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6.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Ex1.xml" ContentType="application/vnd.ms-office.chartex+xml"/>
  <Override PartName="/ppt/charts/style2.xml" ContentType="application/vnd.ms-office.chartstyle+xml"/>
  <Override PartName="/ppt/charts/colors2.xml" ContentType="application/vnd.ms-office.chartcolorstyle+xml"/>
  <Override PartName="/ppt/charts/chart2.xml" ContentType="application/vnd.openxmlformats-officedocument.drawingml.chart+xml"/>
  <Override PartName="/ppt/charts/style3.xml" ContentType="application/vnd.ms-office.chartstyle+xml"/>
  <Override PartName="/ppt/charts/colors3.xml" ContentType="application/vnd.ms-office.chartcolorstyle+xml"/>
  <Override PartName="/ppt/charts/chart3.xml" ContentType="application/vnd.openxmlformats-officedocument.drawingml.chart+xml"/>
  <Override PartName="/ppt/charts/style4.xml" ContentType="application/vnd.ms-office.chartstyle+xml"/>
  <Override PartName="/ppt/charts/colors4.xml" ContentType="application/vnd.ms-office.chartcolorstyle+xml"/>
  <Override PartName="/ppt/charts/chart4.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rts/chart5.xml" ContentType="application/vnd.openxmlformats-officedocument.drawingml.chart+xml"/>
  <Override PartName="/ppt/charts/style6.xml" ContentType="application/vnd.ms-office.chartstyle+xml"/>
  <Override PartName="/ppt/charts/colors6.xml" ContentType="application/vnd.ms-office.chartcolorstyle+xml"/>
  <Override PartName="/ppt/charts/chartEx2.xml" ContentType="application/vnd.ms-office.chartex+xml"/>
  <Override PartName="/ppt/charts/style7.xml" ContentType="application/vnd.ms-office.chartstyle+xml"/>
  <Override PartName="/ppt/charts/colors7.xml" ContentType="application/vnd.ms-office.chartcolorstyle+xml"/>
  <Override PartName="/ppt/notesSlides/notesSlide18.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33.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99" r:id="rId4"/>
  </p:sldMasterIdLst>
  <p:notesMasterIdLst>
    <p:notesMasterId r:id="rId80"/>
  </p:notesMasterIdLst>
  <p:handoutMasterIdLst>
    <p:handoutMasterId r:id="rId81"/>
  </p:handoutMasterIdLst>
  <p:sldIdLst>
    <p:sldId id="2304" r:id="rId5"/>
    <p:sldId id="2335" r:id="rId6"/>
    <p:sldId id="317" r:id="rId7"/>
    <p:sldId id="2336" r:id="rId8"/>
    <p:sldId id="2305" r:id="rId9"/>
    <p:sldId id="2306" r:id="rId10"/>
    <p:sldId id="2341" r:id="rId11"/>
    <p:sldId id="2307" r:id="rId12"/>
    <p:sldId id="2267" r:id="rId13"/>
    <p:sldId id="2310" r:id="rId14"/>
    <p:sldId id="2324" r:id="rId15"/>
    <p:sldId id="2326" r:id="rId16"/>
    <p:sldId id="2327" r:id="rId17"/>
    <p:sldId id="2281" r:id="rId18"/>
    <p:sldId id="2368" r:id="rId19"/>
    <p:sldId id="2369" r:id="rId20"/>
    <p:sldId id="2370" r:id="rId21"/>
    <p:sldId id="2371" r:id="rId22"/>
    <p:sldId id="2323" r:id="rId23"/>
    <p:sldId id="2359" r:id="rId24"/>
    <p:sldId id="2360" r:id="rId25"/>
    <p:sldId id="2361" r:id="rId26"/>
    <p:sldId id="2362" r:id="rId27"/>
    <p:sldId id="2363" r:id="rId28"/>
    <p:sldId id="2354" r:id="rId29"/>
    <p:sldId id="2358" r:id="rId30"/>
    <p:sldId id="2355" r:id="rId31"/>
    <p:sldId id="2147479913" r:id="rId32"/>
    <p:sldId id="2147479901" r:id="rId33"/>
    <p:sldId id="323" r:id="rId34"/>
    <p:sldId id="2367" r:id="rId35"/>
    <p:sldId id="2426" r:id="rId36"/>
    <p:sldId id="2356" r:id="rId37"/>
    <p:sldId id="2147479908" r:id="rId38"/>
    <p:sldId id="2357" r:id="rId39"/>
    <p:sldId id="257" r:id="rId40"/>
    <p:sldId id="2351" r:id="rId41"/>
    <p:sldId id="2352" r:id="rId42"/>
    <p:sldId id="2366" r:id="rId43"/>
    <p:sldId id="2331" r:id="rId44"/>
    <p:sldId id="2321" r:id="rId45"/>
    <p:sldId id="2345" r:id="rId46"/>
    <p:sldId id="2365" r:id="rId47"/>
    <p:sldId id="2322" r:id="rId48"/>
    <p:sldId id="2300" r:id="rId49"/>
    <p:sldId id="2337" r:id="rId50"/>
    <p:sldId id="2313" r:id="rId51"/>
    <p:sldId id="2315" r:id="rId52"/>
    <p:sldId id="2317" r:id="rId53"/>
    <p:sldId id="2288" r:id="rId54"/>
    <p:sldId id="2216" r:id="rId55"/>
    <p:sldId id="2289" r:id="rId56"/>
    <p:sldId id="334" r:id="rId57"/>
    <p:sldId id="2353" r:id="rId58"/>
    <p:sldId id="2372" r:id="rId59"/>
    <p:sldId id="2373" r:id="rId60"/>
    <p:sldId id="2429" r:id="rId61"/>
    <p:sldId id="2427" r:id="rId62"/>
    <p:sldId id="2428" r:id="rId63"/>
    <p:sldId id="2430" r:id="rId64"/>
    <p:sldId id="2431" r:id="rId65"/>
    <p:sldId id="2318" r:id="rId66"/>
    <p:sldId id="2349" r:id="rId67"/>
    <p:sldId id="2319" r:id="rId68"/>
    <p:sldId id="2364" r:id="rId69"/>
    <p:sldId id="2255" r:id="rId70"/>
    <p:sldId id="2350" r:id="rId71"/>
    <p:sldId id="2433" r:id="rId72"/>
    <p:sldId id="2329" r:id="rId73"/>
    <p:sldId id="2328" r:id="rId74"/>
    <p:sldId id="2147479915" r:id="rId75"/>
    <p:sldId id="2147479916" r:id="rId76"/>
    <p:sldId id="2432" r:id="rId77"/>
    <p:sldId id="2197" r:id="rId78"/>
    <p:sldId id="886" r:id="rId7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59BFF"/>
    <a:srgbClr val="221D81"/>
    <a:srgbClr val="465359"/>
    <a:srgbClr val="969FA7"/>
  </p:clrMru>
  <p:extLst>
    <p:ext uri="{E76CE94A-603C-4142-B9EB-6D1370010A27}">
      <p14:discardImageEditData xmlns:p14="http://schemas.microsoft.com/office/powerpoint/2010/main" val="0"/>
    </p:ext>
    <p:ext uri="{D31A062A-798A-4329-ABDD-BBA856620510}">
      <p14:defaultImageDpi xmlns:p14="http://schemas.microsoft.com/office/powerpoint/2010/main" val="15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B99CB34-096C-440F-987D-B8EA7D731143}" v="319" dt="2025-09-17T13:50:03.818"/>
  </p1510:revLst>
</p1510:revInfo>
</file>

<file path=ppt/tableStyles.xml><?xml version="1.0" encoding="utf-8"?>
<a:tblStyleLst xmlns:a="http://schemas.openxmlformats.org/drawingml/2006/main" def="{912C8C85-51F0-491E-9774-3900AFEF0FD7}">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316" autoAdjust="0"/>
    <p:restoredTop sz="91247" autoAdjust="0"/>
  </p:normalViewPr>
  <p:slideViewPr>
    <p:cSldViewPr snapToGrid="0" showGuides="1">
      <p:cViewPr varScale="1">
        <p:scale>
          <a:sx n="72" d="100"/>
          <a:sy n="72" d="100"/>
        </p:scale>
        <p:origin x="1061" y="53"/>
      </p:cViewPr>
      <p:guideLst/>
    </p:cSldViewPr>
  </p:slideViewPr>
  <p:outlineViewPr>
    <p:cViewPr>
      <p:scale>
        <a:sx n="33" d="100"/>
        <a:sy n="33" d="100"/>
      </p:scale>
      <p:origin x="0" y="-4982"/>
    </p:cViewPr>
  </p:outlineViewPr>
  <p:notesTextViewPr>
    <p:cViewPr>
      <p:scale>
        <a:sx n="1" d="1"/>
        <a:sy n="1" d="1"/>
      </p:scale>
      <p:origin x="0" y="0"/>
    </p:cViewPr>
  </p:notesTextViewPr>
  <p:sorterViewPr>
    <p:cViewPr varScale="1">
      <p:scale>
        <a:sx n="100" d="100"/>
        <a:sy n="100" d="100"/>
      </p:scale>
      <p:origin x="0" y="-22920"/>
    </p:cViewPr>
  </p:sorterViewPr>
  <p:notesViewPr>
    <p:cSldViewPr snapToGrid="0">
      <p:cViewPr varScale="1">
        <p:scale>
          <a:sx n="58" d="100"/>
          <a:sy n="58" d="100"/>
        </p:scale>
        <p:origin x="3240" y="67"/>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slide" Target="slides/slide59.xml"/><Relationship Id="rId68" Type="http://schemas.openxmlformats.org/officeDocument/2006/relationships/slide" Target="slides/slide64.xml"/><Relationship Id="rId76" Type="http://schemas.openxmlformats.org/officeDocument/2006/relationships/slide" Target="slides/slide72.xml"/><Relationship Id="rId84" Type="http://schemas.openxmlformats.org/officeDocument/2006/relationships/theme" Target="theme/theme1.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slide" Target="slides/slide70.xml"/><Relationship Id="rId79" Type="http://schemas.openxmlformats.org/officeDocument/2006/relationships/slide" Target="slides/slide75.xml"/><Relationship Id="rId87" Type="http://schemas.microsoft.com/office/2015/10/relationships/revisionInfo" Target="revisionInfo.xml"/><Relationship Id="rId5" Type="http://schemas.openxmlformats.org/officeDocument/2006/relationships/slide" Target="slides/slide1.xml"/><Relationship Id="rId61" Type="http://schemas.openxmlformats.org/officeDocument/2006/relationships/slide" Target="slides/slide57.xml"/><Relationship Id="rId82" Type="http://schemas.openxmlformats.org/officeDocument/2006/relationships/presProps" Target="presProps.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slide" Target="slides/slide73.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notesMaster" Target="notesMasters/notesMaster1.xml"/><Relationship Id="rId85"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viewProps" Target="viewProps.xml"/><Relationship Id="rId88"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handoutMaster" Target="handoutMasters/handoutMaster1.xml"/><Relationship Id="rId86"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NU TR" userId="215f9afd-fec3-49b8-9553-b651af932104" providerId="ADAL" clId="{DF009F17-2C09-4999-B076-0272566B63FA}"/>
    <pc:docChg chg="undo custSel addSld delSld modSld sldOrd">
      <pc:chgData name="MANU TR" userId="215f9afd-fec3-49b8-9553-b651af932104" providerId="ADAL" clId="{DF009F17-2C09-4999-B076-0272566B63FA}" dt="2025-09-18T14:34:53.992" v="1982" actId="14100"/>
      <pc:docMkLst>
        <pc:docMk/>
      </pc:docMkLst>
      <pc:sldChg chg="addSp delSp modSp mod ord">
        <pc:chgData name="MANU TR" userId="215f9afd-fec3-49b8-9553-b651af932104" providerId="ADAL" clId="{DF009F17-2C09-4999-B076-0272566B63FA}" dt="2025-09-17T13:26:43.317" v="1588" actId="27636"/>
        <pc:sldMkLst>
          <pc:docMk/>
          <pc:sldMk cId="1944814520" sldId="257"/>
        </pc:sldMkLst>
        <pc:spChg chg="add del mod">
          <ac:chgData name="MANU TR" userId="215f9afd-fec3-49b8-9553-b651af932104" providerId="ADAL" clId="{DF009F17-2C09-4999-B076-0272566B63FA}" dt="2025-09-17T11:43:34.107" v="144" actId="478"/>
          <ac:spMkLst>
            <pc:docMk/>
            <pc:sldMk cId="1944814520" sldId="257"/>
            <ac:spMk id="2" creationId="{2F49001A-DF84-9E49-11DD-535015716002}"/>
          </ac:spMkLst>
        </pc:spChg>
        <pc:spChg chg="mod">
          <ac:chgData name="MANU TR" userId="215f9afd-fec3-49b8-9553-b651af932104" providerId="ADAL" clId="{DF009F17-2C09-4999-B076-0272566B63FA}" dt="2025-09-17T13:26:43.317" v="1588" actId="27636"/>
          <ac:spMkLst>
            <pc:docMk/>
            <pc:sldMk cId="1944814520" sldId="257"/>
            <ac:spMk id="6" creationId="{0BBFBD89-DE7F-5B42-C919-6A5680BD02E1}"/>
          </ac:spMkLst>
        </pc:spChg>
        <pc:spChg chg="mod">
          <ac:chgData name="MANU TR" userId="215f9afd-fec3-49b8-9553-b651af932104" providerId="ADAL" clId="{DF009F17-2C09-4999-B076-0272566B63FA}" dt="2025-09-17T11:46:13.613" v="211" actId="20577"/>
          <ac:spMkLst>
            <pc:docMk/>
            <pc:sldMk cId="1944814520" sldId="257"/>
            <ac:spMk id="7" creationId="{0AF00C1B-8702-6290-AA3B-D7F0FC23CD6A}"/>
          </ac:spMkLst>
        </pc:spChg>
        <pc:graphicFrameChg chg="add mod">
          <ac:chgData name="MANU TR" userId="215f9afd-fec3-49b8-9553-b651af932104" providerId="ADAL" clId="{DF009F17-2C09-4999-B076-0272566B63FA}" dt="2025-09-17T11:47:24.195" v="229" actId="14100"/>
          <ac:graphicFrameMkLst>
            <pc:docMk/>
            <pc:sldMk cId="1944814520" sldId="257"/>
            <ac:graphicFrameMk id="3" creationId="{17DEAF4D-A83D-35E3-5362-A74596AA0BD0}"/>
          </ac:graphicFrameMkLst>
        </pc:graphicFrameChg>
        <pc:graphicFrameChg chg="add mod">
          <ac:chgData name="MANU TR" userId="215f9afd-fec3-49b8-9553-b651af932104" providerId="ADAL" clId="{DF009F17-2C09-4999-B076-0272566B63FA}" dt="2025-09-17T11:47:01.774" v="225"/>
          <ac:graphicFrameMkLst>
            <pc:docMk/>
            <pc:sldMk cId="1944814520" sldId="257"/>
            <ac:graphicFrameMk id="5" creationId="{17DEAF4D-A83D-35E3-5362-A74596AA0BD0}"/>
          </ac:graphicFrameMkLst>
        </pc:graphicFrameChg>
        <pc:graphicFrameChg chg="add mod modGraphic">
          <ac:chgData name="MANU TR" userId="215f9afd-fec3-49b8-9553-b651af932104" providerId="ADAL" clId="{DF009F17-2C09-4999-B076-0272566B63FA}" dt="2025-09-17T11:48:47.122" v="241" actId="14100"/>
          <ac:graphicFrameMkLst>
            <pc:docMk/>
            <pc:sldMk cId="1944814520" sldId="257"/>
            <ac:graphicFrameMk id="8" creationId="{7905AFF8-0B66-1064-CFEE-E436BF325F85}"/>
          </ac:graphicFrameMkLst>
        </pc:graphicFrameChg>
        <pc:picChg chg="del">
          <ac:chgData name="MANU TR" userId="215f9afd-fec3-49b8-9553-b651af932104" providerId="ADAL" clId="{DF009F17-2C09-4999-B076-0272566B63FA}" dt="2025-09-17T11:45:30.075" v="152" actId="478"/>
          <ac:picMkLst>
            <pc:docMk/>
            <pc:sldMk cId="1944814520" sldId="257"/>
            <ac:picMk id="4" creationId="{470C22D6-0EB7-3C23-3AC2-74190D683AFB}"/>
          </ac:picMkLst>
        </pc:picChg>
        <pc:picChg chg="del">
          <ac:chgData name="MANU TR" userId="215f9afd-fec3-49b8-9553-b651af932104" providerId="ADAL" clId="{DF009F17-2C09-4999-B076-0272566B63FA}" dt="2025-09-17T11:43:31.638" v="143" actId="478"/>
          <ac:picMkLst>
            <pc:docMk/>
            <pc:sldMk cId="1944814520" sldId="257"/>
            <ac:picMk id="1026" creationId="{CC207B23-BA00-0FB5-9DBA-B3B89D25374F}"/>
          </ac:picMkLst>
        </pc:picChg>
        <pc:picChg chg="del">
          <ac:chgData name="MANU TR" userId="215f9afd-fec3-49b8-9553-b651af932104" providerId="ADAL" clId="{DF009F17-2C09-4999-B076-0272566B63FA}" dt="2025-09-17T11:43:31.638" v="143" actId="478"/>
          <ac:picMkLst>
            <pc:docMk/>
            <pc:sldMk cId="1944814520" sldId="257"/>
            <ac:picMk id="1034" creationId="{42B0833F-D3A6-6E94-FED5-F9B78D9938DD}"/>
          </ac:picMkLst>
        </pc:picChg>
      </pc:sldChg>
      <pc:sldChg chg="del">
        <pc:chgData name="MANU TR" userId="215f9afd-fec3-49b8-9553-b651af932104" providerId="ADAL" clId="{DF009F17-2C09-4999-B076-0272566B63FA}" dt="2025-09-17T11:43:35.814" v="145" actId="47"/>
        <pc:sldMkLst>
          <pc:docMk/>
          <pc:sldMk cId="3570830637" sldId="258"/>
        </pc:sldMkLst>
      </pc:sldChg>
      <pc:sldChg chg="del">
        <pc:chgData name="MANU TR" userId="215f9afd-fec3-49b8-9553-b651af932104" providerId="ADAL" clId="{DF009F17-2C09-4999-B076-0272566B63FA}" dt="2025-09-17T13:07:18.205" v="1432" actId="47"/>
        <pc:sldMkLst>
          <pc:docMk/>
          <pc:sldMk cId="3312296924" sldId="261"/>
        </pc:sldMkLst>
      </pc:sldChg>
      <pc:sldChg chg="addSp delSp modSp add del mod">
        <pc:chgData name="MANU TR" userId="215f9afd-fec3-49b8-9553-b651af932104" providerId="ADAL" clId="{DF009F17-2C09-4999-B076-0272566B63FA}" dt="2025-09-17T11:52:17.354" v="309" actId="47"/>
        <pc:sldMkLst>
          <pc:docMk/>
          <pc:sldMk cId="2284172595" sldId="264"/>
        </pc:sldMkLst>
        <pc:spChg chg="add del mod">
          <ac:chgData name="MANU TR" userId="215f9afd-fec3-49b8-9553-b651af932104" providerId="ADAL" clId="{DF009F17-2C09-4999-B076-0272566B63FA}" dt="2025-09-17T11:51:10.196" v="285" actId="21"/>
          <ac:spMkLst>
            <pc:docMk/>
            <pc:sldMk cId="2284172595" sldId="264"/>
            <ac:spMk id="3" creationId="{72F6D44B-C7AC-207E-A428-4D70DCF471FE}"/>
          </ac:spMkLst>
        </pc:spChg>
        <pc:spChg chg="add del mod">
          <ac:chgData name="MANU TR" userId="215f9afd-fec3-49b8-9553-b651af932104" providerId="ADAL" clId="{DF009F17-2C09-4999-B076-0272566B63FA}" dt="2025-09-17T11:50:54.998" v="278" actId="478"/>
          <ac:spMkLst>
            <pc:docMk/>
            <pc:sldMk cId="2284172595" sldId="264"/>
            <ac:spMk id="8" creationId="{21F2FC05-2597-C8E9-596B-689A052CC8E5}"/>
          </ac:spMkLst>
        </pc:spChg>
        <pc:spChg chg="add del mod">
          <ac:chgData name="MANU TR" userId="215f9afd-fec3-49b8-9553-b651af932104" providerId="ADAL" clId="{DF009F17-2C09-4999-B076-0272566B63FA}" dt="2025-09-17T11:51:24.616" v="292" actId="478"/>
          <ac:spMkLst>
            <pc:docMk/>
            <pc:sldMk cId="2284172595" sldId="264"/>
            <ac:spMk id="11" creationId="{96201E19-819D-D5B7-81F2-426E2D718F2E}"/>
          </ac:spMkLst>
        </pc:spChg>
      </pc:sldChg>
      <pc:sldChg chg="modSp add mod">
        <pc:chgData name="MANU TR" userId="215f9afd-fec3-49b8-9553-b651af932104" providerId="ADAL" clId="{DF009F17-2C09-4999-B076-0272566B63FA}" dt="2025-09-17T13:28:41.729" v="1621" actId="113"/>
        <pc:sldMkLst>
          <pc:docMk/>
          <pc:sldMk cId="0" sldId="317"/>
        </pc:sldMkLst>
        <pc:spChg chg="mod">
          <ac:chgData name="MANU TR" userId="215f9afd-fec3-49b8-9553-b651af932104" providerId="ADAL" clId="{DF009F17-2C09-4999-B076-0272566B63FA}" dt="2025-09-17T13:28:41.729" v="1621" actId="113"/>
          <ac:spMkLst>
            <pc:docMk/>
            <pc:sldMk cId="0" sldId="317"/>
            <ac:spMk id="2" creationId="{B4D0DC00-C01A-AFD5-A280-6D78215C8863}"/>
          </ac:spMkLst>
        </pc:spChg>
        <pc:spChg chg="mod">
          <ac:chgData name="MANU TR" userId="215f9afd-fec3-49b8-9553-b651af932104" providerId="ADAL" clId="{DF009F17-2C09-4999-B076-0272566B63FA}" dt="2025-09-17T13:11:05.058" v="1469" actId="20577"/>
          <ac:spMkLst>
            <pc:docMk/>
            <pc:sldMk cId="0" sldId="317"/>
            <ac:spMk id="3" creationId="{237680CE-B6F2-16CD-FB5F-3C5E55D1AFFE}"/>
          </ac:spMkLst>
        </pc:spChg>
      </pc:sldChg>
      <pc:sldChg chg="add">
        <pc:chgData name="MANU TR" userId="215f9afd-fec3-49b8-9553-b651af932104" providerId="ADAL" clId="{DF009F17-2C09-4999-B076-0272566B63FA}" dt="2025-09-17T12:33:31.622" v="954"/>
        <pc:sldMkLst>
          <pc:docMk/>
          <pc:sldMk cId="0" sldId="323"/>
        </pc:sldMkLst>
      </pc:sldChg>
      <pc:sldChg chg="addSp delSp modSp mod">
        <pc:chgData name="MANU TR" userId="215f9afd-fec3-49b8-9553-b651af932104" providerId="ADAL" clId="{DF009F17-2C09-4999-B076-0272566B63FA}" dt="2025-09-17T12:28:00.649" v="917" actId="27918"/>
        <pc:sldMkLst>
          <pc:docMk/>
          <pc:sldMk cId="1442422040" sldId="334"/>
        </pc:sldMkLst>
        <pc:spChg chg="mod">
          <ac:chgData name="MANU TR" userId="215f9afd-fec3-49b8-9553-b651af932104" providerId="ADAL" clId="{DF009F17-2C09-4999-B076-0272566B63FA}" dt="2025-09-17T11:39:01.413" v="114" actId="14100"/>
          <ac:spMkLst>
            <pc:docMk/>
            <pc:sldMk cId="1442422040" sldId="334"/>
            <ac:spMk id="7" creationId="{C0F836BC-19B6-DE5E-36E7-1321BFBA2DF1}"/>
          </ac:spMkLst>
        </pc:spChg>
        <pc:graphicFrameChg chg="add mod">
          <ac:chgData name="MANU TR" userId="215f9afd-fec3-49b8-9553-b651af932104" providerId="ADAL" clId="{DF009F17-2C09-4999-B076-0272566B63FA}" dt="2025-09-17T11:39:55.074" v="131" actId="113"/>
          <ac:graphicFrameMkLst>
            <pc:docMk/>
            <pc:sldMk cId="1442422040" sldId="334"/>
            <ac:graphicFrameMk id="2" creationId="{9178A533-A4E7-2688-ABBC-FF4BDAD7B64E}"/>
          </ac:graphicFrameMkLst>
        </pc:graphicFrameChg>
        <pc:graphicFrameChg chg="add mod modGraphic">
          <ac:chgData name="MANU TR" userId="215f9afd-fec3-49b8-9553-b651af932104" providerId="ADAL" clId="{DF009F17-2C09-4999-B076-0272566B63FA}" dt="2025-09-17T11:41:26.563" v="141"/>
          <ac:graphicFrameMkLst>
            <pc:docMk/>
            <pc:sldMk cId="1442422040" sldId="334"/>
            <ac:graphicFrameMk id="3" creationId="{01FEF651-593D-D910-59DD-D4C9932248D4}"/>
          </ac:graphicFrameMkLst>
        </pc:graphicFrameChg>
        <pc:graphicFrameChg chg="add del modGraphic">
          <ac:chgData name="MANU TR" userId="215f9afd-fec3-49b8-9553-b651af932104" providerId="ADAL" clId="{DF009F17-2C09-4999-B076-0272566B63FA}" dt="2025-09-17T11:39:17.758" v="120" actId="478"/>
          <ac:graphicFrameMkLst>
            <pc:docMk/>
            <pc:sldMk cId="1442422040" sldId="334"/>
            <ac:graphicFrameMk id="5" creationId="{AFDB8FEB-340C-CC62-2C57-7F9F348A89DA}"/>
          </ac:graphicFrameMkLst>
        </pc:graphicFrameChg>
        <pc:graphicFrameChg chg="del">
          <ac:chgData name="MANU TR" userId="215f9afd-fec3-49b8-9553-b651af932104" providerId="ADAL" clId="{DF009F17-2C09-4999-B076-0272566B63FA}" dt="2025-09-17T11:39:19.184" v="121" actId="478"/>
          <ac:graphicFrameMkLst>
            <pc:docMk/>
            <pc:sldMk cId="1442422040" sldId="334"/>
            <ac:graphicFrameMk id="6" creationId="{6AE959C3-498D-23CC-B5EF-08C7F6D7A501}"/>
          </ac:graphicFrameMkLst>
        </pc:graphicFrameChg>
      </pc:sldChg>
      <pc:sldChg chg="addSp delSp modSp add del">
        <pc:chgData name="MANU TR" userId="215f9afd-fec3-49b8-9553-b651af932104" providerId="ADAL" clId="{DF009F17-2C09-4999-B076-0272566B63FA}" dt="2025-09-17T12:13:47.581" v="742" actId="47"/>
        <pc:sldMkLst>
          <pc:docMk/>
          <pc:sldMk cId="0" sldId="378"/>
        </pc:sldMkLst>
        <pc:spChg chg="del">
          <ac:chgData name="MANU TR" userId="215f9afd-fec3-49b8-9553-b651af932104" providerId="ADAL" clId="{DF009F17-2C09-4999-B076-0272566B63FA}" dt="2025-09-17T12:13:03.872" v="733" actId="21"/>
          <ac:spMkLst>
            <pc:docMk/>
            <pc:sldMk cId="0" sldId="378"/>
            <ac:spMk id="18436" creationId="{861087CD-7EDA-D6B4-5500-DC4B8CF46835}"/>
          </ac:spMkLst>
        </pc:spChg>
        <pc:picChg chg="add mod">
          <ac:chgData name="MANU TR" userId="215f9afd-fec3-49b8-9553-b651af932104" providerId="ADAL" clId="{DF009F17-2C09-4999-B076-0272566B63FA}" dt="2025-09-17T12:12:51.424" v="728"/>
          <ac:picMkLst>
            <pc:docMk/>
            <pc:sldMk cId="0" sldId="378"/>
            <ac:picMk id="3" creationId="{CE47A83F-E4D0-21DC-42CD-94205C3B5D24}"/>
          </ac:picMkLst>
        </pc:picChg>
        <pc:picChg chg="del">
          <ac:chgData name="MANU TR" userId="215f9afd-fec3-49b8-9553-b651af932104" providerId="ADAL" clId="{DF009F17-2C09-4999-B076-0272566B63FA}" dt="2025-09-17T12:12:50.545" v="727" actId="21"/>
          <ac:picMkLst>
            <pc:docMk/>
            <pc:sldMk cId="0" sldId="378"/>
            <ac:picMk id="18435" creationId="{CE47A83F-E4D0-21DC-42CD-94205C3B5D24}"/>
          </ac:picMkLst>
        </pc:picChg>
      </pc:sldChg>
      <pc:sldChg chg="delSp add del">
        <pc:chgData name="MANU TR" userId="215f9afd-fec3-49b8-9553-b651af932104" providerId="ADAL" clId="{DF009F17-2C09-4999-B076-0272566B63FA}" dt="2025-09-17T12:14:07.860" v="749" actId="47"/>
        <pc:sldMkLst>
          <pc:docMk/>
          <pc:sldMk cId="0" sldId="379"/>
        </pc:sldMkLst>
        <pc:picChg chg="del">
          <ac:chgData name="MANU TR" userId="215f9afd-fec3-49b8-9553-b651af932104" providerId="ADAL" clId="{DF009F17-2C09-4999-B076-0272566B63FA}" dt="2025-09-17T12:13:59.629" v="746" actId="21"/>
          <ac:picMkLst>
            <pc:docMk/>
            <pc:sldMk cId="0" sldId="379"/>
            <ac:picMk id="20483" creationId="{2A685792-9807-5494-F004-B893020DA39A}"/>
          </ac:picMkLst>
        </pc:picChg>
        <pc:picChg chg="del">
          <ac:chgData name="MANU TR" userId="215f9afd-fec3-49b8-9553-b651af932104" providerId="ADAL" clId="{DF009F17-2C09-4999-B076-0272566B63FA}" dt="2025-09-17T12:13:59.629" v="746" actId="21"/>
          <ac:picMkLst>
            <pc:docMk/>
            <pc:sldMk cId="0" sldId="379"/>
            <ac:picMk id="20484" creationId="{B02D1575-6BF9-F80B-5C07-FFEC06FDA67E}"/>
          </ac:picMkLst>
        </pc:picChg>
      </pc:sldChg>
      <pc:sldChg chg="delSp modSp add del mod">
        <pc:chgData name="MANU TR" userId="215f9afd-fec3-49b8-9553-b651af932104" providerId="ADAL" clId="{DF009F17-2C09-4999-B076-0272566B63FA}" dt="2025-09-17T11:56:16.960" v="344" actId="47"/>
        <pc:sldMkLst>
          <pc:docMk/>
          <pc:sldMk cId="0" sldId="408"/>
        </pc:sldMkLst>
        <pc:spChg chg="mod">
          <ac:chgData name="MANU TR" userId="215f9afd-fec3-49b8-9553-b651af932104" providerId="ADAL" clId="{DF009F17-2C09-4999-B076-0272566B63FA}" dt="2025-09-17T11:55:25.229" v="331" actId="27636"/>
          <ac:spMkLst>
            <pc:docMk/>
            <pc:sldMk cId="0" sldId="408"/>
            <ac:spMk id="73731" creationId="{54DC9F66-8960-CC3E-A261-39D737ACFC53}"/>
          </ac:spMkLst>
        </pc:spChg>
        <pc:spChg chg="mod">
          <ac:chgData name="MANU TR" userId="215f9afd-fec3-49b8-9553-b651af932104" providerId="ADAL" clId="{DF009F17-2C09-4999-B076-0272566B63FA}" dt="2025-09-17T11:55:25.228" v="330" actId="27636"/>
          <ac:spMkLst>
            <pc:docMk/>
            <pc:sldMk cId="0" sldId="408"/>
            <ac:spMk id="73732" creationId="{6F7D10AD-97A5-373C-1C45-396C39B70941}"/>
          </ac:spMkLst>
        </pc:spChg>
        <pc:picChg chg="del">
          <ac:chgData name="MANU TR" userId="215f9afd-fec3-49b8-9553-b651af932104" providerId="ADAL" clId="{DF009F17-2C09-4999-B076-0272566B63FA}" dt="2025-09-17T11:56:01.839" v="338" actId="21"/>
          <ac:picMkLst>
            <pc:docMk/>
            <pc:sldMk cId="0" sldId="408"/>
            <ac:picMk id="73737" creationId="{070783D7-7190-54B9-905E-05331CEF3112}"/>
          </ac:picMkLst>
        </pc:picChg>
      </pc:sldChg>
      <pc:sldChg chg="modSp mod">
        <pc:chgData name="MANU TR" userId="215f9afd-fec3-49b8-9553-b651af932104" providerId="ADAL" clId="{DF009F17-2C09-4999-B076-0272566B63FA}" dt="2025-09-17T13:25:00.513" v="1551" actId="113"/>
        <pc:sldMkLst>
          <pc:docMk/>
          <pc:sldMk cId="4241447482" sldId="2197"/>
        </pc:sldMkLst>
        <pc:spChg chg="mod">
          <ac:chgData name="MANU TR" userId="215f9afd-fec3-49b8-9553-b651af932104" providerId="ADAL" clId="{DF009F17-2C09-4999-B076-0272566B63FA}" dt="2025-09-17T13:25:00.513" v="1551" actId="113"/>
          <ac:spMkLst>
            <pc:docMk/>
            <pc:sldMk cId="4241447482" sldId="2197"/>
            <ac:spMk id="3" creationId="{B03D3A22-12ED-78EC-8A26-0D6049A1F539}"/>
          </ac:spMkLst>
        </pc:spChg>
      </pc:sldChg>
      <pc:sldChg chg="addSp delSp modSp add del mod">
        <pc:chgData name="MANU TR" userId="215f9afd-fec3-49b8-9553-b651af932104" providerId="ADAL" clId="{DF009F17-2C09-4999-B076-0272566B63FA}" dt="2025-09-17T12:14:53.409" v="773" actId="47"/>
        <pc:sldMkLst>
          <pc:docMk/>
          <pc:sldMk cId="0" sldId="2206"/>
        </pc:sldMkLst>
        <pc:spChg chg="mod">
          <ac:chgData name="MANU TR" userId="215f9afd-fec3-49b8-9553-b651af932104" providerId="ADAL" clId="{DF009F17-2C09-4999-B076-0272566B63FA}" dt="2025-09-17T12:14:12.446" v="751" actId="21"/>
          <ac:spMkLst>
            <pc:docMk/>
            <pc:sldMk cId="0" sldId="2206"/>
            <ac:spMk id="2" creationId="{5BD3147C-5146-6305-A11B-E3323F8A932B}"/>
          </ac:spMkLst>
        </pc:spChg>
        <pc:spChg chg="add del mod">
          <ac:chgData name="MANU TR" userId="215f9afd-fec3-49b8-9553-b651af932104" providerId="ADAL" clId="{DF009F17-2C09-4999-B076-0272566B63FA}" dt="2025-09-17T12:14:30.776" v="762" actId="21"/>
          <ac:spMkLst>
            <pc:docMk/>
            <pc:sldMk cId="0" sldId="2206"/>
            <ac:spMk id="22532" creationId="{E78C5631-DF3F-AB26-03DA-924E21E17ECE}"/>
          </ac:spMkLst>
        </pc:spChg>
        <pc:picChg chg="del">
          <ac:chgData name="MANU TR" userId="215f9afd-fec3-49b8-9553-b651af932104" providerId="ADAL" clId="{DF009F17-2C09-4999-B076-0272566B63FA}" dt="2025-09-17T12:14:22.404" v="754" actId="21"/>
          <ac:picMkLst>
            <pc:docMk/>
            <pc:sldMk cId="0" sldId="2206"/>
            <ac:picMk id="22531" creationId="{72F7823A-137F-B3AE-BDD2-7AAD050793A3}"/>
          </ac:picMkLst>
        </pc:picChg>
      </pc:sldChg>
      <pc:sldChg chg="modSp mod">
        <pc:chgData name="MANU TR" userId="215f9afd-fec3-49b8-9553-b651af932104" providerId="ADAL" clId="{DF009F17-2C09-4999-B076-0272566B63FA}" dt="2025-09-17T13:25:49.615" v="1571" actId="113"/>
        <pc:sldMkLst>
          <pc:docMk/>
          <pc:sldMk cId="383051382" sldId="2216"/>
        </pc:sldMkLst>
        <pc:spChg chg="mod">
          <ac:chgData name="MANU TR" userId="215f9afd-fec3-49b8-9553-b651af932104" providerId="ADAL" clId="{DF009F17-2C09-4999-B076-0272566B63FA}" dt="2025-09-17T13:25:49.615" v="1571" actId="113"/>
          <ac:spMkLst>
            <pc:docMk/>
            <pc:sldMk cId="383051382" sldId="2216"/>
            <ac:spMk id="5" creationId="{2A2C7687-E896-B3AE-ABC5-3B26F1A01DC6}"/>
          </ac:spMkLst>
        </pc:spChg>
      </pc:sldChg>
      <pc:sldChg chg="delSp modSp add del mod">
        <pc:chgData name="MANU TR" userId="215f9afd-fec3-49b8-9553-b651af932104" providerId="ADAL" clId="{DF009F17-2C09-4999-B076-0272566B63FA}" dt="2025-09-17T12:15:37.614" v="794" actId="47"/>
        <pc:sldMkLst>
          <pc:docMk/>
          <pc:sldMk cId="0" sldId="2217"/>
        </pc:sldMkLst>
        <pc:spChg chg="del mod">
          <ac:chgData name="MANU TR" userId="215f9afd-fec3-49b8-9553-b651af932104" providerId="ADAL" clId="{DF009F17-2C09-4999-B076-0272566B63FA}" dt="2025-09-17T12:15:23.008" v="787"/>
          <ac:spMkLst>
            <pc:docMk/>
            <pc:sldMk cId="0" sldId="2217"/>
            <ac:spMk id="24579" creationId="{2A234369-23F8-1979-A3F2-71FDD370F68F}"/>
          </ac:spMkLst>
        </pc:spChg>
        <pc:picChg chg="del">
          <ac:chgData name="MANU TR" userId="215f9afd-fec3-49b8-9553-b651af932104" providerId="ADAL" clId="{DF009F17-2C09-4999-B076-0272566B63FA}" dt="2025-09-17T12:15:11.370" v="780" actId="21"/>
          <ac:picMkLst>
            <pc:docMk/>
            <pc:sldMk cId="0" sldId="2217"/>
            <ac:picMk id="24580" creationId="{AF82C700-EB08-5D3D-C7CA-0642FBEF3134}"/>
          </ac:picMkLst>
        </pc:picChg>
      </pc:sldChg>
      <pc:sldChg chg="del">
        <pc:chgData name="MANU TR" userId="215f9afd-fec3-49b8-9553-b651af932104" providerId="ADAL" clId="{DF009F17-2C09-4999-B076-0272566B63FA}" dt="2025-09-17T13:07:18.205" v="1432" actId="47"/>
        <pc:sldMkLst>
          <pc:docMk/>
          <pc:sldMk cId="2007874803" sldId="2248"/>
        </pc:sldMkLst>
      </pc:sldChg>
      <pc:sldChg chg="modSp mod">
        <pc:chgData name="MANU TR" userId="215f9afd-fec3-49b8-9553-b651af932104" providerId="ADAL" clId="{DF009F17-2C09-4999-B076-0272566B63FA}" dt="2025-09-17T13:24:43.413" v="1546" actId="113"/>
        <pc:sldMkLst>
          <pc:docMk/>
          <pc:sldMk cId="2153161996" sldId="2255"/>
        </pc:sldMkLst>
        <pc:spChg chg="mod">
          <ac:chgData name="MANU TR" userId="215f9afd-fec3-49b8-9553-b651af932104" providerId="ADAL" clId="{DF009F17-2C09-4999-B076-0272566B63FA}" dt="2025-09-17T13:24:43.413" v="1546" actId="113"/>
          <ac:spMkLst>
            <pc:docMk/>
            <pc:sldMk cId="2153161996" sldId="2255"/>
            <ac:spMk id="2" creationId="{87B672F7-F107-A351-246A-776C61277EA6}"/>
          </ac:spMkLst>
        </pc:spChg>
      </pc:sldChg>
      <pc:sldChg chg="delSp add del mod">
        <pc:chgData name="MANU TR" userId="215f9afd-fec3-49b8-9553-b651af932104" providerId="ADAL" clId="{DF009F17-2C09-4999-B076-0272566B63FA}" dt="2025-09-17T12:31:13.934" v="934" actId="47"/>
        <pc:sldMkLst>
          <pc:docMk/>
          <pc:sldMk cId="0" sldId="2259"/>
        </pc:sldMkLst>
        <pc:graphicFrameChg chg="del">
          <ac:chgData name="MANU TR" userId="215f9afd-fec3-49b8-9553-b651af932104" providerId="ADAL" clId="{DF009F17-2C09-4999-B076-0272566B63FA}" dt="2025-09-17T12:30:44.256" v="923" actId="478"/>
          <ac:graphicFrameMkLst>
            <pc:docMk/>
            <pc:sldMk cId="0" sldId="2259"/>
            <ac:graphicFrameMk id="3" creationId="{C09AECE0-DB66-C7CA-DAD2-D2FFF3C72ED1}"/>
          </ac:graphicFrameMkLst>
        </pc:graphicFrameChg>
      </pc:sldChg>
      <pc:sldChg chg="delSp add del">
        <pc:chgData name="MANU TR" userId="215f9afd-fec3-49b8-9553-b651af932104" providerId="ADAL" clId="{DF009F17-2C09-4999-B076-0272566B63FA}" dt="2025-09-17T12:15:58.174" v="802" actId="47"/>
        <pc:sldMkLst>
          <pc:docMk/>
          <pc:sldMk cId="0" sldId="2260"/>
        </pc:sldMkLst>
        <pc:picChg chg="del">
          <ac:chgData name="MANU TR" userId="215f9afd-fec3-49b8-9553-b651af932104" providerId="ADAL" clId="{DF009F17-2C09-4999-B076-0272566B63FA}" dt="2025-09-17T12:15:51.963" v="798" actId="21"/>
          <ac:picMkLst>
            <pc:docMk/>
            <pc:sldMk cId="0" sldId="2260"/>
            <ac:picMk id="26627" creationId="{CF7E5DDD-300F-D201-E44C-B73092745F47}"/>
          </ac:picMkLst>
        </pc:picChg>
      </pc:sldChg>
      <pc:sldChg chg="modSp mod">
        <pc:chgData name="MANU TR" userId="215f9afd-fec3-49b8-9553-b651af932104" providerId="ADAL" clId="{DF009F17-2C09-4999-B076-0272566B63FA}" dt="2025-09-17T13:28:17.648" v="1615" actId="113"/>
        <pc:sldMkLst>
          <pc:docMk/>
          <pc:sldMk cId="2667962445" sldId="2267"/>
        </pc:sldMkLst>
        <pc:spChg chg="mod">
          <ac:chgData name="MANU TR" userId="215f9afd-fec3-49b8-9553-b651af932104" providerId="ADAL" clId="{DF009F17-2C09-4999-B076-0272566B63FA}" dt="2025-09-17T13:28:17.648" v="1615" actId="113"/>
          <ac:spMkLst>
            <pc:docMk/>
            <pc:sldMk cId="2667962445" sldId="2267"/>
            <ac:spMk id="2" creationId="{61976D45-D01A-695A-304A-2121556DB1F7}"/>
          </ac:spMkLst>
        </pc:spChg>
      </pc:sldChg>
      <pc:sldChg chg="del">
        <pc:chgData name="MANU TR" userId="215f9afd-fec3-49b8-9553-b651af932104" providerId="ADAL" clId="{DF009F17-2C09-4999-B076-0272566B63FA}" dt="2025-09-17T12:17:14.081" v="803" actId="2696"/>
        <pc:sldMkLst>
          <pc:docMk/>
          <pc:sldMk cId="103658541" sldId="2281"/>
        </pc:sldMkLst>
      </pc:sldChg>
      <pc:sldChg chg="add">
        <pc:chgData name="MANU TR" userId="215f9afd-fec3-49b8-9553-b651af932104" providerId="ADAL" clId="{DF009F17-2C09-4999-B076-0272566B63FA}" dt="2025-09-17T12:17:20.963" v="804"/>
        <pc:sldMkLst>
          <pc:docMk/>
          <pc:sldMk cId="2617530118" sldId="2281"/>
        </pc:sldMkLst>
      </pc:sldChg>
      <pc:sldChg chg="modSp mod">
        <pc:chgData name="MANU TR" userId="215f9afd-fec3-49b8-9553-b651af932104" providerId="ADAL" clId="{DF009F17-2C09-4999-B076-0272566B63FA}" dt="2025-09-17T13:25:53.991" v="1572" actId="113"/>
        <pc:sldMkLst>
          <pc:docMk/>
          <pc:sldMk cId="2337109484" sldId="2288"/>
        </pc:sldMkLst>
        <pc:spChg chg="mod">
          <ac:chgData name="MANU TR" userId="215f9afd-fec3-49b8-9553-b651af932104" providerId="ADAL" clId="{DF009F17-2C09-4999-B076-0272566B63FA}" dt="2025-09-17T13:25:53.991" v="1572" actId="113"/>
          <ac:spMkLst>
            <pc:docMk/>
            <pc:sldMk cId="2337109484" sldId="2288"/>
            <ac:spMk id="3" creationId="{D7B55407-08FB-4E45-A8C5-A404E677187E}"/>
          </ac:spMkLst>
        </pc:spChg>
      </pc:sldChg>
      <pc:sldChg chg="modSp mod">
        <pc:chgData name="MANU TR" userId="215f9afd-fec3-49b8-9553-b651af932104" providerId="ADAL" clId="{DF009F17-2C09-4999-B076-0272566B63FA}" dt="2025-09-17T13:25:45.684" v="1570" actId="113"/>
        <pc:sldMkLst>
          <pc:docMk/>
          <pc:sldMk cId="4208770291" sldId="2289"/>
        </pc:sldMkLst>
        <pc:spChg chg="mod">
          <ac:chgData name="MANU TR" userId="215f9afd-fec3-49b8-9553-b651af932104" providerId="ADAL" clId="{DF009F17-2C09-4999-B076-0272566B63FA}" dt="2025-09-17T13:25:45.684" v="1570" actId="113"/>
          <ac:spMkLst>
            <pc:docMk/>
            <pc:sldMk cId="4208770291" sldId="2289"/>
            <ac:spMk id="9" creationId="{3B9002AE-F49A-4470-0807-3678B50A33BB}"/>
          </ac:spMkLst>
        </pc:spChg>
      </pc:sldChg>
      <pc:sldChg chg="modSp del mod">
        <pc:chgData name="MANU TR" userId="215f9afd-fec3-49b8-9553-b651af932104" providerId="ADAL" clId="{DF009F17-2C09-4999-B076-0272566B63FA}" dt="2025-09-17T13:07:53.962" v="1444" actId="47"/>
        <pc:sldMkLst>
          <pc:docMk/>
          <pc:sldMk cId="3213357648" sldId="2297"/>
        </pc:sldMkLst>
        <pc:spChg chg="mod">
          <ac:chgData name="MANU TR" userId="215f9afd-fec3-49b8-9553-b651af932104" providerId="ADAL" clId="{DF009F17-2C09-4999-B076-0272566B63FA}" dt="2025-09-17T13:07:44.756" v="1443" actId="20577"/>
          <ac:spMkLst>
            <pc:docMk/>
            <pc:sldMk cId="3213357648" sldId="2297"/>
            <ac:spMk id="3" creationId="{56273BA9-82B3-2632-1157-48F94ABE98EB}"/>
          </ac:spMkLst>
        </pc:spChg>
      </pc:sldChg>
      <pc:sldChg chg="del">
        <pc:chgData name="MANU TR" userId="215f9afd-fec3-49b8-9553-b651af932104" providerId="ADAL" clId="{DF009F17-2C09-4999-B076-0272566B63FA}" dt="2025-09-17T13:07:53.962" v="1444" actId="47"/>
        <pc:sldMkLst>
          <pc:docMk/>
          <pc:sldMk cId="1384967272" sldId="2298"/>
        </pc:sldMkLst>
      </pc:sldChg>
      <pc:sldChg chg="modSp mod">
        <pc:chgData name="MANU TR" userId="215f9afd-fec3-49b8-9553-b651af932104" providerId="ADAL" clId="{DF009F17-2C09-4999-B076-0272566B63FA}" dt="2025-09-17T13:29:23.279" v="1628" actId="14100"/>
        <pc:sldMkLst>
          <pc:docMk/>
          <pc:sldMk cId="1552646235" sldId="2304"/>
        </pc:sldMkLst>
        <pc:spChg chg="mod">
          <ac:chgData name="MANU TR" userId="215f9afd-fec3-49b8-9553-b651af932104" providerId="ADAL" clId="{DF009F17-2C09-4999-B076-0272566B63FA}" dt="2025-09-17T13:29:11.054" v="1625" actId="14100"/>
          <ac:spMkLst>
            <pc:docMk/>
            <pc:sldMk cId="1552646235" sldId="2304"/>
            <ac:spMk id="2" creationId="{8F9C2F34-4F4B-28E4-4E14-F80738443E35}"/>
          </ac:spMkLst>
        </pc:spChg>
        <pc:spChg chg="mod">
          <ac:chgData name="MANU TR" userId="215f9afd-fec3-49b8-9553-b651af932104" providerId="ADAL" clId="{DF009F17-2C09-4999-B076-0272566B63FA}" dt="2025-09-17T13:29:23.279" v="1628" actId="14100"/>
          <ac:spMkLst>
            <pc:docMk/>
            <pc:sldMk cId="1552646235" sldId="2304"/>
            <ac:spMk id="3" creationId="{3E2D241C-0545-BC28-1F45-8F8429784ABF}"/>
          </ac:spMkLst>
        </pc:spChg>
      </pc:sldChg>
      <pc:sldChg chg="modSp add del mod">
        <pc:chgData name="MANU TR" userId="215f9afd-fec3-49b8-9553-b651af932104" providerId="ADAL" clId="{DF009F17-2C09-4999-B076-0272566B63FA}" dt="2025-09-17T13:28:27.110" v="1618" actId="113"/>
        <pc:sldMkLst>
          <pc:docMk/>
          <pc:sldMk cId="2054131258" sldId="2305"/>
        </pc:sldMkLst>
        <pc:spChg chg="mod">
          <ac:chgData name="MANU TR" userId="215f9afd-fec3-49b8-9553-b651af932104" providerId="ADAL" clId="{DF009F17-2C09-4999-B076-0272566B63FA}" dt="2025-09-17T13:28:27.110" v="1618" actId="113"/>
          <ac:spMkLst>
            <pc:docMk/>
            <pc:sldMk cId="2054131258" sldId="2305"/>
            <ac:spMk id="2" creationId="{5DDAC9BB-5B3F-FF38-1C95-A51F4FF70F41}"/>
          </ac:spMkLst>
        </pc:spChg>
      </pc:sldChg>
      <pc:sldChg chg="modSp mod">
        <pc:chgData name="MANU TR" userId="215f9afd-fec3-49b8-9553-b651af932104" providerId="ADAL" clId="{DF009F17-2C09-4999-B076-0272566B63FA}" dt="2025-09-17T13:28:30.033" v="1619" actId="113"/>
        <pc:sldMkLst>
          <pc:docMk/>
          <pc:sldMk cId="1785681897" sldId="2306"/>
        </pc:sldMkLst>
        <pc:spChg chg="mod">
          <ac:chgData name="MANU TR" userId="215f9afd-fec3-49b8-9553-b651af932104" providerId="ADAL" clId="{DF009F17-2C09-4999-B076-0272566B63FA}" dt="2025-09-17T13:28:30.033" v="1619" actId="113"/>
          <ac:spMkLst>
            <pc:docMk/>
            <pc:sldMk cId="1785681897" sldId="2306"/>
            <ac:spMk id="2" creationId="{7A86539E-BA44-EC43-18CE-17EC538333D5}"/>
          </ac:spMkLst>
        </pc:spChg>
      </pc:sldChg>
      <pc:sldChg chg="modSp mod">
        <pc:chgData name="MANU TR" userId="215f9afd-fec3-49b8-9553-b651af932104" providerId="ADAL" clId="{DF009F17-2C09-4999-B076-0272566B63FA}" dt="2025-09-17T13:28:20.919" v="1616" actId="113"/>
        <pc:sldMkLst>
          <pc:docMk/>
          <pc:sldMk cId="2523350912" sldId="2307"/>
        </pc:sldMkLst>
        <pc:spChg chg="mod">
          <ac:chgData name="MANU TR" userId="215f9afd-fec3-49b8-9553-b651af932104" providerId="ADAL" clId="{DF009F17-2C09-4999-B076-0272566B63FA}" dt="2025-09-17T13:28:20.919" v="1616" actId="113"/>
          <ac:spMkLst>
            <pc:docMk/>
            <pc:sldMk cId="2523350912" sldId="2307"/>
            <ac:spMk id="2" creationId="{0A57F763-4A7C-489B-150F-69653BFD2BB5}"/>
          </ac:spMkLst>
        </pc:spChg>
      </pc:sldChg>
      <pc:sldChg chg="del">
        <pc:chgData name="MANU TR" userId="215f9afd-fec3-49b8-9553-b651af932104" providerId="ADAL" clId="{DF009F17-2C09-4999-B076-0272566B63FA}" dt="2025-09-17T10:45:53.750" v="34" actId="47"/>
        <pc:sldMkLst>
          <pc:docMk/>
          <pc:sldMk cId="1677842417" sldId="2309"/>
        </pc:sldMkLst>
      </pc:sldChg>
      <pc:sldChg chg="modSp mod">
        <pc:chgData name="MANU TR" userId="215f9afd-fec3-49b8-9553-b651af932104" providerId="ADAL" clId="{DF009F17-2C09-4999-B076-0272566B63FA}" dt="2025-09-17T13:28:15.121" v="1614" actId="113"/>
        <pc:sldMkLst>
          <pc:docMk/>
          <pc:sldMk cId="1078794044" sldId="2310"/>
        </pc:sldMkLst>
        <pc:spChg chg="mod">
          <ac:chgData name="MANU TR" userId="215f9afd-fec3-49b8-9553-b651af932104" providerId="ADAL" clId="{DF009F17-2C09-4999-B076-0272566B63FA}" dt="2025-09-17T13:28:15.121" v="1614" actId="113"/>
          <ac:spMkLst>
            <pc:docMk/>
            <pc:sldMk cId="1078794044" sldId="2310"/>
            <ac:spMk id="2" creationId="{E0B75349-4D8C-FAF2-2FF9-E916F218A9AD}"/>
          </ac:spMkLst>
        </pc:spChg>
      </pc:sldChg>
      <pc:sldChg chg="del">
        <pc:chgData name="MANU TR" userId="215f9afd-fec3-49b8-9553-b651af932104" providerId="ADAL" clId="{DF009F17-2C09-4999-B076-0272566B63FA}" dt="2025-09-17T13:06:49.124" v="1430" actId="47"/>
        <pc:sldMkLst>
          <pc:docMk/>
          <pc:sldMk cId="3982554228" sldId="2312"/>
        </pc:sldMkLst>
      </pc:sldChg>
      <pc:sldChg chg="modSp mod">
        <pc:chgData name="MANU TR" userId="215f9afd-fec3-49b8-9553-b651af932104" providerId="ADAL" clId="{DF009F17-2C09-4999-B076-0272566B63FA}" dt="2025-09-17T13:26:10.705" v="1577" actId="113"/>
        <pc:sldMkLst>
          <pc:docMk/>
          <pc:sldMk cId="2540561202" sldId="2313"/>
        </pc:sldMkLst>
        <pc:spChg chg="mod">
          <ac:chgData name="MANU TR" userId="215f9afd-fec3-49b8-9553-b651af932104" providerId="ADAL" clId="{DF009F17-2C09-4999-B076-0272566B63FA}" dt="2025-09-17T13:26:10.705" v="1577" actId="113"/>
          <ac:spMkLst>
            <pc:docMk/>
            <pc:sldMk cId="2540561202" sldId="2313"/>
            <ac:spMk id="2" creationId="{20DD8C15-BC02-7F32-B1C2-80C4091EF96C}"/>
          </ac:spMkLst>
        </pc:spChg>
      </pc:sldChg>
      <pc:sldChg chg="del">
        <pc:chgData name="MANU TR" userId="215f9afd-fec3-49b8-9553-b651af932104" providerId="ADAL" clId="{DF009F17-2C09-4999-B076-0272566B63FA}" dt="2025-09-17T13:06:54.738" v="1431" actId="47"/>
        <pc:sldMkLst>
          <pc:docMk/>
          <pc:sldMk cId="1308966284" sldId="2314"/>
        </pc:sldMkLst>
      </pc:sldChg>
      <pc:sldChg chg="modSp mod">
        <pc:chgData name="MANU TR" userId="215f9afd-fec3-49b8-9553-b651af932104" providerId="ADAL" clId="{DF009F17-2C09-4999-B076-0272566B63FA}" dt="2025-09-17T13:26:07.206" v="1576" actId="113"/>
        <pc:sldMkLst>
          <pc:docMk/>
          <pc:sldMk cId="2075639899" sldId="2315"/>
        </pc:sldMkLst>
        <pc:spChg chg="mod">
          <ac:chgData name="MANU TR" userId="215f9afd-fec3-49b8-9553-b651af932104" providerId="ADAL" clId="{DF009F17-2C09-4999-B076-0272566B63FA}" dt="2025-09-17T13:26:07.206" v="1576" actId="113"/>
          <ac:spMkLst>
            <pc:docMk/>
            <pc:sldMk cId="2075639899" sldId="2315"/>
            <ac:spMk id="2" creationId="{AFA11DE1-781A-C3F2-6438-A00ABDB50B0D}"/>
          </ac:spMkLst>
        </pc:spChg>
      </pc:sldChg>
      <pc:sldChg chg="modSp del mod">
        <pc:chgData name="MANU TR" userId="215f9afd-fec3-49b8-9553-b651af932104" providerId="ADAL" clId="{DF009F17-2C09-4999-B076-0272566B63FA}" dt="2025-09-17T13:26:03.933" v="1575" actId="47"/>
        <pc:sldMkLst>
          <pc:docMk/>
          <pc:sldMk cId="1472683901" sldId="2316"/>
        </pc:sldMkLst>
        <pc:spChg chg="mod">
          <ac:chgData name="MANU TR" userId="215f9afd-fec3-49b8-9553-b651af932104" providerId="ADAL" clId="{DF009F17-2C09-4999-B076-0272566B63FA}" dt="2025-09-17T13:25:59.025" v="1574" actId="113"/>
          <ac:spMkLst>
            <pc:docMk/>
            <pc:sldMk cId="1472683901" sldId="2316"/>
            <ac:spMk id="2" creationId="{62526AD8-167A-F868-211D-794DE5247BC1}"/>
          </ac:spMkLst>
        </pc:spChg>
      </pc:sldChg>
      <pc:sldChg chg="modSp mod">
        <pc:chgData name="MANU TR" userId="215f9afd-fec3-49b8-9553-b651af932104" providerId="ADAL" clId="{DF009F17-2C09-4999-B076-0272566B63FA}" dt="2025-09-17T13:25:56.418" v="1573" actId="113"/>
        <pc:sldMkLst>
          <pc:docMk/>
          <pc:sldMk cId="1053565174" sldId="2317"/>
        </pc:sldMkLst>
        <pc:spChg chg="mod">
          <ac:chgData name="MANU TR" userId="215f9afd-fec3-49b8-9553-b651af932104" providerId="ADAL" clId="{DF009F17-2C09-4999-B076-0272566B63FA}" dt="2025-09-17T13:25:56.418" v="1573" actId="113"/>
          <ac:spMkLst>
            <pc:docMk/>
            <pc:sldMk cId="1053565174" sldId="2317"/>
            <ac:spMk id="2" creationId="{F3E2C686-5065-D63A-8B2A-25758775FA34}"/>
          </ac:spMkLst>
        </pc:spChg>
      </pc:sldChg>
      <pc:sldChg chg="modSp mod">
        <pc:chgData name="MANU TR" userId="215f9afd-fec3-49b8-9553-b651af932104" providerId="ADAL" clId="{DF009F17-2C09-4999-B076-0272566B63FA}" dt="2025-09-17T13:24:36.680" v="1544" actId="113"/>
        <pc:sldMkLst>
          <pc:docMk/>
          <pc:sldMk cId="2199060803" sldId="2318"/>
        </pc:sldMkLst>
        <pc:spChg chg="mod">
          <ac:chgData name="MANU TR" userId="215f9afd-fec3-49b8-9553-b651af932104" providerId="ADAL" clId="{DF009F17-2C09-4999-B076-0272566B63FA}" dt="2025-09-17T13:24:36.680" v="1544" actId="113"/>
          <ac:spMkLst>
            <pc:docMk/>
            <pc:sldMk cId="2199060803" sldId="2318"/>
            <ac:spMk id="3" creationId="{AC2CB469-D561-564F-1B04-50AFC08DFA9F}"/>
          </ac:spMkLst>
        </pc:spChg>
      </pc:sldChg>
      <pc:sldChg chg="modSp mod">
        <pc:chgData name="MANU TR" userId="215f9afd-fec3-49b8-9553-b651af932104" providerId="ADAL" clId="{DF009F17-2C09-4999-B076-0272566B63FA}" dt="2025-09-17T13:26:16.892" v="1579" actId="113"/>
        <pc:sldMkLst>
          <pc:docMk/>
          <pc:sldMk cId="2392382839" sldId="2321"/>
        </pc:sldMkLst>
        <pc:spChg chg="mod">
          <ac:chgData name="MANU TR" userId="215f9afd-fec3-49b8-9553-b651af932104" providerId="ADAL" clId="{DF009F17-2C09-4999-B076-0272566B63FA}" dt="2025-09-17T13:22:13.680" v="1500" actId="403"/>
          <ac:spMkLst>
            <pc:docMk/>
            <pc:sldMk cId="2392382839" sldId="2321"/>
            <ac:spMk id="3" creationId="{F8DA79BD-17B1-5CA9-7C69-56A722C180B6}"/>
          </ac:spMkLst>
        </pc:spChg>
        <pc:spChg chg="mod">
          <ac:chgData name="MANU TR" userId="215f9afd-fec3-49b8-9553-b651af932104" providerId="ADAL" clId="{DF009F17-2C09-4999-B076-0272566B63FA}" dt="2025-09-17T13:26:16.892" v="1579" actId="113"/>
          <ac:spMkLst>
            <pc:docMk/>
            <pc:sldMk cId="2392382839" sldId="2321"/>
            <ac:spMk id="4" creationId="{4D44547F-1643-CDE2-FE11-C86075084A38}"/>
          </ac:spMkLst>
        </pc:spChg>
      </pc:sldChg>
      <pc:sldChg chg="modSp mod">
        <pc:chgData name="MANU TR" userId="215f9afd-fec3-49b8-9553-b651af932104" providerId="ADAL" clId="{DF009F17-2C09-4999-B076-0272566B63FA}" dt="2025-09-17T13:27:42.359" v="1605" actId="113"/>
        <pc:sldMkLst>
          <pc:docMk/>
          <pc:sldMk cId="69511805" sldId="2323"/>
        </pc:sldMkLst>
        <pc:spChg chg="mod">
          <ac:chgData name="MANU TR" userId="215f9afd-fec3-49b8-9553-b651af932104" providerId="ADAL" clId="{DF009F17-2C09-4999-B076-0272566B63FA}" dt="2025-09-17T13:27:42.359" v="1605" actId="113"/>
          <ac:spMkLst>
            <pc:docMk/>
            <pc:sldMk cId="69511805" sldId="2323"/>
            <ac:spMk id="4" creationId="{8BAD69DE-7DFA-E1AB-82D4-271BDC8AF346}"/>
          </ac:spMkLst>
        </pc:spChg>
      </pc:sldChg>
      <pc:sldChg chg="modSp mod">
        <pc:chgData name="MANU TR" userId="215f9afd-fec3-49b8-9553-b651af932104" providerId="ADAL" clId="{DF009F17-2C09-4999-B076-0272566B63FA}" dt="2025-09-17T13:28:12.591" v="1613" actId="14100"/>
        <pc:sldMkLst>
          <pc:docMk/>
          <pc:sldMk cId="1786413306" sldId="2324"/>
        </pc:sldMkLst>
        <pc:spChg chg="mod">
          <ac:chgData name="MANU TR" userId="215f9afd-fec3-49b8-9553-b651af932104" providerId="ADAL" clId="{DF009F17-2C09-4999-B076-0272566B63FA}" dt="2025-09-17T13:28:12.591" v="1613" actId="14100"/>
          <ac:spMkLst>
            <pc:docMk/>
            <pc:sldMk cId="1786413306" sldId="2324"/>
            <ac:spMk id="4" creationId="{A2CFE55A-DA49-D4BB-86EE-CE90EC30A315}"/>
          </ac:spMkLst>
        </pc:spChg>
      </pc:sldChg>
      <pc:sldChg chg="modSp mod">
        <pc:chgData name="MANU TR" userId="215f9afd-fec3-49b8-9553-b651af932104" providerId="ADAL" clId="{DF009F17-2C09-4999-B076-0272566B63FA}" dt="2025-09-17T13:28:07.127" v="1611" actId="14100"/>
        <pc:sldMkLst>
          <pc:docMk/>
          <pc:sldMk cId="473532218" sldId="2326"/>
        </pc:sldMkLst>
        <pc:spChg chg="mod">
          <ac:chgData name="MANU TR" userId="215f9afd-fec3-49b8-9553-b651af932104" providerId="ADAL" clId="{DF009F17-2C09-4999-B076-0272566B63FA}" dt="2025-09-17T13:28:07.127" v="1611" actId="14100"/>
          <ac:spMkLst>
            <pc:docMk/>
            <pc:sldMk cId="473532218" sldId="2326"/>
            <ac:spMk id="4" creationId="{85621CF7-451B-DAD9-3543-D0C3166C7510}"/>
          </ac:spMkLst>
        </pc:spChg>
      </pc:sldChg>
      <pc:sldChg chg="modSp add mod">
        <pc:chgData name="MANU TR" userId="215f9afd-fec3-49b8-9553-b651af932104" providerId="ADAL" clId="{DF009F17-2C09-4999-B076-0272566B63FA}" dt="2025-09-17T13:28:02.371" v="1609" actId="113"/>
        <pc:sldMkLst>
          <pc:docMk/>
          <pc:sldMk cId="3195609115" sldId="2327"/>
        </pc:sldMkLst>
        <pc:spChg chg="mod">
          <ac:chgData name="MANU TR" userId="215f9afd-fec3-49b8-9553-b651af932104" providerId="ADAL" clId="{DF009F17-2C09-4999-B076-0272566B63FA}" dt="2025-09-17T13:28:02.371" v="1609" actId="113"/>
          <ac:spMkLst>
            <pc:docMk/>
            <pc:sldMk cId="3195609115" sldId="2327"/>
            <ac:spMk id="4" creationId="{32B367C1-AA7A-F5CC-9033-D22A7D1626BB}"/>
          </ac:spMkLst>
        </pc:spChg>
      </pc:sldChg>
      <pc:sldChg chg="del">
        <pc:chgData name="MANU TR" userId="215f9afd-fec3-49b8-9553-b651af932104" providerId="ADAL" clId="{DF009F17-2C09-4999-B076-0272566B63FA}" dt="2025-09-17T12:17:14.081" v="803" actId="2696"/>
        <pc:sldMkLst>
          <pc:docMk/>
          <pc:sldMk cId="4223000548" sldId="2327"/>
        </pc:sldMkLst>
      </pc:sldChg>
      <pc:sldChg chg="modSp mod">
        <pc:chgData name="MANU TR" userId="215f9afd-fec3-49b8-9553-b651af932104" providerId="ADAL" clId="{DF009F17-2C09-4999-B076-0272566B63FA}" dt="2025-09-17T13:24:57.561" v="1550" actId="113"/>
        <pc:sldMkLst>
          <pc:docMk/>
          <pc:sldMk cId="2337763748" sldId="2328"/>
        </pc:sldMkLst>
        <pc:spChg chg="mod">
          <ac:chgData name="MANU TR" userId="215f9afd-fec3-49b8-9553-b651af932104" providerId="ADAL" clId="{DF009F17-2C09-4999-B076-0272566B63FA}" dt="2025-09-17T13:24:57.561" v="1550" actId="113"/>
          <ac:spMkLst>
            <pc:docMk/>
            <pc:sldMk cId="2337763748" sldId="2328"/>
            <ac:spMk id="3" creationId="{2168236E-292E-3448-B972-2265C56C5570}"/>
          </ac:spMkLst>
        </pc:spChg>
      </pc:sldChg>
      <pc:sldChg chg="modSp mod">
        <pc:chgData name="MANU TR" userId="215f9afd-fec3-49b8-9553-b651af932104" providerId="ADAL" clId="{DF009F17-2C09-4999-B076-0272566B63FA}" dt="2025-09-17T13:24:55.189" v="1549" actId="113"/>
        <pc:sldMkLst>
          <pc:docMk/>
          <pc:sldMk cId="4189414601" sldId="2329"/>
        </pc:sldMkLst>
        <pc:spChg chg="mod">
          <ac:chgData name="MANU TR" userId="215f9afd-fec3-49b8-9553-b651af932104" providerId="ADAL" clId="{DF009F17-2C09-4999-B076-0272566B63FA}" dt="2025-09-17T13:24:55.189" v="1549" actId="113"/>
          <ac:spMkLst>
            <pc:docMk/>
            <pc:sldMk cId="4189414601" sldId="2329"/>
            <ac:spMk id="3" creationId="{A0BEB919-6E56-2CCD-235B-C14B0ECCC2C0}"/>
          </ac:spMkLst>
        </pc:spChg>
      </pc:sldChg>
      <pc:sldChg chg="modSp mod">
        <pc:chgData name="MANU TR" userId="215f9afd-fec3-49b8-9553-b651af932104" providerId="ADAL" clId="{DF009F17-2C09-4999-B076-0272566B63FA}" dt="2025-09-17T13:26:21.765" v="1581" actId="14100"/>
        <pc:sldMkLst>
          <pc:docMk/>
          <pc:sldMk cId="3614375090" sldId="2331"/>
        </pc:sldMkLst>
        <pc:spChg chg="mod">
          <ac:chgData name="MANU TR" userId="215f9afd-fec3-49b8-9553-b651af932104" providerId="ADAL" clId="{DF009F17-2C09-4999-B076-0272566B63FA}" dt="2025-09-17T13:26:21.765" v="1581" actId="14100"/>
          <ac:spMkLst>
            <pc:docMk/>
            <pc:sldMk cId="3614375090" sldId="2331"/>
            <ac:spMk id="4" creationId="{03552334-74FD-B4EC-DB2A-A5AA9DB6F00F}"/>
          </ac:spMkLst>
        </pc:spChg>
      </pc:sldChg>
      <pc:sldChg chg="del">
        <pc:chgData name="MANU TR" userId="215f9afd-fec3-49b8-9553-b651af932104" providerId="ADAL" clId="{DF009F17-2C09-4999-B076-0272566B63FA}" dt="2025-09-17T13:07:18.205" v="1432" actId="47"/>
        <pc:sldMkLst>
          <pc:docMk/>
          <pc:sldMk cId="2451612576" sldId="2333"/>
        </pc:sldMkLst>
      </pc:sldChg>
      <pc:sldChg chg="modSp mod">
        <pc:chgData name="MANU TR" userId="215f9afd-fec3-49b8-9553-b651af932104" providerId="ADAL" clId="{DF009F17-2C09-4999-B076-0272566B63FA}" dt="2025-09-18T14:34:13.468" v="1981" actId="20577"/>
        <pc:sldMkLst>
          <pc:docMk/>
          <pc:sldMk cId="4243330896" sldId="2335"/>
        </pc:sldMkLst>
        <pc:spChg chg="mod">
          <ac:chgData name="MANU TR" userId="215f9afd-fec3-49b8-9553-b651af932104" providerId="ADAL" clId="{DF009F17-2C09-4999-B076-0272566B63FA}" dt="2025-09-17T13:28:44.623" v="1622" actId="113"/>
          <ac:spMkLst>
            <pc:docMk/>
            <pc:sldMk cId="4243330896" sldId="2335"/>
            <ac:spMk id="4" creationId="{61535237-6F5A-A12A-CDD9-B1A80F5C7A18}"/>
          </ac:spMkLst>
        </pc:spChg>
        <pc:spChg chg="mod">
          <ac:chgData name="MANU TR" userId="215f9afd-fec3-49b8-9553-b651af932104" providerId="ADAL" clId="{DF009F17-2C09-4999-B076-0272566B63FA}" dt="2025-09-18T14:34:13.468" v="1981" actId="20577"/>
          <ac:spMkLst>
            <pc:docMk/>
            <pc:sldMk cId="4243330896" sldId="2335"/>
            <ac:spMk id="6" creationId="{950F37FF-9352-A901-BE0D-C49F04A37427}"/>
          </ac:spMkLst>
        </pc:spChg>
      </pc:sldChg>
      <pc:sldChg chg="modSp mod">
        <pc:chgData name="MANU TR" userId="215f9afd-fec3-49b8-9553-b651af932104" providerId="ADAL" clId="{DF009F17-2C09-4999-B076-0272566B63FA}" dt="2025-09-17T13:28:34.576" v="1620" actId="113"/>
        <pc:sldMkLst>
          <pc:docMk/>
          <pc:sldMk cId="3734764658" sldId="2336"/>
        </pc:sldMkLst>
        <pc:spChg chg="mod">
          <ac:chgData name="MANU TR" userId="215f9afd-fec3-49b8-9553-b651af932104" providerId="ADAL" clId="{DF009F17-2C09-4999-B076-0272566B63FA}" dt="2025-09-17T13:28:34.576" v="1620" actId="113"/>
          <ac:spMkLst>
            <pc:docMk/>
            <pc:sldMk cId="3734764658" sldId="2336"/>
            <ac:spMk id="4" creationId="{868C6744-4FE1-7788-1541-56707E035B4E}"/>
          </ac:spMkLst>
        </pc:spChg>
        <pc:spChg chg="mod">
          <ac:chgData name="MANU TR" userId="215f9afd-fec3-49b8-9553-b651af932104" providerId="ADAL" clId="{DF009F17-2C09-4999-B076-0272566B63FA}" dt="2025-09-17T12:07:10.437" v="438" actId="6549"/>
          <ac:spMkLst>
            <pc:docMk/>
            <pc:sldMk cId="3734764658" sldId="2336"/>
            <ac:spMk id="6" creationId="{0D1EC661-9077-F712-A6F1-8F88F770AAD3}"/>
          </ac:spMkLst>
        </pc:spChg>
      </pc:sldChg>
      <pc:sldChg chg="modSp mod">
        <pc:chgData name="MANU TR" userId="215f9afd-fec3-49b8-9553-b651af932104" providerId="ADAL" clId="{DF009F17-2C09-4999-B076-0272566B63FA}" dt="2025-09-17T13:26:13.440" v="1578" actId="113"/>
        <pc:sldMkLst>
          <pc:docMk/>
          <pc:sldMk cId="71314193" sldId="2337"/>
        </pc:sldMkLst>
        <pc:spChg chg="mod">
          <ac:chgData name="MANU TR" userId="215f9afd-fec3-49b8-9553-b651af932104" providerId="ADAL" clId="{DF009F17-2C09-4999-B076-0272566B63FA}" dt="2025-09-17T13:26:13.440" v="1578" actId="113"/>
          <ac:spMkLst>
            <pc:docMk/>
            <pc:sldMk cId="71314193" sldId="2337"/>
            <ac:spMk id="2" creationId="{6234D942-0632-417F-A54B-4C6BF5DB67A3}"/>
          </ac:spMkLst>
        </pc:spChg>
      </pc:sldChg>
      <pc:sldChg chg="del">
        <pc:chgData name="MANU TR" userId="215f9afd-fec3-49b8-9553-b651af932104" providerId="ADAL" clId="{DF009F17-2C09-4999-B076-0272566B63FA}" dt="2025-09-17T13:24:05.502" v="1543" actId="47"/>
        <pc:sldMkLst>
          <pc:docMk/>
          <pc:sldMk cId="1239711905" sldId="2338"/>
        </pc:sldMkLst>
      </pc:sldChg>
      <pc:sldChg chg="del">
        <pc:chgData name="MANU TR" userId="215f9afd-fec3-49b8-9553-b651af932104" providerId="ADAL" clId="{DF009F17-2C09-4999-B076-0272566B63FA}" dt="2025-09-17T10:45:42.957" v="32" actId="47"/>
        <pc:sldMkLst>
          <pc:docMk/>
          <pc:sldMk cId="218770052" sldId="2339"/>
        </pc:sldMkLst>
      </pc:sldChg>
      <pc:sldChg chg="del">
        <pc:chgData name="MANU TR" userId="215f9afd-fec3-49b8-9553-b651af932104" providerId="ADAL" clId="{DF009F17-2C09-4999-B076-0272566B63FA}" dt="2025-09-17T10:45:43.715" v="33" actId="47"/>
        <pc:sldMkLst>
          <pc:docMk/>
          <pc:sldMk cId="1293580500" sldId="2340"/>
        </pc:sldMkLst>
      </pc:sldChg>
      <pc:sldChg chg="modSp mod">
        <pc:chgData name="MANU TR" userId="215f9afd-fec3-49b8-9553-b651af932104" providerId="ADAL" clId="{DF009F17-2C09-4999-B076-0272566B63FA}" dt="2025-09-17T13:28:23.283" v="1617" actId="113"/>
        <pc:sldMkLst>
          <pc:docMk/>
          <pc:sldMk cId="2971285412" sldId="2341"/>
        </pc:sldMkLst>
        <pc:spChg chg="mod">
          <ac:chgData name="MANU TR" userId="215f9afd-fec3-49b8-9553-b651af932104" providerId="ADAL" clId="{DF009F17-2C09-4999-B076-0272566B63FA}" dt="2025-09-17T13:28:23.283" v="1617" actId="113"/>
          <ac:spMkLst>
            <pc:docMk/>
            <pc:sldMk cId="2971285412" sldId="2341"/>
            <ac:spMk id="2" creationId="{A17ED885-7D38-8813-DF0B-5A8D91B8FC7C}"/>
          </ac:spMkLst>
        </pc:spChg>
      </pc:sldChg>
      <pc:sldChg chg="del">
        <pc:chgData name="MANU TR" userId="215f9afd-fec3-49b8-9553-b651af932104" providerId="ADAL" clId="{DF009F17-2C09-4999-B076-0272566B63FA}" dt="2025-09-17T10:21:24.934" v="2" actId="47"/>
        <pc:sldMkLst>
          <pc:docMk/>
          <pc:sldMk cId="846665853" sldId="2342"/>
        </pc:sldMkLst>
      </pc:sldChg>
      <pc:sldChg chg="del">
        <pc:chgData name="MANU TR" userId="215f9afd-fec3-49b8-9553-b651af932104" providerId="ADAL" clId="{DF009F17-2C09-4999-B076-0272566B63FA}" dt="2025-09-17T10:21:26.231" v="3" actId="47"/>
        <pc:sldMkLst>
          <pc:docMk/>
          <pc:sldMk cId="3515936242" sldId="2343"/>
        </pc:sldMkLst>
      </pc:sldChg>
      <pc:sldChg chg="del">
        <pc:chgData name="MANU TR" userId="215f9afd-fec3-49b8-9553-b651af932104" providerId="ADAL" clId="{DF009F17-2C09-4999-B076-0272566B63FA}" dt="2025-09-17T10:21:23.446" v="1" actId="47"/>
        <pc:sldMkLst>
          <pc:docMk/>
          <pc:sldMk cId="2339376736" sldId="2344"/>
        </pc:sldMkLst>
      </pc:sldChg>
      <pc:sldChg chg="addSp delSp modSp mod">
        <pc:chgData name="MANU TR" userId="215f9afd-fec3-49b8-9553-b651af932104" providerId="ADAL" clId="{DF009F17-2C09-4999-B076-0272566B63FA}" dt="2025-09-17T13:26:25.232" v="1582" actId="113"/>
        <pc:sldMkLst>
          <pc:docMk/>
          <pc:sldMk cId="553451549" sldId="2345"/>
        </pc:sldMkLst>
        <pc:spChg chg="mod">
          <ac:chgData name="MANU TR" userId="215f9afd-fec3-49b8-9553-b651af932104" providerId="ADAL" clId="{DF009F17-2C09-4999-B076-0272566B63FA}" dt="2025-09-17T13:21:11.218" v="1494" actId="20577"/>
          <ac:spMkLst>
            <pc:docMk/>
            <pc:sldMk cId="553451549" sldId="2345"/>
            <ac:spMk id="3" creationId="{37141A68-E6DF-07B3-DA69-AA85375681AC}"/>
          </ac:spMkLst>
        </pc:spChg>
        <pc:spChg chg="mod">
          <ac:chgData name="MANU TR" userId="215f9afd-fec3-49b8-9553-b651af932104" providerId="ADAL" clId="{DF009F17-2C09-4999-B076-0272566B63FA}" dt="2025-09-17T13:26:25.232" v="1582" actId="113"/>
          <ac:spMkLst>
            <pc:docMk/>
            <pc:sldMk cId="553451549" sldId="2345"/>
            <ac:spMk id="4" creationId="{B6C8F6F6-576F-CCF2-40BC-88296ECAB4E6}"/>
          </ac:spMkLst>
        </pc:spChg>
        <pc:spChg chg="add del">
          <ac:chgData name="MANU TR" userId="215f9afd-fec3-49b8-9553-b651af932104" providerId="ADAL" clId="{DF009F17-2C09-4999-B076-0272566B63FA}" dt="2025-09-17T13:23:14.041" v="1534" actId="22"/>
          <ac:spMkLst>
            <pc:docMk/>
            <pc:sldMk cId="553451549" sldId="2345"/>
            <ac:spMk id="5" creationId="{9447D65C-07DA-CB7B-C232-1FB3C400435D}"/>
          </ac:spMkLst>
        </pc:spChg>
        <pc:picChg chg="mod">
          <ac:chgData name="MANU TR" userId="215f9afd-fec3-49b8-9553-b651af932104" providerId="ADAL" clId="{DF009F17-2C09-4999-B076-0272566B63FA}" dt="2025-09-17T13:21:43.009" v="1496" actId="1076"/>
          <ac:picMkLst>
            <pc:docMk/>
            <pc:sldMk cId="553451549" sldId="2345"/>
            <ac:picMk id="7" creationId="{F63CE436-7E91-0AB1-1615-8551C4C481BF}"/>
          </ac:picMkLst>
        </pc:picChg>
        <pc:picChg chg="add mod">
          <ac:chgData name="MANU TR" userId="215f9afd-fec3-49b8-9553-b651af932104" providerId="ADAL" clId="{DF009F17-2C09-4999-B076-0272566B63FA}" dt="2025-09-17T13:23:31.741" v="1538" actId="14100"/>
          <ac:picMkLst>
            <pc:docMk/>
            <pc:sldMk cId="553451549" sldId="2345"/>
            <ac:picMk id="8" creationId="{CB012235-FDD4-B117-A235-31DBCED1ABB5}"/>
          </ac:picMkLst>
        </pc:picChg>
        <pc:picChg chg="mod">
          <ac:chgData name="MANU TR" userId="215f9afd-fec3-49b8-9553-b651af932104" providerId="ADAL" clId="{DF009F17-2C09-4999-B076-0272566B63FA}" dt="2025-09-17T13:23:12.711" v="1532" actId="1076"/>
          <ac:picMkLst>
            <pc:docMk/>
            <pc:sldMk cId="553451549" sldId="2345"/>
            <ac:picMk id="11" creationId="{B2C63105-4AF9-5FB9-6385-49963C28E6FC}"/>
          </ac:picMkLst>
        </pc:picChg>
      </pc:sldChg>
      <pc:sldChg chg="del">
        <pc:chgData name="MANU TR" userId="215f9afd-fec3-49b8-9553-b651af932104" providerId="ADAL" clId="{DF009F17-2C09-4999-B076-0272566B63FA}" dt="2025-09-17T11:34:55.533" v="90" actId="47"/>
        <pc:sldMkLst>
          <pc:docMk/>
          <pc:sldMk cId="1671379161" sldId="2346"/>
        </pc:sldMkLst>
      </pc:sldChg>
      <pc:sldChg chg="del">
        <pc:chgData name="MANU TR" userId="215f9afd-fec3-49b8-9553-b651af932104" providerId="ADAL" clId="{DF009F17-2C09-4999-B076-0272566B63FA}" dt="2025-09-17T10:50:39.807" v="77" actId="47"/>
        <pc:sldMkLst>
          <pc:docMk/>
          <pc:sldMk cId="3284401877" sldId="2347"/>
        </pc:sldMkLst>
      </pc:sldChg>
      <pc:sldChg chg="del">
        <pc:chgData name="MANU TR" userId="215f9afd-fec3-49b8-9553-b651af932104" providerId="ADAL" clId="{DF009F17-2C09-4999-B076-0272566B63FA}" dt="2025-09-17T11:34:39.823" v="89" actId="47"/>
        <pc:sldMkLst>
          <pc:docMk/>
          <pc:sldMk cId="1168711978" sldId="2348"/>
        </pc:sldMkLst>
      </pc:sldChg>
      <pc:sldChg chg="addSp delSp modSp mod">
        <pc:chgData name="MANU TR" userId="215f9afd-fec3-49b8-9553-b651af932104" providerId="ADAL" clId="{DF009F17-2C09-4999-B076-0272566B63FA}" dt="2025-09-17T11:37:14.213" v="97" actId="14100"/>
        <pc:sldMkLst>
          <pc:docMk/>
          <pc:sldMk cId="317022865" sldId="2349"/>
        </pc:sldMkLst>
        <pc:picChg chg="del">
          <ac:chgData name="MANU TR" userId="215f9afd-fec3-49b8-9553-b651af932104" providerId="ADAL" clId="{DF009F17-2C09-4999-B076-0272566B63FA}" dt="2025-09-17T11:36:26.940" v="91" actId="478"/>
          <ac:picMkLst>
            <pc:docMk/>
            <pc:sldMk cId="317022865" sldId="2349"/>
            <ac:picMk id="3" creationId="{1155DE50-A432-EC41-1588-0EED11FA75E0}"/>
          </ac:picMkLst>
        </pc:picChg>
        <pc:picChg chg="add mod ord modCrop">
          <ac:chgData name="MANU TR" userId="215f9afd-fec3-49b8-9553-b651af932104" providerId="ADAL" clId="{DF009F17-2C09-4999-B076-0272566B63FA}" dt="2025-09-17T11:37:14.213" v="97" actId="14100"/>
          <ac:picMkLst>
            <pc:docMk/>
            <pc:sldMk cId="317022865" sldId="2349"/>
            <ac:picMk id="4" creationId="{BD71C8EB-46BE-0904-0C09-CADD1CA49F8A}"/>
          </ac:picMkLst>
        </pc:picChg>
      </pc:sldChg>
      <pc:sldChg chg="modSp mod">
        <pc:chgData name="MANU TR" userId="215f9afd-fec3-49b8-9553-b651af932104" providerId="ADAL" clId="{DF009F17-2C09-4999-B076-0272566B63FA}" dt="2025-09-17T13:24:51.666" v="1548" actId="6549"/>
        <pc:sldMkLst>
          <pc:docMk/>
          <pc:sldMk cId="2919188835" sldId="2350"/>
        </pc:sldMkLst>
        <pc:spChg chg="mod">
          <ac:chgData name="MANU TR" userId="215f9afd-fec3-49b8-9553-b651af932104" providerId="ADAL" clId="{DF009F17-2C09-4999-B076-0272566B63FA}" dt="2025-09-17T13:24:51.666" v="1548" actId="6549"/>
          <ac:spMkLst>
            <pc:docMk/>
            <pc:sldMk cId="2919188835" sldId="2350"/>
            <ac:spMk id="2" creationId="{25F2CDD7-94E6-A209-1885-9BB5A9E4FA72}"/>
          </ac:spMkLst>
        </pc:spChg>
      </pc:sldChg>
      <pc:sldChg chg="modSp add mod">
        <pc:chgData name="MANU TR" userId="215f9afd-fec3-49b8-9553-b651af932104" providerId="ADAL" clId="{DF009F17-2C09-4999-B076-0272566B63FA}" dt="2025-09-17T13:26:39.298" v="1586" actId="113"/>
        <pc:sldMkLst>
          <pc:docMk/>
          <pc:sldMk cId="1068933744" sldId="2351"/>
        </pc:sldMkLst>
        <pc:spChg chg="mod">
          <ac:chgData name="MANU TR" userId="215f9afd-fec3-49b8-9553-b651af932104" providerId="ADAL" clId="{DF009F17-2C09-4999-B076-0272566B63FA}" dt="2025-09-17T13:26:39.298" v="1586" actId="113"/>
          <ac:spMkLst>
            <pc:docMk/>
            <pc:sldMk cId="1068933744" sldId="2351"/>
            <ac:spMk id="6" creationId="{114E29C9-0C5C-7924-0B63-16CD6A64CFB0}"/>
          </ac:spMkLst>
        </pc:spChg>
      </pc:sldChg>
      <pc:sldChg chg="addSp delSp modSp add del mod">
        <pc:chgData name="MANU TR" userId="215f9afd-fec3-49b8-9553-b651af932104" providerId="ADAL" clId="{DF009F17-2C09-4999-B076-0272566B63FA}" dt="2025-09-17T13:23:44.888" v="1539" actId="2696"/>
        <pc:sldMkLst>
          <pc:docMk/>
          <pc:sldMk cId="2141052007" sldId="2351"/>
        </pc:sldMkLst>
        <pc:spChg chg="mod">
          <ac:chgData name="MANU TR" userId="215f9afd-fec3-49b8-9553-b651af932104" providerId="ADAL" clId="{DF009F17-2C09-4999-B076-0272566B63FA}" dt="2025-09-17T10:49:59.767" v="60" actId="6549"/>
          <ac:spMkLst>
            <pc:docMk/>
            <pc:sldMk cId="2141052007" sldId="2351"/>
            <ac:spMk id="7" creationId="{EE1D655E-E758-76C2-9C53-090CBCA201AB}"/>
          </ac:spMkLst>
        </pc:spChg>
        <pc:graphicFrameChg chg="del">
          <ac:chgData name="MANU TR" userId="215f9afd-fec3-49b8-9553-b651af932104" providerId="ADAL" clId="{DF009F17-2C09-4999-B076-0272566B63FA}" dt="2025-09-17T10:49:47.757" v="36" actId="478"/>
          <ac:graphicFrameMkLst>
            <pc:docMk/>
            <pc:sldMk cId="2141052007" sldId="2351"/>
            <ac:graphicFrameMk id="2" creationId="{C30F9B6B-3EA6-421A-E065-44A06BFFB547}"/>
          </ac:graphicFrameMkLst>
        </pc:graphicFrameChg>
        <pc:graphicFrameChg chg="add mod">
          <ac:chgData name="MANU TR" userId="215f9afd-fec3-49b8-9553-b651af932104" providerId="ADAL" clId="{DF009F17-2C09-4999-B076-0272566B63FA}" dt="2025-09-17T10:50:37.741" v="76" actId="403"/>
          <ac:graphicFrameMkLst>
            <pc:docMk/>
            <pc:sldMk cId="2141052007" sldId="2351"/>
            <ac:graphicFrameMk id="3" creationId="{5D852B4E-8553-7B55-9A7E-0DC4E0FD9E03}"/>
          </ac:graphicFrameMkLst>
        </pc:graphicFrameChg>
      </pc:sldChg>
      <pc:sldChg chg="addSp delSp modSp add del mod">
        <pc:chgData name="MANU TR" userId="215f9afd-fec3-49b8-9553-b651af932104" providerId="ADAL" clId="{DF009F17-2C09-4999-B076-0272566B63FA}" dt="2025-09-17T13:23:44.888" v="1539" actId="2696"/>
        <pc:sldMkLst>
          <pc:docMk/>
          <pc:sldMk cId="43365282" sldId="2352"/>
        </pc:sldMkLst>
        <pc:spChg chg="mod">
          <ac:chgData name="MANU TR" userId="215f9afd-fec3-49b8-9553-b651af932104" providerId="ADAL" clId="{DF009F17-2C09-4999-B076-0272566B63FA}" dt="2025-09-17T11:33:12.991" v="88" actId="20577"/>
          <ac:spMkLst>
            <pc:docMk/>
            <pc:sldMk cId="43365282" sldId="2352"/>
            <ac:spMk id="6" creationId="{78B06D16-35FF-B884-8113-C4FB63F317AB}"/>
          </ac:spMkLst>
        </pc:spChg>
        <pc:spChg chg="mod">
          <ac:chgData name="MANU TR" userId="215f9afd-fec3-49b8-9553-b651af932104" providerId="ADAL" clId="{DF009F17-2C09-4999-B076-0272566B63FA}" dt="2025-09-17T10:52:19.626" v="80"/>
          <ac:spMkLst>
            <pc:docMk/>
            <pc:sldMk cId="43365282" sldId="2352"/>
            <ac:spMk id="7" creationId="{DB76A877-05D1-11AA-DF99-4CE6C84F1CAB}"/>
          </ac:spMkLst>
        </pc:spChg>
        <pc:graphicFrameChg chg="add mod">
          <ac:chgData name="MANU TR" userId="215f9afd-fec3-49b8-9553-b651af932104" providerId="ADAL" clId="{DF009F17-2C09-4999-B076-0272566B63FA}" dt="2025-09-17T10:53:26.348" v="86" actId="207"/>
          <ac:graphicFrameMkLst>
            <pc:docMk/>
            <pc:sldMk cId="43365282" sldId="2352"/>
            <ac:graphicFrameMk id="2" creationId="{1174BC2B-45F8-5FB9-18E8-538BEBEA6745}"/>
          </ac:graphicFrameMkLst>
        </pc:graphicFrameChg>
        <pc:graphicFrameChg chg="del">
          <ac:chgData name="MANU TR" userId="215f9afd-fec3-49b8-9553-b651af932104" providerId="ADAL" clId="{DF009F17-2C09-4999-B076-0272566B63FA}" dt="2025-09-17T10:52:13.641" v="79" actId="478"/>
          <ac:graphicFrameMkLst>
            <pc:docMk/>
            <pc:sldMk cId="43365282" sldId="2352"/>
            <ac:graphicFrameMk id="3" creationId="{CD939B77-B005-7D43-9AAA-D36B24DFDC1D}"/>
          </ac:graphicFrameMkLst>
        </pc:graphicFrameChg>
      </pc:sldChg>
      <pc:sldChg chg="modSp add mod">
        <pc:chgData name="MANU TR" userId="215f9afd-fec3-49b8-9553-b651af932104" providerId="ADAL" clId="{DF009F17-2C09-4999-B076-0272566B63FA}" dt="2025-09-17T13:26:36.784" v="1585" actId="1076"/>
        <pc:sldMkLst>
          <pc:docMk/>
          <pc:sldMk cId="3621219885" sldId="2352"/>
        </pc:sldMkLst>
        <pc:spChg chg="mod">
          <ac:chgData name="MANU TR" userId="215f9afd-fec3-49b8-9553-b651af932104" providerId="ADAL" clId="{DF009F17-2C09-4999-B076-0272566B63FA}" dt="2025-09-17T13:26:36.784" v="1585" actId="1076"/>
          <ac:spMkLst>
            <pc:docMk/>
            <pc:sldMk cId="3621219885" sldId="2352"/>
            <ac:spMk id="6" creationId="{78B06D16-35FF-B884-8113-C4FB63F317AB}"/>
          </ac:spMkLst>
        </pc:spChg>
      </pc:sldChg>
      <pc:sldChg chg="addSp delSp modSp add mod">
        <pc:chgData name="MANU TR" userId="215f9afd-fec3-49b8-9553-b651af932104" providerId="ADAL" clId="{DF009F17-2C09-4999-B076-0272566B63FA}" dt="2025-09-17T13:25:43.089" v="1569" actId="113"/>
        <pc:sldMkLst>
          <pc:docMk/>
          <pc:sldMk cId="262435696" sldId="2353"/>
        </pc:sldMkLst>
        <pc:spChg chg="mod">
          <ac:chgData name="MANU TR" userId="215f9afd-fec3-49b8-9553-b651af932104" providerId="ADAL" clId="{DF009F17-2C09-4999-B076-0272566B63FA}" dt="2025-09-17T13:25:43.089" v="1569" actId="113"/>
          <ac:spMkLst>
            <pc:docMk/>
            <pc:sldMk cId="262435696" sldId="2353"/>
            <ac:spMk id="4" creationId="{DEF8FA81-74F2-8E2E-8699-4C710E7741FB}"/>
          </ac:spMkLst>
        </pc:spChg>
        <pc:spChg chg="add mod">
          <ac:chgData name="MANU TR" userId="215f9afd-fec3-49b8-9553-b651af932104" providerId="ADAL" clId="{DF009F17-2C09-4999-B076-0272566B63FA}" dt="2025-09-17T11:51:03.342" v="282" actId="1076"/>
          <ac:spMkLst>
            <pc:docMk/>
            <pc:sldMk cId="262435696" sldId="2353"/>
            <ac:spMk id="5" creationId="{9CF1863B-70BA-560C-4AE1-E1ECD21E6C7F}"/>
          </ac:spMkLst>
        </pc:spChg>
        <pc:spChg chg="add mod">
          <ac:chgData name="MANU TR" userId="215f9afd-fec3-49b8-9553-b651af932104" providerId="ADAL" clId="{DF009F17-2C09-4999-B076-0272566B63FA}" dt="2025-09-17T11:51:50.767" v="300" actId="1076"/>
          <ac:spMkLst>
            <pc:docMk/>
            <pc:sldMk cId="262435696" sldId="2353"/>
            <ac:spMk id="6" creationId="{72F6D44B-C7AC-207E-A428-4D70DCF471FE}"/>
          </ac:spMkLst>
        </pc:spChg>
        <pc:spChg chg="del">
          <ac:chgData name="MANU TR" userId="215f9afd-fec3-49b8-9553-b651af932104" providerId="ADAL" clId="{DF009F17-2C09-4999-B076-0272566B63FA}" dt="2025-09-17T11:51:31.565" v="295" actId="478"/>
          <ac:spMkLst>
            <pc:docMk/>
            <pc:sldMk cId="262435696" sldId="2353"/>
            <ac:spMk id="7" creationId="{8682CB9B-F2BE-7019-A154-B4F3937E35EA}"/>
          </ac:spMkLst>
        </pc:spChg>
        <pc:spChg chg="add mod">
          <ac:chgData name="MANU TR" userId="215f9afd-fec3-49b8-9553-b651af932104" providerId="ADAL" clId="{DF009F17-2C09-4999-B076-0272566B63FA}" dt="2025-09-17T11:52:05.283" v="305" actId="1076"/>
          <ac:spMkLst>
            <pc:docMk/>
            <pc:sldMk cId="262435696" sldId="2353"/>
            <ac:spMk id="10" creationId="{12BE47BD-3405-EC71-468A-15D45B99E17F}"/>
          </ac:spMkLst>
        </pc:spChg>
        <pc:graphicFrameChg chg="del">
          <ac:chgData name="MANU TR" userId="215f9afd-fec3-49b8-9553-b651af932104" providerId="ADAL" clId="{DF009F17-2C09-4999-B076-0272566B63FA}" dt="2025-09-17T11:50:28.724" v="246" actId="478"/>
          <ac:graphicFrameMkLst>
            <pc:docMk/>
            <pc:sldMk cId="262435696" sldId="2353"/>
            <ac:graphicFrameMk id="2" creationId="{D47C5DD8-9BEE-B7F5-84CF-192F0BA64425}"/>
          </ac:graphicFrameMkLst>
        </pc:graphicFrameChg>
        <pc:graphicFrameChg chg="del">
          <ac:chgData name="MANU TR" userId="215f9afd-fec3-49b8-9553-b651af932104" providerId="ADAL" clId="{DF009F17-2C09-4999-B076-0272566B63FA}" dt="2025-09-17T11:50:28.724" v="246" actId="478"/>
          <ac:graphicFrameMkLst>
            <pc:docMk/>
            <pc:sldMk cId="262435696" sldId="2353"/>
            <ac:graphicFrameMk id="3" creationId="{B4E2CDE3-E4D9-5A3B-DC89-4814BE688A46}"/>
          </ac:graphicFrameMkLst>
        </pc:graphicFrameChg>
        <pc:graphicFrameChg chg="add mod">
          <ac:chgData name="MANU TR" userId="215f9afd-fec3-49b8-9553-b651af932104" providerId="ADAL" clId="{DF009F17-2C09-4999-B076-0272566B63FA}" dt="2025-09-17T11:51:45.196" v="299" actId="12100"/>
          <ac:graphicFrameMkLst>
            <pc:docMk/>
            <pc:sldMk cId="262435696" sldId="2353"/>
            <ac:graphicFrameMk id="8" creationId="{294F68A8-742D-7BB2-3ADB-F8A376EA9A56}"/>
          </ac:graphicFrameMkLst>
        </pc:graphicFrameChg>
        <pc:graphicFrameChg chg="add mod">
          <ac:chgData name="MANU TR" userId="215f9afd-fec3-49b8-9553-b651af932104" providerId="ADAL" clId="{DF009F17-2C09-4999-B076-0272566B63FA}" dt="2025-09-17T11:52:13.965" v="308" actId="12100"/>
          <ac:graphicFrameMkLst>
            <pc:docMk/>
            <pc:sldMk cId="262435696" sldId="2353"/>
            <ac:graphicFrameMk id="9" creationId="{99DB9D21-C033-2675-BF05-5BB9BD637D73}"/>
          </ac:graphicFrameMkLst>
        </pc:graphicFrameChg>
      </pc:sldChg>
      <pc:sldChg chg="addSp delSp add del mod">
        <pc:chgData name="MANU TR" userId="215f9afd-fec3-49b8-9553-b651af932104" providerId="ADAL" clId="{DF009F17-2C09-4999-B076-0272566B63FA}" dt="2025-09-17T11:41:32.871" v="142" actId="47"/>
        <pc:sldMkLst>
          <pc:docMk/>
          <pc:sldMk cId="3596814504" sldId="2353"/>
        </pc:sldMkLst>
        <pc:graphicFrameChg chg="add del">
          <ac:chgData name="MANU TR" userId="215f9afd-fec3-49b8-9553-b651af932104" providerId="ADAL" clId="{DF009F17-2C09-4999-B076-0272566B63FA}" dt="2025-09-17T11:39:11.983" v="118" actId="478"/>
          <ac:graphicFrameMkLst>
            <pc:docMk/>
            <pc:sldMk cId="3596814504" sldId="2353"/>
            <ac:graphicFrameMk id="6" creationId="{A79BA235-C2EA-AFFB-B748-C54847649B78}"/>
          </ac:graphicFrameMkLst>
        </pc:graphicFrameChg>
      </pc:sldChg>
      <pc:sldChg chg="addSp delSp modSp add mod">
        <pc:chgData name="MANU TR" userId="215f9afd-fec3-49b8-9553-b651af932104" providerId="ADAL" clId="{DF009F17-2C09-4999-B076-0272566B63FA}" dt="2025-09-17T13:27:06.210" v="1594" actId="113"/>
        <pc:sldMkLst>
          <pc:docMk/>
          <pc:sldMk cId="3192196149" sldId="2354"/>
        </pc:sldMkLst>
        <pc:spChg chg="del">
          <ac:chgData name="MANU TR" userId="215f9afd-fec3-49b8-9553-b651af932104" providerId="ADAL" clId="{DF009F17-2C09-4999-B076-0272566B63FA}" dt="2025-09-17T11:52:50.770" v="311" actId="478"/>
          <ac:spMkLst>
            <pc:docMk/>
            <pc:sldMk cId="3192196149" sldId="2354"/>
            <ac:spMk id="2" creationId="{94B15158-36B7-97B2-6AC4-EB40E4041C6F}"/>
          </ac:spMkLst>
        </pc:spChg>
        <pc:spChg chg="mod">
          <ac:chgData name="MANU TR" userId="215f9afd-fec3-49b8-9553-b651af932104" providerId="ADAL" clId="{DF009F17-2C09-4999-B076-0272566B63FA}" dt="2025-09-17T13:27:06.210" v="1594" actId="113"/>
          <ac:spMkLst>
            <pc:docMk/>
            <pc:sldMk cId="3192196149" sldId="2354"/>
            <ac:spMk id="4" creationId="{BCB1EB7E-AF7A-ED22-A874-5218937D78DE}"/>
          </ac:spMkLst>
        </pc:spChg>
        <pc:spChg chg="add del mod">
          <ac:chgData name="MANU TR" userId="215f9afd-fec3-49b8-9553-b651af932104" providerId="ADAL" clId="{DF009F17-2C09-4999-B076-0272566B63FA}" dt="2025-09-17T11:53:07.497" v="315" actId="478"/>
          <ac:spMkLst>
            <pc:docMk/>
            <pc:sldMk cId="3192196149" sldId="2354"/>
            <ac:spMk id="5" creationId="{C1295574-372B-8772-3A63-62CFA6EB5CED}"/>
          </ac:spMkLst>
        </pc:spChg>
        <pc:picChg chg="del">
          <ac:chgData name="MANU TR" userId="215f9afd-fec3-49b8-9553-b651af932104" providerId="ADAL" clId="{DF009F17-2C09-4999-B076-0272566B63FA}" dt="2025-09-17T11:52:50.770" v="311" actId="478"/>
          <ac:picMkLst>
            <pc:docMk/>
            <pc:sldMk cId="3192196149" sldId="2354"/>
            <ac:picMk id="3" creationId="{15FABCAB-24F2-87D3-4C4E-D1AF27A3DE51}"/>
          </ac:picMkLst>
        </pc:picChg>
        <pc:picChg chg="add mod">
          <ac:chgData name="MANU TR" userId="215f9afd-fec3-49b8-9553-b651af932104" providerId="ADAL" clId="{DF009F17-2C09-4999-B076-0272566B63FA}" dt="2025-09-17T11:53:42.107" v="319" actId="14100"/>
          <ac:picMkLst>
            <pc:docMk/>
            <pc:sldMk cId="3192196149" sldId="2354"/>
            <ac:picMk id="6" creationId="{7417BEA0-4B32-1CCA-4FF7-5840DBFDBD58}"/>
          </ac:picMkLst>
        </pc:picChg>
        <pc:picChg chg="add mod">
          <ac:chgData name="MANU TR" userId="215f9afd-fec3-49b8-9553-b651af932104" providerId="ADAL" clId="{DF009F17-2C09-4999-B076-0272566B63FA}" dt="2025-09-17T11:53:44.594" v="320" actId="14100"/>
          <ac:picMkLst>
            <pc:docMk/>
            <pc:sldMk cId="3192196149" sldId="2354"/>
            <ac:picMk id="7" creationId="{3D60E57B-A56E-CCA2-519C-1D24FDABA94C}"/>
          </ac:picMkLst>
        </pc:picChg>
      </pc:sldChg>
      <pc:sldChg chg="addSp delSp modSp add mod">
        <pc:chgData name="MANU TR" userId="215f9afd-fec3-49b8-9553-b651af932104" providerId="ADAL" clId="{DF009F17-2C09-4999-B076-0272566B63FA}" dt="2025-09-17T13:27:00.538" v="1592" actId="313"/>
        <pc:sldMkLst>
          <pc:docMk/>
          <pc:sldMk cId="2441201113" sldId="2355"/>
        </pc:sldMkLst>
        <pc:spChg chg="mod">
          <ac:chgData name="MANU TR" userId="215f9afd-fec3-49b8-9553-b651af932104" providerId="ADAL" clId="{DF009F17-2C09-4999-B076-0272566B63FA}" dt="2025-09-17T13:27:00.538" v="1592" actId="313"/>
          <ac:spMkLst>
            <pc:docMk/>
            <pc:sldMk cId="2441201113" sldId="2355"/>
            <ac:spMk id="4" creationId="{B6444804-2B70-E02F-B296-A6149F340D2B}"/>
          </ac:spMkLst>
        </pc:spChg>
        <pc:picChg chg="add mod">
          <ac:chgData name="MANU TR" userId="215f9afd-fec3-49b8-9553-b651af932104" providerId="ADAL" clId="{DF009F17-2C09-4999-B076-0272566B63FA}" dt="2025-09-17T11:53:55.420" v="324" actId="14100"/>
          <ac:picMkLst>
            <pc:docMk/>
            <pc:sldMk cId="2441201113" sldId="2355"/>
            <ac:picMk id="2" creationId="{110B4A33-5CA4-4835-0CE4-8D2F15AC17E0}"/>
          </ac:picMkLst>
        </pc:picChg>
        <pc:picChg chg="del">
          <ac:chgData name="MANU TR" userId="215f9afd-fec3-49b8-9553-b651af932104" providerId="ADAL" clId="{DF009F17-2C09-4999-B076-0272566B63FA}" dt="2025-09-17T11:53:48.281" v="322" actId="478"/>
          <ac:picMkLst>
            <pc:docMk/>
            <pc:sldMk cId="2441201113" sldId="2355"/>
            <ac:picMk id="6" creationId="{CF400A49-3F24-DE05-DBB6-A27EA2078F14}"/>
          </ac:picMkLst>
        </pc:picChg>
        <pc:picChg chg="del">
          <ac:chgData name="MANU TR" userId="215f9afd-fec3-49b8-9553-b651af932104" providerId="ADAL" clId="{DF009F17-2C09-4999-B076-0272566B63FA}" dt="2025-09-17T11:53:48.281" v="322" actId="478"/>
          <ac:picMkLst>
            <pc:docMk/>
            <pc:sldMk cId="2441201113" sldId="2355"/>
            <ac:picMk id="7" creationId="{A122E927-7D31-D878-062B-EAADC7F3304B}"/>
          </ac:picMkLst>
        </pc:picChg>
      </pc:sldChg>
      <pc:sldChg chg="addSp delSp modSp add mod">
        <pc:chgData name="MANU TR" userId="215f9afd-fec3-49b8-9553-b651af932104" providerId="ADAL" clId="{DF009F17-2C09-4999-B076-0272566B63FA}" dt="2025-09-17T13:26:52.816" v="1590" actId="113"/>
        <pc:sldMkLst>
          <pc:docMk/>
          <pc:sldMk cId="46336695" sldId="2356"/>
        </pc:sldMkLst>
        <pc:spChg chg="add mod">
          <ac:chgData name="MANU TR" userId="215f9afd-fec3-49b8-9553-b651af932104" providerId="ADAL" clId="{DF009F17-2C09-4999-B076-0272566B63FA}" dt="2025-09-17T11:55:59.178" v="337" actId="123"/>
          <ac:spMkLst>
            <pc:docMk/>
            <pc:sldMk cId="46336695" sldId="2356"/>
            <ac:spMk id="3" creationId="{1BAB861F-C55D-C065-794B-090CC8C8EA45}"/>
          </ac:spMkLst>
        </pc:spChg>
        <pc:spChg chg="mod">
          <ac:chgData name="MANU TR" userId="215f9afd-fec3-49b8-9553-b651af932104" providerId="ADAL" clId="{DF009F17-2C09-4999-B076-0272566B63FA}" dt="2025-09-17T13:26:52.816" v="1590" actId="113"/>
          <ac:spMkLst>
            <pc:docMk/>
            <pc:sldMk cId="46336695" sldId="2356"/>
            <ac:spMk id="4" creationId="{EB78DC6B-CC4F-3CB8-2280-F91B00DB2167}"/>
          </ac:spMkLst>
        </pc:spChg>
        <pc:picChg chg="del">
          <ac:chgData name="MANU TR" userId="215f9afd-fec3-49b8-9553-b651af932104" providerId="ADAL" clId="{DF009F17-2C09-4999-B076-0272566B63FA}" dt="2025-09-17T11:55:32.759" v="333" actId="478"/>
          <ac:picMkLst>
            <pc:docMk/>
            <pc:sldMk cId="46336695" sldId="2356"/>
            <ac:picMk id="2" creationId="{48DF11D4-AEAA-B07C-680E-096261ABCAC7}"/>
          </ac:picMkLst>
        </pc:picChg>
        <pc:picChg chg="add mod">
          <ac:chgData name="MANU TR" userId="215f9afd-fec3-49b8-9553-b651af932104" providerId="ADAL" clId="{DF009F17-2C09-4999-B076-0272566B63FA}" dt="2025-09-17T11:56:07.458" v="341" actId="14100"/>
          <ac:picMkLst>
            <pc:docMk/>
            <pc:sldMk cId="46336695" sldId="2356"/>
            <ac:picMk id="73737" creationId="{070783D7-7190-54B9-905E-05331CEF3112}"/>
          </ac:picMkLst>
        </pc:picChg>
      </pc:sldChg>
      <pc:sldChg chg="addSp delSp modSp add mod">
        <pc:chgData name="MANU TR" userId="215f9afd-fec3-49b8-9553-b651af932104" providerId="ADAL" clId="{DF009F17-2C09-4999-B076-0272566B63FA}" dt="2025-09-17T13:26:46.615" v="1589" actId="113"/>
        <pc:sldMkLst>
          <pc:docMk/>
          <pc:sldMk cId="3814916206" sldId="2357"/>
        </pc:sldMkLst>
        <pc:spChg chg="add del mod">
          <ac:chgData name="MANU TR" userId="215f9afd-fec3-49b8-9553-b651af932104" providerId="ADAL" clId="{DF009F17-2C09-4999-B076-0272566B63FA}" dt="2025-09-17T11:57:28.572" v="347" actId="478"/>
          <ac:spMkLst>
            <pc:docMk/>
            <pc:sldMk cId="3814916206" sldId="2357"/>
            <ac:spMk id="2" creationId="{C55A6149-B670-4E30-5755-BA72F260D3D6}"/>
          </ac:spMkLst>
        </pc:spChg>
        <pc:spChg chg="del">
          <ac:chgData name="MANU TR" userId="215f9afd-fec3-49b8-9553-b651af932104" providerId="ADAL" clId="{DF009F17-2C09-4999-B076-0272566B63FA}" dt="2025-09-17T11:57:27.212" v="346" actId="478"/>
          <ac:spMkLst>
            <pc:docMk/>
            <pc:sldMk cId="3814916206" sldId="2357"/>
            <ac:spMk id="3" creationId="{9F7E92A7-2E8F-AD9B-22BB-EC39EAAEBFD2}"/>
          </ac:spMkLst>
        </pc:spChg>
        <pc:spChg chg="mod">
          <ac:chgData name="MANU TR" userId="215f9afd-fec3-49b8-9553-b651af932104" providerId="ADAL" clId="{DF009F17-2C09-4999-B076-0272566B63FA}" dt="2025-09-17T13:26:46.615" v="1589" actId="113"/>
          <ac:spMkLst>
            <pc:docMk/>
            <pc:sldMk cId="3814916206" sldId="2357"/>
            <ac:spMk id="4" creationId="{668F4ABC-B52C-36D5-5E58-1B06B3203110}"/>
          </ac:spMkLst>
        </pc:spChg>
        <pc:spChg chg="mod topLvl">
          <ac:chgData name="MANU TR" userId="215f9afd-fec3-49b8-9553-b651af932104" providerId="ADAL" clId="{DF009F17-2C09-4999-B076-0272566B63FA}" dt="2025-09-17T11:59:24.382" v="364" actId="114"/>
          <ac:spMkLst>
            <pc:docMk/>
            <pc:sldMk cId="3814916206" sldId="2357"/>
            <ac:spMk id="7" creationId="{5EC99D69-5FFC-FDAD-CF27-4B3F41A19E57}"/>
          </ac:spMkLst>
        </pc:spChg>
        <pc:grpChg chg="add del mod">
          <ac:chgData name="MANU TR" userId="215f9afd-fec3-49b8-9553-b651af932104" providerId="ADAL" clId="{DF009F17-2C09-4999-B076-0272566B63FA}" dt="2025-09-17T11:58:03.120" v="353" actId="165"/>
          <ac:grpSpMkLst>
            <pc:docMk/>
            <pc:sldMk cId="3814916206" sldId="2357"/>
            <ac:grpSpMk id="5" creationId="{9BB5492A-4B06-A6A9-4E19-9376B2069EAF}"/>
          </ac:grpSpMkLst>
        </pc:grpChg>
        <pc:graphicFrameChg chg="mod topLvl">
          <ac:chgData name="MANU TR" userId="215f9afd-fec3-49b8-9553-b651af932104" providerId="ADAL" clId="{DF009F17-2C09-4999-B076-0272566B63FA}" dt="2025-09-17T11:58:13.902" v="354" actId="12100"/>
          <ac:graphicFrameMkLst>
            <pc:docMk/>
            <pc:sldMk cId="3814916206" sldId="2357"/>
            <ac:graphicFrameMk id="6" creationId="{67790816-FAA8-D46C-0A70-9130536D8D3D}"/>
          </ac:graphicFrameMkLst>
        </pc:graphicFrameChg>
        <pc:picChg chg="del">
          <ac:chgData name="MANU TR" userId="215f9afd-fec3-49b8-9553-b651af932104" providerId="ADAL" clId="{DF009F17-2C09-4999-B076-0272566B63FA}" dt="2025-09-17T11:57:27.212" v="346" actId="478"/>
          <ac:picMkLst>
            <pc:docMk/>
            <pc:sldMk cId="3814916206" sldId="2357"/>
            <ac:picMk id="73737" creationId="{C2F90647-EA98-00FD-D506-30F25E743DA3}"/>
          </ac:picMkLst>
        </pc:picChg>
      </pc:sldChg>
      <pc:sldChg chg="addSp delSp modSp add mod">
        <pc:chgData name="MANU TR" userId="215f9afd-fec3-49b8-9553-b651af932104" providerId="ADAL" clId="{DF009F17-2C09-4999-B076-0272566B63FA}" dt="2025-09-17T13:27:03.347" v="1593" actId="113"/>
        <pc:sldMkLst>
          <pc:docMk/>
          <pc:sldMk cId="3121061909" sldId="2358"/>
        </pc:sldMkLst>
        <pc:spChg chg="add mod">
          <ac:chgData name="MANU TR" userId="215f9afd-fec3-49b8-9553-b651af932104" providerId="ADAL" clId="{DF009F17-2C09-4999-B076-0272566B63FA}" dt="2025-09-17T12:02:41.422" v="430" actId="6549"/>
          <ac:spMkLst>
            <pc:docMk/>
            <pc:sldMk cId="3121061909" sldId="2358"/>
            <ac:spMk id="3" creationId="{82B70F3A-D443-AAF3-DD85-2FDF8F537120}"/>
          </ac:spMkLst>
        </pc:spChg>
        <pc:spChg chg="mod">
          <ac:chgData name="MANU TR" userId="215f9afd-fec3-49b8-9553-b651af932104" providerId="ADAL" clId="{DF009F17-2C09-4999-B076-0272566B63FA}" dt="2025-09-17T13:27:03.347" v="1593" actId="113"/>
          <ac:spMkLst>
            <pc:docMk/>
            <pc:sldMk cId="3121061909" sldId="2358"/>
            <ac:spMk id="4" creationId="{0F500A68-E0DA-18EF-DE20-73A58096E94F}"/>
          </ac:spMkLst>
        </pc:spChg>
        <pc:picChg chg="del">
          <ac:chgData name="MANU TR" userId="215f9afd-fec3-49b8-9553-b651af932104" providerId="ADAL" clId="{DF009F17-2C09-4999-B076-0272566B63FA}" dt="2025-09-17T12:00:43.258" v="366" actId="478"/>
          <ac:picMkLst>
            <pc:docMk/>
            <pc:sldMk cId="3121061909" sldId="2358"/>
            <ac:picMk id="2" creationId="{93A6E6EB-9AD2-D5B5-AB85-5FE69529FCCB}"/>
          </ac:picMkLst>
        </pc:picChg>
      </pc:sldChg>
      <pc:sldChg chg="addSp delSp modSp add mod">
        <pc:chgData name="MANU TR" userId="215f9afd-fec3-49b8-9553-b651af932104" providerId="ADAL" clId="{DF009F17-2C09-4999-B076-0272566B63FA}" dt="2025-09-17T13:27:44.875" v="1606" actId="113"/>
        <pc:sldMkLst>
          <pc:docMk/>
          <pc:sldMk cId="3466243212" sldId="2359"/>
        </pc:sldMkLst>
        <pc:spChg chg="del">
          <ac:chgData name="MANU TR" userId="215f9afd-fec3-49b8-9553-b651af932104" providerId="ADAL" clId="{DF009F17-2C09-4999-B076-0272566B63FA}" dt="2025-09-17T12:12:27.276" v="723" actId="478"/>
          <ac:spMkLst>
            <pc:docMk/>
            <pc:sldMk cId="3466243212" sldId="2359"/>
            <ac:spMk id="2" creationId="{DD40D3EA-7C68-D704-E13E-E043EAC67DCF}"/>
          </ac:spMkLst>
        </pc:spChg>
        <pc:spChg chg="mod">
          <ac:chgData name="MANU TR" userId="215f9afd-fec3-49b8-9553-b651af932104" providerId="ADAL" clId="{DF009F17-2C09-4999-B076-0272566B63FA}" dt="2025-09-17T13:27:44.875" v="1606" actId="113"/>
          <ac:spMkLst>
            <pc:docMk/>
            <pc:sldMk cId="3466243212" sldId="2359"/>
            <ac:spMk id="4" creationId="{E42355F5-2514-EB02-24FB-66B6CDC6F7EB}"/>
          </ac:spMkLst>
        </pc:spChg>
        <pc:spChg chg="add del mod">
          <ac:chgData name="MANU TR" userId="215f9afd-fec3-49b8-9553-b651af932104" providerId="ADAL" clId="{DF009F17-2C09-4999-B076-0272566B63FA}" dt="2025-09-17T12:12:29.403" v="724" actId="478"/>
          <ac:spMkLst>
            <pc:docMk/>
            <pc:sldMk cId="3466243212" sldId="2359"/>
            <ac:spMk id="5" creationId="{BAFDC5BF-04BB-6149-B4FC-B4F556555F2D}"/>
          </ac:spMkLst>
        </pc:spChg>
        <pc:spChg chg="add mod">
          <ac:chgData name="MANU TR" userId="215f9afd-fec3-49b8-9553-b651af932104" providerId="ADAL" clId="{DF009F17-2C09-4999-B076-0272566B63FA}" dt="2025-09-17T12:13:18.270" v="738" actId="123"/>
          <ac:spMkLst>
            <pc:docMk/>
            <pc:sldMk cId="3466243212" sldId="2359"/>
            <ac:spMk id="18436" creationId="{861087CD-7EDA-D6B4-5500-DC4B8CF46835}"/>
          </ac:spMkLst>
        </pc:spChg>
        <pc:picChg chg="del">
          <ac:chgData name="MANU TR" userId="215f9afd-fec3-49b8-9553-b651af932104" providerId="ADAL" clId="{DF009F17-2C09-4999-B076-0272566B63FA}" dt="2025-09-17T12:12:27.276" v="723" actId="478"/>
          <ac:picMkLst>
            <pc:docMk/>
            <pc:sldMk cId="3466243212" sldId="2359"/>
            <ac:picMk id="3" creationId="{1695E56B-EC40-A2CA-2BE6-E3B1423FF15A}"/>
          </ac:picMkLst>
        </pc:picChg>
        <pc:picChg chg="add mod">
          <ac:chgData name="MANU TR" userId="215f9afd-fec3-49b8-9553-b651af932104" providerId="ADAL" clId="{DF009F17-2C09-4999-B076-0272566B63FA}" dt="2025-09-17T12:13:00.855" v="732" actId="14100"/>
          <ac:picMkLst>
            <pc:docMk/>
            <pc:sldMk cId="3466243212" sldId="2359"/>
            <ac:picMk id="6" creationId="{DF0E7694-F92D-9B1C-FC1B-A652607AFE19}"/>
          </ac:picMkLst>
        </pc:picChg>
      </pc:sldChg>
      <pc:sldChg chg="addSp delSp modSp add mod">
        <pc:chgData name="MANU TR" userId="215f9afd-fec3-49b8-9553-b651af932104" providerId="ADAL" clId="{DF009F17-2C09-4999-B076-0272566B63FA}" dt="2025-09-17T13:27:49.137" v="1607" actId="113"/>
        <pc:sldMkLst>
          <pc:docMk/>
          <pc:sldMk cId="2776173309" sldId="2360"/>
        </pc:sldMkLst>
        <pc:spChg chg="mod">
          <ac:chgData name="MANU TR" userId="215f9afd-fec3-49b8-9553-b651af932104" providerId="ADAL" clId="{DF009F17-2C09-4999-B076-0272566B63FA}" dt="2025-09-17T13:27:49.137" v="1607" actId="113"/>
          <ac:spMkLst>
            <pc:docMk/>
            <pc:sldMk cId="2776173309" sldId="2360"/>
            <ac:spMk id="4" creationId="{1CD79138-A63C-69D5-586A-DD07A1156505}"/>
          </ac:spMkLst>
        </pc:spChg>
        <pc:spChg chg="del">
          <ac:chgData name="MANU TR" userId="215f9afd-fec3-49b8-9553-b651af932104" providerId="ADAL" clId="{DF009F17-2C09-4999-B076-0272566B63FA}" dt="2025-09-17T12:13:57.360" v="745" actId="478"/>
          <ac:spMkLst>
            <pc:docMk/>
            <pc:sldMk cId="2776173309" sldId="2360"/>
            <ac:spMk id="18436" creationId="{D5326FFB-351E-1911-99C9-4C0F36A907F3}"/>
          </ac:spMkLst>
        </pc:spChg>
        <pc:picChg chg="del">
          <ac:chgData name="MANU TR" userId="215f9afd-fec3-49b8-9553-b651af932104" providerId="ADAL" clId="{DF009F17-2C09-4999-B076-0272566B63FA}" dt="2025-09-17T12:13:57.360" v="745" actId="478"/>
          <ac:picMkLst>
            <pc:docMk/>
            <pc:sldMk cId="2776173309" sldId="2360"/>
            <ac:picMk id="6" creationId="{383DAF26-ADEC-3B96-C67B-75067798C705}"/>
          </ac:picMkLst>
        </pc:picChg>
        <pc:picChg chg="add mod">
          <ac:chgData name="MANU TR" userId="215f9afd-fec3-49b8-9553-b651af932104" providerId="ADAL" clId="{DF009F17-2C09-4999-B076-0272566B63FA}" dt="2025-09-17T12:14:03.207" v="748" actId="14100"/>
          <ac:picMkLst>
            <pc:docMk/>
            <pc:sldMk cId="2776173309" sldId="2360"/>
            <ac:picMk id="20483" creationId="{2A685792-9807-5494-F004-B893020DA39A}"/>
          </ac:picMkLst>
        </pc:picChg>
        <pc:picChg chg="add mod">
          <ac:chgData name="MANU TR" userId="215f9afd-fec3-49b8-9553-b651af932104" providerId="ADAL" clId="{DF009F17-2C09-4999-B076-0272566B63FA}" dt="2025-09-17T12:14:03.207" v="748" actId="14100"/>
          <ac:picMkLst>
            <pc:docMk/>
            <pc:sldMk cId="2776173309" sldId="2360"/>
            <ac:picMk id="20484" creationId="{B02D1575-6BF9-F80B-5C07-FFEC06FDA67E}"/>
          </ac:picMkLst>
        </pc:picChg>
      </pc:sldChg>
      <pc:sldChg chg="addSp delSp modSp add mod">
        <pc:chgData name="MANU TR" userId="215f9afd-fec3-49b8-9553-b651af932104" providerId="ADAL" clId="{DF009F17-2C09-4999-B076-0272566B63FA}" dt="2025-09-17T13:27:14.920" v="1597" actId="113"/>
        <pc:sldMkLst>
          <pc:docMk/>
          <pc:sldMk cId="786251785" sldId="2361"/>
        </pc:sldMkLst>
        <pc:spChg chg="add del">
          <ac:chgData name="MANU TR" userId="215f9afd-fec3-49b8-9553-b651af932104" providerId="ADAL" clId="{DF009F17-2C09-4999-B076-0272566B63FA}" dt="2025-09-17T12:14:29.611" v="760" actId="22"/>
          <ac:spMkLst>
            <pc:docMk/>
            <pc:sldMk cId="786251785" sldId="2361"/>
            <ac:spMk id="3" creationId="{6B6D9DBC-B678-D0FD-CB1A-EDD8AE32D58A}"/>
          </ac:spMkLst>
        </pc:spChg>
        <pc:spChg chg="mod">
          <ac:chgData name="MANU TR" userId="215f9afd-fec3-49b8-9553-b651af932104" providerId="ADAL" clId="{DF009F17-2C09-4999-B076-0272566B63FA}" dt="2025-09-17T13:27:14.920" v="1597" actId="113"/>
          <ac:spMkLst>
            <pc:docMk/>
            <pc:sldMk cId="786251785" sldId="2361"/>
            <ac:spMk id="4" creationId="{FDC4E35B-8BBB-1DF9-ED19-A4A2A0071668}"/>
          </ac:spMkLst>
        </pc:spChg>
        <pc:spChg chg="add mod">
          <ac:chgData name="MANU TR" userId="215f9afd-fec3-49b8-9553-b651af932104" providerId="ADAL" clId="{DF009F17-2C09-4999-B076-0272566B63FA}" dt="2025-09-17T12:14:59.463" v="774" actId="1076"/>
          <ac:spMkLst>
            <pc:docMk/>
            <pc:sldMk cId="786251785" sldId="2361"/>
            <ac:spMk id="5" creationId="{6062FEAF-A3DF-DC61-991A-0D0B84BFDDA4}"/>
          </ac:spMkLst>
        </pc:spChg>
        <pc:spChg chg="del">
          <ac:chgData name="MANU TR" userId="215f9afd-fec3-49b8-9553-b651af932104" providerId="ADAL" clId="{DF009F17-2C09-4999-B076-0272566B63FA}" dt="2025-09-17T12:14:18.446" v="753" actId="478"/>
          <ac:spMkLst>
            <pc:docMk/>
            <pc:sldMk cId="786251785" sldId="2361"/>
            <ac:spMk id="18436" creationId="{672D975A-6281-EF3E-486A-004A23D85AF9}"/>
          </ac:spMkLst>
        </pc:spChg>
        <pc:picChg chg="del">
          <ac:chgData name="MANU TR" userId="215f9afd-fec3-49b8-9553-b651af932104" providerId="ADAL" clId="{DF009F17-2C09-4999-B076-0272566B63FA}" dt="2025-09-17T12:14:18.446" v="753" actId="478"/>
          <ac:picMkLst>
            <pc:docMk/>
            <pc:sldMk cId="786251785" sldId="2361"/>
            <ac:picMk id="6" creationId="{D74EFB57-3147-F2AA-282B-493E5BBCB02A}"/>
          </ac:picMkLst>
        </pc:picChg>
        <pc:picChg chg="add mod">
          <ac:chgData name="MANU TR" userId="215f9afd-fec3-49b8-9553-b651af932104" providerId="ADAL" clId="{DF009F17-2C09-4999-B076-0272566B63FA}" dt="2025-09-17T12:14:23.485" v="755"/>
          <ac:picMkLst>
            <pc:docMk/>
            <pc:sldMk cId="786251785" sldId="2361"/>
            <ac:picMk id="22531" creationId="{72F7823A-137F-B3AE-BDD2-7AAD050793A3}"/>
          </ac:picMkLst>
        </pc:picChg>
      </pc:sldChg>
      <pc:sldChg chg="addSp delSp modSp add mod">
        <pc:chgData name="MANU TR" userId="215f9afd-fec3-49b8-9553-b651af932104" providerId="ADAL" clId="{DF009F17-2C09-4999-B076-0272566B63FA}" dt="2025-09-17T13:27:11.586" v="1596" actId="113"/>
        <pc:sldMkLst>
          <pc:docMk/>
          <pc:sldMk cId="2361139417" sldId="2362"/>
        </pc:sldMkLst>
        <pc:spChg chg="mod">
          <ac:chgData name="MANU TR" userId="215f9afd-fec3-49b8-9553-b651af932104" providerId="ADAL" clId="{DF009F17-2C09-4999-B076-0272566B63FA}" dt="2025-09-17T13:27:11.586" v="1596" actId="113"/>
          <ac:spMkLst>
            <pc:docMk/>
            <pc:sldMk cId="2361139417" sldId="2362"/>
            <ac:spMk id="4" creationId="{CC4B3413-062B-FB62-3646-83F3D8AD4D0A}"/>
          </ac:spMkLst>
        </pc:spChg>
        <pc:spChg chg="mod">
          <ac:chgData name="MANU TR" userId="215f9afd-fec3-49b8-9553-b651af932104" providerId="ADAL" clId="{DF009F17-2C09-4999-B076-0272566B63FA}" dt="2025-09-17T12:15:35.266" v="793" actId="1076"/>
          <ac:spMkLst>
            <pc:docMk/>
            <pc:sldMk cId="2361139417" sldId="2362"/>
            <ac:spMk id="5" creationId="{039144F5-741C-F839-753D-A628305B4603}"/>
          </ac:spMkLst>
        </pc:spChg>
        <pc:picChg chg="del">
          <ac:chgData name="MANU TR" userId="215f9afd-fec3-49b8-9553-b651af932104" providerId="ADAL" clId="{DF009F17-2C09-4999-B076-0272566B63FA}" dt="2025-09-17T12:15:09.772" v="779" actId="478"/>
          <ac:picMkLst>
            <pc:docMk/>
            <pc:sldMk cId="2361139417" sldId="2362"/>
            <ac:picMk id="22531" creationId="{5BB319EC-E13D-468D-546D-6E61DECD5070}"/>
          </ac:picMkLst>
        </pc:picChg>
        <pc:picChg chg="add mod">
          <ac:chgData name="MANU TR" userId="215f9afd-fec3-49b8-9553-b651af932104" providerId="ADAL" clId="{DF009F17-2C09-4999-B076-0272566B63FA}" dt="2025-09-17T12:15:31.709" v="791" actId="14100"/>
          <ac:picMkLst>
            <pc:docMk/>
            <pc:sldMk cId="2361139417" sldId="2362"/>
            <ac:picMk id="24580" creationId="{AF82C700-EB08-5D3D-C7CA-0642FBEF3134}"/>
          </ac:picMkLst>
        </pc:picChg>
      </pc:sldChg>
      <pc:sldChg chg="addSp delSp modSp add mod">
        <pc:chgData name="MANU TR" userId="215f9afd-fec3-49b8-9553-b651af932104" providerId="ADAL" clId="{DF009F17-2C09-4999-B076-0272566B63FA}" dt="2025-09-17T13:27:08.993" v="1595" actId="113"/>
        <pc:sldMkLst>
          <pc:docMk/>
          <pc:sldMk cId="3303666612" sldId="2363"/>
        </pc:sldMkLst>
        <pc:spChg chg="mod">
          <ac:chgData name="MANU TR" userId="215f9afd-fec3-49b8-9553-b651af932104" providerId="ADAL" clId="{DF009F17-2C09-4999-B076-0272566B63FA}" dt="2025-09-17T13:27:08.993" v="1595" actId="113"/>
          <ac:spMkLst>
            <pc:docMk/>
            <pc:sldMk cId="3303666612" sldId="2363"/>
            <ac:spMk id="4" creationId="{FD689E38-EBD5-3562-2728-2FBF2840ED39}"/>
          </ac:spMkLst>
        </pc:spChg>
        <pc:spChg chg="del">
          <ac:chgData name="MANU TR" userId="215f9afd-fec3-49b8-9553-b651af932104" providerId="ADAL" clId="{DF009F17-2C09-4999-B076-0272566B63FA}" dt="2025-09-17T12:15:42.328" v="796" actId="478"/>
          <ac:spMkLst>
            <pc:docMk/>
            <pc:sldMk cId="3303666612" sldId="2363"/>
            <ac:spMk id="5" creationId="{BEBF13D9-A134-6F30-95E6-2E51D96D2C8D}"/>
          </ac:spMkLst>
        </pc:spChg>
        <pc:picChg chg="del">
          <ac:chgData name="MANU TR" userId="215f9afd-fec3-49b8-9553-b651af932104" providerId="ADAL" clId="{DF009F17-2C09-4999-B076-0272566B63FA}" dt="2025-09-17T12:15:42.328" v="796" actId="478"/>
          <ac:picMkLst>
            <pc:docMk/>
            <pc:sldMk cId="3303666612" sldId="2363"/>
            <ac:picMk id="24580" creationId="{574B1CD3-D866-01A2-B5DE-703202182075}"/>
          </ac:picMkLst>
        </pc:picChg>
        <pc:picChg chg="add mod">
          <ac:chgData name="MANU TR" userId="215f9afd-fec3-49b8-9553-b651af932104" providerId="ADAL" clId="{DF009F17-2C09-4999-B076-0272566B63FA}" dt="2025-09-17T12:15:55.060" v="801" actId="1076"/>
          <ac:picMkLst>
            <pc:docMk/>
            <pc:sldMk cId="3303666612" sldId="2363"/>
            <ac:picMk id="26627" creationId="{CF7E5DDD-300F-D201-E44C-B73092745F47}"/>
          </ac:picMkLst>
        </pc:picChg>
      </pc:sldChg>
      <pc:sldChg chg="modSp add mod">
        <pc:chgData name="MANU TR" userId="215f9afd-fec3-49b8-9553-b651af932104" providerId="ADAL" clId="{DF009F17-2C09-4999-B076-0272566B63FA}" dt="2025-09-17T13:24:40.728" v="1545" actId="113"/>
        <pc:sldMkLst>
          <pc:docMk/>
          <pc:sldMk cId="3454104082" sldId="2364"/>
        </pc:sldMkLst>
        <pc:spChg chg="mod">
          <ac:chgData name="MANU TR" userId="215f9afd-fec3-49b8-9553-b651af932104" providerId="ADAL" clId="{DF009F17-2C09-4999-B076-0272566B63FA}" dt="2025-09-17T13:24:40.728" v="1545" actId="113"/>
          <ac:spMkLst>
            <pc:docMk/>
            <pc:sldMk cId="3454104082" sldId="2364"/>
            <ac:spMk id="4" creationId="{B5990E9F-3012-BE44-60C4-D051B5A8D9CD}"/>
          </ac:spMkLst>
        </pc:spChg>
      </pc:sldChg>
      <pc:sldChg chg="addSp delSp modSp add del mod setBg delDesignElem">
        <pc:chgData name="MANU TR" userId="215f9afd-fec3-49b8-9553-b651af932104" providerId="ADAL" clId="{DF009F17-2C09-4999-B076-0272566B63FA}" dt="2025-09-17T13:08:13.013" v="1445" actId="2696"/>
        <pc:sldMkLst>
          <pc:docMk/>
          <pc:sldMk cId="3852793514" sldId="2364"/>
        </pc:sldMkLst>
        <pc:spChg chg="del">
          <ac:chgData name="MANU TR" userId="215f9afd-fec3-49b8-9553-b651af932104" providerId="ADAL" clId="{DF009F17-2C09-4999-B076-0272566B63FA}" dt="2025-09-17T12:17:48.139" v="808" actId="478"/>
          <ac:spMkLst>
            <pc:docMk/>
            <pc:sldMk cId="3852793514" sldId="2364"/>
            <ac:spMk id="3" creationId="{7A7E2907-C610-921D-B1BC-99346609093E}"/>
          </ac:spMkLst>
        </pc:spChg>
        <pc:spChg chg="mod">
          <ac:chgData name="MANU TR" userId="215f9afd-fec3-49b8-9553-b651af932104" providerId="ADAL" clId="{DF009F17-2C09-4999-B076-0272566B63FA}" dt="2025-09-17T12:30:38.913" v="920" actId="14100"/>
          <ac:spMkLst>
            <pc:docMk/>
            <pc:sldMk cId="3852793514" sldId="2364"/>
            <ac:spMk id="4" creationId="{B5990E9F-3012-BE44-60C4-D051B5A8D9CD}"/>
          </ac:spMkLst>
        </pc:spChg>
        <pc:spChg chg="add del mod">
          <ac:chgData name="MANU TR" userId="215f9afd-fec3-49b8-9553-b651af932104" providerId="ADAL" clId="{DF009F17-2C09-4999-B076-0272566B63FA}" dt="2025-09-17T12:17:50.424" v="809" actId="478"/>
          <ac:spMkLst>
            <pc:docMk/>
            <pc:sldMk cId="3852793514" sldId="2364"/>
            <ac:spMk id="5" creationId="{EE1C92A2-56B4-2ACE-4708-427F9BB16E63}"/>
          </ac:spMkLst>
        </pc:spChg>
        <pc:spChg chg="del">
          <ac:chgData name="MANU TR" userId="215f9afd-fec3-49b8-9553-b651af932104" providerId="ADAL" clId="{DF009F17-2C09-4999-B076-0272566B63FA}" dt="2025-09-17T12:17:38.976" v="806"/>
          <ac:spMkLst>
            <pc:docMk/>
            <pc:sldMk cId="3852793514" sldId="2364"/>
            <ac:spMk id="1031" creationId="{81CCC69F-3A35-C531-CE61-C69D327C14F9}"/>
          </ac:spMkLst>
        </pc:spChg>
        <pc:spChg chg="del">
          <ac:chgData name="MANU TR" userId="215f9afd-fec3-49b8-9553-b651af932104" providerId="ADAL" clId="{DF009F17-2C09-4999-B076-0272566B63FA}" dt="2025-09-17T12:17:38.976" v="806"/>
          <ac:spMkLst>
            <pc:docMk/>
            <pc:sldMk cId="3852793514" sldId="2364"/>
            <ac:spMk id="1033" creationId="{A2453A2A-ABB6-2E0C-0208-67DD96F8F291}"/>
          </ac:spMkLst>
        </pc:spChg>
        <pc:spChg chg="del">
          <ac:chgData name="MANU TR" userId="215f9afd-fec3-49b8-9553-b651af932104" providerId="ADAL" clId="{DF009F17-2C09-4999-B076-0272566B63FA}" dt="2025-09-17T12:17:38.976" v="806"/>
          <ac:spMkLst>
            <pc:docMk/>
            <pc:sldMk cId="3852793514" sldId="2364"/>
            <ac:spMk id="1035" creationId="{9DA02493-1649-6F95-C8FA-8965BA24F5F4}"/>
          </ac:spMkLst>
        </pc:spChg>
        <pc:spChg chg="del">
          <ac:chgData name="MANU TR" userId="215f9afd-fec3-49b8-9553-b651af932104" providerId="ADAL" clId="{DF009F17-2C09-4999-B076-0272566B63FA}" dt="2025-09-17T12:17:38.976" v="806"/>
          <ac:spMkLst>
            <pc:docMk/>
            <pc:sldMk cId="3852793514" sldId="2364"/>
            <ac:spMk id="1037" creationId="{05E6C6E5-8389-E9BB-65A8-34AC59CBD5D6}"/>
          </ac:spMkLst>
        </pc:spChg>
        <pc:picChg chg="add mod">
          <ac:chgData name="MANU TR" userId="215f9afd-fec3-49b8-9553-b651af932104" providerId="ADAL" clId="{DF009F17-2C09-4999-B076-0272566B63FA}" dt="2025-09-17T12:22:46.546" v="871" actId="1038"/>
          <ac:picMkLst>
            <pc:docMk/>
            <pc:sldMk cId="3852793514" sldId="2364"/>
            <ac:picMk id="6" creationId="{8C1B762C-FF4E-B93A-EFD6-DE13442D3729}"/>
          </ac:picMkLst>
        </pc:picChg>
        <pc:picChg chg="add mod">
          <ac:chgData name="MANU TR" userId="215f9afd-fec3-49b8-9553-b651af932104" providerId="ADAL" clId="{DF009F17-2C09-4999-B076-0272566B63FA}" dt="2025-09-17T12:22:46.546" v="871" actId="1038"/>
          <ac:picMkLst>
            <pc:docMk/>
            <pc:sldMk cId="3852793514" sldId="2364"/>
            <ac:picMk id="7" creationId="{64404753-E688-D857-FD29-0BB244A98690}"/>
          </ac:picMkLst>
        </pc:picChg>
        <pc:picChg chg="add mod">
          <ac:chgData name="MANU TR" userId="215f9afd-fec3-49b8-9553-b651af932104" providerId="ADAL" clId="{DF009F17-2C09-4999-B076-0272566B63FA}" dt="2025-09-17T12:22:37.830" v="865" actId="1076"/>
          <ac:picMkLst>
            <pc:docMk/>
            <pc:sldMk cId="3852793514" sldId="2364"/>
            <ac:picMk id="8" creationId="{DE4A5F18-4CB1-9F78-E0EF-9192B09002CA}"/>
          </ac:picMkLst>
        </pc:picChg>
        <pc:picChg chg="add mod">
          <ac:chgData name="MANU TR" userId="215f9afd-fec3-49b8-9553-b651af932104" providerId="ADAL" clId="{DF009F17-2C09-4999-B076-0272566B63FA}" dt="2025-09-17T12:22:55.357" v="878" actId="1076"/>
          <ac:picMkLst>
            <pc:docMk/>
            <pc:sldMk cId="3852793514" sldId="2364"/>
            <ac:picMk id="9" creationId="{7E6A9899-4E33-E9A5-8C3A-19EE27D63B2A}"/>
          </ac:picMkLst>
        </pc:picChg>
        <pc:picChg chg="add mod">
          <ac:chgData name="MANU TR" userId="215f9afd-fec3-49b8-9553-b651af932104" providerId="ADAL" clId="{DF009F17-2C09-4999-B076-0272566B63FA}" dt="2025-09-17T12:22:49.792" v="877" actId="1037"/>
          <ac:picMkLst>
            <pc:docMk/>
            <pc:sldMk cId="3852793514" sldId="2364"/>
            <ac:picMk id="10" creationId="{CDF824FF-8293-B544-17D4-1C14C5C01801}"/>
          </ac:picMkLst>
        </pc:picChg>
      </pc:sldChg>
      <pc:sldChg chg="addSp delSp modSp add mod">
        <pc:chgData name="MANU TR" userId="215f9afd-fec3-49b8-9553-b651af932104" providerId="ADAL" clId="{DF009F17-2C09-4999-B076-0272566B63FA}" dt="2025-09-17T12:30:42.232" v="922" actId="113"/>
        <pc:sldMkLst>
          <pc:docMk/>
          <pc:sldMk cId="2792734575" sldId="2365"/>
        </pc:sldMkLst>
        <pc:spChg chg="mod">
          <ac:chgData name="MANU TR" userId="215f9afd-fec3-49b8-9553-b651af932104" providerId="ADAL" clId="{DF009F17-2C09-4999-B076-0272566B63FA}" dt="2025-09-17T12:30:42.232" v="922" actId="113"/>
          <ac:spMkLst>
            <pc:docMk/>
            <pc:sldMk cId="2792734575" sldId="2365"/>
            <ac:spMk id="2" creationId="{2923B85E-39FF-4202-99F3-D228B35FA93A}"/>
          </ac:spMkLst>
        </pc:spChg>
        <pc:spChg chg="del">
          <ac:chgData name="MANU TR" userId="215f9afd-fec3-49b8-9553-b651af932104" providerId="ADAL" clId="{DF009F17-2C09-4999-B076-0272566B63FA}" dt="2025-09-17T12:23:27.244" v="881" actId="478"/>
          <ac:spMkLst>
            <pc:docMk/>
            <pc:sldMk cId="2792734575" sldId="2365"/>
            <ac:spMk id="5" creationId="{517750C8-4CFB-C411-6A1A-C91D399BD665}"/>
          </ac:spMkLst>
        </pc:spChg>
        <pc:grpChg chg="add mod">
          <ac:chgData name="MANU TR" userId="215f9afd-fec3-49b8-9553-b651af932104" providerId="ADAL" clId="{DF009F17-2C09-4999-B076-0272566B63FA}" dt="2025-09-17T12:25:55.213" v="916" actId="14100"/>
          <ac:grpSpMkLst>
            <pc:docMk/>
            <pc:sldMk cId="2792734575" sldId="2365"/>
            <ac:grpSpMk id="3" creationId="{15BFA463-69C4-BB15-8C21-84B1983DDACF}"/>
          </ac:grpSpMkLst>
        </pc:grpChg>
        <pc:picChg chg="mod">
          <ac:chgData name="MANU TR" userId="215f9afd-fec3-49b8-9553-b651af932104" providerId="ADAL" clId="{DF009F17-2C09-4999-B076-0272566B63FA}" dt="2025-09-17T12:25:55.213" v="916" actId="14100"/>
          <ac:picMkLst>
            <pc:docMk/>
            <pc:sldMk cId="2792734575" sldId="2365"/>
            <ac:picMk id="4" creationId="{3D02371D-F7B8-D470-3C8E-05E398964129}"/>
          </ac:picMkLst>
        </pc:picChg>
        <pc:picChg chg="mod">
          <ac:chgData name="MANU TR" userId="215f9afd-fec3-49b8-9553-b651af932104" providerId="ADAL" clId="{DF009F17-2C09-4999-B076-0272566B63FA}" dt="2025-09-17T12:25:55.213" v="916" actId="14100"/>
          <ac:picMkLst>
            <pc:docMk/>
            <pc:sldMk cId="2792734575" sldId="2365"/>
            <ac:picMk id="6" creationId="{0FDA57D6-D4BB-770A-4A16-C3F5DAC0E012}"/>
          </ac:picMkLst>
        </pc:picChg>
        <pc:picChg chg="mod">
          <ac:chgData name="MANU TR" userId="215f9afd-fec3-49b8-9553-b651af932104" providerId="ADAL" clId="{DF009F17-2C09-4999-B076-0272566B63FA}" dt="2025-09-17T12:25:55.213" v="916" actId="14100"/>
          <ac:picMkLst>
            <pc:docMk/>
            <pc:sldMk cId="2792734575" sldId="2365"/>
            <ac:picMk id="7" creationId="{D89F9073-89FB-F462-4FC8-728596D62E49}"/>
          </ac:picMkLst>
        </pc:picChg>
        <pc:picChg chg="mod">
          <ac:chgData name="MANU TR" userId="215f9afd-fec3-49b8-9553-b651af932104" providerId="ADAL" clId="{DF009F17-2C09-4999-B076-0272566B63FA}" dt="2025-09-17T12:25:55.213" v="916" actId="14100"/>
          <ac:picMkLst>
            <pc:docMk/>
            <pc:sldMk cId="2792734575" sldId="2365"/>
            <ac:picMk id="8" creationId="{899F82B1-98AC-219A-A314-F55899B37981}"/>
          </ac:picMkLst>
        </pc:picChg>
        <pc:picChg chg="del">
          <ac:chgData name="MANU TR" userId="215f9afd-fec3-49b8-9553-b651af932104" providerId="ADAL" clId="{DF009F17-2C09-4999-B076-0272566B63FA}" dt="2025-09-17T12:23:24.721" v="880" actId="478"/>
          <ac:picMkLst>
            <pc:docMk/>
            <pc:sldMk cId="2792734575" sldId="2365"/>
            <ac:picMk id="2050" creationId="{37543219-D640-7AA8-7493-79B1A806E31F}"/>
          </ac:picMkLst>
        </pc:picChg>
      </pc:sldChg>
      <pc:sldChg chg="modSp add mod">
        <pc:chgData name="MANU TR" userId="215f9afd-fec3-49b8-9553-b651af932104" providerId="ADAL" clId="{DF009F17-2C09-4999-B076-0272566B63FA}" dt="2025-09-17T13:26:31.366" v="1583" actId="113"/>
        <pc:sldMkLst>
          <pc:docMk/>
          <pc:sldMk cId="834874639" sldId="2366"/>
        </pc:sldMkLst>
        <pc:spChg chg="mod">
          <ac:chgData name="MANU TR" userId="215f9afd-fec3-49b8-9553-b651af932104" providerId="ADAL" clId="{DF009F17-2C09-4999-B076-0272566B63FA}" dt="2025-09-17T13:26:31.366" v="1583" actId="113"/>
          <ac:spMkLst>
            <pc:docMk/>
            <pc:sldMk cId="834874639" sldId="2366"/>
            <ac:spMk id="2" creationId="{A57F577D-5F2D-3468-2C4D-F4764DDA51CB}"/>
          </ac:spMkLst>
        </pc:spChg>
      </pc:sldChg>
      <pc:sldChg chg="addSp delSp modSp add del mod">
        <pc:chgData name="MANU TR" userId="215f9afd-fec3-49b8-9553-b651af932104" providerId="ADAL" clId="{DF009F17-2C09-4999-B076-0272566B63FA}" dt="2025-09-17T13:23:51.343" v="1541" actId="2696"/>
        <pc:sldMkLst>
          <pc:docMk/>
          <pc:sldMk cId="3687676221" sldId="2366"/>
        </pc:sldMkLst>
        <pc:spChg chg="mod">
          <ac:chgData name="MANU TR" userId="215f9afd-fec3-49b8-9553-b651af932104" providerId="ADAL" clId="{DF009F17-2C09-4999-B076-0272566B63FA}" dt="2025-09-17T12:30:54.354" v="926"/>
          <ac:spMkLst>
            <pc:docMk/>
            <pc:sldMk cId="3687676221" sldId="2366"/>
            <ac:spMk id="2" creationId="{A57F577D-5F2D-3468-2C4D-F4764DDA51CB}"/>
          </ac:spMkLst>
        </pc:spChg>
        <pc:spChg chg="add mod">
          <ac:chgData name="MANU TR" userId="215f9afd-fec3-49b8-9553-b651af932104" providerId="ADAL" clId="{DF009F17-2C09-4999-B076-0272566B63FA}" dt="2025-09-17T12:31:32.345" v="945" actId="20577"/>
          <ac:spMkLst>
            <pc:docMk/>
            <pc:sldMk cId="3687676221" sldId="2366"/>
            <ac:spMk id="9" creationId="{BDCD53E0-9F65-EE29-7509-A22071BED81E}"/>
          </ac:spMkLst>
        </pc:spChg>
        <pc:grpChg chg="del">
          <ac:chgData name="MANU TR" userId="215f9afd-fec3-49b8-9553-b651af932104" providerId="ADAL" clId="{DF009F17-2C09-4999-B076-0272566B63FA}" dt="2025-09-17T12:30:48.466" v="925" actId="478"/>
          <ac:grpSpMkLst>
            <pc:docMk/>
            <pc:sldMk cId="3687676221" sldId="2366"/>
            <ac:grpSpMk id="3" creationId="{51D0C0C2-E7D5-D259-0249-146586328789}"/>
          </ac:grpSpMkLst>
        </pc:grpChg>
        <pc:graphicFrameChg chg="add mod">
          <ac:chgData name="MANU TR" userId="215f9afd-fec3-49b8-9553-b651af932104" providerId="ADAL" clId="{DF009F17-2C09-4999-B076-0272566B63FA}" dt="2025-09-17T12:32:30.798" v="953"/>
          <ac:graphicFrameMkLst>
            <pc:docMk/>
            <pc:sldMk cId="3687676221" sldId="2366"/>
            <ac:graphicFrameMk id="5" creationId="{3B342994-0F58-003E-F215-D3227D0DF17D}"/>
          </ac:graphicFrameMkLst>
        </pc:graphicFrameChg>
      </pc:sldChg>
      <pc:sldChg chg="addSp delSp modSp add mod">
        <pc:chgData name="MANU TR" userId="215f9afd-fec3-49b8-9553-b651af932104" providerId="ADAL" clId="{DF009F17-2C09-4999-B076-0272566B63FA}" dt="2025-09-17T13:14:18.200" v="1470"/>
        <pc:sldMkLst>
          <pc:docMk/>
          <pc:sldMk cId="768702704" sldId="2367"/>
        </pc:sldMkLst>
        <pc:spChg chg="add del mod">
          <ac:chgData name="MANU TR" userId="215f9afd-fec3-49b8-9553-b651af932104" providerId="ADAL" clId="{DF009F17-2C09-4999-B076-0272566B63FA}" dt="2025-09-17T12:33:37.467" v="957" actId="478"/>
          <ac:spMkLst>
            <pc:docMk/>
            <pc:sldMk cId="768702704" sldId="2367"/>
            <ac:spMk id="3" creationId="{109420CE-227D-E0B2-BCEA-B1461CD136D7}"/>
          </ac:spMkLst>
        </pc:spChg>
        <pc:picChg chg="add mod">
          <ac:chgData name="MANU TR" userId="215f9afd-fec3-49b8-9553-b651af932104" providerId="ADAL" clId="{DF009F17-2C09-4999-B076-0272566B63FA}" dt="2025-09-17T12:34:05.294" v="960" actId="14100"/>
          <ac:picMkLst>
            <pc:docMk/>
            <pc:sldMk cId="768702704" sldId="2367"/>
            <ac:picMk id="5" creationId="{BD7E2D56-C8CF-0EF8-89C8-1D2262E6568F}"/>
          </ac:picMkLst>
        </pc:picChg>
        <pc:picChg chg="add mod">
          <ac:chgData name="MANU TR" userId="215f9afd-fec3-49b8-9553-b651af932104" providerId="ADAL" clId="{DF009F17-2C09-4999-B076-0272566B63FA}" dt="2025-09-17T13:14:18.200" v="1470"/>
          <ac:picMkLst>
            <pc:docMk/>
            <pc:sldMk cId="768702704" sldId="2367"/>
            <ac:picMk id="6" creationId="{3C73B68B-23D4-6810-2784-484673B6ECC2}"/>
          </ac:picMkLst>
        </pc:picChg>
        <pc:picChg chg="del">
          <ac:chgData name="MANU TR" userId="215f9afd-fec3-49b8-9553-b651af932104" providerId="ADAL" clId="{DF009F17-2C09-4999-B076-0272566B63FA}" dt="2025-09-17T12:33:35.402" v="956" actId="478"/>
          <ac:picMkLst>
            <pc:docMk/>
            <pc:sldMk cId="768702704" sldId="2367"/>
            <ac:picMk id="39938" creationId="{0624F2AD-2BF5-6CA4-A9CB-89F98A80709C}"/>
          </ac:picMkLst>
        </pc:picChg>
      </pc:sldChg>
      <pc:sldChg chg="addSp delSp modSp add mod">
        <pc:chgData name="MANU TR" userId="215f9afd-fec3-49b8-9553-b651af932104" providerId="ADAL" clId="{DF009F17-2C09-4999-B076-0272566B63FA}" dt="2025-09-17T13:27:58.186" v="1608" actId="113"/>
        <pc:sldMkLst>
          <pc:docMk/>
          <pc:sldMk cId="283374837" sldId="2368"/>
        </pc:sldMkLst>
        <pc:spChg chg="del">
          <ac:chgData name="MANU TR" userId="215f9afd-fec3-49b8-9553-b651af932104" providerId="ADAL" clId="{DF009F17-2C09-4999-B076-0272566B63FA}" dt="2025-09-17T12:34:55.176" v="962" actId="478"/>
          <ac:spMkLst>
            <pc:docMk/>
            <pc:sldMk cId="283374837" sldId="2368"/>
            <ac:spMk id="2" creationId="{1FAF3713-B238-346F-205B-7BB1A1C71491}"/>
          </ac:spMkLst>
        </pc:spChg>
        <pc:spChg chg="mod">
          <ac:chgData name="MANU TR" userId="215f9afd-fec3-49b8-9553-b651af932104" providerId="ADAL" clId="{DF009F17-2C09-4999-B076-0272566B63FA}" dt="2025-09-17T13:27:58.186" v="1608" actId="113"/>
          <ac:spMkLst>
            <pc:docMk/>
            <pc:sldMk cId="283374837" sldId="2368"/>
            <ac:spMk id="4" creationId="{A7B8ABB1-3A24-967C-AFBB-0A2E741BAFAE}"/>
          </ac:spMkLst>
        </pc:spChg>
        <pc:spChg chg="add del mod">
          <ac:chgData name="MANU TR" userId="215f9afd-fec3-49b8-9553-b651af932104" providerId="ADAL" clId="{DF009F17-2C09-4999-B076-0272566B63FA}" dt="2025-09-17T12:34:58.354" v="963" actId="478"/>
          <ac:spMkLst>
            <pc:docMk/>
            <pc:sldMk cId="283374837" sldId="2368"/>
            <ac:spMk id="5" creationId="{DAE574BE-9D8E-483E-6BA1-6A062E167390}"/>
          </ac:spMkLst>
        </pc:spChg>
        <pc:spChg chg="add mod">
          <ac:chgData name="MANU TR" userId="215f9afd-fec3-49b8-9553-b651af932104" providerId="ADAL" clId="{DF009F17-2C09-4999-B076-0272566B63FA}" dt="2025-09-17T13:01:26.237" v="1283" actId="1076"/>
          <ac:spMkLst>
            <pc:docMk/>
            <pc:sldMk cId="283374837" sldId="2368"/>
            <ac:spMk id="7" creationId="{3B5D7A80-D9B9-22BA-8B34-19BFBB8D8612}"/>
          </ac:spMkLst>
        </pc:spChg>
        <pc:picChg chg="del">
          <ac:chgData name="MANU TR" userId="215f9afd-fec3-49b8-9553-b651af932104" providerId="ADAL" clId="{DF009F17-2C09-4999-B076-0272566B63FA}" dt="2025-09-17T12:34:55.176" v="962" actId="478"/>
          <ac:picMkLst>
            <pc:docMk/>
            <pc:sldMk cId="283374837" sldId="2368"/>
            <ac:picMk id="3" creationId="{4C19DACA-47B7-C718-82DC-E9C511B9BD21}"/>
          </ac:picMkLst>
        </pc:picChg>
        <pc:picChg chg="add mod">
          <ac:chgData name="MANU TR" userId="215f9afd-fec3-49b8-9553-b651af932104" providerId="ADAL" clId="{DF009F17-2C09-4999-B076-0272566B63FA}" dt="2025-09-17T13:00:06.013" v="1238" actId="1076"/>
          <ac:picMkLst>
            <pc:docMk/>
            <pc:sldMk cId="283374837" sldId="2368"/>
            <ac:picMk id="6" creationId="{E8486F04-E338-FC14-DF8A-E080389664A5}"/>
          </ac:picMkLst>
        </pc:picChg>
      </pc:sldChg>
      <pc:sldChg chg="addSp delSp modSp add mod">
        <pc:chgData name="MANU TR" userId="215f9afd-fec3-49b8-9553-b651af932104" providerId="ADAL" clId="{DF009F17-2C09-4999-B076-0272566B63FA}" dt="2025-09-17T13:27:35.510" v="1602" actId="242"/>
        <pc:sldMkLst>
          <pc:docMk/>
          <pc:sldMk cId="2230592869" sldId="2369"/>
        </pc:sldMkLst>
        <pc:spChg chg="add mod">
          <ac:chgData name="MANU TR" userId="215f9afd-fec3-49b8-9553-b651af932104" providerId="ADAL" clId="{DF009F17-2C09-4999-B076-0272566B63FA}" dt="2025-09-17T12:59:38.694" v="1236" actId="6549"/>
          <ac:spMkLst>
            <pc:docMk/>
            <pc:sldMk cId="2230592869" sldId="2369"/>
            <ac:spMk id="3" creationId="{D62A36C9-CCE2-8202-99A6-FE28FF5D4215}"/>
          </ac:spMkLst>
        </pc:spChg>
        <pc:spChg chg="mod">
          <ac:chgData name="MANU TR" userId="215f9afd-fec3-49b8-9553-b651af932104" providerId="ADAL" clId="{DF009F17-2C09-4999-B076-0272566B63FA}" dt="2025-09-17T13:27:35.510" v="1602" actId="242"/>
          <ac:spMkLst>
            <pc:docMk/>
            <pc:sldMk cId="2230592869" sldId="2369"/>
            <ac:spMk id="4" creationId="{032ECE56-402B-B68B-C56E-A206FAE0AFF6}"/>
          </ac:spMkLst>
        </pc:spChg>
        <pc:picChg chg="add mod">
          <ac:chgData name="MANU TR" userId="215f9afd-fec3-49b8-9553-b651af932104" providerId="ADAL" clId="{DF009F17-2C09-4999-B076-0272566B63FA}" dt="2025-09-17T12:55:34.843" v="1179" actId="1076"/>
          <ac:picMkLst>
            <pc:docMk/>
            <pc:sldMk cId="2230592869" sldId="2369"/>
            <ac:picMk id="2" creationId="{AF03F003-2E08-3CFA-2558-78DC19E03630}"/>
          </ac:picMkLst>
        </pc:picChg>
        <pc:picChg chg="del">
          <ac:chgData name="MANU TR" userId="215f9afd-fec3-49b8-9553-b651af932104" providerId="ADAL" clId="{DF009F17-2C09-4999-B076-0272566B63FA}" dt="2025-09-17T12:35:37.932" v="978" actId="478"/>
          <ac:picMkLst>
            <pc:docMk/>
            <pc:sldMk cId="2230592869" sldId="2369"/>
            <ac:picMk id="6" creationId="{F453E330-4580-3C0C-96AA-5B0F69A4EF2F}"/>
          </ac:picMkLst>
        </pc:picChg>
      </pc:sldChg>
      <pc:sldChg chg="addSp delSp modSp add mod">
        <pc:chgData name="MANU TR" userId="215f9afd-fec3-49b8-9553-b651af932104" providerId="ADAL" clId="{DF009F17-2C09-4999-B076-0272566B63FA}" dt="2025-09-17T13:27:37.841" v="1603" actId="113"/>
        <pc:sldMkLst>
          <pc:docMk/>
          <pc:sldMk cId="651137056" sldId="2370"/>
        </pc:sldMkLst>
        <pc:spChg chg="mod">
          <ac:chgData name="MANU TR" userId="215f9afd-fec3-49b8-9553-b651af932104" providerId="ADAL" clId="{DF009F17-2C09-4999-B076-0272566B63FA}" dt="2025-09-17T13:27:37.841" v="1603" actId="113"/>
          <ac:spMkLst>
            <pc:docMk/>
            <pc:sldMk cId="651137056" sldId="2370"/>
            <ac:spMk id="4" creationId="{9CDBC0C3-9F30-30BA-1487-E1B6E03A849B}"/>
          </ac:spMkLst>
        </pc:spChg>
        <pc:spChg chg="add mod">
          <ac:chgData name="MANU TR" userId="215f9afd-fec3-49b8-9553-b651af932104" providerId="ADAL" clId="{DF009F17-2C09-4999-B076-0272566B63FA}" dt="2025-09-17T12:54:34.508" v="1165" actId="1076"/>
          <ac:spMkLst>
            <pc:docMk/>
            <pc:sldMk cId="651137056" sldId="2370"/>
            <ac:spMk id="5" creationId="{5520EA51-5E06-82F4-70D0-089E4E151EEF}"/>
          </ac:spMkLst>
        </pc:spChg>
        <pc:picChg chg="del">
          <ac:chgData name="MANU TR" userId="215f9afd-fec3-49b8-9553-b651af932104" providerId="ADAL" clId="{DF009F17-2C09-4999-B076-0272566B63FA}" dt="2025-09-17T12:36:11.656" v="990" actId="478"/>
          <ac:picMkLst>
            <pc:docMk/>
            <pc:sldMk cId="651137056" sldId="2370"/>
            <ac:picMk id="2" creationId="{BDB2357A-829A-93EC-DE0D-68DBB8613C8C}"/>
          </ac:picMkLst>
        </pc:picChg>
        <pc:picChg chg="add mod">
          <ac:chgData name="MANU TR" userId="215f9afd-fec3-49b8-9553-b651af932104" providerId="ADAL" clId="{DF009F17-2C09-4999-B076-0272566B63FA}" dt="2025-09-17T12:54:31.299" v="1163" actId="1076"/>
          <ac:picMkLst>
            <pc:docMk/>
            <pc:sldMk cId="651137056" sldId="2370"/>
            <ac:picMk id="3" creationId="{9038744C-CD94-F058-1723-924E79CD04DD}"/>
          </ac:picMkLst>
        </pc:picChg>
      </pc:sldChg>
      <pc:sldChg chg="addSp delSp modSp add mod">
        <pc:chgData name="MANU TR" userId="215f9afd-fec3-49b8-9553-b651af932104" providerId="ADAL" clId="{DF009F17-2C09-4999-B076-0272566B63FA}" dt="2025-09-17T13:27:40.057" v="1604" actId="113"/>
        <pc:sldMkLst>
          <pc:docMk/>
          <pc:sldMk cId="3886218276" sldId="2371"/>
        </pc:sldMkLst>
        <pc:spChg chg="mod">
          <ac:chgData name="MANU TR" userId="215f9afd-fec3-49b8-9553-b651af932104" providerId="ADAL" clId="{DF009F17-2C09-4999-B076-0272566B63FA}" dt="2025-09-17T13:27:40.057" v="1604" actId="113"/>
          <ac:spMkLst>
            <pc:docMk/>
            <pc:sldMk cId="3886218276" sldId="2371"/>
            <ac:spMk id="4" creationId="{94429181-E33B-AE77-4E36-215BB02F98BF}"/>
          </ac:spMkLst>
        </pc:spChg>
        <pc:spChg chg="add mod">
          <ac:chgData name="MANU TR" userId="215f9afd-fec3-49b8-9553-b651af932104" providerId="ADAL" clId="{DF009F17-2C09-4999-B076-0272566B63FA}" dt="2025-09-17T12:53:30.069" v="1125" actId="20577"/>
          <ac:spMkLst>
            <pc:docMk/>
            <pc:sldMk cId="3886218276" sldId="2371"/>
            <ac:spMk id="5" creationId="{EDEB6670-4CEB-4C7A-9056-860FABB5DE2E}"/>
          </ac:spMkLst>
        </pc:spChg>
        <pc:picChg chg="add mod">
          <ac:chgData name="MANU TR" userId="215f9afd-fec3-49b8-9553-b651af932104" providerId="ADAL" clId="{DF009F17-2C09-4999-B076-0272566B63FA}" dt="2025-09-17T12:37:04.101" v="1004" actId="1076"/>
          <ac:picMkLst>
            <pc:docMk/>
            <pc:sldMk cId="3886218276" sldId="2371"/>
            <ac:picMk id="2" creationId="{89CC5CAB-2105-D4F8-6EFF-DAC26DD6CE42}"/>
          </ac:picMkLst>
        </pc:picChg>
        <pc:picChg chg="del">
          <ac:chgData name="MANU TR" userId="215f9afd-fec3-49b8-9553-b651af932104" providerId="ADAL" clId="{DF009F17-2C09-4999-B076-0272566B63FA}" dt="2025-09-17T12:36:39.547" v="1000" actId="478"/>
          <ac:picMkLst>
            <pc:docMk/>
            <pc:sldMk cId="3886218276" sldId="2371"/>
            <ac:picMk id="3" creationId="{C8555687-093F-DF57-2633-091984823A9E}"/>
          </ac:picMkLst>
        </pc:picChg>
      </pc:sldChg>
      <pc:sldChg chg="addSp delSp modSp add mod">
        <pc:chgData name="MANU TR" userId="215f9afd-fec3-49b8-9553-b651af932104" providerId="ADAL" clId="{DF009F17-2C09-4999-B076-0272566B63FA}" dt="2025-09-18T14:34:53.992" v="1982" actId="14100"/>
        <pc:sldMkLst>
          <pc:docMk/>
          <pc:sldMk cId="3134086391" sldId="2372"/>
        </pc:sldMkLst>
        <pc:spChg chg="add del mod">
          <ac:chgData name="MANU TR" userId="215f9afd-fec3-49b8-9553-b651af932104" providerId="ADAL" clId="{DF009F17-2C09-4999-B076-0272566B63FA}" dt="2025-09-17T13:02:40.819" v="1286" actId="478"/>
          <ac:spMkLst>
            <pc:docMk/>
            <pc:sldMk cId="3134086391" sldId="2372"/>
            <ac:spMk id="3" creationId="{3659121B-2B89-D7F9-E93C-0A3D9F41DEA2}"/>
          </ac:spMkLst>
        </pc:spChg>
        <pc:spChg chg="del mod">
          <ac:chgData name="MANU TR" userId="215f9afd-fec3-49b8-9553-b651af932104" providerId="ADAL" clId="{DF009F17-2C09-4999-B076-0272566B63FA}" dt="2025-09-17T13:25:28.687" v="1564" actId="478"/>
          <ac:spMkLst>
            <pc:docMk/>
            <pc:sldMk cId="3134086391" sldId="2372"/>
            <ac:spMk id="4" creationId="{5F8598AF-4A64-D514-FDCE-8A15C8C03CA1}"/>
          </ac:spMkLst>
        </pc:spChg>
        <pc:spChg chg="del">
          <ac:chgData name="MANU TR" userId="215f9afd-fec3-49b8-9553-b651af932104" providerId="ADAL" clId="{DF009F17-2C09-4999-B076-0272566B63FA}" dt="2025-09-17T13:02:39.247" v="1285" actId="478"/>
          <ac:spMkLst>
            <pc:docMk/>
            <pc:sldMk cId="3134086391" sldId="2372"/>
            <ac:spMk id="5" creationId="{9F5CD722-C25B-A29C-931A-FDEB7C5D9B0B}"/>
          </ac:spMkLst>
        </pc:spChg>
        <pc:spChg chg="del">
          <ac:chgData name="MANU TR" userId="215f9afd-fec3-49b8-9553-b651af932104" providerId="ADAL" clId="{DF009F17-2C09-4999-B076-0272566B63FA}" dt="2025-09-17T13:02:39.247" v="1285" actId="478"/>
          <ac:spMkLst>
            <pc:docMk/>
            <pc:sldMk cId="3134086391" sldId="2372"/>
            <ac:spMk id="6" creationId="{1BB6452F-81F8-0732-837A-90119CA82795}"/>
          </ac:spMkLst>
        </pc:spChg>
        <pc:spChg chg="del">
          <ac:chgData name="MANU TR" userId="215f9afd-fec3-49b8-9553-b651af932104" providerId="ADAL" clId="{DF009F17-2C09-4999-B076-0272566B63FA}" dt="2025-09-17T13:02:39.247" v="1285" actId="478"/>
          <ac:spMkLst>
            <pc:docMk/>
            <pc:sldMk cId="3134086391" sldId="2372"/>
            <ac:spMk id="10" creationId="{31A1EAC3-A28D-B93D-ED52-9E886DB0D422}"/>
          </ac:spMkLst>
        </pc:spChg>
        <pc:spChg chg="add mod">
          <ac:chgData name="MANU TR" userId="215f9afd-fec3-49b8-9553-b651af932104" providerId="ADAL" clId="{DF009F17-2C09-4999-B076-0272566B63FA}" dt="2025-09-17T13:25:35.041" v="1566" actId="14100"/>
          <ac:spMkLst>
            <pc:docMk/>
            <pc:sldMk cId="3134086391" sldId="2372"/>
            <ac:spMk id="14" creationId="{9B2450EB-55E9-48C0-5BE3-E03AC121DF03}"/>
          </ac:spMkLst>
        </pc:spChg>
        <pc:spChg chg="add mod">
          <ac:chgData name="MANU TR" userId="215f9afd-fec3-49b8-9553-b651af932104" providerId="ADAL" clId="{DF009F17-2C09-4999-B076-0272566B63FA}" dt="2025-09-17T13:25:40.504" v="1568" actId="1076"/>
          <ac:spMkLst>
            <pc:docMk/>
            <pc:sldMk cId="3134086391" sldId="2372"/>
            <ac:spMk id="15" creationId="{F1C0221F-614A-FFAA-A5BC-7819A522D846}"/>
          </ac:spMkLst>
        </pc:spChg>
        <pc:graphicFrameChg chg="del">
          <ac:chgData name="MANU TR" userId="215f9afd-fec3-49b8-9553-b651af932104" providerId="ADAL" clId="{DF009F17-2C09-4999-B076-0272566B63FA}" dt="2025-09-17T13:02:39.247" v="1285" actId="478"/>
          <ac:graphicFrameMkLst>
            <pc:docMk/>
            <pc:sldMk cId="3134086391" sldId="2372"/>
            <ac:graphicFrameMk id="8" creationId="{41766164-CBF6-43AC-8849-99E5AB1D7D01}"/>
          </ac:graphicFrameMkLst>
        </pc:graphicFrameChg>
        <pc:graphicFrameChg chg="del">
          <ac:chgData name="MANU TR" userId="215f9afd-fec3-49b8-9553-b651af932104" providerId="ADAL" clId="{DF009F17-2C09-4999-B076-0272566B63FA}" dt="2025-09-17T13:02:39.247" v="1285" actId="478"/>
          <ac:graphicFrameMkLst>
            <pc:docMk/>
            <pc:sldMk cId="3134086391" sldId="2372"/>
            <ac:graphicFrameMk id="9" creationId="{DE1563DF-5247-5A87-D0D6-89E5E4DA012C}"/>
          </ac:graphicFrameMkLst>
        </pc:graphicFrameChg>
        <pc:picChg chg="add mod modCrop">
          <ac:chgData name="MANU TR" userId="215f9afd-fec3-49b8-9553-b651af932104" providerId="ADAL" clId="{DF009F17-2C09-4999-B076-0272566B63FA}" dt="2025-09-18T14:34:53.992" v="1982" actId="14100"/>
          <ac:picMkLst>
            <pc:docMk/>
            <pc:sldMk cId="3134086391" sldId="2372"/>
            <ac:picMk id="11" creationId="{9DC2EDF4-4A57-E798-E0B7-A09EE755D8D6}"/>
          </ac:picMkLst>
        </pc:picChg>
        <pc:picChg chg="add del mod">
          <ac:chgData name="MANU TR" userId="215f9afd-fec3-49b8-9553-b651af932104" providerId="ADAL" clId="{DF009F17-2C09-4999-B076-0272566B63FA}" dt="2025-09-17T13:05:51.045" v="1407" actId="478"/>
          <ac:picMkLst>
            <pc:docMk/>
            <pc:sldMk cId="3134086391" sldId="2372"/>
            <ac:picMk id="13" creationId="{B25EFAA7-E172-70FA-F342-E712976B2548}"/>
          </ac:picMkLst>
        </pc:picChg>
      </pc:sldChg>
      <pc:sldChg chg="addSp delSp modSp add mod">
        <pc:chgData name="MANU TR" userId="215f9afd-fec3-49b8-9553-b651af932104" providerId="ADAL" clId="{DF009F17-2C09-4999-B076-0272566B63FA}" dt="2025-09-17T13:30:35.681" v="1634" actId="22"/>
        <pc:sldMkLst>
          <pc:docMk/>
          <pc:sldMk cId="3757794382" sldId="2373"/>
        </pc:sldMkLst>
        <pc:spChg chg="mod">
          <ac:chgData name="MANU TR" userId="215f9afd-fec3-49b8-9553-b651af932104" providerId="ADAL" clId="{DF009F17-2C09-4999-B076-0272566B63FA}" dt="2025-09-17T13:29:43.880" v="1632" actId="27636"/>
          <ac:spMkLst>
            <pc:docMk/>
            <pc:sldMk cId="3757794382" sldId="2373"/>
            <ac:spMk id="4" creationId="{4DF413E8-55AD-66AF-8BCB-533B713803E5}"/>
          </ac:spMkLst>
        </pc:spChg>
        <pc:picChg chg="add del">
          <ac:chgData name="MANU TR" userId="215f9afd-fec3-49b8-9553-b651af932104" providerId="ADAL" clId="{DF009F17-2C09-4999-B076-0272566B63FA}" dt="2025-09-17T13:30:35.681" v="1634" actId="22"/>
          <ac:picMkLst>
            <pc:docMk/>
            <pc:sldMk cId="3757794382" sldId="2373"/>
            <ac:picMk id="3" creationId="{88067A83-E22C-42B1-FD92-A8482B7D3454}"/>
          </ac:picMkLst>
        </pc:picChg>
        <pc:picChg chg="del">
          <ac:chgData name="MANU TR" userId="215f9afd-fec3-49b8-9553-b651af932104" providerId="ADAL" clId="{DF009F17-2C09-4999-B076-0272566B63FA}" dt="2025-09-17T13:05:36.735" v="1400" actId="478"/>
          <ac:picMkLst>
            <pc:docMk/>
            <pc:sldMk cId="3757794382" sldId="2373"/>
            <ac:picMk id="11" creationId="{54A857DB-1046-E86B-3380-4FFD692BFD2F}"/>
          </ac:picMkLst>
        </pc:picChg>
        <pc:picChg chg="mod modCrop">
          <ac:chgData name="MANU TR" userId="215f9afd-fec3-49b8-9553-b651af932104" providerId="ADAL" clId="{DF009F17-2C09-4999-B076-0272566B63FA}" dt="2025-09-17T13:25:20.832" v="1559" actId="1076"/>
          <ac:picMkLst>
            <pc:docMk/>
            <pc:sldMk cId="3757794382" sldId="2373"/>
            <ac:picMk id="13" creationId="{706F7D6A-E4A3-6CA3-71A2-867289C47F32}"/>
          </ac:picMkLst>
        </pc:picChg>
      </pc:sldChg>
      <pc:sldChg chg="addSp delSp modSp add mod">
        <pc:chgData name="MANU TR" userId="215f9afd-fec3-49b8-9553-b651af932104" providerId="ADAL" clId="{DF009F17-2C09-4999-B076-0272566B63FA}" dt="2025-09-17T13:15:13.938" v="1478" actId="14100"/>
        <pc:sldMkLst>
          <pc:docMk/>
          <pc:sldMk cId="246178760" sldId="2426"/>
        </pc:sldMkLst>
        <pc:picChg chg="del">
          <ac:chgData name="MANU TR" userId="215f9afd-fec3-49b8-9553-b651af932104" providerId="ADAL" clId="{DF009F17-2C09-4999-B076-0272566B63FA}" dt="2025-09-17T13:14:42.574" v="1472" actId="478"/>
          <ac:picMkLst>
            <pc:docMk/>
            <pc:sldMk cId="246178760" sldId="2426"/>
            <ac:picMk id="4" creationId="{7444793D-4F8C-046A-A489-9E9C7BEA6E78}"/>
          </ac:picMkLst>
        </pc:picChg>
        <pc:picChg chg="add mod modCrop">
          <ac:chgData name="MANU TR" userId="215f9afd-fec3-49b8-9553-b651af932104" providerId="ADAL" clId="{DF009F17-2C09-4999-B076-0272566B63FA}" dt="2025-09-17T13:15:13.938" v="1478" actId="14100"/>
          <ac:picMkLst>
            <pc:docMk/>
            <pc:sldMk cId="246178760" sldId="2426"/>
            <ac:picMk id="5" creationId="{A78614E4-8346-9035-D934-44DCEA5DC6C1}"/>
          </ac:picMkLst>
        </pc:picChg>
      </pc:sldChg>
      <pc:sldChg chg="addSp delSp modSp add mod">
        <pc:chgData name="MANU TR" userId="215f9afd-fec3-49b8-9553-b651af932104" providerId="ADAL" clId="{DF009F17-2C09-4999-B076-0272566B63FA}" dt="2025-09-17T13:31:13.150" v="1644" actId="14100"/>
        <pc:sldMkLst>
          <pc:docMk/>
          <pc:sldMk cId="2401693525" sldId="2427"/>
        </pc:sldMkLst>
        <pc:spChg chg="mod">
          <ac:chgData name="MANU TR" userId="215f9afd-fec3-49b8-9553-b651af932104" providerId="ADAL" clId="{DF009F17-2C09-4999-B076-0272566B63FA}" dt="2025-09-17T13:31:10.429" v="1643"/>
          <ac:spMkLst>
            <pc:docMk/>
            <pc:sldMk cId="2401693525" sldId="2427"/>
            <ac:spMk id="4" creationId="{B7C3D478-E5BA-78D2-4D6B-7D02F6C44756}"/>
          </ac:spMkLst>
        </pc:spChg>
        <pc:picChg chg="add mod modCrop">
          <ac:chgData name="MANU TR" userId="215f9afd-fec3-49b8-9553-b651af932104" providerId="ADAL" clId="{DF009F17-2C09-4999-B076-0272566B63FA}" dt="2025-09-17T13:31:13.150" v="1644" actId="14100"/>
          <ac:picMkLst>
            <pc:docMk/>
            <pc:sldMk cId="2401693525" sldId="2427"/>
            <ac:picMk id="3" creationId="{D0EF503A-6EB5-1401-F7FB-97F43F77E129}"/>
          </ac:picMkLst>
        </pc:picChg>
        <pc:picChg chg="del">
          <ac:chgData name="MANU TR" userId="215f9afd-fec3-49b8-9553-b651af932104" providerId="ADAL" clId="{DF009F17-2C09-4999-B076-0272566B63FA}" dt="2025-09-17T13:30:38.975" v="1636" actId="478"/>
          <ac:picMkLst>
            <pc:docMk/>
            <pc:sldMk cId="2401693525" sldId="2427"/>
            <ac:picMk id="13" creationId="{D1B4638E-999B-9FA8-5DB0-65C4645B3F67}"/>
          </ac:picMkLst>
        </pc:picChg>
      </pc:sldChg>
      <pc:sldChg chg="addSp delSp modSp add mod">
        <pc:chgData name="MANU TR" userId="215f9afd-fec3-49b8-9553-b651af932104" providerId="ADAL" clId="{DF009F17-2C09-4999-B076-0272566B63FA}" dt="2025-09-17T13:32:54.553" v="1668" actId="14100"/>
        <pc:sldMkLst>
          <pc:docMk/>
          <pc:sldMk cId="1294109831" sldId="2428"/>
        </pc:sldMkLst>
        <pc:spChg chg="mod">
          <ac:chgData name="MANU TR" userId="215f9afd-fec3-49b8-9553-b651af932104" providerId="ADAL" clId="{DF009F17-2C09-4999-B076-0272566B63FA}" dt="2025-09-17T13:32:46.060" v="1666" actId="20577"/>
          <ac:spMkLst>
            <pc:docMk/>
            <pc:sldMk cId="1294109831" sldId="2428"/>
            <ac:spMk id="4" creationId="{52725742-3CCA-B17D-9516-CE9346E86B01}"/>
          </ac:spMkLst>
        </pc:spChg>
        <pc:picChg chg="del">
          <ac:chgData name="MANU TR" userId="215f9afd-fec3-49b8-9553-b651af932104" providerId="ADAL" clId="{DF009F17-2C09-4999-B076-0272566B63FA}" dt="2025-09-17T13:32:35.059" v="1646" actId="478"/>
          <ac:picMkLst>
            <pc:docMk/>
            <pc:sldMk cId="1294109831" sldId="2428"/>
            <ac:picMk id="3" creationId="{728B05D1-BDAA-A131-B7A0-5FE964AFA84E}"/>
          </ac:picMkLst>
        </pc:picChg>
        <pc:picChg chg="add mod modCrop">
          <ac:chgData name="MANU TR" userId="215f9afd-fec3-49b8-9553-b651af932104" providerId="ADAL" clId="{DF009F17-2C09-4999-B076-0272566B63FA}" dt="2025-09-17T13:32:54.553" v="1668" actId="14100"/>
          <ac:picMkLst>
            <pc:docMk/>
            <pc:sldMk cId="1294109831" sldId="2428"/>
            <ac:picMk id="5" creationId="{174C477D-A9CA-4E8B-4F3E-F0F805F057CC}"/>
          </ac:picMkLst>
        </pc:picChg>
      </pc:sldChg>
      <pc:sldChg chg="addSp delSp modSp add mod">
        <pc:chgData name="MANU TR" userId="215f9afd-fec3-49b8-9553-b651af932104" providerId="ADAL" clId="{DF009F17-2C09-4999-B076-0272566B63FA}" dt="2025-09-17T13:34:33.404" v="1684" actId="20577"/>
        <pc:sldMkLst>
          <pc:docMk/>
          <pc:sldMk cId="1725902977" sldId="2429"/>
        </pc:sldMkLst>
        <pc:spChg chg="mod">
          <ac:chgData name="MANU TR" userId="215f9afd-fec3-49b8-9553-b651af932104" providerId="ADAL" clId="{DF009F17-2C09-4999-B076-0272566B63FA}" dt="2025-09-17T13:34:33.404" v="1684" actId="20577"/>
          <ac:spMkLst>
            <pc:docMk/>
            <pc:sldMk cId="1725902977" sldId="2429"/>
            <ac:spMk id="4" creationId="{ABFD4C8E-FDDE-C405-8BF8-ADD921E1037C}"/>
          </ac:spMkLst>
        </pc:spChg>
        <pc:picChg chg="del">
          <ac:chgData name="MANU TR" userId="215f9afd-fec3-49b8-9553-b651af932104" providerId="ADAL" clId="{DF009F17-2C09-4999-B076-0272566B63FA}" dt="2025-09-17T13:34:05.669" v="1670" actId="478"/>
          <ac:picMkLst>
            <pc:docMk/>
            <pc:sldMk cId="1725902977" sldId="2429"/>
            <ac:picMk id="3" creationId="{803B69CA-8F0E-1549-28BD-6D9A3C7F88A3}"/>
          </ac:picMkLst>
        </pc:picChg>
        <pc:picChg chg="add mod">
          <ac:chgData name="MANU TR" userId="215f9afd-fec3-49b8-9553-b651af932104" providerId="ADAL" clId="{DF009F17-2C09-4999-B076-0272566B63FA}" dt="2025-09-17T13:34:30.022" v="1673" actId="14100"/>
          <ac:picMkLst>
            <pc:docMk/>
            <pc:sldMk cId="1725902977" sldId="2429"/>
            <ac:picMk id="5" creationId="{764C98F6-3B50-DE5A-BD1E-4C02824B41AD}"/>
          </ac:picMkLst>
        </pc:picChg>
      </pc:sldChg>
      <pc:sldChg chg="addSp delSp modSp add mod">
        <pc:chgData name="MANU TR" userId="215f9afd-fec3-49b8-9553-b651af932104" providerId="ADAL" clId="{DF009F17-2C09-4999-B076-0272566B63FA}" dt="2025-09-17T13:35:59.575" v="1691" actId="14100"/>
        <pc:sldMkLst>
          <pc:docMk/>
          <pc:sldMk cId="2353394083" sldId="2430"/>
        </pc:sldMkLst>
        <pc:picChg chg="add mod">
          <ac:chgData name="MANU TR" userId="215f9afd-fec3-49b8-9553-b651af932104" providerId="ADAL" clId="{DF009F17-2C09-4999-B076-0272566B63FA}" dt="2025-09-17T13:35:59.575" v="1691" actId="14100"/>
          <ac:picMkLst>
            <pc:docMk/>
            <pc:sldMk cId="2353394083" sldId="2430"/>
            <ac:picMk id="3" creationId="{6C1DE11B-4B55-446D-850B-3734F83649A1}"/>
          </ac:picMkLst>
        </pc:picChg>
        <pc:picChg chg="del">
          <ac:chgData name="MANU TR" userId="215f9afd-fec3-49b8-9553-b651af932104" providerId="ADAL" clId="{DF009F17-2C09-4999-B076-0272566B63FA}" dt="2025-09-17T13:35:40.546" v="1686" actId="478"/>
          <ac:picMkLst>
            <pc:docMk/>
            <pc:sldMk cId="2353394083" sldId="2430"/>
            <ac:picMk id="5" creationId="{406ADBC4-2720-4C7F-F339-D6C89C544718}"/>
          </ac:picMkLst>
        </pc:picChg>
      </pc:sldChg>
      <pc:sldChg chg="addSp delSp modSp add mod">
        <pc:chgData name="MANU TR" userId="215f9afd-fec3-49b8-9553-b651af932104" providerId="ADAL" clId="{DF009F17-2C09-4999-B076-0272566B63FA}" dt="2025-09-17T13:38:53.498" v="1707" actId="14100"/>
        <pc:sldMkLst>
          <pc:docMk/>
          <pc:sldMk cId="2917570870" sldId="2431"/>
        </pc:sldMkLst>
        <pc:spChg chg="mod">
          <ac:chgData name="MANU TR" userId="215f9afd-fec3-49b8-9553-b651af932104" providerId="ADAL" clId="{DF009F17-2C09-4999-B076-0272566B63FA}" dt="2025-09-17T13:37:58.908" v="1700"/>
          <ac:spMkLst>
            <pc:docMk/>
            <pc:sldMk cId="2917570870" sldId="2431"/>
            <ac:spMk id="4" creationId="{E799B40C-D32D-E725-E393-21F029098357}"/>
          </ac:spMkLst>
        </pc:spChg>
        <pc:spChg chg="add del">
          <ac:chgData name="MANU TR" userId="215f9afd-fec3-49b8-9553-b651af932104" providerId="ADAL" clId="{DF009F17-2C09-4999-B076-0272566B63FA}" dt="2025-09-17T13:37:19.848" v="1695" actId="22"/>
          <ac:spMkLst>
            <pc:docMk/>
            <pc:sldMk cId="2917570870" sldId="2431"/>
            <ac:spMk id="5" creationId="{F74B6594-E196-58A4-07CB-AB0F05E07F7D}"/>
          </ac:spMkLst>
        </pc:spChg>
        <pc:picChg chg="del">
          <ac:chgData name="MANU TR" userId="215f9afd-fec3-49b8-9553-b651af932104" providerId="ADAL" clId="{DF009F17-2C09-4999-B076-0272566B63FA}" dt="2025-09-17T13:37:18.535" v="1693" actId="478"/>
          <ac:picMkLst>
            <pc:docMk/>
            <pc:sldMk cId="2917570870" sldId="2431"/>
            <ac:picMk id="3" creationId="{6C9AEE6B-37A0-E398-3DC1-AE866BB9798E}"/>
          </ac:picMkLst>
        </pc:picChg>
        <pc:picChg chg="add del mod">
          <ac:chgData name="MANU TR" userId="215f9afd-fec3-49b8-9553-b651af932104" providerId="ADAL" clId="{DF009F17-2C09-4999-B076-0272566B63FA}" dt="2025-09-17T13:38:00.205" v="1701" actId="478"/>
          <ac:picMkLst>
            <pc:docMk/>
            <pc:sldMk cId="2917570870" sldId="2431"/>
            <ac:picMk id="7" creationId="{EF681E5D-E068-D4D7-FCC6-2739F41B4E1C}"/>
          </ac:picMkLst>
        </pc:picChg>
        <pc:picChg chg="add mod modCrop">
          <ac:chgData name="MANU TR" userId="215f9afd-fec3-49b8-9553-b651af932104" providerId="ADAL" clId="{DF009F17-2C09-4999-B076-0272566B63FA}" dt="2025-09-17T13:38:53.498" v="1707" actId="14100"/>
          <ac:picMkLst>
            <pc:docMk/>
            <pc:sldMk cId="2917570870" sldId="2431"/>
            <ac:picMk id="9" creationId="{881C5E73-8E2B-4F59-A2CF-D5F951F8E63F}"/>
          </ac:picMkLst>
        </pc:picChg>
      </pc:sldChg>
      <pc:sldChg chg="modSp add mod">
        <pc:chgData name="MANU TR" userId="215f9afd-fec3-49b8-9553-b651af932104" providerId="ADAL" clId="{DF009F17-2C09-4999-B076-0272566B63FA}" dt="2025-09-17T13:42:42.205" v="1837" actId="6549"/>
        <pc:sldMkLst>
          <pc:docMk/>
          <pc:sldMk cId="1522804207" sldId="2432"/>
        </pc:sldMkLst>
        <pc:spChg chg="mod">
          <ac:chgData name="MANU TR" userId="215f9afd-fec3-49b8-9553-b651af932104" providerId="ADAL" clId="{DF009F17-2C09-4999-B076-0272566B63FA}" dt="2025-09-17T13:40:13.213" v="1720" actId="20577"/>
          <ac:spMkLst>
            <pc:docMk/>
            <pc:sldMk cId="1522804207" sldId="2432"/>
            <ac:spMk id="3" creationId="{D77D4A70-38BF-6DC5-F2CE-6968E303DFD7}"/>
          </ac:spMkLst>
        </pc:spChg>
        <pc:spChg chg="mod">
          <ac:chgData name="MANU TR" userId="215f9afd-fec3-49b8-9553-b651af932104" providerId="ADAL" clId="{DF009F17-2C09-4999-B076-0272566B63FA}" dt="2025-09-17T13:42:42.205" v="1837" actId="6549"/>
          <ac:spMkLst>
            <pc:docMk/>
            <pc:sldMk cId="1522804207" sldId="2432"/>
            <ac:spMk id="24" creationId="{DA116518-BAD3-298E-C9FD-72FB2CDFE5E5}"/>
          </ac:spMkLst>
        </pc:spChg>
      </pc:sldChg>
      <pc:sldChg chg="modSp add del mod">
        <pc:chgData name="MANU TR" userId="215f9afd-fec3-49b8-9553-b651af932104" providerId="ADAL" clId="{DF009F17-2C09-4999-B076-0272566B63FA}" dt="2025-09-17T13:46:52.005" v="1890" actId="2696"/>
        <pc:sldMkLst>
          <pc:docMk/>
          <pc:sldMk cId="1833015879" sldId="2433"/>
        </pc:sldMkLst>
        <pc:spChg chg="mod">
          <ac:chgData name="MANU TR" userId="215f9afd-fec3-49b8-9553-b651af932104" providerId="ADAL" clId="{DF009F17-2C09-4999-B076-0272566B63FA}" dt="2025-09-17T13:46:45.213" v="1889" actId="20577"/>
          <ac:spMkLst>
            <pc:docMk/>
            <pc:sldMk cId="1833015879" sldId="2433"/>
            <ac:spMk id="3" creationId="{38A22E8B-6CC3-8597-908E-1F7FB8C3553F}"/>
          </ac:spMkLst>
        </pc:spChg>
        <pc:spChg chg="mod">
          <ac:chgData name="MANU TR" userId="215f9afd-fec3-49b8-9553-b651af932104" providerId="ADAL" clId="{DF009F17-2C09-4999-B076-0272566B63FA}" dt="2025-09-17T13:45:04.608" v="1839"/>
          <ac:spMkLst>
            <pc:docMk/>
            <pc:sldMk cId="1833015879" sldId="2433"/>
            <ac:spMk id="4" creationId="{B9CC3DF1-74D9-8972-1784-E8B0399ED027}"/>
          </ac:spMkLst>
        </pc:spChg>
      </pc:sldChg>
      <pc:sldChg chg="addSp modSp add mod">
        <pc:chgData name="MANU TR" userId="215f9afd-fec3-49b8-9553-b651af932104" providerId="ADAL" clId="{DF009F17-2C09-4999-B076-0272566B63FA}" dt="2025-09-17T13:50:03.818" v="1897" actId="20577"/>
        <pc:sldMkLst>
          <pc:docMk/>
          <pc:sldMk cId="4068955598" sldId="2433"/>
        </pc:sldMkLst>
        <pc:spChg chg="mod">
          <ac:chgData name="MANU TR" userId="215f9afd-fec3-49b8-9553-b651af932104" providerId="ADAL" clId="{DF009F17-2C09-4999-B076-0272566B63FA}" dt="2025-09-17T13:48:35.854" v="1894" actId="207"/>
          <ac:spMkLst>
            <pc:docMk/>
            <pc:sldMk cId="4068955598" sldId="2433"/>
            <ac:spMk id="3" creationId="{38A22E8B-6CC3-8597-908E-1F7FB8C3553F}"/>
          </ac:spMkLst>
        </pc:spChg>
        <pc:spChg chg="add mod">
          <ac:chgData name="MANU TR" userId="215f9afd-fec3-49b8-9553-b651af932104" providerId="ADAL" clId="{DF009F17-2C09-4999-B076-0272566B63FA}" dt="2025-09-17T13:50:03.818" v="1897" actId="20577"/>
          <ac:spMkLst>
            <pc:docMk/>
            <pc:sldMk cId="4068955598" sldId="2433"/>
            <ac:spMk id="5" creationId="{6D3320AB-ECE3-9C7A-E79C-2C4F1EDEACC6}"/>
          </ac:spMkLst>
        </pc:sp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oleObject" Target="https://cugmail-my.sharepoint.com/personal/manu_tr_cug_ac_in/Documents/IITD/Open%20Access%20Publications/Book1.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https://cugmail-my.sharepoint.com/personal/manu_tr_cug_ac_in/Documents/IITD/Open%20Access%20Publications/Book1.xlsx" TargetMode="External"/><Relationship Id="rId2" Type="http://schemas.microsoft.com/office/2011/relationships/chartColorStyle" Target="colors3.xml"/><Relationship Id="rId1" Type="http://schemas.microsoft.com/office/2011/relationships/chartStyle" Target="style3.xml"/></Relationships>
</file>

<file path=ppt/charts/_rels/chart3.xml.rels><?xml version="1.0" encoding="UTF-8" standalone="yes"?>
<Relationships xmlns="http://schemas.openxmlformats.org/package/2006/relationships"><Relationship Id="rId3" Type="http://schemas.openxmlformats.org/officeDocument/2006/relationships/oleObject" Target="https://cugmail-my.sharepoint.com/personal/manu_tr_cug_ac_in/Documents/IITD/Open%20Access%20Publications/Book1.xlsx" TargetMode="External"/><Relationship Id="rId2" Type="http://schemas.microsoft.com/office/2011/relationships/chartColorStyle" Target="colors4.xml"/><Relationship Id="rId1" Type="http://schemas.microsoft.com/office/2011/relationships/chartStyle" Target="style4.xml"/></Relationships>
</file>

<file path=ppt/charts/_rels/chart4.xml.rels><?xml version="1.0" encoding="UTF-8" standalone="yes"?>
<Relationships xmlns="http://schemas.openxmlformats.org/package/2006/relationships"><Relationship Id="rId3" Type="http://schemas.openxmlformats.org/officeDocument/2006/relationships/oleObject" Target="https://cugmail-my.sharepoint.com/personal/manu_tr_cug_ac_in/Documents/IITD/Open%20Access%20Publications/Book1.xlsx" TargetMode="External"/><Relationship Id="rId2" Type="http://schemas.microsoft.com/office/2011/relationships/chartColorStyle" Target="colors5.xml"/><Relationship Id="rId1" Type="http://schemas.microsoft.com/office/2011/relationships/chartStyle" Target="style5.xml"/></Relationships>
</file>

<file path=ppt/charts/_rels/chart5.xml.rels><?xml version="1.0" encoding="UTF-8" standalone="yes"?>
<Relationships xmlns="http://schemas.openxmlformats.org/package/2006/relationships"><Relationship Id="rId3" Type="http://schemas.openxmlformats.org/officeDocument/2006/relationships/oleObject" Target="https://cugmail-my.sharepoint.com/personal/manu_tr_cug_ac_in/Documents/IITD/Open%20Access%20Publications/Book1.xlsx" TargetMode="External"/><Relationship Id="rId2" Type="http://schemas.microsoft.com/office/2011/relationships/chartColorStyle" Target="colors6.xml"/><Relationship Id="rId1" Type="http://schemas.microsoft.com/office/2011/relationships/chartStyle" Target="style6.xml"/></Relationships>
</file>

<file path=ppt/charts/_rels/chartEx1.xml.rels><?xml version="1.0" encoding="UTF-8" standalone="yes"?>
<Relationships xmlns="http://schemas.openxmlformats.org/package/2006/relationships"><Relationship Id="rId3" Type="http://schemas.microsoft.com/office/2011/relationships/chartColorStyle" Target="colors2.xml"/><Relationship Id="rId2" Type="http://schemas.microsoft.com/office/2011/relationships/chartStyle" Target="style2.xml"/><Relationship Id="rId1" Type="http://schemas.openxmlformats.org/officeDocument/2006/relationships/oleObject" Target="https://cugmail-my.sharepoint.com/personal/manu_tr_cug_ac_in/Documents/IITD/Open%20Access%20Publications/Book1.xlsx" TargetMode="External"/></Relationships>
</file>

<file path=ppt/charts/_rels/chartEx2.xml.rels><?xml version="1.0" encoding="UTF-8" standalone="yes"?>
<Relationships xmlns="http://schemas.openxmlformats.org/package/2006/relationships"><Relationship Id="rId3" Type="http://schemas.microsoft.com/office/2011/relationships/chartColorStyle" Target="colors7.xml"/><Relationship Id="rId2" Type="http://schemas.microsoft.com/office/2011/relationships/chartStyle" Target="style7.xml"/><Relationship Id="rId1" Type="http://schemas.openxmlformats.org/officeDocument/2006/relationships/oleObject" Target="https://cugmail-my.sharepoint.com/personal/manu_tr_cug_ac_in/Documents/IITD/Open%20Access%20Publications/Book1.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spPr>
            <a:solidFill>
              <a:schemeClr val="accent1"/>
            </a:solidFill>
            <a:ln>
              <a:noFill/>
            </a:ln>
            <a:effectLst/>
          </c:spPr>
          <c:invertIfNegative val="0"/>
          <c:dLbls>
            <c:dLbl>
              <c:idx val="11"/>
              <c:tx>
                <c:rich>
                  <a:bodyPr/>
                  <a:lstStyle/>
                  <a:p>
                    <a:fld id="{0423A52F-E0F1-448A-82FC-D3ED888891A7}" type="VALUE">
                      <a:rPr lang="en-US" b="1"/>
                      <a:pPr/>
                      <a:t>[VALUE]</a:t>
                    </a:fld>
                    <a:endParaRPr lang="en-IN"/>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50AC-4D38-AB5C-F8E32BA45881}"/>
                </c:ext>
              </c:extLst>
            </c:dLbl>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Sheet10!$C$1:$C$12</c:f>
              <c:strCache>
                <c:ptCount val="12"/>
                <c:pt idx="0">
                  <c:v>United States </c:v>
                </c:pt>
                <c:pt idx="1">
                  <c:v>Germany </c:v>
                </c:pt>
                <c:pt idx="2">
                  <c:v>United Kingdom </c:v>
                </c:pt>
                <c:pt idx="3">
                  <c:v>Africa </c:v>
                </c:pt>
                <c:pt idx="4">
                  <c:v>Peru </c:v>
                </c:pt>
                <c:pt idx="5">
                  <c:v>Spain </c:v>
                </c:pt>
                <c:pt idx="6">
                  <c:v>Indonesia </c:v>
                </c:pt>
                <c:pt idx="7">
                  <c:v>Japan </c:v>
                </c:pt>
                <c:pt idx="8">
                  <c:v>Brazil </c:v>
                </c:pt>
                <c:pt idx="9">
                  <c:v>Turkey </c:v>
                </c:pt>
                <c:pt idx="10">
                  <c:v>Colombia </c:v>
                </c:pt>
                <c:pt idx="11">
                  <c:v>India </c:v>
                </c:pt>
              </c:strCache>
            </c:strRef>
          </c:cat>
          <c:val>
            <c:numRef>
              <c:f>Sheet10!$D$1:$D$12</c:f>
              <c:numCache>
                <c:formatCode>General</c:formatCode>
                <c:ptCount val="12"/>
                <c:pt idx="0">
                  <c:v>871</c:v>
                </c:pt>
                <c:pt idx="1">
                  <c:v>252</c:v>
                </c:pt>
                <c:pt idx="2">
                  <c:v>243</c:v>
                </c:pt>
                <c:pt idx="3">
                  <c:v>201</c:v>
                </c:pt>
                <c:pt idx="4">
                  <c:v>199</c:v>
                </c:pt>
                <c:pt idx="5">
                  <c:v>197</c:v>
                </c:pt>
                <c:pt idx="6">
                  <c:v>195</c:v>
                </c:pt>
                <c:pt idx="7">
                  <c:v>194</c:v>
                </c:pt>
                <c:pt idx="8">
                  <c:v>180</c:v>
                </c:pt>
                <c:pt idx="9">
                  <c:v>173</c:v>
                </c:pt>
                <c:pt idx="10">
                  <c:v>167</c:v>
                </c:pt>
                <c:pt idx="11">
                  <c:v>138</c:v>
                </c:pt>
              </c:numCache>
            </c:numRef>
          </c:val>
          <c:extLst>
            <c:ext xmlns:c16="http://schemas.microsoft.com/office/drawing/2014/chart" uri="{C3380CC4-5D6E-409C-BE32-E72D297353CC}">
              <c16:uniqueId val="{00000000-50AC-4D38-AB5C-F8E32BA45881}"/>
            </c:ext>
          </c:extLst>
        </c:ser>
        <c:dLbls>
          <c:showLegendKey val="0"/>
          <c:showVal val="0"/>
          <c:showCatName val="0"/>
          <c:showSerName val="0"/>
          <c:showPercent val="0"/>
          <c:showBubbleSize val="0"/>
        </c:dLbls>
        <c:gapWidth val="182"/>
        <c:axId val="1858928"/>
        <c:axId val="1861808"/>
      </c:barChart>
      <c:catAx>
        <c:axId val="185892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crossAx val="1861808"/>
        <c:crosses val="autoZero"/>
        <c:auto val="1"/>
        <c:lblAlgn val="ctr"/>
        <c:lblOffset val="100"/>
        <c:noMultiLvlLbl val="0"/>
      </c:catAx>
      <c:valAx>
        <c:axId val="1861808"/>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crossAx val="1858928"/>
        <c:crosses val="autoZero"/>
        <c:crossBetween val="between"/>
      </c:valAx>
      <c:spPr>
        <a:noFill/>
        <a:ln>
          <a:noFill/>
        </a:ln>
        <a:effectLst/>
      </c:spPr>
    </c:plotArea>
    <c:plotVisOnly val="1"/>
    <c:dispBlanksAs val="gap"/>
    <c:showDLblsOverMax val="0"/>
  </c:chart>
  <c:spPr>
    <a:noFill/>
    <a:ln>
      <a:noFill/>
    </a:ln>
    <a:effectLst/>
  </c:spPr>
  <c:txPr>
    <a:bodyPr/>
    <a:lstStyle/>
    <a:p>
      <a:pPr>
        <a:defRPr sz="1200">
          <a:solidFill>
            <a:schemeClr val="tx1"/>
          </a:solidFill>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lineMarker"/>
        <c:varyColors val="0"/>
        <c:ser>
          <c:idx val="0"/>
          <c:order val="0"/>
          <c:spPr>
            <a:ln w="19050" cap="rnd">
              <a:solidFill>
                <a:schemeClr val="accent1"/>
              </a:solidFill>
              <a:round/>
            </a:ln>
            <a:effectLst/>
          </c:spPr>
          <c:marker>
            <c:symbol val="circle"/>
            <c:size val="5"/>
            <c:spPr>
              <a:solidFill>
                <a:schemeClr val="accent1"/>
              </a:solidFill>
              <a:ln w="9525">
                <a:solidFill>
                  <a:schemeClr val="accent1"/>
                </a:solidFill>
              </a:ln>
              <a:effectLst/>
            </c:spPr>
          </c:marker>
          <c:dLbls>
            <c:spPr>
              <a:noFill/>
              <a:ln>
                <a:noFill/>
              </a:ln>
              <a:effectLst/>
            </c:spPr>
            <c:txPr>
              <a:bodyPr rot="0" spcFirstLastPara="1" vertOverflow="ellipsis" vert="horz" wrap="square" anchor="ctr" anchorCtr="1"/>
              <a:lstStyle/>
              <a:p>
                <a:pPr>
                  <a:defRPr sz="11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numRef>
              <c:f>India_17092025!$G$3:$G$18</c:f>
              <c:numCache>
                <c:formatCode>General</c:formatCode>
                <c:ptCount val="16"/>
                <c:pt idx="0">
                  <c:v>2025</c:v>
                </c:pt>
                <c:pt idx="1">
                  <c:v>2024</c:v>
                </c:pt>
                <c:pt idx="2">
                  <c:v>2023</c:v>
                </c:pt>
                <c:pt idx="3">
                  <c:v>2022</c:v>
                </c:pt>
                <c:pt idx="4">
                  <c:v>2021</c:v>
                </c:pt>
                <c:pt idx="5">
                  <c:v>2020</c:v>
                </c:pt>
                <c:pt idx="6">
                  <c:v>2019</c:v>
                </c:pt>
                <c:pt idx="7">
                  <c:v>2018</c:v>
                </c:pt>
                <c:pt idx="8">
                  <c:v>2017</c:v>
                </c:pt>
                <c:pt idx="9">
                  <c:v>2016</c:v>
                </c:pt>
                <c:pt idx="10">
                  <c:v>2015</c:v>
                </c:pt>
                <c:pt idx="11">
                  <c:v>2014</c:v>
                </c:pt>
                <c:pt idx="12">
                  <c:v>2013</c:v>
                </c:pt>
                <c:pt idx="13">
                  <c:v>2012</c:v>
                </c:pt>
                <c:pt idx="14">
                  <c:v>2011</c:v>
                </c:pt>
                <c:pt idx="15">
                  <c:v>2010</c:v>
                </c:pt>
              </c:numCache>
            </c:numRef>
          </c:xVal>
          <c:yVal>
            <c:numRef>
              <c:f>India_17092025!$H$3:$H$18</c:f>
              <c:numCache>
                <c:formatCode>General</c:formatCode>
                <c:ptCount val="16"/>
                <c:pt idx="0">
                  <c:v>55682</c:v>
                </c:pt>
                <c:pt idx="1">
                  <c:v>96847</c:v>
                </c:pt>
                <c:pt idx="2">
                  <c:v>96112</c:v>
                </c:pt>
                <c:pt idx="3">
                  <c:v>90711</c:v>
                </c:pt>
                <c:pt idx="4">
                  <c:v>80769</c:v>
                </c:pt>
                <c:pt idx="5">
                  <c:v>69654</c:v>
                </c:pt>
                <c:pt idx="6">
                  <c:v>63431</c:v>
                </c:pt>
                <c:pt idx="7">
                  <c:v>48780</c:v>
                </c:pt>
                <c:pt idx="8">
                  <c:v>42208</c:v>
                </c:pt>
                <c:pt idx="9">
                  <c:v>41526</c:v>
                </c:pt>
                <c:pt idx="10">
                  <c:v>37822</c:v>
                </c:pt>
                <c:pt idx="11">
                  <c:v>32624</c:v>
                </c:pt>
                <c:pt idx="12">
                  <c:v>27106</c:v>
                </c:pt>
                <c:pt idx="13">
                  <c:v>23841</c:v>
                </c:pt>
                <c:pt idx="14">
                  <c:v>19291</c:v>
                </c:pt>
                <c:pt idx="15">
                  <c:v>15289</c:v>
                </c:pt>
              </c:numCache>
            </c:numRef>
          </c:yVal>
          <c:smooth val="0"/>
          <c:extLst>
            <c:ext xmlns:c16="http://schemas.microsoft.com/office/drawing/2014/chart" uri="{C3380CC4-5D6E-409C-BE32-E72D297353CC}">
              <c16:uniqueId val="{00000000-C3A1-4A25-99B9-AE8956D84725}"/>
            </c:ext>
          </c:extLst>
        </c:ser>
        <c:dLbls>
          <c:showLegendKey val="0"/>
          <c:showVal val="0"/>
          <c:showCatName val="0"/>
          <c:showSerName val="0"/>
          <c:showPercent val="0"/>
          <c:showBubbleSize val="0"/>
        </c:dLbls>
        <c:axId val="1906441904"/>
        <c:axId val="1906449584"/>
      </c:scatterChart>
      <c:valAx>
        <c:axId val="1906441904"/>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050" b="0" i="0" u="none" strike="noStrike" kern="1200" baseline="0">
                <a:solidFill>
                  <a:schemeClr val="tx1"/>
                </a:solidFill>
                <a:latin typeface="+mn-lt"/>
                <a:ea typeface="+mn-ea"/>
                <a:cs typeface="+mn-cs"/>
              </a:defRPr>
            </a:pPr>
            <a:endParaRPr lang="en-US"/>
          </a:p>
        </c:txPr>
        <c:crossAx val="1906449584"/>
        <c:crosses val="autoZero"/>
        <c:crossBetween val="midCat"/>
      </c:valAx>
      <c:valAx>
        <c:axId val="190644958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050" b="0" i="0" u="none" strike="noStrike" kern="1200" baseline="0">
                <a:solidFill>
                  <a:schemeClr val="tx1"/>
                </a:solidFill>
                <a:latin typeface="+mn-lt"/>
                <a:ea typeface="+mn-ea"/>
                <a:cs typeface="+mn-cs"/>
              </a:defRPr>
            </a:pPr>
            <a:endParaRPr lang="en-US"/>
          </a:p>
        </c:txPr>
        <c:crossAx val="1906441904"/>
        <c:crosses val="autoZero"/>
        <c:crossBetween val="midCat"/>
      </c:valAx>
      <c:spPr>
        <a:noFill/>
        <a:ln>
          <a:noFill/>
        </a:ln>
        <a:effectLst/>
      </c:spPr>
    </c:plotArea>
    <c:plotVisOnly val="1"/>
    <c:dispBlanksAs val="gap"/>
    <c:showDLblsOverMax val="0"/>
  </c:chart>
  <c:spPr>
    <a:noFill/>
    <a:ln>
      <a:noFill/>
    </a:ln>
    <a:effectLst/>
  </c:spPr>
  <c:txPr>
    <a:bodyPr/>
    <a:lstStyle/>
    <a:p>
      <a:pPr>
        <a:defRPr>
          <a:solidFill>
            <a:schemeClr val="tx1"/>
          </a:solidFill>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lineMarker"/>
        <c:varyColors val="0"/>
        <c:ser>
          <c:idx val="0"/>
          <c:order val="0"/>
          <c:spPr>
            <a:ln w="19050" cap="rnd">
              <a:solidFill>
                <a:schemeClr val="accent1"/>
              </a:solidFill>
              <a:round/>
            </a:ln>
            <a:effectLst/>
          </c:spPr>
          <c:marker>
            <c:symbol val="circle"/>
            <c:size val="5"/>
            <c:spPr>
              <a:solidFill>
                <a:schemeClr val="accent1"/>
              </a:solidFill>
              <a:ln w="9525">
                <a:solidFill>
                  <a:schemeClr val="accent1"/>
                </a:solidFill>
              </a:ln>
              <a:effectLst/>
            </c:spPr>
          </c:marker>
          <c:dLbls>
            <c:spPr>
              <a:noFill/>
              <a:ln>
                <a:noFill/>
              </a:ln>
              <a:effectLst/>
            </c:spPr>
            <c:txPr>
              <a:bodyPr rot="0" spcFirstLastPara="1" vertOverflow="ellipsis" vert="horz" wrap="square" anchor="ctr" anchorCtr="1"/>
              <a:lstStyle/>
              <a:p>
                <a:pPr>
                  <a:defRPr sz="13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numRef>
              <c:f>IITD_17092025!$G$3:$G$18</c:f>
              <c:numCache>
                <c:formatCode>General</c:formatCode>
                <c:ptCount val="16"/>
                <c:pt idx="0">
                  <c:v>2025</c:v>
                </c:pt>
                <c:pt idx="1">
                  <c:v>2024</c:v>
                </c:pt>
                <c:pt idx="2">
                  <c:v>2023</c:v>
                </c:pt>
                <c:pt idx="3">
                  <c:v>2022</c:v>
                </c:pt>
                <c:pt idx="4">
                  <c:v>2021</c:v>
                </c:pt>
                <c:pt idx="5">
                  <c:v>2020</c:v>
                </c:pt>
                <c:pt idx="6">
                  <c:v>2019</c:v>
                </c:pt>
                <c:pt idx="7">
                  <c:v>2018</c:v>
                </c:pt>
                <c:pt idx="8">
                  <c:v>2017</c:v>
                </c:pt>
                <c:pt idx="9">
                  <c:v>2016</c:v>
                </c:pt>
                <c:pt idx="10">
                  <c:v>2015</c:v>
                </c:pt>
                <c:pt idx="11">
                  <c:v>2014</c:v>
                </c:pt>
                <c:pt idx="12">
                  <c:v>2013</c:v>
                </c:pt>
                <c:pt idx="13">
                  <c:v>2012</c:v>
                </c:pt>
                <c:pt idx="14">
                  <c:v>2011</c:v>
                </c:pt>
                <c:pt idx="15">
                  <c:v>2010</c:v>
                </c:pt>
              </c:numCache>
            </c:numRef>
          </c:xVal>
          <c:yVal>
            <c:numRef>
              <c:f>IITD_17092025!$H$3:$H$18</c:f>
              <c:numCache>
                <c:formatCode>General</c:formatCode>
                <c:ptCount val="16"/>
                <c:pt idx="0">
                  <c:v>524</c:v>
                </c:pt>
                <c:pt idx="1">
                  <c:v>954</c:v>
                </c:pt>
                <c:pt idx="2">
                  <c:v>1055</c:v>
                </c:pt>
                <c:pt idx="3">
                  <c:v>988</c:v>
                </c:pt>
                <c:pt idx="4">
                  <c:v>843</c:v>
                </c:pt>
                <c:pt idx="5">
                  <c:v>675</c:v>
                </c:pt>
                <c:pt idx="6">
                  <c:v>525</c:v>
                </c:pt>
                <c:pt idx="7">
                  <c:v>424</c:v>
                </c:pt>
                <c:pt idx="8">
                  <c:v>423</c:v>
                </c:pt>
                <c:pt idx="9">
                  <c:v>351</c:v>
                </c:pt>
                <c:pt idx="10">
                  <c:v>316</c:v>
                </c:pt>
                <c:pt idx="11">
                  <c:v>254</c:v>
                </c:pt>
                <c:pt idx="12">
                  <c:v>211</c:v>
                </c:pt>
                <c:pt idx="13">
                  <c:v>168</c:v>
                </c:pt>
                <c:pt idx="14">
                  <c:v>125</c:v>
                </c:pt>
                <c:pt idx="15">
                  <c:v>147</c:v>
                </c:pt>
              </c:numCache>
            </c:numRef>
          </c:yVal>
          <c:smooth val="0"/>
          <c:extLst>
            <c:ext xmlns:c16="http://schemas.microsoft.com/office/drawing/2014/chart" uri="{C3380CC4-5D6E-409C-BE32-E72D297353CC}">
              <c16:uniqueId val="{00000000-4EF8-47CA-9AFD-05695F871BF0}"/>
            </c:ext>
          </c:extLst>
        </c:ser>
        <c:dLbls>
          <c:showLegendKey val="0"/>
          <c:showVal val="0"/>
          <c:showCatName val="0"/>
          <c:showSerName val="0"/>
          <c:showPercent val="0"/>
          <c:showBubbleSize val="0"/>
        </c:dLbls>
        <c:axId val="1852604192"/>
        <c:axId val="1852602272"/>
      </c:scatterChart>
      <c:valAx>
        <c:axId val="1852604192"/>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300" b="0" i="0" u="none" strike="noStrike" kern="1200" baseline="0">
                <a:solidFill>
                  <a:schemeClr val="tx1"/>
                </a:solidFill>
                <a:latin typeface="+mn-lt"/>
                <a:ea typeface="+mn-ea"/>
                <a:cs typeface="+mn-cs"/>
              </a:defRPr>
            </a:pPr>
            <a:endParaRPr lang="en-US"/>
          </a:p>
        </c:txPr>
        <c:crossAx val="1852602272"/>
        <c:crosses val="autoZero"/>
        <c:crossBetween val="midCat"/>
      </c:valAx>
      <c:valAx>
        <c:axId val="185260227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300" b="0" i="0" u="none" strike="noStrike" kern="1200" baseline="0">
                <a:solidFill>
                  <a:schemeClr val="tx1"/>
                </a:solidFill>
                <a:latin typeface="+mn-lt"/>
                <a:ea typeface="+mn-ea"/>
                <a:cs typeface="+mn-cs"/>
              </a:defRPr>
            </a:pPr>
            <a:endParaRPr lang="en-US"/>
          </a:p>
        </c:txPr>
        <c:crossAx val="1852604192"/>
        <c:crosses val="autoZero"/>
        <c:crossBetween val="midCat"/>
      </c:valAx>
      <c:spPr>
        <a:noFill/>
        <a:ln>
          <a:noFill/>
        </a:ln>
        <a:effectLst/>
      </c:spPr>
    </c:plotArea>
    <c:plotVisOnly val="1"/>
    <c:dispBlanksAs val="gap"/>
    <c:showDLblsOverMax val="0"/>
  </c:chart>
  <c:spPr>
    <a:noFill/>
    <a:ln>
      <a:noFill/>
    </a:ln>
    <a:effectLst/>
  </c:spPr>
  <c:txPr>
    <a:bodyPr/>
    <a:lstStyle/>
    <a:p>
      <a:pPr>
        <a:defRPr sz="1300">
          <a:solidFill>
            <a:schemeClr val="tx1"/>
          </a:solidFill>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areaChart>
        <c:grouping val="stacked"/>
        <c:varyColors val="0"/>
        <c:ser>
          <c:idx val="0"/>
          <c:order val="0"/>
          <c:tx>
            <c:strRef>
              <c:f>Sheet11!$D$1</c:f>
              <c:strCache>
                <c:ptCount val="1"/>
                <c:pt idx="0">
                  <c:v>Number of OA Journals</c:v>
                </c:pt>
              </c:strCache>
            </c:strRef>
          </c:tx>
          <c:spPr>
            <a:solidFill>
              <a:schemeClr val="accent6"/>
            </a:solidFill>
            <a:ln>
              <a:noFill/>
            </a:ln>
            <a:effectLst/>
          </c:spPr>
          <c:dLbls>
            <c:dLbl>
              <c:idx val="0"/>
              <c:layout>
                <c:manualLayout>
                  <c:x val="1.2644889357218124E-2"/>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D86E-49CA-9506-98C75ECAE027}"/>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Sheet11!$C$2:$C$24</c:f>
              <c:strCache>
                <c:ptCount val="23"/>
                <c:pt idx="0">
                  <c:v> 2025 </c:v>
                </c:pt>
                <c:pt idx="1">
                  <c:v> 2024 </c:v>
                </c:pt>
                <c:pt idx="2">
                  <c:v> 2023 </c:v>
                </c:pt>
                <c:pt idx="3">
                  <c:v> 2022 </c:v>
                </c:pt>
                <c:pt idx="4">
                  <c:v> 2021 </c:v>
                </c:pt>
                <c:pt idx="5">
                  <c:v> 2020 </c:v>
                </c:pt>
                <c:pt idx="6">
                  <c:v> 2019 </c:v>
                </c:pt>
                <c:pt idx="7">
                  <c:v> 2018 </c:v>
                </c:pt>
                <c:pt idx="8">
                  <c:v> 2017 </c:v>
                </c:pt>
                <c:pt idx="9">
                  <c:v> 2016 </c:v>
                </c:pt>
                <c:pt idx="10">
                  <c:v> 2015 </c:v>
                </c:pt>
                <c:pt idx="11">
                  <c:v> 2014 </c:v>
                </c:pt>
                <c:pt idx="12">
                  <c:v> 2013 </c:v>
                </c:pt>
                <c:pt idx="13">
                  <c:v> 2012 </c:v>
                </c:pt>
                <c:pt idx="14">
                  <c:v> 2011 </c:v>
                </c:pt>
                <c:pt idx="15">
                  <c:v> 2010 </c:v>
                </c:pt>
                <c:pt idx="16">
                  <c:v> 2009 </c:v>
                </c:pt>
                <c:pt idx="17">
                  <c:v> 2008 </c:v>
                </c:pt>
                <c:pt idx="18">
                  <c:v> 2007 </c:v>
                </c:pt>
                <c:pt idx="19">
                  <c:v> 2006 </c:v>
                </c:pt>
                <c:pt idx="20">
                  <c:v> 2005 </c:v>
                </c:pt>
                <c:pt idx="21">
                  <c:v> 2004 </c:v>
                </c:pt>
                <c:pt idx="22">
                  <c:v> 2003 </c:v>
                </c:pt>
              </c:strCache>
            </c:strRef>
          </c:cat>
          <c:val>
            <c:numRef>
              <c:f>Sheet11!$D$2:$D$24</c:f>
              <c:numCache>
                <c:formatCode>General</c:formatCode>
                <c:ptCount val="23"/>
                <c:pt idx="0">
                  <c:v>30</c:v>
                </c:pt>
                <c:pt idx="1">
                  <c:v>39</c:v>
                </c:pt>
                <c:pt idx="2">
                  <c:v>33</c:v>
                </c:pt>
                <c:pt idx="3">
                  <c:v>16</c:v>
                </c:pt>
                <c:pt idx="4">
                  <c:v>28</c:v>
                </c:pt>
                <c:pt idx="5">
                  <c:v>29</c:v>
                </c:pt>
                <c:pt idx="6">
                  <c:v>31</c:v>
                </c:pt>
                <c:pt idx="7">
                  <c:v>46</c:v>
                </c:pt>
                <c:pt idx="8">
                  <c:v>46</c:v>
                </c:pt>
                <c:pt idx="9">
                  <c:v>22</c:v>
                </c:pt>
                <c:pt idx="10">
                  <c:v>5</c:v>
                </c:pt>
                <c:pt idx="11">
                  <c:v>5</c:v>
                </c:pt>
                <c:pt idx="12">
                  <c:v>7</c:v>
                </c:pt>
                <c:pt idx="13">
                  <c:v>3</c:v>
                </c:pt>
                <c:pt idx="14">
                  <c:v>3</c:v>
                </c:pt>
                <c:pt idx="15">
                  <c:v>11</c:v>
                </c:pt>
                <c:pt idx="16">
                  <c:v>9</c:v>
                </c:pt>
                <c:pt idx="17">
                  <c:v>8</c:v>
                </c:pt>
                <c:pt idx="18">
                  <c:v>3</c:v>
                </c:pt>
                <c:pt idx="19">
                  <c:v>5</c:v>
                </c:pt>
                <c:pt idx="20">
                  <c:v>5</c:v>
                </c:pt>
                <c:pt idx="21">
                  <c:v>6</c:v>
                </c:pt>
                <c:pt idx="22">
                  <c:v>1</c:v>
                </c:pt>
              </c:numCache>
            </c:numRef>
          </c:val>
          <c:extLst>
            <c:ext xmlns:c16="http://schemas.microsoft.com/office/drawing/2014/chart" uri="{C3380CC4-5D6E-409C-BE32-E72D297353CC}">
              <c16:uniqueId val="{00000000-D86E-49CA-9506-98C75ECAE027}"/>
            </c:ext>
          </c:extLst>
        </c:ser>
        <c:ser>
          <c:idx val="1"/>
          <c:order val="1"/>
          <c:tx>
            <c:strRef>
              <c:f>Sheet11!$E$1</c:f>
              <c:strCache>
                <c:ptCount val="1"/>
                <c:pt idx="0">
                  <c:v>Cummulative Number of OA Journals</c:v>
                </c:pt>
              </c:strCache>
            </c:strRef>
          </c:tx>
          <c:spPr>
            <a:solidFill>
              <a:schemeClr val="accent5"/>
            </a:solidFill>
            <a:ln>
              <a:noFill/>
            </a:ln>
            <a:effectLst/>
          </c:spPr>
          <c:dLbls>
            <c:dLbl>
              <c:idx val="0"/>
              <c:layout>
                <c:manualLayout>
                  <c:x val="2.107481559536354E-2"/>
                  <c:y val="-1.173709137131563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D86E-49CA-9506-98C75ECAE027}"/>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Sheet11!$C$2:$C$24</c:f>
              <c:strCache>
                <c:ptCount val="23"/>
                <c:pt idx="0">
                  <c:v> 2025 </c:v>
                </c:pt>
                <c:pt idx="1">
                  <c:v> 2024 </c:v>
                </c:pt>
                <c:pt idx="2">
                  <c:v> 2023 </c:v>
                </c:pt>
                <c:pt idx="3">
                  <c:v> 2022 </c:v>
                </c:pt>
                <c:pt idx="4">
                  <c:v> 2021 </c:v>
                </c:pt>
                <c:pt idx="5">
                  <c:v> 2020 </c:v>
                </c:pt>
                <c:pt idx="6">
                  <c:v> 2019 </c:v>
                </c:pt>
                <c:pt idx="7">
                  <c:v> 2018 </c:v>
                </c:pt>
                <c:pt idx="8">
                  <c:v> 2017 </c:v>
                </c:pt>
                <c:pt idx="9">
                  <c:v> 2016 </c:v>
                </c:pt>
                <c:pt idx="10">
                  <c:v> 2015 </c:v>
                </c:pt>
                <c:pt idx="11">
                  <c:v> 2014 </c:v>
                </c:pt>
                <c:pt idx="12">
                  <c:v> 2013 </c:v>
                </c:pt>
                <c:pt idx="13">
                  <c:v> 2012 </c:v>
                </c:pt>
                <c:pt idx="14">
                  <c:v> 2011 </c:v>
                </c:pt>
                <c:pt idx="15">
                  <c:v> 2010 </c:v>
                </c:pt>
                <c:pt idx="16">
                  <c:v> 2009 </c:v>
                </c:pt>
                <c:pt idx="17">
                  <c:v> 2008 </c:v>
                </c:pt>
                <c:pt idx="18">
                  <c:v> 2007 </c:v>
                </c:pt>
                <c:pt idx="19">
                  <c:v> 2006 </c:v>
                </c:pt>
                <c:pt idx="20">
                  <c:v> 2005 </c:v>
                </c:pt>
                <c:pt idx="21">
                  <c:v> 2004 </c:v>
                </c:pt>
                <c:pt idx="22">
                  <c:v> 2003 </c:v>
                </c:pt>
              </c:strCache>
            </c:strRef>
          </c:cat>
          <c:val>
            <c:numRef>
              <c:f>Sheet11!$E$2:$E$24</c:f>
              <c:numCache>
                <c:formatCode>General</c:formatCode>
                <c:ptCount val="23"/>
                <c:pt idx="0">
                  <c:v>397</c:v>
                </c:pt>
                <c:pt idx="1">
                  <c:v>367</c:v>
                </c:pt>
                <c:pt idx="2">
                  <c:v>328</c:v>
                </c:pt>
                <c:pt idx="3">
                  <c:v>295</c:v>
                </c:pt>
                <c:pt idx="4">
                  <c:v>279</c:v>
                </c:pt>
                <c:pt idx="5">
                  <c:v>251</c:v>
                </c:pt>
                <c:pt idx="6">
                  <c:v>222</c:v>
                </c:pt>
                <c:pt idx="7">
                  <c:v>191</c:v>
                </c:pt>
                <c:pt idx="8">
                  <c:v>145</c:v>
                </c:pt>
                <c:pt idx="9">
                  <c:v>99</c:v>
                </c:pt>
                <c:pt idx="10">
                  <c:v>77</c:v>
                </c:pt>
                <c:pt idx="11">
                  <c:v>72</c:v>
                </c:pt>
                <c:pt idx="12">
                  <c:v>67</c:v>
                </c:pt>
                <c:pt idx="13">
                  <c:v>60</c:v>
                </c:pt>
                <c:pt idx="14">
                  <c:v>57</c:v>
                </c:pt>
                <c:pt idx="15">
                  <c:v>54</c:v>
                </c:pt>
                <c:pt idx="16">
                  <c:v>43</c:v>
                </c:pt>
                <c:pt idx="17">
                  <c:v>34</c:v>
                </c:pt>
                <c:pt idx="18">
                  <c:v>26</c:v>
                </c:pt>
                <c:pt idx="19">
                  <c:v>23</c:v>
                </c:pt>
                <c:pt idx="20">
                  <c:v>18</c:v>
                </c:pt>
                <c:pt idx="21">
                  <c:v>13</c:v>
                </c:pt>
                <c:pt idx="22">
                  <c:v>7</c:v>
                </c:pt>
              </c:numCache>
            </c:numRef>
          </c:val>
          <c:extLst>
            <c:ext xmlns:c16="http://schemas.microsoft.com/office/drawing/2014/chart" uri="{C3380CC4-5D6E-409C-BE32-E72D297353CC}">
              <c16:uniqueId val="{00000001-D86E-49CA-9506-98C75ECAE027}"/>
            </c:ext>
          </c:extLst>
        </c:ser>
        <c:dLbls>
          <c:showLegendKey val="0"/>
          <c:showVal val="0"/>
          <c:showCatName val="0"/>
          <c:showSerName val="0"/>
          <c:showPercent val="0"/>
          <c:showBubbleSize val="0"/>
        </c:dLbls>
        <c:axId val="1442126816"/>
        <c:axId val="1442125856"/>
      </c:areaChart>
      <c:catAx>
        <c:axId val="1442126816"/>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crossAx val="1442125856"/>
        <c:crosses val="autoZero"/>
        <c:auto val="1"/>
        <c:lblAlgn val="ctr"/>
        <c:lblOffset val="100"/>
        <c:noMultiLvlLbl val="0"/>
      </c:catAx>
      <c:valAx>
        <c:axId val="144212585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n-US"/>
          </a:p>
        </c:txPr>
        <c:crossAx val="1442126816"/>
        <c:crosses val="autoZero"/>
        <c:crossBetween val="midCat"/>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zero"/>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spPr>
            <a:solidFill>
              <a:schemeClr val="accent1"/>
            </a:solidFill>
            <a:ln>
              <a:noFill/>
            </a:ln>
            <a:effectLst/>
          </c:spPr>
          <c:invertIfNegative val="0"/>
          <c:dLbls>
            <c:dLbl>
              <c:idx val="10"/>
              <c:tx>
                <c:rich>
                  <a:bodyPr/>
                  <a:lstStyle/>
                  <a:p>
                    <a:fld id="{DACCA6B3-111E-4C8C-A021-BA85251C86A9}" type="VALUE">
                      <a:rPr lang="en-US" b="1"/>
                      <a:pPr/>
                      <a:t>[VALUE]</a:t>
                    </a:fld>
                    <a:endParaRPr lang="en-IN"/>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8334-406D-A6A6-78FDC1F77791}"/>
                </c:ext>
              </c:extLst>
            </c:dLbl>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Sheet8!$C$2:$C$15</c:f>
              <c:strCache>
                <c:ptCount val="14"/>
                <c:pt idx="0">
                  <c:v>United States </c:v>
                </c:pt>
                <c:pt idx="1">
                  <c:v>Germany </c:v>
                </c:pt>
                <c:pt idx="2">
                  <c:v>Canada </c:v>
                </c:pt>
                <c:pt idx="3">
                  <c:v>United Kingdom </c:v>
                </c:pt>
                <c:pt idx="4">
                  <c:v>European Union </c:v>
                </c:pt>
                <c:pt idx="5">
                  <c:v>France </c:v>
                </c:pt>
                <c:pt idx="6">
                  <c:v>Australia </c:v>
                </c:pt>
                <c:pt idx="7">
                  <c:v>Switzerland </c:v>
                </c:pt>
                <c:pt idx="8">
                  <c:v>China </c:v>
                </c:pt>
                <c:pt idx="9">
                  <c:v>Netherlands </c:v>
                </c:pt>
                <c:pt idx="10">
                  <c:v>India </c:v>
                </c:pt>
                <c:pt idx="11">
                  <c:v>Italy </c:v>
                </c:pt>
                <c:pt idx="12">
                  <c:v>Japan </c:v>
                </c:pt>
                <c:pt idx="13">
                  <c:v>Spain </c:v>
                </c:pt>
              </c:strCache>
            </c:strRef>
          </c:cat>
          <c:val>
            <c:numRef>
              <c:f>Sheet8!$D$2:$D$15</c:f>
              <c:numCache>
                <c:formatCode>General</c:formatCode>
                <c:ptCount val="14"/>
                <c:pt idx="0">
                  <c:v>1221</c:v>
                </c:pt>
                <c:pt idx="1">
                  <c:v>553</c:v>
                </c:pt>
                <c:pt idx="2">
                  <c:v>417</c:v>
                </c:pt>
                <c:pt idx="3">
                  <c:v>329</c:v>
                </c:pt>
                <c:pt idx="4">
                  <c:v>294</c:v>
                </c:pt>
                <c:pt idx="5">
                  <c:v>144</c:v>
                </c:pt>
                <c:pt idx="6">
                  <c:v>108</c:v>
                </c:pt>
                <c:pt idx="7">
                  <c:v>88</c:v>
                </c:pt>
                <c:pt idx="8">
                  <c:v>86</c:v>
                </c:pt>
                <c:pt idx="9">
                  <c:v>85</c:v>
                </c:pt>
                <c:pt idx="10">
                  <c:v>70</c:v>
                </c:pt>
                <c:pt idx="11">
                  <c:v>69</c:v>
                </c:pt>
                <c:pt idx="12">
                  <c:v>66</c:v>
                </c:pt>
                <c:pt idx="13">
                  <c:v>64</c:v>
                </c:pt>
              </c:numCache>
            </c:numRef>
          </c:val>
          <c:extLst>
            <c:ext xmlns:c16="http://schemas.microsoft.com/office/drawing/2014/chart" uri="{C3380CC4-5D6E-409C-BE32-E72D297353CC}">
              <c16:uniqueId val="{00000000-8334-406D-A6A6-78FDC1F77791}"/>
            </c:ext>
          </c:extLst>
        </c:ser>
        <c:dLbls>
          <c:showLegendKey val="0"/>
          <c:showVal val="0"/>
          <c:showCatName val="0"/>
          <c:showSerName val="0"/>
          <c:showPercent val="0"/>
          <c:showBubbleSize val="0"/>
        </c:dLbls>
        <c:gapWidth val="182"/>
        <c:axId val="1852603712"/>
        <c:axId val="1852604192"/>
      </c:barChart>
      <c:catAx>
        <c:axId val="185260371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tx1"/>
                </a:solidFill>
                <a:latin typeface="+mn-lt"/>
                <a:ea typeface="+mn-ea"/>
                <a:cs typeface="+mn-cs"/>
              </a:defRPr>
            </a:pPr>
            <a:endParaRPr lang="en-US"/>
          </a:p>
        </c:txPr>
        <c:crossAx val="1852604192"/>
        <c:crosses val="autoZero"/>
        <c:auto val="1"/>
        <c:lblAlgn val="ctr"/>
        <c:lblOffset val="100"/>
        <c:noMultiLvlLbl val="0"/>
      </c:catAx>
      <c:valAx>
        <c:axId val="1852604192"/>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00" b="0" i="0" u="none" strike="noStrike" kern="1200" baseline="0">
                <a:solidFill>
                  <a:schemeClr val="tx1"/>
                </a:solidFill>
                <a:latin typeface="+mn-lt"/>
                <a:ea typeface="+mn-ea"/>
                <a:cs typeface="+mn-cs"/>
              </a:defRPr>
            </a:pPr>
            <a:endParaRPr lang="en-US"/>
          </a:p>
        </c:txPr>
        <c:crossAx val="1852603712"/>
        <c:crosses val="autoZero"/>
        <c:crossBetween val="between"/>
      </c:valAx>
      <c:spPr>
        <a:noFill/>
        <a:ln>
          <a:noFill/>
        </a:ln>
        <a:effectLst/>
      </c:spPr>
    </c:plotArea>
    <c:plotVisOnly val="1"/>
    <c:dispBlanksAs val="gap"/>
    <c:showDLblsOverMax val="0"/>
  </c:chart>
  <c:spPr>
    <a:noFill/>
    <a:ln>
      <a:noFill/>
    </a:ln>
    <a:effectLst/>
  </c:spPr>
  <c:txPr>
    <a:bodyPr/>
    <a:lstStyle/>
    <a:p>
      <a:pPr>
        <a:defRPr sz="1100">
          <a:solidFill>
            <a:schemeClr val="tx1"/>
          </a:solidFill>
        </a:defRPr>
      </a:pPr>
      <a:endParaRPr lang="en-US"/>
    </a:p>
  </c:txPr>
  <c:externalData r:id="rId3">
    <c:autoUpdate val="0"/>
  </c:externalData>
</c:chartSpace>
</file>

<file path=ppt/charts/chartEx1.xml><?xml version="1.0" encoding="utf-8"?>
<cx:chartSpace xmlns:a="http://schemas.openxmlformats.org/drawingml/2006/main" xmlns:r="http://schemas.openxmlformats.org/officeDocument/2006/relationships" xmlns:cx="http://schemas.microsoft.com/office/drawing/2014/chartex">
  <cx:chartData>
    <cx:externalData r:id="rId1" cx:autoUpdate="0"/>
    <cx:data id="0">
      <cx:strDim type="cat">
        <cx:f>Sheet10!$C$1:$C$121</cx:f>
        <cx:lvl ptCount="121">
          <cx:pt idx="0">United States </cx:pt>
          <cx:pt idx="1">Germany </cx:pt>
          <cx:pt idx="2">United Kingdom </cx:pt>
          <cx:pt idx="3">Africa </cx:pt>
          <cx:pt idx="4">Peru </cx:pt>
          <cx:pt idx="5">Spain </cx:pt>
          <cx:pt idx="6">Indonesia </cx:pt>
          <cx:pt idx="7">Japan </cx:pt>
          <cx:pt idx="8">Brazil </cx:pt>
          <cx:pt idx="9">Turkey </cx:pt>
          <cx:pt idx="10">Colombia </cx:pt>
          <cx:pt idx="11">India </cx:pt>
          <cx:pt idx="12">Ukraine </cx:pt>
          <cx:pt idx="13">Poland </cx:pt>
          <cx:pt idx="14">Oceania </cx:pt>
          <cx:pt idx="15">France </cx:pt>
          <cx:pt idx="16">China </cx:pt>
          <cx:pt idx="17">Canada </cx:pt>
          <cx:pt idx="18">Italy </cx:pt>
          <cx:pt idx="19">Australia </cx:pt>
          <cx:pt idx="20">Argentina </cx:pt>
          <cx:pt idx="21">Taiwan </cx:pt>
          <cx:pt idx="22">Russia </cx:pt>
          <cx:pt idx="23">South Korea </cx:pt>
          <cx:pt idx="24">Portugal </cx:pt>
          <cx:pt idx="25">Hungary </cx:pt>
          <cx:pt idx="26">Mexico </cx:pt>
          <cx:pt idx="27">Serbia </cx:pt>
          <cx:pt idx="28">Sweden </cx:pt>
          <cx:pt idx="29">South Africa </cx:pt>
          <cx:pt idx="30">Malaysia </cx:pt>
          <cx:pt idx="31">Netherlands </cx:pt>
          <cx:pt idx="32">Greece </cx:pt>
          <cx:pt idx="33">Kenya </cx:pt>
          <cx:pt idx="34">Belarus </cx:pt>
          <cx:pt idx="35">Belgium </cx:pt>
          <cx:pt idx="36">Chile </cx:pt>
          <cx:pt idx="37">Switzerland </cx:pt>
          <cx:pt idx="38">Austria </cx:pt>
          <cx:pt idx="39">Ecuador </cx:pt>
          <cx:pt idx="40">Ireland </cx:pt>
          <cx:pt idx="41">Norway </cx:pt>
          <cx:pt idx="42">Finland </cx:pt>
          <cx:pt idx="43">New Zealand </cx:pt>
          <cx:pt idx="44">Nigeria </cx:pt>
          <cx:pt idx="45">Venezuela </cx:pt>
          <cx:pt idx="46">Denmark </cx:pt>
          <cx:pt idx="47">Iran </cx:pt>
          <cx:pt idx="48">Moldova </cx:pt>
          <cx:pt idx="49">Algeria </cx:pt>
          <cx:pt idx="50">Philippines </cx:pt>
          <cx:pt idx="51">Czech Republic </cx:pt>
          <cx:pt idx="52">Romania </cx:pt>
          <cx:pt idx="53">Bangladesh </cx:pt>
          <cx:pt idx="54">Kazakhstan </cx:pt>
          <cx:pt idx="55">Lithuania </cx:pt>
          <cx:pt idx="56">El Salvador </cx:pt>
          <cx:pt idx="57">Sudan </cx:pt>
          <cx:pt idx="58">Thailand </cx:pt>
          <cx:pt idx="59">Cuba </cx:pt>
          <cx:pt idx="60">Zimbabwe </cx:pt>
          <cx:pt idx="61">Pakistan </cx:pt>
          <cx:pt idx="62">Bulgaria </cx:pt>
          <cx:pt idx="63">Hong Kong </cx:pt>
          <cx:pt idx="64">Slovenia </cx:pt>
          <cx:pt idx="65">Tanzania </cx:pt>
          <cx:pt idx="66">Uganda </cx:pt>
          <cx:pt idx="67">Saudi Arabia </cx:pt>
          <cx:pt idx="68">Costa Rica </cx:pt>
          <cx:pt idx="69">Panama </cx:pt>
          <cx:pt idx="70">Egypt </cx:pt>
          <cx:pt idx="71">Iraq </cx:pt>
          <cx:pt idx="72">Nicaragua </cx:pt>
          <cx:pt idx="73">Uruguay </cx:pt>
          <cx:pt idx="74">Palestinian Territory </cx:pt>
          <cx:pt idx="75">Croatia </cx:pt>
          <cx:pt idx="76">Cyprus </cx:pt>
          <cx:pt idx="77">Ghana </cx:pt>
          <cx:pt idx="78">Singapore </cx:pt>
          <cx:pt idx="79">Morocco </cx:pt>
          <cx:pt idx="80">Azerbaijan </cx:pt>
          <cx:pt idx="81">Latvia </cx:pt>
          <cx:pt idx="82">Botswana </cx:pt>
          <cx:pt idx="83">Ethiopia </cx:pt>
          <cx:pt idx="84">United Arab Emirates </cx:pt>
          <cx:pt idx="85">Slovakia </cx:pt>
          <cx:pt idx="86">Dominican Republic </cx:pt>
          <cx:pt idx="87">Jamaica </cx:pt>
          <cx:pt idx="88">Libya </cx:pt>
          <cx:pt idx="89">Georgia </cx:pt>
          <cx:pt idx="90">Lebanon </cx:pt>
          <cx:pt idx="91">Nepal </cx:pt>
          <cx:pt idx="92">Bosnia and Herzegovina </cx:pt>
          <cx:pt idx="93">Estonia </cx:pt>
          <cx:pt idx="94">Macedonia </cx:pt>
          <cx:pt idx="95">Fiji </cx:pt>
          <cx:pt idx="96">Bolivia </cx:pt>
          <cx:pt idx="97">Lesotho </cx:pt>
          <cx:pt idx="98">Mozambique </cx:pt>
          <cx:pt idx="99">Somalia </cx:pt>
          <cx:pt idx="100">Tunisia </cx:pt>
          <cx:pt idx="101">Armenia </cx:pt>
          <cx:pt idx="102">Kyrgyzstan </cx:pt>
          <cx:pt idx="103">Sri Lanka </cx:pt>
          <cx:pt idx="104">Albania </cx:pt>
          <cx:pt idx="105">Luxembourg </cx:pt>
          <cx:pt idx="106">Malta </cx:pt>
          <cx:pt idx="107">Cameroon </cx:pt>
          <cx:pt idx="108">Namibia </cx:pt>
          <cx:pt idx="109">Rwanda </cx:pt>
          <cx:pt idx="110">Senegal </cx:pt>
          <cx:pt idx="111">Cambodia </cx:pt>
          <cx:pt idx="112">Israel </cx:pt>
          <cx:pt idx="113">Jordan </cx:pt>
          <cx:pt idx="114">Syria </cx:pt>
          <cx:pt idx="115">Honduras </cx:pt>
          <cx:pt idx="116">Martinique </cx:pt>
          <cx:pt idx="117">Puerto Rico </cx:pt>
          <cx:pt idx="118">Samoa </cx:pt>
          <cx:pt idx="119">United States Minor Outlying Islands </cx:pt>
          <cx:pt idx="120">Paraguay </cx:pt>
        </cx:lvl>
      </cx:strDim>
      <cx:numDim type="colorVal">
        <cx:f>Sheet10!$D$1:$D$121</cx:f>
        <cx:lvl ptCount="121" formatCode="General">
          <cx:pt idx="0">871</cx:pt>
          <cx:pt idx="1">252</cx:pt>
          <cx:pt idx="2">243</cx:pt>
          <cx:pt idx="3">201</cx:pt>
          <cx:pt idx="4">199</cx:pt>
          <cx:pt idx="5">197</cx:pt>
          <cx:pt idx="6">195</cx:pt>
          <cx:pt idx="7">194</cx:pt>
          <cx:pt idx="8">180</cx:pt>
          <cx:pt idx="9">173</cx:pt>
          <cx:pt idx="10">167</cx:pt>
          <cx:pt idx="11">138</cx:pt>
          <cx:pt idx="12">135</cx:pt>
          <cx:pt idx="13">104</cx:pt>
          <cx:pt idx="14">102</cx:pt>
          <cx:pt idx="15">98</cx:pt>
          <cx:pt idx="16">96</cx:pt>
          <cx:pt idx="17">89</cx:pt>
          <cx:pt idx="18">82</cx:pt>
          <cx:pt idx="19">76</cx:pt>
          <cx:pt idx="20">74</cx:pt>
          <cx:pt idx="21">72</cx:pt>
          <cx:pt idx="22">71</cx:pt>
          <cx:pt idx="23">56</cx:pt>
          <cx:pt idx="24">52</cx:pt>
          <cx:pt idx="25">51</cx:pt>
          <cx:pt idx="26">49</cx:pt>
          <cx:pt idx="27">47</cx:pt>
          <cx:pt idx="28">47</cx:pt>
          <cx:pt idx="29">46</cx:pt>
          <cx:pt idx="30">43</cx:pt>
          <cx:pt idx="31">40</cx:pt>
          <cx:pt idx="32">39</cx:pt>
          <cx:pt idx="33">36</cx:pt>
          <cx:pt idx="34">33</cx:pt>
          <cx:pt idx="35">33</cx:pt>
          <cx:pt idx="36">32</cx:pt>
          <cx:pt idx="37">31</cx:pt>
          <cx:pt idx="38">29</cx:pt>
          <cx:pt idx="39">27</cx:pt>
          <cx:pt idx="40">25</cx:pt>
          <cx:pt idx="41">25</cx:pt>
          <cx:pt idx="42">22</cx:pt>
          <cx:pt idx="43">21</cx:pt>
          <cx:pt idx="44">20</cx:pt>
          <cx:pt idx="45">20</cx:pt>
          <cx:pt idx="46">18</cx:pt>
          <cx:pt idx="47">17</cx:pt>
          <cx:pt idx="48">17</cx:pt>
          <cx:pt idx="49">16</cx:pt>
          <cx:pt idx="50">16</cx:pt>
          <cx:pt idx="51">16</cx:pt>
          <cx:pt idx="52">16</cx:pt>
          <cx:pt idx="53">13</cx:pt>
          <cx:pt idx="54">13</cx:pt>
          <cx:pt idx="55">13</cx:pt>
          <cx:pt idx="56">13</cx:pt>
          <cx:pt idx="57">12</cx:pt>
          <cx:pt idx="58">12</cx:pt>
          <cx:pt idx="59">12</cx:pt>
          <cx:pt idx="60">11</cx:pt>
          <cx:pt idx="61">11</cx:pt>
          <cx:pt idx="62">11</cx:pt>
          <cx:pt idx="63">10</cx:pt>
          <cx:pt idx="64">10</cx:pt>
          <cx:pt idx="65">9</cx:pt>
          <cx:pt idx="66">9</cx:pt>
          <cx:pt idx="67">9</cx:pt>
          <cx:pt idx="68">9</cx:pt>
          <cx:pt idx="69">9</cx:pt>
          <cx:pt idx="70">8</cx:pt>
          <cx:pt idx="71">8</cx:pt>
          <cx:pt idx="72">8</cx:pt>
          <cx:pt idx="73">8</cx:pt>
          <cx:pt idx="74">7</cx:pt>
          <cx:pt idx="75">7</cx:pt>
          <cx:pt idx="76">7</cx:pt>
          <cx:pt idx="77">6</cx:pt>
          <cx:pt idx="78">6</cx:pt>
          <cx:pt idx="79">5</cx:pt>
          <cx:pt idx="80">5</cx:pt>
          <cx:pt idx="81">5</cx:pt>
          <cx:pt idx="82">4</cx:pt>
          <cx:pt idx="83">4</cx:pt>
          <cx:pt idx="84">4</cx:pt>
          <cx:pt idx="85">4</cx:pt>
          <cx:pt idx="86">4</cx:pt>
          <cx:pt idx="87">4</cx:pt>
          <cx:pt idx="88">3</cx:pt>
          <cx:pt idx="89">3</cx:pt>
          <cx:pt idx="90">3</cx:pt>
          <cx:pt idx="91">3</cx:pt>
          <cx:pt idx="92">3</cx:pt>
          <cx:pt idx="93">3</cx:pt>
          <cx:pt idx="94">3</cx:pt>
          <cx:pt idx="95">3</cx:pt>
          <cx:pt idx="96">3</cx:pt>
          <cx:pt idx="97">2</cx:pt>
          <cx:pt idx="98">2</cx:pt>
          <cx:pt idx="99">2</cx:pt>
          <cx:pt idx="100">2</cx:pt>
          <cx:pt idx="101">2</cx:pt>
          <cx:pt idx="102">2</cx:pt>
          <cx:pt idx="103">2</cx:pt>
          <cx:pt idx="104">2</cx:pt>
          <cx:pt idx="105">2</cx:pt>
          <cx:pt idx="106">2</cx:pt>
          <cx:pt idx="107">1</cx:pt>
          <cx:pt idx="108">1</cx:pt>
          <cx:pt idx="109">1</cx:pt>
          <cx:pt idx="110">1</cx:pt>
          <cx:pt idx="111">1</cx:pt>
          <cx:pt idx="112">1</cx:pt>
          <cx:pt idx="113">1</cx:pt>
          <cx:pt idx="114">1</cx:pt>
          <cx:pt idx="115">1</cx:pt>
          <cx:pt idx="116">1</cx:pt>
          <cx:pt idx="117">1</cx:pt>
          <cx:pt idx="118">1</cx:pt>
          <cx:pt idx="119">1</cx:pt>
          <cx:pt idx="120">1</cx:pt>
        </cx:lvl>
      </cx:numDim>
    </cx:data>
  </cx:chartData>
  <cx:chart>
    <cx:plotArea>
      <cx:plotAreaRegion>
        <cx:series layoutId="regionMap" uniqueId="{1F7E67EA-2E35-4C4D-9303-DB246E536EC0}">
          <cx:dataPt idx="11">
            <cx:spPr>
              <a:solidFill>
                <a:srgbClr val="92D050"/>
              </a:solidFill>
            </cx:spPr>
          </cx:dataPt>
          <cx:dataLabels/>
          <cx:dataId val="0"/>
          <cx:layoutPr>
            <cx:geography cultureLanguage="en-US" cultureRegion="IN" attribution="Powered by Bing">
              <cx:geoCache provider="{E9337A44-BEBE-4D9F-B70C-5C5E7DAFC167}">
                <cx:binary>7H3ZciJJsvaryOr6h859aZseM7EjgUolVFXdfYOlJBpSLAkJCMGznbvzYucLMiMXV0pkTsUYafaL
tu6xiZBLzucRHh4evvzr8fX3x9nI8S9e57PF+vfH1z++TDab5e+//bZ+nIzmzro6dx99b+39s6k+
evPfvH/+cR9Hvz35zs5djH9TJFn77XHi+JvR65d//wu/bTzyet6js3G9xbftyN/fjdbb2Wb9wVzm
1MWjt11sGPkYv+mPLzeev3P2F18uRouNu9nf75ejP76kfubLxW/0N735qxczMLbZPoFWt6u2rKqq
JFnS8SN/uZh5i3E4LUtVU7Vsw7b4n7xx5iAL+OBjWWwcmXCenvzRen0R/m9Ml2I5HnbXXj34wnWP
cXfz9fh1fksD+u9/kQF8QTKSwJyicWqKQl7znYM7Ewh5BaACcQa6kgK7oqtV5SgE0wiEgflA0AHq
ASt8LD/qnI6gzocp6rW786Pe276O5g/e1h8LRF6zq6ZpWIpma/bxg1WdWOxGVbIV1ZYlOUBfwl5I
wh/zxMfziyBJS8SQnKKi6H0/vyi+L9zN6OlisHE2o7VAaah2VZdU3dRUM8BbTUmjYttVSbZUQ+XS
0jjswW5I8cWn8kuEkBOhkFkql++D88ulu/ad0eyjL17sKFClqiUrmqIbUtbuULWqpduaGZ4TkgRx
JXfHaXayjwRORwTAhyny3d75kb8ZbSYjf+YsntYcg6x1Vwx+Xakqmm6oimym9oFeNRQDSkl5Ryvl
ZCYb/BQxkUBqjorhpgRiaI/8ubMQag3JOAJk28L5G2yBtCjYwW3BUDKt2FhKboGQoY/WRLYYIkIi
gmicwt9onn8XfJ/6jrsYCTwRcD5rlinbpmVmwa/KVcXEiSDrsYJKwh8yVBz+iJDAH41T+L9fnh/+
xmgxd/ypQPh1vWorhmHJemCFEvPUqtq2bBm2TRR/yEhx2CNCAns0TmFvXJ8f9tAwuMa178mbi0Rf
rdqaaqmwQLOO34pS1XVJNzRJD61TcjlIM1ZcGpSeCIVOU9m0a+eXzcCZe85H37zYiVyRVZy9pqGr
MrBOXBQqsqlUNUORVEMmm+EkC9kHQEhGMA9HKdQ/B+eH+vIf3310Ti7//961/HbkbwWK2qgyzQY/
hxbuLlw2khI39aqk6ZauGHqwO8ll5BQ72WIPqIjUg0Eq9NsSnPiDJQ78kzJPO2s+cj5psKds3LYN
OVvlqVB5mmoY8jum75GfjxZBNuohGYE9HKW4N0uw2QbedjO5uPb80ekdlx991ajivFEUywjhhSpL
LHlZMas4jSxT0ojzL8HOfwB+/F2+UFdb6hdTQVyXwCvFtqbA9V/51Drp5Xr0zdJVcTl7cBauyJWv
4ZqHD2zdUO/Y6ZUPnzg+hmzFbsLkPSNkqPjajwiJ6onG6Zq/LMEt+8pZOiKVPtSOoWuyrptKiH4a
fNWs2rC5DEXnAAfuviMffCjL3ZKt7EMygng4SvG+uj2/ZdVdPHmL0Vrogq9IVRtuC/i2I+9d2r6R
Za0qy7Iq6fz6wZEOwI+Y4sP5BZAgJUJIzFBBdBvnF0T9MHqcXNyNltuHmfsoUO2zZwgNho/G7Rpy
8Op4HrKYVRS+ApFniCNf7of3nOytEBESOUTjVAr1v88vhe9juFk//LLFLnVyVcfLm66rIbjskSdh
9ajwwsoGjHxcto8fyCap+0+zk409pyPQ82GK/Pf2+ZGvezNv/iBUD2lwr8KJZDAXUgL0Cq7TtmRZ
sqqF+slIo85Z4aP5tU9MSZCPJyj29RI8Ot9v/elIpGdbhffOsiVdttKuDFXHJQA+J12OH+GS6/3+
f//Hn7r7UXHkY0qCfDxBkb8vgYnf92ZP3otAhaOZVVyibKibUKOkBaBYVd0wJZtesnLwka1pIkIC
ezROUe+X4Kzt+iP2nCbwkMVzmmXosm0oiG1hnzTsFWZl2poOUzOYpo/9IUfF131ESPCPxin+3RJ4
dmCKCVX0ilJVdUWXFCvzKcG0q3jXx7JXwz2Bd7ak1jmyw4fyK/uQjALPvtuXizew35z/iG37o9Hj
h7q1mHEDLS/jCFVVOXRjps9ZBU8MumJpcF1zcAPz/jQf2bqG0xHE+TCFvF0C/X7riVc0iqzbqmZm
6nfZrsKs0RSuhqieCfjh4si/1jkdgZ4PU+hvS+BJ+Po4yuXI+e89GrR8Z/Eo9MUazgwFO85W0pEC
eB7SLRWxZuFDtg0PU1LBBYzwsfxS53RE6nyYSr1Vgg1Xn7gLkc47+I90bDeECYTeOeK8k9SqiSue
Rp+pj3wURzwkI4CHoxTvegnOlFtn4cwF2q+wTxGRoejRSk4HTVYsqYqrG3uoCe9uxG93mp/ss4XT
EeT5MIX+9vL8x/lg+yTUVQqnnI7TWsObf+q+rCBOxpZNA4EykQs1qV2OfBRf6iEZATwcpXgPSnBr
qGOpP4nULQaCLOAltYzsu1rFhrqX4JrDO3BwayB2VMBQceQ5HYGeD1Ps62VY67570XMWU4GaxoRi
1xGbrfLn3rT1CkVjyqqJN0niHRrkYSVbySRICfaJGQp/rwRhSIOduzkEMagCL80aHiQlGU8APASe
SKAKK9Y2NB4DYZNrW4Kp4nsgRUyFEX/btxe5euf8mv/Sn48Ev1FitRvwXiD6IdDxaQNT06qGidAI
TbIDTQRJJY+AkCE+mN/CjAiJCKJxuhsu++eHv7txZiK9pRoiTxQoI4mHA8mp81dWqsHbDH9Nw3QS
/CM7fCg/9CEZAT4cpbB3788P++V2vfGdmVDPUUXRq6ZiIehE5VFBaeyRh6BBP5kw8Y8rn2Af8VQc
/wQpkUFihsrh8vv55XC3XYt9LzagXSwDuh432+MnrXxsEw+YuiqZdrYZFPBTXACcjqDPhyn0dyWA
voNcSURm4T8ffd1iXjw4TzVFxksNJMCXeOK17PhWb7AMBZ1ctWJmBpe4+QcqKb/+IeRECmSWCqNT
AqOoObsYOLMX58nzP/r2xaSBIGBTRd6BbqQPgYpl4YUBakjRiD2ak41sizRFTESQmqMCGPw4vyKq
jWZjdys0Kl6qMhtHjzxpaU0EPWXIiqXzhByalBYy9NFqyBZDREhEEI1T+GvN88OfzCR9f/MXW/6f
ObMkh/+4Xmh6/5uYRX/MBCDU8VmB5YOoRM2GAyLrVK7g1LYN2E46Dxx6cycImSq+HS7593kTs5uY
oVuCnUEoRkDc+W8G/qvZ+/cTxxX84AOvnGXD/QzfT/JUlpA+i3MCb2/kVOYsFEc9piRaKJ6gmN+X
4DJ8t2MhWwINooqMha0ZxhHaBObIWJYMTVN1Fl3BPuQuEDBSHHdOR1DnwxTzu58lWOeOC9QFYq5o
6eWtEGzvj3+wOLacjmDLhym29yXA9m93/uA87ES+G1ZkCy+EcHbilTCFM1z7pmZYmqwR5c2ZKI54
TEkwjyco6n+XAPVbz99sx47IyiuoOIHqH3jN0tNWJAsGwgQea3nuJeaTDh3OCx/Nf6eKKQn48QQF
/7YEnp3biTtzl0ukd4us+CEbiD9B2RsWfpJQ47IiIw8MgVrUsZ/g4j9APv4Kb4yW1C9+g38JjtDO
djF2fKEuTbMqW7KJm1Jmbj3CVHQJPgUVUXHBhyMeRAiFDPHB/BsgIiTrPxqn8HdK4NXpj17dR0/k
aYrIK0SdI2wBxmFi6aMWFJ4c8abC/uHgBogHPPCx/IBzOoI3H6Zw9/88v/EyGPmC48yRzaKryK9g
Sb3HTwp1RcJLI05YWwkfT4htE/BTHHpOR6DnwxT6u0EJoN+NnkYi7UYUlDNMjQWMhOldVgp6FtKg
4P3cMsM8ahIYNTjy8x9AH9JR6MNhCv2gBN6a6EVNmKvm88nwWGUxl4dmcMxDzlnGIJ2l+lFKewXx
/HDSqIpkpo0cPGtJqG2jKTYuVknbMskIn8mv7dPUdPUnvuPbd/O/L8+vfq6dgzOdrDdCr64aoqAR
xWDrWqj909a+YaAKIMo48Xg1FlyVFEjMEx/PL44kLRFGcoqqo+sSJNr1nZmzF/uMCF2PVC8TZ23g
npGITwG2D+pp4KVRynzK5RwVF0NMSYQQT1AR9P86/25ouc/uR1+2mOceVWqqcCTgpH2ntquJay/y
AXRNh6pK7oBTfGQ/mQRUBPBgkILdujo/2AjhnY34987a4QXRRnUyE+WAVFOJb1BJS9/EJRfCQAgb
MfRPMpINd0hG8A5HKeD1EoT/J+oJCrxZhWUTNRMn6/GTtjeD6omwR0NLnz4QJpj6aC1kiyBFTASR
mqPiKEP1xDsPxRM/TiMvtgM0HQ8gyKdDaEggifSxq+B1ykKBSwTYcqSDi24ORrLhjwgJ9NE4hf2u
BJm9QW6UwA3AMnvhVTNQpTt104JTDYUsTfY6Hm2MpJLnSVrBWJYCzEad0xHQ+TDFvAw5X9ejxV7k
e5Rc1TRkluK5L4U4JIHYZXgytdjFlkT8yAZf+/kBD8kI3uEohfu6BBdbxEg4/lak4xiF0VGXGP5J
Jc5ST5ytqFSFXAiZ+dcCQ5PYMyFDxaGPCAn40TiFv1YCK7LmLMYz52m0ngjUMkgdtVC0BJE4/Ikk
tfRtqYq60QryUcKMFJzCyaUf88TH86//JC2VQ/RV315va42S2JgCpVD5NDJJXw0aeEPLlL5/uhUz
bqCBPquzpt1gRRtpHIOohcaKo7QGHMkSKhSmTU1WzApBg5bFywsQ/37ISXFVFBESPRSN0/PgsgRv
uTfueOQLxR0ufpyzKqtbEnzgQUscx8ytYOM8hmiCD/F4hgwVhz8iJPBH4xT+m/b5z4Bbx3fGW2f/
0dctposqOIxVGUlYKi/ag/WdwL+iwwEKxxtS0ImrIQ8v2VZ/TEmwjyco+LclsIV6o7W3mXgisWeL
Hy+H8PWkQIffHw+8EhIi4ifHpAWUg5Ns5CNCAnw0TnHvleBZsfm4ZVH4Ik0fuM+YdwHuhRTulWMt
GVbJUwmTUYiyD1n5aAlkAx8REuCjcQp8s35+bdNyF4LDXQ00pdIM9E3Sw2y39KUX71rIArKRHhEq
ewJ/yFBx+CNCAn80TuFvdc8P/81od/H3CC8pQmtZVVCwlhWXgXstTrhKKHxWjt5CkRlZpoV9EvwU
l0CKmEghNUclcVOC56wfo8XosIUnQqAOslA2GFYNynYGHjWW/5wQQwUvi2yO+YCCD7kFRzwVl0WC
lEgiMUPl8KMEzqAuSu4IFAHqc8K9htgSHj5ip0SgsydHBIRLKGV7/BBtxLgpDn5ARXAPBink3bvz
K6Gw0p9A1D9rGGZcfanrob59cD5aW8WMfNj4WMQoHRYeq6ROLSu7c6zOHyUDEVP/FDfZNk9ARVZ6
MEhXev37+Vd6b/TgLDyh+gV+HkVBrzUjrVhQJ9WC71PXET4efLiog0eskBM+mN+7GRES0KNxinuv
dn7cL2eiXQq4PrGF/l5JftQHxgcZ0YndkLxdhQwVhz8iJPBH4xT+RglsGxw9q4++ajFNo0LTIJUc
iiTtxkGJEZlFchrveNFOcZGtYQIqgnYwSKHufjv/Sg/fkkWepbgwoX4UIgHDgIW0EYlncgMvtorC
675ADyVXevS4/b5nOxv4iJBgH41T+MvwWt5zN5NtrqKR6QP6oxBNtLlDdUBoEy37MZHVD0xjHnHB
hwuod/4F3uSgJH4pRb5XAq9xotaAwMX/WUwhf4Ry9Kjw/k4vpug/n0v+ldYSme2G8LbPalh8tNWL
wa5/lrDIv+jZXUOgvvm8ReVY8bfO1BUcgo80ZuYDQ4untLfYQM0cZGahvU22f4az8tHuyzZvYkpi
38QT9Ji9LUHJotp2hkRPoa+zGlxkEqtiyopOJ9yT8NRrlm6gXjVxFXAeioMeUxLQ4wkKeq0ET7Kn
k8wKavjPnLfZ5rgtT9XFGcy8F9GFMpnT3UYrDxSkO34QXpxY9axaC9M4qpr9Lss5Kr74Y0qy+OMJ
uvgH3fPfaO+dxUHwjQp9LHVFQ6gxL0ZKEn3gPENLdxb8HT6ckHcRzlJxGcSURAbxBJXBfQkcOEHb
L4F2zmdXs21eDeRsn9yLS98Rm3EOt42sGAoqLKTDE+BE0zVLtmVEqR0/5EFqkGCn+PJPU5MtkJ6k
22BweX5V1Bzvl5uPvnWxY1iBGpIUtOPgPZ2AdeIkgE2KEGbUBOBVe2GaJj1rJ7nJNjxDMgJ+OEpR
b5bA+ql7MPYv7vK0b09fHj5yqqFlLlKsju8mzFOPTwr7ioX9YetIykVt8eOHuNhiprhQ8vvYkrRE
DMkpKot6CZ5qg24WAg+CsFuHwZsR0bZnn9069nejsest/vhy3KICof9UP7muAFEfPFFuzc9Of1jS
67z2D3tqE7joPx8PH52oQCyNCLnBGXsM/hYIOHoPoCWQioTP7DRzC3VGUDkfjV6DY5iWlYp4Kn7O
JkjJMZuYoafsTQmuvDXfObizj75wMUMTVbsQjMw+9HhFmlAQoclNUGJjnuYk28jkdAR3PkxBr5XA
tPnub1nag8ClX0HwH6pZwNEjp308Fd2oIvIebh4p7AlHHAwhLx+tgGzcI0ICfDROkf/+1/mvVbfO
bLRG8WkXkZf3I993N16OUoKkTPOp7K4CR87gWIbo2vNHzkcSKLYH0QYQHecUxTLC4jLpJSEjJ/gY
H4dGIvyPBpFaObnJXg8pYrImUnN0XVyXYEfWfQ9nlcjnNZR8UJEXoGl46Ak+qVufjOobOoJ1ZYXe
9gJOuGAKXPU4IcE+/Gpvs4A7JcCd+YPxxCZw8aPCFdIeNROFbIPbNI6ZhKcDxTw1C11JDYm89OTh
5J2FH30Hgnz8K+mSH5Tgea2+X4qtRMBq8FvogqYaYSZGWu3AHJY1HY+bvAQ/XFBJH1PADx8rsO6P
3+NNDBH/dRT6eglOofYE3RkFnv4IEMUDj2IhCyz4pB2tqBHPylyhQEQ4TVvuHvkpjnxIRlZ9OEpx
b3fOf/oPXJQOXuKwFYg9cu90k7mw05jL6LUL37ZmG3LQ+5qs9oiV4rAnSAn0iRkK/6AE3tW+53uP
QmsHo+YDErxQtxxpp8EnpexRvBxvm/B681nalTHkqLgMIkIigWic4t+/PP/yv0RXzAfHfRaadaTh
vmerrCFaeOmGTZk4bxFYh/dNFKjhbWHJPoh5Ki6EJC2RQ3KKiuKyBK+cPWfzItTcxDUPDRkNzUIT
nIydgDc4dP5GoqpM8A8YKY49pyO482GKee/H+Zd/zdus0QhE5MHLyg3IBl42ETwUWJuAN7H6ATvi
1fG0psMWSho7nBc+mt/ciSkJ9PEEBb/28/zgNzcT11sKXfLwNKEV4DG9PQU6ao0ZuFihwHn4mkmW
PGelOPYxJcE+nqDYN+/Pj3175KOe4f6j71vMwaDDoLRllNDjQStmSgDMBYgiwpLJn5OJAHLwk33T
iggJ/NE4Rb/RPD/6YdklFlZx0Zy7vrMR2jgEKgaaByFGUdpvShasOBMiwCwWB3b8EJdPFncfLZRs
wWT/FiKl7B+iIrssgcj4xV3gNYG5JRBggTP4rT9Ch6cOIXjRAZI8KDgrxWUSUxI5xBMU+zK4JRre
HO7ZR9iod6Pl9mHmPgqUArw/sFM1SXnT5QgqCxdoXKPDpGKist5yVVwgWb+DiCbrR6iQGiWo1Hrl
zB2xQTJo+qWoRxuKVy9IqbEKCnLjksEy00InBq7byX0ScsQH89tTESERRTRO8b8qQVP3nvuwF2nH
Ij4DnjtNQ5nKTKcpimZBOqaC7uLHD9kdR3aKQx+SEeDDUQp7rwx+u5Hnj4XasKheAyvVYpkHqfWO
2EioI9NCRF7msd0OOCmOeURIUI/GKe7tEpzHN6Ol0GZ3yKhX8DQjwT0XflLgW6ygpWng4hY3yUjq
miM7xaEPyQjw4SiF/eb2/JZrzVvjofSCFWzqjPzDaOy9iG3bi1WuSmhGheq50SpP3J7RpAHtS2XU
tCHKPpux4hJ57/cQEb33Y1Rmtcvzy6y53nhMaB+BUfCyB8tVV5jvKHRxpA1YpE6hr6+Nnj7ZSSQh
Qx/xk32niAiJNKJxCn+zBJrqcoaqK0KfM3HVxue94h8waNnOMWQrO7ojBz/Z6EeEBP1onKJ/WYI2
Gn3ncfQkePmzE1pG/o7yjmMVrU3gAVQtHCdZptENWrVOLiLGim+DN7+ACOTNPBVMvwRvzazVjUCV
FLTvwXsnoitSJ7fM+vagCh3cfxzpILLl/4u2PTVv5op9VWBAS6wLlY1GnMEnhXfFwJu/zTYHDoWk
iRSywgfzX8ciQrLMo3G6vGsluA6H9WZFrnBk5HzW0v39VM5s3zs48wd3tRX5ol/BoQpnEHouw1PE
dXrCLGVxLrKG6k8q8aXG3BRf90lasvSTU3T190vwlhkV/Q0UQNZeL2ZxIl7ls57x68nFP0CXqplQ
Ux91ug00qYKjJ1T2ekrba/Ce4syVdd7JxObrnIePHhnig1kLIdvYDL/JmxiuaJwu+0EJlP5gn6c2
xX8vdPh+u3DF9qREhJ6Fm7iGChkpuSNkEsV91ahPnASjK3nYh5zwwfxyjwiJxovGqdzvb85/w77e
++P9QXBRmGMVawt9CaTwnS4dRWMifEOBv0rSwyAbbMykBGKe+Hh+ISRpiRySU1QU1+3zi2Lguxc9
ZzEV6e6Az0nXNTS04Y1Z03sBSaLopmUifp7GD3Neiksg+hpvFWD8Syn+vRJc69AyFunSH33hYgc/
qyRr4akaATOB4ZXGHvVKNLzdIX0L48nlf+SDD+Vf+SEZWfThKMW7X4JAjrozH/me0KK+KKmJFATc
l7n3Lq14UJQQb9Zob2AQnc9ZKY56TEmAjyco9vUSPLnBxHHF1sVgwWMKGqNodhSckTp2cfdWFRVV
8xPdJZKrPuSouAQiQiKAaJzif1MCx/YATQvGQl+BmDpBLQB02IYqT9zvKmwCZfQR3MQ3BccYCI3+
+BKywgfzK5yIkAAfjVPgByWwd7AtH7wnofcMJOrqmqpC6cBNl0BellhFKlytkaLG0Q0g50zw0fyY
x5QE9HiCon7dOb9p0137zmgm8mxFUXxZQatQHrOXVvRwaqC0smbyAjC0GXTAT3H4OR0Bnw9T6Lsl
eEWAR30nsieZjjcaND9Hhk4cj5pa9FV4kqBqIJCUej/JRvZlmrNPEOfDFPGbElylrzz/SWhSAssL
QTssSZPJKjfwso9OQFEJGGJIBoxwOeRXMpyOYM6HKeZXJcC84y2etr4jshUxqycItyma3aafiCsW
qk8d28zzCkdEu3NeigMfUxLo4wkKfqcEZ2ryYh3s+ay1Vuzy9OlCiIqNFEjA7zs+Kwcg9gUBG8GQ
4SVAK6aUfVMxpKqN7FicsrwECV/ygZkTc8PHs9ZFtt5P0pLNkJyi26H/7fzGzu125G88VnfNE2jx
sJBSGUergeyzjGcc1pIMyYEK6yQUzScP4ARXxaWRIibiSM1RedzenV8eA2fuifTrVOBGwKFroDoJ
ORlYez5EnSJnnNUtSaJ/5IEP5d8FIRlBPBylWP8cnB/ryNct6hz49OLnaWUQJqMMNsd0nL67QEfW
r9vNbI8U8YvumnWpFGoaGXDgW5bCrwC0ZRncb1VWiRnKKnx740s/OBjysMsp8m+WfL+V7KV8RL/9
+1/k6evNAGpmkh8RWFiH914WeJ589pbOXUkvbiwgSqvxrgka9lDGYf7ZPIHs0qjqjygBoJ6RjMcX
RdMyE3Rk1JxCiWc0tQjEwxRc8jjPwU+2WRsRvvcF6aFehrJGKR3JgcjSy8WueCoOCQnlRhCSl75X
2IjMkFlohhQKh1ywc/OTLQNCTiRBZqk8vpfAyBosHffD5rbF5HCseSGhEWYiqTbh0auoeEPWVAN3
wOzNcJKdbDGEZAT+cJTC3iwB7Ik+bqLUEOtQx4KU8D4TYJu+UOBJzUahQ9XkL8hEDeXiKBv9BCmR
QGKGSqEM7eru//d//Km7HwnUQxairG108zbDcBSom8T6xzM+e93BvZqEqeThJBv8mJJgH09Q6O9L
cJG+cpaOQL2Dwo6Gjvg7PQrQS+EOjxNKzSNPh9YUPMlGNughGUE8HKVwX92e/y7dXSD7Y4SgOHFL
vSKhOL9toGdU/EmDDmefhOB406ao5+ImG/kEKUE/MUMl0G2cXwLoEOigqqA4/FG/Am+WeKTnmclq
Cn2UMjVsBGTpdujDw3GQNDtz8JMtgYiQ4B+NU/RrJchPjqqPiTptP+urFakfX0dxqSeBusdAmISp
oZIRukcdPzBmEsdsxcZxIJnon8MramJvJBf/aX6y1z6nI0ufD9OVX788v96pezMPiSACwYdWh8aH
Xy6tcCpwWNsSghRVFJE9fkgcaB5O3oE9+g4U+GjiDfQleEi+nzguc5fytffr11zURsajjGnZqOuY
se6x3o+3XZy4wTy2RXLZ52EoWwIxJZFAPEElcF+CWCFErDp7oVYPytZh4aOePL/AIgE/oXlkSakq
sDMtxM5xASUlkIehbAnElEQC8QSVQL8EB+/lbDxCNghfh7++BVChggH7Xto3dBA+lhJm5CM7g//p
4LkgBz/Z+EeEBP5onKLfKEMCWlDzgEPw6+jrqCBowX/DUi6On/T9FiUPLHb1ReL3cfVT9KMKBe+b
YdnoR4QE/Wicol+Gkge4kQhd+QoKKsPit3R+5UqpHhO5mSiWhnqboWoiLoaT3GQjH5IR3MNRinq3
BBFEcRfh9xdZQafmZ2/kkdfzPuhZ9H3qw40s0I/GEiqxjHF5Tfvzce1SERCqIsuIK7XwGfg0B9nr
O2KdrPBonK7x75fnN+pvPbF2JbqhIQLaMGV0Wgw+KdXCWkNIkqbArEmjfpqPbNA5HcGcD1PIb0sQ
+4ywyfHFNfvP4BL+U1G6RUGUD6vIq6BO+PEDeyVpT8KHhnhdHLY6Uee5+cmWACEngiCzVB6dEmTY
tXxn8ShS48BlgHr4ks0SLBISgHx02DQoahDuDJLafZqPbAFwOoI8H6aQt0rgs69PUORM3NKHz16H
gofS4cXmUsCzPhGozK7izYr/zUDVn2QjG/CQjOAdjlK46yUwZAZbhP7zr/7rpjs0CWu6hDxRaJLk
Aodyt2UU9YNbgev+5JX1JBvZcIdkBO5wlMI9KIGDvrtxZntxcGt46kb6KMz1MGOXKHacuMc7Ek8r
wnQS9ZPcZKMekhHUw1GKevf+/JbM5Xa98VmxDv71f32hV3ALRUgherih+h5f0YkFDwclVryEAGgU
FWAfAn0ulrLhT5ASESRmqBguv59fDLcTd+Yul7Dh1+IEAW8l8ubQe8OM29gn5aDIzPZBmwIqgZzc
ZMsgRUykkJqjcrgtgcPyZrS7+HsEr6VIr3HlmACDJDuVx6Dh8pQUBDz3rGIcWkaQW1VOdrIFkSIm
gkjNUUHclMBzdumPmToWae9UWHksG8USLTnTeXYsGYcKQ5bOvWfE8MnFU7YsEqREEokZKgd2zzl3
tPK946IzjTidRKpJy7Qc4um/lw0wpyPo8mEK7f3P80N74wp2zbPCfBKiMJFeGnzShiZCcPAxUcMk
nMbTSdLkycFPNvYRIQE/Gqfo37TPj/7ddi30YcpANVYAj8entHJnAbA2nMIIjgpgJ9bOaT6yQed0
BHM+TCG/K4ORg4qzW1TK4Mvu101NhB0b6LFno6Vq6kRFez0bE5YZ+dMwn1zrtzlYycY9piTIxxMU
+9sS2PktdyHWqDFQIgYeSwT1hTeo9LLHHQDGji3z0tzUxMzBTzb+ESGBPxqn6Le651c2987iILb6
dgXOG7RWQvxNGG1Munwi0hXdDS0tWVQjuQHycJQtgJiSSCCeoCK4L4FB2dmiw6ov0sFgwoOABknR
JTdd0IH57GHdWLiBRZfgpABy8JONf0RI4I/GKfqdEqh+1tlpJLb8vFFFcSo0w+D4p08AeNtQ8QEv
WLReTx5OsoGPKQny8QSFflAC3YP4lI1A785nJbyPn2JrzmI8c55G6wm3OH7dzEHuCAoPopFtduSB
jXaTCK2H/zi7JU8+lrIXfZKWLPvkFF34tRI4lPujV5RtECoFG0XxbKSzBRo9rfArLPYMxegN9g//
q8GLyWlOssHndAR4PkxB7/95fktngEbOIp3JaMSjqCzIXgnzB9OgKyh6ymx83v6Lmpmn2clGntMR
5PkwRf5uUALkvS36eVz+46P9HV9+v656Koj3g9NMRWmYNwa+hH4WmmITN8IgJx/vAJ+ipvCnJqkQ
/r4sgRB27ga9zMVetTT0wJPQ5g5++sCFAL9kwn3M+hNC7WgGT38md91BPp7ekUeSmIojOUelUe+c
XxrXo8Ve4F7Ac4kmw6/AYp8S+KOrM2oyIyyKW/oE/5NcZCMfkhHMw1GK9nXz/GjjrGN1aEXqns8y
tKPclS1+oAztYYssN3ECYKHecBcjWTy8wqbvWKxOFZtjiz+yiJJ33FwsZa/+BCnZAYkZugt+lGAX
NEaLueNPxQkBeeU2CtKypIcA5LQQWMIzrB/+li7RFgg5+MmWQERI8I/GKfqNEkSldX2Rj1UqAo9R
iBnF8sL1bacUv86SUTRVRweKTNf+KWaycQ+oCOjBIEW8e3d+rV8/jB4nIrU+Qo+R06yoFs9sTlv8
CGpAV0ekOJA7Vg4+svGOCAnk0ThFvV4Cb+a1c3CmE9bqQ5yiQSN4JLBhsWtxc9mEmQNlb7LykCqP
mNL5nw4uuflYypZBkpaIITlFJXFdAkkkK1gGZ9+vX7rgvPys0lmgVOrf7vzBediN+IL8dQlUUKJT
Y91WEHuc0vmo9mVqhqXJGgkOycND9uKPKcnSjyfowv/75/kV/8DZPrkXl74j1OZXEG+Pno2WbMKt
kNA+8APpmiUjpTyOZUuamnm5yRZBmpqIIT1JRTEogdeh7uEkYEVqBdr+KA2PtlrIY+adJtK2T8WC
oGwdxwWvnE2Og3w8ZYsjSUuEkZyioqiXwBy6gRB8Z7wVKAn0pEDcuKqjuFRohqZ2RsXSqxIewXS8
NQYfYhnlYilbEAlSIofEDBXDTQkevZqbiestRZqlMh5ZEKCJ3fDG+4NXYGQQGaFdJPNTKDCL8nCS
DX5MSbCPJyj0zRJEmnz3t1j+e46CgLMY1zALGf+o0Zw+iyu6UZUUCW2gUFjt+MFVIXko5GAlG/qI
kCAfjVPgv/91/gP5ZrQUGVsFx7+ChBUpyg5KHwAW6tnh9d1W0IL5+CFez5PcZCMfkhHcw1GK+k0J
KnvV90tfZFkpFqRswaGPAvBZzn7U0JY1HQ4HHqNM1M1pdrJx53QEeD5Mka+XYL23J6hqxDf8r6sZ
ODvhxkE8D3dmpg1QtP5lJbJR7CtY7vgv/9uBoj/JTjbwIRnBPRylsLdL8KgyQB1yZ+n5Am9bSCrX
cYhi0XNsUxYOy0SE44HlKhIjMxcv2bgnSAn2iRmK/6B9fjV/iffFB8d9Fur6kZDWj+oVEs+yTfvc
NJMFE6L0hR6X+0qes/lYypZDkpYIIjlFJXFZAtdPWF6YXYEvmnPXZwX7uU74dX2EmzAOAMR4Rt7n
1KZA+UFsFlyJeY4dtX0W7mb0dLyf52IuWzrZX5HIKfuH3kisef6903M2LyIvBTBALR2dkWX85/hJ
3w0gQqSzS8gLiPVact+cZidbKpyOyIEPU+R7P86PfM3brJFIJPC8Zk0PZAOOIiRXBODDFEp4jAC+
DuvU1HTiqcvDSjbuMSVBPp6g2NdK4KlreHM0knpEH7u70XL7MHMfxWkphDnj0ED5/TcZGDhSYE3B
porzr5NrvxhT2fLI+h1EMlk/QmXUKEGtwitn7gj137EeU+pxY/DHy9TuqJjo4WvA3mI3vOOHhHHl
YChbKBEhkUQ0TuG/KkEP5Z77sBeomxScCwoyehGUm3UuQDYI50KqKQ9bhOZK7o2T3GQjH5IR3MNR
inqvDDe4keePRZ7HSLSGG85i9fFSqx2vB9BFpiVb2RHS7dOMZEMeERLQo3EKe7sMVtDowVl4Al+O
4ZSwFfSrw1tBCnaWK4CYddbEPTSAyDo/zUg27D1OSGCPxinsvVoZTKA1MmAuUFrgojPyD6Ox9yI0
vx2LHPYQzlstvfjRrR02kmxD26Thr3lFGcqWxnu/hwjnvR+jsqpdnl9W6EmMYOq+8zhC3X7RGkpG
2p6COgTBJ7VjUJIDtTsRY5GoWpM8GQrwlS2rN7+ACOnNPJVOvwRRXjVv5gq9x1WwR9C6CK5sJHBk
iOVYGgK93/EyTbfQSU6y5RB9BYJ/NE5xr5XASO17Bwe1zNGSlqPw626OCm4QuCgoqpJojJO4xjF/
uKyh/JtKHBz5mMlGP0lLBJCcojLol8DpNPDmYss1WbgHmOyfsL0j6QzMKoGy/l06Ty4jh0gOfrJl
EBESAUTjFP1BCXZA3ZmPfE+k7cRCvVCnDHWYQsWTdr2iPy3eN5Fjb5D3tTycZAMfUxLk4wkKfb0E
V7Q7uI9E9rDAgw5LmkH+MB4VkgpHqkoGi7ewY7dS8gg+zUc27JyOgM6HKeR3JXAcDZBSILReBwIb
EU+NdD4NMSoJzCtsAnHWKLTKtwE/YYLHtRycZKMeERLYo3GK++Dm/NYnNuKDJ7R2OWKI0PcPaQRG
2kkqS8iTZ8erTPPk8/CQDXlMSTCPJyjo153zg37l+U8i39RYhyJWEUiT0xodZVdtDZXesA+CD3FP
n+YjG3ZOR0DnwxTyqxKcpihz/LT1HYGPZkHZB7wmK+mXmIqFeiksoBFPzAHq5DjNw0o27jElQT6e
oNh3SqBjbrcjf+OxoFGPq9pfN+aZ0xl1PdErPC52lVTzyCFAXIuCHjrZGTM5mcoWRIqYyCI1R8Vx
e3d+7RO+oX7Y9V2gnD6bvr9p8X6i6fv7DeFB+Pj6+3jkNZyN00TRys0+0S7+49l3SMPXgMwNGdii
3ac/vqAQxXHhxn899YqQqvFJqEbOevPHF7g9kMGJxgKou46kBhZdsxuxCRQ2gllgIbZbkVBVRGN3
7wVziYEGGRCYQaMxFF5DyVJZBRNrlpiPOfQxYMUHLduEpWEiVdr6wr8hegvsx94igiP8/xeL7fzW
cxeb9R9fwMeXi2Xwc+z76RauRghKQZgh/gycYirunstH5w4RSPhx+f+t9MVYn1gV6cFf7uvT2Wiz
3Ha0odeVdnZ3r9cWXu2w/OY3Zsb220QZDyxteb9+2XyvHOY/9qrRrfhWfTG0fwwl88ey66tGfX6z
ciRdq612bt3V9p31ctNRX+cdcz9sv2hKW3Zf2q97t+12XiZqB2HZjcXm2367a090u/VgtmYvy9pr
d3unHl47qL7Vnm2Vjvvy2q38XLZ209rGOjSnltnyB0t7+NXYa992r7W9ql0PJ7texZ+215Nxbars
+9JBu554SmtSsa/s6eR6uK9cHSzjylsoV8P2fqx8VZdf1dbcer5Sle2Nv5X7qqv0DhX12tgqV5Xn
feNgu7Xd3VTadpfbmuLsXjadiS+1h/qqPXbdzn5vdOarO2WpNzfa4mrmGVcvVm0yk2+mL5uv3rh+
0N0bab67fW68vq5rFWuML2D0lGejZ/par2LWXjY12Rr/kA+z79pMb23sYUPSJoP9rjZtS/q2Pzy8
9DZmzTSnzWFv2N0NK41JY9ZS9qv20v62xjdc9dfmsrOsKPWDMr/3tJrurVuTxmJ96EiV14696Kre
tr1Q/fZyvmyPtzNwX3+1li1zXNOf65WJXpO9xrTv/1xoZm2y8mur9axtdUdz/XbaHqo1S63N25uf
L4bW2XiHjrnyOvpy3JnW7ZuhNOlUNlrbMtdt37vaV9TGVFFaG23ZetkMm1tv15RvJqtdr7Z9rllL
80qZbWu+7DYON+u/5NnLtf866W/38s3Gnd3uZ/W9blzX7Ndd77CY9b39a1+zKv31bHGzs4e111e3
9aqsb16aE6k2X83as5+27baG1qq1XdpNb7ptrg+b5lIym9vVqqXItYNlN2frWc2bvtQ09dBSfLtl
VmZt19i2V8ND29PM9njSnPjDnm5M+ru1297rbm2xXvcn84G78nqvqt+a65Oa4Q+v0bLoelibq3pH
k15b0+6ztOvNJatnTuqH7aqza8y7rn5oeJ7edZfqn4taUxl+Hb/arb/0q9Xm0J3fH1bbr3N7+nV2
V/lWmdpt6WXYft4b7QP+9RSl7WpaCwXc50pN8V5q25dFW60/j43Wxty3PGXVWr6MW8+m3hzPdk1P
mzXHmtnAl5daljppzlbPbXVqtGe7lw6WYnO5Wfam41V/s/Ounw/trbH4upto/YNRt2fS7c51v1nu
6ps7WAyXf/ru7M/ttecffuyH6g/9r/VmVz8M/7GtdVv1Z+3dymjtp4fW/mXRch9MedPy/OfOs6Z2
fMXrKh1LehybXn21XraN3aFtyFpbup5/9aRhZ7qcdpfjLrpFt4baS3dR35lufYG00MlqfaXNvz17
w9ak+SxP+8Ot1J9Vxjc7eXOzeHm5qTwfblzv9cZYYDkb9fGrWxs3tsvdtT3HF9qZV/7k5WrYHE42
14ZZGzbVXX3W92cPnYlW29vyrbka3076+u1yqPd83+7pS+wivff8al6PJeVqutp3Z6s/X3Z+zZK3
TVc2m5Y1b+mDVVMfar3dbnJjjhsL3/u6afzpLb26qU7b04X9zZvVtIk00A6dmST/UOXFD+Nu2DRn
Rud5Nm7Mt+ParL7+aSh2G5UF26vZtv3CIDRr1lBrVHp6d765mbQbc3vZaDRehnZrNnxtDSdew9x2
JrbWbMyv8fraktUGwjkbibMpQ9nj8Egpexw/NmrMqOhHodnwBKCddFrZV/bzoWest9pfe3/Z0KR9
o7IyG2t/2pzXjL8l6S+pfRhXuu6s9uIOr/dXB3t7O7bX364XPVvftvWd0p6th23DdzuH9bwzG36d
76ZN81HdvrYN+6WjXU1vzFVfqvdV7Fqz5tWk9bC3tib9qVFToH/Xh8oV7hFXKPR0pW/9q7nV2B2a
q/kCi1vpYgV1V7VNd7XUbw+W91We6n15LIFRty7fq77WMowX4PncWWHxLRrb9hSq1xxPWvOrV0Nu
+ZZZ02bT2mw9bS9f/9msVnVLemnPXg5tvKG21/j3eVKTf1Z0v/2y2raV/Ut7jn+9fne4APcvu6Y2
mf25qFxLC+96Zfu1w6q92A+b8/pL5yD77b21aM8WFWw4aLmOKe/aVkObj28V5fXalVtrDWttNb9u
yzevh1nN6I29eWtjSK1Zre29+vieSnNV+XsyNmoLc9NqP/+j7Y3mSp+1TPzf/VT5P8a+pDlyHFnz
F8GMO8EruG+xScrM0oVWWZUJECAALuD668dlfal+PdNvDrKIMJNCESTc/dsIZm5+xMewkD0DCFRQ
14HJSct9jSd05VPj59Ry6wujGp7bc+aFUKgx1I+T7Ile+o+zi94te38/B/QW/qZ4IdfQpTsfmooV
dIRZDv0EeW6DBrIfupKBKQ/XLmAbijzgXe4QGu3FsR6lFUyVV8+xmvTzjZHl3Gs6imZD8M0/jPmM
LtGyavg8qdcep7g5dqyndGz7pNPbnSHrrtpxIo4nc63H3HNlPlKe/17U11RhsIZY7GyM9CbIEn8n
4cw/+CTeHQu9Jnw8eWyZs+zduz/uqRkEQIA5/+/l4H7BqH9gn69ycOAigMiDHZYsqP4vFeGf2Kc/
Q4pGmOp/hELVWLrNFsnbFZYd92uTYPwmyTEdlXP2tQpMPciudkPRTKNpIj4Wm/VQnWhgymmCoNfJ
Zl6OFrHohufofmRDT36YZICq8fJpC+PDntPjCO/nMD4maj+6J6zQQxP2Hi3eq6P8Tf8ZnfrusCO9
XDt2NZE3eRPT+Nh4+NiX8cEG67507i28cCvMSWBD9rSbnTrMNApaGS0NHZabGIPSdn9G3xdyyr2Z
pdcOC70zu39M8fw2WEHm1ljNgLVYbKmf1+BlwxlkUz5YqrK/rx55n3BYh5tqehrzhJKLhMipJjus
rp/wPNpzPbu5e/01TEE8h9DufFb4Ky08Dx4NLY5aeiScrqJ7KKrK3elLqYLC7WAtq5tezraP/Eap
qN5IvwxJxFW8uH5pvx407+XLfkFvMIn63vtO6sg1BRzk3wL+k1BiXWHWAV4KHpuPs262svH6GW4d
vJHMJjsDeeKu5v6m963ZzFmfdyf4uKAsSZ/rPT53q7AeUSroCO+P8VWOY1d4x1jg4MjDOHjvfJRc
q0j4d9+ak82IxATQhlb4YLKgmpADmVwH8G0FLlzrGcL8aLbKPe5bzH+HnGb2PmdrZoiL3OLAcxm1
3090vaJWAy7sy/H3CaNYR3eJguzqWS5HlTt/HVqWfPDiVW4k7NYywke5RUdJAUDAwCtFvycLAJL5
zyuIyquzSuxNpSX78vgTTO9cT2MhGc73a8mdZu/mFDl9uodu4i1roiYnZmfsSJYey5SGnZV+QQW+
r+V09wYvxV6XRpbMNlgabzx1VpT157d59+MIEKf+Ouko7tchU5ObT5eXb9jP1UTQHqtf8OhSkwcA
Ndk25XOn8iL8xq0x8/13C5uSHUepHLsqPs7hrrbEaFqFYVhZ3VAYt14t1Xjfw2i40zC4n+5Z4p0S
rw8eliHFMNq10XbtIJoiBStQ2nVU0gTub1BMdrwEpgj6uXBtVgzHmQaqiA4rlxxaz4AyudsZNcTh
rATAWDBj5dECI3auGE2vDr51t2YuQMY728a0F3a6x2Ej0I9rLWR98ni9pmbzjprl2FvjmQ8wGrac
rWGmwin7730J7vP6b30Jbn0MTiFY5RFYJ3D3EAeD0PbPvjT2Uq3+LOUfixZkf8L+QNWIFMDNrcWL
SMfIi02yZUqdzerodk1VwxxikjDon7MKn6s7vpbJeZ1qIUG/x4Dsz6tvZ2drYENdgN1ddXhDdeyV
8XRlmzbaUGp5tdPKbUr16qfnJbJgP7M5SZA4m2RJ1ebW57EStXrpD9z6DBWym0tX+GUkhsqenBRF
fzq9UzkzrmaAwQHMz8z/S5vwZg0IiBCCggxvVFg3LMbb0K8EIYCVx9BeybD4+RmYfLll2DH52MGJ
6/xsLm1GcyPDbLpoal0pDgCSI5FdzXRj4VQKFRYO1QXDwCztHmaLmx5/g36Qaa3zTCXOYpVy3ap+
HuoR0eb8pY1dT9tdqOXZTR/i6BvDtxdPAnoWp2cV/nwVCn7cc4epswDU0fD6DdgP8KRf7rWVvEui
Q9bLVohhSYNyIwcXOQOcfJg1A9aYjYV7owqQMlCTyX6jKCBYOGkUL9NQWlwUVtQV4UorU9l5wKx0
oR4Zjs+hk5nFNkAM3h0aUw4ad37MpMtgXlTw4Tf7tjpAXywW5/6nY4853AII6u3DoDUx/heI8Qu1
8FKe0BeWvezfuVU60XWXC3+3DH93I/wmxJD0W+HMfhvFepQZ7IyaauBoOkquU2R+aGW77PNpPPJ9
7ACUwIoCrpSsJwcawJLI/8EBBEaOKlxhil0f0HasYkGVHq7nPBxPW5jnzKNHIKyYoVvn2XGA3Lux
YQFYuJ1f8wmEabKKk+McOIzCOj3fL9RlWphs6lTmuUFma5MzF+eRWVJ/uPljVPD0AN6+X/2DcQzl
36fjsDyX0XkKg2+9k66mew7Ke3YvNtnVyLdq+R4lPQ/qDisSmj2ll6yH2at4vhT21VUrFAIgktsS
udl8bdnmx9s45Af75k1QPEZlcPO8f4UO/6UT/V+xOKjh/wAfUOQQhYG97lzHDSHz4mJQhv5Z5CKC
bz6FWnzq+XW92W56Pr8thlcOXerxcoodNae8Worj0bDG2Hajmq49mLqdcECDeY4nT2SWfWYylLH9
IxRHbRur9ipg4F4Lwkw7Bl7b926r1Nr6Lm/d7DIaVvvQmNKlU87+8KHsvJgWHPgldfsMkDalRwOb
5GZKfhhLVyLkpbeM1bACAAqPxr7+dtLtxPFgWl/B6tZ91i9nNmmeO9OZ372PMYjqKJwqGiRnq5Ll
6G7bNj2wXp5Gbq93u+5Dq9gX4EyZE/Qlz8Rgldtll9Fpl/Tz1QsvoWmwdzG7X2TjPrzajPti20Ph
4Mdm1I/Rnb7PP6NzbAmSXsNO2sze5zTD/EeEb2FxAma03CXHp8g5xiB7XIV3PtAIK52hMoR57KPs
hHXtP/0BZwH389lBsNxgdJgJgPdFdkvElv4D4f4uAnE/0g1I/Z97MmzTfXTlHaH+fmnoseuSe2i6
bYPbLgFvcTg3NLawQ8bOIm6ggXdcSWSXBqYhpmE6L37Keng+ehknB0CJI4W7BKaB5CkSyar9BI8F
zPnYW4AhDFPC3HzxvBQ6VaojFkvZIC9IjmlLtvx2+WOCM2OcxB3DWEyJDeMdMHgaRigdHJkhfWYW
2QaTq8DKR1DIpHfFwyGK9dDF0plisffCA9EIMPvXmO1CwJQwYjtL1juJ/nBRn1tMAdLNQtZlRvoZ
WqzssDdYfSPUB8sAwTL5mHCQzCFLkKXadXf+lXT7f1YN7LnwH1UTgoYJMTLYAfirfqx/rxqsXOUz
D6vPeatRQYdf8rASM7L03AHRQCPlzRpL302NGVPH+GkXyuzsQcrcEwQtLaBA2uYgn34zS5WDBlwl
UHkFopwGcp7EKCc7jUtcHd3mRvzpc6iqxaoVCupl9us9FdBAlTjfZNe9gL9u036/5OdMw4rZ/EGZ
d2Pb2trJeKLSXZKQH9UsWCPnre2D4BYBCB9AKlE8Aw5BolC++lQsV3MCYBS8cf/y3zxeyM1Ljr/m
JIzEG1/29+lwPvhufTvjFmu/HhZchHNpXSvZ6ZF+0RD2ECd7icV/BmJ8OtJ+fEYgXVjN4bPmUwpZ
QzagctJTfY39vTSLBQLOVSwkqq1wi81cwcUMqQI5NsxPdykQDov9gAns2uVmiUqqpeorp+eVUgT5
wPX6rbX9vdV0a4/6+I7HD5cO6YpRgQHqT7ZV9L8O7TXnNTSef9Tz9GYDEgPtNz+XMQ6UKKI4SLBz
PUa8w2STLeqhtNIuQ5YmoYayByDChUlDoH+OtLJJ9Dlt+vh8EC/pQfRzNEvDj23qs2U6su9LhtGa
+VY+6ITtQ9HH+ejibPT2LByGjIVBMu3E6sZUwh9eoP2cR5BusSP2spNHdUZ7PcIo7GEIdzYZsV1f
F7vNl3ubNn0H5k6A/YGkOvny4zqC14FjCG5/7N32gRT9OI6Pfscttsa3w2MvNwaiW1tAtVd3L08G
9H5eSGViLypMXI1Tl1K1g2q5puERpnwGdAM9QXQyPy44QldP3raomWMBywahmfAdiMgaZYdguRmI
QU47UreVfjp6fT3uVyt83JwJYLzm0lbjckANjTN01Uz6P8ALyKkAxWOguXTgwOEE7pqX4c1Kve5K
bdVnG4gAw4qAzxXeLnIZePnRU2J3OL72oNDUlKfjleMgK9FdFa/GuMMsj3qdb9zk116EakrPmqWo
57kvXBJ1MxlBaAHA06ECeX1pR7BCtq44dFDYK+iIw1bspHC+mo21V8CeECN7P6bUqMricTDg28Ci
Vp5hI6erpjoBF5rodCXb+Bn4oCr7LNUFDCVA5TP1M0Ge0cEKG14GIKf9f4D0rwjT/5jfYQj3X4Qd
rCDz4cAViP/eiaTZAn34aPrEZ9Cow77RuUsu4ydKoqdJ1iW6D1PrCtjrnh5PurKXBe3Fdms7OsmA
vA+b+h8ggn2c6U53ENPmYnw/PZMLIHKDtHJ2qLyPQCDlVuakn+qyyc+rWQ+/EhHAoj0/RVdcvi5k
YQaQtvsjlxSUufMqcNeXQJv5uuaXxarImao+VYF8p3bwrpn+iNT0we79JxrGdBV/rXvhemOrJyJW
UcCJKwxQ+GgBnT8AXH4BXXL33AgYlpJIODnI34soDF+cZ/tEBibuU442nL6/O2psht5ufBw2ZkIN
ZaD+UdbqPoAD8UuNKEMvC97R8pItAMtIsXK9rEL97Fu5htUS6gptW+muYWFbMVoWMm8yP+XUMl6M
m6xsttTIGZsAyxaqeoyNjx/niJ5ENL6vn54zv8xvNRC1Dy8DPkn0pOh4g8P6trDUPdwG7hIOUPps
XDY1uiNDsNz0O8LuLZq7VsyqBW2scXxVDx0tB0nwvJGB27Hd8sHNzJMLFxRanDN1FjPqSy84Sx/Y
ADVxEO6VUxsvrIwaoOOuNZ/s2rIIP5bmwFuzk4HyakN9hcKm7xW4FknU+SX/hVz9PkKLjA79mrZv
Dkhum0MfeAgeVJ0P/uxtu/SFIVa/vfps3nXpRWMpmSr9cyj3kZXXV9tlTgFeYBG8wvL60qQNASBF
Vy8PBjjUmhZTjaA2dP335A7P1TnvARTSNS0FiG6enXf7nC8qyJyLXDr633Dv1/3U/2fdfMW8YYMN
2OINLp+DtNQ/cW8fRVSOk7d8dvJBgWx0nVcFnyazVZeL7Swuk8PWHLdrDe+q8QlTWwzL/QpxajH2
Dlxdc6CBT1CDnObH2LjAd49gfoVLeuiunjpUaxvXLpVE0SiNjjrq+ZPuA6GrLD/3b3Mw1RfvqsBu
J33eD+7cdu22TrDV0OeAxRJk/DzMKCUjHUi3/VyZqqZlKTf84mC1/PyJMUhnBqXcV/E53w5/SEWd
Xbauum9YuyQDVc0eY1lkPHIriXg1+yC0hkFsS0X6ekFnESgvd4wqpKJwUqISMasKgp1cIkqcEdXh
T3von9EaPO1uenmn/+JvUhB2AHY7CPiS19Jgp5ZcPEOxPpeek5XJ6hysp2LrU0b8GXbH4xW9IBSY
gyWQO+DnTAYD5FBkR+SSRCxR6gNjHX4exOaxjHd3eaGYoAO/m2V5WxHZtS7HnRNvdW7jGjaWhxo9
xICqbhzkCHdItD8B23NestkztYJRuZIhxA/sfGPuWVs7fyk3KmWwkP7dzVcwFo7ZBeFvAS7TtfR9
DH40YFseZw2NvBn03xqshj5Are8TcTj53EfgOvTgr+x59DxBd523qYjgx+xT0XdEsK/+DzxjIyog
Lqilp4XuA06wsV4HGqs1gGkyXQ/Nh7vHV3IMLPbjP/G+E/RbH055jn2p+VKc73xlOUiVudf3uQw9
aLFrMX+CpDDqHHYKyPmRztzN/Gsut5aDundmyJdZB1w1BK66zQg8VjuOVkWUoGAbryWvTrPmlDs5
HcPchKyIBlWsuy4Of0mm7o8ZTp1Z/XjCplD7UmgxFwPIWhL6nXCjXGA7n1eYy5K489kOdj3614Ot
wx3gS6vTZ0AJ95ZX8MKUAJZ/SjvGl0ku9PccHgX4UeDXahrm3s27KWrXXHmVH4GtqbpCOWc8dj0B
Y13FBq/VwUCsLLY/LL9PI7Cgvo3JPsfQtDMbZmzfOUnUp4G3kv8uesH+jv/RF74SEg6M08ANvy7f
+fe+4HsqRLMX7Z+7vZbbaFVzAvA046rPeU96mJnwKjwfARMg1fwLxYN9d6KoBQvjNp0SOJl7lyCZ
9gsQ3WpVsBL0+AiW4XEkoD7miwRt8m8O6xy0zauV3dbqdWlDcKOmC7xiv7H4BDwyjhZUehyUvz8j
NuS0tn6jOfjOV/X9TOlYi7FrnfF4oh9Hc52y8C+wTqITMJPOr2S6yELDktbcDRPM7FjZukG7qSPO
gQ7PJjZ3/teI4W/BoFXJ6QU3MMWA6Y5vka/uq4fvX1OVsrfQkNGJ4SrY3BpVcbI58Z2fVk9L/bn/
cj1zE6K/b2fYuhY5vOCO1v4BDtRjpl668jAGpf8u86uQof3N9vE3JmIAhncUgoA6X9DlzX2g9D7/
LDnoDMPbOKXm5PW8Pda9DPrlGdHpKZF6jquoTva3zBcyrmMhLjdHmARxgHdy91nibzvxWZTyLf8c
N6gL1PaqaztAmubZgQ6kzfjw1vWOz/3mfFsQuBLd3PiWqPebtiCRsBb2+8+T2en6tAHNWHgiFu0I
mnhBkVVABK5k4FsI30oo2Frrch/W6OZPfh5hTibptmyhrQI5aMPlcIna61XF4tUTKe9YzNfSUh0M
wynl0ZUuHUqdcc660CfhyYhItbMUaoSoCYh7vvqxsan0pFW6l1eyMyyjnVVQZsn0wYEgwWS2rtq9
rhp3R20AyoZjehADABaDN22uvRIQmrBG/tFL920cIbTAvkx+aLWQnJhrjMPE7UX+S3n+w6Hmfv6x
4y7HagJdHSy2E/QZk5xc5fICBRAtBWwJVy6JEfvt6Nf7QeG/6ZNcjMaA1jMOwRcBEFx82oXtb+UK
gsqAycR+XcU8QRQjvl/XNx6IxGFT4U1REYFMwB3Q5/ZiWqLctpbc74gZrAy60jAc+U8+R8Rl0JpE
M5+mVR0w2w6W6Zj0X+2No2S0eT2AwtrdLGPuoOvYLhwe71wKS/4M2ZS4FkioIKteX3KqpbIIUCIo
9QgUVUuDEjI21Anrbp5r9DWUMEsVzhYWkqCk7Y7c58D7RxQNN+zoBoJCBTBgHkIbXtybIc00sdQ7
Z+hKR9pdQSrXmDMwy2xYIxRg9cpf/YVfsmyGxS6ueGKJF9I35KMP+Fbf7Ei3fIYursaPlGJw01oy
HQKE1/UxLUAM3ZoOupkQKyNVj64CLdyLMXk4Yq0mx9RggjcAWxrQc8THGVx3M34zv+lG6G5V7gQy
+I4qCHLUGx/rQYw1g6gHC+vN7+son4RVCHstnCtMbPepIpSPN/Wax4Xc3IEspqtDZ6uZSsJ+L4xd
2uOVXhyGUj/lEKfJeg4CM0hwNrBHB9QdHTuKOCQSOp7dJbYPOH3xDJbSwJZyMjvIHKCFg7PEZb5j
kaMLZLa18m2eGwV00gfxdQgzGUCkZfkLaxJAZOuc/Rz5BtSfIQfdaHnnaIwHmsEgAA8a1lE/QuDl
KpEdlFccjZzIayrdavhzxENtILXVm+cktieEfGB6h48LbEw673fs++AJxMAN7a5RWDaRlDVVNF9Z
bQ9dYcSvXkE8Rz564KGh0zcyCSfrcVz4SXv6BoX6Js+/6YKAE7KPgeqPkZ/56ulk1NHDTv8896Ow
U+oSSGL92UHkbOqB8ffpuepskVEK3mgqPJbK06QbsG+ZQAau3tH7voT5elqtki5Zgavr6QZBqTv+
OYEoOzoe/E7Mru1mWDF+2Sbjdr8C7+5b+G5f+A5OnonqcPVqAYvd3coFBOfpe1RaxiG7TRt3XD5s
WHfCzw50ZBxUtW7t0tO206tf0t4sxITfQEJOzEp0BIzRyxE9ih4kn2Dn1R53ntMim8WTAz7NM3xb
pz45K3DZssFhMeJ97Hh7u60z5Kdk+ww5ROL6NjqdJgACB/hgwqm0SPcK8VEUS80jcF4ZhOzekYrl
MII9NuTh9CncOQ4OOztDYsOnhLyQWOORUlArzhbtZ8vgX0DkZtmnKsR9tRuQBsRastZ8GruLvYL+
1V20HoM3C8nXGNu9BlUDQgjgvlDQvpzdfc0QmIT+oGkysp54winsHUQB1yqO7ijAFQKtWBdR4oep
P66pHESuwff14HOh96fkNtix4Ak7930yt2XtW8e5c+rmsws9MhY7BdooCiFiVAJzLk7AWftPVEYD
uEKWqZZjqiTMN4gQHfbQ+H9E4A14ElTP0QU98ZfcQBC3BvD/EmtVd6W2W3Am3nGl4d/BAKYQUGiS
KC1ug0chcBXW+nKq622Iwbx8ziA+bhKCBH8s32UESccuFrhr+6NvD04cCl767w68kaF1t6FZvYt0
6gCt2C//O8CC3Wr/A2DB3Y3Ab3BgKyUXQP//SDsYKsVqr9b1GeqjndKlCve5WCJdTmnEz0ZMQSvY
WCr1x67ZYzwzgfanPoZXtwG01OpNTurtWllGHfC6thjUkdfC15d24WgNhd2Feb/Z+XYs+QbFtmx2
6gTEAq7k7TQLvjmeIm7T1xMkFVbuNvxH75gMzBGAzj+c04/XPoA5pAsdgT8PIMeHGXxqkJe8ezDr
x/vUUpfGmPbJ3n1zpytTroTi0/Vmx05Ab8yEbSZ+udx54gcMSCbXZuFjEy6quYaWGZBK8pUDLmN5
uIQlhgV/MFFGnV34Wheid/NAIALSPskhs4WLOegLQw4hKn2ZeoFkGMICvOi/yJx+8Z4LeE/zPaDJ
d3DvdvcGAyjaaGlbZ85kApuqlusIdr/e4kUOFR7nylrW6uq2agggiwOJODD1p9Kvem6/04O/j0ey
M0kmHxIX3/S76ScIdMCIdaZ44mt9go43sKnqgLQcfVfYNANVMqtAYjVbw0mA+RcqaeSCWpvh+hyL
FSY4xfUB6VhIgCaW7cWbACkaQON1QFxL6JsL1TZYP4Y1gU4InU7f0Om3cr/qSMVPkP/pUMvOrwya
K2/qyvPYyjnChT0uhTmABnMoAB6LeY9xTKGJnXROLw8lePYSk+EYL79dMoMVyr9SmpWs/QAUzHtS
Bx//yyLH/+EPREHoQaDn6wKIr1zzV+TnH3Hm67ikuWwefIbnkjkRze0pAYkpO+G8yZMIfLyUH0CO
BnSH42P3nW8zhJtZChnsu2u8F/a7l3HxK6joyw6d4uJWwZajCKIxtlaIEMR2J+4bBIb5CoFhr7nW
fIGAltDsHWvrzYLBPY4lxQCCwfqUIiyG9SjUJYuR4twFgAyOWi7m2N9Red/edxeSeDixIavhOTSF
Sz8SYx/JocNk0JDjtLb0gPyVZTLvMpnKpOS5Al1PGBfgIsoHPBRcA2N8gyZZc2lqh541BRBHR0TI
OO+146y1C9D00LQWLQRpgbrvLU6im450NYVg1QPdAeOzG91il6IAAQGUgjCD66uyv9ZFwUQCnSqj
Pk4BZGZ0OTJf4Ix6It/onO+QDjBuc3i63QI/U54m6gha54e74KpbnHTQv60s9fRQMZ9XR+r90AJG
we+lcc+tPr2p9k5VcxtVrnaqfnXjeexI1+2xC489DsgI1UMwWYa1XZxEe8GbDs3btTsvf/OfFpQF
mr/16373ML8tl9+4acxsWUpfFg5xnT35P4SdyXajwJZFv4i16JspIBBqLcldesJypjOBoO+br6+t
GlW9QdXAE6dTloCIuPecfa5F4605Pc5OPHtkLLPkhRXaLdetnV/Gdr3Vw0JTNEa9Zt3nIn8US/vQ
Utws0QVJUOrtaekycCL9iAZ+dPCN9TL3CmP14laPJPASPTe999iTM8f1C6+kvB8UNXA03y6taO2t
/f/9sDOn8D93dCL7WM80yzRvJsNh/vfD7tRr3SdOGn85I1xXAhrURZYVxooWrlZ97ClPjVg6CVk/
23Z9wcqy4/Uw7rQ/cF1Ne01r8TL+6wo7stXyEOvNYWN76jAOXHSWNzSzMgb0URdv0hNmjyjhQBct
t56V4CmCaGS6CBvZCTZ/nfuj3oHNu19ASFEXuwJoo3sNYgn+YNtNcxUqhrFHvN03P4rW/vehMPyg
pSz2WV2Lc5Ph7rT/yq0/pjLl5Xyxxz/lUIamp/lzYh/q6WvWCxqIqyFN0eJUV7hVywpUGag9H8IF
+Dhe7VDiwF/KZietpwmVpTe9wrTf6zCDDHXEtTY9e+rfTa04mU+QSNPeWjt+BXUfpfg4HEu2K20v
AR05ReupGy6CoYTFep+xNbcaFhrkvM2snfparEv0x/TVvLmKUo+m6rCFuVfBW+tUbNbwloktEsZ6
6Dqqclee8PxMFvG/F2ka3VbSXKXkgKmUfc9Jqc6UXqNXZ9J+8V5GDWwfo3Jp272q/q3swp8F/yLY
XJ5cR2VEyWt6wQ7waToK15EXr1ZZI3llRxy0AC8VHlIdJn0V2tsF9t5XvPxVARZths6TNfukd/48
iVedpTTL+t0ctdtTJ9OLt/XZRDvmuU/6EyV6tinn+MhGM8FJII0p58LyBlgu4Yoj0degNbkm9hio
KT6xvIWVwnar/BmyzpeMIhptd0q0i2iWazXnLwIEHa7ntthqUM2yN8byhbdXx86LE817U4wnh0ps
rpANmwtA87kU0klbcBHvFGYbsqQjuT888Cowjunlm36Bz72YfBc6cqeCBXTSj4JaNpkgu/nvZLhA
bh7H7mhkoa80aKjFfrGWMIft4n793yuTsM5/rEwUav5ww3PeLiOBDOv5hz3/5zE0TKUpljGpvu0u
Ow7qeMpt5xwP5bXfJRi9kg4ZlU2BjtCYhp89bnWLSbWfstHPey0wSztAk5KUY7/aR8vOT9lWnp68
v423Zbr9O7Cx/VEU/Uc2FS/W+gA2eIvL9rXR9fvWipvZiCvcoHN82rxN2Z36Kr3Yw3It/PzY9nEQ
G1OoiEC0Ing6RoqraHq0Vs3BnpWDI4tja41HK1aPkvmlCD1wjM7rF+Re2IMFkGGNGqOP+raL0jyP
pCHet4MGQtDvaX/dZdQj6MwjRKgrMCTUZ6Kl2uxX0R+35ypzkAxsV2qo0tQ51MlzLI0ZENQw0kCJ
6QRGMK9mx7OFGm75U1fulHjdDWQ6dNdtVfNYyXLE8jI1MiL9rpy6k3n9GFRnbxt5tH5OIhLftOda
f0g0kwgGB0zzs4HMGA46hv1SS2QgXCs0FONTLezPeJxdVRYXDtUPNSPpIS5GuoD0a55SWCdpEqcK
ZinX/Em02FRDZCJaVTs5J4NT5VenxAyyEPD75W6oyX3TXaWo38Qg3rXZfJd/G7mEAum4SlLfkmB1
u+VVr/c0ly9d2b/MZftiZqAwjeLF9+qtztYXuWhfMOFeshaPlk6sreyL1uSXnNCNqL4lqz6ZOxV3
vDXpbC3DT5vZX671sVvlXcHlM2AcQfuc/+fkURx8n/98wjXmeDOsWFf4uwyKrP6H/ak1qay2QKPf
gO1zi4cBzObgf32JvtitQ+MnKLboJAOGeiuGE8zeNMAf8HBlpzH1LNVr1NJPOlJiygGmla19GJVT
m8wXIcRLGcu36TN1tnAKhEajsq77qbX3WT1f1ryJnGmI9OFum7jmpfDE8NnXf63BcNf6r5OgEWpu
fIZ4N9rxAkbiy8nk25txHYGvJ/Y98zNxhAc9lQJ4JJwiShw4XRZWZI0qNmvHQlHLy9BAKJFRSOri
I/6bdW6dEhea0P/+bSroROquA2ZsHfODV5UzyFOwWXRwwBoccCLcwWazVCdyLfuuRrkip9Im/LCG
hb0bzTJIZCOwrYfBdawBT7VE2mkUWcboKtRZsWYEhvajLJUnz3Voxh8rJDn5NlJXWrgZCBW7fsUH
r+1z+gr22K8iLLMyVEwISvks06pqnxLOspz4uvOobemoEAvK3pRFDyRTCvTqmMA9qbB8DXpRacpu
b0/7Dl2zfTUUTl+uBOWeWxpSaIyekX/lFLyyfNYlXDvbeU/oZ9LiC5xKHiTEz/ZYm8e89fQcpacV
rjGinqmu0P4pEmakfM4M+6F14tVUwjIHUBnXE7vhSZd6L8bImTdvLjM31tRzW1kXQXnqnI3Cc4SB
+kL1Ta1OhqI5OdmX3Gq7PHZ2UoI352X5wxSHnNCXZaOjZ492i0CmW+V1zktYVTXqlV/N6EkLW8v4
LRy3aY29usqRqU6Hlc2J/2DEyXEblsAcvy0jP5nbfAIMKlY1FJPLzLG9uSWQ2RBD0i6Y9fQ8pSMM
rvZHQS0dKRV01TX0bl9zFbPht6NU98bu7mb9N7M+J0Jh2JPV+rDkl0HPyAXt5MY+KPDfZv0yosGf
6rb2avOzBAItFfKMDmnFAoOeRUDYMgH21qqokYFfRR89sweVvJPqa2YdG/wEvb2Uw8kU8qOYKAYI
kzQ/pZYQmNqNBf2ABnsy7dt42sueVgQd9VgJmiMNR73JiOxoa+AsxsVaxb1xwiS5WZQCXDJpPgou
h9oFU2FEtSIOGQexOaFd/jGmj9GbTKJgRjCvzYHs51HPjeP2x7Cm+7IOj7hT9ksqe/1mvdrhonkN
QQoWod6dpH31mUj6YUji48STb+c973sO1molCWddVme5rlXxUkryC49R1vys/eCO1PLWXrfXg71y
tUjOdNFmT7sh771RuUlWQjjUuPKblLk9A1iBYnypJPW0mAOjubT/dOUgacMOkt+oX6ex2qmkINpP
2cBQaq2rZIw32+miIcMyfWilTbJjvcTrtRtbF3LzIsEDOZC1Vj5fazfJvDSdCV7SmLvW8jHr1d5y
P1s9u9a6coX6ncwzOZPLZLZMiJtRK3ZJXuy37F6Q9ppU10zOOufS5Lf5cpthaEfR3Gi+yB24NrUc
PZcUtX3mWwjSm5VH5K9Y4YbzDIS6S/wdgyxOI54LC5VaoTB2tlHtqUVwHINOFWfSEqfMmk/jIE6w
UTrVO7h40Ka3BttzzAlp9m4ra/R7CIbO5Nbrm1w94tZLrdRtXhrjvZlp59uL3v00sX1qlX22z6Qd
B9TZNCHR5zfctaQ4rPmHXmGaQSYETfJ9bvqdQ13b8h1cmlUOrUwNOvO33HTepo+Ego1wqX6pmzj0
zXuu3Gw5BH7DkWgsrBAjHLdq39n0HxfDHojS5n6ZGIeak2Pg7uPGpvVBG91yhD4l7vXs9kGps21v
2Glk6pRCshMNJTyrTU7jj5PeVyeG+krDeBNhyiY/8dWgsauBznbfIogv6C7Fa693D8PSjoX4Xurq
plj3FiHaMA9LJnuNNjx6Z3oU0ndMUb2yvXfrcmjItlnmPXHyYNiCQqmOarVLC7C5RWFrYlv405i8
8fKgdY3bWtW+ssQ+RW7PU1IVpZfKYqe3M/tt/1q2491auxcrDln/loNJA3ip+BnYr1SSaVRNryp4
dM9C/4nbwqs5Aur32m4Aule3QvE3pf7Wqgdg7Ac7dL5+aZO+6yCH8dYrSfcUHuUtq1zDeEKs66V1
Gjdlc9q05OE3C902H3kSdwfoTXKegMTrNBmvhTK/pkTNnJxA8222ZTediHgee9MNNInsbzYeqxKQ
ZCPJHJ9Kx5OA/ktEK3d8hlotMIoNbUYu3eeX3r/jvRqb+jC2YJAlX3LT5GWYqwtux2leifIa6Gxm
FcnWZ7WgL7EHkDjvlOFTb7cPRxd3lcBpEb8aQTnem06N0BTk+Rs+ZjeMW2QXPbZYRV3sLSJ+rUf5
0dmCdj/1tLUKZzoVVfWmOBqMf6kjaHmlS5tkl2oAE6XyRNIUCDVThi1hcPG9GbEkWmbHndpXpcmP
2pL6uUJBMPRhpf8T1cZlwdrXfo19f8zM7FiQ8jXMO9LyIS59WyL1rSyBpLTBUCExVY8ZdL189ObK
c9MGc5zj8RB0PcimO1niknEpbELB4D3ZXRg7la1EGnj2vWpx3LxGUHZjHmsIbeKkkMouf/6a/eoP
T62p3PrCOADOZN8JnLO2an72HdcXxw6r+Ftdd1ZVH4q2O2SAjtq7zZLmhTuWl5488pJ0cxnNSjj+
ax31XKPzlNs1k16WKic+t1sKCipKLxn1XyovLNdlgTUyzePy2f9b449MzGH2nU7iIgG7DYeM99AZ
3Z516UKiuxY+UkVjqy2P0Qgya3pMnfrAT87YAodT0Z2Tu+R0d8c17N8qp5XoXmMHlc10rTzdazMT
BhojnAeF4DJp/m8w2ajZ5qicy4gGFHHr0D5l6ZxFtkHXdUqgnRwM7aRd9+06RkXRoN/pPoVI82LU
rkrMSidmNQqs5O9ySIIRxARlAyrJWFo3/tclxxKxT0WG0pYszHHHGHjQjsMLXAi7uk6apYU7WMuS
cHYWqpiaBke3BGQRu2QD3FENyc9xbQ4yi4SS8NSu/VGB6pD797aImuqrAgHccK2ssXGlWLiyRg1o
BbIWftVFcdNUv8/Ko6TLh5Knp3M7TMaNtGbq43GFWTWHWnx9IlDFRy9NByUJrfpq1Og+phY1vRoV
y8wh/9mZpFS797y95PehLR621NyRcvLN1WcD6K46ZiV8G3TDarzG5nGOH5lZHqq2ONRcqaVovFoS
Hi4aFsbw6fTGuyiMt+J5KSud2RCLsp8Gwi5nadMO8SQdnDo/Gjiksnprty8JNGFftQ09I8YhVThq
kVSrEQmIQGTcexf8P5EKf9IGz+5yV+rT5+Gn1L+Eprox5m9r5bem8zPi+bljnhaH9JdE1u3cieos
XSnhykk7pYp9kq5bwOvb1hL1GKNFq0YJl2Ng13DI2znzjAPhmzo0KzGVHX+i+pTlxMBs7VjH2ZHM
kv4+OTzIDLdIqxQ8Qw9zB8l3casYQWYeHt0wvxp22Ok/uoahLK0HEV+LWflo5/RTlbSPgQ6+cKJu
2MVlc2yT5szQ81Or1ztV3txrqv2dV8ktzc9BJ8YrTmgup4HEqJ3zOxhhMJqhRiKb2DKBhQfrUgY9
XoPFxF2kKW7U+2YnD/baIZXDRVZDhEIzFNQDQns34vJmpuCMfVRnysvS70vHCNI4dw3poFAv2NYn
U0lcZbL3JZ2wMbyt6/iKtPCwk3gvJZsrYKdXlUI03jeNqxjv7b2K3yrzp5KuefEQ1uKLJKyYktDs
DUXxOoLHlkuYk7qKKnIrClIi/WEal4PsWRLZqatJhd5/ysqvUsPb5DibKZ9a25O3PVkTV602Hv2G
Olj+732DQL4skR8WwmM8RRwTJSJS+ZRVGkpqCAxSibsZp7TJ3ZxQpl8JFdNEhFbVQysfyVpttK0C
vXn7prauN1JneR/WhIlattL41DibV8l9IKSvOT9j5ARjYnI3hl0GI1U6vpT1gL+aDw9xqldk5sSt
0oX3UlO6SNEaK4cy/qBmsHezTlRnJCQMGyEFhj3ehDPdadskMz8p8XhqDOWkxyYZ4wsN+Mm2Vl+l
sMhK+UT2NMzkr4K4FkI5p1ldcpq9bKt4zbglYtxuuVK8qJlXAIw+GJ7/EEV/1xvnpU3BigDPwUQb
TG+zu3Sq49K/bmTgKuDHXj6Nvds7n9kw0LmTDh8IdtS7Uov9KpX9OPEsy/Gadm8zZIIEl1vWlmvx
9JX6ri6IAEl1IJMywVdZ3QTXAxilaX/pVRnK7/TXQHjBwB9cWp3LlhnnPl1Oi8LSd/ZXeZKjefoC
MB8L40VwLbtbaeLkV7uaj2xNSIraTQXUkMp0b8pMzCi/GsP0dL0OdTsONJRjc22Cvol3w0/auAz7
6JQXWg06gdGViwNF6VRnB3VEFCh1r+GgSKhWFGf+UMf1XWxcDOtzKVYqPSDP3s8Kwray6i3MgmiO
mywf29k4NHN2sFLu6klhOsxgMzhlWryhcVcMhqYx/LwkbdvUu95YOWT8ttp1Noj2T9c7F7pE1xg+
zQMlSdFcK+mbbGHW/vR9UNNP20Q5+tIXrzYr0tZ1V1JPwnJeHdrt5qfVGHFQX3u5YpbKeu9xqaYk
ZNRLtRh7Hh8q03BGIWHqw/4J1Rzoezi2jbwOlqChYWmNyY3FB3BAp/eu1tge7ZYH8uYe4/IvS0Qp
vHZ1J+2nmz+yON/DmlE9lyqDfIBkYe97nqvRAbEEu5lx6K1QJDvCxsHscYKEc93SGDtPfFdeTZL7
/aHNjUMCLjczHIXaT4g3re3DHI5zYGAEsvRgYlZUKISE3QeMi6aGNYFV0A2AUVuL1mSNVtyEhXEo
w6kdMr9w6G6CPt8v7fpZ9Xvjj0LIoqxPsPWFSI/iSTp8t0NKJ+3SjbT13yKZTjkqwyjtTKlhgSFX
eQkuoNhrz6/hc6Gi7PIssuOLNKq7NFb3ch6lycXROEO0aFOGKHO82QgsZziOCn2V9MK9qrSTvVrv
qbq4vbRTJulmfPbjPcnFI1PNO+aj0wmffV1S/2nMDjAXUlviJOwt2GRCnc17SbnE6bSU0r6Xk6il
cqSAbGo6pfRcOU24DFVYsQDaOg235hrn2pk3fcaMT6dlL0j/p85e9QSTHrhIUidxEskAc9CjmhkO
xMDN2Q7WegySrMVgv22an8buXHJH0rCv/+nD70Sa9k13Ll4lyd4li59k431bpVuG1UE7DZeVM4LC
uC2ZwySGwmf1OYV1LPv33vY5xKJ5QI4bdrnU73q93Nmq7bM7k2Lb1Uz1SfTCj83R7zrNZzCPRroo
01GJNY4MZ4oYFjRCTJrM7SBnEPQG0X45CaUJBHKBVvwbN2BC4oHYTMFhyvGnYdafyfKd39dCPQJe
tjyXn/26nTEXz8yvYN6BdVxiIivtUVW4qHvN+pGKt/FS/Mibsh9w/9Fd1Axh7bl5dQhtkd0Mfkwk
WiLFJb+PKZYUzbRRvi/S+dl1cFm2DYeIQSBPCYI4M7p7AtC4wlEzRaqGsDKTCIZd4sATxuLqVu0u
vS8lv3ObaBqZy+GQy8an5hS/eLeuFn/nk+Xii0FnMSUKX024xWCf0UrrK9MM6OFlN78onV/O6cum
WVernq8G1CPtS8IYJ2pN+v0DF0DJXAMCUy8+tPxtXrL9wvSg8o46Ej43ydrxirU7tHc5jfcIwrA1
aAJDNDP86PZchBJf2bbrgDtIdYR1HuVjcR4645QjFzR6epKX79n+rKTzJFeeNXq0F3WZ+/W3XgMk
Ml1rLt1GIlaeX8dZfyy9+qAq35z2Elvp5Xl3zJmhTkR6Kf3L3jWygvSdvG/bYm/VcijIbs/Q1A1y
dfFnWSUP49hfl/4F4Z/2JT1ba3kxa2/o80izIRyZU7CVt6xsDnO6nxp/JUPX9B+r9qvCeJdGBmKx
KzVzOElNuCJ1tOWH1VynhYMTUQyLvfwaNslv61Bm8MyoSW4W28zjosBPxl3Lk8wfUfcLnuTYPrKs
m5mPTMuW0gJdDeJcWsf7V6P4sCKZTNMnmIXloIydtWqiMlJhX7wewwYNrWNJV/lbu2Q7iTbNKgJd
mn3wEjjK6qY1v6wYII6gYurZ9b9eOQt7n1/YCzpeCmrM2TrXbP8so6eKqF2/yjHb2R0+UeLaKFL0
X23dHx20r2RKdoSd3WlS3M8VsWMWWOo1h5cpeaUs8UTVFar1CIAjkjMF1hmv+Dw2F9tGnmMHsvl6
bpFbFihsQUOchxpb0BS/UV15Uw/EWiGJmVQWqcvE13bzyn593zg9sYb1PpCoLnvAAtNtvxXD3MG0
ZO1rWq4PgislFQxeY7s5t4FBcEgdWudaW7rrmT7QMQiD5iLWBHIZw9aMBZl7Yr9oCPMMXkM92AX9
RM885iwPwxXAllbLyeEU+yqBIa7U/WpcYlMmMJxGgyAbk5HzjJtonWpc+ipqtSyKCWOoh0p9K3BW
tj4/SL1O/A8vC0laIIAThrFiYljrH3LTV1VydeF2muZKenMZcvmsjupJ2tQjyQhGeUF2M12kOjBx
JkrK6tilDIhBvc4V5VIX+bFwLhCGqLJVG59ECmdgPTROj8lwJfHYBGkGgNCE8WCZ69zrLPNsp2eU
wWXRmyM98sz2PMvTSeovRWwfEpJT1i8QoWbD0nDu9Bv6dajjmzCcl240r3Y+kZ/JUJt+msrtbFev
fs82PorBGIz2e87DxaTbhOYQP3pWvxHYG9P8Jjo8a9fpO7q9/Ug1I3fnuFTPGnM4jPLcpqv7LLwi
a/0Z29KNl1fFQfUceMhRteLX1sPQQgE4bYp1FuNyEdIv6bc1fMw9UBXJ4qpj6tNxcr7WNGrswU/b
lm7M/10qpWfIP0lOJyf3LuMMx5zm/s9ahEK6TS+b8lHHhlsWPhh3v/0S5dWJe7qgxB0J8wyvNORy
/XAC/XuMK7zD3RIj+pmgeWHcEf6QQB2T10JzkTfbIxibvAynuFGPi7AQgedI3eleqTPCj5SLYpyK
Qpx727wsIzthhd7YPYfTaEQbeX4qLVLcibLNcTo/niNGOAbaYgZGzEm7JUxN+N6A/KWa4Hl5XlUr
sIX03mn2e9PTh+RLlOp9pM+u0j1zGQ4PLa2N0uyXhJ1YnkMrvVrWH7P/k+xRG75Uq7yS3bkkCyTr
8mx3LkbQXlSZx6U5nyekvW30hqhmGNXzjFLTu6A1IzfAKZee5eJjVesdtn81MMXDcBOz8sWEz1G7
4sdQ/goJEdmdO+cqG8ktqZ1bVqv3+t1hWx/Sb6msg7qHncACctAIEyZdsa7ONO8FObq+kNlIyLWp
5Qm4aR1o2onTlk8rBFeJQFCKttjv4j69Dwa7KNqM/tOoijeVRrhx8Gh2VC9maNGdcrDY03edqwhZ
vMCup791ijoQ6Y7xfIz9Yi1w8DxNje2qMwunLzwVG4/QYoWIwHc6JFJ9AuEv1wt7aGaRRNXfqwo8
bTCOcsctKj6aLWgYsVflEvPhXKQmW6rfC6yeyvHwU5577pOYrmLXYSCgfqC0j/KYaYn4Y0li7WW+
ytQCEmHYxrBTAmrLRh4+p9H8WPxevoJFEhCD0KAsyCgLEuVKuS7/M8TbnDdv5sqLKul0ohsfM+PF
6PPjM0pMEfWsGFu5vXJ3k/avjKSQdTPJoTJMJjvouMuON5KekOjRtePgwJkbc8RUPx24jSlKLHoX
3tDvgdVjnV409+d/q5eJNExN1v3ykB6VLnn+0+vZeCb0n0+Ir44PA8MnQAA5HDqgRbX/XQ/33il8
5OZYeQWQ7c3klhK32+IzAzfdocVb0Twq2YHTybriVwkmXKHzoUaPNCOYlTIYJn8V19UmxzWVA4Md
PLX+wdUa7d6bspL5Yrec9ygfrGSnM/PMgoiNSYHbDLJMvIQJbv29rv4uNCu+1NwYg3IjVzJVRJn/
6pm+72c/cR72QnYT9WAYMTU4e9O7arAJPFUT48oMqurpX21MKCu8QfvZ1L/gZr7JyJQSDqE/DVih
2wo6/J3AU4MMBAxQcWtaGJ1RSme1hlkukNLCemWwjjPvHK5VpEPm0C+VrtHcBG977PB6zxskT03X
pDjnFMts4i3hXrbcg0Qqg7lisFifmm4ef+SYHfRo5rpw5r87S8tQn2R6S9M7THhjLHSUr4wAEF8r
MNppadJgoHVLC8pKUq9nOWc6lrVf1ssSD24pIlxW5H4VMQTbe1jJikeO8l4Y9GfIURqH+mGmM+tg
T7DV9zqTP83fWOUdzaCk/8mhvXjfPVaS4zIEzakRdEDMB0zr5rUgOivW2jdvlLsZZQbD9UVkQGLo
LupKRjzIqY/PX1SsQSVOwFWatUu+/TLDDe0M0lt/xZqzUh9mw13IZYrDs9Wtnm4/FBXCMWWCkYNy
gzQj1Hdb7HkbgIUClWi91MuXagqQY+ax3OzqRRX7510BVeGdysorVyxGWkmUEEsoZ1iXpDOmr/Cf
XmJxgirv6PLGl55/GbCbajSm9QKU7RCX/2zLHWeeYe5n1QhiomU8CCJHknaXIfUthm9kLt6S4gwM
Rz1VXBcG4+I2awnA+7S5lYUQae47fuPXmn3M5nxjWFH32WbDqVcOjGtI5w9eo+hmVwzGvuDnB+I/
JxgsHKtv88yY3NmYX9hB8B7t71X+5aS9V6mqW9fvVZ0GKcmWoXU7f3Q+SoBq6oWhumpLMCw51Rcp
FHWnSV+MsKpS250PRtdiQqr7kfFjyTvga9IFTHPznh9LKO/mlyPxgM9mxIuZKGNHafpgSNxEqZTc
qRxzZbskEjYN/994QDgoz5hNoewqzTtv14ZyyJKYbdfcIFoRFh6F4o/5HDBMSaN/4Nnj5g317t2s
NRRlN+VdpbDLhDgw27u+ddNO7I5pc/OBKjeFM5rMyp+cHJvZ/p6dl63124XDxqCYegPDENnXUjWk
lKN63eeT5FZ8uuEP8pwhk9pF6bE8vej8QWXIw6nT7qr16NaXpv2siucrd769uCWxEFP3pHWj19s1
mIhjj142B3Kl7br2E2RFYfrdqPo241U/ZOuiAe35Vv/LRP+sq3dRMo0np0n5aPsXJS68p5Hpq3N/
4GdN68Jcj7Jb97J8oNwvvKbykirz01M2rey21u752037Q9XOzSJ8q24Zfdi5713rqxaVol+0+m61
vA6L07CuzVhBfR806FeGbsqH4VeCIrny9szhbXRehvjL7NML881U0y/lW3rK9U+h/E2cDz660R02
+d3E+Gr9Sin93nnR5L8zQwlHcRgPk3Po838qH9wavOM6+Y783PjFTnO3ZaGrOC/Fr0lDPnWVwWsd
vCGIHXPPo5685WIODOk2epp9rqYPq/jVYU91RFm4P4rhbVc4rS6o1MVXeBz4TsYt41cu00PhNU3A
4sFYXVxldJecyo7ScvVsKjB+NzeN6S6z9fCl9GSVp9w0/ZGBoRkC60MvX9YOTIQUWkqyNdQ4Q2lo
q7e4WXZl/o9ZXek7Y7J99QxKbaMIfKiGFjQtvowgu2fuR88q6mieTw7f602JRZ1wmDXM8d1X8nGZ
Dya3q2IEYDkJ/OdiJ6XHUu68Uf6em5BVzqtLhGDV6/ZTD3+39KWVuSReP/7ILbud/TdpPrQoJiLV
/xdH57EctxUF0S9CFXLYIsxgcuAwblAURSGnh4yv9xkvZLtkiZQwwMMN3ae7M2ArTXlpw6EaudR4
ch7pn1FpXV1wtOYeoc7uZN50/u+C+cOu3+epcRtWLpnF6Ve4wmFAhuPHobxxmMIynKD9kbdlfz1k
400abqZAbKz4VXVsOHLrhOHwrkqvpQkcxvHbQzJi9leXP8OwcY79EnvTRAGyymc4N6v6LhrDi+qg
0q988X5yB6SRrXn73yHcXSXnjvAcCJOr7BYYAkvuqimOG/qheK/YzA8kcRXzNtXeVHSKcl0fK8Zs
ilwezSiHQRZ2CFNK6VLnMoIkvHCMBQKtKkJVsraqPG8tips9MzF1nC4KwnzVQcba4rdJ2dPkXEAt
vU4A4VEgzMo9C+paPOqufVXhQGtTCKl53ze8G62N2UmbIvfz9UkNqYIKC3+Vd/tlafcoQ3Xzq9HV
90682+9RyR6lGpFkMs/7gV4M1AImqQjQOjHCkM1A0HAsvQc5DhUgFW52AI7aaIemwzQ8S2gCU8ib
yzVGNikDzijK9MUc0gd03Yfa4QA3kB2nLNYePYpkk40gIAK0SlrOcxKadvnkge9YSu0VM9tBVgqK
6a6PHxYQOUdsbPACUj0HMt408BamykMTKie9Nfy1KYNInwOrRWONm82qNvK4bvIUHXZeb9VDl7gW
f5peAadqlW6XWb5jQs5qwgjrDsVEM4YiXkILQHgLsEUqx3D4o4DtsZgmmsg19WkKI69UcPXYku8M
p7x+apr9eVz4G9ibFJxODuYul5XAZlU6B3bWsKc+l0bhM0+kpo9DRCoZBHLpa500P9thLlk2JnK2
qsFb38fPHZAFilt7evwLFB6Zw92FXc/ZwaFhkRnvTX5YjY2bQtsh8zSHZrM4bNMZ6md/4xQECebr
uHW2YLG20f7/QQwiPsiIdraBulVpKLZRvlqho/ALD7gtFNXr4o0h8CFiwoFvZlT8aVPfbJ1dw0XO
MtnrEwOeXvmKInOGAIb1LTqV8XKp1PbgRKc6eilYnWL2ooovDSoq3heIzJjWGevZYj9ti5+k4Woq
MHS0z/a7U0oAjQzRGFiqUCiWKogyQVfp63q/RSlMs1bVtRsx5WV4yeYbWWLcb5JPadgPCmeVgunz
BN68bnLauND+55h/i7/q6vUsbYEdGL9zuV5TOcH6fVBW8VrfE45L3IeTdusn5kmaL5wQF6xs+7m4
RiMNnlg4HfFkIB97tlTNmhy7JjsaLRiNKohFdswH4/Dc8hURNaTLHB9/sCu6QGpOgDYeQkre4vXZ
fcVS+lI2V3n8buiYxNMAoj7Fil2tsJz0ZiyCJSs5EwljYVF/oV8c/Q996bfIHSfV3A3StUWqWE+v
iXaM1IfOBAhhQWQHSVy6cXSOG+NmCevmNNrNyMXN1D6ZBKqFglx9L0bnXLbnLpHuDWuwlnkntVHC
qqy2DWSVY1CwVfimh3R1B6Hoi2n70lLsmz7dWfLRZFordQAkZL8tI1+rqyAf/cTG3m16tKYi0y6D
lr3GM21gfZfVzVDNlzmZXxTZeEn8pHTcSJeDGBBWpjaABeKTlXkrts8nM39WghZaeY91ymyAsUQA
TqatkiAsreWN5anSzhw5vXyNcxm8j229ybTOT6AHfQsnf31EY3bI560Y//Vw98bcDPRydVtt5JBd
AUoGbEh0PxIaz1sbxnwLgBvou6E2CFrRDpHhqPi66k1XOdK3SoShvM7wyWu7imcuR+Sj74T23Zap
58jMzqXPcsU0A1vtxaoVtwON0sQHXUue91WStFsq5UZs8dtXQFIUhNusxOkD90rkMsP8F43aI6mT
F1uhwJBbH/7yWfcmDccywK83nq4U1GG9NSx1W5dhdzffxLXqH61yodYK8lAVua/pKGfwRjGC1Xnh
8zFNiBOi0lO9VFoOWpsc8qzft4mOHJiVgboZ+wbC1LwtsGWx/JDESWYhYKvbvma1i9twUdxUnEcY
WC18gLJ/M5lgrfaOvYgV/ZniFiEdXttzJtJdmtXhU3bPYGUwsbo5X4mXH5pqk/PXYHTMM/q6OtsG
DeOKWXsaBfvCN5VXtqQcVyiLsrbHj4ZLD8Sl1XPKxTThb2ziCtWGEJc1xZHHaK9p06FEWLTgquv3
8lwf5NzH3buvv5pLl7xE8cfE36CUGXM3T9VIP0WHQUoPKXxuhGECG0iasPLzn6SDKNkh6xx0VAUc
nQVj6Fbe6TyiaBvgbhztbfEY8VHZ6yVvc7fRWQebW6Mpw9G5iAmzFztEG+y4ioyM3l9CaD3Z8+4p
K1rubYwYLYJYOfAoCp8RiSHUTTSmfl41N+rqqjmLbjitjjii1ILuoCDKgZ/U9w97LtB6K4fBMWhR
ddZe+aV/mZU67DMjTIsDss7YwjJssCAsSXtowraNQ6XAzs/xl9rZ0ZRRe21wymc67AMI676Y7Es5
vTlCeZXN9lHmlP53HTe1gQZ+oK6ZUDAt1mZli113uj81aVAzj9Itb4Xwnxg7WeMdz/FE01p1vtYt
niP1Jxs4jYWWVjOVswnC1h64gfddNO9s5DScjzYDoYmME70vd5yRZVIeVsncs2NE/sdIa3V5mRpZ
sSu7ZIvrcgHXzcWeAcuNzBsspNeJQVwJZ2CecE+1ngbkXXq+CRmk4JqzkK0KzB+4n1SUKMPebOxD
mxan6tkPZ/u4Boj6vLjhqvhzWl0Ns7whYnJjabpG0fNJw1PLnNNMTlGh3FADjWXx0snmfaiXe8nm
tGv+TQwCZe2ChZC++ciSUOYodfLblM63sdJuZWvcpJgtOlu27GoaxiXmfZWzLlsoR7rjgNdVo9WZ
2x0ExaSCBMtxjqDM0JXjE/8/9UQADNFRwnCUOU/5ihQY4E1mLTk6gCJ5WzALwATWMs1EG6jo4IyX
7qgjoGP6auDRze1djkEtRSmyzjJ+Dm7gERWduQedx74KQY8xM3ZnjBZP9t4sfXnyB/jZqMTxvzFj
3Yq2DCdzDLkA85Ch3thJLVcURc4iXbP/G/JOpyyq7RDwHJTowtdj4RZ444gYdx2Ucgr23RF/HHtg
lf27FcUv6Gh4pmcs8RComkq+qwtW6Vn1aEpailLuez1KmN1rsMYCqwujWcO/g/TxLAwFMK6FYmjZ
Vpyn49ChJoDZDbWDnA/FDvUESsZ0n/N7qmkbqSw3GvdPBzZ0Krbmr9VBOGwoHNcRoY/BY4vRw6g2
swaCmEF/0QuMjxG7+42TfiZoadbHcB9laSNqdYu9v2H5Pr+2NpvNNHRgPmPWRgOc9puvWKzeyGek
VfJTety9MTDaIOeLLn3/gUJFtaagja4U+97Us0fN6g3TP+cFGnIOmC5REQdwwVsueJzrofX0bTTl
/7r1AZ1DlfhyKraZhnoIMRTjVj1RruyRkuZTRXqqoA3AgnQebf0018OJOXjBAq5N+Av5Rl/sSUER
9k894zn0Vn+yzBPFjTIbOyRwB0AFSBzjA1isMAK4aX/1i4q24r1lxpNtamJU+AmWZHRcWk7XZfrO
Jh6dbdt9J1buzy+JpxiUD8DPoOvnwm8pDOLK9uWStAv0a2Q3BUvBZpZP2SvqbMMrGiP7gApF3sAI
2RAtw+XGfGwmWzVBjbtNlOZzPsha5iOi96qGdjoBLFSYQXPsV+uSDqx4n4MpXhMReuh426cusC1w
UmlYR0wWMESM9A/ICafoPEEQ0RxznxbrXo2afdZz1Gs9u8jc0I5rixgyZutq7Jmq7zpDCZG64k/U
8Gloh2ozsTLyxYUxHjrrMkpCVYFzXePTSmIGkvWuxgirqMuuY2xVlQoqRihsE+s+TBhkv/hDPL9G
TvU6V/ojK9KH2lZux1d/LlfRWnbU3g2KuPRUaYavt+W2miiaGJVxbssl/tD0TjDNUl+nRN13rBJQ
3QUL8q6u6Q4G1MxegYymUwXAD2fqNYK1oW2Kalw0FWTcp9wO3EtzlZbu0iYrntxNXPLtWgvnCThn
p9pP7XIYX8SYw/VFRz4s1I/5i0P3mCrdq2jat5jFV6nBCgWN1GvfJeLZVaJLnw8zi2s7ekHG3g3t
RSkmttrtRdbLC0jZDJRxdOojEQ7iLVqio2OKY6qEWZW8NKK6LaycxkwLm0SQgeHPUEzWQQR2rgUV
drs8ew4+jkie5PWmIejJfzGmWCiKVKlCEdz5JqvvRoEogIvIkbcTxRexSK6TtVtcsR0yMGVibMdK
G/VcvG0gPy5SEmbmhJ3MQ7O/sMdWRl9zbkjVtvqCjoD0IvitItH2AoZ/Xt/sYrqJ52YPqBQ7/cxB
s/MEtfgDi9+p7G/Oh6MIF2lPnr/bCMVjkngKKYhuHdvNPtomWRI+784E6a3MA5t8N4l0XWbgbGjA
qAySWUb92x5y/bPv0r0ZsTiLql2tsdK37lRjJAy5yLVQVGRI3y3Z8OvmkC5pqAGd0dJxawCdMciR
EKO31Lz3ex4zpDbpwDhN/ZIdb0XNNuhpIONBH0C4xAltqEpRPaGuc6hPZR/Lkf3PbuZr1k+X5RvN
PWbbbafTQdxUcyHsrCJphV1vD+zDDHDmN4pznuMcri1qQ591oIPmf8SW81ZS3DhYyIory4EgNxbQ
jXvVSE5M7/EqbbFEomIxArMM8PGx5MCixZbrSXls33AlYa7aiSO6bAyPJ9HGaAE9gYRA4sf4DImS
5t2CRn3mUhhYChxatgV3cOrNPFkmT1aSaKGMZqJoZIqKIqg4cIZxA8+TtwKpTx9s0xxWMthREISm
yhLOmkD4NH6gVzxJtH5qOl9VMq7mmD9Xf7U5WDCy+yP3AOKfPrqYRX/VZj45yevnDEXQs/iZoKMn
Z6RP7BFntHV67H9RBBnmT4Z3r/7OCek6D1SMebVdrT/188VKDkALAcAhCwBH+cBGL0ViJuLpbZry
t+apLFJO6X0Y/nQxQyz+rwG5fYWqIW5Nbl2xFWB2GPaOo4Ztw4fR/WjsBToHn0F3WrP7wLuznyua
iHsqWJhGxzw6Z7V2U8r1JmGDRh0T2ZyOIt1/ZVQ6KPuGN8BDl2H1Usu49NFraZts/uVza5gnDWGy
sanT9VABIVoXqrjYTUAI0LMQW2YswzFuYFEmBOlIPtRvbGdqMBtRUMzMrdgL/RFVingxvxcMW5AY
Ez2kGBdDwFMAA1ov+gFtGGDQBTBo95slynEkvirp3juT6XgHM852ZxbHmNRlDeMublMMdgsDGtW4
ytNNJsCtnJ6MpGizStpmqgkBGk40gBrd5fwEc2g7KbmYzrx1hmnfpoeOiAcdguzIHgWRXAFYzg6K
VA1JTIr39gjPQGJJF8WBSr2fstnAzyvoYnSbF0l/0szpBC0Ie1DIADU0gMM2wGEbHTaaeaEougxS
yBhPAf3DayU2Dz3P1F2mL4W5tOvHvw3MZwsmnxbVWBiQ/jwKOCe9xWZgkS9Z/zvC9ikyzMLNfgFT
CCBvz1/lVFuYFDUQKifiNjJvUbp7qftKMuFR+1PDrlKlq8hoKTYmSC5j0xTrRildef7fvOJj2e+k
vwRf7JISHxDPakPcCWhZdP7oNtCHuOZwixLWkqzITHufUF8by3jCKSkScJ7fiY4p5doDcgDEsAGZ
xVL/Xcb6P6aYt7QxqCwH4Y/YOMsOdWxGeEbDviNV3iTljlUaXWx9W2pKK+vazqQKAD4a2YGBd6LK
6uZ4Y78lxsALsNsPln5ImVKgIaE8IfdHby5rj/83T2/Vy+Ko57F20GwcF7AewtpnsXJO8xVBiHzO
4tZHU+czKY6Ug5Qnr00HOdfcIFh1d4i6d5mKxI0rIbgSSkLAwwNiu1KYsJw+VQLZ+IS652Xjj6YA
lWFJw+zZm2LsfOrZHB6xZflVvtIvQdD8I8KMJBXbLBkWnguTuzLI+FRa6UdimM39pjYFwz/YU98T
wrIOq0GQL/XGPC4VR14U2P0SNPRmueHQcLlMRZBgeepV1DDpQAAS95NGmk8vz+g/G976+c73gOzv
iDkYnCpo+Y20o7400fyFWrbcVEncHHaT/O5ovSbEGjzBNW762xvUDKIO4xj7KvIeu223Q4cDgiCX
vH4t+UUT0/YOlGvl1Vh0q0nwMuDhkKl5K7fn+HABxIc2r2/6GrXdzY7PgYBLvbJcMmfi+IBtCFXH
pp4RHg9BZO7kz4rbphpBZ+HDtjq3koxgPU8xUAp2a47JZF2Xr3jklA4zUbxJy/QVycibKOP3leky
eTbzEHq6r0JcXRTaKG2vz0xeWebEbKBgGA4k5MhE4B0jdgp9cVHuQ8x6BuyGDH5EMVxR1qFyJinM
MxmSVdNPa79lcKuURARoz3DT637jsN9C17QnmcQ3mOJOAwfx5C7zmc9OyA8mJq3CnTdv8EfgMTcm
GRAfYnR3sQlm0P2sZjVe73qrDWem0niuSnOTmljaqDqADNqD73Bqzed51HbzstMBGg5vCVd5ZDFj
G+YGlfZWsTzZHC9SnB3j9ZpX+r0tM+g43jj+K/T2jqOBzvH/2Cc9Jm6i7cl7+3SYhhgjsm/uGpW7
xvHk+EnByfcruYOSZUPZ25SKn7fyXi9Y7uylnMU++o8lwsODRp32VSX6ITVA8r9ZmKBzDEksJvhn
xwewNDMi7Tk08MsuLIj657jT4gGqwB/9Cpt/IbdMQHYPkbtOhB2t7GiWDeZ4xEDJRjf/6Q476LgP
Co2dkWH4A3iftj51A0dHstWGAW3SNQW1auaaV8Z+UudYUeegH8F4LC5Fz2f/1mYEnGKzFmx3dKY1
rLlk5uWCECLOslZ33EybIPJwbjGNV0wneJ6jczcdp9Q+4QfBHiaY2Q9XEU03w+zvc5S+CAyB5o9K
VMhAYU6PRTZqa0OrxSXcJd+OtuBdWXhU+LexbB0mHwlCAqP0g7TTbppyUpmCj2K4REVyKUeoeSya
mEmA45S727heHAgkvYwEdSepcCClMVTY21kZC+DowEm0mAkoC5Jxmhf4QFuZ7EFbUVyV9845khQf
mz/eCkaBBBZS0cqswYqlPjmZvcktqszJuGA2gJ60Azi9c7L3GBmBPWDifke7IDJCskjLxHmytDcb
Pup4IPuOy88adQgLTMmW5oRg04E7e1qFb3UI9DrjwGYGqdsB+qK2q10+nqOSkF5jbyzK4CWxApE3
G9rcut11ERhdVukt/JYOQYODjbz5B3M4aTvUr+01z0fXUGHyNz/vmrngdvke6Jj5cwOV6gTNl8oJ
le2iHpuhLu+kxRvzPmzUmzkkQYTRJTfVMAepmtE2DnRGmRyu2sJkzI2visBy3j0XBCAgsQFZ0hae
+AZ8Y1ygqwXdqMfFFrruZrSRZiiXkkI3xcWoGJ80sJX2GJCV5PJMTZOH5pjgeL9GyHxUZhqEvzAf
rrHxzaN9UCdx5DouONEN/HCOs28zYI02nEenONREuFy4nDgsuTzao0DFP1tsbkoa6OrdaX5lQZZr
Hj3keHiJPZLCaPdY/0YYG+aB+E/nqABeeNZR636t/8HJH2EyTm3Y8BXHN5w/A7LoiB+idLbUP/Su
rlsV/6ae6RMOoBZlyswUIbkTOvgixx2CxPTV+F/v6kU4+BmIbKrvjEAa2zOJbiK9WNS/bbd8xAOG
gkp8JE8jqfZJ6CqFFhNk1Pnjq2YwB0FOlSnxXue3JQTfMozq5OuC+VumPVRLYkBoD+XeOUvggRcf
rvmpX1DXgkqKPyxyGM51N5NdiikCH4ldQMAd3W/pJJq3uD3VDUfdwky0uJIDeqVWAn4634xSuZWd
5k0ZYE7qYjuzropyMpNAzuJzxPR5uJeNtJtNc5f3KgvFETgLL1z5aA8ge1RykM/5YzU+ZEyqkr3t
VqboP/9nTAlto6LDweGRDJjKj9pXSg5bVUTkGB7trLsInB+s3VkTLIcuIw8XGblxKaPlmjEhHJLx
pmMWLjrEl9pNpulbLYd2sLk51ocUb1Reh2uHxzxTSHzGiY6GeWaIJbwMGTw6H1TzWwsxmCxA3yoZ
1sA2rKAm9FiwRHFOtMeTBAO8w4T+3mC577Mdn9ggUKkguoPagfS4oGuds/uI8qgMer747JGgISFG
od5RCc+ayXFZV1xFJpb4Q/nBmtpfsxd9AseOnoKxX6AS/SY/eHBdZfqyXjEeLg4zhPccJuQq32Zx
5zM4tB8KtAKQ9WIo3UzeVu0forYYG9Ei946bHgkg6VhER8x6nwFMR/pbxtrTblshhYk6X7CyjsGE
cLiAsXZF4ZsrtX79UL54V9BtVe5MTKT8YJ+Exhcfmd4ykvyZ+X019RV0YFkiStdePcank6+VBG7J
fcA5pPFnH2bzOlWIGSG7qodxwNeNGUzdZRRupVP7A7Ab7ST1axAP2aaH1FEcbCGOnb8MLMheNNFv
r1axdXh71BjeVv3DNSXg39PFQZXh+B0iiYlLpZ3WOhDq82e1OtALfPm491CxfeX2Pz1+xfSGGqc8
qso7OI8h3fYoLDLirhWUzRijDba7RGlmp0VcnG9TXGot2chtWJSCotlL/iQQGCXKKsB9LfkLpoTB
lx1W1Z1b+kTZml2sHhSVraS6yUo67+ouV8ZQ7H59k7BDcArhj2ZtcCtSMH/q5PRR39EMGTGQn92A
BqLkR83nnjXvz2qXSCFSZ+QFnDQv5Z510jIiZpf/Ff05NtI9UPbdLH3YMsx4Oej58xGJ7CpVspcl
ejWHxGnmltD/hKIj6mVM2RDunGxJkBRoPPw2PWtslrObQBZvqmchsKuiZpn2FcTgKHFl0Xg2UQTd
ZUrPTf9vkgHiBfWIcWYWPB0vJLC7/P7O+bWPI0qO4W+b/LDG5OsRrZKSQ8K2bjT2VLEg/QmDWaOZ
Cl4jIuV9jV3TPJp/FUrBOdmI0JZ+1vTx7G/aanC1Oz+56NepgygA9k/2+P+1FZCfTcGc8Jpp3uXy
rqH9gJmvQjuxCXw/sDzkGXLWn9U8kQkJrTM2Xir6W4hvqbOz5mQ/Ijgoc9rVEgUGaT4zpPm4ZGSZ
7mlXzT6cIbtK6Ay6jqOJYBEj/nQyVD3j36qoPN6NvZ91/Xlu3meFl9WDFcW8nr76p18ZIz8emy8J
/veMx6MyuScscVR6Mh8seV9n+q5n7J6bj4HRe/GDpjJ4RhzJcYPNhY6niTa50jJCWLdTjmRWbFpv
p8boObzVpUrAi6T10kZrEYUkhHiReYW4Y8pe1yp5VZinlx45PUvPHjnfG/PRJhJLWujBUUiodOZX
mS6rnbcR0xhii5ATAt1Up1NuV6dOlkOyrpl5HudiOtg5YKQq2jUHvaDTQXQEfgnfBJVDeZV+iyby
kw7dhz0HmYqQbMucVmm2aNW2SZOGozECjSPzJO8+FLUL6Gm5XZ1g8N+VCU24r5gSkzVx1NnKVPhL
a8ylRqoelH9WbB3jv2k9H9RNLGxW0euu2+VXE89H9PGMItc3E96yNn6t4CWU7eVVDNK5GFFC6Msx
VXPeaUcJuPrct4FqvLY0DJOzl5IX87Gw4G4rT991ErPdmOZfwBufXNoYbrkh+ZG5aRvoEswFinc7
CtWGtKMMduOrzsMJ1EOwMxm9sVAgDj3tFg3Vfpr0qBjZwP3N8Q1GfqS+l/UrQgw4Gio3fIX6no3c
GHQWYxq+c45ta7lr+letvc/6doZT8CRm1Iw1eMvV/rSMpOn5ukYVDXy8kFwLmKlxpnflGgKVg9o0
vuGL+lMOUFGQaCtYLiWvemcqCaXPHfgtkqK56jV6aJ3OSFZxe1piCZHMzGHRdP3eUlmSInPUT+M6
UbKNfs1pYhHrICOj0M5dSQoLkbdrdx3nO2awoflKMBxz8Jf6gbMPqO6ivo+G6hEhNwwUWHvyCROZ
opyTxj4SU9YBWR3BkljuNo3+2izgYDT03EQNPtrMjYr780SoS3T4XZh7z0/lqUOQ5ruwXHX+UK9E
75UO7jBP4ipWpIW2DqEBREWDaHM8209j3lDP8QkFvLaZ0ZSV+Z9sZq4XcXZILhdZym4we9weuJum
fE8q7lOdON3EpTVBJ3FtCezF19y86+Sfi/YF5JvgsguJqenCOJhE1xFs/H4SLQXer/4ZOa3HPdvk
N7kvgLK8dAzpo5QMFeAn37qBPVtADk6Ad9FQomjLK8TlD71ATwdvOP6b9a5451k0EZLAOm3szcih
1qZvhbnXOF66AYNIelYzJjoEpYy3ngRYJgDG1W6/THBsHXem/VYxDoD/de7GR88VsZHweHx3TrHh
H+hUtAzeKmFatDeO8o3DyNP6K7FBxghJJfPs8m61L/NM7MPnFP1Lq3uBx25inZ9ehjHA7kNWlMOt
lkLLm1NuHl4cF1iJJ4Nw2shbAZtzUurxXznKqZ5BHiLau0iL/bC4uG1/SVIWpluIjiSMIHRnVbJD
/yURQg/vCoUIDH21eovj7qrVHM2fjA35AqhpAl17z1/7P1EWNN3sL6mK1Fo7xdMtWX5sPpOmON27
aLqnr1wjFelqg8eLGWHKNFF3m+ntHrUdqVIh7M2+lbzf0jNxtsjjTs1U/y6Mk8O100Y6YQaQJI+U
7ojFmKpCGd7ghOfZ2xRxy1Q7+9q/k9S+Yw9kstZIaKXhcjPHktjWvTj95OWp5TnnrLgJqwGpfrFR
wiTMLZ9+hvc23uOK6qJ0i64oO3Rag87Q7d/TdsCgSq+qheXp+Y1Rkk+ie+WL6xmZHIgSn67GSnL5
2/FOsBUGtCx6oGRF3XY2ThFaLZ9/Vw7ik19GqFOj7Mmw4mfpfKHSFpfxT06OREEKY/cMv54XElUn
BN5+dpkaNgFP+WRMOaX8UfL2ZtUhYr5Zat9X1LdmQ9ozaVomEcpZK7/3VIrVwFCl2TV1Qmmvhes4
EdVYBE5+4j207RcBbJT4WopcACa9vI2eu90CV2EeOq/6lBFuytJP6fbYs+q+PSHwOg+DgS/GPEaK
z7oXhw8xGW4j1cx4NrxD0/Qn4kyoR9a785a1NC9eNmxoz4wG3IhrPrdtbcBgw7hj2NR9sUx764y3
70hCa9m8JKb8GAK0MPGeaedeIKiVoysBOyGNsSruKKMR76UzWcL2AYmlzKKAle9xxKUtcMQ4bB2e
C/RKcLP+y8+dYr2N6fRWCXqcqvPSeH1M31Sb0QV9gwv0YJdRC+T32X+6b6wselO9HEzHum7m7rYK
OVhJ4Ivzno5rQZdghJZOt7FoWwsI2rGMCKzQQA+WKGwk2uew+5qs1t3kAQhyl2/oEooUoqV386xG
Qsz0T/7Bah7gh6nhi1hYPnr5tLTwPW06Mis+i0Q6OSbQ0q3Rvo9PduNQwkQpXt2dnW3jL6vRHzNG
u9rvMYTdZwRCy3Vu0yuxKBepcQ5dvbmbn51gfVjpR3GIR+4/Xox6pR+wX+2l9XVlAr041g5jKZVV
esR6XDWbAomldnO+Wo1joOjcCDPK0X6xV/boc3fuUyKYm+4yBscmbQ4desYWBexicE5Y/myCDQP8
IRGUjIqiZ7WMv/jpQGITB5x2aww2yAoQg6zgDBwxThCzfms3mIUmrGLg7mE1zyePRtYp7mqrXRd8
0C1byzQWpxzgIpHnPnsemFDWYgX1hnxGxdiNt1eD4F8z/y7C1yX1pRkvgc3as9tmK44U0jMZXZxk
xT7LEvAG7DQcd5nGJ4pvx/5sI7oL8EaV/ampRKbiglAcLCD5BxmgSfTkCcPYOmqddZewuPIGt541
N+X9dYp+pQUvRo/CGJsvY7aRUnTiLZfxthqDQX1pRziTvEXHHeqhIf4rNe+xyW6JL23uM/tBYkkS
N24tYT9s2bOwYLs6lAS8CB3mfWzufqaJMuWmjG/TQKQ3L03MQkwiA5W2iV+hrDm1ETj+8u5QpeTM
xhgbRL/UDWW87woTzF3iO/mHPT7YDtJJTnQ5Lu8ojs3I5qycdc5rxnKuiYuH8x+uc84kkRgvcjp3
EW83TmIlvShjgorLOenVd5xkbkzY68FOe+hJ6cO6EzjlkrDYckxyqHfxb0m2ziYqySYl5wXgAS8Q
a/zN+C85w3oRn+ZJoV4MpfsMfZbtq5Nc4OsTS56UH4mNeNF+5K9iIgTUxOdLc5RB+4AR5IH2VqnC
OIZ5Nduw+8f3PvrsI96vxrve1oeYH3OjeGygPDXl5qjuXTO4Q/w7OZjNahavWNS6t0F8JSAbWExF
GkMZEguTHEFQyNmDeOVEPIOWOnszW4+REx3SVsAswjJvqDvVtEOAVavwNNpSUJaTEwXq0z7CDj7d
8g1HNuWi8+rXZq0u0adR5zysUBIHN/GBMKUVunoagGT6jXbl66xyHW1AO82Tf+vO70mhsHzR2e4J
lHZu9DmHu5E3j837jDkbdKj3OSSWKrjvlIFu8BNyEl+Wf4rlOCO1SBKX86JNJ6Y+tMPcFYqL18aP
yEhOgUrbt7HzWOsMfvISk7IEd4VZ7PuD/8rJFHtQ0UvS81ezCMA7RPIHOpSXhh4sAtxIPz67GPo2
z76E/9zFe+y4cbC+t7qbvThCf8S3+tTKg8/jxQcDlPI1Jjz5955+lTEtEq+ogJ88IdoP6lMc2GN8
5699qU+2Mnp3mQ0Mi8MO2bA5ZzKRqv+xdF67jWvZFv0iAszhVRIpilS2HF8Iu8rFnPP++h469wJt
oPugTpctk3uvMOeYgKcyt2TwnV2qvv+Iv/ibTFl8cMrAw8kuGfdZvEUycGxT7VCrXlJtxIZI8ZeU
bxVR+8eMNqR9rfP+xjOacb5r34fBGbexS03Cw5rmm/ZXzBbR19aGLCWrO6fatMV8DMa0BzOjIVMm
rfOXhOUCOdHPhFpnsNtjlTOYX26FWfgGRq78axnC1C0uNlltmJL4CMW0a6imHsqPnCHxW6ugfgW6
Tx5j+3ool5pJc3PgU3mP2a4WbvrFT4PUcMnx8j8/v2oiE8awNnKm7+oTzwu/DWv9c6CGei1PvBCi
wp8Jy3/c8+tmDTmFNrEmM/Z3qAcOUzL+vU4c5YbpZR5T7H0mjYRDAiOxYDYihfTXlDx69oaeV8y/
0hRv6FyLF23+J2UXBSlhf9AQ9SSMigtFhC2owzxF60RG6/LXIBqlFyuJvns+7eyCwATXNh3dGqAz
xmpzJJok/RsPzxoYHhQTKUY/lGf1fZyQl24W+W4WzbETf5I5cEbVzyyys/70ixLOHHBQrVHlraSz
YTPalPrspnHsIdeBM7lCuEPjwzynd2s0WbQRCd/JRDPQQdJxyKqBrZgHjYUo1tomlRaqlnOcLSuo
DOruij30rh/FcenLkxjlkxkh4UWx9/xgu1McH5T3aXnLn9NlYqD0zSGZPSVMcGHMKJ6MvDooP3MR
5r15LHL91NKOLQyntHcbJIrYE+FwFnp1qRPlgjT2iurLgXD4qenpvWvyFxW7BEop0gMPuo4tHtA6
2o44eRMcehIhvvpzm9uN1yeyrt4gXEMHylNl52fVjK/9qhMQ+0XD1RBzJnTylqmSbOI68mHltt9B
C7H9RWTXtcgu4xidlFw9qm6kssMzXcbqHthiV7NGT1kJA0MPlCixn4+Tb70LU7hAVronJaGCd1N3
BLx6Wv++lGzyrY7Lm6HrPc5s96mmwW0fEcTuDdMQYg5r6fb6B1UrabJQU3RmMAap7eA0HLj/DqR+
eWH3fGMY5mijX7bdHju+hLxfTslH9QCvBuvYH+RTa3lNApFLt/dsb7Y0rVzmOTcdmuzzWCZXABpv
bUEseRTEEH0ZLHgrrHSEheKPitV36t1J69CzqAjcTd9ckSgjKjTAxU2QMnRkZW3VIF/bOCzsFHWh
16ANQY+Ul4VvB2TAW/JHBT0GdmfGnIKJhrrlYEwmNNw8FQ+4eyeyW45LpIUWZABnsQ8Wn7yc/7KF
AwpYl9q56tlTt9M97uMHDmxAI530mZrvuaVtDw8dZl+1Ju9dzZmgwwg1IUZRJzhqEDE6S9e9UY37
ZIfy3exBBxSMezcdR7IpVhcydGirEYJwETBPsRwQjHX/qhpsiZCTZTSwkHOUAfSw2MvYozNsi9JO
sBFMROxHcu9Ta22akh8QgjvUnbBEdtITDJaj3OGQPWSliY9MD4WlkumCIjECcSfldKr8+Q6r+9gG
zNysNT5urPtkGbCq8mBY+wNmq8XvEERkjFbEyprypNizn2QLGYZI++bxj75dHHBUzIOpUv164l1n
qyuR5oOmfW6lsCgAfG8jpX9z4u4d8cy+XB03MsaPjGGKpbDUiDzuR66WpGjfiItrtVB6+hE2MbFb
uVMQ5rMFPlCStptnxbbYSRiAeZPTvcFQxMkIG/kj68SYlwD12QNUJGn3HK1URn+ldwNP+gRkjkt7
FchZnb1kF1gm8J2PAlGDtVONd40qhM+XXPhd1H4LJeIZaIOWSN81SQnPHChOlDB+anl2rRq98l2q
Y3xPkUMeRKk/IPOkJmsxRQR99Q09QjPWi4iXc8ym2ZcEzISyR6l4m5R/Ct5e0beeA+ob4IhHZEKp
HkSeBhYq5SfvDo5GQA8dNEDOK9UK7fuIjQf3nAV7JeJB+NFBd1UEJl+tnTDEVW6rS1atJ0OLQodZ
HMTZtQNqupzNSvMipJnGoBJXmfvR04g9KBsJMm+E6HnxWkLcpnE7C/zIpIHMzoRjk78/EcGYClo3
JNOBAy6r10gjlC9dMruygZOsbuDtSmwnzpap7GxyMPWtluuEq4BiSoGv402Uy1MtMPKwNatIRHx+
/RckaJdhxz2f6Cdowm7T5cCNKbZzE3hwQjJSGQzqECS24hraN2uPYPmhAKFrJ+hiilRssNE1kvJb
Ww5XyXxDSXSmRy/6ICXvDQWbj0N/VxU67vQsnEvtGGdod61XxIWBoZvMQiQiU6M7JEEY0lItOMPr
E36+gDCaStdPDsRorbdPtWyeYqbPzNOmvj6myUpyNelHY4hBl/kv5hdymWbgNS17G9Wdz3nRcgTs
EuEE61femYfZ4SlK7bDvTMgZV9tJaEf9TCcG3iYDW4aqmKKTje9NNt3LTrnLs3GnPJtUNK3ad56B
eZXC8rQpKw2OxryPKM4GheUCZedkaSd9Wk8iL1mO6KD0fceO3XaMtgoATKBsDAVtP1EHX2WeNRXH
SCThQjCN8506SeAUbIGsc+RHHofppmw/bMk6KT1yuZggZfqJLnWXYNrmsAjYB4IPnjBYrRuUKAP7
eZQMZaG6NsslmVXYqsTMP+PtElinLiqIf1j3LauqTqn8ha6hQRmewsdz2OrJ43a0IR6oMIm1ox0b
kHWBGsyfKvgUM5NCZvEhyOhSwxfaowEw1BAgFDESzwkUtXGqT0dt7F9KJVzs8uC40PbWBslCiUI+
PvacFE3N7QcjqF0gfGxqiCZelWqBzEstiy50qIgykmVXX5KkTR31d6dxB2r3ZUrviISwEO7/mys9
o+d01UuVyQOy70GIgCwX6S4j59ZkA1uTyzUV/jR2e+n3+Qm+R0mGUM25rdPwYtww+k2qcmmi+QrB
iMFz0e8iSNe4JzDiSIw/RfDcMMb1Br1w6io3jg/A6g6vrq78alK8nxWxk5uT87UZMG1oRmgm2i1v
9bulTy8jykQsgaTfKitkA4JVhqa51kK6RKl8UTs6VvPQk2DVnKNx8WO59EcSr01SJVXN4cTsPDAy
uobCiuO05+hFXIpC1kME2nGclbsm4HdJ962FvZhp9vudrVqn5ReWpcfj4mG4wBNANBAQyN7s9kJg
z7TmfYrd2zxl/GanGj9Cqd7Gd1abc6u8ZIb1Ih2mfWxaJ5Non/ai9RMM7W11I2x0qDXI/UmANH6n
p7LrzIZrYDzI4RtODok6U+rBaRO614LkEfVHmdkfoPPIxangYUUOE+jMb9M7won+mFJ/Iv76tMyP
roCUzHiUOv1sIU/qySNP7FPxr2y+xFjuWzgKLOYAK52ggV5K/c9UXSlWmZDnafvSJj34P/Ry6W9u
Um9ywpFVLFvXWSm9vpsCqXUCFmM8WJL4w7hPza+JCoi0uQt6icTCBKEOqMIwKoNtGLpDP39WY4co
srusU3PJ9c2qjB+sOLRAwklFxBWYtMiTJEArVIU81A7Mm8bNC2JvCLVNpt7TE80TEbtHBNBoZeuK
u5+MWMFGgpn3yjPT7obOCSgIQktiwr8d2vZq5KxQE/MaMeZsyvPyI1iHMKNifWdCsUj50gzuAAgE
ELSSXVkMG7Mb3iU9/aCXiOMgb8eNU8IIycIBr0BXp4+8Y2bLC8fjnUsy6cUt3/HtiXUXkF+tjc4/
bCZzmzIdxMsyo/0wGX/ImFhVJ2TV3I/HRppP8y+5NaQH4UnpZ/uWJ8N9JRK9ME/zGpQC4QitkFFL
NI7mcXq3K8KQaHCHMfKnUInKQ21KPg2GsqanqL9kyERatPrY8tTzyDqWtplI0S4fQmqlmu2+AFRD
+GQOo1NhRcmdDvdsoYWL9Hc9xtGxldo51CymaEkB/c4KphahjbSfrTRYBuWQjsWheu9YXbKXYE7i
MXDyntpKC3M6wKg2wXfIlpiybZb3OTFFNh7QfJ08TY498K5uxPNiggh6KiSlGqQRIoI+kV0LtsJo
HQblXhpWQDu9kZ86Tu1SdO1VItO3S+A8UiYh7m/tCVp4/ajBYZA9v7VMnav+z3PA7XS3PpquKwv5
iIlZoclnXvma1QagQoThOaqsmTRS2AsKv5KxIixZ5y/eG5K2XaOIHJ6W2MjBdk6s5Ig+HR18a/kL
blu0AqzDAGZq186fa/OclsDsZPmIMt4g+Fhj1QuYUBxiAo4nprJGjUlgPPK2Ll+kPjAikpiCsheK
Fkx8QFtlCSk2+8kUiiKoNKU52l17yqb+rPb1pWTeZezVP1UnTvVcX6poBmeh7kpJXJCHH5OYysDK
b2jxb4LQigl15bwrysHX+LJX7gQbKmHZ+HYU0emzT0BE0cjmvgX/T8qD3Z9ZQWV1hSkocgWiGh5Q
A3qSHU7Tz6IcKmKUx0fmcHkobGORl+tMMwsTi5/sTYTxTsVfEzFfHqGCmCZEgzw/BEtqnlLV+3Jn
gh/GOZACQ1CQguJbNnXXlncJfJ6s1ICL5l4GsJ85emQcXitKa4gV4IOKsOJUTU06LX05OnKOS572
V0+ZEWDNxV9BOlqTPzV7617YSCgsd1kemGttG/EQafR4sn2z7NCXbUvdJ1uVeFeuv0+rlTYKrs1J
ZK9TrgGXHMJpVV5nEk/b/mM0HWQF4Hinw1+G9j4uCgrDEz4f9rc7ncF2EyUvQ6KeVuPEdlpOR2Ip
o4NBc5H/QK4kkeUcJcOpj0KRjoeoify68vVs3tSpFyvUO1LNV75dS8LtJOD9Z9COAHgilpIFTj7K
mCn6q8p3VPJ4BAfKED7IOTpknEUzhLCd1b6mgNnaIVTtYDUjN4eVUKrbtclcCqCXoTqvREiJor1E
mnl10I0Bz8P8OVvSKY++E7FVbcljsXu2sIDOrXPuZeOsR8pZQVrR38tBu303IPNYF9oSvWZ/0T2d
YhCvKcAWdcLZXRSYkyHC0/cnDBrVicieQfUxVdsGCyHcrxV9erkbFAR0uHVyeZfLSTDqQ1Cjg2PR
cHGUcaclykGdbJK9C3i4g59WW4mbumZI3mg5623Tz6adni9euYveEyPeT/q070sDGyo8H2JV6SdM
46UppYdWma/V2r9N8oeK9enf3ARGnILGk6Gkk3AJxzmVd/QmGwHLVhv6EK3ryM86ltJVow0ZaVeB
8JugLUA2Cp7Zrq08QoTdOsaIA7OichsxunNyXMr4IF6fPx4Jlpnj1bCMCAORXvJ58Qmf922VSEEd
HG7LiDAnLrQnlcwg/cf0SJ/btwnOID6geUkOFkpiE8OaYh0KuJ+r/s0iIPds3LV1q+xWbTijxxFH
o0CALedB3pA8DripoTJrGz7rnyZNN6Am0dSTP8nJCTXRq3hD0mHcS7whPblV2o9uYioXfwupvkNC
U+pt9RQNwz8RiFYK5qak35UaG6XxnDPJBP1UoHuTgO8a5zLBvzrupE+lfZUU8SFN+gerko1Il3vE
hF6m3WciCiTYX/VDORINtZnWQEtMgtSgmBIVOEc7pH9Uat0FeFfCXLvtt3NxsyMZfvC57xRSZnFj
5FeLJGZ9RDlQvqt5+T773W9uUzg6gdYIiMfyMan5OGpPyvbpJWICTDAb3uut/D7P/0zpUVAyaKC7
cwAiCa7GdNgqsFQqyN82tUmF9jcy9hRANycPZ/lPS/YsBZttXqBGXOnoKlBzmNYj+6tnJmI75WNR
+9cYpFKPbEDs1/rDKt4G9WuKeZHs68xlP8PuV8ReHdDOF+hYrPXQvhCtUD05qzBVu9olAn7o39S8
gLJ26YdD1anhcJf702rWO0GIABxEQm5dLlaXoBM3Mz8zowJbIFO8cGNVWHxJTuUvAuJQxe/sochA
8teCBMpfi4WerNLvpL/9+MLK6qhFLNiEDRlVXKiRWhYGumvVkP8148UmUSKFywSx9z1C+0g+nI70
lVZFiSgoOk8TK827O4trpj6s5k8L4GSBdGFDNxkAYMSPOAFC8UVaG7cMMwBEGcQxwB42iSJK17P+
J2EZFRe7fnmxm9MqEZGafSmg1SZEzU9X5C7vM1ew4TPWavNeV5/4ua0UknnFYvyVUDuSkOfklcG9
fbbhutvtxxjvJKT3Co9qHxRoCaOVbBTc75b1Un6sJb05HrERcwomJNKv3rElilvk26PfzH+MGkrp
8DtyBysLpoIabxmuxnWnwNYthm2anrPJQ7agMjRSo9/4N5JIr8m1//wVLf4KqO2fuvOrm8yna4Yd
AxQpFJpy4hfgcgRu2ch47+NtZe7nmTWZinjTL/nTpcZ3PcWEDw+hyaSlyw1IGC/NxRrKU0kFGnf3
NE9fjE550Sk54ec5KLgSdau/GUhd4vMgrZwfzmW2V156uOrYmjGHDhhkUYD4+jBAOwQ1XnqZMA5L
ZPiTiXkKYXfLsIEIkEWiNFRt9patbzSq3xdvcf3D92dO96KDHVftJQO4QfXO2CIYzPkgY76jW7IE
PjBZ3rbtvVskPDUjceVPgzT2PE5Vm+ZIW3tQRO+kG8JikdEAvKAshSqS7UC5rU566Is//VZuGfQn
J5LBku1q2IEwHViCW2EjdszibWa1jCaosxUq0qUmeeFVsikZGZWzJDJ4m3sFkdP6Gytc/xIJi70G
UF/aaxZaO7shDf1ZNUbc/9NSc48OvmwYG5WR/4inTiBSCTMd45XWnAyV9b+4G0MStA4jl6eFg/Fm
VXw8ZTcTgpV6/JztN+tdm3Fdr38VvfJMxwobcu/yaAIqwBnEWSQr6rE8YTrxSX/ynQza6d0uck+0
e4WJVqGi6YYzJES3xxG0aM2hVLjHJyA1dPVGE0ZUDRQCtfS3eUy2fW9HhalP8HTPQECT4aOW/V+M
z1M/MaJO+fhRyNDFE3lS1fbxR3lESNSIHnJ/Ugoqh8uy33aHqE8ewrHvX/zXmbgrPbljJlsQJwx/
Wuq9vhOuZDGtCi/WIgH+wZsfFYfEtA4VumkgLx1ZK1IKthKGHs9UdSwyBRG1BAZro2kkaNSd20yY
5saefnUOMuObwTrJDIAGrKC7lPeuh+P4TByiKQFYxJltIVbVg7xU4J7XB6takXUi+1kODd6QdLYA
SRdeKbhVY83LJgnDOfcYlV5+U3NXRMDZmOxbeokgbau9lwJn0wJwFpV5uoEPwjEnsddC2V6u7T7D
osioiGslkWavZeeXV2jcA3ma3XLgn2L7kzQHXwxBXRuoBtEb99ArAcg21b52auFdYN74WN6V/++J
1LgPSmJ25kDr8mDGDlg2g4f6qioE0rNigav8d/2sncVb7JSRg+IK9iLaKWtzF/W72tO1r6Zr6yj1
/tkz2hgVpTn0Sq2wPaSOxq2EhYkR+mU1kBsqj5YImMniGfEceODRC3+Grce5KcbLhAvTnKTLvJtZ
5VfGMa2No4uJQZrZigLGABsWdeleC3BpodrWOwwF4DIUXFiEA7idG2dfpFxt55QktmfoAefOii21
HQ7TNtHBbK/nYR72haOEmsmKcTP4CnJHRmBbDUkHveo0BMylnT5EHI5Sa7/U+qEZLH9mXv7UdxrD
qzWTPzPA8EJLvoud6RIZ6lXLDGKbqqtDjwy991dFDSK3z+1XhM4mCga6lflMsCJMRlNzSU7VyMRd
yCYxUflASkBaiSKvRDiNRrw33NKFgQgv1qEflY5So5yrpcWgqJNgROlfrKGeNA/RJ6+Lo73my5aj
qVxvbFjV8p4t6Z01d1YxT466G1yfa9nGyNyyixZv9tOwuNJ2Yhswbe7pibHLbRjMC3Tto2zM0Ne1
U59Vu9xiIUuSJuANzYBUQqKVxc/dFQrgAIR9KlATZler7jX4c1D0p4xi8RPP+E1G06J/DASWE3ij
oSEk4lXyPc8tVweWH/VOeEZXPPiJXwunfstx0A4lOoDlSrDZfi3iU1xO12QsrukVFB1yPSsgYCFs
GiLSxjro43McQbXO50Pyr24zF9WXLwPMVNYe35w4wnLaIE4MSXk+spe96CrP36vCWG5w9407Njcd
uKdQuUuHF/OCfFVwv2wN8GCx8UzMGq+OHcG+bTAwdGm5V202ql+xc8xjTNZP3sKylesf6QfYhCQT
DVY2Wx2B4Fhrp3ogCsaeQgN4mUalPSbvamQFM0naoA4qdExKAzx1EX6/d+rHSpUAyHbFo9y72cCG
o/sBr4swsAsSoQWp+inIJPhereaIXU4rgQh+F+1BqxNX5+c1tHuTgj4muzrrXfkmYwcBNroyS21I
TovEC+BWyLxZ2V+0IXExyu2ao5SgLEuaULIH+vg1ZDemq7fcOE30hw1KDNCHoe22PsAzQADMGWj5
Yu5fJnG+sSttO0AbdzW7FK35O7ajmmLFFJ9K7XjYpCiroj0vv1PKocoE1JKkYxzzuXyj1OktFCmY
DPPvZuVm721/JFtDq6BEQuFHxOSXyK4Hn2OP1XHmD5H1zOzEtOZ9ZRJuCiMDUoayaFfHD8RwAmbi
/+FCCgz3T1xIgfN0pBl5VpwkFSxlwjs1XWaN3PIq2xs+/0uqLmsT3xaV7Rk4nsTXJeulpfnSab4a
e3yTDeUtvo3G+HLH1vEs/XNra9XQvZ53rnGyYNUTB90hZ+lmfd89V1LliCMTVU5J1KqmelB4vC5U
PzuuuKc3dWfv7uwzOG4APIR1odBF2ockwlo2N36rVnt9Z03Svv1D/Fio4KOro+U8WMzVPEnFeNbR
RAt4zhVsGl0NRjSSyXDp1+cLgagHj7b6QFVeFtQ+MWNmV3kScNK7SYhLMth+9mgJkuoLAgeag8Ke
SMPJz7tZA7ZbDFcnQkvHF2LL+PIExF4pQG+h0AiqNIKKTHBubhKOvdVM6uGOMFyPCYbzjHU7Tq0v
hdJRt5ud9fCBx0KYO7ezegm1Q4Z0NgJ3Pp0rez0WH5D3ywnA85KcNJsfsJYuJSMIxnIbbanua93D
X32RVvNFj0/2ZGJR4Gbjqy7AXNzrb8lUSQfneMdkF8ezn3fwSRHmTER9KU9/Y3ZPAdczSahL5seo
fogg0qBTpEQQqZaKbRG4MngEYjiZmfWQlTXP0jGJsGVPke5Fb7WlP58fgIn76UJyEvolVsZVHFA7
fefNehjSJbBNPTTZucIu8H4esYqIuN6SZHVj1bNpgNHXPFTWpD8G1TXE4sYA+hEtrVDKaAMpwWwZ
ZVp6IpbCbsED4lStCdbMCpKvUNdsByUKV8IVJs6RvE9O8SjOuh5fk6a9jflwLy4VxbbCaxIfJas9
OuUHjCUKHKIk+yBLP6vKdMeMi56yok0OKwzJBP3t3H2NiuwXWK+FlPpzx+4dPSnm/BE8efqUZ7Gj
yYQ/CoOnGiHEgvKM/Gr8O9KvQhbqSk3TTh7PLTm8WMneGq5SmtlrXVMgrse6Y16xSf3qun5XGAnz
aicm5WSpK09XH9Z5FXSfMUuehXCufqYAdIDELOKILX/tDh1bXYWtbiGRvAFzaoxZZXShMsyhJT/3
QDVx9HlzzNgLCLuBDgFORz9jq1ezMH+V2LyZxDSImJNcUS8a+utcwg6vX5XsgUzVHu2L4EqcxpR/
Lz5ldWBXR1uaD+N0a6v8hBlIB/A6UvGxW5KBzc64XSMCY7R42Jn2icBBVWF8yK0z/oukv5GGQouS
CoZNIJgv58yXV3xD03BtVRVqVuMpA4uJ5NGOj1YOzSMW+Wcfpp1VUJSLCBVGa+rkNsYeyVX2HLFE
DJ2zc+U8CFT7mMUHsrAKCUKy/E1zN0faxTCc+i9vX2kQcVM/dWOFZFyRL9hHK6UecniCmYWDYkPe
sK3nZmtiP9CA6gl0fcVy4IEwnn9oPjjIoSdjPyF4s7PdpH0/VQ8GkxH251P5ESMtSvykByEhKTRe
/xKvGhK49gULS+Ha6ImppWvfor95OFqJHL2/D/OvZovNYt+65S2p2BwT7EJ8B8upSPLj2e2GsJN3
a1HvUT6KHLNMDr0bQVUZQdKDHjvEht8IDLykhbRKcUCopc/5SalKXBq7ZDfKjCDgY8SkDKO2w4G7
Z0zIbXKYGWlTN1BkRlg8u/WvpQ27KY7JQe7+q4qtL2Z2x9lgQclOQ+Ink+fPkeQ3qwlEebKA5dnH
DUEmK2Ld1Qkr2iVpPMdMrGb+lvTT6LdDSSwcNiGnuE3gmfJuYfl6X6azZKfbMWNEtSP4LLLHcMi3
bVK/EX4ylTcZrLdDRcmhkp9NjbSxzCvsOejhZ+j8/yfmHumG8hiwoi+1hVCqckt2L+gkuDm2tMTe
UxS9UExohcqFpumvSsFZVm/5j/NTEnXTJ/PR5A5CF1GYZZhAzVW9wSGoNU1g2+C4RjkI0eiUeJrz
cHr9CPK1gp9cNqjrQxM0D9RQOj7UdqXBvEj2alaq+mcChUe232y4X+wm2KfsFyt1KcMEVQLeod75
ZzwNNMAt6Vo8cnzd/lM1y/Nskmh6GtuDg94BI5htJIdUv0vtzyAD7S5nrwJ4SJqHrrn0kS4tlXM3
wEqjg21KyLsBbltkgbqHl8nHFRYWCSMIOQoEKnd+SennOl7aU5ogDJeAw03n1KGLZxoYr4DypoBB
gBOT0atslwFFpSgeHOoTGittCNt91YM5ME+DLlx0eTKjyGk6zwshdZqPuoKKKEMVssTa1nLY7Bf6
zjEuHZHyINwQCxDfQBlR5n8FnOKcqT8reUJpcsxHV22dQWWGKdTfSztfCKndKiYIFyTsWnWyqhM2
ZY12V3onl8fJdmjdEmMLXghrP/9+eUQzsHGcdLP2v3moAEmYe7FtmL1N/Mpx2Y3A5rDnOdIBNYE2
jy98dxPbbjoI3yxqX9u0rEtnnBlD5oHCJbyWktwS+/IfeX+H53vEuojGj5+ZncNrlN4QpfJ0wZGi
j7I4IFTnvQ67kUeF7Zz9C0/C023qaGsrZWPQSJ5TXuZxpW4D7CFxodH4OJduNzW3ekLj0UGR2fT9
sbXmq50at4+5jDcr7jeVr91qmfDIkIcBFMxIaIcCtCUiYjEIx5b8LEkPBpHupA+wgs0IDoJcA8JX
mHf8lQTST+pu/AYnvLotn5rc6n6nAhBAGd89YKWY2VmBNa5XhN/I69ZiYKspMJ0s61DXaahojAR2
HQiyWMhbtXuVidfrp+GBdhURKRbKvpTCvoVdk58bqTlzFOprgJAsGIyLRkeOkvGp08xkgHfyhqY7
ezHk4WyQjkaLqfmaFFpdcogckuT4mlMH8h6iDVAzRvqRx4f0izeeIgAP7y3qn5F+CAqhTiYb6UMH
qaosZF4yzG8VREJLt1OYCD3zFNvVFUbhQosFEvwnTXJk1/JxmJYwNqSNTWBzkZOImLBrdRPGVuBs
HRcUHHasHWs24RygV8UQMUyz8wANZzqkgtNkKTsIHvkzZGudvdVgRjY9P8cF9IXjqq+6g99da/dF
/mkyyYpYETOLGx3ZzxAIlXN3mAt4D9EOtfpZidszEiTi9igEYOL0w3Qute7ciPRsH3onPnF7lpJy
KodL+msbEfXS/NKFw3GsdQZRjJwFeBOJhod8eK9QpUti1Be9bhglVacYsm9Y5N8maG68Xqq16/7C
cW2MdiuczEuTx0xe+gTSB7eoawFPUyi6Wdew5bSXQ5Emx+KZUukCaM1SmnsfWwcaAMs3CBZ8ijcV
+ouxpYVoHBZUT8BkWf938ma0csBgUezhFr/YQI/YBGBbJQ8IQ8CFmeIzjJMUTNeoPoxZ3Rycnw6u
NEFp1mLeoiIFHcS8d422U9Uh0lV+SlV81OZ15PosVU8QS4TIQGJrT//zFBxLmStlDw2mmOnAkIr9
NIcooZMfw56RUhgnW8aJObxn879eLy56ObzbsfQ2oOowTkyNOTcF56ZRxaFeKfA1N2qEDG0+xzp7
zaAiU2mI0m3WoyW1hkBiaGhygVlcgXmHzEX8UeTl+BQp9xpjwHG8Vmp0i6fyZWUskSIHXreq2ZMs
Up+sZmDlyNAiGQjD3elTdyqq4cSqmPLQNk5C5x3hMO30geTP5TLo5sVaIzrV9GrB8Ifcx3XsagYD
UXNvZABfDHzh5FVNZBNq0/knFvYG6iOwrJpdkWPRfaHacAB7OTLru4UPP/3rSBYjX1QD0YUQ9wsd
C/KVsEeM1Kx/lu7FdhgYq88IHiZHBXSD94RkL0MjmW1vwR9ypuucuUWpHyOdTJHxpEjRkfZKY808
ojvQWs9i25HwMlq0FXS3OxX0cqZMKFEesxmjbq+8hgN+tCw6aah5LLQYSO+fYz+2Jik5SfGLXL0s
YCAUU90Xn4omh21DTbA2B7UrUX4OIazMCcFkbK6nSJ7OY7xdixJdxwRhu6SpMTd9WYRSwfryaTCi
t9dHoJZjmIMUs5vQRguRI2CVnyksmAmRYaOpsw6WjNZ1tjA6bUwtPnWWEQ79zBlRcw5PuzT9GjCW
18XoPU31SQFTYcO14FoE8Um1jQbmEmuASlOk0EhIorbZ2eu6k3Mm6S9MwncyXqSRmUmMVLQ1A1XX
Q30SjMiumMHz2Lh2x7FCSNWcc3vd2STqPmP4mBX0yrMi3XcxIB2p2YsxqLvh2vXzBT4U46KPnH1+
tGbHVAbM3TGwlYm5UXBWccUxT2vZ59klA4nO2luE0I0IU+3B9Gtk5c9Ba71+ZhrrnHl0xz07YneY
2RAsAzzixSvwLz2Tw2h20wGDricn2ObZYBd8iZaF2f9IOq/dyJEkin4RAXrzWsVieW9kXghJLdF7
l+TX7+EssNoButVlyGRmxI1rUND1FutQ3w6hvMUDScyVhqVdHP3TtgmqVuVTOQxHtUsPmmpgaFvt
GPwonxX/1/wGNOod+GqjnUz2fpSEt9yaTkWMlUcz5Y8EdxQzvGn5JcWdsJ+RBTx1/oJRO2eVdEYo
NJ4wcOdgIuY303F9fprZR/7nQOEYya3r567aNje2kZDLUiFXnOFpGvJTDfPCcsMSaB7QXbqmgrep
XoqN96n26A5C4LOewaDRP7OqIGOdE17bhjjxj84rHE3GY64y0gCRP5wF+16wWkpr29M39gsAkZ/M
lEBMoS4uAyjVcAcGdkib/kdZjecf4sMOgUJuqX2mnz3rIfBp6pJVfpX69Baq/k2rsSYu2PhO1QFb
+CBb1u1xPPFZ18XE/WvkbamSq6F5XRbjztutm1YDp4nXw2+VYxlZw2CENNwll0fO+KQhVEFpIBHz
0xGsQL+Lg2lABfzbxvUGnSrRdMw9ca+Ua+AULPll6yD0T/wnGnkZ9Y94uBj0DDXk6WCbekFJXpp+
qqbmaWr+c6IrChj32vxRcsmj6Uy8A7g9w7EUsDlQDkFiMsiEZANsk+II17XNQQ6Q/SfKPoYradPR
QhqFcAxGa0zhOoW5Zj8Qn6PBMoLsksX9yQrYg7IQx7GFlFWbrLwGDqZeppvH10jujmr+IFuWkJAa
dINQmEum3Xpy16LawqWFaTFJGOPiRydm1ilW8HWSBk8v/ZBN5l4jb0Yi6vTLQTWtIJecYxCQaEvy
rndIARo3hjp7WlPUEXE07GaXuKiz0Te2ex1VohH5u1iTdwkW27bDiH9VK47H2KuXJeqVgksGj7aZ
VgRargrddnVGwelPEvd7meHmgP9qlIYnW+LQGhmep8SHtvrVggATsEHGHk1kosa4RIZn2ATFcCwb
a48pycGPf+PIX+utOHdFcE24N03O/DfX3BT5UPqk4pcS9T2pog9JTT7QLbEC4KrCF9CGY6yUR02p
UTx8FzU3Rbb2Zlzse0MhI4GZJ4XiYk2E5VGtyqUG5ScDXJZrG3A5SpFMEJ5UwapS1m9Ns4NycTJW
0quh0MZbGMnIT4PpZhUYa+WKnPxW6fKDULoJi+qr02cHi64unNQn2yCYA+B/jbyOn2mzHfGy8OGu
E5g3t/uM3M1JXmu+7WY+w7Kxu+v5MgOuJRhor90WhiGdsrZZjqblQstSIXOlxBE5RbAaRL1S7xa2
DHECyY1GgJ5r0ueo94VRaYhGMVkO3UjKEHLqxyjJT1M5YIpynJYauX5kuYb8ahkyEVY4WJHTtNrE
TamY7BoIwAgz6RPg7OCBmC5BGy2kbNuijS4nZznrHvWP5Oj3j8SQz11lPiSauyyDcwgotoz1FqIr
FrlMu7jyWj/seutDsnGiZQ8hAsAg6bW0EYKzaOHYGZ9w4EZ0+QSADURUMLBEDphyXXNJPKVkfMnk
clc2w9GnhmJL1d+irH1wZ+/DSFOpPEvU8WbUPmx/uvIREme6KnF0AY8z9M9U9NvKYmLMyPljjPbq
ZWRUmjeHEbKpxfRGuTntr5FYR3z9DmbkOoxt6g5/EuJhOhlkujxyzq11v9gQaULoHcJ/Cl3ICeY+
RrgTSfQizlEbBATeYNkSGqHPmVn6KcQKUZu+06g9prU41MpX+Z212RL7V9Cr1uiW89YAQH0uDSSG
D9mvgSGNLfqMUDpAdNwL+SsAunLAKIcLbhEoZ2bJYJ4QhEG/6n8MpQMNbzNY+cuf/Kc1D3oLvCOb
JfPFm7RK6vJc5P1JiOEYiuogJiLWCVPCWa2TEJQOJoKTJfiRZJ8yq7sMXmd2TNTywgfcwz5jbE7L
GFJWFfCgKtlZU7OzWiyitL8ipAzC8J6FzW1KnUsDjLpsUk9Jym3SDtsWb/1B+w0gCVokuuBtwZ1Z
x760x17Nwp9KW0IbjlnbzSS/RDW+IjxFca1rs7uu/5GsyGipO4tKOjmZS8mxiSG+QaqfVoOhQ3kX
Xi5KT88RHk13q/3B1jvCE2kREpHGLlvrdAUBZYZnnFTcT/Ci4Llinggn6L9DXAwHTUdlkB4CsaZG
2sB43znYsBkrMR7H2MK7Gdgb0Uyf0RLhgwzQFYu3XDN3dvFPH5emWhxHpktDhsAOga2xmFIVsZrp
ZYRAdg16lA7uGQGOQXuTgnLThreSykLeNQA8sA2WqCAmIuM7ZW0wDGAohJVAj11fG5IH3T/tEVNi
Rjp3te5JM7REtY8Ge5/iwOfmE64Wk32j+sQVf0Ce1XFM9Igy6GDTe3RT0/Ipyc7T3H322KbJZXe2
5OLcY5umeQWma3Jegwh7QGYrDYUZWhUPkhLnI8FyMeWtQQb5sBJavIoMElOUBlEVgaU2VNp8VTMa
T+bR+LdiTStZ2zsIHRq+T6zq28S6SHXj5RDr5E7Z+Qomql7aR0jvs0tSJ5dotM9wq/RgW2XU8wEY
0ppDOSMTham+cvMeo77onll/dmahHzbpGopKoY5bRD3bAcmqHVLDjMo2WKm5gizyqDrdMSyUpR+g
a7KmC2LySJdmsXkxC5gST4QmXS/CierLzs1DWGdHPcp2VbBN8G4DDyPYYIfjAkqxDVri7LOz9fNI
0VFmqAmT4cLZYKXISzodLNLwdOOShM1OA64ZD3I7+/5uRlg6YlyFcDsDPseI/QpqNkc7O0SGqcKn
CcEgquSTmCV6HryHYOGTgrPKmNRKhOpVg+JiaucaOBDV2brW5lwJTKxDaUXyOpEJAmDFAFgZhLqW
/JWlxDsL/ZDURWScYXvlQ+UnTWaoNhM/msk41YzxEEWxPZlrn2SwqvpoYhApSst+r4YWDEpM0HMf
I9hLa+EeZTpbB/d/f3abNqqt3u2cv0apvF7/6FSx8zuolna1zT56DGGbwVgjjlzrOD6RndBHd2zg
TiF+JaS3yX8UHJeAnQYRwgRFqmznWnOTkFmF1wOh7STEJYR6pNTXiNWrEGn4F21K8QMyYTXrhidY
dF6OgbFFbFtuXlV8yOZrVjcX3I5yNCmIEnSyBFS/dbNOc6NKclX0VU0KAxoMviBODSaXbdr4qKE5
aCsvo1AvzMnDL2Ikz1theqoN/b5Kxd7WlnH9c6hCeWOjiq7ZQmViJMEu2u5W1/sYbopONDyz7KUW
v5fyE32ChU2ZQ8TyvexfSfBPJQnamZ1g3ZJkr/hUZuEW51+68y7QGTqw9S2m/hVOfGCxc7D6UvOD
E6P3K+6y/Z5lRI3qHbY8INlXs3IurUpQSCbcOsIWsCcY/hwV2iIs32vzK1vZABgO0HEgJ5skHZmM
9MsCchfijO1Qim0u69sR+KFeayx5Xx6PdJTApyIgY4tGaOhP2oRaGOd6sYyuIjvas0M2MFP0UXoI
pjZjI7bgoeXZLr0MQBvPCdjIWHUQAU4weZawVvHVLliVqbxtIVsaQicXD3Q33mc8qFVER4XWEP+u
xInAd/PJ1TNz41ti0zDM0St7TWU8ZNlCdf5iDIMSE/S0dXn1HsopiqKyO9Q0eR0IsNHqjyLEhUrK
n2MXP2WOWow/ZK8pJC7sX6XGb7H8bVoHWHk3cCvtvjV5Kmn/kaiQmSzIzYsPE+iqtrFlrpb0q8FK
xJyLrYTS52ZY5VXE2cVm6oNIqK/u0f8HJgJZHHA7h0Jb7nzLwT2VzX1Kt4nguL0VETpiDWaEkrgo
u0lkFkwqQr9bwDWaYCcZ0j53rnJvcPTTYaKg1p6jjRdTSu+FmdfawPwgY8bMPEYD7Z8Q4nQpwt+H
WtyG8M+M2/UoE6OmPREewOOTOhwtuWoxqJhzNb5BHhEWqeEm2Snij/0zSi/jTEgL/9BX58AUCTCF
0bIHcVB+OBTTMmZVNkzia2DZ5zHTL6SraXsjtIlvW6aEKKw0dDRqAVK8kNBxGmDhTYXTGWQxqrFx
paavaXxB/CudbO0r73JLtgJ9VbvsWwURnctcqC3eNUzu7zUMoBrwJPWbuyQvlPyaaZkXaivDIHFx
H2sgU5r3nYchft7oe9D4mOQEmCEn/B1CcfmeNBga6ShRQ3nnvFVIACJ5Z6K1AYwn5NWAD578lt1b
nC3nrGudn6A7SEO4GkAgtJihbN+QoYg4c8Dl6xWm/qNv8K6Jh5XatJzL9sqUu7NpNMc66E5i6C5Z
jl+WMqxyr22SO2cVYmx/wMqh3yXNK7Lxa83vswgzUFtEIItZhEmkjZya67p8B7oQxP7ZGFPkJ9gV
bmS52aLWoYEFzjrDChbkjREZRL1E2nQagWQU8hjlImBwm7o5ots/CnKkVKc4Smp8jBjudzHWDaO9
k18TZuTcCEbjhRi8gtAsBb8Yi6N70JNVidtxNroapum1RaHXk8AkM3ptu0Ok1Uerz066YqKL2pag
gjEzLkSbxVPY2pOkk2fBYHFgzlgwmJsLzZ4HNSVyRujrChQzMJf9LCNYR01yUbvgIqs6qWLt2fyY
TcjxyQjUY0w2e6MSuDNZOP0ni/wtheae9w+5Uw+zPzqUKSy0gRNwpbuZIYutRCSIj1tcKQjNtU2v
8qIHdUDhSIe8bPIKn/q4ht5dHMsVAfWbxGIAlU3bKE53GRnC9TeN7WjBV0j3Cl6kFcQWxTIPhzRz
rbzZ1+pH0RoL0/axar0EwVdFBnaW0vmNMD5deghAWGfdYZVqxYg4CVvqtdxNi18VpotEBnFwKTXj
vSg/KtXV/bN+kQyE+ZCCCw2DXevhY58p6naXDhQut9Z6BBiew9wR/bST6zN5wNYIMF5pbwVTetlB
cVajjmfU5uSuowewjaxVSiOiQ8SZ2HODpWEtEcQF9btxnKl6NqlPJJO16oEyN1v8wkpzyjWz39yv
NvZjoHPA2V2R8epgwPOfRay11E6OcNYWLPULbAB7NPeyJR8jhJFxx9mswpMZuFoAwNKqIq7aMEAd
6RaMyUsNkugsycNtaz1TqXCGSzkXkbLIE7MdktpjzkmQ8UwCgPMFi+7dl0l6ZURRIcFaFA9w7iz7
9EdCTINqXVYgI6HpMTb2v32MRmAAGfuY/mIVwOVIl4nDcMxZaBboPwxKH+Jmne98Snns7QJ+fXbT
aRXpFoQ6YeXlxQjPyToagUU/braZn3Lcr818KSc2u1t/yd8syNYyFGh0VOMkrzgMSN15SyMwmO6f
rRHtTHiHxdVX4iOefrnXL4gj8+Kw8aLWtQsc2xGc152y1T8wKcLsDQ+VB5/Isojl6R8jQ9Ny7rmS
UyqsQ17O84ll1V2TY5coN6zrTCvdNeCJ+OttrWRCD+WvDcgYdXNKJvX/Ju24EwbGvo9ShJYVhJv+
LIg3ji++XV0hh9+iYLhR2tCP5T3yTWy2beJnYzypoecterQ0PZMxooFTr1HrQ0y+pKLZe7MEoe2T
vajUHTsM3vm6MmwV2w2TzB2ybmf3ACGdiTR/WAI7Wg6xfTnmbNRFVPirhdnqNwN6UJSUmJGamOx1
53xaqV7hs/C6fE2sZDq8ZFeFY2vk2nE3rdAbNca6JfalrNk4BduUO2DeUO+wduCykdRlU20MXkoa
UHOJ4/Lm4PcgD9OTMJ8M99tjvJvFIul0HgftJn8nFAUGlp5Cox3TNonDotuEfYJ6nDDIj0AFVtfm
IYqPyp5NmpsmA2R0bAmfjRgQg2jA9NlRldpDoaj7uLF2EYagjbrp1MFzjQ467qrPb+HThixtIu4u
8CrMGZGnRFo0b+FKhRMg6/ggJ/8Moez0GjudHo8NNEWxh+3RM7ubMq6SdBzxP9TE+y5r93E47vlP
I3xYl9bGZ+Q2bEwMZYwCEJCnhyBxK9zbvrFT4fLGawED28KcXZCFMm2sS4CoqxpGxDnpdvAVmMKv
Tnm20H1UcsBNfG7R5c/VA+DGRIjltFNyz8KTDxWpLVub5q0nPgatqX/SCrBHeLU/zgdWe4XXTG4q
hS78Pfx+933MKmJRjzpL6FjSCnMo2glYPNaV083XNimOTJyj+CMs/TpcVuanNZUL5CGy9uWgqLHT
/lwzlNHzrTEsAlA5ONnpceDNpwRzfXplvr9i2AzLoKxz7lCZ1SU7bLXIxx3aRdLRqErwb4OblEKh
ZvTEyWBBfrZhs8iYy/hYUUU9OkwX926iJI6mQJYFJoMkeK85rzCOlgxOZUgx6vCqqmEfQJjWhiWX
RGpImYAXqkMXsQj6QGJtrQe8MGgkMA90pFtEubb0c7Rf2rCQ4p9JIp2t2ETGuVGcpREQxIfr0ogn
EJ8Ofb1NvWnEl6Be//k4aXUMSPlwTc/b8boD060flTKbws7k84O9QQo/+OxzAzQbB+SIPKU8IA8q
edSgJwA7ufyOlaxNgFOGWTsK+zTcNYyZhxJzt+FPTh7MTUwU9IGDyqLwfD5LpZnnEo6FX7lkGi87
7at88u4Y7XSpglmDlzQJwel4lFJFqqG69uduPVwXGKd1/geUwXXBT4eLVdeZFDgpWgaaWYaSJFw4
cfuWDK8Rh9zkB6oA3/KNdh9EZVUOjCNIeTFRE31i3LXGF3TctWG69PmEOtdUGqC22vAa/pia/yUy
3ALMbmPqBvoRiTiW+m2WZvHifK2mbpfh8DElJ507XcxPjbVtA4ZCrBOZC9jhhJWTiafA3QKI0U89
jKg+OSUQ93G1irzaXML4e4aoFX3xT4dqNirqJ08gnGkQTyfBuGKiF5IJEGKcVcKTh6kfQoAOQgyW
3jOUGaTXB3xOYgoXrXmpk1cLcTQWj/ATEimmA8EYvjVK/yZzufT4XPG7LCDknTO34Dn/TXRnvhHs
y+BPhqni14uR4XmmPUnIBnTmN4GxIyShEZwlnSsZ/tYBDWLWHUb7mvUqzgrJMgCp6IieYe+5ZzZn
pIQRUbtqw98yHN+ic0sQdVvch01Pk1CgFKNQM9YE3DafFW0GlaAKSUiZhQjihdRKpinpsJBCK1X1
2NcRMgN1KjaIbBL/uG6IF261fmeuNtIo/MbYHc8jF3CUyP9QaRlZIXQ6Ks0MKhZ5nnssB55POAb7
dP6TWXgHozO7jdx73lMk6btFBbmp4Smp2UO6YLbEgMeLJI4qr/wV/ovbX64HTQftE9tCvJAh078W
9M1vPVCu5BZyhZwbsBjDtVA8pA/ehvCGRTuuExEi6eeww0+Gb8utYNLAXwS32CxuUbGtfzmV1xrr
tIYV6lpIKjTFU+ZvDfbDGmS1wmYItGce/mK4YOAxGTvBKVG+bftqjQ0P7T/S95YaDS6feKiY+f7m
zPqtKDyqTDWqndaOVOt01jkDUEBUFtmoweWaYDZ88gxFFgHh4pWF6H6SHZe5XAf+IxQlI6Ttcuyx
A9ia3K7k3BnZfoMwO/vWJ3y9PuexbJMhiL01+pdR5/CX0WnRVQ4d1jr6HRm3pK5ID76ldGzwArpz
l0PZpLPjeFnENG6TpTBIWuP0hL/VYUJZmSt4zQbLqAS/Ut4FDaQmEJyFv5aabk265vy9hHk11GuR
UKAY2Lq/RzCkbLRo1mcM41WM68jV9S+zaZd3jZerMXabDgpELfSscwDWyc/Rrg4bYD8eIDx8pJwF
zUtDBee35juyCRQCXZ1HHSZvg/gT8b8I56ISFkYfYQiKIqwi5ysWcIdwqQnRFiueihratq2FDTW3
G/90EzZgZtJX1tCGQd+JeyRhMybUpesUnnJjif6hMPOdzdZoMgei3OqiftkNYhHB08TDyxbL8W63
ORrQYCWHuaupAV6HyMTgF+XqHBqukqfGyK1Kr8J2tepENlKf37uWRCXGgipjvLa62Ga9QhyzLow/
OcNEkSbAKN7inJgeHiMtYBIeXvAZz0cXfQbB04WF12jyYJBoY8pBonQrmRBe15UAcAm79TqPnYXl
KFfynhDWIwJkvRDYGiquTOQPwozyjs/PQtbcDC4G1GHGW/bajsRGinet1C+lElsu59wBHgvwh6TC
uSYEibvFyUaqlI1agakHx4zMjs4gEwyAqi+m5dj56xznCAJplSjdtAYCBXM/GQQS9dlGSzBz6iPq
AGdNmBx6JzfujauWOZeTieaS+WHNVfAxNynOI9UgA7xj6BOWGL6HcD8xVrOFcSgx3MmNbJURJFoE
7hg8v9S2R9Owdea8a21YhcJa2Q2gKCZ2GnZ/8NS5v07arrFMWXOgwdJHfYbmksYjBpRKR7LT5erO
Oo2j8a0VFuX9P4fAaw1PIqSIDOFiBPu6ehqH9hRSb6TTAQvNY9qeoYbZw79ueDkuVcJvDOqP19p+
LgGcvt4zfvMMapaR2Qd2wIsRau/YFZuG8Di9vsPCh/DnYwAd/WvZThTIUQX1EL7F0b+J1LByGdbP
aDQ9n+e8z7/NwT6h1jzHln4OBd2zQ6kasStay5IQOIcJnFF/UgBRFACN3CzwKUIOM5GfsTw7Ga3b
Zt8EKUQIHQulomx0GwVM1qLFNKcd3jDzcYktTZm95AWzl9WQVJ4kY5QAw8YHk5oVSP7DxHQLaXCC
gsJmU8WdH1gMXZq4jzgRxP90hx42k7dOZOIBvMwY46pDuMO9Z1vy4+PpXOEgGrgFRB9Fu7dURuXY
z2UUKSsLE+ocZ7UBEujj4LBhppd+KjGH+YTb6WwIJJiy4GOSJy/2xU7NvfFtSsxnYmpP5yOwPvNK
v0adf3XgSOWUYz7eRNYlGhDgQ+wo2OiC9g4xFXYvtmxuhOlzk3RXNVcx6xyv6bNQV9BnOSADLhk8
4oEch9Bym+xdKsxN2mtQ8KYNevmN1RJAO3nR0HnlU0nEWQVFkylnR7KXIzpCJ17F+l3CraV6yQBx
6fpPhWzbSHuZZkOxz1DAzgjLA8ioZWziGQ3LhPOT0kIM6Zpak1MPxsQCb70PXfJdSmw++gIrBgNW
C9MHA2ft8iso59R6AvE+yPYMeBqwaOJwx5OFY16YyoKMldnYdlq3/qvi9VTZX1HO9NQvzVwiwh8u
RgSM/JVc7tQKsUB8xo8Qg+zoLL8ZVD8THvQCpjw3lOYLFcFbG5IZE/76WbJF5RWKBSd4AtA4AMQ4
u9lQiMM+nONDmVU4+wqwNw+2giG3EDX+xuu+elpBvGMevU/FteQJirzSXqGkTXILMYS9pkXAGafk
NOTIpu08jJGXwxvExUOcS7iY4tEMf1kDogb5yNKedSxuTs+0e5WvU5uMUNjEYB0FtGzPN8+pnC39
b4aknng2459a9reBKtChBZQxWkK5C2+l1iDXwFpiMjAEmx71pcnVTvm29w6nqqafNrphQVKHv3k2
+WYSD2DK6DBOIJaDmFDa37tmWfYGUU0on5y7Emd3uXApQ1ra0G5uQ79paqiEK7wGHDgJnV1u+WX6
jbLT9zRCJVPG4S8cmqcxXH2aEij15nTjGpvc9zzON9b0Pt9AnfYhNt4q8ddXhJ00L6f5hOHNMp/c
zrnaxjmNgx3HdIGm2EgbeFjDjmrNsIiSBqtPVYT3lrUZKhImj+GqtIETSfMpAek7GVSN+6YC0gf8
+KO+RPdLdw//1nlkhXLXAiZsGL0rsnNTRXabxJoHOGFRhMVNxnGEyYpFRmZR8S81N1cDfBJs0MU/
lIGZs+PbhdSxtm2DHOFqTamhW3eAGN9V43NtpNBx0kNFq0Mxl821fonZcndJrB2+4t5AjYHJKn/O
DkJowogVHTeeK6sq2cMYSMoj+216BxRSYfgXN6roAtc6frUeYZgVa58nkjZVzt6j2bM2WcblF5hM
NPcf8GkhjRTddhNjtjJ+z+VszZPJXYCgTtsXw7jriDoArrv7SMQkSlff55n95vyY9+hc+Hzir/+e
tMC/DPs42VPR6/BHA6jD4cA/2QTmMSgh3KUrWDsUxFsZGS4Fqk1DI+iLMJZaqCq9/czFGM1XQckm
ygMlnCNzRr4aO1z7sNcd8lACs0bZtY0cyJl4UJQrdvoqHdCQaGuezl7H/gVrQh4uDYRWk4jp4mZY
W+cjKpv3aTZp0ejPrfxWdOHOwRSJQSWO0swStr2D+2LwoUkMFxWvbKia2EiM4qvn3uTUkzihQ8yk
t0mMczL3n/txn+Ax5gS7jAkyrvJQI7QIWYuLHQdfOy9uDTJQPgOXnCOT7pmdnZaXl6BpovuI8DhN
LnWEGwpIQCReHSa6H1jazu1Mw+GYU5rX/os9s2YzCSSmoCENJc8fNgSgjDjMX1kOc4fEbftL8Les
VeKlzQttksmyZA+LtOe8tEBDSVLsF3n5FYZM1uSNU3zRE+hIWShNo2xFq1Wq3tzKCxN6SOHyKW2u
ATsdocXZO+uBxgWw7kSbKlgZ4SDPvabRYGI4MNjb07uPb2p6bfFKDAho7M4RTCAcyAR0dlr75Idn
s+JYl3Q34pv81cnKpLGozJnlC0HZbXlZhAZsmQyRMAN+2uJfR9dGt0k1IYrs3lEk8+VtedyyQfDi
fgLUA4Fxs4nOAHdDa5/YPfmwSkJLlh1HZZnx4iOFSsDaKujzaGjpOVsspJz+g6sKdsJzTQ1Alzl3
WjyctL71YKPvfY77YAjf+Jfjm8Q5jSaCNpcozY2eqPDx6cICrHkQZHLAYAGQoVojWAUC9mtiETFu
p1n3t8PbFP2ThHmS7WuIFwLvbwfopQjektzobPM44TiSWbucv5zPlk/AlJJzaX7Qxor0VyhZ7b7j
ueSYME5SKJ559QyNt4gOSJ+q3eiQz3LqIAbQKEd3DicseCb/FagOq/chEMdI8eWPSLhF/uRE46bM
T0tJv8slCj9FIjM7ONrDbzKYHjq/ZWqEMxN1QbMI9Xy+FhHoysOG+vdfaYPFKzgPNiUZg/NnKa66
r+4SetXIG+U5jWLJg5AmPzFdKHnfyVo1P1kQDfczODc8STputPTt2XeLtAngQmbtsYZMvnLC7edD
lkRC0IPSTdOz5M+WV0qDe616ajOgAHqxk1bzzvusOWFtTN1Y0S0IgPw+wh4hHkDW5922YMORMSib
Qd/cnfdkro3Ku40mPjF/LG9pb8BrKcHV8t9o1lOJB9+B8WmJIEJG3YxihuwfuszJnf2q8EJEj+Uy
mGSnZR/MwZQAgfv1BnhuEtVd+mAdV/KNgNOJK8E/Y5fgwvBc1cnpXof2fNlN8zM1XLbuUScumZZf
2nKRSjCR0qW+md8pLg+ig9IYkfDN1ST205kX4rwKJx4qLmiMaekZxCcWC9gC26K5JxCnuXpTd475
SBO3GMlE351tvnJJPAgPhw4vdPopf3HYwJAIRSbO0KQHxwjghw2R6LAqjVt0z9cdm8dcRLFLmD4C
VBKY7uBH+ka1rx13aV66nBA89iMqSgT2UOvMcnPltB0+soSwgXGe0+BuR6Dvhe9xzrBKj9jJ0R9I
c+o1V2fDts6AxwCcKY9+9l418hGr18o8SrA4VhorkduRG2/UDZW1w+kaBirXBvMwcc2Qq/BwEvUK
ORHIie6W3XAGsCIaASpCCW62V/EcaNSL859wH4lmbZUdu2H5a3Mp7ey9ZfbfUxVzA8vngDCTCiyI
x6XEgtmWPDIZTB2WfvUEoHTH7x4cS6VAYfdQWSocCQq7gcrlmi8JhxGfDiuftsrurJVjmrwoJSlB
ef0RfiPuJOg+S2XP1mN2J4R+S0DEPzHukl6j3PhHsXkN2cjolcV9Pg24ozX2gRmLuTzO76dx32SG
eF4FK9XknIzzFRcS4Td5B4RNc+zn7wH6MDEPNM4KzwhxdtzJDydMVtEZIuMBFgu/PuM/BZY+OSUq
lwDcEf+gnp3I1cqvFEfcAdgpX3bi14E54cATCPlsKpd0BDI1Y7Tz7JZjJ1w4/qA1KjglS4SMcCB0
AX9VeDrfwMDyxdemVTab30cf07CRwfIAjdIO5aGxkisTZiUGqsOHFrI0PYrVGmXS9APKAp2IbTPn
emerHKdCmBqIEt4HYFHoMESIYDyRUh0dQW/AYCLPbHkewIr/zC5c4rCDFhhYc1m3nyoSXF1GOQLP
w/dinEPb8oDvlKl8AxyN+mYESqMKyT/HYsTJFBH5ly/ZnkntvEmwMU/uQQ5BxNqwieXvTkwKbWGS
gIiw0bsnDNZ9r4coal8IGS9QY2Dr8hmkX1O170sa9ObCnF9IPVunvbcYiZvyIcHAvgkGdLaLCjNc
vzTcPk+gP700auuC0AkHY9LmnrfqsS2+x6TapzhcQwk/1ElxJGZhaePO2LbHrnnLziP9tSEHLL+F
EKCe08E0sa9OX6a1m1DWYGyvV6vcx4pLw8U9IAiR+wDAFTe5O3uOdY7HxUqx8FGGBBVsvqlHeiOS
c6C/RMSBNm9a2e8wg8G/G8PEuZrmfKQ9UL4r/2MCxG9lCy71hh1MnQuhmpyslcnCpL6MzV1EFhei
Z/zBu9TcG/HPAI5g9UdTi44M6hcNaHsf/JpS6Q467ViNNE9X9yItyC0/+gSv1IhLkeL0LKMphZ+D
KznKZPWUqnepVg+F0XB5rrnASKSoXGwWXVAeN6XudcSJ2Lb+bZ4za6sg/ctJfiwVF9lHFWDfU66m
hgwjjDJafBJwdM7Qr2a7lHksI3qyN/3ip8/guXpSizU/rc9JMZ9SHLuyCeykysukwoxFu+DGaKIS
ULHXzJV7hUNLa/ORyfOOrs1I3h5Ol4wutC1UtHLPLF/OFtP4jIOH2pHfqZzrUzc2axq0QL2AGkgd
rjXRUVfilXwQdgUchB3zGcHOZrTVdfWBsi7wdS+NmYxP6Npnop0ZrKvwkFREeeWIrVf4O2aq6dnt
vUwi17BkBNrBJijeh6BYYHSg6ruoNvc0XAcTPlC4s3kuVSdya6BeKXnZU7Kzin7HtqeSoed2MUbO
mPv0CR55WGcbnOVscDaynZHNKvyczAsbLGMMZE0LJfibTyUFZERlfMFEgDbdovAz2YeB0eX0GpO/
TA3JJkiRS4XYM/VJ0/3ADhVx3M8LhaxGpq6kc5TmJaUQ5cejpOF/A0esT906V33I3nTnUTKvSOdD
+jiXmWHJZNa+yugmKFjQFzN3GUh543tQu9j80Vx3jelVoX5LUcxuEv+Dykxw2k4w+JLph1oCn7eF
zISGF4zu87mKGuboOx+cvjM8n1KphOJKAeBQ3eJh8yuYDP8fQwguoBcU8Uya/sfSee22jmRR9IsI
sJj5SiWKClZ0uC+EI3PO/PpZbAwwd/qi25Zliqw6dc7ea9tKv7I4eAnc3nPwp8MtpfVVXRMq+qaO
HuQE0t+g3qwQdrOrFMYpsup11oz0mVnOSxw2wN9xF1kYMCRMaRonYEzhyxjF5MUNK6C5cGpTZUXq
5T4lNoR6SPDu5Do731tSp2xWxpA11eY9gOGsSeJZgDA0DhFoydFHLN7TpD/pSyVBSZU0LKRpcmc/
zsZfWG3MnIAlLvKe12l8NQlqqX9N9saZ/ZQzER1IiTqzTS6gMkT5qfY8NIwD+AEqta4e/fShxyHL
S6A8UGpa7M8lMJJpkTUA6R7wZt2VL16Gk/CpLz+ZLuCFgK36RbTwhk41++0jo9vG2I+GrcMqXNos
H8V+2a7wOU28xpxyGLARix2UKKJQZRtZJ3eW+J5mZ2lioZ6AH1tOGP6pXD3kAQ2KMzsQL5B9Ra1d
UxrR+poZeU7EC/enziVUp+SxSkrQfAPfUh4HzqLTIUJgyrwhqMAcJ6j+tA4e17TjrIDFcnk7y0EB
236J9jvm3KhRCeOa1wiGqZp2g3ZnA5waRlV6LOx6bWOAmxSLUfwE+A4LpPkvxeGJ7Wxc+QniHY6B
YUUaF+X7zFk3DLyREUj4xwVRcEXOjVufqgHtOp1Xgt0EplJ0YuzVTtJ1gIBfepaifFjA23lCvm9S
HwmjZiQIPozbUWjIMLZ6Unm6ESM54cSAVA15Wg5IVvR00QRkkGilzT8DDGhMerscZuYy81AK/hMu
2lZRIVWm+0yf9jVNcohYJbslAitB6wFno8rPsSExB/iAlu4r5cwgAx5qT/SW3EwRez7+dFMzdg7B
OUuQQmapuzOLQZDMAC2wqK1R7YPLTLkv7flRkeGl5NdhAVj+lvODJiSVurSIQydARbAilcKmj7TS
cm0rKSyQC+BE3YYh7BS2qpqePs5i8lp0UKj2cY5AsqbcpO1boH/O9XM2JYJa0N7M3nhKvpF7/vdX
amOs8G1nEDD3FtvrEpkGmiVRL22gbhs2f42xV1GhUWTgktsPteGNugY7x16nTcG5zo3k4u5zhLM8
Ef1GEptlXa0qO2L4Iu9H+l0LdWl6VDZFYMR0ga5/adWgJDkQpLD04uofB4owVyAvZRzkq4tBn8ha
GsBjsINUV82tl/W5JxH7iC9pPfrKviFfcVJVEt+lo9LDhvczmgJ8uGG5KzjITYh7a4t+0bBJ9XjT
DzTm7KNqbYp7ixyXQVV6HSRsL+m+hM7PIy3ToxYOJPP7MIdvJTvHXU7YwyZvOdRJztLQKZMDlZqB
61zm4Wc6aFP92sOpfvbBnkHdDEKY+B9dEQiMv2Kvo80tNLKVFXTRnh9W55bBISErVXYdeG5QDlHv
VOlDBMslVJmuMYMjYJYaxqWW9orxr8BMBtWisaCTE/HETRHV5DC+Z8YukvG/wHTN6VG6yYtG8EZA
MAvrQVjemAGsYstazdgmKRI1lDPQFkT8TA3/qYkVZdE4a54a3ONrMv4JHMH+QrWfV4AqXISEdnDn
zaS8J9ykdnFr8y++x6Qly8IyFquACB6+dJk0ZiwKfJhLTNJjpuydIe11CC5Ziwif7vmhy8UpwdGz
VsjxShfTKaca/iKQNSLxitNuf2lPavgnwr8gKZ2KJmj7rNNLWtTUxbBXpwef6cqk/LXG17+Gj6ql
1FOgNSr4thO/ddHTR9MrmqPYI4AKyCu7s6sXULt05Sj5rxkXsmMU2pbbgoFmtfHbkKMRDt7HtNzh
MT3NOx+vPV4pvHX0vZTEEe08vgHBFfBrgpeMheRRIxSquI0D7clXRgxs2uc0/ejRr2LkL9EcXQqM
bx2CcYmVWsATqZLVSFpRmZ5N2tpKTW+BI2sPPS13ao5rEbUsEN44/ebqhdO1GQzs2PjXWJXU3HZ9
lhTiBifCdLpQIz8cRMl07dDxhCBDLT5NUG68OPU3D53CukIpO8jfgwZblj5YgGC4Wd5/3r9YeXJ0
MdMX4haSrzAwhmGYFMN7KVK8MPmXoNxmfETwYc8dp06I6fDOx2gM3tKsP7Ug2AYKLDUkyGtGhEpJ
UWC2QHtAy0E2pHdYiA7FmkWEjKqvVYOlpHiRoQEUiysl2rXWuk2yA5/dOLfknqArjTFxYOKRIfcz
As86inceLXUTY1Yhz2ebzzj9aAC9IRYyYVT24Pz7fynEbyM/wXUAvQWXnMZet+6ktWWbELPafaDg
DS4IOskMiDLTTnmDH60a3YH0LFpjB8gclHxv4VUNCWPgT/5rvYWY29FTWahcRX0CiHyY6p3SjOfB
nhnZvy6fB+19X+vfeK5EslkmEIFYnEYd/Zxkbw/FnkOzTNIHH5819JtE3+fWJcMOTaeGCK3W1k8J
yp6yh7dAP05xTJG4QUh0smxcR3Ji+1Ont2erCF6MZH6Rs+ClfJbB3UCV0rKHlNhuOMvp4IeTZfdF
b14cdAY34R8wEQP598JZRbEdttBdmb2lEH5GajpawtY/sKjtaxw+0gpEF/gn7K6TXXkJBvcuv1rZ
o+CM+Rd8RzJpAnDIKAjRKYJdUisSHoG5ERCxEb+SkjGWmjiHgL+LfnUw0SG7KdsEEjFaB/zyEWdP
9vVMzV9kHLmRhYttaFzs/jA57oBOi2F27brhrqi2ANv85q0VyblG28yqiGtgVrkh1L0y/ZEBGWYE
MMwrnXGyhOdYVXuEUG4oDxvQ+qCRegKPFZdnKQRcRr3QDdv+WYsewBmROnlztdXkxrqjUgsh8tB/
B36XUd2qxr2GKcGpNYh2OSVCBlViTtYEZsUFrB5LP7XRb72qpujB9rroBmMYvBw3C+VMH8RvCUUP
sG7iRD0gGD5WHRGLKN67dgLRh20INBB1STrvSsBAWY0rgnms3+xZNlv+WmT9zWT6TU/wbX7mXram
hp756OZnDBK6IhCFkXvYfRbDQQHEDprxpl/l72lU11xuJzOSYzO+qfBcZNlAneSgg0gm8tg52CAF
hRYZohlgP2XUXe6tdNUlDGvCCaHj9ITuN5qwqF9KrH5MJ/n0JHry/HPVVEg82mubjNcp6a9aANQB
QE8YHCv5HA7ppe068NPTubgYmnbTzJ+oKR3QltEYPY26J6aWXLJZuc11ew1WzYPilxggbVT2WIH3
NW/TUC5qCAYH8IdMRmcN6c1MfuRjGuZe3DR7RfqCr4PaRexgbw8jLjqS4AdxKHJxnIisEeNHkVRn
hWdlzBlF7jJB4XJlZU8jGnUZLIaCptGhN7p36RKPvTMSd8TzyZANbjxzhZXc2l5nD16DcaSkxia3
tgRJxS0AHt/J/3FcLJKr1Tpa8iLMi8BHIcU/nEUtezyFMnzFtjzYUej5WLPQfvguCG77VcdaBX5o
CpnWi70eS14bYRBCqqqc7DDDrIBlhkC7RPjXEVETrp8pcVtWagvjfDkzCfsyqTgT9orK8oqHEgbs
q0haEI7HIGOgc2xJWujLbJfIb0UxbSTpnAewEbSYEQOhgkQ0krWwmmMS3+13K7l1P4b5M0eQ1cNz
8xMM7+AVijp8GZufObzKAFdaf9oG+TYYWANXpWW77afxLlvmrtJeJ6ILUmoQCzNGTm404aAGtN+p
uPZLcqOE1hZ6lSqyXQm2KphNuF+MraABjLTzB8bwm6qG/EYeUb+Xe3I9SlgWhbyNgmSbLU1npo1E
jOpLEhem7W4LxvEijeVNSPM9TzS0kYobVPIzEtkr8RyvvtS/2ihpnTQ8WXJ1EqtIA7WSXrKu9lKV
xyzVn0HbPDqfXHoWrOocGH9mj1o3PVrtZjYYnk0vTYVsLGwAYoCRTjcijNyiu3sN5UbYr/Sy2Agd
s31jbOz6Sa3e+vJGEvYmgTHcTu0W6LsNtGKi8MAE7zQUfhzWKs5D7PVt9y8wxmPUE5yAcyMwNKpf
Bwjtnr6gaTDeYqweZY+8lJntfRfyuvfp56Oyy661cS797pBRutdQ8yASUR6l3irb6v5iZKKu3RTz
j0bBYE2vUcCjlz1Iz1AFI3tHXRZw45oQ+LPtyVydrsUHhx7tKE8Yhf4zuoGeqx10sU1xMmD7ygom
pw3Nm6AgCkhiHZSo0S22RjAsieq29ItCnbuv36U1IAvqY4PWnl8m6Gh/BnSqwLOr2WKHPgDQdKLO
Ue33VC63PekHs9xtGsvfdEODywxqV0dxjSTUljb4WcfpSVyDG0DBq5tslxnjFgZr8ZfFE5JHxzHb
IwBUt8RuDDk0mbc8Fy1yptCUdplt4mgEUtod4w5xVkFbKnOqvU7D+9qUBWFnhRdAL4mfiNHOcks/
r8NgtTZeCtOtW5WP3o1Saa8b/SnStFMW3dr5pVDbVXxmCoN/KL+LTrklFbleDIp60t0S+IhgCgaS
ilrMUGl8VIv22HEIHsiJHiVPVQnEg7/bE4iZAxVuQKyl4jKNMTERQ04wek+nRz+UlEMsW4zRGYfZ
WFWSfqP55L7ApDZUwi8yHSy7AQmPyQsJ5zBWOQoGlM997aikCeQ0dbZ1DhcgGXdyV7t+BwUKw1VH
2zJIX8qhONAnOyRbnYK+4Tal8aYTd4v1qfYlb7ozHV2zx0KESL7t6sZnnA5oziHlyxvol9jEy7I8
yLrsyQjbWY+qU5enRz1EeH6rOWpP94FAnrLMNk/wYU2vXsOuvdAVVHqnNRlJiACX7pX3zv3EcDyT
t7Ymg0CodgYZFtyspU4WGwJswGwSw/zkPzEgrUMH4E0MGznn8I0n6YY4TGLR1qmYiDWcPcon4x4y
U1fX5OK66mZSLnnI2RqxClnmSsRQ27Wn5lDoo8e/VLUrwLotgVlb6k4tH5ha0hbVHTQQnUDmDWz0
MIBzlDkCa5jXgAlH7/38BBBhGL/zzCuJ2tM/U6VbgeXDd8rHoW4MW3FSt9TQwoiNDWMjEneRr5vm
Ebqq6unlYuYMd6NNHAKlow4UK21fZ2s9mvEug69cs0YJ20nlVQYrD2qnFL6rTchBb6tNIyazdX8D
5oDpNOaBCkl+s5Wdp/ZHq3fCyCTkxXdtOh3wGaLAtX9nwC298q+rP0ZyseAHK+31bEHkX1U6ec/I
4TBNzBwpvjSI1PRbwLWL5pT54XE8d9IXL5RRxrJ3AOcyR0cVL2L4UkQFOQTC2sFr6ULavgyP84ZQ
TkM4KM4xOvvxU6KLZAMYWJouqtfEylltxytpby+6lp6nu0YIM00Ch9Wownc8WDcrIA79iF8999Gw
tjtWoqcUvXecCzWP/yd5iP/RWTZM6cXQVrWfr9mkYu6TNng0zRq+2y6InfJmbMNsOOmvolvG6+Dh
q32nv471T69rd73/qlGadN6k5oflGmug1nr9Q6kIKf2z7D2xwbyQKMSWHCO//LC0mD7sdNR6n2DL
3tFkXMOaNzVXvf5RV3M6eExtWcH0imusUWf3XzDKV03IkNkZyg+/7zxtuivSZ2zlroWpe2g3dvCu
e+pgnrty4pKF53GeT3JPm/M0y5y3U2/07w3jAkXyPuRi5mSmqOeksqE4EkSUUk7ihNNj/5j52VkB
hR5Z0wU9LEjwEY8Eiv7ibBlEBhL9NtWgiZoKtSLdeuPdnjo0Ew1919kzJhlLj9goxndiZfA5zaOC
Ra1oabk7Y9LSV9oJMz2oZXOIOBJq/vTf8XzX8dWW+hpKNF1Yd2XjViXPjGRmI5c2sfrRpp7o5xMn
gqueiK0spT91obIORrWDhlMHlRUIZEsoxksLY/zohek9rvxjEhJfOlUnmgIswyB04AJsyQFRsmfb
S14dAH4lYGvbbsaGTqVn5tyN6kEEzem7CJsXXbEu9by3ZW8wZkbD+d4ieMsEumcErmJqqyGm/E/m
vRKRn1Sc0wNKgL0wyBv4kW5dEDwAqW9qMcAWoWWE36Yzvd+4nQ9ZoXmNisGmj/Z2x+kVPJds/6i5
F4jICzuSFpCFhaL3spR5LQ+C5lgFsTRQbkiHFDHZWWrPSX8V5wTMsiXUq5tl1pdBZ735sJulnrLM
V63iwNFAFFa3bNHCirChjjvLZCUn7qulC8SUXoa2hwGQ8GsfRmi8N2CHIdI5dLFPg5jPSHlF4adB
7cRIII48/xVee+DUXfeg94Zo/1L5bgJvKNrZ1bRn1d3w7yZS0goOBBJVC5Z/rl4Uc3oVpVcmuicr
x2hUWMHOuPoK9bdubsROHzTtW9hvsZmu+5VfZG5bkkAzsORz2KDFIJScBC1eRUHSJFhGCBOQSG0Z
q/ZYiZpNvTgWQXqcw5POog/6V7fe8vyssG02cNUBYWwT2yD0jYDHatzZDURqPJ6B9tPU+NC/zQk6
WPOlFpe8rVwoD1PEahqVh8luYdkEGzrv0DWZHUYEMNaEimHUblQaJ+s6fuvk2B26DnAiaQbIqgV5
myRj72POf6G25Dz9UlziAw05TRK8rMe6l3MacQatPTF1flHQ9wy7fLBXbJIU+G5F+kBMn9kwwk3D
/H9Slb1G3xATT+YzZJ/dXir2zTvaHoECvqTB7oTgampE37phuHpYom1R9qkcAN6vvaagTDDLlS6j
TGq+rNbeJjUf2zWWJ7fTFXdkeM3sH4HZOQzpfZi4kntBburk1oZTOnnzTaO4SkvcNdGbodrPkC+q
vom4cWPjPSmaNX1Ct24EnKHgbcCGLen9e6nDSSQRwREDUM2o8XdtcBKjdQjK5qVle9SOUvLXesA1
mMMeybxRg3AvMhCREQLTxdmmenTBD1OgH3ETnWCMGfcMWI1twX+g92mEyGhqCfbXdNHs7EoIwRWw
/tB62jyeLKVd4RcNBtY0jtz6diRBIhgU+snYKBS0ZQFqUBYpH6cv2sKTjP81hBeRW9BECdXA/6qw
IC4XTAXu0uJ/9Zt3hHv/DBhLWodK6NiicmOcig2O0O1tSPCqGmtk4Ew4eEjLKUC0zNU+lbq9zp+g
H/a9pp6dGGiqrrELch8NbQs3NTmqIPZzuGlZhDKWb67yAu95c2pK/bgMVvNTzIIsiEmdLpEdgYm4
Gi+KYnh5AOGHMnKI60skKRcAGj6fQSTKTRHE1zq0L0rMA9vmlzEEp41IqL23mMeDAbNvfwO/7fSf
mkyLbWr3hQLil2XWLqgVJm7m1TyiPiXkoi3QKpe9A9aU5/xiQPXOm1thbALbFUTE96W49Mh3Up99
rsch2vRHW7hE/GmCk67PtFvgRMg6yCPyqqFgLf70XrkVDz3VL6Nfrsa4RXVfjde0Hi+llL1YWz0t
T4qT14Q57wocpJ2GUw5bek8GtjZ2u4LxbjB6DJNI20yPJszOoX00+ogSyNqVJvkhJOemI55ULfdm
yUd/MR1ssq6TEm0c0hqaZ1Hy0bfyGuvfvtDEvpM++tL8qHvUOy2slfxLT9D/VsbFzgTqpH1nACQa
9s2I0pZJbkg3uN6kZYrECgoKUXi0crc2kURapm1DBi51VnHZiSElYkR/hr256QoaLKjuy/6lPUlM
fCZdbBO6wSY6hhn5TcwGfwLYBUdlxVqxdIGZ4OB+aHT93hbKg+9hrw+siE1dOyc9DhPQ3EoorVOM
OVULapwxshWyQCw2xoysB/UkIVEOiQ404vlGPBrbJmgvI73WFkRw4MMdPy3NJsSjcr0z+SmQG54S
JjEUFMj/wzDz/D7xZPkrQ4qYdEQO4uhdbLfIStsY1M2fXrYPYicedps8kkG/m+amJ9dGK/HXn/ya
ldiKKNq3c08iipfuMnN2/I474ZSoqeN2DVoSnRUgOQ/0RXEzuakZoaQFCo7gyzca9NUs9Eg8Fb3Z
B3yP3FBNDBznjPI9UKu3vqdBJJ+qahNu+sx0bAJAmonprAKkN6i2qGzs2iCbCVVNWa0WMRwUJBdG
17DcIjhgUMwarYmyZ9nagFvlCTYp01GNkXSlg6j+6ZV26JLgUAMtsTp+noO0zUeZyFqaMWxHoBgw
QK3e0lB6hSb/Ghr5M1LtOx3l41g8qccus2Wf620d4fknrzdB0caHtbFzkiF7IEE1JfGqoxti29Eu
aNiw6YZwcbdpA+m1sDatXP5DL6lM4CS5CcL82LOnVJtKo3mIV9gaJmaxgJY6NA9Bsovb9did/JTf
hfxiJ5OHnYwmpHBH+iesz5vehKF6lKS1zK+qmaQqr1vpRiF+sq3uNBvio3proh5vi6Qf0xn9kT4e
WuoacdEHz4DckHSmayXMUitlZ5L0izpINwNXlgmQb/EEy+cOzHgHSn/I+k3IcE2njwHbPhqYCgbu
SA6qWu/NAmihwkJfULm24Y9dpDuCYlEEtEcbnHQDEKgzXoyyPfeYoyxLWzOIOxC0eyj8Ask9bsmS
qBzOM+uBwFeziWn/XxovGb47tdw2Ed5qCSfB72RezQy7A6ZxS7NAyvwWhX0gACNDIc+AW0ndIYhd
mlyrBKaFpstHQzt1hMQxlwSwnqULO4fTs2YR1HVJJ+VoCvOgww3SowuVP4YhYBmxCjQYvOqcvowF
LWX/tx7lXWlhhyq0AzwFTy64eob6mPKQpZGDLX0/0sqx7W2yrwCJn97pt0Srbn0oXyfSSAI72HT4
aMl2/9FjqKNL+l3qmqTkxilN9DH8pv54mRO2foKUkH5Axc8yLugQMs1HcbL4q1O0nmLp/UVzizTR
sh6lKV7NqLki3MxIv4lC7TUnymB6G6fEcOoJ91SCicMe5D9ztL7QKEqBh7QiQgvTIAYx097LB3pl
w6MPSs8E/pPa1r7iUWKAk4hVVetEkysSAWmglQQXUcpXcyZuZNYyA+m0facg7Mz3wBFxdftFcKiA
fHV099DPI0lA/EjelTmxRugjTxqu1PdguzAAZAIdtFkw81cdUSO9AAQamgEnsOqo2Wupv3a1D4Z8
2kt8NzIJDqW6Q15pbvDaf7GGXzPRrFc1HF8ZLCmq6/aoGiUTjwt/Kh9kJOkL/Yxed4Dc4YOrQqVa
2pOytqRsT6z3DrnYWk7fZ6KbAvsjH1Ajl9W9jq2r6ueXIGRlnY2EsIf5xEDmOHeGp+afYZW4Wv86
l81/fAL46VxIg9JQFbvZ+pNRvJrgKw3iMMrJpAyVt7GpPysggy0IJV871a3lwCjYjP7N2kzTLUsw
mmmXuCxI1cT9zhT0ffWah90+Emj+5JVIvmKg85a9DghwJ/nSNW510W0WUZayPHdrvAFQbFpuWCXj
Kp37Pt03B4y9Q1k7DXwFJfi49nxnPD+HYq2ZTs2Fr2hwKJ9y9Tbrl7K1dlMlMep4so4eisj2ANgG
LzMZ8ZrhETdpZ92+4tJlC2vSsEHK+8vLZkH1tEExEVsqcTdPbB55g89LhDt5ulUADSvYKzEKuCo5
yQRztSl5OSxo9WEkWtmOmAox3cpYGRr70Pg6TY21mn6U/T1ITr1CoouZbzi+jnYOZerCmsIKT4ve
SdLInQFBWuOmxhcaexVHmXA5ylQkNWL1IlebcQJf5uQtg1oyH1Px2+hQWjV5lc/ijCAk58hQoFhi
xakQZpJnxstVcbaPRhvM7lev4rVSmJTOYl3kvz6O+feQTZrCNdwZvdhK22ttbig6rVervQz+QZ2Z
eEzoDFj7LPDxqXomc3c9gN9QQQCxyAkZ7dFr3F+L7ldJ86M/3qqw3nS0u0ll6KbNjwUpQ0Yv/H49
TIWnwEGxVtIPvU13kO2dz35gYadJCrgQkaP+zCxn7zMBKp35KIDh+n99qDrLzcI/Wgg2SKaqt2Bh
+i0fmWRBCSAnS6LxKoqtBv9WcEY0PHs0tzQJqoPoH0C5nARyavSa016u9fBgm8PNN65R9YaNBiee
FkHbZIXgJ5rxpvanu1Q8M0wMrAEiIo+hepv8cp1rb2N8TrBhr8cQO4UBsSetN7g2oRWUw8PgBzKC
GSXXDcjzZolZJ0g3ie2kzNKHHV3YncvdhV1pItQHO22+EjFM4uE3JugzImcR/wQGde0O+H6xX6TJ
pZXfsZ5H2wbBNA4GNH6L+mxy4RGo0Q8i3zy4J1sTfZf8ZifflvjK0TVwEMMwu6i3091iPIoxK6EU
NaRgwxPFwTCFeO7SooBXSztPckUf7AY2/Cmbt7Hot5g/t/0sbVAViE2AYZj2O6lW6oCcGC72TKpd
CnIF3vZKI4rMiFcR/ghMjjMxQUyJY+olZOgqD6cWrxJtT4sHg5D9ISCoiYATIruhvtcJDVnKqAVK
wiXt2Lz0mLcPb9nMejelDkRnfhIDgfCBm4w/KAj+/BjA7Jvbk9quU0Z1L7Q9SVMDu7WoWvGhSOt7
WB5rROEqUBF8R7zzGHFCTWisgou7aDbh4OLm6kvQ7RrL49vid4juvl6R3oswnm2SKkLfpb84amYp
3Er2qx9+qCWY1EXU823W/9rkFctBg6J/CZ/b+FSl//n2uadkfnVExchuTJs6CIYiKAs8PS8CbWSH
J8U0uvtg/EPKG+fjnpRhDaZpzmgyma510FwTYmNsm/PIb18cLTRE7fyuZ6DUY0bpsExlp4Jy86/L
TmEsPeageAac2i1UdL8o9Ouu3UZY7jRsufbwMAH699KfSXRL/tuFFc74ZL8AP5K7PPmuROWbtAd+
45lZY7f0BktgvGhMo/wd59wO5x4QcyazY3ApEIgXlr2ryhqRkluL9xo4OjP81ECaUQN6A3apYKAi
2kTh+QUQcehANw2K0z7nKHIA9UGzZRnITosOB8U3QiISPrxlgKn1lznZpEszolip5THSnqjP2PMd
c7E0bofFa8yGOaO50DiQiffYvPjNajWy7FW17fmEa2iEEHEqIObSmMkdjtcZKjNiMfimkq4As6Z6
iVLNuM0ij9wTvcfUZe0KNGlKpLt6/hX5V+tLc8v4lxE7ClbSV+cQE+Y7oC5MCBAT8T8GHORMHtsC
Jwz8138GYjzCkbkYdns2yvUceeI5ZtFWKND7gZYwRohQo6PmmV+jKUNcQ4o5UNZvDV0X9mnan+2d
SC9HDe86UJVy35Sc9fr6M2L+WKNizz1+LvODCVtweNS6ezYYB1NPTkizWh70hnKlWJWenMgeJ319
PEng5GIiayYkGMNL8f/o7UR8+8iJgmOJTTv+7Qklk5EehPs5x1t8srNkoxP6kQxnZsTO8l4H5nT8
DtYhz/212SDGwYbnc+pMA/r6mN5A1YhNVAlnYMAzsaflhJTWRKHBwQz/IdgIapvZ8cn+7QFjAXVH
tb4qGIHxpSj2Avk3nFYZ9AF8gIYkPmemO109bZiAYE3kzgji1bCEiZgEMpCMAxNrAA4NGO8j6SeO
1DT1B5IUcqoG5siU+rvKYgElQ0Tshf5ox3Rl1r+AHUljIHRMG4l1ffaMmbMShN+aIHcze0u78ZLO
JnaBt6eCxFR1iq5fDfso+fxPC279KOsSwhXmO8g6aK63Dev5YLt0mjppPJkjh+Mf3/hjIkL+tWhe
U5ABEb41HN9Uso4ff2Y6NiKgf2jLyx4V4yOM3g11xEyQwQjQdol+lPirUsVscpiDeyqMhwrpA5BW
XtvcuG+VnFGDIiNlik9qF+req7U0HJ0g+RRRvzFUYg0fenlYZSQ+yL4zzXdJj3cSFDRpqN8bk9u8
Tl2aJiifMNvozOX9mPQtUoZSNL9cL+5ApSfk0fiV5BmFqlgVib3pKwVF4YdylI8kOdLl0hBkk5IX
ref8vir60a3PfbGredy0oHEjZPRS9VsTeUb2X3kwkNkOtnpooBdaXBba6+bMXLdARb4vusgbW4Jz
6g9ltrmBMOfFn1FEtNOwinviM7yOaZ5hQ5IMUfsD68XgIeBYmMya5YifdOmzt8xgWP/RVR96Oqwi
Zh9aOP4I294zl1Kri9AeLeRkA2JHsLU9sxM7ZNM5aRfJk9/BD9eawpCJkOkICu3C3Rg/x5Ddum0Y
NgjioMiBCb4IC3KMrWGhUaM1Ux/JPFl+XtZCFnoaDHeEb7tWI+014mR25VkRpMjD1qi53rN8iKNT
SM+pdJZ/T7zHBhZIEO70znyidgz6VYkjQueLCwmtaMmGD+1N1h8SU5soJjXpveYdqkF5oq/Q4gEy
2+eqeJg2fdB5dlYa8GsBEAm8tSGdwFJck/SYXfjMW5CcEpu58SPU6zJ2HntkfwVoJyU7jvxHALu8
QonfAzJvmPEdn9OaqsCwDS8ZsReAYuvJb6O+S0+gAczikAX05JZZwVWH6ku7wTGiYY3WmkFtO1he
9GOwDaIFaflN6CYVLKvaSsPTCU1zHD/7ZB/pf3S25vQtI5GRbumq8hlV7AZFJ5kkvhr4nNrmmx8b
4otWPetdZ1puq1CNLDCM1tZGFjUn+zbZK7ztRFxSI1/33RfLaVL025bzMUNpK39YLb88lyUzDMcs
F1AmiRzR2jbfEQsJqVmFClovfJZ27Y7qR8mNiqW2fxImDgIQzwGfrrpCxog5GP+q9JnVuP9mRuwF
QthpVVfQmW5IGuYXuwU5Z0BjfZtrOtfQx19Dupw1qiWbaYJeUllN9/xTUUr8RwanDMQ0UAK69l8V
BRt9UQvYs5egS5egInT0jgrGiXNkcF8ar5p0M7rqzqSUNDJ/X0gK1kwGlDkDo7N9I75HBjShgYtu
GAPFZ1VnkeAkC51g34htq1LwghV2oNkhE7sZe3Bxl7gw96X54LUGC08Z4RISpPo5KbeljjsOlotm
uEPjhV+hrzAJuBe2tmtYTGmK5qyH4zBtJ03icpA+1dORISW0I7FGJf/XQ0MiAQUB8KiSWlB1np41
Tikra1k3vMagrTxJpJ2QgNxk+yIDuyV78c0fpqNOjK20A+7Y8sx/+uhtI8cbos/Mbjexre4xUMDq
TveSh4JXgNtuR88mYrjwIWn37ErBsJ7RNkwp5LvxgDZmh3QMP8++38h67ZLr7v6Pr/PYsVtNs+yr
JHKcRNObRlcPzqHn8eEkTYhQSEHvPZ++18muSaEbBaSQ9+pKCkUE+f+f2Xvt7JWtjlZ4Sop80pg8
fYQfucueVHyILYnJluKlMXwHmF3QJtfOX5btKM0lywZUUoSI1ukz5mD2lqX2lKMkEO+7SGcljl0x
/b1necSuuAewHEcpEjfTXzK+nBT3Kx1vY1d2A6hnJfonEXevR6jO1PgJQAkUwrFMBLUVnN6nR+86
YWWosSeIURonLGOTi3CjvuyAfpkQCSyLUToqxpIqn87c0m5VOt2GDz8DFDHKWaAlll+T5lPXjyrt
EW7NxwwphbaIRJW0HubKtvOkVCNiEKInjWxH0Wsg9FZBJH+1drOcUkrQStxs9bw9WpOe9Jh3BIb0
lSOyv5OI+daJiyjT2TUUAEuDcej22KWrKehRVYO5z4Zuzvosn1fmRQytVrgnF/2usSxJMssbZXKy
WHK0EqCw4GzQ088/RFb9Oe9/SiBVhg76RCyyfqgSgbf57ypg1qyQq0LNgJkj8zUYvuguLA8ZyBMH
OoMAMDmaCqZgCzbU7mLKxXEWf2Gu0BfUc8rPgfGjnML/Ocr9fd2QFjWYycTL3P1JWYQgxVz0R9q/
Q0gf+B05GxCidfGjMdXakBzJom2NhJTHzb0spTsC4aIRHypoiCFQpu7a7Q0mGF/WHkLlNPpXHkPW
uzdyRUluHhG6H60utkkUkXUqMAok3RcmPUgTjTEist7Jr0DMdHCOOGh4s9aj9Yv4C7SU5qkiaqr1
9GH1WhkF1KzT4UHD5LDJaJYNqO0tYbhY/bs/rOg74ZxpvZNPv/UR/eTBIC04Fy3kR+4Txtn9J4xT
jbGpGTYzevb7wHAvVZYF7ZIHasPwGq1dycSUbfmnAMII3yBT4t1liqHLxJCwiDfJmelV74uvs4Xu
+xUerzPBo8/IhuUn22RClZXjuVbxqiEYcb/AWNuWRn0upud8Sy9lIlzIzE6V1zrd3liXXivlHRHA
e52PdwRWfd6+j3y4LYtfBe9nu6Q3pQXcB45+RGYlgaPPSK4T0QLay4m7uJYqh3vOCxdA3LwLKB/F
rqVj17y8ob4kSgstV9hSES8STZkOQ3x1LS1Bsoiou8t9CuHuOp8hb6arN+/VcaUs1ztOOHIfka4P
dCltZRzXrnAZziExWAR3Uh+rRW7BUl33PahOoiJd5q26pjruQvbLmjo4nUzZZ9yT9ho3KEu4K9KH
aCjXbhqueyuQJLpdZq5QsNDNlX2dO22lU6DBaetLN5tnvZnwJGTnpLsSu83HVbns8keuUSel4kst
/5SQsqkYqYeT0BgXbYMwkBLvWiM/TPZbz3NoxVxMQ2Tu4nshfLacQMRLr4KDHcqZWLmr5AQBIfvK
YiuKZzzcSlCk1mXMyxuPkcSqWd66KNmVaEb8kOMms+eREc4yBuLmZlaBGKs56fxIdoj6CpD55Zqx
Dlwb0ssGO940v04MCDVYBnaHmHLgF7bZB4PIG81dQegrAhBeUGS5SOQ0vQprPSHlywzKdAsqq4YW
ZfnUjXiuzYOu/enaKx/3Wq7ANco74We3jjgwpQBhV3KYzI7klILgCbhddNmW0DbNneTOWIroAcQY
Ab47LhLZZ6R08jXVxEhFtDY1Z7UNdP1z3qZAGoYw35qolLLTka5w2sWznlo4VoAUrqBRQfG063vG
dsnISOnecVZh/CggndHKSsThtPqRGQXLYdb1DNj7N1WJr0Ul34zlZzFWl6JfL4WSXXDZQLkASVMx
SgdO8KRjDQAwrNhEoIouhPyC/At61MBBki70KPTOB18wm1e8Ta/fCS2LU5jLmfj5c8u48hn6RrpM
8mKQLxPrQGvJlhHF7NwNRsDGto2REVG7V/se4nDN02BtBj8fRa8Ze3e98kxACNMsshWUi7DCciXC
bIISzcRHlN9Ghu3lwjSKqrvViL6Dkzv5FhbJw3M4rhMZtpSkMc4OC9pW5X3HzZzgXiPwXCHwvF+4
D7F+gV8lNWPC8zYSpqmectJRdSQ0zYRifnT6HysbFDZfjl63rvW8d1ZcunCk1fWZ9gWD9c8cnyui
k+YUkmr9N413zE+WvSzEdmdvRHuBL/Ry8mgt4zPTwlSxMNfZjYMuXjcRqB4SmaCCUeVPdKos4P7K
OzKEK/RmBArFS+/KFAgP3rijNQUMvRQmzHavEdxyWMH1ZDdDANpGinMuSHZW4xYv3ImXjwX4TkWF
mXBE3NZsjBctXJY+T7yNqsHmWv2AALBUCN95XCacsW36qm/w5rGG7ZOzdlj7t9Ld42fI49HUrwpE
ewYdXYyXL7aH3B1eCGtggJZiUQ3GubnNZXFfJv0uJOMDpGqfqTdZNB7DoDxsMZ4epEZarf7OBOdN
mdbXdrYeKImYDTe41wxmnf0xTcfDn1jj/sPEhkdWgQMupLeCGnpG3xfCQB3XV+KvLvJ04YJ/3pFv
yjK88YYVDLqyKn2zbtLEoVkSnpL1vkCik6JoHvfpykx3SFonbdySkfuM2QmM9fyzJiyY50+W2Yss
4GIN2Fu/xBkexY8iPZYIZLrOTRVM40y/ZcNpJA5hGfUu1gUSMQ+4xV2rzYB5IvTTvngyWJBj6shX
EpNhwvTK30y+N+ZRnOXjkpxHPh3LIsdzdkyi5ZJzma2RYepRrAHgPxfyvUN1TrVStH90MaFAiGqu
CgUim7kGALfjqwTT8El2T0SEdCch+WRMWZ/STn2k+VtFW0KKSUX/jiq7Pca/EoBx0J6Kl4aNk7n7
Qib4IzcHtVNCes/o5UGt61EJa35VjqlOy0N50Tzvj+JjYteRYq4oDyy0D4Pm8hGr5qt7alvSoyki
NSKe20S7Y6B7Sq3dryhYalCNmwC3q90DGuJkKx8KmliJ0LSW4FH5b48wz8RGLdn71vBPtFgoWuRH
yvdtxJSzkdbDpOnIO9hBlpRM2I3tYR+ueSGxn/Za5bJkrzJ7YEWFyEMopK0uX9n8xxwuTJGlmzAb
zyXzUV0rrx3a4yAbfMMxoXdYW1n3Z9FkcuZJJVCr4sCHQSfoa+TsmZvdNfYTDxir9l49+PelIVDd
FkwIenyL8RF8AxtmMLwdhgn3KY+byt/4oc5/4FoPOHghYFw2k5NhYGCVZoDUvwcWUTmL76Z7eRZ3
GpgScgRXpL1jxaik8BrzpzKdWZvoj3k0kVS5TwZzUCE1Lsjz1W5aIOUolKitnyuMYvqON2gpjOdg
MzEmLXf0SceB277oncq458Q0IKHoKpvwmgi5Z15k57eiMaLZEOgBkR2yQbDqyKqXE6+xpHiahAj2
Za9uRzObuJ4C0hmxKf2EQpUw05TwGitiaIj+RIkyncg7SQq2s72AmtyhoAk+rUH1a7nzO4qf4UmN
ONQ6KUGUwPn43km0cES6rAZppDkrmXxFfl34cqH5AB4D3i7+TqwymE01ZRTDgcJaqvTWOa1I/dP6
i6H2l8FqLwoNSSeYuARQhcRYdLBQ7x7Dz2U8thvZwZsjQI3M6H9SsQ8yBcP6JoWLieeuiF5kjakk
F6mM/WTViRHOgZ0oj+rFYOtoJSeZ1BbkySj3m4wXn4a+ykNToHO2E4YkaKZUyBXcw76CPmOiZYgF
PLBxf9mH+IL0X6h0FnIs9cD8GkZkNgTOAmuvrNBM9KfaNDQMYu9ZiK9kG62XUknApbfnhVXownPa
FuGEAER5huiJb3P1zO8FvlB1flPnwO/0IEOn061orxqGkdux5RI0EHbgHdAlT8pwcPHc73RcBVIB
5jFa7Akt4Tr0APkQitvv1eQTHG85qUDDsJz/NSSiJc1LPP/SN56c1yEjsMpMAslmocPZ4MGs26pA
U6FaA65pPIF2mpA5IwYb5uwMaikdrfZHriZElWOY0+FeM1Vk7yJbEVuKjsxZSVg8tv3dL6P83Zl3
Vg1eSzOf6hrmQ0w1j0T4uRiw65n3Z1agIw8ErNmtCNmAR8Exy/aLJpDjAs0k/azqGZcl8p/1LmTt
PTeB+rjK9yaSf0uIwD4GxlgFNWldPVyCIZgHPLsSK2CRFHgo9/NxUE4JmUh1hFyVF/HEUPpf2zIb
MsC7+VcODEViffyBHXQxkguRlEzN71otnHTCOvN3APlrXGIxdBTrs2jxszOaIIqaAzAR7pP+SRkv
vel+w+D2jdr4uIqjO+poIBj7/yst92IzBrX5ZWyPlRe54JvYDgamVOFiiLDrp6usSGcYFzu+LGv/
nGr4x9AuMOeVGgyHhongf6YlmRQH5fp3S5/AzcavW1srYYk6m/YxgZCQgLcJCBu0UgJywmiDS1sn
e1QdNWDxj0JmGscrdRy213KK+gJCr/2Kf9k0HRUPaMXdnmL6q41zVivBUADKRPEZdP2BUS93HWDy
6jdjilO+DhB9sBHRx8kqZDXujiTLXbylh5JBycTS94Ulu2SsUc7mNM83UhLiYFKgGrB2tADLP1u6
nbTNLKqN92oTT5L4LiUfRV/dy+rL5K8xQ+pfbhheCRffLF+wOsdULLBcwGL6hunCjoQAETa7hGy5
yFjQmmqDVnZEa9n6//zH//jf/+tr/Z/J3+bWlFvS1P+op+rWZPU4/Mc/JcP65z/a//vzwZ//+CeP
gKnKqmroumTIhkGLwX//+nxkdfL85f8y66xV12a0fjFtOhd5emMz0dZLkOZN2I9iyOwdEwQx5Mfh
O100P4UTvJKFi102KBFqF5oSkG3BP8uB6XVl741EDJp0hQVhMYgKPFk6rwS2bRu8AwIEN6brOx5X
kViVdBQd5jPIaDISTXV70O4MvA+qAAvaVlfN1RI8aXLixxVeQAERGh4rDZ52XYF06uZwemPWFt/q
Sb6XtkiK4ZrFLzklLMUh4E6Y8g8Km98FIIwYTJhSQlp4/oAfvGW13wyFvyMZIbBqW6AtzRg6d+zA
xexXQuUvz0zJ7CwvCK0i8xVehVuy6x+hP/cVG7nVWW4zEncZJmonYFtcY1dGWVsBFzPi2dN+zeZF
kNAapmYgqchytixCDB0UioFqO/MVpNXFwhwDe01PNDgp34X5oxXjHw2TXZr5SzbrH22hvKv0QLoo
vyQwSpCzQlyhNWf7j8W+O4l6HZncieUsBgjxNCsSc8gFargP+yWD1sohTCKVfFeL+dHgg26AZgH2
W4tzhSgJMOvZ5Fww5iAv1sBQ2S6ICefJHmlBDjD72NRLFCdWyDJXbdNwNBBGq78gAdxmhCpCPYGM
oVhYDBe/uTvXx7GzHOR+4natrTWkwEScqtz4f/n83z/AiqH9Pw+wZmqmrioib4lk6cZ/fYCzvhrj
xhL7T7NjhkHCblykN9VY7gN+pd0FIKwskTZsx4HWp9RaT0VuvjAUakzGl/zowOCzn9nDJd1D05tt
DftCQr6LtuIvQ/87I5ptdAbrd4khkUjl9mh4FCoehQrZh8pzwBTQX3L0lQDJdMsx88Vtf2CuukXu
wOQPCoQ7smjawi3U4HEK4XleFOavI6Lj5MzfLRMuJarsypCummhcF6f5NOaVfDng1DUliuBYEktO
bbggwmu/oX4WXM3zQMAJaAqBFPMSeVfNAyfZSlr46GG9yteY09e74Io9c1VmNcRWFoJtcu/HgvXQ
mv5VLpo38kOjFqNj27VeeR3OJqiUUcRqfcRgf5aIEytyfwDNa44ATVQwjUF6VSTDx+TnzXV1ETft
TMrpWZroBVXpgGfStxDzjZSN5N3csEw9VopDzHMHN07Xqzu8NXVzaZb54u6RgiRg92uNvzGY5Bih
QXrNckAIPIxZ1+MuKUHgjmxg741I/TYglKJhNiiB+0i16LgfrO6yEWo0YJtg1Cqi/wa/9cH+lKaH
OXrDD87q9ojGEKNy3+ieID2F4ojD3THNT8UC6FYiTHeSjwaNTX14juf7rf3Aa97mSHPGmOil/bjH
CS6o7E7QuC/KDGvFFHdueMuYs0/OFxf8yqduNoEwYydp6uhDugt15q9oNnW2Wdj51eJkStKJ79l5
KDga8/i82K1AIkL6JHZbx+poYhXCJGMSoFkNlkNosYMlUHsGNaqORFiSQljScrMwKSX2bX1Airlx
kFCS4+EyOt1uesoZeXJQ6G69E9P85YqBIjN1t5EZNjaK5qQatMgsH6TQ0RT049gmFgX5tdgFeT4E
GUr0DCV6txl2k31SmdTZu/aNKvV9tOS31ihfOX7QD+9mz2jwMlsJfQmXN96vOcsQ1xh4+kVW9gY9
tzKQ8aHql1xQr7CDbuPf/jzxyBUuDlKRJXdZUJG3J3pvHv9Q5wJOUJ/IQ31qUyGKH7GjmMubEHfH
uekDBUHfUMZ3dFVbnkRqU4caIjrMoL4OPfS4iFgA5iHQS3jAg3adwkxtwM6vXleDP1Ire6KvrLXk
0k7bOWE3zCFnQFOTbrm3gqQlG9H4w5Zavf0pj+qwHEUgsrmX3lvtQsclCXQOAF2h5/voXh0Ybw0t
fJJOd91E7J9MNwX9jlweu3Eh3qDDbNLb+krrpgi+0A6syInJE7Dq1KIr/pKByZQ/iwPtenv87w9I
bvj/zwlpWYhnDVmy4E+r+n89Ies80xMFtd0n8tyggeMNGQwcXXcZkpLJx9Hgugc3EM6rEgJJjabF
lnq/6L5WGuHpmcSGtUZZNZ8+Or7Dqce/pOBfEke6b/xLc3vfnySWkZS4YogELEzytpzYgLQct02x
eDmufdI+SFee+glP9muGHJjZTPzX3lueL2KpW/R5AuGqbJFozWeYeCOPbbvrzsaHtQgunRG7UAZZ
d0Vw6YlV3rKMSVHHylVLn0NUhkWHsyWdavWh0Bc8NkQwTI6UqEy1E74acUKxcVLvS9xEcqVFNcNY
1CbECtnmSg4bs99CSS9xX14a3kWmbBdNzC+jqZ6HT7LFmEKXBHmsPWL9HnI5DCaqdfX7lypgfYrh
GajVKWmQpXGqAy+UYq+b+UkVwYiOzOalLmNWEKYP/tiIq5vR2Sztr0O8g/wv3rQSQMLTPCz4HZL6
o86nMzekL/VvwjUhieSs7gx8BQZ11OpMJKhRdPjlgLeM6ljplq+GoPQM4a0N4ns5itGoyWgVUOJ2
s5cql+xjN4m1FTrH3mhDVOK1VODuo72rRQRySWNhDOFYLI/axiZbZnyu8q1E7zA5HODooPEOMJec
q/lSze0ZEe6ghTvi9kph0A1eBYnv2NnvQoMUpPmoGYZKO9PIVXeINYuXxKa4nI76sPmjS9pawESv
WT2NhAG+e2xU1dLtE4BHpidMDNbn/VBo+klX5vPWlJfR5pgyYcIApC16M6IJjcUzaohROlCB/6jl
vwn00S95Jb/eqVnC1SjzcpRH7RQquxKyBTN/YTJPECpNR5G4tgI/yyCEsgSrafQYk8hkY62hIP3d
l9xFmbySoTygV+vZam9ujRtpZYqqsBjVGZml/QCg2YmBiGgsQJw53y5ZQYh8X2J+YGxTcZOn7JhH
PzNoK0Wm8fwRC9AxfkuRn+J6PLWVdmraWzNKfqYftofCly0hrL2dWhSrkmOgC9rS8zYOl+x9/VJj
oKKZGQhm+r6rDv+TvsB/L8V1VzFON4fBmbL8RNRvuLHbmbtzNetnTXX6kRb6jgaUaL16ZBNpg/6R
yudpqviLFo6mxvAIICmRV1bmQP1BnbI5Juk1KHsnRILHibD5OvYJ50OpBOYC/Y/2u5nzMG6FcMJ1
Q3D2PvWnYX4biNgUMumMoqMYT6SARj9MRT5XtXFhbKXU0CH4igsLbjDV8Jr3yZdrE2TOzn6FtO50
PPciL89TDr7edHO5lNqx+ijU7QrnaspeayO1jWdKIEtZLUWIKOPHiIktbi1q8QS3C+/+02kqy5H6
mGD1atN5G7KLBKuTcUXErJkRVw6M9kiu1BGANXOBoszZHRQIwmsM9wWjHBI4OZzyX1qK417EJz4h
utmzSCTQ0ujh4bITVC0hGt6xqPkm7JUB9kqH6kNGmTnUTpve1kE9cw5dLUu+y/v8khML57SDhTMJ
TSiLKx0qF6IprNS4W1o/1Xu6HQgV30qDRb4ZkA7u3kpicCbcJH4h09YZAd4maT+GZGbuFJOeKf7Y
a+GjKVGNjOLLQG5S2rzi0bZYUEFWt8UVByi+ek1hX0s2M8fnNIQqbaYifU3FctJa4m36qN2wg/SJ
nRByUR8qSEo58LfuuKkM9hZfsVvlQA+E2FUPOiClR6JGHkrd3+PvbiNujovhWLBsZvZozaafJgid
jompBOr3Si6vcjXR7HC6XAxzPVeDeEoVMTIMTsg5OcbdzOLqplQI74Ydac9yx6Ue1AKnUBdKGvYU
QB3NLro9kI7ivlquhHCOt8/aSamsaQnBP+7g/g3CWNYMQ4mtRVWNA7SVz2DzNiaACSJNehgPLQUZ
2gvqbs6a3DOYYBC7uWmKN/exN9CcVU8LddW4lonzEJWeTCUDkroAoBsTAzQfdpLbieEplFsztDeF
iWKuY0hXG5DzMeGIJkZ9M+pmOYS/WzXEq87gRy0Kg3BnAtE4BeO+1IidvOzc8cUQ1VOmbVBptzN7
T7O8MhiFl0m8tk5VQ3lryZeF0CsNoH8691cZG8mQNnf0vPsbn3ke127+1TfPAASkayPKA/hby5lH
YL7Wbk1TI9+TfH5pr3sZv5hp8w5zViATJoN7oByV00AYE+5a26hzZ53ImgUuzB/TTIWba7B7Rd0F
3Ug+lFo1dyXak+RFwho3kGBFy93AQ0kI+mgAc8e0C7iacWAXrwDvx+S25vM1xVA1xUBW9h5p7rc0
v98wjRgMEA2E1Vt2E8hRzCU5lB4LI0S9fMzr4qXWzNCu86UhCdRUCzr0/WL/FO/W3rhd8/eMqeJw
zQoslkZyx190T0bhHsv1Y6hWTHifypY+5vclRujwlMvL1ltRS69ELb3sTe3qP2UJxRj5M/ri9sXg
9g3hSq44sN0eYUV2w6mPFE4LxPmEm4ITCam3glJyth5tKBU6TB7JlVH592RCZvLLyoD7L7iXsAK7
h/cE8rCWVHdJKO8CYuZHH5NsK37Mvmk42d949q1WebRImYvmlug5xFFWZJb9NCNLphaRrAFOG9Uo
cwp1RH48oMUqUJjzRTOqIG4PWtVfs7W/yLfiXgwjPiIUBiiOt+0sqMuZM/9MA3dON+6GF0WRr9Za
vrV1MPdGMLOa65CdTLcmQboE+EYmsaxC0UZprE2RnGxR/AzxwAxCtjBcmSz3VZBZeWF45J6jFNMA
YqE1zfi8t/XA4nzRKyeBVLcBe2tbxKg0PwJ4VpAmyB8YeEvs93fE+baRM8uwkKaY5LE0lJ4ZBcIY
tU9n66b4Mkzbld9IIswwUxrwIUWGrubsE18QDM1J0RJQmjKsstFfWh46lmaVMXgKXbqXY8CXWTWm
5LxwkuN/+jsPLMwZD6F8hwkcJZOtC4cYqb6ijb7UN36Hh0vFH1ZglCSpVSSrka0b2UIaaIbZF5Ha
98bZyMdzWZ5pXyG9cplI1ovlKBj8lYqhcZZEjzY/itxRJlHAnE6CmvmH8WA4BojH+W+h3eAlH9Xu
F+lfccFa7GkplCWnmu8qUX/Ix0WqqHUo3yGVv5Z0IQ2czII95uqKXeUi1GEeoxOZEiOxUFFopPRT
aIvGKcK3kyEH7pgEbcwwGeIdusw8S2NFrK3+IiyaMyK6kQ02I7Wv4p9PP/H39Yvx2q0vLBQAdMW4
6BDQ8fit9xEB5JOVeG4G+eStqQtSC2NuFZAQsStHDPJEOGEOm8zUUeY/wO+tjBaMtTiIqHWSXOsY
i64pP62dGZF7EN/njw5/+Yy/XMZfruMvN8rlAjYcRSFToyv0M4tFE6cF2ETTk5doh3nB3J9rNfMW
AZJqB1EAS/7AFNdgejiYDC3CtssDkAq8D54Qk3Nal+ciMO6CdC/jKGtGzDEJ5iLRWY0Kn7ATS8tR
teMnCOpAt5yoO5aOgSCwKsBpEcgDW6Mxw/j5VdI06CwaC2SxVf8er9lHNbCQ6/zEYKi4cDzxo6Vo
6T/7jC6GcGAN2U0q6t76Lh3HWMNPKDESWqmjO3c7xT/Wdr0tUxkawkujTZdprHFbDxPZ6DytFWKZ
rob3Xburkrg0ck75OzPpmOIai4Vg78gOp5HcC7RomMrtDMhM1mG6xVy2Hz2GsIQnQZGhYmqe7syw
jtQ/ojSdn6iDfOpOZhpNGic6+/fFLGHBV36u6eB2/G7I6Z3zS0yMbFUFu8ZksOvt3GyRGWPKIg+2
n/4NIUluJwMH/NbdTUu/qXF235L6rqb1vb5ku3A1Kj5FSbhuNi1VkOAzsbx8GKEuUskQP+2spXKm
4jh3S3PaAf10E2tDFai+vAdtsuPM2f3SGXpybZs8tDrL1zROZ8IMsuW0WRkVrngGjXAJY7Y2Khu5
buIPGVxTikEAa9V8TlPEU9Nmm01ja1l2bbg7cTEFsvK55+u/s8amD2gj12xTQXy1lJu3zaoC/dLM
+nVDxAEl67gZ5V3Lmhs7zWwcXubpvKoJhvr4us/JBYXSasUOmkTMZnK4QPTlTndB3CIPQFlwMPuj
ynCqFiZovHjU8sEuF8mW28Qh0Y4Jx7Wq/pobyD0yjBnWlAxrVPZZ+CqplVW0dWgUvP0HfUwjA/Zl
Kb2AwGwXzOpMzqDQir8nkgiiJJ98o38bi8wZV1aIRD1o2EvyekBQqrAYMsLipS+TV2NWwxhJTq8Y
L81CVWjIuN5xJGiONAfPLGhkbviqTUz1VmS1zRmOgHGUus3L0WTmzr4/Z42TZ5k/JbE7tVTbO9cR
h0WHMbtJJpYjeAoF/YAiZsZadzJgpFw1h6VWqRwPX6Wu2ymp3jgIc/WHZLzMzK3I5QDP3ITgwaLT
h1BL/lhy1KDKS6rVJ95j+xEbetRV2IFiMEGadAIs6aWG4ul0E4rC8a3k9B/wnMrdUU1oIC+VwjpQ
y31EaG1/m0ThWpIZhJD1Mg7xudsAzmHtrpMTK50wTI41RMB5o1LjaVRNwtalK6Bxt+wfQ8ziXeY7
iwxuxDBT4Maqp6eDLPY5lrHNPBG2O/je7SA/AYXielkBYCoWrubSzS2HEAxBbM4bjE3UhESRMEox
zcTvae4WWT7MR6SF4WxuYUmvIetjlBrtEV4id2t6Qil3MuCTobZFTSnJDODsE1zls1LEZ6BWBaUm
us1PGfWYOZg8Coe+PGipeLIs/STvslcxjS6BgXzTLRQdbBeE2Zo7s71hl+flyO0zBOoy7ziI1q7G
DlRjLGA8LLJO+eabud8WlstAACpundntt4OAUqfgV+sCc19ERmnvFWiGZeYVDFEtgEUyxIlkWcNe
mENunLBAFt/TKBl6jhcSYtkuH4lDM9vkDCnkVGCNKIY0CqdXWRZpIsSQZ8Qf/ujP9wRTwPSZaBO8
dhyW/DSaas3EA1r8UqHAFAnx2wYQNcaZEiSYxZ5LOZxEMdyTJWQ6Hhb5Yy9rNxs1pHicejvTnDzA
QKAKYczDoHxeYnUMpoxR4HszpP7OSH0RBaRUCnuE4em4Y9uiET0wrkFlUOw7ikK5x5BIDDrQPDM3
IRMrbCMImIo26FmZ6TBRlvm3NZchxQZhTSTbgJ6CYP5ubpIjiaUrKqJbcu2x7PQ3fT4G7gR3sfQy
mWiaCuMEIcrwu3XYyssbIbmsxvCaB3IPgJJGQQJtnEHNHVMu15IBHsh6i5BgQPnVdpdq+W4B566F
9o4kUhiB4MlQmHM7S0Qg2LA2Y9MnqNXXrdjLcaRKj7kCZSMzaGNlDzQAavCJfaozDiiCuXUVPZKv
8nXWcVUJUpiDMdWF4iVr8tfNRXru4bTGQq0gAdA8a8H4tXIdoh2PR9kxNJez/rXbJr9/lyXIJ+Np
H7RoLeRIGgdssmlkfH+aUxEVJhMcbsq++7Zww9Ts9y2CKNZdAv+ekJtqI5F25HV03lg9EHDKJvyo
reKJNI5a7oNyHMJW66Nn7MScDoHE9Iwx41oJLkDcelqA5xyIKz5zkZ86IUAaytutuCb3o8X92PIO
9WxvJP2WZ/Kjd3qn2YiaJVF8SImQW7hzR7th4LJal1lndwEQuCrD06my9Eio8lPXNCcrbk9KeJyJ
O7P4kfK6LSxMsdaOC766M5hQ0JfZkAFNlwPEP4SAGv6MLIX5ORs/1CMuZ30/sZRIeSmVxNc23aey
DkT4Ki05hPBRQIfs2akppBOy83sJPLcgJ6Dt3kmGtIVs+8jsQc1+mKDadbmKFsP6MFUMwCQKrWOo
0lsISPX0B4+ZucLJWK7EIVw4987msfOzmR1pojMU8sefKws+6lSIkbJTgnvqODvgDo1zz99cDJa2
O1pEK8ypFdArhguJLBgX7adK02CmThaGUhKAwUZy55eoSxxsGCSLf1NOYsaUHSkCUE5s65ZSrOAg
THAam/sSVkMR1ggtO4SnFfaNpGl81FM4npxk+dLM77Fd7CJBoDU9tYdC+C74A+esUcdeT7jxzg6F
rh8xDL/dcGRqPNVDl/+YvlOSuVIrjZg2hwNXYoJiGg+r5PDlaPGAMEaoxPNuJGdZYICn2twSUvfU
ULVxH0JtR23V+ffKMCDLeU05OgOC70U38UGC20PJSA9lr9z/0ou+C1HnGKSdS6x8SJVZWTRayROw
otiR8qeQTGaOnbvor08dzf8h7Dx2HNfSLvtCTYA8NIecSqQob8PmhAiTSe89n76XavR3Df4GKnAL
efNGhCSS5zN7r23YQHiJQqkxPWTQaNYIMpNxLfLuHATN6aDhokYlhjofwJbmmxRYVYpThxrXcXvq
GCtoT/ov7iyHNqHO0v3/vm8Quv3fC1lHGLqpOlJVpQlD6bmO+B+KAjPRimkSS/5VOZI+PSOlpzzm
KRwlDxUjYwuwPTzwOS5U1NoJQ/x5oxpYj8E8aQxWkSP4I6vwye59oc8sZFlkZ9MBs8jB0d/MPtqI
f0ZWHdIwP7RMoIOYi8FJ9jg09G63LDYlLDv18d7FsxvIEiev2JAas5kCbXPRMKrawIFsbSN7Urbx
ppoUbR74zc0MKYjtJ6EZA/ZU4as4duOccR5TDXAdryZmZSPtCdOAbIfFC12GRrZb7pBvOEQ8zXnK
GE+2hdxZJGOUfiFrulPfFKym/PQPG1cP1ByJW0UDHqe/DAhM1Wi64/EHYxI5W0kba47jtqALRQau
Lip7hHItEJc6TxoFIIki6f22CX3uzA3O9o2NMTQ7XAeGgouPQKaD70M0VAOUzevrxBsRBKMP9nD9
eQBnh67nZuxoW+RL9AWcuggHd/zQFgSy4ewxE7qEo4rjy9kP/yaOrAHlpmKpOwOVR3j1Yie84Ney
tG6NhvC9aUkwsh/Mg3dtzzU1HIIAkxGPcx545dIce/zssjwpfNlpcVIZWHPprLy2tndlJ3bMhHbD
BIwTgyPAi/qCbgT9IQRBJz+yAUh02+1D6Kbdrxg/RqdzZSvcIQ8wsiMgflp6vXiOdrY171It2pdK
D3RndEUG+IA0E+4MThN9ZRKzE+Fw1B/ATB6hMz5UQ7nLqz0dG/BJM/ruKeIgt9ATI1PMv4vndGWB
q49lI2NRUnoIfSHDoI3YaL+RmLbFh2o9sQzBNmgApxDRGmghlnln16M9HyBCC9hFgGJ3oYlrf/bM
pt2WKsBjzlX5Is2WkYcD/4fED2M+O4u9zpEJ/+83pAbr8L/uSCEsIWAjmpKtvJDW8479H3dkPg56
EeSB8YWV1l1YW3ctqFfaxNprNq393vWr7pPRp599iIUn4Z/SM6Oz9YrEqdkAVlJ8e0bcz3AnDjc6
Q/ZxDDZW3/lu+k+9OcMDP2LzE9njwcawQwlN54v+eTwQMGu/jm3iL63wrRIFIHg8dmu7gSpxXHa2
inAhoMiN3ETV9wvXXC7ig0lSB6tHLmgGpRxIxHc3D519zkv5VWKKmzDFPWmM2doeXFg6Au5V44bv
WvsJSzkCPDEz85RgV59ArImJyVygamZa1fVbGoctO9CBdWab7JA7c4bXmORmyew4Nym6dwvbfvMH
X/CGZJ/qZ1KMXRqgJ5ZnO+GHkw3EToAFcjhyfERgQxgCsnZRKNm5DgyfjB0/S+lHyD5lHI1emXjr
8N3Sqvfo2jnNXTN/AZocAM8dnfie5TzwSSh5NhMGsTJErge2x50DUL6z7oozPeDy2JTvSKXlpRON
t0Cvb9uFkSk1OLW5bJjt9D6+fW4t0pAGd4jnB+vzh5yNu7MotzknKVXezSzYa8F3XLCCMJZTc02U
8lLRrNAyFCg0QsB+KP0QiTB+yZ/aIgjBcRLskmKN6RxVlhdpD/tNJd9LL+pdXK2XapeRQkNik9dQ
nuawVGFtYW4ZNrZCLok9bLjOnz5b5ncSSTsCqdvSIIsG+EqO0IxYUgdvFnvBxGKcr/Lv+NrpEPz/
OLoNGj7fd/p3oeT3atQeJFP25bX/m3sRQ8WFn5pDHjbDaEPVYeCPI8OmJWm9iVY9mPjXqh7ucRu+
jKJ95dp9a55xKHBKeuItgifw+FSH5SkyttlvYSUIYBP8dSQD6fa+Ab14/c4Hzetz9PP/EQODvKf8
VtF3obuNSWHBDyNUQuahEjgh1w3gBJaUW3bK/6qnd5rex/H1UnnU/Xyf6aQtnfK3iy5y8507JIZ5
wa1l5ZzI+lxxxJVYa8viPLkUTXiMv8znQghDpp7jTo6Ba1YoZWtSqCB0N1TFqrJXG/O5h9Fh7zoH
IDqTmh7rwOtkflqU/BwM+UWwhiJwyybFrrlXR+6rfKTeES+xFrKF7gE6j36D4sjkqy1GFFJI5oiA
mUCN4onDvjZBdZ6O5ZmTzzcyJKgHq+7cGZD9OJGxAtKcsE/x5PaMG9NmISG4kJ3K04/F3G5SNLCT
zwx4EoQVUNehOI1o0nSatCCrdiridut9NOx31eQ2wTNOsvKWCBnF2is8HhSxHZ1wn5DlUl0R8zvW
+FJr4n7REOHwwmY3w3ftDPJmZsq1uEo25wUzrt+WsXxUky+GMz/HedIF35NueORw/OcTzYTiGtCv
+PUtLl7svWZeb9SBqVulITnOfD0D3YFqFdyQW7TdgYHpkWgNVQz+IAwmH4h/wANaeQE5vd2ahP/g
zN/ahrrd1a/1EB+Th9mEh5JwQXvXZM4+Q0cNyvKa9OznSfwettNWacOtghSx4f51mpthL9dFjL7R
w8XR1TPriC41jsZOR5Bpv8lzXYT3dL1TAXCpeJyZtGYUvhAT+F8vA38Whb8wHw2hvzkIJis+jDTc
pJg/RMlAoxlRAHjSfjinlRhVr64NpoYWkJFoJ1/Vno1lVl8oMRKcm3+023KL8TZitQHBEW86LBNz
QInCfQPfYifqEcqstSvRm3teqoBuk9virUNzBOdOKwiylzfGAE26dW5HS+LJoDTgBR47ncXjPg7S
nRGy7O19bTzCI8RLHUzlJqSEDMP0AN3y2JKgxWNwhJJwCvGTGLBSPisGJu/MzyfEYJkuGUxgXjwV
0DboDqpvtWkOVkX9iChdzu1zdcTBRa8SbsccPzCUPLgYzWDtZGrvdYuRYtW4LXtehtDJe2qm2K7g
oRE6y/PW8UJV9TLKeWalHoGc7Oh/rRCiXe1WTGDRv3wmqt9+PkexxSBc1uJoypjsydGbO5b1T3Qf
1lYMLtM6btxxsB7AbFGA+DVzq+SLAscKrmGq38KANz85NeXf4clufsE4/hm1AGWX7jBfljv0ebGT
cB8shxaeNrR4q38kfFn8GcQ+rmxE85rgqLv0Jv6I0dqlDLJx9h4oIyX8Vm5Sfo2EsY9B4U277EUL
1UA/bRhvK5hfVT5LJkm0/q8Dbl0jefVIxrEYZTBIWfheTxvZeBSiORrgf8tEHiox8HZHh3CpqdlY
2QbODgED4gIxkjXcsKRL0m0kEfDBiwGvBrIUndwSHpgkljireYq3zx0vBpKimDf5g+sV0xBxEi92
b57MM0E1dbg1PtEvEs7RM0MFNb/S6IH48B0YIpzTLOMC8GOJFXMY6a5aA0XIIRGO6Kstd75Ms7rT
xbCfbGbiSCWsywJPTPsTxIXv958ZutbZ2OphvlNZmyJj0lqEFIggOqro3iIQ6NhaAPh4Ewcc/NNa
OXWBgl++z8WG/LCQzAyN6AkYvzWbCi3J/TG4FChKYfz4/TFXtffaiN+TJX1zmJyVdn2ozs2UXW2z
JM8gwVIRHOeXLi4u88NpaCFsWJzgDJs/giMm0luQ0pKD9I+V4J8r6bLJjKpVaKI5zss/caqcVBGD
2YjPeNUjORyJMM1Kt2d/ouMwK6vlPw6z+psISgIXCGs8iggXl9IeXPtcYtOKKuscLDo7GYB4W+vc
q+JAwyCbvVBftQKOTbtZSsfTbFJ5n8KvcEUp5WvqsimI/uh+3Mo1DPohZttBvSqdHveUsrf+2Cjx
hrS90AcaCeWkhhuNKDycx2u7fPswbqZSIj7TtpiUvJxa0VB1MpGMdfdHrBD8oLZhTYYopYG3275A
LnoZqGrXIs0ezD47r+ZuMugjg8fwr6Q+8pS/0aT4x0EM257snJjdCusvFWnPVJKXzbVZ49agufFL
NCaCyQtwFR0gExhsLpU2Y83BpTKzcp4nFokYL/SiPY2lfWILEs2lL+OGdgwWLqEUEwdpTY+qIUVS
d9EUe8gsfMgbFFRNgNJWKgdOmoxoMY3OEgJ2gsiA6dsTgXzLFoyUcQ52bm0a7DmWcOclAO8GnDdV
fhzb6UQK4pnz/UMDkkzcwjqkMEe1cNFptaf+1ZzQ+tJthxr1xOg6T/FUD+8iWs+9Rvene+863v9B
XnDjzEb4wOT84MctPTQ0zHsM5NJ3JVFYfPCxzegdYWKSo2HR/tXCTeQMuQHdMc13mgR7dlnU4tzE
I2+gUXjN/NqsihShQz7vaN/4Txrq3zEieoXldU3vsSGF6B7rhMKH825ptFvY4mah9CVeFQsWPeC2
oUYSKSv/EUpHzx6+ANwdPxBdrO0tZekhp22TgXmKVftsvasKZo0nDWsC0qI2J312vIbHoPpd3ZBd
RfE2bOmrBc+vwto14LEC62Q0aE8J3orIUybDDokL4fDOjs5wrznBHkn5QSXpeRnp3pjAWdwiVn2c
oRyTx9ei0zD6t9AO31Kodx1BaSQFVutxDnbVCZvRe7XGyGyMBOPG+j7BEtYOQNXIbW6wHMm6Xzkm
yAa+FDeM52udf6SV+j6uhB75Gg2p1VJKQZppNGoXJld44VR2gDk7QJbQgnArZFuWF3/H7wT9GRbz
P42YOYrpgtFD9TepviaEIdnfsFHfc2l99DMDvzOIuiDK362wfhNWT0G61uT8sD3N6E9a3h6NNj9Y
abBr9zmaLzSLU0Ob6PxKJJf2+JNMwd5S14i0DypsjSLzGwkZhQKDYRYnQaRQYW0yKKLjtpujLRof
/OOhrzbr9DsCpDF8hlQ0auvSSYft5DnZPVB13Gzs2TN0LZDJmNfSQbkIzzCw0nX/thTRy+dzjMZI
30OjezJ4WC0somq9wSi+noL0oGCPDjHj1Lw14hxuOlm83uBbgsvdtd9zQQoBGgkHYKhK7cXQdyGx
bIivWihAu2Vc9dLDRC7j4azCuWmd0vs/csjJQAtm7WsIj1rE9Mq5zRZQnE1QL1umkwGQqvH/17Bb
uqH9d8dukFBnWLqwJV+2Kv7fjl1209TY+th/oSvkN6N/AjUSyfGQAaRBc57nzwoYTVh1i+Rr7GQ+
WnKfsM2c42RWfHMFQ6sqBEgLYJEcve29wQxRORcVpYIp7DWFeE+yi67hZIQ5lbC+RQAS88AO+u3y
+FXib5CcXjU2XtRQGEOzSY5tsq9Qh5I5zyBgwPGy2NamEBaXH1thysruxxqiM3Xnhda/i1/V/BAy
K6iZFaiB7atG7yXiWP/TrG2ImJi4YRFc7VM+YuZ6RZkHgLHdjuu0Ny+TWeNWu7Q8v5jAPAZwCV8t
+xUdmA0K1BUs/pWImAIua/jFEa+CgpS96JdBJVAb3CnU5AY586g56qtYkkv6nes76T4vS+bHfp0o
G5PKret3yO6RGrcbK7KJDaGPNj6GYVu/d/JYD+0qZKiBGZbmhE3B8+qeAkBu5T4VxjbJ0TmGP23d
ITNl15RNYOk+xtjeaJcx7o6F052Qop91Nb10bg2MNAfAOGBtr8Rfc4HrYlL+b8b8n0OkYd0PBxVC
f2SnR6GeUmShwfCBKSXC4TuvoyttEvEXvtUn+8wOD0KQYG1YRwR6ZdPh7iRbBaJ9PqLpehA9C7Os
LLOT2iynwbXlBNn3Bl3keQvIZwV1DbprFuaA9lbtvKz1MF63jbabpA0OLUMX0vi1qsPymYifS9cO
IeQjFsGvAN178g1DvKqNQwiGO2IJmkHQKi4jGxaJObRr12W0kdhbyVjSYkI2+p0CVpor2Ire0e4W
LxHlcSDPsWFtDW2iiKn2MG8RgoxyOTt5e3GWZNMhyw5Me1W+KaZ2FqOra+VH1gFGjSjo2F32lv0+
uc92B7VmTh3SQoRFsR/Mnv6oUHQIoJ2B+hkC9eF2PjdFeqqQoi9iXlszhu4CQAVWII57gmcgGfBb
sJR3HIROGZqomz2ZF0a811a6TvgF9TnQqjuSBInPXWnzLQNcRJak5prRyap/2EWJUvNs9rH5bIE+
tgg20AG/T7iK2Pkid5CwSnSOQT53pkOw1HA+0lCVml8dgypZ6TRQFvqmXJt5Z9BiiBl2+kw5AGvp
ieJyaULJ43zB9F5iigFw8yxHzkraI1+92+eqTk8pq4myXUgy0eh/Vol4IM9AkQ7ltHvrySpBHuAv
FyZbTYgwoQcqDziLRntXZP1uiX8MedO0aJu1iB/XSlODWyZA3fDh8WVmeCpHkIkDeCph7oK/1cCz
Grh+mLoDRwZOHoTPeHdrebHT7DzBfJmxcZT2vlDhrJurlpWsPT2yuH2Jz+po3Qsia8c4eRSGfY9B
t9UIIwmJWAL8znW+tW8jMllHF1u56uc/s8j3PUtlpZ/2+qzu+/qNQwLVmgrXR9RvDqXggJggXnHg
0gRwTbTLEwpAWI7qg371xdD5aYs9HwSwgRyCBXKM0eE5Oo6ejNh4Fwk3qsSOWftMNChT3/q20BFZ
Mbi26ocnrDK8i+Ka5h66jQ6LwsyInWN9M9IafBBi0QUWRNXUnwFtEGauqPDdKwJWDK/Kpm2SMbq0
bMYADBGChxGRZDOj+QlfcVi8jgQIxSDZbFbKEuYz0keCS+O9IWnlCEycV4u5kG6CmY8LbJCrJHRQ
OqwzYzotGeQ7XMvDDyokvGmcpgN9DK4PHBbqDRPKJuTVV5rkUVBsF8AHU2WTv5nvMOmWl7p6ExUt
CGY62d2Vxb5rmB5hyc774E/Zy5dYlm/MGJEiSxRUuChtUgKnhHnLC2Rwk6VvF4LPcnRfQW2QCBQm
OEtLwmKi7Az7FR7cYvVg+FZPjX4NC7ezX2Fb/0vTrcTskFqHCXYTYlU/MiUMp1Wnsp75N5vVPrXb
vcWXKqv91JT7Gt7N802RgMil/CFAKw7RisqNg9tUMvXpFqrxWXhLhFOHKCwDAq++Gc9D7vB34Frr
EPiNYBuzx48LJsGTts9cSjOojKFX1M5eMdk0ETyrlvcZ3rC6OMfIjE8qMN6qVI6xwBGAnAmFxsI+
ZTMJdkJLA0Ld2k1Wt28a3A+Uk32jHei1Y6abuIHmPyEMRKhnUOd9kAa0M8ZaKM6peh7CjPN60oPL
nuc8YxdBXmvlL46BmwjRuPHjMMCBPyzTjQCVOO9xph1G47lUl+uqA5rhqeZBCVLXYsfZoZNwHuzU
irxH/UPsm40xpFqLzBWYWPtwLxh/JIZ1SAt7X+nr2F6nS3Smqtxn9Un25aXT9YsuMbfzrmBfTpXx
lhPg5Iqkv0gJP4vnHydy4nzJ6pSxDbGJwsDuamvzoeZE69UT8go0D96Iny7pAz/Ugw0meBPZfJEy
KEc2P+Zw6FKio1DbAmYan7HflwK1FdlDKwsBIXIkXju7qlXOmwUpUxCuEdKWW8W1BruMZYbJBoso
6qBFexvU54lhXtzYVq82v3L/T/DcSKEpFWnvqs6wLzF9Fr25EgqSoMS3+cpewi9VL1caxqB8Av6R
qXcJXIiXWLJHzXaEsmAc30y8M+GXqEtCABHXAQsBNxLAOilKm5313UTUUOAU0vmaxhyJys1kw57x
/JOh19gzs9AI0/FrEaNA5elYTgqOn9gfUPxbmCsTY9tPIfYRfPwSCSw4zSfnhRxrKDXJKyPAlTaS
zQwqWV/OWvlZckK1hFN95GySgLZE5Hsy3+HpA4uPFTOxFCNG7AsWFgZUxzQ8LfGrHr/WPPMoH2ak
G2boxZxAlsZlYKH+h5M2rAZsGqzkLQDs4E9mOMX3hD/+GIPr1DM3tEFPb3iqTZgbC54SuWea3QFE
VSW/zederYBgg2zhF8lMn2wbBozVutdtXAhui5Zi+JjtRzfw8GY5mYlnOdMBciN74fY0aXF5hcr7
CJmAb2kyUUzKTx5nRV68j/8m+b3YwTX/4sHDxVnG4Wtfhu/KhSfkxN9nb2Q7j2InnHM/QTWVw+vC
AlW5tvW4UbK11VQ8DGN4ugP2mMx5HatfrlDYdBoT92E6MEh0YDZMziUqPmM2pzMbJIEkMmnGXcbu
Et6pXR2f7p/wNCzJKW6zU6Elp808ECak6kdcEOF9iqPPkKm+QJ3BH1SwPFOzZpNzKVCQhR9pP56V
7I/WTiAolhNXCrtSrzGUiynNM7JVC0xfGKCgUMAegOsS3qjC0jsInCJFf7LD+DQdE7i15t+u82LI
fzopy2yVClprbAabeoqZwaCjOeR8C+mgrm6gl0bfbAQVNGfhYaqXa2y+AJdwktA3CS5k8bcZDdTR
7dv0UpZgkhffafB5N2RGzb2vntByBOCCh1Vrk6fGoYVLNhrfwicrVS6uhEQX6AYhNPGK30G3d5yP
ur6WaPZCDSfiyGvg9BqNwm3gUc69vTfqGY4ha8rqkocfJUDSSbgtPm3dvMSBdmmsu/hHzMXKZM+s
ABOS9W0evmYUlwqV00fSMkASd0ez73DQU0S10D8XA+8DSac8GHri3XRcuET7xHKLR3nCuwZ8VNbh
egKSsiAk0BDOAnxd86ROO+ruOrsyXKPhnDdLnyDZvTPMj4x1+MVQl2X2D5dJCOSrwEMxFlzc0868
oGkzPLJe/MxGVMxDR/ydfiDn0202z2ZyRVrBcRbIUwWjpT9zTqFKBno2F3c07Q/L7u7RS7j80fNP
jfJ7xiJHk9WAyonfxnW3wWtaERyn1E9M+4E6pPogSBWNFaSIju4Ztgtc5PpjadjUmaOL8mqN1oT6
DGmQl42PBq1hTT+y8E+LtAXd+u7QePMk1fgF7ZTe522k3cJyJn5dygW0qLO+KzBbPwWtFgJ7Y5RH
h+wXRrfT2GwlAK8ubvbJ+O4IOk5aVv6zgqpHVNq2F8/0GLexjNeGOWuDqnWETvPHqV1Tx6zfAInD
+1ScaZ4mtm7luiSsL5+YquVbdGF0S8Rn2GtGXuk/lOB849MsKIH/ZTMlEaTHD7ZV/NDYohLGJTdU
LykDXASCc0nwduJFyrIFFok3eVt69Qh2mmqie22dqyXPHdNakKwa5nKL2lgTG/OFrEHM9mwkdEF0
IEgbXPHod9DtKhXUDhRk477B6V210TH4M5Oj5lxHvAY2XMMq2JbJOgJWRQrwVuPRh3CD3In1BAej
tE5xXl90a76miXnLNTIJkNVz7BisfNaFObmyuo1Q7F/zccKEX6DgooCvaooLoijSi5FmV8roJyTR
EHsDYE+ZBrckSq+6XgDRX1k90X1Y2vTh3aGJX+gYaYS0+IpxWqVrs6oCBTd9Wa9ulYBrMNRW0MMI
b+UBFUPQVTZaSGJioLGmh+fHyTUPkCs5KxL9rxZEMLjdXLqY2Qk03hPCqF8ULfXbpdgWxafBCplN
eXaM0eFb5kccOf7c87KD8tw+43qMh51FL0p9YsIbgJs8F6TUE1S8+Il8C8cF7W2wCYYZgR/BgLkN
K7TfjViVOchmmPCxm6EA0JL20lOTSGW+idxj09qA6UGRHgXBQ+yHjpE1TkVwih0jTSy1hT25i40L
AbcIQLCvxCHHBQi5AHaHYRmNq+BrclJf4atgzuBIL21p6Q0DiZLH3MyCCt0Mwmt2UUT1XuxwiW5z
OW8LaORhuLhqdMNi54uEFAnSXgm/rSWWbwvIkQkeoKXZYGq+IICnYgePOEwwLBnkYhMhoFpq6kkn
rjosiahtx2sLFDnVLnW4gcwKwLNW5ToUp9aBBEaCaRw+4VN4rNDxljN0JfsQ2yVDN21TYtYWgdyQ
CwciC7xRMq/UpOQKjHblrSCOWhff0yPJaCVNPC1perG69pqiiMpsyRgs3vVR9SJgQvSq9hrzJGgf
vKLVTk5vESsHU3R7KqAERA3V2WACUk8KWpwMFhp9gXYwCRmKY0bdOb66AwiaVRXob6k1vlokevEs
nQROfyU4rDrWDw5mGxOPoMvC5b4I7Sq9ClaXWMIzgqVwhMZCGHZ/Dop+p9YNvhOGuu7MYjGMFJ6x
6OX7AdPPCyBHtHgJRBdz3JA6sc7DDhWjCYkyPtKrBSyly58UXxLsJxSEhaenVMRstPqENdzSv3dB
/jbWf3F0VcUpi8RxORb6vw6Ab2NDoUL+pZ1QbJwqxkyTC3Zw1zrqziIbPeOCmAsKgqNNS5VQuPVs
2/PlYujskLkIpdwGKcstTHIJwAieSRE5kCOKVAW9tlYo26RHxLygDSgU5WTUsM+jZkXs00yIpFyo
RN/wmXl5TWMe+8ECzl6m/shQlwRr8A0SKW1ZVrtKSXdJjaO8JnbCnOEOYM96M9VzZxwzi+56ht8Z
51jF1b3ZgzTsqE7WQfPbnrWRrXQdbaMRoUTjVc9T3y3md6fQTmownOBpnwIFxWq8TqbHCFL1aVun
QK6ZynUCqptNDSjMD+gzH1QFYQqbdhiZ734qbCPMusJ9vMF/ejaM2W/Y/ko1IkUUIz6fNcfiC+Uc
bsozQYjn0YkvVFAXbshVKG1sSR1+n030IovyyEeSDKuifkHCzKPlCXZp0BovMLcurfJOTi+DN4zd
qge4Fx1gO+vnoWgv4A5j+lab/UvC36/fnvMWxZlXWU7LQYuC/tNH+WxbB8Q1T0oyLk+QgdFpaW44
ibYdvdQYs5/rgkOX9FBBbRqKGiViIwBMtb/MRNdaNbOLnI/JSMRk0pHyQqDJdHGER1jAeWym+6Ss
ETMPXX11MPflJp7hFVRlbd+RcasDcoNZQUKIPUfnsZLnMSU6RU5slrEH5tUVst7V/MjalndohTHp
o+ktpLzBmwofZsmM1UJ8IJLqKT00S7OHJrV7ps81a2eiGlO+lfrSPnGwRDwYsSeKkAoBxkhFH3/T
EXAwiPbQmZeWCxrX+0ZAqVesiC0fVGGwoyIE+jHvcoqg0otwnc6kZbS4ThkBklGik5N1asbcdeB9
lGSdEH4olo4/JQfIa3HwVF1+agb1pMXaMSdYO+bAFs+tojjX0F3r0Trz4ovwAzfuO7tUez0kxam2
n4JCIC4Bjeej1OB87ZfGek8ncPk4I1BWXwqk1KV6GYlprJu3qmPmokBucBiQk6kwUeFZVeMvaegP
CfS1LN8Ir0IsWuhXM/kq9OS6lCxIsCKV6hoKvjAvw6hcSkDVwxf43EeAfHUeDqEEgAle2aipxjEU
2khBmFzoKq1lSUaDtRPrkrWWGn1wLWV0u9FIGquN+65CYWq7Y/2bTLU7knGwcLcmesrJqdMfAmJn
ph6cdSHI4Br9RamYoid+VUiCotGgD2sTl1HSKh4clJbQNMrK7zF/iEwAOfiw6MmpWPhtnwvGfvId
pElc4WXbrDNsSzoFLip8sJ5MVql1UW4iKj7qCsdqfQLtEkVfTE3OGCfs+En9nT1gAkz+HSb/fQPU
cp/gVOL/GbeGdXWOeOigzfrFWJTXeqrenaX84PuqBEs4j4zBkIkbQAXPaSQcWbiZLNz/GAIMvpp2
p1qtJzXh6+goLEq5jNdrjrEvmef0CNRa2WzMDSgw5kMYudptF9S7xu631XCwI0ilpmeHnSdbVxdv
41x6fUem2iVVrnY4kV3ExCLitlGLcFPxMKWzNtK9hpZVYerRg1gvaCBUyKU8G59vBTjTJPLyN2HF
Fy042bec0OMceyPrjZLhzYgsavHbjvSRvZYqSIrUVVVe9BkZNj+sY7pZTtXzvZxnSEI5Nmgdfel5
zh4V9i3a0BGdLK3M85NglqyD37efj2UWfYMLBKB80+vkSnYrQRS6G3AIGHyHwspfJQqV4NJZHdKJ
z4onls6MwmZhPOsqexU3b8BrYrmpSVAWtD3mT2Lh8PKN7t4nyO+epU7c3QYJBQJdEv/gOzZHlf+s
ABzSAxRJz/wbBX3hxPJhZM2I8Ix+2gKm6+DwpYZ6zkxKVA0mbVMZnZr5nbkl1zhLrQcjFG77gmCI
sPpbyo8uBepjrGKzAKbhlfqnqaWsNOr+bnTtqcQJVLC9r/7iUJPPXyCqX5TgglSKI2yKPA1JTkrZ
xb9mzl9211L4xr/aqD1tk4c3WCw4y2ze3MzDZhrlG3xnwTnsG7dmkAGZktI6XtWJfhoLT61/1WzV
NSdTKutmp80PTTn1b2nl4OxK1429rXWivxlGv3EztfxYmf0Ze0bR8ofvUg1Me76efzMogEpm26V5
sQu/eEnUs/OjtNi/re5hCfbcwx0YGR6BtfNREV9i/QuY0S5AKli1PC3cCA2OOBGhqqzT3Lnq+CTV
SzUW13G4s4YxAXnqM1jW93Fs3Ene2b/PZGKiCFUWHLQ/DstzZtOC25ZpNV24a46s/+rPfIYYl6Eq
RoszdqumvlgE0ZTzq938KjlwfXJbUNmho1igOTjJvZoJhBs+JEkl7NSuDDo1coQjQpwtygvhjoVg
AEMik0GueuZmv0vyRWLvxmHGajYKq4FbPn+NarytrlkWslz3kgVWQPNZU/VA+EOZzsjO1oliWS90
PgP+o2oVAL3Q8i16IVC7rhqvA9j6S4AVxSKWgA/tmH3G/c/Ejn5kuAfdk3nEEHt1c22bq86Tz+GE
tTGl4TKZTXxjw8EIL4CVotgnDoF567G3PkfjkOsnRAxJCWTKwXFerLTlUACR1Yk5ZG3UrMMJte2W
Wp2RQwaTUZd/nXlcqcBO1bFYBUw4mqFa2Vhxl55Nwy8YrFUF+rclscrrODliPoUY14zo2G4Hm3Ty
CGVelRT16xYfPKXo9Jv9JOFPmFt+pi3bcnCDt8RmaAL9tXCQh524z7lP4R8bnEl8YmUH5XrkqMJ/
VGzKeFkH1sPWsdqFvtwm1msyLa6z/JXJJvkYonH3Yr/pAbbHIt7w7XW3gbEEG8RNtN94+VzGj4Q/
mIuf6TET4Acjo+Fxs9zA2jK6Qe59KywC+94LBckekYAj43i3pzuGpm6mn2YB8g9xDxLJAJi6ZZ3x
WBmVtUsi3nvawcEntsOu75J451XFkF2HlRtbbmftKLvta5V91vqHFp1nXhl2Ft5ywHFm9/J/STqv
5caRLIh+ESLgCuaVnqB3IqUXBNWS4L3H1+/B7EPvzvS01BQJFKpuZp70IRs224oSkBqHKCUvEqcS
rTs2Qtt8g2aZmRtppN8lmte4Aw+dqGCHLEtSXvCM8ugzNN4GlFG7N2b4kqGU89KNInEUiSwiqNgv
9jQkoYCjFjZ76R6QhRE4mtwus0JQmOQkqJqYtvRd6Z298i+izba3ODzgE4g2ZX0YmaJchPGnZ2vX
JQMM9SHtHCro5Ldm/IU2+B5OYF5waXm6+5Rg0cBhM8dWvioaPJ9qNGwLTGPiwwVIdinvSQCOYYS+
gA8WwYsVQbop5X0gCBn7GG8veI5nHL7iWew+qLxyYs5+naHPWiLAiv6R8QdDFojOT4hxlzdD/pKC
d8NOFTCVQA8Z6fZRKAWS6I7Hs8uXmB3tDPlvTa1fb/z4hCCJAdKHSCe36kkoAk7lytusXyBojgb7
SWZxPfd9fmQePC9AUmopLAYteEKKJaU6bz7yaaclfmOXW4g2qmwX8fz2FzqetvzUoEDZkuPxypp1
wFBvWNp4XOqPCcIGZiPPVlL9Cl3G0FeDKhzcl4VwvDoDtSEDHHoVFtDqDOh3CkyBv9LUPtqMzTop
+5Qngsn4cFwaDG+xYyrjEaMC5pMAol6945Uy/l03Fhg6HXQPTyKre2N+4ItqfAYcp616b3DAr/xD
dAwBfhXavWMHLfv602KmmWIB1xOc6MnNWntReBs5/anxvU6Gm8i6q5UhD2v+eRzcXWwsexDpeClJ
p8vjsAgguip41Ovm5qMfPhOgxHa372RtpYRv31iqXB/erq0OhRZuq6TbgJhX8+5Q5HhgN9wuYGAr
YmpkY5Zhnl6CTZcW+95DYQ9TxzDwbylQiTBzu7YJnJPe5F7aryTGG6V8DioA/TozhJGJ/jGGE6a1
9krOf3T1c8Ai7Z4adBCtZkiJU5WRSWr8YyPSgDhUsC1KpTVPS9AOleWwxmKB8myWvrWc/knol7Ax
Q+bEo/tGgTQrJ+BdZFyaBCDcukfy1o1h4V0PEvAcv7wc3HGjkxqqkCpy6xuVDG0154yoE2uml4U5
fQ6iRTOWRAYxOBgvdkyZSj0FQKHoaSNFFBQY+R249A7ilf7Ta7C0CPe2i7G/yYaY+3eLZg/BTtZ1
6xX3Ryif8/5ZsxlJzGZp68Vx+BM1mn+ks+SccLHmGU8D/uqXydhNQlcYfZeHsDvT03Fea7+UaDQc
t1U4qnC2zDVkyKGjPZHGToNYR+wTUj+0Fn8e4vEgH/phRT3VImXSNPL5AWEd+JnLcsEQXjdiQPkE
IJiJ4WDmZXJqbZZq5b/EP7aSVSJAHj9lD6MACTXuEUd5caAWmPYSnck6FgiCS1D8P1Mfxz6FolDE
xm0nH8oC49x4NBn2row1Hv8pUhOOx55iz0RsBwQqyD69f4W3scRHw7Cafx8aidAAd3b7CEjSsNmV
G0qkQ3XmeqgmCG5M2EzrHOOuzqtXq35IeCRVfNT8J13MEgEAqThIITf2rEKbkSKZ2VuAKCjdBH+m
so+q++R/KbH3wEe5z0WjtwcBHqla0ng9U3jHkagy3lKGh3xLs+wdz3jV6l6qGUQmdGg9wDXvD8yE
3cac+ofmOe+OdEtQdIoLc9gIN3ePGJDQiNE9kfEoyok4J+e1OJJ/PCk6rdzpH5dDJslnlaePCb5T
KRfmzNeNWc3oMUjmefTV4weLaWYbcIFTPZFRRUk4iwdeX2x1nYvyA0+ggUor4wTBvkBRRikZ/1qO
DlperYsiX+n+XKeggDwcloXJ28DxyU1GNs7nwO2o41iUkfG0ZbgutBoDjUv5bIf8w1AuAX1XhJGS
v4yDiZ3frc56ioi8DRemHX55R2ZS65zQj8puRf2TENQS2sKkSRZFlOvxB5URlAM088BLV2ZRv6yB
anvgbjQUhC1KMrLxGFKjnatLiy9h/FTr3JDdIvmIovQmC5O3hI8wQjeEgIXyp2KO0IajF1NmU+GT
8sn6ULaELJ2yTuTe26u+0/zult8Fo/3KbLbDHPnQKr8VYZxr792RDSwQatQt5pIgIXeayTu0OooT
zAi3hhTx/8GDNnNoULBTnnbjAzK7IUcqCKVude3Hs2Ru0/0UV4KL84DDVwT5dgyrOfPyqSYpP79U
LsaeYX76yxfGjPpzJD+sOdQ7o6L2wzFX/3DH7ezKsQlqmemp5f2TEZAZLCn2TJwg0DuW3s7smwYo
uA+/FBwRSvoJQ0/DJtzxViqTmY1Lz6Rf5tGrvyHPR8t055r2M8nQ0tSD2887kEe4er32XdKw1zIv
LwWGqQ7iMP8l/TWnJZI7gqIJbpiQNg9UYP6x53pXhogEuUzn59VGBwmQWoyLeyDetVOpCJPyg0Qu
QeEjx3vITy+rOpr4Uge7J6YN4tkDT1N148zWrxV98rxMSl+aALuA9sOkaTLShMXFBY3DvTZ9mgPW
MxLrJptO4sZ4wzicpb+x+jeo0SrivNxVHDWLS49BOpdgP7pn3jwr8Vb8MWUAjD4ArUaJDJ8871h7
akIq4TyZyY5UcQjO71S3DGN+LexjidTdv8JQ7PU1+nDB4ZC1f6YRR+Nn1rgpqM1xYySL9yQThP1z
EqlZppTPnO85LQg2V14EDGhMP+3uWXrvwjDofQV3yzeTw2fqXw0+IlYFLhct/JKhYntkr2p2PKW2
74ZTzXs50InW86Fw/cp85DqXpaT+NkjfLl+s6uayZGXhjiGWsMCgooGaqLlesuyHVPPCzv+T1ovs
zHtcZWeVe6lDD1m4AKPtduFZ1QWCWjys8jpcmlziOylC0kX4MpDGdZJwfDqntOsPmE7tZirfCVnT
eL3ty0AnCeqr7p4J8SR/apvDwLnTgvrhCsIVe5OoDWhWpdvJXBEHViE+3bJBL+AH6hF8NHwimNa4
2HyuPVZdVgBeJ50qbncR8Lcbr0Rb+a7c58ibbU5cQ+aDvnKoWKh01li/djpmDDpOeO7uZn5opX5p
DHMsD5iZuGHMem2AQaLaKpqcalxriX1p9GER1ljByBdMGNOnxJ3MhzQ0b51NOlVD/AH6tatpZam+
uSxyPnEvqDdaEy+n3p1Fx9XQuE+uZX48vAQpb18o/hnJrxKIvdq8jUvEZZTNQh4b0zUz8M5bOCYi
Jr4Z1xfe3VsFwLl9uTjhqnDZBo8azZKuTFiGKTlPbWkjn0Ym6tOScKU+gCWcG+mPDMUE/svK6r8a
7o5uTJxphTCUeycSzIe74o8nEPaZrArwOFyn7+azeJqU+aX2W7+8ZPEC2+aqMDfLyQjBMMlw3WM2
GSpYhhI+rVyT5kw2BS8stB6e+wz4jzLCmnJpwA/wmheMzmT+ft4dldE3GqBbq3Mr+W31a8G12VUm
DbVbqyhvPde0lTNHOMctfdr2QTSzoifY410hqRqYKVxnMsp0T36nZNFpWTpi5IgvQQJIpamYhwpJ
p4I7QGXdapTPUVpJ0herhsCT9dkQza+pgGZlES8xy/5kCmJx9nBDBOIV8h297FyThhgcvfyWlA/3
K61IOqicY5GoPPard/WinZCsZZkyPdY21zNwha6jdIev2PrKqivwhNOCCWJBGxHeTcFxDKtgzTWc
3aH5zeL007ffCfsAFHXfhDGTfHoDjP1hvgOIJJjSyRfNkvYsZ3ywcflS4z8oM7SELOscUtNeD53I
Fw7eMRkEyTvANq3BqJBQxuX4r+JdljEQBeQU+srxes/BNGUA9UuyM+9dGH4lUCEibP5zJpzihJo/
KZC9i45G+ItpQImkDVaEgVT4FLxCNboZ+n8X01jj7owc7qcMhI95mi6WMFJvYfWSeLH8DGHVzV68
VSmWnxTLT6n+WVmwaZq3QAJWQh7/jQBdshd4u3KEbMqauGBSHhsWV6zgWdayJHZ8MgEdDS+Zj3U8
FwJrDXewddT4LiKXP0I+e5xGs4LZ0KQ417wSSfHfAfU5PoJDCiSUtPRF410BCHVoyFb3VTHDH+CG
WASKi0SRNh+aRkkPlUL0P0xbGHaa0UYpZKf24P7x2xghDjqKOrY7T7mb8nhipJ1HMi5lYy9nH7ph
PHS3XQP4WeIs+9JHKsmHAflLJx94Hjz7UqoUZWtmvwx8lE/rMbayN/N5EGT+3mq17Rgp0qyJf2Wd
MRAedDiPLC2rSEg+5suzkiKnZuz19FUni1Ui7UnCLPR+fHt88lVlApYj72f7zLEMfn+ZN9EJAknH
6Ts2xVPndy0i3DaR/tws33Uq8AR8pXXKrma487prrV8k8ifDqF0RPDu5pqRQtXlK2DZ3BAcxCio7
TUZX8vAu4APoaYodB/WX2tIUILF1HXR3bvmWI7xHgEkDcWwudTgkipceL+nuQ7Cn9K4CNXQPBBvk
QT7bCadQN+3Jons5wlzj3RTjkTb2hzz0W7c7FdVZio5mIVOjPuGelV1A/DZdefq7cnMc5cSU+Oou
Xo8engmMBhRYuoFj2tbW65RtzthFkYOt5PEAoDTc9zZgg1ZyhNHa4pom2M+RqVhpVB/K1B0rFlxb
joiLwPhKD2kmVnUIRNdtruGvlet7idLOpLDZ61W7NtcdPfOdXUAwI9Uw69QHVX73siDoOm8aZAoV
wKSR71CGE7ml2JWRyhrYevVlfyYIbgqleRSshja1AKZ8DHr8wgGtfLq8T2CNoQoUQjiKymltro5A
lJJ9gfAQmowICZgYSwvPOSEHuAXNh08uS/Mo/lprpF67VFsO8j3mxofnJgVwOmUqppYjFhAVY3jE
M5rcytqGA5m1PFF25iImGRcE8kEiGUc6ZCftNG2R1AOHhuIQW28NcQ26CsYQAcF8IGrWsIiM3a4C
nywP1xripdLJUMq4amhONJHrP/u8PPQAj8WPio++AzUjwn5eA6oo8S/LGxf3fKO0Tm13O0DLugJ8
nMuOy77qJKJE38lfym1tQsLuKWiVHQ8Uc8f6RpsR8TrOmcGKTfyqZR818kjsOUrV6l9BBaiU4U8q
iKgxQf4ImlUwFW/GS/jQMmw2LaMreBjhtFMOmJXzkA2whDMbRF1CmVzFFOmbtTvXrhF8JMpb5Mqf
4RZeRnQgY3oYafXTJyDwlU6QleEWa4Kx2CyltVsiiHH7x6jZLrjiBAIJ0QT2UiQ/B2cyDXplsGgm
8CBnGzMG/ZQhAJ9C4t+1tQ2UOyvOSlOJpZevnk2Wa3IsYANMLn9r0xdXx9OXBSzPmdMXIL2Ymevp
vTTS+xh/mcEyEbwRxao0MzxH4bYFLGt9xYa1ZPsX1DBhwAHHYlyxJ4tlg6SUtMpotg2NHCqNiVxT
6enGj/KNAQNSgwHZGSksyHQjYp+AizFDZCQ7w1M/YJbnD1dcL2OGqREsrSvya2Lm17SXLoBwSCnQ
PKJqC0vNyAmnZ/cvLRt8hMO+h36mQD/LSxyK3kXiMBvDwRqZCGnJStLhW8SEvkhP0xSuYghQMTR2
q6LDdkLRjlpN5gGfIdqnqeOD1OkbC66+Io7a2Byrd9vL5NLynVsLh6iME+Hv9+OOsGq8FT1NfaG1
rjkBQikImU6mDPnLea74K1nEh+FL6tCRdKZjxoIxuI6MKKXYUHekFVlOlpPfWpLXGK6FoDlG9nYp
M2ZU6YPaukdO2GQ7fxSaPeVoZwzFGg+MtkvwuugYUBpp5Q7xOgmydVBSxBwxeUaCM54jfD0qTUGB
U14yy61ynaSwnEt2l4O1DuN7d4iWWn1T8q0f2auwmZ3SxaBaFzUjRbgctPChSc1HUdXPWgQvHEfH
hDLJvqhewBY1bn7K2SzKwyfdjdAsxd9ecxEojL6+9eO7brd7OR/3pSTv+fdmHzXVHijw3qxQxPFn
js3OWgyWcg9H6WqrG61YS/y0Pj7Fpek3e8v78fVxPoTZQavlg6sJjJS0Vy/8oV30/U8VwgKiYkUd
X2aoLTQCuwpw2s6jtAg4rUpdNZh0f1yUaXvPUnGlwXKOFXWtmpglrF9sHXyclsTZUZa2mrauXH1r
tEyJx/VU8zoXJJSe05WhqhSrOKZGQLrYJ9SYslwHLDT4Gf1xXGrKA2LF8crdhafpBxX1ZJj+KW9q
WNQYQUJQv6Sj63PRLnX2hEU373J7L9n4qUJ7N17zzF34FDxY8MEQWFcSBg42IzEgA/MahMXSh40T
HyQSqs25k/WTPMQnW8uPPHq5t+QDJuDY7C8c1XpaEKJqr8WSI/RxX6fHgbEPX9F8oqWTa0Rw3QXE
ArNslQM0kzZmufPib1K0e+6NXcCjqGHJDcgkIjygJ8jlOicWZJybDLyBmu9Cel1VXdAyDggbV1Ry
Bmyr+/pFAk3O1QlpVz17fHuXG77QiYkQNG5bGo7B0SyEFC7iRix7Vj2tG1ZwwmA0Adge87mZvPyC
8rWOiAjETVNMtkmP8O+9HBdF+E+JKTP1f4DZREdN21hldPe76qZFzMtSfX+FBuUTZLvi6jlJ3d7K
QFQTRVxoSX/E7rOc4BFF0y3xaXy0Fmsn9W0pROj61PzSswZZctXlez0jwlsQG9V0WD8xFQAA+FG4
UfkK3WYWzggxyRf4DQtfO4a9twtolzHAgGMFQi35teCJ1gmaXDPiz92clLIgPtkQwEO/OjGrNG6K
UCajPzDhlaJcFcLL1PlAwfwtGA9vorJYQvnPaMQcKh5dkN0phum1fjmyldDYQvebSMGqFf7F8k97
CzGukbD1mHRLPsZk6V4jug2wAzSUtUCuzmg4kMOSBgawu1mNYEb04FZpgOWscJfBaKmbctmeLAQk
Kd+SOqh4RLFzW6TFwsrZ8bABQ9Gguwa3CI/oaa4+NttQ/9aBp0SYF4aB6Ve4gF6S4oCpYTqtJa9i
97NAvsIA8IGWKIwIxNo8Trul23ZrJSXTSJOJGrhbLbRZ+ZlAhNG3TB1I7n+r9rBCBksXSt1SrNpz
MU8jUMkBT1KzovtgiKr6X9yrBIrQFbRLpnyZtTcvrPgOm2dm40mL5O4rMphQZyonEDvHvF2BA6ru
PX4CNrII+1gnGs2R6J7GklaEEKomX0gZ36w/S/sM5XjZlR8HG1sW+nOQ/6XoQo18SjTHk8TKgsuZ
r5AxQvGXWfihqwWmzNFA49LvsMKwRWIlmFFjjfgT+nBNCSglrgnuTtt+GQkh329peII0cGxMVV+q
9okts3rnZno9jMa1qEhjESjJdiXARb9dx+Y/mlBSnfMFlSoSXdYGzgi2WfK+bmFab1CJeHhxLsJp
aFAYgkatl8svJWKIG5Jm+Rv13y7ApkrrubAfbdNBAerPUlaeUaGoY8BM4MtH0tMTK9/eVXwj1XZC
H/0GcMJfn9dbo0+cjC2bKX3FXr9jWpUSjkogZSjUPfa0M4sjITzNbNaGOqzxNa97Uk5wlpXQmplk
+/Gdsih24Vat/atsM9HhqZhIG7VF58F2zgErxeQi/ZPHL6b5o67sdWR46RLNBJOGvCq2VGA6vW6T
dELqnFmJtgeypSjRtixfETHaMm2cWvJ2g8M0VZBPYLhk9Kes84/JgCU5zjqa8lQqQr8tIXP++y0l
jxg8tHi0mDJe1R6muOoo2xnE/EebX+h447CeZnN32HY6sXXgPvjScxZrhX8vMLoypqEt0ZJ4xHr5
htmSwVipo6aGHaXBIX5MPkt7JtMbDakjRRZjiktSaCZmvvHdQXloCCP1/OFO4IKqTm7+LxnhQlqM
JSv/6msfCqOwhmp7GR8NWzJK6TmLeu+AZsppFs48osLJwgm4g7HVU6PXqDhLow1n35b5F5+VZNhO
Oha7KcKvFDM56/cJLR29A4l3Zv4kNDT7Il2TxKcMi1F5sCylf7H96+kHi8y3H343pJNhomCJIVI1
D+3+6Bb2qVenEdBEUAiv/mBdye3eIj4dCAJ53HGKnFEZiksEJf1r6MLPVzGEn0W0TRIQ+gZQM0Nz
Eil30niPiGiWi1qgYxGuNwhMVxu6k/t56QvwOogcMIrdW1KtAu40iF6Hzg45Xv6VmG7o7cy6B4Dm
NM1WVRiz30QZco+1v6BPk5HZz2QSMgi/YggNpot3a2L4ShgXqdJTtBJ4G8ji2V9tSPNKpiqaGwsD
Jvnfme6E+9xal7LhKKF9xFI6ky2sLN+VwFc/bzWLIXzJMRCE+bptMEMj/FpLMsXECWjRsKlQIC9O
vkHD+69ThxhJxEYnlXZWM64odAufmMRBxbNvBjwUaUU6kGlEOcwj5bNMwAJY2YN0FDxmAisMPBhl
ynRSoWqJ/KJEFPDSm9J6b2FTqWLPKuVCTtQgNsRIM8iOFEbNp5+0and+6++xgytcC2Up70b9p2Nu
F3AXB4+BUwKJQ2KGBKIYDCvUUzGsEeovw3PiTCWCCodExIEQkgjqAlctNErudkQ/gWTQTRf4NEi+
4taKRmunOkMoQ4Dp1qqn/Rf4VSebKi3TiKPdMmDXjfbnBMQ5TfFjqJ+d3bPCl3OFN1ZiXFh/22Y3
T9WFWRx8PL9V4uIsZmbU4R95o8AOFekrHFj4GF84tYBeoRFOBYY23lWKn3q2ICkgebLxeaUuC3mr
5Oq246COOwY9gC9n7jVXCMt2hvQgOTqisSI29eOxcRlKMMHOMFWSHUUTNTh68aYzuTcGvBHpZ0ru
nuNL2oVXKxzY1snXPpevOa0PVULOAliT5gQ221a2uzke7bxlw/FXl/3OT7gXu8xxtXRmV5cEs+u3
P2DG7AR0LYL1AspWQ7gkGwhXxVsMDiWzBcwl1RStE4E+4233kZx14xWNU0iOZKS6lVLBsMXe1uTt
/OmtwoSW5zabxBJAbsd0DqklUujzYBDmraHaGB1lE9KTRPlICj3elERWSfQkY/Qwq+BhNdqs8tvt
Yey6bZXzlAgBLXU8NHBNNv2mzHOc1HiCl5xwZzwqeGaPc8sBNiZL8lbY6ZYd0xhyWsTJE2FcKNND
Bn3H25X4cGvsXMMNUwSnePjoM6qsO2wM/HZwbajQ8MWvjSlRFfi6gcH4rtPkeA6nPoFhF56HiOvD
3sY5pHw81wab6BCpKAAoSlTDnVnVv3rrbWTcwwAkNj4vFgCggc29/BnYyWN+wxhQLz2dpV8jNzvF
uGcxCZWyeWn5p6zFd27vBeAPwIu0LxCaYgRxVtSFx/JGGdR/ewr+bhxwDWZU4S+jqzXFsxb5IC0o
TprR8OOVR71/9JxHv2w7WRjNdyYh4OhYeVacqibnCe+XPdxa+9tMmgXr5DaFKdGAQhrVYu7zB4zU
XtfNixG6115V71KOz9H8Z2Ea6968ojT5iqRbDJAuKn9aTgZYVlw8ei4uY/Y5/V7KP4dCOgpAYKNy
Lt0HZBCo2Ouq+jeSnO/pFPucdkHY8vAmW4dgnCUFMzQGFaMFcAoN7a/h5zWjfTQmsM1hTqiyU1oS
IH/ckAyccdWEVLxWG9mKVgTuvqpWm8WtxbblPVLxjEcY50rDvLKMHgEfXfXGBG+RDsqqfxHfmx9o
iJ9d7j1S8Ve05byd/PjgZgwKvCuIkQs7k2flvQSmxlG+UBkiLWqk9L9MPXDM14FW15tpTa8bp0Lc
FO5p8uioyeI1SNkOJd8qfMaq/fngYizvMgtmR3CR0Xcl/FjSusSEbA0GZWuUcP1WjUKll0KjnLzR
JVpOGOfwsi0uzH7sHXeMMGdSfI6bWc+46z2X0EJDTshiUdz55KbkWzMGVDzppE7i1eSBG7HgtTJF
UlP5qCtvqnlz8DJt2whaS0152cRAXjxtx+BG+jdaZE+crGpOmBlnZmPj/Gdv+Fuzy/PVbJEqYmO+
sj76CPL8EYdibiNI2Jg9oHBp49kX1SwyXonyqTNOMiYeva38f4Fn3e+gJgFyyBCbfbSiKUOc0+xW
o56hk/XqRzxmC0kJN9EUZaeUV8v6TTYFAnx50wYQfv+FuuawbpFta5yE6U4KbrKtl7tM4OOnwok5
u8cAP+xpOyb7lKoS7S4UpEQ3H/aagjQe/zX5vyJZtt4tz/dG0R8LtbqJrmXj0Dpykd0sIjE5Wfgy
fLiafUPncnVxtu+ynxyH3txrNuFFvXR0d68wlguDPShc2H/jRuvTbcePPazJglOo9286bRIYq7xu
3f5rU2ujtXgZFI73z4KAlgq7j6PGdoTdR1BeRFvuxHUCRZmu6ZBfGXFmYJVbn+VV4ZcqAPzNuqVV
A0LFD0j9acBLS9ozEdQ6EFhKCMYV3QmtLqXgx3RXWg0qJ25WKzaamYLTi5PzT4I1TgF9zbwbVXil
DyZFNHBHbVJKOPXqyoR3gm4WOePwS1XQ1agBwclQ4nmOwvrVWbpcsPVLjmwmo+2RjE/S7BX6gSzp
6gYA+f1oLzKKcK9ZWZx8H5cr20pU4qi+FuSYyVlCD5jRF7T0QLA2M5c2o//7AeTsv8nZQpU9x9Oh
DVDGzuZzmPZUJAKVxcgztByPI90KCa6zqv7mCdfm4aJJ7XmnUk/C0B7zJN6z0X97JQYzflFVsy9K
BDimz2XsJPo9H1fGH8kQ1qvS3nqht2euurPhs2IG9aqPyqjXQ0m0X/mSLOyis+gjw5hDgaXLXv/h
fiV5sMHAvQmGL204VgSNEgMTYajd2aCYUFMYJOnXmm1rq6rc1exGJhsBMEbeF7xBAw7MvGmOCV3j
/rIOxws5tIBBZpfQgkR2vaFyfuTHoAwyrrahwcmLgO+5pLFu4I6jdsKGmZGSv+0pozTxTHuxU1TR
B9S2j4TF95O7kTyz49nRhbUNcNvOZVXK3fZDV2oCfpOyZgGrlRn69i+WsHag+AOpUzMxf7Jx68N+
B0/FAvShYWUP74eIbcz0i0APgJNr5TVXF3+fyev0anHRpaVhqo/CG+8wVXx936gIud4rPkcYqCg7
n+tcBnTUxtVrUpyh1q8aZKB5WBwmtgFKn9JRftZgvJr1fgPxczkJtQm4JxCbaOb8k1Rsa0LPT12Q
uh+1E9adSTMvNTR/m1LdaK3l6brEOMUn4d9LOh9s0LxydaynhDGeIx+yAN7+ZNHXjocZvmUfYuNH
ygooTr68Zs1ZF4KO6nQpQQscK5gDzbUZMXQljAtqhyc5B4NF6rHjRoM3oe5hNG3vKlOaXrZnhfjM
f2rqR2O92yY81kLfYX4L2YzyFIXUopHy72+iMGBBi1Wswnd7s+AhsKyHDFLywA2TugA491l+VcAL
tmT95G5Dg1efbZnS6uLYN4yH6Kc0Zj1Ay+blbbraI039YFvEHoISPtXctbE8794p/4uENptqCXFB
eJdp+5L1jxgMnMCx7/dUPQ03RgY8jMY2WEfWAnMpLkLCpBTpeC/M8uNC48nbVkw/qB4If9hGkGHj
oTtP3Udj7ozMnRX+oeIkJfTfYFxawGYZ6s9B6YrXRFz2cPDnWHCO/GyMIft52CYbNtOteyKWPkCf
gTCvuKfWfgyttirM12j8S/IRHwXLBboIe37vqhT3kQ9oOhz8cFbAWZnxFzU9o6SSFJM8H1eqTvdS
Hy29q10cbGyLRlUumvzYEKKw0j8dpx95EIQMnz2rQSMN3T5s5Tv2psYrAF9TWBSKSIdu2Y7HOrXA
+kzXJyP7cHrtBx7yvD1Faa3ixN/YpL4LDGtldcn42sCdx0Qrimz3asMHwZPBZnvPictjHkXdeGcC
K58ON1J6wtC/EOgaOsybFF0jnypNGZPD3eMsM/CrZyeNWadbLCpu4GY6lGOiBU5Vfxcf4yppOPny
tDh0WJJs75K8JwvgkFUHgYoCf2kveC6zYzfhVifZ7mDiRsZmiqfOBnDaxLeS8q8vnV6pwdi1BSm2
soJAAxxfzqj0XhTScwAKHtnxboIek/TqJj6xzC3KYVum4SenCPYkCZV8fUgc0dx7JC5C3d9XPTUp
cGK5GHUXKwSgfInZ4Tyl2y540PNgeDeQO2HQnkNPurW+dAulN3bYg2V5l95vLxWTggrOT3Mc5XPN
HZ0q/Sw4WngWadQiBZQ0+k1lWBH7bz5RpJki/QukpYnZ6j/Cx2oKQelJ8qp691VwNCQRjPNkBgtm
3Xc9fcDmKr1nWs0kg7gwyAbLcDmQaECLTzYnnySooPpdPY7ouGwgFmUguqpdxs9PQ4HPntvgSooe
iLAKy3DNc2kQRHeI75C+yfvm2C3Ro0PlTGby3FJ75POIZsNL1XmlHPx6omaUGtZYoME6dz5zNYND
VaPbWzY2kHitbWfS3km2NUuq7XQfiqVuehhMOGB31U5vhWNPtlGFumtEY/akZwliNegyDCQrkj+m
pjlNRNoFY7bZsnmyEppKZuXWUp3YoC7R5ZmZ/Zhch9W0ByHVKsprUnzQebP3VetaavwyoD403sH1
4o1MZLMDkBWyN8v9pSfSjYIMp0nWMiPnxk0doLHw0dEgQyCPkwyG721DaIhckGlY18iMr2kaXggd
+Yp6i8pfPzdXQ9pwRWGXJjXBWKHSINksS5ngPUnqjo5I8i7NqoCt7eX9sqg5VrDnV6xlVFIMleur
Cl40p9cxdW/NcHe9bZ4C7qwUqOQNqVplZ5vefuxoNacYQrbafTj0e7ebuZ+uL30ITzy9SF3oFmqL
6B4DpXCRbW1yD93LzM9Knx/Ve2Hrax2j6aiRgI5DCJ94oSqnZhNqIZAmiKd4q4L+mWhHu7+WnCsB
IqRjsmtt4ejtJeFTiuZ9qW9BqmwpitskFp99Wqz1RF41GBKq9lYgFNFrxWZ0X9OtUrybX1OchgCO
41fArt3UHln6bfT3nNH3Nwbs2V3oG0Q7WSxiaUFpWqvjd3+M0hxyRdJvGVPX4Up++JgzbFObnYz3
JBEmc31+EqW/aZPH5KCP41ODlDwf7Ln6UZGmCKgQ3Vn/OeWT8iwT1Cnw5K0s/5V7Z/WDIeFpqr+2
J+LQhudzwbKQzorrgKTREq6AR8FEXLaIYtEHRFoKqqbTBZGjT3P+r/anILJDuf2yJfTakQMROeEQ
7ysWzaryoUm5PqnLz4n4jTfJMq+VGt0lK34QG56FCkR0CCkB0+ryGRZOTaVCVVMqdCDrhb4QRj6R
pQmIPvsfS+e1HLeSLdEvQgQ8UK/dANr7ZtO8IEhKgvceXz8L594HxsQodCiyYaoqd+bKGNhWgtOG
MEtmdI5QlqwEyfZxHVTThlYnpW/pHsrOarjVfeugiYpks4Luy0DL4DrX71BFnmasPluEJEnaNRKR
c+mfZN18f75SnfOW+THhrSUQRjb5qSRMpCPqHdsLliVXJyCvQ36omGuqOAfYnihuNLjFUG0YYJOZ
/lAj6eB3OhzZaxU2e3EH/8/SFUBc7y+lHBy7wlP66AzukdPG7IOlTDmEa819oB6ciRqPJ5PZCCpt
V64Bnw1PZnuaRRSkmjeZBCNf27VTTBAAy1X9aHNQPIJRKxMsXh7Bh7BvVmheFQFZUWs5+5whfL9U
rB+heJaK/SyT6BnoZ57SoUHxFu2GI6bSr1MS1sQ9OVrYEAj2Pobz8APmTNf+8ow3Fj2uKhTve+hv
8BFPU3QwiTkM+JZwAT+8tBFvUmK8mI9TeSLbFIFYZPn5Gnx0OosCexi507IPDtJlw97igNMKUE3l
Ni3CrRrpm2gbyV+adCqPgA+5db0RgjlQ9KD9RzM8I7FsW4zU/4TvkVnzfvVUa51QKjEK+JRYp1lq
bd2V6Wf3O2pTbz3jCoy5dmzTB2UfbI3erVk/4VAP3Pm35BDLOwo0N+XoZ1sGgBZNhHOwNPMptofS
v/jfMcVBQTzQbhJvgBg5hXhXBLSz1tjCwqB/g6M4UmjQZySplCN5g2AQl9a4p5Z4mjVgxEuK934m
FEfaNRW3yooeWFCaaddJ9SHR+lViC9cq43OREzD0m2uEwrcAEi1QX4Iv2vzA+6usYsrY7hS4BCfj
g2W7IPNpiuIk8uBk5vJR1pitL6X3b8Mrq6b7eOxHCJD/N9ci1H2ZGlK4OCBI/iNZz5p9FDGB11PL
IVja5niUVYUDK9Z6cSHbGyDWDowmUok3ZUD3ImGBKtvpfOVGvvPrbJeMMaQ1SBCc7MhXlxPYOvLG
aZAy1KFJilGDirtIJnPMUsvpZyw4aCUlJ18VAVuzmQKI6OCP36Kvr3j0CD36X/Pv4jIH7U1dD35e
NWe4HSv4aLHrYLPBTfIz+P4xhplT0VlWgvMyBjfgYyTM79G8C/uLgHb9Y3EbGXh2YpyEAit3IrMx
YJs2EOPoCPCtMe/31MnPHDo0tlpsnqeCU6BcvpORJ54QfHIJ2fUAWZxIyNePIZ34GL30qo7i5nc/
VTbvuwmITAfu2YZVqUGB0xjchtg3ZKBw9IKAEJNWbL9kPNglzVzDJh5WzDyZQlyk1NhGWKyy1AWN
6CyGBlSRJ72g8qIR2mO1TeBAdba0kaoFyDBuWPw2UZU4AkCXPXn9kxcoYLjhO4ta5iNEBM/Rdj4i
6oWjDQVj3GZ+vm1Uc+OVCv/5HG2K4ac3knXeF+xRVz4Lu2X526wCCzNcCqa8WpusUfJRBjgTBQP2
SLs/1FfWkM7ABtXL7nSOqCyzSWSqMxpeQZcQ03p418HMNBsnCyNp4nwXgTHFaLMzwSlp8G9oYfcm
Ge9FxZs/e6bLnholl6m7HGybEE4NfOFRBt22MbrojoawnmsK2izlimwB1KSh4wv7hAvp5BQl0ZEs
0t5wJyZw+jKKdgYe+TD9Z2H8g3Z/6hXUGJIW+tbsql0+mzs5q/c17VccAoeLBXH9oyXtlFRPkf8V
nIEVrz92KKEh5INA1R9UZwBxUvJwq+nqBrgxiY5ow4/BwLvyxuSb/eKq5z1CtpzeuJnRekJvg8Lm
9TTBCsuGR9ePt5DhtqSPnsEBByNOBcA1WXtZiYnyrWHvg8nPazJcOjZnV6qqQmwS8CqVQt3qYbCL
ANmMdyNLHn5luTJs4FgaHtlfkv1kA8JHHM93NdZvtA5S2GBgPZyqr8JMUbnAaMCEDT2te0GCOQSl
7MVp6s34/ALYxMGxXMieI+wpHveRlg4ZraP77pv7nADzlbA8RgMnG21TEvbnE2ugtqp0qvDi3BoU
Phoas+C9HecnUfwtpsVniIrl2NGfPtJdixRq2gQHMcRgz0M8u9Janqy9ik0mnNp9rqxVk/1CnJ3o
Zei3VjcfShs9+FwFNAxYvhP5fzm47Wycj6X1abcn7DG0z6Rb1T7lWFptDQAjVuezLmVUpa+I6dXN
Wc0h+RrVLYjku5l/phaxs1EHEseAkBdR5Kt4brDA2zeebYzxmNxwwIIgj+Rg00XxpnpLVcBHGYTD
9fwegnvhFUKqx7XjjTWMxxG3D6iVNn3FUfhGhe56NBbAEYfK/N2mcqtVD0UKjcgmRW/Bqv2DdfTc
rKH49Q7htUcbQ89sy82EYlDOAYcOKu+1zTw1q5YKSgVL1hdZPPBaqaOnxamUwYBouIZmcB6GY4fR
wyyIVfantszOmSruoaNq1oEqtF6zjgMW0jwwD3pO3rfxujjx2Bi40jC7AeXHCkDxWGekozr2SIp9
e/X7tbXuPoVvuL86Kd4BzrEZjlvqF3YmG9m2NZ0er7bM0NyHTkgNNtktkf5N/8U9YDujx72guQmH
N2pZqyV9QB8G9kdGkIiYihMCraiS3qNbbSOmfPtunQD43aJgOtfJvnb5c3980zv51bvvwh8vQydd
BMTYbVkgDNvTOcP6MYp13P21O/Qd6beVOy++2HJyn+bkXnE1zQgmDVMS1ZKuk02rVEIxPMXuGcXu
qLLUW2h8Ap36XpIZJmLNZ91tBV+w9QTtA9P8pVY/2Up5qLF1Fkq5AahEtMbsjUtt+NcwJWAEt2tM
5DtRfoMTI5l5jmliK13axcnIubGFPRRBxusGZcuUqGK6oqSL55OywhgomLoNqG8uJKYILc+WDJ7D
Q/9hAhjbrtRSCrVRGEsZSXCuIuqjmYCZAqlUTYiezftxBwBJ1JhYv/CL7PwIGVdtNrpLeTlp2TJ1
JTG7mSS5avw3KiyWXd3TlXRDU7q5QGPy5fWSAEGpy02g9JtBx2BYMQi1bz1mKmUa3RO7048+hPTN
lA9z8jZD2IxxaCY4fJJCrDGq09mXbQHBivI+LDWC1Z80s64UHV9ayzjb2nxSZgqGEwqeigf0NMrT
FntjU+lOkdFWhZFpMCY3wS88FhRf+nwAcLpa8pCloXiBYXkgUTFS0IZLGTnzOIbsm6nhSGkzMxv9
izrZF1lJL+PKd4KbCFKXavquS05TL45dOh8nGXjaW/R2h3Ksx6u7Tj0JXG3R3wDBXE01vCiBfLLc
CCcKHzgN5rOO5DUzvYng6v6OfrHrgmgfR3g7dd5QaD6nkC6oLrO4czeqH1zCtrog3OsgRfLv5EmH
E39o1D5YW4eGS1/R9kphUD9h7PNM3Y/xvAfIVZDZDjbliEY5xdtwoLaCPFHq5Gb0GKT6qYfldgZD
LkTxAlOZRQA8RfxR0Yk6C3B7A6Kmx5blokGl0sVPMdmnxopPUrXWGxZo7o8Bl6Ol2o5+9B2hDifE
kFjpXgaML2NxxaniEU7V3XRKssx+nJwbjNJydgwCGAo3LdeOwhbUomUItPmVsGdmewUBYL+Sbp8E
pyS/eAOU/Wox1ZJrx9v3aisc5MDrp8Q1uEkErMsVSYIt59DSbdT2YH2NTHgUKKDj2n6kYriO7Hel
EINsvaJY9S7CdVr/zp3m9TM/ynUiGmLX907U98nI70Zj3HCED0xDJd0+xAm6sXKFKLqqYUdlf6Q5
PdFGwASD2jX4KhgE5rXMSCGxfyjEckgprEuVPZKN242hMAetbK3k/9aYrycbiwKInxLRjj5BFmN0
ErwQtOWlsLdEeY6LxCmBIRkD/SC2fQzN7Liunpo/sehK++gTbpKVjDc9CM4Kp7Iovo2WdpZRaP6g
laMAsYPY1R2HGT3Y5fdKjp+jkgDgWDLmtGWtFKyJtdUfCgetE4xSmaiQOIZzDsYq4w1RfMbktHgR
VKpYKoedQq0cdbVO9OYyjfkJBx4bxzT0VwnQiOBjerDHIMEYDugroGa85LOKcATbJBv1yit54aiO
cooK9Vg4/a1r6Ij/S88FFmQpSwBZdW5OZ4yhCNeniwPbPFINXUyzV5HhClZFr3oJ32iNsFtL2q6w
ql3ccfisWaCddH4TweJ9nABpQFiyO2rlmMxLykX45yOeyE1Rk6DI3ar22WBgKJBPLVGTKcNP3+Fz
L9lms9i1HTWeHDLEtkc5BNnmBE+yiIrFvWO09zDLH9VsPqojefGYfYrCic6fuGfDoL3lxUHwjJZc
Uh/1Mbc+RP9WEmc2lwXpS82LvYWyK9FNnEnQMX8m/D4t5J0XIUxS9XhglrQ1/3BJh2BLBXhYnnU8
8VFNmw9fQ32r7MYz9iban8I5gfM6A9cNAKxNkXmpzokbtLtsYflWPQlBQUqoTFH2TEp1Lmh/6WkH
LuxXa3MvQCFcIxm3XXlqE3Fge8v3UGnHLsrFDMu3VOAh+U4jTmZN14SMUNm0Owz2u5oeRo0exkHG
ngBgwI4uBDjTMH7Yv6byQimJ/QNok2OtFSeTQ1UyHjos2+pKpyRRIbk/KQyNiuk1yPKLeQ/ndml4
o/vX6ggwcvQj/RGVKdHFaO9LEuL1PrTMnfGPc5UX43XMiCdNlDhFJWUGoZfCgouNQ/6v5XQLf8b+
rmuNmPReEGSoCDIoRJzL4hziq9PLZ65slvYhid2mCRt9bKItIkXsm+SQ3gf86LPoIbcooHR6T+U4
rsb3oGLwxo4O7FQ371IU1p6WIoW52MABaJgOsmGcTS/BlI4l773gTEFGNUqmvcBxSG3YlXWfTBeC
dImO8zTYEom+dRJ/e0XO1XeIRoeswJBRX/B7awyRas4+RsUO/T1Gj7AIYFJVnaTdWcIUpDJKhrdw
bPLLXNePmNtGns56/NWgKuatSYQ03MrLPJU0xQQeGuMzvbRAG2jKFs9ByV5UvpojHVfW8D5p0bvE
OGx6K7V9AjGjr8fbpDMH3eiPCZrHvAgikktTUUWpJ29lWumkJTnctW904IVTQGvEcqil6ggQ127o
KmfkQkvJflxwiWxc2Ctvi4UQwtJOy+k6ivIz1WA0LM3AA/LXnP9dft4S7seNfpddrZFFJbTXF4An
YM3wO9mkYG0S8sEzDJZO55PUHIlmWj8VknTCMM8X3w3U2Kz4ZJircO9A7mHfRF06UyCl5r5RePqA
0AEZDFH5S2Y/qIIXivkOHV4WKCgxnQYBDp885M7BE/mvSd7qCZF/0VtBLdGHshQh/9U7rj5+cYac
U+j0PUNSlu0OaYGHv+BxAM4UlweN0yKKhHkomR9KUAQG3a0AjJXqDZvJxcKzFjHLaRDYEPFZifXg
u2QIEjJETBBq61dHxJFCJa6gT1CGELAnVycZC5mhZ/sANFYCMU4hn9MfFOqWw6VuWfzgTFiFNrvI
xVdEYkx7mqHOxYMC2z8DsCrRG2MCLPDdS5uI7cc9p3fpM7NDl9wVIC5UWMVnaz1g12crqU7Fs2ZT
5MjV16DETm0/US/F3aZx5d5NlmdW5rNmB63W4Ki7r3xo3SmmzVD5rfGOM7PklvY60/pvSzjMFS9e
JzJkDgDGxrLExuo5gdtkbH4tA22n8mT/VXOsa+SPiqrUuVmTdRQUkDYhHdK4DKYNaKNAJhAw6vC7
k1PcyScQyNO0D6hXSlIVj498DL5qWzvR6uRkJF7NL8Wq3numPjVD+pgQLfpPmg70iKN0hqtkIZ5j
dZQrhDwvwwPCmR+foQIyYdzLQU/Cc1cGX6IV+wiXfNZunloFIBBSsvyQVd4kuDapf7H+KX4D+XqN
k3U7qPXOOtgRmzvmGtIzlYd1xk8PgCksUjdzE73YtVpIyF7b1zGuWP0be75XhsFahupUDpwLzeik
MVpVfqzeIwmFu3yNIA+eq6MBZdWYuhOoHD/DZwXURs1Bs6pwgnb0jWEK2nCozNLz/DvtLSrcVOUp
iLMOAcQlhQ/S6Qu2CLXxNOCbJrgMC7l9K77blv1+/VuE1hEn08WuppeOG0AwlAoyQigr6gFS9eDr
tVeM33h896ky7rFtMRdLa/wHRe6FKUmKVoatmbvFWKy1BS0tQ8VUnAQ5PyAhYPdYXJjWQyCDtqIL
V3FM3XSS4l3tMMfzN/UscOWGRAKG2QluZaKy3uF7fvzokzjpie9UXe40NY0H1XAL6c9GuMpISGXK
1uQANEiM5RCdZU7jBem3kG2CJBMaTDSv7csNLvDst7OvjYjJH3345T+t4XXcHyty9F3g72w4iDq4
cONQWxyB6pAWKiILTEmYaq1yvoWCH6YIqq1UIqaIaJcOHrkKpHaVPEqnbfTYp9jvEqG3kG4W3kAS
ilobM8Tzn60KXJ/ps7R5dhX9MNnpkb2tNCX7RFePzbCzExlCgDjWpkWIydHQWdLFfxSHbyGT43Ro
90BPCPe0NJou71jAX9vBYmMYolqzzNhXI/iPnuNaijjkFPmZnkVwS/Gf+gQAoqcUNNgzD97XhIWq
miv0k3wx1++598wpOWlGSZ9XfwqCh2+S3zO3AxkTHO+YSunEjL3ubxf+Q/E411p+MYr+Mg36Pu2v
RfQncNnCrTkO+v1nTiebJeSjaiyGy+Roxi6Nf+q4ueNecojDaBM4ZNrUIhXuhgbMchdAMlIoISul
Aq06cJt8baR0d4g7+PDIUHcaoVvZehlK5AxI9GoILZeUZxGIM9HKW0/tQuKPxEGXZcsiUYCKrwIe
jg/+dqwiKioHL1hyj+wHsQkqm7bjmZRNRouM56WbNKhvJmMHIR7ZUdPkXaiIXdZtLJY85AaZgXzH
/3OTNGSSQP8FEPBR5Zo/aLgOOw6WmLvULN+Yj0IFDEF3aM1IBts0rTPyr4INUKJzkEUqKuu9NGZ8
OvcuHO5Ab+I0eCtL7TlH1dPa26CgAhVrVHIYrPZQzEwHdKBsd/0ZaaS2vo2U/e8/GrW9svg1P5nj
SOPR/qTmCTW9Uevz0vSGr0kUhGgEDVuENQhCBjAqfgcmQ8PASeQxZ/qLJDFW7fa90+P3KX5N+nlC
QbUVeRt0zZZKFyx33o5AzC0ytKvF7ibVfU5FR5thVD0juvX5vpLuoCfNeNXP99aMnJkAm2Vcsyq4
VmPKIxqciWk3a6t+2F0C7lhgRBTMW7LH5APuqr6m4l7QbphM1zhhH8LRKmSjAu+bRT2gaVhaV2/W
PB4bSl86WkuZggZr7Uf09lvrf+LIJO/8yJCRdDwE+yYt6TrwrBjrPItLMpwm7FmWNwu6ZM0nQZtQ
Y/dlHCtUwprm7Nz8Dol3rGP2aEaJkN8dIys5hR/BfLOBZpA3PoXsOEIaJsAkT62XE7UqvTT8Gvxj
HmLTyDgPjlcjP1ntLSAln0xbrOpn6hgZPZIm+zL/Fmnk0Ii9tsOEL2tH7QFQMkcSjPWYstuzY7J+
+CXP08YwRzRfH0dwSEAEq3ZQbcT/90BcujLH3XSLoIvzQtSla8RGyOYrrotjqhLP10g7bHEhNLjm
KppV2n4k5I4FlnIN5matPYBEJX9XYr8C8Kbeo6hDIg/vJCRukWA6nB4XSwomimPclWSwV9ZM9IBf
apWP+Jv+jCV7YIFBbNuw0ws9YcSuZhqOCI+Sehad5Vl9tEv6lAHXySwHyPtkKqAWxDd1/AGuTqUo
j+ccfqkn65il7dpQVBoBgCpWP2yJI0d7ymQWfaBdQNVNZavVe7Q1g8emubbmUeVfwOb8x/RHKhBt
yjzoZG/hPqfJvkgdJcKXLt1M8xnM+pbW2qD4lVtiFV3tBeQYRsyuesML/TPVrwn+WozzBVHvnDg9
FYpB4dQBxqqZkAJ+ZO6FOHB6nWJz81NqyNCBwIkoq8MREPV/TL30yoolkPeiDLOpZwLuI55Lt1Fi
6sEvN8yfDVp+doHoX/V/UGQ2OfEHwYeidTe98V0FNmR3UrGcmsicZulFEuAAZNaB2R4ezJhnpBcJ
1ZWvSZsuI61pTN9MClQXhMI5ea8ZS/t/SgSxEg/bJpkVb+YNmwdQei0u0J+iu1KxgnmJ/PWp+NGW
fMuXakD5M1hDq3o19m7zU/q8Hhmb0O5JhYlhbOpg2ki+weziYAOEnyYiX+JeKzE5IRSXnIX/NJhE
fLn61nht6ewYW5gUXIVTK8M+MdZtam4RAczpEQnlVhc2zXRIr9YBq/qpiMOrHolbUOgY5O/QiDvw
YphhqaR9tyT/Xcm0D/yTTXzt+vCqtfPOrn/LSL5ESFbknkR4TtPgbE+U67mjlO/KEt8JNgaViXSg
brulfisl8FS2G6g42za9VNZ08pkrFTEDkQjbWmZezTRaq6zJLT6CWOCdrkxKAQSgn+jU0C7lA2kQ
tmfPwOeHam8ivqR0cg7WnZScrXxIwnZmTNYwGtjFY8EbfdPBXfHqzZlxgIy4B6CAbCxgFbSZ/lvF
IKA25CvIKVfs3wcSxwkiMa5GwLlb1GZNu6jV/NEUE/hh3dUlbJcNwYN3P2mJy4/9LqZzOYgp0g4q
Nx6zzdycaYNTHyZNDLCifpPsHvVP0b3YTgFSSzKuNHvIficoiOg6ZtY8j+axUvh2yYkOafAlDBiI
JRd7TYE41V4npgAmphST54H2j2xJXupfSzAXKnasuJqIEA81N4sOqfQhDxvzT4QRJUzAvGNVA8DQ
PfG+yCm2WfHXf+Y0cQgsA3ay5hvcRcajz1fD8FZS1oJWUcPENKIRQ9K5MRiDx25aMgEIN1FBPxMd
xYMELeLNGO9N+VX52/hnzvN9PYFkvvZDC2H9gzPfykSCLMLrb7ktME+k36H8neVvmK3T76n5LLdK
/5v4kI/8ba5ukdXvI5zISmeR3FjwMrSr0lpbAQpQecD8b6ii7dmoNld9l6K1LDe+wfub7Ti/s0xu
n88wfsftZoUKPsg/pqpAKH52FtOL5GNseYQjap+DhTGBS5yqFvPJN0Ku2Y/AHfhpILNcw3FehwOD
iQy6XwaKzupIM/EKkqK33kcyk5Sdn8aQN+ienaYRQf63NlbmhJxukd9naKmyK8rUP4IWgfTvJp4t
15z50VAoLNgcuX4iqm6yUiVKfwwpJZRkNyubrX2ElTKNzJVNZu8YTHMc9J7CL5eoEjDWdRa7qwph
SfkeqCzKbXeVLDcQZSGp4TsmOuklIOVH0Kx1AP2k1lMQ6pN0DSDw6KYVEAEoOSTN6mMK3EXiD3Lf
NWo8/6Frw+hg+oOUE+ok5Jdtmb1RK3+T0FzM+qdtpFRaE+0mYHRIp56e0uQSmNM1T/Y+RXiYwSl3
V9piE6LuDbjuUxoL1OLEf0s2DhybASYas2OE79ggXDkYyMZKgImOtrDQlHctuT4O3bX0jnzc6eYe
moNnTV8DhpjbHPMxQBdnkMCQxXBbArkIAei1yUPFhC0wYeevehFoEJBWveLfyW7gYhwZIS4ULscC
DD1LTJcxznZrHTwl4bCCQFZpHJKGudQhIQ0WZdMZXaGJ33SNj/+CT/to4XW/1QjkxZxxWmYmx/k+
vMs6ZThtRDYCS6yJfqkxqWJmFK/K18znaiuH1iyP08xvU4OFx+BpZW5LPUXYM+KwsjeZd1PmpHa2
Bk2bAkzH1q2yU5D8fs8Lau//htXvDHcuxjIV4p5pjcnRscWE9x4iYxdxuzyCEJtffldK9Q6cfMAn
mwVUwEuE3LZjfogG85HyGEAw5YIkIQ1uwKTgBbIpDr8LWr1mKEXKZ6vcCvFNzydQK5Z8dngafeNC
JUw0aqAl2VxORAN6xrmaC1uj4UrR9K1AAkNL9pEaVRVEcL/i3d2CqZG9mpBw1AlmhDMnLOyrc+my
a/H0X1gyKoOnS1/99tNXkX/WoBX0VVl7ll7ACx7vCijMydMs9TQL8iSokGynjkMrUQzjowBzToR5
OiECtQBboDcZxxKNKMjidSI2RvGn7L/NSyWFrxlCfEAvRoIVeTkaXyICqim+zfSxXLxGj3FKvqv8
edJfS8q3aPxOq+7ZyVfuj6b5qMCTjqQeUm4jTaGgiTcz1yov/lqq2A05IW+8Bu7IfZH7gxOxTLbF
oSIz0L5KjK2FXW9bzB92RE+ccm3j0Q0gF5uYB7DjZ/M7y14g0aBirmJM4gs2Z63ZkGqYTJZJiSkH
2s0y9OhX8mg45vhAaUy5ryvt30jJVkf1+jitgvGdonEbXZK3jwQKrjTQpQB18RoHV3fdrKV4uR9S
TD5y9FbzP/xDARhNVD7f2pUKL2aLDCjYFMVJUW8FWqBCorhnaqjEu4RGpgwWLkMdgJFy9orPcrvn
AG/dQnyqBhrbzA2xDF4K/hoGKwWcjwauVV2swoZ/b/zgUeyQa0vG2HRs/S6znJE8CARO7a7Ezcnm
/CjZ8OsSYMRYMhg4Nwycmcbz3p03aKOxuu9xTyL78Y2zpfpYZqeI53hgNFdj+oFulDb4r6tzO29X
FaRGnKPYVE/0ss2fOsoav+Y34CtMJELf27zKfZFdwzq9DzpO1eUQfB8YfCeg9aogOJkXSacAHBVe
ZcSAcYlK3bcBFLuGAZnWUdJBb1mMulnfmlh5QryIsfkowQd/vdH/KOozp5yS2JvqmODLlmMeTuMq
PZvNB4J+rk8HTtfcx0BmvUJdhdyV/vjeTsROWe0TY9Mhn+s4NVDsa5p4VPsdYtd7KvgY05qh73V0
pd7eTwTTGs6YRvpgxvEKguGlFqv2Vexmwxv/EenayLwhCD9vsNZsrPp3ws08Ylei7kDFfl/o+X2C
4pc5QVyu4+JgWeoLcXfQ/pnyeKqRcut+Pk2U905ZftIh/mMqdsbXkPZACf2D7DCmO3W+TRzrrUSY
Vsd30/jNcOCl3zNtDDGZ/8+WqboeRTuJ8D+uIQIzFRkwYtPYlwk0eFVJFnGV4jmSdz0jNmqi1Gab
MgQQ+LynoIf26bSpuFpjeq3IniY+k6eQxk8cFuHWN/9Ca8AntAmCn8igeievNwY1IVijiOox51ID
CD3L21E3aQvKMemw3KvQQWIvoMoPNixzdrxFe5E49S34IDnnGZiZC+0nWipGibMMGMwZVBv0l2Fg
kaIdmHSQxAbQI2uX1OZeb82DrCy2V48GpuiRUsfX8VafCQCRSMUtAD5g7tyhNd28S7zRJ0vyhjOT
DS/vpZWw2YnkpNhf8/xdkFClk5iToIoxJ7pkjprSPsy/TjolmwtGEMPWILlGoCbnGkT7+YsDjhC0
nao7y6gYhS576X8CZR/myfRtdUezHS69mp79gBbokQWV0hodJ52yBFhP9TmS340S+/HAazHDFDEd
LVkBHnA0WpQHsEeN+er82GtArmfHufW9te4j3dMfFNGLqHkji9HKIrk1C8pNMc4V4temVgZHU9n9
9lV8qdpTGD5x6jj+ASkaVYVr75rbqd77NmergrBFppEsMI/KwNJUHYPRiz6w12tEewPigL61ssrS
yakEwMMzZmeyZW4+32I2NYEzXEzY+XzSfOY+jmZKDUAEFnSH0/pjOtNjbr7bmYY5mSgfQkFMOQJ7
RsoRxH5gyxbVFaF6LgZvYmJ+1l8J75I3xC3meOEuF3K+mduwAZXa8uAfB/Ro9SuKNv0dLbbEuB02
x70SeLkBZpnIBE/2AdTKiIetJzz7zNoTnPym7A7Y1AZ6FlBNO/PlC8XRsivnGfpZmJOsVfx72S/v
Hk2/BZA/2IN2Q3dKOcQyYpHX+QQ/LXgGNgdbaSU1sOTam932lM2ztl+oKDwPf7g6uvweR7c8uDCF
YLigOmhcay7iyig22rcVjsdARfMKv8qwgqDFODi7hNuolPEHwDej16KmPUNk71LFTYN+fOwVhdou
MtIKQNFsL7c7rYdaZTxjKuwqQHOoMfzwNu4XQZ10tHe5eliLefMSk1IuBTwnHKTmPw1aw2fQAz2o
P9vpW8XbKJWKp7lK+DH00k6V3upVxsGybXm4vY4ZsH2oZH6SZhfF2lYbfup7Wh1QEIxPZbJWRnjT
OkDuWedNSeZ9+5BkMvh31WehnFP+5cJetSb3RudK/L2ADwwfO5709Jio8ZUyuGCdmP9KgYwJerxh
Dp73jolnCBMv2wxw+mqwZ7zX4wPpvzvGTQLULLNzam85zkOLZx4xti/fFq+xDN5zXX0L7yxbxxrQ
+RTZdHN6EllKxYQriF8p8+kQ5aspP/3ikw5gAD/v87qzkx2pwR1Yl4YkE9lMtrS/nOOLsKO83TzR
Pz5kNLQUn9rYH2gTiIg3AjhpsJ3IPeHdyS1y1cM7kRnHgqLbJA1OQcY5VefMAU4mHb/LItyoNHdx
jzTR3hzJCug3gHgLILi7T2gb7WyidnTnMKShix3P3A5eN6E2U65V+gBz+jXFwsLQzqXRwOjmtTI2
J7EgC93Sl9da9UcLyXE9xByR5znXL4tdKK2UXJJTMxswqj9nVnfy2NDQMLb62DNJ7GJGji0Uct7i
tcTMx/6YuR4WsA4AyteG5hOJkWTqWVV8bHmM0PPdyn/LsQ53qhsFB2uw94PCCCH+bqM1rTCsCeuW
LWxs5U5mNyuVaDnMGvL5NSm70IlGhWuIKRmMPl23FnsidTdzYN624HzyJf5PWwQ5qlB/9tlDpzlG
YqbJeqcDXsgyrzF/J8DLxUFv9zgZb6UlvcnSEmk+qkp47GfExmxtozhBcUeuQCnv6jXNARCY85OR
Qtw9lVrgRN2HJL03ISZwCCLRvUSToYzVjkHUnEvyJFQXDQ14TGnfJPmJ1Z7PMMU25j+Y67PqK7hf
wOF0PU8zZAX+XkhkKqz+qMgXFuXq1twRNoL1BkiDCtOufEj4qO31gCxupNPdBibBxum/YxMHP89g
Rkg4rWE6Us8XU9iuzMFC/ZDBmlAUVbIy81/bOAN9nS3+IFY6DgioqTY6+rJNcxtrq88YxIy7XO8m
6qdKw/sfS+fZ3KiWreFfRBVpE74qgoSSJcvhC+V2IOfMr78P507V9MyZ7jpuGwF7rTfClqtPgRcV
9txUPgRBiNh+iSXzD2yKOXztKkHboXqZ1xjzhT9hKc2PJpnsCSZ1azqH7BuNqV6JWrtleOuC4iMp
PgSdglL+K51E3now5hJvu4Br4Tek+FK7V/PwCeQgFf+sVzd6suRpJ02XANmu50OBFzztOrVXZUxQ
1Jd5s5gJcWyQHHoKHkTVrlQewZ7G3ID6Bq19aQmd6csfK/aWKS5jt5i6PRdExRO4TMKV9jtkhecH
Xx3fnRIhpTWBJvM1CziSlWAZr9kPyYvucdC7Fk/tVmX1UvovsA5aHLJLQuyNUd1I4lirurQu6EDB
UsiGZKKXNVG+EPfKlj2ghQ/C8EhbxkCZnSCnvIH3HzROmDzwT+20rXqBnFLZS4S0y+pT619D4zig
ye443im3ATzJdqVc3Aws1XaA98jPiDHTzgyaP3HJtm411ipF6u5TgmB2J2FFQGQjqtjuJSCDoDwO
qX6g8s81+/KAamuggY+Kios+VvRPa5eRF5qKgxjnAfHZOs3fsqygN0fKQVIlqXiHmMCYlG0Yyxwl
p3w6JQFSVDpcByP412PvUKk1EEetaL/7kBBVokymjkO6ssnIIobL+pDASciMfDEGjDBaeiAHzW1w
n1DcExOaKwe0v6e/Y7mOCP5T5fXbzMk99weJ44VtrxwveGwZmXCwgoDg25mLnfrT2huR9Vugya1W
8FNr/TacVvagueV8QtKno1fyC6ddojwT9V5p9iOjkQzjUWgZ3rwu5vEEpwVr4db4OIR9brQ/rBUl
u00gHRTU/9WtTZVbUpu3rNRuatrfdJu5svzAkXfFvXZB6dDF2FQIjA01DOob+FKqcBcknUCUnU70
TJD4B3nqDpodHLS1FWiOzBaY05yuIH2mEdSIdn4T72ralbCV8bJdk0NgMMwuIxfC/pzgLWScTb5y
Ojt7mNmIzc9hSRkR46e80F1s22hN61Oe+ZsRtj0xL31AvQsXg3zSdznSj7FN5gAADFrRtP9MjQ/d
/NNwruO+kIw7E1dAVrD18ro+ZMWnkQ3E+O/oc3To2nJCVDW4pR3xJRDxCHs7FJ/Ln0lwTSiTkWqw
33MW67CDzdLD4t9j/0zvww344hZGKcgRuQzmO3tZyajlDZp2zBh68PAk+EU/0uqHZ3FBBzA3U6gJ
sMTcgTztFqXkscj0qvFL4x3QR47KoRQTx2JwKM0cSioOGXNZLWggDLFCLTHddxINb92UXxXdPMd0
MpfaaeJo0L2CZq8q+ZJT8uQVYq7lYZdYKACpQKE1LWsJAKrqfQNtHQTPXHF6/H06tFkdz0cO2Ew8
ZXvefE0UmreUVfX4aKo/pf0OA6Zh3qMf9QxLQVNige+S2N8LjwUe2IqO58hBuL7XUxnlbb0PiVLQ
O3U39Ou3xj+RHbDSWPgtnVfAOSXpQiHpQsP3KpN0MZN00eJ5VVjHBua7WbvVJMd0RKnxPjHqLez0
NQj1y5SoZ58qqg6hsKJkiKdgcszwUPFmZnJFrHBWcfRUtxi3QWAQxWD3NIz2zI+vGdky6nga8UGR
yUof1UEc8IWsRYuhEHPNvC1H0lgqwhhyCubIBGse/biZvGwKScCy0MAH2/olt/CKyW8VM3ZcPtPG
fLWJlGkj+66000vxk0TiNMMyqM1FMeaTfwwyrH7C2tuB4uB2sFI3JFl1NXlJuPf1koSbUN+H7DAh
tW8GYgt0kLheYep2fofcwiq22jReU3g5JfxIYL9zmtS+9Ei/VJY4j2pz6kYf5xU+AkSeeTRvcMcR
qTrBwcPIedaMDaNk7benV0VnS2hcixQtiT+OVbexfiqK1GTCbk2uaBceJ2MEIWAvBRGPi/KaKJj7
bHxUs3SJCQ/KxK/4w4x3EZl8jvlw4yQ6mRISxhN/+aMPb3m+oXGYrFwiekwiAGSSg3LiSWbkJCHJ
I9qvlUznDiv+BFpAdsbZjOSzkm18El9iQgor+59kY7psJLfDVFi3DNmEGgVMUWYnjllzS/ht+X/3
m/IMCNaRml0fvnecT1hVFBQgw7qga6ufCdzB/53ksB+u3KAnkh1jAUO1Q9t55iclHGnNyzA4JoQN
dql/NECvA7A/tBi6htjav1PefWLgjRpw4+BN6O0ziobXcd7KFkFV2qMwfkcqX/tBufmmdCmro/nM
hxe0zV7xQW8c58B72/wwG7BahPWvttXWtv5h84g3IKD0pETO2KekidRnJCCrdlDX/LVh+08BjWoM
gGok4QZvCcJMFJAEC0BHO3Zhh4O/dCXgvFI9FH1x4MR1kyVJeM2jPBVeKRECYo7kU7Nvsux2fDPa
c30e4q+e7Ip8NFdDc0NxXI8bffL3g9q62Y9C8BBw95oPK1eonz/p3SF9KRcPOfHm6kbWh0eh5uuC
IV5AkqBRk4FpJBrNYiaFJlgrzU7OSe/CCTUQoeGRp8MOT33LDRm7PKh3hmwivVAayXyoGpLG94Sg
CTWE8XhTS3nLYni11cPyYwZAyPG4kcHsJ+mLilyC1ZC1BsG+WAZqIW8WrZ+KsVFU4sugi61HiIry
wcTs21c/2TCtLSYYVEzXpSdj6d7SyOZI3tomXXMJ1iPFnEFc3+zqaRa/0tI4XJ4LQRhEiXGA6FlQ
IVlQUcrwD5Y6lc3Dn+4JcVeYaQMkkD5It7XJZwyxladDz2NKBmlvQZT42dhbSg4igdpWDTYm+Slp
968OFwgRjysdcosqfUG6VJfy+lWUjUdtti9pKb7kriPYXtNYc9V41za4yLr2vaFNzSfAOtI8JFK0
n64yLYFCYJZVT5XWP0vmL5/qoTnkuZTGSxeQrcCOTFImIGEIabLrLWLZEnwmaFMma2ZfYhKNGWtW
ukrTIeeepvovYUyIwYL/Vel1zM3XLpNfsuoRdNUq0IzDdiRgNFtoB1++pgj7l2OxCHOuZuTm2T1j
AeljEsSqKlwHU9jvehuwoEORDurxBjorEZzI9aCkdPlg85l+RGXd6dpxgDiJG4Q7xbyzqz6knYZT
weTojsna6V50i+rYaAoYNmleKyoCS2sE30WN7ZfAQ7RWHZl1ZbiEBxApXZjxey71ZE9nhDwQkGBW
WJgWTFLII/kWccgog39lPhsUGk93g3m6JcY79e9TGF5moH82vb3cjgQxJKRtPRcpLrPUxKYeKntV
/TXU37e40VCH0uTlQoUf6uSei+RWkGE5iOAO7MmAasH32LhFTCeLxuM8WsdweN1yc9cROZT98Iiz
DukwAPBFMjFGQyjERXcJOqztm5SaQA1jBkwQ303VHjp0qDEMCRLZvaLAS0zQONVWV3O3xfdI7HxC
/FEDwEQ2t0YzX/OvQgNSYdg4+uqvrP4tGng6XVAf6YYnbpU9cydJ+3bMLj4yewmZvULVG8WlefEM
oE3yfnLGuHvgslnHYPqlwQEbbDtICJkUfEHvNmu9ka5b+16S/9UO5mPyT0NcXxPpUJCLzg9axogU
6vQcTW8fcAsa9mHrMs+OKK7F+OZBv+R25wrYtoITPac5Lt/LfKgZoCjvg67UX8JIvsesPFiyW/kU
oMfLihWpF3hO6JzBwsntJK3M4kenj0v5iLONwHjie5J/lbgwJmP0om3Pfxs2PBtJucp637PaMzFX
31pxxdWQpLs8xQFd12uEppm+JaeGUJbJo8TmlCm0d0y7ls0w83QFY8y1KhD/nTN7IUElOjE6LGEB
niCAdPpYOlR+2VYvkd+P2Gcbeovoh6PoJ7TvAaBwgwA824Sk+JH0VHj8OClRTS2OAv5lnWk/RLFd
fBNittJOFkgThtwG+ckIPlgiaYD/zUnC7QtaAxTJ6ZDujPUaWSUeRNvJJN+Zb0gCkQaGp4RmGiDT
o1l+y0jj+pkkNiKnaEI49dRO2/LDl5+DAqU9c3kfdoiRG6N0jUdWTWEBLV4/2exm1l5T+5MMlyKZ
61q8K9Oa7zvU2aBrZgQaw1Ao4QilE1A5NHw2MUKo7E8i/wtqGAI98ixKUwptV9sp16qepr02I2LH
9NOxP8I6tYK+wSRZRFurykhQQdNcTaZTY8GXcowre4MbJNAZrAZjk7kLQRQt7jx+p9Keo4pACg8U
r/0gvSVhTOEqTpSV3HEX9pus/NAOPUmcuv0K4lE+fZxPCSHLACwJ7bypf27Iowu6g53e+T92ANMt
OyoomvUPbBfv5jvV3lOxR4GO4a04QLIM6dbmOQ1pd55BbULZ1Yzw1MNEoUQ2jjFFBj3gCTSxZJ+B
POBJZn4P29xmeifK7WpOjiI/hsbyotqBqaIFZq1QW0IIRnJXplPYfvFqk+DzIrPfSK127pKYnbW6
ZWRshV8xPuSxIF1MeVbvsXL4Jn6E3VRoGcVj4Gdk+Oqhy0bJoopSwsh2eUgIUbtHoevDXsEmNvtW
IWWOwP/IZXVtyvFUvHdyCaNh7o3KRUW9QxsKo8FeOG99rdwblyTDeGsbToqTIPAvFq+n9EsSsjvD
vzf0AculoEOElQVJOrGfI/RLQcYDcwOHOXN6G5VnKcG/Q1bRp7xI8jN7T3w/gVwtCCu9SuBqIGCp
dJe0D/5Tc+4TL4o2uiR3CctAHlNohhcj4J0edoAkg7TxC5aH0AHc7W3ptRjqV0A3kLsgr6nb2dKJ
0fpo6ZhSAKbgWxpIh3cTsk9dTYgVceAhy/QmwDeRY+oCiwtrSKnPXurvaf1kavM9aKMIuSWnuRhe
l5PPeJ+L40xdd0mocJyDt/CeFOsaYHGxHEARA6YtSAxZwBEh+lr1TKY3Q9WOKUlAC8eOSyFFz2do
9OXI75xMNYckH9x6ayJ+HionPU8w/GRnLfdz/qGADTTcU9awCXmT2TXr3z5WboG+7ZraowfzlJJc
XWNt16g1IS86IoitxGlfOD4lfLgUOT87nrEwZFRuB7flY0v42ICGF08EjRY99zIvxvqmc3gabLV2
nDqR9KXPZ6GTsP4XDJQZnYd+cBM+4Fqhppy3OPP4QNYtU37TvudKvuIZKqGZprNCrxyhKCca9k51
XaKYI7SOC6d+KIljqe29gotk6BOrZXTjQMkIl2XB49xZKYeSClB8kzJ2C3REdMimGJqJsUj3UwcI
WOFVx+yt/OoRiLrKLYpPrCXLLybLzxDdvmYt5a2qR6962R1QUpTzxJemtavzCqF4dnCq0vTeUeYe
kxEsQu0khvmUSovuJJsYyasBrzR8cVqeLd48BiIFDIDUAOWUQkRE4oOQqPKB+JaD1P3DyTaOr1ZH
QwF1TCy4ywKq1qNjad6A0GJh2A0SaF7sONwH9is8dImlGoGwQqiHSqhHJrYUZyLBY6T+/0/GJMXK
BNfrVoH4kXepAkPMhASORxHDG9YuK3xpdI32emC7dLcsNv5Ji3CfMcAMgHbVkh9KFWF50CrFma3i
ZhHtACWpuWJfqg9ApCwTLrbsNAgR+ZKjPH0yslSM1a25UQ54QMxxUzFi1s7ES94AZWtbOE7qWock
PUyDedGtff8nKeTp042jrfx5XClEJLYBAhpIgBidBjixcutJJDS5UbA1hq/VJonORcjnjAorMnJq
2G+UtgF0bGwmAdGeNGOTFpoX8oi2tRcqxSkJvnA6b5iWV5QSCVJO2Ji1zwg9F72bGzhOckBingiS
BDCrMfJWkFsJhD2OOQDivvhm93CFiLaWhWbT3I0YSGbORp9bSuWWanYo97eAp9uK/jVcrYSpkcJN
G502oyQBRfygfGoXoIlJ3jLtyRdNomhxavnwhNZeRsyi0weOgPVgRjgw2IMNemxlXg/WqtGeeKhx
KJAAzBd/kirF8Q0mtTTzHIyEwjM04MNRmaqtFWwsHCDxgH8QAVMzgiR1i8OKmDr8cCmwO3yRoB5Y
AeRMug6at+O4K+EKIpx/ZwnTRw9bKe2tYM8MfkitGH/LOsECJurkKcObJFWzSeUCHz7NBmrg6jWW
H+0wJvPBJ09MDb/6ILyRSXqtSf/RWLfD6Z6JFo/gRsYEDNk6vbUjqh6yn9TNx1Y0zYm4g5PPxm3k
L2eb8kdzDPDJl+7Im6clEchA4oZqQSl/wvDU1umVxkQr2eswN4ll7sX/mJuEGBmjb6DiiZFhJo6t
d/bhIKOXr3FTlUykahXNRPKgJ892k03omyckf51jqspQMj0sqzrPenahdWyu83sGe80rnFccIeJI
HN1liugRk8BgVEAWNB2t1yniiZAZiCDXmfSMejsuTDoN0s3GV6SdiEi9J7NAzSynX1fkZYQI3FJe
Mzgh96uBgajnw1qmeEs395om7fP2HwIGlBpdS+JspB5t/MbhS14Tp6Lj8SQRCXcRwQbcBEBFEMnW
hsSJgTEHH8S56zLMeTkTU+YIYMSy+2fM54qfYGbpKC7Dhk2rD0xGCTgm851rsRqJxrNWdf+nRio8
8rQXqOOi0TXtzG38P2lUdmHf7YKGw7awtmmE526dhMVRyK+daZ8ZLftROpZIExGNdlnG3dbycpac
0bpnFGft8pKomZ0RCi8ZGB66+JzK2nlhE4jReNXj8IhXXWGEV9rkqafRk8+m6JpLzhbclJeSu1FQ
ZoE5GDCV8A8gZqqiywwfTEjlNS4H3mTfSuaOQ7b3c3lnNB/dR9I9kKQazMZZ50I5NR/UcocYMS1s
HTamf/Uy9QrVosS78/7AET2h8BA4VS2vj8yzsK/KZ9tcs07xigAfbehl5mss6bfanu+LMlYKkD6Q
ONXW/aaL9i36RySrmPtIeiSFnGGqClXChIr91Kp7rCsMziPnMlfEGtC+QvyqfytV+pwZlilmiKXm
ysmTUdsYW9jezH+C8kmNekelSkmYvshLKYIzWYWT1plXM0ibrxEhxwZDvKV/h2W6bnTjGFAeKtGu
OLASFT1lI0RuDJ2y4unV0HQsSaBbqx4eYWy+WsGXVT4KPOwlqutheNRPfoCqVN2pEIiVWYKAZa0a
iJDyg4L4cSa1xKLe4A+QDBP8Nkt2gVdhHbACeTth35VBffLyWzURZ2DbTwlyDWIC1VQ3opRg4Yyn
+So+RzK9I52/WGGMRPghid6p0GpKvAAEQ7PE8YL6iW/XZ97vqxMOmss8kNhzM+7lBNeieAqPQBEh
GqARZhmJeS1q9oHJrmdgDpVF4TYMbzY604mG4pjlzoTyy6EUkoMqshuCKYmIHP/NRpH6ZGHpi6ff
GHeDIVaFz2x0+zlxYdr+Cwd6ObtmlT6qDmE3Cf2Kdkni15wLXajMcOSQypRTKOj4Kem1xuxJwe9b
Whz/49UI8UQv2MCwz9JbbOGeIkGbEd3Eld7a54TT0CfWN/vLRu34H3Tg3w3dfrTpfeJBaRCwWeka
LTEsBUbpbi8xsJSJAwIBuUVbGpWGO2vxzRo0s8E0skk0KCigu+TvAaJreu/si1pajk1mMZSlTCV0
tCwsjFN4OggzzJyMyI6x/PmI7BZGjRBgXj6NxD+rq6pxZt5+vv/FP8mWmzJs4h6WIgpuEZBxHb7Q
6dJYR5YuG1U7X3QuZ8xe9N9hVlza8qcGaxrqDW/RQ1bfFl58eDW16aEd6I8mFeMUENRr0QM8woMh
4sqH15YvzvE4VSe1jvZhnO3R045/9TOFwAfg6KWrdsghikMq3pGqEli9ToHUgVSgi5NF9jegEr8T
s74SwoSap2dhfAvzv0XNmkjbTv9B/tmra7l5b8BwwA9STitqtDW6KYodSA6l0HjwwxdkcPFTpsGG
GxUzuj8rHrE8p5H7m6KwSrUfOcW2DNMZD3EI+Ue/tQy3K+fNZpqrY0Q1faL9LQiKMnjlwLAiGZ7N
r9WE1ILGh03CsNixoCCO8/FWd944fCUkuuUMJRD+M9Kg9ohA0WnxXVoUpRtIp79xBQSMZdNCZZY/
MOQt0xnd6PSL0uzg4DQrcQ4xpuegw8BJZFfN/RfO7Nk+982/ALmPr/6pwEN1VbN4AqFqNAcbOJZM
wFhWB2LXWNSt+NO4hAu0RdspNIjJrY/Rc2WfWE5zG+MysX4sMgSSkMEpjjMlicHcrn1svEl+qYn7
ZmiqARLAMjL9pZB2COREl63wq+vVwA9IIUG7b6TPsvGM/i1cAvgC4c3UzzbvbTKQWPTXlA+dGhLq
glNzozN3oTGJaTgOwaCWtZPuR2eSQjzryEd7Pll+NsMiiqG41tRtt9WGOZ4sLyOPN3DYDQLmtvmH
/lZlAKxdWinW6bNCf6xjr2fGX2VxtxEzIfaIQJFfa1WBBIWuupPRjzs9QwOHczsH1mUxY1qZVLAI
bs/kwY2W8ESlpBJ3UX8zUuRiBM4sYSnIc6t1HPbujEOkevqoKMrgZg4hmw1woxlBusvXmUF9eQtN
OhZZotsR7TFx6xvjW9V+K54v1PwbeH5WfAt3Ln8q8bwrhv5Tkg/cJzRBc1jzICjU1mPID+DxyUX5
tVGPorVGIqj+xdYSAk8lqo/BfqzW3YwddNopFJVHwoVXOiDb9UKZ6AeCuRuqtWvA1hbdb0bnT0Nc
KDXBNG84xj0wp5VELHff+y8x4+R86rXeEfyrrAEjQE0mXRTrrExOmP1Shabg+Y08jc/fMOhg4nQ0
P8EoVJzhZfaLDq9VHmm963Yd/Z6fmmJuRxvDdeRKE1vQm1YuYFwPwlGSz+TjfyWXjvVuaOkmKqix
RLkn9mFytyJP6jcLaDK19srmdC5vsTptRHzgK0vpdolcNSeXiXYl98depLgajgWWC+5QmgTG3sOV
4A9UQ3362G9yzTU5+geZhCrCJkV0wzKYi8GZFd9JN2WJQyOenDgQTjz7TmOso4MiyNinvngIile3
6JtX0ggfFDZXuleSmttI/pHjHyzCweFNDi1p9SFy7EJzfFLDPlUXQ7slsaqZO421K6i384tm8pIJ
r8M1Jn3NnrYda4nUTztfY7W69TRASxO0eowVxEYM5e8Iy2CL8Xc+9ZsKOE8HelUVyJ/sN42rP8U0
X2xH8tXZKvxMPEKzeNphe+WYG/EA8G1Ivjv09DE0uJ9Z3DodlLfRmOuqU2+rJwU4178kcuXq/Jpj
RvjiT7VHxmGi7JbXAS4uyoUVtvjOutQEGTWAlHR8G/90uXboe7xQQVxL2W7hFhJepB7yyJri5Qww
hhCAXcw5J6CPZOzyu4rZg2pifd7LF1M2PBOT8JYgtnW1UeS9Gd/HMdh4tcN3T1rcLffXLemURudM
+JQHU2xKleZfa9+NNU4lc6uOZ0MKGTEPfWWczPxnkHaR2/KlVGslX/qlthoqot0rTHzV+3iTB4Ub
y9/sO0VdAUlQer63VWKt+rV+jSweFLND1BC8REZ/FYutHKQx+2po0chMdzKfRk2r44/8E4UkiN9Q
QFSTfBFkL5C+IYEFy1vyAgICDSIyf/yTqTdrkuI3/q7nO7LaNV9iDDAra/tgNo4mzczV+8TnX9XM
lPr3TGJPGBG/hkKL4VOiWIXsAybPKfqcWFgkKqQaqldtWmXLv3jQN6SqBagbip8sph4EwBoZhxqe
Ilk/KWNzniPpzNBvZ4L6tumCmm+VI7Oe4XOGjTJLKBStw8xGGPWkCsHcthW1mFhhBkTlsuI08htM
g0Wd7A6v0CbgyMVlQPxVv7x9N4T0OMwj6XzJvBE1vAqwy7GOySKOqfJ8WigIwvLMiJoTU+Pbq+Wd
rAWHSgNtIRDI1C4pVPO8bIX1g0ZrbhwwsR5UT0mpwiAIzDW7nDEtP+b1j5Xnt1YLrwpyPDw6Calm
pImKCHghgl91O5Q9BGwj1iSZlJdYEUuO/C1C5cZ/F9fYOKJy6WhqLX5miNV8n08tMieg6+UDAV8I
SFqDQ07nTzFKB1uLjrz3SzHtF1fPT7Yg0yjgJ/KjYoKGRqRxKc4QlHCDbz8CAksadACks+aG+UAz
mFbX6jFCJxLuI7MMLht4eYkVQGfsKZoas4w6CdL8sfvnvxdK6w5h6kq1zquwcbTyWJJFj199tsYX
Ez9KUZEmmi5WNLh+UGL4QZsCkPUkMXrEpG2YilfrhEtldyYNi0gWTDLo9VHwRPBuHbBOTwqfAvsJ
U0HKhqFvW76Ypj6k7ks1AN9jT+ZElZutGnyp4Mrl4BaI2yybJ4gTGBZKsu5aRg7yFltd0WyDwIdN
W/vSALudMB/NZHXHp3m9bE7NtgOegzgYGhYofJPFubGhFyCaJiS5uTiGWeylXxUI3JgOBCnF6AXJ
EKI5wOQKV4S/D+xqSFK6Zp8A9OaCTkjpvsht63C8ctSr4kJy6/Ru3uy4dBvYJgwwebUGCatCf13R
hLu4MrAsWOO9hSIC4Jp2M6Ify0f4U23kJHOUDImEtNNA5GVOF/GpjZea6ICAjQfJRoFIiqr5BJKR
2E+SZtpwXTLllH/mZ5VJN/SMGQYcJdQeH1l7kJaZPdgjLFcfMyg35YMSYcYdQaf43XmJ22w9qPzw
uGBWG1Fr+iZRZfKKVmk9frWshExd4ZqobRJWupGUecFaV0E1N3O4GYFrIr1y+y95gVHQGtlojQa0
Rp06wjSDSRc+ofsy6Z+ramCPxLyv+q4gmiSeXIt6C4Ec3g/V7WD428jMsRhYGOetwl6tqk1PM+t+
opyupyQQi60E68GtMm5Ixg2fCRcjsS/5n2Arnpifmx1qvCshjVwQlenCj81bLDNTaNa9THCLV9Gr
FpevHzZvnaQ+qbs0iFGai7OPXFxt6Cow4KKJWbMi8zCQJzEctG1E3upMVHqDe7ktki0NtJP1xZxD
Z+lgOLpCEHkkbyuoTZm6blrisf8jNlm0mSwTs6fdRr30ZEnySF7DlPJk+Nw02i/DYFOYNzxBvNly
CKqU/20ZxPx6QMSkuVPyWT4b2XrpmDypgpUZuG15ckgSSrgv+R3RvNQ8h0GaXwWOkfkmN9JNN+uX
gAS7AMkBU5sj01nNVM6rL5xeMW4/BVsMLWHgu6Y0bIdMIfLYZVZP2D3FHu60CfKTxLydjgbKMOlU
ivBsgl6PERn78mc1+vtG/Frf5FJ6zG4+jVJSswhYU4+spwG7GIVB60UgLOMaLSUX1gEpaik5qUR/
i3zhTca8UlFcA78iwBwRMKGS2SN197nNKALon0p+bgK65MZPSMkdT/YYxfTU81TVLhD9qeyNU8fm
jaVLLB4/3oX/+YQQq/Y8sRK/Op5ahZeH9jdDsFTjRE7D4rg6NLN8xJV8bGOstZREB4PEVd2EOSGs
fKiDKwz0/zp5aMlGJlqe7XxXk2lpqj1PCO0IHMOUQ8oNdUQXntB+sPFLT8Qzn0uwaDGf0L2yh71j
k6Y8XVZrR6fWJ0skp25fFPNcEyJto+7Uq2oXUruQc3bxg/J6zdL4Maj9q9n1x4b3JNt7OLXPqgV8
YlpXyT2UK/EkuWwnAgAU+dzr7wCafTcDD97QomyYnqE7pkNffveczxPuXzNpEWKiXwY+YDiSMQDA
oAnllnLw2Bw89KJxNyhHE8Bhq74vQMEcHcVeosHBX2vivTKk05gP5//O0yWEcjwO7+qYv5TyqcI4
aVvNGpLdBqELkX6Z/av1v9it6KFRljIWvyBnmj4snZ9b9U4BFuHF4U4YG+AGEJgEajyCGs+x5CbN
ux9jV8Eb4JeP+Gvu+6MSqMdAAS7i6FYl4zimSLLwsyPmCTnAZpK6RtkBJNUAvWy+ejlmBwZ9PmMv
S3il1e9Rbe+SnNN2CRnGPMgw0fk4BLVj3mcesmfkWwCUXd8ueS4zvsahppieH0fDzjhRTTi/DZs8
nV6h6EpoonZg0cw/yh7mXVh3FbYJPBYA27YfKWktLTt0rej3AZ4w+Yk75Ubj13pER6uT2YTJKMLa
0nTdaURZn+xoLt3ZHS44qjzD7ku3+REz6oVimjssT6KySLBYx1RBoUnQqXL6b7X0kxuWR1R70OaU
ofHLQLuoEw+7UGngfQjHEpAX3i6oPmn56f6Te0Q4ClJwR/sr5oWfuWhTYG9lsLXfEZDa4I+7XOwX
2VhB/S1o6rpEqYXQv/tQ1X5r8zHWJpEW1IWjTvZlXr/cyVbxYM61mIb11RvcVSxj+OK6ozvcB/gF
l+tOWAJJ06Q6UwwCPjZUmP7Crwxbp8xUU6iWF5TCQzJnvuJu9wS2DGCVHhMCcQ3AfqmcO3OFIYFK
gHGt55SG2ZQLQkUzThjcdugieuPYbhdLcgS8IWZnRCKSE3TiV7eRBC8SbJ7aXq7GvUCkb0IZL6NI
DXkn66oj6bj+CKtjeF+ipmkT68AK79oUnpdns9B+4T8TLupQu22IXtXq0ddBafyJaLxZ2p+FSZq8
9lubMevn8orjNXCStnMk0yCnJHZNq3MTRAi8ny37EmLUVUEETETvUHECyK8wgTf5RccFATM0ccJG
jZ/WcM8LnEpf4tb41ZULpMIXsMDG9MJA1ud/kgRi1cUHs6M0oQ49FUhTmP46VIGKCBeRb/ECkALo
YXQYeCGxQ/MzNK7E7W5DnHQNqrwUuLt6RBCwEj88H/9MBlRa0k23NHQxdzBUwi4Lqz/F7OsdCN9w
FE3sWhcEi3fN6Ik0fmW2xCtR3+W+vOeJq2TogjH44nNPMZPWPNBskUeBrUbZ+0b/OgLn1fTdkvGk
i3c7r98L/xXApGOsNBrLmRlTDMWLU9mjonmJ3KtvNKh1oGAA+wg10Lt4JEJGbUNQH5Rzhu0W9GRK
+tu4HX1azv4CPv/ZVcFxVjZDZNvV98o2rspEvsr0wNUBFaJASWNgAexp3kM1uoxJejWN5CYK+4by
8Y/JihQK6mhIeykajEfpyxIbq7+b8qnD7lIOyCNj5IbSyTQ36qC/mEznZ0hViJMPy1K8IcevHaOU
hQBFFEuBczWd1dGC1vLsdGMLw4uC7hRG/qlGANIBATKgqaP8VGmLtUxU3aCqE/hswhXFPBKqBwFx
h57fSb9sNT5EZYFEeWF4u6rAahMfAhi7mvxMujuY2QgMIbGSK+RMVI8OAGoJUxbq8mSnIQS71Zpy
Ecyxi9kheOjwTAH6lJ5kA+RXdsQF4iIZXCxkAE5hgJKPG3hsjbOqlNsnfBWEGP1oo31pWI3k9EWn
RC0y5g3hHDe9YFZRV8gtOlk7EnmQTryA5Rq5yimqRicMKq/zEvFS4MdSAGwNHDtgwLI5rEfwrMr4
7tDVTUZykRE0ip+4Qdj7CPGKIStPKXKmj9UnoAIcs4Us8i9BfTNRBzRFetDfK3zOWvN/fJ1Jj+No
up3/SqPXJsx5MHy9ECmKEqk5xtwQGRkZnOeZv94Py174enHRSBS6uisrQ6S+7x3Oec6JHkTJtHtG
UOA2ZA3lIFdyX71OfxpCqzUmXIBbXRGLdso2XYvZtKLiR6JxSF4MrsYZcVvJGRaM4lmGudDBfqiR
jkh4a2TkI8WmGSG6c9OgyC71Xjooe5a5PMpxv81z0feo/cS9PXt6LNIwL17/RlETc92whLHu408/
969RqL4SAvGaxNqrBDyYtaYdhCywZkQ8E1+h9m0PU/HQBZ/0mDcmZbupVaj3Vggh63ut1bAOlzd8
OTi4SCVC57YROOnOpyVYuirYvtW5qu0t5MHmM2N+Xalg3FloG8yxpVNrkn/ZLoGOoqFHUSLAh8g4
ojte5bbn7dNxdpEvj1SJZN1GazhFKNY3FVKde6bOHjXNIa0S9aa9dC8pnPF06VHUiz6f1w5KOsqw
g1GytIYwwvBxpvwdORQFHIzbI0O0sB2ICSRYTUP2nwWciyFhe0KPohqBN1zOGQEtYkWgMHZK/Cnq
WNYTahJR0Ws2aUxOkTy2MbvJSAKxR67nvs5YfOUYKhvN74kTzngT4a/4K29ThoKUQV0Ykrxs56gl
lPJHXsp9yyI8yomO1/0k7YAjEAsrkUC3hVC90verM1IXv0keI1TRnk+b70eSx15poIpk1EAxbI7i
q6RkrwCyd9sqtWezOrNo5eQFdnxUaqIHv7fHPChMwzgfIr6qBV/VGTjATEwaAo18AnpmHZFhuOZ4
6Ahoho8vhw4TLvqmxbFAP26uYwKA7I3jzTomVBu/QUNDyjX2XsHhrRz65GDyyyriw/jGUife7O3l
O5ysd1A7pvmEXfsM4/i5oK/edvsoBCbtRxKvYYYoDj2PwBSHNRY45iUnBOAO6NYDNgnmzSdR4tS8
SMgDVPGyicDJ3VkiPwZUj9NHgk08Zyri2QY6mr1uQwylu2AjrNYeMJiJB4wehJhYosuoaf1eFU4q
jWUS3awSkQ/PxOz2CgVPbXYn8087p5+CJX5s+18cFsr/1dpQeZxHEtCi+BAX7z36fRnYQuSreEWM
jcZDmmd7QV5udkjfyD81yvIfKzG5oxATdZTnDA3tmE86XiaQWV5Z+4qOyRVx8RJYGSFh0PllVJrv
+KAYlCXoySJvN7mNurpS9lRUDXfdZhdkCsUiMQ27e79/F+uYA4ZJU0BsO6QFZatCKHkHhlUWTTo+
qw1dK+UqjdIuG/CccqjUaNI0fvUcLD3SqK0wG2r6th5T0J60uRep2NQUtkSNn+aXdk94Zo+Ci3+b
zLE2AaNRONYitlMF68OKBRnwZXY5yStlf8EDNrL6xjEFXQL/ykfx0YsofI3mxoqunI5qEgRYApCM
a/H0T/kUUc8xwXBKFa4B4l3iww+IPg4dJWXdtXbBDmmlB0BfeZickNtLRBnZC3sVzENBlRB9U5xO
s3Fd+Iirg8EJK4PDjXGHCuz3cyRvFb7jlF5u5hdiE+YvxgtEz7V+cso+FdG6i+wKduim/Swa/Gwl
PzINTwbJpOtu8w9U5JKgNvwEDr+a74YqfrCytqy36KZPhmMciERmzDFiKooq4agx6vjEMlkjpdxl
L8WmGue7TPx7EYvX4gVNHbqJ1WQESYW720dAA4XjjCNw1cihhdN9YS8kDtV126vtm3njUIoHoCyE
TW5RMfts3qY3RAxCq0jH7kzEQICLCAdRZKWeJlGVttNBeWOTZn1pSbSVwQ9SaxMiYUSnwE2HKbzd
VbdpLm9xrF+LSPUT2mtLCdZfl0Yqb6aQXkw3xf+3SCO+I3PfNo9p7BlRiq6hoEe32gPjnoOJkaVA
SViWWHB7vs8cNXHoLMproxpQOUOvDemQvUZKLp2YXBQF9tA8M4qd3nsOwE3Ks+IQRq7QYP6ak1dg
iRVDhFoMtkExqp4TVYUspSyu2TFnh5y2bWvdZvyGlicvTw1XtKQugFN7r1nwoQnGgS8ekqTykHoG
CyyUz8aND1hc3cz4lt66lxiwrIAMmCiBfRW2+/EytMmxU9Etq4xp7YEwwAVyoq6/RYLkzirIbSLF
MmPyepAYSs2mA6cIqMeSMK38gcWnWuL9hOGoQgtUkIdsSsAM+deoG1qg/SuTUSQ7a6pfldIJ59mn
cj9DzLuOw69Ua31zlp7IDa2wvQj1/CYW52VX8qliQfBwF3vzotBoUJNkNBcTmDPavxxFTravz1PV
3OI6SOheGQzMNYqqzdxLrbDBKqJR3+MYdGOS2owfVWWDhas3f1C9kePEx4j1gTWmy3ZFtv6MFeVt
fiSdUOwOyj6kRMzx0sKXgBih8/uuBgksVXSCEKLXvPXkDpKIwGdLDrkflspJ0PgILWmbc+5LSzu3
h2roz/jHOaClCyTea3yXerZu0nLEHSWM6qnmV4mek6txRIIPBB5TnAjHvjiRdcF9Q5e7LMEkUBZW
aJe2bOP8o876d+MWVis+LGeO5+OSwMr4JOqHt7q/ttNuIUQlte+zGTta+7vWiEVqiL7cp+Th9hKz
IWVwITe6ZgpU29ypveCOS35ogUXLRK+dbT1qLvM4XoBvX+p0vQifjVUfwYEdS7voyqCYYQ2VwGGq
Cd0l4EjpcC//FjFqlSU/lqaAqU/3upilT8zCB/lEr2gHk0T3kCEjYt9ZvmZKeJaUKmhdv+7Endxk
h96USZHxlrz3ywoiUnwWHFVJzutkBQsLPKnrgnz9qNUL5KmzFGrB5ixMQXN/x2iK1MY4liHQH2ZP
6Y++cFS7hayDwa8BdMFsKwpQH5zEWUyuElUlGT96KV3k5pSF+nUowps46netnB/dGlJrY86XuyfX
/U3AwDM2z8gdS+kxLAXtS33vrfGmPu66CJ+KeIjW13NajukWmq1dZ99l7htheMrmyW+sCJJBF2hQ
iaUkPndachaOFpiDyVx33Vpeu8a85Kt2Nm59dBqh9kzFi/IZWjIwy/oqpPu4WAO1KQOJaEN9YPFg
JYcWfrhC0gMEYkl57/xZNHxdIaeSi6vv8QLLqPve9EcSIYioTTJd7KxH4aeevpOe2i0KZvKHlIuq
tMjy9+NkR710nPsccfzs4WE7iJcWyKCEpxVEDKVHrOGKkaXDsJpuiwpNuoo5xYlKb47DwrDOApLf
DKFGXlKlWeUF5f25NfBWlKkPg6cdMahV7xQmgfma9RdMuHIKlYJ3dnUKZTyK8ngcvvJR9XuLgRkb
ogL8bSklLDkd/YEEnpf42RvTg5/AH9uO2iA8gIGSZDr4PcD2Q6qbxJ2jyQNowIMvcdkNaJHQcM6S
Y8LXeLdE2VvwqCfazEwB5BmLyX2G90XJ2bihfhKJCVS0R8YqqTW/VOweDIEwAwHTAbFHZUL29p95
2PUoxNqPsmUILu2AMYb7NGBNORM/xlfKrSzuSP3LkeK3Ja4cieyDF33fauVFvswVq8lN8Pppkkol
lb/jqHUluNd9eaXIvDSzEZTSTBahI1fcEIEgye7bGmcuHBUeRjSMR1iqcY04GwnkcpdZ7KjiS1q+
Tm3tDCQav8XRoyvIPmFdhyTlPfqqTEAdok+S2A7gFLqo1aVBc/FKuCbydO1krXRBABuzMqRuSr03
iYJYctVoQJlg+FGT+qlJRltCrbC6a6l46aJxI1aeSmJsale66Uxs7NUzi6DztDikQ/bYzgUYsIbO
rf4AWCt9DyN8KgTGlsq00AJVlsPKkE4RnC7Zm/gf1eo9r3/JunlCsS2wRSck0NAoLJjC7pWQP9zH
wJ5VhTGfDgiwmDKDP0UxNYU6EzMKGyrDd6v5BS7wSKreUfpsiCILoWFjcwpDXEwqxZmZnwsDwcqG
8sRN/qdkkTxH85HPZ45O5ticSP3kbsQsB3WpIRl8NjwhOWQlCYwCuYoVZmNGfP0lHfckLhDQUN/N
h6GJVz64sCSTIpkvY7Oc1Rq8u975mvlX47PQ6uaYp8RzMI9nod03kKwsNqcEKCITqC0VfjZ2YLpC
Y0cpGiG/U/ibvaMxFcxZ96m88zpLxpyCkcS9cO13UVZCgGUN95KqTpcJLiM4lBM1i58vEZwuQ68e
fv48Mr3f2qffi/GSh+VN5FmPxhsfhCb8WZmaycO5UVkdIEtNP8x550nD4OgrxGQdBv1bLCPDzh05
6h0RTrciUV4gQml+xVAjUqxH5aGqdbShg0uGMj5C9A4fjsiryCS22c23UQkhZPJGVellnJQrCiDm
+KQH6COvhCwTbEIP+Yeh3Fktfj6W4hAJ4SXrGYz8CPFy6VBpEU3NFfresn2PEQUiOiyB5tZA4grG
zBJzU76sWLl3IZ936E1smda6ccBVT4YbJc2uEVuH6RCmBmcRXwRKmlxw3wiinWuiUpl8TfNLuw5P
QmeIyDRscz8I/MYKinsGrhLzFeRiiBtmHa2J4aaJz2Hc5lbQnZocN93HOL6HxcWYoIGxs5Curb4e
QjPzmorlPIfPcprny2zorhrCL1mOqclkhohXdwyLG0reh9HrlOraKWHtGY+7RVyIMmrfrVh4J2Dh
Y9W2lYRX4NGg6d/p+AsRdEoYESPMwIjcNewkmTUfEwAxMlqnjqjXkgFlwxtbt2cD8gEmTgRbAk5z
uSNlhdD7XEsvPKMg7P4MOJJ7i0BA9UVtwAuIipvqewN09pKAs99lOo0HpAuc7OzzY9VyWTfPKy74
/LemwtaQH4bbrL9R9EdvenWJEFSRfa1Ev2dUYzJj0lF/qFX5XH6GovcS7DWC0XpDnwNWQ4hxW0H1
1J8wl8F6YQRCqIxNh54upzJjPsAfE36uwcsEnFox1GBjwEwIXWIcQ+ZvU/0Ywaf1w5HDROEGY05t
o/xDaiB9hxijOGayBmxkMexI3S3Tr+w9bSZHwdpPkUILwi0ar+4dWL1g/o11wUkEYDifmiPo2FZY
24idw14MjkcMwdcw3tT0nofxboW4KfCmN+ohta34TeHShEMC+6rJV09cuOiusvSbXM4GB2Exs2gL
2hjffukpJbWXRnbDWTUihDO7pt7LxEN+Gk6k/cqQIXCB18p79T7BiTRIl7B+xvL3aCH8KO34tbZi
J5Rbu5QBrZVHK/sa2pAfdXD78rfQ49OpXgkIPxrqzXD0/pZTPWBTlHpOOMibvP3Twp2U7NfxHlpO
vH5oeXZrpD2ZilHzLnxXEJjX8DEk1zbv9jHU3M4voS/Ly0MdJs/YPgiQ7N9zSD4Hx2jeavYkvcZk
I4vkKfcqS/gGuMWcOQb/xnBxGgUzSDzYTmO+6MZdGtlWFduKLDkX6YaSI1LtoetTin6WLU6hy3Qf
033KsUCK6IOR9SnPTrJXCeZalPv5QalYD46X3FYrJx3xd1SZXccc6Sq5UHRb2gFh6dr+Iq3MjiNg
cEfeDjLtdoOvp0i+2HBuLPvbRrOqR7sLkJIgIt2Gk9HqwuF6pqP8mFa2xEV5b/JgGOkXivRamqx/
2zHIFESAToUKPrqm+LtA5Ekm9nZMQTzHitcaVUUx6PvCBM4+re6mkVp9LZkCeKC1RgBnDFM4+QtC
FUfCiyKlrzo2bWsCJCTjB1QplYMoI9t0oGzFijQijeEX+WkHKfUta3odCvVFWIynpAtHg5fL+k6F
5p+bvjT2CrwSmOi9xNCWupl7pFUuIYonqINdjgCGFyCKUKWDcMBcuxj4XkeVn1Pnjqg/umL+kOvu
IyVStkZbWrT7vtdZY2nPPvxbZ5WPGSPKBqYN7BitvxpPf0LDk1PSyc37mn8JU2fzWRs87L5+7eNv
zRIcxJNscyxSDt6TscOIDIo5IWNvopcB9OMxyh4y4zBYBE1gn7BIo10gOI1vuOD3pUBmXDJ6i5V4
U7Ee0pqGphLdOMpccmqS5qvDcFN/JPBMIqD508TdTPSvKO/HNuLhNuewyK5royIfE49ROe20Zn0S
ykTah6oXjI7IxGqRgJjTQe9XZjX8ojMTjtP75G8eHMLZBMuxhgnqGFlyaf9u1d0bLoXP2hRubdzd
LGBTaN7MNvQyLIr2fTXHuxkXN4R0lgTGlJDtqT1YyGWlFhuZQM3bFFdViliMqY9id66Z0EgAxkw3
/CUfOn2+0kUNmL00xq0YUk31VoQVpBvpPnXWPetJexXQ0xRP7hxGb+19diYSL3skS3NBnECnep1E
VqxkOCypZ05yA2UW4yODBGHFdL7cdoHGES5nAdVJaDHD67p7ZwPkhlS1vEoCdtHsm0SNvUFItVDg
XZSs41jkp4iFoLG9PRCf0FAZESCy2BkICSurHOMPp78UP/KbCKqA0CCdHeTqCsM5CR3Gj7z/GYY7
aNsfjSnbKf1OUR7jCGIUL7JFyQq8ew+qEpniVs5ilE9v4RyIpfmqjpNXx+hPs+qZGfN90k4FTmuD
/SJXXjjyUBpJeAjfafKnt0I/0/q7gB5Q+qZIIVCvNdkre9R05KRu7/C45fKqJGmQLZAYeyO+hGR0
DKXbCKx3ABLIjOQmAZLurrR+0hiRdIpTZfXkdbc+15uJHDL2urHFmBCRBaAcABJ7OX42HuCI/LeH
iTJ+5COOCChWLUnm81XBukYnJYI8S4zkWk1kbuWZo4XrFaf7qJUvqpi/iLX4nBPGzRURayXx2WV+
nwzrWkgTLbwtkTMBUUs0PjFBzdi/Lfq5sRd3PRcV86GjOTHngWGvhYBpApFiKysyO6LADfu/xlFe
cU32l3g8D0btRqwBjZh8JCYOtN5hdep6Gcwl2DthPRKXatc8H+6HUfAS69MrdSRDHKyp8CMXpM8o
tWdKdKAj3CEUnkN8EnPqhTL5AnBjl8Xo5RUPwB4EX9YMfnwatg6Hvm5HmT2mKG4rxxxufN1CHIvj
tkSXMGPs8pjV1EWLkn3Tzbuc81dMkHNRZUjse1ZeD2uwx+S7j56idi1yNlHx37iTHjgwBWeM8NmT
b8vVOiivorxiXN1bM60l8rNMxsduVqS/oc4HRHow0/ZhcTIs0fgWDrHN6qg5aUXtCD1+kSnyi8xw
NO0yWHfNKOxcmch1uoid/AQC/kx081FG/SmHOSjKA4n2IKzLm0VEeTdL51cxGBvrJjcdWERtH2v5
WTDbc24gWkkCde7PJt+3OaP/q9ar7OvyXspMshhyqBR4No9SjwhcfpTiqQHRJE+XcIKEEh1ow3uC
LLImBdTEPU03O1W3vOrulpo9TMV4yIza71ZeB0ZUnSOVhZPAPzNk5zrW8VrPQSakAWSAJbsvQG9r
g71g7MaqAOdq8uIZC1iKQJ2OaJvr0pSVIIy+RfBNa3iPm9/DqL7ka/dKcgXhzeFr2BySWD+pHfF9
AKaXFIsDsQRCdTIfqfrOCe+2/XUdQnsU/kqi8Wxk4TGGP7IZOjVDkBIyXPE1AXQSFW+No6OyVMe0
HY7mcGE56mIbATaMgjxWjj9NirjZrD8aaOcrTOKBDUoYnkdzOGudFbSjFw0XcYEM3dbXjhPlRtF2
VT51cgJZGVjf+JFgBBN4s4y80UQn9o4VsA3ctaUtfYtM+wGWEQBM0rn+usTvpsVghZ0SXr5edYvy
stQRuvFqH5U+Lx7bO5A/5DHnP+HoaEwLFlTzA9iJXv+aTlUPRFBgANCnb6ik8aOUi37pq/Citiav
gnyJBLZV1C7o8UY1urCtPAvfcc+yYK98LljqcnvAiqdyGHfHkH4vj2S7W7KduVeOmXL85t4sXWfY
zW10iK3ZrXmYxgQAywq9ZohOxNk0mKhjOL77D1XD2fexmjBPyA9YMICoaEKXlk6G0R6b5goXEVO6
nYItaHQykZEovwQ2g1Ums9aa/ZB8vRol2RAjGbNLAa9/cym/z3PIG8lkKSo8RkH0SoZ7VeVj3Ya2
zoRAJrCKMG8HkUPBmNWZxC3wxlZQ6EdAE7Te8AfuVeldQ23Y0ZI2ZQIy/IkpygYIxIiG3HHwxcc1
WYKUD70aXsPyLY0ehNg6TL9d8rt2UjqyV9QZQoLxx1S8ANozSen6VfA3N0ObeZhb4noVnfQr9rLo
97t2JxOsvTJKinHawRZR7ESobnpV2cXkAGtcRkDJ6p8M+UlIlEGgSW8V7bzK3Q0G/bjd4SNmbgIN
Z/JkzcMiYNFgpLFZfvjpWH+l237dLlmoaNJP/zHooS2gUAmHVzAQJgbJbSVvnZuo98xfCf9Aj5No
uRHknlc1EET2z/xOZbc36f1z9mxoO2A5MP4vrhLJLRLK4O/oTTKvZgU+hpEqusxC+zDQUfHSN8cO
v0Lyi58+VvAK/OoyOIddcZ1xQ2ofWPGdJlIJp0S5kZ5SJh//OEUat/jJsuc8UJR1LFGQev8sw6uY
El/zo2L9Jk3DU64zic8Req3lFvYIn4EJwg0GDP+ljU+1V53etczznJleOTV2d7KaHBhM6C557erp
k+5aP5cNVjJnnC/A6ZwGJyH22OFUZu5kPIl1bNrHjAeiS59EWY/DbkifVYnYQkfJjqNr/DXdi4zK
X3mg1aNrE4gxPPTG28qApuWdq7yG/q/siNnC3ErXvNInlMO9HUhRdBi+hRbmoVdV/C0zh1VDX03P
zfAt5ANAZEIyglr4k1tEa1vcj0wCxWmXW3/Fy0z8C27Fy8hfu9YX0/tC8o/BFETyQPfU72L/Q+In
Hqf+0o7Lnp+hlf1FiN5qCxWCEDsRlCuGLaZxXjSVpn459U3ui6Llj5lT1s1etFyRbMxWc+IcsieW
KdbIYaL4s9QFKyKKhRw4in1T+qrU3hFyi+2y4GHBP2LxstuGPOMiO0bOqg5PwYyfAvQxkG4qq6/S
OPSWzCqURl84IHXdzgsIRQKrrMibAEf7hhyeCkPGsEVDaZyMeDwZ9CHFuJAt5IgjQ8mQ07GrKJdg
XgzgXVaoiZoz8pRh2TBiNfeCdcJA12RoUORx5/OT43tNt9hai+H1BGuD8WqxoGcbVCfBidkz8f1Y
7jEpcgIuabX6M4j2WkWoUG0eW1yYOORug13rr3qOH8Y8AJWg4BvNvxaDISnhwux+GsbA8mWa4kOW
niZitoSZKlyaXCardBzKwK4aj1jPDRppbp8/SvQqqAwq0tEkPy0fKQ8oHP8WDXSlnFOyOYwWxaqE
2xBRu8blskV9MnIvR49qDXyEKyU3k35/5C8ty4h+Ia9U91aG5WVpT2TW5Hw95cluccFEnFGreR3j
W7boQZ4EUQ4SsPLjZDlJt9zSnHB4Y93kZTGaVDqJf//rv/+v//ln/h/RX1hPcGKq8l/lUJAvWPbd
f/xbUcx//6v+P3//+P0f/7YkGbgF0eI6EiZVkyRV53//8/uRlBH/d+m/cf8quTal8rdRzWc/Dkol
dwWGgGi/n63gdqBAlISso+tMukMLp2HFUdTjnD3zB8RGOH4sQANzO3vDLQhLPfaHn7ICXYqwSUVN
i18wiMMskFrHVNMTs3m+yyERrQMKiaXTTgo5nrusWE+N+RGDqVTcWm7cM7NbddnVQEo+rA69B3dO
l18iPb4sZXiuG+ks87zTXguMoQqATd9UmAQJKp7O5ACCqxvx+y5N7Vf1eioS9bikjEb0NwFGyMRK
GP2AhHA4FBQ2ooil1Z6yquCHBdQCarEGJlluzkzpSk4VShb2gAAztyaKNdtcB8MdRlAIdrpM3InE
TNbPUxO6bnWS0k3EkBytL0OX3HbEDCXmB8ugFRzXwzwCZcY6xBdv4RuHm61vgBAb02G3eoW47GP9
HO1nX2vN1yKcXkckL+W1kGXAPsUl1Idz/R7GDTw1Ty0e3Rye5ALSXXtZYzUQ4OVHpFSA0/i1XhSm
Ux2MVq6Dus32Olr9OJf2VpftE1IgeZgyD7OBo9Hr5xF1c13+GMboydDTmiAu4hdytl4ke5/iIB7J
p1ip145Q+U4GTktzYDLLByVyjGOXD59oNrBQ40tCmyfdaXvv6jVG/80ATTm0SflUcjYm1831xpFz
RmKByMLIwwA4nDoQX68fOoes2Ca9zGVznVovYfKrX9/7vAN6T2SWILwQ5H3PxN6e7fmUARKL/CWa
ecs+K1zcUbMEn9lR5v2r3/q9Au5mUWxQKyExaVm7fOxFd+qWj2pYPgq94q/M37vIjfLprUOylYuw
HODX9bN0724iPE+UOfMIKBkCpKF3QRzpZznLrnOvQaUo7GdVD3eRQVmOdmvw65XYUj0KkqfqR/07
9f37ZBW8gbI3aEcFwXwqW4GVIN8Xl3MR4iegPOeAg5ORw9N1wA36szz4cEmKHftJyXgSe/lsvu5z
hM4nEg73jj8T/sqY2By8GKGdnkOm+UP+MZqs+yVGNBmQMW0iltWVPqXbPVqIx6h7nE85ri5zz38I
3AWwgIGjYtFhQtvSLMdrWSbJ7iikLmC2XcxSQBkqJ+QdGqUgR04DIUe+ZKjHGOc23AOse3zxEim/
/uszSVPF//9MsiTRskRTMxRJ1nXT+M9n0lDmmTbmevjVWwPPKz1wH4hTs++w3eUtzl50H5giJns5
Efl0KobEFdqPSMshwY++ec+PU/Pno3dWzXrLDOUdFyv6YijbY+WMiexuewbUteYvyA7FOUdV0ym+
mIXB6LLEsc5whzmpm2aCrLQcNGpO7mCIvDiFqKCZ2Iyfsyh4mZZ4IQ4OlnMdeV2svdo/ffwqWNCM
JISS2GilimiOxV458JvSN3PNTwD1ELwllceS2Bgm5MsonBYj95cfqSdkroLehPwJQ7Sdt04/z+dx
TC/tMFwaGXR/vMfJoxsa5mOkmrl1kPAOFrH/a1NEVJ8rAqSdytckNtXXEZ/3ow5CCksyjUvlnmp7
EYYQbl14N0FGeo+ANVTrLbfdQAobOB0tekV4UjjupU2nZIusHGZgVDlITqRHFeGYqMWPi2V5YaN6
Udt7PXJiFg8mtr27kuxAaLU2k/h6EV+HXnmJsulpKMJ9DboOm2YNTMaydelInjFRwvlN66JLUXRE
Yi63Yt8Iosd6PSHaOKqUY1QUJyPEJAhqPiG2KR0mn86rHE+yDiDV3OsVl448nVbxa5TQD21pqxZC
DlYCo6dgtyL/peI3063R7fjSCsz/CByWELCzFTiwdjw0tkyRjwyoW80DK7t6CORCD14Yo6gDy8ek
48TvjetYpntzRrBk7fsnShSFbTF+MfDnROXEpwRFwnjWZ5MuLnG3CGBCdP6JAFbK8Wpa4lWv+muB
diH1uWb02p8zfT+Of83NN9uVJ6VVjyrbeiNj0lSzIVHtm6spV0voA6KMhQw8+7KeKoIFZ5Z8f24F
CxE+ymDMSJhpr9WfyhDP6yF/j2dOb1b0ZEkd2wl63OEWthhFxZ/YbLA1hAc+bK+FL6MDIWxXxNHd
fNoAO9kvHTFb9HKT1dwV2c/DNOfzSg6zvatrFYAkhRslFauubN8ObwusGPFbzgbqvGgv/VpmsNG1
XXwILebKlVm2ADqIjkqjdUGb5Oi4RGLs0tav0QCda44PTmfhLOFgGDHlcXOMP6mMw0NDs/LTVVUA
+k1AlYZA1Nq8niXuRAHn7pxw0XuINWSDoLEczaGieVIyQWJLvT5lowqru4LVjfgV25M6avw3uDYs
PYfl2G0P9xgbyl7Ph33B5k+FVYVovVRxovOFps9nvBLj9GUfttqGFdkHBP+1AlEhUASFKpktL4wl
3R/hYJZlTmqHeSxRxU6ozvi6bukCI1FQz9yANkbXxu5Q3AIDgTVCxM3axmlw6UlFGNS6fO6L6QKV
BbMzbJlFkuyl5+6DkKahHOyhUIlQPnCkUbFrh8/PFhYG21Yol1qQL0ogwVqNz6Uk7BQ+mVmf0MsV
/LFkX+7BfVgYsOZTi2K23QZ83mlQIKX7ryESuUZFvr0zMzZ+m0UbcIXBHY7jHqOf4cVm5yhUC3lF
2lManUQvT6uzPeo2geHKclTSbSijH2X0JjXK7jXSkcJoR+ZfvC0EcL5azlLqNlPd/jVcnSjsjq1F
sml2kIg2UnJWifp0Tq7J2l9I4jkwTzs0CrPVgo9CKg7SGB1yeDLRgogUhSqRrUylUmE+GA6h1rE/
UWQbNB6TyHn0roNHIlBV4lksva8nYSDHE19FmOkgTJmiEOu+OiRG5YjN1pEgMMsb18Ef1xDPP66W
u+EgQTQB6bVu+SpNQN++rE/c0WwoHEnpAjUkA9xIaFP1yyoit19yImWdtiYAd45ugoMQ663q17de
K+k+Wd54SsFrd6AqhCsbnfAMH+LXlchf9WI+wn0Vy3e0D4Yiuz339LbAWbIPnWCEnPzIifzIlvvZ
0oIlknb/9V0r6Zb2ny5b3eTvyLpiGJKlW6qmSttl/P80ABhOFHbzk/xVphx+OQBgFXa1QiwvJAT2
g62yXhON5PSdnjsqQgqlmU815ClSG/Wv8YOc1LZHNMLOpE7IXdRYiIz+lDJeZLILNHdZPTb9YH+S
vL5xTa0fafzbLCALY9avfNQ/9oZrYlzDDCC1LiknD6MQQdZPaUnaEeY3bIvTSJfJwIZBVCYR/eC2
FZu/1kHEX+wNXHKsypn7sK6ZU9AP9nTPdZ3jc99ViSMvxxkdD2J7d2FSmbI0hJ3jpWzccwWNClgY
IcfEKtyKHGXcxJUmYAca6GaX/jgg6U5xD5ya35wO4JCYk4J87ixXnTb33c6nBbKAQKpicfoIaxsh
L9sK2MkiEEayr2c8kHcBRkQye6tM3N9VPkjRA7vL4gzGc9RotP83Z2e2JLdybNlfadM71JiBMOu+
DzlVJrKy5uL0AuMpFjHPM76+V0q6umSI57AtHmSyYySjUAF4DO7b1zbWu+iD7663IvUvKdOQ2Ml9
eZuA9bz0ng/NZIMDkFMf7CGk29aAG4WNyh8YOVFeXkbznLUI1O8dj+6hyDnR+EgkDEsP96o78mf4
TpUeUxBh18e9szduR/aBBNKI58V0289Y5dIgM2z19qAHuLr49HLsUTB41HU1Oio7a2f7I4ite7cE
+9cUXOmaiz90d+T4v0CMufHqS4LhYQo3i8eu4vBiLt2dNTl3E9SBghYlGj1KaLANvXIv1kS+fB7u
+u5k+G6QWebOZdpWZ764U34JucUlHqj2I+acN/mIUPVqFbZpuMlZt249nix/QAluUmXfjMLadDRd
0uD5Zn6dMdayneR6zCMluytIj/sjdcN5peMZ2l9MG96ubduXWvdfDfvr3I73Qi8/UZJJHnPdvtEm
EtIpxzZXwETRUEMcxTzfzhknAzO/pXP9FPa7dFrx4UjP41wCBvrg1HGgcddoAtGxwXDj193wJgbs
9U3j2pW8gCumv8A7AczQCshHYXG8pskB7g9eMNe4csfDKTXs4xsSkdYJlgLB1cxqN+GktG3hVZJR
qXeURPwOT55mA2Mcl4598TjauJCtN9inbsP4O6eZjOQ01MaanvqdN95p+kZ/96stO/4hW2nruR9u
UE+nBtzGrdFTn9055z/Sdu/BaO7yBGEzKRY6DABzxpt7vKI24312dkMavDvcRDY1jiTLJn1DU73B
NGsLJKXCt3nbgFq3dpyJ5u4wu18TPSj2CIWxvaMl3TqMwx7OFxwclLimDV6g3PFSczK3422qL9tm
eGvHaIuAZkLkMv2xYN6+dSrKLuTbTl37sBp3Tk1hG+O1CLEw/QQFsDnAh7iXkD3n9jbl03ZdzrZJ
zdNt9o7xkNCxANV+oOKMsf14W3B0TekFo2SIrsPa6XgiWN5bQsWN/9M4c4vToCcI85A8osjxy2Nv
DMeu7neUlHcd2QdvaQ52kK1sv6WN+xKaohDN2LQhQ2jOGwfELHdqG04Ignnhw5OhfS0Fz2AG6IsE
31a5aSdxKMI7VP9bvRePa5Ny3iCHvKsA/bigkbjneKOxiVGy0ds0FDsCyKMf16CbwMyO9HptFvNz
2sMfqx+ATY3Ti/+IsmgdUhpTecFdssN/dDPT2pxi9mQMWB1egU4ks6uru+gVtwZPACjVnND4S5el
Rz+/zz3x1PY29V5Yrem++UP0Onnic1NSfdiKnTd8tmooQGD0Sz0+rql1I1xSPDTFW/e+398Oa30W
CJFLvKNz5ICIrEI7GFr/rHPXX0IARfxoD1zfilkUCiTA5jrXgH3Lr5vHyam9FYLGb+wgapA1aJ1Y
mU7zbqhQanP3aBvtWGIBViYoPBZrPzrflz1mgPE2g+LT9CzJ1nZZ6qCbkjO7/LaGvuTP060FDXDB
lycaH0oRPpA/ehx3HYyikSPVDCG+KPduSFssJ6gQ07h5hqBCG8ZY3sw7/7vDAXMe5uNEZYFOHhej
lpWm/TGlHFBvCtHQvE9nUtTtta7eU+Q0xCWqQS3kNy9sckfEV72dnu2IpFg83XY3GvJkCGtPEZwQ
M6v2Hd7omhg2eW08O6XxrNXVc1MYT+jC5+QOzRuZJmP6duA+WjtrYOreIU/vF2psRke/sXFwgQMN
FBEdPNBRe9x5YwKlvdrr5KoXKLDa0GEZoweQeTr2iCvMHE/fejZ3dfYce9yXKTOs2xG3AZSUMFzT
+DSTrj7HLpr1hfzV9pSUkFNEg3T/U22lt6j3bktOiy1XJMovDqsAkk63PUUkDUskntgRkN/oMU1n
Xy9ITMXf+dxonZvvJguyKEfgDO1PZl0ZW+NTuPTPVKQA+Fkv5kDZLHksyW7dUF4oElIe7yuNEE30
kOcXr6PCvaKRNknTOFWQQXqm9sMqdlf6n1s7gSE/UcTPblyUI4W2ecD9JjDG7vQ2PXhWhat04Ijq
hDW2VRjHjAO9mAWkjyFwycfvVnqTuPXuwhaROdgWE68HkwNJg12q+2ajP/Y2IydKARxzdDJaML6U
SYjQha+YdIApsGCB8PoaAxd6q97q6YtH2QK/hd3UfEqccGOFyW2DjnCB3GWCzcqp5bxZyzEtuHbA
Hn0kG/AG/m10jYBOvopcGUyHG1IcKfgL6oqkuC1xRXaRvHcC+0UvD2N905TbjjY/BAdO94Bl+1wh
pogPWrV3S7o5aVLlwRONchIH07vhPU7n52XJXqyUHXEcX7R1OQ1YPonpG5nM27yqnge7e9LBUOX+
o+lgHLaksMnZJuEVbbPtHMG9aiyagu/wrTz4JReXOT229GRThN26z8NbLcSFxtIHvOSnFjbIfEec
G5RVxmVXo87z3M/6Q7al5yY6IhUwrtJ4JNZDE8TUzK/CZoTBk/DpPLgvp+i2GsPAuNOT84l1c6LD
FvevpyaFe/u5EGhV3l2UwiFKYeEEQyf2piiOE/BwgzrEdR8aDjHZMEv7pCOP1mswIF6+73GZnwus
XHb1gvKMkiAC2zg8tJp14PpxqH30+fNOMKU0mZR380RZHf0Dzu8mlyT8f0buxN3zmIeP2bhPbnLs
BGakbi5X9up6cx7zI90IS32T59dzjUMvPMyiqNiGREtkuIHTjecIDINzszT62fGogOGNfWU+JDiJ
8gHO/tYxp1vyFwfTfYPGwLUYP6mCdjFA+G7jI+7RcJzZ7hsxviYPjcBoGf5oTZNoJkCEz8A+4318
nEfIUjmYQ5u9zcDAGK1Q3cc3xTCyjtBZsm0OG67ytX2gbn0jUhpU3R3gkmhszssAHWF6JscNeQgg
FiavW3g1XXSCGIcUBftmYQ77FUlHttx2gpxWcpyxD9uQUWdVyPmfa3zAb/fa4UTgLg9O8pFu2pL0
9OJy8cFh2mRZQFsxWNvwWIjLRCEwO+wRqe7IZyCIjr93h8l6wx4GYzn6eqyLjfHhuKW7Fv+It5oC
Tbydnx6yflfE8Cwo794Jmxqyu6PXtQiPFZm59uwV+WFOwIShAi4PLb00D+kuNqajWY1HX5uPOg8Z
fXmiyldFn8ZQw1CUbjR9+JDHzSsMzVI378ssOkN47czy0jjhuT6C93pkyXGaee+xNkQakl5WW30+
IVwH1fw4jy4nWDI/y3JuwZPMXMyBZGYcRsiCe7Tda18wu3Ye5+tdiCpciGsgB/D9AFrdfutI6S0t
LYt98rrQQlckX52g/tpo2S3+DA0N6Zha3kQVB0faQQvLvCEJArzC5eRjtiTxl4klOj8tfHtRdk4B
45rDxve/NkZ7DPGewLUAZwLDf3bIJpLWp0PSQL/U9NouI71Oly/CEJpNuS9VDYhq/mf3Q9B0bdC1
Ff+dB1i6ARK7tqOmT1dEQk+7xsYf/AvaMXQoCdeWjWuiIh4fDb5IbQ13uI5mo/3k1vpTGw57b+Vu
N4nHmo7vydDu8yetg8ffrA9bOk8m89Sa6Qkj2crK93VM2dKv0J5AqaJpKJyhyYPQwrK62WvzsKf7
C8qSRscUNMR2PuW5OFVWE4yrHVge+UWnOGsZmAznboHkV0KF2Zj2ek6hLca0+1hOw5EaK2gsoKFN
XrJaw5nJBl8PSvkY09WUryZN3c0taXu6dXcWyUNvD8T9Yk32vZON2K+Ft7gODrgn4P6p96+NA8F+
a+eUTY5jg0iRngjzgtnAmSNEHLaBe9d63Y3P597RouHVxeFa2P6jhXB3FrfWou9Xrd5HzrV3TN/R
XnEeSPjRth4gXl0EVdZ6a0/aJr91WCfrC8Ie61RM4ylPuKDcZdmF4oHDZc3YtUu3S4yEuj02EfnW
MgFNtSgammQvYN75RBXQhgwsv3u2H8/X66PGhTb54NbN0TVIFsCq5Bz2XUeuSS/WFxckNq3v9dYw
4RUv2g0EnqXAldaCJAymYgRnSqusiPb6itN4BjJqQx97M94YnjjkXnOYyf+Xn0hLnabkY+cLzvMb
RALrBTeDJT0aGagEWG4fhYXnNwTrDz415RQoyWczXREyJsdoFlCXDjqElW1/+GCPJlXlhrIe1Sdo
RJQ3vH1W1AdIvtSdO1p+HKZaI0eAk09CVrIAcqBRP1/2IV461XcamJ51DOAMKPpE7oBoLb7znU2f
wU0WLL3TLsNOmFao9hTWxtGBfedeQRJ0qviP6YQO5v5ay0XAgOi+PRvkIgkNjK+yzTfy5CddpGQg
6qMZGTe0b5TUHny7PdGM1oJJpBVD+DTQkKl8D6kZkb+PC6wb7hf/caEMcjqWMNjLAXTuTiM3jiAv
gcVe3OjA4jz6OS4RXpHlq/5H04JBDOvT866t1mvDVqI/QelMnsHT7Ev6BE507dnuGhyfiwpg/nfr
OvAl/nJEwJLWwXIk6VVRiiHPaiwBWKMntkOYHghd8hMKuvbV8CHxHu2Q9RenHfuYI4e+mf39sum/
h1kSpHYN/u9+iOksWPSA3XNMTy0MR5wfTyaH/qXWjo0wj0n3WHB5a6r6WD6NIDdh433c6HnFSS16
yQf3CWpEzyUwwreOD4KbCiLmffy1pCbksT3ATNQ/TYeOHVSnfAs/DtdYk0YLHEmPzezQpUiX45Wk
il0oUFJq+bjn9PDj+u+YCgl488Ce9jhGx6RjDXjSQ/gVW90wmHLzGRe0F/RtuHZmAensTVR29+Yb
5gIROaLGxr+PgyKcvC29Yi77JAqfmLvWhPxlC/W3GCBU77K0uiVldct25Dz2Zrf3lq120eYv0LOu
v0Y2xbspqXE4mLns+7elU132c9NdFghmYXNZoSQuoMj23EeByvjnEJ1WNjebipkDI7Dp8YsT+vXY
cROHGCgZ08lfn6clOy8z6r+wod0yvcmRHlOs7jj2dMuNbVJayJzjeKkOizccxjZEMAdwoXhZzHE3
v5pWyg+j2qk19JHCgy34CySIbW+6dNQ3Ew4Dmn6r7awU1Gx6jh+tutvr4yGi+DQ6GMhtl5dl4TpO
X49/fO30YsfhNYaFQfBGE94d+qUQ9l0i3Pu2sB8ytB9G/J5Ql571w3Lsm/VW7+3b5fyKvG2TffIq
9oCBhnb8sIYeFAqavqXD37dEHTrRluYV54xD8fyhqoqPmTF+LCbvFD03oblNEOLuUpum1w7JY4Gh
5kI7W3Zu55yEHeMSSG5Zc9MtuHDn1CWHQ/jEgfQm3NeJt6XVU+ewKDgslijPHOD/PafPhD3fK4Y9
LSQmbvPYe+xn//vI8d2wuVB30MHiPbkvFLcuaqjSLB+HuIU4DQU7dBBK7Xgpn9MU/gCpgUvxB9ep
pMm44AKVHz0QCTQiFZvjiuqvavCqND4mbPofEZQ/Rt5wTyZwrfPTb1LHnpAyx57QXcv1AME5pukJ
0/o5c7yES71opel99smjNwTH7cAaO4mHZr+jEcujDpo10T6foJZdrecmJLCJhu0SfHD4KqxmvnnJ
sV4bXZp3QC+vORars3MHS+BuKbQ7R3fuWMTulv3YZ2cRkhDGLNcQJyPKb/R9/i3UKWGtw9ZBJxJF
uPDMnFIPE5ckYbODIIBsP5s2ni50MdoptROrO8ak5Kr8XCCbqC5kF+5o1+WgQBlwiLar5x0HPhI7
Ts7m2p7DeDnTLXju6KjPc/eMCCGkuBEX1U40yApO48fGmmjqa7c66iCvrY4V0qCrf217clHTaqhp
FxHeANc6WiGAqF0FnNjbhnYbWJ04xWtOUZmkST9fsgT3OTRMDs7dcfvAAraaJB/vWMiwslswm4Yh
Sn/w11lk+M73pEzwFdk7bv2EaueJBpjH+YMDRECHiW8eYMp26IguxTcSCg+D3t3j5hWV9xp8vsgM
z0mBcQPmwuvFevUqd+efi7I5m8NA1bu/rFoLspQq7/JtMkPQm8NDn/gPyznNdrSdfgn99J6W5Lvk
EB0EueWb8sbJu4exrB6Q2I1X8fdF1+mv7EGdZJyk9fxYtzi50lDoXZVhNy5yLh8L0AV6PhkJSheH
/uBp6T9LHP/7J41T9w/N01tVc+aN4l76z/+6r9/L5759f+8vX+v/c/2n//6rP//D/7okb23VVd97
+W/99I8Y/18/f/e1//rTf9D1nvTL4/DeLk/v3ZD3/63Guv7N/98//F/v/xgFdeD7//3bGyqU/joa
KZPyb//6o6t4y3SMH0L2Ov6//vDua8G/+5C80wZW/Me/eP/a9Ui7dPF32xWGY1uOh97CQPg1vf/z
T8y/A0XnUuoKXXDUQn6BYquP+YnW3/naHR8A17//qAN8wB/5f6cp2xbCNj1PXMtI5t/++zf/lw7t
ny/l17o0+6elRTMN1Gg+zyYpP1wL2feaV3MQli7C368awIgf5uAXirc/G1nSuc2Ja7R5DTYIWfWb
lWVvWhP9RrjyZ0NfK2w/VNDqdNawHSjnoE89vMga4ymzinGr9tzXH/rD4IKqXT7n6RR4ALjYtgrw
XqH1Gxngnz25tIILMqP+RH0Uo5jhVrCNoFQR429qjH82uPnzk/tul1ewe6fAr9zwYGUazRFClDu1
eSEUfpyXuewtHSvHMagWCuwpMF2STaan+OxSUTRK4rT3eYlBEzWIi9Gvn0W2TGrPbl031h/eKRtn
guOeOwSZXwc++qtYeL95oz/LOv8dQP+Qe/4w9JQl40zOZQxys0LMPpYJQL7VTLPma48BL9f2JaTl
kuYV7WyXNlJcpddhSr+SP4xtWoh4oDqsg1TtKdEbA/3waqNff9sffitz6Vuzb0Nota2DQsS0cKAe
FrW3YcprTh4a+YI3YuCOSfJQFEVzaaG/KD25JQ0++2s6l8uMjj2Z3mOMeo2q+6Y2tLSimWYBbLew
hmA28G58dNYyPyXmGk33SuOb0vh1NvhOYpYD2m8kcegEgiyL5ju1waU103dyfXAHvQ+0YhZPaR4P
L5pWqK31ljS44FOhXxPiedlrl46SYzePL0rPbdk/f4nGYAylZ3gkujxvceHot+WDvfaj2pxb0oLc
4fXpDU0zBJjepk967sPPMbjAqj28+fPDR7ndo8elvtE0yMG60o12ebg+qg0uLch1jfJnjXh015gj
exdnNQwIYRnZ178e//rZ/Y9g/X9WNmlJjskDkhZkDTAjaHsbDdNQcsNF8dSsgsxV6NCl+9c/6fou
f/GTTOkdz/pqeZ3TsSCkcXo2fBJLxZJmai9BvjUlfr+60WT1QVmHSXLTpKgE58SjxVzt6aWXPC1+
OHU6kVV2rbkfUlQRCMzf1AaXXnIO5TIbdACwteWKz8B2l0/1CspGbXTpFUNgSpMl4xXXMVrySbTT
Nimbh78e/Lri/uKtGtIOZeZoT6eI7uUU+vj3JnfgXtar96AtjUkFZwihn4jSctRmSpd+nB6bGLe2
mDc2mrjg0Ek/YJu//vWv8icfqC5th3YEcXD1ljbI0+bghjPNd7Pa16NL+1WfdqadaXMbrGX30YJv
rfVdoPbU0n5S1XU1WQlP3cfGpejzmxSDDbWhpQUfn+xsCR2jD6za/DZRcjK1Se2pDWmuJ5LbnW+z
l+hjdIpnqtdrKtSWAkOa7DYxo7KfOHnk/kSawX+xzfpZaUaut7sfT0ykQNK2rv0+EGOMtmak0BPd
qA0tTbbODZ6xI06vLoljgAqfnXaZFKdEWntjT1RjrbM60kaWXVYy/FS6zfqj2qNL2+tghPnco9AI
AD8utNyZsETURpZWXcdMcYPozTbQoHFnHZ27uFapDS2tuaWBMDQutTYocw/fgeS18g3FVyktuDM3
cC2tV566B4dU6O4L0nHFK4EuvcrV6zNtyJM2MK72oFFMk7vilOjSe0yETj+4W7Ykc6uvwuifmjxR
PCSRx/gpcup2mbUqqilxxrYHXjpDMR8P2V7pZerSy6xN042bmUmhmri1aXQdUlNxEZRe5uibfluU
WRs4dQkOyNO+CW/9rvLYpHl+nhTH9fLecvm8Dcv6AqP2Ma1apU3fFtICW6FvdjPErPAOqBFH78LT
ldYS+5rH+nENrC3fQWbEXMcaZqPWG9kCpbdID8TPI/udF5VRzebuldG3eIhJz0/dH2pTLS2vy0Rv
+mBRYjdngL59MbyHhq20StlCCknfjrwEnlkXeDQW9J6BPHZUWkpsIYWk29X0ltqAT6pJfxhb91NY
JMNvHvs6rf95dLOFHJK+Br/cY3ufh6rRN0OTZ3S+5EXzXhSmU+xsKIZK91LbkT50PysGgNhOi5gp
6nG/yQVZ6Tic3d/8KteZ/tWvIsX/UtrFrONqiO5jBlZhfvFM50ntw5HiX0TZUs8dL7erEeOLuorA
kkPoUhrdlyYm6iocUnqDrQLquet3uEB3SvlT25dWgGnFNksUbHDrgnDIxxB300F5VZtxuZmwSucV
wK3WBAsmF1E8ILvL1ZYBX1oGCuEY0ZqwDdVIi2G40tygVeYHtQmX1gEOQkMHGrYlQehvu/mZQ5bS
gcL2pVWgE6uWiZaRW4ylG9RTlXdRe2ZpEYj0UQMBHTLXrnsVWnkvVb5Gv/kCr7/4L0LHl1YBfbQg
acBaC0KjAe7j1VYjnujJdjCfHhzvVelXcOSPsWqncO67JvCLFT5dwvrujvZvfoU/iX5fin7RNr3n
psx8OtPR76KxA3+j9Ny+FP1mDCUn8kQTpCMKg7k8jhxClYb+Rx34h+xr1rHo9qbfBHr3rdNRc6Vq
n7gnzbW+up1erTyz3RW36CSOSU37qtpDS5u/PaQwtSqPqS5jbzONob7JUrXzp+1JgV/a01R1CWdE
vJxTeO0eVtVVaqptpZ4U+YNIRMg5iU+w9Lb51ZdjzRRf5fXD/OFVauY4T3HFjM9+ehgaIJhzeFKb
cCn2mdwesiqx36OmR759a3DPUhtaivyss9xprl0mZHbpv3pGl6A4H1JAGhO9N3HDVHcTInjfR62o
qe07nhyQGAxYesJ84BG8rXA7ILOrNrQr7cX6wHJXc4EIBghyOEIA4zMUh5ZCsrHpve8XPhCLvWGg
2WkZY7UPxJUiMkkxOktdBJfamppPtjWA27Jwi1X6RlwpJA2qc57p26wlVoqZd+u9dOJ3OaDrE/5i
53GlgPTmLl4jqLaEe+7S+jNQEFlmwwK2OXvi27gucGtm3cYuXO2XkcK0XcM4G8qCWMKzdLK7P0ID
lIXa2HKchs3SVMvUBhmN37j8XXt2W9TdaqNLodoMBjhdP2mCaV6CwoeL3Spunq4Uq0sKNs6yGboa
rq5y5rNI3Fu1p5ZitWgTYQyZwXyvTeDCRL4iNpSGduSvvrV1RxNZExhrasOIzxB3F5ajtn450lff
Gl4TWkUNsnCFoTh7DqCMVC3RZzvSZ29jVT57MV9h1UFuF3zu7kzfvNq8SJ84l/3MHFe2UIHzNJ4i
eot+UtBsMiv+AOk7h+xg2mnBQY6ry7ahd6im/1/t2aWPXAs7z11TvkRvzDCkyR76ZlRbxq4Knx83
6HCo02gRKU2keXNOZ6y9HX2v9tTSR97pJuzdni+x0/SdcKHelMWj0tC2tCHNmtGakV60wQRVZhvV
OQyTOjfLN7XhpU0pRY3hhOjEOJMnxtMcO/MRVofzrja6FKE+nrJFnDaciVLzPW3jT5rvq+VAEVX9
/DqXtXfNwcihgHXhVxdJXZcMqmNL4YndsFZhqdFg+yjejQyDdHOo1b5wW4pOEONuBSaZbI4GSgV8
qqDlc64dAMdqky5FZ9P7U2kKFq4sEfSmjvClulTxc5HCM9GsfDEqYsjtpru1CE924yrJOWxbCk/a
RfIoNiJOGZr5sXX8YADR99czco2VXxwy/gFF+uFoHluZq4V1y608B4v2aDR9Q4OupfG9FIMx9hvw
hc6HFMgkGBp4TpTYrY52sb/+6dcX+4ufLkuSkBtYuQ/uNQDc/z3z8BO1vEZNTWXLoiSNlox+7K7F
kV4k27I2kL3CTld7cjl8hTYJs+0x92iWD6Xlf+B49kltaCl6U1pgihE+dSCqVUevPdEi21bgz9WG
lwJ4XLvF6pqBY7yXbnud02PRj2oyA1sWqoRdHTZZybQsXfwwhvXnmA4QxQeXgldHrhOXNR+L77vH
ISxf195UyyBZUuy66PqanhJJMMNSnuPo3Pvdk9p0S7Hb4+iNA1bJdFtpTKUBA98RXIja4NLmWiLm
t/CMZ83BDq/mEFPQGaM0tCyt6+qIriuP216ig2kdvUOWD2pRb0obq4C0tmoGxOsJ8uvoYAK5lLgL
qD23FJg5mW5UWB7HRzN6wMb30mW+WpZelqbldtdVY0LkrMUYbsIB3Fhi6H+oPbcUlpxjbMCPgqgX
1ZdcNLTnGKimlq3a8NcV+Id13p4Xx5tKUg79HD4mIa3mk6F2ePwPaVFjGq1xPZfahmVv2g6urGer
iRVs05Se2whde7TYsTtrAqXnOu/FtfVCbVKk2Gy0qB+sVm8C08uegNFcyjpT/FakyBzW3igjj6Hn
NgnqkMN6Fz0pPbUsKcoBHdFxHdaB6MMP5pw+maOlOLQUmdq0WFMfEvT+kIKI7j5gZquYAZBlJ3OX
Z6M1EPXO2H5jDbhtilLtLC3LTjrYmIZoifl+Tm5cDXy+X6tdpA0pLKuk8725Jwno4m7s5cXdMFXP
au9RCsl57fo0NbI60NP+29x6d9FqK+6VhrRX9v7sJGLlsW0xBmuk3SEr36g9thSRWt/HpCyJSKMc
H706fhIApdWGluLRrxfLXC0WWGvQX2Nbv11dxXiUeWOVGHVrHYs68Br9tdEx+43MWvHUI6vu+tmc
0uy6oZl48S4tg/eTqVhSkGV3jlM1RQq3L8gqX9sPqyE+ad7UqR02ZeUd/pf0xLTsC44d3sxYFsZU
RJXepi6dYwurQaEcNXUwa9Hn0defSy1XEiyTy/p5VxidebTEypZjOl2ySUtt3kTjEqvFvCwhsuvZ
7cfY5HyiCSwQygGSBEBjtVmRIpPzg2ElKXbF7lBiCype+nj+rDa0FJkxS1OcdFz7p9HtQKaVu8Vt
Q7WwlyVE3mCmfnSFHtYrhmO2yIAaFv1e7cml3dLT8rEqr/lbbYazm0Fn8A2ll2nJGqKURqZFa0nI
gScCFpiO9L/rqKBUHhyx5M8f4oTtQJ85SxOEGc3OzkwXatOppVosWUlEN7DThRHL4TBYNIdg2JIk
upoox5LFRG5i1iv8bg4o3XyI7PS1jTqljc36B/vxh7PmmGXlKBJOEa4dY6Ttuc9GNCqpNvCr/HnC
oyu52Rm48aSTwAoBl649lvKN0kduyXKiJNficKy6OkiIm0mP35zJUNs3aWj8+cknPUzzNUYXxg5n
JJs6i6Ni10dh/btUznUK/jOZYglp9xSzaYdxDdwgBDbpLSOMxlSpUmEJKT6nIu4xPiaItAZT9z4e
op02N5ZaEMkinzjHVCtkuwjixgFxA9kVo3el+JRFPigfLC3P6XebK9w5mzr+Bv8jVlq1LFnjE852
5wKq5EzR5vtOGx+WSKitWrLGp7TTBv8SND5jC1Mw1vN+qy2OUrYDPeLPX+Lqjb3mV0yKnqe3/tre
5XGqdBe0ZJEPCW3NKaE/kaNJAS4B8Kto4leLTt/6+bkjdxlQl7PYDv2Q7ry8eVgdoSaRs2SdT6uv
Tr7oKd0NnkVSr3oyde2r2kcoBaa1DJrVuKzjtk2KxtMSY9tRNlb8xKXYzEW5jll83Tst+wDT6XX0
nFelB5clOFy5Lct0tTpoEvE8YvTWTM0HtaGljbM1TbNExgrCCZBqaQAPxaBCbWgpA5T6lCdXm4pT
jrHLxZ+wdyunWC0vZskiHKHVYtIhOwQDlATE9++95n1Ue3ApLucWc4hCYz1Je4M+uWSrpbPinEjb
Jj6n9Gn2EXnZ3qu2c5wYmIQ3ip+JFJeGXmVzb/J9j3r+2SoAhUW22nbvSZtmC+o1BDVJVgyOtqiL
pyswW222pag0m7QxUatxAPLi/A8rLpy9WSWZ4uhSVBphNwnaWLnK+qtxKLzmbmkxAlB6dFmJQw+6
aRcjB/3IfBQmtspdrjiyFJaePQh8zFi/s6bG/rLrp41bOeZO7bmlyBSRsWRtzYcicB8vxxUnqeZG
bWj3570hzKcmbT0+lNVJD46pP4pMfFIbWgrLFds8JM7INERafZ/n7FAKtVSe5UphCUbfd6yRBdZL
6xpXwW69yVogJmoPLsVl5Jh1JUqqGu3s3Bq1FtR59KI2tBSXiYhRCDaINBzXBDSZ3CyuWledJQtu
Qjy1vagjctrYxuuMrFucq22VrhSU7MGliVEeceO6R7LrGAyqLYGygJ9+gKisNV7kkvSwQGFg54kd
qT22LA4WOEn0dUm4rzFMZCu/tfXfySevkfeLO4OsEyJLmNPjRfl3bYRrfylQln5JHLODxj5mznoU
fqc/LLpttb/5Xa4LyS9+oFyU7aa19EhRgB3nl4i3SRJFt3PUivM6mQ2yljGvnuixCIESuVWuthjL
OASzKUxjSVrOMVWffoIut5SbNcPGVCkYZDkUhYPQDxNevi/shyYyL5VRqT25LIaKhYu6MBR1UFZ+
sUXB+CUHRa62HDvS6gPIrzdXg0KCB6EyL/M7y1uUyh+WIy09bH9DWHU8d9e1O73zGnrywVWrzbe0
+Hh9MuROy3z3Q/K9HK3XvgH49tdjXxf1X3yfshIqimOBbZ9dAU3FAbN026fRSt2P4TKpbVSOtAbR
zFKYYvagwlmltbH76ms64iDx10//J+EsK6LIjSTLYpD2h6PNJ27l/XudVGa5jUK/h6+d4TURVpXi
qmdfg/yHRE8Stm1ajSikrLT7aCzmxRt6pQyvJSOZ+qGsIzGQJl1FTUdRATizTCC1//U8Xb/wX7xl
WSBVJW0SdnyVQTm51vdY1wfkTNOglrK3bOnEYFgt5Rxy9sHiDMurHs7pZ6stYrWwlVVSVt64rWfA
FVwnt8KdGnZZVaTTg9rUSJE7a/WcryOFSwd3KIppotiOZjep5QdsKXTXjE603ub2FI8zPV3Og2aN
akuOLJISJDMm1yDrSGUbp4PebkbQ1PH6mx3e/JOVQVZKlY4VpWUiqmAaeiNj5Gy569Fb4Hcwj2OH
kepQvZBfbp7a2NBfy7SfwS/bhffNt4vsHPeWlx7KrBfn1o60V9+C6r1xODc8Jn1Wfc78vIVqmujz
t15z/h9nZ9YrOYpE4V9kyeCVV9uZ6bxL7be2F9TVVWUbLxgvgP3r59x5mmJm1BIPI41a3VQWBiII
TnwnmK8I9Ct/IkjHH3WgMJaeNX+Vl1s/aXPkqq8mtc7xSM4JFUn1uChwVCXzKzFFTjreWaNjM2h2
R174q2VzCS/av70WqIvZGZicFtZj6Jg+Q6e+nH6h1pUugVm16W7BuI0dSqBAi23o/iHp+T/HjcvX
0Zx06YoL4T0Ubf7+NVp9xPVq/O43Ic6emmAryWBmxWBRISp7NNXc/fQb2bkik6ZfBt3MmOpwhOvo
Yz76tbtHkRMFuTAzS7lkQJ5eghA82t2v/TpydUu0TUNqV4ycRPPlWPMnAzWa13S4uiUTTYnaJYYm
TFyj9axQWPYLdy4NrJ0BxN8TLL4pAQ+0afB6nJ+jufj9cGc3JsfaNZQquEw0J4F18gRgZu5ZYv/3
efkfSYDg+zmlGQaPAxD5E3geTn5R2iUiNe0QrRZ9Y/dsgvl1rgojPvlNiBPkknOhyUAmfMlelEBd
FMx4vcFGrl5JCGtyvcr0Dt/joTy3VZRkgrOn3+92NmS88WDIRpFBWxyuVb63bXG29p8Yu//nmKLO
poRGnDcB/HBh3510AFgnIHKfqvuHAPp/RndlSxa2EumQzfDp26L+mcIM6JNS1nOJu8AcpgIarzZN
7rmBGXdCrkpQv93jCpfEMhh7ap3cSagrKr93y+l3cXR1Sx3Lc7OSLb1vywxv2Z8K7k9eC8WVLcV8
DyNgZzDyxmaYRJMPgsBIxG/w1y/8HzselK+hXzjcRYTRb/lpn1fj+XTs6paO6BSKNElyD1XbgCDG
4T8mU8+0nziRsplSOHWfJrmPSfTx2MS7ZfXDIETE2ZkkR2dI2GNo5Cb3hTQPS+yX17rKJaPFnEMd
keDwPrqarPte86H1U+VFrnRpoTCch8AlueNcacFBDrdqk3D29VoprnZpPUS0Asqc3DVDd2SWPCSb
n6ArcoVLxkCrmEzwt54Nq3jAyi72O6hc3VITK0HO7kjuB4FfZC728MJI7KdPjlzpEvxRGO93jJ6b
ZL4MsovKEFmW3753pUsBiqcrNViGaFd6krv4Is/Y7+rm0o+2uI3bdcSuX/dc/IXrFRw0zSqC1etU
oa7G4GjnBH3ip70zGdbtSsttGL0SN+oKDE4e9PHCrb2nCuwwuKp/Qkuh1xlOXYXBdMKtpiE7/Kph
xXiZ+wY2GTyTftUiFwvVb0aBIkrwPee5vUW4KdbLRjwXunNmnW2edmELsHwHlpXgEyxhptT3YHGS
iXzQ0F5QDC4bFRcEKrfSxDr1WufUVXUxlUpBSJ7cTSNAb4kVhz3d1jXCr0uGusIuNKFmeBeEN/Z4
zpU+4RxJmddtkLqyrkGSXIVyCO8r5yUh/B4Z6rfQXVHXAcG5Qb9JeO80uk+tKFsYkfsc5dQVdc1g
4g3T2oR3FaiPMx0+qTHwUhdRV9M1Tu3Qz60+73Skn0H9AHKuN54Lxcn000jPW3bmxx2YbrhUduyL
yex7vylx0ol+XPSpxva8c/SJwss66/SntR/92ALU1XNNvbA0EvBgSPf0OZ1g08dCr1sKdZVLaINk
oJPBuG4Ps2LfhssEwzmvSXGVSykzZEXgNPcJLpYFXh77Yjnir36DJ39mnjLFc1HYwXUbfdBQASXP
cvfrmMeryp9DcwobunOF/zKK2jBHae99Fnsd4tTVLe3zsK+dbvW9g51yDFPUIPEq1lJXtCSh7bIZ
4TDwTe1F5Pyq+S+/mXZig4iPuZV7vGOFGPMhTbKkzmeYO/qN7gSHQUajjdpwv2uisqoFpOASwc7G
a3BXtYTG/oh2Qu/3AdbFY0KeG89WJ+qig1IR2y6Xjb7P0f5m3WUFJZrfIZi9Pun8x6VKR6qJEyX1
XY1wsIRVxD0Y8t9+M5L+ObYyVg0HwOf3NsnuZgmqZkn9zkCXGpQznQMojRVoY4AO4LA4XdtwC7xy
Tpo5mzKxcPVeQrJDeBZpmGiypGjYRiq/aXFiw6gEyMCh3eEuG3w4hbl2ffrDb2gnNGSAHdgkhHso
gXUwh7NSfg6f/YZ2duYRo92pS7b9DsLUO07ZZzr5yfCpCw8CwVPvuELsMJ8aboM56syTdUJdydIq
2sOaAL96oGFTTBmF4Wj2t9eMpM4zJBkERwPYvN9p+rUJzYVMnV/S48KDpm3YkjyFhx5FJ/w57jeV
/BPd53Xv/fcTJF5m/9yTdBpieHGY/Z7BXojBqGvJuovmC/3W4FE4LbI1Fn51JuqShOxmwlCyHYc5
3NooaJnbHPid5K6CSewxawE72O6sh+0qWgnChXoO7WxPfsLwm8p4ux/CcFi0zd0THzM/UAtNnR2a
pipDEAq2ezS2YQFkcPYYWXn4xSBXxJS1Wuwi6XDiTq/cBAbH+c7vxHVFTFEY5wbOnjCn3NJbxNYn
ABuvXhvJVTHBZ+4Vwh6s9xPmudnC67nPSr+hnT169ngEi0y73dPvcJONpOewTtTM4PjM5qHb7kQH
ZZKJu935i98vdjYoywROP5Q37nuQAdIiaqB9/kll8hq//sfmd2U9UWx12A6YjS7b+KPBLqqDVKx+
UdPV9Yw2nQ3sidb7IpKX6MjHYmLr7rcrXWUPzKxUCKX8dm8C6LN2mAHP7bL53V8TZ1NCZxDBYZWs
95zBchaueMImXqXIf5uY/Wd+1baZ6HQzbveTDB8FXapkgHGk31Jx0tnARnB4gHfTfdT0NxHku9yJ
X70QXmd/xol0y5dcDNt6p/JXYvuqZ51f+uOqd5JhV5RvmGwuzxJyhiuQJn5x01XvmOOg8/K6oJtx
NXW698slybf1Hw7X1839P3aPq95hwUT2DDAGhE4RPRgolv9S85jAu77vVHzZgrUhRaRAPfb7vq5o
0aywU58Br72PQQB7armEVTr4Ub3RIfznBw4POA3odV7vbROexZzvqoQ3lJcOg7paoXFTcZDrYb1P
wTlfZ1gCV9k0Tn53ltiJ0H2w2TFdsDZhuhU+DQR+7Lg9+wGDqasVatFk3kKJutwZgS1fO45fk23w
w5JRVy2UTBSQdqqWu2TZm0m875r0o9dh4OqEGqu2GM0+yz3qdWFY9LNvpV/5wxXsbG1nl0lg6EWi
/wkncZGa3a8/kboiWTMQ2Z0zPJ8JAf9mCJ+2VfoFJFcNFOVRbvQuF/i/51WY8WIa/V7EqasGMiwE
Kikel3sn+fWcf9GQ+51hrh4otDkw2CFYkoRGFYABZb553rNcPVB6drQNgGC6L/1U7MwW+Tz5JUQu
yegYZY/2pFPdR9k0X3Nju3dn2NAfXms7cu6eTLY5hx+Wujev9rcDL0brmRK5iqB8O9pp7zG0ydut
6o9dlNk8W78V6KqC5C4DcGAxuiLi1ssdpuBz7TUnrioI6L6mYc0wItZRmAs3zVS3OyS3fqM7Ce78
2m8WnVNzJ1ADIZV7n89+D3qwAPkz8HRmTDoeWgGpCoGylk+D+Tyu5+iHIqauMAjHCedri/H1Zkil
zv77HsBP3m9enMpQDEN0IPADeISv7GE7YFkPYKDf0E5Ua7vxXHTcZbUM9spQC1eDAUwjv8Hpn5N+
gEGyB3Oc1vEaFSeURynx25vU2Zvh1sVKdR08sTsdX/O2OW/bkWu/ZNHVBkEcuWRN0ui6D9KnoG0v
TM9+RWxXGCTzlSQbitg1bCRNES7smfLO86HQ1QUNxqwU0k5dd8vxaYELSTEHzDPvd5VBLBhRlVhf
J2Vv4ByX5XdAvX1/ubM9I7hdxcayvWYNgKw5NWmJ3+9XRHD1QSNvdTDYDINz/hHomi/c+OWExNmY
yzhP6zFFug6GuSSirTKd+W1MVxxEWnUEraE7boVtpWkOfdBfXrvSFQbtCxl1nB66DhPxbQjGq+kX
z/lwtiWC5LG00ug6UfZx1t2VnX70P+oqg2Y849G2VbrWYuRX1gSk0LGkfhdmVxkEWxEi8MSh68Vm
lQrFCz/Vi9d0u7IgPfaoq6hd19tGnmnTAN5LiefzuisMQnqsh2nXWICJesNYJlFtXvyOKlcalE1h
J1ULX3mzniX+oFuUab914uqC1iXsk67HxzzHMCgyKi9BcnqWUv9LFqQFn1U46FqueOY4+jO9ACT/
0+9rOvES7g462dGPXEurbueYFpgkv6jjyl/CfJOok2PoLOnLYe3KufFzLqEuz4gv5FBZj6GtPa9M
v0I2mOendMpBy65CgMWxc2DkuhVyEi95uAivBIK4yheFtqhksZOuJxGWSbRfptQvpyKu5kUkYaMJ
/lczw3/j8apsVfrLZ40QV/PSxUyc04aNE53xVYZSFzmq7Z5T4kTKaTzWRYhW16MUH2n/QwaZlyyf
uKIXNUlGV4nJjkKLmJDcGrV5JfbEFb2EwMFKYTDZ3QrgzdDe0NfjddkhLsVIxoCAETwlw4d9KlI4
aqTga/h9Ryd9XQh2Sj8KXTfdWfXZfZulV3AnrtploFpSHQR7bVvYle9tAaPiq9+PdvZjqJZDhRNO
v+bVsbbL0e18elqXEFdbyBqR9qTB72Zs+TGcyUc9HMJvtl1tYTaEAXTyGLuNnnaSl+F5eo7sXCsH
0p5piItCvc9HcfBfc/7Fa65d+c/WtGmyWSwQ6GkqKLkLMyivYABx359Xp3BO22Wd8r1WNkkBA4Eg
b+vXwHP0+M/R27xPm/013V4J2SuIU77EerCe0x39OfjrBTszC376Gh232R43I/0IdMSVAJGMUpvB
96zGC68q5Cs6hjWem9J1Dlu7jKO4Ee31Eves3MdTvbfMrP+QTf37TvDfhXziuoex7cR1SYZrHaJo
Gtbh0S7Bm3ZmOy8Togf+cRBE5HiFXEx7A7Nhgd9NYvRyW5iV4jaEYxcX4cFs/6Y9rTIdDDGH2K+0
iIn886MlA+KVNsNaz4QDNUfIb9iR/fDaJplzK9B9kPAR5oP1OY/f4qQRqBT7uUsRV8WhZRS3Ge3X
Ol+7uhvyriDKTxZGXBnHeY6qz6EDr62eaaGUPgrALHO/beIKOWTYdPYk3euM932RZdFrg+zpR/8g
rphj10qum8Kc79iLRUO4LLc8+e31QV05xy64BqAaP50n7ddwM/doCW5+Qzvnnqbd2eqY43fTpopt
VLPMr+OLuOqNbdxGk65YKpTIuISnDynP3u/lkrg6PK6TFAmIXWsyRI+JsBXIcH7JgqvDy3WYL4Kt
GJoZWpgkuPdANfhFAleJ141NorvArHUf7hcr8AcA1OyHmSMuPixtor0d+bLWzTSNVaKP8WLYEvnl
q64aj/MsHKGZe71EZgpXjzE2DXrKN+51syGuHk+Ise1JOOHX48veO6HaJ7aZ1PNukzlhcmemgdcu
NpHSL+CgPfe78CpmkNQZOTTzkHRYIjXf5Ddpm3f4Bv9wlL9uw/8RxFwhkTYpbfJ8QFWKxdMj6ELT
w86iI0Rf6Zp99zsCnHBB0AgXbmGCI33K8sJM699cz34lafJfgqIOfq/DTLHeE3Gj6zc75X47ydUT
IboHaCDFyCE7mlJEYRnC2cQvWLhUpGabyTydGLzN1DNXA55elNerOXGpSKntpUzQNV2n8RxUY9q/
DRruV3ggLi1oTGO6hCZa6+FVQ4C+7+9j13tmsa6waIvMuXRzvNaH6J7jZSyXbfDbQq6qiCuwZbKI
YA02XYdCactLoNz8vAeJKytql0iekmBW8nmrpzaqcKf3eqAjrqgolYEYA4iKatYNN55OZT6mXnol
4tKCQmm79AC2DcZgAfoodNF2fm8LxOUEJXbNB8A5sEwsKaDYyFOvWjdxBUU0XVS/BBhYw/npOWhY
V6wi9cMbEVdUJNiehxHd1zrjo2mqbVZTU8ztjL47r6PQlRZR0D1zcAlfv+Zczsn+EkV+Pbwwjv8z
4WfJrI5OIWEZ7Egr2tra7Kz1O65cmY9ashnWy0hZxiG+mY0VLQv9Frgr8gnIgBanAUNHQ/aAEkrV
zn4WlcRV+HDARU4daSzwgLXPPR8x5wOeRv2+pXPDepVtA+8ZTnUcNeShDfb2OuZb7rc5XYnPOcZs
IUph9K7twkIOqxxLOzbKj09BXKVPEhyTSIZ5qvk0DoXCfWI+Gr+I70p9xo0uivdqrfflLKDdeuy7
9sVr1l01WytWtioyqhrml/vVtMlZBiEMA/xGdypLB+qD2zIwW3cMBfBEvkvF5heWXRnRGQXJ0s+n
rbUNugpkquViZeiZ9rtKImh91zZdDlvLIf/coOxbTIn1i52uloj38DMgVB01jPxWQKA0va2s9yOw
EFdOtNB4wYsrt/WYHdtYQNMRjSVTh/nl9Uldg6eFzETCZnOu8y201TD1sjin1g8FRFzFUjtJQB8t
FkyACdmNuKTqnxQor2vuf6TmrlxJ9mTvrMaCwbOu/s2weOJLM5nlb6niAdwu4MrF5+DMxtXvXuqK
mE4bzkfGQlun24dgDYCR8vzGroDpnMYmhlDU1gmMN7Z9KLbEz/SAuAKm4IjBPs8xS61Z34qM3Iin
6w5xsUbZcQbj1hFb4wIDnKI8h6JbPEsurn6piTnY8utiax53/QsqU8FeHAuN/ql+gXz//ywgV8Ik
RgVsQM/mekIXcfwJxsftg051kDy1G7r+PwCcRuZPa9N3cPo9zn6Vf9nURAfApnwe9Fh0eFObVIE6
pTwf4IUDYI89m3b5SMY0UY9kGfbuYdHq2N6sR9OxSx+imfi+ARS2VNNAk/1+bKnJn2N4oJHLxCOY
RuikAUOi4AlrvsZBQvNyOHHAVANXcqnWJIV5Z8SCwdRbh1LXu5juQXLttzBubhaPFeZNCtgrHkL+
MnMel2dyWHvBe+iDHmn8Gana/iMO5facfJ7fT5f2A4pa7drk1xWa6r93/KlHmcCSJK1B2gNDKcrD
/HeAV8+xEH0zPOX5NH6Jpy5rrtEhY/mRCKp/nxbgNkBdRxXBgAVGFXdpo2T8SaYT72tJMIyybkUm
zs9ibgd73fI0OK4ZGlyXO5qlhvwxWJlWz8mYTNF3ANiPvY5g6tCVebqJl7U5kqbkCcSP5U7kPNzH
xjTLmxEsz+NTCm/TruolWgnLvmFTWsIDIeHXjZx8fXj1PW+rcOqP+C3esjtTME4D9uPAB1juoOHu
MN8cWCS+dMLy8B6YJM8qm7bbeM3TkTYli/AScUkzG7w1ydnGF0APjryMoCshFcjLMq6Orps+GCqE
vDTtPsXvJWgO+E3bNL3iz2QelqpZh7ywm5j6awjCTvS2b+kylAoce7yHnRoEVRUlciusJOlZZr1B
m4GJ9yYo2ZTJrTottO9laDYCvrviKUBRJJbyljPI+goVs/OzWSESK0SUz0Fpwr6Ji/PYs/4KzHXI
LuO6N6LM7bJ/2YeBgLzZhma/RUkaZL9OcLOiOuIzaW7pup0P5zFP3/Y5gtMQboZnW+SbUE9cBeYh
C3kGdjgUO015qpn+hT9vBd83G/QD6gxzWgDVOK9fd5GvfYGqcsbqLllDDQ4SRSHfxthmxTZF6f5u
Z/HB22KljT4BNd0R3QJj2uFhbQAwhuvOefIyi618mbGUZWWiLF8vy0wh2o2HkHclzdu+uQ58jW1F
IOX/y4jG6iIIpYQryCR2XuVhz/QntcfZF5QteFvNJmFLMXLDzW3FPx7qPY+2s+gGFedv8XCRrgWg
zEbe+Jjj/6vWZklbBKkatqHogRey1bLv7fGVHKyFihDkfSF/ZR1bWBV24x49DYBW/qJnZ8NbkAf2
7wUGLt+PpqefSD71KSomXbB84E1/hsDbpOZ8TFoDQnIp4mUml43TNH5nxiMJr3szDtP92DmVt9Zk
vSrWZNdvld6H6Yr9Fu2lTJb5p+li1B05AN57DfeiQNyCQzdfWIoG8nkPYwXY5DJmLyaRwUOv8U+K
DkyZ7Ms25+MwX0C1HGR/MauOh/ddyofpN94SSXoB1IbmO5TMPEof7BaB6VxMuknaqezxKDVHRRpG
3VHiL3ssb+Y0jPVNBTHNn2Yzvy6BIGtwbDVzg8+FWyn/iCa6jnzs96CbYJm6cqKKWTWo4aVinF8m
Eobdz1xFY/NzhQeGqsKFI8HvuiEdHzvAw+19Ssk5vD0XkX4ebB9EZR9qk1wX2e7rG5y2gS3jbpfp
Fe+2GS0Af+zHFzSvROylkYQ/5DNUBWjI5mvzMKc2/T3sdIR2OM4m8zxNE9IJOur1S5qwHZ5v7S5+
b4Pe3snW8qwYZ+ysoFxP2o8fT9znRRGncfaDnEhECkDiTFR1SNnULZyxMMIgbfM3lvEmvPXBrpqL
QLYYlCrPmuiSodGtqda8C2TRZmsSXEQQmL/SKZ/UXfZnFZ04TgqDJ9fXOf5AmUZAypHDtjwuWn5g
4yxvz2a9zN36vg8Wdl7EnuTfXrnf/MmsPcpdeTOgBQUAh/Atka9Lho3bHD0EcZ5JUkXoufmsjgQV
PJKu7K+FRNljHknznC6BkA8s68bolsB1g15jbIztGUHzYTzmUgFOudvumZm0Q5+LiM/nPJ3UEwpt
yAjwR23P2ybJXBzZxMVV9plpiyNGIbvAzmXfARI93rA2HrISdOZvVCj2M2Gq+UHncJ7ez1l3TkWg
chQYj5hAQiqQ3CnSI5qC4wkq3MGBU6Qw6OqH7kes86uO+/1hmkJ1QW2/rYDYmS5y47fO2joOhayS
Fq9aaxbdloiEBSPHWz7apYj4ORYM3LqiBX0Ki1a8Rw6yFwOahMvdBqY4gUvoWQZ1hID0zASjfhaU
PlvSV0m2fOUm0Fca4gfu8GqqYKD+dGbLgSpjnwfVBsO5io+ala0MNCsIEH832wDNdYtSy3+JcL3P
ydQVdG3HK+FRjkJfExUIoiGO+nzFuylaQkE9WFTJ4Eu4Y1HnDQ6nxNoH0PZoAYOoT32M202AOIBg
OL0ceYDTslGsiPGZS+g7SBGT45kc/EaEfWZ6CS9A8lt4u45tuWV9Vx5r+GZI92+Yx/SiQJWsUWT7
0cb8vESRqSC55ZU8Rl5xJfQthwFbGfEBj4Xn+DHbp62I9Q5ssX31qeuH9NpP6LHMj6lS8XyZJn1R
JJ7LPaW3eG6fVIDC4B6btWxaa6o0Pd4P0zL3184G32KLcNE3/eOmz2fScFlwsr5I0+cPa5ovl8ak
v/tOvznaFIf6mRRtn6nbnCzjB2ni+LLmi73I8fy6wtoS3iha4pSagg0eXZQvSNjSqFPX40jnIret
LunQBmU8qw9NxrM6h49axQf7Af7jEfBPQxm1dC5gRgrVuH11fG4PXcUp3JCWRo4VVVOOWYfncbyG
OBFOPE3g38ED8zINyTtpkgxhqakkaWiPa1b4cZvTr+dAhk+vh3Eps1BVjFFxOdCR9rbJyfm3mfmX
MxqjejHhk8SDevGaypSR7CRAEvGnto1eCJlFsUUxrkI7exrQJvsUzuoUhWVB9j2j5ovIls9B1F5n
cVwWjQ70NOXn8xIOwyVs1EdpBa1PwVjRoRyxFBBLMdQlVxxEzfnCdPoO7kyPazzc/q3MAGnu837K
5YI266d4zpqnLFPDUwYO/9sRt6QXraaojGJwqxuQ8ypFp7ZodR5VQAfPc9Ge51nwcX0iOXKiPMvY
E6K8qRYzJFUzEF4yJHKAv41jKW1YB+uyl+sUmYKYASE5H9q+3Npx/ZX35/b2POKuRuLCPq7IEBHz
rTHvxEbv+pTmprs+wRYWxyNL4k8c03JBm0vzOOxHmSGFfZto0RVo25ne2HO8AIZip2Kdg+2qZcDr
DrnI2yRIs4tdZP63bnsJ72Z+S9AG+iZO+6RMc/klz+KwBIrkEZkBdkNH1gJoueGCzIwXYuv6502y
vAhxFBeMTe+BabWf+ThkXycN3jSdGEybNxEWy9AimVjpkzXN3yoILy14gEWvDY2LVa/HI4p29bac
0QMZgfrYbfoxHLfkjcnTd/u2TFh5khUQDy9F0JnvCcqpNRUwLc1Hat/zlVadadZyP/bfr5Zbv/aB
UQBS06awCRkrlcl71xxhQXrZVTJZfxDdX5iy4wOoPO1rfg1Kpv1pM/UxSqh4y+fufOF9ECJJzUNc
BcOfRx4m1yBNYciA4C5ObKZ0/ySXpGqpDMsc/NtyPCb6ZYNkay4CnZcgLF3mZY2RNJDuws9mARcA
t65Zt/gC4X5VU/hIJd1LeyhIj/jySFkgcKCYsOB8f5/twYctXlZU08CF2ZLRFAjT+sspxhHZfdwU
S5K3j4eMHvYmWos4H38mln9I6HZcTKY/qwFSOivhOIb0pv8YD4cqz05uJR/lXyDszk8zWZInZQQy
hPH1v1seUts802V5ARAESj+Uq99s5yzeyCAqxlblRdPiTzqx9uvdMPESBXNyGWnwOd3UmxjmjwVd
sr/Yll7zhfYvfRbNnxK0vDW1DJNOl2AkTI+wb6WiSLJ4rBMx4jhZ9+GoMpmM3yi34zU5ebYWuA6J
8lii7CIj8hSPlBYd2pXvK0QAJbOvN0dc01RlxLqUcGDZCzsZ9khWdrzT+Tb/2E4lir1NbREq+QWP
yj+o5i/C9o/LEn7JFPkWZkpX8PBT18CK8Y5De34GWKp5jMdR1LHUVaK2/jIctoPll1o/w3iE1LOg
U23J0VaU0485bbkq6bweBgj3GRENgU9UJl+mR9g+sjqPAlMqjj5fgN8g+JkGMOCWvDyDIAuLJrdr
UmKrPU4Mx2m8acgOOFunhwZ35PtxrMgy4PK2Fbrp40cYoQdPdMZ7EMW72Q+0QIaXbjTBm03344cx
o+jROcnjGTJ+xU1SwJUrf81SNQxEmy573xxRjUJAydKDlumByY0m8qbDkVOzbcCCOPKPMHUfi7YB
fTWwr729I1rnYpM1DxxORWGUtFW8iys7zF0jMfqkt8OepWDZVEmFf0v0+rLu5m/cN4bimJrpsquE
Fsm8kUvfHR3qAKD4IWdKbQV6HxSfWPD0h8jP5KKBK/qdW/m26aI6icf7ZLvrOJofyAzwVLWjpUSG
bfYcJ+vblL469Xbz8yKyb0dqLM6SV+q34M85sb/bns+lTqPXvj+5sBK6qAFEMtUeP04U7gp+JvKW
RXyFSSkiykOP4/5FnMRWdmPyjZmD+alBG16ZbTF9N2TL92Pbkstk8+Xd2Azr35Kdyae+1/ayMxhj
5LisQDAis4pOQfgm3qKfaWdvWcv6EvWVLy0g+Zd9pG9PxjM0xkT6ud2z5S3mcehLPekKueW3MzjB
ug7loxwGdtvz5ig0D341bYgG8dXi3wwbk1/jKPkGxGf4TgcrmJz5fD7xAbTS8wxu0Yh7LF7HeyQS
M/6Kcyyewi2Kbht8Qj80zSFksS5Z/yWFIKXg+FsVwPu9a2h8PsXdMf6Lsy9rjhtXsv4rN/qdd7gA
XCam54FL7YukkmxZLwxZdhNcQHAnwV//HaLcLkvTMZ74IjrYRCLJsqpIIPPkycyvhJbZ977G8gUC
u7ku3PrzUDinmQyTny0VEZ3UffKEGUemTObNaE/jQTjWXesQvIMyORDpPqSWna9cTnaoy1UEjc0v
Xs+S0PKSclUZFpZI8DAic6yyPcrjo3tP4tinNh/NULrdi1U5bNWS2Ng1aMp8j/LIRVi1NYydHM/P
0KHMhS89KiNm11UaxuW05l7iosuvcWpQD1qf4a/LObNCN6lPVFYhmRvwGJtAcANP5pCuuZ5+tkny
CjbYVmvbPGRZ+YYmzU00IwoToVXFCK+1Zvux1D9ZdE6AW3hJQFFrv0ORJ79HD0Csb6YI2SBglZPy
yGJrrVHbdfeDtGQI7CUrT2SgqNbS1agqIIHIoX9qEHv9s4Zgibejo1ZsSEZfRlhJJ9PK147DRAD4
i2+6vLrX8jzSKs2O96Ky5gBuWhXBWV5NTarLTY8dK/DwpD01vIyRUBizU1J4xpp32pq7+TO6zlhw
qBoRpHln+mWHmnx1qhW7YSkGjw3aCFmPpuIo5UGeC4A8Z20sixXNZ34WQ611a7PIiyQwUCc4jKum
CQyrRuFaPOFB0rl1IOuE+bzRA0e0ux7Wpo/8nsidKp4FhT1bG/SifkkTuCBVip0WBQPQhzXPQxQF
/5LlJvoyoxdxkMyieHK6IcSqe0/gT34bOsbWhj6uUM07LLoSQU2XZo+djkw4bXLx9aOV1wAvu0ZX
ytljNMy4d5cNGplWOTQjq0eC6Gzzs+Nk5dOoOzDOeYpnCb9pbwVjlaBTYVzDfiWUGIHlakebOy4L
6q64j/viYbaTb5pTahtNzHPkmhMaaMyZ7Q+CdfD6aGTYWn5XoSXuG3FzGmUTYfh6NHpfFiA9t0A0
0AyeTisUEK8EIJ/FljJIFjle18oVALy7RmvEuTC8OmKuONaDI1ZmkcAgxy+B30rLRZQ3idxYlrUa
G6JvhTtqodCmeN07zN7HuaOvG2E3R2Ac3M/rzj3KrMw2synops/wUqTcteqwaWgkh8pYN3mbPffI
Zf9auM14HmDHXGBeu/uCo75Ihedyzz0UjhIevhIEN305OuvWcWTlJ3PxBZUMP9dz0aFFMsqywb3s
t9zmrPUFypeDhreDH3NBYCcNstQUPsnZ+FcqqLfS5z7jPkE5NL9x2WPbNc26lBoKn5e1XcQbdBgC
EmNPSFsNhw4YJt7dwfySA7d45Q1vgMs5HvBU/Ek7+HUGO1GrI4O/rL5k57E4I0BAB/QpIfP8Vz7Q
9hMAbtfxi6pJAKKgbYvD5sINB82tydoi2jQFYiDGdJ/g+3cCUnvu89znCZqW5AMafGaaeSJzP5uh
JdCDlxfAOg5zVsb1fY+W1qvELoX+Ve9avJUAeLNyDawRxqvdd89E5g5+BE0bjJ0zEeLtY20yjo1E
hyM5d/UbmLRDHGA5K9N1DUgpA2NnrI1wJsWhG/honot8AX/KPkFPQ1SjFt/gPxH7zonJHFWybB0Y
FPpmQtF07Hroai78RCNH2swe0HG05ivRLC6RLUKZxCJhD8BED1ia58CcHIve12mlPeTNwOBPd7lz
744O688zbavmbjSwBZRjOZmo3CIY1llYuAZgjKwwd+Dq9dJnmZzq50qfehJwWHfOqrIyFF6KixY9
v2DNYrtF3eGuwV8g4JdVCZis67nrH7taGmWoowhm8Qx8qrD9ueWotptMJf+Sz9Zf2AsTWDQOHUXE
5o5t2xxA86rrbFmsDDF2Yp9NxhAlTsfARyov3RB72D3Kfkr26H/tWg8WGlMEo2Z+AaP4BWWEChCu
4bdWY6elxzFF/kNkW1Oa74dkJuwCkPNz29Q8PQ6Tifa/A0Dy/ZCWvAsn9KQ+WnYhEA9B9razmRuA
oJFRW1ZzTFqTfcUCz3JfB+w2Rg018CbZBnc20ssLEM9hnYKeatisAhpm5AR2U4WWbnFRX0oDDt+2
dAwrXsdJDSNk8MwaixcDFu17EzeyowucQH5Ne0MO0SzntF2nZW3u7MRxBeoLOmUDP3yqhlWZGHp1
7nnXpJEYx94fsGcBsQCiBn+oXOfYarDHew2WZ2kl9l6f4L3dgb7AvxMw3gTQXW2lJfMQkMY0NtZo
5yEx87dUFGmy0kTP05AnLaqCEU+HmZY5MTDdeprFqauyLo4SOjpnAx3lu00Sd8DE7QQPj586daJ/
auqp6LGw5vqJoQe67rdIQQEiDvh6jLghGhuGPQe6krept7VROZ74EliUFkxePZhY52AQw4srDWBY
RXoxUnHKB2KFeT7vslnWfkYr/QEdqOcDHsqhP5qWOz3OsazrqIhHVNVpUPsJCI1w7G3VT5O5K+Pe
eWQtOrXia2Y8h0FMjJe2w213qZUDnUI2I1x8GEiw7KcwGevhDlgoq4PU0Np7M0ajXZjaLtDu3kG5
ihblfL6XHff6KJNkhO+ud8TzpWYfCRuxoMQtNo+pt1HPhtfOo+QtGeFfms52gsnKL11Rt3SHzd77
xmT8qhVZWUVIpEYfMaMw2npLuIt2OW5L5gcYib3h9wUxX5ESmH8ZzH4BSmD+8wBfcfVa16isg38I
krzzAr54LM3x2Kd28iCrxHLWPUVUJRibcWY7HX0z+j2wuApAoWvXh3xuGn7Qct3FVz0y/RGv5NCe
erPNvJXWwKi8IA9MtAEfJcc7nYr0L4PQcasDFi6DEc89gj8iqdoAFQPlEPSiS2w/Z5lo/bRO3a+o
GFpeTGuy76jgoliJeoZ/QvpG0g1Fygw8vQmMJr9Fy8MDEoR3GdGKIRiw3h51EY+vLC24s3byCqx7
ykAQCV0UZDbCLElFtUKxxvYLYROobej0a+d+h+JieUDnecm+SDXHCCQCTOO2trsg0SpnXqcSb+wW
SbjVxck9g+6JYHjwACeHQ0nKzOfYXxgWkTp9JAkCCmtp9djjQHLpK4QHec8+uyweRIjlHP3fqETv
1RXJOWmx/XKvWDlW2aYnkYgYuKo52FXUd2z42qEWqR4YgwmS1cDc3g0MfEMXVILN4qDWbJoedAsB
lUcLT4bcIpYkjUczqev2m8OQogiQJO/6HQUT2VzXQ1I0dy7nlfV9TsqcrVHdOP5r6Hoj3RsIFsy+
2eUNPRsp4hMha9JUg+E/oz6abzCwMHbUWdBFvzdQ2yTsJQeQPzH0lvqETo4OyuB1Jj1ZCLqa3New
7JA7k5b6Ti8zZwhHp+aW3+v4MvYZMoOtdWZ6db4inIj008jz1oymZJIkHGCUYesZO14+953EygZ+
Tz2dDYQoX0EDqaUfu7meBOgc08Uhqr0PF26hzWco4tIGXXkEcu9jC2Cf7R7u/6qPNQQu+q6v4Irb
cJlPOXremmE8Ok56mUpdqwLUltDHoGrmqbtz+qyOeNk3WCstm+er2E0N7y8EsegYlU5Ba1B2OBCm
FuGw6gGpPQPAVAcXbAtXtwF0wjVkwyp2EFp9RgMQBhQf0RNktuJVtLRzLTRz3vKWuSggqJVeKn3A
He1wyGHvsMm3B9OMXxPL85jv6SRv/A5NM19ZjnNYLRkdfc5n/B3oKdS8Uj2x6UqCCIbnNWvwA/HS
mZvNiA8oQqCJqFiQdYTbr0hUbctNUdGWPngjH+PITioYcqZ0xJ1e6F3+5sLuBKpeZEkWZhLeNOiU
JvJdAcKTciIvLZ01780aRGUGcqj7LELak5aDiJZ3ZDH0dc+fCk7l/18KwMemSZ3F8iyNRbVp0Ux8
U3qNe0aojvwgi/zH2/SfyXdxd2XPtP/9Xxi/oQBpkyas+zD870fB8d9/Ldf81Hl/xX+vv4vTK//e
flR6dw3u++Nzw9fu9d0gKru0k/f990Y+fIdx0an741+4aP5fJ/+FnQJ3eZTV9z//eBN92S13w9pV
/vFjavvtzz9UcbT/+PX+PyaXP+DPP55Q4uT7t39dutfue/s/rvv+2nZ//gHE8t+eo1ue4xHPNNwl
/2L8vswge+zfxCOOZzvU9ExvSZwqRdOxP/9wjH9blDiWbYG7ujBMWoGlCpe4//Ys1Cn0PPBmkDEN
8szf/7h3P8/t5/pX2fM7AKZd++cf1ockOwI/2TB1zwbByrE9y/1I8ymMrCkN5DB/ry1xxDJjPaEq
tBlWbPbWxmCbTyOpzRC1b7y1mtVdzbjOmk1pXWeLIv8x+0/Xqlsp5X+61vBe00SwMBmqeq8OblEA
3L2NPdi6e2c5fJAhwoCQwFWotQe77KZNAgjicDsUlffrMCVc24t849We9TmpCn6wbMAN2jKsZalH
4A84a9OuyWfT6b7lZTeek2nGss0i4TTZKp9H+UKx/pWd4X0ekmlFvazrYl93ZgKmzRzvpazjvTqz
Ky/elzFi0/5tnMeGtRsG2GFSTyLiIATbNVaWhO4ISHFCtbx6Bf60sVdjZvdnTcT61ypPMwT1SHnI
ZiYOxXJg8eQEhV6R4MOEGqqDnTbigA1ca311WqFszJgf1FwxTRpIJ1MWAa4aVpM1uycs88MqqWL3
xJazeZoQ3vOoCOHXitZqP3k6esV2y9aca0z4MIzFCR0oxQnNVHBwsKmgXjRA2m5MsGdjteQhwvPe
2uq6k5F08ylBYbYLqkC1EYDiZNVMDb0ABx2PMGWeao7goM50OjzkedbuJhY4Nm0fEBHpHvB3oL5B
ivikkqnD8q74XpolWzW0ZzN5+N8uUjcqKFL3GyG242TB7UBBXrnHDv/rQckq05l+mVCygVRPP35z
1zpJpDQThJbOjZWySxxrdN0S2wgaYrPLhI4H8BLaCRD62K3rvLP24Hv2u8oZh40LE+SEUuZ2VLqz
eDAntN6jWs4+54VT+ijxM+yrstZDYQIMy9BS55M6K36etaOWXmW3Mwet5zZZwezIKJo0MJySruG5
9yxQ47EcUKwAIN5mMGSPBias9rV2ZBdnyks4XkO9SSbdfajaofEHjWffEFiNuprxly6WwLEIvDva
mfEhQQQxjDsZr9AOgILUEC/FNXWd+njoxaoqTHFikomT7jTiJJcDOgNRxBWbaqUmGlcyBOWXGY11
FK5T9eb00xGe24uJgAULKrRvWxy5F0R+B4YY56ztrF684PXEH/Rz2JSkuW/nrWHNfD/TzqoBihBj
n6FfCFINctGhi8DcXIXX+aw1vtoVZxsHxc4i+N920A9a5q6p9qZ1fDrmTmyd+OQFbuYU86ehGOHg
1mnilr6bgMdjUCTIJzSXd8Cnp+uhJCGuSH+VJJPri7qZ1zGB6oTE8YmYcl04KPsswFOExdDwN8TV
NnD5p8+0bU5OWcOVxDqiDlj14j1d1hE15GoxuY3xA6LTGgL/DqryANUw+BHNaZwQ2838nMT6wW5N
+xtL5wuZafqZu94Y6TTODgJO9jFFGZyr6lDOh4xw8fl/ZwYbqvbSjWJLbE/3UJuW2gRMIWxYHyvM
OAZPERti7vfcTott6uVZ4ZtI0YALZotdl5sYq9OP44+qv4z/x+nHa1tQLgMUISURsWb9CZyZhxoM
sDNP0wwMAATmWh7EQqK7+fIzqwOIcwRrGM8PZdFd5dwUDL0LFhV3uWLSmhiAJPRul/284ian5gzq
hbri959Rl82xBg50kW6TI7QixvsUgcFDbLMspHZXvSb5sEtQSfgT97R0S9yYrxDXql6HPfoa5a8t
F+0KzqG7sYu8/aRpfMuz3B/n7jIliHJodkcfOOuPiXT6Z4nmjZvZtklkOF2PCDLImbxp2ZnTNtk0
CXw2A+RE32skexniVgZc16fDULrywvP6DpQU9oIKqSzS+Rxv65SWn+cewPQi773MWSGKbYL5lrMX
ozuPcnKeYwl8d+gbEilxMpBtl1XpU+K53b4jcw7/IUlfLDP7TXrhtcjBu6cPueBY8RaOBSwcPIog
gP/SPAORCbe1dTv9lhm5BXoKtq5Mz+cXMJvtYJQmbAbw0h762cVWLuSLXiCKqyVde5hbaT2wRPss
8cKujBGFVWUR54fG0vMDr5ofZ0qmufwOWEay+SBXusAiptZXerfpzK7vGqvBN/4Pt1Myvc3WFUN0
mhIRTX0/IrjE6SFH0eeIizl5RnDm7CwvN43pXW0ThFoXVZORH6rDDDLIT1XhFM43hJfvsoobn+1Y
igj0fRY2rEsI2IkE5I3yzu3HLV7J1ZgRdMxaznTUTUj8BBk417P3sx/1NMQRkSSJK97rLbX8dmYD
INMtPf2gyfnXg1cZ28yym+0H+U0XQUb9oIY2FQfA8Ajt51KCVvgPt1MyKsqzORbTRl2qbqzkHy/j
nv6g5eYYTgLu6VzIR2ye6M3qGs0zUvhSPwUh4mtSdcc5T9B6MkMaPNx5tITnaQWyvdc8GClvAo2W
TyBFZWeT6ebTz9HsJdZTmtZP5sCzs7GMljk1MrFT3TT/T9ehNdMvd7l9XoJPUKP3n6BGy9z7T1ea
tCycbV6lvZ8ZKTu6VUJQRANxNu6Q5Khk6ux2QOMjTCQFQd0gsGlvEx+UwZ6If5MI9oFoT+A7WRZB
Rw3LRmLi4vS8f5EnlmomayztW5qB+TQ37r3rZNmxzeMhUG80TIK3vrTce5g+6bH+KUcg4g30nx/y
YU7HQNSmXEyItwmc21/0lRwV29+K+DVtvAdE6ufex8ttHOKfj9n1bJHpc1tHWWojJsJaHYrLQ62m
1UE9bepMKWJ3JGCMIdiBgqp4Ba43d424DOqZ6aEmYBTX6Hfml4NX7uvFKObC0tcM7NhQDfXSLe47
A9SVZVIsB0BWFUA8LvYpfZk79CePJd0XddeeRwR9A+DP/K2mLMhie3rhMJOjm4ZNv8V01w4umhJb
FuA7w4aRdRtX1m+sAZXCLAqZiHJxpNWvuDi7KPmqo3Oe9fFXrHopgDdb7jcNTC2q+dSozUg5hsJY
g0OrPapBnm/QA1N7rFJbXFL5OnBnDwJBckSlF1iFP4dVrOMfjCYg11kvdZp7JCGAsa9t6FybB4sU
yaatdPNAlzNrkakzJbvNiirW1jc9dTam4wPok+lhdBAWdYiJ1IO6ac85uLLXg5oQKNMMp/BvmVKZ
sckGaqJCMwHqN8t1xiJUt1HaStHL5e9qtKlqJe+/YwfOIXHRLo+6Jnz692+KqlGhT8z6RssuCdo0
NQ79z4PdghHlq3HXEViHVQKwMUVQeVFRorrED1OkgxXNKSUnLc3JKUfnqcxi7ZHInpzM5aDkaUaK
yJMGCT5MqFnEGeHZmmnU9R76qYgZJP8TkLMsTE3+XE+psaWgiZ3bqW/P1nK2yAWx5eaqm2ckP5Me
ISQymE8It3p3wBn3gMatJyuX7t0yV+vuL3PgTppPhIyPAt9ZJEyt3raK/LCcZaMEDWI5Qw+jH2e3
2dtZMjrZPkcK0fo31rDKRHz/47iOaxOburoHOOhjZihzQMkDGNh8Q3rH3JLIqbxVw6R2BPvjrtKm
YatGVxEauM1+U/YyTCzXC4rreNFW8xlYPrvRAd2tRFgd3WrosJae+OU2akLpprZJwg5xPcRZmizI
xKx9oWb5ICq0JPYBkMjOwf8T624yy/pljKskAB9Av+ionxSVIDMe60rPtiZCY1vXZtYxx6YZGWPW
XCxegkDWsuRluSNItOjj1BwIwPQH12LNmmjg+KNfKSL4ur4GwVI+pwOPo1lzxp1R2PGd0igaezwV
WQY2qnpcl8dzIr1+cNQzC7C68qmVFKv+58xNEfS+IrRQfCQoUUHhHlWg/KKe2AUBZ3Yxxx7URc9t
V0r2U6Ob6jw0wOSrF/8R6TnlyozjNGyXoZKlaH68qr2lqL7yOJOf4xKe2r1SVDLNy7JwRl3UezVx
uxdXjmsJBqYBGvEORJcI/IHy1CcT/OHlDMEkcQJ3m+4NUPs/yJWGmlyuVKq3i+hyZbNc+fO2SkPJ
lZqZok3Kclsl+nD5+9u2nvjNnu0uK827h50izcSlaIRFbSz5HxM4O9DPMpmX8VsO/raBkjfCB1MP
HroON902XL4Q9/i+prHh0yabQzHDJwTzGdMfFEHpc5zgqq6UpkVJad7U1S3VUN3Srei5MC2+SrNO
nlIkyplA/4v+VO2VZEY+3ilXYqfK4lUyIspfYFNHWGy5Qs0Dte1RcKrI17ORytN1+sddDKBIPqJO
FFldoKC6SPUYtL45GJmokYy3nKpDqxXxnieRGugjaQ6/KN/U5DLDdNfba0WUVhVup0TX0xgZq6sO
RLpV3Bbi2JalXFWw2X0H2NtRydSBAlmYfHUKugECtbLZ2gxddq+ymyLzuh93UDKvot5v8uuvVQDe
PwEIqsD9gv+PFQr5fh/2Im/OqFd12tccNLkO2IXla41bh4bop1DtEbe9xB286eS+KEFaInzqqz1F
cjBr8nn+oa9k6so5nafT8IaVZLnrsktd7/X+/tcPTTPnLwc/aT7x9p4vh8F5YEhqurvaDIvhABf8
JklcDtYRgqK9GUz4Xe7zrqAXTxuQakMEWSexRy/lbGd7uzZrX81OxkQvywUkxjqgREBcccE4+yjC
UK6VbaN5eR/inREbNUx43Ycm+KUbfQHTGbKlrrMKeb/NKuRdzeqL8odrjVwvnwQf+Xaupr8QheZ3
DBku14OWDN/mKje2SqQme3Rh3qLX0V/caMu7QjfncPJMC38JF2W/yqwkBPWdv2UDUvOkKem5lnq/
R3pRFVGwj19aRwuamFnP4N4v9XVArJ96tnDX2GWoLXZBV+DISzoNJG+IpnRC9plesRDxVuxx/Wgi
2tWjJaQGsjI1hHdGDqJ7dpaziiaJDzSl2N4mkGtLjrWG2sqL2k2ubtJ35fDLBLDC2bd0DcZGCiLP
fmhqoBs5rLmsQnBOs9866UzPchDlyjGoXNtVJZ/jXpzt3kWODmO/WQhVQbNfXwOgYjohOqHoZI+q
qx+rqfVj7DZ6PU9fpwZIP7IwJg31V8lEj7DT7sHHBoUW9Ne/rIF5+znThwtgW5RdcvgYqKE6DNWj
jXQ2NKSEgpniuSGOg94my5AZJT0mGb1Xoz4uh8uQxn8h2N7vUT21OgFb/YFaSakt7BVtrzCsK1ZV
uB5bsQG015uepVAslFyMao+CSbhTRhji89o6rwokZiyWlng/9EBpDjunWiHsRY9WIS4K3FeHKud3
ydBUJzWK8RNEBcgd0TUakDX2TV8Y0goGWKM7kk0LVQ1n3J7cx1o2B1Ai5IuSgwAGVloXu4+dW32U
W6MOcyhLm2AERyv+nSWnqki9/01th9iWbnsuuF3AN98vbS6qV3USodSvIKS7YRnHzbbj/SmbZC7B
kGfTMRHNdFRnIi/brd20J/hzIJ8o5WWIuDHSfzzrodAL5+iJlG8qRKp3HSh7R2Q82xF6Mk0X7Cwg
9KUpf3X4tM97dBZArofrO0NufnOkzPxSpycTmOARIH4JhMuViCvBIqln3XV9u5DlXekgewQMjJ7H
oHgPaBX63URkMywl48G8bD23g83S9gASPVCwnxNLjrFuoDOag4bUkQfzrnsQg70tUX8Q6SHWZytj
IpQVoVtaaNbnznYPaEJaPSDnYHwAeWmPJTD/VDmgis75Af+UHJk/fx/cuZFIexm6vUCJ4o2aaLwB
ESIz0ddXtxmBp8eiamMkpv7taCvf/DaMF8da+d0/dZVIadhaFcV06LZtlcj97TAPldzzgm84aquA
BJpUSJH9qXIdOwwBK2Q9bWk2kvNsjyHYnfXRWkZK1GHX2evddFQjrDE/5IPQ05XMQIi4yZQKYjgv
Ri/b9QiMt/maWXoZjd1kb63ShvuFejFfuIVEKGCXco+EufKzgUrhSi7iWGwly7IIyBz7YokWWJRt
eGfCS/veIN2TvciRio5opQcWawmCLYJIkqGLRlwjo2I/TKN9KZEH9tSBDLsAVqQ11EAhRmiiwpYZ
NSgWtQS5iT/VknRVZx77TWkMS1Wyf/9KYW10TNtx0WGW2h+rfE7WWFZI2LW+cob3BVlR7kEdNHfO
VrUsOnA7/pYR1kkkgQIIv+qgEIB+wJtHf2oo3Q9DpU91WfoFx5+EUogXtDuXu2zwAIwuB6RMB4TA
ErmJkJqq+xIktU2NrqNXNbbQ7m29dQMls8bcQA6LV690z52Camr51phq77G2kYZlo0TDSg2rmTSb
vHMZ3A7MZiDx7lGToPPVsHepcR50clSjnM3iMaHXC5WE28MmzjLnDqW53jKdl3tuA3TuyRT7KgQm
Fwfkg0xfZPl7vZtMo4hcX2NtH67rLVfu6bjkGmrJlz7n+ad2GLTIMBm2FJnER3vWh7Cguf5Fn5Mt
KijY396rIp2y35NFldbDEIJrNq7dhoHAKgZ2cpcDWkaKg66Dsp4W7ITKFxw5WcuEGo/udIKzR7Zg
0hQ6ElOg4w2UnRrUEkI+pUQRitt1tWY6yKIAD6BmyLuz5u5lRs2VT5kNM41wgGNq2FQjAaWNlZEa
tmaRRmhDFq+vyqANIZNzaPZqmGj1M5L3+7OdNMYnlreBa9HvfdwjmEgtepG0To+VbTyrXUyJEJvb
w79Nzw46yB2QTPRApECcUzlkBp91vzKAJd08tZtbpmbNGoDSB39Ni3WxnYzU3XlzjNWn62W2q1Oy
ZRNScTJ0PEE0st2jL267T3jVImCIs1nkAqudF95E6kypKQ01VAe9c9p9DGL5GlF3lIFIendtxo4V
CZGmz7YQS4qunI/5mMSfPHlmzpA+LyVJ9nNcloEamh4noWPrfKuGoiv3Awi4D1mTfQEt8zU3pBMm
djztPCb4U8eKfVMM8kXJUTJg2plE/0e5g7Vnl2rWjLwXhEMn28sjNVQxURUNVRO3sOlN1s/dpppR
nKPVrWOsM7HC5odUkWV4O3g/h7FOuU9rkq7VbALsQ161m9rMjnO6RcsM65h5oLYlEykja7bc4wQ3
3E/Gsf4C4GAOUoZckmFpT1yhhIQxpfUXkmsETL2iW7WzXn0Bc/SYYme/oGqyd718XtQ+XM57DcU7
IIepRCKaZoe0drVf6A+WQP5uxh1rp+gPsASMczsb+B1AmpCl04GPCSsRPevys9M/pShA4PrwyuEc
INgYTqnWREOGAJaSUdtABMN58nrxTq2kz/kIz8dnoEfeE/mAqi2gJhteqYW5aaUrNJxgF92r42Wy
XrgP8WD/hrl2rcj46w5hwoUHRcrWDRQWofAq3xtdDtdKpKMM1UsVkwGJoC041uCQI/0+NXC8ntsx
pfvBqfTAZDYJqJq6Kqip66Gh1Tob0wK566xeD7wsrkB0tQxdPJuRcrliYVdrobVFpBwyGzlI19ls
4OLew6uq+AuKz6DO+rZ/apw+3d7kNyrE+Pek0leciJuap49IjGsfBPIX5jJPn3LkzjgDEtBNA13k
0H5MA8TVyGdvnCewGSd2yr3xqoZaVcMRXavNQBk8sC70VUyRqX6LQtwsoQ8RjZvyB3Pqw/B2Z+xT
6TWKcbupOQ2Hzsrcszd1JxWX5Ol4jy7342fS0Doi6FV78EBGP2iJZJGGsgDPrdWc0hYAf68A4jLp
kocYe6lvVF19JhS272jqO+za8tlqKd+0KOMUqaFSM0FlQm4tEpQESOiAtSd+d3uWE8mfhmrSd9eH
2bKraQNObe0rFXXolgef2eKpH4W+u8lvuuqe15dGo+J6v0zIFNU7kIcEJzV/ABJthMgu9aLKo9mD
Opg8fUGdQblXo3g03Ls4f1YDdQ1DV7qt1SEx8Cb7cJ+pzH/X05QurMF3kJwJMqGnUw8kI2uB5T54
LfmUt2jxJaqXjpl8B1yOHQuk2x1BVOJBDucjBKO1bEMl/KdpNdFV9EvbkmqvHM3OO/d2MjyoQd40
LfJ1XbZWQ2S2Gv+Psi9rrlPXuv1FVIlW4nX1fec+L1Sc2LQCARICfv03kHPs7OTcs+u+UExJYHt5
IaQ5R3MkUX/72OTmOXmrK3D+u4b5m8H203nU975eQB4UpMVaQKOnGYJNnaknUEMgv5CCzCjHMTz7
nrYp8ofuEyu9bGfaYF8SnrPBQi0uqtcmAp8fohsRBFYWuhOYAauq9WZlFHpXloxL80txB5kHkgfJ
0uyWI0CMryhkz4Mq1ndmROMVKOCURbU1YU0DttNToseEtlt4szpP9brwxvIgoB0ksVo6BWJA1rCW
yDMC5a2XsYLOELDmMKk1Xa1FvoUQ1gJvJR7nMIRMNtUAQmrc9/YN2i3dYkRy5xbnEIbop7Nsaqsi
5hwts2ynuR3iHZmilF4kFx8muGeISqCAMtWXTDs2fRcTjSlZoo4d7lmQ08todS9m6mireFzBGJWv
7UbHewX9cjjRR1dZ9O3RQNakU+bbJGyiWTBN6eZg8eia57Q9muhrhIG8mas+72FGpECfzyDhUMy+
5kUz2Tl2mxxlBObFP3BhJqSdkxyRqjLB15Rp5kfTF6mfX5OlOau9Y9eyJjhNLyvBsvzgola3w74R
YBhgu4/ErgCWYUWPfF8C6RfI/T2qBIw2+B9X32suL2HhRe+BfO3KIQAKwhbLCgjCn620v8E/qXyJ
4f4xL1Hw2AlIdC0cy6XHwcnoEYh5eoQwVbUt7fzK8tIdF8nUZjpKdhckWAN2xJo24D20s8rOiddf
qbkeBNAq7I74FlwZcO0/Pk+KOPtoAXL8q0va9GwlXb4PSMGOVtIqCPKAWDJTvtVgK4LG0AaCc1HL
CNQMIPevoNz6OzB10lmiJOTPWvhJLCzIWa3M4gCzT3PNhnNhsXUNENvha/6j+DRWWO9BNcmsF7r2
JhNmLakNmKVO8+Ie45/tyFOvYLvwWWej2OMD276jRLjLukENCeKJMzMCYhfpAlTE/MiVoqcgAkc0
B6F0a7EKL10W+nuBnese5Npgb8KvQ1OTtXaLZPvVpIJcr10A08dHu2nVGgnvJZJvyclBNfLSo5J9
YRYYpHY/0nVHPYhoVCzrVkkdkLnp9qaBKUQesfOIUcisszVLYUDqdm64zopmhD5GWR6KXNorZTf4
8nieN2/9iD7V1P/Rj375JkBtpyFgfLMR1FGrbvrX3AKWAgrH0WJAUnzGuqq5qyzwDuCwei1aBqmU
TKVLonIwtqdO6LzRc2SFK9NpmmK7hLgZEpJbE1qk0Hs/hpYZ17kUyNMUD0XmFkcop5ULsA/cdlW3
hEObAOWQpEA1hXgBaijm1DSaQz51f5wRx69mokTx5WuMCTHdBmvm9VD3ihKHQmitSXdJmj33VR+e
o5qH5246q53UmpNcDNBYRajzCkKLIH7NsHuh8zxKMa2wfnh2HFTOevokOifaxz1YSiVSPDX3oOQH
+RqCL66T3cwhth5UVEcXC0nnm/TLfm8Pzbevfrfx2FILUCVNm0Pa7wyyM1goUADM1sWQolISi+/Q
7oD/T+BUhxRU5JNtDxqaAMBX/pcRIib2Sgvv2cX27BYj/wlrH+fBRJkPhcLPaOrDSgMl52lkZVvL
r2jqG4Igf+NI4u6LSmUXBczcx/NWF0j698iEfizXDfC4bLt95AGwFwl+GqRtPfqQsmiasbuPrLa7
EbvcFkVlPXoQmT3UbmHPINpnQfsQFGHYKkCFYOotsgS8olYAXSwAITC3hiNUcbGl+m1z0OmuWjdR
9us3gCIUX8s4h1xFztxDPzo3xaEQjf9MWiy7AKVeW7P2Zg6ol556UflQk2vPvgGuNC0qZEkqkbyf
Mm0fjcUAgYfOQSk1ijO8wsDXXqZOXl6E25WAwlr6nCVb0/LV/DU0sX1+MR1QNe+noYRa4boT4EZs
0oqAyzRJoQBdWry1AJdBFOyNcgbvmkDKBx9KeUttq/HQC9veU2vWqzkWieBvTyAf0Bh3YTB2D5A9
aHZdDCWtz3YYpmRHaMu/8pi7N7x85qRww3uTaakYZIRSDUaSSdNE9NnuougjL+MgCTrvVF3tTGcX
y3CBQlyxNmHqBnKdpdRZmLsFQzPsqGPRmc+idtXZVYaUZohacQRFGOKhstJQO5hBcS95xbN3haJP
/OC5eIEJh7uryVbyOEwVLuym121jpT9p4UI+NC/UHbRurDWIU8MGKKTuVowgd5shWY5sS4rVRgFR
scUIqu1xhB7dv+TAjTJ59RuaB4tJSii1mevhheHaf+zGXOA6YzsUxbcUYhEBKEwX27XaGyQQ8p0A
pxBiSo28mTZBWxuTfqHWJjQdowuT439e1Vv2ZqhCad3BIgbClhCcDOEI76mvE2Ar+NWFc/kS2ShA
Aqgr2705RBwCM5VPvoMS3u7LmPYg0IOiuCfTwQwxoVdKXGdOvy7+7Rpzn35oXv4F/GHAHf/4vCje
Q2D/AAcNXPRfnxecPNtEcxc6dV3JVzy2s5k7rSfs6WDOIHCK13pK5K1JabY1bem0qNC1jw7UAdo1
tVxIqUyNKk/ZkTsuPeQdxRaoirEZDezzH2fgPDofbf3n2f//OO00K+nDO9rUKX0AgmcJ1Mv2Zlts
wtjL8r0pTJow9/rst9D0fg3+ulZWHZv9MfgrjNsGP6iwojnpbXpgVVWd2ZBv+ITuMAfk6905DyG8
ggRscleMYXkOqDv3HFK/NvlgQWu3lFfwNJyNyLGJTJiXY1/gurOs74KfeTRr8d/+GUBQcsYhzbYT
k15eINpJ160on+MBU76V9PbahGVP762KltfSQTEO6LyTG7r8OS0qOI5YClQDE2aQKQt0NBx11g2P
bvmW8bF81tDh2bsem77ZuDWYBlDKYqTdmd7Bg15rUjYAjJIe2wn8BuZmhE/08Ok3+Ai98L5iXXmF
IE59azv/xOPEX/p+lm7h2GIvYMzro6QhokuaTRjZvE5f8XC8pKxy71ySudsgtSH84mfNN0ZfLUmT
1z8ujJT9L+A/x/jF/P79R4oqcCiwIL5DHI/9LdOOWdMKA/4Y9FiLPIIK7a3aJAuGVVwsVKeivRW4
0T7p6msSx97aRKYdlTUKUbKp18Rg0yDzDhjYRmuoFw3QX5iVEPTlc+qAsU2jsd26nd/f6joQlypQ
87gphptpKqu+W3VWKRcmNB2eE94FjQJgcLqIgpxzaJPxwUTm0Ee2ALkLWRXIA4fLzAFviY4tXVcK
yoZ9BqgkFpnJvCGyOMCu13vqIUGGBMrwACRdvK0hYDxPus6XExxqnDseZQvzEH888uZRTmW19rxm
HysCHSe8ltZZOLZnD0Wvj4PIPWfmFX7xW0cyDTFX0OkKM7gUwSsUD4K5CAX4cV2sUJwK83ovP88a
02NiFHoZmzNGf/QiBOB7Gmj15CRJcPkjD2DCrzawbUeg2A6mpcLr6PiVMpAgT6PKNmmMsjLZgQFi
PcZZ9M3D3H82kZLnwqvYA3cifiU0OaPsZD06Kun3hHjpvPGV9QiSUroOkGptNdCpNxBwyhvm6uwK
8vECNF7/zspwqBNdzUKR1XvTxkW4riQf1lEmur0F1vLeqoZuHxYOgyTSZ2zOvsawabQJse07QVEK
BDUbrgJmE5cgebFLIvFgYBQGOGHOvETV0F2GTn0+CGz2YqSSv8b5FRhgrZWNWB7YHgjhPkT/Gqyg
3Ck0ByJj/1x64johendD46d0Bpmx6Nh00eyPYVkth9kHO46MkbfP2yY5m0PZN/mJDRcTIBs4KRd7
yWOlwI8uR809yD5gLDSlUHzybKRtpxBaaMWeyeyIGSe79S2kXCpdXEwkgpyjfpFOs1F2MwdeoMQ1
gl+F5cV/2qDDibW8YHOed8mxbIafbdS5D3kgmIlEmrkPmTX+FqHm9hG13HEe8jz6ra8DKQr6XoQv
YhGMOz/JyM6cSd1DKf2zDTxMF5qIBQD6qqh3FGqFOxfavCi3UVUWs49ziFzna54V5Qyiwc6W1cOw
7bkqDg6LwMezhuikNB+XFkqdt4pD48orE/lQ+jWdRRp1i75L3zLsJ3/4pY2vcy/BAEih19tBYQ2L
rWZG85jHoHeoA68t9hok7XsUSPZchtBS9ITNHyqwxBYRAxnpfy8o/mLuMheIKmweMaliMkX3H/Cq
PIiSUtctfUhkRKAIOLFxxSQlBxGZnUlf9xaYqoKQYmdevaaXp+2vXmIXv3q/rjW9jt9vlVOJ63+7
3tzOXJA4QBj7TeNAWrLugWuRUNU1tIAvRkCgALnHZrhzICw71Z5ZFuqD56TtHPtl/SCaqJnHYaAf
PGzaFcCuluWcPS8VTyNLx11PoftoQmQKyZLF7oBJEr3QZwGUvpb1cZR29eT7UEoZ6gKaGzJcxjIJ
NuD+1Gu/c4IHNfo3sxGEJ9MkRp62d5n2/U0bk3ody4w+WJ17S0GV2kCY2tu4fb0j8Hd+8SFzvkix
zIXOfunsk9Dxl2EVdI+8DR5NlvtzKLQ2fg2lXWR/DGVh/1RpWIWBMQk1PQZa8sIuwJ3KKrWXYYI1
nRpidnRQgj26UrNXh4+3AA/lK3HrN5r0wYsruJqFPBqfwFoDJTIIuoeegoTBQ0fBCLUcFrVCkoJY
sluyOvHOZQkpYQCDk1PUCLLulScPgfboxrH6cBcyyneuVfVbqjXZs7quNkMAMmAIgZG16gU9QRfB
WgZsGC8OYMEoAWp1K7OqWGQpk/dt42Av75T6ERMXhCh4bz+n1CqAmtDWNzqOz/hLmh9YABzpWNM3
X/OVp6pkF6Nos6k1/pzOK4vzUA31tRQ11H1c+8WOPbJoY7ve5S2IkHahZ6ad95KuG2DbVpA7Ji9J
7G+SAuJWWp17PNzbMRyyjQBVGkwp+MCjqJX/8Go1S+pcvQ01i2cqUOIhjYp45fiWu5cwnjqy2OfL
gtTxU66DRx2O6s3Ks5VSvrcKKgjaQpU/n1durm4cgtcrV5FuT4FmxYQYi5VqEnHXQjVjViQuf/Xr
cWWLRu4hfArN/lywPQr/9ONgwgDVOKxBoOloOmxqQ2TVnBKe4dQM+jgNp8uhJ1/C2ee325jBLJV6
TklVbGFD0EIRlzSniKTOTgWls4qBWrwH4BEStJZXvrnJC3Rnxh8lXszzvinJ1anHEnrMHtt4Vuxc
rITh0atp/drGzdxcUzL2rhwCwXzu5SuFr97ed8HMtuySAsKb9EhHQ/TZ6TK+w2x4l5rVx3Rwp1WK
aW/UeBd/Nn21oyp5ZyIdOSBFFGn7cY//Z5u5ifkJfVc8cxcwgSBl/gJkofgerq3tSXJ2cawsuTdN
MJjetSgmn8nUxMIGPprAIK9NZ+YzDjgZigEmDJ0B+bhg7VEC0d2275ag153cApLAgbTknUzSfVzk
SGNBlGRTw5du2U1ZLVCnoSHlhO25dl1156j4t2FqANKSh09uToeNQJqOhxooXqdmzaH3gV0zBxNy
yKovet8vF0gfuZfIruJLlu5AzUW+0jRB8eQbxJLlr7YxwIMOGEC9NL1YZYh/8SBCnuGf1SEGwggD
yhOlVTyctk3YP8urtVvyscpK5wH1TxRjVphrxU6PbB0g73atpxf5GIZr0DZ/RVPfVzT1mZFyeq33
/xj593VmZDvd8/MnfF6XQod+rZsSSs9dhHJKpDTKK+GBtB0wkywYTqbFHAaAotZWVkCK4J8dbVBg
F2ASxYxxsgibcpdA4+oIPGN2wwNenfwm2pjIHLw29deYKKAvCDsFiIVKpuZdyIZ1UkJgDLglcABV
eKZDGkG9KrumZRaeTZM5s1KUa1Q8Wnhj/KcD2a1mBY+e4QQV0KXHR+cST6vWgddiEeRWDdhJ6QO/
mZE91g/5bODOa4M8731qs7dROslDY3d6NZQQ6bQh0XXyPBeKuLCL2opKh0tko8Dekv6NCi7ucgEZ
Mh5UT0Gps4OvkBs0YQ+8ImYtX66avhRPwwgdZcveBZVQJ6uA8QNyUlD9GasAj7n2q1MMfU67BWS0
tawtlhJy2XGQYNfDOH73nUrPhryT0CODRKkSzs1FsfUH71BCgf92cwdoULApXFTS/8sI5C+rhYxs
Zw0iDwQNhURRw+H8iD2wWHJB+CPeZT9BFIneHOdFSdVeCjCLvU1EmxhbJ+EjewMRX+h527sMmZIl
SBf+MxHWKul9/sO2il8j8NuT3UQ6W9IA5atWeO084ZPu9gT5RUpdzYsGe2UHspnPwJymFtP7D4hc
lKj4kA79oYfIeYwUQTqTVgs+aJv5UO7QzntseyekmfPXBrzgWQco7BODqyFcVor8foBFBQT7BbkU
aShXJaDjRz/hw6aXgLIMaQfZq96vNhWr2BHpxmKVNZAEwH8MogzQnloMMQ/aFdbg4xHuOuBGOJW7
jYk1POc93gGiD5Ezj5pjD/7BzLR7EcRG3aTHsGni6uv+t2Ekr31Ie2MGgzkd7ib9X8PyHBTvPHzH
qz1/8vARQkSheYkhd7AsApYcYNzSnKBtFs1jEPRebSiPxCT4kRJSzUcJpfkgDp0dpCZT/LJO/ZRX
/ARj1OAHL4q30tLNPa1r8W9LX9/9a6oKbddzbKTTCJRD/7STlH1u00JVwwPQOuGt8R6ZqzDxQi5j
53chGANFXr/wNBOzwJLq3OnahVCgDWkNtOdjvuwGDTtE6EO7os+3ZiNiwrT1fw9Nb1DJPbQcr+HI
ikMEsbZV0vTiVjR5M++R7Xhx+XhNDS43ZFvh0/q9DcR3dyjYkwWKJxTcbL5F8eddypbsLdKieKPE
8C2h5a2FYtBdM7UnAOMvYs8dvnWHOouqsyZIvZsdPYw8yEqPVTw3+32TF0CBqz+mjvC3QUE9ufYr
Us5q383W8NLByhJscNQqWdn8SqZTbS+Alu4OUAWLsUAi0BM2cRRX+gDHHIWqRJ/92WGGBCLAJWag
DGGLwFn/IKGUaZCEBnsIljtUNdFkgTRwTQQtIDHB9ALkS3JkVNZLSqbNEMTrIAGS9j9lCuaqE/vv
lNW3LGLWMwQFfHjCNPZlBFkd87+NXNzn5dCu+nU5PrmPywM/9t6btLuN7hCflRfpDU378tyCVjCr
4qB8bppUrhgN+NqC3t1zQoMXFXn6ktZjeheCNmuah7BkG4gnQOJnuqgcsPvznCY6eAmRT2m18dyI
P4eVCPaoEjdzE/bWcAf+zTmbBIHKJjrRzK/vYy2LvbbdbmHa4zI+A1RX37tyWJThaM9IIVaelFiC
YyV/AHj898NXG6GQbfaqxp2ZIV8dJgRSVC/BWaKLUrfDond4cQ3rMlxiuUHwoky7dQqPskNcD9U2
x7Jwx4Fc2Lt4QDduphQ0QrgNLegOXIoMxgUDz/oblLDh3MvK9iGXVTTrbVs9k2Ry4MkG97sTTTVg
Ub01ol0NOTSQZ6O/ZnAcg9Y6bFQg6mp0AFGEiaj8oeL0zu3GMnvvAKbYmopZ36IuEKn8Cnlh96Fi
6S7C/HY1fajofPS5Eyn+s89U4f6+LsybZAH1TeeDPRB6aQBQaZhsDAIT3Fh3BzlZkLMmjrSMqbXy
dCEAdcU3Ut2FJN5iGR+/g6m4TaIqfUEuxMZE0eenAtq4OwJpmxWHEt8da1DFTiHN8gajdzz99Cec
Q8lshDLzDQ4b1VpiMbDrY8glxTXWm7VTDC9VHe/TsJDHluTumiKTN0PiM34H5JSXnvtuCflSobj8
RFUuFjVT49mlYtiMriO2bqS8VW4VyR5KKemqSFp77zZ2eiSyhuFGn+RPri4eoQOg3oByWancS75D
CdfGznBILiBGYKap4RsQN517pTAww7bY8V+p/oYlM+gGBbwwjqmhKQS90PupPqknvoLpACLo1xmc
XnroG8Cflwx+cOm0fGlE2D93bID9Wukh1zjhsqTtLYiywvuh0PUBvKZ0DkXO9FlVGeBq+HpsTBiO
zVG1sb41kZRXXeV3zjQqrNxiw+UAUZopRPIOmU8r+QF9QHVCPQEfhQAZ6QskNcJrGpXmFLn8T7DV
oLqFBcmps2miJU03sMJYo1bg7ou8B+EipiH8YlrMDKSwFq2t1D1k8QMYAnX6m4zFNcO3A3bE1jLP
8wqqmpnYD24Xw9vABrE/Tr0HMp4+FgZW/gMT9WMkPfcJWvvjRvEyWZowDDs1tyw8aR+9+LN0GQen
/533MZ70v+XRGWgnLhLEDhD8dkj+YnjbegRFOqitex1CqxXWf+58qMfuTKD9uGt1E61Al6zuI0hg
Yhrj9KcALjCWeIi/xg7gNW6H/IRlAYanorwXdVLMROUGX8M5gSKVuXUBguvuY+x0a39ik7SRdOYf
RO1yVIDUF8VeIuP71kh716sq/yZhBjZPYVt3gfKis6mw79jElZ1Nzi5Yg1lV/I2Dhx1jUW4u6qDm
jSwocBojcBPONBMIn6f3NM5mzlSPTyB4dZ/D1scwE0zfZzTk459903VAudB/kZUBZO7P1QcYJy40
DAjgdATSKn/A6JC+iTzACem9i9LuIldDLp4KH15SyZivARRr94xocDPNaaNQjpTT4aOn9IZwbhp1
0aISOcIQMOaQMCfBeDQ4FwOHMWd/YGL+CLWGqns9ysDbgCIFbSAIq2IB3rE7ajtYdLJO7W2rpgeZ
BzCLgLTGA6RKYhgd4QPnAm4Clf/TXMQtiKFCw13BeAJ7fnNRCzei5ST1/EDh7xb7xdlxoNGttF4y
uOAmszqu4G0BMAzYfd+pDMbn0JbwbQLz40YGiLVXeRocJURlN+Afkm1O8uToAy6w8kZt7cLEe0wi
JNQKgGwOSNGFe+BDs5XFR31fghOHd6Ue3iLAm6WHLwjweMB7dNmDhtD4Em55vy5CIjz9uAjb1vrz
osEgBWBzD66Uk35clE0/ado2ffwkmDnqexLBwKkDAGjdeSFflgB2po+jjL/bPrMP2s2zHZxZQix2
kWVsI6xl276PN96Ug6xdAs35egg/cpCQl4LRKExtBLyINAF+07Ls4Fl07+2Ec5dK9qsG+ZQNpPPp
1Fy7WXWJvfyZUx5BHg1c3bZ1niBjGJ1MkzmYMOTFCon37PBHu9c6zlxx3SzL4ZYrd9gnkwAiKiAg
E09nXwfTlsed2OTlATMU67BvI3dlPgGOi8g/2FMGmQbA0zqsDA5Qz3UeTO+giH9owru46dutw3P3
KR/DFYp0cBDqaXJtEn1XTCSwymtDyMznwcIaHXdpwdxtVYmm3ED5vFuYp9ZmQ7kJB6Y+QtPLA7GN
7GHtC/nuT1szuGlCcAgwLjQhtDL7WAP/eYuqn+5ArQPMZ+jRLHATe5VSUh8/1rwOC+DE6HUO/GYc
ieVMDnU3TTKop7UJ0NVYqmGXGS8gV5AcYOLH7/wx+719xK6vL31+N433FQ9fPOdQDED4cwmOba6S
pWd+o5SLLZb+bKHdjmyC0cc/gCfjjEvYA8g8qR4sGS/NPnMoldhy5IfnOnfUHTw7xVowN1uZQiE8
oOH5k3shBKEd96nMLoLYwyPQZ/cfIBhgvdzF6FpkhbUxfPMiZR1ZJ7G9zGT97Mv8Ek+5zi4Tu4CX
/ovO4YvjYl12riF6vA3hurFO49C7FbAtnTFgVX5KGPHl7XsJrsNLWd2QDIbd5eeJZf3Z8ntXCfRC
Nvt9TFlL+gKX1EdTcgD2ZaoRweTV1AjKFiUjJ7XjlentQJOsq+EVpgHlgL16hH/nHFQCeYJ7fH5Q
fpVCe62lLwom3m0h7R+8UpPPXj5eCyySAAQM2KpIdfjAZXdvRjQ8xYY1LR6kKOq1YmW6tQtV39SU
fDMjKIQnhN8NR4E5bSEnvZFmOmgCMg1J4MXK7GTAvj7I0EgDd14omj3wPj25TlFfzMunQoQLxMV8
jae+rwi2lr9Fn9dFEb6I//vtHxL61943mOA2qPzYKNT9rYXk+nCQjkk/3I/hrrFsrbYpByYpDL1u
0VVZsDfECHMWqwgbIA8cp0XWRhawZF20UiVkf0BOAQ8fuYl97fWwg0ygP07zcBlgqloPnsxWQVQi
KzxBiw3IOJs0bmQFfaIahLUUokb7ADPrI/XCx5LlztlEJO5nbpnd5ymyNnZQRjvM280iLqn/Asb1
Twqg3FWErXXKR/jccDDMTkNo1chB9NdEdi3If+qnD6XalwaZNWAXuuEpc1U6T5vikg/wKK4ysNBT
xqpTE9Jok9m63TbYnXLsIZeDqru73iHjoUjVN3t0uruhLp15Jrt4FYSoKgi8636GQTtz8dltcjuz
NnUkXwfY6t64xwU+j9hdaDtsvtt42ktH0Cdv8KI16MDlGj446poE4lgAyvtScHdh6kpEQpdo0FVy
oVl91VaSQW4+DfZRCS6KOeD1CYRiVUNubeIJTbyq7l07eN+iQpPW4XMCwfWldEmzZ3BrP6Mkhlep
Soel6/f1qskj79xgdprrqGYrpoEomIG1DdUmldMbi8jZBQzuuw3AzKwScFSOqBDY8AyrirCnxC+7
V8bg+1frpl1mMApZBw2x55gB9FMYBOms8ZLuRww6PBwf4bKp3HsosofvfmddsSneSFTnF/Awh5Rd
7sylhDeM5glb554M91Xf9puAWbtorMolbG33Y9F2MwJ09RM09PtVB1zcqooUduClPDsC+L0WoMNX
lesLQ7H1DSUn5GxoOI+jhK0gFyR3BWAxhu2HAf+hBZYwLAFtoTj0cZJdzaGuib23ckD4pqbcspo5
7Fj8pfAr+6jpAP6BFs89E5c6KMU9gLf3dhMWZ4gokYfKsh+r2KYnJxPtcfDhyzEp7AqeZdjCwVZT
lQeSxrcQvO5tTGHXDSJ25R0sJKDD5ZgE/AXWpf5aKNKsTGgNwZkJbA8Dp9MnFcgeniFl+eJZsPZs
iEr2TqiOgGky4J+hIhZNSMokxFkNzSao68drPuhf7aYzRxIT6ZppiImhNvbNolW56KLhAZWR8lwX
2QNWJ+1p6DM8SaO2d1q33SNhmKkBDedrJEl+4r2rr5x17rHv6cYvPNiSQFALCT0PEPSpkwyRvnY9
pTsx5q+oMWKEhkLCNkyhS/YRp1DEnQ1gTc6iHnacApnlRyxj1BLQe7zWpjBwg3BOQlttS+gzr9JQ
DHMtWxjUqgC2dB+n1FPYJmHFxeZ6aoXh9K1gjgVjhZPQSbgr2+FSD5l/ZlyusftceqH7s9Iw+yWZ
fNWe311GycXcqVizatKXsQHQF34y8wFS9e/au9OM6oc2T8JDHY3gDtfF5P2lQCLJMKVDwi/aEA19
e4HH+cItJS7ldEY9+8Ix6e9Nk+nsqpavtXbjuQkBbuIny25ec5SEq5b69w38g7e6DeB7NYUUVkzI
vOXfM6sM7qEtrG8cDmfFFIkKjM007tSyJ711GKcD0GS/zorc7eBPEHz/avoa9jU2BKMYpQ389M8r
adDugeJ9ryPBdj2cTrZMRSEooT3fpJ4dw5IlbddJ4+YnlBKHlSvc+gxfDboMOaQ9tI4vId7MGxhF
8D30iOUuweO/UWnFDi6UUlfOQMZzX8tqGQH8cVMjnGgKT5N7UVzhfATUARv5FbrW2abzmmabxaE8
D6lKkfcqGjgOlkdS40nPC2AL7LL9ljVwiAJSj19clF03AFKRTSdUPq8rB3Q7ZFG3doC7ad+aXhm6
hn2fa3+HbebSIU3wBiONOxtriHmLpOJFu9YS4iLi3QOpLMFc+BJ3+A11klcXGOOqTTPIE8OjtM4d
pte9D6wMoQy5hSBxngjcKp2AZ+9lcARKEwILeJgvAWrPLzRxYVTc2S28qrA/qgtZHVjf7MMMNcEo
ttoLGEZqDrOg/LWuehj0NsUbSbDNCkusSQLmlSvQC6v9OLr+ET4OEFEOtf3s6eGIHAhDoTK0MWWv
WhLU39PEH5eakXqHNCW9la1+A7cCEyWq9tgRt8EVTuzZ3k1hr8N4N5x4OG1ffP81s0UMWoYcNnYi
1TqIsUSCZNFVAaX7IwRMDmbAfLgN3NNAmDdk1ZSdekJ6AgUSjEinhTOrK351dFsBB9BuCI2LLR3D
YGuPWXXA/xJ2HEQG59CrQ3iBTnJVfRZuBicdDqUAHL9Pw+je97z2Qpt+l4OZql09c2uUe+NeFscU
AnxrVJDl0oC7YnyWi0CnMF2ZoF8KwuZAijAJUStAv1rFZgqapvcEjqc3ElVImUp/7zcdvHS9Tv8f
befVHDeyZOFfhAh489qWbLLpZCjpBaGRZuC9x6/fD9kcgsM7mp0bG/tSgcrMKrSoNqjMPOdcd50W
7GdXy78CxPidqsv4UHlAOwoj/Bkt37kWejxljyYFSmrB/eSp9nUf9dNx7JP8KdAHD92SrvlhL3Lu
Uaf9rlCyqNTI+VSpCEBpWvLVnVAbLHLDe8iWAYD9sNFj3qjoQ+rKhkQQclK1g1qcX3sPEuh5tnl0
Y0RpVhvMbuBbLL5Yll0kLLWQZXEve182S23tGNDV0A/z86QE6LsVZX5WAhKAYAZ5fu6N9NaLvW9O
YnjnyOB8HTYfZgMdMH3WIaz1QLnX/snxXO1cAlDZzvBr03oCKb6XNvp13qfTfbkM0VU+ZfmBw3F0
VXJSQIe405+hO/1u1OP4B/W5mU5lHlQ4bddKmm0atBr3A7lvvi7TYD4pKV/UJipsI98jV+qEnmpa
2donOw6cKyRdc0gacz6vWvqFnpl0N7sND1xqOd3OPt0jmWE5h9g2RviAkuLgqpNzW1Rdh9RY232w
Cie7Ets6aI37Z0jj6uTVHNq/eBqBkbBpnt1maDa5Y0afe0jdd31mGQ+JF3JEpReCfu5jbMxABAAk
0N8DEeSgVwhyR+15qA2OgGSoPmTUmTaAssdrsWmZgY7Q3AIqVtyHGFWq36lFoYKwbf3AfQoMnpIj
Xf2uKsp0ovN0PpkKSBMkpvl2n5bURKUMPAgmX5QmSr8imUXDOu1AS+OySwI8PNGV3kNzZtjbBK3L
vU0PvRVGFCSDDC2acsyvES/n81CqCqJMi0Ja6PlPkzMgiRucwUYHIeRACgmWpDv6Wl08kk8DkqxU
SJ5rLbBxm6cmILX1J7uY4vNIXoNUSFt/SsrCvfMS8yPvH/vjPIHmAQ7+J0LcWdhiVihYxSluVyEJ
tBeAuDjiqvFRpPohEzsM1X3hDMnOcer5IYEaa2No7QgywZgfLjbYPpA4dOm9WELEwWkBjhQFDhgs
5RCjuGnlPAAvrGmj51S3XZe+XKVGmeyhjbQWWeKmpQ5LzOWSbyLeV6naH6DMhxfRgnJSUYF2Z5rn
n2XgbeBddyCtDLhF0G6z+QFA/7CtFBTFCr4WeYJ1HrV5hByFv8y1VVvOo9hatzjpSTNfFbGrQzAF
sqtLbarwI2xwar7osE53VJ2MB3WaLHTMw+Ax5FUfJ2dKrxSOlpUezKDRpiWFcE8H6w6RSpOfaTo3
vVIHixObX3tAfeew/zkZBYXWbioPnkvitowS59T4Dc9iy5WWQJ9zMcpchta5o8o7HfouavekTSlR
lCAhEbv86idh8g0xgYURRWk/832voafpBx/oRYn2Zlz797bKmyJKvnO4ogDf1TTvdxY/LctUhsHT
6aq1PLID4Npw6aNjn/Jhpwyp/mA0T5GJxBgUNVCv+PyBoUSAOVn16vTat/UB/IamRNtyJh9gJla6
i2bFeJShCoEE8rTVHbRAfbHVbYco/ahX12Nam5e4QUM0dyQVlSzyhiXcw7vO0cxTG5Fp8eCw/qiF
dvM0NMNGhQT3o4l2kpeoyuPyoO53jfZs0LF6S4LAv0ytElnweBriQ6aXcQ3XLgoYJfT/RyiYUmqx
xQ/XjxG/y4fhxGct4sRsjo8WTBrbyUvno+X57k1SK59R2UqeEObaIqfVfAymqUYSxwX01Gp3ZaDU
Hz1jsLY9HNV8wzJFhcU/aj2pGb/176yCpiqgW/5dHts/tXmOn4Msrq8jNaQi5AXJsw1aZm8OTXQl
XhARcHeGZkn3Cl5kJmC5TZQPqmuqT/x+0MaCeXR6cIvhotHOQfPGUWYaBnsLjV+jSXewiNggppIG
wia6x8CB258yUgnoV7jqjrw+3knVjmXBz7uSOBYplhD+TtpE97JW9/rgWGplt7+s7Wg649eePN8S
zBNecyhmOuPFi2ZkdDCnubpMadPiB2sa1YME50NKfXM0oTNc7qsGSb6vOxJjl7Xj6O8cCtpHCTb6
Vt/VoYuG3xKc2k0Hv0VWXV3WRgOFt56SkPwTkjlUtlRY0Xj1zCvL8fr7Hur7QxbN5a2b3NB9En1U
mm2vqcNHRXP6j1k9fgZF5Z0LhJmuKrTpNooxDvddCwVd1Htgh5TIvtha7Xs1w6d2MfWQFdyZFJt9
tYTnNubETKN5eHIHd7iXPfI6SuE8QYHSzcdt5uQDj3iRs6N9Or0JAoDfoN5+5CSnvpdliBxEYVj3
mW/FV9Hontp2zh46K/nUqUnwDB5ZP6FrAeO1NwbPddK2B3Lt00G8NA80W2qE3km8hVl/yJqifwgi
1/jcfW+qLLjSw0LdlYNVwxhi17sG3OqxiSlyomkBDZJXog6yjy3nz8t0uTS1rNK3bwLeXJqZVh6S
ifRBYD35gDA/2/zzPngmbbyjF3w2eLc9ImJ4kpliDeZ9HExPMkNVDQrUfPghs5p/NPDtqKLcWoWf
5xruIHekRie7xu1sHHw6U3axrRj3k6++DKZy7ShDcL+aeeAvT6kffJKg1Z6anbYPJyrF7xxFEKub
ygctsAZLCPkIzjrwmA2vt/N7DoxWrWmfwMMfoqGdvrqz7e/mlqZmNDfVs6qT7qJ3eufC9QL+vQ63
0YJ2lwFdpZer1LBcPt45v+EO+ifi1V6v0iLz9mMPoOSdQ4LFO3RK8MYL2Af5FXtoyEqQe73s2jTu
Jm3Q9o07QMUkWKY5P0EX9jLEPCqc0mWQq9Wxxq2Od3H/ImTdfqYhPtnI/us6ma4x653+Rci7rda1
v3yVv7zb+grWkHfbN8HSmPfO/e5O6zbri3m3zRry3/09frnNP99Jlsmr1PqpOnRh9LT+E8S+Tn95
i1+GrI53f4j/fqv1n/Fuq/UP9l/d7d0r+K/W/vPf5Zdb/fMrhd6h5unQKLYQhPBoFy0fQxn+Yf7G
RSmKVXnqvqy6zDszKS67XOaXBW+W/e0dxChbvV3161e03nWNUak7z/vV83an/+v9Ocxw9B7MmKfz
9Y6XXS/3We/71vp/ve/ljm//JXL3FgyEVQ1o/77+9ddX9c62Tt+/0F8uEcebl75uIZ50uek7mzj+
he1fhPz3W9FT3+0mFH42ZjwhVTuGzr6mI34r07BfKAPMvKFzBy89WtZWrVx/p7hNoR/TBlG/pvZ4
olzcEjhOAT1xNK/cAlKvT3qBZtNO3EG/N83UO9PzC4JOTP3spTeVx1NgqZf6EY1lZ2dSVNqC+9tS
ZqD1cpFru4i5ia6bSLqB2YPSUy6tcU6U7Sr0pjsvC1fTKgXn+0YMy3GTfvejRrk2oXze5lmWHKlJ
kY9Ss+KJrswrE7XQO8iW8ieF7Mut5bUP4pOoik/uwbPrcQcsPH+SMD1BSiwk2XKSEN1XeUTKeTRl
VwlIy4IeLjOmWXC5iTj+5d11t39wLN0nifo3d/YmmJd0/7cgN8jA5e5wnunEmjY23B9nmSM2GW7H
1Htxrw7zNcQ2FUKKkZBieFkma2WQOO91F6tKwkNhAt7VShAtRh1TBZBLGcgSQlK6zt8EJa57pvty
Or5ZQ+fpn+FvrJArpu52NNQBmj44/JF+s+96LXLu5CpFu6Lv8+78zs4DUbTj+ZT30LsFYxve9kkA
W8Ofe0iEDCXHW1ig7P642uQqTJ3+Chjk7+/ssknZuDd1OdsncYrJSYdDpk6II2uDRc8kdUKEnCz+
RM42t2vvYhen2OVqHWivs29kOgsBnly6FFP8On5ZK8saM0LY16hbNM+y8UALQL+N4ln3NvDrNQ+b
SiNJgqiRwruWFmrSdvZ4iL2ifRgCtX2otdI5Ob37UUyrHfqtj1bWupw1CJUhox35YJtBv52WlWK7
3EN2Wo1yH9cJpst9xKGW85esqJujwHTlCh6oxxe87jvoLiR8Xrm5+C7XgtkV9C60sHQ7tDsPXs6Q
Gu5JbQ0jhdccLeyTgtAz176i1n+5bjWjVrcS7rd1P960mm5vgqbPdk1svGCnE6XzXLIboKPXwSgb
yDrJ5ovpTch75LX4g9gFjv0m1FD8QZYLEBv6gk0Ezz/CaeSsTQOgdJO69k24NEWgEKl+ywrYgRYl
jTUitDUN0uAh2+rX75p+kozm84MYnUUtFPyrRQJkV7z2BsFpdJPbAZWjJQPIJ+UpoooKcSW0eDJA
yJ6hK9f2F9K8Uvikl7iWatgljlaLYQ/rSQN1XNk8LgwFh6it410I1Xu4pVMwpx0ki3eD79WP5TDV
j2LTFlsHqBvJIXK0B5mL+90+oxrfN50fXPd2M9z2qtXfegMV4o3MY1job1z9ruiKMd9dHCSf6AcY
ne63EHEbCvd6D/9yUO7WHbo8ftnrnS1c9vP1u3dmW42Uo6KPj92rSuib35UXFdHan7fkELQ3vzCX
nx1KgDeXGJm/WXn5kRn8SN0GND1tQfjBj6tQMc3S6HkAF3bMF7E5GdLXq0lE5da5uPshuax4Z5cp
J+j+SOf/l2bo3HlD4hPUlAeIOTMj5bwOud+8TM2g3XS0idyKU+yXtT1onG0w1/N+XUZW3d/1ZaVt
L2y3JoBDYFADZICmEUU0AWvVXnGar8bUZcGpzZ3hNo9zDqZRgzDPjCp8YqD5/TRY5A7U0c23ElMv
gYlAFSaPzuiOqht5yDsxuaFebHkYHaAHaTQ123o6KvTz6MxX/Mxp94BZ9Xu5ytAB1eeoO692Hem2
20y34C4i1FNpqt1oY2kdHV42ED+M60Baj38JXd+7SIHE+uJGzBuqyte7SXSz3HIsFEoy3G19AWGd
N7d9g/j8X19YmKcV3THo4g2zfj2nUQXHB7o7XpdBVKn49k8dOY+wy4bf3DYftjWg/gf/NTYynPld
7OB8qblNWsGnHGiUALoGcrTUa0gn5cGVAV/TcHFXdkRGkk6HF1sBsKoYKxR2lhWXxbLPEC5JvSp0
N83iqeEx03ayoz2GVxLyfsmyN9DaCNZ3Voi3sKpdqjvOaN/Ts57v3QaiYf7r7J92CE5ES6rvoR3D
62E16X1VJ2j/ImZ4sMC5fJRYoWv5a6zazxZlGlofFL1WNo7GT5JgBhpUDwDDJEyXNmLVgFdNvII2
EK/j0uggXllbdNQhVc8wvXrrs8/WpE6+qReVA/L1ZOAr+qfWqXirRYlKvFmBqkxt0tDUaLD8et3G
9NPmHqISEDzL1epYbeHipYNDO9oxaAWJk2GAjfniALvxc6bCNw8DRdR1gdzi3U5yiwm2Exih2ViC
13uny4ui+6o5V7Q1GY5Z7u2JdrzIHuOv4KCQg1G/BvwBKBZGUA0Pnfa1sjSarMrpw1QM4POUJKUS
HmhfnVx1KH6q/jlIZxUBRN6wy3LZNW/z+nok3/vvdvVHHW4MRUHfh4fHa2twraPm9yCz6c/awB/W
30Z6FDyH5XwdVGT7WzeePxZVsR0XYjTwc8Wd3iEbFSxRgBZ5drbRmBGvl+gV/xS2FK9sCSpvuBVv
ZKpvtsynnEIxe7ht8ZOSQkqFwSvooHe6JxXC8evODe0DYlf2Z2WO7uR3eI1Iafy8LiPHOoSNBemy
CTvVsKlnqzrKc/IcR8aN6eTbd8/KgCp5Ap9V1bix4hfvi008UVO/8UwjPz+by6M6BZ8ro2g+JIt8
o5GmsOiYzalVB2W4e51SFA3OMsy5cw04ujzbCnp2bFRcNZobPcng0eBRJvTiyQxuC/1cme2N0ZsI
wGRTNh6zbuj5kmXBzOf/ycnSdrvobx0LqOgQiWnVU9l2zllCJt0f7mx3Pq4LdHtOrvgGBVUvC4Ay
W9sW+vRLzOW+c3JfFkV42cSA3vE+nCh8yqtwaMNHtt23NhIrA13T6Y7epuFgLtvPiltuR1QRPijp
To3RRSm6ZvgwBbW+jQaEb8U20nF7S1fUT2/hexVTVZhQBWXq2VlMA93ph6S2eYpcpiWHvifD+iI+
CTdjcKReBmSnVX3zNGX+V7hDhhsvCIabyR/pQpdLGfh6VxR0LV4D3kdVrx6JkalftEG1kTlUZ9Fe
t+b+sucakxXx5G/X1bKvVU8vr+OyhczLzPmoDnVwfBdiNyq/qIH3KbRqlFQ6zzy5vRLROzirXMqw
zsUvkeJ2oMp6iZS5vUZeXBJKQWLaagE8IxIke8jVeku0CRRj+7d3k0jOqCGsg3Qmqnoz3jsQDO7i
UUv2Mu29EFtvjPe9OzubAQ6KwzuHP6Q/Q+ot1+/txXgKy0y7qfM6tZFTYZPR/aBP5XAX6EFLc1Lm
HDxOlo+Q2tcbv56Ha5nKkHTuk2r28a3MqjjWHjtr3OUICN0Xy8wzg+ARYOa6pIKF49x11pU/NXO0
9boWlgEv+64B/462cLzMfER0yP5k+XLj0QyHQxNl9ClV9Zb2nuGxdtTwA0AA+ir9DzIYsd3SQWT5
p3SxuQ2NqvOsIO6yTKnWd/d5oJ8q03tZoPe0MFgICYoJKFq2d+Ye2tglnt7b/LYvnD/WeKCBtHfZ
qNstAVVfTdugD6crmc5t2dGMZkdbmSpuajzl5ecsSV/uBitSRfrSdq6NtE3ouikMkjbuolsGl2jM
vywOdlCsF2exRYVFE/E6N68NgHJw9RPgL4skSqYyGJEd00dTBLt3jnWKdot5CC2bHsHPhuaikzMZ
AVIpLsWmER57i8bHXTs084EqPNT1bhQ+qpG7iacy+w+vrDWR5JHY1HCDD7IecP/79RIRQk57iVjv
8Hp/ca570BQMly9N6B5U/wcrhMMrqZHQ29iAd86u0u5BZgQQCVjDj7qNg1O89FhvJLqzI2c7hcb4
IEMLa+q59Bto7dvpIbcBeWSxnx3lNUExjSSDVd9eZi5ltEaxxk0if45Xr7y67G+8KSmxN2u7Ze2w
/OlyNbGuqFUHIJxSoDdJWZ9oF4RbigbYpzHcptFS8F8shRp7J3vM/xDXJaj2u31audF+XRMMRbqZ
+uBlH3FAZvz/uM967/F/fz1dP6tbw4KhrEot47Zo9GMf69Z16xs8b6V9b9xOFdvw6JUat6ltxKcR
CDCykMatmAbxXmIkvAKUs9daDyzJskQiZW+ZKiPqEbsqgPCpTappL0ZxX+4o4SMgpD3gq3oTuVHy
8i1dTvT5bErTmK7QxNijfheZW5Ia5imqMovWbb7z24CfPCQmmHvy/S5+cjmTuy+rtr16ea7xx+ia
LJ9yxwckuHe71D2MRWvAdfynTV0c6N+BzKn1iz2HeQex5CUEWfIvvW6V17JeTLJA4+2z450CLcqy
XhxDn7m3tj4phzgbwXMM5S29EtXtrFnl7d9NxSEhE6zWdj0Drf3fY2WnNAq+OzaMaLX9oVQMZStX
Jk0rl6t8sZWpgvjfq/ef49CDVegKJpnppvt33Fgy1WnjVfKIhtnlOU5MMtRhH7yR4U5pLUh9A9q2
LDhrTgD4jPqyaWb0OI+mQQNz/MFYzH7WJaeJs/RWplYF9B6OJIUG5rl41jWS8GSBIBxdgnmiv+wx
80zzEDvhhwCw0jNDwsfW5DkGhQs7Q+/tWJTOU+PbqEmuU8Ah130AoclRabyLN4Cs7DG2TesWivDx
YYYmxZqM7gYStOnBNxmaSIEFu4r0ndOXfHmNsZ3czu7LAlklg2ukl6Uyk/WjlcR7h1aaXelWKbnO
bjoWWmQ8lgCt9l1Jnsy0LCT1FpuvmO22LOzmEiKOiQ02MLPlp1Kffu8CSzuRGjYeITU9qXGonrWu
daNt8TyBFXtsF9fUtcpZs8er1nC8CCHtbDoliv7HJdIErEV3ulls5Z7ri0kDuL5j2mJKethvxJ62
XrutkPg4XrZaX4y45QXGTnp5Iet2xbPmJc51HusBhAkc7IzlPOlGSn9Fqz+4LYUj/WY1atNM362c
FyWcnm8iIa2/xKxbrI7Vtm6D2k+8mfmconU/fiaF9gygUvnYFpN1LDqzvGqzOv0Ik99vOo2PP/4a
MEYIXtQBaRmhAppUcDIGRF5CBqiGtrGzq+zt1FymEixeCV6n4n23trBpT2/psd4OnWWcs4R+oNF3
v9DfqvmnQIMuHRAPLF91qUykaWLzTG7XOEt0M7a7pDaGm6L9Iy0s8xRC8XQDkpT/qkpBpxJkaFFD
IoYVHfPxhpSQeKclRK5kqBtAUhfP+7kdtcbJ7n8gaWaDi17iZDuZk0TqgEJXp3gKoGsPkj4DBs1g
zFqoXI0VCfuZ35Ftb1W5+0eamtkN3cAlqc8oy24aOqK2ieNrW1nUuKm3j7ou4tkqdxTzjFYzqPVh
AgG4KKQvU1ijpnsv9DtEyL0Xr6X29eOMNMAZAN4zp87iS5fF80YrIv+562hH0vpievaryNp4bZM/
+w6yg0UReKgoNMpGscDsdgaIJsoG3klDnfaC0zbj2L9MNaF6gK3mzXT1Cq7u365N0yDaOgNH8nZB
fxod7TFGHWk8K3jO2V7YTiif0cU+UTO8GYJqL7aRlst5d3EvS7K+0Pb1soMJoGvvaXq9d2ulvII+
xd0nwHa/6kn8uQFi8Kj2lX4/ZFW6EXue9eYuU2kj95amXuDPPJppX/y5atGnpKWOdq3kK+i2ZtME
nn9HL+D8VCrto9gDPasOqW9aJMa4SdS0h86knaiFZ/M5+maE8fhzmAPkCvhae+zLdr5C/aS6Us0s
eOI4SA+9nds/o296C/+JREJvNj3aMbQwL0/W8E2CfELTcQeFRQoG6lV+XoxADdL9NDnpmW485z6v
FGWrBBa/Zq9XQU6qVGzR69XqvVzFY3HucsixosB+DHl6vea9aNzJAIjdvLNiH9VGlAM37xwynWL/
sSwz91pi1wh43smEWfSc9mnwBLlf/kGr03jvq7T9Fw3AsVgpy63VO+mPdoy3szmN3wLUxfZznbyN
aJYSyT9GCE9UGkfbLApREw0UAB85VJtH2G0yPkWKGt77orMces7OUuEEu4goh3I4cVbN5QB8gxJZ
Nx6cod3OWxzi9VKXD01anyelrAGFLGeaN8uWvakBjzdNfW4XqV29J+FrVF75NNGYeD24in4Y51L5
TAbrEmEA+tlkE8RDdgwkKqc+rC1866iAf6f0rN3ArNs+waM43cF9fmXkvOytWkzFwZr0YSexMhhq
+h0KO+1GZlUXzWAq+yv43JsHDpfbfq4pS/qIuYlQbtuQhysMsiNz006fHD3fCQQaelSOw8ip7ATl
7OqOtnFtWz0DUNymodYrHyJ/mvaw7hc2SBlocWUIbVU9KdYy0Gue8S3CJb21pg6koPst47uRSsHi
kfAF0/6ryzxABLIGDgvutZrGx2j5vobsy6KGk1oc6wEu5L/PfpsfVknPmb5b1P0qtAIn50rs71U/
JSSPjfEmnUJzM8PCsZNAcaxbyVWQNMf4dat3YYl7r3ha1kRHKFf0eNdm1q5t7fzBKlMOmmYSH2u9
TXeNHnHSVFOA852KzqhZ/zaUmXfQe3VGigB9atGuFlvr9fN2VMbmURy/tKnLWhB+QFPXGFmS1s2w
7aZR20nhcSWIvpQt39QxQ9SLDv4wfJKq5cV94Y7+z+tLedM0kKS7cE53RWcf+qL75EY7yC83lj6m
52Hq+3CfKEA9nfw/psmCMs4HMnRp3x5l9hraLljkehle7bKjzMQuEa/xYjcXgaTXeLmlhHrf7AoC
pnJhrZahKH173/T1vFltcrXwZ571woPGVmIsF15C8Pov61p3ABQkkUNSIaU1JM6+qJK3MeuOLcRr
R6pRP1E+sE9VZd1d/h4yhfUKWDR/gPVfRJXtEiYmN3eoArwuvUzF885Gxve7H9TVRtMHdd+0fLMJ
u0DZGD9pqO/vA1qL6WHVNsJB0ARVdmua8IRKlCxygh72hYXK/D8XtU1yfimVaJGG0reZA3crkwkN
KeSZN0lpj2eZB8jjHPqJUqLYlCXmbSCo6z3fVs5ltbjJCWtUFsm/0XttQDwU/25SebtW8sl4kGFu
e2fnDE2wX2018DpKiGqwyXLV5FiMVPuwCIfJQLYavtWanHc++jA4LsJhoZ0YiFF/k4A35q7XDtDZ
ZluxrXuQk6PvqXGcyx7isHPNO+sBj5rLrbrX+9EFlB7m2RzeO3jm+EHptb9eN688Pgal2fHm8/Qr
GJSghFlEWyE1rB8NvQBn7Zj3TY4KPeKQ9eMSICYJkCF23pokdFlIs7J1WfjXvdbt/7rXVLRfvCjW
Tq4ebhzbap5kiLUCxXvN7150bdoCUiR99szrTk3bp77PvIc+C5ccFVoyQ4C+qq8SfZmTuKIWn2sv
0Q5wnIeCo8z76PV+skJd9hfbZI7ew8j+MutK7TnKwucxiZzHceBxr0qM8FqmAt3xZucGFFpzFgxP
FnvBY6zdyESCQpjpwTKaH6MF9yN2ov1j0tM1VVuAwbYd0nk7reGTIyskBgTyy63WrZZbOSRxkd3m
xWhtET76NTi/ZQ8V5NXtwG0yb6lsqX5+CNSQJgv69B/CrL+r53S6EZMMJaxOR/SwdcgcCSPzCJd8
TJxq0TyQKE51qkYzdlASRnb7So4SifzEyaUMcDj6u1bTtI0cU8QmxxK5Wm3rinc22cCk6rdR3aLb
hwBAaRmCL+wNaRhgUee6VlOUGBY6MeCuL4RhxVTvLUuHIrNHXPCggJ881EuBdE7K7ADMIDlUSzV1
9U6B/mPU6KChpBdtwSk5+3dt8jIVb0nJ8eJd2+SlnZ4qbXhZ+85x2WrxJjPvZLQNyW6BIkLT6PNc
wtTlazD6u71mffY7/RuCTPm9OLtW30CSp3+sstp7mvTwKOYwQ4jPGMDhjnpkfx4LtbnO1TLZidcK
GmUfeDF1tOUGPtrHlxtcthyddzegmPjmBpHbuAeoTOl6BebS3lphsmVK2kWmmUVD36Tp2zTpTxB4
uredP0W7xoqi3yqAHLMO/ylCcOZh0AsbUosi+TQq9aME0EDpQHYRGPfrSuQBw98qjUOw55tf0jmz
Doi78LayYK1Pxwx+mKVnpV+aXdZBbDnCK9Db5sfV7kX1cKholCTPhTjYu6UyVaSZclkLThe9qNeN
p6c44s1kdUFdbrpFn0IGu+hIVMllHdOC1S7D6hbbNAfhbh5IBInj/RaXfcqaQjFZ6J2h1/btOgxd
35z6ktalV3tAN9KtMUK0t/vzEshhPzdvYoo2Go9J6/3WB2NxB1eyfq6Vg0yghkbm2eZx/GKvsqPY
xSJX7bJmSBr9zLPNag4QlITTjiLrXzZ9s99q/8umAYJYfd5ErrPVQU4tZwo5gFi+ax/HMfkmpnV4
d/4AKPwF0S/6aZeV9JfphygeyRYv0zXWWXarwujb5QQk3st5pq+GHQ1N7k1sZBUpnbz+0KQA+FRl
BoySVQ48wpXzcbJBpkNY8wcSdu4nje9PcniafzvHdX2jGzRCol9kfOBvPmxCpVV/Ku296Hwta6xK
f1nja4p/2wQR0txJMe21YdpOWcGpmIz2t5bv500Pict93fTQeagBp68wm781DtwP8EVO27SBy9EZ
pmJHRSW+p/V4vLbdSTnqTlM8uppXcfIBh2V40C0v5GFTNDyMfaN/ebdIa2sFtlWzeGxreA/cSXeu
zcGbMlQneIAEH1Q7h8TKjc9JPd6lk5v+SIwEJCVPb0/wa9ZgTIkIFdX4XA/9neTP/i7idY9fRgBi
c7c5KOCd2yWf4KXIHqTRodurVLc+W1NTAwALP0pDRRGq9mmEY+vS5pCVBq2eqGEcjBH2qg6+3WNp
5P22KEzUtpdOiDiPLpvK+nYnm050S8qm0kMBsNO5bNppU7ePES2htZjHFNUZHgK1ym/RNuAEgjjZ
ZSoi9cIbq2EidwLDyvK4I/bFVMdqfitbvO4jJgQ9t06saPyZoe+3aXoEeAXJR3A723py3yxCel0Y
5j+6kI6p1vO+TbPq71IOWpcIq1X7TUiTjken3cFuYgBUr/lU6ACa+6JMNRzIyE2SP12NFjzYyFwq
HF1kNUWbaqPD+bD8IAf2rhhn0mtTlt1nJVyiomveVfFIQ9V/Ompb4SyxOAIyapcVSe/xLl4cQVya
t7oBD/F5JFWVFY3afHjJ7wyGkx1GCtSid7fz+0n93ibPKIVmP8j0qdvIm+Y7jf6mWwDsUIS9BOR9
tK9ThX4+JXaPU9sdLLV1buzJt5wd6ZLkkEOkSJcRGvPijhTduYn490A/hF5lCvTuOtUBscu/jDbr
vUH3/3M3wvSx2uHG2ZtpEj7/Tby92PXIK+hsbOAiK6D3SJOaT+mSk5S56gb1hrKxhaAduQuv1MaN
aWctkrGV8dxQealbkpAkB+7Cuis3wrIJzwqUVgp8hzI1bfOfF1WaSXNePp1JUhXQ3y6DAk8l7YXo
Z7Tzn7bFESNThiLMQNuTau8n2I1Lza1u42aaHsNlyEdr35QF7O7LTAYa/s2o4aFzsXhZp9531Ipl
BqUjfBx09iGJHNyspniss5uhV7+KSQa784prV9Xby8omqsPrvLZ+R6Knu4H7Exmjbkx6xEGLbgsR
ukWNaSjJty9G8UikXF3CZW4G2e95qqr0yyTjLUcmbV/N/bCRXkttAH3DczkemUuMXMkASxq8Bcnt
aoa+lwbOsuteFtQNEtvVrN4nuoOUkdJ6Dt/Jis5frqv9/VQF7i5OjOlj04fkUS3vUVfp5QrHEvZQ
W1NuxDkPqgqgEqF18brQP10hWu1vxevyU3O2J+c7yOLpowUX9AfkAIq6rrttUSv31QC3mEQWFujs
asrVa9lHr/noNNYw7cWrN91w0sC7wobJK6KPI36I9fIk20oEnZAQ9inVk8yiHCJKjpzVrexGzqqD
xL6aoNGy0Rs10cOztJ5j2Bzqn3zArBQ8ImiiUCK9GngjXxvQ6J5BZfPVXAflxwpyjI06oMxW8Efz
SfgEyAU1OzWIx6suyGm4WHKqHKe1bRSFFax4TDO9CI0N3QzJmR8l+FpKE7CNYjq7uI21bepnfwkM
HUQA/Co7qHmFCvBSglOWEpy/lOZSckBeP7Z3YhKn3UBgo3rmcJAIcdgdRE6yXmzrJprV0aObdXdi
VxtlQJIGzSzw+tpt3VX5VRn6j/6smFB/CaVVkOkQWWlwpM5+/CPjtxxylcUTNh6XaMEkBxvt4I0Y
4W4mXC4voVBX5vuuoyyFPPXO857Dop3u1xTApJjAAvxIuZLEgTiixhwRwm7qHV+wxoM4Ur2h5l1o
zxBkpCenKP6HtStbklNXtl9EBEiMrzXPPQ/uF8L2thHzIEDA19+lpN3V9va5J27EfSFQKiWqqymQ
MleuVeDBF7CtnXfBpWqha5A7MQQVwmlamo2XvLTKLxfelIdfa7++KIWA/GKY3ips+PCtli0qSPr6
R2rnz45Ki7fOwL8W9cvjE/YD+QoQX3nX9SUCArZjnX0xTLsx8rpDbQYKqrzsX1cuB/vzlR19ZUNU
l2osEWcpszck7T9fue/S56TKzWVS2P3NFBcbkJiBjXuyja1djsZXrnCfB13KQIbd+GtQ/Acn1Pz3
B+TRISqoEvM2BaHZ0pN19erI7kWDtjH+J6iNkOmc0q+GZZgvUe+lK4Yf/W2UhcYW9dvJIU4TeR7a
ZFo7wVQ+eiIEYbSwrW8Q0nj/GBY+hhFG0beOIwj4x8cYp+BfHyO2/fK3j9FgYXPmWCcvuwG/51pB
vgJJiPwRVLDlHW/xWNEtOzBxAJav8MbiQiastuQqkLzbUpOGiwlYJWq2fJiHo67bk0s9FIUBqDEH
KbI32fGq58J5CEsrv8NWC8CE1nmAnoDz0Ec6CAMRpCPZmijSqF/NdQWS4wcgjPI7N3wfDkkw5BNj
B9EEuzNPXWu/H6Q+SwF/d40e6FLdcuN+Qmwl4wic6h6Q80C1xzL3JlgqV6TrYFuILiAFMp3ABgtN
PfM7maEuCqkY7UU6NeRVTON4qmrzDuuWcBlXFfgwR2U3p14zqNCBtX2P9THIoGPQP+6vHZBGgLf5
4T0Ozbpswx3kOrslR/xsT8m7LAX3FRgmfJChAmdNveC8DvaU+MvZBDleH/SybhiuZ+DApIRYhKHy
t2VsNXxFeu+WNkJTwd+SsDuJxdMZ9TKwuC1a3Vu3wM50qoXqOkjCbibBHxmx1OrW6JqPRGFLfbp1
7dOe5ofn7+MgMDx7VrzhKCQDLCxUzrhOW3Ao0RJwXg2ScYgr6IToxSKlyukwe9stR5UvUvPXQzAa
43qssPpVwt0ltsEBUojHNwC7VlUWpC9j3FQo9YOduGnTOACTRZ3Ndn/UDGN+OL5p+9XfYvYPLN8U
nmGIvQyasZ0ObcpQLaK6GOE22K69kfbLvXYC2IF2i0WWi0tk4cXVtgqVFqM3vAZBGK0GnrMDZXe8
8naaRvnyh5fyEp1bPGTYwd8Z+Kd13EXiwo89e+UXAglOLcyquBzu6hH/Ukpr9Ax7NkqvDdzw7jLb
5A9g2VkbeN9AM8XpTkaG/Rop1bDMwnKOCRQRaR0byL4UgKYLeaTeNnMOI2gr7qNI2DQHmXvedyeR
Yw6akiMOBjxSmi9yUaZQsOrEQzXWNeh3AFSqeSweShD3g6zFX04D2GeXNe+haRiG3qa23ffeFNtq
Gkqmv43XHtTpocBu7UCTBrUDjddW+k+RM4G5V9r1CX+KnDnLTUc0J+qddGacepEdh7MAv/m1l35N
1BQe+zz2b870W8NTLT2pYxF7w7JwA+PRiMZ/nY0De7epj7M//IwEWu6DbIatLFJ+FIMP0h190wIH
cT9Ww/jg9C0/Vt2YQdUQN2cDum+O3csnO93M4S9/lYALdOpL5ZrryvUQIAKJyXGSgh1H1rorSMLz
BdmuHX9rIpbA6gWNu3bzYnJXrYBC9h8dlp4/wxt31focEl+GJW7okJfZI+pXPSAef5noDLxuwRKc
8tm6JL1MMlaJBG2K64MC7XfvWADsnrnfrmY+RvH1CrlXvl/Bc4Dd0qxxwZJFIlvTiKuza+QPkcr3
hgGWTVQvJYs6H5JNC5VPaMn5bN9OZn0xdabXEHlwNDtADHSmF29aeS8Rc4LMQg3dVu1BHbm09xZq
yOZBKC/uVhLiZqM1hRfIkbYLIwuqL22FdKTDcnHMw756gR7ZbG9GqBRBkMhe12lTf6mwVrWssrzn
RQi2onwE0ljbez0cFVDRdXgNydWHyO2eIXJRrqC9lz4oE+EWOiOb0rZR2+js/8fPKBFeKExQlw+D
sJYBn0C3r59oznbqx/bVZmI8jiYwy2RNs9xaDgpPlEpw6Fesuwkk2AFEeAwQ5G0amVhbErqYPH5x
rNK8T/MhvY0l+4fM5OXHvrktbHt81V5m4G15DjxMadgPWGsWR8vBQwD5eOeBbKUQqwFFjnfc4c5D
AqHmlQfU9ZY8aIA9ItypBWAfyKYH9C7YW+c4gM+iGCC+dA3WbvECuHSzD/uGrYUOfXmwO63z2V5i
W/Sm/f9mV1MG9dk6XIhBdJe0UP4mZX25LguRP4HGkO+gSxksRdjmT0o0KFr2Im9hBGgmU4igRAV6
THK2OPh8+lxdqDOtkuk+BQlZhKWTgs7WKo9K9sg6Fd8pr1W7PnV9E2E4tz1UeFlmC2VF4d7mW8uR
sv+HOowSdFfHnA3tYXaHbB/0ZiBCBfRUDRaWqRoudlx2L+3KHWz1YhqyheDUkC2oGVWdZpg0IAOr
e6FKWkFcAaUs1MwHKJhFjnpAZjq48zv3TGZ8u2AoigByr9IGU/pQQcshBLOjXs8a30J7bDdphv3d
9XWL6Eg2LmJESKAF8Ok1TG/b68s3HNa6qPeTA/UJUmBB5wSZl/ldTQMZYtAxyJBONtjdsYe01KbX
Wba8G9r7eAo3bSeiGzJ1pg+9Y9H8Q31kug662n4f1A5TfbQ69Q/5/18HxR3QYmB7wEfrpI84qTfc
BEkEqEclFa+/jU10NBKsNh+KsC0fizT8aelVV+018cLHYvIMOkE+N93fm9R7dUbESp6vTZWi4szK
onoVGPvQ1pXFA/enW7QiqjPu/9riXlEsVObW94CEsKWTC3bnM2vcQFa6OYEIrj8oCbGcwPPlDeLL
fGUAMPE01RDSGMu6+ebXYi8t4G0XJeDc4CeAUGjOv0F5R7y6zGPLFOm2ecre0LSPXvE+pZoAWOqU
8z4lSspPEe7duJXq1ShZD2pGnI2owVtA50C9FhLXpDOlbX/1K/kEmtgAhKXLoc3FhrTBQoRVzq4H
iosaxMlrajZdA6FwKHKSUhhphlU5884fdpIWcxHAwMs4TbAWPPsFZIMXOLFDvH8WkOqYTz53/S8+
JgA/h36K+SbqeLcSkxfu4yAYXz3IWXeqrJ6lVSbnDAzRiwG6Hq/kFsepsQdHMHQ2bW9RsT7YJSkL
twLFiisUJtvrWFX4X1fZ1K14mUH3g9pja3egFbHt9QBRIeiCutOam94WWKZ/QmeM9sRbD9BVe0Nn
H/arieyTY83+RHFPJkcDRgbY8VaN9mQnE3X+V/sf8+Me//R5fp+fPmdAiI6PuRVzNgGq2jaW4dq4
IX8dehDZjqy76YoUvO+18pG6KJJvDffCdA1sO+I/TQeSET1g9uFTAqGXxIMqTIKn9L+nulo+ppuH
J6D0dYccCuFaDcEuHX0XyWoZWH62IRtpJ3RgPr2ozFzwnoEXG69SbkfWHqlRc8aNKT+zF470u7MH
lvmnuObvL+CkenebYWTaLWjL7gzWEPcp/eU2tcO/ZvvdjYaXYYR/sYu7n0/YGEOB6aatHGjS89q7
i2Vs3wHtqVA/jBu9NE9ZC2YL8pQ2b3euy31wJTJsSrR/M8WgOhQNuG7JZzQcd9FIoOkYciyzj74C
2JedT1cwV7N7psLpBNqIW/KmaYcAzy0+J4dMORwGD6gVOzTyXQYdzGezQkoi9MLoTE1Q/W2bvI0f
DCjSPeQjX426xjXNOEPVkywX1Jwmi+9AxmzOvdkgAIQZimJHvTSlgODGmZp6yjEDJx9NWYBeJ+ui
9uxEIWhRjADBCrFkFDfRB9nkgIlDDu5EsZQuqiZo4sXRhppWKtSRmdAs6mtRPEbIGz3Y2RxKIYem
BuXzdbiUtbkMvG5ttRwqhVES3A01StWYVgutVA/aCa8F0Ljrwf7wbw/lt8dmwKv+Dw8gpxAW1ymP
v8zhYf++GmIOfXisWXK2BhIHIRWX2zhOmna/T4wNEenPtrkfpPog2a8bsMA6hWFtndpGVoKB1RR5
sPrkURMpk7lJCBvC1AjlzKYrpuZjEKF1yOvDRC1y/RjIUI5wEhFKqRNW3nRZeoT8oPcAaLD34DH2
jDKu5gySWA+S5bW/Rnx7WFNn6xnBeUTIqtWdZCqK7FJ6GQMrLUansZOsUVLfbGi4b0oLO9Hm2zxa
D4KUxhbw/viWTKbfY1EF4uctfYKh97ujgB7wgnppDoYcXGGy/o5MqjJQQaS8dEcfAera9cFhrgkA
yK9PBNIfqH4Z92RpzRyqT9O3MIn7PQXgJAhyt1PdVXMAT8W8veBFe0eddJMhGwvR90Tc0Q0m0hZl
H78Pl3lVrYTLQN9cpP4+xnsA2F1/3wZ1/uiwpHjMsU7iQzrcRDXHPe4we+kwIXfUCYT0tOMgSljS
gI/heF7lIHEdvbXvlsmF8wcCTTC8hFaA9E5g3wHffVojqdyoIf4GGtyvbgd9HxCNBPtcQI3RyzLr
DQOpnwaOleGvnASgmWJlmAnbOxqCbxn1uENa3NLQC3mHvLCzCKsm2/hgLVCQQXrt0piD7TRDBiPT
SlJaykXbgaxln+y/+yNneGZBI7o9SpcHQFhTIBV05O+PGGDlxdWSx0hoXDs+BQsbigR6CqyaRYxn
eN+X4NJQ4R1UvMI710KWBcvjYNtDxvYOHAGI+bso/VJ+cCIPFibW7dB9nUbHSZZZIFxNH/4j9JSb
LB3NDtzoKcmX5qApnbqBZp++Qt0zBG87qHeHPYre9M4OzyUXMn5Ru6dmw8yVACvsU4ydB5Yt/3aj
V0XvQEE7yNu/utV6NgIyf7jpfcw8G9npokZny+tFabauB6NynyoAJyBMtm2nND1CFyw75pZhb0eg
EG6EKgFjLy3/oQsRuq6ZU35hsfgSC1X9qBPo3aXeIBZ8AAS6EeWPLqi/jIYovuR1kUAaJ/UeRoYf
c2WI7AYCFe9Xqa3h81VcO07WyIM1oD9+q7n5zhoDpWl1BGaLOGI+maENOdPK/M1GgzQFhx9ZkNgI
/HWG2NsDRGLKg4OUDYR5HPuBbJF8bZXd3ysLr4PAgexwM4EL6+oP6StAGqWJVWpjNXfz4aVvJ4iW
lvatMw7ugevFqgvsxsZKxwRp7EneINk+AO36u3EWjycj157J2j4M0vf/KVPzZILl5HriudZsCX6d
/OZTJsH4HLf1G62RabVMC+Wxh9i8DM092VXg3wjuA/uQTV+6CLID1/AuhYG13WYQO7fdaEOVB6N6
riIoVUAqwlrFyDNCci6ZLjyU5pIcnOA5bWt7KQoUqzcyypZyMqPNFDv2xQDidj5YAROnQNrrPg8R
3qIOclGQW1oW+JFtyNaj/m9lOnEEYbpO3vQKdCGtkw6bspD4/urSQABSjgcsGsdXsOd6kKh0jEOn
m4xt6mDwXirQ0hwdH+p9QmtHW/nkLTsJCv/JMwowYVU/qpEbb/rET6v3Ewv8uKmEIIhjIbtYWJn1
XPttuxKdtG+UBW2BtInzAxIGYHQIp2BdMagiJFZYLLMK5DuRlqcr9FnnA+0NIA/apoWkXzKY1vo/
+5AjHZIEbCdCe18nozORfy2KNsB2i59oy9mXYrplxnQiGbI0YeOt7qMdJvU1DHeL3px+9P1v48CH
Apb7wX5rIMuwAPGReBA89DejD4yNAo3hmSVBvO5qaT2XRvc1LweomcfgwcOq7jvonvli0IMM9msQ
wLfDGQU9CZg1DfN5GoZ5EGRV50FNiYAW4CZG2KfHuHaMZTapZImYU3qMwgEk7dTThsn4fkpdU2oi
gOLk04EPSKAVuqyyNFAIHlsQXocWWHwKQjBoGLls7g07qZZlJcXbmKsbz0Gt16JXX3vptz9QMvVT
+I7/7GUcPMz+YN+knplC90mKA77Z6pyOnK2l7XsPLJEvcRhtJ50/ooMqxwDYGoG6cWpnHOni1BkO
FmWgPvl8dAtfjAdqtSYU59sxmLYECSoH6JT3DSJ6M0JIw4dAyfJ3m3TBQEGi1ORMfsPHWEId0Xzk
9x/ncxqs0f20PYF/A+UppmesrhGW3jYfwZIOzI0O0hQ2QIGl44KqTKOj9YEGhdB2Wl9tUxJcLOOt
xrb7EPtBhV2yaQz4DqPV3BxU7t6MKk9QuRsHCBeAOCnWB+oAk1244E4htp+8sVpeNWPWn6/OjqeJ
vdPq4ZMbhNzj9eDkDbjAX0AQE5xlWTl80SIesA94+FIxFl5GiX3LCvD7jcvBQDa7oOZqWiRxaODp
MuYr4IkganB9Pg0sq0BmvaYHU0t2e+zsS5G1+UppZ+oJM2TgFqYEQDCRs/MfDz+aPWfcAtkiytI1
26Gr6REjVqAuk05NIj68dpFRWYkNVB+wGXoIaeB98hO9VYoVOTqxhfIgXnl8z2w12+YZ+FjtGsi0
2WKRVznkJizLvo3Tqd45cZvtC+6MNxOEIKERl9RfBsg9ekZk/PBVvXNL5r21Xj4saVDuJvVOZRaY
R4JuvOGYch6Um+6Zngh20e4QI3LnQSFwbbdBMq4ZFPoWua5UcHWlAh2qoV4iaBWcua0s4Gr01h5c
GwL0Vyg9ACHjux92TWAukVUNvDlCPouPwWYZqy300SBvjHTODTDDw02eqvrMXCjUS5a7EN8BBYoZ
N+OhDMw7arnaRGfgLcl2navLE/RQmoQ6CiNKN2YF+J0XNsX7LEGWtSvWIZIaW34YrwsbG80hZSAk
vF4KuSV8GiBodjTbMCa7MEnkRYJUYe37Kl7TL6rUPyszLh6g5MZO1GrCoD0XdQfeP/TRIahNtXaB
uFgnZfBuQ+XqXVga/vxbRFVtca4mfkP+9FMEebxcR0LV6+tEKpS3HLLFZ5oHwWHQb4xegiATKFUq
zX9lpfFPqRLv1ukh3i1DsNaTXbqOt7Qaix2bqBieWCK27ehbXzJlQcm6aMYtuaVIoWcWNvbN1LPD
f5p2Yka1cBVouGjaPFTFgRMssDE6vkPVYLjOnandEAsZNRPE1j81hW4SZZnZ1OH62hsqBCXM4meE
18JTD02hg0zxV1LTFoiWl66PQgTdmziaI1JUwCXqppkAeyg1TT81kTKIz2nVpnMzGpV5jirjxzwT
Mh6XJCq+UiuSjnPpW/PZm6bpqS1ke2NAR4z6hMXFbZMFF+obgFy8bUYOzgBcEYwa9R0WWLsQBCtP
sTEZwBSNG+rLe2bduyAMpHGd0zUPYxsvqa+aovjRzX9WuPO2KgHWvQuL/kHlRQparqw/uprcCbBh
vkuYXUFLB3xRswuqaWruOHfUSoqMAQMYWxtq9hYw3EUaXKhFgwos0BcIEPRHatKUnt/deWnyOGra
k6xv0ntDR22LSthbLDB6yN2Iaj+gdv9CLkjKiAs0KPbXAW0uzS0KAYCg0JPQoctjOU8S5XW/54Au
L8AwESCVXbmLpA6AZq5s21gwwxEQ2ZLByu6m8LbKyvAW1ZLZLoa80cIkn5qhzK6ougv10oGcx0MR
RO7t7JQ2eLg0uAfmedMATEmmk0a766DrtQp9GSsBhW2QFs4KBVfAkASRyY4OvpyPtUCuYqC1qf3p
7T/EY7buPATBq9bcJl3W71xUCz1EwvlHJFP+vTADZA688ikHXdrfHNLGewrGspod8OLtd9WITZee
IcNm6d4Dj8widqFpX1hRdfYyg78wuZnCPH6p6qG+DHEEnLY2d4US2xTA8Q2SUfzlOui9idV6gkjW
NJXH+c04sAC/kViUKO+DPNKnQxcC8Cb6ESq/6Gj0u5XOIPPuXbDhifkQrMgSMIZ1TlqW2zAroIbn
2AFkXTO5diRLnmSOpWDcRu0/JWJVBrPtnxJprMobky9Oi6BGBnw2dtodtodYfh+sqkGxnR4eQuxm
Hj75ZvOElEe/TjKs9huNhXA1PkI2Nl6XXnehlmeCTWFqU7m0Rgv4Dt3b+eq9N4pQLl87JRBTeujH
+MAfio0ZgME0BoU1YgEohO91jUrGQauCH8gD8vY+uKKwF+g9Zr516pH6Q3C7rRgPpiMNzPTAlopb
puGxzuLx4Omyirr1i4ujz6gZuSF+p2F/siZobYOFA/yMdalO5EYekxGV27YDWewe4KNu6Tt5jYzn
aMy1AWGWlIvYMtWt1fvVBdgXA2hWpE5dVZW4PystTvprBI/S4A6EgOAwz+zvnvTlkV5OXRMHF8ig
bVuBN/2yYVG/AZNes7ou9fQAV2XtkUwKNH0b0+cASSM8KhN3eAuzag/iHeOH5VgnCJdOXySYBZYe
6v1vwJtl7JzO7HcoLwVqUw/yHNQtJma9nwZR3kyhXSzSsRDnTFelpjHg0QqSQHPrw+5Ip5CrXOWH
goNL8UoyA1godH2MzgO7qlkcqCPD7bUuMxs5fhZCybUzx3MNhrSX7melrO4lYkMEjlywogV1wF8k
+L82iaWGDTmBtfV9DHNr+8X6bkfZTtVFfNfVXDywnAMYn5mgr2qS+CGTZXPCE+cLdU5CVGdQVJ+L
wc1OfEyzFZRxIbCom0GHN+CCTukQGgkeYbpnHFL0eBDu1EI97pqMvfMNkLjszh69+pIBP7po+8B8
Fc1grMqaFXtqpshYQB1TPaWW3oIBZ7sQYIZ5DZN6ALbC9Pee8JMjqk7dJZZDiy6V8nnKI3E2jTEA
gS5gABCSbVdG6UeHUje1m9RuZlSLM+KV0ESLGiTDgMJagcpGHKj54Wbp2QAWAzcagQqm5hsqO8Cw
VZVfAxcxdR0xT8xGAWnV+ZchKMoTKuLc1YcHUhIoAUiUWrraI2xBKU8e0CQqv0b1+xzkYUBxDlxE
4EjGA8m8b5FMW081akCGsrbuUUpv3Wcy2DSIUt6QRx4nHIiDYFggOgWeXS9xpwWeNuOenG2Ommw5
NsBcYSiNaPScCEc2a7tUU76sXGMz9M4XBk2tfQo6pkWrmWGcKayO1IRIDX9yOvnejIYx3sQoVV4N
tXR3VQHBMNqru/ird7JU8Yo28tRLTdqtX53tVoVHBHWSBWW1WrsFVXBS9Ju48Q2AlPPuIG3uH02g
tubsWBqCkmtAhpUGkJ1SZ804xNsRGKB5puuAP+dEpAiqhKtUYNnDMgDdRN6nt0GKN9oweXd1WMAE
DMFxYP7b1dQnLiQR7FwtozbrkqUncrlKjDbdzO0qmjRnecz3c9sK8fKty+JCU5S5m96OQ4f9oR4M
vN08f4YSW5DUDYcsPuaRSk9Y7bwfJj8B2OfPtiir/pg3R7LTiDYMOGhUTaKa4RdPg82nPoRgsIda
Sh4abEE2R3fg318uC4Ci1lcaEDpDGB1pVCDtRJw/TM7oPA4SMJkxvumk4TyShRvTHvQR3a3Upp6b
9SKpOu9IHgUyEqtGQgmtMRoXKyqUSsoaHFI0VEBK9oBirGBBTZTEWpf/ciWP191tDIhLgyx80GUO
KqWnOj+2+hAPHO1uFDkwQ1N+pDPqLu1uADkxH8Db+DEmInfqJ89qqsDn8+cp9RtNX68hpRVv7SxK
V6Qbvs91dViF+2TFGlOdOwDwz06WpavMZPw4uOUPGabdyVLd+yFK7O5ENtcHv55jZ0fqnLRHB7YG
xNE+XKhnQAUdKJ3Bq5Ybd9c01dR74miO9Rf5UVluI81AJkpT0cFoQVGpvahFrjRwEu08cM5o/Zrr
Ov3vc5H944rXudivK9LMrCj4EbXYeHziYVSnqLwlBK//0cR2hz0lLR4r114sJz43qRcJcZGx5mw7
hjoPTIZ7vNoOLUuA2CHbfOoDoLJPLOtANjoUboV6Zn1AmQFISl9Eix0EeLukNz4ZgN/7ifFStXX5
reD+i48b4RuooOcT4Ennk9+6zHDwniGVcdDdhR75X6b4f/eBBBiqvMDfvXY6xznVg2sviOghF5nY
NNCpndkhuAdll6oynUuLP/mZ+Y/xxPjL3waFPmtmdoh/DxqSir9E3I5PqkDxZZcbwy0d2tjLoJW5
vFomBOJu3VgvyFOhRV9NzWZZVNbWirFHdZU1fhqadUsjrMtwnrK3wNVhDjoooa+gY3q3dSisbRqC
CJZsNjKUi6b1ClCDFtW6R039PvRk9jwa07aoGUCt2m7yNLjaVVS+2z0wtu1r4OuenRJ7yA/71f93
e1mjfo2yV3PiS2evQHkJTeZxTpbVoK09dUHzeM2fZT2rt73jD8tr/kwhhYkobOxvrkmxzo6+ZJE9
HMk028WyDFFRRjm3yQjTk+DV4/XSHR4427oW4/I6TRP2n6emjtHK5qlpIhNUzredy5aThQpB6U4I
DGaApFyyynWXRiNz1AEM4WXuwRNq3KOu5SnXNvJrWAgFRSBItjTDPJYm+JhFgd0HBU160o8Dlqfz
TFfTdc46Trd433hH6gQO7D5xsu7Uo4x/NeQeVtx6ITOvPPDiq0YbqVlt8sEzvSuzEVRduknLFaeI
kGtTYXokm+uD4ACg8BvqnN30vC5S4ZurrWA/r9Mao/95WhoUGAhmJUqm2EdhGUTT9mC0pk46tB/T
hhJbhbHCqmpoDWdftVjZ0XrGj4CDoCatZ6jp+r1CIRJSE9cm9aKWDb+X9ORH2PX0qCDehsP0NWix
JYo8sz+BUBxrPGp72khndIjDAhKxabOloSFY1vHa0EOofZ0hLEHwz/vm/g/7PPOni4xZEC88v1Ab
hDj6/eBFD8zuzTcPQqxB6MTf8y7pl82Q+BcI/rYn0HignHAsg69WfSYHB6rEy9IDp3w9VNW5gI7I
ijrcLYfG1DcoO9crt1bxORBRfhETsAdIbcXfXfbYV9b0laMofQUd20Ivm8MtUsSIPUgId+KdO77l
pi0Xccqj26Jw7Qt1YAuA2grdYaDEbu6oDPAvhwx1FEN98CwBakVHQ6AGqe7JploHKLuxH+9rRAY3
PDLUTZgJdmM15p3Ui9oEqSRqqdYQGwOM+VAEhshj5HnsgKjKnoparoUu1IS6s3MA+fncSf5kp8OI
1NLBid3dn3Y9LdihjUNptbtP/tpOF0gnQxxRkDN3/jEc1bvIH5tq/njXehtyAySyOE5Vtr1Oy4Cp
Pye+WtaGHM6ui4TOAEz+TR/idY1Cs/hepgFgvyUUG4YmKJaWbVUvnmxQxqea7M33gQJQqvgepCBP
KtzuZ2cXqzTNPeiH3iMZlGCXksllFfDwJ1JngHFn6bch/gc1evWT3XXjWuDReKrNojxayK5uJt/G
ohLkA4so99vvnEVLY8ryn+Dgfu6c0X4JjAHBfUTeL65hmvvSRum+hz3ZXVL4/VK1pvU22v1euVb2
0/SmQzcG9RtAmxDoAvuh18mFUP30YLIi2YZ2nR5qT6Y3ti+ilRX06g1I+u1YpdkPcxSvXZaMz70a
Ruw+reIUWJ19wi+7XHu9V754HcKB2pW30z72fHGsm9hZVlHSgQLbkcfYt6aHVloP4Olw3qDRDDWn
0G5P0A+r7kHT9o3s+GMQlelrdS5AW3fXSAEgdeyvjADFdSDAjC5GXsTn2hLY7HPef2uctZvExXeA
ayCTpR2YdMctaijFOmFpcYvil+K2DFHghYBDhXi9k99a0F7zF1WOTzxlN2RCDZeBzLQKuFgMRrmL
jDbZKA36wL/auGN+Fi8QNlYHrt97c0eIaoEpLG+pJdywPOdMnK+DshJv/VHEIPH8mKhAwniFH1Oy
MQgiggX1+8Tk4wlLLnK/+U5kb5Pm46zSbjy2+aJwNOXbTPw2H8mHDp/a1RBNRwmsa2f5B0jYLBwX
LB5lxi8zZmGCNAaCA8mGMA5RweQZBRrP1EkmV1hnxvt3fwmEO9JkkXM0Gt9ZEh2FXTavZWxb9wxB
s9Nf7H1dfLYnrH11MvnuXwMAtCT2Ctw3r0GYsPshQjXVHMkqwl6+87siCXLyXHCDEiaBStVy8C+0
TQvuidC+xRdTPvWQZNq1KOHetCO3Xic8eKPOE9/wCgN9ikyN09g50w1Uqn0QZaAgWY9ETrd8GvRI
WSIwFLnVPJIcnBBFYDSSA1Fx0yUQHfd+jaRrmh4gijTSEb75KgE+Iges9FB7Ea3zqLHvgRBPNvhn
BCeVxuAbhnj1jkteIS8gONTCOxN61Bz0qpyl3yFdtBkrb4pQkyjW4Oiyvic2KguBmE2enclUq4Ap
dlOqyNj2U98e3LodT8izQ3zcK+v7Go95lOf1xRcsIx7DFODehbifugaMYZVXaVUR+4s0zGL5t882
dfxfny2qzE+fLTYMiOzq2i8q3RKDzJeSi/YwF2fpJlDz7YHKviQz7lFHIveVSlO1QGQVFHIUrvMb
r17zGIwBs9FF2nbtD8JYII1dYNfaepsBYmZLMYT41skoyxjv6Mg5TVrFa9CHojO9jYwgdu5Vw5YP
XnEwAAk5K7cbznRGhy4pwVAWuu7q2lHX4bdYmuEib7xhw5OI732vEvf+qEvaRlD9AnlyQoln9UIe
o80Z8pv8CdU/agk99ugw4FHCr2n9TzH++ZScJjhRCsBLYmejBoFtP9joRgR3Hc9HDUqYrWsNK5Zc
tgurBTKwByzo0XUAkbbT6ZXcQhM0p05VIQLXY68Rx217abVbH6GWTw//m9uAX/62ABQRMlZe99Tk
+Ral3Mjr4Ze3YY6YtrluqqxaJtANeUmL2jykzIXsuDGZX0xn+DEmgX+LRPNwAzZtVKxrf24F7lJ2
HjJXetq8K7bkPybe+7Ql4sa7KUdlO6i1wbC78YEZ+x/Kvmw5blzZ9ld27OfLuCAJkOCJe85DzbNU
Kkm2/MKQLZszOILT19/FLHWX7PbujuNwMIjEQBbFAcjMtdYc0cVoS0tbKhYsjrfXhe9UC8RG9KEI
X2a0jUuGSHQJdKmkxNUgEu3MNFux9JTHDoKyXfGRaJ0V4Bn370eEOs0+aOCnSUerOQBkAnqJDETV
Bwh0+tYqKAAqz92+W1E9bQw3eo2dwlr3ytLAsGATqaA95nWZA8qfCjDISKefkTHK6/c2tqP1vKhr
RH+n1lSh3aAH/yWUFpICwVtoreuj7nwkE0Jfat7kkGjsEmTzI3SPXcy8mhUY35qZhGuyn5Gxmmpo
TyJTZpuX7t3NXpgWqD+utdpemAUSDXvMDAQ+4/uaHjQ8QuGxSTieOdoN5aWw0xgKZ/Cb0wYxqrSD
S/ePcgN+IQVef7J86EnlMYlMaJbPaaxbHwgJwRU/bazMtZe8T530BHqwZsXABX4qTN8+Mv1kTule
tCEz7Y1hZ8+deFDLCDMVF2sQXx7GIJtTk4Rsg6cq6PeEfHkboYrYE1YnIWj6pFYzA6pkO2/a0F6Q
iEaBScGBEes5b0nWZqw40nenVsLlUDqvhw21IRMX+R+9achbmdpQMc8zwee3Gsd084XpQFCy6hAw
6lT0vonhjayAl0c57WUJwqHg+9WWUg01F5Wbr9rM+EEeyA9OyiSKoPITgjy9QTb7AWvHj97MX5yb
1FmK4MmIjGdkQdtHywA/YGeHA5Tih/hYDqkC95I2zgChWfOyCS34eNJgBsZI9dYHyRJJigq5HxGE
a4Qfftdx+TUPnOZzNSBubzghe8CER4J7smb4O+bJFh+tFiw4FdD8brJ08HHF8yAUrkXcDYfrrmFr
Y2dWmFOppASSaKqhjdMhM2sALV6P1WATWQDtgQ7jBYmXZ4h1Vhc5Ft4BYMFqTnZDg3wxr8LyLvHt
8d4TPeYvU4cQXAGIGOViz4EvfpQ55HQ7pp6CfKxmPRj5DrQZOiM7sGlzs1FRd7qei9Ra5SMSwjtV
H2snyJ88ZME+1NKfM6sKkdeyqByVPom+yZ/geUV6Y6EfqGGQpydkSck7KlVx9darcrgOAr060Kqm
IZ7Dacx8WtDiRdRtqZiOYlwgF4ivqdjIAuFBOLhXVBwiv8ZqrJILezoouEKjLaIb9pxqEYk3dmUO
eguqlU4bHZsGM1SqZb1V3cFlcKZKTF2jWSEGtskMwx7BtpxUAGRUuwaTA7iSssQ/4t7yj7RndMVn
8GV3G8vMxTizSr+FA34AE7yZYWGYQZl52qNNAFWAnR9hcyv+rt2tG/WgJtTtVvzfD3U75C9D/XIG
t2P80o4q3LrT29a8+CFElg2ohOQz2r1tQPwhFrld9DMIJaT7W4UbgZK+zLM/ulD5Vi2nEW9F2vv1
AGmDiKTpguXw74cJyz9PjI5CZ3I13o5KRqcqeT5zuHkedYS123QSty5UvDahXepSFPEnKG+WW8OO
8vsG0pACoaCDmhg7aVMMAlkghl/MB8t+t3W0FycrA6JGx2F6ApAbretVpRNgJf7sSz3yGNlyvWsd
b/aRAbs9pngT0VFvFQPodTqnS05KhpiZ67B1lkkRefPrEf8cGF4qALfB4d3RsVOtsEouzXhxHYo6
h/oldbvw7jpUqs1iGUZGeW3iGd7JBgnRGgwTeudopnfXPTdt3/d+Y6MmveRuigcb/Wij/ty72Zxp
mNuoVHGzlWAJncccTzzo3byHonXBTRWCSZ2Kvki8B21BQrtLrLtwalFCXm0TNqKdU2XJpfeQw9+S
lR07Xjt1GkqBAPHA84UUUaVrdSdt+wSalPKtGMXJcFjxxrV7Cl3sKFikH9cHN0rBzeQxf+tW/RMl
pFMaejDlosMTcLXfTNSC7Fk53gFlPmMDFgSpiO9BoMfPcRS7J7yQllSijTGCzTm1m7d2CBJE+hpk
5BVeWc+l44PFwM2CfZXyaT1fOi/Nn3tJbL7baK9NufMShkM6Y3nmvlxrgzUzvUuidXIWQiRn8F47
h7oZ92SCOERybpCIf+fjXQbVvD6YU7O2PYcgY7qnVrRpqnqT2Hl3pFIfxcm5Uvmn3FVg0phGJlNf
g7PCMaxge7O1uV3NZcySNTWhilRnAF3kAPGQjcYMS8iJBg1PFrejBq6210kPBurbeIGdWlvX7JGv
ZUqccJyPcs+d5kzd6CchL6KEUmnxYXSzBA1vfD2F209IsKLswP51upmUX933nhsebmemXT+amaBJ
BCYVF4za1k7lzwzDcT/8qtLykUZqga6KmtDGG8EBUpu1ef1VNKjbehDdyzI9vx2WNUpujBJ567df
2latsWOy+3y7cHCQgvdfp9vb2fVKeHd58EJjXf+GXl9MXtfh7locC74Dw0Y3gWm6rWtBJMHIs/41
rptHK82SxxiSjTuXMWToTnbo2dlG3pxGzMOR/CnrVQMqo63MCv6kQXRHjZhjmfPGYdUxsoWxMESe
zTQE+C5tbz53zaCO3VRyCm9cIVcEzMmlZ14qp6/uJUivGpmYFzK1Jqi9giyI9mTr26DYZFHO5tcO
wgouvbnytTbBxIkUPcyr23hLg4MTN9nBK2LOqEgdPNwshmP2ZzK1I1yJad9WaxocaJPsENvqO1XS
6RqRuUcIN7i7Hr2xO2SbRc6SBpNu0p0YL07UnjZeHL/miWseqNRjerj2XasFnQh+0Gj0wRmZKguq
JFMOicwZr/x+R8VkLOyNG8FZR03oFDog49h4IYPhQuPFK0e2oRMArQfbBbrHUhJrqi76xCK7PY/c
1ffF2L35ned9hrT7sIQi4LAJehRDbSxAuoUczdjzDkWVQYEPCOrP4CnkoMTNmn3RRkhds85XcwsF
Pl2W4AuBj2b+vuIGhdrmmqd3y81PEPrYt6qYfUjUs+MaYuKm/WDgtIvA/0Tx64Cpr7rW+WOBINtG
15D4gZfWe5waUGgbc8CvvP5iwMn5NRZIgEw6/iOx07smHawXHTcD9EAtdXbsqF3L0up3fukk8FMk
DKyBvH9MBijjKgh0fpu6Q6OU/4jQ3c3gDMYt6q98O8WtkTJAEiYceSQNMFuYCcBnadg/Q6MCXM6w
35p1E/o89VyEEeFQuzZzgL2nZkBHvI82TM1uo0XxN5+IDiB5PIDmG/AOY5YNb5kbIrvUsz5BdrhE
UqKZbeq+SZ7Llh/cwgy/As+TzgukR5+0a7Fjbg4IrdlD9PXPnl0KMQrqmTsB0rZtmy2MOEaAKFDp
M+2pwEmue91vbL9rFzCT4b1ZpB/ibIZjD3swg20+RPWuMTYxXAwxOlsKr11rXUTJlsIoATP5M0ZH
jWmUtKw3ZO/jdKZGBHZPRVsUawf0A5+srLjyWTmpNJeJLastspAgzpvmVz4rzKVhjxsQaFue8Ty1
l/CTAaWGNAUx5OBRtorOWk658/PQ8cCDXYbJfyh381jP/Ej7ey+B7AhSZZL8lI0CARezW1AF4oT5
KYKGoL2Ix36BHCp/f2vmDyJcDUHqznsONGeHRI29ztr2MewstQRLWb+6FkcQsXGnwilZbvuoO3ME
gWt6oEradC4IwwDqOlOJRusT8300bnbvowW2EaxarRp4vKSVzIgzC/JDh06a1YlKNUvrTexl1ZyK
tIGTF8ScQX3ipYeEzalFDQKxOZ+kRMj2mzGuLaYOP4/xu6PYJbRfixbck+HAi4uRmHviZvChTrpJ
gLVa9tNDAY2+aPJFd3clRLsvvBv3DOKvS7wc3X1YB+G8kSM/1EluPzPQpV9p67TKd2ChLBYBsuY+
UzM/LfnBZMFaWnkLUL3zlZ6YuoZwRQmfxblhrNk3QSsXLEiirzo75qXtfWkT0K6OzRjtWJaqy9SR
6qskh4aOhXQhO0qcbZJiHKe2nLcADp8wbLqviJZ285Z74X0iTRNiriNYRu18hIhy8t5WQJFFQ45R
LUwET1sw9IL7g7NFT3s2lqqd0hLuAuxda6c9O3wVTQ8VdwmY0LQBKaYO1jUSetei4QjKaryJGkwj
wO/vjmsP75lz6SK0PvGlXf8YYTMsagdOV/pbpmEbn6EsN2lw3QuPiS8puHYhpth9scaezXUSd9DS
C7pN47TGhiHSedcBEj5HXG58Kfv+QBzangJ7Z5R3X1iZQg4S+Auji7NHBeg9oNvYC6oCsqF4JT8a
sX633WppTzFWLztVgRmI40UJiEa2o1P2nTQ9OGX1ej3j6ac4Bci+qEUW6g0UC+InLysOeW54jzEI
n3Z4o0xPYTd8mewpw9fCCkO+c1xQpfxsHxHImOVmXW7w+uuPmPD3x1E4HfSheb5OrCKalayHCAHV
uGE0zppShOu8G6BrZkAHQXqTU2sq3mxukg4b5LZV53ba1CDWR/QCNipSxc2W1269Kn2rnVOWG+W7
YQ18drnjbym/7WY33HhcM+QOz1Kiab0pW3l2dUZsrV4qjbdHYJjWnUqEsYymvcAZ3vfI9rtaJJaC
Pge5kusYd89OInSwqke3eKoq9WbDy/gWlfUKjrjui5n5yQL5U8NJSwnPnpnXK5W6ztxSozHzZWYe
JDEikKOYygIeOcxzgh2ZaONOXmTaQ5gCWq7FCCFaJK+uYlcDrTwB7iiJi2wgAID+je0c4cjJT970
+lXaerHGhm1iLvBKLow+2XJm4CtRJtBAb+uAQ0zHjN98PBXScsRr4YXxwhQiO3kJk/twzOtlr5UG
1ht4cah5vvE6+zHkbfMow6hZ+36ebYNMQCltGoxajDYU16NavMK1Hy98d1QLl8lhAwpBylGnjadU
ufRdYS2p2AG89+C8N+C2WDtZhnTxobmMyge0P4myLWIaABhC4eEMZZB3W+keDT/eqtBZ/k6zwrfx
qZ0qxykU76qQLZCy2BkXeNdwFbooKBaE/U8Qutog1mvhEwaVJxApVucQzpirjYpUgez2ZmPPDRcE
CC1vrSfAwNsdt4qJm1rCfVhBGuJWdECgiOtqH2M7QIa0dLx5MjGMQ6r12amr4OKKJj20Q+LPidHb
+cOuczs95PYkzwQP/BJcvilECYsZHlvzK/g2NHL+rfTe1c4Arhf8IVIRtRcmKxAOTa/aIXxv24Zg
NLYtHT6EJsirtY9AFtaG4xfOoMzT6+ET5GLe7ZSIAY7Mq53ajyr2l4ExAmPQNMmGd1G4QpADcT05
4r2IWDnYbQAKSdJ0YyZZ85lahE3E1zHE+WaYbGXzK/V8Y7B+/dsyEc8jXgaUjJDexnJADRc6NdTP
6JLq6mORauHx77Z0/cuo+0vtL31vjdtpqFIaej0G464bEHSFFHq57+EBWKnKtC8KKWGQOVbjW+7f
FX3nf7fH8octpHzSqYmVZdD7B2SBV9c+OiuMpRqAVKLnjQ28WsdGmMP3NM2B9DTh6aZN6o32nLHX
G2b6hqsuQCaxzUqI+3AgrzsnqyFQPOh3JPatHTQZMDdvsyfOaob7tKvATZPZq1QguThKyuIIELxa
Iu2pfK5c8xtBGw3nG15bydutD4vGcGH44kU7+GMSag0ZxuXqVvTqvlxBHjlcpW4QHMQA6JXoP1H2
e563kKYL/eEkuewOlsZCJip987VOrg3s/sJ6c4ZoQYkMETwSOWaYcAvz4kAyNNlUFFORau0W2E6q
xVrReqLa3/VNnBCRi0yBQNVQJ0wTMK+EAK1V9nJfaoap5mTvKgeEAUPzUmqZ2z904soH6NEuwHAb
ZOcwmAAMOjqAqVvwbwoY4gVoNfidUUD1bzDc5ClI82oJJanxCMhXunOKxFmPRW7f23Eh5q1wwpfW
Ug9ZmvMfAPYjv9HTb2H5R3c31EjfaBMLRP74VoAfwYMrxssOoml9ZA/0z/T4k93iylm7RXVVH/IG
K7sHtnuvFISRboJEWRE2a6FDkOGOECS6VZgFh+CHcQ8GGzBRFcjah3NlVoqo21OxGfL3IkEP8XX4
WDv8XKTamAEe9h/75iNydEqVLUBtexC1q7beNMFCNiIU2WSZhUcq02Zq4uej2saJGx1MTD6JzyDW
3Xdf5OG90/X8gY3JicgQbNXZa6SNxitqNWTjd6D0gnvMba+tyGwNNlr1KVpNM9c/xwJ/xbWVqgtn
pWVtL+GhRIJwX7FPkQ1uODzX/lmFNfi48fI/AiODGJTfhnC6dPZxRKo4xBFr+6HJ62aem6r/HHv2
a+u5yXerbNB9ikOJtMRSiSVvjgeh1T4QDIJsAZ7poAY3SjcgTNKa0dE3jdfU8Pl1QtkmZnbI4/CV
pmm0QJBAuc6k3SY7mqx5HPcgwPDFkti8iNdL9356NCp8KibmL7I3vQa0Y7LzTs5vTckOmc4UHwav
nIGwd1wDNJN9ciEvrkwZfs18wKBdcLGd4jTsThIAaqQaNOHXGNIAgoF7w3Ijf/1zz8SMxnuV2Z8U
ZjZHUDCpI2a96ogVSLwRvfEs7Sja23G0CqysvKRp3N47iYuElg7KoD18LvPKZ2xDtUYrmkMQyC/X
WjY4bzXAH3tMjrBqcbgByUt4yKgtbUBctxKdMu6oFJWes/j3v/7v//y/b/1/Bd/ze6SRBrn6l9LZ
fR6ppv7vfzvs3/8qrubt23//m3vSlkJwcFgID+wjjiNR/+31AUFwtDb/T9iAbwxqRNaF13l9aawF
BAiyt1j5AbBpQQnXrcc3tjexKgBJ/9AkA2C4WrtvCJ0jfK6+tcbiuo4NujDZA7GyTmiG1QnRbpBq
JtKTM4bZWhKvHORS+Swcymh9VRlMouanMnDEpxCJMLdpRpyIeIFoTAaBEDAT0SZI/I82alxm6YLh
Ht9BnhjZs9NGqKw/2tOmj5tqleOlB0amP2rTSn8GmX62ES3DjF1kToV8JNlem1BfakwDQE2Bzf7+
0nPrr5fecbiDO0sIxKAd/vOlBz1ebnS161yaLho2CAIHyJoyx2XGjfKlShA0maYT3QgcdCl5dU8t
HGCeANVmSBP7fatK+cYuC+WHcTo20WzYvYZYsbETog5f0qiyFrGddEcXkpj7sgBPxoDY1PMI0mdc
Xudtagr+aeR4T02ZD6WRIB0O9JiZ1XCnw9jecW7hnQtIg/sP96Vn/3pxOIPXF1eHIzXEEY74+eJ0
MiklUufV5TpJdwoBXH7OnxGhyM9QlG3PgOo/0eswqpWxolceFadWSNdS56GAVrEVeq/wAeulIzIF
1jS8mEJVQ6xBiOazpaujO80R8VF8UDHLPwmjgGRQ0aHpkPN97d6HRl7dI9F+hYC9uOQTm34JblvQ
HST+nmygDEvWTQH+R6qlDlXUr8TEyw+vGVRrq4gDt2dnczin4u3oKrD2+wqQx94HZ4bdJdW89oEi
DJsLtOvF5Ze23LyvHWsrodzxy9SeFOYsLbzdVEnyc2MbAJ3UwemB6S87mDz6XnVe9thMG3gKi0rE
IABDIYucdtYCerjLvEI9WtqsVoY55kuqpd5dl1575yDvvbv6G3lhsaXFm+QDuXzbuNNb2WxWVFFa
LPyHO4J7P90RgjFp4r+AYrYLGLJrT4/ThzcV3izWACqZ4CLwiYJ8HOtPnQl6ZcIZRuWz6dXWK03C
uNH2h0D4/ckIPUzRjApSkHFyJFXZq0osicde5WFpt/KKopg1k9pbhCRAaO+UMcRlknJPnaiCiv/R
dh0sYIm/rmuJLJvBlunG7UZzz7g097TH+8QuZyoakG2FQBHbcBlvb9V/aXM18Eqv/+Hd8/Nrf7qY
IIByOHOkZ4GIznN+vphJWDEzzZj/4Pb1gFBs5s1M4BfurcjwkPSdmcs29dRLzsSS5rrUoqpCoPQ6
3oHhFsSzCCMWEtjjttjUiDNM79lqert+2ABkdGw1xNvQgMzQ+IDTyQzhTgtGNa8SE/SuFsvOppdE
M3K2UAXLjPcKRGcieAlA625wreZxUYDLxvfSs4M8l7+/Kp77l1vM5i4TrmmBcpdx+5erghkVD1ST
Og8McrlHexLMALVJghS2SeWWOFEDJ44XfXGOnDFdfKBeziFoQHTJZAN/HoCxElTyRK3suwPy4Hqn
WdRVbICLO6vnlAqYC9BzQAo52IspYzAO1q4u3E+3VrWD7DSXQbqxm1xDhR+DFCMygg0V9WTrJBBK
4WD/xUbtisnVdG08tSPbUEtMtbnxUk303jM3GPkFr2HoilhBDKYup9xSTVRCY8uvIMNFtR9ae7yu
IZDLvUOorekWGL7gdipWsVWPGyWQqDLZWd47eEfAqQjWFKz4QdgvkYwv5Kytvf5iTQCSAkBkhG6x
UppKU103QEEpbeCWg0RYGCjQO3emv4W4d3HSTQSa+bHx9zJzP6dKNw9kyvHpWqSIYayoSBVmCggV
M1///h6xxF8eHQ96G54JcQFPcKzCp/oP76HBY/jcDXb5EIbm5HVWn+K6ir6qDkmHfu+we0R+IqTn
IQEY/Hrh1wKMGIjv+y8Fwkor6KaCJcN1osefe3pVy7CAGQ5eZkTAuIKLxeniCj4p0NVSUUbjMiz0
eGlDF6wigVpFkyJekRv5ETSxSDWdilhhNBvpTiw3UzGrQD5aStFvqAig0fuQVIQU8jJCqtlS2rjL
CREU+Va9jEan+QC9BlocM6OqugKH4KgatykH1O0KvRYZiCSgBGZeoddQm8vvfFt8gF4XQV8vdZfp
6yHoOAOAOcj7thL3xbJcfXYsL7hLWuBfe4B4XmxtQSmcseyADAX30QzKrR8W5gtYRZoV3qn+mprF
MfjPC8S6ukYi36nFCoLsDm9eb8PawQgP8NSdhi10HsAVXxxqzUfkjUK6cSjb8BGc6xz5OfDWVW69
HWpEBAArcOdgv4jeMH1Ss2ws/aekHa2Fb/TpnUJu6EbnrbWlkUSDCOBtpI5lwYNX9AAnQyer9fu5
BdE4OKeBTZbThuyiaoZlLWw9N53x3UYV1K5HL5sx+zqGjNYQsarvZAAPiuI6+wIC+B0pQzZxsxf9
6L0gidGZx+4QAj8B+VS3qcxNH8Fhb1q2jTOQ2RcZ1bvaV08AMyR3DK/D84CFETQvIHAt8vYRca4A
cnZB/phnYw2ZgKJdU9EpU72tWySOUxEizPZ9XbNVrO38DA+7uchZ6j5YZZ7esdJdm0PvPpCpj/xm
4Vv+uLInm8XLGsod1+Z+l6qTVagtOWshGgR2w9TZksMopAjZZGt6F7nRLQMgHJMlCeq2F0OZ56gS
cOrl9db2q/JHayWvdjxKYF5rf45lOr8vTbte87Q2kA80gq4BKM5VEen84XfjpMm2z4pyDYdFuyxb
SOKpqHgoJjQK0iChkjwBUZSRQ7SxThUeKdhoIyAcQG2dEW8pGZWIyffDZ5nni3HIh6c4AUBDlo6J
WAtW7JjdcgA0cnxIJ3JDkRYLAIv6XVc1FSJwXdslxzrOy3ltMu8MftJwbcsiguJMPhwSC955pCS6
F8dCoMDJQ/kVmKplmgX8R6C9fdsgIkPdkQ7gnXkQRmskNI2rv38T2r9+LTFr4Mxm+DA4pmninfLz
ixBuqLKxeqOFYLwJF2vnI7xEkAHQTd17oTY3oAqDR4RsLbSjwqZ9HBunhOANWPIdtzDPcaswH+jK
7FuOuxLJZfzTrQVy+AMEqv1o404UK8SzokGyivVP6y2JVEVPAra0BwlHCOPOg7rOrvMIG9nHc82H
5KTDxrqnCoYIyP3fXwbz13npdBkEw7xh+uc4tML+8D1w+x553pLp03tOu+tNSFI88gzKxyDxghvA
tkbwZd4e+jSwF7y3y19fBtSjSJHkT09/WIDPDpGyeP73p8zNX+Y5rilNKfGXk3h58L+sPIE0NSE0
GMWn64R+9N0KTOhB9AU+4XRyyoNtJ1mXns/Wf5jpG1+ZSKX6qzkAb+PVzGwdfYHUxq11HTfuQkSl
AkfTktycmetFT5YAl0ueLoewBnEwQh4LlZjhgxGU73sQQuCLTgPmoQKTL4Zp79ZOQSLvH5bjtH64
eUIEvulYBnMsLGzH4wzln2/nbhj7qBpFshl8QL3E3IYoSztCatvFRBMOJPehGzsI6k6Ak04n90h6
q55vLXyDj4gPWf2sC3yoNlqAMkR9DymnEATTKb45QIHm4UWwrNx1Uy0VaRMgEDw4fXAIOYNW1Z/9
VScS4IRN8yvr9n9/D1iTd+Hnn4uHV7pgCeGW6wKT9fPPBdQiGxDJCjZXDJddzK8eGfj2vaMVKAQu
waFSTZtkDGrwgMPeDgqYNhBUzxIHLI6BbkHMx1y4rQPLXg/gcg6xXgB090P5Vk+YMFn9w92MP5I9
eQM+/BjBLPwSz7MteHi4lL96sRhUfXM3Cut1qhO+05ALnyNTCBlsnQg+R5kHCjwknku3AlKS99GM
7MgAclfgYkQAOlLhZ4/lKcSOhHMyEXN4yhAXpWYqF2ofhHC7UDEXoKWu446B1DHCbLlvih0iZl+R
bBX/yIoTJo34IqnARkTKly8T1fAcnkH9wP20WWWsLA9N2ro7BJG7dVPx8R7Y7GCBV7n1aRqnbfzo
xzi+j2MZYHp0EEwsipMZhPiAgEGyPSHR/iiDJN9ZeLrNyT2kwUAV6ONoPFXg3ThRKzJTcdDluAH6
+ZXsZKJK2gxt6S9MTPvn1yOQsZ6GrM2+nWmlgjXZPhxMus1aD3G9/2DLWpUdGlYuRFdCb5K60KEE
wF9rK62yjzZqY4gqnzTQWjgs/nrWkKLGmlAyb42ZVrkNGFgQUyDHoOJoAp8pU7UA2s8Sh7iw4K5P
TB80edpo91TOZR7Mm8CMMLsdlqlfO1BVG5NhDgJlfFGcJru4OnSPI/fvHB6iNJl06puzumECWiEi
Q/wm4HuDZz9uLTrBfoAE28WrnSeYL6InAnHutnEhs0xjeNNAIE4HaYEWR2rB0zLZwDcOB/RUSTY7
4Uu4rsL765Eyb1hlwzAurmNEmPHGY3znVuuoTsAUN/WzaqmWpme6y+sIuV+ebehb3gZ1zTFaAOhZ
rGlUPhb+KUqDnRRM5HPAAaFIUfjDJmXX4zSBzw+QbvlEzWmcHmH9WQMizR0V/VDyCbWDvM7pFGhT
BuDTSB3rQL0CGRibqsDfhM6KbLYFOAJi3SdqH/EI5By+GS7o2gy9/8XO6+ggwQ2Hd0y7skLOH0D0
yB/sEVRY0JPwlo0jQjXvjWQGxZbsTE2QY2ADwgY10siy8qUV82bttWATrtPXtEvTVT/yaMsNq3hO
Rx8TEDd9RQZkvXCa3NpDdbR/MNr2q1n6ySvyojCVUI15koGX3GF26syoQjn9j7Z0jXPk58lhrJt0
QQeAZ3wvp3TGvB1OoOoDjX2PPwUdJPUf88Kzwb7ap+u06Lx1zY3iM6S35wOr/JWV1oCWegjjGM2+
i0vEHjScgXO8XeKtmbgMGGtcMnge2azoI1bOfbzEfDNQZ6o1nahdOFj5r6kYGh7ymSC8eh2qwj1c
wkdzkp5mFwhiRCvfgiOPiqWq2B0gjZtr26YHPhtSAfnKr+1vNJpbuMYaIrtijlW4ebGMnj9k9p7q
rhYFJESGjLfrqUqjUTusWSC1Mp25nWJ9BRIRwIZqfDThj30/58knGiNYt6bz0DnjB5ur93PuHHmH
dGJ1PefpdliB2yBf0lFTgQz20XURSZ8OMG3ovOFv7q7n9XfnTJ362vjLOQdJBcJ+xN3uGtWvOiMR
a1152wKxOWDQdIHEDqPF1IJ2h1RXSFtFTKSIXLHxqEYaOdCKKoWs27VlA1BHLGQA1bYpL2Qao0NG
9cqP5KfEDiEkTTYGetHwQLtXa9FabIZUO18ZySKM8AGwk0tcl8BzVGB5wxQkvQB3mV7KDIqUnXem
BkgasJcMUKolFQuWWA/oTA2pCxTA5KILO7UiWy0RLNbRHFKowzZv0/l7N4xbhw3ycnQJ3m2rTS8s
EM3dYDrrW4usHDR+ps43NJYeG++IK6LaeVkUe2pHXaughxwb6+st2VTPusPA45exHPVW2mW6gGc3
XvOmFzuWqOwY9BVm6v3CV8VWJjnkrZjKZmlYDN/DcZUqt/4xpOM3rKCtZ5kjuBBXvkJOOIjvxppj
YWk1wbn3wSOjWiv7YpkSsWJ0QsIsVjqN9RoLG0T8zZg90JH7IRe7OO6dLagB14V0QC9kje6+icPv
dmeVCJMaILd0pDhG+GqseBGYQNNBMntISm/OfOQ8GPWy5CDmSJFl8SoDdgKF9hT+hNdG9rjIMRIF
wsjK3wwdfCuh7PrZ6Vky593gX2rwUy4gw8AA+xjfjw0Uf7H75biRDuQZeAjA5sKwe0aWMADOJjIK
fjoeJLqB58vrYuUNBRjMwX6+qsABsvBTSOio1sSEe2jNVwDzZn5r1S9eDah9CNa4DYMv49njzq7M
plErz5zLEUJHdt+adypKEMuhnvBF+mE5XHzPLHYuxKSX1CFT69GK5RdAS1II5HT1Fmn68nH0nHuq
H50YPl2z7E5hAfc80I3QO5+OlHkBiL64+4jHrtn2LExWpVX5X/xqde1oy3Zp6THfmQweLoj8fb6e
CLJmZ4bChUuwIDhaiN/M82lAJC7t8kir51GGw8YCFHyVNVq/JMUwowaGDXwetPuyPciXygdP/n/K
zqtHbqML07+IAHO4ZeeeTpM0I90Qli2xmHP89fuwWnYLXuPD7g3BiuzIKp7zBsyn5KUaC/J2w67h
FoKBONkoYK5lg2I1W4+75kfnGubORap0J5JR+ShMvvnlmkjcVetZuCkpXBA/eCRX94+rwFjdB+8S
vtgKDjXBYiIsR9QxiB8CSV/b2Q5341zWe1xIpi9zgc/K8kEnGboKCGBmZ3tWPCB4se7PLEnvJKve
qwkHjwg8wb4IE2zD7olvst8W2gnEs2xSl4sQjGzQQudVGTHnXFbTWomtl3I5uCl7u8qIlY1cPiOv
p8H9U9hjc19QyyyadwW6Pys5SPbqQe9ObCfPsmSPnYfrxsAyXBT6jm2udoRB5TugYt5TU1Gek7B8
0oI+/Bidgg8Hsuc9FlnXGjAnNRs3stXOwnStkLo7yOAjSNKfaemqF1laZtRBUbzny4zI0yGsTvzS
qrju32TxVOA3CSnkBPbUPXVWz+60r0Z9PzjdVV8a4LpBIvutWRnLPTd9+zCXMR524LLcU2Dpf59O
wsZlZx7/CrVvgxki9t31GUEwz0hWwhHtymWN3FWGaiYr7Bh3eu8alwa+yctcq+JsZOr1V+dcIeE3
dtn6XtaJF8LQrFqcbpbJmhwfUjV+TiMvfSE1TsBfeD86O6VN79xso7cNPzN5ocYs/uzKVtuARFc3
4J0NlLjs+CMNFXuTKV6BsQ3FakCSPRBJeZLF0dD3YNDYRRWB9ZrP5aaY8uQjFDWZjMXUi4108oFb
grur1eBXa5yOyRrFpukgW3vV+cMsRH2VQ5VwMxsqjIW0Km8EX97ldbLcrI7yRWXL/FDG//tFydaM
6KN8UQoKn2wWkmoXTLN6kijPO95zKeYkwP2AJ5m7WIDscpcR+A0ZGioBAfalkyPFBB4T3TvJOaOl
k5Vl87pqww2P9CtgSfErOJD53QDtnrSwg2VJHQq2aKixy5KrGQdjVpN7KS2nkxEWw022Ba13Ra/L
vcqSHqqvFdKS9xKoyo9udLSLbMvD7LsmrOiuGq7iME9uxBzO90uoderz3whOUhscgdXaz70JQMjy
4oKuQLNAS90n2ZqzzvtaZpKnka34v/OfSkHadqH6bjteusrUc2vXyYHUWPE22068SxRVW8timKrt
2a2DT0e1I37F+JSGE2pjslFtuVRhNN4xb5TibUz6YpvHhOhl6xAY2amZuKPdx7bopLjpm+ya5UiV
E6hn475cVHRDv8HxISX7zkQeCgxH0P9pPTSX1MBaIE0ybU1+vblYFT6/gHI4jQUYiwnHhu29shIe
TVWj3eKsNw+EHiYs4ZY5VIAgmZF91oM4jDMYdcQR81fNG7JLFYmLqmhKAVh05oFNM7ATWlqtqGmf
ggnEWZBVxausw+jqm5XpALGWqsgbMI1fHoQmOcGkwVrQi4a7L+NHDehUIDB3lEU5Qi+3IunVF1mj
CfZ6k5UmW9kmpmS4EQa5d5c9hhHD664kkiSLLmFPhPv7l9kZvyGV055kdasAa+QH2h9lMWwqE6YR
dAFZlIeh1t+MNk3P8kreDL0iYvWCssQLlQfVWuO9seaHkt4Gc1Q3htr1G+401TZvC2ctB/aFprwM
P+7vtqm8eT1BNgeWxyxzbOjXJI13upjyV9ndyknM6uqs/3r5bmjyDGR9eAl+Uyv4ovDxwxXOTih7
O4ZxS5wFma24x0eVPEtGZwuSbzzL0r0Kww3ShuO4g1D7azg6/wbQ8alfoXRwEOXobFITnsMECvbW
x252PwSNuxguBEevK5CZyRrk7sYx/9XP8Lph2zkY+3mijNZDEmpn8tntGSRgtk7GVPwZHGSY+dGu
mv3/bJfjWZozHv7SYkuWy1lXpIieuhZuvnRHfxSliM6jCHUI+ZmlMzRFOrP9fn+0yrENsMx17anj
wSWDdW0M7adMCduuQKKtru2dTAmzaztPGBG8tOxCZa8gdt6nAb3iMBu87d1DSdfe+y5qnz3Tq55T
I/0ikTBlHLpbpyy9bcfSSUrWn2xolZCMi91DZytV6uwkeGxJkkiUoID+7iI1tpJRVGukcMbNNBTJ
5DtefkP3MD5IgNS9TsKk7LFt1ndzNzy/AYiUIwroturyoSGkLGYTyG4OcQbdP+NdtmIxhsExvg5p
MoTbMSROVyoDapqaXqhnkXgbjezYzVgOE+oXtzArv096nRxlSda7nf5rqKyTB9VWxvXEQ9vVMtA6
jhCnfpqcpn+zkq7ZtJVotsNSNBXNOdhxGK1ka2HG3rWqzaNslFVl3689Q9WeZQm/HOR5p6x4woP9
99lUbRuFtf2MU3b7oiTnTs+HZ22xPx8yUuhe0Kq+bJN1dqhgYxUNBISW/rLOS85t3emnPs4uj4H2
NKq+LP5roJFbpMUZBB9sIEwx/7qSHBBnebAvdNdNLzn7BEQXNEJYobNXlFx/yoPB/r/O2OFvNScA
/dUSPSKSRpRiYSEADxiq3jrJUjcq1hPGGH/IkjwA+Z9WMU7nOyMbEOru3fClJ566DJbTBFGrLP/u
aN03Carby4ytsKzTMCjixRaApNIcD8j5iy7fUoys9doUtosEKh+fPMR1/ZQahnKWpWmARzsO2hdZ
qp2hP9WFO+9SMmenKBQ4Si6H5J8zK/K6XZtUX2WPVKt+9ZDFKU1XllnG2BKaLRK0kIBmLGt9D7Xs
y1Cl3lVdGrKloTABsyIIC02/GLwrZONfI2C7/pxLHbqOlR76BaJgaLP5bKJ+OevNS7bAFBxu7fum
JIwiO8i6YREDUsDC3gc1hWI+O942d862Na7sRI8AS+fmRR4Gb8SGDQ/dbY+hEg/0NAh3ATpPS4sJ
f3E0CKnJfrIVcOFbjyvbXipr5Z6NJYrtPklhLU9DY9+XDbK8tCpB+CeYT/j3Ai+h3Bv018dZqExi
XS51SkirmXi/tz76jYV1wuzmuxiG6ivBWdIhfP0X8q76S0U2UtbXeNATNmvKvTpG1VfBY1I2lvaX
vmPDgwQnj9xL/WN4jkvNUw00+9bqKNbM+Dh98CCBAPpyVi918kzWyVbZb+hr8e9W1xt+jS3qoF55
g9B3ymxAkmsFIkko8R8BoGxk1aNenhV2G54712x2npXMb2YanBVMOv5aToBMDvIEU/h7jVPj5Hu3
Ig/4Jrq4E0el1m5pwDNEJL85edp4M2Y97jQQIOE7tZeDbDBmXRy9v0e4vNPLnQrkYNwCxsOY13ox
trvBrbQ3vkplN6RhvpbFtAFpbBG28WWxGRMe09gphHWkdytD0bfDEMdghxjqgXD0K/55T0praG9y
4jquCKwuRWEzsZcTaw+I8KITPLk3BMY2pdDHi7eQg5IRi1DVCtc9rCdS2UFrGh8ohiFpmGTlSvNS
80Oxc6K1Sl7Bc6uMj7psvk6Wkd5C4p9v/zFI0SZ1nRe6fc6x1VaUOGGvtA5DUJf8Y9aRPBnmNSuW
vbcN29pmip7vJjDexMdZfGXRaEyerJbFVxZb/FRXcyaq52lKzaOeesoKGajpU0U0adV3VnYi5NJ/
gEnLTTwTZC9Rmgp0M2/89FxEexF8yk5Gr8hecvB/9TIUuCC5ZguiIUn/YSpnOUPZdr8uK4v/uiy9
mnQotpUyaGvyh9nlcYgN9OBK9fyoyTTWcR9M1qqurfIkG3AXyS+Q37uTirDvZ57xX2adecclzN5n
U2VtEzKfn33drNMFsxQ7mBiEZeueYpRgr2OP5fkdzMTIoI6T97Rqf43Uguw+UnZI/xlZ6ZlxHynR
TlhMPk9Fu4/wqvijyXcjglU/a5wo/ars7XcLlY5N0Q/Rua6U5KlWRn3rWXbxSqSF3JbTm392c+fL
UUkxfe3EHH20BOPXoMrERZikVjWL+B0k2OQlbgKxCrO0+h4NLioPZM6SgBVVKZvPOfIqNFsacUUu
sj+4dfGVTX+2rkaTWBTGS+g9Te43Npxgarvo52J0ksB6+5pnmrMKCiu6aW2g7103sfeFoZEkAn+P
Te8wfjXtAhsb1lZNCb52LAidZnmXoNKKtx4KwarEI2SveUXxppKqgu7pzavSFOXbMA3qtcUtkf9d
8SZ7WKO7D+cpvckqu/aaVey64iD7z2Fv7apMS9eylSB+e0Ee7VleSla5YlxjtdM9y1IrDA++ET4m
cu4oqpWtjacy0rC8GDs0CkCw5TfZdyyy+pJFFozvSDEw04myN0JXlz7Ni29GBEbaRNLnWLsu2NoZ
UkejFd+mYELNszP5UeDl8Vmq32V3RQObNLps7GURXQanaIevhdFVe5z1mq2sxsd03ZpxBpci0w+F
LqqNnLRXrGPBn/HNzlsoeYZ5AEOWvCSFiW+PCbi7cXr8qYo+YCmsWKuJJr+ULSgjMfWQvPIhWdlh
3e1R8VJIkC7l/8fB96mWq/3nBFqIC2jcFqivLIoNLcx+9CzeYw0xsk4rLV/W59o4r8twMO7d6nz8
rVvrpr93s9ksHVT2yecpkpbgJBH/ipLW8xtHwy+hnc0PFefdHD3oL6rqiattV8Kfl5so+4N+58HN
2MiiXVnk4QkUnGQxMN770G6/CKM2L2MWJqQxmay3LcjEHRKHce/b5Pz/hM2+VvWc4ATApqdY87xv
poGbHNaJ6gtiLf12TFrlKfCq7glyt7s1olJ5jicE3wQc729W3110OX5OkIEaovqvMseiYnTaAYVW
vIfLwMsvTjl1B2Ssp30cNO01mxRUhbEi+UKC6EcW9+JnqO4t3eB1VJr+7qbuiBsN/z1lIZnFcaXt
YAZ0x1bMuLX2ubWJ0P58U5cbBU/v43fFbtCyJiaGX2S/Tww12E9KHa7bRjfe86h192VFEEIWJyBl
+0RJ4nsRk1Njr3tNci8OIf/SDOuztVrE5nuqjmTLjTxnfaXYWvFI0S7unR3S1fsKI8V7q12H7d4h
InQfKwqHfV4qsBpcxpY22ZNm0rB/XF4V9J4M2zilv7dmFkTSzlVRoVxaPa+M9qGmTPfW1AuUXdhr
6r11TuNgR4odMsYyc+2QCMES3Li3WhpOz5aO4LicSkSqsVNbdFRlkbVN281dg2zBMjYfh3mnWwGm
Kct1tV4fd9i3QdWamkPjlu0+mPJ3vIfG0Ydl2Zzlga/311lsXJ1mHk//7iG7CSivPom8dCeLTYnJ
cC4sTJMW+8jM1N2zN7fgjMrgyuJrOIij2NG2ChE/lZWynzyERfzdiUCWypJstBX0J7ts2MbL+EfX
OCUWlcbkwh518qzV1Tc9x9L0MXeDM+uTK6xjEwWseLJbEMO5rdDKWcuJtYybjx/BHs9gWT89LhYU
2I9USnFLeCD/7fpQOBpEjvJ4I/s+LuboycFym/L0qO9CJTuiXf1FXvkxd5Tr7orAmHafw3kNHA2q
6GK3Ig9KhNOK8HDJnhZW2d/VaSqs1pdlHauMf04tUmnotyA5YCjZWgVgcbqfyq5tmSq+aPHjky3/
Y7o2jXZ6EJJaWC45LfPYYcdTkSybk+IiMeLpGy122Zuhg+sNmneoQn7lsmhbicNzkyjOquWFX2o8
3GS9NrrGoapVtrGArz61BiqY3QB3BuVsvmdEA2R9knnjYRYj5EA5ObY85EjAFRIDYUOrkQqQh7KN
vVO9HGSxba1qqwYQxWXdUFUkqcnxl76qqyaRqdg5x07rnJO0WXeeMT+xCJvExpYGO3D6DYEv1pUk
Z58tO8oWLcK2cektlrGPennmBdqvYbJ4H1uH1tEs0Fz9XqXNbpp05QSkIXXN7CwPkxkhWLUc5Jms
i0gYrcFB16t/NSA1DgFxGSs7x0q/m9SyOP6rXvaQQ0mTB9ua7fL9iv91MTlWq73vBBCXyByh33QI
pq262CNOywFc169DKQ0UU2glBztUN7UsPvoMRqiuVE8ZdnrjxL6lWRGG0nV4cMos3Q0iTL9EQfIs
KSVzE8T8LNrfe3iA0f93j0Cp2vU0t8jDeiiIel1L8KoN85OuOhvTwGv3UeWkMeIIj/JjRK0n3d4o
qjP0mOwk6++dnUl11n2Go53Vde0NrXmYLSaOHSOxE490X+3ssaUq/Gqy2tu9ssybHYC+RciVumI5
NHUabXjGVtdymnuD5uAfk6CmPauLjdPi7TQqk7pK06BbPepiVzjOvVxI76ZHk6Yhp+rLkbLyt3ZZ
bhq0MP413X92HJdXIFvkQc5oa+6vukeRfx0Lu+zj5hWOMNsEAtraI+My+mU4lecRN0YyO0WlPlVw
U1RDUJQtXdDo3Tpsa7iVfMtbWWnX9mIKMhnxOqnRPjWG5qWKVO4leuQcXC8hXDLUybPufso2WQPi
NN47RB5XjzrbwscjymHTaYlVvwiwAi/Fi+wuD6nhsW1XXed+DVlnCjVGNEQ0e71wh72WqWBgsiw9
E4xLzw2xj71ABaIKCm3gt+tylC2yD1jOFjx2j47z0ls2wJ3UtkVvIBmWpfqxsJK+eQsyDH+tCis8
zw1fMysav2oZmPXaylry0BWmdGkIQCJvpuNUQapn4xjeENLEoFGBgZnw6OwPmTn9BdF+BQllCP20
G8AaGR6YJRNBgTTq3pSAJF5v1Eh3OEhvq2kSH5Rl3wV3qdgY4zS+lQ1g8shGWV9zk8N9JoxOCa4E
CD52/P3SLL8Ec4aIals+GZZOHteZ0pLs0N9leSYPTdQUe7MxEHsKw7P9z4HQGtz3kdtaFrn6TnWb
r7LxUf+vvvNYiQXb9p9zPIaKxO2PePJt5NyPenn2qJtLNzpFyGYvr+BfV3rUyReTzEgvu7gQ/tPV
zc1oV9k5Qluh1ZwRhsWo3gmN7ehmzaaOZ/D72bPnQORUitZ9K3P9VmK/dFVJpL41nTb7s9OmT/2Q
eW9z0DVr4i4OnwGtZjPYW4Pt/0Zfit7ipTsrQHDkTHFfa/jGiD9ko4VU0EvA34U996lOrBIbtpC/
Ot7rHINFzpYMFFgGWZanyKQPRxCtC+9j9N6zAJ/vdBwusgSV8zXL1eF6LwmTwJY73u4l29lnc6E+
y5KXECGx0Q3IDecD/Dm04aGdr/KgA4Td5IGhAlGgLq/MXw01iEosV1x306pWZ8PwX1oQVfFD7lD7
xwwVOgHXOBS7PI0wo/9nZsjx3iY3QF96mHBCd8rMDdpj9q0FdHMzCyfeT6YDs6wvgZYsB4OoyDnD
el4PeBphV0pdZ4Q7o55HtqeUZN84MnW/tiPo6tj73DpMk2JlPKnRNKwzIlvfUeGpNPt7jdLeWk0y
/WQopXOZetJqsqGCbY5vp/q1Hyw4nHP7A0KWu5uatjhmmDUgAvg4jYFnH0nrNvMqDvXi2Go23l2j
EhywdCDmDKHSturyTfTAwFnh6wPBvfItY4Ozq7HCXsvWDHLhuR6yLwSj03bVDbPvdlHzUi5JVVRm
Zt9ycHHsQw9TABhS2Ip0uXpstGC+H5J8+L34XZntDKFfJXwiKgQvZTkL5kL8VpQN/6pLl36lm2NB
K4doc7vh3mLta+BAoxBkPKZMbByh1rBio/hZs2qYMFVTfW96+80bVeMt6UZznzhmsE3LPvhQoBGM
QGm+VzOSo3k/tZdYzYzzSLZzVdVjfh0joTa7MISJloPyQg9jCA5ak+AV2ejBTV8OPDVVl2EhssWE
+zdgYNmkNwOuMTTKbizRPwhfx0c5hzwIOwIEHm6hpYJLE+aMtzlShqYxfTPKEqVNEum4QnXxLupB
hAe9JS4xOg6XohJovjaBTSSC4qNBLMXMbIE+GZgwPRoU26rOCsBNp8pRzs0b59MIA7SWRe082RCL
P4buu71UB3hAHbolOEiWoPJBMId7Da4rCliDgjuqrZwgD5ubIcxI/CwNsk62WhqPuYi10wc4bLVC
g9BXstm5ei0Icdcxo+/qlL40VaW8lUC79s1s6tu0ypXP3FJWssOEw/a6qxLzJEcGOVAdab2CzchL
pqnkd39ZQbRWymqXGNfYtvQrEclhG2YKDiL/1MmzOhbVaglnbCdv6uEQ8mTUT6PLD5Ox8mDVqX7x
ijdZMApuEH4G6O8wFs5fTj11yYZ9d7oxYfCtH6OqZXxolL3fTIGzkw3ypQRgH7DwCRGZX1yxHaj4
SteILxOe79e+1EKfhD4B53qedk7VOBvZzQ1IEdimx7q7tP5/j7L6qHrvMF9SDL2/IU7U32AjIPVh
4JNMJun0qO+inETxPLs8DtJNNiSpqp4IsR7kIFnP+0X0oR2WEJdjXMl2E2EfXPtDtdRPKaoTezt0
B5wfStgg36+55RenUex174GvM0LRHhoco/Ygs4yrVTa/RvOJfoIe/mmE3Q+mC893nT+pAOgs0jTC
wsUpCjD0fEgDyoa2H695mqhrPdUAAzfuedJQVZOKVHGv70I1cs+yJOuXKtnLm0Wwuyd+9bwA8Gfa
4rWc9OBZyV4ACUN5WQ4zlkzruBqjrSwCF11slKtpV8UzwpZud2q0drpac4aQJVn3FZSq+SAbI2ec
trgw5xvZit/t+JTl+PDI1jpD0WsCxyUbZRVMC6C25nSVJSsgxhA0p4DHm1xfL37T6WKn0QMoXacA
0ley+PCrvhvdyPK49GkqpV1JT2vVcUe40dr06rrIduoKRqZseedXBVYPDxPj+7SUZJWq61+QiU3P
sn/DT3aHTTyrztLDBUb03AuTAD6TeZApENkAKaZjo6NHF+yx2AKO3H3K9HlSbXaPZnQmL6WueUHD
M7J2Ohtbn/vm81j3JeBKPVlN2YTfntLjEtB9hq3l3ZKjzc3m2YHbnU4T2dY0c3Ym0fWt63j21izS
zzIuFUD6trISpCf3pGMPCAFHz17AzV2Do/jNJdBttig0a7ppoHFhjhd5pljAjaoSAUfd5muNlSHD
vr1cRI+9FfEnVmlCsUTOWJIHNcDtuAnMtVvoRHGTBUm+d8bnyVt2RB7SviHXRwJjKo6GXs+rdz2C
5Y18xpH//+gDY/uzQGLvpVSN8BC62VevD/8Qcejtgkjz9kmgENvicZhVMuJXNL9b0ZTu7AXN4Dbj
Ia5L3iv6OW6ETbFp+RNyUrcSJuJWIHuQBKDPK+2tM7Rvnqa7vgoibG12AdFOxfFrgwSROgH8GcJu
1Q/8e4gS5HhOtdh2oRmi3jxPRf6cPKGvzwICEImIDaBnB+JpOTZrMh2bYehYl9U0fhqBLfqiaM8d
4fiQiP1fiZUjMVsZ7SYstGpbtkrmDyYAUz3tV+hKAnSKvmp2N//RVt0O/8JDM1tXo6zVJ68B28ri
1G+8qM59LZp+Bt0fdY76Ms++P5DC5rNovqIyuIu9/KPPAJPoZQcVt3jRQav5Q425vK58hHmysuqK
ZaVqsR8T5h9p/onu19bgk8k9TPNGp/mhsk1YW+YX2ADVEcgxTyeYvfhm3BMyUJRhpc95CsDK+qZH
+gzgmz2lFxViRYevkEk3Zc4CO2WYTVVlcolskNVzSN7OSvAoGItuB1r0D2XI87cu+FkhobuDhPau
EB1lnzBfypEAUhYtglNjyuIxO2tV0y/gMXknc4UqE+EFIJLDjzQO64s2GZihpW9d32vvhnPsQVCu
lEC8afBC1gXKBuuRewART/OAvfjFnMdjIVScuJLsMrR4PmlQZDZzwpdBorffReBJj1F48Kp24+iY
JwZFjUWOOTx3WlSz+WyrXWQjOtj33Q3ox9qspwEUsnnUClfx1SjKQNp1r85ckLCcinndBXl9FPFw
qDuwuUgtkZoFvq506n4Y4JgVZg7wFVwXsvVk+yMHC5WSNFHb4RbX48oQBfbFdYA545ojusretV2E
dmakrmwQkALphf08w2MwsQDytSDXjjyWu6uhU9i6B/WBGLZvVu0EikM9xp6AH15Vkb6ppqo5dgnC
6Vd5WsF7S/3f2mZdpSIv7H7XqN2hKAl0gY5klJxFk833CUI8guJA97NxHnaQPXLYzmbtY/U+oqMx
N0fhRfrW6tSrqpfVESD5zD8scrFL4fl43UyATDp9+sFaZUOTmb3nRixq8uwMfFa/8GjriCvk4Soo
HTyoUvevF/ycvsYuD3CTU0V+rn/XbedVBJ2vk9M7hHBVN07c/1k2fD3Cm2+laSPgW6LdTAa+yBeR
7N671mkSoR+M8aot3vJorjZpBxC57n5kDpolAHUdZFPLcjMrkXvt6+CQza7yGiDwG0zRk2Z077nV
FluUS762eapsnKDhy0PYEfWf/qzaoieFT6Jaa4rXJuq/hbXZomQY2bvEJqFSDt026Ot8xetNnrJs
3HkRH0hWotmiZ1Z/rgo+LC0Vb9lAXl+veHQJxC6Js+1MQHlvi+aUZQXSPknxPpTqSizeMPhUYhOF
ZxoZzWTbFsGpLlGVSPgzqlp/KwPtM9IdQjVN/aTyvLHq5r7fwFy0joquCGL2iXlIBSIXdVv9FFpR
+HhSG2r9E5We2B/NGGvyJsUwNXxuc0Pbo9Bbh521RgG5cJpXNRVfKlONfM8YefR1s0vk2OG2Ngb0
hUOwqbWXHXSNTULiJp9t7c1+l7jTymlOZZv6rj3ZvvByDN+z0t0WpHsuHZDFOmzaS251RHORI0FM
DR5WK1Q0KZvunZh+7Ive+jSKEEYWIaerUL39kKJ54jbHQpl+eA76V5b31Roy7D+N4ZCTefIjQbqY
xXlcTRZwvkL33BVh6HHPk1dKdg01mzSrnuKh5R7sjuYW8wzd7xanTyPVvkDoHsGu1idzcr11XPZ4
ZySQU8UQP8lDL6z4iezoU5rVNtRhOwPG27+6CQQLIkt+Zit+19Y/Y8P6Yg3Tn7XekgOLzBNg7KcS
FqIzEUc0bbdao4Pw0WA2unHy9A1Zcesystz7bZ3W+zJssls2gcNTou5ZdLNvdlm6ydjUrXWIWYhi
xTh8aQNY2sxedRrOypUuDASB3GRfZ254wpYmQO3HiJ5mL7MOATu1o4gS7RgPBgzNKJ+fijgZ9jki
yCeg4cZOE2I691EWspmF1go8ptr2A8aI5Jq0TRknzi1rw2gT1ueqg9ZjCptkKgaQaGewJc4rfA4j
xH9XCwpy1SYqeXMTSLwlhPVmGx52gbOo3ptm3ys2fgN57L63JO1XtWN1qO1HaAx3wICMCUsmJPLV
j7niyUmr+uJTqciJekk7HkrLtNZQXhu/5Xb5OVowfSJ4LZ/QilvAyWAfwKni+tcJ45MFDGdFqFqf
o911ePgKFW9NC/8M4iKfIYIoPrf14ZN4Og9sSdV/al7Q+xkoqU/PQgrJmt36Myy4RaBjWH1CIRsR
1UbiLVSMI4aD+gX9SY+AhBOsZTEWs37JFVhEY/Q5t0m5gpdkgukO221ljiyypnmMbJ6Jg9DsLy0i
rpeG9/o0uvUWwBnPyixA69LLoFqmjnVmr01Eybspc628tQkf2WCueptXicRQgpT3OKCRjChMFxpL
FBQ1H6BRwH5DHPTs0dRWNpDxraoqDcYpzR9un5JiRhsEjn/xSk5n2vboiaxBCtkr3LAMv9eM9FpZ
g+NPIjE2CSFg37D6nV4kHp7k8bCdy0ufVNO+a+LgMvNelNg+gVl8T6NA3Aikdj6aVCxZtaJekUJH
0S+fb7Y5sWAX9bQikAC6DuVuElM8yap93K0gM7RbYzFB7fJ4BSM+udpDVxy8GadVpB3xYCnnb0VX
4DNSzLsKV77NVHpfAAevu3qIIb7w/w9mEL9T5Qreig02BMPhdgat7dibIIlCP0gJtDY1OjiC020c
QxkSARpf2pDebCW56MutO0wJXNlZV687tEMVdNhYuAXEBwICaLEG1qrzMsdXs4JEJMtDGwf2y1B6
BNWtbNt0RukPBUGNwgvddYIBnN+QWd40UWmvJ7fujwh12OdYaDE/uhncQkO4TDO5oeZsoa9OEZ9y
owKka5wmpOk2vTXFT3A7qh0bf4tXdkU3rdprKGYIpQmeWv6qiEOVf5rO3GHEJqx9jxRNFMWEkCdH
27RtUOyKUKQrM35vbK26hdOo+0TUvnH3JsM8iOmYW34/9aUfNaFytcumu4z2qPg56fpzIwaxQrOZ
N656xwjrjbwgzJO09Y1oN+CGDuBPUaNAmVsYaDuahjI9mpc+orSuqiUX6I1bfhLjpW3INmKj6B3D
wMUxNXPPCLnv+lBJ/d5VryYBnY1hT5Ovtcqx9Yp3IWznlLfKj3rkixotzTibZZVvmin5qzHA79SI
iuOccyu6Oj6l/TD6Sjw5/ojLQMu6jyoEy4pqZ0eMvIPNFOAeJHqY0l0QYLqGdIdwlB/maA5PZgB8
ayyjVdSN1qoR/E66Us+OiuihgBoERqexOLhTjzOIW1QnNMcuas0jlQFUxMASUcdyA7AsOzKR2U/1
6OHoMrJ50uq+2f0fus5ruXUdW9dPxCrmcCsqy5YtyfZcc92wZloAc45Pvz/Cvdtdffa5QREgRcsU
CQ6M8QdItrt40qCs1XI55k7WAq2s3rq2vGk6gDcEttuD17bfDZmZodUYNk9YxsMX2C9LP8GSW8TJ
F7gWrTnRfojTHXLQRPDCmLc6q48qiOUZjpJO9Wr5u20tsHKEBVseCjgU+KyHyzThPtQH37OosDed
N5DrQKZpytCGbt0XSqXTdQJkiGZRu8988eEhVrObAhM3U5ntlkm4LIYHLtAwyL0rIn0nvewDQ6Bp
W5My2yG5qu+yGDRhqQmEVszqqZjQw2ojXlG5a1sbD0m4vZYMXtjlSRfKKD6Qg8vOKdK7rm66F2L8
J8wuO2TMk1fLMLRDxYO0iebXDADHmCfy1rKeFQ6FZsunbiLhlXR1y4pVb0wifVZ2lSWmQ165xjYB
YLORPnKyyYuQk0N40w5hDkJy63jpLQ7kxXX8ZtchkUvdOtf3A3S84+LpAYxfRE6Yw6HSDGm+7xF+
X3q3RM4rwYsBPfV9NOu71vObDXTlbB8FDjNJJMUOlafvBro7u7pvx4eRkxbKYd/UponVVxDgWWoh
/FVHybTF/PHBT+WTY/F/kP7M9lLD6WK2tl4GRkaQlAOt7zU4mjQI2plRDsxnkh8x+Rl4rqEGNhBQ
e9eEAyHFvnZQMK9RggAdXnb3OoPCZVEIDKj5NxMI+myy541OJG33WIMx//xEZmG8yCS7aVG9hINu
RM+ytb67NnX4ZajOSZ/KUzEzXdsacK6SakblXTxWmVBPL3jvbg1c6MK6NlBEKiOocxE4pbQ9d2YB
yGvK0HQU9SZCYPWga6xZhtppPhtnAQVhlznWSK5zi4J02cPRxAwjhZDaLxor9SlPAAIE9QnLy/48
jXI4q62vRrh2f84ToFNwanhTe6Tbwbcf5iLzD/y41dnK9Orsku/ad0t5nRH7PSOJtJyTnEVbAC8p
VGfzO4oBfTYdagqMyNBcyF74G1L9V2kEzTmti4/Gz0mgFPbYHJc4Z4kcwGr2sxlZ4n4+j1aPlrnX
4oXrGnm+cRzUWczCPg3aaohXHaZ5Kc68RQoWQVO0c/ryw41BBXSDKDk/qZYWn93cLkMtLmPWUn50
Vg3hK3FonF4d0u77SNOb89I36GWNzqFhOjw3egp2MSYs3dRN+Zak3a+2K/rPa6W21GWKFwft8zla
fJRfenmIVjdKtc5QW/7aXa35+L23TVVMfGkad4rGsyveITVVTHQ7A6l/VhdUZQMv+bAKURhhq9fp
qesWCu7L1hjTm6EFCW72/GMU3xxkKFGCIIJv2ygKmaTWL1C/DGV7TTWmCyR0wzido3wT61F0WLL6
OLY1wgoFrohJfBo7eIkawRow2Mk6q2+AmAd1YW95p2xX4Vdh+UuoNlsjrlj+RtYm7gBRIhUC/fut
LAKWVqNNvgZDqjNAB/Ms4ZiHlQePrf7pL9lP8i4+VzZCQ24wHZ/VMX08sLBBjeVJ/VaVOZXnZm1U
VzU2Yh7c5utP+X/tjjCi/4+jRy9o9/MoSS4WB6MaQ8yWv7M46cPWRhVu52o2AiNFehzqPKCowwGi
wv+79BPE0udNEzTgM6VXA7mjGUD87effEk8JKoCToXVPUdbHp0zLkXN/6bEJ3PfxcCui6illHjij
ko1DWpX/QE5OkChvoWn1eMwu5kuLNjzpcM3feWmjbQBGU04QyXKP6rxg7l7yvTGKm0dVLMof+K6/
N7pvHYY1TaA7Tn6eBDKRTWNeZgNrmwNEBO/RNzzDweCDl8zLt0DRILEfKAREymE8aaWb8uj481XO
CLI5ntYSNZFnDBBvqIfsHOkSXe5OI6yCjHXh0pzQgtGczULVeaNNgLR8y9ykgbAfKB4VVZWeg3L5
zY+NPw2g1ZM9Fnhrmkm3jSmRmWMXXEe5WAeSyhWssTBhCbF1mrZ80XNIjQPLqFBmVbLpM1G+OAkV
Z4SsEO0vDhDtly1VmICjEHy2JpRt8bgx/SX9C9R/c4mKxA6xRC62rbbUTynCGZZRah8V0+zemxr/
lOFLdMM7k5q0s3S/plQevKXDe76zH54nywOPQHGMyKN/lEWEYkKi/egjuwqRpx1AjMrsqumse9pg
2FVZLH+IKn4nkxTiwG1/H4S8IYjq/ckl+TTeC2ahuS9ZRPhSiKTeNDq2bXbr/iQz75MLYI7y9K4/
kiy5UxqE49LXEK3IlmxL0aYnE8X5rZfbyxEV0+WwUDrYgtK0tovWtTvCx21ZjclBr9d8R0BGqiDT
2snevQL0x65QDvcCPomVlPH3SKtcmOAUE8xHWunlSl6Jd7rlLvd21L93rfFXMXY16uQQJqn2U4fB
qyXxkwAdoLHYormc3mSS5pBb05lJatfNeXap82q8OGv2bgbqO1pNfQyGRnvH+nonA4uUKoy9bdRn
u0kk4h2k4E+J0dSz3Zjam6U7GvYZ+rjz+xxko1PG+6yZ/O8N+esm8MHWt9F8IfEptpmNnNJABfmI
Iv/WR8n9RxuMVuilnvHCCsA6NVXcHlq4Z4/Y7mC9Uwn/0yAf7ATJ7wZDYuJpw7oFZVat3iP2MbAG
ebPqiNSGJotfWfUHWYGYGmlcbZbGDR6gjaO9iD0Iw/WCx9aSLi+kGH7PZndaZtk9xrbzbz3CFnEB
nhmj6eaAEjjTkap/Z3zZs6p5p9TSss1X/3O3OlINqr5q1OFfn/4a+z9PoXa7S6TmecTKtJMg8wn7
YzU1/twsR+yOVV9tqffNEOscpPr/sfm1/+twNaaa/xpT51Fjs9EVW0uvpg1ruwztt6KoeKmum7pH
CEM69X9HrcEmIFj3ZxqQ3R1+bP/qf370s5UzZUDN0fYilfVZNdX6mh3tEvEx1bfb+X/7qFcTRQ7J
Uzmb4u4YOo+Dn1shICJxV2NV7jK7J/Z4UGOq0eGm6/EYPX0O5W76KpjGvj7U4dx4slHz/xxTO4p2
aajvrFrH68k/xxKt3RjGoJ++xlhxhojZWy+lnRm72K/EwamQGi+12rnqla1fozyIefVN3Y/GNz5y
gMgPU9em8xLJfOdiQHQr54Xlk5g3SLyV32MQF4cEA8gjhRFYy7ATMdnbGmYwbIcmI5cSFc9uObRP
dpIdfN6xF5w8CZGWNDvBHDukLPkvBZKtB8Rd3osm867QD/WdxrKLaUW4z2M3JUT4+nM6dWfEUPIL
7r0SSx2A3KColp0VGC6mJzn6ceXyQ3rITnKhgwcJ/eeia/Tv6K0VWzm6xU5fjFfKzT1LzB6ZxjKd
whZ1w4PdlFR6dASZDBOiHKH3Nh0G/b32RgCjXbqyKcgkZfhDYUElrL+S6rfV9i0rZQCNvXA+ltGu
tjncuXsWI1JQTeVPcvnzRQ01wuyvQZafVE81EIXFvoX6vVXHq7GuN98DZ2ieVG+Iy4UK0/TcdXMA
Tq2T2zJPx3showIabDzuNDGOdzUWlwS7gKOuqhfgynmJ6/wPMjT/OmCZkKomKwkGZT2HanLzn3h0
5E2dJqiW+KRjXbj5OmDosXuwtSY7qbGa5/ap06Jr0FLDn8steoni1VhyHRPPdN57vljTE0zbakw4
8S0vqKCqIaccQN1m5S81r6uheFzmUK8M86C6ydyW95ms+OcZCiywTYBKCvOqQK7AQV+TKvGOScv8
imTL/4JuPw9pF+JzI/r2Nf7fx5HiL4BDWuZene/rwMGIHxPVOFY2+Rii4FQ+Ixlon6xp1c+p42mj
xlQzlHr53K2NSDTgnOa8rJpPUHP+vePrYCNdvGNl6q9fQ2przqLy+WvMT/I/etAQ/TRxsPGbNnku
TUrGErPez62vMVfrABE0wVkdoVFh+jysEHV21EzAMJ2J6nhS2Zih6Hn3LkgE7SJihr3qGrLMcUPo
4V17Tvsuo2gF+ay5wvXgeJT5MZESUPXaHWVf4RgMzgSpJtZe0n23ggx8W2mTYV67NkX1o9mC3O/G
3n2fimY8So2ITe3NpjY9dk01b4UNV37oXO8cNQQlbkp2TtcMiUha5r55Q8ESLJAfqufkRvpY6wSq
F/uR+2bZDipJXX5TQ2UviCbyanlSXRBTdoiH4/canYetOdXBmxMPGpJgsbZzgsB/MwiNjnpBUKe6
JVIv6K8R5KiDLaaLVxgMF7UzAtHx9s3kth7CcbZ4rqrqVV9PmnaEu10QFE/qQGyJienmHmckjAs3
amzkzbOTLSpUAev7IK4GSDS88ib1YlPvJt/0ItKdaxmnG6CLhJZrLkcva/fSGzKwnyI+FKiFvInx
VlVNvg80jKGzcdW9HN0HSQKH4q/R70pQWe9aOpCdyvRvvUh5u89F/u4Y00yczyyHaUxGLG55lyWG
7oyOaPY+aBPFliD6QA4aC44J8eegtw+qV1dj8+ZZJ2bHeOfiZemBCjp7phlA30qRoi4i+d5OZLKy
mpIUNBrzaBTCCyU1gTXL54UDSJddnNn9njTWmhvzCefzx9xbRWibuTgG5hbxUf/VXf1gVGNmR8vW
Xqyi+dabGlY8fj2/8KWR4Sgn8tUZaxfNghaZUDwOhVtBNTTREEQ1q/zRFcNrFNX6G06GCnGzaewg
euTktdKaWF3Xaq7PbIAuWhu1JdcYwy3tZ1GI7HPImKL4rFnDPWmzX5XrW8cWG4urdNCHmwlxL3md
/0Xs3f7ybXkdptz4g83GPg1ah8XSSzsvGwLyghp21wGXcNJNgLjyN7Hir2XRbATeGO920p5igLy/
jBxhOO01w8bkbrrlBWXeYl8a5GkLLSl2/phUFL3jbwR99WHwITLILpDo06fdqz2UDYkAN/7VyB+6
WNxD0BorOr/wt7NOjrBIZIlxtk/SVgcZ6y7mbUnG4m3sk5VdmMmz6mY1eqOAJp5g3ruvUT9Th+rH
Gq6GNb3Gjb3yy5J2Dyo4ObY1GiGOVhyxe8LEIXObI0m/ZmevtHJW5tad0J8/v1CDpECxBQS1SzQK
/RS1sk1idjHJG3djmzdcB+9iYQaymGr3IjJL3L4LUF+aUb2bXodmbV7cHFZr78PiG7euNfdqH9Kn
waXHQ3szub97Jud3W3rBI6+Q58ci431wrBkXbUyY130TQnDkmnE1XXs6eov3eiBzv/YGisX3Aide
1UMPuLq3QbqXUeW8d2WN2W6RH9S+PnD0mxc1x89eZde3blxOtp7qyFqYx7TOlmu+Np0+XpakM0nX
0Kv6dtgPvuaiZWS618k0PNa8c74ho4NmgBq01j2JwztmnvNLbjbuVR8N9kZzt+zsOB4QrF37apdq
KGBi8zRcVefzVHndOhRVS9Ko+SiP45CTlmwlhmm+00gIQyiHqW65/gGKAC6fXmHPVC2AE9GdOpOj
F19fTr2c3z67ao/RVMM5dtJrng1/2WVSnnIyXtdhqP/VoIDp7fCVq8P/2jHqwfRs8lW+ju0sz7A2
7WTUGwDkSIusZ4k7kkGTmSAYYEfixUr9aS8HyJRGposXniRIAu6wzE+rh5EaU8f5WAO9qK5f268w
7sgyrJ//Gl/qFvmixtXQZRQNoVxkbOUcSRinNEXSFQCMoViOWUUReR2LbWZPhIAEcA63e8ud4r2K
anlVvSCYoxVaiSP5unPsEu2gjW7CQrro33S3MJ9dfD9AjHSAXjiiBpbK4vihOrKhxoRe/fKkukYH
lAMyXnZQ3WouklM0BiCH108i45m/LGP8+YfVkOvMYdxk4q56Tj6SYh3RRFHdGO/3nWuviej149J1
qjNcDHejupnpOa8NFFzVU9+vE+Yxc/PmVX33fMV5TU6i4ae5fu8VWDSbRrVT3QpzeW7NArcb9d3c
HBmkBCGotafOFkfDa1aR4qWwTGnNMQo91Oq2ObsUC0gkzzVztV22R92lMiQw/3z3pnLeJEJ4PwAQ
Xxq28KTjeWqd5R/yFh8zmdDvVQ9dhKK8fODzzaue0HCDR2d1BcGRHavSjc6dtchLFGnxkTpkcSwR
8Xwx8+QjQ57tdzd7d3vGr93zq99FXrpYLqfT2agwNfYT0DfkfuLfJwrxLRl8FgaG8JNrNhUJSBwh
LpRID8m0vLlLYW2Q4wS+UWXuc7f05bLJa4Pbmyd1yPIX1Wium72QDUUiO/rhofAYDikMdH+sqaeJ
egBwBfQcDp2OxmYPiyXopgtg+eXUtPVPbDO1k2Pk85vT19x206uBH/wHvmu/isUPKdCj3F1Fe+nK
P3Wfpy9xEqNbm3naHpq+/lE5iUHQ2u0N33TfpXugJJZ9s5Zl3FtanOx8LbsILfhFuK6f7Sb+Y8fl
z36SNuWd2jsaIEapsvkYZyE0NjVJhgIT5IdAWunfI0WibHZ8oEg1xUqPBzutp2BrSspLNUCAe1ke
yMgnlPwwPe+KBPMX1ImpEhjf6kUERyeg8gnwPdvVEnlM2wOsNIKFb9shenL+9mF9X8fCuFt6e4aI
Xm+oQom9XpIRc5C7JPEyke/Vic0bz3qZpr9NHE+sW9m5/nHOe+QPJwDKTUieUTsaGnU1OE31Hu68
iTxIZJ1/AfXQrxkZsC36Su62cIvVR3Y58XpEYtMV3+vcbx6LyUubIfPFo3APuNuTZExpNHuST1OQ
/JoLTBenEe1crBb/WaDBVJ0Z4AYo2tAZZHejeGscnNqRZ+EUZOXjyt+KQrc+QH7+HJ2k+sdGBZNa
0J+472vI35JkfVkhDjF2/UZHpO6Ec99410sjfq1BqaieamqnM/YQ50mOrUeoJqpMkC5TcIkgq9yR
UTGA/SVHsBG7BC+Gl8Gw9cdMaXUXmNS6VddBSPGaJ2jBrzsH0IWP0YKMPbnDkxqyYB8cvNitt62f
Go9gsDpQngCI1p4aMiwHwbcuS8/qA+vb52TxZiZ2iY+lEa1qn1X/mCMgrXZc3VQPTyqxy/wIC511
58TKhnp1d1a9wDT6R6xlIAQ8JOnVmIlHyGkIChcWDR9QDUHJnkcDe9H1A8LX5l1apzpoBI4gqk5e
e5Pqw7pTW5tpJPGnQRo4qSNIdY/nqEQF6uuUws/OiK+mn985j8cyjIP5MSekO2bHMB9thDVa0chz
lkvedGWX/ON2LrrSxE53T7r3bPxd4Yn7Rk4znC1nwpqksN6qqfolU4Qm1D5StHqIOGVwBDFqv7kG
fobaEIw7dWxhmeJcY1MTqr2jTqUH+3XnENmvvO8rwDDNnJ8DSQQBFS2+qwZxlHJXp1G5S/89Zs5x
vhF1gHi3a8b3WUygvKIA7W/7kMnYevhlbz3SRWPSB9NyUt1EC/qTsQAPUYcYo2s9eIHNXh5/Hl+0
lJEnVFqP7vrxWjR74O4Rguhw22qt9+6qSZOW2a4dp5MnEu/eoY1+nRINmrkJAK20BexoHGkO6mAy
gvKGlhxrmqgrQlC/7Y4LNO0ANv/rfE3/T5lr0Q5mP8AobFPucOlMLO7a/rOrxjq72TYG7zPVw8S0
PCw1ALvPrhnxqSU/RAA3XtTQZC2U8/pEx9ajFg81Ni/R2Sh4MFSv6bTh2DlNyRH8UdUM7vxSAQ55
/hyCBYmj1RhsLK+IXz2fx7xDO8udTXtDbZdKsTWKu2oCXR700lquqjdFfnuNG/9Qmlmchku7ZoGb
2tuovWXMWz5zTFJnbZrsv8asIP0T6DovvaFqb0YMq+yPh7fo1Op31XAfoeAxUK3+Govs8b2J9ekJ
RR/9PogoeWoM96+vA1LWKShvtO3ha8zHrqybPk/aDiOCFcgIhc7kzk9mnLx2U5BfeQfmV0ro5wES
xFn1MMp09Y3aDDJ5Nzq7O/3HmPqY05Y/my4SW6Oqc0A+hXdTjd+QJfQgBMBQZ6zSNUC61GKacZvC
UX00SVQ9orQivRYk8UGN5XFBrjIBYi6LsgrnOtI33PvRSR1sW3i0lqgUWzbwn0rHDitjmt2JPm4e
zVLdOxKFz+i9No8yReTWlloU6tBB8XoYL15vD1wAdkrgU1sKqSClDLd56HOTvLSJf1I71RA+YwbJ
+zY4GfNYXWd7uriNHPg9R+u9tcfqHExNDypoFvlzI6pdUe00fay2bes1W8MRC8CjqN3bmuU9DykU
jWSI0tV+bIeP27fWikr48MNTVA3PziBQbJfUpOAl/Iz6ZO9IBA9Sh5VOSQQQVEZ9nGL39+IXINia
kz4ImBOaBNOtD+a2IwYJW6KPIsBfyMw3CyjhcIo1iKQRb3NV7QMfA7veBoOua+MZxMS70XjxQfBC
IMGtA0kHpDwM5kVf0JrrDM2iuAA7ydcO2WR+sO5isgG9sK0s/Zr32Qkzau2p7ivoscPon/IBApxl
vSftmLD881kng/bMB+k/ltwxzjMVbfIdHclEq9zkxdzBmdroE066qBNTvp1xAwiqId10C+9IFsPP
+nAzZBu8riJ8MyQGd65teI/CerLbRN9rGKNsyvhjWZY3KkLbuDOqfel2/mXIcYMhEcDmVzOPKMC7
Vn1BtOwbCIsJF7pu2FeexMfVNKPrUPzmNPKM3Iq1Qfd5DD3bonJbasZTTqyaO5N+szLOPNb5cnEQ
nBUSkEiuYbmYmnDy5vTYGmNzbvqo2WEfOW5bzxNPmd8sW70zv4kJ/wAQU/1OLFA09KW6OcA/brVp
v2tJXB9z1BqfkEkEV8I7ZZe1XvdUlSVZEnOEv7VEoajn4QkgwbFvEGTsmjQsmuoQ5FNwKqy53mbE
DSytbLmxcNMKm6E/OvWKCBS9sbNHN90DEP6JVNOP1Uz0aFMlD7laQwgcrg9RZyODx33jthpwvbTr
LgYtOgnAtdCSYMXeW7ztLRe2jf6zTs0ZXp3dXEaABidtTXhY7U1F1MYaVhOicBv11EEyiTBLkSIZ
EY+d/m7mPwZXu2YZPF/EUcIsuYFe/mfxrfpM/U3nTZg2aK7p57msjbsNw8Pmtqfc6zZjCv7Gq0Or
kPFTX9TiLCYijNzg+Z0lvjxZXyG3N653b5WTsvIGNCm8+B2jXgLMlByqWzfNQbrzT9/W/afJT7uQ
VGAnSYV+gh3wVqO25HonMUgcIQRkGqPAtKxs1kzJN4gARTgm8e82r3DJju0j7/IhBbGCvFWz54L+
02RYxEyk4ak+YMrR1c4riRFzk4Au20ZJ+wj8Fo6Z3+L+plvlSTbMg4lmh8s4tGHVkxNoilc0TfWn
IY6Np25tPBvDSg8SZlZspCmind2D1JOGyQpF83rmXqfdiTT1Q0BZ+7gUvzUqDygxxCgKkcr4NThj
9dEha85L+9gX2Nh5PpwmU1AD0SfoqQHh8bNoAfIsN1YkXUjds67sK7bm+QY3gPcs0SV/3nNWCPV2
hlz8MgUk2Buzn6kKizvCKrw+uxqEUqT34PDt5GkCebnBNouogkVhn+pweOyO5PWSib0brOqz9fBb
+FGOQJkFvNE3M0AMdgHwMDrIBatGE8L8pjegMnV/RkiDMbDfXRsA52tcj6yzt7GLTg8Rmi53etmD
UO41DFgMXUM+Er0YISIKC5X/mOv5Pkm3fSLVmIdLPyOKlncvsJfvZJrbjYOe/CmYTVCgZuScPNc/
a9EQnLU08s/OitOpk/5H6wdPVcw0a7ca01hW18cFhSUsVP8eAaIe6r7/G+8DC06wK3Zalc7PI15F
Tx7J43IlEIvMfGSefwH/MBNlTxFXcPx7YtVOdkMAX0qSnWn10aYtIVHkSU2iohM2VbfKOdZ+XW6c
1O0OQNdLQHGBA+iGl8EeMvPZKyhKmSWaW0jHPiqn98nylMY2TZJDNXf2YWjq4K8seIPL1Otd9Gtx
my2cd96lwQqR0X7F1hAWTi7O5iTwR6z1dstKPTgOAM8ODjhQcCeUpLSIxVsP4d5zSpIeur0lZnwO
Jmd8zUY0ijx6iMmku84Wb0WuuZevph5L77PrEvmf3AaKGDZfVycidgxGBxyjnwP0rINgH4koCGWA
+prB1BeyZN6YuuBRjGzrsjQJZVOij99ZYe4Kkc5nfUG+CaGom5GIP87qEAVV5wndYnUzsjrjRbw2
q3iOXUzGk2433W0cuvnaJevMTS+oRHdrYkLduskOlfB0GWYePyOYsJPWsf7oh4zIw4k/0sxE59Au
Xx1rcvdTEbP+XpvIf16CHh5aZyS7tr9lXpueJcuDcxZ58dYqIQDAxo4vjmvfTGHB3ggm7ijsHkcQ
V+T3kt2oNbcFg0oSeyzO+lXgzMiPCgPmrhVpqMLAEm1n9boCgfnvRuupFw1om5YBdhmWRFIrqkBq
THnQkWbBr8FD9nwtBGiLuTMjbF0x3IIjgRloAMdaDKCxZjHOrDgjPktq5AlB6RM3anlp7flVl8sE
tSNytxOqNOG8dpEpmMPB5seyMx+gmSczeCU90pOLAboosMsLiIzjOMNIAa507e3+pnX4PxV2km5N
TDSXUGHm5Ergd8Cf7bxxLuAULP51ygyDULDPXwJKc+ekrT8W4EbveG2ANix/yDHO3vUCl5ig++2X
ETe3yhJ4a6qgWUxWOhk3lBf4xrNqZl5hAKwCbRupo9EAx16tUq0G2DMCKTA3hX1Wp8G18i1uRHHK
k4ope+q9LYbdwEMoKQCCK5ewRDEt9kqX58INbaa859GA0tsAFMB/bdynLX8PyZHoOSHBekwX+SGR
gkN8dD9jLbf1vAmC+4o3AqC9TQ1+XfR/My3MhuYf1jXdpRvzQzM1vCZBBaYeltZ6Ckmog8fZNCdP
fi+LyvqGhDyKnNPdTIVzzEbtvpAEWOmt+qG2V+OB5G+9t45JMEmq9dsgWYKTjJ1rQiktzExklTq9
QPjPAjHuXnzbnJ+MLHmbdFapshbIKEoow6tJUx2ha5O2/D2gQB+fChAib/q9S8EbLFflfgpHZPM/
/egZD2C7PtLY2sxCwGaeNlZcfZEN7bbM3OAVFoD3os9vCwi+VwswgluIdl8n6beKwAD5yhhoZUUx
VXWXzMyJ+aocgKamHdLel8RPVgb8xdkWorfCuiqHI+yI8q23m/Y4wRYJVddMvRa8cePgF6q1z4TL
/D9d727NSvyeXW0+lEm2XBD+eB0WwN6276YvAimXF9EaDZVhpDC9wct2TuPWhwoauCVgZ2gpEnM5
X29lavgjUsGepMhYio23TPmOVfSLRZ6DWXyb5y+9BCz2o3DfMC3rTvmKmalWXJ0EYXGyvZd4xY02
1qyfAEbIFUmqmtmMPzTNinbJv4fUuDo8Xx+75lwJrmvQQafb5GVGq4CerQly2mhqsY32M46QR0e+
JS1IgegxtSLbC+i8bmfBLRqnB0LlqBviefepq6EwQgo3lNssGPzEQ8l7FdxQO/oogyQ5/Zz9VpzB
ZTnLjmCVb6I21RPt1HDJjmozXcggwcLi3xubErSv35koCFXaYV4hhcSy+bkcgFuLFq+HaJNqxppH
YFSAxdpRVfnuacU21QUOub/tYQTFvF64dj2j2vrCJ7pGqi87BVVUg9OSz/lRHRl7HVcGWUTxr893
60nUUYbU543r5dlWfcsUrWkKsAifra5+B9HqB6Uw4gUhJPfxBIbzV7/+fpMde8cCNWpVA1ZNqq6/
2kxYIlPSwvhOdfO8PshKM/GfWb9TAe5T4J1xVH9SfQ2cl2Vcj4iTDPUuqKrf6nPZJOCYrz/j5y+s
BhVeqoioujgrafRrbKrM/oDUCp5MgD4+sb/qboB2S4V6mrNpp5vND4UHVs0IjLpv4NeRT0VyJK9H
FzOi2suY4/12p4renzgvqYu/B5iLu6CV/KIuEqL7Lm0f6rd3U/9lJO+zXxqLad0ZY/T2CN0pb5Xn
zGP510k0275+NLDDJhDqVmzVz6V+DbVV4fGZbtSmugscaUbUlftNUA7FGV/HAPSZ2lwbiAjcG9qh
xuuduWVMF4AIwJyxGsYI9D821ac9HClAIvtWcf7cXLIBNJQbH9Xfm9qWHHW7Tbr02zKZZ3XlPq8S
1NJN6WTzVl1rdVXSrmT93xmIr6wYAPWbqE+oLTX2eTuovmqsDMeQtpdANBF9HPu7+uE/b011ab7u
BrWnIfO5qcGwb9WlUF/SHBquTydKMySDTpTr1D+71TYEucvP62sX3rAAvLL2OdEAd93DqIsOpq3c
FwtE586c7+Y6dajXdp643mERC0hg7Pg2OnROlHBb9ISctCj/nz/8H99BbWJ7BdndlObnkZ+/Hmoy
OJQOlrlVU4B6v/fIjR9dAFnTPYPL+3lxP+EU//HU/Aeo4r+voEUZr4xhTS7t3pKFsewSX/6t9bm+
+7rCTIJn0/OhdH9NLvrwmmNiuVffZYjql8xd9D0ajcMStrl86kZTA+axzkPrY60+qbb+v2NBXy0I
B8h0q+6EIcn2hDAsXdYbwZyQdrLhWH/dPusBbr1wgG2GIxJsR3UHT70zHuf/Yey8liNVtm79RETg
zW15r1LLtNQ3RFu89zz9+Uh6bbQVa5/4bzLSAVWQJJlzzjFGarAtKbap1SF8ZE/Blf/zumYWH12f
WGEn1QhXmAJSlrE3hldbnQIYtcwsJ3obprdpWhYjSRSXugzrzzQjGepobV2r6IhZie+WJzFHiv4i
Wd7WD0N0zor2sXC6g1PpazES5kOQFdhLr3WFg0DMhWzYqz0M3cflDV/GsqgTRW8ahXLb7iqC9Pa+
FexEmy4Gu+ixHP95CIqyeGoiNx8jynP2U7sofqqbh21emObfqQdZORz8sX70wMqtYsJjspggt9Yk
wnn6cKgOQFNPZaM6qDt0KPDTsy4QT7wzVYRBrYd0rB8t1gbsDy8qFotRztDYjh5TglK6sjkbU6zq
2OePaWc3O10fWUpUqryRvQzbTQvBzAoH707gDoZ0kovUx67ceEH+YCFevDx4cVVRnF+npSwql2Hy
6ZCsi+tDi/ygGIwiKafpWuTUCPiSHoJ5EndfnCQjnnEgZoVh17rA6tfiLQHVTq3IfqjtbO0tNSBR
EvuWAdXgLaC6d1NgKXxuWBNK8RE7ONCQcIpv6CP1JWgJd4fGZCvusUjEYw+n5QlEueyRh/hHOqgn
J9SSnTz250jPIShzmoOYZBRm7RrMbg577sbPvPkLoNW/AOUnR3FC8eRFjpm+ntAwZtD9Gjvnjlic
Pccsu5H55KJ5tkvFiFgmA1mRrSPHLb9PrXtl0w4A75e7mCcWM2k0fWYSOzE2rgFcSIBKwAW8EZes
sRJ3oB8VXfCtATnR4EXpFWM785iJxRbxusV+sK3jQGAO/tw98Eg4igNznaAYNq+u5l1UoHgZPjdV
mSdhsNS3Uou0nTi/+F2uGfTHWn0YtbTeybr2KJ7q8mhFLm2an6E2BKs+y2D6B0L+d4O2TByS+PaL
8rywY3uao0jD9oEY/62SmCno/DrtrhCy6wdC04qTQO10QVOcGAt/cj9J5ucrnsQyxywPhg/07xh4
pj445cYAIA0thqWhcJLxEtjM4BsYArc5t0w8GTGsPRnbo0F4sJuhG/KfyVx0WGb05UnOA3qa75eb
sLSKnOjy/z8Va7Ue9NJ1merFjxHFeS2+lEVurhwDZD9Y0ELMIBa6UmMeZDQWRRdx2XnJJbIobPKq
zVn82n/D6ucPpfidH1YZ87F5aq8JC7jgEEQegw+9WL/iHMF0LV6TMYMOZu0N+je4VrAn+210yCrf
l7ei+5x1py9oQDBI48XzOk6MVLGiW5KlbhgTXA4KTJEKYWLTIkz8nSWZoyRF+cNadv71+diDxLn2
GbxuLfmK8PSdiZdqXMPXm+GE+mGLH6KXJ9VW5aNYlolFnciJZD71tCwURRxBcF57AECWzqLLUhS5
JVke41K3XOPTsUH60kDUwRzGnCkmzoZAgPQgyuLN445HbOOn9vnHj7mSrQKpkz8sI8UjnEfe+N0D
aH8UwzWASZeg6ekZ+E0D5YYYKf+eFUfPUxVBOdXBzuPNZyiIB1Jk2cJ9woQIgIdoXRqWPaBoEMnS
TxQ792enlOlx/vXTSJ7BHss7M69n5sEsah01bfCf/Oe9E7m5l8h+LouD5rN+6PX5Ap+PkhQcG7X5
rIxQzYp5ZVk9iGP/rW7pIlrndbbILol4HktR5MRx//OsH7Yzorfo+OlS/1b36ayfruRNEz5Cc2Xj
g+ibXnE0nPFVFOO8VxUvvEgwpQDOBEbE5n0ysy3JUjcmaIICv6NPUWtk505iuhUnX7p+aBFZV/eI
EMIFP49o8bKI92R5WZaX6n/WLYeJ9070+7e6/+up3DGdwP1ZSLRfv7FRaGNZO62FxYdrSead7FL+
YKv4t+6f6ub9xHTa+QriPJ/6zFfoIueiSN0fuXH8tZgaxB5U5JZvtJhDlqLILQuypfOnuk9F0c9t
IQxofyollAhRZgLk4+XE987yVgzhOStqRXnElM22OimSnepkT8v0TjAVsPGlLI0TjFyUxczPWsjD
omQkhj2bjlzPqMe1mB6w/kPJWsEM/BeuNk8apowNQcwuWT4CwoT8bfNv0+0yFCyx6V/6LMNgqfs0
XERRtPZeFWOysEF6dfKobxpLjce12P9GBBhgLor6Z6/ugt38xoubsiTztLqUxe36n0XRsLy6ouhh
SPk7fYvypzOIujGJiJ1QIl6jZbKfF9Zzu3g+y5EVWiVs3pKjgWFEmywkH3aOSzdxrEjEwmApityn
fmISXeo+/HHR8umQzimk7ahdiQq8l0ApUA0QPbCUawqRHNOHK0cRr34SU5ebRElyEHcmj9o0OYyy
taoSyziIl315ovO7/8GY+WGpsHQVOfF4g6zFojd3mo1cqQXpiRYG0KSocGV3o5PjjoHNRRlu4hWd
7ZRiBPSjGlZv4kX+a9UqZW+LdDaukwrnYJomxwiKYFDigNZEUlZ4K1dL2TU8Cf4z31jlE++wNRoI
kDEhL5YPQ1W8va66Z4HZNnAABDLcNeKuiudSJkCZ1CJ7zkNwJgJPrk4PeKwh3alne+an2y9u6odH
NG9d57su9iwiO7/mAc7J0dGHrbjL4rJLIn7AUhQ39lPdvKsTLZ/BnEtP0bz8JdX31bWJtN4KGUOk
4rzUfW2ysN9rEAFuVRCzFIGeQUCaHdGZpNVQ8Z1pFjQ9U6vjEOapRhHaTaX3FCjJXpnOIUdlcs29
sl6JXmOT9AdpzPWN3CYE6XVdtqoCXnWROImtr02HAE+FmKJLHNk7OfCNdAtlEILL7Oy3WCWJGh6s
Y6V61QOYLHzNkMYCPE8s1ItC+RK7/fMU0f7Fgwb2C/ibcgNrXA8rB0VRl0B4lES4J8oeFojQLOIv
oWPBLKg31yGEC8EibGGn4tvfO4Y73uOi+gne8dDqSv7apzqqWrH7Lc1ZkpfowJ9cTyZSPKmeW2c0
vjtY6/Hsuh4OB6WGHafrVl5Vll/LkZhetuT5iyrH5hpGHcKrAmi75GySBdAxJY+pUcDfJMubAopg
mKFy4rgRYixu/dSCKQkxgQ5FAT9S9lVm5rdxiIqbyIkkyTIL3rM0hVgYI7yRhd4mL6AfcofuXcd5
tq/licovkQsNORKYODaTAXhlu+zcwiyE9VoG8Km5CInKMBhu6iQjJsipO/bDVWafiNTAveZgbK9h
/RraIbh3UwLQJbi7cvQNWk3pKKryBJFueBdh5cogPtMMvDWWd69gw77LeELvsaQo66HvPXYQNISm
Q2hVbHIvUyRF0ZBdDV3X3JSocR7GKSkTwvZMxhboanosDb6axGslt1BF6/DO6ANic32vwgvj/h6i
YLzNJaI5YP61GHPL8UVgOA+wzATrwq9X8J5qW0sx9M0wVCkcbwTTZ5qin0yLUGfCWpWNaqpRvUIK
HhoMFMBzx88vBVC7SzUlS5HxuY8ybKgd1EYm2LRcPaWjHmtrRdeUk0iywfunMmsLaT04oNwdP8bY
DKnBc+sSMGqbffsedembhiuduHDg/rxbOnhmIhOJVsgKWGLa8Tfuzq9+GqnvQxURrQAhzrPXJ4Rd
w4P1MCr4ko0hMs6FnbYntQ3rQxyH2Y1HoAD5r+UvVS8xuJJYv8pa+1zCGnS1g+ihM4sK6KtUfglb
HEcWZI9bURQNuEJfoF9Pt2W/ahHuWA1T91CJEeULieWajsODTZUlAbtlzth8ONhIv1nxqJ/FqcpK
V26W4x8Ah6HUmUCLtuODU2yWX1B70R/fH6P5vKU21g9VU29TGVqbtYvEcuslTwgVjhjts4q9sqmf
AVpUX8CetzdMx0dRQmi3/oJoHWCopIesaeoh6iwt/3xQZD/LNnxcqAYSqA3sB4vFlJVA0F3gT2sv
ZYdZOY9hOxENFkwWR2gwI6LZuBWqLtV7yDaVtSiK25PE8vSpsogJm+6P2fcEuhTTQi/cm/2f+e/E
UeruzawEczbdP1inichLBgd9esZM3+kwp4isSApvBOG+lMVo62soJD9UimbR0gDu2HQPBM4Qged1
K+K6kFTICyYltXwrS88/tGbnwfHuF9/yfCfaw84vd7EKa1MxShYGa8lGLRx74LHyAu/STEkXwXti
a+7+Q0PbxsjJvHquGW6BMITnvE/QMJwSkRN1OrtsJBtMGNVCJajQG/wfHcUhc+/l6KZHHPD/ckhs
d8RXyMr+82nqJoPk9rG/5TLWwPWnXyd6i4sMWa5Wl7iecBS4HXWjBgELI+U1mJIUgomrKA6uC2Nh
4HaA1+UQ4/rUnMswl6+WTiKHgt6ZD1+DH5mDQxurip8XDpoYgySdrFeDUHyYpUTrp0NFUVy4hnX0
YEEEPh8qrvbhiETVt01OgMbnhulXDXkI2PFxzMy3GHlSIpdGOz7XQxGf7T4g4ESBebNJ8DPKeCu2
UeYrT3LudxdbLX+kviI/dWYmP6l+eWuYYG/4pkG6QDrI16/V4P+yylo9m4SWvNoJp8KZk19j2Axe
g0L6Ch7ZexCNeu5d3Sw076KNSOFtDKDuSzr17MvXqFP0Z8UNshclOooufHOSJ7mqgF/e/DIeLq2n
xNd+SiD3U7uVHpVkzWpcMWcTjTcVRR+ApjhyXPu3HHWol9rYLkEuxa+JU8KjrWj1WhS1tuoOGqqp
m1w3YMRfmUbTfkHGCuoio1e3AYDK16pFFkEGr7ef8JWvhILlGzNx9UOPZOY9N/tnQmiadyP/PtqV
/dWQ7PqU5AHUSabavFcjgRSyZaR3SHTg0vXbP55l1u+EbKmbMURF3KzcZ4XgMzhs6454T3KhX29H
pGHBC/9TBSzyb+OnOtWwiIpNxkveOeUWvbYchjkre04kwzxVcTPAud1mzyqI6S9Iv69Eo0QY2zMR
GF9B8spXUWW6Ff4Fu8v3otjDJnFUnCFai2IZ2vp9xEsnSuKMTSdfZbjeVBDRZ28YiUvIDF87l3DF
AIsuXVjYzPSK0T1sNsTiQesJtey2cDvrJFra2nW2utIZjDvUTkaXmQfCmOC1lYt2DcYnOImiFcgm
YQpBexZFEyEidCBV9yKKozR8t/nm30RpaJM783V610Lie9zeO/hBJz3GSS1fAxcYse8iV9WlxZ1A
ny20E+1j7tQvUVjLZ4IVukdVrXlVQljli8i+iA6iHl7EXS6VyU1UiUSH5SgwATCUjYrgaoZ6bGJ6
j6J7CBztnuqPVZXt7MYuECwst9CY52dzsLJz0ACWm8iC87Mkk1RNYUMzKw+b0GkhHTeD6sFXLKTA
B+MZhrD4XTYKZwtvZn4QRTA6hNSr2Wuu91BSai2xBFM3pR3cFZx+RNWkPerKck2geBG/E0Wd7IHj
WzsV38e7aWjn1JaMJ91PrGseGQRYTN3qQf49EC155NOmXFnWKagRkbOnZFRid40FryJ+95+6pYvI
GVL9u2hVZf9vx6s1ATCNGT6U/VjdeqkgXDqzob4jqkvnS/Q7ld0Xve/M18rq4QdK1eyS+JoJs3ER
ExHXjV/bwn4UXXstvpSB5ryVVSpv7DI0rnHuIMBSlrClwAv7AhzppwT51TbM1jZhQxc556Wy+/B7
oxAgZmh29eDojXeSTCvaB7EvP8GqUq7E6a3xTc6d6meD34gwIj2Eh3HQDthsc1h3c+PRMeEc53W3
ILZU0lWUlBnMuHBUXXLm1IuZ+5vWVcNTCTn534a5j2jOl1pwJAQ/Q+O/kUdPDjei3Sfu8SLOFlo2
lWYBnLCw9ONcFM2qo0T9jlc7mHt6ivpo6JGxl80O7PZyCsPSzybh5SfLN6RtrGQqslSddTCI9z2i
dVNdFE23dmaUDPcBHZdNW8vVC2+jTOiPbX1j7fwIN4/0p3Ke7S5iSdpnxu7xyawz/SeYRMgideZ5
Rh8vbRJZgFS8cVsWRXkL1bo86FrRnQK7NlD3dXNkCRoLfiyCVZn4QGaqObRYbuu+h17/EgW69Fsi
0nK+UJIqUMVlxq8h7r77kmS9KWaVwHasjE++CTc4SxTvAQi1vU8mUnFZcuNzG4fGHnNA/GADBSLG
uTKwnzGRme7ovzMBfwN8KP1SPXSQiU5ihc0iPPJs/XcCM7LatM8e0hxV/aVtiFmGp7h6dmr2hE1b
KA/EbTSE56CwBO7K2mBcc92DqmpoUPXWRGkgx6jFKU1yFjnLKnEBQoFwbSJoXdCv+aJYnfOcxs6b
MoTSVW8dh3sAfW/px+VJFBsN5rnUCpujGrYQUymsy45NTqhbVtnOiwcgfVV0vnxti9x9CcrxXTU8
9SZK4xQBbqnGg+jqKNY5UAz3Lkp+6+3rOI+/6JnqvrgjvsTMqJ5yzbJe3H3vJtZ7yKdyX/dyvbfq
zvuWqfuyK81vORFZSOYU5aHzuuwNmbt1awT2F/aRF0QeslvpSpDne4A3mtZXVnPd1BBkeJxR1p2Q
LP0esqOBlwjiNS3Qfgu5QwMyNd/ympelQ6WV2qYwG2PXISl4a6aEgTFsKrSRN6IoGnDYZrdqRG0L
yeozwU5c2WsKohsQHF1hu8tu2pSYUPGebUm7plYxfsEK8NbkwfBtCKZAjxo8BzxQUO7F6ls4dsO3
vgyMdT/VB1P9f/e3oVxa+ru2y3kIT1tXng3h2z/nX+r/1/n/u7+4rlp0ILcdfaunRrju2LA/5t1Q
PqqWru7NqQ66jPJRNKRsfuc60QWiyOoxn+o+HcuXEzorydmHKt9EkRgT2tIpKnnHyEj+1snIRzup
vlu6icY+dJxVWYI38PIHKakNAJNgvnql7Lytxbu+aeGx2SS9kj2IpNd5Xln7qq6UqtiqfiRfvAIg
HpOUKMDQLl/qKRFFU5MA3c/lpNi0bNfgevynVdQvRXGEqIPb7pwGBLQtVfOZlnLMpDf29kPO7fre
Iv8BI5nzHoFnYlDl6dFxwZKqvfVlMFvnuwYBHdZCp3swbBvB0Qi+lSyWA7yvoIkBHh+rXNppqjN+
hZGh2zecVRCevgLLOopr+AnhfG1RG1eUsJ2b2yg4uqZzI17xoHLXXogbMVAd0LSdWtX9SS19OLsn
wR2hqDOL6xh+BjiXzZdoEEkLV/fWJsgKJHprHfVYzyHXqd3HxIqkRwiim416cJARi8YRThcN7hhI
yC19xRIEXEzYl3upSNo9mz9o8bU/hV5/g2Kk+xqEKMFHTd0+BFWrHOSwTo5uH+s331PRxJDy8TX2
4z8EHSZ/ONhHDv4k6TrsWEj/PqIns9f6xrsVWVU9ZlOiySwP/Qy6xKmDpk5QpIqQDaPOb0oMLh7K
ZHnbOVlzE/1FNwSetohGDgigQU4TTZrshMyjJdtGjx5kHeiqVfEd0iEEIgyE0bRG7nfooJU3w2ui
fQG05holgCq0Xh8vlk1kMeh482wlXXDMoDI+O3pgHDF7ZCdnGLtTUvT9UZKD/JxoGcI+bhtcosqF
4qmz7EuUD2i9lhhJgiZyd2FdyygwyOXOdrIeoCukyxBAtXf8E/k2Dq3m0YXtCd5gYgeZcYgGKtr2
aWyQ+kHcuX8ODOiRG33VNj5GKS+TXyp80Gu/l7XX3rbh8ob39CvaM+2qCIb+6qJDBQV1Gm+KwQ9g
woI/jm8TgA83Hn9Elb110SN7w3tdwWsTTFj7MXgilvRPYMrjDynSfmD4BV5ueBjKPVvdJTUfZ7fT
9+10BjtEv4M4sByJh54NlTlA0kmIyY+MuES10b87xBqwBUy6M9yo/b1ESH1i4x8hXSuvjjE0UCHz
BrAzyg9JpUAkA3lffwtha2FR3h9SXQqeXcmxbpYCmlYIwft6C+TOcLtDG3fDm26yd1IU79nOeFOU
Ic2gDZD7t4AAwK2Xd+1BHKWG0bHUOuWUWkq3wZaYnUAEhWxVp8hgw0GQw61Xc5U+QIgouojch0pz
ahGVn1uW7n0i+Am5wHIeUVcUNjg0HHjrBMXAm5HXSDnWUvPaIGB56l05gb6CW5LAt43dsgPpMRVh
tHO2Q52hczkVVX0AtKQb2VEU3bhUVqATwxUiD4DkTItNwZSoqY/eU64P+bl3ogIFC3IiWfqInKhD
aZzelUqIUpcSjfV/OG6EMCoHoP5f5xbFD5e20BE4shJafahbDhHX74N8PCXxWzX4/jNzrrvKQss4
qi7YijbVnmTHcvda50vrMeUxW04W3s0iO4iSOEjXnKe6SZyrYUgHqIvGm9NUQArrtP7a9lax0jrL
+1570jOAIueXrii71GY6gAd87SmpGtABUt4mCf9gzHiAHST8UQRlyGenqt8muft1ZDT5FTv3WYbE
/QpQoLimSuHvoDMdV5EuF9elQbSywPrbT0eSJ6uttdy8EiKDcvN0BnGI6LgUW7O3VlZX4rP8z0U+
nVrqI/BCqvsaE6MKYeZ0keUEohh38gHnV3ja2J1kXZreQ4AI6VAUX6TWB0KiWncdJsd7bE6zr5IR
YaD79lwH0hdJpdg+WJgKrpaMcEkoQ/U/F6c6lLq7azAloo4QTGWLLhpekKl1aRD9RF1RyslO71AF
EMXa1NJtAC3MpgkHzPtF+SMAuOBkcvmueAPwtzYfXq2cTXs5VO5TOqbthlCx9lFtQtgwrT55sDVI
VUJI3K6D0XaHjKhaGBwDYvaRrToasQMnyDSLd5Yc3NJYLnYJe927DNcuFgOs17FRShjWs+SFX+ev
sXnbXyMTBhRj1PVvaIq+uVVs/swN9yRjyPRgwgHXFJURS+mXLK9N6PswMuDQaP70g3Nx0zT7qVXh
d0nHSs1sSQA9UUOG0aKGpUO1YEDpmYxJ9+KWXQWnORsI0dpbfn72E6CAojVFwvPitmO1Eq1h7Cdo
XsIpJ1qH2oxvpaR/i6Yz4fFIH+KyeBJtoW5jc4JoiTV58JDXsnQLURIi7xlj8CByIpET731U5eK4
VIkcaqj+JkTHZz5qaZWtxNqHOKJWos6qfOgm7QrcKeSg66Xfch25S66Vnpknd1TpO4aoUoFEeuoj
J8dF5OI8UWLl7NiNcpbBUYFZD5R9PEIVIxpE0tuwBq2lqU8pSUOxW45RXOlnPuYw2/3nNB+6GFYI
hkycfDlbi0zHurWGfDOfVzS7ccglPvQcTUlaI4elbzTTAQg2nV7qSiCCIFg/HCga5kuKH+gnsrtz
dP11rtPEL1guPjgRQ9C1GvlY+fXmX//T0vvveZVfiQdvw/wbprsgch9+7PTj5t8kWuaLNnnyEELs
ClR8b9S2fM6mbqKDq5eYeURWtIhkELdfZHW7gbqh++HgEbpKTbdjtYGcWl9dqygo1iUCFl4A1Myr
0u9GVg1w6BHT2MpH03fHveU0vwnLHTYxxIpy8LNVI6QjdRM9Cgd+MKdrjn5c/yoT19mxZjrbUJgG
hRpsFHOYqGydn6aERHbYrKSSiRyiWR06fNvBxlihbmWX0Sv7zAMgvBe9ap1Vy2sHr8fwXLoFwcXN
i+L1nAyYH4zY0a2Vq4sVgr8siHrCoLONsW5luvrdz7qLhNdzyJBEHKBgyCeHXybhdIjA+x7AEbNN
daJzICmPZR1Jdzlky5ujZ3Qv3LPOWgR5uamq61tgUnF0nesURFxWY9Ylx+UoD0veJimhXEI3VbqL
BjBo3+sRxFVRt0A5x6eqeKpivbt3LIRqq4QLPWVL3o2EjEBeFvJDvBcpR2QFhRxkD4rGgtmh7lc9
UFPdId7QiG+t0qMANiVD7D6WHTj+JDtbXmcQ9U+SYS1egzHrd2oG15ioS2Fg2I+orGEw/aeuGVlI
QGmq7gtU9DLbcB+SKYGOwsmt4l6b0DXFNbw4PWuY+zglQazlB3uwhpUoMoNo9xA2CgBD1Vy11Fem
/jUwau0kqmypUOEl60fkQqtsK+pEoqmuipsIzkbR5UMDjHnaUM0XFtWGmuHfHbL0KC4s6ly/W5lO
rW3qocRjPf1I0RhEcno2TAgIpyoDs/rNsqRN5/nhY5ZvMwDB91pRgkd85n/6oHCPnaJdISKPLz1i
VXeR2CNc/9BaGbulLh7aFBE3mPkjWQolII2uhuZ1c4qMyLhj7DfmY5vA3I6Zi/qRX1eoaNls2twY
jaHRyO39XEYhqdiVWayvifOl3c8N9TwtnsPKfhgdVgftWOArKhr97jiR9GAEZ28qaEH4N+mN8r3B
anka9HjaFoL3Qf2PwIylXx/BchSPTL3iRJacmWhXBHcE75pbng2beUSNeeARa1yvYEWuHrIy8R51
jGSPapg95a7Xn0U3kbAkU1fIAuUHURR9FVjWN0ZB5Lg4StSBqIiBJERX9nD92pE95x6nmnOHl3s8
aVrzzXNLWEKmetVKWpSkwpUb2iD/RTcYMI947v2r6MHK7y4HinYORsZfNgT1QfIc8w5Y1LqjIFZs
Fd9Gy6AfrbtoUGrIPeUc54woigYIU/RbEbNgRHlDgjnWr3Ela9q6DZh/o9a4LH19bKeImVXWPlaL
cGcPRExAZ+k/5qAhNsizRFvNghltbdWFu9McDeZw+FseoXoOHvW6AhuqRdgPeuyhthYjKjRpmYiE
tcuIWhZqnurYs9rIPeTwJMRC3Impz4V4+G9uKsKv9zWt0fJDW8Mh/m6SVnERhz6JHHLNCf7rUz2h
hJophFHkRNKJQMkpYVNL4KSohLq22TsqHu8+hPAlG579OfBqivOWWXaXb7I6Ymap2cVOwIclYY0M
1EGUE4F6aPXkqz4Bj5oJSVNOPwFtIpBHpsAfGQXEbrBBYhSAd/ckErWo+xGBo3Li3/hPVo2dn0Gk
woFRpdA+iua2HUGIimwI7QyU/1GImwPifJx2sOzNd8wekCCJ4BkJbRMXoriLczNkL+fJKrOH+wS5
AxBmwBf0rTRoEhC75vfQ6L9c2CLirNj3yH9tDOXJQ9fxlDXtm8VtPQfIge1qRf/mD7qz7aeo2ojT
ZM6ZGSfZiv+73G2RE08AH5a/1T3ulYRK2llu1E0ZefqhRqjtZGpZfjTZJERFWK4kudl3uvkS868N
owehD6hD5gkzBJSSNbkNIf0oGZuwBMQ8gdLSKeLamh6WyCWQNmwLaEH47rbKqYLZwitMHF1aDhNf
FPeXDzcGiDL3zXQqKBQtZS1JiYu9H4Nb4Rs/9cSXtppxybqyP1W+2c2Jpgf9yVWnO5cM3xJFLU5A
fouTkxaQjotsajutshVZIb0qciKJLLcg2smBDWOKnc8mOZZcKwDosOj414GVO1Z6DBKIACaM6PQ3
RSL+8FJsEg1mGQXdTHfCMI1TjKK4HZnAnIpsPWLwShNr2CxPRozTpShyjtIhbwWAl8k7gyeQRJvC
/pbEaHR/3+jGOZpi78U4EEkwFTtcHLsxqC6iKncNxB08m9WIkDVohaKBKbU83zbLvsRKVaI+qqVg
wCbU2Jy1GrU7RpB8AZLnnk78EIWOjIFIRDEMYCFWAulPyZKyOyMMWa/GympRRZHC/mzZ2UZDpqvO
+mHlJUjr+uhTb2S7YBejyu4e288vJ+6flXwi1mU9gm5shuAcUPoB1/lWTVpwo9E1yQp/BUcZjtIx
9y8msTBXz23W+NurVTckt0ThE5E6hbFxYFk9y0W9ZsrIcaFjWcyL5gjdwLS1HeVH0PfqYexQEDJt
NGmtr3VZpzsdJwxR7E2LFkvl7YIaIUo9XUltgn+EMMENH1wmjfBBVxVzPSiDtHWlGlmYVt3B/Q89
3fii6fExzXPsd0gSBZX+XnQFmoVDvIN+KdgaAP2yurn4Ximv+DiCTPazbFMByPCbC8SvxJOEuHQl
GderF2JUAUu1hpQt2HXFpBFda0ThYqLAOb0ec7VD39iuNjkUFZWNrbHt/1QWN8ZuHaRSOH5snYs3
ROE6QGDLTUMZXlMkSgMFc3UrQ3yrhbDjI5pZtH9CF0S2TCTVuh8Ne+/CdSPl9aFWfW4CPHSBbnKn
dR+seNXpxMV0r449mS4RgmQ9Vv2y+HRPc4uiwB1jmcc02mvSABBYIt6/6aQ9K4pxjf/xG4tnf2sP
4PdzyYzgJiJMxx5Ze+pgc2zo0Qjf5I97qTMcIvuxhwLpgMdTvhBMi3qGjQKDnPKgc1C6YOYbD8Jg
27NltLYaHc4pUE++9Kd20ZYp++s0gtTQrK+xP/42aFynFR/Kgk22ZLm3TG1+FgnsSCqv6FrpWsSa
hg5/o2+hmCOH+gaD6CWLKhRwTXBiILg3MeYETQcUPkZyvDbriVIEruVVr9ZfXb4XG1heV+gyow+a
4MKxuZZZOAGcEGO7JipngNHLuDaFtEu8yn0cYFwfC/tHHqOq58ne96GVdrXNRrBT2s20AGxNzT8T
K7czHP+XBA/rKuvRJlb68c0pMFhggFSk3xYSifAaacFRU7DkOaH8COOCvdaGeOP67fOg2DuEcAkf
8QnFknQZbys7JCn6GRVKsxuLvtkMfpzvJPvVl9J0ZYSJuy3jFPtMm+4MU8ouo88JuxrLYKAoD14f
1lBTDsdG/s7O3187g9Vum/KpipBqLdHrwp6/NZ38Xalb6FkgSLI1RI/r9pWIXA2yo9Bfo+KZrFgN
KusR/tWVg2Dqqh76ZBVa/sHQJXnVQtllhvorRGKFTpAkNF8x66NC3qQh6is2jKGy0hwUzTNoG756
Tvvd9YoSUqfsVzi+jWoE+Vrs/yQ4N9lU6gsSii8t8ZJ4XWBL7c4OlKmTb6PuG3uDra0fGguTGUHA
pqv+wXwDhYn5HnbGLetx2sfORVfplijdVZNZ/TOnh9sW1eE6ry7u2CAgmw575HlN1GVT/zD8QDkb
e/VzlDbflAZBebke7nrIyr8ZJ7reDEMg0ug4+nRm6BSSyYaYYYgNPcbEuswaCMHC7y03aVXmiAJL
mnTMexZZvq4U63rPvZc3sYXBH0mBs5bvysRwH9E2rLe4dsJ1X1gvZp9stLRhIpCgoY3jNzTu443i
4PCuyjpYVVXylXhRQI41e+g+CtBLInrTLBESnnRiiYzut5UUv0Lm/wh1mr2qvrYmDHRFEIG77452
oP7KpOhXEqg/q0JDLLCEmV9mD4WFe592zbCzE5wFgUIsux0TR+QP3puCFbRPIPvrhuxJDotbMRmq
0mFyxP7WKgvphY4f7BMqW7X6Ct67cttL5gR3zh9aP1wFmYm1ZArULbz+mCl8FBJihEzI++B6YdY0
vXWoHMskeLAIxFjlcXZLouxPolnHojC/V/+PrvPabVBb2/UVIVEG7dRgY8ctTk9OUCq9lwFc/X7s
udY/pSXtkyh2iJM4MPjGWxM2XpO4j5288IWabxGqgAeFPX0tMsRX78i7njaziKhqv0GBvh6MlEQe
OWa+pdBGryv9vFLMcvJDQ/l2SDaKwxEhemKsBaVSem9bwTy1T9S8QUMXIgAFCMwFJDMun8tJ3Qha
vTdObKEfRrOSmJxmSvXmqlV6N3pR7FwzxB5GIyZtPH+Zlz73yZ95itvlu5qsV72aL6Pl6YXVbKxo
Oi5Ec2YWyXMd/ZOaZR0rYqydqiNnsNJh1ES3y8IQmbYVyETxnYSu+/c5qT/cKH+y6uEwWWgaVfkS
9/m2Q4OTTZwTad9tiGQjmmY8xAQHImgjGK3NTT+r2YErrW+0XJ+kypv5tukqCYg7kxlHPjShAXRX
RObH3E8fdFMXKztXnjuHIJs+0d+7IvuWxOkZzfSOv+wX2S66WCNYxmQ3iOJpxkbu5Wr1UA+Elyfk
MI0Zimrej0dBiVhQQQOg+TPAjrolgIAkTK3bRcNwodOIDkEHfFz29m8nOqIpuMPSsU3VeymI/CVA
eaUISeWlWhLblB/0vrxkRPOstEWaa+G6wWS5u/eiI6CPtKFdNZk9efsZYvkZeURMjyZt7HtKMaoT
vmEkfDax6TpXZB2C7IAK9+a3WvSHTJVvA78UW7/XBBEGSZ/5i9sqe1a+R8Rl9WoYbN766KTRTF+Z
etCncjtV4abbdrLcdLwtLBLs/OEOpxXcXsL8L4kCtutTAkq17elTUzuKxSb3kFVkfQ5GBp9SbmTC
1Sud8DfPqVDO0KeVU/tqDf1Bd/v7wck9+hwudR99mAX7RixkVDfI/N3GU08+aTV6UDO0PAiqPxfO
DRgBYuNLxoZWk0w009oxVATGQyDYZ+xcdstVcaJ6tGUOSFSwKi6X4dXqAZWX3JlW5PCc83TqVo1N
IqAqEBwZRfRUWflv3U/tquhz6TfuQGMkpsM2Vnej6j7YBkPkHJOcXUbj3uiYsush/Bh6rrtl0DcW
Yd52Nx4N0DuSUzKfiDtLyWFDm5AoUbRTRO6+kkGI0CkCQjPADtvR4E22eRupPFlY0LXCH3TbxfDv
OKsxlYVfPHYFGVFjpqgb3SCzoWuTBwrg+5Bse25wTJIX90edhuGgEUTGbszcOmH/pIiZ2E13+BA9
SeOzkqB7GT7azt1EI5GiXUJHsZu5fg5E0EJw5Ajj/VJVuHgYwhqRek0EIjCoagFinW2LZXR2lEy+
2gnhPdzBh7H+0Xpm41lyeVbk66TJQSgVDXOSDMWU06VJHjSWHx93Eqom+nuWpDlESfVHyWi8EtoA
rWQ8h51DUUn5pZFc5ywtLgmNRrAwcejnLI9D1OwthsWoL0+jC2lIvwhRV0cMRC/M2i8OpIVnRteu
CH36nk12AJkzTifH5VZjzX7mDNeGQe7mFgVSaUeOavOa6Q1Xh/SsdlHP5lhMDON5thIOM5iVo9uI
kr8RPLvfm9U1IcucyHub5LNZybWmmxODFaUZiU22gzXcK3Kqd4mS3RsRAzmdtKVuloEBMtU0i2Sg
jccAk7bRWYUPIPRsxdEX+VZkp2Zo9mKt4QrgpFH+AP0+kyrbhZYx0Qzcw1aeipoYMyLuxSpHbbtd
zKj1OxIxXZl66WIe28FFmzr8msodVcuHhGLWEhCawEe0d1m9xsp4n45CbNSyeSdk4W4oFxKfq2tE
80cjKK6eXA2zfhU/18JmEkID5QASrBo1Yu6sEmImkaCXToBoyaQa0pZeamHusWZcIeZnOhABOcqZ
znZL3whjftJV69CkXIEx73AmKJWAlfw17XD0857E4WIda1aQWNPHMt2hnHnOUaSu6AVp1oXG+0SV
+AknBrKRhf26hVepn68QvPmqkMx31bZ5pIe86d1e0TYWhUcr11QeRSU2IwG310WqWpGDihVqRkAd
XNPlaP/IWNgUY0904PsYG1+6pcybUB8JS8ZCSqIh29M8J96OidB0OfsrBe8Agwm1iTH+FWb8PonJ
SMqMP8Pqy5U1AfebpCaxbgIhmsQL6uolcVSdVDnbz2g5XSkuZ4lt6p8ALr90KNf7MYO11iHuZ6qK
Ml17ILCv8JHKYKA0NF/NKvP6DesEjNjXdYh9JwuESS6tNk1bWxsd5oC09oia60hP6d9SrSGOut8r
CWdb1YpVl9fPaV5iR7LuCMb0l4r5WfYurb6AFCsrjwNJ4zipncvJQsJei59Zc7/rYkl9hGw1p+lw
sUv5bnfymyTR7TLPnqVrH9WUmKQlSyJ6MV+EU2uSTyJLDx5ErcXjmNmXoXOwZaTFcXQGCJRGhch2
31Ozp9G+MJ7C/mEQKlHdZIjSIEbjjmqH/hSXx9wUB6FZXLpRT58TPEar2ueaXcdYldKPE/WewpFn
faQV0x3KTRTPD3FojmgB7QuECgUuaUhm8/LmuA+OpSAS0a9ZfEU/eX2fMmAzYBJfF/mpXvkzKbbU
nK/GdoBviAOlLo9l/kxsngvZGW45J722jo31lGrsxEaNQ/WkXCu6ZXjOXRcR2Anoh3aBbnB3QHNS
2mvZqG9KnkO1DHoQTmTuTSFleDkxaI09eNHYf8cN0nvT2DFfdGXOgCHtlclUye5LntVsxyRtkjqc
01KVuJ5WjRY/hj6E3FW8EG1u2Ria5zjpz2zHbzE85TwPhaeMZAOmrj7v7Pm1Ekm+DvUgFxDSJT5U
PKjR2qIHphLDW1ZGV4SanX+Y8l9zrdbjhgBX0mogrfTVKUGKiXS2sudp4u5t0uq9qSUjx2j10IQd
9HBMSbRru2Qo/9QhHRlZXJ/6KN4YFIls3Hna15n+lSsYduOU5Pdr3lDTf6NIeoYQrzYKGpVVwxW/
dhWbvaHLpSRldyrnjUsK8DwDt6Pnavwwi0hnq7AFNjgRclittMP7l4dgIUnyU4X5QbUVQs3Tmmah
0IR6SrptTMDGCtGSvWor/UcaxE7lz5pll0FUaR+2pmztZQI/cVHzGPVPVRF1Sl73D3kzn0zUctPo
8Wkhcphk3yzzaIMlhWA5tzEVrvcTd1MuRQyH5SeSGKTf4x/9lqfQpWI5YY3SKDovRvvF1ab93BJG
Qs4cXfJGex5b8VnyzyIS5ZJkrh4o18rluJ4PuamS+p6UwyZJ2KepzP51LV+4RpGBIKq/LofWuo3m
gO+DBR8igm/jHbVCz5mmKz4NWMELRtJwJZsQ9dCPO702jvEKtv1kFwPTJsJUc0FxRnU11ol9nrls
U1miQoOBl2sTkS1Yb9Mir3lXLf2j0dBSFWgmAGwfKt68VSmNi5JnQIbCeBvhLbVIjj7tP9c8FTc6
xKZ4ihZrq+UM6CKilI/ViQmApD32sI5OdmszGAiNSRIGsLp34+hS/7LwhjA/EmflFI+XXLBTs1r8
NKmkFkWob3FLUcOsV/RByScCSPMNGq771B4P0AoY/ZT8JPKo99kEHuQ1uXU2HrXPqHQ+7aF76VRO
zMx8ofviUbdKX0T0FFIBTAo4RbLzXddytWDrQiG+7Qz1bejNL8UewZVRunUG3XWpChiTcv+3l8TA
MTHumuGUNeSAswAgg7uGN2vv4XXz6ijRYSGpkEjtQ6ZbC8Bd910306axlZecSuKVHRvSkxWDt2qi
Zgg5W5hihrJysYoLdWWK/K4K+69SYKGIh4VQSuRP7fBo52JvFFbn6crATFUiv1cJqJ5SRfHFtZ93
cLU1VnCq6NPqOy7iLcEVd20Sb9TM/ImdFpyqhQWkSZUqxSTQ5/qUWRSKtk2+q0cqUwe1XqMK/8y0
DrmoTkO3mazTDOI57dG/hSXBweaaX2E/xGc7KREJy0OpaOQ7WVq8wvQYSuMh7LFQhOHfUipPOlVC
k1XFT0r2QWZiaS66p0Qqaiypn2ayx3yj177tod/pbvJYSZh1HIA/fXh9s+P8Y9bG16zEV03bAulX
FX9zIk9zJo9VijwvjD4ZIT4pVo1XdjVuzHr+GOqrL0/lRq4ULorApSJ7XEdtx2x+RSqnABYv9o0Z
aFZNdArgddCE+MM1aaTIuvJQ5NQpVeZD4UgBg668L5E8qA0R0m551FnChe0EfVU5XiEJuSv7dSKT
tyRvhffXmPW3aeRfYV2jtdSrS0FaY28XLC5WS9uS2ROPt19KuQ7pj0flhFdbq/f4jB51ZUScjvMX
l8V2lsQSxnSDpqkKqDeUI2cjmvNFGL4Kp0oGV4QXpJSe6vXLlNKUmGSbJbL3OCg/LdF85MtyHsn5
glazjlwhr1ZGWpsy+G5ZocF0okBvU8+WA4JjhbaodDlhXrojtXYJGtNYm8QbcP/R6KPMPUfn6hoX
ddzS6UCKPjLwyRkIWeePqg33YbIBb2zwlJXBRMdZXB6N/GUQmU+B6n0b92/xCAV+PQWXmYophCXq
JrI4UfBPnJY8DEDE30K7P4HcnkOC8tkl4EPLG21NC9E+F8VjH+vvxWQJNnoxYy1+Kscl5Un03BjL
5PEmFYhUQBnA43rLbuyRUu23uk+/2f0+4QLtd8Tm06m8hD6+lzezPrR1+M54gB4jZkQJAeoPCkRO
q1G2MsxmtnYKfYvKCFgvnQ1GhiaiH1I5VHatnNhrvk4F2O4y2Bv6sku/Mi3Jnn5yN8VCFM0i8mxb
tseyUiAIeIG1kynf7HtXM14IkYTOdloUfJMFkZWUZEWTE92NiWTTSHIC3L7i1alJbfFsBnNXaHdK
DoPV4ESAibDZqDmxij1DC+bZbXbY45JVO9PBNGlG8aDMHaHxdtYFt4f/PEcMfcp12eWhb2PhIIi/
1rlX9ZSN20VFl8G1/Wl6c0RCGDcFFpY9zV7jzrvKxpKOyenDAkfWBPpT2xiULX/PZtEYVAcRgvQR
Ys/W5mXJ2y4YmdBbyT1sbAEgk/6RfuHPoc+vzi7uPosid0Ib3cAO/2w6O7051z7RkXGv6ZC7paqI
6DnO35WBQNXKYLS3pPYblg4XDRN2EYZfRioGD4jI8YkNEK5BiLNa8jdZLEtOc5fI68gWK/vYRsMX
2t+xq3+PHfLtmUU4HMIdScwEpINY9a7+6maEfpubelaOzfXHJVcGxrCQT0mS713nhfw8Yg9LmiWW
0hvn9LCo1kNRn+tUjKs0l49lBPucO86urQWQpn3OdNzktvPTTiYh/lFzP5v5Jb1SB65SABtO7V6o
kfS61uCKcGmBx1V2Rz9G6TdRM8Hh9z7DteSyNnblKCjUMdm9bY0oFoRNoOxQLRIJNLsmEzUzbBIa
o3admvW5Tce3qbgWLU7pGIRG8SeTpTv2JG1EwNuqyU7ZiFxusLMBP2AYazdW35LZPrrRn94ZcLIt
fWgOG846cUqWx/SxkC+hkZAu5LBHiyMjWmGxXk09WQ5TNXmOm7J3tk25glMN0kTVXjOX1ZrsWHa3
QCxTQT+UluzFAPpijeLEHvvJUovXrnDytdKKBKFF9EbGCBZ2Rw9wM6keQg+Wwavo0KZ2COQQkGrw
rrDnetQxq+v8j/Ur27ooFEOaWRZQZMp36XsDLmyjOtbngpO/kECV4Qi5QoQKFncYd9lP7OEUepec
Mne8zLI0HE3jk5YTCKgaRL6MVY2sCsDKrH+ytCH7pZTbfAZn1nLT3eli1xf9sJojiKluAXyy7exz
AOTjblMpqxLRQ5dX8S5Kx+sArb+bWFxWoJURcSdTe68WBcSKbn5VV+op/GhAWDwtU5hd+0MHZolM
tr2LsAYODCOX0OKsLCvAzkHFdzKeRvx1HhqVeu2WJinpM7SHdW2sGRoQv2QZJHwZJwzJCFnQxqRU
MN6tpjYbLg2d6X5HvdE1kH8PLn+MzMbLB3CbiUQNTQJrMkvVu3RsSPzgjhA3IvSaIVGPvVQ3BTPl
arZxTicLjeVCPbu1MAKhDs2GhMjd0qT2ysrKdaxT2LJE3ByiSHR7Cd6eOQjc02x6sUpEpmr/DGvG
/79ckP6AyIZJl97lFbA6+1ZyalOL6pVxQxYDKRJNmRx6G/60aQHta2NSMMWSB5m7xXrpDW7Gsnsj
omddmtf5s8Iat4w7M2MlzZPqpbQWY2vrFWpmUc13ortyQi1yGuo30PDZWctcm9MnjndjLWJOC0UK
DNgdQCAXGtssy3wp8rbwbK0MPSJXSrScuF7r1KOyrSQA6npJnvOJH5HNXMJG3pqeEOLap9AcTJG+
9hbvbaj11jZNMgRMXPbYfF5ai7+4MfmR+IlAYiKLZQ1KxnLGV9M1ERZnxYGoz2kfVRcVCIUzqlyF
/FfWcdYR9921bPf42Vo9bygaGWGdmbJsuJ615dSVl0bjVrBxp164oGJ1EGUAWWyQEbNxx2MVU96C
V/ZTtUT/UOjhekznV0Piuhzt8bkL8XoiA2qDkiIaluj+PCULByl/gpYgYJ3oqzaswbed4S6CQwU4
dHWCUaIZ2Nyqf8hv5i2a0/tRHRTKpx0cMKND7UaJMaGp0dPqIHQ6ZSMDDZslZ7IZErfGhYTrvz6K
uWe5mUp9R1BJtTBWmJxzotZ+psj8VPW/cVp+iJ6h3IKgcLO5XzpLJRknBIcOPwnf4ruFbm3UHAcF
lCHpNR0mE3APRY4nCcds0eKTxuO6i5V3txXOetBaCteSrDrC/NnrfHFoxxNwOtBenqox6bDPwdzL
xMq+NiDYR3hkYmQ+t+1daoTznRWqcBtsfUSJJMeOqmmjkAWPDvmxV3J10zr3ZFwwGKrzyzhp26VT
QYWn9rkfYUQs2Xt6VHbeJF2NQTFf+O2jY9z177kFRWb86WNy77DbZxPMXXEcJ6RGbAeGCQI6dhVm
9m2Lb/wc0UeiVJRZU+7ky075aavx3Yjo9crDYzagrRTDj3QA9OsUCB515VMPKEDfm0vub2kBfhjP
Y8j2MCW9YY1B51O5utdie95PNtUFRZpeFFGTnm/OnHJLXa0qpCi+NrLns6+Z+F1d/qqG/OpHlYnF
kluNtSe4hm7LKv9Cu0F7Jemn8L3sjHW7feAvSjmr4hT4xcyDmAhcxIZ+pqTbQqXQuQ2N+6Zz07uq
49w2Gj/iTV7NtYs8EBJca1xzHfdSnmpnbaCe9Z1J0LYxfM5zdeYOmzIFGytRY59rqxIdSL2Z06th
t2ffQWkbAvml/kkxWbFVSB911Q29uAF6jSsz4TOAkzyqhnNp4cxVvsHa5YcSbWFfVaKdxGnsoNmW
qfy27Ws2i2Br1HYI60b+K5q6BJG7dOfk+sEEfStQ0t7dnrLyhiojkIc6s/hru2sFTThtC+SPaHJ1
1lKK1R3FJcW/HWe/bliHw1p7Sock5TxQXzviJXxN120vMraOZZm+WNzXKIkFLjcw7aor5LoN2cgU
Eh9Eumqnqtk1U/c02vUS6KmRrMc2P01IxuCOYeeMNm8CLh6KjZ0hI0d4gquFiWOEY43FpU9MBejw
2mi74TTWzkNe8oaWS74qaq099W5f0+G9cbjpOzWZLD30Bqlj5zacAfmBGft4+pKDRoq4DS2fDtqL
YaEsrLuPuiHJBUcXo1Cxdlv7XMCI+fUiOo+hdR1iHRyhWMnMuRZtyN+0nf3QGnvqC++ydpg2BH+j
XAxP7hIdI4u9CtuyTabXsSeVDDxGk3ca/QMMOdMvSy7hUbZzrxntpRkyYBgresln+E/BfSkiQbpV
5r+J/uA0NLRTYhqj35dFtFFymhEazfmzTTSaRf8y9WO4EsQge/asenY3sz4by4+YnG1rUJOd/tkW
J+hS5N/NhLdWtXtmP4USo3KO9tKon9sMMUXPyaV3T/g49m6LwicK43WYtKR4DPrKdsX31XHCIE46
Sefqhhfq9kFHeZ3Dv6zHyNq5SH7uMCo+a9ea8ahWYNsr3gBb/HQ5Zkt8RBXg62YKHUJt0vzJteCp
dZuOIrJA7qxqPo8G7IEpwvf4HgUKq4oXymU96Ej3x/Y4D1keIMvYzWN4pi4E6wtYRKZNSHVsXjOa
59eiNH/bZToKMZyZUoktjvdZyBGcnQqCoG6TiYGz+zqdwaOcrTQWjLNdAXJibBuz32kTPejF9KjM
i3Yc0ALp6IA3VbItWkbc3jV+9cwYVqXVvSpVv4BzZdwMeN90nJkNoqfWifc9XBqY26cu+v6gURab
xs68Ufre9bul8lwRc7Ykl5xkBi9ira/agFilHZpJbuWZquPvrz9yizqxcDJonFZ+I3P4zET21bfx
wtmvB7Lh/yISygvpW99YS/cRGYCQaXq106cwaAYdT3rlRJ4gogyEAcbW5G0e23GD8IkV9i7t02f+
/w/2V1u3rh+BFwDTAvp3rrpSJNsqM/qduumh0+3fOu9fnbl7hIUIPT1VyMm3Kc5ySZRqQrYDQruq
d+BRFVqDLYEkm8oDZzUUS8OWX4V1tkNjT1DalxZKx2tKdGJXNqvsseezU8t9and242QR/nA3G3Ng
cwWVURUULNyhpbwZQ/JHuFkJ8txMQaUia8P+Hre/pd290jMFGl1W50ZstJA7J2s66cruthAj6cfl
l545aNOn9eAkSOpUUdPLgO+0vtbPKDMCu1D7sfVfCE1nHS/ucUKS5pca0QhIr5NGRdPrxneTuWir
NImPdaXQWmkUBwu3WlY2RdDPprpGNmcyXUhvKK1Ak1NE2ljdUMHSPOi8MAlrXP6ZuGvZlEY4Oml3
jDFeu03PCh/MdfobV801dKrfGaXC300rp7BAcRhv2YRdO9Bm+aItsbsH2fCmju5xx0y09WSXT3Hd
3hsDRRDEVPNrJL4s0Lo6oOX4vc2jlbEVaqDLvWRWKa4ysgOZehfk34T+TTWM1QSJMVHuhHIqaHql
Xsv63C+qti+LcSNLJfKbjKGs7rZVqTG3ggknZcJ/byrXTrwck4IFKIybcq3W/V3kUNweqdQuoDjS
XKVbu7mCXXl8y6d23Y4dI0Af3SsaQ78sq58IQq9JKaN0IyXxlVn/tPrmLNR+W7j5vO415t28zyzw
IAOzUE4iSyjv+8j4qsU+Mlg16Qm0ocP+XDQOlTCxuY/uLx0pn4BfonFeYFCCiRo4PC17g01pHDFG
TJF+xrByjqV6TuSA2kPb1VFebDTgAauw7ifdvUp5GEfrhiLFGa1r3eqv3ZQ8obBkHCWHyuxHjBql
dSoX4zE00gfBmrJx7CHI2iVwa+0u5E6OWdQbKggyqinXaQoaSWNnmrQrvZkMHxklj5yIYadGF9MV
oOZ4uZMqDuZR29h9z1QC2OjSWbCqlfwgpvYnTMefrIOrSJeV1jzkzTBw0WD5C6s3PbZ+ksn8HcaK
vH7dN9S8Dgi/hy+bCVZo2LVb8ReQLIR9XbaAZ8rZqJan2LRfUnvaqrqxa2JGVaXXD8TvYPcQaHQG
bohm5wyrw58mlHWj1twwiIYYXbExG+6wqvxqS2IDsy9hCHrYsh2g7sWyQeLyvnpdQtdv50UEca89
u/SwNo37Hg9XRXwSHxSJkAKhHS0QxXQwC3pPKx2Au3CeVVLchrA6E3g0orwaH5sRLKaPMMNWtnXE
OEahXVg/FBgZVu4yH8rB9ZPFpEWJQ2BMDgY5KdCszsZ02gfDLD7bjq4yRbXJ2keQpo5PrgBeNlxs
BabzKHuNgc30WXJhoMlIQIYrnjMKOrGbEC9mGu1nqQ6+gkq1oTV0SvSzpdl0hpIbmIK5D3W4vd7y
4AVelzIzVyIu8aZj9Qkb89IY3clsJ8eDa2TbTWndSmmM+3ywunWJpkc6KB+nfq8PsMERdEqrfJPk
QNUj2OpKtiRIokvVbf61Er48zzX2pfYOCJ61MdFq7mtLMGjDS6ECgZGKdHWkBwrG7s61GEoYFCVu
lSsNSJ5UQuyEGs2AA0y/YffRONpmaMVhsG3yUGqaITPWbAIt7ApAc+iPshb9UauS4QgAsUDrSWWL
fESuOqWedkUn6odUKNkD2+rr57cnqg7/IzlF3DatkCzIMI40rzXVLvjPlzlQmcY1tYbN+fYUcgB4
CFO8//siqYxS1nFnWptLVz+AwzQPyMUea5XwjttTBvWup8ZVt/8ccD0qp8B0w28b+/++EEA6Ln2p
K7vbcYitp8vUUF9/fdXbB7wl2xhDJbQ1v9ntuc7qeg+FnUmMy3+fyxPH0wj1Od+OILtrRu2SAmib
mTyLafzPB/Z2F0eU8u5/nhfMBkTpSAit/x6vNRYpFuIAT6qf/n06p1rtFKEwur3o7fm8mqmeis17
9iKbWm/C+5ROz6cmRDhV1bK/uz203Cq7dsAt62RKhye3jfK93oAllpEcuHP0zoUOBC/HftN7pT0d
pcrie/vWuXU7L0Kst7s9THM3DTA2CP+fF45CeaCrENDs+mPbnNS5TPvn0NuPctz6FdZFHG8/SSZU
Ni6hEwFIcLgcmmLLdlrxbg8TnKdH6erPRaPwe6jq2Wi07vH2OhrfCZTRNofbC5klor6mdMPN7at9
anozml5cNXl1uX0w86bdZC2XFlFZcewNVkXWhSw67/ZlFM3VhR+YbFs6mFnFr8cUyRKjuoLU+vd1
sm6e2A+UASCFvul7IzkDscebSk75PRT8VTlQ1xci6my/ipLxISNS0+9IVXic28byQtw3T8xerRdJ
K3/pQd+47kz5Gi/k2dm5ab+Vk1mucmWoPkRb/1Iqi12yLV+dMS2+p7rENpgaP+WCkD13qr9+YqIo
4FRgOCpvVGsWjkW9DycmmlV7AK1CkluQQiOsFPkB1cSMOyNHL1UQw4X8QkTsjX5pfvLWvtgo/L8S
mb47Zdx+quwJmN46912Hu11laT5vkjqiGsXVmgtl8uRq5jZL0LVw+fZclNVYKheF4WdsmsvtC1qk
2SwSYb2+Pbx9oU0Ah9IoVxh3eKl/jqujaW0hMfNvD/vrC1S27qzHySFR7/9+Bl3PFfJpeDRTNlXs
La2tbhRDI4X4eszt9V04wWBqzPGfX/X2hbILh6Ds4LRuh9xef1JUdP5jDN9fNejZcKRvlzGjLhIK
9ExbULEdGjOlErSOj1xmyrpXpvSREIPEazWz/yhy5aSbtYzgiC+LE8Z/TWF+IvB2X6WlO1Qg99hm
pZ2DqrjNXikrY2/r0tmweR25/gsdXtwY32Q4vpkVUS6xucY9wD9oyZZLadfW+2TplRdFcnlwtaTa
uFZB3E7RjXeo+52A1ubwTK1p5xtNpr6gKEwJTIrvGzV7KBddPxl1QdCCYUmoCbjAIYubEycORFFU
ZaeMrVNgkLVwzDKRB0NDSkpeQnAVmZyPmWn0gVGiKigF5P8gtOKoDbMekGwTHTVXtwIuFPuQZRgB
KhZcrrK7EtFJUGPt3xpmGl+YRhjpNNv6jvI7ciWsn559+Krro/nhdmhiLgqozH8Pncbufw41sDk/
qHR8B2NvsvoO2SPqqfRA91kgQ7JNSVsGzrg9B+AZjE0t47WkLtSvWxXWL5SXQu9oVk7DZa0ni7zc
PlAva3sGcRKb20Ptepw24sSNjNoMapY2irtTsGxSfaKdnjTTP98Xp4DKjh62d5DgPwttfgRVgfSj
9b/va5fYG3xK7AadbUWLChpLiRkYX8LFIFXYR7QzrW/PycoJL0z3aPRJ3IQT4rjbc7Y0fDkTz3R7
JOOwOBFRtr09ur0Q/jR3m9Keh5yZ17h9MIUZUtzMNfTvc+g5W6hcS98N/3cc/IevE213vj1Vu05J
pFu7rVoq1Kc8731Vl6grAFD6jZIK/nfUQcZr3Ij4MZUlA8vSu7PNbQEhwPVJsMnM++dx17QE8IHj
/nPk7SHB+UBN1w//vsTtC5UZ9WcLSp3MaYcYGNmdtXBWtzfgvlRyfglOzP/Pk5FpqVtFA+K/fePt
wNuH2xfwoUIHX795WWrk45lr7aLrBrSJW+M0gv+co6JB1kJq4AeoYQfJY1b3ek1Qhbngx6kGCEfD
Ln9LvXIvSYTxxm3A02/PF7b7SNyH+uhex92mwRajxAPHl9W+qkmFMmfapsO5bNa354eYHZEc6ldY
HJtwool61RTqsjCpnNViqew7m7Npdfu0n2kuLaeRKHNT2d+eatOMr94e//Pp7dl/vz66GNfyQvn7
n+dvD//nOVN3tF3RZGvpgKHSezXvY33+zwdV7S7JwN+6CPTiRWybb1qK+UCts/oD0u7HFLX1qdjl
S69p/U5YhggcLY3XbmGQ+kEG/IuoNOgzHB6l7rCeRhq5TG2e/D/Ozmu5cSRb168y0dcHs+HNiT1z
QYBepChfqhuEVFLDe4+nPx+gmpaKpWidvSO6WQSQQApgIs1av3nA8RJTYzpMUBnCslKGvYnKljuE
igMqnP4v7Y9DUSSvQ46oZ1PJ3zytEkGQZiYr9k7YdQ8bWWqRFRVJ3S/ETvE2bpKytK6hdply8pRb
0iP+5MI1gtnZPpWRGQyMEUBC36yKJI8fWpEk2iDE0kqAwvVdd20ukCybh7b08p1UlPFKhCC2zRov
uTeHYUswMn2SOiWD9eS6+8Rvw2tX9f6cqxtlk1+w6LNLI0vao+uRZeinE6a/AwQlOa0QbGCqe+oa
OcnnEEnSw/yhpH1zKNQGeK1mInEgsEovAEgeFDlQ+8VcBi7n9BWYNhw4df9z869LzMWTPH9Ikjjb
vF86VoAFq0JbL5sCakDfj1t0W6zjvJVGENCMFtn7eTMsQbEAT912ZnU0SAjW24oICOgwMbCzQigf
hpa8apiqxaMxkrcO+rh6yuLkAZhH9wOL5kPDfPS1anUoWamHg302LjITmsBCYCE/haMtD35L0oOQ
MT11otsn8MRreMqTuFxmFCjMyVK+CLCWXs+b7weiWEjwQQZn2RLuvgzuhRYbcQVB6gtT9wtrVeVA
fLter7a+0uzmrfljLqJN5ebNYmIXqZ1HvKw2roJeFLapCa8rgaXOKr1FREGGfOUE0+G5TCm4oh3H
xERLTaMMw+oPlvTC7u0UWYrtUva0y7fC/E5HCWcJrdSMKwhDXOSvOt7O79ykpGVRRwWkYN/ndbey
a3DY116UpNfutOQIxBKszl/7zKqpnYgQGNAdJOFgrsinUjTNi0IOywu4LA+sibVbEVoVemP6Ka8M
JGVD8OQGDfFiPqihau+AA8k3Yg5OsG6VfJ0a4F3jWvHuAjczlnmLOIIc9vCooHdintNCdesT/XaM
QdlYmSe8rsivua9py5RUKWvtNuFaSwCy0UWvKb6ThzEEIpACN0Qzlz3XOimaot2MpUvg1JBZYUKy
Y22OqLui1uFiPmooZDqH2nAvSM8jMBoE8TGv9PJogFgjhV4Gz4WR7Mo01O5LJTfgVHjIgYxJ8JAL
BBCmAsavZ5JLrQiqm/4zeJG3M3V6LDsfKvlEbomIu1HEt10MQwkBz+AqdF10o6Q6I0USG+tu0OV9
yBgBHCZpyGiH2QX9W70eEtE4qjyfpRFFylUWY38XiIJx20+SRejxLopCNddV447DIpk8GBpjkA6k
OmMCl6huTbtSEPyHfPp4K1eXaoa3hfDzjPlIPQw4JHeqiwUh5HZy3EsQic21rjT+Ta6jWREg9Lac
N+cPCqiG3lwzs59YQAgPvReY91FAUgkHEgHptq7VqDjTtt5eT+Py0PldsoySuL6Xg/DH/FNLyp+B
1vkvIW2VYPqA0cV0jolU0V6dzokNYgplqFb3ozKlDzr3VU3fzkmtWFrIZvLznEIHlxLF6R5KlbWX
6sHak/Ikv9XJJCSKMPVWEWNDiRs2h9L50PlXJsGKIzTBKu6LpMGkQIXHh6vuouLuUXnGR33wEGFY
aKLJZzrteP+o4wADYFCvtyNE2mXT47heBb1ykaVytAy0UHiAJH/Z0QpftKA9qVWnPMBbSEmLV78V
dZPmcp66qn5/yq3gZ9Gzq6qjiMd6VkSEEZ/kMlXuRLfMb732w0bQPkmtLr8dkawPR87Pya28W1el
CwhlLFqcxSuxZ4yF8U9CVFSX89dIQhAgmD5yK0Rh0rwU0e3al9G0Xpu/pmjQCniq/rp33kYZvtyN
CiFraxB2qebtoYyo65hU8Y6svLCb90N8J3g675SS3kQXeSpN0s9KF3OpRpcabTMXqOa989f5ozA1
cmVGEy5ylDN+lp+PDJL3vbFKfz/Qz588Xo1N3BOYk5IiPbmplJ7mb8xC72uSqbv3/b3rSRtTIXE/
n/prWdCmP8vWaPcu0DhokB02vcP8oSH0STtK1KVRJGiX1A3c7/nre5lqIN1xXmY+rIsaYi0txjIB
MEPvVkD8fZ+mtUh8evoqCyC+5m/zR+UxdgFP8hfv+1rZHIrD+3akj9EqTNAxm0+G4ohS09l1CFeS
pKkqne7KJEf24RpMnAw7HXoRfE0OVwu5vtYKTggZpCdP9NNTEQ8GHHFXcaxBTj4e2NQtAn7ve3NF
MRwyrYoznzh/IK2cnqpNOZWcd1Qd+DCdKccankaC08zDSLrxgBlCsZg3oTJl60pBaWnelFUoowJc
zYt5M9ADhwFSvs0tWT5FiXo77+4CtFtrFQ+5cEiHh0oi1csSwtjORwVNvMRJc7zCKFu9qdLx7dJW
rDb7Lmxy9JQ4iYzHsERXiPXo9GdJMWqCmSYoxw5fpQfZxZnk979Wnf5apmH+ikxS//D+186XjPhr
kwqB5gKW/npWQk8YLlZ15oGLnsTS39TRJz31982i8mGiWUBo5qPzgbGP6dnn7VhMH2MpTjfz1pAU
e7pKKD6xtLRC5rrQAoPghLZb71TEs5d9ZQxAmfzEdhEqOGZMhbBOcjXSDyXyWXPptxMNxQc7XZiT
r0dw0oQqOIE381hadFcR/hcXCMjvG6E3H0SZ6gerh3VkWaeije6qaXdqwbMpI9LpdROZD32thDaB
+OBiPlrrIZ4YQ3TvSaCnaxWLnb4TzIcS0tgqLcN+NZ8lyx3hyCYMj5YQW/djeDFXaQqteIHSKxnA
qSo3DEnklqmwnjeHaHgc8Z1Fw6rKbyvPXc5VWjW5MWnE+bppY/lehTUWBeahjhUyHqIIuRgjqwNO
2cahKzRyL6Gku+BC1ZthiFXkhv463AtgGN5PGcdxoBNFYl9jaFU0WCd+e+P5TXuD0RKhwxhwqOux
ieQNBjLd8PReQmrcuy5U4sNcHteTaq20EC3nzXK64JTFna41n9OViWajKWKtLUVb181QXvYpfHsm
AEDtS4G3VUQks1F078W/avw2e8HDKQEn6E1eAyps27E2Ifp34Z2mV8+WIqQvkSsDf9GLb4qsFcsa
ZcILopH6IR+lAg8ky/geCoUzFy1M8nxyJ5rXY4w33CAGjCRa2V2PudUu5vp0SIpxqxdPbg5UUSh6
JmNCpO0rSJXLLNDNB4ADh7loHcqPrSnCQZR1iT+KiM58D5nbFbbBOuo/9xCxhnq7hyxhTjXfQwlr
6C5Ii2fgu+3KLSJ1FYvRuAEckDgywh5382ZbRqkj+6J8p9bVz6Oj5SkfNsVILjYkjZIVbGfyJIoQ
3ov4pDviIJZHwPDdtpCiaoNsMjqiQhA7Brp534ahfQACrf5pVvsqFsbXuqCbQIQ8hFDO2aPllseK
eGbWILjQKelTlxT+Gr2sBPm7uMsviMxhGTV9O9tsEHnGZlitbdYBlC6KboAdgQ20Wyf6MZaUpdsL
wQVpI9OOibsu5/2FKYMFguicXihatszqDssIr+EMxQowfrF68+0C3VYxVFy1pMlezzDEC1UFCzpt
FaEHiicrh7eDbelLy7JsUSSYDsxF5qNWK2d7Egio6IckqFACW8Wlpx1U4psHffqYN/240/cj5pLz
1rx/LiEl5I9I+hgoU6ch1Pfp3C7D48jXkpWP6409C7DDdL3LEfq/CTwAk5UEzmIWQjfG6k63zOiG
dLr/tj+PDbuR5Oo7ahuwzdsX1MYZw4C/XHm56m48pIPWph+nN1FHkqMWxPZF6UQbAejmSUS1yUHG
UToinYoDWhMHq74QqvtSlO68MuqQ1MEoa0itBy3EQyWUjOiiyYsODxBlQLV/8E6sMSBjp94VtPLu
QpFr/UqbPlQZ3KKWXQ1hoE+KYs0BCOYe/h9Yy1KNyq08Mq14L99UVbASa5Zs8775tNYHhT8ETbKe
N+cDYlC+Iluv7d6LGSCpjCpLLiFv6ldx4VaXZivY7wVQlmFqFg4/3i9TKUaxrkdIffNJ84GmCXon
in0XygUXmvdJddpjdh0k23mzzVx9lQY5aAgRbxzL0x5MlnT7zgIEMG9Ww+AvUaoRN/OmEWV3Nemu
E2Qq9waG+qqqG+0hHzwIbNa11IfqgdQFEvye+CcwLHEdljlLmnnf/BEEaXUB5wraMmXFMVNW7ljm
27pNH8ECQz23XNmRRDO87oZUO6nyc0NsAeIMdhVbZMygvE4HszKLrkU1EB2R7NBy3vd2wM0flUGW
9vMWUorayUqf5+LznkCTxC2T1o/XCeNMBBVRC8vSaFuIpHX16MGhersGiwvg2sX4CPnFtEuLzHRI
6l+aOqAAvdeb9y3Xfdua+6oelYv3Y+0vW3+dN3dyf5WczyPn1N3IHbnqqQP8q+RbfdOxSXDnk/Os
3gP96HVbrxuiA8zG6KBF7nWTDO0GOZbo8L5//va2r+hJmHUgGyj+vjst6ekX83Y1tj9iD2A+/gwH
N9Gyw/xt/qiKAU0VOW4wEPvPAVcSg/7DtmoEm0z0kl3Y4UP5dpn3K7SVMCylcNLum64/f8zXYlLQ
Lv74x3/9+79/9P/Xe81OWTx4WfoP2IqnDD2t6l9/6NIf/8jfdm9f/vWHAbrR0i3VlBVRhESqSTrH
fzxdB6lHaen/pGLtu2GfWz/EUNb0773bw1eYll6tUxa1eKeB674bIKDxfV6sERez+ktZj2CKA714
dKcpsz9No5NpQg3N7NYi9LeL5rl2KrctAwzw2rnI/GEmhWmnJXjfYiEEncVEBZOAeOWFkXosR015
+0hG6ajSte7IDfOsUUtSj6Dy87Ugec3ivdx8gJwbBppZgGRyHhAU1dJNkZrdQUuT/jB/U/76NpVA
OSVlGgfu1GdpcnBlaVsHTXaVB0BpXXX4sGWl4lbzrWH1909es86fvKEquq6alqaYhqyY5q9PPtAG
cHxeYLyU2LgedDnJjl0jxkfcLabvsLcr8hvTnmKpDTiTAdvokQ6ZPn7uDksL2cCicg8CyU0nUUUN
wZu+urICo0RCgX29q2vAScXWh9X3n+28KX8UcdngPuPfF8D1LwOy4feifB9HdXOnQJq6jsByz3vN
pg4PkgvFcN6MJZIqvSIgnj+do8E9WHpxVULeb7R7sBaxPRppvJ+Ppln04fp9/uH6giJuu6aEaOlK
uJ66bo1YR9UeiD7//YO2lN8etC6JtHNDNSUoX6r664NuzNRkwuqlr0REOvRieH7zE/YSi4eqIWUB
sQ+1vPkZvx/uMmRRqzTdvZXzqwamMDqiO18dywvCOvBhIxpcog8NppnTztac8MPzV9dVp6+G/LNU
rumvbcG8q/Bya4tmlbJszXp8quvFUBEPHzGIWYmJ3GybRDVvNVc6zccTVjlEzOUcJqerH0vkje2q
Nccnt4pue2LMt/QBZxeMgR9ci5YC0NDuY3RLR60/tYbhXzRdfpi3EAkcTj/3tyd8nlHga/PUXbQK
yo/AXBTHVd+LcGqtpm+nyoJaOiPzk00WgvLwkQ5Bwj7or0W3uB16ScLgrSWWZNbTvXjCN8NYDo0m
Poqo/28AC+lvm/oQHFM4rDeKiUlQkGkJhqmc/dlVp9NLBS2EuWn81y/dXzV3hz+yfCgDz6/PNv99
myX899/TOX+V+fWMfx+CH2VWARL421Lr1+z4lLxW54V+uTK1//zrnKf66ZeNZVoH9XDVvJbD9WvV
xPV/uvGp5P/vwX+8zle5HfLXf/3xI2tIi3I1dFrSP34emrp9SaEz+muYmK7/8+B0A//64+L1+Sn9
5IzXp6r+1x+K/k9d1v74R/c6b2n/lETF0A0FjzaJvowBJkXuzKeg+k/dkiUFYwTJNDijgpYz7Vf+
KWqaqIgmKHdNsUT9j//c6s8R6+03+nwEs0z51/db1kTebU2G+KIbmgjS/9f3W/cqqZWJrBIhH0lF
y4CtSHKDNWj0ArMra8g3Ha/rsWb1vMIzrjroysgD8OFkBAi2FTUqHfgR38bIicLdzaHNhkH/Q1aA
CUmhSa43cw+5COCZeJyxarL8GXJrslD1AdoVzlAJ3NukGWB3tvhH+UyMwHcaz1oQ3DeDVR5QRkEC
G/TgArOLdBmppe+kQWg+kVrbgHjconD7XFUiiMF8EyUoIroZet/tHrs+hBWitVYzmQxRA5XKsbwr
iFbsukxF26/Wh0cNdcnHJg2Gg1wWjSMl4Xe5lEugFAj0jKnx4KtFfGXEeYQJg4KyomViqOfpkglR
0QNR2Zd3WttFSy1AgcpDNmtXp3K+ahoNYE7nX8sgiuAa5FJ7I4BHdUbTkBxD5i5HQfG3hU7aiwgE
aAXSaKvI9Px15Ssg9zT9roNajMGWe5WEo3WB07C3afPQxYlFGib5CLydiKGj0VK04sJThEciw9s8
UC86+LgLEWuy3LIe1VKdlH4jmTWRgIqHmTySKg93yBVXtmIAG4xcqJOVbzwElggaxZMBT1uqBQ+1
GH6oSvACTOrO8rPIAYSKsFyaR0ujw0MWLH63FclX2Jakp/uk7/qLyIu/o3uBpt+E0osUqJQg1J+N
GiEIkifuKwTM5xjew0ZCxXBRRbG+MlBtdvuaqwr8JULYwdUwWiJ+Rfha1w2ae6isMdHx6otSi59V
EfWjolXjg1H76VoWsgZMlMpqRRVulSJ5DuJU3LRdMt3VwNogzYGxDiScWbbyU7lBexPGuuSYBjlj
GK8KfMcIlu5YlFtBQ6lEMSfbXDVsdr6uwarurbtC6NKJQJ/YWhA/k99sDnBtm2VJtnEJrHQ8ITL8
nGLsALp5YFGCRP2jp8O9DQoEXwS5QftPhMXfD73/FLAOXyiQGvNFUU6BdHBZN5ZF0L3sAEIXaIMs
PJSB5d58FBQ4uZrvHcTpj8Qq1dtoBgbAqpCI5LhlyXEbADCRwDROrgMLpfHmhXwQxsBFD/yp0szd
MEkStRhl2XiHs/T26gmKYekbUiQKAd6wQ5J/fJZasnKDH/rrOlfcrRGH6b0kogA7PdXMtx571ayW
xP6/B6nFHfSFche13rUspelzbcF78CRrcFCaMb4z2/dsjPJIMCOAabdmn68Ci3B4AEsQFgH+m7F/
hCJ6ZyFM0yrxk+QipVJ7JtAl4GILDST5Mjdl06kT/7LBb3GjlQEGN2F5pQmZZmtKZjptkqtbF0wy
sjeQpPthX0N2WYDeP1SSS4bNh0mYRt8Atx0Ns4BY3hZAAPyN7IlXCmIEzDN2QY68hu5dDjEptq4h
OoazyqtaQQXvvOK7kcI5pTNMkFOGPNmjrQUzw/vTyI1v1hTSiggX2akb4TbVpfoKnUVpWaCoh/Bx
kDm6kbH+VaTLOK4UkEQZxlvptigHDSFQWqVhVayqU09axU1d4lHtIUybpelGhC0FerD6BswxcELT
eCpiv1rjEnaFJgSKnXL7bHYE4lqNBIraK0uxrTZtw+wUyTcf2nIRO3pfv3pGhZJaBzOrp+Proj/d
Mr0LAyF0gOcmaDWOizjH+COOFZaYELD4iRHIaKpXRRYfx3Yn9uIJMiROBQTqPNnci7UmLqqieaYB
4aqU3OopchHFSAJ2aOmOEkPqViXyLgsx8QfsijqYVK7gH9sxTtdhC7PPNaWA9JP/o8n6+64YDqWC
Tq+RN048oM8becNtowpklP2HTM6es6QAHU00YbCuIsk4pYYeOmJEuDYwL4JaPkL9xE5Fwo4CM6oB
1Rnmx1VyR9hSXwGDve2lRloTwUfCwzhByMuBSvoErI1Lz8AszVPkC6/SYmTHrE0EwdXppYn+2GiO
jppZZ/S57enqpSRzU0OWX46AxYtOw1vQK7cEfA1b0PBxtjo5Qqyz+lEMCu53KNBHLlDBtm0uUfi4
RrXQc3QE+x2E1086Gg2w+6z1iHZnKQu3LUlLIIrhdd+DbW8DpKf7eF2KxjLIi61ZFVsEe1Ejak99
pi4aGQ/UOH1h4fKoIQtQakBOLOOFgWjD7AYHgfoIH/ym8kQIluY+0AGSdeYGG7YHV8i+S1ja8var
vBUysH/J3CchS8rJchiZqD2x5OLQ+8apG2LFkeXsFokY+p1mkplHR67NvvtV8appwz2axfetFsY2
Y/2SVBp2j2L1vVa0fSOG2VVlCcibw1cF4phX6w6+UqnRxVpQkb1ombX5Cp0eRIMRDbG1QTGXKSyx
RSKN8bKNzEd+iQvcRMAOjAepzokLjqvC6p49FDMn8yuD6EJeeWtEUodlGsqRExnFi5qzxkAI9tho
YbMsFIEYXx62hEOzW11IAGPn1tPE9AxV7QUxWEAyzEzq7TRoTESZLEpuJnu8Xu6RwkIxJIaiwMLz
6NZgCjJ/lyUQqEhcgBFT0f5LsxghFlc6qBK2tB36GLzViyBWoEmxnIAIquLYakbJqoUEo1nyAfb6
wgQCGohQMBol2FhFbyOBAs3GQoRLEziLdpUbR4/2JUksZ0vRkWHUiUTdzapF5F285O5kHD6sak0j
dqpAl05d2NMUvXSTVAPmecpOjuQbIai+t1lxgwTcOirMo5ikKDol5jZWXBx4RPr+XvZtidwQaNEH
9BWeWwwW5baktYnLnoymjmo4UNGw3+gemfKWNrPIzXFSkyPvDrugI0Ws7gU3uARPeh8R12DiZt1h
w4K0j1bZqJJfxYa89NRxXQndRe0L161orT28STE0N69FP1jXguSkFYxUT0WSA8jsOjfCeyhByMcN
6yotnwiSLoUa+eJGKxiS8+Clb8oRTnN+5zZkeas8IorUtNAxBzJWDSDoPIFKrsnq8+D3Kz2tnLaw
Nv5g7mvdhJZC5LWOCjhCw2PgClcsijeSiPaQoT0aBuIfTZdiS9OT0vQLE7ZwwiRRXUejuirLyV9l
gjQp10ak0tklS40eb6UOwlUba7h8YHxex+h5y1h+yNW9yPIRIAYMFS8BZg61SbIl4KMCkiZ0fEj9
WBMhHvgFKo11hRpDmxdPZpCcEr25MtBUWYD7mxAuZbsAEG1rxritzNGWIDouvJbhSkRna9GYaz8n
mpMuZQnIRdgBwlXEzs499TnpZcczR/j2w26chAZ6BNZawqldqN9HqnrXy8WxxnUaiPaDqnf3ltY9
jnpv93RKLm+YmfZrgTanTKQOIllXGOrCgHWRRMi2BYanKOSjukImqko3GbMaww9WWtq8qBLjg8CM
jjllZ2dyQWzAP/iKhwh9jkygX+xUZMuTXEFthRdIjjNH03GX1EbvaPotzAIdCl2WSA9jhXi1227M
DANyK7qB63tXijFCXF3ykLrVYxTLO6/tbHKHKvgimEqW0D0Uvm5Bx2KQ7o2nPFdXkZav24L1x6B9
G416h9/HyozibdwYm0HKQRfjqITMfmqFF/pWHNGbkL3HytduGwTyChWImQQOZkwwdZSadY70xtIL
YACW5Q7Wx0oT3BPSMI1NzNBc0OsihBjUNCUUaPJyE+jamoj8qtEMuw7cQ1IixEjo5XoU0v1YZAgh
CtsyLdeyBNALhHIrDSdEClGtVNrWnpxB8A9/cQNFJ9COcoaLbpPEow9QEzDdyCn7/puQ6+tI6Jp9
pYwby5W+AwS6SUpj54eMuSEPqUPNOoYyDhGPyZLGukmVPCeHBaz3mrgVmRT3UKQcq2z3UdBtJfrv
jQTs/8j0HnROijyJ1kb6KmggExYSORUIT/dhCwYhUF2Zd6g5qiwRU1xvlKC0o7LYhxFrP+xG+yLc
+DTQhmVRN8h2XkrfI/DlUNh8DQkCt1riGP3SoqMDCgpBhSGVX8g0MSEImr1CQhwlWXc3etYa86nn
Dkm91JAvhKK8KSp9o1rRXScO39oYQYhBV+w8gs0QodsUqmV/VFTGHFOKHzUE7xvumvzzMscuPAr6
fmXkKvMo6NVNH3ZXCkCqhWFG225ElRIOIsoICTYA0jczDXYFjsV10ZU3mDUghOmtEmX0ljyue6Ro
FEcboo2Y9raCEZKmWSilMnRFAT4gLLCNZhPr6dqUYUiNwXCndfGhhjEEIzy6TQzjEq6cPTKdhYbV
PkPjlaBilfhgMD+EWjB5aJGWNjuojYAoLLv1GU7xALyTg+Ebr6W21WT3mCLFdMH/3qL3J28FBKSZ
o2HQ7dVrvRA3NOtogemHuCgU93ISaZcmYYBslAL6XCldN1mQ3zaiBWExEs1daka5g/MLs85c9xey
EoBv8bU/3UCiB0/Q0IMAu2iBPa9qLUH0Mik3E6s8EkMk+gQFLR6/a9bEswsQAHK26qQOF/FkHB5c
6AHbODVvpD54mPLyTmPV111U3zV6pNiIMQHRgsFnVHq0ior4oS/HVea6XNdnmE180SP3LgVADZmv
RxXjuBZUBkYHaKLUUXWEMyujFtrUtu/H4jJLAtHGnkSzw3RonLJBuKculRfSfVwo7jDu0Dzx+CFC
9EkiQTpLJBCFIfZiiCZvpqzim238GoVhBcPo5wmiTRNfo7QFaGFhHToH/8SVLNr/i9pUVZcUQlmi
CGj/19pKGbwlApKofWzNNWicHb3ztlxEjuA0X6RIpjj8hwzJfGPckqpq0+0p2llVbRgq8DAbmchS
skQ+2G4XD716m2Q7jVzm39/XdK2/q+ssGxMHYeanMXWN7t1oXWniAV+JL+5HPouH/3ZDZ79UjM/b
GAPVtBGwbZbdslo0V/7KWEZLqNJ2s/Id7CaveLvtYFveozS1qRAV/uoX/D1qp4kfH+tZ+kO0avQH
Mv6KYZ1ujVWwaxfaEslpGwUKJ/yqtumezh8sWRa4NpKqmdJ562wzTyarQ23iTraBwHLDiPI6rkOX
sJWdfF3a8Xe0zL+qV/ysXot3AgF0smvy9NZ8SK9Vhpi6OS3LHrVp4kydMT1d9K1Ojrr4Gge8I+4J
b/Mv6j3LLc0/sfmh2unhf6gWgH7ehmDI7BgF22pdb7Q1eId19UVqRfqsvVqmJUoayUFZN89Cr4YE
OoFhlYnfJXEbO/F4ppmNCRozrD9Zse4DB8Hs2//5S2JZGgLfsohO9hSL/nhzo2kiR8HC2wYGT1L1
2ice0Apf3Zpy/suRmpMRKUKf1NQMUT57FWsCbKZqIB/DJJdbI/hhLgSbkOBicLivdBGu//625lTr
L22UGhXZ0gmMS+gTnbeVjHiCoePkyo9Wb9EHeZac0Cnhka5xxFtOL0bgWO3W+KLPkdRP7pRRW9R1
w+R5nv+ISS+Esjjdabcb7GGJALSdHYwj2lM7ZRldEun4onVKnz3bDzXOGbsPzTOSszoXPNRTaqdb
qjZt5k5Y6k63wvpnjUDdlxX+9vrrJCc0Q9NN08Lf1zrr8ro60QD7YCPDun6lXObbalHZ7fP0ZFHK
tRu6HbBpX3Y7vz9ZqjUZGXXdlCxTPXv7pbpDyLVE+CWVtYGFOWFXYfjq5/utI53u7UMlZ+96FHmR
ApWXlfZd7bjrZo2mU71ILqw14PmVsf2ilX72KGWE8xkQSV4a560FIRo5IfSi2oPdOs2TbkdXxjXB
4S2Iy/t2TXyJERhw51f1/jYMc5sf6rWmnvZDm/EMsui5Tr3YuDo4TeJ7sAj2ygpy7Up32mWJ55ad
rXLoyl9349PL/uurSeV04BZkVHJc+tSgP1QuZhYhUT+Eys9NRxspv8yevH2w044dcV4bGyK8U7V7
fye8fPG4f+thp9um6TB150e2zLPOzjQV14SnOdU8vSoRuXzHsnsb9KRdbAGlOxZONF+9oJ/Vaohg
EkzEiRT1PKVmjSaujrUOyHONWOwS7fXmOO7VU+UI62TlosbxYDnaVy35s6dsSKpk6SiEmvgH/fqU
LQLQ0oAbgq2uAwT0bUDhoROtu4hxGnVdJiTtdyG7Fr6u+bfJK0/ZgFyryIxidBJnL2pXZix2UAFl
euDu4FJtCEs6BEXoFf7nY+ZUlyyJuqkzc5XVszHT9SU19UDt2e2KyDtal38qDNHJOrAlwlYdHRJJ
yP3/opf/pVrt7P3RuwZSFEbGNCR3sFm3LfRdt3adcp+UTnEhLaFbfjWi/d7P/1rn2WMtjaFAg5pm
1O0SfWGtxg1alRfG0ljTE1/m6y9vcnp25+8popYWQBfAHr+/LYYvyNlUYe4Mdn2hrWr+Rf8XvX7v
e/scPgj0T4/SAZEQlD3yxRcv66fNSLckQ5YVVVbFs/tNDE1yG7hPyGTNPbG3xGmwc1BAsNFX++Il
lX+bW04N6UNtZx1/WgLCcVOA05PEtLeJV/i3Sg4oXqJUSPMusrvEjvckhOkqEuKrJ3f5xf1+Nr59
/AvOXti2xiEA9OL0F6BnQJ+sENOz0aFbMBrtg1Wz/2oklz+t0tBB8Uj8wJJyNpJbnYYlBeAz3p7k
KDmYZiLLZKcoDNuZrZ7KJXPR+2yV2shloUu8nHrI+DW8+rKpffpbf/hDztYvcU1cg4iGNk8pdDtc
4XSFhYc96f+6Xw7yn3bIH2o76zTqXkfhZqptIO+5lq/NQ74FDwxsZIFvTD0vmwLny5v8bLA3eJ0Q
Y9eYPolno88YFxE0d9KU06IeDQmCNItqjcNPuP7R2+6CnBsujwz5Xbb7X7QtE5iIIWnUzg/+62Cg
lJ6XFUbHkEe488fowHiEbGnHf/pPeN3ZIUyQxVf3+9lT/ljn2e02miYJCprycBtu9OZStO5y/4v7
+qyHotky05cgcbKy+PW2Bn/svLLSVUYa5i6rZM3LuqvXX07TPut6kRQ0LInZJ0GZs66IxyrmGSuY
efkyPb3qtd9P7ybCxOvJe+ar9dJn78PHCs96o7GvJA0MsTpHZDDUW08RGfKv83zw79vGZ33Ax6rO
uh1TwM+xqqiqysNF2IaLTLz++xqk6a89H0g+VnHW+kqJzDcAgGna1Tujg4DdynSktbiia1kLq7+v
7ZM2Icm8ZIYuKxJBprM2IVlhTU8eY3K59jbVGi3opb8p118Ox58MGNRDy5NlEUj3BMn6OIuVcfkQ
YmCN1BNdo1S4aVboEG2+Dnt88gNJrGJ1WZSYTv0WbUFn/f9Rd17bcSNpl32VeQH0AhCwt0AiDb0X
xRssSiIR8Dbgnn52VndPSdmUOP3P1VxVrTKKBBDuM2cfi52bpoxRjOvlova1W1T/dcKRfAqPwvQ2
dN3ivP/1aRxblWOPSjvkxTUHtQNlviGd+q/DNvrzJ/ogZD2OZls+obBlsoJ/Hc1YbWQqDnyq42E7
vRJ+7LwbPzzmVSDQf56x+vAV/jTeyQSM6VvIVqTUoZM8lNXFSDvEn5/og639lwc6mQxpU7bmeHyg
cn0BHRX0Buh5eWw5yhF2Xv95sA+fxuI+xqHNjDjdzN0ut/qmwTBUzjGZ+AX8HxrNP4/xQf6ET+QI
YNvkaXX9NFQqatrsqnoSob5zv+vRMQftPZhZ0G+PNyBKXMkGQ639Z1cS46Nl9fO4J5kiqmHYxoNC
DbNDsl+ujknUaTs/gbw4fPKEx29ysisJbrY6e4WwYdSdbOq1XsS9BcSAvAnk/a/JvozGPYilp+a9
PZSbaudeiJtPxvzgIPllzONO+VPoS33NSSShMWN2F2y5YW48y2270bcgK6vn/9HM/2XAk5U2OaPu
0lJqhyLO4k2ZRYYrrc2fn+qD+fjLGCera3VzE7k0D4VJ8JUZn2GZ/tl7++AE+WWIk/U154WLoxJD
WLfz5pjJS17S3RrC49wXt5+dvn/lPP9jZrgWpzopGZcs4q9fyS6ZNaRHKPlcxGxR69a/nzc4XJOm
3Fg3K5mu/JIbmxFC3t/lP+qDTWhLx9pnxYWPDk7BDvnvHyKOi+Wn6dKmiT0l3LH+2idJmwbVvdxg
LHVNKnHbfvnzZzQ+SAr9MtrJguhKfHGb42NTLR95y2VzNxwgoJNMNOIIBDH2c9wS20j6F1UYh38e
/sNZ9NOzniwNAEdIGf0jM9WbQtott7TWfDLEZw94shhyIBkxlFw71NpbLUvCBdjziNFG9jDQotfk
nwz30TH3yws9WRh4D48e8no7RCZ7AA1E3Lw39tiBwf4+rOQIsHH980v89BueLJTBnddV747f8NAR
r4utIsCwNvD4atITdLRuOdJ3ThZiJ/TZ436QcfrlcU+27n6hat1ljJ0sQXXh7Zpttu321Ia29QGe
cXSsKNK0+P867MmFz619eNg9ia4+siDrBmZkkBkpggC+r09upNsVIZao0Sdv+sMt6af5enJjKjI0
lAbaqBA1xybZV1T6RjcwdnJvneNx+NkO+NnLPdmTClp+QH8ch2tvaTfMDmZohWO2hX+7WRDd3jXv
8TMR7d7+bOQP7jY/f1brZBNaDLfwERQfE4liS1vXF3UlSQ8A+rmDkzpEIqJMvJcX4scnb/izgU/2
oxHRXjrVDMw8fi5RRqbBcT6P+0Uh5guBzh3+VcnZep993Q8CsF8e+mQ3WrrGjyeEF0yq6hDvxN6/
s4I1HK7M/WeRxHFJ/sdpQ8nBOKYwqfaf7EqGKk1ZOAwF2O6x1IuDWoyrYrWe//w6P9z8fhrmZDPS
a3MFynccBv7jItVWs6dNlxKxuDcpLZpVbH72Ej97suO//+n4yty5jfXjgXIMxTQ/wMVys+6dB3pN
OLrNzYib9+azc8T8aNqQ4jgGMqZF7vtkpfRpNzYd2Ye/0iwZjX9MVtp2u5rLnXXvRsjzg4H0txmY
59Wbv4FEcKC/7sa86/f6+Wdf9z9bORxkPH//nNMzXEqPPDH6ztDs0n06vTXDwZ1wY+7PxuJQHdv9
14uGgta0fP/zB/+gFMnIrk4G1ae5wzmdWM04200/MDIN0MVh3YCOuqbPK8Knxd6BFttM5/+jC+7P
Y57MMtioa6e3jPnPCksflnT1kCjBdIMCQLJdv37ykB8t1J8HPJljkkKWgtZN7z93lvjM2McbtNxX
dI6dtfu/xvqvBG7/d+q16+atuh+6t7fh8rX5/0HCdiwA/l7CdvOap/3w+qvq7fi//FPD5tr/EFSa
KGFSU7Q8imv/1rM5+j/oHzBJXpA682kXYS3+W8/m/MOncoOUzXcd2h34bv9StJniH1TLTOfYlYCe
mvjsv1G0MRd+3RA0fhPHNB1HJ1Mj8b1VT8baicx68mJa+QFnw/3LTBywBpXgXt2Vzl2agKcNDYcW
8D2k3Jm+UXMc6BPGiJDQBqV5ly0G/4yebzoDDXnAqm15X9KKlnV/dih1J746jDWcsK200SttmgVB
VLhkq4NOBnznLVstnpO4laduEDtN+VSvmeNFPszzcpOtY4wNpqrib/aIemuT5vn0OAPATC4x6Hbp
WvZa2YagRNTdahlp+VIUqngjTM51RvHSjWOsfigwoqP7PKe/dG0NtpqygD2MT2YdVqWrebtxRRjS
dYuxh6VH+3wzOQ59tPqUVGiFKpnc5EveTRtR697C0eDmXyZ4tfuqGRq8DkrdfhyUjtH1lNW0xfcT
jMxN3s4DVlBgctCxDiZ2IHo3J/jfdjQhj6bV1lf+AOk0NCXaNTR1kp4P2Q3W3sFqq8EWZQV6WGAd
EeEBlW1rekUylEiVVkWof1bAZkrEIjCntvxSiiIe9jp+nNnZZDZH+l1nYD6Ar+BWVcUa1S5Kr4vU
1qnaoz7aunHW0MZYLxD8/VU3L/EJiJNHeFaYZlXS3Vi+bapd2sZaFqgE47F28FoCP3f2ae+b2pFj
0miu0GFl+lU2mVjxzjoWavXsa+YBjqJ5AIGxOFHmNl5CV23t0faa1YvxJYNQee/oeY8dk9Vrw4Nj
WOPRgkNfihC7aht+vuqA7r8UgyzoV3Ute4tlgofzLaIhzCSaeYiaAk9n3jodi5mUFTSNDJCh4Mi5
n3QHqKAmxFRc2J1YvllFknffUlbXFLo4oGlbBcWwuVybo6WsslacquduGUEHWp72Sg0eNF+n9Ko/
tFlj/vCmuN52jg75rnaSxThobplvm1RLnuO4to7zGjrtgg9imnvZm5YtfooJnaVNt/aix3zvVcPc
Dz++8usIyfSiTLyZztg6tr3pYZUZnuwICrD8Q59sLfdptgzjcyJyphLWykv/I24Ha3pwzbHI3w36
iG8M3uIXHDvBQKyrXV/ovd8UgcptBN5sPGFToOq8dpy4gsvMfLodspkm7SVd0m2f5pvG7cXbbPQu
MYDS4ga3l8I/FwbNgfitVRYAu2WusJLGsF3cdcL1FjQ1Sf4ICpBrg1VhDZwbU98H8WKJPWorpIio
6KAGBxn41sekn1dB6K/s+jrJbI+2Brx+qUUYU8xtVfl291BImjmBrx9tMPO5cryn3OzcOsTYSmhR
VqQ+piLWjD3jawYga+cnVppsh67MtBuT3QEPzNJPnDuvpCHn0rJxEA+mcqr6Hywqd9aDArGcvHcK
KHE0Q4v6pdYH8eAl9Vg91ZmhceDHTu80IaKb8R6mVo+TDce02jR1Qvc2/FiaPct1l9oETYge+8vZ
pas61zSzC6lmWd/72DBCq8+tb4mb+8hb7NHdzak2RrLK0MmAdNziear22KAll3bhz5f2qO6ZjA48
17GkwX9ICtSyJKK2MMNUVJr2jbaU5ibWIYmbaAKDzpKHrNNvVd7SQy/Ns7WWeodlovpuF+m7JtQF
KiDSA5m68rNE2xmW8oBdJyVEI4ieqLqwtpAKBduamJjPtzTRaV4mzzWImy3W6yTrRZ4FU7w8yNLE
acNsfygDy8PBXm+0MV32dVp/zROEjaWVbOzU1s7sxTZo0JgLgEpy1bBYgXirp/mPkS6zLb71zMjU
o1Ddmd7zIpxHhFrO1seG953VKy5yYXg4WHSNdWO0JSZLZjPYUVnNxnNRGilUCQvLndKpEbbEGKdH
vqXpJmhmtkeUyFNgQiBoB7A1vWyt5xW7SXQxHV0HY3MWx01O93tBE0/Cus29ka8MlhtDoTJ9aAs0
YVIUkDw6781eDHxYhVOFkwKi2cHtOEpxOhq513WnN9LB5wcvyQBqzt7M/6LHptdjLVR3GDJrO5kt
TvRKzc7F7OqX7eS7y6Y359uube7Z9e+BmdYB7iffJy/9XtEIv1VMKNRS9vQ6cdhfeUZtVsFogbNz
mnnatLBR9wDFvouGPse1lA+u7Hu45wmHdGyrFMUbZGX8K63DisvqJWZecbhO8luyNH59iygS+Fs2
ddQv+2nZOmVeB8LL833rudPFotkW1vE+oaLX+a9G6vivmm9Dx/C5dfvdKjYdPjlR7ZTDeTqur4Zy
z6ZpADYKEGLoqxpJW3vE7pf5xpxKpC9ajkarX7Qwzostfu5YYMZtF+WgWG//Mkg93g6QFU9NWJpO
z2fQzC+oCJMg9ifOeQjvKGY8B9tV6WXj+UoPDbQIlRwq5dhnKKf6M39a5y280GFBLp3P5/hTxJFt
lOuZNZV4XzjjN1f6l5pvQhkaSiOJFOfGGaaN4I1A+0YFPUfPHIDEzJMmoxQJ7kvfyuEy7VFfm/CD
t4uQ9ATBs1hVPEbpiAWjs17YbvmjVXI+tKsFyMJHfemR9qzjsj2kDvqieO3vK9NkJbsapx8yoyzK
lWz3mTkfith9QVO1PGRlbUU9CKfzpksUvs5Lr7arNieYL+rgTjjKDBEZBXqbrK+uJwQMPypvSa6R
814Ww6xCm7YepCzzdAXm29yVfZdtXXO6QUOoHWqBUo+rxTmeZy9NklynWZKQnu3vTE/rbwSF7iBt
+28pG/JW7xS8vfzdZWGfN7bWPsl+qV8ro86uhSyualpPDn3RrS/rekx8erV1UXkaUj1Vj1mklS5W
SehCNwYnI1zUEeVmOaR5UBsIWlNd35v6nIVLYh7Mwa4DYPxFUBXwJYV0RDTo40GZOlL3JMVFyPd+
UPk6aChswqqxTPiTcYPCJ79fjAJFe2+bZ5g1k2edZm8DV3iMmmq2Im4peMmqJYkWPFR2+eI+MzEb
aPldFTTKAi81rCAARofrpymebNiyTTD5JfOsaQdxqXz2iUVzbvx0/KElYn7tNR15tJguK7wDyNml
yGM4TtmngR80qqIjIPZ8CTa6btqNUePQfZkZLSjrqXsrMZe9c7VC7JsEmdIqqv4ebfiwFQDatpVh
t+csX/zkNRc1Jnp/TmOv5ssVYFUxsuwSjEnaGIKABKUXYkj/pleAB/2/lCIj8tOhzSIp/OQ+XrWv
piNeakc+iQqfUL/PnKM6yQWU5rxi4kA9qlH2Y+mStV4VFnSlS8NSYRnRlJZ+wNY1njmwgfp2cgPJ
RRLngWHi0tq1kXJXa6OlWKjXCwrnzMKBqwPZjYTKcW8L6d8aGB+EGJvm4cpBuTexYjgvYui4RpWV
VTB02PkBisvCfK7lu6FX/tbtsL5wFI7u3VwtbOWGZuEMVRu30kTBWRcK4xC0NcpyINqIhdwwIIXD
0PBH+exISJGQugyFEz/oS1Z9w5XTYCtKOjcS2NB8K2YfnuzUJHct9rlnvtKbUJsK/CAcDRK86SO3
g4+5cTQ8ijCS5Za3xi7XhDktIreS8fd+yVqc4KR75aESDVo9BcY7upu887nxOUeDqEmLfI97waJb
WMz52NfdLjZSZR2OQTDifrEdMcuxlHE9Y4O4nfJieeI2kuL4YoCUVWW27B1j8F5S/JgeMIxk5aTo
2qvMMzZocXB60nCXa8axuUQOVF3OXWliN6iwsi1tVQVVPz7VWMo8iEF7nAHSnXcOkGfgeC/sDAa9
zeKF/M/7mIzNj0XHs+1ox+VYmvMEGxKPVeEPkVeW85k2zpejX9wbRYbU1Pa3XAKNwM+I1YjA8FAx
DBCk5BoDL4aIkWjyscGm+zHBkG/IwD0qq9hqCeEILuVIiFG0dxNhV2/AE+yMWr8kimq1g4+vQ7qx
phHgv7KbLLmyhS66zUhAKKOqcLq7pepxHuGqVc469+hp/qZnww9aGB9pwL/nitsHQituMO6qzuNM
ZpcSygEMXGNjwfnQMbAOZ6OUoYydd0PIeSMRdx3d4ZiKcaUQgnXAP5IrOTT9Qu25XvnCzVnRJ/jZ
DMv0bbbEEPVHzzWsXSyN0ZIyckpz2hRV1+z9lNlYxzgwpMXq3Ejg7lvX7RH6W7WpAkeLR0x1oAPx
D3Dn9W5VaU9fGinqVxScSJWPpA3NLkj2EA7ufOWi5pv11du2coVvBu06zzssZtcHTznjAY0lLoMl
4ivVl3q2V8LzcUHgVmq7o7XjnlFC9pjrkbhS8m3Wtuq0oJzn74OTwpM0+Boy4WBxRceLOApzyQWp
CQNwN6ZxNAD6PY0YFU5nuBT7G0hPLwbcu8DHbymS9kynQ2qrR9uS7V2yyGSPTBbhMbPVh+LgcH0z
YNWPAC2CsajQt+eOfWOMDXtbnyHjSxbWK0ryBQ8cu2vOstrqsxCAahrZRHmbGTFXFc4DpZENqvHu
K1jz+U0kJt7OHQJ4SQyjcG7qXOsWY5wzMQ78eVlVvsIGHe6lyo9E4X6BGQ9Xyi51D8/DjDxX1n+r
p7a9dxsQ9hhTofMlEVhHOd7ZVxOaV0R0Y3Ne28t956Xr1qSnaJMaTvpooWSDW+5C8hPTj7IV52ae
PLfdoCcb0RjFukl8rs4BvnjI1xccfLmuYelpHDzZmB3tgWbeBPOK5pt6IddpNr4F/+bFhZWQLVg0
rWlroO6f8VZLxycxWzfoAG2YajX/wRCoNPahP3i9u8XT1ediqVxMQ+f0a+p7HamFev6ewCW9YXWu
emB6oB4CEFxl6DRVsR8sMZ0XyvN2SZ31N2lcOReNPt2n3TK/WOWC2wPkvB+zlaLVyaWxU8TCNK62
bKJTgSHR5PvuEIzKWxDz2Rqa4HpvedLAlxONpSYy7dmY1JNdiYuqEfhPaxwoTg56HAIx0KGg9tKJ
RI0TywLV/jhfW2rBwi43pdg2KqW/JIeEzG3Czfhb4m/wIQaiXdTbIT6w1VmqEDAgzPVujLrYmbz0
R9zsLAzYrMR7n/GIRiCDfVXR6H4ezkqzcADAs7NMcYgtE3TVLD5Sni1QZAMgy27MSxgV+XoPV4oj
jzkR9kMqnipJbmoQwFmn1Xcj3t+YbKtJGl8XOgWzwzhn3SEr5jV0jlpIOSVj6E1+8qVw1vF+KTzn
S6ucap942nxmavo9fFoy5nJuX625JZGd9/FB2UQ/JDcmXFzEHHYyFVzesgIdZzyvUd+3GRffAkM4
NdXunjRXHXXt8a5B+irQZxNySoYLZ5nP6izvMXsSiDIDyMbtue2xP2WZ2V5zy+8CLaOUCNn1YnaG
OUi69i1tudNyoj5biXO7DI64TjDq3UCrhOfR9GtIvgWrzdRCndY07BQ5jmPnBj7Tzriu52lv9xGA
zPYZg9SZr0ynIUTdjDA/p70GITbZp9w3PC0qbdA/xHVDUORrd4uVXHneQi4we/dMiNjYGSAKd3Vq
VphQFhUZiKG/KJqjppUNde/jzwmgl+0mGLEb32LK05ekaDLfiLTZ0bXbQWc35f4n7SQcwWJAgcXV
YuTT0L/JPU5qzlaA64ES4HELpwxm2PA4uXO4eL8MJW1As7nOnOCeM7RXAvSvCoehxLimXnONNZv6
kg5Jl6QJq7sZ1ftiFrYfWGsRAwcpQAxvetxxi03bJqRXUsOGCBIYnFVfQDVhPM05HisyBsVRLmb5
/YMO6TsNV7mKiw6zL1CgyO9/TIACtW1txRi7TIi61bnjtsR/oIviHcfDsu6KureXB7/rmAe1CS86
rJJhKW9aOYrnxm5oNgKXAMlp8GOtDWHDYB8hLbNONz1BJ23v2uwiQIrpjzswhQp/Izw9Se6YFCTr
St9e3WApFY09laGZvIHSHK48U4/LjZymGKMObgFflKvNOZF3isPtXlM6VKYqrScn9O20FFeFG1sy
JD+eiWCc+/x6NAeutNLS06MRLAygve3LvDhvpWc8NI4Aj0/Kl+4h0/Cus3nRh03mNGl/hxfFdMfv
1r/B6IMnQiRcpZADegnbfQBQ9n0dF8+McFelL2Auh2nZZC7a5Kdjj2u3d/j6OdcNF1DrN1UOLtfu
FI51kMyV/2B79ZxFnisdHQcoq0/DRRv0aptUupdvVDdgA6NNtYISlVRmuylUBg7HGTw4aQneT4dS
h5x4Xq7p/IX0ClJvQgsDnkftuiu/o5lffZOUBY1f6TRV+34spLmnZbCqo77LSXDwW8HKs+PZMspK
pcCti1YrrqU55vN9reYFcsEiNYwHjvL4wzzDO+HY42qyiSHreBtjQDkcUqZsLdLXpqfCbjRlf+4P
wzLsjdUBnTNl5pg88c0ByVguwvG3pqpGc2c71tq+5qaDyF04RjLfLLZcjFuB34yMoG7G3qbK9HLr
0G7zXJvGcCWFyEg8GS2h1QRBQ+5KYZr2prDaeN34FRCOfdPP2EV5Fgjegw+Lzr0VGE9BbcD0uHv0
yrVpLmHvsISMsZpJT0rMfXT+5KsqXify0yXZl0dosKW6yCrb9Z+1wrbq59EsdefamAfYOwugzYeR
bQdwXlqghho7G1NIzGhtoMGWwXVA4XwRzcqvoD+1re6/oUDsVB2kxjpFLlpc7UJznXg4sxriLFTw
LVueZ2AqG7RkULnBumDryG3EaAwCU7c17ZrzJNZuZscf0QjGGisoaJtMOkVU4V0rtwJvmCn0rIQS
nuGQ+Sdqt7oHi7CESedIRE1fG0DYE1YubArfB6hG6w8Ow3Lo38kxmABi1tItuA5wqmN9pQpTV3jM
1GCp+tZlR0tTfzpXOcH9ppgT+t/zLiFHkqRD+mqVjvOMMNWX2ylNBs8G3uCyAoiXJrL9Zd1DjBIa
f40Bm+dqms9jC3PGhcvZoIHR8EeRj82GvUBWfFSFXJSudwdmh5n1erYZ5EJyE98vzScmaft8I2AF
9aEmKhN6ngNblF1hBkYwUpt5GnNsoaHyjVZcuptibMRQB6MkX2dwWSwW69kwMwwtMsI8WsNlkZKX
SGw9eWsFFpqbyWcubaVqXe/gkbkTFTeHufO/+hIAzJ2SFJQwJ3QbREy2UyW7rkkUdhCFYPNz2UeP
KSCSCNDclkGsl3xWJz1fpebfm5WTZjuD/uD2Wutp892M7DDZWY0Q6x7fnGy4aSoluV+m+QghmdKS
/gZFmwCZWoFd7tsph4vTSasa7/ul11GPr9h8nS091J+d7A3xBZ6d+W4OHRyGqU7mVx2X9XtPJQor
La3BDIf0o6g2Ra2s5tydpvStqpa4p/xuluUYZiN+GoAN+znPt1OhuxlPCZ8j6ZursvHqPYtQPUt6
MsnncjHbm87qvWe6i621oxOzhQuXwj4SmHlAwOCr0K2etwogE8ybsi6CNZsEX0KtZJUhue3NTlvZ
jdJX/lPsFqCA3IDvnwM6LeqFYIoEDYlH88bxB7OiIoDTObk0DrwgKapjY5gGOiCQXc8xmNWJL7Zm
q6sk8kmv5N9nI6lUtJozVhHY3Rg+q61gzWF+lBxJtcnRkYdb0bWJNL+/sZvFq6nQiawKV20tC2yh
h16erzMZd3a8QgpYNDaM/jTxErzXl0Gj1VslGfCMavIueouQqwm0WnAv6q3G+WIXvfdDYCY6fNWN
vp+vJWEA+vTMgmBi1jb2feNc2deFnSeTDJ3R8m7rtgQ51Y0YQQDM1cgelqVhKD6FVo0AicArwiJx
JtLprfJqxJhNaRtPUI9QeM3JYuOs62ISDlWMrFUxO7V34Bwa5MGypTh0JPeiXmr9MUh3YXEvmd5u
qQ0KP8yKYrp1xtnA816nCEu/A3tilHcjt07LaXRrQzqIwAvKbRufd0a1FptRY0/jkMKaKmePuZtk
6+N6709ehYK8T5+dNh0OQx13ZpiYOHTHyuO21Ta+fCg1q9759FCPkaHn6WsTD+u951YVF+ZFf4rV
Qgtct1g+i1j4N84Ypy+urgqYS1MOjI/c9o041mfYjvPbPMkGAADDPMF9ir1+ZyfzoB+qREMyRf4F
Qiau0u1xont2v837uXU42war28fxMr74lZtcxsLrxHnSdml/ocWm+kpY4tYvOB1ySzJ7UVvvWgvw
8760QH5Gq8EhRzrO85wwjanZXuX+UFz0i61HmdK4qBOrk53scGj07qhvwHFyNZNNO+bQA14mUxN/
zk7lWguZ0daMLySuQfDY86T54TpLrIiLmoyDnc5R7te4yrrLI7Q6tU8KTwecSH69+97PAB/J6w9D
cqYtfUl5V/dS4eO3lQnrZtaFoLCTt8Rolis07Ua0i4RSIz095P6fnftsIw9j4psjNsZu0YJRi5P0
sUzWSd10I5mKyyLRsm1Gv4AfqjRJbpuEVNMud930HPymgEVTxPVyObeufhDtBCAqpiEuHMeqLUJu
6Fxzfb/N/7Iv+WaURYHtDx5QGLPbqX9PL3t+lsRHAydLjR3X1TGdn7yY6kGgaXjBU0PKCAq0zqVI
NnfT8kWvJwzMNEoEQeHH2RXw+PIdjRplsbCLDbadGDZkeQ6xuyBD33lUINRqgDJackw4NnZVaFil
ihLOnDKk/Txavd3s13Rw5qgk8YKqu7LT+B56XOOda5mWngGVxWEBu4dZOzNjhdGQ7rnDWxPHWR1o
XNsK8ptEKjtLleIr0QpGdlwQ42svl9Z1n6ZdhBH2rVLSb7mzT96MsQdHRQ8EzbwoKqt6K3qymh7N
F4R/qZ6fVdIosIg3Ct3GYAr49g5zro6qQjuld7YtxK01xJLEdOwuMKdn99mspuosH8SxYX3cLpKE
sF19nwRLJ7D6fnrWS90K4l5wFxwInXix+lUS+851n8ck+NzJhmjZpwvxBje0J2mslBs4nm9jrJB3
DhuJuyudmcoK+c/pFhHJejbSp0/WLfaLs6TZfW/WKRgWkoyzpU8bd4cPYFqEDgTxnTSy5N4sEvmc
dUz1LkaBIak/7lIPqH84WzbiljoFj9qllOTCocyPhGInFVdLUphXTrIurzFlusfazrOdqamy25F+
e/LxU1qm7t1ORrwKC8OEDpckZ5m9kguhZ0Ce262UB76YFjS947BbFFNJX5e5CExQVgLdWFvnEWxU
RclNaQU1hFRJ+S5WLtksIERuIU53/p2vr8Z16ivvmlRESYjdLkkfGMxvlna/FLeZPuHWujbCyiOZ
Iq6ijRnLTKgUusldQQjaR0rt1sDN4oC2CCAi76H6btnr8uYtY3OkrS02vNmu9N6rqqp/WPaY8b8C
Ds7DmB09DlI6MOgYk9K8N5MayGvjT+pra1Z8Q1C/Jj1lXTfEm9p3M6oxiR3PXEeX+ULNc5qFNsnS
B0p+ApcmQy/XfUYg/D6rfnop/a5BFu603hvL0NxTeLqqNFFS0jXyS7GC5KU6KNR16/gJroGt+y0v
Xcw1f+phuvlnh+X/+smt4dgH+Hff5d9tQSctapPhVZyudRMtMFljdjFF5qyBF9kvz0u7Xbpnt0o/
aVL+tfny77FOejvNIiZbXjJWbq70Ia9pHFaw4vCgWW+J+cLcdLdl0fmfPNqxs+mjRzvpWi3YuVRu
zKggq/yiaalX6xdlPN/++cWdyBL+fpqThtyU5NCQD/zxsq+JhhVQyHy89gV2nKkmNmucbGh7sEnn
0obduOqcPN9ToxWfiZN+93gnncjSHXSt7tcGez/8q6wYY9Ehw+RVqGT3ySMeJ8EHb/CUJ9C7cVvn
TdNEpdV0uP3FeVRglEqAPiD1A63m0bRvmZQ+WhHobeLjsZb8UBSxyCkYDixf0e1ysxFz9Odf9Jsm
tlNhHinrtOrNtuESU72XA10/pMI2g18/ptI68+0l2fx5oN+8XOv4A35q1l1WuhzMnIFc5uXM0ZDr
5pa46OXPf/yvfez/Z+5YJ+KAdZyMdG77JlpBE5LV3ElsTE33run6w59HOJGQ/T3E8cl+eoLaz3or
JwUfgcakAa3dTcfdkKvD5HA2U7KHQY9AzwLZMHymuzhOvY/my+lmMoxungiuT2N/ptflTm+LfWOT
sk6etP59aY82FBRPqX9+8pC/yg/+fsiTHaXyGgLTETt3FG30FuDZ52mwNi/jGfBPumurrUeMnNtP
TbPDSuCTfex3X+9kYzG45zV+3s1Rmw/l0b3bCroU2CQJg/VOmfVn6+83e/Mp48fpFo3SQsM4WIES
K2x4Cqu8XPzq7hhVYJMKx6T4Hz7UyXYyQi8UxljPUcUCX6XcDqZzmKDk9hj2/vlz/Wb/PzpF/Dwl
CysXBPGKIqwOvDuVgfSdDd+IzSTCpjus1s80TsZvNopjE+7PQyUASzV6Q+eIEvAZQxxHnGntcNPu
qRjo3cp1imdbJ8tu+IveXTNHyGcdf40W1+crufU/P/NvvuEpVGLOahdDO35IWrukcKdLD1NdBjPr
F2J/qOKhZX9y3v1uqJNNxaooAvR9MUemR/9H54WV+W3E2bTW5ihm4a8CV+Hhs6X3mx1SnOwv6DY9
Hc/qOVq0Lz6e3o3jHJf9QvVtIZSGK0p28tLv35uVOgK79CzXSFteTaP45NX+bjqd7DYkprDEa5mx
JPPhw9dRZT9rZblLzHvH+U6IGv35E/6llfhgWzuVDmRGh4dpV7Gt0bhHuvY8J0ayq2H835ydV3Pc
SLKFfxEi4M1rd6O7aSVSEinqBSEzgvcev/5+0N67l6phNSL4srPBmEF1mczKyjx5zg6C3p+jduUZ
2ctA16r1dT3VDqnLHsMBoXBdetUpH+t9ioJAS5/werhKAATrEtWjdd8bE1TF1rXrgaDUmn1X/lKa
EPrk5ubyjxc6L/7rIg3BWWWBBYIxrPnxhM+w9D9YeQiAI741tOW+a+aVoxTWztsJwarVCC8PK5Cq
/P+wQnQUuh6P5tV3NcvwxbEXHxDZ9exOV6XprWzLR21+ArNxCFnFrrsbk+LZhGB59XDWrTPTWkqm
N2mh35vqU6MlZy3qKLp/U1Xn0Dovl3+lJjvEgtMjVQFU1E3+c4gx/y744bSnYuZ1xTleTywGU+KW
OtJz8/w0IdyRdw+K9mnjB6y78MbREttzIr0GgaNiRQuvfmp+JMao9957mCuTxTVFxrdwfbEs6tEB
BP7OYQX3mNVL1FAvmAB0ac+hmu48Jg+HOKXcjzjDjlPJOjTFsQ2K+pCOvzbGlQQIf7qVXgUlSWoV
tWJ0kz9p8UObP2uo2q8p0Mr+ZDR3Ua7t0wxstqpuuEShE/S/x1CkWmyyXK9iDR+hOMqxTu4pgh9i
rBdY9kurzefG/k6cYM3xPiH7RfK08Jl11Tu3Mcgba0DhosjK/fYduDqntzZccJuO2jWJG3AfdJGK
Us7YZ4dZKeKPGwssCU3+mOOrBc5UFECK5X/vvdD4UcIjbDfO/ZzccaxQgrwD4jaOJxtsWqr52Jo7
avfcR3OzJY4mm6Hx99Vrg6UKMvDv/mCYt/YCUTltkZenJ/u04Mt01Y5qO0bngO5oSHs6sgjbLkto
VP7/syK4rGjQlUKtCU84AY76e3CAVpffuLKd3gQucaQDcmejnsSijR53mroxK8k99oeM69WeRelc
WFMfzryyvGEPd/vnLgi/u5H6BaXPIyo636EEqzcuTckBWXuQXgdGuo2YFOWT2a9D6Hgt934B3gBs
Tzk52VZsINmmP8b4akJAehGrbS2cWml9WcLwyTGfLx8AyVL9CfdefXmuygIibeL93DBuK/SLWaHr
vEtu12B17ocjSllfLw8le0CJ8pVt4hpzNjOW6ZT3zVzt9O4JZuYEB4WL5DxYS/99M56SBG9/bqhX
M+tUCMnrEc+4vmQGoodEQ3mYICpIf//n/YKfvDwz2SKu2/ZqKD3R4Y+wmNhYNQfqyj6M5B9wCOEE
E1HW/CIGvjyQ7KwJniDMIisrCuZU28mP1dWvvqf5SnJ8g/lqdZpvONM/qZlXM2khlinB+DITdT6H
Re47cB+Sdj1d/v2ycyw6BMra4EaXyVfzEn305aylzvnyp2W/XAg8BrU1bHOeeQrF88+sWl7KzPnq
DO2vy5+XrLxIshk4wBEG3Zh8uqF+2XN4jy7bFfVy6hb0kF0eQ7I66nq8Xi0+OeJ5cmLy940yIfdp
OwA4I/PL5Y9LzOFPF+Orj2tpMZclqG9/GihJqcdxrm7C5UEv61NNMEgMlrrvO6XquoavhgKqk2hI
mU1+ktrXmonX5c6kV/ILmeB3BuEi2V0aTK4C5nz2bRMsNfHHqohsuNFutYqWaItGqD2+BAnaTY8i
S1CKzEi1YaSm2+Wz7wTNmVLf+h4jvl5Xs/lqWbW/PoLV+cma7/Fml/dNdigEkycZY0I1i8hQ3zi/
k6kDSoTW9MbH1x15w9xV4fpH1INWIa5Ln5w1kqDq58aLgQ3O106ablCASfIG/6LZpEmVUsQ4+ykv
87oCzRl0yf16s5g13eIg9C+vk2wqgv03pVXP6djPvm7Pyk6NtOs+Kr/pSDyCVf38njEMT7jqcxMY
EYJys99o+X1f9vdNHdATln+o634j3nx7uQxP8AFtM5ZV2Q1IKC31Crg8evS85U35PKbuB1pe3rVa
9H7+baLQFAdtQDrMh2C3/887GS6uPgIjkyTDRk727WsRQZS/B0nCJrCtikHikMYkFDxjHZWV6sTt
6y4a2pfxRrwnW7T1TnjlcEIlHUxFY++jdKA5ZLwr3a6ncQpxQ9Bu4CLSjd2RzWg10lcDRaXVwm+F
wFXhDMZOyRHlNHjcpNRDO/ZGR6vP1uaNp9bbJxpq+78HQzGArg3w3z5CVx+8mR5Ra6rPjVv/AH25
sXLrD/+3AzA8wQFMiLWC0OJp4YZDRPNBpO62c4ayjwu3vTlmrRLQEuqrEYqTwVJ8CdXk7rIpvn2d
oSvy9+LQjEJxHzUjv88+9fNXl6RCvD6vJ6U6LFZPTsF7uTyS5HCJHOpFZKnaUrINE1U9kLntN97A
3t52KQmbepTyoteMjS2XnC9RZrztlESleow/7o7w/x9duhOY14pzqs1snyXtxr7LJiXYf5ca42Rw
ifpNPx1R0T04XXu/vvwCgHARmb/LayfZJVfwAOWsOB2SsLwuLOVE4kULn/Ik31M2JOCfi4cBSNX7
RhJcgN3qbuzVTIg3RWh808vhTJPw+rJk/ZY1M257G75TtnaCEwhBMjrVgtwwgo+frdA9Fxl5SDNd
pt0AuJwuiW5/eVKSgMNwBRegm2OhGhXnwcjB9pDEdNVTPdhoj8LWdBiBkO3CKJsAYS3dox443ssQ
wjZRjVrwqEWtsvE71kV8w0u4gpfoy8bO4jlhxmX6CR3xU685h2V2f12epsRPiITuPY46rDLCKrRG
//Fi8BvZUrzveQ5C+29HAbze60Olnv1Qp7GiqVbMkP6pp2F+JJtyeQISs3WEuEDRE6oCKmOA7qbh
TPXVbvwx14BqeNraJK/pIto4fJJLwVl/wqsbCOipElgDQ7WrMGZ2yjN6xQncPBK8lycjyfChDvX3
EA6kJJoZFVzbSfSt9pqvs51dgf2HVMiml3GEG2Nob4fJ8de4PrdShC7HHwgj367RlubFnwoy0vz7
NwtykJd/lOSIOIIjCe1+cD2XcD9U+w8hppwV9dfLn5atqOA5TPrLKtRFZ9+ilz12PRQTWr+fcrr4
G+/58hiyn7/+/dWuGcg4IQvMGGMW3M6DTfqZBvDL35YYpyP4iGmGyNUJ15jE1n66g3ubluaNOdjf
L39ekrUxHMH4gc8PbuYQxS0go49DXPVnwwSQm0zQOICSXBuz4LQJQ+SRyqHf0We8JTYh8bSOEECA
Pe6GtZMTxoKu3HtRcUfcRfcmvYgGaZCdoaG1fHmaslUU3ITezJnSloT2DpUn+sUOs74cl3LZyKtI
PIQteIgJdB0agBwAD9l6FHuTa9UpX5KUOEIrr8vGJBBfNry1ZNVswUVES6d5DSww/pA8rhWwckHP
tzpRc7u24dK5vF6yY2ELXgLEY7FU9oLPSzLjRzyAPGq084q6T4O7DtBANik5iE86kKe2fWe8agt+
AKB0bVaTPvtzGd9BX3xGmejx8owkJ8AW/ACtKnGp5nxaK/SvsTl9opJwpmn2y+XPS1yALbiAxIyJ
4GPWi4rCrg5piEPTcNzYDdnHBR/gqO00OyYfD6Pucc18KKW34R5lnxbMf1STGgZoTq5OE7iWBreq
MW8QTks8r0h7H3RwgCwLK66CuUjV/jZfkVBrGzeZ2surLttUwaydqHYHp1JwXkF3oDxmFvYn4O0b
X5eEt5Zg1TMdqgjr0tlGW9bdnD0R1Db5M//Lu70udD+CMuHyPCRFZ8MSjHqOmypWTSaSG9VnD1nK
sVuutG65SdTwvNbGFdUEX4mmajZoIZB/Z+PqkqygJdo5mHonKTSuFxOi4gIWHiS/6RfaWELJGbDW
v7+6GZWm9KAcsHhdAW6fVlRrnd/2toZe7JaKoeQEizxtUwSqooa/yneNqYP/oL/yui3OdIlftwSr
dtJEMaqkhhksc+kO93T7kAZK+lA4bXfbI6GsVtZyCALA3pcPgsS5W4Kltw0w/GZhQGOydi4vDRSK
9jZYhxCYcN4U77uvLMHqF3DCgYM+sl+mWXW2R1THYxRbkfm13EMOeceNHusIYltU2C9PTHYQhLu+
oY2ljdJkIepEDTzJ5umq7yEU0xYNQjm6ZPzL48jOs+ARaJnnjdaXCwcuOg4O6lWVckbkb2Makv0R
AZ5lptLdjJ66nzTGQzi1t2qX3jRc+LQ+Ux02U28jYJGcahG4mYzO3A4WO2S59Q3tP89a5Z4uL5Fs
DuvfX9mki4Zq0tXYZAA4fH3NJi4Fzbi9oUhQLRv3imwQwfBJOyl15LhEKQA2XTs5qU1xMyV3dGNt
Y6okh0pUno0qoyGsA3TSjN6xLeIfSqPcR6FFj9BwuLxYsiEED9D1PTTNc7z4dZ4+qR7FUxIctgdv
cktj4/vGEIyebaCKojGNJO560NFRCp1bn8BAsSCp229FERLTMAWjrytYB+mtX/zRnKr7YYz1Ky9R
ruIBjrDLE5GNIBi5nQ16HA8Y+aJ0kDyr853iKt1h0aONupDEH4tk0qnazPAoNOxGC22Espwt+2mF
ZCUUH4qsONbVho3ILmQRemnQ9zgnI444T8a9Nt2blH+oAhV0wbd0BFMTqvN8p0AVtQ2ukti8iMFE
kTzu3bmg75Cv/6k7kU0H9rUgmkWbWwEMswhf1mwXWCONrN7gZBsXgsRcRdRlpiKEB8OQ7lPWToqX
BXIEg0pbEQznythCH0tsyRB8Qsi1k6Zqpfsp6cJhRi7cVR9miFLont7wz7KUmoiyjCPPTHWr0f3c
OVZLA6OLej1N8ESHH6BO2NlrccqCHm1+rqmIxNXG+v2Bg7yRQzMEP2HmsB5xdet+nAawKJh+YKi0
Hh6H8VRVV2Yw+pD43AMkUrMnYI9mmUDoCoyuza4TL7rToNcimWkuW69E2VoLPsXRm752O0okUZQY
vqp2NINH6WlWQufGzHu44S6bvOzMCk4FJLKZJl5ugYwqeugpAtIEMNdumKHE3g3BoQw0SFthFlq0
KdFganeLvTfr2qfjPdvRa/SYBAQTvaZvvFhkr95/sW0bkZJoc2xxa6WHhueKaT5P9RHt90M735XF
S6x8CbfAfRJvKUIZF7PxllGNLF8b7evJQhK6me4qeL0u74zkBOjrmr665he6fAmrEstPIMCib97o
bunqhbQnDhuo74KNSo3kAIgIRUh2YSUKSssPteJXktW3cV5/vDwD2XaIYMSsyWDl1Vu0yPXs1JnK
1QQ62CzghTTTs7vo32ku9C2ruaKV7J/LY0pO3B9xl1erlmYKD5b1PAca0pEd7zyUWtx015V3fVTB
fF8cLg8ku2FE5CHFXntwp97y4S+AG6o+W81dGFsnRhrK+5bxEveYQkKs6BsnQgLYM/6o0b+aXDku
TZvDdedrQPXyKvs8BA+6CT/HdGysrww80Q80dvdJ+7R2teX5lpit5CWtC17C80Y6yzIF2tKqvRkT
e7ey2nTjKS/Gr8PSnVwjj/c9lC+X11Z29AW3Mc+uDXlVaPtWA8VU85SjJhvU821cOxsjyGxXeGZE
Y0I7as+E4MG9mWj4yqb0ewv53+UJSK5jEXRoVHRSD/Ae+8MCMVhugmVWlRt9oVt1ya9rg97eywNJ
rFdEHs4wAw+lOpp+EaPO4w7DyTL67+/79jq5V6dNKbqlBvJk+rQPfxkt81eMYPWW9awL/cZ9K4IN
l3G0VMi+6d4LIRjyfvTlY5rfjuOnTIdzkDdH1Y++XWw4Ocl2i2BDLVngbVsKm0Yc3SWwDe+mLHwe
l2xjv2XbsP791VLZdtbjkfm+puRPyBN+0c1mw+gltvDHF7z6dGgqtblMue3T4Q+xQkurS1MDXNf0
8dtoZflGHCBbIcHCjaElFoZJxA+qLtuHDhSS+vAFEoitQp9sAMGmYYdBzaWHjt+1pw+V6d3ERg0d
0/LOZRIMGq3gWNUV1/L1bJkPUFyTcnHowVsZ6mCPz4yNkyS700SkoWnpg1olDGTr8KQM3nE9wNH4
y6kY0aRBDXBbMsCQY5n+ZTuUnAARd9gZWp9MSA35ptId4dq7nji3KnCaBtrBje2XOHgRfqgHg92A
bRr8MPtNi4DtBp/DytyN3DMjRE/A5aAm3siRyeaz/v3ViZ6jCqJZA2rbxfuBPtaDQ8pPrT+NxcPl
9frTLviGbxHBh7kSxlqdeoPvLqgF8S7vFMgMbrWx8b0Y8SQSDG6pIJ/0uJBkCiI4kTRDPwftbx5u
K25wbVyayuIR3dxD6PRXVn5nh5Bgw6AcaV88/luIV1ec1GAXLx5g+QoSuaK85i/m0OVrh4cVK99U
murAO7h8McmWGw8uCCfamKSk4c8QwY6G6kZ2V4FGhZoWPm2vzyAkKrTYu0bvuf2UALgMdhqEOM+Q
po03dR+29c7KYCY4DpNh9qdpKKq7UR/bDxAH8CyG/zG4ovoRPcwjjdYbIblsswWz95wxrZaIfF6N
zMQ4uIfMGq6n4jnZzB9L7lpVsHxY2ws7mEi9q5HyZEJDkFra47h22I8DLCDjp8un6u1hdBFcGDSW
UtLAbPom7GL0iwYfizT7uMaTUJJd54puHC8PJPEwiMz+bR/I/tldbnOnrx6mi/o7aAm89pRNx8S1
z0SUNeIFhtJuhBBvO2ZdxBou6QJAhjK7j3LcLbjd75E93yyq+e3ydN4+ALqIMpzDynILN8Vf5ra3
M2pIcQswwblbHrPJeucg69xeuZTQMafBgX6QFM/ysx0KSIFIfJBUyq0tLO7bVzx3+N9DmCo0HF1T
8JS1aDHt4uWuscp3eURdhBLWplGnqbtYqIOkHyN9+lxOy6dsbMfd2EIVeHkjZBMQbviER54G4xGD
wDbvdM7dYGwd2bcfXSj6/r02DgIEkBrx+zMHpFV2cuD6sh3E4osnKzvFxrhxycuOqmDqZRwsMKoy
BS8aPg491RXbvnWnrShO8nkRShgpaWAvIK59T/1dAak6zYN5DLV5S15OsgMifLDrLTsP48HyYWK8
hdfcT5348fLmyn766rVeGYADBVU6Dvx0d67MB8Ci2VFHBeV6iPLq63uGgLj67yHKrmsnTVvrdI7x
XEb/qE1za1VbCCKJ1zNErDtdoRDVq1Q13BIictijvVOZG79zqPIOdWqXv4ZI76/SxkWqwV47V/Mt
RhjJs1oXYZB21c+ou4wWgKlv0XjUIvVDR3FAv+uUfVRdN2WAK1b2JJLy4oWMz4ZBSqxG1Fh2YqgV
4dskwYMwW/odmqjz6tlz9amHYxdc3IaDl40jeC50VwBAmozTXmfqAehqkCB3t7SHMn/Um3wrIHn7
RaeLYMgwjKDZXK1nNrujNamZD8jl1KKOsdLNDu5wH1XWTnHn5yKdwo01lJ17wakFY+tGmYNJNRNI
O0XNPtd2dNVU3Ub4IjNZwbO5Gsx4U0rGBWa2u3z2Po+bSQ5Ba/v/2i91EfqoUZiOu6xhwQLze2mo
097p7RtY/B7yKb1dAutqNvSvetmg38M7Q9ULH2jVKW3VamcQ1aZFcwu934Z5S06JCJKE1KxFbYQH
YGskP2oThrMJkaOaahmMZChFgLqzhvx9F54Ik0SQyZnMgMdg5EFXGIXeP4jPv1TLl1QHS33ZX0kC
DxEnCSvrDLxJt3zHCV76RT84ZbNfX2nN4m2ceUlMKMIeh1qHRbfiZaZn+t3A87y2tb1GFJqdamUL
xSLbmPXov3LtYTplPYTRFszuyk0Umi9Bj4pnfCIQNOfAbxHeurxgb78BdUfwE9YSpqEdOEQ42Kmh
TceJnmM1gCghhSIw2UF7OOhbUadsd4TbhJVT0QFiMEhKntRqupsiY7/o2X2tav7l+UiuFBj1/145
c3FsPW95qgcr1HwlwCyQj8Ou0sT1+7i4B3q8743kqJd2c3jnoILHUJC8QtKEGGVOq6teowsB4Kdy
pXswli7OCKN0/Jiq2sHSbO/GzHjOXx5YtqBCbJRCRgqSKiG/Ymkf0sI7EyudRmDCSzGcLw8hcbYi
StJ1s2qazcz2Fzilq0w/qXN9k9XOxn5JDroIjCS/1fVc97YfgtPfLfEXb1SLvRrrn4qhe3IcJBDh
/HvfVIR4KY7tQTViHJDaAztHYeB+jfVMK9vCBMgms27TK6vF70zQLFP6GMvHhIe/O+sHdOlI4GWA
Y6u7KXi8PBNB7/W/14gIjLTcTh299YrS6H865INxBzPaZzI3+a5Ryo+gJvtjnKpfWqd/Rhok2SlV
dIjU7gcqfFAF5+90HyKCclI0JLFnDr6pPJX5B56rWhlcRd3ztLwYypPWFVuBk+RStgXfoYJTiN2F
i9Mx7fKsG218bCBNubyeEi9oC05jKJ1J0av1Vo67Wy3TXixN/WcKoxPcsvNPrarTgz3q0Tkyo1+X
R5RNR/AY4+wmSZuMNmJEaHmtdLNdpm813sicoC34BcizoTyulz9GexWG5nLbevGvrHQ/q2NS7xVT
+wCA9NCUye9Oq7SNm1HiKkToZaRa8DL1zEmLvmkzQlcq6LS5VN5X99BFvKU6GoiC5IPt53150qLo
i7qkG45U9tMF15CHRaw5XWz7hqV8GEjswdla7ZI0fOfVJ2Iqy0nv9HaJWJsl2rtq+llvI8jbXGS9
sg1PLbkMREwlBc+6DBAc8vXFpPWxRsupDa+iEtUGeHI3YmOJpYjgShhme1TSWxt1vft4+d5RXq3h
0ZwWpC0dYw1RoCbdiE0kkda/cJW1WhKX9qwZtTpyCqt3ce4HPfRN19y6umU7L5j+ZCoO6U88aR+0
B5PnbW+G8I9HKDMWYxafFdpy0dPIypOrp2dHMa7SOnUex3gGq1LM2cFBHGLv5NmGK5I4Bkt0DBPK
Dx4U3DQf0PpiovtBHSDYuAFlR0TwCxbamzldLwRgoUERY9J7wIMF0Z6pxMdyGNyNnZNMQkRcRmXD
E82k0lohN7a3jDb/CGA52FgiCV5IF3GWSlPoTqwQgqOmugN8uw+MhzhXD4X6J/WkfOmgYyQPlaqn
JdjoJ5McfJErsymzoZtK2/KNOEp2GemtsjaeZtu9sovkynXyl6LQr013iTZmKTmYIntmBWksXSMM
mDbWNe7osz6lVzkMDpcvIIlxiTDMoB/MkewD5fYIQZp+dtC2fYaJP+P1hwjLFkOn7CSsf38VElWl
NkUhuim+lszWMYAc90OfltaPy5OQrZEQFATzBKVozyTSMvhpOsuHKY6u83ELjyVLEonoywq5lhJF
SdsHVA5wz/nRxIg7JeF0rU4E3Qq1Zcv66bWI+UQIcZDy6Er1VuvTx8vzkwSU/+LGTNKcZAHzq1ft
gx6YUdOGd0nWPwOabXZ5oE/7KdE2LkGJdxCBmjrqHQtidsQkofagOCkS4QFU62GelX45I9JxeVKS
TRNRmnVl1qxqatOwnx8qrT5EEAB1arsBN5UYqgjIzMZYGY0Mu7HWwD6NytMcjYe0qpFu4JBoCFR5
4POrWas2TEk2odXEXp3xRMlIgRUgV2xT+Zx0zUMWoxtvVWWy4bYlRiRiMJ2pckLTWG0VDq39qnwC
v+3ycnk7JLsugi/TPHTmxuLjxmCb90jKhddtWyyIjZXLwbHM8Xh5HNkkBE+Q0H/rZSm2ZLjWy1Cg
tVW0G3wmsk8LbsDMliAtkKrwUdFGWEjXvmel/XT5Z8s2Vxc2d0L1xp7IxFgO8h6DDgyrvArmraYO
2eeF6x5VzxBZCD6PJsKdplQ0DEXoKLvArd73+4UrP1Ks/j/3Vu/lsL46j3EKFcswbHgoyekR8ZCu
N9lxUajcUn1wTxZbIetCznziXrz8+yV7KyIi69CoBiszWH+aq7w4mnYoQ/++/G3JHSjCICe9Dm1E
1UiSm4W101Onu7ab5WkIEchy6ucwsoaNXZAAB3URFRnVqW4oC+vkqo5PbZdAlnAWzY/DGne2+r3Z
3K0B9JI4G25WtnDriXvllVSzSguUbgmS2jm9HifkOK0UtZnLSyedkGDOmkPTQOywdvOA+GZ26lHD
hbjkY639Q5KS0jV4CCAGu0bvN3ZLdtQEK4/g1IRKmSUkE3Wl1+bXJvEegoZnjupslRYkF66IeZyn
oA70FqVdcNc8yxe4PmxY1/pFPccOzMLl4t6bU7bVOisbTrD+Ku7DEGEO0w9Tw3B2ham3PytPo1qD
5v11hS7TnRHFlW90nbb1BpB4HJGIcVIaxE8SxfSHEZXQiI7IIT7wqtvYJVnuQYRBNqEG17oG/DvT
/9FKe+/WM3pAEw9fuvdXIJ7SXc/2QvCygc6SLKIIh1R1c1BKkwkhCHYbecFtN2r7KAs/dnb2bJvh
2fF+XT70EpMSiRkNMyjCwbFN33URxLFVxe8Rm9xwEZLjLYIjNc0E7zVyFhrTIAzvrYMC8nWkw1OB
rmvDKUg8noiJpGcpGpoGlJpaatk+j6IcVICxXCP4157UrugeK2NMN1y3LHz+k7185YKQrRuQYGK9
umwyD30erxIjMe0VbbsLKh0tpORzD2lKF6K3Zzt3epv+ahYk8GB0O1/eMtmqCk5DmQBCpR4THsfq
qc+GQ15Vn1xEdidn2Eh7yYbQ/3a0HAjVdhzDRC3F/mGhcrk+ChHa+5jkw8YRl9jsHyf8aiEHLTPH
BkJ+HrydB+KwPwx9naN9HW8EgbKTLUQJmWv0RliaLFPoPJLjQbq92crcSs6cCJ7sh4FsSkt3TdSr
ka+S5TRqd28XKWIG1GaQhH5f5C9iJpsh7HONqj5orbr7HLlOdp9RkiO7GlU+dDnKAckc/bocDe8B
KfStConM44k4ytZToCUwVZN826lBMkixtAP/Ny+eXOgi86HeqaF6qPRhw4ilA64n8dVxUIZU64JK
M9HcNNCNRnO4vJ+AKPT8g2ZWI2p2+uzuXWvj+ElOh4it7PS4CfWZ8RYbkE/KC6eduo1Hp+zb699f
zaUIrdyCssJCzWnOrkqdngIS/e2G+Xt85d+oUP1f+JUyQRhWJwjq8uaXrYwfzNqBAgj6H7S9fBof
r5G++yfUrY/vcjcioMVLAjPX19eCMhnXfWg8hykAVANptoNuDd8vDyJbMiFqGM3ILeOOQSIXnu/O
uHHT8tPlT0scjYirrEuIweYC2EhgZqqfF/ThRVnha5m3cZTedpboUv+93ZapVDWs84Tc07KD3uOe
QLj06uv4fQ1amgik1LXQbU2TAZRhuouz+jHp6+dp7rfe4m+vkCYiJxO0M6vJBjfk1frRMZDtbeuu
RgnC3ciwv727moidNM1AycOBAbghm11Z61eJ67UbQYbs169/f2VtmVNRgQ+whwBWIG/2ru2qvlK1
LV4+2ecFY16ydlE7lc/biFMuqwgvKGq34OX8nuOpiZjJBL/ejSXf78vyrtOKD5S2nqzhfU32msi8
SMbVLK2G0w+88DGsPRiHYAxBhfBZU6NzkUYb+QqZEQgGrLoGSqrk930IBLnE6wNXRZkpD+oWRkVy
Q2giFWPkDcNk9wQMoaXuV9UuXpir0MH8tc+K3fRoh4gH14fLuyIbTcRQLpZHKdbgfkDC8zSP3bXR
Rt/XpVsUKN2HJPuH51RJVJec21jZai6RrKKIrDTdPi26mNDOTuvmIUmN7DPCdHW8G5VS2SVdZm44
dYlFukJ+T42iBhpAgqO4S+ZdhWjsbJT5xmX+dnSkiThEKwt0ZJ0Bfg9dOqjoENEinulRvssLcOf1
ZHRH12jqH5e36u23kiaiYzB+BRXGyPStRP1QB8phyj0EJGEvdN3wiuDpaM+1uRH/SwYTsY6lO8Pj
1sOj1Sg0KJBXTFHy7BLI61Ljx+xZZ8XZ1ImTLaPgeTpUojuY3pmYHpl7RTXy3+msLoc4XKrDVNlF
tfO6KPIvL6NsNOFVEfUNPfFhy4kw4w/Q3vW7oEz9HjDYkBnhbik2pT1Wl/DvAEYTaR4t+n7RSOAk
lK138pboznBzJMapc+xydzoqeRNf5+00nI0q4+TnVkn2ftwIqCWFNk1kgczbdshrUi3gc5u9C3kK
RGm4kbXKS3tCpKHc+7wqrVl2crDircyV5BYRMZKO6uX1Umb0NxbJvT2llFwchDtvFXvyvrxrA0Xg
Yz20YRc0KXmesD+Y0/ToTIhgqNkpseuEDDuU25cHkjgpEfSY1lPaeC4DFXl78FQT1rf+y1SWBFjd
w+Uh3o5xkaP9+05X1DGv0hyb7vseTuJU27cBkOLVT7F150RRf2Tpop0oYW72Qa/vwjeOpQiCLOfc
Q3ReMfySoucIJwKSId8Hp9gj6vHFGZtDU/QnylNnt53LjWtGtpTrcXkVu3R5MCT1gPZj3ua3cWl+
r7TqJgqij9tgN9kQghcp27yvl7pjt1Ik0+an3h4OEfyh4/x0ea8kjkMkhjT6JjM9VIn9qR2Rgs3r
T+tVaSvNfmnGT6gCbz26JXeWSNMI3dEUeGjx+vXcXKGGfh0H2sabSvZpIVdgxGqYKjGfduxo34bu
smsrzd2I8CQ7IMIN1SHvLWIEw7eTodpNRv8TgpN9EnTHqJrfNwERc6hXnT5CjWn42Tgmhzkyrqsw
2sr0S3ZY5GCcJiSXFS1Zc15QU2tG2py1eVU1nG0YMlXjgzUO3oZFSHZCZF60bcXL3JmJaF6Cvp+S
f++WeStPLIvqRIxhDxSqGRS+PpXKOWtQhSsW19jZdjXtCVzv69B0d5UC3ywaaGckb7dqC5K4QQQV
DrynqmjG0AOvJcHfXaF9aR9Uh7SGaWtfpmq40kDTbrxIJe5TBBaWcOuqeUOBiZbK72rCcTanOfXn
6KeTMGqpf6uLzNtNhbF1v8nOuP63I0vTHAA8fXCA1K1PinMMdFI3XnTKm2XjhMvmJDwwtKie3KDg
ncRlnbfGGXQmXBFuNezKMNgHU3hQtK02e9lsBHegFO1YpwEPbgNkm1HNM5ToLgxMySEcvC23IDnp
IrRQsdUiRYocLoq0fkSi/MpWtzDUkmhDRBV6IZW5eARMBPHKfp1DUmRPS7Qlgiv7vHA7p7Y6LMla
Y3QRZVO09nOvOteZA1Tk8o0iM1MRWViYQ9ZoDQOM5S+kapAjVs8rv3qXHtl2KnNm+pJvVo9kGyFc
wkOtqZ46NbzAbee+U9xPCGv5l2ciOUj/ghY25pLy1GEinfqJF9C9O8a3bmeiDrh1/Uo8i4gotJWS
crKDrTd6cArnP32EB6+DLcAcnVsEnr8l1vzP5elIbFCka8ySgEDWYF8m61wo7W6oPmSmuQ/rr2ao
3gTdP87V5YFkJ0wwdntSp2F0YNVY6FEFpAadpvdBtbfwNJILzRLsu7YiIzFy0vd28xOKviPNIUi8
o/xNrU3ZSDtKTpWIF5xDu/Ym16FEYI4Rt2R8o3T9Vp5Asj4iWlAFQJV7GQY+tzYJnYA2g9o9mKm9
deXLfr1g4lpNQjZNNUy87g766H2N7GyrIC2ps2siDJCz2aVaT26lC+aHbLCuwKp3wKWCG9eJ7tSy
/22XGYEGaxaG80tuBVu9VH+Kgm8E+f+CCFZuQf2EJBKsAbfDmF/ran7MeZjtFG94XnTXj4roesm7
H6qVPZuTewCEczNTFrU860TAMG34ONkCr39/FfmXZZ96dk+mp+rUm7TWv7therpsPJLTbQov+TBs
PRvRM/IGsaH6sDtZPyyrD188qLlvvJVDcolG7/PlwSTuR4QTFnltGUFBoSgLpuS2qJrgs9UMwBVp
1lSynZfpzm3mmNpvEhbGO18CIoZQG93Js9YirEZJcl0829qCdEk8tggY9EKvULsas03Qj+eycavk
DtaQ7d2RbLwIFcyMwv4f6r5rOXIky/JX2uod1Q4NrE31g7tDhqJM9QJjUgAOrdXX7wGrdiYZnZGx
UzYvY+ysJkPA1VV+xbmSPlkQbdHYszlCiklOmitX8wsC+jxRsAVA9JgICDZAPJCHokVljAPsXAXQ
MaNmDryZZl2iZbt2FYsiU0P6AgAYrpDCha07x24kAuALaLQMklaMz/PYwylbFbdqNyAqn6eff01v
lwbZXv+Bb7qsTjIiwZDOpPkTktiACjLwrrZOcinf/XqIS/LpPH2QdKjMWUZ4H2Cxv46K7osSrQBa
o+eDUjuJEr+tqGFtLR1dF5tPRZde8U1dkOrn2I0GKexq7nDPMnR43OR1vJ/rrOetUqTOr5d2aYQz
0aD0SbXgZ8PzkntKMiuYtiNKxitRgAvS4LxndW0AgrGMGugltF22RzdOForKGfRidBAvpnqm/j3x
eQ7IuFQRkaQ5RcgKd6moU+F4gIn76026ID/PwRe7jSVEnOtOOVo+Gk0fYR4oXeoYdRtulRq/HuWC
HDjPMmznWCq1BqUtdTMqoTFEhMlasVwRBBcO+jzFcDWAhlIkqAucI8uJjfk5H5BFOl3rRHOBC8+z
DDvZSIXokO88K8ne7FHiv9FSWWV+WibXbusXzuE8v5Aky4owG+pySN5oBzQhSr3UjIHtM5QrJZ1I
nXKZkisbdkFy/hveYpHHcqEgZVgzyhdBou+RVQJ3aJ69ebH9KkWOdaIiaw1JKldI+NIRbYTxgySr
R1magESOFOsNCi2RP8WiqGi0rFekyaUzOuP1opmyLJ5QsFKk6BuX9xOcwFZ6G9uidPL+WlX3pVUo
H1exlnNao1OkselLxbV07cZce4uKWbRXsikueeyVs8tAmWfmEssE9VmS+UmNxG1fAxgpK07pvHwb
y8ZRp/KmH9EMPUXtBC063WbD1WryS3x6dleQlQ5eo1lGar/St5SI8Vg17RVNc+GIzvMKmxmt0JoG
1YVkiZ5yI+kcaRn9qELJayRZb78WNBdO6DyX0K6lImuRkOJMW1diAPD6wCc5IQXzyvlcev7Gvj/Q
8VzJS54RG9nMSTN8l3M1Rciv6huV93W+3P96EZd2anv9h0F0tMLVjQgl2oOeep0ZxRhC2umGGaNH
WTFcYclLo2xL/GGU1e56Yka56ah1oTygTK8KJqtaj7roZ3Q7g0foykCX9uyM90lXzVFuYTkAXdPR
alWT7L3o0railjzJD7/eswvK+D2F8YfVGLZuoVi/s5wZ9dulIyzZeiRZhcyFsRcAXkb4hjTAicuX
ms1DYbVXjIALovSdj38YF0W6fVfrAol3jXmcKmOg6iqrtF6n06Ylmrn73ObiXkVX0ivC+9JKzyQE
YtmjMmmISMnlwEkbMV1auaoqnhJle3Rs5tJwLZ/iEomciYNY1KIZU9hoK7oZb758QxFOW3RBlkjP
vz63C0OcJxeaMpxflboNsRIB0NXBoiiX3FrwAel9KOuvvx7mkpftPLcwJ4AeUrJyu4arFDKWz9Et
UpdSFaFfVT5kzeBYyV2uSFcGvCBJz3MKC+CWts1QbJHXTPJSeFRFNHTur1dz6eHbZv5AdKITuZ7O
eHgild/0Qr5t42v9ZS89+kwqAHlZCBSEIPEkjr7XU/FVbq1rUccLNs45+uFQmnmkJni2VQq2ouLY
sFA6Ya1MWDXvpr9XMSOf5wyq2pLFSodhqqGgpJaTowy/R62uf6+hu3yeJAjcTVWygIXjjLPM1ib1
I5HBMa9d0TEXRMp5d+dlSUk2JXBp1FpHl/wrkovgBY7r7yR50aEDcknif4+Ozvi717rKrHJ4HvNV
naiFEL28XMvq/zkhkfNEwWolpCAp0uGlvntAJ9FTZUriikb5OSGR8xzBZtRE1aE5lzPPRAE8ELob
DLpe0aZe+SKLp7WPrymvn8sncp4uCC9malfo0egU1r3Ro1NXBCgG8gBsjF8fwaWlnLHyMK8kEgby
Q+St5LCwQ+Q/UwimyYipMSef/94oZ1yNni3DVKCHoTMiIN4bBTeWlG3pLktlb57gvzfKRgo/iCWr
r5pagjfVIUVeHNJWVFQfxpmJLNFoVY898KGX8ubXg12Q6HDFfxxtQM+6QtWRLY7gX4oUobJh2bh+
2S4ug1V/iVeBRjslYXomu7KSX/PWX6Jr5eOwC1onSVMDf25qSt/RRKbncpxr/q8XdYnaznS7rKJb
dGRuuJtNW/QOUYf01lTRKShS29ZROmhK99cj/VzIIObzcRlq3yR2viFjEhNFtuJVzXQuao1vYlk2
dZqbyhE1OM6vR7uwrvMEw2HDTVqTBKh5VjazspS/To0UoP+OYMWkXTHFLrDSeT4hcqpM+P1QRyQb
ES02hQ4103UyTbpPeSlfuWleOP/zZMLRWJvItFAeZcnCncr0m51VT7/epUuPPpMFYzxH5oqEeljk
9qexUfd2al4LBlzanDMJ0KKY2dA35Ih2il9jtTsOcZO6QlZ9OZVCy5quCcztgf8edCDWuRBYZKRw
R8C/AJ5aW6oCzcRbLgPL5grhXoBOQq7tR8pdRd+nYtRQsVq0VuEPMZlMBDQSSfOUtV/fM3HqoLKR
XcGsRJiPElL6Ry7rAIqiaCiVDHxA/vf2/bxQ3KmOlGs4YpcO8Ew2oKP6og4SQobGFjDUJ0Olw7Ue
GRcY9jyVT58IQfFkvQWpNF+P0ZnFnGK0X9RoqafhUB0iREHV+RoU1iV6OZMPum4bAJeAczOfhqqm
sRrpUdgSOLmpWpe2sYu0NKv9wpCRjPBO/v98nv9P/Frd/Ekk3b/+A38/V/XSoslBf/bnvx6qAv/7
j+07//mZj9/4l/daHZ+K1+78Qx++g+f+NS5/6p8+/OEgubhfbofXdrl7hV++f38+Zrh98v/3zX+8
vj/lYalf//jtuRpKNL66e41FVf7211vByx+/2aZuKluu2D9/HOOvD2yL+OO3+9cye8qGfwRd/lS+
dP/k4qlahv5J/ON2KF+eqp8+7vWp6//4TVa034GJCENXMWUg52yBkOn1z3fU3zXdVFVDU3QTrVvB
pGXV9skfvyn677aCwlqb6HjHkFXMrquGv94yUdhhEQWXUsOSkb/z/6b94fD+6zD/UQ7FTSXKvvvj
N+09+HsuCXQVRQgfGVVfJ81EYzL1kAZi14TdUTpJPq7GHFAY1kEJtz+1o3UEOkdNRxcN2P0llO9b
lcqn6FYcRzdyysPyefEjZ3YLJz1NnggV1vIuTPfZUw4fLFVtlEpRNHvyhl3qxHx2DSa7Ecu4wuFt
DMcgc0ZfYwN+n7ni1Ty7i0LFabx5B3Ar1vjNrnOQceyMO5UngeQvbOWyL/w2WJzeJZ4WNl7mIc/M
kdzKN8L6Pg5VLvPs2HlipsNB5nVQu7Wru8UxPo6I5bpwB/lo632YYJMKivbRB9NvjkpongyvOS6H
hBsBdG2YH0UAzGu38AEV7sJW9ofQCqvb6EY65vdZaB+rQ+E3Ye+3jmAy1pmw2JEOumeyKLAmdNqi
xSE5oSV6NFEk8maP0c2gAc/pexH2AQJHTorHqm5HXwOn45H7IKjNZM/gwlGc6M1g2Fe39o33aUB1
+ngCbzzkB/iw2YLOdcgN8IVC4VVe5kisw8oGr+SJO7lNgJaZXrsbOJJTfeNru+t44arM4GqY7U1n
ck0vC2Rvuin9Ed+a7orbxF09+3YQtAssN7lFbxWWeUU4wAjxRqYz1B/wkQkW0TRMwjS0XPVNDrOb
7EV5tr/1foV5dLylwwNDt3neU5ONjh52+8k1TlWguREdncyrfeIWPPGHvXkbnZb9whtOXMJVVtKG
G6f0juyLl/VTo9BqpPHIFAW9rVh7JBzQt0f1aB/g5bivH0unCeY34vZMD0xe4CHiJtmNnuKnnh6k
Tu/ITuamB+2g89yL1ADqBT0YxL15YwYtRrOZ8FSWuWt2U4aC6zz1BCefNb8Old30WQoKvnAFk7Wc
/lngdzTC8LW7YqcGg2+ndJEZStbv5BtQohc5ws2dBnxC8NrLsMsf5RvxHfyDT8JUDBYPVq8Rap7k
ilN2nx7SvRLme+NQ7ay79GCCA9p9GiRhGWq7axkmf7ax/xmrb76qHyx/9AgBGmfVyIeFTc6YgAt7
XvOIdT5Sv2mNObT87a33hGuCK/OgDlaOa4KzMORUPaiBSjuneEpu0GmXESrx3p0chRGW0U+CCxdw
KUxhioN0NOHLvA3AYW7mozV2T9Nn4ZgOqIglvGEyV13TzRwL562Cyvudhu6RXsaAs8N6Khg6rXqz
X93qO9mXHIPHXuwJT7wWiBqYod6x7nX9XjyOfr/LvOzRQsdDH9nyp9q3Qf1ZxcbdncRMBrxY3uK1
3o++Jq4R5DstyFjEq0fra3xQAvkYI/kJtHQwTiDIIA6Uh/VOvzOdzh1D81CYfhyMYbzPd+sxcjtX
O+meWt1Y+HREY4ZeMYfZ05kM8sYNikXuyCwq4/W3gebs6WtOn0tIhQm8sFCddw4Je67Sl7cU3584
eBKfjZjFUoZ6A44nOV2gh9M+9UcP0aSDdWx8tCbhujsGeU1lPjkDPizcUqOLb4MepV38GRTHa/Zk
UBLAZ8MMuk3uBTJ8r3k4lIO0K/erO/LBmRhKF3b2Tc50/JUdVxeVL451p5k092yQAzyUns5NLjhA
5p3cKZlOy0A6LeE2bn5Yvscn3HrjksYYMnUqF/Vnvh00fuVoXuwTZ+YZrZnC22PPBM+Z4bR8YhqT
d5mD3D8q3MwF/D5t3cUboGoQYqDwItK3GBph5JD6dOZloHObo/GSHaT4VOOTu8ZPmflgfo15C/IT
X1o8XedqIEEDoYshZlc5FjN5dGcGcPBSxZP8Gg9Jwvox5tcgv9Fn9GcG5KYyN2vsRz4yBZIZVYsc
Gsc4rFBlFes8ifa88RGUl3AmLV/dllsMK8BWDszcJziJErpqxlbYXOL3GRTQ4AB+AJwz0U9oIOKi
xTV9KVnJBlpRdBz20GSDmrz28hDgGLsBbIiuie7GsgNGm/k3yzO80YVqpijFcmOng1bsnNbNJ7qR
zaYk8QaPHcwQynXEtw1PdtvACiMIqta1IMojBz3IKfk2hHmwPbDzgU0Fti6O6IeB3xIIzcbp8DMA
C3xneYOjUottL4GCnjZ67nydV/ibsDbI7jQ8qHEqH0FKR8EwaTCxGYvdHo4OhUEKYun5nwtJYSiM
oO7MSTg6mPAVVJkG+NbBYhMzafNpwOoUkI+BxYC0jtg0KHHVhfTCysEbbvWUPuD52FeFtgyI8g7x
enfFfsq8cAR+DAarIsTzsN2gKekmf4wcy2kwpeUNx8JqDgb8TgiN7xHISR67XQPa0byVG9i5nEvM
CAqcs6AaZOfsljhOZCtz203As1yD4LO8HmeLDB38TZyRL2CchUk4me29bc9QC4rDjN0YuiN3NsWo
g5AnmkFw6iBlMwAWmLuRcuXY+J7MKwxSYg3wsqPJDs15xKNgW85mKvXusFt8SAKc3gJqwQbhExLd
SK/yt80rg/WLdZjCBdvRYdYWzh72hBd59T4JurDZCJUbnnTaTtrki19CBpgg4Nhtvdxp2X2B2aNF
IgiuZG8ZJmVjugmkQgae3fZCpykmneO3bZN7TD7DPwI9QGDR1AqmU2/T8ZVd7xm+4ffQyoJHju0j
WsaHnXQz+Z2/gI63sQArgMdMLOapk7wTpgxVMWGiKau91mBSkENcQvE4JjhvI4lyD9nkAwzaiyBd
CEgsgfCInNbrscWwO1gNhdU56xf4nYLKMRaeeBBXfhdDBplQ9SboW/N6QXNQHoFWbr7bgR60rgKe
VbzEm3wJXLxRqjhanhKOruS3rh+xaWcHnZ94GzsgFwe8i8RKSODRWWCGJDB1IaKZ5CdB/4yEgZ29
32QVcHywpQpIelvqQAUvsaMqyKDlJqgKvWbZ4mBHPbDUrfU43WpHyDScdcHlQ8G3/UaLW5Bd5sP8
5XgazfiEE1GhTGAjuS3mUXr5th9M4DML1l9BIljehHOZjjK+vQl+Fd8BljY4IYIsQsklG6EowBcw
o4lnHfRnA+yLVrQeQiOQuwuvnySvglir8J3BqT6BAmD1K1hJB+WS4mwImHAb2aamq+Ck8gD2K4PZ
5ke85LVrY50xxpYDy7F5xWHMsRyb3LvYWE5C9V22kXcKBxYpJNameTZuXZi8iSGCowanMhX2Z42l
o1pu3+kgEglS02ANG2nEZQoQMbdPsI0wdzath6mMe8DC8pEC3opmd8lLddy2ugl1TDTHNkB64v3a
sWGSW176EMHErk+F18BQSbgK+dR46241DuWpuF1eZ38zFHpYNgLmSutDcoDVI0/Gx+yjXdBxh1uJ
k4OPs0McoiY4dWUff4YoGAizMA4rL1/2Er53mnfNoTt0rwms5cW1PYNmDEYQocVj7uJK5WMurkQr
plHigsBowievYTMVB9yKaE4HWEmVV7vCX2FBwbiFnZPiSoF4HUO/emyLzCXcTxqWbD8ukq1eJBbj
zmAzoHfAbqkdHJC7HIbjvDdY6lq8d1bH9noYarNfW7TD4xVHxa0kCtSI2cfaVz30n4LJnjES1Dv9
iFxLdEzHL+TefGyMx6V1jD0MMSdxCyRCeBauErpnAMM2wBSxLRa3HeMBXd20oN9FQfWI/QWhaFw5
DbiFlDvlZpKoVVPxqAUKLDj1m/ZiPWg3wsP24LPpfYzpGF/Fq31sd8ZN4cVO7hZIv8pojAAZi28l
R3Jav/CgImFmbnaovFK0ZfXQqxzrLGApxng5wn2pYDkd2cAj+tz7GSwp3cMLtGEdvYFt+lQ+dRXt
Fyfbi31c4V4zuKo3ubUDM8+H10Br/LKlIrC/6TpN8LUvyn1EOOoeXPxSPeDDsPm245W2Sx/MsBb2
osos7GEVbPcw+/3cbDywc9Mnbd5J32CeggClbh/5Hbdo/IBcPCUQbbB6iYv23jz9Cv8pf55xiNHz
xCd3dp6Sd6HQUgtIjBR49a7JTEejBjVAXR2vQbs9/lr4ZoaOMLu1d6sxBo9bNFnRRiqjuHPhekm4
7SmuLHt4dZGQFv3WQaz2DVCn6SQwHeW5CETQOslx1d35bXFbJ8Jwm3UbCTrj+tVghBzPV8C2FkbC
LKjtxZYv3Squ4TbuNo0ednLa0fglv8uPS+xpbgXltpl1MIIg1oBrxGofF9EDki54DLEeu6mDMAn4
AUF2V8ZnasgG6BwcHGiXPfVMhaLF5NnGNPCQ4d92ACms0M3Y3oh7DVf2+JZ6mz27bdd2BekprtAY
ZIGKrhn5LEFGGXQMc8y7hcreJgWBQlMIIAUbnUIgwTrHRQBIwvj/CVvWQy+akP8LrWBJb1adtEsZ
lBouoyWEHU+hUzNYUlgHNh3XUK90ekx24CsmUrMIQn4zB20Y0QL60HKbhwrC3w5yb/ZaTH91JG/7
JNQvm086FqD5dgg6emgC7BeU0uR0n1Y3g+2B0mLo3tQZPctHt14KRept/pfeSzYx7Gy7jCsAhDLM
gj08l9VbB4tRcmsMlDoTdAsMF4ovYMIwpNwkIKE4psFmY1smNlShuIFofMZiFNgI9Suu2tAw23VR
glXxg+PtLw/WB4/Ve0ven11jzxzwljSLAvDX8gFGKizNYmUlHEvQ684L7BQH5ZILdEipMlwAcAAm
LKsJ9wpcOsHfFiRVA/PJhqrT6Wbmrjz285vN3poDedMLXgIBB/8UfEmwTOl6ih6jQ3Ro9/apDRRn
DCZPhofDhsXaMfiYYFRPoQ6fEQIYD4sT+0j/hL03MQMSm0D6w1HjF2F3yN1x1/ol/hkcQsgRh35n
BJtEHFzrftyubZjh+Hn+PNMbJOI4hdc9rrQ8dYf0vnvd1ID8sOm3As6bzNF9mVZQAd2tuZvp8wjm
LqAPNlFlUx0/ZJPz0HbAKYd00P01oSveHsFGm1QrWMoT1m+Xyk2vWLzdSZCGMrdC402G4Qv/Ea97
CO3ULbF5cCzBSbeplBUXywkmKsZn8Jywxc0xRMq7zWh1N6U0g98mDjGBz2w2WnQ7u5t1o8PRAKuZ
Kp9WvtkGm/tOcWq3gyDbNgK61JM8w634+r6cBManwhqIKZxIBzWChpBOFaxhqd52BtidVnBljZDo
PZ1gSUOSzygt8wY4iDrXuMfSIQYiujrjJ+l2BaOh0NJRQ4GrPsCQvNGHYvYWyEvVAXPgniXcFLaS
5c2wf1p3syNtXsJC3Gxs3BawBhU3e70/2Tf1gXxOb4vaFwSmXnqYwN6bEFGoFDNWwAirmShh3aEH
AN9ocsLvLa5au2UXu48pLMUhaGkC2w0A27ezwZKw3QSIv11tcbkGz044RxjmFAx42kzEAfbPZuKh
5Ji4WkLrMHeAws02w3DGxg0BVCtkSQ2psZl0SNnYPDkw6mp1v11KTPBj+i65IMf20XN+jG8mDuBA
Z3M5FBAzJayxa2lQsr4FfH7GrWchrSKr9SwHStghepVPWmhXFG6Izd57JHfrPaIhaO/jrnwzZC2I
xs20lN3yRjpN8DL3X/VA3Os31Q5etdv1Od/j9bfsaLqqDx3vWKEFkyQ5RfAfb9ZDdBOH5f24q3ey
p4brWwX/ZgybZ3WAIoRjFoEBw7Df4wINMwZX42CESYxLnNv6yymHrWHctDvzcQ3h3+NdAKXpZGEF
EhH7Yt/hinn4CuUI0c/JMYPAWx2nhNNFuVG+9mGxhxaCQatAl0XuACdnA9eE4XeBfWvFfHoe0fUp
aFxt1+zsUx5AvkOKw30Oz5t6Uo7dzgxw9Xa2C37q2X9Gq/+nAzYH8dxWXfXW/y+I2Chbbc/laM1j
KfrXl3/sRBm/VMWPsZn3L/4Vl/ndNGxLt22ZEFlGg0UQ6J9xGcn63dBsBUkxpgGAKAWA1f8ZmDHI
7wjHKKaFKlhb1fUNqP6vwIxm4y3VsGwN+LOIyyvKfysw84FtTLRO2soXbQyPVrEmqiw++pqQudAb
KJ2UqZSjuTbxF/0aZuNHL9ZfI2C+KqJPmqaed9/MhT2PcoYRomTxYpWpvXolT+LaCGciQIsnrWpr
jJBpNa4RrDCuZWL8dASNKCZRFEtBHO/jLllCS0UJQEBaLWiSOQTrcG0NyhZK/S/5ZSmIPBPLsnXZ
wnEr+vv7Pzj94pokjZoifoNmwNp8SIaa3K9dYX0W6CMu70jboGGj2ccw4DKrPJSaiBylNvODrMd6
wy21S2HnIqn184y8FBOQDmRZv7TySBA6mstW9iJdkHlPJJJCmOdZrbAfiP8nFtPHtA6sANQDJDVT
t2VLs+xzsIpJGYBo2JiITw3tnvQvY5+GdSujB/013NOPx/HnSAhbwjeqmZaGXz4eBxrfdAnJJXRE
ScijXa7lTjXL7ApVbQ/5cCBYDvq5IkMAjcERVD0bZM1LoxBlolBtMHghWqZO1SdhT1/+u7sGeGXd
1kzk0+jKvzEgIL7aWiKLQo3eZOpIKpaX1lekyfvmMHz79Vgfw/jbviFNSDbJ9h8bkuWM2VWpaMZZ
lCpVpz4oU3Qjruhcr0yBO/Jas92zUrL3wbAootoyIkQykc/M6CI35BS5axpNELzKjU9E5bG5swGn
0VhP5ogO3aFV7GV0RPz1ImWs5N+OzrSwQGD4AnaZ6P9GiVrdxnXZqrRR9OHBlEfgsC+tnZussob4
VE72DCtmyc0XJZfyMO7L9U6dxspBn9RGQ/+YRFR+ri3ilFaaobDMqEuYulWUJNTQB+kLUmJzb9Rr
UiBkKJW7VB7qx8VWQC3EHvsHZCSSr9Ha2d8iC3VDtLOKBhc5vYkEl40cBTVSMcRIUFeNaeFaXLew
jG2i7tN67YPKKvHpxpjG73k9lTC6YmV41Ft1MVnbyAid6Z11pw/F1N3FvamVKEfX1jksSETUXVxP
5LummfYhVnIZVb5qhJ6kkyGtIanNTqOqsMWdOqDOb1iBk9F0UWfSeLbhgImXHsmTFtIM7tEdSCg7
5NApRmjPcXPfrFNbBXOtI65SS92LWOL+Ri+TKkARUekXZpw7Wl/IDU3SJalQoTgqrTcOhnpQtakb
WVPYNa4MplURao2VpCEH0TSJi3KK+nsqJCBfrcNap7xfsmI+1WsDL0KkNMWhaJfxKbKGatfEKLJI
mobc2mpn3QAxoeIVeontrTWCLT8aArX5xQDYClUn1Umxq7Fwx7Enw308o38f2qM0HXgtQznCoZM6
gGzFRjfCnpYjwJOwtENbBq9T0EqIFplpLlxNq+m+Ls0YKDnCyr7aqx2mDcq+dBQ0uInVqrej1tn3
Uwn57SHpyc0LdMshgwTIPEM1P0mGHO2l1m56VkRDvK9FVk5hbc2K2zXmzIHxMSJzJ0a3aNLGc0y1
Oi0fJqQ1onNpZiAWoEB87Ac7Q1KBoiSmvu/jKfdWy5A+1coKgB17GHCVNtJBA1UbbXID0DSTNV3a
WK6RGsi06EXVHoZ+XJ1OktKM9morAqWOkupu6BdSu+gYag+7Alt5shOrCabIhuIoUW62PGSgHfiV
8DgE5hK5yIYeDWZQavHQayJ3BiVed21fGnzu6mnx9a4CLVOhVJYbI7UUOUq5mNyt0CQPm2lMEDNv
xilH0F1Kk9VNI2JoXB+A2fUVrf0M2YnmqJf8bs2JdjetTfuGyhe72qnIjAtyiPuMz3aVw4dd2PqD
gWaqYt+rJRxntgBYHW+MNv2Gkgz08+Da0NkREIMVhHzMpYHvBZCCakHl1pSCsiXGwKtKbtHY1m41
VyjdxNUIaH2lttj3iVZkLpJLR0TTidI/KbmWAI5jgLt+mdqbGblYXxNNq98UeQJEF0EimUgly0/b
dniyGgLfdSy6hc5zbsFBoOV2y4VoBtzThmj0u8WSHoHyhayDcioIevfEA3zGg23dmZGY9rGa2tCm
iaL4mpJbXquqU07NOl+f7CRVKqZHpHTNaUTmg1KvMZ0hhd2xi/ovKDy3npalkUtqzoPq9d2a3eaJ
Zjm6pIuVKm1ThMJoZenJ7BJV9krANTlDLNkZL7VozgF0jHJN9EIhycQSCL3RywAMutfW5XNV1slT
0RblXi7T9TkVRgS/f4FSXgcWbYMQVZGQyUMzvjRhbR2JxwXQwwgFdFLr6UUktZzYmiZQ5UiKt6lv
4DQBYLl9NyJtyfCIXef6jgzlrJwSU3SyI6u1WHimt/261zVBEIGQ4gURRH22G18S7UqoEZXzbSRp
U3No0f5k+AQIqikqeUNyrRG839JaSbnhYQ8Q2WiknBBE1Gd0bMe84YmIWrQfWPtRV7/0ZoFyukKD
LCmNKTHcfkwXaaemZqn5iQTLjLZFOnplI0+ot5nkxjPNtHoxKi1fqJkqbVg0rYTIyyKtjpnbQqMj
6aS7hJhF7BK7FI8rkiMfywFYOEta1qGNAgXEPNBIgDdWv6AGXzXWvdwJchjyIRMPiZ0tmC+KMm56
cI03qKr5Ha2fLAHQIZCIi/LXWgUgfGKpj7nVC1bOcb3L27g1/arXLDloIhkoxhJKIBBDz8xxfBXr
Uk/3ZZumSEIiQlSu2a8K6hlRE1B86aNmwmVSKIO4BTh6gYTugYRDWlTyt3xI5JJbQm80uM9Jum/k
fLyN02nVfLmZlMgHOFfCYxQPH2WtNO7KelA0thr1gmilHI0RPKS9BBXYLLMRPxktTvdoasgMp0O+
zJabDqsc+/PULMqnPqvqLTg3zTsT+OB+1dV2fFhGWY0BJzDCyaNI1X1Rj3YNTupFvov1QR+5RSpk
IsSTYqNqdynqcJlR9MqgGxc4UXsAjaNqsu0a4NgPaU+oHdmYqqSvALRM6yq6G20wij9mhoLIYje2
vj53VXH8v5Sd147cSLauX+gQYNAGb5lMV5nlVUa6IWTpXQT9058ve2MDUpWgwu7RqHtGUkcyGWbF
v36jggbWl5m4L1WCxU2Ye8s87WIx9od1EtVLYkw0A9kF/F3iZBi2Ep2dR2y84xH5s2CBeK4GlrFS
sU/wDb3r12z0zxw9/Fo+TGWwK/SsOq4bgf3g9GvN1zlP+1az8JI+Uyai2Rg9GYHS3AwwcfNyi3u+
tLMcvWZZ3/tVTmKpyImVApl1sZRxiUGBCr+KBpid7PKwXH37qMxRiDO+HFOvQ0I/6wencfyWEIbR
fFyMoum2lbdgnKVNFfg3rr0kDwZ3lRrG7Oo8weZ+YK8WAH3mOMCii+chf0WEG0w3FYFKG1/X3Q16
AEees0SbddSoUg2n3pnreNsaObOhr228MFdTLZyrpvTCqs2NzTKO5l7oij9BfMdmLvqy+mLMZcmK
G+UEOQXrPVBvO2vLUBTIcOwOXuY3w+jEluwwE1KP3cKhclk+5yqecjwNcOwtIqFycWHkJYHRwhjG
We8uFa6ewjj+WlsLDCDhTPnz1IvMiwKnsebD4NVV/6BmGdSbtSfQMISQDCKHIr8N1bi6ryziNGOr
lsZuRCoEeGqoQhwSXWfuMVnxuL3SBeljsptoGdqVLpIHEa/DGGkk5N1GrpWKKqNOdgE+6hRT7fJJ
6lqPjzA3NyLL4MAlnYpqvQD0JPahM930JsVraR9PQbpL+rLbxMKj+c+6r8JuMDF0W+f5MJsOFnnS
VWvUkJNzLkRp6l+dMcJ6uJgWtwZfBt6LXigTswAmc4scPl2sq/F+rDAFw2Sa7IXD4Pr9TYpVyOeq
w6NhOxVm/nXOCPXZ2745L7vJ0075OrW5n4ZdU1kaveoizlavFaVv5oxnYiCT/vXi0vUZgyaHusAI
kmNdeEUeNsXknXBA8u7yeK3uxJAU5g+zX7T1GJg1tCG9Bvkd1aT/OU5ihZtUu27LZpqoJQzzszE7
Um6AWPT9bFs15IFKeyerEvJgJjKH7xBMFT3KPJVItmPD3qRLus7HdqRa3DVNO0OFW434W2UV1IKV
VRufuUUN68bJ2sV4LFN7BpdNFSoMvu/la5/HxfKDa0Bc/1hHy0Nu4lcG+FyZqerRLVK2DQzwms2g
gpRSayaotSmkgIOVtcHWQuMxhHqc081safvTsFRcE6rWXJD+GPHREBkca4mLuDxzPtDcSgPyf32n
637VTkEBXcsyTKzsONvlaRiqsF5qPH7gZKc6WlZlHIuloz/UpMkhx9CeTD2z/NTSTaaS14BCOIyN
THoTa+LqdnV7DZReBMsKf3RYkZKuScxto1j9+8nKO7DlVcsb2eX1lkuGezNAct806JB/lcyBJ5aZ
3PttIU/EXlo7Q2rjl0hYTaSkNstxMokbvUp060/H1ZgF9402L8aQ7T757jntsO/IrDOeBruw5zBv
ZAwoz/HjnxeRu+NzGziEwTRBTv+xNiaslSs4fUrMey5Z2JT2RXHWpWVKzPhkLTZ911j7IBOFc4xl
V8PNYANJw7lMV9oRujL31VTD9JzKccqPhjf51rGbzLg6+0XZ2KHLnH3NFELhzVDO7bTt16Gpz8Ww
TqcmtezlyH6YHrlYxeWm1FhdYaLgN4ha7MR6KdbKpi2ZmtYVWnfuXpmuYBbUPRTBcvQPrAIIA2br
6UObJ+n0IGeHiAnlWfndkpfdt87X47UNOLhHBgTO3gTDjAtsETfnwcimV3PsR4WsiYgPK6oHrzc2
cdLPcG3XMu/OjRWk/hXZEnn1qa8liT09L9XfdnZbvMLbV8WG8mN8mLE5vjfmWH+RWpjzNp299ZSQ
L30iq8v5OldWojaJU5n19TpNmA1YWa/SBy82LY/zEfldiNBhORljsky4oJvzDeFb9QFAzp33o1HN
kGo7zw2zdlTf2zobbgeLOMyjOwzys5M4XR+OcdS7ddDu1kXExbXbpetnV1CdR3gP2LQwMvSC66Lz
l7wXZG/YnLfQyfJYfSmLhcnSc+70YawtWG+eUpHXeDSDO2t5cMopL3adKdiZzSWp9R6rlmLXa5da
IRjKCBE/GPtcgMJbpDUtc14+tCgZtqbZ0QHGLbwOp9oEwB/TBE+5xP3ULi1UgjqWmGf2ZXbfKG0+
K8EFtl7N4tYFldqWs6fNEAgh/myp1geqE91Jkr5xk64Nw85t0rVbJ53Gl8Brs19lU05U5HMw7wMn
XW68ceGW3ntq3juCYzGqvay/XRrH2heuJ/RT47jLVarTLFqxml53rEAXQajjwIOZvO+etozrYuwI
S6gSs76nHm0+D6NAR+oEA7yKSfQqmq223U1d+2BXAdb1XGqiDBfNqF6SdkEu73ITbQ3POtpIZvbe
OOtzkRXlmdkOSbRx8h0P093bViM+TU75GNf1Q1w7PYUVFg9pFOeoDqJxdpdXdiJxJbi30IKspaBx
OK/Uefi11C9aDW2651/n3BSpXbRRpXwdctW1v0vT55hRHY4Eqy+mTd3qSYS54nKCj1PwWXaVcWjm
FhDLuOSHbmxtcKiUdrzO5IunLUu9b3TUsW08G0YR7KypSF7dqS3LqHY92KMgBbBP5zV7TLPB/pRZ
LXSRMlZBOCZecW9kcv5sqKR68DqRILFP5lNpLOV5UjGxkLbwxU0jveowLnbxoOLe35qdhL7ul81t
r7Pg4BUBnW5sD+ZQcymES9B705eBQIWo9y3tHfKZlxkxQ1zYKIWdqR3HFxUChw+0uNk33V3nzXK/
CsuIPBWLX5w71OOdlZ/STK+HJJ3zo5qDIQ6bwO6jMsAYPgzcJb9PhZBVyFqM8XiZfbaYhaUVjaD0
j0M5efsVS9Z6M3tjVW+6bCkOjRWDaTROx+47aC9sBjHtxGRwNvkYEGUh//dY8I0O07WZ+7zKaQly
LvI65zHrUsz3hiVhMuG7cXaGsY9kq5YL8p/t3YldzxULhtbgrvwhHVTVc7nkFhRrdhdsk9wy2eE9
GkQTzw/V1rPGcy0CpTdjr9yfiS6aLcVA/QV34U2fyfwh1sIer9t1IG2KmvpJLoX/SLA4/hii8Yfi
+4ohxMuiDGfc4Q3nBLeUoX65xX2WrFwxk3LdD7Lk57UybsXqefQuL+ghpcIsIdtbjU/PlsvBcq4T
4X5tMkewVYOcRrjNDu4uyww1hZS1EBIXTEGiQHQ+NAwVs/ekI8dW343fx9gbtoHj3TkiT+igt9yq
QiSk43kYWTy+YVqbkVV1p2tX/vQWsKulsiZ701vp+hrUsfMa62V6ACbjchnkbn2SpdACQFNjllB3
BZfqdLBsCJdOj/FJxpyOgzXfKTvzt4Go42zX0nCCyV5iFbFVix5g2fpp524MUtPP7ujTAsK5M7n3
1II7YEsXClKGv12LA/Ap1mbjY7zCBnk2zm7i59XeFK151A09rl1RcG/TZ7Nss21QGT/6ZYjXUHFJ
/xkPnkGyblyJTS2mdOfGaj1Nym+I2RWSRI6pVvorlibO3vQbJ+qGJlsOhM8x+qRtOECGOap7y2jF
7VyyHQaFCS84qKbIrDL4QRUxSjdOk2H503UO9q9mrVf3uh2A4Sw5z9dSNMWjMwbZeV0c+v6poPN9
5e7T+4Lpd3BHp+7JgasoJ2pba9QWc67uW5fd4oBjBIZITtM112D3C3Vkw41qtpL0WOGXRgKWtK2b
SdYwRosJB/8EjdmPlsKzD91AXso9fN3ZePW0kUBX6KyF04OoFONzOVpAaIFl5Jt1nizmtok8O1p9
afaEvQ/TfF3Lpg4OSuUZ17iWoyocii44p7jpIdjxzHgD+AoZ1uxbtDLsqk9BJVIRZbQ6bud0pB2u
Bpv9o3P6JgmxRRr9G9sum50ce19v6NQWXVjzrN+sYcqyfan9AV/msQ/2+RS0iNVyb5+2Y/EVC0kM
GvzJElfxms/mjuvFMu3Z4W6xrboe1cJjscJCN5vd+BiowXFJkOQ2iu0KN4idT+F0jbubBbs/boMo
bxP12iLi3CitAxWWQRW/KC5FwcYa5DSHjS/Vswdi64fMZG0/2JcD6pLWc/D8jmrKnIwqjlQuqa/w
Q9FLlKXE2oeEhoAf2pOnruNkkT9AP382VnUfp0XmhnqW1u3iZo3Y4QoZw5TGAOfR7p1hnykr+2VT
WLRUFLFdEg59kVb6TVtW4bIE1XnJC46M2EiTC3Lu1jQ1vGb5iud7hVClGeZnJ/brLoxlkZ+EXY/g
TUMp7KO1tuawH1ZjgAo5aVVtncobIE45Qw+FM6lUvsuNFM9qJaqq2/QBlpJnc3KCl1UEadQYWe5t
Rp+mA6e1yM/4v3R1SCMxvpZJgMWNztqCwM66tM8GwVIQZKtkCQ5pRW/gxvL8GRLI6CNx0XLJvguA
9XFTGFV2zp26c6OKhNx61zaWZxziQqFoF5b3dVoTMYUtZReX4aQc9m1TAyUmopOfWq8y4TIy78+D
P8QLGUqJTPCoBolJwirFG+/OCnwDwvfYDLsh0zZ0lSrVE9W93XVfR8C89UfP/ay8G6mUjzX74nyo
fQsWoG4t614kjQffu6jFJ+NSHx9IUBb6EDSUMX1f11vHMKpbRfTJ4yAKF7Sdeu/nmtnpbq7FzBHa
j9MVAP0E39hL83PJ97+bbQUPAi3lDpfQ7NoZ+3jdl0ai7jWdlsPUuKSnSxWst31sZndUf9MNl/ge
Wps2fX6DN8c/6mUw1cbIcfjb0NdNNJkaOXWv2SBmP9lubUSpp+PnGiUHrBxHZNc+Hwm/ox7U/gGt
VHCpQOT4jE0MRWWypgb1gUiqZzUsBRTQbihTbAWHAGh5cIpNMDpy2RB5wXbsF13DgSs9rnjz19Fu
inhrGrJ7NFZDPZVV69pUhEL9dPDwviurHFtXdoZ+P3oSHozn9dyRpU6rUwNw+NgvqwOPrils65wx
4q+yF1gzmfEgVrBRrae9ba5LtgvIsM6hb7aS2r4PysNcF7rYNLOfHuuqcEglHspyD0qff67cxb2O
B6M9mkE/PZo24bJdXo4QNX8GbWvcV4ZWNLeg/RdDlPkhaTIKcYNXwludKUDR9tQmKUBeIcyfWkwB
5LI5J12hruPcPhVplb7kcdoiixwu1zZTMV23zRQ8gQ/eOiXcLNf4qTwmGLWTGXfhxB2UN9es276f
h2Ml2vxUpUt/0I3nXzu+XtA81CAkWHwQ8bDjNG5hbVEhzschJ+gwcni9N07f1eO2HsZ8BTQsRnQh
1mokJ+gadBGreu3PThyD/PGWkeLRbS/KW7OWkDhrmkfRkORpzAdNE0D7hc5WmMJgOJj0FR+6y7Gb
9HJuQy9oC2iVrOIvNAMFxLHaUlnIxCSzhtsvlWW9Wp90lde3xHZQB5IDfulucbvbzSClKFb9kuOg
7iTXtylTS34lxOi/isLCnXmq9HKrmn4QoTvbnbWpU3GVBPmURdVEZhmWEFn3jaY+cZ9KreX00rZ0
NMIumNJsr1qbs1ZlfrMdDYwWI77R4L6dxvWUBvlc3Ne08Hgy2SflnehdeZ9lVl9flfnSGIRl+cbT
qlvztsj9uWMyBuLkFl1lbknwwgVqtTyLUifw5uuqXf0X4IoagugarFDE69I7M6mQzLWZuQuWfqiv
5l4436g5+YZcV7TqQD/sqdHDSrentHs/1JX2171VSQL38iTJrU8dxRiUWlsIzGGXdWC8wZg3tJUS
GNGmJ5fQkwa7dOmNxnMTz2jEfE7SsCLn8BsvTlxnvs6LLwWPHZJ6aBmPNE7BxEh3TFc2at9+nHpp
XNBIEqILoQEM3FyRWEFnajz2Fc71hzVpW7VPtLt+yt1sLKNymuenfrFh6S2JfV4Ar+/ptOdf6r5T
B3TnlTr6Vd8WhxR3hW9idq1tQeXP1xgvvsJ1QeePtVg6GU5tQQI8wAXtrHy2KG+9xESs7MzZ+Ng3
MVZCveGssPXdqm+2i9/5d7qpa7R5SgeAjXVChmDR+94vA35MeSSgqaeXU7Ezbuyg1GhdqSK+tfR4
lifDq0X6oOOKSsULErvc4GQD1u9KNT2NY15lUdo36W2Pf7KxNbUEaacZb+DQmwGt79YxMNL7Pu5b
emRZoT/bSVIdW3NND07a2E3o5OX6zEHi/Jr1XDxmrRysozUF1Y1lewN88cEyO7q82aw2ADetSY5w
IrKbwjVS8yFNF+b62BdzdupnpW6qCqegq5yetLiiF5kg95DW8NXxZH8jiqlbuVQG3n1mjbRzpq6v
7pJ5mF/ypIjn0DPGNrsiGre9TxIxD+fJsupdWTTJZ49KCLP4OQaazM0MBVugl69dIVvIuInOxk2i
OFU2Fic1DPw1yYaNcJJZR808ZHd2UtrrsXTjrnnp1ny6KTPPRCKVFOVLbcJXCE2h+0+966lPi+dD
13e81qAfkDVXcu1UGq2BYVVhYA8FKrGV+8SmwhQZ2KkdIBpKs7znsxsoyxzRO9+LZVCnsXbVnfCo
TCynW59JeEyvG9eSkU2DPhJrOV55ICwmb5PmAsoFZUCiXzyXMmSxS6kQVZes5Yc87+mQ+qay7vN6
sH44ZksBk2b2uCtKLa3PGUUgUOkCfArtpfcPmpVzVG4+nOnI+V9EO8iTLR33xhPK7KKg7uJiPykz
Q0rhZfbOcnLzfmwsFNiZ10E1zhbnKdYle+04sDX5fTekh4G7MT1N7HkO1uBw4Zq8BX9YiY3CJjPd
5RenmIj6tVUyit28/KoHpa7LigZ6MxcuTtGxgbmAB1LYRLWR+xMuG307PHRWZ93pbMh2WTXON/jq
WK9C9eLszcLddi3/qo5ef7ypM+2iEOxoMJbW1O4W3SzMEqdGujOZ3ri1RyOHZLrk8wtIUr2jdDYJ
1V7a/qTsNLmm3POfzYFgrllZw01LwvchSwq6oSW96vywiASMn4ZZTVEKTeAHSynejq0O7nI1gGSV
MR8o8exdUgnz1s6GHFin7BFAs7G8EPd+6bfqZatiVwKmxalV/YoTCr1zNsm4uUqkRbp9XLIzH6jS
SwTWU24eyymuHhMdj1+SYEWrC4SK2i1JAmXfpVnc6gOMv/oq7x3vMAcUuqFbzg0z2jSqhwU2BL3O
vMt/mla8fra0O9G3CvJMHQA2l6fukj95ndIZ5LtwqjY+TvbgxNspyOyfNstwH5tODFOaGLo+rI2C
nMdEgkD0bYtPKmgndRSoXKgLa6x3qUFPNKj60tokmS2fqjXGD9obBx+NaZ5Bhxuraoiq3F7rYxwk
RhpVg9+iQKCGRTtG7/BQl8kK+z5b5xBgczpbVHVw/As2uV3D4XZKtDeIfblW9Z0rqXsqWlNBSDNv
jkNebUwVc3lxu1hTQd+CiMrky7h2FgtFuZf+F02HKKnG5Jo62YAPv9T9+Ow1VF5Bsug5jDvDpQix
Vgd8WnbrL5Z4V0csXRElNJZxZbgw1lP6vSv2tMgQ0YIWZXEXz36RXRVJjyJtqGna8ypO+IGsT/Ti
E32TmSLOwRft5EBfNPnUGhnrahrymwTTY5AhXyTwT6jPc6wzDQUXfxlYFytf2LAxKJujeTW6mWtz
qr6rsZjQDzT9+MXNXTatuEsrTpQ+QFxLCwwpSV4jpKaJUT8MjPrgLHV1itnGbri0eLcDG/O9yBZa
mRZ5McdlrPQuiA2o8pJwxc06tBfzZYrEXd5ox8ed3K0OJKcFOYQAt3mgtwZE3PHvasLEdeLjMgfW
eNV73nA7dSNMyLJTNgpUV6LimoEYqjDDN8eCoTE0d9hQWtdzbaT2CSZeMx9tLyuHjVRmc2f0dfHo
Y5I9h9AAWP6z0d0GtHdZG1O9z6l0TiJO16+k0k2PqodyGQ6rO51VMKx621ZJHGywaiF0tg2gg4YC
UPQIxm0944KYvhhWtoDluzYNCqcTX4cmXssw13yOOwd4dOu4xSgp1hbnaioyFbyUs6nOtUt/I0x5
LfZOOVWHIK8noTf0h5wmmVkWt/k4yHhHwSAkOFOt0ZTDH6rv5ylPl0doBqV6pQBSKCyqLj24Ki1+
adOUxr4K7DG9U21tEgNXyeQb6ZOBHyqnkeiG6fG6YedJwixG080f2AAKGE5mw8mxtNVerb315Ith
pos4oeC2F/MzFMCW/e/iMGtFUtgVGrDB1rt4amX+3Lt52h5WF0yC1mrJ1lyNeUxLSdP6DRpaPPZM
TiTwOzVAAfB3znH/P9ONJPKvgkr3ZLeJ8+zbFtYq+TT/kBYf6qCcudW0KxqZc1MUwFR89jk9LVLP
L36bBdhrJEM77Aoo2e1zIJX8kSyrVRzrS1TttWRuXxKUi7nYuG2Dx0WgqGuEnJbXvnbybxnRUl87
OWojpL4qf66OXuXG7tpK0e5P5I+UNkfAjKFPA5g6+d3GKHqTjctQtJPSHHPnfkmarYCyMYWBv7Tr
ochlcA+YCUPESmT2OFbKbG+K2ESL0i+5S7niTO14WznpepWKcf5ucqr+tJsuRWlbWOw6TWBdZnku
51eLsPHHpTMEClGVZfHhUpv5tBbBmHYA2t4STlYNtABvrUbeVUlhRpkV9K+K6+UJq+lCHRs9xlgO
sE1DhTbMuoy4xMyw5ZIRoKDqE1D/1umSYmM5tlvg6BoDfmPO6D3pfpKf07oal41dpjFHCQdrT6Zd
33hHmuvzfV8YQ7P/f/281kOtRjbwrLCbyBid8ZcctI3OCCz6oRhqpObekJ+XOZm+Wnnfgcaa5ud/
M0nf04x9SVyNH5Di68M1fuPDl3oDPGeq8FCJ9USC5s6p4+O/h/gLI5fWpSlpmUpXOs4bgy2aRhPB
0znKKu4npvGQBThSNDd0fT3z6d9D/eVpAsfyA4j4rmtab63DVmgVk6oAdp163Zhm/Cntkod/D/Ge
Mu0HvumB6dg8j/k2KhbAyqXpzBBzfdv6n2rYhukHhm/vSebSdExYgI7pYiv3n2jvN5p8yf2mhCnP
EFAnibVBhbs34dNW00ce/PIdiViariM4yANMs9yLbuN3Fw7fG2UjCagMBxZsDqQ3ZSa3gwPJApW8
GsqPTPHfWFheCNN8ZZYVSAlkjGjkzXQb/CBO6KQ6XP6HDaEm1PhXtdpnwXWeXSfJdhyvlbn99xt7
PykC+NEOogYXiy/zLcndaNLBTBJ3og/7ZDUDuGr2AY3+P1L5nzz6wPTg7fCu8BOjMffn9zj7RjN1
GbVzi0xS4zkwote72FaIMMM3hOIyCtAbBpuLhlejFb7oZwGzQ8ASdJ3wchCOYuTwgVrh/VzlYwmA
ADjivue8nauzGVuy8PhYK4eDGRnZiy4/yCK0L05/7x6db9ayBOgFuog/H90ocSU0ZIBZCmpNGLqY
ImBghH4S0SLSxv99dB+Jo77IWpE0/s+DQ8JE6Rcjg0W9G/37lf/nuPbHp7qw8hH++J5py/+RFv0+
sQX9z1jS7MDq95hBnsLvhkJVb7xHvRM38cGoTh5qf7F5SsPHHx9979a7Ffxm+Mu6+20Fj2Y+NnHO
8EYacom27qWPwPbLbYPEEnmQRNB4jDEj+35RdNcoMG+W8BdKaFSFH3wR72QCrGs2KlQrqKA8tvk/
P4kGcvdn5aEpRnnXCSLWm5fc9TZqgTFgOfDJWyO0x6+WftaAKqDQxyz3P5gk77YZFCzIfThgLFz2
LOuNtEg0FbKBYAX8tN3bJm2jwewfltzTm8kQd1aXR7SgPvBG/U978ecUYFBpCk+YrmThv1mTXhnA
5U0FfZUcU4PupZ2oH7Uz3WujOV8i34fJu6GdC6btKnizTn83S3tD6My57laMTZLrNpk/OD3+c+d/
/6lslzOELwN9yp/vQ+mFnqfiq4j7b03rnEyqdjd3yJ5vrqU3bJIZi4hp4v5W3xrupa1kf7Mc8frv
afHXF0KGMwo7jmVLvnkhvkWvN5lhY3cVDF7XiIKgDKcuiUaJLx7wHfSy7/8e8l0VcJkDvw35ZknI
vlT5UDOkG++JEYhiMw0nWrVAT3tZH/492LuN781gb969WS24MY8M5nBDp8jD2wlVUNi4+//7OCwu
37UczjPe559vs4CLJEFC/XAcDSQuy74tkBWP3QfDvN9OAvRFtu+yiwcSP9I/h0l8o++N3saQzJV3
S23+8qQLoFahbF/95vn/+kwBdsSQOxnI8Sik/hysrezO6F0/Do0Mdio1dmKPz0zku38P834KMkxg
23hv2h7CsMsz/7ZFNn1ijf0axKEvnnv8Q4aNU8MsgfA+vPqt+8E++H72UYIKdFoXVRgCsTcPBWRB
bdolBoScEpeObDiOMWZ1c3VfBHTLvemD8f7yxiirLupVYfL3twssyyTwsLDi0Gm+jZ64Kef+oV5K
6tLkA3fmdyNRVDEneKiALzF4GxFt2Ljo17nn4/3s3/M7m0MyKvq2uS2Boc0PDtbLwvlj++Kct2z/
Upoi2kUB+edbI0x7cHpY0nDeNtp5FO6vCalRbdIz9reufKXTv/33PLm8mXcjOj5TJOAcd98usaGr
qiLBrT5scmfjZmo7uD/jpfhAUPeXUbiYuMx3ljJyyDfPJWnUOHC67HAdT3P72VVYg+b3/36Sv7wp
xkD/GjjUv1CS//zuxrqC/5f4UIPGkwT5cdSVX76s8+u/h3kTqMR0oNB1qHtoxAWW9Nw3962xtxcp
SgsRnDbEmSBvTPX8bj6Ws52flsH9FSONhBsOQNmO9aFYUPSpqW+3Vh7PH8zOd+tOcgnzANgl+DBV
6KU2/22Vc/Erg/nCocotZ9o3cSvpsSr7k00W8HHtLdArZ6g/cOVnfb2fNAj4LipmeNnM0zdfdVet
erQ7FJFRFJ2i6Do6XfNPu8uP3S7cHY9hyN+ud7sd/xQew30fHvf78GHPT//7l4fO4ttxH+755WP4
wH/++73by6/z0+byY8Nf0eWnzSaMNvf3h+g+OpwOjBVdfuK/G34c+FV+x+Wfox+n5/vn048TvpL8
r9OJHz9Olz/Bxzx9sFjfTzjbMX2uqH6AJglM588v3xmAQmkY0kmnK5ybCqxx3RGdE3uf/j3l3r9l
27E91g7iWxi7b7XKhY3UBTYG3isGt6x2RIrnnipoS222KduP8qP/9lisUgfFnO8w8JvHAiQqySXP
KF5iuGSpeZy9EoLtdB4d4/jvB3s/j2yHPdUyeTIP1frlwX+bvnFvLTmsWj+UOoua+Fl3eJgRsgnz
f6vld8f6YLz325DtcnbjUeDRj2Xl/DleKgq7tfPUZxty1AmudhnRfm+uZqMaP9hXLzvan/sqQwWB
S4QXdQuV2Z9DZdpLHFcXXPtHiWUW8HmYjUsVzYvXpMyWzLtK/GU8wSh59iGUfLDhXhb+2+GZKpf9
0Lecd1Om6qQ3D/FAhWbjZGWgLwo+2AXeYw24DPw+xJsvsxVy8MnGxTc6E/WhGQ2MqJYGtxj4k5tu
gcRgi/pHYYzdZqrLW3swP8pr/ctMvaw9biHSogz475r42/RBOBGnzsgnEHRZNtUozngHU+csr6Xf
/d8XO2pU1/YAjlyuWG9qRNnYNFtXSl6UihthXJnBdVWF5fTR1fpvz/T7OBc84LdnCmp6F4NgHNgG
0SSuY+ghmZYbp//gAve3GRJg5G4H3Bou+OGfA2mP+MFSABl21Xzftcn3tNAfrIG/LDc0rRz4gqux
YIf8cwhyGqGMllwRFaTOUNvYcluzDlP3Q9zr8u2/me5/jPRmLlp0B7Fv4FvzFWBPdrcy8dKfkBIg
BFcbQ+HjN3zVOnLpa/x7C/svCPD90C5HAOiuablvHjIfELzDRuPyLT5lyS3dc8c8dPr/k3aey3Fj
y5Z+IkTAm79AGRadaCSS6j8IiZTgvcfTzwf23KsqFKYQ6lF3S+rTcZTYLnfuzJVrPVjW3hCf8vKp
jg9iv8/1nSg8iuItoBll2IMOHNfUPj7TiZc+ZTYLalgHbjDtHT5lyPYl5OP5dxc+EEW7LeBmhura
jWnZ2sb+hDHY6tFuGFbcwsK2IjbSZVCaOptrfilKra5kesl05KUoUSzJ6VsFjHR50hcOiY4AujTx
25B6mSc8MtmTrNQjpypa0W85g9BP1X5lw7j16C7/a1PQg+gKbkYm+p/YfI7PY5TTECmGCpR6Svut
DYbHvNJuAEi+R566pmp+fl6IkXVCOlXVSN/OiwVCJxcFBDqG3SjCvijMdyWSaeu3vv/tkDDDk1AW
yeVLQDBPh4RG85gP2nRYashG+wQAh74NsmHLO3zNyZwfzMm1QN0jgvIw6Mg+tWWpQlXkrQ9jYeL1
93oagtyju1nYhGmcXKulBYoyp4p28GRF6F5RWEVMRgmpS26pOZmvqlL3IUX0kStMCKJucERvCA4G
WtZf0LfN3Xu3zLtfsQhQ/ZbGHzpODAreySZLNN4A9UiBbkeFOv49UBskEUb72IsPQv6pZGGvG5NK
IGF6137N/ZIesl7RU5J5eRrvVQVlPK6WoPxm6KP3tQrq8HsRFMp1nivKu2uE9YGWoT5cuWnOg6LP
igGESgR8XN2zU9wEptFHAbCrKbRUs1+h+VEEsGYX92F4UNd0bs9jy+khbZK3lw02+Octf3TfhJZr
lLWK9qwmZFeK4j5SD7elpr1Tud6Uak2x7/zkqpDHyCTNTYmUgTnbD15rRVVRQb+fWxTi4MlW6JyC
9bIRV/zyuR/iT1cs8CqGQc/mXFovH+oILqTIshv9TVFvonJ7+RAt/fkkBUg0cioI8WZRshk2sQBc
ko09Gj9qcCPUbV8um1iaq2MTs7mi0V0brRgTXY8QBlDKsIMfFVUIcc2ffgbapzcHTQ1TVoocgDIl
PE6Paav5qdjHCbsAWvd//i0tKF/qDVfJlsAV4mtYOzaJ86vb0Y6pbN1nuv333Q29BPZLvhHt3x8m
TKewAF7/naTg9Nyeqj5kUZUpglDk2f060q0SGlVm4hQrcBpwKCl/J1x7bmJ24uqx7TqaOWGh9YR4
k0Q9qgmZ2F2NEHhsq0zsv15e2IWLWiUxJ/FAYHMaFCFPp9tT81j2zdQi6fKRCsljHiH7GHeQzwAV
g6kLwNpXuE6e1BC6XJ++ryy9yWiIM2gtsprs6fLnnLsAnXKuSuqOdjjL0GahrVWOYRwYArrdqfqk
qh4d4iUsENVVOPpv5iitPMLOTw7DppOKkiH5Ay6G2eCjXBfkRhRso0gncFhGjw5yWys3z/ldOtWI
eCyTCJqqFLOnZZvWboa3EWy1/RFk4mPkGztByVZW8nzqsKLThEPezuQunXmBKAeh1Qc+lL2V9F7n
0LvTdN8LBs1/ZZfSsLsmoLs0LIW7mywX55X453TyxiYdWkGiv9zIvqY53fQBRNF6uuI8z4s71BoN
dUopkUgjHTlbo1juyyQTYt+5eUsg0/fIzuzfX52t87iSwJLOd4NF4Uoll0TTgIKt0wH5hHcuqBYf
JtxyQ8Zov7+tNrFNNufyJv+cmVMXd2po+pCji65T6NIdAhieJlWAqY48KX6EKH9MQlIo+drTPwl/
3by9be6s7d2XnX3op4HvH95V+1ZF7kfb5ltt+24/THS1kCPYr/vts3P1+PFxs5YxPXf+p587WwE6
ICOv9JgXwWipW9ZNsO90SAhkL3oytE5aCdvP0xWTOZN7TIeZ6ywTE7uCUZsFs+Obrq24byDet1GF
C2z6K4VbVNdiydZ9bXN5Vc7Pz6nZmSOkMUhNW9BuTl+iV1WmO7qmr034dwKp31rVWs7i/PQQEHC/
KaRFSAHJM3N5I6d0kPuBwxv7uipEGoiH7iaXhZXiy4IdIineDBDIAf5RZqcUAidw2CXV3xglLY2G
ykakJWaFiW/62NmGPjEyC+MTumKHuIBKOkhFWOCb4tBUsaN2hIo8H2L3t9+Xz5eXSzoP5y3QTPht
Tqwqnb3udHGoUqvuYehvtS9+B5yJPtW+FN8lyXvso5aWDPGVTgjS38CpMtm+bP9su1ikeUQIUFVu
KZnw7vQMN40Vx3RMBk4ntoVdd8a7lRraj0JpoDWnnLuJi3T4dtnm2VpONkFu8bRXoaacq0T2Hc11
oZ4FThnKxRZcrYVKsxltvI5jcdmUfDa92CLix5qpczcq07cc+SgiWrPqKrRMcx2ldI+eaEQyiu8p
zMQxXF/RSxP3tJ3c0md748fTbDsJiGJIlRNaOSPx0Gj30GkYxmHIVm5t+cxRT99mqlBZ6qLG72eO
eiyHLipUPXD6se7dTa+2SeBYaUVDBRjf5C4askB3QPfTbhQIeoPCWiZrDz5K6FsxKBv3KglMD/Zo
/NBg89JQNgDC5ccO9Hm7Kdshhx1f6IUbUwxSBGqiGEoKyFl40XmFMv5U4Y5TtpTyw2bFCZ25WktU
cAm88kWKwGfV+tiV214QS8RbIN245d0Nd3jnQqk/tuKVFHj61eVlXrRHZhYHQXKYuuLpKpdRZFqN
BtQ0MPQruf7uBTKUOztLeL9sZ2HnAkuhtMcjiDMzz5IooyBmil+hz6yARo7ad9i49mGu//0BwZMS
YZnkSGAZnh1K6l9NkXV0lmml6WjF3m0tSFVXJMyX5kw2NYktSDLGnFfNDSXqU+YpdIR4V48fI2w1
Xv+QrxY/luZM5c1I6ZzIEf99ujZhXHMTuhYSiVSz91aejYekUAO0DoMwWwlRl4775wOSy4gH8dlx
DwetyBDqCh3Z78QX6H2s1k712n8SCjPP7AFsPmSggiz+rNLO2KWAs7/FgTfeJvRPGA+wWOSI1ozE
n3tK5CJgbbFyPyq37L+Ovhe/G0alXUFmU3mO32rta+3BNPT3e4zkmIhXFiUKK7MyRwvo2aoRHndi
t924Pk1EVnYlumtyzwuOXzk2MzsyQhbUfg+hoeNDKDj0V149yXFHGz++ycPt5SEtbTWQhtTCodMF
1TB9y5ETttQCIkRVCKDvMwDRpL2qvkpmVDwpo6u8j7qPD7xscWF02CHwIvvH/hZnrrWyQoW17EOH
tmhaQsVWuGP9fvZphWIBPQ7bzuuKlYBvYZT/ZkZ4hfII/bzpj0apjLrlt6qJGoCb34ZF5yS8yAZk
kMmlr0RDa6ZmgQrPazE1IJByaODN6bylzYHmjjczWbmiFs7uyZBm0wj3j5H4KXaEDD25qtoadXBV
ZmsYjSUzgLZ5sliWTBQy2x95L466R7uL0w9ASqXy3oUBJDHM3eVNsXDfqhatqTqYbqgsjZkZpS2z
MGymvujwtdNLwsjnywYWxjFVJ03CUzK0VPJO97lGk2PWZw0STkH3O6iTHZrwYHjlFXDiwuae4BKg
d3Fw5BfmR1dRvarUwfIPmXYzwp0QVDBAph8UR+00XCufnUeogJGngpOEivWUzpxtgjSnxzdPo8hJ
1W0IzZDkO6N+EFP8JBRNcHk2cN2CcpFWYrel2eTiIFVOEAE18myYdVWQbs/pbWtU01YitAYrGpQN
b2VXnCNvGZ9G9AWtCYeWHNLpqlkjfK1emUbQ/WVbIXi0zG9quY1gY9Gg5A22hXutePs2e4GJpTef
S9iS2x95fqNO/VLb3F/ZRAu7lFQuWOApOAZoNptuKEgKLaA/GN6KPd3utsTz4/I2Pa8zTyM+MjF9
wpGnavqC2KbCRP4ORAmmajjDgtv0pfvZf1+DWy9tVvYqG4fOcPiBZq7KGou+iDNsmQQYA9241Zda
Rr642lTRyrlY2jAmUYaEv5/u/1nYFNeG0almETldre8hj9h4kXaAEnZl+pbNTAm+6RmjzYPAYBho
a+wxkzeDo8cjJZGRVoSny4u0tA3whlxhdIfwRpoNpocmo6EXC2eVoDM5Ro5gbi9bWBgHJT+ic4ki
KxIQs/M1pNI4QnodOVLbXGk0ewuRv9eHj7+3Ao6A/ACJQx2XdbrXoEcarbxgHFYUvPi+uKsAF8Lq
vZL1WhrMBOdh/YFn6POMq1jVXUhGDCfVGBupuR5rz9a8fnN5MAv37ido6H+szDezKlZtEWIF9mma
7Xyngbp6QKgOYvLLlhbHw5sQLRImDUjB6bTBYS8NZh7EdFZHB4EuTRXWKLcO9pfNnGU8aLfQ8TIc
UOKzszhJKWVXrWs/dlwVYv4Kkh+QGteD1UAYVIO2K5CZbH5ftrngEbAJyo1mGjJGZ37dLd3BM7AJ
L/g2aAm9D7n0WGaubWo//t6UOZU6iJm1qXp+OouQbZR0mkSohJr1jSwiG9Yict1wNxd2PqyBnheO
7CSoQibFZHxoy5xaM5NqIsagyzXOtVuBKqieJCuX1dK2mNJEKGyQTaZYdmoiMcpCqwUIMKWghTgq
QdcO5h67Lb5dnrg1O9NBOLohAhV+BEvHjlJaX2M4RWKb0hlydfpQriTdFmeNSSNgQpSC1odTU6ky
VIkkYYp89sEcjC8gTlcO05qJ2WgGzW+93MUEZF3W0+iVIVlKb63Pbs3KtO+P5oxyVxDUFlY8ddjg
u+1KWqsiLB2dKUwma4aLA+h3akJWegvGqJzjWpXPE0yrtdyrUfbh647u4MeOVq66JfdwZM+YvUUH
+JRjz804qjm97lXpZ07WsjyeXICCQUgg8PZ+Fq1s8kWrk/gSmXNySPMICDrEqtP9glObBddTYTv+
JdOZlKsPiSLR7rKSPFoKh/Cxf+xNC3u0cHKXGpVQYA9idGeAGVGoNFtSRccbnjvtS0L+XoNjbu1V
fA57xvke253tfFXKPZGuSQ4zRFdwY6nF46BA27mvGS1oo6xCynuiK6oOyC9cPuCLO+lozLMjobuT
1EmCbcpid4oAHazYCw9D7KFcRPedlny5bG/RoRzZmx0OuUJ+Q0uxFwrXngQVNj2oIqoz/39Wpp11
tJJaCzO2H2AlHnw0tisk1VsImkMoLy8bOi/nTWtH0p7mTEJpQMunluI69tpKpTpQa7CN+w0MjIXx
nk6548D9Gl5lja1CTgnrkSIeRFgNwx+uDlOc99auFZsXpxbhsQnaAgR3/upsYck1mrzmcRJUvxIT
4pwG1o/Y9FbC68Utc2RntmU0i0JBYTFkXx833YhCeA031fgPck1Qh12e30VfSosItSWiOXA7p9Ob
TOywYd9wJHuDx18Gi6QHPc9lI0sTNyWqwaBSPD8rvQRgAoba74ixZPjteY7Aan0Ti/3rZTPTvJxU
ldgqRDqIVtH2xgNoNhYjbwUf+M/Ej6ynXyn4xIfS9Zpbn4l70ZJoxdzSe123eGqBQyPqQcXqdO4C
WGFUuF25JFDYaOsDKd6s/a7z78N1I8R2YdzF3SaNVyLw6Y89GyZydcRbrBnd5qdmMySR2sYTEa0V
glvY9NR9VA2iLWZa9WDW13780jcZ/NirGM3zfQlaWSI3IZMtJdabGS6scagDhQjcg+UcTsrauBX8
/k2oFOi3KJbYSWO+ovIwvtZdPmzqcFCdKgqePEX5p5O8F8Uso3tBH8Z9RBssdDmUgi7vgPPdzPcx
M0BUuE3F+YuxUwjbBjDDdq4/1fmrlq+EuecX5umfP3N7rTVGMJZL8BWkz3K/N+SvffwYJ3vN3OTe
XwvKWafGZtsLVjvTDcj02wgkiJ4Ps7O3qxVkYAt/5XwuXJBsYnwazx+0GuFqP91SclW3lC7JFtBb
YavGiyh/l6MXIUXuVruN5G9Fd1O1O6g25Wgt0jpHUUDJQAkLzOjUI07d4tR2arRZXCi1ZsvSdyna
xMB8CxRn1d+G5oCyK2GO1bRua3Xf3AiWFOvOVFauzM8e/NMTNX0C2JSpBQskwWz4AqTpZt+ysWEd
2UL2FdEUUwTXtQpoi4Km8KXxI+SsNpWrO8gLEi7tenk7NlsB/6w+yLlT+VcFAe/gomrSIbK0b+F/
6J87SJpE3xEFVJE1fwdtrTO4MFWHzyqKqCks+WZpp9UPev82kXBX5/8k6i8iTsv8osJAO4h7BNYN
6idx8twY12m6lkhdCMlOhz7b0fTCq1kUM/RWFLhvYhtNC3TQbF/90jcbMNCbIXySacq9fFAXDtLJ
jM8XPUla0eswK6g0W1OGZx6feZ6z2bxbXU5WwpVzl3kySmUWXkf46S73MNfTzFxD3SLG11E/sec7
soSo3fChtGul2fNL79Tm7JEKOzrsWGlLvOcjypZDcQ8OGJKvlaHJ8tl1MNkxeKSQ85k6kU7PjzsM
kDc12BnG3oFE2C7d5zT+ZWnXUvNoGPS1Wpsx2uTDa1dGEIPtZOWD0gDE6DqUjR0rYNm5ctf1+wqS
TEHIt5eX+vPaPT9dfz5wctpHsaKb0E0EazSS2TCl1eZ1CIt2qiK+LXLmYetqfsWDZE8M4ob3MAb/
ZDkg9cSukctJe8sZIM0VrUcglLZYfDF5jZfGvVzpK679HNg4+SHQ5WDYFYOc48wJQJQp9lXFPCLP
tBEM0mjfAv+Ar5UnEBNUkKrxZJZbn0KhVbySim/6D6H8+7zD6VfMzqPcwLblWnxFA0W86n4UFZ0I
/hoLxZLDPxns7PyJJvxzsdtBYF9aylM6SuIEJ9Juem1E3NoC4NxkI4GUK6P5nSZIMtORBZ1biOC9
EpgrDnghyGfUugR4F7Q9rXuzue/NrCWrCY0S1GyoyPnlQVFjNCQS27A2jfVmZN9F1p/HMf/80Hq4
wq3vXXkbSD9XNuuiYzr6ktn8tzD3ukHFlxhomITFVQOkPI0mAYtrC1UWaOYt8afioxxTPYnizhvv
++GbKrgbL7xqSFWH4WDLzXUJtqgyt4lWOyH0l72Kznv8BnmjXZbGVulWIAYLoeg0gVNPvg4K+qwv
YqwFMTa6QbNr+cWV94bxXVB8u6zUfQ8gxW1HpwaoYkDCt4a/XnRzrNpEfARP0PzuhHdQz9pgZMPG
KCk1dZVB+9p+qDVFnMtrcx7eT2P8Y2m2NBL9lqpUYqngOaQKwAfMHTodkDGaKz51zdLsdCQytFtK
hCU9qTcul/eYgiyMHxCeujykz+DmzDf+GdP8YrKgb21LH0foiwiPqrD+UmSMr/MG8tzgsRHCrYy3
9CRnFO4lcS8r115wo1qOpX9Nq/dcdyBrM8yRQOmfbrij3g7f/ZfUSpyw2GYox+WvUvRy+ZuXHeWU
RaRHkxrv52E+8ue6ErugM/hmXXDvex+kfWnAiG7wRO9p05LVHWVmUjrGhiztP5H7XpYIjKKDuB+t
dgMz4soFsxzDHH3QzHtofaOKCZU4G+2sfTbkjiTSoGHdVr7soHJGauemEklprW3Iha1PaWrqd2Iy
EDuZbZOyHMbOS/AVRQ2JUyjcuW28jdJmBe6wdLixY1CfmCpIZ0htoYpApBvcCb2GVoKAZJKNxCxa
MTSKAHithB3/X3fv0hMMry6XbBINoHFaM16J2pZi9YkyakrDkHo35/3VaMsMoZ/gZkI0K3pP2WSW
9KLU+kbuM8fKtGfX6w5wbd9aMOPDyveod9KXQFV3WhutIJCWZ+XoW2ZhRZ1JUc3xJ6woByfV9ugg
ivpdBn8O5OcKGGkxuUYsVvj7jD2dJkd2p11xtP3TsKkTIWAOxl67wunugjHdKghzXD5m0+fPPING
dw6GcA/Up+ebGoY1utwZXhaQlER9x/992cDyBB5ZmPlTdHUV9G8YSJPde8Zrrxyq5CrqXpX+Mcmu
gUWq8q1rrQxr6bCejGt2aNAzCMfEZFxCiuDMqyu4+1i8FtKHEimoei8Eu8FYe0kvHlRlwnnpsB1Q
MjpdstKIElMdGCnqGqhXqVcJAgtJtca3Mn362ZIdmZlNaKwHQzxMZkrdtfNu7yMeyNbonzJ6MMX6
CtmrlSVc3CRHFmeTiexBUVs5FxWUUFKyE8I7cOiB9wu5PBvEaZIe4I3K0g9PO/jBzdivJCovz6sh
zp5VcZjQhR3jeJXK38qm8JCnyaGNzcfLw1wzM3tJjV3uDmrMKEvtqaq/hPqbIT9fNrFw44Ni/J8d
Qpff6Q7JKwMBL0BRVCRQs0LX2xa7wtGL18tm1kYye6shzaCGDIYbIzZ3Ss/Dt/euSaav7ItpP883
IlgekCC0rk6I99PReAWkEKbIulSlAv12iBzLnVTUdKHeCPpat+JnhDezRigwlUlJ4CgwzJxaQ9Co
QHiV5Qny+7TYiL5wk7LZkQPUQ7QyrC/iCL9cT2hixLZg7EWj2pv9s9Ugqvlhqfei8pEZH4KyUeUH
q043VZZt1O5GMH6YeukYo7cSRy45vpMPnjbDkQfPQoqgqEhzi0Vy9UUOB7IzWf2uWHlj8x8iWgCS
4AWFhPQGqTKAIeQwTb+JV6LMhVU6+YzZKpH1MloRcl3bL5CXkvVa5MHRtIcIYj54k9ocJsywWvG/
Cz7qxOjMR+noHSqlgNEq3aZktbp0sMsg3YJIdRqIWEXlm75aLVqecSLFzwSbDM/W6YyrWa+kes+G
1LrSrq7DGBpmwYEV37yPjS/pUP5W9eSp1NdIWpbeuTj8/zVszjyUHtWprkHNzGX93HTfJfn3J0Gv
+TUrD3UI1md8zI2bAn3JqlzJRX92FZydCziWPhMz4MBm62s0meQitsWbrM+TrW+iM4hAmXgrubCo
tJpn2XHadQ7E3c9+nEAa3o10eAUaNHEuEC7JcJ/+2vswGX8+aLb24CNhxG6YjEwz7aT93gF20prv
l40sIMPNEyuztZZgNgmNASvgYOwWSaZgeIHfAEjaRjF/lJB++/Du6XQBwl0vOmOEWkOKAu7wnIf1
Bor4rH6TLdKpiCOs9R39PzbiVGmfGvuteXeTFiIC7A+sSZo/9sNNrByUeNfS5dQjJTiAP78BBKas
sk5N18f5Vvhjdna9NJ6s0ynI264oGwd55IgdEMTBtgYMVlawgJtO5v5oQ0j1SrppKRsZDgh6G4GJ
WHiCGV82HKgXQ3KVtXlT6Cvpg2nhzz6PrjKiI7hq6bo4PZ5GRAuoJzArsP5uJuXsqG5tq3lwjUMV
fW+FlX34+UK8ZG+2EUfNTQahZDpa2GfJrEhkJXxpl+eHWLgO8m+t+axpd6hoBFm/D71fYb8JpMdE
rOzLe3XZPRwNfLZXEbNQxTrkQ4zyLW3GQxmPOwSy7Sb4JgtO1LwMqkxi42uBIl+4WzE++Z4LszDH
fMAQqPUSTePkXGtAP7exm+90986lNJbwYso/LP89NP6bVUsk1TYhpz5PyNHl15V6gpSXQixsvlqx
aGvpGzIJNDR/081D0VeOYTzLsrRidr7D6FuESYrGBGIEmahkFvi0YkdnpGACaBEPyKc4nXzrabeK
9FK2T1m2sp3PnqnAdqAEmBDotL7xap5FJFN7RDtC7uy87X7uDr8e3rf3z94qhfIZfc5kxpxuF5Az
UNPMoZCekCuNP9JK9qLZtP/a9i0Nt7azvVq5SawpIDneKZMhIFu88jUuT92angFHaya7cgxvDIxp
0NXd7d7u/v2xg6XuDrK66e9/iecm8rmJgW4/8dEd+N+nfz5/bLf2NrVvb53NFVR0v2Gju3l8eXz5
eLla2dTTiZl9KrhgwNTT3zTuzE5UUtRITmQNbY5O5UCiF3wy4DlX/srRleenhzmBnxAwLdAluvrm
vNpilyVRMjD5Ez0e3H0MemuvRYrn2xYjYHdpxAfvBULqdOJLxUKLMCgCGq9vbl5uNnf/7Pav76r9
ul1Z4rOL6XM4R5ZmLhFgvORaPpZu7u5YNtrV/8PCUGYFSE3XBHzfs6EEmZWFFbKoGNhs3u52v+w9
28G5WokvP7vZ5hvg2M5sIFKbZD6SW4Fz988/P79+/erB9f2VXvSRXzNn+vkrpre3W+fq+XfuPP9+
hkOBv34PNlXH6ZeV1+NZjnWaWqq74DNMgJx41dkiAktJ/akzdTMdl8MXKB4hXYSb8Qr2xZXhf/5h
58P/Y2w6ykdHtYPJq9eKyRh0khBJPsEayVCvJsLHyyt6xgrwOS4YIuiB+uQfmD2LqVZB34XCKKbu
/i975XTuJwcwkUp+8kuuGV2ezCOjs0jGs6K+QbIBo1Ds2PwUQUGQ2C8MN4LH/df+df9w+3B7u11Z
xbOs83y0sxukKVqUXiMM4wIze7f7uv/u3K95lSWXTl3sz5zOPK3hSXJeBtPwNnckEnGfD3u26re1
fXIWecyHM9uUVPlKSfw09LbZHfb2/ZqFM+GBTwvwqxLogk+iufV0JyphhjIUgJ1ppW5gOrSrbbPd
7GCEyLfv7Mppj1xNx2Dl9l32AEeGZx4gUtwkGSUMTzskst8a5+2lQgGgcwan3kw6AHDz7J5sLsuJ
i6KGi8Lev4I8cOotFWxbh/Y+5YBuri4fmE/eyrOzefRhs7vJTH3AdOq/izvdpJu7//1px+/v7rgs
p+M6/cTP/Ljl18/T9EnnymRxkC9/lD4dmAsfNafkFQq3aCCY//cUf37P56ftNv/e39NXTN8y0cpu
P+/StS9Qpj09/wJZJHdDm7VEJDObliyzYk1F+fff6GJivuUHTvLJfmX098715Cg3j7u1sGba4id2
SbdN3IP08RGtnbUQF1HhIzKLXU+jbtXooDLG/lbUhpXq8mefwyVDM59ch4jX+VCmOTeZ/YWWfDtx
KB7av/jdaPf87E1x25ax2gx5f/vgPB2e9oetfX3t/P79+MGUHHbTKXp5vLl63Dy+vNw8XjX2b9Qh
7Y818pTpWM4+Fpwr66EARYBMYXZsNeTDUmpN6Aelols6VS9QylOkeCjJocGKuh+NMTjQRheveNiz
IJPsOLQYMPjRog6l/Mwjma5QTCq4pASUMd/0Hr2AYADeELENr6O0XGs6XDQHgS58gfRZqJ9phKOL
MhezWArR7QJa8UMtfFvItqpYOEp3uHzAzh6bPDfohgYQOKVggNTNxuVD6hapkyFXFW1JR7C5h3bE
t0fv1lUQx3vz3G9Vil7yq2zse90Z5OdifDVX35pnx2z2HWe7kJoREqrckhENOLK7i9EETx7UbqPm
d1Dmuemtgc+Utmjr2mZwG3sr52Dyu7OddTIRs531Ga5nMAlBugS3fmfStwXNZYoSOHmYaIs42zbz
1lLRi8t8NPuzy8AKKngrWoxWg4nk+XUJL2EMIt3820b0z2WmVgZCETqCMy7TYoBzA0FaVLV6pMW8
fS6j4Bps5HYz/G0L3KcpeAPomcBj6vOtKyHHG+sFyJhCvBtrWp1e5eHj8q5d8I1g+Gnc4gULolWc
xXaQJJSIgZCfC8zKGfrNIP0e8u+XbZzHINOOPDIyi+X80ndH+owiR6xgXwBtJFZbQfGat6S14i2y
0eqVF43ic9rH4S7O8+62BnvfbvtGCA5RDJH3ygctHpGjD5rFeIWPSnygwgjkyxtDdEpfJUux0dwb
o312/UcrOBRIyDXWRjfuAs0ppbUPmAycHRHLIOsCBIxW0Nm065pnmG3CB4xB7tSSkwhbRT3o4p1W
ORlihgg3W5QkqNsU72K7VtE+e9J+rscf6/P1kLtEFfLJ9aMqV9+PCG3IwU9z2HTdq2ju4nJXBF8v
T/ni8Twa8GzGSdgPTV4w4I5MfPQ05HeJ+jvINpetLNxpbLQ/A5vW/cjXK7UkwAiGlQjIq1i+0zqR
mF9acODaGpR5eQv9MTXz9mGWu6WZModZ3t13QrwFk75yoyz60aPRzBy5rLptETWY6KdNou470zFg
akYiybDum2Z3ee6m6OvSlpx57UHxyrGa5q5H+VqnWnCv67d9ug+AKdfX7mp+cG2tZg67oEMpbATs
QfE4vrm/UY28Gn/GP71DdgifcrvcR1/ZkT+1lT2y5PHgrYEYAK7ySf9ltkcywy3GzMLjWa7jhdsa
KVJvJcRZsfGJTTjah0IXZX0FjSu9vi4F+Qik3pUkZtvLK7Y0g0cjmWdYi9S38rrAChfVQY05xJ2y
beqN2HaolA4rY1rajRSuAa3Dfkrn7ewEF0aoU2UCozaADSt3CXib4a0JGrvRboJuf3loS+7i2Njs
II/o//BExhjq8SDkfSekA1Ppf4xrqMI1Q7Nj7PapnOQ9hhpY3mNaA/VdTGtCqK55/MUtAWCSpiRt
or6YbTs/SBOxq7nLu7LcZO9929mDlmw0aVsW8tb0n2NF3EgZL4XUacrNoHzRi7s4XpnXla/4THYe
bUyKsJku5nxF21mgvK479IWVtU6LpTklKcurApoyEvKznaJWnCw5osfU9e7UaIPkq9Bv6rWGvaWh
EGRPZSSgqJo1m9BcdFN6EKfmNaoarfW9ohHKX6PlkZfGAm8pjF28Wabk3qm3GODsEq3JiiQCiQMr
heqmG3bmFWIyENGK6ICA8PEblAfDrr0zzTHfArwY77TMS/YtTcnBk2LGZvGrE8iZ2pbrMmcO4uft
xvRi+ZdYxSig0z5Go0empWKxQ54ty7eqmdT1bdsqvbiPE60nSinVXN2oSur9LVvPFGeSvUFVadL6
BGBxOsjGMuOqqug3bC3pvgtkR+qU2zxbkzpYnMsjMzOP78KmM+Q6czmOlP2UrocRCJoSUHRjuCaH
uWZrtjtMd3ryttgyulczvkmjuzi/193vl93UGcjs35mzYLel0kunxcyMlwRDpbCEDpfZrwYauUJs
bCP2yTLQu+WXD7Dgb7LiZ1D+l0MG1fOkgUVaFu6S0zUb2kLR84A1szxa/9xtIgH+puatrgSLS3EO
hUtiVLg4eKfN9kaeS5MvZoRF6TW7PDR+w4Wg2pfncdEIPX+UCbFEi+jpYJoCJww7EpQyanIdB+iU
Zmv0G4sbAqXBifEYyrJ5QV5vOaPjCP0GIkHRpu//KaXS1ntt2PTF30Iqp12BrDjAZTgqqEHO5iw0
Uy3sBi6V0I1sM3t0k5W7eGm+mCtTUmFqhQxt9nyI8kiJYV/BKyUiscVBUFc29rIBYKEira7Qb88M
IGttxbkKo4fRiS0NlMGL0Oa7y4v+GZ/MI07U8GgnQooMVbXZqhe57Pt+iFJ9Wfd7KdhaMvmIZCNA
5K69hFB39tLtyHmK5RXLy6P7Y3j670e3YJt77VDGkIjArv0D0gVH9eQVLPXSdjse2+x4VqletqPP
2PzsO/yWxC5bwdR2gnf1XyYRmQ/Ywg0ImeZbgXTE6MUDgGwrQ7HQL9770nN4x5Vt+GD1HoF8Gt82
dKJ57o9R/i/hE1JyPN/wQBClzfZJ2zZjV7dYR+gM0pxS3kSh8TPOlBeyritOYnm/cNFTZNApxs4r
i5ZKnkXK4AKQaUDT3Vsj+zLosHsfZOVXVlxp2qMgf3XXivzTYT3bpRMvG5gCRIA+UYlHm0VF9IOg
jiHqpf8ggz5PPwpa2Mxor3b/ZV+igY7PIFEJGvt0X2Zq6xu4QmazVmqnksor1wvX0ICLm//IyOzx
DylmKmfThgm66KVzxa9GsmZiccpwgIgSTBHvXAJdGAyrHwXc0yA0vwovOORoktD+d2V2/xRluzJr
Sw8TmN7/19psQIqYFRTpOWqNxPNgEJutO5Js736YvvAK0eq9pL2uHLrFOUSXgFVC1A5IxulCaYYi
JIGASYSEH7sxcaQ8+GaY2UsqDnbnxhstlTZ1mue2q7wp1rCRG3XTmPnWKNcIMpbn+s+nzIKqIlEa
1UMMniRV7RQC4dR9XSBQWW/zzLk87AVTBl0h5NHxNryeZ9uzKuWxSKbej1bKNtFwCI2NryFlnmy6
YS2LvbCoJ7ZmixpPccKQQL0zQlylj98K7633CJ8jHdGk22SN6GnBXUP8AfICRInBXTSL4/SgCrK2
g53CiCrHo62pozFUq58KOOcuT+L0J83cCXKIlEoJhEEJzLkXQzfMzCyBO6IFCVZ+1TuI2q4hCa/c
2i5lgsdw5eW5NJMSCWR5ardHR2M2NDNpRAgRJwaV8YGMtZ/2N/L20ITbtq5WYPpLG2TaH4izwnPM
EE+PhSjopSdOvCVVY9703FV238A/qyWeDe/og66u5eKXlg3yWWBRMN+CNJuNzTOMwjBdgtOmr/eN
gBwQVQ6vMQHUrxEnrZiaaxWWlZzD04UpV5I3YXWXV46by7Tnr3izpVsOMVJwZeBnIXH//O9H901h
aU2dj3CYjHlJWxlqK3BWpnJxM8Tqo9BXwaMZDEgrFXq9G1KomvxQb3xb9fV0TTtwaa8yuxQJWU5O
xuzAt2aYIs4tcyqkl0D8h10aj1Pj37UGk5IFSdlfo/dk4vMjg7NTP1YQnGQ6BjMo+Jr/w9mVdMmJ
M9tfpHOYhy1jzlmzXbXhuMou5kEIEPDr38WL7kySl5yvN71o2xlICoWkiBv3Zj/o+JoHoSWVic3z
DzHa3N+LS8+3K3szh2WKjlMKQrW2nAa2yht7DOyRQ1dQ9oiAiI0aUks30VqpcHFLXgxzdv/s9YZr
ZohhVgl5oKXhtJH2VkaGT8zxQRhMdKuvNmJPQ5nHncupnV1I1QB4fFbIsCn96Su373xJ2YbmQTe3
unI2m9c296iaWWqy5cFKCFqMCwYoAic5gknAZBYXjIqltMA0k+IFfS+NLnudYQvosI/195UlXRwn
3qoQZgWbE2hkrm2lYR90JMbc4nksIGseAxHCByCgcwWLKQZfSphUYJHh0g5s3c8kEGWH6w0aXCET
jHM8WmNcXho8YAcQp0WpG0+2WYwyOdTa1ELBxAcG1OPAMpv4CfMMkvrQCPbvD/+GpAFPT2jW/WNt
nuArEzlsqljFy7A4t9CdJ7SmaJZ+ROzCU0RxeJ44RS0daeRVoiPZ+laLX6rkgDhN8ifo3SUPvUMc
MVn5sIUbE75rqs9O2n1ogbpeliKGgMmgYRbQoe6mtDoPUrOCB1qK0GhCAnsM3q0G6PSuTZhpENWk
gZeNaaynztClwLgPOt9K9UhjL+7N5vn+bC/Fx0uL0xddhGqlbVIJl08cPyDULumvrn3VRpeLKPb/
6KWjpMUrl4fFWcT+QbUWzqTMmffrPk4n0B/u7lFkBzk76EK7slcXZxGwTSSW8CwHGPV6TE0Erd9a
h4k23QnZXu+f+mzb8cf7M7e4KcChpaKoLUJGabZWk1Is1cppU4TFQyqTHY3o82DEbti2pyis/8u8
QVlRA9GmjJfVzJzQhLzJTewKuaVsz7TSPGij8XZ/TNOPzCMs3O8fIzNv6P4qbLUwkhXMMfH8JUnq
pN2f+1YWzyzIik/SVtjqcITrBaqMPgSpFci/avAF1VwErqXaxjzaFKrk1ETw2srcc/VPEer2fzI9
6bFNOGh5zgCjAd5qBrGJ+0ArO038LhLNimrJ66LA7tvcz9UPjkYKIIxXoseSUwL5DkQxaJOQU5sF
9Y6SQTEKNKaMcZ2c25AZEH5oQOHBM+IEYbP2+lhaSmRzgRoDRAlcF7NopfHISEpKcEmXRidot+N0
NKxlcBdvepdWpt1+GT76kQk8mqwQE9WYCmz5UG7IVMxtwsFz2PsjcmFFYj72uhlbY/z7P6zn5QfM
toWR1FnVZ/gAJg6+Pr6HwUkZ/IaFbls/SsKLIX9X8f+eTwb079+pne0SinOPEwlLWeAIIrJPwRt+
f1hLt6uJrw4BEm1GePdcTysJzBa1i2GijExtWXTF7jUhvkI2LVREKmi23ze35JtIDWkQfUJqCpmb
a3NMAA+dHCFghsVeNCGX1oCMLvmAbo9739DkDvP4cmlodjlmlVqEwM9AvqoqntuxeJGLcWUsS36P
2uTUV4dj+oY8WiERr5RuuvCX70a7TegDOI/vj2JpdS5NTKO8cHpi5iWiMUxI2TNOSh2kS3hR2m1o
N/Qhbf/ct7Y2oOnPL6yB0hOyrSYWpxszl+ggVzYSqyIr74hFF7iYtplPx+i1NuMUY4rQ59Rlx5o9
yZJvrr2OlgaDXDEoJ9FqfctQKg9wdiEwMluIoHzTkfeqohsW6g/352zJzzTAQtEANDUBzR+gAVhi
RjyMQCSbogwuBGKL/mAxeb1v5bZ3CtdB5Oz+KhWBFH9eWUU7nF60EL23x176Vai5LxEZjeOCPUCk
gfcRdAU+ZW44dKjBSqzaaogvqkI7a9dYeBYDMVS7IDUFiSZVmEMb5ErjqPDlOFLHBixMcddbaY+i
rFKiW7S0OTHtMqZghEIQBuveKKx9wdJF8vIDZptCBdMKlwvMBZEJ+O49Uz4MipOBOC3MBbctSzzL
Vvbhks9empztjCZjxpCGKNLXEvPi5pPFfslltKd+rKzzFJbmYevS0GxzjHJfyOPEBs7Hv0pBBRgr
QNmu17uwAZMvmqEcvfmUx9TnvHATCXMMjt2Vj5iC8L2PmF2aDIU0QDLjI1gLmIeE1H1uKcafUf2i
2ucQHaF1aKeKb7DtfcNL0Q7S6KhpIqmPSu1slpHDjFJU7BEZxGQTQvLULIODlDw3wKhqn0m3sqhL
1+pLc7O5TsDfUkko+NgRj38UA3UVauxavQahBXJwIV7A94e36ESgs0ASBVdrqPFdh1cl4VqnMLCX
SyAm6gAmhCiT4Its7f6+OC486WRUoCeJwZmdKB7LVolhh+bP067oqN+LoWPQo8FW7ieLpkC9PMm1
ACQ2P86rOo+0OqEIsi1gGqovQ6Gm9IbgVyyvxNkl35hqWWCp0ZB8nleJR6MSywp1SBsC4o0KwsTH
Lj0LGke27QAF6/srtXR2XBqbPubiIBTjtAojHcaKjhV+l4iCRQwFVMKtvHbCr5ma3b/SdKRKLsKU
zE/68JWRBwG0kPeHs+R4YAfGBU+C4AkgK7PhMCMXygQOUbXUStvSBrjFgkapZf6n0VxYmsLbxcSF
SgNCnxKWkrqyiAy6hOBEu+/7w1mK/5fDmfl3rXW0igoYGeU/VH5iNLZE1RfFl3ygFuvPce3fN7i4
RtCWh1Qlcsw3RLS5XoRQSUamftBPVQC19G0WrQXdxTW6sDFzuQHgbugSwUZVAOKJvv+PMRt3sSid
syhYCURLEPNJ7AlvNYwG0WgWaKNJfTExkDUHCb5bg+aBgzlao5nVgt83I1tFTiXI1Km7EMQngSTa
qlGvfMPCfsYngD8NTG2obcz3M+2FtIumTwiqP5LudrVTqdsOBNmC/hVktXt/BRfi1FR4RAsC8mlQ
7pjtMon1JRun10CudqAuJR70t19iQdjoSnTMQ22tjUaBn89O0Gli0bMz1VqBAb3eB2nRS8ooYzUh
K+NyzXAhKnB/RAs+OSHtkLpFagH5hWnEFzsN9f6kyWVUxkrzRxWe8qG3gnylQrVmY+aTokY4kyvY
UNTKKoyPVCcHg6/trqW1uRzJbG2KnBWZXMIThDoDZZWd0W0sP0eyYoEz7/6kLWyyi0mDINP1pMVK
JYvFiAFJYY0UwhloiDap7Gwtf/v3KJ+vPxC5yKvjP7cSvxJKjBTkcwhRNeBVVlsPFUDGEDxzAhHq
7kB5llEJEDw13QD56W3Ee75NuG4eemOa8IxHqTMalPsjQD8ebLR/0A0kgKg0ogX45M0gdyGbXGvb
Hi1DaFAa0oC7DbabvmlRuBBso2Sym2aVZKlk7H8EuFC+j/lQ7zOjkcASmOnBY9pK8rvSghOyjAjy
v1zQQ99AOfl3EKfjg55JIDkhRlf4FYRRORBgIU/wBIH2ro9/qnaHFurF1JNZKkZ+3erGG1qLpB8E
3FMy+LjL6L0aDDG2SBhAWRiGuw3qgIWHRprEXDnlliIKYFGA+eE5DqzX7JRjQw+BcxFZUoEARcg3
NW6tlbLp6aFS3EJ9vO9KS3vj0pp07UqFSAOd/LWWD1ZboVOuicBAPNr3zSx57KWZWSAxVF6aLWjW
7Kr/IeaPafDUtV+02Ny3snCigoEIUmhIlYPtV50GexFMxFTFsoFm3IbSuS0r5zRKbLnak8QHakgj
Z9K83ze49Ii8sjiN+8JiFWRq3+hI/+rmscSslflTBvlGrXNVtbME5cyIi+5byPqsGF5Yt0mMAmJf
iMpwlNlQdZGXQJw3uZ2J4qdSfoxd7wELFXavbcp2Wji4RsusSTmvR69Pqj7i9NyOUbkTC3HlWrEQ
+K4+ZTYHTW1kqMDgUxQuahD5UB2iVoAsN6HdlulWKvOVHbKwzBg4DqUJOCroc/xtoAVFrOQcYy+1
5zKDfqNRobE0D04tKb9RTNiwgT1XivH7/qTf0i+gcfbC8JzvS81FpDHBQWF3UD9u8hxgX7nQ7YYo
zVHQOjDuQWAz2Scj08tdGpFgL+hZHNtdxaLvYJBBgt+kmohMet49CNKQbJLcgCa8QlLoWwxt0LxH
qdq/deHAJbQjRHQX8U7dDYKQPQiJoLlFWK48SJZcGLdQNP0CtaWCZmbmSUk4sibqesCZSNfZgdEe
BYOpQEkq7+AtSd26Tl+QgnlQM3+kqWyJ/ZqS3JIvQ+sPfcEAGgHQMQsOBaeFOsRCbkMN902WI99k
+huOmpVTc8lPoUw7CXJDjxTUwtd7FW+eWgLRQ25HDY4AFDDQdtdGPsvdLFrxlFumh6nFGmy6EuA3
woQZu7bVcK6CIXfIbXV8mA4+BXpBTi06+bjrhFel9cB3HkUbmfZWFvbgxTtn8TYKN4JsQwRlZeC3
8ztlqPFeB7MszhVtdv8RsgSC50I24dVzgNc2vYa9Kq5E+IXNgbVDFEGXCxjFUKO6HjKBOACOrjGb
iFDOoGZ5eXmaeCB29vNggaBns9bgf7ucIIJRIRIKeDoc+O/3XITe3qBF2AO8YOMRZYmxE8apNWp7
Fh2atbTZ9OnX16BrU7MIpwltNpgFTA0Zs7hyAo3+yhItDwb3eg0kl4Ix78sfwZyObgNYUOrUHYTX
YnTQROBno5sOKyDlpcHIUEQB7xD0ItHVdb1OCbhIoerYInqGJX9oipgd0Kq6liRa2AGouspAvcEI
0HVzwVA9VHXWmzCjDa9qJXiRmL+ZvIDQSfZsssgKDcHudQZVEISUqH+YhBAbNX5upGelTY6B+NLr
FVKj6vZ+EP+bNpovJu5WKBZBKBNSTrN4V5eDNOQCzW3ZbEML2jCSHevjGQliC9SJbjWCKHP4VFnj
kforQz9MD6UWbUxWVnyhpDu1hf37HTOnSkKidlpT5yiBmF5HO4sOZLBkMTqNwXfNwFRMFDSG4UHR
m9/352DJ21C8wuE5qbhjD127AE/jQKMFy1GO+Y67o5Q7000p6Pc1RAHvm1qIPSjJ/WNqDk2JOVqh
oxim5LEBVhdMhP1eyH7eN7I4HrTYoU4yafzMM5IJyQgh2nQZGk4afUPTJdpxvHY40WDt6bW8bBe2
ZmEuazgamiZbpjw6gnho+UbMS1vRP0cktmNQ68Wupq3k0xcGiBcYMHkIEKCYmpdNJNMA04FSFgDE
fYcFsaQCBzToVJOdvqpnuGgLCQb4BZQ8byj8Kl2MK7mpigmlgSqdL0m+MDUZMCh0rGknTj4+24uA
i6M0jKsHoKrzWywrSN8pPcWTinqaeBxTE4kv0eJkxUGWNv2Vodlmi8B8Wwe4Z9gMWMax8nv5t2S4
PTKjemt1xR7i3IL0VpZbg7m58XLfPW/vq4CMK6jg4UYAjvB5jkgIYkqNnhV4kgBmlTMc8ZrNpxqo
/lywyoZkztitPBAWZ/bC5uzM7wnPNIjaQN2dV9C89MQ82OjyjrA1gua1wc1iiZp1dS5zdLp16ifI
0TEmvCPTL1ENnEbp7FjwhmGNxWb6+Bu3+Xdwyiz/UfKhAkIVgxMUryt3DXNG5WNkCt74dlukKxCz
JWs4x6A+jKsT2senDXNx0Rh6oUNfDZAgRhm78kDttD4QZPhS2nu05UjAtCtBc2kLXlqcLZ6qtnHB
daGwiVj5rP9F8olCQfPiKLdI1q/c3BatSXjGosYioqlndlcFqi6J0hrja/rSGQrdUtHVEw+lI4Vv
BVlja7gRbJIAngMYS8BjA+90cS6JPeZBqRgxGIm95Dk/VtbJ3uwf98636WzWkouaersNJmN42yB5
BQU6eTaTY9pEo9iKkU2qQuR+l1XBzzFkbe9pALwZHseNDmIWFTGJP6SZuYeYCDRm0joS30SQMwKx
WSnbTAj0+AQ5DuM7SEvxG3u53JFYC7eg5Ne9PtfjFyPERutZmdXP4zhCva+g1YNADG2vDZLyE4+c
2i/NSknRYVAFAQg/BuEj7pv4QxMTUPPwimg/kGotAsdQCkmA1k7RtG5XQcoMzfBGJ/saJ8ozT5PW
PKdmUSY4tafkeijjL23NMIf6Vp4mxk+pNUgBKRSIv7i4uY4tiF9z809VBmg8aEI1LN0gIIrsmoMg
9n6dColuDwwpR/STMNRjC1QmqBdSqI9sia50xpNkRiy2gljs+60S5Lpuxx3LARYEZAAT14YUIFMZ
dLqRYjbnIM7CZqtlNNw0pjbAhNnn7xE0n86cIgtsDdwg3aZAB7I9SsaAWoRBUAPOq6E7xkEWOL2B
yzwRPhI9OaSZTgG2TBE7Kw3YIdBL+SRRm21LxFNP5UPeEeA7lBDcylIRWmJe/aqixudKALGnIVWR
SWs3whAKmy4Mhm1dVY7RdoOFxOQ5lJJTSJufBAKLgoATvEqLTYsKndUE+UMdZXsgizeVUeDspQVq
qg1Y58W++OQSlPeU/iMuCs2t9eBFINUWXTmAM4SBk6u89RgpnhlQwD+FxlS2BCg5kKEz8L6oLfXa
RtQRrIrXKNBeBNoSJ66zzgJX96Fg7SfmqdypRvWHlsUTVmOv9H3UWioqr6ltZsrwe+B17piIWc+i
UZpbMqawIQHpy5SaHcQO4sddJUEgTh2ppQ1685iIeXRulaERXOhJyh74iOnTqI38IVM69oY3c7UV
UcHx8rqWzkEm6ts8YT13plbdLy0yFSsmQ/YMoQHtPGq83Kd4GW3QnSf/EboyPIZSGx+zKNOPdTPy
nSbFgReVWr7XSEH9TusNdGgptSNRk3RWr0PQR+4G5sAnE0dLBR3N4VrJNuB0+smNyniTGtW0kbWS
dJwpueiVUEr7ohDrKW0RrbxASGRp9EMZurexNpHyCds+wLuGNYeE9Bm1xLaMHBVd7m6eqsIOktu/
xrblIAMtuOpFYzB+aZUJlbo2dhq9HHCOpKG5LeoiBPuEUKs/pZFrL0GWhQ62g+nSvgugZC2EmtNK
lXwqwobbZGg1fwja0h+1SnNJS+OtWCnJMVNLAXfEdvCHMh8iK6ib776hyAAFsa47Rhd1B+gFdI9B
lo9o32LJKxgB0idR7WuUd4IOLOIB8aqgKWwK8p4Mmdli2IxIhO/NPDJ+CWmQH6KBtTuxwZ/yLiGW
Ktaaj+OjcCFkCkBqqUXpEyjfoz+QgwjfoyHKTpkUVXYNOgLUUfshfwKtKLLmlcp/d5FGf5YDF45g
Qag3LceGabROdYYhoo44SNQ2iB7vO6muOmtIoU7Z9wps1ZLqGnyMIRcr5edI0MYtS6STEMeFgz8z
vNRk+VOQxMStJKSUWob9BYy+7sh5RPdimjVHoumDO9alvtdzPBH7oK+8OIZuoASIjqdXAt8KUdLu
jMLoNrEk1GC714NXQW8I6N30wSvFmj4Muah+1J2WbiJBYSCZAkgXlPACFKzirtvkZjns1bJTHDWP
+y8gPplhmwYbfUBuhAC4+Yh9qnpbfHHJeIl65ZxAzYDUUA8PtVcT53+TQ6iPdzYsOlGpu6lAbdBF
+GOh7KqcumC1OgRJ/UK61CliaBB2oR9U76kwnAf+sxsThzTQlc/DFqh1Y6vn6qnN9SOVmYd2gjdN
kFyJI0JE7UPWgnoiz0Ju48K+Cyp5UqWHknqVOkHRvAG18ByGAPuzANhRM7Y1I/swQqG0gzTeUS1x
mag7ktHvTCpBpxEVX8L3iADIDL/nUul2WQCnxe4apV2tQqg8NOieisDLaYgVegolOjGGnIMkAK/D
nU7O7SLjtd2M7RHcFz44/R7wjEitnHZnM2kdsxSoZagxMITvkcj2WNvfoAbZlbG8E3vFFYlpIUfl
lEn5MvX8yEFJrK7UWotCKkGv2ZHoEgDh6iFUeGKluv5hdu1LYISeXEa+1ir4m4U+8ai/TUrczVhs
wMb9JOkdgmHtQiYOkHKKgzDdG6loNSPuMkx1ipS9i2X+UyhTv6lH2UnQNql1xrGHkkjZlm4y4Ikv
cfHc6sF5CMsRUCF1J5nZXkUeF4qiX0rTvrVR5qKG9KAFmGzcEnaVnNiGCJ4TQ2O/tNAEu7uhvLBc
O9a9cRDCQbJZJ0IWNICGFA9PpdCc+k62Ipk/5bqG24ACVnQk73Zpg6OJ679o0RyT6UKt9AT68bHy
SqIqRxjP3CQsvqS0cRMBjYqoaPqKLkHMg/YvQaPbGnqn1B6F4UCtjzk6xZBrQQ08Cg4luuWsFLsA
Urw+iBEFSynS38MINRQjOg4JHAg8jLIVqmbkJinFGMfhoY+7517XehtFLxAnKThupr6SmjAEdI09
p6n23nBj3waZW4/SG7aZ2+KF01bjU1QrTgx0VxO1j6M5vFWs+mQFMuaGiaaT3tA9QAJSWwMTVFYO
6OKDZOiQiDsSKm9Ii3xIBaB4oF05FK2IFrC4shROj4IMpybmXlVLK2Nw21ErrUAA7ZdcxIekRCIQ
aYZfRSgftBZ7Jo8zJ6/DPeQR9qCjw/LqkVU2oF4zC+5URXKqwNcA+N1ZFII3oRY+kc4CjUce7ZI0
22WmeIxpvoUDHhL8DF55MZ79DWRujN8AtG7RsPZLjci2FJUNixsv6QTq6GX4G1vkBJ3ZHZwb8t3N
oQZm2SvTaHDQu6dZPZGfQhEIxzQ6yS3kMCsGOhiwB2heHyAZQ/OzqMY7PUheaMQfaR4+tON7BJDI
2KlvJiVOh/BmayE7pgnDm0ASMqsW8b/KREWTvOjjUmUFkWhRMdqmoIC1eKw+VqnuxqIZWp1B3lNF
PRfgnlM6zZOC7ifukH5bkx0agbMNH3VoIVWllzANNyEUQcM61cFqUb6LOKstpQwhKSzqP4ox+VAS
VQYMh3pKEj7iintO49zX8q9aGTdK0FQA0QQyaouKD2Iun8vsIcnDR9BpOvrYnQJJPUFbHHKSyUh3
JuGGlxTmn65pQabZEdQCqsbSWa1ZaonSJJ9QCGWEmXZBF5IdSZ8Oglfg9vypDWIaWmneidXKC+nm
FYEEqKwaMpLaKBsgiX79AhQKSUcfkUgsIPQnfZFIk3A7OGaYl/uZgpvc7GRIQ0IOta1J62huaJCK
NgxgiErvLA/tKPx938DffNvV03lmYZa+CiKloWUCzJTmj1/xJtt64wbA1y3ZVW+x/dlZcCtLcPAY
9KKVlMRNpgCm0U4KvkkBxW3Alq9nEUc1GcsYksHtYHXNiZVvyYAID6HknG0qLkCRdY2TYM3kbD5r
6IXqlYTnrBD8yIDFBBNwiY2WoQ3uV2eotpz/r8n12Rhn04vnZFMNCcaYN08hNnbNVmhWl1zxchJn
2eukynNdiGBAazIrCD2TtxaItsTyPw1EQW0ZoAz44izpoffBoLNpsXj5kOHU19j3fU+8SQz/nal/
Dcxe5gCYgwKrhAE5wkFo0+ipXdNAWdpNqPX9M4ZZaiqJAilCKZFYQ6O6aosLHFnLMKyYmDeIt1XH
9PDvNMUQVA7feLP5L9OErlZpKtWA7+V60wS9pHVQIgHNSsIsyEHW9ZOkPd23cZsdndYC8gWo5xrg
dJmnYbkWaUTrJqd6lfyfnZO+ZVvOfdFPt4XPNnRlTLekyTN7s0Gh3NsKUgV7nSc+iz+7n5L9BAZl
5kgPB36QDroj+LqzMsgpvMwj3+UgZx6d0a7WBw0z2YCGOaQgeK2d0dx3LWgGIV2snyNSW7SFPBFz
un4lh7joJyANQbcQYBkQVbheRqpDxLmvMeIQemD5WW9WwsJNDu/vjP77+7PdxACD1Kscv9+Usq33
giMzazBAeX6sDPf+RC5u3IuhzHZVW6VaRQGhg8YbpITEjTaKNpAP9438Py7yz4Dm8kW1AnViHsIK
ytZ66HzEj+Oh23yBiiH6Lvag8fdyr3qlK32wq2ZnudAY1/qx5zBrSvbw9Jh/CzbSUshi7/n7j8HJ
t68mcjsr6d6/9bYb18QWFMEAgVvGvPmmFUCJOk6DHSGsuVO/JH/wjSP9bpyXB1ABDecIOyJ0ait5
FfbaynreVrQm37mwPjuXqcmA3Q6wMaAcOUZu+QbVBMAKA5f40o/IX1nYRU811b+VeyDt580RZQ42
pzHDWJMD/aZvko2q3V7bij6ETH/2u9oC3h95JWuNAXZxmFMHoj7xSKHLefLrizS+iFeRWPcYZkkB
0FKdCvCo5FTLtjxsK9VJghOqXP9hsBCFQWiF+A5qvTObLA26tiIYbJ5DHkNwCzxe/WKvPiFXcxg8
wzMf+QZZUzdZsbx0Tbg0PIuwudSpcY3krBULx0awBvFFQYOVRP9DWLs0MwtrgqgUARq9UZBMf9QB
RZ7m8/4MLt5XLy3MAhvRg0AK0JhmAViC399VnvLQWFZ4YKGjWYb1yjaF/yhv1Ye1fbEwhTIAmGD/
AsIMYPnZ2KS+itSxBiUJZa8iMGbUGZRtb77dH+BCNIUVHAkTqhucprOAo40VbRSKJIUBmWmAvqI6
BV9+t+IOC8cPqqxIHKG/XwRgfhazJQhlm3XRYxaTV1N/7PSV/hll+syrCKYIoH5F/QVIMpByzbkc
O5HiCVfmkb3vHcMON+ZZtgw/cQKPWo0X71O32eePih1CgwWEK28P3FdPGh4bkBN/YGfEmn3gKqfT
6Bd2uZWs0Hn9X/XUpdknTnN0sf/bOivTqsgiqHkfUr5PNTdeozy5WUyYwBpOFNOgUARF3rUJCG2j
TaAroLPJPCF7an9X8coBdRM9JwtArmgTHR602uRrC0rdoJDbQXuOl3/E+pk3Ox7h9euExsrOXhzK
haHZbIVmgJ0RVpEtIRPGg12sf0jJyoNQmjbv3Gv+XoigtKajrWe2xbKRMUDm2wjCPdpbb+ludUhd
+fRRQcInt0O/OcQ7KL1vIys5KWf6Ym5zBxcAn7yU7hou6GaLIEEsAOQD/JUCH55TnjYERZS84JHd
ofTUxI6SrvV73gSUmYVZKMuSnsZCBAst8lySC86ZqjrxNWTwgocARgnfg5jfRHox80G5aYkqN7AS
RscsYFYhbZqutI3MQWfg/xi7pgH9a0qbleFBMSaVWQ9T5XhWSr9lu26NQXtpNMiIyMBOTMRp80Nb
SRlSO40Mf29/KZVlFPuAgWMDuffQvz+YpfW/tDQ7MduCdZRrkyVFsTJEYbLGW3bbroT5ujQxc3ez
gGp2CYJVu/d0CVlpS3JR+XRZ6A+SRRA3x9/3x3T7sJtZnLlcaPZMzHpYrIkHNlfTUmxqF/vwQHHV
Ur5Uw66cFZNr8zjzv4aMOCIUmGx3BTlWOQz+Me3eFn7GQMMOqM6CaWhYWbyFaAVwDfwdDVgAxc+x
oFlQV0nLIPeQNgcyeormRvJasJo+fBasYAMECTJcEYSk0zdcnB8y0cau6DUECIeeQgvZ0J1+zp96
C7V7L/nWnBAKhI2VHorTN5qlrBM6OCzjlFu/uBWuXItuXwwK6AQvPmbmrUadM7Up9QiiZ4mtWtC6
RlmoccaDYkefjRt4hQXav9IJbMmacuQr5/1C4L4yP/NkWY9NRQ5hnjLk339l8h8DbU6ValXyoxSs
XF7+rt69mZ95cZKWEmUjZn5w5Ulp7lR7kN95Ke38qdmIm9F/7WzFQ9OVqzjNyfTNXbspbHMlI7bo
Y6A4hJYZTl5oPl2vP2NBgI5kE7vX3GrGeQQTXrzixgt7B9BftGYCqiJBS3JmArVFxqsR8qYJeRzZ
W7eGgP97iM1n8tLA9AEXPlyHYBGLGxhoviZ4ADTCt/E+dI1t9DmehLPqh3Yeua65FbcrYWFp9i4t
3+yemEq0g2XmlpnV/VS+W388Mwgz2+qRfNADi3G0r93h1yZ0tk1GWUClQoRVtXa7/kHTft8f1u2R
jq4JQMOwG5HRvrnwxRE3ZVaH6I9LpGZjBs3JUEa2bUroStA+Wmt8uX0NoSyAMAeVYxwViHSzWRSG
TkvICIbu5IAK5jZ3uWu62PnIK1myn3yHL/oRJHuDpTv9V2u3zUqm4lagc/YBswmNTS2XAx0fgPqj
RzYjWpYPxndz+Pnb8IZd74T7fq98Sy56BaH7tU9fFPSx2MLu1Iw2DSxAgFe+6NavrmdkFolQ0AtD
OQHrcMRReqs9VPwC8IbcX+bpR663DbDsoN3CUuMKAjzZ9bZRQUoLrYQAKigoszLq8eqhBYFGxX+1
yeN9U7enDEyZeEWgIQZNgHPYfEpVtP0oMGWUrfmYApjxyDO2H4e03pQd5FilgX/KaBLcpwAv3Ld9
u1tESAtAbxpdt5Cvn7dTE7M0OmA7wAJXx3YAAIlJ1vocbg8OmMDLAa9F9EyjQeB6JsOEalmhTRzK
auvqBCeX3uzTKv7R6APoehpbRzH3P4wKFQzgwnFuY2zXJvPeVHjbIo3IxRe5cWtjLaou7krsi38s
zDZFlo1V2nawEMk2d+UJo4kXDf81WobT5C74CL3EektfkMoL7d8CAKMrQ1xyGuDDcXKg4A+k8WyI
igEtGzQhgvAoxiVguoUo5/ABqvcr59MtfQ+GeWloNlKqJFkmxTCkPmcHHWEPNXqr2sfb3P4hfUme
YVprp//ffoz55ru0Odt8aV6MKtNgE22wL8JOsJX3FvP5xzjHNkBLVv65xtG2NJ14AoKJF41FqFbO
pjNXqhH1WRCqhNBSVBK3iJzefEBLpZAAVcmtsXPvu+j0g/MhqlM3J24VkxL4LAkk5WHScAomiC7Y
jej8oY/jGtJ+4cY4tZsgewBqu78cJ9fbQG8oAZQU+XPtoz8nJfKQnYfkTLcJfd20gaB2Xe4MCNa5
sxajl20jywW07+Sg8/STodW9GBtNZqebpLX658IzbTy0XHT/NDaxqWP+GTV7PIZeP1psv0qDuzi/
/9qfFxOEBB0NSg/7rR08gvy0xjvIcNCt64/e/5H2Zc1x40qzv4gRXMAFrySbvapbm7X4hSFbNvd9
56//kr5xRhSE24jxnJin4xlXAywUClVZmfezM4Su4jxc/6ScVAv7vbLJfNNo7OMuJEu/orDjPbpK
B/NFKuwf0HX8OWLxbrgZN/5zeSMq/XKemQAOIEsF7S4xEcmZA9Pm2axXUwCFsO6b6TsydA373Rhs
dQsvFOm2BwCnaoE2kdGMEjySvuZDn00zmXrZjlBm1mAagIn9qIAV1QDp8P0s4mfhPGw/G1qO8CqR
bSNV8fMZhsqT9l5780t2IHvtpsZjaEM8jFZ0u+vfkxPkP1lkfShuGwQ/GRblySHfi93oxpfpJrjv
d6md3YwO8lgnv5O96JuC9OtQikLv8tU+x4jP9hl/ymPFl4E4h3rlXrrQhwAt2uoJEPCT9TgFm3ln
om7sVI/qGbXk60v/eno+W1Y/73U6W2DGlMMEpGHvRvIMyhqPqoIH5deQ+9kGkxfUfjTEzYDVzQoY
W7oGiMPyvqEj0FryU6AALFkPdjNQ5/rSvvb7lmmxj7NiMg+iUQmTxF8cVt72JzneyU7sRr9Axo25
DvUyuONBPaJL42qP1w1z93QpnUEJB8wq7EtPnqN+rgn2dBlEird18dRPggou9ywCMkDxDzAcbNBV
q6CX+sVERY1+h/HSX8msXFppKnfIJLy/WM+HMfZ0TOiuJYARIEOufs7ZXsrAISoofX9t4C3famWD
OQFmqKOzp8EGkU4+cXvjFEMuNs8AZFcPjbKZy5+qaHBMsIkm4/vgRaZYG2zSSAWOOY1v9H4idkIL
aVNokP/9b9vIHIMM8najWcRwR+0u9G+rHgwKArf4muR/3kXG46c4VXsVs9JOBaLwSv3VJ6LvxN0z
shAVQ5sIuf7i+6vYXNRyQAodixjyo6Q4c3VTELvFva/t/HSvR4+mFDiBbGsBuOcvJAUpnh3n99d3
kn9DrH7F8ivXv0JVQisf8CsCy5U1Ww1HW4WGavIWjpes09HTcI0QWP29huswEsAxRFvAXMFGZwUl
rWFcyi6q4ajJDtLDLs3eBItcKuzspYA1Uky+LrNbLOFJM3dgmfcXOwTAlRJ45yRrd76P2S0fTEoh
CAgqWXGlRjtAlu66cd6FhLoHOqOKZSHXYK7gKvL1SVFhOwHdIDq0biq3zjBq343C3Aei+/crTQVO
/4c5wnIeQTUxxCxTkjht0LkB8vLmvgRMvc5rYPA9dG72SON8UDoIxVt4H3NtmYk7NCsjKwpgWc1q
t9KMfRDVKOD79wTw+Ot7ys3diIIUWYPyN8qMjOOkXTN2eQRbFuCfdq/hCdnNUFFH98bobb0cN8v/
XzfaOVHSHVwD7EqCHI6/06vfwCRxGGlsgfHHb5DM2H8EaGk4ZkYuueCI751choLAIAXzNhit6VBG
an3JxnrbWtYgKLj+fzYDzGD/DxTLVvUVzEKhW4cfIhuYTm/dvtvF5k+p9RLdC4g9Qh1Wee/RqhlF
Amu8IAkw3CKcA04GNLk+Bw8VishJg1EBp8ysG02qNg2YqK5/aq5XgbpLR8WXLFJ4n03okZoV0HkH
3LZ4gqxYor1TCUxa3nUrvDwDxHQUnBLoikAB8bOVMJL8IS/rBFUrcIIaxS7sYkzf/bxuhRtswX6H
IGRivBmMHJ/NmGkZYWYEaZTaI86OvvWUm9KipQQ1jhBI7qdJNSxwyww/xrJ4aRrzDogjsKtn2je/
JSKOTW6mYABMDtYO/CDKDlz3qYSbqcbQQgJyF1/z70HwsGvnypGG1k386I502UYfs00gYiLgPPtU
bDdAp8AAYN6U/axqkg29BvUeJylva2PcRjX5gbC14IFnpXWVIPxlJXgR0m9QnsKA3msb4xoaanXf
6AmyNLRr6Ov1r/O15qai7IVIDck+/EOZj1NOBZgsJzhzG1r7pL/LtGkLvnnb98dzkfdeT6a/8O21
RSZrKnuaTtO8HB9g+m0NyVojp6+R3jq6cJ6Y5+FrW4yHdy3RweezrM56o0Nkm+VTIQlSGt5Vt7bB
5EyYEDSTmsJGM32P48qOAoj2HPxwU/eCZybvHbS2xESFUgoxPx+AzWqhscfYGU1tM/ruJ4Gr4oE3
BZ2dJC/X3YNvEvLeYCxCHGLnseOhjJLewOJkv4Kl2KkTdT9R2e4MevaNxtazSyLNggxJ46UuJtCO
0Bld8naWhiX1O0NS0Wd3yDZ6Jk7uPOWn4kYD/O8obSbH34ND0CWoo2JG3J1t//GlcoC/OkSP/kv1
TgT7zgv4JtGRR0GgDfIPjBdNaafnk4xoDFk9GxTmZ1B+f7u+z5xCJs4hiuvoT2sqLhfmbi+WuowO
djjUoMg9ZlkPwaan7uioHvpuXuKWg+2IQE88z12+Kfjwlo7Rn8C9zoJL1AyKpgXOCqOV5W029QPm
ixAydTdKS+gWBK1+32BKQsSLyjuWFurtsKouD2xmsZ1Cp6aQezyc6E2ieW2OcU5RTZNrQ8PlCf0V
AnAbk4GGQ6xUMhkw9YSahxL7mON3pr+5QdH1Wb6YgoFZNnpqk5GOsj/iHZHqd13XP8U1dNfIv9fF
RX6LqrIJ9RE4yBfGsDAbrbwecerVAlWW45B7Uw0qyltZ3xTKRjNs1TiNneBq4O7gyigTqMNR6QBI
mnFbpajJJvFeq+6LTBIkIbwLaL005nDFQTQH2YAtDE2CsWPN/LUY3dGI5I5aYpgzKjvFrfL8+/UT
x4tsOMt4HkHZApcx4x9a2yBZbbA6msqXIaqd3jTcaZYuvpTbuSJ5co8GlC5IW3mJ3coqS06CnnA8
hCA5BbMBiBvm7ZQ7SqeBjF1wyXKznLUh5l7HA49URgBDluWDEhsv2k0Y3AbDc2k4QH3p1VNgPP37
Hf1DuLZ0msCWzuxoNWeylsQ6DkNjuZb+OuSFMyaDq2GeK6rHQ0uyE5kGQcmC9x1XVtkdBbFibCU9
rHbNaS4vcXerhk+1dNuQXV05QxsIXmG8U7G2x2xs2CFqIpvGKpNdkR4XCt+qfL6+k7wzsbbBnDwq
R+FC2Ae18BZ4NoIx4NBW0TesJ3dqN4aIGVW0JOYImuOo9d1ibq72ZviWYnSjK/fXl8R7BRg4bAuK
eZlUYnvXWhK0VYNswummNI08Re2DV1VWjZ+YBKYeLZT8YSys5GyOmMB2pjqQLlkuA9czJMFwCqs0
Pba6BdXg67+Ls/ZFdVWVAbIG7QxLLznNcgkSGDxOTAWyUYfGRCUoNQRGeKcR4Gfg7QwTSQT90wNb
3bTg0qgLrUelcBgq/SRZlXobZPoxqZRxB5qMw9Srg4tE7gaNockO40JEsctJYRapBBCUgvUcbMyM
14JolCqRiUcPBYBVKwo0g/99kR4W6IIjR6b05U4ffNOK0xDJKfFvabsbm41VOKn5ihehk4e7mv66
/uE47ealEPJhcDlE6z0NdUPpaQ5Bpweq2NNWtxWbvBZbep7RqXxqTtQlgjXynAXIK4jtQUNqwc9+
Ngl6twLM/8iGDemUGlsJ1Zbc3FxfFycpM9Y2lhtktSxMISZS2GJZbXuYsxs/AoOFDab6wBAEzq8k
jAQbCLUdzDEgo8B7+LOl2A9NpRmR1nZALcrfxsjubVTOHUyGedHJusjo+ErH1ku3okoWdx8hBA6G
QRRRvsyPDlbUW7WG9B78IQQ0CeP3ohMUILnxBhCSf2ww7lHkCemgjrU0b0w72gUb9dU/QUdnG9r6
LXUVgT3+ksBTuxQ6THDIft7MrCIQYJyxJEvZ+8FPXXdT6f26Z2i8+oGxPMMWeWM8E1iNizYe6ymB
yriTSlH1DdAz/UdFxv6pL6QCvES++j1tcrr3o1g6V5PRHPK+BwP7PJQ7v5DDfRDX7SsZAcqs4sLf
yUowe7Gk41WDh4C2LcCA5EFTuzuAoKUntlVXxasWYZ7dygOgufqRyKWNdK3Fk32ybtS4Qqc6BsvL
gJ9700wm5Acrf2xt2ZrmbaVUwZsaK+mNkXXlnV8244nEUXubSnWHUkYIiSyUpOnoRR0GdgJZ/WHN
CWSoc9L4qq1GZfvYdVG0IS2iVdHPeJ2MeYBCcglsVG3noQnVv7mYmqfWWKR6LHm478s52CtQxNxQ
H3mk3YFxYxeWY1GC/aGqT5GmLb/Mj/e9RXVXrcCyZE8khAYqLQavMvTak/OBZviXstGzQHZzAkFW
FDjyHGrfAjQ8D2YvgRFntnISbXySgou4ppSccL/5u2CgIKcoG7lpwJvSE2/IUs3V61l6HRUjk3Z9
l0ZOZ+o99WIDINFspsZL1oboUcuy9BiDouD77Fv+pSkHspGUUOswYUi01I4AgyKulgakBwtsojxr
s4onYjAaxzTrlLcurdVfpIjk28FM401RK1FoW76apa6UF+lzlhhDBZXmIn3PfX08xJCsfwLBUL8v
cmV26mHKbvCfdzehZWHEPzW1G1+alF9I9cK9NWLCQ430yq2LGYwbFfoIz+CNMe6GfCE2oV2tleDZ
stLB87MgSLfgi1f3BUhF7iDY3LgSmMkWNEU5HKQhH76bfShvYA1EfYHaZNveVwZALyBUe2uBpOmc
+lVcgrYGFyNItY37HMQXd0UOUg83LkOwaRVV9RoQEE+Bx6Ie3gj4TGpwOoFk7RgpJf0WYwzVi+e0
PPidrD3mXan5ezwII6j+qfOdAnktEMFMuiP5knmnm5W/b5VGR6+XoOm7qbrKV2wjRz3fIXEy9Vug
/Ma7tOwnsFOl1D8NupTtDB/0YX5USoptjlXxo81j865UFau2S/CtPASKDjGf3OwBSY7J+KBCOO07
LaEOOxcDWte+0uePudZXb3qqSC3IO43WssMkrJ77oWoe9E6PKN6umgYeFJIdrWFEQ78DoTvYZ4dH
tZrU2g6kuvg99sO4UdAif4TKLHgkUwt9SBs8PtB2ziIaPkDROj5lkR4Otpa2/oMSxTjzfqeFtlzI
KZgr/HF40upg2INyqobVwTCOQ6n65wCcn3cIIfqIU4RJtzAr++MwJPLrVGgKBvwqgp+uW+AnmfrC
PGf1BH4R9H3HfeVHAAr2Rp1M26ic6wOppeR2imdgQClIzPeVZSRergML5+tzWDtNq4+gUIyTd8yw
DN9Kk3b7zEopVFSQS1xyPQTR+VSFblkX9Vtg+eEZ0bBzpTqbfpgZqEZmAokmDXj80G7MEnCmeZqC
Y9RHeBDQyfC3gKplD6CjxlGPG7W3YQh8LRS0dnjsJzekLOJ7yZ/CnRFqOo5DAukDcL+0m0DLxyNI
83qvmA2QJNFGsskUdhtIU5g7KEtAJ84I9N6t6wm8dJKiAhAKadTAI5NpXXpSDZsozsmm6BN92JaG
UVPHyog+22AMbygIFaKqddWwSUO8eWvgHfQS4qt2D8mwTWdGLQa4AzPZGKDEerRiDRU4iFb1MyiD
LGlyQHM5lw6Vm+Q3xN9B5jIWVftUFdTfTFpdvpqgXNn1YZp4kFtoXrVAancVKPMwAtIB/WjWpast
mw6FoPLekmc1A6M1Zp1MMynugJUwT0FLm6NpWfNegSdCIlwChOn6PadyHsmfrjnm+aORdKyRBS2z
C0DwePVLu78Mm8ByjG18a7gmRBXt4aU9GDbdlr/BRevQb0SxwRAZKYJsjNfv+vRbmCQJPZIp0Sw/
dnrw60SejIabYr6q9FkGbAK4NKm0k8kjvXd9D7j5+jKnBeoFgAzZ3IyQWg1Q+0emCbB4WteQORPs
MufdDHnDDwvLL1jlmX2j1BhmgYUArGCl8p6C+5aC4czQUPiLfja58TxFj9dXxX0HERl07BQNIcwx
MIW/Jm40sBH8+bKQUkPPEgn0zuoA/Q4u0Y//aIzJAKvGjLtRgrEE821jtNd7r8si8I+BKnU3Rs8+
eY+r3wKji28yTXdjvUImDyzQ1+9RJIsdiGdpu/o9O+Bp6ZCfshtvxm3+TWCOUymAOcCEwIiE2UQW
fE7kqgp8aemt3dVA/af7C3WCG3AiZZg8Um99r9mjCmOdg4uobsfzn7VlZndpPYeBv3hoDcKcffo7
OMk/6yeIqQgqZuryNP26ox9LZHY0pyAkr0MYIqjHPRRP3rwF6wJmGohtvGc3+j3GU5z6DD5q46w+
C+GhvPfYUn3FoxnYaTwoPp8TMMTUKinxQW+K+/Zi3c7Qe/MqUNM52Gkn/l7cTsdhb4D5QVAE4r7P
1paZMAi6NQwULa7Uvli6fZEQebaGq5l28dMKARuv7chtjtGPeNujirgXeBbXkVfrZgJfBOKzPMxh
vXpCXhbsLgoC0ROI0Q7SNvJE28zdZahGYowTBW68CT/vsl+ZSaUuUKoMrGqRPRheW26H5qaqttfX
xXunoZ31jyEm7GWdAc2oBeFEpIeuftGCfSzCn/Ji99rE8hNWkXUqcOuDXAgtunk/Zvq2jFXB051v
AfzIiNAQmbaYI1GHjRTPCxBElm7T6sHvBY9Z3gWsY5wFb00FxXEWHQjeg3lue6B3MmqcBis9tFEC
FinMMtJAcMHyvsfKFIsNjFPwHSb4H97NW4vcFtZOEVWmuAdpbYM5wkmrQJwHWE5nQBsIYpR4UCIn
7B/KMj34/fio4o4NewPZA+i7NergCWbLOeBS8bibctwdmmq38nc/l5zrzijYZxZAaMHp/WZB9NXB
hmpPQ7eZlUPQCFye5y06oKRQm9EsBdW5z/4I0asobFXU/vz4d1I/6o2gk8JdxdICkw1tgfAvZ3vl
73gyNf7UoPSxUOCC0aEGKU3lWsLd4roKwgMqqRYkAWQmRtQ06iYjXiqM806VflX9dhzurn8QkQkm
OvQ5yUZ1gImyBrEjdIfVbdT+RRFRXy2D+RxmNTfmYKGIKElvVbJJiks0PV1fBv+LfOzU8uerL1Ir
kPcq/ywDb7tKf7aK737mDLWoj8v1rNVSmC8fKWoYGDq2K+8OuvYt7gWeJfocTI7RNURpFYKt6jVw
wEEWV3/KRCQyor1iYimJK1AWF1hDNGP+5BnEoHr20Or/7aP/SYxXXwQ14wFMqrAiTbchuKe7+tCI
MnrubiGhxxQb+iZ4tX3+6pPcge0yQz03Uw7RuJGQ68oiEhNuWRVKnP8YYT5Jr6XQHmgXZNpd9oZR
9/O8kxzwXXtDb3dO+Sbvrrsyt8y/Nsh8nyTFZIq6rGpwFJQkbufdbX8EyPpW24JuSz6JatPLLrHp
JoYrocUBXiZIgTFRRgapcpu3iGYBeamHW0u66/SbACPdgeAS5zreyhATazoLpZkazKnQ2dkGtWUT
4w6cuI1IvZr75gKIhkBlBDETcIvPbhGnmW70Gez4d/HFVDZ4c/WH1onUjfbu31//WlwX/LDFurlh
JfXkR7AVhxAqOM/EAxPzdRPcmAO6IuBk0E7EuPPn5QxtM8wgFYaXgyqLFnagfLtugPtdPgzoCzZp
dVR1rZtAn47rsinP+eAZ4bHwt6r5NzcNgNGgOsXIKz7NZysprXyVLm2evN4PgSeBdqwUKbTyVgI1
Z7BSAOMAgTDWlcc0qeUeqJESYIMMKCJjsiGIWIpwaTwsLoaSPwwxrixLcU2yFoZC8AKfUNJPDjlK
yhuzbZpbE/oHTt1DlbuH9NEoK41rzLqXGpHmQMJ9tK9/Pp4LItFZJqQNYLH+PCdXn09Wah+Kr4gX
mlGD0/XYYsouqAUANZ4Tro0wT7N5jog5L/hc6BdAnsiRAS+/vgy+BegDLpRDIHRigrmWppkZLy2y
ttmWxVnrBf7H9Q20o//39zNxnObQ6atH/P1V/h53sRvkqFJTc6NFQtKX5USyERVVLLCvIAnHkDXj
hpBqz4sQQpGONXbPI3Sp9QDTuugTtLMJ2LZpY+JkEyTFCeNH58ka9nPToRvR2zGmpTUorkUD3XXK
ufPpXaq+XN9n0Y9jXBfsR93cLfvQSc+WcRsaB3BchIVTtYeq3GmdAD/P3fbVXjDHHn0ePOsjdCUB
IbfBCm4b5QRQ1y5AUf76wrjnYGVp+SWrc2C2QZrTZWHgoUbjqpVQIRHczXwTGr4oFNYhM8b4qDI1
CxoG+EEZcg70t5q9poQKlsEbwkOH+sMI46iTURC0nrBjHWZJnDBzunPuBRtzU7nGpdtLbv47euwe
LEHCxs071naZe6afzVAqly8FzoHo3N6CFRstM/tdPkEtGiPBpfOvhavQj19ZZOmCqTL4XVnAYmCB
9rJ5LKOtNb2kzYkE0B4R6X5yX8Vrc8yr2B/8NgkpHCTdzyftqLlojpypU26iffNT/qna5mna6aDV
up8F5QVubPv4pJSJnj416qFS4Teg7t8VcXQySPrfXJOtJ6V5G0JUGntpVKVXaAPaRrk91CL8Jz96
/OOclIkeZitHWutjD0NgMMEfbuZQakxc0j8Q+aw3p8rf/s2p/jDIxI9ZGmhXGdi6uUk3CWRGsmYf
iLjoeGDkT57IxA4M25JGRsfOSZ7oidyNLvV8DFAPr+3R99JDfw95JIFPLMf46yXxsTAmluAJVmuk
wQeTcMQh9DENN1AosWvDLaZnKtJs5X83YOmRFYHz8kvkgkbrqKcdtvFlOKPoc0pu54PmRM/XvxY/
iFCwhOoE4sJfRvC0SImzkcBOGd5HUHwYLynG0lTlGVpbHVA2xCbQIocwQaW5YfCQ5d71H8CN0Aty
H3quGpiIGHdRCwkTzBHsN/EuB5WijE69oQseMlxYCqaI/rHCuEsfm4kexosV8NjODyAK9qJD+ZyX
m8Bw6uO0rx7ib2BXB7B9f3193Eiyssx4jW+MmT8tN9DcPIL1zK77x/9mgLl9hq6M5ZksoQpzOTn4
gWsRObdoCcw9ow4z1NMkWJhIb/tS4ei+IBb+mRf/crYAGQKBiIk3LTtNkflUnfN2xD3tDNvoPnV1
NDDmnfHkFWhi9DfGS+RB1MS2vOb0bbKbnXN9E/l3+OoHMA7i+3o36gF+wLS58V36MzrW+9GmN8Y+
PkMSzTVy+yBi9+Ie8ZVNxjUK4OmNIgP+P7fix5jGOmiWB0CEITnmmBBqtNt0ugfQ5A1zCAKvFK6X
8RpNhXSfUcG2cRP2NhjK6SX2jG10lz/rNyDGk7bIk5RN5P17HnvkEKZiLjSEKmiU2LnbiWjQQ1s+
tWENt5mFshl9HJoKoIPyBDUCJx/lu3r8MbdPmI/dDMAVX//Uy5dkXQ2DO3jTLnyLJlujHaRsUGsF
K89iJYG0uTnJO9JL+juFKtXJsgrRa513fODZBhCMCsSkWdKzAo7dqR0WPNMMaJ3LIvxzfUmLo3xZ
0soC47wQA8tyIHcAnVXeIxOwm12KrKirHzvz9bol7uatLDEuO84ANw3LM3qWVXBMAJATz5grbjAo
LmLd4V0M621jPFSODdJEAK04o/oUBOAHeYD42fXVcKETpoYuP+ZLoVnDzgMQAGEaaTn1lblwT24M
NztJv/TD8NgdReRTvNO+MMBCtdsAZTZrawBuZ7B6THOY5N2MvATq4FEJlBq0jeibJnm+iNyPv4H/
GGTHDhQtJpVUw2Db5htjBG+X0XoKWtSCTVxy4a/e92GHydKTEWQ2UwU7kGDrnccmdtX32nJ6YHKD
FnNNbu1dtyha2PKDVu9GWYIkapHDMyb1jhA3Tx9kTeAZIhNMQQBpOEHFHSZAfZChe12eg1CwCn5Y
+Ni25c9XqzAjYx6DTEbRc8QQRWBjGkzwZZYT8uXDLHkdkNMgc2LLhEYdxiaCEnLkudrE41MtE+DZ
AMXbR9NzGoqiEN8chAlQZsMEBVvW0s0mLZsc5mRwReSxlweDPXQKaggeVU7V+3Un4G4fZuf+Z41x
gjaZonzGnLvjZ8CAozAtPV83wM2Ml9H2/1lgfCCPY0npRlhItO0UH8r6oQjua4x6VtsOKEXFqeOD
Enhy+yskji4abeNWLDFaiquKAkf9JTH3B+jhdj5cEDO1UBLMzH76RiIJoMc6tgoQufnQrNbG6j41
jewCZqUEiRlwsDeKPhPATEkgOnfc4I95dIxig4lfZ5O0ZlTLEdT5uLmlU6xumuHQ0g0ouq/vO/fo
rawsv2J1LvQy1rQhIeimtGCJ6HLbh85dihrbdTPccLwyw9xk2gDxxAhyqZA3TNujbg5gGZaUQzxG
hgs1u4NFU8xJxsGRVIWo8MXNvoCJ/Gcnl6O0WuNQl8qkmtjJ+5Ta+gU82q+N3eY7+ajdZW69Ue8R
PXeiB6zo+y1bsrJajCFQ6QWWnEFlWFa9OnmAJKUswq9wT+bH4v4wka3M9GmYyGoFM7kCwWACKRRR
X0rgImykCUMsIFsWEuICVUtPBdZ90gUFdJERJsAYKUCVs7V4u/UApW0fb4HZ/QsftCCYA0kExGc2
MwwCWa/kEuCKMb/IupOBkw2KgP5tmmyszhlUwaXG7YzinY2XNsIahpqZJSnJOISoVgKeMGAiXTv2
/e/Uh6LcWarB+FlsBm1nZq+Tf1Pqt+BKub5Y7hsczY5l+gRFFCA7P7tfTiD3HUG8xhnuqEe2xf28
KxKb7NvNaXJNAGntU40RSUcSwPN42THSfVBaEBmgTpk56VAGymPJR2O7j5u3OpQ8Y/yOwY7LqD9q
SbO5vkpeWAGlEMgqMHNN0E/4vMi6SusFQg7XhGj7OB+z+MeoWdB+dML8CD3dECnRX1gE5TYG1aHv
qLMTX1Kp5yoUlnFNWcVxal4bEMRa4zm0Bswlxo9NAVZjsCJcN8oLJRaoX2S4E2bNWHhX0fe1D1A3
ktmO2nKyV/sjuIts8Dtct8M7hIssCxDGGMwkf+oGq1hSaCBOb2vU3CyJbhp/3lehvE3nwrtuhvsQ
AH6SYkUKxlZZCGVSmlno63gU9ho9TPVlhkxyWDdnSN5sMmg3h1V4S0zlfoobyKyLCt3cVVqL2AWI
Diz0BRmnGeu48S08QzRMAkjjae7eivxvdtJaqg049xgjZWxglAAasxrSCTm3vAUQU0qyNzeTIKRx
HWNlZvnz1QeTtdQCGQOSJijG2p2KR2LmdfEDETUfRXaYQ611kR9VmMVySKXZ0ZhhSuutUloHSt/X
XYN7oFcLYq7qPgqtcpywb03lu5DwIOlDSyCyDCXcaNdYh+yvjhZGKQwEEaDVWGQjRtL7XIJCHUYI
vGl+kY2dJR1HEVU/z+WoIgMMhxxTV9krFJW8Mg0kFESzCgJ1I2gIoV8oehryMoG1Eea+Af1XHPsZ
jEhGdicb3V2TPF7/OiILTI4+NG06d9kShyAYrIyXahJQ53DTcIA4wHxCUJYE3OazQ0P0PAqGGmez
sZ7l4ky746Q+SN23OLxTcie8kW4sxZ5FjNg8915ZZZ9uKhSGjXKp6IzgFAcdVVubdmm5ERE0e3lv
trUd5u0e1PIwgqM9cZTKyLeROt3143M901tj/pmBscQ2kx/XvxjX8T72U2d8YuzBKUqXx7tCBqiy
Zo7W3dO/gZWsl8W4RdRhPt2HtDKG9E893c5JCKltW/2bYLc2s3jnKthJUjcasQkzgwpB73GyM+NH
O+wyQ4CE4AKk1oaY4A16I2rWCwNJg1wimN5mHx/sxi/v67Gzg6R0wB3vDLKIFIBzutCAgmID+kMU
5VJmG9WstJraxK2YmMBj5ebZ1wTwSd7xWnpci+AYmMNBhfN5C329GEaMwaLFa1bnaqkWlLMdhZ2d
Qc99GirUxw6mlruD/jIGL2opYsrjHDQATAzLwLQ8SHhYjj4DrBJZpOIeWVTYh2Ibk5dQ/q7/Rbj9
ZIa5FsOJFEAGw4wR0K3fjpeWVL+not1cP1yc4/zJDLObbTdXfdTCTNrENwRUeSbGl+9Gk97UhW9T
VAyu2+NcjiZKAQBWgFzoK7wiViS5ihvc9rFRPRG12ITd79AHu9jwAJfCaN8PGg3b6za5a1zZZC5k
iUiDXrXqErLcen6okzvb1srIjkVtL06kgtwdnkmL+iXSJmYzo9gE5XsDQ3EmbTor9Po5O6BHIIBx
iMww69GnvpMqeVmPhNnu27jx4lDQ/lx+KVMINKHwouMVBHFW5ICfD1mSGUlqmQYu+06z82hDa9Sx
MCuf2aq2v/51uCEDHB6gaoRGKToen00puZ+mFOOyTjtjGtTYgaBL4HPc/QJckCJ5QRLJYogDXIsT
ELdLxPDtVP02YfRBiQUfhedkiozpFWTj2DOWcyUIRlUKOgnpZaxs/RCNjpiAZxeMnbSnGDwfUUmN
it31veOtTAHTBaRLkPp94e6IQUCNuXWo8YStJTu0zqAIQ/vBi7RZ4BC8qLe2xISjFsPvSZxgeUsr
p+zIKe/pPoBORB0VggSKtyjwxmGsY+myfHkQN+kISfkEVeFmqDaDDK7w2NikZij4YDwXVw08R+Ho
Bl5yjItXeIemRYSSEE1yO5q2BLtoHdFpm0Sq7Ly9W1tiLv1QymZQV2FBueTNI0gizB893fTaw3Vn
4B2ktZllX1e5RRt1oAa2YCaWk4s50G0CcYDrJvgrWaRycJT0L5OZhaRIVa2hwuVXP1sDxdxns9vo
gyDF5DoAqID/Z4WJbxL4aTFrAiuadiq6/RQCciFwZ944tgmuUlR4wNuEv47ZrHLss0ReeL0yIPzT
9/IU3U+HRwnKzONO92oIvJgH9HYv4OY/A8l8vFuIY0TTkLyFrn8Ec6jSikLo5c+PKM6j/iRBtitM
3OufjOcVaxvMnTRMtDGrBAulHSjAUV+1FIFT8CIfWvMUUtMaaGDZAtaYqskIzDKGTeL5R5mFp17L
jokWe+kim1NZsBiKSv68NGIZE1xqdDqYm5nPp2MkGSxoWFXUl64in+N0sKussCFN5hjlplPRHBMs
kxcv1iaZj9WXahqUMuJFlZlnokBncMh+9qWyyajl9WYmCO2iFTLfjdRASvsGdnUqSugbkfHNL6Vm
n/bNS9HLrzINio0f0XMGfLKg8MP/oB+by54/zNyMaYnNnU1l3IJLTIaSity7mSm9jYX/KhfKDZSi
BWA5XmxB/RM6byhJ4rZm8oDGjBqT+tjftNnh3aKNiT1HjoSpxusHgle5A7gXiBJjGWgFWO5znOxV
aU7qAssz5e4sJ4YzpYZLVbqtpPiYJa+tle11EJLoAaCiSv7runnuMpdq2qLOjGqN9tl6C6acNDWW
zGq0Dj3a+mrQOyF9CxTRGRFZYq4dTZcjH8TTgN6Cub00npI52dMm8HRJlNRzHWa1JmZHCWhJhrnG
mmhgvZi5iZTU3HVjcYlb2a3D1i4VQxDWeA0x4DA+9pE5jjn+CATssBnG5Q60uk6sd7aOUU1QMd+g
/IZIqtwGGCJXY3nnd+1DVhoXMxpaW2rTbZV0ttKLOoTcEGHIYGZdeKxArvv520Yjlce8Ww7O8qAK
PQrFduL6rY4BXUE04m75yhSz/AAF4DaNsPypSW0CkdB0l6bBgp3wQRoQiUgull/OvgfAgvfPypho
pMmZHI3Lymo8uOXpxUedtrJEFWfuXbWywgSerM0lkMRgUTP0FPX/I+26diTXkeUXCZBEGepVpkx7
716EHtPyjvL6+hsa7J5RcXiLOLPAPAzQQKVIJpNkZmQEqABK2VNAGFU3Fta/b+5INZ1yu5wxjglc
GcTpruLe8ofwBWQMgWElQRJ/dpEh89V1T5+ZPV42unNqMjsTrEY5+4AMggd+pGCwuwOu7X7bpf7S
hA/DQHZA5wc0+jSd5C60/uJWtVlCi4uvRVrRrirwEcpo+0YM/rM22UeDIXFM8RpCNdYCFT2EeDgz
dt7WppPhsRXZ5m5M8Z5b8v35ECp2xt8muIRgPSWjqYYIbONcX6R2DKh9/JKh4eS8GWH8BE/Of0fC
ReqKdJixGSMx5ujI2vpaGx60EqT+kyU7koQOAj141UAHIOBe3KShjBTbc+ygaLVANWZyF/MhBw05
eUH7SWXt+vDWHN0SWNq+ByxHMp2iIi9AtL+tc/NpDl2HIuS6ZMprZdxb8UVMvbG+hHpM3n8DGxO2
IqT6bIrupb9ghjyxzU2yWvakDA3YtjqQIoFAzNpHCeROiudB9kIX5URPbK2uu9n8MbizRpphlvvu
yhyCGlB8c9gvCcNF6oEoD7nuD/RvbjUrQHndDOQPnoIGd43RqNaVpdahZINroYBcUmVfgjHvvL8K
T5+VHhnMXgbyo5wTLXMKeQ0dT3TNWgAU1CD1Y+xztfUW4w1EiZIXlGh3rE1SjmqroEfl659zFRmm
YlS44RMbGPUs/9E1zuDpkbUyDJjP58cmzPqawEGiDxxssxBSPV27qHJoq5owVyS1sW+z+qprm8o3
u2g6gl7W2vcW+d4lUOeeaF/5ZIL0Xx0uj4VVm5L9IopwOEIAijDwNX8ojNROw8AMhw7MaqyORt94
aSMrUv15TKHMtj5/V9QDumm5Y6qa1ZBkxgBPbV5o+VkP96jJj/OApQUqIBiB9Tg/v3+GVBhEEg4w
awJRVb7Wu5Ssy/IQBsf5KQHNX2Ud1SaWGPnTZU6NcHeWQY1Bilgic6/WXtc/zuXOXm6H/Nv5ocis
rNtks8sVY6KxaWMo5oJxNKU7xE+G+kCj9/N2xFMGn1x5ZqFtwHnkbIAjv+8wmqa+G4f7Ur1NZKnR
P3f0OmG/TXABq1vGqJxXE+b0GtlHjflR5WXGVylTmvvTpdHtqIKDH+08AE/wgBdcJc2iGaZfsKKI
OQ+hkkvioGi2AIwEkEcFox7e0aersrQLIn2IvH/Ldj1DNPwsp38dkTAIhFGI/+EJiTzvqYk+bjLw
DOLFPBgPLdmRsHKz8BYaFJLTWjyU33a4W6o59BP4J5FnU8KLKIfCsf1sWLINKVoRVLhQY0KGCszT
XDCfZtqFhYUcWDXqSN30XiMBq/3KcJ1eSvF8QgoFfdhgAANk9HS6LMWu1WnAZbu+Qh/H8QPt9Lbf
BOFHu5+DwlXdl2v9guzMAF1yi/taAKM9XER+51JXSZFecT/DIEI5G9I6kgArwH3h07CCq7jSmgle
V2CzhRk6usq5xFW1N2u3nZ7UPnRjsL8BfO+y6tpxvgwrve9Iv8vSe3VoDyjxPPU68dEoj3pZhfDV
pJJVF+xFEzD8VZgLBSxQenHf1OdhC5ogpD6t/DJc+kuWaHvSmLsZ23JeJDlw4RRALRO7EolQuDM3
BVWVZ9m4IrFZu9Tvsx2CsLJYqK17VZ7jyZfOazU87RvzUCoFmu0MY7DdZbLHiwg6mIHTLzl1QY4A
WFDXU8Ad1XRon0Nkse7Q/WHIQC+i6UGlyLKQUwU4hAcmZllZD7gJrNhHWrhhpvrKMl2AcfPKqNiP
GP3a56Ov4DJHTJRZoI9pYJeg5Hy6HjbUcIfExsXRDiEEiNZOfyT9FbpwfXuZfdY4njMWoKAY96AN
kjylBCkkGIcvGKATW/nnOePTkrVKv+CqNUHPho3qQVGdna0CTm2aO6Unz0sy4goGTLX+NNSRJJYK
YoOJwKCtXwB0Fp/8LBEDF/S/4ViIvkGo1tVb2YNEEOKAaPtVfQHFFlgTTicXHF51Ww8hsnDmS6Nd
TmVgR5FkQwlXcGtEPzXiWL2iKuDN9dSXWg+iZ/INzLu+bl0bEZjvz7uLbEDc7m1tUrEpgq1iOeA/
bpy8xY1sQOuP8BEVTLJg+8OWRWaP27MtW5KFtajGlea0y/K+dqPI0Ty70+Z952SQK8ZDz88raFtN
aTfdANyHdJU2mqBN6u+HbpmD86MWbUo4KqobYDAzAS89nWHG2sGK6jRHIeVHbttuQW9CsOv1zrhX
Y80/b0y4KbAbIAiBp6QO7zy1RoYWGIK1zFprIeRHC4gVgNw4iJuqeR8SK91B2fi2ixb7BvpJ1ykY
qiCwmEn2hvBYwwLoiAgIDcDEnX5FaNJ4GkLwak21NXYeHQqiepFVGE+9Nqf7pJ/aT2fKyviSNQ0N
0USYjWCaBLPL0bZT9jSRDHS4nWIbn3SIiJ8pBG/yxiiyC7WZyzjIFgUNx21ntU+Vk2h+HdYrwXPZ
zUG0WMWzbnVQ5O4q7UntDOUrZJV9gNiW+myGYXPIu7nw09hYruLEKFDyCcPYjUAFfddHbJKBwv7M
EmLpcTvFQwWXO4uXBcymVZhrKHOP6tF9odt3pfm9Q8Uk05jbU7Kbqh9/4QToDCfrsbViILjpTwfL
GHsb77R+Dhx6TyK/7F9L+ykePnvnPtF9A/u7lcUS0fbGsYNCOAS/oBDA7Twas6YlOXIUvVoeJm3V
Ss1uC5JI4r7gaYHTDdrSyNxjn/MY5rHJABcfgXxXIMY5GMek/kjp21wcz0+iaNsCWGRQ1AcQhvlM
nVrTKKdIySBPkQX6lIOIFTDw1nBz8g7knWTfCuduY40Lwx1JUeZpYI2Vrd/oOkrtd+P8cH5IYiMQ
WQMEfMX+cAsE4tApsp0Eu7IYv4+TNd1Re3iu0q6SVPWFUWiVokQlEsVw9A6c7n9nmqH/ueYljLAB
xPdbOwPFdLk4bjR51Ah0+2JATz1UkM8PcH2/8LEfnUzYbNAFRhc2977pR4p22hyzSOxjkjxG8cXQ
gvvHzZRnlR3S7v28OUE+BO0faMtY1fvQ68Wj4FIjqXAkwxXr5KoY/Il4auaHSdBlrp2+kZUe6qBZ
N2UreTaI7h5bu9zjR9eaAg9ijHPSQIhgT4eJygp0ol22PhQxmajQ/ZFBDtOiIARSsahbvTfjYW4K
z7QAa42883Mo8smtHc7xmdmi/QMXbY8UEPuIgJo2czcPp915M6LdvDXDHYsT6D3XYm0OnMng1tPd
lL05RQWVmB+ZJXuaCm2tvGjgLQUdMN8WMBNnmdqxQ7wHZ7UDlKwDtbd7Fj5mcSUJG7rIEyyEeWgG
E9Cw8pFea5QBWJD1tgOobKe5Tv2oL16UBkpz34YvDt0rxnUffc6VV9ADyb5APRfbNUpUezpcqsYP
pjRuUT/my6G0/KQsJCFHNBfb7+M8tWobolQRLgLZHKSqO4Bb2r4n7Tdleju/wL/a0/i9j7MOZHF4
rOP84UIOYbTVYhMzwfQYYLl9Pt+hE7CJmdtl9401+7FGXKdQLgzluiZg3vPy5rtJLrLppaTQVpg8
1bqfZO4tSOsT8MD8/izOv2unKkm9TkBuHcChiYkPkBVjqU+cp7TYWak/QO0NKuZR4RulJB4KvQNk
ziiEmqA15N8oTZPGIR2y3Fti1UtAfwNWpPPTLoq41sbCGkY2SYKsrZ0SLay5N2rvULJpw8AudiR+
Gs1DEd7q/x7+gdncmFvdbWOuSe3aASUD3GmARLnlGuRmIlD7sNxBdmsTBUCkElToyiHTjUL2qam5
H6y0rBBjyy4P2PKAxFZgaJ9xIplBgR2ckL9g2sAPItF4aiee5hbvW9hpgd6PGBqGmZuXrauHkkgr
WKoTQ9xSjake5coEQ9DbXJoK9AUxENugugcOs/jsreBvFA1R69yMjVsuvG1NhQ0wSQstULveHytw
sO/Ou6BsArkQYyXQlnDWq1Ondx4qqinYaYvozpIJdujrD3ERBjUWVI8Ah4SmLQ8sjtCkqOszDDWg
tZmOI7jbSoL+S9+MAqN8SlLDi4cfbfkjsa7C5WAT5o+G5RJ1h0pBkhy7aMfC3Nf6gCGdOOU9qMF3
uDxkhlvFtyHbn58XQeg9+VxuXlQbRI8swe83LAEqNfI0trebbym1A82U+JaA8g0rvZmb1fk2GzPV
7SUHxA2Dia7txXem1wTJX6dzs/iozgFLdjW5crRAr+4AWSwgTtroD475lhfx3tSkSQD17FLp6vr3
7eeEszbUKj5H7zvXzFS3HY4QXHLD8a1n094078rCN/taMg1CV4QECRrA8PwCmcKpWXOuFtaVq9kp
0JPryXkCPRIuGd/Or6zgzoTJ/scM36lt66xRkwRmuukxYaMf1QfoNrn/mxEu/q0gu5qt4WKon1ro
/fRJYNmSrSsKSSvObG1UscHyyMUHyLjVKjorkM5V3/PwuOT+iCK/DV787LKqXpfn80MSHIdrxzYe
JkgMAR7OLc+kDxX2wYxwRJ5M+pjYktqHaF02v8+vCwVbbZ00+P0QveDRe2MFVNa6JDZhOWgFVZFN
4pNJi1Mxc1TG3LOMXV68qelVqElmSWgCBSJLRcoR7bvcorAuz+fSxihYeGtDkj27WmTkcaL3IUhu
f9vgYtMvcs+khQ1VCaw8WD4MpPDRQm7+1JOPfrjPcRDq3SjZnuKR4TEDURs8E/nUIN5wo6NMAx4B
8y6KvhIzQHJJsm1EhwQqa//YWEPEJvIwtUv1toKNOPZH5YALt+mn5c3iBGb/dN6dZcPhFqpLCjvR
+tWUg/qXdhiTD2eRvDRFh8h2ONxCtW0zTZUGG0XsNcnsJsC52S8zqgtJ+j+a4nZnpEHBWllnrhxf
NeUib7/qCZXwXSGjbxA925EYAzkjYOe4F/MPNCtTOg2gIng4UjpQMXWRe3HDfri0G8sLdXawnfrG
pqCPMcPr2I7wfJA1yAvdZPMJnJsQ6KiNuYNPcJLnYf5pDU868Wb7oom+RTJZCNFuQ7MeaiUozFKk
RsipTyZhrTKmmTBmhm4fu3nybFdBHl5MxuJOzitBorjbZ7pku/2Kp9yFCW0dUHtBGhhEDjzFgV0o
MwsrC87jti/9ZxGQbyCj/FEB1uQmR5a50Y/YrV67a3o5S7ahYG/AtI2M65p/+qNPOnR6yK7gJEEj
0IFSv+j2mhOc336i0gkapVbNY6gvOyDmOJ1WZKEYS2OIZyto/+/ozlL3MXFRS3TNxMcNL61uKhkt
rGA/bm3++qZNeHFwgJnDGCIrab6l5q2p+lF7kYxvtQwSJjgrTwxxx/+gRhE1CgdnpRJ51L5qcEs9
P3+iJdpM369duhlKGpKF0gZDUUBW6oQecV6rUZKIFE4XynR0hfDAF7gQ2SdmxPoMHogeyqu26j3S
pJfdmARVEXmFpUsKxoJdDRaK3+a4aDlrWbMCLzCk8CNrwO6sa26uBA29oDjqZA8SmTXO/2IKwt6x
hDVqe5H2YYWoPzOg9n1TvwcBlWS5BM8fA4VChD1cbvEA4ms6DkpIlHXRL6jCfthBdXQ/X7Aj1LiP
jqc8J55xG12h4e5G+QDkJ6j36ZUPP3XbIPIl8/yn65x+CjfPA5qStdKGgliFIrw1XXTG4I4yDvI/
L/MwAoyBilz5Ws/gdkCJ9jclnjDepvxp9H4DrdHCfuiG+/PbQBBGYIcAMohCOq6n/LOy7bsW+mSw
Q4ufGWjyIwCRX/UyhajBfWGPnqEfiaxDnOiITaeh+dQoN4NaW6ZaGMIouf1IPPLWBo/pMdn3wdN3
x13ekofvRRskXgs1d7fuIN6dXNVuflE9RrslIAFqWHsqiad/7tXTT+LcGf1LajQU+KShDVh5GJyL
tnuHkHJYSQxJZhyCLKeBG9CleixXT14Mi+BlE4bgS+3C6Brci+kucVZltYJVP4zYih5ijcZ7q3dk
6EJB78R2vMBpn36FOmvROIL/DfIzDNmYIPacoPuWq+7d7INf0k+wdS6Vg4zIVTjNBtoyIMCG5BZf
pWtVB+rskHiDosaxhTRDrt9T+30yfdpKqsDied6Y4i45szmi2mnBFKXQNMT1vgGVOYDVFXSzx1cA
Q/pwV8l0hISxYWOUC/l2o0FLXIfRwvIX3QaQ+7ZcFJkLrYvzx/5BhRXFbTz1cac6XTxjSuky5LBi
2F5ieSb6hga8JUbVZf1XaDyoydPk3GiyJgbx4v1jlucGjds2tcAHBEzWCM4xUAoqd5YTlA4a+CVV
VvE0/rbEeWc7LyYIuGBJRaIkvx6XO6k+1v/jH79trEFqcwPQFKW2+1V/szUHV4OcPGqC3dJCXz0B
JhzYc1eZj4P6N4fH76Xj2THUxIZyjYaRDfriK2MID/kIoUF/Pqz/eX/C7t5YWf++GVvaQL+YrQ6C
BrM4fQTaV2JAeDzhzEDWkSJBbXB+zvp6gu45DIBHs1xAsQ2sNdqCFJ1KrvFCn9sY4o6KclD0erZh
qCnArKh8j5prhwSA9SqyHoh103CbytLAakRsXQOim0f3hRqy8A3K7njQQpklMMvbIfE7+3GobgBc
yWVVVIGLQ4ES2HET9RlUjbgZBFRxMI0swRtBu7C1u9x8I0Tia4K5OzHBzZ1ix43SzKj+kOK20+/Y
8NxU3jLfTsrDeXcTFAJR/dsMhgtIU4NcDpAweNO+ZZ8GYARu7g4vkTfuoity4za4R7jx5wVuwLft
BUndry/1I5d4yi+A+h8LaCMm4tIE7ASfYJnBlAYlHkCdNM0lvWvs6YX62eRu9lLt6RXA+svF9DW1
O12yF4TTvLHLHTSJCYzNMsBuAdVS9TFtcOJ4Bo52O5csqChmocr6e4ic0wDfSe3awjzT/KtT3qyf
8eiBcdht+2utedHS6yiU5QqEfroxyTlRbszT1KUY3ZS+L+qeOVdEFhPXnzi3cJz31HldmTXFqPLk
Yx4+IXIfOg9N/JAnB50ez7uqIHAB7awje6mCqQPqnqeRsZwbg4LBHo8k8jUAhJS06Mi7iqp/nYzF
htiY4QJw5rC+t1qYIeyopbuwflKUw/mRiBYGnoDosZZ4Tf7mbncJliWEW4/lz0r9SoHXlj1CBMfI
igpSQQOjImvN5xgIWiVrlFYAw9BIYGX642L+zUStmeQV5wHcMI/h7ZVaS3Pgmb2w+l7VD878kaqS
wCBa8q0J/XTJc31WqFUWeA3OrglKORxVenY7OT/Pr4dwsjYj4TxroLSbqhQjcdjbUr6wLDj/+6Iw
sx0G51I0rxrKMgyDwZmSd6cKqIIKF57arSyiCV3LgrYuJWBt0CxuKDrAN3W7AK8SrzDG2iuKe/bv
FUgQozc2uOH0PYiSFAIbOd0TpAUV2aEkG8T6980dqKP2aIwOgI8qbg5mf0HmyYvnv9jngDeAsABZ
Ph1b8dRInylmQXugDrUooNUVKb4m7fH8uovuJVsT3PGSs6jNDEg6e/V801G3d3wDkOH6ulEOfd34
pS2TJhOFY/CHg5wAQpRo1OHG1JC2MIcVE1AVfmO1vl7h8T37inWFEJ2WsgNG6Ncbc9z42kWp+nCB
OTjCqB0S+8Um/swOFpNMpNAhNoa4wzOmCevCtaZop1dWum+Sj2yUXbyFgwFEZG3AXNFX3FFGG6dA
txjK3qR+GuvnJD4aEeDej2kqed5KDPH64l1jOZpZI/o7024onvB+yWtvAOBWRikknLXfI7K5p1hT
1mEy9+vtiY3urARRmwa0/Jtt5KAuBsIntJ/xLqeiJSUFjQt8nLgGyr2M+kou0xEWBuiNEc7RLLUq
2lpBxGH6laK8TVRCGS28nQHzjwVeBRpwrz8NBnZrT+htBPQuLteMXXxJ08wniX5AcelSHW+msgQ0
Uy8b11jq+/NRQgD1QrrI1Nayw5oW4AunaUnQCtMt2LU32mWxRwHAVxUX+IM9mdwwwBttkpTMBKC3
U5Pc1RDI7x5EfjCp78tj8vBUHqPW1V4hveRliYs80j6+0e61D+IpPlNc5cf5IYvOdYKrz8rxvP7j
prvXC2itlthrUXZRZblrpodRwb1OstNEGwDoxvWKgm4synO5VmqtKTnFBjABHQ5/DvNtCTqT80MR
FMkwlb+N8NStLfAitm7BiLp4NQA7Or0O7XfD3jumpwExVT6kzp78zRm8tcrtbRbWxUJWq7Z9SMCy
M+u5ZGDCNbKxFbC3kRfnM1VMH5Z6qbEluklBg6Rhp+2ezKHeQDwnszrP7FWn8M9Ppmifgx7svzb5
NBVeLG1GV5tN9VnYx47Ikh/ijb6xwM2bvZilnU2wsABjNDITiMq7vLuDdqHbhn6lBKoeJJZkh4vu
AQTJFlCqorsLfQGn0WUii4ZKIIyGnVHOrkHHdHAR0BrPTjq6N0dd99GylVwrXYjs9Vxo+/PzKjpy
VimilS4Nzye+k4S0kPdgOT4ggph8ToIGey5E8V/JXzIZdlToN2vBGNUeVHxU7g6iFqQfHKfPvYQl
/pKWQT2C9r/JWq+G+onESYU7fGOMOxhqc9HHrkHtX69vZsPvxude9pISzp2zSnujMLuSNZ4unpXZ
0O3JRyBnshjMQ4pr008DRCKmheJtoUgGJA4nv805XI0h1EY8GC2MiCr0PqbvjflWh9p9UaqXYHLH
VSFzCxUU6Mmz1UnCpfhU2NjmNgcraWPkC4a63KqxFz2Ug7cmYW6cYLlJvOQYPTl7sKWN/ujHQXhT
HWUXSuH+33yAfjrXoVMkDBTVgHI4z+vdtZC9WQXQAkTrjQVuK9qKWihTiumddtrOfIyfALcZfOOi
2deX6DpeYs++8KJ39Y256A3dnd+Gwq0BYJSJbj5c0fnG06KA1o0Vw7iRfpFFcZfRJaZbOl/nzYhe
AYja/5jhZhHP2YHE66ZgoTuTY4vsuOV4JLkfhsTr/j192DqjgOKtN5c123C6ZpqasIWYE6wpuWt3
N6zxBvqEthmqPhSJ5OIi2u+/2maALdJW3s9TY1ZG54QUq4eCAiarx6DpkRLQX85PoADoY4DzBd05
/zGzLuTmAZrEQGboDGaUQ3hdfSrgJXkwWJBdjb55B9D/X4gArAbR8AC+kF+J7FOD0L6j+azNOCHo
a0q+jKZGruAuHiTFGVEsQ+cxOrnQUAqyW26Do72KhNC/AzazOfbRUdVv8vFSr+6JIoOzCePY1hTn
hGphVn3cwZSj1fuFOZdphxOXlARkfXXvawMa4qpmrwNJNbXtj9p8O7+Gor1mYIi4fCEJBkD+6YzO
5YTr+gqUglaK6yiGHzVBRz0tkVELCF1yY4i7Sse2Hul1puLpQI+tCiK7y1RG3yvgE4B7bGxwe6zQ
5mVsNVzX1XvrXjtCwVO/b38WUAw9pC9U85VnYDhAGwQZcFl1XXR32Zgm3HlEl0aP1BX7OtD97DC3
mQ4pmO8j8jWj+q3PN2r/8y9WDiBLvIgcC9gGzklBXVkWLMSEjuGrYcyepX3Fsz/nMjY54WZAAYcC
lA+Um8nZoX1etCba/tZmV5Z+1smTMgZtfZvK5KuErrimYzAe3KX5sJ/3UVtFqY6tkCtHi31RZ/ju
gEBKZY3kMS6zxG26AbgrzWCwNNZ34DU1ild9snA3kvHOC49RYzMk7hgFQh7dDqGGITX0ehkql1jM
G8r0uW6NB5b1VwlYgqb4Sa9fyiS+Q5uzqyQLqI/ejRyPlZoFi5V4dpMejSE+nvcf4YbcfNt6ydgE
78q0wrlq8G1TuK+NazX2YxlLkeiERZUAAta4z+Pg41wnqlnZ9AOAkXr6mvdfw+AtKSiXLuYaMhfu
+eEIi2NbY9yixgXOQbyh0egTlG94r9+i+6P1qB91Pi5kvpp6IQBN3/49hw1iDhoEkZcAWzTli6oD
61rQUWN7aCRxm2Y39bLLu9BbNxa4hSpysBpaNSy0qeOl5Gru/LwhO+ffizGcjoS7NLRG0VtZDzt6
C8nzxW3jB1OXtY4Io8lmMOtgN17Xo2iEnhEYmZSPNHub6sjLIAmW9g9x8nLeI4QOjlZ5AzJZ1ADS
7NRU2RU9ixaYMhbwpL5NrUtiiQmhg29McIdaA06paFIR9ZMRxD1p0IUukL+9ekfDHVvezo9HeMRs
jHGnW89Mq4dcxjqeQ0gDGzCuERKiTzH6AtnBkELthX732x6fsYmaPEzHGfawe/tqPyHZRZ5Ytj8/
KvGhjXvxr1oJtEa4YRn1TJaYrId2cWnvhjc1gApjCvk9d74r3fbO3FuPvf85uzLghdA/fhvmE8xz
buQtLWF4oMt+0aBjYHXXeSEroIgea6t4z3/Gx6eX664GHgb8oN5E1obA0oUstGQK18sFX17emuBC
X4NO8swAFxIoZb+MXnUbdhidF8N40JvXGBhZCHhSKcpPuJM34+LOtikeVMvIYNSscZYh5TvNlZ8l
qETZ1Cf2D4CDd3H50Ft4gTjvUwLx9P61UsunAQwgDSDdqTE+n58IocduPomLlGhVHCszWuehd4d0
RArisa53tJPVQERLin5wQJ6B2F25mU4jy5xPbZx1FrKKsZ+AsHAeZQSzwqfVxgS/+UoziWgV20hF
3WTB5AJrEe6S52UPNrAf4HuWKhdKDXJntVXh+qquaOf0qv8qj+HFcAn1ZVBqLV+qC9o0Zffv12o7
QM5nTT0Kyy6myGHU15PqT/a9Zr/lMilz0R7fWuGc1Gl1yK7WGJWuXYSd6nbTRwL6tPNDERqBeOfa
oAlSjj8iWNGPWttgKMbs2nhtmMZOS2W3AFH0B3rgv0b4aKUvoNcBfy06QKePInp0Gt9J7ylz2/Sy
rdDl3sn6mUVn29Yg5xDGrGmVpq2jyn0j8npcBSbdncur8Qdkt/63KbQ5byBxby7lCGNzeJf1/jQ8
R9IoKYoOIBkEKhclUjRfcL7QdYrB5h7ZXZO1T7bVgIF/1nd2s7w5lZa52UjH/dSy2U+iQb+gVv42
Vg3S+GngJN9BCXVlFuOOQHlOgnkSBdJVZwt6W6ueGH9AqElnxcXamKUkKviPExA5hUg5f6aWPLEn
ctWtLW6ezZTRvmWwFWtfgGGh5Pm9sd/PbwfRPG9t8PM8VksfrX1zxYy2gUjzq3y4KZTM7S1Zwl4U
iFFVQv4J2aCVs+g0EBMCMByEr/A2/TQhpdDaMrJ24dpsDKxj3VxXC62OodQzwUD/PKKFDAKbbji8
VEawDDIHFQ0GrGKr2hu4aQlPTwuF7WJwRgMRMf2ox+8kPpxfF9Hab3+fG4vBIjsbHAL/VwgSE60f
209KL2tVF83Y1sr6982MMcqMOE4xiio7DOY+VMHqMAD5cKeFL38xHpBwoYMQJzGKb6eWKJvMKV7b
3wbauU27I4C72xZzz1sRrspvK78qZZvxlGY46K0KKyFYdqm9jwcZ6YbYggWcNlwZxW1uHIpjdMaY
rCdvF5TTg60//s0I/vl9yqWmnLBvoYWMEahkV2hfTC42Ih4BTj7wrIK5weRGUHdtCtzJuhK4KJTG
ERJ0Vn+bTHswZNLwWLNXbM6s29cRxAQ16IXJDkdRyAGB7H8/gNce6CMajcn69qdQ8GbUDa3nqn0r
6NP5mRTuoI0Z7kiko1LTrsU4S+2L4kzIH2NZ55Bw+zirQszKOg5xulOnNklOZvQOwd2yR5M9mslR
XUEHx0RGbSQzxEWDuc/MgkTIgc3T9Tg+z8rB6N5YcRgnCWhEX88U/nUCBZp/hsRFBBDD98xpYKnr
3WVnPwJ8Dvkx14rduyv39XXx3OAqCCz3QGQcM0K/3FjmnucM6ikmGpQRi6aPBXRUcy8JQUJY+HZs
nOenxZg6EMUDGuq2i/0J2lrKjeI1e7B0BI3fHGsvcKcgehz98tm4inzZG1b4et58AO/5JWVQx1Pg
L/RDe4xuqhdwNXZu+vhT+WjvtPuL3mcuu7aC8xtBdDfcWuU2gj5XqdJRWK3Kn22Gcu8V7a+azjey
D0gM/HtbEAEHpS7qE0imcteJqgtD0Cth01ktCRJd93rbPPYLO7Sa4yXQ+hrjRlLh1USOQwnwjig2
oY+dp4FgyjCmdo7rqP7TSEMXxWSC7F6n3IbN0aRuEv5UEenS5ibTr+zMr2XPFiH+YvsB6wduTh0j
TSol7PEBZn2tT/4S+ea4q/PrOLpm8K70YSpltGpim8iTrRUvSEbxmcy0KPVU65wVeg+6X8Mryruk
vlPYZWy1IIQu3AYAhVpWOBHCun7xywMbt5JPceEhp7QsSgtmnZIoP+psaQ9Its4XSZhl12W7NhsA
ob1vbNAV2GlK8AbRRzxK6aLiy4ALGfoxk1zJRecJiI+RzgVDH5pxuW3t9FlYALaJnI36VXZvDf0q
eyBf/ubk35jh7xaNrTRl7KBFGyRfHjNUj2m785tHQByEjJoG2ntATFDi4x8XVTRCKglM916M7HTh
Fl/KbXI5Xda78hLX2eTKDkaEiSWwbuIL8ygxvoYBPvIDZQsmTDC0oiGSm0ZtrFratFHhVbE3OC6C
01V23YyP2THz0z1K0uftiY60tWYLYSq0ozt8WsbMQLYYgbYDWmfgPYi+Q0DWzZwfZX3XMImDiG4C
G1N8eiZUGXQRYowMNbNVEvAqmWLfXOz/0QwXZy1lnmtFgxm9vGnJa87AJDHMkmmTjWU9vzexBg2C
KVQLwF4HNg4aX1jQg0zez6+MKJ5up4uP4c40MqKu4yjQNNQQV9qWKtyxv9fe5AJm06dzp68zBZXq
7H4skK4m7tTL3mhCFwPzM+RZ1rOBv+lmVK2amqUFyHHZS2o7d0xTbog1XVKr37d6J3myCefttzn+
dIdg0aSrDjy661FZ0qZ75+9cbCXTWhWQQajJuVhmd/pCcpho0Z+nGCAUC/Thx/nlFyGm7FVLHLJf
6CEAS/OpixVWzga1Acfp6C0758rwoovoJzvEr9F9/Q1pRvJAa1f/AT7DtUBf4lpxzF7Pf4PAQU4+
gbsLolcpMhulhoO0cwhWvjqr7+NKId90ZIJ6d5zMcfLPmxTlVKlmAsOElwnkAviKNqsby5oJhj0M
j6mC48u8CkEk2tvA5Hj1krm0jw9afkdYtxvRQnjevOCSdmKd29ftPBCwJTH46rQzwAs8+E7eeES9
VZXLUtmfNya6PZxY47Z4myiaAzbQAkCSiw5JhqULQBPv2vFLT3C+Iel2VaidZIYF++PE6Pr3Teha
KOJwCLZeL86v6mh0a1VGMCp6vZyY4B5kUaVDzCfHuMzos6UBiSPfUK/N8C1TgqRUXPaDFMrOKoJ2
eI3Tfu1QoEBj2EBrJ5ej9V2N3ufmKUpv7aWVjF4855YJGUaoqAA0wW0rkmRFk0z4tr5+KUCFNXya
y26s6b5gT8bik8HwKTSVJCstOC8gSWuj9rHW00GeeTrpJIFCVUwx6fOF+tN4b9Crc2h808ueTK+/
1I6rnjXw+BKr61i4uwQ4PCDOCBEiVHP5VF+MB0eJTukCiMQ50D/DD/3/SPuyJcdxJMgvohlvEq8g
KUpKKS/lWS+0yqpK3vfNr19Hjm2XhKQJ2702PTMPbZahAIFAIMLD3VvApZGXm/BPcWtu8juCzb1L
HkRJ2qq7kGIGHBhERwafQWUY5wCer82denw2y2PSbWKRiVXf8LbBNBLqmBZPIBVZFkTNrT538q70
remXmm1m1L+nwu8UQUaxEga/aLn+rynuxMjyUA1LCVNa7WaSK/dbUvijiNyd/ZVvH+vMIe7Q2NJY
aFkLK4a+ndS7Dn2K69th9aOcGWBunh38eja7QIrZihk0USGH81wPL9dNrEHzgOkHFAkDL5i15sdP
dbM2IijZAnfRxt6AKUQbMsjpRxq4sXLQMJacbrJYpVknSjLWzvWFZe6usgcyJbiUge8ntz1a4TnQ
Kx+JuoHmS1y5DfrjIlYPlolzHwwTUAagnADqoKLKRZK4rPq0HdAbmchHCaKWHqTuHe3mniZ5D5oI
Z9b968u78gUvLHI+zhhT6qQSFiHvXJr3svK5BJ/XTaxcgBcmuOdHE4SLVrMhhtB25Jk2FjV34cGm
s0hL+gsleWX5+OZc35oASsiwpNnNk9HX+ySYaQL5qBaj62mnuZ322WRvpnKSS1qbh3yKPMX+Eec2
lVNwSxjRLh7MzZxD/Mx8VgPZydVfMdhVdEbqbRT302jcRcl/mF05XyA+tOm9KRdKi5/dgW5CLTej
8kLACKHs/sN3AK8vAIQQNwSE8PKwhnoUVC0kfJ3ZXPSXmJD8R4g9CC5mXYvwDDUQ1bvCBEuPnEZE
BDz9Hosgs4XBMSSfGPT+RhobdHMyRGGMXVDdlvKNMW6ve/d9I/9PxouZMDB1z3mXD1XcBAn+fgti
ZFKHTiKnGyK/XbeyAiWEGcB0UV5HYw62LheR4TsM6HkzCoHHpnPGdCNr/gTtZWgWtZBOXdx6oBY5
dE79ZOi0cxyVGtVmiQWUb2vumlCdYJyyyOh52KmONpKcqXA3qd7L1Dx0s+Q3SfwhcPf7lcj0R0zI
kIHsV8H8/6W7XVYodcbkQUqMtD/J/uDKL/k+OFhHo3E6ah3z34WT32R7EX/TFz/C5VmGZQuiGiao
2Ag6xZeWF1nGyL6M4KtrbZPji5LypwJ04c1cqkNK5awDeL+rl8GJS62FZmUG4uMlVxrNVeK4vFdQ
mLqTw6yNQVxBWtPVxkD1RnRdAYg3+7wAh0wG+bauTqOnwOrbp3Ep8e00ObW3apD8exJg+ANkN8jP
UMy0+NAOopzM1JMG7WU91KhVWb2XAf/qWJJt01rND3OTIT3PkmCLHMsQXNRf78dvy4mnD5NcxGwV
X0pTggyo8gaHP9mpP4KfGq0OEurTxNF3GCR7G1Ce3o7Q/aX7/E6/jf78e5wJ3P9r/+uuPcsUJGUi
kNqD/TL7DM2bIPaH4NXI//VtdmmF265LGSxGD20opye3aeoqDQbHlJ/Xz8TakQBzD9CmOtivkYFf
bkwTT9jMUAf08Uh8p/bGMSKabwYLruiSAhnrXTe3FjcZiYiNYVsbeg9cmm8nQ6rVbCy6mhUwPqhQ
RH+9bmEtlEDaDakOsFS4FrjIqVV9Vpchrp+gzT2iB6663AZEkPCurtqZES5TzIeoGTXgNJHZ7Ado
5IwnObkhaUur6Pd1d76nG0BTE8ZkiIInkDFchO6tLB9NBWCEKD0A/i/X2yDyipEatjOFgktnBe18
YYyff7PqqKpsNgIGLHWuHsfZz2vPTj0l3IK6etLcsr3LY7cMtmAvVw2oAwjWdYWv8vIXcFs+kHKo
6un4BfVt+yBPVHomzuyN/u/saLjHLqKRa/mvypaGO+ihYIylcsCk5UB0G8KbkYg+k31GPsycLT7h
ih1TVwak1PBrSO+QxJPrQ4NHuAgzzz7hNSvcmehUqZ8mNvnXzk4/7aCEgnsXAmwJ2Ui2U+qCxGml
D8XWGNc9SlfYVHwBqYpnC7yYgJ+MGVjoN213Ly9vKih327sZI3jdH1vbZfqPSgJxQQHm0E7EUr8W
BBC4kdgA3I6XAX9E5Q5dELas7cA0FiBpLMLtrwUBAPNBlKKCnRMDJpdRzcr1IctMYDZTzBYr+bGO
dcB/netHc6USh0CGlQRXMcZTIQR7aUWLA0lP2PRR3R/y+VEhWyk9hp1Xmi748YEeccwa/9wloiLc
Wvg5M8yf01ROCnscYHgOHSL5ivaRdLfK/BznggRxfR3/8ZAXRtdzdU5JwgyVmtfOP6tF3c+DqPiz
dgDO3eGO2WgVujUwK0prUnO5y4ob8LYG5ofcbUPyGpSTIH9YO9fnBrkThxl0bbIWGDRaT7N+tN1+
GiBuKQina18Js/syowOyQNnDbY+qMpqmxlvfsQMd2JUm/hMPqkSBZJs9cNQuXmO2IvrudZvY9gB1
soF3buPrMuRV5RbXuWJuM/1Fkp9Lhc5k34meDis7Q2FCWV/UI2C84ZwL7CpqDTYqbVhkdFTdfKo6
c9lIpSTqJK3sDgUUV+j0MBF75VsDLkH9KgWllqOpf5Q5vg3Le8wx3UpKta+02wj4o0XWI8EOWWlx
YgTur1W+F6dMPfIXAxEknsi2LDJKJssN4xdtVreSZO7b6qkJo5shal0kGSCg13FRQWgwWaAabD3r
SbTVex0shb+uBx1tJSHAD8OWAs0U0hse0NeEyVBaBfauXUqtK/Vg8YiMUladjMTJC175y7tNMrKL
tX7cJvqcug201lHFVrvUCbsloPWSRq9FU8n3RaAmgZvbRZVsYyWbDVqOU7cvJm2KaTmbmmupUfW7
T4ZwdFUpn35nRaL/iQJIw7T6NAMmEZvqhzU0xq4Y5/RmDu1+QrsF0ks9aRTsCTl9D9oa4+tNxMB0
8lgf5kpLj6k8lCKAxeqeBEkA43LBPDTfdar0ICF6CcAWKuajh270FtRSiVPdIF9RKfGNihY+AC2v
1z/JSjQBQO2vWS58YW+Wi83MlukeDzhJ+z2XR4hsibbkytkGQRJwAwpzDnqdl9cNCiFDV0c6spGh
KWRoVWBEGd9y/Ix7qd3Keg+GNjOtpg+70PvbYhrRrJSHtPKCPpD2NXBh91VQoNDXSUv+3MR6el9n
Uv9REWkRfIq1TQo2UJx9iH3iOc+FobCXdWhFAl5jzVLsS+aiemZNdlXVNDtNQ+lxBrswnUt9EAxh
rgA/wGCCJULbES/Tb4pycV4hNloAfqgP/Qsq+R6gHZEr75Z9uSkHKj+1gii/ksxcGOS+ftwNQwFl
EfSmpk23nNA8Enz3te117hF3WXXm1CktjrSDYIvCXSlVNIhlB3Ll17fx2unR8GZitPsKJvy5iK6X
sqQFrJ2uaIXX9+ltATbQKFQELAIr64UeD8I5a/Tg4mC7/OzpXORDnYzpiPaSPbqxhPA0CfKylc2H
ugB42THPr0PQmNt8EBVGXK/hSEQ2auENvUrbYqDNXFGiuHkmmOtf+T6A9BgmUxeDdirPp2SqoSJV
DAwjZ69Ecprpriu9UH68/nVWMHnGhRm2rmfrNoxjPSUzYD2zT05hRiFn/2jdZHfBPXglPlEtAneU
ugH7sluLHmVsC3MPFJhGaQ7fjOnQcoFH19IOsCl4qJyMk77XPclLPvSHD+MW44EgrdrZBe23c05B
UwJBlG3ijyIUzsquufgJ3Ckr5ylrhxk/oQl/mvaRxII9s9KXYcv710fulCVyPBgxgQHjFwPlBYCT
DoxBHxWKyOs/TEHBcy2/uLDHfc4ozoD5ZlifaNcfS5MWbnBYfB1g1n1BlQfJn1/RJnFetCehAK5o
LbnzIeHtlekqW8u3ZAcGMtsdXnXg8KjCNpLTPaabfx8jL5xlR+hs74ZxLJtQS0BBPiyoKXmLkQu+
n8gnLqokcmJ2OfOpUNOdOSTbUiSauRIeL3xgUefMh3xa8Nyc4YNOug3RKqedXm1TEINXrngDSTs4
CMGEyFhLL43MS1VDxJftiuC4GBMN7Z+ddptNMR6yghVb9efMFLcBwUMe4qQDoJWVd/NwbMfXVhXU
FtcP1ZkNbqcZgMcU7QAbdXCfBCkom7zCSmg4brvlqDYPcbGTyc9QpBu8GpHPzHLbzYQ2iBTb2AyR
DskdcF8hja+DoybCQYqWkNt05aCOutrDvQaKkVlBm3ACjNS7HvhFRrh9NyWQ2Kg6GBmX42Jv5QxJ
jCi6rmVNX/NroONASQi0qZf7rrfVONRbrFhNMJRnuCTeotfISviW/DyDNS1+abJTGxQoQJc0wP9f
d3Lljfc15IgnnoKqLU8vLY8Npn9K7Ptc8zXrYcg3hRJuptoJckJlMlJ1+bhuca3WaRCVPWGxU0DM
xn28zojMZo6RVjXu5GKc5GPJaVpT4kCW7c5wqqP8OEm0cgVm2Qnm79Jzs9znTCQtwRIAg236mEvf
TpuQ0uZmcvq3+lTfWIIxibWTcG6Ny+mGMNTTQrFYm5LRcQSNY7fuIDoH7Ddf8YkHFGo62JBjZkUa
T0Xl6svRhrIvIlYLWM30+/oKrmCnjPMPxzfxFKmewIsDay0N/ckN8cmAg7pF9pPQ3A8A+XsL3cqN
Hk/avnGyxB3BjiLq/67e32cra/IJydRXXQANP9C1/Yhpely2rROdiPdH3bWbgDZ+VdP+5mZ6v+79
WjRgc6aMfoLJDnG71pA7u1ZlZIHdsjGGP50FmsuX6yZWg8G5DW6Ljotip80M17rN4Brb/hZgv585
6LcCOvjjVoiwXr0mzg1yu7RvFKK2CgyqvpJtAn96Ch/Kt2lBEYtGoIK77t/qEgK4riBp11lp8zLW
ZRZaoja7HQz9dxEeumQrG8//xQTeAjre6fhQnENLGSfSPCKcKdbPCE2iFOAaUSRZd+MfG/wAXogB
1aBbWMhsD6T2mqyGtkcpiMsiI9xajXjCzUmOy0eqof6nHMx+H4hGwldjlI5JLvTlv8AUl9/DSkE0
DhVJ4Pm1p354H6yNlu5IL3JlPeDrqMSiKwAw/9cD6yyB67XECucAR6d3pl8dIkROrQ0iPlVP8Q70
sQ+T0wpeTmutFsxw/7XJHSW7ULvBDLHXAJb9TG9Gz3YXvzxkt/Wuc8KNsRN1rNjO+haKzwxyOy8z
usa0BhiU/fAxf44P6W7yKkf0Gl2N+H/NfEGzz9bSqOLIHME5CFqkeAswWbsx4M7wfv0Yiaxwuy8p
olnRarZ6vxY3fAgOaonnrba7bkWwZF/3zZkvdqgGXTbCCmR5/dKJXnFDetAWE1zFK/g73Ftna8bl
9r2id2EywY7+oODm724aDyWwt8wfH647tHpozwxxmX07GHY0a8yhwF8CN2x2hv563cRayGZkthhj
w+0OgCm3z4AQnhsyA+DfaI+VtEfF1y0HbzYfA2tjE8iSflryRtcEcZXdbtzuhlUNrNXs/EJP+TJU
5HK8DEAr5U4CMgM1xkhivtOifWXe6NHmP3kIcjpZBVP2N6U3JeuzVs1TjDCYvVdqNQU7ZCmDvWGi
VqBAhDiIaCthPmPM3XBJBenpyjdkOek/1rn0Qi9DqR2BxHa6saaFfasoO1AkX3dxJfAiFqKqg/8l
SCi449X0QZUR4AvQ3MMgtfQ5TY9SdFz+Q13xwgznitRJtiERmCkNMM4cwuSg6/++pnhhgjtaID9I
JSXJMRJRtO7YgvAi/vdn6sICd6YGrV/6zoYTVYkSLPmMhg4ivJ/XP8ha5gXaCZRfUYBFg5wvmweY
1w90BVYCbaBVjEJvlNFCo0Vxi4K/Uf2A4h+k1qryeeqfpVKw5VcC4YV1tl/OAmEqaUMiydhz+ZD4
LbFO8lDfzGC/CDUTYxeZm0w59mLrX/d69VCfOc3+/ZlZgp4AtKngdNw+tsEhM46T8q41kDQSVDy+
73dUhS1Qy+o6UQF44mKWFg2h1C9W4hRFhXJpX9/mpkRVWTpK2ut1n74vJYNWQMwC+rWoCPN1nA4K
yt2ymBBRjLd50VK9P1bTaaxnZ9R2cucn89N1g2z/XUZGBrGGLRknWcZw5OUijuGYtkppQRo0eUqj
R30RoXq/B6QLAzzkYJSn2FKZgXFM/EZ/03rTNWTBDlzJl76Q4poKIRXNwmDEpRuBQroqGmyIfCqY
KrWBQvoktLppNdo11PohHc1T6pbb/7J25B+j3L4PFYjSthOMtlPtmUnrZkK8Iotx3z4PNBCwIcCp
isvr0q+668IorgPI8XmgKtuAxWaTQPyBHLIdIA+lU2y14sXyK+dhpOSQ+OQgGptd2/zk7BdwUXip
hm4eMf0MdRpaSTtD9QbEmGF+u76WK2YAvmPtIwyas2jCOUpajQxdjPxz2RrkRps2lvyUJ4LdvoJb
BicmdgjBXK4O1iWWOZ7FDLlVSQ0KS7zhaP6YvigDDb1EcVCxp/E+9gM3w1XjJMfBCzf5SYj+/grE
3Pe8sM8dtzpb1BakN3hL7JeN4mYb/V25nTeY23i2j78t/+fv68u6cjNcOMwn3L28NHliw2Dww1Cg
WOqkL8ONQolnHHuwqX8mdKQCk9/jMqONwaQ1pBNYW4u7VBN5lhpjwo5pXOmU3Ne3GDe0XPNgVuiM
LD75oThgN4QEuCF8XqztIkzJQzsE6DT08bgwYEizqaRBiGOSBRld6uBxNNrbpNPanSIHIkW4NUfP
rXHn3wCkI1I1CcEaU8tUr35ORfakhu/2om67XCSnsxJIbRAr60wqCjKW35Y1qaKgrvElSRmCCeDn
hHEYszpd/3gr1wFG6BBqwGoOWU6+BYqh3q60mA7EhDl+gw5yZz0gCbQF23LlmvuSjLQ1IHO+vwJG
swfLGBvwaTo/Xd4AiqVJDGYet1Q2mF2lE1L0644BVvc9lCKMobULJD1YAHgUBHhJchKF0CfTKrtd
qKwHs5MHcnA/aVYNnaAItX8agT7Sseyhd8kYjbRWbAxVZjZ0PandkqB19FFCjzJe2nE3jpL+EnVB
O9Gkmmw/ATxlcQcNiYKcm13k92OmKe5QytGhbcb+AHBGc9vMcjvegFNCu2sAx9q3pFk2GokAtJiB
7QeZiX0zxXa761PLiB1FyWUIsS66AkQgeqkNHftc/10WqQZNBxX5SCzNxkPZBvkpktr0tUrt/kYn
6bQxKit+qGzAzKuiUCM3n8iw1zPTfBvqCCTu6RzhsjTiYnHboZaOZYyhXIDb2tCZG3n4yUSioN4Z
KpCMMBckI81o5fdj0XTLDbCTY3BPJHiRTMQenBFaNMhsi6jcWUY0v1R9E22seIC4VKl0qovWvelH
sQbp3cCGhKYb9jM4MRc1ku4ytZDf0noJHsqujYGJsox6lw9S4lrVPDb7QS9aJ8flUd1YranulTSS
JTfFSNwftVZxLy1jmj/FvVqh5g8dyk2BGbnPFvMa6kaymgLFa8vqIaNch/2bqo/de7mEQ0SHyE4+
lLDRvCbsdShVF5l20KMWjcDODEQiId+LEmjQyUyMxAIoGwjzy6snRgYWSXWJYmW+ODpYR1Wp85dE
9mMo/gVD/icR8vmvEALBJm47wO0wNPhN/nvI6zoKGZJQOqGwXhzeSsdaaH7Un57C2+EmdsyTAUbP
2u3v84/Is5FegElGE5y9taCCLg1whZgLBv0H53mG2d3RZEI2k+GNkBmLFeHpXgn8UAX8a4ILxRhq
mUq7gwkSbIyeqsfZ+UCNwaLqPSlc7aHexQeIg+xE9SyRa1zaMhgICjGTIKs7Jswz01qEEhFZ4DIW
gBea/81CjihizcGPQASqXsudcVXivlRAWoZozOUkHSYwy6KbMVph1cHbANDSjyIK0fyo7cKEDANk
lja6HLSvMdSpdQpg+Li4ttVNnw3qEJtkDNKNVJSpKy+EiCC+a+6bGl62GLSGMhF/60VKY/8PSZ8r
e0NbaCD/vH4xrO2ccwPsB5xlhHEY6X1dAyWqLuVLqhZ+De16Y672cfF03dLaBX5uiTsGsQ2s/sTo
IUNoLAFXbqQEUmqCt+qaEQuVJ1TYcN6Bu+HcIbGUqwxajoDtqtZLHIO1Wt/+e08gxyXjvQhbQPJe
GlHlpQhjAuAi9AIgeDS0m0g0x7j2Wc5NcM8OkhcIwQmAgO30IzVMN+kxalyMAEmK1MVWV+zMGS5d
JbpRZaUEZxJpozT7djppo3d9vVYSRcb2j8QUcG6ML3DrFQ+zOiD8Iy1Niw00VjY5WMSDpfA6Rfb/
/0xx61ZF4JCqJTQ5kZgDTbUrMnQLOreTj0ItVpFX3MJNihUOaYCOdDkFbmfGLrS8svJFlyGSKomY
CNduTxAbQD3PxAwmCEkvt9yQELssCJaw7w5SeF9FjqZvSaNRY9phbkxwY63uvjNrXFBolVSfC9Qe
nTkHoGtwZ/kTcXfIXq5/rJVmMDqGaCsBR4Dyi8FPQw7EaKKxAj6z93rP2pLTH0BefuGKxqgnYHma
L2+RK26rt5G4oo7P2r5Hro/6raqr32GbzQBJrdhgtvGQAM7bBhQwkCvB1hdY4d+fsonqRTghAyHV
kx3dm/rjGAvi6trHOnOEr5HkS7PU6QxHjMow/VFLG4BAlOMCBRAAh4LkdP2jicxxJ6yrwBuaZmzd
5PfM+lXgRVEFE5VHgZ21WgEmQP75QDy2JalzW5G+NPl+kicZNUe6HEwXI5AheNKAWxiofWtvhLPO
jICVK1HYNrI0ZI2AwGJO/vKkLZpk5WUPNkWihHgeOMR47NWTMqOcG7tRuelmCmjZ9TVdO90MB49h
ch1cVjzlCImg2BqWOt5mZcG4iLSbsu9P/VjlntLcDkARSUSANF+LXkQFtwQ0b4gFEO6lm3g4jJo1
gitTGvXeg4qpkfYBteNC3lV2/YYZZtFoyKrFL95ISBEQpFyXFvHm1ds6xUVTzpkFEn0lXrZQRFZ+
qGkgRU6t10Hm51Of/7i+uCxYcR8UAzCaadko70JijsvvUkwaBXitATmkTLuyP8aaSDVj5ZDjwYqO
nokpGwCjOM8kdEFtvUdTT07T3DMWqPeYDZ7F6Ev8ue7LqiVUQDDwTxiHFeeLmWU2mVhgNuvGHQHV
t/xUEcWsr2oxv2IoEDIiZzA/4OXEf6kpjHImAoIH8ezpx8hVd6YTHOZN5qIRDxkfsKs6eC86Y+kW
vvtz79ieANG5VqpkVcp/fgR3B8UWxsB0puYy+xhLQa3ug9wEbnuMd+WOHDEs/zv9c1Bpele59uP1
VV7bMeem2Vc4y4m7UYslu4b/TG91gnBlIaK0XOE1wGvtzDsWZc9MaHVjDzbTzsPbCbqm+o8fycZ8
/2Xs7Tsgoqj50B3iH/lD+dTdLh9mTEPdUbzg3+f+Fz+CiwFzYCt2p+FHxOlLIm8UbZvnh/8HBIlo
Pbk3XJjJBXqpsGPR7B21JnOi1Uf+fBhepE97qz92qWcJwtuqSUj5oYUJDifl63I5W19j7hHbZrwD
QuPN6sFv0LWCHGmFZuZrCPgfE/wnBDi7kNgwZJm5yl1NkT+3HpRW754gN/FLptGn+fTaUIk4jZf7
tTtW1AbdHG4s87a/SUT1lZV7GWmUBrwnyBBBB8wl2TkJ1LCuNNzL6VYd94XuzfZnX4tGQNXvtUuG
NcWYCytv4z9cCDKyvJ9jlsy3c1lu6j5dtsWAIh61CsMMXYtE9jEGNOk2JFFfuk2Z17fjmGWneNHi
fZareekHIGpMaF33kLg2g+yk4rgd1GSCRp+qT/V2CierPpRVRXwFFI8tbcexBegDMJHIS1q5m1DF
jI0T2CwSQBVb1dwlbVtjsTNFKtzr0WDVYUxcQ5YRzWWbj4bBnIZB08BhLTVkbx6LwNHbVtpBwxcG
6w4EaMAz+2zL+c1Qi0ilv4d8rDQYQ6BnCPAdoIuXkSK3RuAZKuDVwLZcbzorDd/sGTD6ImiKzXVP
V02xYVHMc2DGnb+hJ5IoSZEAtZb14DW1lCLeRZVpU5CliLok33crRkZArwaIKxqIKItdeoVasVSO
GXjcorlqbyDEFz+QlNi/Gq2c9/M4mYJ4sGoPj08Mq2C8F5rIl/YyYyAmpuaBQ6juam2kqZ6giefr
leRcX8NVQxbmqDQL9RrwgV4aClWztop0wLgDELVzjFYTSH8iCyKNev2vryms4V9TPJlKUGH0bOlg
ajahBtMWd3NfvV/3Zm1H6OCfBnTIhl4un2/0LVR2wgomxpigW6Ddp9A+IkO5u25mpU0HV5CIAVOD
2Vx4dblqPSaIxjCbscnrjVI8xtmNlLyEKgBYrh1jNqu+WSZnTG6XaBfOv68b/3ogXaY74PbX8K2A
yzIYLOvSuNkZVhoFeu5YJ6mnJZ0O9s5L/dRvaTTTeUMeJOQcKNb39FnyRTDO7zcVrOsytNQJ8i00
nS6tAwwxtVOCwR45GGneF04mYhlc+4g2m2vHwwJTinz9OY1iUk4lLBT1g1HuF/UhLwUxcqWIyrwA
HApPJzD88CUeHTUeM1dMPN+Nm3R0CS02A50e4qN+asF1LW1+qttaUIZT184aegpgoLTBRok3/OXS
LZVRdkYNx3La0n7/1npdQrOYYhispzm9G1zVJ7fVVrsNtg2YQHe5k4L2lYbAXIp+zEotAytw9mO4
d3G65E2VtfgxqL8rhCYDDZwQVYvuPtng9pffrEeICQVo9Dm3oh3M/va3HXxmm0vYe7uIlbSA7eEt
/Zz3rhJ6NdXv+/df9u/FnwCx77bjwbRo8mD5JRtYE6GqV17rl+6zbX6WcPW1nlQN+xalR07a20DB
/3k0fJxoZ/Kk44P6UAnmR1eAoRhXxrUMrlVUe7+hxXswSIxhg46S0vkgYJm99ljczHdt66X3k8DY
yhliSRWqVQwLYvHApEKdpqJsQI3XgL0nhwr6ss1y0QDuSijA6x9IJERBHRkc9xlto6zjylawhUDy
1KceWGAEt9PaZ0JVHCQIOKgo8PEsT5hAitqitIDOvG396FUfKdDBPZVP9+lb5IXJFpVTUaa8djQu
jLJzfLY3VCnKCzuH0dFp/XCroNbmQDHivXq1jupWvTMS2myiY36jMBa569F95R0JwnvEdqRuoMiT
eYSXRZapCnIbiFA38OtjsrP3oU6nD/UeMIKH4iV2jV38nr7Gp8QXjYyuBCj0sNGFsIBqg2lWazpz
3MgDowaZe+Es0qYojkF0G9fHCmqu131c2TeMsgtq2+CUAx8hFwdzC/oUBmrr4Nx4VvS30n64/vdX
Nj+SQY1pbxiAlfB5YZ+nMfKdonAS+xlJp1rcpYEgA2B3LBfBTKCTsfNZowt34eVKqcBvmuNQF06t
+Er+NNp+ab3q5k7rHjsUgyVTxA6wMg4FqSrETKazDmIQnlkQEIt+bCtYHJ3iidyV28k1FBfCEjGk
JWh66Lxgkx5C33YNL/PwUH0tfFFneHVhz34D9zAuUGyMVOZ1BLRypHmR9R6DQ/f611vbhOeOckub
lG2ogSEaMpXhMejvgEsIDK/NBQFydQ/+dYWXXDciQH3VBVaQavlgQ/NSUDBed2TNBNhsEBnxX1Bx
sdU8O03WqBe1DuEvRwItY2xawGKkp+sm1hJR89wGF6qGDrObHYRAADjM8NS8z5/tg7xTQ0/ZEz+i
SgWwheD7iNzict82tiL0zGAyA+/rmL9Hsijos7/AH65zp7htFoI7FAECFpqDdYoctaG6YzzqLiQN
N6OLsQ3HvrP2+HSCsvZa4L9YTW7rSZkVkylqwDP3kN0PLhNGejduVDAv2DvLy2CevCgvw5Fgquj6
h1x1GX0dBBWCKgWf8xpdb1ppC8ul/BQZv/PieYEMSdWAFs6/bokt3rfFZdyrTNQFZVluVyK+kKxv
OlhSMA8+UAU0sCC+n0yIrflW0uyum1sLGajJ2gaAcIDS8ICAWcuGXiogOhs0CSQ1NnnycxaRTa5F
jHMbbMeeHTSE5zqMLdjo3ob2VQ7dJDrZokLSWvpmoYMOJRqmVKfy2U5rdLZq6BM8eZb31WlRvF/q
prYpKr6CHGBlM1xY4vyp23axrGAs8FDGWyE6YYAZHCdUATIsEbUV193CQwjNI0hs6DwUO85Bt2EO
Mxav80eoZ0s/yeC+qiBbNAR7fC2Zw9z5X1NcsJKWNFGjBqaKmOa3+dH+HW1Mt9+oG/XOAeXjUf6Q
Bc2UtYfehU221md7A+U4CD6hG4Y8PwITcImXV+SmyPK1Y3Tb0T24lK5veKGXXPSSZGUakh46JBbe
db/klzR0OjrvZgoGMS84KU6273ci4uGVU33hJhe5QFVeT2SCm6B4WqQbvXJG09G6HLTzwEoGW4GP
LLPngsi5Of72LPPBMLsvc4CreKBHbx3L0U/FTeLeWw/tKRRsnZUoAtorNMVQMcUAE18sDsJahcCb
XDiDBREYdAET/alURWfhmxXGxY0LAIBTVI+QBV/uFSQdgH3KMSqng0KV2a0UsJiI2CRFRrjtUfVh
Du4uGDHHHPwzJdUKn4jmUtaM2EwHFhEXWEK+fGhGeGHnE/i+MQKDRM0tEUys9+ub4FvUZZTiOqwA
ocuIhbksHpzNIOFSAXCuJsUtatcmj0pGnFYWHKgVX/C8BJOwgVlANvpy+VW6JEmVoa4APp5B94xD
Nc6v1fBvrykwMOuKwnC8CIKAfV4a0YPSrmxGc5iS8V7rB7eY84Mk6puvuXJuRb20UslNEqgEVtpx
3pqy7Ctxf2eDhOP6l1k1o2G90F/RUYfngoEVZOo0LsDIKRbeBZN2tCzUNxoRjfCaGQNvEpUNQDEO
xUtvzKAzZ+AD0I5rwKmOcmStUU0ELPsW2PBhoCuBOxx9agyAcHeG0kjNADwA0CJttBlJ7IFVE0Ap
BqxIQNwxuv28CPJP9rsvghtnkgsD6mQlRdUCk6UsABnLXlz9DIPOTcGVqANa2fh593n9g3278PE6
QAeD9fsB4gfR+eVKRlZTdQuDw451CXJ+1L3GyjPSyjcX+7EyRYSl36d6mT2Gl1KgGoyuI7fbe1LH
Vp4D2qgVsd9nXmXuc+KXiVNazynGbJSHKHrTRdDYNS9BZqnrqJfjYc4Teiyp0nVphaS6z09q/djG
N+0EXb/hdm7/bfcE/oEZHBUApjWAgtvleqpFmi11CUsosOxyLTj0WQohkvqzJ52g1rASBUFCqQFO
gVFOyAZym0UvynY0BmwWkKTKtFWqHjJ4c3eo2lqiXTjHm+tbZeXQwR5Bcw+4Otb6unRtVO1WCZge
c6OaHlClUJVGZ1JU5F/7VBj7ZqQWeLd+Kx8Sks7YPOghQtveclMrtOiSFQ/gDtUBoyg3c1G8Xfdr
dR2BfYdv7H7nazZZPo9LUAGdSFoC9ZO0hmxp09LETjcG0DfXja2799cYl2BXQZfPqDFgJ1rGHznq
nLaY9hMgN61UP0h5JAgoq9/szDfueEutruYkwWouc7L5P6RdV2/lus79RQbcy6vtXbPTJ2XyYky1
3HuRf/23FHxnxlsRtjC5F+ciDwOEoUxSFLm4WCtfRsVmLHqXdRIKQVUNgCHAiRFJzg2jqvrE9hhs
CJD9Q2Pc96O1IVjScFmK8DOtpHAnl8TjVNkRVLG0ZYv9aa9D31wby48qLz/hw+i0stEw5BlovJ7r
Qxe69G1GEaN6DCo/5JMXTM5Rr2WFNcEFg84nIBf4Hzrm/M0PmiHVGbBUA2PrNCTqi5q8RCiolVF3
3yTfrEbyIBGKw0whG6XC3L/BqaXRfiBjjUtzJqgpZKfc+NlOGEf9VQP9G5Ovlz8X+xzcVeaAlBo5
APIaHCQX6EunTMBdgIQj8rzvSu5uZr2X8F2ILALZmYH3PbI0LJg5/06VQ1RT7xBr0SI4qEMZDhN9
m/QIdF6W5F0sMnGkTw7qCKzlz5cuFmr0feIAwWIXSJkNP1f3Dsg+Lx/ZxxcjLo+1FKbw6sVom0lR
eg0U6nOz+KksFi7HtMtuYjdpXzVlcUDBa9e7bEpzNH6d7iqtQbzsO9Yw3TTznD5hnZ8+yRJUQVJy
9ldxdtOxbpVjQffENA5gqrAXQIUInidh1RiBSXZk3Fw+CFGQBDgH1wwW2Zj6exKxOoc8GrwKVXZY
qm5jR00ynKJ83lNF8aN2OGalbNeKyDPW8nTu3Am+ucUcEaPZfm/a/uz+6DHhG0cbwAbz9uGyeiLX
YMOZaLRgHeEHjhE1jdVGiYFhBUP7nYFd1a2MOl3oGeBRNRCU8WzlMfB6bJUebSFBS5osOY5qoaW7
2dAaggFEK/rWIxCEl5USniGKzWyADHindzDU6puNlI5mzIYjepbYOeprqdbHqkZFzNGve5qESuFI
zESoJeu2YM0LFt7xIYY0y2yloBcJHEAtzEXFHrLyyqzQUXctSaj5WKtirgkmL0QzCPwwXaQ7aWZV
bLE5mHx8I5t8E/edE2/T7Mfs+HiuNdGjm0pIR4RRBw4AFzDZPBz3zGnRKQCACX4APIavlcVd22N9
FqZNL386oYP/FfMBee9qiZtYEGPkW1DA0LoCi/sz+mRBU20JXfwy/cQNi/Wf+GQoaoJ1n1MstsCl
omObExsIGbEGzP3pNZMTKP1MAF2TgY6FH4+t8sb7Bv1iPDvO/XtRvZEsLT5YO5vXSftQuU7lZ9W0
y614qy/513mxXtvitnMzid2ITHQtmYssUW8YUWfBbJK8eJ3UlyUz7mt0ZwIghbaXv6JQFOr4oETH
mxUw7nMl1VhJLYtllppbJX5tmb+9vjiWRQo2EkIkJiMKYcCkIbI4aAhq/DhKZ7aeOTOmKXfEjGzj
ETw4os8oBNJrPKJw5eIUzxXSe08ZdcYYSsfCn3Ldr6AKbnzfKCQBWWggeOqjwoPABRYeThT2HNBl
WgDns/ve1Y69Z8T59dCiWuZjVZCHeeQx7VzfnvTsxgSv5wPG+YcrF5PLkhxN5PEgI0CmgY15H8F+
VlIPrgcQQJC1/ROeBeDn0dOwNOpJEq6FKqNEwipoDFLFtwhTEPNiWh3BE5nw0XBT0NXEzSbqCOZG
p5+Lpz8D2B7oVXmnmY3Eej6aKh6tiNg4b9SJPnD3W8ZkTTVynQBYgM1kY1i1CmOscCtLyYf9mEhA
EGZUgOlir0k+Q0T1SBtnD+28RD+W9tuMLe55uceDnJjeZ3RaiWI6r+4/ki1OVZoQtRAUpr2NVyGd
qA4oHV12848Wcq4Sl43VSzzMOVOpsV/hIH5mHXJZkV0kA+053DmoC4H0hwslmO5v1TlG4TYD0YKd
j/vCybeGUuz/WRXAzZEsgIUDcYtHMqhWRpRCQ2ndKPRvQD3unAhxeVBlwBaBOms5/JbTAr3PvjbQ
FlkMtGBqgM+VeZMu5DPqYHMGu6qRkfCzrpY+p5NS2/gyCR3Q3K9c37MrcDaPjuQ1InBeDa1AkMah
igQCUP4pp2uKNTuZV77v7izcjesEWXqNuB+67Ztdk60LEog+3Vz+Xh9TPAaZwZMVxWrMuric6dlJ
R9IogVSwxHwBp9YzSCW2qQqgpwrOBwv0JkXsSWQKQgXjGLHZMjEsjuBtZDTiNB+WpALVg7odje85
nXYLcnNqTRLH+pgFwRD/SuKtZFZ6d2lmSGr6BxAIIDXZKIB/LPObpSPr2yiJJAmSCeSyEjBPznHR
QmA6gozq0Zm2pnOTTqA1eUkcd6O6/zz3wLb7YW0NCFkYyJXPukwjSa28y6pghh9Qcj/rNFQjRERJ
1BXZyV85aCach8K2qtU6splimoHa9YvpLUGUBor1WngvriKjXf2Yi2DPKmpPcAkW6HlsazagHms3
CCO5ctTxKNcXGRWzIICAmJ8tSEQfgGVX5wpFFI2grodnR30GmLM6pZusB224lamdxN5FyqB8bGPS
kPkZ3xNHWy1Xct2BMnGNhQkHq5egj96z+fPCjIYpYsAJEEEwpcHnOkOL0bs2ghfPVlf6dWRdOYXV
bxWa3oIs5bboTOsY6dNJU5Sj67YHRa+emma5rvU4DpUSXtiRu9LITGTP47HS+z121Ol+rBqjxCM/
br/DjY1ZT1xBmIhHJsg9E9LCtImeETQmqmlba8VeJcgGbTWsRw8IPkxCplGgzj/ixQpTLQ4KU0aS
IPgcIEoEVxzKZaiZ8Y2DBgXCHJuC8eXJCJrTBxV0nJeDqsC2IAEUSbqBYj7YsM5tCxRjTVHTGKyw
yMOiTt1h24tvlpK76b0tzn11jFxi3wM2EwDF9yFhz80l1T34JNh+tsrN9zksvoGnJ3SDpvN39Ef7
8sCwTeXVKbtt/fz5UfkC1tM3J6QSfQUdIPRf8FrHq9YBmpBP64e0KTUjg8LVnG3K4cmhbCKqn/cL
BjXbdghp1D5odev6w/hj0L5/4riBi2Pykdzw3DpV15clChWI8g75Sec+mGvtylhiCZ5LaDcrMexa
W2WDca65uTpAjGMAoZDbN3plfr2sieD6YN1JE6MzyKM/bBfI0q7N7Ahf1J5vzehmLF8NQOjnB7d7
Nc19kUm6TcLvtpbHov5KpTRtrWFI0irw+qBqbxAIjSQotXBajqby5oE/cXqaY9lsq+gg0VQw8CaC
2WL70bnUbKy9pm5zSN2DBMm9VzdVoH/FW8EOzbA4jLvsx8/L5ypyyLVETk+QT9J+UqBns0w31KiO
c2zd9p3s1hIkNhgNRCUZE1YMys7d/hEmB11MCEIbt9vQaDo0LVA6WISKJTCSO0UUR2ElbNsLxloc
FAXPD7H3pmzGCrkKmwTIad6Ohw7THdpbdTJ/pL4Uyqjjt/GhZi2Ns31sKI+AeoK0ftuHyt7eJTvt
qr1abnIf7+lB8u4SGYjh4axU3JcAA3Dn6FHFnEF5VgWYO/SN7tcYS1poH1FVaBivJTB9V4bvYLwa
bxJIAEtEfuhf9QCccOiw+rYWZqfxuATfUN+RgXVE9mHi1tExr4G3BI9eVNMmaiu7Q+KLaGgdDX3T
qTeWDFb9EXcK5YBuAK4bjFuocXL+FVmtHrXzBH7QQ3rrXn+xf+oH72Y5qmBBDVwAx0APFChJ+O8+
Bgg7o2gBLhMh7PxII80iemMMFXYO6UHZ2oz/17cNSaqjCc9wJYbZzurL0TJ2SFuPCB63FfWnTfmz
CtwvGOLIds51dWqf7X1z5R0WSQT5OPj7fqh/1eP8zcJe47IuoJ6+e5t9UOXdlqcJwWtrPKLu+Ks+
AcIejtiSiIkOtNBflCO24QX5NxpS3zpI561EN8X6tDmHtJXUjlUbf07fbay989gF45Ud1hv9sa7C
bjtvvNDcN6fkNnsJMhnhmlA48GDocMLI8MI6/waJ6vSdV8LApvQwgLUCJM/adJ+RsIx+tYBUZ5KP
Lnh8AHjGiH9A84dWHHf2ne2k2IwMojy3WoCDnH19uu+rO1S4/TwFUU4lqfCy38dFO7A1MayHCuA4
HuXn+rGNmSRW5wr4QGzT6t0fY4yElXb2v8c5BocAFo09DtAMOJdTGlodkUTFR3Rb5bhMOutNW7K5
qo8zQLhnAe5AiwMHiLyb88yUOLFdTBRZxZP75pz60AHAEvyNiQ+8LHYIhctR1/zqlO6xZ+1yUBAF
2jPZnLs2aUuboYFsPeh+F8/tKb8zrgrwacJIvTpYAlDk10/qy2Wx7LfyH3CtMWcwbQP4U5FDapqe
5vHZIpIURuAAjG4dJKmIdSjXcB8uJbYRTYRpRYMavPFuBmjJF607kWyjxztP1hUTdJHxCVcCufuq
zjJQXNcQqFzZu/6knZyr5crbKL+6kIYYs1avZAtKhSoyTAsqCyBd5QETTlqhskZhm7ma7gdv3kVg
iLK934aDzn+8zxSQ6iZ6+InvZgKHhE6qipcZ992wu2DqukhHr4pWOydGBzyxN5dFCC0Samng3MD3
A2nNudMlKUrwfWWxe+o7KFzz5JCo1z1KGUPQjk869d3lTndAd/QtH3bjcmvYkugiMs71H8B9y8ya
x7kpTRhPtChHwxn0W7OxflxWUxTC1kI4n9eq1kZ+Cy17Wm8U/OzGHvPkMvo8wW38Dp/A1Drwhsg3
zg+TeirFpmsWwfDs6ms30OYs1JLbBuQY/64QA2r8v6T38unq3l/SfKqLTIMHVM22MDGd5qUbTS8k
7VmWG/GRA9xCQA6g6Y0eFXduBRZ1NA16F4HRkU3tWGHhja9qo5+qtN4T2z5c1kqUzgDoAhJktuzd
BkXq+QGqaaTVSuRVgeqph2GI7xaKFW+Y+cOrf5tl/V417oC79fMGq6jnG117tO32FHeW3xjfSVxJ
AqfoRbj+e/hjnufRLooB+qeV9lKN2sZsQb1Zl8c0I3cdytI5kOwOXvkADaBBiBbT5QMRXPUum+XE
2xfL6LEG+vw8SIvWVtTFoPAfQFWrHWaNreXO9SQolAxYbUnAEbiJi5sR9RNgtjBLzQUDWwMBKErs
NVhsgBKxdjT/puZfLqskk8H5e66RJpkjgssOkIYl2pU0DqNRNmYs8MQzTTjDBfnNrGodNDGzndt/
VUC7kYdE1i6Q6cJi28oL26YFbdoAXWb3mBsHlOzc+OtnjgtPWrA9MqQe5xHFpJWT50IRj6JNuffA
aGBakpas+LD+yLC4anaXuXZdtZBh56AKui2cfQo6cPpwWRNBLMEWN6R2YP1kBDqccQ1YRzQnFg4L
fODfa6M5DWadg0dSDyYt2lFdxk0o+jisXo5JZaSTGL86/zjODDSnWYBCb1gUP6PeSS3K3ZjJNv0J
7i+QBaNxg4APQTzcu59acH6XDWxgbk+lt5xIJ/k8goNDVQiZh4f6BmNrP1eETN2gtwbybwdDIeE0
ovuakQlsgF35NtF0QESMZXiBjyaBrZ7gJAPBsQo8Cd8fNSK9i4iFDAsgjtH7ahqbaDiOIOr+V5uA
GNRr2aQ34hwf75NIM4auQoZTD6+z/TVqD/EAGvmTNkhulo9f6UwQH8id3qtGdcR9OVV3Tv+TymqH
zA3PL0od1RkgfVChwf49vqkBCnjEtN5GFpPtl/7OLncKecFQSDNd1fpVrT3++7mtxbHPtw48/WQu
mBCpgmSaA6oeFtruouRNmfe6LSs/iUwBxSHU7kEEBVpszo+6SSewfZe9rbMr01ruK6PdKC14IsxI
8rL96LKMBY/hq7HXAT85S+9Md8DAAUJEafx2nO3kPhnj/vLJibRh5AKY0cUPkyeA7DSlnZMpQ1Ro
f1j0oUlPhIZKJ8mbROaGmRrwPiEfRG+OO7N2cbzRtiFl0o+oYPtKJMsMPgYFHWMmFn41I85CKnhu
AbmZRvHUpHVgeDu7ftKjH7F5a4DQYqKf8NG1JK5aDA5txa1zdjsomp9kB8u5t6zad9SDKWMOEn1/
B4UG0D4gB/xA4gLgQqerBMdWVcTP252XIQ3BToN/NwHcp8gzQTGBcg13dE7ZYpHJkuNKnW+oh26q
91BPT46xvSxG+IVWYrhza6NejUsTYvR2qwAmk/xYtGPjvA1EYmxCQegKI0dkC7l4TrqyxjxVlkCQ
m1lXhaoo+6QhnW/My5sz2Nd6HBWby6qJnAilGhS7sLsB4HcuKam8NBqwxxorMRMTTW8CTqeDMmFp
MdldFiQ0iD+CgOI6t/Ixa2wDhXbsibdfm6n2h3SrWpLqhUwG56s2aFmGYYKMKN/Y49eBPNTJ82U1
hF8IFXZsdUL9+QNyWKNj55KywBcq7nT9fky3vXVUvQiw0/CyJKEyiDx4HwF0ZvHznAREc5NRQJmp
S7Y1NYIUqMzZpMFlMUIDWIlh/766f1w6VZWXQUw5veRpMCcbqtn+MPy+LEYURtls4n/asHNdiamM
PlVQekFupZg7Y3CfySwr7MgOjPPS2TLGbBiYJvTGSm4T77ZOJZ1S8df/qwXnLa2VxUStICJq3TBp
n4ds18QgOzRRKXckN6jgxYp74e+R8bk8WkRT15gQNpTYw2RNbMpr2SnWmz24Ye8Um3Exw8YeUjxp
x322eJ/x2JV8zpsoVXRrURAarMHzR3MXdZOPaZLLdiH5aJZ+bheqW1Cy1FAyb5XQIbdq7/ne8L+5
ksU9IdNsxFIdHULG9np0t1hPpJeSrFRoGRgWBUgVJQ+Xhyxg8Y2a5TNEzMlTVPoN3Yz5fR7FYD6U
TeUJCn0wjJUsztCJNiWzM0IW9oNvh2NyU91UT2iN7MGwDwosLC+9G/bOl098KLDQgmQTg8xIIc8/
VNRmTaY6NbIU8mSARaf4NcgWD7K/m8+8MYT1RwSLIasY4ZDFUZeI6ZU+uuX3WfuGVSKj++hOGN+U
3RVi91pJY5a5klYPgFcUDRQCT7OW+PrX8go7Fa+VXRJ6u/j75dOTqcZF2c6wEycy8LSM3VCLfhjJ
EJJ5DpB6T9b3cXq4LO39pXrpJLlom/VzhzlwiFPpvtioQfJsBjHI9cdju8cy8ScFm/LGTX9Udsau
fUjCWgZCEz2i1p+SM1Fl6GYb0b4OnNrbZuUeDelxfrGAh9SMr3p9bQ6SyCyMI6uvyUXmyamJMhsQ
aDX6t9yhiQ9A9zaVbgeRmc07dmllNpjeqQFIw9H28aaNvlhl6ADKsqT7eQgre18lhZ+TfaQ6kkAp
OVEeOLhoM5a42ZALT3wevfTgzV+siMnExLaXgiwxDZr2/rIhiaPaH480uOhs4NourRRCNaIc6mYK
MP6ud1+novJLrEC7LEzyCT+ACJb/Ikw5YLAGRAltXz/kiiPRSXaQXJTRh0QjVQFLwaILKw3q/uhg
QwL19mQKKDatyWbEZWpxcWbKJ+rkzDKH5OD0N1X1pXC/Xj459idfcHeDiy6J3S/DxERU3s1Mv2eW
5FnyXlO5JICLJ7MbxXY6QoA7988LVR407BCtNXIPcl9sObeukvK2zjE+V0j7COxdcEk0F0niBVhW
l0D0aJhPRjGc0jy+chx6zM3k2HpqsNQldvHZG7eWEXeIgzayfOz7whjyeyhYuXoZDcVg9LiPUsVE
t/CHmmJ8tMCCU2yRL9r0eqnsz0Qx5BAYzcCb+cPsFwEKsG4S+Fsx6qHdAASimX7RyAbthW69EsO5
tTm4rZdSnGmfjNvCdYN2Sm5HND0L4xfxZAutBa0g5CugSEDJG+A/vJzOb1pcBFViFmwd4JtCfLb/
wD401+0+Hn39gCvomM6+9jU9yB4Ewu+3ksup6VS1rjYEcu1Ex8qcLPCGXQ/qenXx9eqFyOg6mZd9
sNSVOC5D6tBUUt2og7mYz5b70lXh0m3TeXfZ12VKceHLGbQoGxtIwZqVfr7qzVtFPZrmryF7jDTJ
21AYulYacaELo9tKVTB4Ch2+KePvLHvqZBThMnW40NVijm0wK4jo47Bwb9LoyYuAvnmoytOsS8oD
wjCGJhwbQ8GyZMtkf8zKoT0VbOBZgxcNSdxDRV5U7OpNCxrYDlahlGiSzT/UOH+MPDO8/NFEpsF6
Chj8x2Ye7JI5F0wxVKCYI3tK2fUVFr1cNZ5xP2QuQoj57xgmzKKvZHFKYlFCWams0DLr2Y7E4VTd
D8u+adKNp/joCoJSXsZ2IYona5Fc8lU0bVnoBOq56tfCvVKG33P/BO71YEllIwdCUSiHYAUIkKjo
bZ6fZDe1Y6YCMQJk0Z4kb7p7imi11fWw7GXr7cTmspLFxY9htmLNayErxrIExzzkRPexF9AFmGjx
Tm61qfEIaubNZVsROR0r+PynIRdGTJL3Tm2w76dcu/NurNgS30Hi2aKMYS2EiyKTGy02OM/w+MH6
zdp8aw2JrwkFoIWiu1jNwAiGz7+TPZFs1BrcZHYcXY919DBQevjEQa1EcKHDsiKC6N4iOjn2CV6/
8dC9nzCU/QkxbCQTc+uMNYYzbm2sogmLi1FjtjJfHb/2QGc6Mg5c9kv4u+N97vNdyIcppDLS0Bie
EQbNuH1b+i+JRw4JqvPz9w7LxhPt3vCaz5gAYJ/oRrOdaPxoDVVULEru8IVI+qQXeJR9xo5Xv5/7
PA02c8QVKxjMJXoMJAPKIa6UDZDdEjsQBld0oYGrANzQMLgPhI3bCdaNQRE0rLFySRvuAKnct2ay
a6Scu0Ln/CvL5KrYQDgZrWtC1jgYYVu/sMHZTHbtShTiQXgqslwnySHEyrFsofLx0sLoSUJkg5lC
o8N+BVStAAoCX8S5j6Jfr7sjMMcBvUfhP7oP5x/V0U79aFscypd4Nx/LHQ2zA6bujjKcr+jeB7Pa
H9lcbC2VrqcuK4hQNjwT5yQgRVJj7WWC7VzYI5Xl++kz/U9wF2JGGNtiAL/nMVB0Hgj+yUGP2t6Y
I2i6/LbCcKasKyWqEQCkDrYfQGwZBQcX/DLQftmFDeyTaQ0bkxY7JV+2UYZ57hZJm/krT50bC8XO
lNqn1BokhWPBFakB6AU8MaOswM/zz2ov6lROKZBO2AA8hAbWkG+0KfP8Iat6rAzXy1Al0qKkIN5j
9AwzAEBPYO6QBzjq5VDSSEMTE3w4OZbjfJ8oeBYuR2IBWBR0wgZrIbxvMuJbIuNidXYxoKloU/Ou
GAEmg7T+CuvOyqNCse9TmZW7NM6dK9QrwAewpN/A3AHYmT1mfhLjQ6eymR9BQMCfBMA6mGvAEcCj
BbKWgGzJYHr38xb7nHDe1C/zf59BYJr/FcMF0wGNerW2IQYrtAC0Uiwa6HZr+Qqh3y8fsiAoQBKa
3Xh/4onI+0jZoKDkdcjlWjpmQU7wSMuTRAk1qhwamljbNvc0v5u7X/1cfbksWxD4zmRzWYluJ6nS
9mh/RqkZYEbW0cO6NzYYpr4sR+Qhax05/1wwHNqTGk28lM7XDhKsBjsAGIl4jr0miiTMig4U60Yx
vwrqVKBwOGGkX1o9n6HU0HVj0Bg6YF+qPT9jObkF4EX5M8kzuqvaMX1S26GQVBRERwrEogsmcwwb
g7z6PBj0c5aUw6wAeLyAEi5d2v7O6rsmTKyyC5ZlltVhRUeLUWCLkTlhdws/Ap+0WZm3GbR1KIZJ
hmevOw7RXouRA0o+oig9x3DmH1H8DPxSFaaVmIgG5mxFvmaNAa3Iq9XbSGqjl2xoD6pi/6C1fqCq
rL4tuL7OZHNXZ1urYz/EUHMZnFuAkfzY0m6Vqg2yEYNjoCX3W2+8v2y1ok/JCOnBH6WhRMQ/fdy0
cetJZYaE/2w1UKInLclC+oleBYDxf+VwVzOa6N2YGpDjRlN4XYZVGQdec6dkW1c27Cc8RqzoAiQZ
hKfArp9bJ276toIlok9R5Hcgz2yw0rvV9pZ51eZ78xP9JSC6kOfgCBHheIhaZNWFpbEe3aDGyb5Z
bC1QmjT3aVHRG6/wtDBPous6nz5R2dbAYmiARRbvkA8wFTh+62Qzkh03PTJCvt48GsrhsnUIj3Il
g/37qraRZqWBdbiQMafO937MrqIkCQYXROqefcBkmY8FyOG/i3SwIAH0qWBR/sC80pg5oIwMM1t6
t4oSePFXZzl005dq/p2kkqtBFEXXsrirQa1M3atSQJdaMN6R8aeZpkBRE181vuUoKkbTlS4jhRRd
7agW4R5k42CYMjo/0Zoko5oykQo4PGetPy59sh0mWxbHmD9xbz8wXbBpLBXnCKLwczlRlllEsVgK
AeJu23iMEzQ9QWW2Na1Qj3+gu4Q6g+KGxeJJnoCiQwWJO0NrwhssHnlW2XqH8jY8fYSLK26yKZIn
1Xke7GPsPJRG4pfxz8smI4ph7xxqmNbCs5PHQPdVH+dLhDOlznQ/VNpxKPRNnRFcuzKOP+H9sJLF
4yfcmYxmmeFczewnAeV/gS1ZAWB4T22cbJKyOuj93Phq7d26avx8WU/xyWIiDWBl7FDiu+XVpChz
prJMFfsH3ejBw61f4nXqKTFbrqwtgd1KPqbo5mXMyv+J5DwkTowEuGaInKY3L97pfR7m6csw3pmm
BMXMftMHg11J4nKKxWjz0WCQSMu71vNvVSfJmISOh6YjQLhoGGBW5dwhCKalBuri95eufq+R8btL
aWBg++7lbyRUA/s88E5DXgbu13MxkFykCrN+Z9zmNqiPpCUWAX2JjhfYHxE8WWFZq4WaZ0g0ndsq
CerTfMh29K55Nbf2o+1/q39j+fOm2nQbd6cAXHO4rKDwHEG7hEoiCGGQr3AKzlWs6SyVN500sEqf
dl6o/vsIK1RcCeGyhXbMDbfFBDHQq0+NcyjyUF9c8LQZQPS8ZrI6mfCbraQZnEo9SMtAioH4gZaO
huJLIwPyCA8NZMBALYOo58PoajOUjhuzom85gsQbnC3Y7pg/JWknCftiOZiYR3gALTD/cYqpW0aL
odVcl0w7j/ZdWNWZFprJJIN9i1ID1wNvPkIukkc+J8f0xEQJu2AMjMz19jHFbrz+l1WjnIkVafT1
stWJPhHjbMKsAVghPnDELFncp7YNmx+zp77LsVbj8X8RgNm8cxugzeIWuQsB9vTNxb7fpX66LED0
af5qACalcwHENquuTCGA2lsvvS/z0DYlNRqZCM5rzKxRE9pBRKvdkBS7GQ+jsv/ftOBcpR7HPol0
iCBojhdNtqWA1hV1+gk7BvMTknhAlvHOZZqu8s6kw16k99ZWnWKYBcDezP6BWUNJrBblDWsp7N9X
UvLESOPMfH8ohOjzg5net8HmT8e7y4cmLDGtBbFbdiWo0WlG6wmnNibLvQVWs6nBzU00mED2NGp9
SMAoM400SBKQuiygQCmrZJvn6U3bzDLYhehKX/8xXE6fq3lXmqwVNByVW++R3mPXGlZc+5rjezv1
EO1pWG7SJ/fFleQSwtxpLZm7G6lpdTrFeg+Mw3nPE9hmk6Xa5iBydCpynE3TR9TaYa4/JEW6u/wJ
RNFqJdrl3JvgkTuYDKwZJ9fz/L0B6ee0AX0WBTWFbPhG6IZ/jZcfZFtA8GCDzgqFoGzelzGou8sh
9HIZMkAYEldiOG+3tZIulYPTTNGX0AtfG2TLf94nHficbH1qnLcvmbfEMTMV67a4yW/7bePn4V25
nXt/iX3M2WZ33ffxum18SwbhlX0wpv2Zy5iF2zHRTXbU9EAf7/vuQc9OBAWY8fl/Mw4u2jSLNVVF
B1nOZFyVg+23aReYY7cZU3KXjvCKyPmcL7io4IH+FZuiOF9oG3T8GgZLxWxddMipUWzNIX51iviQ
NjNy+nywgsxKHyvPO6oNlRW6BOeLJzbe2MjggFzgyxajGxGjAhYuiDFKU/SIri4iUGBNO3M8pjLe
RZHrQ5xpA6jAOpJ85zZvptSzU9SYXKLcmBqyR9D6JX0S9AoCPOh2KbE3VO18leb7y19X4I5novko
3ycJMmZo2iSHQrtOMeCvf70sQhBSIQIgZgN9aQ1TY+fGWtp1lMwKA+k09+kQKuYm9bbReNXLGuBC
XbD2HeNPqLtiD/25IIBR7QUdLOSR3UanR1I9L8rPT+iyEsE5nj2bnYXNWEiEPMySXzegPgZX7DLv
YyphdhBcvxi6/KsMd2q0N2k6MZRO3oa1daD12xzfT1jKdlkh5klcEMNGZzy88IbF8m++4pIXytjp
2YInLCDZo+8F5TdjM5x0rFy/LEhAMqaDYgzVHRDSYqKYXwCQJbadV4QZ9zU9xg/0JgGtoHKIDwWk
DZL3rCipWEv7gBmuvFoliorjO5FdeqpPZJtcYwHtNt4tO2vXShdUCy4c9IvQ4WRrJAE44kKWZk5K
BdYhhKzudUTfsZ3uLx+gyLr/CviAV8h0LIDVBghQlbtxPlnYzSdDX4q/0R8lPmxMcLFCZIpGyKD3
S0hvciwZ/Nlu6DZ6IW/KVgkvayQ6MjDbgRwJwY+xCZ37Kwj99BHrIXGBGm0UNAWbm586WWtY5Egr
KXzPYs6JQRQGpK2q594MCv2qTF+UTGJwoiC3lsI9YPRcSxzK4P9ZMYG58ipPt0r64hk3NZWEU5Ed
MFIR9GHYbgTej9wBjB5ZAwgBoa0ekNHu/GmpycZZXNm+a+EHMvDcAzoWRP78q0wZ8BbHXcxaoGDi
WvorqsomnkQ3LRqfKDs54MWG+5zbQGG3hl2Cxx4MOm1QR3NQga1HL2YMWHn3Jvm+aIkEJiX6Unhg
sqEh8BqAXf5cYhLFhqKwfIY4T/3Y+LryYOWxb1HFt6Kfly1c9K3WsrgsdEzNHKyVyELbXN3Q+dgt
6daVPWzZEfEhfC2Eu/Zsm7GKexBijVcq+I074MuidFMUYRf1AWnvsOdBEsxlejHDWeWf7ZSNdOzx
ZAPwEft2vNfe1q8NU7pGQmQdMA50jrAhCmhwzjo6zauUOYLvuqBU0bPnxnn2TH9yQBe194gk0RWf
4x9hfOWwwua1ytEhrI7JfspLzLYPe6+PDolZ+oqz/NLtefBdRZ0kd7AoQq205EkwsroCXzsb+ehz
1R8asKTqWGp0rTpSBjXJeeqcPQ5Rn+YjU3HS629EM1tf7aygyujJqedNoRphqpLb2f2q2lFYuU+4
QHdpByS3Pd3q9Zd4NtEGTXwVW0g/4SiMXx08rqiZ8cg4N62Ri7PBy4mqYdchTCf9b6KOkqRK6Pvo
Drwvl2A7Vc/tdogihU4KYmflPqb0sTdu23K3/JwbiSkJ/YOlOxrjUf/AYID2D7bULAicVbEEFBUL
D+Vg6W5Ood0g09AcjbF187lbTzyqExNSQGj4O8PS0QiEWUVeHYtaNr4gwlcBV/pXFmc5S7Us1TAg
8UXNRfdb9edC3qq5CNTB3KJNeb1o9EukPjmI4nYuw03KFOUiHMHdapkKhJNWPbrWY6FGjxlZtkPq
SlxR+OFWanKBjZDWpIOLI806NCh2NH3TZe9poTIeG2QH4Q12FnAxrZ6n0ezKEdME5GdrhG65TTrw
ncgw6eIv9lcOn/egJJzrU45DS+hG28YbbA5Eq/HOijb5RjnV5WeuhJU4zrU8AqaOJodaLfjEWsC1
sSVK/QTFBdj8/pydw1lhFlmjOTbQyV2um2mfdw/qIClHCi1gJYKztQIbcWIrgR6Fjf9jn6hOglE2
nCASgoUlbEk1BgfA13IehzCGRFGbgpA5DwpwWDqbaJaEIGFRAcBLBDtGIw0OmnMZcdzNVJ9VfJD0
20C/xMTxsQ4Ng/M3gxnQOfUx8lsYMrNjDsInI2upLAKvMoNh6Q3gEyDVeax6FRtueomdCdwH+qAm
BCII7ETnsV0NQC1ZPCKEm7P+lBkWrNqIv2NwAEirXvY6FtwXQFaaGlpTGh4qfK6okJyWDasDUaf2
Rw2ZdmdulZKGrvV/pF1nb9ywsv1FAiRRVPlKSdvsda/5IiROokr1/uvfkS/ezS4tLJFcBEGAGPBo
yOFwOOWchtmtLvE+K4t3Jk4w72BorVwZII7k791Yg99BEvuuLt6JPoJx64oTY/hnmWQqUMTRn/Xs
IW3AVZfJeBFWYqkzTQQ/OttVEVozBGWkfuoqurFajEU7lVfbznHqyDPYg5BpkkFIrpyrM7HLz0+s
jwckafMlm5UYHybajEbnRpP1+so2SThXVtkm1F6mwcpZ33G7YmDp+PtS1Zka4iGKjWLMwkWNkVz1
7Yj5Ied2AgHf5aBLZg1LtHiyWmSYnf9MQJTpN7vdjLW+nCVGNRmuyvqSAXQWKM94dIlX3pSrcTA3
cNugs/FIc0UyQ6LKZ3eH4HewZP8VId52GcCP8nEJEeiG7DBV7BvuyPIr5flGvR3ew2u0Jj+hIetY
bgM/rVn6g/9OZSmudaP/8w3CFTg7dq/FSxpXza9GCoBpFxF8CXCITnNRnB80//L+rXunP/JEd5GS
NsoLyENOmTXknvP3crzuIygePFwWJdlBS3AcfWkhprQgSkd5eZi2RiUDs5MtnuAxAjpZWuQsi8cj
Zg9sDP0h2fIUfZ4lyFu2cfD3GZszixF8RVhG1Ck4BGadi+nieb4Dshkmxj2zkTUjylZPcBm0GUwj
myFKM0G/obFK+355e2SLJziMMp8xB7AELbrtmfFrnX9rMcXcq98AkTTpLJV1bMgUEjxHrcd9qBpQ
qOm+d8G3PJVY9rL2l07zou+JZ9Iq4L/REb+/daLveLLtgD752pZ0c3nZ1mKkUxsQC58pbqSsW8y6
qQnmDDd2smtC3FmA4Y6OZu7l+qEythKhksUTg4q4NkfemfDuMHF7H/tqybRdfhXvO9zEulvdKk/w
HnnrXZa76u0BMg7ce4qmdDFBrc5x2VY6xFpkcGOu7gkyXpbyYdayyuiqgv+V9CVTbRphYsXdoiD5
bdYFM0FlcFmXVfs4kSB42rGwKxUo0di3PGJW/wGa1lwWo6/kSj55L/6zXsAmPbfBzKwHJdBhG9Hw
WjmPoABCY8qYAfGevNp/zw6J/MbCOGRhGgOcVoIzKswUTBf1gIQahsGIhlqM7Y3N9UheLy/cuhH8
kSN6omBBRCZwFLm9V6lHVT+yr6QX4Vr15UwdwR8FPXhD+AB1Rj1iQ+8rpPVz3dfKFr4P7EAD45hA
I2i6fUn5e9G72iCJdNdt8I+igoeK8WyzohaKlsH3kf8iMgjxVY97smGih8q6pFEWDYMWseyDo/mN
chd0OLkebxI/LmQTisuSfXGJfwQ6Qo+GYpuKHoGW202NDSrWbjC7QwjYysgtJ8nayUQJp8uu4xTF
AOhmdpwpy369xROKWof8XyBsTw3FEQ6ZU4WOMzeLqNpCu/xVrEQunlnm+JHHkhBx1fQB1Y+ueaAa
I6N8fp5HNYhpuORDkvKo4OkWmj9aetfKIiWZGOGEqYZik2mCa9KqNxSJ++G6CW6JrGVg1bxPlBEO
mJJUYVkuL0UkQqL2d5jdX/YTqw725PcLx6cGajaQK7FYOke6Nw09tduCYPxf3PiJFOEQtX2T56DX
wFoNFCTGHOAo225+/Z9UEe94bSqVyV42ZCZgt9f9WaHMCGXhq2RDxEt9SMy2yz/zo/ZzlxSsGCWp
68/c/BcH8GexbOGogHeyyj5zypbGnN0AVP/bb/odSJnutJvKS17VfeNlLTO85vo5bFlesepK2Vxe
y1XPcPINwjNg6NDDPy9x3+gYKDe9xH3l1sV1Gl/3uqz4uOphT2QtK34SA1YTcEqKJdeXmRws15M3
V9mLmhCvG1S/dRyvqviGA2T/sorSdRb8RBQUuZYsO9lutGsNM8Rs3uj+8Ju7yeCZ+3lbXAdXtZ+/
qJv78EdzeLksfzXsOFFb8B9tq5nZ51s5HL4Z5bNC5l1fm5tM03KUYWyWp2n8vx1DEThaN8Iqq5Zd
VbJNhckeJwBkgKwjWuJRbMGjjEbsJO2SAyiSnQ12yeE1sv3LSyc7g4I70QL00wwlTjo6bq3xAa3X
koX6BI25cAbFS3giVlk4y0MuuW7cYqs9xGANG+9A2VPPXnicNjZ1y1d9Ezwkr+aryoadftO5jvdM
ttzjsnyDZEnFahZp7DE1Feg7qMcMEAzNw9y9X17SdREYG1rK5Xg7CPeMlfQaR90HYc7IWZTs0uC5
kCX1153KHxmCZXTpEA69DRlVNj3HvGXxaGzSMWBlWbzndi6xktUDhnYTYGqCeAApKcGv1KC04wQh
B/INrDKB9dBteuSlqvIQJXvV8S6v4FodBlxZSEujMx+Df+KsGTfzho98QvLroXlB9iTX3Pgas52U
8TvjRpprWPzDFxM9ESdcE+jQsDPNgnqK+tuYDna1B90YKSQzzmsAY2daCTcBcCZyeyiglbKz7ydf
PcYHUnjZa/mtZto+2SaH9I66gWTvVs3xRDnhThhpm1dxCal2tm3JdVYBqEc2Z7x672B0VEO6H8D9
X55iRjZGrYKOuLZ60lK/QQysj14Tbg1rREb+HSBEly1kVakTgYLHrztdSYkCpTJ70q9RMRncoKMo
PqpTL3FgMlHCcc6buuqSGboBb+VuzjEDGFpXpvn0vykkHOi06rLQbiAl1o8DUCPUm1o28bIGyIvm
3D+7JPh6NU9oAb4QhI6BgX5PYAVikDO6KXt/sJ7B6GjHV5isRNKwbx6mxCV0o9eSBOLqYlrLFC4Q
xlCTEhYzMw3A7FCUusL+O0FD3vQtkzXmr9riiQhhJTnQP9oxRD8eyW8j4nH+w2q/t7OvBT8rAw3Y
Eo1WfceJOGFR6ygOaBpAo1F7odOHpj+ZzlVMJfa+ek2DyA9QYgaKayJu89gEaK9etq7noJSuBpaP
Ep+7vjN/JAjL1tlJPEQWJNB0k/JDCXI2WUlj7RZBAgqw08vFhTaP81sEGAlKZIdws2Qq8ocyag8O
nTR/7hJ6AKElv0F+NN3qRsN3lw/X2h6h0dRGCyAmgECAfi641KM65cWI1Ne86/hOKbfoM6wLSRS8
toIgIwRiB+izMFArWEJrZpNthQR5ImP2gljdhxT/IhF7WZkVU0AbI8bzUblB0kssKzQgZVBi0By7
KuAPXDUKVJaVlSyTtxJgnElZvuLkJTGrfMxyE1LGoLorS4DHV9kGdECPDUo0uiorga+sHcgACQCe
Fiw2sHGcizP7uUn00QJKVY8mqrr5IO3otoNsCnRVDDFUINSgr/4LI5QzzZTHo525dZm+RT3GprT6
LpERDK6l8gDbvDCxwNhgc4K9WbHJqREpmRvYOfXtKk0exix9G9qh82PSXfOgvEkT87VAIy/rZ/MY
hJwwtZ0rhuV29mlDqXvZatb2U6doEkP/JmjWRLycvterpq8iDni4hA1OMbO8NTUGahLNDeiAV74p
A1RdFbng6gFRBuv9GeSdmFAAVNNMUTn6ndDu1B2Q3sTfbxPVXVs2QrxWlABx+x9ZQgSXEQoiFwOy
LDNgPNrlfcKa2FXnm3b2CLmfgJ6Ttv7lNf1ETRLixjOpotUGYVI0I9B4Bp4CA60ZreSoa0XzLQjs
6ViaFPhAwTDa5SZsuyZnmakG+1DV+vthynKUz3QNrMXKqO4dra97VFQa1MZL0mm5mymO9hE1oelr
lWJ36MQOmpplOil3QRqHz1FuTJlXKS2a9INeRtD22RIiqkZUHEe0+wJUQiw/z1PSU9KBNIJsgCoc
7DUPQF1s9D80L0RrVHcf+uRgTUzJmG6z5JDsQbrs8x1gmPbj1eTn2451/qN+XT3mruxdvHKRmCcf
JxauS3BQh0iDcncGB2JFHjtnj4+MjO1gHTNDErav+YxTYcLbZwhxppRlJQBOoesMrZDqL22o7IdO
ibP3yxa16jlOhQl2XPLZMvmimXlfR752pfu216PAytBUtclvAl/1fl8WKVNPsGGrsc0kTheJzUNr
7Ett61BJaPHZBXzBmCzhMjFoYZbNABnW41vsz/veS7+hDf/2WnPv5t3dcmKZcR1viB9uLmsnXVDB
FdPZqZtKh+jut/U0v/W3PwDivLUZPdzx7eimsnTH2u28gHDDyQJHyxKdnt4YQRp08LO9nbAxv9PK
h8sare4XongVc35AmvmcsDzxqkkbgYizxt3SK902HVSG0qVPUl1yX6yNtaA71nEAcLEMotmCXQxj
kzXRYhea+muajB9h/sG77FpvcK6n7GetWa5mAK+Bg34OrIqBJkuna4uEL1ajI5xCPEBNKt6iaaa2
Wk3wBaQdbN9K61fVUYYNYAKAT5YlyjagxqNa2xlT1RjNI7HybiXZA9c6+MwJSD+XF37V6Zx8zhJk
nix8r2RoAFxuULX/PkQJS+cb2rpaeuA6pqwlM9UrESsgQtGvt2AHqyBGPBeWA88natKEu5gyxoRh
FwZuAOhgV5vSAE/dRmllEdiqRKAwOmBkBi+MCPSg05hm6iIxMX62mj+gqakCHrNsCkImRnBwUTDX
XV5CjDLfKZiML26WzL8SvFzerHXzBSkyeh5MRB+O8NDshiyNmyrlbphayaYvC5Y4yXUyTU9O9xrl
2bFGC4s9Oc+2NW/zbN5T/U3yCasGc/IJy89PDEbTkijkBj7BCr3oyS5ZAoq535Nf+be6wl4HL3zU
JtbsnX0/sETSDrcWfC3UkAtkmbU0TZ8L78OG9wZFQNQaP237BWcJEK3bOv7JB0mRRSZJcO75mPLc
IUvoVVWek76p8AyNVRzibthTR4Z8sOpfl959POMBji7qpYRTX5Ml5MITbGQ8HSev7gxZlnhNCpC6
QAuJ5CN1xMMQh8BebNUcl2Kdssb+TqetxDiW0rPo3AxDXYZ8MeGoisMbqOBZRqXgXaUuSEuHcXrp
7E09X9vqyArQpFieJauyamsGeSpzOZsnBskrhTqzA5lT9qsATTg8aPm9Jzck2FS6N5u3UeVOcLDK
W6W7GfBdCtVr+d4s9kQ6v7MaEwDoZYHvhKMDtPP5x6RgKtTRIQz6FHsXOowav4LxHgQ/IbhOqkdE
8TPizNwz61uaXiFNGtgsqg5d55fDexYDKnZ3eUdWtxyj1sgPYLwMCYrz79ECrtREaxAo9GPP1OU5
1JZFI2kTWHN/BjrYTTABo2VFnOu24zxyhrTDtqtPc/NWmhaQhW10T8n48oxVSRhzMTAfSEwMkZ/r
YzlBGNVoRnAbP/OKnbFF4LUBdCCqjqzf0c3bwLSNdRsz50ZhzbYDQggr3PfIJy6gwNh4pfnpPr+x
AczPdu3bhPCsf5m3AbsvveAY+RKHvbb8FMfBcAyUF5D2P//cLm2akRoDThweQykaYLpfl/d3LW6C
M0ZTOsGbzdCF9Whiu+hAWcJBu0d3Fq0AqKrtFK2R+N3FTMRzDcB/EFUCJG+B4zvXY0izIsyW4cGh
yZ2YzYOm3vbAOT7UasU9UrfqPTfa7uD0IINxJx7lr/+gJ1lMCw0bBH/OP4ADD282O3yAUu3D/l0N
tlyGSLaq44kI4WIjOQBnVAoRif5bCa5n049RyetVtF7bbIrgkL3LOq3ZMgViHHJeWFf8OdfJGqIq
wNJxt8hn1+DOMRopAsIYIxmWxA2s+chTUUJ8UlSkiwrg27qDBVqI72BHseqa5cqr2Ty1Mp7G1Sjl
VJpgLXVlRUo3QJrxu83eZkCLRvwZMUpUvra2XxQqs3+p1T4tZLMGa7Uo81Tych5P7gJ1boK6mLCk
ZbTV1UNf+5FzzBWXV9sw89A2scXYmFnWrDE+AtuPjHfgpGjZj8sb+5kT/XJcTnZWiHPTJIzDZMQC
pC/NUg+uf1Re5c7uL7xtwGKxj67pXeTbfrczb6a/z9xjCRBf4xKiQCwRrCpGibFXbchW4hzZsKci
8Si4rRHJXFZyzfMgpgZkOcUQI8CNz5d6QPZgAPoSQjGz29ajtrGbyAfC8eaymNUcGLisAb6igyUX
VdpzOSE1e/COwMMNk5P1Ph8i+lvp6y5lU6AnwcaJu8APmqp9yPCqsBB2KLGB0qpF/gXTEsAsFvws
RrXgioRPISkAsjlwbFHpBJlSx8Yfo+lRsBJjEIiRv58+Q1UELbPASgEYjDig62BspiNpD89uHiOk
mzizpZD8a27hVIZwUCObA8hggq1ME5stluo7PQNMe7EB1hQACy7v5Fo7zZlGwuFECT6PkhAaxZhn
8i3Wt4yz/v2t2HIWAl6i2FoWnsBu5irXs3ugP6edtr/8DWv3sQUQYAvVuMVshR3sAMyPWAmfUM+4
jbUM6VSa/cNVdSpjcfsnPijkyog3CmQE9lxvVbj/vd5EPyze/Esq+lSScASDIrWUMEd0kT01xY3Z
3o7zUU1u48fLi7ZqJSeLtvz8RKFyzIhhz4tHcW7DxmBZ4TaGB3rs2dhmRDYCv3YNAwYCXCI6+F4M
cVjR6MdcD3vME9dvHMXbCNygySF4mEL2Dy0EgDdV4Sp1BJSA4RX06nVt0lVIStOdnWwz/d62JN5r
7Yo/EfHp3E6Wzhq0eW4q7NAEBKLhp954GrAt/iXIP5UiuHwt6JTaGD6XrFUL18n+ocfUBIg94FnM
hVPjsxnqRI0Sg3R9bGrwReQXHXOmjZIHxNqmfxb/8IzGA/hzputEQD9pHS11E1uhv090OwNPgkcd
08uQjeW2zVMvkgF7yUQK3miIcpsmFCKVAV2g+XUb1qwFbAbfDJPbhDdcNu2xnEYhKLCBdoRRVaKC
7l28mHtgLAQzdxDu8RADOYAu479AgcDm+kcfy3ztyu0MYUgRIVymANoSbBusBmEX1wEMzzXc/nEA
kSFnU8WGl/iq3ZMNP8xu/uBgLjJj1Z2zd7ZdzhzPZIlvNK4sbbOWrz79HFNoWTeLIM1rBbrn1/bW
dPOn0E+PwY4px+iKHOJHVZJOlgoUjkQ4TFVZJNA/Nhkma5jthfftzoKo8SVws325/XnZSa7ldc9U
FELsecDIaZ9C4oDeZaaw1B0PyeZuRkEpB1d06l2Wt5ZpOJMn3t3dMNi8gjyg9l+T67l3HZYyUMPe
gr3je3ETslez9m6wxRj3buBGJa5NusTCAcqjujCb4vMDmmOjb2Bj5uYjPLyichZYqPsyUMJIgtuV
2iRAw5D6BI+AA18khmBL235u9QBIgb/A3gaeafdsSn1TpZug+GUDmH6gbyUykE4YuYa2SSfOUuc3
SeYjjwvWNTtjvHasR9PeO8ND2GH2uM48q9nwRhIgfz3vy6eiO96ET6O66DQJCCOCHBzXrjHvyvRB
V9+RFOvV3COVrHt+Weoz1wK+GNMEwIiOAsrXLHfjKLPZRGbmdkVRbJJca1mP7lf/ssl98SmLFIcu
1VNcmV8cGPCnSjOP0WYA2Kn50BTN8+jo81bJzefLgtbUsXRTB+sb0lbIpJ1fzD1pAyBq4mmhRuF3
jgII8pZ/uznQZcF9Rv0e3Saa2M2atwrJkEdG+bN8n8hjO4ObCSW0MGRRLqvrrq0b0EGRHsPQs26J
MF00MSczxhQUcE7jZ6qF13ZUvyTOX0+j402CJio0Q6gAKXDEZqq8rSZiKMju6vb0ak3NvWnMklVb
2RhwJWjAq1iCgC/pLK1RZ0vHiXLjpKUuwQwhyEllaMNfzs3ytsLJRt4MjHJfao11DOpYAHahRAcM
JHt4InnrhvRBMQjmNiT35Jf4DLIoDAHoisAiRGXz3NJqNM2AgsHgLi3vzeC3ooHn4a7lknzAmhQT
+KGAsUNEiyN0LmWiw9DEBV2y4uN9Qn5gpv9Y5rZXmTKs269OGQqBCAs5/uWAIu17LkpRbHQcmRBF
55sME3djd+gJWit2TrFTjCuNuuPsm8hDJ8N7Yl2Vln/56K6pijQkenEoGiyAvHkuP1B4F2Q9R6MH
KpyRtbUwXKjpLAfkzGVBa6YIclzYICbhACskXPDzSFOUvSCoNJDeT7qbICWSIGJdBJ6KaCzSwc8h
6KIXah0ZNM/dagr3qPQDX6QvPy6rsbZeyxQaUjV45wNs5ny9qMVtdQ4AwWMWHzYqBdZ7XQGPw/l9
WcyaKtgSFcYHY0du6FxMaNSzptMaYgz9mhuWpwWme1nEipdbdv2/IoRXIqaeAAsVQ0RpK5s5rsGt
Z/wMHSpJi6wuGB7wWDQUAFHJP9fEmQJAK3SLJu1DnP8Ys4BVjWdL0VA/WxqEOxWH6P8F4S46F5RF
jVHRHoLqPvKUajuP30hxmCOdRWbKqHNTIIFauaPMjX95beMEn8oVDBuHO4zKAHIxrubbSuvmvcOS
zPb70WAGeQAEs3d551aWFOQ3GkWrInA2keE/1zQfgxgT1CnoWTDKFYLyMm4HFpCXQDa4JhO0WOnJ
K8/ESKdGJghqSMYfrZjoezRqFVdTXX5LwZIksciVlXTQZYCOSGoBYUlsDpwsJet7AhfRpNYzoKG9
Nuw6BvwAlqj5kaCAYPYyUp+VywuHADw2iClAwyA+8rIcANll1OVuWrcYd+4ZjMfJJxZUh0lWol45
cfDyn7RFy9UiFmVi0g/IAcN3zMN4sDnm301tZAMwqyS+dlUQ5mR1FY3USMMKBpKSIcjrFEolhHu9
c08y3xlkrTkyIYJxRKpimH3cQ5vA2sZa6OoW99Jm3lw29q/FCbyaEIz/V5nlO06M0G6pGmgcypAs
8dJ0BsD9hkSbsgMv6UFLkW+I3Erx6gU6s5H1Ua0qCZwJ2AeiaCqWY1s1DtVRg5LEDnxNSQFOjeb9
jkpurjUrBIrA/4sRB11HJaCdlkFMRk1mBN8GUj0agGBrdW3ndIEkebMqbbmEl2oDejIElxyP1agM
9oyUcY3O7bK4Uo0fcfwr7BsvymQU5Cs3GWiJUFw3kdUwDNEWK1IYc9xDtXSktwon1/r415ASi4Wc
iBAssY+dwOxsiDDt0M3Dns1a+2Dl1fayJa5qQinAxEAWi8BdWDbuBHEYgS0WXJ/WrROqj7UsC/Q1
J7Fo4oCcGc9f/CtGg0WM/+YFzTGzFzwES3d08WTx2TNKZj/muQ+2AMs4Wr/UhUaOtxIF19w9CGNB
QrPEN7o47hZn/ZC3E7i/QnqVgHErHz7izu+DyLu8kGt+niw851DTXviQzk800mBTV8RoLu764Ga2
S28sTBZMKXOcbNvbGmuzSVIP/wyYhOgA/QeAsMIGOhZYcc9lZvOQ54Nh5MDnJ69GOO7NmHffrIxc
lS095l1jLl28T8AyeIiHEY1QzgxAV8VsvDmzhn3Aqz01arIBEAuKHxp5vrwk699noVtzaVFHU5EQ
RaBebw8Vwc5XVcNoRBhwh3Ddoeg7jMleL4INHYyaKVXHaJK6GtogaX5MR2fTY/ysxyhORX/TSmbz
y7KIy4YrHW9giqOri+kbUCLXZRQhpJ4ApIhGFKj+Oy2bbaE9owauFEc88i6vxJrHtShGMBAAOAai
7PONKi2lRVdShnAKqOK7SgXeWEqi8ViQzJTY4aoonDhEUA5gzMUD7Tg8zFMHyo1Rd0SgiqVWn3Bz
P17WaO2NB8p4NFHi1YOWWXERuVPSyVgiUzXNN1YaPYNr6Nj0v6bgJxmGvR21EaOd6qLx5FGLR5/q
dekpugpIIUM2mr929kBqhXVFkxFF6f18eXEMVIVPS55Vv9e1WyCQh9UGjIkBgpB2ll2fax7FXjpI
l9sT5F3LTXRyd+d5H1hqHeZunP8Kuh+WtcnL2bVkE11rVnoqZlH6REyTdDQaCwVNU/NtO971OQBy
MKdOd6Vz1MoNrSVtsWuGA1h1QOoufhqVyXN5ICftQhsFCTfuYnfpFlLAR2eqMmS81dU7EbP8/ESt
qCFpGVhYPc3aD1aB/Qm9etwRGeDOqk3gfWbiRas7utirE5rDAp0bg67IOQTRkdcgLLJ2jrppc7+V
zTGsKnUiTNgrU2mcLEgTKBWBMK660uMt6UGXIuv2Xwty4E7/q5Tg8HmKURy7hVJm4CtW5+YAYYiK
6zZ+Tut/uDdPRBnCy1NtGtAnKzCHxkA6P33Ky5+t7QV/PTUGV3UqRrgiWjNHjp0uGjmPTvk6lbeF
bIBp9SAhqQFDwDsM5ahzizPCrE9ijgdfSEIM9fwcgekDUVZTsFKJNxpR0axcScLRtdO04M46IFWF
dxU9flRbbdqZsIiGBqiFViypQ3+hqb3shj9hKsS77FSOECa2WpV0igM5ClLmz11Ke8wwNXGb+D21
pkcjGLUAEP/oK2Mo0nXcKzUH48E0H7zJ0UKgDth9prhppGnFg60r7cvYATQSXeONY2G16qneTNFQ
XDl1AVLhUXEeCsXJSmQdNGCWB4lzP5oAk+x50LxX+C0JS9Bo9pZV9rhtoyJMNyHI4VpUUVXesahN
y/6+HpBT83A5NeBVSCqQGelETTfGPJPS70zgyuya2irvyqCaOYuTrM5YV7aWa4203FTorOJhi7WE
aeYoHkZd6aCsOFQ3Tt1qMzPNMf+pdFb8NgFOL2ZxXM0xK0ND8ZrRQI0qb6qwcw2AvJuHtLeIp1uI
fIeqH5NjZ0zmnRZxZ/QB1zWEvjXq2S3YTjpPL0kI5mHDzLZGhj5LVilq8GL0dtod9LbhoZ8MxLrV
al7vo7C2NmPSw19PRpmoWyN3QEvuTIn1PAAtCXWprs+2Wt0WG27YZb5JnLbB+GdsDFfoMB+/B2qU
dO4wKqUfUb3MJHHCmss6NRzB3XcYStBjUEa7BaDgLTDeBA8W0kqObHL3a+sUTjjqTws7CNID4Ns5
P37OUGpWuSQw2/KYF7vI8hN1M1XPNlBKyuQqHa9sGazw6uE7ESncMZOOyUs7QM7FTIHaoVcREiDl
fe3IWHBX1xCldHRvoLUWR/1ctTjta+qgRR9y4t2AGbmiSp4TYj6ogS3ZrvVl/CNLbOKwQ6C0F0uq
2UFjmTrdtwZaNO3vRunPs9+k9732ZuS7y97laycjWLKQbFkmPZY4WWx0tkMHd0CNPqwKeUd7VwzH
evwIo+9T4SZ0MzUbK37C6WbApdDLlhW6F6dvWvTz8md8vcrPv0I/X+bKhAMfQnxFH2VePaVero4u
HnBD+RrFoE54vyzuq/VAHKHoxsHbHrl94UpS2qycaNjivsBroKyUjRHbe2MKJbMdK7ldyMEjBFVk
E8VMsSIXDL1ZZnOBHR3MR8Pp7+M+qndgUTiYBEVirqeDGxG87tq43sdFVflgxvkHu1q+wlzoTPBA
A4LA+eIGGgY+tBRxPK9eYudXGk2M1DHIuN8V/r2fbgABMs2ygajVJT4RKtxaJlIOk0mwo5YV7hLN
fGujboOdkNjv15sfui2lBmSzMTEuZh7GKs7rnDR4H5cfnN/UzhPHXc9v7cZtxtcWnH2XLeerP1jk
oVq4rCZuPcFywLDa4cDAchr+q25ScAbdBMGEDudfl+WsLt+JHOFA1BHIiRwTevF5X2Q/Wu6r+vNl
EcsOnMcV56oIZhGXcxBNHKrw8H5WC1b1jSR0kS2WYAO1E3ZoLIUSDv3IFb5PY/veyq6y1pI1Jqyb
wZ9tWZbz5Mmhx3WHgSPoQgFmqtkHpTHZPAJvNsBo5fWgBUw1u38whQWOA1NOIFAEB9u5TKpUesxt
JHgRi4Eh9XaKb/I+3iSyl8eaKZzIEce1o7SOnWhJ9WuhdSg1DnLnzOOxjHRbJka07DHrjU6FmE5B
iw9GRiMOGkAuG+FZyRUiOAR0DYZqQFaNK/x82YZqKGN1yXqW8TCjVDIExqbqw4zsaWdrgD2qk9hP
9Q45K7tSbmI17n1ST/k3e+D9FZjOCRDQavSzXT4Na7Z6+lnCgRu6cs5Qx4ErzoaHItB+Npbhaflv
tft9WdCaqZ4KEo6dlgOmaAqwztbw6rQAYgZua1Ddo+UgUmdmp28onF+WuLqzNl7IyIQt4YUgMSzj
tIx0JIDj2A42SaXSQ4EWMtQXM1maZs2nYP516aZBwzHCwfPN7XEU1FiDKHVQDnVQ3IWxrDtobf1Q
jVqMyAFXq5gJSquc61xFFWAGFQ+Zdrq6a/sN0H415043UZuS+ck1y8DSoQ8fHaMIkITlUxQHFGcj
0r4UFQBLa91snvbcMHwzl0FirIVBQNlBT4OKCrcjtnIB4hLkd7GO22why1C8GTDWmvle68d8OETt
t8t2sarYibTla06cppMUnUoySBvzdzvfErVFpqFhXEY/tFIKA/Qd4Kp0dFmjnUdsElXmGhTXi1oT
VcFj0m6Iw724a1jbKG5iad4wvTpD5k7VeAwyaxOAlvHvVcUHIOuFXqzFcs5VjWNqDw1mykBXX2wC
/tHZkccxGiQ3z6/5G/hqZExRwUQL05duvNlOnTJeyupx0xyRFI+2AS4Jr52UljnzhNI6jfSny9qt
HXC0/mm4iiARMe25dp1iITsxo10+wUOV1Txr3LAaUPgrlH9wXktPHmCGnIWZS5Ck5CAFcxT0yzsJ
6d/UaR5qFgyaBZ7gxrC/F+bU3NI4HFpXQVkSL0FEpf5lZVeDaguYKqoKGDSMwAoXiN2FWZmnFoqO
g8YIGbZ19NRSoEV8o9NtnN6Wxq1pbkNqby4LXl1lEytpAqYPIBWC7mZbaoPVm4hmUNkHzdE2H79n
rQzibSXrri1TP3hHU2C8Yfr0fDPDNEz1GS2kLtF/1dO2KO7G5N7kSPZsh+amMa90HW0vhjsA8EN7
DxOJlmvu1UZPgQF7Qmec6O2sfgwUJ1JyIFYde3vYLP3j7R21r0myH8aYdeMkuXnXnB6KaoCrNHB0
oPa5wgR1hDbNoLDhvM5AqlTuOIY/GkBlWqO3AEJf3saVAwpHgEff4pBQFBVcgV4VJZ/aCnmYzq6u
qsmwQa9dR6D/MBB4EOSXtm1rN4FEy7V9hecxwKLqgAsBPVjnalpDqzRKBrmN5Y3GLYYBeqcDSEQP
nwR6w6ND3c7+baNyhqqEVwCKp5A8R1cMGKaFuGvBdF8O8PkXFDYm/fMWSIV6uhviD6O6J4qshWPt
dJ4IIWI7kz0ilGsqCCFLSnRUPxKaXjuJviMxKELC6R3JTKZ3GubiE7fpTMkyrxjTmXjBOdRVRklr
QXy6ZLqA6No0N4DKuzLb0aPorLPbTHJg1gJalMc+udUW+myxranKSNrNYJJ0lTKcza1Ch/pN7yMs
bQgA/bcI+dr7SlUo3+i0xKX3f5yd2XLUTNOtr0gRmodTST14NjY2hhMFYNA8z7r6/YiI/3u7Ze1W
ABFwwkF2laqyclhrpacZvn8r+Wp8RNu3U/ZtoorXkWX2W/M3VqIxZjsotEE1QNtkx+cfXB+6fMjn
8gIElIMwmfsi3MI+rZrgLkGlQe7qwxTNTk/j0WCynNNP/lUpU+YFjXH5wur8ykWeKqHlAgx4jh0+
pPihEphW1mpzFjkd5NJn/PmtPyk3w7DhGdYMUeObNXNnqd4P25VHSSz7OPgw6lHe9t3cutbyT768
+/sFMR+JEW/4IEqniyC5TMK4aUQTF6tZ15L4UyzLYz3gaEF1bx3OOW1Zbp5KE5xmpsJbuQzIs05X
hUGPc6err73+ZdAmWwyOEtPX0vxByF/09ianYwtIGBTg5WWuOdpT04vwMp5RQ1Tncya/jbaUXcmS
wNjteyN4ic3jZVOrXkejmkdEMNP5loojkYpWzCjmuVNY6q2ay09j99nqip3v5/siauxG6e9EMb41
BfO6lryvl82vOR1wu4wZM+Y68Z/49ySQZvCM1pZDxvAt2XoNytAOOjT7InMeHvpWhfJN428JTK6v
mDhEnwvuUOYWd1sYRiXwfFY8xNrnAQ66MEruIDWxE+v+rS71sFWsa7FQHEZMp6q+8XFXn7OZOskb
SjgE9ubct4Qt1S+r5rJowh5xnqa+IsJ2SnME8X00rZ1pHSxvn6AgGzmDtk+ajV72SrUcr6vCRoEc
Tti7REAqSGwCZsItZPUxj0q7AQmgCr+DULZ14ZiMV6p310gb92ntSwOaRdfmDxBhieMHbuyXgTk/
oaYa3cZNlTLhkq6HlTKupw3vjcj73sVWs9FqXPNMEGIQfIGvQLl+8apJSpUlodwQIpWKrcKgM3RC
XeA+IiyPy2d5xRSqOrRSGVsC+HlJg581DYcih93Zlt4eLVq3ISW0muoqEbZmT659QlIJUCzYoXj7
pzdxcm/MEJ60aZJNhJP3BGDSViiL5GK8k8ySYPexs0Sna729Hv09wGNOYv6zvHDBfltpQzHnMYX1
0HuR02RglBJ/33rp1kVZ8cCY4t2ah81zVrXziyIgmiqRMeROMynXKn1XHv3bQPBdpah2cQphsgj2
ufk06cHN1OuHWow3YqLVT2rI+CZKldzYhauYGHUiSSmLNYyXurtrxsYumid/2GLtrFwOyCA0GVDv
ZcTOMjlsTRrEXMgczEJ7XZndDj/t6KX0U8iao5AOV4k3HC6f1hX82TwllceUDhZp0zJdMYcUGreA
zTg6avkx1K4l/1AlR9LOzDwGk5saXzThNrP2cvTCGFW76Y+a8VD2f+8Y5lwCNSpyN9VYYrJaxRoC
YeR3RBQW4oOqfDa0O7PyiENvrGRritx8Zhav+qk1bYHc0Ms4hJyI89dNz2nEL5QZXBX538ubu/KA
49wJ7FAWJnxYji3wEnns23Yi2RcbBxyFA5fsKZOKm0CJnwar+nTZ3FqZiCqRIsP8gjRHMf/8powe
T9qoSrkTZB2AvcIu6n3cAiejqwyprdh54ZOXvYZm6LTFl8vGV+LYM9vzLT5xRR1d+6iJZQZI16iy
DhWKTltS52sfjazaQhON44rSyLkJwytMppSh/9wI3c6k8a+J401haleXV7L2MoPtmlF7EFdndMq5
Ha1FFEJt6N8GlNkOSU4yPan0eFJ6vW6nDckhaPO7yNBvSMd9tx7VyA78kYjQ114EnpmrLk/HjSD+
zxO1PLIgRPE0qNerVOLOf1U6SkYXtXzcivp9l0h2HyORqL1DwrxRRXhkebCvsx8WPOpCqw5qWznM
nzmG6WNl6sdYa2yPjmmkhzeeqR8CJACHIttwlOtbpykGkjpUptRlKmeoA9/D5BQI4+igOtXGb5Fn
gx7xav8lUosrNXyTasWW9f6znCb7KKrsKdyaN712UDgejO8gD4EyutgqPogUxnTknFCBlhOq0nCs
NGABSl1t0BLXLZHwmH/YiX+CzJNTT90O9MycukaqfDSl4Bj16U7pzA0vvfYA0aCl365RAUZ44fzb
D6IiRPBSmaFBUl7UxzB+D+EPq1tdwFUPMmOlSQSQoPtQnszGUIuaCCp0XnqevAtCVBY0sWqIIoTu
pTNH44vUStIxDYzitjZq6dbUK+lGZTC6U0qWv+XRZj+8PPQWzR56B2BWjWVhto+IXsy5hKWRfeXv
rfBbbnaG+qbJhzI7JKObbfWnP9L158rOicn5W5x8UoYB550RY3J0JLf6Qrb89CMubVIfu70JUKl7
vA5+CY+tY7jpBml+7TOfmp7fkxPTpsp0ODFiXmAVvpSik8iJXY0PMnf9sodbe5dO7cxxyIkdL/XE
vG6xI8jJXiiBtlmDIwz1VZsXTPT7e9j/+Y4uTm+hDl0sduxo3z5NFToaxXMfPomCm0MGFKSNTZS0
+an5cGhoVAAvmMX8liHNFKWRkSl/HncFAGhaDTxHdVmb9Y7rql9XjVwi9Qx0e0/7vnoVi0pmto81
Ktc01ju6o4U07PVYQXyzpTjjg7obx0/ymIuGo0yKkjzi+cpD0WeqcQy9ePgeS1AZHG30lV0w+bhg
3/Tjm7q0mt6VIaeio6R3ebAbNKG6TsRc2IXzlVEy2UPzrBWld6sR66Nc9/HoiqklhG4XRBlKpoNn
3tMpj8AmSmbxqPiq+LmUpeRNE2GkOoJkTqQXteiLjhpKHqTHvImu2rRXeCdHC5lN+Hr8BrO97wxP
0exEFPzvUhUWLpXW6lkplb5wx7bsd23UiN+gSeBnVDHUYSGlfqDvtaCUr/0+Z5pUU/RN4qR1rwWH
OgWQAFLSn2xVStSZASYerVJGErpJWnmyrWJA0yIasjI41szFue5jhkU7pR+Z74gP0q1qDet3NMGw
EATaPNQmRheMcKBfA91H+K5Ba5XpPWyy7dfRGLml0bZg6Rvdc1pRTX+Vxdje6ZOV1+ggR16LEn2L
GE1VRdpvWDvNdylsRtOJ/br62dZS9pyH+eTZWjmabmMK1u9EY3ufjNzw7ytpECPHH5McCoY63arN
VO66Kma8lETIkTFd8dBlnjw4QdFcpU0bXU99n121YylfMfHF/F4ORR/acsYIvH1Vc8KEalCya00b
lfQu03JzJwtdCJIbZQwURTvvTpQLoTqOSKD5biyLwl3acnbtMZfzN7kavcz2gCeqTjVOaNv2DAjO
PxVDFNzoFQoCTllMJUyhoZxHKnV5re2GOPD3UUCbQ9Em6bmvhnACa92BEJWVXJYeC63LgI/2Uusz
ULNSboderncK0fcPIrjygJQHKNiCk7GlQrf6tMx8Enp7eHNlyWyuqobTkxY8laLuePIhFO+U8Gsc
3iuxnUVHJf+N/t6o3OrmJtd+xSGQTlFZgmA6D35Z+NVBNbxeiIhK2qS5rbvuXvPfY5lpjHFxkDE3
9t0+l/ubksGZdQLXxdhqfa1kdozegjUAho3xH8veRSaIUxroLb9AkGzZOWi3ba9yK0UnCLONTGrF
u5MC0EPlH9KApftLilpNR4OYJI9pDzASK0qPU9bAmwwi0mzbqJT4RhO8aEt2b+X5gkVmwZiEK6d9
UAMRNCkpi0aY053bItVp4B5H77OobeGG1jaTQg5qrTKjvnDx589XMfY4a4apokOuUror1Zwi8NAm
djiVWmrju1p38qU4s6dW77dkz1ZCPlqnRLGzngGzXBbWsxwNL7nDekgyXIstr5h3FVnSBnFtbTMN
BYqySi4CeGJhZjSrPLD8gplBpedW2jEKVJ7rzzi5y7HAWl4BNINAmZ0k8FkezZFqlVLQxke+sO/f
yiEG6KyPE4FVA+q9sHt9/hVBFI+gxnvV0+2RF+5bFJptaYdtEd9mvmTcBHVnHQNfD3YWT+GNXPXK
TlITIHFFDcTYjZueRmyiM2BEhqi/KSg6J3+LR5/dgkkgzzBjsMbnh0Lpxl6uIK2RtAGLCCY7SLJd
Mn0LFFTQgm9wdeTElSAhtX/Ph5bOLC++lBaOsUhfiA0sLfBenxklfKjVjWrtSnqNlIuqg/eaoTvL
QHgqY7EvRALzSvvlK8GDp1uPlw/CloX5QJ4EhbLVxJPiY0ESO76xF3zSjOzv06W5LU4fCgXquex9
bqMqRaNLaqZfmmLxlNXCd99L9kwj+oe04czO/CCcrMVP0jD1TewINXoqJObCIQjvIstOLLKzL8xG
7rbyhhWvi0mWBYdWR7F9cQrSksplqtWMIESBOM+bh2gyds2gwnrwXCMdN67tqjlkNWYq7dzUW5gz
RtTCE4kQXvf8gzQlO63UIV+gjKcEd7AaL5+NLWuLs1EzV2zIR6wF0dPU17Ysv9fxXaPtFZSyLpua
k4HFPVbhhUBU5BIjKbU4ImocylPQMweu0n+pxs4yDkP/O4k+W73nlu37oJZ/nwypyE4AqrIA3gGh
OD8rgpiFeeDHqP6O0U7LvcKeEnWw2zhyxsAYyYuG98tLnL/Ncom0uxGroRNBPLT4dimURSuf5SDy
HHTaoD/4vnaQiY43VjZ/lY92EBtj/ARaY0s1o8QKEzNqsDOk35Bbppu/C6r7MbE27KydDh3y2Mzj
QnhiieNVPEpWUwJiy6jeclG08/BlBEdYeMdRcC9v3crTT1Hnf6aWUF6pjutCEQHFx9Zbr5euPOmO
waVLzO9p7crNhk9cC1rP7C0OR9hmTHsZZhA+84/L4sUiYkOIdKcK8aOhVHY+U3jprg1MxhIPiWU5
vSdvJLRrnxGQFqNYEDvgz7z9J87MMwNFmka2t5TiLyGzByyhumsE8WoeI3x5e7dMLQoDvpWHAUkh
lTKdic+l5gqErM0QO/KwsbNrHxIOAMQOJrZychZ3QBlGqzJHcK5Rl+08tJpdWcifhaHfRUa6MxNh
NwxbA3DXXrhTmwsvhuRjVoFMQOTRgpsH7ckPvv7D/iFsMM8RBMuxvAnNOKVDPIKShNmGVGlix0PF
/PqHTWjA6vb9Z2h5D5Bnbrupp9k3tRaVCuE1jK37MNMdwWBMoq8eOl84XF7bmmNmMsX/rW3ZXJhS
GQZ7DL7b6J715NH0fsvDVVjvpuQxSJ8zq9rwKqtn8cSefH7soyaURdhjgDy8O3PgGUez/PXvJ63A
hj9d1aK1F0Rl5dfzRnpahyRPRCkfRP1GS3jNQZ4amQ/myQ3Ou2GUegsjKmOT5OEote+V+kkLf+pb
c1pXN20WyQOeZ+L1F8tBxVg1xpxNE6KIRLtxlfA4j1kU3y4fhtXzd2JnsSIjFwezlebzZzIaq41/
mgWd5gHyhix91Tz1OlCNf/EYJyYXHkPLtUZKJkyK2a/Kc4PgqR6R6aRxqf1EKuVfTh9saGh9YENo
p51/stGvzUQ2Zv/kC3bS3RdA37rwk7Y56Gz1bIC+mOmDiKQtr5USTJlCtW52GSGd7Z2Q7CvYppm1
S8llL3+1LVuLK4V4DOwrBVudJLly2u6S5NqnLBLHt+JfjzCaL9bJuhYn0YgmShQVtqYg3ceBd0Pv
4Hh5OWu96zMbi1PYZ508Tgw3gP0nOqPk5MFgm+N1w7STaQ8zEPXEpDg20VHQRkcPX3rrSW8eR1Th
yubLxm+Z924ZbJ2ud3k8SyEt0Pbm5tEnqG5oIdoG8NSOYfGFfmMRfsniPotuvHpHq2jD+ByGfDBu
KEwYRnEDquQiTBHoZzO9GwEfz5S/xgolprK/F1pCEyk+jFZuT1nlDtW3zEogeXtb843XsFR/CjLz
RA/gVEvIdafLTLX1oJTIkn6lKJ3NgEA7a19EvbPVVEHQEnpx6n1X9erNlzYcw1rTETguCgIgB2Zd
vMXqc6XtdOawc6z7L32mu55cuaNJR9QvXz1LvqK+uyuGmKMx7HyNObg9IYfe3FZpvtUAXfO/pz9l
ccOo7JfoyLMR6bATmUgjWr/Ix/IsuPqHL35qaHG9GjOl5tBjqDSIfuNXxWSMSmHX+We9a10hO8xk
xIh+QbDFS10DHbHdoMZmBift+IVrrEOvyc15uyf5N1oEmv6uMFRI2kUMxYmjh2C8n/y/h2+dmZyf
o5MHdFK5WG2JyZICfrmTw1FJXD1KoS4k4fC1s4r+6fIGrz1wp4uco6ETi6gy6Sni1LNI5o9IuGFO
p0CzKhgcRbwTStW+bG12Dsv7+581iBnn1pTJ8Oq04GuCDILGXB8L4PMemLzLZtb8/6mZxUWxqs7L
aLKAzzVUO/dKAhHjLgufU4uoLlZ2l62tJk9M7oQwR+XKZELE+aosI81LcxKJ4NTaDiZmjn3S1MQu
jM+m/gOEcAKsNVTfcu9BDjbKZev38H+ml/ieQFBGBM0wrU/xvpf3adu6KSMlk+7rxiLnT/Ph0zGw
DfQU3udDW2MKmjGmd8P7HT8H3r4aHdm/k5lXJynX6BYaE+odGwnhqrtFP+1/NhfXwQ8EaZAzbArU
sox9ggARc7DMaC9oNzoCqN5OF9wABOvGWmencmmtiw8adqbQJhJ2s7RzKuuqau41HefOpPRbhEtE
oXGp5wX5vpVtT/+XkAzxpRlIpVAB+DMy+uRKSrQAYysFjJ/k1UvbR5/Cvnf64BXFmP3lha5exxNL
8+k6sVRLudEwGobgTyoZUBW4CBVBvVc2zKwdUkrWfEkFtCsCtudmDDmdIPXBiwz1GK32KPJt08eR
Zqr6bdDrjdrrqjUQm4xP4a+67L+FiZ6SNsBLMgoAxZ4CJjWgMFp+QqfF+fv9g6j4P1OL86kUcoKO
0EyBEqBAxwrAVCpRulvo2uGypdW3/9TUYg9p6EZZnGKK0TBG9VW2HvXivi1vg+JnzOT16ZsovUre
Ue6+5PFTFCUbV2JjU/+ASU5Oii/Me2BgHqEEIpy7sI8dU6bNulVjm9exvHon61wCmIfQVOsWML4j
tgUCFK9xxkxuvXMLwWdYZGL7k3knbZEV1+4BYpQcTgO82QeBd9UbAyvlzXB6jamIdfvSFgFzcdJ/
uQcnZuTze9B3ZlWaCmaySLtqcnU/dd4uHFAFCqeNd2HlWYe+jdKiDvIaDubiBWRiul7T+ecSWD2D
KT3VcnsxrZzKNx4jamquVg3Q5rq6erp8UFdqT8jFwUg0SXsoKc5bfXJQsqLVgzQNcmB6ofAELcBy
WxmvctnK2vIIEUgl8ZAoVi1uQ2F4Q52pM7q+p1nXumKIMIlde99MCwbJsFWrl9dWhfQ/9XqmHDMn
e7GqLtezMS3/TDLKbQWuddJ2djsxVBTdEKvXjoyd2IWyaiPKdqW0FCIMf6c14aGZIrvye0pWvevp
/W7Sjc9iLtmmmVBFjRF6it0isxxFKN3LW7RyYzVtph/8Ea6hUnL+IXQx7+nSAKNs6totPEKRyE6i
97r5dNnOSqyFuDSTT2cuP1i6RZQsSU0bGC1deOI6hHiufACPMdlQcxyKLd7Vlq2lvx1EwbQmbHnZ
l9xiXJp1H3UPgfeS5cKGw1vxQywLBCKTyMGoLzm8WiEOWSzqLMt0K6uxo1hyaxlIMfPZrqb8Ttni
I659r1kUHAAHbuhDy9CXW20Ikh7+VeU2SuJkya9s/NyLWzy8tT08tbNwQoGIlGQscXXG/NAhL6Tb
mqDa0uT0EEovH401wuPsTefZHIpMIrU4g6M/VJUaYsuQHgf1URjQdutsGVR20yFYv4fQnxf7Cmh6
pBzM7teG+dnJLd4SjiSmaVbO/crF0cwEXRcmyutOWIJ9/xmX3wxtL3eIZjoiNaepPQQaeKEN17vm
K06tLg4phGK/kbX5QyamPU3WM3C0z5dXtvoNTxa2cH8j6nCi2GLCH6yrcp73iMZpV4V3Wpx8wdtu
dEXX4vDTjbQWaZvsjZE6NGwkPvJnFTwYzEFJAv/BqvrrQmmfBd/cM2jXbtQ3cbPrtpZenVlfvmVJ
QfRjsVrBOMblroyoXxdPQvvu+a9mcJsXz5K5q5TP3SZzbCUPOLO8uCt1LDeSZ2A5iEEgVigFNQxK
1aOHSs9f6iLZj/0TVISD4HduHD2PymvlWRt+fK0McfYjFhWQWNHHvC/Y/Lh8T7xPABjdxnLS6KEr
naS7kjs7ULYS6FVnhCwyc1NA4AP7OH88/CRpOknBpiUxsfXZqB+9fi/FP/7hGP9nRV0cKy2MfbB+
WPFDZmy2+0k6yto3ubbL/vWypRVvDk5ehHwM5ZOpOov15BGThhMRR1SZoR3Vg6sXr6MlPFdiZgu5
zmQQhnVPyUY7ZCVKObW6TM59oyp9ZabRZ7GTdy+adxORQs4+R7z14i2w8+xMF95uht1BnUBOhMhv
cU00c5TTtCJGicq7opFBH13BONhw6VtGFjdCNwJVHhSMqP1TQyM/sRxjszu74kHPVrI48dAnxCCc
oy09I1OM0QUd/3oUGuAVEQzfnI3+oWmeH/CsZHRvbBAdaYmjJq803cxpN2oIlhbZxgVeuUuYUsGe
zVzJDzoZETzQOBQxlQh3U/er7J8N/3kKHi+f8JUn4czKvKcncXerN1qne1iJ0RouzR2iwGX71VeY
B+MfL5ta80jIQsPKBqYF6Wt5m6iU5kUsYCszX6ryocf99PKrrn0ypqPU7/r2MHQbNteWR5/FgHFP
nklh5Hx5U61XijkS+VWJ5oYoplrGLgfMbN7245YYwpqzMHB8AGgJw0ALnttianQue+aMK00DO4+v
LOklyN/MYbC15uek7KrsHyo+KLjMo6sJkoDnLNxTwlua9N0cQyeDLTSeI6joPkyeC8vGufzx1k7j
iallIk9rIdbKGFOa0DOxIj4K8hcw1PaUmxsnck0wlFWRLFkqYFnQsuf7WPuyVwy+RqTZVMl7Bgf9
h1lIwhtI7OK5NmRP24154t8Ask9uk2kybnVcWHNAlCm4AsdjoHZiocj7qctSqd3l8A4TVzaF6svl
LVlz0wRsSEsD5aWrtNh9s0HqtxiN3JFUKBHyXq8ftbyzGVhqK3lAS2nD3tpZnmd4QbElzlethQ+N
axo5aY29Js7tOEdJ5utACK6Lj/m0NZRzdW10dun9zzqmy+xMUKu8Vea1TWUlfRnkYNzJRnFX+cXk
Aj67D7u6O4B8/X15S9cSZgMtjlntg6Tww30NEqUMqfPBZ6p079XMxPEJtIb0PIWDLDlKlzRfe12J
j7Kaar9LrbW+Q4vtdnXXKpE90Nq5UrNaeyPX80dbb1LzyYxiLT4Iudr3rl52QbCrOj3+ogUCQvi6
Urto80i/kfugriFJvrTVU155lAxkBChrkAyCe1mcZr+dIq/ioND6U25zP7/tdGOj3r1yN1EvAVVJ
aw/NoSWgnRKXNSRTDCQQSDHSthS3rfhHa329/HFWzh9uFMdtzPoX8pK7WBiSUGUR5BffgDk7Rihy
XVcDJdIBLuuW9vla7oA1KHZw9xWDPOzcC3iwcCYoigX98RcxPuBdbQkd7iR1uiHex9bXPH/1ldfB
eL28yrWm+anhJXSo9VHbrRUMJ1rvlCDla8GNrEfN+y4nHSEmJJprqzxo0zG0ELZ/rIy30P9ae3ft
Fl9gLQ8++ymLF8XXS3X0NH5KUVj7XqJtnbqa+D0yakepjnKKSo0LyN6fKVKO2WwpSq0EbfMoSaRd
6GRSkluYH+jjQdMB8VxnxT7SHoJARxf95+X9nr/jIvzk0eSGwIidBTsX3xkpiJz/xUjXHBP5u5ce
zPiH0lf7aLyuInTW1a2Ady0OmdUjGWEJJQyM6bzuk5iHKR+hlsWEn4n1Iqt3spW4mv6pYO6HPLjB
cF2ru2JLbnfFoZ7ZnO/wiU1F75RkMkFiagjohbHopuP3ufivJck81cceI3Ojn7FW+j8zufA8einQ
BlMxKY6OmO9z9ZBOhxn8IBnHQmrssLiy/DsqvE3J9JFP6rSRpq0veVZq4PSQii6+LJFlFRUJtMY6
vylyVwqeBCOzlWk3g0AiZSPDWL0sROb/Z26ZNZXoIE2NxFe1BMVW5GNu3Y/dVVs6Qso4Ych5nv5a
iDB9nFR/NxBHunyO/z+n6j/7i9si1KDbJZ/lFtWRQURq+IU+EqzDMXwJlOOgvXms/rLNtQt6uuRF
RCBPhCVwCSH6TA9B90uc7kMosZdtrN3PUxuLCNrzur6oRbbVp2SexzKKMHtNyZn5fmT+ViXeASi5
bHHlOWOQMSxrSD1IQS4RX3EFOKZSQLjr9VPZ8z2rH6F38MytUu3K+TSpaKJwBGhY+TC2rNXzoPcE
QPti/JxnrjYBjop3Crw3CCuOEu3+flkGvGnERIjUPxRqp8LT4PgNhROjZlRW72l268vVrsm3pjSv
nUSkyimQ4N1IRZYhh9SJuocAAizVVkOzIzNUuF9qoqJ2XzfMThtrcR6oa4nZrS6YMHCLaegStJ2M
dKOmuRIynP2S+ROceL06aVSxU0S4YMHwqZ5+5uFbM3XHMabhOW09l2vnhrY3o/tm0U/wpOfGTE3x
KwQgcOsTY1k8Q1BdXcrecst4ExJQQH/9OYmF0BCBY4e60FIeSwzRwzGRhXIGM/1iFk13lEOz2hk9
+WwVeOLhsrmVqw663YDThzvVPgyM6sM5BTFhYQTDoNttGQPRkmSAemK3pcqyso/sIrhO4J2EX8v8
K0z8zgrEqnQkpTgEVbbLuu5qCI1j09Ybla6V4BicAoQFcnSokctuiRT22hjWmApq3IkxHLx4a9zR
2sZB8KCdyc2TPmi+eIEglrrCfNuoQSeAqSjvRiAwh2Uyfl3+QmvXDu0J5qXiVKAjLCMZvciDyCp7
LAUmJMv2pkvEndV5V4VoHMSmuo/l8pre6l4Vqt8btuezvYiioAqgT4dEEZ9uGdIUaqHpgz6VKHq0
u8abdnmTXElpt9fL6q7XA156dJcFxNJS7RCZydbk3ZWLPn9E6lRgPBECXLz1o1oaOYPZSqe29N5O
hhEhgL67D7Ih2ElZmNEsKtUNh7r2ZU9sLh/8FmWNuu9AoAiWbbXGNxHcagYvb+MBXLsOs0yuPOt+
wBVa+LDWmEYD3YDS0aXxkKXojXIVtAleei3s/+EzmsjqwGIk8Sb5OXdhYWUl6qRRfMuZSptllt3A
2lESy4Wo78YieNW2dJHPjokrus7f8DFrORdTdv4zv1gqWleK7xPxI5s6GDsEvTxbDft9X6gARkKB
MLJTHgZfGO0y8n8YWnTrmdWPjT2Yq/fLowwpm3mUQCuogy/cuDfmAmONNFpvZXSna1GPGP+wt7zy
uzTK15GnHFrw2C3kX9jFWwWItY8NMWCWUgGYB132/ANkZgWx2DJKh6zorq+HJxRXnwRffCunrXR6
7fiemPrjTk7exnEsTEAqJqagnrv5mKUPUacHjl6p3kZEteZmTRqZNPbZVyTUzlclj42pANgvHWqk
OxK6r72qbaRxf7L/5WezwDkYAFF1BgIvPpvPsK+gjWXyuPqqVF2xvJnG9zY+JoliZ/Vb0Og3uv8y
Flfe8FxK75FVOGVyJxT7dDoa2UEdHW3aFf6B4VzeluT1x6/KQHCSS4okJvrlSylJRB0E02ihcNfe
cz+9tKnvjPLP0Ph6+eiummGMJdPjaRjxUJ9v82B1SsfQe8SBmOWuMRkk6ls7QZMP3tE/WGJF+Pw/
o4Pns3Vydthnxm6FCZsNOqOZnlD8Gb0Hk/rIZTsfDw4Eoz/17BlaIC8hhdbA5E3To7LU9InOMGmm
j3met8VNX9s3bgKl8z+6uMt4tW4Fra4CUoyuGJIbwlLhLq9k6LqAF/2xrzfa0h8v3lyzVUFp/JEr
XJ5U4hCxazwqDkJr2UPTHrTWcBC3O/793qHDPWuHKoiQLBnISRKWHrNp4IvLbuq9j9OW6uLsjc9v
HOuAKM5i4N8Q3p4fAhpdhcLEEtZRHpTC9lKkHYIbFNLsSL1K4q1EcO0rnZqbz8rJmYvlri2VWXwJ
WtNuEv1bC20HJaltU/90eec+ppwsDOEKS1I12inL61payuhPOZmS2Cr3QmIyZuCrNTwZ8qs8tSnF
/R8dxNONo766m/8z+gFi3iRmqWsN6SbarnW7D7TDSO9+SA+hTmOs2pImXTmE83BdXjiUp6mxLx4a
tGbiNu8VdtN4saa9MIluLrxd3sc/OJnFCQHJBfFDV2c+grVwSKMYobvREPuCH3T0fIClKzj+FDny
GH0ZI/1zl79qQuLG3idR1n6OYnEDDaSyFLelPrTxY+SPx/Xsx8z/f3J+LD1u6mYOxOPyu8C8uaJB
PDl0Y95BuzG/ZG1+0wHTsCZhNzLpT9C20C8rW05aSD2ZJxD+35KEIw+IOEf5UCJDaH4me/MR6O9q
J66TLRHfj9GwjPz23LdFgRud78W+54UUhrTiKicfmbDXCQ2kokl8LA3/p6a3D3EZb7UA5JXdJWaB
qM+QA/pmS28jWVVm9kbDbPJb+RtTftxw9/Nr5FLl28VOsK92sp3t2uNLb2v2p60QWVq5PNzWWVmE
DIt/FgGGagqBJvcoKqJtWVe2f589Tph1tZ1/h4rXq8KEzUNwn34+xvZm0LyydNQoIXPO3RVTXz67
fq8PgpLXlSPfFbeKbV6bV7HzJX/Lr+K9t/v7UwxAFo0mLgSJ3rIJMiheq4YN+yw8105+MN30QAvk
atqhVnCMNl6qFQgTJ/XE2sLnBomB4L/F0sqdfu1fC3bwkLhBYgt3X9WbbGta9EoGe25uvkEnV9Rg
oIIkdSxu/MRkLpod9mAbiWscInuL/rhSrj23NT83J7Z0KeKqttjqr9vdj+EmPrRv5ZtuixyQ4WFr
fu+aKzzbycUJldSWEvW8tOat3Y3fjZvO7q6Zm6jahe0/N4fq5dOWWuGKUuL5Eudbc7LEDGxHL+XY
ND+lx8CtbWh3TnBr2XsltUu32an74fA12MF7PLxunNP58V+4fm1WQaUMRhqF3ui57T6xhHqssC39
tN7j73vvTnaYF7vnVZ2u86vNz7ni8s7sLU6qFrZiXMyfU70TUvsB8pKD6PVb6fiHybflh8nJ3eQu
cvrj5YWuxApndhdHtulHC44Gdlun2JuR/eNJOyCx8Y/rm2tsEgMAPni4RJKLgKnHeLhr+dD+Su8U
N3AFO3Usp9p138Or78F1ezNudY9XmjicISRK/s/u4gxZmaLAue9B4L/F3ylw+LZ3W/2odpIz7HKe
Fft9Sz1sJeYHiY+wDMwM2v9/Lu7JqdXzNpKy+eR0XXAL0vmGcQYbXlRZddknNhanpZuYTpSh8I+G
qOpYt/XuQboanYenN8/19oPLFLR7+eoufPmF0NLX3g1sf38IbkJXvbc+v5gbydR8RD5cFQuCEdxg
os1l3W5CaLohRquc2HssxqckO3TGxoJXYmeAdYR76OuhX76MaKeUcXxZrFUO8oXugOCW/P9I+44d
yXVl2y8SIG+mlJSptOXtROiqrpb3Xl9/l/rde0rJIpI4/fagB7uADEUwSAbDrJXZYA8YWl7NjykI
lU2kbpEaA//F5bYXilgqklyt7Sy0p33kzUR+U4l2B7iZYiCNUx1FYjjzbSdyjMi8OxBk4pWtYAgN
si8lh2rVVc2EtvNx05teeRsg7nD1GwE4hpvrW56p40rS8veVgwJyN5KyEZKAP6nahW0SDEL8gwj0
xSGfaQLkmt4D0ljPcptivSQU78Cb4iteFe1AV3xdDMvzEETo6OhZsIvpYEJVx6EUBnheAOjQ9s8c
Acvj93URzEsIqSxsZUkGXLdMWSsxM7XxDR0X3+foDLZBkq3hBkTfmUcEErPb7kNyHkjh+afGEzn+
yFQQgSE4JZAWAjXA5VIhs1+roQ53FIv5NOmm17XWJg8r91+U/JajUB3B2SxlVTdCzrRHi0Sv2KVM
BFvaAmHmfthaLh76uupCSxf40DEY1F3Z6WPC+YolrKcPEsn6C6oNaEkgV11q2+VRKCUFvEY/Nb/M
+yBz9GPkgvjm09jUXvhLmYnyXrvBo+ildvkZoff9X/wW741lcgHQHAb1BQOQLRtpxBeA8nQY7wy/
IoBQGQLepCtzC67kUOc3ZprMqQgXOZmyCTtQThn6E7BZc1JMnBIR64JHNuA/KlHnSpRoSmx2EAVE
t5Mu+ZtBs5yiwgiX1D/X+mdal5uSi5G8GOrnUn5LpXZNU6KaD/JSXLvJ+yQBIhbPxIIY6g4YxZ3k
tq2MMcYdoGHnvnDyhOPPjCsYHZ0g/QXu2tIDRb0fY6WawObl40WDRGLaIv/wcd1VGfsSOBgGesWQ
GJAsGgan1qNYCgUB1wTyN7PxFqcPqcCJzFgRPtJfCCWWG2EZKrzcDqUcoFejixoIIdKmvFF3/kY7
ib9bt3eBlIe+G+e6Vqw76EIitWqGPHUWeEDBzO2mDjzkdri1GtK1pPFqXr8J04Qr7agHRVcEYdVm
kJXqH4lhl1pmG7ybjuUHawtSwZ/cNzMgpiGjtHZak6KrhXM+Myo+S+f/9xpRB3RWjnpXW2Fjhzv0
dzmdGztC6g7Ow7Q1fv/L6ijAukNz5yKSOpzmrEnFuoiBRf2JRREIQJdxB42k3uqn+Y0jjBFhIppb
ZtTRcQFIYcr5xggtZYEGnlJ5a92I7nzwNxY6c0j8C736W+50HHOlVuIoz1Nnc07bLG9sDUDUDdrW
Bh6yHyvHcqER5XCJr+YzmlMa2wDU9Z26DUFWASgkIiEJgfutdZW75S1SkuIY/dEeOfbkKUi54hgM
lT7nkN7ZxZJTOn/0G9H2b01HfCh+13b4dV0g4z15oS3lmAFoI0yjgEFl7RWrKIAQVcEwpY8ZmKfr
khh3GXplEIKp4L/CiM+i+SqcbHWjQEUAEOlK/A4o0kr+XQBcfuAgtPztBqdulAsxlEPKglzNggwx
+ikWyLDXt5p7c3sjopXWG0mwTckevVUd8d0u4AQmzF2+VpHyzrmuDbldUOCLu55IxLL9m2Tbu386
g1ScU3/xg2tqUl4KnCU5HcKysdX3/BjegJbpJNw1HCEs51jrQzlj22VhVBfQxwKHKzh6M3CKYNu1
aE3nsbb/7Rr6qZCBSrS6vBHpbpjWaOVISqpFoXnT2C3gBAjmtd1xV3tv4NV6tU7yY3g/HUA2uk8+
Eh6xNCtzBcf5/gBK2brIg2Ac8AGDUJGgfq2Ksy4AA/9TA7tHhsrcp6p+zs0ZVWNFqwmGjZFFv75F
ZPaqfn8DtRvrbO7QLrYY4RTvpjt9Kx3M7XjQd+LvbAc0Kzfc9GR0/Y20r0m0MbaAttiONxZ5NnY8
YkDWSbSyh07F+kWtVlY14VvCtiK9fpfVvKwr072WNncd+Q9MAVM+nNRRNUdi3dg9chEIX7YZ6c4h
4pcgRC5U9SKn8+ZbccvbO6x0LyAJvwVTS50L4OppRgieU3veiXjgivZMItuwccBHJQm319eVefSt
5FHLigYOTKmmkAfcMzKgXlH7aBJCyMmLBZn+8y2I7qnXBLHNRQNrFoGxwz+o0X4pjaMsXiZegC11
XS1W0mxtR7rCiyavOO4L6PUe7JuKfOHywJ6d7ZCAPIR0xOSdEszIc7VyxhKOrC6RrMxaw9CWTaqi
l9qpVRR7NqFvq7EtxXtTvLU4FzJzF6wsSgVT9TTJOuajGjvW3bH+COUHjg1/tuEAc3ElgLoWtbHK
Ok1aBBxFu/vyH9OD8B4T/azwOqeXm+/HCbuSRN2MYYr0bSHBdmZoa+NzE5zl3ONow/F0g7oBU11t
A20x17wJd6Et73MUbtBB1MIjkl2zqcngyS/q/XWxfxM4P1VbJu7RLySBovHSLbQqBRnL4vfWg743
DsqLhYxxQ257ZGBUIm5K+wXnpp0inSt6oiO98YpjbNt+fwC1iqVsCJYWQu9G3HeBO+qbQOdENkzT
ouaHLDW6LAF5camjMsRmPrbQccLYI94rwDV08tgO+911YzLfkziRF9RWcFrgAXEpKMSQk9iZ0EXf
ohxmx79DjASdo1vBSd10O+wChyOQkc9BUfFbIGW8LjZjP7QgUEOEARIU8vImk+Zh8gqPl1Bhe8pK
FrUJmgo5vNqHrMIVAU/mdi6mGO2RqLsWlXqiExj31r/9LO8DF+yaoNtSbJF3cC4KUe4KvHyguSL7
jzmvv7nE1SmWJLWfVvKEVkfUrAmqrQ7Y/Hgj1Iy7AD3pgJ4DuDVyEHSWLO3UchZMtbK1qXAEfVsn
r+jHnfuMSPF2rDbXF5GlEvqxUIdfev1/jN9VqarPdYjWNz0V5we9rZ6A2cSLGBi7DP1L30Koe7uP
Ut+MUnQNGjFy+6q8b3WwrgYJZwcwLLdMKwGFH3U9FPeo67qKfSnO+xDXdCaHm6o3wCmXLFDdeXFT
1ZZ576tV9RillcY5PpcfpvwC7WwIhNDPgKYGjXLOtg/9zsS0kh2Ju8BENvW2RggYn6rkvWmBLHZ3
fc0Y8deFOOpEUQOob6gL6tSEjSC6iVC6wKFGCs4Bb699XRjDQcCaC3QmHVPi6MWhdPPNftIqE4W9
urP7LLHzyOCEI4wD8kICpY6RploZtiMklMgkDrGtKHdqdioAJ3FdFZbd1qpQceuclfJkRBBU+bfN
UJA8KN25OkhFBiwpXj8PTyvK50u9nsZCRGGym4XqJguT0e2EKrgrZ+tOzFuZoxtzmeB6AF74WxCl
fF8dw7ZTNYgr05s822GmlrNKLOMh54ozApDJ6MeijBdnhj+18gzjASheI0PnDQmG9B7i4fH6KjHm
29Eos5JEWW70Q+B0l5A0bf1t9mfetIePGeUKw9Xu1YfgttyqAZJi16Xy1KPsl9e53KcJhGbll9E7
audM4X1goVWQk1JkLdS3dki+Xd7StRJK0ZgvgvxzNOzbkBNusN7D6A1fAoAFdg8zz5cCgtyYfSlR
anu+KUxbdLPTsB0RyWl4T+BaHBDhWw4i/IozZc045C/kUiH+1Klzg4ZEOEhQE9F4if3UETuO9Vip
GkhBKRrdLypAz6l10gAzi9wpKlnJ5PqjkzaZE+hodH+W29c2dc3xiFFNf+L1krKV+49Y+oE2K3Mv
R4tyqfpHE4JnuZZdJczfrjshTwq1dIagpyNwQ5cyuLxJgJiSpcVeLU33uhjWPQkgwaUZHa3omMi5
9BDfyoEqrkIZQ/xTpN6Q3c9FQnow6aIELn5cF8Z6bGIe/lsadbzLoSq1SQRpGCHR38NkmAwC9Nn0
94jtdttKgWZreVMcjbGddnOfN64opJE9gvprF8aZ7gx1a7ptUv6+/mGsAxrtgMsQxQJ2SGcxtFZu
ezAbo2MFtcDknBqPun4SOk5owBiXBzbSSgx1milVMjZ9DjGGbI+Hai/dC3bk6jvwAcx33a7fZ5t0
O75Jv33OVmE6E6DUQWCsobJM6yeq8VToMew+yZPj9wnwPpuSpL7AeQmzKugYbMAo5cItBhxHymuj
QgGIoz7hwElkt29fOqQuulB20Fy7GapP2bBI1Xf2WGJiTuxPrTKpZKiQLOzeZvM2DeudIKn7XApv
NNF3Si4RCPNCWX8gdTKNdbGgCOAD46O6je41L/BSPG/V1vY99SHb5WCbQNEDrdPXPYy1Amu51IMM
Uwh4Q8SopfjyY6uefNMbCue6CNZWXotYbpvVi6RQYzVRVdwmMg5dBX2Wbe8Y4T6Ob/0eI8icWjNP
IergqJLWCEuMdtl1/ARCIZQcnuXhH7blWiPquLDS0BiCEkYbRidOHhV1oyROrbxct9tyTdAROxpL
JFQ0MF2JwtSl3bq5UJM6hSZj8GsIDDSA72q0dBdIx2pbvdljHG9zXSLruFlLpFaqkgY5HDU4YYda
cvKopW6onBKVE8Ywb3/c+hpotNAVh+mAS8VA4ZtF0yxhiRzsu9m5abaR4WKl3PLkA4yLWANR7/+h
2AtqVrQ24/WFNyQdc9R1gPlGA+bsywmokChcNv2zL3X3123I8va1GGojpxjnEKa/vuG7c+FgSwNd
bgaFwUREMSHK9HpdHitteaEX5SbqnOthswgEoJI9JhZRMdOHJ+YxU2JnWOicU3ApFqB8bSaLs5SL
Q/xw0ZVNKYeZjFiKMxE2bfJDiMklteIc3KyQd21NylUE2ShmMYGrRGN635symcx82xj1Yw3EoH7i
1tJ5ClE729TH1vRTyFMeHHUPmqlXxXL8h2Yz29MORdlNMznX148pERcgslRAa/4xPj2GdeSDpR5N
/7Xxe4qHj6Zu3esimPc7YET+I4PSqpglMbEEuIi4be5Ne3D7g4TCT05Uzz/2NjCUHfFg7GTOVlgW
54d3KMhyAKUZaJJ0U3+sRBkCK4SKda0/RGBkkQod8IQVxwlZSUXgwn3LobacBNrpqk4hJ8yip6Z6
ijprp08pMHsnW5lexlnYYvDpoYkGNxjA1YpmHHNKn64bmXlarz6C2oZKAJLyHGxAQOvvbjo/tCO1
ceNUPQp6sEejl6uBDLn8B/g4TE2sxFI7sCnyIZ0riBV0jG20Ciklww0zb4rt6/oxz7WVIGonDgK4
AkAPgHbK/NRPGyXaKAoGFn+lySFsRXJdGHtTfK8o5bCZFidVq0NYljq59aIPn9d/n3nRAckLTrkg
ldNtLEqcl1a6pHMU9EuOWy1whu6Uh3+uS2FfdCsx1OJMM8ZZs0WMeppfjY4oHzFGI87Rvn3Rd+1d
ea+DG/OL22WyBLM/9h1ah5d+c2A/0bOYUWA0GI2C9aLiuVZlEu3rP4buGPINcHoxCzL2v6bCu64r
86BeyVzcZxXkiYPa9XEJmb1yHNLnUevIML1Y8RlZAI5zsDwRzbBA0QCCHqb9lk9ZiZqqrEzEGtt9
1r06P3XhqVZv2vJZme9SXhMhy1HWsii1Sg1Ex0kBWa36Gepu6TtqAbrojFOu5qlEZQyyQJ1xSS9i
mtAtDYMoyu9Ilzdx3hI9V+zMCjbX14t1Nq8Uo4EXAGKXa3MAidn4VARIJz0VHW8+kuUTywgChpwV
WftRg8ebOBdmAw2YQQ7Ug/SsD/sZlGF+e2ijf0jsrEVR62RUw+CHOkQV2sYvcCjtA8yrXTcZ0xdW
6lCLNGeSEozaIqNBXyJqVmj/TW9qHsQqRwydxrEaNcn85dZUo051YxGsZlKjSSTyTf1Gsnxe1z/T
99Agj/w2kCmR9rvcTlU8D0Oh4/Gvh8nzDOBG7KvRqYfpIKY5cIaUlwkJrH8w5QKwgqjnb8HxUqZs
zVkA4Cacv23oJMnBH1sQETvif89VislNvDHAUYD67Y+ZjaCQahX4P7Vt5QPGqQEmDFhrIbDLiROD
sG5/HOZ4WgCLapl5vlQoMqK5LGcYset/NSXm3wFfVmzHxAWiv5K70n+PiQvFVvIWJ1qdgencGuI0
Ql7dbTEUoshO0L4ZEkhEP66vFKvnDeM0KEkgZ492Zrp3qpajwZhKmHA4WWegvkkviVd60anep0+S
3Qgk2AW3vut/WZ2XfPBq38xc6lo8tbGVJmxEaxHfb4ozILCqmOQfaGPYRk7jhQUnyPm595DtkADU
DBxtTBLRXB9yJkho1UZ7ayHhleEO7cmfnUneXbcpUwogf2UE/KhYmVQySk5xV6oTOiJ98TTrW0Bq
1CPo7HipHUY9GgPMqOkjfSguSGLUzp7AlDpmvYKqPqZOI1fGvw26vpSzvLc26Ngpto2CBgZQsIV7
Y4fJrMbGfBYv5/7zFsBXoNxpiXiCYNqW2hqo6jZT2eG3Ex0EaY6AVr8S/Fm3KrdH8ueddimJ2hRj
IiI20BZ9898B5vp6ZzA52+Hv117GVpcyqOBD70WzFRJoI961R1Skd+ZG2fawa2S3XrcJtqFdusk2
R3kfkKOuthO3pgt8yvvrLsQILTFZIIMzBFBRsCwdBKnT7A/gp23s4Ln+1F2pI/ONvg2I8GW4uRe/
aCdpzxvjYDy0LoVSmzHSrDGSF6Ht52SXjkFmrz7i1Y/mG+EdrOvedSVZ67nWkfLfVBgiVRwgLglx
ch8b6U/ERUfhGZIOhLpSlqsGqJ72c7kzTwbJ7gQiYfj0+GLto4f2JJ3u/r+00qjdr4iRkg2LwCr2
wAWliFvtv7+NLtZJky9vhykrDN9PIcJ4UF4QQToliR7zrcFJtTKy6pdyqDfvKM5t3E2QE+/qgkjH
PrGlTbpRH7EZ3GI3bQBWYLr5385oP9rwhj4ZLa2X8qn3VaAHvtos/ji4Poay1XO7id8yF++rw3jf
e0uPjYHNKO6i3fnPdC/dyQ6omj58eCpv4pZrC+qYK8Q8VvwW3xI8dy4GizE11vzJN5abHOOP5rV8
Frbx+SE8DXa85T2+GAmeS0NQJ5+lTZqWLAsx7XXX35opsQ6TK3kS+TrKxPyUfgFZyOPN6vx8pS8H
+gLxhZIK4KKos1CONNBtSSbSSo20xejEoauy/7pAdCmCOnHUoJMFa4QIsxi2QN9ETOrb4ITlPB9Y
dxRuJxHlIQDkY7rlcsMYStq2RYt4NFayL8CIJ6QBkiEodYz7tBHNTa7JnIvkZ8AIxVQFiExo1lJx
O19KDIYWg6MWovxYeE+D82zp2753w3kXhgppayJ3X9ePHVbQsRJIj1f6lSZOgGRDURqY20XljlX0
3uf+cdb7kBNFLYtC35EY/FiA/1G6/HE31RWG1fLlRVGa842Qj2c9Q2VPqPTHcfDvO7F34kJ+ua4e
cwushVKe0ohVVWciAkXAbdz2JYDiM/PTjGfbMt4nw7CTINpMNXZGMQl3etGcDUvcisYTHMqx1H6f
a8amTALOPc26wtZfRS1zhfd8oWT4qrYTNn5XnzEtjP7i4Pm69kyLI8RCCVvBk4oO0lUz6jpz2SbZ
+K63KlHBGi/Gti7ezqPXGDzUXeZ2wSwyyvLA3wa+36Xz+qMSxkg7YVeKj4AD2phSdZfNf/JeOagC
DxKWqdtKGHWZDaFpDH4HYXoVuGaeeEmzEy28Vg9Nu+ubgfM0Za7YShx1FIAsaLKsCqZMC5EM/eDG
mmiXg8W5O3laUVeXJAeWGfnYI5mKlKDyK4wcQfwlxS+9eQg03lOAuflXSlGX0xTITafXsGEM3EfE
cE7V/g7GfBdNDbnuiTxJy99XD1M9HgvMuEEvq7pTVK8TZJI0j1ptcuSwl2kZiMcoomWp1DIZIxps
gL6JvLc4EkDsndsR4w+i4V1Xh3nF4QT7PzHUMgF1Fq/EEhdD2QLv3S8iyZuGgMcizXaGbynU8iBt
Go5dB2UGDAKKxkYxXvthV7ZbXbALMNxf14m9RODINoGghQQ4tXs1dHZZvgAPB0ko8PNQjNcbolQG
CXOZk9dkHhTg0QGglQkAebq/Qy6TrENT3pJb+qr1e6V6MUYMjRboco04+5YlCglNgOUAbRyTXpQN
c2VGL1GIp3teaySpzzXsVpR3U/9aq5yghGVAICEoABcF4CEq2Zc+nquIeeMc7/cikDSvrwP5Rpbj
aJuX2m0axO3j9fViufrSBmVoFmjGAT1yKW7W0mo26gDDjV3opHJ00kHf08o85CiGAdE0DoUAimWq
P7K1gT6IVhRjUHmWjnF6MnUiGaWjK7Ye8ca/GDXrpQMOuRaA2qGxiU6XDWEeFUO35Fnk/hTPn1Yp
OFKPMcpo2kSW6BgKeFLFYbLHcHy6bk3UeGAvKjwBKCyAI4EkB+5SuhEgLsxs0pIEsyrIbe21OA7f
jGBKXKkdxJmkcpI85r4wuKISFDsBr7XPtjB1FDb84qHURvExKrP5HEzoAktyoQViUaSBG8AUjoNS
9+eulQZ0kGsFPKJUkuoT4OLNa5KOig1ygfIVMCIYkhmlUrB9sxg/REHQ7pvKNM51avl2VmWhJ/XB
+BV1eqacrRiIBebs9wLg1kX9DyrUxYInHMo7QL4LAIaY090shkYGasAEPHNqEsbHym/QwSRZXSUS
rW/RXTWNk244oqDmA0n0wsJMNaiDADk5Z2roxlKp5GisMxq8IYZwcIVZK1xrzKwv4PzpJcnmYvZJ
IEuTYvvDnO8mSRkPsSRkxybNhsdAmsFJCGgZ/U+GLxxIncoxEGxkAAfUvqxson5I38vGEmwzzvo7
ACc2XtBYUoTerz4k+YjiMKL8qC5dVU+GHqMoor5VtVRx9ViMd1Kay24qISunK6Oxxz4RAGpeNzuh
BnGN1vfmbrJkuUehAXjVbS907Wfid1KwV1OM4uFDS3Nft3pUuJVaG8p+CEfZVqSgRAuKGi9+PiZI
haH1q3xQ6yhGoJrgUkZZ4Tkr64m0gmVtxt5HG2Jl6BhAUxvxfZxi1PW6tJh0R7WCEYPxsR9vgEUN
CNmq7IOHbm5a8yFNx26yey2XX/KhzbxSHUvJ1ucs2YATZvotGgE6lWupLN1MSPqnycIKOVLu68V2
rlTIlGstfAnlqTD3RmOZj3JnosoLOHcZy6Lp0VM5auVAwGEEiJZc6trjKJdGvm9QS1CdCf/fzSsR
A+eFZfoaUfJ26kmRW8ZMgKqLZI4yFP0GEEfqc4SxB99u0jzfC5koeqWf1N5YSZpt1nMJUuO0VBUC
hkyQYSSB/6j1iuT0o9ieOqUdNyGO6H0T5pXnC611VIY0kiE7SGLHENvAa9Mhvp+HXtyVgRQoZB4j
yS18MCarI3DG6tLqwYejaUPglKnR7/o6AZn1GI2SU82K9EeJ+iAmTR8haurl0Sd6MPpH3ZrTBy3X
+i9r7iJ3subkbhqK1jM1U/oCUxSMM8bmfEjy2HeyQFPuqkZCn2OGpDepVEFw8W5BfXYWgvo9yKxI
JkZWBm9yDKz1cxmV5nDr53m2x4CNkBATrB136tBYD61cBbcZGgzfhqmZjI2YKNZ2HmQ/92ZDaI5o
FTeOmKWJAjdrE/2uLzEDhdSkkErHVkzLe01o84Ms6PEfJY4NnLtm2ChAr24G1wzyBfcmMfvhoR1y
ALLFVbvXZ2NytCyL3QSQRJN7/YRk9CLiDQzqXkyKILcI7rDLC2ewjEwzG+AETF0uOsJc2OMIZIwi
tJHG3QC2+EmrvtQUzXUhzsqOJPuPKQCESnHSRG79YQnv6dN6/TFUBFaAZFrOY1y2g/So9o9Znjmx
8T6OijN3wZ+i+qwC7Rj6zWPetiTjojQzChCXxqDiilQCeG0+Qj6mPvYx5uK6KnfyRsYAj0oEX/JU
tXX1NHSyDq3divXCWYzldv+p/5KXWBhZQeN2uRiCUMXoTsVtpdcfSag6YRNulLx579KXQhxxzvaF
2+pF4KRlSKxy5AQfjFgHeKDoMUGci9cenb0P9Aznpo7JQLk1zprffaCpZ9/jYGjTLUfTn9OqsPRK
FPV0mMK+Q7iI8TkwYTuR5Ypx5SKRSWrw7/TPerQdw33DgxVnBQMAU8ebGUQgoJWnzGvJ1aDLNW49
PJldbR6eNdnwQFpmEisHIkydAEvu+bqirEALQBXgeQCi9DIHebmi4WQGitJCpFgrZFABCCCHtiDs
fBDh8voXlt1Be4+CQH9hrlswfJZvWT3HwMJTjLg0kLHHWQMIqT67v64Myz/WAhb7rgTgFJSrwoSA
rq0iOxDU7JwP/msaA0RBz1Mesz0jFpbA9YjeUcSNqM9Ry6VLSdYIGOKwZ+W+Hp6l7mniTa4xTfYt
gsYmqPooR0UcIsQ5d/SxcYSC8/bnKPEjoG8MMelkSMjiF7P3OqBH89Z9scOPdQdVwEIniJL032zZ
almUWdCmJJHwZohCdLp2uOqrhgiS9JrL5bEP27sZk7dlNfDGT1n7CT29qG0Cv1hWaSDGqO2QNppl
bGLAePjZh5i5iNaEcHab9DHu7657HwNtQYEjoK3/78MFiGmX7ucnIwr8Lcpx5WvutDJBP8aLdEYQ
tSt+Vy0RdtflsbwdPHqWsrAQIItJbaex7kBVWuNmNLVDVbjp/CFgIly7/e+lAOhWAikRzgeMEF0q
lYt5P4I8C/4x3TTo6/UxCKUcDZwU1+Ww/HAth9q7eREhLRSL2Lu+cm5AgV0gRhUq5eO6GNaG0gF+
ikBr2bV0g0mX4CUNRkZUo8rxkJrzcRRMzrqwNAH2L06EJQWAR/KlxaZeVEuMCwFjqDMCAIrkhlON
kW/nMops17X5+zykt9Zfmk7kdYGTbVFWwyOjArCbtUx5j69GSPTMPbSYZlft+VBuIlu5yz3DNZ5Q
ZgfCC6n3OSepwlR22dj/+wGUzw9WnaSpsXwAgN+icZ/nX8nsXNeSlU7/f2Skf4UAKvvSotZQoQoy
Q4jgIeKv3FPmth/oWNimG31XfPqPze3wUr/zukxZJWbI1XB04WEOzElqJUFN0tW5gEpWU5N3sIpk
JHoPJTvYPeAlK3sY7uW2mCw/+XNBv0VSC6qAo3RIfKgKPp6d5AWdo9/2YJkGoIPwpnvKrXiQz8Kt
6PFm3JiBto7uGswlWRoGIqhAW9bKKVRaH8HHdjzKT7lkx0609T10D2yBcVmR6KHeDgdO/MHcjyup
y99Xd4OpBTkKBgIiWsyt+CrmIHiXwOKBPy36rdfiwSsJs9njXRxAQn1E519/iP/kz0DKLIn0m+Om
rNfB2oLLgb2SlOd6k0QqLJjVJDm3rznKroJbjBtta+3bbfJyXR57630rRnmnNKSmHk4QNzehA7AQ
DDxgHFF7vy6FMY4ICI7VClEeWZs+iHp7iGmd7KwBQ6JyX4GtIO78B3Hzq/EijlrMfNxaIHWkqPoY
9b0BgconGnez0yza8kC61+YR7LTKI0c9VqC/TP2iNIi+sh/4+6pWADi+gnugR799bbbyG7pWTuaN
ttd4/sG6sDFACmsu0T1eMJf+0cRNtfQatsBGDO6Vh95BS2N7jF/NXXivqm53MDftr3hrcS4J5s5e
y6X8MspBcB0kkCt9Jm74nDvRSJBQAAGK7mi2fFbfASAnbsMTD7Ce6Tvg4VvIzvAPmm8vNdajqAqL
RMelHouV1+QJsu9aO02OEMbCLiwGqD9Xvk9KRctwsJpq/DBXYvNUDIbk+Jk0eoUy56eyLsXCvb7y
y8lCnwvrb6P8uuoykNwjr2EPOri0g3EHkpjtdRFMV0ZaF1w6eNahSZJy5UqMI2Uwwa6czCpSf8qD
VL1hrM1Lst4u894rs6+yFO96LfyHMGcl2KJuzElv4rAfYXhDiTeDEW4mi0dHxHarb+VoMphQR9Zv
SqHcsC+P0u8GqRfck+KTCXT1r6Nwmn+lf0Si8Oq9rPN8rdpyCq9O2XYuQqnUNRx7ufjclrIX+M12
NtDqZgDmIKkCG8Q7t02pvl1fTNZxu5ZL3Y+TIJqhP8OkaXKs0o9K2GfT53URzANCFWWEUyaY1+mI
Pq+m0TR8WBRQJQZyl9qNbuw08fW6FKbjr6RQjq9n4KiNp8Upg4CY5a6SeQfOYoofW2vBUljgzlFr
o9w+j6tBjALETSD324R2VQF+X7ytHP2z2li7zhtL8g8q4YGJyB7ZE9ju0icQ62vmWODKsMpHYTgq
FuesYC6MDqJdtIwCKoou8HZ1hkqMvChk+aQRRjJVd1L9q8t31/Vg+hi6cEUQsaEl16AMN86pOGgD
9Eitm2Jwq+k24013MFVBkQtvE2QuRNrHQmDyCHKP+87QvvAUP/vIMouov45Zwelj4kmi/Ey25LEo
l3vcnD1NTUiG4XH9ObI4z26eGMpmTdsBODnF7ZYrwCI5JsauE5yRB0uwfOwPl/42m0odqMitd1Mm
wGx4Nor1e2o4lrQzR1eaSJE6172AfW3i9SihZQm3J829JKRarw5V2NrdL7Nzq94d9yaIzrfpPnJM
FzjzZu/0ua28ceQy9+1K7mLq1dEKlo5Y0kGcZ3f7YWvcCPe5Mx6Kzm5Prdva7RvPqEx3x9gU/kNr
OGYVLuVhmsQXijrCT0e9jTG7XVz/BrkAx0GYeRnQWP2fGHrt9NRvg1yMW1sBbztIXfSDVr5I00uY
75K8IGKxa+O7DLBXLXclmc65Ek0dTEotDYbYQUPrEyVQ6yV8kO6zUxKQ3Btt1BUTwQ5P4qFwRB5I
FNNhV5Kpa7JHbSJo8wRoWiHIX++z9qh0z2N3zuLjWIk8j2WuJADLEOKZC3LJ8veV54hx2Ax1BT0b
w2lO4t5HjWw/u9OtsS09VBxPCqq2N9zG88V8P3Yl2AoXmmQMddEOpBR5lWgzHLZ1+hfAqxL/Idid
m4MFOFXO3mDa81sU7UTxYFqBP0PDEnxPAAw8ax/JV3GabsaaTBt1o90mG/E9eAv5fGTMbbkSTTvR
NChFt2jZO8BaJtk2PRjn3Ht78u3iwHUcdly3Ekd5jtTPbVr/NerGIpJ329vRqSfgX75PSWAbx/SU
ffA6lpeHwJWFpC9YOdKHUcmhYtIea+GQiLf1QATdGXlJU7ajIpO5ACCjgEU5agiWbcQrWMZRFQBk
I5HB+tADTk6dGWEt6dL/FUKdo0U0Kzmqp1gwEHdL4/00Plz3Rpa5lk4mkFiIy5gc5RFJ2WeZGWBz
z6jWtFNoz0F6KkbLDspmmxs1ByKLdYqtxVEeMaHHJ/gf0r60V1JdyfYXIQE2g78CSU57HqvqC6pd
A2Dmefj1vah+fYv05qXV1dLVudLZRxnYDtvhiBVrRSXMhSgSpTT0u3oR2m2SL9eHtZnoWxtadsLq
GNHrkYexjokbfXLkBcjEDWfEHQRK7voMxKDxrTsr4MrMH0fZ/pZN6bKmK9PlyNK8q2Ca7o0fgAgU
4AJJdmxH7+vSZY8UpEMhVPmCXS570GydLOtBiy45kF5NMsxuxd+z6ARepSkF9uEAko5MBs7fcv+1
LcEzWYfwsm1hywDssoK6SrTXQawkWcYtf2HawmC5IDw+9XyPQE6kypIyYtBrVAqgYM5h+l5DRDZw
On5WoyeFOhCOi+kN11+SHLWnkyWTNN6a1vVHLH9fLSiHco7Gl3zmlJ3T6RkwAgeAFpRenZh+kP89
oQsB/g59nQvNGmqcgucChAUutxFR6LCgJ35WmT/Kymhba7c2IXioUje9riwmpkJ7zDlyYWbgt9DP
laze1qW6tiP4Y9LnWdnlsNOyPUu/d8oO3G1h8ZsYoKLKvWhCB/j9KGsi3Vgu+Ap0MHWw4Vi4fi6X
S+OhmtkzrNbxN0376Ltm4cil2vMYTKA2ero+yA0PvbAmnGijAoGpWUU4n7egOs1zj7bc79Efq/Sd
JDbaWLYLU4JnIA+jsdiEKXvSvbpNTgH9HUppVWQDEpwjKQFLy1tYCeh51t4n7ZlFtyT7uD5t22Mx
TWKjLILFEgL2upxSGky4pvXgAWgcIz7SeHfdxFbODPP1Hxtib4imtEHelrihJzv10B/tMYiZoaH0
a2sVjh5WuzaevTkeIaA2PUpsL7MkhCEXtgUnHOZsQrkdtpX4W9jvhuSUlocifpurXRO9hsahJc9T
dRxKj6qPSizZeRtX0IV1wSnnNIsie8DsjgzU8upP6Og4SQSBxkJ9K3niXx+szJrglyp6Tf778ZVN
ikN77tp576jZGTBOrZWMbOsJhgwoaHYX+jCKDMfl7ia81Hs7wNCMCZFzpdyooJ8e2vCh4pELioGv
RQ6gaas9ofh1b9PYsWWxxabrrr5AuA6KzFaYlmBp+QiQkg0hVUDdas21tMqQ7PjNvbgyJeyS3kIq
imUYLEm7U6SEfkmNE2EgZjeiw/VF3HRYsNhqC3sZmoGFRQyqOB5VFaNqp+dqfqCxxEm2h/L394Vj
RR/7IRtH/P7ADGgrzEi63iT9vhp/Xh/HVsoDDvLX0LJ8q9ta06NBH3Ffo2kQ1bPgVvObW/snyjEP
kNwzTvSQPvL9dZv69uQt/mgCQkFFSiimjYnWx7DZviw6VYXTHoCDVUIIZKDYuyP7zBt3mQ+ZjJN5
hz/cwGXP5EFaodygNcC9t2DA/9+HCBu/SuCNQ4oPMe5T9y05p5GTmQC5efYNYOjudPieeGXlKC/5
KznK+G8Xb/x05q2MCy6kDYpZYcfBeLyrB1cl5xYyE/ouzp8s7UshJcja3oh/Byu4VDHWCRuKZdb9
0gOhwf5LM7r9gXvsSXtqd5FjgcZYdv5sLjU049BPANFUUJhduhfmtxp0NcXRaoL8Fo1UBYo+VTk7
fOpvU6NxDDTh6Wa4M+MQwDfdKfTE64wf6E44Xve6zWN39SXCWichQPtJjwh8jF/N4Zay3LUp2qJr
z/gHiSj41cqWsLSxXSalNmHUYAu9uUVxpn/gD+3BfMFjKoEEAHFjv/upeI8cnbr/t2EKqxwGVsiq
CKZrqDczU3PBaevVdefw/pcGAO91a9tBw2qkwvFR1S2txhLmBupY88MYGU4HhkrrkAVgtaIvzHxQ
+Cixunk42pA2sI2l6CA2juCn45RWMMqt39MEMjuzfASXhE5n5/rwZIaWv68OxwqIen1GW7A7VwZk
e/wI/Rds2EWaf93O5tZc+NCpgQjPEMO72G7axFAzzGJbe6Nd+ryx/UhtvP+TGTHCG1hUY1ZhBvh5
rnh58BC1kpFsz9h/RiIe7eFYGWmW5q1rxU9T/dqyB557Scb+aWH+mhE2s42ehkkDSwvkYfv2qDbx
D6XPq/c84b+0nkSSPSUblLCdrTwCmTDDvCnBN3Pasfgljr5HMiDe5lG5JMEWalJAvYWtZFiNzaIJ
53MaRmRHSzP06CTtutocy8rK8veVS8cji9B6gGMwnmyg1e29jixAoLgGmlCue9vm/cYoUmULwBnM
AJeWzDosrWo5cNGkgXsNqDyIzH5vkcxCjQ1ce7Us2N18ya4MCpHmTLsI1Qg4xVi356avfqUWugDL
XkN3FlEnxxzM2MkYK/7FGVd2hbBTT+y2GpekYK09lBk4utCskc97Jq1qbM0oePjZwmZF0FMvzCgw
z8RKY2yuiESu2Vq7AsLxk67sElTD1LnxMpu5aivLXW3NKwiEQN+JXjmoaAvun81oCahruP9o37PM
jernUDuG2UdUTg76uSSH1OaVsjYn3GAcfUit3cFcMFZobbmzcu4U6iEgD8bwGsd+1rmhJUm0bgUH
a5vC3utLKMilKWyGbeGi1S6vUzwa7hCXpFJ9ij9FcTHw0zCT1qLOszBqXW6McaR45xsFalPxK9rK
1Wyv6CiIhQ4nN4uePEOOzvYsgASub8jNcHdtWNj7uaEMaOSA4VCJb1BM5fb3onxdMFhKOnt2hd1B
lOPUJk5nlugMrL3C6PZ9RvYgMHAY6/yg5J6aE79G19z1j1sGfW1SBN8OOnPUOgW+HZilowdPufnF
LHfXbWyuMvAdSHcB6PlJGaQGA21QT7ChRCDXmBgyyk009IAKp90ObU530LsdJCWJDbVXcM6tjAqn
Up9ZszqGJR5YVvHKR9R3ow4UsIMTx4UP7Kvb08Dl1ddSjc/c+E2S+ZZqr6mqOATyHjm0ISmZb+og
31+fjG03XH2YcGwBj9BqCQReXIOikU5517tD3+/T6Qc1YicHS255a2Uno/3fA5cxHwBNI2fLcKQI
C62rcUUmFfNBZmtvWO1Bt8MDGusPkuEtwIBPDgU4D04soOg/JYbR/5eh+R1buq8nN+ihw2j0uxYc
IEWkg5U0eKZR4fUW+gNnmRrj1k2+IIn+x7RwgnUpB59KD9OA6BzjqjqO6Ba7PrzN7bIyIZwhSqD3
yYTEI/jgdcgG0n2DbsQykGkqbR8ZKzvCkTGYOYQBJgylqp3WSw7NvvsdHxQ3u6kP+SG33Qf9GV1S
g4MK/2F6+r8NUnCVMkezUoqkpBsnkO9kfJeazW5AWeG6mc37bTVGYYfGdkr/+1o1lXe7eGLQqQJd
U+fV6mHuX67bkq2bsOlQl6xNZcR8qqXbDLemeZPHsjKQxIbYu1SQVg2QZWxdU3scyT2O8UmWntr0
cMg3GWDyQ4uPCDsgDUW0OmMYaX7f1s+VDDq7uSQUUTXobNCvJkY6bU0qZa5xSFCzOA/gDCQafzbK
F5OWh9pMzwWViazILApOMMxW3006LCa1bxbupDxUysEofrZgGJY995ZN8+loWo1OcALVUJrEHGGr
jm+6xnApXufkbMq2z+Z1h2ZNUFQs2DkmbJ9kmBVOSQVU0YBLDqDbozpBACBSv4Ai0W1n9fAPvm0D
bgyFQ2D2RPIN2hVBUGQI6yP70NB3W/PC+cd1E5urBJwLYl+LocgozFzZ82rqzWWVOCTS28Hh6SId
jIb78JBHtYNG/+sGN+fwr0ERzztDxixSBxjU6iNAbmXt1/WuLX6ltky2bNMpVpaETFlU9kFoI/R1
e4hFmK2HfybJR2RISi1/WM1F50O7qfEHdG+gofgy+sysKQxRSfqjxB656sk8maj6gzc+PsRO7yRH
43bw7/jp6wMosdzuy3Nz7rz0bOwrP3cw4W7pyg5gfXmuX/kmEeNTqkNdExPNsPP9F2UHqd99cls8
pu/ktjzPd/w9BgDgMQGJxQM5Kt4UIjaXhJ+beXCChwx42DQQCYmJi6Quc5KxDlXrCFk7sh+9yBtK
pweHIXeSB+LowOlf960ttkD0G/+1uUzL6i0+pUFfmzZsfoSzq92M7+rD9KB+qbyvuWt5kwvwhRed
6BmzfjCO141voY0ujAuvuoERzhZ9LST+iwPdFzuUe5O94g7+8GDs8Yq9Se9sKVvjZkCxHrMQG4V4
3QZlArPKYfZKDLI4JQmE7JsfN9ULvbdBmGregqLE06Wq3Jt1h7VtIWhqJ8CjJ4L5JveaPztvFlDS
H0+m0/mmp53UB/WeuWQPngwneX/ufITo0s62rQNs/QlCPNXnbT2YAT5BvwVdRuS1u6fZGX3F/bP1
cj/7Uu6tE9nJWBq3593S8YRH58BCu3PpaxBrm5qwx7xbDsesN8j3d07/hfitZ6FfsTzzycnRbeZm
Plg/ZE/PrXiBrKwLq94P6HDVbFhPOw01T8gX95LH7ZYFYFnh0osSLaKGy/GFWcmyPgf1itqCTKRM
3aaRhImbUwimIrzYMX0aFduItByUJbEKE0jog4XkgBO6/YDnnH/kb6XzCxTYLyhUnTo3fbNlE7h1
O6xtC37TBLqZ5Qy2I1gNB5DpexFyB3Usg2Mtx794FFNU5XB/62gGE0UxzL6uk2qGIQIy4R/MgWby
ffYd/R2u8YiCIOQk3N4tviI/MjjTXnoqbcWua/OCowyoq2bmuMzx5Bg/xi/JLYdcWOmGKJE7tpt8
Bw7Oze5/Sg7Drcci+oYxYjDB259or3jb86AaCIBT2puVogj+y7RAZPuS6G/c8KLk1FOJv27eeWuT
QsBpoUEp6jlM1rGTPPZgabXuwSlyLo/JYTAck0AS24DYocvRADq+8V0IppVXVKyuD31jvQ08jqES
giQtHqxC2JGQyAxyiGm4Y/9cgBc/uy/pHilFG91EHeRgZRXBjQVGavuPGDfUMT8VBHUd2k2mVoEu
tsr6PcB/wBoFvPca1GH960PbOBLAq0pQ20amDb3EQvybF3XZoYgCDQUl3dvl9N0IZNQDMhPCIuZx
jyjbgAmtAWlUMXstmr2vj2Jj59tQzlAtZBRUoGSFBbLDph1QJAXJvw5hxDCBjrJvA/I8/LpuZ8MR
YAdpMSgnI2kvPumyvsuUpsNzBzRbo5I7wMD0dE/AK6U4OfK90Ie+bnBr7lBuwo4DGQRoFISBga2n
H7SuAx1lCBKvoDw2lswDtnJcGNRfG/rlrWAFajIxDhsBZNEydccIhDvyEvxeft16MximZg81sEhG
ir3l5aDPAykF2ivwUhFuI5bYgWLYA8ZW3QbBr3h8Vv+FwRHtG8AiY8mACRPT8nk/8aIAdM4NgoeK
aU5Iflgpd7Tk4/o6bY/lr51lHVdRakA5pEFa2EGBISF3UbpLCskrawumBGYI3UROHA2raIK/tKFY
cToGKpxvyIrHmQflIQBDcT2TzgX3fXiY0J6/r9Uyvym06Fgz8pUN6BvO51BGZUM33RLMMjpogABO
EadVozmBKvEIrYl0DFOnYVbzpjaWUqDqkDWzy4cSfAToiEu8vsntuyiJTFyWSlK5OMjyA3642OeJ
BSbSCvHIDZjJB8upmRkWTjzPDyELQdiglOM+LtrqpozC9nURSayddCgH9ISFRvyQj9T4GdoJe28n
HQXOcbLQwDVopRdBEOYxDhIN3ltDnnbkbgQayPuiQ7qqC8rJdnSw1/hFMhW/h0jBYwk8LeouhATL
g5ZXeC9XWqefdHAFx5KjatNTAO038D5XP8cOwaTWRmXDUwZ0vUA/b68q+U1G9ft/cEjEJguxtI7P
Fs91Y6QsiaE3mAbZbQkiafTYRk5dT5L32VYlioFgA6VLVbVBmy3s4rnSht7KMJ6WQb+edSmKIZNZ
eZXVV8/g4pycOSx0V0+1wTHtJt/pgO++XB/sRgKCoRyMfk4AP5fI6HJnRAHQFVyFO9YFcjjkmZeJ
A7nafngdw0lyYW5cNRe2hNOSBhFeCRNsKezE6r0RtbdqeJNasl6QTTtI/SPUQhoHTK2XY+I9cB1z
iHmN0RbyOOkIapAS034zE4ckqo356/U53NjSUONB3Qeejq30R/1hdYLNVoxqOse40hCCvmR4MkdZ
58mG61+YWIa8MtEDBsOmRbl3qArwx2s+0yav7RtJNWnbDIonFJcK6I6Emasrs9U4h+vP8WudodcL
qpShrKl3i34Fg/lrRfCDca4yNV78gIeeHaMROnHG5EuuHjXtlaR7tPyiqg6syl3H9p3sLth4IcM4
wlHVsoDqF4nR5khJ82QRvEXLt2PRw9Bk7hDeJchTRV4DktDrvrER9jDoTkNGBc86sCwtf18tXNZX
SjvVi8+XwzHgdK+N4zetzs5F2N9QmoMAjB4NMrxdN7tFIAS7S58g3hzgKRDsanMLwrcaDmPyAYyn
r7iJwFiS+TObD42tQSIW5KQ8/giN32rVPgPD7kQ6FF0MoDaM1IkA483rb4keOmCIPJSQKgKISEJx
vOVtOgAHi0AiruVPiBQ+KUFsYG4ot08DEF5FMZ604uP6VGytwNqKsHXi2c47UEaCLLwphzsKAbzI
ieyENI5qxvNRzZvkKVHZPrSCDF3Ag+TFu3U46Bqy1gsziIZT/tIBuBVZbGjgbzUP961e3LVRIzGx
PY9/TSyfsPKxNDWiOVx2rdUn972aPfFocMFAurs+kVtmsG8WXjwELoZI6Y0ETzJbXY7HSM08MPX6
ejkfWTZ51838OZ6FFAEud7yn0AGHUro4Y5WFtKVOC8icRVpVOCnD1gG9rzF4apbUht8DLuXbfTU+
213Z35VpmoCxugrwHyn4SCcGbhoypYPe6E5ISWk5UMdEJ65RK5NbRzx5MJSU3IIBF9W+Ig3u9ZZH
4JFT1fEm6K35RHmQQdBV56FTsaB6b4H63tkRVDYdpoYcRKBB+2hC6eKl4Ww+9UCEealRAICU8Kx4
LyBYEyKpUHLuIqxGfxLouvsfxEjRelDoRXFQco154RgFD/agV7jhdWvwUzrmrlHSfk+qkXEH/LjJ
bxIlaeSyfggPPI9VkG/q6rynhkJvjCrpaidKuyLbkTxRH8lo5gXEGSg5THMzv021qWXOYPHygcwo
EzvgLG4DB2VdcIgaUf8ypqO2h5xK8lUJYw1ErLGJh5gS2IHkENyMdGyKYAeXioHFFe4VnSlNnlol
Hn+gwb+Jg6q86wDQOlLk9N6A8ArA95t3o1cqo31XB6OBtWRNJ3kGbG3F9VcI906KqkU5GPiKgYEf
DrIrSd7trzvv1mFjm9BcQ3u/RnSxw39AwNxQ5Ljc3NbcuYsALSpDHDelD5LMj0It3IDbx9KU1ca2
wjh0uCIXgfgfXBZCzBoRO0yLBmkP3u712C0AdteR0OHpAd35ktXcCq/WtoSkRNbxMbN6TCPwd6Cl
7tLMV0xodKRV/QTqbSIJx7edZzU24SqD1zdKV8BeNKcgOEpbZEEn5caO419JlN5OVlR6YBjOd2oO
NufKGurf1xd16+DDD5iAmMN9kfC5PF+LCSTXaYsP0Koezx3ClmLG8BEoTS85YreCE6gLIF+G6iNg
LMIy0rECgJ5iGRkN3vO076FwwctdSwDZQrKOqnXl1AZ4ma8PcMt71maFFWVlrZFuSZqZRF3S57Hl
0QRBQB6A7Ph43dbWJlzbElYzH3jfqQEmU1eA6sixoKbkXbW9XP+ZxD9lsdV1qIbKVOsZ9qDFENO1
zjCcqbQXVmZEONHKdNL53GLKrD5c3hmAEIb3TVlLnH9rr61m60+Wdz0WmpVBscxWa+AomXqXDs/E
3unSCorEBf7IPK4MgaykYGWG8eg99azZL1jizbNXDc89UgDXXUA2qMVFVrbMYkDLWIIFqs2Pjo1O
VLpptrNktYbNIUGEAdhp8AdRMdJHQyqwJfWymcISWTmvNm5Lajuzvm97iVNvjmjBYyF/ikBfVHtI
ST+CwRz5pTG2nb77XYNLnxq7eJr+4ewFHcd/DAlXWMMRYUJiB6JIrbFjZnWjGsEbT+3TzP9tmVa2
hMg1zKqpAQ0YuvNZAC4FypwQsMamTm1nKKynf/CJlTHBJ7Q2hkMsF2dAAQAIndpMdqX+UocyRorl
fBGjy/UMCod5q5JCgeg7bhP9p9WNu94Ctxl7mwmKlnHykNWlw+goqe3JjC7+s/L4GeDpbKCYylTx
h1T1SvOm4okzae5IMoSKPgD7/vUJ3fb+v56y/H1lMpwmVhsdTA7Qdsb7zYm17jnJK8TB4KZRjf11
c7IdIFwhaQ6Jg4nBXFC0DgmOZv9YNZNLq/d/sAPSVmt52eKBIAxrmIpcmyZk3E1WnKPAco0+2ylI
Wpm5DJy4/NQnT1mZEoY0lqY5TT02tUm93P5ujgfgBN0lSk948y+rhbANdVFz0ccRbsVOt4cyy3FW
GaSzwej73YrSU6XrYPyPAUmj4+H6NG5VLhiym/9jUOzV0TjRx2HGxZLF7UEt6cmMm3MTqse8+9JG
1b1pQCIigptmi3JYJNkPm7cnwRPShjAxQwnj0jnHtGp5XGEVs6nzeEUgEPNBTNmDddMnV1aEBbRG
Znd8qc4w0nrQoDqqEfe7pECThi15WmxucIJyCcWrFUkl4VSxkVqoQ+gKuEq70/vUS1BM46mnQ12k
BvktwtJExoOxOYcA9+Ddjyw1/nc5h3Y+NIrVowY0VcQfTYCJNMK9ZIol4dTm0P7aEbVrs8rIWY8n
udsZmZuSb8hDDzmwHfaeB2D3qn+kvSXZDcvCfNp5K5NCcJVWpZFaBCZnBpHRyFvq1JnbVN+4Bp1X
meKwzJpwp4JiMNfJUkwbW3QGPIfKk8luI/rcheiSkhxfsskU7lQG34jABI23UwdtEWDNcr+dEde/
5b1bQXsG8HxJxCCzKFysSaks0GRY1CbutwZkMVm4G2aAJ7v0GIzZaxqP92Ynw7tuhvmrJRQ2RKMP
KYhaYLZvDSerUi/uBkkYudX6wBDaQbIEVEkonwiTmdCyQO8XcpxdfIz6t7r60jZnEnqafgDHUJ0f
MurPc+oE/NFG6sRU3dE4Z+TYpS5TZOXmze24+hhhnkk1QdwqXeZZvcu6aVcm54IX3vVje3NWV0aE
WU3JwI2hwoiT5ETqEUSSrcTC5plp6eh6pWg5w5v38lSBVFOs8Q65xLZ80fqfDQ0cFbjMPpHY2Zyu
lZ3lO1bhScnwmKnLJS2q/SpAUhGSt0RGDfF5tiiEhVQkl3UkwlUxKi+1cdJShmMk5OND0VGfZ7Fk
GDITwtmBwnJIEoJVt3W93+W2GuymWNqY93lRLgciOLo+hK2SLSVyBW0DGX+r09ipgg8W/LruXtt2
IAK4NM+gPiPYKdPQ4gZBxNMbs9cHxmleUo5kaPeWzWVInc8HEwalI6GyUETCp4VDXreTuRwp8vJd
2TrR9EzAVGJ5ERikDL5reI79KjkKP/vcpUVhscYmVyyNq5jGcLrDw8YhSf4caDLI06aZP8Idpkqh
XSu49kITYtV/ypwk/cjzgb4nGvpsAf+XCShsrRc2KgQv0ICEMo8QRqWlMo/aRJH1A2QC9NN9S+4o
st6VTB53A81LUddE3cwAfbH56YHbNeBNsDMT6QHAhr/46vPo6I8FYJ2mxyBV5w1fQrf70GSlwj9o
8ctI4NKusGQanmT2ZBpIszgv9im9mR+a3Xzf+4+am+LfdU6+7/CvocfBnBdjB8KJ92YPdJln7ICj
P/A36N85KoDmxU0BMOzwTn5e3zIbOLvLLxT2jF0UdQeWc3zhfbSPXsp3axe5tsd2+IJzuRu81plP
AE085c4p2hOnl0HLP4cvlx+wHFGrkzS260FJR3xAWh/q+l0zXzR+pNkDNBTH4vX6aDdysZfGFt9f
GdNKvemDGcagS6nRW7LwwMXgGfb7Gs2bz3WwS+i36zY3nXzlesJ2moYelY8YrmekaB8IIqfRdiaC
+Np+u25oayKJiQZWaGRYpikylYWqHfSFYmE3Fc6oEGcEJ/QEvUlACbyuPmeSUHBzLtf2BN+uQWZQ
QbcUEQMJnZY6KQKH8hvefC4rbhcJ5dGfZcrJW4cuYTYgkngwoDQsnBhjOSqoKIGtH0FfwCE8ypw0
3GkRc5LyoIPjnR6vT+rWYUhR3V3qEgQYw+WDVg6jtlWaFBUMBj1a8r9ZxVs1JZJzfQNQQNWVETHj
O+BeH/NawS08BU9zPntd971P4m90SSRN2kOh6WfTTjzVHvYVmq6T+V1rZPfZBsjs8iuEC62oxt4e
WgyVs84tjY8qyB+zsfA1kObG+ts8hK4y30x5sq976F+YkyRXvOW/61kQ/CmkdsWSArMQv6k921Vl
Cc3RdwjtpsldGEmMbTnS2phw7A1WSFqjxmBB+ePUJUDjlke6n6TxEWZzw7dBD3ndkzb3y9qkcNDR
YJwB3IDJRPvCqz3IZsIicxToB7f9a2OFuwiA9VH2Ft2K8NZWhRMvHYAYUCZYnae7AjnQRKqbLptK
4YAbQb3XpYv8N+/bGBVrSKihn67J45ueFDtCgrcceNm4aZ6vT6jMX4SzgKe0hZIWQ3hcASA1PtOk
dawWeoTRL86PQeRfN7cMQ7zKqYrkiKUx6D2JwaUZmnHUz3BPLX4d2t5JDSdnXo0D/bqd7RPnrx3B
TZqSBMGcw05dZgcoFN/Slu5wNkmgUrLhCH5hxG2oNgRm1OYpH2Jntoifl67FzcP18fx/zpW/AxL8
o2kSAwkYWAJWwRnTdmfE7+bs6daeDOg695f3u+HOkQfApyuxvZxZnxcNvTOLGN2iRX55fNtjoxUz
DaEFkhrDryyh495MZn7MS8tG7TcL+ielpM373NPK62ugtShq7LuaZzIFrcUbP30JoAAa0FsGatzC
gRNo0PI2OL6ksO/G/DjUfqmcC2QnSxl8cHNfrCwJDqRF4APvUlhKUKEsrF1evhTql7CKdkw/V7Ps
9trc/itzgiNFJG3KrIzQKGd56HUGiqSik5ubIFY3YrDavIdS6afP7Si4qVYmBY8qtCrTuQmPCkyP
G0el26mQmeWmG9Re3z2y6dARGW/99iW9MiocN3bWD0ZgYloD42wBiKka57R5T2dt12ihn9ct+kF2
s/IIhHHNTnyWuLLMf5ZVXwUiJDW72KoxzRkKnBF/WUgP8dDsEMfKCo9/GFau+aoQ9AC/0sdJg6Fa
defFwwybMDbz1yULXLOvGYGycjmcWyPZV7r51SoxHZBI7MfhRu1/K3bm4/w8puoPpkVg02J7Mip7
HgdPVc3PbVNAR0Q/Srb65rmpLbzjiNIgDy/44cRrNvM2Rq9zcxrrCPJJnUOjw8zvsNPL+hs6RZx+
fNJG1xxeBnayho9qlHEL6NvL9PcrBNekydSVg46vsO7vza+TG+1rjx8b6PM61G3PpeEABnYs3B9g
b3R+19C38hNP8VN0NM5fr8/I9jnw91MEh9WqGe2zHT5lVExIow/fkMqIoWk+eZ1aHQ3aQI3EkG2T
zfckFMv+swyCn6ZhyKJGg9Xas5zch4Dqr2/sLnaCn+jmRAslwC/4f9OpQzf0sXf/RXRnOR3+foHg
vaSpeayF+IKevYz82UplxOhkiUQ/74//WBC73guzr3hqwIK6b7Jdd9D3sWMeP2ov+4Bo/M/JDXfl
e6A4thcf8xNoVRyIanwlTz80EBsWx9QdPLA4SuIGJDIknyVcdl3TErtfPiscNQDwaqhR+UECYcgi
rMdXpbe1Jy0a8sG1QOYLmW4tapzJGLtfVOOU4m06sQ+VMn7uG43dqm1mt06YMzo9zmPQfi36pLrJ
QNn0Df3o5SG1QqP19SFhXsFmC/THo9I5bVmyzomiKoCQu51Wp5Ab7QF4K3IurCpAbXrWHs06Np+R
d4gLR7OAYQ6i0n7PmiE4JXWIjoxiCDoPG6l0azLMd7nF0n2eJdMBJT/brRQFDDV2h94JDlkPpJTB
4AFehVdTLa2blgwjUIbB8NtkYXxKAai7L4A5+A5qcfs26+aycxrL1kHUVPSW6QcGzU8kGhPfCCzV
ywGBdsZYoe5QNuRr3CbdQwF/zjwGliIXPWy5N7dZ9KLw3nTSKLMf2rSfLCcB5Aypkikg+7a0DUAh
c27+KPlsn0g/jyOSg50aArpXqgSwzGg8QGMnOALKaUFRYhGs7xir3+y5n14gHVw92OMY3aPMEp7D
BpuF51S5TYde/R1Xev+ItI36tW91duzzCL8Y2DUYYSermhDoa+1xSOPwXGtce1SDISSeref2a6/2
7W1UTWYJkn01/xnMluIHkdkFaN4xyEGzsxIKimFa01PHJ8109KhluY8cFjg46iDA20EPkm50cnXQ
J8fmugYRiSZ8pAHQ2m5RpsFdw0z9Ac/0iDggcM2+WTWE0JyCh2WMia8VG1poFjuoNKcPapC0pwis
WrdToJXd0jxECwm6eANKfnEesGU3r25OOiMnmKjYFvpt/ISg7xv3HsB27v3Ao2Sv3xfH2HsfztZx
8qGRIssAbpAYXFoX4r4sagrWL+ehvf/okD47RM9D7s6PuaN/nXf2jj9CMcm6se4DMLnhdPyn8Ixp
JvqxwVAHXOfl6KcUG5iGyaJNX1AHPf63Jp3tXdAN3zNu/0jq7sbKsUpGMclu5M1jkiHl+ge0+kku
KkZ2KCvHDF3tWuMHpEncSgWQLeQWavP2vOxugM9CU0GMoCANq6agWFM0pI6KIpe89zefO6tvEe5l
q60LW43xLag/3QXKuKfKcc72FR+867fuZgCwMiTcumjyGttkSiFLavZAkkzp93JMfhuq8rUDtipE
T+V1e5tpBfRnkAXcaduoRVwusJImDB1fHAZBAo0LBryVtfWs4UBuQzxkvH685dbuutGtQS5i1eCu
RESMF/GlzbZEy6M2LjbLlxzyzoPxboJLEr0SjjXsr9vaHiDSbyaq2ODKFB/eEw2SoKgwo9ATD0eX
jGcjvcVd49nAeFrUjysP5M0Sq1vRJPSb0PgAgVANqtmXIxw7UkdakyN4Ir/0KD1Hbbzr2SDxyk0r
wNBrFA9CgqrVpZWwNxiI5RFoZ4YP+mnHVG4DAKquT+BWBshYGRHeg3jqEkZ0GAmtsvK1GujBKgkD
iUtsbbC1lWWoq1NWpXOcQycDURd5KpNqKbm6/0XadS1HjmvJL2IECTrglaaMSiVvWv3CaEnd9N7z
6zep3dtiQbyFHc3TTIQiOuuABwfAMZk9cZRE1Oy77g8qcjDou0Gtjx+GDY2siCQJSHpfuRO4AHpw
edFysss63+tlY1gZ8mrg8nW0QhXF87VLNfbaX3AujhClSf2hwzNsClRbHeMfkDJ8jKTkp+Jh7yWa
RTpmn/9+6waDgx1lK/TRwStPl9aMqaJOOnZbQBxPtWJl27GNRiCyZBsTZO8Vq8Bhex501TN1KALL
Mg4N4+Ods/icJPXLocVN3jbHG2jyVCkYVAdBCmoVA+1iYDFDzz8K3ad2jSGYy8wcdhG5Q7PYlnTF
Lk0F5ZeVTjFk7RYonPtHDa2SpgdKiBl3ZQxwuMR3pTdc1xq1Fa/qoGpaOVrXI7+vPzAIq3/jRFj+
AG5neAWkl/MUNwCcCz/Aa2YPE/iY1WInt+iGb0R5ZtGqch4KsuGxJd5sr3rRdE/h8AwNA4F3rHC9
zIs6J9QwZwmxTs4lvTRIlbzFrWJq4/dJpu8pGV0d5O1q7V922ltXVuD5xWHfquGFRlLLG8lb6GWX
VdheMwNzJcXwXlDlGIahpTWi0371fPr8eXROIC28N09KrZAYlhx8vGV4mCjmMCH6BE+jsfuNjQLO
G6wB9JTBp3EKFVZILOLEx0pMlVVkilNJ+R7dkP+4i21e8E8YzotrdD95mgYYuXlsiut2AkuRtqEJ
herSDskmrR7+pWGc20IOmhI6f+K0hdIm5nMsin7fMUj+ObPbqWmcw0pJGfhSCSADz2L9avB7a8rv
QmEBZvZJ/tU+9zbOsymzOB3ns7QxemmocQWUZB+Egk99dOWPkVN7v6Zwi3MDkyP/vBsJpkHR9oM9
Bklf7p6UBWUDcay8tnE60ZJu+3qrsWMfiMa2Vvc8elHBZYgOXJxOp04YgwVhymPg6OhZxkBugKwk
KBcEHrG6qxYo3IdKKZ7R0YQFLPXiMquhBoe+nhezoZNFSHub+9E/V2uY1+/TLu4WlqvgcR0K3MLw
RN3k7UupR3YtI6nS+hcEuqznt/KqgyzQuNRV1IVSo81o/WhLymNUXeh9cDtVvZOjSKjilSw3v89D
ipaU80nw1IJlowQkGgU3qaneFJjq1mjihk10pXut6C44f6Ive+DTRD4w0oYkphnCUTpoKXnDQ1X/
Kc33Qbo7b9b6obvA4Ry/oV4YFRlwGkZ+1nEE/okokw6K31+SNO0sTJEbaDcbchC9pqnbEGSNm+Kf
N+mduA8lp9siaUxIPc/Wjt5VYRK7Bb0nzUVDb6vfEHMz2HdUMzE2eYqiJFWRtyO+YeJdpOVmiG+V
uZ+/etaJYOB89fK5QOIOAV/rffA0AGmQbxoZi7hBI/OUVVYb42lpivKcq86Ctiyim0ing/fo1DCU
dRJpbLF8Beg9slBxUpCwNxM5Qg9TcBUUQXGhBW3FySR9BMqouqekf4l01JB6Y+8nmeA6Pf/qL1tg
YRUXU+pIyjLSYBE1H/KZmEGyhvZVo7VgRGB9CyxwuGjisxxSBdA9tYnpIGxlyPoQTHpm8I0yeWio
nTY3yGbKqiCKiZaSCymxGQxtXuGrlSryPYTlFrKpEFzInD4DM4Jgo6+vJpK+CtgosNs4tMhPJQyC
Ai2k7D2BTJVM/Gs6+PsmDX940Hq2SN3+iXTFill2GVDZCqIaIxOekxrJc8ZGwded8b5+3b+/hyd3
xhQNckwNVl3OnxS0SlINlfrAcPUcQ75Owtz0G5IhGPNHdyFId2WMMqicQ0l5oqto34Fmo5z36DY2
XS0fHcymIOmqCa6Bq2/BJRjnVTlNVb8eSlw3vb3aHWTD1sLLPnVy8zFEPpo9t7LoErN62V9ict9Y
r2gQoWQEA+tdFl6nDRYSTSvRfYwUb+to+dGXdzGaXiGQ1hxHulP6i6C5M6HbZRzUbz1NFz9H4y73
kjTi30zwc2rd/9nH9btB4m0xeIKRmDmY8p6EEg/yMgYFvxFP+KYUfq6GOWAis92CmuAFKcvb87tn
7eRYQnBRj/lQSm0JIJC+s2rtUOPgn6QbJX7y5F//DopzUvhMRjIF+0IdMbCa3tZSuSnMgy5B3uY7
wXxpFuejaZZEIC2HWQkIYuXB8VGv8ZDiF5F+rsUeEGnjJm8gJQOpkNPzqcyChCWQn0VFHn1NEGwk
TXnoulxwmVk7dZcwnDlVmOReOc3sy9lxqB4gmfqjzq7ypEGrGNYScwiioDrfjr663qdh3IabVC2T
owaIbTbYQb5jv2GcejUW1kUoob5jt122+YZ/gP1JYzqaHZFOPl1LFd19utZjLeMWOhutj7603k2a
K6Y8TM3LeayPi8MX+xZg3D1mKGI1NX3YF1CklQjKeiF8UrJLzPN5xabzFUvpXCl8Zjk6BpAneQIt
LvNEfGzrwXTxO7gLjh/1aTLVswNNO+b9HLS7IMax7GoSzrHC9XqQzqn6t77uApXb9XrhDU09L7VP
0CqCfpwksWVU9CqrJJuijC0JpJ8F+mcUUfvzarxZIHMbhrUB9ZURyA3dIyGSIO3mV8Qa68u6F9Ul
VsMnYQicuENBpIB7AXRBWw2qDyZnX5adeh7/l4xU5EizV351pE8Qcuq1Pasak2E1bYVde6CtJM+M
bSsJpHpXXZjZ5TMjW9A+0fytEWVlV6PCwj5uwyBhoUkdA/SsfweCJmsKH6QA+eZKxmzvrpBMkePM
u/6LsRAKI1CHmcm/uKiQBr2fmSMQU3ILdciGWWaIpnWwUKil1TY7UxbEhPX98YnIn7QU6mQEIip4
PxlOQ1wjvxkx34cucycDL4WKh0ddWKY5CHBX4zp4dpCsmYdD+HeHLxt+rOiA1aq7LKzcUDYs8Ejs
BFFo1UMXMNw+HBoW90YO0m0qvTWtVZqXiOUWhUiMpHSWrlooo0EcRI5cEvxEOhxanCJdrRni6yf9
tJTbkCqejbka4CeEvWOWqSMH+ibW7rSGPpw3dn1JGQo9GqqxX3Jf7YjuJ2UesmDdoR5uY+8oF9+5
LwHg/yBM7lrmt1mZty0gymy0AnQ19+DS/FdW8GVHfe4tknpApAPaEeLc8cdDOXzvWNAIhf7S3BTC
FxxlX0lCiQImiYMX/P9WqeiuMgs38qZjpqvb3rjNCLojkiD/xgvfWEBzJ+NUpekUdhgWSZSnYgBd
FmZG+rDdt96L2v+sy0mwCVZjygKPOwHLQNGjvoOpOpu26jRsSS+7RU4wYt5d+6WxnWsUYaI45z/k
avBcwHJbD/e1IaKzr6R6/ih5rx1ywCAdHje5+lMBIYIWSIIEw+oEGJogCK6KUDNWeMrhNtBS1kxY
2ZCMG0KGR2UqjqFSbCmFhIbyGCrjrqCmrfQGOlQakB2ifm4x6VlGXZbW3jY3ekGcWw1A0J2R0crF
mM64gK4N4dhGOkVrfjlsE9LeDYEoGbB64v+FMGRuU3YFnvwTRJVmuvpev8L7MIq3VNuog2D3i4C4
4x6id5JXDBgGMlF1Cb0BB1JgoUd1B3pWCKqL5oBW49nCLu7g94Mu0bL5a1bZpjNuaf8csViQSlg/
/hYg3BGfGdAAGpvZptRHwlS1etAWxclF6EFaN4NYmjtzlCm1qIInBOaiQE+TQCplAEMNy/GgFDyp
bqHtoO6DARFrNHZqedX47+f3pGhJuVDQSF7UmB5Ax8k2McXq+Vtw+30ngkMdQp3zpCjdcyAxGLnb
bv5uWp/thrDYakgtekUqiC+r3riA4eJLl2RkDAzA9GgMb4vXmc/Iz5FsizZFLQv8ZPUQX4Bxh7hG
JqQTR4DNbbZjclV0mj36v5RAE1glApqj6qKqGXqkr8N6Xrz0EPVbBUaZ1A7L5284wsIePixh+Gpi
6DW3axC1mYl5DORxM2nS/XdgDEgskQ8ZAi5i6OAwjaQRocko3nqwFzXs3ssDwbdZdWr9E4SLE00p
63FrAiSLh53CgoexxHHOqCAtt3qeLWC4SEG9yVACilEkU60t6CVqXoYpl12DF3vpO4moECeyiosP
ZVApcZkDDi+3gGCMLPt/jHWJbOK2KlJiATMGLB3YZlDVJgxF+3BKf4UJndxGBoeQVaa96qrJ1D6c
d43V3Dm6QpAgx8DMPHB16ulaCwXSvsdIWYVpoeowtW4D5XQ1vyryC9Y4ESan0WDgD6JmyXnhvtzH
P3H5QcwiZVEexbAZHdDo5W0sRRfs4fXYvoDg3J75EOIOFEAEdeBIsKIwd0bdWSaaQtGgMkJsady0
iihRL7KM2wgG+m4ns4XLhFq7H4r2STaU7fmvtuqVC8u4TdBJmafUNT6a2R1m8u0wf2hQMz0Psnph
XYDMdi5iYFp2M4EI7DBQG0UPZ40gWBEVQ9XEMoa7Jr7wJUElR7R03EaIPDMCezogi4q6uZlc+HH3
et6q1ci+sIo7r0bcsnVpHqX29AK81cfMy7etcTSEDr4OBG55ZPlmlk7uG0VG0HvaPPWnmf2Nkka+
jb5wtxsyK6ea4ByZz72vm+kTi/tUVVknjcHgD6l+QPZgUCoHPFaQ5paV6lte8QnFfaI6AZN4No+g
ggf0UvVHO9LuhjTDZH/rv3ZVslf9ye0L71vXGeMTl/tuiiRFphxhOZlMUISFbpf/WJnjdx6FC5R5
oRc+X6tqoNXzDDpku6jmNMldoYVoZcvtRt/oob75jjN+GsVdMwK8RCiysTN7ldWhaNYV21Z9NKmo
ECvyRS7I65DgMMk8D53jQ4FSLbBK1Ob0+N6gjej1N0fV/+6L6EM+XUK98rU0M4HFzH3Y7yHXDe4U
O2jtqfesJL6f2J9BfiBlIHgWfTDBnQPmwj1GrxJjSgEc1hSppD+1x/wNHWSrafRdGUvbtLjvutFi
HXX6sIBwgLchXWgRNUArqXk3aOXNmMpMcA9fPdz/uhR04U7XI2tMre5QO7Gb6LHpDjq9bfLgIkqe
DONnXBkCtPWgbaA7HRoCCvoFT9FUZSwK0G7iOE9kKyzsLgdtLm5K0E0asl8j2ICY6OK36lzQtcLY
L/I4X5qEW2p2plciaDeg2jADt25eavV3kYsca/7pX77vAoeLAKyYcjSGwLQo2RTZPg3tWnoDk0na
3Y7KViE4a9+r9rFMbuV2cs9v1NVlXWBzcSHpJjKEHWyc0P7hxU91nzst3bS+47UbHwewIqIGEq0q
FxrQA1ATswZi4P8qwytQnZb0uhcR2q0euAu7uMAAJWsjKVSgdPG01/X2HYI8gu923hDUd089spZq
SYpDQLC6dDAABY5IsO/fpN7m/CdavRNB7pfoChh82cek7SJ0U9aBnD9FrzoakY6Sph6NVH4yKhH7
7PqFeYHDuaGskrwH0wK4Jdg9CoaK6kbhRlWsRvdduQJ55M7wrFK4sT96m764/wKXc0EySnXdzjG8
Qt9a1ZUX3gR5ySF2PDBjZ3HlBuxXnQWYg2usosRAaFtfmiaasM8v8+rnXPwMzi/TUekG9CLi/jTJ
+0IrDjVJrHQYrAkb8jzU6q1mAcU5Z8ow+Exn4pA2fdfhOJiwmbRiU/fPukl357EEZvEkp2nZa+Ew
Pytrz/WDEBIcDhpmxu79PMzqYUDRxALuIEjpUe4jIimTNaj/ogzqX2j1b3REFXnqhLKjN48dZg7O
o61GrQUa961w8iSwCt9KpvekejS6A2FPvRfYmXnIik2oi94lIkDui8W1J2l5DvPKDMNnhp1JRwVV
zyq/SlVXN1x1ELjIavz6tJAfD9aDYGbHx+wEagvWmLFLzKU/nF/E9Z6cBQZ3r/BqtFVlA4ySE/mW
hT2USBMoYOUp6TBzM1yVfXQtN/XbPEBrm9r0WHvTXpqLW1V4HVYYy6+qJHLzRPXsrEPdC8zEKZSz
PEmwGOsR8K9z8dOXKcgg6rHAD62a6SChnJEU2lXup6KMsGjR54N6EWlNKkdFZMKtkFXcZaTYMAjg
nV/09a1vzhlhFGENmXOkIhkkNiqzKflDZ0xWnTotiGD04uB970XD8EAD+yMqA/xDrS6NIW21me6h
gRxGe5mixjsED0NwROKUoR3ZrERtJ6vRZgE5r/BiBUsmpZmqzZOqhrxJJN2lT7V8Q5lgFUUw3FsN
ykxjLs2ryOQ/2bQpDM+JzV2d/nP6azgd9Fqggsc+9HhOzYGScpPRDg4RTVd66YZoqpBxP9JcDdNp
5x1j1ccXUNzKeQPp5Gym7MnKW20Wu6tlyN+I1DpFKNzCJRD98aoYKCO6VVD5D3OrhBeeN2U1WKKR
GXP+5qyEzYHIQWcEbYuvE4SXioKseXg5RjbEITDZc80SF5KSggCxWplDDQzdo+iW1RWeO7xIujiN
0Q5kN0hjHvW78cZ4qK/IjbeRHflHZY24WOz9P7hYnDd17dhb4PKnKzSNQ7T4YT31cUNNV2/RQ3ZD
/EML7UjyfB5rdQh9CcbF6zAzYjAJw0h5Cx0CF4SPUCazJ8u4SS/SbXFgk/UsW8ljufEd8Fhpni2q
gK5Fr+UvIKf7gU1VTGQN5nqD20YHSDvI7QMFO4n0ft7WNRdaAnGRWE9ZBsZXAJHo4OXgDW0dVT7o
OjpH1F1lbIqwdM8jrjApa/ISktuAlHY+6eaRUBANHCdcM+/lyBp8C/n34Ll59O4OzSyMHTq/cJES
1VhVkSNxe4ZMcSh3EWI1s4KN92DcRM+1Y7qhizrQ1sfHvI0cDKPa1V6/Kx3pJ+hP9tv6RwHPLux6
h2ObOdSO9jv1pdrIt9IhFDHHzvbz13QTg5ymwQhGmnnVgYBUsTolmAnMvAsvHGyiieLGOgIFTSKE
OBWICp96F5oilT4ZcXioCElSuq2ErCurbw0TQtz/geA+MgbtQnA5ACJFJIfGopkci9TWgne00WwI
lCmY4pby4yRve7bRR1nkZPMG+bqIn/jcZ048qZHTubydqOgCrf2tjM4vPclBPBnJdlrGF0HXbLUi
tosST66o36PFSBEErRnk3I+YT9fFIU1prE3jTGYh5cdeKjEzV1kGExWYVt+Ty7XmngRtn9a6Mrs0
qTYV3dT15dQ/GZKBEecfdfQo5zu93Nfk1/l9vHY1WKJyTwOI/qK3fJ6U1UrpAmJ9hz75IynJcz2K
YpRoGbmrXNnqIF8xYd84HXXlcezuibDkIsDgnwFqRtA17AFDjp5JSGxPnTZZoG7Pr5noU/E81Cxt
qhAEftgWJupJFx7uOS3dV+S6091eeY+UQ644ZaXsz+OKrOOOkz7WIhlvUryqxusKg76dcluASvc8
yHpk/bvl+FtwrBhqTnMsYUaJXYDLVu2lH5T2h0onrxG9Z71IiE4QxxgXZCIzLCNjnnsP8y0Ut3Mw
pmSi6+IqBtoaZwkYiIfwVmU1RbCcAxlpg6scSt3o89Ly9u0ba6eAJReUGRDy41ESMkzgWgJKAR2s
UbJG+eiBjIFIqlMa11L1HR5n6Gr+xeNWLqwZKrYdzhhtfKi0ay/exONlRF9S7zbBK+m8cavetwCb
/74Ig0oQSWZpzEPu4N0LtH0V1+hHvTsPshqOFiBcrI2TSAq7CiA5GR1Mf9tyyPDeptdxI6IZXnX0
BRQXb9Mkgs7KBKiicQ3VIsq2mV7H4V4lh4kJzFpdOwLGdcMET96XbLzcGl5uQmUdY66WPvYXCti+
YxHr5/qFd4HCuUOmkQLUNNhI9BhcV7tph2rVHnrkmQWCE5RvofbuqPvMlo7pRk6t5AhVOEHd7IM+
5cthufgNnJc0rSZpVYwt0L1dg6Paf0In3/uPB6KD4Bx0n7a+Ne3JHp+p29rqxaTbzUYT/IaPB9O5
38A5EXKhYEDysQ7taGVO2tv63XCot90uei3fglvVjQsXlS/FPe+761fihe2cR80dUEZdAhds4FSy
QAl+aHbk3XsHCRXKSWwbWeUrCqPXBUabTTcVFM3XX3ULfO4sn8kKYhYCX78/MtCxPHuXPTqpIxAe
gjjsrj14d+TKmyz/9bzhq5t2gcud7EqnTUTN8M1NaoXjTPI+Sa7hCcwToHx0eSziTxTLWUTnFF8+
HYfhUk+gqYUeDnj3eWtW31Kf1nwc/gscoteeGs3Hke5DvCgwf6t4yIBU05LVP1Mg42ElI1FbCKxb
jUYLVHIaXdNRr5pyBKrf/5I8zSF0m0GHZqQPBrPKaNqcN3KVM9Jc4HGPBx99N1I7r+Zol7Zp4mFs
/sB/MC1rXum11bgv8iuu2g/lIds2j1pkJ7fS5Si4SAnCosIFrCDFeqYSHEeXwHJHyCbX7BTV4fO2
ilC4kKTTcvT12VSG4pxnlLbc/lag3H4eZd7cZ4LOx+ZcuE3jN42aDUCh+S/IDdStUwZvseRUKCKc
R1q/fi6+HRdndGmoUnOOsVIHNkno2TU3sumEXeu0tRMg4aYXG7N5Cv1CEOFEK8kFmEBWyn4AvZ4d
TwgrhyH5bXSiryXaCFwwaRoC7bA5iA4BNKd+9Ok+nbYUzX1GrDpa+/v8WgrQ+O4zfQQ5Tjd/tZS6
4DQOWwccjWjL3U+kw4SYkKt2zjmd8ZKPI3zhJQXFhT2s8OlmIS2LXKSJVVw2B+YmVnisN5FVq/bd
uHlMtt1Fb+mWKfDSeUedw+fCDNjVhpLOVwTICUhx40IEXICwvg90wqBdj0wwT87TtZIO1jVcq2j+
1AZ7kx2a8ilIXFP9l0CzqYulNMp0Mv2ZdMmX3GB414YrTG4mvRMkokTL+snzaRIXQKAu35TFTPfX
yi8YN8etNEFdtY8FHa3r34ZC4cpUKcG42alBHpSNgsAAKc9gjFZKYztvvnXIfCJw+5fmEst7qDbi
fYLAEYIxLoS6uKldQsQEoh66E5L49fwG09Zjxicmt5+hGh+wcs6ehFn5HBMTUopJVroyS9KdWRca
zlY/JboVRvH4ErZaascoTByMxASVehZK6muKia1XCsGIq0qjw6U56fUzyB3pj06KNLBZgX/IQtU/
3IHzTNv2GdPdsm3on6SXvad2lMdXsAAGyBANmuOrQeg51VCSfQCF7jdasPgIPebuOI3VaPV+34FV
yojve7WIRqhqaoNTMjV86+hY7Cl4H3eTWWu/A7lEij4GFZ7dTBOINFvPn0Ql9v8S6P+uHeVaJkKw
0Xgl+s9tUwFN6lYbJiuNWgh+/ihlzMlcTvmjObpNKyLUFHgiP0haRFWlDzNLXALeWWWQMBYrohQU
uAXPEzOogReCTgiB17DQbwKtl80sq3ve+dYXUAUTnGzQD1Kj0y2VxKac+iNQpuDRn7Zy/zjp2xh3
OUxapOFGql+r4HEUSSCsHioL1DmeLCKT34NzBySTeO3JD2H5BHU8cN0dpG6vxvcxhhrPG7m6kgs0
LmwkZggWWhVokvQSqm9F+TiKTknhOnKBY5iSQIVSDBIN0qXXXhN2Nci5BemGMXBqpNuz3IaCaRp8
K8aDZhXnCLg+QCF2upL4pGWtfvCHpWQzMzqnYXDV9v4VOj5/md6wPb+Uq2fXAo77cFU2RWNEwFND
lAettEYk10zV0uJLJpyEnbful4N4AcV9tSDLw96QQOyl6e3ekCIroLuCvUi4aSvmIQ4KS9ZcULac
N3DtbYO8FPmY84WUHvcdEfu1Lp59pSaZVdXJBtJCkONp95WebQM/2o1p7bRSIkgyr60rBaHl3BoI
wia+GTHrOhPjsKCT9WqcneZtp0PJmhb1a+SB9Bwlz/NWrp3XSzjuZtBpQZx5HeA6FSIktVvTRzns
rUHIZrC20ZdAnHuaFWVTPgP5+e8M2ZXY6ZJb5H2tJD8QCGWcN2tV1QVzO6jY/q98HwfXJEwOAwZC
kSz8mXi/egqNBeaonhX3Dy266erGYhgEZhiigJCNYFHXwgxqTOqMDoYBPrfpp01GSI4J8bZ6xb60
w+k5HL6RP11icB9O7/MxgzImHqXdZEX9pveJY4I1Pnsh7fug35xfz3WLwCCJtnyMZ/OEmj5DI6fS
Y7dPNQT/AnAIvTZDJ+h6nH8yv8+Rc/4PCH+ED6MPCZ6ZD62g3muQ6ZiDLfb/yg7+tFZYUdQRgx0K
fCBA4gkSr5imEY2BrG5iNNUrDDTUusrHYrOXGdh58HGG4raJbWJE8AFUWaGvoZSi68HqzA7o+/+i
caGYxmU3mhHQSHblGTeDjG4qH/O0r1MHWQ9tr5v7Wnn85wuJs4ahSVsGr7fKNQx4LXibPQX8GSop
tj5uI9Gg44X0eh5lLTotUcjpmRbJkZ7rNTZSzq7AxY/nxDYmN1EigFkL9UsYLsHT9sM0ahNg/Cnb
JY22rfHkq1S6KWLMTYD3PhuuZUVEXLW2p5ao3A5uo2Ay0xaoRfTI2j8EUgP1z/PrJ4KY/764XSmy
Gsgh+uzsYRj/jAyVnIKSlyj/ljfM87IaSFfBOsKd0GowaVqpgSiCwAsgS3/Ra/rLlImmxFbdAZWM
jxAELkMOpmhyqD60gNFlzBWi9fSmLbQ/qp9v0Uy7Pb90K1sYXKVk9m9cCZnKLR1EWrQSHcJov6G7
a1IVdt9dqaHIopWQd4LCbV2mTsYU6jU61gOnmDDQF4kQVnwbCAb6T8BHTlT+PqE2iVG0DAjzfSLF
aOKkaBvdeAgDBHJPegvq1OpUWcAcv3Lag8iWQOOagbNJ5rmvmgxDk2MJqWMaZptMhrCaod3OOkxR
dtlcDoOIBGv1ay3wuMta3DTV0EnAY/UBXAJRne+SdK+y8KJoBamHtUaPE9vmFV9sqgyT20kdAEsp
0cy9r5vL2NvF7KksNx3NMK6zG6KtPkFspqW4mYoyLCt7egnPE5k0OgmLQgF87rkJ2qQInZVFzzv/
2pFyAsKFdwYZJq+oABLUiQsZe1DAMSscwMQEyurYhLAXYkmg9PdDgguBAHwl8QdwjO2CNY2An5jb
FEncT55CWgyUdXaebxLzGsNYlkQ3Sficafc1qJc9c58JNebXnfYTlwsvcWP4EgZzQBHTOorvZAQP
tXojl1s/xwTQN2YvTqzkXLZotKjQJlgZlweMqbDB1mvBLlz9jGiowuCLoaN9kW+sGjXTK/yih6vK
YXM1QNbHkcvRcz1FTZ2BZYWlGqSFcSh86dpkWJ2Wq4IU/Jq/YgD1Q6ubQl+QC6RtCml4s4MUPS1R
UvCJTdDw6v057zNr+38JwrlMPYVxPXQj5tiCwB7iHwnZyp7DTLsLdueR1kbmlCUU5yVh0iiVnMAe
s3TQro8bXqg/B8X90GwZBmL7wk3iY5C8qvJ2and9YqMzNAwdhf0+/0Nmk7jb8snv4PwHskkenvz4
HbWiWYX6lMmjg0TU/2OMZvULQoUIF1lwhIN26DTgjW2V9EpBMCnbtOBz34xEAgWH4Ga+VolG08kn
CncdYrSRwCwHlKLTHQXqb+MrlS86+RCUW2gadma68chlGB8V0x7aFz3+U4WiAbK1CLD8DZyv1mDY
lqoW3fJMcswRHzO3MfpsNYEJwmR3GLrv7A1DAeOPBkk4lXJHiUFNL5FM4CEvWjhJraN8Y5JfeiMU
vlPXbhoKMnuqChj1SxtzEpVBXKDT0tatySndwdEt5LXt2IqvYgs1HKt0ezeErpaV/Kl24ya8jJ5/
F256Ta7gvFucZM+JHVzKu8I578er3vX5w/g+ZyNu5Lbo8MMwATLrj6vTXpZFt6C1+IDhThNhEEph
Ov8gm9R+TJJMhQtXTyV0zoYI7BcX+uQq5BvtU/Mc6V8oLhT1muJ7rQp7MpCzoTLhEZGI4dqnXCJw
EUhikw4yKiDMAbxWwK4n0gRZPTiWEFxwyetAjYf5o0jNFgwXgeb26a9A3kUaiPsvvPoyTwTXqjU3
gASBbIJS3oCQEmdUDR36oJWBGGZbmbpleCmp9+c9bU3sbNZJx5scMzImJldOA5mnBXg4RPACjCZc
1Jt6y5hTv4XbZ2hObiAI63i2Z6HWmJoW+p5dUYv7WsRewnOeoYCwUJVmE0llWjLD+F8IZr2Lmj2c
t3MVBzd9KDtAWRj+fmomgX5iD/2fucN9FxqOFr0a+bXEvsFvq8wPiv/AzG66uAfrRteGMBcC1xWI
lqWdAQHCTPQMW71tqwxkECYUhnTt4+8LlJ4krdnlyBsyml5J8rbC2CR9Cton1lmqnh9idpNGSHPQ
DcY/mGgI46OtgjtloX2FlJQG+mwZ3LOnRka+0WNueUTuObuptd4ZzFszeNaHN5I9SKUVTE5tXFDs
CvU6B+OliON+ZavPaR2KrnWk9SH0dQpfm3iCKkzDTJcsvdMCN45aFzUrrmHM3Oi6CREzFU+2U4ww
6upmZAaqjrrfWsqob4YwELjkysFKyJzYw+0BCVHG2SH3ihFXXYAumYDC7d1p0qyK/mlDtx4gxUM3
/3gHnMBx4auaVLWYBsDJoDn3JHpUpQFjOr4TCon0P84n3kNUpHlxfisonfHzQQEo3CuPode+v8gx
YNHbnpNbOpQSnfYi33YRpmhy9xUdfZZ+19mBZdoY83TeUie+VG0I0mGo4rzx81qe+UH8gRpFvoTH
BX6QipyPGTiI2UGVWJ1/TBRf1D+45jyqoYH2FdOi0P7iYk3n67lmZgBTQIFsSXaqOTD5rf4R7FDp
felTSHxb8Si4N61pyZIl7PyzFlGBVB1SkyBwsZ9SF2wVPs7ALSSULG+v3YSXGEDbdIfEgtKqy36i
gplav9j+V71DWlS1/E39epVPTrMZbZHM3FpfIX6YCTIJvFxVnU8w+00IamwPP8x7lDbFpe80b6Co
pI536bsK2JQwVINLyD4SvJnXP8MnLJcoLQoVCZCZ6jdSiaWonTX8Pu9Ua82qJ4ZxH1qVe70rTSAM
b52j7jQ3vMqvoh/1Y2h79zryv5Z/r/0YIRBKXzXnInBj68+//AncR0+LWPcTFFfsznlF/9Hv+kpz
8seb9Pj2Uhz1bf/s2fjQkkMt3RkPVOBzay3DJyvA3R4Y8X2UerAC0u44XKd/qI0xE2NH928/8i0G
urzMkn5q92j735q3o/V+3vq1d+cJ/HzqL1x+qNAppIWwXr++prax7V4VZ0DjrH8L3WZI/7qqDfZF
QRfM2qsM2mEYakLfB04iPrqxuAiLdIrBIe25dbFB8gmJ8QRtNw7qNHJzlPwLtFXIkU0RbH+GgTuI
agBrNwD8BA2lNAIhC9RjTw039AhkMLOI4pQHbqI2VgzWRARkjOFsVXWfs2taWz4o2NPsaqJXgYgT
bV7YL/GUKhrs11WMqXHnY9JAEG5sgR/HFzRy/GifMR/MIi/nP7AIhtvCvaHKpJbxfT0JEazMLzHj
/SZVwZ3SiLQjPuQRv5oErT1Q3pjosedMCsCPreizL4GX3G6cYOvdUjfZDw/0Qdmqu+4w3EnH7M+9
/o4bx6a1yaZ2RqiE18+iXbUeMDEE8p+f8j+kXVdv3Tq3/EUC1EhRr5J23+6O24vgOIl67/r1dxTc
70RmiE0cH+TNAfaI5OIiucoMN2z0L1joxlxmF+X+Xo9HMN6m8RbCeGiRdEdcYp1+p27noyULOAjK
Cpb7jmagx0WDiiRnV+OkqaFmxpiEFqpk1rhTdNttoWWNus3ZCaPpBuHVd5SqbvRmkDgTkb9GYByS
uNhaaGXm7kNjkk01G7GtBvXgqz/r6t8nfkAlvNxIsGXwmOJ+X52g3Bos56MeTlDUCMrCCrajFqQQ
KIN25uay6YpuHGs07rqVUURN7GWHTozuc/TQto2xmVjvJpHpxIrkHBDOHYaGuj8VfCB8sgmq4K2q
9UXrBpCtM6vqNE6pJBMtvPZTvJ3Qao6QFAKon30OrqqJpuglfA4FrWRfODOUTW0Q7EHr99Tn+RHh
N0cxo/3CczA3nVtoqTvUBsgFZd+iixwDqhxBqQ8XZP2VwdH7LDD6rm7BDMI25di6pu2fsindjT5I
Q1N9m+fp1hoetIK6mWrs0m46gP/bqRjY/kl8hiqfG0L1sesGePG3OH9PkNMiHV5rSXo1RQwC722K
3KolMXJRFEEHHwXuxgYxcYJwO0wLM7SDzvjyrvtmDWfNdvT2tYTaZXgLIsExPxEpS4So8OMT5jKb
q2Myb3IjahpgGiRyQBPrgPoZjQIbqLhv1eJmtK+0NHXs7g4dslW+v7wRRM+c9YA5s1FV34yHcQGP
om9tEx8pe2y0dhOj63H0QVwjlVMVXgvWkNzea6Y6adnv8VYvDLGgMH9NELmkpkcD6gyVZ0ChJEAT
DdiwmtZJ1R00WvL05zCdKBKOl8cvPKvXX8MFNLuABlO3TACkAzx7PLcos0iIp4+b2U82ln9b5S8q
Ghjy5LlKf2bhvQRf5NMthN4oPLqJpC13S1XCII8trVvemfcV3nxm+IRXuq4fCIVewtZOPG38guay
vsbkrqVGWhOjgDinq1R3Yb9l0XFSqGMbW2hDOqST5HQEvtZmFt7RSB5pKHDi9tS0ML/0KsrSiPar
VeyHqgbHMoTTWPTWWb4kKLcsF3dP+ATGbyYrmZsxROVdGZpOnl5liNL6llfQ+2RonKS5YoZkeGJE
BLkhVrbUonLDo0lo5kmDu6UVpVDsQkjOfI7RUd9lxsPQ/Up9UJ0nmsxsBEeKjRcbnvAoaTH/Kror
I6LPPUFZEDjJGnKtg0hdR9WfWW/U4aCnG2VOUc6J8s130hWQdjhIxaZlX8AZUTgNhhLYmGnDKl7y
piwPdqvXErpHoe2shslNrkGyOR87DLNU6DYIIpeSu5pGoLpKtxHogi5vRoEzxKQSRHugILD45M+e
2AJfezbOWEo7Ujeg0kQtwLMWRY9twbZTDKvVvlDdtUYki3dY+f5S7bQmXxQh0dvnlnq695sAqIPE
y4nXCqU76CbG04i/HDAlTFH/idrCjBmJUyrzm8UkdxzxSv2B4Ly6gdqgzl4Uc/PM2iEuCvLg7VJx
kAeegobBywslBLN1yPbYYI2C2/w8bcYY6VDnhSCakoNR1dg2/k0d7VjqogpAYhOii5XNVlicnfeQ
VKybAVjWXKi3U1te2RG962Z7V/YJkj+68qCD5MnREE12xiadbiGBbmwqEh67NItvWpZl3y4PX3Ro
ffomblvYfTn0doRv8rP4ySiat0wtr9M0+fCHpwzpv8T3vUHxdySJndkES5sffOgUitOXv0Nwz/v0
GZyzredxSJOlZDWuD71NjloDlYMRTNh3X8EhqMqBFo7F+K6juEfRc7rgTP2GqTsrSA7onmkTGVGv
6GqCAf0B4tbaR1UiG7plreN3FaLSdGoRC/Wtb0GY7430ldrQYgRTijG1XtY8N3p/C+KL5xIzrOXJ
dTypHuunw+XRi439z0dxiw1d6B76FfiokF6ZiQPe211mPfkN3UJ8W3IBXn7rr+NzNQH8itbohvEX
VcNiRoa39XTTHSz9SyBYykXtCwKfy4BXTs8Y9NynEWr8CMmcNku3hGwZjSUvIqEzB8/b/1A4h+Qz
LRkgjYoKP/vZJPOtFd2By5XkXjd9hOEkOajEE/cHjTs6EtK3Pe2AVocTHqxIljUouR8kRc3Cu8af
MfHHBdrGtJwuyqhT74XRa4NYeap6WZuBuPq5Cr2eyfqyReE0HIe4LjJcNyAexi1W4qNYsVNwAs/Z
uB/R36I14TYHsXJqFtcJqB4VWm4Z+dF1v0j+UwcVHF5/EG21PRDK7y7vBNEkr7+FW9KZ6FWSZzhj
miFGhwOKBryhMkLPjMJkfxlK5NrWUNx6ViULp9AElFWwfdpr4G3rDtBqR5BHJnciGRXfpTp15aiP
i1Qz0ZSrokKQ39D31JL4UOE5thrRX82pOkJWmQ+YMSm2XWQ+KwXqvEm7UQJQebW6m2izQwa6U9Dq
xvBItyKkCk0TTL7W9vLkirYmnDl098CZgfAoF8xj6tApFYEZN8EA8vrKsSbqNjY5D+33SBsfhqU5
/jKkyImCihHVFAzRM4PPig64mdQhgxM1JuObXXeR0xRxCtC88ioDdCRBINPkEq/rH0j9s5vzSz8O
/EVW12KVhT7WmW3qaIDAaU8kjx5RBxcYUClSWhY2qsofkNoUZXpiYEJjXTtHwQ877Y662u3UMNnE
yS8LctkKKEktvTuUg0xzT3S5tBHqpRR1zkvA+fM46axExFqckhX5bhSTex8MNZdXTziVKwhu45ua
0nXjBO860ckLg/akpqnnw/FchhGFf+Bd/wyF2/VGjlVKFy8ep2cj/DaEIcqA7xrdS6ojDUGToL4o
aIi7jCo0TQNxeh1yasvT4/P8VRBQN+0Kx6GpW25nfRvtyMnjbmdBNU4dZMzWQse2QuOssiN0mgIT
aCGjqA+bnHgakGi2b6DGLTmtxAOzNAOHPArT2bKqq3NeT3p7mkzMZm+8tyiqBp8BrlJ19j3Hlr88
h+JR/YFa/n8FVaKUsGkSjIraKBW9ogyJy/igGl9bqz84nK1D3VC10t+GGGS7MRxAvv/LVpvjGD73
0Li9PCix1f8B46y+CItKT5emLKUF26p9lVjfKe3uL4OIrhQ28mX/WyTO5PU8ahM9QltMP0W2VwV+
guRze9daw0ugD9fdNERugF6TU0pjU1aQIwRHIQdyZba5dIF+XjYwV6MyPAN4WMSeUnrj+KE0BzuL
nKJ5SMtfqowWSmgnfwB5Nfuxmcs+qwCYKZuheu9aMDU9+zDMy5MqYpO27RUOt6eRdq18tRlAweop
qRtsor3vdSi9dUyH7N4h3e01N/Mm84IH5Uw3l8GFZrPC5nZ4GGQ1sifADnt9R9J4iwK2g8pkVf3i
m+EKh3uEzwTCknkHnOTd3NCjvjHZhtyXm2mb31fgCcVJtwNNqew9LltC7o0WDHjAsXKBfSo2KSSf
9v7GvBqezJ/ZLt9Pi+KTW/+CmNYXOgpR6LcoXpoo+/2rsGoy5qY0fACT+WRrqAyvPFLICDZE2YBP
KNzqgbm3NbvFcqCqgvJ6Au2dzHKHufEgO1AGxSaYdhVaG3AaFenLZcsRTu1qhNyKxn01EWUZoVo3
5ykFiFqdwWmyU/DAvwwlPBtWUNwqmrhcQgUejVFpUJ0UkMDoEwrBM1QoUJCmJPn3y3DCO8oKjjuK
xtIvuzTHyDT7tdTuljf8ZQDhplsBcAcQSRElQkgUDXk1kjjlXdbuy+HxCxgoSYOSB8q2kN367C2L
nlmNkahgHkiOKbiHyo9UZuPiGxAjSH2hdBH/OIwp9sdA13GZG9mbxrrjMKAebZhfZ6W5UtNyh4bo
b7n2yFrycHlwwjfBCpg77KImT3J0TsLuEc6zKwQg4EJa3xlQAUVjSAVTIgkQCE1whcgdPhlh0UQZ
EBUVXa6jbm1Brjj6/Z1WLVVhqqTwTGiCf+D4oyfM1TDsY5zmcau4ZRe89xM6ri5PogyDO3aSvPr/
mIelJJ5l1P6iuSdz/EIvsRoI56GmtCXwUJi3rivBS6USFIyzzQwWkxJ9mpI7kDDUiRA5eqxRr4ey
Vm7nKt08peMi0t62u2LeRcVt7L+inNsMHlsD4cbpWSeHLr4d9O+Jsb88neJ31Qqc29XqyGK0kAN8
qLemfhXQZwIWhdFJ04ewOmvEYf2tlUnsUngpAq20ZuoqaNH4hBIDLU2khQAtbPptDNHJEEfeoOub
kphOg+a10oqRWfd3XxnsCpcbbBxVTLUWcXpT84+TMe4pDRyfTZuxeLIQadSmpxwCXwV7yht78x/B
Ob8z15radctMLz1XinlV5NcW+Zji2IusY2ftQJYR1F90qasxc16nLlsaFT1gW7ppYnZXdRTlH50k
OCjcMSsUztMEpREEQwCUvhx3Ex6QTIHK8rBvVNn7RIL0272v3kFztRSBLK87MvnMAZ/bc2iAPhyJ
/Lb7ClMdlCD+MdTfu2cFpqBnAWR0ANPiN63cjAb0bg4+MveVYrvTsFU7RKidsotlPkE8SvTEoEGY
gnGVc3NGUHedGuAWT2EsQe+7yRigaUDZMSNzjLrY6+mEv9cHU403JuZama2HFK1uqf1U5r9qm0lu
M2JHgW7y/30R5xNTnySgsMJ1Bhro4JoY+ps+hXhFeCRgzLeMndKgALDdjLGk2lFUy401+APMXdka
iL+QnGEq5uq1DoxdS3VnHOkNnUy3yKxNqQRo0b5rs+nYsxHM2eqBhOgzVh+MNDzaxH+s6PeBveaN
DuZEVOJ24bG3kDYa9HDXFtrPJq03QZA4VaGpTt8g07HwgwyVLC4hPI1XA1mOtpUxaWGVZjnBQPz4
qW8PQfxRoSLIVL3QLyTbUexg/8wZf6T0qC/EywUHWHBo9YcGTENqeae1N2boRWXijFLWUZnBLv+/
Glw1kzkC+RjczPgUgi/aTGxsfs0dNG37JUf6Z3CcIw39LqoIXClaaY4Q4agY6GsyJ1BxhB2SxM26
zgP9il1Jz8rF0j6njgj0hQmYuNBKhrAuN6tDqKiKMuMGXBXXjR/tfPNIYfV4vHTx9wThrDF2+/w8
Zl7d9U4dyQrKBe9RfIC29CaiPFK1+LRSlUfhOC8Pw7apHLtBYGubqCcz0j2/Yl5GJsTyb2sVmolQ
Bm7uCdYhDW/SupUswd+W/Pk7uDOlp6ZZqst3FFrUbhFbGUA1AmpZM69v/CLG88BvdQnmMrl/TT6U
vxGkUwluDpwbgOpRXeKvi4GdUnMfVI95LwkyL5/9FwTKXhkx8cBWGWdYVVOOdgUKZDePM+SfoNZA
oEXCzNLRIGlm+2ct6WRsvaJhodzUWCTNEbrnS4dojwhsugyLaUda5042bUMp99Hfl2Z47RUItzlH
agcolDcRXA5dpsBupIwWMgRu6lC/aowpwTBSdoym66D/eXnTL1/IL816BJzFzXXTZaOC318kyazO
Sf0NDc5q9/TfYLhrjB+D7VHvAVOPJ2P8UaB9IbvTdUk9lXjNUXCBEAvKWCmHUqLgppozLAcESDod
EdZwl1UPXxnJPxg8I4UfTWxSE2CU00NdL+n00H/QpWy3fx80sCwIroMYjYEenmcyCawIFdXLhPl9
YEAhF41XszOXPvlB4y5/DoiS/IDWYfs4+zHk2Js08SUheKFl/G47AnMOer64yczGstdCEwMFQQ0k
3g+Z6jQWBL5lsq3CRSMAMG0LgQOLu5EVCBAnObgz3ab4YH3vMD918v7x8qqJHCvyS/+AcJcsWw3s
GBUaeLCHThrddPFz2j/ZTYpyZlkdhHDHrqA4f9qgIzpA3hMrNx0o2jTn8AulxjCOFcTyCas7QQ4R
ar/pANFa+yzaj1ARnK618ltD92b8EvnHxDhcnj+RB9fQRrwIWIBZh6+aUnTDVwfThtXbVznqwPAH
pw5/hOWHab0NrcT0hCaxQuPG10RmUus+0ILMq9LvPZQeZMUJwv2FJr6FUxdIfLCqovWYmq2CSHd7
bIOzoV4nJe7Z9qtlvqitWweyPnbhmBbBZcTfQJXHP83zXp0yNgdoWuvB34iIR1PGqNPOt5cXSmh9
K5hlV69MY2BzmRklYJJ5V9m/2kH2gtJlCNyJNMdUZ9MykHpbXIOt4hC8kQCFpGj026RPxM1den2a
fxgPlje8MLQAxm59BlXs5XEKahKwB2yTLQyguDjyvYdGBTapoIzQIJB6+nH0ojf6ir72ve9kZ8hM
5xv7UZEVP4uH/geT8yKmXpEmtdFpa7Ab2j/WMlkrsY38+X3OdZAuJFnq4/fn6qou9xN6aIf95XmT
QXBbq8v7OagZIIj/nnRewBLQmN5dxhCeHDbTLXQcLdFg7uQw8rhmUwyMoEICK39H7GnhaklyiVMS
4YCjBSpVaPtZzsrPtq4m3YjDb2nX62m6Y3PSP6Q+Cwc3LOcpcvxwgmFeHprIAtaQnAW0aCXLkBdr
3XZ46Msjje4v/75sSJwFFElnjLGO32f5pux/DQbk2KcdVWWt/qLzUMdjB2MBHctfZZH22Kkt1eD+
DFR9j14SYrq6fa8eDJCmXR6SyOLWUJzFQW9lCoYK/oLhfdzPiWeAUkCa/JKhLP+/8nsRys8mG4zD
2DqHTOtd5GbnUBYiE4OAUYUuzD2omPkMwrJ+uUgAZFJfod5rmbrLpAlgoQmgQe9/INyNHGzhvUkC
gORG6MxG5FG0oSYJDoz45Qsrg04rvL2RFQLR6efhNBrpaKlh/6RJCZXLm3jcB7JzVpAVwuUVN9iF
4hcapr+D9KuFGZMp0iNrRgDTMt2KWE+xCVERY64d9LQ7Mx7UU4Z2Zj/Y0kaRDFC0W9fYnOlFtj1H
SzLdrfrO7Uh925aJJDUjukeA6IHhyEUEz+JJjYJwDnMYC16AaJh2oAPde2YDdtq4s1E4VYCNtK39
BKotNdjchk6CLjJIHICwFvC8mHC3n1dQhQpNH0S4KKmoe2BB4Q4lO6d58AWvZOA5tbTkgfWAJ8SN
jRHduiPe71az0dFQFvSF1wauWdDtv7fIFRBPiltNxRCWFECG2kC7V6v99iHPykF1Oz1D295lNLFt
/hkXf4dASLKYsgL3aBqNDoRDnTRW92zE/Ta1KieOcre1Q88ab7pFF+Ey+LKN+Yc3Yi7oGEHMBbTb
3NIZueZrIxg6XB+BaNO+L8twa3TVOUx0z9R+tGDmuQwocvmoPkDTj4oHncp3i1l2N5ptDpevkqF2
1DYM3IBE+V6vQDLbP49hJdl9Ike2BuR2n9+aJhkrAAYR9L6o6sQF7ocWmGzM8u3y2EQbHR2XUFWF
ihqoY7gbh98brTp3y6OcJruM0a2ZycrEROsF7b6F89XCtZPf6Lal5DnI9hFbaEIvp5uJ4C2MNnzj
I/XPhYxT+fcdiTcPtP0ihWeAWOPvuw1eB2natK0bHux9+6JfGeC7c8aX4RokW6Gjf7DDsJ2vqfMt
v6I30+108wox6r29t0D60brF5vIEixzN+nP0z46GjZk+zwU+J0PiefSh1cGuahlHsIB0gqAA9c+g
uT0RFZmh+y1QjC259q9ANHHbetbeus6O3avi9cfyijpQwMFAs3O+aWXk+6ItssbnLHZQU4jDqcBX
tB9pembRtV8oXsU6ZxokmVpBsc4yVqRFIesC98035McpyjnBAwYiCQOVoTgGEzSR0tE8RtTfpRle
8l0bOzq6ydA7iuoQTy062X1G6AAtFOaDKxeUfMi+fF7W1NfmymzwiIqT7uiT6JBR5sR1h+gZGBDS
wOmn2zjMPC38cdmeRL5hDbzsttWtIK0Ca2oQ43b9FLxI+xx9qxbzykJynghh4GM1ikAwMgyLWa9g
aMBKOlBcp5VxO/vgLdkx+n2WDUZQaLAc/TqowTVmQsmRgzGKLB6GGTA+fabJ7BaT6kZJuu+15tAn
7R5yDw+58pAs3IdBDipd7Wh9QQYPH2HjZoqCWZB38cFPRdF1JFHASzC0qYsC3bgInKzeQFLw8tKJ
bjwrHD4AGhm005s4B04VOZpeHI0o3lRa+Tb7qtfrgVNWP7ReluUXoTJsBdVEQwlKnTkPb84ZOilG
cBT4kQHVFGPO9nWBSGE8+reGUVyNQx+6eqH4kOjAN10essgvoDQevbLIEqFKnfNLAQiQAzqChCGM
3+Lhts9+zoM7NtvZkrhZ0SEDKQVIZFmoBzb4mCsaGJQg0eGAKHsum0McvzbRR1K+duqHf395TEIH
xEww3RBU8OKpwg0qNEwWVAO61/08dLp+OyHDNWy18EZDS5W2haIiukqf58xjtSuBFh3Xa2jOz47J
Qg0IIjZXNbc/RvdO2Tf1lr3dK0+s3kTNpn6SuBvhAhIQXCw9n/jH+bkCTxC0tqJTPmsjl5GzqTqG
9q7G32JZoFl0ULIVEufYJlIO4FoBUgGVKlt3SvW9k/KQLUvDXw7WINxmCEbLGJkOkLxF2ay27x2E
zI/GXYs4nFfdVr5LHi8vmWRYfHEIco+pFi+Icx57dfFcJNCZYk+XQQQ9lOixQTwCej6gltP5+/jc
WAU4mUfE9HbU1fba47ZwTcNhN9pb8DC78a66BY/H4Myvl4GFo1vhcrcbCpGbyrcGRHWK16A/gDzO
CCQuRF9+4681W2Fw261XU6NIFGD021R39Ceog3vjgR0az38oHrXBy10DDHnEC95T94QeBFdW4Sfc
BKsv4HYdSewave+YXYV0t8msbsF15VIUeMzstk7Gw+U5/Z20vzTgZdJXZ+9ErHaiIwZsPdBdsdE+
FOhQO6YbXCPYNA2e5qVetFMPuF3Nk2O+BLv5yD7Uj/CJbSNP8jHi2V/u7iDXRJM+N/ttZAV0DuHB
1R3ZQk18d8hcqjnWVruu3AZ0bhvTa87GT+2ATud8F+/oN/qFtzqIn/75BG7606hPGtXEuWlGB1vf
6PRQBJJLpei6gyZ93ObwFILGIufmQt9uayXHKI30rat/6XQ/xKajx8S5PJ0yHM7J5U1K+7paSIlm
tKsOB7+4KvTRyTtVAiT2CBa4QG00b4MPiDOiZE7GGVU8QILMQNoh5UlPrf7eBsSlA8oH6OAiXlE4
WvIT5Xigse6vbNJ4c21eKTHbKuntGCQSXyi8NcOQ/vmoZXpWlm02me/3aoWIJsSau6TZKJlrT4cJ
Itr0Za72TL02OgnoYh1/7SaQQBko7cRk8LWscL1Famo4MiMy3iQZfYiRcbm8qsupcQmCG1acQwZy
Rk0LUkdXlQ4CLU9N0FkTHCblWBcuihB2lwGFbnc1Js5cfX1kWVMDUAG189CXbpg2aHFkEiMS+r0V
DGetA2KcY+dj6mii7YNmW8SqhzAJ3gRe2Uu8nnBIiObAzeCeidqZz6ZB0z5iRQnTIHbrkIo6JqgK
pTTBqmCl0AS7EIIhJAHG3s8oBZp+LRDV4NkWv0Far0FIzjC3aKFUwJebxej2d8xG4r5EBmhrS1YH
/V7aX4WT1jzSikGL2i0z8C/WxnU61BIIkVtZQyxOfLWvwrQvaivEsHpddxTUV8VODlqnVPZeExnE
GodbpI75tC9K4JT2O2tu8mYzj7kTFpswu79s4UJXsYZaZnU1pDkhhj0YgAKVJ6qDt03hlrWOjl63
bs+TtbXAYjbtL4MKM7RrUM5p1nlCp+x3GGMPoftWd9hVezA3tqvflCdIJXqpk7jaZt4d2U14/y12
vyFnu7n8EbI55pwJG8BmgvpenP5NtR3mYjt0tkO0kxJ4JJEFcmVg3H6o0dgVx2wxnBZE1Qv5DshD
3cgMtlrbbZK53l0enGiX26AIRaxIw5bgwya93Zjp0OE27JMXU39gwXsZSUoghENaQXBOi0JYWG07
hIeqjByRxEPl3wmcHZuS3eaysJeg5RCCKSuw5WRYWWleVdA365dHy+SwXxbiBi+Gp94ZzyDZCHqn
DFzlafLUvX5dbdutfxU8fGE+EQKzlkoj8AxxBjtmfce6EYONfRCegqopMl2z/o8gnEX6E/hk+2VG
kxj1JPpznEdOJas6FIaCIKpDLfSkWgvH1ueprDMypnUAFB0hLRt19MVtHqC8GjWsH5H5o+5vKIjy
yiu/30H99QvTuMLmnE1fDyjZmpfwKWp2wbXhEAvnavJyGUXs01Yw3GrNtFBr1KHiLVjelfTenM56
lznUBPFmDpq0dBOV+zH/wtV2Pa/c6vUVMQMb7RZuGOzs+DXqr4LmNZYVqgpOIJCIomIBlbDgv/8r
R9KMYFLXgJKWpRtbxjYdUEoyQteWSN6DopLjT1DcYgVJqg9WjufRCC7xB6135n10Ne+UK/O2rp3s
ELjTyX7VJG5lcRvcHW8RYAEnPZL+C1XZZ/PUAx88gmglc7P8xJBiorU3d6FjakgdBhubSlZN4Cg/
wXGDDPOmV9Jkib8Op0y51+I9mWXmKBsSZ47M7Mp64SF3J+V2QIFf7WX9VZd6IC5FsHCj9b9ac1uz
k8ru6v5EoGwQ3TSB12UvSfR4eWuIHvkYL7q+kCpFAyQfb9YalaCOHRn10guujRuITT0U76Z7H537
c7sP77ttpjjQTzvnyNwcw2+NrDpLcGx8+gBum7QWm/wpwQfUZO+P2zL0Qvu1t69j5DH/41j5Qxfa
7WlEAGUEXhXvVeIEjvkj3P5Mzh/xNn4uNC86BLfQaj93TvRY7t6Hf3+x/zTYxTJWx1YE2iQ1sZeV
r9zB9MygcepsEwVvY/96ebCyaeUPSET1zAjiPW5Uub1/qtLjlN4300Mzy1Iyy474e4P+Y0F8q2ee
otqbVUAq1KvafKOppDZL0G5ENMs0TbweCMN1nhsK6axE1RfBBDJCmewGzQ5juq2M7ZyfptHD4Iwg
dBG8kayVKdimoFTHpgCxL1g7+carMGiaMkUGGgTUhlfDv0G0G/mYuAVP7rBJme/EiRvYdJ+Vp6C/
UsITCKMmcqLG9UBe6HAX4bzWJxBWB7vE9+Ki3yAnP6inZN4OhWfNbq0ZzmQeYhBZdf4EnY1x0+OR
jJy324xPfVhu2vZd75bkmmtlE1rFT1N9Y7Xqdgxdeylr0J3oC6kDHVTqGmgAcSXQ+RMFQZoCr2qC
UK1+zgKI8YCLI3FtZPVILdmRAiP9BLWY1no7gCCoAckODq92ByWcJnSNAVS46D2tdpe3g2gtl/ZS
CoEhHJZ8vmtA10Y360CyGdKE2bxVwQHbai/KcC6667mS4QmO5QXoHzzOq6WQ1WPVgqd1TqI8qRCj
M/THNFD+47iWGV7NIDXaMC8JcCZcaLImQxLkoyA7Yw53pcUOsRK6/3oiDQ2026BewoPtLzJKRQ+Z
r1PWuRrK8ILyEM1vE2QG8uom0jaymgLBLKJmjTGksAg1QVP9eXRZDgE9O7BBcE98dyq/Tf6MSMF2
yCVXG8Gh/wmHs8NSM0KzUa3Oze2bMYEOy2PUP12eN4GX/ATBnflTlTVzhrw8+C1UVzcG5K8lFyXh
IFDPgZAjfBUk6j9P1jwRpMKXySK5+tTms9eXOL7Z4xfGsULhTrCaxV0CNbwOlbIfGYJgrfXvL2AG
7rH/DIPz9gj9KrY9AQBM2WW1McAyGQ2TxLdL5orX4GnRlgJONqzGoJxbchiY6SZUlr2QgXDFvrpR
doaSYyQFKa5BT+P1E6rsZAUDooDzesIM/fO6s26RAKfLhI3GKaJnMiXuUOROOxleGeXnpQotD4fd
wFSnRf630nIXjfZe2OcOGdSdPzyAA11yaC+rxF0KPn0Ut3NNaNH0nYIJtotHVjxU6AMLTmlzQqJK
S6BR93LZKoWO4o/R/FZXXLlBXfUnKElgDiyj3PURlI6iZ2iM5pNkWMJdvMLhdnGp4D4Q2BhWQlFi
V1enWZeMRIbAHRyhCansXgWCQr77+S5sZdca0WP409JwfoJG6QzVMsxVStRHRKFih80Dczp7uoVG
88ZOGATGCqdt7m10Ql9eJyk45z6q1gIjXe937tzuMr92ws6tuptsvoVM24gox6CcOjTPXEYVGiMi
Xzj8kYf4KxPR1IwGphL2eEKiaDzfRCY6vlEMPaJ58J3eq+3Py3gia4SMJ1jgUXuq/6WVyEZzaR8F
Xmf3v7K6eByjbNdpuaeiTvMylKgmYpEM/QeLm9ChZXpWJVHvRqe+9urASc7lu3XlP3zT7+uPQtKB
L5CDQeHXCo7zzsw301jLAdd/qNfRk/WQXE8/K9spT9bkGhuPHJ7IXeBJBinIHqxReSbY0tJTqKUA
FY/TzfCrzxxyZR7C1AnBwiIBkyweT9cJWfmwDkdggYQZ3b8V6gcQf7vXZf1potNhNZOEc9shidOk
jYGTGfaBpuYpBPfcMMnSOyJ/sobhHHGnhbWBEhLAENVlwzFJpRnP5Sd4X7+GWD5h5XzRXWpN3QKh
7KEutqtf4sf8rHn5qXgxH2LEgSU9s8ITbw3IeWE0WKl9sixRkz8F79D+fWu9xlE2EeosW+IoP8uT
/tijXP8ufbpsiYtvvDRUzjsPComStgJyNb4N7Ek3GsdQnxLd8W2JGUoHybnpfgK5ibrYB70yELZ/
05z2FB0XRmdU6dwVL/NxvE086LToOybJasmcCuGcSmsrNByXYYIVrcoc7caEUqNDS6cINq8qqg1k
lz5Bb9xSqwZNPnQaQhKV7323iZqHWauBXcX8NaY3WXpMYoiJeXrWeFH8MFVXyCF03a6aPKW6Hor9
5XUVxBgWfNAyoicB+Wq+2sJCsUs+LH3YpfYz6VMvKwlaZhys7+QjZ3mYQgqJlI1vyxyqtczlZ5P6
jMztnoIFLEIZARj+6CmwkKfMQKG7T4YDpLQV+yYrznX1Uhi72nqyidOjs0YpNob6U9PeKd4pxFHH
5M6uE8cO1I0B7szhilX+fu4T1yofESbRlZesqD0bZZVN2Ttt/QZ+BhBM3QQzJDTKvaGHTlEccGht
fdWZmnMzJ0javDEIGSit6Y7TVtP38bwpswOpjoWSb6rhkCs7Pz7QfAan+WFmII/f1f1DMl75Bmj8
cieIAy/LfwTRKUCjB8W9Iis8e75N45tcR4PQFmLw5RJ1v4khtzht1RY31vwJnHiqv4+tPbOfivIO
z1uoHJzS6Q4cN5aWoLJvb1UPrN1mieGU/ZnQYxzc0eKs9N9C69k2NvV8TupTARG8KjlYxX2W7PLm
3R8ei8jL7Qer3xcUFMy7xLjJsXvUHoxr0Udjoq32Zpi3vaVv/o+zL2tuG+mW/Ctf9Du+wY6qG7fv
A/aVFEWJov2CkNUS1gJQ2IFfP0lPz7Qteay586CIdotiYanlnDx5MovUVNlVHL60RmHtawrXBafS
kxyWdtJjU56F9lnZBqhAQOsClmR6hse1wepKDQfBpsWL3GqWmn0RtwMcEYSusCZUU+S59BlxMfus
sn1Muc9Sdx/fRm6VNBbTI3CseXgk1belX0zobc2o9IywYNqdhq5WNbuZ6gziEAjouBghi6jJx1pZ
TLElHqmuoBC5rHAYHT6boB+Dp1u36s3qRRVRH3rfBcy0LO21fAIPqbOkwAh6d7Th7mjW8WCOoine
KQlkbh3MsLOYoXf2k4X5i+F1gFEqFJ9hsQtr9J8PF15r7dTfaHxljK5Za7Eqqzn2opmaT2cd/p1N
+DLC925w+Cc3/p1N+m5h/jTyu4Wpt5tu9DjYbpvgkDpyyM39CU6mbLJE695wjKRzIBzp54Fhd3bp
wc5ItDP78ZMH8Iv94afLeHfY5fPQjtmCy5AtZJIYOrV1D1vx4rbXR+jCm9Q24sq80r9+P/DH+ARV
lx8e/LujLqfjSmcDNTO1gayVDHfJziTs+vtBflFT+nmUd6ecWDGIK8FOAM6g7KBaSpS7Fe6S27M3
Omk0+JP1Gaj06Zi3J/5DvMJyRaYjwRNlF/hxBY3LYXbsAH60n8fkUHuatXwylz57lu+i5mWt5L8p
toutaF66Hgg/f/Ikb9Px/z5dqXiLoX+4q3zrCDycbwtFz76Jmr+LTdCVgzksz6ve2bRen8dFNo0q
h+YxCNIbutWWYj7d+jR/fym/cMT78aV+0PimtJY7eivOIxw8UbjGuE1Q2tUhtb9V3mrv9zjTTFRZ
zMEl5mwtLpj5dqiV5ifP5EMoD4cKyAqiVxgdBiDDv1s6PM/1cZZT+Bx2nduKisWlt6E+Vp9hYh9e
L8ZByyjYFToE4tAa9/OjL/N6qiq1WKyb7omgw2fWiHLV/v1T/RgivRvl3YKEFs1erwNGgeYqFL93
hGZmW0IFGGzcQIG1u9midMX+u1P33ajvFihmyQzF0HKx+HA/lg+dBk0i9/d39iGofjfEu/WY00kY
xAk3JpSiGNQVZ0+yoOglpBi3NjGmsn4TpnL9BC791eRAP5OBNnxIccNG8ueXtjJpSDepXixFOCnQ
dxpaU5QvtfzJHPyYMX+/u3/GeZfn7ao8F92GB0gR1MHeztW9LJS/QDQwi8m5ue8iLakCzRo+BXpu
R+NPO8JtZBmGaajhoIL2voUgM3a60KJaLDjH2ntgiOZTb86O4qFNw0GINlm/f4/f4fjfDfjuRU4Z
n4p+woB6MsYFrMU9amknqK24q5eH5PApGvEBF3h3h+/2VUHbmsXIMSDX3NVurdmEih4M91S3gdvG
J9uadLv839zed2zrhx12aup2hpAS+mhs6Ui8+aWtzWFzZOuWmu2efhwQFeXW+IyptPmfHVu/3GSQ
CEAUFu0gHxrDSFbuorizxVL3zRNnfwGINU2f8aR/PV0VWIKqt75RmDD8vCz0kRgdxWNFpDW9wVMD
NDsh5mH3Lb0znB5oyIHdZe74meHur+cO7ItQu7jFee99ISayw5ySYFxUll7UE6j2bmrX3+SH3dIs
fpy+fTJXb8vuw8v8Ybx3y1IT5HrM83axDBk8lhHOm6ZiFR6aFu1FNCekfp9Mn49Mi9tk/WHE23L9
YfoYU1rrTMAdkq/ZZnLA1C60OmezdHVb2szhuNmGJwRoGfHfVsv42oVCXH4ia/chSLhdA9S0JQjR
4El/oAEa84xOJmxGfR6p0psKIs3vn+uv7/KHEd7tASCYLSwbsZmPK4iipDW5WlqlSO6bCYzVqaOg
u6Ba2aMPblMBQefwUEONe8n9rCst6BKYsp6adOfHpVuCiiimtPRnos2A+oTis/TiY5D/7oG820Hm
ilRclPFABD3Qvy7PMEDT3fzc+fedOfjkhblQRhB9JVwtSbdXa7PP/20CzM+XQN8HbnM6TvQWPYjM
4+JXYTqRAvyQa9XOn7ycX759gCuwmMTC/uDMPMyjSDhEs6GX26BLCU1lxqcksV8eqxCVgAYc2nM1
8m6Wr42B5PS2JaPrWkOz+WE6uFoEpdrtC9RrH7Rw9HqwJd3+kyDis3Fv9/7D6lJqfW/YgHFx1vpq
t8eoU2PeZU5GPhNy+vVj/OcW34V786rtwKMxFEufiuIiKZ/cyq/OGbBcQHkBfwBR67vIxOh6OFsJ
HeZkv7oDMI/0jq73S+NJTX1gxsPvV+yvzpUfR3u3EQ7FPslbxbHxzo9T5tYMkNdu/36MXz2xH8d4
NymkJYVbZo0xmjSBUgQbPwEsfxVB3mS1UOHRwNV5r/ZR825uVpBJLcP4hm1Vme2hQK+Ys3xqWPHL
O/lnJPJusbYrWm2NCiMVKGNZTZ4Dd67KhGV/wUsGewVyjKYe7WamT0vRoD2uGS/ijB4HjbSHtB4+
mSofkVpsHpBBVWE3DH7rBzkVmBtxZW5wPdWbZErUHsErGsw2PoCnBEhkFP8/0gFKwAGCbxQFj+Zd
eEDZnOpbNyBqrgd7M+JOgVT630yG//Gy/kf22t79r2N4+K//xL9f2m7riwwC7z//87+O3Wvzr7v6
+eV1+M/bH/6fD777nPfaHp7Zxw/99Df48r8HRwr//NM/nGYsxu00vfbb/esw1eP378dl3j75//rL
f71+/5aHrXv984+XdmrG27dlRdv88fevgr/+/AOiBT8sm9v3//3L2w38+ceh7Zfn7cMfvD4P459/
KNK/ZYlAGYii1VoECw4Tc3m9/Ub9t3pT20BECLMMTIIbQNe0/Zj/+YeBP4IqE5p70IR163YcILiA
/68Z/6YSHJwR4N1cZfHbP/73Xf/0cv55Wf9qJnbXFtDDx23QnzcstLYjkAA6J0EIGe2CWIM/7725
LHeGrheThakR78dRaEHYqe2yLxNw5XbIwMsC8Qyh9QW6+wN8bDq/BRAr7K2dNq9KT3yuUb8Vs6Ap
ikDDj+Q2zFpmyc95EQqcBHIqBuDZcaX16qz26sZwdWNzv7pbJx74fS9yO0NsNbd13DEj1C0ibqFQ
5nE3yL5Suqlma410KFNIjzByt8/6yajm+9LN6gJ+xIjHVIKrWq16y0O57EJt52FRDeG8oe8168Ky
Pi1F7yrE1aXyadayi2w4NON3ytAcc9Fce3zeMyA0og2zPSE4Z1sCCaYIbATtpqmpRy3nZx1SR9rB
ULbjHbHnKXXyZXe40DlEpbZ0oOLkTApxmrl3tWTKWxcuCO6UGScy6OcnKNJ1Z3VYHhrg8dommHCh
LNP2Qk+Kmt7TvDwTU3QpOoLZw6wLHoSNvaXTPDQ/e6M6etAUNfcVoLaRulxHmiRUruQobeNWNXWm
bnN6jTmGgkub0b28WWOn23uSCWPY53PUW37X6UETQuZrD5caW4yY+XI++WsPYDyDy1QVEDoEkNEP
ts0IOq/8qtZVnEILW9R5rMxDvEhWKoDlnL1KKQmI9nXJG4dtW0Abqx/0w1CxA+T+UMVYY1QD2goI
v2FKfYdUpER1oL7T2+JgGMfZ8AikFAetsFVW3DWzLyrH3Du1UPpMU9WeTO7PrRpKihBk34Y8g5GR
FvywRP9eDD9OfuQnPyUSmPxIrVHiF6HIKYEu+Z7+Wtb9kjZU41Y/NYG8DWEOB3I7XZSgSImXE6+o
TdETV0c6a2kVrk0TlXIV12OZqF4Ei6VIVruYnhdrcEoF0hATuRebSMVZL+7KoRj4UUynQJ2fC90U
O8lp0C7XCUJCFQscA1iD8Ni4roUJQfKoGrUIWpeRooOaInKXZNd9gzsiBeTA5mB8KEgWyAqKD0z1
sjn3dj1Ar6GtlKu396BEr2jATSZF8cGvD4ZGCbRl9xrde9B8rW2CrNEDt3bXRTpXTj3wizqMTzqr
r4McrWN7VmgXZFlqp0Z3zcj6xHfpQoK8LB7KWsG8r7yS59ZMdfv+vhNrvxlVrzIGj6BAsoKMHVAH
ClMHY+iSzifxPJdmUX6jbLXlh9eBruHSK6F81px53qIs8NShR+MqcgrUb8RzuhqelojnQUidrOdu
36H61RReq1idUkd7qB4rFRNU1lHYqx+QpisnnXXn2ozpnAUxtp10vWdMPhunKhjU3t83BwpOYXfJ
D4rS+PvEfXmd/FoUYDGBNn+zDfRh8GBb5/V1741S6xmhZO3tGzw90ZBabUfBk6y8UC6dufPtkXR5
JPSbiQj8PE7raanVI5iPCS9R5dLM1s2bwnnUfZFRuwuhN+D2auapfm+Jmey0GrSul9ott9Ftz72n
Sw3qcZMpDzcKLYjImfjQ8vwRlUuyqZh8mue/paSLpKKOapJH9aiG2Mt0BkZY6nZZ2BadQ2FvmwiT
fliW8ZBtxWETl4SNYAAN/tBl/gyS2DglXb/Y3M+9hi8OIcyZMnMi3G/01RMEG5So4QAtJ3tQuoBY
6FyPMHnsvoiEsQSjGQRiwRem3P/9+sM58903759UHisQMvBoIIcSvgqzMnSr/3z8FAobaK2nqFSs
jd3NT3Jd4No1u+O5M2aOIY3OEoqnmclOb3Mhg63T6K2S4UF41m/I4wQmfkow8dF0sKgOyYZgAIaU
JWqHxsN5c6qid0Y9d0qCGxLJDVpiWWtLgRANfZxDFVfWFoc7NnwEIyFV40va1tYlu/QbDEprk5kz
vHvL0R5vimlgAM7F7E7OZk1c8mtO/GwsgzbHsLVpQDRxvCs25jTabpNcuoM/miuBJgWTrb01y3kJ
snzGAUk11C+67bFk0gOQ0rMK2c0S9kTtaDbimwAjkHFS3U0VLRUCwZXk1XvpU5ow3FDbwdUYsg6o
+UK7ZKRug5KwgNdYUvEI0YGjX3si70151N2OTsk+0njJphjdWegUC3mVRVPXhPI6YP6bvBydSc0w
NVGydFuHcOa0mz+FvWuIr1UP91ndo/kKqWfUigstKC4i577NYJunuqMuuHXtNug7HsrFm1fZW0rZ
HEboNY+pBzDBn22xWOFpvd9hLnhpRU0a1HBCMe7e2H7f7VcmQR32jRwmX7p5j4AfJPQh6/NQytaA
13lQWva8mEK8aJ274dSF0gMesFX3tV2Z4v1Adewl5oyGcVL3triKdjS6feXWkr1WxB8LOSiNzaxg
AkXkOip1ParYGO8biYnaJjo9d1JzLxQ5yrrQAmzFe51t90jvAjZWZrfBa6PtAkVvgrUqgn6Bs/qW
O71kS7MSTr3ZjIadb26xp67qzWi6ze9ghWcu6+jleCAqc3YZ0B8BvaZY/UGLanlwjYxZ68sSKtjr
JGV38XlFQ1sEaIP65A264lUF9dK+8Hc327Hxh0wXg0FarbZ7mrSwrUZHd6J5nd0FFU4xfxi20bwg
8uhEKzdWR8f3wi2s50Fvw4svP8JJbsr3ZCRiIs6v2hdf4UVMSylqBD8njaeNmacfDNA2TEnAUipx
kWK09tQREeaUhjMoizuQwi0BnLZ0czpbcHPhRdxrFJdLbQ9EsQUwvR51rfKBDgV5RoKNSmEdy6eu
LC1twula9KCaVdhQDXvta6d6Qz62oycaK7xuUUFce1ev7anO3B2rbS8eb6qFmyC6xbN+qrbNx/v2
Cyy6ApwGmIVsZovZNuBsbbO7QhYPk1lKLpsbt8c162x2VjV3siVPVg7+iWFPvHB6atY9jL91W72d
M1nule3gDQ6yPzQzstpsReGxYc1Ty+xOQgMH3KfVKsd7IaZrmLVWHQeZHbXrcOlLzMZs9knryDOo
gqLVplGf0sOc66ArnMrJiJi42WlH8B6403XUFqbOKYTNWTPB0SlzsazhVGU3WFF6nntbb1YiDbj4
0DNYmHPUHZbUldjgMVQa+h3F6rTyZW1Gw7WjceaL4ermsxgWYhHRI5kfdzDFssOVLxQRc3enKVbC
ZlA+8GMgQq/kLMjVy17nfrvjhU8efGY8Vco9pYJgCYwZ1i0NU7A8NiPCJqQLsn0prUqR7uDOKaYp
IvMpShWXinY5NE4vMLzQPkaMvWZt3Aw86bLmAHuwI3YDI82DdMCJe2piOhVPE2NXOaSFiqJNoJj2
MO3OymWvexH0zC8WeHTwa8/HYFizUPXKOEcQsNS7dQu2qkuzrEk/lYd8XL2WAOoziqM88mPVTseq
m476Asj5Ig/aSed/jfsaCg0oqqV8LHx7MFTTOA7OIp14FUpL1OrtBfyPcm/u853cG9jDs2K2+WVy
RD1PIM/nDe0r8olENmCF2u3WRNuELWlcplLMSoTFbrqXARpvF0kJxHBEqnLEhC9Gf9Inh24HsJv9
ecod6NBMN1FTbm8qs9rqrG6Nme5f+KjaHK5hegJVqk1zFbZ6i1H5TE+tntbmShOEyGbdmtHAdQ9L
2pZ4mZQ7P6ALrtP0qBDQvjnV93XA9RGNYl9Jk7nVM2xkJOUI69O7UpDvJrD5ZFVADffaVqqvyboz
82Q3UL9SmoCmyUx2d3fbZ0EoTqJVHQxeRQTbpJCdx3q5l1w3hbqmtjBfIfBNnVqr5AnNnG2qnNVd
3dv52xdfh776fmxrjeyg/9OBWLa79OaKk0KCXNsKtPiybHKI4wl7ahahuyKmPU8gvbhVR5nhBuvY
UKpbARwpTPVQZuwskf1EnBT4LiXctTNGHKDxjrqtQWFIISu0aFD0uB5Qd5SdnD6zrYiYmSa8wVoM
s6X0ZizwqoFH3ah7OXwfEjShw96MeyXhpy62WeXneR5V6X7ALR9TzCi9N4tJ8kX80EL0ubL5nTj5
fOM+BReZeoTZota7WMjGmrSqEudrijjtRKQvmyx4u1z6BtqTpWvbviYr9vHR04HRCeOXzVAcGVv4
hpyzYc+t33TMFSTZ2ZgQQr46bjs9gYmdjRZrO03WFwM5Bx/1ZL3uXXfmZf6wLstDT+hDj0gPoob1
Q4YodkHiqC2p16SwEBudfqO3cCrWtB5UtBwtBoozMLM3loBBr6dBtr8uldVvemhMSjS7vU1o5Qvk
luqrp5yVd41enIoWzLXzNtNAOYrqfpBPSaM6Wwh3qJOGrJaZo93hb65cwlynz9mY2n2tQRq7DIW2
DxEth80mhvVsTvXipfjp5tVT1c0TxsJTQzjZIUzFAd54o9I5fcBUEi3yHOW46H2fQj2lQaF4W/mk
jshlCfh2K4uR/kC5YwOn7VFirbmj2WixSw1u5GprqqEaKu2XDWe6nYyiYm+r7sFI02OC4umDhJVA
TQULE5YZ7kIQT5Bkq9PE0F9kLjmt6G+inhBhTuS5TjpBioXcqVD8yHfDG9Dk25b3CBDTItiXMEep
oeGiVS9m67cRfK0iueUh9SGPwmfUBoi7ecQog72coQo117KzEpStzmrS9FCGki2t2OJVEhIclRSN
LaoAxVPtsA5OhzgF1UqNd+cCLVT5jGhYSty0474kuAt2EnoSU2e8slpyGPjV3dTH+1Qmhqgmt2AM
ZU6RhbmMWFYh62Hj9LjkCFBUfT/wt6aF5rtyrA35bngbJekwkfW4XlvJU3nhA/6DGBKM+ebJxynm
dzFONgR/Ew7kfUOIagln8Lywm/psMS6wkAaKZFTg9nWeVH0l3upqfA8gHxW0YCKZCV2eyqoIKaYC
2kJtaCm9TM5+TaJWqD3wIm7TiWjdg1FbmuqM7XCk2JcxKBxQz3sunAnqmjkiyRk/wGuuo8qj1RbB
8hPnKG3TpFgUc0oNZ6uM+KtsMX5o5RBXpagJv2j9jQfRPOR3dNriwoj2whwujFX2UpvCcS5qWw0B
QY9pLMgk1srGLJvZ5UyMyzthW8NUR7CNwCB/YCZFdIcGWq9eVhc6nAt21/KBswUh3+JpV/GNagXs
j8Hdxvoc5uKWGXrLhV8UtUESgNClbPoLX43LWJgq+skBCu2Z4apVhaOGgU5BzHXszso1M4RHEeda
N9w4o+CrZQ7bUadOEbJXqdm+XVoOsAckvhokUxFFSXF0eKcARa/cAiGVtqjYflI3W1qvQKRePEsv
EvYGWww3CDPPJpg4Ps7B3F5d46hI1bG9TG/gfE5v9URdPL5ruaC9e0Z/NdqJfTQnBolhUuyY49RE
i6g5I24WshpRH8va4GhX9Gts0il7TpGfAkxc10R5uW0TtZuv0fdEDdBI1+8Bv8A3xOFYp1RTsfwg
pqWsieTOmsNL1YIT2xWzJkFmmEiYFQiSBCNoEFRgQ4kVwRVgWSZVstOQI3wkYRRSzBtC18qT9N1b
UVLqsTVVCEBErbO6cQyqG6Y/w5BbcGfMaxlPstw0fxJ0nwDLnHTqZwYFYkB84WVxmkbzdlH2+KI4
KqiaIAitgr3amUGeaJleVIBy2cYdtemwJnpIy+4eCqluRs8bPo/IDxrJ212GJuChRUwlAUkxdq/H
LCMRoXvcC2PCcxxW+pWZtSr72qIdNlIcM8SY7YzHLDdBLSmRgtBy7tJIyoxozR3S5qYB37wGc7BU
Lr2IAsJcIkOMeFqdhKxHNXI8NUVz6jUHNatEa/JogpJxlyWMv7YjcXebLb29ooeutzN0DxmsgbXF
hsxN93oIKNBOsViktoUD4GmCjJU84U2rtduCWgwsyC2RsbBi8a51LCmVt2voeB6u4g6by5wiki18
xGZ+VUOPoIopE50Zj702XTmUjPlxttcB6ONUPKIzxZozhMLmkHfBgGR1UYCHkrOA6L0CVMjUxZ56
3caJ4KSrUyEUUkAYQUY6iV3Y6zRc2r/27TAVHdIvhZpMA89Tq8DYg7IzTl7sPhsOnqJ6KpfyIEzT
YcvEQ6oohw5qclJW21R6IylzFWVwQTBAO7cjYYvrQIHOGhcLAWrf0Iz35n7wBPwQBIe3ld4DQQLi
naBlswehF2iUjmlbQd1GOK8ss+hcupUBJRtZc9O59Iqs9wpEIooCzkCW+137ZZE8HXlRE2fPg0Cx
iz/Ke36ABNthcrAHHZiwH+iqHVQ+xrJhg4tw2DTlkEJ3i9PNLolgtYepnu2kuPSrEsIgzhhgmnnT
HMtxFM+msJD7ERDEuCA7vxcRhUhlrFRSMnOSUCTlwxaLFu1zZwKumCYXuuuAIaugfqzbwYED2L0k
tvc9XKcZWe+Io6fSaZYAT2u7ydrxMJMtvuWdWpo6OM7dBrroEKGK06a1JPZFXFO3bwYPpD4ve44I
4BLtmH6teeqhF8/XT9gmJFOWVcjIEIfTQ4cXAnXxIwoOlmIE2hHNt3ixtqohrOsGp8qop6YOncl9
BknZDY+bDk1kGOpjPnNzy1OnR+Z+2FBXQBv33SAmJH1SyCMCMcidmxIkqtLdQyDmMfnUF+TKngWO
2Y44OaVzKL5N+Ep8Cvse8JPcSlfVxvmmrU/tXDgCgmbjBasdtVO/1ytA5oi49Aja5XHXtvHtTeFI
ye/kWXE0QCQFgGRt80ZEOkAqbdIdFrn1tCHY88eaZhHKcsc+5XeiIJ4GuoVGDi4iWc+To9RgljQ1
fAXN2Z5JkJ76WNxUuwmA8ev0spX70+JAGhEJKm+jTUFSBonAlDgjqTwNpZ1G9eGG5ssIYIds8dU6
XCp6R5b6Dia8PoVvzVr2B252d6OUIgecvZxlXgOZ3gKJq4qWghbbSpRbDdDOKbNTpfaK4qxrjUln
q63tbUsmbLwbR1eu1VwNOAq4ilmVeyJ6ylkuJQdbD7JYmFNT0ZW31JXn1oOznruijV++nWe06O92
qiNXYac5709qqGWTieY5gJMs4GsZMEVzCo69dKBmIwAfUmgIWD8q1iUW5TahEGjO18wyCoj+65D+
FFXEg1WoCEVI4BZboDMzncCgEF7HGQ+oe5TQQoGtVTHifpfjennYstLPy0tZ7TEnD4wKIKU9TrIc
iUDNIIhlybm7T4ksdQfYlWpJCXPrZsbBhRAe1u9SjboVub0pI6igxq3CpGMbDz3vjmt9qzgVVtvD
Fhukt+hCnBmGwwZACvSQACpv4o2o4d71oHZYrDfrLmnxxCGM2CAXBpik4dAwutTLK9GxZSmUpS8K
FKyyrPY7HGMzMIqudoXzLKFKI+Eri4ccUCOmoCg5aJQkc+81Wm6j6GSXZZVIUwPiABCJ2qrGJeYD
Xp7qyUsWtwXyMvF5ppW1Uuoi59eRc2zfJmqv+UWf0LtkwzxYcJWgTP9SHgARZ/3qQLPEqdeDBPdQ
NE60m9UD6+DNoasFU+hTKx1MQ7HRn2SDy+JP5Y6a1owkivviqVr0YO0RjYQo8YXiyOIVr/MqqCt2
/W+yx3BOVsqcjPJFNQ69eNHk2i3gvc3WEFDcdg8ar1UB2QUqVRZeJaHrhk8+BgtUKMsvI6AenBOk
1MJNaIH01uaslCatIAqLBFw6b56EKbT2PjDPvFnDUrHUrxOQKRlh1AxkaoS03IYyKSTlAAXrHLv9
BCf5Rg7SQjwradIw5dSM1wqLd5G6+/aisDRqCJo6aWoWC7Fl7AnZPRB4/LdolQ+taWSgleZo/HRX
1YQet1MLsrsISBaM3MudAshQGswFCxuvS/p1eNywyRbDicGON6WyNQNxSRvdarLlTgdyWoMgqizw
Ye+8gQkuelaUZnKIYwsy7GJ8ikrqNB66cUYQWHl5qblbMbiVlAEw253WYE6/6M6ovIB9a86AoJu6
8ep4URTPaJkP2e6wXkicGXIyXwVEYsX8rCFPJ4hJFa3z4Onp5dPqSZno1bnoTbA8xCpenKuop/dA
jO9Xm/UlLNPkMP+rK6ZoR1EF/YDYWVUougoB5wM0elUf/LK88iUJJ0YNYSPUotNeCKHnlxHmTrLi
rWLvp1wBgFirzo5pAr9aQPUMXVMMGJrQXzcpFFftKKE5WiTVCabNJ2DxOOs0HIIVwk0w7SwYvcQT
T+OtqxPRgM4X0KyYFocGwcUOuj3Det0md6N2Bg3quNrAwKfRUCW8TX2jqvy1/jJ1KIRBCghrqUJ4
tOyVu8uAUnqXD5WTptzLmOTRyUSny/y4IDDODr0cT+1dXnRI/CYbsFs8r2Uy8CGpjdJUk709SXPU
1q/gc/h8v3Gr+5CWVTRfb8V4eA353cjtUnm9HT4C2M96aeYqP2S7pY7qeVSah1LDKVmfwO19WG1N
CKEmYDUbjPLqcJDxwjJQp7Mr0Vgk5xI2PCOGq1WsrTSGqKOrUSwEUY4zhd96dVLQzpYJgGx60O/R
eG2Y+2LWYGD3d2sxHgdkukDLzEj5wlgWpdMYZjW3ZAUF6wHAlL+q22HI1FjOgPRAlGc7badqLsP/
SdN57batLWH4iQiwl1s2keqS5RLfELYTs/fOpz+fNnAQ7I0kdiyJ5Fpr5m+T90cMFruOjZwKv/2W
ujpMBDOI5CEwPcpMmGA3H+Dpd6MtjSeT0U4JO61gF4J4WId5L/ewo7NMApUYtuMadLFXQM2iilJJ
VJiWU4t+R26Nc/32MdcI2pYEZme/9GaQNfUxP390Bster4KeC2Th0Vz0LDBNTvzIjqt8twoNLOt5
gXYDhJEL27yThmAuAXC0nTDzMNv11MgblSFSBKbBggT4EaOAVaQSaSCFfzvNcutsczWFvJXAfK2q
ZccwvKCO1cBg2ql5+n/x3GNDUI2MSoy5HBzws7ySJZYxIn1wozI7xlFzhEjIGx6+JqAnDLSpDAjG
GY6aJHNu+8sIVxZPu4jywkpmT6w8nOZ+W0m+WIw+Y7HO4txcuUd5c5Ks5Ch7gMlt5S/aUURU24I5
6DQMl0s6tMQ9iF4dCd6WwyfYfi2IgcGCo3SoFDWcpHxfXSpfGSj7M8iff4OqvazLLbfk8wKbWYm8
sx6clcgjy66dBOiqOKjQmbFnZ0mFETwPrTEK5goKtENdO7pQemvUED1Mp9G6gC0ihDGTQE11vqZL
c19G/YUxy3HEnoeR8V2gR4HmA8gbd6WCu47Np2HziTtp9yy7FP4r63lntbhJfgdmnAhgkxrT5zO/
Xzu/33BJsitwrErQacrP4jdRfDHS+aJtxgUC80IlN4PqRMPhCTeY+MmEJZwUbpza+aWyTxYzmFcp
6LBFDmK0mypxJ7lEMtaGj6TEZ/QRreFsK8L3c06GoBzHeTvn03yNquFOepw2B9P6NmSC6yO+qTNf
SVtfk0dfX0Vf+eaUCfISNGlIwlIqwkFn+XXvBtVN7NV1fS13mbtU8i0uxFt0ZQGkmrsclmBZhnNo
XlGdtOW0FwD9VVnwJlHyW3N+hYJilu8YKvkty4aTVLI8ybOSr/JV6Q73f7sq76HcTmMsO22keoKh
u1rxORhUSZGxW71S90UYcQYJchZXfrK17qj7laU/x/xVm/8kbKk0xXQmQdq1dEZzWsqhq6K9HoO/
53eZNO3S+sBHBgw3epOK2kaDqa1numPZ1crEE3tKlIHRIn6mR14ul36VLf4cEyIG667jcDPV9MCM
2j3DNPbz29M1W59O2d+m/CQtYidX8sFH6QJrL4L7m6l+ERiVMLVcdr2COXUHhitFyuwusEPSJX0f
8IBaCV1rKu61VPGGTWZo3chHrX19VBxj/hJXHhSrpDz7aje/6cUXfRLvdVPdEAtdFO8LrddBUAV2
rB86LwP/1gwWoeyyxllnpkaVbZhNfL4VUULCvHskBgMTecQobBwnVaRw0x0dYVeSq9c4TW912t7W
wDTad+Eqj9WHZEDoApxzuJrpKcmnUy4oJ5SThfwwMvkRi/1Lt95KwXX096JbwqrQw+GVQeUHoRRA
UI0D/ak4uoJZuQID0uestAXpU+muPQ+q2Y1u7ZYUeRkV7EPM1MOKVlI1N08kHMPMhSdz5uZuvMaH
rVgPmlUcx0w6xvI3wZmIjOjasmdQ+8wHfCPYxfSaU36R0vW96VC2NPEHejBnXLeDY13RFgUDxXiZ
ZIHcxUF2upXpeKVDcnITC0qUeYrcBBZVjJDQAeTUOTmr/ZsDSItPrUEvG7p6h3IpS8K4H/0s8yTU
DTMNaXKYJn2fNyW7PlnjpXHWLh3Dj2Ram5Fedb1l2vvSSPfqVL0KQlD9S27L0IVSM4Zp6y0gOuUO
0yGaGjncJCs0sbiDfniWNdyxVXQ4ENJ1DMZGBABo7hJ7HRxAblz1FfzcKi9jg0EpaXf1SIROZB6U
ftvXbrxgPTHyU/wjaN0pVtKrelA2qNNhCtjjAkspwiq36267r8prlyXP27sT9SJQIX0n2kCWdL4x
TmBJ70qp3lYNPic5yJG2r7LDlsuO8EcI856sT1KK5+9szZz48jvNSlAoYjCL3xEnW68PQXGKuE7C
zo19CEHopscijS8xwOdQ7U3PvJNme6KOPjCIo0Z0pqV7JQG9S/Ug0tNAoaer2j1Q+9Hs7loNxMax
bVqAC/WFv72inrXLyrLbraImy/e/A+q8mFNVWOi3+j1jrzIESbLyOiudU3WoLsboLMfKxcjSS5kw
6t68Sml9C9KXpVn3fT5wKjaHXioPVog4IE3ppOy5FI5IJo9Tkx47fTm41lXChzLo9sb1SKxgTRAU
5hMGn6H2C2ZesAOcFGk6lpJ8qCOG3n8zBqsykcWU5k4Kc1uv0eLE3pPrbAxXJPFxI+kv0+jeYkR3
nSPhxmKXtZ3lDLzrGfXikRxH/7NfdoUEx+IV3vpMnejwbWXeOg9emQBWypanSaXfWUg52MvkQMCW
X1UVSQmJo5cSegVQy1IOqk4HeTOCrEXm8i3DBPdjvcsSJblWjSqhyBKOk1ZIuEKXgiIA5kxe4RQi
c+jOWRfUzQgXrsMBm4yjqcyJ879oyA3YCLEcY+17iF7BzW0L4iXTzTSccJS7VdIoh0ZOSyft0uJc
P+dVW0NEsKhMVoGw5AtAzXyIrGVAjQgVZOjKXpFRkE5R6gwKcwUzVs7QTSqViBLbKEAyty//xVnL
ytGi1C3aMXJTGrM665pD1yStrU/oL+veEs5JEnSaFJOVrrXHVV5lZ81AmMBB7FktuqBPss2Oc7oX
eWsXe+lVKA3Tag5NI5UEnLHwEhYu6q/6xxpfGYC2ExGzSnmK77qsY2dJc0ojKzsM9xz015ZSE6YJ
9RV0R1hhkAgkcUFrtc6AniowNONkFye7bZob3ef3wssCYR99QHCxR9ulb+yTex3SXJnc65Ja+Np2
jd3+LRZ7PgzLyIxO6vuKZ3GuCoaPjdW/JSkOebx8PiMeAIfjAZdNKU66DT7ojgcRAnP0kx1PZP0u
XaW/+bfmGm7k/Ja+7ILzx4Sr527BQyrapRs7sAYiXf9FEchAsNuD8dL8cJ6dx9/0rTykoj1l1LEg
zHb5kgTDW/GFBqEEG9yBjjrdjv2AUP+nVdyWz2xCxt/lEr9vDL5QbPm+MB/uvN61a7WLXfmORcQm
g0Fe3U2x1V6223fdm585A7T5K54RSKJA3K2NI561F4taPttbrlIh/LGuPRyZAapGTwpRdmj2qR9f
lMaOaHmNcA7aQPBRSu4qJznNgUH7sL2YKIk+WSyISWrPOqpnJiK6wtH0YDdeeIUX6yLv6qD8rgP5
1v+mZ/1XfuvfNlRS0kW5kCNOED3CruiUQWPWXuEQ+ODKJ9qx7rh6ls9y22eJ3Z900nC0UPtj8g+z
EBLfHjf2OjuTgVNp4gSfr7oyOo7j8kc/a4NrqbSfh9Z6SICN/RqsutuF06UT3O2R3wGH3jrK+izg
h4gw+qWjBBag23f/iogg5VlkEAVh1j5d2G1W7eyDZC+xtbvEtvz1l1FyuY1wOpq95YB+P/pjHKRH
/6rB9aUXZAcCqlnjXhk3UbDFzB0kEqVdUXcKEALCeX8k7qnllN/xpXT1H/0Dz7Zoc6Ot1ANE2Hif
PieUfoOGmn+lH/mXfkK5yKdY9SXJbsna/dVzG6lTabgmhTNbyc74sVK/oGuAQGViMCEhlp2T5QrM
yI75qkJkAiP85GfJpU64t/wyvvNPy5ffIKfVzuaKUOXrPDGFs/5qtQ0fyrCHuNxj6e0YNcVk0tV+
6ntgOIh3VJ7maVipr4IVzBDTzLPuy0EbSPhwVC+5Psnl34RH4sVY3qfUVqxdfu5gWX5ZW9FXt34g
JD7L/4aEA84TbMteT/2/JRjx9Fr3wgdnO2ow+4pnfm4f2s/6y63qv0oTyMHtHcb6nskW3tdo46Cf
WHosJXDpxjb+JsfiWOZ7XbHJmFCC+gzDulc/jZf43H6VFPy/PGaEw8AOa+4c1H4En+4mu1ylAWdi
jiMcE4Jpz/ywyCkcffKVP0iiq13/QoPZ2tPk9d/Kn1zyFlJDQPawOP6pJafd3PnQ7EqGcfJmUn+h
wprfFckvXjtGHF4nIZiD3G/2sT8zpQvb/okk+ha4CSpxJ1yz2kkvbDYv1a2/TOfhhlj1xDNLN9/y
EXN7dUzPcveQ4zv5ToJ8Bt8e8oYynoZgY0imGKA0kRzh7/N1OqdzoJ3DMTCBJX1OV990NJZ7yYil
YqffDVw+z91y/F4lD52ZcEQ3TUhEs9Pc4sSe8j0G2FNr0ZZxF5BI8p5xnYBD+JXZ2U49G2Gyi/3q
J+MdaSG924GsWy91M2cC+SsPIu+TJ+ZgHYVD+T39ATdzGCDiT1CYotefh8he/OFD/Vz3ULCuctxc
ImUIOfDbf6VHLnp6144UNEfW3L78RVnoQPfhwuZkfVn320d+pv+XXECPHgA+/aIiNW9KUD2aa/vZ
/WnpfqZdiS7t1F3nLyD7b+CrHBMds0wJI7KZtF6WtvlvPS9htLeQkBHEWZ6Th3wD6bwL74Y/HHmU
F/lIhP87blo7vSkw7vMeib1bB+qZxoQMlXMM+TezY9bBcuWIIAnT1m7ZGdHh5zzY3I76RR7YlWPO
CCUcfN0DpUWVyk77VO4h6qfASUL2T4cd3bH+UMisNAXxi3jY3vRL40TeGWLRTjySjtGDxr5wHVRO
M6Jrkn3/zh1OnBxBHYEQ7KVIEKCOG4JOPPUcsb2yJ7lgPUQdVL7Bt7Bl7pRQ9so0f+lV+RAZ/W1B
zNUCEXSoahjP7XDB9widCJ/g6fMv6u7jsyXp+/H4/JxR540Oqh5oqmd8AnKGwZ18xHqMHUHpEMYB
tMorUrrj4EqIe0jtCyQOXaUUqYZWENlt/Dcpf7VMCyXkT8ROe9AdCdd/cxTknMBpmiOSOnRD+pYI
to7elp/cHoCeOJI6f3Jnj9MtdfsDqxgi6ku8ixbh7s+dlKQv4UAH8AT3xZ0JIZLVlUook/mbrGiP
trKlLhJf+/UVrcVgXGLO3JgpuwqGjd1a7OPkJFrnhZwlmHPNTjvWB6Ol7K565vcQitTxWLykXtP1
eAZ8YXNzzaatrhECoxAGxKgbOyPqZSUcagAOXCVgUJifMMr2fRqaKaBayLGlVLTPdtQe5vJQl7sq
9uTNbhGtt6GOiTaCsSSyR5KO23TQK1dOHuhTYtNZoJLgN4JFp7fiTDqMMtEcjT1BEWjs8ojLSZ2c
lwdTK0k6gqFfwueC47FFXGGpgFrgPIj2XCGyKaQJgUP5h9o1CxGwCDDTc/4iS7eovlrtKbPCKOY2
uOlelT6YQVWLezTXAv6L5mIOd6WHQHGihsKMP5nb5fkVIJLFL5qwU3I3ZRB0on+1rGpzfayYMddH
Z5BwhXcEceVeL8558mKAAzcuvPxaPd9Llbh69i6T99zdtI/od/6nc1QwSZXN7cB0wF6wl1v/gzlV
fZiKS2ijeJn/GHcud/wJFFIF6WuDd/aVoeUWghs3gooN2txrF+aX2VVYfj3XNTv9uhu9gQzGrvDL
LQCAEn9ndEW2ctQ+5n/xHXWdEbvDDmXhoYe12NfnGl0zI5eInSrgdezW4LiYDO8ppYJPQHz7humq
d1Jkr95yASzNv7uf5Jp/Zqa9vrZv2ZGOeTrxiCoPDT1ke2K26HH4aCrHPMWBEmSXgacqdng35X0L
NHWHKbEZ7Pl1epg3cXIxQB3Rlq6SnVwguWdkNzi0mEcGZGObOwZ5Ve9ck4It4ZpnbsXp/J4HbJzX
dHORgAfZseHzpQFrDHVvTf3vFuSrX9p99pj3EDN/08EWz+qt/OLTHMHHwRdSmke3xbOQBglA0F+Q
0+JvCU0K/drY2knT7PYn6t1cdafvGNjaXQLepYXedleF5uviCz88bwFminsOWGiBfOCjwuHpVATr
fsf/6D9WNz497+I/icPFZa3c6p16FS/d7xztO3oJRw3Lf5VpK+/tWd4LL6gvQXJ/APVtCaGUI3uI
+UFT0z1T3CnNvjvR7sKKkCLlPTH20+TESHDFnR4zg0OyxfWz/SXhn80eleWz/Mow4Iln4Wj81c/l
Yd1ZbGggjwjb/PKrf2uoUvtz9SjP61cTCi/ahecDxTsKriShzNkUB6VQ0HbOEKp7cXbLN+2CcOQR
3STGIcaB7qS3zbVQd1XHJlzPUfuMMhjslfBHDF0uDHlnsw/ncOZCWGrI0+Sb+Zl+IRwoz5UfgSRa
d+1ux6f4tB3yGwhiMPIMNTCgZy5+956+JvjL3quL7sRIErujvjfR4TVH/db+ImFF8Ea7glp/tKNX
ZKH8lZDYoLIf4y/Fcfy1XbBTQeW/qDflBXkdSgYr2qMWGEZmWblNaPn53aCsRK/zapBI6HWqvMvi
1VWj9NBPfRGkBOrVmsBYDPmo0842J9LwGQkC5l8SuFh55HygVvHV5NSsL6Pw3uWfFbVp/Tc13BrX
T3VZ2tMCX7K4aRPZLc/A+tIpb3oCpq+H8ay74upRsXfdCUke+1Yd+5aP2uC0BdsHFOb+OYNyxDv2
FJbTMTzLlcxpvQmFbUvjRHvkyCc+u9Pa4l720JyTJfF0D5g7zGR77AJ7gHoEbkyStjGPuJKfHrj9
DtX9AaILcDenJMW15iFjZJLA7+jNXnpWfMEekePyxPy2DJ6kuifAKfmDJzMcGNz6QJLiWj5bAWoY
b0HyQXXp9nYR9l/z7/ah8rmumg8l8GX9RDvzFu26Y/UApTUuRWTTIKT3+lw81jdzJ+/1/XLkrvHU
SD/5l+pVzP2i5OHeeypCQCREFMb4/1zJFmzIIOd7BsadjuIvW6H8pu+7B79Zv9D04bZgGjqKSB/b
yH3Lj50Cz8HKlz50zHaYyJz0i5TcOCi/2nN3HBFiveHI+JBItFv3HE3lW/Sp7+V9NH3V1XjBjPMm
vlkX9qUNEHl+1nkMtBcQqaOXoxhnj9P30HlF6SDrmD7w5MXn/G36KN+UD/BnWojmo3pI4fBh7jih
fusTtxx14mcyfAC48c9Xm7eRb97QufNveeYntG8oaBAuIoNCmw/5MU22FJ1KLCfw/uwG07OjmWR0
enb5VZ7Fjme+1DmgHFqXiH+C0mmzF1TBD/OUHIejZE8BfRD9WR4YF47djXnx7Cscqd3RPBf/rKfW
wh+fexd6B1wzbvbXIkrsoVNDfE5HqiO2BB4Abt/k8JMFBE2Jo73Ev9pF9PiySQHDlLTxjReJdki3
NCMUt+dRPR0Bc+1WoZ4w6EWT7yb5jLNfs2YMy1HSAqyeMdY/zGWr07/RSZ2m1ZWBjvUDKMxm2iY6
8miP9D3D1OtUg0urq99Ww8m/5ROllJnhZNlPxvPFOIATRsON+GqwxARRYyvT32352bTPDnxg3dXt
a1Lekuo0bjvqusy4rOtDYN9K9sX6t0+prjuCyTgVRC67iKPYfAzb3VIvFlrPJZyXINPR3u11mM70
IqbXBn18cpGykwzHf1zbJsyeFVpHj2QiTo7mpHdR9NA9r0wW+Knj9UGw9p0hG/eesnDgtgqinTQR
DPwbtUWieOoXKo8PXj/5SXJHnFEmMQzerT9jPb73kuyISfElbcsuNSVSppPxtVFaKlrrA8krCmTW
/9tIcdB7TPRxDPuBQBVXAhV2wK6Ni290kM1SAvyNdjnJeyyogSh/AT2Lpy1H3Mjj4owbCBAuBkTM
ek8kuBsXaOF2ySXOkR0dNDWoEIIPvsweArcRXkrn8iHvPiP3ke8um5v8pcEnX688N4/2l1Xcu326
H9nte5iSvajsKDEFtmAT/T4TpB5T4tV0+jW7FvrZIzLsxQUzg21cjtgW7+jigCy9XvOLxLOY9bnP
jt0PVqETz+GZwwiZBZhDILHB6Oxgkz/Ez0dIN9y8dZI+EIgZjW9SdNGWl5WDWroNNcDwac7DT4CD
lpoSSL6AafOt3qvYPO2EIhMvoMG+uwj+sPosTYtwdJq8M/q38daFColesqM6YN4O0I7KRtwcoe0u
EDcAAhSAxXtLPcXYGld1vyc6GMvGw2Vv9mXyKSN4q3SI3J2Z73nexvQNSTQrM7Ut58IGumP2LhaW
iReQfKp6vsOzLuwd/PG5cdXBZ7+DDnNAoLxvXt6dXIY2sctfpR31K8OpP9uTQBEg3sCZaH6+pQPI
wvO7WpQdLdv+xyc7DE8J9YhHRNFOZ7scfwnc5LxgG9wLl34/et/mjvUWDgfj8hgO6nqZhvJfh7rQ
qXA0uGtR/zyFdEVosSMN36Xx0XQPSbrW0zEFNTdtuZH7UGm691hXLSTtUrmbXqINub9xThTlo7HQ
jKwEtMZ6Db7NPM2oNhI3ogwXVsACaSqcWi81v5cjQmQ0fLEbH1z04oMRiBwerOe9fLNe0nPbOvFX
+ybv8zedCg6G7SjvOZ98ZMgPzihzV/GAKR8GfQwGK/VQW96SF39E9orYpKyR4X7WxS6Gtb8s8hOu
wNSj1iSA9glAdmUe1VfVuCr5WO70kfy9vLmbuooT9rakQA4wPl2mxqGUNDmA3mLaeiGpOyPr0YGt
OXDElOBbAzPOuulnHZGlRebIU5265FvrbtNUpA6hyyU6CTUmxmnTbB4ouDDXldqxG+awiETWR6zd
ZiB5L9FxA2lpxEUThLey3ii6x+ZrXMGcn6OmNCsKJpVRq7MhmaTtlb1DykfhdvQ/GO3r72HkYBKv
RU3DIVTFi9ycJULPHE0eKk8Xsu+mUT+HTYp8XS1JSVjjsNRleU8bmxEYaq8w6EN3Sdo/TXqvsDOq
vrL4beIDW2I5VY6I9TisezYAaRdhDXE2JIIpbnm7RotIQ5Mh4iQIMjEeGiC+IjjbPkYpMO/0v/XO
H0wue1g1bhVg1Shf542wMP6npC4rspLt+px7Ko/v7BAlDXjJ0Wzlx+UlT53+zEm6fikf8525A6nI
yFZnQ5tReNI3FwqfEoE+i5OqZHM+T1aaVqAJ46P46TdnIzt4ODwll1EgU6po/bPkbn/zgzG+xaqd
SI5k+LRNkbCjH8X/l5VEKvx3eLMFJGcOy7n3Zymk/JAbRzZdzr8ucvtPVfGfpDUllmTrBOyuL+lw
zIxda3rLchUEJ/mjpd5TRaK7a+6lJHqKXsSGfYUOs/ByHJP5rMSfY3Jjs1q/ABxnDOluWzvDgy5W
I2LzGbTlpRXKY0orH1my2TqSaWMLKl+F6DBLh/6JKsFRuJNRMWLPs7IbQio+Fr3KkrjzXHLJAuwr
y7EDfYmdAp4rtofiwawqKmG9vys0nWjZH00dGiOQLpE3qFURoqBOAxxwzH8b/hYyxHU7+djexY1h
kzd02nAoK8csBOXoDtFhOMjDBdQFupXWMZ5R4Nob3SJ7ce4Mwp+SpTdeR+Vl4wCrkE8yWlEOCXka
xvmwNuR5uAXXyyJ3Yd8b7mJgcqTR9fQvkpcHzZOlnbyF20/UKbYygEyj0F0R8w/Kr/Yzc07LKOLr
/mfZ3tXqReMAksjZI9GAkGc+lW8Wd47qjjq7fakR9EjOCI2FRaZ0MW0n6F7A2RNEIY7+uWKI/P/1
nj/lhUliV8nCQe+u1S4CGEXauYSj+hCGoMtmuzHtQT2uz5/0PuqOqhFodP6ZYU5kX2ZU3ASxFID8
1595ctJLaj0kJbuu85LRxj55/0gS8q/d1KsuTdh+LbnTzICMDB635fmkTb6c2wICs9YXVnwpF+TB
5r/0878bSgZKwZdyd/lud1gIUZ8kkt1vtiJ70Z9+h76hoASfcFeD6bKbpC2AT+x0xklN9wWxBuKZ
w5BPZ/5MCPukc3pYAHzrDz37qxh7E2Zp2bUoEhhwxjxDYCXHypxN3TWirSV+ayDUYrGfB1xFVDzo
sx3rGxWT/lABAQJYldlygOtjhk08vyfdoTHQJI9QhXAc7UbdcRoY6YO7k6T+oJ1o6xVmBk/PdWkY
dn3SghhmxDUkD+ZxPjXfdNhiOP7IP43Hq08B+8sCLI6Dc7Obd5iff9N3/W8ILGii2I6PqtufJDcL
2WH2mW+hZDvMnPSRA2QVo/8/RH/ivanb1cW86n/NEGMjnqroFKErslk3U39IG9+q3Xp0ZYbQV3f2
aha1nF+XmoZ/BQ39ly+OwpwQRA/JwDCUE278bbgOzyc8s2wSUuwZhEedqBnNW5b6LFKkOObkdTlO
f8C7fU4qu9wAGYOr9dxXTXKA+IZLmZ/BWepT1CJrY2qt03KWQZhSK6Rn7bg0HvzDrbvEJ74tHU+A
VcCGcbBtx5V0a12CzH1tio8u/sPN64arml4t7oy7et+Zq1/lP937dCgdzROc6YBtE4GW9J64XFCV
pj9/FTgJ0BFxSyuq3QFh9KE0jjHGyvfMRaNiy38s5A/gP/oRlPGvSFaHU/wqN/FivA77BilzZyut
jwuVPHIhNOSQgQjvdEU2BZ+fh+NHGjYeujZvo1kILYd9rfomb+csX8XrPNtdoLqN96888Ry7+U4N
sd2Egzfwp+Z7MsDl9AfBDy6+dW84aGeBZrlwn6MlypPgGN78B+xs9xPv8P1z1nqqjVSSMi1yufiu
7gpORE6m4Uz7n8Vu3X/0886P+lfjr1BEhVFguulO88SX1DFd2lWb1ozXNigu/oz+7BMj+lK8Kbsf
ix9bHlvJtV6XO25G3qLqxuF2nvbkxt+3c+PJ5kmWz3F6nbgTsJztThdxyvkp2X5uAREfuZvkwICA
8keTNxW3afrFjHOvleRvn1GUFVDIHorEhFh/E1VlIOEpX5w7dAOYayEDvGOOU5zxix7TpHInSEL8
s/xoMUM6n5n8fvKAU8s4C2ErGd+nG8/GsvydC+BadyN69lUj+iPIVBJ+7GJ+HzscqvTOyk9/0vxx
c3AWWp03o3z9SjRK5OYhb6cZU0K/n3ywKdFwoCZ4Pz+A9Popf9ueHBuVAy7CJz14SX/TXwVo+Zdp
PuCZMQbo07o3EbNxQL+lX1CzMH9s8v0v8PP2Q4e0Pk0QYA5Qh/AOmB7h9rj/vRfh3LvFHGWX+G34
oOPsPoYPvN69DyUr/dB8lIy84dsbiu/T9gPypj+5AvT1KHPzL+lD+QErSOU9gCzKWetiXKojrnTi
P/awHNPP8CHeCJpoPUpkeOGBn99h6P2Ud4wk9CpSTy/fMY3Mfo68dX3SmujVkvaEK5lLt0HacKRy
NWvrRQNfpWkBP6C22AJQAawUiw8qGO2iXzBo6cOwvvCzSvDR8h7thmEEqeApqtcQZhCsrwqiYsy7
qD4ImaKIadj7wZuR+tU+8+Pqf90Leu3vtHY4gGfdQb9/EhiXoB9HFRufXwjuFG6HLbY35CAs++4A
tt65ySNh6w2glpX35gmaMwuCMZh0sBH0i/oi5ldaf7Sv2xAm/amPb2BoM5o0JpU1pTPe6ZjLnhEP
Qb4FiYqg3Z/pE3yBuiSA5MRL0IEtrgHpHFKFLeY1m/cTcvsMCYRTKOhp3BGkIHMliMA6tBYsQ4Fe
hlEJ7bVbU9T2mIGE9fxUPUbXybws5cVIzpF8icm9EairUf1jwdr36Diez4WnKfgViE1PM4f7wrXn
wlMqATSzuuAPbxiqkDJr8U+qfBbat17+lSSGdPxuBrY7CklSTZcU4Fdy6TtrNC7KUUKBUZB16uMO
kASne4rQy1O7hPAPsBTEnek0tAIhB4xowN+bOGJbOH0DcrK0TjtxfbE7ZftC/pvNL6pJtXJX5GON
hFk/WM1p3k7omAfpLc/eC/N1tl56Vgx8hw4dvdGvtsVyqLeG5kIHEUD4voXzvvsksXWFAWC8DIww
+mi0pz8CvZBI3/GVtGKFWDMJ9ZygjBSN/DyMPgGMsNZpDfYLWRdpt2QyFsQ+ZFVVi46sz9yglg3E
pRIT6IQocgnF/zWlgYSuGWeLtr4ohm4G5NjZpY7HSS9Gfpc0h2IuYKzLKCyWLvXapPLFDX0eOQDf
VSqEgGwmSDs8QjnKzvO31rkX4v5gFDmTA41McCrsYqVayDc1yQBABotrOghEiegyIsVks9xtgb9i
gOK5mNeMAQ9p7kpPV4WWlW62Yu/Am0DaY9u9CatqnIjZ4wqOLYiXQJhHsxjTTlfJHtK3Bhal9p4V
M96JBDZDAlU3V1cgN/IxdEtQnsFDwrbCpL/9mKbxEAC0Cyy5yzDGKOHT9rJJ1SGv/sfUeS23DWxZ
9ItQhRxemXOSSIUXlCVLyKm7Eb9+Fj1Tc+8LyqZtSSaB7j7n7L02Wg0f2F0xAj3JHO3H7GjRUnaR
p1S0N2uceFCSAikHI7DUyL6bnKDW1GZMipZhnOhVehZbXIUNvY8wwnv+WbfifOtIZsdC2viF6cg0
jtyUfbCbApp6TRQ8j3sl4gCre4mqqj0alY0owIFCpecrh59q2eKmarlz7fBpIxprY2snxqrWRLQN
zLiZ2w0Lb13p5sF39ffUtqize31plqJfkIa4dDLEXpEnt334noWjnNkWADIv5tHPkMAVlefNIVgW
DFhL8mlyrJtjOb1ovmVuDR1pl1YaTHdYh3q/Du9JpF80egtdbzab2smZ8EYciL101VmBxGmO4MDl
1ByG5XEMTArDfDSp8VljlTMnOWD4IFPnGFtiPVWyeU+r5ydWVfRadXebxNY34Ldi3yblBrgAi6Op
rL2Kog8V+II8nOYLV+QpK3J95U4UWhVK8NvYsa2Wx0719jHq1WtaWdxHP1WQFXM1tRcroTzSopbq
uvSxkNiPiPyYFoNGnUUL7r7SnKatUW0c5tuH5LOS1IEWQEJP0ZzMiOBcJwrzVqWABFUp+r60oCvu
5PdaZ3PLghK12tkCyNbUU3psmzsyMbYZ5pRjA++Iqstr1Esiy3ZW5uafbAiBrcUAp7ysJ3Eq8PCN
VWG27lx1HDHLKC9nmKroPASFNZco7GkHMGVXVLSJIcsjICSmCpOONTlNb5OlTSvb48zsaeOI7j+L
90Nt96vIqB9Fn2s7Mfrhrrf1P37AoPGCRnxptxp1NIWFJeMFO3nWMj02SmAZMuR8TP2TROCX4pxm
j6Sz0aEPVRblosB5JB95XKbc15wuI0mghxPr/g5SLEZO7LJVqugRN39iU9zdHq9WX7Fo8dMgV6jC
4pZN/lvhNsY8Y+sOAn3P1zh7uWufbCc+2kG7LWHevQZQtZAEwP+yxh7cI3k8WIxMBCcpokbFzHNg
3Dy1ob1Jiu5H+jDPQkTf4C/fYiT9eJCRpUS00HNLbS0LX1tqkzTVmGV8iYv3pqvJhbUTNvFRbaze
xbzCMrODncO4S01qh6HgT2CZ/a2x479agelvqNm72CLyVsQnVi1mMtqPXmvjn6h1bpkxIVUuYbbn
EyyNXrDFgFv0fUt7Q3KcjV6x8+Oc/B4to2gaArU1pl57LUprrbyXEnPgbkr7didV2e7SIsuRheUM
nkq0U2UcoNpyBNlJljXO9YFiwCqZ2zZJtaykK+5V+t1KzdwK16uXuUHPvnXoFnAD79yezaIWtsPJ
hbI6nhjp4/k1lm7XMcQ3E29mDkWw9/rOXQat/gUUgSez0dLLGAY/FUpclMf5Kw+BAXOwv5LXQxXc
ldZ7ktN0sAz9L4Z9qp1kWOR6IU4uxQCqV9PMvZNmYm3NuyRZZGCSVnmHjjxyrENQ6piEB4hZ3k0Y
mrFzausii+aQlxnzYDXsDfDMiHbrE+8jjbbU0TdJCkKvZZenR6mRxTH1HIPSiDMQ2VW6CDiBYYv3
pxx3RE7LEV0Ffk1Nru2Jii7XBcdB3T82gatmxiBYCvTxYzBZ4bOhkNfO70ChWJU1m1w1Bwe39kYZ
nvMSmZ6XmVClCDZjqI/7XcJZJtdS2RiWw0fo9Zx/wkpfST2cDkHeXh0/Hd+rGGKmSyuG5l2JARvt
a5xrx8wF6BkaKQFvOQoPT1PZstfpdnX2iCoyAxlpBc63lWCGk09ZoECkb4EvXw6pgYCyteMtNlf4
Yz1D/IHum/M2lS2RXzp2dDHEO9t+sSpPu7qD/K6LGi1dbjTYGrNN00b9MXRydSjLPFu4Gm7wyXCK
ue/GG8+Z6HdlQcgawfTO0j5lCgeyGoyNKmlmqDb2ZqqiNvRsnaFNABwV0zw9zWH0lk4tKs4I9cPu
Rf0OpewWaYW18b5igz0v9bpkLfQ0B1qjy1NIdItT5/ELm9JSb6tqXk2YM1wEsmXo9KB9wnsuMdLC
Aw3mvleOe+I3kcQO6TE2/XwbZSZZUVnacMxzjP3oZR5G47bBXeacnkenlmf0HugAR+gGIy5GNVU5
HqPiCvTE2LEBe8MCwfCqMmw4LtL7qa0WYpftjXTZUAgmo/fWeMOwMJJUP8Hcq5YZLhhdb7xj3zDv
wG6LmkJrp0PY+9/JZNz7InHBrhUMqJBpVk7f0bJ11Ua2Zz3IxS6sabZYSZfN7IgWiUY+b/tPE4XK
II668l73AE67iAGNyipW6yBZWwUF0s31jPykhrpGN1G2n6N2oVc85yks95OVbjqBYNvpePAQQhun
HIRc3w/9WotplAqHXr/W9sfJemiKesIL9eIUera56jJb7SzHOru5gw8o7IxrUTHiGiWKW7Oxb34F
xqZx38rG3BZtkL/Tih4GwLyhP0YrRznQouIJgUTt9qtSFv3KrO1njzCz9iQ/63wHr1kFljphXF23
DpYEWDx3o351G44zvDveAtsAS7ycLjZme0BX2rXIaUW5cWm/6iZGm15QpyR+vx20ojn647my8LUn
+ZseRYciIDXOEYOzStvEXjfOU9HT6tNCCCxCNYyNOjC1T9x/Tsb/vYyUs0n1OFuFqOSsDD7dmFjz
fEi6bexj8ijD30iyVUkjcuddH5nPAVnPoOFUcN/qMSttqpXfY/lr2JG/GxKLNmDJJLQf65oxKfud
iW5+loctPlc3sN6GyVr4QAkwVTjfSeJjBwsU1RKRa7TaDJx55AKvUiuyZvGYjLvCgNcRc3af+5MD
S3vQd5kyqVNSsvjcocELg3tmyQHAeKL6+MjKfpW7lIFxZAxr4qBlMs9zpEDj07rUgdbknKfrKz8N
HEw/tXOAW4aPWketlmuafUhGdDVZUK3L5+/0CIyijAsPdk/hHsLnv1Kpeo+GmDHXv38e+va2LqCL
jdFHamNM0S3tRPR6dPjfi8ldHXVWtHJ9+TyeVRs9UinSBXvAh5doq9b1/P2/i8jzYG8LUM5m9ERg
VJR3WmAgU/As/sCxlqmeuFsNN+Hh36Wa3PpQPH0Sowb8l9t/3cTyM0n9ZNG4tDQaXTWHSdrnIYmc
TQO078hhuzw6z4sYjQ/4dBjifNSAY1+QXwj3qffKY/rvQnwVm3m5Z86CdpZ6BOtaVBxVRdcwiFx8
oW2bXFyF6r8PAnB7hYVNPDQgwBFzROfKa6mknZ52TSrGI5AWGi6C83BTY+ZjncL2pdEskFO3NRuE
iKFLZzHk+Z4LzaZNGtenusEg3RR29jqZNmHNmfF0WmKE0Etz2KcdasNi6Dd9y6YV4SZpldmgJAdA
yLkVjYAZmkfpwb5ATGM4lXXUJwKRhqR81VI24XbCR+DDhphScZAx4SQIH+U6CRKom3pAUT89SWg5
HVLNDNZV7U3XGOLF850EJIUSyIokcNwkP7YFGmB8ERNjuDY7jqadHTv72ULC8AeX14Mm1NfmRg3W
XapiXORp2SxN6siL8P1FyXc6ab3bbEFzQ/KV3gAVLhM05k3zgovkOk4w4QJn5w6Td7GHglGKbTfI
Ngb3MgrkRWXOQXqyu/MU4X4ohDbQqpvixUSjxpJe9ebXZjnTJ3wWTRX9CB+fu+zz5rVLSj5VWXIa
6ppd28XlOWr6k9dSmrZlNTzchsdqMpF9a/WPTEe4N45aJX5JCVI01dJQO0myy6FJesQ5taqXri0s
TLAi3LiRumryHT5f++0m+mHAavguhvTmpxB/AR4aRwAiPTaEQZtlvvlgs6Dq9bvHSLoGRrlObOvI
wAXhYSVzs3onS7ot5chkhVZTpFt0YmK/vTTTGMyekBND8R3MSu6xdD/X+R6pZTuyr7ZpzAluYNjd
u0dX1bj+C2B3wjIZ1lkl+oSMWQgOzqNwJ4BZQRNv4AsqBicRnjZjeMRqW8vnNl9YcJjbnL59Pw0b
FfvI5CvcDX0VHtwBo6WgYl6VVZmvR1OoReJqYBKmHG556ITU+SAIpSa2eqWauyVYhAPpRSs/qfuD
n/IxKb/GeukGzkLnO866cyh6esxNre+7LD5Mbp8DcLFfTc/aDFHWLmTajCDjy19lT2qZDrY7q3Ap
uDDijBLJOy6nTV1gd60N+0GHh8EfCgySlONl3ZEpkg9/3Yni2IwrZ60rTe5UN10rIxXnPGnWgXzt
oyiGK0rR1Kq+2PU0gaVW6NbM8ewVdyGwmVYz9+WY9me/YhoYjma21Bxl7xuSpqe4po1X96RKhhIT
lyecA+XQH63rh5NbQpdtwpAMXNQWWYPebSiGaZUXrUUXVy8XU6OZs2hE8ZM74bhxicNg3kqt7nP2
3paTe3WFTFepmuPS46bvNHEUWnLsS/pV0UBlGJjkywbMzjIm4DPdIOE4EP1uigZOqUa3CHoD/aSU
TKxwBu2MmJmP3wTB7j+XSX80RpJtk/7z34sGu9ayaLPfSekBeALmEc6Uw2IK+QhHwQPBcMQGHLyz
Qh0OrT7cE8b4O8Pp/Z0oGYLLlICifrDzvT6OztLR26tH50ezUJKUxjMpoKGhZIsWzfW/FwcVfXml
sjaT7P/KOrO3kWaKSxhysfQKRU0ivix3RKHmRP/3uhaoBHwQ7YfmSYrS7eHQ0b7rnWVIttfRyYfu
Ek4h8++xxlM7ltSDXkJs7NOuZ/sKN06Nz+cRJDEIuv+/QKN8vhxEhsA8xsRjbMV+CMkCHkzVLrB+
Q0xUEwbEwia7tupuFF/ZUrQ6OCoo7+YosdG1lNeErGCjbWN3YRXHVFrOozNaHn66ISgWBWL6Ig3f
2gkLGaX2QsjQo48Wv7qlhsighTKpd/Q0yqLCQ8qOUZXgTAqr/TNNhn8wcvHVVQo1xtCKl2SsvrqM
lOeegmeW4S4cXD+5ieDPUAhaFAgG2yCV1xKNxLXndjUyrAPBYEU3Qc8H4br9nQmVr3lg+7sonEfl
GdWSDoS976z+LdGqK6D7+hzl1msxII3z+mHcBIrVtKlpE5XYiGeONv4mUVp8awEEdRAZqOoNCEdV
UVFiNGiqo+mb7lny5ACqEkBnL9WXF5uM5f24OraglOyipeuqV+/JcyktKQU/PAMDv4ZJpbGVf8vC
hLZxJ6DfDe4xCTnjga6qtqyJzWmg1TMXtHhLx5OvJXkIa8NH2dphLda8RL4asYvq2o0+Blgpda2G
8wT0IzZU+xTpxYWTvLK9Zfzzy6ixQrqCOYMlGeS7GcCKodA4lMXjvm3ESwN9uwrLiZ/bLa/EZEZr
rLgL34quzzKf9ld0qPM+AcZU86EUYbIMR+C7ev5r9kxsXMN67Ua4O+6o/G1ju8gGMNtYPSwnP/YX
fM44GGrmK+noz4VE3FG3knHXuNZCcpmqXNaYFBjNTIa3iQJhny3TrxZZgDre5uOcyYhkMCI3mw8t
R+DdRZDahB+uq1Dqc5qF8Zobh1lgpXvHhp+Nh3ZovxRDeKzBN82hQxJakqqROCp0DrYJ2FDJl9yl
v2CGOxPA2Z+6j/qZHfbjpexjRNdFtiIc1abyHmZFUgULX6FNbPSOGeJE28ySqjt40dCgP9MKdDwk
DHUDBlbRilsaZxjUn7+bJDgBg87oskitYZ97Om1ZbVx7rcj2SYflIXteglzzZoWh8NFUaGP0MMYI
o3GIrqqA4B7aDQuOD2hGWvsr0SPxpxolLLOsCSAaNsHcU4Pa+kb8JHKzumPN16k/ng0yC75GCfSI
TLM+W1auGPekOhHDWk5i10QlXjLbZOOGA7UgvgLVZRCYS883kUyHCDy93Ljobv3mq/LFtovhVTII
4WN/JGUNygKS8sGDlJA3PvO6oBNHy+4hEujxO4c0rJqQ/lam6leDNYSHLKx4Ny2TTrRDwDjTqkIy
SknFl440ybWkvRvzzjz3TDMQV2XXwPQk7V3uYJOmSSjb5CRKW1ynzjNo+jnDZoxg8ScGfv4osGhI
j0GwsNlyUPvkx7jBzmzGRXf5t46KzAxmtUtz0kzaVzPP/b1um0fCcRHwN1X1V5MtuXsJU3L3ycD4
d+EEFG8dr708Txr5oId/kHD/HQM5r8povNQE3MHXwpwxDN7fxKyHiymAfDIoYIg26ViABuTj9EEs
MjZ8eZqcKNr00MQJqDi0ySROSgXixC41S2r6QWNNmEowIlA0iu9/f9QTukzrsX+nW21sOmcep2o8
lZNFvsJEIr0I4+lU0QE9evHDCXqI8UnkIkyTDIi9IDnmLZ6EqZQXjbdtrZ6UixAYu57U4hgFlbpY
TsAfQiPjrQ4QTuoJhzte6iJdXZq8VRwr7NMUAs7IMk1dRgMuTTZgmIkCx13QigVxN8p6PbrgnUiP
CAFGdjv3+VJbe/0zqyBRMjiKpEPzoQzwMJZx80b9kfT2i58KwE7xuioHk7SXYaZM/ycu9IapQdYw
hPbmLq8S0ur/LaxoF2cCznhuY3aswW7pTZu/1H255yCnzWrHCOc23dBN/WwHeM7NcnmeFZkfel3v
6OLwBEhjoUo1LEgDkJQPS2OwzPNQGRh/ID73z/M0b54tE3gBOsgk2+6hNmfNNgzcV1uNX74NLD2K
9fdWyyHcN9ZD1uG3sKCN0LhjAoIDDDldvIginJ2qU/CCfoFrWETd88zJVkdaEsHICY38mAOjcr2C
lSasJ3X8d3GmPmPenSecTzkL9m50iKQmj4Mww63sot1UON2xJLJwVvVtDKcGNBuav2YWFuJl6JTJ
sBTfZ1VwKzhBas5FEI2rPMsuXRyGeyYvPxrG9x1WeoV7ZPiywBYvUsFJbd6HXjxnp7KSvNgUkC1v
BIu0RP4uhgitbdL5xtweJ2NXO42xMyrgctOgoazNTG+neCSWudfcI4IT7GH0cdmElGtyovivRBhu
42fLkFAcFOrI9gR0zKrIzV0etSaS4LCA2LYNa+7noEChVmkFAKWxQ5Ii8RfW7nDsZV7tgj7ZBuCZ
jpG0x6OW0dARlVxYfU0qvEoIKnq+/u/ixsln6sCV8J022KfSn2VZny580EvYrFn1aPw3mNbj6g+l
BJ2IXLfR6Fg5R5weCYLe8e4TfrAdh0g/5n5aLrwSnaH+/K0ptfdyaINVoLFoG7p+FFPz35fUTvBH
p+AdJINx3zG9fZX5/h5ABzOC1D72rWMdaRracDOTPw2IkwXRPPfIUNBrc/Un5KwK7grecPJ8KfFj
59gaKpsHjfkWgsYemw5LdaTpb62Mb6buy3kfPXls8tnldkysqkE5rSevBcaFTbtzsuGl8rPgFtoI
ovDTpY6XrgvB6N0uWb0aTkW5iIuNSuL8xepcfNxKg0wqq3Pc1YBvZFBgi2YV9kvvtwVqhlmPH2A2
VVZ5IlkAKXNt4b1fFjVKo0qT5SnxALfSZf4qnr+bEL0u3Sjm7Bwkm8gZ4G05DZu9Li1ELDGd9pqh
Ulkai6gCjkMjpb7Yuuvs43Y4WjQ5mCgDJq8k7r68gJjc+k61aBLAd0Fhi31bP4y0Ea9MiP2Z7Sjs
9GyLd9dyInQAFkEkje2AIXPGOyq/CsgZuOcCol6aeqvR7JPFpInmOrCw0g5usV1nxsEFPo29T0Ub
z2WkrEzEUW6rN7cMFnhjNBQFBj27KQiala65yTwN2YKGyHU3cY6oVI+RA7K+vtqy+Ww9QIKdS+M5
QMwB5hC9Q20nYDZdG79Ah06zmdqXouU9qqr4Frcs2EXpPobEw/0akOXV0a738l67Z1pewHDs6SUF
5rfT4kWsQkOfC8c0tzIa6nPilvfGQfECcMNc5Z5zKdTU372Ebm5Rt9GutfAOqbsB7RIUPDCW1kBH
SGq0WAVj/IhrOLD/Ljn6eL+W47ZPYXQot0UnQnscXIeaJ9GEKIl3m9PfpNu7uCmc3b9fOf50nxyE
r9yUTyMfQrAyTNDyMzPa/fuV0NuDAkHu0EkTXrSJEz29QcH6zXI0g8yQ1mC8BMOVKFz59iqLRLSo
SBRaqeQemkwoiz6pYS1O2y5Q8Q0UziynJzzTUhQzFbWPdHJxLv2HFxEJCnImJHsiM8VSmhjhc7Is
TLP9DmKvd2Zdnr2OLW4SUWvpli7/N4jPAQOJGmbpCKexaRzTnjVxx1TKcNZel4PlCcf76LFORHlf
UGRwwfxq2CgIM/h4LuTTm+G34CxGzkZNl+DFFolE3otOrwrcN0SMHg6Ojcrs8eoNqbYd8vjRe+jI
nRRjjelrNBLDEsmtwYE5DfX4Gozdm+inj85zhzdyd+Ro7YMgpE8bWdhH+4m2pLbxaFVc7dZjROk8
sghPrM7pyejS9iWkRbiPp/K30HAE1X4AA1smFwklCrFVeRNIDeFYUG9qVf8adNhmzbRHcCdTSCN5
v+OhuTdFYc6zNiV6Iq9TRldJSG6HgTepCEMElmXyDumvOniJqA4cJl3gsc5zyU8O0ZQlh7EM8j0p
UmOwL58vktyRHqpNY8KWCszUxXupIVzVcOMrKznwLTgvcpO3XRRsNT3H/DzAXImGc1MYfGGRKYwl
zW0Q1R8zCQp6X46+TxJitawUbUXWmm+DOQI0n3KEOBn+mkmqlCgdDaFan/6ahjbNUIXUKF+Vcc/4
DB359GsJxzk4ZSUvWZ1cUjPVjo6PlbRuRrjHPYYHNk3U2WGWbIg6bfdQtFkMofxGTcUIy/PMlQM4
fIVSZEd/Il/mlmBmZPXGrkHkSWQTxFw3djB3TqSf1S0ltlvUixbGKcRFM12KsYu3z3H7exkVS/v5
D+wxpukbyHYG/7WdRXQzG6TSmRWfJCaF1iWDZEpPvUYnrEdQ3meR9t4Eib8OSuRpVf8wKgxl+VCT
0YX8KxDyrqEB9/LuOhgJsregAZhgxMZJOui3hfCyeZiZP7FAUAd4GvG5rtHJoNmIYuw9i2IUfSG6
ckEk6rqeMrVWIp9WaQdDQCfc8shDVow5mp4cVWWQUXA0ZiOXvjfxlZ3KWlb1070lJv387yIM4AQB
cqlEWkuNVz1pFyfLiJnCzrymLnZVhKAG7jke8XJZcsCYEeyNsDgYVl6q8/ZA+Oqn/iV4/sNkaA59
xzmi6wCjULjna63JmnWd4SKInhkTZE1DguXilt9B1KJnFlqz+/dnmeTnI+7wM0NpQk5Xkt48L5Ar
YeSwh/0JSZu2Hg2+A4isjTv6D6fV7bvWkoikF94s1RGzOXY5LqFxOisapUw1fPsqW4ZGRvEEt8Qi
JesGqF3U17eCjk+rQBFbIvzoaIY8Z4XZuRvh6sd56gLvnpXul9exKgLPrx4FzsdGIZ4JNHykmvM2
Crfb5tb0xKQ882AKq2Goi9EuUwxd3KqGwxBi0gUxhzkrajiiJMbOtfdKqHguZZwtID744zTPn7om
xLqdywS01o0FQctMBsuWj9LgC3q1/iSv8p+GxeKbM9sOvkK9hVjtBeJRjOo+apH822dvQrc5eaNK
pyTPEBaRHGYyLffa1F9ZkfDeJteckWARNQx3bJXm20zHmJ9NdNCkQuXqxijolAwZ9ioJN86zLiIo
3X09Ns689zh/lBaLtNs2DvpqRhBxFj8CGx6b+LQag34we+e+HMbffyQqP6r6w79fBRG7dhyDxrIH
PTqYNWp7N4eY4OHz7Iv6I/OdYaUrf1wnIfN+vSXFoSZ/ZxOZHoyBhlwe0+4ZnbmOvQ8RKvVTSGwg
c06XaJlCQDexbdQBadYcMr2C8GHVj7yHrZ7VBsFERZruPaAuznO5dJWSi7bxBIt3DQidmfTMM+Cn
sgkbpNUVUPICLtLqfjJjPI8gRNFCxsa+an8qK5joBXBRevbppYjCRsI0J+irz0dLQzgAA9SgAR3q
Z0QsTDGc4TLQTzp6abnx2AyXrs+TGDD06l25jV2Fy8/P8NT03rYRKR7MEbFAknx45IifW+rdVVnH
ADf6BCopCayUOqy0nd12bG9wXQc22sFY0ThgqgMhrtRuSL3SQ6CxbSFJ/NHX6OkscCzwef27DiXK
X9rHcVkfoEAeppfsy/7E/BWd3GPj7DNoOPWWMim5E5y4wEIwHLCCgzHaZ3+wv+JgmOXvJF+eike/
sy4eyHtujxkcInig0YNxzbwCyhDMaxz9AMpmpFrFM+BqwUv5Pqw+h43vHlwomO2NCgWH7dc/U152
/cQkzVeC4b4ar9bsqtaoymGUMMdZo2iFVxP+wHESNia/fja9dHSVfsutvtOXqKPLg3G2rwGnynV3
mfALYAr4xrW/yr/DizpAlmhnE4Z7UPUnQgi517EHHfIFhuY/w75cEMFDOto3xeopXr+0C/uM++mJ
+7knX+Nav07vmDyuyWN4Qmhn1ne39Z5g1/4XB5a+nM7JV/Grvcg/+apdVkftnC2jXXhHhWKuQfog
M3Dm1tlaMJNf4YFidVr687+c6RcPGv+H+FAtiz2gsdlXjyzweB7Rdme/pE6RovLSrEl9f+m9lX5F
Gevf44PYPr8PhhTIM/o1+oVu+Ubz5QIGjFuo9Jb6zdoac/dGO4/Aw34WnZ2P5Mt51T/tacYa374l
Bg/fzHjhRDoBVxhu9l/GH7xJmP9/2h0JGo/ql6TCdhe84HzeqffpYlyGCy4c76KtxPu0Gm842wsU
vHOx1W5s8XIdvxa/YAQo0dDdZ8vnBzDB7JjlrHjla4lFsNymqzN3VLVkts3kYe4dyvfpL5nys411
aefEQyz8HrsmPJ5gxil/jUL4AexwjuZmIDjoK/txNgx5qI9w7r8xvZhOIzgjrJ0/9sUFdIrabDc+
9B2KbUADMYSPZQUXLMahcujgmZ/8JQ/b8+3RDs4rdqVEO5jXiZTdfNFfoy9ni/z1DW2IedLXbK3U
Vbzv5imfL1FC/cIXi2mmPpX5vr5rBsym/vHT3cKyWxZrmNJHkCU0SNYPONtbbYY0cWOdnn+GW1XM
7Jv6EAtOywhij2eaZUu5g7xzdP7q83Ab/t2qRT83PzEXDzPzI/+KMFQGL429okDEA04KzYwWO9TD
o7nD77c9Io6vONbMsAAucUFgkRBLZweEE+sE4DJIZUwKTg6fpHcYb+an8xcezBlsxKu/fYVPobYw
bWoqNFJSwxvqUPXEaYOEWrErnPQb8Bme8wX3svVCR2fVnJKZd6o3zeKtP8jFWGP+mDDDRjfWGXys
dADm4xUI/TrYGh/EZZKevkYku5CU0l+aNQv+WluQcXNsDGW3JHNjMcyHOVvX+nCn1kEvQd/xBCMX
ZpzE9Yu+42gwG1mA0/jmfphBHuBgqc2it3Zjza/xnXXuWB9IUYp+0UVD1+JJGt6zWTYbPtq5Xc+H
lbMRbxi5Xz6xE91iiAVwVraMv2EZ/xrbfoNH0ruwHL2WV3elfUBH/mmwevDX/DX94IV1w42GX9c+
hp+83VfWbe4qTsbuEpgQayTcVR72+BW09S5/L74e3ORE4sFNi+eIuq/MuNfNXlsFL1CAj5yv/1o8
F7SBzsXMXU+QElqAXpgoFuPs7l30Vfpo+eWzhcQhh+TGZqmdV5jAId5xy+in7Jen4td6xc0AmYFV
hSpvIfb4uazFALwLyAUZPN27eeXROHXG/NM7t2AHHpBnWV/YLq5hMJ8uXMIfZ0EozMmsliRzzHTi
oPLZvYcj5mxBCzULKmp2rYW2LWcH/S+2LSjShw8EQVsyPr9Mao21WuVEPj6faMIEbljP1lDzD9iH
nveSz38Ol/w7WZIGan5xpIsPevgLNlbOSeDSHBJ2il99BXT+ozqzHZPEtkGtfoI0VthbGS66I+zQ
h/3tvvsvBuyr/A4S8QSaFroFzNhveCQYXsRWfRMcs7RX+dF77b6ZZpGUflb39pDns+TV3/DDujcw
i6M3u/5pFuGBzu78Yxe9OAu5qxc8HTGfKdM8EI7lDJMsCuF9NLt9xw97Xx8hOeEevOD4TS6gzsv5
8xZxzhWfkTPXVv4yYJ6zfK4cSOIxhu/AFhCv1XwmP58j96F5hCKzGgsCXblhIjQ/S/qh+PnXLnwB
50PfAW3AjXOmWcNfAAEovqNfD5Qi2p1NsZJbb62Wu/CGa+AvmoQXgPYGSWX6iW72c/QJXk2sjEud
LjqQd+OM/eEPD8z/cHReu40jQRT9IgLM4VUUlXOwwgthW2PmnPn1e7jABmB2xyMxdFdX3XsueSvK
Ipj9C2zhjtf2AwPBZjlBwiSsiikC/Cr/kha0cJ2W+yowxD3jmMbIzXvCOnodV3jauDDCnGQL7DD5
7kiVgHGQRRk+xpSCJkOKw1B0CB0I7C9BnD+t2brcDifBXqOY4Z2DUGfnzm/EEwtrxRG2jR0kc7w7
vHgHbMLBujaWyVa/AKCHVWDBQ2GGeMAaf9bf1CiL7Rc5YCThKifx/cmOZBETwLel3QYc95ytoA8T
ETZSNeDf+osen9he9bZ6BAY45+2ylav3M/2OegfTQ7Yv+o7YLNu4jEAcxmObszG/g80ektTGX7p4
3TDAyUckmxDyxHfhsMqmEy/l8ONd6A7vbio0mPgpBHNA892Kx5ZtvIHwQHSmsChWwEWd7+RBDu+z
ZEe02ZO47J0DoyCYYRBkid/zon6R3EB6AYVAOY+fYPnmqLTXwjufnYPHRDWAUaDY9TNev2EjUzm4
9jVZl/zLgxqH1/MUMEmeGVdzOSFkAC9eAggy4obR9XO8hgATPorCNTHv8hkA5K36I/xxWkmnj4Of
GScfMsTFiPzCbuwv5couX2KbxV0FuGY2rvS1+JJf7SNbHumVKM8tdvX5G5AFUERQezTdqa+KDcqd
S+uxeXsr7tvFxXhnbNovfNkHrs0M/cwre/YXyLKrkvLTXKdbBv5MjMKfEYuWfMMn4d6EY/I3zVhP
WLJ4rJK9/DIWjEI32hIbMc3cfy4MJesSHPwTD8aheeS/2tW/YbyB5sAkYhn9ExF92cqbY4ktHJH8
rMtfKg9ySO1xSwLtH5VOvUs2bFYylSvli3wTr+bOXXsX5alcWQOSB1XdgdoFF68Dm/SvQvq4iLK5
/k6f/klZgIxgmgCAlVt/8Daz9gdbffD2tuJfvnA30Tt+eRcIG4QQQ/9i4QUXCY8HBDFacQqW2O7+
qO+a/51VGFUYSoNRhfDCXh98+WummJvIDpbk2l/ztfzmbXj2TzoS+OTkN9Y9olUmG9LEx6Eq55WB
Cvim2OYnEzAst3Pp40Ec2Rbr4TdEBIWpiypg1zwInGfFwVPg/ZEOw9NLW5iWBipO1L4YdPsf1C+0
a3fwkUJGwNUO2G9EpVfMYTqoDBR5jXk3uhmPFkuM9HIv6YbT1451tf2jSCoPAGPxcKXo4OjvgYr6
YqoM+ab15nyDXJ43d+2BxZG1pbd4jGwoDDxZfA8XYQqOffr/OIOJwbUnvhSnN/gTlKN8PaxPVK5m
zwAEjyGg5RNIkHTGBzIZMdhEGcDIyuchOjWqSp59oimeMgfvcjZgcRBnOUI4wIuJw+XGjYQ5sblE
F/fNEy9ehkuWOETtde/8iAcRGimJx6zFUkmS5Y5lXr5o83DJ1SIPXD94yKmpVlG4PNoO8Kf/VuHA
LEanCWaQsw135fr0WtR9hNdUWE+C1f4C0oc2w8xa6sfN1ScNhsXiL5m3+FNVbKz6iapvqbyV87hx
Z9Ec4M8hXBpk+nR2bUObW1UrZc0Oadx65q84tR/pxnhN5YwKF+wobI35n/ec+Lxcf+XEoREoKcX2
8CN85HLKhDLItSekwyl2+tZgGS+d8YoeF6gxpqiHyGqr9igbbUZ/XG6+tfcArFWGy5qrKk04794R
lgbQMqyR2JwZm2OGrKtZCggzQtsKGU5niuTP/E9/M4BTOKSCfQerYFlxmVhvkQO91DVDvVk1y9fq
UjpiQAz+zD2qN/YlEa8SbhUbydov2R2z8ifjV5QnLzI1OmdWj0Ij+asIU2DtnmyfygKUie0uclY1
p14Jh8CB57OBOQuf2DUWbO1zDsGr9teX5wKuUuBlHwY4GA95QsS3QBh3D9tolv6jRAgpxKjH1U0p
zEIqQeJ6qSh5w9Cn8gDrX9YvhYUnOzzAzaG6w8hAY8daMpkYS/qQtgyobV0/Bl68c4FfcObDeH4o
sMTQRHMN8PC4E6Wq+qIFJVybA0kLMXhz4AkHk0MvpAlbvtPtXlLuc1hIEYIgrdnQup5EYGyJ4OU4
QBNU19KlhO4LaBbTJl2lqZ6gwoD3wb3lOeHKhsbdNGylXvI9su/8BKmKn0G/cbKO0Mj638yrdFvD
vxThWrtmKIpxRkPB4S5CNDVwZ87CE9MJvob8cW/A/1nD+cXoC/oFpt8QISSAPiIsHTCMi5ZQoHO0
1bbtp8ESx2TFtn657Lye8ROPJ1s+W4b4P2+rrO3xwZ65jUwnQgPHmeRmmYAQJhdzlZ2m13/LMmDi
vp0F1azur5inWVg0EuJjtlxCRADY8zXJvGZwQmhWEF6RlxA+ruDEYkfWnoK1594EIOTyyfVb53vo
Q5G60GkeGCvWGdYeMF/8oSwIxAOxwHgBFI5Z29mhTl92hsCxBx1MK4KtUbNZRgZiKqZAknfFAbeY
ZzJuUu7FGaH0r0LYFsdpqpbvBld7DvbhZ9yC62xAIbdrDgbSsT8aNw4R4PboKwhs2XDPIG7hBuMq
bInk/EW7RTc3mVZPn3MGAWEsp/+m6Ym14J8+7lZ4I7QxOn9aS7m6iM3qKc54yh9vAtArc/5pTUQ4
1jLr19ialDf13A+odxycyvDuzX4JQoIhEuwcnbIE6cu3zNEfmx+QabTLio3zMhsnqAXnHOEB9cBg
svWBvNGQwQlNBoQIizYis5xuGXISzHaHNl3rtC9zRA0b0/rTEuL0gOpsdERzcH+TBdMPyUI6u7Bk
Lt8NfAL7/Bd9UQVcdPCUHj1VNbv5WfjF+xg+R844bIy8X3jKwd5pxBr5n/qngmHpzjFO6dliYq9A
ho924LCzBMR3wMTkHx+I5qU1AeRnyb/MvrUnc6kMtM3mqGk9IiXt4TuipxVcfHZ8CJmOuFe2xd59
iaSGR3tQlP1PfXQZn/9kGzpI/Hjs6+O6uRf/kAOS3cOOsEzILV/ERziLqlMc/F/pJ7+2JrgxZE7A
cLJ/+U/CiZKlOZ0pvEjqTJqMqphGj9WFDU/95n+kSMFF2xQM2+xpBWVjI8qY7RP0y6f+3cen6Myv
uyaFpp0LiC4gUtgFdvDfPbzZwemv1RKYCK22NTne+dISnZLZKrGdtBbDbYFoZmn97smE7Wiw4vHv
HIU2DeiKjBwClpm5JnPfeHGggTAcXRZ8U8Y10BYg+nlIF1ektoKpQb/KrUNOG75khLrxzswPin7p
6cFyluTkhgQwScjl3SK4w0kMkQnzvrfEWtt8qX8hkTbNjsyfutkgUfC9ey9ddBo/hQxxBV/CcXhD
BOeSyCnjkI0X7IoponON0wIrFlu7QrjgBjgLGIERNgalWrGge1Q/yuvNerJAwqf0slOOXKzZqDQ8
CUMx1xI4bDpz4rLVHMJPoxZ0u6oeYNHCe4FdxOx4iljWEKuuZHGTDSuDzQGFTvFFGjxxwMoL5Sy6
41J3+BFCvamNXz9/pda3nH7iiCF0fSuKHzFn0eC5GH00lUug1KQRRjqMG4INt7jJiZjwLHAS4IIv
RrYim0EzF5a6DDBsfidsL/+yjfcvVYAbbckE9JKLnuyIIM1RDc94jTnqA2SzfhrqkYBwEFh+jgS5
XJtLDenU1xb9d3aRaDmKp5FEzn4taOt+iou9KdVa/8YeVs3wNIE7MlChBERbOPLXnqd3+GayCsBA
7+zF8E5W6j1v7RqeB82sKegB/fJC4Jzu3jOKaP3QmksW/NRECLtJreMwYvqwS5IqQGC60wvJ42jB
iP3HR9a1edHPxXAdfjBqEUvINTDAXl4yCw/kClCP5e1YXmTdlrWT3LwU46aDA4z32AMUypgSdiXJ
lv+/EIa51OuLF28sQm8EJx0OYOWmoKdy3srz8sUaueAHdd6mw6l1gErFheCZ5WGfEC9QP81ZdgHk
amyR2O6qC/hHQXF6NAa1Y2J/MTDlYPpaNB1RROQdUYE6PeEttO3wBvRr/0M5Ifaz/EPMCaJoGehI
OKfuJp0wSuYa1AbVJnaVYl2bcBnHyj2Z6RbYaQuwDTJSdQGb1P9/EC4AFE3kMhvfhE7EOXRRk3b5
Ngk2abPKyoNLmiS+zgGF8V7zjxFsWAAnF4RW0Ck7ALaEAiPCqlBNryPLFq1pd0BJAnbMpBMjMKFF
yerATtKZVkXIwAm1FYkpxNCO0gowH5YVY20ptrscvvVxpWCOGeapdY/yreIyM551wTIvlnW+Nv0V
Mc6sCfAzheSIgFw2D9mB8kB7+FeWDnIRWF4VANMiAQ0QGVa8AbE6fRJiV/MXnvHMW6mUkdY2ax0a
lTBzhr8QkCyQwHIuYyUfHH4/zGri+S5ZOk+TBYQtV2cZn7PZ8J42d7ZHWrwjuWtwhcJHYF1Z9s2/
vJooTlxXKnwOHSICJ7pDZF3ehJW8mbYTyt2J4NvEGwKuiN3jPvsaCbu0IWz1W/9Ch1h1nHNsi7PS
BLdyrHzCucJwaqQl4S2V6yDZYufWGMXTDp5xpwXiF8pF6C1RonR/LF7AtBg2JK7D+AWZEeUFyI2G
dgSneBRTzRKEGh10fp9IeElAbACR7wtZnc5vPbRPgiJncImbcc+ZjgySjC1HYGswviN0W8HSB0DD
KvOLliwH2GpzUoPukss7sbqI7gnRF7eLIG7mFIa0owDkJYWBwsUAbK16ewuGRiPtddJ5xwO0XNng
4f3y/UubvHwZBIf5PaXoQLifljUOhDGnJre+j+1VkGSM5TuDEVd+1rKzYh6H8CoU82hwBnXBSChn
7CPb9aQlpRTY8uVZauRqxngcgSkfI5Snxbb/wC5jJfPNdV1SJGBMdKxqw2tSRA8uZxBt6EnXF11d
JN4elzswjrx/COEOlZsaX1EdwhNMPypZCL/NOaW3yEX7ElnfCjuLWAzwIx30ZEtqNCnUo/SvtfCr
5V+pAVLfenB9SStO83Pkgi1xeIXBNFT5F38M9t1J10VkNGU0YmcOLEAb6LNAdyaRPFnpDgocMpYG
Uj3JRJGgYM2B5PCFhB+JZsGXQa1prMhhl8pVUF0YUREEyxtoArgREOvMWFNiLM0+sT6z4W3A7gMQ
K85bDsutbRB6jCgS3lm1Iy9jnEJvQEjN42bZu5sBbZzCW2HzWcpmBYen3xU0/CW76imw2GyogRCv
bAdIEAzseWWsdVzu3ezAFzayW02HCiNHyndjH1qyK7BbdL0tKg9+SASaFmHZdBJckL5RMUoy1zn9
fuY9HClufUX07aYEtK3wJATAEC58UoJxva8YzJCxdONleeRmw6Qr3RkVm2JNBXKuOgRn8jiq6aGm
fdmCupm+o6X9xCCPNIojnVwpnbMHUplZpT2j5C+tVviZc8Yn3XZCCqWHPNzF/VVvvsv+2spfHi3e
9MUwdTa2uLI6GtYyvaoen7Wp2oPb4Or5CvKrFn/3/r2Ved7IW0lPqYlh79dllJwdeNiywSk5vcEJ
rQ8qHFB1NgWdMVWNHZf+n0HqEkc7Rf/RJSBV0p/MwSRXuN0FPReJtaGkcVPtivLHLPEN0KzhCUML
nQ/PntqKt4B7n2wZylrCmkM1uLoBTPW2HBeK9CfwcT1ObbX0L5bgAOo/Un725R0EmSZZSgYzcodH
NC1XPIFNemChCPO9KG0oWDAs5tWKlNya38KggSIQ2NFIUMIxt45a+VQiLOiYFXnl4wqVd/5b6ggp
9u541uvvpn9n5M8jYDRWhBK45sFzT7305dNTj0Ajg7HvRqY4HsM7aS9MLj2KWuXUKyfY6W50ZVGd
dj95Z8SLodplEuc4Cysi1kSQcxIVA30CeViFfLEJw5TbTCZHfcXdLMdDnb/qaGeAaMcJwv+BVrRQ
tr3ncHRtxFesfNLwXaq/AS8jwiFa554dD6WDJmauIqnQuHJyRwerIOeQURAgmxkaIv5AyB4AVYsb
FTIOE0B1+CCivWGAj1iSd2WkK+prUgDM0AE23eCLV1a1gfPxgVWcQ8NXSC9Xc+0EIatUWnOXtoCC
CRlFcxEc5QLbx3UEjeGnyDr8h5G07EzvvTWemuQvIvN2TMRF0dHu8R9x8hpkaHycnnjNgRMvc52i
gf2RttPoacxrRX8mw8GJpYhdoVmqnbJWTFjObOhqV3DrQyeD49hZHjAC86LB+c8bWixMsCTFGQ0O
xLgm88Ag04DikZzZaOHHPyK/SFLbT9m4G8gshE4wFoZxTie00sgD95l/TPNelBlxqCynJGiJVJl0
ahMEhmPVr8C6+Uo1h+MxVzj/9q8kqp2qC48jvgFwCBAowfcJTBc4g4YCZ0z+IlyVBFfYVjAkDPJ7
s/vQ/NP9mynoB6Vk8EBKmJ8Vy6CAgiAzF+DcHSTE9MmPPOGjZZ7jsXn670gBgEdfJbEeBIc6yd/0
kAi5tdAZebf6r9JCS29CRyXSt0a3iJdkhQllllqj3VaIef5QqGPwneCWv0Vx6nluhiSYWZjeq50s
rvJuofy0w0dg0DzkO3CjJd3fni1CpDMZlyZHLBXFPYQ5EKepeyZ1tBuORFCxzDQGW4AF0AUiGdv2
JL4Yo9aWrUNW/bQo4yX93tIwBb+mjmvWHo7aHIWz9McwCDXZoOynvvZsnVAsgVqZ/lZrfDK4/NLB
0gmSc49hdqyRYRY0NWqapA0HEbE4+cIZmSee74mkTrlWIInPVIsjPGcEt/Es25PZp0cx4vil73Dy
0j6BbZr3K2NgmNvfc6hinN0wE+DR1T/Um653rvKtH35LZbMpizOSIRyNtmqdVDZIpmm8gQDXGQo2
dutfAtBjOQfkUv+1lH++Ks9Ya9i/E/mcWuuMg3VJ76jdmO09RDRl8GIanD11AdIer+7Gav9AXw8+
gF6nopgZClugdrOaTX2LWhjfGyl6ogQ1tJXE7tZa645+VYfE0/1rON9E9xFRNXc1IP5Qp6ToxN5O
OdEaIbWFeyy+lWEL9CtU/qqpcyy+h+6S1Ita2Gh0bepQ4NVXVyZun7nG4IGejSC8cdviG60/Av+2
8jOndAGK0rAshW3/IdCXbgzLMhxNTncSD0qHbMkz8GCV1lGUXmJCWyMEbSLh1zu64RMjE4ruPTZN
K9xVsrU24xpXAudy5gzF1uNQ0RXVPtOwUiZO036n3ORQ//PFa3zj/6m6O4RtclSs8FIkX1V/TstH
0sGaB6O28gvyuNEkhDiB5RmNIQ3eeT11PLL4qwYbV9fbXCRgY8uZVFQPAGswA/m2RLS4QfhxHj7r
+I8Izgw20OTEFXEtF8x0c3pzrjCbZb24UExraar00KGUU9cltP6NiAMNyc1XnZMdpFJKODH5V4Hb
kPs3W3rO0Uh0r7ICTASLHMOL+Csq74W6NcSTkb5UFR3Hb52+/P6haJy+7ABvbfOv1jaisOzjfWV9
leFtpKOQHWDj0G2emHVJtO4sO6KvUTpuAC6mddB7RsBqZB6QimqEguyekjCaWv7k84PA0Z31lkpp
cPEQbgsJPsgIOrW4j4Qs3jhawvWmyVcBgvJw33evCNlOFo2HABNWKJGcus6IWwZZmJ9N9hkxb7e1
cd+OjHq4hoJdRVtl+J16UZwqtyJ9LjyZOhl+O769nz4N61yZO/xxKAg1jFVzAKWp9RqCU8MMuJ+3
wVxS70p9NeozRgou/wf07qzjPQeQWGrerEQOHkMNPdClpZ2pDrbHS17DUR1/RRLQmKF+18kNwD/8
5O7Lku4VrVhYBB46GEPHFd+tQMCGdOTyxZiuPROmFYBnOUW+yRBvQUT5SMGLSiXpfkyaLAG2grOY
/UX9t9uB1v/n86THBkHx7J21zGKXocj614zvVGU7C2A5UM76+hoEPXe+qz9S/G5D0Q7HLU6oOHzF
i7y+ckNmunulSC6km0kOu5EeZfElAlpUx70JrrDzaXjeimlyrSMKVBaKhfxHXHTa3Kq3LURagUGj
lq/a/KXw6JhY9laSdWY/4C+1JYR8X5c+yyHFLPmO3YJ+mmw68GdLBtYc67NwHmSLIPit2luE+XFE
MV1pJ4wA7pqXnbqQ1RyF4vhm9QCV5BoPc2ARSM/uuBnI7TVw6jl5mcx9fqKYMpls6AjJ9zC8mTLd
b9pyMsBYr8YDAuQ8ZG7YPkXh4dHbSMujap7E8peMCjazVJkHdQ9HkqZJq8/yOjhl/j+/3fgwZOQt
+GhLe+fEw3B9CWmIrTP9lOn5FJmPThxIl1QCoLQiz7z3Yigv3lt6Q1QC6lYw9pr4kw/poq6MfWKl
y1o3F5IYPHuUMj25McIhrMncVh13fLskNhkt0XzXluthhcdO2bTKl4I3rPYuuX6vRRJdvam7bXDA
MxJkBrSGNIvQI65oLX+FqBZEoQViQaZa9YzilYe4rT1a0XPgfB2M+axXVk0GDlVi3MvHc6t7nD49
vBriT6AfeliUdAdEvhIFl/ed82ek/PneKND8x3OhfeACYpmmdZSEp4qRpQ52veN45mWLKuFInsB4
RnHnda+8cFzSpvQFuQQ5I002p7KE3oteZwpsqteS8iV5aMhI1Stsnr+q+gUSMgMMQJFfO5K4y/71
IDKVFfSC1CTYSWS8ghoK9KWN2c59JXwVV7Cwp11xMyxao7HHYce6yfJkVM8meVQqrtRjgwhH2LOR
N9EDQ00kvfwBaCVDCDqzeBds02PmEz7hsnD6RfuD9jfLSC9CP0KbvKrNuaGhNQE0Yi1zATzH+6Ko
00gbDjj9uJFYE3LQEX4UXDt9XBo0+xitxC5A3eiWYo0eCDyJj7F5UbKMbfZL3UQAMHu3noWc7mUq
yIi1v4yprImB4bQjcylEhtUGTV3kktD1FPouEvuJm9871pKY26fyRrwVgilZ9S0Fg3LvLlIq9LC/
dj5F/NIDOOB+DfU7ZwZrWK/e92y3PRJZAX5Pi5+VPs1OhFMnYxaBiwJ1wlJ3JD/oF1YJsf6RlA9H
c9ek4qWsdMVzDqEyks9egHqDGda0RHZPNT7BguqEi9LAq/VrOuz3XJdtS30nzAxJ1wDMiwliGUd3
Op1FEV7Vgq1uuJpNxkV1MTQjEogrjqw6LZ17Ufzm5apBIehTeIGww24mEzyV/xvCR51Cm/N+zUBx
NIPoTq5SpS8MDmYFYFIPftyNkwppKAYiZFy4dhQpzK5pz0DaHpqLzjsSVQzqoJ3pSWbnTMOtijiP
QphnBBt0VgM/M7IjnPopfekyWYT1qunXJFzPkh7+/EatkXr76xCIcvsDd8ppNDRIXYfzA8FYhXoC
UWsJIDXCkVwJsDDp5OjjqxKp9xHKpfcEl1VKpz+I0Yp7TDkB5VBTz7URUDMLqaJQIPPdaXjRq0Ta
3BRbsz0maJT8uYmrIfUQppDJwMyIpq7qPQflNo7s99MEkwwxuoArevBl46TkiCGljp5G+ouLepYz
F1f6HY6RDuWMT5DYNw4JlmBG1Zj0ZfcE2LcPKRU4nF5y6a+WUQPxXyBlzSoOUHBrNDFcZMWnYR8h
hCha9yb9kZ7pv8Esq/wzpC8jyynd1zTG/ITeVbknujpnAluhTFR/1exQ5gRNnWCpOoHISE6/pzqI
qUNOZUuAVHWq1VVunsfyoUg/IcF1Wf4ttS3UyUky6Ah0CK2RNqsqOaqHzpJtC649RUvTkUa8HBnr
UlRMBtRWNPFfQsNLk1VvSRuB6ZXB1IzpT/GMeQhayNz+IS2ueZTPBCYS9CGD9BJ2AH68TS2cPReB
UrKcvnvL2gsUB+CVgsASANlisrZ6TEp0mgf6SCP3rxd7x0/2YvA1irTr6FCyJEKxE56KEYBeT59t
bDptSCnAYJ+lhYZAOkvrQztcxs5lsDxyyDiNHQI6CVEg5349jOZuoTgpJwrdhMOD+13qcXFxRScX
fYUIQy++eG9l8d2T6TsZoFh+ag0JAmTRbHzKGmc8AawAdj6YHtdUBvJLdwPXyiInY0A1abjWjGIL
ctRBkDBDRTdvBxBvkpQeDQNGHZGCbj0DlRmarjtVzqyfg1Bm0LnSznGA4gVJRVDjQwRY19KNqFOw
+MVckCjeSw5fpOoJFkjRjM8RwlKgAxcdqTPsnKW9Er6KCBcusXINkE1Izj7dtrRk+GiiC4EuIbjs
aKxZadfwhvDU0KQyeRcjJicFdkO5y17QMBa+UW999zh24SEYIyd2j5CKHA/vgY6OpI8RHOAtL6VV
J2XLqGqIZ0Sz3yZOnaL5TLNhJ+AJ6TXsnCPtBA7G5jymUoxNGNvJxmsbJzGu9EgtIE9C5DSd5QyW
+d17CdK/UCa9j4Y/sJ3Adrt4lxLHVBPeQzyl9mUUey2NN6VfLdP+q/DPGedK3LFziWaxJ1Q73+9X
QyPP/Yw6aApmS4bvwbS+Uxwwsdmcg/5dmVfdiJcpV1grmEfTtG+hE8scyPOR4X2cS7PQOsay9NPH
2UJkvl0gjbeQFhb+xXAhqESLmnQCHC4PqQFA3bi7LiJJEh6asfRAsHUQAbOPoQs4RblTZGXk6r3p
CAQJt6ZwIafQAxrUEK3k2TRvRksliRho561w461BlCU2YITGwBA9adFJt4Heec6f6A7A0wNgzD4D
NEZXcdHiLVdeoyiife/SfE3w+VJ6Yi5k9T2Y42aUayRcQBsk9SgHMK0MYV7QrsrceBMOn5FRIGd6
a4DsD8lNohQeW0jNjBMrKjNFuJWAiELicz3zWaLkqLk4Q9lThqD4LcNv0CMO0Kzc20X6LY8v5nAe
dabtLi3nNqF+AX9cGpQC+kst6SmE0BiQH9ctbiJQEIoao74Z8kNNc6Wm2ZTnVyUayeWishFItMK2
3tKeDuLMyXnsgiwi+GNgHlwucVcuxWJEeOUhWm04ySjoSjxH1PFk5DEOFmJYOpjs/rivC5AAyUcX
N8MgLFU135GXRRdfZICIZD5PjROWcttXxyOBoQ0aol5OeX2VlRl+IMRxJiAvrE52HU+LS8fESOV1
Von//IzNyRWXosghWYnOiteDgPSfrTeeQWTdeSx74Ts3LjUHi6xVCVhl0SmJuQ6WQpczjuNPpz/f
wKvXZQImvYnv3NEII06bp7KCO9J+JsO6NKWn+ApBdnDhRxmehr9ODSQUrLRufwlj1OwS8RPTQMjA
1ixTMlOIjxrs+caad9PmCgO9sx4+krFhQCw6QHxO6gnTNSuUnIk8a0xurgwZUJHy5w30aivkr/7d
hErfULgCW5wPMKmNHL5lkV6UiuxhzOUxGH4ZHGDY1FS75njwAQ0k+RXYW8nE0tub9C/bDuYS7Jmh
UcAy7WIWwS6kw68joGAqLTLiVWGZwVNgIFFvwUTftD44m2ilPF34Ss2p4GV85HNmC1AmJYwIGw0u
WXfEXpcNgtOoPJxsy8miT7DqU4eH2gdaax/takVeeR0GfK8CNUhDedQ3YRnu+7R+C4r8DCEvd1yD
QO85MBv2WDz8AUF+/hGANHYVQPQ+JX7ujs+QG4WW1wpXLkmXBgeHnFJ0mEYt2ARSLXQk6PUg8ObF
1FHkDOAjG2JRs404noseQl9Oxb25kVN5rmg+a7y6cwX2OPK3ibQRzI+WkBvmIt7QP2UTLAFqEkCU
LxRYhkPZ8RCiuo7nugTGns/cMLTtoNhmjJgVq523kXj3u5QxH60IbW1RoqUUIspvU2IiJRmqyplt
ZdaxNqOrNOh2I0PnoAHZKA3qwszxpfau9xYIzXTtgkee/vaAWtS0kXOBiAtFXKvcRaA/7GXYOjSi
aBrZBhxPa4V5tjWuYlSH/b1Fp1ZQLMj0WVPaGVWpU6hjI0Osr9FtVPw7Gz6HZcuxjJ+QLCKEYhUn
+f/RM9lLRhSVVSb34Vf1s1dPk9on31mFhx+yw/dWRMklMpxbeJDNLVM/GTABcbXOAgR+neAxT6Lm
QsoqcO3DtnaUao/sIfGe7jlVESxzv3ujv4ZNv9QZZUWqOB+M+JIa9PI5ZTTaQzL0jQQJJ0Af5e0S
7SAq+SrT+h9zrQrMSblrTUvIbo+mJWIXQ4vqLlvjp6Hi8VnZBfnT1dpRE0mgpKoVO+Uw9MqhZTxg
Iq8Sw1UCQdaihaeStwNdkVVLXtaev9JTZsFsoDTJ7Y6fhrWO7l8gvyj+HiPVtQz3NLFoDzUEAER4
sOBv5YgiZLgVqf4nSrhjDLqIwAQbzkSp8peMKOecOrwH2G9S1E8y7eWoQIEh0IgTqIpaxh0Z/a2a
sUsT5uuUuQvTiT3YzHXH4U6I+k2B6Efp5VPukcIUGIBc+lPbSodcI8usHf70KLr37TYekvPUAI9o
+jcYIgM4JQ4yFrBNrzqRHaE131VZI09niClKVJt4/vWATrI4EH1F5SCcKnRlQIYWnCtPjVftqyHe
akUBH4CgA/a8IVr0IcgZ1svU2o+MvxNM9rMc/kTiogpjAuJyNrcgHohRuC0V02EdYO+etBIsF4Hk
uHLA3BK7DQctdYCK2C56BmiD5O18g+LIF9J/LgFCzBm4CKsYdV00/hT9rqmDQ66m53Gkl6P6iyjc
6LkBu7+9m7AvaKZk6zbEYIy8qwlXZp8CkgbGrFJ5SKE2E00ylTIXuK8HjM1KHrIoUQ+zvVTkIiD0
IZkDvhfjdOFsRNohCQxGlNwan85P4Op/Ye7v6MBL3lEGv5U20kHNTNR8Ps1wSBhx7eR8L5U90us/
bntqaGezIpLN1yQ7o9trAok0aLWDfZ+ftH6dD7KtZRq97Z9ebBnfj9tORvNKS6ohqUoQmXGmgXqO
6Ru5mvqIwm6rtQa22/Lkc1MClaAognHInR7NU4evf5axdLpF/o2IXHWpvRVlabCEYJNe5EG7iKRz
I2GyRn7P3ZJNQBCCjDjmS08OsVTe+tHaFDkbsAKgd7AIQ4LSqMprY4rBRlTHphijEu9dcOS+jvA6
nWMJnhm1vEszxP2eQRQ6vcLBWCmcrQOmoorZPyz+m5/X/xoFvQiijIUYwo3wyCqk56UTqgQ07Ril
OpHO2p2RD1cx0zziHjmeG6ndU06b9Gsjd140/c7HL9/TBajQybpBMSsmO7Kb2TL8m16ntZhIL51j
ag7/O6n2ihR/3AxnVXVR2SF6td77kfvyjfJX1BWKInpZbGa5PpOIWWlNetpKQy4YFjkFmBg8tl9P
DLaZgXSCUsMMrKVRpShdklMsx5yLHE8IQUxE2lOHM4UYvkEtlTNd8YLshWOjGfKbNpQrJdUOUU6I
Ewf4qQDxadSkRnvsVO9teNq6kdt929ZkP3wUub2MIwpgN0bcSfBDFOuZjckc0Lug/AzQholjzQ6F
TKUSRNtkqqJTd1zmLSCTHPFEgE7AaBcc1mQNlUtuANxICa1QrnWS2pJaLjn3Q0pjyabfUvifFumU
NVzcMLrRrlhKTAhGGkOR4tp94K8ADJAsDyJcps0UEg6QeSHCAS95KrW8VK5szPOUvwWCHP2s2sEi
WMUjqaNEjUYIsBJUz260733j05blzlXoqYKyrE3/P5rOajlypNvCT6QIMdwWqZhdLteNwihm1tP/
X/acE257pt0GlZSwc+0Ff34L64tqAD7nIL1FuMWTPIHVCJQnR6fPQ6VjVfCbM3CeatIgYTsAB6Af
uuEjkdTpDGE7mY7zOJISqHkYpKZgJf7I3tLmSwNAHYeLXTjQbUq9dabkf7AwpGm8Kbia1069rpTu
Wk8DWTV4Svd7KoSTZgdvumysJvwEZLoMJkHVsYfpc/zOESI1xlWdQ1bE8XdsTJdzyaqcTNeSccWC
WmM4yKOSCAqHhwJVdgcfkShUnqHyvw0ru0/YLZOPZxcFFB5ec+h/5w1G0i2xmikaG3T4Ad0tS/nN
OYuEqn5OWv2Ql9rRlKVdrdnnfCSJDOrAEIBO2L92a/xSiDyqcG+3UPqn7JCKUMrCvmZZA62JWldW
aEF69iUzB3Le2qNNt7MbRdrJ31gixo1zZYPZ7rpJ4ms79jeVOrrvsa9WPrHG3hgmzg8dRlEYMrfY
BXbKyixQuMEL0yDWYRDgdtoxMTNXlqZ3i3UqTnE6VMvnAIRpcPq37J60WX/5D/uz02Pg5evILlls
ASvUX1W5G6WMVyUdDLPd9IbFYTXc4ZfxjUMDpQ5t5S6Dv46vRgU2q0XyTi/DVRTSLO3rbSSckHJ1
H1TGWpqw1k7pNGvMBcs52HGBE1jkZqT+iv0XWnfBMLQSeVfk8A996SJ7HILY3yoZu9hu+pS1fBcG
/OJQNde+vjJwaojJtsFidlflkFazejhMp5Rvq3x1o7EdaGAt4whlm9kcha+qKBcT32VDeLQLyw2g
lpkOGL7mcRfqOn3HMw7/ZgdNRVulnJx1c6+SQ9ArHs3yocbPK5eGea1ALRth0eCCusf7qdxyDvzF
APsHS+ziGHccuxJ7JOVKDg+YjEpnr8yeiUrfLYFw2MaFf1eMsdwEJdYocQqs0TSdA/mxQhEoPtRm
3MNYwvalmHyFhGELcY3frUdzuNhBpRyHXqHH3G5GxDu5NoEaKq03q2Sj3NqlvAw0TLWz1IQRZSnN
SlY5OA4Z7l4AatsCawssosb+wJUWi6pmSZG6Dtlzo598DSRRilH9GB4xL3zBk/AgkLo8n8J1jglB
kd7/2YspXZmsQgriWSLcxvpaKojtLBAXCH+uRAH3SPGTnBtSZRzUDODIzvCfm1J/o+fWVY1U4yCL
D75abFLPb7b/PjWOC7WJm0OXfprEB+0T1SPxS3xQobCWVYxWStKES/dYHQrh/51LAalRHVuL2fT1
oTUwD4yi+k1W8etkKpuLYKJVnVv9McO1diSV42RO3wneM7NJN8ZdlrXw6eHpJ96jNzpo0ErLmYLE
GSiyeKmUGGRBjO5pEDhmDv3EJm8NdUXS1dLSHwp9b47KRnxxhm/qTZrsU0boip5fOy9QvvI+e7Uh
4TSxmj9NowXGYRsmN7aSeZEJVwnxCdtho6a4GRtQJG2Sk01EryCqYXPl2vhUPZDuRmrsYxQG/iwJ
7fbAlLKNECwplbtbjrWBjcGckvvWrlDiEudW9rRet1+Ghg97MjjlfcwUKH4mWiUf66U+04t7NNje
pcAwLU+hykIqsZaZ+NLC6y/BIPfHySRpUDdNdQNdIFnEYazB+Sr2FSff0xhG/WZyCFusGks5En+C
h6ImLSQ2iDWrEZTjtsL9RoOEOx4rgz1rSCaAojYvbkVi7aUOA0wdnaPd/yT+xPJvRjL2VQ7mKZEg
3xkEgzvCmcAGxVZsziVWocbbPLBR8ttjuSwrOhckFjXzOqTzKmESvb5IflBBFFdhhXHKsZsO+mpB
GBdxR8fAiXdSPyE7nDBCU6iUrRabnkDaGXX2hZMbymmNQrRTYEpQyrOpVsk6Nzv7Y7LWcp5uNPKj
zh3e8G82FjF4Uc9Sg2RiEwde+AjdTXacBC8oHThYssv3vsZAq2+iQ+5zWpQ6jl7dijnXeXMn3QzG
FlYwZHEiHFMsajgfK3OiRNuLTvssW9bxGmStclyY7rS64EB3EdQgeIZAloLYqNXwyLYoigk1KvEm
HQ8N+jrB/VyZYN7wtND3471gXCHyaXAnHH2pK26KjXW9DlVXhcAMvyZd6dNSiEGAF/BkilaaeWgg
hJv8Lq09liPn8Jay4djT8yPfMaeRAkDCEYLU6Tme+KVySMCQ/eSSY2UFf4DxBBqOEsFSF1BIQ1TH
3CBr0UC0JVccRYrvwrWpzWcg7CN/yIGzm2vu3TjeeSnIypZknFa54FgE2UYbj5zoM99lq/eMlaEu
YN0iW+lwO8QSgK5wu8gMt5qu2A2ikdiayVdCqFQNWfLQSuveOPvBjxc+CGGJcl44Nw5wDQh8hnCC
rg99DEHrg6eXnQB9YMUWyj5FiU1lPukkQBpfqnUb5fugXRXt2uFgIH+MUAUVm2+GdWqtxy20YRF8
27DObQTjtN4+4fbRmMCzAP/jIFkhV6IJAuOX2jzuF2W16oh5r1Zy+5ZwaMphInqcMxM2ygDhPLJD
wIx5j9tFssBoVjsZRCUSgIjHgjx3kBHV89JNVuXBv5RvaBWI0cRyXUdUY9JrOqn/WhqQFfDWLQch
HCFfAU50WMzvHqmaS2g3+DFusebfDBuuftkvpxXp6i4OLt/eS+jMnuHDfJmv6htyC6JNRHg5OjlE
oSrGu9hGKKfiKV+ifbRP/6xb93Ru5iXbIy+btLmp3pthRyPDv/pXoJD2kdzzI7aFx+yO38cjvVb3
Vf8ZszB0bh0eWpPdimR7d0A/6IGYL5KUGgxzZwRcplAYoNTKXcJwmAzNrYQwVwBMzRiP+DL3a61+
lwa4attQW6WTq8eYe+gmrdEFzxpOvvMlvY8H8sT25bG4p1dqsP5BFta5fkT3+Gh9wzNLyXMbt7jT
ixjJFuMfYgc5S81AYwHdRjXZ1NzKLiwXqnFUcZc2FqRr2L8gdGRADVwaqmByMQFA4DJhUUP3d+NB
80dkOZ1zPHo8sqv2sGFNaR9gPxRtJFz2ywWNS5ZYAN8WaRpf7ByQNSA+htkJkZQsHRTljNH+rwbw
oCq66g/ra/qSjjo2KTDfpTX5uF7+Rq+epklhMYF2VXwC43I45hnvkrX979HT5qOqI6ZN8nct+id/
x1GYtqK/nlTaACtZkMvdOt7Y2j0BQRkWTnXBAdUq7713S9ObDtWLFDFcwaeTGW0g+SJXCcp7FL0J
OA6hAur+co7ij7FPoCkANVy0keb7gvYmWy3SDBZJsU4Se0qWDfJzNHrg7jNc/S3/PJkPLpKlvXaW
ds9KRPcPEjMS3gwBig2nCGHU9yitm+5XIoDOR/SffRrwI0eHDieE5Sbh9/MTeWeuIeuFyZsicfC7
pSbPx7NyxYiN5tzdj5aYn1L2lBnH3PkZ3zSc/Wnow6C0e5ceRMZmkS/w3kbPiWNam+0hLSjBCp8u
q9oF5hbSswzw6e2m5qiKdJf1GNEDWcGPYKEZAM9JQkNHNPCHMwLdiRlAODF7Hc77qPrDtda+a5Sz
Dgw6SKr9PrRWIQZA5QnHWHbxLUEvuGhpFqlG+2y0l6PcL2RK18Y+6P3Vpgc1EAnkUQYH/peq3a3o
TfM+s2DZlQdLfXQwaWJjhcF4n/IsF942ImFxqLtzhQ+2g72XgbMdea/ZLZVuY/8ZSZ86rMQxAIRX
P7zoHS1oYWNgyQ5mf1YWyx4niJg2e9EYCxOgHFiGwa5B2KazQGuWs8HGkh9TG61i2uJhDzae7XCB
TWPQRLhG/0jJLTpPu91MxZ31EwHkAI+rKwBkLr5zxNOYU1lffqOI8P75CoC06wkvYIlBC/pNDpn4
7mJXslWyO216A+KAOofQHGBv400QFgxq4Z+Atj54HkF88yFnMgI2OsofrvmQ2oXyK6Lh3CDr7SLR
pX1a+QHchaNbgt40Ow7WBlkmFwKji0GPPoQuCN0ykJ0Czn47C+noOvQUZtYTkPS9xm/wbdhkdwiP
Jf1sIWbncqE9sCU3zjZgfkOjdmY9wnkTjeOKA9EAbwWK+vCNHiCij+0voZwHxKXap4b4IyKBEb3L
kPPRo4G+A1rOI+wjgB0pjbBVFVHD9G6NW/HUXzSao8YVt8iYxX+Yq2A+q9zT6queDgh+JPuEpkkY
Y/L6gAZSkfULTA5RF3gExaJoVNMMQKlJQfnTYep0x5bq17+Ft+hlcnSNSfOZkbR3ks7CsnYXa+sC
h4aGY/GhSfWt1YKouvK46KSZhWcUh7M3+b28xWjH3vWv4temnKYnJebcuo8uk/qeEsckJVdNgYdw
KOuzQ/MG8Cs7exXBffcAWYvFnVUvNdzwRP92ShxMGIITz8yDtCzzq2o2zp4yTxppWnBQSNCV6225
bJk8k71Sgzv2xxkhrvRmildswpJ7T1E0E34CU4SGQ1WCy788DGCcQ+m891O2oBTQx82Oa8mUvd29
Kvs3j56ZcgP01Wy8Lw+5fOkBnGpQYblcZcioSTKBsAKnWsWySYhGV4gxJnmlJkvqL8TOXDs7J3E/
cPzwNKBFCOjTcyuLXH4YOjbFeB2M/0RBrPhkbuMYgupVWbCjUoSmdocM7Ctv9h3yNJtdHVQJ1HiO
uolhY+ElBdMqoZheYFaT/fOYwet1MOaKQW/rmMMUqBBQ4vn2I2MxAL5It/PH+MGKIfRYtck1gctP
HxjamrDSgvYP54lMa+D6EtEAh08xe6xNR2Pd3ETlpoaZLy+RWtuw2u3VgOXABOmeFYGUmIVTsJqx
XEzYqMVzI4ZGOW+4d0tOBwmYi30J+oMU7aTiTesOdD59aTf3wE8j6dfvH5HzCI1Xln2GKpcGd6yz
cRVD1A1sgqMFzIvSnmnoYjU6AWZJ7cizCLRuaWCOm7TFMvNt7OwIVOLMJLc4GUCfyTEfrvMHYgkp
/ZDpitvHAJZznB+ZEPjuz9UKlpCvPUEpkZ3XYPk5TFgPvSk+wSnfDKs8UWBC7OUQ+jTJRDH62sPU
71CGIERN7WYlZCEBYoEuO5Wysy4HdCQ6jENybCc62daAb77DsAkXvlov4cEtZZiovpnOde/dms6O
8W3moqYgoRfraZkGffZneu8hnvoj11DCFbBY0hggMTwPUkRAAj46HckSJ6V/L00KX3bzGVRYToFL
tFBONGH9QiJTyNXE5Ao0XE1nfmVAPuMwN0JII/+CB8ZE+vX4TBewzsXqtQyJ8uT0VvrYb7u+vLHQ
8LWuhe+FuqiHRYCuCpFyv8oHJNZmv+4q+rPsoUtgudJeoGPqOd2GGCdM9bG1qUBK9KhCzJaQEgKi
Cva0Gw+wzNCDzejHjliydnMAaSoqD/sEOtxP+EkkW8TyBnekrlqwD7Iujz151JwpROnBTgUtibRx
rBK9g3OLHx0V7PBNG4xDu4WiOLQxXljF9jx3jmwtKPu0Z3ZPzis484fkNu269xRGae6yxS8299X9
dCpnL6R0M0YA708h/8FX5kFzFjcaVhDhxoYpDm5VCVAosQ8rg2u+F75O7+GFgIAFBXVktLW6nZae
puFoN2928F7Ld8t/M6yT3vyILr1sHWvrZvhvxPmkw4mv0OWtYbmyiSAXoa6L0waR6OhOmuyU4rJg
uzatFXZUh9+RfbAVCZUO5Xkyl+mN/rNmAcBlRadap7HfpKeyuqok4pQrfPVYxLClLgHbxRw22Vwh
GqyGcs1JUpFoS136dNdTfoYbbVgZ5tqIVyoCW1CjZRnz/BCAuxh+t/Falw8ygGybCgk/1i0Ishja
ERUgfjf+oqLrYq1SQC16J1B0/ei7hMZQFTAJPot7caYHdMtu03uOq/SvhiL1K/iur9JT/aN/F2du
Ya2txkU2irLQIYlAvijpB9wUpI/fOpZL7VuP4QQcrQHkzEVdhZISinJLYyfxDrqyJeroaTTumLpY
SXAuZrE0/1UKsmuPm3DQyAF+9tm5cg6N8uj8K1lOjrlGvGlLhBLtdOWOTJpWg66v+GtA27s04CDr
3w05wwVUGG944UZL/MhqFB/UlCM20nlRtsvIA7BkwkLOgUVNHcF1LMu/UrgJUf7jBpeIhb579pQ6
r+7JMZEzIuJJQmo5L5K7Xk4bTH04MfACJ5RiA7WEWPNRxVdAAHBRDRBZ4DUqTeoDae9Le7Rn7AR2
stxxYmPrwbdtUDAecCvrs1N+xKOvz5H1mOxfrYG2vwsIGHGuU/am12eNWRgeS2Or9/vG3OuFa/ek
bh49GJoeg8RBe+j8JuotCc9G8cqcP6X54B976x50awlwUj+kA+T5YxyeMNXpcbHqNhUluCJtUJmm
+ULG8hJMeo1DERoSlGX4G0FyLLI5PGlKG8pLVnphlfIHu4tL997UF6gGxRMzQvKCbUk7AKk/ioJk
yZbKOKe2Eq+xgp47y75phuIDyVYx/fjv3qd8lY/5GitMUkR0mAhzJDK2PAc/9xV21uUUfldACfS0
8wV7pQpXrD1o4U7Rzw2KeCQ7xzE+tNopYgdONwFu5Lg1/ftunxh3RKyQSRi7H3woITyxua7hHq/Z
7bpDfStX3s5eRTsNw75oxl6+hEfE27AsN/3imOMTV7HEB0SAz7PPPpwhLnRV/OPYUd1sm56CV3hK
3iiVaiTjQjc1r79IqJfzBSQl66N+d87+CQz9IK+jbXpr8VdAWnoo3vBJ/2i/ol/8CzGaYevh6muF
QOglfCVqA2oAHsLwgTCWs4RXE00zk6EWDDRPE7bsHn0Wve57DOFSC840CnCbSmdU0kS887CMcMHy
Ie0gQOFlxMt2MV18oxi1YAbOkR9T6XC2BS6pSCOedd8RWMdf/NAvIcohITGZxZiXdt84aiFY5uvg
5oI3IJKGFP9HJYKUGrMY/mDzw7igQuH3w3f3v7hwGw8yIfN/UEmqICP8qeZQ2vxqV0E1khaUZXm0
xcgQY0QsQ7kmahr+EGYq1kmBZywDVL/KAjgGhahjn6biAsmMtY4Jh0ifuWixJUW4lY3H1jtzcJ+K
g+Iciv5mwaAmUWMbBwpQpQzpnO3WTMDwEQqY7XhPjeFk4pBS11dyrbhnj4w1I+E05aNTA6MDxx5M
Kjq07wSFEurACjuC78q4s6AQ5j2DrRVyapwE3aaiE8t/s/JSefo8q6STFb1qZPTyQScOwsD8/2vA
ch04XrDs1AHbN6/dQC9UeK2SYeK9kMwixb6mCH2Sm6X/hMdEewgSSOXQy3IAJ6XJddB+VWio0EWm
HITzkI6E9quUl4mzPh7tnURLZy+TP4PmZjoV+YlfrPEM86qa65wBMCG0Xb33NxWUHE2QKvDcZcdX
gEYs9oQAxk4LcydNTSSU0KOc6VbCivMpbNLurcs+WqJk/PK78T8jIryTW+cdwnxnxlt4+p5/0IAS
4fKGC8KeM8yj+iU0n85Z5QQq6kebhrYM1z9tT3l8THS8F1wATC09+ET1mm52IpspqokXE1giID98
JQAc4Aj0QRAXp/yENhZSD/YKTstAnSdkr2Jx6q/IP0FqA2RHOi7OKpr2K5UXr7kq8jnUoKkQg7Iz
pIVpvocW+qZiHYZbOmF+tZfSt7g+F83BM29B+55VmBls4mCD2gpITuhfEEUQALnq4QSbgNtQJXAm
MEIWJlrsClQ3WC4GidHBU9XvUoGpxHGQj7K8TpCoafde+6iDg+GdDBMbRvWimN96s69l9PzYoGr3
kGcuHwADSpXi4ivJP6ryEBrMkA0FbOAdrHpbVWtsLiz7FCC+H89q/zKoyYA80/wB74GJglW7Ku1F
Z99fIDP3XsO3ydhi2qbGhV6o0JbYFmtItOFsHH5Kt/BzeE7f8UNUY+xc6IhyiU4oHgS4sXPAYLHI
kVLjnRTMDTpQ+Gj6CzrVTHqWGFac1JqxDBF9UtPtSuNDwsqM3ZUbGWTpztkn8Jdi0eBHsTciQxYq
ZQ5QTPB+wYbMAQqZHuVJEkMT8Q50ZFC3Q7U3UIUbP1l1V6SD5LtkMUnGUrYxXHJ9827bOw1XOBfl
ozctU2dOuYsPBcUO+ApjI5K2E6zhiFZDFF7xqokxkE7W8G9puMf4VccLPV4o5ZIEshHbSGtbjiNB
YZs0higH58uFtgfkP/6CzqEwDvFSx3emgTy9xLiCiptyG+ePVHFzOF1T9uFwnIjXhHTi0kMmitle
S20LG2KWYw7LuFHWg/RFonE4ruNh6UB87ZddsbDQDBZwI5dxsJaGnwIJcRi7epYKRjfxx6Bx8Lt6
DPu32IR4BDWYbtstzGFhqy4eKqXQzG2JMCE3qU3WlPxcp4S2XmwSLgqQPliX/do3z6H0l7F9mflb
Y3+YsflIOMwN01cduYCTmkLCGkrudWNffIDeAWlY7Y9rKWHQ8XedIdBBHqownoPJ5RrlUh+ELCMb
ziWwPZyGyZ6V46UdQGdxFoL+hXkVrDeBDJpnJIcccxh+SR5szR+sKI9QUN+hNXRfSG98dA94XNkQ
X6HKzOCJr2Bb6W/THU8H76+6d3tz67nZhqNGB3kRHhJ4JxgZxy+aMgjP8X3aNafq1v/Wv6Xwx5Fw
y+k38MGWpboTOqB8zsEJbl+QzUXXC1obDxZeGisATjkj/Odi7we3gVInSy/m6HoIC3Epjdk2NoW8
UrxN1LPTzvoXKPcrvijvvDpqY5BEUP6ufxj4Y2GXb87Rupa/8aU6OTuEJo8Mj6Fnc+PiOKb69AoR
bFXw+YX+g4xzAqTmU47R2DaNHwbOOaQOzbTunBq3SUXDBKLFHJtx9T2VV3rv+/DC8RMx+LA0p2k1
6TuZWKhwI/WnzpraRSqjOWvG1dBUK8LvlrXvcE/DAv56o+wIO8V6KFg8VAPTCqVBXpn10Bhh6+Rp
uMazp6iyq9PHdMxhIEz+R0kvJlU5UOkqApShe1Q+MUJDfg9qE9Jep5/MlDVfhfDH6vHsHKiLQ/Gj
9x5+U7r3nY8Y7pjBSqk7n2Pr00snFGXRn2mwbORbzaeujqWSorBWNvbUYlCtFq/C946BMeziqo0X
8UTTkk/0ePoVkJ2SfFzkBGXH2K1lqv2T9RIWcw1tdLp4PqfdCooU1msAJ07FU8zxxZF8Wi1KBtKF
V6mHe7fXgj/Qkqyn8mp7xo83QgjVfQ4RAYRY6EvrTob7Pg6slU25ddivVNM4BzjDNxXmBWNyQq68
H5uBNjQjMp8wldKHr4RC1m/PbVCFq24YP8HI3+VQW6SBzrZjRsaufI9amgq1wfW1XfZKSa+wYfFT
nGDAEf/1bfOl9dV7MjHvGhvX20ShKTiWYIsThTSRyAuzAlrSDE4RWuiOsncYDLty0W9sq56Hn8jd
xQ8iTDrbS6Ham7BI3jSoyjNdiX9DA/OjIl2xk9sL2aSI8mBTEzsdrboqv47SdJjadfcBeHPoFvL8
hU/37OvwenHO5hiNRzGqPwyEwU5wbqYeu8PhWAY4F9N1mcMoWuRLFle+9inO6P3y+Xwuno/dA69l
8TXijQabK/6bs1vIxwHRXDQXPxNi/QKAcN5g2QMlav60Zs8D9eujnSMUXQhHaAlDnZVyo3ak+dVf
SC3EUtnZq1dnj638BnHVEviQN7Bw7M65km34oERYYtLMNaMC3CKxwb4JP/sGLHWvbJRNums+QOnp
XxZ8F/FGCywGZ97Sm7P3/Pue4VR8w67m/lMBF/jbmq8ymFMby5eRt2ZFY+mUPEf334vfEhnBTai3
9ICWNFlo4IFykH/gCmt6pGO8kaEOliusisVdwa0OV2/cVl0dT/2Wz5vLkqPRcGZacJd/EpcZ8O4v
+tnfXzD7RFw0/9xu6UUy6iM3cO2lye0Vly5uoLgKWTwoPlMsWIP48ZBuiU08dx9kHeyEPze/eaNf
7SWPzeCd9GvCGrgD1Yr28tlZyy/zDfbqv6fVrKJ9s3qwmy9t3iwMnbWNyjcjKeG7hW13ubZxbxYv
TVyyeAHi9kF55f/znbUv1zpwCjbdvK678lGuA9f8d9HissV4KvB318i4UE7/PzoQCWFNms7Ug8ON
RKbIbQ32xRMSjezieFM8i2f1Da6OB2ekALqt1Zdyk3ZUX6/sm1plumEQiWd/+I7KaTvdiAnzflVs
wpUNXeevBU6tmNGOLuS3HQNwLV52tYJdzp0LNiKWADxxm+11F5U4j47BscXAgCEhrR4WIYAzZ63c
uIBgX29/cJbO186aqOiTGP/p7PV8sRVxyMqe6qsDhYIgy9AvGfb2G4cybCrWZFGsWAm4XeIhBu4E
LsyJ+8v6KfGoVY/mUtlgUX/lDqzla7rjbDgRH2HyM6w9tZi4HPHXRxusuo+JXw5t94tlY+R0zbmx
Qk5zJYOAH0amAk2kf1626Zd6hYmpnctdu66/nI/+i3qXZ6jwmfzLvgbYux2cBV1BYghwiOYEchdj
hGBM7hBjgOcuhix2LzOG0kY/4hA7fYhn6hCVJa6IYfJvbajXdGvc4EA6qBg74qO2cfbO3v/qPtLd
f1/s7GGv0Y9di9kgRiCb8K9+0A/c8It2A/raij6PeJtW+lb02znX8k6Dk484Ki9VlgdGCTNf+Hu3
M15LvV6o11x3nT0tMCYTHr0/04+ykf6Z2YoZo+IlbzJqxRDMeVViZaBHsjTuKthEjjqe4UyOQgpF
e2Ht4Uby7HcMVPI3ppP+AgKUqqWCupRbFYgDLU+V+phmTcjgskHhuUfaWT8y5JiVGELsxy3WjLw8
sZ7hO38JNvilzF9fHJ9nyHmv1tXepHOe84wOGi9SdZM9Z3DtJJBO2tozafY6WAwmAFe3ZbGBXxL+
s8Y+kOBy8lx5KcMcoDO+BLgRNvFcsnxkxRmvjIoLNAL75T/QMzgZZ3pMy9/IltlTle7VJaTlU/Me
/xK1ARNh5Kd0K/PQb8VItbiNYsCEN8BRn52RTA//XVPnoAADSieWY/moXtN3/lEsKSw8G5IZYFfj
Vs/eAlEi20vr4vngPhUEwojp7r/nuwlPBTG5yHkQO4D8ctbgpCACLPfApuC45Z84mv/xkwAg0+O4
NV9sAPxzyAEF02Nx+ZxT1rz4bfds0Qk46O2XJucg7yCSPtQtgqstyAZYBz8KpM85wfC+Rx/TwuYG
Nyv90H0YDA5yPblI4IcFlsnSEur/7GtcGhySCIigb4HJcPpoWHjst+apIgBcABdi9b83AVmG03Bm
lSPqZTPyeNEM7p0TiAzztN2WS3452IuEY+goFi1M5OFqepqr41WHozndr1sCQhvuaUEJubk4fNHy
MW7Eud0s4newlNhA09gPNKdvvA6CHv+0E3kFG/MYvGmb5LnjsMatAQzCqbqgNIIjfs6eYL9Z+EZL
EUURiUMl/niE5fYLRtWF4zFEbywFvyF/NR/FN2bIXKCP8R+mQ/UClYGzxjSHDQyaPCthsxgJDBlZ
GaNNsde+gY3+m41i3RMrX/zvnT44m+JwEqtjy2ao3MTADzayK35Qw8ZIqxAZAJmwM3srGBvPMSPu
HUhsVZYwQeLrC3BxbjEJxJv4jnoJGwRffsFw6fmZ4h03nj1bs9hAxEYyMkeVzXRmJXTuaH9n7bd9
wz9sTsaAeh1OPAFGlOl6rrLCnPpEIgzh9ALZpc034D53Ca/xGnXFpnh6b3QqYCM1gOI4cm/Th0iT
YKarLjlFM+PJ1Von+QKoRisAHo5yStio6O9gePp0KM6xvuJUri1AOcHGWJFJi3oqK9hUh2kPFyf/
TD+np+lytmnYBrAkSRcwNEC46D5jnc6ZnnYwQJjJZFe22BACeQOBhYrLFQNWY4iNiENaQefAupPW
pA21AwYJfZVewP/YYdq0pFEvlRh1Q/zARUc0cKjw0OzgfQcNFjKQ/EffZSOdMJ3+ZJQLeMD/tGjY
0MlunnG1KlMyXJcxLLtxzQusnBkdbP5E3jbrdzQjocWgIkpHbLhwD8HhCGMawqGe0g375QfO+7SB
mCcbMSHHbc2CHWzEYBCTXlRJoiAUb/2l+SBm699OwyTaiW0g2GPyY+wQl0ZichDncDbTcwM6j9pG
LWCPSAyj4eilu8F64/JYEtq56CrhNAxBh5cOlnkmiGBJC+A9usVbaCKMKTw0l4QBgC3imTK34Bte
eLrNt3Or/1CX6EvWkkgXIQEyiz5W5x/Sj7RnFxbI7KfYCogKu4EfSieFqCY0D7toReL30nYZYQfM
BfIZBIgAlT9FophExSJW16LDs21Ym0WtzILMjNr+X8lrzSh7//0RM6mnbgTPxGCLSYO1HIu6eBOT
IYEKAREW48+59A3qcEQiRx8eYPPTeS+P0jeRNnxCsjaqQdGKhX40R4tTUb+L3ZJmGatIT6/7j2Eo
P+BoHau9fmF1gO+URjBu301o4M5WCV8KNk8+ndg5K7d2Uy+0PVb0bsdPIGgh6eIY/gjX/0K7PkrX
5ILZvPDNluHIAATNnYhuSw3pYl7hI48P1CW9lBdjhyW0+ja+sGA9K3tvKz3Ta7cPfvD0TE3Ud5hN
03hMZt2+f4yP8tjch7v9oDOIUbS2U96j07BDCJSXnO2ZyZig70pXWWtrppdr7ADVts7qK9wV5/oY
/dh/5l/9KX1zzfxYICOsXHNpSUqBQRMq/8BtpcCBOP3F8oeOrjspYn4BotV/Yvp8Wk9sd7KP6qPF
umyZX3AjP0lH52odjeuY7e2fAbowE7wHqZj522iFNJwoqDn9uLccE34uQiSLDwusYefaArRgjpZ/
Bi9tBqg5Rx0435h39Syf1Q1gl1ut9Q1qxCVHuEO0iE7NLYT49sMNwvie7y0vYF42vMVJsNxUKEd/
Orug/hs88QLcqCQvgZsQK4R595xOLXBmz7MxoZZVG+ebZc1R9xqLUbUBGZ+3grrohpfwUh/o1R2K
W7o11q1bMJ7ZhubGqsATeiLSpobqyGOlXkHIMyMzy4VPOivnJ9g2S1FxNCvxERf1Iz5wD4w2eGbQ
8dJriH/uGjdPjJnVJX+9Ruf4yNAxhUt7cvev9tZYAaIvOI7ukO19Je/mBvhrM60xL7sjGgg4ypQz
oOe1TqIKRKaJAwLnNtAA9MrwTrSZUWP2QfDTLHpvI1rAs+ydr8NhJqkxKMCXcmb5UKUIxsnetav5
I5/tu3fXP+I3f0uzM385X9U/emEBEk1isiC6ndIl8Y68GCoH9l1mFLgs3r9biGCrjHQsfT4svIvX
vXmX12H1Wt39Gek019QFaVjaC3shcYs2m+vp63CQxdFW7GtwMJnKLXcqIcJBZ4JzfNsOp/5Cm4SM
Kj4hZj1rwykmkM2+9EimWJfMg/8I/4rvjA2q3bLnYOGD6f4fczr/I+BhWzypjbRTsNEv1il/FNQh
QL20xB8dNtP4iAJB0I6AmRfO8GJbsb0wLr7MOY910VM92q59KfbhZ0Fhpc5PTN0F2QiLYeNt1WRW
3cHmsYZ/ocM3ewhQs2kXi6rzU7XZwGblpSFSQl0KDPKNLMHBxditdo1Vt8f1NJxZ3+Q9WLTwP6Oz
t6Ud65butLbP9jmE7AiIPQtu2k5fGit17m2R7myqDezQ6Bxe2wdcTnMEfGLLIp0Ku+nTIlEXPfaC
D+9COUahhl80DV92oBJz41AEusCX8V4N+S/FnrKP8U7YzZyYVnAfrGLe8kvv9q+MSGT0w4i5GI9/
XOfEOfCcH+UlpMAFzEnmR3RLD1yfZc0wh0fUynKTrRjTK8IDFqTjkCwnHeM3YCT9A0UCHb93GgI7
fysWpnjLurVOVmKiBSfwUYLZhOXe0mQXIHbNPMDFC/nRj7ye9Z8+Axk2x2f0U+H8zMD+H0nntdwo
EoXhJ6KKHG4lkYRysGzfUCMHogABQqCn36+95dk0Y2sloLvP+c8fpuih+k3qK9Q7+PvcAiWIF4Vv
kQgUbj3mEjQLd7f4TcPkzeaQ5RRsQ6ietEDHZtXAKX6sH+vp7FyxRdqzdzFGjdIjmyf2Susbd0Js
EupcLHIUrS4Fp/dwKTypU7DQXycbygqeQeF8ROoMD4USJEt7B5c+DgmZ5P1oXA7yVT0lggYtmJXT
WVtRZa/s5W0jDsVSFADciuGreWfCwLSBYA0K4/FreGdxSVustKJyy94Plos9d3XUAvksXaCaqmeg
ZukCgSnQPO/+T/GgAeExBi3z1s2Gk7EiWoAd7Ca8RHmEOPjBk8ujeJN3HxrJ4rYu1s4m+9E4ZVEh
K/MW/FaZ25QB5lzM29AE/jQfyJw6Zy6/YZYNIX1cFYdK7E1sp87WZGUo79km24hVAhuXk05ZXLcl
mYQ1YVDpgiOFfdvamLRxErldoNxs84V7rRZAbS6RjsFAtKf4Nj20V+p3/ZyNDBfxZPv32qjf+UX/
ZkvTOFgct/BxcOVZBZ8lQWBHbqan8yJKcFsPEYKfCcs95txIZyeoaR57n35qIgwpg/+3nHxxVV0y
L/7eWRthOAAcz0Fl4qpDY/Lw0ngxDQEe3ah63Oxgvdskghqe5dXLJydCzsfB9iRwsBuqFOxu5vww
cSrNJTmPNPPYTWL1eynWMVE0r9lVoH7T/OVJ297xcVXPdwqLWOeLO7FQLiUL27gQv9B9TmexwusN
HBqWGMuLLQZexgc7Ntv5LVuN5gL7qSpoSPnVcCEXwY383x/U7c4C4UCqhwbIBNSr82PteMpqOHV7
RgjHu39fj9eEMQdPYbbs5tTRc3HRsiU5bHyDcTUirKYhtEjv8hut7ibfpbvbP3IQGJKxC8JK5RzK
gnLHzkPGGXpsflfmSOWE4/DLZgcAfz/jmYIqxTmeEuIpXgFbapOnGtDnBPN8+aKnpoj0O79YKsSA
k8mKatr25CEkapb67N3ASyKCRoMefw3xjr4abyc9LBGoxovxUkHyB7jhfrxWE1sxHS6oABQo7/q5
PUmz7XZNk8TEmuWKhQWIa7ahHNOBilXk2a6O57PholApv1vq3zsGGAj/53aYbtEqLDRKpOfhxVPF
qqcnE0ip6k97uk7onRxM1pY5gxeT4Sh+OA6tQ7JWd6h7krW1aSO8XrOf+KPDfH7ZbOszhysTHx6J
+Fvn0fg7fjH1KC9irPR3In+g4zu99uNeOrcgZ7/9ctxPO8NtAnUHgZt99AqBU3zCNeywjbokfyxs
+KpOivdZHJJgCLsZq5V8n7tf+0zHudHMd68tPNi9ckUnzyPBpuqAM1EwbXkqGRZRGcEIXjmeFXQM
aOS1Ez0PGMZ3++ean+x+eJWcx730xGH3/z7YhPIvHqj0Ds77g22Y+q8/qW8pAy0qF9FAQnlT8hVy
Y0E0urmJ4sNCYGACSsDRqr1TvOIXteo+8Q6ibqn3joeyYavBVP4Vua0jspVZi9hZFwbXzER6pkb5
omdH0KhrMANHm4nsHS/xGRABG6Zgp4LgTAQwU54ydJrpv9WOgHc/Ww6X5oJ92XjDFONUcwXmOCNc
2GzWWbHAXoFqFhCjCYtNfjKFquTdXuMCV4Jj22fopfa5W4qAxVuEhg4EEgM8CW3y3KHnuQeEEAP4
i+zF4uqc9AOOsmHux+4jItx6fkxnZ8GjgUYxp2f1KWCuHWyFMNmmbrm8LW5e6lZ+/oMmAOcRcuZL
goGe87haQFvJYU4lC+jY1R8tquf6tDMInbIe2dTAZBKBeDADATf5HVcU+LQGyLl5DO+YR8yaxq1B
0ejQLtI/OSyjHjX+b/1eRT2TNghGvBGiSkQAAyqkGsu/CC82imGRY1yF2he5f+/ZP9Ij1D01A0WS
DG1QwX9bMMZlNPep+AWr6QH8IDpXoLhyJjqsfbtivk2FzZyJbTZzU4K06jlb6ib5SX76i01h+bpy
uFBs9E3QeJSSVAkcAHN7YYbWRjv0gVKsM58olTVdNpugQjklKm9o4+ws2kJ0C9rCC08whwNoQVFN
hl+NeWJMWHO1hUN9tAJR2GOKDyTDOUrxg2MXQhbqH5KZkB6SkypwU/FWeaMssUxULD6AwUfxM9I6
NSnLiMI7cA7N1WkjScg/F8b9qJBkpwU1DS4JtYfE/7lR+NAiYYk54bhIDqNEvxdCTWLlchhpM3gR
NeymUA5jj9QbHkTxdZvHjElhUi3EKQE4+SdtEpBO56ah6tv0yyLKUSBLPJyevDQpGP6O3dnk4mbA
V7koF3iEBKL7EAcu7jt0TjcuZTF3XG4zFm1lRIyZC1nVU/yHh+L1WL+rW2vduuPS+VS4GsfX0tqb
21uoLCdPY6xz8w0//zdQIeNiaM/19/Sg/JabwX0uzBlmRC4or++YC8eaD3C7wQtWcvj/J0P/SkP7
Y7KCwUrH5XBlE8zO8Xdy5mayS4nDQVvAGTjAueYUf2WCPft4k96RPHCzx2uDUQqRVs2ZuR1DYPLa
GaG7DWYQtdejKbrTkD3XqNKOuXc/J59jz/TcGy6pR38RORsetTOdZ3Ptg56IOIhWtI6Zb5AyLK4J
x+gCC9Q5yqQ5CPVC8Y11/mt8Eq4X8N8zisuZiBCevN6Nj0ybPZF+LL6IJA/1Y8JwFah11S+T8OVz
T4OXb7iGG3uxZ3Md1DBeaRvRsKIS9cVjjd6Yu839DpNlshwjzr3af81O20/2QO59/Y+M73RnLtfF
QbR9VOQcP693G/TJKHGGRnszQ50EtMroDMEeQWYYjbM+Hy7d0yeV/Wx7JVEx2DJp5mh/zUJxMWKa
RevApaDOiSEbVNf/jyCFofFzbn5zXThkelqN8UqJyCokG10UOJIrEXqHC27I7YxwsIWfcEkX9Lf8
wcAf9JFYqm2UrJsIYsYO65wPE3aPWAj55fmRXwjmQzDIYYcyCR91VcOqC23VnAAsTskcC/N8ztnO
pRgv9ZnKNsfn4r3dgZUknN5vz3/NjiM6MCKDJc63TTqyIswEQksN2hRlCt4UES6HrDsU6ndYm4Nr
x0Fqe8iheCcaQxHy3gljJ3JmQqKyaMuFQZQY+dufz3d7m51Myo1FD2kENsXGQKNCf1S5JgAjKQ+g
ZhDRYfbwngl/mBYIoXN9i5oqRKLbsfzh01JLEZXkvE2DayBzo785jt8ScQHkfMbLLMCla9GG9zcy
wMg5AbYmLfbd/mRkCozHtv7cGycOmIt+kMkYOQDfWd+3awFDZoZaJLswlZ0AaRn7lUzNiLn+G7sC
mT8bhNo46bhQFzkDaejGr5FIV3mZbeAHM/VAfUmVK/ovcf5/0OrT5Cfn5Fxd5J1ymHaPD3CB10b7
LAAvv0ZqEOv83HUfwAYcE9ScEyHW7LBAqld1ZxwOdKMf9AkO4ntkfBA1lSiBSt+J+DHpr4Uwd8ma
l2eEV5HTIja9CoY25CcIDuDf7Xw8dBV+mqgDZvY3dTPPQf9XByrQBwnrhkOU0uOgHMRZnbQFFj9M
2Gz7yBdt43KuYbBIoc4ThN9lcR6DdJss/2oUr6GUaQCZCiCbdJvbs9elALFBV3bQvOKg/9IdsePk
333IMwQ699eT8a00njqFAFXsmVdH+0yphn9Gl1izVvcLfUGRXdSexAABK6tpYWlb7Ok5ZovzcBkv
ykWLbsFVdkn6CItDvyKEgfoMrf5vSpZosul+zT0p37+cOxDwtW39K8xxaPuP7cI69oTNMgNjv0ds
qQKSJv90X3D4rRlxwC6MAyw95/0Jv6rZGGYcU+zzPsszEtup2Pshpy+uos0guMATEwABEGM4fJAY
4g4f2bVlTeaLuljzXH04q9uVXF5MZOI5Dr0Mp3DrXET75wzPYS/x0IhE5sH5dk5iRipewgkeDHGl
wPzUtsN7/Zv8M/fJBuIcMDbvcv3peVtx8pBqfQr5dzGnY3wGIssfb8sQDRDUcpBYgby8PNFDi1FJ
Htrr8m9ukYbmJ9lia8GEeDBbcwJNDBwjfA9D7RsK/1x8IpWccZjXi+HLOmpbcSBiI8L8c+Qv6Utg
Z/8fiYj5+BJtSLbPeWMClKM8or7APc81DipieaQ6s2wt0U4W/hAwXnRT+tVutkVWFJKHzrgregeF
90juhdLwh0SB49FQDAv2WTRpW0hdyR47NbALCrFztuQ1tvFOOiSF219tY45JKc1NsU6Ptx+0A2RS
UmXR8EGDVyJgD4rqrYAOyc1aCkTA8Pif7zA/tAC20SGCydIQnNqVQbGN0ATFuuB+wVldimUuLmH8
mYlceCEmGbmueE2ijx5off5aoitUFbEkxJOD/yCNOdouwehlmq9zucU850H1Nng5kwdiOrfxp1Ci
fHJXKOjA9PjiVefiNUVnL82uW3FlBUB7880wWTvtPJVnCHrY3iuwyczHYXguDtj/j1jxd51Y4dlO
erPOhAl+s+WwMfwPSKbXuzHvJIYCi1oSsGVPCw5APGfLVQ7GhhgxXyAH0oYHnhEygk/RWBWgs/Av
Kez0PfMEoUjm01MBEVqqhuRoor1kVMcvCJf6JxRtHgiO9Pfut4f++6YC1gBSkGyYBWDasyFMAnPZ
rnCp8eu3jPUa72Etf9lLe4kHovSeAeX8L5N94j6GNB1W330m2qyLaKqDQ885qG1i4gRhsgjwooa0
YMy1TRPZYLeO5yUBPKkvMfr9whiB+RriHq1z8S0Qi/zJKS7u0FV00mA/5A3gUIrcng2YAbgonNtL
dlZzgVCouYs2C/C2oLYQ/TaerLMrU/DrVpkBBs1O4emUzH7Q8nZzkJ07RVMEk3FGRTi3XHP1Osih
to69ZPXyRUXYUs29lk8Pr6x5RzWUhI8vfYvsbFuEk4eBPaOOL6yE3+Jj52xTTCPRSvJnt7AIRR2Y
hPev23vK1f9+7jA/DtQw8YFyTvbJJDFS1BOJK0Tw3ZqaRxxJ4j2fTrzdK1w6kGRMf7z0474BtkqS
mRh91EDfa2Y4uztYiEAaxJdJ6mgZlmGyEVuLWPdYOFPng9MCp+YU05RW1CxDlJ3hWqZaYFAFDQHR
4cwR8MCR5+WloRrkKQkaqmIsG6jbGhcPzLn4GpfWelx2i96Vv15LZdn/lm/TV/uLyZWf8VnF96Cs
m7F58JD/hSuDBRGsw73gbtDriI6FGs/NlqArNDai2BXP2OTiF4t9gcrxbPvF5v7P+aKPBryVvniS
TwRGA/VT7eCfDlQNAkJ562WiII7IRtnezpk5Z7rjIVl2iVFgAEGa1VwcBqzGeQi9FI8ojEbnOW/O
Z2lSga7LS3m1+egsUM5a6mCqth6MNKUe5Q7w2Ii9mqwIQtfL0NoqXzfc4cVS4Ull8LuRttJWYJ+o
W4lgfq3EhxH4NEfOloYr3+Zbzv5sCX/cnhWfYJzLej0CxqXbMWBtJMt0KwrRjJR1MGB2Rcp54NH2
2lww2vkQb0fswPEiXmA0z+cRkzKdTHtxgDBUA3KZltaROdy+XGlbdd++G8fkTdkqx+w3+R0ogZCX
fgpiyrd2gtdERQOg94GJMZwaPAx8HHd8MghDUn8WFJFB85Mdy3oesxMSSBnPrZ19sDfGh3Oi8roo
O+s0AdQutBOkl/UTIEA7GkfRhInB0f/nDSMrAHOBc7J/z64C6oT4/ndVxZEi+i9W38hv4gPCJ+rm
VzHZqsVtQkIPUtTYJEDOKczt7+ai78wdS9uivqLCAiulr2KpNgGudKF6sldl9NpIb5RR8lFfGK5Y
YOIrXukgpvQ3gSTuuuUspufsD2kXmwXF+050zzQa0SvKKJLAoRcVnTOIstez501uE7YrAd3aeyyW
GG7re6RcGM6vizdUXjwIJgHg78KM4hX2W+7uJ+MNFbOtfOFTDlFz3zHzhKpNM5Fhc4y80husOVuB
VcyMT+PT+YSJOkyzEe4GGYmH8kDCjFdv9asMSnEufzCJIv37eS2OuOnhmdPBCnH1QF4Zv2iNJgwZ
oHuCdXzSrsK/B0PENIddxQyN0sc8iI1WEZyRBccQXsnGQd85G9HFCKjzvgYXBsW/LwWyysRNfcuY
pcxlF6Dwc/tpUvEzJXjr0Wn7DaYfRMoxzsFcvyG1NWYgNC9RXPxSvHMhaMEo2gxh09D7/KN4E/JN
5QunCBDGJuSZWAGmEVjNabG8/Ugb6TBExbqPmovCZAGnhn7Gv+Aie6D3YRvv8o01rnTsJ4ANSYWj
G9KRnXiv1wIqucjiPD/PgHEoP7eizhCLK/4YIyx+IlqwoI8y39ro4cwMm0ilB8vJbsUblE9Ashj8
X6Zy4t6MB+nfcwfMuOHq9UtjPSyzVbF6vGt7Y5+/faC5YLtr3u6rOryH2LwHkAk2/bz2bovWH21E
ynPESxGDerdeQMlzdQ/vCBeV2ab/fb6THbN1PuWtvB2Wz924108T5wBVPu+AU52AAv07v9JHdOBN
vDVGlB9IS4mOioqzsyl+ijMNZirNkyWHBMsfmIml38A2ZDDCcBWiAle3RJxOrVNNHkcoY5dFs7K2
z9/FyF0j/vtLjOjEKALAZ0UqJVsIsaLLeDlynhAbQIPwYOhEz4IJE7U7hytlPGsw/ubG8AtI7KLu
+AuHJXMPegZMyyy7jcSqFH3wCFguyimNcwfrjVBfMg/80+nCLRn6Jfgj4pK/GVyx6Vf1pjhMb4S/
vFYmE1/BthBNxyuIOaHE/RMDDxLu3MQ3V+YKCOV4/zLW0lkasZ/2VXwakccubG4E/BH4ksKJGt3J
TNxJztno/8HGXw0bDaIT2id7YE0e+4i6gsdc88xl/Y/5uPybMa8RQz5Y9Gz9YjNKKQuaa3VhhjFQ
EF8BreqeICHPfOyxGHmh/jNXNpGgcZQVV7Gy+D8BeWecPxQWHNovAlMBe/T5lf1NIFBsq+yCjKjZ
yMS/iXMewzkxK/Ws6LkmFXd+KhgeqpzppDW9tUxwEkYPYsLG4fg34H1ttaOyFSy7XkjuqNysI/Yz
THQpTod3fQ/SmEESkrbdW73JOP81QLCSPjAWgfL0caJs+htp07FLDwHCydt4ACVSu2Gj6dueIYMS
G0uxOpHE4Ag3F9MwiqZkRv0kblPJYSQu04F65XQQqFq6+GHCJAZQZ3FiocBZ/PxVWeIEFiWYIFkM
R9ktT9kBTHbxEsfg0YbqBo4QZ3QSs6TD2/7xSkvXyGM9lG892pTHfYllo59O92Wilat0ETOewIcr
xZpg7OOt9agwxWg32EGsq/G+etbUNZY3KRkWN098GlMAE3/Sd/cUnYkDtr9Ts00fZ5gX0PdQ8nIH
0/uxUc43QLn+GVBm12iqxmdLWW2iTUeP33h25Xh9/6+hsX7tYSTC44SNQQ5oC6q2HPIuGunnTZrJ
Ka89shrcG9mBHc7JhHYoFa6q8GSyb1l6nqsRfufYgXhJePXeCyVyHqNrxNEwNeu0G1fPRo/i1lri
lAYrn1ukFhjQxAiK5zr2Fw2iqb5DBIgYenQTyjO2+gHhE0KJknD17sPWCLv12mpcGLfgoW7K8etp
x5FSo2DFHdN2vLgn1rTGdfkjzbxnFm9o2A1j2lbXR6IcWlXZaYjYeOgnjFTQbfhTySbZYtc7ART3
b3cuR3zjwuLt3Rpm8EDY8f0aMalHbFZCz+gBYUB9CPfBgRePe79Hm9GXUOTxu5RfNa7DqHbry6MD
LAgwuyVqFgSA53noAGQIW+jx4AbgHNMIhWH3whwRj7VJPT5AdgyZETz1/uT4mdH5r0OdFJ6ebthF
ZeawHbtDok+bqttosFWwpe3V7dCwvxg0E0jNmkegKkVYP6OE0Vrm1yKzAh8JrBjK51eMaS89mIz2
T3YwVmayoH0NCNZqPJ3IfCpwJeoz5qTcI7ZvtTrbRuWnjRuj7yCHNhkS32pNr0gmbyg6zwy72PFs
sGTCLNAGUQwT+C2eL0Pz1O4ja/TZ7GG9tWws40HlsI6Tc+M8Zw3Tk04j5nEliyie1rXlt7wF7L35
d5vwBRBOLvfQqfPL3bhaFTLQ0W/tozSF8lFDX1zVX+ot9h/ZKn30fidb/gM0Oh28CbPOonONEivQ
l1s732pOq0e0SVd0flfFPvdwrN5u087GYImLfgdE7PCX6w7uaz8YqHbvsyevN8b89AxvP366nlOC
aTDTmcK02Yf5xBKfDBVNAzCvCkgMuhQ4+HWn+j8r13GyYug4vN5Iabs/tjLuizXbz7Pqt1WSbJX8
NCkpuRGWr+iYqUEHS6zKr66ZQvCU0AnhC6VT34lgrYEIr9rHjx9D8tYvnndqnNeDdgUVcCFkpPFj
bZWIHj+KWDqmN+1Qmo1HeNhUt+v88SMeSqP/6ZJvmgEdRepL2xbTe7IG3Opt0GVTDxqic5orpuQL
ifLMtFx7OA3qv56E4ce4TGQy7uDGVbHmacbTa6j31PRLsrwSH93i/nkf5UC60ZDpHe7CcKC6XZp6
HWGZTomuadZ9PJ88q8zdDpW+zu64S9VPIrFcFbcdhtppThb3290CKp3RrKWI7LOH3+d8yJaAzNqX
RzKAKwYG8SyXP/S6x9ealKCR2Lm8iMqHHWFLVi3BLFUjdTNHo4B0a/xhP/BSDW9OHHYelOexgTbZ
RUMbi8i2l8OiadDs4vXDZlPElbt7gJhWojqvzuIhnu4yeISiYtsPgbWD3wQyE3tqAUMAka8DiAc+
nZe/WByjCbRx2caVr0hIu8CZYnSl1lzIUGnv9k9+axcG7tOZdRZW0A7qVF1FtfUpKrMB8eZwfOKi
WCSDp+wHXHJ1orlGcKj97YGBBn7ByHO0jv/qjxPTgGd/fKgcvJLpkTY1e3YGwOShldcTHIgsdZMb
7XMakM32xpykTs/S3bcs5wIlz8H1wL5pvjwM/qC0vsr08GdEw3WXOatz9BF4d9uGGjoETmeUXGDh
uQVnBUiMeAmZnUJhGbxwRUdRezZXCmZsrThyUQOOrVu/t9Fj9G9YWmRtyfSlm6xIc+xlf4PAhr3y
eMB0eZETa5yl52HOC86ICb0r4SMxkd8BdOV2MLPmdn+SseLke0f9ueAWGvz9nrrDCCSXvFznabhO
mYBj4JdbHMFym6JfW4q1ek1IpevHrLpW7M0le3PGjIDRWAVdo2J9sBaqKyoDLBVsry6VSG6LTXZu
qzTUJCUQcb6bJFk+7dT1k5+aOdWUfNsqjmU+rbbOHNV8MEyGDPT9Y+fYj06tj/szFmwPT3p+CXIJ
oAO9t0relvVgJ0koK5uLKnG8HtTe8m5j7Tm3zeuhLi60VFNP+ZQ/Ht49Kzz4LHrehhMKNDvzmHM8
lKMv1QjsEGdNxITbXsePy+lnl5Dsh8lx8zhjQWxb4HUY1Dnx3ZdKhQ8uKl3c2ZeqWS7HJ2QL2w70
b4sH/xXRI/A229drmdZxqBzYuZuIirDl++4ZB19O9Ey+9VnB/KpB7EibQYFtb3m/ZeVEcd+RvjTO
Wba9vmbuk93hAhEcfEd/PtrE2VH/xGGvwjnH9YO1o+EcwyJQ7vaixcgqf6D0YhVbnzt/zIk34wAm
0fuObnquHic4+8bnCx/ksls9k8NNm2ufk3XfPcp5ssLX1bVvWzkmrEKnBQEVub08G6vA6y2FN9sQ
G0Yp1DKLG2EDGPNc1QPnWRKhDogH+8rzJ0jUGUYGxwR2T7V4tdl6gMlYZEEVJKu6Ze5dLnYvrB8B
f9QTuYzuUGPARKNEjt/EUHwA1+/eJWKXixWlRiR99kPt95yknA35pbIxeQVCuKnbLMCwUTdhxoP3
ljWisHmqZP7rMXgVh3iXPr0C0XAjyGCklkkcDxPz71l/n3Zc1j2ZZgdyfHwZmLO4vY4FTj/I9Tvd
Yiz5OsZhqTv+kNA3DxxQWDdSg4jXJ5MNbEN+MbQQgiD5X+n82vM3CTsVYuapt7TqHKCVde82Y8RF
Hai0Wz276M2aRdDZe5eg1qy9Rd3SOvEF9y9/eSkhhtkjIxSkcU0JaQ3MBHx7hMdVbjIAQEaA1dW9
2kAWwHccLwl/yi7283PoGJDJH42TRCnntUa4MoL4dGhXPRWygUUZXizMH5i0PNYJFpaPARQjLiJD
LJ9ude8gCV07xdjZPVUCzxoIUMejJn/2ZNZ5eVJHjiyFD9hB6oCgE+Af+E7uPHJuEo3gMhLIHCwn
6n1Cul+lq64Fk4nRGWKL7hZyLQlm1SGttOu3Gi49IRJlBd3RhPqD+GoEw+fF/9mkEd6n0O7NsGYf
Q3yEEfzE53WnUYo061/WRgrHUEyYZAECQwqAxPyxIWyCODWBLk1DvX5AEeB76zzgFyH3qUIemry0
xGxmaAjjOd7jxB/Iu6nLha0g4VgaLZQFFEFx2MpvxYvNOR58UjQHI0YF/qOiuE0sGPXoE/BnyvQ5
4ycYOI+5uja1tYLtm25ETvppmeGzP/e8mt6jb1QFwzvoH/sXfvcTPnU2v8FDnDzg3iMXvFMIMCfm
ozqJvS5+b2zBWYl34dMfKK9SUHrd7gKGk72yEkk7ykhaxI9q7OMH2wc/q90DsgmwcGvhKdFXNTbF
fYNRgWea8Uany0t73W0IVxFuJDwUJaNCmPb3KehlaQ5xnxlhzmaRaOO2M4noNd6xHUwWMhvJW/Hb
LaUXGVzCiI+Z2iNZsqOLiPsHWGDSYPTyG9+vpnP3i8c/DTlE2Zyse4jFSqJ8TIXi580J4Us1e0Bi
UG9+jgK9LYIqJZ+21Px0rfYbSzjs2NJMB9UyKJRRKCZVtRoNJpOE9mrlkrWS5gsWXYOx1KSCGTiw
c6ovrfwnIZRnSpFbo9vfUk+9RcND95qy8icSOOQ6C7CFwAGrlk81zApuQcFlwkKio1ww79H9FuXI
/J2YEApmrjWJQv1CS3d5fi0zrgLsCdKXMellXNOvR+WYSO+pCUcesLP0G0TdCqfHiwdYxsSf+wax
6M2pnwvJWKlSGWbkRMh3RMVKCwgKVwol0Vc8lRFeWeSbB7n1ClIN8F/WGBglthmY+7s5BEWvuUz5
Hr8NYzNgMjr3vuesgZ0pc+sMNUBhHigvzN9lI7jVekDaAQK1fhx9FAiW0waY77r5Dbscd5EZbNJt
F6TrXrOQC1oLvf+9T4fCoAYD4ZGm1RspO9lJ34DzsnrVg75p0kdYkNub6L5Cl1VfGKkrH7k17PZ3
+uYGo6RcXmDAM2gwW218DeqgJ+08q3ZkjgVp8UIx0iw7YMgUVNvGUrwrzn0vv02TfWEHfk+G/EOB
AtsrYP6V7PaV/T6kxTuAUJstbYDJou7CuwlLRMFvQYf3nQbZhPAYeWGlNX4mEzjpbBHIVOqbmS+z
aav/Ockyae0R2pHRh/IpBb3KA2kylyoUCuREjSatqRR7jMqJxpFHlu2V5Zj9IgT6TlCx9CbdVLXC
GFQFor6BcLx8Hnq0XYY6L3qInI4XtWXn22LocO/DPs2WhaQs7TT1zeLYZre5xme+KcAVmOKSsalm
jv/osgDQO6vWw+u+buX7ulH4p5qvH5m1ajoYMQlcNJ3hLEaf/dLqu4UsiTTXLpTE+AXfQZz8fRUS
Ro7xpm56EHJvPEngvKP9cvOX7Sq4itOTARMe7uUPYQh2k7m9Qh6VcS27pYbjXf8vLgjspFe/aSup
GOYJsNpa4Ynr8e0VDmXYOduJP8pmhCWmIukk2nrgjVPwrN50jrKn+vQIKFU64iBlbgfufePG6ZAU
MD/lYCXc9zV/HXuKzPJ94NBq6lPJcBHVZZZdoBoyTayM65PFVqIgYldk/07IL0qeJp0Flm4vro3l
W/bLj+1jO9qrNqEjq+01LYgk78YYzzcJlnmS700yfeyJvZ1lnGxx7C/SUwxjdsoPsdScpEd+epYX
+IU37ekxhuAepuAjdk1GcQFw/J5YH8iF9XqlvmZP5IYv+wdhYlFlC4PTRZM5PvDzojvujStuSpQY
vWuuDRWxsCgLIVLecGwp3hRdPxMZdXnm/ES3ecJno94cSAR8eBz8coaxlrPTQQs5WpFXkxSHCZ9J
V+HK+TK6Dw06ZKGBshxvxFoU+4zJR+14C+U7rwAaAN8GHSWeDTgFqp9OT7AepdN4n+bObdthQyWK
QpLNEMk5UDes0n/Jv3cM2Xvv6ZBoS9zSRG9F8Q+tzDfsrTDFZR6EWBxg+AGCUPL59GFx60GJpp0O
HKB99h+Tk7k851htEDcJWeSuBU+Q2MwknZrYVq3Qo3szN0wqXNQa7XYkgZJHY0W5KjLR6Nz8u9zO
rVReGHyGF36E5AY9E6DKSl6qLylKnxF26yPPqc3hbKvFHqd1guf8myqHY54tDQWvpI6VQvYafCV9
+szrMSjuT05EEJTngrFSLeTwGXDYXMNNL8OeS1hzDY4pzPXKVCXbAt7n4yRpfNtOzveP59fIuEIu
rDUgUnM7VHbsv6hMksu9vqTZW9aYAC6bAdty5RHajDosYvwee4NuWAMSS4zlg6PfasZ11dEHq14G
//N2+6GExcr9RvxWcUNEmyjM2Ex1h00V0La17I1yiZveEzDo8KRPftG+p8g0wE7hKMkJ2DBLTI1X
XffLLr1keUxY6jynIH1oy/QmR6/bRF4OgRIRbpBMUlIEeLGF4ZmM2h+5aMc51wD2yBYnlcsTkrOM
M6kLoDc5owkzNp8tsuqbbx0BHgfyHZ02XdlrQl0Q/cI5eX45nGuFaNxprWmuVHr1l/PwyhIATFpN
1B+oIk1Cm1Bt9u9PpLf9P2m45O37o35LId6xULRjebMDKicHg0/kq01yECrle/DirFuXryxsLDVU
duRreVO6nR46HnQAw3c+sZ/RNVjlxxBbYcr+nU0uYaxAjIgr+etuv1bQdhUqG21CZOTsJnojdKRd
B7mRNjZ7Ewk38MNSO0x6Erp52kkOmlOJ1PWmH4xFH+vzApsg4i38qoR0xLyct0dAK0ghmWy+jXTu
uSSesoXCa+4V+9exdCAWWrLSfWkuEYk9XRj6oZJsjmke2K89Z3+fylCLn3h0u7GU4+xA2Ybj/9y2
NnL15hh4iJhnRfgNPe+uTQGo8nkgA7PzEhw3YqVd4TTXIt3CHXP1onSt7mENwWiauNiFJ3PtRQ61
jmcyqTrYWvY35AKC0oPFNFUbcZcvJ8BCG6w/1V5bwH61LEmmQB9DJ9iPGt4C0laLp53Zw0+BtXnf
S+mAQnNRJNq6MnVyRwDPiT/EmNkZpf2rGvavm7YDr/KI5zk8B2Wfa/mOeOi6ZeBVqStVw0q6VxdD
mm8eQH3VFuHWLfdLIHUzMf3EoQOTMECxo3v747Xvt8iKHwF/x4wEZ+GqFhYcxqK13riwLQtMIYu0
ZnDPmUPVVFVVBAvFS1civ4sYBfwNjLJdFm/rmzEEZWMHilGE2JAzXUYuN1oQbbYpjkIN2vfpKEGc
6hF6PVOEI7AFWunfJHGQDjh3mpFglBE/WT9uBPWOZwtwilIsK/TAq0RqlKKuHPI1y9YOxiQLk/st
tP335pm7qUnBE+fv1g3CHoNHNS8vMd6b5rE2zINOtoU1QaNXM7cWxXedrdMWYnumrbYpJ+jLfypF
YAJx9bdTrNRhqyvElBfL3sJ+oeTBd9X/WDqv5baRLAw/EaoaGbgVAxIzlW9Qtmwj54yn3w9Te+Hd
mimPRIlE9zl/bGR+eiPITDOIdIx0pnyYQ0R6kIKaZgb6TJht3EOEFW/skacyMSCx9M70jHj2mKo8
23wtLHtPCtS+T2uS8nnb6BOZ7MpPztGIR/AGUTJjqGEv0XnqI4AZ21APtwelvafadWyeyY7eT3Mn
X3IOeu4+5hS6kuglbirHglQr2LUS+V1Tf8Q1OtUjaS/3FuJBeTLODHiD9+K6kdnc9gS6Gn150J52
xo+y7VSY9eCPi26PtpoO01zD6KoEA7YZ26bHxMk1CaahecRmfdeT4rbJYdh35MnRjM6p1Ispi1P6
W46ml5+I5GLlWEN0bAzuJKzdQLecQljjSb5g5gSnPkWgwSkQdiaf5lIiu8ctTAJg6R1XhOFPiNKs
5bZJlkGQWHH3hZxdwQJhxfJ+PHSD5SSlfqTrSNBErdaHmLU3tG91yT0/ubOrJRK/s48SNSnS3Nms
L9Win8lUwmgPsyBOk4RRnk8Y7211ZiO5p5AkY3aJ4o6VMb5nWI+1zrOJ8JwMiaNFuONaOGJ6Meks
H5ZPCVqjMxJ+fjh1wvbG4ZgyOTQr5kASqMKNNnEAkp3o3BIwmKoWu9PM29Zxoa32XsTvpk7pfXfT
TFZEgqo25qhB4Fa9mfTfINjUJAevB+/PaeOQElWm/7c/K/p4nakYhnh7kTXs+185u6auflrs5CmA
qLEfFMRX8okq4Bz97LNqSQRzmJYTsr6agz1fC/lvqKANLniQIdkIWFS1z40HyoiNVOud1aVnSTgy
7aAFbA5ImD2rhBYiKL2Niqu9liALLeL8UHm59S+A42G3T2y2XLLj+AmAa0UPo+aC0kwlYLV+WOPw
1CvrZQyrWx3r957U7my5HBzze/iJaA0YooN6n7WjBflmObLKbEB3dE8r8ljVR3oYjstnIhNlkNtU
hDh9jdkjdTOSdPFfaKTRG0YUCMAWJiyhjwc6GxFiCzW7GGF+RearrcTtb0j5emna8FJ1/dXQ0IeP
E9He65VL8tq27VUdKY5QcFrBDM2Uh1Me/7po8bPjUsjb66gm5A5jUyICzRgEy+5LA9qEOKGlbknp
vCnFnzmcm5g06kw7tc0a9AUXyI43vVdlR9LCvaHuYQIM6rrLFYotxH7T/ydvl/qbJY8n+h0CsfkZ
AGQ7q3S0r41YbWsmfFyk8/yDLZBhUCnHizRP5/B1uqhz7URJQkcALaV8zTJ1MgqFepTGRR7MTeva
leKaInSzFXHEzpZ/i3JxaCVa1IetJRdtuNb0cWk692CTvCL2BIqzC/k5R9mztIaHQhkRvxi3/+gh
44gWZTJtkPYb0s3Ks5sJ4lvQASPW6DLEP116SPlQZ6Nwyowu4eFgF65RII03ukATid8Mbt8+kBiG
IcpNAgnCk4BsmHHHLf1ZC/Pdcl2tYd8yD6cFKi5ROyPx/XS3Nhq7roYy4ArU8kKlM1qQJbR3BukL
x3SbO2kNUXko9MErl8hH626i/cj8tkIIWV5tE7qNZgLyHoVKgWQNof5q98fSJKJ7PijAET1DaSJ5
Jdk0Mnxu5Vsqlr32usztZR7rc/o7NtXDksDLweQ2T/qDOrP1Z/Gr7sOt66RbMJ5QkyBUnNRopSCI
5kdfYblciMggbTxWjo7EwN2Bb/AAh21znMb+OS5XUE6GtK4mv+Z3Roj2akMpQ+xzwz9E37mEuXmU
YHkTsXkG1WDyPazIEDVfjRyvKPlOSPonmRWBQJ1mXwz3QRhwmKcxXfdmib4exEoMzgoHoZbvZYlo
dmb3Wy5aHPTEHUN7yMbXSMc6s2hhuDZQTvtoQEjpVV5uaYS9xrzQjct2DqLFylJeu14w785OjkyO
RgKwTFW/I7vX9O2zfTRAeWyOuQJUCSu19U8aHS2ZT2UX+ktWnJTIOOORq5GNNstRRN0FvmBHBiAR
K8OR0/coUArMVuwU37lRBMpSHMPkj1HLgTFrQfSNp7jRBj7n5L/Zr6lVw0TnQaLQAqSsvsVNa5k6
2pd5oL17HBlu+oNuJTD/08EQLPu8/t7AxiDhHd5g8Y0aPVLlzgIvc3hdCxWJPmnaf7ara+5iWNV9
Kv/aaJNwdGXDBnQvnr07lt6S9K9NzblDFIzmTGblz/3i6QOxFTmZEa8WZJi1VW0dB2z1tvmlW+TE
g6TgiummV6XH/oiegig/bASEyaFIRlpRZVUwWO9d+HfGhVok7T5L6B5slFeNhygrhTeV8/uGafF1
YaOnqDoLqWS+QLlVSqdqVU5dVJ9STBKsyQTlE1evntsEqtUE6S/TgFtl1TFTJ2JvFKds8vOtQQ6J
ZU/LRl1YnJvQBNZ7HkunGuU6NxnQ/Uud1s5EObwG4RkqH3l/qaTyJq3iIj8S/JoKGocbFmh0wJo4
zqyef5UBrRA1fUIEMt3IFlylWRlHM+6OA9XyiNp71dMQaJEgK/PdhEG7akzsAlAxjC+7pMjEfupo
3rCOU4joLcWL27K+WhCVpc9h+DBQMRVs3K+Ric7vJS1DlzecIjyCkuKn8WUkKiuJFnQdzqGAqave
Knzn0bOX32pNIpPcuyDxLyuRIbnK3BO3Vxw4SXetwt5DFY0XJJQ/gNx3RutHegyBazpG44YRLT3g
G9tHnX6+Fn6hZRoyjVdV8Xg+hQbUmp7X9EwpxKSC7vJ8ZuojRlUhbhlujTUlT7gLpi+JR5a+nLHf
y1G/t+HWctglxV1FfbFw8MvtnjAW2KxWJ9oXrnDTYUCutWy3nqQ6hf2nKxpH0CmX0PiTwi0Sfs/v
KO5OCQX1uYmi5XtQ/3QUmm+EtTHRQmDxM+gMZrhxNlaOvVMDV1dhq40xMM3nDHXb/J4ryderHx3q
aI0AcXlfG97pjth58MMJcYIBaAMC0pjeJonU3anx4JR505GZe1Nyysw3OYtvUtFcIZImwrZjmvby
Yng1GEaV47JqR42a2VIJOdBmkKoPALmrEa7XlFM4oZmp3ilIKcNvtSCkN0GIGqwA73F+qyR8zsmb
QPItsTp/GErmSavqdSpvCL291R81Uvx1kPxGNNRLL4FdE+PJDD0HQluPTTN59WgSKSVeJvM3VPVB
XlAxhxkFPce8ZaYBQliWHONDrlnu1ALsRG+iKXyt206ehD4D2lMtRIpaf8G1shBBkaLtWhvKXfRn
l0lOY1i7ftGfszU9/xux5+JBv4ZR3pf0ECKT0iROkyoYx+lcQE7WCNFxHX3kXaAuDwXDUkX+VLaz
YENlWE5pIpuYT7JmEiGBbhL0ayDIt/saqE0XynDiRH3Js+goC8hzjp5d0rqD9G2ar9TN0ztOOVk8
gCWYxxAeP5mdCdq8lD5JNXufvupN/drTU75XbtKY7Y3X8qMwKRojA4u0X53A6BBtVBlskoOQL9JP
J111eAxi7Muo0pkhzVdTRmF7s7kiWMYPisGWiyRQvCPe2FcdAXNAcwgrQ0x2lDIkXjYb/txaQfyu
KeGtP6zgEBqNkd21+eS4l8HzdfumEMxVNW6mDyfjmcn7VBn9jdHMgSO1Yw9TY75FEv5dfuGeCDVn
pSs5rd4lHroQwLxfCj/H4AlWxY487nuyAShM0Hco1l4+olg/gXMMKjpp6dR9lhJ6NbQ0a+nGhthB
tu22fzXNoJobFfje05Ti9YBoSaI7GSlakh5Q2gvKQeXAm2hdBokX2VHADg20oAjUNIKHppmc+Zek
A0FrPydg1ZaKCf6itSl9egYp+cA8jSODmF/rOcUU3msEYFeHGLaOiT5ebFdfhZedVOk08bdSph9Z
Zv97MwEh0wU41TWboOcgWcLvFCemVlwLIkoTnWvQfphbH5CYfAQC9zpqbr0b2WiI0uSGEre1rE2S
QoVbjlytJfFp6+aW/zg/jTE79kCoFyHG8lS6bXmjuvXlpcCtNYGg2PEHaLL7Y8Kb9iN6Pf0pS+nT
lJsHEUhZezDj46hZRylbj9luQTFUcfPm3LyoZQ4mEzMH+apD9oFdzi2diLufGcX3TtuHbER/pm1K
rfbw35TIkbkWz67Bb8/k52ML6Or9j0UXGrB7RFY9wcQ7yYCx08OT3gwBbFSHrzgFJwEK0I2rTix4
K6dIC4noKfACsWd2k+yjzeylk2nUZ9iP80SXu2pOTqVgurVU5AILwDmqQGI3DvrUPQtjepPj5FWd
G8KICpvgiRlb2+BV0Ft6PR/SmJG1LZF8HIzoXe+hAtCg1kRSlwC2JKSw6NfKtmXh/XhFQ7eW4TXn
Fur5kBjhz6p4BRoNUkS6/PrD5b0lJZGhLq2/2u6GPTH+yOG0C31nykjb0ZCJjWBKf+tmvQ+He7Nx
eujn+ph8kf5NUQ9p/RGWquuU/H1lgfjDQfQarviIS1dDMT/l/cPO5mdyEOYQ5JURmEZ0kiPaaAei
VQw8AvoHmWB7vRMfeStw2kbJdEtq1gNrAfLCAJU6RnKzJqxFOdE1xQBZR8H1PO6NhH8GPwm5k3M2
DLuIKLWcCNV2bfSFZMMaCHwapiNZFE4W4VJWlaOOxMRAkzJptJjxRZVnqn3bkkYJ7ErhMJOzUBAP
oDo3KFzRjgiPG5qqkMmRFV3TWygvv82KaHIvUS+69Gm28JlIB7hTMZaW4hhGZFgSTvJFQem+biiT
a/JDyn9X0NnIMzx9L1urtkklDPF+6HD6/G/BchPavgIwyDbQgYTqhxxsUEc+NstwX5WjEw6RUPHS
NMXRpkBmADxdJoeoFyX8KcB1o3fOxKrDg9GzLcIkqYimlL7YMVqeG6s6wUIyXWikbI9UWpG+wO7C
sEgTDNngIVQrNX0copZIPyJbf9OY3XLb2mtgS9aXdbMl/Of2e2fLr1uvYgHkxq/TqkiyQ2bCYDZs
2jrqP1BTnYkZiUh6Qw4pzHcVPqETQaokRBE6MZOHQr7kaLuGHfv227oFZMCGzKj1U/k//Wv80VD0
2M/dofi0iHmD040AuJHxd3TEYyBFE096o8RBeBQwtjzLMrx6Y/3ridPCcIaiWwQMXzrmIUMCVaLZ
rGHiASM24L06RpSxfF/YmsBvb1VG+g0GO6qKs7/ctdvDxLhe2skpsgX5m5fVJD6QH2z5zLpiZ4CD
lieVjt2q604EepSIGDeLtoa4YwXX5vQoSy8W0mMxxrt6GdC+9JqjgHOpdLBN2e88+koZHccuudiC
BPGwDKLQraCZwgYChHkVQmATynU5sY2BfmA3mnXZ7SLF09tTRLL9kLI/rmcbuIxmmfrJ51uAJ8WB
Rlhwn+0RV5kD+BEfvwjJWo1AflAf6bQEEwzCIndHNCrkgvoGR0jdl0dhgXigPm0YMgFCyOigxJuF
Hrhr39k+fIqzOjM4df5XN58V6iRVIQe1mVF80ZzdPSoZRTZEgsIVNUnGCyUvRJJCzsUok/80UuMz
uQb1AfSUaUEgletrDpHe3KHw1ym/gIhBns9hYuY4+KWNMncqjnBONNu8NBENg8VBSmTEspzH3K9H
Xs4CD9ryArKiIwTGcmKxHT75cXuUSW3bxQBAchkgRNq3rJHxAuCGu4zZOSRn2HrKmnUzm/ghNPbw
Y4p4xFbQsqiZo3anhfC/IhypmrAPE4EsykYl8o0GMmso/vw5jRVoVHGTgQ4smwdpCtRsujT8Vf2s
gaHy4ibr2qYuUqoIosBif5/A26SGb9V6XVL57SEpBz8VS0D8+klR5FOURGeqs8+L+k9wJVHYkaPS
qXsavg8FLS0IwPgyMrqJPMzcdF5c5CTuCJWELMJMxHOFZKOQUB+tfaNPH9Q+SGQblsBdGYzcqtpu
D5UQW1gLR4b73I8p0RsS/b3E+BJFb+FAjJmNIStBcRSf8uoCzFaRaBohd/qOwCOSpnBLMHcLWoax
huSpF6GcLOV9Ijoowcasj29SYb7ZBvk+ud/I5NrXy8Wc2OvONaa2mjGG5SOnU6i08oBjJkizOoAu
CWyHkdabpMxL68nJEN6rMmFIMFfK4MnfDHzrveodprZtQ2Ew0L83i8MWrb8vXRv2oY37U4QjdnLa
jgpdNoW64YJkXoN43g1bSukwuDDo7nKUKcqG9rR2HSwTBJ4F9dRG9gbmudPRjIgDvaskrlLbOGd+
Rt5sId6sAXKcapbWW81pr8Edao88Lp8LJSTafLQaL0cdpKDoCWNQBAW3V/2DHHHR+0CpEUfSp6NX
0xG42mqku5wQx08iA3pKhToBlITYXO3wlnklsewivrRE6Oj8CHELnIVGgR4VjaM+n90WL2AJoICb
ezS5cNBbwFHVyqHv1GOVoVBUvnTKmzP0FSpgzpgdpgrR6WdzUtEPbwUIGNSE+Tpm0ZukENZtQt+u
dxn+rwh0kwalm9Kh6LE41LvlbR3jV6vgYV/aW0X9de+EDfaUvjprUXXV2+ruCwwwg/LMGnJKtK9x
1IOpau/5VN+Q+l2Qzp9LQZD8DkiQdBkTpzi26fljAzvvvcgfRXuvBhFEowjMdQzqog6SiOL2szA5
tFbjEWZEG4j4YfE3QYB5dfLY8nhh7pNJO9Ko0R5cBKdl9zuCZyYaU6OzOYUUP02fptwdrK66NlV6
q0NxE3XrJ8ZPy9Cg/SQKkw6S78nGq3wekCSd7F7l1/5TKS/5xCZDRHj4q+OBSgqnN8aXgZYjv2x2
saa9DIOzHNsZLMR+63nHzHQ9yH7SAeSUl1buLhW8TZI+gSkeI+HGNJJX+t+S7ppyoPurldz1EBMZ
3R8G4ptTVEgpsswMDJLRzSjI/q3QNInPdghPSUuVxqmsas9Gt6dkibempjuLb2XG/3ItpidTnwBt
G3gw9DEJVISsXBH/TG6Allo+lIj2hD20E35hX+eZWl77WcSPladES76bfaNKR5MTM6GKAf42Itoa
D6Cc0vUbkAbRp5nTpfoxYwTghI24deaH2V3w0Zy0TPOJE15Vp0NgtN4TeW+jILGLrahEjT8sZpSG
IBlWM+G1LHKb+rVOPHT8zXzpYU9jca/wbxvzzaYsSBwH+2+LwSzdvg15J6Zm7SWwO/M3CVtEHnNx
BPmqButnpmpgC78mBD2k3qpV6xsIEQz8xYaGshgzGNEnU8ybl5Qvtf4zxg86lnQFIiPFyFxiy+NI
CpWF9Wm6kvqV8EitrWtxJHD94CFywxpY2MiD0SINRluC0mvN9CUzl71mCq/mjbGRdtIYPPDXdUrG
+cP1SyckVV3EFA7+aPCS4rOdf9uZ2EkLSpYyC0q+3hwRBfFvRd8zH8tC94RMZuF7l9cekJ9fGbVv
tq0vzNrvm9wnV2+0zsXUsU4k+zVnvlNI+CEV1qqgBHTJR/Hrp2HjKYdIQp2l+ZhvXnTWmbTHzRM6
zZIgut1aKPBBV1tbFYM5ruOSAAXi7o0IxjPuIV33Jgu5aQfdqJwzs772tXFTiCurlM85ZS6dPVvB
2ZUXlDqufnavRPaqzx3daEqwzOmbXZJY5BvVyfzd4QdO5iOafar8pJ0S/+PmbCrM+SsOweagU8uo
SporL4xEEnH+RBMRX7VOf+UtPg74IErnB61BS0q2XIjheuxcIie4qNb1uhrLnahsUy3ukVW9EWox
KW9Iid5jdfqohXlNSiYUeOz8YKOFrrmUl3yfml6ynrdMGd9Aym9C+FP0XhmUkDANTIhTraHeK91D
IKmcUmeYezorZ6cZDIcDRZNTX9Fqn+r0pvrTaJ0vq4aP5+xFmoAo4jpoMDDlXqPWfrleDA7kVKaS
bJb8rAy3Yr0CFwW3U7gpNCptK9pQ/iiLO/7I4l8eo3fAcgAhrPEYpqF0Ig5JQ8Zm5lnQLLhYQrLv
Tez3BemPfAqI0x4t1iPikJO3atKvlm7dBEq6qHttiATn+xO9OjcUgjZnsWz7BRo5cVYNwvYYINTm
bsI+MtAtUIBUYiOiv83aIwxZnaDiJg6JVSfOX9eP0lMv2zeEde+ABu8KJuiw6QJ8wdp0ilvdo5xq
tblFkdpJeu2E1cUgSHSFm0u7iWaAZTLfiSavpA+kAm/owZa1YOw4Tvz4hK9GuqCXntGrp/OrXE59
d6h6zCZNQspB7abT4FYoLQukrH3zmsPvL5Hp6p8hd1mRbbFHzBDlCugDJzSdzEI/pbZTq+95mH8V
Ed0xVrHTW5XUUemDYNo/9YT3U1PQpLYIA0oClIs8/1g1+23Ua/B9ar75qUbpV1KgYmykC6S+kk7M
OF5XYQosclcuYlzmaTq9jQ0RyEpxiBfxWFr9ltBpg9srVeNDaClAtMQJXwsQrfFWzHzQvm3FOBpF
5UwJweFr5rbGdR5nPua4WnWWw1VQvksITf8fzaH8n+bQlhz/dWoAUfPe29lyqxOSH2xBFqMGr2TQ
ClV363u3hG8GawrM+FCAAVELQp6LFZvofGgWkUIngYM2db/+ELQlhSeSNlhe8uU0F9T0xeGxbJ+Z
Ub4V/GdDCxoud49ivMvtGqgGa0+BoxWmK604o9cXhk2EB1/ROFDLsp+gv/AZ9BZm75bA5JwYIJCl
BrmhgYo9NdzJKtzIyQri5BieFUU/ZSzfQFgJ/HhnaQdyAVqSl8NAmUJ/akbHmhw5Ji4uRasMu9RZ
L4gbdtqfpYSfWxF42f/yjsrQEq8psPrfdHnEFZGh0KyS8SrrGDHSnfVqIjgsUsTrxE8CTiFP2WeN
J+H6GX0QUoDilyq0XNEgzZUMR8IcxevEQG0a+4ZVB6Q+G+7GvgV9KKXK2WBKZDlL7CwwGh0YCt9p
2gJNqRYHroGKg8c/4Eg6NJ98iMUveEHplw7dlrDgdvzZbCMAm5KGb5lFELiFUdSy/onyyA89QxTa
K2LfqmACJpvbMI6a+ti+ANs1qjNOh2NIjSIWFM4yKqes7RKbjx3F9P204FdU9jrVOtXbVCJjWQmM
I30e9DeBjkjpOsGSaP+VKTNLlGdCQqiheWH2p7ce5ZesDSQLTDkWx7p3ZCWi906hh7jxVsXExQRS
TA11YfhZfqlWpI1N7cgtw1G+OHiSERkpDjYjR0EvHqKVa5GK/tWIwrEmmyYtcWp7kpezILHykynm
k1CZijPjVIFZEMEUvhM4RBKXLezdRFKeoY+n/iPN79KgeVwNXtbBdkqWaxnMxyvEOwdnSdU9Vk55
I0PesCgleQtzIbtk8DSq7q0lITt0Y/L7i8Xb2HJTkxqiQEdnde5wOR17fAxK9Z2nd7v7O2zdD6+1
nRxjsCMvLplFBqz8FXL4HoMtzQ5ocxY+imPy2kESEgZX05HW2JQIYCqRLxnkK7DbimRKILtFGxyG
6ovEhqcaE+V2BgWB+OEwzcDqDay6E+K5Du2HEQe8TVQ6WDsFLENBWlq6uYWsW8dhP1+GcvImGUR5
YzidtDMcNbwZ1b3aUivYzsW1xrlmoVgrVTQx3GXWs6EySq59O+PBF0lgUJ1os2lIZrfTV9srispv
xuYYNa/jRF8Iq0STWQjYXtMoPSTDVatZ4Ot1H5UL5WONLyzJG91JL9+i2XyWm/i1vuZGf9P+1Ia1
t6GpUBwR0mgDODa0Rmpw3hof+kiDGuuaAPJO26vfFgy/DZa1vW5y6Ti4OuaGZu8s1T1lGWwJdgpV
N+zJkMBIwWI+yXvdmK+ZtdxWbOXjW6biOZb/rjAZtew3FTkcSeKbHYlLJu2hIjlrs3KaefPm7G7j
fbP2A+IrqQ02Iq+ZzGPac3Lw16EjFjXkl3+WLNUtDJpwyRNcCamzIlcGzSPz7RMiPeYFm7D20YbL
8x7yOed/IdemDx2jDGrQtOjO+l0oIHJz5LH2epZySgrM5cSQFJXu9VoJLIwNt+aTmVIqYoacpcTy
mvMFp/sNho3VUtTA4JjPDy1iBHm5ZjoTOTestPSOygCL6K2sTob2pzStJ54wXqJcQcmgEsH8amLZ
C4tfuqUHIIRLIvuDTp91jQPnPyxsIWmGwyVRHzXIj4yzDq9X/oCGCsFF8QfXhn3mcWG4c0e/2cvM
Pgn6C8YmZtCQ3sXJYhGw3RLUmxSpJbXdVGF69iqectlCVKUiWbnFx1JD0okRU6cJVpFsNii6CCp/
RTm1uYFDnpmRp8zay6D7P+XyewRwjdP7pA0Eht0nEe54zU4qTfi9TGeeI3c2c1dMX40BVV+PLiFM
ueQsvPYE53L0vaT8U/qe9+VpmbhEQvgSu3TGnJSDGKc2ortOHBdBzw06aim959m0Cff8CZw3IkCu
dyvcWBqioVEhFSSV/bLSCFcauddYGChbv9QYEjWJQ7NgiziITfSOOQkOjTTeiRow2vuK7Jijqmix
yXbLrfkEI1TJrbJaAimuZoQzZPhSBFwg2HMHc5drmlsIIpygm0sQg7l1gOr6+ScSnytapDojuKr9
btrvcvmREDLomxDAtLwmHbyO4jJVozgRj5vkgJxz2Pm2lXpwzdyN5gag4p0nWQHZqtP7WDxXnHwz
YwsfY1Zstrlc+1QwNyV176k4RlqciWAa3M8TInI+ifm8HJPWPsa4AEMgsoxyiXn12tq8JPDdCLD0
9qiVynNqkPpzIUDGtsA6i7MsxzAuz8bUe7o4U0F8tvkzhxRpbxHoZdXTREk6DlHKtyX5feskFn80
uDiIM4IKjNxy2VNrjJ+lpjqhjDLnN6iiZV6j3jHt5RBiOhI8swvgZM5IX/PKx1VyzHoX4wUha2f4
TChD7gSb93taRBgBXPO8wsmtfEUDFK0jRXf5xh6/l84axsrwY9o8Mr3M//uct4VFWfFo+EvzWanz
3mwf47C4g/km3wVjTMHNi6F+u4fzIYJ0C8EhZ6s/KlRwfRs6DSvz96QBDMFqA+LUeIxMffYkYXuK
wrRMoohC/7V10yH9WE6rDHR/nJ00qe82+2z+UaXTu9Qsb3FD/9ToSOJqM5GaFvM/IIlC05JWfxiI
AIALIKJctWOKnI+hPLgrGQWY+W51p7kjWPQGoexk9Vsr8eXxrTXGN2fD01tS2GU+A9bVVD8jWkI7
+cTFLQ4zE2qOWpz6VxJ3kQnNi+qN4G04+aixLX4BVSNrQgnRxWQ8c0KWWCMFJwclcmbu2+Tj/TVr
yjr2Eo5llPzHWK+x3Cu7HpyIloUSw1S9haDDhnVf+UcrKXsxeHP/t4dVSJjfbpBkxJ0D3/J+0iXL
1Ip5wSQfqedOtuwGgYCnXzIkl1HzjfubCDPOR9XD/FsQlloUv2byZFAZExKR/Fht4/TBWs+0biKw
TyGnYwwSCOBRU8DQeHiINTQP0DAyTy5JVDhXX1ZVCXiAE5X0Fdrp5aE+MzGTB4vDE6FQz4kR5+iJ
ppONP1TBLNxDkKYGpWfRXmUg0BgI1pQVctoTfpUL81ASBKFgapqJO9/IXVwn7zY+F5iCIcONhJqt
B1fiLqSr3PuQyxt3ZYQ6c03dD00+CXMlQyFxO6V1xai7GVvpFP1KsKnlSNF/ukj3yrql0LffFWof
9H1xkgew2vucEtlfWKRI0TcBbJJ5annRQiqjcOcX8bA3JSJtLDkwdTrAHIulMEGHMf4DGmpaPFTh
OZXI1Y/qy1eBaEwcW+NzTVqnUWSytH+1paPn2X4iJksbcEmYxU7Lvou59zT+WD9WknhGhU3Wst0V
u2MO0mxrC3NdgwDhWYf4wWVmnF2kEpu6MUW6vcUf5LHlQ+b3ZIoxSFcGjPp0aJAxS2/2fMhZo0WX
Enq3vXQNPWHWnCWA1NwkUKiDaEGrxuHIV4QZ+zX/4zUB6KrlvxWAcm5g0CZ7z9RyN2v53lBaWwaZ
ZPgye+BoR/4QXRru8g0arG8S2fQ9mhSRWZ9LeI2FfS0s9WoN3bVkfYyiy6q85voxyvV3GVWJKs6V
+i4v2Er7R5ZOj9yqiQww76X0VE3CExXt2Y3iUUNQJ9p1MKSrOHUW1VN6fqmH+GyQJRvPyMyG746t
qNLTgAZdjWhCjdmstX0jbgKreybplyFzMYMbkwpiOTaXZD/SYjKQUq1zg2r86SPXzZLUbZnxMu2X
nUOMbvGNW5gPgu+IWhyV6JtGzvmzm+3ZXVCJWNZXAaJtt5bTS/S+GKUz8FBjlz8qj5IHSC1Y0LbA
YFyZABK4ddl4d6Fl7HNZx5DgFn0RlLLkSfUnnlSOjGsd/yH4ZhdGcGFqdLGS/mzhbTK9XGw2FAId
3msCF0ieYXLD6kY37YIaUPokVNga3mVKi6eEcT/7bCjLyuE8pTJzR1TZUqMeWBqu6Eann4kWta4s
0YehZzlyzzvxL+nMjkf6iOJgn+BjzZzzryrHXcV/8GlN89k0VKck3H2t0NZ2BN2980abLPQqZYnh
+F559ZZkvxPHMu1A9fjIvJS/uli40W3aL/J87vLhfFqIUyIwqQ7la2ZWn/KEtFTdtHUkbrBydNXg
5kbrmRMw206G7RrkliAVzZUQuvHqopbKa2DDJU/8GfZHwhLbY0IDw66rvxIwopR0jJSdF/ISoKl2
y4YjQ7VUjQQHzXZ0yLTqOhF62Ci4aeZzoywnHMCmLbzLsF5izfBU/qDM4wLlPNYi33YOcvZMRu2Q
Kq+6fN8eJPLr9Gy4EsWRj+pJpNGZL6uOyPMlI5jqkAXjpbZhQrBhSh99SwCvXW+T8k1SX3suTdjH
1zSVHnJb34WKim5vjb482E7cAGYb3anQzfOSZVdT+x9N57EcN7Yt0S9CBLyZVsGXL1pxgqAoCd57
fP1d6BdvoFB3q+VYwDnbZK5cLxLMs7p/aFb9TBwjb8K66nxWHVKEq5QikGVJNtD0imEvvdfIbjoq
lYkSQAfVa15jlHWRzo2OXuZFkrlzkffUZGVhx94E+fVci7SHc3fuEuDKdfc+DpSFzqGop1epA2DI
dAI1XAy/yDIUV1BQoLPBZgLnR6LgTxrmKHrVsb2SZUIvnnIOaSWkTHZNlYQdbUlPGkkDM1stcJvZ
9LZTSVEbdE5rG7Jw0jSRbNsKuoPPxInjQ76T8NwZ13qubw0ZZjttAwUHI8D8eMhNwy4JVoAiIJsM
yX9VLdm1+lnB9px12X/FXbkbscNIim/a12FM3jRUzSkYIEP9VIY4SMstGNdrbY332RofwqUy1Ttm
7YIoHENggeC2wnhugb1L5a2Z2hsfp9ZooVTK4bgu4WI14QwT4hBVQiCnDJb1Q2wFIkN7SccM8qnP
JZtLbqTIQA0qehrTtnylxBAVBhnVUSg/Yu4HhJ8KnjdVpyZAY8nISJtQcpaCnbUo6EjPXXCFMD/C
EuKqJ1nfjW8wJQZmy1XkZo62zs7R13mxRNaAAiEABbIoORYcj3ggrnkvP69q++htJj018Mco7NbI
nTqXsbyznwGtjkHq2FOqpm9AYV82jWABZH+rpZ8EE9pBCHnIHfgZLLEVmTuwfo3w3mjNabO00ACQ
pw33OR1uqD1WZO3VB7QPhqL5xcggEv8Rkd/JfwxRPk2aFv4dyFX8LBnDDTBGUC8dasZnupyG95/M
YvY0JbRTiD/QvVE/sUmPzyUjnh4Kv7W94ZapU29llx+5rGBUpCLkiaqnOyhvi5HO6EpT5NY1Q64D
RagZn/pPhgvGW4uKTTTePqwGH9RSvU7C8mbq0/tEKlV2FdFTRoRhyPNIBnt7zbLmmqYcwvnZMpWg
S6BKe3GbnHJ5CcVRCPifgrIVfWmB44+ZfhpKHAm1x/kb41DAiif2iAkVogesKQBFQRHWK0gEEiWU
P4xceDW77a3R0V6ZdpVtsD8LdC894w5pIHMAdgILrklkAlgFbLt62dij9gqSk3T5yrz/OlXLNTGb
a0WrCXrVUoKSsYTekxOeUWiayNLphxK082ZCy8AMCuWSaMC4UZDZ5zXNP08IgTxrNfIi2VvGULdk
cIHvuuXq7h5ywqYDv3ZH2LLMmDyL38DylPH4XIrqksC3n61HUlQPwv5oDkIhfxNS+crQ95Lqytmc
2bS9Zw0pwEPiGaBQmvpRZBNcX4EHXMcrruAVb3TUQ/oNPkhprCe5708rG1Fl2oIJfmcBr3coyN6U
g3EPfDlWcR1E1urLms6MH+8y0UGxdV/bK9jCVdZhOXk1+kGZoM2OmT5ZJgnpp+1KaibGOY7GpHTp
Exx+dbl7LwrxNi5cyhC1viEn5AIg6lRiNX9YrAzjhXlqfs25GsxdHBr+rMceyhivRhsntAwFEcI0
M5/L4E1iEirqEEoqLpXLoJfPddOeuJgUoGXVR55C/5SxvCVfYv5X6vaktR6dPnyLw7Zl7tDESH76
hwzuGiRpOuFIgpQ2RbnNKvcw/ejadj1hGMWWdxFxTwKbbrXpUjXExLJ/zTSKjXlxWem1zXW0QDdI
aCRl27DyYOgeWSRdZbW/ZqW7zeuxKVYU/38Nei1wPayn8oM4MLynJ55wgp96yCASSJ5mqZCccrKp
DEFWvL/Tada5qHA3WSPu0oS8nDeJfVRZhKlasmpuQokVXiOT6Zqdqw54H9nBZXWZl+is/6sw8Bm8
w3RwaWWr1grdhLGl2h5l6UvoJ9TY9tp3nmKxsTT/ZCu9wIa/RaR/MthIvynw+3YGDVbJERf5wJWC
973f+1ismahOs+A9Z2WVg9fJmY+aXpZHp9FRPR3FQzaN/mX7LFfyOAnQE4GKN3/WsaVMotCAyIQX
c5Cpd7ZrSVXKKOfRsIUneg1tD5PGARaOp8Stp2SxJ42Iss3ONXqsm6PIeeUg8A9WjoF0Paa9wuBU
2bWSJ0VbzqPcXcYkuRb2mCOb63HAG9azuG2QJEBSLEe2f15hkXA7OHky4MMh//PyWvOPKk1+JKCQ
SAJONz+TDF/Ortm8OJMGLrZj4M/fxsjQ3uwWuzdVpsRk/rWwEl8Y/aPt2uo2RLdfMqw4zixGi8M9
xYue845K8q5eSxzUVAUw3VJlUF2oFI0YnGvqwvPAwKTUTIyzkt+lQ1DZCmGu0rg+8PKzMSHOKHNV
6bPBcE/+lywF6hwogNTkmdAj3d5EFuAEWNTrKdP8gjl6M5YXTTQuzcBAF/dZnCWXHE3X8gerXslB
n2ROx8SsYWC1FCi1DobeBx3TWHlB5MteJp3PzVBemkS9FO601D5m+R27dkdDec/AB7dr7CX5eB+K
9h4v5k3sGxoI05WhYiKQLri2EvN1aqswScH3kazW31MGUe2o3sCVsRHhaxCd6dydjuodA2J0bioT
XAG0r+WzJJqA0qeAilOc7gVuln6CCQLCpUOjOlk94TEW6B1gcUZ5FUvhpuIoCHqu4uydmaILj7x5
3eVGtUVsXMSOAQUVhNiSK7lhAWjt3ybbYm0xNxdl+F7TszFpDsJySM3IgVwZXb43Dkwz+WlUTqAg
bUE1/9MmJpIzsozORNWHI6m+Qo0bsWa2Okp4Bl2Lcexhve1MUGF7k4T8iuyM2oSiLPNNfiQOZKQ5
jUEm9iC5khzo5hK2nXJKBcSxZOuwNEreO+z+dDJASXiJaVktv+2GYAmt3rSVjCU3nDIiMZf+jPHA
jGkoX6b+rGNv1Hv++gkaMTvbSNehDmXfT4/LiJxKpgLxiP+KYbZEYkYvhJVE4/aG5PkoIX/7yN4b
ozmMNTzC1VEHZIkjkRmZ4J+nCRfK4ipL9BwwzI3gzQe8dceVhDELLTsV1/4nkzaysovujSHkoVq/
FG9DGY0ADGR+jwsKpZdQ+0zFbkr+0rAKH/gDYCzr+t8fxaLaKCtm/uCry3gAVSKwYJCTK7ISwR+t
m4BgLSV5Tv/srJdZ5Ymue7vGeDvKf0s0e6LG3oJfUEssr5QztmPcAMlkr+1FHQjJRK3f/qyfEra8
5FvKIOqsDhfdVl1z3BocdnnVexIx0fwm1gXEYV7Ibt8FxQCimv3KMJ10qjwWHH1Ru1G7nq3Syar4
Y25fN0QzW3sCnQUjKaIexjMrKfHD2C4lQ/jRrf7pxcay7zirzzzGT4LWID8LbwpiMwl5ybwxqSsI
U835KJEgERREGNx6029W5scJtkgslLcBs1KLDqn75FhLNqeb7ZQs1YbPY58AzihQJW4SSxNOEfJD
C7hQgoRFKf/RV5lIBI0NMQc8CFx3AxlkSL+2vfvsf6cL3ig2ofxqveHrU2LTdhw6BMrrQ+ELuiIt
QeW3rF/LUfM6mdEXXU/QgjrEideTs0MriSedl9HXMdYPa+ZJJIhrPU45LCWwL7LKi2XbzABYZl90
VWLdvGTz8G5VoGSw8k8Da+/83VQ3O2GPJr1qzFun6F4KOXKR84QabuM1NBPpopioAaxbVQw2X6aF
75KEPir2UvlQGr/LIdTVJ/9gzh/x0GKoOLbtY5KEt6yWwMsU7KG+QA28NNstwdlT5C8FL7/Jw1zC
6t21eT22SHR1o0KWlIYLFeHClH3orfUWq3+0khkAzmATyzJlj9cLA6IIM1yk9NSQ2MWngmx6mJWz
JnnmtIS486lHjqQkSCLAPGTC0kdG+rWImu8K7ezOpk5STmbGg8GWLLe84uqwF6kFdjrpyZLDZXVM
zKpLrB63NciiOoirW2xdjO5cMH4Qqh8Nw0JqBG15UxhLrcPRovRQ8Bd8jk12wSV2FftQEB8F/iNT
OEMpxcWFsGwgP52Rd/tZ8SUQsjBCbh6xeTLl3hXVJ9Kxfx2rxZ7V4rRvAEFtpiA0q38fhTDatJ/I
wJhvGQvXwEgS3xqKP+YtRxmVxshsESkNzAGFJcO3QaRB88ogT+SZqSadej7yFgzoFGy+ybdEx600
R16lA/QNZvSEOtx1StZIfy48bWv3ljaE7aVH3W2QSsVAt4wja3CV+n6/d/GUzeUtYqmPVQb4sJa9
lLTtLbR8q3oXIcVnGdUuLh6kA3tbr1MmjMguEX6I0lXgi2Lwt9JfLCisX3GgPDqKxByZJ+XDQapM
HMBh3zv7wzhbm9eiitnXUYIbK+DeRWyEKB/YqXMxZBvBUIYdxd+rZYWVnJ5a5Z1FxoRyMoZagkT7
Bhik44hSeRKwBRbN+Jq174U8nzOChYUtf6MVVmZSS2aGYWXzpufSK9q4FxMH+CDB+OdU11U3n0KL
y4VIcYwBqNjZpWtr48aD4LTGPxUFTeGvTNBF0To4QymesxQdJ1MiU9RssV1Oqf4X0tqxRt1VMiFq
NkccMjvukpuFZ07+Ycy4bGguEL8p9b2N2sdIbkgkXygnI5ip/XkXihbKiqV+9TT9tNe/AihZynoe
utjm2ZWqf1YOUT09MCtElTyimNSGZ2ZOF9rES0mevNSBQopuo7JcZNJJUsOPBWROKzUzqtIZKanY
3oCLsuxnQeTATh7E1l8iwYMHwg2DFtdfFSLkql8ayCRIfBrZ0R9y+auhkI0xSWkon8XqVxUT++NW
rEgSuQwlzi2DFWeXwl5oK6822IZm1EkGlpQ/zS5l2oe/wGlIksF44A7Zh0VEmKEiAoCq4OOO/GNO
vBjIKVoAS1k+7+RcTF9YOHpUkSM0oTq1S84vHh4352GCskRZ+aVwC3LTGpQutCfzFmw/2o39ja0/
7Lj/3Vm3AVPfYeaObtgx9cx6jAmVUXKsDCtMp2/VE0eDQfG/GjG2WJ2yIYT4rogVwUzbD1JIG+2t
zbyKe1xiKplyFC/JU+NcLFD2zvIrzxl7fOmI+RCR+sHKaawUsufJBhUvexwtsZwSnVTyjXLrMJnB
fmwE5YA3Ex1Bcrf67G5Oyb1TUMk9qcqSKcgUXqrxU19wRlqM4OEwXuQto4IdzoOlnLo+OclxHqYa
9DQR5CctQh55+v6X3GG8t7pV7+y0mXdh1LXbr9IS0cMC24xeC9cwOk8tV88QVc+oDPRWlhczha41
akVxtMv2jf34MWt6NzHhNVPBDhdhNS7jml+he12pfIv8OPaEsXzR3zIOXqMsnDaibLX3QRLsPUmx
b5i7rWc5ss61qV8FffYznQ9uUR8oCpLpRUvFV5p9K6byVtZAEqVgWlW+J5DIWqqwkci4LAHoBW0d
sdyXHVF7ndifIPJNN3+H0ym3sdO9nuoLGa4m/6WvqqMPMeILWmLB/QtVz9wuiy6w2q68T/aSK1MM
lak/0bZJc9TxBZLmmn5HoCv3h3q2TYLbEPTpnLb6Q5UejMo9+spuIxDuv2hZSDd1ib45sXlX3kC4
v6eR/K6267umsdQi1jQV7iQnC+vBNKkznFa8zYRemDCHxWCb56AJOln2UoNXfcI+IeTelpLKsAH2
ow+m0MpLMLums3YAhQ1APwpbDxp1Dd2aVdISTXh0nDENlRqwa96hFdBekIu8RXH9Xqf1xVDgSQ5S
yMoEwSKG3NqN45LDN6UTPlZdHvT5flXt92V6AtgkMVXbcvRiOF8q5UyP2LWiKxu/GtZ5ME5hte36
ePRm2xyWRu5U7M9aQgpjqqZDZjG2bJCNWmyHwA+M9LzvpL5F809DmGKJOY9aHEVPgRdHWmtI+oib
K/Rq5NSCqMYvPu9LydW3gMaPZn+PRE84CeMHW8j4dyUvPihSGGgcES2guB1TSbWMyNkErjVINjs8
YXVAGDojaSzKBhMAs6ByFJj0alTxJZ9prVEuHLbYNvo2QNiadoTpQjPqXIRsBaiEIrvL2iHu3Lz4
x6VPOfbV/aAnYozWOnV15fsOlsOEa7UELnN8bz4Bf5aG6BKPyw/GhBKk66GFWCUhHW2dDkaPEXSf
CjixfYf2OWHQbgmFPpRw/0GWLvBXsrMAPVQY3Qg3jX6BDpoE7Cf3nzOHuqzecSNCtpP/lP8+pzXz
Z3LlJRQ4n+vDmk7io6UTG2Ln3ZxifJAnizIx3xUPwGeXCWc2ORblL5UWasW+WjC6SaqbxA/w99aN
YyzHQHX4j7xLsPjKtHrRY+VV9aqzucIHZ6LkEelgNGMoF9lZi3An9+t5dobieIJTuEwfEd0W6cUi
8WkYHZDU1j/8a5ocmwEk/UvVtm7Kw7oewRp1PPV1Szt2YLaAVxDok5bULqLXUZ/vdZM8ySlgMSMq
AVhI+1Qbs5ME4gNx83Oaq9flcym70FjR8KIDtZexvu2+AmYdezhxpH3qj/Q7gxZ6EdkMFWawfCr0
DzJueqz04gUVYy8SxEV1PUqeC9v+OSvRk2wPR1zKG5Z0e16h6UKMzUOVGzsR8FUc9Sp/NwpMxpkX
o9rV2aNGVOWCQuMUwC3yLL5NJsBNrtqG1Q4nLUEmeJmoqZMNb7yK2jmU6/XNktkcwFjHbEhGMPtL
bsV5vqqqfhEzsFdlgc3soEoKw8DWVZCqItbLaYxOE7eJlBo3mc3Rxu6XrMmeMVfx3U8ES9Sy1xRo
ck0E5YoRzBN1ZG5HUg/OpWHJ97eZkmCHyiT6FOQ5U9lUD4qFDGnCNMkC0eYqFLP3aLK4rEGq7IBo
FAqu8ExSGf4s+0W58XUxAdk/+B2aIQNgUo+8dE2xUP+Ja1ccMXnBiGBRNAD6Tj4WNXbGX4dJGCAZ
5z6Lq+6Y7ZXlykplj41YnqCxcihwouJZ0DO1L4WAAMSQ0vuOpe9JE6VA+JCh5VR/eGZxGqV41ajg
EV/jDlwAeO4JNEAySBQBeI6XfeVjhxXGwnMEOHTvSBM5jrlLHxVuLeGpn+Loq0zE0mvyO5K0YBdO
I6yYjW98ZKCIBOMi3vhds7qEwrFd0vOB8WjbIj9BC84m0x1Rw9UwkGhsUagyKlUbT2dboSAyJYpq
B9XhqwwnQIcDvja0henRmvGx44GvmZYg4BKi4eZ13UEA5Ykbhu3khwlgFtWBJt43XgOaCPKz0cFj
OlPwF5phtcJcZwIsGQ3y0ZeE3KIBhwHSHb8cMbjPeWDga2dqQv7ZrHjdhm515IKORL/3liY/t4Z8
rszmUlckjUVEamIwa6N3yXotkY31andNbPxTT6U/taz4mtCspnBS8Zk3a8gK4ZKtaOKcKBXeSbe5
ysLfKrLzQXvWRvS6MtgV5Ws+aZeagHIZhyw2ZnJ0+Epuv2dRdJAjBewarYKyX0vRRTjg0dmH8hYc
zClY+/iuFsPNZKvc7dqcHSoCWnEBT3NvGT41SZhsPaoExW/xT7O9YSq2CKxi7j+olbjvZxJOtidc
HpYIglciEKbawG/RQ3F5MRsAgRmOP+ujs+KjVzKF5g7ZHfDkfA1oCnuUg3387BnzFNBTYSQqj4OY
aB6YAP0FBwe6BfWWCWS3/EjetDe+B6Zu5CJg4HJ0ph+MX7A9JbBOV7cVkSQhM28zzGojFQzLD0n1
gTBhf30FUjPA07d4bMsdC9d+Cn9JOlD12se103CkKpiYCTJwFCgsEjM4dbF7hlwXGQYH7eVIe4n4
SVcQNKXamU05WGieLqYFJ5Qfh9rS7BEsxDyHogwiWuez2JTowpr5rFU27dEUi6FaAwuzzmXJ4M3A
e7tr+FY2Y91ViaWruOjXSlKvpipf9clJ4HPXbhCplH8Fa5eDAGknFx8MvU7T/D6dMEj5HWAuISF4
O598vcn9JDH2eadnsu+f9qSau8ynZLYi9TdiXwUZHHYQbVYuWs8SHrcx2Z4YmgfIbR1C7l7+2FlN
Jr2E+AcyJVtNpuvA96I/kyihXkU0CNKKJLo9T4qGml1ljhxVgVBF+6s4sBQg6QvDmzILFL3jtcAh
yzupMqn/f70vVwVZhrlL7rYs5wEjGpTX4nGOxFOKgIo5a4JUaJ69aV0CXXioZMjUqRy0MFd7R6e5
kaGgLXQ2KvMPpHcMEMcOH2P6WLv61O+gTlsazLd6N/KFwkjwgWG6ETu7RAx4i1aoRAuchZWUPgHN
l+E0v/vxF3mSZEKM+W/xv2DiCf86I/pfm2zdBREWzwKrr6XD0NA/LkYWoDoxCOURGfcaPEJAmQvI
K+0FtRfPOPANBICXhCSvGSecFO4myd2zG6tE6qAg0otdj/yckFfkdX7a+ctNf6qL5ZTpB8hvGsAu
BnN5b9m8EsgosennkV8ATkMOfoaS5sTWsyPXp0gDNlxGGp1N5SfdZBIlOiDV/2SeWqtV3PUHObFO
EI7OGlr6WzBArti3j5hiUWHcCxRYP+bQnQWQnMwH1kTlSrQNht9RdNHb7jL4xGAZ7ctIIlCJim2o
7aARE2+UIcx6DdovwBEnkEsCmC0lu0ABMnYCR8YfkeCzoVIcNE80QhS5Us5WAkmj5rDQdT96viJ1
ilT0gWAcevZigfvJ3ib6PuZvebBbbIGH4Z6QLboRvJkI7A7yzzJZtzHv7sKjPg8zWM72Ehmjl9DQ
W0zZqCawWBxFHJNtda/X8WrI4ZSOYEKNx4y+3Ribu6YK4Vyc6zq+JqV/wNPgqJpgQzbo2a+whl6L
J0sE1Y5RG5H9JdEixB7/FypzcG48s1Wk/3cACt+8XzEU3goskT5JdsftAw0B8I60JpdeTh8TovvV
Cgp0j9IghCMD2IZQAeO31QHj4djTLSZJ6LnrFYEBKpGMSDrhqllQ5irzIaPsg3EW0XWg5ZJYT4iH
clwvYrRe19SCL+lWaUksqHrPgDJu6JD6kkO6YI9j92iYOFKUbnoluHgkDedJT99lMyFRE5NPzpg5
5ZwpLzE6wrYlMUJsTrNah2NRB8K7Kf+gY6/ENwwcGeujpY0D+o+fYbnVn0CZEdlGPpx/dQ37QsQz
uJ0ja7jM7t+BAQ8KEWYfM9KelfPD3PmNyNQifzoqKdZmbUAGMoQFsI6C53zrnki3xemlRGkH/XHM
iHBjN5jelk27lQy/6ouObxyB/hlpzhDD60qA6AjTRZfbS91NoAsXGy5CUTz6ubpHSXFr+YjNXD7D
vrYrEW8IJMAu8mY2hExDZcqJRpNuIMzuc9Hds8pRQnPVrouqXJ0COd8qie8Fa8Cs4N6FX5zE3ipU
r9hlnlY3PMxcvU3jdpRkhl+2EQtu0VLzothP7Awa1+5NzjZmioxsasSAysadSQEr9ggDw3wlScUZ
6P61yN06k8UF2X7C5s4N3UhHUKOeuamlI5mRnNnqmCqYmERvkmzaacxabetsNP526zYi2Tqdsvf2
4dgT38ui32qbcxuRcjiJF3Mor3j+RtILyB/x045lal1Ra9I8HedhYD2j+fLvkTDhxXyYi/IUIDNZ
k/KyjzyVicyOKeAzVGvqr7YLIqEMKoYPDdwBCypeRuHafsyndlOv7TxcQRPCwRVYus08Ywr0iM0W
xl9wObRfmqDZMpOTZp9L0h9QaJYg+dY3PnEs15GrMnpuCw23cUzSUPHtzGV9bkkCSz7bZfhc4vkz
25LP1Sbf5ltt9wkf7kp8edvDyVoUI6RYKnzdB9KTBFw80E0RcJZEbWfv+rC8ZuLBRKgyArvoFgIe
iPmr3ZUlBSKNckkDExl8BtGp6U7t+GrFHaf34uUMoqmiGiS4bD7yilwM7dJXUrhN70sRnyZAdLAS
42oMiiZMk+LUo5TMTiCNjhMvLqq7Jx6YyG7F3bWEVgZUB4NHw4BOh+iAvVItuONwQ6pkjf96VGmC
PNPaHDqLVxmv5+RYyHAFQsWU5bxFZKh9R9G/alfiTLNvASO/Q5hkzzTBj0Ro+Rzl7GEWzY0xINqG
GjR6hhGIFbCOdSqWhGPP/B2VHkBGcAU48kAxlaPmxywhMxZEjOlZENqMpn0BxVnTwLOEstStYfum
t+mv2oyv2hiKiKrV5mRUkD8JrTqM79aN/uFaxuK1CiwcH1ZLQcHwHToxrvAxnQIN66HE9SWJ1zRf
HEEe/XFL9zQJr9Zrb5wp2tIB6b6ADpMXm8mxK0IV01KZ6V/qGhqkmxGShVR43Th6hqxSPyItWXAv
Nb4JzrbVIYdgtC2ZJmCyFWWsfzOHF8zwxY8IkFb0AWdLjW+MDdsUbCS2tavoqV3rkeirYTmmQaW7
DvqqC8gV41extzpmybegBE49oq1cse+PSfYohc2RQc6OEgkzoXLZwNNEiJPIZqCzoNQjjk9jB37E
VuJQPsx06MCmMpoYKFvMMtnS4/Gp0OzV1S15N4MhTt7WqHixjsnN/BXX9cmMWZdBS42vRYY2dOJQ
IxuRANqCcr3ub1POlAMlHHzGtiQmt/20LIV9xRb0g3XQcQfMOJGjHeaNu2vZoCWhJ2ZImvwT/prw
MdHB3g/Fv37Hr0v/dp0YTgMcHWSMEzaA8D1DmDm6LGzUxoI5+l9FtmLVMUmSVWWZ9c4fZuHEdFG3
0E1l53wk7r3qb5qo3cyquus//b7uSUVUMa2fFoQhozAokXyhl1MxkS+V5U3M68ZWJYd5ibxbci/k
7mzyizV9dMKCcdwGYiEq8tvEW2EqiCaL/yQ7IvLMxYsMFnq5yMmZAj+Nj4X0slmEn2aKm9GxjR4u
2LZ8jJr2hAlTi3ep+jSVIkhIRkSzU8zKs03SlyTPX5Q0fxEr6VmCi0+fBpxZOJRNcZGi4S6jd1uR
BiN073yCwBbG/CJ00iG/SNjmFEpmTb61CDwa1Rt/3cc53J4bvnRqSUNGUHbTHIAeqU/f1CQbS3es
lPOpw7hgsdaiBoP9QVphTzeeR+EAgCXF2MVLee/MK9o4pK0kR470XjFWO0piOpEEwzQTlYnh/4Mg
G3zsn9A9PxYBua4O+5Sh7eAbc3rp5hjcIKw03iGsaVZlezAhc043Tr5IST2r5qmc2LYBVCxOUM/2
oFqa9YmHRmxaRB8UvdyB1/ToSZhhS8YRzWnwZ6s9MkRRdNjFs7vTXoOshCFaIb4FRVmQqsfMERSl
RbWkludqz5NgfNXah0NGMyCopyRBDzG9KPVPg6Hkp+qVa8184U4Xr1vzaf4pTma+wsdC4sPm74WZ
urPs6kQ8MTTNuwRegQWJ5JmEx9YqL2r2lYJDaVDm9NVJb8UTYvBTUYE6qeuzEkVEC0C1bfGSCfm5
+3aowEfKqp8WOUL/SUq3GJrFL5l8yJEZW/aPJ/0+atNTIa4vu5gvbMsB9Lfqc/w0xtqztpXcCMPL
4oIDo/PXChlSoSJ71Hzg9cysqHmzoIvgFSLa2lE8FtsS4bJSZqWT+K7+wFMxYW3tBwIaig6xgwXo
xYLRsGuPe0RMQif5eCzYDdfg5BtVtDsT0ao2vED9nRDnyE/Gce4E9VLRV09gfVMptbcyURfuzGFY
m1Ywx+TrPI6Xku2YzGGfQk5aiGMw5q+dm6enXwscviICXdWqLwBKzPKhH0SEGiMxVmpxQpagW9/s
tpxtMU+TI/al32YYfnm5lxKlp9Ehheh89PH+UhS+4LGxLqaHJvJoAXUUohez3FDpWTe2ZFt2z0bi
tQ39kgvd+ZuGAewWwY8twiGT7pnOsLwIuWljBz4sGWMdAw9+Hp9Xqz2lDZNn9al3xp06r0A5UGLk
L4EThfE5+ZAIPaE5L0GOpGhHR4MA7A/5VZqUYBPUsPjHU4j2BDLnemztj5FLMa8bTKacNaP0ZiXs
Cqf+UAzaS0oLLR+a38Y1m+DjPQdZxJfwf52QVLN/G3wUqTVRHLk+3aZw0fE4Wx+lqp8mazsfkDQ+
AMwzpguLFnHL8pVIYgBQPUTMIZUS+KXIm3h6mqH1FTZdjS5CVT6KsYjXV/Zn0pbQp2/Fa5sJL4Iw
vaQG1Whh3asnolokT/It65preB0VzeZkHthhLUJArssh6fsDua8DK3MUpxuGuRPR0E0R+wNJnaS6
AjGsQLZNLxIgKoAMFhTnV/qZVN5VK6mfvGt06Q2AvS+FcHjQOr4JIEyN5lt5lMxf3BWeuUWhRpWC
zuJh4UTKn8WH8lzmjTiDXXXEJQatn16WLTyed1PcXH4HNlN0A+yoH62YByoZaIxgmj53WIf99Owa
Wqx3Kl9m+Z9BpmouZ/ZEnxyjtwcGbIH2SZgb6isBnih+qwovVMx6S4anAKuIXDe1dAw3kZBCCet/
sXyiDNtlZWUF2rNpKW7RN5VAKYgTOXVdDIwS0kwl3uOyf6TOsrJjWAgbzTG0SG4yMyer8OSDUxrD
1lBPbZtcShUtlbqAUnS031oTgwWOH1u9PlqvN+Urs4mr1PONQ1yQ5lCe0PaTya6bbkw5mINKpzIE
2KCvN0kRiQldL62oYPSgSCTmIa6aQGX5vER5kOByMybTN8mtK3ceQ934vYUwIVURdQ8ejLODTmGN
YoMeonOb0nKGP0sAItvGgWG3HdE6pBFly+AUFVkiRYpGQjqsKfMxkQdMfTNXypMe220+eCZ7zL6j
JmWPObDHVCLbjFef/BM/5VvTbf7ikzdDU0A+jkOWQKjI30j5HaHPw6Y3gjgf4dUTlEFWdYcHaw3M
RMfRdS6JzewIgi2rY0nUXL9cIwrS+KxCkA3IcMd2J5goSc7bVdl2DtFBxxuJMm8EspbvPmQUMZiG
F56G7NxCJ+UrSKzBUFsnLuk48xT49FZFyDlAX3HGtuCihu1XB6fOMAJxJ8lktkIJMk9GmMmq/VaQ
3CHAFx+yWV6hkW2PXjOdGkuj9dU42rJ6A3MMA5x7wjFXmz4KZmR/GDGjHXhONg0zHObM2pfMiwNF
L2eqn81/Rku6mH8IUafWlIfJi3AOybiwS1RrfMAujAvuL28k1034JqJ5alVuh8T7kZ4GcIWe8Vx6
1JyRk0k51J2ym8AUFFX1g5ndqyEzEwdkynwz9nf3eH6omWtPZWgm+WmWibEErlKeVzQ+iMIR0C/P
itBMWclPxiqc+n0XuU7nKLnL/+PovHrbxtYo+osIsJdXiRIpUlS1XPJCJE7M3jt//SwOMB5cTHKd
WBLP+crea/8Vb+ppZBiA945sxHitTxPh5r0ncpAQNQDMtZOdXOhc+YqpF7hDtddAOabYSVV8eTEr
WS4sDdWtfu1/Yu24+fUE4Q1R0F1uT4kIFkj3ixJ3wJWRtvshOV3HPf0DmHVV56u6BXSMPapsos8k
d5qIqY5f/aKfomrwJgh4BQpABaSuuDX0LWyNt5F2e9Izon1L1K/uOHF6IJBAVe5kfUdiKht8bc+4
pVvejc54GbB+rV58RmbKHYdPj4a47C1nagiHlEEYtH9GZcbqGXk52pp3qeOmancMhJNZ8bSQmaOt
OapCDgnN/gycaVKU6zhbV3zPYGJ0OAJVnrznmvzKVfTxy64j+YLzCcds3+Z8rojpbgzbeoUuGruL
+pQl+OEMw+H5J4saEJBzkdNuHy7pccrLm2Spt1lA2kIES9yiecM+xF5U/ER//qkMf5Ywu5pr+qYT
1mfkb2gFMVL3t0IsL4CB5tpZsAdMBtmOi+5mwogkFQGAbuDrG3wpNHw8DdmhzaEUah9ZrmGmpdJZ
tMdkCg9U+7p8LZP5Ks/llf76YuBn2s0t+xN0gb3ioiUaXCh0yJhKWy9XkvhqMra4z6aduS0rFjsS
d9jzCEBIzrEDbky9YHe7QVmPxfGSrOE9xmsbOZOK2Ng6RUvmxXHqMaLyRlbrsUAVHAqn6Dj8CbPm
hV7LMIRbXikbN/oBzTcZ3eKDQNGFXIoUABB8iy086wHnuhDVfZIRVBvxDfnq+WYLQ2K6ZaYZkIKV
7qR9zRatXasfpxiRfuP0ZM1qpxbDZw4LbJKio46/AMrLDE6ScfW7RmUhyzw8qd98EGmUVDe9K6+y
FgZJqp7Fh50WqjcPycly5aApdqtonhC+E5WVOOXn+lyL9JLALPuo5fI9Wsy3OQUpuzO2sB95T9LY
oRe29T8Zo4yU9648JkGRWz7nIFAcgcXz75R/yrM/EDsBYpHF3kE7RaDidWAsHwLzbU2RD9gvwR/w
uqIKSGkt1sOwAVsmXLbmR4NjmUEd+/USvbjY/GHLjAvBbo/iJYJjEf4GXtIW++pg4cZs3GH/t0Cb
gtjiQQRpQCqmpoBHIP7qxRAMnmkUHxTCBnVrl+GsWeWvPmRWlFAUAw7T+RqzfGv/Kj0FoiA484rC
vpcwwE2OiUFjWo8QwmmLVFBh5MlEYJ4NxAv5xEWdHiIdj2+j2do/SQeVbSdSAUPTuI64TEAsML9S
ntmzSOen3vAxWaVXCfMIBQjXgarG7JBIq2dBPvnhBXg5NnPAwkyMGjJINGmkkz8IETOZLDuunXVI
9ykfrJHs3aQ+WKB5WnjBwtH/q15WuOQWlJmqndxRgP1Ckh7vNR6lWXwn43Y/kVemku+DPutfv4XQ
KJjxvi1z8ruD8hw5ARfF3C1oRERkr6NnqkemJOmpx2T/GVlPehW72I3HkRW7MYBYsTfhO87HZJ+Y
v/SxuGVZeLOK6a6ZCGiM2s1qEPnWSYv0008ZECblNErhTO7AD54OTN9k4sxGV8TKqjSZuwyqc9+M
rFGKVVb5mPDmJXyMphgHPyAxNCjrFoPAUH266/27QMzYgD+bP2VjWhd+VG4fCFBj6oSE7mAUszfN
iz8ecbYx1XPG7+Ygc7MyQkbNRUQsk9ECu116DtlqsEoSMmOX2OJYniu9AdbdnFclP+vELS0rOW2q
jwfCl7SYg6MQCf2M4QNhA1SSSyGSksHV/MfsUVP011Dsd4qZONqpieeLIfoNURrJreR3jxEg59Y3
CbfLPmoJ+utLAtjeKIS0/6gFWfPj6EPv8SdO1xVqmRJTzvYmgyLLTbZgaiXBCDTthJdKVJ3xq1+D
SoZ1x0+lWoGu6rfUusxt40oNVgk4pAu6YjQ7Mc7UAfZDMUwnla/8knXtu6gSmdUSk31eiAj6i1t+
19Qiy4NnJd2I4qO8OA0D8w00vWv2zhL9zUAS3ING+JupPym+Hp4gyP//Pz4KkgjFIjvYGTMWB/V4
Jybrpib5VcfpxGOJ3lC/JhsgFcWV/K2CqzAm3sHmMOqGa3Xwbar800ionw+IiUBuTUvj1O3gtCbi
b1oQ0R7V5NFFkC2HF/mk77lhvlMYS/VXKQgcKG0Q9So3kfkO8wZAE6tSsKW+Ua/vEZ9XcScjeVgH
9ZQF5YjJioJPNZcnESMVuvxIvnGqsuw0BOnTxPP0RzDqUyMnJxjiq/wbn3mlxKRQyOAunce0MqqL
GBUBUkQjUk++8CDrisKHJ+VPNLk9AS+qgSdgPsuMRc3e1kKs2OWLNPHxg/+NieYRH6W63y8ZmYyL
fFZq0laH1SdyA31TMpylxvLhpWgwSGvLnybiBUSEnZFM9FUW+WgR2MVwsu35noOEwJQfYC+34lH9
kr+i/tq7SGaJutolgYyTQ4mfDYRyqnocGgxUCYzMSPdVGARj3r5ZB1yuTKcps/B46wlqVtAQrG7n
wmQNeahlmsMvOXW68UsXmAJTSKskQKSHVcrdlJpyrlZ4FjVac4FsvBWWBMLl+piYbKlLlvY9sDR7
1LyIdX9F1qNBws9I1jv9WAYe2/o9ooAzpxOY9BJx2fClwpzTyen2FQKqGQMyu7TKDSAPWP3efclg
WwwAff4kDB5DtVPitB/ppF8xqF/QuxowKCauzWZoWVY5KpGW2SofIUHUoEM4vdOAkB27YzA+ozaT
VsDiKRNmDrkVJq8VjJwaM+Fe0aLvITxuapQRfFsd90G4jueHQTzbr5wRfnheooqcqMTjU9Vz4jaI
XHc3wje4zAefohgX9GxgD//TDglcHoI2XkMYvkV5/0brGqbP6F9njXcxfBQ9yZ0ixasi3VT5g4kE
NroZpTrcfqYr09dtUpcL85hdjWYn/Y4Bp2YXubCCZFyCpMP6SgWUD45uAAbg8NYRyEdYO7PPuN/1
PempW2PC1iH8qwkJ/26Yz1XJO58UfCFwgiBy0S620EBy3mhNu3+zd1/1L5IGJwLFMgRtWGPjP0lY
bZyzqOzcOX7LyQbVQNh7chvbQCe/xVM3p3ajvxoU6KiWD/KTDa0gZAHJ0vvM+tt9wfiQ4jcLdDjT
HPhOZfvASPx7uX1jgLUH4FNIBfgl/iO4bb4bMSDgfvjt+xuZf/O4erppnMT2YIGY3NbK7M4npn3K
Za6lU6lLrj59bmNv1e49y1I9dUe0qR6ou1tuAKtx8/RTlykI1Z671aIh653vm2k3s3wpijaYviyZ
uAUWiTUfVjRIJVanFxJ8KgdC4rOfsiNCNhD+bW7vcX/LCvkwor3kdv9UEvO4+YAXNICpm8fafYV6
Df1ASRAZjK8YgwjeLQERW0slw2l9jt7SjtDfWQ/kUEAnFgZo2/dSj6z+R6x2qdS/jEW3owETDtXl
PprFV/jpiLCA1l538gJPBrMiJmrfA6gCA8KpJRMJXVee+rmA3DWx5h9mWoR5iG8Mqvk8EU3+oc9s
DEmdJX8amCus22S+Sel8U7gWmAlbBLmpBLl97DTuIFbMo3IJo4cE5EwKD5sUAsuGigdcTNkoH1hR
Ucudxe9FaRGnQxwlPVLMBRdZ+5anl+2+YBkJXj5zA3gIWK2V3OQ/tWq5TBMOKgUMY3BEQF8yW8tc
ZHTIxhIIPkGktFfI7czFOk4IB8ojJb0k3Lu1cKtFQtEg/j99GmLr3Iaf6EtAELS+MegM8EoLf2LD
O7H2xw5lu6OCXxphwHOWiUhBjAO6MTYS3Tc5G+LdaFA4IUVHL4FI58yBjtcxOtRUMRMlWyIaxyx9
p492mQbnN0kvr7mav1dh+pFb0VFryPXypY9E1N+WKX2lx4eQDHdyJ0qpeESoVhImAgzjszNmq0St
3gbtpmKpaazOwcW30xhsFcqzabMHtojMLPc6qQoGY9oc3TlJbOxqUKdgbJGJqR87LysOkmJ5RNuu
aJJyDQI4CA1cvKwH2ROA09fU21DdtAUeOEBfEdiAsLDekN9K7ugmmg8KXR20g/2E6/QXIx40noq8
V4M4OcMExigq0sbcLUMM8uhBiKdSx+eil/c1BnemOAvBoQrCuWIz7MyPKBafektnui/M7D6wg2ej
zke9jH9nk+5MWHhsPPgDu/RpXAPW5+wpxc3gd0bKO+X9vc+MG0VSyWuTP+q3qrKcHqDBovV8MVmJ
+mOP4yWxqdcWavRcUw88lhxDRQYNaNQPeouua3+aMcOqgNIQWW1fNEEXSw2vJfZpwg80iek14CE6
v4HSgzJkevUhMdQEFQrWFBBKMWWgmWCrNUUgJyP5wEtgNWKwKtV+iDK8b30gKs82bd0QCQCs5Wwl
J4udkVL72iPeZJTCTv7KZlwJ9DU+ealZdYS7hp4i81m0K+Gr7cxXMkkvI4tf2YswvhPqhUPU/qq5
8gYy/1SCI1DJ0RbqRA2mMqFmUwDtJRjllz7tV3kKJKh7ixUT3aPt+zU6C0jFFFlGO8OInQHUTnrM
3UX+i35zARPDIViDzxTeJw02KlRSOmEEJhD1B/ZAcRPa+FoPMs8+dDXYQ4xbRkTccPdFhbDG0aY6
k7OS3+1V/yyKKGY/gxAFJGPcVkW+LiofxAjF1AEvd5oaTjR+gYXS4ifEnntijLckBAvN311DMWWQ
xRPtBdbEJtPdj5yKI0ZHxvTDSf/0TKecR2dqCJGIKQ5gSfsIpyBcIagyByrxAMMrUjUr2g3Co1YR
tZDzsM+r4kL1JxaLJ4yNN5gJWVPSqf7DSpu4DeuCtO2uIkBR6bSo8a6ZzpjsnJL6JWWxNz9CXpr4
hyuLoqNHeaVH8inGmndVR38Y1GNr8ZEJbj3uyAJ9YLE5TzrBFsmV4/yTFqwvMzywJTrRjjbEddQN
/bao2PFogCgx/Sk+9O89a4oohVB9lllFjqwitUh1onVmf1I5Kv2+wlwRXWBCqZ1N7hxFbmxh2Cn3
xg+Z29exEy55RKt6XMhQlYDf1Jb5xCKkJPFd1M0H2YaPKLF/o+9bxeRCpWox+mzVM2/vOW8pPtkz
cPWRSJdqZKKhdIYYKJF2U7UqUAA8KHuKQEpHtR936Gkoc1OldVDKc/MQ1h2jbf+aUqdZSbMZaTiI
q3MRDBGGuVeHL53CJqSON0knH0LQ4BlTOcT8KIoNqINC9WHksTeBOxvkC1FuxZqdBu3/cDPmJefJ
OJG8asGXNP0S/lOr7IZUO6ml9rbiWrRG412npSWboQL9o0iLmy3Q8ulzZnbcTv3eFqrLltyhFPxX
Gl+FQDWqTuN5IPkwkmw0ZDHlmZahAQaSZQU5U/iYQ4L0Sswm6nWuh9sAL9vIiR59yfHiV069svOe
TDhbaNwMzalnYgbRvKvxwooSRKy/G+L5AbyRQ57z/9zAZq/H1YcLvEsMAG0qA0tCKQX1oBGB3rDL
TKwfcG5tfsLEwsxU3zskn5yHEkFI+ofa2e2q0UFWvdWtyCkAlmSEaPHHuLDhCHHb8tamMHuybPdE
4nnnD5K64hYx7Owo8AB7U3FG7TgsrBZHgUwFhC//x6bviJdRlOFBmCKOEDg/gOnbU0U2NfLtGQWm
2MMqB8E5jTVsXRY92J/EqdnfJDAbeyz1B40/3whYsv8i/hMeplW5amFCqBmgGlq4d8EYS07+nuC3
yd8LCzmRZzJKmMYKDRRo88nE8XDE7X/Vpxo69HJEpnJraaI1kUQ1CYZSPF8bMUfCM15ClgjJrRXT
a4bPE8pwRvJn7d4UpOlaycNeg9LO3CYMXfEpF6Xf4J+LNI8MxYM+4bPoNOIqmlNEwOjmB2et2P7g
hYIOeK8Bh9GirhAdrTsQJ2pgzLxRz4v6aZnRncvnTlzZPVyOitzRYOx2OfAnEXhZJPzOEGKKOhm5
c3qqMXcVocy0g3G93Y8SZMQfpTBIe4zPrSF4v/vHiIZrYTmiDT03LbCUEbf08AR6fLBqlCfaciCJ
Ss9PDBtPeVF4gHC9aoz8HnIKUPc8Wfyw0P2NBabYsv6rDLGyWYKrJZa7t7a96o6l67hFS2qeki9I
0uGAArDM5u0XB5sxnzaJDm5wF0g/EZApm7oIWa5VTof1mX8KA35x86oTPrhAgKS6VS0WxIyLu4N8
F4s10LHNQk4H5XHtpPviQakcX6rzLm+Ux548DvTbTJTOVB9X69nbcy6zgCvwGo0e9gCvEW7Tz8iA
QpiCWcwuYiJdNK3Z8UFi+b0surdCeFon6H7BnLPjUBmpebPXR3BydxLqs6zyxkW5WE1zLRbjKiL7
mNLxtlLLqnXuGWwwBm9mU9++d4v4soT6MZuaR+ZClPqwkI/mOh7jkhAbcAuQaVG7tgr0TiFHnVwG
hMyRjybw61J8/CcclrBw5051TOI66dIRYcEhqj/S7M5Vvx+aXwnnXROR8rCptWkXuccV4ng0PPQO
VN8XBt1X4ahjwOUHekw6aXTlyXJkXiAiXc7AwCIDYmR81KKd2GUP/SQrF5S9mDJMM/MfsQh9jJel
YSK3OsgI4cYeKR5XivHQ3VXyEJSp5WNi0O50X1gxIlKLZHT+oIq0cIRWumdUu0njya82yGqaFs5k
HIk5CDb1W+TtRe4+ghiYgcNYxDjogbaQjEFyR+/RRSihhpYf/ti8R9zOHghNe4GmXUZ7jTgL1SWE
l+FSioLTEs0yLtcOsr5eiz5D39G6jFGQ7AeJk4R8W7m6l/AT4IPRa3cd5/enOB9rdPvAWELjWjPj
G2G6crYYiD1wYJORFJ1Af215hSoKWfH6vfGDGRLze9KaYExFDnTyoJPrWMUkmce4MeoEnDhrV4Xt
HSpEYDhkhCMH7mSkKX+QJJ7yuL/pZnLn2Lt/7RJVuvRog1H/HOJouUZkHRiYPrv8opblpe9gmxTP
wlQDLZoCuY6CoRjP44wODhgesskGo2xUuXkbM5A+dqMr68tT1M8JicxEQ3KzZrybzGK0ggfSyWUV
zm7imucJtR9eVLU4hWPtYqFHvjk5tdtO5/D4T6pwtqJCLmP0zlsOo1OrrIshnFd2GX1JSGxOJhs+
Pq0i/v+83IdvKPwXYQgUqQ5Q/4WIeWtqxofZdOeYMVMi+fHMSJ2lZmobZnrGvuCLX42Cxje+LZHC
fYduhFmmiRV5H5LcjCLRgJwl4Ykwq6CFueRa5K0iRaq30DuR5FccXzDGUfXrKakRlpeiy16JppGI
uCzxeVB9pekthyLQo2BBe4LQw0AUAZgJuccQxVBXZrRAqBjAgmX/a2dqSn6nGiemdHYyw5Xuz4a2
OO1vp1JWN8X99j22DyQrX4P+orBF5tSpK/vkI56HQ6HmR3p3NEt4fKH9WZHqVgAmDGxpg008fU4I
oDtjIrfUkd03u2uFhFEGabO4nEhntPOC9BeS6cUeyLu4LTeugLzKPZtpRxAx335ljPIjmY/W7AnQ
SQ0IidpiC/G15VndMMErXP9p87nwNLE4R+RX/4JBDDG+ryl5ESOe1/rJqRnqB544MtkYxHXl2bJ8
6aHLzDMB9Cd7Lr4xBevKJwlJVyYTfIWZBPZ/NX7E1O+gpLNsOaNiApfc8erCkfgfvVsR17QSy/lj
ZhqsVwYo2OHEZvCMBN16qXkm2XlIpHHjoVm3RbM78iqXecfgAnGlEp3yR/obv9FuQWxUIIxvI+mG
mvuGKlk7agKPnqaCHiI3wJrtGrU06qmMzllVj3wTcFgAoo/1VB9jOTm2EdngzYrGcl8soEO1Xcvc
O10kF4EjAjBKUaaWLdDwhq1SkbByctYVdUXxR5rDa5dCRREgJlMhkO5tLVcOr9HPsuoWWtPVYiSf
NEuwNWJQD8Iu0A3ror6Z51FIHXBv8LyJjmCtg95MMqjrbe2iobsnLh6TSCc/6YfcFRFdhNjfyQ2C
AB8s+i68J9m+Yi1TyR/Mw/Q35twpGjEADq3rRD3Tx5vGpp/IASU/7AjX0899T8jpuPi36tPh2Fzp
rHkeVgYO8nMTBAihKyU9Aap9x/t25PhV0s5vVcGfaXYIB/5AMtwjZ6X87UsIj8N8RH1S6B8oZD97
WfusCvNz6E5xLT7XZv1QM/GqzK9CTF4lHtHypGtDwG1FFzQMkVOyczQ0xiVggXEcFNIRvWmfsUEE
FEHIM+Sk/WLMTkWWbLmtk2ADLkhW4cHuBPODIZE4nGImxUVGnBof2KOC519Ab8odYxmkef7ilSQR
QB1ZTxXuNL61q3y11A39gxX/wke6b331ryqQsDNQxzeu2lGOVAel/wvgVT9bvKQRNzgSxhXNGyBa
iEN2YmF6PaTMvmXijmVmkzVGE6QPGbsEtizHAYtajzq1NnaSmRz/NbLM5Nkvp7OJtPc3XnF2Yofl
79BzyeriEWE4dfU0Bqgbiuy2LATbKS9TiBEO6VRJ/ogMPabvibFLpPQ9wF2OxT6t1LNipec2Z7Mm
sCnJCTkmome6dKqGSIzstRxYZ2NnSJ9r8Hp7SruY4bI+PpkxjbxYSyCU77pWBEwwL9mZDM/pG83O
RPetkJ7DIGU4yBjXGgDZBxUTLontJEjMyLNNaNltHz9GRhJ7iWXFaO553BGQBHiAtEx+YNtH8mgO
p1ZCF/k7TtaPRqo+axSYd0LInsUKN7OOjqWF/GqGodTXRymn7WNkx9XI3h+HHg/2EBs3M1tv+NNu
evbSTGieeJdRSTCLKyIt0LsoIN3SL+rQo+Nn3geyvv40dePUM/QrbOK8WH7TvEftORyI1UXRICy8
8PKReF7EXv1lhDVINLFBCme6OIhTnYSvWejYfDYOyVqhEpjDZVCzL3O44ep5DIb+aeTRJ0Dg91qb
Xqa6XFN60A+LNJPswzb+sjEkXb6msQtF2EFoglflEQ3ScwD1HqFc1PDMPm1pVr1SMrxKnNxaPsYN
DtNEs+MVBuKgei1jBKyY3uAPpXkx0+JiTjWJgsyu44ZFbeOLVI5Wv9DKVWSN8ULqh0lxdYaHpFKy
dnuPccxB2rMJWsxU6VZLMblJ2B13bP/smaAMogEA00qU3TNrkViy1V8D0Tv4v3oUhKFyVP4Omjdz
IKYGuGusg5xbFDcHpQoSiiPsHpb4U1p0stytYs1mlHQyVskYs9YMXhPYKxjckpdV4Tmd56AHx/6V
BtNmAZBaJwntECvSuIqu+lAgqJjjbuln9/e8F1FSIT5BAAOGvm4TuzJfIUPfkRMVnr+rJoD6894F
mAAHAhcIIBkYgMqUnvSUsS6EP5wmhvIFNduWYaO3FlQHi1yi5SwWhp8sW+hS5S1vl7kXLyRQnEeJ
IjjTri3uLbrINLGFhhjrXfPUxfL/D1Cfj8zJScuYmXZia1wIOktkLI0496VKcSZXXO2Q+UHFlzjy
kYwUsqCW0xpuOnrGuPR1KxQ14ANawJAlCNEo51LsC9bfChfnX5GJ/oDcQiyAAhDoY8YYdZiBVh4q
WL/q6GhY6072+hURb0LsIrOxM4QPWkqn3HgDijuhjlB510hdSEMVnZX912S5ZpG8w4cZljCp4rjN
rmp1kAjl4SheWA/e+t4eR7wD1oM1M70bsTI6LaH5Ew2wSX2sbbk4YPgMGZM5tXQeQRcwmG0bW4l/
8fNT/EXs0CpSd5BzFEvnqYUvyZaXSTyEv0YkI1gEBsZ0+p/kPTbjk89/iEnNQNpUs0xGy0dklrXc
DTl6Wolyh6SRV8mLcS5/aZVE7FfbgjIGDkkdomMUHW+ZjoNMes6j6I5fA+ItA1UjduwYs1GPRTo/
9VZI/uK1p0YB1sAcWuOCE396rpWEOdoQQm+bj3xTFai8OKceLAz4CNg2CQ1dDjoN5QihLs/a9xK0
xHJQQAYA+fZKwt4UYuTxMgy8syuh1kxCY8UE+8ZqtePBVoNqUZjW4hCQYS4eII1cxNaPuVdInlbM
whUVyREv2Hz8gWs6I36AdO0en8wamNOCX8Au4M31n0JyMLLWT/DSUPuuWCq2gHTaVEj18sRSVjiP
TD9awHQtEwYF6ZhgYLtnaL6L2N78XicUG9Se4J0J2+vtFf19oBDKSQmJFGdAX9qiL62TxRt2cAni
+uDTZLDoO9VY8lGDpNWrrRtHPyBBZTRkMnJF9G9SjgtUFDfVoFTyIM858+BCWjH6AKXMqMVgikCX
NcQKXVcYdg9jil2e+l2rSsF8Feg1TO7vSNskFQkqyMFr2dDRCPNJJqZ9I9ZWlyrKb9FCBud6HQiA
gYYRZ6VDYApHD8fOnB1D5M0JPXuNLpLImGBebzFRCZG4R6bbLbsEUAM0OG0LV92Zd3lQzmR8BNhz
NtGRxJYFqwVpiCMKqC7dU6QSjbtshg9XQhzS6pT9yH7wDtnzreL4XeoLUtGFPBPYFOmuEVIydVDG
UbLHu4QuNyLfpHdicF94JVtg+8hwhMSZGX8SjSKxP9LLC2E1mMYqQhoyn/feINA0xRqtMIkjwgEk
rcpcTFk8Q/kWyI3HNRAP5nmNDnNCQ1ukNxhDsuTxN7dFTywmQsUOgu42YKYzBoEL0gTJVWXLNYhq
w7x5ajR6wGMSmZjXjHNPT/uhtFc1ktjwk5sJ3IRIHlkaPbUe/RXTLFpZMzAKAOpqh/UlIr4K+jLQ
q9F4m3v+dJB2xiS+s5cZQAZNdvSUqVnYge+j6d/P5Gd5dsJQTfX3R2JgqQ2dW8Ylc9PY5cGZjbPB
Hio8aF9K1xDvQplDhZiPJ5lzTLmNRgkbgNtDmv2efkN6tiSp2yN+Ly6pNkD8KqOcrebrGKKxxX/I
qKgXDSfkTOHvrsbgspejuLRHi582LUgG763juBzVR0l5ODKTIptG4nITNGTCPMKoUk0UMat2lBlc
Js21YViwxecN5IdNu61nab0WHiiq6BjVbIEsyOwixHPyadH8/jMDK2YF5pZgVPlRkp7HIyBshHrs
ao6GOl1X7jphHSC2YHuTOCIZEXTSTsJHRb/E6xyld2K1bAGETZCChuwUtlejRp3MeNoazi38C3h+
U//EG/oGny2WPWkUvLSt9vNk7EFLkUXd+3mLOnP2W0huXQyOgpJ5oqmvUDWDnnZYNchJR21tFTd5
hX+K1hU8xUY1x9fNLIONNCFKPT4/uCE9ISAiGExynZbqzeRElZNzymjD+MXoBcvS8F19wsWAfyUK
pItWgXw1U2whY3QCO3kmfhi6wewtaHbnPdoSFqEW/vR2Lo+jEgGHUg4N91kLE7e2y4/eDyesrezi
dwsJPgpyrW0rANpNmVeU8c80+8QhBJOdB5SqDxTPrqyTi2prOIdWR7XAmeqnGUZIs9w65Mos5L4b
Y7wqgPbBJKLS55UY97VbpeuGE7nVAuq1jML3G5DHNPq1dVuuGm1SPC0wa49Ckgd9TIQHo1jUXeiU
oHHN2hXCxM0ohP2N9M5Wvz/KEPXQhs2RUPN2h0kVbPQaugV3iv1/RihrS4lNVHV2JkxeZKG/CULo
A5a/EWZFLg1CxHF24MhR19opaHrE9YrSWld0P2TpygENaoKZzaRheLVkO/cnszyX21hNFnAa5ek+
Qo5hRdxZKOtRkI8fCR9WJVho3IUSoEo64BRjjUZH0HOnK6nk7NKfmOuENqG1biZbOp0kODukumGE
ZrCPg53pEuP9f7vFoJgdUDm1x7VW+ElitT6XqK429/EkqgRtNZf4Itc7Q8ee+jfhbxqz/tAg95CP
k6x7dBgCb0DvoeCQWgZL2ZBdSQO3FPZKJdlde3RlM1BIAFunc68TyTSwRdx12p9FeQz45uUn9RLo
lwxDlFIpx0rOnJgn3vqlkoAk2cv3t8zuWircW7I3JbJ1dnMxw6eEC0gZjIRc3sMJOsTmBfO6Cxem
YDokstcA7AlrPrDK/CKbToYkEH5ilAluEvG8rAAIQPHpz7nVgxXxMoQVkAXGDkURLiydMB0gtAPr
E/rwctnH4Gik9pEUqAfwJcC4whSn8uiBVJAuRotRTXeBozCy+ZDxhcC6XR2Lj6nAgDEKfUPRz8TI
zY+xfw2YrqBcGTTyI/IuRi5zmyFk7A8hLVsHKrdhIw+UCOYAs32OaOj4SfoLFu933+J0I32Qthgt
eoS8sm7a/SyjyGQJC/7QmG7zvv7B2qBeWdPVpzCyjUAh1xQq61BczaS8ZQOUlaQ+SV3MTCbFZjZB
kEcEy1yvYUGzoQne4JwyOQ3xBWFq5YTHBW4d5zhICaMWO+0ULhNev/wUfVk/JvqoODq2eXrVS1gF
tUG0GFqsrPRGg+xiy1NCGipWd+J2RHc/crmV0oHwDiZ28krLnptnRxyQhkmPAfih4raOcHzpZ9mw
jhwLQoKRDywUeXuKISBJehkohKv4XTbQ5zNEmBCE83/sUZERhLojeCFmjz1j4iHYNB5JA2W7k5XQ
Y+AGN3TdVeNUEW/OAF2aYgUlhC2kOha5k3mulz8Zu2EkPVRIqeYtOeqB+U8FEor1F6od3E35Q0Zj
tT2lFKmMFqbwVxwxtRtYjhxkM8iIVLGmzmOJ5HdArYrwVzM+ecMvPVMDZSMTL7uPWKz25HuwxsqY
/SHMg7zJPPJmIdRkymNiaVxxLDhkfTQUvkDN0eBHSIegDIKq6I4az5bOQ6SQpoC+qoGaxhSFFlhM
CWMSP2dGECCCtL78HEX4wYN+HOL6rJfGoUMpP6pO8q/BDDMK2cF6yALsmP3YoE5M35jGTihUZxQJ
gn5P2D0yY2BXh1XfrM5q6LLBZNbG9LjLRFtTaPEIESzY+A5AKhhvpYiuULjl2CUFE//+TI4Hm2KE
yjW9LqLcoMB9lmzuM+yjXCrIBjDkg0edrY+cGeqA+JlJgx/pew2YjNZ8RGYMyKC/oHHBUH5aZ4i5
s4e8b9uotEShG/O9h0i8PHBhngq0lCDpyLvZG7y30YiUlIUpkjZecqny4JXe2EOe2KStSEFDM1CG
5iy/yRS1BmU2R/56IbiVjjGnp+a2Ba1pY6C153tOhcg+cJ3Oc9Qxj9wRQ7Q+kmnf8lMrNAMq5sLu
RpyWVcs7p19smgYiF8ltxQoTM7iwu200xoyVySUSXSBJODXxA0b7mSlztVwQVtEDTfacWfcyLZ/W
8DsfyeAguJepM0ppk+12LEZwKw0bVASWD055Ew4FHdNwqrbA8vXSDy9G1zOVp9iyGusAL4gkFdgR
dJNh+qhhtSrZyUwIHI0CKgfk5yUBGy0ukQqpSEyWjkogd9wQssZLav7H0Xn1uI1mQfQXEWAOrxQp
iZRExW61/UK4E3PO/PVzNMAY2PV6p2WJIr97q+rUZ0GwL0ch0w8LWFpqw2E7myFJ9EPWYLveSQKR
OYMw1fazxRxmU5sqT4w/G0lAWl7+9FXsbGmLmXvgM1JQbjWreCghL3Nd3y0NGaNdj4smP0vLeqZ6
gRDWBl0kvKuC7SlcB5IObXqa9tAd9v0+/FPqMqUdrCLznCpDo9PtQo9hCRUPLVNuqoRWiDOhyAhQ
Tbvbj2m+myxWJmk8/oTfZczSIbJt9tdbwJ18XroTfotE2kOpvMafJIEtBiAlwBZqrp7+bToLnAPk
4hTRuaMChBjawCUaH6IMIbOBFHcJvTiNHZZrVgEqxJ4F3GDzN3qqJ6DcGeQ3Qke4TZykK06CyU//
uTbxM5vCNxkrpkKigzX6DYwWAsqaeCHsE0X2Yd5jcyDWurg9KyPhn/HSStpS336pD+QczFubnKdK
/WK7wAYidlZTszIQO1MxcRqn9B1kIEsp0Q+pkcpJkyDClRjtIrSLKzvS+1TZ8y+RPzxxI+c8p6L8
a5DNm5nHB7LqFGRPt3i2rrBR2/wOlZubd7eJHtZVq7SDhuJiLcWxHRUkhi8ciQ1f8gicJgnQXGnv
YS8S+F3G7DCXq7+G1KorM05vX00UjME4gvIGwTPfETg2kFl11oomQDlzYnGhneZUwG3CCrF7yarC
qRO1E0j1kMiEcpdZCo9ldCj4FGQ98cd+dpfqrVIEOmr7fbZ5rdeTcTxWrFFftyKQAYPusRvAAbVH
n2D4VFfpuHBqoAUxOG5Q6DbLRw58LnYkChR10KbFr6oAEnM3pk5MDU/curGuJuCPZVvRHkqmufmM
h343VeHLdLZvEiqmrAsnsAyNckF25HkvkttK9H2frptR+bu2EwsWXrx4paxjs5xnmoY77vwKuOX2
7dUqXWFxT3WKFzBRLRlMO0CeqfSJQHeOjOyG+/gOJOihq/MDAB73ora6JNcun67VZjo1K9Z6mJ+q
lAWgfoVegEZkr6P6AEWG3TCXJuq6meFnGxeuaoN2KkhEQyXQY5YOWBEmfLt7fHJhlxylYg70qAok
lfRhQkMCOo9eq4dWQTqGIYkTJcouQpUEXI560XswjP3IK1DqzjRXZfU21cgFcmqMteqAK6JXfOy3
BwmtWgSRaSt1e0/iW2NE5xlCbacco4hijkw6SWl4olMIoOUbK0O3LTJHMww3pf4lqVDKc243Q36h
A+d7Aaw4HQEYvdhLg2Nd55VTMvn2ojP3mmYRTR5QBND04JfHAX12fUfBGY1dBml16/oiMWsGIQVr
l4zkwnILiNyprij5GqV9HXH3sXDwJRjQawonl5CBnz7g/EiB307EOGRU0lZXGpxC/zhohqlxNe+k
OiULNQNPOYHlwXR64NWVycqnv1gtKKgENIkQXsoovr6wPmt1DtP4XMha0OZ06Kh/SpagjZ6ehLw5
ajF13+404A8wKvCBLCU6aGsFLn5z2I4m/xoZM7aziPizgHZyjghpCGUemF4Ew9QtmCoM0n1mEyNy
IuXjOfgChnZsmZQ5fFuJ5nPiOmWDZK9sKcXqNOoVPgtMpz7sd26huMG1HTUJYjQfKANV9eQ6LLhK
KEuu2638cv5i5H7H1h4ND1kVjq/RqaL9s5He17w5G38FRPFiV+iInrmj96jlmnlRQHgKx9yaXI7x
K2z4Kvo3JvA3IvxIB71i8WZk6FzGKVGqI94dbAocclxMC0nzMcBpt7p/9K+3QGqUE152POUl54op
2zYs3fRBoYlbgkXMkkvyVY7Rg0qfCZdZHJgvo9Gdnf0Jyr9Mm28CQn+OTuPaY0sgYgLBq4lfxi0R
EDAxaNBEabJpjPLRCuZd2L1Ojfs2njDdIR+8sD4r94JXhdJBV8rDnPX+WCxe9cfCyqgasE6SlLoH
wRf6+ri+jQzldRWfTMk4jVa1LUNc7T8a4kw3RIeSqGOk+PUJ56nY+AxuO/JcWUexBjylJCwedX2T
xv7cVeo7NKSn1kYfy35q9KtWqtcs1C7T3pqYugFrqUlzATt8zlc5MEW+zt7KhhBkkGlsqeuTOq4a
lf1wpO9zedm0YDy6mjw0vQgY+AF2Unab7GKBxlxyAd2m0F79OW6iqftw5ERgwCuy5DPfjrOO6ppR
PCwTKBBmP+mtw5hLh+HQW+81Ga8xYi4FJxrqL1yitTHKf7pE4hYNI5qkkzhLp7ICuTaljghpXrZl
SmiWOHVm2XvZ216yHuJ9zEGSzKr4OqebJ0mGCSkKJ4zoQhYeI1ahuqfmLZ8vtxkehS1HcJWdybqU
e2D9EQeh1gXeX7QiT3JSVja+R7CbbOYZyeX7kA9BKLFbxktdgXaX5XqnYqDTGWAF58nBg42tyH5H
NbH+x6dSr06RLh3TwITJTlm3yDNQNW8ZqIg6PHW9cs1L7dIK2hkHemDl9QmHQksos9koEEqIum24
3/PeKk5HCF5CwAyfdP5WkS/Wuh9Bvlfz3IV4zU3SPCbwPEXA3C08z2QrWvJhriSIENStLDtdT3h+
SYfoPO01gTmMriDjN1leEMzIl0V6TJA3jSaQ6PoSyEc0IjP6aU3UZ246IU9/csFFsdVivguEzPtN
nE/cJUnrEEGe/glD9acMxY+6SO+N5VW6+F6yCRMAYqBbL+OMwz/d0+K+05tzZ+0rXXHggudHFS82
JGI9R6JQeiqIE3qENhpxipnQTY4ggaRL3dhpbssgEkmzieGxf5gNhmmVL5TYsrPqvQm2Iw4FswRR
RyFzz2I2n47WItJivC0EfIB5YGHgVmpjVxQy7FmWsACAaUnuj5HJJpjMgDAkOzDdUapy9BTf/3Ly
6wQi5S+hPairBKn2bogCr4qgWcy+AoCLRymu2p3luj7ViRb0hI/0VgDiM8gf3QZZOQsieGaWQFRv
Ki4hrAW1U6/5/DP2ESv78RaXxAcZHrvwqqYihsLplOIBiobLml1VAlv15/+pn0thTmf5QvE1g1mE
Ce3FDRjh7BJwo1gTp21B5kxCqcIxSkQFT6RCQQq7iAYLHdt5nEhSFURwsCVakUt4NCoQadHk9lHZ
YGUoqodPbA6tl/3tKhq0Ps1UpM9Xv4x42IkkDJF4edlrwLN4kR8Zw13UhjtHg4K3k1bxzStLHbpe
MttWK/5vPeereYzvEuZzPswS1oaRX4eou8TReO5byLFkgxsgZyqIxgjP1cQmt9PccWjpc9S3Pftg
qKbbVPnLrmC+1fulCTfgDgsC6nwpfwQLITI/UKcM4emTm4g/NCP8QtWXi/zAOGUk+kXTdlyt3NI2
t0FXz4Ms7pris8lcjVY3BQiSEBSIxuNn9mMyajBxLr30ZoQHmqb/70QnUWNT8i2Q2zSd+VmO+bs+
cVSyrPhKw1OjHjm91EfsGAelmA5KQ166JyVp8+HaZnqJ3KbBrK7QIO02quDOn9F1SfODgdFSyghj
9KpfAM/hG5bRallsFPLRP6wvKlAwP8KtiRC638YD8dkXIw42ALg2ObL2U4twYuHso7hpTDfVW5pg
aNok14ZPbozlS+wUEk5CGfSxyJ0755lH7GBScAoTOzAyWLGDzfDToynTeJeTc2SImFMLBw/NDZm8
Ix6wN2rovRXES/2ZlURGgcUPI21RhKFxeFUX6MY0RRTYHkGwRXDNBo2KgR+YRbBnd3OBoZ+wdVSx
nkdrHBlwMUFP5asmHMdZ5ZEF4G1yAULVfFROLw/vCZ8AG6GHYaR3LcAFK+k1qKFke6MQxu0xQdMX
KGJkbHKV0/OGSV1zSQEf5egH9soO11W9cEYq6ctW240cURnJm0XVhD7cRjW/ZmbsaDrfSrZNJyZI
3JnSps4+egMm6cKBWXFyNEk9XmG7HlfKpyACLX9KfEqp/bX8iQBzSFTgUg29Z8fNk42oOT5L7Dks
wC0sbTWmyTW99oRXMLA67PC9EuxvV25usfRW408ShZ2MBysh+M7T3kXoNWluED2yghfx0iD6mkd8
dOvNwGFqmZiGUAx54BFv89g/sY/F/iiQ3IYMtHZI7QDyjL9glwljvak9LUqYg+TzwOaYgrzOGbZ1
297z946I1532w7tJTwaxRg33Qn7TCtY6rA3CaqO3DGejKxjBOJ+p2nCt9oaH47Uz/8qgoGNQIaaX
19uXuS9bcJkWR1vp1U0xYLNnW5u4o0ApKKll3Exo1cFXB7pL7HMwtcNkU38DFgADAQoank2nTT+M
7me+XWK8aRCGk3kzNXu9fEwk/3UcO+Fe+Hmdt7mrgXJcW/6uLm1EkxSoynLB5YKYrbF7Cu2a90EZ
6xteKH4vd4DP8hpCSea0zGQcdH9QyXJIJmRcm63ITca0fHnezrJ+1CwUG/aSYotRNT711mVQvvQe
az0vI/4FOLbirKoBJbvi3S6RrTacP/X479I2to7tXWL61k7RsScQfGa1Pb62wG8G6NFxo95V8I7d
uYakFLPGSbr0xk7ak6YVWMxG+NtiuOhfRSvStUIn4fFOfHrq39fFjmbVVVLZ5nTDarsID0SlXt2v
4y/7ZHIBj64luFYfTYtVjN0U4q2T4C2hB8n0BJsVYZbC2TRlZbs5BqobAQAb8FQOPCGsBaeKED04
awOG8DATC2/SXw7Q8IKGkKiFvqfF/q0i92gJOIGlx7Ni/9xj1meT9MIy4oCWSIFh88eLByvNTVgv
WSdp8fjQqgepGN69SfEQ6HWZkwT2NVu+57DQMogpIK3wZN2sSr2jxEAMuVTH2kWoyX9HRH5NOC4S
xgzEyyUVXe2Ka5nYLYjAFMfjTMaw/mW7QfFXyW78XEi6X7Qc9BgTzepdL8snVifqE8MU5oBBwo1f
GhfXhDlP+TUhO0izgjUZmqTzqn+iDY6yNTDRCCFUYe3kbiayLO1a4TIM5aFFnBvn8TC+5k+klkro
0dqbgyXkh0qZ8bPC/OQLgPZWHw1ctwpYwCUxaFyeD+pAgJ9WZ56Aezw60UYJLc9g1OgiBtEQmQGw
i5znOxpudypagRJt6rLasUVqscqyPhvxxlYpDSYMWHtMGYWTHugG6thzrPgfJc8CjSIeI0PeQRbF
iVrVb2HbPTiQS825rOsg7MpTVBytoad1VfWNXvEqOTo0KgLsNtNY62rMwka1aWVlr1iJ1zazF0kq
VpjYH6XBMefO/tWfcJO9RMp88SClkV8rhl/TJ6G/LWXznujDO0nHdwujZ+2HfeZTebFDpYpxwBeR
Qz0GULxjMvW+yZPrSkumgf+FtJ1C9VjpjqqToft9dtJmAoAZxWQwaBnHtBnOCzHlPU525h3HoIcp
hLqIStqzrSSHhPgPIEmO79yrC+vgZEl0wNDQdYEJ63fFy1DgNuBJsZdSO0bG7OvuGLHlFusnanLH
LfvbcCLAmqELtoWYtqrtCmxO1ecyJnbUbTjQElbnQSSSSoJD4moP7buQ/hkPUBVn+koycppG7XDg
uA7pVcNe0QmyQ1/qM9PovF9eH/+rpeiSir+L+cQotFDRiHnzo4I7wn3h+Z5bPz0xDMMe/1hHo+ZL
h5/SgkfmJhMIGBtmUnHIaJ2Drz2xFBb1gwMnLEaP/hFJWG1yUisrC2qJzrXmg2oN+lShfJA8cVIF
FbXYdqQuiICKv62E2TwELlJfJYo/jqgMUuNMn2Ykf+Q/tQInbTZe1EZf7ku/eY6Ano2m8ihdVMrB
tVj/p/p0Nid2EsAAeHKOL+KjBKc6YlTMADjm/Z/oE4ZPmgQSHYCOCJGZbbilN1sA7yVFLtw5ECCq
Z94SLFYNRn4JajquqOVS4sLOfg/tFsRNL9jtJpCUKz3qQZjF93TRrrGEvYRDu73Cy5iAcRtIg4mu
ujjdXaMeqA+AdCS0XsFOHDy3aeqXRWiuS4XP9m5TKcf/LtDO8NQnWO5tedCwYoXDtbTt0sYCgn56
NsILE15XJG/CiaqnoWJDUH8PeNkkYQ06cMwxOGbodIHWT0HVlIGANWcfhsANBPhxGvUM/PdOhYso
AJLhJUY0CdVCuDXe63cFKNEarf5ijm/dUdthAXk0nfYY2HYtZvGWB4pJG2tix8kmbb7zoHkZynGq
m2TTyUU0gieYiieiy6lx7tXQbk3uMRDIBN0zhtpTzAOZcVco1N3itf5IXlc+WkkI1oU6bGDqGd9k
PfaTr3aoaSATTyJvtSCrSBn9IdNR8qmdhRJMd1gsOgNP0Lk4VBgK6Bqnfxm0F6jPLTbfXMdkFr/x
XMB4yqwxfIWASMYQD3eMlYIiyBg3D4hgfCwx08cuItKuhc8WsElG7JEIU03dM8vmc53izZ6pKcvi
c9csVEhVtkpDUqsVx+xb3yrGsl1keJc9s6nFutWhtA3hvcKrFDFgauxmqr08YK/nEAX0ejHU3TwR
q6ip9KIaRbYYKn4aHgx67xuxb7FN2XYZpI7VZn5eFyIywni0VPnY6ckprIpTuVm6jVjt67mDBFzv
c5OgfLSLjGj726evwbLavvKw0DxWdhyNaD56egCs6aZq9TURobfjPqR2bebZ9S/NlQc5fift2g2x
9zhd3vRQfWNGXXqva6+VjJGdjgaLuqmBCbWh2J1rwy0Ip2MZAQ06nVpKg7KV1Q0xqKEJg07LzzGf
ULTxmre4F59qSoB+IcuqN89ZoPchZRKoXSEvLoDzkchU+VADRy4KyU+R1+C8yRdkEXNUz9ZG4N3Y
8U+x1vsGb9NIBGiybTgg/R+TUq5mPfzkTwv2wcubrV/F+L2Leuig3Un8Fv+0/S9ylHJTXs5w/u5F
O+60ltU35+k62q3hB1AIFTek9iiymVDdl8YyqSEBFAWr9aloP7PwjyP7q0IrobTep3V+m5kfHZe7
OZl+jzUZauXK1167mcQ5BxmPdDPzPBz2/F/FGUegwRqCPQUhsiNSIUHfVw6k6Ai8mTZHMAA9tGnP
+1Si3zCRULr/dUpykEkzkLxxIsAKA7H3mfIDAZY9wVeF21MdNOXEmE/rHKCFfCh3QpjtJp3q+gI5
+MAe/Vok5KzlXTgOZznsAtxp0epw7CfoQKngEDSQKtqYcooKnPvrXo11uU0vPZ9f/2korQvCyCdH
oYbjPiz7vVggDmH7YiviW2RWw/Zr6cs7hS8tgbUCUxZ7nTr6RGQCfm13RGMzr1Dw0K0nMY+vFgBT
oYbW3ATGzPKUK8tu9MgzerenKjoUk70uYF1kt0KbYT06BCUc2MNOXmk2SCv866DJpqBpkKAUfA6d
7uZ1ulUAxNcDNCzd2A4nHa7dWrVoxLmtjho3DZlpMCQVO/JUpDV5WtAULMjW41bWDdQ668AGpK2E
IxRX8o7HXJXht/ktYt9NlRXAM2x8GwpR4ANHb3kfMGspUs9jpPMxhS0Tl2P6Fc04wnC0U9EY0nFH
192KWTBNsf5XZDqNu5pjXWNUjQ3zUUFb0Cf90a3zowFsuTBr4wL0hx5ceojgJn7gPVIzDkM/Bq7s
7p6zl+pmm1G+MzjPTS0ZEchVQ3aaD7lEKn1Q6CbD0UyIasw/NPPPuNQnHDlzZPnhoy5Wp5uuUmuc
GCxPwyQfGys8EPKfWB3ulXqmVtx8uRcSvJ24p4CfGqgF894kP6gM257zHEAACW5OAgWxE9jpdAc5
pOluq5K9HsA9dEp80L87bLtWaXjSbQWMqzOOruaWXIRUvfp3v19GI6YaSM71EAfGXxF3QdFYDv4X
AU8LC1jRLc0JXzV/RZDItOTFhCkI5mK/ZaIk5F9hq0ESD3si6xhNOLjjAwAbK07PVIPvTokwd3jM
eudeoM3LSq56PF5fja4Zb62i+CG/RuWPoHCQu0wsPi+0VVa9icWsgiK9mos/kefKS7xwFMaL6BM8
mYAmkFo13YlzPD9+WYJu1TH88TDBF0hqeiciW6s1ooA42yUdErUc75bF2OoAj2Qweeb3S+ZdQO6t
enqU+J6isHgzTQmqg29LwuHVMBNepgTWMsDD/Bd8vkzLzkzJj/F3pGcTsyC+YQqX4LBtuolirr8Z
uWzsPD2MNE6QL5cMz7y2SvYzRrMMTyD6xohZp+I/plELoWRF0zvU2N7QGVMrd1r6PNsCs0vo5jTr
huhL3JwgafG3sHaStOszjqyelq7PotGf3Jqy/G80W1s5ZREzim/CpBC3YZvGQDk8unK5W/4oegnS
xCScAOUEJTeBUKXAVjyLQrsfZ6e8jbpNFzaBHrP2a143Y6We/GtDHYGdxqShoQoJ8bv1xGEz0IPM
rJJI05PF6ccqXCoYw8JzNhiVzZieqAJDTOX/AZXJU911l/StgRVDVEedsCz3YK0D047R8iosgGF2
rFjP0xep3TKhAHuTb9aXBcnAOFZ/h/E/spMcJ7NkwFOINRxnSjiLu4KEnunI5Ew0ysmm6QTD5EjO
1zWTT05aq+XXYn2EPGCbGT5ISz0ylb5AlhZzYyk9xobKyI5EhE3LLtzM1Bf4aK3TtAR4OO2RpueB
yCnYPflnXMObEceP6AHo7d8wUNicMVH2cegKr94xAXlgjFx9vqs6ZPu+3YBSm4XJpdOV0AqDBJQC
GUJLCSvzVV+ty9Rlpl6HA7BsSTuQIUXX0lEA4iAkPmoit8UcBmEWWytlgHF9GPkhTfivskL8S26i
HOWJkBH1sXkN+r+16P3wRfaDj4RHGOKRja8epjx6nsbAormTlp0L1MQM3TfECGbBytBu8HKwYZN1
sFi0Sseq2AyzRcsM8T1hdDsuA5J4es2JL71X2LXJ7BDbfOijgs+YmqCVfNcv6R+nXUo7wrpu1Jsn
n1RKQLL81Y2VgErC4nBDPVDbKijHux57YVh0jgr2ouS9BCUt0q2qv0p+k7dqraD1uhalnCbOnHDx
VbLepQpPCwBQksUw2r5bvCnvM9damBM0VX8i/VZo32wuA+7gCeLKhEehFBPqZjZDiTs9Q6vbIjJH
6zbI52bfGgRJWL+pd0kgQLwYV1xvF2Ujdg/xwxiZnbnOe59kqDT+s4SjangmO/+dhLduQg4tjD1T
zrL094IjeiZerCYPJtOjb126tPl4FNPoiJ9ytQ0xdlSRPYNOWEp3E3CW+pjbulCdyoS2xEy15U1e
T+eiYd9Fk2ZZY0QcTiooHiCE2Ng4ulcLhUqwOxaRthzaGueoPdFp51PzEk1VEOoEpldMNznkADau
YYL5hyKUzCKZcSj+AswMpI+5FQ8MH4fJEg5yRZ5BwKnRhKQWNB6788GgGJNzOu9aUf/G42YG98Re
QVEOmbEcwOxMhQUSTcczp3Jom3akyEno9K6yRduc5HtjY7vk9yVDd5vZOem/6bhbZZu7hqEEWVEH
2yqoC3E/8IgreMxEfsVNAEvERhgoS0nNDzgTzG/dDpvfS3zvQJy5axPC82ZrGfWX1To3oGi/0ryy
Y1i2Oss+gjQqz6nRdYzzqg+7pNmAI62RpqfIW6iZdioqtAl+JK/pglPYqZTl/TC+DbF0jQIZnMDg
0mipX+NMe5eUDeVhkLoXEqRM5R2WJZJmiHXdx8SKzlQpmr5y+jGHa2yNN0P+bev0gnzFaxm72c+w
Gs35LRK7IAeZ7sXa6iy/66tt5yHm94m7ZMeVm7OEU2bMX2F8ohaO02v125JwMv5NlI0nHtef6CvY
mGOOZtA4R/awKmZrJpUB61HiqpSKioknsz57j9u9rC2+zlXOo2f+WsA19jDqavs7G4hpLOMmKyPW
OLd4ZS5h8aHp9KIWFDxsVHFxUp76+uLJEPV11rt6mp9k814tbFkBJ8C+2Jk8rTSiPhGBTrq59czP
W/bv3E6G1BOU0hOL2is97uKyiGI+2vwJ2TIvmZBdEwYVjTl4SPZrBq2GOnKcaORe2nlfpMa+EO5t
w20lpLEBC/AEKnlOdhm25G68xoZwjss2KOkNHi+gwsIygcjbbJtJ2zLSkhNwjCwDnr9dU75F/zI8
yVrtS3Qaw89ZT0L3wbU/NdsRMY7F9TvwFGqWw2shT8eS9fnIxIIqa5xnyThDIY8NcrLNnnqVfluQ
hR7e6o8W1ANeOPZFI3BCsEEs9WFrt6iHJAXr68Cr1VkbTlgSl0tkbvot5DUA/fMfXFokueVg7P8Y
8OvVcheL8pYDQK3EWx1O28pSuSI2Qq+SKNvOcqXT99i0XQBBQ2mNM98EA5o3pVwYZj2dLUVSmFvp
66DO/Q73XTEt2CEUGsjtTPuQr8o5PqqoN0J11dj/SNKx/1IHUgCvlI3G643mv2C/JJDf+rrLiVAM
qN80CCzteJhVbvnYbcgiYjDEhcl5lo5TSYdoRc8p9KNdkrW7gV8hv3K2p3RK8a5NFfTtY6vx3DGt
fT52Zx7QrhmKm7kD6GzO6KLyMRaUw6sIVEGhfHULnsLI2rzeVGgiDAeL6NGQm5E+HKNxe1DOes1z
DumERivF0+B1pCPVNBQUhxwIhXQ+mPIraIXuBIwIa1TB6l3zlKx7Kor4HufaW7MOj0Jg6GNJgL8G
e5V4ll2ZWos5zTDv0LVhPCEiucbAQYl9pwAEEEsyGQ6NwLOmrOemPJSN9WaVuBi0sxaNl2Q9AzF7
N6FhPKJU9ksMRR0F0YOyFeZ715u+9RVRWGG8D5QUGvRVOwT2B/2Uq03Qmp5CIil+UDIN9yw8walE
tDAzC4er6EdBwa0o+sdQ6i1k8NkExsSIgA18OCUiLXFCDzxx1HzVS7OppoKLR7BfoUzufRHEHnDM
Z5yHmsCWAsPU9CvViIbG+CawVTJQXeDYHCpoxj2mrcKxmsSvgnWbkbosSV3mtbBfgfUns8S1M+wb
7Eacf7CEK1uD9YNW7QaLfTymvdhKiYDD4w8bV2hIYmy1ITuCrashsayo3O10XRSOdaFx78lMZSXu
dD1/W/fZvGmn+Blq6ROEFqldgHk6RbMV+quWgxXv850ehXxi+nbUpy0fYK1B0jhFUuf0ACDw8erh
5KWfWsB+ZcO0Tpu3XzWEBeFrDnrqdjA7OeIXMva0zJY1yzboxzG7Duh3sq/eCOCutW8s2h2UqzSU
H4z35ah6qzh6twJZ3o6diG3CqSDZRb9sTc/ZkO9wcyInytmfDPucbL4T0OKHiKBAyN6Djm1nNVCb
jAeyPYIbjRT+WAaN5EGCogafCS12/qwN65n01XOMmvc+jt8Axf8I6l85vFnqSSJGg4NcUsxtxxkL
AZdBs3tZN8CDi1u9Lvg9KbCyfGsqxFsPfRbtMYPt1x1373UDUk8xml0h/ZAbUNxIyV8lOAh4jUPr
+HLpUcZM7bMhzUVnqY/5kX8UY+NmJlS3vGTbiv0lGhV2LAlcWhRpApTydJ8JAANc4IvMNbt2QRyJ
ARPcmdaE93nI3hVuATp1DwtryC4H3wUQRzlWA3U1K2f+MDkIccNZbwVEkW9j2bNwe/YUZK9OtVVQ
I3M3BmxERZoT0oFX9xlmMPzcReIM56zW+FOEcfx4oiJN5s0eitMkGkRU+qCRXTTzY67npCoJOTjx
bC8Hurei5AyZ/Cx489jcR8m6GX8ioESwiShlV9Innw/o8tUmbSEfpE686k9xz8/saz9PxoN+6P+a
xqn0rR9JWo99Broptu8yE1nrqvI3q3xum2CWi2lrAbiMMaitBJ6bzOQtyH2EmSTX3snRpSr2IvQn
Pm5EavZ/6E/WrvISRCM8KZTzbnLo3gpfgWHXJ8o7VUluA4t+dvGJ53vNEHbVA2IdKI5+F6xUXAs4
LBgzaL02JlBZcBq2RkkKoSCfu2URuLAaLU5iQW6DwCX9xH51at7SunlbhPKtG9I3OnseNyEohdrp
P+mcMOKD1QeZEZ9781GqLyQwPzl4UV7faAsQIFoYUr//oWcKY++PF2kyMIObJCT75ET7HL1r0b6m
2V0v/hErwHL6pzZg9VWZHx4TfGXGK0UUX0x2qUCDqPYQ7zFnjbi6LLD0sGgTxlPp5gWedJO/02eL
VyPib9an5Ed67R6v6C4zK7nQH5vSL/vF+5IvYjM5UjVjRAwy1NAWM36CHC6C1V1hU2JgjnKfReMZ
H3xDRs/AEd3RdFrQ6wlztUoqH+mQo71ELunLpM9l6sFQ4BWUgNvVG6sd3ZBWDATu0Jk/JUG7CBHO
wqy5hJp4tqHWgWfaDSMRgdmRY3mjU3kGmdmynA4EVAwX38SxXZNO2VGKkNSUhZNpaYG1DlvBYIdu
x2O5lcQNbJ+pJKUCXo7yyzDH79zwWKC3eztRathCFFRO9F2g0fzw7+dsIVMqWD0bIgUmqZTnECrX
ZEexlqyWp/LTkEirNTeC+oGEh+ak0XHITjgo4FPx/DiqnpnifvymZ8PENqTx09Lpq5Wn7TAK7u4V
8uKYaGnWaYmcJ7C6jUEGiESOV88xMsvFskrvbzGwl+NmreFjILgVgziEx5PTipfNEUXrq8sKRiKV
ON2McCYsz+4VAL7edNd22jIe7WLjFJWqM+PLYo/Ow7Tcm2wHLbaDKrbk9cAws59tWU08bPKeasIr
46o1xh8jlvetRuU17sF+L7g8SD9/TMIM1UVtu30YZzBqy2ACSWS4XJhZsBNcDVSRSEcBb3LNwRhH
/UDBi+zRY1KtFGWs6Acwh25sZ0q7K984/noE7nystCO3z4STwUiwLYRoymZIeSVtS5yCrWus4z1D
dFZKaVcNqass9TM8L9uQ1ddc/aQhfzQdr1XaXqEM0v7e68aj6aFRk+aGp3PbxE197TL1rJaqPRsK
rzj3E1K5GimIEeanoCpvGvYcco2PLHMB0Ej4bTI64Oj8XIotK1Ke4Q0lHsObnAL24rRK6dm1TLZJ
WR0kklgGEVyQz9jk7FTaqBfMRLRIPMyquauXqUNnTIjgkdKMW1f22PwLOjZXJ/9Eb0V5+erIav5H
03ntuI1lUfSLCDCHVwVGZZUq+IWwyy7mnPn1s9jAAOOZntQuS+S9J+y9tv4miMcI2RZ6GeaZPs7F
Y0+hI18jYVP7LvppFN9MxBBWFrHkinYdUuMqEY+Qvw7k/GZiUGzsCmDRFxaxuGW4v8gxgOzQe4gQ
Q5cIwyUPiCG5NZndQ2iMjsargsfDuEY3IUOKdkMNXbGEqmDwTTWjwsM02yNW37n8C0vTMSXgNaa/
0r8BrU3q+glU6zYZEDa0t0UvXv070tqYUDIAROwiRtnnn5tTAcMEluPav4TS2ktA9ckefgkGjriw
AwkHcIPavmCAhHkvO+fgP9fupvLTJI16XBG4W6Vid98dp02ozAcgW0yfqtj0GvXxf9lxr0DNN8j5
AC6l0MZtecooHdb1HBMAH3UW5j+i6TDJqor1Zl6Xz1laHInYi/eMErA6pcLHliesWfpJlThT+/CE
N+ZUNTi4tOmU3RoviUhgv7FprBnn/iBvELr6Ng7DtcS33eOpl+T1PEbzqYrboJa9EiG2bkJ1v68q
GT+KaLd7dN7FUZmhctl1ogNZrdg445Z/pkzX5yTy1rXy6nrGPK17RFt5WcakzziPZG4SiLBTVpqF
N9RgKgb1PXJss+EgwjIABa9eczcnz4oGWIa7Ch5hjdFkzM4/ZHN9HXpg5v9NDL5HwHl9DEhJUuic
eGBr5uk4agPxhhh6xxWO50ySbekB+1shlLIMXUCibzH/CjJ8Hdd9u3iSRbgLLG7Cjncx9JTdUTV+
V58EuOfkWi4I05vP9GcEZ8HKkiEyQJwRLg9u+9aYr5LQ3dBDbxO+B6Xsbagb6PhvaiITKpM4+rNY
sn1ZxDudyLTGGq+zOd3UKdCfS4Jb7or7c+0ozykUyJi7LZ+rXzbfq9kRd5Am7JVB//3kEK9BHntw
Kv0TuVhz/9R0aMYU8RBwXwxDQ2hnc3Gqmfuxm1djcNj0dnxxbWmeur1WIGXjG5P5xpoUiZJkHbWJ
YjH+KaJuV5jP/lvjXZR4Fy1CypWt+Wj/8DC/G7Q62qwE9B2hOhKMEF/AI18I8L0gEdk1IeZgwTxq
IyNEdC0Cq+dYfZ8PxUDV7WASyG9luCuZuHVz4pLRQzEPLSBq4AHEFBGSLdRMmdJhN24GO0+BlRCK
cJ6TAmNm5CmaSvNWg/00DvpUBbkN78afeswjKiyOHrjFMAWztAZ42ZhhsNPTLGbMl9mtzqJQOjwZ
To3szyJUl7j3Uujvs6HdrIsy5a8QnJeQvEVnoMV4F1GsNL2vLbU336Pk5Hxv5PdSdBB/ECL/S8yA
BPySkg/HwbB15fXt8FqG2BSjiumENjjFSd1pPbZdAJBgqPALob+8pF1zXaz1Guu4bOLbGiIVI3yJ
oByToDFWm8t3l7R2NLRAR6MgliEPv+aPYc0BnpKVNoauXOouCRFoIbn1oXKSNEZb4XSccos1uzO3
3QxnMs4bggRvaZJ5xkUrELaS5hbijfAiBvGIKAmSIeyzG84yexppYuEW8eSlua3CX1e9qBlc3BCj
X2FPV+FzfeyShRquZKLzkszMjfF3oOVPRYY3BIvFfKaNxEbAxgJul1WBlqHxBGP2Rl300FEU7A+T
5g5Vxi8kRJ8UFatOKmXVBV8Wl9pwyMadSAbkxMgGPaDu9PLociqwUIJNZePgYcrb0LqxrNzjsG6U
kpU6e+h+bzXkVU7QVbNd97WVJXDWm00RyFyMJPsM/4r2S/mVx12wHTOi4Uh14x5R55EzJ/xKQ0K1
I9gyjKmXmBSeilKTGeFixV6NKIRXHgsOYwz8p+KAgEim+cxi7ND1ZB5E+wsieIzvrVgeoaFcGeom
i3C3CqjjpQQxVL4qgnIhiEfMz5Xwp5hkW0dWJUfYBTvdb/rslKGmDbGIKwy8R/ifeXlavtK+CFqg
A3GNfEa+xraiK2dit/DX0uxa7xlsF5wRsvUcxmqLZZ2I2kgsxA7G28ZKRK7P2yIgAeMjWl+zGcFT
NEgd6Q6Ug9Bd97f4j4FRfRruFnoj3I/qItt0xBJDFwmCGS3DtQvlu9G0z/R9gYyjL4pP+3XMzeco
frHI0ruZd3uPtAX8cMrzxxYafr+10KClCBLInJLZNGd/yvStIE2raxtHxEvZybKNLhaRrkqaIqI5
A1catD59Sxzf7vftCM/2+QfubTQ5+LcHYXA5ghAwdK4KjW4+qWAOFlGgnuPRAXCFqvXbknFO/6wX
VbT8KjqK2Dvyn4wQaJ63aKc8Zk3zRXiHXHbc9OXgUgV5dX6g1oB/HNrL3zL7ISEER6PN0T8CEmHN
F5NEkPNy76jLuLuhAQhdcaUZTk4rL4NuXlVme2uOS/IMVg8X1+bCjU35vKvwKVGBdOl2egGKGtjo
TGieVm/kPGzZB43hzEIICpLJKv61heewmhBeCxM4eAgwUU38ycTXs3dsYa1a0+KE5EBIZF8TYjj8
ltgcMlZxu1Rw+x+9Wr1csryYuIaqqujBV7QykNTNnKiT+LgHVBMxgDKA8UfT2Rjzs/FjRHectee4
xlsiwsz+0lCy/TMZrKhoZtC35sCWIreaRGdSbylQq64xfGTxqWFizjyUJWo4O1pJ2cZmzsR4AtgA
B+2Imf1YIPVU7nEhHWSY1ZBcg+RF8vhDUiM7imcvtNjUQ7ua+8kFDj7TCaEQOqgWfCFs1RKoLPFJ
gNZelOdD25P3uBdz0+3l2aul7ii1fwYUnQIxdmt1UWIOfSM7rVW/+fpa08/YC5UsQxc8qtKeT4wF
IurUzRHnKNsyK0bFDRwGBwztNZIMp0JAdEn+8o7f9ZGwuvfOg1zoLEye5dRiicijOtpCVdK9mSRC
LdhT2Lbs1y7cSWfEU0Z4Clsm3tFrnLsbxrlHeqy67Il5440NyUvJvlNLvlQs4ViAYli3xxDxcWAY
mtPya0X3XrR0ja4eFR937avDTClqvGk3yz8h8GIbHxMBaGIUnamUOgniAKeVzK6ww36lmcjVwqOZ
U1HDITNQe+5Y4owEsw6xX4RMDwXZ+1egdgrfROQDMdpI40Ktn9G101TZad7ZJlz1FrZM+rSADxZu
knH2MvxoGH6YsDAGcNJprp6jtsKl3ccK3JXhRr+2WEG3Lccz6hny06apI7qoo68nDyvOSMC2As6G
HvKzvDcN+Zik4WXXIuWEmGzUrBhQWOUGo3EqZsWd59zV32pN3ovWIwHsIpvmuXXTDnQ9c2FOj0Kz
DtIjpvKLgaCHPYRbtkyW38+iZxnwpD4ZWR8tq7CNbRbTKDYsDYaazUWA5tQULJnlO5GDT+1uRNh4
wvkavXEngLwQNWJFZdC/pTugDhZ1xs1MZ5pJ4CS7F1sqsGbX3fIe9/QfSGj1/FGW+b3dkbfZBCjT
dfJVQnzgDZrPmEjnumGyamDWw3tZedgC/bH9PdI8h/o1SrYQjSNuSTblzSWKs+sgyOSOL2dMhnIx
3LREvA0Ja4QYCPcAdsxM+eq3PDSdO3VCA9K5aNfdrI1cYkQROYoocj0hg9G7pCcBS6GGQhbHIr7s
FS5rXUH1KphfWq9khbs0/U7LH6TRfl2QJZV8iHH3UaQd9NfoY3yfUu1VF/Wd5oytS/ssouqRtAoK
TOGCY+KspRza62pXB6nDC4JdROEh6VamHwq5d/M+YR426achCZFFEeE4YmGKn4o4EPPM0PZjLet3
waLtVXuvXCB5tSVA8PxaJNlZnqIrQpM8Pm5muRBaLfIipWJ/HqElF3GezQwVen73HIeLYDJcEOy6
xLay+CngRWk5jjySRBixRyRGbNPXDZMrf0FUch/5H0TntqBM9vQVwidtIItQS5RJf2yUR4djUN0t
1xCteWPOCCUood46qIW/FQyAbfcIsajNY4p4sHfwG3sfhQLVU4QhdhjXhgsT5OH8LKXlrZyz19DB
KaOC4NHfK6zHmjx5x5u5Kwck+SXUzDo+xx1exxmPXzQ6MirRgWMpZhXUMm3XJcTtHED9CFcpuiZV
jY6T6EM5wZDIrEQe9iv7ybxTiJfFdMAqaG0C+XtErWxLNfOJlIO0bhLeMrroWshuU8XW+13H5lAD
iKfW/RQyBNESA9+EV1GBiaTW96Yn2LnB5UElpVX6g74Fsnu8GZMtiEVQohDDdCCNj8AncMhjEOrY
wwbaaj6ZfiKEgKXKWgCu+w9fj7hRSA8ThIu5fuiD/oxZlUQwKCcsCdG+mtlXyD6TjPZhKERa5flT
aUp6pl2PBTFMl6NuKtdKqaCswUgUYFGgP8yLM+KKr3JMHqEw3i3zy8T1v7bhNVRvOkfL0PySv0ZI
yhNGsW2UEekxRhq8xZgCl4NhDDzA6iE66ae4BZRCDT+BH4OfuFrb7Gghv4K6VJAvzd5E157RfuBg
g+SyBGJDXSNlO0tiUBd+VaUUtM0UsF+Q1Kve1TiYxYucWGeMVCvrinn4FyZUT/WuVTmdSJcXNL41
sFLWb30dHCLndtsP4OwqyLxXpky862V614WUYj3ajCp8p4rJwYu357iTUul428UbLWntWZT/WTOQ
gigtdCpsBh/sGTW7ZRgdAvIokBPOGXv5tXfK3WoqPJNL/LsWI69HMhFPxiXXlcv4HrGa0kIRhCKF
IpGzUJFae0HjgWTDbn/kmlgRfriuDERzmzX/iy87g+IZzKy37k21eAmi/OqK5RLVXz28IHANPIa9
ElQA7wbk9zMjDQr3SR3YC8zniUhL40WI8Ddl5WS85uqdqbUnyR34BsvPxbM+yY5xl1eFG4mr3cC+
JaJZhb3RN2DRwKMNDNCHLgvMFh6aSHkg+52XZKEvpJPfUrsb7WnGJt8JVLWL5uXEPFXgYQfm8Vbu
lXXqc9ArNUdMvPMZmtZ3SPtdd1eF6GTl30wXrfltrnX2Z9K7GTYfCcOi/NQN5cmNnhWMGqWMkOZS
TmOJ1EU29KJ58MVh3JV/SspkAieajj2owfAYFTyRqEp3GZlglTxPOxM/mIYfDNqxZBZHjcez36lo
EeNdOryvFEZgk2+dHsKZCp1b5MRye9hBTlLS1S7wMWydYD/5HbdtXvJ7I1+OzxOyNJkWFWNNhhMR
vCKQzHEr4HfMgqiHRYHzQe3MU5mxd8gPYLrPES1sFp4Ndv09kyY0TMtKlLEKiI+Rg2h+aHXxydFF
aaR/xI/6d7FAVVwOSU8VpkyHG1E3H0tJD/NVTzG5Q4dapYnn2V6ugI8sNegikf/DPgVOVzRonrxq
k0Qp246z3qfvILQAZ+GfJDL8qQmRg4vdSTGkdqDHWSx9D1nup0jxh4MupW6E7l7LYFNUswuLx40H
CuREZKsrupofU1JYCFz1OwtYnXe/p3A+kEW2iEeVHO/hawSBLuBbZRLM1Jg7eUBEcO9w645HLX2O
ODLmi/AiUudicoCxJl/CyP1YEPH+ilAJECIQbjSPvgBZITNOCbdxSo8npG/QWZJMch2lwl9ApEuF
5pOa5Ku5cKzMPzL1qoIeYlPmxaHfaMfMwiI+9FjGIpp44jkgxsQX3UjP6ZrslxBqkBIfZjDNRrm+
VEwpiA7Pps7RJj6oD/0WFIBZjD5ixJApecevhNlBQaIHO0tSp9BuHPCW1hEXZ48bjEoMFZRCrie7
A3289/w0O9bp3di5hCAyHXHGQGtWymUWyzv+JlP9ihcSyxWm+Ug+pCG8qjmYgcg1x3vURLep503Z
LnTrKLPvkDh0Q4hxFX1qRMRgiAMyK1hpe1snlwxoyHCdheTD4Eg8ljjvCkU46yITJ/wh1vU4fUkS
u8ZjSMBTJu3Fv7oGp0s7wKeSLCcMsWSle2nKDhzHBLnGiksoj0p+apUyQeFi54mFvhwNHkwvCRuj
rh8noQFx+opEDAQq05CI7UsNvl20lYjzMuN9ap+QQt6SlGIvukZV+86hqq/A7cT2NLb9KcNMiB1j
s2udZiwVhjQGEUAbMk9ZRP8zjP7EYR6sF52vybJuYjTd8LVi547o7HEbSWPxRv8FZs+Fa20vuLnA
V5GC1Kt4MKhbFryRhbRtg+wyp97Ou1t4EwmBI4jjv/GQ/gW7xWn6zq1Zvg0KWHJ2xB0gFIaJYnpg
bzpIdkIb0Uov5LnnFUFTxkXIEUnTnUu11zcwq4lYIVQbL3/LLgnEXlMi2CWiTnBMIzsQGX+oRafC
9KEivNkNYKERckqYgEIryJER9A5hJ3WM10W1/IWEb4zmBJKvimeB9Jkjyuo1wXrVBWlE8DRptWiQ
g+NqQmackXVN9EHwum8KstWCzqrgkZDOXVmew8/jrJrBOHZBlYc+JCN/ofa+q2Qd5gSEc/SrtXbq
35VEOZeXNGlOTY97PB0CSRF8BMog82HQ0dvnjNZGDPMHFVsQd9WmngaC2O8eFrMzjLTJv1FSXoPS
PUwCTok+zdT2vhrDdcmXc1OmZ7ACqjEFkNix47iq7lJCLYgb2c+bSSAPZwtRNQloxnnSo3OXM+gz
dkX1iiAqT4IXnpyEVKYkqoJsi/20oEqPh4n1Ipv5Dv5twrgLF6P5YbzojhWqI/Ycybkposcs5Kjq
dmi44b2Kfxmm71Ok3PNM1OtBJd64hfk6boKwTY5UE1LSAsVj31mY6AP3bB7U6LFwKqiMvbhwM2Jw
ZpRDwALRr25EDaDkRBfgfyBry7covsLkapTCZaUowG4hEi5GWq/S/I2mxEkKg2uDXNRmhLJHd0xx
KrCukY55GNpquOsVt87P8Tr5IuHqGXqLjDC6GZaVOfmqOrsJw0j+QG0QAW3Wayxf9U1JVjtmss/F
VO/EwQjmB5Jhn1CvkwkvurbCy1G6U1OqlDtYCrCpwmC9iWv7QHLBJPgQeRDYWKI0rNEYGmiYTPsu
hHAGupKpAd7irnGjcnaNTHU1hM3yZ7lj135Su+XU4KBhDEqyLkRhGiUezwHiDwAToG26U2BHD1Mc
dZBBF/W9wwYTbQq10rA1ZEUi3qOFCBRzkY98yMeFzO+KY82nZztYTFgX8SQn7wrp02a8+EbtGDMb
EZ2j3Eo9ksWMLjzuHg29Slv5U6X6Shl6pKaYJBtciNmS2YfM2XlXB4IY3/mtriDZuXPp2XCYy//Z
jXsf+drRsV58BjLTU5NTdVzFA9w3mVspO0UhcgCmXS3ffRWuyBQMtByLoO6jVTngTLtEE5D8mFmJ
8BwX9anr/VPsPAntJtXCPSyEmwGkRABSIh+0FvxHhhIRuTrzbyyBGwVT/2qi70T8CYeGqQdUztmu
8RQCjGr+DBwijnY2T/GHtKWMU+hmFi/bt6VIQdGboFmi+rxgKmLEq8HtEqxgatPz2PIyp27SVVcw
+CtMfTKh2eXltqXaxUkuiYXgxj5uBaODtcxMcS7P9VmkSlC52kbEZzYKqfpPZpws5hDYEKZHqJZ3
jQn8ypHP1kj/q+G6lx7K49YVDxMPksGNjPcJgiPat2MNFZ1AJCiVZfoJY2C0gPsTLclpwRCW+60l
LGIW8U1w2aoeRucF9V4LaU8mOz3yrAG8qL9rShP4FHxvmWFB+ZVSHNQonAdVh1FMeZvUQXqphhqY
Y/nEzxKyLE58rsQcVUB3NalSlHubLo+4lbFSIehEB9Y4EwyCGoNljOazxcRfUrIewgo7Gmge5vqt
YR2jEwDabbBW8oCkI74d9A1dedWq9wFVWdhpF1BRQqvQaVh2ieYvrEuHWNK82Y/QnWYLEghiNpQl
suKLds1Q04y4tVAnhKScG6duWk4lUQQCp3ZnNkESE4IAAlI1v4ls7hg/mKndA0tJkYuJinBYy4hD
C/0w5Q9yYPHvEKPMM9YAb+4fWg7OycmX3URbA7XkIGCgASkTtU9CFJFA2FsMqUZlnAPm6kVU6F2u
9HvX7Se3aFnJRHz28X0CoFJrN8kQPP2CmpqfIxGf5qx58i7tGfrNGIvzfQMPVhXtuKocKdUdq0R/
Wze7vLFcZJ5eJxlenhd+ei8zduVOnas3GdShxe8veFaU3UGHw2Zyh/DwEUXdm6oULwIcgSC/AdYb
CRNMcXnoe1UfHSHaylbNFRuZV/hfUlheifGwL3gKth7TrS12Qgsbty5CdhyBNQmqc4cGKmKT/gv5
jjZ8QjeYRzrDEVMUiNRiRcvbAAASAkXoAkIb/MVqfRWMFkYYdC1lzcDdevBVBdl+IbaNhD1nI6Bu
O6EJMfeWZkOZXyAX3TE/RSNW7oxEOmZEhPWMP0LUYVKYO6E6OKJscBhy4OGH2bfwL5WGUGsbV1wt
vkh40xlktB3S3N6BdO1szwspGW9jcTC/C6YgRAVpxXuv9q9cWN7MsAeKGj8u4tTemlC7iFF27vfj
IDhJqbky0vYMyJnAw5A1QUVbthoyWixWfi7kw9OY8OmIkB4U11oWqFg/NQF1U7FPnlq1noRyPeUD
ixw5PxFDmvfSSxrnN/2iP+aMGJqz8lUap8zaxiQol6zDKDOdHQdMVFeSUMCEgjiC6xqEWegFIsvt
Ir0rb8M8Oe22kEDi0C63jOQkq7haRM/VdAITos7Z7qGU1WxKZjhRCVG20L9Tj+zyNAvw6QSsD/Aq
uQM3U87NFOWqe7Cuk3FQIYItlXHIKjQdRLvJFtXE+j7EMXvDztY508QQRgLEFitmisyNIo6O6Mrs
1klQrijO2+pfxjEJkR/PjVUjAyI4dw7H8zp0Z0OIGa6BM1GLkyndpF+qVdyS06lhhNpxpENdkIHD
p4xq8ZMDvupYeULW3MxdopBRXp94nC+gKbYzmBEDh1wLlnThTh2z5X1c6w9JMj9gPn7w9tsR20/g
lfVvYA8feDAIPJnR0jMva8zXiA9YxLJlct7gyxYH4SoU9S1l5uulhQLAM3oJlfKWz6+8Cs/R3z4S
9spAWjvc/ATXXDdUMOpszF6lcpsz1H5g69fE6UbZTmVi7ID5DwVLcGha4JuOssSoUuXfR5snHB68
vW8U4zCly8FaKOHzx0TtC6PjUI/iIWLAiXD1CPktIRvnEKqn3mBhU85YH7NjaPxru38jQGqRL6zh
C+vU+VjZrcxqrQ6hirSEiMlOYSi7dtqI1pVbKJO7rgonm4GKSXDV9Lpm2hFtElUztSqtm4LASexm
iE1/yL7hfzDW46WftHM5dvsqpnMSGbhgtTgO9S9o4HUjc1hBw7FxgZlX4Zhamt/2jR8KnipSB7dr
4KCvmxBZLF+0IEX5kBm/D/VezBSH0beSCKehSE6NkQWDkjM+YZvU206EYQc7iekbkFb7kMy+UX8T
Pf1gEXGCYASY75wgU3niTcjQdTCVFLCVpwmwtUW60Fp/KMVfZLQbGN/HSjdWcF8h3sCebyzoakJ/
bVT9pu/0Z4QPKOs++7k6jiISM7mAa7sz7vU4cMxhMGI8T+5Yvos4jFSpdhBcvSKsXWwBBwuzukQ2
GctJUzjwtjMt7U90UpAIycR7Abm+1FtVYIhuPye3okDwl8i3MdJv859MDqp/FeR9eT2CJP2nCACi
VXx4u14szr1IKJPh9618G5xwMI5NlgCSb+zB5D5ZgZYhtixVyU4Bg8foGcDBrC+xY8C7H2OUbqN4
z1kOzSkXs8Rcw+USPDVwiEmXGDEB2m+z0G+3AiCeaJ/4pjF8ZrP6KSNqiEwsufP6OUfaB+Gk7zl/
tHxo/MYQnihtNM3L9sxpi8NOY6xUeBo0QIQgJbFOw35JkG8HgGbJiZRJsKnInwLxZUNjJnLswOQW
tTC0f609MHqikKIYEokd5y+J+SxW4agTiZVQSSGqiSTBNVSZHhxOSiw5+PJ/REgRookH+B6dNgy7
SajWB4RyNvsQ0BcquDon+LDnvmLRCaS6GSGF/+4Oa2szCsU8O171HcPrRNFxP2XBCgGggwCgSgox
arumbRkpG/QtStD+7ooaKWzpLpicZ/EaysqhNxdHYXWnNLGTITvcc6bjqhZoTOYJEZuJN/Y3W5iT
Ys6ejHRlSXLWHvBcUXyv7GW7lY2aAiZjSb1wgtawgx2gcfi5S7dcrITQXuMvKADFTFmsjvF8g5Li
rchMEEI5RZbtDBXnlfg5QAAQcdWHVnmuRgsx1gxKWxgkr2orT8JLMctUG2d0fTsiDO6Tsd4RkYVm
Q+nGgL0Yj83K2ir+VbcDIcj1saaIhOaK+Y1BQn8tmJTluBQJc+/g6xAfoceCmxqDVxSyR/hRQaAp
SuDFZWfnip/iZyskz2WTRxj3JV6eEPuewym/1Krxhn5up2qKLzhKLtGjzMySLWgN9NkcGEJ3EfPo
1od4NbGtoaoWxYYhvzO3xNxiLxkb0qq49MAFNQeLwlJkA17rsLyj60iOO8GZyzEE/gRYLKcRTJDO
Za7VsdJhFCyI47nW18vAt6+kqqtWy6FQPmIeR/FL/orXYpt0AyAwDxFKAjog5irUrdGJyWdOJMNI
KoJRHuQWlDtDRdYbpHcIs+J9fEvYETfK0or06LylDjPCe605D1tqYrrHHkueL8noQn7gCvFElukW
pw1AE5rHbZk9YC3u0AZj/syZo+fvJMXaOtdcwiS9Z5Ke15IzM0cXCw0JWdN/mhbgPLQhrVk/pKVA
65/CSqnvbT3fxnq5ZpvOniRdfWfUq68lKgIXttujBeV4ijuyCZRDud4tQaQKgBEiG95CSdhMUTDF
TZAdZEEO4oT3PtrLKZR0PT+x7ztZrFzbFJY7MY9jLAQUsutj5tgCZWAuhmfV834FcMeYMMWfltig
sLRjxRK4zgVIaLGXRSt4anbZ5G0cDXRENT2NmUOWAWfLVii09i25c5JpHQs2RExdOQDO9c/0rbAc
WLHn8VrD0ATSSnxrhAW2QqyorZ6KNQldRBoTv47jHuWjSSim4ExJ7O7CK6tHlRN64Bhla2wOHtv0
owh4FYe0P0n/mLzybTBzolDavhdUfeJwZhEqzEKw4I6NObO6/ZLLR10MbwA2yx+vtpU6vDUdGdri
eFmza1cIb9ZE6JQ5vNeZ+g60vkqnO86OcnS1FHc17G3S+mi8ieRyste05vBGCNSzJGQ4PyMmjJEf
gTshhbgF075CsZDRezdb6cf6SOXIaw7Jfk6f8hhATlu8lDUNaepOmODZNxArF6uX0cet6KIG409a
MZKpnKZheAKeZiVXfVz6ozwbxxmSRnnoG92voSm0y4/UDRRo3Kqxiu2iuYSmfAnr8OLlzzKPqBre
ugi9JSGhWm+cixfuWsgJM9HhishiS5+DiE5gQPA7AS4vt3kQvQCNIeO9nCLVIn8HAg+rMNY9e6XD
4UbJP23qSPIoChC+fPREwnTmo2mmt1yv3kNDv+EbeOAwCUmtLTM0o0HH9vWZV156HejGFoGrIvoB
b/bZF8t9KMT7jBgv1T6iAam6adys5NouGOsUZLvqfhfWuw5RSBfb7VxdB5XcuhF4yjeguItKGBfl
6AQhxGi+mq7/CqXwczxl5ARhLp3IFUFjI1xDeqyldFY8lRgdUDa0ZOGiqP1kkdLE/SnM17N5/qwh
hiWZaVssHiwOgU952auG7rKSW9lvAViJyY4dZnyyksNvvOI+Du9aYXqJErFeZGh2GEe4twMawNLl
bZJmVqVjAY3uni4GO0W3h9ioPlG5v0iryk/Y17SnVM8O9aAzsnwiLceuOd0btngNrgB7GSOENrjg
ZSZvBEKZenRX4IFkGL1ECaVG/6mXpEXS9BDaju+d+qkg8iXGC8Y5uJBASs9RKAZ+dbenQFcrvFic
LPsW82wllW54xlg3iJ1f03ukaYh5rjppu6XMkXasZ8kUzmyPsIFxcFS7yQ+nJKAHFpfIX/YD+SxL
/cj5DIc3SxlfqVi8r2gnv+Wkhdi3fFa7NuEeoxej2zCl5jiv6RlS1p7NBJ7n/JyW0bkRldPCikOx
tTiC3qPa0++VC21FTMfmtz0N6bB5j9dFZEyq08JNOx1GvA4jfgFe1DcEfJzWlqDBfTrEJENhz44m
T34RP9oj4yodvY6dXEfCd8ywGoGPsRLDX6LY14rcU48kroCsM3Mai5yA6L28Co7agIyVdyUhQPIJ
PTfI/sidkt5V0TpyZiJYbWjUrOe7lWD8HoprJDnxgAK+ezThR/R7SChS2GWT0SZJCkbUFqTXLZTR
5fKJjgbbjKS+JFpCWCUaTvZrpOHiQjRgMJi+phHa8oXAKu79DAwcV4wnD6rLTMGF7rrXst/Ale01
SZzpFybyHjRjZ0ZeyYXx14hhwteMmJfJ7m86LUk/iiycCedkgmYZ4RG+YtKccWBcZoBGSayw7Qgx
KJv3sJwfSpFhSB6eKXThXyG9cpuDZlXOrSY8Kv58AEb1THrk4P0jQnDhModYidP5uwQ+Ep2vsVKe
VIUL+TCYGF4ObaKeDQY0xmheNCZzZTVey3i95sVIxu4yov5uesQDhII1YGh7w5si5Dta7U0ahg6E
Gil6cPx7Ak8FisKDPCVeXFRuS7MNUpeAlggDc4uBuSflSRfQdAGZRQ79GPjPsQ574lgjkwpdqIst
km4VSTeMO2dqPyuQKrVY8t+uUEMEVyH1AIwi3IVuRfKMJRMOnVhyZ/GixyUXJuqdIK4vE6wgskY2
di5UOWNAQAjwqverz4xuv8c5gMb/mOViQILFIZubvc5uW5XYPUJx7Mcg5TRRKdfeUx3b4q4hpZjU
WaS8R/XJeNsuEYQLv4a5CfQrPwL78rFWTiDjcyiEkJ4OBnmfRHeRtARmijgaCnaSr/Yq56dE8LcM
Gs7kIWkU9MitPRAehRCPMSXQGkbEbKvYaTaIwntvXtnKk/DIsFYCGy4gsyRzELy5jc+Jf0i88GRT
+GNtgt3JA/48feh0DGClJId5ULorvzKOO+761O3y2IXGZdy5yIR3mVBcdFuhIZ674qs2RXseUkeF
2SJSraIgrZT9id3+LhU3k7hgT2VJrzQ525a/WyD5ZmLtMNuXGT00OIAbTFrlD1L30e5BYbBA68HW
VmBrSSr3Qn04CxTUvHTNYgSmqDkpe6c9NAZhPcv/o+m8liTFsij7RZihxSvgjjvgOlTmC5YZWYHW
mq+fRc+MtUWXdXWJiHC494i911YiguwjbNkFihoYtXSgKVJuAsMJPiPjc6fXW79BU6ykumtMxjW+
E5Pv5EC2VhyM2hCIoAga+U2phlDy9+sSz8j0jnaaKbv2npu4eBV2G2gAIZOcJEtzto+kuZcMJsnP
6NnV63ali1/YmL+GiqMS8kMujkDhii078xbSdc8no2ZTfdxAP8bredgOm1zjh83OKkwrpn+R3acT
C4fKKyYTiQ7yhWIH96mHLBkOmoIAVsY3IHXpyar/Zc18Bdl4rUbjWk3I0VXEILmOlmC+TnOBcXAy
5Xco8k2kEWUkPJW2eKAl+1fKIAxSmzF+A720lv5TGcBvS8lc0uvo4Na9nHJN+T/s/+SaW4p1B4N/
Y5vRrhPZfDuG/TSjZYDZLURf8lIzSc4Qf8r4TGqvHmTWDjWPj4giBOG6yqL/uLTqa2MPAqx0ZcxG
JNpzlzTV7M7FjsPdhqSLt5ulRUeeJRFun7MBXBNEY9aTu0jqknDMTJP+j1W1sYXJRxr2qxTygshJ
dbeBFv1fC5KdNbqnyNOJBboiC4E+maHMlj4j8IJI5OvobmQxtNwKx70Fi6EN9rzcCgqb4icpNgcx
2OeIfweUk8ItTcW7OFHEmAhIaU0kGMOxX+JieOmKXhH0J0k4PYfDTgu6MDn3CqRVBXVHQhRu3C2e
Ivk64ieogEcRIMESIw/jg4I0PKEdyMIEST3y7HP3oXmWlb6YjIFVWfA0YXNNs1DR4NQSeT7/Lpbq
JE6f4E5u6miPSeqnhO52ahFkEaT3YfFVEBKWHmheqpFtUmnhDOFZY8qjBEYmB504Bfg4S2eHMVme
ollnSEzsvAVjugyQV5KqOeczrT0h4cJQfglekvuox6ofBoVmLdyIGlv4uci69xodyxpEP4stMGQS
LHAqKb/pMp6m+j+xySiYl1MLmK0GzKbytdLRFyVPIPkZaF1p4+kxqY9BeUdac0jzJ3kADvNLbXES
NAjVdN99sMdx605zTJYb1XUK+yYnzs/YrmHDpadHTHnObXXr+OR6lkItaChZF45MHKE05NF2Mmg6
MTvONCZidx43dLcq3mvGgMUSiIgVgEGoKP3Ter6BTLtx/Snkvq/ATniqbP5LpA/GuLQCHTp1eHDH
5Mvsszfe0ziy21BkCE4t4LUMwAtpoFo8cB622qNbgJQjnJEcWRIpbDofCZGIVJWHgl24BkGEQp7B
U83A0bSGF7A4O5KHs1oL93Wab0WkXxopC1k4L5VbEnuRr3bWMqJBNjm2zSGR5oNcsCxVWZOimeTo
ISeBhFxJJfbwseQHkEgHpeBZR543kvBSebl1TI95Qo+j+1Fk+SwCEXGtQJiKCIJ6c0tY6I2b6U3/
z56pY89cG+wb2DNLvnisyxaR9GdcE8LbdudqyxlgE91kgFSA1lwzmRtZkJHUVUyS84bwF36FnJ+M
CAZI/97jV1pLOHex6BtGuUcpBUgA8Qcc2TY+R7F9GeNVIRyqZ/ejtOnbmsVvZa+81qF9Nen2BCRt
TY+2+iOQwDTXza0VzIsxg5G7ZJ/U9qis0jnBd9CV+tEovLUW3AGit8QbxJ4UKXUwlms44OBKYnp/
2+AXpV+5UVCmEhXUxmfCCqm9DfRLKjJ3DigVxzAi8nu5SyzrGCL6MZmB4+bAQQEIIwrsDLZ6YxZM
ygl6YGqSDDBWtsJcmAhWVjC0xFV1uvH/psq1SLFZl/J9W/4zmRC3i5PRTCxnsUCW11cchrd+5aBX
ZW/UkWmiMMmykpEPRkfJsgvhr8EwPbvh4LwUSX2Tm5q0a7/uCpg/KNXm5H2V+w9rFj9RebA0mMzZ
KxXRIxgXsaB2zECLS0g++Nq0mSfyPLesocmNm6bhWi6kLRH4wxg124TnKlePJlhBIRnK74HQswYq
5EZQ7AEJW2Rc9FyAje1lVn8S98u3xWcx2HWdXRnJ5tiulb3NWG/wXgILj2b0AkEmEUECDzEFhFho
x5K827UFGaBytWe4OBKvBvHRafq5MJRzP25npLNjD3LfWmkbWAloH2JaHmsK98QU+X7ovicewb45
yWHJNixNQ7lVfDKjwnUB2FGzL6bWQq6WM0LDk8lpUoAMGkbBF7+s3zVZ1gKdT63+E/DqJez4LKv+
0OiKRsBYBy7O2RTf2JWiHs6PiERwN+VTfhNl/Y4vuNUcICmaV6CJUyhtjeo7Vb43oL2UYT2QQKJx
cSiW51ZZHYmmQncs/U2SZm7EcJ3oD6r7kBrXXtLv2fIbI2LNnAoGN7mabW+4jA5lADGR8BuEOd5J
BlLq/wwZe2KFKr4pdO26dZPNErNS+WXaK3Fzx2EbvOJPPi6Uv7Jn8tVjmND5QsnmpWiSjSrxBG8M
I4CkysdilT5rXfyoXfD5bQx8WieiCxAU8BKQ4TfiU9CVp1qZjs070IeUSPzjuhP/4yPWVwb8wMDY
RKMtP37ivix9BQRb1nPtEjx0rJF+Cdyshf1J3sCTu03Hh9TAehkGigLFw7Ktj1RWmeXN+KEjvhSw
QmO4/o+Aa3jykRS4d1l5aha50Sj58PJQwS5X4119E1qQtXdOPLdkchOjO6sAKMl7jOL7kM5XQ5Ru
BNziGLEhkQssySHDkZqJJ7PiEqEANuXGM81dOJHTPbQL1rdLmBcd2TVsCohJTZF5KA7+BwfwcW2e
qpS+hrnsIsa+KbmCLLwn1fqBHZwnkzTHmtgntJzG/kO0PNIWrRC/8obZeouLSIVe5Y57l4wOXPpg
dw0qixtHER7KNNxrCkBprp2sN0KaleeYT0jui9DyNaX2dCJOM1E5jphYRFh+0OD+U0fF0bDskEwl
5Poudua9dmokpKoJJpljeZYDGQvvupw50uyUben20Dj58ozoM5kM0AujLhw/MQ9Y9UPh09BR8EG2
yPO0IPtIeIcRLYh0x9gAUlvCDb8kpFsm2ARxbTutRumcjJe4JTTpnJ+bMXUOhHBBVE9TkeXzf7P2
dyWNJ+vTI20bgTwmIiHkKeS7ApTgUZPJikINVWTCEYSewxHcJeW1IoO6GY8d7wK9ONsjR28okCFc
y+wjSMKzqEH3HKPGIlGMnsRlcW0cl4nffbxnyZJfjn4JERZ/K617hRe0b11pwQCfD66MUjvqf1mq
5MfmTTRzXFM2AvxD/03WbRExLj71UXnvDiqWeZPt7fQp7Xz63ocPdM4VMH+6V9B9ZgaAE4Z+/T0z
+abQjeJDe8HjLmzyNA7p2Ry1k8W/cpVZ9o9Ep0n6eTigljviQ2oJHzfZ4Dyf/CUXcbBIcevDemCL
t+dYPBtVustDccNLA2apOcVAKSIfESAma5KiIE9WNH6pW7Ts72BJgOw+hJ4wpGhURhJKcwUd1or/
rFPsouPH+M4YgEdUTirj75jxd/URreZT7JuXHK+vNF1f0TcGqyxHPuOwpL8kY0jETze7tpjgdOJH
3qJ73JanbF1PaCBCSC5vZeKWwub1heb96hikl7zMloroMEtOAu9DCSNMgsDX4bWf8s0njYaZXuoP
bA/2fv0aRsiJWukHD8ImOs34b74ntXtXYWTwATY6hu5Z8CKZY9XWteQYhZvC2GZJSLvHgUQeeZa5
GYp/no6EZryDOSXTcfKI7ptfh10kCiwwkBYOigqPm+WO8Mzl+Luc/VZ6FcG3qPLnqCCWR5t0fi4N
gY6sXeuBUrPX73Gbqfetsh4NSaR1Vrzk9rIAgZGN2ZGV4bVGI/PL2J1yJseAxhjoj1oQpWOgrIyF
yA2jnXbzWTs3SoYtGE4/TpDZy2n0Gw2IvoCGUv+jG/NJHHYVo3qW1dbPGcXoNzWCRzazMGbKLX8t
wwIy0KEsrcfRx1cBvECjDyf/Y8SMQLXDGrazOxnk9z6hexl8agwKWdHZO+x74WKlLsqJShsqMulM
bzY9iRtSYEqwze4njOF0WDzxC/tNZG63AeMz5jLxq+CzrVmSbHyWYpDpa2DwFcdjIDAP+zVI8Eth
gFBVzyzxAfx28UXQy7AHazQVg7+S6YQEQcwHtBQAVxtEQa4IjTFVonO+ixr5vgQJro2OKlTlj/xw
2XaIwL9GTX9b8/lWsxAltuq39QAvj7meW4lGfliHd76n96aEtY1sQdMDw5vdWfno0WZvdZCtSrgh
vm8QYNERGemIfA7tWH7eOpzPIC5RBu5N+1NSU7Y0EGk6zY8QPxd+Y/syrUy7LR4K+P9tJhvM730C
J1QlUpy1pHNlijFZg7eUpDV0+pliMigO44weajfta9EB7bWdwf+qLJTkhFZ1FUzpkRDZIRjSGsQ0
O8+NaGUquCWn85JFT6yAdJPPM3szDDb09s0cGCWaIrOiGbl2yeT3bXSW0vGMNPWkXt0ZQxSBCCYC
TBNJDxl0oE9eC5O1PYjATK1AtQA7SkiLiouZMVAI2cVjUe0wk0jDYV3pjAiIR96FrIgCu2S4eo7/
JN3i4+LX4uaklARHyr8sZXO7zjxZt00zvLZ0saWdL/iOhnuPZWdi+FM8FaV6dmL2XNwmhxLeVqF2
p+71cUyeVaM8C4y8Es/lwbtNlbPA+epMUmX5DdyXsj7j7zwkyEcbxkskzsyA4abHBEh0nfRbr/Aq
JQFoPzw4GtOEzOLaywYMxGCvkRI5pRmFZIt7ep3bZDYL+rv4aL7WunNEr+B0hOOTm6ar6o+ixs/J
ubKyihSRTsuiQSRPmBIy2EbrQcGZmf+IXoyH810azBv8aEtfXxN0Hi25VxzK6qRc2ERZ0Xlp3Y5n
ojspyqGw7GAdgfUT9j6TKYYurSjWkPWn/ltqzxD8oi491rwTPYM+MPbYlYSa0+AfZDy8zgi/yz0i
YoT8lWBnFh9ilty7BgkFPC9hDkauFgPiQ/vT67tuDGvtSc4zMm8opNCK4p+rbWJIYpJUEsISCPLV
kIfh/sDvvSOGubRrBGuwUYcjjhmyy6cgHUdSQ4CKIuK1DgVeneUYYdBTYRcWCaycDOh+m3vagjFc
IwGYWlluRir50aviwWsV/hyzIRLp+hIDHNnkXX41OZPkVWKza4XZinhLseUORUu/Eq0L/3m8Lfdt
dmLoTCZ0BIg2uFk54w3iP1gleFsXcws49d+eMC72Y/6gQcadHSEez6Yj/BI6kM45LlMTFQ9bC0gZ
FONkCm3eXS5vCsUOeuSVyE/16OUD5o/cH9Mwln7IPWq/u+EPQ3bcLHHSO80BXNVieb0M3xHgzTyT
CoLRhWB35sb3AujFVxfPgfUngkyZAYfBw08/1ingmOT7StRmI5H/XTBAcIDmP4afzRdm403+1i5y
d+gZSLFQPuorpPUfncRo3ea72Mfbo3WhsAlRzQoTXqHsZxcCIygnW5xuBGyT9Luqv/k0EMTvkz2E
wRFed9aLTv3dUwgDCNN2h5BApjCaIMgnqdg9TYx6oHpYOFX/9FfICAH5dbEk13G9hvzjqcv43RGl
6WgWnHfNxvZwLJmzzFQLPdWCxQofogKzve5HXDHecTyT/qiojb8t+qVr0SXaZpl6u4Mwy32zo7g8
M+SqGZxJDHBxvusNlgRYr1K5OZmFaFtl2aonIn4b5LiceEQYOxXT8clJ/g54TOS3JXmrTt6oDBeG
dwcI23g6EZXThOlv/3+VIGMDucdoewv5JAP5XW9m/N0CDJRZzhHVW1LBiTCKkMwKFu6TFdIHpPQM
uQNb6mhP8e1bdOVoz5DYob5CE8Hwy2V4Oo9M3fdgqo6BI4mYFuGuccByL1BUnaib5RKhv6YeD5mQ
7lUfK3T9ZeGMTNktlgdtu1Axy4iEzVw7K0BgZOxDZOhwTG56fRlHT8LqtG2x26Pipq8AyQAcVMCW
Fb+tBWqyOD03bUk1wJpJA0Dbl2dL9icqNCbKYI8nNqdKTaNhfmF9xprKzYSaX7Qymx0Lu3WY2bsz
EjIx+iptPmQs/we6tj6Tj9B+YO5KJLef4L+PFIZJHU5FcQHoBpAmpVe21OZtmIZ3zEqo7qUTzYX8
XSbTPbnmKoFTku60zAM3a2LxtoKJmU4zg8DIJHCYKq68UrM6QkYgORy222ITWsemqGOzjmNG2OKQ
2HbdlM9iem+sxmVu+VapYggMXNAdgEcYYJJAK+DZYaGELYhAcxcmNRs5so/1VkUKEM1PSWC8gv6M
hq9aSz8SMWfNr5HlkAY3eMuaswptVoKZAWF+eYKS1OcYZ7oHvHq0mSOUDgOSI/oUCvcWvmV0m1I4
X8mLAuQJuuihcCWsxS0t8nskWNccdsByqCAfGNpOOZTd76cG3xKoLwab0wj4KJ2RrFyzFYlII52n
jahivWZeFe/WkaOCrmDiJsS2MMDQKuh1dskf03XQMuphyPwUosukfu0jl5ydJ+a7St9QPJjQ23Dp
cDufeUHiAWlrRiju7sZrv4u/Cxg9bWS/Mhcna0SviApBxXk75Q7IGUybd7ZsAvOKiFNIvEFrKeFa
Eb2mI/BHyX3slZH8MRQP+2UCElHYWaY7fVmUKKDUAMNIqA5jAOAGiRfups7W5IbaPDuH3y0C4+xn
Q2KM8JYOJPeMZPYAtOh8FrVj/sJ5JpHfp1qpn+jxxxBIkZPIdL1Ah9xIia9R2yHW0MKiU8+16lqH
TGkeFfYdcxsv2ybD04I+kiLtFXrA+/qjA+KJ51tbqNIJFTX55W4PhEyodL0kStGOM/7P/kZMimg2
5Qbl2TJd0rq+7cs7eVIvdHSkKJHkRYo111T5lZnXjeGGSWXzTaoPYti6tvinch6Q2g2M//eIpKX4
UcTkwp6NZRhBPwemhnZqoSg/CCUAE+w+WIRTTENDCsMQYIgw8hfhm6m6MA0XvonWxZJsXtX0d8uN
nnOja0MZDtzl0auyq7lBhAs4rgyWh9JpN9GSH7ytPLK+t9DHg1sY0CXT1DUWLYjqYC4o82AAeb5C
+seU60v8FteNnACe1JQkCi6T3THpWgSxaqrJ6qBEbmW6Kx4J1AYkaTcsoIUDoSkFl3ZpAgB8k1u4
pEhA++NdTBaeoeo8+cxJeFhyHhYCgU+b+GB/6gK2xgcTO+M3nE1zCxc/2qUZ2+plA8ZPzhnw9CEy
2TcGSIzdzFL7mIT8E8Vho/lkivgDYiskt7SIVwz7Ncwpbh7Ot7EwjteWpge5a4r2OcBxq5y0DiE8
3S2xL236BDnbKSeTUJuZ5R0wN7F99kj5mYoRpElYzH+Y6ZTU8EQUfAV/JTNMMZ1OKdoQuDywA60E
d+RoHIGM4X7l4oN3Bh7UFYFWjAhszER0VW1Cqaax9c7ZrA0HC5uWV5301FXfcNQnRwB6inhIPsV+
DFbcR90ustsvFMrc7IWasrNH3r2SFr3CMmVScWQ6x9LqlFhKRPWbNAlbnNpzGUaxm5rvc/VLkxo/
SYgZI/ALqLUehsI7wfM7+hUzA8DqfUXCIIezkQzZ+gjy48hypM2rO3c2N1MlPebvxR+7r2Y7N/l8
RQEOfpHBh59sYLwpXagI4KQj76upGiLCLjDEMYTyRQhi1AkrER65cfomc6RHPehF6GUBFeA0TD5B
buEwKAK0wEE0qBeA84+MykV+bQ8RA+5GVz7hwc/Ls3GplX+aOh6yjwlhS4LYIutRkZQYe77mYSSv
uyRdgaGo4Zo1mZU8xTNVzIS4eD5AtN3b0FSmaygYDBb3ua3uk0hYtMTNQOb3dmTfRRuJ9IVkqbi7
87rh1v2WK+NhKM1TKPcXVUD6kaQNadnpQyi0B6Ph5gN3DEmLZZihsSnpcxS0/Mil15gkIa5gwteW
tD8n8UT+4ip1YWOsAdbkLgvN1AgsjKNSraLmrR1ZFf0MpUv9z2iKU2rInpqBG24JM/un2yHx0kSZ
NNF831j0Us3awJ0eE0RzGQBQJhVPFM/PdTAe6LIfsGJRsY59UK7lyURlSMIzL5mf/hKaDr5BdHyv
/kS1+NxtrGkrH1HxkS5wFNl9MmjO6wAmwD7Itlz8TSK2XuNqb8pwSiAEVX+3gpka2GN8vmX5XDWU
3bb51tTGOal5u8gQxSsVCDD5DIyf3eBzezKWyaaOPVN0MhN7ast9ik2G6vzrGYORVLgPV3R1cVu4
B87ntbtFtWo3J6mjcJOePVqgN3CdNQue9D4WRMBlTi/YOhnf9eB2Q2/f9X8NFNU5w07rekQ2E55K
a7ascCRZcghn5EXSOpDaWjmN2Fz1ViYCNw9wK3BOZZnkTUx/yPNI4f4hBrjqL7NPsO5p4VL1l5aw
t5kB9NgqeyD3dWysa7vBnjts2+8+48fj7JE4e+op9ZYDKi8ybtoNoreIk9FqPK0OoMTwPhV+D7yX
axCV5DETrFOXkRRP6FKzAJ9M3V9G/qkMGHrKGxn3tz6bwmxxR4QDq8vv/cG+8DsU/qicLKmTmCNH
Mt5AKW4Is2FfnRxL9NmG6ldItPuGyortCwBpJmaRIt9ThtI9408QMEgwBIFs40esGN7IUTu6Ic8s
aNHIaTk1WUliV8cf0IBwHNEzkDuDXpMijHqaYSppndUt3SrShA9GwtSKT5UDAbVvm5M5jHP9mlXi
pcjKS2dRjINEMEgwJmxs1KtLBq9OP1NxneWFwr/pT32MJsVyU5GkFj56yvZaWog7Zv0pE21V+iLy
KuNa8lOwj19v25VSVZhvKdJjHU1Ee+5gedEXFdvE97SrWZ1xBmsGEG81QtjnOQtQPM0TEbWccOM4
BvMvBY95VLaAxQQWVfRG3NlxB2lktef7faFAKOi8iLZ7GbNy3nPhiXVFC1vB2UDgPHMKMiXyWMnb
iOpLLT9jT6AApakGUMXsMM5eI6a+EiFsHycvZ/oYpIsmnmVW6l3vKnmE4EB+Sav8FLvpIR0YN8M+
sjwTWFri5jjVWqe0ykfSZnbO614j5643Zv5MxT8GuuSbkH7WaOhNmX2trTwiVb73uUFuuPtZMnO3
RuOD8yoFs8LBWKhr0CXYsTXZ3sDb1QgB2PsjMV+Qbif3BIn7JKh3BS05iUN4VAllIe7Q+sNwFH+m
mp7w8JPhxyea8etejj0NKdgPg6k9drkjmIm90iDRBQICgJAe03WjKMSjlGXqi/wEiU4XaPb+YPDH
wrZJQvQSsFwVvQnzTm/e4CMzFhzbXzrKBF2iJUQWRPZbFyprH/C692V31f7wFhevVBIev2KH5xgp
HhDNoXtZ2adQIRNvv5VJwLlYBOtEDVhyb4IlX08mL/FX0RChmILrRPyCQ95VZ/FDbYCZSDFybKf4
owMbaeqgZCzNqgLyUnrKGU2LfBUkoQwDHghXNkwOPOsxrKkzcLymEuEHvxj/wYAbuTiWbHnsYLYo
J84iKx5xQT6LjLJ5g4St1jdyXtRH+Y+sl/2BKlCP2WWi2iQQ8wmaVJgMzPkuS6ZLEEMsKWAsu+ap
L2m9j+5qIXqmjmc3J95OndhoG5oTV+u1XcfrNKH1l/ULyriLQm9UvzXg5vIxBUqBAXbDU6jY0BHI
mBljChyyZ/GO2ync7ffkKSfSWx7Z99hY7Qge3jTW3vjFiIeRfrerd5xcgiOKbp5O1CILictPxMjG
04dKvD+UEUGoJCMM7MKq4QSxQdROywFlYqx+6mr6uW35Ryxrb81WwS++cIGEfYerI10vtSutXNpE
MTJBPb+Uyjqfht+rYgVraoZrpl5WNntoGuVAkfr33J1I8cAi2iEvqMzoOkNRTo1Hyb0xkxtRhp+o
jhAuobazJx++a9V7RgEdrkE/x5AyJgvJ2sjwQevezMeuHG+pptwOILJH4dHvoBMyyso3cPEFXLiH
9ag2jnu+iFDy1h7vGuP0df3ECuBprPEsLWIjgkzqppB8nWsEkNfNNTfbS7/WMNKyIMmic6HZYv0Y
agFuhxAIONcZSjEB4pDW4hvqgqpkPMCKqv4WM8ri6kPtwNCR6NkTgnAWbzWhMcPIaLw8kBMBp8k6
dHN/JQqTW7YYuUhjF2p8YEHXaDr9omL07Tg1+M96oH1R7ZXbbtxa8pPvQ9Ugpd2YbH4h5TwVHylb
yfleietx0zRnOGx6erPImOjg6y+mw9qKLQFs0E9NxXPv7W6e+KTz6zRQOm447SfxUn1s/B0Dlgkr
cVgLDF5PLImh6ie1mvkFfNVmct73YJjZcRpUP3WihdYFXtMoe9Zv7bfGzZzuTsruCD/ghYBdLkhS
z34L1nzIsYVNSLdydNqsfPy8yYN4rgKVr/ge7x+GhAZxTEkoBev53B1FfEjEiko64k9ogKVkvc9L
+k7olwbLUy2R5m7zNWa0MsdsCbGRAz2R86BVYv6xYxh/RxFC+8hkBfCr3S06w3QSDeNUqMVZ16ez
LEln6oSx/2KHRtoyGhhy6OG53ARsXNFzPsUxCZb/yWv5hJWGRKH1taTxx7nypyj1SZip+mOMmH5U
IUoyJvlvI+onuUAHkZl/aC2cZPyUhSoQyEbMAqiA5qX8yz8nnOBASY86RAHERIf5IcF4Uk4z0pX1
IVOjmDBrsLAOv9QeSzhdPuZIY4OFwtJ1rVtaIeskPwgadhXMRka7+BX5e4s+BBUhdNtSHbolCS1k
svDoQ3IugCak2SvpLmbZfZncyixkq4G1a3zsVzcHXf+I/w4Fi1XFXossiKCHVF/ib6l+bMSlF0B0
Zh93Xx6WgxVk/42F9Fon4ylX0YMgDUrHf6D5bxa9JRcPTIZvPc8CBg9bPZ7cQZJtfkPOBOFfbyEF
3Lqv6Vt7NcNyySTpWml7fkt5HrENRtGhXdjGgMxWvpmiTLqn8qV910DvZbf9iD/a2TqnEXCzA6BF
cDAi1VEkvQkqoLyEK5ISqR7aUzXhZ20fWyyeRGrB6LIW0UVd7Ro2uXSqJ7KnDgBzkcyp5INbWXIr
ZO0qCe21Vd8URTvFa0E85hDKgKnQOqemZ2SwvSI0vD3ruIwoeHk41nqMpm7D04H81h436alY5RsR
eZj4b/mOWiEkA3BPoaJ00i85U8IJCrur4u6Y3eP0pcAC1W7xn2Ufyc47QDcwSKSx4oK0lXdSuVDh
G17N4lXlixSQTn5Z3/WflbhRU439pYFdoutn2UkYFMqRdqyM/YZlk6rVtyzjAj5WqMkZDeK2K1QU
pADqJJcN1imh2CrQqyNnUIrxVB5AXKtcxAmjNrZram4XOkgwp6yHJ7HAb+3yqyD7xwbmlXmiZ75r
MrP9PeTqoV7MtXKnNKwiMGPWXd5Eriof8TqcB/khXyDu2+vjZJIzka/92ZDhQVEC46RKWjM8Tg1Q
HdK5GHqZKIEtQq/+x0wRXKIfzylxEcSnHXWGtpqgent+UoRYJP1kbVJAatH+dqhD7QhmLpPn2AKm
QIzxgKxQozbX/GFt2dkqEMiOm/G3oigTqftQ0YQGWkt9UULVF50vmtqLUTD0ZknlEYOLM/7cUwXS
qKLzXCoyC9h89JiNDw2KZwiXjxQqeobuSzrFrcbZQ+6i08fjMXsj/yEBecwUuDOGi8Z3x1wp25Rb
Y5CH4Rva9DG242cXrsj239v0zGwAxDBvSyyt7iSFOhP//Cd6N1D5dkZ5SQs7iCYLuzrrQQElhfQh
9mbwpV/KMrmvfudGUH6UtTob0k+u5Q8R5SoUT9d8NHheMUPzeuW2Kz91GjYRiyirbSDxJxLB68BE
raFD29K3+DhA2kKuZoRuQ9EdScsNmUljHYey9yKFXoOZf1csp+zcKYwTeXktZBAXGJcMqDApfuC4
dJE9dbTkVJgZeuSqS3lJ2LwYDb7izpOFz07WOdr+FPRliCHZ5QrfiC1JHTcfBMTlSNtnfKYCWZM9
7SZeGKp1khbWn5XpO+6PCSVPTQNACRzG116pITLLlxhtD/RDa71nWEb2UYM5+XxiGlmxaCYLu0xB
nRG+qEXZ1/iB1oTgrI3vLKVQgPxpK7eSIo9j/AHqwZO44UoKkHRIQY7fBwIIZ/md8syx6rc2G9yR
rby7MaRZJLecuO+5ZhOyZaqy9s3H+LMuqsvq6qEk863DOE/MHNDJRlDfGaVi/1kFyTeoGlcHmxB5
Pc68MO6UawgAR9msH3pjPaQvNn5bPD2Uxnh81R+9HogWhl0ChfLfOjP8ycUfk2azJ6PtXXpkV0ly
okNJUBObPcoK8T4x/Lb+ZexYho9mMbzJ8nEKy04sYej3cnvUuvOQdr7+mxvknK4w/qrRTwfBv/QH
ErhBJx+EVPMEOG+sVk5b8lytV1y7w69e04LOsgJeShQdMwZGJ4bE+U5j32P02csJ9UvHCthYl5FF
hc6iou6OLL4JXDgIcedbOyERQzZP/LChzo6bc7laZ/IFjoMVn1p1Oq2+Rvf0xbJdZozdoF9Sqlv7
o1/QYmLR0l5VYjzgg4ayFqy7Yg0m3cb3Ko3cQdgx88zpiEUtli7UTG/jhpGpeaxV9iJGTyyvhJcw
QJ36ZnNMHvOou9v3+mDUES2MitkBMETSG+gNZTD6eVpcwE6QAxYM3Rhsr9xenxrIysqqXc4yGK5k
x/gjva1jjTiR49pvmSxDUO+IIWDvfYuA+skeEYOi2PjwBJiB9gfjlpwbiJNYhmXYXcpKFBmCFVZz
RGJeVrLyusTtYXYYisNNx0STJCJUKiXZ1jr9mTUA2EeCnaFNtr4W9SPtbf2nRXYpJmXQohiwUFCr
7WX+Y5TGff7TUJpU3aNOvrJtZHXKDPavqXnJGj9hq+gZy6aUp2FQnvPfxtC8Ba5nkpJgNk1e8l/s
ymPlG4Mrqa4SY0mZDqsMs+SvVujk1Q+EO9OHsjGR7ngh74VaXeNPHDAig3PLM0LlLU4kokw9zmaH
LmcPNUY1YxCrQ+U4IncgCgKs9cj5IB1i9s7RAQIx0Qwa8kVigvEiT2CKIyeo4SDl6CU6k2kahQ0i
jEpDvYVGln9b84o2eCodgsAWMFh1Ss57mO9AviObBOu6P9NOzjOfcllkXBYDlwW0fDubklBFwMTL
TEGylR9AGB2ZwyRv+EkE66Ob6FWhWCPGrFC5WgBi+4hzu/tXw4gtdk412kRw/Vib2IAze+D4JF62
R3Y0cSQskeFW/MYl3K4FXyaOV3bsXUI3nMjMV3CHpTA48I8YwC0qp9CqR9GZN5Lb2Vs4mAcosGnx
/g9L57HcuNVu0SdCFXKYEiBBBGYqTlDqtoWcM57+Lvq/A5Xtqna3WgTO+cLeazfkHKvuKB87LLAW
4OV1OPYStnNSfijgJCiIKV6qARdiPjvrWu2i7+GQ6VCfLOCp07H+HVjsDBpPVEbU40pGFz+cruR3
iQ5GO+9rfsiFvVCeViyKyAfXniLZOzLPKC6N1MDwxQPGuIEXRGi1YxIi7CJXGAyIHaFm62iLOBpW
HWHdWN0rLXpshQx+gwzDgyb/cl5rDGfMwsnfX7KQ2k7CXDKvCgGIevMCBd855fglGS1tQ5FEHiQ2
Bl1Gsqex5gAx2Q7EISxBperU9hLWHZEyj0bxlDekHpbNS3PjGjG5GJIRzFB4utHwE+EfNR5OkvVv
Ag1fxGZarn86uUDZb+f9r0CU+8jFXpCp+xIFvH7WUF3yx9qkzmfilSkrGiS9IuJ7io6+QiDNjj2B
0dRpuTtSz5YIeS3UV+kZPwrXCgJi5SMawtpgnjtB0WBP1INlkNDd6NdxP/0VELbBkeNvwQaXr4oM
TEJMdn33p9KnuyiR/FYea1q4CJeEyJ/BLSAyB5oLEhTmwZuWwbP+noYysycHuoA1nZZiPDUx65QC
ipScnVKi38asJZRG8+CYSHIVfH8nJVdpDtduV1pmoGODV5vhmAFrhe0Uc2osx4rZAV7SSpfOkvbH
RGJpIHmo5g9YjDZg2APnZ8WwSUUFrdY32R0UCBbwdfrfWGRUoh+i8Z1gIdaj4k44aKQTqSIGPrVw
JIS/iJRnzlnRXS4b/1lORI63kVNvp7njTWAxDtM8qllaabfolIn5Jd+UM7XPeNWH6GIRFgzrzHDW
jMV+R3Goz3dTlq4Ias/5rgwsDT12L/Jo6vtNYUT6RBRIznjtCnrM7kk7dnBPuWeA1rgazYo5/Kys
dFug5bBgCdvLF0bbKVApBj/4aRKCbaVlsIP3KZvsl9H3T821MX2jgjHY66psqeqbatWeOsOngsKY
IWV7/ZCMMRxAbYhQ3uKXotUbCfCUwDKJHPEKZ/uKKyV+ne10Ti9tIR4pdUddblZOwbe+siza2uPI
3nd+ybY/Z3QtEZIS5SFTlgvUwjNyEQ3puUXKUUlMj4WRSQlUvQnVWAybMNYRVaMFTM8K73aVXZFv
2YWVH1RIgtsAYyR5JesQDa2kzPdewJ4I8r6ZbDsBH4+RT/ssaLEmkQZpEDpsYpZTak8PrDJDVbfj
UjzKc+Jp8wvRBVQhBfySoFwWK7/XZv/YAIaSPHWTvPUjVwhthqmOIew+KuNbxfE2Pas+vmsQOfXk
ge/tjnmtLeIA4a0vjF5tEqauNgfAktS2EyJgNqFgGHY9/bSle7A5AbgX16WwFfMnYImHEk5G1Ltg
n1HQcIyi7jXrYUru5fvnhIM+FYW3DOs41DeFLN3W+qCYmQq7fl3YdHUy7nwklmUinFd+Dcy9irKu
aZ+o3hcQpBGDF3iV7MZ6FKsFMeIaNoqUjKvoNMgbuS77oBESf8N02YzVPkeXnS9zCNmD+9566G9W
zXhcgniwGi5yIO7P+rjME65R9t/CTR+Z9cBGlS5LdViuDL3wTCOD5IxqOOkFZb9dLaXGILoT9S/W
ONx0uxUTYKyGJY/nWEN3nklQS2whQjLJaRa/57uOvIgaSSOZ4YpMAPJy529q4tK7raSMHHryaNFi
AEmc6KPyIWR/uHFTNgwUWNITWmuECdreHjqBUZ9iNupNwhz8ddEItUdEAzPqo8ZPPer+0HnUv9gm
qJn5fSNiYNQbBaGpht3f1ayJJWUfqv/pCTYBXZNBLmtykm+g4UnHpBIDbezCjDcHb0hjHok8Cltu
AWP3nvQX8SzeRbiA5PbBJRj+7a1yD+AkZNN5Xa4FWGEFWXAGh2N1VimF1+801BoaID48Jr2fWlfG
fCyVYpM094l6llgpFIckqsUDUE7MRSxW0HeM0I8NvMH1L4vAm7l6kZTfkAGqgC0d0R1GFTJshZ9k
p59idqRtyYNJ5SfTnk78HADWtWt3iGfKQahd0SnJWO+S29O9Em7A+5Rw/T5JwgzbDR8d1Z2AJGDX
SU7nrFSWfLdcHI7UE0CMfDZo6w+gLlf+PhC1KPTh+tE3M03cY8EbamBa4p7Q80NC7Hh84GDC7zh0
dHVYfFeMtUniMGlqWbAMrGnwzQzCocZ1BZiTUwek0aHsdglm0YWU+cSrIvGUddo5aYVL1p7ycgiZ
3IYjwoWhp5VHE5b+aD0TbuZ/ndD4+iG3YEsKcyjLYiDvFjUK85b1DkO7o7VhDS0x5K/DRWpEJPLy
LWbnaEZ+fhl1FN3Q66VGCizdIKhUpsEnGm9WA8S5gaY6w0jlCDwJs9YBEyAlap4bcJluCrw98yzo
2Y1BX6HNb6b1IoL4VdF5BBaj8a9cY4gRPz7wKyIiPJcjT8M/OQtUgT1lj7R8+kooqvhonJgNFwJQ
ElQOKXIYgq4QCO5VcleQiFZkDbbQpNYOU5q0H7BG6ygGwcoJ1imgS2McAFILkYq9+gTept5w+Czi
e4bVGfaDxD9688HNw/saRUwkbrNvwVZVcuTVrDGAx9e/jOZSE3DtdZV8IT8cmIPFP5ivP2Niz6t+
XzFfOvFE4XGfbWvNjkhEGTCl2s16YD3BuqDfas68ERIRwCp0AwQU+TIJLbKcBr2CmYeElvZHo60w
t++4MFFybWFWfQ3k6dDRc06lY/5WN/k7PEdIOSADHHlyGrSvCJAnehxLUABUZIAcSkAOVNogJJbs
kFEHxNt6qJgJyGni9knJFonHU3JGKiTpk8cvn7/NN+agsn5EItzFTkn3UGZnzgEjzxxGSyIlocFw
AnqAY54KWUdW8NG8fnu2B0S5H3iOF0nH/E4Gqsc1K0vPsdzHBYCRUytbx0GCKKT0e7l5X9l40VpH
tHYwIFVysmoGPSKcEmEF4serkP8q4OQigPg6z56EMZWXF88OfiI97BLp9Dl9NmYM+FE6xFS3Q6GF
QofTRL1W8H1si55TYfsoMmMhBJCs0ZPYFafV79mLFqGUGbes5Zzi/et/y1/j1cRyXuG2G7incdPB
Jpxxvk+49xmpL1HiSX97Bd0I0olwJeGLiAKPLAwk9FjweN2pA+32XYAYK1z0ZQrWFehN1wfLWgXR
awDKLMqW0G1oQrXHqifumHdg1BjQhEFSsoEzV8bequxBhMIm/FOyrwdXQT+xJ8Cqh/gobseewZ0B
FfNowkDKZUoAuMWKhaz7PxWx/KcsUAXpBbbnGhZBjYAZdtHEEQfGroeb4VT58NG1/Xvdxqi9O6cy
1oeBqmfbp7QzmcG0AbVngl6lPJYBZD7NzqqwY/0cERSYGe81W98Z91D+ioKyYAM8Oja+SNgPy1+S
aXgNFP2PkWM5y8KmgD/4y4CbJ2/NcfQKfhQ3QcXaFrva7pQaiD9frm7A9SJcgDYTwzp6+cWgNyCs
J6pxTdowu3JHt4JnTIQ7aTzvwiPBAF1dIeb5Y6x6S8M7TaZqyXxoA0ij1G9NXx7MPc3KQsC8Mp6k
DMVargKqU3xDIuIzecOFZIK/ySVqdB7niTas5HkwaRVjWXCFxwryoVNs3ryqAbxSIXocAdvFqLFg
ZQ1AmcFD12bK8qLG0lheSHtfCXegxeia6pzK+mlISp5awiQNM+wm8p7jLSDHKV8RkupJIGuokBDx
138SwK14t+tIOkzfKLgPoqa6s8RF4Btz+RCXX02xQs2I3kYsikmnHcQPZe2CShuDKl4BAs/BEbAd
wwKFYcEiiq6uzq7YflSpYSdD4W5jTEacdmAk+9VI7PVAYbbfPfVcNxaX/AN7qqtwO6TulFxrDt2k
/YyLfwV0lhya3wnC/ZizV/+eQQ+mAWcfNOifiIJL443SMb1vEFL19jaY030eu0cs7BU89k0oM7gp
4Z52sImTJ06k51T2z/FdSqvb2CGjx6o6k75Zp/KlPdNyC/KRSf66eaUZWFwcKxEmFdNGqw9yJKA6
EtD3f7C7ZURIvCTtuxZZYk2L2hl85JqowEkguSVLPHxuxxFEyoCpiZphaYCQUiD0Qgh5AlQlPh8l
v63+jHvNOi1Lfpk+pTQK2NuGqmrsJUXGlKyf2qg+S6JJ3b4rVu0sw5BQfXXDbg6UfarG00o6SGF3
pXqravPWms2NINCtxQlAtagAC8wEBGU1Au+UrM1/zTY98wBpz56JDNpEtNAszfFMqafis8ybQ/Up
ASvhqDULlwjNIwwHt1vVoMmLT6ii6iUa4qPUp+E2qoFmEaUs/KZbCYhd9XF9o6NRPXOPThptCjF8
MRYH6WlcB3ZmU/UjLvj06kOZiycg6aF0jcm1LcA9b8a7GceB1nGyomzYTdI/8W82qIeSGqxi74ce
kSClY09LZSDfNr+Vy0wdOSOh1S4VutQEaBzzmhCRtr+ySMXimSJsH1CeZRM7M0/GzKKK9X5YyeMw
XaFOKZatz0ligZ4NH3JXvDdm6laW4QjhrYRUOcVSsCDBhjwbmJD/9k0/7FqqNbUQ7yB/HoXC2TF8
zg5Oa2x2bPTHgkBLI5wB3S/6zsQgt9K+IlDJNdJTphncTuKZ866x6AYMky3NVy8aj6n94JaIWu1O
PFNsgGYr6Z8s82igOiX3l4AAOZX8rV29ntd/yQ9C+dIV2SX9a0PnhG83ZpqJkVDOsJyQa6XNQfKb
rAiSZlTtia0hZuMaY14TIw+BKwpgGCuG+le9SG42a/sU1WHMnSox0dio6lomGgwJIAbgBqdbfsmw
mM5b5ke3XID5GC/0jo1QVmVZqcCu0b5ngHNjnYBE6ujStkP23hni1TQ8VLiTg14/4fCuGLMXv2Ys
kNiGpbv8zZdPYkpoyKeS0Xr1zq+zdOtUp/0FUW5lzMDotZs6m/cUyUsBkQOYsKScQeqviBwxapR8
Fy+KPlMQdz9/DvpwL9Pi0Ww1KLqMPUf2rIfsicT+uQnTwxjJ+V7bIzxvpxa+k80bmTklg+kkhXnI
tb87S34prCATAeLW2ow8s9FbC7CeRHRpFg7aCi3Mtzhj/yUPbD3XvJslI06V+W4z2TLWD+l3Tn7U
ipx79bXB3FWadtlqJHohQQjHmeN9yVx4vbHYBmKHFe+sEw2DgCOs4TlHWC1iRj4j42zjVijWEeJ4
QmRJ8RMj2BngkhdZEwzsSd8lTQhyzEIayGfKgR4nL8Yf56XqFxLaGeIdtPyjTvZpd5OF9CYvrCUI
kezRdxHhOD6bI0phcgAUS0fgFBJj4wCFweUMHZSbEDhApaFDiq4SvSsCe8NrYJlAib8MeXOVLZ1t
Q0yYJRLvpLg1shkYzRXy7WUeiAkGqpYcqx2IcBQY7DR1wdU/y8+od1HdoMLaT0DXiDA7iP9LuNqN
MBsmRWMliGmbW6HNCdd5xqngNhk/FSCSdQUourwOQ3UZo7vEmTvjJhE54rg/pxwDqZGjwj+nOktz
QMBqEkyrEBAMH5ewXCksNSM/ataVqIIVx2lEuGJ0TwT5mQnE48Cm3+xE/6QComocfa0gKgZn88Js
6spnBGdzxnEQEbC9Ml3qGHYCzn9Fos7W0Zp0TztN2XGnnWJW0n3RPDDAPcUJ3RilKNqmkeVvw/J3
YINT1JJbYrqlKctEbZ8M6XHjq/qhLko9snCdWiVVuaanm8wjnRl2HTBz7XCUzeyIfbyJd5oyBWSw
U9hlMICZXnKt1aKPaE7mqNdxw64+FZEBmEpZZ7cdjIMwrOjn5munKYRvrkAs9fBvlT2iodnPUeIP
/gsWlbK8gNhXM5CNHcJcmcstGqEl7fk62foLrJ3YxJqNxorG9Upm0cr2rgxK/APoEw4bIWQy3khS
O8MiYtwDHPDwgbWtbGav2l03pEyASdvcuOG5Zqbm6pJT8BGi06h16z0ulRvOYonEC411MgOB9T8d
icXgIz0Y38Or26LJQFSZS1KYe8W8EuiCdqXYCcu46/kDIctAeyaMhS2ZdZtz4gj+yRmxiF8WR+sg
sTpg7KS8zP7BK3mIKFtc2BEZtqJKyiTybrJv9Y61wGSGKaZjOJWI+toziiE/GXOiit5yjx1xLdwQ
ZGnlTHRXelGE5ZKzsSnSGd0mwgMdh7/l7vcsi0HLpPr8wWPa1s9X1M2cFoEgmQRyN0SBrtFvKyO1
TK1TsaQ8SbaUAR1VUn9RS6/MR5Jhgqh3BmvGZAUj8jW4AH/WOgCrWcAZLOBiMyY1WGJU6OTZ90An
mXooBdGP8HGFIJ9PkkZJxSioMx8jLMlqWZ9Rc9qEnKwmk6Fidc9+aLa8hPwhFaXuV9vUryiSipXp
ZtdeGZH22UBFimOYHS8vDwJjxNMUnoFsQC1qkdFTlyqosQny8sD+xvy5MptEVaenIGQqlC06QXJx
rblyFuyGpARRslgnjIxodNRrYeR3ffk3kv/50E4lkvoqsMCXVeMPIMLQaCh7foEM8Wl/qPS/H1jF
t8rTidVA1Iv2a4lne3T4VFajQGTGv6hxfFK06QS7ybwUoxKiSFe75mHk4gPGiLyxxpgMfC7dvdrS
Q5zC8xVyjyBwDnZhvG32rjdggA/3gZoPJ/ULxcZklxGlckOtuGhOiWeKJbLE6FC7iRf5gT/NSvpA
Z/Q8kx+15heyW3Ia1xQnt5q+iWx+W0RuM+uvFESRlnauao4uyDqXfAmsbP0pYZ4v8IXd4vS6YwDI
pRK2HYTLqt7tB/HbSFZaEXuOC5eAWoosYHQxsG6+gEz7Zcp2qkGPhQ5KnDwB6JKxSwbcOXLPuNy4
Gk11gYoD0IUgACLAMVriybuCvCJGjCTeCi0GkuzEbiBUzJiMMD8oJumPJ02bGUJ1QGRSMBmdrSAE
Ngiotjo+awgDRYn1CLHPRB+jEZGryJlfqaXfIDiloSYQSaIqw8R+MCvN1SKkqpLMNbG65+xuFcVR
qyx3LMkumQ4MbF1YT76hF09jXO/ge/M68rsk8gZTduLiZxtBa5ICm7QvTlpKXcqk7JFn3X1648l7
EuX4VpjS+7bWH8Jcf1hI7LJ3lYVIlFE0OGk+k69WMckRMLQSw9KNaDxIlmLkmlqDU+z53g/FRt0x
of6/2YWqHNe89QaXcpDDZMfEkpylRcIqTyObrfTIQqmH5kSzDo+i6q/k4F3nHorvCsevZr8AVEng
OhxhR75tXXw39eKWpTVj3eRCOoCd0sJPVKHYwkduNiY3iKXtqSXC7mraZsZn3dlrth23axloT32v
OT0Oj9lUHRRfvUxZX9nYTJmG00/+as3g1droKZc1BYGsDgFj6KnBS9TvwFzYWtG9GZfBSRKQ9rcB
JZ/wpur5R+FNiBKiSrsRzoP2lxkW82nxJa7SgDuX042DikHiCsSwmh8KXI/e3ch3ptVJOVm2pLGr
EDkS8s/MW+0l17zWOvdTGS4d8kHAgWhVZ0DZkB1Q5BnHft1APv7tlDAZzSNAOPZ7at2gV8i8pRXQ
xrw6NosJvXhmbX6Sof7iL5HOCclZwO7d0czwHTBAZzquvy2wF2su8XyrHBDDBnHJKCYyrFgOApCV
mI9TznoU95L+TaXsZsV+Krd93mnhNA6oNZnKNbT5YI4iekfRzF5OQ0d0kIbuxKnzm3a5jsN8aefq
XGutnfL3Geri2pKKbELY04nSUaFEYmbpR5SFmP/D/Kkj1EYPI/ad39O/CxBJo3o8pbzLsv5PUbCz
o33PcRkpi48M1FNl9LtqSqDaxs6LvZceHWNdxdO2+tNJIicOOr1bXx56HKqBsuVXVSArrGVN2pwg
uJTZN4MIbDz2BITFoNhFZ16MWGZ9yOHRZKsPDb0rKpeepgBoUULXMR8QfVaXBZMyBtNipW4bn2P1
JTHUBr950JiqsbacR5zxWXUuhO0cLdp5+01r5VYpz0XVPjXypsywqYD3O4b/wru3DKQqNujbnkH/
edJQRueJbYgpm+EEwwUc1vU1WOE4YmheYDqDsfK2IcupL9YsU35IEF5opxM0GQ0z4teCCPJoVpo4
ZHeaoTq1RHISZE+HyGyUQOzFMRpOziTeJCq5Yoi9/5glBHAAZIiM+NLCr6Qy76TMR1xcy57kc9xr
LA70z0lXPtJ5+Hxd6mpyHrcMTxUgehuNkLso63EWx2MPptWcW7TxyGpFiupChAqLYeOZo9LpdKSN
8nXoEKar1oFyvdHx1WWpq7JSW1mpTRXP4i2HqMG23McRFAynxYp8TSQEcHm2eoksXwh6aQtWxm2s
Q4i+nAem8ehNlWMhi8etQFzQ1VBrNSSP1L3sJMarNvHAW3fig+6SJIPBRdFIFE/G8rO8q/Pftsn9
QAjnhmcsTTyGG0dJqc6vnVOsfCfmYo8VnKYBDWCl7rGZ7fN1sOMV84fNagVBwHKTLQSFcR7gjuRH
G9EOUht2ZM8ZiC0qFj0/A8NgFeFmIX913Fl1ptz0aLprhBptCcaZpnqQT4ei3kQpngQlA+puE3xV
RjFHUw2jTxFY3BSFkzAW6Kk5xVsG/Mh4K3auGXNectWTae8J1rWOyvMAI4hwl5r9KyCcfsBS0Mr7
ZdQZVaGQKF2da3dBpZbkWLF+oTLiy5lAonXZdYdbqQx3hkuLHaIDIYBMLQ4Q5Py8LbD3ovdN9msS
PS1rdQpgx4Km3yuip2UAFrlQEhUGeI3mFwMjdRi+BnJ00LgarA+bXN59sBw+4rPEsQciM6JXN4l7
mUqX7z1Sp7sJ+zixztJrfGziIuhI0SxJYt99LnJYtSdV7f3WcLA+3ayLBJYNeae3mrbsSwCfFzE7
fZq3jP7S2Q4dm3xZtY6QPkRFZwoX21PRP4vuVM/tRWySJ9zFleUwALhRBCyCOCCJlKDtdx0vIyvU
wOJl1O2BiEIh2pj/DH5v7VUVl+ky4FThCSvbW7TF93Sf5fJ10cHkMmyp4/jWqDFh5LSR2tVgeU+s
7CWbqotgGxHTagNSyzN7bJr5TAiTSVac5E/iLxOnyYaA4zzQ6hjVs+yrQuczwPWsZfLM6Jg2SJuv
AzePZSOSY/JVkGYeMfnqUn1vOqWcYaYSPLN6a8XxJDYmruRdVl1D9LsD8C5zP9PJ1BMJzSgSGNCx
ZBvQnC02oW1yhyRVxr4LHxds0XaEkDCgXQVas3qL1IRd/S6NqsNNAy+ScRUA8+aX3RC4slTdKwyq
qYFc5Ya3CZo+To8OYwNBBqgLiLwj9unQ0dagCqbGpPjQPGAEqT66wOlwQ3FhEkTOTnX8DDPUJnhX
FBP9DF3/IoLfO6VhglNSTBkaIqVtifCC3/fBO7KzvsXLyD5y4o+3vt2U50jRGOPhaGJOKv5l8eBs
jXSUcIUzWxC0xSM1PsJ/wIq11rH4IniNMczs2fvuJB/hmnDCiqU+Wm51A1moyDdfzZCLlyPBDV1e
PVbcRWjB7ck6TwJsN7nySr5l+ZM0ePHa4acYyWvvSRtZqYRfJk2Ej1/rXwlZxYCUEZQV6YA5k/kR
/Vu1szU9OeFhLHvgnHgBE1mASrZTbiMuQB0PDE64HTEfgKNPEG2q4amV6bPt20epwsrWiXsIFgV0
N3C1BDQKQ0p439CH/+QIkhNQY2ZmHsdY8yDMlVUMOkXevbKPG6Ci9L4RlpStxAGIooas24UapqJK
AZR1zOHmsLWujJIlSeqUSeoRs6HumwoL2dTvJ87HrCW9lnSoHsg3lRIiInp+c6fjh9hwAnT0e5UM
sB6f/5B4EVeuReBQx1eEhIqcIFHjlU+Wd2EkJRbbniRviJLsUksuvRif46iFo4r8sGI+ezTz/LiM
XDLMHvSc0WHU7rALvUyGfcOIGRdyiHcl9dxWYEzaL6cPdhkvtdq6Lxk3jULNeMD+3yk9OKGOeaXa
heZM7BNgVyi2gDFaBcGb9ULu9Y4w9cThRjvG33IZ6CandCfYtcSPMULY1VW7HpEg1kI1jc6yVZ17
tTpNSxsyzcTKpjCWlwARML1Njy3UnFnD6/+iHoUKscnbuTk2pYEyB/MF4mo2pOAmTX/yq/qdj2vy
1/Kr+LVS68aUMIbNxsh5t2jp0QUnunqTShA7tSzSTOXEK4t1Fuj2thZEPu4yshQS5HEWe1uN/Xwb
vei57En3ry9pI5/kNHbg8DY/w3BXE1lG6yyxFt8NPtiAfdLf+UuzV3M26ihpJItGi2y2mBWDq5z7
ArHAeJj8V8tdyzIrRxM7P5lriGvdhbnlcqTPvaUGc4a/dfbdN3BwkZGFk63gN0WB4RsLQM3dR8Oq
YcQWqtxEllv8z7aKBaTEAhIxjZhQRKt4G+On5Cc8i9W7rDWuDhbuP2fiVtn9S1a0gDyYQYBqyIQk
qDIxeSoWnjf+qJIBihCRtcvIV+NiNi8Te9rpV7+sn2vxNZPKxDTnNS14uQoZHPeuIoR9Px7r9DWP
b7215MbB5CissgOcUa/FN8nXOCK4afJv8t9fEMax7S9NPV7EGiIAsun/H2gN/z/QKtA1TVWBFLh1
EeE/+ydKnkPBxnvMrb2yb8x2b/A149BsdCTW4+BM/EQgQzFQMN0qyTzJBCc/oP3oJ99qiqAbpKCy
ilD+EIjp0zdyeuf0qtCADTkWqtVtqYiKqr7OGbCk+hhn0yX5F9HWvROTowgsRKri6yyJZ+NZEs+r
Kt9d1p1gOeUg2OaO8Q1IpzAjxgFoUI+AAk48GpZZyPfchhS2UdK+babwyCQkRbJyxe6DTVpnXqmu
7MATtxEwDeBMaXAvAGUh2oUJAMB60h3JcKGIirhiZpvyRgEWZ7rlL/lPLiwNgblldNJPBpOpk+ym
vbFjpzTE0mmI1/NniRc7pEq06OjIbT5IqnQ2kOpX4UBWUW8LMvMjkzCUFqmRQElT0S6kjWvhVgLT
YGEaZVyPOmtKjgbEb2dFPk2RPgWlbO6CXLxNQ34Rjo7WSUCpfzrmZCn6EnQTh+mw+qJYE+2B5gei
TvoeJ4m7QqMW2C6QyWBUXyY2iYX4jMW4qGB04FudM7RUOJzDOBfD/h1cMcxA4fSJ6oAVPGt9i6Fp
hsBSgAA/7pdDCaH/oW2Kr+MmnX9fa3Zkp7U9MrCalcy3iM7Nz/EdCxrCL9OO6O+iHJHzhFtDBq4Q
tHiZ1nny2sngyWDO8GSPYBs0SROmBATEukxwlfGWowZkaxC97Oh/lcfM5Z9AW3pZXhSadyJXC3bN
MgyTzDEehHRozurH7x0Ybp5fGFW8KcNRmLSj8Frnd14gkUzPXc0gFOLIwLuooGeg22rh/Euy7o+y
4inWrsQPEWN8JcNnn5Z44LZQF9KzgWZm5uQpWspwdDNbbQti7A7rvNcW/X2O2o++Fz/Qm7UsZ1PK
p+j8KyQsbUy0qpWwy2Qya/hRxAUC4MWXq+lZdsYdn9goDccmUdz3TUHzU4kHDRaTkBI7jyhKRkMP
W25FAEsKzn5NMXzVVxYcZfmo6CpqzHOjNdyUL5KZQmb9xDrbA3tAugEEquzDM3K5pquSTGfwHPEH
5f4V9kdpfAlotwoByiuIjpwtK9ryEl0SlzOT5WPF9rT61BzelgzaXJ3ZL8YWdO19ZptcEaaReQVM
oZHMZRHhcf2MNRovYCRKiScvmX2zZwO6/1IJR5iYJtUK1rqMuVZzgUyoogshiWMl6ybmlO7J06Z+
N2TidhTDWZiF1TIKMJHhkPgub7+juCDFxLRVpOiS+32hcYEeZiE9zZKB5OSPaAJPh/6bXcxsu3Dw
XCiyruuQXq0ZGcZRQOELFnlkbpFjTOb2KvLgZSPead9xCIK4IRMhjuGgXxJyaOJN95E7Gi8Dyd8W
G7cMLW6VUZ0w4uwAgAzEzDAROZiv9wtRWYU4pWdNuY4Il1GR7RcDYrFlq8qLjRyLLsIkVk421IVi
E8/DbtqtA5BY8p3XSzeVfj22gQHSivAMk7rSgsbENgnldB0k0w+8LUwakLFSeuWiMc7FO752xuJ9
lxzUJruyy0hK4w0oF7kAXwnlTE8S+tC7L0/5imeBwT9xYSWCih2w3HuuVDeeEvoQUq+uObL4duLT
Z6UZETA15L660BrvG0XZWXfqibYY2eYCPlFV9KPdETgfLIHB1Igyp0hnPSB8tnNz1Imm4XPlqAPe
Em+bY9IpWW85W8qEBUKWPwTxtmevWfKuXNVHj3IgYgmVE4dmKSPcNaKseDs7GYkt9yuSt2LUcfHg
kv/TqRc14drrI6/MgnXI7xkx8TL2BM5L8v+GrvKLcfVAHOiYFOYvk2d+nn15FI8JcGXWtLlyj3FO
pT9ItCR3XvfjXsX8ugKPpPxHP7sGeG42OsdsRQCpvAvpeykhspEsNycZdeXEThU2lh+q8Kl4iTsQ
DMiMcO4nZ0GQhQZBqkkhbQ+blfsIrQ22bTHXf4uZ0sBHE0/g+3UCvzusgYwCMVgwCiSBnmDyjTXA
oiHmIh51Fko4d/ZIj1ADv9VUwZZGBFnMsQrmWIWkHibx2kDW6NPNr3E8Vgsriv7lqTiP8Wf1THs2
grl4GWbrbFr9XkRhK+xMlOdiFYdFYfh6jrMWE8fE+8vjOi8Q399wzO9N4JtIiA908CsZqz3szQmX
wzIiV9xor1p69xQFLb4pc3alGJchX7ULMNgVJ5M+iuZ9Acy4S9hrM0rGb4G4Cyl9m4aTKsMVLQNa
Y3/WySxgjyjUy64FYKEjKx4srN9wuVDwCA37a6zV79a9PDEbo0AbfEr4ojwzWUDWPFHg839UbGdG
bxjpWOF/dMxh5fFokr92Jb9BbAJN+bambd/hpVjHG/KcoCuNE3FxxI0fMuwI0ibtU8oLiA4GPL1k
wp4G3o3SbaBclW7beUs+jBdvbP5L0s6+YvArr6wQ2eZWusAIJEQSs2fbL9WRo8s2EIF9x4J1sq/U
UCxfDAygDvxAyY09KM97aG7Eqz9WJObC4KTxfbJjQhTIxFRHb0R5hL+e02dkwm/Ngyv+pVzFFbbv
2j9r+i3nIGyj7V5a3XN0+m4h8ElBzNO5xk1Ap7us7Dyxfe0qJi70TMCKTBuuTx13V4D82nBPW+DF
TfY0M+q+n3okkqCX90kyf5YzG+Ro3Ldt8Sis0v5i+6GaRMvR6Zve1/SOXfZpLtlTdIxivE8/fTvf
02k9M8qvgCm0m3TSe8wfbbuTy/+j6Ty249ayJPpFWAveTBOZCSC9JSlNsCRKAi68d1/fG6+7B6x6
gyo9ikRe3HMiYsdEsEVcc8wTgJTnfylPFVX0ex04ZssjVYFz1SJt10ruinPtQAxyYcyrmkd3vPVi
vo0+m91DPcIscxJqiR30POJo11zv91UOw2ol+vOnmA3Yy6X2Fnj+FcXy2Tsy+/dIr2nUHeuiOzum
vemdabtwnQoRGjVkQI0LVAtDkD4dpuBhoYQ3nv9TE390uylcLkUqXdSviMNUJixAbp5GW4DvbuTd
kG6KGKx0ePoeYjzenu62k+JxfkUhPs1XXlbn3BInQHfB/BPzrF4qV6PK72JWHnIdvVhJ2DGqS+7V
JuEs8YPCLa8EZgtYxxN8yagVdnJsh9pTQ8RqSeyQaxqNVd7AKml4OX37jAF4mfpyE97fDqg2Z19I
cEmED5GA6wYZfoOVxqIuObMz6ULmPoDKmnVr/MBKxE1FwF7SZQtUZTJhjLcYPVaPCQb5lOPbsJ5d
ouzALe1NcseKwvwtrcgL4Dk6WhxHJi4G87WJhv4odDJ4hRtOLBCHckuEBFA1nIvulDR7G9dqPCQe
U2SvkHO3wQtl7Xk50GR8WcA9yDhKw5pDh0hAaq23TZYNccK3co9pAm1k3nDCz/o33M2Iz9OwetoB
fzlxFdhP7W6FcGppnUCLbBiqhuIvC+VBobKNU00l6s04+/7RfOhVSPBrC/rOaSEchPVFFtGlV260
MwRtkAzjvhsrYgViP3A5UYiYax8Jke6YpuOa60nmFxycconP1wTJKKSD2n1WBWEMg7pTG910zLeq
Wrs0oCTFe5TVZ2rHrswi1AmpINgO5GeGE3mS4+AVmDDTi8gRAdgULGzIMzyAYyK/llQ8TYVmca7m
v6W11d6SsEIDVfphkoMsyUESYYocK8CK8//nDSg5t+F6gptgUQAyzBPpQ7aKf5W79H+v15WOgW1h
3+3sZzxkj676mNyRmgEE15pfm2rp8FoBLBe7wd0svLsmEi5gVsG3/q9j5DMK+m84qwtyd6nR13yO
P1Lq9MB2LpFyR5Vg69puQ6u/V9L0KAFq12w7JhZrVfXNHYzO6DsAqQyxWKWobwUxWfgIQib3RlS3
HriYnmr3POhS7LMttdsy+ArOJ8rTE0gWA198+MhKxhQeaCplqmRhJa7WQ3tElDrg9znMk8o1jeR4
gjRGIVwOGSj9NWA4WHBf2o6ynzQc7YPmdXLqz9PiV66oy21YJJB9yg/1N68SVXnLv4cYpzUYXWMb
RfWOoum4UbkNTkAprQqaJXkMuzxTv4anA9mhi8ksV/xC000HY6mfIVcX+0GBMW3Ve9wgkQovN9rx
hG171vwF+b1I2lBUjDKib5e7wl6jN+lJuMlWyXe2V5Ln4OLGb4pLZwKyVqtTPR6LJSip03JuCjUY
0jomWFx9tMP8XfNDNThn9jYgCFIf2FwHhVAF1DpyxZ/TmO/okyjYS9PJsuq2gcIXaPS/uJKoizGK
6SRXWQDOTw8T2iNwkOnbhAUr6avdoqhnvknG5NruzuP3bWoeBhANJ/2XCETlkQDGVZx6QAujwZh/
Yn8o2L6EzrkjeT1B4tOBb41f7G/ncrvZ8E4l81XoBv9ywCS8HCMsbkRI+PTbmOoWajXD1qdg+dKQ
w5+4Qq2JLawYel1e7SfrjR/jXiDHOBuTNSz0Dq7iOeuBiW0LSttZpM4lQmIC3uK24QyEVTqXRXmY
0D+GaDnAKXDTNHejW3Lpmu+F07CgBbP72MSAbZIONZfLStR+Op3YWlTjOZ6S4gX7aOmMZd0U6Aap
XxyJPQpF2wZOSCFRYp3gPJ8gzG3GJYZXA5BlL0TmhRQ013iYHeJdej0TuE13XOpxnz4HClDtjB2j
zTwhxTgSeq/WdLYFiZ9XjV9aDS0NWMh8GBlvWd4oU3uCUKuow8Y034pzs1tINN9apG6c9/9jSVN+
3E7Xe3FfvwmnPSRW4GX+aVYLbfdgDqF8ZR8Ronys9O8I96h46w4v9QRvCVtprsChwRtim0XVTsfJ
AGsWg+TkuLOOI4yA00N4Nt7XS88g202xZ9HbMoFkxc/GK3yaBO7F/J6eEKc4kUqVcjGOgUV2fBsm
Q18kW6Uh+J1mqH4i3koNWnXPLhxxpS2MYHGde1gWGDaXT/jmpWBc3+iW6l82wsAPZeEB69VHo8SP
nqz10HZ0NtNRqaIM4BxW7CNhHzfF7BeF007DeakxjBLd2zNYYWjCag7GBaMK5xY4kFr46+ckR0nO
wE4kxHLnYkf7XUx40HIozpbNZxUrtz638F0MvMlrpuLsqOUd26j5aJckGZaFaweX3pj1esOdWvqP
bbrN8UWl58SST/KSnaxsPOadhWWXefp3W5ToK72vXOjJsmDlPlRHD9o9BxnZ/5gkK8EIUlQcBeFQ
u7L2HXWqp9JXjzETGvTdYRmoFX8IkVG+qC3nylaObMmh16I6gTnKlB8tvhGbcBgTI29NYPnkp1io
lOZyHbPipjgUNrjOoJ2UkDAFTxGexybiUeYKKEpp144M8l/xOu/you63Ev9UcUxTdoq7Du/3wGAQ
XnJgUPhMzI5HSRlfaiY9nbq7CUhvblZW92XJblWsX+qhP5Pyj8hQUuRnqo9MsTdCwc/PskRgIFNR
1hvVo4NlpzEnD8WN2iRJN/3GLo9qdS95kFgB6A+McGs7TYZ4gFuCoU45lYiBES8a8Lcw25ILZ5x2
GnBFuAaEjT8E6FpWYBkyY4etOBLDKX/RDTcdVcoZmC+PYQgQee+wGuFt8SvjWZkKZS9HYGlQ21Cs
+OE+P1HyRRBRyk3airvyphl70LpBi741qim4AJJfI2MyO4RVYZJmoDnzA+VF/ajXP0JQhYPgZJx3
FTHX2cN57Ss2ToKtc4Y/ntqYX/xe+xPD3ZVY6iWYGHGz5tD47eum5MKTgt7TyK+1DK6stRsKp2ug
GxFF721nbAqEVpAEJRM++NnTKq9qgIvK9X60It0xv7IqSAHlySmCBdUwFlQD6khiDQS8kRzm5h4q
BkXl9WXSzPMwdqf8xhLrFLklaiW0yf8MQVMKZTFh8u5T1+ok8qv/6whqMOQ5x0ptT13mHBzdOi3D
dGpJiVuaepwnFHgKG2AtKmiSwD6rUXA5dIi8kIUyPZiBXOt3dpXtdIpOeemIBjZjwWPAJvA0ElRm
YQT0IYfGJf9L17KbHnf1iVLrQ7NUByZ9DC3dg7pwWJn89nFaUEUssdgFpiuzVF+oKYp/9U50NZoO
hwMWecl5ao7zdHLl2YUMzlMWFHb/4LtksnmqYDiHgfixQemCIV2waBl4f+TbbQbcGIdgg5Pfhvky
OoFD0SfCrb8MNTk5vxRadSqW+5Ow95ZTezOZTyh2d538toKJy8yTVxJFb24DMsFsbpdI5TqRZY3I
8oj7GZjBfuKJTn6Rgt9W07Lh2ywHyAqo6EGTsBnQ0h9Swl8zgewe+6mFxjRgKBt1bzgOx0bFHCOF
R3V4Sbm0t/ihF9GPqJ7P1o6SnDQOBLjtSt7rUbp3XCrDGMt5P+kcSebC72TRPOmvhAcUyx3gryhQ
s4UPArvvclVdcTWmk8ZlxiQRG/s42lemJg1RUN3sCEff4tJxulvsP4l203cm7Z1KjeQVKTvADbtm
gMtf8ook39zQENePHFwqRE1a4nJa4kDOIPNj/BxH1zRkfwoJkzm6Hx1U6GJ2Hl4WZTwo2VnJmp0D
1Kji3aOZPnqs2+62EtPt4m5x7R9gkh2AoTLWAPVqGID4l4SMkLEBYiL18434aPAUkNH3O/bIDnVX
BD5MTIHTZ6/Nr3F9qejPcdKfyp7Y4bxeTBoXBp9HJwA/jr+U2yl78ShjlmXjfEKYpQVBoxa6lE/J
n87kegAEMUtgpkVg/D7gEUeUYBLxBoc1YNmMc3k/NBAmFppiPSMOvWKbaM21xKw5qwPCEFGzOMI8
FD7pfErS+s6g+xrK+B3vS4O42LwcB0Aw4FADi626wy+bjl8M0fhNel46msMrzobpWHOLJO5O3ab2
02DcnquTJy9UymyiU6r+4Tob5RLSoczpaqCMK3iJcSFdl0OUyRvCSPB2F38CiCehRRh3jAW3CKNJ
4qjnKTo3kkCthrRVGB996HwAa3yFRBV7sd1MO33ufQ0+IggJf7IKDBM42PHxDD1aYIduXt94cSS0
XsQpTw8/4nHyZ+VCepKGgmGfzH/zBmhARNqWqVqeM2SLykszhl4jMOlsrFgRVzw60In85Qin3BOE
PFQ00NiPGHii8UecJD4OGp/8AMYUzPNk/YNqrA8Z6kyYs/EG7LvIPtKUL+f8sh2kFZlfyxzDuCHW
DcWeBpIWrjxNAHPICon6VGuF4VDSg4So/Jt0ql/5r/7Ns/m27RHv+6baNWUShAm2J1A1Cwgto6c5
A2NrHVCRMcf2WdjDddL1G1I+RtgMVdTB7rpxzgmv+CGn4ZWfn236QwsyiryG2Y6BJDNVc/xT+uzS
xuBSGxk4I3VqRVDQh9BNOE8pQ6DKkU7cbmF6W8IT1vv6BCxUbs+Jk58cGI3AuAPlXEb9YTk7HEiD
5ZDdExecCUew80hWpp+hbYqwDcTaiggaZhBOIE/xwYnzw+wXER9Oxqh49v5J+RS0UX7Xw/gucKb0
R0vA7mPTzJbJc3rqGNvaA+QKv59miIa+FYMERM66BNxMPhPuqtyxjt9dVL4LnlDrYabLo0UAL8eJ
/PVLjc0jwN/cvjRVelnK9GybKF/4tdoek8EBpxPakFswe+kLeGXCT2V+tCBv1aw3dDzNTY/MR0CR
0HGs0xIk+fEMNmPifd7SNaRTsDKwqSuDpogOHWEJRbBRPcZFeh/C8oH35mnky1PJohdvl3OhP2WW
WLKubaSt4Vi3Xppu5mReccpchYKLi0BqB1+qXHycYWZSeRY3gxaJkHc+2Adtb2oVoAg6bPNAFD+V
nQl6mi7mg9bSPANCpyWNIjB+IALTNSKUu32lfVbHUBy9UDjpGZ7r/x6KhPhtxxgdJ0+jLp6pbj+m
ktuIcLXsU5o3CzCSIZcvWhOeo6Y4K7gEkyucorXMexvisGwUg8zZbhik42LPZ9fVWb3/VIzolkMl
HZxT5epHxdgefPATvg4TMs3JA1fUCTh3IzGDfA6DiJBonFQH1lqpHKz+9zo65nw5rHmLfD7MQ30o
gfLILa6VcQ6opREDGQnTCGQzD+xm5Ez2V9GsJsAI4Ug2Ul/8m+AtlGO4LwDsO2yJmsbvyTuQ05Lc
8XAswfFz5l9JGO3Kqd5N6yoWvUHHwGERGSZkI6MBRKRVBVZHlqcxJQW06YQrIB3IvyYfiWIqN+KJ
YXLSub6TyUo825kfXbvmMsQOYbgHSKnK04n+vka8hJq/1FK8knrTddEDleqZGgL74q1cvumdO9lE
PJoNAY2S4sQiPyZAUY2e1IJItkUiHcw2PVVleS6n/EIkzrT2ucONOyalQVJDSSixzGdPqfFxL8yK
ueVR0sV/6uzhS77WmKhfNouHyYvAB5wD0E72xec6aU0+kzxAJ8dLKHU4csX8VinSmKmDoDrS0hiK
ZwrQTVBmkuI30Q+l/yuXp2gj8LeHQWNWCKZwCN0IoXdmdccfLc62A00uHY8OJmmCxlNGBYk+X/RX
Qb2iZQvcHSAbhpqPzJEamNUMs9bSN9NMKTGda3CN+LfaGVl8ngPgwgFTb/CI3uJcGfIlJanBQTPH
3XXtIcjTC26xkzlCXnLwHPXzkQgla7CNZ+Kv4THeJINOURnGDIsnTrdRouhXKmHPTidjxC3PV4iU
ofLQt9mp/q/JpsKrOpEVb5UPNX6jzlW1hn0HpieKIGTRPbC1Lwomg+QDU7zot034Ugb9pHQoChPG
bkOcYwlWP/+saOLcjzAyFvWEpIGUnnZcsBQmcbxzkmvecgmulgo/VvVHJ9sleBUSSOOrPBGBrR1H
v4mdg5UvLNa4/NR6EL5s8mQigrtV4WLVGAyp7lYFNjoWXJiUFftzQzBxlP9WvoE+AYNXhOAKEkgU
HArRccaWpNJOO6j6zfvkpP2amD9i46vCpMTapmArN3I9JtXU8vjjZ/w3f4er6M7IONIgmNXWhYqL
Nd3BsXDdhJAkhrdSWO+ist5qTKQsZEGIJsM3InGFg/49648egprMugL1avhUKITIFZj7xHQNuBkK
ME90f67C1DhgcxOB9FONpuPCVrdsv0BGnpS8xbuZ7ix2DRGoV2pGELFrCs1s6kbKL3n4tLXdLY9s
1p8o+jzIIMksvHspumNBSCpm41RXd8Uc7z1W8KJnUFibDz4VrXpJP/U12Lx0TypkXnmKREITSZxt
YeCQYr1k5PuiJT7FpHEaCLpywUYmto61oR0XvPDayezK03zqPiLk73l+tgTJWtXwwYX5lxar2cKt
LyxiX7QQ30zSQ4vw1n5vmYJ6NTsnE4lLc9foCoDP+FRxzPaKfdEVFva+hdqhJkSlVQUCKP1a5fRh
4kBQ+VtL4fS5aMnnoGnM3laAC2ypzltp5Kkr2ZARq94mXkbif6lsz3arvEEODH2oZmq5GxQj+Piw
7cGbWDzSUMEAdlxX76BEaHVvNl/OS8jUNFwKSLRb9TLmQXk81hxsFNX1iGIDnoSE8UveVx3zN1iY
YR54eEm2oDx04QZIE6mA1TpgkO5FIBW12OlUqNdGQ9YZASuCU4HikfFlhy5F2jTd3pAwtlz36DQJ
BSe9vRprOYvZrI7F3t5J48EI7mq7HG3DOBC3x3U+rU+c7/jlXLom/BxCv7seQT0+KKSZuSwerKeM
x7c2DhUeowVoz0Ren/OjA6Pm0L5hoVoTYN1D5JnvsyMu8Pk2oCvwZlG2Ucw3J6dxc2dk450XWDoX
h0RUFCgVpOZT0ADxIQuNoNf8boFI3JRB+bv+HHPTDV26R1+NGj8dpbhrq/EjXTasjXMLgg0/F53C
KUEPyIDJh1uHDIQUvNJSEX1SfgB4nVssiJG8v5nDJ5yJ7xbGF2XD3/X3QsECltFbxDzTpzhdQfO2
20+ySSxzPTQ4iX46QudghH7U33Y8n0Z5udJyof2MCKHPwxkL4uy2glYxZWsICrHVfCuR3EE3hJmc
ou3TOpbD86lg1CLnUgyIbeDEcmMNKLV8xx44bd8DKRCVBDg21AQZFnxB3DY4pyu720dA6VbJp8Pi
J49HFUbR9qTAAGVv70u14ss10ROCZKSzC2oYSuChgHY9igK8MvjRWvlbSL/i7DNWcQ8B+q5CKDr0
9v7J+BYBj8MgTwNotzbqOzYc19EjX+5I9FZmEOn6oZf6o9pMATsSgCO8T6na80IEyBjvXsS7VNfA
Gq7vUpvezmOs7opqedej+QJ7w4+8st/OnL2b33YwSd2tdcbrYm3S4tdAF4pO/0tz1MLaTzC/apyP
y96xBDRogoIQNUT5XvB6hOwFoJOp4kvrVidciXwcfwbk+cKO2izlljQW6Z8f3EuozTK3RgnHaSvU
5FNrsw+bB0iU9TP7TVmSI0j10WScmSESBaEsqJsye5HKQYUGpJNK+yxl7Pa6Qw2UH+IVHJlDDyfN
sZRju72dIru+SQ3dKdAD+U22VGyAvbyV8PJLpuattzohFWoT4/4feyA1PtZ6dlhkLHq4hr6Fm8jv
FP+Upo+7fPgspOGiD0/iNIfIiY5a1bg6QzXWZbZxE07k0KrvPa2hFiMiVpi8YDPoF3BUaxIIkyl/
6V8NqUBjsnh2WODk2xzxmQYnsAQbSnzMbI3FlnLz4P0+58nNuJ/I+WOI2g/MT9p8lQFKFhLhHPUH
NnbOinMuhvsuuVg8SJR20iAH5gB3TLWheII84oHhnu191XxUrULgUwtM3lKFVWzbVlpfn+RMciQ/
UM7kqwFVp+zdxnI/MTT0rPAKyijVFLx62XmTSjfs34JjEKscy3zOLWb1/JqkkJNmG4jlhyFhcGIX
iaWrKY+sHzAnISmPeBNEdsyriOUjJTnSo2m6fbhT+TSaw0crZ36sGZ6eUBzJDQFayQpyGFQcwCM+
Aw7QlPpTnfdV/7v/JNdS/sredTpcCzu+5ul0GRVCtJG5rQUnOkuhdhnP6WrSKzIcXgbN8cCcISJw
vzZLJN5U+D2nAOqZgWk7H5bN2tZQ8oNa94Jw6qJ8U5XSRVaVT+vQzyHfBBXqBuSNl1Tih+zBbAEB
VSK25BLFjX6t2RzlR5P2k6GdTuViHU04hV01bdF/1Cm6YBE8EX9qMAUSy6Hf9dDI9xbymolnWv1j
Aq5cCswvZ+5kn0ZRutbPaaUowU2jdnhDKMaNU6ip9tEuZmAs7zZ+ZIs4mgiLNaHlGgveUn/LJEjl
jjgdfasIx4xfa7wtcWe7xTxu8TC3l8mOL7U5nesXkWBwkg2E9ukYT4xAjs8kvUs0e0uHHO+OHmI9
DPd2m5MBHvKQcmnQFz8lkP0yN5ASZFc30vFTvuM6/Uhs9WNarhNS08Bc3gNCeg072kYUFu7pVBwz
8lwYIikEXNiHOKPwL5yayRC0cRaUUU3vrTtr+FxURCrhRyUmM8qSgCfv9TznI8DkxnGjbpQIncPF
uMNgtGBUoECXuJpOXC0PHU9lLdILEMzPnK6EAyhSX4/rIItoYgQx3FprMz1+35vBx6ulDXBqfxcz
W+MY1uWHHhfnPunPUnTWVe1Am5E91RckqHI1zJG6MAhrtCcOfDpj+ktjiKugG3khS7jgaiFza81c
+kJ205hX9X+2DOnNNg+0U20Q97ieW37EDaW6xpnF8qGgyG+jgkPgTbZUaE1Yc/vZ11UumQt+LJkc
aPipYyNo2DqaCGantTVkSB5RLj+qj5yCBhaRCPzbjpFburKAotUvOXDiEG9TS0ZyFFSaEaKuZeEC
6McJiig/kt+62KF+Xi1+xsmF8VHEz7Ip7pPNB/ari7N9qqhB+hWSWBW1sXVysTMpMl6H44i5kbMg
g9I1C3L/beWV/PglCc+ZHfuUYHIMJPeqMN+NJPl2Bzo0qBQtGFfMNaDF/mCPsL93yS/1GzbhVFf7
5FdDjErlzVhaIKGwfXX9QbOpViLTODYltyCydI0dVBfiQH7VVAEF7KAn0ll+RMDQJwY2WXUuxc76
NeK2VBlBJx7mTpKpiIPGWplbUQKUxRCmlL+nZiEOBXUO0BKpV5pNeFVmvxRio9oBqyXeX5tTIVzF
OYj5MOzQQFcwi2aBo+vDo2QdhQw3m4Q6hI0FY/Y07SosTRYXs+Sf1yD6UqGzFQZN7YIYrhTJZ6Te
Xlb3AA6TPXcYS+53/RofYjaurKtNsV/8IUEDjKGtq/Ga0kqPVYgJfUMTMcHaUdmSVN9SkGrSH8zt
Y5yP0rTLhhKnKYdXiFs3YG0yxP01jJpb9tGmximdknNnuxaiY3JTDvpVOL/MNVbA3ZUOgobQTvVz
rrEidfNOhUlB292t8jOp9ExzN5m218PRqdN9S9BMSm8LtEGa7/p48pnMVO5OlhN5EmB6GpZoLnY7
YDLmc/gPT6vfTpqXdd3b3HzOUfY0y+QlfyErYsuzSVwsZ5s1Z3Wh7WcOM8A4w6UL4Z0N1jHy9ODG
6xnHAVLGRi8YiHQgJfkRAxBc4ciLFc1T0NJtonr9Pv4wsHbQA322ubbxV2u5o8WrP2RVamEj8RfO
+MmSxksi2Ec0thbyGzpUrShuqq+Wjh+plQKL7U8joUp5rs/QEsjMsyLv2rPBg9G2JJtHXAYzyVFX
s74y8gdFFZ61eDxHNjU2afbfmdpa8iFr2s2S5lsWfQ7eO4QBi6dwqJjBr9rbquDVuSVK83qQSVrk
pQTFE95R6gpU8hbEgYqIT/O3SDf6sHhFg/iPoSrelax7iSkro+2tK7fBOeopEY4Upyh30RjYTpYi
qnWTR1vKpkwqt80JJb7gOO+HHfpKHqTSoY2WG++wm3SnlvKqKlzLKnV/cbww5VNsW0SVueRYJKt0
/Am0RdjOb1Pwm160/crmAREVKB+l9G4u776oXGN42BoCCAF4AwZ2qOKjFXhm+TT2ExuTbRHjsCGI
MFHDJfT0IJlIxWF/zO3xgMamqtMJ7fUsMEYX/rwQKpVU7Jodr43Ox53B9q3zy5R6Z1H40X5ybGrG
5sBnjUmHIavfWfZlnLdqsuVCzHjVDXy3bHGS4tERIZFecV1dZf3cVmGgGodBYMulMFz7k/UZVUzH
MCXv6od/E4YWA4IHQAXKNNqpOjgYmjtlS3k98rC6T/HW5a0GYnz7NXyV2HsNrNMSkYsYf3HIhEbf
Fb+GkteCGp0zEfs5UBaVrznJ/L10Ta3qMWrZYwHBZaNxUnmbZvfy4jDLJ5fqNUXZVekJgTtfsyf5
5juKdHe5SifMPIRSyH6PECpAf+AO7CjsaVjWueEyb0UVblecJtkP86yshCn3WHyF8Dyb/EebAXlp
QFA4u+Z77BJPQUuPBGC5jRMsDkwNNUZ6Dfc1Jd14AfaKQikaUUiKRWACkIzFDpOZVFKPFnsj3MqY
5xpPTalEkJx9ni17clRIrzeCZBctiH6LFlEp3ITu1NpXfPdqfI3L+ax12Sn8lclS8GE/yuzcLmT1
fRgrfjSMFOdyrzLYmlS1p8TGvuQvKo1fY8hOR0rPs4koZl9bTEISXUnAFTv9MX1DGB9hpqpgTer6
t86kEGXjnhCvjyYeFOTP9PuMh1morLJdi4gfED8Ckqw9KHqi3HKDb5hbOl4m7ANd76KYRXzQoChN
Ogr+iDVtwwnOEaLzuZD2HWkSNhYUC75nd6sxo6ZMhkAGTnZjnu1JuyzLzYZKIx/gYApHPI2yJd94
qD8K2X5E1lfSzSfQDMRRRMsuwnolr/TC6MmLP7KGw1dLFSeomDzDO9jdoEjEpXUH80qFSHiv+RTl
GRFd/ayGxIAfI1EuxghKIKLqz4Dfg/qS1Okeca8/sEzXVMBAiuC8L3XtQjLzkl8khygbxXMucIlO
7FsxbuLzLLOOZWmHZ6kqofAY+J5vPHkD/EQ+k8lKcfBnpOxRAo5g7RXoPHW2o4yEkdnp3Lb7xWv/
rdufJe7UnCYsmSrQRtlLptiPgAKxp+37Z9tZHgdLi6+uFM8W/dbsl3dTtVhs7ktcnmkE2BDc/+yt
+rP/JDP8JnlElaq8jC+gtdRnNbeWWB0Ckd3mfjpsckgrLPqY6NhgbqBK7UqJfhRaGTQc/FQe13mI
1+5P1oFFkn7mNel5XBazRRtaREiXoX110TT0cpBoDhQuLRZ93UZ5q8MaJPdAtWq1WQ6EOXnOqQYk
vUHWi+5eytmk6CrgKVIPWCizP/OwWF5uFK8Fahii0Fmen5Us2JKePpV7QxJVy8PTSfH0Zz5+JniD
+AsYDntLaZpcopUmfNcM8nRICWsVgpri5IvRGW3PIHm4KpO2DXptHpO9lDjr4q8HMh4BLeVRNegg
pwoC4EQH81NJYc5zTQ+d4UPI8kfE7hPqhsNXEY3UiTY+lZrgHunIPCgE0PUGTkfyC2ZRkPMXriDS
zfCD1rVOTtfpfAQJ3xGPoMPNgG2tp9sefESBhaucSHDJ6W0s6/tUI0DBywK8cokR9rPsTh8KWZn0
DwYebD6wzV5xfDfoeq3+rzAzcqNO3nU4VCscqpFhbI2MuIxdYilNN5RUd/Re6NF4rbnvYnK5FZsO
HFiA3zOj4A9bLC676OncMai80FZ4Zpp3+F2ZSO2jcBuLAZ01Zj+FnvUPpgfNnkprkwhQmJJGjplq
r5PkUXmTIQ5vx6C+Ra7s1Ihjo5+H9Jd1FLMvpi/hcB2jn2LOiO68VC05YlNU9WNW4b6SrFPe5GfT
Gs+TBs0rCreqmOnggOm1zWnGSnTE7Jiqy97ZFV1zlMU1fqBfBumNlYEVX8po8BpaCHqsLrb+ocW6
5xxQ/h5trd3GNLtyPftBEeQ5KsnsfVSlTgfyCZ/DruI3GvIbbYN8Up9DOz9QIYWK7bGONkkIQx/a
eZojxP8dgz4tzk6sQUeazorbd8aHYavvviNBqcMfAN2OhZFu192gdYcXR2hGwkwfD6U3yhkNGjJr
r/jdx+oratMXYcinMeSPQqsuY7LzDKe/Ouv/4rCCgSxer/nUUF5qASBUauG2xm9IkMzMvD5afwJ0
PKoIh9VIWBp4mdIempaLiqr6MT4nwF/droPLqGksUajpWRL1wP/VhUbKJeySxmC5+JJ01loGrvMb
cy277Oau6eHe3lxYTe6gqIzzlyT0z8iUP0IszeGG4yAAfocMwZsK8ItayWRASNt2RBxaJswaDiBe
crtw9mMxMaO8KRvftvAPrXp1m48AbbJ77Dg3IdpboapXbQwRCOHq3BxlfNLfcKfOlShHRB3G8pgK
KBVA8wraphkKBJfvKnErddz3g7TLl3avb2+ipNbbImz+T0W+asCpcddX7jdr+aFDBTUwgdid24E3
zoCvU1s6ABos+ezXlC4MMzJuclhc5BMmCeFc9Ug5j3tE4gbDhpRf5CW9NgUA5nkXPrOPLOEBwhaS
S7orco5SJii6d7gm+/pGDsbou3C2cEax0agEQWzQn3Q32QLzjrKTmGQERRsRGxe3OxiwGAlJL5TB
iwgNaCIRqR26Zji2egrX0jxJWnnucFLMe8OaMEZH0ElXKlT5TY9OxCmzSQB7ksaShvoUki2zxc4y
qi1Kj76tK2LZoF3XGxoWb/zPp/aHBZSZy2Aes0kHPao/hT5tIbNsFG+6W5J+UPngqeJezThlgCTz
fgA3uq9onqZZkaBJBdJqI/3Ea4d7vDOyY/cP9EY4X1iTl6euwaqqeMUmrl2DpmoVuyAts3u9sd0l
ewIptHLyBjQrm7htgZUYffYw/0OGDQaOcBoVE24CEWrZt5mUJ/mbX1gC7I2DfFPh1+o0QNIpYUg1
P9hX+0q2xMdyQQXiSqpUjesJIHR3FLm0iwD6dTBq1805MquuMfMZgXRnzJXYDVqXVjaPekUt5aJc
SvEedLLu/FFoe/X/0HReS5Jaa7d9IiLw5hbITEhIX67rhtCuVuG95+n/geKci5Z2bEndVVmw1mfm
HBNRqnSejzkZFDmh1kwESL0iS0I6/4m07rm/SQIwYk2LnpkRPc1WfApq8WwJae55OVTtirN5Fp9a
UzxEub9NvXLZCsFpibJoovWSSGA8mvjROVpdP6JZf3Sn1XbEtfbk4L9ZTNPwA2dvLiRgLYk3BdI8
92Ex+8n2nYETl9s8KHWkq9Z4SCbzzFIHsTrRIovHWJ98bdQcJ7muAKIxy2juiBA5KgB8ZoP+lM5m
aODMRXZQMXNx1beM2lFHUk/LLZT32NocrE8y5mP85pTBK60iLQOlZENoVF2b3iDinUxclMS9O3Ly
aCDARfPdAJKFQ8KdU9EdZiR/rBuCKmhE8zjD/m6VHxOHCLNrvHa2weRDPUMLeEgZ6gZwhhgMdFm4
mK2rv+SXTHZC+4UMKSWdjgk5EvPJmRGGMljlddsdnFrm6OXNEmNmAu2XyKIvDUmf5H6t/GyxsCng
zjES3x7BtvOuTHCLxD2l0U9ZCQ+PzkO1uR1bRG/ZCIKKOcNg3ceVIZKU+6e7BrhpRKzXsDocieIU
9z1ohCcWbaKQdHsu6AHBHyrAqcMcQe0pKgdrFOx+gUsN15YRvERed4Z0BB/OspfrC77/GmJ2Ss7B
5OZE/Ih/GSaohXmaiXYc8HEoJWbjfxG9Obb46gXOPix5Sa876wiurHeOJEOeyW8qc9vSykBCg7xC
8dfRIMeLrQ7KK1VEfNDIMf+3WeVJ8SA7bAyeyQ0Za5TTReWTrIyCYjIYLqvboc+DVk+87Jh+p4+N
/jB74TwiTiThRsuRUGps+eL0tQSZC3ooaJBtMFI+G8p2xoDHOkJxs4jvffqA2+FvJul1B4NZesoW
/Zmf2kRFy3GBwXmM4/VIvHbzv5pBOrgQQwQSf8+dDptZkJ+ySAuUZ3ppaaCk8RjTV1lIK7Jivya6
oGf5r1pI4lJ8vSzFh0w4QsLGC8eglHE22j8SQqCYUBXvpHmeXNM6qzZCNtPbS0JENLppekR5z3py
yLlpVixEJdYaZkZcAf8i5VIx2xgOUzygGmSOj2lgsJK3BO1glUT6sjEUKgKmUEL3/OT51zQ16Nsv
hTSafgXaKWOcBSeefHaNs1vHBL7Z5RhN+nlp0FctlMP5saFNRsXs9hJg3+o6baJrGQ5wj7O1rUGZ
1yHzTOx1Hm6CoPsFytB5Iq/arh+bSEoA+9J8sEIn229uHzmZaz19uMmvzQGjFST6Gii/3ee/i83a
EclMdLSmv+oWOwJZDDEE9ZUce2XeDrvFRbpuhG0TYHtIpH/s9U8DXrvES0sMvYi7VRhpsEsE8rwW
eqJxnuLp4vcDR8kJgMDIMYTRLWEJMGtXabZw3l4V2I2owAQWFxOLi2GS2Gw+KZscy6Ho9MoSDAUc
FRWOCktDUQrbr9NnhXlxp2wW3HcDanSFlDKKYVotbFO4oQ1Xn09Ci35QL0icJF+FjR+zYRG2T5Pw
v5TvVvcWKKscEqjwcJEB5mf7eZdB0o5HICPu02Kh1dB+sI4n5n3ehWBvqAoLxpLta+5ZDJwAHSU3
3bU7imrjzxILYQwBBjimYy7iTczXi9TJTsfMwBT1u4r5R+1JKon2IqMD90NNAWpBZhPsxfk3gTRh
b4pvtGLMc5k+/lKR/ZcpWHiZ6K/CQv1zSzFlwheFFE5W02sp/0rfjDq+5j16BVe1ioRJJAjDZrDC
6IJlL2iTG1NEh0orpLFg+MAi1+3Aaa0nAyDpJ0IPqzym2AG21Wl3dy98rkxNLpH8W5LXh0gDcp6W
DXctXe5NKt3rSjgsteWMPRu6CEabkN9WdhiKz8RiHqWLzHx7EZKr6Arqm8jbpSViWPwz060XAOjW
Axi+eG4vwF3cKgUltt1zPPIyWH3dskflF8KZP3e0zetHTZ9Vvh2kTLf/VP9YHWp5mPki+gf4xsS6
BfVbbZYfxEm+a1vkru10BMlvazUGnqW7D5tE5uvKiP09sVZgXGnAU2zF1TF+K0NdnT52NQXTFSAz
EZ59YXUSgeO/P+jQgNsQ4qc30YcmYCvWdvEa1i9GHcS+BVlGm8iLYt2tQvGupc0dJYzppV1LbkY5
qcNzNS6oLfE7TVKNkBKH0VIDRRYd1g3ZZn4yTSst9Z3451xHbKERUwRiqSLwElNkrKFM+smKyK41
h8JNWQbAwxCiE3RP5GAiO8K9V2QPhZVYs7pzY7h5DzJTYXp+xmHrAPPJ24S0i+KiUqomM3VK2Luo
jdFkK/0zaT6M3HIWrmru6SWa74L0yFaeTMDagx5oZFywrkCt8MEX5ItW7gszygzrvZEJ1q4O8y5h
QZuEm8Fra0S6TW/vjWmqsRAFtDfnfEgfmwS/nh9zHZ8KgjhQUlyavkC8kl10MnUS7gTJA0Ibyir2
eg0ZzZ9K7461DjKcJD99kQ+84H9iESBW6s5vjMQEhkJYWQZGpWuoGkAczPwc9w2EEiBpD0HtvamI
ATdJvlaWZ4fsYCmGeS7HbMgoa6P4aEpOQowUPcaY35W8PrjyRLFOhECVf1jN8BZP01sulm+SZLxa
0U4HhiJ97WEXhpbBlJcpXWKuV9g+BHRyW/fHZhEO+e4pPxq6iK7OW+TsvbvskcESnncmqI9XOl3X
umZzzRW0nsFQuqpaQiUMq1wP4+kurtpLSbYXlv9oNp7iUj6jCdcZpLU8o/IyHpqvLijLCWEsMVy1
imfANeg7Mvo6el6A2Nv41pc2DBh3j3Ewoy4w36uR61f4nnk8BUycxOAedIRrifwrC0QK6lxelPH6
Y+YhAL//IJ5FW9rLJC6XfCQnDRub9kUIeTlFocgK1PqKBI6Idbtkfy1GYUrsFvkUqj1JoBFXy5wH
i4y4GV3HIp3wafBXi02kIr5KJF0RQPz2YJC0d4bipKCrgc237ObAc/lboQpgl98MrU1Uabcj2OHG
XBJ/5+po7Xgt/PifeaOJEHnTQPZOcu+ukZNp83uAIoYRKqS9Y5MxTGzsoPxsFEKB8/9NIh5zarL8
c7Zck59TjCMjT24zOoyKA7RmZYTwX+UH3SKOp8YKdJTxkWM+QTdyitwSwiDroWGJWbt4kvBDxNeZ
EPSmgTIw4fUCDUOFlx0prA/yxCIz0U9JAxEgx8mqG96kFH5p9T6zlLn2aOhz6HTa0v83m1fm/r/Z
vMWYqBngDlSeivlHmD/GdXxv6vzN0Oen4vcewv+DlrJSlbw24ygoTvXIpDn8EIf5rE69P+niBZCs
bdWPkYMiQXMhSshY2X5rNuvIzo8gD2hDUBRRkCnEGpBkT9MfphtY1PmqGdI1exNuPbvDhN2hwi9B
/bfYisOqk+iAECLPcZeAjyCw0EZ5xwzlZZnZU8WKEjap/s6oSVTbZ59BxtGFe8TDS5THRNDJRl/a
GeTOU2uPvDbb8tXIgg/uy0vIMCjY6ffLDR0z1RivqXZs1GdGRgm5yjG0btE4TnVF2NvfBPOSHmE+
HQ/1rmohL2OJ+UKNOYAM1PCM1zzjaN2wS13w8+PLcSndMZIg57Leo5ww0R/r1vXqE1TOS7ilV2in
F7UhW81dfzNDB27mZiOIOVU5d+tyVhLXrOfTNAFSqcpTs+9xUO7l1GUN5hllZWNiaGeN+iCTFCdL
Rn9R2DpGYdOPQTvKO5uSk7w7QFZwGmISW1+RUBZk8vGyu4RrFsLyMV4jnJ6YTn4yTKodC19gTZVG
niOs6toinJPfmyGpPLa3pu9vJpYsUBDbRjb2KYJgY9iYJ712Va4dP9eO7bjARPeWI5qXEc2vFrX2
5Cf4ErrRNzfUGNnLxL7Gu6bPMKMG5SrEoOS7r6iCn/WV/s2lwVdY0Vud6okoDLprOgNPQ2Qg1iVI
fqKMS+BHexN1rvLMJw39mBiAA1qq5lLAvsnuDmYdmwEVwY5UhWuUXph8XaTkLBbTsxWEp1VsL5EB
KEboqYUNTKgxjGa1aO95c4aRsfPLUH8qIYMfwzEllGIvdv/9H9GX3wQad9R57s9wliULtUAS7oxD
xqXXGaDj3LwZq3YDQX1XiUqQv8Apqnl1ZfBI867yGhIw96OPkr38IonK1nAD87HTCFcMxWpKnLsK
Y6h5a5XyfTeYEmK1yJY/qkgkZpOpVnqeWXQnWnzO0SWhMsV5JbXO8AE1yomsnJMxDzWBiXXOEvaZ
m9Rrwo8lvhdUTmKgThEgU/asFSJMhHgssXviSPe3mUDZOMTKO6NdFVvUnb9736mziepbGxWCk7KX
AOMX29qWE40yBuqfFUUQlttTqlFS4UvpeNsUNFYftoDv5B+kLJFGWuE4+f8fwjjp2LlNVzNjVrJO
QzaSdinMF5C/HoAlXdhBlqBtdPpRFUCk6M3RMNEMAXeHdyNiY0jiYCsiX2lAWUKfreNDSWD6hrtl
Gt9D7GO1ddxgKq0LKVUiw8bfim1Jvu/8MqL2ICpJtkkyhBSxe3JxkjE52ydPpSLfVUh3pdOhuB+m
6tjzOUVYm3T3HkU/P4y7pgIPP0Kz+qdqzICkFDSLOGLAwIns9hiNGlS57Nxl6BDZB+tpgrUr3LEx
mDDEOCsySqxVngCKU+ZV0omIaGqSNzX0aAtRsRBc1L9AfIW08Aat8kwK8S2nN17cRNduao5kgB09
W3oySqKMgX//hUlhU/bul05YDraxxaYWzC61N8Iw1DnEcohZ401T68nYcRL8J6U4OJsMWl6ij1Nz
lISdL4Eh2yC2oz4olcqnxGEkPVAFDD41DMP4gEwAzQRYZ+K4czFjY2lJiFTYKDQRUHRq5Io+3QqY
gYGAZoYK/Tw5mWEjebhoIvOEz7upMsAlj5nBH5bDqwiVQNCsw+kny3r7pwLwpDooJuq9gZrbgw62
CFwzPqUYPOvW7TnDOS4Hn8gdJyukw4yBIpU/zCxzPtWXzPxyIsjFuIDr42QnFyNA90awmMgw+rOs
u7Mph2azA00OhTFd2lK69IzlW129GA0GfUlxRbm9FDE+ArDOVv23Jf8Tj0w1bJeiGO5FvtwlR+vi
zzV/11PxRpjXe1e2b5WhP8W2ekSpwvUKdNLA1PStCQZcQ/HUaL1nUCoareibAzboBRqMZjAtpyNn
RUjyDGQw6SlCTdGqc+PR3al5kHyq+eo2HDcpwmAFK+cauyKBvDn6phwiK5bHFoYlM0KCMDSeCd0+
pPiqKzphgZc3zrO7bIwPPPFONli3gX3j6JIQpmzoKTlSEOtI0kHmzTa09CBYsrvob4qFPmeDi6Os
53YgqU7RoXTGiPpfxXpr0Stl4IEadl9El21+Y9TXBHmV8aB2zcQnaKNX2WZv8zK/kSlzJG2V5jzv
qqA0yI4FAC9UQc/otUQE22lHHYoAy66DkJ/FpndRP2fQ47fDyjCWGD6HISK9eERBCU/5oHHZdghF
oOSoC4gNKtYm3sfBmoSutDm1GJHNm866V0cmkrPNz9jkJ2zyB7lDXUBE8jePrVsY2tEkM5vWS28W
r6ftGlHfmYRH1IOH4ZIsg8LDMHRSAdCokMr93GqDiWDobZFdyXBaixXJoHk4Rf01+56BofQuqIxe
CQs73PT6I5fmT1S8Z4wWrJs9BeLfJ8IWRWschaAzlRhCdpFEBPal/B99ZmNKPSJnyVSViOgM/1V+
Mn/MsrvHNfvTCdxaLN+Yfza/CzOFGJsLAPdEptGTtrdZTl6bVDyisGNOlFB73nNSWwnGJJsbeS6p
MDA8Tk1JCtdbL3yHqp3K6JBp0rmxbz1PIlkrjo4loRgw25V90FV9wCe9ZxHNva+ZireIZz02L9mv
oM53o7pGbAtKUgUODOl5spXTp46UB9gU7FB9IcHPRoXdu8wl/h9+NefTURMW/VHny1yZO3vB0RGE
SeGkJRdwF4oMDJUXbjok2PqbanAj8JdddRpyGAZHnB/vkTC9F73yprI1S4b12bB9aEGgkMrVr7c+
w8IGy6517YI+epTzENKCDXP1opwY6gBq1ok6MzmOCbUH0jwgvDMeXSU/17I4J5RmuHZeG8ucKZwT
zOZad1AMEQEW47CEW3JhFlY3gUwUa8o2SGcwP+1eZiaV+KGVCaERfFpV5zaa2Sby/cfvKdvZCSwR
6VcHC4xg28M0POhdTHQSsSVs+ZYCeE5N98ZSlT5cnhGMkgWJOJMRv0pg4TQs7rwtbzoxYkDypkW/
WddlpZ/BVMsST5Rme2hf6xZf9yFTbREAHhGvmDoq/0DGeLqiLicoCHMDvWZ86mbpaFEdT7bBrb2+
MOky1vswEvitvI6Ms82We/pYgb2zEcpK/mKyzR5KACi7U+JDuxr9QqSjcig5jLQyOU9mRjIzEnTG
kJS/VKEcWg05YClJKfWGMTzGdiGetZUcTIC4Yg23Gn5YJgNpBZguyW8Fpi0UjXQcLOSgWLpJY7ot
8zUzFhnSxBBXOuYSkyeoX8kHVs0lAmuLCJlpV1uYF12WrvvaueuSu0auSq1wvtM+8AiprH3GpH8z
QDP1xvQe30NNMdGXYL4gHHIUxLdDVsTvlsyKpr1NcUZInXxdluLaEjUqAq39Xx9fTVbR7RtToaQI
V10JrnNYGPFZomUxKgbJ6LaBqfkZbEn0LEossVTqaIRTmljD1ZLNLWldYlaD1aEp6W+y4lyGM4Kl
8Q2oXg3AAOHwxyfqDcCVFD5j9jRvrLY0ogoAn8pQqTWY4pVmeYaC7KvSuRBRR1ggizCp9OlP0qt+
loGoQBssycATcVrDCpBj5ST7/zJJdzUa9xwrasEIWYdgsLLlwhOT4E6scSdSx0ip/OyX6m0PPdJf
nP/QnQMspCTC48SY2stiypcZ+TFjLCzfp0IVTst+3I6EEKFMG3nZJbw4c3RaDnLzZ67n29ykH6Ok
veHqBXcoAxn4l/P8thXp1eylsDm3ZMh3h7hG7MVosRfdgugBzTCO4pAj8JJtkeuSb+I2znhLyESC
483PnWGfeszJ15zm4ZRn2omdGSsYCLKzInvxm3BpROVqbGjhq5FVmgvm/gKh2NAtb0V/naUIfuuJ
x+1knFWkXhJVQGXOzEziUHT7t6Elh61Bw04oR4nHb05zT2ywceOXysSzXCJC+XeBnQYupViQ9h0M
ZAdg1bC+Uf1bwUT1UWMsh3poOEj0Spo0STkSvByj1gV2nAXLVWx4Xl2d33sdMq8l7OM1GxIoHBxr
3RDM6ru+fVkmJou+D8l/iHax3IE42uK2rt21j/8qGPXYelxNSv+KByC+MCtDGxYzcx9JKZXJntCz
Q3z6wQr5HxkKMPkstGcWkhLAHFbRJhNenQkvdKLDRgjYQLQaRbRIEd2xhC12iUp015m67yt+Zqs3
HtADW8p40TxmNj7CSd8qGp+tr13V2X9+Ncbc7BLMoEJNbtoyVG+5e/VcRUYvvsS8f8ZOJ+j+tCKV
LhYbgLhjaDrgheMiovQBgtjX/pbIjw6eVbqFyYBLRr0T363McRhLSWCgl0S8zt9nw7ws0XRlA0N1
Pu1jTPrTESwKTYb2veLJZfchkCgBuXtpISY0LfAQzYv1hYnw3wX6JbNZX+LDWFTMwnZy3dPJWNIP
KZ99pYV8rbD7NN77oGdWnYzhmk0h3JLQ5EBQU1tvpsc8dne9TW6pRnCW5kPxDevKOOPpCHj5LyUd
Rey32PMMJuECfJp9h9oHW6UFvJOFeFDIsQK21pU4WeOj3JSepU3elqmwKAlno9Vgua1RNrSwXxFt
2+LySswiKHgr8d4RZI5G6FgMxVXIhoecZo+tkMjrq+iyI0Xz0kQEp4Mimhc66v5hj3wQPolUIB4B
sjfjWaWUwrKaLtVUXtFvEeRS6OdUbG6Yn28gWW61Q7DJM+uVZxeNz5JgUs3AH6u6GiB7qyWAcSeo
R16vL552nZfoLGPgYVYR1DCbGgLJySkxm2P6b57gnu4J9Gq4SObAXKMzd5pMmHeafiQbDYnBNG85
aBsBclaAF841qY9Fom0GpE4I+oIEEk6VF9fqN0f0JZEcZl0EXD8S5NroVXHSD7nyViELM6X8FtEK
0JZb9T0lIWi/F7dlvqQnnyXggsaDKHE1Z4oVphGHEWHhXPUIYxksvHo2cvWCsgOtGmJY16A5WWhO
Fg7PUsVCh/LV0L1PKsJf5URuItvbPvz8FITar5ofS4mplj9jc70Xwvwo5OaZELUU3Yp/whkwlcX+
X0BZiATqvH4x4Oi2S9RgVEDLlVmnkpRF4dGGLUM1gSiezmfOsCPrmI0Ha7GQgDgFlawdoo2LEohI
12V+DNdK27s8RL2+nkL4dqhWi+qFK/k1Y1LQOlsftDfpF+/2yFv/ll2FWT/JoB9pFrdooSscj2se
jiFfoTBd1qq69IIEiUxyLeLC6n4JyBqjDsrP0tT4qz8DEkkBiaSz5PTVW9cMJ5eylTC+iRVsBLRp
3ZhL46Hn8MGStS6kMPJVOT2mkR6ttTkLxw3TCPuM04LSWkWc0ObO2EE3OuUCpj03xsQQlzKeN/Zt
7NyERvcGfhmySBa19UfV2k+ztLfYQ2t1pfUh1Pp9TrJj1CVnkov8DCsKC3T1uy4SPx9mb14thiOM
6UHLUcfVRDPacy+/MB2V4Ro3XvQ6TaUW9EUd8vxEm0wDBE2Zm1ZlSiEjIx5Z37JTZyHG3rg9CARa
68weRnk7riqAf5Y6BcsETb+bhAmiz3vm0QKlRCbCtsUtOwRS2wcFmXokilb8jfZ0K2zzh0HhecI5
CphbyaW7PsDqa+dbEaE88dBQJSOdUH2oMPgpTEgQZ/zJO+UhOSBs2HyIShKa7QIjNQlEV+wRK2FJ
ltLDcG2evQRiH0wclq6V32rT/EaTvGWmz9rDRqA6mvgHszksp+ECHgc8Sf4pfgnTBCNM5ivWgo7F
mfmjKsDxqZl1UrPPxvyxzpETUY+PPfm43/OgPYFbDPMW+BHsDtjtuFXnWCR7sfYj80PO/6cpg/cs
HXN64Ft38lY+x0J5jtiKrwKMDx8llw5k3oYj3psgjrk9FV0hk5IA0AMkg2NmcrAnhExEsPB1VuiL
syULWatYJBSIUCxuJcVTpsRXJ17xUvRrhC7te3ooEU8reGXAu0ZV/BCF+rky5imSj8QyP1Zd/oS6
7goL5dXRVK9arNLKpf6RK4059lE0RPSOzW0kc2mWKRXd8pIl2qduHFZpfMX/DjVgwT7D73ZfIvQC
kOlzR2mXEFllYPV2VNY+cRt+FVTE4bF/hHWPnkBCKaV9J6vid01BjseCHwGyKxOSyB3F6Nx9WiCV
LIs0k206JpjqGg5ve1Li44DtVyBzQbmlyhJAJUYPrFJhi0DfM/YS6J4JpGgwvCTBiRSiv7OCTtQd
Kv5vCXdGEvykCIrBJJtF7unu/AdVCZYD+gf0X1SRP8tzwqg7/J3v1j/o/U969KN3t8ZC1LM92S5y
RDPEwBbzd7dQaQRzbA/5L6b8004TLWlgrL8iwMfhvDxTtbzY26mQYR8/egmwmi28t1Qi/VdF5w0D
lg5SA6WXpsJBZ6mkptOxwIwznMoUQQ7e89ikBEfJfQDJ0SznZPMMviVCPBeN2ZmCmYYboKf/bthI
wInkEQjr1dw3xmiHC7I1ZCrabUqelVQ8ccABZF/PiygE6u5PtNGnCe/iPjHS4ZH3sq8ssy+OwEHO
BKpeF71F+H4sqWaacQkWk3zWQvL1GJia3PkWPD7Ut0mjuZOxhDhmL3q7XXkqb3W9w+ApejBnaZxr
OJ+QxqzJyhRj85JC9uoLwtbDkr9hAjv1U/8OGfddePq6KdxFYboTAk4+7Zx+iStTTYbIaQWBscaz
P7sVf2KKOywZ9gHZSnGB0z8GIRxtdrMmtrwMWEW2Y1GAntt+LI17Noi15c0C7LT1jk8drgBVyamY
M8sbSrYvwq9gqJ7V8BFrgxcrSCWhb496cltJgVHHS9VXN8XiYfJMN73IevfAg3Mr/hdlZGvU7xpP
kkgefDxPx/meOiSX4eWQD8aaH2NOS35GMZIKzkxJMe8VSr1l6F6El7wZNX+SboRNScTGop63z/y7
LjfymfUru5GruY2utEwu2xQoJKLInnpGQoIHInIXW0zqg0hgsgX4U+SiMLpH0Z4g7lOWrOesPq8K
6A/DNhkJ3kseVCR3eKC4FfSSD0cjUZeIU5zzKtpKY+GB1rawIt9dbh46IYOfLdrHB+6LafWMHHYO
RkSTLk+/HVYxv/UzP/ySTcZmd3iZ4SzaG26GKpLRnMA9E2TIFZCkyvu8oTBFHtcAQhVv24N6toN/
00EZiCs/NgVoVYR3uIjE/Qp3TUatRZCh1wXCoe5Ve7UY89BGT8xh8uG9XLDTyzXcMoNQ5MmHroi3
ynDIV+tyfzAmv8SA2WTsH1NK+5TsTrFFTd6eLXE427WDXHQyPsdi+ERbzJ088KdIxGxShBEwQmDk
c5OSRwngH3Bbg8MT6dJTs1jvltkVPiBD4IxdweLwcgz2vBqv9OIP0oHKz7aPSdpgceMz6U6tmZ70
TDtaKjNE7D9LTGJPgXiVKEx6rPmuScwnt5x6Gxhsi/vs6z6IDTXj3kt/Up+1tJ1d66XE9yHLaNGI
SGLsbkLm4tHmkJZPY/xU17tEMoemfQ9zahugfRKSykwiUaaTlKEEa3Fbc6KqfmKCYRZsg7RB9nOH
WcsO69+iUoBH4jCmuSCA5sT6CHWdk/PocjEolHsc9yKGhcI2zC3coTAE2KvMawWMyjEbaDIJBImP
GZG0PTNeo8bbwbhL2fhZtcdftse2XknNVF/j6Mgb54QpBHA32970FNjigqUc2giqHg8vFPHzOF4m
AeCKLriqRVJG+h9dzYYUD6NAVlyUgSjusNsDugyx/5XtRRc6RJaGU438dyHb0sbh/SPNdrLakzYj
437A+oRqNCPKjOOnBUaQ6RrxRQfCF8DmAh/JPulSsvJ3I8/ue/ySHpRuPHqc9lgQxi7slORStBuR
lcm12Ne/C6kSneKo5KkDhGwKi7hXgC3w6xaYD6iPc1aIItr6XmC7MqckUjIEoGFZZZLrJ9KcWahl
9M4RPgED5RwGhOqwt+QbkKy9H0fCfG4MA3YNuNRpBZNThDDzsAweypKBAHJXc7GomPOQ+IU9dgpY
g91AC6799CiTbhMktCsAzPLGXSXyrheyRGMYPqiz2VNIwyGvEI6coNNWy7kCDDqDlEBToHXkV1zC
ZltRI2AVju4RP/bE0j0NTtpug+GlVWC88t17liK6Uf4txYY3hso5IieVWk+UiEUb52sEJLyAkaa2
8WUBkTZKYjDA9cEhUNJTAri80raFRoqPKTFuSt45eQ9wAaY74L1MZwPMyc5IkYJ5to3YsnFEAdnU
z03hIv1WrDQcqow/zy7gnIs44zAhIgBSjZjni/GLebZitjrEhtrLo/1BxlgSNPaT/EL4OGkI3Qn+
tX+sBboVycUjcvjQkhCXOTw/6SfzZjjkQNh1FEwJlxInooUobATIGynPCR8WFlPQISvRfEKtHGM/
+8UpvdYXnTRElgPSB7NFpojm9MnNy/6umMn8IbyVftYZypMBu4cRKnufGu84QFMBNwKrMugMo54+
SLzTudwZUXFX9AjEiYjFSEy4xdb0l+iWXBtSNXLhUAFkRtKxccQZDdCR7kRa8SknxEQp4AnA/Ba0
CL3i5IjqR0dp1KAgmir4wyOjEzS3I37KAT+lciCjwe87KMnydztclJUtA0HLiY9JG40DqIWuCeVJ
CIcLRM/ltxWAc9NhW6LOiKq5Md+4taZ8k1T1VuryzfInVGlq21HwgsWR1NuyFbc6W66FJaFnVUN4
IUFr/GE9e8RFObN+k9EB56gXxe/OZFZQtPYYs+8Dn1Lk90E6zhxsuyBleyqZ3WhQVem9cPRFDlNk
aFlhR9zjofpt8pdxSdivIgswJoacPB0pa9RbVQXKwx6PZk4gWItm/fRpfO9j/opUaGDAsoF2Y7nE
uOJU3gpYcVs1hLPL3IiRykrv2kM3Xn5LsfUF9o1S1vv8y/6oV/5IEnc5fikbI3Ryf0V3xzF22q7K
pz+pwaJhklGZmXcpK1kQKFP9Iho9yo5aqRxEEf9/phwHhYkgf9xcEgHBno0cUnzPCfEKmDUCmMRA
fJ64kB8daX+wSucv4bL+mDNo16/5yzIip4ELQ0n3sa1M6JQb0sd7nU33LlvuWznck0ELpuSiI1FT
abXKuSdkSJ7ZkFpIv0vDI6CdNS9oChGATC061fZuau1R3hcTPmwdAu/No4KerM4tH4fXrcvop7ME
MoatoN5JQattQbEHjSPgUWIW8P13re33KoKfJPME8OIjIvyEXkqxo16Bz03sbBN7SyEgALAOYFqq
/zVTQ3h3Fv74uPsvIP9oXJdAKmpPqw/R8UdisD6CqbQUD3pN1C6XEV+LsE1ejkwCrwzWULsIfkQy
Wywnj1ggX+c76/L+T8pM+acofWXsTuzIJZjiCgRu8cXqkWENwn2OlFLabqUByDOXsX8TEu0TQ+av
EzlYEIysSyzph8+wR4tjQaclCe3EU6WySYK6wstPDrSdfUhXFOrLU30DSl2pMim0OmLZ5Jg3y3HB
RHao5dk2XeM6G8V5GZaDvvVeWyBCQHA35MJFo4zJ80BoymtpxNe4si5FLV7IurAxmb1rXeQDwXLA
j0/mn3Sx43PfS2e5kwC6RC5pPayNeU7TozXCCNbgbk1qsCDjkon4btHLLKl1zi8S6Rilk59WTblP
Nqax9MbDbsyc+GRu/RzLMX+iIqW5nejvJXSpxY2T/rKlfF8WpHu1oKXDgcCHtjApmnAgweWcSQxR
uUngicIq2I5l07xiqXrb4zXHbmTfbas/hib6JZUVA3jEAwp7T+Zh6AlBsP/PImFb0IVTQSzWEKsn
GQByUnenPUjeiPVjZa7HcaiPkvpI5po1N2XRPzJ5PVmz+oAnz2OpBJFRk0K+OM30fzSd13LcWNps
nwgR8OYWZVBwZenEG4TEluC9x9OfhYn/RDTH9PSIZBVq789kroRmA9CtYqTNEGICVzfjd7CUifIF
+P3D+kbZfc4+fqSdk/HiRGfGGjNjVZygh4Fe/cs65UwrprKnV7U82NjTZyQIQhfpG7wDw6s026u+
XU9zfBIMij4orZCzqe/mr11ILhwWtCilgy6b4YZxF/X5hoL/UlnlyTCaY+Pbc7li6bb8LC5CKyO+
Ctj1BIUN9JDQ/uEqIYcxwjBeW9Ot1uX7NNNVEW8FHI3rnc+wNZJ3CPjC4lx25aVimZEcwZXdjCG5
N13Bm5fdZ8WA4MEUpontCpkqQ0kzuwyS7vTi4rRL5Ugn/ayN+7/qyNEKZ4le+ty86jcyboTtu3Wn
jaw8Z9DAXkvgiQ5Sqd21SLvRC123cg6nK8mjneotWHvFcnKM38qiBKtVvsuL9qaNHd0dOpy+eLGk
Uwse7oYX5CgHysErGJWsDSlshzXKrmrSB0N5L1JEKLF2LY/Rp4RuKldY0dAQTiYtJEE5Es2gOgqH
pLgakXwGHEIQlGE9myY/E0tQ1joCzDRYMQU1ABwKqWSnQVyoPyxEykqEC6MOpK2dpuFGiMU9Lte7
sjY3CqyUyKcTq2lfNZVQQyKSlFjes9J74Wot50fe649+jB5dZz7oz7KJHar8XqF1rZljUZZVJXiF
lKoAwGeCJRbx5h5/waZwzoCKlsDKrLN2kDSFS5aWb4b/EgXT3PhttLCaz68dUJF+A0RTpw9gZaLp
LMXPmLVX2qdrP3e31pJvCGZFkTB2WedjqHIJx68mFfxpVP1sxN0b2Qb7jKGQ/VGsfFRkHnXcOlKA
Q4wyWjc+DIl0UIWex3BwV8PJCEcAZUqWu3okj/Nkc4RS0HRE5ezQkIa4+u3hDCPiLkhxSGQeiZ7R
T4i3GTdtoYVRrp0TfUZFzzhQIaYvxsCB3b8j/pSP+AypLNBQcfQrAzI6yZEaX/pOhtSHpZyvAT0g
0H4jNA4G53K655+hBFSr1Fl/baLstYDrAGPAXclAINDZ8FNFZ7KcyaaiVDTrwV3Wxus6fo0EC+jn
8pCZfmtMv7N/adEfa7oBajzkXNQpKoGV8mQCqLU/SzG7SFymgX4z0FjmrC3qgt9twyPhWmtGJNxh
toSwLKurtY02DBP2kXku+nf2vt1JvCn8fTs9jBkfA1zkmU4+AiFs1l+LEUIX545Gl6vi74oIKlC+
h+E3kbeAJgTfav8ksuJ0p/RQ4dWS0JMV5kW+3eP/USjV47wgwjRvFSEG6oueZc0u/RdWSt4roThw
fUUXqEKUqOSwVdl1GbTbeCYx9N7NydXU1UP9dc9pdJvGaZBfmvG7prG1CAZPB1v00CBBNjXP4i2f
FNgUKJZFXJLChTjovTbZh1x3RlmMwqmLneQj7tBYJoKrONmHCl8+ZkfuYGNAPFfuKJaNdTMH5bxC
i+n6MBXbMOJLLSoQLVK1PACtrIidMVpjDI+qICbDsgH60OFpY4+sghU4OQuroZ5k6FPKIdgTudmj
nzGyT6nAdnGEgcdrQCecpZ6tvpKe5QZa3+JfNPNuLFcO+VNzkl9Uxi02JR2gn0D2WByXO+1PwxnA
q8WOE5ESwwfvDheRfhqHcdkdRQRe1nvGeIVgjGBaMMwJqB+OBvB8+u29jhzY6Rvs9A2InBYdFNvx
mX6dt3ZCDVSDBtybAIHehDzfOE29dGTK9pWAACjTxcfbAj4n/q1jF4XJlo16qL6hTmPTfsrBwgoA
pVXNR2+wiNuVULs7NENU283iQOIcyhOJf3aPYoFGlIlsj0uOttQjBOdhTMVzd3F0sniUMhFARYLO
SX6aP7DP35DfvnYD+s5wLoJs1vxaxq1TwKF0C5RsKYVTbkUYq/lPfKqM9/0wWFm4zixc9zEnMqIz
gN19rtREMfJK46Tpx14AyTA/DKyEnLa4fDXEyBWSfIiRp9yRfyEin1hjjC2vGVs+9Isi+kVIPCt8
642Yr+5gRpXfSq+oBKWAgXGDoS/qiSvfYncmotRqCTX71/MStBqhXAgFieuY5b82vCrFx7RBOnFN
6GuPLTwtvDoXT6n2U3wMaOzylgkFZsrylANIQI7FAjGrP9KG3IQRHbd0rLEJoeJr2XiZWIGaUE5q
j9lIuaDFbNmJ8zJAYkTEj2KkZ4hPU7dLklAdEGt+ziSIVSRTmG6C6asmRB3KjK0zK2YJe108fckP
1vBXwvrJ3kWrhutKenbRfE7qTkKAGlz+bkTeBoFiSb0rccNq4KCgXFzr8izKJgImApkXCJUd4wGi
mb9T+uCpQclkEtYUI/v9PSzWhRgbOPWTV1hMW8ieIoqVwXJKJEagQslGBXUyx+I0EXghZGFLdDGL
SAYvpvHBCD9Uu9FfJO0wGK8swne63qO2C+ZIDK3SuIqjgcoDKVRK0mWW3SMu2OoWKYOv8eTJSvfM
9fiFRnMCwWWstdN9WIxRTAUBJlbK6II9uBIQQRM6zPzEEkNVjW9m1N5ZpiqgZsip9GnijgJ7yxT+
ZquNDylhB0juzU/FdBylHnPxccSnwbgTnyoHNbPl88J2UUOSFiFJw37H9OgIo+E0ZuTV02JFgo4a
NEJnOLK4SyA3yXYezAB3t8Vm01XwRzckQeUJG9/1W9NJ3FRg5RWhRjQRVqPaXB/tdq9pGNM2zBgf
yCW5MKmzTz8rlbw+Hsmuv5LHEksfFmqIH+v9Byszwq9ziiay/1GpojArmWKH0AV7adKAMIMUsi/O
4SYX1nCWdnk/v5Fprra8ATPm4mkowSycQ22ArgmbPt43tLIC8ttxQjuLuBoS/oyEnsdCmL+79HMP
FG1BZ3A3cxMO2EwUvMCs8m3Talnoig81+x6g2lVII7Ek9V8GDwmf+hdijQ76pGlYbxO3pEmm59CT
Wtnx4qCQivDRy5ljtf91I75igeEn4jrZieBBtrEWtpEZMHv2BRmdAFFwDSLod5ksuKz4j94aeVl+
qpFuICOtmfxZ+8dKvm2z6MJTMa41OHF5JCp9122JvwxE+mlunPoGEo5OSDpgGvNo/yyMiIS/ST9w
J/MC3DBJT4l6mDjX4RgkG2eP2HuSXPjZx+fG+Ebc0KD+7NqbLPcOfKt0RXEDtgx7q9yW+wT/xPSN
h9sX1di3mL5z/GTRqclZZoKYbVQgaWy1JHT2aHkkczgH80+VklqCSLfz+EGtvXbImW7T1Z8Gxv/k
1tIFQe9GiZuIw3s9dO8qUI5tYNzT9G9xtb7gv/IBzNOJVbH5bNvsoentbV0ACNbIWWZcyhWz+Da6
Y0NNwROZtGhiCVIJlyIpbnGL3Gpc7tIgXqVFDCYzp14WJ8uLdbfTYrycsvOzNXS8iCzrr71GgmGr
YpBrmbNHMVI40lnJf2upyZQ8VGohbAX5mkrNLS7o1xnSWVN677GGieKIe+rQlRYxxqQAm7JXEScC
Tq2FnoVIw00E5cwWlhjay4yaYrDSyzqhLk4QuyJoJUQxkMgEjZDN67giG3sZ3heGsh158NRPocEP
GQcpVrLWbqpHLrPZhgbYZOdGrjiLJbj3kaf2Nfbq0uSn1EY/j93Y3tj5MMjsAZvtrlfCDhjnRROK
GS4b4F0Gzl6ThoyFyhBvz23rAJF2B7mM72o2XW1agyL2q8g3ED4zP2OvkPpd0vqua6W/yq0814RY
LWlBwUmvWwx+rZLOQJp1YtIlJIWPMl6Yn2umPjSElTE/8R/WCFO72PaEqeEtsaIwnS04kRVqihUH
xmkDB22jik53Zj2D/dWPLpSSmHQgV+KW/lzSmB0d8ysqo1RunJMWGsWGZ/hb4vggJ67qHdrTmWSa
pLnnGtIr/qukTC+ayze2gsBztFOSx+/oaRgGzV11pw1FfJzYIoZFZTN4CQl/Mtowtdi9B4ukEM7R
nYQOKzkwBsLtRwYqScfVV+WndUvsGA8dT9Fcv0mAw1VbkvQAre70f+VQPcn/K4dwulx0Dmr2I0uu
XsZCuIiwYqj0iQonbFmldZViFwuuZyuL6I6t6I17tOvwO9bHYCTIRre8FXPWQq+bMJanJe7RQ594
bt4yoX6XAJSAKY2ZdrETrd3PVRHoP86k2D3aRn2W7qe1Ce80+wg6MPEJki+jcLVSTHx5e7Nk8y49
WrRLATjM+H2qc9sERaiEeoP4U5P8cpOCRYbX5xUxPTzJ9UxfI2pGApElL8KIJBIGgxTKm6sbI5Ce
MYE1lkHFmADpDbZeOJDytoSzUD70pHuQ4PigCRKkWyF+jwYmBlO5NmvBjK0PF1I1WplBg8meBn7r
N/IOu6XxKdL8aEWIThFsK/FGNt36pSvAsXBSrOl2n5l1TMw/uP47XYKXYvojetkE7kRT4zoCi6Cz
jWJ1rr5NXLvxVXkuMFIqlt5J4v6w2qPIgHKB+NDy9RF76VXoY3K4kZALg5utA9ZrZ/fxR8DJ9fZS
y5aHs4AnM9OjnTfbUQcP+UtF7GC0kpsaJiv2KGC/TEELHwAANQBzjxbX0sTzsIO4L0FCzsFMWBlG
SAI0acUhNI/VKVHH04Qbc9T/RLgnJnh4EbI+BvpngQEU0PmmZxLyxzJJlrIuO3slRYgvA2SWB43b
bCDYdIrS16RPr2SmXUL+2aD6z8SLAWh/+hjBE+k5nfMA6ksLxBG/QcotbCcb7pE3DVb5gb8stfmU
e+3DGox3zJGsBKeAyNFwkTyDuqtuzgTJj+lZ4crWSvO8ZInTdqmzUPUIfCElidcXmTqvIv5qNrqr
5peWYKbWIfXVw2OaGgYoqD0vaWMXC5ATGZQ1fa8S7NWFQq+SkwGeMsqW9sLWwhsqeYrAeFm2zZfw
bYWTJ2O0WDFaRIAEFUCCE7DABbEy9nVHFTgO28NhQGan77FFfO6qOiGEChAvSTeIhrjj2QmF1VCE
yj/rfaW0FfG0lKDds6WjoD820sNExlrwNsi8DTGJlyVmAEIKzwPlVEHFxT4wdhPiJwd+tijtwQQt
UwO4fEADQbRpT/oABXKnaueJoIIiKZ267VlhjE5Tcv8/0vkimG9Andlni9eODGvTFa70Wi80KWWa
fZjD8laU+UFdxMu8Rwg1MBIJoYduYDHNpZNTtEcB5HO7Ah2pZgzQJPOu1bET+VaQjwDTZ6U7J6Zb
kBOGHwLOACad2sPelSKya7f2MFMUtnXuDym6efRNIKavVms9VLl6xmr1lMUMFrKaxFdZfzIcsZM6
P9Z1FaJZC4QxC8qoZda6UelrGP+k6lNFSg2TC4QKiVkIZTsY6zi/QE51foyQvGJQwYYPKYdNPZRL
gRqhFjhkEpkGixFWVnxtzPg6ABLhAyYPRogQu6QFniYOfZLrD/wyUvNppv3nhuUHAuAH0EYFyHRp
2r0MYTAtz6rM1jZ1micPOX8J/0SRut3Qrlk1h1JUBoszdl9oVv6NEqYfBie8180CdciyQitcvIZ2
xwwGtb6SLUqREFjmfJ+/YPGemI3aClZRXuKZuOqR9QfmyXl+bch/cHMR4S0EaoqLCc4Fnxo+pLSu
TCXfqnF419hwSUh1sWXTLOHzL1hpjtepm6/5m27maG9yp2KrJfGFcCp9a2Uz+KXbK8Pk1lyOHXOY
KZc9SCf2L0ZE/a0tx1NkFKcWuo7Z3ZjfHUXxnEAGnjN4wPtK9JhQ1EnOXaFgZ03A9q+LaKfo2eCR
gympdTgu3UnjU0bBetDz0dsJQezvOnKlNLwxKrmCcTQ+8o16Zs/ZcKQr4/DLiC4APR2fxVMxgqoR
/xXzihegzLp9IgUFAA7OjlIB9XPJmk8h+6qN8lLEI3RKPA9yb4/tFzNlnNdwr52BcFyx3YDr4g3B
uD8Tb5HCSddXUJZ654jF6lQjH/KYMYBAHgEwIy3i3w1G1WAQiDhU0AVEUDuOZYXokBAlAw0EmPtL
NCM30Um6nGBPDX+JmaRqsScRM71Vg3dEEAOobTde7HGzMlSFHeERJyKFmq1N7PsSDY0qthjQIw83
hcpI3Mx7HpMwC4xF/ZWskzugV4w68TA2FTSZyBEbXoSoVL1Wld2GXR8whPl+T2Fw2XqgBz+LXTYa
MUCOIPJYbYwVZ3bLWPRYFw50hD2zPB3CB9BwjkPQiuQvtqHT9c9i/G2EMfoQhsLo7Ks5c/ZASIgO
0eAcTFKmltBMq2vFbk2HrriiQGvuKs4lIhrPvVgdatxLs6XcyiYOBRDHJD01GlE8hzVWLi3ezGtd
N0BNuOiPxvfce9W/+8SQUivInyLQ0hpJYib7haJsHpHcFdxXqvxXZXgR65E9/mghacWM0NiRLrbD
IAkFw2ALv5Glkda2R24xFFXRpInMTDRSxaD/9M+UA5Vs6M+pJV2yMq5LglvJHPRX6oq9xQeVcFEO
fFknMVr7ETnzG5Ox3Kw7Qo9Mdc+mM/hI8pUhXKgQLojc5hmz+KbqHJ1oaMDd9LjJPHODjKxOnnr2
u2WUlqJeWInnbjB7KnLq1/i0GXJALhtTHjSgeCgFiQMkDJrTcBKyw4gGYi6N8y7aTgws5kJ+FnML
Ncp60g3OEVk4otC3FQ4XVQXCyG0N6aVIaZ8UzoDz6ip1E5rrxvmORnTfKM/A5+27KZD23nWB/dPQ
zfZnhIXtsSSGPWVfqmSeAuq+Odkjc5mWy6vh8oIvk+DS6woTRSvGjAYpAPGgkscc8yx+IRWAdzSe
TxUYEKS5uFmyxGKrsv7AtWrJu9k9GhIjgbYrL+oEmPugg/iea+Bkix4mRRTCJEK+T7IajCYNw3DJ
XcNkubrshVLB/FGfGpzM4BULop3HM2tpDNyLgkxPlAJRIK6zNsOTaRRnCltaJW+r/mI1Y1ZVl1ow
GElobhSSCmHElZtEuPJVM1CJSwT3QIhyTekSYcaZOyZdS+73BAPnE1IyAKAyUJKBhMsvNLxnrUe2
N0lcLRuv0bFUEDJQFy1a6ZYkCXCGSS19Bp7KdgQxMp2f6oj8i40q8CKg04NfIbnTFkzPBVJ+h/Tt
s94Mn0CqPqMOuXp2GyKS0cbEYw+BdO26YPZhVQlP/j9IJxnSO4GABhE7NpYpp/kEIGJnaEFboLCS
RRWVIAoc36iATB0Od+YQPztjFZ4BV/cILqD/5yGckDZ6yrSUq+jH85sgsdcfi2OxGhfirwCCxM2A
mjQ9C3T0G4FASX+eZ+FEaCuB8+gMEQ6l58KgCAVYTObpDq1R0I4YocDSbf6JMEaXzFIidQ/8kNWf
GOWlhDBoogMpTSFktgtgwJmK2SE3F8NXz5CAwLkZ06z4QRyVShYr/e84/IqQlWfkHs5eGu+shx4t
uhFu4kNmmr8JdIoCvvXuT77dI+iPC0OFEuR2SqMhYMhU4ycXGcgam+kTi/T/X5zx7c5V1bBrNRn/
Msc+JtO7AdqyI2RI1F29ees7IHEo84VU9qzORJoM7jNPfNiU4Lk+QXxZlAtF0Xw07V02iRBRP7QS
WDdPVpW1APQ0vzJUxjUTuXZYowXwekntYivVIHlxFXvL8nvnWzYvHDnHFq2DPnd3pRevxWWbZgI+
4cwYKKPM4biUzAD1y5wMaIESXgzRg26a1U6TU0+kMrtGTPrln2FlULwFarbdLMm8/UMZgfMwvQvH
yUK0roVz7SYnKYmgff3q5/35yjC299T/w0EToagRkDsT8GBwlkyoLBS1JO1OPMtkrS3lT9GuYNF7
s7rlY3tndPRg7fc0yuUpNyQPGbOTSwTTR4nPTm9/3UFz0v9dCJSEHZS6BlriKHsROfcUDnGnoDG1
6fEtlODRf90nqdDHkguJqE30bqIi4+cnoBphINOSk4Q7Q2OGNexCf3CTpBcILHIMFPlvw/IU2Yjb
mRbmfHgNf7Vyv5t31+RO4LMpBpiVCAdy428CGn5Zk0+a0If1VJAN9OoUJus0gGw5Pa4URe/c9mt5
Qg3026YNRcbPbVLdORorzkKmBctmQT6pvXIWvfW8I9F2zBN6JYSXjxb+UqMJzjoR6IXcbVD5R8js
O7fMrGhSX80qPylzvKT9l6j4FzvxWtV8+pTexzFoIE+sFbvbtMP7b7PpD11FW5f48Sq4TQGSu4Ck
dJNh5eono/wYLRB+FlO/eeSbm44g9zw/+kUlFzFHk4sx7Rb/SJtpG3T1X6if73QXHrE7e8INS34B
sSswk5q+RGL0xlCEyemqoSzil6stmHaU9KxfrdGpypnfimqXVGeyxB1yOJslOgoMNpeydOYkdsr7
gJ1LJT8qK3CSYKcBZoolRcBFBg2LA4Pkzat6Q2+Dt1xmSyZtLRMTBCDbfeB2qcvIp3YOZgHcVYYR
C+LwcJ8aSg0WPsahlnVfNH+D1f1frYA+pQUTma9nHc4VAh9ce4w9dotV8lvE/bgnK/SchQQS5BTP
HBUCodcjUAWhMpGQTH5WHokHjS8xf5aJbVnmEtAe5AIUKj0AycmVBDUEplOTUPXrdzIKdoyCiY9Y
rrmOus4Dg80vJw3PQf5ViWSSqusbpDH5a5GbzyYpPqtE+dAJu1eE9Y1edQRfRJkgDMtdRiUyXmeE
evTYh7X5as+kZDgtU8vuMRODmiQBQWFhyhosQ91mnqsPldm9QhNYYcvLZ4aasXhRf0jenMFAtFAc
4pbGTC89gxydvIWJYyquOMNRbm7gGarmMaWUgVty6srsJjRKWP6aJA2kGSjho2z3WXkhhRD6EyNb
fM/5eRIYHpDuMiMxrDDqELLrGEQiRBWaswW+CqrZboHgoyEeH1C+EoO9gSTuS2RABSZn1R1hEQ0F
hu/+Gokqw2AAmemjc0bDuLRt7srwjBjhHSOiBrLv5CEX4wPqy6PQ4JlsPxVKAf6UAdeWrLB4wTH2
q3JmDBxUT/p56XgeEI6xVLfYYyI1drTHJ4o9JtmlJyAOrgSEHNaZ68feYJOV4GxmST+c1B9A6c/d
f433EErazP5iMaZLnPzW0/6txQr+WVbis5TNZ8+6oyaOrqGdiuzkuZdw7cI2DViseEnRRRRWdUFx
DnVNdqSmo8uAK5Qe6kw8t1PG5YtjF/YnefQrY3xRmk6ySMZcjTGQti5hxiBONvcf0CfJuCvhQlmm
s1RrYLsx3CMSGh80ngoe9sCWZdoLLsmNU6mgjE1+K5rIJEQ9FrWG9Vpe+ZER2oit/KotR5aMG3jw
bH3pC9dOQywl64hp0h5lTVg2P3G6kMAt9FcBxLh2mGfKtynZLSiOxlS6BOxoos9VDNe0UELImd85
kJAvsxhdJAw185gcdLN3QS/bUvSx5OhtYddUPIiS6mUyYG0iwC1Xh/ep1ROPKXiIOWzeh0J/z+To
PaqI+0amU34pRfbRgsAW1M96Gz/KwS7k+jwZCX3yocfD18qEKAHWfNDAauvVtJiW+XC+xzjILAhL
tnUR0fF+SO4kIH/KHUCCGna+6HfvFcSqNCmxjOddAANV2tDP0oilMT/OXvMVK2CX2Oeym7gAbw2H
c/M1UvF0ElQpqAI9K/zhKLfUXgyMauuKCX8EZ5JcxI65l3hMaEXGg3VprP+m/dP+6Gad95lIq/gs
WqyPxrNIK6/jxyn+5cx4QPEBWIudL8VuQW+nY+xyVvD7IUy3iXi6Km9a1gexisMjwbZ4JBVw2WGk
tKFUOAh4VAQLxqv3dKTA+BcrrPTHFtrtNkG/0wc2urb6LSsVO9D6qR3YNmmH6Sqb/K+bfMIgPdXz
QVAigkEAq3nFKLC2LcMk6a9iql1MWluh6+9anj/YdDzyl/iJHBmADJwevdnZJrXcPcV1eGHFZKG6
uQEbw++URp/B7ogYPqIoHGJsczzFheBmtDBx23lJNHkz8UKc8wL0OtILtDgmhqE5S83fOmU9UQSd
uVLqcJuPggu+M1IA82ieFQFDY0zbGZdyN2nnxM1q5r0GerHBC/1sCFhE6Rd5Wwei0SxD4Vt/MdXF
XInBrwTL3SHWRkBBuMVVywQk2DV0bHbJU3vb/qHlPFkbPZbDKQnZHGIjjNGsqjC8Y7BqWlQI2Mr4
zsvzp9gTPXi5Z+DCIiAunGnPSBfDSlnA4tt5BvKxfzLGRp62DtpRf9FpW7Cf2fsqu2zUr5HHqayF
GVeSd8Wwn4X2LoRsizVUlSEUCSCJOcSCVVDhVp3v47njMdGUxbWwGBji3UyVR+6yYfqwgyjCMPE1
I8hmaLxDta0XGun1pxsN6APrl8Jjkq29t8zsTJQnmmueOFJ18TsBWmdstXgEoyWHjezwYnOLXPMj
lgpws9Nk8Qd4sXvs7oz8gEK52xl4hEwueebTvzEtIYvAyXSMZBGu4HPDynZERA91AY/Kq6s/mfOI
kwTEDFAEE9PAercIAy5N9SCxK1wRFC01a5rURoRvvhONfly/FrYy8L7eyMrJswQOcY6SkpFll/sq
X3ISeTWKyegdQCfc3N4THNgNGAS0S0WawdjAiYEeCIeBQxmaQIk6BeO5UzCu/+N5OY7C/KukKdYm
ggZAjeVNRbTzfGoahrAEFebCUUI1B7K/iSJvnWdfqgTfnKYTmV6YD/KLxqjJEgzfmi8ieeWFbAU5
Qo80ENY+6FQ5aE1jz21OGR1PtTtshWsukb1wpw3Ck50KRS6aJ0m8sOy4CP+JzIEE8lTH2HBIQnN6
3jS9d4i3injJG6iIKbgqX/DnNdxjSAsSP6CYnjd2dwrfOWH+of/BKgj36YPXe8aTqjFezD+K0gxH
EydV197w9t7YpLhddySs8MhitMd6uont1RrR4R8MVhhwCQm86pxY59ADO1/sGVQnn2QXTXhA7rIJ
CE7Nyhabyd7Mo7AOAR+Gt/Y+S9ZROc0pCOJvNOMmNdZKvbanQPEgUa/1NGtrC7CAIXJMBqdAb0jq
KYNtJiN07f+NeXngIzvwAzcScW1YX8A2NHaTkvnU6sCLpt5fVtNbdemILdOOJo3TBdj9umCTUvG6
rhI6lEH3YA2z3Bjgy0zh8l7iGmuviPxvYy3fS+Do0QZY8NKqMPM7K0w8rCKoI72oGUJBX481Nmlc
uOgIWd4BUiYXYuoYgc4lexF3rQmufJtSJGAA58i+XbLmatVRmN+nj4xQKjII6+RYuowiId6jdUZF
kJQyNPeey4T5stm8QfWK4+4hPKAQ9LTPy4i8DZA6C3OQB1NLkqCG8VtWW18GpR3X2aEcTXavIEXG
2jMs3eVIIV+LmFTRU2JSPlXEdx86etJOoOsur0g6pjy6iNR4PfgZVBOnfhkdLuv+bsVvrQJ5mk4k
Yw6nXUpTck3AFBOGBvMPafRdV9qSRk0M4dtIY1fYajcn43sQzhG3uTbeREEJB+JRtuV0yVFTmiC1
7rEpnaK+PfSdEApCcVum+k6O9GCbaYIm1UkN9oNG5wChY+H2YHN/ibPysfqiP7UrSwbJy2bV6yaV
FDjEfBr4z/plDIzvibAkP+JhHNMtDlqQV42gUkmxJNBkV76OCUFH/pg9sH2ZMtfefTajUB3uljHd
H5mTr+ab2Pf8eadhxXMPChfBBP8Xw7X6zi8RXSVhsovNfmn3LeogLGluvgRqnrFWzcn1sdjOqp15
GUvhkq6f2xSjROdXAf3AfjYBcdvYLVYbsmda8VWpGMFX45GQLN2HRTm5kcTMwJh8izmH8dtEuwsE
M2iBj0LcasFfnJEuzMC6HJbOOoY2+fTqaxANLRbyWuAlUkTVT8bxxES71wagPorH1MtvElBE3Yjb
KfEEjWNATo+99dzkEv9sR8gXL65m79OQlA1TSooYRqCzUjrijxVtgVT/V1MLj1F8Y/R3C0YQvr8U
TwFAsP0T4uaj1IZXB2tAQ7nbxO/SwfAOkqS+rsY/HdFu1GqOuCEJVGtnM6PzVkssImv8GskR1UlW
2hCTLzUbpm1Y8d0Q0ppkrkKIzbxg7qBvnGu/4U/MwzlRw3ng2U2k64T5Uxcj6i1KqHY4KZPILMG8
WscxtzwZ8/+8DJ5q/mqwK9pk3ND0LKiTU4h12pm/tV60rr4jHIuPQ/6BHabIQNJsrWdwHpMQfJoM
5GzYfWPkRuRILN0H+9ig7zfycpraukcj4KE5Ym01BIpc+yS7H4SBQIu9ecdi1JzXaQOIsEuqMBdh
/Ell1cnSv6OkHhitpVgvh025mJl8b8VnjO93/bN+Tpr0UWTLRzQVH5o5v1tuUldH9XOKDxdzjUmI
ZyNSto+JZe9aOCvvtkEAXcdXXtmtxJRUKW5KlNysIrrGuCmJ4D0d2HhNqsulp7LqGuE/zU9GA30m
BCO1zGyCALNGLzFOKpsJBBUyBRB0WckM5SNkaHt1QcisuW92zEJH0pTI5WYEslfQzXmaNQZErROp
qqMBqE1IChgsZv8cDcXcuZ1TatvpQEZAb2HGUzP9Lqbl47JexrXyupy9qkiHfuaCcHGoeSPPdc5z
zcJ+2AK9oXvUw4Z1Xh/Hh1a94NI67bL1pmKmwkB1gIYsbLjR9YT5NKSzmeWuCYFwCuMlIdkSy3PS
PhQl2+UX5347/hvi/FQu/xnp6oza7GDXdgizcsYLwe8neNmibt3HLrp1AC95QM9LhVxr+cV0JtBX
Eiy8cqtYQcvBaEAPWrsw+SZHJ3KXVD8OKRlCd5Z913+gaufMVwQLBSkZ1gVzFIGaFa2gHOYi9EFe
sKlwZ1W9XEZ7T1mSLDSQ8ncNHgiSDRxt8VjLYAjE9KhW6JTn7bhWxhHP28nsUQMeDIlGkH8Ij28q
RXAme6hG7IQ2ZBOx3yHyMdHZrP6FXHB0sOZppXGu/hawUOnabk1OtW+m14EMa2qUJAalUupBh2GA
Dj7j2vT7Ofm0rOYLbjmLxjILFKshUatpruIkHDuGXBZfRMo5s2mwORtPELNRdKO4Gwh0ahkDbfl4
Hv7PQEdP1Zmmb+iCV5baIcO3XAixK8qgrgZSbWAsZfXqI1RtZV7QsULBV7+kcXgr8JETEsLDVRVf
aiZ/rX9I+TrEt+SB15osUTftX1y7U1ZfWzG9RjjPxpz5koEDSeKD1LkIqQl+hfdxlHLJFyYDIjM8
5oGwd/ALh6QOaLwM8mnM5JhQryX/j6XzWm4b27boDzWqkMMrAZAAmINI2S8oy7KQc8bX38FT98F9
qvp0yRQJ7r3CnGP+LnN+N/24Rok7pSnGloihdORNqrUbJnW3pqfuBa2VRtpbhM5vc923UhTLSeYK
cbLxwleiqb5uAJJlQDXtxzU5mCkQPGIV653cNJfK+C1+4Um4Ktl0FXCzN3xKc9RdjYkY9PjaR4GW
Jk7921SwVGkSJpWKeR47pd2cMP5ljfk+Aohs3AmOrJKxyPOv8YDTuXOR43Ohv09oc2mVhsQZJPhi
lrpPPo1mk/VXqcQqqCUozkRXZuqeCERgVkfWtjoZVW3qIXRkvEa1WkI9y4tADtdg4GJjGbbh9K0M
EC3yl2FKz3KtXiLczAILkTIF076MdH9Z++D9MfA8BaUKfmyBEyljYN9ZOKMyob6kzE6MxLWIiZth
v8h7e8l51F/ma6lQjQ44rAZS0xWVufNUxMTDm5SC8UcxkQFjlc84Aog/koDwWbZInAWDT8EMDPzI
ADx0OkJC7xAqYvNp9ZneCIeoKrOL6v2abAAVtmVP6RabCB6B3whJu0nW2DmxexTuWZvfMZsAhzvo
JXh85AZ3yRWdtLYus9aco1U60vrYyeDnaR/UzHTXvdCsrNIW3xRn8F52qEReZpxFcXQja/ELvQnC
OdrP+UL+aYZJSjqQDcLXnpeW18g5w1Mhl+els0W1PgoOan9x8dkX+ERT+olZ+4PnEQFzGtXo1BTi
sV1qJIkK4R7utOEJCyHUkdHLpCyfE39MN2ZKwwrHI+QoNFTRK0niqiFAk9sSNtAqlsnThs5rZCxk
nm7113htT1b2KjQd0Ci8+os15OQWIdrQcHriUC4Ay2iWtpUZzYdBNrZBvXkXn1Nv+nqBzom50opb
sgVJm6s7oha8OVp3WE22SsnceqtIfhOhblAQtssmdHnUtSti47l0JBgWHQyLCHJaBsPC7oFYmHiW
hirdlnRfBt/WWnZSEhlrtyPzmy8Wh2UYZdAHzuxzvIlzcpXJcJ+6SyETCSZe9Bc23Y4IhU1gLhN5
oNOGXSnbCJmRnFLd+wErHFFzq0xiukk8ympDtJQn36gML1cSAtxIuooxJTjciQiwVHYnSRLiilu8
lmkgEU2xwk0RXZX4Jwb7amXJPVO0ex9WD0GeH+YwPqYvRZaeAj5CvANOrDYbeck/0jp7sKAOyVoD
SXQqpuSUzaDGe+QDizvjSKmV08gORCHOpM5SDEmPKV9OosTvj6OBChhibWvWwWp8jrJ1bnCoQlFi
VKed+04gPUPj+G1awT39UfmnEme8WlxXcJhh6ixY6mOSH9JJdFS63sKp1/AUwo7ohhZb5a6MSztD
ZoCpDPNZihBR42mhpzJPo8RmWgboWzVX3Shu7KqhQ8EkGC+1RIe2swH4X6RiusQYKyuFodmq2upK
NsqlpOKTT3jqT8iVJRXiEk8gm3v+uUQoukYat3plwItmmB6rJadTlfHGcUXzfSE/Bc+hG2uNU7+/
6U3Pi5g2UvuHpZu8xP5gLH4lZ4AWLWJ4ay9J06taoPU71Cf8lrLMKLZwVvE3JeO2J25gHbV9feIH
/29aMIWQpHWEmA2oA0ySUI1HkegqXXV7XBIt8ZEjVuHiWuLy1uZfpjw+1I7dDzpY6KF5Ie/jhGjk
jbo1FpayyUadNEQYeAVIFIHS5+eMWXGogeI+lwvwU8CIygeOD07fgpNCqsEqZcle6KW9ZeXcGbqf
QOqi5iCpc0uQdWhSvaFzWNvBHlXGTGpx3WBQ0pN7qtWPdew/uupX3hkniHTz9BgG7YHDXAnSXLyD
VBBRPvIkf9ZZ/VEMycebR7AdEShl0wJ9S8GfB1nB8ltBRBhPDcKaXFxMDzqURxyI1wssA2G1y4gk
66OlNexjXmqcniIQBQU5ooJg3RqzeCzLd2NNx+xO/A/9FO71CfEkMVLprMLBk/bisu6bhKJPLPYU
YCaRqjHV71IztxhdYcXWuIRwuoOy77zv5rUmGU9FiBAI45CT29Hb+C71LFPjnX6bsJQVJ/wX6W4g
HuvvJN4Qo3lGNXo1f1YVlBAp34QXR0R4DvvJ64d8l6Z/V/iyxiX+t1IeaHm1d3QOiEk/l3F4moSK
rB3bEvkOhup5qJ2xzPc/gRQnCIPoMiZAZYu2+Pk1EbDoq3yA3aVO1UsaR9cFkQo2/9wSz2UKgi4s
QRenZ6t3LBOhHpESZF+YJ7oIwWRyRNVIqmFaw5SwSD0EYCk8mzUhhA+p257SGuAv8p0OuS1LuJQR
Q8HR3E74X4PTsCJhlG9zF33EwENRURKe0lJaTnkBYUqDI6LDVrqxceTsBO3CwTIeGa3vUO2+v9zH
QQ73H0uWwi50CWh/Rfn0PDGKrxHqWROkPGU/ENfZAvOwJ19LV/xPbdCL3E85po3z+qeuSnpygUwH
L5+4mNBDWzrWuSno6T0xiQdV2ewNcYIpB3mjGo8Dv56GRbPQy3NxJ2al1aSP2B3uWpjdsBcE04pd
AVoWivy+m66iYdwoQKLBw+DqiWydKjJk6Yhwq/h6WNN8VAQEr150j/DnZZtJAD7K4jptKX6Tf2PP
UMGFA+FLJBfUmeKHs+ELkUXdGwXRZKDEN/0UX8o/QmIuA4OKhpzR8GNa8w82EY/cFoih+NZvMalD
Mmg40pQfFtwnLSbjG1++UvNtWqutdUheGhqstssPAMDX3h1rLBZIm1H/18V6iNrygI+LQSLjTvbe
Qq0GaoNYv3LWZnJlIqwhBjmNNwviXkqkQPKRFJB2/TY27UIwdAnCYg29jNEi2IluDNqp/zZiz3SG
2a1F9Do7IlAP2yN2Cv0Q/q4IdFB3MXlFCptENasvw3sar7GSi3jq/FrV0MgAPGqAx+9riwu9VNDY
54gXFTzv/IK4UuFy6SguenzqY4fFxAyKpwAvr2xR14zKIeYs5FeCxD1Bqtkc+c8IuXknJevHT0UQ
jjr8enSYofzU5f7Zkg36VtOSmTpFxT6ZzUAR52D6I5zHOD73CEKN/l3YEkgPqY5PNHSc5SsZ38BE
9oHxoj9WcX7ICiu7kQ9dWO7mzULjdIs0nsWlObq/shoDmEGQ6fsvHSbkuxjSQ+GjK+x8HV5E5bKm
BZ0dGmezd/+cZBGv30Xfrs+aS3QiihaCYpr7qbUwTQp3H5XIRVa+xqy347cyu6Lhb129SbeUHCzL
QlLxsOqyLmdhmoOAWlA/KpPX9rqnRBH5bRtTJ18bEITAHqUEAQFYyZM5muS+8upB3BJdSkqsZre1
FLRRF0iG4Avh6jOcBZ9KdNiQnNSbKuTHBjDBgjDSxkmoMiu0GQejHJdQjo9hGSzjQjCO4eQ8pkMI
5LlbfOaXvcpiOCeJyAVrivGmoyZIXBmPsdWxbSRgLjXmU+sgNrf79341BkS0W1BEV7DBi3NJOuSA
uAuuasTYkiZvSvtD9YOY0p/WNFB1+O7Q2vPqbJSgGZJ4PzpGNu9Fjdfj1gZCLhW760P+iSwRG8xM
OIo7WATfIUnwl10+jVv0HxnNGvYCGQGIZEz7BrutkJpHCXLA1OzTLNyvZCzDa4ljV5RLyL3dMSZ4
SIhENHUogOuS+310FBafJjm+C4U9K4lDzzw3hn4nH4RRcgVYg+K7LtKfkkTK0YC7SJqZHpgOtnM3
x8SJxVy/T6rdgL/pnhmhEpysSrmZh5r1lEDNWFMzpsAyMMggCVZAgpMJ4Aqh6BL1wY8+j1h49EdL
0F+P3nXE6JloKBzHlwZ3KCIIu4a3hASh7Ad7WZvdlH4XYvZQC/lB6sXH6iUs2FVL8DL+9JLhqYPi
lXnlpMtfkVsyHOkgaHf1iwnkqrCjjwV6QiqijOMo8Ej4aCc2s5LqofGKhqOKn8wK8aeRqauqKy7c
bWSwa1qa07BFvoMSjzVRMzQ+euUE3/JqcIBKOyW7zwMhsdCjesmCZ46JjuhUWYRJlMqb4R0b9Wol
89U2xWeXC6/Mml6qzMPWZ/tKFD+GbjrP9Z5cg17whIzLuLN2Qqpv072gKFsoZQwm9W1OQ8q0oI0S
BoZ00/SkSCMa+MEkWltZGkzGFIyKwT2RMurYiJ6lzo+ZcUwiXYxghjgm+JhT/MVpqGMsadwvWXxX
t6IzrCLtTLIPN0G/fMDu3TNXuQjdd8EkPBnGQ+kqmMIkJbskanhdoOjNrKgFUOtC/tFL3bOJ+B27
6JO4747KE8mDnEPlZqtjmW/qNI5SPh2ycqhtJZnv5675avFSDbAhe6SCy1Ruhw2aTcbsGvpNzdax
bwkDwV+jjj4mg9MzHw34Z33rjdP+Mz0Y8jdq1Z0YaRB/y/tKIRMVbzYsFi6IHwiSulHfJYyijfDY
RxRD6r8ZpGz1pz0wMPmYRD+X5J38A+0Ke6KMgqd8zGw/wmC29KBf50C2hYyZ5le6G8lqBJ/MXdnl
jmb9a0CPVRzEcy4EEbQF3cIhI5Avx7aWdHFSIFWHWNbERonlqPjjsSbrrAtC5oOKviNQGWA3j/g6
bSv245Rrm1GdXBRHQ2MTHZFf3AG96UuX/+UiCUYVLRCb+B4D64BZprxP6ymWOjYZBNKnB/IDd0vs
GDOvgnylnCQTiPbCa5103nJHkFMAzwX+1LcepmBsngc1x54mqk5r6IjSFr/juZDGngVog6tF3E8g
bltkG3VJd0rWhMQBqjJN5JOoYlYKxnkZFiAW2R0Ca9p1F9wH9D+hYtyi5dsYyfITpvsQToD6u7tZ
8Jxasxe+Q9hc5Q3Gy2lVlwvGwxuaXJ7Tf6pB37e19dB8xHr4US7ds8jUp8FFl2nYu+f8qVq/hi8i
K0AvQLke6BMap5K6jTnqxKTGx9ZOaHzU/aKU2ArVYDGKfTbNjljyMBbsCabywP1yKGGEG9xeIAWr
WwhasUkIHBStA8f+MQkBYQPBMOksSRbThnvRVPcanmvSJ7dMIi2JERDC+IzDRpwmDxKRqjHgzlFY
Lny2fSAJVSBNqc0Yt6r8Jqz3olXvdWx+osQeEfkGo4j3Dc4vNEf/othyUPPoR1UvNjmmQJn/Mkxt
RX2R2/4eIZVs0BHrbmqEMqpjRKbTLjuTW7Jkv0C+MwFCs+UOM4gl6UumQqebWj15ObRZfRA0afOj
oReXMdNCKDN7T10nL518YDDn4QuWi5UihwcS+5OP2bHS18d3JrxHfix11ReLK9oLWi+zUJyW0cOK
7jJFd7kWC74Hbaeo96yTsEVgBpqTw4ASNAdd3FZ79rkkbFwA9/PKo27aJ6XkROIthG7OYI4jCV/F
OSlwK5hXYDv7sfqjJeI1FaJNLRFBbMhYYXo2XoGZIkOBYsGbX678PzjOF6ja3VdYrpjdmAEx5UQO
5C86X5HwZ2CtEdeZh2ayQeIQNHQgTDwJ60rGbkOH56c6zXD9mhkukGentwC2RTrnrxBVs0o8Gmq8
BYIPZ9HwLE0yUfPbomt8v/uAgLtmZkcOX1rB1/rDHrQ3/sgNSJ5cseHG/M2FTQmnSWydWIsdJkFO
JLE/xSX7kaKQ6BCkqKSlAqkzCRuuq6+V0GChG2nFdIBYmZ+PrV/UJZIAbGQp4jX0P7p6huJyNqdn
w+g3ZoFeDDrEgWMajdhugWygFVggqGBDITZoOyvNZsI+yhd8W4i8XyrERdisKZWX9S+BLNJ4hgBr
M3XVwu+gymZYnENhA1oUDxoCfbPbzS0DVSyYun6NO8Jn8TpPKKPFsnAMiugVoJbEfJudKvur+Vhh
Yk0wFl8KNkFFTnFtSFSCMiP6iYAy7NoMQo2g76s9bSNxiFh7QavSCxvGHmOnWT3mgXt+wrklpPcG
1ay5nMNhJBSkd4SHU8/5Ge55t/ROnjwJLMbqW11mw1WW/GDU7V7DvzP1P2ql+i1uWCPcSQWp9dZm
Pn9HI4Zs8NWE/TG+QaiBA+zwlhDgydo+kXarMUlRhq/dl2sXTacqrC7aZlX/Mp5zy1kJygNDDBWh
aeSG5bdx91KzPJaCdjB82lbhwUT5T8jYEN7J4pf8JcmpZT1X8pWVdeWIn+JIEXAIo+FQo9ItUelS
pMawHyEXfkV8BFUSozbJvL5tiJuMfiKltoGpw/jq7WWX2mIsuXVD15k6HZKsGkmWvMswTTr1sc0u
whTdIDncslzaJLXTlsVdBk+cuapZnxaDBdo8UKux9Zyuk4iyuowcfenuFgFdc9JvhlfT2SZ26Cw8
tWJ7Qn5xEwZiYQwsKnFxxL1QSDbucguC/ciyXNlkfOuGIkY8PHvqAq9Il+1p+dIAykZEfk+4k7ug
t4bt1DH3BkCCH2QksONMKyZd9Ha/rjVrZ1+N8eqsOPvROfRuBDBEPcjJcDBFog9KspgjT2AWMK1f
SvUxTleW9ltlsqG7MoYZdrGJnY3IShlLgIUloGLRGMt31hprNzkDSk6U8p1Xj+gnZTbZDYIr9cKm
DqKEesyi/pjlTIoJg8EryHLVHmEErgRMTANs1jNqO84fibG9ECV21/CbIPGNPAW7AA4DFTJIfFRY
mTHL5PmsMEiZDPYFBKXq7yQ501J7LQGjEUw7otvxSxTGQ6XPKMlAtR5hNJ8Ic3XGLqRq+OiLPzkc
1QEPIJWXCNqmIKw29vR1eqtfcgJSaxHZA2YZA24uM3CutI0V1U5jstTqT/E7v0bxTRndE/Y+jg/m
+2wG3xhVaJluLMO7ekMfhu9u/Fa75ATf5ZCmX4ymUqG3yWdNCMQmO1Bw9O5nJmyioScFbCNI33kO
OcxA5aI4I8ngEwnh9GAblbi0Svhc3t+1bmEux8jI4m77fpMWswVRGzoAshoTnfiLh0jHlUPkXmJp
Myywyk2gfRqgyw6XeXKJpo5vGhfTtofDrFFD6kCYdXJ+QnA30r7NR9SG0AOZGo8kS8dclSyvIjXa
TnBgNC29QlvqT60pOITYEpepc2lP+WezFPsQgZSyoYZ+T8wsIM5W1R6V+K8xDjgCiaRgJDIH8ygf
ND+KMp8DQqNlJtqZ4y/jhbejj7Ku26sR2RVAXBLdjXhqlP5Xpw8b8dYSRKJYP7mFh05EKmv8SrLk
0qzMXgd3NWYkd0HRAPghNZAV6xoDz4RuJaMwAickUPJzOTS7dMUni6xfB7TAyJlGo9WhXta71Mxs
UV83ouLnscHjGPoraxixojtfHEFnGcFVpyHKjLWtppPiXvKlk5yFvPun5fXhb0mxNut3zUsZivaR
5nxnmdtptDq6timliDUwtsZ/U0TAVTv8b8OW3G0hHo+eh9chcUbd2E8wAqtM34fzuk8/BF/Vjp2e
nhUCmgj/cgyIq3q9N8sIwNgaGCALi17yJ6Pw9QyHHxFeORCDi1XmO17JVsMj2JcS/o7m4qTHqIpp
huGBlyuenqe0oi+lGaMoj3D4UerjGXs7sXqiMIzJNin6M93YtSKK11dVSsc85pFS6ByGjhic6Jgs
yyFFplesQaqO++HxR8GyRvmNjMxy55Y9KuoXo3I7aN6mRvQOPhnABTxOtF+F/qeKUy5z2dMWGH2w
P9O6C1htOQLhXLJewNeVQLw1fIg5A6um3jVM5FYWlCbWkB6+hEGJ2PMngjExfFUV8tpNSapj5edL
DqmC9wjUyI05L/N4XF3iYeBhVuiVDJ7jdztXztpNE37i+J9QElAU8f4BaKS63ksxP1s96bNqoy30
J47lroPtgBIq0JERG2xUUtq4O4em2RaOkPzN1Vc9wl8Cp1pGQd90hzD7HOZDG5oeH7WnnnJO0oYH
PgZxRgFGCoTO2hN6U99v2TGX0T8lJhIgZAbYhWeNy5mTUwi9FJyqtOlB6ldOx+dXEKumm34mwpa8
mHgCkmdUc8gI+s7CMAS/I9khW95OsleGXm4QMrQwTJi3Ag25JeHzxnWrma5Z1FC0bNq/Gmt/Te53
Fzod9o2aKVyO2IvUdwobGo2+M4JaERCH3hgB+LWAiTn9FLsLKHhfufQqYiUZ3w1fu1rjWSIoCKjJ
tljsuskZU1BD2RFlY0syZEqOWEjup8WJuYCfFWAN4/jZROm11PiKAyAJzVeX3iPmBIgz/l8nrZon
NDYjiFDYmu6bbNvFToiFxxzwLkiwo8m1l3t9W8X9PkK/Rbq1hM9goDXAl0Ylte0N11vUxElMRFXc
Bd1sHFpp3sfG5M9n1VLhSbztwd2Rk5nQQrUDQY+fES1TDK9IYsURunJ4kalz9Un+yP2YOYsgwrEB
VOVmZJ5mdWsvEzoXgj1z4uthhmUZ+zA6UA0wE1ZugxyjH7Yum2ZR7WFv+Z2JRKTby6vhiXxBFQnX
BadrkXOznTS/eMs2Y1wtCNhzjglLwP4PUd26AGpSlY9OzD8MuXOEiPltXt2blx73x1kcD8PGcKxH
A8LrI+tZwvUc6h0y022oJx7HJ+ZEoAmitg0//jfsHf0GZxTKRckikaYUbBaiUnxJmeZMzO8qV+K1
Un8MK7JiUmihIgjCP31+5i209HanKRp7g8kt49zuDKp1FBYK4qg1ny5jrFJO2Sr+ioY/+QeD9OGr
ZAHL77HVSLya9gQ77jTEM92bCv3M/3mlrVXSjQkrMXv6FVXO1XJaqyLlhsEGE4Sy+li4OaUL7uzS
dGWUXKA+2mIvCtJGg7gj/jzjA2tcpEfjVps2DN1KCCrHsiDMcZG2SaIAT9lWX9avaAh9c1B9bBJU
atf4I12sW4snFTuZlZxykwE/Hu1lLnYOV6/eNgCzF2zXupdRTM0X5VEQN6tC/F/vi4pYBmwdfY1Z
h44M61TkrgLizxsquDN0qc8lMFSsnEjaw6NgyJdeGK4gAjTe0zgYqKV50Oa/sCsX3ZavSKeaOvWn
7mYW//QJQKrG39XeG+yFubz5TAz1ksfrlfg/FC0vGm4JKWyjdG5btk9x2VA/oB27amp7M6+hBl9D
8KxzDlhq4Jo6y6nfi5UzuDUi0YF0a+yJon1cKzQedXWIL30rczt6eE12QtTvFknami2FJ+sTOE7K
1J8NKXu0ufBoED9ydu3MNX+y7B0rbxkqT9UlN0YFl6SeIMdgI0h/W+nahnEXf6C/U96WXUybFPNq
SRFpgntct0Nqz7N8ksPu2JBkRf2z1RxtqXCLH/Jw8ObzM4GNEgLrGYJnlUueTrmBXKYAubVgPg9h
1PO1hU3XK922gA0y800uniK6RmsnYSWGAuN1Jqu8rVQo12X6aBvZZ50tNto1rCBqZuU15WfguydQ
Nz2jiSBik3xxGTd1H6IZKGe30Ar3HZyQwq9TY8xV0EU5GiyyhUfrWLkk3jCEZvxYidC7KDWRzxBJ
1CO74Z408Tnr7NcQfY81KxFPSEtP6jNvZmQkjb/CDj/ZlpEfvUWVrDfhu/vqjJoEGqqpk2FqqN3o
cNnxDRVQmMlzCsZd2oUYrzNspi73ZbPxHOuQk+PW/7IO4okJ4fhXYhVQU1yiraO2RhaBdV4GqJ6C
uTHA+tEV2nOE9+TBMQSnUxRxsTnR0qK4gb5zGTbZ13tvkAxYUN7MrfflM9MLiAjKyQDtICnw6e/q
6O/7wJBxQ4bjQoTv1/uY5IDwV3NGeBJfSoMlag2MHTSchKh2Y7CnBfizbYzpLcmjMfk1VDmrIQud
AXN1+tL3FksTgOz3vzJUvFZHxctIASxg1WRu2r1pRVvzTYdeeFuhwb8fz3yfxfolFLSLLkiXNu0u
CwN0q63PCd0xUXvNq8Kg5U9cEdWreUfG3awHcDTi3futjjN6VWR3JCNpL/nXroi8ntKyspx3HRjD
y0XqdXAWUqYhi7o8kyNA0PCDRFqe/ns39sEIcAv1ffY1MykZRgl2XrnlEQeeAmwU3Z66szz1CC5t
y6AkIb1ypqsEtJ8sAJOnIx7IMqP7mYleErZ93m//M62UssCIOlub/0YqejWVhSCYCSPZmd9rarJF
zzbcxIFSlEfu+sOajwcZxCMbxRCRpijfKoJFxo1ZhkesmWsqXFoUq7ITlq2jYJNHvxgM4rI3yvM8
mbf1c97KqnROY7cRLrmR+UiJ6/wyAHEIcVhmS7FRutTuCvIKGwT0Oal55FK4TCKO1oq6r7qIeDNV
pBKCeGE9ekkiftBJ2wlvonJzFcmtaOb4UC/FAUZpMOKyq+vvmOgDIDpyu3xiG/+UbNK2xFWC7ZK8
+tUdw/BWN/XHmlr3NW1uOTCc/8woJGwTHjqlx2Z5d0nDUf+OPmoe2wUtTLvvU5LDapzKLitXOsJX
YRu0WCETENZ6OnVqrl5ncnKS3tz1Qk+s7ng2TiZ3kGZx5hQZmLtpB37klMmvengaHLsN4CIzyEDG
igzcsStECBT78GzNJYZxGNS0SqZSHkmHxIahMELBFmVhRxtt2Zcm5QhoQ/xOh+8l+vvGUYziAsSA
isQ6rrG2N2T9UFK62r08MA46ZBECRwLrCH22oqvSB1bCih3MlRGXV6Sk1xTBym8ZUGjRo9UH5cnK
iafKIH+pA9vyQd8Z9ORqLO8zy9jJdgRPsOyug/JGCy68n44pJIxoh5fECa7lCHRwRfH+JHz8t6GJ
4An03khnkXNTrjULXoO8Kk5rxnesmMjd+C0YGPbFp0RViGbOxbKjr+BtqE0HLkfk9QKqYCZHLrSa
TY47rS/CXayvHrFaPo5fEHJoQQkWqX7M33LW8b4C1TKcqsbZOBVnazLOIB2X+pWwJwrr4hN4wSd5
hQgesg9ZYOUALEPaGqScpER2S8KfpOOuWXhO0Zey9IccSAtDOIMZ9ZfBLZ4GPqqwyo+yWjOr9uBZ
7zt2dS0joJXNtgkjtVL2atIc+bq+re8WQJJWxnYlnaQaKU1sghU8JCpwe5YfMnJ0lMrqfBeIW1ci
8ZSqygkrHlNq4d3/E4D5M+H2ViOg3KZ6nKPpuDAdN4/sm2F1lFvpLZxgtRR2MZvtJIhZKwJOGxrV
Xc7yQ9Qij+Z7o6SrzU7Hr7GGkWsJq1WUiytkuJvwm4q8OMTPWPplAV8lwPg/IY9EZJZv0SYE2zE7
xdswWU8zo654TU58ivOKBglgvfqLpKNXii/9SzH4a7jh4Vh9TJP+0PP+oQobkBAb4kMDaGs2E4wd
gJI7Nq8HufFK3l6kSHr04vSo2I6x7GfiAL0VVplA6Mhv6FgC/4Kl7KZN7uUKiIphD0qIe5ijdDfr
c9Yk10pWboVVPGAvmpsBVbjZ3f8LM0uu1DaHluqbQQWhXjSWbU/6S6dQt5LFNAzH6bTGLQYHcsiz
DetfNj7KQVWqI1bHWSe6fvaMqbEbUqSKRUdO3JEU6ehXZIVc+Bkv4SQesMSoBcMT4iOeEGsVFFL8
mhUx6YNTqM2JGM6eYFx6SlSmQWWMT9wCqaB7IraOqhQ8nT8Sho7FbL3/piGRxxg1h62v74HaVuqd
Zl93pFXIDZww/PsqAXX3/4qM3Vqc1oOdisZRTJOzpGGdbZaNkOFM6TqHx6bcWSSQrGOCmN/aTnyJ
dX3ZijzZGHS3EHH5Ht7i4TNTTRIJvRo/MMrRHR5Ss4ncpvjXwutlb0BSHqABTYPKAWaXWClXhw0n
Y/DQuMc5+c3w0ejnfkVkWRExqx3FjPNvO1X93qBOUMWb1G5VlridkeCABwm25jfGvqIfzb2/gqOX
DRSr2gTzDf4YnoVsssmg4XJC3me6Lfe3xP0NiAR401M8Iyenov6vSCVNnOOUZfaA88iwE6wWS8x5
kUBE48dnKJzsgp1AswMtVv8YhBjyMn1hMDcmD3HDlHNRNboykPabcljIr5R5xpb1+V9j9KTtpCED
Ioor1FD141jAWOWNHYrPfC5f67JPU8Fb0HhkNjikQygcTDrFTMVubiIOSsnMfct9MCDIzEv67thx
7eYzSQXu7A5dhNrHLurG+Y+geFVsKjKgkLIKCmWHG17LkuWyEgWA5aVi3Daa5XPxnAYmkGPFzvkn
fSSS8ehInS5IOnsaIWlSkPT0bjrFF1ZOnUu5fggXwHWAe6JdnBqXCifN4mKklnGYMqReiTllmD98
dpwlTY2sg7MEYV6A6QsfMS1O7GJHcKdAP/bWhKoOqgxwOxX6pwWj3zgzx6Q355G9YotsWmaA35g0
wb1jc+kmX4X/S+4y60bgklh7K0QC0beQEY2hmjgAU9vU8ZkMwlYcYp+ePFKPlORO1JJ9TYqSkmSM
A5y6Qa6P5JXJZahtW71CnzxuTcMv2QhndE5HSzcvIp2PAZt/0yv9LSEpknVu65t4AnPsiCIrhBCh
NoRlEHLK8ihLBW8cW2Sm5eMeDA+qbeLa/a5febG8UHNxom/9LIBs0HZTx4C/bZGsrfzIECQPpbD1
YrV1GU2Svhu3ziWXZJt2XvZE2HeOZL1wVHC51X6XmCyDhmDMtKB38f5Op3xB5cIAzht/0mfIb8MC
AToV1LCgKeDd/VhvovF/mKoktA7vBkaihxl9LK3ggLGe243wPVaOmezh/6epeEYqsxCQmwDM+All
7e0ZRqrjCtaxJOqQjPLtAOmBENi3jXZHs0fOTZK2OwHIW3bS4WLImXjgsbfZDzmG9l1nyDCx7GKW
U0OZtbwcjC2fnG39QjQoEKS0YPTQzvkz7FNwLeUut/A//M1FhEzzS9D2v5a/SSucD4nfJmA+QDcJ
NZB42NOEbGs9cWkb8rY5M3s3sYYD9jwbRhaZ3IbzX1nP0ViYvWUbPTMQuxX741pk5wb7mp78y5V0
X66oOHiOLNA20+55xWu8Sb7msDuL3XRshxIs7vndb0TWS5Mw8grRLln9kP/Rsa2q6tY89g6Lp0r8
P57ea8lttAuyfaFCBLy5BeEIerKcdINQy8B7j6efhf+cmYjuvlKXilUw+8uduRLoH1V7RYqRMhQh
sfT/dBNLHaXU+6W8Ehs2Sj3AeXNMNX6fC36cxTepMZvDvmE3noF3abFgkauPS8QygHdg06oxHL/Z
x5GxXyg7UOG1q9KAx9xLQfprBfg0wMUxv30QI2PikE3WlvSUN3R1ufprxNKnMy/Gun7q/qVHo0mD
qU0D3aac7mvK1k9zkBhx6m/+ToCLpEMpGNQQpxRsnP+D6w3VXeP6AMYVtYwm9m8UYKqyvlK+/Tel
Ejfq0Avuu2WwaQAbNy3Uf03ElimrOGnJZ4dXvMN1aDAWx//t+JGWwX34NJr1M4VWgd/hbeXN063F
aB2gQOaWhqaqnn/vYYHtgAusTUngY1LMWW4lR8P6G0BI5ZHkWE4W84LxnY0Kk5K8wSslc7J+CTzb
pWJM61XESS9wrZBn2mgmTfHxyl9p+okbfcZ+8l+Z3qOOCkKhuMf1R8mRc2peC7W/0b7aMQLhYDxZ
qVBCtGLt/rs3MxM66dlDrTleRgKlBCA2jtAg+I+IS8FOMZIOgwSCbfwhG4ir1VOYIntg2S5inc+p
9xIvG8VZGyebYfS0Hme9Lwp8WN5Ke7k8Yj951T8NK5hOMx0Rn1cvoQx/KiXI4eWKG5t9tKia7ldP
qH/HfzcKkIIC2GfJNgn/InUmOKEUYHnU9giWxD4Afz+JfLnOHOPCLWFLG8WYe6F9QfMr4N8SqgNz
sG8s9PSU7lR/anrhKBZxef5UNcfHjqkrU+mrhZOwcDnLieDr7PcyNFRNqg8ddmhh+Z1M/0QzvjTD
ck7ZpsZsU5mWMhaUKodsAVSiBdUsySmzpJam/mmxmTSb1k8tC/PZ0p3gyhzi4aYs1kEskPDvw4JQ
iPyqQ8pfjc8U+0zZ9oEpav6mm07WDeTefVO3vJ4hIxu49+L81OrDpWBuMH4ZS3Ipm8dXpmj4pJHe
pb8l+NysX1zJLF1idZi11RAemd0nMdpebhMvgt/5JFSFMS9397KU4UC1L8KCeDC3nUcy4TroziXo
fcEeIV3uNlKxg38AfLJSen9MJN/cB56st1e+JALfJv0hRDBYWEg/RZHc8KtvWYHRzrBvjTnrpAjp
+k+osBWIsHj8lJf/ZoOGNy+mTKBdHZb9QOEOJvVDNcNonDs54A4TjzywOrZIrBEUF9MOsYVbeTL5
QUopixnVX1FQ1JwYESt5Ii8gpLrfbcoxeVZu+Uq6UjnWtJGvrpFiup5fBsf0GApRVURUunMcoDJD
p2wpY0Fp+ljOwfMhSJUUjKKKoCaK0IwR/jseREamHUXpoT6yRAJ/PF77fyIFkpn6Z44vehUyYU7R
H6q6WI3iSj6R3keeoNFQjd1lOonKBZElBhku4B5uN5akiKsdCGz8y0n6ScX4YTXAJldX2HazIfDD
+yGYKpV/ftaA2loPyGVO1JjOGAryIQP+ICjuSJFcQdoNzV/V2Z4ah5yqxJw6DmV/lqJG8tlEDVAl
VaMdhFAPOli4gujhK4W6XpzqHq0Jn4mesE+rLwLjmakRV+HojIJNE3go8Eu15tYpyLPRBXhOjm3/
7GQegNgt2wEucxqWJi2vMeAsjIhzfWWVR0FOc7cQBYkPwXpJRQZk49CpTDTgYTFKp1rJhNo41M9n
SL2q9L5IztQFG8/7kU2Aqn1X2Fx5rlTFZC/fWwuPhXuMCXt3XMtY/RlnsGgRtU8mHPTjdGrl91q4
lzzV1s6mAX7gs8kMwiJfX53+l3aqaOzdxt6twrnRQ1nfTg3B4bj+NnFAkXZBv4xCECOnIiXYZsmn
Dr9TDWqtL/TTasgnXZdP+FR4oMXLLbWQydqYATIjh8GUGrVeosaXpKLUKMLYR8d8iYkssk99ODO8
HmbYEazxsuQj+dnF/9gFuTLh1cw8z330qNP10ZjZw0RFESg1iJ2eF8RYb76EeWhmZbx+E4jPcGjV
VF5qooiVpw9ilAcOrvgSD2cwVFNEV++jc1W2NNb4If+Y5tzhFDzIajDhOYohnJqsY1N2++IwOtj0
HAXj0ML7uBwqt2BXpCWUpsKPa41bY8wPHoNPE0XzCHWQw7TyKDj9AC0heI3k0P/Ocb9jH2F91KxB
jtYWo1+sPM2hXnjVfu+voBiVxqfTiqQPzyKaRdgL3yMqrljoj83k02rhZUbhK3SgYYC33+o16TgO
ZrnTjX+0dAc7BzM7aGEFCW3cO34QXPyNLId9dZ4wdMwW0B2NUFQiOsL20M9kDaGvrMu3iXASURHV
rj2uMulQ4qe2XIFRiPm1A7oFGqUAOhdTw5Sozx5xnPmHpwLWN4OjZ7NeNVtueNiMtU/9tG9EcQDO
Nej/dasXYx2mPdRNuc2yaY/cf+64P71rH2Yev9pXnJHBGCp7sJVYPbwZglolyWDS406mRQYKJPEj
iM70Yp0blcrt4trdjjVSSeUQ1hh7z6C0g6HDn6vahd1gzBtVAQT+lhjfEZ5236rZBy3J7n4hTgdN
LAFLTz0rfph2pWp194UG/OAvyQXzlUqCJmLNZbIfGi8RriBJsSsWo/ooeQzjFMcdBEkGIkatyHn1
k1kPF4mgNHypzG1fdVx+5NL2yTGoqB/VxNIkq1yLxQr6uozLTlTUw4J+lUOgpdt1mUE91gsg1RHX
9xf1Txs8/v53zdSHE2kp/qXptdonHyR6+n6Vyd1AlMY0ljScvvFDawqiSWq/jSDXu3weeEisuGQV
9SoN5jWN09tqaL46gRhidTydmqh5ECV00xhn6kdEhki8kELMXhLjeoTDNHml9YZtcTwLbsI9jUkT
U7tXpxNuzjSUcA+UY3GsGrfgES0xmRH/qHDr8TMgHM7byEDQjhFbqcM6r8CobDQtX6ddyeS6WMol
MB/lv1rRzxTBXRioVxajkuSk+vBU/YpfDzkPnrG5TS9hLOIUQ8yu3zNFPxmjeWb2/cxV1rNwNwkA
cQVgvV0GvzbZkJcPWaOml9yXI8dgTgSCv7Zworfw0DPWtgp9kuV2AfIYG/2j/zcsihP/6r7z/DXW
wHKrd5l2CTWmDIvQy36DZUPQCgiJixZoqhVg+7XWn+1sfVAcn+50RYnOje6xQxaNvj7EOwaB0V66
mEp7KQftHI0Uwva2qrcotlowxehe6XdlEEnJC9wSwIoqcLo9GHbKBwVq8bb3t1ilu6AWhcrJBeHI
dRPd15TKxXw5tgMITyk97nMrbsQ6vccfwBPtyfSXyc3lD7wV9ibP7K8TvwZLp2uzZ5KriVgPZrhr
ku5PBaNFInD6NpRbl6xmOTpF/N/InkqO02tfpBfNE+yCw337tGIlUCXMc8mjXiV25qk/PpUzi2Ea
1Qmcpnvxs+w3+MJl4q0q5Np+OSo4DSuvIzIuCrIHLwOzJYepLMMmDYpjoL4H24W2e20GWtmRXPZp
FggoHQRy6UcRf0sC2IyFDnqrnExEOIQ9snu08uSoM6D9yMQaVi/nDPCsBgmGv7S2Yk0aDcINs70Q
siXfeBw/bpzEwgwjcp2tGHuNk5d5Jfn4HA80hSgjHaiqaIRwtdANMESBE7RKwx90i1Of6deXlv9a
uQF/mwkGeuJtze4CBS8QbED91GNy8dhrAQRlvbc2jgZwBSDdgrRsQWHVuAk6KniXnHYEe9Llawtk
dxlJWPGeJW4otz5uv8KX1e297g/0JSHzniUVOkKrX60/a7WhZVd+Kv0SII1WFXknIrgYdkSq6LSV
PvXFK8QcykAc1j3xJWYQCpmzkTyyildBnc71AAd1JtHRef9vIZZ/x5C9ITJC8/ES/zRiw2hxP23J
XZ56wmfU2T4KZIupUxnVMswYRlJ7DDtZiVbdMrxC5Syaq6asvpvn5yYuHkNSPIyVut/hWCvtMY/B
mWRGAF+cZhNu62Unm2KReBAAP3zQ9qAKN8m99ltJCkT32UvJa8+BjNPokSM2Wy0zI+OX6q0XLT3w
DFa5OK/llnguLqDMFfrca4feg4wVgRebUFuTPvEN0ob9fTQlLORdKJsfo5U++nnxTDqCgR21y1dt
AKOf7EyUnTdu81WcuFwZuosw18xTgUVGPCdzdIry8hSbdDkwmRY/dMKEmxV07GrZLHvKkvvLaPh4
OLBRFj0mmdPA8XHIODwgyW7ITtBC0qNQw0TdyP7PUELYb9VuUf5AgW6l/kbc4cKcrhZMBpgde8VR
je1Ay7CEzt1WqssBtAlTZbtN+CVR3mWUtC/lUVvrA7+tg9/IqyS6V4UQsYTwEbQ1M6nst2hLpLjt
GWWk/JYqK1qrW4hYwnoD1PR01eHYWHl8M7L49r7Y1D+Gm0XC+Ytyu6cpL8dKbx8b1Xwm50YLsB42
lFQ/QhaKMIQsdex0sfBe1AdhOvbv62Qe5+OvpRfP3XPamru8Vde+scvf87Yh2OWHt1zYFswQlAaK
7Po28T7TB2/oYVt/quIP8dGijxfkm3/LfKrv9bsz1bvxcPVcAIml2296I5txOleLM6qvghWCpBas
pSKKzgAZX76rAXg2qFc4hweitJ3UX6w1Q6q038S2HbNknCBgEfjP6xFEmdO1IK3or6XxflCfFNO+
SWKhL1NUsjWrMStaTaDIM4sRr64SW0LfSRBc9c6u8RsMNBYoGRZ0L+uwS5ROXVauKkc3OW2dBRhl
XNKGYTZn9feZ6tljM/1qyZRx0clFGhL2s9+0Qh4Xs6AGYUi9/G879YFGRKdmVRaRaRixgFciCM8q
KKgLYOcl/Iw4NprL6q0hQnig6SOIkY2idntgYI8iAMjOPBXeRpNreQSutaneW2fEGVVVzepQNI0j
UhEtP8eNujLatJLMFbNQnIIufGjBFxW+R6mbP4s51AExyN13wTSeFCfKwE+m2RbmMezNLKSWNlKO
2R81OqekugUqyttgJz7iHvWSo4hFnkxF2YzY1w3b+sGwV5LDrWTthEE0bMwOxNeHUX1ZKIJJQMCl
BknYxBzA/FRx38qymCxx5rtmqUlRVsQrehXgKMsbybkFW3J/8qocTZb+cjjTkAMieGdpjSmesSn7
XDgzWolx3fyWc2GHjleu1zfBYA8E45JcjlbZtansrYHbhPGXUHOOf/WIbu295T1ezMEYDUKAMvTo
X4CMYap1vodrPfEFdfEymYoVYXMx8FsofXzFWDtBcAARQyIp9UoOFQDzcjiKhrJekRxaZBDMubhJ
T7q22ZMFt40uCfh2RCbWs7r8x/rdU2mH0/GHwOrsOAa2Rz54JXGyxPTnD9NLCHqOJNp0MrgmX+28
HNSfRB56oDfmrasa/jY35rCbyHzonfMpBArBXLnmkqg/+ZKl+VrkazN9lFUXjtvO6rqPGjMnimrE
/tTUSRkD/OOgVJzakayPSWOw4QofcSc4dReo5AMVGKTWZaYk0eSRX+gEXXTxkMUXMEWDNjwXqiPR
wnHjUkFj4mCiZZs3+And5mwJoFqVQ0wI0Zgc6pIO7XeOq1brYvdNKvJFl0lpuMIUKtuXmSH4rCOb
Ns1JBVcW0pcyNK/4WYjiZ0RuN+6NDyPiEFLTflWLdjtNh7jv6Vm5NX3n6TmJQtjU8Vo63PaW5YJZ
otSRfWD3PM903Q7PuaUnuZzsMwhK+LwKA2hT/TGlv29lOo9NZgxEwTkr4klsXpvyiNXaeUszSByL
RbZypkzXX7f6SXqc+Xo7ZstvtdKv/UARPOvM5qdyLatfG1OUlnY3/V1tDHiPH1pD+80vgWr2PBN4
efDHOQyXinHKzeXEhpvlkE4Gz2KdtZdBYCNWwEJQ5mDyABqpDwS6ZS8mGiU1gnDtgPwT2WohfUsC
6qVIho6Ol7Nlx2J0JtFn8zog7ZHQKzDT+PfowI9UGov0Fa+QutpkpGywdB+DNX3ElXpQIurw7pMl
nXVyDFR6RywAa2U6KQXKN/UQvfUSjeHZGPGr45eSR1MgsFOZASOL3WuLkxfbNIXOt9FRL6MB3VyT
TgAekw3JhB7Gy0nkOuqGEdCfHkRddhxdTKgLQLcZFv+iP0nWSymybaMdVfwJ3WNNiwfdP3dpye4t
TuLOkQYlVMVHXNh/YtqKSc6QKjEUzINNYJz/cVI5dblwwqFy0gfrJCBXV7tft6xPBlFmnYx2VT1H
fXyacC5VU7DFnI4ob8vwLyXBlCl+QeWpRM8K0YG6pPcnhzYd68TToOvA/dmPy73styQrEDNoX9le
OQXr3KAocdn0ZWk0P02whacs7FtCi4aTWcRHvT3P+J61sW/ysNqwYlXtcUOeBVvsSyYeQbitLQ+R
jiw7E5gkB7ArjjjENbufKHgWh4O6JqSKPbpdCGJbN8MmGv2oNU7RKG40j7OmGENVXUOoGtMP3P4Y
jxE+aVhCIjWtk9S5KB1avbA25EPlJyoBzpjBxUdNHUp2ltaMlyzKH/Fajc2sTry241DUTMVB6dVA
bqnbzFW/zziT5FheTdmRUX5Xw61cGYGpaVXO/ikndEpDoenoO00nxkJJRB3GFb5CamqkGuD+TYdO
hiaOx4EoME9+EwXAFliRDLPlq8rmox9GAkkQLGH0c+qUGrXfJtU+k+X0TDbHvLHcJtJYmp0GcUKi
r49TaH20v5G9tZ6TJrZ6Arzt5aufXzqdkggctoTg1rmDOsL+I5dCCMdjXaejTLXdq/k3pGqgRRjA
yBegiy/o4lpykMXqmbUyLRvqM50RR9irTRCTB67HiIw8WtEcjkMNdN48Ehs5mlUK82kNumfbEyef
9mRXUFC0wPMLgdzPxX+tRfebzpH4KsnloY6io1zOx4Ffi6vHaTjOSmhlwYLmb8FdWt91+gLr+kbR
i0qgOhFJi8iovoNMH5OMUvlZUWe/UXNG9SoiFc0UMk7GgqWeAbwdH6g/dqDp4dprG4E5gKdT5TeF
HG7pFlrwuqp9TkMJKFbwB7VfKguLn/UaLWbAiacgh8aiwuUFp0DMoHSdFi+VDjwSZ+PFB4aXEzls
fyacP3VUNQmLn0J9r0HX8GK8+mWxIzSNmGZVAHXweWfWTflZfuVIdmJM+r+/Gpc7rHN+ZG5qrBQH
rEy2C2VAeVJdRQuwBMIrm89kKcYS2wiEXIvWVIdz6520q21Ch6ODlHJ0/aSiVQrsccRbK55SgyA/
65ZOnuxWeQo4yLlM2iPvvjdTTEFelHPubkJlGzMLHEY6qYdgjJS8xfeFzo36rwoZnVZ7r5lffX/+
3J8Jgve5jn9Efq5gajcBq8eeqKCqU7HpACkIvuFcMphGuBeHVHTNi/bqG/25rVcZkAHlZkZPZp4c
qqJh7lSLW2xkt6KMrqTCZFM8W13OylC89OM/ntTY5PdlQnrOIHlji6y4YQ0EGOOjzyeuYmMkk+gs
+g+R5vM++qmLf3WWmNaMe6dydr8Pt4QOqykGnULwCijXz3r5FjldGkSrMSKJitPw7E6IXsVt4mZs
rrVlOTBPmxTgDRAweirMlvxzWLqPblQOc6udFE2FeTDaciaxRZ0uK9y/2GGpbvTYk2kIjvf9WFCj
45gFR51LrKt3BXg0XubB1O9VVryqIw4MDMkhR1qVpZNlDyJHom9123FrF7kqrllpXfHpuQX7GkE+
I89rp4SSOvT4JrvK1Z/epDB1dj4Hqw56Hs2cXRlpalTMWFbtEr1VRa/d8PRQwiHZkhUapONKKfjc
I3LkgHiCspg1STutWQQiMQ0z6yAV7XkclhPH1401RLQy91aeLqJXTp2r/TTgp+sv4QPhVzTGu/Cz
FztiE71DRZK6EnKHiwTN9RwNIzV01I411rUqhWvc8OXjhxpJV1FAIU/xMh3/ZtkB/wAgWU2VDymx
h3h89ytckqp8VN/jMcVwsoD7PN2Joc3nHjFhHLNgh9GRNKYawTPYieNgL0YWk3ABIT0k//ofKaGI
WPuvlrgv2uxSC9vhbR915FFQue47JLyeXF971/PJyamZkqiZApYJW1kn9lOJM1Z6+qt4oCUdXE4E
oXQ1PWOuPa7U4g+OFAeGVxhn5inVYdBYGp2d0nWurKBM/5oxJUorBjtvENqvcjW+Msv6Mq3ly/yx
G8KEUXuRu7KeJkm/fXaEqCHYKyDfnJhi8Z9RWid9opcBgyFmWs1QHYohiLln4spE0x96GBuyhVsj
ksnzyhBEPqNtCrp6gMWIk733p5pxSuqCrDaD/HOHsllU2U22dtvo/nLwvKBbaLZ+EQs8Bo6SC4+J
zi7tpvr6drmQlUks9bAyf5ixFoIy8GuEz6a6pdp3U3ThKf1c+6f6oKQNH2LMVz+xN+a+/x5ZQfES
5LjGEQvgbQzilQNdMhgOW5qCYShmGIIHfjTNkfEJHk5pHpUyDUEThFBsolszQyobeU/ifzZ7bwGA
CSXc3606vbH6i9D42F7CXDSuK70D61ZcorCjm9TY8hMLvFBahSAx1WMbznIeZPxM1BUgPwU/OQ04
gjmH7IFPptidUti+nH5BrMaYdx2cTxvZgKR3ied86vhXDG08k1Yw8SIQsj4Jr+W75Xu3GtKG7KGz
Wj5izeDcxtEOawGXTWjwb3L35Ap9VRMxFHwgmuBbtJBNG1C3y3nZxNMCCCGpotCYixBqVS/zebmQ
Fx5JtTMYORyZAe6Q5FiF4Gx1tWOkXfGjgMP7Jy3I7giwVWYo21D4tr686Jp2UVTOhtJwVWpi21AA
TkPOTAWLUI0Wjl0D8DV2G8RZraelmd6mW44BvI7Wh5LzKlMffusaqzZ7EhaxW4UoVRxYjSZNAcXJ
G0a4JqhttA9xgbJxGNHiKvJ/Vu+LE5U8xiGyoKN8ZJJDi1SxGz9ONcE1n00YTiZjOCe460Vep8X3
TM7yixUMe4bDxMsyi92qeTbdFCg6eGom48h8aLiwi1UJkp9gYfT50mvzpQIBNJ9GkSWZhH+MbmNN
2p0qc2j2VViSQxewIVP+OKBQNUZCOuy48jJvChDObtrPYTS2/4O5Sy80/qP4UOyV8A/fLPROn6GV
xf05rj9r3H8NZS7WwrxkuisaRU4WTGa3Gs+H7Bhd1lDrKYuK6pP14lmhF6iTZ0SehsGWwpqbgc85
0SdcAtojt65Gn10toXvXqu7DugkvnbbcjjklbWdvHbMf/Dapd/+UPIvweV+vH7NuvJsJpxD1PWHj
kLfNQ9qXyNYL9BOz7njg0LwZvyzgNK6U0Y2s7e05pTesg5frN/hnRKS+aMI99EBNd4S4GNSklbvp
IizRdUVM+6oU0nNSfbRqLBFiAriLSiIQFcarAK+o4DUTSH+XovbSVM22VDgiMW/v8WXk5Ssl9S9M
92lTbxE3LUHteZwDdCo7IxQ70YQmPy0uMWW5x/8NM3eWfI7/y7/aBWMJobg+L7xPi66l6K+8XnKb
E6IEDVEv4AKiJbA9IJBFds/GC7yNl3rAQ2jdVQwDSm/ZndNhbVXgyFE0gFeysJpQ9kzhF8HW90oO
Z1U685yxhMu4ZrDbsuukJ9fIUIHczxcL0L2QrEfYUQl4YogCfwYSm+wfvaaGNI0cWoFrZv2IFEb7
5+6nxPaChVsxPI1Ff0oQTI4kMCGlA4eFV63Btl9mM/9/V6DZ7HC4n0tSNRoPPVJkxPtlrggtC9SG
GiDITsXnNJsoq+WZwzkq6rkG2IQQ+ntKDoKyOmx8neKzmZ2WEbetCVwKF7IlbWU8NJO9Euqe+7Vt
FHnSe0uf7YC1LVmZlR4ZWOENp4qTqlh9F8HORbRlhepqRQ4mhQaV6p+esSApmuM6D8e0PGBmQMMb
soRzW4bW3Z05Y0DCrLjf2xMvCt+1flqCFFJ1veGryE39tH+/7XXmbf8DkRWfjREsC1zp2vhA6yyx
ly8ajwAB5wa2VhyLMKoOQD0NBOFauhQMUUrpyN9Wst6oekJ0wetOjoEhq48mDk/ZmT27yCNfVk7x
JJ7ao1Rbh6U9/MjwdDa/fpN8IMIKEaC6wdA92ElJ6oabt/7kKXsUsxqypRb67XdJtVVywOigU9q4
+fQEzMiP9Pd1cwcG8YoXDIDj7jsSkCH3KtghdxfsR1LMBpZPJ5svLVPeuyomIYDeuB9NJR6patBV
agA1RpKZ/bolKMUxmHXOgqBaDbwyNTy/EaKTNvjMVvRPyriww+0Qp2Jggk3Tqt6O+f8kilCs1T6T
bdvFpESY75mVP6Z0eewHaaiR5byEK6qITHMD1vrQ7OqQqYWS79ER2dFV+XRUWWCsryyiyZkSLECJ
PHtyBxnFytTDztvoyDZh7WFKAFpRdU8D+ru6BQNhMc4m2I3kl8xGxPgp+aoOD6GlrKV3Szb8C8tZ
uNkaBbwmlo1Vwp+93RB/bao8U4zixDnsrPqTSaFZ3kTmajwDBiJSDR4QSZy4z5tipb2Vahja/sbt
T8WgK+TIbtTFpemW4nv1TW76TLENlpOL5r+VA8/nEb60y0FQE2fMYFtAyM8oirDV+1AZidOvYhhz
uBM2MZSwr4hLG3TmveNobpE+zhR8UUp3kk/RJL2G2ZUkdNeFuk2GTgG+Umm3TgI/K7FTzk/Y2Wnp
tSP5t9bTGfDTIHxhMHxNfDacUtzpb7RsWT1b5Iol0ujIQM9y8sjqSdL/a2oE+xhDTNZBDPNKkvKU
pst+J+e+eTGBpKTNaWl7RLD+xO4w+r21pvc2x60qbo20uHy1TXF0htn0iSOnz3BGdzxMewqFXa1l
0vr/N6aG0v9vYxolhAQa0oKKnRrjhQ3buTsJ2NFsgSNThzBrZC8AV8Gwp339BjeWi3BB4d3jXh4q
8we2ea8nBc8GsltarCHv8siS+T6bKcCuJRxGYU+Y2vRaONJ5rtszTqBFOFLOYQo7LN6Jq5CF8VE/
9BX2p2WgbEWF7ZN5Cl4Gz1RBNuS41hJfGwjcl7XXfkK+8fsFpHeXXdWHHFu+KeSoBmOg5jiexlfR
9R80k+IeJ1U34fcVeGo3LIoJBuEReSzl/FgGk0KLWgP+RUiQZkSAQCWtjN1qMqxSDrAhKBjJzbyS
1zGa7EMFnoFE6adjeU3CdTV4FRLu0LtrijMnKbmsHIlqXkkkSZ9r/vCPKngcSDIP5sFd6+xu3mRI
e1JNRhnOXry+lIzENe7pxFhPeTyehrI54X1P2IJAMVOaeGLs0dTS/v9+8JOL5gNwho9ir5kLvCTJ
KZNeDLqQEaqIwXG47xIwR7s1g/5TaE/46JKv9S4TSGXhSfcAIRRnUpRL9zVx+bJSISpEKgS5wgSU
W3WQMi49hdu1KX8ksur2vODUVHhuZ4pES7ySpXbH85MWR4U1eCGVQalWoOi4ebE6HcQxCtZEDvim
TRbdOIsUAQiYPYKLy3+3mLlbrzSyUw2trWjyB/uEJzucYaTbQN37HQ4RnQL6VoWTTIMaKPtmDZs5
eBPrqZqYUyyX0a58cFClIIyoCLdkpDKsdg7Z7JnrkPioI/K07gf4RzOhw0YCelRit8YfKAmnSrSC
er0qVNwdF4152n+j+UqSx2hQoWDYZLOA65SQz8Mscjpl9ikJgWDq7IodPiT4KbMYLrcEAIr4HIYC
dTzEJ+gmkC+k+9sqj6qqLlzFTDMKFBI+1mDitBNQ03ylAf/Dd4i7Dxm5qCe7jtgQQL9rYsSj2QWd
3xEGUH5tQOMjLADKBAd3dN4KjEAi4QULZf3Q3Fi/OwV8Vtx4s45Tgl1yTEhHZ5esyBoYIoe8lGu2
GyxDF5CKgsmG1wtatMq/OkWE9Xfebl/5tH5G/9ZBfC3nZhBwui5BHcdBV0z+KlDMLbCczv/WexK8
pV4obOLe7zv0kXEK8jw+0th5zCQYQQnff05tTQNY8pR20VVdm1szdjeaem4pOXXW/yMIiSQ/P2Fp
xVH2ENz9/3kvlskZdc2vZhX3w4o4ZZus+bAw++vQHIzxL1sTLxGxRNm7bR+MDL8oHZw0yyYoJ8ly
xgBlsq3SZj760WKliESSfurYbGaeD1LcBMUxlQU/WuEfJVec7BkIvhQAOUcqHresouP52XaMnZP6
JEDzLK/gfOlfu1nk/XYpIuVEgh8ELwn/aOy/YCxbywWmHEsqGuYXMsB0fnEGhvXvtfSsAhblpE5L
3sihqTN9A2bRMhc36D6adpBa/R0gMv8UHYYHEX4YlCZCuaPxvuDi0PDg5kpJBSdTbE3jbw0TSlP/
216wwBRfrF1GpBVy5h+4LY7yI8kQFcIop5Eqy/15uHcWiuQP86CUv1rURsK9awy7Z+dQWO84e9nY
e2Z3yIe7Mu89if+kvAJboR3BCBzJ1RxbYQi7hiOUCVh3di0+CXoMgG6w6pkSc+blAMx6dRM0Hshx
EFOhUrHDbQAnMc8fLWvB7M+BUphBi/bH3EDt98DcyFS/ZZio6IiyVjNMkjbM89md+k/FjLldWFF8
RhlFWrXF+bX39BX9UgOGPN/NUrNnlVBYnBwirXQy0h6kZ+ZuPuZAzeT8VmbzrRn+Q++yIwbD5Vjw
bUjEUlpiKRymOdF96RKtRzqsDNwYZssu8ADqhF+xu30WksGylJCgYJ4rNHtpWOHSr1NCP4B63CSu
wmfEOY8A61T6Vrx5pJ4dg9yICx4uiAfGzMc8+1o67whzrj+gUSwI3IUytTn56HgGsXONEyEoKXt/
k2KTgHZraGi+jn6Q4s+IbhH0Z+b+0jNxgCKsXUFACGFBGTAXzAHrgWn5BLjtpYSyr+qHN0uCxZJb
OrQMbuIylY5bkx4jts8Snqr5KlTklw6ym0vSycjaC3qUkp6XmQN/3nKK8Ch7vRn/wV6gtMMtHzj0
iaJHHFkS7p7W24+oTq5bzzlOAVtuAfh6PBikA3RK6i2clmwDleTZ0Lg7aAbOiwiaNlb6/Fxt2bOb
hcfilNdMhPcFAWq157W9meHl/xB2ZktuW2m2fpWKujbiYNwAOrrPBcEBJADOOUg3CDklYZ5nPH1/
9FWXz4lqhzOqwpLTKZLY+x/W+paWjX7DNq4S+0lpLmna4pRsSK2GPEmMoGxJp1k2jmELwSZBq7eH
y9S0qJWgkEpPA04dNumXdvmAsdntrdwlUMstUa2u4hwvJkaTJ98rMuw7wtusSr6JlJF9e67Zh1eR
GvRpgV89QBx1qj/SODtSK5J45nYoOomO8VSNVDurPVnm+sJ6uMNwA7qynQdueQLVMX8clUO3/8qk
Q6q6A2CYpJwxfkf7vDjonUFV32OlsMEgDacUKfXsaHN0TJonN7TtlF5e6sflJ0L+A/IJMtY1+yYI
ihs2ax2kvujr7cTEmiBfTSd/CYOvNbwZiwLDtdh3GB3UnwUCl4ncSy3atfWzf9mjaRWzKt14KFOl
wnJLNgVKFSy0Y3SGCmYYhCgYXHac6nlzU9gfRMJb7R/EbqYE9crs0/RwN06GG8As2skYdrGtpyfY
bNEPrVZ3RuuKW5Zv4DhBE8BtUw+ID3kuJdTkFGNkThwygovxtJnb7vdiCt8CycGPvVxk5tNL1xNJ
HdRquwMsz102AdSbaRFJroprh7qnX9BX0Z5WfBeRfkzNVxN12MQxn+KLsJ1G05kpbbNovok+vlt8
ujFldGiXpjL1GcrvQSBzJRSM3eLqWzNBllg2xbtev4OC2qK3g1zgfWb8ZvjQfkTOZUweNMPvuYNq
hBN18hZqOYkAlVT7ZUTYsTtQaUODI2R0MVe5rKpdeb3E13yY+X31LqLVeJjm5SX8ABquiDdTdUKM
CRWrS80+WU2CNczeNcObQsR2qTIAoC5bKU1W5deKTKEbjR16MgTwlcAPyi02nbCmwShhDVjfVm6a
Ed9YRleORffBqxbzohfkNlMxS3uEgibKx9BIkf0VhODxMYruE7PVhStjKr3Y/jEZxHehtzWIAI/v
y0jAiUG4rzXuTPr9quxJ9jyaF2Ia3RqUSR7/WFmwtyjq46nezWxoTHaEax3veenqKMRjgaQLc1we
mbzfay9durS/spzF2d4TDZ9Z567CFSrfkPlaZG+aJPOigzK8ES14ljEUuINLzCY0WSSHAmJB5d+W
3wCPVskBVSvtLz8g/qLdTLuIuvUVLUtnLZRvIUkQOZKiwUYCiIP5Nx/ikiLAvCj6Tn9pLRLU7OzE
Gt4OvntWxFR4viEGX18wmeW76uW5VOju0W+EDeSnigg+DBAtcccAWadqFy6zY250E5uMYW0oLBOm
ndd5BtmqfFsSiFAL5yNHH8Xc+DuWKM23A0aXIcH936CBsp4rN3wHc22YSFtLur3C5m8lbgJ5fS19
WT0omhZ/6a5sZKcFNSx/Dw17F4fDPvkddpOPOqVgB2sov2a00ZENjYSJoT/X01Gm6Ub4W0k58jvG
wNhKeNUWXh6AjcDMGL7p/KFHxOa95pDfUWw70BDzJ5E2bkiCgzVtJ56lHk0iW9xYvrYlGe+qT/Sz
k4cXUweU9QOzfdqxzalWmjHeX9QWfE1svYdvCri93HiybWq/TUdl15H4DLhzX/0cTLrqmMy+FqVO
DqUHNmG88NFkcGfxiKhw1AeITkTLEDh2QhkgFffyZlfS0yQiT6mAMWbLB0bhG9F5mzZIb/BsPeLi
uGzIMYA59102Cm+oGyc3LRDD9Cfmof61uAv/G0/WYclp2fiCCiCrb9DB8l+ilRxbe4wSL5PG2hdF
bV4g740W4Br9foArQVEmEJlisjn0KFzwuH1rPrTmO8PKIgaXBTFMb4hrVOA0kOZTmscERGYPSUe/
xxFLqbQDw2Ofl8PUwsYr4JJiWJpia88yiXKe5WfiTwS5Wi/yHbmhhExsNQQRyO+2CbrfhWBgzmL4
YkQ4MhxfeWRuqsZUpwKaBHLvkxHZwuSZQ+qkXPoYh+3Cnq/6GYcfaYezJ+VD86ahoas5xFSMozKC
DHP4IWcWxOZmU1dnjduH2RwXuPItJ+4OPlcIR8k2PkeAA3g/qOoImlD3ZsE49KIRMUBmk1kCS3hI
Y/9OeHdDSb7MH7jFpOU6C2/+zb6zCnnpEvuA/D1heCvoVv1ZlenQegg6g2/n4Nut46g+I/2rg8+U
hh+qxtSKnC9zOIb9gRXxWcuGC3+i8Ufe2LeuebYAlhoO4xhhZ+WHen2I43aTrkEz80MF81qfUNlj
/VTpQZ7igkdjjbQnEXE7qN+HVxQ8arEm9LO5CRIMsvyrWkWYAksrZvQxqQlqpnJ9j45mfC6o3PIX
MaBTaWo3Y/pA7gi24BbbyosY6/UgD2ZcHLFyQpi+gW15MQz52m0HFNLlpWUcEJlub3gdSwBcqgPf
u4n1jcJs2w7gCMliAXgq4ZRQSBIs4UaRd4HnSsNzlTbWKRlKLyWnoWOi+Hvk+ouHYOB5xoXI4L+U
PmxmxGNrnVSCd8lD8my+rDz2JnjhK2PskKiFFTbctpDEqQbMPWyMeH5ZypxQ+ZXmv/QqDVSmWpR5
WHNsbGHIWsTLloxeWkHakiPtMF9bee3JdfFW4BxdiZhEVL46S5WfqEimAVc3RXV8D03Ux5OCNGd2
taVxYUnbCwoX2U0hRXW3Jk/Jr+XK/9YPP6SmceNGcXNqoY72NuJzZNjDEcDfX+b/pDKOOX53/XPV
O2c0ge2bkWuwh9bnzJnKyGl5V+s779gjpHxhvlTHYZBX0xmLLUBjM/e00/QNJVn8HJSHJI2Udcgb
AKY0jCPV0nIW8TbJPRKHVEGeLwM6qvFBMJU1AZkfPubhBzCN+L3gwqmT6SC3ZBID7eeinMvpTOMB
LsupfDXKKcZOjFxh+JCVPNmYvei/jM3LFDFk7GRWzBGp8lT3GbFMmKYzHYSUZ/Gd0CDwRjACHdnP
muiWqDiF5OdgAhaqAyYYuxagS8FtS6DPXjsI+GDjIxH6GxvnEa+rHCwyIaZx9KYt/VvZIkGVgjl8
xMhUGPUOftKk2zipzzrpuAy/cyNkh2/uNeYOxnwxyJLWcAL+oQm6ldLkP5RH15DZwQCPa4LHpa7t
dn2WKIkaBE+xgvAJ70L7McgTRwb7HwO/y6XJJuQqSFoXHMC9eDds6SpWxWHZaXI1jcYn0tVNThQS
ZpZOo3dLN7XhFdODtAdICR2dUJ2k+iLYKyoKsdjFT9K7sX+l+z/KrrdKyUL8WZOvZXaHfo1BVwba
vbLnA6ShDowT8RmsulNUv4ZKcCBGFYbKhAVQdE7XBDkgJ5W2MepH3/ARGY4lTCqDYJSwQh1wkzRC
7jZMa6hziXXLHxgK+57gitTP7otmeWq+Uc0tqu3aCZcjHKE8ksDUYzvkOdHJSTIkL1bBa9f3KEwe
dqU+tM9cEteWifMXXaRPz+AP70C9NQwLBf84wkqVOiy4KjJKppotae0u8++CSEH1owPdOek/rARD
hdKctMW4T5hypnA7pzaUSJOFuO7GquwCt2DqAA6udqdS2vfxhyrekjrIuhOGKry7zciE+uVn56mc
xfYQHbQ+25r6CQ1EE33F6GubkK1xM/AR5GUa0082lZMwWCz/iEYwUfzqMimoYyhCHSnflch8+NDq
2nJNjPHOWiouGPm3n3mNl4j5JZ8RUCr8wHuVHCcNlCThCXHl9soUZGl17T3wfQwiQhOwEpJk7GXi
GP1SB/PUvfxKvY7aBeTXa2H5xGSToO1k/+oObK5xoY6oigjSRDeMmJf3NQFqOW1cy0ljFaAomEo7
PUL46r8Vw54UdNqOZkuPzRxsDdq68fGOHv4wVL2akBbke9n+qTIRyTHNRtVzwWytX4kCDDJ80gqx
8fjyQ/BvUsMEzzytiDQq6vZ3C5Q8c55qa2jtrYWaAM4M3UPJ+/jSLXp83AhPiBM/SQh2MQ9/REar
RXGZwI6036MUxBqvpzCuxKu8653yppmov3imN3IOpt5mz7rgmYdUOdsYCa1nZsWXRFrOgjEARqZ6
+B1VvpR9StSWuYx9e/WXDjjL7CRKf2EEcOPPyK79ZyvMi944yqdZIZ4Ey0OF3XRsmgk+Gh1rou6l
OMSmks+3MR9p1u1kep/e4bCo7LlQCkHOZAjQ7PTvFVrIaNlFnEulxsYD873AfE+jGeBIOaelfc6n
htESSNQ5Pa+szPaSWbwZffJG2htqItnVJEiDLZGFYUcp+KXly1G3DCpQYCoBp5tvNco5ZuSjo1Bq
7exuw4jNS+mZZfF7PYv3xZtrqJBJeWwQybSq+kGabCU1z8Fj8ghJ1k5P/HuuznUGh28z4QgxMuCw
LPiy6aEjStS3id+oM8h8+aT37AiJu2yha/EpW66DyDaFpBN8QYwRHj6JZ/sPU5nYMTLe2rcJKhgr
OWkF8x9wDNjqO7AIpKjvhLht1Vx2FO30hyRrcjXHurw/6gWFGmIcCwC+qgMwhKMgF6eQFjfr78gw
nAH8hW3IAZoryaYwX7+VRMcb8zljZ191Z5qu4QglXiCNLN8WWNQI5p+s3eb8OGgb5UyTF+8T9FAQ
WAX3AZHwAiLAgtbODJfdnG8hYYQyqJctExv2lW5nn/hbhZHXswuNQWLSiqo5i6MqKxaya2dGhOWw
SZKRrSUjHaxt7YzFPofSam6jHGEREQK0u1nyHQqDQ7KQeD2CTMlj3GjdQlJLV3hSclMS4RDSDN6v
2KXNY4Q+kGuX0qJgIFYVoOJLfWgZfgJEUUDg2hg6OPKBxPY8EPwJs4QfmdCtjoNEBZqFAQPqU+TM
Yj53NFsSHTaCNRwF4cKpJ7ae3l1V9WILrmv0iKMPkgcn8fdR/mWlgZL8+dME5rnEz6nr0NEQTP1t
/dnBVCWkybZ/MnbaAOZcQQ5o6hkc0fgzA3RXA7pzTRgdRtYeY+amabqrZZV67KBq7WEIt2mfPeEv
HxNAmZJFqG32kNXfbQRAr+BplBtiqMFTIe9LUq8GxsiMU6mg5+EJPsp8x2wIEqy2ws8MdddqF5VN
wwuyoD7mNLlOspcvf6Y4etNNLG3GkvTs2kEy20Pfr1lIku59ZCamTt9R57wOpB4pvQGSF3shtC6c
OmsB0lbmNmA9jpBCjp/q+FXIPyIowN20wlnnMNWs3ys0d9EzEGGBk86fg8opwOikCE+pOgaqxMeQ
QR6aVD4RBTRHDPcU0+vi/KGTtR0rdr3uTb1ysHEV1M/NnwDbGZFLHHHt/H0cMaIm7EDOLc5eyGlE
V9t1l3brfqEk0OygY/od4wOZlIcqoZ8dvX/+4//83//8mv8j+lVdq3yJqvIf5VBcqwQ49X/90zDU
f/6DV/T1z48//+ufwrYtIQsD/a0mbF3YhuDXv37ckzLitysYGeYVXE8FFk63A808aIm8qaj4C6pB
sJNpcaSzggrK+nxJPLn0JlMNmqZy5HDarQaYrkw6L5lbZDYqgl/cOQKVFKXN3A1nhYz2ihrHbFmO
LBfVUmAjK5eu+TlObNrpOWzcuq95hs1IP+JUTUoP+9gRPss6PpYuI3FmH+UPE08uIeDuisLcxnYb
EeZqAmMygKDJcsTqLDrCv9yJsHrnknNMfHZr1fn2OHgTIeY9jTWQqFWqKegsxvfydrnx9PIIzvjg
QbbH/NKghzCL2CeYP2qElvYrBbz2a86LFuGfgICBUG8i1yUpp71+Q0KPzxulf3oUt88X41qmnn9l
IYQdfo8Xz+BkfLFHi2DFJWFA5X2mb4a/hcFbulYvyhYDSVPE2zF+X3v5IKHgIcfxiL5YoK8oX2Ob
NnEYgPlZHvqKJgXEy51NrH7jltKkY0Yv7+3pUaT4wm3otvPFTpezpBQoGtaAV3OqNZaj+WGePlQ2
PxlYyGWDnn7LvQaj8BhOxSmbeGczw2vpLTsO1TGu/QYCwAp8L3Q6SdsPHPKS1LCOeE1B7J0GjR/k
KfGJKdKwol1egW2KTXMb8OgY0tbmFVaZFfLsoHZjnYiRi9AoK09c2b4uTOaWFrSq2u+2XCMMnSIq
F+SRemkRCoOJyRRe7b+giTnGPbl+H5jKWVSVQoyPYWLut4NCEtnX+ii6/JqX4xXHw7VdMTe98tzb
zUJC+5AmAQJGz2A7SM+eNadqrplbLC5D6ld4lgpDINzHs3qrpgLpFsov0oE05U0tZ3BotQcJ0kmh
sI5uwtdUji4+WHcgF9ZqM1dpIVUm2WaGBp8EjETx005qxfyXbhrez9W8vw62DBw6FmhK3aJlM4Ft
s3mbTUp5ZUU3BMXVlo5VaByPWO9r7S430b0zpKsyiAs6eptRKNxnJ4YRZSXtcVx690AlqxiAeOaT
BX11MHa8OfXuqwKPGqnrftPx6/56U+RvgxaDZyiO6sPGiZ4FsEWXSdptLBZSQSuvJ7U3AtA6kEcj
eojOBMKDfEx+aPfETBkkfF9n5GUe4UeN6n+t92L+TBwNaW0KIFevwVHRQjbMGkpIyXVGZsngVLT6
HwwrastJ2A60RegXDK1XapUy5fhrvWZ7LcLvNeoRJMf2W4egkSLR+crb9FACtSjRecWzu3IALRxA
CwdQhx2jXfD+V77OE/BS+FhWciMVgd1pR7qIcUtBLZuQTF4BpARQoATsVuMZa/oDKhshBuR/nkAx
lYzfNR33BKIAnIZwNNq5CkKJajWf2B/hj5LWuwI6haNJo/PtMee95jlaRgqC9LHs6YDRz6ifCKVz
ddknOpLs3JUjeO3E8UhOPEfc4+EJvTgKS8l9wYPyXzhTt9Qc8tLtI38z8hpqVYhiF/gpDkmJlQkY
jH3U2duZQC4oIHbgx4xw8U5FDFszX+FonW5THSzsP9odRSiY2ZejyLjFDIwaCGIIz/UOYKx6Ah3Z
bWtdfR8K8aGzAEFz0ekvGBeo/Fj1KtLJQrlx5lT1Uq6WFfHFRHZhx+YfDRCJMMYBfBeaPFdnAK+h
kNdYspAYr/O+gglwfOm7IL/TJuMNFOYrDAOazA5WKOJeqzSOzBiOsW5j0rSOWABgoznlRsmJuG3b
kyHq02jWJ00Up57jo17FVgHyEZ07gZSfRO9UFLjUsbz1+I/FDBLfQqQVukqgJWg4ehUNb4z0HY2F
a3by1RyX01ph1IusRzU0bxQ0KJXNRvG6UrAajvxxSHytIialk5whSZERnk18X/ZWqdujAUEBuIAr
E1LF1hJuPrCGTZVxnhSEAkBunk14KcsWURgTdfyYscbWmlpTPdokKXiD0yjJ9t/f0Kqq/e2GNoVu
ClMIw9JsRSf+7V9v6LXCSKwtS7JXV+qX5iiNyvl9hvIB9WlwmNYqeJmwCOFvANIZsYyuaSGkyo24
jUz4kiH7n3Lsj4vBsLpWsTMhu+YOgu9XlFiDWUf2w3oUyXgUpwnzvpxrgUgSer/Gz0Z8EItKpDUC
P3UFrAVu8DrcBYgDkRWXSBDMPeP9KR4knKkm+0wFMGF70TXrEmJb6aQGdfiEl6k6ySI9WtN81Jfl
ZFsrmsRt14+nfCtG4UoJnlaktEsanUa5PBkASeMZ0USJDwyBUa38Ge06yyC1wzhklXYoQ8agzuwN
YxaYpeTPboxeFtfBW7y1Sa+dVhl1zE0zb/UyvJkoK9bcb4yZmSLoYCkP0np3rzUAbQD17d/QwEmP
kzbFAHJYdlT8pfAdw6NNl0FhjsB6q+L2t1gjcz7NRCujn+WQpPbL/PXQUuSkaLLi7LQSeShZBzmH
1osKpbnlgGHFZdgLZksyagXtFUG5EWBxZvAnEaLSprFc6+JLlsyx2NxqgEwTMK5ulLa9kt+XCigX
HrKyM24SI9h1RzLZe22bT12rH+YYIX5qtvWwXDRzDcpUsLTULvlOZ7dAZCcun+7RslPQ2+ZdrosP
pYs+R9jBY5Z7I+KUV/Qd7IilvMSDOLexdFA6SDbF5Bf7lZcI5c02nfVN/Ir+ztg/LInf1YM/jbqf
QbJILhkRk2mMGS07MaAhH9Mfk9pHdZR33bvZdG+y2Txjowzm8bYi+IB1NpCAsOg1mttxTxG3v8H5
dBgHBD2YtxnU2AY4TUokvWVg45hYdFb/28Mly397uGyVp9PShYE/0TDhMf7rw2U3baStNStma0Ds
njDBKTzwU2lY0hir1H01t9Ww7ynIGXfhP7t91p+66Yjv4RuZACgbsWwwWzlSte4QVzmN2t8bKXra
efvGijip+IxSw6gVmvGXapd0zp04iKxmgHarWvxKuO6X/KkZ5dP+sr9qRFHJPauADlm2O6uGWxiL
q66Nq9rSQX4lEMEC01B47XT0idNxtqAulzS2vJl3Tk5n7vlJGu5JI9sZCtJKUtimBRY2R29HGw14
+7s+Yu3C0WHi6FhshuWb8jLi5Ne8LlhfoegdvQfcJw1ZdQugjSSO8d6L5m7N2V01Ib1EQfIrscqb
ZY9Xa7vHSevba+Mb97ER++FlIGBipDOmQuayC5numYy6rVed9zvNFHZgsHsRiqAmblklTF/6YySd
t2dH33FFDmL7kRxbBvAy3lLjRhHBrGVldc+9Jwi9kNm40vvvMzauBatPyuSD/Dkw2iliQlaRFi+i
I78QAw864ZVY0Tbav6TFi9265wFsfXeU+uKYtOTULlTt3ExLHtR3vZs9KV69wkIWi6tX9aW6wNgM
/WNnRgK3EmA5lgmj4hWEtBrJnSiUR/49NeRDoTCNxoVrIcsLx8jtspR9ACzZpXNigN8zQQypuscd
/xHGDSSC7s2osudC7B2ZMmzcZrvBK/8The8Lk8VLuCFJD8e2evxfLhXl/2n78IKYFNGqYts0hbL5
r5/7OA8T9oIFmD2ZO0z3dDsC2TMf7Dl1TXN1rYDZeXVVadGWUxAbwptQFWfmTZe5OCagjKxeana4
4SL7Q/a705Fa8vjgjZNYU0hw1q3gXY7za0NtokLURffBloLGhXHKtNfYqVHWaYp2QdDATOkEpe19
abL30R7fl9V8H8HnWhp7ZWaB4rSNX/qZRruFh6qRHxX5d8tq36bKuOrxpwWfoUkTxmWLL4fSKfMy
T5uNA8BWV30Tjt41uwZVsErKMZC5faszcC0IkQYarK75IdkJK+czMW2yCBRhIXyj4fOsJwEwTXYE
I+APVuYk323C7VAo91be2KE3usVhHKFjYBePya5MpPCwILXctuPPFF3wYGao/5NTa6XH3BtKjPcY
ZLo9yWHibQMujSsgO4Fu9m06ICP/bQ8FUm8wMyJk+HqJY1i6Wn0nLJMru1mMbUzKA///AOgNfS4a
N+1uY8SU+sU1qJSZac1kYIxwrNDLo3oY3Bf3c9nv0HP5FXbo2iwcxNNBuGKp2ow7MeCwEKUrZVSv
pLKwKntGi3TLrgjZCrBGyjXER1KMRJVRGLRDICuLL4bZW6vp1Fggfba2dQW2yp829ZS+JuUFMZEy
nqt+JCEydoZpBgLtp5l1TbbNMHkaPBxlpupC9J3ytRaKlyW99wJq546VKhuzl5kF4rEU9a3OsmtH
8ERRbavSBdLCjezHh+b1fBjx3qJd/da9cvt4Sf79U6Krxt9vB54SW1EEk2/TUAzD/tenxIyLpLBL
XKqDMhyttxp5M37lHgOveOsz0hWwTvABjuyzJVVXANg3XZrvS5uw2QOwnMXPep6eDZBoaFGqcIIW
AbxxIVdYFjvxxhwVJxKMyrTkmMX1s8AZrImnwQWlZNZNT6oHg0U1IWcLMG2d4E/+Vvepk5GQ2Q00
rsYKirPFlO9lsNG2gr14WECzIZQqDbryWjPDNfivAOu6KrQ0BQndWoeyGJmkxPpAXTyyXAvIbyoS
uJ5cdBfxqE6UT7K8BcPuE6QWpKAQPSGrJaVCFmTboKh2LdOuEKJLy+xVD+KUgTct2SAouUkLGvFX
cSjLUbCGQSJ/KyTN3RoPW4FLBawJAU2lmTvBah4hEvSpaxyttwI9Y818B0Djo1R71k9zidImlXZG
X3qhtniy8Ma+AC1geMo+zy2s5iEC++RNeq0WI/uhWdY9LliGGSmq8JrhZ2CM1UWq2vfwpp/6ojxP
xKmAobf2GqC21ALssAisHLB87dpJl/lgjt3BxtWK0nvV5VMTEtPMNWvLlpuQKYz6TEd7PR5Te3C7
MMcqGcczzgnI5jBOKGeKRTlpJn5CoZ+RLF8gwF8gHqcSavzojHNfI7ZqlDw8r4Ecq0HYtYFCFt+s
rbt7E2Rld9VTWtusuxrNQcTCB4naYfDm9xUOUVJ/lmO8uTObJ9/UTn11HljFX9Wu3Obb52roZ8A9
eRpei6y76dl0qxh3s7ydR5Q9GUou1ngD35h9IEG+GkG+kZ2fcHWo0DEVHT8fqlmbHUAIXrd1Dwnh
Mb82A8q/vmdrwz77pZEFNO8aOyMfiRPTX/59jnNyTzEI1cZZvSi3SvpufC8BDwj4pV26S1EXyOgr
ZBpGUSeHwgBwaaJvZheaXeTqW4tQFacjdYqNKVu5EC56sfXiAoX5LNGVNE8WlJmJWPmn1Ef7sVVP
qRSdQG8p4VbJCRg4bCR2CR1urvJ9QpKBRTZazYvVptfXVthmJLACYEDBACyk3iRgrUNfKmQfVPkq
DhYHnaLQweckulcc7TWoE8lfF/Sr4s98Xlyf+4fiA1cY9Lx1ryHM68EYbuJRAjVCMmxzG0AncA15
cK5NxlRGKT9oO3ayAjwyOhKb0M3YwVBWyeG98mcnfJhgb3z5y4TdweiQnKnwITfGk+59sNfLqhqX
cJIuBGFfoP+A6pXCj4ai5D2U1gMM1F1FiHC5Qv3AqWUzUzcJ55JmeoZCvs8qw73hbKnWfWjkO82j
2h82BGtqyJ+xo/AnZ38HRTTGisozUTBEbQD4MihB4b5raPxwjWcAEeASadluhJybZOw7qoZVKEEW
RbglD5nKd9p1BSMgyI7wzZC7MI6qlr0J6C8vUVcA+ZNdAHiNfCu1DLCCcs/INF2bylM75MRkpIf2
de2ieyuNhLMNsXpzeSvWPzsPxvWxIjRYJi5Kq4kDobrCiUGc6mgt/r8/8/9/A3FTMdGpaIYiFM3+
+5nfN0y9RJfgGmyiozzQ0DF8qQVKVEKmhFtHd2abwCpQonOOOHJXgJ9c/kKaNr8rZkU45hCyDdu1
+QS/TKPtKmiTmpjRJItaywYlWG4maTxPaBQ1JA42X1nxS0XNtJawEqp3FSVPnRhko50MUMnZY1iX
52f0o7DWMwVJ9OLs8YGX0Hoj6j+DtznJLUnA6q2sq1NFmnz3znReqK6KuU5DljLjkMN86yI6dnuy
HLAq1XVQMS2o6FRHomH1e+6/irww1l0JiFvPqjh5WzKqt3i5D7vtZJGhM+AORsxtvHIZ2g0+mTuj
nC0DgsM0ir80z9IlghgCw81KlH1V/TbrDRhVk2cZXjPvG6Z/EvZWXK3xoUsiL2SbJTNhZE39CoVN
V9MjnbfXiS1VGO6SiKcchaIcaqRtbbQtZJWtyHxhR3WLB+sFNUY7GzPmkIsdp9eB+ltGpZtzxJib
6EeEVkrvBdoVhP/gwr7rbGz0Q2DrXzryZGzJBXsAdhkDtTsnxzTRsjboK3pyeQXvW9TfknOTFjjn
m/eahIyk3PXjfFDkK34ctkLpjnbHU8Ar5fp7AmEJj9qahM9awrDAex17mtBO1smUSXRYCyg1lW9F
q0eY9mk4B9kUBko3+v11LyH4BzI3aNO2RfNvoPkHdmGtf9WtJgJEYdMpR9pfdSso9bRBRZj2B8VV
quGqJtaViuUWGee8GHziwm46EhRTB7MmLqXhIl73NSW8NUXySPFwgW80YvuZSjjm62Akula3LkZf
XJ9sKq/JjavnqE3EqfJlScZxitCtpxzS0EaNKdxkSeK0H5UFfGD+Yrt8gTFwroc6YMiNrDMOp7Nc
vkURGe+orCSCg2OcMGy/3j/i+IJTeEvxjOEIsxN4F+QksNhUbThAqJnzCPQpwlqsV5ekwnD5QuFQ
WXBE6krq1syW0UWc4x8TmQ9kYJzsElcgVYxRoj74EdUhSyc4ItanGJdP5JYfpfXZ98Nlzl2h/6KA
mUAIlxz9feU3cHjyYdypuuaYOdv2McObTk0/6kcRgVjtKuBKkhu91ZZxkprypE1fK3mRkWXhXb+T
bb0t4auvuK8rUqbqHfl9cg4i95xCNJlPrFMn/NcyfWM3essQ+3K9+CtKPEWeHfyjW8Mcg/adgwMX
TP5DQechC/jeBGzl0BByNAMqbU2BvgXjoG1KByimdRSM1sSc5cUyqB2tqb36rvywqFYUsTe72rPb
EIEd3BsSmU1StepBR5Y1Ak4bHQV5ZejMa3cEV5Iw5Z2cBs+NdqZdJ6IJ6e7uauziGq7FFickm3Rm
nPsDLw5REAr3xgkf03bpAxYdXuITLpIcsaQ1Lz0Z+4gOWrEM0Fgat0l5wfkao9l3G/O40QIl/zWi
sym5C9rq0HyNYqKCcFhXHBpGKElLBQwq5WO+IexH7V7tmteCtcEm3x10ptKo0qyOUN58y4ztZSsQ
FLQZVWKVzp6QyXurQmSQoWeHkodJXbvJ8cTooHFKBs1TyoBP6+loWto1TJ1mCAL0+io98yiw+CLQ
yC+ejT4HJq5NgbBQwS6dMd5orrW9HFJDOi3Y4wpByUzYy1NWJTSy9qHr6fh7G7Gqdpyn5UQEnTfO
DunATjiJTXvIF+uWLdp9tIcHi51HsuVjJobPMUUUjvxijfPPcRBPwoArBWyIdRNGfIOqeW0rccar
xE2pRogz/oxqCdGivYMKJLOhK1g9xW+dNyfmxrjWsb4V9xAjFQspMuJpovbFFDJHRdkIaZbQw34B
5kKcGXnwvXRo+QgXTNxK2N81uPx0s8jdQ7HjR5eu97ihU/XCHqdqtwRxZ/sISojk2E9EwWrD4LFA
zUIyde075dR+cCQPluO/v5kVS/l7N2YR6EAfZsn8Rcrnq1v7H6tqqy6XeckJCU9xGm8DRRYYkf+b
szNbjhtbr/SrOM49Tm/MGxFtXyRyTubASZR0g6AkCvM84+n7g3zsFpMKZbsjTrlcoSpuYtrD/6/1
rZNidctmbRwLsAbTOWxeJ9opzORQJJYTFXFDbFCVrTplrcyxJUgIR+oPAg1ewnxCyukwRdQ4sw2q
0A1FGnMQOML9RS+SB86VDxOFBzjhthrc5a15WH8Na3OvajHen/C5rH74E1X2othaJXLfGDK7YG87
9XwINHXG5UDHqn9QAJ5ZucV+iX4pRP3Wwz1NMQLhyjpvMziZBFNNYl3W5trhiKQAnPCAImOu3fhh
s4lKSIV7J4ofVUt58CG6tsjTupSHGj94srofPNxuSnuOCSPGA2sjUelZISpZH/0NaS5y2Gd8p8WK
9kvBiVJbw57edPKkUN7H37hYkE1ndcUqJrvZHC9FkzyY93dB/gNjZlt6m2mvowEtEAYeCiRO2ncP
LcSUj1RMNlmQraPWXky6gp482jqgCHMKC3Nxoeyg+JIOOBcXSvyK3780rxrBgI5HjQtJWqXD/Fz6
EyfLvlhXGnUwXwIhmFbCQ9pcXAj1OUUFvlroLsDaT7EZXnJh3Xdh9+gZ04H4QKwKGwl6w9fBA4He
cEBvZHnzVPvVk1rqjybka4fI+5pzk3lpnHCTEa3dVQLURwHMBegcccUyQ4yK/kP9gZYKDdQB722j
nf7+FlPA+vgWS6rNUsWQpgrt+i3uQtWA+wrUkaS2hXZs3WLgOa3F1wCWywQqKj9aTLSk8x2iurqz
ZUMf5mevYKNExp4g0aBTa43mSsdDNjs58wWWk89ijwUmZfMnu32E8Aqlx96pV4ZanzJZnpr4DtAt
BOwXxfoeVOYuPSERFSYxb21ePAcKBCpIHFkUUXKU99HgBuTImnwPBX8hltwqdFagLy5y0yZFhAxK
/t6k+qb+lne0uTMPH/qisajpJXQhSU9Q0HRCGYGGFZLRMguWYIKg9UBitoorajzQ4isU6i3vF63x
uwhcNVK3slD22j1fdBJcHLO8t+6rhBP+kH6y8gvMx0ew9diV9oOI3awRz2E6Pref8I7y2qNEy0Ja
gIB0nzDxAL4ck+IQM4HrerGaJCASAVi/Dvda1QDVRfWR7epTiOa0uPQhfb01NWpXKJKMxxxfpLMr
VP9Q1TGhi/FRiyUn3/vCfC1Geero8kblqRbWSdGys6iacxVM5yLtKDig4FF9gjmDs4/3qfNcrS3A
QQd0IlV2EPGeZ//FDotNpeOI0HchL6EgLLtjFm3AAf8LkIIeaDk0+SrnyMHZmgAf6HkA12tEIYjq
la+l3qz6z+VSAQBsEh0R416IiQgfkPw5HFbFgzwD68x+GsiWCtwCSW+79VRSw212zDq7xu92NDx3
vUa6Hu6gIP5MjtCLgWg+Kd841FJqT9fQpPf+KryfFsQ8W5Sz0wBUibdVenjnCHFN1UaEq6PtGLZh
W2+xJ6vlnahIr0YPEwTcfFKuctPcBREZbUMBrgM0mIsxOB72wU+j1kFxfOZ/xeoO/zgqGLm5MwDM
a7uXGguEsyMjR43qo0noS5899Z8bU9+QwgXCrUCT0W7n20pUI06ASSYHlfO3mjVL9adoNxjBthMF
Tp15KB48QnlMkg1hihgzZz7b+KrD2YyzPKcmPUM8FK5Z8Fed36w6PVwl+JzLtQZFw3Dg+oLj162T
CRerBqQpATPULb9wo286EnAwlSi8EcFiBJ5s7PUgXNXQ4xHaHWr0JGGAjA6VpMdBP2ovVhVeVNU4
a+WLsMVdIpI7/Ys3FMeShgDqflYh7RCr2j7JCLP2tiFNyCx7/vucpFry45zkqELXLFtYSMHUeeX9
bWWl2DNGqQlYobHZCaAI4Tgu7lWUodbx4NdUlcudj2x0IscPOfB56PRlJDcNMX5o+1fWV/hiiD86
rV6XBuorqrZUeYbPKGnOgd9dbGQaPQepbDdSey6djhNPhjnGRa1qJxmipuAo2YznRnqnZdoBtbLj
7Kyi3iXgSG0cXQViohCJn4Amp5NhaRnlJlsGM9mEamRkvaqjtihgcuHYsidOAtWd0yp3QoNvrvin
1q5OJY4fSQtVGK4GcT9A8ebtpe7tY7j7YCL3hk/jrw72tTLtUguHZ0NnS/EKIITypF2YSNg2zcJP
eRcLhW5WvTUaV6o/UjDMGrMa3uYpxjqB19sCKjxbLINL8Mnhu3QQc+R8l10VLhPtadqjGkhm6cih
J7x4GigizN/+fetnNH4Xp65Kd1Tnmga/L9p+bRs63zSCVWiOn5qwP4rWRNwW3bWk82Wg/5uo3Juw
cIpjQC4V6ruNJ+4ySJUC6yChNwEiJgvrQc6Rru6oOIeHefEUWXyH3LIznmIU3RN4ponog1jqz0Nk
PYtsehYieRZOyTpaPpoXWlVVnB+UlPavWhz8kux6DgjER+d+vb71Wv5hqYSmZugEoAhBuMXVa6mQ
hqp6ulovTcgH4K6t8Wg15sqBgBr/RPUT4QXtee8m3ruG0iJlCyPBbpQ2d0O1w4erOP55CHvot5/H
ajriKTqa6LEd6sBak5xE0O1S/z6fNeAJfZEcTtYpcJrH7g7Hbdj/WinsYYKJluxAFS0itMejGrLl
IGvepI6J4GPcV3Fwl4U4qhahZZ12Z6pobIobkHXhqfa0U7LM4gmePiQb79MY0xiJLxL/pF2TPTfI
sxp150lRTnJphNSW8RQbKVifoDmXo3+qqgO7k61tMnfRn8KHUE+oUMudTbTYBFtIoHJ3vU4/F0Z+
L1WIG5jJI/Muwu9rxREQaJBSmPtQBCl4pSjKNUQSI/+LpL5RqNr4gHHVcZu9WvnZl8Wm56+KGJ3q
u1HRRytUfqfo3i6bi5OPZ1Pwe6YeB+X+qHnVHbRaUawHhyOf1q0i31+jaIdyhD3SYXasoDfp4Oez
ItvSN9wGubNtk2xnVvhPAKc6GP3Cydipmu82cevC3++jZ1XxnnJregp8/8nyqfC0rnywL9iwFvyj
6tcXwWnGQG+OKdLAjzmq4qThDPiWlurOs9StznkGNubfX0nN/vhKzv0g1YAW56iWoV/1TbOq18IM
wsOyjgMAyjgXE7ShA3LSCM1VRKcxxQN9IJbXWgoK4r4fbD73ruJnl0PzOfGGU5j+zCLvMLqf5TEE
89h9ZuNz7nr7nARLVYeGtghfaVJPn5ulpecLAptWEY/ROx66Xj+YZ+fRBHXK8mmWu2r52ePEg2jM
cF4CGaBDmnbT9+4zon/QbXBBXlD+iz2iKIccNhb7y3EkyzCkeS7xQranwVZPhq6fkieJ/9tWwLBX
/HaJdnAWmosUmgoidp9FdxfrzlkluqHk9cn0nwXg1Rpt7zjJQwxOxJw0BGAqXiRto8LlCB/wQ4yn
obo3K23XdsmJiLZjKUAKmOCpYxs7fHrXJO1BAIYg8bE817LZDCXGLBNEDrhmEwAeVbJ11lHWwzwT
QPtSaD3n1PXzYu+rxt78BoV0XXCWTlkbSubXdtMmI4AD4Hcxu65mPSjqxv+aG5iFdf9OglF38v6Q
mc1WmeMazP3UlKQLmDv/aAQzQ8zZ2HiRNd9cj5eastXgk8PodJv8c96iRXe0+2p10W3vlCw23eha
arEh+WZRYJwP5nRNbOXxLr2bsENVU3/X0nodKxrT+I/7GClg8BA7WM3TVW9P6CL4eKH0DV85v/am
fxb+qhXkhNN0gHzoWbQARhzYs+rcny5oOPY1moeW9hrLFIl42zAIcY7EuEAIdtjxvVCbjcWFb2Kd
GfquvPPOiEiDgrIqhHby9ZKKGxK88p+3Pup9EGz5ZEJ/sbetMGGhsnV3BGc7vrtLRc0YtdRqyqcX
LfQ+6b7/SWbqU0CJJsSmslIBbfTQQ3EF7CeFinlOk6Eq9iodgymjHflNzcaDrtV3gRYfI9s8Yl9A
Am3M7lY3SHjKIyfIGJQkuSzzo5r/qqfNCIIK1SfUq3ITqwgMffqdz0OpPsd89tUoCNqJHyiDn1v8
WkF1QyIB8uHDpsgxNdMWxE8KUxX2VfPXCynmOxlVp8HKt1aQgpVbQDxfxzMQP0ZTom1tPcbVslHb
6JjY39K63Po2eKHYoN4ut/3P8Ses8GfQUC+2Gr7o4FgVysXxg/3Zr0j8W5ACa/nUBE1CxqPLWH+X
e28TZ8Wn/pXFaFku5D4AplA0W2PygN0LADv8jcm4AFftWcfSz4AvqXdrtSixRPn8DOShz6lUyE5E
epMTD9BuYrQpKuKG3gEegDal5mgXQuGLln1KIE5SX8oyvnjsQ4kL2li1sQhV7VRJWGxFfJQ/ItEs
As4pae6gwW637E1SEdJyADwarhrQWuaIwB/qHTPeSw9xg927BURX094MSAbDrJAnxnwU+tlT2ssK
SIYMHw3Hexyj+qkCK9gRUx0/kUd+zkV+1n/Sq8v850lPnixRPPZW9OC7KDDnbh9mE31dYtt2tE1C
3DElo5WAG2Xp0cqzdaSc1jJfkyN/otWJVs9e1C2hRb73EO3zc94HO+HVnHfUnR6iNCSFThbb+NHy
2cQ6kGcxdSrovDsSZPiXF2lc0fYtttEzPyxrzkpEmvZUnZxqPEYqFUYHR7t0iezxQQwNpQMYYmGX
tNHNdHtj+ZEfZDuShpQhpGnMxg3cPO836pkOKn7UwTWVmnrw0SxbXykDVjT8vWgm2PgbRGnPqMVX
PirsWmnOgjDMFva/UDaKVm07AIANWkN4oDMkCgEoxdR6h8kQ8j94gzAP6AC5uTESbDDQpB03BhrR
Cv5k5hUbxwPER7NQldDmUNlk075GvRsQWpZ1OwO8lbG1ANizTdloibX2C+JnIlaP0gEmP22jItsB
4s1a1zzEq6Y9ONqKtPK9YCoPu/wwFdYhvn9q30pCdmC47PIYk1ho7TzfoQ8B+V6RRObA2nKBxmSc
OqfQOpg+on3UWAV4EwtjZdKHpyRIjz4yaUIzahr7RMxOSLF99u2IYMEVQSteEti4NKqEQ167qhoK
0BF23u/xWKzFa9GHezOjESwbFCwUC6SxQdhA7p4tqXxzImEV5OgBgGc1NgBuJ8zztGaCgCbFJkEk
ph07oznF91WqHMOG4oCjnQsSaYBlnxHwnb2L6SH+Vt4MBfpf0u7aHmiM6Qbdm8pRTEGrUXvptqiN
TUs6bmxcqh7uicRXGNgrwnPMQCIeygh2nI553W6d5KdXLr1MHFbGY8qT9dgkeuoey7GGZl63rDsq
pq6F9KoyzbWkflSaGL9I8p4gLjhjvjEjSuJ1vfniX/yxIfOmIcCUbl/2yCKgRcAnWL3aNLovTgqG
jgewiq5lRWsNj5lNzS7V6WTAcWqe7MjbeiGegmg+e2MpIi6iMEDJa65dQouyMK2zucnsZU1NtKEm
Kuxp1Yl+RWE+DtcyLNeNJISMqqiSUKsyHyNoTDk0pnDdWy36G+s5G9Rntamfc7s4dcXzMNmPOAAe
ikBf4FjBDIvQ6/jDJFVjAKU69zkOEYSvcfLXoSXYsrCvIF/Ug6XDuTYrGhTqlNCgnbAVceNWWdWU
bwHpeDx3pYQ3RgFAs8DUNi5e44TTlHGIu/SYURGIAONjbLmw0b+ogX8/BPk9fvB+YrzpELb20e7G
Yxp80ZHXmrN4o2RRpETSAFgiQcnD3zH5wB/gQ+sQUHLUkr/mj//1zu5V/7J/fc8LZEZ+0Fz943+c
i7fssane3prja/G/5//0v//V/3j/j/yX//rJy9fm9d0/cKQMm/G+favGh7e6TZr/spzN/+b/6x/+
29uvn/I0Fm///o/vVLmb+af5YZ79419/NDvUVMkW+78tbfPP/9cfnl5T/rvLW9V++NffXuvm3/+h
WPKflqk6kka+NFjIdWbL/u3XH0n1nzpuM+HYhqrxN52KSAaHKuA/E/+cmwsUGBxbN5BGOuDR//Fv
dd7++lNV/lM3qZAw+9pCGo6l/uO/Lv5ffrv/vON/9t9d6zAZQKejwUTOb6cjT7o6T8gu9VItsLNV
WRXPvU1UuqR1ZDsDkmx3MB9xz56sAcJwUcFltiABqrf6KldHGp0gJUc3bc3khM31arNE+rfiT9jA
YRw8EjcwVJorvtg9gYcLtqeElbjNMXOtGzXwX6vUb55DRkRMNyvqhGHSuucWvhtRqoU+cn+JCIEC
2e3KZ7lsFoB9l9rLLQ3fdbldtyR3l00c12Wxt5dXTaMyCSSIu2a+uvaTuRakVgAdQ52BmtflWLqR
q9/evz9YKvUrSTkjUrAQmiVt3iLODVePtG81LylE3a9gE7rjitDFNSEF0yLcU1l2mf4O+Qbjzx5d
wGaEsg01EoPngYX2BMLzJPn/oxvnVnX2iPx+x3/9Tqo2a30p79n6/A789owJ6GxNjvuIwQnBo2K0
1L/h4LzAD9ux27/QPrlxF9Sr3fN/3oX/O+L1My6ipndip+pRyQgXrcEO6diuW3DJS+XedCsXdtQ2
vzXqvCf/eJ2cy1XeZb7Sef/023VqQc223Jiv063udOh5zgqP5AZYzIkAlHVwQGERrfw1B/VjeLZv
2Ak+vNjzbWZ/ZvNV83+dX3rS34Zvza4YQo1HT3NuNTzVx2ZLfpMbfwn2xsPfXzPzuhQx32Fd2JqQ
msn8gUT1/bU2rekLc8QgGHiWrm9ULFwa6CWntmrXLFQaugY0ERQtYynzZ07vPpqwIkfDWTa+Thld
6634u5GAMHVD2xjtzzky0ZQ+upb7aCcCuEenMoSrAyAz7jN6Bxq7U7dJ+onKfdkO5FIbql6unRps
xLoMrU6LgDDZWCFkZfbWj75Q0G0FYvL6B8Pv9ehHq8kA2Ghkw9fRKhpUftmzM/VyZ4KihrpSyfrE
d4OxIPxGjaechC7ASA0Zv9EUCSITndaixJvCVJASGrbbp0OMZqfB7ZMAaww7+/OomBZCWrLrhsqw
uClGSKhJX4tQfkIKkVOqg3Z+suKKQPfMI1mqwBrpwx8JvIiEuihIPe+IJVExDpU29WpB56UbIuxB
oWJ+SbMiGGGU5Kn8LL0kxe5ZgiFWHEx/lmt6xQ/HoUb3DcS74RoeOKWZ+UKvhzwO4X9TGCJeZWHo
EHWpF0OSXmRnRTK/dziYTMfWQc2D89WUk/cizQhcsV1NWRCyU6KN7BWKTMpFPSi+BB5SOm9wYezm
6Ad+pB5zy07G+FMlrCyhAUbHsOogK56MCJ3RI1oCTDxtUmZM8XGXm1+0wp6oO5l66r/UieMPhE6a
DQI7y1fEo6kIY3z2ajkZX5S4smpcHzFRR0tyTCkxmGo5ZZwfPbV+HIokAxLX2RI1RR60YRohq7KS
HA9SgH5Hisir2YerqVov1LGLn/XSj6yQHBuv3JdD4MVn6aspG9IE91cC93PoiKAa6Zxk+ySa/Oqc
14HxE02PF5cLim063gKWmO/Y6AeCMhUtid1BiWvybKOarER82FFfLsqWehKuqdCvDlNcGDWZfGrH
GVdzvGHHQV1X3xR9iooHyxA4k/TCt3ddgloK5VEw43JhWob3Y6iDFM4dgo1nwnjXQNXwyvDBVGR9
wPRW66vJq7QKjlwNXzUU7BU5NlvJq0j4nCpIUPS/q7pv75XezwgqVP3hWzj2MUZChVeEhWPS7sjE
CMa7QrAZ1HyC7IBCxX2CuMZXhhfkn5W9NJ0Sta5p90FEg6b0BbzHoanl0gxNZ68OE82YCfbMxof+
hQ9W95v+Z+QJqa8U7O0Q0mvHgqUSjylRArWTLY0GM3ZoUUtf2lHLQ8lk3XOSDNV4Y5RDbK4GBAEE
vBdMrrTzAcB1qeatNJF9K7IW14oVxESEBBmitIrwplYSedL6XrDuomAm66HDyZR0hmx2MFdiPNNx
AEdoKv1TkZo6HQUYp6qRiZ0am3SfKn2CCBmRYxgR67iQ7USmrRDEdbqTRXlOW2SKQGAnKhsNFjLO
ldYQsueDXC+RPUWaynlP9rMnTiSvMR79vZNzMFenpIE04IdBubXJPrU/+aXZjefEQs9XhU49Lkvu
cUqNtRH+QRrDHHgd2AG1RN/Bz5NMTdh9JwfLeK3U0shDl4JxBNxm6rSQILSgaWMmtapRTqlBemrV
DuOzHycOkxs+FxGKC0mjpr0PTBNOqYNvhBhBH2nS1Ac1Untm4uixGlukAHpP4MnBbKuK4JcStj55
Fr4yeptkiEOc1bw5sdkYh9pRvRImuPoNbYNnLgJYB/xiMSYLg+ohshlsKkVfXSzDiey91dped5CV
Ros20Qa5lLIozpVoUvUlIvAlIB81x5RlVcKII55F1d/7TRP0rt6NePXGahaZVtpTZObFLrFoOFDg
jkLEbyF+pl1RJl1xDwkelFcb9ITEE3PRB0stdCSQhNAIR8Df0mzah8GzyRAYVBA1eaPEh4ppkIqS
Hn5P5vuVKG3M/lMbjYuiJOHOcsaUDoBehEfaeN9lWNv+F43FTr+MXZRgaPE66ToVTfxz2xV5RGaW
GO1v/RhX9inurLb6OukFLYRIT+djXNhTU5ZDYQHm1LAc5nZaIuULyqd5IUhXCQpKuyO2RvGgtfuR
tlBGTAL7cNS6/tKG0ic8s5ym/ss0zro73RGp5foYJ9slB3fDujcKTpNdZgXip67SDdiKwiS2KsWR
+eveTlwQzLaYs3NB0LMdx8TghJMTrromT/MHPS3xAI4DFQEu2UAgqqG/XFgJznEYTWoaNS9q4+n1
i6aP/XPU+MNnOZj+2yBjiC9j3CsLqJgCCJZWR4LDfNpV1mdf44DNeodI18HAY2kFJWESHi5p0Zu4
FWKlQJXrtyrisjhH6qsEagZkJQ9jujJOm33ySmG/yrxSvR8YpYaSzz3pv6lhWllg/Ut/LO70KE/0
VUC4s2I+NCoFS+3Z9huBEiTo7NYH6aNTvC0nw3O8c1qbrXfxyYD84fUaqcOZTIN7mzeuekvZc+Cp
N6cqdq2w6bsdhSzyNHCqotFgZ+vpm1ZpQMSkcU/GQWSUXfnatIQbcawfW8dYxCRjiu+EchFHozdJ
mrzoCslXIcWdCrlBhaht6qZYgJxMqgwKqK6IL3at/xBtAbpfDxMS0PJyAodG2IB+niYmSeQUmTTo
0tsN4FG9C6hQVUkGYaYGGkc4nFQGEDt54EhAY5WhRUQZVKGqvmm2nctTo2qCxc0oK8IZR9n6z06S
UApPlCZ7k/mYhWfFbmthLIw8b7+GY1stwpanzkxXh58yv7MKdHtIRPtRgvx28i4iUcXRg1USdoNw
Aw0QjkoDETedR07qcrY0xW6VAGK3a8XyfkS5rtifEqiU8T4xLcLXFGD/sf49sUQ3sc3Bq7rKutAs
jgouz85byqoaJ0Lpe/Z7RFAx36t7ymdTfS+ohOMAsESS+ruMh6t+r2o763MyDQwEEjUHYLE0vYBS
SdL5PhlTtYoU/zGrrMZ61JoxS796zRQPmyJ3bI0g8lZ5LjlpedAAh8gm0cdrpx6N46CMembcRXUb
6WS2R/OUxS7NUub4SCPW84RcPCRW8yRiNybWbqXEtWeLqZnkvueBc58JqSGINxNB67DEVl7HAzXN
hARGDGwNwDOCQi21ISW0a7gca+EUYYOlqrAKJGVqryecyLuE3cekOT1ikkLNxM9KZZUB+dUOgRXT
JzV0jnh1GtIFxr9vFY0KiS7MaKXxExx+RJtmgQ8RqI+GLAGcU0TsUeogxmFZNF6nYfVxGraWUYdt
Gl3JKEKeU+/UAFrTKtSNz/7Yl5abY/mdJUr17JAK08y3X5Ie8iyEEbsvZLnoOh1bkdsR693Ny4Qx
grmZcsuAHT0GNrsftsK9RSd8DFbcDfbCeIMGuC1skOQafEWrHICq6Pqr7ccqHcLeEvIO7E1UfoVi
AMnBo3RSEs8QTxVKkVGRhcqPVlQ8OpkoHP9n79GWeOo7jeTsstZ9tnKiaJWnvB1gdYM5l8ZSDqkt
GmxYpaXmy8C28pLunj1h1zK1dqxnVkZud3ReDOwLC10tW3qMXRZHargShh5qMzLVt4tlQNgIWr8k
6HW+w1bXxga3jIQjNCwGthOzB8nQB6IdKGOi9xFON0X5iouo1FvdY/Xj6RTdn9Q4o3A0RPx3dQof
Az3LhTN2q/mcXz7g0FjGe8WlSeOyK3ODLevVklf/SLHxlphirnO8PxnPY0Pc5X+OaVhXVZ7Az+rI
VjmazjWX9iH3XTZ/E0adBSwEd1pl+2jczMXYxd/PqdfXbHM4pZymmRq1OM6PV7WesmzAbgWI6wtr
Fw2bRmcrjHJuKMKF0QeuTnnaLG+M+aGq9n7QDxpLqVF5H02KPvWq2JnreJVwp11rgaBzQ01fefr7
NV6PJ6UOAUJFnkyKMc/XuSr5eL0cej9iPGSq7rSkpv4cu+R0bYhNeLlVZbiq5XwYbBZz/VZkCP2p
7lOkD6sp+VoW7ULY+o3796vk99vL8mGIq9ICiSJtY9FH5nrYawjX+gQ+gGgGwkZezA1p6A9gBla6
233VvpGtcP/32/nHC9QQpFGddWx86u8vUIlRPFagA0j3OJrJuSrqG9f35+dFiUYFrKJqzGvvR8g6
LWFBJsyqvx/dgtJUGK9AEZkbxJME1K3aWwNeVcP+84b+NuD85789syIAqYugp1/B6QI5h4rQjfcB
AboLw58T8GrqkSR54AXxls6tx6nON+zD4/xt9Ksbyh6kVOr5cusV3YxHjhqsAYfv6Z0kl0lb0+k4
w7GGwn9r5KtJ58NlX72qggTsQJUdRUCuWoKF7wrihSCd/v2FUa9Krh/GuXpfOakVStnOz9NtV2in
t6iQNwQqrW+Wk/94RUxpuA8wU6v21a2s9bxjP9viIt40d2LFusHyxu5wS0LYygfVaC2ilRALpV3d
uMY/juzYEn2JxjntuqCakmrR4GL5VVuUrkmTkWKbpy+rn0CRpkXlkjK1JGqehJQbI//xe/xtZO39
yxtMLP6Dx1Mc1iQysPeMV8GZswcbStoEy7mMjs3s1jO9NerVYhnY9GEHhTtNMvRyWu6+TS8OfQl9
ny/3GbXy/4+LtGj40CYwhYPP5P1Fisr3kqHk9opNSWDUotrVc1T5CVBP9qq7zcbe3RjxT3MCNVxb
kzRfjA9dkJjfhAmQ22rMSliL+icBM8W3eVhOFOyyl0BJuLVLwCB/H1qbv7vrCcFmWdSMmX1Di+v9
xRpmYgXIlGi+rEtoXSse6LI6kM9nLR5AtuBVXiSPwdp2hbMgR5Oa4Ab1hFuvggvQcNfp3VuP+w9v
txTI7TQTYwKSm6ttgjr2fm1ZfMFe++rI+67+lsWXv1/1dUtiniXejXH1HhfkCrcOfYnVSIrmk7Ei
JDpaTt+sHYL6BUR3363P2Uaoq5vtlz9MwO9GvnqXE3g2ZCwwMk2o0vWka7j87Qs+d4Iy+2V7l6/9
c7chrvgL1Jq/X/YfvqN3Y89//tvSMxmxVKycFztLu8U0TKuIGtf/cAj2PiptRJMNJqey605EHaQy
kPMQgNoXapO4N9/YDxcxj2A5ArMqbwnN3PcXUVA2qy3YIatCGTlKUZHJb32OH76JqyGu1irV8GzZ
FQwR7RA+EKvqxlv8QvGBZLJlwYlgU7yaP6s9ei486C9/v4PXDTpuHKHu8+tJZJ/BpV69/6yUNmFl
v2Y74u7JRQi3JJy74EKmTcdOq39M7uvt3wf98M3NY9r0fOEAScv81cj87c0YisGXlIZ5K8UXL750
xBvm+uvfx/hlZ3o31UiNddKi1IW/gJb71ZMTWj7pXT/Nr37/ycMVXi7UA4avHf5dfE+E87jZ13Bp
3nqcHz65q3GvHqdCBqwnYuQk0n4c7LPfJIux+WF3X3KbPONdLl+IjV939YO0LtbwOBhfDcveKfUe
4cyNpVubH96He2AA0LVptcMUuPr8J58aKSc/vo+lsXc+i2P/Fv1gN60svaX+UI0LMnW0pViEDRLo
pfPWb+v/YZOfPRWPwbCB/MJ4lvRl339AVWD3tunxGOQxuhAHcAw4EBkq64y3+MU/jG5MOx9nW45C
DngpaXDwt/lm349Itrvf1vMD4MBpLwf4ZFC0Z22BsYAvhSJ1AyKCEychDTdeuQ+TxTzy/L5ZGK8t
/dfj+P29FlUaTJhFVnMwleaCeuWQ3bl+x302Xdq/y/LGl/Tx870a8mppIaPRowtnDXNwe0nM5a69
B6O+9O+scmk5C7FMqdy7N3ej84+9erHeXenVi8VRVNP9epyfqkc69oJ1fJ1tJR8WHdpqc2u8DxPG
1VVeLSVZGht6MzGcT+ge+jqUmv4U3Hh8H58eBQPUE7jdhM6J+mrCKDUsCSIDCjuhicqNH6H8n38L
OgUJTCUOnwQFx6s3U2nadNCGFF8uXXrDxRD8Bt6X07q2bOUC2NONK/rD24HdU5p8fFwTDdCrAYPa
zyoNhxHnL6rEFzg9vIgPndsvYdLC1nXBJHo39ngfn9VsMdXYWPLtU4C5uo2qUnDsm91BY3Khbk7j
bRewx7nxqX3Yw8r3o1zNshTCzUiN0ch1kLx3kAU3qQsytcawv8CPiQfPletxy35guHW2vFb2cFnM
pJyFbHbQghXsaskEpKK2beIT77pkXxAu0z0gmw3XqLvqMV7iBXq4cbUf76kluKecwXQLBe6v3+i3
iaWkRxDbaTLxHMtPVIybHSD/ZfUSu/pI/S6/VC7BXLe+uo8fxPtRr746x4hSmimMak8vifk1weLz
9+v6uFS+H+Dq9eyD0I4tnwEo4bkNHgmhVoscGqQMn5OwXP19tI/FFz4AarCCb1Cybbw+fIAl8uw4
YDiMTsAhtuQDwA1y27WxJseSAJsbL+nHd/TdeL+KB789tUxXECi0xQQQ816t48Xpsa9uYPTV+T1/
PxHPY3Ast9lSOYAV3y92bWu2gycYYz4iGcmiIdoGbCx9cddf2Suq+mHnWt8V7uuPbF9sbi5A2o1f
4OpDxKJglsRPTSvjHjzMoj2S2700qYEMx3F7a275w6aOyzV1JjTOjtR1r9adAt9/VaXwyjA/1Ozp
9gSWL1ERCxIBFsWC4/J9cd9vhy83Xp0/Psrfxr36FIImptnTMW6XuMP/4ey6ltyGke0XsYo5vDJL
Gk1O9gtrxvYw58yvvwfy3rUEsgR7HzZUTZVbAIHuRvfpc2wor+gPnIm+x6+mtHtoe2ES0YRuFMZ3
2cdow4trQEdCLkHCASbo0ctvHHVoazWYRHSGH2Axc7qnGmodCPG6YUI1E/KDlo7GI+PwblkFaJEX
AWTFfUFx4tIqnsw9Xwodj2eJ9D42Jrj4wU1kgst9hyA82zpGF3rGcV57HE3TwTWtSwpkh/AcubQJ
qa1ORSsNa1yeMuM+gy739Q/JMkBO89mVrAu899VYw3FBP9OYv3fgFbhuge61IDogKEgYrcXUO1CP
CnVEIy0AUoKYAKEbti2MrUB2J1uwlbfQgQhC60gtprJd8M2Rh/8TdBFZ12R9Wi9/AnVap6DBwHsZ
Cc6IfksE4fj+OQRvMOaQGWtdbaeBbpKMdeI2isARU94HmrrG3CghdCed8RVp4Hyb2LlV28ltCI5K
U/2cAYVn2FyVXCmblMMRlBiQtBCLkz1933v6DopTZr+DAJ7HsES+1IVvpSxRT5cUMpNSH4AwBSRT
r9XP7D8AXuj4hYCRhjbrs60Ti0uDMtUqS5pSFwCTBMnbE6YiIRIEi7oN4PCEfA2lXZt5yVfhg7JI
XThjmUQoEGMzMahjTTegHUwhJ22WXoWqMnEuhM3AQU8/ddhZ/fqlRlmnbmPCqTL6wjg+ZM5+J7/m
j9Do2xuPoGJ30eN5QMkFs/VW9HL9w5LvduW7ytQNHfJEyFNyPQY39OHUfGiquOzlbe4tBvmI80TV
ns7287AVJi3C6hK5ccSgsEXuR61+5Mn3pAF/1fh6fVVrx4MOq4oSJoYGQVe0KiRHCcr0YWnwuBjG
j8UG+8R9t4ss0J5ZxgdJiIMDGHBA+6Q+5m8M2yQYXG6pgVCBHAStdkMwVOqqFEB5AZ9DTm7jBAiN
AFzaUGB4gjMAeysUAjxkWB3z/JJ5iLVdCVhfFG6Be6f3OJQ4Zcol4uksVK8CD8e3Rn85BsIfPMmo
OOIA5W6IBkWm+ZGXoKDVYdL7n4vI6GzjWfffn0Ec8llYMQJenYasFJw+Og4o4wxoaCntd8YmsxZL
eVukQ4mYzlhsdiO44K858DvNE7AggIhtxb5ubeOLqiJoqVGfQw2Np4H7iSJMijLjNE2jfsz6+Hst
ExH1hUF7ueHzMOZ6ZoeKVUEhJy1fYes4f3H1PcaB/eZTvYE2rjW8gLSEFT/WIQv2kFqA2cGQQL9P
bWInD8WYjFhXVAQesFZfvVB8XN+6dRfbQG7Kk6KXLBj8qsvRc6A3TkXYAEPJbBLgzAJPI/jV59ib
mJcG200MXJulogMKxSIb44E2CCqv/4r10+DyV9DPjz7PAEIHLvDUxxo/oAEfeO0jB0ILa/gUbico
5pnZY7eY00ucWsw5jK0DhNknvFtJMU7kqdASBB0vxYq8OBIIlVHY3qPJY4Hh2NGONShQbFIOK33G
mtchGzuPJ7mBARiMBNAJSZONiTgN6OCT3h2eQ5I9+Sj83UE62+zvuF3gMAyus5FLg5Tji6quGGWU
OVAL4C3NjR9iT9oXDtA9jNR4ldORr/lnZavcQGnByiNiOxUwEiYL+EQWxZWAFwVykHH1168sYkvX
8OU0YIh5mfp0ktIL8iDAFmiM3OSHhHlt6EvYYGKDhhEiMoYImfdy+9IYoAHCKmWUq6idlKMQVWKI
iCAq57czxigO5QPAwnaKSSUI5gF2dpP4pNk8fEPlymMmXxveVUXK/v/26euiyXI2wRXiaekZ74U7
+R0Gx9N7EQ1uaJaxsth1DoItPrNGbfFUTJKedWBYxbs9MCWME98APGDLdi2awx5yDmjOvQuAZgSP
kcO8m1tOkMzBQYlBQN2ALpGPLSgjBuARETYHu36E4iFBKd2hBom+bwgoCjOX3tpdFcUXNAFUnpRf
LiNkDk3uYa5PFotd+QhqgKN2XNCGab6z09pTcKLSEZjRdGAlEJVXfcFJy0Hsy7cL+h7QzrEiC5o4
DkqEmMgSbN0TniB64AquYJO6Nf8UPOFFC80rD8rF3uBFvuyPvu4ACMv47Fs+8ex3KVSCj/kOQOVi
mXfy+nMx/ALU+924u+6SWDaonYYitaJNoMADgPKpkT8i0Nxxw/N1G5tR+3wh5HOfJTw81HbKvEl4
p7hJwe3vaG7tyT+hwnGnd3B+ZM7tukUSlq98UfpVHQPgq0cdzs+U6q2pSFPktFMPzbAB2Nv0OQpk
lmff3EcgCFFzQfMQw7yXS8xlJYyT33cE2ZYnuOBKIvRyQKAJFveFNNJNWWn0lpPHdfyvTSqPhHrg
VIcjVlncQNc+9fPHFmU8w1KfFsDe2nvRVSx4X8aJEciRWG0u+twY/1BwY+jNnTsMidQizJKoWd8K
vrojTyL5wC5mbXke0hLE4K8MnlSd8vL9HMwQIkO8BBfbe2V0d5AdZnw5ceusnNkwqFvWcwInji2W
07jLexGYy3sF0BAeBihfgcwS7TE3tsBIAG5Aq3hM7djGIwFM7+gK1piGvX5wN44RAC+iQvADiGp0
O0QbokSCGjcOLp84S/ymzRoagsxkj2WGrookbT71BcygDIr+NiTmzfZo3NacKXhJbiuolb5Bd9wW
Cvf6+k4LoA4PQfQYmEBFo12i74kEIpypw4gjIpnsAb5QN3hyRjbmxzwC8J0gfIBG+wA3zwrZ4sa5
vTBNXRcMBmHWk7x4o1S7F8rhUV3Q6O/yhgNfSAdcU6LF4CQ1XAVaOCXYZqV+JPwwKE+p0tdSVa9x
AQJ29LCAERDC4VCls4+xD7DTdU49GV/Xt4r5e8nBPfOa2gTKuRxZAbZK99CWtqV7sOj7hR07nNVi
PBkITTP2hD3EcAC/Yu3XugGChO78U1GHRKrkDFMV+FT6UfdEh+BLQNtxdxpHt1jWNm76hTHqpnfj
rHYYGZucTrbCCqRfQaoHrDfORlpxboS+6rJWNSonYUWyl7buAOgcqZgZ38X3OUCeynItW5nxhT0q
uC5JICkpxtOc9FX38tBsnltg53R7egSRGSYpQTkKsQmQX10/OeQgX7ljBhVuNYglR0NQ4eAMjdW0
ob/ouZXp90U4s67zxgvqYoXk72dnVErGqerr0xkVQDMIyAxnQurzASonwCKWwA0/Xl/butFwOpXA
ROvoX/HocFxaFGV8wgztfdyK4AFt6p8EwNCBL6YBB5wJWMqO2RffPjZ/TJKze7bItppUA6MB8JZ4
m4qO5HO3BFaqmvU9BD0ZH48c9PXH+2OMSiR6VZ3BHwtjQrGArXwRXoNJfeqj6bFWDYsXR8yXyX6a
S5XJ2Nntb/nHMuUfCynDWHmBnR0twZ12kHjDOw78XTsFaX7haYxazvaN/2OOcm8J2DoFTK5DIlIF
7Z8GuiazAs3a9UVt7ia6YWiDAy4LDhXq04GPBOPTMAIcNK47Kd4KYO5hQdTotRgoXKCESgK2gr47
/RrECKaWJwriacwNNQiPMNylcohp1xez8sgnM8ATgAMF5Bir1UjLEHBVBmzkb6wxKZBAAOoG5Wjk
eaw1rfI82hq5FmfHfk7DqpVmuBECXFBuiqcYdM3Kftwh8flkrIxOwogtoL0UQIxRPATZzKUtnPg0
FKFo7xScW+wkO97nx+SOgDSSD2MPMr4bUgIymHXL1dPkZFgC4wjYV1DCoEvCYxymyRQui2P4moCS
F7iz/BliYmZt17sFbAUmq/q7qrSdTIKrEkfGQBGaLl1AKayPywQmO3vC+J0tv7Rf2fOwi/dQSXjK
PtCFH+3w23KcMdrHuA/i1kk9gXsEsAIJ4PW53OhB7DkDSJjfH1XGqBHG1WMrewpOsV20E7ju7IPb
l7vk0EB4DyrUFg+5u5JRoGL9DsrZKI02ZlwJ4bQOuScP7do0P14/UywL1JEalG4KpRgWFO4OqtH9
9Hr93ye/8NxRk894vpNUemSoXSPLHOQT4pBvD53SRnbYa/o7RDkClJ8UMPZeN0g+zcqgANYW8PZA
XOJEund2H5M4jlJMOiNFil9i+RBDWpL/ed3EpoeRz2xQ0VVTcm6OShwPzi92MnI+dEhsAQqjyDTZ
GebmJzqzRv5+tiKM7OqlQqyVTrHj8ITFwEZmD9D0Xr6W18aK9gIT70lHudNnE9HwQrtdwj5SFwB6
haHKhwN0WrzkPtgbh/6oPaY7w8PAb23OB9aNWzXaaIPUSW8zyBGWRCJwMUzQwHvhCxmbiC2oe1so
4eH/q3hK6gBOcDuWr5E2z8zZaqlLgEkFMQTJAsAgLncHWZ+fuZ/v++N0kL8RJGHmo05gay/xM77y
Y7krHChlY6hT3NdO4iV7DFo6ZNQkdGWfFV/WHx/1Np6ArAwwnwEKe/nxF/B9g2OlnxytepaK9zBg
fepNAwiSqO3jQb3q3YygOuCzbMZ9yRJLC0UwlDCmcda7iyWcWaBcQLeUmtFMLSrsSgzlwacqmkxN
frp+J7eWoaE5BPQ7GuA4tJf71EIjBmydMFJpP7lesyrQ7f+7Bah8AEOjoBe7qqV3CcTUq6ybnHj+
KKcnpb+7/u/TSZjB48EvAi1L2O0AOqMOYVsuESbMa3Llup3gx+C5EgAQYB2otUMmZmQgnxTA+MGs
dblRvTaKjSBho2q+svmggQ9GWOE+k3FgbNiqinFaEVHeA2QVB4BuC4IytJoKdZlwrVIIlGhu+x28
GwCzQEw6eGp3aAO85J0VuoZ/fStXzx/aMnXk1GEwQN6IbwWwEI/5HIwmvwX3HGp+eDKboBGYfZYT
2ciRBMDTMXuBkQ8JTIPUxsZ8knCcgo01art3Qr+7w8vAme/4H93rvGN/yI3M89IglXmWSAcDEcp2
ZAKKuMzuoL0QKrwJo0esU7NxvS4WR12vXopELhihQ1SpIriNapNnjuxsmQDCi0drAX1kUaRCDp9p
6VART6eikNI+1hYZahAgVTTaiiX6nK06jFOyDnJkwhvcaeRGo3NELQr9ZBmzXMrvSdosMbVPYpI7
kpbNQmb1WAX3jcTh0iLZg7NQrqGPKrRkjUWovPbV7McgDOIa0W+1aNdFmMOWGsmSe/4YwxEYYH2S
h8G+vmziRy4TpMvfQO1z2EicDAzN5IAKxiynzFrE0I5Ve1R/gPnmuq2Nb3qxw1RUV5W2zGqsy2mk
+4A/jOjBXTew6nDipl9YoLxmg1Klmg+wYPSY8pQtzDNgMmXyg5veRsUPMFJH2MsiOqxowt2ND+3b
v9bkTr8Ac46EKkDkeboLN+b9IHQKrkbZx1aJgtWMPP36Krd8C+ZKkdOKgFeogI9enhvQ81VQzhAh
rHcHbn5XwEh041dfvS04PADB8dt1exuh6MIc5VnkKQ36AjRApKa6J9PQUKNDCY7ZwGTZoS5g3C7A
5wqYY+owSgW9jw7D+5EL8dvX3INItGASEHng6BboX1yWw948OkB16RjbFQH3pl+YtcJFEq/royMA
f5yQEj+he1D8+nt3nz+QoejpsXOy2/pnxvuiXXn9Pw83kbODGIzSC/BlZB7n8rsCoh9nYN8js2Sd
ZJW3PUqt0Pr7BrZ3E2M/RGOQtekb2RhMAtQG/BGmyOigXKdNCvJFDntujG95KL1pAQgXo1l+v36G
tsKTjtYrwbBi2FMhpLznvk7V81BOOdzM32UYoNfuoKW3I3NiLBzHpl89t0XtYy7UULMLYAsK3rfK
DTjrMZi2WNB33LO9+JYDJVOrqJWpmLc+UXmeOXFpykpEMHDUi+hwd0Fv8dFrlIsWNEahkcfw1tvb
eGaNChl6DHUffYI1MslaPpAIpd5JKOImexaV70ZqSJJbOFRkL2TW6PKLSWACS7C20TEMaBtpmdlr
gyNUX3pksFZFPAgdhM5NUR+MH5JA7XWN8B/wVgj2+OiEcZb2kgO5LJ9xFLe+GIFxoj0qA8akUCEv
HbilD5oKE/IZsBlQu4E2Ht7tpMkgQ70JOBwJVASTxx8i77pplmUqADaFMnaaioPZJcvDVBmxXafA
4mg56KIKiDjrFaNitBkqztdKftHZ6TTCBZBGkO07/Z6ECjLDpT53EAoioQJ+9O36AjfPzNnWUmem
r8G9Go0qhhaTNyl5UBeUQPCEl0Hef93QqTq8OjJnlqgjE+vNVLURsjUZOJMRjjK1IJJwI/rM40Ki
6RVLNLsSp44yeBMnYilEIzFxhQZ1CN3M/NlvCuv6ukTGDtLD4smQdlwdpCcqEKf1QV6I5wMmHczl
IPmTvxzCX6SLguEQaJANTvZY7SOUHAY2nmgrHz47OioV9pso5gtJj8i6QSQB9TDA/AzMrFvJI0Qg
gKlk8nSwLFIJQNoNaVRoOD3DuwS5lNYLUPJZ9g2SKLtBzGflalsPQ/18iZQ3DfJeCrUEMZ9UbBTR
BEUcmKxllHDzn5DKQ/mOCQQh/+S100Q5nyoJ2yIrEOOxq6+LXQHVA9IVTBhifqwhWSl7lZvbimVi
RBXAcczHXvqAcZTGIiUqKq1z6jf6YJW8nYE+4f3oGLqsTupm+CXb+v/2qIOTq0Yf9QrskVA/PLce
hqZN/Q4AdeDCS4bH2f6GZ9aoQ6OBwlQKRVgbLSilOuU+dmKog9S25hUOd589sFKmzRiso+ijAbop
oWpCfUIeeOoyr5APg8XflgAqhIg3xs/re/7AsrV5Ws5MUQFjNMY+hxY4yokaiHIh4FqXrXXd46wa
7oBPQ54AuS1m/iRNoitNUGCFVl53Cr7Cu/gFnBne2nxi6jcaCN0hPzgBnfnP/WHaKhUpkrqFXFKM
7EJ9wF1wSk9z0h1aOCdWHNZLewULoa1R0QJ87jLA2rCmhHaxW27mWxmARfBy2gT7pXyHVAn82kHb
5/aMh03l/Y+/gGhWSJKGricViCHWLCezhl0eXCRv35T3Ej+hcEvQEJEqTeNA9/LwrXFGu7T5Q/nJ
+Mjkzl26HXxk9M/IoCGogVbP0qUCY3OPnEcKnYbw9SNexrFZvM42uZXMAv764BJ7eAVDe8IgWhqX
PgdMs52ITJXwSpE+xXKj+ImbksHGXfFI8M0si+u4eWGQxn3OdTPyIJlH5gFdvSZfIOsG9dugbr9A
620ydnPtUS+NUR4164Kx7UMYEz30B9zijgNo0TjKBNZ7TF5Yh2dzbRgDRPEUL8NVNTvWMN4h94gZ
qlhA+MvrRVC9vsXy7vqy1m9BrApVBQxSYdhZWxXAMB87g6IZcaJp7AnkD0lR7aSe0WJkWaFibgWa
9BTec3TqsHclENrqUBwOf1xfyubxQ9EcMiSY519R7mCISgajELIoQqQspXt5ZuEKWBaoIAdvIo1R
hmUscQa9XLcWa5Zj3jxlZ4sgfz/L3Qu+5NOOvCzj1/iW4FQTO/Y66Kk5vC364BZkdGZYS6K+jKZ0
QQpJWDjJ5EXPPuLg2/WPskKNnrzw2YKowFlCy2JpSzx/wIr2HFn9EcTmO2C0d/ovwSQZPLSZblob
9VBA9OIb3iU4YMhFArn3P9TpyGH/c0KoyBpyXMHHARYbLU9a8A7BB4aT2DznhIFNNDABAODV5dfL
eSGbUdBB1cx4Eoc7UJob+ef1DSVOdOXUz0xQMTSbwNDdqjBBXiaST7RQ2t1fFOZYS6Gc+cx1UESV
YIckdJqrvBlu5pLACf68W9WVO3M8sOpxG3kdul8YZBAwQKUglaROf1XyuVjkCak6ImphjEB4I1jK
BRQghZM4hSfdX9/NjbwVyE1eRuUNgsSor1JfTB3UTG0EPD/4PddbJCcBc/0NxmII+omNFd26bgD4
Y6wSLKWgOKHMRa1YjGqLBXZDoMRuF8TVRxD2pco4iOQU0Kfk3A51SrQFoo/BnCJdxc0zmm+6eANy
f6uRC3uRoUIeMMPj1rk8t0idFwGDaRWotGGNzJ9BQ3qfP4IyQwZqefBJFVXcLeAG8ACZbh47Zk1z
I0EXhTP7p1LvmeOMk2nMk5IjFMEasEJQVD4WvuZJTuwya430dBrxaee2qFQgNxpUlAvYSnaoDgAI
RWblOe8vZuUZ5+U0qHu2KqiMN+IY4S3QpISrk6yLtBRDT7ntOZd3l4/myGr0raZ/T8sTMHUL6j8Z
6QflsqVxhuqAjk+Z3Qx2s4Ms9h40Cz6ZGhv24n1tRx8tuFh1NwLQjPdaPPQcxrVch0GMHoO2E+zL
vIDpZ+o0cWrd8kkKTw0ZQQu4qxLkuoNJGJZA2j5Aw4yVbq0vzIVBjRpuqPUxU4KwhFuVwM2fHcrq
uZcgE/hdqPa58nF9eevcjkCTIGQGTBtEoyUq6HaYOAx4cL87RWR3U+lL804fJ3uRWEwSm4ZAs4jS
Oxgz1iA2wJv7NoYhfk9UV5L429T+mmsGARfLChVW4zyam8FIRge6tKaQvyTKERpFdhi717dtRWxg
nGiG/iyH8p7ZNMpdBxkM9Ep4KwYfj2WA/CPjTfV5QNagWPJbqJvlE/PCb64QyTFGFjArKq9eNpKS
FUWC05GbMxTfMPTyAHwSgiGmfe38W343mszeNFnMpQvHIfljk37cFGj4lW0Nm1BJMkFyD3Z8ZT5y
ULlVZuv6xm7c+EtblEOD0G1VTjNsGU/qMbrvQSsNxdm9/AJ5Pegfo/4nYXLiq7+L7dFXgHErPFYr
fiNRvPwNVHJdFGEgiT1+A2TS9yGEyqz6UTkIpubHDgrYEX6E/h57kLuyP5zM4XbgWrOqX9MR8r4M
xPVGHoIX0Yl5gAw7g6znMo/jcyEvxwYnmhBsDz+7CgSLgU0U5xQoNtrKy3xgzViv861Lk9QlguhO
DMkLmOTjyeSH1Ky7O1VhUVdu9AYuzVBXSA2VMe9qXCHxIQQu/0NyBYzJxF77A6zI4HhwWdFk5VhV
cBYC1GFgOg0ZD311pqGRAz7GuuTQXdrB1IIeb0zeKvLSqmTOLNrCvn6a10BCmFRP1BUyyLVXXV0Z
crFqBdZ5eL3lG5TkMKoKVMCvRw5Df7mlQK1ampHfQSrOYlYmV4GL2CaMVmitIpOlsad5lNdzlWak
Tshbyc/RC3bgYbegob6HnAi7pLY6NmCRABkKGf8FowSIES5P6jhCB6RLYA913h6lyfa2sNOUyEA0
TvisE7SdmXkzM1VfJSYgH8WoM6hJoJSgQY/w0q6IUXkoUMBuL9wl/Uc8fDE+4pYBjSDHFLB+YnSR
MpAkE4ROZoQulCXANdparej+RoGCc+2u+VW8RP9apMCSNLwBwGGnAXtEl8zBLKmPgwGLS95aXPBc
TCk0U379L+s6s0K5OS2AULWs5aRQvrj1bf1QgliFdHcMr7olZTnWINDmRp4ZpDYyTcsxm0IYVLvP
GuoPBZoO19fEskD+fpakyoum5wKpIeiY+DZei/Tn9X9/FQnxYYBXFOQT7ccKpDXOc5lmaQGa0q4u
rb4OLCPK3NYAYamcOTmXO9ftravjKpiURcxZ8DKANqBNuFwQH+iVBNU6nD13xjUO9pFV3U0H7oV3
A7NweDN9Yma8601UkJ/BLPwVMKz0fAX0F8OqJzbJe1tAtRQwmBTTi8aD6CZIeYkaAGOZ5KhdZBhw
VKqM1y8PVDE0EKiToeQBN/YZ9lV7Kp6np3Bf+dyRexCALBDZ1ejVAxHWiF4tj/8iLHTUphrLHKRS
m6HN9kUoU3InfTCntwJqP7fpDcFkZvlJ9EB9/BvavbWfvLBOZ1NGK4zCIuGMkmvX7CS/fSTTobIp
7Ek5g0Do9cfr+7thEnNOgIMi9IGSgkb2VEHVSPmCL8p1HsTlZO3FCBneZOPQnJug5zRRbIr0OgAt
U8nJT2Iy3xhDnTFu93oZ8O4Gilk64ELgSaS+2zAZURBGkOAdYlRg8l9a00MKi/X+2rKCiHLKsOF6
aecLCvgOanbYLD6FyhoGDKJJs+qABY1YH3kwV+D8IY0HAAp8l5c3Ww+ipg5VmMluVOWkCUHUoyN0
gDAaHDmsK7a1KgRHDHGjtAS2e+qGQZtyjPkaujsStIql0lKMJ2jHW9fP2foQoIV3ZoT8/cz9DgrP
L1AqBWdubxmQgOqwe9ctsJZB/n5mwRBaRSyGeoaYwydkU01dvBeAcrxuhLUMKgEWhCprOBHL4MsA
45zI7UtmkWprIWAvUQBIw6TjKpIEwlCl3YiFiGhA6piDlVGCVm5ldHJz2cIY1wNhpWHP0mysDSMc
yM9QY5QB4aSytFwoT+1qeFo85WzlnbAmhA6gFZPZvosuKewL365v57qyCWuIJQJmClBFWbkfAdqd
fUREHIZROkijO3STK5T1vqpUiwP1qLGYQ/igJJJZB6hk6a8M++RsX0YX2MegATRYkCkikF4emnoC
h8BUwX5jS+/wSoSpi3OkY/KRPxdOynxorJ82ZMFoZYFdleAN6XYnnwVimGXEYGijCKn9MFCv5qwg
2KlPyS3Io0BUb19f5MZ5Qpkasy0g64RzpL9rF6IU34oCNIqg9ypOz1L7GSUs2NO2EdxizAAR9m/K
ZyUQsZWCMgTwXpDsQTlmGFLPZ9bnWr/TsHvw8dBUkSFbQYNCpaaRjUIoejxc5MYUXyNrfClfIugs
etxr8iFY1aP2Wn1PUzAaBIx62LqwQz7dmXGqXK1rCyRH67rH2x+v0uEGxQen88OH+NiZ1Rekze/4
TzU3mYAE4lPoMwpMNSkzota5emRgBjmO2xqLBiMXcCTDfQ4swtGwchDlEW8AgOUbeMcZPbf1bCmW
izkf0ojClCL+9/JqVMADyn0Ps0Vvta/Zz/mI2XzoTwpW/KLuZLDS9DeimaHfYfxMvgPs5RPSV3bR
c9NHnP8Qat+TapBKaHSS9RNNpsKeDqTCUu4ysA2xWo0b7/LLZVMHWRkVgSTy/SnFnT+6e5yuE611
ZpN5C+WFkLyrj/yj7BdM3oxN93C2Vp2q8JZyUEHDlaz1nTwoM3f6lHc9OHWhEWeDTZPlf7euLZwf
xA80DNUDOXT5kUGhFMkRj9ivmFBBwhNiMeM9VMVMzRPNW/WTTea07oGQc3Vmkvqc9VLloTpGvTOA
wtojSHL95/xjtjMnvmNhLzYeSZfGqK+JYbtCFpoEtULFNEzu3XDLCRyI8Utr8y54u4fbljADMpKd
NQYUGDPU5vBowRA61ASpUFroZT7mmogazp38NR7TF6AFQYRisucut7YTqS+pq2DUHtx91ApFKY8T
VZs7tHkCT3aCXeWQB+Bf1XHIv0V5IjBEoSso6GDrWLkESegqFRyLHdq66ldl6w/lLeGYTcE2+2PA
/JPsVvt6192yOeSkDSd4YZo6NdEAofHQgOnWSe6Nuwk9pvE43mo+wYQlEJfJbLzSijeiaVi7iU+C
d2Atr+iQouhOOJvJbQXdxoGwK7C43TZ+HebpBAHz/3g2gjr98hr1y6RUhcHje0+3LQFv89/SorUk
zrseyre8E0gGcFsx3ymQoYVLQ+0QiSmeUDAUOkPri2DAbz75HgniYKp3hKCx3iE6uOk9t/+LTt/G
ywTUkAIWSLpeq9a3kcRRBnV6cgBw2Kzac6EU7zk6GJRZJdn1VKYKKrQzW9SLQdV6VIEl2EpuevB2
eRUgadnb4IceubvtbnwnTBl/QcS2ruTAMEZ00YqSQGdMt78zLk2Hehw6xBveGp61z3qvHBKXgArQ
5/jGfZ3QsHbcMd4WW1cZdCAKMhtY5UUaiafUZWqA4e63MybKp8Jb6JHucP7E4qVh2qLuk6rHuhS2
WCRK7I+jxz3KdvA0n1COLMrtLW+IdWGgAcxvZKCXclERCEVjre07MNtJbu5AvcE9ic+x5xY3whmK
NijEopaBC0nnLKOhjchpsKpx3ztJDE3cOjWDXf0jfC5u5ZvK4u6TlKmVsnX7z63Se5mAWSVWYVWW
n3sjtATohjdNbC99wToiGxcQs1i8hmweULEV20gMUCOSIWyl7M2vaOofIPBhEv9WEBphVhjbeB2h
mwmmUJQ8MEREJ/VpoBRCEMMaKfeFh/w7AYSr4DiQnA4dLVZ5hQov+GSAm8DLo1CAEUU8fS+dWzNh
TotrTosjQpiDv+xlN9kzq5jUsn7bIdSO0OtSUUClojMAL1qpjrBDpJi6XWYDT+NMiNCgboBDYUGl
6UYdsQccM54OALii1LYqsJRJ1whKSWKX/jBDhTezg/vxnjsSiCvh7+Z+Xg8T1DVYGaRdpxw1gyY3
ndMbPQp7X6LKWT2z+UG26Swb+G0FAnPAX4DzYcUUnMVZKQU4jfCTmE20yYCCduRdqEq6rF4nTeq6
skXuxVlxZ0gGYVHJuW8wdJJ96w/a06n76xgOJOjVxJw+i8IMbsizIECFNnaVfeka9+JRQugnMOLE
ku6qBTVj1uele8Kr30aO29lv0+RcnySu7jAcQgYzB7tcoGgwesfiqFv6Q3ezEGXTwhQeW6i6RgdB
t9rn+F6yeP/fqYxXv4b69m2lVakc4tuPVv4hk/64TeDrUFx32COGGzcWYOo/R4C6sZnR5Wkh4wjw
+9+T/YqHMvU/46ZWiyIe+GyLpQBqSsWEzx/tdE+yFz87aN7fIfLpvOO3LcRfwnsPWlS6BYBAFSlh
G5OjJu4JQxxI6TUzi8zwlyqYs0tyyRhnjbeyd4WB9DvVqVd36o9xugMQ5e1/NlS6y3bDLr8t7of7
5inYiy/FU/k9gMK0sS9R77ArnOzBiy2kgmiFaF/qIXdB62Zf9yT04/v3bsBzoVeMihUQo5c7H0XR
vCh8R3wXeazVx9hrvow9D2kOTCY8MaxRmLWVNSqStlymLWKRkkyBBxlGvBd3igeRSsg3MCxRgRSv
MgFjQHDMioBsehVIZVGcQAdVdWgrqXj21ngSYqAZnPhosjg1o6K/8seXxk4J0tnxnfNGUYcGxtr2
sVgOAtSiOJFhgyYiw4qQ9ZBpWE2EfD1k6i6/1FIJwdJJoL8nGGbd6uz8EdzXskmAKQOg2SESkg8i
qfIXJRoqZaZt0w3+HK27MZLk9hQKMHoEEWkzh5qDCgGbDm8w8jQkpMms40llXiu7VFjIxkzjg0rB
2RSwpeqxH9+m6CEZvl0/LeTYXdzKy62lRWPUgE8WkOID74t5w358LkAFU7/NqldFbpVp1nVrrC9J
50FilY9C1act7lzy3COHhdCR4HcH8rYN8XrFPJcPHgDQ4TMzPhIdrq2UcrQzZHlSUamwUqvVgdTI
feGttAxL8mrx9DgI71jfkH7Trj4i5WLiSAinpIfNAY1sPUeAnx3+tcW7ngN0LbwfXW3fPObPPAja
WcGbLhCtjFMeZ24LIw6FuUFkEd7V/Ykb3o9A5JWDzA9xGjgyNgUPa5epq6pESiFFKoeZKpKAPg93
Pfq8qdc47Y0ONocXdkWKYZGOK/OCKZ0wDSEhibp82RvmwiK2YlxFujQ/c23XS1UASZNKMPm0cHMZ
UmfJZGfRP0640N9Mob6ZpHWzFtU9ZyvpoJsJdOVNlAoYt5Dh0hTqG7VaE7XpMHB2rnC/OhXYxlzW
Fztswtkast6ZlnJimKQf5b8XBjZQorsBpUr64k+lVFRtorVgGCYFrvbYHTAD6CU+0KI+w8msAyDC
xZkt6qYb8QAuYwm3Tn0Q3MoN952J3AJVX/TPmcBluq69Whl1x8VZavsiDRqn6JTUHgTU7ATeBqXb
LyVvS6sUcr+WBjMKetA2Kf2Pecw/Q6G75WMWTmcdiy/WTd+EsJoFtV1anNNWs6O0O3bcYAbqYl7f
X5q15feKIcsJWAVhTKEbfXWBKRGVxIzi5vTkg4Ji6IjfIN30Kd83Tn8D8BvIfy1wkvb+X8h8SFue
/Mw+FRqncoobOcVZIjIYjQzB4enQmZis7F75ZzLNLT5eXzFd5lmtmPyisyxHTAMjbwpYLG7wqD4h
g5Cw+9me6bQ3vdnZ2sjfzyyNdVEtBgn7xH/meG25pcVZHabjuxjJMPC/JksSi1z3VWA8M0m9dGZA
c0DRhesies2OKA9KHuflLqsut+lFz8xQt3KAa4uVtAadfmik6PyPmdmqA2hbpNoUl5z1yVZPeJLY
nJmjrqWRqEWkKcg0fotSY+h4/7viGDPDPPNCUF57boRGkGvYyl+hRYWMW8S8L7iBHX1HsNs99Mw0
MBs0x+QvHqrbcf5spZQ7RwpX1XXZQ4yvIvPVTsfZwiGwpcf6B5lanH5FYOB7YzVRN53NH6s09Ekl
k5idICKwNxACixN3wgddYhYvNssMVdBSR43A2vTG6frmleeju5yTDuGce9dvOOPa0c0HNZmGUJmw
h+kgh3BcrWX0msAKgtevAKqdl5c7L6pyAc03Z/OVle2Ubqc25uyQeXiChJOWnWBloTuFf5H+bsb8
/34utDguTbdAqVXFxHF2Fgy2in5dyeE/1Y9Zy2+F/ykQnRmj3GWnaqBiFBGI2ikzsyE06/quBN7l
+je7fjRQzb1ckmKEbRW0WNIigsGy+lCKn0vLhChsnwzQFoF9AiVOumZSIFFqhlZCffOY3BclYDTI
/zz1uX/Pd5yHiQzmy287o4Ag+n9M0nG87TghBDSWuC6AXz3VSr+Dxh/cGiJGkAuvZ+VL2/H0jz3q
WJZKl4F09WRvtozSlJ3J10C6m/4kwh1/AZrfvgd/DFKH0YgSoY3zrEXx3bjjIImGOvWR8M6RaWTR
NV5rlKSYLRR6yuY/UfyPWepY9nEftKMGN43PKLiYxPQNS8CLSHsEMgoX0AB5SQyzREz0d/WayWtE
IsE61v75CdSZzSRtNqYSK0+/BFdzSxVBIvVCwF1IaTd7GF7R3bUTP2WeKsY5pgm45k4RIUFfNY5e
/Mo1V50MxnVkGaDiO6cps84NZePkcr+Yuja9S3KdOdfvPMsIFdUbGRO7dYZVyEloSkZliuLHdQvb
XuW/X0ilvtDYlkXfCFHo8IlsqfX3esSLkpXmMY4BzWYDHjSxrNMwdNq0ecoETHNx/0fadzU3jmtb
/5Vb885zmcNX95wHkpKs5Nh2hxeWx+MmCAaQYOav/xY9wRIsCzM6L13V7TZBgMDGDmuvlX+D5MBW
ZyB6iwp+q9bpr//dxITvkxmtPsRpEi8cYwpHeMuVna7AdiDZBpKzLWZVPbRXpJMBv2DybpLprjKM
gGRXTVFJdsLJcVx03iCBi0ZOsYBXpBlvRhOO8qjaq87e9uye9oZfeppkQie33PtAoqNjlVVajLN1
zGIrIG7h95MM33s6Oj4YQ7DAxaSaFckwGXVjLfnN77QMrt+v9a0sOpZNRz++NZt6MEplgAXymBUq
LQR9oyo8v9NEOOHvhvZgOoKh7RkANq7L5gsMFyYAhcjxzQZWXX637mYyAbr4Gwrq8yJ9sK0Howon
16RtUpTgL0aF/K1jaZVDFGCmTZWHabJFnI3IQZTGC7t2TB22DnwW/ljfVdmdZAllIwinNSVdCiI4
ziEzm+eABtZAMlDAkZoxaHF7LYZ98ypzBE6avoMFFIxrVddRWZKaL6rcezDs8cZUkq+gDpHAL89P
Dfmg48XL0FNrMAOGqCoAA8wTP8Yinl8+2RDC9yHlFJmVgyG61PXH6lvSSUoSJ93pv5YKin/Hc4gV
Xo9DjgGUwrnrHRZUNrlmavljYM6j28hYgs4bOzADHA9XamRs48rii27MQyO56sEU78XfCoUszy/c
ad/zfWKiHi+UTnstHWG+Z1yEjrY/61fljSpPC9qb8UpGzSf5UGJ1Bdc5bZQSE2P2ltDetzXZfXTK
GM1CIYY3d6QC4yzYVlY7WqFS2FZzhVAH8mnLmzmlMnMZbGgRqiD4lbu4J3IqR4MKVjbFzTRoIFGY
oYubamWj1qct/gbe44TNOxpHsLQIhrUa/FH1QuFj64MSJxiSoQpaVQkyo/i1bLWVafZPWsT2LC/W
qjM+nt8wb20EgtU9egPhNNMqq9q6gSmcq6iNjWgWReVt9Za0asOXHBUWb4/22NsUFWYQZfeBvcr2
mRyqdMJ6Hb2IYL10AucmH2m8KBOgIxm5atLxseplROAnduzhMGLyvKUQZqxq7FhuGT5vlk4skwM5
VTUC1GvWcYdmqIo01vFpz2qrM2wQc2LzGOuZgMOwFt0XO6BowKVPw12yBhz0HiwcMRiIZa7px7K4
Bx7s99ENAafttl2v5e6E4OzGXf1OyJMggTVDEuKlNLyeD4KwfY5GE06nY8JXRDv6XF7tQD7eP86+
z3xY+J0c9XXi2x0NJpxKWII+5smAcpyysZgdZL0VnD8OJ8790QjCeaTU9RRNh3dF1zPjX3eVIEkg
R6ueuH6OhhEO3YSal0YmDp9U9/zO0IKOguqnuCvHH2Mqyw+L7RKzO3c0mnCbdn1U80x9c+cAUQED
h4HguUXt9LpD6egtcK7RwNffgBFiNbNTzApM48aVJXxOVY+PXkS4dRvuxJ0XodRnrpJrDtHiLzSc
S7hQNd3Va9xZSLICeQTKIWklV7bignVJh1pVyjm6NVftkxpoYfPwhj7YpOjXGJfGYkAWGwoZMvj1
R4SdsPhCbrljDamneeBob73ogbVLNwQ6v8reGyFdCez3XjZXySkRIQEJrlLXyWBIVTQAtV8cWdPs
qRv58DOK9dQ8zWrFnYy5RqyCzQWdGebVZK6TR77wtQAAzFUClMVvMsumz4fvjK0ROYYa6FSkqd1W
+Ibey0wDrNq+s61foxBJC8QK+RrlyCXZRNviWUMDDtnLzeuJW+pw7o5g7/QyqgZAJqsFQdIyo8PS
yGIfTNer83boVEQJTCbyleByMyF+LRoivSgJhZeKos7Ms85W5ZXxpo6GDLDE5knHEqwRYxXUHaxm
Tud1YXKV/HAWM3LXRa5SlkDTT2ROjuYl2CLHQa21KWFgB7BilctZ7ddapouUoaGIgKrRvJmCyDde
+xA12JAt+WOEki8Fto4DbyvbUietwsEqCwaJuVNnubxAMK08F91tb/cBt29HslfKx/Mf9OS+ORhJ
sD9eW1An17BvQF4QaAULeWSsIjdenB/m5Nl/H8YUrI0XTYoaVzayN/GtVlAfDfSS0OxEKHP4AcU8
ZOZZjaG2Q7WI4PEryn3H0MdSWstGZ5JY5uSSATYGVQo0EYFe9diNKk1qtOkA12JIq7DXuyWn+UZF
6eP8kp2+Ht/HEdP1EWuHoiu6uRwN2BSQlbNJq/ZumOzsW/dhiH0gVncdvF4K6Fq1Bc0hIg4ZwvxU
5Ibe1L+mKwrUDHaW6DmIXt9O4YzL1a7y1e9Zl2JB7mSR26ma+NF4gjPFqRW13HDmGxEKNdv5HgRi
5UoOZDq5Jw8mJpiyHLsj6yZeLewMApzZBnBACYHa6RvpfQgx6Vvpg9PnJbb9XCxW/Hxh6stUX2rX
Q6CstH0aWpAadkFPMEgU507fSe8ji/eBOnZu3Ji4k+CU7tpr9TW2IIkB1/Sm2WorfcnC5MFYq7s8
5PvoGt1IQfvrZT4GWBlAEqWaYHkRjItZQqLHqhEik7W5QdY7SBaDPzcFNU9zQ5AcXP3JZn0fUbAz
nRVNtT4HGcVOW4KT+y3lmYN9VgUitpXC0k6VfrBZ38cTbIGj8aZLGtgCHrqrFhxN9CFHcqNawYN1
Q/1mvi6yH/FD/LXbzyjovzHlkzfX+yuIBJlQd4bMxGwm5t4rJ+whgzIBTpogPaAsvEf7BjwEPllE
sbRL/nRIdzC04HRAaWxIvW4OF3bTEroWV04Mst9hY2zspbqNZCZeOp5gGhJmZppVYzwKoDcKXI96
6Wc+vTaQ9tVuG1nAfNpA/PVx387YQTY2UmqWJurs61jG9TSSa7fgkntRtoHeLoGDMZLIUlJ0lM9p
jiFUwY3bPgN2tKPfZhabmWFMBbb6FrEegp84TGesh8SlO4UyOdzDIqED04ipljqcjVlSornlhR8j
KAefGnSYnY0DFg0tmOUq825pza0kK+OL5Kb7gGGfY5GDfSS4O9SdqGNHeIPpxYDThZb59Mcyb2Gw
6lBDi1Ha+jGowVygXMpQNv9PjPT7ZxaslML02PFqRELUCMp1viBzh6bjv4AzKch87+5NH+01/vX8
pE8HnQeTFkxVURQZMSA1vECrZvpsBurkVwFbJSvrLt+niH7BoPRs5sEAiijZpS7b2YLZ0iNNSdw5
uWakaErQ8IXLZ8n0Tvpj79N7604+2NhI8buRmmfxm9tActARgow56tczu2a/tJekfhxssAOU8gYM
yXYS5cmyUcmUmiPQVJj3c4RMRtBVjRLQvHioUPjzG+b8AO9n5de6eZ3ofArPz10ydUvYzpVtca8e
EYd6zsuEbEWkVyuNWL5Ktd/OjyT5js7sqh4ssjo1pBst3PKQfvW5utH5w/kB5r3/IbR9/4qOMBVg
KUhhWgbCyr7L90aSo4naK83xYXCYd1vRODd9lCYYkcR+p9K/hyZBbEt14wnBn6ZXuMiHnbmh0MYG
2yJU9DgovJfoc1nYpV8vCzdIbpufHILt0Q2qVytcdIHz5fwifLAQQBeDSwTNL2APPIHVGaycmmxC
fo+/gMYI+k3qrGo2n9FqR+/7NV2Q1M8CWYJM/LrCsGIAUNoqSeo5rRixp7FVfdL8OD+xD7ePOIJw
gVMz9SKX4IbrgQfit+miu9JW8eCb62Yxd1pChRKNsmmYgbDE8LNdspT6iOJhEV9BuNMbL0qoZqGi
0YTlTtPholYr7x4ksbsWJdC523PlbuWqtx8CfnFcwfu3WnTTagXuHOOGwHup7ynxdRq2K1Cl7JuN
vba/q2sYY3TnNYj1DZ8G5r4BSIpe5Uujk3byytZBOMp637S9PgJjOVK6K1K6YBXC5MTZl/Vwf/6z
iwGsMHVbuPA0a2zQfwnTTJXU1ziUj9J1rZThfzWKmBVzLVI1gzOPUqB/IvuVEsheqpJ6qWQqYp9w
xRSOCikCLKqRCJylprnsyjxZspiry/Pz+YCHFZZNNLbdkDSmMZlIBzdoMLDIMjJAG0Lc66QfDL9x
oGBftE04gMva73SQ8uvpteE1O2OAmF1dbGzFkZxfiYEQqW/i0kWPSoOLxi7vafVkl1//uym7wuHM
ixh4LpC3LbQb8luytX4tvCWH4Fi7ZF/ah6pa0MGHsyYbdj57h7eOsNIiBiduey9rq65AMs6DZvJi
TsGlMEaOG0BYDd3fsiauD+Hy24gO6EhRyrVQpRImqjse9Oo0mNrZB24DEH8trasxgGFceMuS+DOE
cD4sQQLsIrvRgjz8G2Jk8ygf5n3wFoJNIlbTDtyZoeyrbqf4mg+RmH0Pcbe/4wOevtUORpt314Hz
4JpATLDmzfIm1xDJMNCPjtP66yzUwsG7MyFI17cyuP6HtJa41IKhgzDwZFk9DC9fljtItqC1vx2h
zlFDH5Bca9f6TYf+3LmlpvVLyC/Vm2zPrmRyKycNx8HkBccmG1xdcwfkPUfe+NxNAmgH+hVELM6f
oJNW/X0YMQNSs9F2XAIjOJXjLCPrrFqGqVYgfEukVBcfIjlhacVUgMtLL6o0WKg5CWAiW9gNr8PX
au9dJ7vsSQv6dZH6deObSB0+ul8TF4Kel1j99wmLNWaIMCoOGbGuA3LWg/0j924qJjF7H+gDQEAB
uWx0I4NAGF3JIhvFhA5lJVbQHBztNbCjJJtyV29QVA6sK3uj+BmA77M82UACdTlDb6FcEqZQ1SBb
aJVJPNUPVXXxZQTTMSRe3lfpH5wO7hNuAhBbk4A/dA1SpcnKRuUgx9566Cq/B1Dh/Ab7kPEShxds
RmTrqWk2WbOInyaULWoErdO1++ACyzWLwqoSkNWHuuHv44FWGIgX1wLX6rHVINVAzc6r0TcUNjtP
fzNS5nckwkMFCjAB/fE3WuHEgE4cU7BUWhm7TkTelrhA/TtFUgK9RJtsIzNOHzJMbyPZIDnB6X8T
tz6eXapAdC8asZrpk7tRGpBE5YFxN7PYxa0vj8M/WiFs5PfhRB+psVRlmHQKMojkijmDXySbSZEh
S05vETDJGiYAraCrFSxuqfZoaxwwKTjZOwLNFRqSMNvm62GV3JCFLKEixozzGoIO1QYpk6bNSnfH
a0g1rjggScbpbJ8tkJK23hWnmm90O8alGtofXSAMBnI1HcBPkO6IsJle15iutMC0NOG0LG5nXTW+
hbx1yK/zsAw8aerkhBt4NKJ4AIom1Yt4jOaAhSM2za/ihdv73RUIA37OfoFCw7kiIznmp3bKwTzF
SkKnlLVeVm9HAPoD39vUb2DikEuZK6L5d5767txSITMvb6icY5dkni34y0G/CmJd0dSyUutUb8zB
1LKktzpS+FmYpD7bgE0/bPf64/xP1aO3mFtuZ5Kx+Bu9srftGljmaO6jfJVj4E4vxfsrCQbXY7kb
8RZLUUXOYjJ+VNGIRqBUtuIfnbF55qDEQj8qqKpEJ3SwuppR05tjY6hqzKW3FWCyvrUyUPWSYSNE
fM/bmXkfTASDe23m2hFTgDrfzCTm3VW77KF/LTuaJ3y+o0l5QsBv1CpjRo7NC/dLD7ub6SoKG3/Y
2C8zEV6KagW4/vYy+qgTwfbxsMInQ2VWSSokWTGsem2vjGUGNB+0p7YAIAN+hglvZxoiYHb7HQL/
NdASyONA7gJAjuZVJghx2mb89WVFNTotz8Gf4OFtkjHzjeq3OJbozJzeoe8DCPdVledFooGWbtG6
ZcBKKyiaJ7uR9fS/OY8fz+b7MIJdTyHnhf4HDEPX2e0IOqH2x0ztWHxN1/bSvmnXfOXcykHqHyq0
4mYVfGe09Oopid/GTSBV6K7TNXgFVxeg+MSRhExFRDxlpLk9n8Fp2azr9E1Zci4KVN/5SlZ6ln02
ISOftGZiGRzd2G7zwpvryn5Vq4fzdvxjPHB8EITEe2yXht1U8/mzitBuX9Ju3cz7hH4/P47koEOQ
7PgSzqGr0Y4ZHg3Wu8VceEXz3XZmqWXr2SNuofY0/ykZ9bzNNMRGVI8WpEhsnCx7PyOwIHK/VUCE
kt/+HSz0+c9liDE7pbSY6sbji9L4OaZbakOEaJBU8GVjCL5Mw71cmSoEq8mQ+1n0PYugttavJcs2
P+Xzg2yInQsj4SXUgOeQGFXkaeZlVYKZrxnVvxBRIuQxZdtDNqJgOqC2plBiYkR1NVdua1AKm6U/
K3LOJ5ns/6FYDXheD/c9YDPH2xGNBmZdZEBYTrVhfLGKRN2UXuWuJAt5KlB4v7Ph7B4Pk9G+0PsM
02rBQMI8UGdyhfh55YQVc5bojVv1vbqteLrrJu1JMrhsTQXzwbpuyplGAZSp+D1NIJQ9WQuSd79l
g7Xt6mRH3HQ9Nu2q1pwFdFKXvWGsJzWVHcLzNsYQuUNVO9PieMYKW34J7opd7YHJgq2sBQKAzndB
Ie2j4XcLMv0v51dAclhEzq4oNQcPsSF66rOgLZ+96IEXkpv1pF2zIboBXvc3iSrBgI7aVLqubc3M
R3xtPmlX3iJNwGI4gsAZTF1wXepFvJRRnJ/yGA5GtQVrSsZBgU4GOnxB/E59aL8sR4/KIutT+2cm
17SBalSBlRN8s8TKxjpluH7SJ/b8p0Q0+in70NlYQX4jC3ZPJD2hp30woOCV1QNRQGqrz5jHiPta
CDmJkN1n4XCVB9HSW8zkvXP1RwUMudvP7iH5YUhs3/y9RNN3+A7zohwkIQ2n6NHUiUnPDS3alY3C
E7mSAypPZmkOxxFcMp3nihmb2gxF4qDULaB+ylZOkNylrxpUwdC2462cZ7Bxw8WIg14mIH3qTB4O
L9hbaBHU1jR3Rypgf+jGJkwmy7eajWnz8PwhPBntHw4lmNqqrhAnM6R1nZvqecaxKgHEfdAAPwGw
6Kc3spjiREL3eBsJRjcFQa2dVRhwhl0PORD6Mwc0vZ1CtfIHP94nd27IF2PiTwWQs+1bkJEh2fHP
OZPma+Zw7oIJHvUsJmPKfn8VxBZ+9jDHN8mXZ0CgNtrt+aU+Ze8ORxNskepkSO9OsHfTuOygwtx5
He6ah/9qELFtpojGSjFL3CqZAalMu1mjQfSxH/6hGMnbBX0wF0MwPkqR9aDQQ+qYKVmY2Y7v0ja0
KZHtTsmaGYLNURKmubmONXNTsFb5ID2MNnXAHvvv5Cf9ab7MKdrsVZY+mbfgGSsj9urprdWVbQzi
kMpmxgKii+Vt7dDstk2naeGMOdTmElN2MCRn3hSmOg2lp7gWKrolOLO+wRlvF1E2laXfTXAmjTxX
7t+2yv++DP8vfmW3v0+o/s//4e8vrBx5EpNG+Ot/9skLZzX72fzf/Gt//bfjX/rPTflaPDT89bXZ
P5fi/zz6RTz/j/HD5+b56C8gHkua8a595eP9a91mzdsgeNP5f/7dH/7P69tTvozl679/eWFt0cxP
ixNW/PLHj9a//fsXXcW98L+Hz//jh9fPOX7vvq3r5PnDL7w+182/f1HAof4vaD0gxwl1MEjwzXdD
/zr/SMMPTCgoQ+PHsMC0PoOUCsYb8u9fXO1f+IFj49eQ+vr9l2rWzj8ytX9BY0y13jCt+EXP/OXP
Nzv6Ru/f7H+KNr9lSdHUmMq8Dd73poI+CpRLoCElbI/W5TVNa5Pu3Lz3IBjV0aQaYT9NM79NDWWa
bmsvsj0Ac1M1zr4mkHL7tSZ46SDPVD3FVibsRwwCMYhaF2W6QfezTsyFTjoOfs0I8V+tBsysyXTv
gh8k3UL9tqMAO5PY2aNKo0N6szSz4eVg5f+Y3+F8jl2l9+kIBmQwssZmTlnsMpun38uEQ+2Pe8a3
y54uOGA218mgsz7f2RHYlcOqLqCbRGszWl70fDGNzBQ30utRz3cEEsGxHw0F4WHVVzJFpE9WR+Rf
zNFeUoxFmu88ZGyeIs0snhNmSa6Kzx4uXMAddyid+jzf1ZpiPLaaxp7RUvbl/MocG+6/vqsIZitY
z4wJupo7SpNWDdMhd1BhK6o8XRILlI/h+WGO/cH3YQQHiSeeOlWg/tpl+lhoD06aFAjcGm5Ey5Hq
par5JiXGrTMA7xHyxAasLvXKeJBpngqO4vsLzIt74IjWlsKLmLBop7jJxJNgjFEiXjFodK2ayG6V
G89peAoqMigzNGgMcrO8ATe6ntu3U2RMyc7CFgIdpEI5AKvOoEI+R3Em1f1WMxYZr46S6e3rRNSy
C2jGKr5VR6YNVJKwOL50/np9sZN/cKKaGkD1bO0acYrPDYUUode1YGcdgd1baW5kuevz3+qz/Qbb
fLhUGvccsxtYulPyWXuuL9XQoKYs1Pvs6YJdzCa1TmI3c7e1mt0b7tSGsc294LJXF6xU5IwsNs0u
3cFUWiFWiT2xksjkKD97dcFKZUOtVxoQQVurnsagsVx0OmWKZkrq37MXe+LGEBuPVNRAO+ZQYxfz
rBte4mrsNTBRNL1iBamTDd3SbSPFDCc1KfKboipcTRKjfjIxsX2rKb1EzceK7jzaI4Cp26QC83Dc
xrLj99kAggnTB+DRtLKnO8fJsjKMO5PnCzY4MqLoz54/H5uD010UkRlBidLZUhRabkpG6nvi9N8v
2lQiB22uJ2lb9L2zLeyShbg70qskK/4Z98hfJ9ucp3Tw6mXUUJ4YWrbzMm75dVXGmq+DqlTWb/bZ
0ginWSVlahQoD+9KpahXKuHWN9iQXmKXPnu6cJpL3Si7uFWzXWHE6sLr0vG2A83iZde26Nd3Wjyx
iHXOVjeJ6etNPNw7WZtIkk6fvbtwnBtkhDJF1YqdV/T0Qcum7HHi1v35TSPoF/z1XUWUuo7GVlWF
CO+uKUvFdXCoLDtdjnof7RUyef2XNh7UHCFs0WvKzzRTefHF7FVa+B6ZYvdKZQYjik/sJi8CK6LT
IioK0q/AaaVXfuEpJL5VB5OML7UOxKfPK2eEGLNeAJk4dJSsi6ocAjbp9T5TM8MCDIs5oxGWil00
cTCCaulKp1xtDT/Je2WQwRI+WVVDOOpWlOiZq1TqVnHrn4Naxg/ONJiXfTKx68CDDlWk6La2JY3e
3qTeNBV+mimyAt9n7y54Kd5YkMihXN+OuVGvjdqYfrAh61fnt8RnT5///eCkT72eFlpfNDiJ7KGM
CqX1ralKZLkooW74vuOEk17ZUQUKISfbmaNnN4OvdFNZgc7ERvZv5AoH7aSu1WFTuyOaTVO9XKsA
Z8PRKowBTstEFPqbN2bp8Fs3Nbb+Al3cIbAy0xlDBKpjdaUruprG4WWrIVgOj9tKrehZu+sbtfQt
vQFAe2Q9lVGFfLbagitg1AzxYJS3u5LyKKhoonzRI6eS2D2hif19sQXjgWgoJqqad1tXzc0yjLyW
e9uYROOySbUqefZyNKUs88yu4c+qKGQBHaiU7mJwCTrNO+iIXnZ3i4g8BR2u6OHl0ZZ6E1mojl7q
fh6Bq92/6Du91f4Pdq3JeqhQKYq3pUPSgadnsOtuQ0zdlg3wiWv7hgY8GGCEWW+blAJI3aCn9Sme
RlcLFd41pnVlNsSM1k1mdQW5zLvVBVeht9uIDX3XbXNal1+8GrgMP8nAXHbZcgkmxFWawa7Uatqa
XqsGpa1UN6NFZWItn2xqsZ2QWHDGC24m+7LKHyctdVZdrMpitM8eLtiPCTRIucpiuu+S5Gurjs22
57V72VX+liY5+MoRaxTS5jHZUWygncZ1tnG4Wlzo5YjFlZjgXjC4ot73yCXs4z4ddsbUX2aqRNxt
r1ckigtG91miPhUQo912IDy7bGHeAtaDhcnpVKQQwCY7lkWWn/Jx2A6JPl34dCFjXpUob1M70+9T
3SBfU6qbo6+wKL66aLeL+Oesj2Nu9AacHL3TnRA0JbGytl01kylBfrIn3+qFB6sTG3FlNFZibJni
FT+qdhj7QBlb+zLX/g0MePB4QhwyVRPBrvQS7TZOneS+Z+wyU/AGtT14eOTB7itGQfYQZ3RWBRmM
265ysss25QcYpkcaKHaydO+SOls11Ei+jvCVL/NV3oC0B+9OrMHhsRvFe0pbL3C5Rbd5Kw3XPol0
3y7Vg6dz4ioQmTHYzizMcdxjoQZnVQ+N3lhrajgKC1KrTrJFDCc6/i12OlImFy6bcG/rw1SblanF
+6739MBxigFy1mVz2XkQa/MQ16KxQXT1Xq1La/RtNbIImgcdYCovOnCqcJ4BZMwjG4DpPfhyy1UJ
epf7htoyxvlPTpuIryBu6Xj9RON968ZkZXeptaPayBbn3/2tnH4iwSGiRIYsSY0pG8wt55ZuflF7
hEhQxUrqutnovTqU40yt5o3O1ZTbvfaStKy/GXonMX0zinItdNTU7naVqnfAouYcLBsJ5WMVssIh
yo9ktFyAhOvaKeNA5bk3BGmm2VnYU13dJRN0SMFs1MZXA42M0h+I3SMOQtqxWOFKrXfgTi74vk+z
NvC8XG17H/IWKRQYDIO2V1qkdulT2xrtzz7lSYt+3Jpbi2hUu01U6or11CM3f69UVHO3iaJ5QaJO
GUcVuGvDrB1ItSKV68TLKqeVAhrASt9VxIjNp6zl+hSC3wY9oLU6ZEsbzSoooHpIDYSpVrs5JDw0
c6q+GpMCvjBjiDTuGy5uDt9Co/N3NatBvDop7DKzDhX040hFw+vyUYVZ77veDd2SkDv0e3sX3UlQ
yjx+OmRveBtbaXkf51Ec9lrvpb7Ta/HT+W12ehObKN8chVmVVkdeAt65e8YTqMSXTr9F4XN//uEC
TPxPv98UwaXQXKwhgWS6WwI0XIwcrJYY7RUwDvkS3hI3dq6Wq9XGHowYsxq97q4Z8qZ+Kij0y9xl
59RUW3a60d0hfegR2wd8H9xeQUG1NpYEJ6dXwBIbAlLTcDso7WR7iLOBrITo3W1p2v+MEfrPFbBE
NFtvgMxBGZN4z1TlUZkIGnO41ly0N6CvePzxUrsu7Kz3lF0bjVCfTUx2S/nUXnariZBCs63NIS/H
bF832k/UqfU7HpXDZbkJERzZe6rdJZD72kFmNrtvNb02/KGg+WVxnoj41FPLTDwSx/vRjtkq7QvU
UopeBjo+fSObnne87j1YIadII8muL9HF8c0jRtpdezRmFQnKoYLRNImlAOOs2VEKgrS+bCStvqc3
q+mJN1rfKqg/xeDEmIZHeI7TrTIU3kUnwRRZ5asSqIdsspRdovb2LrJrcs/LEaXmv4rRf7skCn3m
4zVL6QTuCTqV9yBBInct7E4JuS51uMiXMEUsfwooETPKqryPWrtbt6aC63FSKZI5519/NuYfb2NT
7ElIe8NiBHqf21gfaRe4XWNM/th0HlmAspIs6zSiRnh+rE8+sthsASbQyfIytDG7KUNmWx3I0AJn
5xrBZc8XNpGu12maQt/hPkf6fK0TlbeBEnW5IVmrz95fSGrGlsm0MdOGbTfpbtj3I7mPGCsvshzQ
gz/eSCZF5i4ereo+9wplmSoldExKTe9lMJlPDrcrXLh5ZTFum0ayQ5Y5c5+zlkIBo3aRuX/Jm3yA
H4nS7JfM6OsVNMTSSOLvfbZo878fePmR4XiJbtT8vqdqFPZsQCTRaUrOL/zowl0xulHTZno6bQGi
soDMqpQrJAHS8LItJZxu3SI9nCCvvY/qSJ8xxYXpcwILfOGWEvKTCTxCiztafQ/S5DFEXJ7eOV0+
Sgyf0DP85y2NXr3jxVdNpjRjXNsbUIcpgDy0Se24jyWPFQgNVgBBcN8eY/XRZQnfN8hn5L5qUdRm
/Z5wMoCPJSGQfOLmEJkPxIYCjG8wJbob9Th6GhSP6csGoPmwMZJCu6ZJNg5+ixtVclPP984J4yRW
ERRLpS5oLPg2SnhmAyOvO5a5TPFm9YPTO/141Zdl0+zGyM7ZKhvRaBmglMOru/Nf/5NkOpgDjtcv
UTKwnwHFeYcXqbAcimLkvPe1Ht2jvV8po+0uK6019JBk/VBvioTRuAviwi33ujpp7dJIFO8uL7PW
Ka5aVnUjFFSzrrMCgPGUydcsJNVBJ93luUz4+JMD5whWMO9TN5riLNtHVVLfARFbfu+UWpan/ezp
gg1k9jA1mHW6h1OmgPGC27tpIMVlx0FkIkpsHikRJI72Vd5BP0AfzUdLLfllTobI7WE6RVOyEh4x
U107iKuWbWmPdrzzm2VegROb1REMHTOqKkmnXtnmqj1O67RNrQXTOlf/6vWwsn7XOt21qpu2rH3l
s08hWL4CAPMGiRNrhwJgD2wAncYVwlhDl3jhn6BlTEcwfjUgzH3VmQgAOSubTQO0zo1dsE7d6zGz
FuCgR2Ch2VVeGL5XkBolfQd/qr7ROGnkK4PCBz+33DoNjTjXiiuvQx1hoSV5dVt5zOWhx12TbTLo
9OmNXzsjCgCX7SSxRujkasyYYja7lkK+LvAcO/ZCU+f2BdeO7XqmcA4iFoGaQGHZ9wqAwq99Vs+l
e5yI83tpvpPFvTQ/XfAFVCt2ooS11tr18mSTR6Y146RQJusqRLaSKQitfr/fDvMogkeQlB1UYvLR
XldIyKyrBiq7PkMcXi7yQaFukKUNBylfNWH3GlzPJh/Jldb1G2Tv3fD8TE9t4vkdhFOT6g1UYqde
2/fJhF7nwUiuJ3Pi3y57unBEagMRjUZT+3tEAZrxc8jmFj7nKpUlAuajcOpDCUckNawxm6K6eEnr
kgU9WnzN9aBoTeaPbdfwq6Eq0TI9FzR/RGmbQ/Ghq/lOrbRMvzIBRtuMHVd7GbHaZ4speBOtkjqT
bpvFy+RMN61ioBUARwvw68tWU/AmapRoHbWM0u+1ZW4Su9YDnABbYj4/eXcR21bZI3YC9tc6Qm1r
UTdA4dllcgmGBNvsAw5jrHPSMqyMbWo3EczXeKWkhX5JNmR+vGANOpIqdY0s/wv3kPWZlOK5VgBw
k6z7J9ZAtGWxYdKJmpb1PZkKE/JrkQa/LR8q85tXNbrEGny2/oIxqI2Skphy93sfAepXq2BzCDrH
oa3k+aeux3mJhINu5+3AzG6y1zo168e0cqb8/3P2ZcuR4tC2X0QEAiTglUxycNquwV3jC1FlV4MQ
ICZJiK8/K+vGjdOttivj8ANKUtPe2nsN4NnDB8ns21Qv6hx6Hpu/NIOuxhu36PW2fOVwujL2wM54
no0KevbL1c9ZSQCiTqvlnUT5vDxVIR+m46aT4RIeVMUNN51Pz2U06J3VgExmix+Xw43Je2txnINt
Fk78dfWukzeZTDEVnzywcfbbvt4911zVuksZPZvY/miTZN6RcrlFlHjj011kQtPWITAJOvkW1hSL
4Dfluwkp87Zbw8UlJIVu2shr5PO0rD8AYbZ+xpQZbnnsvfXxzrlGctJOHovYt2Xqq2PjD+ERi2rP
m+bdBSH05apabTr6rR6AV90NM5cnmvax3rZrXM3fyYsEA8eSfSunItyZmUI4nrMN5QqcZxeEMIza
KzlN2Teb9nqvfGmyiSY34upb8x7iRP+jaDCZdqTtskbfplbKQ2FjeqxqeeMZ8Fbe46IQFg/5fwQE
97emtvNn2vdQmq7CaMmE8If+JEqpiqOkll4mcPnvaCgQz4uhEGLjwjvHGRJwQklL2TdSty9yJs0p
qX3/xuBv3HouTgGtCQWvZiKf6aCvvGgPWMm/RlkV4oGldv6uzYjK0p938BuRyYUtCL+D3VvTszOM
g1a5mwza9AdiY9leW2/BjaL3a5UrbLXfIsv/2A2JhzZwy9DuFwqg9IxBNex77HfwW+n4BNMeRcTf
iV76h9F4QDb8+a+9sQVdUIPqaDnWSSiffezvDAyJ5qUNaPxt2+hOgg/JZAA+2oCdZQL1kIGFKqfT
zTr+W9/uxHI9+23QFUo+x0DAH5lKUfqB2C75vu3jrz/7j/UIYl0r1uHdIDRPMxsuw5lGcb3tSnch
DYMuSmKgVnQO/P4uqZvh2HcNv5ESvDUzwb8/PVItMK7pFJ+LqYwPhpXiQHq6cV6cY+2jegGyB4nP
U20/tRqyxYBn0I370QnSBQEZp+11fAZ/5i87BWZXse7zpgV1AQuSF+PStVPxRa1J+8SHaoY7nbLm
07bhnYoUcjVVUUCevwD2WH3QxYraGTrJ5oYdxhtr6uIVWsAQ8dQ3ybnsZYf6o6FLmTdxKDbOjnNW
oxU10D6o2ZnX0Rc1RnUOs1h+Y7e/CiHF5ea2aXkvTBknBKldZSA7YHQQ0V1Zdyl9uN4SD7oOIHEB
U4TGvONpYz56VVLAfaqQ65EWs7cxxXQbugMDEsZbJGBzQ9Tk0Sjt2aPrltbP9V86AT2awoCD8AMV
IYKakagYDAm77nnb/nIOtQotoyjFlF+LcEp2ZT8OfI8rhK3b8ii3pxtFY937MkE6oHz/wHwB8bm4
2dLAuE6Nc7BxQ/NBTlPwgAbf8P9y+w6J+I0L73rl//cNlLgt3SmhK3xSbfCQJEUrdmxV0dfWR4Mk
68zQvN+yAInbvQValJQ2XeMz6+K/yqULHiqV3Mpn3voHTg4u15kCl2e8L6YmxbueV0DxhB498y5Z
T9u+3znhk0oE0CLF9Sf48m7yS/a+I9XGwa//6x/RshQAB9mVxefkGupLDulAICVuZWCvX34ooP17
dDl6QrcTMrBWmkde02SvUYjeb5sX59SyIAiqViAUmwR6mbsp4WmyW+Ow35Tm4xHx74+HAHrbNbXy
voyat0fF6+Hg0+lp28c70ZgrCMCB8B/eR8si66zwhvi0AMV+S0PwrZl3zi1wYoWadNW+pMILMoSE
5Rj3utgU1OCS8O+pmZIw6qEtIF6gFE9gv9AGuOmnVdzq+7/x9YkTkzmFlDkfy/ZFjW0tMg6ZqKMP
xtC2lU2cQ4vs1s7lXLGzCvmLH/U95IKgN7FpZd1OedHGIx2rrn+e4oJknR7nIefj1Nlt297tlA8p
rBXnVUeXwEf6ZqRGlyNlt0oWv4d55UpOrkvyjwuhCBCq0CUJUXFHG/FBhUVn7iZTQUU1CJK+39uq
D/w8odc4xuseNY2+CRJyHKy1e7+LAWgQYz/sYaHG4fsU0QHqL5THw8Vn3urthYl9KHgSonUGA2co
1bdLDNkBZk0IkbOiavgRGrhzlMO8a+n3oNn7UKeLp+hD0SvA0JiSzQtD1ZF8Xfo2MHkJ9My3uZ59
FJ8KOz1S7RXfh5gU9GiiadiXXjq3x8Wvo/G+1n0ijkVBWQkpEzNCmW4a1FMD+401Y2urDk09yGKn
ukEdYjxLYKY9l9UnLuGFh/4zPF2iv/tmhjCvBTHvp14VM+eI1XbM1KjGi9H1qC4KgOBzWVva5wHX
1mb9JNmPIYj4eogwJ3OQBSkBd271y+WvatS0fCpgVXah3ZTIA2TBffFe6579Ah4suIyBQu4Au5zq
SAQUPbJO4Ym+F5Nv8hCCUJ/6uff8HDQ9fl7K0X8gwoiXJF3i4LMpG9BH4r4PbC5RLOizdEnJz22b
3bmDq7hBywVqni91LQAtMhPHE7iAb+DGw+TcwQqr3kuhoguyEF/vBzXPUOuMyS203atdRIYY59zD
g9Se9UkTXabFVn+13bA+4k7DC0MCQQv4jx6eGBXtgTe4rk88auUJ1ZgRRsBATz4Iz/SP6KongMTM
VTPsFerUYxYMI1pTSta0zaBaYkScrcIiUd426c7dPkFcqQ2DLroMLV1OponNnlftprd/4oIKiiLh
UFGrowtbm498DPR5hHLqjerPG9mS2/1XaMjP7ZT2z6j1QFmwUErfRyVpl4yU2jMfN82Pa9wTrdAN
X1Zt6ywQvG+RVnpztEP487btShcIoFgwrKMV5BclRXAYg5qemq66Vda9RqFXbmAXCBCStQvHlAW/
OrQb7gAerqFeHTXBQ4SKWbNbLAuhY6X68ZZs3xvR9j/YADznOgtczPPghwPLYNlYAPML589tEct1
SFH9hCjR9+R57NdhT6THDtSY5saeeuvrnSsCjY3Ol3NCnmcww6CYkogmzQOPdzdgSuRVmRzcEa6R
ZSypDvH88etsEXos/2qncYn2fF5hD9QKGzVZU/rwnzKjJ/+SKMN7WQnLkvJz0yXTCYxaM7eZgR75
WmcyhigCDM0XJVR1IhrJ/Y7LRsCzeVhgNF7hLtqxQq8QFSwj4X0u1Gw97OEG4iPzXtYIj4cyJpZA
fMTr6x0PpF9kSTEFjwWYA9FOkqh/YDoWdwlYnw++mLxin0CRZ35ftJVHLuUokm6PWmRD/4K8TJie
k1HEexH19mzR3N8Bb2XGBzwsaZAx2g4HGfj6seStPjViqE/BVKovCVD9e9z39skHXPksmayh9aPC
lewE2nVwgax8APOLBk/RKCjrs2+74RgEkR7uEr+PkEFQkw/9ZA94k9k7W3ObHiIV4Z8NFrpmUGuD
OFG2SgTUj9OUQNViD6l1MM936yqnGMFGJ92ujZr2kQkQaJ+gKGT2U9uZXz0cVvYTFQqSrHjMl3UR
eFlhvLU88iAIPxYGKUipopofMMfX+UG7DeZL4RK2EDu6piDAQT1NRYM2abuEy7gv4UQjM1m263Gi
dfFhImnwLeo5KBgFMdgDoU3KvR9DEDmzKFS9M+vCfk2yksPOaM8rM8uIGY9RR+tn468pnKashsdT
Gg7NLoG8VPDXAIWh3Nq1vVTSECqPQQIa6F7roMeseIMO+Y8JpinsAGcmmCTrJEF/Epp+JO/aupwe
GdHQZOeNqYo9pJyACdt0ozLnlVjHSpkisfIr86cHBUr+bkw2gWFwvJiTcXKky6sOAWAsyMruiqb0
wFBBFP3zpzuihP8fR/Iftwgw0CLW9d78i/ZDl+br6Jk06/tI/giFMAhvaiB/ldXS3XGyVuOPNOwt
csOqWDts99m/nwTMPo7RWvXJtke367lginBpEmHYZUoqvpNJaXebX/TMeZuxZK4hvThAAX+Zyhxl
ezj/yeEWyuL6AnslODH3ZTasli8UixUBATTtFWrIkA+rNc5T0q79l6Wx9VFZKfoPS1skf/95Ed+4
45nzYGOUN6tm8/zctmUs86Fs5/AUplHyddv4TolFtFpj3lhwmVYFin9jbJ4G5a2Afh3ltTlzIpSo
Es6BTYGR9NVQrUjWCr7uqZj4zjPdEN71a3kLVPAbmfTabzn5LMB9ConOOtVZlLZzkPOZ6vFp8AE1
gKkqNOUGmwFKDynk3VysKv0SNCmwq/MkvXpnLO1+ijFs2zvcZhM5t35a0UtZjLqS2dDJNL2bKp4A
pQ13rCU4lB4CQySDeZ9USz0efbNKmEZ1a7MXaYKSho6D5GyogE05rsd6PhlMtDiWcy/GJEuCSNDv
kPYYoGblBUt/jtp08sROBLpmmVegkN1GqC5nZRfAzDPTFRC2qw10m9HEH/zMM8syffekGI4MF3QO
sZFAn4pZ/x+deP/3+nCS7WBRVVE0kp4Hlbz3TRNlvUrnTbXbxNV8iyH2biDVL75SPX/l48z3bQeT
pk2b2hV8mwIVISr7LSA/QGAmUAbaAXC2rYRCnROJhroAdndMz2YFWQJqcsl+WdD22fbpznm0UJqB
SBJjlxIUgJ2sUZVc+1tYnzcuE+oEMxGp7uqHgzSk7t9fbeWPdO7V4c9f/kb7Ho4l/66feC2JisaQ
4NfUJPojqmNTn3E2RC8cMa6HQFDkw7Oz80h7p8OUJzuiI8RsEo5k+PTnb3jrDzqP8miVqaYoG5+D
Yf4JzoE9eGnJb6TDbw3uXGZB2BIPqSGa6sQje9Ei5aJ0+rnhy2PUk/49eTXhQI9B9jWXZoUoCvNP
pVeOWzAhGNzZsiBxQe+088RzQiZ9QuUJwsB1datV9uq8YHRny65VJNNO+XM+mguPpo++ZVuKrRjZ
2a+JNkBulqXKR38IslJAp0Uuy6bOGkZ39is3Gnl3skKYvS6+ssoeWtk/bVtNZx/SRhjgd/Hh0wQT
azEdWm+LmBpQQi5IJlaECTn2Kp8rOJZTe4bs3A0AzlsL6URQ3paNDKYECznOfwtigKG2WzpR+Gon
ltC2SMuYYkLs+FF7bZ4A9btpql2oC0Jt7+u1Ak5jSTPtkWyxt5hZb8yHi28pDCp8YkGhEUj5AyX8
ACnbjV/tnMjIxtwbQ64QtqMHNkbvRBFuiU9x4IpyxFXT9kDzqdyHAUGEd2IMpbFtc+2cx8VSbiBa
MudgGIkLSUWzW2f8gW2jO+dRp7O98law/VLtZ+uwlDuwsDcO7pxIX5chxNYw4XgkZGUD1fliU6sP
E+7EBW6H0vgM959d1yozWFqYRRe3dBne2oTOoaQG0ncBVPxyA3JS2o6ZkFvElnCVuJYRiSRtAD1m
xJyFQ8ryQU+bOvNx4AJXTByqAcVTuISN0cm35LNnm1uo6zcmxBXZqAtqu57ROU9GlJ+69ahuuie/
NbRzKrVFTTzprclBU0n9TyQOm8e4mbn3YdMOd9EW/Tz2cx0H/FckegVXkkZeUOE6bhvc2YasCwZa
QxsOfsTho7+Ybw3n2869C7QIKipkyeI5V7JP31GwUt8JEBZvJI5vzboTGwwIr6EvizmfIYIUjd0R
JgpftswJcVEWYzBB+Qhd/dyX651aSZGlXN6qr7z+3cRFV8zLTEeQyeacrmyXekNe4QW47budjZiw
UaNPQLsXqBc/GBDjs7istqhxXbXVnXytEXHMJjQGczqmB7WIe/A78m3f7QQI2MLyjtcYul+aHLi7
rE43FeLw1ddV+Ed3NoEcKNC5DLjcCF7mBv5a+dr6f2/7bic6UNrNVZ1EuK8gGBC382fRyP22oZ1j
CU6dWvzEGPi9B+XfZZhAQJbz6tOW0QNXtCceCpRGBA79atcZ1eak3kdD125azsDFwEVTnUwNwGx5
WAbnkHRfIz/eeBU6yzkHpI5B4MbJHNfd2KQ7f92EEMZOcSJmWOs04lrpvIjsSTI+oVYCOPKWCSeu
LkPTDiRMIUX6MqNfndWSwifcW7ZdVy64BOJLPgvlBNvzFToPYxV96bpl2bYRXWRJGoxlE8wWixnS
vU4HSNkORbRtWlxcSRtCn0CDgpyDxxXmA6mr5x5Cs583TboLLIFZMHrIKUxt7RLsFxHAdNVPt2X5
sFX+98XSU6lQvsXgURfYXcyhaj81It04Mc4+rwzrjF9ZnSNU9JD+DN5Bu2lTxIdn8r+/fB78pEJV
WoPOrNpdW9r+Hm0cvaW7GBO397cAVVaWDKMPDcmZ19zZSW3cis6dGIEY4FflovNOBScST+8bHv7c
tlWcwx9caVIRNTrvW5nRdL6f21v8lOuS/afADNdjJ08hqJ01RYMJUWE8nZKFvSSh3aJ8h6Dsgg+s
10xgexGd1z2wPKL4XkKDeNsedLEHpYTYbdtEOrdSDXuu6JKjuL0peyMu5ADmENEiLNP5Os8wMBTl
UQp6C1x/PYOvTLkLN0jRNieyDnCVg4QOkV44EvxqOt9rn6BYw/SWHgjm3rkBVi+ldK5Kk0e+LQ+r
iH6Co1tvPEbOBSCqFS/ZFLuGik9TBAGPLYpW1x3jnP6AELjMRBh4SU/NeOn5y6YT5KoLrMFKKjX7
Gga98cGK+9nqjVvFOUAT6RpBW4wM+70dYHWHjsltQ7utvyhFiRm4AlyF6p2sZRaGdtPbh7htP9JX
QCZE8DiPa3YJygjGWc2mHIj8t7fXSjs3lj/rWdss9tc406n3bdMyMvbv4MASiJ3xQOs8GAsOl+kW
SKATlJ5a+n7bDzgbe0VrucLbDUiGHT+TbaeFOZu6hPPS1Ghu8sU7gOaQ1eWt9u0bt7fr+CTrEcK9
yVQ9R+UAI8418XdgbW+qnBLmRJ0EgM+mgiJPriYWoCyxzH5kcxTe/GjjbDtnR3HLIPLOTN6/j56H
bZ/tNuEWwDCnpYd5ARydoIjZyndcomi4aX+4TTiJ11ksU2tRFhv7o2Gm2XFRbx3deSGTZOVQKkHt
avTZzgB0q/Tf277bOTgeUCjwi0SlcGYFeq0wb9zio4Ub222/9eVQVBHESXP4XO+ZZjt/U8MTIztn
0QSAKc8eRoaP8XERbDfYjQksdU4kZKQaLyow0XOA7D6Ve6k37j4nC6SB58WLwchDCxhXOe1W79e2
JXSOI0DQcHeDNnLeREUmo+DgLxs3h3MM6ypGKjVjomXQ3/dUPbdVuKW9GBMXaTSAPZbC/UrnSVq9
1FVyUOW68XnmmhdpGQZQ58JnF6bfjzA92HpaXHMiGPV5SztgEZVaszZNTjrZxHKJiSvlMxKbBoZM
sGufDN7wrPgYtOHGIpir5MNUsMjuukX4HO+guAeP6m1R3VXvoZ6e2z64nkVmM+C3If2037StXU0e
NtTwRpjGKQ8CmfVdmsVik0IN5to55SnpOecSHx02XSbx4dOwCemBoZ1jPqpmHcFlUXlVR8BvvoiC
bZwP55gDKQxB0hjetws0Akad7Pt02wUSOcecNWlQF0A45iGgN4uP2Sbb3hqunE5rwKMIJM7LRPVd
appDnPYfN22P/2jpyKKaCPdtDsnWn7DCg+iJt6l7RlwdHYi0xgOP0M8xOOVR7x9ot7HU7YroVCXn
qeDXnmJb70OIUM7tz23z4TzrwNWpofpXrrnuWP2CrSKe+bKxDujK5rRmDW3aXHcIYnnd8wMNtxUB
XXUcxWJRwyfPwu483UU2OPlDdEOw4Y0c2JXDKQd8MPg26DqTMb+GgZBtS09dB2ND6xA6JlhFdIqy
mPV73a7ZtmV0ziKRc0hGPEnzZRjvFDhfnjGHTUO7GjimjBJNKtS3YQV5mnR9KrfoJiPVc+E8Rduk
dVrh0vNKuotmCZmSW5jKNxbRBfN4cc1rGfI15x29DCl5gpDftoKii+RpDcTDvKt7ORQY0xb56Rrd
eEW/yjaK/citJrbU0BL2KdN9mXYynvdkBZK/2C0+pexHqL3gNLM4ag8d7acTb4UK75hYCvkCua6y
TzLqT9GqMtSCApFkEhqHwed1lLWqYfRpVfSDFAWL92Fn9XAPePsw3xHicU5v/IHXZv36/c4uBFFq
5aRQ/T2r+opl8Mrxwl299MmNqf99Bt1SF37ArWDoqYS3SWfSy6yAj/5E5aTfL7aTAd3HCQNRTwN2
ln6jLFZPhGrVvbPCejOsiX350AE8ebBdFDWnCu/cD7UNxhhaptyE6wm+Y2sPM4I+aP1PaVTxJs1I
3Ux22qXNWl+SRPWwqONrM+SqSXpvBwmruIp3ER1rdofw7YcfaE+W8KUha9Cd1qv+a1bRxHznq2qm
n6DvTuIWLOs3buK1mXCgcHyyRaqHbn0HIqyvNMxlrFh0ZqvrOyHwPZmeg7hJE3lCgEuaal9OY0dk
Fo1eCWPMgbbvwGjrvEuflOVNCdS3NGfdak1VehQyGW15r+S0qPcaxbzwUw1pzPixUnRsDjYV9TcW
elCdDWAwIrIJ5IUjDKRT9hV90IH6h9Trgu4xCNNB/YRpEYc5xjigtjTGZf/exhaatqc/X22/r4PX
ZtF5xnbjKtCiStUFDgi1/kpbO2mTwYkdFKsjjWs9voPe0Kg/Gm/u7beSgAL1RRuuTtyUgfjS9WaO
PieFGSq0XCB9fYQ6YnKCdZ2Bd7XSY/+JBmvpP5uQ+8iQ6gFkaXAJ4+iXBZBiBi0V9t/FvoZ8hgd7
tTg0+dW/uP4Zh5746hdxtaUwj6MTOoHe9tiVHPISF7RDUPhfRvHsB6HZENquB9MZ3dhwmE0YVh/F
hNJAxrkfrvvF95sb8f46zmsLdb1x/tHYLj1gZQAnFk8KDgjHth7LHNi7vsk7GKUW+z9vh98vvdd+
xUnwuYgLyVdCL35khs7sCYOs+ZTNuEOLs438uYCBdVIG5jI0Nlk+1EWpzmvHuu5kBhBvsnKeB7Lu
DdMh+LUwcYXfcjiVa3gf9GNwjKFC2V1ht+ucdSEcA86hH4v4g5FT2u0jIZfikxcxT36hYRJ6+76g
a/Gtrzogp+HI4E2ZmPSUeyiQpF9JL2f2C14to9hp1gmIYniih5jtQFkYXilmLXjKKRhJdwKo0B8j
q+PPomZz8LVc4/4E0bwI2rcW3q3LWeNb43XXA58fqkyzIu7a3UTTSedlMyb2p9ex6JOEk1V6EiLy
+YYC7HXfOO+eoUrAdQlWds9A9Qr2EO3VoAmkS3Vj/Lf2jfP6AR8cIGpc5k8lL2mfRRwyWBkjVr9v
FqU3FCWuf8IJewb4qqRLBL8PhKF34xwXH+ACcgtP+Ls+9cqudAuQNKg6GHSn4T20wWu6nk3gJb+a
Jub+7mqtrOwusWsan0eqWtA3wqlJyT30lfHKycKWtt19a8B78DIoJsTVHWjfnciDoZ2/Fxzh8EWi
4jhliJDBznQdH4/oPphiv8IL6CGJlT1HnHXLIVrm/hFQz/Wqr878KisEh6xYAQE9WwR0Acofzqlr
BqLG6C05+Iw+VGU75DMmizrefEpt7X0DCrrf98aaIOvj0oPBjKwS0EnLYTiWVdsYeAN1rblMYV3S
D31syz44dlDymH+FMhDFGcFU4oEiNDQ/O6BE1iHOZlg5HmsSLr+CoViCMEMyOQqzmzVMBjPY/vS3
Gnm/Ya2vLIaL0Y38EgiVcZovYhoq81BByS3KVkAn4ntVjUyeFKvJZxhlQg4HPPABPELciPVTSFpa
Qia6S8PuFFrAUR6XuU6aO7QIir2cY34ekFSud103Bx+hZVqlN/Dhr4o0gUbk9u5n0QlYbBZ4SUOg
gR0ar6i9TAW+3dexZR0krccl3HWIxuGuAU44PdgkXmU2gVNB7qIVXvAbipk4KP+pdvM2Vesc1k+q
MLzYq0HT8RIvV8bdjRv89TDh0k5sXJOJTRxW96WMcpmK9U7i8t6W3lInW4A4/wSav0ovowpBUurr
lufJEtLqVvx54+udIFoiW5stHHLuMS3sNLLQf49X3a2U8fez6pWt69a/y3Bcm1Ks5NKE2v8xN8tS
P7EUtq95kxgJlheUSezzApTKTmi1NLt+pm20h3nE+j4Ih6I8CgZ2cpDHi/Ul3cOs1egvpYiGMhuY
V3gfqqmrh48GVg6/upjzts/g8zYN3zvUb2As04uiEDusSiOeWwv61qdk8boCji0FuJQtE1/b2QdN
+M974bdGwyv/160+qGJdUlMm4/3aUUFhfOBpkvtAZasHBuXw9kGC4TY9VQQmW99LhEN+wPN8jI9s
bL1DT7voB4jAa4YGCpwndpA5DMp9OMSgTbbLxPJ6Jv7DAs5U/IlfbbMCY6dlP5NYfaIJSfcirsyn
vm7UBHfWDu4Ueu67QzpDN3MPF7lOPsYtwLNiP2B2yX6Op3Y3o6rWfuO91DODLL2KuczgjaugsOp1
ftF94Fb6cG5jftpFeZCkqt+pgUZ7TTqanK0nO+qBTDGn/SmuIVi/C+gIZfcOLO9dWQkyvhe1D6Z4
y8JmR6Ih4fsI5tblwagkDh8AkPVXRK8K93M3xwq3QLt2fjastD9La8AUU1UaP/oKwkd+otsKPrfQ
VAFtCfzrRId1XvakIWfZKjHe1X4cSlS8h2p4X/g8bO4hoowOSbBUz3OEp9QKzCyogyNMBnGLd3E+
oi4sf1rCI14AId51f5lFD+x7KWzYJNkoGKR4N543J92rVTlNIu7sfcK99S4UvufDL8+az3/egNfc
9JX9R53cRlQxnBrJutzL3h8+K7BgP8ehf+PpEr8xuJPYQLciSJE0VvdCAoVZxiNgu7DqrPuTjzlH
qrMKsGBOddEFgb1xu76RTFEnz1kqqQiH+c1l9IKQ7sIlJuBiliIZd7FcB3LjZ16lZCNMuI0YSN4I
W3RVfFlqKAXcNYFMGqgApDq49+eS95+1n/hHKgV5iSgeuhVUYPyjwvMQ5GLAECx5EqMHcRVN0Ci/
Vf2/vqxfWU63icOAA4Q9FmyTIjiuQpve66oPpu97cWr9oOG4M2dffGdx7R3qppQ/N20it7/TqmSe
26JIL11VjU8q4f5LZOf+xh35xhZ1GzztUAwNgOTpJYX0910vvQ41lf6WhPNv6+LXpswJaBbt+Lm1
fXspShOT+96HvFIWKAgjPXY9UV/gPtE9QtogObM2agFYXKeq+wJeCG41yCPox3ie4u4YSkhf8HIg
dsjQnwvIoW/MdEk57Ah3SQ27PeRVM+GZ7KpkvFhTBfWN5Oka2l/7B9eJ+8e7s0qgv2ankFzA7CXk
UqQF+CWpt5JPirOK7fi6ptucVyO3vTRDOzhsSiy1nKDUSLqEHFhhnv68j14lnl4PlXMbUQLIRbmu
84WibM4/VOjAXZhek4fAhC3nWTcQTVi2wp443KMKuS6nfgmaOJ+5VdON2vpvePFr8+lcWwv0IqeU
+/UdHs3z8msZafIR1br+Uyo0phaYvpA99aFXd2C/rUu8hw0KhWnRyhk8FWhXxF88BQPxr6ZNIGaS
DKxLXkxi9HiOiVlPAlU6/U7BrH7O1jTpVdYUSf1OeK0HUjhvK7qvYbj0PY0NnI7Aqa2Psdf2h7it
tP9lRJN2PFWsGMFnb7uRgbTst+EuXtfxWGp/Xg4m0N4XoJ2Ku7EktX+OUA04TCj8PTRaVKdoHLpy
B09YjcTWlOmEnttSBwCe8rkE50no0vp4WMsw/CYiou8L3/Iwq2IPd3UYRf1ja0c9fwiBKVVZWk/J
3g4ti45kUjAAzKAtDqMrMNa8CJIseEV0H1FBr0kHS2xSeCfWj95xjOHJCjWaYkGBRHY28fN+7GSb
h3i6vOMUeOnvKBdG5pyCguCHe69rEYWbIaSjt4O84+w177tljs0TD2dD9pZUPt+pFQafD9IW1bBr
xTw9+gNMFHPwjKCJsyclidRXNUkizkHpRTDSaYbRA5LSzmrftiMx7yj8kcIHiD6Ss4KxSXMHAdnm
KMYOlrh/3uavivFct7kTowRMzq2iYrhMcxyjjc+gaoyOGY1W6BnL6msU9HJ9N7BRBQcLXzEKQSMK
DvTHEb6dfWYN9JvbrGKERY/tGBF/38xLnc9LEz4GAS6mTxUnsoICy7CepsZ6Qyb7/yHtPLbkRpYm
/UQ4BzIQ2AKpKksLFsUGh2SzA1oHAsDTz5e8m578bw9naja9aVZVJhDhwtzczJfxmstiyeMBPbLh
T07J/5Jvr8egdliNPrCCeB4tM/3MgW5voBvmzhF5N6c6/J+f2L+kgOuBqChd2s7aEc8iDL6VfqPl
wbGApj7w61FvCa4ufFs3wA2VW517JOgOPfsAxyLN/hCd/9tnv/zyq5etnDybJlvBujYsm9cE0J2H
8uH/+4Phl19XIW7KtQVrrs8yxXCrF7hiTib8k5Div3z062oin0Zft5jZ/yLy1IdoVM2XwTgfVLC8
rhqEVjMF2QXsEaVfM2eMupGzaT76+y/p8h9p0dVlVPfVDCjKqCnJw2ndDWjl/aEA/Ldnc1U2iI6e
tAv98mwi5BkNNp+sYnzwzFzzQ9J6WRzHLO3ZD4pwN+bNePC0/wEk8HJmrjqKFYETa6xXddZul8Y+
Q+n90ix/qr//7blcpfBWTk0v/LI6O8TsqYrCXdchZPWx4351USnomz632uz8W9QfB91uPxcfWh3j
uVxdVNsboFtgJHxGddbEKILNKFrk9cfOy3WcXLHNLJpJ94iENSXNpHR2RbuJD/72q0lbPeIOkFdF
d/5t68dkIN1l4/yHguhfXuk1ZwTlj27tiOln2+2edB1OyeKDiHzolV6zRmpGEstsB9W5zINz3XRq
7+Df/oHWgaN+PU/SGeggmm31WSP1FP8W+gBg+QjUdvntl+f1jwAjTT86xvH+89GZddpJOOFe+rHn
cnVL662utdfO3dmNwjAePTnunU7/odD+tzfq/u+ffExLq6wUzwXa94CEUUF8qRGZ+9hHv7qlY1QY
PHym+jwu85cUeOGIYPxH8JDLQ7+6peNab4FXLWSNTLys3gLdIP2gM4a8ppEouKAd0/vuXHeASG6L
+NRQLZ8+9FiumSTwnDu26Zf6XFZZdNjGcopZ51k+dl6uySQi74e6tUqUkvz5RGtkDpX6aCFwTSdR
KQIuluSNlqtGGAEE9DBczvvHHsxVKoVHAuCe9fi6NYju6tqWn4ZafFAX7VocBovWrBwmKzuDKld7
DHWOxZ+P+n/DWziN7tUthXCBKH/KOx2bkvuDfwWLQapxpp1bb1O/64pJqGSNlvLc6I9qt14rx+B1
uNGORLzrdfrxO6oBZ35Qrvg3TvKPqMb4Y2gsa2rOap2/yC3NbxqvVB+rtK8nU27ljIFVVNSrdnRq
YaqiVoEw1ofO0bWAjIZjPLSzX5x9z90YGitt+Z+B2/qi+tgl+x86MnPZjOj9ducSQTfk3i4O4oM/
Z38gEPxLWL52RFIlPiWyCAnLUy/3DLnkwcIb4GNP56octqMWA3qEIc/CoexTEwyC/wvNsH/76Fd3
2EQOck4OCl2cdQWrq3bvuza1P1ayOpe/+o8zOYoJ2HuhVbgEN+2K8VR0XvUHwta/ffSrO5y3dTsR
dLhN6KJHcVFuURE7bf1B6eBrVRmUtadIhPJitdQ9Ya7hHhz3g6ae8vc89R9PBqI3o0rLrf/TXf5u
Q6Ki+wNQ8W9P5jrXam9ye/aez6qz3hklN7sBIv/+Q+fxWlmmX/oqwE2lPPuIPcb53LvIQmd/feyX
X9XDOgwKWqi+Is4I72yHTXSH0G7xsTBw7YeUroMKGp02596b812/mBX05oPt2bUQhE4j32Rr2Z71
SuHX6qk/TVU67D72YK7uad2IEra9LM+pHb79fujb9NG89D8cjrY0GLNFNWeJgjHjw2X6/3guV9e0
N34alVlE72cKSDJlsSZD+tEgYF9VxPaabRGT48tTtybsGWgSwr59+thDvyqI1znPKZwKdV6ZjCZC
4kXXrB9aD5Xy2t1Idd02N2mF0XEFD2oNPQzDP1gQh9eyO7YXNqbI3P7sMoBGVJaC2MOt70OFX3it
u1PPqOuuLrVRqoLsxR6M+3PCo/NDRz2MLlPJf4TGNGD4ZuayP+sCv+MUGuWnsPmjDYAj/+sIEPj4
Wn5HmmymTqJbsOdxvSntZUx8xNCPGBn03Ws/MWVLtlJmyG+nXTod5jB1v9ZrsIaxhMjSHDzMoo6r
KOpD6pvwJObBmu+GAUM+6fVtFefj0iY5M+j1XGUzraXQCNp7ZdTWaChu1XGrqrYEE1/VvbW1pXv6
faO9NDc1fKsly9C4th0YeS5zqgbj02HceVOIk8h4KbDrthz2apys2HYsrAaMvwUTxKnVO1qVTKNY
967za0UM/t4wbIeUBk60g83UH0qJtxV0VCsZoa45+7RYsDXBUcV8UquHMUIdsYUaz5JB4KEs8ZVC
UwRPc1vZGHjbZe17+3GwLOzrtxWpcjGO8/xsmy7LvmJj1Jffx2wN1RK7I+b1L+ka5VVcV71Kf/TM
GxEIV0jKPWsBk9NGFHhsf6BRn80HH+7BFzalAYftaAi6hMa8+OmHqnhgjuib57anNsHFpL53hxYB
VdCeNTZTCUMTOd7pJs0ZWOyq1aOSR+xw/mKWKEqM5TliV1rYq8StVak1lmLN8FceK+vF5om/qrmx
Txrd4Yc2d9l+MbMWT7opmNcjplR8SR07POEqUwx7e7mInWGFle7mNJuGQ79iWXNEjn1t37DqmDiu
0TI+5BBH2wehsva7v3T90VryoHvWvgnSJIfz8LCmZf3gRFhUm9kmi5ZY2L+IxbAD0ansVDMRuTPI
+yfu5jcT9IkK6zv/YmSQjE6NlD8PHBc6WJc6QTvTvJXrMB5MYeujPbnFvWos91nPy3wjHNcrjn3I
7TQl2+ix8uxq32P0OuMiMAQ7BNvFkmh70Ae775G29y3TPiupLgL8cEdE3Njj2u0YWqCe3+smzeFQ
brQtZTrxb1b4f/LBNzmjEOWFfZgogfa97Vchm/r15bykTELm93mAuHrbD70VDVDdvf4G24d2Bwke
IZxcedPwgKfMouN6nJxfynEWde5/v1PPzfT2HoaN6nb2KLeXCc0LeN3pJO4WYZV/lX2vv+qtVo+p
RvYzzm3JWhDk1CcfZGrPT8tPLUa8PLd1wIQml237vcickEGW0Z2Sx7Ie+UZjaqe7Uo9L1ceLBX/n
qciswjnUczAXX3JIAlY8DVlfYY05BnhBW1OOq5serbMLDwgDAFZ0pziUxYYwnsFNJxbcjCG25kU4
O9to27qxc8dDq78Zo0fU9P0DSxfyNi08OFKX02QOOtLO/DI6JfPRvKzy+tGGTJLuDCYC6lm7VQ29
cRIMELWxpYT33fHatnwA9wyEORIHmnMbjk1bJkvN5vDZpgasWUlQdfrV6iera3atHwZ9mYDhQYFB
Spe/HBsmZn3s19qRsaj7IbjHhoEp+s4O0N5P1qYQWSyn1c0hj4+IfbpzYMK9NbM9csDGkkCS2RdB
YcKJq2K9cCWJJHV25wVWyLCuzTGNyhGzPvhFaODcM+88CDm7p61Pm+6wRDp69+doJgrqi7tNlNUP
gWkgYORGTLClN6Vqf07KVrsPoq7dHynEqYRJMjYE7uj0JrGngUs++TQCicbx4uiVeLDcCHLJ5Tat
9gH38Uxyw0fn3bZE+23N+xnDhiE7yg3SXe3DzD/T8UK5bm23vdX4aYzwqCSm5fkolvWLQYGzhsnV
ie7eQHzaiaXtnTs/0rp7Lct8eRPGGk+r0+iIRd/Ae5lQt13ubWdOmfpeDHoWV6LFzLy1EHdYL1S3
IRrj3d/NIib1C5eS9LuqbaKgqOhrbmzWCORB9apYoIKItjzhsykYbo7ugIVHLtFjK+3qbq0xGOZ8
p1ub7vNC+90U29aGoZZThen3tCK3nXqdV2+5s0LtCdgXDuJC+JiuyGVyo1erwRGg3FvazpqnYJLu
LcTg9tlzPDpzsarteY1M+NUXiBd3HRxdVYOFPafO7Hk3OgsnjlEfoeyp7ZQvOMqqeB3DIWLEvWRD
eavaoHVO/jRhCSIMpAuFsadflTPGRc40HwpvWtuHkfqcVUdhQQ1eUTd+UgFWVSP+zdkunbxcwFiR
RfvaVbblnwlE9n7qOxndDZs/hecty1PsKAl4vyYFU/RuxGb9KCpwtTRz/S9BR/6hWFzCE0rM5DVV
OdWRmRzuHAGq3HvpReKz72xrvXfrYtTJMPh+c1NmLsm1ctn/SlZtWfeqtP1Pvimh7CxFBcG+yqn9
V1nlv1guieS7KmoqPBpV3ETKLtx0YqqcSIOaBMnLs9M6hrt/MV/ZyuihLqpGxUTs6nOG6Y7Zp2Ku
dghm1Y+5GIKkxForS3AOc37VtQge/FyZbG/GwDsOjudnDxrc/NDXzfbA91zbs925IiZaCvNjpaK4
KTcCnJKXa+ePg84OfheRynXRbfdkqvHJ5lpDP7KzwtvbU9RPt3WzeCOGKhz8k+8W5W4snAXT8dHK
3hukHe2n1szdA8bgMnyFZ7l83lKvcJMgpU0sd1Kl1DHb1LX2yxRBtujgJaexkawRZp3jW3nclbr4
oQdv7vZl8Lt8mvhbqyOJtiBB8q1myyw76K5cf6rm4tXJOhqpAGuMkpK/NTkUtbXwYHLD8FAxh9nA
R3RhTEiLRarbXjZBdhiLy5mKht4vY9wbivJ5KLLZqF3XYMHwLAanumH5wA0PzuTW3yIpLKy3hkCt
e5s3bmK5qkK/IUwRPZAQozODytX+lEFLz3f4NxT1awj5cb+syv3GlR5V0vjpSIpEQDtcwrhupf6L
gXL0sNqu/ATOOA2nfHLnc2kP9sTQKqwduKLDpH8oqTdxy1cLTji81M0pH/GgXXYGvlqF19nSZ+V+
qkWUffexZs/ALoX1tbLc3iOjc2hEH7nhp9IfV7kndHXWLl0Rhzza0H/t2DgsGu5kO49Pq5DZE2Y9
Pj33eLHa2TYknLHiaYJkwo722GYe1xljOe6ejorFO7bt0sMMnRsKRX/dVkOtOzkyaedt+ebPIQY+
KGTMWVKuLeY6nsbJkpUR6EB2MA3FMSWfNLeCoIASozWJ73K8VLHkVWgkBgp+GaOY5XyvxBL+rOFc
z4cu9/2egGDSap9vUd1we+26OChtzC9ud7btgQ3LBs8gEb2ODZSeXW139UH7jvx0of7Xd37as16w
hvMWYhYU+m9dOI7DoxNE1sMK5UUnLNXobccW2fTWbwWv1V7N4t8izkvRABsIi+F55jFYgd3C50B4
a7sN8f8M935uQ6IgPs92DD8n5RobPczzHQYr03LrsyVwvyi8BF7GVM3rp34w1RvMX8bzot2oJ3vP
i57wM97Ce2NwLNKbVgO8NC22Q1EXs3vbpdlya9xi+RGs+Ajhj5HnLN6zjFft+P3O91LN0blvhHA5
E0uQnfJCIL4Yl/k4iuOYib75xRHE2qdEiTB8gJwR1KfBw2kIgnSZ2jcib8P5vRR4HEN6W0gHyAHN
6RGWttvpE5euSm8q5RCBY1Dm6mudqtF+i6J5zvY0mfpiUogVhntsrXZgd8HgWY4HQVqOladuN1sv
7Sck2/Co8mbt3EL3kQ+uqG3nS1/x7XRW+yMNGcFXluv4veYBfUUQp+S1sbmRPbi9GqzTyFLmYfT8
TcHpok0b6a9gKD+Izp0zSryZQq+UNB27Ei/2HzCrnbe03Cw/qa2+DMfYhli/PVKDa+ySUuSoTSeI
UqrIt3rfzoT259W9uDRNdm/tx7krvihGwPmujRZzseO5pOr6UlEoEH1x9LMMe22w04E9kzZUYtvl
TSoK3KzmshZx3iLicly7bah+tYXT4lvlswWTpIOQ4pRmpShvmda264vlTtlbGcF3jm38/PJf9byV
70NdTze5dfEw6VNL6MSn9BhI5AtZZM2FV74qALP+QYhGXewEXeE6cVXrrv8xRRNWYRrXsDwO1Cb9
J+3q0El80YUvtiMstgJbZ6qbfY38FbaYdd69AQPhasu6q6XObltHqEcPbEp6lr2eUoEJyW7c8ql5
kJfUfm6GgZCx9t1S36/whMt4Dao5iJkPY4NJCqoliyoy/6LRf0LSZ20xfkkwEhRPxvRuv7Pt2fOP
uK2E7VM7MEH9tjYjFV0qYc8PcY/pGXavTGbuL3O+fc3Xe0rnnOpdZl3L5ovpZC7ukIl2vkFub8pD
m3W9vjXpNj/YBX3ngQzS3tAzIq406hazS598Df9tiKA8aZxfvMSrLPM2MnpudtuqKycmdbG1W1Pw
PqVZE9qUXuQUTw5sQ7vVkv80m2ipay0sKXa1Z2bw1oFKytSiqEhSpUVcHtS0r7OOokJTJr/0VofH
pt+XVvXcuozQVKzwV/vb4D3anEVuN/sxb+cTzUp6GlO8b+76hfmxjcXMTrgBpHl4otm4z7ApTQzf
xP6RDv02UrgHABBqw7fyLAevrB6aQIwpEbGkWQrSXqEHLKJTB6mU9dEufWw4IJi4weFLgaFN/Ro5
lNDYhdoEll50dCSWNsu3enDdKBl67I8SM83i25z56h0JXd8eKRvrKjyC2+Z705bzKXQgY8XuMoI6
5K0f7IYNxGENaCgPGreOTyYiKR6ENw9EKFCCFl+JKCQGpSS9eYhXXU6Fg4o7gkr7EZ1G8ckzUj6M
4Hq3TudHpDIZsdOhhDd8q4Ioc/dltHZ/hXITn7XMrGnFQVM2K3vJrNH4X9dlMdMPMjmfH49ZcZfr
IUo/TzihHNIR283ERbtO3Osu6sMnvUWrfArqLBoT8J++uTGNG27Htdf4zYZtebnqBfR4P3ZDS4mT
3/a6R2oMhJbB8OrQiFv9KM/F2I2HziWddbSE2NUli+VRRGmy36NC7/h5TAddvrGVYaXbTmjNMfLC
C6xBnMrvLgawrDMUU0dnotr2WRcea8SFO5XxVGwY4YrCXt04clIwFmkVKdL0Nl8ZJ6Mq88l0U2sf
WTAhHMqVjoxL2C5so9vYAj/byq++6owN6Cf4k9n8y1bGj1hCB27vbhzubx1b6yKLu4jUUSVtMKll
n9tWlh3SwFrvzZpO06ugWfqlg3H41Vn0nvgMiuBN+Q5EVJV65pc9DuuN2wTt0whd/sWVA0eidYZu
n3MVevKF56cvAFJ4q9KYXFy9HHpat1ku+kvZ7ynstIo7HqkMd2BunGU0ll33qEzUWkdW+AxOtp2e
7ZulH5svrT3RSSojvGjX11bXvZmhnIOdioqGvZNSuPlt1SzzfEyzNlW70cFS4TSyn6IOY1pE5yqC
xtI2pMhY2mxa+/QK3c4qXIpNleVW/qmF1LsfZKtNTE+7hlhKpf7J94pCYf+0+cOBf8da4xEoc2VN
ya4C9+aCKmY3aiYRCrykJAtBwrfb9WSZWt/6Y4QUGcmJ9XO51pyVPsfbNunmC6wQVcOoDks1dc4d
mlSp/4opXgSFF4jop1nqxt+ZricGw+/tJW6HqU6PkU/1xFJsfnsZYjkHe6KaSYB0xlM6i5kds9XG
SxlakFzj3neK5p1oMk9HX9vji7K7lF1MOjRe5HBpEkRgKXKnRTY2sRvZ1WV9J8JbcMjFIt6khWx/
4mru7tnbaDRpQxfXva3SKHsqtcmOM0hLt6NdBrlaNK2VdCqMBEPoD++wQqmxY2mqIopXZ1X23k1n
4x1NxJJxMpbYXt7ljtjy1xKDpi/w5fMBl8ZgPI1kjOZkIUtQvlcEt9fakXzOAH9gzMdHZ3yJNk+6
iR31c7KowFTIJ0Td5zKPEHuFeo/tGKNtLwFWdKGJ53oxfdKO47LcbYQtSukC3BIXiPm0sW7/Yru0
mwh6cdFKZ4xg5PYD1g7vBOH10MA1YI6djU9W33fR3xegJA5nyZ6gct35YcatU95F7HqMX11BLHn3
m34+IUHgQRRqQZPLzff8k9KRoa2hlSJkOcFAQZhvD7TILCVIocp9WvWh/0Qj7YYT9U+WZ4daWXJM
yjQssUfDuxVr23lOJ01YatvgvfUmwCm25Kg8LVEtZzB757gGVq1kzPyHjKFt5DwoXQnEPdpWoKM2
i0vEO3gYCe34GkCCZ3vsLLpeUmy2/nxTD1F3zrUEHQ+NI++zJi3pdhvQHTK7LO0dny0dEu2o7b5I
Zbsey35umv28Aszs+pHg0vuVCZK+Guw76vwwP7Sbw3iEvWEC0DfZhqZ4bqnixcHLVi6HjyDHZ7Fg
Avaz3vKlSFhunZ+Mo6aS8zhEVfAtDetG7lkWJgaZIPROdaiUR0O5ZPlutT2vPrTS9uqdWuvqqW7K
EL/SxV35tpDX8y1JdeGLI3GlPOvW09tRtlnOLjOlyaAfVeilxS4cXGDyRRp177Oio59aG2vKvJau
S+/Acu6tl20j232Os+5z38GDs9SaCULELuyjGYTazX235acOG1n+sPbLCLexMuo/bTgQvNZFi29X
UFrNcViD2ewuX/bRxjxS7VrUOOqdvvRotzVg+I8x63nLJU6WLOiPTvaWDsM4xCYlSDHUaxtoLmbI
QLXkZW0VyDMIHswyYu+Zzy1t7roYJHiVp9z0r2gKwrNfDM4pZ4tnSoIQEZAY/ZLuawRuzQyAuOSx
W4njHbeWfZkRqLg0a3XCMAqpnaaWOF6W61Q8iioI07MOL6FfW21wv7bAT8c24LQlHtrfVTxUIQER
nNesP4QDHeQYLVoMN6l9MRjFsZak6CsfYLBXeLoXK2n7S9/4UXDWmec3f41ZYASgE/juOXOYtqQh
wCKQSYUX+60/+fmDzmesbvMQSuRxMdHwzOig4N/lmaTYJtJ7lZjGXdC7+i8nxebqjaUrDd4vMCKx
gAXBlaP1AfGM/GeP4M1Fu8HGuZ2Rw+x8A+bMm9vMNeW48+2Bd7U6jCYfy94OwXEXGtUTqCD/VWVq
sQ87WfQ+AMbprgHV+azAnDLUm9uNZXca0x8DWNBhBLV+91g7QPRrzHu8HMSShwPwl1eYPE69mSDn
W80WPo9hUTkPVHDVra/U+tk0l848W8Ho7ClU72sG2i5Tz+rOCzMbHGf9spb71i8vY5U8ZM82nfVr
qXrTHgRrB3+nrc9WSF13MjFR7eud3rKypXd2QR1DLDefZLB63r5EbuIWPGpQCVkjO095DQgfIMC0
V+62ArdQge7ZMCWDs1MXWI+5So3gWtRcuiYn3QgbSBUP3LRKhGp887gBw9PbpJXYk0ukPHsStRw+
ivmeLQiNiMoqzEHWrfiFrglTA8bX6lGGvpbfWeHJvvJFeROUChQWFZO9iAqmAH/r0JXzdvg9Dre1
F14K966jjxPdcueMM+sPgqYI0LbsDxIB0du2KLLnpfEANpXlRFWMv+PWJl4mxrMdWBmKLkVpn3y5
td/ktNS/1jXf/vbQ4fjZB27703a66WckCpb3s8V9ckvk4ZvKnugxluWbjMrlhxq9/KHbjLpZtjCz
4kXndPqRpprFXeLFr5Hz3rtDvQDSOr0VizQdpn1LmGn2uIfUD4oLc1tsImJ652ZPrUMS5R1ownoT
4UjcZdY3H9z9VgEBNQAUyjy4TrZSHrAXdBLZ0ttMyggPCXBu+BL083ymrxKfVwXRQ1uh/Z6SG495
ES4/URupH5gEqizuPe6GGTxnPZVjlH4H/Ocy59VQvbHt0T77KbmaSih6121aLmVCncUjJK8VfezK
tPlu2mJ8gpA1SqBu127uI7ezXkwweTeY3kIxczPVnsSyMSRiTxiVJJFeOuI2ym8XlliC0zZvMNaR
waRnXv08P4R4HygER/EnCbvJCx6bxaTRN21jihjzXbekKDxXfla9x3DKdAbakMvI+cuC2FJ1W1oj
OKgAKfikgeOfU8udn7zQx/ipZs8N7JZk0CZW1Ht3OUDibRTa+i/wKlQrGAuUlHFDEB6rzdhzXPmd
9aOMBirIavPnp99+uwN/YWEr0u/tnWxKZAIhO6ZsTeOCQN7kHR9o69LHtR6Kk90tvPc0pAeUER1W
zFSZZkl46fCL0oE7SL32paov4ItSPkociyQucojwsMYQJ7TfnF4H9/12gdsKlfI9iE5Uu4Av85Md
9h3GKJLABzK5vOLhXB5SZJse50aCTpuGlax4ai1+uPc6sKZs9lXSdwV/L2IdSu96tMNukQqrbtCC
SOtkaErgwXQZw1PEawpZbNzkcrt1SFbEecMWWM8m/9fZps3FRar8hNYXOaiUraS/aDc3rkQ2vYke
GRLUYijgbBj+p2mCobb3Mz2+lJqldb6nY6vjOKvtGAjEWJJ1mSaPJkvOX1ovZWEqQ5nkdp1KieTH
Upt79jgvE+4lNSqeSsZdiar8/LVpaQGSPMucN3aiFBtr3Eza4uBegpJ0J0l1UcVuJ2W9x4wFwECu
Fu4gi0UaXfoF5LASZnrEYlB+StOCt6iakQlYlOFXwA926tFWIcfMxnbh1BVj8QMJsAvePTNT3NFI
m4RmqHryK18kWFPy5krG0l8Y40T/aRDW7mIr2ziq3NWO7qO49RbvURV+MT20gRlfoKs1N0gq1K9A
//JvLVT1l2gq8zJ0c/FdVJn1shDunge8k28Lf6OKmliBuVd+Dd0goww2T+tGto3TpaFrLxif4O+d
5YfNmPa2zyM044KqACtA5QvoCw/1y+yDznyNQu+FgCeTxr0AufUqh11W6qHaUddiLmOy5b0mUr2H
pVO393VhQRBADYvswviFQsI2DMYy0OXuBuNgThZFrdiP7cR512Ej7upAV1mMI1P4M89U9V52Q0F/
yEFIb8p+caJXY/lmV9VefQ+NJvvF8w1ZWwRfHDhC6Y1Af0K9iqXSrwKxqiyxtrVtntN17cODdekB
kxHMF30ggJ6cP6VSq98RP1YQCfaQPpc+Ar7HoCO13QgXCOZsnLBrbm2GmA9GZKPeg47Kv4EZzR4K
weTunGW07xzHQyikXvioYdIZppH7Gp5PdxPkbvXZL8Pi72qO7BsZznP04gw+5Q1ztPHbECDF/oby
m61uigJb1V0qhH1uLBCZVdeEFcuE6WkZ3exlY0rRHQXbti+92dLoMVSAa4wtnOWHVQvjcwfH8aEJ
YVJLmFJL7M8S6/lxXEE2yO2++rb6aZsl6EH1B5ep6t6NrO5ri4k8kv5DMe2pdN293WIvagSslDXF
TkGvvXnBdbvw90VxEd+hbdL+Ucz0FPHg5AxTPPxfd8U4N+vb4Hrus9vRuNlZ1v9lZv6P3xkmuYEn
i4PtLB54R2bhd1xU6b7JVkDIia6PMkZdKpZRkCjDMK+dB4Qisl+qEOisztqebkznEEN4hdMuZMKm
EjaoM4rZADBQYAv2w+p9nzkCW9CfC1nL+bhJt0FDT17ehWAGVceDZCT+aGctWxXIWwRPfdNd5srr
RA1Bvyc3xl6X6X/rSTYl4oYWPfGrrX3HMpaG1dMU623dlwEqzyVTszAX3ee2da3bmsn6oSLiW4nx
RXXSGiPs2B4D9e6a1Hmt66UAtO677iFk5qBjJ+vs9FeKVjkwDFWbf5pnj7nvGvTZV4dNR5VYoSD+
dE3m5i+Zrpr2pu08jisQVEY4qG0qB5hCoL5L7x97WdaXXeL1Ffu7ZccwNoijiSqoVM6yPuIbnI2J
xGH90IeCyiEMaCduPT1BDEh9f/wEkyKXhymnTAF7pXZY5HjOuplNaVe0zhEZexgI/kxhca9sBSGp
XJf+VMPm+ram6OvFiAOaX2jzjOc0JKnX6JOd5qXL7J0/uT5Q2RoGb1wiYI24XNrN+5Y6C7KjFyDs
2Vq1139nFKMOk7Bd67iUl0Eio56/zdZPPiOYTVNXR75T20U8Aofb99ro4MFrsiW7mWCV9DEaB39h
79197udSHCM5WGLXh3P9+htKcMYi+5q5W39jYyLp7+AAMayWDiwWlPNV89hOjb3LvXLyfqRInJ/W
VUZewrAMPL1fUthH/dqfFsfG/DoOzEKGoS+kUMIxLfIOtf5fnJ3Xct1Itm2/CBGwCeB1O5KbRjSi
KOkFoVKp4H3Cfv0Z0LkPpSyae/KlI7qrOpk7kXatNccUs3dlJiXRuX50+Zyz5XIHR7McO5eTMyfi
EDpZnty6fH6O3S5q2J1k3l2NTml2j7xem28WybYWgFIbtHf8G926AwYz/8Uc9gUkd+4SzwluNuG+
DYnjX8aFXM5Tsx00U5d2yfUQidQ4+Z5dHLkYu9kVvgm2CYtp9YaDhzJKXkZDUnifTHK4wReOo6Ik
JjOksHm4rt2EiRmFdyspDTKEwipvSZ772XkpDV7WABrbCyoe3FObC/b3uCDUZzqkPCLPDg5FH8fX
lH5lF05TxvJQOPz+Awuxni4SrgnXZcphXbWk1VMna09VbmU/auHVXyoeo8N1B+FqPuXNJj53m7l+
mDwwBpcZ9iO3veC6mEWclGQlnXVHZdXqPSW+T4nDbBLX3xVo/OmR2ArwCMGcBtOqf3pTaueXwtr+
BUBrxIvLwBy/UmRReBfk4gNLq17dD5USXi63BBKHIf5/IsiQAuGV2gzNqkn3z6rJIO9qYTlRTTUE
+4vbs00iUGfv0mxfKeO1o6KB6d8gh96EAr8Ff85I5eT7lbavEiS2mkyljncocYxqiR6cAxdA5l4s
qf+pbI0p2+dcMa5s4ZX202jjfXvBaimjFyYrqfVw6qJWB7FNF5Rq35qDNOD1U58Xo/oW15R4hgZq
z/d/4PYZVDbF9vuUkvyU7YEQAsO3ySWjel2O/x/F4a+rmXzVtS7gMhfy6KCg1QPugUwY3h0T3rkK
7CnE5T1nu4547FqAIVNXaFVH8wb/c8aZmy+FnIOSMv2g2ZdbdbTnut+1xitQi4AtwGAWFO4zXuZc
iYukxGmW3N/7rW9L7pWvESiaGmF0qW1j20gEcxQPZUJ4orcDTo+Vu6vedAqU5U4Sd3R4iSGZIlK8
G7x1C8aQenv/F7zK6GVCBcp6z2fct7rMZ0K1sQEOuRw88syDeRMkJUnOWsYkPXLu1Df1SvUhdccd
ZX1ck2ZxHWdUm68UTH+ws/2Wzb02nurm0JLhDDrfusY5I7wTJgXSW46zMcgKmxTX2EVLuDXiqKOo
V8K0LaLLYG38aMdJTqisxl2QR3iYOv2VyNP1oSUs8GD6Tfaj4pw4LS7/1Z3IWNc9xUC71I0h+iye
lYhnz0kg9bw/qm+s0kDZhSJJXjby7fwsXOtTQCUcCRjcK/UaV/YXczIghQjDuHI3MaZoKMkNtxIE
vdaVDab1Aw42r0AmRii/3tk82ffEJLKPlOpvLBnVHs+tJ7IONTiMyazYXYRvjbup89OvTjqlWlZf
ASfzn1sKHDbysNJFuBTG9VXVEh7mUPtolm4D/cos9ZU9Bf5z3C4zCh3ChMEV6B+C7Xad+Z/GkbLi
5xy+JSWMVPQf4ywkCBO6MZd4e02oHrPrCkFCwp8ZKWGL7acOn/TywvUMcz/D7X22qSbioZOhEdu1
A5N+NyOPze8ag6DxZ61vrJrxxUPZmvVcUtfHhr/LCYEeOk2Zs6968NVEyubEircLxGqe+pnIA1lu
vc3QV3YriqsSIpcVGy7yJcLb9n4MdOUoqg8fBX1O65KJ4Kwg2TJxsb0YGXa9PUF14xNjDGfSQJJm
TxUFgVaRXVZu8LfeF1X2hHywXCoByvFMXTxBu5hAvbtLYtO+1Gtf2RVM4ucRySf32jYxCDL6v2q7
+uD4387KV1aTisufuiKy2i5zrqdOTtMhDUQ5n2HP8jahpqheDrhhfbgxvHU/VE0AAzjFCcQ++zpP
LPPUEmR7GCjsaiAFU3mLjEBaZbc343D6AhTUwMSkbepp8/SrG/+gNZhC2T9akscV9ClCig6iqjIl
hdTJaNRbIqpdYBulntfLjqkgpUflGCY9FjkBveNBZagLYgJG46XyjIrtJUgT/0ARxKI5MMrqDpZq
6Re3ludAUq7VC85No9DDu/hCuVu08RitYb/IczS3uJR5VXJR5JqkEV9lhA8J/onCT4dz3SPdFvNY
XCfTXGgOjLK83W4gEYTn85lYhdzxrpwvybPr4a98FQ2+gBKogJ4N52Gd7qiMhijXEqPTmuwqGLyk
6KyIPbr+W/28DYmFxENvT1VZzWK1RtNoLHl2U2phe25C2GJrWfEFvsppdoVIfSethnMaBBSetd6+
8otKs+fKyyE2RQQItR3OuW98ETKsLuZIU3Huq/aEsSvBP8p2uaHmOz0I2BAnPyPipPdFlVVKsNFD
amX35zb04r0t0+jol5okI191KRSZsbG/qT3k6o47AXEHbIk1NxiVdktVu1lT1dqfS1d8FlbW7ckm
ax7wnrJIc7sqqcB0+vPS9Le2K+Te6TTxLr6nHMD1FGWjYyCjyQsUpsImxFXkc6zFhvBVjFxLemWA
L9if4yL3D//7BMczWGu+/Ici1xtVbISFPMfJQMKgQjtmcm7oNa6cpUHYpoJSzv48zNZFak/ZRYZ8
Ue/Wo5JnJ7RB/zvoW7i33TBma45k4P2ev/EQUt0FY2+EbFslbIzhXNwQbPmWdibl+Rn3j/f/wrYg
X7lZqRS5PKNcuFhD5swiHttxaa+KaSo0p4zz5xOr9auqiRYmZLwWn0uq4W8t/N/17jAqB9ZsbKuf
gqI/26CpqDwCIw7vI9I7klxloVI1Y6ATzOW5H+LvgsfuniJszde5SpHrREiBpkC4ZeXzZZAT/etn
o/lgKb0xZ1SInE0Kk6rrwb4mpd4CoBmyrcg3CaLvc0goUGvaqLBNkwfV6orFuS6TuqNaD5acTPgM
77f+1k9QFqzr2q3fVa1zTVkm6WdqYaguyslY/EKv74R6U1+lyi3FQuBVTPa1azb3EakM6hgoGHj/
J7yxrlSqXEAG2qzI8SKxq2RNzR3a0YM0y9TX/APKCYuao8VIfBOhkOkJzrJvy6e0DWzNWaQsXS+f
Az+3l55MWkspYzI52fjX6rrz9zpuhvWX3ijZf24QqO6oT0l8Rsmz/OLKz6Lxapyqn3qtK2t4LMYM
GbCU8Y6iJCRonT2RcQ0LvZ3fUY7b2IThP1jWQHKW2rvffU+ytNXCGfkqZs4do9ECW03rSwFq0jLR
+6BpWfWmjwqaq8JKLjNaHFLnSIh26aZ1MTvL/GAFvzH9/0OaQ58Vr9Kl93E3P+MYvBxkNiwfTM63
Whd/TpsxKyHMzh6t+2t2SSp3ushRIH/Q+tbKK0eive1K/2KCQPUVAK9h1KBmdaPmSz8jldn7FUUx
hxmp5rhfUhTdemekip4rjVpAfqAKiVJgAXA6K+8oZdeycg3830H0f/0WEtEgrVtJ6xEMzctsNdsn
5G+53jFgK+u3cq05Ns3ASRCjjIi+gDVQ87e4JHG1lrAKmisCYw2mMvOTXQiLchcaofeQxMAX9JpX
lvBQj1D/3I7mCYn8PWSGd+HElHJrta6y5hCzZr6NG0kCggKpdtjgJb6nKJC6J70/oISw8R4KWyuZ
sRzx5mK+wV3Kfxy9fL3Qa145hvu4pPTHbwL6bxWPVpBE1FslHsXJeu0ryzgYgg6/HogbSHDTSxE1
ww01Bno8OETAfy7jpXISrO9GF4xEUqTHxYb2gh5Ob3tWaXNh36ZeTj1WsnMq+8dcNNURYXuhtzv/
pgn9a9nmXoaxT9fQd7e11w3mHl83HXp7vYFXlu1WtNlIt2feNN3q7RC0BvtopQJTr3nl3CVKZKYY
7LHpgFL4Tm0enmZLruWLzu6lrlmzqw0ZW9HfSY4mPMIX99AmFE1p9V0lztVDb2fC8aK/BwrCrlqs
GPaV58TPeq0rC9aBh5IOg8mKQox43ziOd0GWKNO7kKjIuTZdQHbbHbMGx9xLaojQpIy6RR8qc86B
S2tIf6D1LLdeWkq2oCk0emha31RWayzXIZTx7514qdJTOM4JvCdUb3oDr9yW27QoUBct20GVlPVN
hrj2guofzeeQ6fy51wS2NKy8GiakrWz0EVaoB5w7Es3OK8sVctAYBH1E50kSWj/E2hS7uUg4D/UG
R1mvWNosED3M6G9eJ5+nDPyZRW2SFhjcV9FzVT6uXprXTJtkbL+VxDNh+RSor7Q6L1T6HFAhOQJI
cM91wxlixtRutPaLzsAIlT0XxP4EDZXK7l2bj/0FKHxKTVenK+712lcOWLcfg8V0F9o3KSw4ENEw
KTqv9Ei0QmXPmRHbl9tu+0EPUmy3oOY/Nhud6/3ev35PFmqNWbtlhz1yUucgTvBN6QEvfQNGLqZd
nVMM5xiLXr2ZCJXVay8Izfqm4IcUWTmiUYtJmOcUobz/Q7Y95r8XfhEqqxdRYS/sbnHPJoCF+9yz
UbwFHgYLO4MS6UzrNiXUqrMU2lyMcGE6T4vb/0gXgiYIhMpcq4hJqBVlebK2IkBrdU7lDOaprowr
w8s/vz9C20C/NkLKmZtnkjj+WtrnevTDPT7bJN0A/ms9gYRaUmb22PSh+5vOsZd+miiaOI34kR21
uq5WjgFDmceKx/SZYMZEJesEl0UOhfFLr3llCfdIVsIsMcdzOWGniKo8OhpronWgw+f481ipqf0V
HR73515Gf6eerPeJKL/pdVw5cIMhSdIum6PTUmfiAlmlc+Nl8qMl9dqEwb1IjV6IkbI3MFP9Te/P
+V9VRHH1HvmR9/P/3vmteeUelQWN6wTt1N14nfWCGWV/t9L5D4jGr20HW+PKJ4XebblesgbnqBjd
O89wxA+yTUm2X6nm/si6YeupuqK2P6J8WivxISw6UXw947IC/WyeKD0jnJQZ925upRmOwal16mLT
Ck65qN3mg5UcvvF3lc9uLlhzz1FWX0tMtW7xOudgmEchKPyPsadp0tJFHpUNcr3N54Zq5qXHrvD4
/md7a2S32fKvZ82ELVdT1lV8g6SboCIymag/4utMFGoMUbh88GdeO5i2sVX2czcIOlxCh+gRMTIM
ud5FkjygHdihXSQu7jg+opT3f9Fb89z+8xeZvhekTWpkN9UAvbMx4rvBm1eNfXH7Hcq9TMwz4IUs
jx5jnn7X5ropaPN11eu6o47SJteEtCRvqiJJnyX4CUAGQ/dRGuKNj+AoIxOKHB26Z3fXVNF3qI+9
Gnmt7Te++4u9IZRIlkPsu9//DNvSfGU1OcpIjY6ZzV1iLNcQCKbgtnIJ7pNFrLP8EvzCWmb73uEm
em1FYQU79P0/+sa3V+O/shqKsay88iahpDRGrI92q79J0iVun7T+ghpA2krSY+LVwWO+rDkSCzw7
ZdzqPBeZXv8xKhBYMAkjCB+XphJXnPH9Y2JpGd9srSu7aFyS0e16139MQ/ClCwHnC1RbOqGjrXVl
+6T8y82hv+Q3oyuGe8BgHaAq4FOt3uJQg0epgWw2IwXyGBUdaK01y0+IOD4qCf/dzCvzVY0e4dG4
8JIb62u/7sMnEuth+rOfluolQ4kX79DFOc0OgXrd731EN9RYw0PJm5vIWYLh0PU4CO89o0anTNwv
3C9ycj7VGD9rHt9q/GkCmNRCo7DP2NIXV6NYE5TcwjQ1Urfb11P2hlLEncm7rTpzttqHuhqtcz/V
OgZgW+vKZpCba2TEzLwHmL8ZlLi5g7dmxfNH7mVvHKFqAErM+Thmnixv5npz1fbsNJ2OG1BQXA12
hfXzumT+lwTVNJ6SVjONlwvWNcWHU3+7dL8yedQQVY75h9O2a35tDlkh0ZCH7WWfhcVXbs1wu1xz
MFEKphPuJvUSGse8HbILZHmFB2k8c6tdJHHtvpdoBeFfl37bhqASJmMGKYYH+l4aSFdR9w9QwBpX
ruLWcWTtvHhRlW4CsAlIzT0V+Pxe20GcegBWyKUhc/Jmz3VYrEAx3AQ0aSTyp7VLhPm42gQArwU6
2OQhhb+S7oPSck+g+grzZDOA6eXchRCJgMfVVnUJLRUy5UVRrv5Ht7o3dmtTuTJC0TQbKX330UQ2
GEHwNld55TndB2f1G1cbNfZmCulIyHnmY5RVY/lcNmSrL+OomoNjloNK0ToQ1BgcebQ4L9zWewBb
5F+mZSa/VwXkr/dbf+PIVmNwIljtFqVEfNMPUGS+mVNYjGeEdskxXmTlnCy0wh8c2G99je1//9dN
0LQGP4NLaT+WVbFZrcMlE6c57sUHd/jf5TevLRLldhMYRuZtxojXMVi/WzkF6ffeCWHdoogsb93G
HI9duJnL+iU8mpngvfTSQ9lXNvdtgNtLSaBnivrrCRYOlpNgf+UnmBCz7e8sI7bFbW36+TOBA/db
v+aW6++qaIzR3AjDG1glzcx/UuQxNOCC6+o0tPAJ7tswAMO8gwDPV7zvh2ztoz2QujI51k7ttZ8X
A1haAyc2KcxvsYRhdKqtJKCoMzKW41AAWoN5YaXP3tIhVkKEG4NOTs2HIjNtD2xmXF3YMorDH5Ip
Px5lkjgLmCtzRW76/jR5fao7/5GXOa6NU15uPORZl40XcRJhjG3baxefmnxTgWr9GTUqAHwhBwfk
ZmxwWbEh8aLgSzBaWF1GYauTTOCsUC09FkjsY+lH8VNgDv19aiSrhKMBreT93/DWNFeOombmqdER
Lrke/bLfZ/4Y/W3lq/1Dr3UlKuOu8HDXMbXOted1BGREsh7qYvX7w/vtv/WhtwPwX4s0QNWMTbOR
P7VVC2VrI2OBLJeBhKe5Ij3R+yvKxjwvdiI5lYyzxXe2wB2Ww3CkVsD7AXwN+M/7f+X1L+GoRh+w
sopgiDLjXHTOupeeUT2ExiA+2Dl/v2r+u91A7P5zqIQ5Nh3AGPNaOM0KMqxGMeZ0HXr2yvb89oDx
gVwPdh8FAzGcvDqDt7anHQze9Geew0i9Gf3KMi4EVN/y6HmmdQoi2UOIcjJxtMB948+cNH5dA0lC
yfV1Ft6S3EqZmDTuedHs8nbv+gyvZ4RDT7Lmmb2zUk+wuSZlfogIooDnjqvELA+VV/RBtGuiCnPd
kwNi/iNjole1E2iY1HCb2ZVeAyNjOvt5WXrg6oJyKo5GBLfTtZeZmGpRN1OwHxcuLLE/pg6ZksAz
dij+c704g6NGpqFDJWGcyuIpApSVHoak879N9QgoNctJRr4/o+zfZ/trH105xOA1WLFtpM15KvAj
SPfrAH5oBxq+P8LNEvLLUmTdcmhbqsEOldsuQLbH8aqe3W4BDlTI9sbxsaFiCwWlvA9AaB7rMrK+
1P3S7fNuwfWjQRNkIPJKkq7Ymei+sLKwgItBjg5mewdCXZiHhTsBPDA/TPP9tueUN31X2JBzUPL7
l4xGWez9fPWLnesnVoZ+VmZy2FsQYf4uDBiJkWt0N6Sv4TwmRm4FJFEK25gQ7idORV14YKVXwKkK
96dfuQ6JXZc8aXwHlw8Hh10QTM5tYyXlD4co+ilrg/jsF2ad3sKXaHHqCF2/OE3z3OX2XYbqrvqn
BaR0WyWQX3YG9PLuYRUtMZoT1TC1+OFJa7XOdpM4+xGPjfZ7nAbwtdO8neQ1LkPGtxbA0EvacpO9
LKs+/2sxZxwhfU82AoRvlc1gx313P8Ip3Rjigai/1pU55ndyEuZt6C2tgd4ehPpPyg/MG8MYxXLO
pVH+coBCwB2A+B+BNMRkDwfOboFSu8OZJzb4Vo53mOzKEI8YXthXCG5jRroMy/G2JP0HgKHDqL5a
ABnGgXtbNmKpGE5HXgYCaflVBXuiPUhjBe8k/KqU7m7cXplovkZr2BulZ6UUNoWusObjItf+1E4t
T89gsEp2DMNOyudJRiBY/HJOP9vdatq342gsyz/QyuC6LAVvq13M0lo/e20xW3eyh8YeOKtNxVRj
JEb7qTTt/HYapW/guAGDz9o14RodlmVqDh53M3CIRWng1QJX8yF3GpPndR+E2QWEO6/50gHIFk+l
mYvmExSXsH3BeUteYEObXvEQgtwoef/TewfpIAGMEc2FB8hqppEFK4qIvu8EBK9fU1PYlKfWMKqP
VN0nFqG6eZDnbpqSYUdguXIvCCRE491gAcu9Sb2gJGQZYsPlp5emW8/9bb9WvfFzDUbZzIfVF1XJ
EwcSErCM3m2/5rYXBRdgOyz3BfiYHx/SZSBGyEPH8l8gQ4ZMV6fxVry/x8hcX7p0StbzyCY+fbIM
bN+vyUuvxVdoFf6Oh5UIb5DxZPKyQ8EfH6sIYCHT2+zig2xN2b8MEVGJ6hBZ1jRtxp4Zd5Z1Wn7y
WE33Ue7I9Sr1DACxphVB+wBqdmtREVzt7CCZgCZSI9Q4O4wE5HwExNKIO2AtEQxAEY+3osD65oAq
KQ7u/aYLF0xYgrrt9v08DbdZ4BvOTVGw14kA2yO5y4qYZ9oOSnCTn/Jons1PCCi6n+aEks7HPuoj
VfDrzwdHldGbVNgHvdss1/BmRX/M8SzhVsv02BeTSe3NqCWM2Q4Z5bSNxy4aHJ7WT24LecYGeASN
1f31wb6+PRFe29aVp4PrmFyWOVjPoTEaDkWXTgixK2tXbGbGqHtA2pjwbq77K+lmjf8jRJPGhjY3
y9n1jelgw654sHGUnW4TKG6k6U2QrCNw3gIThM/FkIj0IpCpG36F3e/eVaQzq6eobZyHhDiie3Iq
WXyknHzr3qOEWqzecRrbyM0t6g2dgUeGvUt6b9ILlDlq2tHgMmOG0bReQ+9Nk0PmkNk/9PgF6N3b
VPQASX1RF+XUPLY4zNZ7nCqS7Agf+aN8iP1bYvLK5w6Uzx31fe/Vflk+1nM3zNkOlOQY2odmSaLh
oQFvaM4Qr/Mwf0z9whHTU++njf2PsxCKBUST20+AsOu/ABoi5HHLvj/Vom+slyge8GRaQioMgf77
Lb5JMUty2fNqz/4K7LaHi2qCMN6bkY9/Vdv4MOeEB9N48RF580Is7/JixBugHqGV7F23a+0LNKkY
h7UNfkQBfTePkTFnFwOhQpBUmPCUd6NvVulD68CUy3OStHCJaGMoyi0YVhXhmWz94B2HCJeXxnNS
SNGbYkX4M94QPdB84H7tIpvvQ7bMl1YHcDZeqEQGkz5CHBReWl9ODa8aBG+dV4JgqzFNgEm6uR7V
EupUFBXDc+9kznqzYcOPkxu45q7PK5xHgGXHzyneA58Cjqb4kAu/uFjC0ngUeNl+BlkNG8e2yItH
w5DBJh6i/IudE0OObd+Wj61PielVynmLBZZP0OWLxfP7C8xZ2UFxMQEvT20LNjquN8iGi1ThNsWw
AN8v5PffqETBtGcZCBh/ceEn84Nz6EvcEwfuV4CXIYymnc9EC938yfXxqYkTb7MGsrGRw4GstbND
WeEoVgNvWE7Ajton4a/Y0w1lal3BiWVsF2s0/uJf7Zxnqt/wmUB5BHOU6hRwBvYKMngKfPGCg9Kw
S3GNY/Rp4ZS75eikh6hzi7A7Tjzxh3tn2lx91r4yZuNYZ13VNDuBlIYzwfL67q4ILMC7prvNkBQs
fBLug0KMQATBZIAWGohiuzunJoHgVqPLdWbIuMTt2rqE6xWFIoYskEUe/2ANHNCM1ZDjDDgN0J0g
dXWivOD6iv6itICxfutW236A7b45IZSLEX8LWjCLuykvAJnVAJJ2S5I08jCb1FpeDt7m2zeHfJ0D
vJBhavbJRAIjnyZZ7RF6pkf80QDvGPiYcsVZ4245cmn0/f0iAHF8tjJ8bwgKll5xLc2qxtMuY2Hx
/8pj88r3F6pNeAe7n5cKsa4FnBp8scXl41dtT5IgOuhCTIYIY4p0Q5GgeG+9KuVtVBTAXmDGWtuT
xIeQ3HOgZNeyCTPMX6qhiw6ihMBmXPBw6HFBMzMg/S21G5cdKPWX30zEtbEhQNlFZ0PIx/XACi5r
p2ob2JNwXvB2yGen/QWS2+ijU5BbjX0VBYmFDyEnx3pv1FPpoN+Iuvngrqm1x4zL5oQYuzT5HOSw
jc/CFGD/B5Qqt+7SbgTkVgjrATMU/P3AmcEEFkMWpOfB4163n5Y0ND+BysOZkC/GtnD0cWfzkGBy
EX3usjQ3Bnjv+Zo9d6KZspfQ2uYPHkxecFM6hf0ifZDqACeTEC2bH1ftpzYMl9uq3PwJPXf+afKb
TGz/wrV2D67f4+vQ+6tzLqSXe9jDZP7wLSgLdinPacRxnaCyBTdO3WSj2FtRHJMrM70EVVLYrhif
QXOEmMsF37kxgtyez3j+ICcSo2MfLTx8ogJHFpDze2o33Of3D/k3jkVfCZ1E3GszpHTbIuLatwzt
eIY39ZFs743WVVzB0GJz0WWtuJt8pNip1/qXVvahWvp3df0rJ5bKJ8BAxumbtW+fepkXOC1UC8wd
fNUki8YHHy94KLn1bmBZN1i24Dhne2M+nXCogaAcLfBtotjwYaOGc4IhX5zgr5dbsu9OcrXH+wFa
yXoIbAvHOQcM4lH4svvFd/SeAEKynP7v3wCEi6qzmMrEtmQNc8+yZ2BR3n4sdXLbW9PKy5xArB3P
OEEdU+nvfdEc0vJBr9PKbaHycKvDYZQIVUZAr2QgPY2bztZn5aZWrWDAcyTZ5Gvua7HsGBvNgVai
kLiimizEdNhapjJnX4n2oDca6jJa5z4k2iyPko0/9CEKjpqdVnPfXL7KBA3wcKRGEvhPDWRa7xOq
ee/JpcdAweVxtX6JytjhdqI1GmrKuylH2x075kZV9RdubJ+0u6w8eCzenDE5NbAqnrcvRox2mq96
fd5iv/+K8VJi1uI4yaxjNz/MC+U4jIhe08oi5OWBl0HBtJtanvkt2iktQbcP1fbPThPHWfBj4AsW
84s/UibVDEe9PiuLcIb3mobT1jLLO4j7fSyv9VpWFiE4SByPN8Ioi9AsjF2HH4Fey8oiBOBc5iJ3
lmNdJL172PLtD1OQfZjvfu00Y2NS880DCgWKecg+FVb34lDkXvvNBzHUt5pWYv+rM4pxzEN5dIv4
hK3aU9pMeuOtJmQTr5PlIliMNk2nRYKkQHNrUrOwVSzrhqfYAq3XeUk956FLPlI+vzUgynJMqyo2
x4w1I9eX2YTrqrsaTWU1Jg5uNGkaLsfRT6441L/YppaEkQmiLMc84HWXEEE7CtFimwnt0rktQEEH
HyVzXwnIbBNQWZS8hj0u0+xRM0cBJsOEYf7RWjqmsijjDSuVzix3g2PcM/uj9hVE1T3MabYY68SX
TBbx+wriaLEwfVNVPIBjMxe3ouWZbFbcUNrRai1HU9U7VGU+VJAy5O9rE4jcHQb0B52RNtX8m9Hi
KF1GjDSHQVz0F4SUT3otK2cjsgfhL22wtdztx0Jizhlr7aymmkdKpB1mAl3ScWEpVta9NTSaw6Gs
Rmx+qYhO8YjFRnbeXlkdxrLQJhvNnitLMnZWtN34wB3x+/jLaf4Ria11YTBVGYOdtpSzbPNakAFG
83TUPchMNZYou5JgPDUux8qTV1HYfYpa86feJFHOyK6YhnFz6ztaMeY7IoovxzTW0tn4plqpwM7k
Fzjx8iao6t12O2sczRmoplNbx54MfIa5+DnV7zeSWwq9KaKG68F3hVVZbpN7bKCiC6y7Ii/RkmUx
JsqqrEIfZ7mGacIje5816YmKd82OK2dkQpAsnSVjEg4vfZufpiXRbFlZlVZOiGns6XREyk6E9UH3
OEAS/+eVFYvTPEhtmq5waNyed2Ylte6spgqStYzKI7JF077zqwqopAt7vfMgUI7HAUeeLEx4Rm/P
DkJYdFpvFwmU9Yi+EF9VfF2OmI7nzzna47/x7vS06Ba+qQJkU4O4iOkyJIOdP2cYRBlTr3WvBDf9
54ckMliOQ9kvx9b6ZqXtnpit1nsJp64/W5Zl1NqcZsPPpsLOqE49zAKF2X1widoWnho0EgyJsiCH
hKyh6VT9sYdIsFDFOYzf7CB3sos8S2tnjxMQk15rt1XxroU5hIGLb8SxszHZSJfdGvuXek0rSzSn
k3FVDMvRy8NnC49v6kk6zU+rrNEssTtp2lu3iWakDiaH7OV63VausHNcBus8tjiTMdT24mHQrEUa
4sMqi7TBtHMtkno5OiFR5L7FgkSnDHybM8oqbczNuiBhQOykecaV9NFePxqQN6ajGiJ1MozLjXze
ckN+9hl/pq753I2eNZycXs6/0nRwpN5dSyhTxmireR3mlOda1833odk+4pLT6MibfVMlhsohSkOZ
ifH3FXEK2oOzPmhNGTXKO5g53lH9Uh9RfFS7YQIwK2GU6zWu7DVtmblbTmXB1jdyvkrXO1fAbj7r
Na5sNQsXlnBEt3h0guHCc2DnZFpSeIZbOfvnTlLZDuXg2JfZjd3h8Yg/tl6vlSUKop+sJF4ex6Fz
2hNRMXl2QKnpXS2EskqD2khjd67kT9w/yx2w9OWUYxymOcWVhTriqTh3hdUfg9S9xKbl4BiJhlaD
PUBls+YB0iqc7QgQRtGuhfNPzZLeiKtkVlnWiVs4M48U0zqHiRfvqBnTi4qZKpl1HGPQFxMvoMRI
btK5xtwD9qbeeHvKDKd0a6qHgcZRzJJbwHYyH90vWvNQBbMKMsG1OTAqiBOOwK0vZvder2VlI0xx
IZvxIe65gxo8hNzLzaBRr2nl6DSAaixOwYDgO8PNeXzo7UmHtMMEVNYltZt4noISO7qzfPHa4D6M
HvU6raxJe/QtnpuMdFaGB0/+MnLnAzXINqKvXLZUEqslW7vPOobDr7wXDFYB0A0f6n9eb1vlsMYF
Nawm99lN17MPubPZ46j3klAprMIIYTps3TaW+zVpD02vlwswXeW8WaPBa2RPy5ntHbZOz2CBtb6i
CmDt4jUpvS3UYaX+wbZxI22rD+7Mb3xGFb/agSy18Anuj7PM7mTsH2I70WxaWYuYTPZ12tH0Uke7
bIqOptfpvdpcZS1SH0Rt+NwwQXj4SIpWkvJFb6iVpSgAliQhOuFjE8J2t0Hjdwe9lpWl6GXg6Jeq
64+RaWW7TPqfAWToXetV2qqYCNCwP/UU1Hh7vD4OKZFNrW6rrFXfHzHKxrLzOEzpETPV6ylr9aa1
Slhd13GoDIteb0f6tlnHvt6G6ihrcWx7GxO97ZmDgV9AgiETHyiD3lgvKlF1aqsanzRajov5OKOq
QgCnOdLKxc+ZkPRbZskBQ/qiDI8JDG29b6isRDgLvuHmCd8weIHSeu103kmvZWUhmnVI3SvVLscl
rB/MMrv3NFMAqrieUgGvNzAgQVCP7fgy4/76j16flYU4hdJtAzfojlRbH5ooPBqpq7fGVb28yz2p
yky/OzZudhkCWO+osNfqtYobwRvbiVjm3JlmOP9T97jYpWZ0V2WNwA6nzh1L0+1QnJroGaPJR71e
KwsR7+Kxxj+EW0KdFpcdfkSnOo89vW1PJYxAOOsL8ExoUXKsK83kUxHPetcbtXLHw/p6LjPBJMky
ezdU8gePGs1BUZbjgmXnCnGvO45j3+z6EqPxvAldvV1VRYP0YsHf0+ndbwHlaDvci6e9VSV6iWFT
LeExvP8h7cua49S1cH8RVSCEEK+Auz0ljsc4eaESJ1uIUWKQgF9/v8592UfHTt/DfU1V1FjTWlrr
G4oJXqqGfmuSpkcXAHyNaGD73gWuGsjIZ9aYcqbfKqASwWCzr6Cyvu3bic77sR48oWSj6bd+XWHq
rbYkA0rV7Jt0F8oD/+SSodvgffciQEVj6a+pUnqXmGUMPZz/LJv2vYJvMhCf33kXsHTwYc8KINXO
uONietimy74A9Pdtm5m+ZIyrpxFmovs2uytjkQCJLUew5+F2ABHmcJZAwgKMs+9WdEUsIDfWjYBB
rD9P+CHQSaB/BS/fZOfozkGVtZExID3ldzmfxHz8amzGbCnYuK/S64J8Ct1MNRVJ+7aatbuAG/dt
uFS7zPewach/bppwgQ/2EtXqewSMyJX2pH0o4nrvhneCKNdaNUPrK2ilN086NPHbUkEUeefEO4d1
HLWoFZqlbyDoCrQ2DHZNGeltXwbgwn3WaqCSgsf5Bvp/k9bT+k+sS7Xv210VBriFQpNdLNWPUK3m
SlS8vIaQ7r7niQv56WyTtE09ih+TgLHKGsB1eh1DsS99cVE/lpORhQNuMZ82TzBn1nl3cp7ZdQG7
0gs+m5sEomPDa7hwmsL4D+Kq/rCvhOdCf3BdLR6LY/0a6j7KKvA669Df2Y11wT8r/JWCSISg2aHP
lhnarJmt9kgUofjoIn+6cpbe5tn1lRiWK1tX2WrMOZfJ00X1TpHGBf+oCbo6ftiSVzaJvKm9OgV2
fe9Gdw4pwPOFACyFvKoh/kV4+Ftvu5wBIHjq0PJRjwjIpIEA7YQ1mRhrMFRXhL4dOxGjO+GUDf6M
t/LY/ZAeROkuSVlvn33eqWpP7ojxnaQ3bimo/WsSfGNdxPJQ1ebegrC05zGH0dl/3uuDR9oEl273
I2kZzNLbas38Uuza6xjdeYSaUIToaIruB0BZn0wHrrNewG7fN/FOPE3gQB0RUF+/r8Y3Gexox1wo
vXPWnaconuXrlIAU+mMelj4zXUey1Yt+7ftyJ5iirxk1lSXtj5OHWx6iQf6FF6G3c0mdYCqXWvl+
odR32NfTNLBLD6HceFeWgSV1zqnftZAf3WgCstvAwZwCW3NaTbdvTV1kkAa9Nk5Oow9Nq9IinruL
MejOyRycjsx/XWBQJ3aOqqgD4DMKsn2TkRLkdw0dhRsOpQ5yUW1bcFwHT8r7ApTAcyIap1P03g86
ZxdDYw2WvvhGbd3GFzwOlh5IlrUZyhsoZi4yzCS6InvMGfDnOWcZtgzaM2tY/Axnf40zH7IXVx20
ptjOxXFOs7CJ6LxhHt5Kz14q6CSnU7BLORrf7hzmGr4JXhtMyc/WwGAzjLv+MMOoYd8d7YKJeFeN
g51D/nUs/jx5Knh4quic3fe7cRHf7hxnC6C0DhAYflqjKAh00H4T7a6XJgZ3TrOZkrgu+Ma/ik5A
2EQhBuim+PL3i+jPM/69Deqc5paDGwjPFu8nVzbSvwMP0uCXtjGNLa9iG29lnydbI+xnfzCivZ2C
ug2zeQKv/lDKpStghAOooJfWcWXpHZmoJ36xJWisuIE7HbzBvVr0r6MUWt2AUiO628Tf4HaehgOL
zKGqPOyjTIZ+nci05pEMnv7+l32wJq7ZmRq7EvKsZZPX7RBkW0i/NOH2c9/YzpIgw+/RcGybHNoD
kD9KaPGFSb2FOzbriazvbCdSeWVEwN1+IGJj13Nl6GvVNOcgy+F7M3Ma3vl6IlamFmqj61GiKnpX
lixSt7A7gyXWarf4Z7E0nYQeXmAejImSr3UpxJTh9RfE1zHzt/ual/7JoVvKJQdku31uJJwUDgUK
n/1xBvffh01GJ9dPa9db/AMl6tNoK/gqtiRUtxyaG5d1HfnRlRos7Z/6eYnuokgvUP9bwMq7QSXO
wL5MBCzKZh7Ut+Fqk+Bi8uJeFamhZPP48X9fSkyG21GHMgX1IOsgHqC8On5up46+mgYyYX8f/XQx
uqfrNLpz/bMZz048wcsHSPh1PBcNTk4qijmGpapYpjPX/p+y0Ds/42IDl4b1QC035W0hxukBGgsw
2E63vpjMlTJjVV2NS9ReJn41vXHL+XwIVKhKqKjMkwmebRvoMErLAtzqIlvMEN5CNqm0x65f+k/9
KkrPZHCwH29CXvF8KCtWvPx9ft4Lj5gfF3UIPame9LKrwKMdy+kW3DJosUFUIPxkoayIIn0FEveZ
tfhTBnlnllwcYlLJBRR4P7lB3rKy3zErRu8nYbK4NRW18gADmeiq9oEHDST3sPUiXzeQkqlndUA9
W8xbZqI+gOg0WNVV/vcZ+OAw/heE0TNwquktv6GCmhbiT6yZsqiq1I6X7GmGnZRgbJbRbiwYH5kU
3V0roZAE+RVCzpWH/1gxvzerTk6w9itst0vJ7kWT1EGd9ZgbPl9oZcPgqWjkFPzTV2V0KQcO1jSH
Cow0qUhi0XwdvaQLr9Z2rre7ArzTGXVrcDhnmGLR0UNmNAXJOOR1JYKMmFZ6UCiAZpKXsjAEVVAI
PBjTUU3sy2oB1qSHYJLBS6u7KbwsrCGZXIBonfLENp0t05lAa9BrRzAj/ZHLV88HJ/+o52I9Bmsr
70Fst+1TB1lkfCHB3bscxmIg0Z2ooqRJPWhVhrk386Xy8nn0O5XimhbQ8dSx77F7bym1vhlWO6C2
J+Yy4Gkz9+IOOawKbqUHe2xpSMA/LURTwLC4jKtrYGP7+mTm1NJMb0F9X9Kl8q8hwEMoVACWEkbD
tIinI14MtARwhnXHGFIr9hyG60/97r31O23Mf9EZyTwrmI5W5N5vYn5VR2M85K3qt+hWA1BI74GA
GcrLOphnChZRIsYnmMD04RXcfiwZrlVTF2FeSR+ql/uu5Nh5eRWwg+ZCWWzZ2JuyYh38ZxO0ZOeB
cIIrW/UUKcOHx96G89HqIPzHSxTZAW48HTcntkJhqOhgB8M+M6G8A12lf6lId+a2/CCauA73JIwQ
qJZyeFxrnnyxbbsdYQQRmIuoF8Ue3An+AtfofiTaL01F+D3TEDKe4efyLV7VznDrohFtXIcM9Xv9
yIckyVofa9uwZdw3+y5u1Q6TXX2NcOt7UXjnWySdmUFteQ+W8jQ3zs7kXWO8aZTVA5v76bvQsdgA
7Bj0nkrSaXxnb5KaTHHn9cv9ukrW3IB/COuNRfeMP+yKNi6mkqkNgnjzUj6QjkaftZ6bOK26bXj9
+/B/1OPfuUxcz3vInrRJSaS4syRcoJIDePJ6Gfrt9mVdOuVV176n5lFCaN7E/JsYDFWwxCo3lYqK
eGPuQ+QOqiA6njG7vCjTbmhUnNvATPIK8jLQT03rZlWQ1wkBxSiCNax8EBy130E5irU8bwa59Roi
33hGllmdhBJ6YrXdurwP8f+A+iy7POnLNbpaqbeq1IOofnilEkx5u6N0hGV0AaDQZizwrhnFAxlx
CUATrfoUjWcrJH8kz9+ZZBdKObZRqaDt5N/7WhaXa9AMA+Rs4Fn8lUrmJ2u20gjKphf9eFInnIul
Cl9jFPlY1pqEzj8GuCCG4TGIFsSl0UoaXkAkF8bBZxKtD1IaF44JDSJOq3UO7kXi1USkYTV7zVXX
RPKcS/apXPPeDDgxa02meLAQjXlcYzm9tBEj7bXfADF3TRvdcYjgNc1DMlb6Ogk2xOm/7+6P/i7n
9MPjKB5JH9F7uUi0kgHy/TVNVpwZ/Y9Zynt/lHP4IWysWNt28T2NAHW7a73Vf0Yxf/wEGCCas30h
NpvRRRSXvfKFeYBBb3unxy1sD8C18GyFfJrSmSZ6Hn7hxdbQB1UM3hWk1PDszpLFiEZl1UQZa1IL
r9kq5wKyyjmHGmF9TWa/fACPXy5Zje7EpNOpAZz8lsmNx9eos5ZiXwSOnBjJel6qse+CxzqGFNAs
E3UdgEx38fdV+iBIukBSSUvTQrC2fyxQlrjCLQIS1sr6KA9b2v7++298sBNcQOk49pAQLyr1KInA
pQVTv6dJR2QHDAXXh4sp5YOZQkMS8ihoXdzzLuK/Bqbpmfn56NvdJ6ku6FRBKAsRGFpSPvbEZ8jj
7zFwPX2789zoiQigKqnqB11U8JpsVQvhrJAU/r67xcWXArwF6BnkAx/tOiDLLuLyGrJjcufcOPcK
MEUVsgVGHv12UpCJk/E3BVzU4993zQc700WZFlG/osYWt4/FYIOjDHlnr9u20gelgjg4E3s+khN2
6159k8Sbhdnno+ZrOOYMfgYk7csxgaSe0eIXGuAG7nwIkl5G4K72NdbFdqOCZdmDAT7tAed803VD
05R1xSObUDacVn41dbswDqfB3XplQhVQ3HPxONNeHtqhsg+dX5h9V5OLTu15sLCtFsWjmCz0SXV4
i2ypOjP4B+vv4lNblQSrmMbicfRtedSJJ5u00OEy5B6FyemZDfDB+XaxqqKyYPcXmH0fz7pTK287
Qmd+D4QF0+/iVXmy+W1CugQ60do7+MVIn/HmXi53nZDwNHP/eovO3LSi5GN0D1pn8xU91FIXl5Of
KP+bl0i4E+V//52P5sg552yArZZZ+vpJBt2crpFdLj1h/TO3yOkmfSeQuzZRpPUas1ahfCoSa9Xr
yRcRZcy6qO819SN5g26lrFOjgubMtH305ziZQ2G2APKFvXxibPZvazaHd4vvnykufjS4c5pRdVm3
JCDyqYfof16HA/9UhVDV27cSznGm3og6TUKXByqLXwXKbjrHNYmqx67hXZTrjJLfWkRyfeBgkiLh
3+r7ZuHl732jn9LTf21XbtttJjCkfCKop1dQ0bYNSUMlz4WjDy4M11ZvRha2JmjiPQFXVDeZwGuw
gcTiNgRpOQTzuR7lByvswl75hhIv2gvJQyvBzQKrYngFp3pntuciX1lQqKVo5/BhTk6ip/VSt3W2
lGV/ZgeF0Sn/fue8udJ1HIpZnpWcPUAYU4pPLY19iIr2UNXtzfpMWihf2QsjsBe+d23vJa9CGeiI
1B04Gf3QwYAmptDlPMwkEFe+31cmmxc4grZK8im3NVINqHWW4Vs9LPCVQvO7f26nLfo0Boy/1iE1
vcrqDXe6qHTk3QnW1+OGx6nx7ANABKgQFr0K9HMNAenyetoGLaEeGMbiMoCeJ4ef5HgShY2RCt7J
jtYvzKLCcyNEq57mSYNaKRfEbFBpq0+STONRLKS6EwC0/LId9FEhtzo+yCWgQzrrKHyAtkFzFE1s
iwycqrjPej01X0biN9+0iYuvxQmwckEhkn6p4wlSqoVUQyZQ2lhTGcfkiy+BSfKDFeXctY9meAwp
aFTeCG/s7y3US3+zDVWKKwGievzT19Chz9py2eCqBQFe1ngQz+ZDOxVpXfRmOcIXjHxmWzjBUdfX
7BpcPRuixrlVeMe38hpYBWsPvoLt2aEng77zvXjoM4rhcg4RcpPSvp4hoVsFxd04DNMbKQlfjtSa
nt+K6VQK6JPYeL/pqog91gaudRernNl20FjU/hIbwRRfWh8lzZ/gVK39Z9EAeyU7CHXe0WaZj7xD
xfYCNRmqMoUT9ptB6Eh8EcXW3zDuReWFLtbgd6vnTj4DY20v6nktfoSBR77N25z4N+tU4d1/4N3U
80sGVWebCZhoV3dw0di8nKE1vH5jDembY1+TlpgLyoSvyqxl8wRjeV5j6VPLSvUygmcXQYEBPb8C
4rfez54oSBbFJSzhmTfp4iBga1inrO+35ACJ3AF6xlCOg7ByKJMDG30kd53f1AcmSUFuKLgDJOXL
NnjXCWCElX+BnoD29ItfrloeTrpzNy2p/buw6MinOUANmEYK/0ejwQ/0CHjnP+isFOqxJF576Cwm
ve0u6m1Z+1+sVTxj9ZqUr21cjduFhtq4fi3g88pzUo3VfM2YafurFhYaBZyLQJqL0p6wKsm7tljk
caT4w9TiS/q5bwV+tgo4j/N2ULgx4Dyr5+tSRJvJe5i1/Npw+H6NUePnNcw/qxxVOWyAlgel+DyK
QH3lW9R+g8Q5p7ctbwsccMKW6Io1TJnr2QAJA5hJydORi2GGO4LEUtXD0HxhkKl9Q4K8XIYmCf9Z
/SDh1yOMEg5ko2zJihDKkGlb9Xq775cYJFapZnYrOjWTXK9t5N/C/q1kEO4zqKz5DLUmuUS9yoty
NgYRwsTJdbfG5rMsp77O67FOrrEgSX03eyrx8R8hPf8bqJvKHhQ6Ihd0jdvpFS8ezn/79RDLw1zg
kCGHaL4yGohPlFW8y1vbjeZC6yX5spBWrQ+rhtlzi8rbZ2GYzSERXZbHhZAguu8jhbJiN/Iws8B+
P1cGtvcUVl8U0vli5RdxE4R3vFzIfRXrBSWisWAplHEDWOhJuIJmLZCWQTokrEVHJyzx+yWcYup7
U9caKsfA8rOrnqHsxecwzNtl5jcEZuxe2ky22q6sxkscndH1a5e0RZlRgVTIi8Oq+j6WnZ9vsgAY
gNQbv6lVGYs7wpOYg8s/sNvVU9D87oCxayAO7tkkRXdnUddtJ+0IYdy4uUEVOKnh3T32bz2Exavr
AibDOYc4nLlEt6c79tjp8Q2hAflShiQab2sD+dwI2Gn8yLROd5DvW96g2jYBzRubKR+X0xUTnPzd
slVG4yWxXHwLQl1/h26toGuqUdVAbUWV8qu/yMTkDJ28+ka28NK6qAfCIe9OMRltzmTbbLcQAxcK
piBFwXK22IpUKYDz/q0k2LsphKO9bJBwOySl1yWwfZ2b4QA36fAoYqGPXkGpOcANgj9H4Rx9khNe
kQ1J7DGJY6hjcWLs7wUuFfNRFHAQAWmXzZc+IsRhqatoftLxOn4mXQzZ6bqm9qkUvt4QJk6S2Oak
f3+0oBW/Da0dZQbh7zJElUhCcBCIj3QUCiYkACZH5ZFsJYIPNgdpvloZiJdKj4O5Ic1pvLJnvn7S
dES0qYuo+DH4TaSyVoc8r9BE/gGso9KpTOqT0SkscCDP3K3kTGLwQVrjYvkhBCMtPMX4A6zLipx7
SFxDf28ZxfWj5ECUgrw384cZns2pluFw7xm1nOG6njLId1IaF8mPuNRPQgbxgw1YOWEvl6xMi1E3
2EWES5MNrDmlIroln8No9x/lPCT80Gemgx/GA51PAWNsZVTedoS23b7Wnms0ufIiKCbexw9Ay+sR
7sIBPJ6MP26/dmXkrtEkjYoKgaiJH0aLwJkRtFij42QGgHT+/gMfpOQu1L/wOYwHhJifrImaCzok
KLzWFSPiAJ9eua8A6EL+WRQWfQEt/ycbwWbGVpH5HIv6HP7ngz/BJXQV0dyqctE4F1E9Io3pcdte
ML7YIE/iAC2Uv8/UB8fPZXa1tT9UlFbhAymrpsrlWPP2wmx796pL7qJxzEtaTslDb2ukCpAdvI+8
wOyrohDnXTpWnI3J0JWPrDAyt8ZGN8sUVxe75sald43hHITGVuX/rQTq0ZAv/x+n2HmW+vEcDhvt
8Q5AXIVbQrd0dT4NZ+uYH6zsfxG8ypEov+7CBxPBMujolzK589pt2yORjRqTS/FazBSgVbTxh5BM
9toPQvo0b8F0+N/nnrHEhRxVcMAqbFTbn8EysCMaX0MGI+89BYfT6M7ch5PP57rd1p/hOi8HHOTg
WCEbPlNBfm/mT6M7tftki2pSSLb8hC2Wj7J6EqLX1+xSU8PoTu2+gBqOJ8eq/kpsHaZ1CapOSWBD
sW/eT9fRv4olQwXwFVyAve/himRlDSZyyYNtD2rhNDOnGfvX6H5VJME8NvYnkp4Qb5eqy409a436
TjQ+DX4qPPxrcLmM8GnQXvAVUIXoJmlnezlF4Z526Wl0J+jymTfN7JvoZ9fOfeYV/Zp3dv2xb9ad
6l1fUd+uOuhfuJorPwsiUHkv4eNL1h0X5enrnYuSwcmoC9GBfaZTixoVXGODMOvGlZ8pmn+w5V3V
s3nz45YsOnn2wVI5+J7XIiCKPS1dfL2rGNYDWSZg4JygNAMWrw7x7l3sRLK/T/67vZjT8M55DanA
m7wUyNK3oYrSuGJb9CCLoYu/sSX0VvD6iyKQoDnoKkCBFXjRLgOHs2l+UF4O/Y6s6/QZzsGmxRgx
qOfJtznQF7Xlv0BC37e/XDxPWY+Jr7So3koT52sMzSgChfIzydZHa+8cajBB4PZlF/ocz9HXiA11
NqGscmZxPhrcOdQFj0o47qz0WTXheETTfM3NVuzctc6ZHgBIAfB3s89gBnxncLvJTsjnndPinOl2
GZXdwMN/1p26MQv8Uop1bxBwETzRDFsiEP7tc1kUPK19XKTckHrfpLvIGL3Ec+VFvn0GarzO8Wh+
ipbtHNj6gxV1odw9GD1cQ23/uVSsv20iJG4iKtedn+6e5QhydC1j9cukFxQnxTKgvCpCsX7/+2Xx
0dc7hzRUQesNC0ueG7jbZmTpeDZ37Zd9gzvB1wzRNMXb2OYTibcnOvVVriDCuOOljfslcs6pt6lg
ZUa2eYsGS7YlohlSEhTx276Pd07qZEYSdA2AKsD/Xyll+rsKnMIzL+2Ppt05qfMYQkez0m0e+FX/
BvtZYGzF/HvflzsndYP9e4U6CYo+vTcdUC+cbiisbPfdA26RgC1bpfqyTr5DOW1MKe71CWFsxxPl
tKZOXOctNBHXzmLSB51vrDkuYHvtmhUXPdNxRcFCMG1uvSqTfPwHZqQ/9w3tpN8oxjdVRLbk2ao4
vNYB0FnFuExncp13GQSYFFeTDahkJPOqjX/2KBZGX8VUdmGYUbQrdJehxeipQ2c2SS+k7RfuZb2o
xw7GunWAgh4eYgJO3dkwo9QqYLHM5vhqabeQ7SS5ueAbREu6LSEmVpZDSqPtaiuKfSmEi7uB5aAB
ljlo8kSuQ3/ZDtvypRpm38v3LZxzhfRUA/oPolneibg+LFUdfV2QLZ1ZuA8OuYu8CUarUeXomlxo
2mWmgOwvUXTn1DgnpW1YWDQGnVkDWs8/aFqhlwPfvjN3659ypVsKxJ5zISlV0AV08bh4GejGo+rC
BgLFa+yowTyj75T0mQ7KleYmKefmni/dEv+Ddo5AyZuW49JGeMkNzQYgNMpsUw5RA13CYtlT5g0e
lobvXEEX3QLr5nJeREWfxwnaOF9sUqKsFBMAcXepeGAmnAhMgyAoK9vy503FU7ZAif+xEwXfgR0/
zbMTf1seGoIHqnhBSfKfTkM3RclzBrkf7D8X12I3laDIUw0vBXo3MZbQFp8Q1MJzgj4fPTT+UP3+
9UJdmxGuziSu33yv9tARLAbwSVZoSLavkFve+msdtQ3/haZnOD0kAvyfY4gCJm0uu2hd2Q6oCKbQ
rbj3VcTsEHXgbovwZhXydy3IuC/9cuvtbIOCPPiK/Luv++Oo/X+GgO4ot55W3s0vrJwEnML0DzsF
DEXvcchin+6bE1d3Di6XoV+RXv9oC5SK2Uh4Huq9X+7kF8Xqo24rK/1j9oFjSk4w4bXUO6fFudeS
aYlphCP3EpeyTcGlX7IA/ax96+kicwBKntDN5lUeysKUKou8CEorow9JpJ0VJxd5Qphq+GTV9NIP
gRekdE2Il3qU7qHWYd/8F+4EBeiwjCfvmRbR8NqutM/XqgQQ6ExIPCXn79z8bqFe+EImFGiCvFit
KYuXltLiDu0HhbWWZUemJxknUfgJ1qUGITkq5iBT8wb5ghTvwYgdoZUV0zqLAAeVl1tClLiE9Inx
K7jiatH0V+iFJ/TXgm518GZNx6Y0Ljh9HWu0HYHbh3N0eJj8tVUmK9oqoEfAGgj8U2Ojk+jzDBNn
cCZKUSc+gkxT8Oaqb7dYAjpedYBg52Eoq+RoSR1tNzGMCKom7eg0rEe/QFjL+zqI9DUng1QHSDSB
HhIrQvuvolx9WMJUvf+gG219kYqybkWfmmmJoKcPf6hiqXdWGVxhKwvJPw7UZPTit1FMfjdTPxUv
mxnN65l1fH8Z3Z7XtKCGGsI++qWLOc1hKf+lWctxX97kNryY54+0B0L8WXOwtfiK5nBp68Pfv/yU
Nb+3AZ1segSjxuolgoBjCRTXEb7i8XzJlMTWKgob1JdD3fbJBTxV/eRYxSB97CufuMA3IKGaeWiE
eLFldN00Rl34sSjPTNkpoL/3VzmBvmd0ZXVVes/chKr/0vu8X58AeEq2G0j10vhWgXG4UyzF7YIB
sZV4fJjjy+HN/7JLdBoXj3Pti2HoO4CD5HeIL33p2/kVN9G+cOX2vSgcbT0fFtfPwEhEl8MWhUeu
2L6I4ra91qqqohLH/IUv7Apmuc1FGPJdYmNIPpzNauHfrGy5zi98bqcUB6PPG2H2JYduywvleVDT
Cy1fhBRf160FZl+yPZ3SU9rkbEi8ABezRBOYkMlQgqtiFOy2yqe/n+EPUk+3Yc0Jh10Q8CfPSHGS
lGxmTRFq43Mx6v2z5HaqN4LUaVhD/pzM6+dAxVflHO2rh7nSdJAKkXSitX3R7SZvk75ojh7lel95
w5Wmaxme4CYZ/JfWh9oMrTqTTf3eTz8F9H9l40YEZUPjyL70fbdeTyL6BSN3vu8t60rT9UYvfr2t
9mXhDU3HrdkyMZwTA/sg5XCl6XQPOQ9c8ssL2Qjr0qqY6lamrLFT8ZhAWCja92Z2VeoS8PW5IqF9
gQGCSWPQ7NMoab/t2/LO9QgOJCQuNF1egEHyL8AOaf8fKvsfRA/XpLJoE+0tjbe8jLBBZzch9BT6
VKzIKlM6F8rk8UIi+3XPX8Jd3Tp4j6ISb238vShXka4bwFdVt09ZknFXt06voMpJoFK/24492Ale
7gPeVfu+3H2rAxbZQYR0eVFdINJtaB/ievuxb2znviw464K4G8Lv3Az8QhrTXJXhMO8qCHNXsY5r
S9k0W/97W5jPim8iA0PxZd+Xny7pf10MwAX6VBnfvqig17kXtVBpBUt912XME+cdS1dbLLQfkhfp
q2sNRC9+637fh5P//PAiLNakg+DmywQa90USku+66fapinHXxLIuYy5rhcFP+3D06TVlzdu+73be
sLYcp0ZCzeqlHqNrcJ8jIES5v2++Xam6cbFxGXt8fjGJlhdlXyepvyw7NjlAMG74m9daA9Eezk+9
hhNPOrfaXEdAnO5BHZzGdw6Rvy5D1cEz7IlD/itdB9PclHbYY4N4Gt2JgLbBjdhEPUZvaXPRlsn6
qaF2PZPBv5fTnEZ3jhGxrYR2GMf790Tf+gPOKofd3+4cI8EaGsXNHDwQKGJeaeE3N13T7diQp093
DlLfdN2stAwedAc3bACYp5vFnE3HTovnPm1OozuRT0RNVwzJMj6tI+gpfpfw+gjqwzBf8KmeoFcT
+OcaAskHP+WcrJWMQAw2lXlqSZQ8rsoEL7YH+T5HCaeLoLeWbN1l4G2BTimL5OPS++Twvx/q2Cdu
VGyDWkIGuZue/BJlcUuh45d2W5fsUM88De88JFbLl2ho1+ieIxNPPhGgGAFGb+ai3JHBnX7AiY22
U4CXJ2Z7mv1IfYNj2m1A4uDx75PzgbobcfVcgWUbtnGO9FOhSMGuQWsEjksqxeJLPlvWHcQ629/F
mFB7T6moxSPtSMM/o34AMyA/XCC4OW7zsaQazKOWGzCPEskVNI94W5m0ErGt86IdEnQW5np54XBx
0Ye5lkN9IcrNry+sz4bkupYWtIGYQztmVZBAOoyMx+KisCcNJH8gcrjYgrKAGIiw3jdfq/IYWvxw
TEfq7XjOnqbauYfm1g8HWczkkXVL9Alw1+ixbKY9/bbT6M49pJVWQTW1YN1ASerQeqCRJo3ts7+v
5Pu3HLB8/xlz+6UalgYyVk8c4mP3mldg0gfBsu7Ikk8f79xEfFlIEMezfRqhof959LpQZ8Cz93vQ
hKfxnbtIGiBEY776T1usXwIKVkCqUAk5N/z79w9xVWhnbTzdt6AK43G7LSlTpdbpiuvvN4GN9zOj
LKjQYE7UmPJ2nEhuJK3qM4fsg6VxI78OUAzY4sZ/JFs3XOgKtNIuqLYdjyPMnCtSi9Z7b6it/EdA
/VmGPvH4FOiZ/R/OrqxJTptr/yKqhAAhbnudfaZnemI7N5RfOxYCxCaEEL/+e/B345Dp6SruUpOE
Bi1HR+c8y7XwNk/Afw8JyhfhR9N00F2VjGeG3a9+1q0z6ggFNwE8exDpO+eVUXkPUb6Q7lUeQHV0
U5coFv//3xtlcgV2Hwz9HkDxi+iG+KNOHyubF78IrOfEnkxD+VrEWQj1GecP5o1BFUifvDYA8y0p
o/yH8DwHdhy8g8htGdblmflR9R1KfPxX6U/6fQZD9z9Mgo8eYgvMZW6BM/zFjYaSjo+GVbGTYFgD
85Co4jYEvYdsue2Y3fggdpG9cG0l9qB95lem5KN78Twli8XMceCIOJL1m4bk13cJAMO9mloWncFf
McOVm8c8AR9NzOJIpVnS43oQtaewJOhXgAMlMTF9J/U7r23eHeHxwr437dT1V9ZCEFxaDIs0kKO4
oqDvmbzqslfRGfLrvX3kmd/1932WZ9/aMDdvjekDs4H8TCYOilbFtHNFJdmNk0l1DFLUUe7CtAbH
MfMnJKgg5Lax2hXOF/CTZg2DMrqw2n7XZa2CA/elJE9x1+WoeDWg9R1RzZS3eVFOEyT7So8BBGmG
yXusIEjJ7mSdtOMWEiIkTrexTxJvyyJVf0d+qemWxSq/6QONf0xZN9yBYRalUAvEpjwAhIfVyMAB
uYWysMd2OGkC6JTWLveP1muavcMh9dVWY7ALAGsKzprBYshAhdHBUHoLghTgmVAjRPGe1UkD3Zxq
tGnzrkBdDf7qusYbDwSQ6ecpbIC012lVQb1Rw6iu2tJoDKoCHEPdPoe9yIO9mEh7Q1gLSSSO23C+
qWuOZSpI6sYtDmFsCRp1/l8uHyG81iXuG9iyQXOje1Rk92mNW9JeJVW8bRvNHnga8VsLpcivdQeD
0WdIxY4ppAR7StND2LXts+hTL7qtFAVbyymvueMD8cYNr4umvtdwmuWHsEnyH2FJ41fVWPFYdPC1
LyoypcGmq/1c3DDaWnbLqqD4y6hJ3FoBiv5NSDF5W0FH9neDjnK5CRM75oeCw9p7l3aC/o80nUwE
ukYOUDm/KPBLnv9de6GqH411UKdiaQAGI+LnvYR46YmCg/1N5mo66V4G7hcHs7TEOA30seQ+lCMB
LYtulJUFlI7CKa5vKnDO9JZlrT62kTHVwXZlHG9BU5Nb2njMgN3Y1gegacGURcGP7lkp/dswHd2w
rT0vROqqo0fBjT/eVaoL9wXR3n2lIQRhYWt7lzGWfkEtr3N7CbGc8hzXCnRTUP/qdgvDL4QbZwPS
newM5r1J0RMrsU5T0EuhVMb2IDUPd8rDFINDy/YuBsQ04ajhmGoAGVRIeBMnLfKFwmuQLNeWIIyZ
jtDmBkYu43eRmKa4j0xj3oQ/4CVFKZDE00yn/YGGHldPUGkFR7sFt+MRjwMJlUUdZF3czLgjuKAe
uI2hjoNbcH4Lqvv0ooxufokMQ6RlXRwKrManOmjNt1pEBKAKVOfnA5PkuMvWpIZTTaifOCDFW2fq
RkF/ylq1NZDev7PdhBHQDLJTN1jedh/muhb7dvSSl96LBtC7RNVNL3zIk6faQY95N0GB5o1kuJY8
Mgmp4Q2abyABwzCsBg8RnEVikaduHB342cjeGx4ysNDdJk2DCTzEKAz1u6uKMfxrikYI2qSh8VJI
jdbTU8h0Oxff0KoULMr5kypq9qC9HIK7xs+YvC+bNvwZgIwE/WoKpP1YaC0O0vo53dlqggTshjvP
+6YAlAHhPwarSNTgdElF/X+IzqjYtS0vTshrfEhwq17zo2oQpsI2npKjooTrLTTu1JPyNF56ysGN
hN5onKqN0C3GKomR72sC2nipjTuAbAwPsxF6MzttVYNrZgzrLhq3pL+tLVzbj2FC0HA3OROgPoMU
A4uv7LekGg2FTvhGtUXGbvw4Il67RbM1AxPVijqX4MO3vnIPYRTk1Q0rVGTfXFeIZ2YcNCrGAZUQ
DuSSv4M1lty2FRuzl6wrKpC04wmczHKwSNUGMzhQmEVFLXmB5Y/3JW3Rt0+2czD8p04gfQAmusF9
QIQd8slt3EGyALI/+ilMQU7GSlfDzgeTtj3qmrMO/10FIr8DA+fJG+HjBqFT/sT6lILdrqOEHRh4
y0+RmZK3oqyS4iGqqw4bRGMnePHMdIaiF/+ZV2x4ynRM7xUZvVt0mel9L5U6sBjlX+iXky7dFV5A
gkcVtCCeKfD73/oJ5mU18FrRloR9ICEVMaX2lXpV2B2IGkf/DjGO3aKs2FfbshNIKVkTpcepqcTP
ENjlR5t27MsAkepzESh9CIouACuhlu2xrrsRGAxv1nZddQHgi8sLI01oocBWQS8oi3fwh2DbqqnX
EDfmlGZxeSGKuRzU9/iN6Rg3CxMpHDVx3hXJytdf3F9agI7lCKeDN8SFhj9Aay5ir1Pi2JfPh+ej
7vT8AYsLTOEQCWwFOS3mUoZs0huBEKCZj/SENzKu9o0vICxZN9JhLiv2/fOfvZD7L/ljcNeD0zQa
deeZcb/VoO2D/EaDKxnZpacvig+tAD+bm0mcXTDXhwxkb/3EW9N2wZAt+WMGpEPbYqG/MdgnhVsO
6yHkHGW8rjCzJJCpfobySN++kRIkLIgzDDcx5GpXlFvnl19sBxGYmIhO2zcZTW4nAlAyfRQX1t22
lwSyGtIMXZXHEG2SIj6EYVe/Z5DLWFfyWTLIUoSmoVPUvikO1L1DsfI999rsyu3k0qJZ7AQL+ge0
tbl9+w1gUyNquWCnX7v7XHr64u6jJYTTW8vVmU9Qkk8RLL9C/mHtyCwuPaSrcxsApPWGEw0XyMAh
Q61waO1W7dYlfYyCOQ+PirA61xZLkgFT8twgRVo3rf+lj6FGj1rZ+Ax/jnKH+25w2/RXGZMXZP3p
kj6WwpHVcNu459qvxuw9hedE+RC1UF67Ac3dCx7aeNZ1GCEr+EoIKO/bNk2a+JCyBGpRRsXQVmia
/m+ogHR2n5YZRChENWcabZyL5yq19h8/nP+PriwgLb1uKy3pZigSjjpHxfBsfdQvrOjq0wSMwJUx
v3AVXzLOSOtTUGUyaFgAAffMohqAO5rm8lBqhkLtumUz74U/GnWQzusrzrP2zUXILBTPyrMXKHJl
UV76hMXJWLSYuxz8+DcbKEi3dPn0BPUamsBjY9ZS+fwTLq6eRVSAymOVB0NRowfjIEiii1qLjVKz
/onpePtkcOHMdoVQyYH4jPV3soVeDwvCtNhTCZUA5IYamlZD7ZnbMqIFlHCSfJelbbSTtZfLjZQR
XhqNQZe9fP7Sl0ZmEWusrFLTQlbjXLhaQwEKIkwChhPOP7bQAryCLrtQOlxS3FIZoW5R6vaN5aTc
cVOObBMRWE7KnBTvKkD42SN7VfxEgdml2yrOwzVwHBxiSwKcYRlzxjTlWdQEFzfKu1M/yunKl83L
84MK0pIBx7UZYM9UJq+O9N6WDNTC3eVq3+XC5CzNTIoQcQSDU+IgmPsIaQkrwINSsRmOwHxCDObz
NXDpIxYlKSJS5vlN2p5tPtgD81HCPSZc9MOVLOVCmW0pT+0mYUv4vOTntitR23RMj98lDM1KYKen
bkKpgGf5dqyAFF8XEJf8OCFdo2MWiROHpP4DTEWChxyq3Fd6HL+BpB/N+iKcEE9CbLuz2clMsy2G
9Mm7hNHJVwMqDbYq2Cl250PY60hKjhvp5OI4RuUrSlCwmw0pbj6ft0vLYxFvUkkLC5Hx+IXDcug7
kbPoe1FHj9E0lldi2qWlsQwPvdRsykR+BtOGHQlHtaqttX7//AMuPX2RigBQAWOkkMmz82KOB6v6
IUA95Mq7z8v3g1last6MZAnq3cD1FVCfVyeY/43RO4QXIU1TQk/jOZjado0KBaLMUkE6xE+EqrPy
jEqTPspORY9Vc9XU6MI4LVlwhrWaKqTJZ2FR799qqqEcFkMLZF0UW9LYCpYCg9OP3hsLKOrOzk9S
VDeoSK4EgEvvPy/gPw53A2QrBOKlh8PdI7ehL5O7MY6vnGC/kb0fzfP8q388nbcQwNaR6M5FBemw
t9YvoTSHwlJd/tRpSdkOlGr3hYBKaLeAV6NuXbMSBSXtgjH8R8ZF5+NWmUyvdoQp2lbEcJXaRKhO
sW+sj/V58Lzqf5AFHdotHCqhTYPiSHdwUVjnjxWfxRI/3w0XtvOSM4cCeG9cl/JX0damQrG3Bza1
UZBkzIKrt65Lm2IRMyw0F1VuXXYGPcqRjQH/udxZ1uvpnvVDuRublp0+/55Ls76IHWyyISBwkD2S
NGACTYoQMlolZEj2656/iB7WVp3L4il+ZXGIVMKLLco1EjXNzx//m1Xywbpa8gCLYUhhee4H0PHs
y1cB2cRxK9uM4iYcwHkuysup+8dUznsEG7G2L2kEHaAHVFJ99kBEmxfHVGT+bRGG8NiSpLbeBszC
oXnhU2iOaghQkpauHYZTQU3bvac5RJJvgXKk/h4aFlNzyNEXPHpe75orqfyFKVlSBs2Qs6Yoy+CN
juBGUdbz+8CLknWn7pIuCPe4XFV9GLzxDIu2nbg7QYF7nUAUlsy/t3kKFEqkrQjeTFUBCcELyITT
pqi+fj7dl4ZmEaNkGNnQ+S19s7i2jY9txlT0lKm02617/vy7f0QpyGhGNeyEAihQhWJbQ5rwOUu8
/kpp7jcu/qPFukhJmIAEbJMM/AUKkZqhFVgN9B7KumDJygEJ/m1QlCLbFOGgt4mR7V3dzIKfeVSi
nVHWge2OOYx2gj3kCtzeiiL49ht1H5fCrzZExvznunFYBqAAlWVIjgZvMBmDMLBqouowuN5dU424
kGz+7rv+Mc49g9zd5Iz4VVXQU3pTHUWemaVjY1BPL7Jj6UVObrrQVVeysEsLZxGGnBI4D/JSvrKw
UgcOo51NSwD6/3y4Llydlqw90Xcqo02QvbkRdaysTKq/Opix9GiXmBJTJMwWnb/mJvViEW5h38au
nNkXDgq6qItyIYrYqsGcmcmG6qCIgVYun+H1qmqC7tUfIKp25SMvDOGSfcQGmL4R4ydvFgDMB85n
fFknq+ivz8fw0uMXkQMt8CSSPPEeNFpWO/ipm73vX7MI+y3a/cHOW5IenV8DmOLl/gv1QoFPUNEw
fRNKxBBjbYriF6soMk7PIPHYKAvNZshJ9vwIWmACgEFIenUrfNU9+E0bfytIZsdj2qNc8VyYrPX2
shCDgZgfysiAvaMVMzxSDlGRh1BAHPvYWoijAigR5tuoLJW8CZqgZIe4y7prDmsX8pL/QEvpSJjL
ouQkjOigsCpolh7DpgvMro9Yv0apBin0fzCmhVfZ2IrkFEIs6Q0cscnbwhQT0WfdKphXxx+BoWja
scjyVLzqyIwPaJwnp8DzsnVn35I62gJopQtPQB141ohTbEqPft+urI4tSW0ajeAEhiLmLBpoHD0J
oKDpS+75wboKwJLfZkwU+HRIxWPbkvzIxr69naj3bd3ALwJkWPvSb8oxekm56e4hgk5PIwNOZNXT
lxQ31stJqDKOXmavsjeonw93kJ6QV6LghdCx5LiFPJ2aRjTi8XfooBH+KQuSlTnBkuTGBx8M3Yh6
J9qMcXZPXcv2qMEM9gq+6dLbLwIf4FLAGsW6PSuR1i9AOvGfCfTqryz5+ST4IPAtxQdcDuV3EkT9
mWUSNFUqRJhs/v+exGkg73s/SF4ooDNHmHbW63bxUpVAx6FHwYSAlqqXjc8KmIS/s2iIr5zlvyuS
H33TIo0qBiCT0PZKTvAdi6MnAYRH9shVgp6zKQroXVtuaHpbTxOs8ng3tuamHVDEjQJKnny4wAEP
FLQElmJx0JENRa9/jjV+02yx5tlJ+gVzW2N4Dy/WvrRyY0OdPFh4NfNdrZwJ8VS/Q15U4LbBiszk
G6iuNo+lx/kvF9myPoRTYs8hzMN86OkXUplpR2soDMLPoDTRHgND7gUPvG9QtTNabwVwCP0LyTOY
TwV+ZL5a2tH0noSi7h6gZB9/ky2sUgLAdCFZn+ju69ikjNiNtL2TzxofK7YKidQW8tfeCGh276v0
PijG7As+szbHsGRe+Tg2YGkqyJJHsHgN06PpUkwOSEmwW6jWEHrmU2IxQTzlcK2fvPKVREgVBG4v
LwMHBGVVMFmSBUg/pI1DHeoVnrD2EVXR7KXXOLI/f/q87T5YXEuyAJ/xDQHqDa9h0rsvNbSeARSB
1vdWRR3dVx44hld+6cLG/w9nrgK7hHiNfEVRqiluWu219tYP4VHw+ZdceP6Swa/RmIyiMdOvRcvC
d44LPiSlsmsn9aXAsigczBeVsfZceiJY0dUdG5DUhkMcPKdioKBwFE3yFCpVvlQjCa7UdC990eKQ
0kUzAZCZda8h8rRHNai+2DTEL9ahDJak4LTPCRmLoHgVfEqhbgyLriHCTWHVdCxJwanXA2UQmuHV
uik7y6Aqz1HWXUPFXDAspktmlKhkIE0rxKsC2CD7WfvpjMKsoKT/LpmBinUUFEGyhaYDlEiR7EbQ
mZgqfsN7Nui/vdEa7xSkNIquHPmXEtLFsWY1zKUTiFO+cvhJ/GVgdBrC3AVLZlNaWGxcWeMf/4q/
JL0AfA18sKybV6JjOEu31M4/Y1osxrKDVv+VDOPSzyzuWUDVx1NpafXKJoi03WtYZjyykFbsrRuj
q6bhHy9vf8mAqUPtIV93yYmNMhvxMRmHbqCECcOaFYhb5r+TaxxMU6bAm0NXHJ7WAJg3QJsN17SG
L43R/Pc/UncYYzBa9KGCoxGhNykf2HcROya3Xhe9fv4BH8dmf8ksAe16ZIOH2RZwBIVOJiQzN3qY
vWw9VZGvLfo2V3KMS1MRLD7Gg1mgB2zma5EyflsTAI4CCcLh599xaajov5/uYhR0aBZ3v0p02MYN
qgLN0RA+Zke/5vya6eSlX1lEaBtzDhUh5p0F8zOyQ/Ma4FOolHTjzZQCpnllC14aqkVQllK4Ksk7
8a5hxAM/jMLcx6bSV3behacvOSXM9X0+RKN/YuCr+Mjb4De7bXS78u2XrBLiEdlEuGG+2x4XTjf1
8qF33aqWjb/klBSyDB2aqd7ZThyhd5pteSYGktiVof9QeTEmwI38eyHVTVfRoJzaVxVwoHaLvDVA
X4c57JNSjjR0k5rMqBcCRcJxgxs1AIEDBDtaiA816XNJDFhsrGfdKZlc8vb54r40Y4s44DL4A3gm
5idgE/wztb7+ayJrhLvnD55/9I8gU0ysrbBH6CmEnfx9wePpHlWd6cq+vPTqi13PZJYlcdl6rzXw
4HvleaLb4DCtv68bmcW2B9y4we06D85FMb7XkzT1rgM69loKcOntF/vd0a7wedQMZ4ZLwtYC8H83
VkClrHv5xTaHbuaYyVLPvLuZfqUA3UepZt2N0V/CR2EOiTRuUMGpBZouO0C5Fd7YEZXux+dv/3G2
6i8NCDo3ThoCwvl7lcn0KJO4glBXRknzYHkjij3v2iLaJ1XYhDeGem6Nzh3W6xJaqiFmCL6nGM4Q
PkXaVWTyMMKOfFWnyF8iS53oUtagjX1S4Es8GB7pcxVeDb0XUkrg5f+92cCTTQOK0v8rwBIivKs0
xKzgPGcit1GjX+S7Om1w/dzWsJtVW1wqZzcqr1Buw4oaeq4bJwN6X5GVLWqotP37haT2oXSfedmj
GwHp0JyUN37Hzp8vkQvbZwlGRSsvHAfUoB9tIxs0UwBergrc5Nc9fbH31cgiB+pDiPpsVN6IOoD0
G82v9VMuvfti61uwCAKVWO+VtJ0+iCytz7kcgpXLbLH1a4Y67BD33Sv4d+mzKOcGvEc8yAauGpsl
GlUUE1QgSQh4W5h532vU0MGxYPk1c6ILWeMSjoqUXRMBbtvJuDmttgjru2IIuu59yEcH+UauarX/
/FMu/dbc8PrjfLIyH7UgITvRScruABeIPtjLRtU3VBewMJvKvs2uDNuF/G4JKLVepzwButfJcBzp
B1RrYQvIadVnB4iwN+su+v4SWdqGYYzOT56caOLErUpSf5eK1rwp6HL9w+shgLdupWFZH3fEE6fP
x/HCgmbz3/8YxzpGnlfpLDzVJMZVC53BbxnsP3frnr4459u6iaFENWavArrVZ5C3oreqBDvo86df
QJ75bLHXQ0caqKe36UnH0kM7NwcvhpAsajbKz+ZKbKLeuD87PNY2lG88sJAHDksDpOuE3toKWTkc
PWwRE4hFT7CKSP1qeVHf1prJ28leEzK6cJ7+ByxqWj+Dqhw5yRBjuNUMXokE6Eq1hfl1Xd6FfSK/
9pPGurTwWLzSQL+wKpYwUVe2uaAUBxKDsdKvtJzqbBu3inz9fOIuPX7+2D8WnQRxZvSGrH5PO2+m
14Gx3W6n/vqBeukHFtHBFaQvahB+fhgwy8rhNm68oT+SMZvs1lI4/zmwQ44khn+uHECi3yFi5e5v
BcmNfrwd80YPj/BvhQnxAHPP6H4YxmuGMr9r8/+te/rR4iqhQ+jK9U0Vn3C06/xBepQAOtkPHtDz
RGVPlgz1+6TZAMLe6PvNsU6l912OfeNBZDW08D7VHCQ6uOOxlwgVebqqKucvgamkKhjytLF+hxRl
uXMEDp8Tv/rdl6Zk/vsfc858MeakGsdT3cn2C4yM6l9jGtsrLbsLIfq3N/MfT5d+V7MA/rzzcTCB
jNqnIYE9LSTGvgHMUb58vm7n5fPR1C3iDUyv4iFSOTlRqKrkN+1kOXmEsEwJQVsLPihytCGCfW/K
3brYEi1iC5JZFlnNi3doE9B76Vz2GtdAwn3+Pb8lHj/6oEXCEcp+gOFKgFtepQr/nxj4WSFAYgNf
7VYJL+tfqZncARzyTIH2Df19dJsghwr4sHdP+dT5G9NXxSsw2LTZo8PSDT9DREiI97YzV/nKa86v
88FrLrGrdAhDmOz55TtJhW2BkI5Qr0vhtqB3QQd5GcMiw257iMS2s1QvueE6Vf/kzXjNZuh3F++j
N1hELDM2fkVT1UC0tYAFFMtVugf8I043XKP/BJ5vAzka10/eIZ1UdpdZk7/2eZY3N4azZHpB4Ybm
Ozg2gEENpVB086FDU15Z/Rf21hIR29YkYnEh05PJNVw5SZadspzpdcWVJR6WWgqxpVT6pzoBFIHn
KjsP1Fw5Ci7gCtEU/HdckFqp1m9s9drWAfxiw6IroItARKB3ABrWdpMWjIOuEEPiOpmLzmCfJ3fS
Jf12tgPDv4/nv0KKfCSbDMmy3jndwJzeH9GAg3xQXByz2e31BP8c2WzLRmXfQo1W4B7QnaHa1KZE
h7LDE9fhB/xwEeogqCCnWIjuncGsONo5MZmf8QDkyrprwhIam8qcRmEVsBNMz9lDm7OO7eJ8uAoa
u7ScFmGOsKTxfdkHJ6Dnhmhv20IAKUYovRJGLz1/EdRg1TiUdZFlUGIABKKVNHvBZZNsP48Wl56+
iGlpN+U6mTrx2vYB2h/oJbN6mw1XnWk+NDtAvrdEwppoqnF/LaYTPIpzf5t2vEjuSemrIgIlKe36
/TjW4U8AxsFoHro6djujXMeey0S79ubzr/wNefsgIi3Bqygmgrru6/SUCo/j1tP60Nits+yG09QM
T2lRQIimRYrI9qRFH/+OAQP+kpbc0U0qkgy20Myv/XfdBTCxblSFzdJpB0AWBAGKF8Jz1x8iP087
NLpH2u9jFVJodciiOGpPhWbnD6U61C4BtDcofct3qanRU524zb5AXzX/FaMSdOVWf+F8X4JpORu7
yKTYUrSq5KGOFNCb0hFghr1ek2D3+aDO0fyjMV2kZjNWoUuaLjm1umu9nYZKb7+pRV7sjBeNP6qs
5vuiNOxLN0Ck4/PfvLBcl94cRrQJKqwAPJu2OICDOXyd2nr83+cPvzRs84/+kRbpUDWmyik7uabE
ZRyuRABqkL4t+m3EmRiv5BGXfmZxzbOdNbWfCUjWFTQuX2CuCcUKx5v+IRqhvHXlVy6N1CIsCTin
wlu5joBGAdglTGHlW6Ojc2VDXXr6IijRauog/CZwER4G2e/lGIvukPUr8fl+sAhLJg1Ah/Lz7l3I
YnwuOpDTu2woV2GbwNX890TD0jGrsswPT0UK5dtD2KdZcxfniSuuDP6FrbEEwLZdwKYiiPt3O3WQ
HWht+W1uhFuoDals2ANYId1DIEFeOzYshAbC5wv4wqwssbCEujhPI41mu5fnxYaGswTgpHHgr3v+
YsfjnE6J9Ul4sqWPOM1810174FRXFo6XcFheJkkSEIAFcDdhm3aqyHMyXOV/X9h3v3OqP7Y3Myph
YZL07zUUX27DEVZpUFWpT0EfrBOE8JdIzqKGsk4WjtWDLMvkV2hAJdz0EB25clj/poZ+EHKXWE7m
QZoAVtrNOzjByYsayjTYKSont9HhMJltXQ1j/kWluftBmhJG8HWTQlsFFzsabRlkgOhg5FOvh+Kx
A9v4QcGB6MnWPPxBk7oEZairlDyikhp18BqK2zch0x5utH4Jdm8Fxche62IDplf4FYm9vFNFP9Xb
wWTJgVlo+CvbtWwTWgttJMmDjELVC+prOOWpf1M4oK4IhNBlsQEhOd5J4EazjWfjOLgJXYaMDDiP
hID4X+U35dCy7p75Iy7vXpJAR5ug6l9totEx8Y4dK9NdC4GGLXZUr/faV+ND1HH8pM6NfplAaf8i
iPKSrcehpQ95NKKPjaUyXRcCl7jXYrbmgi7m8I7kQmR3v9UKoB6UFStcDJA4Lc0dMJVxmVcUmom0
JK8cyqN/owq08nhYQl9lUIo00dXwTsLyXPuJfAvyqX5fFSeWyNeCgdHa46JyohVgcQfrxogfYR+9
ThnFX2JfDeBuUB9qy1fWpjgwixjUdnCqrkqFXgjfvwsAf0QKIlN4mjhJ0fYzLnilOei46dCKYFN7
bZzeeGnR3zrgy4ebIDTXktQL0XuJidWowkTpNFQPtindFiQAs+91faU0ciH4LbGvYO2MIytNMBeU
0hv0E/mtbCCHvx9JjV7AunlfZDaUcjFpf8Ci4l7wS8Hc+xXEpfSaacilzt8SOkghYSksNva7rSdI
A9LZ7zwsxvKFEOAhlcQN+BDLvP4frcBRO6L0A08ivwS8wAPVObiZHC1XNuV/V9n/WCNmgJBZLniC
e02WPDHXdv8gSF3ziLu0Fhb5D4PKX6FUA8yfToOtHsH4mjwIlqyapyWi0ACuYhLXD/Akpu1t6oru
foj6a/ntR7uH8YgtVgFMhgQoH727TwNoGu4Mtf0zr7vhhmBS9lxlEF90gUM+naHV+OPzT/qo2Dj/
6CLdZSgitqmJ/fu2I+WtpFN7y1sPepCe4DiEa40qzzSw5ufnP/fR/Mw/t8h/UUNyzhOBf08T+dOl
Wu7iflWaNT98MfmaQeZFmT685xrKopAWLjeTX5xXvfmyWcHsqIrO+enB4cy54aUw98mYXRmWC7Ow
lLQohCQSPlTNHbEcAn82VOYeVFsId4BSWP8d5grGWnbU39d9y/waf+xBh2xoTATjh2JCvoguZ7WN
IZ2+ItvFNCxbD05b4zf1mCLOCJTJoqg6etk1zOClkZrj9B+vnvrg9Ka6gaC2Qful25M8H/IvNAYJ
ZRNh8DaCNdBh6+U4BleqAhfW7FLYQkkJM7rBkHvAMigUSqP6BST2NVXVebQWu57HChKhPeUHLdGH
p67Jb6Is8XfrZnq5va3ngxSROmghzSYCI7X7pBzXNF7nd1/sZhJmfRq3ubszbIRDqze4PfD0K5Kh
+eGL3Sy9oIkdnBWQBXv2yGvp7jJj3laNy7LW3/Se1wC6xSWs+hR0JMdweAQXX69ocuHdl9IUnk5R
VW4SPN5PxDNuZeUeBPZ+3aQuC/FQtob6fdSKo7L8pWjIL8rzdWt9WYVXke5crXrvwGWI7gEnQARt
A5nYla++2L7w+PWEhlXDQxGF986WKKBr5GvrJnXewH/GBuHJxo7EPLAIheoNm0ZUIXOyCnA9z+pi
qxLcgRK0ySOxyUo1bEZd2Y2i3f/Wvf1iq5IILlQ98FmQr5rK+sbjcHQaDbjG6x6/2Ku8D03tKK6y
iJj5rc7ACIwnaJOue/pis9KyyYO+C4N7RtEbMiOIS9V0LRJcSIyWpXAopps+VwQHStD2xWML1bJh
Y9tU3hb5BFmrFCT85GQkjGq2E7iD675pWfsOUxeR2CPurs0gbt0iTclZflo1XstKM0vTDFZ1ApNt
29mZJujdAV4F17hIv119lwUPLNWlcIO1uD7UjZjuIeMMGl0S8h0czQvvACjs4N9LeF34R4gKwcSk
hFQXtFtEIFBUA3//h4JTxhcCNfsDshJoBDEPvioQvw5RfKfQst7DZHmMH1PqO6D2YRIAvCXNIUUa
piQ8j9Baq/d+mino1lkqsp/INdAxhbpG/4jrh923sEu5VSSEgzgOVojCZHUD/d2Jmyh8HDo2+Md1
g7wINsprRaiLLD2o2j7ZMk1usL/yK2WMueb50Qgvgk1dduhowwb2KHzmplso5EOcuxiY/i4N3Mvy
TePD0fY2m3hhjgKmRvkW16yCXCuVzr/z0e8vglEqJWglsBg4mDr+P86uZUlOXIl+ERHiJWBLvbq6
3G23PX6MNwr7zlggAUIIEPD199SsbLnLFaG7ujETo1YJpZTKPI+/DPR8IWrvdznGzknUpk0a5ign
nnJIu8GFN22CI2Wd8DvoXLUIHtMqpZJhe/Xx+BaNfPGjgAHue7+P7pxEdcjydOFFcCVAQhG94LoM
muWj1+BuARwcwjqabBocuaH2ANDPsNPGy9EvT93iN5TG+y6HZPsRD/J0r2FKsUOn4E4d48Z2cUvc
rYKi9bhl2C5r+q+U9Vgu6A34rYpT3taVHeIF1gNHsqAAs6ZgO9d88Hhz4yRza9t1sMDeOqw6PFAh
iCtbCHyx6p6O1a1VcYJYDsCpjqsNjlGm/jYb/DH73N6TEbk1uBOhOYVdeTRn4hSZq/CP0esxILPf
BeJWtO2wcig/twCCSMMPcl5eYF/g5eeLNXdyBduTLgK7sL2wFX3QeIrDA28mz5k7AZqbdEaVX7cX
pPR9yXFp7Dbr+Ur/rTwrg6CJY4EPSrXY1SbCRXbPrO56bbxy4rrV2Trjkb62105TPNbA4dC0qD8W
w7XBCUvJu0zLG9vGLdLavLIwxrHthZhoK4GI4Ttk5R4oG0STW6GVWUQUXeb2sk6VOpF6JIf7Ttq3
Zu7ct1NcRzncSGpY6cDt8Etbxf/CbyP46nXKuJXYvBpCNInC9pIMQjy3ePv81UCZ/uA3uhOsOs2N
abMc10ZD1n20heEHiCpHnsvu3KgwExJbHsftZYqW9Qhti+IYwpK39Ju7E66JYXa9+rCcTIgdo0U2
7Me+jj1Hd+IVWjd9XcEQ5VhDORQkkHUB4bATzb3m3I1d4xZVW5Cm0Vhb1Gky7VTi4fwhWO7WVG8N
fn1S/PQkhAIYs0Jt6mQtaE4tgc4WDre/vdbd5WgzxUmXhUqdomz+MEGZYzfQxez8Bncu1XyVsQqX
UJ3MGHxKYJ1XenaxcAy48kIE5iHFGm3tpVWwrqGDReFG3wPb3Vrz6z//ac0jxesgsAjUPNm+tRrM
MlAVfcRRrzN34tTYUAdRlquTvkq6tRKbMRuK2qN3eB3diVPaVU1D1wJ7kcDcK163srL3RKtuLYsT
pVAb7FPSqu2xHZHIsArhD0+kH367xQnSFhLtREdye6QoCWkWqX3AeO91AqDV/+sHhUo1DENSkJrt
xJ54f92KVzCkz8wT14iyjaq0GpEJnCQsIiM5pGW1Ia32G9wpdJtpGOdohO+WLboODkJw8qqKufO6
MxKXgE/bsQmBJ6jPHL1gnQI5Embaeq6Lc5nmXbfIMLT9CVZgn5Je6/28FKHn4E6IyrQLScuT/rTS
9F+mW7Eb/LeLE6KrgKjVGBX6EvVmOloN3/YlqM2dqf+HCfk9DUtcS8d2XjLY4mXDI8hZ69GsbLZ7
RptF7BJVE1DmYLw5FEARslqxQwKW/FpKtoZLALMOCoCFDkwA+05d2+eWi+VbjP/2rUpm9bXQBVAT
DdsAuO8aooqncUryRJcjI7QFzxRWQkPOYEHw5+35eg0hcd0jKexR1Uhr8whBoZHvyTCTL1YLdc57
sFSSOBAaNG+hH/PUTqdOSiTif/7Lrx9GcFj6NaTNmCNTXjJsgBF9gUle7y57r0dzY3CX5L9G3QBs
ctSfDPhxpbTQpAjSxKu0nrgMf0iE5Jrqdrhw6Ngjw1fpblmIV8UocRn+Cbyr2BoQfVFFnhxJn9Vf
tpWqT16L7tL7UQ3Lmz7YhouyuNaLZdzDsIfe2Uu3Ft05LxLOe8BXx+FCMrSME3u1ndIrvRN1t0a/
/vOf7nR43sHdpelRcYX7386MuAMG4tcUSHLnwACDKlLtMAwXsy4BfMwa2Jcg4jw3TPTr1JH8iXSG
NONlHXAcGQFEFIT97r0brsv7ymnkemYm84gdiTrQJRlBuCp1rLsvZFPdY1XB39Bv3zjBmowxyXF/
1WcYefH9tAEHoKl47zW4S9WHO1I3FfWCtGQ2TxBqp2XPssZvU7o8/TXJoFAHa+4LLfAcN1MUAtfX
dFA19Zu8c79HQ2ZyXQDeTxL1DrUzsZ8r2XgO7mTgdRaBj1LAulHnSO87E56Gwsv+luaJS8ZXkzLZ
wuLhEsHF8agVmAnlsAgv5c3r+E7A6nRKhzkW5tLSTghAvdb4NG468GvyQ3Lu16giPfy1gQLeYFyK
W1hnzft8RYfW77M6IQszQWvCEUFFlhQe8uOHEHKvnlvSScN1zWS9juFwYUu0PNRpkpXx9bD0m7kT
qkB8hryAv+mlBdPnE/Ks4g0qIp45ocusl6ZepiafEavmKhlawYnz/hPixkn2G69eQ5/fzgZiMuv1
lJk1+B6wGU1+LJqA6OS1Pq7ZkzRdN2WNvf6CINxPQ/Q5h8+gX8C6DHpQpImCM1V1VmAF7CT+2OPc
Aq3sN3Xngm1BDFDVtFVn22TNqc1ici5G891vcCdcrewXWdioOucp+nUqKPLjJguv6lPiAsv4qOBZ
Bx3ep6kB4rmOJ15ubfGP38ydWFVy1PmW9/oUNdKgoUehutnPd97jr7KgcIy5eDHgSdWwpoN5BGsY
3qIdurDw3g1svYefO6TbVLfFZwP+0XvAjvJLH+E5ecTLabrTNrkVFE4846EAXizoSGdVB/W2W62G
bdK0hQZerwRaDX9ewxt/xcWWsUAO6OGO5jGK1+6ANm30t5pgEdAT0vrtARdhBmfx0WS9Dc+0Sj7n
SS72/Xz3TXbdpa8kQa5nkul6vNvJEJ4JzIfhh7pQE+9SEMK+/Hl9bo3v3MRJmA9rQafwzJQIH2kF
xHyucs/H8G+MdDuToSYmPNfp+D1iY9bvhzFLqr3f5K8/6qfUGZbagQhmE53tMlUnWEvnzyKp68Of
R78WMl9beucebtu8MRKOiOdJJIw+KibIpdOoL5M+MtNDyxr6MgIJ8JZ2jZd2PKIydWK+jSI95joL
zzmYFRfWDZAbhgad3x3hosqgA5jQqqmrM5j1akdgNHNIpY8s0HXqTkDTloUN6xi9UMDK3sPyDhK+
dZN5VYQTF1ZGRtUQgL2qM7zQW/hgdoN4AJlcrh/+/LVvBIKLK8vFuAlgN/vHCA56ljKxLyovSTAs
jQsrC6SAtuuyJefBsA1kxLxf+GECmtovEH7DliE5IhOkMM+R0uv/pjzmQzmTzMd/7Dp953420xaJ
DX7yjzabqpID01zGvWfVwSVbUxEtTaF0fE6mjH4nRV+rN/CoHoI7Ge+reh3X2TtxDK946GBD2PsS
DR2ai5DIqPMzFyOTaGMSvW0/FJQB/4lrvKYg19UulwEtn+SkNpQnuhTMvP0YLw35lG4VCO4Qitha
z1w/ccJ9NVBxI0W2PtYDIBU01tEui5hfUSRx8nGql8EmxqQXeJw9/belU3UXB3UrXpxoJwkIAAHp
00s7oLckVfNBaHJPSenG4C4sbaKyK4Z1SM9rQEmJ4uC4i4vunqjordGdzhVhJJj1xvmZqw4qZjV4
5uoJmHcP7WXsNxeABvGCWBZgt51hido9wq8lqM5jGjIfqtF1fOfKDgOp4cbXrLxErRku5jApKutN
NA9/PghvZEwun7klA7yhAqCeGgsrlo9i1Z1+lrquP3bpqvruzlV0689cP87Pd3evpYRVY3oBi+8q
yMEqafaawKI+HuraR9n7ulZO7LN2CsXUxsEDRHm+SL7K3Sw803MXy2UmAc2KsFiAKmVA46t5a05L
H33+82e4tUmd4IVs99g3PJouU2+fparFlyqGoI/f4E7wAvBpuShCTN0a2BonC6Y+x57njgvlsjGL
zdWk5swncNaZxFu6IXelXG8szG9YrgViNm0bBQ9kDWGswyPIhZfeLzoXzbXpDtCOccDSbHIojuk0
QL5z82zJ/ee689OuJ32gTRPWGH3eWn7om9iciwxAOq/v6iK6VDE1kmkVPMB9b3vmV5o1DYZ7dhK3
Vt4JWbnA5Bx0Wi7Ka0GT2VFBsdq3W+kSlclq83lgmLtuu2bbq3UM2L5qk3/9lsa5aet8gd0anEzx
hoJz4petadlnvRR+2akL64oKaQO9sZmXNAWuKycjOY6Z543yG+8WZnE5q2KMvlaGHvCkRXa63eNh
3visLrBLx2A7I/mllyvWgrYgyMSQANl7LbuL7JLxGKR5o9OHRC8vyYLM0Tu/ceFc06okS7JCP/KC
vgEaSpV4qPnlTi6aa42pWdd+Kc6GxlAzZwFHfbeBXvvRb12clBp1Dq3NKO0Ftd2+BIqR7GLpB9VL
XDyXEstsEzraC6SZHnUEDabhvnr9re3iXKlrWq20GGNzUnpeSjo1rLyfO93IClw67ZpZNYJrZk5J
a0UBYf9kSg+GgkjfT61vb8Mlyq4J+KApN+mDbMRQroBI/EhRgPS7XP8ruP10xvNw4IvKM/2Ixh4a
Ym3VHnurxJ286cbyu5guqSe+8bobeQlrroe6goNr3/pm9a71xoQ2+QqlDntJSP+O9rE9VXLVfs02
F9QVrfDYy0w3gnHGnoyFx8Y2AHzhFVDEyYpbuBZGwRZmZ22Kd5CVgYRbDfOsPw9+HeSVUpAL6mJ5
BTZnX5FzjoNgrwSZtqOZSN8/9ZwmddlAT1x8/fPfevUDw+vVeZ1UzAbQkozEcaRmCiFTi3CGPvS0
VD5HD/6A09kL4q5jTTyIY2DFuq9WkRxD0bc+KQhGd74DHg4zW/kojyOvyN9EQRtstSn8/PxWxz03
RT2yupprKOQEz2kzmh1ykcVnD2Hu10/yU+QG60SzatDiCOn/Q5WTVpZDJwj3XBrn5AxiSQKjsfAQ
rBM7PaFIXExB4Dl5J8GJ0sDSNa7EUYj+eplk5yZItoPfsjuvkageQ6xMLY5VlU37VsbbEdpa4Z1W
wK0t7zxHipTmGwk7cYSmMuNngbsxPNhusT4vcqgqFL9+17XjoFy2QX1cZZUdheUvItA+NsEUgzvx
OoaWp1kqxJF1hT1NLeQcqutH9lp4t5gAJJWM1lSKYx6EaMl0fdmr7Z586I11dysJcB3aZILu1RET
hvbTGu1g/Ooj53JdFydSdRhxDaeF+jhF6/qFGrizjYWePPSyrqM7oTouyaDIiA1ZDN1h5jMiFU5k
fmvuxCk4kLKduMIx0BfxPl6HuoTi/T1Yy61Fd+LULFGYz4RVYJdtoSpnJT9pQLp8l92J1GqA4Q+H
GPKxl60ojZ35jnT0nd/KOIHKQFfOwBQQR9lVoE7EH6dcelXlaOZWDeaggaUfKBpHE8TfQdfSaakT
q70qrRjeCVM6bjBCTDD1ehL/NFv8FMXz9z+vSvTfrvstP8DgzpWaLi0fWxLWH0k/TvQ5j8cFAi9N
Os99SYd6G1AdClUwHCoZdsvXOY6XtS0nS00OA21gK0HxZ3G+AfnVF30FbRCkYYcUysfjIzjjoj0N
3Zzrx2FtAraWK/wmui9XLPJclxtJ8MSCbC648DsBF5mkK+OVDQ24Ipus01M653BTtGu+BucYDRpW
7+axLxQ0foeCNS+jiUURl0nGoVG93zCRMCnHYpbri1RwvU8gONgvti37GXggvlvqgSSs7KMunT6k
aE33l2DjNn8sBHCjn6rOoM90hChlsDQPNFApkadlnfG/fdMb2XzhYTCsh5aqlH+dFXzkdgkERpoI
I+c0YpAMUCbeShmu6/bQhkKlz+sYsepbUsV9BRocjI6KHHfnQIH0Zj0fJmhq17Lqf0S8jwlsqwNr
4peeyKk9Y3wTwUpaj3yXp6haVGXGVRgcWL+gJcy3blHwg84kXUoOUZP+W8O7mX9ZR8v0j25uePEv
oyOKrHObLdvDVk1QPsVPTeUjE+M4ve/SdAt3HBLkwbOsFUwXy4yqUT/pJYxp2c2Kb3/FlY2bIwXT
KcDVFtN/51GK6CDwmqqOaEYIu9NirttTOyxLv5shhj2dSZgO4jQEV2F4lXBpjgJC1WxXF/OUnZnN
4RK7Z3NgYmymDVWlbIHDyE6JaNLnSGogn+ohVu+ipYMvc8ZNOB26CFXjB0UoEK9z2OfTx2CLTPi5
E1AG3Ady0fIJMKFqOgCX0Xaf+RT36iIAAfvcpFPL/62bJV7Nvg+jDKgEHWX1UWsabCg6kY1BkA30
m91kgiQ9RNIQ8kLykI/vIUze6M+oOub07bTFIOKXoNYUA240qcGwoUBphHs9T0jn2FYsy1+ql0l8
kBMN5gPVUOw+YV/Dkw9GBwvbteBw9LtxnTb9oQinJT/RhKXLTtUbwGoCBsbB2z6A59z7tMCc3mq4
pA3rbmlE3R8L2FklJUjGbAIqGYwK/d0m0A2SZYNGu233czhs5gnoSUPf9ggQ9lnVFF8EbBFYoLY0
HPSxBqWbPA5Nmm8fV2X5fMqmWCWfoQIC3dpQJ8NyIEXSJqA+Nn34P/x5A9XWcElgcACwrYXUyrAV
fbZbhta0z1nbLe0OswxHZJ9114eHrQ7baM+Ame1/ZHM9gVzKE7g52rK3soP7RxiY2rxnQ8LmN7GY
m3d2Wqf0DE/UZXqKK2RVBzSZ0Bkcqe3nx0iYvHhuVNDCYiMXPBZn+GEJsWe6SWCfOveBnHYJw/EF
9w+GzZt0QbqbVdEZnFG0tuj1BD08LXfDiPrxP7PFAVCVpolFzsqwz3Jg9puERp/7xMz6PV/THodg
A4nm8NsMRUD6fcoF3sPlgDal/U7NQAddbpC7Tt5B+hcmbCyrUt3iP1GpmXeBbEI9l2EtDPvQrQmz
x6Zqc6LLvoOtaVh2m4h71N3gr1A89HzJu6d5k0w8NwCjD0+E8jWUD3jjxxQauGmQ1h9soov+VJMq
lv/78xVw41J367pwxIlGTXF5ia4Z/2aQvH6xRnvJ5OB6cVKplI+LmsD7P8YNfukAV6/P+H/ti9/c
nVRqRd8ujNZWHs1WmWpHOxiTHeME19edjtKtxXHyKSbSsRF4WR1zPn2OOj7s84q0O7/ZO+lUHdEZ
56isAepatpNqmm439cqrNoqVd7KpNqRt15m4OhI9iYehF9OxqIgXywWjO+lUBdfBSC5BhVJxAsib
meSLKETm9+px67p0bTKeC3iHhxi+lG34lCMuSq9ld+u6wJWnTZxi6iFP553Mdf9AmjbzHN3Jpwqe
UD2OXYWLpccpHJMXDneI935TdyoUEmizFn4l1bFuaAabjOaZjKNXc5ZmrmJitWQNqsYKWWzGv0J2
oD/Tbbpn8XjNVV9JM926roZQ+VBtK/SzFRsfkKvAOLCcZir1GxzxVn+b4qr5li9DVhxVNHjV7fCb
nPhdJs0g/MXqjzWqF2WcBZ/WgXtuUid8EyFDHvcG4asCdjK54o86UV4gdszcCd+cFClLIP0HHXQl
v1XVwPJyaABG8zt83FLvlvSjjiMcD1lc6XfF2HG5H9KmuadnfuPk/K3YuyAvBuGzOrI4rp45ncRz
UFf1narmrdGdJ9FWzTaeGqx9RmB3sAMKYsG1nCc88gtjt+DbFKvZ0nirjgDqJWWXcruHX7RnpdGt
+DK+oM6e9vVREPF+GPpxKJd5DDwf0r/VfLmMZ1Pj23JLmh209x9GNfiYqaJ8QZw7t43hy9BrUh07
UesdA7qtlCaP/Laly+Sd62qtetzmR9g7v53iud2LtPPxoLtO3YnYdS0kzWAmfbQVhcyQSNYyoMqn
RYDBnYBFmyTPso3wI2HJ9gyxtycVhoNfzci1ka/INOmsxWlgVWvLvMvfpxTahj63CnWZvD2pgh7P
zurYmuIcNstS1sJL14NSl8gLeDY4aAsmHsHG9QAF6eRUdKsPfBmDO3ftzLTsJ47uwmzQYJ62EeRy
5ZX5UZfGm1VMV7WZsBEx53I0yTO0B31Muikm7mTFXMQVaie4x9Vk2w1vYlmt5RiMReE5eydIoxpH
Od75qBTUS1iGc7KUBr4qXkFKC/dWBZai72BMeAj7NDvYAfrNcAJZ3/95O14X4fdUgbpU3iiIQI6J
sB2XHhD+M1wjNTD2YqA5agSqaE9//jOvXyHUpdkKPvCkngi6JRxsH5JH/T4V3K8fQ10qreLKolyG
NFCJYTyt4Ba+6zXshfxC1iXT0l6GWRtadohn0T8Dp6fKOuLsg9fSuGzaqcqSBXLs7FDP2Q7K5uwc
TFBn+/Pg/+EQXvm+Lp22JrDca/qEHxNdKZAb9FrsLRTfsjJXa5B8mqEfyp7HOZ7tae2ZqHZBH9bD
Bb+5605jm9TdfpyXpoaWI2T5d7Jnm8Zbus8zVcIGQt7pZl5Pkdfm6SbbU19llOIWDZeMhTsVDvDf
5ZYKdpTpaPMjBS9Dv8FLPPdrs0Fr4tduz0aTpJURymwNV81Lalh4HGAp6tWrAqbw19GFGuEQDgeD
A2dB9GZbV7azk+0+3vmut9bLORUkm7vGJAP5ZGHGBvBcNqGMgUpT10F4YttEqnfQdEnX9NTXRd68
KZaGxi+E656+hNsWdjtS86h/tgWUyP+XJHjt1LvFxrCxCuDlzBWk1SQMErY04Z3XvUpzJyMYM5aP
cK1gcCtq2zdBWiXPAUmTb39ekhtHjEsDpmM88KonwSGCjdFpENo+dUHY+53xufsELwbezkKzQ1dJ
dZyjsCrBO/arfFCXARymE0rqCzZLPtjgjGIkPydhqPxuEJcCnOkmh02Nweg2XMptmWALUHnerr/5
cc91EaEJwa4YxfwN+vgr7DcS6Xc4un7cYTrTbV3wUYNqYf9wnuudTjr9t9eWcRnADJXLOepocKgM
BwMYWNeS5txLkw8ZsHMC1GkfI+pscIjtRN4ZQsFJYbkXjROjOwdAiA4JMpsOG3IoIKtBKoCvVzn6
BVPmhGpao7ydGHzVtEuad6wA0QhSHl7CSpi7k73nQhRjej15SaDEYYmDEG0tnnu1wvE4+PXkLYoh
S22BY6bBAfx5SuvxDB/n3i+TcQnA25YMkAAQkDWxU/02moV9EGPjeWu4DOBkwLs3gjLnIRtX9jeP
q6qkfJN+dQ6s/K9LU6XWihH+kYcwFekxHWvoqoSLZ6bqkn8pegaVWJYCOHHY1vRp+rWoPYPJ9cwG
nhhCzN115k2zQpkzk1ekg5dyB94ITqh2a0bytsXonBRnJfX80GxIiLxOmd+4v9vWDZxydiAR73bc
xgH6H8Lz6eS6R2CPt9LCn/6QxPIb8IrFISTF6BdKLvcXIEu0ESMcMtd20OdK6aKFGk6TegnbYd2d
UFUwHYTVZ1AcWiXDy5p28a5qCfG7s11ObxPkRRima3DgPCJ7w21TLsAh3PmsOWLmlYzVpfPC4LRF
kyhkB8vHevxKKhEEh7XSrNkFWozhoZlZeqUrQyC0y23kGcMu07dDn2o07RIcUNC1b4bKogrK8iW4
8yC8kUa51hE9QTsyxtv4AHRnsWvDLtwR0Uu/rNgl+saQd9tIrIoDlDfCh962QQmbmNFz7k4Y4zKJ
Jws1EiSYkJxG8kv3mq9eZDNKXZsI1LLToQEHfh8t2U6tdNcZ36Gd6zaCFPPMWgxNxXlOv05erG1M
2bloG9IwEVYYt+KHhdY7MfrO2InccWpVjc7u1Y/2YzC1eAq+8zotXf4uTXQS9wGh+yX8RNgPL4uq
6wl/DeOfMJtRNjQ9K9LiMLaBupA5MmVrFut31LhYWb1hX0RNVhx4XQVnXOOALujszklzIyRdqOzc
okqIkkpxEMSapkTxs9t1cL795Lfizjt4BB0776BTtc9odoKs17ke5J3yw62ZOwHZt3AF6KKFQgox
ANQDuvWRjzfy9Xs6+W9gp0QFscXWjqq96Z+49FJDxchOMAJR1vZot9I9y0m5aP1CuuIvv6V24hFI
Z+AmIJKyT4p1V7Sm1Lrd+w3tBGSCFKZhFEPXcVKGBEw0YHC8dLRRhil+DR4Z0Tibh5nuw2V7CZun
ZI79wt1FxUZT0rakxsg0y0sd/G/JvDhumLOT62o4LvTEXDdIMu/D7geSR7+lduGwULtqLA0x5z7G
IcKDj61QXm1O6oJhzZC3MfgPFDjA5quk4i+YHXrOOvn1G1Yk7XgrsB5x3n2NSP6kQ89YdNmzSsJ0
01w/oiJsv5jvavPrDMKd89dJxxUdOgOn230v2quEZKkHv8qCa4GgEHnhmmJkDcFmwAlLL/dLnEyu
ATDPwm6MCIFrx8jPCjy5q4DkD68od8Gved7NK1OY9UIpoHwf8u7Fb2DnelRwXqong4FhDFEW8t95
8auxuJBXk4TgsIEwsTfLR26SsgEYz2/K9Ne9YevWXPEN+IK0L4umOW9N4XcquUCqLRdzJAk29Dao
x1D+gOfowW/SThSqKcgkyTDp0KIUF+dlpbyEzyh1ibGAusawHDYYmla7dfiivZSNMbAThHkot5Tl
yD9GEvX/dPCSKWsWNH/5rYhzJwqdNjbtrocHrtwl7XdJ7oVboC5sStCBZ12HtbYBT8v1+gRrlOe+
dlFTnODGlTlWu88+5l16hIuF30HtQqYiAgw3yRExjHT7qvm7Cke/RNIlwgIdvFBuSHGwzfQ9rMJ/
Gj549rVdImxWSzHWsGLYdyY9ZWoFfsazfu1ipdo+zKNixlJH+kLsCYocpdfWc3FSCadRm9UYOFjs
eyBoXpLMS92XUhcLBWD/uMgGQ7ekeFo7sQPE604b5bXCA5APLveSBFESAdBSvWcMEoTRVC2XJB+j
p3wJoUYU2naAJuGIQGqmjHgk8te/6SRTkCPskjqv5HuINDQlXVl6HoEwu3MoXkdxSynX0Z2TPOq1
WuA8EL2smWqfV7vQx1zZ4O8NHL5nIydy8NQPuP4x57mz9mOXDWoaP0Y0fKv1uv49xC358ucd9d+e
fO2nOOc7KeYoXQz8abGtRlmiA7fa5zUa852ORy0PLExmOKfBzXfa2yjpn1qYdRXQZe0gKjSuOT2S
SYlvNedFsxewRg+OgNFPk0/16PrrnWdTlIeAmPdie9EQOVBHtJ61PqVVmnscXtfxnbti7ac8QM+5
eElElp9pv0IRcNP1nYC9fqPXVte5K7iIVlsvTHyQidjIDpj3+VzLuX3aQuYlHHL9Cc5LCn9kHIpq
EtAx38gBMrHrOdjye2n4dU///hOIi/8xKUyeYZCdvxgxVMuh7eLoYa3JrB87O9rjgIeFzwsoI8SF
A3GUIjMTpvELOkUdvMaXbPnATSWPf97rr59DUJ/6Nf+iNQQzE7xP3tcpH4KHpB67R8bXjTyDL0GR
rzdrDuJQybsFyun5PN9JVV8/LYgLFqJNFgL+GYXfeFSA5cGBXm7PDd10v581HeadSUGbK6Hnw32u
5OtKOmeGjCG1F0wkvrSgOXy1Vm/jpyoUXN7JN1/f1+B6/LqUsNCoWNHn8YUlS9hYlHh0NR8hSrkl
XzJ7d+9dh3tt7znBby2VID/Z7YVkQiV7PtjoWW55HZ/+vCNu/Qwn+HNFFqhMJeYjIwo+NRKH3LZv
gb2yu66Brczhz3/m1s9wToG8qYCtBxbtTRQlmpYm0I3ZLRtMgf3Gdw6AaQ63uc4GdoGsRAPp6aJ5
DtL2f16Du2CidonDJh3Z9B4WB8GTytP6UqXLvULNjS/ggon0mq0QxuuW91ZXqHCyYmztnhpwb66g
EDnc+dA3voCLKopQuB9zw5MXtfTiCyGARORzVnslG8QV6Qd0Bi6WW7+8LOGaPK1QYH1bB5Pn+l9X
7qc6sB6GADru9fRiR6nOqDWry5z7qMHgnHBBP6QCIynpRP/RIIynPawvdbYj7b2986rxxnV8J4Bl
gSY8mRV5mVjSPrG1lnWZpzJAl3ikc7qz7RI9RwP0tX+Aq2CmN01gswejgTd/LhJc8iruxbexGQfo
1zO8yw8555uA1iGvUuhxZuarBNww2xtWEMCNZZOBeZYOpJyqJtNv5xB9+u3OZX5rEzmnBSRbpiGY
6Pgic/islWAnyO/SzPmdVtOrBqzXxXKOCT0s3bzELHipWbP9qDl21X6t8qERJXKUmT4kJLXiCAJm
UDzAJVVC6ZR1zftpS69UboiPJH81YaSqnaxGWx1sOlZ/Uc3reo+UQ0FMtq1mkB+n4N8VWFt4aWLj
PijT6re5GYvHfLj++3WDRlAZqKruH6FYvfbHCQ08TKHOt3g/oOJ3IkrA6RWtW3uSLEUde6vQsPQM
VecwSwK0C0g02/d6MMH7qcWewWwGeycJuPERXeQSlRAmWc06vlhuu8c6k9Ob0d7TtvuPf/HKheUi
l9pOBsjQTfgiZ9xVL7rmKShW/VhkKK5RGMW0MTMPduvw2uHQBLSHLNA5EKCz7R+3AInnnc1062de
c5GfTg3gVYPU8iT/NkInrUxxJeyyGbaJf74TrqO89jOd9w8aolUcR0H2rYVn8InHwfhj7qb0Q4vj
6a/MqPWzBtbh25//2K2f4hyAZJRbUbSWvMgqJEcSVBVULiy5sx/+Q0++9luuf/anlWoXzsIWtaiX
/3N2Lc1x4lz7F1EFAgnY9sXdbTtx244zmWwoOxcQNyFACPHrv4d8m7wat7tKmyxmqmS10JGOznku
Ana/4UGOimx5k4bpRjPV7YdoQVamMglVXrz7blQMAXoivbDZJpyFagcHcVCVAwGzn4qniMx4Cpfq
aQrb2Oz6qZvvWYJFikhZ0lPUGfNPBl470j3J4EKEnU3opo4Vm7cSW/3GS8V4qKRc+IYCvwpcecPy
Lc9wju6UN/kPTUyGEc+ypepORvR0y/CXHpqxgWVDIgr5jxKiw/i+icLbSIDpsRdUVu1tVHDzT5z7
ITixGto+YCNUO5LNjX/fADgx7gcRzuzLYFTv71ldarmtQAH6R7A+2quRps9DnKEnC9ZI197VxNQ7
1bElP5hpIedqabPwfhigM7gDfs/Eh2xuU7JlPjQ9ceMC1NSBjt1v/HyhMSqJowk2XE1LvMvSvj6V
cebFh17ny4RfWzVkk/bjrE68icxvlRe1vwkbHke7yUzxk6h50u4DgJm8alP1+P+bfMKfqOpGwztu
6DL5iS6aJTs4LvsvThvRBiMpT8KBIO6jVz/1x11XIJKlTl2ogTj9bTBShWfWOIbp+KLaip+zYqle
JizPT6e52+i7oWRSRE1rngxNwyew7er2NpAlyO0fj/+u6j6mbwPwPJrqoQE49mdqlrk61HDe7TaC
pauSFFRjTmnAW3EzetgI9caPi6rcx2oq36KsyOK3jydx6aSwLtAKlrZ69Uh5gpXJczSS5HMKrMsX
t8H/cy8tOezLh/iVw6LqhDdieNv56tlpcBukV6VRqJNkMU/QC6q2MPWCh3YY+N21YueFMo9v4/Rk
gUPIS4b5jsezHl+aIA9um05E8mDKooWldldl0DkAPohCrgH8ky3xVKh/xRrVnQ0XXRA/Cw5wQ4xA
RbChycU2S9q4uJ2uu9865LUGzS1pg+i1qWEyi5OW7KeWX2lSrtfSO0e8jZbzy5QsUdjSV9OBjrLP
gNbQW+YZVh4ngW+6M0vkZ243r42e69sFbOtliV8ZZAxuKq3yuzpRLjqr6zpZOahIMkguLGP6mLRL
8WXooYawKTsxuL0kbfycEhAnTBQg7jIb6DasoxZat6GLj846eSuEeF2GU8Eb/ljNXfqTDKR5hgyU
vHKTX4h+Gz3HE9geT8NgnnJP+jsOq2t5qskCpRmnGLXxcxFp8NQY6uRVQ2Z19DP6jxxE/tVtcCtf
U6pQVTzW8F4a4qTaJiWkbbaB4S6cUiy9jZKTvqHQwkm8cz7A6s3Iefg8ZtO1hseFypqNkkuVSdIS
LhivZRkkh5GE5bKbIyTAXSOJOcHw1v9COSfZzvfhh+P2UqDrRvgrc0M1q5o1WB+vS9i3Oz9ETihl
UlzJcS9tJ+vpOkAYpq7RoTjLBiY1eQ9/GFo5yaSu38OKY5nXkz/0FUbPqf+idAcVVm9xMqVdh7du
Qn9OFm5AD3hkpAu+yrYXPzy/NI5LY8Uxen1ao6CZP/IyJHqv1RAUn1I8jd2K8r6NqatF0ZfJHEWv
jI90x3yohS/T3LgdFDayjqFIgFOZJ69JNdf3npDZK18Sc2VXrjfWO5eNjayLVDJCvWAe7wbpr1JJ
ApytnYzTlN5O8xg/fXxeXPor61X3194XEDPIqxR7MssCgAKjSZv8FpDeCAjeesxcJCWwj2yDDOT3
sY5HtNGwWacjq6l/S9PGAWmxDm7F79BMlZyzrHhScTXfQfPYlEj6Fb/Sdvyjrfvel7AiWEQzy4I4
zh5F1CrIubEkznyYZZSD2g6QNSo2Mq0W8y1vDdom3VKOn/2lhDryTQIFrrewhnRM2qz80o+/2YUT
xcbpraBu5qOL9ZhwOFD5SzjcQivry8eDrx/+vR9rRfyQJo03K1U/EihpVeB7zrW59apcf4LFobkN
CRg5V3L9S7/DCn9WGGChmdJ3eZqG26oPwsOifccq23+ge0EQz4zk9WMUoiE3lJo+97xyvDP+A9+r
U9UBsVY9VjHmnpdw8ZsKxzq8jeCD+hK8Z/1RPUbBMmzRfW53MUqSm4+/8IVlt1F8olSzmHOvfYxa
+L3JGCkybekVOuuF7WPj+LIqzoBa6NTL4E0dagNVFH3RsDuab2QI4tBp9Ps0dkukbIlLsPAB2K+z
8RG9t2GbL0PwWpqUP7stkxX1MuIyL3k/3Jk6gY6bX8kl3BRT7daQ9m2EH+8LzlgjkcRK8YPAiPx7
6ifTN7fJW1HcqD5qMpMUj2SIq1XULDig95/sPx79D9bnnUPCRvpBotqPJxIND1lNm09ibMwzgTRN
4J+yJs2AHkON4FeU0PE3Z51epXyXeLpDp9qYjRjj9k30ffY4jo04hl3CzHcFHkdxW9ZdQe/BlaXy
K8QbPbKhBhxCF0km3BM2hhDo0rEk3jzcVW0z5BtZkvDJtB11O5ZtAU2iyiH1F1OgANint4SgvBfL
awLbF4LWRhPi3h+hZQh4hQ8RScCYePpz9Tp3fA7a8myZUQLm5f30Kin8E5rGo6epBYDz4/1yafLW
ozwby2RcwMB+4OjHbZo+7rzd1I5xv/t4/D+4pXf2I1n/8F9ZDOtKVjO/hO375IXma2VyvkevQZFz
7gGYcpdwAieULEmGrz4T8hDRTEHmMqBpe8hLpubnqEi8eaOLIJj3S5i5KGSsW846RCIAbGblqews
ug4SY5BqeCxDdq04f+GwtfGJnBUDYZTAqxZAFv6pEWXRb/I0FmxLINtZfYXaj1Ru9Qhb6U3mvR9E
i24eRRPVe8YLcSzaq9iTP9jE9z6hlQzwIWmbZOnbBxisL5/lpOW8zTvTxu1WjhQtPsQXWusRU8NT
YXR9gspAtPzjDXBQ3DZwGiph1QPt0yCcUnYkquEUXqZ91LebuhzEfSRIdDPEdT2eliz0QUMIW82h
qfrxFrywxW1UZBa3ajJ4jL1U6JhAn7bBE6zEDnRxg8JGsrGRPhTfcjb74pEwuDUd8tav2Y0hE/3c
81a5JdI2TDKK8gQysLJ6QXOu2w6pFI8hOrlXHjSXlsh6ahgz86ppef1o4InxJSMle2zb9Kfb+ltH
DNzh2NQyUj6oPAL8jFVj0x5L2Fstu4//wIXShA2ZHJoqCNVM6kc2cj1Be9fXYp/Lpi4f+FRrwjdB
q3OGTmoO/AForv3koD+0fnrrDIHsVTxAOrl+VECWVdsB4Lhi18nlWr/40nexSgjgb40BQLzibigk
qmleh2wHiFYXCbh1+lYq4hmPjG3Zx9/DtG43C1SIDx16p25Xiy0wN9A+MWpsm5chRJEb/CV0rIIo
F68ff/ULa2Pry7GWDigfVN454rU4JVDJv2tzF29krIyNZ23KpDCUxOw7vN2i4cTA68p3lWm0/uo2
e6sYSHQYUlHp7DwID3LZKNnR9qZH2ul26NnwVbWIcIJvQHaGLyi7H2g139eLix/VujpWRKcBdMHn
Lq/eZDBqyCex+jOPtYvv3Tr6+sH/yhhyv+B0JpF31hRvB5Ru8mObOlmxr6NbIRsNUSWioDc/M2TC
q8B1DINGCRV+t5ezDTbNKumHvGzMK+DO4iWkVL/xoincDmpbYy4fUsi4sqZ4MzBYuSF1AYgmAWbD
bVNaFz2tZdyWqS7eCk3veTBlB1Oza7JP78UrJOZskKlhrfbncm7PCV/TvGUqH5bUCfMBYSN702Rl
Q5FideNBUvqrqmgO0pCzb5G1ZzDhaMommR2jipkODfUETVUSNjp7+Xjh18CxM6x19tY5XzUmm+J6
pEfeJ/6XksCoGQeQqbc08TxXlyHrtBcd3ic1iehRGLjAbmYD6EEd4Pn58W949/viN1ibxzQUkFuW
97dkqZoNIYJuY+M5pD9oY9qbJ1M1bwwqlXwj62XZago0x7YbfTfiFv7Amlv8dejwUcJgl0zjYcjB
F0T2DuQV1dCKdLgM1x9gnffST4VeZFndigT5W97kKbSw2bUy6LoR/7t/Qht+nKmm9WlWo8JKfbQM
4dK4QEi/BhwdqvlF9+C3DaD80xgEr+g9RTcTxP9Pca91/YAexfIzS/X40DEGZ2eXzQC/zP9dziSR
XmVEnvBNQ4dkC9Ct2S1xcaXZ+/5WC21osh4yobsxZ8cc8vbZTVOx9gDMfN84nOHrx7LiHU+PfvZC
jvEpPKPhMhPv4sXpal5Ht4KdN+3ULYHCUWWm5yysIaxjoPrvtvBWkEtWKKBkSnb0JcCTJE34bVog
iblS10NF9sJWs8JcpxOdoWHCjiJu9L9D38ody4v2AdiT5IsMywJPdQhjvQXcM7+r0NDnmCdjtB/q
lu+BOySP/gweUrTRZaT3XoeYOESwhUseoQY4AcemCpCiebgW9hQZyZ4lHdTzIWNp/iVjPKgnYQh9
5kBDiT0eWRNwpsEA8yIQm/SNn5P6WEL48lsUon79KalrdcfbWP30oaH/pocpvAczyuyR0aV04/PW
/+YFCf+swBZeAFZKuhROjKr4YvwQjxWjMxVtSSbTYUsIPpWqTS12wGTRu0Ws3Yw8jsLfGZ6+uNIk
+97IOUo+UzWN4VYS1Dw2JKzaTGwyXnZPEWsY/V3FFMConLYk3xGvV+nO50kofw2sY/okWyJPuin6
UG1o3Xlmo7kXS33kWaTro56TvIFkT6tV3KJg01X6i099pNcwAyxH6O3NXWbkhvmJnwB8K2O+baIl
wfxxr8gt63v8Fgn+JLqRkLD+nUcmPHSUkTtcorrYeSVey9u8X6R3W0MqrNq3sirVF54WbfotUIC3
P6hoku1pbHu0NPkQeOSuRJMf3vNtNLF9z5Gt5U3f38smLyDambTzm+C0+QUl1Oa5zr3su8phrub5
MdAHEbyP1a6jLThivKVAyaUjh5qzBsGu2HtJGUI4AFIC0wngff9JzU1/18vOnFSSFGRf+0WQbGNY
VYxXjtMLx4utCYisqmyrZQUpJ7iUTwAv3dChlp7b6WJjgLOpbJVJ/fhYVR488rwYDxdWunQ/cLrY
ooCiFhM6wzQ+JjRhW9gjVLfjGkZOx4sNrfWnKNU9x+hRNL9wHg51samRzxRO9McE7R/r4lj5QaxM
kv9fnAZaT9uZuUCwsDa2LiCso1O8u3LKgSQsQRiG7eI2yOZr6ksX9o0tDCgmlNWHLEeTViMa4AAV
t3qT0tgFW7NO37pUJfr8AlwpTJ+jpA9dVqDGpa8+u33a9Vf9lQHJRY6lnPrkqOZ2+bRivquzl09o
+7uNb12quQ/8SznO6VHJ+smMc72L9dUy9roE7yRANjQRCucMFEc/PSYpvkCx0WmUz3tIKcrnPCrL
/NntN1i3K9hbPORxDGStBhUEF1YL/XBHF+nQpuFk1VJ6GRRnjxmewGd/aIov3Ti8OU3dZuEIWQHz
C274keOg3WqGFtdunEsc+G7jWwlulLW6h0AuO0qenhM5AT3LtEtbfT3UrPqkCGITR6JWABzLcotG
Zrmrh95tY9qauxlun6qcKTs2TXAwvIcO7TJPTbV1WxgrrmAFPqUyiddktf4iM+ltqRf5bs+K/5Bv
IgHGs8jVwTeteCNTujbmUum73YS2bKUPLDjyrCU5Zl2feRtV+ph+WQ3tlXTywolpY2IJRROAws2K
b0Tmfc0GGAJDfv4a8ezS6NZdko9kSKOgUIf/t0pGZXNHAT11W/r/QMWVn9YF2h13BFLo+6xEy2zp
lNumsZHiiSobpgOi7ww8ZKAalOyQM7gwRxFNNhA3kxKyqW0Ai+2afSfpAFps2Fc4NZ02vA3FTYCP
6CrotENZVg7wK8jEl7Jwqt+tk7euEaYAUogB9z1Bx4tuVFBNO1fn9NCG3sIuuiUqEOqgYppvWR6P
27h2gY6sM7cuD/jPtN6UsQTrUpstaTho9GGtrqz6u+j8dXjrYSbyUoJImwR8A2rZAgry2DFxQwYu
zJGOEXzz2hiUk3wTACn6b9f08J1HvWY363kqHdM3G6ALnQCZF41Ay4XPEHLlcAWEOWtUO9WYQhuf
C8mbGbbbRtwyPx92rMrnuzLuOrfk1lax1EvQyXSJklOihm5fyVwe3Di2+Dw2OjcB58eowivAkDT0
k/IYyyFZD+9ap6Cz4bmERiwq0honqRq9YNd4eb9vE8eCiw3DJQLFHBEt0SnPQ3UQIcuPU3GtenXh
mP6PhiVBmyKd05BvTCC+gljEbibW+Du3hSH/m9byqUmToR+iE6T+lk8qDsph46UdccuabRSuLkze
cBJj8mS9uAAEeV4yOEy6Td6KaT/tUIAo0g4vX7TQSNd7p7qHX5zT6DYEdyiXZOpCcMwqPOaiKS22
i9EvbmNbdy+ecaSnQJudRMePiSdBpoVsOvyl3Ya3ss1cwHwu8fPulKOsvVPwv7iZgeV0HN1KN3Xu
UyrHqDsNAU5quHxxvemHHJaXbrO3HnINiQ3wSE13UnQ6qlKLbRlefQpdCCcbclsJT0w5KbHy8I2E
xxEKYn0KmKLb1K3rV4+1rOK5zG+znqNEk9EU6sjsi9vgVqyKIDQxC4r81tTBIQuSYOcNrmXXyLp+
WQpaZ0wIPiqZyOcEnjygKE5d/tNt7naowvE3HysEkw8m/zbLfQ2Taccnig2YbbIi9noxYrvDfvlW
tyO4Y1OjR8eqsQ2Z9Xm5FBy4if8/giO/hMEKcX2k2JhZfwhr2O0qjC7gfoH0xIMDyDQ5OVEmoQ2a
ZaKhTZGGhm/8KPidi2V4moKGnZ2+q42ahfoWS7jn1SfVdF+lzEOQ9hK3PWOjZNEFQq2ulf2pmane
DjpMt2NbO5m1Y12sUJW14AZmYfxThmrp76SMhltZZNoBc4Z8xsbIDjEI2nyJalxN+lFnpD6EvesL
xRbCzMJF6bHpsGOSCeAOKPoA7qS6ye11ZWNkKwN/jWVBOIlQeAtIA4RWu9QrmYNYCNbGRrMmFE5w
NfH5JzVVwSfeUfIycSfFnHV062oFe7oWvpbdCcqb7TaBgQ0KFqjBO5nkYXzrbs081o0cfamTJGFy
lxRd9jDWjke8jWbV2QgBZgEyOGQEcKtqAqvXTVQ4ph22SKbfBzrquF+fEo8/gKmuDn0F8QWno8CG
smKrKIjFB/WJl37+qSEjEH4xddwzVrQCaLGgsK7VsfIrNFUMrbfo0k9u17YNR20ooMm+L6fDIAO2
SdJ22kyB48PWhp9mULjPp1qpI4eyAp6fY9DA6bmsXZuatmgmygg4JadeHXOjbzJl/Bc8X5306JPQ
hocmEJ8sFppXp9yf5ZGRdjh0wgV7ili1saGsL6Zl1N500rwc95WftK7g7XV0K1JFD+TslMRQUBAo
VwgFCk1AhQsmfx3dyoJFymbZU8NPa23OX9k//XSNyhS9X6//w2H/q9mgUtiej6PmJyD46DHJodMU
TvTp4zh9lwm/znz9q3+NnnRdp0HE4yeguku9VaTovW0z8K4A3WFg97ymMwiy6IqVqeDifghB2drL
oqNBsDFNAsOxqp4BMtg2lHTsQQRQ1f6RL3Wn3V4ANnCUx+0wslnow1pzFgXuBoqG6ZXrbf1A7zRD
/pDl/vr5nEfgbqUxwoVFOrrLiAFMJg4HboDGrtEwj7vBn68s9qUvaaXVUTEGXVL5WOusL7/h3GoP
pq9dCN/rl7SyatBNS79DDnMyuVfueQGgR1/7vz/eJxembiNIke8Okb9kCh0v5UXbrCKxuOm9wjy7
jW9d1Jq3A9rn83SK/Lz9ZRIR/ygm1/D8j/wp7zK4aJTmBIM9fqM4lLQGMVwr4q5HyDt7yMaPovRZ
qCGcp0NUjl6zhXBLnmyUyPO7ol7MTsNs8TBWNZoCbmtlPYmHCbK3sA+cjkBsfCEBaOv15Nj6srGB
ostyiBfHI94f0fRN07K6iQcn0CS2qA0oVY0O8r5cphPeZ4CDpOhNhVF9jVxwaY+S/z3KwJJOJI3g
irUBmfW7rkYP8JRr2m2XBrdiF53MEpVKOkNTZ36EjzNo/HIKryQ0F04hGw/YEAIQdRKoo0mafg/q
L3/WHeKAcwn5MsDD3HI+YmMD/WxpdbQUzTGJllfVAh1fqMJFrxTvABsXqCHBFNbpMJ/0ApFhrppy
S9PoCiPz/fUnNigQPCCITaCyd2TUgD7gh0m5o/PKuHUJKmLDAmULwa6KV/I2jzN+V+Ft+eRpx6yM
2Bg/pufBa/pFnExAf2XQnLsHFCq5snsuLc363/+6w4yK50SG3XySM9o8edJG+7p3kspYv6qVbKu0
yoeR9ojZmkCsM/HroyfH2qkWT1IrZjO4o6ct95YTI3Gyy0O/3qflNaXtSwtjxSzEWIuI1g3qhpBk
2wJ0V+7m2UWYb10X+7oteNrNQz2fBGkgt9EARt1Kt2cCseENed3VMfpPwZ1u6i8c5NItoGyOcWrD
G+CsnAdh4alj44HIOuCTbunVC2S9sP97GcKo/H8340CJkMqPphNLVJug18thJqJ76FBtElCn2pvY
H7vPgBVOZ5oXpHHqjhMb9cDRXi5iTfUpC2focbM2zqr9pPz+m9PxYAMfVBuNwVQbffrTq1M9WuMA
1F7LIC5sVFt3lECJmU6Zmk9q7EtQwEf/piuRh7vN3Ypgv82KHBRLffLhAHhoxIS0FobVwbPb8FYI
EwjHQttjwtLoVqEIFbItmFFux74NABSqjcN2xLoPUe7f+XjUvvTXxbwvrbsVw0QWKiCeP5yqMu22
Oi79XavN68fr8qdO804o2ADAagwyyNPWUE9vYpAT2tth4KSIb4TI059tjipADyOOLuyOAOjM7b5E
ko2g9Huy71so9t9DGGPcrQ4Hjw2N6YFCNxkYWZbDzDVUYtsXud8eYZ4e3seVZL8KTwzBnqZ4XWzz
nKc3mvPyswcZJbVscoH2A1xhEyd3jgSn8/8GulzU6no36hMJ5wUt+var57slW8QGH2ppQmjAVfPJ
QAD2ACRWeqxF73Zd2tBDXxc1DBH1CFQEZGI53Dc3rbn2nr6wo2zcoR563RkJhYg/YjomycURDQmn
+jqxHYmxXUUz6GI+DbwItg1byE1RcyczT3COrA865PAIK7o8PsOkju+j3AOguGx/fBwM764LBreu
BU2HEFKlpHgbAj7u/Vp2n0vixMld+VJW+UVTDtZ/NPRnEkigoYmuFN2HkDQpXY5Q/AHryaVk1qWi
wYdMsmneMIF2WwpFxb3b4qyL9lcCx+JF1JHU3dmPV+mdAovjMfSV3Ea3jn81edVkZm88J9Ay+Szj
AulzKvL6p9vw1vFvitbzAIAdztVQdBvDguB5xk5yuXex8HYKB0V6pP5+coYuc7uDhyfkA3G+XVma
9L1kBaNb539cB+BXV2J5hcBLnt1wprwnIViptlCTHhaYfld9vylMUNAbFMO6ZpPOMnGy/kW8rbP6
67OTBuI7Y9Y1ZwaR0K0/yGg/SqfmAQa3ozkWdZVTkZ7zAn1EPQ31PcR3rpHg332wYnQ7nJtQN5Fc
mnPD6oYfSJf0v1YVw1uVxaF4XhloTrBN/CkrttlQtDE0fc3ZxOE/KONo6DAaJ8ApBrfiOvEl+vNs
MGdZlj+5kXTbU7d6BAa3wjpZPFb1SLHPsuLkWWZ+8BYqSFt8HHeXPoEd1oMe8WJN5/MQCC/dDDOu
hGikptqQ3JTJlvo+agcf/611xv/JZPBLrBhPQBKtPD1VbxEJfkMzvNx3KBlfCcJLg1shPoBBxDgo
2GfSraItea7+WfpBPH489fVLvjd1K8SztJJ67qLxTCAaf2KsYqdogIiWB9TBy8d/4sKX+G+ehw0E
/II+57EHcSW/Zck3mLL65UsRkWnatMgIrmmlXFgsO+vKFtrBb4j3LwaUyHAzEiCcoAbUvn38Uy4N
b8V11mXo3y+hOYNPJO71kqUQhKBXNeguDW/FMgTDexF4Qp2TxPtXtl4LUW+QG9zmbsWyFGWZgS8x
naUPkHFTYtalX6Q3bqOvP+mvw3oVCYiAo1JnmdFfucCbeaZAxbgNbsVyAXX6bppN/tYUI78bmrj+
VBQuLHskRzbfo/G7medRIs8ibJcDU2Q4Un5NKO3SF7WCN+rQRUZeIc8NxEP2Bk4lq0+Ri+LSOnUr
eKulWEqqSPMjm5GqjyBm3MjWvybTemHuNqI+00ENt7VKnjNFxQ7HUA/Dlfpfp09qK0yzJvLDeJnC
O9Tq/Xudzdlr2kOnyW10K07J6HkAdzf4pn2w5JBvnIN814P14YJYQT5tBSqu8qJXIHh+T3BO3mVz
MHztvOSalsofNNM7h7KNqvc50ZDZ1t33zNTytmlw+KOROCyfkexJ+rnqJvQYAcmN1ZaXkOautay/
eiBv3GCTrPJJqSDzLeXw65hTDu+tpe0CdZO2RUa2XhSO7NCk/gxodUrpQl9A+W73EyFNdwghT9B/
hiRv+yCg9v8PPJ2HbDMtYTVuCRJ7UI3nETpNhacrc1+lY1fd5F1bBtsMF+7PmS3D5wqIg+ZNUD58
46M2auMvPjEulSwsvXXQoL1awUehr6BQq+AzMrcR0FoUfH63s8YmBYAtIaqgTKofEHAOYdlc8hs8
zZzQcZi9lSng3VWiGRbFD0ZX8bLNCAvKXbua6LptfOu8EaYRfgFtnwcoh06ffU/qF0exTZw3Ni+A
FeGETjtbwPYYPvmrGmbaut5PNt6fMerhtYEWudEwQvmkZRCpT5Q2Tv1fPFGtjJ8RWaPeo+ozwuu3
MUSLDc7mzqlqjOGtI0dxv8zJuKgfcCCUGwjIs9sp7K+JtVxI02zIv19UddiYiT8ovLmKT/NCWijd
8RBC2awbcrdL3Eb+64VpBSuG6gyc2a8q6+oznqrXPDbfdbvB7qFW5IoIXH5vqOuzhF/keA8ewPyG
sl91I+YK/3BT3/slrePDglY0fEPG4bVqJMDqI1w9ruGxLzxpbYYAFCGZqCbOHxIN/j5PVvVbNcUV
VH+nVVCPZ/m/8VIX/i7Jy7HbjEsYPjnFpi3i3QwKtgHoD515LthJ9bL91hOIGHw8+p8S2juXhk0f
gP95EoQjyR+aMFyP9gYS8fwrqUu4OPglKzaZyoFaKWgdih0LV9K+apkhmyiEjuIC3VbvExtRIYIO
gRHf865nv2IK9slWeIDH73jjwekpLTownfFb+I60kHzcJIrLw5irqL83sHgsgc0XY3LLPBiHJJD0
e4SPoko20RKKejNIEtQHI/1q2emKRXyfmQ7TSYDiuZ1hszhu/C6axSM1Y90dsqLhHcQSDNCszVx7
/xTw2UtvPdPBRyaEEsidnPB3dnAMEUf4wvJ4y3Xc/wrjUtZ3SrSQfxgKbU5w+IDEQxRGkNwZ5rJD
nQ0E1gEYZdBD5PdgnMC8RTO5n/Zwa4FEZAZbqSOEufvktFQAAR2LPprOFV7vdMtlGYLk0LJi3BjD
IKSA8tT8ncUN/zX4rVSfc4OeXb7JukE0W5XILjrqYBpel1bSr9TPg+SLVzZBcm1TX8jUIisPjLo5
auKM8BcDFmF3m6SaBHvVeaVLlwE9Y6sSExVFP3ajJK886bIN97m86ePl98cb98LRZgPGubf6CCWc
PhhYbjZwt/T6bKeZoXdpn89ObDIcPvYS1WOSLiKtzhrq3r+rrvoCK6Xyx8c/4dL6W+vTJ1Edl1Ap
+eGFmnzVPit/kzF1YoemIGj+79NKm6lSZY6pV40Y0drg/kMXu3U7Mbp1bzVFMlZeExdvM8qIu0Dq
4DAZOrlwmjC6lSiDENpGEOD0ftSZgUZK6JmDyBunzh1Gt560bFb9VBAx31UUDvZxFe0BF7smf3zp
o1rXFbhjrRZBkf2gi6E7redqW6XX2Mrr73/nsI6sF63u8ZyNULx9EGIi9U3VznEMoPEQnvJMxfWX
svM845jS2kryw1jkuuknfQcz1Hkrpqbee013RUDpQvjaXBg8ffqJwtTsDeRxuJyhxCP4ZorC7MFE
8M1xCjCb9lEk0WDCWgavoYHj9YsadVT8m4+lk8YUDjhrm9IRfT9SL+FrMIjsgeChNN8D6hk61hhs
5kdu4I9msqx5rUSaAl0L7xGYusU7t9Wxdmrmj2zA1UkfgB8jRykS77YVkdtT16Z+5PEMyGHatq9x
X7M9JHuK26rzXFTqkRPa1I+c+znrxwJTDxbgvRNwLMNNKuH57rY01nsoWUihh5i3r3nGntQ4kmMH
+xG3KoPN/VAmaEcR1NFDZNgTk526D2L84zRzm/hRpKnJ+2RoX9ui1E9VU1Z8zzrwW91eijb1o5mR
iWq9NG9Jz56yAdDSunStv9i8j6ZZPDOXI3nQq14XDMrUIY6u1ZMvHMw276M3XJVC0uatTSl0tkzn
3/veot0+qk37IMDgcA3BnFsfzp84LYeobnZLtMBh0e3DWtGq5zTvgRIu3nBn/QzAm9/H5Ty4HZS2
EjkJvEAr+OH+H2dX1mQpym1/kRGCovjqGXOqrKypq74Xorq6G1EUFQf01991+r50U5WdEbxnkBxk
w2bvNfwOS5modHudPEe9VG/UXl45633qB6Co7RhLFz/TtLdIlTmUJYBMS9P12Jla6GvYCnlBK2Hi
OqC2FX1nmtITAUztMq1vZSSv/QYvEaQCz4KM0vzZxAVxxxjfIzlnRkIcDbrt1r1xJt/Sp19c8D4V
ZAasrqvm2T1vSy1y1PDy+BN1hX3ifWfP7ej45zjHnfzGv3slJn4ihzjQXd0yb8/8JlykaHKBiEiI
CS4OaZ8bgrMhXujU0ufGVeqQVhJEt45scRC8C+N7t6+dargH91v6jOexPKY19N3HTbKw3eTzQySr
UQsem/g5a/U8XleTquayzZaFxbPPEAGlO4qKekyfswLqJwBBrJe9e7Ng+Hd15FcbycsUVUxYn8J9
/Jkvy2Kuw6BRsTAtXnoHuUTDdmq17uPLhvf8M4SrG3ZpQFM7UTYwaAHCsP5pmeCaVIpl57yEuKC8
G62GqrnaANCYd1w092KZCyTRkPw4zVsvzbsmVQR0QOmK0ijYo/zu8BI+rHonAs/qRpzitI9RInGC
VRepTJf+zkaIyt98uk0PFRXX61OLvFkf6jbZURx2fQQSWoNSVZ3nxSHu6mT7zvO17/7snGFfOCnq
4giJYPpn3jf0WzIh5XsAKQmv66RpfvQR2A58l239HNEclrN0n+PnSCTyS73Affo3EHOy+xHGLX8F
HUI/MV9chgxN3S73GMR9Q2GetShY24aN7h1xMKsdrFji9nvClqlcW2hUwCFtemNLvnb4eGdcS2On
hdLbc0xJAlP0cX+v8IiHqOIEteFtgvBVx+IlsPTpk19itVDmGoIIGGZ2nJcCnL1Odk3o+N4DONos
+ATb2H6vlGoPdKp3BRdgqAS/cWn+fSj/IsZ8/suKyhZVgDA/y80V9JGPSzKd5noUZbZlO9ofaRcf
TQZJi4OSDmKass7d/3JO6Aud8vh+lh0c2IHDe4RDWSRhzb3GJzlzIss6J/YD3BUgIddHdg4xaMSR
7HNqlMzhQ+Naet9CG/yQuSS+62wYqRmj3+7OfzRz+V4k0m7b+izGhR5MOxWPZJ63c9De/4lDs/KF
NX28PqdJHJ9TiIRe85y9kTa/+i2983KYFFSx14E9p9E05/fzssBiZFB2fqyy3VgI4tG+uLtVex9W
HFwHkUAx84GnLW8uMN1Aqa5hXH2te4vqbwxpivVQQw84u8xJHZ3rHdB+zobhShxqoG/EK/n7tfyr
HUj/veJdHbewW962HzH0XD+3UDS/q+Zl+LbnrhmOUEyzV1Qwi+SlziXkpO24IbpmCQTNwxJV0fau
BjuxGa+u5uyu1grmM7isk2/1EAPeZHq4BR/GLhbDV5W3NzHaZdAMBjl7kz32cCi+jlFTzM8op2r1
FMHmbj0sQnUNjJirhXywEYW/QFKIXV21GNfxT3gB8Py+YKvprrrt+y9KrJ18JrRNKnvIzQRjYhkT
sZfpkCNTIHyrsw+w3LFzX4oEND9UimeCMygxANy/symh4gz+X76U65AWL2mfqv4yjaBrlH3TNp9B
8dzuVdvK9d2t7DOe9d4nP6oYijPXGXfk13aeyAV6wnJE5Ta5rRLC7pxw51D0XXr3pYsbOp+ylesH
tfcb16VEN+DZymJgfZklsB7/3zJWWXraQLmXKODqcY0fOG0YkFvxzTFjYHm0nTo4H383SV0/JElb
vJ/mGO4C8KmJzP2ww7RGgZF5isWkSbmTbFMfKkBe8UthNpbcuWRC37YSKTZoOcoq2f/oBuGW9/08
0+SgCNmODdS9nlVu6HYyUWRYOY25eZwjYH+GmjjAlWNjzWGRpn4qaF587/devEf1vbePfczF+jVa
aT2ebiX64jglU7yW2PHopbSWD6ZEP1hcJsjCw4q+yJ67gUJrF9rXiz0vDR6att4IgDkFKdyL1MlA
DqwnbD2OuuvtXZt1W3dK9Sj3U02L/o89sjBeWvD4GODl5ebsU09sCrjAtKhWl3hd2nk65XB43/Kj
ZJGb+JnyBTYxx8LUCMcbwLM9dtAKWKFGoiP5B1sZ7H+OmpDuHp0I6aBwlczTX/GGt6U5gSSRf6CT
UNkbIfjrBJr7zK/V9q3MBpndmzkWzykE4T5CdEi/cd3/+tHBfeywolm1ggKzP5ubkq7tuh7q8x0R
v/VwnXvLtfu1n3DLBv5xakPeb8spU/Q+hnz1SWnB7nT0Nu3/b3G5n88o7qOIzQ2GK80Q/U+0ebYd
0h4q3B2ct16EtCZ9QonaHPeIk/wB5WRrvkN+uf80t6BHftwRoJ8aos0ZsifR73GfJfcZl6M7DdFA
/mzQmT0oqlh1ZotmWSkqlzCsUB/F5TCOeXqtt0Ym91W/F/cVUhtwBWAlV3YdUe64QXazOA6xlU/7
lLL5APm6XgPmPM4j8k8BHJJdgPe7Xxq9LwdKXArd/FEW4/sMBAr10MYF1u5zBloYVVeY4tADNQZP
xMny/bPa2tpdoB8MAEzaKdf8KKSj3f1YWYjyMtBF4EeUq+UkWlK5Y28L2sL43Pbp07TVZD1B03wc
78SaAHbYzBQdtd11bE1OdSOX9q947sZalQ7I2vwKbkvybe0gslQM9T4fBoh2iDLPEJ9DvHbigeMo
/p4WMidHtzdzUjYqzsgBBr7xiUHTp65KiJ1QNE6KQScUXjwc5gAD3cn2NLSrzsu5IHX/Lmlnpv4A
tlBvZaSjroWb6dYUICbCJi7/gqRey0O3zZJ8g8pO3H7sRN8VR1Do4sd8j1gKknsnMZ2+eqkYEx8q
4fS1KRRU4vUEQcJkWejvS5FDOapYhTRlDTFpfdFt2xwHNHlI2aQD+MB2cZjNMNKP7RLBRdDyqkCw
u2KE8HhLyScAGiZaRgtR7aOGOVZ06dS0jxhVV8Xnfo1GfbT09soAp2odDlWxre0EfnrSfpQznNnK
npvou2SZjQ7jmMJYC3epiI7QzJlwV1QxpNXhN6vtIQO64bvt+fLOpYV6jFmyvVC11hejJs2fK9FF
v2eNY+/MUg36ZA12X8XWqfqIXoQ6OlwYj3NdkbWsoPVzhCccezcLF1cvskmr5MUtSf/smpvKOPwz
hv6Q5VVLP+Z1IpMXu2ajeDKc4rXWTWmCoopte1bWLZVfVojbn3s91NV567i4ALY5WSh5ZrdPprOm
1mXUz6bGdpjHr30+Q2t+j9DBPO4CjpBdhB97R6vb6w+gSP5km8Z+zZJ1EpfZmsb8Vd/0HuuyznaX
LCVu3SYuNUHXCariTfVu7BX/UKeQz1GHLYlBWDvGy5YPpZaznUvQ3VN6WlO81PQ+m/fdsMXsBS5Z
jf2YygKoW9NopCzQmYE4aC5QAit3veIr2n6VaUmX5PZk1DppDoBNqPr3guyMntcuh1BEnqIP/cLW
tZX8AB1vV53UwEd61MB6Vm058A1ucLLNjCZoz+Jn/9UtDc4HPUX0ukUuLr5Fs+7VdzC2WXI/r1b9
uY4iba/TLPP4eZcjPWwDktLiCEl86F2CM54M+qg0zowvUdVG7SPIkk3Sg38AtttvixxsdonAqssO
HP1L8dXtebsh+qfsEW7XjJZwr8f7uS1689gihZhfQE/pfys2hsvMsNx9nDoB3FjOwFpKAPTSx03P
pn9g4A1FJV8BXL6D1gr2fkHxVfayyDp4awmZ4SREcz8+KOEUuS8ADq7PNXjj2T2SVv24w97kfYzj
JjtBkZytpSqE+csIZz7ICt5WGkC7l83EaNQgqbUgOQPl8alVfH1w8OB7Wkfk5Acn5vpKjENTZ+XV
8JzBfWM69DK1p3p3aOO7CbD8Oru5vqopRnYALQxAiAtQtHe99MM32OXx9oQ8TsaninUCThIu2SP8
ydr9r1pc/RVQnzE7yhzgnGMXQcQKqIvGwqghR1n3oG1VfY73YliO8YYlgTEBvVppinvQm+mLhWZA
dWs4Zct56cYlvYHh4AlZGmSxZ6PhHHvd87wTh5gaCDauFFbelwLZ0H6MtjHdSiiqMHOKULhpgDWo
pyeeE2IPjGx8eBg3MPyNYci+pMr3tUzgifxVqQ1oBog+7uQehmr7y9xOqZOHGhdUfoIUmUBoqyQZ
XxzZ6UGziso7KIUwceXZJB8IvBVluRWFfgei2vI0720NEMUWT099t0BS1cS1wkU1JC/EbpA1InLI
xbUqcnhqKhRr1qIUdOwHPEsEysapVhRYKVqj3ALuxQFu4uJIVMz+rLcBUBuXrw9jM/YnmEknTZlA
CKg5Ch3Hn1k9rZ83vFF/K1ZTPGpjrH0QW2LWl34p4JdRzi2sJLoytiAZwjKighF2VaXx591kSIKX
tl3uRjFNyM+JBiVnHWSBOaZZhGOI5hCQBp14n+ejBCDkgUXFeEwn5x6Bu3DZFTbh06eJijX7hqIO
eJdkZQSnwTzKx2V30x2OhSL7vBEYQt5hV5sXnQCZ/pRtbZU9zKg8y3KCC+1Zb5VIjovZYUszwFHg
COR//43tFY5R2kQzUoy14t/WGi4YRyAjEv0Oas7Z+JD10EbHNWvxEoQYW/9ul7S4J/hF4/vWrNsO
8f2c4OsPdf4bo6QBo36QMjr1W6PtERr09PcqbwBf0WaT2dHkyB+vcTMWj6vK0C/QezQ1uOujuTpB
hmI4snHduse5YyOqMirFDkxwEe0XBj2P9q4hXdbd1buUd4WgDV5RtYa71QDu1l9F00/RPW59lPeE
oKaMwX+N2nJNC4RjpW18SkRiPu8CPfb3cw6pjesSz3Q/TdNcb48Wfqh/LB3AVlr18TCgFU/5E/gR
BGlPZOErztpc3qVZIY8gkoA418oGSgsEGCmgdWBnCqn6plzNbAGp0dBhLih2G7LapisJiSv3FaS7
AhUm0o8oeGzobWfHAXXRw7DXc/Ok0MI9uIRzXR0IBNM+JWuWXAxSl+V9SFmB+0QYRfeOulotz/t+
Q59nFb9UcHEMKrBznwnTDqSAm5xxOCZbMLa5uu0MNO3fmPwv3ecz0JFuSf0/kveUt5WrIKz/LHbw
MFbemvPKBB5sdnZrdV+kcNa9G7gYX+bELstFpdYiK4kaqPvvCwz/+nxFqAUsJbirXg0FrnPoJyeI
QRBom/NWA+PJVP4pbHCv1GEneAdkxWTvqBum/8XJUF0yN+m7sNG9wiqSQWe2FZpqUuLQg15Lce3Q
3f/636P/8h2HhfEKqxbpxEz4Dqq4bae7OO3kH6oebipf8F174yX6S4Qipz7svgV0Aj6/oOobm+zy
aeZx+xSD/gAO05TVGh1JPIvAomHpJ1ht5+Z9DQBP8cY/v223n954+OdeqTUFI0sZOaCr1wpY6NzE
c7oBHkH/vXyvje69UGWiDCwSIeNbKjb9jsbhYssFONMucPZeI4kmSBDWBWz41aAFsq2Lfqg4SGth
s/eqogPfBRzRzXIHM2Ic8U00reXej0NQGwxrf1u1fx4BeJtt6Qq2vQAm8b5NBnkXxU1Y1Pmw9gzE
Qxg8rBY6wVv3lVft/ofe3jq9Xvuufkhr6hIaM3xXDqm3gyry6J41sbiELbwX06baqpnt+23uafVB
AO3yCa57Ie1BrLoX0o0CeZIXFPwZO8v/iQwYiL4fg1Ac0P70kIFpRVlkAJmFcgUrPtIIfPeVujD3
BepD2oc6NoVTFqOj23+wqO2dNjwD3riTXvmqPqK9idiQA9Qy3VnuxsdmhS7rCPOqwNG9WDVjHnVp
oS3UO3foFd3ye67El6Ad4wPZZygxTk3crXfN3ogrzdbtOPE5CPeDj+oF6pxOEKntbzJdUbQeJYww
z3UTGKg+QJ3i5RR1G4XinlKojnR6gl4tBG/CzgEfhI5iuFGo9G8PlEMCKYU3etmbRIYdkT4GfWsi
Wi1smiBgJn+DlBns19mbrfDX9qMXqRtAOA5Od0gc2GYO1CZ5iVdXEHKGU1/BXpkG9olmW2CaJ/Pz
sCHT3kcTVJvF6N69GtdxopdB4ZSJO4h/Dd3IkAZ334K2u4/hXZWohQKR7m7LUvsO6q/sCY+dQA0q
H8OL5g4Z3XrTaeFsfbF4saGrERipPoQXsPUU5lQ1pu4cPcFcerlOI/0tbF28QFUC3a9a7vuD4MvH
tIFRqhZdEIAOn9RLkjfgaCEIAupyiZUHtnkyyxUmytkbLYNXdrsP2s0YFWQWBIVnyHqKHsEakTAL
XOpjdmHuuMN+qYKU7C2BPHC2rKxs1vxH2LJ7gcrXREXAcCx3cc6Lw5i7/bQ1sQ1L8nwyghT7KLdt
wLr/DbhJV9wcJA2Tx4cq9b+TMJzrkKxXw3a3VnN6mtW6nfTyFvbslW/qw5iHJYOYmJlvkWQn+16m
ZEeLuVBfg9bdRzFnihLJOdhz5cYzeZilza8oq4Z52lAfxGxGIztGsBVxhg1L2cBO87jUgfde4sWq
3do8z6cOk4eBcnZS3UyvUd4Vb0AXX1t6L1pb0w4wILwtvTFkOg65IReC2mDgpvQyYNq3tkPRDUyj
If9Ex9FeOqtU2FHgS9ib3hGIjkKQTk3d1n4o4mH+WM/rvLyBmXhtbbx4jUEtrlGR3y6bsPI0Wz2f
FxCwjkG70gcyp90korGhCtsmWb6CTw6xPje9hb575UXuw5h5DCTZBBnZS5v2w5mOdM1PAjChcz/I
Zgj7AD6c2YC1yBsgHi+8RqMyW1A430QdAofh1IczQ8uX9Uk0YH1EAdsZ69b6O8n6+WPY8t8W7h+v
yoGyXXa22C5qcttZbLdCRd02QTA5zN4L22ZEd6eATdEF5jnNYbh5laB+GmSnSH00M5D6ZAPpEOtu
cOCsbP8LBdUg6gFm7oUsUl9Y/m5suwjucAfSfT3puQt7gPg69nSwzQZ1Y5SgZQrMrCqcdVeIEPRB
MHXM3otZmRSLdWhvAYyU9we0u9Myp/MQ9ij20cu83vc9JRgdrhY/2l2LEtjWtzTFXzlufKyy6Ngu
mmFOqtLu2QeUs9B1VKGf1Qcrw35jQRMhASIW99+RQjDkGBFxCAom4j1a6dhsY2Sj+HIzno0hvVQG
b3Yfp7yldneM4VoSEeyQ0CTQEFrHf/jvmb/i6Ud9mLJJSZHPkMO4cMBuehRqeP+bbLruKBhfvmq2
bOc1NfIPm7f9OzSi3KekDb19fY36jCEvkeZm65AvHylMnvZ+ffnvH/babvLDuB6yzg3JdLU1kCAz
bvRqgAhW2OBe5Qk2T31n3DJe2wUWhAOS/WOXd+/DBvdCeC0EATcpq68UEDjwXpeXGT3yN773K8vi
Y3KlgG2ftD3FAQSQ30Hpfj5rCcO6oLnHXprcuGkeuQBHWko9lfi+belaXofdtz4eN8u31SU9iR5h
3NV+jNti/TThFfHGR30lZfCxs/M8OLTe2vbpJlWe0ormZ6B+x/lQ6CUNS8V9BK1chG36EeD7zMAK
yA69e9SwkQ6iBHPqQ2gbSvcoR07yNMdx/TvPUWihhAaJCmL05N8pA+AhEsgNgeV39XDf8Cw5TDFE
zcK2jhewm837rDCZfhpkbn4Mebrr05jIMAEXzN6LWZkXxQhYjXyysja/o5K2HRmtmrewuq8Flhe1
Azr5UQb2/pPIhfkwMRZD8UCaoPYV8WGIKWNqRpO/eeToi7ysGkDYCGq4/73ytzbLz80d4qMQGwh+
1zxy7ZPSe3bPU7e8ZF0z8UtUrO5/CjYNH6ch0UHEG/A3vG7PKmeUjVLePA4szX8AQcOOcJlKgh4t
QKn+e5PKKevzDnIXTyjVxeXaiOxY0MCWA/EFTSHuWi8VWM1PlCMnX9PNfGZV04aw4rEyt731j5yc
Tmlzg4PKJwNZgotcXXxeCfxz//sz/3qHkp8U6Vkv4j4W9RO3TXFu8lR8r0fO35j7bX1/tYm88J1d
rEHh6vVTjyrnY4doawG+QOa5qb353NX9zM///Tt+fU4TX9t0q0dH4mxtnoS12DpWzt1hyBVI5cuQ
mCYo1SW+xmlmJQd7I2uepNqi0qCuD1tyBTLOG1/jlV/hq5imbix2iyh4gukGz0HV0NI+R3GUFHdk
BIDqv9fqlW/uy5lCxqYY5CTmqlTUcrBUbHfKk7B6IfHlTIe2cWQCtKIqG4bc8e/Rezy135j8a0vk
hbKrdQaTxaa91rz+2i3twwLBNmB58rDOKvkJvAGqwibhYIFkqBNPG9j41z7t67Ad5EM3lIRmETFs
xep0+hOA892pcoGvJcK9y7jJLamAcwW0dqz+t0XzO5dkn8I2jRfKFmrBN+mPHhOvBPm+RRSyPFNc
N/yND/varvSu4sGNudh4AgrfhqYHXpBAK9fV57DZexexcq5ICTDlV74vX5taPTftW5I0r8z7J8VS
XMMGCM76UbaAN/ElTs/7GKmwO97XKAVOqU/kxG6xupvpk8ibHJJTQex4gO29W5fXPTIHyB9dNyhO
HsD9cyXAc1+C1tzXhoepvUH/qsDU8Wqv7wB8La57E/aUI744PAUUd4kgaFnhdZon9/EuwbkM9AYn
vjq8VHs1u4Vj9DkDZy7VyBiIC3SRID5mauALtA42ZA0QuSJZGQ/dcohEGEqB+CKljSZVbflt9GxC
8zMTHT/seZBcJvaMF6e8tRXkIOjtIDAWBIkZpms9OHTHsF3jRWpMorHtoGtblUyNL3rSbdlpiKEH
je7jpWIpJmBxKkxe3fpwK/wLj6GGXwDt/ztVs82IByIBdKZEQ0QeJFQzThOFMVTY5L1obTVRO1zR
MPy8JPYdr504zgXL3kihXjnIfJ3SwUZKaQmTrLLZc/YgWjxGewAvLmGzv13o/8hjQRBfYCBbRJes
75pSrqjk9SKscE18OJStjR75qjF3gBYS4E/g21TzTYRtSh8QldoiYVOfdogoKfIfaUHn4uAImpeB
i+PdrjeIMZTZK8xfAAz8CC/p+onBoiJw23sx29M+3jo4sZ5zgHOcUI/QEwxcGi9eNTRWZ1HU8XnI
7DVGenPI14KGDe4joniLIiMBOxM7PkaT8u/S0ZJGcVhA/QSJimlFUopl2ZvuXd5Cx7HSWRs4dy9a
0ykbmq7ZtjMdmtLp4sFUTVhS4At8gjjEQJOUWJbNreo4tChb5FK9pYaf/vrV5gOiIqKrBIi8/Tz1
L2izPuZiDZz47T/+4wyY2wYAEVAqzqBhnDocMrVip6DjxYdCtckk+Dju+zkx7hLtjxbAorCRvdgE
BIqOa4sPOcfbeWnVdcj3sLj0IVCpAhfLJMN+Rv/hHkyqIjMhWlacMC8sIcFSST7gG7r6PLZHUocd
VD7yiYHUhmfxvJ+JoO8h1FyVqVq/By20j3squOhsFI37OdX87LL6BzXsY9jQXjD2kwNRzhostI7c
0YJDd+maNAwITXzQ0wBmGaTOiv08LwBtqW4f/+ykdGF5tI96otNYVS3D/hNansG2AWA5MNJTLx7T
hRsRR/1+BhM9P82gMX50UpiwkPRBT8PmYkW2HYGzf26S5VSE1mF8vFNqSLJk+nYfm13WD2nXFH/s
iwnrU/+/8MI/jimjspyDSHq77m9AgUyM3WknYfa/xBdgncDfKnSOFlqWqapc4ZBTQuY77ErzAU+i
WiTUAiQ5o59Tl+lIkgtgN01YiugDnqYmRUGq1fu5c8u3UYrvkfoRFKA+2onMY1tXEcOS16PZypYP
EA6uAmuoPthpmCeOx2K6neNEvphh+NYVKuxA9IFOvKhX0g7VfjZCXmKevECgMCx+fJRTDO2Nmcps
OxfyczSALB4HPoN8nUbaA/kNIS0kEIPr2jPXkBQia+gu8S5M2rGmXaCKceHbDYkB16EStruhO9zL
ZfNCMppDKOOcqAZQg5E/TGMX5HsCCWzv2gS8vxqrtdjOzWTUj7oG0xzG7H0flkr48CZpejBsqzE+
G1gGQ2xsv+xTsoZtFx/dVIyaMb7l23lqGgI/3zSFagowiZ+CItTHNaVtK6KhqOKzmEYoLSjwiKBa
P0UiyBUGckjZv5PDLJKVRieLnBWHTUU8b8mlRzn8c9j02b9Hb1gLirODhtBgB1G2upIPi1kD0y0f
2YQi92a42LE4Sw/Bs43XPzS2ZVCDmPjQpqZbNsviWOM+gkHME6cg8LfRmIfVpH1wk4IddMEElqZJ
p/6UbSmknXdCw+4MH920VZHrtzy9je4+NxPcK7ohsAjoA5uyFE2MIbHx2bqMQV4ixrO8Wyb7lhjy
bev9on/lQ5vmrN2gaW9viYBd1+He5ulQP5hZw8KEKQX9CHgKyyzsdPCxTtnmcmcNxSZKdvD77aLv
9izMQY0TH+u07vD+AQw0Ps8J1CekW5MjWVDiCQovH+y01qZv+xpSxTYpIEsBw8WdvGnP9sqD1Ec7
rfB0duOEDQpC9Qp7aIjT5Wp2YY8wH+xkOaQibqJ6Z5A61EmSfriOPbQlwxYm+fe5sw/Qg8hGRc7t
vi7lkGTirs6bNiy4fOHBoWnHWWTZDqzmLuEqDs0UiPoHOXViy3hXrbIt5ByNxMpMdvrRDH31G/QW
1zYkV80yf/LwUYD8n4KmQ5J+GYkB0jfoGsfI3sSLecEhVmPkPfmyRd2BD0GsVIzsJQjQDpqhQDlk
R8jZzLw70C4LWw0fhKUYh7HrNmE19vHDqqMVsgj6t4BNmGU+AmtOWB2vGWYNIZGiUNexDSpcYmTv
YQ1iHtqZgNUdp6m9juw5Hl3IrYSRvXTA1pAxg+lmdtTjfBR7AZuHEHg/RvZSgWqZWJ1A6OjYdvrq
FnWmLMgGDUN7D+ppgqWWmzH0Ch2SGvk1H0jIQYKhvYNkRRdk5hRD51H8ZFwXlbj9ghCAGNxL2aWS
jTKkKU6QtevvCOT8rkVgyo7RvXCccfMvsOvIjixPHljxrWVdSJkLI3vhCIhSik5uk+FtNF9GJO4n
qHDQkKddxnx8lU1GkVhWo/Nn8hc8og8rmYM2N/PRVRksWOoixdAaKihr8sF0QaZemLQXkFBHyNMi
wshZnTz10QDBjSTkssHQXkRqPtV6RVcIeqrNGfJlZUHCDmzmQ6hok4w2qzJ2dDb5M2r1BzYlv4ec
fczHTw18aicSVcUpHSx9rIcNOjpuf2P/3Y6MnxJELIkXlNm4D1lTSXECgK2fjyTdEljAjbtODtAo
5n+E/QQvOlNYiUcotfKTkJu9jEmavJezmN6Ce98Op1/9CC8881XHUD5KoAMN9aBHkQwpRH9Y9Cls
8l6IgmJuIMnl+IktVB5SmB6VbeeCXF0y5iOmmjpTOYdSxEka6FotY6QPGxQXTkFz95FSc79Cb67T
+amo9/G+jvj+2HP2138P/sre8YFSagCQJtc9xD/hVP4Ol53rL3zuOT0kVTyH7X5f6GZMFMi4MsFx
kEeXXE2PsP0OO8N8oFQWjxY4Tp2eaDbOSEBneQfmMvn+36vzyqb8CSilx6agEKg9bURv2RmuZCy/
dglEykNeLNg5Xuia2GUa4n/slBrIjq61KF4gFZ4FZVzMd3mmUCODz9aC6WtyaRM9l10aeBxwL15l
BoXCObMMqtERJPAhpHXKu7eq06/tSi9cISDvrKUFvmrfseQyQgNOX9JeQn9QwPBteQn6vD5qCugd
smqapCc5rWdVA68/DaC5hw3O//3mgpb2yFFNhuqkqWDcl7ZMQUBthFxz2PjeHTujkFSPO9bIECDJ
qiw71AZ1jbDBvVt2AySrT9sNk5/tTU2jOUBTNwhdkzEfNSUpxFdWaOmcBpG4q5i3+HMiHaSHw+Z+
C+Z/Nk7ilUw8x/AW6sW/DfFE/tTMVN/CRvcitiURhflinJ4UNeNpHdOoOBTjlvfHsPG9a3Yq9mVv
5dh+LKiCYSaDaNySiKBeG5bei1rLxU0r1bUf8wlZWVXXsBRlYRQejO6FLYfOo9XoQ3ycGZQFJLWH
bXZv8WZfOYt/Qk0BMVXMmaGnoU2a+2FM4hLiNEFs64z5qKlJTlBFgRDIBypr/aWONDgHsgnyjsbo
Xqy2xo2gFPDpQzMCW9pQ2ZV1b2xYSuxjptZxyVU9dfTExx56xXs6n2CJ8SVoP/rOztOE+DGKTB+G
ZFFHvcvsIUtd4FHgQ6Zg7Lylfa4dlLHJDKI7Ggesr9qwzMlHTIl4WG29rtOHgrmsRJUAwr48SKoD
39QLVJMWIB3tFT2hSfAZxKzvkI8MO2P+1rP+xwlG25GNgO4UHyA8dt0KMARDiXCYtxekk9yd6IlY
PozW1jepzPgoVkizBm0XHyzV1+iHr4m1H+akN5A6ddHjUExzWLrkY6VUnhEXr7P9kEaP1fKH0CG0
7Yz5wlFTl9a86iDQLgvyV5xl3al2eRe2C32glEOl1VX/x9mZNcmps9n6FxEhIQZxC+RQWaOzbJft
G8IjSAwaEAL063tVX52vovt0RN46duXOBA3vsN719M187Wh2AN7gMW3FbTHAR5EUHNn2Bfbv+Gg4
8i5NczZJfFN9Kv1oGTXvINs0/WavUL8euoD2qdgi/n9c0e9hxP+Q7H3USeE05F26cItVMhXuvMFG
OALHFiOgJWw8kx4y9syL621L8sNGNUArjJub7NUW5mWm7w7QWXtbhP1RO9W6hZKmJ+Yq0vVpdZCT
OkCKbtxLH3bqbAc5jBs116QbAV7oAiln2t92xnzUUMHCPRrXXdnrrAtfDvP6Y0nYTfybDDfbf4Zg
upGgJAC6cR3sBh/zgpkHZuL9tt360TyKRxmS+ISbK1jog6/SzIPPCjssWNDftGI+Sqk6RuJCJWq5
YgJ2qIpV+JLF6W3L8aOSqkUxT1DNkqtZIZtMhiSrUpbfFgp81FINSPnmeZXblbZFbT3QFBO97UD4
KKSagbYDBUPqa9bt8UEUmauYg1H7bY/8wyZNpXIw6tXmqnNzvxTvhptJf5OXGZbjh6g3g0l7DEjb
BqyRKOV7I9XdROHAR3/YoytP537M5u3ay0JXVnS0WpP8lonRLP2oo0pxOlIAI8yV0qgBocrn87cu
t9uvm575RyFVk2mXLd1krgbRIqcNBwMA9qm3ffjHkHfEHLObm/g6atcekh7GdM1086e/Xyz/T4Q0
DdqL3nJ23eBWWcIA6DtimL+3ffP0Pz8bIsc92vc4vk6OW5gl5n9Gy3/c9tkfctO1gZesAWv4Grhv
y2grfk+duLGE+lFQZSJMeQTf6KsKmrTlNjftiyTZzsrbvvyHPeriKIaxU6yvrs//LGrba8FBSLjt
wz/s0WS2cG63VF/bAGcV+W50wI288cM/7FJH005rIg3iO0zxIJ0B5izWN1lLwOau+M8FE+VWM2/w
XCJC3yKj+pIO9v8i4/0vae9HQVU7RU0eA7xxnQQq1+AmYNh3DzceXx/1VKLxvpCghl/bxW9ltI4E
dvAxue1Q/yimSnzEkm1d9XV39DlpTHLQ4DjedsB8xN7uOC8htp0WHOoonRbr+prky3rbgvkopWoG
fOM1VeoKzps5c+7hnT2KG0sZH6VU6Gs0LjC2XOMl/ZvOTvSflqD2/uWmrfRRStXAtJprsUzXtV+3
EvDKPwnbbhKqYLF/2KeQAo27NMFdYecO1Es8cdtWRQ4K+Y3v9cNenSlSsaRT4Rri+K8WZjrYHXyd
mx7NRy3VDiuMZh8mdZ3lFAYwdMaktEKoX7d9/Ie4F/PCc1pMcrpSJpdqfdc8z81t6PEs/SieSsPo
LUvtdLVreJ4lrBiZdP+HScL/csx8lE51e0Y07r3xuiIGQ7o6lksOusVtj+XDjSoxK5xMshmvLIyi
GqGwPgFGc5OTAB7LhzsVTFm9uhiPRbfRi1+AGrK67W7LsD/6QIklI3MMAvKVNpjTLHGvNgdIAOAv
dtujif/z7sAwWYvzKx+uKFmDvbcUqrTgBd346R82q4lbnYEdPVyz3gHMwvhYJ8vN6/HDTgVmfA0w
BhHX/y5Vd2l46+KbjEez9KMQCdz4Yp5tIq5028a/bN2aXwUHuOSmp/5RitTxSM5ZHnfXdy3IStHe
6G10m4Yq/ahGWoFIW5UK3XUj7DIV/qfsty///+9NSfrfesP/oXbyUZKUghocnIkAb1M0E0u9olfT
OjRtGx5vVRb5FVS7JhHJzssxtuBTAbsW8cEANobVQFFLFHq499C/LKZKpNwIL72ZC/mIOXxKwBSb
c0A0lmkvJIYgGiHhQAEEW/939x2PZ6h+U4UkCty7BSgmmc5ixq5OE91dfDFAsnHHp9jSb0B9RMUT
3cCfgoBdw5Tvt0p6a6CRnaLMlUzDp+A7LOpG9oNEHWdxmWO+2F3W1DfxATwcSj+3IN2ow5BJ11Wu
8XNXpQCOHhz4xpeYFl3xyYlkWg5NupiiFNam7sVtWWCXbW9SgTLhOOdvHJNQANsMArUOEYG6dVjd
IJUpk5az/qFPQ+GPgEx5Av0i4fwcgVSH+wG+5kNNU5hdVoWXsQdp9H0ihwGmNd0LV+jkaL2y8TEV
MtNHDg/k9URb6Ztaww2mfWjVXoR6l2DR3MEQZhQl/nVPHwoMxqH2QofE3AHUJtNqAskJI6YsttHj
3IHVedzeAYmlKejyy2sMQx7zwqW8Kno5p5ciDDYqV8emuYWicyS0bLgZ9ae4CxIMU2bHcAZiJeG8
ovEQQPqeGqBYj2qlffu2xT6Z/0qcPDnMsdsotZdp4CrOSxvU5sbKjCQb5sM6G5FUyvTFNOMACQa2
GCm0pDhEMoBqYdjAB6dFKOkCj6wX5HzNZsu1iZx6RCuF8hr/WcTnkvV0wSxAP2I+4KHJYVPxbRtN
BB/ULAoi/8a8hYbiEa203j4O+FnZUGnkLgOts4bT3YMrhTb2T+acsE96G6YILpJw9MFIbmGSfgaZ
ctq7S2YLLA89C7hZljL0Pn+di2lrfyCQA5jksAOLCNSg3qcmvoCgmozwP5Bw7UStRLTFONdJqnsz
lg0sJfM77zBBdtzTHIo0AeUyfZ/2oEHpcoRDHdDUIByuVdf3Q+dK2YHjmJ2yjXcDw9xTtpBfgxeS
jqUDKgCkOAvzHv83CnkYyElDcjEdMIABu2nSs/f9yiTLftJCbev9smbj4zprNZWwydyasm2KOPmU
gzgPtdac6Q4rIRnU47ISqQ+ejbb76ljSdheV2F0dZzjXRjDUyEEKfsKf5aHG/kniB2utTu/4rjSs
wMxi5rVslzzL71yaKVEhEk3MjyQmE7usAsrhx3gHtq+rMHyRbKUggc9/PGdrPsMVmub2V98NxL7Q
ZVraB5dzI54552j8qSmGTU5JO7wGD8vMTdPSKN1FX6dFaHF0a2eKqrNUTKTaXeLqnIz85PwQ06ly
89KrJ0UXB/RdtzMAGQcgwNJqiDlqixhSp1AzgHkWkEozEEr1d7kU3XShMyn2H6m1MqlB5NxbiPJa
lf2jsMKk1ea0Y9dU8RWm1kjUogmGg0WfPTWd2cG+LAbUWe5laJLpkRSwfviJil3SHNG64yM7hL61
qowWDfRux0zU/hYYuEzrRqUJCuXxIpdTknXWHJuwZP6LjmWYn8kIK/3HGNfYiiJuMY9gIFpvW/Z3
bpYF8w4sgdC2RBFjdSe6dsH+XqNxt4eMR94/u55t/d/em8Be16VBw9bHym/n1g6RPRQAmLnnUMSr
eSQ4B/ldBvk1+RrSKE0r3J1mqZaZvcOJ+125cw4cnzyLriX9hWr4aP7aO4Oh0QfgbogroZXqmjPb
+zi7V1O0KBwGjVfq6ICaC/8wPQ1+RzaCrHXcHGm2n0TuLK4SQCTBMM2BeOrCgYGlsIWHQolp+LX0
GVwjqwkWntAuAe2c/tAAk4ULL7p03c+FjFlzwTmNU7duV4miV5mkPkOGTgWcVQ4NPMJ1XsGCfJ2q
bgHs6bwp4Mw+85Ux/t32lhpx6O0u3A/0zzkaoNDydnk9bpOIwHZLmlw/M2xvesd2veQng17S/Mms
aefuPUgHEuvQga18t3UNKDMR2dn0ENZ9FV9S0UTrpd3jbXmgYmDbCfyMdJtKO6KOAEpHRj61m/Ph
twTWbr3oNs1HWWMeek6+qp0v87etDatgdbYwx9EYhw+CLxOC6TQoGMHsBZN1SXJ6Utjh5rroVus6
HeW4qzIFZJXqsuNi7kFFTBLzovdYTAfQU62TZTFsMisTqucuLWkw74yMwljZPBRD7MYDlrczp80K
5t/cxtE0j9eCAgRi1ORep3hZEBBEVAOaNY0eVsiRsdE3/MrdXzo69tF66HwRtgsMmCn7ziZXiCv6
WQskwDrjq7ub9KTfi+S+0G2F2yTIoe6gQ5ye+NoXAD9bBppMvwJRiHHnfuLi2DQt2/9Oo2vnn00O
HxoUq/okyn+TIRbLF8Cd0QzuI0rNKyB8oZdVqgodqgXtFjtWSCcGd+eBSsifs2x0mFUZYRq3/EnU
DsvocgORjv5suw3eJ/D42BZzr6UCALdmSLUjHHm8AP47t4MG49VEiaodmre8tmtD0OOG9eJrbm3n
jwH4XvWyAvV9sS41RVIKkbh2BNKqb+mXbgmZqXxi1ul+sTAt6ssGDQ9wYHECwGAUkG25T1XQUuIR
uZTI9jzJzSb/5gwFo60aMBLuTWUJyrCy3lrZOpwtGQRDUTnEsSz+wfodhfZIw/H8FEW7JC+4dXZ5
FwUwEC88X4z6u+z0/WvIbQw1Iide1DlYheJfnkVm/wGebDb82cM4QJWY91lTlCRlktboK9v2CK74
4n+4NaHRDJAp6J3HThYE/f6BtONDCt7q8AkQ7am9NgIyF/XOdOzDgWqoPQhcWhJpHxKSmP6JgJrt
T7krfP+iMxOP2P5J038DITlGdJINpDukQ5imJxptfDyprtgIVNOFW33VNP28nwMg9b7UMeZswFZF
V/3vKJqp+6xbhwAn497vz/DuphAsg0qe5hPuE/A3j7mZ+uEU7VtE7tuQ7VG1RIjwqgnUdov6zdTw
73lLRXzYxa7Sk2pl3DSlsSNe+4IYbTswKtfhRKJ1iZ7CCBvXN7WgCXSYGzhQnhK66LmCGeVafDLR
MnHQ10FH/4owi8w/Mb29DAdgZ2W4Z2ocu+9At5r4jvvUihMVUVqc07C2Ky19aLIZUWMUxuzFIuom
gOeZYS9I1U6EBbxrJvMLqOXRoMrOOkCSyp4JKBFLyOCyrWowKLce4oToHD6tqnNHHxdir0Oe7cVT
gcl/8NK9VBhjLFFDffdpz9mGXt+p1fNmNG4NLln0jCIUz14aiXnT/nFPBtbKh7kbFd/ug8CME2yV
NF77e3zVpmK+kNyJ4gEci5DWyPz2ea7gZ7Ds4HzA2n//W+yWRE+uVWoo8E/E2IoMRkW/x3GKfd0D
Cc3rXrEm+5tOeW5PwL8SHcOCfQFDZXFmHarF7iO/sE5PoatkHPm4DP0evhvjmv0OA7f7Jmpp2MZf
M0Bk9+uQjjgbS5nGqb/bgMnVh2UzuEAxG4ob7FeY1U5LOBp6cxYJTRERxDAVOvGguajV+N8Wz/P7
msS4/ezlQSatIdUyNE2QFSi7DXsjC8OhRfWE9wb3fp7cxaH14fsCNx5xz5AHJZ92hC/9cbNLxtQp
nma/3/dJ6wCv9kRH42XwS2wufqcbr5JlKCAyT3uXHhEjdPuPYlQdq2K/xu4U90ncuHIM84Ycz8Ml
4nM6CNI84oaOyJc4hrf6XSLR+twrHqTeqyYdQJCDH5bhdbNggPUEXZ1fDQbYEesirnV0y4+tZpN9
Jri+QVACbVkYWsKhS8Vl18UBmQcsbWGM2fHFP7o4RnwPnvcrcFrTUqFIDMy2hvCySwERnlYyqRJT
gpjhWx3pWGlAS6kwY2l/KAD5TmHpYK3fzWlXo/NGkhJVt+0pTdT6TrnNoCeIhsdoXXMkbLzbrxNu
6St37+251KSM/l52WUxPaH3R6LDk0wrtbYrX19ZkXwj5wk3E5KtEHEsP3c6bvNIqUvTMZW70VI0q
9zC9IjO7M620QNSiTmGeJ0XsX5OOBZrpspFPIzFj9w7VLrIOy2K3rMI6yQ7tRun0ArqPSfQhxUH+
K+Qyr7r0Pa8GebaWcTq0vuKjybtvcZZbGK52RpoyWLLh00f4ltNTqpJuhSAgyvk/u3F75zeov+gx
TNybxyTppuZfhnGAf8CIQFYFXnjrsJloFggowXZ35tdK82Y4IF6Tydt7QqcxRAal50sxT42rXAb4
2zXDX8WYTZp3MDfTXCFmH2b/xNo8aV9mpDfJHTYJAayMZq7HOPzSvvf70/hZoozFsqqNEViWmZkU
+2okW/2J9aiLVDbyri910ufqHZed2+l+tFPbtFUPPNnPwMDcfYg8yaa/bgRql1cxEJwEOXymXzUz
i/c15t86/wls2NEfEC9oL2EblgdIJrWL3WvEePppA3fenuQ8+DMTg6W1wuWh1tLgRcXoTYq1e4vU
AEx7tnWIf2g/B9UgjhE9skuq7PoANtsRIBa2vbRDQ7u9bBhrzGsU+X05rmoLI9w5Sf5WcD1OP+ga
USxPCevUI4COi6jiZM7tBRfiap+WsWB7HWVJt1RyjHAJlAPO5e0s4eqtH0zCaG+qmG87e7VgKUe4
D+bdQuaEQshYAWcLtnSZ92LjpVtZQq5RAabe98j3Xf8EbPe7o326Y9TTb3TBeGqCI3iZy2In4bAY
mIkCGcaHc+ZQc3kKnVn7Bwt+26EQMs4+Kds7g+DOsehoOolEuGryYs5wv8b4eSj5rCH+HI3Iqf5y
wI4bgFcEUThsO8yH38UypxyuH/gT/GAUdJpSkiVfTj4mBBxjR0RYynxbMgjmnDFSn3rG4rsMLG7H
yzkPvapbwlI4+qxiiStt1KYeZiyV7g51eipxWExUgsvsF32yyA/EVQxrux+cmClHbyydG1obWbQK
NZUFUVZbIPF4XBM3iWqmWaRLZEb5U8y7tUdzl9sRUQfqWhBQ26U37XnNcXrBEmEc02pERLfc537C
QoeFSaPZG9hK4ABWPQ2F+O4wiEQqCIB6LI4Y9PDPCQH1/oqIRvbPFKs7e8hZIUsFz9v3GYsVVRU9
9O2VAb2+orAhRx62h2Yo4ksa6DCXsBvt0r5EBRvWXSXbpnxQlYBzKKrme0Q6VDkC4QlMmEUOV1W9
gdHOKRh5FapTujRej/9A4l74XOOJ8A1Qzs0VxWmlvl0vRQzxKVDaPU4i3OINYizRxFHN00Jntkwn
u7RvImqT6dxlkW2exjgM4/44aYnZqPJ9fAbKOxEJFIwE8uQfPnfWlhNEObAatDh8ycw1Fgqk3XsF
LHXYz1EmSH/XF82MddeJQJHlM5jMVTBl1qy/G4A1mb7SDWzwXws8BRpVJjlHCgeSfK4QunRtofUv
m8Qo3NYSGQaYLemsfHHpGDhDXT3FBB06PdBNfDYBU+tfQkpF4ep2ysbsbdgbHtx53Aqy3zdbQ6C7
SQvL9gqkBAiVzipE8XxJTIBVNEZ3EL/8JiQZyIOIQiCqSke4777uzboYdlApzmGLPMCq+fuA4Cz6
ixJkTn6i4vhdrDgXhYT2RiaRxsyoBI/72PYFbJqZZksZ0tzbakFLJD9wTdAhck3ytCoPS+egQego
2O90bPcqSogAixBnNrLhgBxGtF2VaNGUzZC88E08BryGuMxieLJ6sdjvoF21le5SfmWN6+9tNzel
80l3muOAPB5Yl6kUXNgaYwj7GTWstz4Byyu4JTzHRY9AZ1sidkbGggmsbUk+o/tGCPwASfQN76s4
SkztV1HhpoNbzc95jaMnCZXB3exMXNOW5KeVDdvnVUr8DoWJn6xvUZ7ct+HRhmwq90H9FRv9M7g4
3KFwF0rZ+F9Tp3lUxhbHhBXO17rvkpPAIM+RW/elNQbzlAXU8AtoIzj1IphHLw9DlP+Ig4LEqd2T
Pwvf8JjmoTiSPRtPnkU//DA31RZFPycsKVM6Qbs6xHl7Tlo9YPLTy5/FFBqMzA04T+FvXe6K4PUE
HzW1b0fMao8pq+G74n5vTWafaJOQZy9UXA8yJV/XsSheJB0gcuWYmirHBOaSZUqVq0b2frhHw+9l
Y697JKYKgeoIPXwWyoDj+AE61uay+gXnJgbQ74pV5q8FLGXuAwpfuKKH5MktG5aNQz1qUs12LkhI
z7gBlhp3fXPECCBDDu9s7TBhibXYW39Amak9u9QnSNj3H4PfuS89SqElbIeRh88jXvCcptsZ/i+/
chbUfUxRZ/YykKv3088MvpLPmJRITjAx1xU4qnvllW/6ck9Yl5dkaeOnwB079EbQUx8vOL5iirBJ
5E30letOnfEjREW6XV2SCeRbvq+8BQ+QicuS5WuNIVleJ1ncfnKD8MdVTOqNESfbw4S2RgllnKqM
FdlzXuz6tW3IfK9yYc7x3uSPiEPhIzsClQAQzKq/4s2xs5swYlbFI53vDZhFx4HA56AkqIM+NR7V
wSg0yL52737RhX9DtUbXiZ7TBzkS/X20lPwZNN18PeYAopXG4dxLZ2tfZvDuKhTK6b9eY34N1azu
uMbEPeLKnY583orDJlFyReqnUTPoCmQGkfoak6i9Cz1XqOQN9IBwUf8BE6rmzi+HyGtR40vimTt1
kf2U/RK7hZeyz81JFn33EO/ue5rO0TdUnr8MTdKdpe41yqg77hevu8kfAkuau5w684TCK4xYMkny
FLXhIJs6Ec0Ge80ipAdBtrkErz66JJm2GSJYzVWNO2OD2nBYEBHAah/kK4JqSZl3armk84jrUEj/
LydoFrZmUFE5kZb90UpszYlJXLPVsjT2gGNHzNBz9PvBFhrHVEcKdueRfV/c1i4o3/kNhwL6+3UY
ZntCumt/tATnW6W5S0+FYfZhlpLdjVkb7osuxi01FUX0S8FYk5yGOWpl2Wr+0mMm1JXdnChULxHm
nQEDf3+a+3OuU/GZKsrvJmBKH1ieZljiPXlbdpejorVRhehaellx6fa/e2gEsAiJRqXDr7T5UxQZ
7slhHB6MZsOnAixCexxctv8GK3dFO9Dcz/2CwjioRnnVqz5vS6TGb/vguu1bhwafvt8aK15hY8C3
khcsUZcmw//lsjYIOa/IKS0uE9g/ckxVD9H3NqWWnRIUgY5S9t296eLxLVpp/Cvi2JFxSs1d2jLy
5gbbXlBkh3aT9Ln91qFXdgrbvF+zOPAfU+foz3mazK82t/Lb7lVzQBl6/IkwHEAeGIhsh4BAMjqL
2b0PJWh4JWP/IZQ/9qnbfzO/QfKQ5ETEfWlbM15ggRxeKBpFJ4LT7By1OdobvEmyR9PP22WCFaeF
G8yEqEOGxFcsxO118w05ZhqeJVCB5T+52hpTx23LUJLJxQa/6sWd4exdPHi8X0RUq4r6k0HwnX1r
wtbH1ZZna3sftKIHVSD4rhbOB//YKjnRh9AO+U+PY0Nd012j3jW1ZodNQpPv11aZyVQorjV/1q4B
j2Xs40GfBTW5raYu8fuBDqL5PG/x8kvvbFWnHN8GwzGU9tc+hB7rPxTZZ87wnuO2y2BjILyGsRRK
cDEixMyFQzYui6wSsqRpnUJsdJyszQ/p+J4/p3sK2NXosiPccQpURRdUStY0Hb8PM3sHuOw7QCiU
uZNSXWfKlZrxc2iBXE0AG13rVSWyrzNQaiz6X4jea1TheldyIprxa448KitTF2MQfeT+BXs+geks
6naonbZPKHmm7+Xe7LnvdX+nmjBcve7bvNoSq8c6NEq9ZhERjzsaFKZudJ8dkmzJ+gNKhdMZzQwU
11xLM1xRkfpCfTp+1mRvjwmulxM05s1Uwf0SqaDLlviwLHlQ6AqRcI9xi+x3gpoVyjZd9rgNRHVV
ti4oOU+bWn/CLAR+aECkgb8mO/HaguFVK5KJAkg5hFq1CqjCnJcgLHqlljWkRp5rXtcsKH8QTSP6
SiN1qQLy49yUZI2gpi0G9t6HnLecoME8socIefaJF35KLxnoG0+TXkhf0zEl7UsLB5Pw3jAIfzhj
4wkHvGrLddvdFRmwrGLl5Bc1oAlHKc6G0uZMPbbDlqG1xdGkLVfUhEuBpq0r6cz5YRYptAE5zJaf
RqaQd6DlbtRBawyR1mFV+s1gmWqUA6XJa20Fj6oBgfcDTxL7eUsxxoqB0+xBqXkeXqnY2tNuMySN
Pb7jcTed+wSP1P1nXuTt93HeSI9oCAkVOnNZtyFWbAZ36JGwYalAjq4xYYDifwXoCHsWMScHxLcA
FbRrjwkE24wPi0UruI61Jdc9Kkb5e2MguAoskOwEl738cRBp9JsZgOnLbpjWh3gkDUoyAVdxOWZR
c8yRu9UYPUADvyTD2r8ZKvf1lHjJasw9DT/D6tGO0T3MYkvIb4sDa7qOnZWM/K8O7Y/nOPdkqxlJ
Unec+U6XR+I0PGpingKqqeJdfBZUdjCF39WQAkA6I0A0IZtD2bkskYe9S8VPSKjil9ahQHuM8PjC
adFKYe3lhsLAjrhY1OgqdfqTzqJ/dItihGmqKM4dXApGWnVw0ftt5sxccw+nzhOyif7sxlH/ybZo
xzZG+5g+N2jXmRIFSuGrgLJaUU9+dt+Ymyc0yHd4M1d6tf1yYGjuo6Hehwna9w3nLq/Q9Vj4vZQ2
/5bMKZQPDcUhcICOlT91ZBXy2Pdke1x4ku4o6obx3yh9Zi4dulKXIR7kXZqgPIPCIEr2d+uUrxVJ
ouH7no9xdiFxEdCMSduuXgSAxEc2o5T+tTGDOxaxW/6ExLquhPZh7WsLcZsr84KNP7atxTh2jrpf
e6DtiEANYCP/6d3J7lMG8eE/34/yTaYhqrNuCs8KbYCpLLx7DbnYf5m8SD9xFd7BsEVYzB1SQH7G
kNqAH9zFqIKS4OcLwNTbd5ZZeMAgAOtAE4mpfSsWEl8UQnOJeNv7z2hHrepcNAVz5ZJC9lgve5f5
ipIpmssJbfDpsGcwrVziFIoWP7Nn7Q1/pnFEzm3T9S1ck5CSHdMeL710GcppjWARRSbYta/etO3f
sHjzaV/bxNdi9QKhIVr25xk/9Q9FQ7uaLHfivlFjfsJ9F/1o9hH6RcJnjPE6uZw7YG5+uzHusqvg
wb4PatvElsW8oeCgB3DKci9SyLWjpsdJLRv1mRaheEYrbcjuCGSEW91YickuKAuis0aDAYKYCXNv
EDLbO7YaJOCGdY187zwt3d8NovKHKIlafj/upv2MEnJzIhPVz3yyhTxMbHWvs0cd47ATqKIruSDk
qHE8uwM84OllmnCcvwY0s+55x/R2BHKog1xGJPY5T5L3+opg+6OKOeIUOOv17w2jqJ34Y7EWsKbo
+61F3MbbZKil144fZI4+9tnTTgzVum7yk43dhFeGqCBGLNbuX1uCbk+FFGe8RDbx6g4UzzAdMzWz
+bikQ9FVkVtwoQ8jXF+la1CO2DAzdiXtHEOQs7Hi3s6jQA45R0iodLJLTAeiheL1f3F0JktyKlkQ
/SLMmAm2kHPWpJpLm7Aq6YlgngmCr++Tbb1tk+mlgLjhftxvL35Wrdp/MBfTJ7jqmJ0YqiN4iHCO
PnJaEn78bFF/9FhHFySA6X5DbK73LLAwcdIo23rqe6X/89xIXVj4bu9Vq+cHTiv7M/S1npNuKpw1
xa7CcWA7jXthCOWfwxVW5qb4ED646TBZ/5UqGD9KYSaukEvX7iXnC+2eGz8wRqEI7rneCJOSiau/
8jVuOKNcSl3TKBTibxcXzhPL0f3uLEUd/MpCl7BJVXv9FSkoXvZ4QTA5oe8zWdaQGnsWfPAZcRnG
TyYL5KMSlQkOy8iKiGRZuKVQCrWIONkARxLPzf1HoqH9vpshTeFwMl4PTk4ZIC5PeQSpHMiL63vh
OfPn7dnDxn2zhjbmwqN5UnEcv1WVd4gRkxgAlIYYxbnMCvVoKmhBRmaxTvd1sU5b4oL6POJna7U3
HT75uBXzRVey/w7LbXzKdOzzwzjNVO22wfDm50XZpbwdXfVPuWXxiLwo2M+jhxd8Ymuf9cEcJY7w
UbRDJ8Dm47VX96NX1l9sgNq+W8pPTkCzSCPuFrGxbtzUg1X5vs8ijtoa95tTrvGvYjGh+nZmzztJ
5c+XKes9+ZZTrB3+gJiQBanYrrkf+3pqkPQbt+M2Yzt/HNv162RRde5wCR2oH5OBY2WYdtKcvA4D
Mc0DueoUeEEekS39s90NWBjBJPv+xEDJRoRKr3drydU9YIqG1TLDcPGtdeHLK2R8dkOhHu0eFf5Y
eI37p7UW8dbTgHyMRF0/MomZz27e6pudbre/EJmal35agnmXN3l56Ar2xLMjl6a0ZPFL5zGYfG0O
A7bXe+3Jqt43ugx5MCoFAFfnj1sv1X+GFaK7eXHrXdOPao9JoA9BvdI4oX1Zn7xtDq9OH1b7tqAg
oguy9VrVMjigtAfJRiVgyWWuc3d8W8cXFgWIK3hw+wfeyN7XWvi7JXfWz75xdL2L5Pxn8i3zvBZc
9VvWTKdFl3f/hVVOcapgvdGTD8OCflV2zT2JroZPHp2A1qkxHn85l3I5IIV1zAkzht1xk90H2Dcq
Q7ZafmpQm1IPtuvUdYPmzjDXd/z5jZ9moIQoHbHuTw3PzWEJGQxl7kSvPcsZrm6dh2z2sbzfQTHG
P43X6zvtMLeBFFinGGaCI96PIzKyPooh9ZbZPqJiO7UaLsM59Xm/Kvy4S+4V8sxUlb8NIac8/++Q
I7rhhcmt5YsFddnBKjeunl7NVBnHmZtgR/XXIZ6mT1u7y5ZUEtIyKdpyTeGVrspTpk5dnUm2gVRh
slor+I01nvNoXZ7GIBc7Cj6bJFhUYKV+DAMcTNuaurS4JWJ23kvj+IeISDhsj6uTyY2oEtHdxvqY
2oYoKqkG6v3sNE6UVkV6/pB1EyWm7MMkl5GzH0IOS2dy3tgj9jtawjeOe+ttDvs3LJBDHAii1K6n
sdSsAjxzcJKOxrtDt4bmst3U8RZG4bnLy2JnO5mfFpTKQMJ1p+gW6ILzdFJ2hugLt9Fj1Ye0/ViK
f91w+u0yIafW0Ge72MqG44BhlPY9W2mcse+TdtYLgrAGbYOdS6ehyNPIBoCMVPDScENMVLZGzGTt
wpp6W+rdLCL7Eo/+A/gUVOigy6dm85lA5biI19jRkqYx68MZrQ0PSJSpP+UA28MKKEKHWtLy3X1Y
BwwEfy7fm86i1WB0rva2/h3CpvsvV3q9OB4Pf/wal6wgZM9z2D1pqwqe68nrpt2ytRFQqmAKr2+z
o90pN82NdE6TMuvO2lzAwnWyUiF1YFEyO3l/p6g1ORxAvyENlN5/W+5Yx2E2kumLDeKPxoLcYIXm
+hU6TUVg0+FwsLMu2C1AOs4+qio21kLspGDcQDue+OXFmovKhB2U1Cqbv/w21teh68fXSeiuvKHe
NJiHzXSXk43bMSTOp9InMpcu9A2q1MRTnAQDuneiLOk/LXJa9kOTY0qPtxY4rdxn2n0Y92hzTsVs
881hVftft2jAYFtDdqqhVv9zaFr/Dh9o+4mmMftiO4VmZGSCjjvXfA6lH75ylK5Yb071NW6Zb++H
MmdnXr3yIK29Ze76KYeVwz32H6NqnH9Vnb/ddyN+QixzvVoPaqm6Ky/aeILzw5mz6rxOOj78TIvZ
Iv4Kpy9gjLkOveD63DTlPHz2nbU6dJNs9g373vfOTY2MlTPc888sn2IxaTirzLyWOhAnjJ3hzrDh
LNpVTex8el41PfFRVU/ZJnpmoNUvf9uNuyaQfq+AK+OVYW9gNvLbJqV9EY0KtWt4zaOp41pbbkXO
dVjEF7svufKvtu/2qSRUeKL7VnPhr+TBl5Z1zXzi6MEaLx+DsV59E5sfSCLvh2Vl4b9OLuXfWinm
L6ex/KcqM/IKRGu/oDhsOw0fzPyyQp1tneOfsjBv3vV2OwoDL98vvvFPjVzLa2js8tozsj1TtlHu
J8T0izWq8tkVfXuncf6fN7zm6zqvHVZzGWIrY7TrXRW19JWi/eK39HloU7btLHo/dlX9Y7qoOHrw
pCwYVyIVgcx0iqi7JXVnFUw7C3nvDJbl4Ya83dv2xDpJWmG7XRYquoVFw+VD59o6FCX/SzNrLI6+
cq2nWJUBJawq5lnUIWZRZMyp9n3UDA0KXNXt+Nu0rfvSevV0H/dj89o2dMMktOeAsQnp3UauSERT
4rebeDZquCmdLoBDQhW898muyXJI2L7X3EEiYKVRDDf8CFSTKOlldOOIlzYTSV8Eccv5kLty50Vr
ETzUmB9VwvoBrraO3Vr9v4ZKmvrFBXUQOGmRfp9mtsXf2UFs5T9K1pm1ByJGdIq3cGIyKJe4PtjN
qKuk7Vj+B7osyrU9CHvtH6tqimAeZEQWZEN1iDDDi8nLfgDi8Foiq5+al8DMDrwo3OBwxFDJvMQy
3rALmOR46OTUrW7i9d1YMQKAje9c/j/mL860E8oEdDQIn4zfDtvAL9lo8xVxWRhaPtDrDBGYx7OT
pyKKTPE4brMFvYupu/lXv2T78YfWG+MD7nipmjrJAFv9XaFY5Xn2o+kmxuDYRwdDZ9purkX4mN9U
qTu3yfsqUa4K1EOw5v5yVk1D+/yxboCCNygA19T3ytfSfRuHvB/bHbRTOF6NG+uKMyko/I1vad3T
XjyYeetiwBf9Ri9wa0cJIzbKh1qizPxa/EUDdroh+sM7W+LG8ir9GJi0GLVcD7Nb9v2D5qbjZ8lc
u2Z00s5tYjYa4hTWFu7soMP/pMUm+HTzOmsyac8lakqpqhbmxXhQDqx6rRgDD5a2xiZOPbNR63vg
mmZKjSxWd2LetRlbYVHgkQHLbrcB2hYcJq1b37CxIqDuHAZW5dG1KkSd47g7xY0tjNcmmJPRFMLD
seHPw7OZQy90lt2ii1gvN5ehNHcZz4zPmwRIdaqLTek9OmxTF4yqq81ffaT5ZrmE6IuSB8Adtn00
Ib8fw9mpxa6YMk//knUXlueIv4R6pI9Es1cIrCLt4iwjI1E102/RhzjMki90kNhODZuTs88sxtRX
Tm6frY46AOiIZrZTn7OmexwzGNu/jD+tWZMaG6R5xP7c4r3t83rtizFzq7dhRB9+lr0ZDGlZfJ8Q
+brulpTSJTHcLw4xkv/GKrv9E3UlZyWHMP7pLvZkPb5QXtXPBxW3Wp2boAvEsSXJjsOH+OPeuEa+
ZN8g98N0t1h+rtM16ER0qiBMuEZY0P79y+RvmHw9k2F7o7D62ecOYXXZMbJk7SHmZo1bHGmzXtVT
Rb01WWQJGdHv8eNC8ZgvgqJ0EFmT7avCs1GCgU3r8gHGnBVhKaDS5l5WKUS3axxop7ebP2WO7ux4
6ii8TY5pu9Y8EKVT1tbZox+DO0vVa+exyZS3MFEvLaafIzrvcavdjANyDftK/50qx4tfKJHiL8t2
2KX+F0PhlxlGShXpZq9Df3F/2QhN7UOXIaE+iaZb4wThuVUru0GwFc/hvM6YQTR7ctknWrMxKu3V
CLB98AsnVEfpALml0gUo+4wDVcfpuE1w6fpGNJ/ccFspEbesACAk37we1DGbdGY9boy83L5801dP
bjE52dEln7+ebN8G/NhBnA67lZ2QZcp6XpG91O3iMcRXfb7Vr0FdzowHclCiK659H4v4Ad6i1P/q
qM3koy23tv5p4owgjg70MmU4y7IhenpzTXWYNm5dVjuaA6ErXKcN231bNSuqE5ToyPQ/YgDQv9e0
bp/1fNW6ovroC+zUX9Khv/cB9d5kCTRGJP9l8VbPlyKeGfeddc6YOGqnW83ZiuaqO6+RkeG36iCq
f2fuQo5m1AM/s142x3+YFxipnTMDF59I8uCm255y2vt1mu3qmI2alcpRDSKeOnWGWdWYSMx3XTuV
wSmrh0Ijo6Bwfna+zWM6BNx334fCGsZ3rMhrhR7b7PsStPlSCYsrYHNbg8Gr02NxB+VIyC+3O37l
gy1wwu8au0B9zwJrQEaYJ7h3cbH54mW4paPGFU5HFwbsV+66UdNdSgjP4WZH9J11LLiFcbuv4Nq6
Q41kAFaTdboeX5klWUq8sMavv1bQJPMJ4yOHyRrZPfvd1SUH0OAXU/3ktVU5pQ1bKQkD2V6Z61fJ
Svd2Z5dKvd3c+fW9Hk2kX1x6KNx75pMNO59tBAP5EoJm+Q4k3AmmYz9ZPA6mN3b3h5+7cF47GjTH
H5oJM2H2a88V9CnLAZzeFSX3U5lmqBq3LQDEF2R8Z3fMZCqZvMFd8rRvCp74YlyyfBeDv3ghtWnu
6mSnoLHaxdmJEiyHU1QV9nPVsXiBQ9kfyZTQcI/LgePPlazku31ePF6es1M2XxX9oMc6H9BaOtem
bwgR8HGGwA671LPURGgkHO1FfdfG4aVJ3cyqrWsXxcWupDi2ekd/QW4K4ApnnNoRc+QVb0E4rCMp
HL2diW2Y8B28R6wPXIH19MjxtrJcNaqQ94K0HzNPnPqyV19YCMFJWmD4B36NkniM2/it99hq0MrD
kgkky8TKB8N/aui5B8HtH497lSn+v2j/8JUcxW8iStEcJFG3BF5zdtq2DevULjyTXQSLIfLvom2q
nPuMW0aMmr0tGXVtJv2c1X1Tp65wYNF01dQdN9VedhY65grVWB8cP6qylLrDorlb1kZtXLSlXcKa
4zzcxVZdBDgTeITp0mQVt7MZsIGHqrGqgz9mY3QmZAQ9l0w8jBXok9ElaTLwzTqJ7LaR3YlEMG/P
IcbJgAYBep9/AuU3VHQjU7n7jNtfQbUlJYVvfjFuw5RWbPSlq4Tsc+j0CaGymcuJGq3yY267Wxcp
lzm4B4t0ZNozASDKeqr0CERFNOVd0Ie3CNzR3oYV+Gec3Ys9WlO/d1lHbjGGshlru0WDREW8wy5B
2KezCWwrKNJIZpHtpqZ1s+270nxfY8xbxzLlY+hMZL5ylIflkeBcPd65jhbtIa+gPN6Xmo/KtQjt
zPBwSlcNFzlx/z93vrWFVsqDUDFlzSHZgcw1hXdUAcLp6ZYMVMfOHfiTOmvdmt3tWlD8aT2KwQ8i
LzbnAlLtlseutDZv25dxGwZ2Crpi8qNCtCxTblKTuZq5IeGNqCjH+khWDFhyN3QRVipoTUSpRFk4
EZM+tg8AJogyfBWoyB+3Xlrz3FtTjRvTciWontUW8cf2GsXuXa10AP1wcV6Go1ADXHzkR2r4NftZ
rs4SbsG/X2fSmtz8Jmv5qHwVDFel3ZaY1EIVXdqVhAR5KVdUO2vcuO5sWb6ir9+O3JCdHiuyr5HL
cizqklsX26Lmzjkvs9PNF0yv2L7PsnbCifDwxL7zyIviu4ompPrUlfNop3azar67yhnzl7Eqt44f
HWicWBq81k7FXvseECF3n/Af2+opiiEdNwLBjun8o1epobqE7WZEmObbFrcnik/cdT8wbjYfYTt7
4EZyiIq/UjRVJndsZqgqVlhPy3Lp4zwPv2fyo5ABmSvqBza5wzwmQ8B9KM1n4GrYA2pVmi6x1Y14
PDnDYIiNVX1s+iSIptsG5RWaA2rJLXyii1XckN3dA6g787GzjM9DMdltxpM98x9NzKSf9zycvXPH
gdl5u60oe5+QVLMtb6GOLOeaLWhYpyFu7DbYL33nFPu873prt7Xsm0/9fC67YyXLbYJnE5SPcY/G
j19FD8CpqhkBrBqkkJcxnjfm7zIm8ZPW8JXD3pRGTid3csKeBeqhu1w201O/iKWEsb0UfASfuk2q
5ivAsrMO3iD6GA9qHatkcnp+o1GOLckXSKXqYStLLd/aTseeSiULAnEz0X0HEm0ck+FDsPA2pzkr
5uMnq5gKwi0gStFurUqGoibnTnhmPd8qH0fSs4xU0TYtBzUuE1MkKSQBxj0Bxx0Xm8l+B6l846Em
r7TjIxtIjXrql5X92JBPoyISYYsGLApYyEjEviCw7F01T1t1ln3LWVNwMuKGWfzlSbRE1AR4ChuI
gGU0T/zIpdqcx5YPI986wzzMxRYJBZBtMv2pNO4ijzIE8yfqkinFoMZD7ieg0Wv7vFiL4ycLPIB7
t7rm/2KyVYv/fMRP/6/EPpA31Waw1Eel+Je6dOFAXAS9vVw/G8fo7qIJNIWpj26tf5XMWs1/QI41
fJFUxg1/4AqRm9eg6Z3vIXcBOErhz91rQI64u2PrSBxdcnuGzRYiWp0X9tXIrNpBnzry0wNZCC/+
3Oc4k7HizW4h8NRfrGLMojTrOcUfizqf+WXysQoeVeEtjX+ETHIWPjCI72KPRsPQR3+OrWo7CXye
mdQvPXivHQq/GjmiJ9ovlh1CrFfcUnxB/Q9iOORI69Hkmz9h0dc4LraOBs6FqvbX+Wz3woMampyh
XjFrJv5Z5Br17YfYNu+VabS4TtxT7YYnjJfwPuqsuNr3I1jWzl5ZXSjTgJm6OcZeyEHLhoeuvPCU
t99Nu9rLmMxN7JZo+TkyA7vm/Ca/kDcnCHQV3exOz/ZUjnYCno+OT8Rytd9MDdNNJMUlMTfvfdKW
ZXjQ4OraSY0t0SaSlfS3mA8Dvq2nDr7HOunzxGkY+2cOiFZM+ziOqAbEpGZJX3xEpq01p+vSK/u4
qUmTocWIyp4t/jm47qsFT490YtXKF716+tiOeQ5dyUj3SwYBqkApcNS/cUma9l/ss4F3SVvbzQTQ
vq7m4bPJ81jxzgdEyE/ojia3U3JyHjYVGq81hMfVNu38y+tb6d7VkY766wLF+pXxfTJHUGMEalMN
g067Yp7WxMTWLUQMLLFd1eIJ55s42Y0FIdjGBc1nVGnPrEPus4tTLxv0apDr7gO98YazTLzo/ltG
BM7/gNkCkOysiISjQlr0dwh/zPuwhzeuxVgRamXo22iC9doV97WGc0sdMKUYzl1LX/yxCtHWRHEM
bzcesL86WGF8tVBr+lBxi0pWSCLM/Mxmyt8RA2iZ0WaZfy3LZA0fg/YaYteRDGes/YrUD5cFs5YV
OSpXeXvpbB0w6qr80pXoDtPaspV0WkZRY1LxwP/VuV/IVEGkUWhQ4l71M+D4uIzNbowQ9s/DaMjZ
VLXr2G++GLmmdXwZM5N0oTN6J7eZVHO1FX/5nduLcThtamvFsxMY7I4ZSthHC22s+C0e2ynjojX0
0QkFIbTfDaJFdbZRz7ZffP5G2ScDF9YeJjpmG+48OrV6jfKqDs7jYBf22SwNFA10Sb9Cgbf1cJgm
MLk3hxrJ8tuNCUOcYLZ9F9+r1tNdFzjYUwmEZdyrQ5CBT7xspBGnQ0Xdn2QWFW1VP0ah38/vs0sj
6HPV+MPI+RhYZXxyusjddqhHW556VGJ359jkG+soVuEQyxClWI8EckOZekMWruTwPDHyHWim4rI4
EA5755ZA+Q94U8Hgka9jiVo0mVeP6Vm+z2M2o552ygFygaO17y0nur3O7RiIv9QnzAL02GrEY7wR
7DmhYzfxnptUVX61KjS0OdujySARtTtm2x6nOnvsstyX0JQeUsIu5rMSnZFnfDnsfD1Z9V/RMJnA
ajdrIA6TyQPCWHM/D0EyWmG2vnUE0sufMq4riCOrjyyuA0AmPBMor4N/wz9HtbGhfRldmCrOvr5d
/oqw4gaIgTtFXHAwFeZbkpBQrPVv8nno0ASapjUnEUeD+xCPc11fTNNm1TmTozMGFA22Slzx8W25
F/xaYZ44krEYfQFpB2BRMc334Lux8i5exH8DZ95QeNgaS9mb5c8yOlrfR8Dga3axYH1vupzcpvMq
RDhcyXSCLgBP4Unvgngq2zQkjrd+2l6BaTR1mluq8jJ3X8fDEH6HMHP+H2q+sPKKwi7cna1iU1IV
540uZ9cIry9d+5a8IAjOQqy2ZTQGDgGPOHDYqQl7gdQQJSGkbHbgfS0hL19iypGVxNVHBIb18EKa
lp14CWw/FTe0IDzMooPr3bzMo+s92HiLqKXsvR0w/vzBeQ2drYwqymOD32sOzTjOaFC9V4u/fuTy
Cbg1K8zFqcxti6lDURsvVcE3r6+z1voq0EVocersYEOC8WhBmLUYqj9lNQXiPHh1JfExQInxZJpF
/Qa9QfXWJiJMSqKA+o2rv25ygNDEKtkjGHTg6WFvRvnizjy4zx2D4b1juWFLUUfI1a11hjDYRzou
rDOHE1cQZ1G2eqOG23RHtwzN+FRVgWnfdVkEQPFgcBtmFxdd/1k3JMLhzAluz6e+cAD4ptxr42/y
y3TCJGFQxiWZhTnz7tGxZYymU0jxGXZy/L1sgTIpVkquTwNg6Rdj3uI82zSMZL+rYijMnclCLzYo
vI78nZVoo+OOC1c9PZFtotfCsJ5nQegrR/fJXWjhSIPFnosvGsPHOe1NxRmZ+FpIJ3uk/EIjszjL
hkAwams5Bsy8MzbByGk6CXeQu5Dxu99RRCDHd91mEbGkFu+TuZxX6Nr6HRxNH9M1ifkeTtkrEzeP
eNe0zGFjwWT3H8bLELxGo28bvVOy2bqvIUaWgy8Lezo+9l4YVsExMBGBZl5qlXknT2wBsy7KkF2e
siiHmxwNR9lBLchACf80EDFigzx89WU1tzsnDsPpGs+e77J+u+niR661A8s8AuQjvL+Fe0fKzwpO
n/oEDcP20G6b64uz64je+buOS71CyEUwVad43KrugfPQDOrAUsmuO9nu2kUfzNTO9Jz5RTRRCQDh
533QF7QEn/CguvrHh4NUYuxuek873uaeQIoIXq8o//1LaPv28MvOWp9jjv88J2FA9bvdbDMO/0x1
6Zd/HOz4/MvwnKLGxGzPvptcalKOPIONe5KoJsGZL2e8AxNAmSd6ZIrqFBmwz3NN6I0SFTfDdLun
KWPKLz5VLMOrKUNncI58wypOaWGHpKRh7DeHq3o7cPRHrND2SfZRonDXlvzL7PmoW7imNiVzD3ME
XvwoSiWidAv7oXvt+NnwWCc95t4f6pFrl1b6qgoPUE9hubNRnJdvT9IX8VuWQTxc6XyIMiQoUUZ1
osmhzf+1ijvLH2RlvxlSJGWGEambDNEoHvIFoA1T9IJvJ64zP0Gf3v789g/ZemofqkVyjbBKpyEG
YcUGykRMYYMzruOZj10bOFWVEwinGRY6V48uNXNreFsXQY0FQY9h1iyXr6ErrLNvab44RFbJ4WK/
Df0+59iNCJqLltQjJ/qIpsRsL6d9pkF1v4tKqXCkSYiK/7t8qptb0lwQ2XmzJJFZBKEpxnaD/rQv
vkvrTVrAj8W7bOzRRTLM5e6p437I5lkaQEqLhDgOYv/QxmSlbwEgcpPBRfa3YDxBNGq4DlumhuVf
EPmTelvNQiJKd0PBXhlF5v2yrrFDlGuJR+BBZBKP1h+onpzXQnNMgHAXa3n7Jmmx9OhNW7OO836l
SXQ2+yJYBns9AwtQyLUvNu3JAyiKDC/FSLMztCjh3T1P50ZKKSR1/t8Ww/79jDWHxg6skPYFUhiV
bYaUeiIlDh57toZfqORiuLieF49/llDn7UNpFjQnuUyxvcv4nBap9nIV/AqaGQd45c5S/O27MkIh
KunVe7BZMRwfV5mBfibeZo/4B5XV86nwLXsN9gTu/HCHbShnUj1LJX/l/aSGpGeEEc8oYNOQmGIs
vYNZUSK/cBCqlr4jy2WsAtvxVoe7rF78/8IS4G4Pc5ARcR/y2Ts5cArX3AnWj3Jbjdg3FZ36x6Vx
g/LRKiN33s1+PfjH8Qb+PY9okZi7bedaQM/84BZMlpXVB+kj3L623lBi0Hkk1+CBrGn84DnyspfS
A5NMmxqsKwOC43nqYYcFg0jWIMSfmsqWUw9fQMT5oE2wPOTMmaxbH8JBMm3OTvFWOixiS52yKIil
LH1e0pjRGsUdOZg0H3/fLoPuYSz4tgKdA34uu02hwO1I7XHhr8emiLmtIVjqCPjarMVnJPQQXCYF
4vYXoHPkmic8GqG7ZPAGr/gXu2a2TytKRgN7ZmhlYNFuD1RX3crwSVUodFG4/L4hFhyOrTc9VHwS
FZkwy/HfTSwCWsMiG55G9mG3vtOWEFlxgjyh31jQLvDV9SIdebaIsyyHcqEEPE+rMXOglNxtqn4z
zAyEGvC//OppQRrS7wyOQVMD8TcRu4U5rsf6cCub4Pcihdy4x5ZioXofrRaSJ3mfYnqM7QBPjNc5
5FDjfkyHhNu42W8X5lAmm1JytXgIuG7uoqjSVXas3d5pH3jMdfw13Gy292WoVF4fDK5KzHI5yro6
cXCdoh2vkmpB28ovTd/LfDrHvoYjZBcXuZg73nB8PZir1rHJOlW8XAZ3mAOL25O932Q1Ng+yxsZL
BfUq/7bCYpEDsYT6fljcnMoYhc6KrT1ExBD34GzeP3KG5T86j4oBxpFcnNzQbxn9MoRrSn6oW7kK
SgkuSzeDLcWhzO7FTFHagcgcGCguZW/1qSlC+WGZyAO6Jpi8PblUFzUb0mAvhq+Jrz2SARfazHGw
OkEZMhq9iUo2XMl7U9wj9BiTLNJ4u5Lph/Bz6I3yLgcMCs8T+5h+yBkjTmS3KfpzHoXvJJar4nsn
Nm9M9zAnpWM735XB9kwWChuc/RhQEroIx3lRflD8zph/ltSv2+KFYggI56Fo+sdssL2LjHMq6eqW
Vaec+WXwvrhD7aWap604ThQ+eCrpfV3tBhHWYCJBUPpfZhmsiSguL+C5queYZ5HjmJedbVFRZu04
2muarj17JSrn+fMod5s9Rc9bW4Tq0MRAa6TM3HFXogaLBzFb2ydLodlJyzTDk2vF+fqbzQ0MLi57
Qfe96HGRm7p5hNp1UpYkhXsZFdgPki8XjG9WZXeokngCjuznu9pdqiu0x0IzRL6aMpm6eT7koxj/
xHTsMJZttL8o0T5kXRnsOpLzx5XG3Az5tujNAVkWWG117GjFZrec/HlejPH/BNO05qcpziKTWsyc
Ty7q2I7ZHYQltFDndLDWfkpbBucZ7W/jvUEGX/OEShNqzxaK/wBqBBmWvirwN7ZIrhePO+ZvK4q6
g9u68WdjO/NVS2OttFXp8Zs7gfdVhWI0hy4Yxv7oWnnn5dR8q8HdEm5S+iFQxJf2Sz3XwStukdU+
Whtfs++tblgkzjJs7azZ3kKH6X5u6QTKwf/H0ZltR6okWfSLWIvRgdeYB81SanphVV4pHWd2wHHg
63tHv1TXqs57FRkCd7Nj52yrnTrU8DnK1aO8BYdD4GWRLlJSyNzLe9ORR460rDCSbudCJLuh8xQR
v0aF+W6iC0GiJBLVb3VAsuTBINWTHVtdOz0vE6QwTlvQbEcTddPjjJHf0sEmDmWCSH1/vEviKPut
ookgc+1Zk+x1LqdhP3VD8LR2YXzSykbhPibXfzEi0oCOqA+RVkhYg6Sp7iAVtuY+50ctzLLccaR/
mEOQjrVU56IIx/gyBgJlCDm28h7a260En5sNZD6iQd2eaE3a7n2OOws0pC4KBrFKuf6+weCz0z5o
tXiDPbKYjy6Cbvg4DNkYHwm+LK9NMKPh8XQu5S69UdEPjc8NchStWOWRtWBu+4DSiJl7g0VOzF/g
EUwcbllgwWYfyhEetDXpMSkniy4vq7S5gJGSOy+tlNDWFrpN1m62xYqzanTBW6CaquaTWH3EyyEB
Tm0Ht3DIX7Sz967oLq5NGda/rlRrsen8CKRJLKv0KJ2wOjWOpXYOwqF9TnxWgGOtV3e2L+RhjFPv
VbsR7V9XEdLF7YKiu835bV5MtSyHcMbg9Az3byEXPQzePKEt0WBd/FWD8SDhi+dvxm7l/onxyfIr
nQQLQmMrehx/3ArkC3zhLf/RHa/1PhML2RVq8jd31eolnkX5j6ko/B8MzGJHz5t6v11azSGD4771
AnatC8hMjOcasqr/EFYcDh5wn0H4BLiKPmSLgl5Jsm6F9F8llW221Rh4whNm4rB7SNA5HUYzTJW/
F87OGYeaN7k/XupAWth1nX9redaxdK7rEs3dJ70wwgUsGu7EmVJl/l4ahKuNssPyhU5W5XvaD6P+
lSmZiX3bGjc8kbmYgRDqDKudPwykdbVraBoNXdenJIn+lKw38ddvBx5XqlfviN9X/K4QDRk20KAc
rM0s8kGRP4d4TaBteX3GSKdwlvxNLVX+JePB/gF91FzcKlSveK1ASKLWEKRzUaa2WdvdysQRxNXk
qfglxy5Wb1q/TJpdEtYVTvNkNDWGktS9BNx8YBbK2QVEygzbbDP4dztSCgmkFIY2PZO1Gs2cMGhZ
ndaGSM0hUw2BLQgB+GsBOu+aSvuvTUQCru2L9ejSuQfMxXpsDh3qD+YI2ugSPgVh4i81hoxX1jXj
L4zqt5ycpu5wV/AyH8zamGif1bN5nf1V/Qon54BNlAgwVLUZuI4VRbDfMyYkGmhm27h3hlzHqaeh
PFte8Akak8yp27NB+OboM7ne1VOqQ9pj3cbJszUtHA4d6xicWutkN8MggtsHx393KQTVX1r1RfWs
uzqIzwY3OK+9tPI/5EPsmFtVpYl3JIfBtHSTzoVaNVFT+gKxZ3rf1vtIggY8YpHm1IJerC4e6d1y
OujE5sV4cts66J1tq1YVOocljEU8HlReWA/DDUpkdGoISD7PmRM91rQue1lQjm8JaQVYVvsIt8Jw
lqIRowFqFZrpmBS0gqQ/VPWjILtk+MVu1NKI8EStN6Vcyr+Y5plH4zMpoJI3KOHJVzlFU7ufZoWI
k6ruJU0h2Gy7RpvqV5fQSr5ThSfBL2ASYuOE9PQ94sYJAmZNCTFu4dv/VbnjJreqioeSvny4b9Z+
+FwnWjcGu50+NHU6529gUv30I83d5n/O2NAcp8nCiEXBbSWJIymiWWcrmZ3BFNw0bFPJH8pMJOcJ
uqcldjm03QnDte/BqGlyiYk1Jqi7BgTS2fqxTNXPyID13m8XUZyyVmQOU0zB03mswmkAANbhwBAU
5SeiRMO9WrzInKZlWp17Cs2VkKenhniTcNrx7QwC/3uwrqRrmiROyILhBPiwxoM+5gZtcQ5YhInp
d/CIiETONG360U/rvfTMRFLZ6YpjmwwsESsLzDeIka3zCxjVHAAaxUyM4rWjNqmX8jC69RIcSr+4
URca8dt6jgqOmOiZyYU81feBnRjbMLyfg0PhhfZlJBF75+hGHmiY5LuCS4icLJLgJc5X+eNiqHsT
BVrhhq7RHvRkp4eoBkB95K1jqyGJlA7vXp8cJwe/GxZY1X10MBostKB++br5GucL57RkDs1c9UTe
Uzt7u67uoWjKqH4I6qnBg+yu5fhQMDyeN+NoDetNffJI4PzaLAa7WTHxYuzyN3Wi4B9bvhrOEkcn
R5wLTvMQttrBHoM6LHd9NbUEudOeMUg1lIk+JnFDMZkJN32vE3YwPA7ab5+n1cTOoZnC9D1yMecj
vgzzjjfNXbBaOuIOsB4huDjqeQxxgTsH5g3yfs685amZcV/visSU6mDUor2DZhTSiC1NNd1KENbx
S9rFGsuAxRh5T+Z3RCMn+NRWmLkneKaWECwmS+Aj0AfjTQijBlp7ZvowPQ2A25Dcs2Esx2Kb+yTk
cYasIs8uzU1U2wyYqT3ChAqd8jLndhWcaUvapxd8IbV9jEiP/aSUAOtGg18dT06fRyfy+2Z0Nm06
BeZzxUubIkZETAT26+gYeSqGNKnPfTt3wZ9mdOeToBl+rJPQNnf8AhmthJ0lTmbq7n2geDhVc838
XJJUOrWJT8FPxhHvrNNKylVvMf2uJTZxD+IsXCExxbY93EwNF6STxJ7jLvL/o2C0lEE8w2Y7G19Z
2tsJ3Z5NYkOwFz08yjtFwfSbCcGJm0ROQ/p+iSigWjN8dwH4qL3twOBmMdrw3h+qefrT0yNwf2Z2
fg3rLpouPUnW9JX6dF7PSbrMBC6CqfqgmTLBNspjNd7T1/v/La41dwMJlwmnkcf9HVdd+t4UPnOy
0YiGwyPKqz86Sm+zytnj9W4R/G/JqlpyRep+4Ogd/A/2fKQX2bo864G3RCue0TZiVUmRn8BmrNeE
9OyhiGpqtGTmzr9A05hIRuc5XtUbM4PrNCnD6DXL2PW3CVq/wEtGp/ddE/PduTSwu6gIgheynkq/
uwjwZ93czo4cD8E1Tt1g+m76qHwrbJEHDJHX6i5Zgu5ehanFTkaOZuviOabOLXgJGZ2Rt0xruZmC
Lrk3zVrE17Symt7QXX+6lajqQsV+BKDYfRAus/8rc/gFN9oZ3mg6mY7DTVKIwTGrzk0hXX1XjyOm
12lcwz9AH9KATM8o9k24NojSbnyzGPPfKboW6cwHDzjLWTjl6HYE33BO/9OBNFuXJpZ0sKnygfE5
Fvtd7gTIVFs8Jja8EucA5EoYuXapXKcluS8D3LLpWdNsjt3H2k08Ehyu7Lk7elgmqs1iygHPxABU
ZbhIzJbl2wgvzYV5g8/yMqb1hGG3Zia8bVMAwI6TqeQBH0YmzlOWJtVu0RqatQeSggmTNxWf2dTX
vwiohN0bYg7xJRRl3VwQrUT6jc274QKBT5DnX7lFiTnyq2LLUegWw2dP+PbFkLqsN9GSLemBRNmY
XAB9+8mH6Lq1nv9W68gKVrhp6GHrkdUlXs07Xq4thVBANUCkQfcopDFguGge0XWDtC5BQxULEp6z
c8hrz6dhDDyxqyzUo0MU64R9HKQOI+9J4cBxH0PK4XpTAeudj3Kul3Phu+gGIJmqg4157nfWMM9h
bOEOHkhWKAPAgET3kwPJvzQL/p5NPZR2/uAW8YOz6ApeIDRlxpRxR4Rjo+QqzLWgfxkeQSyPzssY
4Ei5WNcGd62CL7zN0Cf0mcSiHpgU+Uwy6sxNxmPMnx4+HJ036d/MK3SbYi2ngWOgkNZnHKAZAUTM
3rugdLr5287lsFyT8aYxQsaECK2kbO7TnGfiq8k8XDBr6ISfQUXHvG2cHl+BLct/Ef4s5ylSNAhP
U0mtdqHDGUgVKOORne8WVY8734TDA+b74rVj70v3h5aKehGe9vtovKQlUhsjPy1tbOHKIPwEjz5y
sNxV5P0GgLdYh96S1YNlLotmvMc/iYZRdCslXu6+tJyfuBSomd+dLmk4gAObpgoopiOiEBQJifvN
0EEkSNBQT06Ag3C2spsuNu0X94K5V1xyghqvGZbOazfjrounMRo3Sz8uX1qkS8Na3LqnJWtzIpq8
ZOYzV5l7kWPHorxqWp/ZWwyw67b4hBUBAD4OoHdJzFGeFaSX6Xe3S6W7R69P7BG0pX/P6Am7J4SZ
PD/QoGUfRSw5Fpnv649ZTuXF4XvQO4DQ9BPg7vriUqIYf7vStGJbs77sAJwuPVBtTnbniKSIE6I1
Y3LuPG6ijo1VF5s46b6hd7k5MIx/MHCgi51XOv1O6AhXizvTLVxaFv6sZ4n/9FhNqIqA8QvZ71bZ
tSc6Rf3KwEnhj9UF6rFKL9OYIO8urv+Fj1gC16cP917CCD6lsFnUXGdKE7Qmb7XqkNadwZdpKR3j
YJVEBTJ8djHixHo2/YCoSXJE5LhF09sbXrA2/AEVi7q0gut3X0LgMVsyLiRLOZHdO3+K8l+viTUF
uvF0jHoYiHDTsvHT3wsWLPyOi+c/JUi73TGTxfgG/pGTFKoFGzVIUvJE5aOxjyRhb6yJpbnptcLV
m4as9R4aV6/6LblZHXQb4+Bn/2gUixKeysnhRrEiiJN9mhdRAfLB89tNl3p8tsQJuwtgXYYbZZ/W
rDQK6LZYATe/ZwDg99Hq1AQVcWPsVvZcFyf495hvgsqp1zsMESTRW0favRBa3WHyI6C0jMs5oJh6
uqF4/a1fZMN/koSNtyOeIb5pKaMMzlccHH3G/AC6x4IztomL7g1Tr3sKDZs9NiOUi8NC31ORCp/w
ywiZOvl2clIJTRFaQ73D5xnV7MlIh0sow/Gf4zfmy4BpOTUz/iHNv3JPPkH+GVLtHwSW4OsEdOyV
MW36jhWGVk8zEdrjmRnuZ4+ni1kECWnOBwaKMiMwpBx8wxQjikyxnw8vDkXAFqI7MSGYTdE72g5O
3ymNitv0LgMH7jaclnHsUh9lvIB7NnvIM9ZtdeXgZ1v6CKMsvy+abiLDCE2Y6Bf5lp8kL5ZLHxM4
BMo9BeeVl+E9jmSvH2Icdeec7HzHY+p434OTBN2DC6zjX1k0LlR2z1swN+piPDZ1lj1GUHzZaeD7
KM31fCRFyCylJXK9r6U3yO3SYB3a1m7My7rI8U8QECCCi5Zj9F1swHfRyOgP0mr/O5ZTvw8h/nwG
uuVNbHAwk8nGbSO3OTxdBoJE055L5F6xabwk2I0YXEu0YwaliGdBc0lyjFPEBNrpFLYsIoB/EvzD
Wulye/UzXRFOnRw6adcH8Z1uBnOXRITkHouAkceRl2x28DXBZt7UfNDXoBzjEyFafSXTxU/qUif4
oyaNtk0xzlSfj+X/tGTnsX5VtXfo4N/maNGYiTZum4SHcR702U7xojGO6raIjvjBnDNYqWT+yepx
4kdxOZYJuMdWHNMuyvMGRyUCy4KdF5sprmyWV5QLFWa58v0CqtmOYxqdaUOW+FERzLAcFW334o4M
NLaDZd9KuajE7huojcFejYHrHtlgwJQTvzFGQASfWO57nFcIdT7mmEDo2UOfovwsei04uEhemSPO
4HU4+4A/eWFH3DQ7bhmuUFiP06lMze1MZV77kaU4MQ5rPVRPpDXcU6pYo4nzLFnlGUaTPsvAxdND
t0knZdVQfGp8pA91COLgmNBlRXBf0Y6F2ZH7dGF8ZBXoQU4iD//QheIjsJcpapbqJJs2dw5I/YP7
P7yhhbtN+8j/YuOMHHfsPRhBbLERLyL7S4vEeVG28xmQQho/3cjr+m2eu7pggjj00fS+KAfKHeZ0
5KJtR0SIMaPwg3/Ytu0TSXDSMRBGk/wyYYcdX2638xkUAVCYSrv27zowlydIp+2LxanSX8xYckVr
t/wuOpsfa1Ras22mSDqbfvDL6qkSPrQvzbbqelPWwHWPDJ2yfDOjz26qIHTnB8uWh32eJOALAdbk
EtQCjpxbIiLlrKb2JSiXKPORVHkLartt3UME0sgFnRMujSTJyDHGBCRx/0hcLPcdbNJHBGCqanLT
HaXXSKPi8eg9L9pP/rjDqB857WgGGejZ3zoPqqsAyAddDP2t3bFUp5U7LDpRuVceWynuVd7S1Gra
sLOpALkcTB4I94RsClGc7JhzTUgHHjlr8y+f/glpdozNVhBTNXe0bRig/aYb3zAGF1ir04G5xGKj
h7FJgxeQUCHWrGRp70pvaZ1jWpZpeUftb8dTnHXdvsTGMfxFiV4x7RAgunJlRvZM5isdthG4sUcg
q12xxTtJjrzG3VDvh96WtCFxngXOsaPnXU+JD9eESrcL+71nRAa4h6HfoW2nJaZnBvVzgziiwUf0
RuS2qdjwLhHEYA9IiefPHVbx11U34wriGjMqZnftP4XL36W+nFHs/bAvThx3zqFS5Ad2jqbuxsgg
G/eARpsUh65LxTdtB3NkgZBJV5SjxTbC8h9L0J4hbMf9uTUT4+YhnZ5gGhV/feNj1GEgEZ1i0qWn
cF4a6pEMaOKGHqJW/zBSN4wj+5yoMuVarI6dRuelA/TZNwQkbzyulMgt0ylPtXfopuaODVhJfM68
GNu1TzM8vwAHEc/T0mYfiAmm/OnLiGqshsnwn+mW8qLyBmyFokniXCky9+qJwpozs5Pl3Iy4+K9s
h5HJQWOFCFDME/86ypFQSTDGWCYU6eH7DmdKfcxHzu3HgZ0SMKLyGb89ggNFF681Y5EAwbl71HVE
upNcCeHOyLqkvLI22DVh5Ot9hCM03XQW2vSO9GSUPAYdSyXvYTL1dl8z8j4WfoDXBgZmkJ0hbA3l
gRU2Sf4yUJwND9660E/MXgGFdsMJXeTnOrSFpFDnEXtyHX6qLiR4DGznzDoyEll4u1TREJ9ru6dl
aKLmp444FnBJ5TZ79pBxonOcIo1/RZZ1MHduwWKOnSXb8a25c84aM0+yLQB1A4Gr2346sCYUbD41
fAikpclkdFjU0N6xK6QiRKC8QD33JDfURqhxIRMeKXlVSjAMoQQAf8fTMNp767rtFaN1QNK+G8x0
V88UxWyIsFzHdYpKMvM3VcP6d0ErHE9NqTNfb3iFe7gJQwiNo6h7740IRPjmiIDZD15PGTxEDg7h
rT/QTe3Trg+r64BRNzikFWGHJ8HGqmC3BKDSdnIdhwnYHIjjR3IeHesLUiPTA5WvWA9Ox+/zjm7O
P5U29+tHg4kTkdt3MCCMHnStTeqmxX0EqyN7xMUhINBFkCK2yA/yB813TvZmxqx8h+rQhH/Rv9oU
zivR0E0WK6GvLZaH6xyA3zm2wnW6y5qmPYlP4hVUeg2jQaBF8FfMQ5kgzANrYAzx4WGPNhDeOFKZ
yvFAdDOmxB1IAA0eH/vu0zDlYnyke1XXxJkd/kYBBvwNyxT8q7ZB+5J1s3dUYHPjD5GK8k8bTmb4
pWnmPBLjpOrXASFVbPiGxEeJWEstxewJy+m4ZnYzZ0UoKBT97KOiSW92pYGRwpzTp+MAFZoVuzZa
kAB8cB77EgRYtitUMuXk77vwNk0wdCGDY1jAE0farDsQStlRS3dBYR9H7z70iD5vLCPN/7IoEt5Z
8c/gKWN/yLeH0lBzdQxUbGWDu5Y5eHzbVUDChvgpIVsrh/RnWmX6Yzm299SVNEjK2FuULIEcsykR
16BwgTnZaicd3hNc/DTwOvTgVQ3phWhs5h6WgGjDpqZaAq5SN+4Jd0vmbGq3ARFN/JIyhq9f7W0j
5m+SZcve9ToGhSFGrx74f+W++PVaHH1VciZYos/5ZmHZwVlWnAcbH1jmvKcqDo48zmzDhQi07DCz
+Pd6cTr1YK0Pv0BQ6lzgjRUP7nz7lC6yPU4ASoONq5L2Dwc1zXeSIDP6kEY7Bk+ST8kMEZnMXTL1
4E+tig5y6sN9OfTmXyInFjwp1mG9Ooumr46C3EH6SZsjzb/cUxlgAVBT3zm7aEXjX0a2gjtNlQEc
N2Hyz6cQBf7QO+0LyCyE1htI9Q/FfPAV4qgECqVSVEptJnEBDquA70w2/s8mBuSHt4gPh7nlPceL
vfpImXyDlbIPSxmZGsR4v7zaCDM3BY8kQbV4XMVAdoshu2AOhgLgL0IceB7p+ZqbCXMgJPKV+RIV
Dw3iyiXX/QMNwJMhtOPc15G0K7G8YvweohZ/Cchhi/kyv8U8Mq/Mv3AakGZlJp5tlqVlguIzW/r2
GVsPZ09G/S9wag+4cOg/aZwqA96UG9ul5Di7WjxqJ03sQjEKiLP/1amf/0rFppujayE5bRKg+4wl
EsHaBtsTEItcG37C9RnRXQIGfLoZiUtxftBoQ+2ITiyyqV4M3/E7PsX+s67TmG3vdG17qZYSMjLf
YbytK/41bg51h97fiG6vGm+Nd7ThNB/YA/p7Py3qgxCiyN+WLnPUiYNwInwuffEBgwX7jBROeFKA
a4tdSNLix1n62zOau3R45LfKdw3j7+tm8b7UnsNfUWYTl7jwlP5q2Q91cMFHvjN9Le5xkwa7tmir
Lxrz5jNTHZl3LHuYyGyhGfH4w4xzXKZgrnCMsIdYxFH4aZy6IsqeOxRyLovpiNdMaix2hqy2y2TA
HzGINe3fIe3yZ7EO3T+XVFl1RjVlksYp3z7p5ta2DhAFRz7ZvBzo4mgCrN8Ur5Q98hHncPrejg19
SVXIH43W95HNS44HO14ClHZpblNyZ1m+yhEFCgYmnS7o/yz71Xk+7GxWxFxNUspri4+QyJNMKyor
IU9Zie9qo/nNf692GCEwRE79O4/Feq9otlG4qoSvPPDo5yRkgYN/S6ycAcAt/9XIg3f+EETqOrIG
7BrGcn3S/kyNa4EAWeKy9fi9KEKNO2D+6KvWTxto1SUREzJYB8T0BS9of5vnqqT/dNnKcEkMxe+m
XPLhqYevdWaPjnrINK38QP+ADwWeDvPMNqrfIU2MR9epeBu0nG64Ax3QdkU0XEsO1GCjiRF01E5W
XAwv3LMqcDbukoArdhM6XfCVTkwDXZvGMY71fv4L+S6zp5SNC8/grzR5vXyxf+o44atlpjluyygM
/q2TRZDXCZ+mZvL33kuPKLNrvKMpxjA/5LW0n0Dgbt1YJTlrae//pXVEhaxjk79gq0UkISFNhq4F
HOFvg7aZTi7GLMEVeFMkG8f/gtaujz2sC8RxAKYXqh/TwribogcPO8uvjDouGadnHMeWztHfzbWv
5IOYJ+cvFgUuqi7klWdBQthvB8HiAdQb/tdlmbKOgBTjEpfFVCnYtEmsW3cErk457/X8S9eVP0ir
iRTiDyM+H1yoFUEG+OaGf/Q2BrZO4bcIzbOLSycql0tIhpVAFIHVbjvALTwT4EDlQSzt6xMmYkAD
63wzpbd27e6rvqwfaOr56plL0HsN3f8H1l3fX/aJUObajbp6q4O5usasZT2LovL/IrVGHT8PmxVm
ywGtBWYlfBy8H9ljiJ96OpYRWIVMZeFwBy+bZyuEPXnbfHLr6X2H7u0rWhvnYHSa/ZZxp8h6ovnI
Xc7v+W3AKiI2Zh1ssdXGG/7mcMufrL39so2HvuJXE2EyP0VHTuqQ1W8s+kK+dMbqzgQEKN/ipSlP
uC4zmOgqHvw94PD2GzsAUoZt86XbLdaa6l6ukSz3ZAPkz82Cl0NjaCIZXrj8DRMZ4m/Jm6+AEp/A
IGAoNCojptRyY8/biZ0zIT+EuT3VSHHzeVQDn44kMMJ1nlIPHQNC7Yi2Jd0FHQmUntnjSEuAX6hf
xmslTo0ylbuy8qNoH1CZ7CiPl8OwdIwVdK19hkD8v4p/suinkfvU1AxAraQXrXeIoGX/U1aBdu8T
DfaQyodlP/7XUBOw2pXDTPqjB3p2NHxB7icZaBRUlnD8JMBYUcTGFEatUbNpDpCwYHHwz3TR8oPe
IsmMs/Niv1A+E5kVvDP6BXs5p1MYs9wmS/LmsUCJuuANQfT2eL39NiSx57ZBW55wyfd3WVo7v4Dq
RX3FWZ+oMwdVu+swrzZ3aWbQYFj4jAdGssJMXG3iMe2bKkAUd1S1bJWSqbAIQ21aRXjzK0j64mRQ
I6dnZDfH526gsPPPuPK0Tx3l1HjULmgvaXCEP6gpwvPxzUjrYLYmKADnnMtnnMV8Fj4f4m0uFa3r
YG7oFSspFXaJ62LuK1mh2COEJoGlP9GaQC9Rlyqmmwew77DPCoh7xXtapRSCBcTFfh9UkWePGH+8
/D7yZ95WScP9AZilSrd+Q/W+H2RnrkOeRiBt5ynvD6xQ5i4PUSZP+BJxeAuHomVfstqueAQolmQn
5FV5DQN8dg9icpr2nAE24jyWTbllWW6UH3Sk7XBApaMSKZM4PFg5UzrCZMlH4ssjsI0LgQ/FJGcp
IiN+cFSP5wp/cXpbb+fAjMZ6ULwiJmUfQno1ovrgq/HIWdywY2KkXc7+lsnt/+58enmMyaRok/bs
DTAcfxXEw/7Dtjr8t3BiEEFkxx/5Z7arHlUJFxTjeI3zaYgNvnJZGsejHu7d7tH1VCeesYGExRup
AbgNS+9B7rL0WyIoydENdTAUTzMywlLiIx7z9tUtHTgKWxvQf21NAOVj7458e0cTy7B8zea0s/9r
CVY/BNhL1zPx3sl/nEpSvWfZdRw/RkNiYEdynIvpPTMCgPQmSSP+LBNLhWOKoR/LaZPkD/jAcn2c
FT/kHLqVWQ+M/okLGy0ZXLIHi0YtwxY0bxkakYq3dSC/UbnUJ+3tWr4MGMCdM4il7NSlEaVZGHJA
HPiSAyrOGAvut+nX5I2+oAT1mS3DA5t/vL9xy6mB1Rkn4zBjcD7jCB0xCkxEkN4SwY7vQxt6Nji5
YaGrKwpG2FBwuj1Rpo5JE/vbYh2wukLzpOKgra9VxW/sYRC1exr8bH4lTuscFA6HfxF/ClgdKHTG
r6wlFgXVLZd1EXy2bp0SVhhNfzetRFkJFZTeOy4y5uAsh0N3P5sGkfwYNkmw/KhQuDlVxBjEaAVT
lj+Fo8a+Fi9EmE+k2kq503ykO8VH9HFcrujFkVHNIax9Ajdq6eqHW9BpvMRSOeM7oNJoekMIDDAx
60iBsSSWYEBwioCNa09F2er8bhS1MP8LU49Q5UZAhJ8Pqh70uvVXjwDiMtMjPZo1Bek5B9xYxkk4
sDXw7vhaMzAoP26rpVcghc7NbcDAhT1RMCcm6wCdWwMPzEHRsRnFR63Lt75bLv8N2e1NhjpiyNYH
7Z8SHbj5K0gmkH1AOLtEI7jyLf42FvJtc80auiGM8hs3a8Drc5ZeywVKZGdiOVAtEacCxarIkuDk
cBBM8MojbGHaORftM9yQkF6fMo52b9xnZLjNngnyOj77eJtws7h1wVgD1grf/Cd+ob5D9V1M4B8z
6h+S5Fw00TdbWiDB0zwaxB7gYjcS9kJFBw0gYi7US5hgAXsLkGtD7d8j7LsYMqZ6HbHz3PyK1I0l
O0b6wUWpshMjmY21Ool3E8iXl3qGGrQDKxeYPW1JkkJNoSx/aIuRizemma691g3PucF5COY9z5wL
g1/wW1s/Dst36j9veW5NYPdhV1nafKe1yc4vmT6Ar/AKJqmuFzyKBaA1q4xY9rq5iZP3wZBaSL1E
qshMcrTRW5cwwkM2ts4/Blkdz7hbAqBqfNs1v/zJumOfAr7YZ21abuM2ahlBEABi/VZA0c5qGks9
PjJTPS2W4d12AUYJrIVSWG1FyRJlIwgYboDzifIVDCAcgTDwjQvXLqDH44tzH+RkgCuqtB4/pwS7
C4gvGehj5NOC4Vajx4QMA+olZOjMHZcsqvynYkD/d4Jdg4+KQIE4YlakY8XAmvh3EgcxBW7eL4x9
pnZ4ijtT4SMwZkwvRk2qua09ZL3FHn+4EqdWLGnzYceGtHiYdYl+8HRQvyrYun9pKLz/iRG87Ybd
7+1fM9xQ5tLcOrdhmqPqyeKknf6E7OJeaSy65tD7uiI9gFtl3GpxG9PTIpPOyLIF1YAxRY/nh11l
CbUCfOUCuCQKPAP6XdmzXejFH/BWH2yX3gp27inD9KJuWD0U4jEuc5xtcmHqfsJxhv2sFGtk7ln7
GcdXR81I/qrwsTb3VRHuoY4ZEM3BbAqa16h4hKfWbJi2jcsORbMF6KX96qRjJiDoWJDFn0amOYXa
EZjR5go+QR3G6YbYcQGtFy9D4tmB8UYa36C/QQJ0j08A7nbD1g6kko1nZpAVFqq8OZLmDn5axq3u
QadaMrlfg7NfjrT0A9YbQm8aOsMN3Y+ewfWCAVUKc3N/sICckDbTGHEmBUwllTEafKZoapLT6iAA
3gC1rxWCTUno+2ZKtuBktqx+jNVDHjQ2vFu81gH8KSuErLEsAXM0jgjfCL2X4xMxZtq+xWPX+p4X
kIYfHnsAILky19rv0/DJ3ioi4OiN+4mzFRHdxGSz9qHvxS+6czg0l8jDIbMEJemB0uAtssThXvCU
YGQCanORlMWEycjemSeC6DErhmv/Vh05t/tNe7X5MMbFgcKBexYqKdgr0Y1nrprq6jYdDl+fq+E4
2yHalr5Zlq3rEvNmB4m8EQHKhvdKsSqNs4UUyn+yxvvz3t5iWDsKYYSA1pRuTTaiIzs5xYj4B5Ww
OYFkq20uNbbT/+PoTJbjVLIw/EREMCbJtuZBpVmW5A0h2TLzkCSQwNPfj7vojbvblqog85x/JPyd
+SM/RBOokyyx+h/BQ9XJHQgXeCap13THvgNHmKo2VrecknuaZ/uiNA+Jm/Z/ShMieg1iEheGCXvX
RvXd8KI5fpcDaCroWd7NjP9Cwunui7CofbDgGL6T/RqneBf4/ObYLot3DEmEPAiJMv7f0Bpmi9iK
1IxiWSbehWp23WzdIQEHzcLCMw+mb5rvzHfr4L5BBcYVweC0C5K08KEZKMNyHfJfd17Tl8Er1cM2
RPoM679+G9eqmjBYxUFPPA7VlLhC0GLzMOY9/+Ls9uReAAmu9i+riJPTgJ6LPI6kJRLXWvhRSHbE
etN8MGVPBDj67V/VJTwcdYTwlqtC6N8DGSbJbgj8IHlTUzWSgGCmjuyakQoM4oymCOzIcOHeZnoM
94LsowloqkkeqIQjIhLqMHiZKYQtPm2XT4VEZp/Fm5ITRhYTwmLHjrNqdQS68HLHIGjdJAe5vAjV
ct4nnlNV4JYeQmaczPj+CAPjCFotv/xdYzsfE4K61uA133K+0AmFAIvEbZFCaYdh5bz7PnDQzid0
sIYk1OsuZo2rtEcu0Fr4yL1gK/18fqnsvLIeVDqa5YWhBfQQQ9lIxgDmjJrG8gKx00ADZYcadb3q
CVhfPMo0YiwPG2nAJojQrbs7TYBVSkaSgwCE/gnkOv5rRVBgf5wdyZLlzwvlC/aYqejBbR33YJNp
WuIQRv30mo9ZRop8M6ECkCaKaS8liuYbf8LoEqQb9tWRvhrU9/ArSE9024hHUSBwIcqDE2+hBbPg
oeNHy0qabPVAvxriryOyEXvkDXPmWP2evbK691OfEdoioIE3rMjXpTV2YRFnpJ3WYe0WSLaKKY1L
i1hOkCPThcjiNUekrCfUZuhILFicEV/qwJ5RQ62Aq1rVFkC/VO9FzkZ6zZBNWi/4f7ICyWoEd7cZ
hmolkoxMmb16RVFo3Lud98bXu5qfvUCFpyDkc+G5kALfIWpcJm8CktGBeO1XaoL2kzGED58cQ0Ao
1F7slZKpoAVjtsUFcV2QvWTAwz9xvz6/kHSVC5RvF5jcdOC/Ic7njR/8etXhLISfbLJJRo95Mo5U
dXOv3aes8LgWMkQcuTH5l2HhAHpAOZVsROyuEBLfJiekIfeK3HOzcxEzPDehcP8Q3xTTt8N6QyJD
SAjUlg/Af4sCZEkiCPtti6TbRhtHTCFZkHXU0+Yc26/Eh5eP8yTtX7qER9qQgpHfOsqtxU5CWOEy
88rlUaLo7K6m6SwM+hoFOtKWwvkhKM/Y7y42iYgPpgz1FxZZYAKfD+MEtZFMN51BUsyg28wuJI2A
v7Du3FAyILzHqNcz4lf0gB9YzrkzqJm2OaubtqIU00tZ2suGKsEN7oGu3jTC8raMwJZ3yXBY/cms
lfVA9AjKGocoXu4d8gKI4xhU1ZwNvrb9RKyLf89w4rzZPSa4fV3bMrsV4QqKSGSV9p0gli7fCLtK
rrHAxA2mUqqDK3rOXeUV7b84yNCcA4egNtkzKU+4qXMUjbvMRVZwsbMuxoPCf4FWxC/D5Y2RgdU4
VjYxXxIg4Mf0vs+pXhN4W/JPWG/rhd8fSaubvmle7vc6Tq3ucU5KoFaJjRLTiCb/hvDc3oc8Zgzg
sbBL8Ux+A96ujQjRbZxprClRv7Hjm7OJk8Z5rwSgMphT5v0qtNDPcRQAX5czkG0jXIqnRBbwIyM0
84CwlmD6V7WQETrsipBYggLpnBqi5tkesV7T0SP5cLc6Au5bpcmrsRFEJ/nlLEWsn1iRPEVJkRwR
KYK84D1RIaURaJpI6T1BoE3LOtpG8deqb6u/AZT5puHTdXDzIPoKnsTOYlr3AU12WTXBVAzexGNa
hVa/Hbqoy+/kuGb5Jk0ZckS5OX/jIDmoSA3nlo8nH2YhMFC4thqThpkFWuiugYZf1YdgZ/9o5YL2
a8AWvQOBfssRvT74dEn8+84lLJkbRYYRDTalSNt/QwTReii8WQFcO0Htv/QJtAhQAjvfFekfRBPZ
J0xHwu1BSLKZ5ZwNxNsYWFv05I56oa6GXNjGGTFDDYUVlBAgTYwit5XOd9WZhOS4nJpwYcKTXRIl
+7sAsA9vhJuW2QlWP3hxM6aGPZkZ/puPvN/ayxQNeBGRhb6fFwdgS0/dlHG8Mdge+L7t+Yw6F6bS
CZeIyjtpCCsOpffQeaB8kJai+OtCwOObUYX7olkF8z+im3mklqEC0EWbFh7sOODgEBN0wZaehOAk
sHHZd+Al9MEkrrdyrpqipoNX4/mK49z5GeY+QOeOGmRXJjTosK92dC9Pfag5Aar1GLG84SiTucuo
e6BQzqfhQPI/l8N69pZ9P74sxGaoY0PlBMtwYjfdjgWkuyPJ1/wQuOCe3Nbq3/mu+GFinvE/Klhh
Uj80/D2w9r44ogiAtyCIbnlkunMDouTWA6WUOO5OEo0AHco0Tp38iAfsV8EZHe9aj7wR5FHOV72C
MZQitsRgYybiWtFU0nS8oXk2MPfS47MB96iDXyYN+2XnZ8RR7dnUudpRm8B6gB9g4OgEfl2fQ/lK
0Bi2kqJNX3N+yh/dIEzfll7pfvQpeU1btycSeY3d+vJlI378jrfhAAJlHVCWZvY3Q355Kuee5olY
d7h3OGLbWxdlItwstWJphiuVW8pGOSQFgvrxk13Qo4IDAGNmmkt8/y+BIsK5S/A32DdWYTP+dikI
tvd0VCt0o45Sx7KY+gc04vzKVST0L9ZXGz0ogtq3HEKufy/aPuzvrYiodDzqzNI8TUGb3Po29Lrf
RcLxllBof0OOUr2AvnYbL+tqmpnDgMWwdsvlOOXEWHB2GBsmGINpau9I/Fy7sQdNmkM82GP30iWE
LuE6GOA3e4+jiqgGUEp/tpGaqsjrH+18APXsiLBqtvRh86WDTySr5tKjYZbjQB/YDzlOGmZGm0m+
HuE0ZDeU8Tuv5MjLSLw6ZFiDH2heWzq3turny4wNgz+ekc/ABtAUDwfskKHughIqG7eX6iR0qjUM
h7glK6E5+n7akrU1CLs5Fx7xLu5oEVxCwQ1ckhm6F80a2hjikwV/pztF9XzKIpfLKmkXNz4AMVrP
rL4xwnOmzL/YEJgpmpzPp9sNZSjGq1OKkvePBrJtSNqVuoyEEC03Oc5d8RBOip0+wrpI5BAq0Fva
YBa7wcHwBzEBjNQZ42U4icKyUIkuHI8LUhwQOGeuyOAOi+ivN82cT8Ek9c3J112kMMRzbJGNx1jy
6E+fHmERcbSTw4eqE3k/v2oVlc+u5Y/i1sBmZUT9kWYA3tg26mEYA3wnFM9d/SpmkuDzJOFVLG6Q
snhgv9nJOo7VJQYdRsCqm/7Vyv+/hjUjBf0Lxr5DnZ61FxWzxgEryOZEDJz/kfSe+1RhAUFykBua
IB2qxBiGmIWpsArGgWUsYsFleJ5ihASoe3axxMOS5EkjNxmiaD559K45tQpNkT4RFNmsyQLI7QuW
JcseTyW6qWeCOch98Dk4O3TvGalSnIjpHo2T+0iGOYqFisIiDpUy06gZCs5+Lnw+rt6DE4KmGM8Z
sffEwIm+9/fupHl9WTDxccbLkILlpKS+QBLk7ouLa6B9BUXPuucGtaje0swAaN2S71vfOfRhXJym
C1AolE7kHWJSMpfrzN/7oHqECvj3ydRLmUdGruiCiBh/j+9o+M2hmPBg+0yoF9OTokv9C+V/TJnl
YzOT6bNaBOkJIEUcPMlUOPKqYIJREaJCNIRfsMU0l7Y8Fy7FKLAKLcv7zpR4eHeetJM3ofgMeAjy
L0Q0ZI4l6TA7SBtgGbYSJIrC3kEVaE01L5EpafytTIe6RkyBAY6J6vIIPIGCLdZLaJ+Ugofg2bDB
7TFUEXZRJqH8MQ2I9pV0GHYCFK0x97TnBNf/Fe4kXefmpRZB3R6apC3p1Y7Gj8SjfeCYtgTZbsa8
Dkk2iUqcfxDQamtzAiyIuySPEPJ0bGZJotHbJgTAgxEYplRZ1a4+EcuiLu6Izo3PKHKfMENVuLwH
vJMcrOEn+ev1sU5M/gBdXcr7YSiciygEHPRgrVovMfYaSDSIvQeyWrS+qLHu9va0iHfj2ZQc8+ta
X/3iMIXoYkFTbbL5xZ2ztTEkjM2rLvw62fNteFBhszdeUOHNPeJS2mLUrhmN+A3EU6mHAMHoVpde
nh3s1oYsrUbpygczkfrI69fLretGc3jUJcbRShDwQBrBZJ2bHo3f45wnOviZKh7aeQyBS5EkrALp
0aGyEWtD1MzvCVviqVftOowI1cuvAeRG4b31kKc2lg123GRgPpdK2mFz0kowiKiZyBUQs/GeSQ1w
xJpE/SuWNudZsxg1XrFPcSYMDc8yzVspb/mQDQqLSFXdEzBDDgWryFTv7aoDNSWCourPTaaoOG5z
F801RW8c9f6q8ihqigwGDLXJJl3JQW5GtkTFAeQfbdn02dkvJ8BWwm9x96IfUeU6BZIla7BzOwcX
s+t8YDkEUsFp6XwNkYqR4oYVlcdIXob0xZ5b0Z0IJGAoKsiRJdgX7OKvm6CO2RhVMAjw85AoM7Ov
tK9WaWGViT34lDpGCggWrxihfNBKWkW74TFB+LFsSDyKoJmDad57PM6ooPoRaVheTvyxTUOrwRE1
SPuG3UHQzJvBMt/cnt31oE3XOu8zkOLJbQq/fJd2nfyNHYp0t50QDbovBtvwiBuRwDIAOO/Z4YKh
+swj8XVL0pTdn2N06icjEsAMlVB+SA8mlAnlWqsiAAR8O7QqOWNsWI54JRg31Fhh+SIpIvntYUIe
924YMk4K1uv4lw6qShO7g6C+NJIvA31r86TBfia8wX3h3XXk0k+HmO/vOmC1rp9pR57LYKtXfdJv
uqfZ4YpqFDS0VYx8pISNNUujE48hgoIqDPeQfq0+mrLou4ekx1V4gu1UKDprX+3x3qrT4LQrbJml
s6bVuezBiQQDijmRuQAejCQ7fY810sF9G8YhTUR0Of2kM/alo6jBVLCCtxMkqxSzQSNGK+WdE5mG
uYEEwAdS+PX34M8Qmmw8fL12sqoFBfjVcAGTUnetQ0XYQF3WCXAtfbK7vt3jfAbOJ7ySTbeIZkwa
Pavilr9MoJXEc3QHgQ8Gi6AV4n62Km4Pmp/af1MZ0HXgC+cZYmtFw2WctCgj1xzYrRq9ea9Vz54R
QST+ITWJFT8TLSpqexDqHg0C6+hUERO0bftsulY9HY0bonMRIghkhtmmcsYBiiOWEKCTGcVJgiFN
f0MnC06WdFeSaiAU4LYE5PYwbi8FiiDy0mG/7ODeh84Od7O2gwogATAIC3NXNXt4a/uMN4vQkGb0
SzIh2Js3kBLEXqz7y5v06+jiceW2j4BB3h+E1LxH+MvkchQYYCAjA/J597HbWcPjBIJ3JXdynpnn
AuYwMBdVyoe5a35BPdXDE0ECTYEmTJGFQOg9BStQC9+WcRdxIgCK3o9lzvElMW+ULx7JJwwpi42G
q3IcE+7jVTrVhBpWz+2q4GbGFZD3x6lHSIScxdkg4CY1Esx4G5nZAm/serrFkJtVO3zqwLyUiASU
FK4jXNHl8SnONdF8VRN0zVFK6iveU61IhlqdHBP6PMrfGHyLO7FkaXCo6oj9UgJGB3vGjxwdlhUV
9stgwmj4LRKizFvy+G+JR074V+W6fAO0zYN4h4HvvU5DOOxzX6PcOXRzmBIgnTpt/S8rzbJNM8yk
+CVysGdtrZBlZymreA8Tj4RnKjb4KsiQpLkY7iZo/3aN59dntC/9NopTgozVbKi3oBCv+ykLS/9S
E1AAZScWtmjt9Cj8SONc6hPdOmCXCVcYyaQV2v9vsGrdHIupjS7UwkG6uxwJkjoaIA+Gf7vYF6rH
NLO41uTeYsMu4+sVWjU9lb6I79fkxXkIWUDmoa/emYdgs+3SZSujdJmIDUFa3JY4X/2L+RF03JIZ
qk9ePGQ0SEHZBomTJEfDUJL8pJDYJc+kZxR/+2jF4dzO5cmtqcKZGB67sDozzmX5XrkgkUyKrvuG
TIw/TixIVKuA1H0ouAreZVUR00+vDUdS407IAHGMoETADEP6IsJXksQixFEAciinYoB3yaNmFwvy
2NzboBgC3mEpiR/micpixIugAmnCSebKBO5ZKQvps5WnCFZEhkTNCxhqAdQWe+fzjR+1ysOOlxXO
hWzOpn3FIOKVFz1lIRUjORm4W8QSyVXPC6fN6HXp0fghbXmhQu4k51o8Up+sbjHTuPXWTR3ANKTx
/GkRqAQ0hZEEYIXZON4SL2XeULowJ/HgtJyypD2e8Rt62Y2HF9Fwn1aHnAVHbgfHKjAbVKCSM1UL
yS3ivF6ecAk0d1wzzH9cID7qMFk0B0aE9Ll2phUwjpqQqMwCVbwTrypaonppSt6KFnIoKRDYbBy9
Ts3lGrZ2Ak9VBzzeXPxbhTHPHsB5VPreBg34pz+hOG6BOotjUlHqvOvS1bs/1Bn8KnUWa7zjiHME
F1yF/GWrfLI2+Vc4SXeL5Y3WYQkW0gmxklThfmDZYMBSY9NQn0EN0Hs4FUTzoqd2bzkGkw/aUMwD
Y2fylxsKA6FBDXMmLASYJsFy9y9bwJRpzyVnczY1xm+mDq4Phl3imUJo5jYHOS+lCnZIQVwX6tA2
b41DheDe7y222rQBRKvGsrS/B8zqB1MHsjhicy6vRe0FV1+A13L35+05AWvF/zD4Zo/fFAAMCRWw
Y1BEh4SJjwU8EDHuvhRF5cbGmN4dbYDECRW1NeyrlCH9lBAa5l7ygdjpZCDKDvk/euLCzoBL8xh/
jsZe0fL24Jog2YDtXegV/mDlYseNkKjT9waf3BxKgsVoVfSr9FOZZHmS4DpgMI5mLUtdah1IRiIv
L4HPp4kC0c6+yVrmFUPD0m5IqwbOsramFyJFk7c4xai7obiB/Rbr0+qdBxMQ6ScWZNoEe3hN/xee
BZGR51VMXzxAOXKHdH5Ho07hUDlmVv1ht4Rg0s3C2XYxKSwAKhwP9IcI6TF+bCy6dGBxRqpq4za7
G/nsv7kOgvZJ09HO2Eron832k5DK0vbAkCid10MypLEC09CMnY46tN4jDRla2vqUdT/1CI/wemLV
WlA2cc3RC/mACGzipeN11xD2dHysKqhclhciLqLuH7RffjT49PvtUvWcT26rxYU3u/lqgHmrbYq2
9UIjILwpZQHzn57Iv9dhsu3gCWxj7rmBiBV6oJkFXGM138B8oM/q93ImN47V3XjTuef1O7EvB7Rl
UXYJC55ZeLh4XUn5LUnMyGwPqSi0Hgp7IW0oFbtqWWBwU5T5jE7Ic2NSl8g9JeDwoLuEReABXISD
vJyA3oaqd4cvlA5xX29JSgv5KZhO9V1C5htNk3YEcUWa48rvIcNd1IZompkg8iwZrY818+M6+KsK
oyJl2YIjSgDWyEcOluvor6oVPJnFQaAId4lvF7wxIpDWJWp0foKUxMkomnj8cDuTk+TLRk7IIUmT
ct8tI6MeUsPhhVgBNgSkALTLUdxsE4ZkrkEg9S9fmX4HdGze0EZB1JuBV2iju/XOomzYeSnCyE0O
KXCEuDPE4SO1rhLRXOGd+U3/vz37DN3rROP7EecKD7hdCHhNOc3hzqT/A8dKyn8jQydDIEkOOp2F
/QH7ikYkKQKQUn5GiC6bqMAfSbwKnxEu9+ZSgdASLkYwlndAo+GSU9pmM68h5BvsjQvWRMqu4glF
FMuTVoyQyfuaf/4tFPQ7FiGlTugj5pQyvI68LhLMC9feT74tr5lxNRnrLjukLvPhk1ge/DVdjhfg
CvponyFWof7dYGGIKjHinituwDvyusECfAfZV0oYNPSZUawyxZpgaJPHGWzo80ay6c5zeS1REILZ
ElAi7mdyNlnqSB5gNVN2W+9wQ3qI6aZ5XkjOKIfxlNH92N3DguN+GNsI5FsEfXZH66D7pxoZVxaH
yPnWJ+TrYXEpmNijLeZcaQzOmL0vcwhHrJE0IE7cDV6DAZg6jzMnUqevGXT7kTDXrH0QkhWDVwj3
Y1SO7n6I7OKJdonsgsELxGICLyF12Z3Kj0LBY++QhlfOrnR9lvmxJsbwg4jgynnyUps7cWkzVRM9
OQ3+lgAMFNKhNekvl7zxZy4Ccwrdsf5Tt5Dx/Z5UwAgjQWCvmYrM2Xya7oIK8VuAJTdbI3SkCWHx
7fU7ywtwF7voaFsUZY4XeWemxnCis9szUO2E1ZKBX9gj5vRQ2R+ajytmOQAP8z7Ilw/JjofwpYBq
pfMR8UBEeSHKvHjxrFsperb8hRyBB0x6yQPt6z1pH9yt/YAP+pBwnI1bHK/tvzas1eI8e2bsAq6s
whJvru2jqtrGE287trR1ZdLsiR07QpHhNCpQr9RHmzrX+kdg1bGv48SPsvoCCAMB2kNAIkW3Az5j
fJOOVTsnRInTN1oAlx4xP8qOE3lzT7YX6PY9Wl3nvCdu/EEJ0HJt5xZdlUMY5HDGWaSRHLBA4MTF
CSnQiLcY9Wke8HwPKDRLMVeeEG5Y9OSQhCyO/rDKy/MSdgllLAu93ze8/w3yW2h43sHRCjZNSIFy
skX15VpHOGz/w5T1zJxvaI/s0Jih26j7gce/6kqclMxp/PZhBCegAege7J4M8YrkVdSysUC2FyKR
eJiUz3Y8TOz4CpnC1Uw9x48KAmjYss7mPyaa9LZGl+NtCbrnhU0d1FT7NohJz+u7jPKFxZ3MD9c9
mym6FWR29IslvtqFnus9dMidDEcQLUn1yaHmgqCOrMf/U8asOuTDgtwgr4mxaj7oYVUI1AmLAs93
RHpoWk24faBt2JVQEIJ6O5UBHy4Yso42otOZNkgHrhpHDEdDEXQ88JI9/5gENX6Duiu8d6r6WGZr
wIW/rLL2LwL5hr+Dh/0ncxcOTt5D/bwIHlmGT1ZYXlAwiywJ1DkPMKAgz2gDBPEkdQMBm5DNhgbO
ObynhSV6LDwfU2NOSPhhFZdmmzQYyJqIoiDzXjlJqK5jUQGNm5EsIbKQNOPOLqssgikFCzyUhRmP
HrLrAdxmDv+49oQayKtgfoYJOSnZrDwM80wsE58AyojRmspP39DXAjTh4zzn1WQ/gKRFsarsnMBs
3RqP1sGCnNFP3RJ/h7qPlpONG0TFGybc2N7BnnI/ICNctWZ8FTVM5jLyRCcjxND7HFfII4J+ggmr
q/UBTDB7Eica9qn3qiiHn6ZtGq9munZkISRXODfPIrX0yY5oOzqpOHV/izBXC3r+gGXk4uJDUMjW
BHt4NQWYHAlqY1OnJlW011YYbhNBDuS/oakKXtzYcElFUf6Hmi48jZBmTnkcQKJJpKYRr0WhqvV0
tQMoejemXfMItxMjGVmbPtkMIwQ8FJ8730jKB3Ims2rVR6ppPdng0V8lPH+7o2PTmENV9sBQZl70
19Br2d6qrmZ3TkiRxR/Oc1otq7LP5johtpIw523WNsTbS/Kw+h3m+rpb0/VXD4hcHfSTmfJDEWiw
u2JEJuJ7Iqx2RtP5wapENtBmGlh/r7iSzWHxZ9P9JvewRSEUJytXgVodizKFz/aHscKIeX1MzhBv
2dkiMO97CCAWd3jj6g+m3U4dw6jAd+2QPCqfejRC8z+jcnIN7QoynNz7XNRvavGdl0BYJDoxk9E3
uemybCpYh0T66CCQmU9IeD13n4KlOFSnOaN3ZQGCtkCOXpKu0qLmfY+kKY0miLNOEHpgLM0N8dUR
8hvqs7DsdrPVMNXzjt75luBuRXw5RVACbmcPR3JXxLebK30EIogbCsNAUEKGvpiY2gOlFAWNa6Wl
xzs/btRwJnViSu+JcmEXDcFS683kSWBdL8vH/l87tHP4uwX0rXD+R5yMs7L6/ENPNpYbNBnkZwIW
1B/FxNEw7pSYJuuvQwxDeCiXcRJoZAdWVjdymVtTircRFYnM849YUFjEHOJj+jNRh2xjdkGG3zaF
gJ3vu7EAIG4rka32ct5SNgG69IBsaVDBpi3R6m+C0PY/0p6f/B6QhtlmKMGKETrEYUKMAdnFMtp0
KDrdt15NufcRS70mhWo4kD9VR7wbBJm7JO/QWSH/79xmAY2BOpCrK0yJjJkk7zU6MN2t5SYvHjIi
7h79ihmHTZVg9PmDZ7cN9k7ag78GnsXKVkm/pQ3SMxIwTfqW3LDhtObY+1bYgWhPRfIe9B6lwIQk
Gkj2zVQKLe5H6Ln5gSQKVoBMd5XZ1SMBXicUVz7KGZYW9NqZxzTtlNQpYb9T9UeF3vKSpuwK0g05
pvPIK4+ykEQKCqKDedRB2Mt2ggBdqpWetbK8OQ8DWFNGydcb/VEsfQnlCo+5tZKwoUvKKSk3uArw
WBTikZGPwT8aR+admEyCSyQEiCjfZ32UjnBimE4YgiddezmGmk6MOBR9kI0D0wsg4yKScUcnUSN2
KnXCpzjqYPUYyoKb0yb9r3IhgvmQYYN7yxVir82a8PiUIZb5DeGF6YrQizTYjKayd0U7USNGReny
OHfGe57KBbnnAj0eEv8Kgcs6KZvH1EY3cUSliAYxHZGeSdWU7kPhUpQjg6A84Yqx9yGRAWabl8rv
/yzzND6JaZE9+fg0FaHN8MZ7xdJbHcGJWQ5ZQxDsaE/qfYhMDCxwnJAOUjlYbBcsow5+KQfe2ic8
fGerGBqxq6JVEm/I6gNIiJ4ESsi7eKqmL3D44S7TNuQNEZzNSWD7fLZSeEzqNKrmDl3d/JL2q5/d
JIoAWrqvWN48dMwJQPsjHHShTl5N3LumWuuoQNTJtndCmV2sBrXrxq1wx3Udsb6bHMDXPxetxfDa
NZV4bFQ5vzSzzxIBOeaPF0mIa70tUYEyHefSXEtkEf5GAK3dRTMBtyqeux/ajngEgmZ1kGctlzE+
4VfyL/EkAIOAnrZUvAzW6m+HrX1uxjA74znnasSzGnE04HNNjwguzVo+RRDQfYR87IbXnWwefM0V
Uo8m9PS3ovAeRU4mLQREFn1hv6WvqOPIGL93socm27qBL61/RLGL/WwqGg2RGp+NZREDoIYKObtd
jVTj6tVt2OYDF3un/TfeZ30kZio7ZCHo+tlGokNLE8Xr2PN6n6PJ9cSE73cK9FfWaxxGGNaCX1X7
vwSc58fs7dHjoEH2Q6taNsG8UsI+77Qdj/f8R7xPzQg/nCP7aTYdzsizRla1X9nlfFu1RWNdaZBh
68LQDLu5pkBSFojVDQ/+ufedGkwMDaRP1I+LY4KYuKp5cpoxw95XoDZ4j9M4/YFNHdEMNTaRQx4u
Uwe4QW9YhWANs85DnWt3nZMchrTzNZaRlVOwi5qbQsBwb6safY8BAxA7Hjl+h9JCCcjF0H2AzYE4
JnES3etqQGhOTW/oP4sk0x5IF8FTDVeyQMeoZ/FDfrJI98pRIFe2Jrqfoc4zA5WJOh9IFW8ia0pu
WayItBHE81dPI6nb+Bx7KkYScqyGNa1dlX0Svwpjwz+iGLYKhia6Ae9sqxj9CzIfvApWN/NXIr4o
JArrxZj0kzol/WjpFqub41tI9+cJJQZh6Cxlm2RSYb1P8Jb35OAjEc8yui1Ku7c3gL1xQ1MxuY/J
ifDllKb7xeMDLdlcvY3OYs9ptpVDYNB5mJYIt3aUUYaOBg+L04VQibVwx9WKAIJtmEYUDLnpwvsX
SQtBBFc34R6OpFPh0YmknHiR8hDaK6YTwzoVMZaM1QI1De/ClxCAWUqRFoIUhnwfmX5qq6zHmkc+
wKZzHCC/qqhpzjgy9I7LvOudsSl/jZhNw3/xqPTI1VSQiLUJIIDSM/JDSlstYvWxICBA7Pdt47LL
E2JYjyN1pK32mczK1REu+Ykx/yQl658V9oPOeEpi0pjIF/f+ZH7T/vMI+kEVlorZRebTkr9F3gem
oWMw22QaYSfmt+FfoxBzR4MvUCgC+ykd9oars94ZCr/zu2JMbPfbH83cbaywki4aRiAklujVFgNQ
y822oDpwzjqrC+dTomDubn5gI3Si2pCSHp+k3fgxAcL3UXHSpssXxMxTMXAbxxkOheCzO1EDXPaP
CrzTpyK3opfiL9nwi/qMswSGj1w8ZlqXU3G8KTTHHJM+3d7OsWHAum97/BoXPRdrZ6uVN+1BlJHl
vNPvzrUJMGAwuaqECilsncHaV1/Hq1WsCuhFwndj7Zw6gYK3ZiJl4V9QDRjRotJhHo5eRMdEfIiZ
RUhgduvxPeydSn2BPjZrJ4j1I3zt3lwbmhlPO2DGEjmLRh7XhZ95sl4MKbZZQpTmUR+5c1R7k76A
rkq8inBHEWK5JS+lXSOjCdTigM1R8FcCxRGn99jDTBmrmi5wbtFj4hdDvgsR4O6H1ZqxFR7JRDtN
5QCFfWJqpfnOTDz8JVvWxQxdUzFxCZO+eUoMVxWytYV7OlVlQxKrQFd1aElEnZ+cQgB6oLJPmnbg
KDBjAgsmShV+ZiuHeBuscFyOssMeSGhB6l2TCXHf3lVitg9ZYvOZUQVRV5chXf0oFcKB8AQ+T0RL
FVMYtyvFgGBn1jBLHCRcYMYbTIoQw0UPYHQLxJn04zghCHWw6ol16zq72SrhaMqhfW0mt4qfkg49
DxZcE46HxMUHv5boJYiEejv/ogIIoSuOj97aD2ae8BULjC3QgFkVX0fVhs86QZxtGpcEnBIKb5vO
HROaiw7nK4MWmks2rjz1rwPRvBcwQfmqG5eSoVankoQGRXEKJnFWo6SiBQEtYC6OSRH7B6rylh4Z
W8B+VISEGm40Bv+Bm5+cfSrqU57Qos2c1fHe1rQWLeEfH6XWfBzsqbuSh6aWRz/1UL4OuM23Ip3E
WrUnKc/GFR/OXOAIAMmjVQ5goSCN1b0KJDLFCcNFRdNoEDAxZLYENl5Ayf/GGQKwJMlB3LAf4ith
+JE3HNSomoYEEcsdLpLoEb66ob+2ZB6pW56qsA2JtVyBOlRGNXq8JA+xGcyZ4hMgrwBDkV/4IyoR
zBMFHgdSQs4DoRGALBRYIipAngIlWlo/bTvp+xio/8gKCpXkop96QW2lPovVIQ8sxXYp84QUI8M4
8wWos4YuVw6fm64HsuEGi8AwJKtkSmVWqL8buSqmiAVaSRcbqTQUUku4iMcZj/iiukchMdb3NCVb
0XaNorpWHIpyo3vmF7Pwnja1YFP3QlDwe+iqbvkR7IFrIHfizsV326yiyARf0Y/TwJHDcEKTOGmM
rxP2PztUpIqnBxl3agf+lzToNov81cUPdsuI7GZUrmqrniaki6ipXmLGywvH9LI8z4PTed9y6pqc
bBfPEA90IvObL5xVDLcu+WfJW0bESMFmMpefuKCc+Y6TIvCeNDkM/5F0XstxI1kQ/SJEFEwVgNf2
hk2K3rwgJIoqeFfwX78Hs28bszMi1Q2UuZl58m+WjlHyB7fMlP/wpyd3YlkFlFGPTvWBmc9ZHopW
pe1fPWoUe4fhuTmMQ73aWKK6ZPeEdXsZwyG4OVlaTJ8gC9AWYUdWj+00pTflYVhw5h6rO/gpnOpB
JlT/SMZ9zQvUGjlLEHmu7vEWSHMnqQ0KGIriW99ASIqtrYZjgA00xkt1IhEwTM98SSuFjvKNOaKy
wKU2fVOlQ+G9K8ZaXOOXkaEJhfS6QYLKTXCDV+cdaCXGgcfMm7twWvCdnDp28/zUk8vru6NwLYrl
Gdgo60LMyraOmOHtDDtt6jhHG2/XGvAMF0xElEl+zVQtpGfaZ8m9cglDHKXhhUpC7AjopH37A5yJ
aJBbzTx42opx05QjLouedghsEsDMQ6KlzNrFLuKEp8/l0HMsW0ob+hrWh+URlY4wk+fC19oWFKpe
cp8D32ylFJ/XIXqt48nqX0zHMckAU9fXUGC612XOSzYsxcqMaWls3E9x5ndX/HbjG5bD6UQiiiVp
0TD7te1r+IhzA2Kja5kH90Ndixd75M+MSIQf0BG18z5zsfpH+SJrQU8LBcOyGdIAbTITM7J2jLh8
iBFrPdGidIaKAq71BL5CtsfVTBDc5xwagVbVCGZOyz9H+0NHQ3ckkE0TEdWWdF0x2N3G0BPjzRiz
wh/MNDjqDf7aEKUcO0dLYNIlPrtjxAq1tAI1lB8CfsE3AjnlD7kx2zv0WYHmMPEPi36AtKhh1eLD
givUgOV9m/SYI2XQcnpPVHa55zDeVltD+XG0kVKC7OR2hyiexyttWAKjd19TiRXjbHRsPUaiczhc
8imXNnXnv1AHIPYLqF7oL+RaqDDJMVVemgUn2rbH6kS+IwvUHxgXwNbo0G5OxMrHn6xBCorDtRPD
dCnH6hIj0h/PoXkUBGim/yajNK+CjN1vAe1q2Vs1CuNxnEPvkGRp9wLte33oozI+GtsKPgK8DuBq
WeXzu5wQDglVyekr3/EKeeGZkEOjqBRGZuNK2eHdQ/3NlwuVnQlKMLlZouxFeBBVxwGzCUh7Ytam
rGgLd4tbKWx5HlrethUHmQJF3UQWwGyGpuSExgpv2nHghz8ErZ+UNxFkzs3SMf42wo6oZg7XuLfB
kFDY/t9vrKA+pbtmicj20cgqQxwIfkqVJyp8TidXxiUzlHQD7/Jeev3Br8vwr521zI8C0OyEE1cv
zc6vXXwkntUw8qcNqr5BZZNvTakoLCDEK07ZwsYVozRh9Guo6IAf7JLLqz0fBJtYYkIR3iqdu5o5
lwPZrdzqccVgmgndbcXLBOyHkLaxRE4nPCqr/7GoDk5nQXMhMnDPyYtRuYDFcVjz++DWOOo/BF5C
b5NOLSxpnFlkf6lcjQGEcnLapJ8UKRxK580o9HGhIpDGO9ROumbJ/D2w2LbRs1cGdX2TQ8SaKNYW
YizjJvu7sClCR82pe71U+Ujfm0PbM9JzOlK22rnTfeKNjOopHG6eCRU0/YV0Cm1PgeQExTqkQkad
oEd3FYmHLN3Ok+AYmIaKU31Z9OjCClhz4CxDtmNGRt9lU7fLI3I2E2+mklwsKKZu6PYqHHdn8pkz
OZZm53F2vbm6kBsGlaYN1J1zFPFxKdCSNKO5bN+GtEby1MmlgDEDFDbvA7r3iqmj7CnnktUDhStZ
tbwEzwMJDsb+aIHpP6vhl3PMMpwF9bbxhqS/fC5Y0T/CfiVoJnY3qP5aas1peBNmQ+A9RVBw/3SA
H/HHeijrBjdKBecqLnIeCkbAwmuG0xhW8CDQrtjuC1do0Bzs0TA21b6PGNZzl+DmAA5FvK6USnod
FsbtThfaz/nEF8JtG9aeBHwFDDGooSFHeECTAn+6GUSwh9qeUXdP7zhYh0tfL729s9DKr/7cSSBr
NhraLSg97yHSbpJsSPb4WApJ46q6sre2L6oH7ecZfqy5dNz5WJQlUAToDSyE97VeK71wKPLcDx6G
bjgf/bM3TmiTlJik5Suhjbz/EZKi6GjJXa48GoT8OaG+jzkm8TIEB2p+AEsRWGK4RkG8wW1jfuYw
Lz9weCORFHMEQ1cywloDkAncAV8UN83UJTyMOu2vLiedZo8FwTnkpkKWQ+/n8wub7gEUOTdozusO
x5Hcedc2Zuuqh0uHctdU76hBozgWDJb9tyKaUO/dZWCLtCeBLq4kHIABFURz1LWTbEMZgHWWhuWv
VuuMZqQn4YqzlhR4zCTwDjy6fCPPFnM4tarooYQmuCBr64WNC/OAZtxaef3frhib5iBVwCU9k1DQ
6CliVJfV9XzWeuWppnFK5AbxcMS2UTKVpPMcdd1HkZu2deDHKD4Qjz6o9mHFxg6gDjgM+EWXEC10
UxbWCnCsWqbeAhIMRaOGV5iEE0gRAoA2RrB2WP+6JdyOjKw3j6ZBBdkoGsfNK18sFTYbAiZMgDVF
CMmPgVp+DIuUC7cbdqypaTK68p1ovySyM/WsPCbHFHXAs1Iee4ItzyOmOmSDrMZ7VwO4uiNq14Sb
mb9ruWttMx5K/j7dtm3l6J2Mu64m/uIV+mZxPVmrzjSF5ojSTEhJfy7XyAR+eCNaEA7npmNAJRyb
9ZeAeZBQzRaNHMlzaB2FX4wfPcfsSzNVzaWfDBSSibUs/qg8UnGei7dvTgLzarJcH8Dz5MdMRCDb
q9ySz8Te1ptcDqXeQVNhhFE2F8EcmmNw7/1kytQYI0XEYp31nA9eerbbx0mvCfuxKPj6iDNxLadj
uAH4mDdk9jg+wC7l+n0qYrxoWVh337WS5jau1k+ig0oO/rYquTFMJ1aN6hcoteFjTPMyhPOD8/OF
/aT8O+bIaFtlu2WBm8qKUSM7fAcqsfHyBYXhQdMWXQa/SFjyiuxQTqhKygdoq0+sZX78mYJsLY/Y
UnHNzxNj800oywnXDzalb/pXORCFQ/EzwtWQ75oxofl2sPGqM7mOngAXPWvJHfILOVW/MQbkX6fW
0UI41TtDV/wp1/AGaEIcX4Gm8r+KUbln3TEeI6XEknJzalkyQNCMpseHJrTXopMyx6ZnnEm/YY8p
0uMSLiXa2MokKF8Czzc+lRR2Xvwpueb/Muwg0e80dOQ1cez539zK/BrJFqQc78k6HvEpZCC5OVM8
gLqK4ExqSQS/SB9AqCYBjak0iPvVBhU/OcoHacXwFT4OmXrE9nAMpiv12tNzYWIeMHItT8k6uMcp
w7jDjrDsQ5wJudeRwuIuPsFwuDZdVpB/sSKG143tEPiHKnUXxjjQusWrGJg6w4egifDR6egTkBTq
HYFtJB8Jgdlrb2X93RzkaPhMH9js4Xy/EHWiCB4V7ADwiTNiUS6N4EpBbZCwOQf4zFJfib9BFTHV
emUpvUFikg9Jjl4X37fgjFc20W8FZhRzIU9hExr7KPyyJGdLfuOuCbTh5WFQegFbwqlxXAA0uels
6JJH3t2opsA8qWXwQfrUxiPkpN96xGsPkEFlVIHoQaL0CDcdTp7uiFT2BSfRKqR0Fy8Dl0y6y5Yb
Jxjzx2DKaU+c8fFBWXgIWeHp6omLkoIdui2tdS2CL+JF2FEpsp4/Oa6tadQZb5os6TbvEmT4AALY
nQvvgftyIzgGInqBHtXU085zgPe5yCVWYWeE3mph0TmuPRA7M/QThZRMdkrYmxaQgYB1ayOCwZ6e
FPGhKxAkjgKZdrgs9EMMXCiYO2R+nSFQZOQViZMPbvCiQMz8ZtkXSOfAvrZO0rTeMQFmQF50nn0u
1I2rb/QVM/lK24gRVcZJ/o6gDNtRXxbLIwdPEMSU/rDDsfGNstxAOXAvNMgyUMLel+zVwEn3kz+b
pkdCnJyLB4uenoROmAcUIPVFvw1xqagWeXezDALUXshQW/2B3w851xb9MBypwPT63TzbEU0kUdXV
mFlRgXn2tnG7ZALdfG6CGjXDHtjqH5HYmNpi0cjHgyrD4LXJaWnazbbVt5fWp6OhR+77cPwS6zUK
PXKv22JLWQpfAbGzxQsuMwBbk92SDS0sn4KncTQVtq6+BC2HNTXLYrRywgS4IGdT4A3iBjOytHiN
LRj5Lp73YuBy4rS1pnd299ULA5dxgx15+JVNWVCcpbUmcwByosz07qzPoDSqnZkLJnk4TcP0jth0
fd+DkHiGdU42b4ixSAYizii7AgSCtM/tiUdHTMFHK2FXkO7O7Wwvezt7dQKxmt+kYKykKAFYdn7k
5HuRyvGNnZTZEqP3fEubZkVmCnosrLD/IgMc+w5V0tUvnAIg7DRr3BIyhM15hR2agxX+bkd+epza
L1YJWLBIZ+ITAwDc7cwQ45XjP3gRkzcMkfjpeF/TrmuvTVmmxBAcqEdTykmVb4sjShajjqx+1+wL
vqNVnydKnh6Iw4sXIUJt75cW+dWxRgSaDfoeDSxpNbT+N4qO74uDyy/9K6s1B4dZJIjsHISQCINy
rv+aGDOPphfM33O342qU11Kk25ymgoqkb2HF6qHkdp78XoMGAaQ1q6m++aGJ2cuq1dkvydg8Zbgy
sUfDXIqPpDkLfc6t1YGkWPKY3RD3Lydc9+dlnDk2zrLkcQBVhyRry8R/oNg+2P83uUrqYP5MJr2a
Oahbpcu0hfx75HSNwYU5vf0FrpshT5Sv9AGiZavKL0Lz1jN06O5R8cefKhBRfnZGJ5IX9DSijd5I
AnME/a0ffZSIvelz9y4BN3ipusVcqNcyT6CRgZoKbFz4+zTHUPTsKkRR55yA28NR4SNQFMlAyIAt
Z3bCA7xnIIm6Qjcm0xIFMjTga3At+Bs85SPmnm4Q79OMleOTdR5OR0SHmX9t1DoMoqa7tDOWFW/1
CMSTmLJX2r6Q/8COyENfT3kyn/lT6Xsid53iOzfD4oU7YK9sHduMwR2FnzU8ZbFZfB1C9ZUehqt7
nte4JcKaxC3dx2lQ71RYFgQ3pKWupPy8Id+E+MA9GF82HaMJNNI/DbEKhrYc5jk1WX3+QnMBXW7N
wkcjUX9HseLDF7hf+a5ij5HfVbpmqrYESViauARyXkorRO2ASRKfTmjzEFg5BrlUylmGTNLq8O+s
ff9bYKS5EtWzEpbFDnJvkpRBBBvGmIMzulRlcGFG2/CiDExqgo2fo76/nrywO9XhTbMVp1uNE4jW
94Vv8xmnVkN0lHEMXj18YbzXS+kP9yoai1vTOumxtxLnix8MIiV0TTEzOQ/kn9YVWFKhEZJJTrGf
XfHXFP2PdGipyjd9UA1lQeckMVUHfBWfT+uSIo6BTDSTCxINxFwQsTe2RDE3ulToME910JO8p5wo
0dxIDLbEM8uBY707VBpmzzxWrEhSA3Tn7uDZLmMeDHfqAGmiVj8yXZbl20ffnWme0Et2nyVlByWu
KZZ7ZrfLP2Q96HYEo8mwgWwnp8Wsgle7CN+mJTS3KAMUoUhB/65dA5Wkh7d38OOEz5nf5r8AM8ZH
thg7f6+mjI9NkjQ79GGoHoZwdPkkYgnunwJl4iKFUn+YBVlXm5w7N0RQDcBzGuIiOwEdJL32cez9
KvtIHxKylxxOkB8/bHIi9hFsQ3CsfT9700ypvgQh2uXICs0sABwCur9IcBYZNgZGQPSHHSvWnewY
FXGZ/0PH0PGVJ6AbXN5CI2l8UxiGMsxD9EMcgZUQk+OkszLxKEHMJTYzvPPk6PpSE6GLwYWw1aDF
cNqZ5B2k4cj/5gDfUXk+Dmmegjosu6H44CpRl9cxgTKYbOF6GfNkCBymTGAi19kZPcOfwWeWc/Nf
QhKVp1m3pthTQsUB8aww/WT7Zn0F0YPgxEaYjceCdXxTQkngfbJbBbk6Dpbk9xQFKcHhIZiJ+vgT
TBxCsA0WC5BFf5PBpifvAXxRWT42xJqGdE+gzZ+mG6dskl6ZU0b1axlzptu3JKMQgymsB9B5gLVK
hQ++pjQ/0VrESAZ/KcNsNeuMEFZr87trix6Ow0KDQ4woJSxz6XQos2erAmP1nLp+T0ccs+121yUo
oHdIfUP7Brwt706Egz3rk7tvU+1HqzGkZQC1YVpCLOjuiZDitKphtqgNv0lZ4jN1O2uYTsT9E+Wd
PIXPdbvgPXLvZ+P1g96l+BnCzZiSMH0MzArnWf8T+cG1e2k+UFHCjgngXAOqa7E8VnvVBpz3MyP4
i87aziof3Y052rQf2bsc/54Rhsd9t1TFIraZj9p5A4ve4BkuPfimW5RvPENSMibgmhKONS1QAzD8
m2MhuFwmgMCBultctdoms9msmSSSrsJaAzANoH9G/smOSQOl0W2LaPu7RC+Y7ypPif6v8D0RPmeM
Ly17OwiWlos0XYgC1VNqpj9HjdOOVlxMCLR9B9SyYaNeL9jXDMFhOWA3aW3QXslq2zVTCWUhiJjT
MeBJ1spAPi9OLiYK1lMSDz1fdDXJlK+sJZZELmioujetZJqA7BkTeRcrtVqlHZudEDsYroE9ZJv2
JDmD53srN/G4qYN6Dj56Op7NzkFWNYeIATyC+tz1hf8ThQywT9HIhg3FUWOOuSAjrIJikKx7almh
tzfhMGss23iHL7NsnJ4QLC85ogLGvmtqsUJgQ49pJcL24qzwX7rioKKijqxDOdukdOkJXOWbPkq6
l7DNp/pSW3H3Bc9DFcdGLhMTZQ4T9PLAo2xKyIMSghYMoaSFNbN2eo1UpXjY5uhZ2/T1eig2OhQL
iS0HfxVaJCCl2Z7wfAbjAJsm8RLzODTo+riVUYsNc3fbkpcIhiPeIzpUceyF3SdHN9BIsHcCpvkx
YzMOSqDxr4z812RqGbJ+Ap1ElMYlbAL0xBErThNaNKgnLVFvC6N25bNJzD7A5SYkHEWTOBYZnyXY
ZTbpVC5LqqlFlwPWU1ke3wZMYbQbJV1ETRtnar5cALfZj8HJTO2UmsJnQi/KRhvwiuwD+jTDMQX0
EKtZFA7WT1Ha1n2SSl16SFueaV+zRXKWzfBHe2fH6RtZrZNxIqA9U8Bo63p83ntACHnwBhIlPbb+
7O6GuiwJKMi01QfuYMTOKjnQqMpux98Vpt3g5y8saDQ3dZhLvDePFXTgx5QgwV4YvLHfVZito6s3
MOa5ucS9ggePeArEIRLr+kKdF7frrTXZUpHUc8ix4sjN8lcqpU28R4LT7THzFEnn2R0Rjiuuvg5e
fpscwKZ2M+4Bm4FuIBa5AkpJHmw63rbi99yrHtoTFbW8R3jqp/i3ivJ8rXoaIMTAi/IT796NJFE9
x9h0oMZzCo4E+IRqHsZxnQEPCK6fVevW2XYAWBfcpUxeo1/c8MwfEt8g0DFKM1CaOtpB6ITFFnew
Z9zLO3yRYngdEh57cLEmsx4iNTqQddIpRx1U/VrGarAnAlQcVOc9+fMAWovqOTEyabNlMx45Fbuc
5pjJCrA07EutitQ7xMEsFPc4AvJA7qsgTiobDGHqdz0h2YxM+sFJpR2A028IeFICmSfAQuARw9Zl
wDv2xRmidgsJyqwitgdJdrgg3IwxKj9hvn3GXPQQ8NeO/lZjHDlPynXwhfbdSJi+ICjDWF92Es55
PxuKLdBusBX70CQ4D3NtxUe1YN6hfo5ZVQTBYFzJVcpz1jkWWazOg3p1x/KjwFZ7VR+C0aZ+0ZmI
PDjctL9UbZz3tm7rPaHf+YUqjum5wcuyhgX9TyY//T8SmXOyo7q2f6bBToEAXs1+RW9FTwWUsfQP
g8bpD9ZBzOIGSDyOYLRRhhnRwrGq8D17w/AcmcGr4hHRPQPrONOZvWwqoENg153GHLhIsHgnFgKM
YPH5Owf0XGZ488rDHGEqIRQEcImhawJxZ4B8WQUNJ/rAZyazjRRIjQRbOz6PIWf0n/PBOXuOU7RR
ttzkr/BGxHzBor4ysjpujV6EWYYerZrZli2x2GKhnwngC2v6pG12ldtUtzIKmPZiaF6UB7rYxIR8
8P4u6pjb2sFfNauAd6Kxx2THTaxN7v8js/EecC5PextjY7yeQNlaUm+fjp6ouEIxatvLAaYGftlB
qd0SJfOyK13lPiwteO+zPY7dE53MArHYiSrrYUmj4OC4bfjcmBJP1NQ1wPfAeb0z5/M0szi9QMCT
0w7H//gzOQsvbAXr9cFMBkV3zc0e2Ou4VYwsRMFGUhKAbYHWFgC5s/8C4yQTp5T4/t3UhciXceS7
MM/Xz6tpYZKsTtfbDGqCY2nBXI7GSIOpq8IB9Lr2kwZs25i92P3j7jZrQ0yhqVbsx9DgW6oiLlZm
DBjMcksEchxwjoJNFoPQAEruRm++lboPfTUgIgYG7PQpyNa+l4U9j/kp9CI8miyle1OH9VYNkpkU
Nw+iaombM8DCkbTyFWyr23WGPWpr4+t84jyEpuixGfO8Ri0Om6AR4962yMPBKquuZORwIjSo0Mlm
4gJPkLWSCEReSzXZIU142sYsxgCrMiZf7FkzVZHeCBkk8sn/A1jjfoyfOPn470OKloxpfk+tE4A/
UmKMeK2E2YIJNB6mohYgPMNev2VLgRlpBl9xwwML9KNA4DSXtsIu4vRFLPZORsLokUhMVr7OXQoa
Kslt9j3N9Uegl9FGMo7+8mTHuf2vh7uy51A2npMM0xmwrhFPnnJJDm47nAFYyFSIuY9LIAVLed1e
h5TZki5ryBpANnYBhNE7x23UBedkAUZbUGDH59096EKFJ35RTBMrWu5o85N3DnMybEb2SMCTl0li
KY69n2h9Cdb5ib9VvnKuZoKVd/Zcwyc3moixzV4FOKBhQQoS83YPaDmOEk7zBSvqJ+knLPuq45xG
i0rKyAT3lbFCImUM2dc71EJ+i0+fvowW/83O4Rr7ztmYEoE5wg19zLDg7ul1otiE50u+8ejAd+G4
hrl76MT4M/ioSVbdY9wI08zNOQXq5Kke7OouREHi3ls1vmB9WVeyRGfZVznq7LtYWn3zeu4WOkKZ
wxzL/81SwohoasensSa2/KgBqebbnK2LHHdBnwiUn2TlWzqnwM6i7IC8b//jxxJEkXOsNr7jZ6+g
x6095s1ywM0Rlz/MZTr7i3wCqUVQWslPETd4+JDjwktXNZBESvC91W72fcWZpcWVgVrINBTqZ008
PPGD4TYDLO5O2exgEyBJQ3cBaY3xWPEMsjUhK1LZUc/rh5JItkzj2117iPqVI2W1NWXx8FaRoPRU
Q7yBfZx8pTaAtXOB8eaRkQQtOUpiOKgSn7NdwBUBmyVGt3BP96SNu0YnzJoBIJzUwPVrb+lwfCgW
vyYSErX8qfAkGsrbghYUo18yXZgdiFokI4PhHuYnzNq+H8GDaOyVtxkqwYPqGtojxbRCuozjPwWT
4x7nUmC55sGSlCCxqv0wC4A3BRsg2mUN0JBz73acDLOlm75IOss3kI/jgJ5fLMt27BSW/qgk0H5K
bWxNFUYqqj1b7GJViK/+GmbWjJtjbBhZum033fWjl+7hgzPAKbD3j3RT3LJuncdmWY/QCILwiI3J
fQIehnhrlaDikjpycUMX9BlEzlpV7WIA3DU92F1+dXgwa68YmzegD3cnFDOCdUyvAoiJLnN4hZ97
N3sBOPJGuuiv+QJoMwFjcgiWzLd3zcz8K9/CYlQbAYn+LxnM6avCq00/iwT2yEgVB2JQaW6aPKPx
Cy98/sLwwD/BUZjUgWMDsRsB37NnWoYBn9A03fSu49Q3UfDUh3PEXK8V2RSSGGBLpfuEyKvVoTa3
4PA/O9SA5ItvhxnZlIEJufgYO6i5sTHtovvh5Y+Q9EC5PMLRJdlZZRSys1GEd6xn7ElNsV5OBDZS
jPYwoR8FBJ+XJKIaC8F0mQ5c7VxQxa60MVrFNbzxlDYx5Ad8lsQeYJWDi9rqrh9//vvEnHgF3zTk
IjgxUyCgdIrJGTAlf5YqO2QQErUJeH6mHzsRFovEgscxj36FcXxywhXu0sB3wLHW2IhPxPNCdcjL
1dgg0pbjs20kj2xpcfk/yFbQ5yhgX4S7kOngtEnG1QjSJwWdDyJZY++U62rzQBUkjwBfONNy9Ff9
GiYhVQAQ4McTGUxZXNwxZavIHL+jMSCuPQo/rBqTW2C89DuKU/ssfOhfOC8JDBhvJprqYPXbBv9h
GHyZs8/3DecWztQuFtz1fusv0/DYMImMAFKTemWFnN8LEkkfWSc7EIi4qW+i6eplS0suH2STzBpS
MwHSF4AXGGc2E7FA7nTeOtLCg9Fe/aAe3pNVYLjFcKOfsRnRyIBfkOAMBl94njW+u4Ogk4j5/uzs
LOOB+bHrkBA/YfV/FY0m+yjr5Tmql8w+JYD/fy0pPwLPWMRKZxdY8FTcUrQ+tel37pahdY+laeZJ
n3JvXO6TpLP41wWkspkP3ukQRT2wghWzf8OozgLzMCnmFfjacga3epLAIvII09eJS040HAcgS+qM
k5VlWIuClY3jEclH6Q62/xwBh6E3ZzUlXrOxdsY7GAmq3ZQi4opEayBEktGx/L/YEnKQ2VFFUh3P
zVdUpuF2WAD8QqeDLp/FAD946schusd/GdrwsWVk632W22J4b2P2ugeyPwGhNoq6ooAdMwJt4B64
RHXI9+nkLXF0JNxeL/XekCUlzTbLbk5phjGT6v+1Q8GFGFuUW/zG3zwIf5fZ5NTNzk9oX+QNacmQ
0BqZAP3xkI2i1nlclOVW9+igSP/bzuVDwko+qfQXb242fdc5ttidP/YOqCYKTcJ/DMCVj/Tbxpa6
1MEwp2fisK6vNiEkV4LZhtk6Uh9/oZqSIwGKZ4fg2HqvSzdL9wukiEKQ8iuymN6J5i46Ajrdx+kv
fxyd5jkA7ciN3uJYHRKkJvD7DQllxEhNFKaJSfLCCpeUauYc3F3IJaWwzoAesNuudQyg8zeC6vap
Pfp1RKyNGQW30vEy1Y4oyHXNC6D2fWsDBcHyNQ21DkDxUe7q7QBtAife0IlV4qQWvqvszwxBWtwt
VEjOVzBHpMl2JojVWB4XnqvovJSj+Iv7J/nbEedDdvUwjm8axG17GxMEpcFrAUVJaE0oMx2LIYDj
V0yoGtteUVu296DDeBdBkA9ONgiJ6Cn1g0JuCkpRqgdDtTCGu6phLDSEhA7fZdpTvltwvcfdRnYt
QsJ0NbW4ncMQ9G5hOpRuw8zpoQ51gSxJX/LebxaJY5x/p+Wmq0qop4c4dkDitb6DSW5SzZ9ATuUp
k3PG0VPZ+iGWzayPhcwxhcbDCD8EUGxlE6Lu48lfNi2jToaInPmKlMS9ihYcdlaLYwcwW70FH8aR
5UAsEXsZEgatLjdjN763bT0KGa/QuFPquWt/qKZDkw2DOWV9WONI5HGeczYAM5v+m416gkZje1Qr
CgXYvNoAXnf0Xs5N123x4rXJ2Qns2n2uh1omN6AGmJz56vObm06IPAvBqvwUeH2dXcaZaNptYn6k
X7yKa+FLb/zCA0ieYcGeE4BBb7VGbrkWTc5ztk3hJqT4gETjfzM/jQp9otJmKK5l2XYFRpRaLD80
wYDS4kyRf4QsrH9x8wKqJ4ag5285aDPfuDsW5b+BTcXfYFEqrCOabYiGMVSlWHZ4gIejb2GH26YO
ps29Xail+/GpOcoemCSmLehF7KtIUuWSJndNNefT1th0VN1TZeURrHYtoe+clkHdhhKTKTknduVC
raKIsTgxpOQAT4wb8/5elcbydwkWc70dMiodiAWNgIjhvriOfWX9phKaW6FQ32qxhup1wD1rX+Za
UNwdLgFZ3w1CDFYaKEzcDbaE+E3yJxjcldgQpGFjsDyJOinIGEFXyo9TALh2C21JyqvyLRubSpZn
5e/cA/mJ13uqzBt4dZw1dhdazj41s43UkFVsJQfCDRg4diGG5/6TpIzp7uBsFsW+7wjH4QpPG6Rs
KoijG1C7wD0Gka8W4mOcnnaolBQD4a8r/bPXMOnEh1yQZPrA5a9wp9fDMO6pj28K0OFLMJ0jARmL
KuqkMhjZlin7TFtHWgJAvGtofVngfpYMd5uFI90CJ3J6p+RlCg72REkxmUkyQpsYrrE6lnPVBach
G6hb4uVzoc2yPPUUKHvhKiFq2i9vLMulf1rgDBCrG6vKfuGJhhazgLsu7rok1qdQdHG/yQegwb9M
a5fY+ci/F2fGTZMcN0PT+/4ZVkAe7RNsZdMh9MYWgCJvrOaSUtiM8rXQDJByzlHTGXkjrva+dpzt
hIK+yXDYsMQjDoxb1qo0uksmEilbZ7Si6uT2Q+0gnLlVAYZzIvtFLA7GMa6vdUr+mxy7a06ExQAE
19xZeDZc4SjIUMyAuwM5JbIc8M/K1DmAB67ah1yI2Pk1+fbc3wasOMVD1Dv+cqDfdoZInuDeBAs0
40xdmIeh6TDf0B/4m1J6npciKU6dK9p+x3WtTr8Ln69w11RVE7y2SEH0xoyUjjEkrAfRbAdNA/LJ
qSlGvvDw6OQjr5pF/mRc76c3rupeDYjcdgOosYE18keVuAknaysjT1vT1kfATi9+O9rtJWiyMAJp
kLAm7psUGNg+5FkbIFNprbIHmxlF/FPWsOaf4DYMdLgBBwFTM0jtfIwD0MBg102k9jddNyY5niTW
muqkw9pR70Sb2+aiYw8P3QY+3KAOsFnI96yS/XIWmW3mE5c1Lzh0Cwj582RPvCR1NzjxDWa3iXdN
IkOb5ZOlmOkHLmm8dWQB2nteN5GeZtHMuG0s3sP+RUSOqd+CVg3VSwf3YP6DpK8jMHN46s98VNRy
7MDkZbNC+8SqyQmYkxxUZOYDapurIqjeJuZd04kA4lxVmzilAMUgZKimfp3cPlE8xjSeLLeQ64R6
mCldQywu8jrd4TRRv4cpoulqk4HdKbjgt/WF/JyX3+eTO/i/3bFqXAKA0n/iDuF3EilwqPRVFPNA
ksmvGW5u0zmMo8eiaRN/r4oknU5YZN3+lS6ySJ0yrmg4+YuZ9oiUthF852JJXphPlIYGHcSFV5D3
wXhiVan8d2b1rks5KstLO6yjEs74QEZtBkOW4lLzmkbMmE5zOEGQ8YjNDV+EclL5ZibEchs5TvTN
kwBWxvsaEkMedhZoj+rKsQjCbcbCV1y0Q7kzmE4LXmpuhgkkAsHSnAJgiJTR0bV5xTm2UWB07wbw
yVY+l2txu1c9g+Cux2xg71O7mvxfeNbhgzZuiaUUMMqapnWCvusJ/Vt2sXcBdviPKLw2Ee1Vj/yS
7OvdvmvLTlTUYXbFsJthJDmI6xCpsNvI6ImmqwvK/Oju2HhrphwNp7n+0VJMNU6NYMT9226jmtXM
YYBEtSGhWd+5DzVh+MMMUEzTXFg3EQ5+JoLOHeERH9400UUuQ5UdryWpEvf4wj3AGhlzsTYX+RF+
REUPGbEcea745LwSrZjMEYmQahYQvys08h2yqm3+R9qZ9Maxc2n6rxS+dQeawZgbXb1IpVJDyE5b
V7JsbwJ3sGOe5/j1/aS/Wti0UllgrS5gXFBMBs8hec47hImAZEEnM+oanJ7qpOHKHqRgE1AnoI9K
2zWjTLWQ1imb8ExFn7ZFSfQfJAlso4djSXXAvXIcnBhx3ixs+x5EBYdhH9DeQEehy6ePKw0DxHum
oecKTX2yjtkF6DcWaPQaKLBw48HXzQ4tlKhwUaUCjFk5tYjnxYPZcRhXkBQUtCe6BNk41N4/BlWB
BPGPBDTRwTW7oDXv8zavik9Z7CRow6Ey3m0OaC+QtcgD1ScIsDChVafIZvaTOYcGrqxpeYCpaQxQ
57mNUKH2q7zPx+skXcEsb1hzbLRp8DJe4hsnmAoQHrgFpMiYo1YKDWKoP3BYV+8mi4ep/Yl67YyL
a0qycGwudr3dgFvkWbYF2KN4bbcbHNhGz7ZZG83LyoexGlKOtJd7kIdyMu8W0B8Zu3fOMcSUqZy6
h623gxW3m7kw2gd3cEYYZTAQQDbvOtHkK2QF3i5lcUfjOHq/UUMYQfBQka8OjZ26C6rzUASQ3mvl
lvb7xSLi76u6cTp0fpNl65IDrQR3fgxGwTn1r//43//v//69/J/4W42OyhrX1X9UY/mhBsbR/+e/
7H/9BzXp07/e/fOf/zKkaXu2GwTC5N///vMRVzz+J/N/obhsb02cbH/nlbDukil3/qDiJA5vjy6d
M8OLX4eHE+q6lu9sx76Y4K9x5s4PYLiR3JtQc7rKDaoh5VoZjyUaY9duAJBY0F6c7pD1AtlEg+kp
7cQaPMZcQfJ6h0RGx70Oy6XtGdadgzsLunM7OmA0hVHaFLcyiXhGbePWffaTJrlx+tF9MAL4PG//
pNd/EQaov/4iBJxQkoiT7mjjRHEcpxPrC8Naim1Yu4Hxf/uvuK+umx+cPtdPn6V1HaMqB2GAnyiX
+WEdAISC+heIShr4HtE/ckrUrt7+Y96ZP2b9+sdiCKr9vPjmMTYn0KrlBi+NcmrwAeeKrn3nNlBp
MEUExvD233t9z2F5+evfy9sZz2DHL8MTROUoq75/TqYiv7B050ZXdjRgLtxDuNMexywvKVLE6f0w
gjF7e+7nPr+yodtRpqxKsh1nRA4wrh8XNLfY1g4vd+gxF77Imd/gB7+u0AjGB0+MbDr6EFM/jrZv
7uVEg/nt33BudP/X0ZG8MjM7TstQJGjzlTMY7mJBNlxv9NMu+2nrcmIEEJ698Zg3LQfRmi8PWUkd
Vm90Za+WUMksbgwC3GTyNZI1Yg0V1qF6gysbE5RmMPWAQY4t2IvrMc+762wJ3ukNruzL3sYYGC5H
EbZIan9AjTJ68aJuvhBT8rQAvydy31c2Zg4caEWxBKUW32a1ca4zQrd10XKQTp60kGFG0VxbAcY0
T/WUSHETz54Tgt3CFZND90tJigH/nFFrAix9ktDgPpMh+eiMUHlrTKCtB5DD+HbyLk05Z1J8V/FM
eUzQiRwfJmQbeQVprZWn7P8ZR0sjyrsiJBchLDaCMZX3Fraavd4m9ZQQKKGKcktczHvp8KUReYnv
PEi7mtNXQiA3IckBUWD6dkTftnamd8nsZXq71DudGT8FWErfnhoAi2PjNH5PMyeuHixe0vb924t/
JsV5p3//afwasAnr4ZtIJwEa30m6OPf+lIzOfknQO9Bco1Ny+umvpJ5BqVBU4xPR4K7AjJHFvSpE
/9fbP+JMjvOUPJHLGkpFuW6EMlozEdiRfdXxSnx79DP3Gt+Tv86+dW2kQ+keHSGXj9EXmF6Lc+cD
5r2duxZ9KMOFRj6uFk7CAQo27fsOeVO80fOTcAx6ERsGkV6G+HzZQUM4GQjgBzzG7X0eGGD/KMLh
TJZWRS4+rWiP+VfBZPvP/rbGzgNyF/TNJx/Ja+iuaBU3vVteuN2cAuyVLOIqWQTIOVZ43jgfc4ui
VTpIy/0LNQaaU7IHyUu77ySaEAZwBeH5FjihggU9/da31/XcV1NyJKcdSra5918JePa8LYRlWV84
O+RpmFd+naf8ullYmwAdS0t2wmlvX/emjSeC4zVfcAIZKK1afIcVrGJ17K2MJlMMjuUOugr+btw2
UUmeEJcS/lYNGJo3zgiWwogrcx94awrnmIx1Z0dZfQjkBMWQtIXYPC7hhd7lw1XSInqEpj3iJXyM
Fl4dvTcnL9Cq6kdePY7eF3CVxAhVelpiChNhTKvqOvc9sc/66m+tz+sqeTFu6WQJ6qlca5oP42JO
dwnkNc2ZK2kxpxdj4hxCT2+KZiSPuRo0Loyot6d+Jim6SlK0AYuvHcJbR9/KPEQu3BQkrbTYEwnd
oS18+6+c2f/u6d9/SoplPxq83s085BOANkNo7YPFn9IcXcmJZbPB85naNMxri+O9r3tASR2tvs9v
z948N30lK86tm/GASOnV+07+HMcFVY2Ii7L9qZU84r+VaBNcIZW3Lk9Rs1BMgIs6TAc4SSiO1Nni
ICe2Lt74dcnK7poGYEeT6u25nZuakllyDCSxgq/ysB46AEQp78FuRmJHa3RHDczcKX1hjyk3Lry0
gB34dw2EsCe90ZWYtL0has0OPcQIlZyreMLiyImxvtMbXQlKdCySGe0h9zhj//oEiHD84iXFpWP+
TNw4SlTWdOSyfJgYHfwZvE4PnLkU81VgjvGFi7V5St+vpHVHic0YhWHUf2IMJnjn4QQGrO/Oz8Fa
U4heQRP57LLbHg7ErZ2OQC0bOIPm3gL1qXdjck6b7qewncd+a+xuy0ANI0F8FQ3QB1FTldcooIOG
efs7nVtJJXpzAX/ZNfvpOK6+/4QgSduGKUX5Q2eZ6XThhDnN+LWlVCIY2R+40+jQPue9cy1XLD8d
QYPl7V9wbnAlBkeQPhRtpzzsI2GE4N2DPxas7i+sz7nRlcMdFWXIc0TdM2LzLS0bAEuGh8+m1txt
JcJneP1uFwTLEbIiCirRJg+QD2a9lbGVCHfHDl0EMDfHyGoeJCTKa761qxfgthrg8zBbKENMR2o6
p26ojRT9nWEjz6E5eyXGhZHacTwCmUzTxsAfanDeY92gO/1TPPwUXOjXtwCG0/GYQl9GT4XCHiK2
1uPb39U8TfKVHW+fttNPw8c9SDc3sbNQCoRIdu4J3nCFagHFHXds5kf0tO1/8BVFrw6KRvzXAqx0
3P14zo2V1z7nmGz5yD64oLYkTBFq52PyZA0OSu1vT/HMxv7xBvlphkhb20Ma99ETHdLiDr2nGsEx
DlKt0W0lrdQWRJJJdsmznVXicW3N5FuB7ueF0c+trpJP2iTjpd3jcd/2C8qtuc1VKR2dYkWrGTKu
t5nxs97vUJKLHyEjL6AHPoO9n+7x7G7BMmZPeoMruSWKjRR16Lx6kn6NNAMMAg+ckV74WEpqoZgf
p9k6T0c3bj7VcCB3Tp1aepvHUjJLjSp4YpZ2/DyOJVa2FgLMWXOpUnBmZ1pKZhm7uAlM7KaQIAn+
YXO6H04EG73bqqVkFVvYxoJdw/bcg0DMMFgLuo8tpMIPb3/SU/p4Je4tJa1AQfPMqsJLem6A2Ngy
gGDTixMnosJEz9dcfiW70I/Kxnj6IVtYLOGa1hC0Kj+4ffs3nD7ia79BiV27tyZoUtl49GsBbqDN
6ZnQj4TLtpre6L4Dz5CepCumxD/wv2GD8PbfPffdlaiOISZZGbJ5sKfc/J7OvQCbgLaJ3uhKJCOb
4fHxcfQoW1jGPOT2Fq2rCwnp3NSVSKaS45T08GcKN0mAlQ827YFNB0lr6lIJ5TkBy7EY6fbcuqgZ
17P030PUMi9czk5h9crnlkos90WQiILe81MMmq/Y+akFnyI6qRCc3GIOlPA5fgr8Reu7t3+OedpI
r/1FJcBj2pGib8b1eQX9GF+NgRWv1+7So4KNWV5a3/lDB4Ee5DzENruDD3tfL0Ue79Mkc+vryR7o
XfZoPXx1ohg17bendeYbSiUz+KadgD+fx2PbOPEVOt3VDSiwQPMbKiHbI5RoonnF6Ovm3WKCiXhW
s6A+pbcDfxTwfz7Ox2WyHIvj3Aa9g05qM32Ege7t9dZGCU2wAVWEWFV3jAwMiUeUAD5aMy4+eqMr
oQm0rHYNRMVgyCNLsGK8+Jw1RaW5MkpsupaB+Am052PkNw8QacZr3uyp3qYxldAELADUukqW+zT1
UdrPXdQMnQinVK2VMZXYXHGVmlAOG4/2ApeNJjTQA2u9dFid2fGmEofYzrTortRc4VG1Au6Lr+Jk
6a77j6vxTzsSlD4CHQjE3MutiEPJfeFYSaQ99FZGOWhRkVghLE7LvZ3ChIOHPt84DR1mvdGVaHUr
OUL+W8ejQMvgyjaH9nbCEEhvR/7Iiz+tTH1SurXMZDzOyJ3t+76zHiwkSC7M/Vy9zFSCFeGWdbBB
Qx1h1BoZfhnGNv6DgzwuMHMTBwkkcixtvsdIgH+Mczu6dQ14vWGHL/cL4gdLdLUtRXsD4X9bHquo
vFTIO7fdlDBfkbtD1dM1j7y8jLt+qLM/h9Sb9ZLIjzLOT4uaxiDIBmRZjzYvpZ2PIM0VkvQXrnVn
pi7UMAfxZZx8Ho8jbo1XETDp0GuMXi+JCCXKo22AMLN2JpwuBHnbEu9nXqV6F16hBHls+oYscJw6
tsgvwetqp4/B0moWQIVyaK4QWypU8VdAX/BgYqyU/xpyrqNaYSjUIAfQlVcrVI5oKR7B57WHjraH
5qorMd5vgoqFb673bQeoze677Bhkmo1Ccbr6/LQbV6+NGNxf76OiLg8Q/caDFeFap7cuSoSPfYxv
OICL+8idcP2a2uCTUUXpH3qjq3HqzdDqcwEXvvaQkzNtf7/J5EIr8FwkKadx7lIIMWsGd40y38lG
Bh+mCa1Anal7gRKnfoBCahxv4lgPaXqF9ZD13euS4B+90ZU4zSdcdK1uZO6+L8N5QCDTwd31wn78
0W/7/VrsBUqkzrE/NFbUeU8UMts/Rnak+zfPls39OA7g3vdZXds7/M1Q/ozXCq0Tv1rCqkAjEpRj
gBqk2OBe5z0qKQ8nVbDxOh4qw4Vevqz7PPXqr3KGq4GU3cTlEwJE9JLGNeKhJDbnCsdJb+CshiyK
1/BJH3IdjW8RapPXJmyFh5Poc/UNylldlDcQQKeP2IfJ4NYSOIn714OBAlLqdWiJdR6Zsa0B5ra4
PiG8aVkQCrvUaRBZXeGMC6wxn4YMbJAQhX8DOJq/1iH9Ak3nZBYSGCc/Dr8yRvveGNFgdzN3A/DK
/4jjaSak/64U2Ak9VmaLSmcDA+QR9nwvaAI0cLphfg7RA24WdvqCmVLnfQCJbyfvIdQ5yZdyXuiq
Lh6VYmeHO6WRJJAjoCVv1oAcipmm3XrQ2jC+mh2XTBRJI6J77Ahm8AKFn3wTmyhu9YZX0iO6Tk6M
HBK38mapPuOwPKNCtuqOruTH1MptMbipc8QPcPmrTeCS7ADlDFqJwPOVDAm/acaVx2qOq5/H1DBc
8YT0hKWVIT1fyZBA3LfOlg3NrayZsNnZivB/MLqSIdFhS5uulu1RNOtzmRbGY4Oh25PGV6X3rmRI
eEZONzuGH57YPi9tHVM/ntDW1ll331SvMhDMTqpTRRAiuzJ/xrgC9y7C2b/QNns1vzO8kiOp2rfI
oyIxhN8Injgr4DTrqm5xr9BbHvU+A78vzQNn9sJ5xCrr4PNqX2+7Ua+dzQ9QYnYky5+A834IV+MR
8YrpfYcU5nutb6teaMSAtzHQcoFpSj/vyoRmrlV2uqMrEdsacvQ9J0Got/Dyj47lw9ew8QDUm7sS
sOXQwc5srOaWKuBT7G/fk9n+pje0Eq2g3eFbLfkcppbdP+cTyts7qI5SJ0/ySZVwdSF/i6pM8fTu
ENuwC+cR8ylX593B4Eq4SvqCiEwI68BN75NAaPZ+QWpKK1jxXf/1GjkvLsqJlT2HMHPqm7ZK/iFp
Tjo50scJ8NfBcyOdT6wn6wDM/Htax//o3twZW7nLIFwLoTb2xWHN6y8++infnDip/9TZLjga/Drx
HqQ3mtSjdZBe81AHHBqgx7SAxsxcOVRTBJ7GCVWLsFxrtKjxBXJRBO39f/TmrsToXODbilMaBmg1
vb+S0lFNwWjrtCJJBEqQugMSXMiIWYc5r//ON+pcXY08id7clTBF8sIeMGVYQHhveffYex4d2p2V
W43UCiYRKJGaeraFWWO+oLh2sorh9HC3q2Lt3Ae9X6AEa+8UY97l83ZDs7C+9SV03cbwdG57vlDh
9SLI8wlnHC+ECIni3AYQDcHjUXN0JVpl0HeD5dXWQSQjHEyEb37I1Vw4tk+h89vbg7kr8ToGhY2m
jpjD2fbAmiDPzA26HSrAy37bbutDkBdd9V3rK/x2LRYTgBoYzofR4oHpr9P0Eb9oofeNfSWAY9sx
zXJpyQ4EGnpaKDs5SAVeAOWc4vS1hVLiVyboGAicSw4ScZHlnndF8y4JGswm9dZGCeC68bJNcHUK
82IqHiLT65+QmFz0Mqd6LV6xg+syUkToNpgtTFH0dUN37ZPe1JXgrT3MR8vO98Iow/uLx9QB5rYW
UoYNqkYuwg42GkLiIOz5oxRwKAL7Ip7gzEdViQHpnAXUDwt6DyjrIxjWuB+9jW6e1rqorAAk1HKs
aTkLEbTpdrYU/jOKv5pXBE+JXMRbpd3yLgvTNF8y+lZydK4tfFvkXm/6p5TxUykrQlm780Uxh0iN
IOQxE6p/ZBHSTnqnikoMsLHhmHCY+feF26ejEnJxrXUKQj4itr9OvvYy7DzK1MTPXv7JpdU8RsKJ
PuitjBKrjkVTj6IEuSDBqtoauycDQ0fNwZXDNg4Gw0duHAX8DkA/2nDbfjZlrJfGPCVWY9ePbOnG
uMGtztcSQYUd/o3+td66KLHquvjSFJuNVnybQTBcsZlDvIsGeaWXJFXEerstvkPREP2JMpnlFVyS
8bor4lRvR6poddwS3DFpPW7diOgjxQbmFj9qNDK1GvqI8ykxuw4ztKiyc26ogqBYhtRtWRQ7DNcc
4ey0voGrRC2A7MRfcSIJ8fl29jm25GVFaU9vcOWIjZCCC6YOTjhEEwqKyJCuVwlSdHoZR8Wr5wtu
h/h+MHzb4AWK7C/Q5BrNAr3ZK2Eb20tWFEY0hz5iV2hQZsG9gY+T5uhK3NbDuk5tVKw3Oa4RaA2N
V/lpefSmroTtiPWWm3vRFPZ57u3tGT+byegTzakrcTs3tZHjYyTgCbjFFxwtwdY56Pzmet9VxbOj
HMQ2Nwsv5AzHkZ60k7kfiiAKXL2s5ih3ZBGjKSm6RoRjX2BeWEjqCMPqYkOitfyOErd1hss12iYi
tL0u/36y2Mh3lskq6Q2vxGwd4Zy7rh3y3OsIEke4OQYzqW/GmuMrYTuW8wpF13DCOove1ZFX3XXo
3moVWYSKVkd3xKtxXXC5/eXyLzQJUHH8b/CvT2vwyr3bUYIWWtTS4gTmhmWNqvuVG0TJ9kKfHrHJ
2QtO8i+Y2WBMpvcl5K/XhhSxY2gykxvGPcJ5mMtghNvqUS194ShRTHMNOWLfcLluul+laNz7rsRu
Sm/qShCLxUqWGc5gaDsnQwfPS+7pnnzXGvw3vHraNIUzbSKUXocpovROXjdellyChp2uZa98ZRWx
bi+buXFquSFOTBjplijrIqwVHN6e/Wmfvza6Er7S2MpkM9H+iKastW9nexLBDf68WHx7Dqrwevd9
WwljNLKygTYhIhIWUK/Y7GqsMWWul+NsJYhdaoKRwDUjlPiGoY2HW1O6z0zf1ypRg4j8dev3yYiL
cZkLCvhThuXhViGgVFa9FjIc+pISyBALvdbFVSOs1xRbnaytQzRr9IrUwlYCd80Qc8GIxw37Wc7f
5HBSVOaAEZqLr0Ru5EyWi4j8FKbBSRrrVCCUa6UlFMDSKKG7TfM6B01sHZBnQSroxC6Oh2G5sPvP
xJYKCPcdM3GzpiIxYB69n50g+Djh06GXMVVEeFvJUnjlmCNKXxVPrQO+Vhdv7sPn+nVTjtJpECvs
nXA2ENHFkwrjWd7reueiiglfnXE62b87+PWYN7XvRcnOMUvj29tZ59y6KwFrI2ReYiE4h7075LgP
bR2+3maLwL7e+ErAovGMIWO5sfJIAtyD6NuuHEvOmqMr4SoCnKKqxnYgVtkSTyf8QC0vb/UOK0sJ
17ErTZCqvhPKyDPeYT2TfLCC6JPewijBmhadsHC0ZWGgxj/iN1w8TN48fdQbXQnWeGtnLHcqRh/H
tb5qRRyH2ZYPd1rDq5hvHC+xnKHUGI51+o/M+/5mc9fsQrX3zJZUId9tF0TAJwoUOZBR25Hs5QF1
Ms0NKZVgtSWiwMGACohsU+Mlag2WZ5vQCtULVxWo3ac2RjnYXYRRjLoTbZThb5R/jEe9hVfCtQaA
E08pYmSxD8NoR540xjsjaFDw1vsDSryWXTmNUSk3ZDyQP9/V69z2odOV/qIXVCoUvPVta1gwZwjt
0lo7+GYRSg8FPkV6O18qQZvbCMpmscBVPE2Dp6iYcVbb5Iiag94CKXFrFpjNOp0UoZMivAfYYryJ
okLveiOVsG1zo/NBmJvhWAbT5zlZ3J2zeKmWTJSPqvqvB1WLAJ4vHXML595pPCw3MQ7bbx0Ycb3N
ryLCkZPM8d5rOAkr93FNpup66HXr4CogPMXiuaj7iJ2zULugBlZ9bpqg1ossFRBeJ3geDnKwcQxD
63yHk92U3E9uYpnXWhvHVEJ3hiGdIwBjhmvVnLwnzJfK0n1X/UBb/1QGh3OSOICr7HCcsCJKsYp4
yLiX6NWpVUg4wjhO5aHLjCFhVH9Y565/rry4ubBpTgvwysNHRYTXvnTzBm/nw5oauDziIb4ucj8P
3Rq8BN4iTM3Kr6mErptUrt06E82Itq6Cz3YTCOxY49z6rPeFlej1U9OXTZKSeoIx3dv+vHx13B6A
lNbwKjYKs3HRWvZ/NZlqPAVu0BPUoor4QkVGuYVZ4urt2WF/8rfyc+wJdlshtJiqDK+cum4y2Fkd
mDQjhmU9lEkaXaPSqvekVUFRsZhdOOTGGiK78dGv6v5DxiH8QW/VlbAtl9xesHk/nVcCS9kVrPQy
o2OvN7py3I527GA4jeRPjAbux5W72t/OoNuVV3He0jaKQvo9+b7ycGFFGvhD50M90Ju7/PU0kX6c
Ije6mAdsz/N9vnrzMXPlJd2f0wq8khVUWFSUIAw8z9mGdFxtew9z6klQY3hPGHr5WIVGiW1oSrSl
zQNs7aNtWPYBC+Be5ykO0ls5aVNnNfHu9eeb2C6yP1CDmfcIZV6SGH11bRjd/3XlMaMOhoHz/RB5
GGjs/Aa/SDNYtWA6DK8Eq6wREXPzwDysDWRU1HZvdB9VDK7UnwDWJ2LDSSus+6G5zq2u+zyhLPak
sScZXYlWlGjsoCnYk9ICvYjQ2LcKx1edKwKDK8GKNBkOGoHNuggaP7jX+OGEWYPOxZjRlbfsiu1L
N8VzFEb93N/UWPMcBlxSLhwerx6yjK4Ea+nEo7CTbQ1tkUp3L+MMnw0UEyMrvV5c1FBNnazAH1IO
2ditSwpyJlkhir/Ws1N/+h98AeWE7W3Ar1IsUVjb0+feius7y9UjeqLircRsO2ADWa49MPU2w+Mb
MtoOqLPe3vHVkE3sfLVsGMG7OPKNBzvDDsSyIuu71r5XEVJrZScQJSpqIDnCHC7+VsnsSJ3rHwuj
hGw5VdFJMNkK8dqG3NAWU4XFjp/onLAMr8RsXGxjBG2EpWnd5iQC7nwy7dzUqbMwuhK0LtmsT6dI
Hk7M+rFI1r8ro17+0lt2JWbrpsm8caL0ZKHiV+0tt+2vMGyznb3e+ErUzmnciXlb1tCdUg8/UY5Y
M3HwYdYbXonVddr6JY0qLk5zOX4vNzPHVlITz8XSK9GaQs7sxsJew9GBa3vFSYLZ/CQsbOG15q8i
o7jNo4I1VRblP4AWa+1guOjiJ6Y3uhKyLTXXCs8Ktn3lQW8GUbB3sXq61RtdPWS7fiyESZULWcnq
Ks6gTFkCgUm90ZWQjdsxx++1scIUg/Vd7WIc1sBj17k6QQVTInasyrnFE8oMcXkQD7Mty2+BMBy9
g1BFRa2j41cx0BOkspePfWkWt1uAQ6jewigRu1ab7VPss350mW00j95lVmvpgDtZFyVcqVzWJl5O
5uHUwnZPFIGCs0Rz5kqwgrYybE+mbMd2QuCtZL3bopk1N4wSq3m8bIl1Mm7JaycEwDgf8JTQenhj
naeerHbgo5YTyNDtq+4asl/62ZTNqLfqKiBKurO/pOYiDyNGaBQ/Cu4EV1076QnaMH0lVGPO1dEv
miAcZ3gO47ytmGeLTW/lVSxU2fKwr5IsCFdc4zKMORYz3pum1EILMHs1WLPUnY0+43jlNmnt6hFC
f4GKzp1WQKlwqFXAn7Q634X6OK+HNkbBgq5sprk4SriOm12tS2lSG7LxdRSI6Le7orVKX++AdZWI
nWUlqgj0JUhD3z2gN/C4ZFJ3aZSIxfR4g9IzBqHY4valn3jvxFFyUZ71dIP57YXMh1VCtsW32eyK
KgjjXMbRbe/hMHmXWZgxanzZgD/w6ysTvwduNW4rjrLecESxDUzDdrh51BcS2mkD/jZ/xlc2piCs
lqXCcYqCMaRWe576+Kke4vWFttva65TU+SvK/W+sLFxxomg74mSFBQixi4mpnoyZp77Z4sYVm5V1
0T3C2+KQG21y4/mDViuJqSub0x9n3+5SwdSTCi8YGeDqVzl+ooW4Ynxlf7aBEaWjWTlHzG7kB3uY
t3Rn0je88H1f3Z8Mr+xPPwMWRWnXObrSxY3T4Kxtaj2kSYAzx6+7E3faxVlQnT+WzgJVuzPmT4Fx
kYrzo2PxyuZU32u80VoMi0V6RGs+Km7X2G+Xa9SelicwfMLYVwKnlXvXaLLbqBvHA8R7F3vewi6j
u8JsnfQDwNDhejRH85u/CFnOyJvgcoexNTXEnP8gqtm+s8p5sy7p3vmvB9Rvj0BMkdN5sKP3eSGX
7CUaq8H/vuIumF6PBT3CY+dl9R2vOfjzDl6/1hetRPHbPd+fGkPipHh0o9OnaAaBkx8EKa3R1Ut+
Tk/Gmn1RH+Uyy+s0yAJslKSlU6gLPJX+UG9dicurhw/MhGmSnCBKJ7XIn/XmrtwchI8n2Dz05rG2
5IhmDRa/u2nS1H/EBPzXGIjRiMN2ZJVHEJ/+dWnMXDg9vrPe5JX8nE6m4Xq9ZR5ta8sReseoaZek
HRIJeuMrmRmnUlz9rIAPW6HxmabJ9n6KqktuQmeyz29mCLklxjwquuM6NZHYt93Y5rhaX5R4OnN6
qXf91UijbqW8fvyBpC7z0fsisMkJky1rvustkJKf1yh2rBR5i+MK7BB3rZHbLRCR5EVveCU/l+uI
dyQkxmPtUgAPZhfLrovLc2b51St/mg99tE42cYX9J0iOAtd4dPWqZP/25M8sv3rpn+HoxcD+EA4C
YVTvW2uoAniTcvq8nPKe3hZVb/6YwxQcYak8rmLEeRR441cApo7e1US9+dsiKBbMd8gOEeWXOV6s
7GoTCEu+vUTnPoESv70zrUZtBeK4ZqCdx6B0/0SiuP6kN/rpr/7ccR49Uc8Nucd3jF3rdMZdEEO+
1RtcufZH3twhLVPJI0F2JyywUcMcacEkA0+989t2BQg/z8maaCj4Car41qpplea5SsxiVpuNC7I7
R0xH53lfsmVukyGw052FB/ElL5Zzn1YJXRs34IJqgzjO0pw+iiWQX7A3uqQ9deYeoTIhbDzR+8oo
LVZ/BnJYlHV+mAuZvRMJv++eZuL81Lg9j1WjwYVRp+xDTek0m582FG9Tua7gPu/TRGR/QehF7qbw
2+7Cljqdia9c6FR2hJgHNlTi8Nqo1viuxXS4pGIYe4do3rDF9GZp2XqBp+r/l1WF1BFXlKPr0uxG
Fbxpbh2RcQN4OzrO/RQlsN0AT+QW/+ZjXDbiEXWl4UrM3ZIdxqwa/Z2XYkKuU1vhoyhRLtu5BInX
WP+WGhRlkP3dOVHw8e0fcmYbq7SJeojmuC8S6zjmc7p3s6IdvuKzvKZ6F1NHeUAhUn7yehyyl7gd
2v24YX9ZpJXm4EqkS2OdvRQX52Od2v2fGOEawy4poP6+vTY/cEGvbVg1xo02z4Kor44Sjmt8V2em
dedzr/9T4iTsX8VNhdnDGAT9cM3dCf1bkSxVfqDNl+UfcTeTxh91Ps75PhhE/x7uFOIlC/LglVb3
IPBUuoVvTRuYDmEe5VBt7zDAdtMrlIF8vduPyraQnTuj8JtZx0jCtvBJog//jefjmRhSDQKialjr
PDbTl5oHLwamJ8Wtq7jOIyCJ9WxGe2fstMQRWKjTHH7KbONUDVHpT6Qez/na5nn5vpOZ5imvMi5m
mtKFU5hcUVy4spKuXGVb/t3bm/DcKinh30+Jm0x0oI64KaDEadaeuMKa1H+H2tr8rUi5we/f/ktn
UoFKvJDYglc859OXH5cVd+q8L1T95ye90ZVEUNfuUBgCZzSB//eeUt9TulAw1htcSQSowgFFHOWG
TVI3XfVVFNwahhdrLoySBsok37IkN9g8A2p4tp3ZzlXB6SmvtGavEi/aqInY9rjV1gHi4LICVZnU
kRYXGq0b5VCvDdOnPJJnL9KO65tYopp9cKqguCSLfeaqolIv2jpJilks5hHLnWp8nuVkT/ejm/nZ
IcdOdDk2fi8egi5f/iyyrZN6x6LKyZBBOtUeN4oXymfuHS4/U4vDjqj/1vsmygGPx0bhwdrfkANI
zfvad9LQWTS15j3rFII/pSOg1lHZdYV5XIMmpf/YV479bjF6xM71pq/c3vvKzErTaIYXuxmXBwxq
vC9m6o0XDsYzmUJlZaRmt5Xu6PQv5cyJ5uI0cG87g2ZF11KCOW1Lk8t6Ini3IpPjV25wS91FT1vZ
s5RgllNhYwrf+vds3Prm38Kr/vhZa9lVUka6YMsN/bp7EXR8rsVYJTdTfcn24sxJoJIy0NWIIt9v
xpfRBwJ/NXtt8SFqsrFEwJP7tLQ8zeeZStAYU5mn22x2L1Et+LQVRqLIi10S7T2TMFR6xuxnLUmi
7156wzf/bFt8e3wTM5JqZxlGN17LmcrvHpGtrDF3Wb4uX9/+OD+m/8p17jdHm8SYaNZY+Z/Sxkrx
4Da+lPutNBGHSEwD6Y/VLfLtltpFLu5XKxGoB1r+PJ9eXnl825YCX00pZ7Pdgfqb8xuWyP7eDhKL
aquKM/9dm0fTPF1jxR73w06UKFdeWa7fhdmy+N51tOVZdlVGdVce0Mtvp30JG3e6QRbZD56XSObG
hVvDmQiVSoKRzbwIIzPHl7r33XnXt1Y6X021uPT+OTe+kl/wAS6GfDYFSd/Bu8Stxq7YD1nmaTZG
VA7JvBS0j71pQt9ycK5KFw3No1UUnbxQ+Pkx0GubQcky61SaJ02p9CuI9yp9V9dr8rFuuqHZGebo
PCEK24336xAN3fthQ33buaaZ0nq3Q53O44s/pO6HqUIhfddmwvOvqnTksWzUSe68F64dVMe8RWZ3
oeci9mYqO/O7VQ9SPlvZbF8LrkK9DlcLwIOS0MYpGaSd2uNL3/k2XneeEd8KczO0RAcCT2WsuG4V
ObLsSMeB+9AHIDUybzYulATO7COVrZKaRkkNzm7/jMuxeBw6o3qOOBsv1A5PNf5XvvFvdJUAEtsQ
LAOPzxKNnBlm0r1wx9Njo5iC4tqtDPGp6T2hF3UqgcUe12Eau6h8cc20eZSBWf4xVfWFksO5pVJu
JH0EXBIMh3efnryjey4VhyW6yOw5c7io7BXpLmUEsbU+zt7/5+zamuRUufYvsgoREW/7NIdkJuf0
7PfGyt47W1FREVHx139P57tJyHS6irtULhgbWLBY6zkMcoEkD+zHTNWP9SPZ6mk3jfFSh+UmPpVF
5HaaajS/zgxOFW95zKZzm8BM5c+n/BVbxsznsjhILK0Tr+QZGrn9Vz2uUH6Vg96eiWVwK4JAwTwc
iSET8IiNhvMuJKHj71NOKn7/50+4tlLe0dLLWkELSE5nkakepubCHIHOmG+cXNdG9+O9h9kEmCfm
rAuI45lmbe9XC2eOP3/7j/z5lZj5jeKSZTSKGjKeVTJJeoQBTfpUxk3C9guL2ekHTbBJ4ThNt7i4
60lP2QmOpvLIlGsk2HgK5sYlSqHjHkaF3bGkU/yN5mO9F33E3G62vUanr19O/VCifEIsYPP4HWZL
xiPo5u1DoWZ6v3IQNpFdLiesUf5vXhmRvzWmrN9AZjqCTngi/usg6TQcGMTuP5aJbMvDuJTp+2UE
yuDPk3Hl/PAZOWKe0UripTpbHKfDHtLCyqGLnoKpOio+VvtkqrK7FbXssH6fz9Exm7Y9khB1NuWW
PJRgC37MKhH4jvVJOjKdbKxkpc7lROEEbtgq2wMEaYN4OnnmixfrpSorUtL+LGUME3qVtvsxaYbP
f16MK/ueXP7/pzeTNu0Ut0ncnRlTHeyzh/SQtrW5cVVcOf98ng4BK3CVk+zODVInvmOoHn8RSQFd
egkid71fsSsPYT/Eq4QsEcS2mtiOZ+kGGFpVSf4+0WEKKVgE7/CR8SBgET9hmqDYe9IKByukKMiN
abq2CN7hw7RDwbUp9NnR1P0luDLvhzYLgoIBo5j/usRkdvDBSLvuXKyj3DUxmExpGUY7x+iX98hP
G4jQCXJ8phnOzeb6difNxrZdy5c26PbnPmeHDyReYWbZn0kBE3t9SSs4V19DNg33kWCOZvmgEoqJ
N3D04FBcPSamCasjcx8HVqwuKVou8eAb83Yv7EWkGkT3oA3PffyXXF2XrjBuO7NI0A+C493ajEhf
/jwzPy72328sWID9uq5FOig5baY7Swb707uS9OQgXRI90UhDPLkYS8jggIou3xNI7fxvblzxTkxm
7KFcS6K/hkzcUua/pGKvfYkX2Qz86Bhow/HcXGIPohswxlNax3djcxMy8PpBxX3EGK5iiRuV9WeY
e3SPSGnaN67XAAfqLO0/TqizBQldI168WG9aM1Yqd/VZFcVyp2LhPmz5UoRtCh88JlRTLTnaC++K
vH8jGhTj8/hmEvj6MQW3lV+3hK1Mn5lma84l48mjjeAzsgemqLvFl742/iVh+PkomSqOU7zR7zQ+
vhQuOVSRCSsHc5/rQzlb8t706txUdXG/5OvypbOVDEJbcZ/q03SpXDMBbBojrdv3I1KMGZyrwNEv
E/bTxEirUA6eJv3ObmlFH2ml53onxcy6oNIj911BOFnhVOuW+qwXnIMCdOn7gUPR5s9nybV19QJY
NLj2QXyqz0tczeJENwK8J0drQQbdn1x4t3M5mQrUyO3/d72MbHfcyqY7hH29F7BEJaAPKd6ccSAU
4PDr6R8YAtZ/B43ugwA1KmTRTCn/BKf2Rh9FvsXrsRr557DhvZAV67K6JifmLHK2fC8ueQvEYcOK
JNwXQabciqZdpfpmtxnumrMajmvftze+/cqZ7IMAVd3rfu0Jtk25ojekBYoyO1uM0Jig6Vju0xId
kD9P05WeNPeJP8KVnWqEbs9yhLWvYnT8bs0i8bxqKO13cQetw50lU/mOzHP7XsP8977N17V+E9VD
dYxauDIfLCSbvy+dwEMGLnt5mO0Y92lDEDKM4oIrdRa47+4MvJM/RH2xBdWKuA8ntD3Z8pqVgBKs
KzgItoSS6m4aAj2ruQ8nhH4Ydrel42NRwKgD4nOP04Dn6J/X7crJ4uspy9VmXVxU5lGJBEdvXu1T
YJDDTpXMD3zadGCX0PjcO7rBqx4KNs9zQk0RVGLkPpLQbYueo6ZqkQlUy7wDJRKKGompZFi1l/tQ
QuDBygzAFnnW8Qa/3gZcwukYh/ZAuQ8ipLpXWS2r+ewgJXiS/dg+ZK4KktzJuQ8ixD264uMbbJxB
r9/6YoWxczrKLXD2vcKfnJENiKZfzhZp5R0WY34/92E6YmCAeG+uWoOYCA+p+DTUW7rtQDQp2N5a
PYU8XDC+d667FlxlRRRo0S0Bbhn+khdyca5y8jEgsvAHvFyM96MAkiAhpzJn9duBQcSDlt2NntGr
YYvBLyf+T/mMliMsQKB/c2oWkz/Svo/2RUmDurQY3VvZxorIGQJ2El+qhT8RBeu6vY3AMjmEzc3l
Z/30+RTYxH7RmHzG1i9gl6z/yxLXfwkb3Ht3wQVrHOsKGhVNCs2pveqT+NM65dkU+PH0148v5gFW
Rr3O38CUb/gKE9y83UHy/pbY67Wl9VIxujbUFWDOXeQAbHXnmpQ8riOcEMNmxzuTrRLZLOD7DnJx
kewLtCL2E2jkISc+GFVe1BZ9BANOu20nPWT2aYZbit7ppEg/BH28D/yyKLy6uAI8R6CBjgr57Gz9
glw+DySM+tivnvK6yFsh3uSbZi/5xU55N4rWhqQKmB4vbLnIh3QSSyV3huOVY2yivm/TEgTbx/Be
3LoMz5By2DA8SKgGpyVQjfk8BT0AMbwXtSIqZ9uKTryhqCHt2FSIXWXD/Kswuhe2Ip9jtHgoRNbb
frtblnZ9C+XUIMIcRveClhVl3szC0JOpWP1NDkXxPa+Ct70Xs7zIF3TlYWC31HXxQQ+L+XtQNQ/J
0fDtXsgqoSsD9erkZIqpfcvSAc3gWo9bkO4lmIpe0JqBmNX0ervTxfjEhg1VAx2WvWJw7561tSWG
toWWOwd09a4QkztETVjvAMN7t2xvttnUg8OWh4+JuZNb99fFPiKkbIDRvXjVK9tiWaPIgYDSbOdm
3LOAjgU96zG8F68WBIMZ/XnUlMupivcN3hZ7iI4GMqR9NBfwHS2afCm+3k2JeV7SufiQxU1YCpJ4
8apMxxBTl7kZCqWO60jeDqkO3ZNevAK9PuZ8vKwrYfkTjaFhD4HBoFYvJt6L1z7foDNlp8vMdCjX
lDge7qeWZ2G34G9YLrGusoMaM1RYeRy9QQfbPae5+ivoEvTBXHbI1sY6iI3u+mjV90tpiwMbguSB
QSz24pW2hhR0BnKIya472AnUVajOHcM+3YtW7bqCdHjpnwihCT4aSgmzy/8NG9wLVvAoozWbMLip
6H8FHNFxsQYxTTErXqTyFlVaGEmzEy0AcoB+SnTaVPM57MO9e9UaAoZs69ipZ9s3IqJq363kv7Cx
/SgFuNyhC8FOkO/FNw8ZHKSbILN4zIoXpLzW1AJHiBknRXloJlSvZhGkgo3BvRiF7hDYN8qyExop
xVFBRH0HN+wgmhRG9+9UmFNFdh4Z7CyH9yJB3aMOlqbwoUkLn5SNooiddJyceSva/QYbwrDDxYcm
LdtkWyWwWywBd6/gmu5Dawbg/XsRygTORVKlmHUzvOnnDL7ic1g9CIN7EUoJFLbHlPTooa7zugNr
2+3SLg27kHwVXYhEJE2/NVG147JRO0txT0MsKIjwiY/3o7RikZKGI0rTBcb2oj7GmRr3QWHqY49c
ZyPgLnHq2h6CCIxEZO+wHwNH9+K05JACh5B5crrIJvUwIdhHjfsW9uVemEIypmwXqDSeJIFcOlwl
6/uEAOoXNroXpiB8lQXFU+xkmsTesbRbTuOUhxSwIELh5b1Lo1dC5g3OpMblO+XWCNJ4a3QX9Ok+
SMctNpGy48nJKYMEr4j0booDT14fkMMLG81bn7FTubWfadpGp/Zyvod9uRemfZ26ftXAT5XdRe2w
SpbjuG23lNkuo/zWjMase1fpkvIpNSmuUoO00eybrJrTx6gt6nZPShOb3ThH1RSWcPjgHAiyM0YM
w86vFLqKVTfvtyow4fCxOTzqYNzEVuDMsOPfOAOBiLUe07CgJV7QykabGCSJ5MSXKdqTGJa/Uz0G
bn0vaptqbWsUamD+fblcrVb2NFfdP2H7xwtalSaAp1k4i5cLaM0GJMV9F4edN8LH4pjMOWnMzE5N
PL9cPAkOK+tuUQAuZ/nvexO41V9Le1zJIrcrjhuXQ1CksXBmhJrDLd7mtdG9uxUAOqPHMU1OmnVg
S5hx/D7PCK6QWRc+EoePDbNzMuHmhs7qs4od+VIXXZA/ESR1vKjNWz00kB+DxY9F0PLUZvdLWsWH
sG/37lYCUb8WJFEYK+v2I/ycyxPKtTJw8OTXRZVzN+p2NTgD4nbaNUXdHaI68JEtfCUmQ1hL6Ugg
29PH8l3TYMvUXfDoXpw6PiZo/9XpqZ+WEX5uEJqspA0rEAgfSVPW0CjKFpiuI1Wi9zDkJTvQC4KM
YDPhI2loXUCuEYIBpwJZ8NJDjz41gbVI4SNpKANALoZGzEkJIMNYX3f7fAgy38WXe4Eqs9zMhcSO
sS1qM2B6DftBQrE7aLP7OBqDZkqHpOlyPJJvZsOXZ3UTlqUKH0ZT2nKlXQ8rLtBBXhaJWzubXJCs
O+bFC9MyZ1VZrJye5LZte5CVgKEZWVD6LnwEjZirBJhfR090QPbuFhhxRcsaBAHAp3u3KVnNOpZw
uoenEhSF94KAAtfN7nvYknphCgPMdEmGri13JoEBiTJDiXJVmJcVPt67UC1E3NuunSFFuMyf9JSU
+05EN6pJl2T3lSvPh8+Q3pJNTfMGYIhO4XchJOSWq51bx3yFXeiih/2yWOIeXRnTbtwXhkuRfcsg
lyeDQKSZ8JW2SAbDBxON+H0T8Pgq1csuWQKf+sLH2JQZ7LRECm32hlrYXUGFckUROihXFj7ERmak
JjyHVi/EXT8XDnyHOXVhnUbhY2oKuoKy5Wj8491GZrgJZzZQ01z4oJhRgt+gGFJAUVfv29JC35VU
W9id62NiGBd4FeYjvhwlraRM0z0HNTGoAoJe5a8XOh6wXQ//ciwonKF3nA30CKZ6GdSjEz4iBpZ6
1WLTPj7ZLTkXyF4fYPcT1twVPiKmh0MXVhDOEjZ3JzePfJeAchf0YhA+HAa5MnQyZ4ACLvr6+HBy
HDXPAwf3UuPLS3zotSAnncN5QFdwIqm3tgsc3btxTdLpuLigPRZbPIFnPR7WvC3CMmMfB6PgnkpJ
p7BfTP++TDAvNeQtH4KO/t80dKe1jtJCYtIh4YhyHBOHPFDKMhO+hG4BttE2So3RAb/9wmpwxgS8
j8OilHuZsbPxPAPQG5+ImpfTj2kf1PR32MR4Uaom5PRri4lZtNUHAr30u81xHrhhvBu31HSrjZkw
erp9W2JDjllXB7mVY9a9+9asVQQeLo4AkkGAXeAOfN6yMF3JTPjIpn6LGUzu1vz0o0nvKP1ejXEI
UQtje1GqkEANlOEIWOL8ns4wYs2lFmFz7iOaSiCEIT0x5ycWbd9QgRp2ELsIKvQJH9Ak0LsB9nPI
gW1etgweaxOrDlAmXT4G7UYf0sSlKkeIhEJ/3eCFBmjctyyFknnY4F5e3MSuKKLC4VQHffpZ0pma
Q6eLtAsc34tTmWQT6Sw2OwAk7R5PBnJYC3Cqw77eC1TJyxI2GAksgyLkdz0hIPC6wKw+9eK0h0EW
KkzdxY/IpIc+nmHlNrdh51fqxSkZxg7SFihUFnnET0Lm/+qM3yLsXhbvlcTYhzItbZMqAX7xCToT
j6Qc2REyW7eKNZd77bXBvTil5TRZnWjoik9zxf4zfE5muZdLyavdovKnBZx5dOpwh9dfglbZRzZR
oXoaEZxplwOT1GP/oWvGIYT7mwkf1yTs0G8aQOKT7sb1m55wrey2PBASJ3xcE7RR6nymGN6tst+5
GifatoZpaePj/ehtlm4powFHQ0qmA3HJ9qYewnRdMLoXu9ZWGylUg9gFf2Avojze0WQOQ/MJH9ZU
KMiHJfOC8Bpr+b43df6Y2mIKO/CZF7yKMEi1mgFYwRqvMSHx3u9cFXZV+agmAfwSvr3Eex919B0X
0LBImrEKK7L4mCYoBi8Gngwptns/33cNvr/L0VkPCiYf1FS4KWqG/pJ9OFS4gc53Oyh7B5FxMuFj
mgrNItAh0sslfnEz1dV4zCULK1X4kKbZ0qZN0Y6udjlkP6BCPsm32tIgsTZ8e/rr20zmg4lTC7OQ
tiafDej1O+1EETjtXqQudWQmOIgBNly1al+AlLsDF1eFpSA+oKk3aO8CMIV2Tmz3AsD5U90kQZ6F
mBfvki1Ws/Wy08OdZLCsoLJpoCp0U4zvyl3l45lIAr3mNNLY7Rkvmrc2qpPxbQu6YZgTifARTVas
0AgutvQE1frxTclMSndVWq5BRItM+JimvhJzjzYdzrHNdUdTdO8dJ0FW8Bjcu2yhauRIVCEppqON
9qAsv182EQYkEb4mlQP+oqBVO9xZhnJBv03vEsj7BrXp4HbrRdPAEjURKLFBmPgTDvr2AV2YwKzV
xzQZDurPWBh24ib9brr5hZo5DNkofJ0nqWszmrnEfmH2CMKx3W1LGKRJ+DbhESooa9tG8Skt0nm/
JFV2YK3sw4oFv2Gaon7jroJNpEjksFMJOJxpgYpr0MXhg5pkNxrcTC3e86aA/pWjOv8qxdYE4VWF
j2oqymSg8SXbpo3q78veQYOFkrAr1Uc1qX52dSJxYWuYUT40GfqAo0rzsE/3YU18I1Ol0mW4KwXu
alOh8p/IPOxo91FNMC7mJqcoARsGzETR9l8VXIzDKkA+qklsXZLrCk3jpQW7UNal+ycmzoTl7T6q
iVbRgAohslO5oBe1MHSKlGNhSFXhg5p4yWifgBF9KlO3HtNJLneyiD8EbXYf1FSWKdEsR0cHLlxf
eI5Kap4aE7gbvQu1n4W0yYokiURNeg8X6eojAP31jdF/7IxXHmi+ITj00kbeTkDZGaspiFBNNQEK
g/hSzy4ajIWL2FiRZ6HhpX5wktABGJ+GFTlED+E9e9dYoruDWGFLj4uY4hmnGok62CSEozuA1tuP
Q5yyMaxC8EN06idCFe86WnGFx6oqoR659DS5o3VoheA3oBSQRrPpGqDT2CbfqknEn7ooNWGR7wOl
BtnTaajQf4A7zLxzEm2zYhZ5WHXjN6RUGYMtm6Lwo6aNP8KKR72rqcwOQVvcly5y9cxWRVD5ceCc
7ZtyTB5aBvfcsNG9ZDrb6ka3TsSnTg7tjrfL5z5hN/p+V1JGHxlVSqhPLGidnFxdth94ExUfIx6m
9gOhkuTXxIV1U0mGC1Grh5/CfpHge2yXN2TYvPixn9o1jgrc0VDqzPe0mN0Ramq3JJd+5IW/xT54
s5cp+ymYysYM61zM6izbbnvm28VIu2/lmAFAFsMIqwGlWeyQ0ru/uknjAViWMr0vOIGf05zlINWt
/O2yFS56gOLR+HZJWvYfp2KOsLtHjuqLideDmhpW7+xa1xXsW5XBiymh76Vdko98csVdrMXwF0k6
UC83A8eAOLqoqQRMIH6htzw8GVvhYq4fJY/fyRgbttZRHbJrMbi3OoomepGzI2dNss8wQTOPeDPc
EhC9ZL6vrY1XkjAbMAHLkpXn0qaDuyujJKdvl4HJ9p51i0ifwqVg/DaAiBW1ZZHPZzm57K9mK/n3
KUZvOmgN/DYAd5A1xFtk+2Tz6e8lIu19nC237q/LCfHKNPl9AABMAHeAC9FZReuU7FTDYRBUQhuj
PYiysSFnCOwjs18DBR5NpoW+XfMtTS7AyiQbTjHqCTf20Y884bUf4b1++sqVLhun5ky5jlZos+fz
ezjhDPWezEnyruTUbcjQm5HszQQ8R315eFlqzZcEBvLPahjAmtUbkGQhbwP8Xu88tsRiBqnZPi3R
8kEBnPI8QZDthoLGqwcyBvdOnYIiraMQKDxT2iBR6FHpEPcDzbJbtldXQse31CgkCE6iWOczWxYo
NCk2P8AutvmabhP/EBsod4VtbC/+F7u5Ku0n90lp/j9NuxYU2rzn3/88+uXR/tqm8A4AXTniYErv
PjEHpuROxDm8JVRu1viwwA6CHYoIerinuIurj2u58qB3IZbH6zVou5I+z/F3oYlvd73UGk6sN6XI
LjvolV/lNxuKZIjiqZvWswEUjyD/IeqJg4DFdrVsgtqaOTrRv4arSVCvUSsrz6p1Y7vXG+T97pFD
T+ZGxF77Fd55QHRE6hz35aeLWOS9SS5+lCV0Te8hAqJurP+VMPFbDbiLs17Z0X2iFwwazMTofUKH
4fjn3XVt9Msv++nq78FhoMNYlWeBJxx886qy+R9dpzDzbSyBF+RQ/yLjpBf7TEV3oMaWDxspZUgi
jcG9W31Ztpi0aWWfTQWP6Ray+q3KgyC6GNyLagXk0Wx5Nj1L3ZhdmZVsPKYdDbPbxfheXCvrgJqN
yvhMNKiB/Zj2X6P8pvfWtXX1ohc+0HGNPV+eGyrMo2FTG+9gKsX/Dto2frehWNDtldpVL6UGTaUU
9XwPUaobz+grUfVbs6HooN9SRPxMepc8aFH07zVVsXrcxGq3Gw/I/PUDyO856BLNLySoBbQQ86k+
6IvQ2EFtpOkPPYFNH+V99o+q4vbB8UGnT/lCsjikgJJzvyUBqGe1luhxY98O9Y5pqGHPU9Pc+GU/
ao6vnK1+S8KOM4mmwbmzA8rFgKdUQRMel8f8YFC5qfa2bfkDiWA1DNRjO31Wka3vacQa8aaRU/I2
XXPyKEogow9TUw0fJWQH+b4QCnr7UOw32UO9GXGnt24kh1J0w7FuW3TS1wSqbXgTQpE9gvHSf2Fb
zTtBVJuwuBuy7UznNH2ma2b+F+HP3ahPXk7q1+bKO0IsaCGxYws2cgUp/YO8rDpJQZ3hdkyfnCDD
XxVeJzeW5kpU+k0RITjEZ8qxOJPJTf+AjhF1u3kK67lgX3lHit3qJWortp6LYYItllm4yEBm7qKP
YUvhHSpFN0RRpYfq5aKd5Yqs/KueVPr1z4NfCUi/IyIhPCfnJbXP2nTbfwT8i+hOlFNa3RMRT/M/
c+LqJ7SUbL4HzzkiuyiDec6NX3YlyfI7JoKQmOGEKV+aemvck0v7DFZeMSKeT5CnOfYlhbJ2IqHR
thvswoM6NTn3mym0n/CrgQR/oVlpUD2b7d3QhPVVMTr/9XLXIyBiuMvLM5hnl9rcxcDF3ARIXjmm
/XaK3MZJtuMYfQVKD6V90M4yiB02kZz3Wez0rVfRlZjxOyuMQDV2s0XxicDW4lkZsbyJWRAtDDPk
hb+ri3ZSpE7OIoLwDRoJJQylbhZWrn26l0I0sY6zKu6SM4zopmZHC9F/RN1JhJ0mfm+FFFAG1nE/
PSuViS9qrpN8P0YEa/HniLz2+V649zCGhIpyU31GerUc+ovrXMKzoMZ5zv3uCo/LNIdANj0bo6Zd
D97yQz30Qd0VjO6n/u1Am7Gf8O15Nz1YCs3cOA2VJ/XbK+g1wbcCDm0vXd7Hd1W10DcjWaKweff7
K2WTZl2auOhrr5f179KV5b/ZTfrDlaj12yuNjWyry4mdZURTBTrL5b0N4mX3GCWpeAnaOX6XpZAq
XihkmT43KCMeIcsrnxMUfI5ho3tB21i2LoAAYfaTmr9pk6L5EA9LGTj7XtAy9CllW/TyxXR0/rBx
7R7znP0b9uneDQ0J6rgnNLfPjQTGjqBIUIt+/fvPg1+O9VdyGb8nonoSjbCqTc8kkvlzPlprD0vl
Nrt3uoNtQt1uQcJbOfcbJK4dwVJfY2QC6GG8c7Hal52+lf9fOXf8/gjVK/xnKiNftsz2J6d5+57F
5Xr48yxdG917s1NgbHW69tFXTgj/IJNxepdpFZit+v0RcDfyFM+H+blYEtDGChhNZ7kIVF71qeS6
HrcSWgP1i14W/paMun5X1bdIgFdOBr9BoixfJF453aMD7Lm5b+oJDwAtizq9Q1ES78ew+feid8nj
2G5VzM/ABG0AHKRlXaNeFlWB19ZvPPJpQuPIiemZNzW/M5AD5rs4uygBh/0AL4ZVWpX9nI84IMyl
dEXcnMlDHW3//Xn4a8vg3bq8LWA0KhN6LktbfeDjOB8aHid3skmaGw/s10MAPtK/5oWxLKdEzHX9
0vTx9m+3wLvnKBQcbPd//gnXxvcu34YIvEFLhtLJpYXvNvhoJlLx938e/fUJSn17BwK7vSqFr+IL
aTdyjGEf+FHmqoYcLopwSdAipz653KKAhyZ+Fn0FjPiOsXR+BnozzOs59bnlxtha5XKwzyzCwjbT
fBq3pg/KClPf5IHVtXGlWOkZtWH9ANPM9r6N6i0E+AyRWi96m7ZfIgUBtxcyR/INtDXfAwp9q9d1
bWXpr/uyKVW/KpybZzNBLceN/XyAom95rNeyvlF6+ZGC/H5Jpr5tg0R7iJd9nj4J0/QPDYdfETpE
bSs+Or1pkh7ZNib2gKPV7cs8Gcvd3Fa6fWN6OfPHuhhklO0gPSDd+9Q6Oewv8suBceOF/iQaqYa8
SL4R+Bjfp1XFux1oooMO29Q+QR1W6OXYm5ae7dosL2wxxu2AuFW3UqcrDiCpT1K3YimqPseDZ+lS
zBnQ/SPZGVvwv/lkURtSdOD1YwYD5WovYQKy7aZq7fHPhX9wjiQfu2xevv/5mHg9G0p/47QLPLcg
hRB9UQP6Zkc0ouvp7gLKeWHVlDxUrF2qGynFjzfLK5vKZ7jbGvDQDQb3T1r0zByRt5sY+tOVfTcs
rTpp25XHeIz7fxyV3O3R8sj7eU9hVf6ugfTM33a0yMUbseKe2kFDa8zxksYZPX1jhWTuX5uPyXZI
XWGeWqtuCRpeCTefOl/kTvcQkYrPYFG19aEYBTw/J7ja7fOC0xB2KVSnL3fETw0GKNgq2JcV4q3o
Yg6rK1Y0J9z1VXz88zJf+xHegWSIQlnD5fFZt2STBxD2AVtgLKHlyQ0t5NH//GeuXGk+nZ6JpK1U
3UZfYfBuVvTc4F5Q66EgYaf2b34U5SCrpWPNC4khrZOxqPysNQ3z2k19Pj3jZERBRojPAi/lJ1pY
MrzLM8nbsEX2OfWthdcOTbPmpbDMnHI59qeiZEnYsfgbWz4CRcv1Y/PSL6B/7NZhi6ZdpvNbsvGv
14BTny9PJXRQ0eyMzzJmqC6BmgTLbFEsUAXoOw1rBkYb4FdGqGeFrbZPohcUZn0FS/pHFi/J2x6U
sU/jrP4J2qo+iZ7OxcCNFMju2qyaYLhEcIEADBp2rvo0+rJOc4Ar1uILgXiBfEN5RhaghRzqsqZd
GXuquIlv/K0rUeez6vuilUWVmP4RNkL9/whj4qmcml4Hbiwv36g3B8Pffq1foHiywbG1qsQO7Dp4
zYWthPdSEDpC6yiW7YtcO3kyrnKPbRUmpgu5fS9bcASi+Izp9qVYC3vsJIwK7RYHAdqht++9EZYm
a4TSQ/0CUGi0r+0c7bfllgDolbvZt5kA4U1MZTbXL6xTMn2bwkDN7kQLf+u9gSigexI0DnMxT33L
iQaI3DaeeP9IlwS9HaaW76kO8wBNfaZ95ehgJM/rF0pI9zAgrv8qZ/gKB+0fn2of1S5uWBw1L1ki
i/3SVuUJsqBh1tGpj/qjdMvWat7aF1GDwbvTKeuHwwBH5I9hX+/dzMimJWyZi/oFymjiTaET8sDi
+sbUXMvjfdAdTA9gygVz6LcEbPv6oYkG+rRs3cbfuHmz/xYK2S4AYCWr92Xb9Q+9SIy9d/nq8iPU
J6dmHwPnkFzIxfx72t3UaUpfLcKl3It5NSeFLaOpedG5uQDRkmj8IKqsVYctESLsFfYbUC+f4RFM
N6iemWjaFx0190kcRvaDGYYX+g2Sj3gdjHpeAMM8kCRK4YuJHnXQtvCReusUxQyu4uoF2LzpHheV
eC7XaAw7cn2EXhdt2xLNq3px6VqepjGLjj1ZaAg9CTNzOc9+SmahL1C3RcfUi3TxXUcM9tbaNDde
EVcuOx9sNy2qy4euVy9Rogu7g60aTOvBLw5rK6Q+3k6QuOzbVqmXsZ31vGtM4oa9vBzsYQvrxbuh
DlbYOSaHRcsXgbfNoaZhjGjMvHdVEwfuQ87G5BuHFNc+qgt5DzdYFrhrvKDVWU1hSs2Kr5Diqtyx
Udsm71Op5jKoIZL6YDoXpbYrttI+4wHqjmWxxd/idGu+BM28D6breVqrsozUywZH3t1SY+ptGgcJ
4eTpbyi6AuDpbCzw7RaEbqXg2dSJMDohRvfK8WoDb27kdfeC2kD8FUoP/R6SLLcOyiupvQ+eY20e
TW1UNs9sXYfxwGDK9sY2Uz58RzLf2g9wiwOCksER4pZnyJXz36fuZ7ImVVcJhVuvUt+TLBn2Wo0z
BF9bc+P0/6HM9Eq5wQfVFWIApS7T5BuguUl/mDK9bY9ymwr63Pflph6bORVPXW9xwCZ1nr/tNkn1
zqUUT1fGI7HdNe3FfHWFh8ShWzP+LhqBqfh6cQ2izxzWRMs/PTbtcJ9x2t6TYcrrvUT63ezg2Sue
2mSGJiN2nYzVQY0QFd4NVCzgyEIrmrR/gTbAxm7HOJ7MEwQwGNHNLkdCuRySNOHmcdRlVp/yqZrs
1yy3pXorE6Bnd9MS8+qUtbjeDgrNMnEPAcpEHVzV8G+incv/4+xamqTGme0vcoQfsmRvXS9gaBpo
pqaZjYMZwA9ZlmVZluVff0/NdxeDoKcitGWhNiopM5V5Hvy0MOs+26nYnmbtdH8aWD3+bns9uipd
1qn/PgLxliNGTAVkis7tuLSf9y2lf/ZplpEL7GL4cBhKyOO+RhUQme0As+x8OiSw2gKtPa3HUsEG
HTQuF1/gtD6hNSI2NxyTlPHyt21VyyxPCvbax2hbbfamqdtYftrFNpzmZl8/zmuZ9qpqwPCHpEvY
Dfdiq3A62mxbIq0tiB+w34bjeySCFNZxB73g2kVrTuGwPl7JCP49j7OUIMRSCBSHfb0XXmtw+5dS
En6F4dx7ujfdOWoAJw5YHMwbb3EY1c3jKnvIlrTAEdgJtI6Zu0AZxdh7ZBHcoUhr6FG5m2uJdc1y
GjrGQvIOY/4ghndFG3UtTHpIvPNT7Pa9Ar8jTFAZY8YfqxUB2U3TD266yB4wQy7BSWJZoIoI88cw
sJPE2NRCS4vuSAtkAq6oBM805Edl/vhFzXkO/B1UBtU8mQ+w0aDJAewGtNvD1r9F738VcpQzDT09
HJpaLflRr5F+nXQIpWGr3yq8f60OJccU7Cd8vbZL+0HigL7hsQ0TMYOZy4+r84XnMuagsOKUr4c6
2uWxbBCfwr7diwWcjq7bNORbgO6VFxi40se53YLMpnHgvcvqBN82soLcK9TevG5oMpxg7ZCGtNWw
undZzVYvaU3BBu8AYz8Vc0z/aNtuuzfeuP18P6VdBk3oHzd+uhlR4LWfnAebl2cMUfNqrfcwzwKI
nv64uphpreYEbPOmSD+5JRfHaQ8ktEJx9MfFHVzLtn667Uyi+oN0kISedJBjMPbFexU1m3O5aKHJ
A0puc8COzIe1vCfX+tKmeze1Wecclkv4cg2SArdlLSq2ojwPi8D+eEIQx6IFEiVnOPeWFe+H5jxD
Oi3sQPoSv7FrWex6qB/c1OkIa+TrSARaRUDm48fflC/Zwp3opwsvM7TPXCyk/TrJcY++BoUCfyZB
bCqmmSHC16B6whYBtktTzIKKApwa77KmMeieyVxguq7k3zaH+kxGI30K+nR/IBFvc7KLfYEUN8/s
oWvFZ8DP7mHGXziS/jyiWzjYIBM0TSE5+ixMnJ431NvHsC/3bqpdZth/TBYuCBsUUMhuD7DLDqw3
/LmDHeEl0OUIv+C2wLR9KuIDcmpIY4cxf+5AGwcN5QjEc5AXk4tOwQlhNPsSti233+JfKVVOyeay
dJwuKdh259pt/E2ERk9IXwef7qfUUgAHbHh6jqeNVEbD9W6MVJhEOfPle2u1DhF6oPX3LrfvYr1E
VRutQVgbfLqXUa3SS070Un/XGC+nKRTtF4PEFLbr3h3lVGZF2reI7FneHIwESW/e2iD6FgoJL5/S
ouiaBFofZwhRdfCk65dqne2HoE//acSAPgupI3w6nrvvzQDiYl8GvjmYP1MAN6jdRbpNMJDEW6Bz
+XiZVfDqXj6t57oZUhhNX7gg4N3rON/jI5tVFkK8xb57KZUAo0ETkDu/CzzmKz7jokKYI0ynhPlj
BbHn8HtdZ+jaGDwmO2P2w7aFSfIgfPwYBqA8tVEcSnmB4pfGxMh+SKfVhZ12f6TART/C4aqMz7CD
Xg5KgQeAme/vYefRv6eDTpu5Z/Ki2Pqq05Kesi2MxYlf1LunguVjNpNZXmIg4D7HxZIvf4xdnk8f
gz7enwh0HSlnSNFBzG2b3sLV7Nu+3rVHeiGb+vMAMsxZm+bR//+k0hao8Nqhif4M+3Qvn0rbSJTt
S/ld8n6s6qhYDmXafg1b3LupFPa0ZC1Q33G46LyVNi1e96YMXNy7pjBvkPM44axbBhuXf5jrQ6xo
WHz0pwEE+uAEumLTRay6ONT1ZoqqH8Y6aBCDYsC7qRR6X1PT3t6RGdZ3G5SZgZSbwq7qT+MAFEeZ
G5Liu+pUXYHm2F/WKPQ65d5d5Zg1gLYspgsMhuwZnUxyynoZNGzAzniXFQ7zg9hsjwO/5Ct9MHC6
2Z/2RkBQKehU+uOAphGo1QG6vTTcDe95grYYZzMNu1D+OEDlu/yfPlezruMbPQAV27vQaOCPA5qs
hKQr+kjYesAzLWPtG1aEKRwzfxqgENs5bxuEsRtRtU4g68TGLYgTwZjf+ccTBiNZU+PToZ9sa/CZ
IhWFqe6zn1r+uZXZXqCc4QsE3eJy+CT3tAuBb+HLvbtaG2FErufxwqEFXN3iO+qBwC6k31yum2Ig
cYzLZPtcfFv5pp6idLyn8fFC9viJRb9ssmTrMl6sUHl71NKV2bknyx4mYMh81d54nf+/jmwS8HTF
Wo6vJhkXYVWBz6MvCB+3TMn4XGCafJDCfRmb5HtQGPBp9HrfcY9oiaKgXtybuLDxeQdf7Rq2updX
KezRdgle0UW37K2RUX4Z0la+Clvcy6s1TE23CVrg525bn+hNkjLDVC0sPPr0ePRjRt5KO16Mks1j
EzXbX0lWFoFvJt+EHKjftYBUUwznZISZv2mXbcnz3KogDSI8Vb3LWri50dOKn1VhZlc18CQ/t2jB
BW5O+mOBDVlHoGUYytS6tU/qZnkwWhMyBMeXe2mVRia3G7DGlwb9x6pm6q+pCT2OXlIl5VrwfWfx
WUpYeKqdkK7aekm/BB3In8jp8w6VBoW0JDe4KYg2Hw5tDXXasNW91i/Nlh1y8mi3867nRwr5999a
quKw557PMVd1huFbjEabo/Jap3jo9RJtzrBP925q2iqYgHVivEi1NV+phcXjkt9VCXohuv9EMV/H
LklhK3EhUl6gTfN16dsgMgSaMre/+a+OEp0hNbUX/XiB2Jmr3OjM12zR7aewffFuKd4abTam+OrU
KHWu7ba+h/lg2MyT+Zq9MiklPOs7lJBCfoZ7mapmEBrDvty7paKB35EFVOhiaL996TOOUYGcZeBh
9O8pcCRLSYi4iNxo+zqlMzW/zWOgMDjzWeXxKrdlhf3zd5pMm6xqKHnqat1C61OfV07yBFXYBs8N
09XDIb11fhhAGMegvfd55c7ptswFOj+NgbeShhB+NduxOIWt7t/VKF3HuI1Q5i1d81r1Hd7C09jI
wCefTy1XmCjpfmVzW6VwrzhZDqMv1QdKbDOfVM7nYew6mPZeCjFPnzhLsjfE0SCSAdqo3oVtTLfn
NorEBbOO4TiQXbyGj1N3Cdt6L61yaIOzmsfiYlZ42JsEjvCAQQQZSzBfutdAPW9rkhHTWldsFwPd
p9c9iqbAU+PdWI2gqBm/nclJjIc6VQ9DlAcOJH7ikdtSuyhLUejFENnqoDdcMX0PZf5C9vB55A6d
hxi+3kjaroGxHUxUkmUI8zZmvsyuZv28iFSj4Ch3fYh3mAjtCwRPg86LTyMXbE/nokD6aEj5UJhB
nkcIjx7CFvcaSyJJ8wWKcjgv6W2uRwEcXqIwo3bms8ghlNPue4bjUpsOija1bqtkqGlYueHL7KLt
CMi6sOl5FmCBqG1tKotBaOCue7cUMoqmJQsOTFpDoRSu7IekCB3B+zilGjLJBQhMyKtxnn3k8WYu
ZR0HMbAY83FKwL+xLRrgVEuiuH7s4NBQXzZwssKgFfQnpNKUlQxudqjdxW3YTBYRQWymXsO4OJgF
eTVwXLMIpNoMw6CG96+7WDWvNyPmoCNPfbASlVtB+qkEuKLJruja1qdN6SnoUFIfrHSbYnGaLzHc
87Q6/rN6sDkO9cnikqQGJtsLUgfViJFarssRFLX6j5BgAE+mH8vgMSJ1YwVeNtAOTfPXZE3Rf5eC
Wxv0uKE+XAkKijVrbX8baMfPzQzzCrBxwuB5AE//+PWwcYwbqIM1TcWzBRqy8LOpxpgHASNxKL1a
OBpbCCkuIoE9cEP+SAa9H9IoDFiN1b3MKufSZXpOQDBkpZirfKiHS6SkDjuWPlwJ2NglbTQ23ib9
rC5wu8wvyZ539xQUf51eMa39ce/JOEGlYt2js6XDJ7Rn3jMl3wcdSh+uZEFKHucEE3NzEwIgtoHY
8s1tNGx1rw6O+GYgqMGGyxqro9r6VzzbgzAQ1KdUGyky0NqxNJCuFZXm1bavgT+nd1HTcYeIW4HU
56L0M2TW9AkaPCwsPvpApcIBRc0GAPG0uQFygKHNykBHOOoDlYhaFbck3+FHfYMX55Ap68v6GvZj
ele0qMclzqzez2KbOyiVRfkXBtZ/4FHxrmhMAeK3QsRniO8/FjfD1aVtZdjiPkgJXAjoDkFi9Ly3
Ka9iSDOcAS8MIrcCouBdT7NBiBpCF/u5YcV0KGSeQZYv8DD6lGmSIWwtBNVvpzHdE91wJqwIA29R
H6VUJLDldPCK/Z8jUdz044GNMmxiQH2YUtFJlQPgjv5sBIPOmsFMO1JhTw7qk6NrDhpOW6D523Qu
Aj5hozAQDIRcUx+mZGD/m6s+xqfP5XuIRerDsIvPQffIBynpBc4bi+xSmKLu7shz2rxqs8B3HvVR
Si5zdd4MLDuTFSZTNV58Ve5YWGT0idANBYuY8A7114K+MjdGveqhHxr0dKc+SomDmzTHO0Y0ttv5
QRVjcZgWocK+3YcppU6MdDM1vDiL/GN9U9wqW5Ufg35TH6ZUwPoT4Quva837qepqlR4SHthApT73
mU7cTDsF+pGqojjqGUljgjxrWHD0QUoi67e+7QDG+ceWrBuWv+pIhhk7/2R4wjMSDwPQ1udmT9RT
x4bmEQSYsGfkT2YjMXA9Q97dvP0ws12g79wvSwXlahVWUfs4JQjGgmyONHqWESgdbrlJUIrJPIUd
Gi+hurgoLK1nHBqgW1XR0deolWzgZfLyaZ1LSETMiAO8Fvv7WcI8Jst52DCC+jAl3c1F3i8A5hIO
vds4G17XS0HCLpOPU0IRrVMJ86uz4oS/URC5UBVisQoswXzmMgyXe57vO2RoYbHRfxEz/yjYNoQ9
83zmsiLoaOqOpP+7TmqdmhNeH/cIL7fO0c/MiJ98QvS0gJQSIzFBBLVPDhjvwQMjhgHYdtisaIOk
HIBb9ErgwjYuByIS2VWD0OQsiuHwaOkjlgxEvdQMUUgQyfr6lXSjPe8mbKpCfcASyTbSYnaQnVMH
v09RbPHv66aGsPeSD1hK6T7riAKp76ZbKG7i7y7NwuzSfzIC2RtOS5135Fz24q8Gms9VU4ah3akP
VYLDDqV8Jtm5MCB07/FjGbGwPfFxSqRv0zG6pad0zvQ7LWX7R255F5a3fZySEoVq9zKDQ9y2Du+7
CTTmqiwGEdTSpz5SqdunuJ3wSD2nMQzADd7xVWZI2CPVByrxkWISBDPeMzHw8pJpvFf7Hvq69pFK
xZiNo9GUnPnURl+0vHmisCYNEv8Fujj7seuAIRP4yiU+PjVFf6oHTAyybc3CUqsPVtp57EgOLfgz
S/bH2llX2Ty781J9IUj6UCUQDXeZiVsPciLwEuHZqPs3GuSd7sT4Pq9BYC7qA5ZsvqR7bXZyTkn3
VSjYd62GhK39E1wpnpO8aUFOMcDQVGLO/sz2ID1wILu996qEkZa0c4oOtm6g815v0+dFrHsYT4L6
fh8p1CIEZKlReTD7gY6Qi267KWio/ZOfB8GjfS+gdHc2YskPDcyfQPEY6rtGVrf89ov06iOWulnx
cqpbGLnS6Q3Ipd+ifP0QVO35aCU6b3MN8QtYllJg6WemH8rZrmGBxocqofBFgdcgc0iJfG05+U2v
xauwD09/jAP7rsChyQk5z20J/bGcJVW9QqUgbHWvCG7WUQvbpeQMHZOLMeV4GSEcEJY7fvIWb3tj
mcMNhX6/+CyYqCv4rKxh9bsPVTJoCpqlzrJzl2d/iKn9GvVBnBroBHjVuyuiFiWwHj4DYuwO5TiW
84F3kQvUP/XDC3FT2UxxL69qzb/FKDXcoV1SKUJ+1DL/KcLkmo2OKn41qYjOrEWpvU1hTtdYnf14
IOOd5aU2YrhSqG9Uro/qv6An2/wecCCxOvVWH+KMGmrl/yQaJJqS/NCn+3DP7/6XyQnr3/7932io
NXXRUu7iOV+LlfyWE5s89cNqy4/UZaoMedTjr3gFfLrgRV8nWX8lBRA5KVcpXiHwBAvbI6806Pol
6fpsLN/aFISJru/qU17rIFwnvt0LOGQoUkW2GDvEnDkjPnTvV4lpVti3ewHHsIXt5dqVb7kePqVx
I84DLefAxb17S6DWA/3EZrqmbqorILAMOYzDfX2P2xH/KT+VuR9yFE8Z9Fl0/KA2SEHwcZEfGpwj
+14giJJTYdRKTz1G9yGPWfw9r1RwYhroMpvpStp5mSo7YyTKRkbrsGPqIyZhYJUUUZ0Vb+UWs492
pG6oWFwHsU3x+d5dnscFrynH5XWyqnzFVyh0b9BhDzpIPmSSJvBMc+nMrzAKGItKtP3OjnmnYb0b
9gf8O6zmHXDGjl/TuRZPJtNZesx47oLkLbA73i2uV5INEynHK13i4TW15XJo1u6eOdrtK391VP1b
PLVtssQtYoSGfnk82ugzrFyDng/4du8WA7oQoSiGTA8phRoruH3V6jAIqu8UPS9E6dS7yFJ2cb7W
c38tSIm5i0VJlR9IX4x/IeerO3/khS3yIZRsSLXco0Q8Z079rSAN+RrUkPQUdHp8/CTeay5yrZJX
PTbkDDRvd6ZFewlb3EvBBYm4zWMxXpUtxBOEofWf61qEXSzflYes1MELqRmfi/bmaQPfgQ+r5fem
DP+A9X5xMH3wZGEmCK4mA3kQVrm/u6Vnj6ZhtPk9YymiZ9PYgS8nPioom2RF0+4nmtvZfhYqSxN7
sFMZNH4rcx9nSUpbkAbg2edyWOsTZCWTN1FRx2FFmI+zpFrPeNX15IEwAMYLtU9fZ6jk3AlOL2Si
f4Tp/1XG1FSWbi7j9trFM8wJTZvZET4pcsJz29wE4NJOnvfVBj2fsFfehTeiXLosX8lVYqSYnRrb
4FrKYg69i96Fdw1t02Jh8ll2XXKwTWYf97qLw266j74E3DKq8ZBqr5rDSUMPpf3UBwdDH34Jozbo
jMusvULY7VtMZ/lnIod72vUvBCkffumAXo5GS7OHhsVyqMi6O16Nw/h3UCTx8Zf6hpOR2yqfe0gq
rNUCowdxyIGbPoat75XbBUpfB9PU8i01aKT8g2Veuk7deXe/kCZ8DKbtN16PMumuOrHdcsIjP36k
0P+a/9qNy6KQZhBcjbxEnTZjLjSlyZV2HEZiN3O7VW1FiCQHVvcTNeHLvOQNuYpi6V91dqirG8Pn
Tpx46fh499btPRfQj0KM29t8qZYSwsQmq+tvYT+vd22pqmEwFdfjs+KsK84WeNLvtRoLfieIlr+s
YoiPxtRRagyuQH6Fkig/uMQkFxczgnvQaijVEyDNYccKMYNH1STp+2yIiAiKGcTHaXLGarnkSX7t
8lYf1TAllx6A36B7QXycZloqgb1z8irmZmoPzc725ZDsgY6MxIdqNsBUqLpf2zfF3BQMQlgjFPK5
qMc7T9Bf3zzigzUb42DAKrS8QhgcvA3YimI+CCIELjndWnrnr/z69EJT98fHeiMQ+FpTJtfUQKji
FmiPZX7XAO/XOZT4gE2VrGqEgGZ2JY2U5Fgsbf3KqJqaQ8rtcpv+QKjwsNfLttw5U7eHz8+1D/FR
nC5RmBSmJr+aDe9TZydYym2s/Rjv+6QxVoEW5517/9L/zbv3DSxWyEzy/ApDh3E8SfixrBfd8/JN
BCQTxFDMOL3bYc4beJ69QJDCvRhWef10FWiGHiRF6p6GzYWt7iM8MXJ1QsJA5iocPBB1GuXftpvQ
QkgQQ5Pgx1MmsxJqH/MwPYPU594wVIPvLeefwxb3S/UhmvN0KPCTCwL/iHqBJ1/VmyAcVkl8STrb
M2jBD2lyxYVcDp3e3akPVHDA6l72hmrh3k55KeF+frNur+v+GOXx97Cd8S635FuJ9oBOrjo1qA9G
K57aXEVBYlT4di9rC6Oh97PI6VlDJBF+yg39lm3dPRrCC/HPh3rqPKpn6Ti9ukjzP+na0IuIhl5U
29gHRj9flq4riXGu3cbnIb9Fb+CQ1WXTYIreSa63jf5FNPKF6ep5SJpoNvFVTRC9aiyq4qV2RVDV
RHzQp+oy6C9AzeGaQnh/OKZQBxRvoh59gzuf/8JP4OM+LZM67ko3PjcgbA3vGBxMx0rClUAdI2n0
GpaDfARot29uUuVAr2D50apuIACwjWmYLzbxIaDAqstZF00HL0oI1aHtSs5tH+iLTXwIKIQSC9NA
kgKvKpu+i/Js+1OzQINR4mNA6QiT5EFk0zNmvQ5VpSqfoiWweUh8DOhONpNRh5dJUoJxIloXPaRN
EYT1KImPArXrLIxtp+5NPNbZoeCQfFyLPGRMisW95AuLtr2TXYFtH2+4gxU/apQGulYQHwVK9BgB
d1RIPP2Hsamclhs9wDM+zNmV+DhQvQoIsORzfo0HYIT4jH4bS4KkEUriw0AdS9kwk2K4dmCzPBrF
2vc9zObvVD0vRDQfByrSDNR/Gk3/c5k3HTGnbApCk+DTvW423RlU5VU7PtMoInuViaaMqros7hQK
/zT1fxGOfwKCrngEskLwqySg+qgqb+cCCcVMvXxVyBpzsDqtk2Ms+hxuss2iU5COY9jlxUPWP9oh
p9MODb2EH9KVaN1U3ZR05J3YjJv/2EU3RSD3FLTBXATk0CGTw+8Rnp6I/nMELEK+qJPMp+Gtbvtm
fJtPYiPXW2v9osCtwfyqZnS9E7pf+p281A8IKmyEoml8ToUs+eeMM1Ocd4Y3xSWotvDl85q9qYUY
EDzAQu6TU6KJ+1xn5RYYPnxkKmziCxc37fTclZs5RXWdn+I9zIeC+M46asi3ZBOpRAM2dUm1AYRd
bZQkQbKuOMherZ7v+TyiJTY+z4RO7+zC+u9qLvtz0Nb72NR0zBeXZ0ZcVcnlKzNQ8dhzaImEre7V
6kgDBUrSVj13lrQf5W7UU7nRT2GLe7U6+Du8bDY9wQuXs6OmmLCOJkyqtyQ+MhXAHBOxXIqrUSO4
ZEMK+7Ub7TZIbg3re8U6GHxGwihNPoPNkB3pLWHCx+IekvyFasuHpPJpR62yFbAv0aPND7CO75qP
OwwV4koUaxI2fCY+NrWOYk7GwqRXY9fu2EGt4O2q7hLCX/pP+L22POUDl2a8xpBM/WzruntqpLEp
Hn2ZEHeaki8ENx+jyuEe1wywAHlmfN0vbb/qy5Dwj/99RP+ZwvwiS/iieuk2KxjSZ3jwJYN647JC
m49NUy/tWe3l9JnUru9O6y6W19qZ/WsM+dO3oxj39xSw7hMvB7xwVbwcczE2jwvLxMPeteWdu//C
/vooVzJ0Olf1EF8N49tvhTD7UBVJ55bzVK8Lv5Pl/xkV/WIPfMRr3G/50CYx0BUzzX9r3IicJ7uF
nFwh4u0sdrdNBxsluXnobqJ6s1w0A5XbxKctjd3ngWfA2ogSshfV5mLzdZOyKO583Ut74AUR6JJC
vhka9Iiudf3IgGabq4xvghwgQmDuhMF/YvWvtsArRgwAvuM42fit4OnyGAtnh0dV5HQ78J3zM+mU
e8rjdWAVB37soXTSlEdNlui3LRcMmEDKC/Jdq6HLzaXHIyR9hm1TOj50EUTzv9gRCMKsckk7bpA+
LFmB+duwFJfcuvKJY+zIMGK69SzTuEzsySFd/R3HENj7zlXRJHAhbvOuUtKkBypAEXkFMd7s74Zn
CZzoitXNlWaTYCfatzcfKrVJft7KyH0v42j5gxdr9tZpyO2/xU9s7YR4s8XFQcUyP8qm7v8u6DBl
RUWi0g0H2NRr97fI8mR8irnr5BOkxPVeTe2YRqc0asS7zMDQRMCSRZwtjDXLB7hvz/LAZLx+GEhX
g67JGpfCsbitg4gO0Pq5nZB/zehw/GcCt9DpQWU2Pekpaa5JLJo7yOlbxvvVCfBqqI7r3g2LSq4A
TGWXIhrKdylb2d8t5As+o286sBPGOKQ8zkWSb8//HX5eiG0+KBloPr5KkC3fFqxrXxno774b8IK6
c3VeWj39ccNA20DrOOrVs4SC9WPbZtlXmB7yO3G5fGHDvFdZU2vQoeo8xYax+RnGm039Cj7og6vU
OLH44OzSvB7TrjvVawbR5d5A8yvwf+aVXHtk4bM0NuyKblp0VpM0T00/2Dth94V98+GEjZwKAIXo
9NDle/cWUCRRaRE4miU+mjAuYVxGhKNXUxK8R2hc6Cv09eWdPtEL8dKHE+YtkOgyxlug3sQyvcoj
m+xvnO0gXEpImqlT0Mn9CVeYxw23WTY9EJg0vSryoosPkQR45Ri2vnfZk3HQVjKDsF9TRMWUR99k
wvNPYavffvl/hRJTYHKTbCy5Orb/JftsgrTotv0Ztnj24+J5JtwuMjyWpINVXNVOfCFwSc2//vfy
L/3A/q0eej7oEZWjlNGqv9Uawq4fdQxMyTGZ1vHO7/vSX/Fudz1OPcRimvSqgAqrj5gS2i+xFXla
7SyMd1cSH9Dc0SJbl22cnvu9sOTYd13nntg0wUTxv/fq9nv+Iqj7AENac0DO5LoD/UphuKaG7G0f
2sDw0YS0tyMTUz4+o2hMMEnjezufWnN3nvbSx3uVD1dZRlMogD04bLyDKoRA+TG6MD3Tkvhwwp2K
JV4guP8sC4asP5t8zA8WNjBhQdpHFFqMR4kykl6lgk3uSdVlBHPMOs0+hv24/iXuy5RR2zE07sB1
oui7/Mbyugk8Ot4trm+iz0uHOGqHrTmItGGPU0OKsIaKL8TYxLHewKh2Vx5D+kfQKPlzYd0ehIEg
PpywI3IECl5jzmTURA8dDqY7t8qugfnXxxOSed5LSzDIghcPKStB4z49sliE+eUSH0roNqC9eouj
iZk7/bIKinkNxaT1+N8n54Xg5oMJU6vWFXpF47NzkXiMJWwAq8kUhFVQg24D61VflBFP1sSUyC3P
S9Koy1wQ+1dfTltYU9yHFQppxEQarR9og75TZUQ8qWqcuzzs/Pu4QkUbAAtByHvQxrQf0m4TT5O5
9+x+IbT5UMEYJk71InB+ylGNjxEYi3A8DfT8JT5UEIhL3ccm1Q8c2iJvUgEBP9Pk5k5mfOnbvfx7
s16sJUHYd4WMH42G0Ns62P7Lfx/Nl1b38m6/jRlHXEbXaVhGvMQGHM1amDJImaokiVc5Lxvvm72f
5HMcdQACgyr6hmWRC9sbHxiIVpDkdnL6wSxzf9Bw0D6VN5XZoL3xgYGO693m7aoeDI/sxWlB30Yc
MrNhq3vp1tW0HGEOI2GVKutT1HTbBRPAO4+lF35WHxcIJSOwxJdUvDNZ95XcHDW3PHQsGd/C3L+r
2ZlAt1ox91azZatomoingbn5W9i+3P5L/1o9JQWWnRxOpC0+RlD5ftxiqsMylY8FNHm7tQm79eZv
8ttkBCFj3oKQ1zAcLn788jrrV5IukDK0cczx+hn7iiVdUA7E6t55WRLRcbspcs4WGBemfVYf+JaE
TMmxuNePguRdAhDNBjL0AAG/dJ+PwJ0FMmb9wqyhUwdFLXz5HpG3ZboU1dTlIacFH+6dFjEUdl1Z
k59zlytYiiX0Ms5zmKYs9TkeW7tBAZeuoFn3SVmlVkLIfrBLSFGGb/cie1rLAWdkJuduZO86yG5X
Zak/BdwirO3FdRuvS1tkoJ1KC/pg3KMHn6m78PVfhhes7kX1OG+TdI8GrA5BgYO6hVy1Jn8Efbpf
jE1QTy5ZCU5r3w5PcrqFmEXdA97n/zhm/vRGY2BI/XhLAeETJNd101RE09b+pdVIx7PLMssvJAWC
bM5I0ZxtAbf6E11BNa4srA7NWchWTb+jfu67bxKKJ83vdc+7HOwZ6FJ+2vPSrG+TrF17KGIPzZDs
lRsyFvdoflKZyqrN3KKhy9hQ+VsKd/DyQxGZJXmIJ5eBMQEWf/2O81JhPAwCYk73ynQ8Kd5vsHHk
l0Fx3f6RTmiI/y0aVmePRW/cXtVqiNP6lVVsGD82eH0ae6Yjjbe+SvfMmteWTkYeu7Qz8wm9H3QI
RopB8YEUUbY/NnldN+yU2sJkr9pYr1N6pMShqduYW5t3WuAk8NtWwLDvCaOjKEsqQHV1+zGbhd4+
AGKr+JcYWifxsSxoOp13vi9WQT1Pm+9tvEdbc+y04flxaVw7n8ety10V76AEHTNI1/L90uzFbtOD
Sdist3d7lKGOxVAqLaKzuTm+vCa1FhM7zoqy5gSO4I2GUTcLzaoymyPyZhhTTaYqZ6tr6SvbD0P/
p1Uks28gtqXrY+qymL8GBLheMV0A8rDPYODOM/6N9HOsHywtkuxBizaDVPqCrg/6hk7zraZV1ta0
Ay4PzkEf1dK0oDuum2RXjGXMiB44TI77qit7bR6zJQGPTS+QPaohVpGN5LizDg2qGHNJcxCLo/qJ
R/B2f7URufN3ch1NvR0K2drOvem2MS+7QwryLz2VQ2v1X0n0f6R9WY/dqNb2L7KEBzzceg81pKoy
Jzu5sTLaYAO2scH417/P7vNdnFCdUxLfRUsttZpNYVgs1nqGsciWurRbNJ7xrYVkZwgCLDNsuNGh
4TdMw6h4P26u2Iqvk+MiSuoSfgFwy0O8Ze3tMIxwlD+UsDJWTb1BAfp7o51kw0l3Wq8nx1c6veIu
Bz8XousrPVVsltUNOAu5PaQjj6b7ZJ6Tpqs1xL/6UzuInRxsNcqtXpcWXefsqpj4ueXC2rk2Ecum
T/mIBPIIJd6JPUGRP6Gg1A+O3vRG05YfFyB1ttpalYjXY2Y7eu55sohPHB9uPbIiackdVmPM+vfW
DBqId9JtbouOJY90DOv0LIv3EzFyNp9J5mh5U1WEk3uLZm9yuxPWpC3Av+7KuGxUxetqBhJG1t02
Vc03WJVu+ncbj0CaN9lq5085EGLrb2BPpuYMfmvuDo5lojuZgtmVnll/rWXGRq/oTsxZ5upi4KOo
yZA1888RvpbFHRSTJ+jNJLGK4ld4AOzVuWnzKQMlPxbqtHYb56bmLuPpTT/pdDqwaayQGuyMJeQG
7jp8fCBlhzig96gUd3pTZL8ny8K3I0+vbQDGVprcWSaHlNbZ5uL8KGPDv2mbEnU37Rr4AmfT5bXL
cy7eZ9tMsZu7RS5frdVrdmJArKevG5sk135PqxMszzqkyUfIfxb8QytzzQ7x3BJzFGbDdA1dIfPW
822eP0x81vHJLDhVp1alpv8Az83tE/BuEzleBWJBTihIP4lX/Vy24+tGDuuVdD/u023eKlDdXIaK
4c2cY9HO0DSNVK0NoJDDrPMHhYkfcdPK5QwJiS49spGCL4DEclkuotvYkfSkKA5Xmcvu4Oa1PeUt
LVZEVnj/wtaWFu10IBYd03NTWWg6dSlJYKDnerTSs3lInhZAYb7Nu3HbgVSLRIttlvtPB8YD/TQw
uOK9Gco0edPgD+1us4VAiNbRvbmBnGnyOTfFcuDwxwEQjE3dW94DD1Yz2Js/KB256LDkMeRqY9lW
uA4ExxYS/VCamnXwT90kGjg1JHTRpUriYrsdymVb7xQz+deUAH0PL/C9veHrrr/lV7wo+ngkO+TL
km1HG2U9KunrBGlZspv43RI3ZKuhDfuQx22lv0+KDW9BWhobsLoye1qti8r34Kay+xJM8/LQ6gnE
IxTHiJlqVY1d/4QNPXzKmtzor+iioXWap033i8ARaLrLRuU+wwwEHklluUpx37oGdng7qSCyyNrB
HGleGF1T9PXSG7l05F0mIDZc55J12asJTdljD9J5W69NlVgEyZ3r+a4pYjsdGj0O+xFoFcZPvABc
8o1u+uVuiKN2hkwLhH9b1dIPNtfdTY4G3GdFy3w+5n0VtbgTZG/VeB7QM5fvWZcktxRdyvZpKqQ5
wp5q2B9wh8JTQ0tjOizHmLHTWil2jq/KeRRv9MMKkMVZFdO8vVZtOpN6I3x/mmi+ngQHRLduFVHx
Lfpx6CO5judvBBLW5bhUUZTes6q7SlvLBvpMPYWQ4LRAx6ptC3Qkk8KaNyyDSzwiVIz/YxLC3e0g
1a63Q8yK6FOiGl6+2pmM2jcKzl92vV9gtl3WxvRtB4H7rUD5AJl/fKcVxO9rNcXpaxzPFRmizH6u
y9C+SkEyVg92UUPSQrrMkepmTshc3Fog8or7NG95/zHSUh9KF3WnKkqQwEBUqofoCzQkBKX6aULj
5EyS3H4oVckuDUmqN+C45KjGZnj/l2QZ3kB5Sb3LYKVLjmgG6yPcXen7RMz4cmUsOvFW8Ih8yJYZ
DmbFnkLjsyDtGIMGsXT7Uw8Z6bc9brkDSVjyuK7R/Jap3vQ3CQLQ58zI0r0vI9e3R+t6957tKZDj
SO9zdcpBoxneNgW28A2imv3VQINkPgMKMBxGU8ishmmNu8s2Xl3wiMbHhisOa1/pCvai55IXKN7B
Lwcrqje9frG6xPUFwF33pWTw0qtFIvVNPwtcYa1eiXuYtn409xt+ih4q2kynXrHpM4vNqMc6t4Ou
kwKsi3ulrieJwM+5FpYMnyc35DcNGyA7waF281akqzsy6F/9ZCgTLGeWMgiFJXiv1W40e1OzfFcP
IhsjmB8zpAtwy2y67VWUL/2Gfx/tIuVB7RuZed3HjbxXiIPv1lVHB5aN+duZyfFD1s6LPrKIdO7r
lsWTPTiSYhM11qmDRaL2JWfFeibTVuyvUZHZyRP+U8uhO5Mm0NCJ7uLMRmo6Z1zBj7kGOBArEa9b
VphDPxNubxUQfv3JGkBTv/YL5M7uR6SH5ZPtK2PAtOkG+wiQTAS4fCaid2XCLPkNcO9uvjVTQwE8
kCV1XwrORIlqPDAbdxuPmw59zZkto0KuMRaRqzc9mflTAh7VD76Wo37rBs0QPnhcZMfCxYm+xYUf
Adsbbzl9KpIq626BOZwyha0/i5jX67aw+cvMqim507YFqSwa9bbWeypjfjS2ROK4oyuDxzIf5fSF
8Ko1JwFo+/Z7MkK5264iwh5pN272ttESO63Kk9bi/hPD+qqB1os+ZDFoUjV0ZIBMPOQSGirvHdQ1
+BPvcWG9Kgm0H8QXBdsOhqpCAy56va5bPL7Gxiz2c0IlRN/jXDbRb2w18UsRBK73EE9r2vO+7QC2
tIiV6hSv+DCfknKSBg6tGWrd+Gorl+puo1GOPNwADPC2y2Hz8d4C1N49SFyEEP8yZbt9zEFYv9/x
Bo4KOC82S7rUu2iKtTq3uFW3x3yNGn5oek7pebFbWXUnNc3NDK8EWBqcBF6Mw/yqKotWv8ksLrpX
yxgt6cOIm6KUdbQXhX2zi0GY6ZxMPZimjCcGUb2Z5u4HNm+UXyAakfDLwjk9yybfzDeGJ0L54JI2
zu7aIuPJresEv82iYXqNmZDukWi4CB0rcCSml+hTf3mf+qVwYbs1hpF5ehYpWjW2NNGrrneBuqZ+
KTzZYHVUFqjzEJngAZZYd4y3MF+S3K+Dr4zHV/3+HObOOUGSKQ2SsiysWuLXwfdetpbEIz2nlHy/
CnTZQgfRUfCu9hpYwAY1jEPpCh7s02Wdi/Vk4ipQJNzny/fTXEidoRBTTuu3RkftwXR5SGcDE/dK
JVOyGotIB0E3CJgdm4x+GGLkOmHFDK9SsjIc67RbsrNhuJAWvErqAQCvoMH98ncDugZf1UzPeOs9
MBpVyGYgQxI2uFcnsQmbDbCi2RkSMMWxnFAqNUUQjwA+4F4xEzmhQ20dBxT+y4/9Dkv6ZWeBusZ+
8RuIF9Jzq7NziwcUyl752zgDuy5sWbziN4ygjBM8hXlYJEYQ6uIOxs4bmM4vNQv/Ert8UnwmI7xj
x4nCjA+5JuwK8/+PHeMd0hVIwDmBlONZN9tHTWCdAI5doGK9T4WfKzxj+KYRXexEa7GatsZLJ4gK
jy3jHVPdAaIDp26KOhxShEZ/LpZAuUjflAgQ0omZrcKGYRallnIY2+2xAM4xCjqo1OfBC5qjEmMQ
d6esWk8lxG+fqimMXltQn+oOslzWKUHSs9uwY0DFyg/xur4P2e/UZ7o7BrjmMuKkMlz/4KQIfuCB
Cq/Up7kbShPbTuBXmQqoq1636q7pxyboqFKf5C5ITnUcb/Rcts0p6YFVQo0tTBGY+tx2IDSBvl3S
HI4b6YZ3dTLcxB2ZQ/pU+KTeOSUQqC/0kuVnB5PxGqQJe4iH8QXo6b9HGOrT2AEegtBGiamrJH4l
NjgVSqB1jmH7xT+mY18OEjkfHDeab9NQDAcaR0EQHyyLd5vqiMt8TKEZqSpzEez6RbdAFwLqs9TF
OoHinUP6umRRdbv15j3N1pfwbX9Zc5+k7iqNuqaaMXPjPvYJX2oJ5Y2wjf7MhkjjTekEonovYCzR
Mgi1RYMNUzNHweXPhomOx4LySOEYNeoNLL4YTK4DO0nUp6g3uoh1M5n03OjhXYsH+wElYh2UfP2n
BfRfreQeWgGcATV8bjIT/aJ9JX8ksh1CECsF9RnqugMNLtqv61K5V0QJXktq3gSdIp+fnkSunB2Z
cE9XkIicCEB+eTF/DxvcO6JN6oZ2FdjojFYDnvwlspg9DEaIZfHPqGhBGuMYvUnN+wbaRIdixjM2
aOo+K51di0trp9PzBG5CTagYYZAXmPLSZ5R0w3fSolNxnnP7Ku6Sou7EcAmbuZfxprlqLaA82VmL
Rd5v/TShfaTD7FmgRv/nGWXzSNO0cNU/4cXNxB4gUt0GLrqX8rKhMM2e7yVedui52RXF+nkqRODo
14j5X4fUVWPUIWSVZyGja6s1AnVWkLdhq+7dowwkX1cOCvco2NZHOKFPoHIHup9Sn4WeGbThkhIy
46DzsEOv8FYPTUqhC/3nuqCcwuFwwq/qy/Hvcmi+hL6+qE9BXyAnBAVUYbraSJ7UroJXkE1pWOzy
CeiIU2Wk9IwrYm15fgM7n+Funum7oC/qM9DbBXQxkGOwXeCWWycaFplSBNrEo5Px56LzhUcx1HMx
93juzQnKEcWp6EgIUr+gPgUd/HM0fkCP7GqK1gwmv/6e9j6IQIrR/WOaoMg/0wijK7DfD1OU/Bqj
LDDfzb1jKji4ZvtAS9x2urpfTRY9xtCGDbtLc/+c5s24W97BLaFC1auttuHUdTMNy498unfpWtNE
aJSeGYFfbgQZqrgMrPBQn+4Nu0OVuy1Pz9B1+F22UNosWRg1CN/Uu0ypHHO1Z0txBjXztYYCLziS
MPcMOko+1btEecRWEYrBOYEdQENaVRsbpMFeUN+GKN8Xvi+6zc9sKz4wqOAfdjuOgTP3jqmydC2L
ZkVsBByjbpttOfI8DMZHfaI3F2UqdpviHAGx8k6rfKwL1QfpGmFd/FNaTEVreQMPhiz9/B9P6y40
4fVZ3gQtpKZaBa67bVqODYHxUNoHT907pDxF4R/QTzhlr3J5s6X79oD2MQ978vrOQ1DWKp3LVoyO
rufnxM3zKxOB4xe2173blDiygWaqMHq5quUuzXJ0lTirwrI76p3TjFu4Ec4VqoI2hncoAybsFXpG
YQZ51CdmW0iGbyWYyNiSA5S8ZFtWJ2gqfwhaG5+PPQxs6TQ8Hq4O6OWvgiXtAXa/WVjty3cgWki7
71UeYfQdeI77ta/y19kQpM9WUN+AiGzQQcHoY1ePU6IOAzXxzZ4W6QuB5noqn4MFqc8B3iBa3ANC
A/ghUHLoPA+m10mdsGgSt2Trxo9hX8C7XEszFSB051ijJcFrDACq9pRUS1gS7LN+mxZK61D3w+gl
tIFqRpJf1IowA0TqWxGBh1tJRwROVlOODyUUS8/bAP5V2Mp457YxM942pcTog9IbQgNWBrJVYa2C
Z04hrFCmiNDE/UnEukGyB1cKBBCCVJEL+AX/mU0CG8WgYmPmnzFiDvBnkPBBxzBIgxSjl3+OvvII
Cp59Of3UUkActGnyo3FhdsXPXEJQUCo3kcbRj3aHbB3L0dsDsxQ4kaDP6tN5h9lN0UTKtq1NMqzn
ptDVJ8vHwGjvu4QYCGVaB+jm77HN2yPcrqHMy8bAHe+7g6itGFd0/NmPeKYPxlRzvWzgbIetjHfJ
9qutIGaiyW/bQq9OkQwqLe0YOHjibRncIGhzzO77Rlx7GgABPZsMYS1s6t5ZHVS2Qyukz350QHVA
vnatYX0ZZkJNfe7uSFzO4FRFvw+k6g52lj/AKODHoJn7vF3VAXtXrUn03Y3IhEshzW0lmyBbE+AC
vIPaboBHCNGSHyvTd20JvBIFnihs0X1aCKCVAySzx/RHvtgnQbu03l1ogSPxykqkzIDtocr9IOlI
jvl11vnev6QAeb3d/uVy9XkhbJriKKlM+qPrIJGV6jI/dLb7GfZJvStV8s054zD13WTqXZ8kWfck
cJGwINTAM/uPNc+jAuBQ8qN0cXq3c1hx9rvswtJVnxoCb7+0hdSE+F12FaD6wz+m6GHN92fuH4JX
W+uymfzIBxt91/aqTtqp0CvbJ4dspgPEumv634WM3X2XN805agD/DvquPjskdxI6vK7Mv7cakvEu
Q47d2TBABfW5IUAKy7YFxO27jER/LCHNcoATSFjbzQclJWzfS6fG7HseOWDfoIt+IDMLKy09wyRB
indaZ9X+hqgtlJr6KgZol6YmyLOqoD4saYGWtmv2ufollfwQVXF+GDr2I+yTekc17cCE7AFb/z4K
ldbz3NjjIsPYipi5d6Hu0HqoIM+efF+SbTxpMEaA1zPufdjcvRt1BDNXmzzZfowZ7Vntsq59Nccy
fUFV8i8h0scmjYVNVUai/Ne13rZ2EN8Fk8GGXR0+Nxdc+pVybZcf8Iv52m7Rl0gFVn98ZFIxpy0o
PmL5MTeL+2JmcKbqyHRz2Mx9Zi5ErNksCrudhn2GPyatuf4W9D19YFK+dqwd13E7mUEemDtneRA9
v6A+KilCSYC6attO83JbNA8L/xQ2Y6+glAxpHLclxjX5sAG77TY0ltL2GDa6dzZBkACtDayJE93O
SbdCajewledTcUlnoVWQTNvJVv0tJQ3wiDws0vpAJFHGzrCMbKeluO3GE4JK2GJ4Ce7s3A6YLhZD
DRzA8AtIOoHL7NWP5q7cE3hwbac4Tm6XwkFaksigDfLMhCOH7CyJt3k7gcHwEUzcb6qM9SFkRZ65
bHQaKC9HsNLtFL9uBbO1ZOnPsLG9Iu+Exi4r8307JXt2bLr53kQvCR1ed+/zzPOZvUYUSV3lct1O
Yh/X46Zk+dHmSxpCvi+emWt0Mzgt3YJF6aEaCF2FYyaD0sJnhhpVBSooA779VGxO1KliIObsYd6O
mLd3U8p1LTWEx7AJgTks0w0kgyBhJAztXZPJCl4qhEOwB6cPG/hZMg26f4GH//NFm/GVMFfg4OzJ
UfMbRYMI8ZmPNIqMdNBUxg2TcnHoKbth1RhUEM18nJGZe5XvaMCeXPthaG0t9j4oigDd4i0GWhWs
oAZxr0ur16uBxVwNLo8J0n0uMh9nlK5JTzarcIVhzxn1NHQ0qMz3zAcDTRi6DBT7QxZ3cSHrSr4L
CiI+vmiexbKPJQYG/4XhaR/koIiluEaW/0ItaMLjodiwFHBIsFTepGUU+BG9U7i3biKrkzgq2xkv
kIOburBg7YOKUIzRlSquI/Ozi77m9kfYGntncLa0BJ0eUakrbiv6djNh0e4Zkgg+2SM497huI/ME
Tdb0CPpgkMVv8czfQmZpywjHpCO7nQf0bET0PWg5fBTRjvdXChdELMdyStPHmT+Fjevdh8pAz5JE
2HKT65uDdfLUgaAYsuuq7FnKpGg3FVUsnmxjLhB/BUNtnYMeGhjc2yAxeHKiSCG/1FdJBOTzmHwJ
94Lw0dsqApG6WZb5McsgaspoQ++6YQ65B6rUR27Dv2oZk0Hqx1KxqnaIBEd4wH0O+KIY3IvXbdrF
k4Cy6IObwU8oEVJuFx2GZsPo3n6ZFjUbRiEwxME6tGQFpcimLHBd/MpgClnvyTVYFwrJjIwN2wNn
RVB/H1P33jTrOm+OCaEu/0jtZYVw96PR+iZs2b3Y3fSmgF0Clh1C5eVjEyt+cLIJytEwdy9+M1eO
8dZCyGyVVB2nVR7tBHuSsKl7eZTii9wmKEE8rUbMJyXWS5xUJPCbese0APmcghUuLzFq2E+uQD5Y
C27jkHcIFsZ746hsjq4mRRqEv7I65GUBCAS6eUEL4ydVqq3KXk9YGCcBC1MUzJwxCbTBTP3Eqokb
Oy8mmh/7ng/tEcFrhg6Ka18SUPynI/jsQVKlfmbl5im27Q76gCBDnNViXJMTRDiq36tW0wAorcvv
bbzuUN1I8ZFOOpLxCCWEfPkE2WX7a1UmOohI7L/jHpzTj9AjAMS0ztqIRIBr0HTebttB0fY18Ofb
9rDOoJPWI6/yMwSgbVKrtasgR5i17jOCnP6k0c1kuAOWZXprdUnfM/Co7hHDwYBmeFDeVyW4obWM
JhiMGPTXOr6Y8bLmMaSYIZrWPgKfV0QH3mxr/ILU8PV8/tsieTEnj+De3WUWdxS0PU5iWpPbkQVR
I/EFvJADv0WI0UeVvGhIWQLHWYwlZCeGMcwZIfUTRkUkRKSHWF4iaFPUEYA632eR0Pdh298LOg3p
UcfjWl5IaS6Kg8n+Zi/4tIe0a7E4XtjZ4QbG5x4qfj2HG7ns4Q1WZ6mQv8Jm7wWevnCFjHqiLgVU
OSBrsvKh3pKFhyRkmL0XeGCaMEFoyYinEgKrtZ7aqo7sS3jU6/74l03pI9JtPrQVtOzlJbODOid9
3t9nBWPbkabMdmFh308p6TRCviDt5QVVSXpMYtPc6Dz5HbT6vkMaFJR6AtY2dEekWg9uHNeHKk/l
OWx0/9DC17Wa01le+qSDvJHdxSNIQUG49yr1HdKmJaF8B8gbgvbVTxJNssO71LIghCSG9zKFroNy
C1ny/mJYM3/NE3S4a9HPPKRQhOG9U6srqFDD/7F7st3wwUq4fUdtQsOipQ9OB5VflqZh2DM61o9p
NMTfd9qrwM/qHdmErDZugDV+ylP3YVq75EuqaXn533vmb2fKO7AFanHgGilxgdxYyj5PkA5qvzvo
BGwPzaqbLCyq+UB1x6yUO2zen+y+zQqS6XCniGU/hp0rH6kuiiYqO7L2lz1t+nvIszR3+U4Uq//3
Iv3lNvSh6mIRcAYuJBx9KIRe7qMS9+1HMTsa5qua+mh1EWkxxEXZPcEUpjyJmDWnUK+m1Aera0kb
tc3NdA9pN8ijQFv12zil/aewtfHOLTT+LGR/CnHhnea1cQ6yFvkQxOatwHn5s/YDwY1mgRR4f9G6
64/FrCIA02YlXrgNr5HxX24UH61eqAzXyaaHi0Flpf24CwUR1Dplc3XuFUz9ziSWnL0LWynvHOty
gPRMyYcLtNBoDXf66m3m8qAqKlbKO8jAXQGSDEW9Sz61kBCCyGBzA+OpMsw5I/UR7H26VWrZNnEZ
DBAScJ7A127HMv8StDg+hn0bQdos0Va7CAI6Vb0nbUNqZ4qQ+lYFW68/91GRtysAB05cgJF4w0Gz
fox0uYeFfx/Fzibk7l20DJd+yd8l8ZpdNpT3w86XD2KHKAGq+eCaXnrE6l8Tz6yq6S4Cl907vSOS
NaisVvyy5W49KwkNc6IhvBP2Ub3TK5nKYSfVITaMMXR6Jqrhi9hDES/sFe3j2Emvhn7PigHRoURg
kI6+4+UAbkXY9L0Dm/XQ3gKXDcOn+YODbMntOJX5OWxw77yync9czi2sRMCvhlUAbkUodTVB2MYq
9WHseybRq4YRwcWkdDl2cVOwMypqMKMKmr4PZE9w4Y5yafoL2SDMYxmZ+I3su4aELY8PZY/2eaXx
LOFpq6Mf8KRcb9p5EiH8ByzO9Tr4r45CAqVayTsyXKAelx4JDAZpDXFE95Lt2l/yBR/KruMetrAQ
HL4kgMCAfJYsw2d4n6gwk/c0804tkKorlCfUNdGH52yt1TzeRhySuWHn1kexu8JKvQug+GzS9kcF
zuipyKQO/LTJn6uvIF42pRLhMjHgREO7y9zt+MnAjekdWs54zlI4KFwGPNRv8KGPs5oDL8HMO7Rt
HmXwxkNlwTL6Ko9h7VH1c/Up6Ej5EHY1702VpnK4kKp6XHPLb+gEaaewwb36N+kLwRt4+V0gtf+f
weWYBml3Y47e7SrKtexNBpvUa0kk0zCh3hMeJt4PY5w/t4ugK69QxpSXTZa/YAzW3MxDGLAfM78+
i/4rEkBnt+8jaXGSrlf3BAnHegO36CUhnesc/yW/fAZfx6LHqB4gSpZAmGfjOkEzOSafoO8WZ4ct
pkPgXZV6V60Y84XBA0ngrgK2d29G+l5A6TMEgYtl8o5sG7mULfjnSVfQmWxXAvFJWNVCFjNsd3qH
VuXwBPznXEFWsjykii7iOA8r214IaH955fqIdhp1QwzlseHCDPzoxxg01QOB6tt8xFsrexf0R/jI
drJEFGcswiO0ghL2OvfxL7i20m9ho3sHGDpsO2QGUDpS18qaIZp+atNNh73PfWi7XVMYh0ANGek3
hRXV2Odjc87t9bn1v6f/ly/gw9uVsDmQH4g/qJUWZ1mw7NCUEEM94OEe6CyX+ij3VBl04TK800cy
gQ0PTcS7ZMrCkk3f/iCHGDmE4ke0PZotvhF7y5LTrJsmCBBdpb4BQjUm0PNpoEkMeMbPDQoq0MSJ
1QsN7X+i5b9Eomco9xSSmFq7/gnmmyKtVVLQVyJf9+6esF3dsohuEC8fU7cfUIBWN5C6796tM4Nm
YSJawG0Bdivv1o0YWvfZQETdRpQPB/hXlAej8DI/oIqsvk0xh+Z+z11nzrlBlxginQbo8RIa71Vd
gpXPvqBhBddKuJItxH6Z0OV5vSsIgB9gxAWJ1bRqkAXzVHF3ma9A6FMB85l7aapEf0jl7tB0qtoi
jsJuRt++oSdTN635NDytfWnFQ6LiLntKu0Az69TH6MudNeOyaHGBUay5lHuP5XeqGsIenz5In0H7
exhQ0n+Ccq/7AjJyMj0YuBJsYS9nH6cviowtqKe2j+XVabRdC3YpRmgeBIUFH6hvdcfXeaL/ryZC
cgGJVyOifjpOkZyKD//7V/6Sj/uI/R6qQSSKSftIdgpFdtgf3sUySEW0Sn24/tDm+yyEFJeEZ/os
piR/YxpIlIVN3Uv1HerWwAQjKZxnN36ZyoJkN4QATROWLvuQ/dJI4Uy6iEvv2upSzqrqaz5sgU10
X0yURCtJ56q7tuLMcCxSiQtlFHoNfOb6oP14dVlO10RcjFX0QKZofC1KFSSVgU/rpftsbPa1ou1w
6QjUj0pt+Gv4rAY+cX3gfhnnVwV1Li4QWCjqMrLlYyfBaQjaOD5uv5FNla0xcvKFdPLY9el+y1cA
7cNG9zL+pmumyFmKfAFW3YCYxvRunZvARpaP32cc1vZIGJDMds2jk6gCVjQKYjVVKfFS/ogOcp/V
gGbNDg3xOUItELakJCxc+pKiMNRBwXjDhlxa+sDm2MCZYGqTMJ+01EfyKw2RslXZ6g5i5vZdOS/2
41KqsCzfB6a5nkWxxeV8B//T4UMGwiBM36EH/sLS/OUx9AyaBkCdShdUkOHTMTzAv6NMTjB5S16v
sJtcvpJo3180vv9LxPeBamPjGvidmOHCmwHaS9D8h1A5ZLZNUNKQPMOqNZ3etUFk6KWCKHhMSJm/
1XFqhqBsM/HxanhGTDME2sUFVf34fTNw2MRCrboMHN47v7op5rHrkuECZXxgJ82GF8ANBAfKDyHx
AUpCf76rczGSBJzE9hH2RsCgA79Dm0M0DBBmDvsB7xSLNjbTKFHmcXp3x2wAno8OXdhrGlr33vSH
kozTOAiYHsj5MNHV3KcvX4rXOT7PxRMfttbP3bhupqCP8PGI7+HBrG+nPi/fsEGEXeuJTwJASRMF
3yhtH1mkKZZns2c2Duv7sMX3nuslNWW5TLR9bHlTHewkypvZQFg6bHTv1tWQE1gsnXC2kCwfqkom
X8TW9EEv3cRHr63DmO8cJMhLgTgKd7yogiEk+R00dR+85pJojqeV9xcn7dOekPzLyvX4OWxw78yS
oUg7KILxiysK84awLMZDCFvpHDa8d2SnGAlDJXe0gnqePxXL0r2NCxUEv0h8yBfMcWzBoJn8H7wj
jRO33I7D1qcvxON/Er5/OVM+5msCuIMuq+oeOc8gWhv1bCxqYsk/pmAwfchTM7+y8M4qHkATYZeK
4ZkN76KxXA6wwt2Lt2GrmP4ZOXSqtqVHT+0yTXI+lSjGMdSbdBokiFElPjxMy9a0m0Q7cBqG5RP+
qA0ezbt1P8Km751sFYumGlLV3CXoftUMqvQwD9r6oKwxeYYOkwI0rQrdRtGVUX7kVQzPvVZax8P2
sI8Qa5hrt5IBLnCtoSzNuvN6ABrke9Di+NAwMs12hCEMv1hBs49Jzlr+i+6uacIOuI8OYyUDM0D2
7JIvaIzAOs6i1gJlqyBJkquD+p97cyIjuGxwwLs0EI0+LJDQ+pVIkX0MWx3vRnbDugMQzJu7tjIA
D40cjzxq7RJCNMXkvSsZJiZpumUpu/TwDatdPsKTjLYi4i/szesi/EsA8QFicyZtKl3OL5y3/aOw
c/xLRTDcO6QSjl/nqrH8JfH+v/1U8ud32G2vuICpDx7FqhVnh0e+PrRQP/i6SwVFOVLOfdh59pVN
XQ8PGQhidxcnxuXrUm3ZXJcNJPHCvrl3Ved4/XVK9vySlCt5GJBrR3AQfRGec/22//JNfNTY2NgB
NifoFFK5qSdQZZbPqjFB9hJV4oPG9JqPcE/cq7s+a+CcyVBAgGNXWKzwIWOxYcYlS4Ni2eQucN0B
incqAsW0MHfvKOcigpiLibpLy5rHTMzynkN0L+xx4APG1DAue1RwflEWdiTJUo33mwkT8cTUvYNM
WtranJruApU9mGMCivawZ+P4QiLwf5x9SZecOhPsL+IcJASILTV0V0+e3cOGc8v2BSExCBACfv2L
uu8tvpbd7ne0szdqSlKmcoiMeOvKRK9ti9uxJJEZ4ePmXn0NAJL/FU7tIPZeF94FjF2AOOs6Dtlp
BDd2XgLOta+BF/ZLalx+U1Y2oQi2onpSaWI/Iwqe6sOkwAb7jo97a3Mccy2ncWA8QrWVsCrbdwYS
lNDtRKfBa3NciJjZ0LjD8VZPSb9MH1Ql+ZOVJPZDE1EXItYgMDHLOsz35SjlD11dEvseI3B+m+9C
xEi7kXICQePToMrgczl3kA7VoJ33cwguSAxye00xlSjkxnLqs6slRpHrYa7AaOR3uC5QLAnjMBMK
h7uOMSZQsqHTu2kj4L/xO13HbtdyNVgf0U8ATmu5S6CB+5BtUOD7+/JvPIqxY7imqaDYulXyqaDI
WGkE2cctTEqWV4Ml4WGEovavv/+lN6zARY01UOAM+gmlg3aIL5IZU/dxs/3q5zxjJ4IGxACc2ToW
T3OB/FJTyDXmnIWb8jwGx4YbaIMma7xUT01XyO//jRCEgnsxhUD4O3vtPk2XWcCN4vqJF/YTZq94
nENwVlG/j3dRY8usuyqYbf0EiYf2wCBHaHfQMMFf8TpaFzUGWbQNBPpT9WR0y5pjRMZJ3yS6fxfZ
dQlm/xCRuMgxvbWzQRQ93F10lPfFGNKjnth4HYyeHR/qgscEt1UJtVnxNAVLsAvqtD7Pi+7faQS/
cfld6Ng2BZA9b+3l8g/qhOJK/DBH0Kby23/HiMuWTZJj1vaJ9mx86Ko5KXISr+YdH/HWx9PXt5NB
XFwzhY8HWKQCuSo8kPIuuTLHcpFaD3GIKeEnYLpuIDIWHLfBT9kFhuWYLZqzzPJ6bgDP7p7HEXFy
32Ly22vbXeSYbra4C8B4dA/l8xIqlojVoCq6+h2qS34qWrTADGv1jWZE7Tlv7XFaZi9yPyi0ulWt
hpVFlK2o9tEM0uhonQZpLqtu9UtRXPgYtHoWaIgX6DBfSrnNkIzXGxRdPffGSXrTouDpGETqiWvy
L1k2vg9RA/Q81osZ/A84jUpS1mtj1FO3YnCDcd19mm2TfPS7NI6tGrGN4VxSDqlQte6KKY2vpki9
Rzj5X4/0D57ShYyNMahyF1EPD/+F+VbXHdAjhDcHTmP7TaqAP0gyq2eUe3FdMygqzPsgGVjwTrfp
DV8ROdZc9BWoaTXEom2T3XdDwdGlfBeT+Oavc8xZgwUhCoKOnyDPBPZC1mY3HVRquz1HbHosGR8P
YoZ72jKIFJgB3YR8rifl1aijLtIM0rmYZ9XI/LThwb2NiuWxX7fVL4VyOVSbIGUzxOybp37tig+y
wmzbFUjggJT2uni/Yc3SjoRWLPzUhWAxWAMKngfpOT9OXaBZsUExOJ1VcR8Waz1Da2Wpkn3boT/k
9/WOxSfgY4xaGqinpRhkklcZH/5p+znjfh7FhZl1vezNTDV2pysfMZmXgCLK+2gdm2fSEKPWIj1d
pIAg1DPMN+APbf38lYsxgzbEHKGAmd5bcAzdhqHqPtXd+o/fvjv2DDKdtqg0Mw9GgI6F9/V0Itm7
7uoNb+GCtNY15nwbiXlo1uncFLy9St/3Fpen7A+u0IVohVUPGfA4Tk9J1SenYpvSZ1F16uvWwf81
Mwr6IBKWnihI6iK2wgJ16R4s2U90rFiSp5Mej0aXoRe7YkZdzBYDxAEcY/380I1F9imc0DHI06Bf
ez//4KK1UB1aEFcPyT0EPJe8AY9wTqeq8YsHXLhWt3ExbnMxnpEhAG5QC3KZR5XC+Nmvq/vcDJqO
pV3nB9t0HzX+t1sSzxls6qK1zBhpG6pkfhgJ73eGqLrOoSM6P3nZmIvW4uPabFtS2gdrQBuC4UHy
JTYYe/Jb3bFgEVUMWJ52fKBt/bPRWXu9dZ5DJdSFaq1ZYgrg2OwDE/EN+FTK+8qEfhhL6iK1SmQG
TSuWEPH1bO5EGK4HCyYuv5TMRWo1VdGtEjjaB8wfFI8621CNnhXt6ZXXvrs8qzYZNYPaArkvNB/P
RR0vP/4/soP/Aqo/eDcXrJVAgVDOXUnuJfST6izP0k2TKxNFw2bzkpTmXwqGxg+VBFAMgn/z+ERl
NV0nuhiHvMCk1ATcXrwuO8obGRwblW79kRXWpDeySkHDEqIHEN7JlJirwpJqOIq0CNN/DK1DrnYA
yZiuBKUY5nhJTgck5/tuQxDzEfpi0RWbtjn+TJW4KN6tLR+jvE/q7nrRyzT4XWwXUVZsC5+CdSD3
lPOPZmnTHxA19GLJzehvgDIGebcA+Jb7vpF2D+VReJVqTbxQgtTFk6kyyppxQNVNWKpPGL5YTjLq
vcbsqIsnM4sFnnRu1gfbL8Gtgjz7DsJ+nd8z4cLJmETxqByEfGLB2B8SKJveTItvNdgFkJWIL2TW
qOQ8JIrstjoMTir2nMYiLnyMoJZdFHMDVG880XPE+uV6m7f+vQbjn6MZ4oLHMMlYiCYRuJDtEHzm
4VR+y7gflIO4XGddP4hQrnBXosawgizm+ZNJ5Ox1qsQFjlkWwpcsSXIyyfxFx3DhYEFfvVAoxOU6
Uwxzh6rOgn9K6DicUsLZfRj257+72T+XBomLGUMhDxXxtKcARaWN3IVM1V+KuEvK24rqwQ//QVzs
mNiIyMhAw3tZDPMuSYv1XzTyW68AgLiwMYvGDeRBa3I/qn79wgmLzH5o0ErwCo6ISyFLQccfczKF
9yBLkRfFevtNFcRLyTcjv7GejaAaLnkU3rPAfqNLBE3ZxPrN3BIXNxYOEKw0ik9It6uO52WiVrVL
KeSr/3593rBZFzo2CzsXZWTlU6UzfjTpgjgpo75f71TZMNgop1jg2nQNWro6mKcPJBqJV4RBuNON
7oq4LVdiwvuEseqzTmhw30lor/x9Z94wLBc7ho3WdWSK6R5ehv1sQLx7TMrYNHuIgqmvfn/jcir/
U2pLpiod2gm/QKetyZkIml/r2LKnLunegzX+ucFFXA3rBmTmnQGG715kDX0pbLmUuUQDcDpGphs/
opmfeTpRFyQmUpll4D5LTrLr2p1l1fqlHaL4y9/36q0f4sTx3YgxgmTqw3tagLZUCBJ+G4HqAg6U
84eUG6i2/f0PvWUSTpGNN6zBjHKIlHnifJ/UqFYEgWeri7hYMahPt3OctVgdiqX3NMalDeb4vU16
49L+hhUbY1YO/3m6mSZtnjCoFLZKh37gFeJixegaQEgsFckJuT5IDDXqRMr6KWNlxEWK2cLU61Is
4lzW6KHla4he0aJH4jc+QlwuMT4bUIlFQXzSZO12nWDsuMSNH2kQcaFi5ai0SdMqOY2sLF+0rPp/
p6ie3nEVb9xKFygGYuCmrbaN/l9nNzKpP1QD8UK5EZdJDA1RFRi7shNfEAJNYGnqt84Ptk1+A4P1
GRGRDONTccmAurahoBWXjVcaC+7J1y6UL10TQtRdnKWaewHtT8Qpu21u8G8vd+CiwcRGBYm3SpyL
Bp3vfmLhmINcdvZq3BMXDlYUKQbcgzQ+NZ0xR6ZYssMct6e9ungwntm+qEeMSbFIiRs5duuWQwAJ
o9x+m+M8wbok/diX2BwBmtzPUlcZyruF9UoTiYsIK02AG2PL5JSo/ruJLgrDxJODgfwGCBv5QtQC
Iiy7QHBVX7qXlZ7OfvviVLwbG3fKhmN1RomlPgN1vKq8j9PGz15dPBgt2Awo24bpt2Tku0Isal+P
kIPy+3jnpWUKbt20ES5N30LQks+8bHZb5MnbQVzOsCmFLmRDjDwnI6XhPmALStFqAXu2X8LlIsIk
lxa03rR7aEaMONpw0tdk8mTdJi4gbJ3qJEMBqXtIOvvQbRE7KiX96sTEhYOFqwkrvTbVU0hRakWR
qTxN3LN4QVw0WIYRe0laoHj+QwmNslvOaOg1j173xoWCNZi0sKgiyjNYb6vPsp5L7ylBEjuhMg9r
RbvYdg9yBQgj5EV2DWHg8uj36Y690tjYUiy6etL1ll5PcqmXfUJU6JmBuuAvzE/TTqc10KfJoq95
LIncoUkFWT6/73dMFtJ+c2gwtvo4pfQKlAfJSzVX6qff4s4TGwhar12U8Md+jm5XIatnE1fZN6/F
XejXqtpwg8Jq9phg7vkQV4X5ZEH94Pe6usgvnlTlECqWPdo1Oc1KgmEiGYqD36c72S2XUaaWriwe
zQpy/6IHfWYQNj/8FndeVqHXkLJ5Th/XEI1HVqXidmmr5J3U+Y08wUV7JXagES1afd/oUjRXJegu
78XUqw4tThSU/G6li/oyqkggjhRmj5S24qjVheEo6KUnKBFlodex39xntcBkXfbYlbG6FnwYz1O4
aM+7Q1+v3sxTs0Zj09zoRSFuDdLqpop8cx0X9mWysEkhp5U+lXEyPIUQWzgH1E/WNSO/4b7SGPP3
YZdi0Jazaxsu053sW8+Q2AV+JaDPqOzE1Q2QGubQFTo6KU9uSOLivmZrtMmKtjqbnmzZoaiDeo+p
ucBLfScjvyG/unA0BOJgT2WT0B+dpfZDlKJjsPOyWxf4pQsthgT06Y+tHH5MU7wd0035sYQTlzcM
w3FJVG81fyzq0jyaPrwaOtn7ZZgua5iZ2o5TyuVLOLfhdbV0A8nLCK0OP2/gcoWJzYQJwErqZW2G
Gmxe87RXbeVHUUBc4Bcx8QB13lW9tLNiB0qqMZd28CxkurAuUYHC0gSZfDEaTERmBJwPYhF+/H7E
5QmbDG+MWbR6wZDKS1b0+sRR4fV7pVzUVjIiAyGBki/jMq1Idrb+cbDSM3ByUVt1UiwMaj/yRU3t
fKOKASIVzZz4XRkXs2XI0hsVaXZfsuA77zFvtPHaj/mKuJCtsOxLIVBVuYEOHIdaCTrCQRd893ID
LidYQIqIIb+ULyLrhrwcAv6xQufqH7/VnWBY6g3Rgezly0pUeRsBS/J5jVIvFbGMuJRgqFnSHoFM
cq40b4rcdlqLve06P1Zk4gK2Rr62lFsd3Y8TSAOpKM1Oz9yzaOASaxV8aBjrMnrP++pF6yl+UE0y
vtNbfiNucgFbHSloihmF7NxVEwtuQRqtPqMKzcxNW2V+0xDkN+CWimedbgU7UaI+h0O45WB18QNt
Y9L5dVQTZpjf3zQWx8PB8pD0824bEr+QycVo6WWlS1ByLM6RvYI8vTxGlvulIS5Ay9aQCu1rLK7J
THcGTcLD0EjPDMoFaGkpjSJNwk5mxHA4eM1zUi5+Q0zERWeZLmGmX2N2KltIX4+k2EkOaicvZ/Ab
Oiuq59ikDf2nKloUOUhdsh1Fp9z3OjpxcDXoaAInpnxZBtMcqy65EOf6HqqTuE6jHoMNgzIvtSbZ
DTB4/T1IdDyDAheeFc7NlE4JDc+qKuMsB7enzW2G6Te/98lFaAHlu+pym9WLnIf5Wva6/pCOEJ/x
OlgXoZWl4L6LJd7WvpvL76GErnls5/dIYi9vxe8AKuLis0Qn7Wi3KTyPtTa3abSt93xu/Cq3LjpL
xF0XFqxVL1kj1OeNgkxIJaFf9dMFPpUCbdMRDFovzYLyXpEAdbdNm3knNX5rX5y3dc50ZWvg1s4Q
6xIHBE8TGOSt38PtAp9oPEkzEZOdKe7loQFrtN21Wm/BO9nHG++Ti33CGJQoZBRl51Eqe7/JQH5c
e8CKcdDUr1TmAqCkZJov6cL+4VmSPNYQ/XnkoIL0vPNOralY1oxUuOnnYEnaqyVCGAwFAi8x6wyE
1q8fv6ZaR202wh/noJQfzDKuWc6aWPr5m9BFQK3KTsFUQvjLDiCjyAT4xRJi/FpdoQuBWkM9dySQ
7K5M0uTRmizReRDZwMtmQxcDFUhbRgEEAl5AV/khlf30ncYD++rjy0IXA0VHawWgc+Rstum8Idrb
TToYvK4kQpjXx8pCTBSlvGZ3oI77CebH9maqyvdKZX/2B6ELfbJ8LbD+UDwrYkR7VJXNluPWegYe
oQt+6iB9WUxDGZwRgETPlvCgzOcIYZnfxjsPbDbXrK+1Dc495KI+rHW2fgJPkt8DGLrYp2RlLRd2
LM58ntVnvsT8Z1ABden17S74yYoWfLvbFpy3fiiuCeQq70Dk60fiGbrQpxqyL2Ksx+BcoTq/Czs1
3MFNynd6UH/2xKGr99iFPZvUSJYLFdcQ7nhmSHU/kRnQeVnXMfPBb0Hk2CkTr30Sxwyo4gOd7tT4
UCbvJDp/vPVY9/Kz/geZtGa669CvhPq1VQ9BBhp5LlovtWAs7thrhimC1Q49JLvX7BvpI7UbCuoF
8sDiTlG4Bf3J2jLogfMiugPb4KmIY68peKzthMJB1IqEzvjwNWR7ChK6FP1Rj7uOpR07JXPVT/MC
tWqobOxFmhyhSOoTL2Fp503NOOnrxgagIF6DPI3premlT8KXMhccoe0agUYZX82nu5S9UHL22g0X
FZEMyJHUiHVt3xxEGtwNovapzOCTna5NNfMg7slFiD4W4LkSuZVf/T7ascWwbdp4tlBfV8N4lYbd
91RJPzN3kRALBxtFHMHMU1XsEjCjlbFXwRr74RjjymzCTYrbIZKnsT4vsQ8wB+s6dli2I12my62r
1HpIDdsHkvq8aVjaMUPTFJhELXCEeJGvaLIckqTyif6xtGOGC1uRFFlsNPSAj8NATuvohcXB0o4Z
aiYaGmU1Ll70ayu6fIofve6dC3cY5rolncZOzxqtkhnEm/Mvv5WdYlFrQZwH1pLlEIHEJwfCKtcz
80pAU+ZCHZYSY9mYX1kOcQDFYShRG+pVb8HSjiUWJFq6mcMS1/S2rL8N6cFvP5xX0bKtMnzDulkQ
5SnShrJ58VvZsUIIN5tlo3B4JZI1+qWVflbo8tvEW582kJRdDqb/3vNjXPnFBy6gQaLlzXuR2oMO
r1l9F//02wbH/KyFHkVdYlkQxs3FjnklfrgQju1RA/UnxhU8xfIiSnULLQE/z+ziF6K66imLEnu4
zIz1Bdsr35DABS+orCxGtTF40GCvyz2b/O6ES1cTD2ZOQQqHW8yvVP1pmv3uhMtSg5FNjFdK+CGe
zTfgj7wbudf8SQoqoNfhaMmXRU2YzjswtuyaLjumiRdjA5Z2LG+A4QFNG9pDx+d7spE2L0LuhYDA
4s4jGOkuZgYssYdI9LugtLeqHfxCL+Y8gnYARUIiCaK6OCpzDZaL/VTUXtPW+HDHEBMQOQ9RdNmV
7AGTjjmxz14W7iITGguCcUs37EjW5jy9bvyKLylzUQlmE9z0HVYuoR8cya3YrTF9T8rpcht+q5Zi
ceclvAiAS6WwH9OEfsmu9poNw7pONDrLNEJbE+vq5hDTD7T1c0suDAHdqJYHQ7kcgMtISnIjyt4v
QnIxCAIDADXYlpbDnH3rqh/WM+R34QcbkKwhupmXdVWu9T9oWvulVi7wIGiHrG8z+CWwrR5kze95
5SXpiONzjHAikWz0gPdKFdtNCJhsE/SfvAzFhRw0tln6uoDroEuTF2u12xAi+S3tvIZxvYi4DLAh
WXAkze1U773WdaEGywz5vfCSSoTLLqs/lfO/fus6xmfKoEF4C1cH8pMlnxvd3wah3PxMxQUZ9ODY
nRaMCR+a/nuNOpMmjZ+puAiDIAPVzLgCNz3K6vMMlMHR9JHXtFXKXIQB2GzAwlNg8SyVeVjyXAu/
eoHLBVMsTR0paGIhqRd7FabXYedFxoCPdt7DvuwwuFXMeLTKdduTgO6bkHlhUbC4Y4xmTKdgKOBL
yyC5SypAi5YaT5ffHXQexLgc0kBheu6wqF0zfrCR3zPuIgqSWG7j0uJuQ0Ooan4FpV8k7YIIIkxL
d4ma8M6GwQ6j3t+W0vPNciEEWbyFLThcl8MUfYzXNu9nL3BCylz8AKQisqmUl0227SfUD76MaevV
4MfaTk7Yq1FgTBprK3NFs++s8fPTLnCgE2Ur+nqB0wON9qEFaDRH3dqrBI6vdqJTREpreKHqOXAG
Krm7wkuJBeu6hli3KhovZ7iwz/X0b+CZA7hcLpFC1bu9PC26+0hkmXde8//4YMf+TBePsgAk49AO
e0HuRs9AyYUIiKUWil02mEbgys5+prOfF3WxAYp3sQ42LGzVF1WlV5J6PisuLqApqtbOmJk5sPUQ
0Q+N8svfXESABfsEAUjFHvp2PjaZveXEs6zm4gHgNwsWZBWCu4XmU/svmqJ+tUAXDDB16aICgHgP
3VQ/UwHcTk2pX6LskqCwuLgYH75alRcGym5vBy+SxZS5QIBGyqJpVX/JlZNxx9PyudWRF0cJFncf
wqqtmzaTiJdqehTU3IJ8yi/Ec7v/uB1hWWrcvaLPPhA8K+vE/YprLvdJEZImhZCNPZAu/Rkven5Z
QBv3zef5htLn6wJCMgesMAUWX3lU30eQANmlMfOzSAyqvV6drvXYaonSbrYe1foh85LPTiO342/J
1lZM4iA38hgJDYXHxatmHLnN/kn2mRAV9mNc+m9Ns/wCsM6vvRe5vX5k5qAjIwahh85eSDUv+dSB
hMfvIJ0HsdMU1KfxxZOQalfFJp82r2gd86qvDxFz50uZLsl8AIzxgBA1Dv3yosht8fcVMKN0wTdL
6NLybMrj7ui3G86rOJvYWsqwMl2va3lfeknm4OI5GWLX0H5WvVgOnTDHfu4O4Mv0O0C3qU+GCZBQ
6Age4hQgkLjPo8WrtBS5DX0FypismrBy972srxbPPXY7+QtrwyXqsCz4gXJLqzzx4r1JIcr0+sb1
Ku6KSGBlGZ7q7V7MfrfCpS4hC+jg1YZ1MWC4a5OnLvRKKiJX7iobkwv/Q4NUGe+skYAOU99vdqwv
QrXx/33z+oG3dybxelUil5RkBbOTCFNUBev5VgY0b4bF6ymMuGN7U4XRpKxVSDfTav7ItuDTbLbU
K/SIXM2qdLGR6uCRUJT4KCIIYhqvIC9y+UcAZAoj4PnRO90epPhWeOm4pZiYen2Xg5pD+3Xj9pCM
Ys+65Rgvxm+jXdKRwRjwRfQ4wo0OEiTgcVfvBpWuk+f6jhmSOoihxYODLKLmS5+NZo86shd8DPvi
dC6CRfGFVx0WH4doN2A4ocqbJK2evB4AF0pTcNmEyZZhef5Q8a+h72c75hiOOmqoQR4HHtSrMaGn
cvGSN8aOONGpjMZgCBCzHwj7d0zXHEzjfnvhGGSoQ9n2UK4+VIl6TiwZfrGWVD/8FndeRDTBGTgi
cElMc5PF4w40n34PoouhEZj9LFaKIG+oxL9Nn5IcHH0+CLoUM9qvrbIydduNl+LEUqg8rD4qcu21
HS6KBul4RfmlflCqawB2Tzb0IkTBJzvWqEYlxWLxyYOsj6qAZocfMixyQTTbkGJ2kmLloubHVm5X
CNq9qoORC6LppBZRbNEHSNsuTzm7yaLF8wgdS0xAU9Jwms4HdKD2NPmVEL+KWOTCaFY5gstygWua
gvsomO4mk/kwxeMMHUtcgqoymaLzIRzTQ4JJ4XxCw9nTXhxLBE95WmiFz2a9ZB/pNNqraUqt51G6
aJqlgjhBFhPsd/l9EOwOxJCfvWzGJQ5RVZIaSiw+fLtmXFyBp8sv4HOhNNCW7bPY4Jvj5LzGwfVa
eUntpZGLpAF8jkJqOpwPdLsO1vY4lswvMHPZQsi81XLFZMXB8OpebM23NAw9l2avvV5tEwoCTFy/
rNZHAHE/2575xWUunqZq+zKdI5zhwq+nvtr1fgze2GnnWYwzIgfbrWglpj+yQOe1/eR37Rxj7NQI
rgHMzB0w2JYh11h++a3r2iFm76BrgqvB6muW/dxmv+91ETVcpUuRKJQhJ6ADzKnwmpNLIxdOwwbY
XrXge7O53c223Ld+sLDIBdRkdAvBWYKHZbPLfhr7PR4XP0/qYmqCJVZrnaDLtxZB8jGKpjQvFVn8
ghq3fa1pAGGvy52bY8w7rihM1B+9Lofbvc62Mk1aetnsKLsZuuxHv/R+oYc7La+JrAJt0dnilmGW
Ut3VnV8zIHIb2AgPVtEtFw/dt9dBtOVUUJ8NyUI317fzYNJJyOAcy/nTuICzUjKrfXoNWNxJMvQU
xUhZLEZjMxZ97kbFwDZWeCEzsLrrTsmGQYCNF2cxQr5j66HdO/Y0fGdQ4rLKb8garO7EN7w1NEOl
ndU5iG70FR236leFrfIxICzvuFWzQi1ixaP+Y6ih4kuCOrmahvY9+cC3Pt7xrXaRGwEtFayHaXCN
7AAfhuQqyiTVO0/ZJer90+44TjYBagBPGYAVeZLUUd6Vet5BEHqYRD6ny1L/BJ238Yk0s9AtDcgS
LOndIFOUdpLWBrltyrHdDVP2TvzzXxPwDz/GrRGsgMJdFJTXZzAhJHd9T2q6A+GWuTPGDOLOtgjR
r9nUB1uetquwK7D5GGk+imqrPlcqkjdK1lOUe7go/Nz0dZQg9DL2fDPrM0ha+CkoFb+tZuG7upPG
jIKXlVYRDg794enADZT6huK9N/LStvjTTjoGb6ZiSayYYDSm6iZ5j2Q3HfaSTEsuo0VdW4UnIy7E
vOvrui0xsA2BRZ86OfbNcQdrl7UmnMT2PC/qGdyPmI+lvecVdJyBFmE82n4uf4SxKK5NUSefVA92
w7+f+OVk/7Rrji/IlkJoGW/FeQZL6T4D4dW6n1Qg7+ptKH/aOJg/91Rrn0ob9snxDZmRY9Iky/rc
iiHOxwhiw5TCbv/+W97wPO5Qzxpust0YCc5jlYJGLigsa3KrzHsQ+stN+sNeuVWJZE44kTIrzroI
NnlswNpODyumlz+AHb/0e7fc8kSzlWVNaBnVOW0tPTRtFJ7m1Y9CDeRCrw0cKu3hMNRdcK6Rgn5L
MTLyGGzVO1HIG47ZLVNoWYxJwiZwpXE9RuWxtB0t8YYZVAIOawZV72yqgsar74pxO8fg5SLDWvYx
vQv7eT2JHrQmk91Wn84JVndMeoxnPa0dz86moJA3HlXRfdUa3C9ed9UdBWrqEoT4/cBP6MB+0Ai9
82GSXjN5+HbHqDlvahJNISRsll4fdT3PN60W6Tsu4w0zcysZne7SqYsKerKV+jomLT+kaeknjB26
E0Gg+CQAtcTqB6tIPOVNCRxKnlnfN8gtZUTd1JlAB/w8tLY79lA6zie+vudN39gat5wR1qjEr2uE
K8khRmgtqhnt4Ke7FroVDS51AGINk9R5J0O5A4frknPux58UulUNPaVjkm20OKcD+7dNbX09iYm+
E7K9tS+OqRqME4cYEkfJvASxcBP28T7b5Oe/m9IbbselQUWWOaoac5znuZlJsbeZQXk06LR9kIUZ
zEHpapDv/JC3/pbzGJs1qs1/ZBWyjaPgn76v4m9AtpHiWClK2PUaoQP495/11p45RtyFs4wkjfrn
YYns1SYVvQ7qzi/1crWxEzBgt0k70zvTiZ9aa3qoIejruUlOgI6OVJpVXSCebGr0B1ExnUL/fBrV
vgxath7jHmLlfrvkVkZkLdZxJGP/LJe0e0lLuU37y1i2V+kzC90KSSMKAgR3kJ7CVIrDamx95cva
ErpFErl2IszA33Rigse3I1vopxQog3e25o3Qzq2TSE5N2dKs/MHHBBruCymLHVlJqO8GKE/fAkjD
JkTidvO7U+5AkgDEkSDz+0+Jlewg71fvU+V5Yd2RJG2BbZ6ysfzRVnZFozaeeD63QeYZO7pTSQCM
8XkUDY5iI0meiASjQ5vy43kM3cEkHTAjyKbp84W+rCrYtBNMvXfObzgKdy5J61BEKfS9z0Lx5gsC
4PZAoqj0KT3CABxjXlvRYFikyhCPyvRr0/LkGCVp9M4dfePb3QGlZB2jRYiAPJeCbvlYQ1CxZoMX
xDIL3QmlbstGVmMCDZ1aqCjyi7jFVmU/vfyzO6a0LqZqY1z4ZxlCO6BVYrrWDfETyw7dYSUwt4ik
SEGBAoj257AvzW00gMTF79Od55hBBAv8iKOp82IIh1/RUOOId7xRBTi+/f7E5cD/hyxDsywkJrH0
uZugjtWV5VbnaR3Yr37LR6+XLwlLZCFW8YOh15+Dc4Xvl9JTCT10a8Cwgm4SEHZ+VtFWXUH3zx5H
sdZPft/uJMFNl2I+Vo6YE5NUf2GD6moM9nbryW95x2CtkbYJAaI6XeyVtxCHyGIx+qUtbjXYLmxs
sDX0eTDRyyhY/KVJs9GnkZTB474+VLG0ItIRE+B/BlNXudnoQ53p91SfLpf7D9m7O9Mko6TjIxS9
kJByqz6WFxKar5J2dv5n7rj1u/fufNPKETrrdmCnkCbsWK6tuguE6M5eZ+sOOOmgWYcMUos/MhDr
7StZaPTzstDv5rhDTpapNUmbhp3YiijdZtM05W1moMrr9/WO0W6xsBXoqLrnXi7XdUq6uwCc3H4+
zZ100mEyg+GAds8XCYqWWpSXtsFP+Cx0CVSrjCZ1Imbxfzi7kua4bW77i1jFCQO3ZHdLatmx5THK
huXIHXAGQRAkwV//TudtYthyf4VNKuUFhAZxgYt7z/CixrGt80GCVJxSOqOuPQs/7fzQpT21fQBS
puxwprUtuY8FNwDWpPpGceaV7e+Sn9rF6D3GO/o5aIhZ7gY8VE3RD3Iu7/d19HTDCl0i1FpFTdmu
DXuIZyIP3HTwZBq19quzumQoRQJCItVDEyy4yuSCz3v+Hwzr/2UQ/eKIcPlQHOlknNRl+iyGYb9r
u2Eo9iwdzn0L9sA7WQdpdUjCeCFnGq79Ww7pkizvt428lWHbjne1XmX9dpmT7a8OhAMvxjzuTee6
Rl5TDRUr0YQQBuD3PFajmYpq9/RcD11GVcsNMVPbDs9TF30FyT1Miq1b/VReMH8n7rdOQ7t+nftn
O8jq0HB1Jllsj16HisuughWvBXKa0YdejF/6GIZIE0DJfumpy7BSwaYaMjYYnCMa+bWJ2MFIx+/I
cnlWpkKvZUxq+qwgXV9AGC05Z/3ohT7NQpdspSe5pTBbHp53ssePAd74T97a8qFLuOr6RQ0DWlfP
IoiDIhgosrxa9CL1uytc4hXnfLAgVTYvbJxCUVQMINQiYp6mQuFP7CuUpHuUoNhz2pX32JamMD0e
Tl570iVgbWMtSSCr/pmbaB7zjWYw2LZ1dMvl85Wz3CVhQSIIKDUQ4Z/boQvvLYHsxSGGDndzx4Iw
3b/6/QonbEky4GmWtc3LWqntvorY/BFZ63xj879SnfiJkMVA91rgj/lSz9bmI4dHeTFZKeJcya2q
D4zJJd/7q866389x0u5MW07bXrYvTdPEOZp0NQStEnFj9NcauS5VS8yCjdZS8ozsWD1AEi8+phuH
HOmgx+3NWk70K2R8ovNsg6A8mmyyQGpYaaC+PFhz1/XRom4sbfqrTJdnLrELercLayP80muZL19W
+n2uSy+oIQZ3kvSQcFZtsNx4CVcYuheU19MO1jPz88TAH7humP+8HMcxQDO/iukzDgB6orwkD6Ls
vVojGN3pQadjukI7L2lfYFL0PRzD9LSIm9fFv/fCTwkERndu6rhsux0KNPWLWYYsLmbomPxZdVF3
p/q2ZkWHGD2lqVIVjDyD7o9Ry+4TKG70pWV1cyPRe+3rX//9P+uXcNXuFJ6qLxZa2W+gmD1+5Lts
fN5o+IXOoSDUyBIlbPdCV5N+b4gow1zp5hYg7bqLfrWA8Y+TJ6oc4Kfapc9LRMJzV8ulOkRAtj7N
bKcCx8S41Oc9IwlK7QDJ9D4HNn6VczbEkRCwDqyalyAUSR7zcBgBvbEAiP/+7PnlgY3xnTc5kcO0
cSADn8tE8w9q7uIhrza+/mUWCxvE3/+RVz68yyKjkUrYFdj4IHgZ5bwsm8MgvBCTPHOJZBCMgZV6
bKsXMpFwyFsx7YDeNDo8+E3eifo+yGayRGn3Umb9/Amk5bnNm2Dxgr9i+k7YN4B6tDhik+dxWP/u
oe7+xsxiuRFxr3zdn6Bmet2SjjbtC2f1vhd609A9C1elPk5J77tATliLECfs1rXJs8joG2VH86bi
aeyDMcHyOFHdG1KKrq+SB7nv38pkKPMtvNWee21bOiFtpn4xeDJVLyXEDT82WRkct5F6qQ1h5k7k
pvske1lp8iy0DvqihldkeRfRpvMijuMPOKGr4AKsStjWPE+wMXjomqC7ZBNdvApqPHMBZtxaAqPh
YWpyHW6f02mST6yOid93ddFloNhWHeuC5qWfuiS4S66LX/E68BK+wuydqA1hor6uIqIPddRP0NJd
IE3SwJ7FSx8U4zthG0GuRQYp7rKmlJMpNnzqrYCRghcKA+M793XGp44y1fYvcAhR79i+7HE+7b38
0+tQc2FhNLQ9rTrVvURjFy2HLgPY9TQE8Kn2G98J2yWwVWsa3JY0Tu2dQDJ5+R/AWq8cay4pTZcl
zC/Sun0hHQFUHkYKy1QwodP0Q7xs/EZC8S/8+RdXvosJo2xrWWwoe15A+WR/ynkJyUcFN9+3uGrs
WxnP6XEuQedTxLDD0pd6/mtpZCreiWpOYCS1oYVaFe3U99Mju/Z4lMGD+i9L6+2uhO/nIRlTsMD5
ZtaszcsKoI98JWMW5LRK6QG4evW9DcjyHYNG3+io6uHzvLTiceKtkYeglPpktwRbe4mJvpGj//L5
g53nHCtDlKAdiGrRyxas5GMWs+1bx3b7tWEALQ7T0mV3lMF/y+96daFrUs+S02nGQQBtYFokElDC
pqHU8xhzUWsTywa2p7J/3uo0eCCqGxXiVBsvYXrofzgHjal7QEi6rX0OEUhPbWjHr8Ea3IB6vbLR
XdxaOkJkPEL5+MFKttfFKgW9BBt6G1m2cC/5APwC56hpJ5QzrgjFl7IcnvkcdfckZc3R6yBwwWos
Alaqge37S5qhGjMv6fwC7B29ccy8slddrFrJ921Ybdo/g4/+Fejgvc8B2pz/6ueVFnvTjc/QmEk/
/P6nvPaGcsFrKsN5ME240csssOq+SQb1rAceP0UjSq1FQPl4t2/RZnI5zONRx4BBdYFlz33f9exG
Lv3alnDSir6KlkioTbzE0LcP8ojPDxOYWdXhf3gtvpIYuVC32JpkMFLTZ7jiNZAs4vpLJ0OvuijY
edmPL6mUrnqXBG3Amsf8s9ZDdp7Lbr+1QK9M3kW68U5tEoyH/y+71nAtLwZYIhc39sD1FPzFneBC
3dJkQEoKudwm723YHVAhCR6tGEKlch0ALv88oSgefmFDPIkWeO9oLUQ4zA8dnIH9DgUXDyd2Y+CK
SuEnzwJ6gsdd+0S7cBuLDl0y7ncsu4S/TNkWWSVQLaEO5X0H06D38wpW/I1d/G/X5VfreP16/6kF
LNPAFxvt1QvQXVo9Gdoxc890aoOD2Qlk+4JY4VnN4nBFxb+O0jwRHSlQl54uPFHL09roFB6WbF2r
IgNN4W63iEnT1mIq7NybE/6395K6w5Z10hk92xD93np40WH4rS5V9iWqs+ry+z312oZ1niFTGFTG
SLROmU6q96UQwQc9tOONlX5tdOe8WPF4Wqdq5s99NahzIztuijbMSi//SSyNky5McoAhS1XS55iZ
6dGuQfehAePlxgP2ldm7IDoddF3ayYw8731c3Q2EjW8HsMhuXE6vneguhq5kXcrhbBTBW4IAVJWn
exvel1qY4FPYJ4wd4bE7YReukl4mFGeiU7AEbVKQGfixfIACrlcHGnzH63H/n3hIq2ndgit1d5ne
ZiXJx8mrX4GRnUibkrGSEYqLx3RYT3G6342Jp3aUC03Lgq2eyVUw26QnHn0chc9Xx5SdiEA5HOXP
AeMGC9xg4ogW/aZ8V9oJiLirZEmvzFJNzEfWlLlV9JtHJGPeTizYEVpra7YvxygDG5GUeAEMJ6+h
XTjaqDO8KMYaYj5mh6jRtt1nW3oji/plkLHkJzCayRiSB8iLxelzkKBUMXillhjZSY7TXoThPpfB
9wAK5W+ydadn4P69rAUxuvMGRzWCISeDhGySTajFzvm+LHd+y+2E49VZbVmuX7Jh+rQGzaOtmefQ
TjxuOx0GQCyvUvDsjHpQVJiuvAVwfu1TOhdVSTlJlxQ8/d68xCh2LACjeq2IC4GCyPq6QR15Odrk
PKo4L+PpRk71ypxd+JOFT5YNzJXXXAZvpyD7tmelT5WJJS7mKUTVnvcRuN5Ddiezf1o/jevERTvt
eMtsyYJxLYTgmcnj0AuPixk7u4M01gQ8wciyP27syUgfBBXGdTYGANzNwMHSPO5lVxUzcLNf9zoc
PvltDufA3tiwlNZi1htAbJSVaFF88BvZOa0jMpAsnMEfH6fq2BBWodMyfPEb2zmua7q2cHExeJsu
zZTXDA1douKvXoO7qKbMiM4kV2Wcmd9VdM/HxnOLuEAmpjScQgHzOQakjx9qkaIy2N60a+K/euCw
xAUykYVpGW/Q77JLUJ/EXumDplxueTlzYQ9CZY3ME4Uy1KkqVTv5nYouwKldAc5ZIw1FMmhUoxD2
gMq239XpgpTslJAEflzrsZXJcczGPS+D8m+/r+yEazhQeLdeN37YvS+TD0z6eagkLjKJCVInSwpx
g6bjD9zCppgq7pm3ucikrd+1ji2CaljCv9Pqb7QYP/uthxOu4bQkkSJYjwAIR+DE83ScbyTrr1wT
LiZponsgpgBD19uep9D3rTxliRMXkDRv6AItGglQxG1e9vYgpfK73Fw0UrvyTvQJbnsJlVXIu8/J
wQiWPHktt4tFYnCaS81C1+Mq1jdqVM9LKBrPmTvZVTAvkQosduDA32ajOgfc3iisv/IlXRDSWuMR
n7abuKipbBA5GygcUNYP/fagi0Gayj6NYdKCsvx0osOHrvK7Ql0V6JLOY8foVW+ENgXEZ+9J5VVt
YQBq/vj6s+AgyvTqtDDQb7H8ZLXX6xwDu/G4qI6KzECnKGI6p9lSF22kP/rtPuf+HEOI5w7V9SKa
6vBAZfZmhWWz14UQu1IgBG9AwGGu91B0b9VTJW60N369+UDa/XGp+9VWRlTlfMzS9mFvmiDv1O53
ascuvsmC+UEGhRVB1/qe7tNTvzOvN3HsopsydI5KRbFFVMdPUDI9kZvqAa8siYtrmlm4b12F62BP
j4ndi9nzYI1dTNO88HhrLVL7YPpUZt9KP3+B2EUztfUcbKbDthYNebR9/S7s+hvV1dcW4/rv/ynE
6BSY4LK/StDOZ0KeJs9958KT2MjZ1X65f1HgkD8mUbe87xfqJ1odu6LVq4IfdXDdePuiT1SMhUBV
3SfKYxeBREnSJlWNYkxXmZzEaT77ybPFLvaoKqViBK3ho6lo3vRzUa4Xrzm7gCMg3Jo+vNrtlPIx
TF8i6qNPxGIXa6SyEEyIqwEYlS9jXR1E4pfUQxb9x20XRiVaCNdH8Dq0h07TPDaR10UeuwgjERot
7ITwNtHbOexy9KVyv2UmP046pgnZ8Dq7yjU3tLCMv223wcsnHmvtBGI1aSWaGSvS1kDebmNuK6+q
QOxiiha0a4wV169YP7D4HY28MlRg8X5cjqwXFdSasZ+3oKtObO3CnMBk/eC12C4ep4l1WEpeG6i8
y3s2wOy2mr75DX19C/7nzBvURsOtZvMRxqa4E2kRaL/iTuzicLpghADCgjVhjXqApNQJBog+kj0s
diE4LSASeGEIA7B0n4P7AI+IzG9ju+ibgVqIWVwri3ICHrKrDeDEqxn9AtIF38ySjCbecZVPva3+
oKKLD7JcV79EwQU8ZKKNRl3iAqPzmyj6lHqxNljsAh3CLYURd81nuMJ8VZAXKpnnznZRDpqkXcLM
YI40Tr5yee2aL7Pf1nbBDbpTEpbZgTnuVuQm+yC4F2of6+GcT7okXFVxhT4CUve8mfs3suV+jp4x
S36MyKzdgGlleOySIZkezQyhQJa0rV9u7eKnpnLAE51KcyT7lLNsKzrj122KXczUuk7BpObrU3ol
AEf0F1P7VS1iF5jEJ0LkwjB0It/RTB7E1vodrS4GaegDlkXXa31B9xg5JQbGkeinU4lL0fmWQTdF
U4B5jyNQY5tkabEk8+p3mbmgFAMREK0zOkPbuzyu5X63JcTvFHTllNpA7clOMPE4lbmF+PvceE7a
uSl3qpJKouV6XNJ/+KYKPX71uslcbEnQyXkgHAMboqKiqtruZNLK+u0TF1rS1XC8HgTsq6DTflfK
v7bVM95dWMk4I2cHMwZq+En5cYrXp6n57rciThmHNTI2cNKDtiuLqkMv4yw3QTR71VZjFybSYuut
rcS8taZ3Ge+elPUrt8SueNK0ir7Zr6ZHrXof1ui2l5vfvnbRHE0sIHZCGxx/0abyVeiiHrln6uAq
QwMJj6PjOu0oOozJu83z/ejqIrEeCJ9t382xD/qXMASUca+9mFMsdjEca2OqlleobGV9fKzt09Zz
v/3h4jci6HaGW9Ob4zK+baPqvp06z5GdnBW4DXR9oUd7DJj5MvLkPul17LdBXPUjkHt6vKaD+cgk
/B3W6l6W23uvcHSlj/pUrqtuMW2+fZb1H7NnmLv4ERBpTaxXLPQWfOq6r5763rGLHtl2XatYtOaY
UVjAlvGhs5nfc8lFj8xZp2yisevC/aHlSPr8iHosdvEjI5J3m10XI0imHJWinASeZ4craTSuVZN1
Jb7fEup8r9IiifxMlWIXPVIFkFLtR2RlYjXvoq46q2n702vXuegR009jkoprHW582/MpLxO/9NqF
joi5TkW0YDkMLT+D3PWxmUY/xEHsgkcqgPzbvb+OjYOOZe/bwPPB4QJHaqj8aRLhKY0++Tmr2Zeg
409+K+2URHa9sDlpUV6G1v5baaYqH5LarxLnmq7Lbpd11WFbr8FyX8n+E5Icv7zJdV1fp2SRUYqh
q277WCb7aSXiH78ViX9Mf6E7KBbOr+9RsR3CWZ3Qo/J7SLu69aNihgRhZ45t9LQm5uOkW79j2pWt
b7IxCLflWnyqotOk2IOavJhJLHaFiszM6A6OIgr5TfQeSO63zE8dilO3ZGbjMarwICihCbWexAT/
wqkiHzw+I8Z2XjGSLnuQaKHqvKHdmAdsXgHF8EJLYHRnk1y7fyqIa4weyeY4zfwTCzKfTAFjRz9u
QNbTeFYrGEmA45XrIeuG6ajazaeZidGdpwyn9UqhVA1QXrhD+UWvzXBYssoHmsepW/QLzaz3WUaY
+5gok2Ozn8Jw8NLnw+hODqUBY4/h9om5B9BgLBbZN5Dfafxov9St/Q39sAB3KoPvFn1quDQYdZ4D
5eXHiMnTHz+r6sdYptOOpenFnn2RCa//RCvLc+GdczylAEJukmNpppGER5ItuhBV72VWjMk7xaO+
02icAmaDPamlPO0zq4qlWX2ue4zuxKpRU9eKOb6OjrrVZyii2BPdey+XRgzvBCu0mmoruiX4nm5b
kDdZRf8qU+sloIfRnXAlrUlJuGf4rktnws9RFaALR6UfM5G6VSQoRAKp1pUYvkmgtqHk0BRhOPrU
pDl1K0mVWOZ1lQpe6qEMLxIRgM8ai9zrDHZLuyBtbhX+g9FnY4MiVYM66LX74je604KiQKGymQTV
ZRN1l+8dGCBHbCSIy/qN7wSsWSB4GUFF/iJMmDxU7dDvOd8htOa5Ok7I1puGwIROozOQGn/zqhmK
GdrinoM7AWuWMNFTI6pLswEH01YQG82UX/kH28YJWLgKplIDAHJeV67PKoB8+WbAdfdb+PjHk7IM
0iBhaqsu3EILKcXuPE3ES7cfU3fCNVWhSRKL8ybnM1hRPAu7467awafkhuGd63VH3wcFPCouTTk2
j/DWs//IZKg+/H5l/gWP/UxDom690FbdCGUUmAHkcgn68BTtdJYHmQRBc+gaky13BK6XCWrN07Q9
7SLeoyIOFTkQkPCYX4LilhVTsF0jQZfwXA7j4zojbdv07FXE5dStLCKlWvQorD2rDgoQdQ0Sb0A9
0xOXiqYWBQGXrQzPaDJDjtRGcOGLE34DcHU9GH71cZyAhrdYsOkKEig5N1v3JlZL91BtdXYYAOCk
OaS9Fi+cFFbJDe8GbL4qHZqL7iGtt7YJeEaQVvA7+dyCI7hjqwAldLiYFIVMM0C9ftl8Q8StOIZ6
pMgQTXNpoU5VJDubH+O+uyVOel2BX30EJ755FJKWJuFwsWbvDhtL7BNtAi9aC9bdCW9dCS7jRkbn
PhTxoV2XtthW49Wi49StPsZtAiaa4O0F4vh9LoRGKSjrZFf5HawufYyysR5xnEZnWC8NRdoP6XG6
yf1+ZeHdImQaqTUEHTI8qxR6lTLZNcQJwWb9/cn32ujOZRzIZW5AYususinf1uksTtkm/ESLqFuM
tFQnJMhaeRHhNr+odCfsPqu3afOLJ7coqZaYEyHYcOkh1HaArNX6mQ/KT7iFunXJut1HKeDccEml
BJ97Ko/Kbn4aWPSnSlzd6H6Z5XCpO0MK3QzV01xn0cfff9Xo3+7zL8LVLX22UTfFO023M2V19Emt
9f6HsMaeF9ZkyyFlLGSFkHawHzM2iUM1lSwqqIVs9UMKm7gTraswvFN6JBe91O0Bpjj0wUJxM34j
U8M+0NpAPRQIuaboxzJ+7Edlp4OsG9PgkuRBfWjTfRgPq5kt/kthe9HvQ29zvo0Q2k6jmK552M/a
5pI0ELoDjyg6EihmnZPRGjQIwmb6YJcsrr8bxeX7xjLzbYuGKbpTdE7idyD50/spwBNE5L3+VwlY
q7GGgUcEKypbZ/xAo11OLzGs9dZPlJrmHpID5JFuQfglrGAeRcqQf5awgLivKzHfi83Kz5m19lDG
KKk9ihgyDm/0sgG/Xg1h2uUtHmlPBM4RH8J1UR+h95ElRVgFa5ZXopFwvmzEO1tBnvR9D/73YeGB
RS4EHwMgetPavqeD6T4tWuv+NMOobTuAadp8jDIcdbaGjtwYRvrz1Kj5BdZU1B44XuXJNx6LlL4P
ZqwT/K7KvkhEsD+28Dp8zOxSj4UFcP2PKO61KGwwZ180G8PD3qIOQaDMCi+2/SoaBmjgB9HGU3+q
eChfVDRu3+J0GY481FfS69bqE9M8/TT2Pf3GSyhDQY7X3Fk4r9zvptvf20kuh5Ek/FPKpuYdQUUF
skBZELwsILNlB2TckA7sei543nd7fA/bwZ4fIGudvdE2lMG1Ar+TNG9A6Kn+gaAAC4sKxfT+LlGZ
ECcjRH1puw18qnSWaf02pWY9cVPWfwRVILAtUnM3iSqgn+vWiOMQWf1BR3x42A1bqvOQySh7rM2u
/9g5NHL/NJAv+qMK+RTlKogYzxUdSJ1PEHzqilFQRcASjwO4M0Wye7QpLAx3jUcmDRV7UUmA4Jzm
ua/zdav0+9rgcC/mTpb6KRR0h5/fsNfbwQI1sJ2SjnR3VRQMnzNd0sd6hH/rjdTwmur8Ipzd+rph
I9jxwRCdbW0oqHekCkA7Tse3iWKln4QJdQvtZIb/jbDhctk5KQ98LumhN8mNFPuVi8attdthWCgi
PTrXA/0LxmTQkNk6L5NwDrjhjy+blrUK1bA+Osuxvm9Rdisa1tx6T17fvb9a++sv+g8qLmEyCPtQ
dSLv5D5+xf4V9aGZBPmUtcjgYPHFj+t29Wr//eH9ykq5rSWc0luX7RNWqu8+rAu0H0cC963fD/5K
Lu02l2p0pTNpdXtpsij9Z51oJM8QSJGnKotMVWzJOLc+IFl8FPcxO8B+FHfcctkGU+ZLg927hJVX
EwSjxz9+lZIm0yID019SFnyBXVZ0qOAycmOVXvkEbkNhi+w2wTPaXLqkF39sNp4fF80Gz9GdZBcu
FiICQkVe/rWAWqNg+9rjJj38/gu/Mne3r8CpiRikQ8Nzv+i3MBcZIYuR+cmdUZf9GyfxOAT1slw0
a4Z8A6sWMh3zk9/MncJTOs0pyNahuaQLHwscxe/SK/bSb3An0WVLr4KQl+ay0n2461alCzsYz7KQ
SwQG1UjoVcV4HSnGP2Nv7rIIoFjhBQvnEEv7cbfzVtsdPqHyAgdDdYhTELFyUN7Nd7/FcUI1DbgJ
BWTrL6vYdVFCoi05zGB5e3ltY/pusC6CENhWm8sE/vx4SNNqe9mbMfHhamB4520aTlnSlFwPly1K
Hquq7E7IYLxMDzC4E61pjMpwU3fDpa3L7yJh64FlS+B3FLjs4HoJ05HBseTScDLcTbGtH00ohd+e
dxnCkap0a0rbX+QcslyviwHTM/asZrgMYV2ydaqzxZ57wMZzhcdd3mgvhgWnLg/YVktfoUAyXWo+
lnlJ6FwMXeZXnXeZwBpOaRld8EnJMFzxtN/RfvCLJNeooOZJbze99RcW6AV9Ojs9doufJjxWxYlT
qhX6ulM9XfqWyoMdt/jE/NwbMbgTpEKqySKZnC7RNgd5QsctD0jqg1nA4E6Ici7ZMNWxukBNZy7g
+RYicSKe15LLCUavW/brtptLHMXxV9pmFjVaq268pl+5UV1a8EYg8JgJoi71skL2XSl7BN/AM937
iRk8mGgYcaxfaAKOfTXEf1kc9jfOl1feDS4xeN/HkdqS9BfbrvLNMKdWFrwLyvcwb/FUWqOuUwGd
JN2kNeoiMz0eKWTRDpFu/IQbqcsSxoty3Pkk5MUudjjGyzp1hwDa/J4VMJcmzLch3EXZDBc5ZN/j
FA9lIv1s9Th1ucIqzKYyqmZ7rrtW5+W2yGIQnmekyxYeQ743aO+ihmTWJa/QbTmhAeOF4MfUnYid
9SChFZ+qy9bO8j6NS7zUE+nFB8Lozq0qIg59CbVg7tt2JWRkw13Q4G3tk88Ql39rzLqFe9ipS5TR
4e+tGbIuTwwaKn7DO3iJtaENqlPTcKmG+vMqt/V73A7i798P/usXGnFZuNBx1dBt2eaLiAxIKkTL
6j4mzVTmvGb0XTZPgecqOSlxGcISwlZMXWxELuucnlXtxZ7lxCXmqkChXGczhV4EoAGD7WzRBvX9
71fo1+cxya7//p8HeThkesY9qy5hObSnldrkbiF+QqXE5eeCA062Ze3iOq+z+vsKVdQoH5e1uWXU
9drknVuWVyhYB7XgpzaZ9AkUhfCUwHnTc2c6QRv3E0S8LBsvUayDx7QdIU9cpdHh9wv/69sEgjs/
LvxWg1lMDIG+eLiPkBEAWeE9xO/GPoevdPvJ64+4nF3TsnAB4xPyjjqs+rc4lRtTKBkNPQqLUN7/
/V955TO4DN5yH/kyypKdKJR/TrBmh3dxF/7jN7jzkMUL86rXa+NHcBfmXNJA5buobyCSXvkILo23
iTop5BjoSwdvmjrHbdv+E4WsSQppexjV+P2E61//T4zxFP5GEvZJZ6HIoxqbqYiEZy+auPhEyRbI
mBP8hDKTpi3Qai9zPYzWi8fAiYtRpPD1hPcQErZRJfpuSDYYdTT6s9/KOAEsSbWzrKftpZZaoHQ+
Lk9R1vQnv9HdAJ54usBqBTdXL9E0YON2Py+3hK5e2zpO/AYxmbe5XdRl6NExQf9nrj71OkyjvK3k
TZjlKxeYi1Vs7A6yoki1yJcQl9Wd4ppMJykaow9CTt17W06wyho3i+Y0iYJ5fpORRpxqLuiWW/gX
fJ2uWAtJIc99ZAkegtNpHyuAM0jHrfwaTbx7WKBC+0edKQh4V7jqH43l6+M8MaCiV9p8t00yviNw
Xc+e23EEhGbst2Yu+JimI2KGLvSMj6YPwbLK6hH/QMsPejaMP5mElcGUzzKGxUobEjjN7dE+mTxp
7NwcmpKRj2j2bKDC9RMvpISyT4Hqhg0g2kkis4oD/EdZeV9v6L14vViJiycDtjQiY6ozHFdhcweA
U/IwbtV3rz33E5ysVEkpJMlOPYwp7T7wwhv8SVy6sEXvfcnUEj0qvnys0fIsmj30vO5cxrDceuja
gO59EiPk1fpI6z9IX/v1Q4jLGW4p8JISMK/HMrHkbYse7adZ+jlFcuLyhtuANuu87dmpHQfcoLaG
A0kemcGrJkZcTG+8iZbRGoV+cYUj8wwBFSy37uh/C3c/90SIC+nNVCIjiuzrovq9YW8s7Ew/CMbl
X9nUwpOVzm0A5eWFDF0+goheIeRCjb5icK1bhmnQnQRp0/4cBhQtlLYjrTyCqSO/IJxMeZfWVSaq
HFumi/M0MdObqdek/igE2pFlawc/kCn5CTwcwLV926U9Q9K6hnI3QNsVvXXcvpJjuOoB3MKFjKcC
NQ94AhRBZMNjE/EbQXt9a/zqC1z/6H8u6H6oZth71/pigs2G+b6G67uoSZksEqJAXG6RMoUH3srt
zcbF5kPY5cRFFHOxREO2IS2Iy6wr2goA0TFZbkDoX/tJzs060DXUWbLMl011oX0w8xzYfFq7OizG
lHUsj2Xdkju0wJO7SDPheee6SGPVqyZGBxebYNRrHo/ANPhC44iLM0bTnW8d3dJ/zz8x87DA51A+
WRpFSvbjJogmzVhg5PJlFl14qJOpezC6jg8e9wJGd9NYWI50IUyFv0Td0OcZAB056fl7v8Gdx+eK
6yuQg5i/xPvVkaonHywcbjzXxcleAaKVaZsy/SVMlXmsGxZ+6njyf5x92XLcOLbtr3T0O/sABDjg
xOl+IJM5KKXUYDkl+YVhu1wgwQkEZ379XZnd954SXS7dYERFhe2UkCCIDWxsrMFe2fVF6AEJBN0e
mvlnapxbQ2wd9pPP1hzKMejs/St1AIQDC6bzzswCvSYlKEWhkvlt3aAvIoxyAI0qhzbnnphyM/Uo
2dNCrByWReo68RzurbHbfElH9wvgPROciMd45VxcpK4wxgTkt6+dMycDqiL+SOIk8AdfPK4amWXS
Silg4ygtOmdvRPhfrensePi0rvFFmJK+qwV3pTmTbPosjatDxddhH1x/uRWD7etPRV2Ys2zsGXNl
VHesA6RpXdeXYSpnMsQJMedSlM7GxHqKZiPTdZP9px1ygJt1njvmzMZObpGKN48OsbM1dw4YmUWc
mgEaDb5dmnOStdCPb8F8tUAgddSakyDaX4RqkxE2jakxZ+gxeUHcd5+4mr6uG/dFpDYOcDhKsPas
2cA2JSTiAuK1r+saX0Rq7BKPEI4po2jbByiPZgFtqzUpAkZlEalD44MTVLvsnDq4bOgtIOQmy1tF
9XT95UGokqTCCdxjZ614LY/EB6wodJjWxbopuTwM1Sqn0gI07lzF0tn3utYR4/26VWZ5GCrBMmgk
XBjOVt1XB0klVngVz+tidXkaarxYjvVldR8lcYLZFE8mk6vU4zDwiy01r71K89TRZy9LmkA46dNQ
O6uUsND4IlIRmAXr/J6e55J9Ld30fqaranFoehGkU2VgWQivkLM/TOq+ETKFkC3/yCTt0sGfsnC0
vgjTjvudcHlMzmkMRD+xzRis5B6i8UWYwoBtLroyoWdryLIves79UKUmXnWLgeYXgZrKrOWuscm5
K4SKRuI/YBnrdn+9xPxpqQluA+J9GpP6mU8AokXjvcOeSq/kdF/aqZuETe/TOvrrb/nF8C8ZM57C
CSsZR/sNEfsiAMILzDSty5WWhBl/yOgoOwzPgOrIJme1Cui07hoA47PYV6EgBOxa3NhvNtE3c9am
ASfF87pRWYSqnjLL7lhtvw2Te1A866Fdkn1f1/YiUoUGQ9WPs/I8ldCCZ+DyBZV2120dS35MPUFc
pNXWfIb0fHVkAIpHWVt+5En/q8myiFWtoQ8oYUd/hnJTuVP1+FhNcbJdNy6LWI2N6RtUbOcz+PH2
HrnAHFpD6a5LrZf0mKqArKFTt/OZp/38kGmg2PspX8cnhVzAIliFY2Xa88r5rAxtdlkN0huciLtP
q4ZmyY6pxQCa7TThrfYIJCISEfhZXB7Wtb44pLbSQgack/nMepNuOk52iTarTCkxMIso1UYpgDO6
+RwLSSFl5+ZRbHi6suuLOIXdJxhglVWdx8lp71RavxI9ZOuSgSU3ZiiGfrI0Hc+Tg6IGOBuP0LRb
2fHFnpoZYIcJ5NvfxiltA91QEmjH+bLuhS7ClAjox1pd5r+lLr2fLrWSuWlXMbXwQhdhCuhO7Etm
eW9e70ZtS7/Oxl05KIvtlLdJz5OUyDPoIm/E5LfZ2vD/iSwUl7wY5l6eyZTQsEktqKD1Yt1EWVIL
ZFHVnRnRuDIwBWel/zym7GXVu1wyCjxaEL+u2mo3Bl4VsVVsQUiQLMKya2q3kXDnexu89N7t7RfH
XeUFjqYXMVk3qaMuRMe3eHA3XJQPTv1RefMX+89StgeOTD7oP+g1FwMEcMSZofl147wISJrPEDgo
hP02WvJeJfpA2bqj4hJmP3pVnrI4jz9Ptv0ZfJj9+om3iMXMav0YQ2K/dQ3d+VigtL9KFx5vcRGL
XT6orBwke0szEMUqqwSScR36BxI14n1qaxMGdHFWj2/Kdh+Aks5D2Hl8tEBdpvCfHCiWAPtBq7FP
ajjZOrYo6b7teFtuXQ3Cz5sSPrfulVD0I1s2/xdfttg7S7A/EyES81bWIo4jDs5+pQIbCW+6A5/F
EiqYoW1m3VpUju1OELdS61b5pSOXjGMJTd7JvI06uc9zdlsmcmXTixB2lTYOQZHtjSf9K9f+nfE+
unT5RQgvYfhAZLkpH300PbsH34vPrFwF5sOsWoRwzPTQx76n3wZ3eHRy+4vs5g/OYr/q9WJHbYgl
Odz29Fszu0+en4PMxvS6XW8JvRdtwlTNJ/0G07UHiAgdk8qsW3qWwPvKjGbIUO55wzX7Nq3Vk5qS
dXveEnafFRaBYXtevfnp8Art5n0izJqbeohMXWLtD/dyQz1y6piieuuEOUAC9Hl1hrEE3KNAAp1l
5Bnn0qu+pKy67dZmGEu4fd40lOc2E6917rRfk1RnLiRxeLnK/gijsojJhpqkMVWm3hrlHaRVPnh5
urKOsYTcdwPwdGlPkzdQiNPAT6od1OA+4mpdZ9ufLMhLyD1KOmlKrcZ6hWXqzMug0FZpHUcFKdrX
VoEGXW18CGkXN3OdjvSuAj7DRAzXyd52piWf9mOcDfTOta2hFVhbu36oQ8jfgTm9wbGoGnYZLF+r
U1OCUHpMnWRyXsqk19Z+hNbaR8npZZz/7CkWS0ApOtZYMKN+dYXmem8q6qRb6Km4VUjseiijv85D
/lxHBe95sadXwkDNLnHIqzMAU3dPuYz7XVM1bRP5nj81X0gGn+cjYDi4vukrZsYuHCUFTiYB37lZ
V0dY0gFwYJPaTGJ8zXLJnFvVxkX9UqtJiw8weL9YUZeMgNqRs7y8JKwduvraJSmW637kn/96FH/V
+mIJcXuTj7gVaV4rXeY4MWd+3+762iZi3YawZAUMcdt4AiDaV5UUb2B8HKj0Plj+fpG/LLkAM2eA
x5nevLK4TLuvHsXN9GdqGa6PLm0dZ9uOnivXVRaW1ADbl7EQdqZfmVZf0rQMKZBzwbqXcHk5f1jH
i8Tvi9n2q1efiH1XJXVA9coj7pIVkJXUg0N7V5ztuP02AXsXlI34bV2/F5EuGkXieGDQwAOQ4YUM
FqDvlTtXT+uaXwS4lhK+taJLXq06SzY5Fp+DxTuy7sZuyQqoe1+k0DVLXucJRlSBJgkTR8YEy1eF
Fib5+7eKpWbmBPjBlylpkAYpfpPP/QdJxZ+vsd7SmUtWBKWWpPZfBqds5LH0h9lsYlFAZqaNS2qt
Out5S35AV3GedXbqvUy6uatV8025w8rRWZyrvblSQ6lL94W5hXMXw5YvSEbUkddMHdyzvh97X6az
21mx89JDHO/k0Cz9ofXYf7RT/2r4FwFb+ZCV601iv3ig4podB8uPHgXtmzlK3DEbtuueYpGnS9vi
Bak8FQ3Z+Gg39RAIH/9b1/gieKVpZqdSvopkC+FWiiOrqauPmAe/2JxhZfH+BXT2aAlOsvYFmq15
EkmsndyJxkpNzozbZa7sfSFEW28yiDB5NuBWsYGekTMTnT+5mYlXocggZro4nleNDThkT1Q04TJx
DOoWBElZcvb7qlFcMggqV9hxXfRJlDX5c5ZM7WYexyZc1/hic7bTXEk7GZLIbdtvRGgdAWW8iusG
HdbFgdydbEPU5KoIyOcRXkaA13m2mlZ2fRHeUDWoISWOqUtjNwvAMrohYhUFGz1fBDcoLC6rnDR/
wb7gfo3b2esDtL6OAI/2F9GNZdWa/anLXsCMqrqtGWPD9i7ICasY/PiCRVzDC0OLtFHZS9XKl6zI
v/fdh0WdSyd/zr69papxrapKceaqFy69TG6KycGMobi5/IiY86svWEQ2NOjjFmjTfJtWyaPGTXHA
RbMOpOMtlY2LeSxp5Tsg1QPLHTgGUBTl+OtOb94SeDWmvOOqBGWfd6Z6nZqWOpFWVr+uFOgtcdCN
HJVbMJFvZ9ShQ1ql424exnWADm8JvtKynSrfQu9Vq+1otOP+0JeTu6qS5S3RyV4ty+yiU7dVlQ/t
Kis5VLThqw4B3hJ7RTjLa8fR+baR3Te7ce3NWK7TCYHi8yJc266WaTXCdWeEKsbBryasNXIditFb
4q5iG2Bgltry5apjKrwRHlC6XlXQ8paixsXcgtbWwFcVQlL7OCN+mGdqFTEJw7KI0wnZIG3haPNS
ZckXCox+ULB6jdwO2l5sqkUmEum2ynp2Jcq4G0uL0YsaSKWtouxCZ3uRO/vcNrXIBdR2vGyLPfBe
W966nPYn0NU8+XbW+ElUKQHt9Bo25/1Qfl+1Yy9BVwAvdwSVMuus8vLoQ9k1KDrnZV3biy0VsSmV
Fna+Hbq4q7ayguYYWEDDKD6t+4LFvlo6XT06k8q3tTePIcpC5DABIxyta30Rpk7j4mph8sDGSIx3
aLsRJBrHjz+oklwG4U+2vSX0SmS+5Mrys201+dNwEI03FCF3OjeUKP+8NTqR/Nu6B1kkzlT3bJhq
rDdN5w9foJMxka0Ci2wVKxhzfxG4XprP3Ww3amvMoO5obAqQgoV6Wtf7RejiUsFUoi+8c1zb97zA
9a5Aoh6sanyJxDJFXkBv26itN6u93fMZlTi+jiLgLQFY2pW9PYEeunVyb9wmTPNQdG72uK7ri3TY
6cAOspjMtn7W/bDSbAxTGU/r9r8lAssdB8rAhsy2MI1icBVr8sASsl0XWUtDNEhNeRVc0dXWqgcV
Gjo+qlE6m3XjsgjbGJwYzxiswi0TsGLyqFJNlOd22a/s/SIZhkqmY2Pc3XPR22FrsrcuS5/X9X0R
qfnFYVFaldpCa8YJO1GcWM7XjvoiTEEvVOQiPrr1hoxbYV776q6iaujCdZ1fBKpH6lYPDVFbVsW7
2WT+zkmLjzQeL2/vT5bLJQoL9wJ2l44DGjcsfavG0fsOa1/3Pzoz//V9/G/5o3r4d0vNv/4Hf/9e
6cmkMmkXf/3XM0yBquJ/Lr/z/37m/W/8a/ejOn0tfjTLH3r3O2j3P9+7+dp+ffeXqGzTdnq8SHo9
/Wi6vL22jx5efvL/98O//bi28jzpH//8+/cKeKhLa0gdy7//56PDb//8O71AKf7rj+3/58PLA/zz
758qnNT+dqzMj68//daPr017aYD8Q9gEyzolPsM1Otobflw/sfk/IDnDfU4QsRCtx95WVqZN/vl3
5v8DGkmc+TahoCzal0Jcc/kqfMT+YRPCiPAcxqknkCr93969ez//+77+VnbFQ5WWbXNp+N2EwFEU
XRPoHfeYcOHKt5h1TkZdOVuWfBg5CNIOQGlRHXszKjeNDiQTe1k1d3Zpk6jxeBpoeGQTV4Z2nrcB
7ds0HLD2BKPTnrJhTLe2r6cgbe+nwffTQEz3eKr0xrRWshtyfN6O8ndLt91dAmdz3NA8FbF295VI
syjxdLuDS0yv2cbXfXZD+odYeMmuBVh2b4m5uEvYB2zA643p/8bD9fGBFebcIw4BjGWpS2V0ghJS
a+QDmCHlAfpXU8AkaUO3i90t9C1640d0tniQZCm9wVVjUJVjs5mm1rwBVX4De4/jaJN7iYvCgGi3
2NlWOn6wu15vSN/3kgqYEDCB/zBdlrfVbV0lLc4l+UMGEeTQKxy25SLzAkMHdQP/ic9Ope0gBwVl
E0Pug4hCbbN++n2GfHCUDPNXVxRmn5jSDsCeUB8V1C954vvuYeLYAirt5PKHJRwwAb2plnZTPYxU
TKfc6asItsLfKHHpprEqeYtTrNygxndbYXDu3bY/ipjyGz2XTYCoDKGSLO8ceCidJtAwd3m67VXV
3M5ay2c9thtcIv7gzdSHSTH+7ubFuMGUViixj8VO9P6NUaI+QhzYIe033jb+HYmJc4TGkH4yztgE
aVrQ0PchS00db3w0nRyhR+3VO8J7K6QCOEAUR53jkMkyErjg20vm//6HdeE/kffHSLve+y9GSRDq
w1MYIvEOF4vNqYhZM3W4dHsoTU9PXpx89Zq+2tqsyfY9m+ows0sZpiYv9vBMYpu08qqzcKt2y7K8
3I5CRhC8LgPXy+LTkNZWqFB13fsuhJdH9ZF2+IJ9fYkMW4DwBe8erFseX2rVNMQo5ommfKgKVh0Q
OZvBcm/BC+638zSluyK2MN65joqpYceUQ2cpfi6y+Hea02rf+Z8HbfkvY5sfZw+ri5J55LoDsD+X
MXZ78cIZ/SiDvmJk3o0xY+g3575DvcvSuUjq4hr8V0v74709TE8aaocnWc83IPfmfbKzeFLv/MZq
YPUADwPTe7eiavWb6pX/qCwdtABePRWzABbfkUds8+WmqbLQwsUiJOBziCmGfqvAwrBmsqdJ8aF9
xqV777uPSjhxQXn3YENOlpr2YLsL7bRV+uCx8sUqShqml741jP8wbi2fC8uK8tnyjxnEqZ8IlEie
W22eQc0tTz0Tb45VtNH1V3z8U+RAy2Vfx1RvKlHbIb+w1eZi/jrAVg0ns+dc63Q3TPzWmoYNlU5y
LC5Tk3VlIOequlOFjOK58W5bDwEDG6x546h4U7IhhmOVKp6btIysrrkltTs91p7Z4ZBnB65Jw6KZ
2cEf1Rz2KO5/kDleV+X340S5i5s5Yl+Ywz950DmWctKxa/37WpPqMNKRntpeRY2YSTRM0ttS2mOG
lkN1KJTdn6R2Xy43aEe7xjh8ENc/7aAMfk5A+zp4c67gy9VPdLTLjVXa955rbZGMd4eROHlIM+cQ
F+LOG7ncJhSmCpJn8x4S6WqTpC6PpmaGttHciL3JRhqMcxnvVOUFXsHHHe0gO/JBR9/nfohodBSg
U1egv5yLJctKYIOW1qjovXRfE92lW2Knejs5JGhn4z9e+8iQcxxJN7zMZXY2MKd57BobEO+ie0zq
Dyf8FeDy/kXiHdo+o44Ae4ots4/CLqxmcuLmXuqeh3IYUGwz86EjDTmkQ5Q6cXyjL+94UjY9DJY8
py70U3zad1vP8r5/MEKXo8eiO5cZhVzIRnKFlAyf/+FevgWmGDr2znA/2SXWX2HdxVZisIflBHtt
OoXQrbTD9PIy+xgBVkpMdQu3QYHAn3at1X04uy67wqJLnMIzCJs+wQAtMZsFprPG/k8wu7B4ct+K
LKsLvGzI904TF5HK6zSk8Zjf6WxkW+ZHNgEgJk77578enKvM8LInrsN87PC+T+3lLQl1OtDHecvv
M+OqW4f3YyghJjwgDVSnTGfePm3IvIEP+HwseLkDQrLYVjq2dtp1wqrgw33WJZtWDXCLwMW4pSqs
p6OfHZKiilKdjAdLzSfLSvTGTh2YLaeKP+TJR7rbV/jn4kEuz8CAZ2MuQ/L9/i0TN8/ciaYc4F0D
1rEsgqIV7b6vnVOZFfzGxN+AF6oOSNXT3ZzooABW5k5O+b3R85sxHObVYxoBXsUiAz9k1ORKsavn
St/CaiYNitqPrlOBpxbcKHIIBNmZjTvRodn89Tv5k4h+9ySLI2nn4yYyGxJ+D0+FVwn5c4hFfZS2
/LwnIRIwTpTBGMumS2BgTRqR4PTI773WVTuRClhvtdlvszViqxEjLlezfg+smfnE2HNdu+Yk4+Lg
OUZv5qksPpcsKeF/7jiQaYnpwYYH+AejcIXk//RCsbwhi6fIWJYzE6uBMnCFsO9t0IEeKpSqIz5Q
JMSKF5sMBbVtz2FkMCf1N9C2XzMfNkaXfxVWrQPUUXK4LsK7p4cp0G60hmZPpDmlcdbBabMXW1ro
nYKvrCxYG/QidgI6ONVBe/rrJXD3fUpONVfFkUO3Ea5n436U4rVl7IHCleIWJgol2ijdsLDYB0F5
xR8uHx2xSLAfImcgy+J2o9gselexe26z9rMi4hNNwZgBXakL+jnFWYBABNB4jISNNN+kjr1T6w64
BBYTD2xvjoO5NPyDouyVybDsFg67Ng6xLlLeZSIDv73RLv2e35eef1sPmn1uK7i3uQrkMu0/Ttq1
j6yIyyCF+MJDnRkFxzOvCIaS7bilWaA7bt1IMK6eGH7tsvSxbP6Ww2fl4aKms8m0bzY+LfMIzN4A
pCwkMimWZUJj0NcMQBPXhF5BRnrDDSv2PqrEAXMhu1V5UpyVj8yoLR7+Oh4vtYHlao1zPqdMULDT
f0pMZohVDo7d0Hs7H802nbS/rchw29YED9CDz9QVdOc28xDMPPG3nkxIwGFEE9HKOYF6IzYdAAZB
MjgefKObexHrOSSpPQUDIAcdFIiPlM8itNO43HdxGzR2DsO1y4akahdySEN2C1LZ9+uIKQPrHM8q
T26tHl3H0hdQ5kfV/T/bFlA38OGXSVwBbtZiDZr9mXpxhkcu9FlB1CoUUNnfT15ineIZpiyp5ZTb
Pq7Y1qrGL2nnf58t0t2iGBBonrA7CKh8Ty3v4Alopcl8+Jwb7kf9XAM9esniejIEpqloRKb6a0ph
46K1/0FqdOVsLOYrHKQ4EhCIWeENXm4Z/rDx51rMHDRf+/46a/C2eDDVVgEo7iAjCd+S4JpMUuOV
YRwrczDkKY7H6uA8WTybHlqT+wGBHO/eS13vUDZFAUWsqtlSRp/6rnNwLdSoqM1SdYtV+6vbDmHN
4LOSwxx3P0lQf6ceZ7g8UV5QoiLy1/Py57MnUr9rqYlx28NjLoAlzkiYXZc5vRfevJNqHo5uLgcY
L9nfae/7ITTKN6mein/PVKfwwCHKv0wzYmbs++am8segivuXqfWTYOyc5C7H4evRqpjzwav4k9we
6SlDZ3FJfDmDLo7JvavnBF526KoenCNtef5gZ6AVjLyBEF+ciU0Vlxi4QnyaLEagoifTU57s6zr9
iCpMr5fgf5wXmBO4XwY304FmsI217P288OzY0043dffXM3tnOJb9yYFTUBWOztBHPmjFW6utXru2
bmuIHhr/VuoON1GX3Kws9Kes8dLHzgQ1fWyrW0+k7jlJ8uO1vVlV5Q3EyO45TN5Qi3hFetXur2ea
JMZyCdOEYROrhm/A9oXPrueMNy2mzaaxXYiXfh1i6wi3G+8R6m4qUp4pd44PPdCxTMY7yGmpwJm8
6gYI5Tss/rsOnJtPOqHAbCqkN1Ob5yjVld59blcbXrZ7f+jdUz+4clPO8vtgT+OnyfbO1wLARL4M
fXs7VUSEhdP1RxhQvNmMf2dObN1g06mAJZ4ju5LdNquwCCuvzbYuG5OQ9L25XIuWG6+qNsJDOp/A
5clIAzD7nBYhbvCOg/LZrikHGIrcUMsOcXYjn+dSFFEh6nLLU/VZVSaA/w49pCmvUZLFmn+t87jc
Othl49xdYxTuKlFvQdXNa6sIGrXt7ZB4jygr5Xs8QLqtu/Sl6+s7yJTIoDETi8BC+2F5z5Kxm8aU
5K72mPdoSEFPVVMg54ZUZosk2y29bOMAmbqFgOQdpOUapIzCi2w2Qtgr0eEgB3bfNBIB5s5hl/W4
W4LTQHBtpbZ1iyO0qe+vDzXFrh/KcrC2JaplMPVTQd/a9acUR8iqj4/USZow62aoRPrj1ymdNWB7
SJVhsCUC1BDCynLTA0K9OnCAHyFXlPsE/a0L2EjrYeMDu6QggnnLUcTZkzT5NHoJPaCmcx46+8Gm
Hd95pn3qOrO/HmUSx322UU977tMf2NDJ1i9cfsgnzMCh3LtcdrcWr7DajeV9ierAFg4kt6WcsmNp
f7QEXBLw91GHIxhFjQwrAaW4jXwfdY4YyklRQ+7jbkj2jYeces603DdOAutGp0SJImlOhmJ3gQ7E
sPfzD4EruHS6rPl/7AXySRS/cFgG39hlP3lz5GUPE9tu+M+eMENT7FST/TVUnfpL45AsgHWWPnil
i50XXL2NsQrUOwAZ98ciclWun8bajWIlvROoAq88RjrQXc6IhGBTy/2KBIxJf8OAIIxo4bFoAkI2
GAfuhvXkJhGk3TlJPvnCLnA9n9zPqfhhw2Y3QuYKzdCy9sIMSoDh0NHq0Oj6qwVjs6ONUlZl32lk
QQ+d5dxfl60iLorDZI/9Ubb5Xmb1qVVz/wi16Mgbao0iqA+YlOhhRKV6uoutYthaosHxLpNik8Sq
u8twGXvgKlfBdYmCcyoJkjS2NjAx9yLLuO2ewHHuFvZGEVbIeEN6PSHdq7+lKHuGQzPqjfHy35Lc
A/RQuiycy9zeDRlgusrLClwGxj+uG7BNpuE7h5o1ft4h2zStp00pvjngtOaWG6a5PW7GTESlKdxT
ieO3cUh6hzoF7cJCFvWJ2WzjQAVyZ0ExaFt25YN0qiaqfJZE/+580aMiDPlw40y/68Ga9z5Pv7dl
P9yNjv/D8q3tFJfl57wlN62LlhsFwaHrSpjnKiy14wYC6qChPaoklONw53qWfhvt/Lc2rp0H6Ae9
QGvaD2BJQR+uZQMbyPagI6J/sHnXBUNCnov+1Prj9GrHHcLSwAOw7374AgtbyWfUW6fvUMCUB3fg
v3XeBWuPEn40YWwPLSRzAojDTDuZWjpSUJeMZmLGrU9mqLc2h4TP5rbI5uC6GPuZoifaoJaBDVeF
bjE7Rzz9prusT91s9INTbMp6bD8PJMOh97Lu9nNLTz5oRRDQ+Q7Xp20Pf76Rlz3eGEq418WW5Om8
g0dfaDs62w0cCoQMDhlRTnHMuMx0q9INGs5NZMk0gNCaOtW5bR/Gcvzq+n15LKXGzTvVb307pjv4
gz9OZhx3fW6cwDJTFVTwRQylsJ2o7re5Gby918Fqj0np73h2K2ccA3Tz2KFYSqB75reU3F03xbHu
Bez03D70h5RHiSKQnqXOkd1fJK63CcEsTIr4xiZWhvhFNbgj/Yw6T3GuHcgGJjyuDmzuQV0VJgLt
10QzakAnj4gucOHymjsekJZxUoQ4EPONrSyya2HYHV4SWDbHcejkfQG1Xzq+sAdfFAnK6G2GMnPy
jRXKeRrbJjlYVZ5HECDdFvCkh1gwucMZHPUlgrIhvCKybZLxZoMRklEgE+bBEhPJgiAorXpOuzdt
1wYWrJyPaU4OmKU0FLWasTx3WUQd8lIqbo5j6/fRdRZqPg3bmCTfQQ/JgqzM+lCLGEaLcGR8mlv1
BOToiaG0tJtdCtPFS0IKnlW8N35b7xPVTic95Le4x6GnXtzjq/pnm/LfYIyeBRAnf8aWqCNx6Oe8
iSyBOX55rKSB60sLxE4w1iMuYU5OLLqXDMWAkF1KsiJV8iZr9yzR6VaO7iscIKdwmDXbIqTuY2nd
XXNNjq8L3JlNcAYTxzIjZC9nerhONUV5vKsackzjud0ph/NNqqBVxWgNWmDxpepeBYSVJSTE9tfz
kU0M2WYtgI+Xie/kmZUH19sJD+CNjZ/3v/t1HbXUTW/rSt00CsZV8+Vi6ZqZ9jB/j4rCxLsGShhI
Su1zgqUJ8hLnBHFvcYLyiGgPcHipNjnWPRQZungLyZwdabHqDpXYXRe76+EQ1sQ7TdLixmqKkynK
u8F4n7O61nfj4NYw9/DiMJFpj+uixwwynwBkYK7AK+ZSkLyGIuxYTgVLIYl9SV9qwvlj05Uv188G
3+mx/vbFLWiuZOMW6Y/azuY71cnjqMm30dGPRFfpp15gDMosM5/KIsnDfmD8nqmWbK49LTuLQeAK
R7y5LzYx2A9318WUAA7ct3lxc/0pCPjc1iCo3AGDMYfZ1DlHbusXwpTzmGXit3qIUQlU1Q/cIGxR
3ZyDsoQKaw8y5NOcgDNwWV1yIr8VbqUDLQp9ErD/Dq4p9bUKiuO+iXyZIALiO+OTCVOH7m3MpC28
iyDM7pR3pLLz0OE6Ip6hp+uKlST0TlZZ9lB27RY6XUV07a9IZr1rDccNR0HP1+k6VM2DLmhAq7Z+
dWavuUvherqxZxsXCtP0mZSujsaiu7Mh2B76KXc/dU7s3vQowPs4kbz8H8K+rElOJGv2F2FGAMHy
ypZrZdYmlaSXsFJJCiAIgiDYf/11qPvwjaZteh5k3eqxqkyI5Rx3P+51YX+VmAm8rKPjxPAk7g9s
dtDdOxY9Ae/lMN98VIGJksIi5BJqDCTBmJbMeJfOcvZwIq2rvRyrfv5QagByUck1L0r5E6gpdv/W
Gnm6X+K29li+L8VVvBMddph19y7L2D8HfF3OncfichTlGXMrXbKsIUj71WoOZnAxg4s0h9gfmi5H
TA1IWGG9dJHkKezVTerI6WH1TPhkWfMFZUV3xCPC5TmDmKcj0YkixZuvCqyXAo/ykVbqoQnoHyMp
Oe9FEpvGILUWOR+cWjX32frqOSLej2ZsbmTVUNM9BfgRODYCJ+35k6gL/7JgBumBMdRUcqrqs1N2
eK7jknGP6txXK8QGlqWORtRWhniCIRtMhPYFP7qCeV+ObGyorsZFZBCtvzXM5c+ikydiwgTOG95J
Nvq5htXzsdRYljpMJG4P4OndT9gsRQ9eE1xLSptkpCvPZDnkY7hdiLapTs4frKmAx3xmiSrb89iJ
dO7ZfDAipMkEjuSoWsTsIhg4dWnTfr6XoMJIAVcvbiRN1gOlw4120mThty5qWVKZNfVdCx7yupwe
y6qbPvolOHSuLa7SnZ5WJYsEgPtyrhW204CsY+i/jt7wQKK5vBRycmIuMO8MhPERrUOia4SFfh5O
zvDUtJ24Ytj3sNM40JkMVbJGg3zyZPm+X/O2bm8YZ/VuYf+Bs8BJYDaH82MjXTzPP3HfZukO9u9b
zwfD92gh79lb8nGOEo/VQKk+jyFcetu/Dfjrlmn7gVLlAyBH1ACxy+luNcXmuDxjMAs/e996a1AM
cWHaLitNXR7hfjGkEySWRWmu4f4HrdyYtFnREJmupV0e99OyKMcArZD9FGk/Ya72b6QVJ2GPNdpe
E9tTgeZqgPP2hJIbdzUEKZ4mGXCR4LiGgtwWTX7ViPNN4dFd5A1eZjn4C5ZSh5PcRRq3H/U0R8mS
ju07Uo9RLcF7IEOb/oU10DMMUZPvF5cePX6YJVqB1hWJ7HmVYso9wVmUQ9MSjyPo573Xt/v+XJIQ
uIE9E0hspgqBwO5hKDc6etvOdbUJZdYuRoYqOVkj1IIW0DNMMx/3Z0W8CVcIPCMvdeTpY+/JLz3k
FrGNI/Tg8xn65pbLizSjm2K6dMCdQ8S1AerEyTQ/lPw7dS2QswsMYnA8ebFNh++oJz+8Gbcd2/gr
VrLjwiQ99tadmeJVhGZMoBCa4QpWP5JSqpi1rfXA63OLMJijI/jvlc7tyXhSZjMSm1PhY1O0YdEn
AoHRmFBE4LWKhua8L6gVg/oJhiJFwhFDDRXNsZ8mcuN9ewGxrFPgu0cMZ47PE7fxpqYJu0L1z1F4
7Fnsda14KysypqFuWRh7Eyhtr32Gfal8aDxW5g3sCzlbxU9tva1EwpoOFPptsrApSiu8jk14LAZM
7wv4v5/55D3Zrl9mrRnxFDkK6P0yBXNg5cbfJuxR4qAWcTJVWm66/0ebDz2ObPDibkh+0cZyj3zQ
XtzC6D131jNCupqnsX/Ro22lsMn6zbCGDoXWqN2h5jtHMvqlwGQW0F2c7Gkwn60bJAe+AHeGyX2S
edDxpCN1XlBRiSRSkX9EZT4cdoR/IliGhsDZ39RuPIIdylok4B5QctjH1pZIBlVTGE89nS80Eoe6
n1RWVYCTS2H3z2swqGT1Vg08BhF8ENAUsAiAOrV1nehehdGXHVYhbt2nYSWnM+zfyQ1Z1Jkxnfdo
11NSIRwplggFj43GHBlOjJe1Xn/IvkQBTlWRKOQ0Tg97x7GWz4hyhwsBMi3w6ZwD54Kfxmr5bS3F
b4AL0UnMEmUUGfAGQnCuFlOH0VrTJbCdTwIurKIuHtGUZlx0OlVyPHNxMQbgK57yd145LxX33jQ+
0W3w5t+BF7yWYB3PkN92uWmimxfB7LpybfvCpP+mZxkeQNpDCuV6LR60cjPtLo9tWC5ZhXH7W6lE
j/T537bXDrlrI+28oeorod+6KF8F9Y9Wx62kdJ1nmKKOuUDezxer/FKMhyaU5VvhmiadWFO/9OAO
14jq571qNOAF48mLrmQrB7hAINnqWDLdnzgFI3kTIky1VuKzY4f5ySPtG+9mF0+IwqwuFlDRrPUE
jcEgLDnSumna18XPKAyrQ4MwqaSbIvDAnDgJuK421wg/z2qPTKd97QSs9hNHIXWcdo6XF57ngsbW
/KBt94NZ9YjcBLnGiountVbuqVTYCT18HVC3DigjoESZw+AXXTCfWM/r8wqWLPCIeiyxPjpvXNGT
b9oeKt4hNZ2S0BLitIMPwTT0aVsKbHlEtRylDMpk8Zrm6hZhfcNDS5CifrPaWTyBvCpCy37Egc4h
ELRy1FsuGjrjZRDOoGooRJ2S0Gu/QxOnk0njmfVlO54d2f50aBfdFWW/hEdltne+k7RfVFWaA9Ue
v6E1d+MqHKBmaM89VLB53RBzlDDHObCqfGkt/k4pXW4D+qpYLKbBAwDkvb/AYaI/CArXJ/48LSHL
LaTLnACgjrf9FXJDk35plmswPkI6xNLIC2hOBvF9DKnJSvROyYR02gsfSidzgjEvZBvg/WCiDm2m
OvarunpDAx5Rz929FDckT/+qq1C8OEPzndoRS7ylNwfQmg96KcnNLqN3aCjjISTqR0Hr4+rzd7AV
4jWcohHwcUb9skcvYMc2HuDN6v3L5/25VnE1kCItkED2UnUztE91dO4b4wAoIV+VZ34qsfInB1AG
5HrsNkq5ZB6dcBbVBoCHIOW78NjZSGdJZjG2T4YLyLps/+fkIVCcO7g5WD9+AZiP9zVO61M488PS
210a0aJ80H4dnHRdQxHDNfIYGvnCnV5nFgwkXiIJniWfipndNaIZqBjpxV/NrzLMAmDfv2hQv/u4
LzxP1D9s+5tZx0OrXP9Xv/rvHYvCJ+RiYRSB6aNdQbEtsakypPyMAL7qb1ADRadtsg4nSv0NOldx
xFm/RYpgkZVOrrxZXCaMNuR91Q+ptKSbCVjY5JEvp4u7eJ/byRhrzGcM41Pod/MCGG0KCZQ8iwYm
lGp+agUtfikyu3HBckMKceqhXLtX0HDG0p7ck001uhr0N6+23fxaK3pccSJe+0ge4MndPnnFECSL
npd4DcsOSEf/eyk5vhfDAMrC+ne9KfP60JzAAesrK6Hi0lMPTUgRBWfRAWMa5/q2Ou4ftsztse4h
dQjrqE6Lmt+DqSJZOQz1NSjhxVUvvokN4uF/2a2FkinwY2fsouM0OQeGQr4G8w8uSDpYJX/Wun1c
Kvql1DT1ikYkTPYsWaEs066IgUzLTDvWTzwY3BKANOK2QbW8/Ayki//qpBZXx8UN3cwv2dlibETf
3FTp2LixmbznHuKNe18NeVFP3wZVI5EDlv+Qrvbfmx7R4CyQ9gOupzVxlpyqksS+JF1iRA+ksloz
XMI8G5jRcViheUY408NCumekRs0ZIPvNfag+d9T5WskoKT3mp0xO95U7Dg7j8ot25JdOesAfBoGc
Afaoe4BRg4tupQbYZ5e30RaoIvyliYcuKKGpD88GJnMZZLiQhAAxB56cINLHile3TYaiBnQoIgMw
0HtbaC3hgFoXKQy0QdBQlliAgtOlRt/kWUVS1Q7mAucfZsXWnvp2xIMtH6zC/RMpsIx+as+axx6L
8nFkTtxi8x2aZX1t5ugxUNbvDkG+iUOMijVSTGRHWDLiAkutFSxaByH6SdrQC2ClRSN9mYEWJ9bs
EBipl1i7sN+XQFtLvpDz6ERvtRMdQongUigm7BiT2DxejM7DyiboMkIbWkn7Fi1oX13/tzeNY7Yw
ks5ugWDlGlK3MJpzv8Cd1ToEKh8UZVVIzhsPX6PpggKhQ2Mj3KQtijdId492hxEuC0dPNHQtoq9U
k9rBdGIWjU4Q/v7RxVon7cjG1OqDpF2W4LJq70W0E0C8AI4CdQAu07bkA4zzxaZFlAhwnE/FLO88
PHVFAXFlEEe96NJehRDS8jVrpsjL5iqJXBamoZpeZRj9AUoIyMp888Nom9NUPqgYejKzA+oWLnZJ
LauL0rAaiohGpRuyN7wela/j8kpL8b4GcxTLCO94sMY7R2GPbhVsj42azmIC3fcsEts2Ke7LF2O8
PyLo3gtOXvhokqL3dVrY5bdqAaBQRY9Qh5lYhdzJSpe8jtARx8ZHaILsijya6De/p1222I4LEXoX
HsNCiLiwSnxwD08Q8UkFiKqgedSsBDFEZQL3s/rQOxZLl2+oJMa8JUF9MHOT+Ey8IJmhjJdi+TZ4
qAQRcaYO7hpYmdOTuLjBgFtkGOWb0pJ6X9RsN4B5KliedAgOrMypn0E92qb/449jc5yD8cGKmItJ
AXWeffXFlv6arogGcYJ+SCYHQ3z9Qp5CKe6BW7aneVaJaRqEwqCenx1I8kNPnFhplVjDyEcu1urA
PHxAWP8sZxBhH6SoxjOWwrs36AfaxXVLqkNQePIwwI2ZRiP4Mgx9272TC6DgMUdaHPa/k0KsPxwS
aOnttIrmk4MGNuOO36e9r4Zk9WmXRCEPLpiBOrXtrReOd2K4HY/gymNgbLlvgUVsbcSIl7MXxhJW
ijO2Vso8/wIvL5lINjTHKnqx5gmtj4HNuu6CFIJr1ArmZDnlfbTRsONhJn0wldexoHefQ7VSN8vF
l8NliU5rUP3UhfMR1cRKLWYfjPE/4ODxuwFb41tA5SWPXnWtwtihdZREPqfxliv/hCGl80LG78J1
xG1StIEIqyJnpSboTFuMrHtDdBmoOldAKKLB6Q6l3yPAueynRwuciwKyZ1TpHHt4RtxWiz1UligO
dQ0id2mxivEspnyUfR0zTXimPJcnLa8JLm/3VzGP7KSjAhVCW13RZ5mzcawXOvX2q3JweirhOA/w
nj37rg6PFpK5Msjswitrpp+zpeSN2N818z96GD88mCUnYH7OARnrnMlWpxHwrGONp3xp0fmLgL2s
yq5Py+AVB0NpcZy8DrMlaopDF+RCMCoFyQ1ititJg8ciLKAcmm0A3d33zQ+/SrCd621OxYZWOgyf
9j/aWfF0KMCIRkETff4dvNd++6tNz/tfwaGtT+GdvaTcael1/yNAz37tW1Zi7ABBoFOk9bn2oh8V
EnevgGOXpAUokvozmL3G8yYARr2FLk4jGnabZB2XpQLkzYELdZgA9uY6ngKF4YQNKihXBoAbfTKY
jfFn4Q3jK9i2aBLPvFbWZedzBVmmDJ4sz7xfXqDLPG0TGvHI/TBuoGKYLPmH+wYAEseZFi2PdO2d
L6Ga37sOaraWt2Al0ZAt7jQ9WM4LgY3aASMqdbIj/7tO3Nh9dHTRsljQOoCrrtFHlW8dimq3SRzt
hscGmQ6JFhA0hab/SUqdkU61h7BrG+hAg/kB7gzwi/QI4FNTxWA8ZdSMX8MFanTMkqpp6Z6GSn3+
BkCNL1ELcWgIBz4W+/CVoQbL2IglVxUyH1UItXqPytaZzN3pzM8BfhLnUZq47h1w79S9Dc10kjBW
QCmrXnfVWMuio187wefvmCfrNxyiu8weoyIWDKdHwcLXXWAFZZn7YNslpgmAUVwiB5NJnf8urdEC
qo+AL9t59Ni8XPqpWeMdcW6GQj0gqPH/K9hApfQFbV8WiOchzCvLT7yPl2CDFzH/aMBYpRGgn3NT
9wVIPaVjDp8T3KThePUj/FgBWBcmzQoZbMs6H6nlkDi0zEslVnXCP9QHTVwrR8Nl5xYIsmENLnQA
WQXQb1Bx16s6gSoVcn/P1ecpml5Lo9aTDc7O3UQoPjxndNO9RVoCDyDicQjgNu9rKND8sMe62am/
nrYnPhD/SsPoNkXQGpYNxBytp1Cn+4NIIRNqYOBv00RjTUDXayMhUHlPqKrrfGdr2lB8MxAOxi51
6YulLNzh5uKFDHVn79nnBkP1AGRCehigOQFbikknueQT89UdoNHZ73l4qUcoA8qtkmkw1L8RMnwO
x5TVoo65DMWt08MSIxmCYYa+TVwyjCdMq4CP8acXGY6ouMxoQYG3AZUbZcHRwjvmwqp2vATuQwid
g0sCfSbKmVK0wUXeI0gQfoL6NcQW8ZH7/ULmJremwLsG7nLHE42wgyOZkGJ1ktkVv72i7/KeKwd3
LtpjHjh9vA6SHubC40+fT68Q4b2R5tFe0Yq1ZeV+obM4Tts3wpjIrcgtcA+4aKi+lk3Qfgf3Xlws
7Z0mOrSXWQDN6L1pOkjPeEeGVHsEG6550Mg5K5mP/rn+RHRbDUWXzb7oevo6WUMELg/98LZ2mk7d
3Xb+vYz2fHU0hlwq9mM/bVaEdl7KRWNWgfFEs0oBWAigvxkIxnzYCKTWyDyazRXcvHywuxbVFe+f
KBQbSAEv7sioy6JKA9+Y02aJ4qiQ6w/YdnyBj3IUNxafz+0CJdcOFTiox596wjLUvtuBx1ekNCI/
VNwWDw0tth5A8FJh7nmovTmr2QB9px08sW3SbfQBrBgrre3rAjgHvgagwiCBci+kqt/mbbYMxwC9
wNEGzH9t2iS0JfjITc5bQjFTTPaY7twgqRBNvCJatmA9zjXj5EgGC08FenAWQOQ4Q+H3UvTQtTeT
eICOliduEeDFUh8KAslwMUP/l5k+CLGZV4SIb+8SUII8AvGKd1JKa/sNlIXJd9XfhNogXlVD0n2Z
AOwJUwbg5WDhZAb/NleH0p4/Klj6w3Pmm0+6MtO9j/4paM9wD8hmEs6fTChkViAfmO5VPJQk4zW+
PJrsLaU+Qw2xvrt1i4DFGlE7vvYPTrB0h0/FqDTQ0W6rtG6a6Rhw9sOyMJWyLZCBeDoWa9Re0TjK
DJRB+z2oof7ga3QYULK8LBSazmV4dtFtHgXc3pIZzg8ZhsV+9niKl9ZZ8dpm2/gAqMfxlaA322WE
QUm6dLC7u2pYke0cCNapn4nSRf9fgaPxMMRntWordf3HYOx+7YCWt8ol4QxZIdxTa+y0Nkvs0B4S
umkxIMjD3JorXXRbjwFwrITxtcgd5NKf9++4VO4Go742pqOp00WbikpDabzqLoef6BQX7iJzKiXP
8ShBamN5bMOCsBsd5/mifFEhmAsJfQzAWuoRkL0EWDTQwlkdkf0LJpUVF2rIEaTxBCZBAi2idooj
NUTBRyIAuSm+DwsbdYn45Lxasr0yOp72j85LwMMw0V4OGN5S2ShL6AQ6zGc5tCRpoL/g/iIvlIMx
Lyg/UQClKKEWWIRYU9ZuHAuMRFMxOuRYORGLLfKpiYYc4cPvZhyjAFZ3Uqckzg8L8ELa+DrYtl19
gi0tvNOQw5IuZXjbf20UVm+rdlAgAzaOF6sZzxjxuzpQKiQY2hgRD7eyHKD2EjegxU+wo08wIBMP
DVSQPKzB1LoEeIfuvzAj7gao0SUyYXUMLPU4FPb8WHveY6hiUYXqbWjXP8Q1wDekP32MzfzRD1Rc
QRHF+xZGAhU0O0J/zL7wDhFoiMcKEt8rbUHRQuJYEpbj4BKnyC/fCw3dh9U2GPOcPPAcQjrJJ8PV
Vji/+AO0XrHbdj5k2RVLdDAsZz2F/r00cEnbF8sITdyTwfbAJK1+7YZHszEXMH0BTGbukA2WeZcx
9EcO4AllX2tcmyxiCJjQcjh0MCbJhy2JB6Mk4dG3jEkGZ8Trx614GCAz/sA7QmcWruxYc/tmCf3D
F6YD620OmBs9qtktLyF8jlM0YjfoUvtEFcN4KBcvD5hfH1Q9hblrmTWHQN0glQfMp3bIRyAdk+Ln
8lMN3i8pIUg9ygJwXLj8qXgkH+0O+Ct1fNBY5fI4tc7PCTbeV8dAWNJoZl99MaDS2KUsStbPEKop
yHIqCpHJ5K7HNZrsG9n+cPvej4tnbgOKD0UBTScuDM6jMRs2bf7MdPt9WUEfON0avq7obEk4VG8g
MdxsmCEOIdiyGeRI+qXo5g7Bwmj7DHZvVXxzpnpIjY9U7f2kmnVXJwsr6zSw8IB6aSDu0csBc+ft
UWl6cNvBx0S0b05QM2a7UBKykePc43dJ6HZ2XURlPuQ0qKMewJLUoCxOQX3W0IwdKa9oOoeGZIEL
nQzSzL2kVq1MOS6WVLKoicPCowdnBeNCIUyd2yBK2IxaFErAS+iMLwRuyxfXqdzEbkNAn2vJoQrp
btaIELXtKoKhV52svPZPpFqOzTqHD6LNgmgGX2J/Lb0WNAczp6ntwclvNS08bh9URXisxrFKCjW2
8aAcZJqhvEUOvToP3XKbV2hzVe19nnEQhoHkdMtfVjmGT4iIWOO6sMzNZ+E7nZr7yGkIEreEZ6k7
P05uc1lc71Ip9ogvKqCIYkk7GHIDuOjFAUo+MO0YNEGzm1Vow9sAXHGP75+sgqBUov6psaBzELJ3
sAXx0g3W4C3SLb102ogk5ABEYIH1OCgCsJUqzNQ14gS6D7IpK/iCxSoOICSR767arZJDCYkJN7DE
0sypXWiBYtR96V14FTnDluNe3WRjWQe/B0AyCqIPENx8rJphUECdtQxa8Bj6687BFq5XJC28KPMI
2Wdx1RjrNJe4CjVEm2d/yz4Aaoq+cpdXwIDhoiFY0HPx4hU0wkzsoTEqQg+7nkMSvbn2aF/2C2xs
bNTWqjv5S/j5q/ZiOlLVFaIhfWhlweNdUby9WXD2UNZY/ZGsA0gS59Qw37vUEFYXkAjdgh97A6fa
1IK7zgG0HTxetqoFeEK1lf0Jt1Z2Hv0ObfPG0o/O11FhHBzzJWjGWFkkRbDII/yjkIzSqK05eYLT
J7v43PpBIjZCEtWMX6jDSawHjx31RNBttLafDBKbpaS+BFSJbkCqar6iAUr264SFvn2YA0cnNdRb
R0sFLvKSvQDzYCrRCrnbvqy7FPPsPXYkOlLYTA+JT1R0x9tLF6jsLztpXsFF5eRjDGFTSVk5t8c3
s/WQe5EMLyr76NIHFyMuEGshwRsbasR0uQeJO4I2OYquKAjKrKbaJBVvT8pFYv1AxudOO82pGibo
WUbwjQqI2fS1J9w/wv5ryQIcf5PqIQgf0MnViLyK24LJfNI1f8AS8nrgsR7uEDazExiy6brOkCqN
IQ4nHNCGN8iv6GmUmqBItgCLM9y5MCqKreyReYxbBgeNyW489CRe9VTaboIDsD/g9R5gNHGmJUIl
i6r6JSozx8br5zskKlyAElJ+8cHbsE4V2uZzMRdQpLj2udIGIG/bPfDZuVrjsj0G9p0RAmRkXjAY
NTbvfjH/Wp1R4madzvUSYIsxYPTU3Fhgd7GBJfph0fy7H6zianyR8iiQR7liZQ++OnqbT9xWVbjc
weuUNfBqDemgtiZop3gIpQeEpHZ7QLy6ewOwCVWE99hIFT7vfVxkMJfkg8P16CaxKdqvvC6Cyzwv
6uSHE0g28swwX56440ShfCsIqgxMsTooII6lA34F6pTrroBgsyXhfIvqk0BMdowm1qUw4VzwqSof
VTEUnq4iIORcYDmijGDSMbzgzoFEGfYEACZq71hXp6pEpTuzH407lGnpoF1xWq5i16zJ2mUTZjTO
/jr3ue/UsNxy2jt61whoBxGQ3heHGXo1zB//YLr4t3zhPYngL0k5gaIdM6dwfYlwGv6nsD0YuiFw
Z2e9454GEF674qBZGx06exQxDFN0Tgo/wkQe5Lei9DDVvk0hfD4Sq6Zxqdcu4WvpHJzJ/TdroPAf
BO8E7lwQvWPYE9qev6afg4kggK/x7LtEV5XJSVtp1NhQ5o48iOuhhgaigq6FwoQrYVp9IOUiSNAP
QycVyuBcG3aZucNyKFLbXLlNhItW5LhTaDZOMwTZo2XyinkQXos314Lmd1cXQOtTqm5+sN35rl3L
SryOFnhd03TkdPRh8GZDz25CML7bP/GZYFTTdcoTwkG6TRQQYAT1A4qWjVBFJQ167xhI4uee6B6I
38jP02spnEcLPpephf/FFfct4NXYsDC8xsRH6OY9PaOABR7yynCYQMq+QSgwiuCEzuleLmgyiUfw
uE/ROJE8aGX7PVzrAsIS91WRCWx6i2YRteAKYFXAWISjxbLaqTpa2qBiLtcTH6kFEpy8k7IE5oQt
t9iWn++vGAWFjCsLJzBhUVqVQZsY2vH8f8+C/cPAHgbAgjCkIXEpPH/+mq7QPcrrRfXkvsteRcXZ
3YbJV+ydxxqK534EerD50vuaAIZxOD/u0hfSieAQ1mA/JiYJhPkxnMjpBadK7AW8fYO/MOZqCuu5
t0uC0ccGaCBoW/gwR8L9lwmRf/oOMPmwA5d6PnGDv60MhrkD3NiK9W47a4AJiwA5RqVqH7hGC772
MUgPDt4Nkm3WjurBVNWQwb9boWOevSMyN5186d35u4Hp7OkYLuA/A4v9GYLqzmDB825ZfhtTay7e
llHZiVNV//IWyDY59p9HAWyXYAblwGSdwGlgsyL4PxOHZRdN48Cs8HPisHGZShlMsFPY90PJ2EQR
YBpIjbG8Vqx2uK+wrvdi4bX/5jCwh//8/UlC4juR7WI00/nbZnY0Zqxaya37DlFYjdd9bcBOLm4z
prppNHRES5PYc9/GlkApKskMWA+YySUMZlBnM1TPZKvjOOYFuu5HXQKiFf68ydP6ZNzsI+DXEcY6
8I7Upublf69n979NG2CHTz17m9skjutsM7n/50kCMALY2K/WvXXbbMElfmetduPQmelxr3oBMKYF
NOyAwnCDR4VlZTvURDC/HIONOVuU/uKtnc2N8d7sDnW0kxZR0741w1DlTfAWdWOXLxNb4qBgZRaZ
VaSsxVXZYIIPklbSZBPk4yeuKg4hczCmXdWjdW7Cf/Gr+m9XHje0gfhhGgdWHiH9OzKN1bTxp0B7
d9CQAB4gdb9N1XpeNzRmbzj2l8hgqAX0ipyEDk0Wle2c45Ter5UGIoZsmNaTq4rq0kSY/BGQL09N
8dunv/am2O5D9S+Gt/vn+s9FFuJTwxXfxRxl8F8jXYDTnbpHMNW9g8lFpssSs4BwfYDY+cUFgRjD
YjpFVRYduKOHvJLwHJws0LZ1Cf3i4n/d1UcL/q+nBrkZEKSKIvaIVZ/4YUcUOgqZmdkETpTZyefg
0o5tGCLx1koHFCRhV1Td8IXayh0adFYG4OPfzAj+8Q1tBkR2hKHoKPrbQ0R50H8UEiwewri7hJZQ
9C3t+svBZRWH4+qiPcdUczWxLIy6s215mxn/XKeGKhk7vi4ONnz6DiUOPYizA53slfiuqAbV4KWR
gHKwBlk+gIj7l63034cS3hKFuwemqnx8g79mb12HtH6DPJU7LAeutiqBdHdlndQLLISGesMLh0le
hYsSrS8xXsmrIIk8A7QInR7nakgruytz6LcQjGPqJJRorhjIX8hjazTQtfu8Su972+o/0PdRXMDw
u2kwdpvDRsON99WnPVztCuNfZorOeyf0v7/kP8xChzZ14NVDbZdSOHn853mxObxM3CodzCD0gPxW
PXwnteAZxvh6KA88dvHG1OHnwjjhI9/8IooggYWqfVBrC43vILpz11OaTnb5hVeLSBsJmX0zhP+P
uvPajhvZsu0X4QwgEHCvSKTPJJm0ol4wSBl47/H1PZF17u0SpS72eeyH0qCqSmISJmLH3mvNNX4C
tvjDJmFzH5ZFjZdHt9QPW7Wi9hrjOCyIUcorTDKH4VK39Ah8bN9l1S4PimS3E9XUsd6hyHCMPPWC
QS1Wn1y03xBvrDskSRsOgA0odPYHI/QgKjErfYoZUkPBGY7Rz9Zp9LO+KRtd9YxUszFDzs1ej5ik
MN884v2Nqmx/Xf7NxlZcLlvxia39D1uXrVJH87QKFWrtbynj1YTNKGdV6S2mDtmidUctr43RvMP/
YbrXV03LLS+jA8TxZ6gg0kjeLgPhAfzL70VHNUoplniF0kEOqawtEMfxLGpku4Vq/4S4gGeJOuST
CuYPRwFbU1WDu6pz7jXVD7sWJ43CUIfGvF1MJ2jHD72KB8QpMVte3ya753haAQxA/OD8KJAkaGUk
/+rvp033UCyoh7RQ//O6hM9lWdgAl8IEB/6vbwcoAjJIxsS4vb6MwirxVFnaz3GWzkpvMQ/hxJZ3
pVKhz1g049fOgEbW8CdP3J/WUfZzQ6VQJcuBx+/XD6LUmuos87/bdI6nra6w48b6PqYoQ/cBzYU2
wbQp0VCMc8JRc/FBFVRzDvKNFXJNa21nwme/LmFNBkq/jX1DwJAoz9d2mVENbCKFdZaNFXz20f/w
svDJ6Q+ZGrQOzfxwb3VIoNQipnlrykocrWp4SfPCsV1fBYQdUGMAN2MeGmbf8lENj76NQ6wZBI0s
gGUKwppLPpDFe/3tPEkJ/DIdtih35S7pvmSikDgD/WHdVNpD7tBBUWJSkhaD5T+/9X+6B1x4Q/J8
CtbKj6VVKfVMCXTLvg1VR4HmqfSPXWPeX6unPMxeBju8DQfYQHISW2Zg1iZRGXMV52LA1XRt51xX
8Lzod/kKSyJeZzMZb4ajhcNqGBP//p8/8e+kTIoiaJ7w/yAALsLLX5+adiwkc5zOuL0qdnsDga5M
aFo2U7RB2IS6Yja/YZPxcc9lt9eHVw3kOTNoztp6p68cdYpvZJTsGbQnn3DrrpHEH6og7L6solJI
h+TYDxiOritJy4pldHcVDBc+U3EkLPpaSfn2zsR5a7TQh5lWUXl1NDxUebi7rga+NT0zxh7OHfiH
h9LUXgSCs0NtXkAtDCiNO+XUlMYIa8ENVJ+KuwW0ybf6a+bcAF9sEmO6KJYCzM3YXl1YidN+o5TN
MdcnYpF9rYfI2kZaZ++JOvuMJ/0HsMcCuV089TbHnd84eakxSGUs25jJCfuDagePOXZf2lZCeiHC
q22odk92HYRHexb+/jqBSxPp3AXxJ3giFloegw83wnZME5CZxef5jesRxu0g50aEd9e6KmBEsy8z
UDRFAbchB6PGxKPWaaQms3Xb5Bp1QgY5Yz1F57G0ccfhx+pNDTSnuphzY0xd7avPu4iA+1J2VYT+
aPS6Sn1OS3NYm6hbN9dfZh21ptZm4ZrygpltG93nkomC1ffzSVN6ezVFVrK6VvGQ7Tsa/GjXk1J/
1BeHQFOkbjWbE1A8fGNdBFgDyYkbqlaLtZO2l8pkcGTJUxK4tPg2hTE/Z6H+9bqW5GbylkY5XbFa
O6dNod2EQebpVaesnLzRsUylC3TiaGnkDvac5jrGUO61ladKfH5x9cUxJ4zgEVLuGdShm4SZeRkH
65meHhre+DZox+x7LtNbBTk4h6WGRn9+wqerX4Lc3lwbPnFL6yeWlWfgPD7O6Ajo087BKbPs+6Dv
KeG5c8zS0MVnOOX3JaZmnOplRAym/GmoNXhWn4OoE36P8sH4JOLiT88p9NjFvA+SUJUfd2bsRAlm
UJ7T6xhAy5ybTJoUr6H4bqsjErtkolOoTdP+Kmq4riF219T7HsXKJ8vZ7/A126FGFeBAhckK/KFW
DRykA+g6orsxCDNXI/1lfQVIlIN6wMzW764f4Uoi+iEwyW45sFarOtH2TjY/jswUvLppN36C8Rk7
2Gehv7/jk3XErwK7hbmQ4X7rYvRGo+dDbYDwYgRAB2gVZI14rTO8s11Z1c/a7K9JIgKfBAx2p89Y
FEL221JGYK2Yla/g47+HZEO4YVFqqy4O91Yff1rUXCFUv77vzoKnEnDsgKXp9oeFd+p9py+GIL0L
TeWEtqk4KcsvljbdNaqJ6JJdqzIKPqyslSPxjB5+omolZF+sameyzrhNMWFr01pN25YYAsCn1wLp
+kBfD5oKtCvX6OnSqsiKjamhQ5h2JMbNgzwTBuBfDECkiaN6hSjNdWBOumtOREo6efScOZl9tJr6
u5PrPzT29a2q18m6vDP7Bx091Lr05+CcmuJx1Dn+DiVnDak0OAf6hFKo4eGY6Kinbh0peItrae91
ZP0rDc3/nhc+jbpyb3bt89X+UUps00oVoBDrUbBU8ZNWMBFPsPmjwa/Lc20UW0t3iNUIam1VxGlP
D7DFF1iW/pEp0A/QI+G2jsdig/CC0V5o1uewGm7APXARSNG6LwTqZuHE0GJLTPAVfhzDHvXz0NDf
UmA033WMHrepMpWbmSXaWxy1Y9ru8vKuVs3xYGO28OIqPw0FmvQ0xjU7O1XsdsM038gsOdZt2+36
sI83km/hxqOlvVwnGWWfyHNp3PVRrmwiq2n2mjF9TRukvuOCHsnKpnXrLGGmEeH01cZQP9i1c5nU
/DDFzD6mtLpcJ27joL+qomManwaP0/wyqz4gqsQ5tn6PA5qSeEQAsqertb063gsUYl7FvHsQxbAO
jHmCdUDYholY7CYJ/YMdBeZ3ESHKnD+DhF/TsD8+47YGX9qGurm0RX8tfYKhkAgo0uIuCBXGMXoi
j6qYOCfK08iw7dCGleHakzwyERO3RVCpSCYd3EPSDMj2MtEm1InY5qNLaac8OLO/Yiw7byMmMh6k
PdcaGHF/ssD9XipDylM5WArghUA8Phw3zDat5lSJqzs6ui3TnvJUAdk9ThrBepEGbt1A/7mq8ghR
DBJ6WarYp9ilEEYDYqyfhNHqT1MUPv3z59KXOvGXi8mcb8HlUkM6gkrhw4IRIkxOM8QJF0CiaCXt
xhW+U2/MRjkgqEBY6HR3SlK41/epT2rG7gK37tIHuXJ0rbQEmlS+EEMvNuqC++GYqjEDDprj9f9C
UJjtgACGqFSWaY9v+esuQQORZjhSA7lB3RMhGhBQXKL63uwloA4TLZyfVpuWwQrKqOnqn1j8mQb1
ok97UgM9/Nch4N/RCnd//dAfMhw+/PZ/E+lwjiibm+Jn+zHT4ZcYiP9DwQ8Op7b/Ofdh+6PO3vLp
75kPyx/4d+SD8S966TYHaKyX9CfYtf9KfDD+ZXPW53mydJWODoi7/5/4YPBnQK3bIBQ58sLb4034
d+KDtP4lLIPAxkUKy9CQach/kPgglprhb4+2qi3UbA0AtLaUOHCOf10nZgvtvN7O0aqT7cbxUxFu
etOSDKq6Hp3h4nbR48ZLO87KqIZnlOY2I+0kB6KkqXsEdZsqFk20cVLzrKM32EktDiletYrkgVKs
r7+14Kduu3r4ftVHUbiVXjuYeNpn/T/sLS8/EMwd9nWDAgmGw4c1xBqaJFag30Jlst6uDTxojssB
z8F91H3hdN2782Qlx0kojeewdp/8oBhOOMUhpVo4i9E77aLWoWcZ9I9qUUy3ftWc2pBFb0p9uS01
I/Laubewz4b2SQ/A/JlMJE7VtwyOaGgWG4xRwzlDarLyRYaQP5/v/vZ8/fs1/Ht+wJX0/Ot90zmr
sCrRmjEZ1nxoiLSyKZvSZDUc9Tbb1AsgAhnnzNy7T3e2slO7BU4B7/xcm1a6ZqQ3H2kvty7QSX0X
TuNbNqkWfcKiuKFhGACnm9R71a/0c9+YZyX+fySCSFGcFU6CiF57F60nuypcO2q0I5oERMUpMoVP
frQPfWfuoM7l4rROK0yCWvtwB8uhHGaGw/EqpezZ4SEpOXaYGeYsC2v7It6zxtrajtLKfJSTkw2L
N6MPFOomwJy2ZMLrz8AAosoBbFt4o+AemLb4kk2hf6MOhn4aRZOeHGX67LTwh49uUQAzRuXWLDOZ
X9+mXi3SqpqUGIpS5inVaO57EGnPQ1GQ+zTYR8BwKJ4NjT7eVOIVHal+MzB2n1zBD/vocgUtIZbN
SqqMdT9mIjbjMLadGieroa6cbZtCIJJT2h61QT7FbZCffEdkp3D5ijKngrRYvoRRiRDOth4c4xIq
vQPlUzqH61ejQbFy/Sowrc5D1mq7V6giquPK603uT9cMM4j9tv7sR/nTFZXQSokTASirX9nCf5vn
NblpTaJEi9UpAI7aRSba6vfwQTTEJPymEy3/ZvmKjIJ6x640AXPhGfnvX+bZN45TjOOSSZO9uS5B
aR1gLq6PuQQJkjfJJ6/nx179cgeWM6NOJg/SCYY/vz4IZdfq9pTo2coCwIGoHYkhMdReH4/JOug1
1SPN7ztuTGdPcobcmvIn3LFPlsIP6cvgr/kQ1rXlaPMMyI85jeNMJkSqVxmGK9/YzFXwzQB34omc
YVKHreJEexQRbCRC/FrETIRV/8nt+3gk5CNAVGcwydbHKiV/eyGmKOvGBHVmkqaAv7SWTmeTFjRX
UldLVc4PRfOOkCTZTo4SHCNcuj2cG1lh/kWM93CFl5q4YkUV9Ed1KJIJG2WXnP/5jfnDpZLoB8j9
segmGIAmf71fuc54R5RjCs6j4wlXdOtcayj7RLM8I10Ftxs3jmw7eQqzhxrc0SexOR+jl7hSPCd8
a4MjAJTsjwu6pWhJXgkBkKPeaTKIHkYgohjNnpM0qV7NGMV6Uw2VW3TNEzRIsTYnxIKG0bmKnWkn
jE/5JsGi4vpL4wkfOO+8DmdeBUy8RvghcCMYjRu35r3aIMSXzGX3wqAfYBgbs3SKL1Zvdq4/leMa
Wbv+lPUTxKakeBGJhBxuzvJG1OQake9DPNPyio1m23wyCbnqTX7d15j1sXvTQeBkLq6I87+974mt
oq71AULZ8YEBzAwvaxETh42Fothqz84U9nujSw8dUoX1ZKqPWp3rT5o2oY6o04PVa4UrMkgc10Oy
2uqHJBqtfdum6iqKQueTKemHowG3zVIRSJHpRQ0F3+Jj/TSpMhzZHiHVooG4HgDMQQSnmkYaP4Pz
ZWhNLL5JcZPW/c9/fmo/9IP++t58S3VBsErkO78+tGbmyziWMFyGqHO2ejwoGKB0JVg1epc98pF5
mdRk+Oyd/sOPrC3HIQcytrYMBH79tq2vjeSLBcu3VfRV85Z3sb3BeGB542L+KsxaPdV5BpBhgv3Y
gecLpBkvRELXrkNG2FkDF8GAkDA25Dosjq/mCOKx/mQ3/ngGXq6PxiuNuI7ClmJp2Sb/9iwBsKAB
WXJ9Qkuo7wM2O8JHXbLvzKdYDxn+GeE9/puGuJ/FeqyrDarjftv1Fd1TlB+QmzKj3UC1fC9NPKdj
V2e3XdIo8BHhUmDPmt0RMN5/fFctjuxM3AiS+X0pqjQ7MBGJZlwnlbhUtA6uGaXnpqUJX4ss3M1o
+z+ruX6rGJg5ckSh5mK5Fnz566VC6jTHNF4MN6k0FmvtFdlne0jEeCHr14uIhloh9AetgPzXToOE
wV928G0UeEg8sHjY6V2rxg9TE7w7CQ0Vwuswdftf9CRoORYr2w7zax3j8U98KPdobD55D6+Zhb8s
HOwvFt0OZEs0DuRVz/i3m11w5xS9HztUOKSdOLm1naQzv01FR0ZdOOFQg36hxrQTIHjUxLiZb7MR
EFZRmd1lUK2HttSKLy3wgy0kys6rsQK22aweZWurR+Ek7UFpMzdRaDpwXnowakW9r2rF9IRdF+dF
prOuqvBWZFV+pziZ6eZTgjY2AAeW40eia58+GzF2Q/iw9gmueeGG+XjLHCxfFapW7frWam5hwPxV
2BJ5OAFOISKQ2i25DL6wd9XSfPTVcV7/8yP3cRSlLq+J6VgmlA3BuPHjoUmHR9FOvYJ/SsJQs2MF
GV3RIW63c8cjmG1dJGAd3bnG541u3yjxSmFUfsV/CVYw8SFg0W5MuyjYJEo4eRMrElt2tKvrxF7L
APwPFP09yjKL1hxYBb25YSXoirL0qiFrL0YHN8vWRgw1Uh71IuUEM9Cd6xcvu02S3TyH9gXEFLAJ
lLyfPDya89sx2OKczdyBxjrPjymX//63p6dHJGDHOgyRKMUZpRSmdldg14pbJXzBRKRDnQHGkGV0
CMt2Hr7UafgDhLFYz1HSe4BvK0F2iN0A3EoWDucEGNXOpxsmVvkak0a41jHW33W1cugyZbzD1TLd
ddohtOxmpxhBcwlNfhFI05ErEt+XYAU6WVUB0id/b+rhSzN2zW3CnMgb66HaKoZAZCLip4GUU7dv
7crLWpMkvKbbzkhKH1sF0WvHLSGxAAMsKl/0GKUoHtI4eBgysBymHiswl9TiqDnAQFCYBodqAqjh
pwUGsXpqb+CsWFVtrLXlD3YDFv8yBizbLfyVrsQwWyZAb/Ei7yB+lS4YGvXWzLp5P/YgkSvskKtK
SZ3lXEkb1KpQM5MbtJ/L1NpktniP8ti5NdJ27dBhO/vhdMhqEwvCoic09NHZtDL4Wsjwp+h75kU2
+RdN6jReEDPYyAVn+ms1yWAw8WbWba9VFEhIzJtvaK7R14VMGqbJ9AWd53WTrMh6cieG0zu/6yJo
cPbd6DNHYQspbkIQPCszGd6nNimmjQnMoQv17lhMg3a6/jLmpnbKHPV+Sq3wlQ93CM3OCVx9wMVW
IktPQXFcmw5Xi0XRvpmJuBGMZXf9hF3MBFzyBo7CgSal27j59dqbGyTpvJyLF1h97/ACr2RlnRG3
hzc4znCSiuZ20Fnzh9CACYj3QyuJFg9NjDMhoch3aSffLSAOK4SdAcpEWUPkLb7r06htWxy8Xi/1
9DLX31BunXg+M89u8/ksRICNsfIbT7dpDMRFFV6yXn2JCvI3lZjZRNikxG0MCb76oGm3UZlVZ9tk
HKJygHYbvX5M5som2QesM5FOKVybunpVWUKSeLyBW2U8zBPhFonCDlCjZRehKp7MBijAZNOlnEEP
uYaOUijV+GGa3jJpd2oxemLGPqpgHtEjw1n7Eq/lVeMS5VWy+efFz6JS4+3+294B2kyzaZXTCXNw
JaHD/fXtj9nYsT+GsFUkHYfJlpd6ZCBgw9/vQG6vFTvE6RuCutDRDvaoTyapxPf9Br8EDyM+SI+p
DO7Sxfgwpx6OPpCtPhmNcNpx4Uz+KQwNk2Yw3NaI0Mey1WMGm7y0A9jrjRbUl3mmr2YQMMSNd850
ZPY9bfZNI5UfBmA6ps5rxVTkai6SI6v1fU4My30DZYQq2obkY/Revi9i5QCMy9g3PizNdhLtWqR+
u5r7Z3D06yqfWwAfInVNtSECUUtcXcEy5UfNUeu+9CYLeV9IsDK9w+NWzvqq0knWlKiPUvB1jTM8
kQ8kcEeGPxpwzEUzaG5Ot8ZTA0D0eEB+mgPnWSvOb1NMKLAk1o6jHBdraF492X7TPFxg/5TQHMp8
Tb0IBa3BL2sHGiSjOdvrIofwQqsQxtRboOIh5qCKRRhl3EH1k10oB3xeOUjcZjC/CJbrddNSt8QW
3MA436d8W1BK41HO2t2oyPIBCNB50PX4YqEMXwW63niKaF7wayEKh3O1TuDKAQTCIYYUI4a2jYC5
AOXNgESRCsN7rTz0Bc7wuLs0JgnPpSYBFtW4sf1cE+4g1G6dx9QLQVl2HJ6yXWe1Pbzr8SXOpvcR
8ok7ZB2s1jweuLXU59bbkjVBSSIgHJOFgXTtgHA5ctORONcGCW9SHYVQbsYUNUbQjy57t+9iwRXE
AijfSO87+W0x3gZaOp3tQluxobw3uYCKow2rMAWUBt3V7cwQRHg6U8okkdfF4J3a/K31OfJP+Ma8
MuvWo/BDSEbRbYfqzwVwW3l0E+j+ciB2m7qxD2W3n2v4NkmV81yH4RGNHMmzNWJIfdw0ivO9M6vs
Fj0HVrEM9jvPP+pPO8c+JA51oB2IarHd0NF/OKl9n03Q69MkP3ZHm5UWS+10KeoeHrPDX9Dm40Xg
InSDvnoPS5LC8F0dZhVF8gQTkvgX+EthsgFy2rlZKl+qIDfcmmEbnBbCkHj2ACEYIEe9kRGip+J+
2hgz6PVMN5Y2Z7MzIowcsmcNxY6Cm6P8FsRce4c32RVp2q9yG+Iw+VnJRuNqH8ifW7VdUK9lx18T
pZ2zmkZlgPSff8umaucEaD5KLRNbo+sOpeAtR3+JYWQGuQ9Kcd767SwZXLGcV3Ui122bDbuIurOO
gFeyniD3QYi9NppQ7CqW2mrWZvyUyUNHCbpGQqx76R47HjbApITfO2b7OiELdxJ2v4vgKHlqOUCy
CHX2+wE/at8xrG5k4c7a8D2zYkbwbhDjedDYp9wJn0Sf8KSNInxOO992QS+zFRlGduCYMMFMMEa6
x6V04wHbHsXwujbxmk6O+qDn2DCpEbXVrKFVAw2ubQmIeAzlNx/ivVub3xleQJ631UdQ6YSjG1Q1
CTBuLNoUFpixVz2J0Z5f1A8JCwxIAUvd2/Orqo3mRo/zd5MfTZQyIL5EYrdBTxjX/rSyoX6vaVM8
hvkUHlHsemaEnKBBzLD2p0XE7p9iBdiuCTBq1HUIISrCYyHjch3JCvibykjW19rvDr3rEi+/1+Q2
QBZgyU5y6KL0EaZ3FAavmY5sKu+tgsdMce1cVcnzUAokmcR1ytSLaZauCSaqUM9MzaqV6bMPJzQO
S/1LrfOFwoObOf1JdexoVxTtt8ULPhQLtCpo4ZzWkQsEKvEozI010WBvE+ZzNyqH7iRb86vRdNmG
rOavYfgzjBPigBMCJyssz1zIPrqbGuUuQ1rrVmqVryonVlxrVF5tp9rZRSnJmOgq2HFsIDg9plMd
in0pZsa+nQrMw8AAI9LovtFU6Eo2xOba+NLGk3XL/WUdnAnUwFDsWkbyRR1ybRMPr2nbmJcSG6mn
hxExR4V06zHSwU0iWBooG2YxAcPR4FYA/1z5htK7aXqvmCHIiJBO/awkD2pbgylS069ZlE8bm/kK
J6bwkT7GD/Q+zWVs4CT5NdkuuIasvoKMidKcUfTM4wQFB45LkUHZqCFcMz2gF0XxlRYAw02AfbjB
ZEbmg5i9RqYvvXHRsU9nhpp5DMP3Q2g1+7ogCq8rG5Rm4ehFQI1XKFYexgKzgFVF+PD8RKyzLvgW
6jXKuR6/fmF9BTK0gmzSQ2g4Ud8qbihEfWigiyJ7v1WN/FZS6XmyS79Lp9QvXaTuhpHDIbyLN9BY
Ld5aGLNajiCiU43XEIYetWi0d7Tu1MVxvdGN4Iatcl/7AISpLFfGEHwJNaB50FeHdS7DW0PmZ/gH
xsmx7DcaXYbXoaP2qhGrZw1ntzHUG5ap7L4hkrcSfC7QSitN1KcyU15QiT/Spt2XDOn43+AyObrX
JkQWEji7Axo+r2oJdywZFE/XR1JsIrolRS8RYZQ4dEG6a6mRbUy4el5C+nPSAYLTarPz5sLaEpT+
jQQWYHqc9CH+tW4WWdAui/ilJT1tVdv8e9aKN434UgGuHEBLs4VVwakyf8vJvdu3yK7xd6NB1DAD
lK0X52THNM2w9rWu3qAj4iw5R7FHOuBGs8bmNghBDMcpelNZoYRHmPRt6mp4S6NDEMJkWTthstzl
vXgygIzsJK/SKUoLUpOWZ1SdxK7oijeh/Exb1HZZA/w4nXodu0lqc9AitaIXeFvV+DxrQNlC5D5y
nKH8LZ8y7YzsooBR0fVTGQn9lR0vXeM2poyoem+wYt4Fk/YXpSB4wQzZe86fZUa0LvXhEKRKtqFv
ZR0fhzjL3+u+eMjpg7mqjTQ27SxwmlVF4tyhKNMvua49JAnSgaIAnLyhHAlmfVf35t4Q8Y9ICqAM
ylvQPDH0J2JY303lxPI22ZqXwTPM0sBeQQVRgMLdRZHvtSHnOvRChlcxYFyHAcu8mhzR/pK+AGWr
VsaVEVj+PXrKyUWKME1E+lQjT/CUO+GdqJLHPOb5r7CPr3Nj2CLjcVAojrdOmKCc1MS0E7WsqXqD
b61O+juxBbsgqG7zFCsyzNwTddrXGK/H2mzKsx4Mrz3yP6YSGHnqqvP6gtq0NoLV2HNPm3bYqJFJ
3dl6WTW/dHLaDaUJc3Jsf3Zyfnfi0KJEVY7GoIfu8OZnCfSAZEjoqLRrtjHkcvpwBx9AnpQyXANp
uHUqNeNNCx/qTt3Z+FPMGMJ9ZkA9VSpHf6Fx8oiUygV6oR9LnTC0STW3w0y+WvqaOSHVVa5z5Bti
VF1im6lWd7Ya/9VYXokU2AGLab5NIgV3uREIOmrtXd9hv2pq8z53Avs+sYsnGYlqn1N3CKHe4eCy
cT/ZXl3b+VGl+3LsMKZRaA8lVPwJ8CKIzOleEzS5J2hhOEjvMrtx9rEgDW6Whn+wJNUn9uVYg3cz
6S3AwRxQmNLsgtQQzPpjZ83p/zVJRvW20HZml6lUmXN6Mjl/uwmLScb8ahWr2c+OTu+I/IWXF5bG
DU6e3gsNKOk0X4sHzm1bYtM39R3jQrhTKM7WE1LYgX9Gtc48S5kfBynfR00hPKR0Ta0+Vm23B9Rv
rzD6UN+xzGvwIYNqZarxj4bVWm0I38UlWFMPCsLJ0jojxEo9Jdqw41RyJ23AWNWjEQeha5JKhZxr
m6tg4GKy4zLtK9OUpUJ7I6EScPOz3gN+Sqh9+nxPo0Fd4UmmgteVe8RCZ91kDq7WqTeRNrgqtPmm
NOCcwp7r8QMDHcnNC5VOdKmoqzo11w4Qo144lCR9gQGeoxRoEQgS4wCHQXfmY59ph9yJOa85yVLQ
F9shbL7WwB94jiZk8TqsRaqYwTikRqqv9RROkN7EymOTD0efYDNAkbagnTLr7vJJC4Iu9g7vdC9C
Dw6turINn8/rFy9R7W/MSdyHQjvl8VbNI8A5ApThVK6KVv0eFvqlaDTQP7adrKRG5yPXFgGt2bFH
v6L+kIh86feQGvg0YHUy6ePIoPTRK1vQTOQPNTHeVXWs0RX7xC/E+kjc3OgCPTlz8oF8UjnVOm+j
C7L5U6xG/XpeFFJN/pIm/hNvBuQjU32NLPtdwihHS/VFcmUzKjGUZUiM/fjJDHx6MW20VqM7rG8u
k9NiF+Zy2Jr0JAnPqtZTXX3t5uk1KssLZJkUQBiZr62sDokdACsq2EyTjFzfaH4mE+ElSwR5NBZd
MqJkWEiNABXcwaor7TwB7YLto+01UttAw2DjUjkTw/5u2C1vI9x2RKkoIWOxqN7OVYJUKy+RCorO
pVDAXCFA7SqaRp9beW6Y4RubaK6Dfderj34uD9i/4REEpGmpIvyZR/4E725+ngQcbjuLt7Zw7ks9
207awmAOy1PG6e7AnruRoqFflNOwM5XA9PIlZbxY1LEOIM8yfasa5RUZbbzOWvkjJoAn03l2WOfg
kL4kTvgN43LosV/fTJgFiRZDqD0GHD18jgJK4oASBmTbKQqzMwekh/5AW6TZcQR/0AHedBmZAWa4
NL6AEqysIMJEkJZYW5HuouZV92EU3U9N+xb1Z7Zusx8KgDF+sC+JcxWxxgBhac2FgFHyWjklde7N
Sgg3LCMuSpjxutd9rPZJi5YdkXQhzfsqExzjKPXLHYx0e82pk4uXLMCxo08cCATRENs/fN/Z0rRV
mkf3dsIoIhDWw5TKZIe1rF9NyGvdqoloTrPIZBPmDnTOGCNlHW4zmB6bpRWzNv0cFWE6n+1OAqOc
EsVj1SQOmb4Nfz9QtMjeTnFG27BKePH8/pIQ+Ea4RWKthjzKKfxm9iIbo/tkcKYlz5ulyF+mrUp/
J/tdaGCLAp40H/19ZMnmoMNec5sedBDbY4iAeqWIft/08gA809oYafS1Eu0Pv6Zakr562w2SxzR8
gXlEFddgPWe2DkVP+jnWOutHkcBFv5+ZB25LHz9aRVejwzblOno0IC7t3dZBAWtD7nLHtLskRX8I
C7PbosreD1PnYf0oKJW09KhWWb1KSh4jJQ9MjNm6v+vm4meq1SOdTdML0LhDeAYXPIbyVca0CWfS
GUiVea4Y3q4IX5NAOorYDdOz1HhQzEDmHjXcrkXg5nZ92m3svLUO/tRsrGxw9no3nJOu+YaadhWX
sckpQiPRqAM5VUXNwsx0A8XSNj43x40U8RIlg7pVylj3OjLw1uZ3uyZAo1qiWppEh9fYx+2+zojo
U6zwhBjlizKC8FDl4jw3gnu7kvZjBWPUB3RsZfX7ZLC25lERr4D8E/tEQIPTW2xuI3T2rhYRzfc9
aY/jMW+Hc5hl9DPsLnENuixDDVYLShhOZGLElfsmV72Klf2QDrQ/4eQR2IJuO6DZ11n+V10PCa8T
Dedd83veYHAhzJJ4mDi4VHHwnI52tFLlspiNbFToONU1ff6vit+xEGn7yZy2M8F8rCDP4dyeoZ9v
7R7aYkJXCW/7KiqTZ0BmxzZLuTswrhQ9fLE1NC30sk/DV6RIHH+NvNiGSrHGERnSNtYaimzIASOL
FDnLuddY9p4I7Hd6BvugzemjWBnJNwXpcRNGaYoPJVnXle2vdIML4g/dJjKYLaeQ60BOdajNIUb4
BQPWEnrxjHYwozpF35cmT82crfWEk7BR5vsJhICX1LRIRVQSg65Yq2iY4UAbzWoeEPgm+HA2FWcO
hn3bXGPBCscSlqMsKXz9GUZY7WXY/4jbU7KdOumAtKlIex8A9PxfXJ3JcqNKu0WfiIikh6mQhHrJ
cu8J4a7o+yaBp/8XPhF3cCcK23XqVJUESeb+9l475NpPTWpBZiIEQlc2dqE+Zq4aHmLNAh459I2H
+xY/zDC/SDv611kG1TDsXE3tw9Vkz6HQ6laEcmh2V0GPOHCeIIr+ZOHgOxbCnS1h18ganGkrkUO1
6JsY3i9rKrOsiQ8N+6B2FZxYs0m4wEy1hZ/+Ak/soShw+iwYa7r6VhTyGGwczbtGK1AW4UkvgsGv
I+MeFwFtKJJ8RlbA1NDCbaP0jhdp3aGYHDY65LlWAt0i03P8/floIETa4SbqULuWz6M2emYi6Ojj
2N+lijEfIPmTrsTFgaNeeBwmmCQVVOw0ANI/Gf0RY3yyRsJOyQeAVopj5WrREAQfnE+YJp8ExoEE
24d1RJk3JmDtrZxsl0uNC7OT7b5UkCdlmzNuQeYBMjwWlB9M1MM6Nvzu+L0hA38Ki3ZjdbWvwcNk
gZBkrVXGPany6qavVv3UU6s9ZLPxYKsSkUVAv4TDmcvxNZgDerZpf9zDtVo3I10kOt2OlBS9caak
v3JglNrVzXPd6KtYwtlPo+48B8qXDqWJ+QVlmJ2QnpBJs0raoFzFod1sC7iMmQ1Pt412aOI15/Hu
ueY0VpmyPdgloyN3GMCmpix4mkA/qakmHF5dwxWHBnQEEfd1ZaP8kbfc5x2QDtsN/ExYFQ9enHBO
kJwZ5Keg+binMlu7dFX3qjfRDwPswaPny+Tq0K19nJlrcwT3rZPcnhn7KHn7WAaQ7918nyXzs26W
Z5AJfPyBPl/msl3KpcdoC3Rw61Dl0drquNHzYEatY8pi2njdSqv6LqYp2jmrFCagiSfRIo6CK5wm
27UpYKNktVGc+pGtnkDXLVQwcpnJsKAY4m0m5tZXh/5kaTDMmYtN6gwBkA+IkpT52hWLIukq3x17
hRpAA9P+EuI5xZjw+JcNUw3NlXYJnsX18CbOQRbw4A0Zo+QpqoBwuVQqpvXsZY5Kk167OQu9SLIQ
cSjHGubShpsQluBYeldSpB6zzsi9ZBy9IbxhP8BVkwLOEuwUVnRoj6vMGJ7RsuQqaKBECaHaq2HO
v5WIP6ouugfFwLhB2oaTRA68AFAkaIgrtyL7JHjGOtevIzvHt6wk3xitShnE15TPPyWfgFeT8FrV
dNisYyN2V4YJHn6WPkm1J1oWkIOGbm8EzBazgatCC4NwPWvMsRrOBV0XJMTHP7UAZHMOeILbKTki
Y7JHKngAMw+kGW9B1OjorWM13MNq2grKnXZDOjqbqYTLgTzeMIKS3LJgndMMNdGWc+YnVhd5Cl4t
rJvtGdmCrI6QXzAvQj+O5oOucU1NtlF7hGGVjWo5PxysWK0N/dxkieJDuv/B4JQ/TqG5Dpk1em1F
rwX22ZRBCrUYS8fDAK64yzqaXoKR5E7k7Bkl3nsS6SxUtGe41qPZ2d88RFASgJQebS38cWXzPBDo
3seacmgYqaCl5UyVfglaIEuWrwZobyUKXtom+WkV5UOfJAP0IChJVhyn0e79kH8GbyR+WaODMBk5
GCl5ztUszRy9qwLhrzT1cBWoCF0hMLy52iYD9pQ+LNIt+HcmakZ+VOfIG7XRAijefxY1pwQtPI+U
3nsSpBMVd8aTPgXcv1N+6VUMpE7l8UC/W5xF6KKgiLd7mhOIUlHqHljVfCWO/oUyumf14r4qOAY6
gaYy8Wh/G0U9t0FYb6WiU4nSHepZnKqCDyjTaIN1MNAG0fyTUR3bAL9UM7iuc64uSd2cHFj1yo3E
fiD7DZcD26hR7ZyHPPgiERG8cRY35zYzqQ8fbEYWxNGstdoYz93Ys8uE0FrxqKaj51y4xe/c0jIU
9NbPhBoRVMkihurnuU9vld5UWz1S/GJ2cGLC4VqRcKWdtjRP1ThuRRO6J2PA/aHW/NWL8XXoaBOv
uyj0tB5ncc6t4ul9uxWDvcEq8JMp1UseVLvUTcInawwPOjim/ej+2DWcjDGAkko+nfzONpBA4Hrj
raf2bsNIeYXaeJi4bk0+r2RhPycFzYOT1C9i/LABNoMNVIyVdAmkDTCLTf7m42eBxUhtqBh2FYG6
ynhanb6pROI8jHZfOcZLp5mwUWfrwCCDxgjKOZMSi3ya0EKRhKe4yeFwLVvVZuZNtjoWjHzxWMh/
js4iVSpquw5kdzf1TbZA5vNkeO0a7m8LS6WMoqfI6bk5ePUKFdriPKmINA5HJhsCfTyzKgJPSDFa
0AHBqLTxyrwhqdoCF7KQOsnLg1w2PT7VhKmE3FIrRIm52RrrOnEeK6tBaHHlJrKb3kvULFvHARaK
IbLFWob6XUyddpI8z6hL4S2QhdiYefsa+FobfbSqIn0j7tj/pYPcJjHFC9T6PtajPgPJ7oUHu5y4
Wxp4llm96KmdUxWR8wgoQX7Vig1I70sj2UTMisWGijZIj/3oc1ScQM/l9b5OsIHhmeX6tHpAcDQZ
BmhXbGiaW6G1UGF0gKGNlb+iuBq+ZpM7L0ybImIO4F5Q/mRoxrsW0Xi1QBdXWkX4r2PIovRQ2pHE
k5JLr6MvxbYUmxI4xMucFAbHBsHlX2ifNlu6tZFTDUOXJaoxA3XEkOHNlKz5g62YVL8kP9bM9MCs
6A9sq/yIFrQYmehCsTkczyHTUsZye6vTjlXOnCqjjnelycEbwp5SUKET9k0BwoyuE23UWgwebokD
H/r31GZ7oiXlqkg4CvUJWKlksTN0GzOjQ7mcEYs7iWkvK25Mo2sAOCbTJ8pdJNy9TZbV/C5rp5Xu
vh+BkzW0v3rJemo5zvacaVfaIZdws6dB8ttkxhAjAEmp2CtglgxwqMCoU+UQBlSFMw+jMyiBRIqY
ZevpleVgnbqm7YlyznnvuCpbrAE2ZdVIAbvEQAcOYQ2ayqvRdt8majMigTsz4lTeQo4lueO89Epw
dYqgxz0rtjmBrw0GenZUmovXbQwtL6vA4vUubofS7k4Rj1v6x8sd58pjTFcdYuK0ctnhe7yns1Ul
63jqv0emyZQ1e3L6UTtWkUbj4DCOJgM3jrYgoZZZ9lnLQrmSIsu9eq7fyrl/gfhxdJr4X+KSo50m
tDgN+rlbyz2FXqoHhGQtwQGu69l8hBZZeiTOObXFNjhSyrYHhSKu5RLq7f0YuOfRwMylWeLATRd7
3ZBwu5RZuw2T9hUJ+kFvtOuINr4S8iUwwnFNZ2/tiQYHOg3Rjg/2d4MMSiESpSfhWH5bZnLAEMCt
btunBF8owtPk9073OLDxLDKe4pRdukuv6PuncBRv4tTnOylFmoLKktUkkqe4pPLcqj/jpmBfGRT0
WxMsw7dKR7xiaNB1OTGTOuLcVIwjX1E1HkXzmznlHJVK53soOIzja8SB5f7UQ7c21fa1aeFOZbHx
Rt1LRm0Pa1JQ06YWaOuEY3SoPmRZ46wHDuKJWnI8HHbsi8M4ewW4XB2c8l/D2d+b6yeRz5jOk+JZ
DPXSR2qehGo9qa7yhsH6UA2au2pMFuaiRWAfRovtZz4+TGULREdYAEuQ6oZsPOdcMkP9NGTsTpjx
WltM7t85byfYFsq0jAdELusQhDkM+bCFxjE060CbIiQbrJRO/9tNEM+6xL1rCaqZnlHq24PNxEvo
Qx6hfUjJHxOt+XXCUKyZEGwa2/CjAtGhBYK6zVMutxK5F6f0zm2txg9H00KQTHhEa/PKnecHexq4
aovU2mjy00y1fCMUvHJYlSgjYn9aTsk75ZAPQ0D/TctntVUCbGalk3nt9He0obOwJIfZorHaemMs
ozhMA1PzqGIdpazOLJpd1xbPbU5NKlMLluPgOJG08VwQsRsnZu/RlKg6y0xq1au2C5hieLGZCSAV
5SMPSmpgE44DI4lweOHDnmBe/FQK4Yt8wkBfPAQtIydVrT+tCiGxLLA2mxQZmTEm2KJUp5XU5m8t
+hkYdexSxpxhbnhRXz0m1rCpEmweOQcBGnw9Rb03gb1L0HrZaVhs+0bGhY44DRzzzImnRq/EP2lB
zRuqAo+FNEYcnLLb3D5UIycgyz6bRX7DQY2rR+Oo2lBZTZcpzXa+G4l603fWbhbMSqisfioCCq+q
lhMjupVrZOhvtk0Xgb4vavujVzmfNbQXmDgJg+bbcVGqKrVL1jTAnLDHAE+M2KyoCXo2ufLnsKEn
L2VwWA/uqQ/gF8olLWEoOU0U9lEPy8ekZZ7vIjqsuiA9m8glO8OKD7kRc1zAvrstmdomOh3lWeMn
On810Nud16Y4e/jzqiIEFhb6qYG+Zrb1yxBbzQbAIHWmXjrzgDDthNKdwT601U9s0IXLDovZhfnC
rjDaFDa922DC92OfITBUAoIuJpI0VaOVGRQQH1hpqBYacHK0DS5lE/JP0DxYxigIJGtbhQAXb/K1
LRuk2R7Vri0/py5RmfqwjlFX99xbg3LgGZyuG2NvqQhpA8p30+b6eVK4z0yUkSpzSIQ5T1r83abq
XYWSzNLScclpyJ+g532mx79RFCSeYsm3ruCzHhamDOfJrVUkn/c8d9iq2fq9mhRQMjpdV0X7NkB0
ofMBG8SLqDmEuRwihktiK1tBGd2mpOVr01cch/vgpAVoZjrTo8YB4+tO7HF0WlZrKn4iB79mjDtx
zvuPXMdwOTGdgY7VfYUSOxK2MC7XH3tAEmo627jg7F3FbXKyInlgIy54fnXmJsrilzQRn6ELM8FU
1F+Zgu02pTZ6sxP+ozVlJjWJIQ4HL4sYj9NkmoKtPZZvk5r8ih5XjA2EM6wL3O1Z8w+txxqyey2S
Qzqy/zMcnuOuAFnrYFKYXYoRVaafK9EX771dPBjqsLWGJN70NeODNON2NI1gM6jPsPDXVo3x1Koy
H4gEqlfoMq7RsOD1nNS1XGYntdF+RTB1bymNPNOmDcD8h4rxGE+sPzEtVYPZv/RJ9lanbB+YGzxB
SFXwIJGtGcnloseg2LK9iCw79M3kXbenbOtY6Yc9YimJUfTQGF6EUzH0YfFeazbLZt4oXpsUS1+7
Cm63QFYomcSz2cpSr9KyXaPH32Zx+y1x30IfwZFrYoXr9eR10DMszxtiMOMx6NQR9qZNy6Nbv+Jp
xaBMR+6ayhj8hBgJNACA7Nr1dcUxarlF/lVx9aamOKPnpL+FAyq9DcEkrYfHEWL5etSHYY2PqKVC
puVzbB/EWG2nfFnAADbQ49f/Qihm/oihZ986ui/ilhUSK9lam6Z3F6e/yOyTw1/mPMa5hsfYfu91
rfL7agKvYvrq+OOUhnnEZfRVz0bvFy5kJjHrlzDXnY0cbGeltOzrhya/a1PD7m/6dgmKoqnzwQ2I
kqOjs7ceuq3NHp5ClBokUwXYuqRh3Bt7PPQI7l9qRLVQOU2fUljgy7BX4qCl4DEbJy/R2F8RlMSg
2w63aXgoRdNRtW4vdLP6W+3qF5F9xdbYero19Kx4ExYG2aHfMJeirSh0EywDlJ1bMfj/eJngIcTF
R5VCYJ8sJwGeGg6xyYeamGWxDNCtjatT8eRqX4rapYdWOPOtsApxG/TooVTVF7h80WnKZPE4mvMT
DuaMEZgwcG3KQ942yl51SbVR2nRVXbNFCcahEyaMefK8PdQNiu0Y6Nc+ko8Qw3y9mJV3+HcPZRb5
szlTPjanTLrIyQZmVF/mtDnFGs/vwXTfqYiK1iKusOVxqIHEw06vofIyxp2a12a/J4/BGNclk2La
aKSO2TOZGmo/FNRDjjK3rqOh28AaHlQFbdQIp5BBe92+lHywTqW1J4hzF5Iu6UNbhlsG1kfBWPkY
uW3jxYI+mmZ+VWokM1ImIR85Fi3Q7waAmPnXZls+JspjVKanoYvYrzuouk6sHwSIUlZ8+1zMUvHK
GAtGapr3bEzcxUVNcw5q/jCFDX1/LazdeM49hBuLh/eAUGWM19EGY9Kr51GzdE4f82tLr9zJYZTv
yTDZd7H21djzumoCbWc5Cu2UKKw6mHGP8OunKQhY2xjbvFqG9x5RuKEohgsfO2Bxqucy9lhAo6OR
flPbyLzFzq4wjA3W4ARAqwaRo0Hw1W44P4MNAuF+1tPIa64jW+KD6sTdwayGwWPsfCWktmiusb5O
TDROk39hwkoqg6uqJCSIaqdDB4nW5Zz152LszmSE8LsY+aqwXb+MpnJLWSEhcGPXpsNZOEV67ed6
Z0rqJvqKXV8KMlE0zVbt5mujNIKGqrxf2Sjy7CuDQ16N9jqImatX9UZH9kJQsFgkzNx9pNhqnAj3
QMFvmr2Iw6e6c+86jyQoXi76KmMP+NK7eg5xC0zmrdBpGNS6vYr/akqmqwNqPAjaySfNXe9dBd2s
S83XHPGfVtgSz52SpUR3lrEDzz44Ipu8ivVnVatxqdhF9C+ttobVvyFb5quMJMJRjmzVBpn/k24c
rkVC5F7Dd7IyciVaFV19a8Za26l0GRc2btJYUjk6sbVa5wYnvgiNtiJTwrwMY7JrBt/jPB/6KY9g
Wo4pt0Vk7frJt3lnf51GvTuNsYId3N5Vhr73Xqc1zzE0/fD3rc4z3htzrOJmQJ2gFtJlL8qQjzqF
K1DlgQCbZrXnSkS+bCv11i8v//1ct2+V3U/HBkwR5s3BZOhc9aekTHYh5VZIw7RpmHRCProdpKLc
0mK/tm1zxw6KOkZby8tLVXL0AWbsbs3lW3sUkIoG1D8WIAUACifMkWqYM+u2fvl76WzEIscIkb0Z
BJ2q/rmQAdveMGqvYxyPeAX16o4HvTLoVtRHJzwqgTO/EGL+LLUiuPx9R33ZeghyOtk64XVLoJIC
wCsPcOMSo5VQql3BCbV6y//7xdgIaZswz1phuGxqG/Oxs2YyMwYDC74JKx7NeZ1e0iReFxAJ7roe
qHdRZUcjNMuLUKOMdpty9KK8NfwCfwZmVWqMmse8YRoqqTGIOpud9RQV78jgT4Os7XVPYeG2V5hb
Mm1den67es9zH3n7D7uBXS3ZzuYUU91Tjcd2mWn+vaRyYrpJD8s+gVHzl+UXS2zkLzvy9+3fS94b
Z6A/jLxEjzaYUAebm+7B7TIEs7/YcV0rjKHt4Lta2hm1d4v+2oceOM6DCdwEsDGBYe190sR1qQWp
8PO/jZWhsF7V/UFGafwWC3aOTjfg02ij28TOccO/u91apsyOps68UI+qL1kYNKALR3tu1earX76z
p9ldj5Y7eMYsOTXb0UvOXOE4lCAzy8axHvBrL7/y91K3La0qWf+KO/dH4GJ7mnpEGpVA4UsNBm/d
Mfq7ZZVsfasVz5SDZd7gYLcjlwrXClFgES1eKN3FY0b82hvHgRI1KiTm2b0WCApX1APYl1d4eZQl
dkw/OQQVaBlCX3LB+tGKGp3MdP/jRDoSsolwYWv1UzxF5UW1m/LS9olXuL17zJt914a4MyeIQKCf
2/vfS5uWh2Ks0Kjhjt3HNiAP6sSbPOhoOILU+p4VPhny6YN4ubItiGj/9+OU/R11hHdTEQ+Nmmk3
+vs8qpjnwhtwRK9nl3sKf1bn6TV1ODNBDE9BdKQBlOZ1JTW7lyqNMC9QI8yj2MM9Hp7qIk/fXCBW
ZJD3oqyzl6QqwN4RnLkrc3wkXi4RtqmdtGAQ7ulY3NaumdwVmwbUqNdHRoQVu0eGpDwTsNLgCSUp
FLWvqlm4/9BpG0n0VYqcR4BqD8dlW7AidjojE1nymtbWL2IFCGyjbVdSLejwW+409lvmI+JJZqj9
o53k1bWElsz+WaXzi/ebDk2+/HsBigXGZMoIPSSp64/BqxI52iOn/OhZGx0AISK4lqVabPNODlRC
wb2QstH3RnGNIvkDzzU80v7Wb2w6pw5V2X0Lwawnbdkdkn7TtdPUP+Wu1S8ZFbbydldvtYbIpCHN
5KSNnZ/bxq3liXpLR0v3+f+1O6OX/SPOwJUSaVtaYiG9LS/pVET/fVWU8qcUxA4solJUw9TxF6le
fKWsrfdcp9F36MaWzbke3jIURKbjnxL/zI9wC5ZSZJ1HC1uib6li8GEpJLu/dRiUWH4IyRuvGpEZ
2wJsyEaJw0vYDObdbLvwhoP/d8S8cpFR525ClyJKDHxHu2WFFu5gcZ6wfXaqua9MnN/iccDxWorA
/1sc5LIqzJIPkdH7VsWRYwoEdtIZzYNtNmAuR7el/hvFp0iaF60wMTG5bOjLMo7fAhHF2zqqpa9Y
Q/xmx867mZUU8rUaxzfIv8cQkttRX76K6ngbkAm4QSxbZtXVu21HnY/d3ti6Nt7DdgJrlDrMEftO
CvyKen7/e9Ft41XBHQtyjB+RI+J2DqN1wtL3339AimH2HeW7DXQmqTy1L0rlyyW4awRZe7ViwIZB
avxWdXFQ8vI7r6KesXUcP3dgsqHn0EtExeVK47ccFeAta6dJRnYHCEOyEvqXMJgo2Jn6Y4IpxqWS
YmKvjfFmpNV8GSYmM8ItP8xoatZuNg6bOjH+0cqerSNYma5njrg7qFdkp2s3xPBglZ6bCkAycF5n
2/J8R8vVL5UYxLlYXrQUrWr1970B9n9LuFv/79ulFWvLXJOm86XUbpiriJF2kR0Gcwld2dWdUFqC
B6cOfEXndFs0VKzHhogeR5IYjxpGaCi6LuO3BWcxTFoMbJ//ZOjt7BRbuFS4HErrFe30tXS09qt0
SppTjglDgLO1lKnqRq3udFvJPJdWu5WO0Wgzm6g6f6scngn8FM3WrfAxV9Fd64psRw7b2sWNu4B+
9HRltzcZZRPVXYrskE1ke/rvSzkO21QdddL0Ef6zPlVfcntSIVLSLKaW7MnVQFU2RY6nWMS5e8+j
uj9pJeeqiLgVEzHnFZvFrQuoLm+BpKPns6/lCYS0FjF6DUh5tfJRDqa1xXzDENGNMFYxigj7kjTN
7M5Yl/ZIViM7x+RgCavAlU7+ybZ2ah5+spyAdn/XRM/VGBwS6+O+JwPdfEmwcMdch0LPLH+tfac3
Y13txtfWXGfVukEL+snP6W4+kh6jaOy1q9ats+kvLopzu4q+AxLuC7Z1rdJPo1OVrHr1Q/urDG+1
FEwpD6HGO8zPA1J9mNSu5gjfag3BBR3y2wjkJ9h3ZkF3V64FHbyfDqN9t3ir36hEa7YKJq2cHqho
Xifj5NdTUm5undOZawzpm5INv1u9VOisLSctl3VCuM+0M+MZ0PXyjGaCLl548AbOcfVQQZBeOVXz
lXQaw8qy+jYw/4TabcBo7Vz0d+YHjlP5KUtKTu0q1TlrwUitg16gatXRvAulZo3Bz/EqKPNMLA+t
mJyK8w/GCSSrtnjRmJB4xF2306n6cq01nXsvulsXu8qkUIvtXJ1sMGxaT6FPAsoSMD1VnlarmBoz
B/+J2X+268HDqR/beyr7vCSmAGBXiSfbGXx824Kn4rXV+lPKZjWcQFXZ3veJAPOQ3yzsTsgnGr05
8kyu0S9Qa91up9rzoU5vGi4fYzQOcqx9U+OgteG8f0zWfav4eQZObdVvLNT+RlsrFaMp/tVleTDT
YduMFEQaR55O2DxRGjZ6AdlFKZnO7KvGxlvSP7nLA5Yas3ejG/wMb1+4yr6UdtoLNBdOd6/pb5iy
tGvb4ObctHftnZ4HTjf0igUVMWVkKKefNhFA/6LoPPj2K6pnUyIrqEHOkw6HNArfED4nk6vsM3de
oi9uDDN548IsGZgZ8ZqgSIMTjz+H//ddvUDQzI4zHlOmIsF0Ej/OyX4eH9QPoZO6zKV6KSYPUGUu
V7F1ooH0AAZ08fvFPhY3OgAQdzG9KysVyz3uWd1+m7PkizaHioypzO7zg/EYYQlG2hM6rQDBxhT0
mW1xGjiDJ5XkpsYjfdX1uJlu4clIyIKOvNtv7idVbH7/7n7qmno0NM+EA/lTy9XyvnFlsOmIzP7e
4jRiP15RTrca7+NDSswgmoaz8jJfppu2nyC9/mALj9LNb6AvaxS+BeU+HuND7w975zCFD1GdZZdB
GWmAmlXCqfFbT39cXiHWZPgHx0HdNkdrv+p2yrJGlHb0mGLkS+VD6ne4xNEzEmsXSP1zSM945RcL
F25WqO0N9UWrgbMPuadutSrlQ2B6VmZRJ6ro7WGYVjyAK4k/7znet9tgG/p3PadYJfSDXSiOyudq
GU/bG2w3eGzzaN2/TclandfNq/YjMk8VZ5e8J0u2p7xQVrgn0KLnv43B3H+lvCrpqWNd2zr72Bf7
hkzbWv+Qt+lmXsLnibOzYELnkXlUOfjPb+6ls7Nb2Qo/lodg8H67PvfVNtxrolwjYlH/trWbuxmc
Cm0H2ypFF2w2sX7hGii4IwNyrttA2RruWZsuVJ+KfUJkhMo+Jh9tzuXh5acCRi5WnRXWIOa9nsYg
MMO7XWDYZcTEcJJDrnosqpp+TvVCLt+Tw65x92rRPuLp50p1RO3VLlzgEtEMtH87eZ17jGcoFsVJ
h6jCVRIzenLUVfrMMJcWCMKAq7JwvBmkebntSTWN6nBAzlgzwEM9qSAY1tU2xsYzk3bL/WY0N6Sm
ki66hOoLrO/0Nnfbsj7bXUzh5oHMPLLGsjAF4AnhbDg11IqfsDl4LZwNjwktEko2fNn2WlN5MziI
hpAKAYCtLMl2NblnS6iD36YpxfZ7xFbMwgF6LzjLHuO6GZ5jZEilxXoUf7LB4h1ztCPGPZwnEh14
8JI62BsNT+W5frWMin3Kljz3ekzftFHsXCobVfzGJqMknIrKHhPwfPjs2kubfUrloZ2yHyxHxyZR
EHza18gCSamTqpC9mjw3abeTxJnes9CUniJoaqIx1LNHPOQy7oIN0KfqTLZL7MuxMnfOXLWXeqC4
0OSeeYrkMgLJVPMCNgPEhzK+FkjaX4Wh/ffF8hOlZHgVh0TsCGSrW/jswQ5XrvuUReO9JzZMyAiP
ezfLDBwiiWp7cEKuI017di0hz3UaPBJu2k5vjVlVb1VcqMcWFdSzqmqBUPAkIOYf8XbNhPGpmG8S
+7UPkXRRb8YzusToz3HTr5I6dfe5umy+usx8HGnZejTgbZitcqez98Ug7ovyZz/qVpwjtDNDztW6
uhGvfm8TZlbxED51ltZdq478Mg/Px78XUoYPMlWMI+BPB194yOLw/w79fyf/v59hdbcxiv3Wg1o9
kMInRR6n+Xc60Fmc0v3YNRLm/YjeaJnxS7QkQlyVd5nNf3CKO9XWt5EGZs5ahJuBbd6F+tIvTS05
diyQsr+XYMIfRX84lZC6vI5TY1FRinjlTrV5UxyZb9xSO6qqHR2byR52oZU0XsE8Bl9A3u1ogYoe
VaXoz+xbTYJnh0gsnZ4D+hH+B5j2kXp28VbSkDB9JHO7ixo+lg2z8naXtVycMcGhj1pV91aWus95
m8yUVcdfhVmetYTTkxgG9ao5CqajCOE56aYL7ALXn8YZ20KhiU1m9ZMXODEnF7sO93+KQKVE4zUB
c8YKLvmDe2Y3FrmmG1i37uLINliFKif4HLvovhOMyLQe4EozE86cmoqjcyyir5Trb1AjY5cr7Dnb
UpTnrqnLs1nXW2HU0+HvOzXtD67I0vNUPyKt27ek14Kl3eFxJHSjxRQzKuqMAcRM1FtD++zGTXtr
XS/f/v3MHdjqy2GBSUwLuDWravXYQ+bH5C3rz0qbCt/AiHD6eyktqzxI/gZR5NSntrsqUc2hHBfd
ceo7FbeqqZJBcMajW2GcqeGhrJ2g1/d4Pbn2q4D69qqfilfeHnxM5fQRJ5HJXZoV+2CQmFgsTEAS
KO6aP8kkvNDZT4klT6CceCdbTcMHN6CJZ1g8IciyLAkK5ldOF0VnG5Rt3sr4vWhIxQm1wGQvcr9T
pbNrNKt9rITGHUt70tqsMHYqpZOf4so4jGSl8ZI4p262AJ4w1om2cTsSgixkfp3bY0Di/UWvQXJk
w/TR6oRyw8qa9pE5Gg9W5VKDPMKBi2YXCEVvXV5z18XsppoYRmaTtg5mfZeJkilM85bMdkCef3GS
F9uestUjQeQ3DKRY7TIY5piPkRmHmKFFO4vVZAT1vu1BfDROBoFA1TVrm5sXtw/nXyOjIDMbw/jC
u9Jha6rFDnTBrbCN8KzWQbGdAyrp4NdwO1qZfaxJBiKxc/7Aqzp96B0PfXfSeyqw2voKcf9uyL7/
LKvgok4pi7hKMzXJYeM+GhmQwWyaTkWApBw4puaHE8bDqKuED2YIz6V0++vfV/A4h2vkzk/Eh+Wh
rBlT2VYCBWxZ99pZk6e8eQvi1LjUjG52pjX8CxO++9Nw/34+SFDqUWTxDJ8K9gklNlRBmR3uvgWA
jzuzoEj4/35JkYO7EUASIZLY2sHAQP3HQlSWFebvKz3WBx/22kv7P8bObLl55NrSr+Koe7gxJYYT
p3xBEpwpapZ+3SA0Yp4TieHp+8Nv9/GxT0R3R5RVoSIlUySQuXPvtb5VR9Ppn19mVf/3bwlHofnX
w+v8+1MSVK2133Srf760368UzJO2jmNEkr8f6BMO8YYxpaehCU9NNas3w2KdyjDGMqTPkl3kzAT8
tHI69w4luI4LE+XqdDfn4XhXzA2Bv318DaVi85/fq0Y2d5HJ46MleCs16qLliSIeBFewCbnRNbOj
B80YSNAtSSDQfZYvSekiZv7n9wXKbd8hhQOIybvhuXjOmra7kz5TqVF1NY4KlLNzPAdwnb90w36M
E7AJim10m5jDAWDOL/SNQFZsNIVgtDji2CBNrHTL5cwq7Yts1ZhJsqXpe9Ac6yHlVUbRXW/G6rHT
xreE0bJsQ9TdzTZiQ7u4wn9FJqXt4jGQtWtffCeNdmBMvTX0/x6Z0bomNHVf5KPxOJlEEUiEP01h
o2gecyJS6+pMXyo9DjrhK6TszQdj4J337OptKEdIsfSL9pGUHAyc1liNkfyowny4L9NerPEkHnQz
94I1OcZcU4JayGJye9IrzQt8DxOLnszh2YIkfPbJnleYgEBI8x0C2D2ghOfQRSIIMZDgt4SGwzDU
x6yNbusOxEdtxNrGZF5Dy2A+1RiiCz3Z9g1ieH2EntO6cRcAnr02zgzfcinL3fnFE8g4hIWuI22P
jEd+LB0hkp3LcSVk9FwXucGaP24m2aN9d2W2saKxQbDVjrSCHFBZI1gpEsY2QFPXkjnKGmCBuaao
k8upfMRCFMMEIdEPy/wxj5OK0QUm3LgETGYUp7hjulSYRRfUZrMvo+zD7bvbAroFMKhrZDUvCWSH
O70rLtJXF0807lo5zBrYwvCxadWhoWlMsY/GtA9X7QRpBTuRQm2rD0/9Mvq2O+SbJnXUBrJUfU5n
cUT1MpPsHXVLk3WtN9PwSMOPwPlkXqYeTEL14cGuKDxbg3T2lebrcj9SfUTjWaSoT0EHeJTa7FhC
YwTSQhObWxtZdp9blyx5aaviuZk9+sk6quJGF0GX6OfSiaL7pkGQUzJ1ZwxwYn547UN8XpVBUrVX
sJ3jbjyRpGEHLN3L1WmtwliSQ+/IYk/3iejKyvhuxM4RSIDHTlrnqigPc0NqQg3hNnD1+rYrsLJo
kbyEXftZdcm7hi193UdDuRexsDldRx5GkzFZd63zMaYJJjPVtoGahnY3xKm5yQirIt6chlTxGc3+
qa8TnFjo2VGxh9jRYuRcRcbVOIMI9LwfR03fbPC0ek3xXb83hfc6Mt3Aw8rMtJ2cS64PySYLkb8C
LWA3smdMtk1KK9PhVeq/IgIRdzi8bnsG3XieijfT8SaU+UMwGjNxxlE7ku9ThgeEhoHW9F9Nr9d3
iF74hdN0QrG3pkzyMHE1zPebuTsuVxCB9UetIfRsodLR/KDQ5/bHJREJ+hjDVKhV5cUcEnvG3EYD
kj0zJrw+iPkWwsSTN5h3Y6aXO3JSfqlyStck14MmkGG/wVtBZG6/LQl5uoGWTv+id/Dimj5wNf3T
l7SikfRglBpy8OzZkpUDfWEml6hvST7igwy0Ik7XHjAoXHJwcHrRvWcNAHLsR2gV55fWrHYcGWl5
P6tS5Hv04eTyDrUd+H35IAbRHYo0uslUAwlL1eOms5E2uRkSDuZgGzIvWRfVg2GG1lobnE0Vjq+2
7E++KnZDW5GOSDhpKQviXgqOd2MKUCBE+5X6qHZ1b5jgyGjaXXSwZVzsEi1l0VXjfHFE/BNicyVS
3i3pDAF68IYyULFuHTIdWR7n2IDBirWNBgkHSIJjyK3HeJw1dC3O1qxalI+xSSdppA1k6jRnE7Gt
OTMrpe2ckUO+LoeEhn5429RGuLg1BXJlTuvaoN1M3qNGYuvNA4QkSCN+h2Pbf56GvlhFJR5db3DW
jt+/+TrHs84/2Y4t91EHuKFCu8SdzSaeaBJ9v7Ou82g+gks85AOSMMOAFzS6lB9jW9KarGKUpRPO
HOGLk0cjErFjhuvCvquteh0NkY9GgHYndrl4ixswJEnWu+atlgR50XGYx87VI5udRhN5q9Wk+9y0
cvpRLIiocxFuw5tIkXuxjLFiUF06CdkHBReEy5mEm4RsaH+K5ElKcZlIA7iYvdqSSBVEZv+sfIs5
jsZfa9fgfZrqJswGe2O4YuQYbJYQXROc6ssoVlXM9PPOgtAx0NRxctkEAsHFmuWCkz31BJp4PM49
ylInyo6xqpszootXMJ2nqaSjocn63WOG3pSsdcueuMkYTWpQAtAftRHS7GHnW7+KLL3LYvzD/UyX
rpk/pE2fuajJDXLr/iMccMwUU3lC7bSbhu7B8pKjrREEpoTdEIt9hBBAp2diYgjbyT/5bf+YFe5r
NcWEB6jHumtiJIoCBWjuMt6X9Z03z3AxNVQEqqh/8jAP0lQLg8xQJgvdptEmXOItBjla+fuipAGI
yIeablqG2hxzqsS9ysFVuN4bfetli/4tdYDxmIZxK7A1rGwMhnMyIHZJx60rTNxndrrz6UCwECDw
I9OdXQmHfhRxGCibwGzC/GQkXxMt+Y2GE0+VmndvuCbKKex61azznXNbsPJuksGwTj5xGEj76F3h
p99OBDhdTArm0ueM02JGKCRSGMJz8RVVrRXUTvRCNrfHRvaUaFSlIzMPbpOQhOKID4VyrBtRuVSx
9tbmlJOpD9HBzqzvRDA4uKnjMbykJ0pdZ63HMaYdkJFsf/ddQwA1YRaIFEUALhjxLukM+oRVz/Px
CSVe02DkiHvSi5tDRqoV9yI9HY846l4bXirRtC+dWT7CiHyISXA7c0ujNNQsvP7RNS6MmZ1sOvUl
zhOR0pH3Jnkp7aK+UI8K/Od+Rwjl4vYUOzwWi8jlwxpSSg7IaACX+pCSv/qo9bm+awwPAkiqYDVF
CZ3lkgFUXhaBWs7HVkiIWuV4gTTwNQlz/PAT4z6T8kaJzjhE1vjWEprRZ761d2PjzXkwvci5dUcf
tZoDg44zKTuPcTdjE9q4jbgj1W41FrNATgNaKDmbNV2wJuKa6tok+M0CzkOxkFCwxce9ftuh9a7f
pdNqVzZj2lsChguJ6igxOBbUrbPDLYRi+ZYQB3OD3YSVInyu5XCaiCs/EjjSrAuj++RW+lLZa+bJ
Nsg1E3ntAPiG8JSbnN4dFud1Gqqem6GD3GAypCuqFrVRFsy+m28MPCkb2+uXGLRR4DYuGSr7P2ap
vRQdzJaWeMr1aNPE61PG+EowWsOj7m96s8cG2XXnpE/gEzv05HRL/ShWg1OOBrW2FOAXHdXUEOFD
0jqUsb11rKS5m0v9YRAsU04YegvEzQ0SYCZwWKjXLK/FM2msrQw5MI4aa6eF7afvjDhJIEOiJC63
VVbap9pO3w2N7RPc2jxxRLH1V0k2cpXa1zCNnyFZpFuxQNWWHMS4y/Ys/QiAHYb5NiZjTWDQnbZ2
4QOQr7yj1tEoMDg02XnUbpOJ0KlIi4+Tz74qMbTRYJ8/69lDMteiDEo88x2Zt7FSZX/Vp9jFOJvR
WiNKJh8CL0VDoul4OkZ1P+TcmU4xMVOK6cc6RuI/+WLNTlVTHCPmjt9VLrCgpOp5CPN9WZAlnlfq
zevkuiW/I2IUv+Z41fBC8AqFhX1AslmsaIhGUBjCX3X/y9NppdfY6tAZhXRElHkiN3He4mdBUIwo
H9zlzDpcWbtCzeFBJfMDukXE0on/mnraDxDWapsmHtiwWuzCFKFenXq/JifjyFXcO2G8uB8STLtZ
fmit/Kr87qcazKeY1RMTeRhum1NbVxoxWSCD8vpXVtEvEvPeVzT6GUYQG1tTeejjvappFndFdcyT
YsKsnuxIjzEIgkeuqODErTJ0nG7svCeowzd5GNP4UE/9TCBBHUGp7ambqFpjcZ4xH0R1i3WxzUk1
mar33MJ4P4BpGWBX1XG+qp9m7FTlhKB80o5eedAaz9jZbmXi76teJte4a/D6KTTxsLSzV5ipBicP
BCj+RLPbbAQfpVHhbcbzHNJr2JhvM8RV9kLMJF7GZxR7l06V10ZzsCA69RM1DH1+iWLC9bht+eSC
ciSQG8csnNV39F3mvZ2oj0iDvKC7yN/px9uCFfKQK6cFdAMHV19qYlPU1p1ber+8rkBR3l2TQo7r
ppBkH2vEFUKvenPGL52+cmo4L6lBH5z8p4+2qjcEbfxmEj4OTZ/gcYgePWOQB1zi68gcsPLOznIr
dEGnOKICIj94+vQA+GZFvMVtyF67The1+CCtdeJEDwLyAxMFALBGhvmFk0otkZZPYZFuBmsQ24qi
OXdrhDER/oRWtbs+5wacJ3xqWAbwgqc4ACWGUxXFjN6l+2PMjJj6/KGvTSyInbjpUYUZdBVBVzCF
Q2rLPqecs3Pi/dr2qARWRPtRlPScDjVmXomPQ8OsepAnZA8rg0NMn1UNCXd1AAPkQfNwRmMLRjXF
aKSlN0vlRgi5YyA9NS1oU1WCdJbeoZOqYeMVWLUANRQ+tCgtBEEwjCcshxs+/V+JDzds7NN3rW92
YQQV1sVInIrsCTFHQPjaGuUtzpd6/uCEK1dhOPPzbX50aPT2oNbrcO0xSdSgJojkfZD4BbOENPf2
TTacV1ytw0yQZ5+Q2eAxQwqtm/jGl2du7p3bV7/MHsct6pfbxMvf/dzgrChxOfTzdm4xJ6VG91GM
zTHK+nNn93I1duoCvYga2WweZs0ObK3C82OolwgX4WpKw59kHvdZzNrkmVws8CHIE1q5bv0y+PYl
NCnYY8NmoRzPvbKjrT10y9r86cZJoOrzrD3oLa0i0ywp6jEDjdl9Pfjn3AqPswLPL/rqsRPuc9Eh
0pwZ4KAmQb+byycHkE1BOyn5pD3uICllTuhr1XM9cqxp7Cetl3jFK9olpj7sDF91TDrUDuQTc8hI
VggXV3Jk/uGZ5X08TcOG/eFIVlDQ2AefOini090Qma7tJzk/G0VbbnX2STzXVnE3obPgzg/qBpHD
tCwgEL1SSgV7ZbV6CXMV7VkNEWXlYvcn+wBLdCmetJixHC20lS9NEnxYsc89OGKrhEfr6lRpU0Nn
sli8vDmW/IutSbmitG3XMqppPLv17ejjIWia/r2OtRe6As02rEZ0GqP15biPOK0AxfR8ShjmjGBZ
LUqYkYQFRS0TsIATD7gY3BWx3e1pp17RgX4tYskIEtC2tARIUw1puquigHrDRPSGAb0dnee57x/R
5QG6dMtH1yjOeRxeo4b9yNU/rPgHqDaT/JbmeVzENxnyHeBRr6iOhnWR3gwIBuAPPVlMROdhdNam
y+2EUXTpz/ifWov5Pm3xKbdQIUiqMO115EENZUzpGg6XvZHcWXg36S0MO2/SP2xHPo641GbOJik9
Y82u7uMI5lUWx7gtSshIelt8eFrn74dSALQXxoeWMJrJUAptxMRf6g/2F20YJsoW7s8wbVd9wcHR
ZU7DpeTzNlQD+w0VaKndxyWbINrKKrA4DqwMYya8J8FErtaF1JJNPYSvpo6zLGoxOtauCEJsMlfq
xmNeqotq7L1WEJ+W+wfPpXdeD7+KVr+ayNs3yNxvwBDdWv20obP0aPs4msGl855A3K+FwqIObR0o
NPxW0yOEQYF8WneOgV2mRGIrLXP7ZcLQDTwLmleT4zjpJ9HsKDPNGdmga7Q3iQMK0o36/ZRTvVND
TjAoapJUp7cFDWY59KadEQU6xePjHJVfGAxpjqYK03BuUOCgy5KAFW0YjRRj+beYxbuRy0cOdTB0
hnQDb/octh1gCA0HpsPhD8ZCC9mJq16jTbsqCD51dTB5UxeKm5xDUcX8AjBmbVi8+65Gz8zd4ar2
8eTd5rr2M5f3GeTh3WBjCvGGhH6q5JRXa+ldivRr8iRNAketGjHZm660bt26/GRYUG+Eih8iZOcR
UUQsQkkg5xiNjhdZhw4+Vtq5L22fvdXoricGmpvCNS/GZH7bPerI4ZKAWiCeWMEQx+baViDLPOSl
+oiPIwGjgdoHku9Uk/9gx4+dL+y1Tub9ulIu1Yxzb5oiDtoeuk7sJc9JWGYnWYl66ydwnfXBpZvY
XBM/VCsrKqYgm7kgc9s5DSFOvAlwVNlon0xAa379XovFvvRlfGlEwUcSsh8n4bCBgsrEZsoRr4TB
OHPPUTCQJRsxT9KW8XzWv+hFFZ1RwYIepHqBEGssnDYxmvaqcYxd62q3DoqxI/aYBSncsYr3xOta
/nNCRyoAQ1WuqoWz1vi/4jalqysaWtmj+MZ9Na9cdtcNd/sWZehan/V6q9XIMZyZZufsAwRRTJMA
BSFgcVv/3dZRtSXV7egwv2c5Iw8Euv8KnXAXsMbDOcMskIdFAr+SvR7/7N401L7BPbrO3BA4hn6e
PfO+BHazihx/F6OF42W7A6IVSy0BZKsSqg7kH4pmRJosfY5nX0Q3vBQWhXxf4FXCxAdMI6MXMCW0
thrP/0KsCs6raU+cRstjUU2PNP5qeqLmuTPqX3U5Md5uUbhNioh77TgYl4Z7J+889FmzDpN0uV27
3h+Pem8FwujZb/r4OdKPoS2fkDy1rG3NcvXexGbxLGLwlrJzW2wkOszhLPEueDPVysBRGlB8PVcS
AZuELCyc+TWyTToLTrhVvbh3jQhNNnl3qgDh7OnqOGuIWbz2ptSUWPk68+N04sil06VOBqx0EyX2
5AqdpMf4tnD0j1Bxpma5OnILIJ2w+4vRV/emblbnQkV7zubFihbA1WjSd2E1TMY0ueDM7rCV1cur
JdFWHDOkCoH0I52L1d1UDORu4NbHQCm0j7aktvG9ABGpz4ZLuHBrADSEQS2mp8H1JMEZUO04VKRQ
vDadSZHX5xELtZPaG9GLi4MrDChyRR/ZeWyftLRcfJjeSOhAcdZ7FJxar7jUojFofcF0d6zEOnJR
9hVZvk9zuV3+13bZTdp45iUDrrKZswzPCHo4oCTmHaJeD4PS+EYwmmD+uAXdGJSxPVJKcm+bgkHl
SNOSlgnraSbyYJAtLRcN4mLTcTgJsy1ntx0+iFsxaz8l6sDKBMXMZpMiCXSXIUJ8KrxfstSSQ9uB
agTBhiQlgurs4oyyYv+CiylmsMwnTUt0azr425BPYtUvdN45Ty/vZlvFazJfZipYOBx1TDPCjRoO
3T0+JIxw1lYR1BnO8mbC3ypKBFuz3b1UpEkFYbJIQrWjlO7JHMcgavkjdR3rWGpo6PI6C1+AufNc
Gd15HsfFJqHEStnr321hXceo55Cr7pDitYfY8k7aUvUShTRvFWgQAq+HW39M8mDu7D0e0v4m4dJK
GzrrSpLAEOnxwbCNn2mGN2AItR41XbKr1udIlzSJHCjwPp0GU66zKvpyOieEXQrqyuZ+31Sy/UAO
QnMuZYA1n2zbE8ce3akXlbeGb70sQQBV8WUb7DqW7Y5reROTVboWfNnN0tirLnvuvEh/pQKM8M6F
t61j9jcc44dz6VOZ5232zFBXv2Te6B39BfxmDw+WqN+LAdv+2H5BGBNIA7or7HemHTq44iSKUdP1
r2ZuaGc7bi6A/p1d2sVMFeqaxdvMAj1jCfYn3HPu3LkIzJDOpORlTK+VYngToxBapTgyNkbNlL1E
L1re61Jmh5IUHslMh5MtuDjcDvNunMwq0El8ZV1ZxxFRm90ITAf68qnK22+rVCV2wCFeGHg43SGx
Bp7uPyYwqrqmYA+ytXavezjeUJUE/kBlp2z7oU7sXWK7PrLNZOfTdqynSlxzCEsP3FsAv7vXVsOB
ktMwNQIThbtffY8s+6ZO60IYBpNA4nfwyvcI2suR9TVkjNxEgkkoiBhQ6R9Z3zzXyr9YiLVq/aYD
UhFNTfHqgNzkODZwfrUrxZy7md+tiM6CnWxB4U1rU6qRdog6mrDfT5l4jqWTHkVUOcjTMiZ5+ILH
RaEGljvH2Q+AaYLtN2FplLSavNoIkq4NxollRJ8id2PE8Z1I0wfiI5wlwaU7jhjZcklD041gYjRt
++IMXbzh7aTuzOqThhxz+XeXxvbDEMGzWRyRto6Gtop/CAM6OBzqAnM+d0yHdpXpXqvWvxkiGsKG
mqxTouz5AIiK/jBIMmg5EYhJ2T6O0qb+lFm6G67+bJUHVVW/hhyloDGYN6AnzI3+G1EsqO0UWC0M
phuWKxDeeFF3dYcjMCqa28zvq2fowm/RxrAAHnMMwrhAkzmqZ3aG/il2fezhXFGcsz+cCF6gXA7X
MUtlbKAxdMz4YsSo2KQ7rM0jCbgcLohWRwXl8lRkUoORXBNB4SBaI1qzeX9njvsWNultZlTldmIY
Af+6eTTovCFyyNfwag6RzoyNGoBjj2WC5fIDjYqdvsx4ZEDitI9uuMBgJuxlkFuggnVYqaaNkJMN
bQQgkWZm29FuH53822sG+0pfrUcen8yLsjcPq8uge7cYHs7CSpptV37Vui+2Xb9IaVhKCso8DNis
ZqKqmKbkNX3g8DYd5NsYGU+lcGhBcvTNM/es4SOOAFE3HfPSMaJVTT0E2pcZBWvjRnRvSFYge+Ci
2gyD+uqBsAVomZ8xSIzg2ri9TJU9zQ63hEd7LcedP9b5vqkGBYOAijma8r3s82vqeHrQ1ovUClkJ
aP4+Y0GxOt6hBN0K1XG91cv0MIAFLEQX4mp0Huuh3zDff+Mg8hn1lLBzh5RQN6dd2zUgy0Y4QRZz
C1eKm7FLwACNL3aODLlr/E8yzb7tRWzh2lDHW3ogeqsrWjswhah/fqq5fVBEorUu7ZU6JzcAjlkC
2fUHfxUW796bVwa7o6ujYmTi6Nj2LSHJld4kO2FTonv1W4G2ag2Br+ammYr6HX/TJ1aDbTuBkNb5
Y/UWhaRZDhMbn/c42savQmlfRmMfE1/Iixp3ZR3du+6459lXjVPHpgxT2JVmMgb4Ky4I7JerRmjw
fhhcRIb2CCrMX8/auPVazIWDIr251rdYK89oUABUMODCm1TQCoOkr1AiWLL8KYal7SORCnjWT6is
L6U/tXBCFcOPrdMSyRB3vr0pByAdrWZ8+ZlIA93DU9VY87jJZ304pIgB/O+0uMdP9pZZeUd751QN
DGm9fEr3DQZvukggHEcOBzY13qg7F4DlKo9um3Y+QiDSGfOQn1Rmr2Hu0GpiyV4BNvsZNbBtVjFk
a6xIj26iv9qMXhA82FcnT9m8mZKnMQhq7IQxuT/TuAPltaqiNfqZa2xl66b+qdw9eQbJ1mizT4K/
GSk3PVKK2W0DX4qGASAHbA+FN83xGA+FRZhFxhm4B/CkOTb6inJ60jP9pPCezDTmd7GPldgEphVh
y0FUl3wx9Dph6wdtounamtyxz4ZEWsDH+IMjyX+h1ATX9WB4JfZRiSu+X1q6trtNUbr7evzSOt49
sT7befLigynra4nCRPG8tRsyJY0AzThVwx2Yxm/s+7gMuhl5CGd0KK4Di0EK0NLzn4G/d+cwZgU3
WiPchr59azQUGWarTqZPeI6XNNcZi982WZK/fJAojlZvdBWz/JJBaeXuuy7uULUeC3d8mRLkfNVi
cEkYrTA3b1qiDdB+7GK32URRCizWsTAwM4lB8w6hdRmE9UTbLUvA2fTSE6gIWaY/LKeKcXAgJNdA
2g/WLrZBBJQJUMQu52BvQa3osZWIgcSBkIMQKSqLDk59dADHS5yNbOPhW1bijXPRCJuEnx5VtOH4
7wdS8hIdhYUxtH5yPSLDpZmetZ43scHyAxjuyTdGuARVWzIDqviF3rSXQ3br5pSNCsXJOExIEiOG
ttpM7Bd2wvM05nu339eGnzEbQAteZ2Dxsl4POOlFyCGMX2hIsX4nUuKgISM1JnzzVIX2rYNSKBlw
c0rL+gprOlxwGC6WEWr7YcY3bLmFvnGncrijjSXb6uShIXRS8ytjjttH0Z6uzbhy6UBiKcCaw3zn
6EeGWFtuLDgXoI/PjYcwzW/6GsVszWsvDcwnorfeLLu5m/rBDEpYALczQd+wjg5xac3HfBZ6YE/Q
QqFmSEN/rMOop1yPh+00Nu9N1BX7BHmhQ27mjrL6w8KlgWMQj1VXXhnZNsc5qd59APRQRcqdF/vf
4E5eZzDVaWp9Tro17d0JBp7BdTCozGMEMG8MZ7prTQXykRZB1Yjs1IniEN50eu7dmcN8Glr05wJL
bgCgIN+0dd6f6lrcw/Xv7u0Fzja5LdvhrGiTD85yZEZcQNF5roQPo82w7a1nlGagG3p5aivSlTUM
32XJSoJnrNhVwha7kTKlLjSE/mhYZjCe2zpeGCcUT7uxgdThe8O8GTqFm8nUfM7T3UmYhI0q6BOB
xuW+srSlYrKPC4qUPB7zBIAdSBAm9bVMwGNKvd4RhuKvEB6XN0OHf7s78r7hl9BMHqcXtqaow3Vg
qT2Jkw+s+kzgmXEIu9UPJerllecYUE/BMGYhc6qqTI6NxRFMR/AFJGDc9LH51vIiA6XTxNWMxDgZ
Gjorc87ETY2WOUxqtZmpG/lMbuKsC09Okj2n3XhMi4yGU7EYBrqSSKTkMfcYHI5p8QGBcjsqtSNB
8D5Bsu7F2p7kyGrVi7G6eg1UPB9vhMOtDRsQAoY/TFvgmODcR3rYpQ2Xyxl/uty+pC35CArZYBuW
yS4M87uhAj2qcx9sjMT7NqL6PNixRZZAfhBW9V4R67D26FTjqmb47aJ+MKXx6YbmAOowox0it4lR
u0jDlRmMvQt2t45+vKx8yGemZO0yVLcodcToP/tx8hEKIsws3Hcrf+SuKPWUXLY+QenCekPsDqDJ
lE+TpAxm4iyNmWZgfOesoqGvwQC+J2gGSKBKBQuFfuksljaKbVBcrU5T2iGMD+f8eYimh8FOcHfG
736EZnfOCljI2OMwRuxcCnhykZ1NiOpWYolE6eo5xyHDkdYZ40WvmhOEW9Q56FN7Rsb/j+jD/xl8
aBIzrOueiwbI9b1/S0iuql7aCjQr2QIkbjZ1gzZg5GzItZPukoRGLYD9dRt12imhF7QTeLbXv9PB
+9Btr1LlZ2sxLsgx3nMkm25+2z+jvjinYr5CTzH2v+NOU7doNw4A4nAVjyVQY5jOJxGG/rpp2kPv
hTAlFr07Y9ASLpUZRldVCG3PPFOc/KlFiFDp37WKjF8yJXDIqlW5H0ZGsSR93XRApDDykJ0zAZEh
GzzhQBlYSTxsVF9fEpnSMeU8VA8QvbiIydXpaRvi2U/IAoii1045EOg65qG/vx1LjpmwhnEPJKV3
orcNZXsm0NaqtUNmOS+kOwEiMmVoHQhxvtHQKq41mWvrcLKzM+67f3xJjO7vSbX/63P8j+i7uv17
KGX3t//k+8+qnlrWJ/lv3/7tsSr45z+Xn/mv5/zrT/ztkny24Bh/5P/1Wbvv6ua9+O7+/Un/8pv5
f//Hq9u8y/d/+WZJ9ZDTXf/dTvffXZ/L36+Cv2N55v/vg3/5/v1bHqf6+88/Pqu+lMtvi5Kq/OMf
Dx2+/vzDtf7blb38+n88trz+P/8IJGLVOnn/95/4fu/kn3/Y7l9JVbBcOqaWZaFO9v74y/C9PGKZ
f/V9z/ABDJooBxyT659AZRn/+Ydh/5UwUM/xsc7rSMINbp2O24GHrL9avmvbvu/yAMHihvXH//nD
/+UD/OcH+peyL27JRJcdr0bo/5o+apq6cKAcGI5lOJ4pHOPf0kfzadSlw6DO0el4uu7s35cDIabg
0jFMrFLTrrGC2zj6cCjmZcVx2hozd2LCtaj+ctRQ3XM6W0axVqU+y+eu9yDcr6qu9dJnOGaD+sWw
APm259MG0kE9ZjixotDHn+2n1rkbpyI5+taUZweCLox6EyVs7/RV9cq6IUW9Sa6To+c/fYkpf5tm
Yaddh7H2cioVx7gmuWObV6WhmXiBW2RrDK+TyT9nTOWycoMtK0+aVaa5BTFmk9bu7DjUzEeZSe3U
zSLJEQzqrvaaDtqYjCurKlAVetxV7V3k0ynazuTjKpJwRZsazX1DBwMldeVOtv6Q+kCoHvs2GaPu
QERcNjWf9lgKNVxQluhTco0FflUKbOA0HPdEQVunfkC/Xw7lbZOYWEHo/2ZRjX2LBKOQLdiKCJph
14yqco+UHgrL2Nf9INbsU9X0OkwZw9PGVfHn0DZdhRpZxMekz7M3A9FfChqFJd3aC03o7kH32dAf
htpFP23Hes80CjEqQiLGuniABO/Wg5srCnQrT1uCrju2TYD13byhm2zTO50XHGDJ7wEVZzom8Pau
7zowo0PjJ3s/1rJiDwIfJBGJuRkRtMhz3a0zRWj0CbgIST6waj5rTjt2euqsGHgslIgM1196J8jA
0Hb81Ul0OwwjStC6SvX+HJdFedNPtCGfwbRgKRbZtbBk1L/TWIzpxzrj7F8dHZXqIa46QXyNgwnQ
9Wfl3qp+duPAThNyuMbcI9+0wIYt+pWXlCSl/G/yzmQ7biXLsj9UeAuAwWCGqdM7ks5WpEhpgiWJ
JPreDN3X18aLrMyISa6KQQ1y1Zyi3J1wwO655+xTyNpwpEl6z3tV1luDd3/1pukglBqomsk9tzxF
bkxhIAM3Q/2XwxKlOvlphuMhW1XZEkJxGnud4FPxr00ZVATlhpzv+EkuapjoPW2KqcQL0XhdtSUh
0vBZhJipiU+CDn8fi1GZB8gfpjwZHBLBT8LVKjoj0QqKEhxWmRfRLEl7A+pmhWET5sNA5YvlomEP
2FWIhE1NSekfb/SqYO/2YRndU5HYInFjsQpfo8oLxhPgNxe1Xs/rfA7gmTywj3/kzf+gYY0kbx6/
ayWzO0FdL9qgQdU/4ORkpCuqGNNvm2bZ8C3A5BtdDXx3U7zaKX6xoKvgmTVmVbTkBF0TsLbSYb3P
J9vYEyilpaJe2xPvbLxmYtBlM8tHMSfhHziyfX5c6OdkCg4JNICii6aWg1htLebHme6f8iCb1nP3
Cezr+aWhwBEU1mwyvZuViKKjaxLEOSiMZf82KqHmQ2PCJXxyVzqdmjf+fn8XTgb31SInTjQYCT5D
6SuWH/AROvpT4+AevEX9YwEUM1/VBU13ZRhhiRaTZ9c9hArKNeCoxpdg5vx9jGlY8K9qROjl5Npi
ive5ZyN7rzHqJV8LzA99Crqx/WYFMxGRoIRGyauk9a1+WJwxG0nC+sG24C3LS9U22TbdzTHYUrJP
3fyT6rmpYYkrfKp7bZrpA9zhQO1HRq7oTbm5+zatM+lwmmcIje3DFJ/tXrHIJUASJx9ZHmVGkM7Q
pB+d0n74QU1HbBAX0KTxNettA9mMQMo6Ai3LXaCHwoDr7Nv3OswC51qZeAwPCZRh8TzAJaKwFiUM
Y0tvB2LFdAZQQDvyGqgHQNxSzJkIwFjvgWtiVOiFfZWOUcPeCQyGU8FXxDmUTVNmYJGJ/1zXbq/b
H4Cb6vqLKoMACSPp+o8+E35PtUk0Pumw8Uln1ckIxJyK04J3zxb9uIRodt8nbDbpxc1M0P3OBxe9
EQcQWxRiBDJnlQdgy/H7PayYmcF43Cdux8uAmOP/gUGZTlTWNCGwkLGE3JV43XHM2Rk6U/uQcwei
ssRz1GPFQifaC0OA2AfYh42LbUJ3oHXBYdaPgsC/UtnKOqnD0FHf+Um9zjdLvwKjWnsslAMhtuRO
edIRu9VNnGfASPiic6df73i0J83ZzHRXEbLJZ9Am5Aehq5Kp70lmtpsfO4wwC0D88H5Ac8H/VAf1
6yDcEIwtz7mKqCgz1w0VgyHvCoNrWLjo+P2ZftN5a9UTNAJn35YOYxshk9qTL9i15+QylbVZzxXI
V4a1oqyiX9q6A7jfDrOyri3FHTYSGHJ4YL3X4GbRXPLSvobUW8/XanVlzJzWFPKAKcU+DGUTNndj
4SQ3yHzicckocLvOEwWGfRq7pr0uKv/a4ZuSXqX9GP1YqSCKXi2PteiU0RlKAXFQKYGe1mtzDgMw
H97MXHxnqgrIdhvLu97oD1ak5G3C5jombnUep9Jh6FXMsNlsqGisWlsf3DhA49U4Ete90Ctw8gg8
GtWxpCh3PKwWfJKcsSjTGO2gz6Wjmg+WtjwG6eWRUJ1M17eUHsXwWGnk64CtlaqOya+LFWw1MIkh
fRYd4axDLODv/loWQP20E7bt9yBncanwxrJBjO7nWBvB0FKWw1fMk5dS78n2Ho9JMKNTGen2dpHj
5qbRadCHA+QHtGPV8O/Rr5Y6+yMK6Df1nSI5OD+OqnofqlWzz1+qwH+LOlyS/H7cEMMxCHsegnu/
MDK9nQj4zu/sSzUG1pBflcDihBhWU2npC5R6TnHmyg4TatfatUgRkJewtMv8mxRt9cttRrPc2Nqp
2EFUg5O8B4QV7DERNXDBsiLV7boiOIdVOCy7nLH2l7v6nAKzllvITVF7EDaobofS4lfO7d8H6X9r
4Pi/myYe2s/6m+k/P83dr/Z/wEjhBeq/mykovvmsfje2T/55qvj7H/1jrAj/kr4OGJ59qZifpWB4
+MdYIf9SIpAMCFHE2OGG7n+NFdL9y6MIk/1gSC4hopbgP8eKIPorCFgRbYM4B01P639nrJCS39T+
Y378e2AipslrYDwRvlau9txt7PjziwaphCnE+19LCyiJ+yGg/wFH3FyEhCPYsZmKRfHcdbc0qdMD
0EzAk2BhVl4TH5robW6n6kzZNt6SlqmW48aBNQgOtDgg+ivwncX9W+ohbY+IFGCHKbK2kJ+vKpBL
8dQf59iVdIdhVXXWnMIkv/xt1QB0wOxXB2l1O+ntpaAgMp5/YJU+da37kbRdj6c3Jh992wMVSDuh
jlpmXzy3bjFbnvH8Ut9JdJ61wnwhqf4bPNMV8qrPzSl+IlvFQxl6t0woUhDZ8DqojXMyxohqNVbm
GGsqTjGsco8K5xheDpx3jf+Aev8jwluWsZdUtobqLYmkjGwfwhtnM6OZmOey3MoYIEcTwUt+2AHA
zVJNmPUOcw0GLNjMbRRa046wGd4a5zmyMoSBjrd1s8TVrBCJwmCTazePXUxcd24HWgMb9eHNER6t
hNOWWlMgAib4TaaPUGjschp1mt92YibUWx0JiDCSVbJ5TgrMe2jYmT0CA2Kt4/5ORYDl1kzXhV88
CZYiV56lp8yrKGcIgysqLwKIfg2PRe5CO9iCH1R5DAeIu3hjN2/hlhgKquU1GKZLmd/TfocdEjMi
j8SrDHPiuLkUufORXMC3iH2RiNcudZwH1KNLkXUvilLFY+1NLwPGR3dzQLZrTNXh5opMEiD1Pm90
GkJCndZcCm/9QPl7yLBU9iRIscSip7ArE7RWNpV0dyE2zJ5CkQ+2taCiNo+mUi8hlk1n825ad+qO
nquJpPa/ls3fCdv5EZIGjs/N+8lpiL+Jjx+UehGU9c0jqje3aI/ixcqAXUkk7QU/GrZRpPckw2+X
TOq13nynGgNqtzlRm82T2hfsXbfoQrv5VdfNudptHtYVM2s4bJjS4sl1fnpATjbH67pZXzcPbLq5
YWNssaDWSYgcKCu7yTbX7CDbZ7v5aJt5V2y+2rbmbm6x2lIQOuwE5tt1c+EmI37cPnjtZvy54Oi/
iwXH7rh5d/M/CPpPCkNvFnWvIkewWlAQys3z61r5HcDfi7u5gSmyv+mwB2tswiV2YV80Bz0F3d7p
X0jgakzFIH5pPPPQMnEbr/Ml29zHfszIHvjh3VgPb3oUO4VROcKwXG7O5cyhJClOMIdASMUpOL4R
/yW9u/md8T0PXhfjVxzvzGaJTvFG13ikC2/4vVWJ7xTu6RZwD3kj7Bz4qr0e87sLuBjs1g/QeqdZ
XDp82BtKJe5Gjeej+COwCMJKx5nA4uBn4uU3fDx75INfhU/lG/7czexNMmZxzwkoQ2uwkif4uEht
eZRrc5rW+MVnTj9OUr/KzZwe4whMgEEvOMybAuwYbb1/6pIIQxWRxi79rGetEPK9Y9gNiv69J8d3
GAraAYAR3Hq035mVxG4wdvvQLO+QYxAz5uLS4FUIhyAAE1r+yr1sBVuevsGWmyH85sOBGB1hDZdi
Qk49cHTyanxMgvUonW48j47HpkrRrOI43EeW9bIE/k26dkggzOn4w9A/gim4c4IkhaGMqpmrFkMn
1x8Ftbcmgu4RlQGVvTNrsKgkAg4lu59Bk0AISufq3bnL+Drs9MxhvzPOfqT0yEyAijD44sAJu29m
nZc91a77UmDDahN6Zpy7yqjsaOb5uhrzx7m3W607KK9hCv37HhqLtzYn0Q8QtpsnG3rXOBUtB7BG
7037tZj5jI1MXUEsaA+xQyvMqH8OrvxRJMlvnjuXWGVPTJr5ztCrNsgrIASMsqzl4zaEnxQcizVQ
B+Hi5DBUTTluARm9R6FeA0ILzaBAfDbrTjIWXSHw5JcrBxZPe+C0pq9Ta3Bkhu63OsLJMGZYLuPG
ffN6cXKcBM4UQVmseLutJdcb1HCtWcSMkfsY5iRtdYefgQbkZ5NyQ6Z3YsnnF8+zW+U1uYbZsl6u
oe1j6i0p+MISXCzrkTtQTDXYeAqLbgG+xjUViBa4EXH0mFrgk+MV1ZXOGnvPTdk5yy67BLSjMg/1
13Gag8zrmIdXIEMO6s1py2BI4l/Hri2rXWvwCNCqtPPn+ibtp+leVAohRlTY11yy4JVm86gbhnUS
BtmwVcpQHfDA4CNpVYvgqHjLrfSY7zd3lSvyu961VMyxyrGCTLbPfo8VLrriE3ibxywCzpKm7Q83
IveShtm+Qxw8dUl57bfRF4+Ce7cZNKPuSwyMjwUXJThz6ZkrtBCfjqZflA7AyEyLB4EM8b0p41ts
UI8sAj7WXD8Z7B3RajnDE8blUPuedNREEnI3O1j1r2qrEFza6ymYDyWHFsKWPElVSt9NK/5kQ+Dt
M+QvbJfubgLEtrphdYzNeltrZ48P/CGa1anjrnXoh/qrKQtMcmSDGVgidmR9Jk8+IONcURvVFSNk
qeVXY/8OfMwwH9IviBbv7czeeAy/Jw67Vy3GuziqDj55kWbB2II3CspaNPyIYkuU21X2ALfmubT+
5d8/lf//uAYgS/TfndkBJCZoGv+yB/j7n/zjxO550V/sAEIE/wijnfKi/3Ni1+ovJQXUnMDDciT/
eREg/b88jtFKex67Mp97w3+d2L2/ZMhmCYipQr5XHOb/jUUAY8C/nNgdn+Ei0Gwo2E/880m9r20Y
RVlc3XFo9elGcumqaw8Rd3APat6wNjOWupzpfX30c+Ak6dUY43JpsOtIPFtphS8RFH+/tF/FYmhN
Icag6/nA7apADcJ1wD+ZZuNQhzXXuqZgEwbPzCyJH3D8lN4q71kW94PE7Lmwy0ea9Pk1xjCf8mCb
wyLaK1/g7PeTxH9xILRCBY1MP1f7enQSlJflRwK/CQdRYqL1Z122K3H4LGOJoBCUYSFKbC+ZZ9yC
KjsIUAf4JBUvIXDrgeplswz2JGK8as4+pBV+4Vhf0ywIjai6jSj3iO+IRHS8AShjqXfOBwNsdFhc
CosCVaUB2UShHSxIQxC+thOHsBczpMv8ydAO5Gvti/CVpYTHyS9xVqqx/W5ltQCg0tKWzXN/dc3J
HfpIvOdoo9NnXaNbHw07x+WUdh5R3z6MyfBPZZqAY/Cp3ziWwk86gpBi5Xh4xXSHZuXFct4I+TW3
vN3SW4yKs7vE5YPF4Xw3zAkQ/bTS0CYn+Dvuw8hjv79p5rror4t5SJCokcrBokYtY93PuQqb5Xkm
yOAA0Urm+ZtxQupT8HsUrX+VO+RvsELppgppl8jhHQIqcDZsQr3gH+QMvFCUNZdEP6nDYWP/srit
5QxhIYTAMtRNvA+bnmYptVSxd5PU1cAjQOEV+4hro9YDadz6q6D7B6W1D5bx3sLmv+LXQntXkE0o
huGSNnv6DllijHil5YuT4esAdlOL7DsNjxRJh13FgDkpf15vCH5IjSMiH7GhoXOe4MBk91v7Un0z
S3ckzkgDBDkmPqbU+TNGZfgUdx3UhGzjhvfV7IK4MhP9m2TEyU6ucFvOeew67rnmFBgc+K5jo+8B
nIdNkNCdnCY93yE/c4fbgDDGBKDTzwH7RGPDUdVWlqoKJ/ExF1lYFvWLhn7Bl8Xph/l7wnk5x1AH
voLUqMayUSWftl/Dz35wqHTVyFL90zj2wffMk0QoZUaZWev71VOpCE3dOV4YYyC0ufPk5nQtkQSK
yHKkXTyixLHhwj7YtbY8DZljqdVNC3ObY9sj9k9cYaYgLzOvnFvDIz7G2ZBzDS12gclXFDI5Y5eT
F4+CITpaZf1DUczVtVDGvPhMuYfR8kDkK+cU3qFIMpXcRxkuv90Y5El3Uh4rdmJkg16IAVcSodqv
S+idaOZR8p7HMsO67Dijds60jhlaJ6gtnF69XKvi5zwWHMFdd4zeafKTH7HX1aQeAwRNQpqDTUfQ
Dg4WZ9b0Du/JTbZ0S5+CLuqKUFxayUEPTN80+e/RkHocyAlfl3+irHNB3XtpaJgNmoaUkamDlgYm
sZJ6a1Cn59+tIilEKVaVBH84t1G55a+R861ybS/vcNFI6k4iUinzt85rJdMGh1GNbutybhkZeJAY
i2HAVyXGgPMQ+nzuoR9I17uJkXuuwwbI4WaXTkhELLz2SyHqwJGPSe1CsAiiLDWUyRauM1wpIh7w
XgwZy6qb1LfcWVcSr/iOS/diM+M6fxr4ADHHv9l6w82C9dp+TMRRTbkPo15A10E4YU6u58hdbouw
8MCzVgTLk/uhgs9Kn6Q0RQih3kbbl60MnfEVF+SYveRqtNO3TgtmWVRiU1K3lfiGduFiWEDKjDEf
wLrPkqhtf2tk5IjE3ay9LsFhCZWLUGFfOt7vitNg/Z26OBaFWyF5mf9p83ExnyRPV244sJoxu5Xe
sm2J7bKccbTjOec7hRi7C9IyxKhLvGFSBphql2f9zxxEZ4HVVsVtgx8n15ztB4+b4PdcF9JcVgHq
D+zZREPHsxPOc3dZl85/yZ0kqM9h3dvkLZJRG/Y8xYjG7tnx8SHKOrXhoRMc9MGOcvdAy1nmbL/W
GRdeUk9nDH78fTWVN/EV+DWibL4bKRj5FQPFoztrutTZaFHnaz3X6mEferL8cmhXQpdmDXHVzRN2
Zxm5xa981oN3p6M2CiA5uZw3817FtIaxZ1ak4jMVL6zvWMGxaoYX0CA44HP3GfZ9w6Ikj8qi/RpL
mPu3mpU+4+mSp+LU+1XC5d/wSSXPMcvvXTuwQUIE+XtZa2R4ado6Lx4aRuDyGUCPyF/KppshJOvK
fKV+7lAsV5Qq++EHfYd0olNfz2xQIhhfsMn46+gRXzEaIBFhexuOfSk5MtMuunMk0ifkiolbL4t+
qqvN4jZYR0EwcTKe+kTd627rgk3gqbGLlKT9U6DZ2R1wixTANM6oBpgX3ZJ8/MosELdYy76E3ZLS
R+bGc/bsLBhwTkPjN+VVu5RNcQgGFle7NY1I+5jRFOk1WCVSAiELtG+RU3vJQSxr9QLC0RL4cIXM
kR2BD+yjzvThtR94lAOVnOWuKaWiOD1fe1O/OU5aIjeIJXkpjE7NKyR/NLhi0fgotAloMlMLyvyl
cLlJ8kCnihyrRTT0NyJXnl6OgvVNv1wXeHua05iLLmMqH2Hl1NSbZPRXR071WeNE9F8Mf6D6xY1N
Ki/+uLJ7npBOmseeZgLvJS4N2I6G3UNH90zqhk8OWFymVvYxlxA0oXcfaB2W5xER6Xae7EojKOWq
z2HB8vnkwJ/8EdQ8aT+CWIvjCg/mShEuc494hTrvlExFWtyzhwDqTukmBZA6i5D20NQYLW2bm+go
imHaMJO5A2YpM9K7keBbZ9JSQqiPJRVTf+ksIdwnB1OE++wN7lMTbocdNBJe13UNt63lw8LDfXbY
olluzTTMUEJH0fWyF1Wfwf/BjqGPHSundyuVhFpnPVjEWCA8TPkTsy1cb3pudj1mkfrizKX807rq
LUnTqWK7x7aIEBNxSZ+kDwePb2aokRwGrh++FZmYocDpI30q/XQRU1ZoFi6chlFWdOZ3jwm2EoyP
pOgxR1fEw59bOpDRQZI8OwZZye5HuJE9pwHPdALjS1Af8r4Jn6SAp3mhycW1XIP4bZBoFYrGDv2B
0oso79PxqRMdhwLoBGH7TTDtudwl69pqMFNEzT5dMUb2UobT8ktyr9Bv1JMl4hYLQ1/fdgSxGrsb
HC5w2jRizGnwJ8eV8rspP3aBLsX31AcUtqPcJyBE2nKxJxC5rP8QLTYZd0O6DsWJ5zHrqomP6cvD
7SiOfSrD5JHo2DDex4FUDY8q+IddbWd/32YqiJ5TdARzhSuPkgZgeHSIBH21tldj3of1pewmeAaq
TQjnNr7fYI5YTPe7WaPmW4sDovZRQRPD+QCAm5yf2EMFy11ntPdFSLuIvxzUvO4OFO7S3lr8Jwmh
z95O6PKzJuuZDBriU4CdESyFbbyT5IfGA6SvfL3JXc6stw2DRLcToeoJf5IdoOqLI0FCV2IwNdG+
1PWekJzi/DuXv4n3FkELzdEHCTunPLXgOrMqb/2FE3eZROha47rO2+QhMELddhje7zN3xVvcoI5/
DmEI18fBxdHt2ySnGBNtRsB6gSp2IONWURzPXa7xzhQnUkttspo1guhJcODbL9uPljOLvvUW67qv
VeQZ+z7qDNWglmwu31nAAcShSaRPt+yuy2cewkemShn4/j5yoYP8KSKVUzld+/Hz6PhD/tShWb3S
UsWzQ4VtQVdNgYpaY0DcY90gajwW02XkODwTFEipaKOiiqrtjLbgtmi3u/lCD8lVm4XTtkBof84p
V300dXhrSBmn3olLZv29eOHEKymnmV4XWFP3bIzEZYIv/dapxsfP3c/rI5blUt44dVFQaSaDmVhT
xHp8byLwrjtB3iqCWrFkf+ogL9qPKu6a51pW6IjJ1C2XRfg5T4Es815Tr3Rx1gg0W9uSKGnSsvze
NeNwKUjz7aaYsDdHbeVAPk3z6sZMYUJejnyw2oW4nDrwLusM0NEXybeSBrCfLPEVmKFiMO+ZUcnt
hn1mMMo1zngsRxoOjCiAztQNb34HWBv4mQ6Vd0MiOHJ2aOht9jqZKpDAYARowaUO17Nfpy71BMIM
x95m+tpOEH5QEfGrp/gTf5gpj1jTsJX5MVvRWHJo2vf264TbCfdTWIiXnPh2ye1icm68ztOEYDYV
EiHV/5Ov9XQtexMsBysk2Y3GWH6gTJ36xMXitIdELfqZwcHmB1g88RU/FjmPbGH44a6P2GQ3zcQ5
JjXV+mCgWBwtw8jLZLtRwCqRofPAp9q/+nZeGQEb8pJIT2IOqkPSZDo7UpWpOjJtPWlZmXjy2Bli
0sdi9IPh4OHteIdR5bg3kszTUeJToOJi8PrbKpsa8h0Ki/l+ReEqyNnY9npGw36OPWnCmyofhDiF
HBeJXhH1TxgjHPqMFlhe+wAhIcREM6+Uq6+rvAONMe4DP23LF5vQfXHIh9jPrhdM7e+D1p55yhPX
ZtebwIru2se4dtFJCfKFc5/bM0w68ORgZruJ8d4GP2QxZ9e4E/RHFi1S75lx4UaHBXsOYetzR/fU
IYl5b6fZJOtZBHqVt0EXeeQb25nBYZKwFfKIF/ANoTh0zmU9ec81XcjF3q+CcP42LaUHcWEMdenQ
VuxFWwGHLHP/RNWArGgY4DlYnwZu4p+9dJPf3goIR5C53pKOq8dBaRITUYOgyVEGVgeFuMxnFe77
yJ2ObptE7y7GGfzUA2YhzHt+eMLOSdguVeuTCWL3K6eOhz1WgCgFiFYGadschUca5zTAnQToYpb+
jqwkEZgrsh04L2wrCgXxMfK/Bp0z/LKrKwEP6KFOwh1RmtWwV1tZSjVjx+vlUcWzrTdl9alYJLT3
ofaKrzokTYyFpxoPM3fACFVbi6C8YmMB1mj1eu6+bZ7GGNLRmcVdlWr8pznJgfxIBotjizOo6yL3
zPDLqHkdHqpIwlf0MTZmEDmjCbF7qWuWLoFtAlWcaJSkHQtCQZ51/d2IGGzv1mQkL1/Vjb++85ev
egqUmIODJ7rTg7E6VHZy+k9k9KCmUL3jryFAtpbORKiBdmuy6kNBDoZWJ7zh4/XgV5n2DtWKq88Q
jlZBBR13yIQrr8rc8Cza40CdMvfsWNpJuVTqtpZfYazr9c04yl/Q3htqOJ7+n0i4/4M82vq/9VOc
fv3+V0v39uP/ocsGf0mhNc2WmzUCL8V/yrLoq2LLJyDOKh14CKP/Yc/2/xIel1ikQzfCLsOx6j9V
WUf8FQHp4beFSuGnjvx/y0jh4XP6F12WkyvWcdTdUAkUZCkiXt8/67NVWsppBd8X1k0WH1myrVe2
mZZXIoTqGNGh+lGuVf8WBcxNbIfjmwzU3nka6P7s5g1H0okStHIs7dDc09UlzlyT80OXrWwobRxW
uCLG2XCCw7vBcwzMCeHsfKR8z0oqF07VIr681DPtXbyIipqNpvb9+yYgXJ5ga61uoPYywy5p9ntO
qbZHgSqTe6eh9Ij6TyKdvUfwB+dB+NNttabHBPMyYgGne/Bu4KjbHe9dcIhzorA/imaUXzEG5/CA
FsUPpgIp+hAYV5HRzkh5LmFM7qUyQ/EwT7H8sit7WVIqXXJuUVMI0TB/PCRDM9jnAC9pdPQ0UIPB
6e19TB/ByRWOetG0gf7hPk5xjZy9k3C8bbkXtVt3bk1hPayPXbY4AmmRt8qzvurPY8WghT+rf0i8
SBGPxlR3S2U7O6JGVRTEcq1cKbZinwWTPhIkTgES/By1Zqm872vtHOeqCd8AUKl3VPBq704k+2cv
xvCYj2u0Czzbf/Y+xH1MnMF1tzrjT5Uuej8acac9EPuFjo/brR+x4aaufE5M1vNvcZ04NIcBsW6j
OLo17arubdnW95RxMw/GkXxaOyd5pthhA0q35Y0dOAij4bTpDqbM75TBi9mdU1fhb14QT1GegL2R
FvTOcXDaeV63h+IqX1kBgAVGxgXtH4b3fT+PHyn80UcEeabruYZLjFnjktcL0jJX3DkDZ31eHayf
35F6aJUj2V+Z90pP9gEJ0L0MwwDlNus7dx8RUf1sosy+RMIJf7jwCZ6yjnTh2vvgKckEwI5KcIXs
is4AA1h9c87SwINTEOg/JfT8m36bc8oCWju7ZT0Ijh0i8F32+LgzrkKfDlkKav03+ku733h4RX3l
ZmNNWEGFL0FPlam7Lv6BK5NNbdkpeiel4PS4ennwDV+QopmQ4WdMe//Ztn72vl1198a2w2m1Ul7I
PISwX8Lu1Tc2/oNvv94PPeBs7IKl+TFo0d8Rl24u7HiDD+Nwzeh8DnajE5QnzE1wrXieyVMSE2xb
tKK0vra939EK0OlHMvj+o5kbggPgfrtfdHuM3+nPLb4LVNZ9q/P1S/Uav+hg3LdAm+TCOX96SZxB
H7W188Efl+VaSdY7AfhjhPlG0bXkKtqhkrZ+qUi5XhENzs+96GrAt34z3UnAJ3itJNh6nqOGTwCp
bRavmiwpHsocsmNenn1p5LeYG8l+nQtopqAuiJIBvbzOU289TWOiTlmbuA8i3kglqYtGO7uwlhNB
U06fudOjGGR4slAKadSUeizoOQ/q21zVBWF920aE6bIoYPlUDvNVuMTZLZpnquGDJ/a67fscWlZ4
xR0HDwSDivs3UX15jmefvva0gtDZIYM4DH9251cz6fAE4vPe+s34WHJ/a3HbzrQremP7yLd0Knd9
ks1nv4c48o1NC2tsjl8+g8La0/CcRQUjUoz6yR5ELihquKXxoVQ/Q+vQv21ZpoGe6tX4s4hqw7YW
WNaI+vmDQxDmBdWm4LGXNn0JBcQZ2TZQ9VUWzozVnjrSSotrjuMQfpOWym896fYhbjeYn1ENAoab
O8V9GIYG4hB7Get19rD6ASH+dGz4957fPzKudc8tjoRjLefqLWlmdaeRIjAui245ShnYt5o/xRl7
b/qYls/dyud41ALnBHu9hkvJ5vYpXysW+Za9FtViwveeHE2VsuT8izsj6G4ZQPi/55F4YQ0s+Iz1
VfM3FOVL7MQDuVxmnK6YBbHGhAQrQGei2nkCJZlG2OhnJbrwyVshW2aJO9NttzJcL7O8Zy/aPyeh
EI8u8tKdCWnYllhS5z2Y5srZmzHDgVWahWeFhU12zaREvXgFwNYAg20x5JYrVUQyqn+uKNT5ld8J
cLdu4V3asQ0UTiOL63toxPSZmcmciQDg1YmyIXmUTZHc61HPVMcw7nOFhcGb8HHc5uYDOgLKnvZT
1MAgvV7L3j0LubL1tByEeeSFcf8ukEeYUdPV2yeIXmKHwMsrJS+OB8uT1XK/2oauFb8Rw2VYpaWe
olnxTPKV0zsaSjrvaH0N9aGY93MTQP8JFvUW+Il4IBJYNNtdOVous+Trjv15urat/ZAyqqgncvyH
HrpKfkPsODlPjqu/644XTccpAh7nbPcNYb+m8XDywnPOWulVhj1fTYf+Et+F89SG3Mu50xTDF2/k
wzDWsPSk+ELCdhj9DBMa1Upd7AMJov6dVvWYXwXkKfzqghZhd0bB/a58mdyuQfdA50t17lvy/2Me
VGdZupAN2NGNeDuGCFxzllfeJfQa9zdTnf+kIebcNJl03nqBZ3uX11uFNrSuO6Pc/gsv2QDIIc0A
R61C2m9sFrGJKLeBuCYkkbZ9nXVtcXEr3d+07IZ8hDE3NTxoQ/1dMLTxRzCGQCX0ovVz9tHfwduU
YBw8Z8iuSxF8dTYwDyqL0+XGa1r31gLvfFzox/k2GJ1XgCjmFMVkeGhkJR6A6sefbAoRGpCr2vuq
DOd7he3+u6QrB9GtKpQLhzp2p/s8nVVx1BkGnb2IHQlrkmtmF4oZ4NHqlr9Ub8wvv2FYSWTQPpMW
XFfctB33az/QYC/D8qlj7qOVspTgugoUmBPezJYZzDrmyw9S4Kn5NLN3dpxdOa7dQ55L93ZF4N9X
EeKnqpGNpRvIs0iYrbFJTjBEVu4UdEGSNwdAMo+PVZWQ2Zrhbd2kPqSEQSH0Ens+wYmNIuc5l/YT
P9LXkCXzTRUwSal4jK/9EdhJiIXw2ioagFRJBLDsWAEpK4b/zd55LMmNZdn2X3qOesCFnjoAh6uQ
HoLBCYxBJqG1xtf3gjOri/SiMcr6TXuQZZnFYMDhuLjinL3XPgIh+gYKnZkY8pnJnK4+01wV5Pa0
ySploWk4l31wMwVQgy1rFieMTRbiHNYypw0nbaebHUpbiZjdjT7Owe1kJqPXFLF+M+adoM0Q0WCi
M0dGaVKAIJC06DZICvt9wDv2oiI8ctmnkooa50yebL93FZPri5HA+2Cq7c/kFScPHDQRQ0WGfTuk
sv2gz421L/I5PhpZ+D7kKhaEuFdwhszAyRGbttVdlLQm0qmJmElTtil0cudMyZbxpTBDkwZFDaa9
01HkahK9HjhU+paeZchuc5Jv6lpuPRwF05dckeTt3MNzF2ryltTsQoYvdadjCbadJohVtnpFdFKn
YbpvIsQMsM9lBz2+8IugMD2sgBpAX2MAOAY3wYZKAUkPis7tyBHnnNVZ6qkdemLR6tl2TjDOkCoa
E0eBMYHcBNNXeyhUOFKAl+GGww8zrtykOT3Gylg7sP+pOxPkZPdT8Y3G6nxku17foHVm62C2xQg/
bsrZL1TGaQ7D0per7nM/xfbZGljHk9g0/BoqyjGrg+V9VAde3FlkCIKlKjqRRk3ub6nFD+2ozvfN
GBAwKOlkdPa69Bz28/K5QQX/bV5QnNgGZMWuxFxNL8WZJ/UmTrRvqEEMfo+6UjaZ1IxCNQ6IKaoN
sUtQ9FbeJ6AoNthMgXeaGmV7vITaJykJd7WltFtTwj8fWjOWypItk66U82khXGsndzbJDoWm7ueJ
oV7PzIXDWKNKZ2DGAmw1CJ2CiJe6nQ/0HelHpGmxQwerPudEtdDJwwd7EIMEXtNYiIieqmqXDbyn
gaTU8AAsvOqR0O5E2KgEzWN89dkt5ntz0KdjMWnpfon0yNwU0OeAdVDsQdoeeIm8BpoW+GW9Fi3S
Y9lF1S4YBpJzqABTqVTCv2RzXcXtNPYWfJ6U7jLV5VepD4Yc5LtpintP0wibpR9sohwPh53eIWck
hQZZvUFEw+MQgPcJzaQm9qY2iTSKqMM3KCUGR2dLtp9r2pL0myfPUjRoQ5MsoYpeJoUGZdLPaeer
CiH23ox9kbNfaqp7WvnspQi8eOvmUfpsmJhXNlRsVQSBY/216yiO49ea7spIXx/ljDU1zTP9W8OS
c25HmGpBHuHVtaeoOeLyhTtK/AZN0H5uOK1A9ckFTkIJLd+Wakt9Q/WON5Sc6leL9o2vTUH5qk91
5A31WLqjYfOOm0b5zVTj+IYUCA3ZdBCbTkas5ilqteQWibv6OV+SAjYQ4UVhLKufMKexX1DM3Di0
wi5vMlJ+VsLNeJy6ns2vGozn0I6znm61bnnIb2hHdqTwTTIx3SLTiYG0CuJMhvrrMqi1T2FpIcOg
yb7pkBy3uAanY2++0bF2cmOvZpCjy7xK9gpOhEyft+Rd1k+NEf6lMrT3mNaoXLb1CAGPGuR5GOZX
oprK93muVm1WE4nXyCyKmzZHYsKhNq+g7tgadd1eXbECkXQmTIiJFH3bW5LMPEFiqgovn5iZoTSH
zYmGyADnhB5aiSpCz/FE8yymmSpuyXyy1uvl4aHI2E89gBTJhiMy7ZpeCOg57aHoKuJpDFJ3koFN
jyxaGXKZHbWtp+thNjucQ6VdoknaloYBekwl+Sol2nuZjO/sUnnlcsxY0LXGzbRkQ+muPf9VfaID
Oi3YcrjspUAG40PcVwwQ3QPPN37u+nGArIKoFuwmjuUequtsf9IytTyLJWtNp+xn61RYU7afRpPO
llWHhIWgBrJu6nLKngv6ZQ95lVFnlNiPEI4QGge17QRMTcsqDrI0Ags1iNue0QPUOnOq1chgQrU0
fA47ioOoFhomjyKPH0JNLr0GqQ2+yXyCt2sIrRdnTBr5Qcn03IdzDg5ON+GaLkXBIXtDIRXl8CRl
hFryTdkuP1cYnq125IwZ2cp2se2aurQoAfOTrqEHD3BaQlLkVx4K7kgOmwQha29UMey7rjeZOZLE
Gr41QlurGhZlkY3R5ZkvUhaWJdFHt4Hf7Mb1Mh0bq+cN1Ms7CaODG+KFdJJQt3eoaeDBUMgx2Qim
HDGnqOBz1lFq+7Q+hKPQ3/DI67JR1ST5WRfGyuzLundUJqFj6NR2NorMPhEm65IsmyAxJBIKCQAk
qKA/4Vec72paq0DMgkp7C9Lqruqhzakz3vxBkl25sNobpajUUyR3OmaNWb3VARdhUw5j4QChbQ5F
QpyTESFTCrW82cNl0TeNYhJHg8Zpn6skW9HW1j8D7k7uyClJjhIvwLegJgn8hf19Sn23lyKQlQxw
PBv0pjkWZu24q4cpqOYNjWbOJ2WIf8Y0YnFoBFAsR4Q6Fht7qsODxeEdTSDO2An2KqnTzS7DWrQt
4SzIexqq5e2IwzHDO0WlxunJvJceDGkKR82p815LPR2ZAKGQKYlVeEpVi6N30SnxFzECo6KVJ2qM
BIM6jAXEskV6BAtgwIUGxxXN3xTyOuuvFOI1CHEDzbc8RcfzNI1tS4SPMapP+cIOjqiQbIywRqrZ
MDznTZeb92g31aOdGvWBpkKjbaQ2N7u/fpLP/g2r+AVOcV35hIphs6tXLSFW19pV5TPScsMqZXQf
eZofq3YixQ+39eHPFzE+uMgKqfnJqJYbo0m8F2H2ZljsQnQ7Lid/TqeLmu9q0j7Tj6g3v7uebpu6
Jq9VXeuKt4FrTjMlCMulXT6aNrkE1FzNAQZZPVO/a+//fHeK+N3lMARi6+OErOhX3yHqTo3VG/Cb
X+3VE2udW+x6t9ooN8iZnA8utv6yf5n+KFVbtuC2hG3LOnJmeZUY//Rd9iKxpb6C9xc5nA4PNlHx
qYO8RtvY/uRXvun++YLrs7m+nq7wJRoKBXfK9L9eT4uWYZwsZG0Z+2OQ544SZc9/vsSvPsYft/Tz
Ja6GB5WleEYUR162jSkXVmX7kicQ7gACVB9cahWAX9+OagCLEeBY+CrXrsLPX980sPtW8GSjY3Wb
ezu/0RXeSB9LDoLIjbZNWCu2lCuiz5gKNQ4tbv/B4PzdcOHgq+uKaegY6VYkzc8fgS3RnJAOseH0
4Zu7ZbdUr43HjH+onHEzpp/+/OUq62C/eoC/XG59OX8aMI09IUMJ18sp2/qQbMFax87gkUV1sOPb
Dy72m1dBQ0zFcWv1pqIL/vVinPAacmh+vArpsXbIldsbm+B//SpoBBnRCZJlg97z1cXwfVayDgYn
OckOpxzJz7akiB4UB+FXvEu3if/B3f1mHtMQIwphGgrUIPXqgtEcMIGtatmjTu/eQ7WFYtWFL8b3
WUIMfxnd+Qw+x/nguuvvvX6EP1/36gUxx6Yi4+GXdz53iDIEh721uNGP3vnfvSW/3OjVEKWqkOc1
F5R9UlDc4X67nA1/cTVP2UnrZJPuZe50ePgPvuOP7vVquFow8EEb8VAxFm1VirMbZRe4a4LIdnb7
u8j78GY/uuLVlABsoAco+T/frnxTOpebRIWznff/qxn1ly/3ygyCWLRMY4pCli5e2MSwNVEIr/hg
yHw0VK+WCTtsYjbel6+xc8lys3eZG3rry4iXkfPPk3pYl6fg/3Ooalee9JZtfojAcdMfZAeYB3i5
reUGO8xwnDic/+Dprd/WH94N7WqtL2Sk68HfQ1VzxkcMtZ3LtT0L3e5B9xg3zK1U8h2KgN4H3/Jv
Vi7NNoQB3cuifS1fXVwx/r747BMG51Etj9KT5uin+AByck/vFiiRA5G78oMPLi1+O2p/uvQ6E/80
rWthiB6I+5aOpA7kZ40ATgcXq3e/Z2I4veKoPaZb/BgPlfrUbMZz7H704vzm5nWZxgXVaKoLyEp/
/QRTGhPFLth3RPXtOBr5McvLpzrEoALMR95llvrlg6/7N6vLL1e8enMWqlxGjv0Tju4hZeMz8SWv
A3q5+Q8m3d9cjF2WjvBLUyl2W1dzYKI02iKjuyLxe0sV2c2dH0tZc5D20vbPd7b+rn8NYhPP2Wo9
k3WFxui6Y716W3tKwLR0OQRy2Jq1e5htNPj9P1/j1xnhxzUYq6pCvoFlsAn69XHpvVVEMwASFKcH
IeUQIcPwucdGjsA6++Bav7ufn65lXs0CRoQok83XpgQgYRcPALU3Upx+MNf8ujO93JAmFCQliioE
X97VaCjhf0N5tOD9H6I6vucI/MHG/jcXgOChrM9FhyJoXi27qU67daHFyYlbk0zXSlX3z4/kdxdQ
V/ygZdpgRMTVI1HNto7tjK8JZMg5JsVh1w1N8Pzni1y2QVeDC73z/1xFvXoYqSjwbyTSZmA5BYq0
TbqNddI/W7w4ZHfsluKDwfybuzLY3l7UOSonh6u7kkt678CF2MomBXR1rd1onfHBNZTfjDDUOhas
RYVoJUu+mv4MUquWaSXNvdQvzR7Ew3bY1b7kYOj2zO/dQ+F/uLT95gX65ZLrjPzTjBvgo7KnxNpg
gyCk9RNBbZcN0bAzTtqZ+gsZ6+fi+aNZ9kqbdBnmv1z2ahSqqpRYLcHkeou6NZdPujzKCH3INejk
XSwBIDAq0OvSkxj7D77lj+54fQg/3bFaYmOPAnVDFBo68FvKixTaR7JsY+8yRv+PQfRf69T3//7p
Gf53rGnbgW5mGfyBSP2B9fmnaE5Y/8CyhGoOryTOURpj/1TNCeUfFvOduZ4JLGqOq5/4b9mcbv/D
MMCa4mbm9RDWevr8m2qqm/9ggeEUz4l7/W380T8/2P2P+eIHh/b3VFM0dr+sWUj2aPpoXEdXOO2J
65P0Ei3IIoyQ7rU2T/fkmdt+NfSfEpmIhMVMl+2k2f7cTtYmq62/WmN61hrrNVpySC5tT67ooIPu
I2QupkRDejexqRGux41kjJ1Hm1XkVrfVam26xyGwB4mAZ2XJToHWKq7o4cUNxGJ9MODFr4u+KaOB
wzu+igrZaBhEzf464kGZh8uQlwLVnVBOupF8WlbmZ/OaACfZqnbXurj/AcU0hKAoYhqcyhbEiMQz
SO8Igky4RH+JST+VeNJeLNWRZ5qQRQCNpawx6tnjmraWvP40aP5+Nj8X8Uz1+nPLOHCpauF4ZyfK
M7763KPZ1ePUI+1KJvlFVANBMXaD9xpwixMgNgaX0w4nVGsHjdSBWCXFSlbeFsrc/hACT6iL7wZe
jsuP1hLE/FKJzwiLyDNKTegQo657OMxop4XJsoWycjMj/+XmFQ/ZRkkIbS1tw5KQH/QN5UYblHBr
CuK+pAgst4X/INXazsOFw4lg/bV6jai37rpli9ttcIxRrlAuZ5ToMBCa5eooxZblZTI+Z70n3rk3
MD3mgTPIue0LdZA8blneyaJ6CvAmbAugLPT3s/c4hvxvtBEBELLdQqjHoi7q5kygFHC1eEAy1Rbm
o43Zb1+T2EawUwyrm6L25dqyTNbFZMMD0jQ+6wxt3u5DMptJWO/qatliNyGqRBR/AYF+ww9o+01O
YGuGMCdDV/9jVCQJwrMIdV+Vv4qg20l627ro+aCTw9S5jBQItq3btFWFQSK7xZ/THto0/z4kHj62
p6V5Gb4UI0IFeBvHEmXaNlS6F2skAC4l1A43zjru2pMN+taN1xcnhBuyEU0O4HUdnVEJ3FuRMhaI
ZCZgokbUkgfDWV6kz2wEVQ9Qy1+Xx5D0/O2qLQiOI0xusqrhaKX2Q8P0wubeHHyI6TQW1gsmQRp6
rIReS4zvPtOkRxTYBKdZoZvTrdhevsIEh/h+yWGc2LCJjKipjuRJ7fRRcWeZ3BCMUl8zmrEegrOd
3opX6twY7tsczRGHf4wbyZ4+x1e1lQCW8bZNZUAqB5Z/wC+94SSjXR209W3r5IZBNeXPcQ2bUmSi
2cORhf6tqF8vz88SybvBP7POi2D3B0TwEc0/fk7hILEVVG6dtQuZidD2iYSu9ih2n3MTJ6Q0lLbf
lilREZN9SEkDVCjkk9n7FBMgZtMlPw2dWKcqfhGb+44oKhSRWbnNKhJB5TZ6EZMF0HU0KBUNtKJN
DCnkEhSQAcsnI+kIgmEs19l2TIpbeyD3J6QE6kf0BmDy8Agvr2+cVK17eTE7YxcqovetYORmqlrl
ZZP6jVpbDNmCq9uh7sRqcDIT/BPrkOhKaz+SjvXj7ydisfx3mpis6DnTktzxpVRIjIlOzFyMIAh8
A/6w7L+0FLvBIfxzVmtbethWf/+vn7mM3kQtOeOmDdolBH4/Hr4VB6UnIYHYGJDU+fMKa9a2UpOH
HE+n03cEX8RBdh8XLAQdEZHu2JMf3IQDQ0Vhpooj+nhLERwvj/5y45d/yyr6811T9ThJ7ZvLZAQv
ghTdde69jLvLnV1+rBnnwklhw41qnJOoGqGwEaSlxmTcmTiGD+RPPC6EChLDihdFbiQvUUNCS6qy
8y4/fvnVZspBLMtsTISN/bTofklcymR08wZNI0qfMP8mhc1Tj/15M8Xp2YjnZm+uN6FWRstPWjFJ
rfynzNS8sVUxusE0Dr6p+ZdPHUnyLa3ZBX5a6FU1Q9DOetVJW+s9UJJXgno7byzpYc6Bd3mnDUXy
5nAs/B4KboproTS9MHsvMmlbSBim5wLlbtxgpha1vWWJhidK+sJsyFgs8hKwTrguVo1ES1uNgA+E
6FMBnHFc9OS4Au20vlWl3FExyCSOVra/9jpv0vAICAE1jYmGYyIWBLQE49k2T31i3RMLYvuqPXxJ
OxBkxNvYwStwA17D9W3O+vRZXeYnbHdrKmzVvua13OzhdgWMndlHeAZSzTYVuL2nrAKtNFd3acmM
krRH7NeQytY3DJmIcrp8PKWByRWG32MDMsq6TPcdMiotGl+M+DmpK9IKp8T2Epsm/jo26rlIGQic
QcOwrsEvL06UGs7AdDLgVHdqCdlQZ8nESII2mgLejMseJBioYyVL/Yp8yiJ1ClGjiQM+zXg98Ql1
BKuRIni5eanyK4m4zctDopGX7BayPS+v6Bzj3O3tBORUhBpA5/tNhuBpWv9voy5z+BUHoCRPYcvC
WsQsE9q6NLaaDke0nu4rmTz6WNNumnX+nUzT8lux3EMRBSvYG7fFCjqtemZTA+wLXPn4RtOW+3Zd
qhp1RUcJPEHrO39ZuKgJYtEj/YwYbWe9Lg4zVMbrRGTVkbzBY2AHYouauXUFb+02MJQbes78+pDM
rTDLHTRNpBLV021Vo/OQZ5LOCsYGs/ay/YJotEFpxdKGf/59EXPs6HY73So2euCABY4Ga2rsm7r3
jT4/4zKKkUTGBJIYNZmSEo+9y1IguqAZNpXcivsInRlkNF4NNl9DbtAQRiPaVyYhwLX0Y+tVGXmy
l4qco3RdBoeE3ryHsfTpsqEs50HeCYW3Yx0NZktdIqnzRwWNDjkcoSvX5qtc1cvhMrqyer5D8uDJ
9euMhoQQEAmlljXtcl3x6mneqejWNs0A7LBRvl+mJ0mzlU0xhojANqbClDSQXomqB/tr0660yoqI
KBpc9H7leNlKafdAlwQnieAZrc9AehrJ4/VkQni1xXKbcM17XZfTAVoiu+XPkcKKAk923E+xSZxz
x64jkpPJGUiS6NdFsNW0aFNbLfh35vwS9/1JMUl9zzNW9LSCpGnlj7KWPKYT1oj1iygNfdyWs/J8
WfvwaGP3KLepNdwXFQraGUivF2h9dMYEygK2LidFQJ6Q0UTbPGB+J/q3Iw1P1rGtT58qMWyVvt6l
sg4ng5tiqLe+UiG1HptF4/GRh5bxXOIciK5mEaZT5IxBs2U0iJUawd9hiu+8y+Fh/S/MvHDew9lZ
OaeXXZgBITJed6CoM6HnR2ZFC52hn0MbcxtFZ8Xj7w3V53QKLe+yRbi8hJd/iyIZF4wtSGZZb2Yc
WWHFmO1Ke2GqNZp91/O1YK6jUV+jVYYh028LYQ3oGuV7syQiZsZkbj1dVkHTZHKMTfU5bM+xcUNG
g+2b69awLKl0IYgldAfCQIEqHUv9/Jyr7cA7ISLUFlzmsn4Sa0x45Lo9L8uDnC1viDlUJ0c84XZl
7cNMnreXEYYMggNTMBCfK9Bgzbe11bzXVo9eifGlS6MHSI2sIO1RVodlF7eE4SU4lPBTs7Ufm72m
1MLDIfI9RiKH2xPgJl8UrCmIjEl8g+Dm70NMv364kdy1MbWJjlwHymUq0Yv+tVabx3ZhNZ9IFGCQ
T/e1BmpgUn/cQx2pXzo13rYGU9tltgqwj3iXuQcldsMKJB/RbB6L6muoZRA51uVBvexEWIl7TSbA
eV0kLpM+kKpjNdjMwD1z4mXuknReiaCUAPJ0+TFdd0gIC94sYmBYCrXOq0oOQJhNPLPXDvNiPbXr
rqJAWb/584Hr38+JMjh7YaCXUNAwm+ZVLWiomTWNhjzvyx7qMpDRK51DK+jdSdJeI4zlZOXKgQ8y
P0edl7iyweYgidGxlyGeJC16k7SWuUrWvy+1eAX707p5q6HGWUUScnPXmIRH/vlzq1e1OVlFOcCy
zNlfUwWWvKtaYITRo0tHEBxtrx2rHC14AdckIllgffBbyV4OaUpcJcKTy36+ivqHFPeO03aokKqo
XXwrzWx/VNho6HLit5J0I0z2+oEOVpiT0Ka1wCgmJJCOgIvwfDB5qF3mp2LRnDRWzry6ZH7a31At
Rz5wrrfLtniJ2h81pV9ydH4+FIur6tV6r6qsUR2mkSaQcV1Vr2zOKnoTkY98OYNHOTt0oDMMr3Ux
lKoRvUQEorJaPy9nhB9HW5T5uFU06f6y30nlTtu01WoOaivVyy12tWHT7CX2kQ3RyrvLk5eVbs/u
0Rk6UiDDwjgaOaHzHzy5dUT9VMVd70aHQYfkAw6doWtX1e7Ropw6QI/0RrJVUNIMrpTfqfM6b+b9
EcZ5h7en8sokIJUhmdgvsuASE449Zl0fLjua9Z2/fDZcYVvTNDNHxxTBCg4YA1wjpIjVI8FKudRo
gLHaVWqztzJMSYSVwh9Z3zgKQrNjDO1ZxIg3LfH9g/tcn8rVfVLKUHST/B1Doy/yawUGlS2V3SUO
XHJluhjjoQZ3RhG0EEMEU+EY3itNz466NXOm2iHeXybISrb2vYEcvJyzOyxOzzmhED9mk8sclkn2
uDPsettl4m3OImJg85ltbUhMaER0Q4vaWychYqfYE3sIduLdrJbuav5ZCzi9PGubWvMJhPnz7V7X
sSk4rfDudS7RaQKRzvjr7So2yX5tRg6viqHGvcyVIovP+B4vJ8ByXSIza/g8yPNXCUoADyo5jjOn
oGg9F2KYQE83ZPs/fyxej38bb4w1enush+ujMLSrsnOYhcguqXxw0s8MrHQNm+1y3MN8piigzN8x
KAw7dBI3su2KiJTkLjYfEHVXbpoeIInk53F6Nszy2eps+1j2U/fYiGYnD6S69Fghjpf/CcfB5GTv
KsGEvJZcy7xUsLfUrlI186nWtjKZ2FNW6AeZFM3evDUNYk1qA0p5Nmx7nOqP0Jy7Vpl820hpwd7M
7A6JPyH6rZgptim5geWqJQc8Vx+HjNhAE7ge2SC27gyD1NDZCZc9fnKch0OPRy7NtgkY7pQdylOp
33Ay5hwzGcWONBE3mxXlSU5vbKUr8bg0y64zySrW1rUKqfrJ4OwbREFwKns+gC3RapFrUl314UEz
itAP6vjYyFCZsJWZRMK5jQA0Jll1siel+QYkG5HFZLnwqXTaDFkku3W/ZcfsaqlLSIbLe3gIJtmH
SXZopGzXrLjo8YWYZ+Jb+01sP8Zac6Bv5cxmsFWk5S5t0xtE9BtA1RTC0hw7XYiJICQkVuu/L11H
27rHpcKkD/gVJyJc8ET+bknSUxJad1HvodkXvjpocHpOIfpgVzU5QpT4DTvZD2OGJ0JsTJcPhUQK
U6UQ/4vpjk3jhhCoUzGrdwTw7uLa9g0ojYJoVpLicT7O2XzIpa9dvq8Bsjttm322akPeVBPKV0v/
xDF4i2T6lRIGWSzzs5pWG5zk+kaO83OLeQz0yiaTXycIGmi5I08BrUhgpB+V5k1zFN97Xb2VJ2pl
bXUfEfKO1QAj5o6PupGVG0IQawI6C+NbnQw3KkDyfnG2Ss6xItU2N3NyY1efYDwlEKfV2wC9K6lR
rjkBITA4+r8MXY54vdwXRecsVk4k9PDdHCtOfifT1ByxoMslmghiw05LAfCS9LNf0NBh6ubbHN65
YlPaDN/iOW38/CiVtiePIXHYrtXcdpyt8UOAy+dr7Icte20yrKQdXzEiCiqc4GfYZcZ7YjVvFxIn
MbvRa52gMNSmfRPW+UmJ+yNbSE60BplQo5vyy8tae9frzJV680vWR15Qfhva2SEDcD/jKwbAcL/I
0CRDwWFHH88T0QCbtNIoYwz7SkQAXIIbs8m3XTTdGdiCM1t/CdhxyXF25GO9zWn/qHO3WZARhHKf
QS4sav1l1qNPgDvZNFp4Fi2su0L4YTngsIAkl1ewunKSodJA8xKFGIJW200GwB3R3dbsMiZrOUT5
uFUMGd1ML3y5nN1RL3ZyHnzKgpqExmDEij97IhLhRk8VvoYB6igRAqtK3hb141xuKced9Gzatpn9
EAp5n1v3kjTfjWPgVO0n6rWOBn0/LaE9i/RN1qRTUsGkofwcUIFGwJpP0a2Q2vtqwSFKvBHhDIRc
Zc4wsXfVcuCWRumDJ7kTGSehssUMMlDceYiD4Baw7aayFL+ut2UsnyJLJVYtfVjK6HUygnu76L1Y
ll0DrM16nNYs0oQhdwrZm6VgC4Gfzki0j4hJA6SCm6S7n8VOSh9IDfvMAQ8rH9Y2Te4eRwy8k32S
Ik6UwnBFeS4VQKaJB8Rdjf5SoucjmagI/FtPICGv8TPI59gyHtA134nhCx99CrD5q+U2eu6156CY
QT19L7XRLWyxzcLd0lVOhXDAUs2N6FSvOrGrcBe8FtZNF8PvEWdZdczyNpgfRfNVru7xt1EUvA0l
Xvlu3rN3InaVqiUqbVqZD6mJpatc58+QGE2S7McNITasdSW46ARldnPuEwrHfXpXT+YmlFHcjX7X
FUd8+KLB+QO9jHiZiTr1DNsmQ2FvVaEDUOFuag8NL3Ql5RzOsYLRtkiHd3C1j+bSHVuI+G402VAa
jhZPyDJVb+zMHXDSbag9LOrXSep309A86sa0a03hzHw4gCpHjOSHcN3mUiWXlOFkSaUPQbW2Z2+K
T0uNT2BQwH91rh1j6jHfNJSlSPI3hFx5ti6o5aZeb9226kqrRObGrmYRpp/hLYAe6YGwJi31Pgpu
slbd1Qqx5iI9JeRjKaiprOq+16CAEnDUoqGvl/ehEqepaPaqhM/RABcc8x006WGa/FpXvTKS0Jea
meXa4zlfxoZVXPMB9UKeEdYer7cPxXUnKYtLv3nTR93JYEOFn67QNjoBVoX8KPTXhF2fxCFlHPYy
7Mwg+F7WR3udSci7XdTOMa1vE1nz4qCI0ak1JPGA+yc1BpvI+UAnV0k19q1VHimHbuTmRcGLsnD7
WXqnjN1hpOthLH40v3axN0gY5wKowjFC/em7zg4sEounLyS9KiRD2LRT9MBryvYJq9qeOD8s27lM
mWVa+yaPGsdf0hG3E+nJ9H0AxhTPoTyfAbbRhpPY2oO0Q0F6IJbQo5rPO7bMaeZocrOT6gRXnIrD
QJbvSA6AuFf7ShM7ck48m9X6mGV6ZXjrCMHYCBOeR1GNx0DO7mRVfDVS4ySr1a6ZNRbnzIU6YfRq
SIbKMSA1pFDN5NBr91WUfp0IG6DyAmdBKcwXHLIRebUKMDpX08pvGp5x+Iz4ZQX305uvo10+m2l/
UCbDkUR6Bva1HzsaY4qS3AuE07lrSI9LN7kiUG+HYIMtM27O+NHuG+hsZJVp3yBq0h8iTrzQGcxg
DU6DbO7UMnnsx5se2H2kPg/GNyJYj4Igw4xgXkHc7iBRaNfY18BMVKpDW7z22LBHgmSjQrByblv6
CaQ1f1EHZQuK5K2xyObKU9h4wGXJnXwIh7thSY4WW26RpzsOjveRpnHWyrYlBZ1cte8V/qr1Zpq6
lzKf2QD8oiO17ZtYTX04Kph34QLKtInpN9dL+ZxaoNkFOxB6lO91Z72D8T8YS4mprB3IBkfYWUfW
UWTsdNg1Lfe4dLy5CZVHjsLEvWTy20ILnuYM27aBjLyHRNsprEGjnersH2OMUQJ8wiZR3rGQcODC
TJ+Ab2QfEKmU7928MeQv1OgplfbBYbKz4BCa/FsyD9gGOzxmY2cNzB0jAbWGHQHYz8FQFkpM+S2s
d0IKpDMpC2j5ln46EJQTPhlGDi17Jctc/hSX0XhnkSE15HPYkkQrHnCUFKxF/NVAtwPAqBPtrPU/
o7KUj5UKGuXHDyfzX0ZcDlA21G5LVFz6ZJig9RcMVwe7DgVnfUX12BmXpzawSPE0js0cFi9zYWcH
Xl5KNFhsXuSx73ZWAwR3DLJqH+hE2k+DbmybqkNluf4ISL2e9Ou28C+/YMoEXsFgMXdEFOYvZsKE
hi9cOVz+VF3PmuVI+f7yp3ZCD1UCXAi+wUipXAevdgnqeKw5iGpBSZ2vdbTNPO4ScoDr4G0O5vcW
SWkI0HBtepP5t1fbc2bkj0m84H5SJBd4WEUQ/byrqGmB3djMAxv+IfaUMfuanKCtPEQJzdvEqHxj
yEDylMN2bPVDqXTbwmpcbVDPlrmom+2kUbUMhf4pof5LBT9+HdtvVE8PILDPkRXU1KmYSSegs639
fU5GcuDZk4D/WnxNWv6yWGnXf5SmdtKqizajNWxrGYZ2Vpl4U71YmXcNlVeqpQ0fNttFIwC/rBGe
XuTEwvb5hpTuu9aYXXh/27iUB3eMwmdbbUEXtB5Bbzs4tY/4aUpwfsthKO+Cfhp9iaJFgdOW+kbo
d0t/mEX+OZJB+C3Gdq0T4wDEtddXeICdYME2To8RZTv9kmiJ6D8pD0SiO01CbtqGhlh0GATMWNMI
38yIQEKUxgpNJOTvY0dCibXczmnyxpxzsMfiQYWu6SjYDNcWGoVU5qhiJTw2dAuFF2vMtmUZ3ZMc
KuQRS+bQhl5ZGTeY6Sie07jpRwudmtQnBzl6NRoy1ocW0d+UTl97uVMdNbVPk3UnjPJoSvV9aXcM
i3LxO1l1tZZeBIYwd6rMxs/Ao9Zhorts4TtR0xwtC7jP1l8F2wO7Tjhz7lvIHElu3cha7kip/pKi
ewD3jMHyv0k7j+XIkSxdv8rY7NEGLcxm7iIUIhhBzWCSuYGlIKG1xtPfzz2quzJZ1ZkzNpuy7iQZ
AoC7n3N+Ne5G3T5htbGZyYnVCGhy1O7RrO8i53vFi4aViSERw/YgWMWxs6fhPRdFvtOJP9zlKYZ1
YYPVXVZvETvvdZ24xw54kKT1iU+yPFuRtWnU+k1v8BdqHDxTCmq7sRlW0cx5a5gs6NACuUuiAscE
POv69GYUmVQWZP1taVQvJQfhFlTsToEpT/p64MLvs3s82G0qm2AQfucNjUn7sOCTayiAQ8hwz1hh
rOeqvTKTPiSbNdH86hk7K/MKl9JCL8obrEvTVRxt81T3rhWbPaJmon/NmOqur+8Ne0kO1ozEroOH
QRz6Rp1wyIK6vDAHyDZ1pdtk01fYPOaK63cYyPpaYe+UKo8Ojs4kDT/yeW+XZ51OcgOKhJgay8GD
1zlkhc2jj/kH2ULlfC2RpKUS6Sn28imIczjHLsnJeNCaOBK443U4BlezgXw1g0i5cVJdvQGcsteY
rQavOKMmB8T+4VHNjDU6nDT2MwyYV8gQ6+uxJ1uncTP+C/FhJPezUq4MpqCbiN511c7BIzGAhR9q
Vb2v8+Y4z3VwrAfnqJG/Rs+G8z5AoeF3tWoc9d7l3CbMaKeTK7aPtHlY4X1JyKKLvnksnU+5VSZ3
3gBnPVS7O5zQ3tJIO/Z4roCuUp8PcWycsAjA1zs170eNOqhHZLiXEOKA3tBvCvw+xDXt9V0iPGZz
o9n2pqn7aDdmgEoCJNS09FZVt8CHx3wQGe9UIYi7wMeSzoQzxB7z92VN2wBj3lC+EOB7X8zBdw3m
AYYsYBBLqL4tYfFIbWKRWcylrIBJtzOTltJ9lqNFYy519rTxLIkhcuY25lBEHI/cd9LTiBnX9shh
ffnbbmrfZFmgbAObBtFglnD5i5LFUNuTsUXuQ5lPNOImSb3XcSBMeFnawyCmySiO2+23XHILUgK4
ljIfruS4Vo2ZI4TRDGo9LJi0ZYS9on46Dp6xzwwQHrWEkKDW3rZseScXnFyyK9oG2Kk1ku4E3uCJ
4a0Zefsmrp/xMj2EntJua6UZd+Q3nuU0VcIReUS+1Ky7yUYCZiiIgXbRknkELKysSN+zV5M5IOhs
pL++6UVaHCfNvMCMlgBYUZm+OclIX9hmSMJ5OfnmBWzAExOxDooTwNgyWrBaxTcvMe93owa1qZjE
ylfWF1I3jGLYys+V6IXypIbTtYUeVxf0tMz1CLWlvZIXmFkqXlFI73U4hX6sN/ecT8wU1ZZe8U7+
SqRBs1hEHpgrAFdFzIWheNRscNPaEaSBmHRBBrcb0xMewElV4F+TfeoCFVJS3t4PPfBPOTvzrjTU
/RhFSIbxS+3DGPOFb1jqthsNaObC01Chb7CFpZp1kKwWAa9VGlNnHa5ZaqbmFkj8XjFH6mcBroV6
+KrnrT8S6eM7cMbUdMIhHTV3g/PThgy0KwfwbtNnbbVKHPUuyF0JSinNnG2IMkBu0ylJeiCjVVs7
FChj+yKR5bbHO65djolX5zv5LylLx48hPK10u/0kCSfL8mDbyXKtpc5BfsVe3CAdeRa/o/pyf5KE
wHCqH5lEEOMG1j/moB0Ju7+8YqHhNf4Y42EhoDSJJUqOQAgLwRhQN0usTLKPJLowe81mblqaGA9L
GzHLl4ihIvKRiprxoNMtKOM12rTKw4tttJ4VxQthIgKlycst0f3AWfZhvhxsRWSGuKoNmuHt5LJB
T8otBfbB9Cfy/CDTUQsOCr1fn59wrCbypIAAIMkNWK/TTwlCDfFeeGjGBQMv5WnwCGgWvISigWlu
KVDPMPESw/ikMvWNUnus29o8iCNqU6k2yzSMNyXZTauBbYRGzEa/DhXeETDYiIs5ATY8KaWLuUlu
EMUYjtpJ8kaxHoZRid3ZoHJ+Vm5OBSFelSibsxU37IDinjCJRsvtks4u0A164rWBg8otqZxogYBB
mKBTFtAskcTyXhI7ucU8Dj8ixtPEqfEZyOdxeAABmQeNEY7ij4Juqtl6tY7CejN8auMW30fsAC8I
p62WbAS5PypwRnK/wdB5Hze5zgPDc9vQY/jyPky9iRdx/CQ3B8xfKOt65tSNwlOnFvs5ar63HT2x
GTPT09tbybRpBtJLBMZRTflxWcpul9XhMRpnmGtwa9aE0O7l7cmY0UG/AWG7HMKG3q44zLzL8rcq
avYJIzojFN5bU8HKDhXS/cJxZbXVfVOxF+kk1DwsDdkaGdv0Bf+QzIh0gt0Y7SXS7U3t937JCXDj
Wpae96T21pMbO7uwzSmFMR3wU2eYiVqboN3MwKCCQhKMZbtmYaszlxLUAkhJkGmKGSRbzdNhZ7Kh
/Gtrk5w6hZPY7cpmS1oytbEW41VZFuukY7OVm7zZkNaIjUTrywe+qTn3l+hWvnqAEePGIgp+peBh
u50HJsh6MnwPS/N1DG1lnaXetSQDYLjx0JhjzmUov5L2c1Pl1avG0CrympcyAqeNsdlqLC05Bqnx
aAx5tFdNjHzasNooalUdamwjLlB+jf0s09mdXN9/nEu9ftApOeUzpIa09KKcIX+j3zXUfn2oXzuY
D1/3uvkZd4uUkXMOOFCN1eZyVHfQdtZwCVZyl5Tgutwm5GOe6NRcAQRWQmJv7AEwNgLY3/ROpa67
jIAfNyU5Iq6vgzwo9p0RUcSJQ8mebk172Eq64pDZkI4A31YGEvSdW1fVWm55aZGbG4yMIZjxCAP8
Lfu6iSA7m9EOwCDdzEN9kiQLNDqar3fmayUK+RSz+EzQmaZBex+dcz00jBga65updA5PQv+5wci6
sG3s61nRK6yZYRAK4lDk4mqtzTYWaJ5e4phjbzXbCIkGpJUASxTKEhy4XGw4LmegXP4SOsP+Zjul
+i0RIxxds9+k854Mi/JCNckHc1lV5L+AXpC5JxisScwj3pg8lpMg2wXGl7xf/KZLMRQR6xZT5hR5
3S4VLBOscxi7s9y4nl8lU0ESE+V2Ibc8eV8wJILy09RX8v7nafhd0XAQlYVaLEBow87Xhf5a2KNy
kFVj1/XTjQ4vi586N/KLSNxPHIa2pR8qpMgrNYrfbNs6FWYUr9QlIOwbxgl2JxjIhOV129YrS+yd
BERB9sGZg8hVeiz2UHkgqam9r0LvSi6SSLfqTQOjiasNZ9zVgpVXgNmUgsvei/Mb04l6q9yDqDzE
ZfypV9RgZ0KvkSVCmlqcXpHiK7FxgSwvm5ThYbYzq/VqUFjsTlnxwOcUNSHezSt5leTD6VAHbzJy
BVcouLqrvtnLkrIUNI2xCAlY7N/lMSN3HcIu7lWIBJfTZztHHQhWutTMe/WdvM+u9i1JQsZcJn6R
nr1LFvpcQWOJjfilYBeVp5q8g9kEAcnOoq9FyMhRnr3qZLHJ2zdU6aT6crTIw7gL3M3cxgRXYay7
dhrsRgSNxhB8ejv9DFtw7RRQ3pfeYxQvWNPiSLRi8zTTMtHlY0fSFgtq+9K8Fnuk04ZQ3ZtppZhY
vEiikFKSP1uEyVXK+AGTudcB+pufs45rYnr28lolUPl36RQc5EIfmKGxb9rLGv5cgeO86Wzw9Qez
n8DmJBMKw38SQsM++IMyXA7EBM/9WaLkhWAJZCXTN7uxbjUMnq7IsGQ2EveeryYw+cI53mnV6OyR
CmxcQzmOif4ww7GXW5tki0uenzxdMqtj0HubCu507wxQBSputDF2350kibaqk19LRmyE79sogiK5
6jt5Oi+E9K4ddVrH8KvJ5cQQNNc96Jo8euNCuW2bykGusCjpqq3+ra8S+NlBjP8qDkxDwnQtc/FC
IhFiLZ8MSZqU5LsIT2lfLl4746qoznhHwjzJzZwYcB6eloFqJ26TB+xwz2a5mZaUEY3gvRpTAlc+
D3wFmgGGmYEwcKYI/2e54EJVWyz3y9R623jIznzT4Moy7YNlTU/tknSUA3xMO2g/zXTdOoZYB1H/
5bqy5RV9gnN1f2gmBbbSN6MzuntnDARXjF0ydO3aL9zwBgkDgWxQM0Y97ngIvkummKRnyAviDMGJ
YQ1zpvRlGftxrw9obSrRanR1cIrNhMdPELsle04+aFJwIXkMZHVjd+HgVRJOWfAaLvAlmsVHqQO2
1fRvknrXR4LJGhDHYahF5NeGemc7TE9xJAIqaLCYS53rOuBZRYLptxXx0LMab5PE3rSiOhRf2egq
ODM4KcuHkhCbZRfWzpOFeMV3go7Uca636fXPQ2vv5ZkmFokkcckqqQifzKVkD9MaBZnBZ/lkyNJA
XgRZaHeia5MrbS6tBxefZMkhlGcbUz0m0zjACK6PbkXvdlW+yJ8EM1P4OUsBNmptzwkVXHihjZh0
Lq44CRAvj820wbj+qna6R1WLfGJwrO1AOdkUakEB2b8rpdgrLPcpDIPeH8esQl2RtDuAAJawscoF
IfCygwmutNubu7LPlqOi6gTzzMWuFjXd0ACL6+Ji5VysS2GP3QqTgw4LrmS+k32Al5pYTdXFsJIr
UO7hiZPH27q7lH1t3F8rbdD6QQM5EmHUiQbvZCfkoAvGk+wgTT15DiwgKdsWTPdejdeSb4+t273r
FS9l2p2YA/jyTANufKkDyw8sPPRdtdzI3aHrm6/yzun5+JBN2t7Qaod1ysqScgNBhPKW0lyXnfEm
6yq57cg6IunI5LWL7qZsAR5mAHIhppIKh2VuEbYQBCupnYm4eha83BybfmjBnMJ0c2gFCNPxWrU+
yr5WPvDyACvK8M4NiRu21Gfya0kMeJZ/NC6CsB5OWH9n5mVDGAkCJPtve64nRV814vlJK9pdJrB+
auR+MBjBZkxc7RS36qcxcN/lqQE5TFnlGjiGq+Rb2blLnUSg5neEVX5eCijUcdd5d8AgIX7NYoIQ
E5G+Ciqk6Xb3wCNfrTLlvRGsbJXmUd7HObW7bQg7cJiPVCqIV0WTHwwOFTVfWF67eNz1ZX/vpGw1
fa9AHCwYYWnFVj4YYmuqtCa40lNIBdH8soQzewlsz31vRPeENMPizlphy50e5VcdFffJyJJnJNpY
cFegZ/K9yiRTr3rLVteNYG9OLS8j7/TQqe+N4tE6M7OWW7/8Z6IDqVwTFOsluh4+G86nZNsMwtPx
iB9bfSUbLGvKoCHHxD+q+i4wGTj2JXQJySg22TjFViFvlvgfiegFJtHYV/k6HsG8GjN8zKdluWwX
qm5+98A6LgRaubH0JI4xh0jfGUhew+YpDqpNuJ9g1MpScu7RkgRqBfihEyAKWiW/bagozMQXvJxz
sfcGE+7kUE8wsDW1U6on6wDvJaaKHNkWnAmX/TIop3mnDI8D7RNT3CLZdtag7MyhegqHqj4Grvbg
LirpzbL0oKOkb+nbVRlLIIZSU+7j8qGXny+xKoLQGhoUN8UF0I3al6Da5t7MMLww8XjrzLdwSV8x
1NQe4tEPJ2+4dFGWXd5PC27gro1tmBDTjbCUaPOgIKaNSVahilGfReFgQ5wClg+Mdd3jIuwsebeL
8J2NuteFXDG8k5cKlBu/jMginjAE2HCrB6kIoFUYj1bGcFXeLFuBLqO1+NiLfVpKq/pE7F+ee5ua
zrU8b+HW0fZLrSPE7JFckWYxnmozPket/h6p1lFu47JnduZY3/Yx1AK5fZSOnm+daDlmCZ1J6vIt
IMeGoInKXWMx51HS6t4yuSFZoYIHVJyTtkmdy4xjqsHYOXnNdTA5w6pMOGOMbVdAOnWq56jQrG2u
xX408Mphz8gnB9eU9ZjjDleux2jfgsMxUZfvcf701srQPiSd88iYiktDv5oFeC53gvJVp9XeMwb4
xgBUOeHYh4TRGJGVL20R4ICYQU/SU3iYhbHYGzKKsC0fG2bNUe9rSGR3DnLLjY0e0oJXwMbWZ7sm
pwIbgUwNd6jQJoqETscmdNpp7zIScXcAx1+UyXR2JJ1A2HX2JPxywIzJ10DE20OLfiWbbW8Ven6F
nwwDEER6qZIWu745Zop6pOViuyPjZQNSij20fiZ1KvWjNAGexdeiIcgmCrvQTwyWl2Jb/UYz+35T
z5gR9iOEAIe4pKRez3WPBzlUMbtIr3SMSLdZP4BZ4yTYK2nIcBdat+GGRxeLKzr9pX5wQ9s5EOH3
No5zAAEAJdHYxscoRLs/Y4GV9srWctztEhMZXBilctB5EklTW9Zhh8hGR2FEFi3dTFqdhlKoSdPq
rs0JEO/1yt0m4bYf1e46MEoCNAML3od1b3h6TuPPdGki0ZS9YGHoOLNNRtONG03RXjvUTU2M8qJc
2SVP9RAZj6yHsH0nHuxb1LBKBm0yjwT93HVT/bIEqrodRsQU8j/IxACsK3ZhnXCwIhrvmDAxsO6N
92WGY5iSxmkoU30IHHWXtxo8OwxN7d7pAaO5tW0Oh5crQy5GMaKfCfX+MBWkyWNkz3lr3ZGz8Nha
lQO7FQ/ZBXy8G8ZPdZufCovhkO6QutDqykvlhOhmrWraNigWIsftP7te/cUL22rXOAX0poxab/EA
WXrSH+qkz/atp/cghFYA6sbIwYB3MpbR2SPyY+XCDGHErN/hZL+sDCO6rcxgprJEgeYo9tqdsJ5L
RD8H/PQldMJ7IHHYgHNHxF6bPyZF9N0gLjIjC29POhXulZgFeKoyYhqMz7/bEhg29QP9QjKtgo6g
5IF5Ye8BN1v4IXZ+ct1NSNYS+uytkZjpnth7/o6wQIGR+EkydDv+OF+1eIdvYs/q19OYvdJsWCRD
NM8Kc9ZlRC7VlC8mkM4Ont4O2h2DLu/RCL/j4FWcqsSAPuhOR2dsvede/+LVxndr8oxdFMZfY3XS
r+N88fUliG6e42JZjkEEBNTH1whjGW1h7LrpXHrvcIogGdC4EBY6wDY6RBP924Krg1840WMPCoC0
rd6MxLHQ1unqBnYZiRf5/NxrjbPt4DsWyCQPZpUg2oJaPTbasJprbcA2ed2O2E8St7RykyjioprF
yanMl4kZzrEYUAB2LRAJiv953QbJNy8j3sDMO/fKMcbbfhmdXUwVBc5AyzGWX/JKDzESZoynpgDL
UfmeOjg+Erp2YDaWHKd64GvEcwp7c8kYmrG30W2ipHELRNRwtURXgK0ybMbQTaALqqfScA3onBZJ
lb2+ba3+OZhqy29tRI6w2YWuMji5zIjMyKkPo1OdGcX5hgn11raCaZ0HOpFiehT6uOC01wkzeqU1
5ivbyQk1LkHu8WMPrhq32OKpG4jNDY5FemxjUsxnnuVd7g2weCwuROWFFbRcAr0I5xz3Tm3+Rj/x
0UtF0LVtTYMX7RIiobofTYHGToWrpKf2pThy57rbRANDsxkRFe1Shm3BgAKY8NRJIzMtfRzJ+2PE
DcbBonn+NUvbcISs/yeyPB9Hd+C8OuQWQdP+QNIm08ohCCslh9DWvvdeGPnxovBYVELyGIxt5tNN
91tNxLum7Dxrs5rnXU1kGKixfcfALrtiud4sYYAMvVPDPTHRHTKl6RCYZnOITP5waK+lyiVI489t
gmKxUL0TqmLEbqI4RyjsNvgkSTXbUKsEEi5Ie/BTpo6vKpfzqF9WUgoqxXlKgPDeCfp702tAESoh
Y8buXLVCfaMTqawumZhN8spSreEihnfzo9oEIea3dBog+PWal8Mol148Jfwb2vOwY3wIcVC0wbKW
TFLSAYmtL6YHZlZHCaS5UBXRz32Vsis5btJ0DtImcPftBAM8tFEW4ZkGjP9JtsuNaP8x1kfMJwJk
xxm+QbuMdFkxFv3iw6gQ6XzTPckLJDXh+hA/BCWb8UR0dZqFxjapWTTdMNe09GA0hvfEmUwuBDIx
JPqUnxU42hLwSZSJ8aCo6cMxGa+VpmbABSXO5Byr2/ZZ6malDJ9Mm5slQfgpMdYpAOIox/iNCL5T
Z1qvhhXFm1QM4dskxN6cRVLlAcR2jkQMjpkfQa/YhV10Dm1/NLmTUrE4lRrnuflV4o+5OmunJo/v
mnCCXuvudHtOH6Ckeyt6lelmmXFmKBeTvZ/iVreTd2KVNmoKK6WxrqLMjDa6i/wLtjplF5ayCeOS
tZx3EsP3NGjLE3QaVDdU/ugjh33Knd5cBoRZN921Yrw5Y7UVz9GpDPs1pu3jbmiZnpjINynRJWZp
zfRamu0Jkl9JxRGvNbYMwnII5QMXW1GIt3DNwExVw36W0h97ikOe0eS7rMNTZ8YCAM6kHG1K1PUt
b3BNAA+GhRqjc2pJ6toEan0fKvGTEw/VyiDtBRfseGGiND+E8+xcaRxEdQFJ1RDx1aMFK0+0Mp1C
bzhQH7WazgkiRNRjicB2wSJBftmuHZxNPCU7Z/amK9J43BNtjuhgYkVUojXCRyYNouyuZkIMW5Q/
BpYQnLQPpnRHEXLhTF3qAxuN2dg8RTOkECXhXznDtK4uVwIIk9/PjghpQUW5lrNi2cqyq4BSt3g1
0YLzbqVLrAF2eXKiKeIYGSsNh76sH70oNXeBETJbahJiaMSUqTOVmwRCzgXnVlxFPVQY0c95EVyN
UXOVWA53TUvfcmK2dhLFCxZ9N7qEGFRUlFLbjRvZvnDMEPf3fC1xVTktlrMdOWkU315FRLNxNMiG
wqOAjBNSMz3gEWbnVXzEcSBkyFbDXGpBQvMKCatcw//yXpGzGNmENSFjUAaLn7SaphbGJ9zt2cA3
XK1aGgwx6k/Qt617E297zTsjNT5kojktE+++wuR74xRBumsr71U2w3I8kccenDzP3VlVj016l+SH
joNOyZt2T3gJV9dTeDkL/mGXbjWkfbKDNxv89hsHWQYi+is5oFWYHK2Ju75Mt1O3xzqAfDbQXcQf
l9nChL3BFNKwLs6tl3R3plW8yykamdwdR6Tph1igIzmcoq0xMLZm2jaKXSKuQYCw1fY1NSwPJeev
fLpG0o+ObX/Xfh2COzdpvkqgwh3jT1Pa7eVT28vZhHguw5mNR0HPCpN5MnejAp/LsrWTHB6aVfxi
mAm1U2197Zfhd85ymvA2+njmoenDhBXfV9vDmeBnxZRRmB7EwsjZzI6qAYeQ5uUCJQuhVFcCLMtV
bYojR8+CE1VTOOq4A3AFigjZNDkvGGugrDkFW7Yy8ohQZKiXQZRLPUHuBiHwVHp23D4PepfyQN3U
MP1OYuduFAqyOapOcujsiqkMREoiHDQEaqhJFGhMcqEV0SN5ux7UDDEhnMHC0U7L2beclGtMQYLE
xfdX3BWH2DC0BWg4ai24UFkcMUNSXLLK8P9nWse5VlD+ctxvyxSzecFA0MciWpv6JzgQ2kkOwKfJ
4ugEXtG08nrSIHrn7dmL3fMFzBIovhw7ygdCTlsnRqkbi0SVEZddwAmDLiWKrx092jtVfuiNoUeQ
r/hQnHrmMbDrwc3l2ImrYY7KSxi748Xz5l8/OmpYZOzkRNDLAGpiR1vLuUvWh8zgY+Ugb0dcm0Lq
UkCt9VWh6QO0HDelZXQPv66TPlggS1cnIDII5SoJk472F49QKv2R0YC9qbHZWXuRQilpPpnWhDOD
IAvIy0vdt85Gu9/Bjxk3k67/zk0NneZfHl0Dkz9VM23oNZgWfyjXvAjeI5kyEP0ETpCn13pCH6eO
0UsZo4IRE2N5vIcyqryFxFH0cH+A1awR0e0QpiRJWBpYIPRtUX7I314m7QCF/1lxUamZ0XdFqdPd
bKWfc3UhlpgboZ0DwmNb+Pj6+Bo4pecrM4OTJgzwEqoe7J6BAIqZPrwObeZhpJ4BlivTCsbJjUTi
tCQ8DrlW3YQEmCXdfBNiMRHHBKF3WD7Fs7ofesxNJmW0IPPH1pUWzOdeU9nasLXcJI7CXzAakEtD
DoGSGkxvhKAkp0GxwRTLG7/ODk6BmjU/Tzlj1PC1sBQyKsTaHQRPryySh0kRIVuNu5IfjGHJc8d8
ZGWUxuuEIv2i33UKP2s5AS6cDQXofDJxb5FeQlqnongmXC6L54d6xK1AoEKJIPvIraOfp0icchDz
XCYxYko9G8QpGrW601T1jaP9JPJwC7xgRooQn3+gmNISIiPFUZoEFCYURZeNyHYNy3dOEqCTi7Ai
UN2K2ldCbe4lv+eyFqrh61xqX4RoHQuPNyXcy68tSy1phwVv3KPb3EgIUwkcBnbOxU5Ebn0hqUTV
qVRRiErMQ5BFWoH+ykpaKndVsbmM5bECApFYhkR65bsl9ikxG2gVDblsWxIu4xspL5XOUPJjt/a4
TRqL8TioJRQy80Z+vt4Jv1ozFo/ihBb2VS1Qwm+arr84zcE/d/C5k57tpoHi6ecdn4ilmAHCANZc
On9w4vTWgrFDoIWHmHLCwHl1sc+x+oe5E8pgcRzAvAT86cwHHcN8kjCCJ/noVctwJDS12V08GwD1
HJrklSWWm0DEO29k6lGcAyIYpRMUBlC/k3P/je7XFIJfdLfYpZim9UHm3HlK0dtWDn4rPLLSjKIy
0uw7hWHDzhoZFqVmo2yk7weR0P44UZ50mnmXBsw3JBVDmfVzCwC++fVmaYir+XNPadoqPCj2KdfU
UQD/fLWdrCyGKB3tTRiUZxPjnkWwdciiERZc1Q5x9nTTdaLNQokmO6QkweklFYZs7KUSayKghqAA
QzuQaKb72buo+OVOKwe2EhSunPZ+jBIDrRP4pSxeJGKkWYhKXXJ2W1zuTvK7/a9sJv9d3DK+At9K
Kug4jLr/94RtSpn/l3jhP//xv376f9fxN9CT8r37+Fs//RGOin98OuH9+NP/2RYdpNf7/q2ZH97a
Puv+acYofvN/+sM/jCOhq739939+I7u+E68WxmXxo6ekblEk/XsXyk9fMnDO//hSfP+PHf5bxU9+
lPJvLynOxNDY/8A5QuQSubqpay612fjWdv/9n/zI/Qc3xGYQYaIYl76Tf1hSKprBjwz+DrsMJhVs
p//ypFQ08x+saKYXzINsl+GK878xpZSeDn8+vLbHvAOQig/HE4x3pv3B8wGdSZtaGdZrsLSetFGM
vufkPtPccu8S/qOqEfy2Z2N2nxE3r3OEZHP72Sbzqe+RSo3h7JuVdw1Y5Au0ALhctFZ74gRvpi6/
naqbeurWSD7ee0jtqjuUW5Uk5pXIJx2gM2uRcT13w52JIABoZN9E9iEmAVnTbrvUvEpQHU0dW3TU
x7cZeXFQmsfGvnXdzz/cv7vLF/7R+0JTf5bv/3EhxBWHd0oBJH/+o3UrTFin94roOXPrr16IbMnT
K1Zo/jYm0crWmJMj1JxYppk7P1ds/GOFzYc+6ztbkExavPbG/mwNkCGalaC7I2SYryZHQepUqBvL
coTPt7LLlGzc9oidM+1Bzw1yehIkQf2pJsmJNELVGw9uf5VBXcvD+djOzDJCgt1IF9vV4IelF0EL
J/sYQnNLsrv1WuBI0sH6LBiWK+mtm0XH0dYPQ9tEkDIxiUrixsdh+IU0xk1HYN/QmECe+REHHFxp
7H6TgjLsFo1+zn2di/o+88ovuqOBYcLngWOqGHjZokIxlPcMEN21iVVqb1SmUWHRrt0g3JVk/uZZ
fOeMtZ97MVaW8KLCiRxBcnP5eTvQdtQWArb+NhlfqgrxiDFsg8bEEKU9pXmCx1iBK0gKw1SxqIBm
eKfO4sL8wYfHRJbcVJfN7d/6nXw4Uv645Rb1pWu5qmubH6wkYtVOcFMwoud2O24R1k5P+jncYt65
xl3rvcapZ/V7w3/95xEk7+oa+NMKI1pYbNhEfHjXwK6GOTGX7jygdALmfTRi66bR3XMV4MbWwRe3
7qM4uG6Uwp/r4aE1UPdD1agXfWW7dJMtdLW42BjVdE9Oa6Lf2tHvzrSf6+6/fEbrQwHRmF0fNqPX
nU06vTwGJl04RMGKnPaU9fNv6hURWv/DCfrPt/MQ2RL8hQHNhxO0d6cmIlS3O8fP49Zcz2/GxtqD
yK3bl+hm2TZr9ahv8HPYaK+/XvY/e6f89Y0/eMQodkLkZmZ3Z4WZ+ri0a1sF+DDS35QIsuD6aZeV
9/zPL/jhng/RnCTlwvtYfXbVRm9J8T2dB1R/+LwVE91N9MlhcElyHsAe83Cf7FyMm4ihMBr2R4gC
0MyxQkMuodyHkfP268ugiRHAh89n8+lE4rihqtrHU8CLgyX1+qE7k8safqGU3tuQjs/Jo7LFguC9
PZT9KrtHSrj+9Rv/zfX/6X0/jCYKRc+dqdC7c6u/Iidau2SXB8dfv4fm/Fygybv807t8eLyCxop6
SrLu3AH6DnW9wtTUgLl+HTnXVh34Vfi9bOy1ava3dZF/GuP8OiiatVIFUEDGnV0cyDfct62KHzA2
bnM54ovU+Lg5b6uaGVSMD1WT3QR9SzwgXkc6ziC5uo3rB2W+8SDXlsU2HcpvZX0alBPZcfvF/Kq7
sAfqGAw+foEEdlN2mJiArprqfZB217OpHjqFdD3UmjQQhxSR8eJ81luPCSK5UgOzaRL0yLTc6B57
MO1ZtOi+q0LVCTZFfxMTiIVsM9paofJqOffdFK1zwvk0a9kaeRljjpGeDC/FHqk8GbPuYIMJQ9Ih
0XzugVjz3N0oyk6dvGvDTW6zSWXSAPliNr2NMeC7oABGG93CvBrliHCUaJ3ypVVvSueqh5oUueEh
712+Xr9NpuwuxIWsL7INg8LTHHHUFNrXMhy3I6I52xyvI6RyGsHpWqKci2FEG0x88LwcSq/5VEDW
sSA/ax2WryrjvUxo6oyKgTqnYTa02NR6Ah3bmnFzk5i7OUNbDQtIsZ6qoLkpteUqyDwSjxA/mSrE
vOmRvei6L5a93TfAttBZPJwm8IVtTQcnzGfaWwxWkAOF6Ca08smd92l8Ww/6fYX22XPa70rDwNJM
sA6s0ZImR7jMJ1Vt/FlPj2N7Vydk4uB5aiavuubbVbquaPa6x9lZbpY0f3SmA7HJv8mNE/OQX63j
D/sZwJaZWsncnfFcwN0Kx0Xz/jer6e8XE5boqq4Ko7APW1ncZS1ACVrN7NQc0qto460J+dvr+9+F
R8lYr79+mX+9k+y7fqjIJrWfGCvyTsNLc8i3EaSDA0mJpLept7Dzr9DXr7FC2Ja7cd/s0l32hk/G
+vcJcn9/Uf/8HOJA/+FzOHlYDMIv9Fwsn1LlYZzff3NJ/1J6uoSLGH++wYfWFklpneFc2p3DZ9bK
XbRONsRyQcckwCnbJvf/5ysrPtAP3yhyswRckjfEZbJfDwdtn66/KfdQqFeY6W4JaHjsN8Y62cab
dq/7DcEN8MeZdvxm+//gOPfPnfnPby4u/Q8fxLHs2YIOwbm4Gjbhkfihm271BEqCMxXZQOuMaMDs
GLfb7tl7M29Bh9bxDsJFtYl3xm9qgQ8ZXn98GIs8QlGF6OrHoEB9QDTU4hpxZufpNR9hWfJ9OMiI
NBz514YP7OGBJfnmLqfwXUVX1uHXT8LflF229+cn0D6UXShKMg/L0PY8aPoqwhDRcLqruLX2jksQ
szbsfv120hruLyvsh/f78GSTOWuGGPO2ZwO+d6ZjdFm8KKaLaAs3DeHSIpTxvcFg4tHRkOax0/36
E/xt3fHDB/jw5NdBGsxzOfMB5unamZ4Lp7zue4bbv3nQ/rbO+OF9PjzwcaHiUju57bnAswm7p9WS
fbLm3z3Ov/s2/5+6M0uy28i27FRqAA8y9ID/3r6PlhFB/sDIEIm+dQfgwOhrIZSWj+JTKiutfqrM
0piiSeS9gcbdzzl7r718i5+eZoygGUzpeXmAnkqX9F4nOttegQaoOPzH1w0RA/k2TkD8kfdRY/z0
SUy4LPIGevmp9c5xXK0TCUmp3hfFv6uR/uKJ/NMH/XKDhgRWQWBJ+WkqTlQFm8zQ92k4kEuAlAbB
5d//WH9VCPBxuMWJzzS98Fe4Xxkh2qwMPm5ZD2xw8Ouy3S2hiMyFbktwFX40d9w1GFrWT+3r33/6
XzwkP3+4+OXtY/QmaxQL8pMy6eQ76brkoKWhy/zffcwvL11sZP/4GZG78XYRz86ZBpft33/KLyOc
j9XsTz/NL3cuj5WHzI6fZqStb/RkPNbRl6ZCXNvl86vGdanLHBccILYgAatQ2+LfvHR//ez882aK
X166ImfmDWSfh9QxTpl/N017yz+HgY8To/ujwvqPGpX/ssH4pzbkXfO9elLd9+/q+rX5/6AVSQvx
pzv/PwJxbt9V8r0raEXKnxuYH3/qjyZk8JsNwdYR/iJ64s0y+fv+6EE6SyfR80xOcjbtSHJx/jsV
x/nNW/4NfxBwwKLi+mcH0jN/I9RW2EsEMl1KT7j/SQPS+/NTwiNK8ClAYBJmffrnzq+7rhXOkkD2
Dp7Y4GjmRRUxW4X5aMCD3LaiuFZWLw7VBMEE2xFJ5XXGvMWfk+NoZt46Lr8PZV+v40GGF4nNkJKq
ZSRrDntaUzigYPbt6hjEPakfCK26XYZt5a5oor2VYcAaFzuJdJWHXqS4t1r7aFnRNceSf64S3k+m
ieEuq5FWgcfZG5nx3TeITXNNS19jdGtRjVE0j1LUOhquUucAvvA784yGvN4HMV7IWdkdpsSRSbfo
VplXBCfGbpDPUw/cHgj0D+lK5i170jxsf3oW/qqt+RdX1+MeEe1Mgp1j/zoJMt0pbJ2Q4d8UN/c4
+I1tVXvTRtet9dggBHWh1KY4F1UI2NdV2ZvtIWOepCJ9siD4W2bOV2EVV7seX3RQ6X/z/T4aC/99
Avm4+yzzpk38mc20+dcB7+QC9O/GCYeqePWwyZ4SL76LOgvaqY4BmHLMCkVqHDzU/auPcUkOXHE/
+/FTHzYXODsofRZmNbCk+uy9GWn30LixfSnCQiMvNi+5aN+mJeFGLYa7D+Ne0+RfoEnQfsz9u48n
oBxmAHQEu/VKYxqwm89mYh510JBSSQv4NPf32O93cVPMhw+ZjxG003norINycrz/pT3c7MwB41AO
u3jwiyfPx1WaIBxtvEk9zCQjIpZJf7iDMm61142k0TrXKAjsu3I0u1UBACMWw8GKbMyVM4EBH1Oe
D6fIxwPyMfn8+4cjWLaAXy6+TxuSVCr0mUyulg3xp1ME2ULmEOQt+J0s3+BseWrysDiSUHVfA9k5
DwQ/rRzpi4NlEtgSJQQWtdNzmQUvjle6O4HleysXPfzgZ+neW+ahVqmDo5NVryJAzi9rSEfU8EnN
CGwkpJH6IowHOtVAAx05rvLO6LbdkA9bk6HIBiHR73FgYanqZxQQ4WiRgshoD6HMvlTROjGT6p5z
w/FjICYAYdwYDkzHKOpjttKcGOWilvvUZWebxn7gpW7raxfbhCFg1kt0ml1Rq6TXfI4/u33r741a
vceikvsmmuNrtfziEyyxqC9B3VTOyJ/m5NvM8VH0tn3oJLEtsizR/RXBp8SfxcEX2sb2hZK1t5BW
RhU+sb+/UdyQ/3GniBMXqPKWYLPAWqZTP9+p0XGHwlIMZ2WdjKQHgBeVdbbzVHaP3R0Kj3Du3WF4
xbp9Q4YY4Cmd2dez8LrIcrdTiTy/lzAxzBE5q6u+2aLdN7Xf3CKtScOg9tmSOQkgL2uSbWw46sxt
xr0sMcbMhSzBGJMC0gmjOw4kiOxya8HtI1N/K8wWz6t2wBNChwm8qDmGaTbuUxqKWP/RoroS6mQu
T/6IaaTFe7IyRNEdUgvVWI9L35mrfKfNEXgZ8INNWD+npn0guss5JtFWNkxBZm/EkZ53B3tiZe6z
LWToal/WOd2m/C0XAHlDs+8Os6cOyg1/GA0SzSa2rKOVorSNSh90XGW9TyYEejcYvtWewSw2mkdG
HjXQuegmS2YSTeO+O15v4vBA7uFlsLXEFD9EtR1eMnM6lwEzrwIFRC9Cuc2hIQK60kQBDb21tTwF
vmyc8LqS6AtDqoB/KVVIoI801pLW3XboM4hti1pzzq885BojTXyAyOQCIHQeoXh8i6Ei5Qn/BtzC
KyNACBE1sL5pKotDLpNs45puuxVZlcHzaBmC6/xzyozg7DX+TshF/m6k7bqrLYLiYj6zsjt58iL7
c25H0bpN9XdUDmITGCSTDNHW97J58/E1RWuETGI+z3Y07icVfjebfDj0XbDvm6g92S3a1WBYHB3W
mxXA5ezslp5ishkdDziYN5pXYBzByekx7y/hXnp88qVxlzjpoR/C6in2412xF1XVf+7StDk6FZFA
RWaiDi3OY9PHLBii2ZcZvVjVVGsl0IMlropx0BjPNbySfT36xa4YfGcTp4N5AxiY02UzkclbpxYd
zNZtEZpmBXJeVARI79PodyxDoCoTk7yW+pArhxxI1a4hSb4x0b+56JejVKwGEydrhvSPsc1T76GL
JPckWXth9TWbsFIURbeCFLdWE0J88Pf9uYoOtiuDu2Z4tqB/7mQSvc3+8O5Gdrrj0K2rwYfggyGu
oY2goMQrnP5tQCyAA3q6H51qE845RNY6OUyRumf8CB3Xtba9MaEKbdrqnP6A790cByFe3MDbuRBG
Droq3gGbv+aI+2MBAcRzTtX0NUsDcHQifDZkdyschld/vwr9MipGG2iyMPmOi/qCdiqahz8vQo0f
p5rDQ7ymXZWevS7EzObMpyZIyKiRQhwrJZ77uS3PKq9hNU8jrwhoZaMK8mPf+OyrbYwPOrVOjJUe
yH6TZ9AMpUiGy6QAS0fznvPRcP6AI1hRY+/0kIfnwom/fPiXM85eG86Q1tXJFs9XLOy1H7veSRWD
BwYyPn7wY0DBQkIDkOma4/YDo/JhGsaVdBCs2nSmYfSo7z3j2t3fX6JfWkgflwh9petZPiw31/xV
ClKF5M+ARARnkrDiCu630xANZVmsdYnCbugh29v0ma0PAiRs4g6HDz1vzOu8k+kl0/03ZXtf57QG
VRlG69T1jE1Q2td/80WXIvPnrZ97ydekf8sejqjm13OXdoyaU4aNo/Uh6oJ2S+at8fwh7i/qOcb4
mY0XV6Dk/tBfl2O9pXHy999hqS5++Q6cSiF7c1hmMbd/bWIwhopto6cQTbr2qBbsWBO5aM4meS7B
Bd6CmklIzjCgq/bnP04PLQvMBh9ofleF2ETq1PC2PpZr1MxAmlSGe5PhNlCN5VgPEGU+WE58V2FT
W8Ul0OoPQlVd4dlrksQ4VcsvH//EE0/yYZRfCcMzT9Pyy6BG89TomZJiMNONOTiQ9zJ9N+AYOdlk
hrduIO8cTpSrD93+FG9yV3B+aIK7ggt48siAM5BcUN2ja2fOcee3euM5JATN8KD7BV7x95fUokny
60UlhGA57oM5oYtpLsXjzyeFbgzCKjUQtavZ/1aqQa9m4OPzqDGf1NWjA2FxNVCNKMfYMd5XG/if
3aa18te2Jx4pSgJz3ZbXYDzNM9TatuT4gEHmYuVNuIdb/6Cj4qCz4SVwBViOJvna6gpNePgceevA
SsUnN4HxHJSTtdJFCMUyeJxD0iFzBJQrOaJ9gIhX5JjmDNx6XT7e5bOLx773vvqdzaELvydgRPu9
CSwMAgGFUT1kpwlzwMop4m7H1ryOJKJO/PGn2kiLrb/PNPi1OM83vmzntRghFZHbc1AmglkfGKjs
h2xnZMmLG/t3ukxPQ+m8OVgHG7vYLo7E1s2+NnnlnoO+QlsFNCnyF2620b0nQ0/LN2+xd3XWGqNT
t8i4KeXQ7c3cga0fsH3UgnXbkfYTE9b9FHunOB/RX45sk6Frcs2xzZ9KY98FpnEOhfwhfYgXWZ/2
fGd5KcUyQAMmtihdcSIVI7fH8+i/u9DmbdDs+95M3vQoKCGqVdUgofYWobttYiM3RQCKLKe265CB
2QgrCMeE2h0NPZRH2oPYRsqyKUHlRKvEj+j3ezPcr/xNzeHvhSXfXQ+PkG4D94SW8ayjF59O36px
B4Jdo3vUQ+vSnvx9h01x35PUVtb1Z74ktgjXNu7EuwQt71ceqU8ct5I89vgG3L4o1enWb9n/gyA/
+ddSptCQJYxQmpq4PIIHvLM0+VMHzQk9KqvIBLg/LK259O/TF2NywDsV7sFw9ZUEvy+jJy32UnVj
F3nkNnxjVwI/zahzjtzsPuiADRUFKT0ahmUUpwSPDq219iPXBhVYNw9uWHyrzSraNZrrSNbQEqUh
vkYIYNlJ9jHhB5yO5LGauSG1WzZXMakr/iOgdmVjsKuZ57S05sNQxndz7x0DWTCeCOviomf/yQyb
57pwu9e+Y1gUwVbwPB8ObRg/txlj9GKB1pdDuzaNDhWUPeNehZ5q9GJiGZQesb5MIuf6VPePZVb4
uxwdHOCx0l87lzbR0bUsbq2xHYX3fRBBzHElFVt3CL8o+g+rebGSgKqeHYDJhQ6oihY0W9y8LHqU
lSqyV6WgRYIVSeDNme567gwyYATGXUiOszfJa4yRgh0e/3Lv8pehcz5jGics1Ifib4aPLgoW/Nb2
dkRV+RiH9m2mlNvY6e9OGxXnShLMBnUQlvyq68jzsCdq32Tyh00VF3snDtGwD63emel48Sqcb5Yx
go2y7m0CoohdzeFVWdjidj0e0HWTBsQN1ORWuNlz1WA+gGRHHAXNk5y3cO0jrls11kZmFhKRzIi2
+La2Y9n8AG2FhmsG5DkL1TzAttkWuQd3DLn6Dm4T7iDE3mXwpqfxWdemOMvQbnnOqUtb+zRjcdp5
BslTbpie5lE+JRkn4QKO/QgEwEF8XTVhvenJKYFW922YQ2Nlcn5d9XnxkEAMnvS+77oYT3/JLC2G
/I/UZNNUQEZZiqELy69tUcTAG/S5jMc3y5jaC8BohqpEBWg4zmbueKt8pMBz2YLWXqHabTfCU8ml
E29wGNWrsm302Uais7EWjpIZeHoHegCBV1ffJpuU9UJjQx4pEBO7f0Fuvy3NEadMEV175V2RNivO
3hbkLvS867zE9Bzh5NhUCF1XATb2ApDxwb3pHRsXPsJsndsO+ES7JZBkiS72e155OezyEm0CBT3u
ZRXeGWB3Vhy6udThBPFtiMVyVxFI+A8sSdiy9PzVFd6ZjYI/VuPWHUHFrLjnxdq08mjllV26Bf3G
SxMDZxb+Wi9c1MrAf2HW+bw28KhxGFOUReIcmg202/6LDkd+WimeMHWQJRKLFwsC1nqIu8szVRnR
H+FzIJO7gT1oZfe2t00xwa9SHT/MqLixeVHQBF58ENq4QnvwdiBxLx5doZjrt7UQivCshdQgoXHS
0nsu0+w9Bu2yCr3J2XWxsQ0DsPiZCp1jqOutkugmRRHXm7IxkxOu/B8+IWzX1igROBBHuB9PI1jx
x9ByyUpsF8hBma4oqW2i0AZcDqq09r0sMat19TEcyr2j+nMszTc2+40nwTgYln6yWv9psKxgY84N
9ZMR7z2vX4IFxxaucUJFkCiq+OYptwcIXHBBVpkfl4fcr1/Mlkqw4XxuvXr4Kpl2Uml3w1c1nAro
iB2Nn4oDT9rid6TpdTPjfBtlABhtCsR0pA/aG8A5IoU13WnMd6OCTVX2/rOFznJF8RzeDPIAoqre
1AWshC6naTZWDODmtP1slSy+YrQfHC0+jaRyslmxHh6TZMK8zXtTd6A3xrgFrQH8j3tlZxu5JxDo
TNIGIFN3Do5Mb05BYtz5RiApBWZ5Gjo/PLQelPQwwM9q474KjOYhSDSgXj6mHSPM5wOGrsqdgURj
u5XJvK6SBh8IqAzfkfejUWTYrO3PHa2UOEfj07iEeU305/KYAXEyW+nG6cLrAI3qoACFrQjLfRPv
egi/swDgQxmm70H4w57t8NALROBKQJTGFL+bU1+Dvqhoa83ibEfle1CwCRfpTieZvRknjLLEaHTb
wkF0qjqf1GidrnkAwo3yEaFEs1MRBQoQLI7yr2Xavw9Rq64hw9th7u6FXxeoRCu28bI60tJ1LoAK
+3Xn7WkOfK+jwdwaPhkTRqLIl/Mwf2RpzEMwuVtW3LMg/ZCVNRxPQ4RdwOq6u6T2zgGcpYnjEkW2
ZTyEHaFT2t2SdPBRi80ELGYvofmi+8K5moAC106HPdk3UDXMrXWu6UiffQRBNC4uUAB2XaXUwZG6
xnoqXS6LSYgOscBsGfD4gNTTlWeBroB8Iyki8yow51VFF920vOaCBSjlHahIlAkdokwCc/xkSPjR
7TRJYGB4boPpCcQl6R2qPc4cznc9zA22ZHK0EltfLVleM5oAD4nTgu3LxN0iae3l/TyX36wE/cMs
gYRLA/mJVZ7pOd4TX0zsbbak/yqUR6NLwENRg5gzX5Jpx8lUxHD2ZYtrdDGcwa5wNwn+AdwS/g5A
F0kT4G5JTlEcWIsZSIQ94ccroMKrGJK40quATI+VMdU/MjvrTq6zZ103+RPz61wbq8ZHC+o04V0b
JNTYGFAxw9X0gmb6XEV4JwjvPfctb46VGJuaMGqMKvF9Mo7NaUj9Q1ZM3sYGmbA2QvFC5t/BSufo
wnKTgzSQvJX8zgzC6KKNBFO2LjhfacKHpKvB1huNvd6ZURdua11yTSfmMJ4eH9lKvll+Z+EjnwWH
/CY91I0z0cLrvugxyAg1G+bjKOV0chiNcHhvLpmUXBMjNk9eCdsYx83GZvT0DKWfuJCym2kDb3Iz
hgvjZzGdqMC9poT1BYGxR2T7lqjCu+btTnulOGYT2A9DfxnsZHj24/gh1w9x4DxZEjhe2qS7bGH7
J6307t0g3zkcN/LeC8jpKDVQsRBbout+JhbtGLhOs0tTWRCL4BJgVv2ONWxm8Su+OliCD/EyUqEV
8uHtqsn06gNHP/aVTndDXnsP1SSICuRENo5RhfpLUthowndNz1NHwkfTtf1kUXilCb0RXd1abP8w
8m3nKHLYJEmA4agS2br3aPalcsiOkQlOJ7NHeVejlD2wj353s1sXGv41xuzD2U7LK4rx3ay8V1Nk
9ik1w4cGZMp9GPTR2i6a08dXgDz/oip09i5tKmYy4aZoti5KwTsidYMVNvv6rCb3oAR98B4c49rq
X+J+YhJCRsg4uTttWT8MUlUE7h9Ix3BkfJXFFy+XoJ9Lu/hWBkl+ySVg+DRyfQy+cPStTl7Zl2PE
dw4UHaX9OyOhiUyqBZMd+eg2vn2rxujRd4fyYCfzcPjjLxQzoE0tg56RED2CKih3fd+KA2227uwP
EPVap31Q4ZKX6nfP+TyYKOfb4BxXrJsBV53kX+YGU39tiqK4ZU1J3nIyHONiavZtYTjHKatfyTXx
1o3Zv6dm8tUrvrdy+lJFsj8IkR9yYAqnqBLmRRGCE8Xs7ZMV30ketMsEKZRIBgCXVWn4549fchsb
J4y/djcxRgQubnwqcJGTcFE8t8lkXKugMq4l1fXKysx814bVdEvA85L4TC9Va6KYvNiqHpO+eY3w
hp8t7Al4L4WxL4zpm1eP1Ul6mXVv4s1kP3KAIgAfsoXf30cKtKmKIotgLbe79Sba+xEF8gpCjc/R
M0n29CuZjjlmTrZbnmxcrY4c49pnm+hIjuJ3C3ebfF3ublc5n3TTIPCfaD27wJvThNLNMkrrnKAi
LWIDZ0TJxMz2H6s8ec4RicIgZ5PqFkjUxACsF8SdTPR6AVXuWSl/mPN0UTb0g95W+m4ktWDsaSHa
7PLS52w5g++SeX1Rud8/E3S/mX0ISEbbkM9GzyquSSiz0iQ9RJjwzl3sEzOsiButYiPftzDJXsgx
69ezU+tTnmXpgorvb3bRvQhnLO4L2coXjQp3cMrX5YeoICjdD5a5UUO38C7n9Dg1+rFd5gOFRxCD
481sy4EHCx1PzqVL1AVbMHIY6hw4+6TWlRnBfzJm0YrN8rvpvIxJoC8LlsklW2KGoP/RY7elYjxQ
jwKWvtWQR8JvZ3Lx9KzQrWY1ga8JbXyVdGvHCKBAQ0fdkhMmt4CGqJIiEF3DHGxm7NOk7o00F5AB
90awDcIm3KS9b26lvenG/pH3jAw2UqwKdLSN2OZkHnHosq6SjuAGICwvvnPtnFCfatR9qjFJ66jH
E8VedaWcbVKXZVXYiJxVpZ8nZOudb4oLttRgDdifF8ghiKmpMKz0QXsNPAOen2uSZhZ6cpdxQlFi
Mq9ZWODHj8N+p4K2v8LWoJ7uB465AAB35Wi8tq7IjllUMJyja4rcnZxW1y3uIhYvmlURAEDHPZU1
jaHBRRosUYztZiYPDm6IPr2Rb/0DbD6QLdWHpO0kPxI78Q9DZN+sQrCEx9hH4gAOrle1FGndoAEK
uc1ldAjf4M04zmnjfHKUQghN2lwLX3FXF8J8E9QHmWf11F9p/Sjwla4Cx6aNZhPeZCTBwXVT9ONd
GT/B70KW7dUr03Wnr6qyqAGBcHBDSpyf9IJylVQvNKH7DT72t45R1bFJ2v6I00vsiwyscAtB5mDC
wCV+Qr8WHURONfopSuumPFRNkZN+AZpwJAtujOvpi2zCawpa5NkZqEW83t22bRYeGxSEF2nbDVvR
ye1sAg5ah7JtMj+TyupsUzLOzIoJ3NCYVN7x+IBm4oUJloUWHFKbr4JvRko6oF+nOHzp6yHSJ2Wy
I4dEDOoz/E4UmA5veGOW/C1By14oRrkbWOTXXVIzy56qT4GbqaNp8hFBzDTOtMFFM4+6RPVQn2fz
U9OTD+SNE8Wc9VrG5mPODyASy6EpGJPM6QHKzOqFvy7EmuhduIWWuzPqqjmWukONUNbbGecV3hHo
h3TGtjVH6cVr3Qm9rzTwHkUMiqn608cTrwQJi4kPvARcy9LxHl7dqBouORkMi86DlqmBGMoKmLB2
ZYApS9PnSuH5RBMOq3AYQTbRAgBjmAKtJ3ZrNOtmp2owykXdDjdVtHdjG47n1m3fQ2slk1wc7Zld
0Ay67vDxEurJH1fck2RvzHwtPe9QYPgrALFv4/Jz+GZlHueTOXeP0uf3LG3DvRXU3/pJfIobhp7j
4sTmb7gkVmHQgF2an+14MAmMM4gOvadinFF1XbDk43NzaSCRm6n7+n0IqKL6Kk3OVgEQfEz39dK3
gW2xcUvj0uQzJ33PMtesNNAQe/VgI4eDjMRlM7wq5JVRsBQYn/nDzLxchJewyPOtR8rnLVZR+se4
UQMj53hk7+l+1WdH11gBKlCQUalPFUm9kEZkc3AlXVla1MUenwFXDHai7SAniIaO/5RULWzT3O0Q
W7dFo4jGY69o6P+o6sQ9epVVriI76S5uwN1pqremN607KZKHoYayDm7jaNTdfIy1EW563O4bki5J
9fGuhtUEV3y2n+nERWztCDrWbWMCFuqT+DqORO8xiGzXPlRaLDsG0oO3yne6OxXE7dapPlV2Chej
jm7+xBukyA+qaDqdR8iu5ZKwSaU0LfPTcfxiLA86Lq4bSLFuNzu+XiM9vY8dW2/AarNae0I/crbM
dxX2/0sZE6qKhiGdbYYcla2P8Aiu2awH5uTFcDBbImVrmL0lqn7DyS9M+7tD6PTpvtdWv/XCCS6z
ydCSjISkE4+ZyRdInXlt+rV1ylusHXM3xOvBTrNTCLFDjUTfBInzOy0GyHlKnSaMWJAF4ankhb9m
7BvSCKK54BhXGk9QbWuv5tBqfGmXmbZ2q5c0iXowHB2HJw3jpW8Wk2GO732WVbWrl5moMgWWkE7w
eCX07gUVEoFuv/c1Qqyyw3Dl2gjMB9IwjYjFIyoUeqBGvONCm89Oc1VhA9N9IPm28lER4G6oY//R
N6NPSJTam8hMxIymAiqWuRRH6Bt3wFQg0+Gnmgryt1Ivqx5Ui7QsC1HrdCy4RuTvhkTbaFGSTzKF
lSAHpBH9ZL254K1F2OZHLLHhuak1WmzRfuK44ceED5OEM209/dmRU30d+BwMtPT8zBq6c3hfNpyx
xhEAAy7/cecYeX79+CU2zXJDb9Fihp7x4GT+GYXAm2QQd+2OtNzOxK/fWWIm4cBGNwT88c0a834N
1QW2Z+a9z7QvVjWRC6q3OUQwsiPdrfAOAn4FMyrOh2gdOMyENkWm/cXtx9PUy/lqgGpMI98+TCnr
MGE0BOvtK+rVeY1kWm6FUfv0gan/A54VXgykN3Y9Yf0JruyQTwD4JM9MHx6t0Zluntl+dWU2bebe
CulVWOcy0kQg1/IQmZSjXmOrlZqS8gyYV+89Zd+C2OcTZsxORaKybTWbJfmxzRqmwPwW5fZDFwXX
psIzaypf3QdR993tZPK5MxFYOE4nDiiD3r3Ymahzs2+2WQPIhE2WzErccmQShUPGdtd+zo3ihZo0
JENTgK8N1sIiY7YJxZnYgo4gTxfLEI6fQ5sJuRvLJNzQ6ZZvjsPa7joGGVPzM6xrck3wJVysgYZI
xaehorOen8aG7ArsTkeni4lfBayxgYnLgTgdTh3d02upqCcBRpb1QGTJ4Mu9jn5AmC4/zfb8e1Gn
Lt1u2hRhyIw1DnEzE2SCN/tg5UR/sJQoJDSL72Y7jWASq6qFlQheg3sqnI0lfp9EiNCDk9BGNTq7
xq7dHEarfW5nxQnRhcXSeeOrRezRrnT1sZizZDOk5FsYRvQ0IUW8QlcY1rXuvCfXAw+WoErctCA5
xtx/mpP0TcUER8QhwMKU6745c8mqDfVIv4PXR5T5MZ+S/BDm7IGdlofOMfVJJ/JTV0UDOdLhfJ6d
p87nvOCHXb9vJ/KASadZs8LxrtkMbZdx2RY6pb1qEE/etwprlRL6tffsu2KYXmKpt1bI0TdRL0B4
b2r2aA8GehuM+WOaYiPr3KJaz7TjVuEhC1xSW0UyrYfxa9VwVGgt9hF/RJapqseGTtZmGEXBSFGU
a1cL2vB59UWlFlM2SdHmOrRjAg3WOWzfafwRKurdRQ2nmSA4T5H3reLhWC9fJuNwJwqX3dcp+ZZN
iEhcPJVO9NQpf5PTsnJ0RiBu7+graQOvZRHc6Zl0MuSlet0nojnYRMCs7RSed1ubnybcak+209+w
Wc/ecsqVV9jVpDr7TYdANMgPEZDYrcvqiLQK4VTWtz+Kdijgnmpj10X9sdfJhRouusWdMlYWLfxx
jPOTpeb3phx5chQNRpnEtyGl3ZOYFng6+aUeaRQ2GPLz4KtKvTfCgTCDh/tEQ15X7TBdW9+85R3e
j8wO5qOc3mOfaUNWQrgYKKhAq5O1F8PKC4cbjAVAhFG4Sysn3IgkWc/NtFH2Up4MLx3XpPc48o2I
cjodPJVd9OZLO+RrCebqY/puqPgpoDm0avOw2qmUZI9gvofNwnC2B+QFq4YzFm0jLQlq90z2ZTrI
yU7KmrgT8oFW8ci6WAM+eaB/u+5CIv1a9gJOkwEnDN6tOSQKJa7DNTNaziAUvZNNJ4YfMALP0gP5
hijVBkRl1OQEoXr7L/6hHqliyJosq8+IBO9diW8x9hlh1tZ+9DTpau5ByJss06t83IcgRBNnuq8q
fUpieLXFSV8KIybvipJ6HqavQMdf09p9gaa1acL+okobE+APN5H73MieHaJG29gc1/9lunRI29Kn
tI4DBnn0jJvGfxJOfRqL7DljUGgX3q2P5uoPreF/JKSH5MH/ftXG/0lF/3+mtf9X6JD/F4kfJurY
f038uIc6our/9Zi+1z/L7BHO89uvH0AP30Noj/rCAlHj8X+LSPMfrA8/+G1RuXs+WJ4FLrGo6f/B
+rDC3/hPPTfEyGN6Lpv5P4X2VvAbOboodLwAsyW6ov+I9EFf8k/SEObMVugiGMTgFjphGLi/GE+q
dIgJUJLg82nzZewqZeBvphoZTEgobdserTw8ejUTIlLEA9q4Mpnu+DHpQ7t0L2KW7/boFBzeAwKp
qc3QqmXfifAlnuGxnCZmGP1mJEh7pmdsN/IYhcFuGPrTVPsby9Rbr6wQS1Czu+Cy22bvQtwrwPXL
5pKY7h6r7aZFrJrX98wed4mDGGgskdlwIlW8BUgMGlI+ZUtQ6lwdGCTv4qI42V4Js6m+9wn7JiFo
G1n6HEF/Y9tYLeyvCQ6bSsJb0NMGo3uP0fjeHaP7PB3v1Hz11SIHKy+gdZ4J+LxnknOs8mhbyYjR
m9xZI/gJb9OGGQ2k4pKBXI9Cd9/3ei8eUK3w9jOAzXYm4DsClyCb3Hc0znJj2NfFDzGzQQ/1k56y
r4Yd7Jyp31RBcSl1vsltdeLmX6qy37J27IQx3rmPI8TtvoVaPjqHKh6uWT2c+rT53+yd2VLjWra1
n0gV6paaW0tuMQaDAZM3CgzJUt/3T38+UX+zK+tE7Tj356aiYieZSLa01lxzjvGNv1EK/QEtYr4v
aFQh/HLBRJn4/v9wCg+lqUWBFmXrKdoLvkpm04z/Q4/j4mY0rHVQSl+o7arhR2jeeCFjpqZ80mnv
gFGmc5RsVI0cMX4cz+LOCSHOV1+6cw60djVOjUeXwWuceaUvEVJoDPKKLQGq+F/ewv/G4LBc5v/X
sS23sXByNAuUBpwdlGz/KndiT1HabMrpllekEkkH/VeQnnQ7/7XQHgcY0jO92L9Rri3/6H/6pYta
+y+6+Y5je+QEqVxXbfnUQZe2wc3G1UQf1L385/v7sXz++bu4Q+b2y1pg/gksBtUWoXeI5DpXybMv
kCMEw56mHIGNQKeXoVCqxN9VebV05faff7e+GLT++N3CNTQX8J6OoPHHuvOX+7TCklzgMiMiMVAO
c3YMibxImGgz1I9mqsQ0vZtJIiqleRdEBIIExkFUxA3X3UvdoGJ144ea/ihsGBJ9bkXVHcPojDjt
mDnj43++1j9YLj8PgmBmjR7aQRiOseRfvxOrwK1QxpHiu/SNR4fEeVfAPtfPMI8v4Tg36BieWZTI
JnDu7Ma9apPzWbV3C5lRHZO/+ej++8vBeEPzDmeFvgCc/vqIRAJNzJwHgV8p6sZAKLgqqugWjjm0
1vpaqogGmYgHVIiB7Pw0BQ1QwgOT2VF08XdvVc9/8/ng3Pr3bxOtp3A0NgCN4d0fxn0jHxVzNoNo
HbV8d9VrKapTmkEmNaR4a/UXEyJxVnSXQmxm08K4NNPSSSwBbwRyaWTDkA14zgqmN4P5Npf3RZy8
mkb8bUQ0i3XENjKDQa0isGgck+6nuq4LRPQNOjmiLcAoEQcTmIdWS29hLC6atM8Oh3biB26Fsdbi
7FhF4uxq7saVN+Zap7r7lffKq9rAzstLr2VIO5JFwSVOYKbgLtyEQQAKemC91TYizE+dRQ/bTm+5
En5ncbl3teo9LUPCEDSXOTjNmJXxrOnal1h2B10Z/Kqpr2IujlNgnGcDLEg+R88u95pE1ikJrJ97
KWpx7gqE291gnk1bvnTWeSSpRcaAqMk5psfU3NW5YIRjnQoVdHiXnjoz+V4unbAXdJTcGdaRu4VA
77L8G7T6OmuvZvpXMxDzPWpnMVl7LWefC/l6iuo2I6uxCvtkN2KbTtmtXzI+f2JwBElUw6zfo4TR
0TnSBQ8DsaeZc6Zrsa00/OsZ6cKMxG3y8qo3xxm9SYUXGi3npkRcLLC8bRjelKm9ovickUAOyMY6
1zNrxq1Rw1NR9tlxqknoMIpN3PBCTQOKQD02yXKFl6KxY2rJd0SfLNftrVk59Gwc5zKgxRiJX+4y
caeX1UMyIY5U2DAT1DW+Pu/avv1VwnnHanO0kcGiVGHcjoyjogm/UgeIq5Mif6loOFA/y3RdTN44
9KR+cXQK5njBrn9g29HXgM1OlUGFMAvrXQ2IT7UTlQORSzt6uVZHH9c9E0ZySBCBtKiT6EYfM/sd
od9ByRC0iATZaNfRSKmG6kGOQG3lix5g98ur7IZi7ISO44QZ6mhU9kMDlq/kMZp0eiWupvmFUpwV
O9xPlfuQxfwJGbrY6erWU4puT/rDSefV+EFJlqPbANGEQCorLHezFnshuQfCskDtKpZCdskqJ4yZ
c5R90gROnyEbj6497EfFRsNrG+cyyX7eimH4HOv6i39xVTBpdu3mCsafRq3hXvoBz40zPUXl8g0W
owv0WPwaQLWHtoLPxDohdDzGLfoVzs18+Jx8V4ESfXdusE5jsLNtOvlJz70oRnjrxieiUa99acIB
WqCiZgMOdlweRJWUkFKxepKNWVMduxh8wz1YffLRGtV7sRjupkb5PY/PUtGStd2wBC5rLbDJ/SDT
22TK78wVdN6d7kmzlcflHavy9NuJ7BO19D4dstsgAGWWgKWZuvIQ2F/MDuJVNRHjU/bpXlH7jRLk
UHma65Tzlhk9SgQt/2XmhMRo028RG2e2i0sfuic4/aw11HIsHSog3ZXCJ1GR3Z4rwZ6CzagJFw/b
K3UfTzIul8Ed3wsHIOjPTzP7fjElhosi5rJY4sL0Wzese8V2nkQukJ60pPL+XFodpDejNx5mrb0L
ZDCu3AnGjNPZRwZ512VNISuIx6jqfbvVAJ2np9k0zlWVfqt1elxqXj20/4n87QmoQOg2QNwsGNrY
e8BDXr7weZThXCChMzKClSSpzNC9rUC5iE5se0YnYANOjpLfFJfQlmp6YaJgrJaSOiit/Q//3sjs
xwqBaZAdEojPP0u9GiffrjXed7WFkqvHtYCydSKt4knamDxUPg0nnqqdzUuuVY/IET5Vl2TCvCW4
YuL78KA4HUsJS3TSncvyxRSGfRzjU7LsNKXu8sY6fCJ2BBe8PoAfpA6uN1rDQ7Q8wMABYyQXbCZF
uU4mjuaFxhfWWdU1ojVchm2+UkT0rYnm2a3b+2IQNDXm12VXNdht4hQthWKeW3R4I3jfFQqu0rMz
9qDI1Q9x7II1ZHDvRqWXuhqTLyTWsfbQB+Yp6vkUlLiCElwSG9Nmt8gMLrMtv2f2tLI+5EhY1K4i
doqfWXbGWE3XBtFihYi3Uw/4PkFA2tUXMIgXRu/XNOamZd2g55iR4mbJt+h5D1KURVFtncJBu1c/
lv9XqcDqu/6zzO9j7eQuOopZsDb1YfZZVaeuNc/LZzeywC536vTKJevEefmiI6Z91BLtfdzdOSGT
kPGuFSoYpXaj9cunuiwbjnUy9PYqA15sI0GK2ebuSZtQXS9XqFsS4iEf0WTzF9Qou4ED89KAnVEv
jqZSXhUFd57e8zbpRycMvD42oDoOle5BF/iqsukQWLJAtcQuMBHwSbbMc990r0iPWo59vJrTzLTf
ch9qt7pLGUCFCo68ZT9u4/qKypM2m3YmbnvVGxjXlhuto+rRTVGbBZly6WI/m0dOFvyBIYvvMTZ+
qS9xGfiNoz3bpn3Bo3Kduw97jO6WrXspt+TQIrGkl96mDrLf+hpn+pkn5rT8fNWKk3DkuSTvMx/K
p9HS0JYsdYX1zJb+m5C4dZw31wHscHKuMCrQ/dLPVcE1V4IHNHVHIE+nLLJXteRBLfHleXNzWs6q
0/LokbTBKh9TEy1ua0klnFkKCzsCK9lRCM5ciGGoHq5MpWpp3zIAwbVQ07yk56qSLmWXcHR7WOzo
XrWSlv5iTeWI78MRfxbEqvi9HLaOjA6NGd6Yv68hnEN7IAAYZsh1SHnV+jK9LdV5jHc9me07nJ9w
+sPbz9LvelQWyK5m613L2TKXsj7reaCEqqFTD4FWLY5CZTimonbBf4b7iA9hDM2zW7JNwns2m85b
GgK1Hd56o7sWg3KOSTkq6CQmJlWIvSSThEv56IRcnJGZ8K8Qg98bNn0IjarzZz/CDXLpacPhlcH/
qX5j7caAm6MRZLepegUXin4OEKJo8kqZijRJ46FZdt2w5GtZxN7YPPdDLH9VW6Vh++clgSzwjaXt
1MogXdXDjIBU4+Z6nvUEcfRK1MnnnNu/m2ZgGL3UuT8saObLOztkXEov2fUW+zxnHkGgF5tebbXn
Xq+/VZJI17op9nhG9/ZceGRUemryE5EXfadu8HsctU0+OK+S4qzEuwh16fuHgm/krEkTnhigDIXH
EPCxcUaGJ/o5TagQatWi70nXohq2Rb3k73bylg7RLSWWkWn4lnfug/ErDDUscKtATAkSu/Msw2Kb
Z7QuU5yLa0IjBbpjXBYmybWR9hjZbGyl7NHp2un655HVWi4kRdFkpLTVmTejeI/PyHCyKR7XVYm5
PiTgCHgnEpiKn8Xbg+LfuR9qG7eJ033ZtYk/LQfOL7RI30ZR/C1KHAeY/2hZIkJOa+UjI2gTuf/R
BJTgGYiFvDYXV/Q/W2lTwaZwYOcM6TUstzqrr2EU31r1xcLGqGNUW5MtSC5MYdA+0FNfFh3YO2Va
mUGDDD8QZ2RGLDIFRU6EzEYrZnzDtIQxKNWbKOZxd6fC5pTa8tG6clsTeGg15E5YEjzPqJOmE5Xg
7HhjI5KM7iwFv0gxAxlAr73SaI+0rGp5zyseabSN0GNqhJd6xfLIRX02rtSldVyYB1RCjg/xt0bl
G9+ZmXEuJjGuqmU7DCJksx3OCXUMCubpct32MXGK+mz6mt7wdAaMfeqqOTlpRsJ0nz8pRcqLrSME
NYX1LGrx4bpaggqCeQ5CoEuPpIXvpnQ3cRAcUitnmK/2zbpIe/77WJUbtJzYVlozQZu6qL4UZ9xq
9UaqRN7Gluv6Zife1VGb9kM/EQ5scqahsXWfDu6NZIeW7Lbgw23Y7Yjj0z0mn8gLrJ3dUdniAfj5
k5mSQSvAARWJuU4bbvXnP9MPDT19oeHN67xqH2KNBSBteOeWIGAqzUtiaWej4gEmc5EQGtzKUf1U
9+bZClxE3R1rF0zeg11UNcnshCiUvfkxCkEJbdHJQzQVRUxzEwj86OiD85RbCMA4MCClbvxjoA0O
kPn2qlvOb7Hk4WQhYoEe0fUQp7fl+FZRPK5QBDewVRPV7x2qQoMDbVtX1OMBxt76+nN6owd15kE+
8R9A8LOCBGPwzgHlvlFZnNKs/x5E+rOUTXO8AlhyTZL8uPyKzBEnt41vVSz2SU0l0soj7NdrQ93f
984h0JprI7iMZTdYnpjKiN5adWeL+LaUtooODTwtDs5y0GyGh+VwsbQrpkzukP/f6TPP5rwsA10e
fo9N8t0r3MWyAw5SQXwdIJ4ciC0QrUUhmcc3e0xeDUSl6Ui8Q7grz1kR+k1VfVmhsyUCNSqyz0hR
SAZSN1NMOlhdbls6tD1EeAfnUTgRStTrL0iEP9UW+D4JacOYH6Q7mzjYEh8BS1kOv7pSf9SscB0z
57WDeFe01U6NbL+ujT2G4DviW2nOzWw6zUhEEs8WMNyJdkEPpxFVp1dH7LRMVCUqDQQyfEZdxDGn
Wao7xWY/t1aWYvptNbxlIU1HS62eerIXOzV9oSfM4ji9RWg9K8KfNxMc5jXWAPaI5yyXxy7vPzrN
2glt08jsjY0Vy1n/3JvaG32FyxgGB8M4Diy/XoYmpBljBT+U+hX2dNzqSnj6QKH6w7kvUOmW5WcO
Jd8jdfYqE5gHPVuJTrOUADhiaIfisQ7CG8x66kaZPdq45GVJ6MjA8atjw5vK8BaREQQQI/qOrSgj
QXPc2VX3jLJl9/MM/gTV5Fp9nazkJqdgUyFG5o2ixtDL4Bz02r52f0eTfP2bztGfY4MFVWxRiFgq
FHPTtpcu4V+6gEbGZCIf53BdDvFa7dTBx0dxWRoAFSJaRCMU5MTnYGqKYGJHtY583EZwPnLGUXA+
/t3l/Nv14Fa2TRU4kaPSnfyzj0WST9PRSmHbsfuHuND8zGtbNB59jSJPrHexVB+UGVOiUyH+LA9F
tuhM513GK6fRZ5gPjnWrI7EaLOmTD+/n5PGBU2MlqNYKhzKTUj82w61o1KehUbbNzEKfNfZbwgB6
OanpnTw6In5oMwTgSBmwbeVdtVHrrRU/aAi8ROIgf5Fb/HZQBJDQBLiVIl63X06q4CdDL9M+LFXx
EKPUCXI/aDHNRNOpmupntNv7TiKiwQdqK3LPMz4QFSFrVrcAroN612E17kRUkGZCcJhCy4L831zv
PN7BTaynLNAFh0HSjpJgoy8kbmQkgTKs3eV6JnRMaXTrZMWyGvnDYPnC4pwgwgPRonckz1Lk0jko
HJpCg2nfxdk1MXly2UrZ8Arr1I/NwR6dRzwtl0QTe6gBsBzo/TBL0BDfMLnmLB4F65LOiYjNU8pq
WIXRrdfEc5WSdBPg8VHijkZIMEDVce+bNnmoeUXVzFVXrQkvvS3YALihgzTEsxTbbCJrWZi8VxWB
ku5k/nbVcleZ5b6sp3uMRzKuTsaI2lPHeW+Nu4Ju18oazSNK7SPOQFhnxn2n6H+DXP23CYQFPEvX
8TDZbMMAe/719ShKJHhN5JDEptPG6dMMWYtm7e3wXYr4LS4p05Zl+W/egj/M8/S7+bX2kh7AzJHX
0vijwax3Rk7MGE9TvpQYRTDBhsnW0UkPOZn9NJzTiXpPdCuHEzTQ/uS7RSm5omXHoWaJN1t6k1PF
U5RRVvYBFi0Ox1Ogez97ihja63IgJ7T4reJf0ZZu8E+LYtE2LW8BzKN7zboR9XJLFMZ0dDjr0b1k
dn3tc4f0tN5PwubqsncmPbVXZmdH+mf7quSoDlogCCO2JqO6drN5Xjo1o7NsYzSiJIP6n/aMsZxm
ljNot2xqOJauPSdhq6ZDJPC9zO7D0tJSZgvtJb+Re1SYws0U1UujtoP8ZMJNoztGj4WtIxOZ1/T9
NY+ibzsY2VhVfxrBQ5HJbhdiy/t1KfLiSvv9ujzbmeGcs3RdJdFNJ969VdRzz7+ZFibPn30ZGM6Z
88HSS7KMxUkfuPylU7D89Z81Q9bVNlg8i/YySBuxZxql/P45crMLr0ZbRZW71EUSiQL+QgA0ZLTE
FJoyoC4G1O01HANxbJnnSbKzKeqFrY8JXOo+uJqebUtD3UuV0k1Bvu27DWc0hE5UpBMHxclS3jB4
HXsXgk1eHPQfjWZcv6YTZ2Rohz4N71vNJG/CEYiQ//fSETG406V1KYvyavecdUkjHgp6qnma5Z4Z
kXAsuFHX6UO/uCGjegspSP65yv+vCuFvckdw+PxlIfg32B+y+6+i//irAuHnb/xTgWCo/9BQGJiq
JhzV0bAS/V8Bgm79g+E/Ix+LWKBFmcBv+T/6A9P5B6AGDbIUE1TTAu7y//QHpvgHegQdNLGJ99QU
hvY/Af1pXMu/jqBsVWgkrKOZsAhbcFTjz60bCoUsLeLNfQOR0l0SG4qvtz3GGYa4viqoiHIjrjYN
XqE1Zt50pSKK8EdQPRvKPIKyW4gvWRdqvl1XOMGhPmz0DBOSTu7owZoo5gIUAtxRttHs4cnlFVqH
g0r+pNLdWyH7p439nG1T9wMmAt6o24+1oexaO5q2al77cem29/XVtW3rICfdt5wi8AMT2gyTKvYA
iD0CYknTj3slaFCXC3ujKwGnSkm6bmE7bwoyunmkBCBwyoD8QH4c8OAxi31DL3EIhCkJD7xTLka1
3ZhAPsF7jaK6OwVO+5tcQoWe9sDBIP8qUm05A5W7HA5iYjOTq8ZhOXfsZMqlze3FatEgaO0rZyog
M+G8K+JAw5p3KufpyudJwp9S255dkSyRY7Tr0melRWqIoU+uIf3u5OISGOnzVDrqi5QqdZVo07RS
FUZhZm0+kkD3oDuN4RsWmHf2bCATKBvi/NqExbsTl9UqUxhA2VrOdKdJ19iNGBjULa0PKFQynQ+G
a23CQJ0RzWJR0lhrik6nmfrbdNZyDsO1KVlnunFHxuNrRnT6Kly0hi5y0Vwfarzj6qUrq3RX2gy2
+opQy4zI0DGvv7QgeEaG+W0YsOuLYrpVTvsxNRPRHWm37kJic1UNnRy0jEl1IH41PXg9MBeruj8U
+cB5Y5bY94spX5FagtWL9D0VrIAELrKKlTr3OVEAdfD6pbToC6dZ4SuHm5rdhZUwqPnIoUo0dtE0
k/O2ifaz2qEPy6371IC4kNEAJRAH0za0gn0XL70JfHRerJnxeiT2BASkXEhkKLpIFE3Q4CJFVi1Q
c5OhcIaIZ3myS02y4JI0luELLkrMQ479aFXEfLdz8t4bcORT29koZlFvhY7hR+G2vBaeYaQ4b9M0
33LR1F6rLQrofDT8UOFFQjw6+dESIyBCJ1nXogNbJczRi+16l6Vq+1IfpRndlVk+7xOr71dd3L4N
8/gZq4PykNENJIKPtIFx1mmMz2kNG6L7hSuxmsf4I4H9sASj8Xzg2G/zCRm1nhOwPcIRcbv6mrXZ
ddYqr1LJNgiKFGXfmL3VWfA210hP1YmDf45lPjtXslcPZhhoEBHq+amcCtQ/CtrNYcr3Wa/GJ6On
swvuyQ6yJ20YXnU66HEfGWtaRqhUCOhj0KHShxx76VuYGAi9PQIH/NaH7hlPJuPuyJJrwwJ/kFjD
0Q5V9MGWs/R0YoygDAwhge1V5BgM4/bKYEYnpy034SgutHizdRqgfqXM7uYEPszQtD7qXfSPdtof
Stgm//yfti0nDMl4PQOTrmJnuzs9L16wY74CMSVdovDoyn93Wfmiyeh3GiTZNu5xBCbG5Jex66yd
gdT3RAVZkNUQcYBd/GoLecA8Qt54I+x14u46FBIbO0nQUy7Ry02/qsc6WeHyg/bDXKpESejAOpg6
BkcxsBRrxtKX5QonlMz61aBSQEbwULjyQxHwNdXxOGt0e9F/fHQVyirFLNfVV4zHaDUUaeBLTsci
1IdT1EhUQuI16OqbbRHZHukWv4YujtPKAwX03iRANmD1MFrtpuMWLzghtno4gmFKHyBybEop6K0J
m06aEuwytibPcehRB3ECw7iBCZ9iaCnTANYeAQ0gT5Kj7fR7HrmINaFT4GKYB9ftHoZGfPRRwEx7
JbSO4RHWF0AOzCFFdgn16JdRGiSgtt+4pQtWsGRf1xzJEbzlEQq1EA91Wrb3WPzOUeq8siFJBlEl
yDreJY3r7wzEbkb8Ocdu52cLloQIZuyypvqtk2y8Mtv+qJuIyRV/TFVnY0TKnZzaYAve4N0xxmnp
F5iMFewGwTd1otnLR31OyKY3kmpNJDOtdYl1HdbdfIAbQqaDFdM74tOYMyIcM3PCi5IwFok+geWF
FwVTrjsW+0DW/NUltmNQoAzNLWsXvSu8IHSxFcuhvZx9j5F+CYyFXymfHBO3qBHcTBVFRd3rmFFY
M1u4fGaFSNcsK3PX2Oluyrqzokukch3NrSFLvRIrjz/YAQc1p32DfaasySzBFVHar2gIGq9pOXTD
eT3DzuBAZisuE2/mMQVG+t8STb2fARJaK52heYzHFM+KdFLG9PYdpkDk9RWi2Fl82rTOyTNsfo3W
VIG2JDUkgnpSVuOlLKtNkQ2gMlK73IaGcZ00BBsNmIhoKM9tV79YeKmLpVoI2odqzA4KAdKeY3Kg
7VklmCuStmLw5yYmF88RNYpB9y3VdkrbPg7cMO9mfzQn9bPC3WRx8zs7T3DmCdAXbn2TXXiXhHe2
HmPVMD4s2dSrJFPfmsp8L1taBL37ZEHjWmeu266/4sDBkN6Lm0P+FdD4wHNCCwuFGZRrNl+zDh+x
TUQPmfvM0p89jMR3IxFb5UNB1IwFRqPCdrkrDThfedpVKC+UFTS352k0yCUI7XOozw/CCN5Am9q7
sbxMtUb3Y/lNncthf6KVsXVbSDLGSENLte1yaYMw2GPQXtUmgociannABnCvgzhUbbRhHGdAyIC9
ithdwpgKZ7qvyvyo9CXe1f45mk8CXPxieV8qmonJDM5LOqnFxoCREIWJjnWXJlJpBnTYm2LfTB3K
wfrc4vAB0RK+LVO71sVPo40mhyDXj9qa8Fu2nix0d4M0hl0P23Fl6fOZ8Pl+nWiGto51jsAYEkE3
9cgpRM1ok2xaF/YCsIGKuk27wO66mE1PjEiLFtGhN96qNy1Svuq5OiZO/6hbxZdRRwe5NB8qrP1u
VNNHKp8KJIh+3s74idVtUoGYwxrV7mVSPuZ8HXHQ7lDb7/QUOo7ed/pO2Mpd3BOHykfb7HIiozkP
r0FmMPWUaucx4KS8raHpDzarMN01NvTFGxSTCP2iyMFe9U747cI62cxW0W0A5b2XQe9navx7tiku
HUdBBoHHl5g66p6owIxTzM56wCHpR5gRH51o8ak7Q7AzYwat0thMAEsNtdZJWRc0hyqeVkElqAzx
5UE0Y+uNmnmM0ObTLn5g04M7EkSLd3NC7Aq5idl2/JWk9NAjdYoOgAxhDrQWRjNlAP2FdEQvkEBW
w3seuVxdWbzQvEtWbAPUVnq5Jb0b7U6sfBUgSabGfukm0NoAy4yMwL32VepO5hkx5B+D/Hg/M/2u
giwXm8VLMrqQtwb728rVp3kKQ7zYDWNde+OIXGLOIKwHK2fPQ9A0q/yhe0Exe2lE8d4kbyMBsL4Y
y+chjx6CSn8veEkQCgy/5/wQYnZFxKqWXuxGX8IeYXKnDD6UmBekivE3y3i6lolR7+PicxzN9K7W
3JSg8EVTNDZHmNrQ2Chimi4nKxYRNMjLdWJoULtkuDF7oa4aso7oZ5wBFpQ+mgH2KW1uV2Xw1ul4
pcoIxUc/VxdQBLSt8V9vmcs6y55kIX7qOR/MSaf57jhYKzfvtrG0Dp0xrPReVTwUxR9qDI2wvKhQ
ovjSO1Bs8On6QLgrYU6BNyzecdmJO2dxsSddvIXvCWVJpYVd24O6kkzWLTlE66oLPjXdyO4mw6bL
kxTLvCO8mlH8PHWmH1csClMHOrDWY77EBOPYJKurMjfJxrLjl6CxjkI2tLxU9XMyH0E6Fd7YgBiW
zfAWc0pjvTWtdTJU+8yq36TEJ5sQWgiHHhkyhJ/QGl+V9kWDxeghr7uvG/bP1uH4FMcg/KzeIYtM
PrUjZcsqUigvIxpNciG4Bm3pQ6n7jMwcPa6lbgawhuuAZiexxnxngAEGj3RlOl853d9huoRGOqNw
HjCCu8kD1MR1ZfT5oyjD11bpxsMstL1Z5s7GtquRytk66EqJeTHnrznhaDIVpFQio2iD8AkN1SMw
6tvE817M6aVbjC+NbYU+oPhXVQ/IMgQg71cdSbwUwl7dxN3KSstLXOqZj+YwWQmnfglpb3uUWbXn
mg+GQXA99vujlMZz3rA5gK4GLYu2cYSoMMjuXpFI5uCT7WWdQIXpwnxDGGwUwT8vaqqdfnY/evUa
JxPaw9rAYJ+B3YmAH6pLA1sRnPR00b/2Vfg4WN20gpzO48AMrV1MNdls3EFf3xEUCsZNo/4t8P3y
E1o9/FZdwVhgC6TkaXam10BmnurqjCj4Z2YDhK/qJh4mw9m3DfC+TiVBWVVjvckY6wLLXKkxowKX
PrUvpt+dy9fplnTpaA3gE8bmpkhp4RNK7oyp6LaE495LfXH/ZCq0cJ42P0+TB6KBS9+xcD6XkyVw
u7IKGuKhGDSBdYiDO2qXz97RnqqaLMWBLxR7KfU6MOsyloJDBVP70kZK0MxilxYO4peWlPW26F8m
gb/MdOr71iYRZCJenEcU/3SIGQm/rOnAeJprPKCT6etUbCs3nA8k/YoVQIPJMzL5oU5Et7lK6gFN
1FYG/9crGVabgQmoZDRfui6+ogYw6XYoByixKVslt6LJ6og4Qibdb0dUz1M7NER2kIIFZKO17PMo
hh2Q871dDzs3Db5G/WJPDaat/APvANx7HZdrTw88oZu8ip3DZBclScFoGOyEFTpW4odleF3poP5E
8paaClPXiJRRDX6ZZU9yX7XxbxoSLC7Fa0BzBxEApx0tRhCqCl/U7xxGAxxc6VOB8C8xFXzL1laf
a167ELNyk2bbIJMvo6P9nsLR8sIBxMUMRER1i8/E1v1Ou3eCbMFcwjlwmLdaDXE2QOUviqpkfmqT
MT5DiFYZqkFFeLEshGlh+a5lsZdF6gLBUAegaNZ2AbBkCXSFpIb0F1IxML/ws65FpJODWIu7ryyL
FHR64SXkCUC4vWqcigfO5MsYkA94WrD0WlXNzweVQw1rFPNz/HAJa90YZg5kBJMfDfB1BZeKhdwz
gyTcSyfYOEnwaToGfuNZtj70GyAdchMvqqRsw+aorFmVfAutUyspJDWITYmu4eI23wuc5Zxiti0q
KBor6JKDLFQZC4IWi6G1rGyhehZITvgUdMNHynGgNo+ZUjbe0JfxmrxXJdNtwqKQ6yqIgoS+jm01
PErDeFaIdmJAmIZr444De4lEMf4O5vAZXwke4sFAcVrYqMR2YgQcWcCcsTkrQprad7yfStA9KFN4
z+l4BRs/VN6CQfF7tTnkwr3POqAwYrqnFXZ0BxwktK1ZxNT2EvYa7MvoPqzRzdA0fzBrehggw9YR
jkUKmIdaAXWpqDmdngYdg5ZnGJO06MCIatbtjOFncDYa8oV7pWGQH02bEVx0COQ873mlqfl/4w5d
5Rp1BpqgTZrQLo8dg/r/gufRZWiGtKOE65EMBzOZ7FUzZJlfN890asQGMAizL+j3lIghyyUtKS9I
sDkm+WEyTx3GoWyu08ckM6+xO5CDNdQmw2yA56P4CpvIOLiIQOQYQxpM1DX6oGmlSXVTCs7S01Tq
WPizDYrjcV2oZbayktTDEvDaxoa6BRFC74RDvDvhuWlsRpQViJY+NQNkQj1sMFlQNdnikULfIt0E
h0lsdF7SE+zbNtY9npfvsWeUpzP8MurxO0zzGhPMeEwmS/PG2v3OtU8IDB+uoX7AC/vUyljxsja5
DGa5kzMwDltNMeirvDHdkmw2yWOJVMQPLWPNNOQTGFTM1HJ6mfD9W0l3GHX1scUNElMgyhJd0ICA
d8GtHMKkKbdNYH2SI0pZwAm6m+EMF8UAioa1nTdoFdvyianMRdjZNXbUeKuxNkTBnYyDu7ayX0MB
lK+qBs5pqMWDwNLYDTn7ZgJPJwERCXCyldPWZ1My20OEMNXwz/+LpPPYjRxLougXEaA3WyZNequU
2xAyJXrv+fVz2APMpnu6VEomX7yIG9d080JnKEvsV2UIxbIwQsGLdmmCAikL8sUN0/Amarq100vy
W/Ag6FLpV4mnFykDMw2z8T2e6otWkt0xpNKrzk1vI2kDaEyHvzROfIirz1HsH02h4ywBsumB4r0D
PKGjn5cBYq4KI4N71srhKYSycSlK5YUETBfcxGQNXuOqvLKMmN/5SFnxHqtWugLSUGbqwDN6WmCR
4Bgbrx1eoU64DBJtFktefE5my2tmtA/YAvmtMEjegDuqUSLGwvmAzrfJCcSSuuMyK7LfYm4Eo6j8
Uic9dieVkaXFCo4rB9hwXQtZ4LKOZpKbqRTlVg/EO87+tFccVjuT+13MY7ViCy3F2hFPuCyZmdTf
a4Pbf0oOaZeczLbs96km38Soy2mO08LVAHFYMJYHfco1ZOPhFecd0i1l0DOA9I1YcpEvRlUj2tcu
QwisktQSdrqMmyaTmDXDsqAfDw5aGlz0XvjIK1CiucR+JpMWdvCL3U29eGv48GRZwDIWjfC9DkTT
TUAh3Z2S59cSXHwnlQH+SxDGDQwFmYlUBZeCjIepK6uFFsU0KCyM6A0lw7OIr0ES+E9Ahn2r5TCk
wvih63lKorJ+NBPDPKrNvGxwlsdVWEXgjQEjqMikQjDkTsjrSHbxxKJdE0GPizirseGiyGioApic
qsYPpSHYZoTGrucU+WV/EKIL5jLG+s2YsGelY4Oz1g5v6qtsdSP+oBDGKhzCgrrbJdgb7tCFwTBZ
CtkRqre2YzjI6/pcWsW5hCpGmeNikSzhAh8SS9uM0BOtOUR5dhcwV8GnCdtVaNttuPzJaSRiEMDz
yCosq9o87dmwZ6bftLFXC/O4i1XsDHAl8qUJJvPYr9eDlN9iRSMP0Rppf8v3RvdqMXmx2D87mAZN
bG8EJh8cvUGpsMXmb05rLoh5rA9AFWhD+vaH2ovxRwRBNQNpHpvqHkvlfdDkgzgs75QjOBCF+HpE
wCJzmWrxVpVopqIoZ80jIgqXV+hhKVMB3iy3o6j+DKpY7PpG/ZOUct7qfX1AVZG5k9Cwn+kJVkqN
aSZYoD8MQfEYooQZz0QJUxI4QKwbXAUWWHspj+4o/nFPqIMNTVSNYzgc35nmG1+7ObJ2CmaOLs4P
OBMLGB83vOcovLdk2yAGH2g1BQEuUWSyOAg/6hkIpxKp4GqTuK2OF32ABL3Xy4vOHvqQo3EZ4UXa
lhKunsbogPDGuDZlcMR5XKWDscZNZkgHyK5WYU0b1E2QPSb8DQzgcHKIyT0VdpVsTLhoEurSiTJ+
VdY/JSZBvce/0kew33oBuK3QR7LXdLnmlPE2F4iY62dtbULUfjPGFqOEBWHLnM+j0tO0zeaugPfO
8D35y6ReYR4lvmLh1Rh3PTZCiSuXAJ/EguG7gHrIFnMFg43IyyAX2nobCBtZgmFQTFx9Ci5XPQKB
xU+N2XBa2CAHrcO+VtBzn+AuwYnVhAW0ynzYqeXEiSZAR+onZStijBGINQkfuPVhRYE720Wa5T8t
5FtChMVQMBmqGxfFifef5U3R/xOlZkK/EqsevYFTpxFeeayzYkwrmAE6CYoNfliKw9M4pSvVNLZ0
V7X0dCPn6F7DDNYiiHMfmo09rd/3SFoAk277CutkJZ6JV7HUsW1JFo9NKp3i2j1iJsfw/k76SeZM
evWvW5Sfifc7SGtWJMFXLqvPqjXuc4IoGaePMudSB3hO4Vnr+0XS3utO9uYKCM1gmDSl+b3Llde2
MDHT6RLdUcoIOyE8e6OokQjGWcxNln9N0U/ZPOrF0bqLKX4vRNMMlzS9YJkGCgAOY35Y8gNjNFsM
rqH8oqfYbfrpcBzzM06ZpXGAUybo96A+p3jg7Uf9UUj3jIm13IzaQ5HuRnQ0WA3o4W2Ucez2OQUD
WyVJu5vmY8ZOwerxzXtKPOaKTQWU43xRseqGIRtrTLIFgjZ2XzVI6bdV30v9tPSuUt4KA/7exMUp
fpiRbMsZTMVXcdRPQdBuQJVcJXguwW4kOougLHsOzkV8x8u5Gh9zcc7qz4F2PJ9/CpVwgeVdwRZW
fZjzsVefwfIXqK+a8R43L2Uaba3lEw8QrKzvgnFIcUMlU3byFovwFwJXeruJOz9C+R3u6+Cw4HOW
H6zmvVHvItIfvV6t1C0vRR4dICppd2LHLPYWjbVnKf+q9JmYEPHTYwfeU11F/SDXP2L5akj/CsCj
sk5dPT/P7V9Porp4W9R7WP0l6iv+rxQQaI/SuSs+o/C7wwlEpIHA+RvxOHww1k/EVtgjr3T4oeXf
YvAiy98BEFCgPmXprgSlJwNWJpC31OeAQ2/KVktKZQZe/LfIHM2XLSYadqRhUVsAw0s8WLYEFkwh
BlwBO7Z6nLkAPqXWwhTlSewRn+Q/esdm0n8L4VlmuADsZBNvSib+/pDm22TAxORed8fZugYlLzi5
Us+Y1009FiEuXZtin44eD3NQ3rrxpFO10wIv92hnJp4Rb6d4q4S7Qj3zJ1NtbxiXxbwMIEQAAcMG
FzJrIRCqrrfhUDnVWGwEgBUstHomUUka7TaBWgODOqhZZgufGtVdBPyHD70hIxz9AcgPq1s51A+d
GXmyGTgSANKScRWAORnMHnKyzTQWZkhCOv0LtgQdKa90/TGRvxkTdIttDDKFzO0E7FAB2y0BM1Q2
ziy/bdkiOYnDxyEw586vlxAM2U+Wa6Qie+3p5VnbL9J7J79HNBsXMb3g1pc1n6EY+ZNxrEsCTjC9
cTs6tFnBz+uSJIchhvC3G6WXLLzn2uqJS0L5jzVIToAOpjxG002bXvietZql9mOrNbmdyO9ig402
qESURLYs3yHj1E27wVRFbPZYSBW3EDIyilvSDb45IlJyyOuHVH2ayWMS//LsT5J/U9Z5RvLZzKBs
gA2Z8ieymezgMiq3efyCPM4VyzPhQkd/jrsl24P4ycUpWft6/jYRBERsc9IF2SD0Cl3/nMerCaCO
yKWKHAqfPP9N9NIiVicq84p8536zR/GnYIddkg9PNXOsYtrESuTDXGH+6TYljPhUehpObr7E8hcm
NVj2X9kTOzwKUYRfsU/BEpfkVelhPEIg7hBRxuM/+CRuPP2aeM7DO92rWHYif/BCFWWZZVd8Seu5
bKk5yEAhEJJhJLEvxeQY6pJM1LY6/AbZyWieRv2nme+m+Fa2p6x+reZLJb0kxTmccAv8angWEQj1
ZL1Vo3wowe36gB/sxDgWhiWmR8WN1x2wbtNL38JH2zR2oWkrj9GungY7JyNZIdA1t8PAYj3nUEbO
UlCPclJrmGt1iN7TwFv8NXZf7OBdsC2blkC9z0aF2WZIcBUxXDK84eLHzFkVNL4o6Hz/JD/VyqGF
ShEtb/jJMhqHNg6sKZtImi3bMNeN4Vfc/eF/amcSL0/9PeBhBwqswctfa48J00+EvDmjMok6VA3z
Hb8uDP+Z7McNrD2noLjPCR6GfClQOx0JCy00eySooTGN/9XwQVgvo+cezgMQfa6AQlaia5UsN7ia
Q/zGtVZxS06TSpckoIjI8FlMisCmveDFr6HoEI7TV+TUsnKecxq+wK4zuiUeH9qpkl5IL7YkAW3z
uXOgGXu8drBEBBcnETIg8l1MOkBnDI7eo/jZ1HjAW1rkijguyfPeHAte/QWdF85K3czNpqBMw8hR
eUvLjrwxzjloA8siV1fXgIkMckLjRgFQvAmim6s2+ISTlh/wSnBDKlziLDZl6GpC7WI/iRIKf1SR
C0IwYNd32E/gzb6xaiJvCoXVdurHmDMWCgRRDrExux1u+CUgRJa+alg0Lneh/UzNnL6Eq0gKcMmE
+vIY6btQeNrrLydDfpfxT4cmPLIDzPtfKz4YxlFMLqP2qXCOy+F3ZoPApLYRoJosdEyz2hHG+DGr
BxFn9VrZCUu0Bc1zePlDvAE70i7xK7FL60PB9ahk6Bm4aEUKaNWW9EXgTe03/rv6zFsC0Jo3Et4g
0JykxsZixFt7hCwhDS9r+W90J66sDbIDuyKDdTSTjQJCM4ACNjEHxTi3PJHJuq9/j5m9K5A4OCnr
4+1mYvdyddv1BnwfoFka43LgOqkiW5BP4XRVm0dK95rQSlm/Tf9hjtRplU/NalweDPah8IPQN6On
2li8UhrrwEH5rSoVjeNLIH6L6leLoUXF+6OHvBLBXw69SaE040CJJtlY4Tna0NRReMFjpphsQUle
yMjUOc5x7tUNOLiCeSE2lWXQ38QUWV+83ASuClYkgDoZWvvaVQNlbWePEKoeYzid02zd9r3Lo8xd
Xa3pZ4DEr1q8F1vhpHGnttAiUApsxhoiSQYYGaqOGlr7MKn8chlPva6RFJfwSXLzmZQpd9B65mTs
dTW/qwDAZNhvmu5gfomArd+XECDEcKC6oz4gG0It4YkNMdLl4ojt5bmpxL2YB9tgYLsqvbfy9xJC
kgB1k9XKtxBUBpL4ksaE0oy8RfPkwyXgs5KhEE4bAY/VSoaaXd3DkTwxcSEGytNxrJnychdpiz+o
KepYnSxeGh1ZPeGScjOxBC+a8Xfs54NQiayoMFHodG+BT4eqZNPlDyb1s4lHjwnHqzQNP2A/GU6L
bwzpPR2qkxwJR5zXr3XgqvLAcngQd2qLf7gl+YbWnju5PbtyJZ1WsVauJl7X4u84JA7UaWhfxgbl
7HYWC1dtJVst5qNErMc0rZBaAtGOuIgcnkFcPqtgvHcidisxMrcll56R2L/XssG2ND8VhDeFdXgw
cC5S1M43I/BeU3mrJdx2U+vctOoDXuRZLTS/zD7jLP/Wli2ifSzfd+j0UFYJiHXLgxwBvNOYZmI+
OghhX2XVumaF+Ddh1boOASdVkK4Ca1HymrbZHpHSZ7Nav2gmtunhC9EyetXcoev+a02u/HAEBcMi
MJiJNIYiUuv1F6rEV4XykQEDwlLToSyutX00P2q4vbL0hX8cm3bJkRS+512dlluMKET26OmAd2Ny
ngKmmOFfkxyC9hAsTm55ORwrC8DS3Bdk7Ea32dq1kR8vj7hnO+Jn3T2RX0paifbYpI9Y/UGHiFqu
sov2OGjvDcdlzVmPwjUc+bCU2QbYx6w+VTtnXfAZquc2fi2QVcUshVHDOyOAmkC4UASqMtEs8A+N
fNHNk7S3JV+SP8BnnBwWfBDdh+JfZUNoY+FO0tNGni37SbcyXUXcFcULpHN2qxs98vP8EnvsG7D/
A5aI/qrpVo3cUo6SuqLyTNpPTjWF+ITzg2OInnxKuLQl/CsW5WzFV90FmfLD9sxR8he6JnVkUQ6h
FM4nug0YTbLKRrazTXhLClwMJXy28lY1XjIKcI4LQK88ZZSFAKQpNiD+2PtQ4/hfjOEu8V3a9FlJ
4k70GEfKPyV9a2K4nZgWbqEdLMkuqsmeyPGtSG39YtYn/AMdTMTxwrOhqWK/zN1+orqYlk9Ng4ju
EbacSz8Z0Alk2AEj/COIk1K4iUv40LhLIMwbTuws6TeXlyNEZ/IzkgDH9+qkQO2UhkeF4QMbaxnO
RzwftcjYJBvgGsPFGV34lcG8LadA/qXP38pwWzX4ufGZUi7i2woZ9LwVormdpue4HPQAs5ZL5MJS
1K90/Kb+0kz7PPqY5Ic6vNYLc+BLLnzE+ivzUbPgQrTFErmincfSnEgNPiDjzJbNvj2Vd35zL9Ku
eXoi4K1P9pOHs59+MNfA4HtVVahDF6+dL+Kmc0TDYRCZp0td+YN4GIdX/liKw79GyuDVFB3czLX5
gv+p6EAG5SDQp+f7xMUWUvYynxen2MXRcWJLWWFWWPzkyz8BpcvoZZvnDAnrXxS8ttI9iv9o1kdr
ldml3XbW7kRtJ89Q/R1nr7Se9OF2XX/o0lknmXh6oRgT4WA4Au/9L86jLt4gya7zhOJi1CcEAdRN
PF0e/MxNR9Z5+S/m/pPKDx1gfPI6h0VxbLIFBmnmyu6rn1F9n7t/jeAb5EWpZ23aC8lhqb1iE254
zfv81PcHMbgVm2euZRulH8kv+qw0uqtdFe87ImZo1IzuHqOnLuDCmcMDRxi53qbWF8/fNSSY0LdJ
2q1fhZ96I8Tl5CWa/Qy3TmqG6Wa+UHiaTV/KXp58R66jt8HTHLO4LjSshk09QvRfGw7mArgxBnaj
/ysGH7pNSLPYW29ST1zRcFs9aWT8btGk68Trjr4uxvZQHzWLhfKWPY5tVK8deWD0iTjirCCF5Vd/
mJ7ZNYujCHwkHt6C1s9BJWAu28YNhSb19yJlRE+QxBr5ej7Qlek22g1MzDjszWvQnqborWi/1jet
mEbXjCMHNIHOnQXXhn9LU1LVn4RTxMoObMzW7F9Y5Qwm74V6XdZv7DSql4oko2LGRPPSkswi9zbq
J6SrX2FzYiRa09f5v5223lXtOerOPQzL8Yj4a7buXTWxlKztBlLjVG7zcTcLfwZcjEYAbY9/R+Ff
7Kd+ZnzMdJi9cu3Kn/UDflxF+bXBsUeDYjm196q44vpnsG33Jc03LZaWh6Z5aetrQ9v0Dht7sCgv
u1Z4jRwKroPih3mRT3wmOQaruFvrqM6CmXZwkpt3KDfw/ewO3j6dC6UIO6Rt3/uj+Qxs4C0F01Ts
7FgNO80G5Q2T/n1uduBsXsZYXBPHJJx5CtH89d9+mp0e2R7BlykfFbbxSfYIlb9g9oZ73/gwQrN3
PEIqMKvuEFueiOQ/cGPPICYli6+BhiKQpQwzNV2yXayk7PkexC/ScIuoLzr3Xg+BjYabZq/U93Ht
LpqTw7lO1AP4tMIsCKO01Hdd/y2jb+r36GgwpJ7tL7F2oTYwnOzN9oC5N0uJ9yH1A5fSCt3ca1lQ
OWVO5AL9IVGPbuU0Eep5GBuCxtoVVfZCbB603fkoaGdd2+m4q/T7milyVH+ZlcTojn8oz/JuEhAn
woNleXgwsoMUHEvtVUkBuAgC9ifrrEVvkbQX4XwMLsFu5SEpfTj/0nDBwhwc6C1t1vX1vphOFg++
FA5ieyBSAMOnn3D5WW0fBPVtZY4zoGyQRDKLv1Gd05sSEFmFse1m/QCYI/m0dxvtiFkOhGaPDBJ3
Mcn6aLnBkZghJ9isT1N50qCHsTtWF4Xt7jA958glAPVLBxOna/OtXeXrszNTz3X/98l3V4W7Afpz
dbewQxAw+n3KVHOsLXA0GKpr2ziGtA9D/3zlU4cbLvTOEzOvgIVJHF++x4Su4KILND9ufNMl8gjG
srAdwm2bbuLltdZ2VnPOgZQtmz7Hjm4AfDVjr62Vnyxo2BZXjuFIxcuITKo5dKyCtH2fngiBV/DR
+oFIZSOB8BbTnuxv01FZul5oo1vi0TRcfvvtoACj7wTrNbW8LLsmXDmEf+ReezRt2RYxy9sErIMc
wDpmq2RtJvqrZBwtCjEMLJ5EWe7SDLD2MhmgICXRwdiyZdd+QNW4EYw3XOjtxHKGzlPrj66jnQVr
9yGc/B8NWR0scNtFFwoOiEir7NFRrpBVwZxGGvtFMV3KYvZi0FFtQw8bagHzNBgUGh4eTBxO6K3B
1leJapAe9O6RlS4DO0MMdO5zNt2M6tlB7YJQxSjxHfDIW2Vbyl9SFJyxnt/02l6MX3CfosCvsQ4c
cmXXmK8wGCcqRnHs4isnE3Z9jtulFL/Kdy06BAQOLNxtHI8cZxJajd74EJYDicNkSxnoR88Vv9qc
UJ0P5KU7AQVr5vY4xRxfk70thM9NilY81i7L9GJEeyHbRdlb90of4zaWyyuNgfYRj2OBzbBIyNaD
xTQoINpuPKEy0AsRQp2+h2BeV4QCbzEDWMNO87PAgdE4ICziFVpfQTxE8iOn35GLLf6c6Ehoei3Z
52VMCQQZHQz3zek8WnvSVwEBfEgBvJwxT9YYOKDkGoTTrzHtLeMYFjUUV7z0Qo+dyqYL+Ee8HkJY
5hlJwzlE5IVCVauMs9mpfIOCbunHtvZTVqLKVuGHBFu98sXpp0DIKLPfEYNDPngmdAnHSAjP7Q5K
d+kxwdRhYbSMWEQBYo78Twl+JhnPPwbv2MSDNGMddc+nS+cRVp4jKxdhVsn5AfpIw2fIPnKBjKdy
X7PkciNXCH+5ynXNb0evqD01dtvYIbZvEw1f5vgm0q4qK1DG5kRV7xyZzRj6ZkPKCtuVdGuIp+lv
oppHX+30EJaTkbyRkeNo+WNt4pbPsL2ZESsYL3XA89yZ7Pn8JEskpI4XvXinXGrqfj3wevAh9sAf
+ud6oPoO/cFGg2aLXx12jyzydQ5LANg1vFkRVsw7cb6r2ueQrj1kLZ5n8VrIey086eYF8ZQyb7Pi
sGzYLwcnxgS7rVjmd1AY3ghN4Nqzc/LxAtfkNiuWy+rsE8knyIa06dhOOHPj0w06GTA3ZUTZJcpb
uTqjsMTpY6z96W6A3xkSkpAEU/NtnE9m9Zj4sqfhZE5Hs78qyaFXtyBUPfyT3Os4Wd0IZ4l8Hglm
G5/NYoAO/ubhhjkjI+xWrncIb4VrKp6rbLs+QDXwEFqEdUqX9GENN23HaZSLvTFwzPts1/b/VuhU
6D/S5adX2QZPHyyYMCQ8M/ao8rMS7tAV0CjxVjoZyWEucqT1clCU+6Tede2Q6u+q/CLTpw3FR9e8
1+NnIuyWnoJJ5FlyacczBZceF/uWUnYiNvPzpp+vQXiPrIeFmm7eEO3DRHQdmOKlI8NgG+wn2IlG
9CayMHVAcAHaiwtyfdMfumOJQ4NNMgH2Rg7WH5a3FqA5vozZfx2y3Hu8oGEG258n0P8l9Htbdqky
u2x8loRXKdx12UHU3QUfjw0prcJL6EUu5UWnJ+2FdwZeZuV5w5YVPoWwN60z4axNfauUX5UdQMae
YJaA+CA+y9ZDJaEda7RkPATVd6Ve04WO+g2KczG6UuZqBbDeLja/G5FX93VK9vUPCTOodnaiwYB3
aDVaJVQJovIPKHEUJ9q93k6gKFjlv1z7V4Zna8ntasOwhhKIq9wK/xnRr65uJ3RnJHNWAPm3uLnV
6fG5bklPYYcf/01DUZNml5l+qJ+P8XC2ol+YAOK3yg2xSJ5VsJEBzOCSUFsmCac3PxZyZqfyyCqx
zaBZXNbkAlrSJXtTwwPGsm3L1UXJLO+0D7VVgaNAcCiPcvNQxHeuqEKnHZ22autn+lvCclgQ7ust
A2egzXcaEz3Lg+eAiruCEy4CZQvTWRCPY/29au8SkMGJpU6l3tVJ2anEr1nXdPxp8ruODpsFoeXF
ug+4TCnH8w4WtbtsRgYfB3cDGlPZzr6W3FcVfsl0H7QO+QUb9EwUDXnxjOiEwMstYa5FjyncyZov
6NeAFk4GnTV5kURQVLRdbCSelYFkwdMTOG8H0KquP+XVm27BU4fPq4uQAjbgaCoWz/IH6cU+ImrW
prfYhdtpveD9l9bPvvs0O6/XvSQ8KMrfWPzBVRpYLtLHasrvOrDl2V6wscEK/IxgvHyvBudmfqTt
t1a/45w2Sk++ECXcL6lP0I2kEGKyckqiDcM9uwNVvMZwE+rXoke0ND/j7sYIFJbAJqOI5dprXu2W
6jga+0D+wpQSUQ+s0WPj0KQpP73Le5w85c3EbUHNwNMC1/5aEmyWxpuRTJax/ScPR7SeLPz/xvzA
YNzrdKdz6lgNRK3xN25MV+lL8ol/ma42S8cTsX8F/XXyYLnLBKwhXNrqvkUIUnxTYZ2U4QOh6Qah
OdsjDM4wj7Qc/Gki9TJwYrlPWIulXxNI7Ppr8HVIkZthca8Z30v5EQrXEZtU6VjP1CzafOS49gBm
LC1+jkImWEk32TVSPDy7U+VbN6P1c0PM+k51zsPbMoFQYWAclfcUDs86rCkylTXqN2Wn+rn9J437
lLoScMQIZXg1eTtKnayh8dXErSMsngJrCywa9R00OK7l26xfGPNpkp05YDDiJ9ZsA+v4JVdP1jap
TgbgIm0whAsdkilLmQRYqz7RwZTBIZ1+OZeEqwkAdMzXmnGdFUf4Mxcv/chjf662rbbL2txeUYj+
WMtnYoOWv9zcsololBMnQZL3jbgzgws1gKowI9CQmFiZviryKpT6Rx4Phvnoo7tZnUZ921R+xpVo
qO8NUKsGh4dRTsiZZbV3k03WWF6C6cAPG7Ch1bczsxzZVkr4h4cKDB/T1S1oZcYJwKb28JObGfqr
cw8kKe2q8AbhGZosZir5R9VedQUlkG1swvpkYZXqwOEWZrB9Vl5u0xz/++EIvqbXMH9J5tPqdjie
1yZZC2M41aTVwHSbyqc2+ikr4Ki4W1wwWkIMLl0+W/KeZt3wRxJE6G0aiowN6mHglcQpjQLqLI9J
2Ku5H5vnWKLL3XbNJ7mXaf+mym49+K31/CJKrr5QUSIXayMczGl7q3A7pu8LS7mCWmlk3+NW1y5s
MUvdhZespLv0Rc+89ZmzsIjNO2IWjCixEUWsOWPc/tCHfx2/K/fGRobNBghAJB25aWjf3yz+dYj2
TB+fYrrrWcsQi/JJXI3ZQZl5l8VvWvZBtct+yx1apTs2c2i2d+vbLMiHZj+8Cp9Ucy3bdtJFaWky
sZdjcWGUflfCAzyusKZBBlfume1uyR6R9EGvIM1bOT7MJXY1V3hLrG6feBZtpOa7135MBaCEXcm6
wIC9OGFHrdzWv1hkf5AsH3wzQvkwrCP7YmJ1J+U2iRc45jwRIJe1ynYejGVoV5/k5OHJ88k1OBkH
clnDxYvY/3xlSLF2Zb5ZW1VnYF3nJPMm5mLJxbuqXpLqCaBcGjBLpytiw1i4kCqAHAYbmcqHThU4
pXlbIaQ6fQes05VTZZ1K6UMqPoJTCXLQ3LLI8CSYke3ymbCPlZoXM30TrIvR+fJ8aoaDiJKDDhk/
yzGeNrkWrkcli05J9UseC0/wVQEqydrvGimnBVprNUfdHjbEIEyf3FIwFd/42vXwsM542Xncxt5c
v62T8wTeRm8QgTXCJUNMKO/glVFW9w2XXj59tsk2B0oQsq+k+Aqw/K0Q5vTMwca+t8n3DrfDdOO6
5oetN2fj6e5gPBl20P+qdk9icVqGNv5Ga3kkBDYqb5W5uGnoGdYzXS7wfTqiHeWtjsx68ObYq6BI
pv/mNLeH/riiLrj89OsyIDjl8UdLsCGKDXod4avhX6f1h5l/Qk5mHXko60sefeswrEgaKgBojPCl
heGuGj+CuCuJ2ma1F7FHoVMR25Mo32Pna2Jlib5u09ZvbXDoN4YThJeBkD7uBH3Z5WBDS6+xGf1e
lH+B9h4Hb3r/tPRdLW+77LsL6Y72U/W99J+CAPmXi5x4LK75iWZN/NSCR4TgfEUHUultHeUV9RHW
+yZ8ADVviuTAfOiaK031CwqYbeLdZbAvXxPeam7bHA/qaXqAy5c5Nko44/oBXjNazXqe9yam9J9r
qdihQ93kVOqswdYKZfVApxuAexj5Srn4W3cK/UQ7aD3F+U0XcfdNjg1kG8pc/U2opx1Xz53VX7tq
L0ewbbIXgeMKaRdbNbcX/K6BnfkvNdeNrmxrZFgnuEoE2EQlIa8nP14IT+QNzkSsZ55eOzFC51ci
CsFqEUcxcqzv26x+ytUjb89l8WvhKtgzueXpQxQ/NPR8gXbjRZsg/cghv3Bx79Jr+kiWmzFxhYNz
bqe5RL1DKC0zDxQGOG4haD5/fSWzDQEmgbZO3Zt+YDOzVgXehLhYJb4qPfGaQjgAZ3p4g9lFW3Ax
onssoiTcoYFws+IWOd+rTTlp1WuEzkCJx3RSPBswnqYpc1UlRM1r4ei0OlS6qblBwTBFV4Ahplzd
OmTM241OOz4iKMSYYya2j1rD55oOYfmxnsRSPIsWEB6zZrua785vZB9u2vCsBrt15F6HBK4JXkTu
fIAcvAdhQiI2sgPpwyINXMA50dqsH0AGFdVZN48rKXx+4oQ0zA+oyqRsX5aZogHFd8dckOd+kbiS
4VbmcTXwCuEmVP1F56oq5W8l/QG2N+RDXZxybUvuIS50g7PeDQOuVBNW4dJ9Am8w3cJnOiwkL8Ol
67N1+43c3qHuuhZNbYUih4wvALqnoW/1eVfpz6Fhf8TjT/Ob0r0qOiJJL6vOpvy3PglDeVHGZxG+
N1+x3trZyBUtnBgJqVSCtGPvI7+lwgFw8vVvipF53eYA06Bx2EgGg0f4GyrbBs1rmr0vxZHnlrA5
6mU2APYIwfJojO+16hFuTmehWzTWvjSezeaM7hEWn0HYAk0x+7g5PeP/FnbeJOzn/YyBWF81GKii
XEAopMY3vl4JDl/L+MAufoF8WYjvoXULmgdLBkeHuTxsB1wLTubJat22P3bGbx6/Ty91fUWIT1aY
ZiNQ5E+TT2Pe1MP0LDYAYSIALESc1qdTsmQ6MhFZ1mfePab5JaCFSyY4BzSvBbOzX29HCvv6vUMu
XLE9QuVhe34bBtLM7mZor6J5UOO/cvNdjAy+M/DChEr5VIs7bdXrnSIG+cbEwZVBOmPcMcJLoPvm
YbXRDOfXZvkSlI9e/4OVHwx7OfhWKlQhNuif9iYvd314Xfc5QfAOPKzobN6gpLjlgyC5ZMLS8LdC
YwTFnRu0USEJmKfOglpPqVLXZd7/WDqvHceVaw0/EQHmcCuRonLspL4hejow58ynP19tH8CGjQ17
plsiq9b642tvNy53c5Azam56BvjgECQ3FHeC86HZ3Aj2s2f66N1kIlX0lyl/reM/DWoY7b/DE0J+
KBA0R1LDa87y3UQqER3GHYnZulGOPbZt5TZnDKVettG5815KQivoB/RMYDPCxBmtPovqKQ5Xs/tS
uGDGGwFT6OsRG2Ae7luVuTHEr3q3DZBoUt0SdLM9wxIS6FTiWFgT4Rf8dBvuCFJ6sbDS5ufaIVuy
ubWnS6T+1NZK7aF9To7owflaIqYpjq45p9ONhroweCrkJxiVhNKQOFIAS23G6f0akgaas83CY+CY
EtXHOwVmuhxWUvXXRC/OeOLnhuIDWAZPfEybxp3SeC8cLwMm0ZyXoyepJdyn3SFFTZfaJ85EGV/7
PNLJZX2ryHtKk6OrOrdWC/DmTyl59IS2uB0CTyzXMJ8Fjnu+Du29h4mIhV4F1B3RBf+CFLMSQDtg
U1lDbLLcyccIYLMGg460HSH86Kw0da8oN1qhgXQ+pfofjaa1ehzdcZP0R3qAXe7veMOFQrozmwf4
l0F4TEHY+nAVAm2yGddytavNt0GhWRxbhE6tcPA+D+zwf470IWUfRe0ZMbKL7SRv6L1kZN5ifG0R
L807w+83EvJzxBjYN3gF3r84dI1fVIBw5vTgYfbqhY1qxv01cFUgSdKbd13uXNR7xvwh9kKciU5z
EXtn3fxr/1JOEANIa0Er1JQXjX5HgnogJMq7QjJ482sEZ7CoklSg4qKLq1vctfbI5da6tXWHflPq
u42I18PECvwAUGXZGZjkt1oTIxsOG4XaTwc9/ijsfIiWOg3J3/AdyF/0QEaagsntX2Ge+WTYYWLO
WhzArpD/gPoldGE4rxOKtIjbQCQaqHtCTlwcLOp7Hm907VL1pyDkT0SaGpTvMR76YiiJAWAcl7nF
IiZA8s2TEuvsfNTNvaYe7AZInbpdzCLkyr+RFo4S72HGr7RXwHR/w1ARG/H7ih7V+nCGr9j4GWtk
f8ZPz4xFGsx6Dri/YO6NtcSO7M9bG8u/5OsZdKsHQslwRWzQgITdkFent66v3QqMzYLTCYYeRfID
O1NnHedhA02vYNVDf9YvZzO6853aC5Qco1HiFG5LOzdhgvWz4MSakpCPbtjU86+JIkbUudf9tWHr
75HeKTZEbPbV5JcgvwJmDgx5EWkUHVKocUK/VgyUjF4FF5YQXPen1V9LuEu4EJUVzjHRbJAybsyZ
l4CyJgq3dBqtCx6+sOZVpTQxVABJD618Ll+Yg1JEJfKjpcE2oFVLeioRDDL7Q0GCh7iokpKD8WmW
bl9hHKDG1BpmL+GkzmomENLVU5S9lRfRKYxwH9xB2TJPiW+j0m5D1HK2h6wf7E5CC0vragPhnHRH
/iCfmm8qkMfsM+MgWQV40zRivNazsW1JGfccuoqbnWMcOobv+Grh11uMEyGa6xqvuDnuyddmOFtb
NXX1yLoYvHF5oz9lsNNFlgkbRjCflfIqnveMnI68fqn58suRnBtegirgWfL58sOHuJeF3gTuSp13
4svvg/eWFLS4FKXoIwgFIQggO85BlVnZI75GC1CHaYer2nSe8nLUqntNiCtxM/0+KJ4cCprmq/Hb
ArfRMnklVP06QJhVRCGsxX8y4gYldton2QgsewhAATOF6wUHrVZdseO5RnYQU1fUG+uen9nihkac
sV7IFBMi7LER1iR+8ZKgmxGSHt0lbj+jSLd6aHpy7ACPS9tKX/wibX2dOMvFEKQeglY4oIIsH8L5
l9RVO3XVcBWILcvsnXVxxJgEMFZJJsVvPfcbM6vnyC4HPPA3LAicGTSkpKCMvqsby1fDQ2W8yAm6
h6+68QOGnQ4EFD/WqgCst9OO6nDS4cRjA6JI2vCnjRtILX9M5UbsM5FNOgnDyZC5QpSaqXxHqKBr
u19nPrDdkPhIw3SCa2pI4x1/BY7oJr82+n4B03XoK+atZ3VArWTx4g72o0v/Qq4FqAPjSgtdp4O5
olHFyxRZnzUWfQ1DijP/E7Kosfc4ndmfN5T3BYy8PJNVeFnybTw/JucxI0uMqDVw2AeuKUcAdlWE
eX/L2uFEOMzKW9NQ1N58l0+tfjUqpCEgaebEkI880FiyXSLeKmAx2SYTIuUtTyiBvTYR7FBwGMDM
RLdtYVkIU3qwsmsWfBrAjqMBfg9qau0zA1HqnhppB2Nx8RtkMvaprRI8xGEqflD3S24bCB15LSsL
LJ0DZIgyCnVVDsfNWcqbrZekGn2RBO1K5eUfJmi6utfquiC9yW3XdnKdKaBSLtS/kcbAHGP/0V5L
+8GVC2eJpm2ofSoSztbmsw02moi6epBmvYoJwJHHRyz8BND9NhoJkK21gSReAGBN3Ky6tbqpMp8h
3ZuNUwSz36jvvMTb2qFj6qNBnDFnjHPEnqu8IrPND5nMvHGxh9YARcKfZDLD/4uKLwiIVt8yPUgB
lBKHSybv2unQ8kMo656Z+KsWkJ110EKWrmY9skqMzAvAT7p5q8dv3mQ5c7FVq9I6+49ae+2tG5nh
vkw0S4WxrqFotVkyYODRxU1IiA/GLrg6K4d3OLUWcS6oVdDoEhTgRt4weGi0Ghegs/NH553EUahg
Y+Vw27Ukj/NJpp8MkfGyXaJraZzCHDKKp0NjoqGf2rWq9jtEkG3zDZKwTEThD6GttL/ugi9DaCkP
HdgyH2eCzA/Zi2xJ4CVPCX2xFfIbBu4We8K6l/JdhfLfxo+ilTDbZPtmMASjxxqUk268Yh+zPzgD
V9LyRhSLCmB+JZtucafNIMp8PVqRw8UtBOZGoDj7PSuyQqpqwnQ4MRpK/cnu3zp+1UWmmnGVKVSg
UxJgzJKnAAC2tbR2eIuT6lgsaE2+1chDTy415wRHiMTNmU13A7MDZTWr79+mvULM8mc9MxwgQ/k2
O6cUZ1r6iBBe2ag3zH4vTmv6ILmOVrqyljCV4FB3/jSihoi6ZFgP52LjBD8UAAt0SGlmJqtm45Sq
1+vcBPx0crRWuBQSLErl0RoAAW9jIUNrbmYVJJpwyN/CeuaDRwOmrxVXcRRE0Yk8x2aN1MbZDPNe
JcQiuqmxK0dnAbHhsRD6GJSRW4UiBNem38MHd6SUN5/dYT7UFkn0H7aZEFyT7R002nbx5hQoEvjy
kTQF9wglsnB9FCfVvpnlrszuasPcqdxTy4K4Rn+CaH7UqgOBnmsWoeii+w2a863aHfmV2FS8Xj3l
HIEt86Sa/WnZV0Csxk/NlSa+B4bwNWa2ufpQFD7MnOAVV2FELy/i3OjKh1MfxQdbpb715HkTV0DW
33L5Rst41YyuZS+7qCop5JBFPjDRIQ3vXrmhBRp4f0ktLygIAah1hiYUgUJ0qv/M3rRJ0IDiIF1+
G1RklrFrw49Qe2kQPKddjxz5KWufiM7+++jAlVC8OvS5y/OOvU0rv2rMKSRYSCDTcQCNB7Y0We9z
d4sxGVG3a5nrwufVq1774VdCIDRrjEvdpqzeRq/3UsA3vCRkZ0GXXqpKpqX8roNrVM5lBMio35Pw
r+g599GRcEbn01vBy56RhTk1mEQXpO7Ktim82n4t272S3KLhT8MVX4YdmRIk9yid220TVo1hjZZJ
i30Q2pU6m6Qv0lsGD6l1x3pEu7Lg6Shgy+gS6Y8DHVPsEdyPkk2KngtdAyTeeoR/KKv+r243prwl
0cxmmevpunmtC3oEXsLsY8apQHckDRIvyUSsz3xjfHB+FflTns8NOoWK+usrasGtTbjrnx76ManU
tx8sPdojtG4k9WD2OLfzvUxvBFPq/eT2sKEx+vKhlTe1Caaw+jGY7kwcKcUbF4Ai7YH7OCw2kHHY
cg+0uxM0xkvMupkuewI1SvnTsS9B8sjaiwbxjm0ZswvbmYwQ60FY/4ox20h2arPToPxRySNUTSl4
4VfvscE604eh4kiAAhOP12wbe51sM9OmgRSTx38bb8dMWggppIFmIlobs4yYmjyrCxjcGLw0sNDV
U5dOArNyaOBFfpGUV1xsq2q5BK2HFFPIhSR1E0ZkwpAaehMnmBV8yiat2ngmhd0DkQZrhsVwZeJJ
bzgCs+SnmW5iIJ5yAMRmAHpIcQE/4WKd32r9uphk43gVE9OCkuFMH5ZhHkL4tVr/qZerVbwVmB9r
mbhsXvqBE7Bg6sHiDUDKTL62CVElReuk4may0V3wtUisqzgdA1/NgZIOKCcbdW/hjoJZ6H/s9gnp
72B8XzHlAf+31bD+sjlzTgRVUTR+nKnwOVg6w2/z3mBN0LXVjFzNjOAHa5rLINPEEmm2fxG/8dLC
AUnOOlx2ZFBhgUMbw+XaT1dsodldo2CUtqcabSBptwyc5DFYEMLGs4G+FYfgUGMuQ4xt7rlnwmTn
qG90q2/U+hpgOhKRZnP9XVffar6NtIfNTyLKI/E3Bs1p0E5YA7ndeFeQgiL8Uasdi2CSb7v2e8FG
OUDekgWofTu4kc3mcyzvYbw1yq3thl6rswWt6Ghhz94VE8Ii+nD/d5pNoCJT2VKz9EIAClRcOqG2
7BmGlJfavsT6NfTUCWhkIzdfCgEvWfsfkWqUe9OVyDrfN57uViQRNeDU/LEeOWTgBxTirknMw6yz
ItQM6Q1DDu5kcNWJmWRnIKsSrXJYgtNT215TZT+OR8KAyUt6JRnnFMS3iWO1psCDhcVmQHdwETLK
lwpy1x5DGCS6At59XNrNNL5i419lsPlRhxcXGmITI87X11a+obCev/fX8aJNFD7FIsQWlBRbzTc8
XdoEybGVNhohuTbbNHElmwgAD8gIQlTuYR45tmDLStsro+ebCvzMfsK218VvdfWeZx/ghoW0Fcuu
4nHxmfh9QWWUhl+lhmsymV1I2hsgRIV+eWS4yJrvVxPfZ+GBnY7sYV/D+JVrfw6RbrOnXqhYqPut
1P+2kHiJ8clv4hEu5R6hxR92eAd8cSPrQ7W31RpeMfPkd1AMQ9o20R9ZN+tRpZ73EfF91LEvR+Qo
/yXDj4yYHgwo1x61ee0ZvPlE3EzbTfdc9zjUAI02k0xXylZubsTGka75MgN+iFnRUU/k867T9oFo
hLvRxHdFbq78amhXwL+EGQhNLrm8hCfLEQqi6OurYAf3dPOb7RVkKpq8DLgsPod/HRQt3St8KRjJ
0DRk80febwbnLUreouivMx/SeC+C4ywzGl5mX9rUxqFSj32O/ZLxiwykBuidniR0q+QNw+/oXqUc
Y6yp3GvjVpr9Kr2a+kWV72NLatC1iv405wi4VdZ7EXT8r659Yrsw1m0ZY104WjXZ2Tknd7WjVLFb
Wlzlxpo653m4ky5i2++VddRI+YPwhFbCYrm8VeaLM21RtxnGiwHIZVQHY/yaAe5r9Wrle/GLM4+N
xU1I+UjwrfRzowEq3Kl6ApD/UaFSB9RiDo3X5CTAS6xxhtuoXPs3u3iRuq/BazxRXpgOM0pKTGJs
2jrPqQj2Txdi4fTTMhE67hIP0/Fsh6t+9J30BEft4kVEhzSRru2KiTFlMQNuGStAisuUbdFI8ZQb
8VWg8QvhAAx/WnRW+xnbVePF2OT1g6penBhHwF4jIgaEs7sTHwvI+0hAJxb1hc/BleCjmfB/l+6S
xT8qMU+D9OcMW4TSQhNdANjY40+QgzAbnxNwP1pAfSJthosiMD6d4amcDH3loJpxiBc8yaS1ImmR
PtNCvCXrhbeaadMFlkPK4EalJ6j7Hk8XEqpE+suYDsBm15bzU3pt2ax7nXTmUyVLYnZBUapyYIhY
vM0cfZXQrCjb3ZCQtDF91ewPIJJYeY+f87wZJcpvXxPS0JPvkfgfR9viTvQwyZFA+otKo91U2xKp
mPEBdoUurHWYTaNTATfGuEOuWducEKLywkyEb+hIorjBTfnMfyNTY6yZyHaJ8wyqr2T5SZZf3j+K
Ew4h0Kfab4F6qaJy502FDYwRAB+pCG3PtgLz5BXKPmXjNGAtZyuGr0sJ6fVrqrAiputQiEmVYE3+
CpLEHR2QdcORWaJ7zi5xvysNSlBkRv/zot348ZSThUQezUHs3GQYdWV0joL5rSBoQCLM+qDCTHCh
RQIHqt90mCoj+XLsf+PA2Ix5pqQwDK80mQSrZTghxRyMZ9FxVctvpEWtEmWrxZG4uxTVH5sTIQJI
FQ+Fj3xe39XbxIdm706W1lxb5ZXHBWY/0fZCxG8456tSXSv5ImefkEiIzyWObHqbRuD7RvqbZaYf
CWskF4uCzri2XyxpR7YnjmjMxodRs1FGDwiMv2nbHdPbVK4byss0hM8YrabyKztlzM3BuiPWIbuL
I2BO3ofg1JofTrMzHMyQrq54BNiAifO7Fc21frH1HwCOlKOn5ylC3YKidG1ke1YF4UDzobidJ/9z
PyYlcEDHW2anWqXfZ9il+A0oxCIywSGnm1pQZImk9Rq5b+1Y9MsNouP8Ty+v6l/AUesckErO8Q0E
b6Up7EnOLY1/2+ygxZTA+jAsYfmWI/BfJg70mukYxBdpKv0CIYi29U1XLRZHbM04e6ngI8kn8hN/
wUPfIX1DnI7IxIViSFRIbnXYhA2gpXwvGPq0CaXZuCEQknJRjNZEJyrIqoc3hBXchC9oI+ll/nRo
QVRUrslVa/wbY77gHLRY2ogJY06PEE5u/yMjDRQwxvxt8TX1AXZt2EvG2ZSPHGzfxZOebpiB/E7/
7YABBObJ9YEDvYUQJ0wUFhMFeqRu7eC1Gb6c4icFlzfAR71sXjgH0Dp3u4rNM6x28/jX6+SjowIg
4yW9Ec8VMVEwWAyoGRbUwbh6dELx5Q4sMmz8Ud3FxFvat1T9p9hXM8dXTJy+3YAABwNTB+i1cg7l
d6f56+1Vv52343QkXCeV/XE5De4Ae3GXxVfLTDcQaCAXWxkDckEHA35yF2A/UnzDV7W/+AdSTVA3
enBZGBazx4wtIwRWsDf24GXdu/C5hBSmMrAp+mnipwYZWiSEcOfRhTJqd4N1yOpDndyT8GMY4QhM
TyNijM86CI/diDgl8sC/sbl4DP5MHwkxjJxU46Ex/7OFBBxMEGDA948CthnZFNcAnznakZOzG7cI
9bLEk/j0KBvkWZdPyfjOEmiXnmQSwAEqCOZSznBr2c4yN6ipEFWDWmgKseRchVL/BrK+Nutt59VY
Gg/wfFSnS5RS1UQNd4gdwoYTjOqs6IYwvu8OGeyo8Uy5ESL5MM1XIXFMuOOiTnLT/A8aPur25N6T
eAGuWhY7FYFzT4ILu25MW99MJGaBFB01TWMdZGvbTpspKYQ+mVC1btm1tm+GXzOSilg6caVk+bsa
3wHgkcWzXaLwyJl3VnH9sDsEhGQst/SFQtbPu2z6yONLJd376Dlk54R3o12OIBztdty2FItz75SZ
i9JrqE/qGk174Rfar80qU3Zf3Qgf2Rwy8oiY4tutOaie2Z6snl+u3gTSgbMbipxnM/MdefNB6PFK
ApTnmQRnX0XhLiJ0X/HG8W0E7hoH5BrhRWRZaObZMYmF26fk5RGkOQe5a6nPDA7R4AScyB4ouair
1Xs3f6rth75xfIRSQrRCNj9AJxorIPJEOczGfmjQL5q5Z/DXY6eFVwYbvTVs2UsdYr7chuMe+MOS
zniNAbl45EiqSFqixJFTdcfmDQ8WQYdNh5p4k2rnticSi4PLX964i8TwY4JOl4gU5SaCFPhl8MKl
XL4nO/5fjRv9VIWxNgIYVwRkWGocpD+dmxvC5PgjTExE/uenebjG/Xs2fJMZiHkgBELkPUNX2coB
JUSfSfc6LRRsN6eg2zPHNzfyskcuuxE2hbGhgvxPV3+RhhqPY9FX/RD0dmIHo4Uv5LxhcEPiTkrF
a+LCPSCNHK6FiW9V2sZUQIGAsRMlD4ZGck4T/Iv2W8eePr6IDXgcrpp1xRAoSl4iXzd+u2yfga0o
bBRir86xQEGmETUSzBC4yFqK4C1SOCGWfcQZh7eo+6yx4Wr+hEGeu5dfIwKezLfz4E0qvxwLV0lE
/TWqvGXyQsFyr3gDvYn2XMF+6A/qPYTGY8i+65qhPDrzmI8K0+wwUQU2rZ3uM0QfIxMg+yMbW3an
uWFTo9/J2TImTO0rzkmOZ14ARGTk17mxtI4qeHK+RmyUVV/7mX3kT0Q7pBBICZBlf9ndydGFjClw
Z+3KhiPDIOK5YtYQoGAYHR0eAjEakuroNg2XBPEjMTDuUN7JESSB5Jz3j+mzy3x+fT25MzSo7Y73
uS6fEsvl0Pyrk6Pgp2yEBSTorxgM8ujA8yV2a7U/p6YFWMTHFfzG/+g2ERIsaeb6qG6TntByEq0l
BOH91R7/sChQyQYl7kep/xpavvBTLu2nSo4QQaQ9872N3puhqTX/Bq1YZRaRB+xCwgXAsJukCFPu
qs0BRIRwGz+FgOuL6sQ1udq5c4nSvZ0/J6buVvRqgQc42btAHQrIYj4JI8GMGrpaTSTe2MMhfss8
Dlxc9QPwGCd/Fr9Tr7ManZR7DKsCd02M20p5NtxebcEaEt50gzAnkqpCzOVi5BQUGBJIvdon2ILV
AVjlntSvqvoq1UfFPixoLjXVZazKs8+CiXvh6c+NewUJVBZP+GbT3MoOg7PsZtxODKKIDKpPGH5j
12+Vfls6B2CxAokUWOrwo9VABwZFQnBjiwKSIsbsqDrHFSuAomMGbrDGspb3b6bbt/na5pmp096j
BGS1mM/c/qqmzwLibAUX0YIfz9T5WmhCYIk1vhNOz/xkmniRxpM45TnyhFm45Bqa5yP8FjMMMUn0
+qgbOoMjbc+Z0+q/mDaFZ2ZSdbe5xdNvj0yS15XIo7h6cEavtdbCy+YwV92xaWD8y5c/8ZagIk3t
X8Meuf65rHi4bVJ/0Es3TOwjLvN1Oh6i5sCcMHfIlAbAO/AsEfY6i1w9L3AlZjeA8Uy5iS09pYiW
2IV1DBofIiKoqEsORSwyag78H2v+sUBIxJc6vPEjMjEG/7iV4Wnmbv/V4j30J0QnwCpBD4CyTcyD
zAMxc6UhqdBwOWkO5F9z402OrwYicGXHvDxiHEQdRby8eSxjOJ+7mHMSEB2ae7eD/j6RndcWW1vf
6+yvqPgRdRKwl7jIWQwf8KhG5MmwMoV+X14Jk++UzRJ/xw7OPg6a+owORcZ6hFC7KP3FPkBrjsM+
wuQmxEUSLT9bsZQxe4EgYEZkNT4UCQmxF6B/WK7ChyroZVfp3Wf7URJIoiEnV9eR8yE1GCeIZZBR
ORoTYsgp4rmgLkDm8b8m1ktPwlz8Eyn/Apv09E2yoZVOge13BaKhxud++pBCUFpmEGTNI7z4k6NU
yJJ5UrFGiiNOsrw3k46Bjn8kQuvit4SKCBPULTIepnnR32XcAYp2yAmRSkgDqqp7xLOZnHBy1xI2
ll3XHJzaJEyq96jQs3W3Tq5mfABPJDt5NW7oJ5c2/Fywr4+peCT81mokr2nkGq3c1RMRXLqLw7MJ
YLb+Yng0kG9Ym956SQjRASYwQSDJd2D8IBWn26jmXcr/FoPNO/dIeSGUYqVxdE+lD+Up4gvi/7zJ
C97V4zjvnEVD9ETMyK2HcWO5AMX2hn6fiPoFkzP6aktX2fwIIP6dC6QAhSnOtB85zmZ5DUXf5WdT
hpNfDpxvoYHYTRZmxoTN+z8uwqIG9cuhVyscwbmJoan8oD3r3KwsbSLV0FUqmh2BKZTcy3WCioDy
sDCjDOHReG0caZuNFAUtxwQRd8wFR7RbtGJPDqN712KNpslAVY96eWHVItaOi1RFw3uRUQcVO4IJ
xCOmw+1DVVYDB6zRrxvLS8BpgmgjJfgIIQH2um96AK7G92wEm4p0jgQsJCFeLYOYyO+yAHo5f8fm
IQPxRQgr78R8hRIzTPrD4y5Xl9C5pMFrG/0rh5Zits1ZH/AKAFAZ1wKUJa0oQ+Bn6Rf+PX23mN3U
g4EataUDoGVnrVGAs91j76u1o8GXhpu28vESzT6y7X76Jw7WjlqHqL4UEq4POisKRsQS6RrtLkc8
tyapAlX9k2pvNfbjN3N8ry1024RuaMszgDIzih/NgptWF/esdsrKmj/FolpZxqZRb468B9+w/HQH
39Gt9U3l2BSz0nu1m6aniG3LUnZEJOX2hh0A0RMv3NtYvAV4LHOT1U3hr9WyTURSgsSsq26j0SsI
8zbDdc3sVnSfqmURLMavGHD4bkbZxRU4MQWx209mjqyEYO9uX7CYUPnBH8rd/crjBr8k4ry08Wko
H4Tz8NYFLJloUZCi9XeQ6xVLHgeEQYoXv0rLhNGBr1q8CjYhNdPnf4ho/kgkyrj+5USAzyfT2mvz
E5VpTTsnO731CPN8NYfAfmInzL/C+FsTyG74FiGB7FsHTz70d37J+1tP9zR9AiUJFuKPxueC5UBv
X9IZ9Riz4NwR1hKjXvlw9AcdlYjeX4TO18kvuvyk1Xay/LomuZSYYWWjDSdq6CTFhzeKze+MM22O
dfjlV4J00bLkO21g9K7fzR8M9Tpp/W1MQxC79RjKPDQtRauQ/GBJICgS45oif/AeipkMAAPdB/cT
wWDUjlWYUGkPX9PqQVLdZ6X+kS4SNMe2bbnStkvxlUM4GdrA/wcYA+gQSTtlNXcwMobFXvhIdwO9
gSXdO58qUoPY+DaTz6C+zTMqXsarnjlZ9gcHOIVONvw37zR28wKSNLyC+OxdokNhbxaOBD061yZf
ffU+l18VrW8JOkS1qy7K8DYKfmQrTkcFficakcNaf8AotDKiBolX7b8UX39AXGyQdd6sUkyAG2ng
ZD0MI3p+Zq3zuxVkrobQg/8VNwpi2JtSHRp5XYHFWOFW+glqJhh6yQIXOGbyy2ZXSMaqDr+LxGEm
RiSFoL/ftq4DMHoSNJhDTkJXXUv9V5loVKNTTB/8iB09WGAd65fU9tWrPtw6/VIW0uq7JIyq3wkf
k0q2t/MOaLdqywtvuaXezGYgMg8M5WFW+0lC9+V27T7vv2ri2vK85HsiPBzdJKVypTCTe7KQxB6M
/hXDh/Aw79/h1oWHX8fTPK2QAEIlh/onzARxu44wX+0hXXW+/2r6rlEEB9K3UmwFAAz4H6WPeaP5
IRPWCzVegr5Oot94vGbOYfDHBH+nWWOwYRNaDZYHPtSm24lTNjEZ9f1YuanOVS/OrDwa8hYEzEQs
oPrQeXxjO+DSBulC6ohgHiqIjGqbjEAO3WARcWBM3PFFJdiL9swUnQe+KGQ06eewIn7kH5BeULv1
vMHPQybQVTNZXJvfQvsoO/Bdud/MUuzFOPwQtBERwXDGwMH33uM8a0R0ePWQ2Dpk+aCpCo79BWvs
m9yR7n+Q/oHCEyITt/ew/Kadkr+Kj3Bt4Uoj8xNUrTvDEvFnvlX5DwI4JAa0LklkSV1ClAw8TMy+
7YMVXBDQQXcV/Cm938sUH53su1pe/h/vi7BdRwn9eD5hhVL6z9R2If1RFZeC8mRUTnazb81nEFMH
8mfxI9Nvs2uhO2vNOJIt1y9gXIxWfsR2qrTdxhkoOc/IslCv2NsAvXMAMaENEszRkPOZX9Hal1LA
3Ij+Kt7bAvrlZu7Hlm/vRbKPUnYm7QLWU5id8V7rh1p5qIhPF6DCpuq8BEGQyhMSegnpQTy7rGA9
78B/DOG4EfVRtlsRXCUhRq1wZ3a1WJDWLNHMQNAGiZCeS9+E5SKIZwOCDc6R6Vk20356zm4E8Gdk
hKQQneND6PjAc9SU1BJWDs5jYcBq4bCYgFFTaFyAyS1f3RghNNpv4m9SYrjCh9RCzok6nSQoPl8x
V4K1ULvmSrXLuOqV5UHg0rRUAi9lwT+15oX/nZZ30nFhhUjSyPhB6vxDqV8V9rqWAoFFWMK4uDOi
tmBcC9yDR5U/2D53JFZr5ScFyyhyYHSn8tdoMXL6sCZtsGyC/DOV8TKy9MHSWbzR2iKyMykLM7EW
EwY1TAQeoiZVCMPqSm5ek4UV+YrKxfOfABM0M3pnCecs55QgkYsa5rWqM4vRtJPC6YTOV1V+xwyR
7aEzT7lPgFexox5vM1gE8fmCiwOKUQBfxa6XsxTMhPcUPKFIBZWNcOYYkp9ru6U74XrHJwy/Vp2I
z8IDYpZeIaKeiUQ4SiZSm01fE2Kwz/B7yMY9wgFE2imCUmc9UMKeFvea1AwIU6C01tqRQ4Up32vn
Q//AN2qzhmXWldj2VdAfQJcMTEg2Z802QbYl/bZju40qeuRxH6klinI8GlgdyjsHS6++xOZHQXG2
yheYQJTzcAIX+n111GVgAsPXeQIs1E+q/RZjVXEgnu+c3WmcrzSL82T7uqyn4R5FRDH/s0nTLlrV
pdLLq1VOO+oOZJMD5mNut+BOsX3RuNxSsgya8lu2L/LoSwoybze1PxqG4b7nGdOOpM9tarA7xsNN
QVmrx3u5cfq3pHpQSUESXreuSPRcEngYsm62VXEaHZrjAfYHwrlqjkbinHeO/Lr8p+ISN4ruXKCK
5gAZEYeqYMYRlloiOVU9hDhilxkYuLzFRKTaDW5crNM4QeRTk2w12eIB+0lZASVSZ5qLOVH3TbLc
B7y2lCDI1v8KjWobAEjgqTj8GKuz+hVVW+I2iG/nGmAXKYnG27RSBBB2xMizCobDE5nAv3i5QhnO
EOctR6MTw9a1t7m62OnraP8kw/coL1vKARjWqgyZl3U3Qs4BhVims9z7bNl5wGBOfYiOIwDJyv8u
mIHvL+B2lFweCBIGklYTqZpulyheYEc4i279hmkvuKIEzzQga2Z6iAd1+M2Jd4mKf2X8lAiBa76A
SEmOM6gvrkATbtbqZ7bPJKpFyp9Bh6vzSOTFjadPg+zz7iQ5f0Z/Us29iicgeHO0hyb98aAuxT1J
Ef3sbFy3F1X1MBJq+MNV1xrDnZYxBKBCpEzXJXAkLi6a9QwV3nBURPK8l7xkUyc+i6S4UMVWx0+O
HsyTgseCcKMd8GSh1zcE3d59yNJGmCRUaQ+3r4LUKCnhvRfphtm3UiYo9I9cPcoWQh8iNQ7VNHL8
QgshUKJpApZ3h5wuXpdPFUqyj6gGXdkwJg2BDJ9yfNRHXyMaMo9/FA0junI3mx7CDBfU/DLBEi3+
tK19xBnVlgfR3I3w+nHyKoCzmWE0hva0WK/lBRmtTkpZt6mQBhPl22WAHTHDpdmBvL+S8byOlfMo
A0IBMjoTCQcPi5ug5FHJ8M5xSyKmYSxn3ALrcXbzljNa7EBascEZLYI1W5ASptdqz50wxFtA+nR5
b1vCJE+FdsvyR0+WQHzEfSPVG4PHHTrHc3y2crEaEWbPJNFWj5yNmXIfjHNfepGi1dtWrNsKDyUc
kEsIBXL1ifxNlro2eSXcZSr/JlARiz1DOFU6FbQvd236cxTePwOtn7ZrD/m8behjI/anszm74U2C
7l/efg/mPVqH22n5iSI6VHAfpJ5jfOX/x9qZLEeOc1n6VdJi3aziPLRV/ouQ5LO7XK5ZG5qkUHCe
Zz59f4BHhiKjs/6uRW9oBAGCPpAgcO6558Cire+kzt0WfmAnXkBMO92lnzL32EJiwPgBIPIjZK3m
4nXZHRoWVa65SsqncDxpc8GTt6m4+eJ+pwVPc7h3n0xvrc7hztbrK2/CEuuxQeNWBKiJJDPQCrlE
tYFNaR8UD2KtUHLjRx6E8JMgcBLTwkGKaSTKnMFrhntZnTG/6Wxm5/w7WOjFBCjCBdFaCztNsOyE
qQVSe6gKkP1PLkw/HXtY/AURsbJegRhZ+sIkvpN1NZ7ZBcaKIJ/N6h5d0O6Kv6ysjhYJWqilO7sO
/rnOL5qxiFf7OxVZhAiG39Tu4bte9CxH/aNYvaCOLOjNbr8U0ZYaU8ja4j7k/V9rJTDR8DWBhN/A
1PWIySYKDyZyT8CB84KfCi0Cs1mbWBQW32oT2QwF4hWvr5lbwnB4LkMTl3Rl9Q7CDcx8hQTkWSbH
dN4Ej67FgAM+CTh00t4mTJYCy/jKKh+J1YvGIEE4IIkIXZBuhIDBMgSzhLZ/NmAMjTcGguEBxh7D
+FAj31+SEbw2HgqEx+JbSweHm456eaOxBi+ZKiQvM5KBcHyZd8Lhrh9mfHaY54BTG4zpXrwy66ux
PZoiECEmiO7zkYsZKCpue4K4+rPHQ0bGnLYSgYOEFxjyj671gCEk8eYt8TzWVfvKxW7+skIvVCAX
vsmqlkWdMd2l5pbgg4qzxV1QPsvBR51ge+4C7iRPKDywfOafQl4wNRd6DAiKwOKw9k81GfmLXN3C
uu3Um7xbT87Cb9GWXFU+3V2iBwDKZKQb30mWVnkoWYuMhgr7eQH8OqOXle96fs+QXEDSQ1h0a5fq
e4qqIBpeKHzvBWVDEwL1oQWXz7/z0oMz7jfqsEB4V8i9QM6EoRGW+EQ+Bsxg/Jt6wmZ1lUFFqVbz
PfgM/knjJeg74xELuTi87nj0muTNGd6j+LIncasBdrirw71qn5ryOa/gSy2FyOGwYLbWEXuqmgEp
PiTJqmXhLtCrqkpI5wvf3wOGDMmLIXKtIyLNJN8aKoPcd2s8zQNyGwpBvTeD4IdGYug6cdYipr1A
AjUdLxu9ZsoAeB3up+bOJVkDLXUcT31uE4QZUlQkNgE3orlveA1eodMZvgIOpQQCsOAgZQiaPoOe
SThXSNyUG5Jkovau0Q6T+eCgVkFuH+zQxF8GPLA9UN66KDfzuMmjB3NKV7b5Uuj33J26RnoVTE6x
gp2hClW82x2yUlCpGecVsrfIlVwTe+JtKpZcM7kwwwWuIV8n/a3WyOtadOWNh2tzpN+O2qsO16Th
2Y66y9mOLjz3eWIimGCatPL9TRvuDfNZC26Qf1X9TWnuU3sTp3s7evCcOwhsHRoVz7O2howchrcJ
OL7mHAOeAGPDbV16tyGwSgAoar0TK5rqvdLuLKbO6Emo/ppk5mrGQ2vSFnkA9cicgERhXSpPLtap
I9mJC4AuE82jGrPbS5MFUQpdxjQeRuU4z2vFfNIhw6QgV6oCSps+j8VDyWqr2CKalnRiftGHwRXh
54v6foQurA7f+EGVDheJbQ4dSUW8vsYLwo1QAivuQvU7ft1IODb2pg9XfnVVmBcoVW+QhUxh9xUw
OG316CNy264F8cu3r6PhMEM0sZZ58TppV5N7V5jMxC95yRLhctuNq+3UW4Qw9ebZiO704n5GiosA
i7KMzKsU7WH4sldcgMluFyBS/gwONacY+HX+suC/zkCSJ+j5Xv/mhzwJV3OKQceziyyBfalmi8Em
KYHPWfXk9iHlAMIVD6ewPo7kTsHU7GHSsIxEbNiediOm1TWSIwCrSkciPQlX8RF5g6AbyaW98pwn
LWXKtQ8TMrbIkSjQ0HBJXQxeTf17zGcdSMBTnTegFixyFuKZLx00/I4pDCXAxivXWGfqPUaRU3tE
+Lmx9sBYs33EQxEEllwqtO4lcTv8ng48zDNisK/F9C1lwWdnWGWoJ+izcGm6fe63F5eN8oRQElki
eXFS0TnJHjrn28xdoDCDzwSFcbiHnxBFzHS0DUbJif4gKHUu0qr3XBIfTjSWCcoREyBIjwhL2V8h
sX7pD9cibJEZ2UWsfwifkFh7mMI7uNRGAD0XFYB9r13XKbDI3mw3SstMW2B1xbeM5BYm+razYnAQ
Ia0uQrDz3kMTlZ9am5+y9qvXDBgFEaBh/A5DXgYe0K6789stPjT8W2a3FIt6/e4QZmgEoPZPj4mx
48lBEsVHq/Fa6FwhidWKSENafW0AyNLGumh5rcTWAYRnRPRIG56z2PqaCmGM4DuvP3R+xhhvkuwB
6c9gjvBoONjpTao+mTMiX+NdvFH4csOmwMGWIHaNSfuO6VVYHSewrJZFbmF/85hcDcFB3jhAf+1W
CwDyeeSxu7xLoaKP/kfO1xqQsBcB7lZ5IHBfwZl2K6gtrMjBWXv966j1AA2IV9xmi3rcVzluUgtW
cQxXHVMrCfN1lx24R4YYHkK4iO1sE6IbxOr9ck3QA2/UuTzWA3x+3oRwr5P0hdyvLIWMvcRzxzfF
n1UFOxMNiIjcbzHeBYSS+PV0+1rTVjorNvKkSTqp0TRg4Njr6ocAghGGq+Mnwz0wtjWIiKLx673o
pFI2xVOoAL8j0j6+pyaJhgi/hasauNrbmv2TyyfTnkRo0hFjp3UdOhcW62p7mzFbI/252Qw6453I
uDxwm8zJmugSAxsiIsxocMsFzJmQ0sTPBpIiGsMPJLQh9qmh6OQy5Hig1flGU7f84MX4gH8aVKCQ
X/0phgvP7H5vDq/zuNVq7BqvmAC6KkAcdg+E+uqBvofv1YCa6RKQx69gLxIg2yRMGMathaj2bh7h
KTB9BtoEKPEgGa6cdcgj198W6Yel3Y79Fbon3gfIq1N8VMV1Ep1Gezt1y7bdwbQf4Aw2cMCU/Wje
ecCgGMQ1dyaPBTm58XdNBQAsgJ2ahzm/9d+t4dKNiLTv3PAIYtLnq5Q5TQdoEuEUVLxjY0uYOmUd
RRzINKEkoitNYKNHxwpmI7ID2TrGdDANF3oGJ3MT416i3bQTcNFizpckHXQKFByUA6FMGfc55PDm
tk+OUfw8QR1pEgCHuf9aW4dWgRR0l0N7QNCvIEB5K7xegHmU9lRNWyHWzqRnxKBoQ9TPcS7dmqj4
dRScfPWhrd4a4xTp35QIrXSI9uU2YfW14JJhfFTI16v7q7lfBeaqcnhsE9Ti936ObMt9WsGYJE0T
zLpf80CiGUYEHMli5Gun5mlkQl8jytItyc4gPT64aMUHsftwUyNj4aqnHpkcBqMJdObglygir228
uvl/xq8tORML4ezb+uMqx9gRiIgQJCAMybv6zsflQd1HEdxRbEqclaPfxcqjx/CP1KygG641UL1m
5KEZlhNmGs13My4XNfESe1oR58jIOhwQB1rp/t1YXHUqnjvLZFAQ69k70ccMH64vF+PEbXBRlhfM
/8glKtM1o6/tvflEJuN7N11g1GJXG2zrFy3v4ggVAXQYodtCBsN6I4peK9RuSNwfqn3ULU2b1eKO
ZFQ7O41NRpaWoOot8nBRsjp3mCdP9232Pui8iB2LVZOQhiLWz2wrxoIc9LXYO/2tTQZ7U78pxpU7
Cp4mZJcazQu7P9o6TJr4UJncWi75niRG7TTEARIUl8l9JLUa6SkeOh8ufA+l3lyjo8nywcTXoYcg
SSoIsi4i6phdK0qMB+NuJELSkSsc9fctH3+2yOO8RLeqv48TjFCBAhsk+mZn2aOgXS37cYMYVxAv
EufUecx8mF9oZJaQBdijIRZCxiSpxdoj35s5SwPlh77fKcZd2b1lFoKh90OzUaaU1fkTAcOY7Bje
T+kBImxr7C34Nc4JGwICJANjJ8rjWcStxpxki5GLOb3X5c4FYa75sZbDuDXmfTleT8q7Ily931J3
AX6PB/2srsz4Fa6OoyJsQho3Gq7X3rQsGB9zkgwMEri9h6q5nbZR/jQAWoBRq6Dv3FB2+x1NSBth
zfqKFyj8DRCjFCX56ZGLgnwghBupLB2H727xRDppBwIWvvkeN/omRSDDhOm1KG16QkeDiWV8wD/T
IdoRD9fOeDNW98XwkPPENCXKRtOb4qDCSP59Gr1n5RWKtQ7/Wbjx25WiA8047659soAV4ZGzZIA+
g71syUL2Ug9Pc/dqIdyiaXc4HrTOtpi3nrEx8+YCnqzaXF5AHsJKRoV8LyBfBOYt9xrhGu6GHMoF
Ri8tJIlDiVBvAFxXssCzzYdBvZ3zd+z2xCxnMFYKLychKxiTlkP8uiYsylci/J4Hd1Nybztv4pEF
i40fRR419o8XFesVgkVg7VZ9qq2tpt9g/DWLMYIcGadYRNFzB9Uq4w3fsfpPQ3DR6FnMQsk6YPGL
xlnQwbj47rPMRuVCO/TBYzZ9pHZ8OUSALKOL6d61xUNcXI0IaqUZIuDH0kKi2K1vp+mEs2uGgUfy
xj+AnjZGDgNxmpGFFVlxsELQDIW5aS9ThLY5iwcbuj7hWnQaShcz3fWArTET0iR486DiMRuF7s7t
yoKIP6XW0YdxfGDPW350TN2YPRPlyPhOnUXc2RKWEq+Nf4Myb9Yw2q0T775CaQsVGf1bnT+UhCkc
6LTqHevGEhFIIuvFmhu8NB/59Gm0xQWd57Qar9GRbkk8DJ4zLMB8VJSJYt95AZnvZAncGGSbI34r
oijxezN88DN2w9Fxt1F2r3pLQFFmm250yvQjP5Wr7AFIwwBhj33uoWq9Jx1TWRTVTQXW6w/bTrkG
1ZtAn9z6Ku/9hdKckPjtWFsVB4ZijLHBgSEL140It5DsLG6cgLRAxgDjG8MgK+wAm9TosrEQTa2+
dnq57bPXGUiSlKRgNQ/IK+wi60EDTukIMAyI85AT5/AGQzXtECZICjwp9iYLCsAQFjCI+hpEGggM
XfGN0GhV2vuh387LOd5w6XS8F7MvviAaFELrhJBehdD+WjePNWbJ/Yc27XzloXSuJ2/XlDu7vyGI
gChqMh0j/cNKWp7Am7o5xc1JVx/K/JgOlwk4VQ6l8ZJnJBjxiPiu+Q92djfwuguXyrxCZL4uH4uk
Z9lFWCtAvJckkpYYoHHvFqfJPZYg/nF2o4NBwuM130K0n2ZyqIHl0dl/6ed1MkNaWrH6IW+nUG/j
6iA8eS2c5mZwNWZVsJlRWdZgL/foja46596Cx8uvzHCaZht1POraAYOfIL43/XnpleVCT2LMdK8H
qOsGCFrMTIFr0CZEUWyoQB91XkXRprBe08y58Af3oDcjK8ONhji2sbaqFwMJe89U1k4HMu/cVMS+
S5LlePux8oLrglUvIwlR3uF7r5wQ7jLD6wmaCWm+V1V9Ww7ppdK6BL67NTCr3X9DvA/yVdIvOrDx
FvGvZYLgklK3UJi+jeW30kAXYtEa25QMumkiFeu7CREgDz5g5Ss+qfcvffncteDAfHUg2Wsm7hZR
LZhyydILn1T0+XTQYSaTV3O+qONdi+KWy6ONzKhjs7C+CViVThcEKEZ0ks21qrG4SEBj/Rs0NY3k
QBpAU+9S5820sEqBx5ju5nI92IcKKFrVnxLkQ9DeQ7HTuEqtt7whigW6CBnKQ+OW6XzyPKYPmoOK
OrluJrP8Ce87wiZaDCQLjV47hcPzoK+8kbXQffJauJC0WkadELGo5t3qmLQorzNJxyacEkcIAg1b
fIkhM7k15J1FxEe2at7zNcSf9wbd1ZjkoR0DUFnC+oNzySDTzIeguikQSVIslkTKS5a8wDRjoVKC
WEDZA4XxcB4gNkeCHayEKr5SiR+pVcrQtRlw9RpWrbGYuk05vFYCu2nh4nUnRA4Nrwdk3vHu8wGu
U+ZvnfHqA4PN4DYX7UAAnmVUmDxM5GT4Wzdb1d0KdxVeirxUeX+FOQQNA4aHzm2oPVoTE8Xk1KE4
w3uL0HKgHkSSYg5VhFgtD5kOxI4l+kIIdPPeFONrAGdf8Owzax3iTMEEwtiwRj4N9oPIilBXaIWh
c0M8lG8WjDf2uCmrx4KJidJD8hnfBLUmbhaYKYL+82rw4bUPgPg2BPE+FIm+j4qQyVDeY/+7A5xV
wD/aF/3TTJKUApraMRz5462pPzjObaGCZvDbaSAyDIA4j1YQ5QgpmQe8ioVMgM9lHa+FnAMJWagk
YQqQPjUKvnDrOHvM5keC1Yc5WwVWyVL0uTVvmFPBmm54987zwmS0D1GvAP4JPYxCX+f6OrI33EyC
bK4FZHHbvHZxPXMVPMehn9b4i3PTGq0Q0qiA3L4PwUsdAd1C0M/Alb2FhwEAnk73cNbi6WkcNyzc
XPNaGW6G6VtdvXrRh88apLLxLnA2eUl6x21BPf4hvYfAs8o/B3FVvMVsDCqWbbQN2oOqvQKDCUwM
6+mv2roQ9b5x6ZkBNmcJJLdHpdag/bDWDBHpUACLiIkQsYqfvvzxn//6r/98H/938FEci3QKirz5
139Rfi/KiQ8ftr8V/3WHkECRyXN+tvn7Gf/aR+910RTf23/bavlRHF6zj+b3RuLT/OyZq//4dJev
7evfCld5G7XTTfdRT6ePpktb+Sn4HqLl/7Tyjw/Zy91Ufvz55b3o8lb0FkRF/uVH1frbn18MT/5O
559JdP+jTnz+P79cvOav315/b//x2rR/flEs/T9s3bMcVVUdQzd1ja6GD1mlmdqXP/KibsM/v7jG
f2imisu64Xkme7b+5Y+m6ESVqf2H7dig0JZtiwrry19f9G9/2Ocf+Efe4URP9n/z5xdN0+wvf5Tn
f1Z8FRPkQDMcDpuW4dmMnFypfH89RXkg2v+vjL8dr0M34HmEGBFZi76JImzBcoPNL4W/arTexobX
It9DC+9V0azGHkeeMyaomzghz0iXFscWE/BGj2A71Yj2E6rB8ierxvC2be1c1sqSVXnhbaHB8Phs
kTT9uYWslM0Gg0VTZuvRuQ95hQKlPTKIS1txtmM/udvSL9Nu4SblX7thhcaDAU6QZQ7BdNeFgtcr
ASzrHoio92YS/WK9I1bm96TQ9FON3bYo98ohrrzmJvWGemtYhXHpVMS3g7wrH4cSrHeyKmTknAAa
XADYqUGk3Mha0LgTBCaNGEBtXeR96N46hQcJPsTjGFUbh1BakCHUCjFe1g5O5J8QjZF18oiHF/zX
sgiHzWC27i04tLfULc27yFoHkX1W4QbM0k0XFPVGqSukg89lzfmHXVlVa0O9kXtTZNW89ET5vDuI
XjzZi9yVvSYuziBJMyGQMyjZSq1myOqEBI+V2EyJOhzKwiCg6RlHuckydEOwDblK06LYlWRorq3A
DZFriYq9V0wNEw8SxrVEKy6tKR/vC29gGh8U3ctQd3flGHofrpOR1FdDxy+hvGhdzwiMLYdTa/VN
0wTNTq3Ha1liuGkw9mZtLQ4FP1vBiW92Bif+dujniabeGrtqntqD5uQ9y7cq2xUk5+0nU/Mum3no
nzQseOxGt78lNtOudsweP5tWommeDuRRVX6PWEu0z53U+Vbr3inO3eRg6POxJJd1bw9AlLrFGr1O
21dZ+jze4NDRX5YKgNkcnZuqczmMX3NxqmxnpuP3MfdqWMIeFT3iQZdj3yWLvlBIBYJHdrDLIdob
pcdibdb7t7aCuxrV7Uth8xhak40UVpZFJy8mzyO08v7NDusnJc+Lu9RwfMTcO4dJUOvhH8G8VTT4
7LtPbD5Yaf4/+q6wzGZtCeY/8wJYAErnaFlm6XXnJvNusgDXg0zR3mzIDpqZvmUe0Yk5HjymLTbM
6gR9sU71o0POhPSqtgJ9k80loKTYyD15TG76qUL+7J/aEMjq1nONa2fm60BZuXWbhrBaKxwShiaw
b+WhpmX50WcRxHTVulW1VAd7QI5JFnkFhwdvdG7ChMqiHKC02PigNJEK1Ssn1XhK9U2hBPA1uijS
QORRLHWiXjDBqM4ydDPPRVmtpQZGDD9r5LFz9bmPISctUImU4E0Dx2Qdor1YnkpeaauRUqV6864e
MIhKOpD8UiM5rlaib4rPlM0qxu42Ti0fhAT7GH/SO+Z2xDVkk7/3hrtrS+iRqGKQQIUNOqt/bjwA
8qonscYAKk/7ZjXT0ZvioYreuZa/V9nDHUwnZD+M0Vvshtu+C8eHqGSSOWfWuPRmHUd7T0NMBtx3
MlRm7y3YZF/P2j7xo5VfwGuKXTW/aecsuDYhgzha/eNQbOTN0U72sh7rFsazbljFcBiQZqs0FB88
kGm5JzdKpkJpCuBaTrNv/VIhi1Bg3vUQkD5yWmefdJlQXBMOBYrh7A2xKcOUrEhZ3s/Evveypaz6
bCRP9JMJym7CPPR8jmxo5dimVO3jBDiTm335FlvFBAVFuPekrrC5iXL8BVTzNlIgsgZ2bn9LCWvJ
tkFBDtFn28jWmkWXwPQPi82Yh+NebhiAx308TiyUJmMMMIMibCyOydpI7IWyts/xDZ7w7ThXTBly
cNngx0BHosYfIRuLXq2o3pjqgKhQg49RFTrVxu9Yul7IXYSJSu1KVsmNmihMrc9NzfJH+8/qX5qf
WwaKVxELh3mcdWN76lXsVtUsJtRmpe1GFpOii4/4Ql7IktzUaZMv3SqwEVWdSN41QjInwsi+1hve
q6lLLk6qx/DmHBSv3SSP7vq03Y9aljwTfc9Gv7hipI02Rpo39zEWbIam2C9m7g6XfjgU21mLjFu9
rW7lcS3mnZwSmd21QR+f2kp9t0R7tYQz6bgK5i4owBFFydFNK0f7ZRiIBoVzll+PMaBvxggLsdrB
rrBYu33l7yyFRHN10rfkkPg7XxxyCtXffRblnjzGetr2subcSp4t28vNZ6vKnk5JoNZ4INOZV9TG
1s7gQSkmev9NHb35Sr+q0D19jDp7Wlos1pc22uMPTuhvIswahsAgGyzrsvf40a88pO9zOx5565AM
3msa6dy2tQg8t3tBjGz0rPRVV8dkEUdmvGYWlz0kVU0AushecS25Vdpq7yRI/zU5H6TVzNM4FOnO
G/vnvg6tExLD1imY4GRNJd7adQnPrxQ0f13BTViZTf+8CUKPg7IcKk18lVXI1Hk/q39vGMnmdgU5
IzWr9zjEjgzdcuA0VUU2J0+Il0eOa38NlYplYZVPSM95aEGGETEu0bornL9az32mw+8MyCAqQ1Sn
jWtColNYHPgQ8FqZslzKoubUxaFxxcqqU5EF/a1mFtWyTe0Tj+1jsABxrpOVqcr882995TDIIbGK
U8qeOZpseT7IsI+e0jB6ax+Ct9076buqRFCtxmk+9rVmbbIcoMNwjeCZUREJmyo7t/AdK9smfrGr
xro9lX1JyBMh/LVmABWqVqvgJwnhzoJjwluhW2UVUkOy8p9OmMQJMYysWlH34+itMpv07bxx8Jya
0XSvPINcG1GUFXJT+Ul3Ln5WpKKJlkIJsXPHYDb+Vy+y4rM4uDZ4vyxrVrHVtMiDT/RXf5/t5Gmt
3l0N/VTua0s9uiVpeyyehOGrz31sFMCcXQgE5zqTBX2RMaWe5/7Kxmd65WW1+2j5yVNYhP1RU7Lo
LnCHha95zmNmJurGbhsbwJlWbkWyI8KP2lrWRiFizmFinuo50LFPn49mY6gPmuWSsOhb1rbShh+b
sm+/aZhZL7qCJEx5XHV7XlayXZ4rDj+gaM0HtraDWX0LnRHS7uTfZjoMn7Cb424tW8xz6TcLLyx+
NJHdGIbdr+Jq3gbTVEJ9Nl7KKDe3YafZu3A2c5AqvbZ3kD/I+BtEuDfIYEKFbvcWR7zMZe1ojKgv
D+VLUQ8/zj13d66VZ3SFe62UBlYK3ThstEgP1j2QrizJzeBF40buxRnqwf/tsVDUyiYzaxeomoxB
pEpBKpQHC576DLv6iqrzflI4QB9IUcS9M+/MOAXe0sIHWw9Mcr4pfR7XRfG3Y3UgtLQiEqo+K3oT
jOzzNLknj9kTqZyWE+tX/4PGRaKgRKIbFrFIrvvbxae2bLaI1S9CP0Zdp0vjF9UPK8hbc7rPOhWR
KY2AA1Z7L1Nl95cJDh4A6iDiZYrEuuOkkIzNN61h/sS09EextNKReHxVN9ekzZ2bmNWAxLsZ6s21
Zc7//bFkDprrVpyKkTFzapbuC9uBMZMUpDTK52Sqq4lVGt9GDckRqXwyR9pMGY9NOdw5ahpsZTO5
kafWffXjVHnMV0x1NzILkScVVWstk7AXKkd43cSu3S5LB4LCbIJXF6XpHly/Kx+65qkWh10lM3aR
YaPoUkc4Ef48SRZ1Xf3tJM7TPbxqkmAu0RdpgmrrankYrXvkAcfSDheB1kFbO9eMU7WVe3LTWQ2Z
5x7cQPfvFZ+NzycrXVlh8cDmfLLplQjcxD2ZOCTilGZirYhaWne5phULr80xZYqR9jIif4JcbJZo
TFIso9DYO4H7LNtqja6d6hQGlTjz3GCyrvwsGm7OnQ0Qk2yTn0MW/39citTfwG01lpw5RGqxqcLp
xx64waFIPBSWPg/9bGYoFWRcrY0vP0/9PN9KmG9mbrD9rLS60CdVS3QQlfG548/az1PfsxAxrzLP
iMfn5DVARu1M+EWFt3Pwiq9nC0uzDNk0pILZnWcXIbICQrFsdz4lSTCBVjxUA8W5sp3cBDHC1HbE
ZCjJGhKZRQefFX1NmOnnNWRbP+IE2eLzOrIiwBYq0Nv4YHjQL5rSQspH3qyILqkJzL8qjK+dnuiS
vEtr1R2Xpk8AW7biZfJPJ2GlNayLYPioR2ayURP0d9pkmnsHu4Ootvq70Wn6O0dA8XV8LtRD89aR
6rCXVUze4SSAwSxlUQcUg0tEX+favjv3JUuyQ/pKYxPQX1wrS1iuw8/QQt1b+nNZWRuNj60aDM2u
k9jDpUXijK7cdQ7eEko4NOuy7Ujw6KA+asqckisUJpgj1vbCsqYSEo0W3zus8XBCabCbF0XV7fqt
FoeYCYmiEgrTtbx7lKdWpt7fgCouZMkN4uB+XMh28kI2Qp1jWRf72o5Q8RmCI+Lz5M+q2k3oFtpN
7CAs5BXJQRWH5HG/y8ON7gQwMH82YzBQSbF3iwt5LLGKAfNTomJTgSmdEyIrJWZIqpgXTbpOkCZD
yUIc6toC5kYQP8g6uZEnuVHhXMki93gDJdLcRonr7qdu8GCYdNGAvKaLxmCfk/7r2IDxZRQb97LI
J0Hz/bPoErFrMqQ2/Fg7/AIa/4Bqf4VmdV0gr39HZh3N1k3PNU3NMg3nN2S2TlrLTuOhfkAyeLoy
4fXy+u+eajMaV0WOfHNR6dNLydrfMZzuyVfsYWVpVb2I1WR+sWlP0tqP9p/H/96+Ev30QTG9tLy/
f2sv+/95Xdm/Zxo/2ov+ndIhU8FV0VfMcOwJ4xLk1A6KpzLHmnRIvXGdZHP+NFpYqY1uSiZCNF7X
nio8hTjua8m0iLMkWsqz9Ll8dQa9OvalXdyG7bgZRWfGAFxlTty4sqhYivN1HEqPZWLRIdG1kieH
4cT0Kxih6oiuy2msL5ngq4vJ0twNEy9lLzdVWdjbpEkvPw8pas1wJ8uEVV7CIW5WsvRLhc4fcTVr
LRZFifGjKz0bkV/BCHkZqCqTVWsuV3NvZI8oBANV+V10AIzLH1nssgKax/vUbuxjr5WwWTms93Gz
mYArsKSYciRFy5mEtYCQu+gD+Bff3ixM9rK2ToQ8z7ek7rWtOYmYT9W6+UFuTFIBi+ygzSr6ZIS9
RcHRs+IQkTNEVB/yG4qWzpzWBqxNzvrthLIDjapqcsqavlW+8kIkFXVQWxzU0075Whksxwrf1Mk7
ipxjmJFQ4LLqgW3WQnnkUNy5tAua6aJNMu1wLk5dQcyvho3rTCE5wF7rHGVr2X/Z26R3/zz2eQ3Z
vWwX+GO4j/pq/XlIniCuE82Ddjh/vPN1huHHZ5GNHbS2kIlCUh0QKi2x0wvMud7lYq9z056MS1FO
7Qk6TkwIZEXS9c1nm89T5LFz45/ddGGCSphank/4pb/PdrmF16rbw1EMixmHlqYeLlUf8R1bK8tt
oJrE/fo5gLUhNrk5/djr+4yaX8qi+txcnimbm6KPMUfWUenN1W/HZYuZJcjlvx+PEFD8fTyyHB4V
i+mwa9mW6/02HuEF2+reOCKHoXq2J8Th4jdrruFWiDCAjAxEk6JelSay25+hAa/UPGy5xofPQ3Kv
1D887qDrz8N2Tyr5uUfLA8oyUW6FJBzPDcS/Iskvg1Ixb7Ouco8R5g32PJBKEdloIEKw6LdEuP65
cetBaZSNcXL6tTE5tmZXq2sARMIXw1TfyE1U6cmGd+aPYyCx9U1t4vFL1DH82onib8dkUVbIc2U7
2dU/Hfs8V15jKMg3tfIC8nOu21stNNHYAKcsJHAZC1xTll0V7y+bAAmqCFTPU2qiius151N+aZ2a
Q4tYtmju5dAWQdOM+TIUHf39CrLv84m/XeHchTyoCxBVnkc3F/KU3ldfYAe8GbFiOkLmatf25HQk
RKEPcqPas3koZhvdEc+YoGBSkepFiIex2O3G6nyGPfkW+c1dQYazPUBJGbTIXYoOs7JCKVz27w1h
sPzs59wZ8lnCeH3WakxgK8TrLKMLb+WmUKudVZX1QZZkC53A/blFZdrhbQ+w8luLrGtu//3zYjj/
V2TV4je2NdM2bYO3uC6ep18iq7M7RHFXNs697fkfVma1/Vq1MSetysEIL/O5IN9RIzdbSRxnWw8F
IoaiuvNcRH9+aalCIGqnYWt6YUcal2gzic25LE+UXZzLQCgENYCjvp6vI6siO+/79ec10sT8Prld
uZgrVQ+R8v3rE9ST+tc1PlurIdGNGjGFHDCExF9wrfUErW9K/WRXk9/N31X/2PvtmK9McKzqYr6S
FbJd3ke4+PZMAgC+1K3/c6P3jVIuZLnXMeMdRZvParlnKvqMMh1ppltmq331VUmHoWImIvbDotqH
lu8vzwe9wZjP3cv24TCnWF67l44BWSYdSwhWLAOf6yxDxLKo1V1Wq8Zdq0frMc+755lA0SI1Uth9
ooi8+9Wgu959HZIrkdfRDlDnOKpzhhodbAp8qZfdXGXbdgr/D2fftdw4znX7RKwCCMZbS7Kyszvd
sDpMM4IEc3j6f2HTbao1PTPfOTcoYCdQtkQSwN5ryaPR49T4xml1hRBJi7G33JVbT0g8I8GFjsa1
9rWV2dzYIfJVTb9Kk1uKRXPgxBuhlvEyFfXIhrQ0vIhY43zKDoC4/+92i9vVHKQg2fwRaCYShgrc
Fplb/6TRrKXu/NEuBLOBC9xI2bXBrc57bp3G/Zp0Sq27QFYnc8L2n2UiT3XoPPcrTiu+msrMn0eZ
l4fakcMGy0N5KsOo2hoD8DZa6e0jYI4/GJNujKIAUhAymkm2KNos/5ZEyJwlkeR1jq1EJLdnzEXl
yGjKh0Wh4/oFinfNEVjVmdW4j2Mau4/4OPtQJcaZRkmimocSiPa1bQMMDruL3RE49Z/IPtFOPjbS
tn3uANZJu5NCBXgDcHAEv1niii5HSUeY93s89pt7DvBSoczs7DV1duZNK7Yxn75wLVrk2MKRF8OS
AQ+O5yrfLHZk3LueCTQRHSoBmxJ+4Uhk0KEWO1IWLbDpun7EbXZd/UzjGJAUnd1uxm507yOv9p5K
oOHs4gobTpK0WI485H7Snz3H8p7GprWBYg10ZDKmxmaoyc49lIPTMJgG+wjIQqRZw6HwQ+/JFMjP
dGMU+JKFjzOZcwK8pCVGPQE4qEljvjVcXEQ8WjWANoPVYmHlIWr8GlBqCYR7DPlJRmZzyARS8eoY
P1wARf4aU29p/sOG1GQ9x1nGVyGWIfX+0Y6LDDV0nQ9Ql79fkaqat6uejPibUen6UsNAzqFuDK7s
02CFIAKm8WA0H9toBC3t7yZh1QAfMDJhXU9GDca7BOfVv6Isoa5kLB3BrjyieGNR0JTLcPG1yk+9
ifUyzbKI56lpjN8vMF4r8Xaxi2FqtEAoYwUYXow624xGqrYmZRKhkHUellbLsVuA4n2ZBNl9BUy1
e0sYKDevijWNSI7yCvvw749qbiHr6velNg7OuMvwhsiQW+V67PdHNXJrLOx0qvE1LxIPJaTpfSVt
8KThaladzIvHoJTdlsl6PLSuSM5WxJj+0QANBYfpN1hsiu8RAOZUYlk/rcxasfC7RDXT0QJ4WY36
2CCW8hilHU51xhDnxNQlIZldDUEChXs9CUm9eJPMSBAHkZUfg3q4DVELoFOgqOlS6QM2kVKgDBSq
gGqQT7clkOaQBYbXa9Is5opsFuFoTY9F1rEtmUxSlxPwCmeJRfUc2Y08zLvPeh+atrC13KxMiZQN
iKihbex3+0VEvXc5xaEQ7/IlTk575GPTPCd6TrIgW/LScpx9g2gh6YaV6RgAQSzK/EiNkf/qXcmS
uAEhS5oZaEdgKx0jS+AccTKL9SxMDQcl3CNgUedIfx7PthSbopC953f+3sKbzmX490sik3lKLfOl
UiD8QuknD4v42EdGNDdtPhYF9ngwTlT4q7vocz//2nR9igrNXy5NbEaowvwtDGmvZC0FBfPI6j9+
Ob7zt1Why/FCiqRGJBKCfdu0fv/pyIpbbTSJ8BXsIO0YvIwTSiuBnly367pgxbmpStTMdt1rG4xq
Z/AccIMkS5u+3xaV/32qy/LNOEiTCGnyAsSJqlI7ChC5kYeTHwXkkjoAhEOGxMMV6i9Ri2aaASp/
6uBO6Z7iMTgTcFiDUk0FQxKS2gUQcDf545lG12HIbnbxASu9ayKYc2tIDyVq/JI+EOegZuLMWQ50
MUN8T1Nd7LCIyMTDseQ2xlEPUoELC/jpcFt8SRbWQLZKFG6Ri2IOSmOZ/yi8aDzNoqKdkAU4OM5b
VLyDqpUTSHUMsPreegynE75VR/e9gWL4BpSfn4YgeCiHPviL9+UtsvHGrznDeZUZNFi/1qAlmSqQ
dzpZ/OaUxtP0yQy8h0bw72km0r3QR41IXwg4K05hiyNIkvR0vEhdL5oA/BEaOH7WtmTTG5ED4C19
fNl5Ht7x8qhad94woLpVjTVootPxrWvqMQlBhvDWW2RIHNo4Icv3pJwatz5Sb45F4791r0wpttuW
d7UY2fbChRQ0VTmiLnoIO4A6MNCZYz9QYcsKJxBx7uEJHYBfGa+gE1iVI1TJWZIBLsKzkBVP5qTH
Z6tB9jdg4xK8YU1ooJSpb1LApGLD+M4MbWeNvRkw5YzFgNwkD3n9QVrez8MwzqK72snWoxzdI41m
ZxDYjUkpz/MGft+CO2HAZsO6yhVQOOKxzHdRHJZluJFduM+xpAN8U6M3BKrUXc/jcMCKP3ECZ20m
sgegzfu45ymK+ljNQIIyfEmGrHqKDVSVMRxlraqsG7/0Tf0FybbVU6cy85Ry/JOZG45f8qC9sMfq
5MIeiEJ/DaERoRSMaah7UeLVxHaRzGPF59Ft35o8KErArulxb/TuJi6AS0bDK8NlaLqNAhwOjuiu
7FLFFcrZ9ARDk2lwHyU3s/BiGtKzoQI7RdcEt8ulLDMsMuxzIv3Peg0mYCfkXlU9hIYJ7o8gLfa+
xo93kW4yy0gbZ9ld4McW6oWmFvg8WdbcVinOwsjOYH7jIyVkrzyL3c8mjZ/iHz6a44YiBwHCN6wM
z4YLFEaeuKAsBTJZ1ipg47Vq/OLX4lM4FOwpkKLDmWpqr0JLzHKDedNTmEO+2LuwjzjkZN/id7pC
OmWpLADMGk7woUD9FBI9Pk5pj29YjJrUUh+CSQdFuvhWgS7HKa2PSD7Fc4nFzbsTWTmh8+aU243Y
KcNsdjhkRwWVBbZmD1QjSsTe54lZYKFw/eAxLScHxX/ViMddiNwIAWauNjHkU+kzEN8Ggfc5KIe9
bTRItywc+zkswi897h5ItIIok9gCwdF7uHH1UPR+fl8m8TGLHAMgGsrb5qyoztJEHXvXiA5oNBaI
EmKwKKxJaCdATRV9iUJ/4GNMXuvt5ag8gBHpxV+iF3/LQnFeLWLxR3bLopBsywF0d4stafWi0npf
gM7uAmQrZEvr0cXhfbGKeyDmN97tOmZg/B6PFqm0Pr2KRxZV6QGvSskchZESt2jdhNzJ0NtXY/8m
sZwC9+ApTZAMUgdA4jLwt0KF8S+PXHnQL+N/ikARHTATAqPRx6sWlrryeyAAt2CEw5H2NGl3cxFx
1KSv9NC1BaDS7eRt2GuHZUj+hvVLO4f73ZfzHvDWWZPiHK4AlAbILLtzz5ByaxnJU4y64CeOA55t
FPl8RUNSIBU5XVkOTipIRk2CamU54FR4Fv0KtDj9Y6ABpaOrJhF/4YSRHYoode+wqY2NMj/xvsTh
sGG8BR5G3YAgsw9fBZK8QDyX8NkU5DMXpkYSzKa1jTPSxTQbW/euRlYXcIDGq6hkGiAb9JYuII7j
aodnAFiV9RKClgOTjFC1WDO+oSVCmtu2u6KVwcXq4WKx8ecuxSsUvuJLqHlZQssUiieXbl0DBFko
3OhsE3/XoJiQojnYAA1Cg/fyDy0y889pkwHaA6yut5PA0TIpZe6IOzviF/ZTUn3wgVx8BgUbCpBR
SpFWOHQWrHkwTe69xtZHnAarjw5yQu8CD9v8ZOTVGdgPXSvdRLoao+oFgA3aztsP/VR89Jz8NWPY
oYnswnudsk/kM/XDW4jW4O2+5kG1bUJz64re+okS0B22GoevSP4GGGycWU910Y0AlUCxpFKVhz35
ob1leWE8GXUNpK/Wtb9WcPd/uQdRMl67Cw/1eHnrGzcG9i/SECW4nJc+qJFqr9hVAaAfpjTPH2bh
u02bePLBAaXhA9nVVQuICNSGgjnVDwFigW/v3eBy5M1gJJmY7nplfRIRM2edHs2Wspl1NBImjsND
M7rPHNRw6pzIiyTIIfQkDsNMADUhjZFyGRcTs8vyk4d3gRJb+HM6JZmRBSkZ06D0wkLuODbCAcHc
4OGD5AMhQiSRg08LlOPe0CFNCO+Zjh0Gf4EJkUV+8iMr8BxSQ1c9d8IyUQeNbPPWMopz5o8oDAbO
4uKjmm9ZWac/Eu3TdgXOaMuW4ebUx9EEuKJUbnwrAvar/vb1TifPuP1/9FLbeiYR9kCRE9X4d73+
ssY5QMScvHizb4Jsto+RA7/ugwlokQwZwkaZvvT6e8U8Mzy0pQpQRY5vnW92OYos3HhHWhtfO1S6
WsaZtG3/wy5z8/U9BEltLNUPeNMIwI6AiLwCxFc01DhKzIvnbvCMfd/aAgumTpxzHAWt+xQJ0e3g
Yx1AQlLzAeR/NWocUMDi7khOIlJSI3ngHUqky13JF9vYBFR5YxJy068Z53kogI6OehB311kj24Vq
LF9Y7QGgLwUih+6Bygkl1L/3DMbeZDh0f+sxgWqTtm+/ILmhPnLd4GyjPrp5gwUBjecuSfvOgJS6
hupXdsH4nkbULCH+7EJGzDDqYxZn6rYsJbAKzb6+x4et70un9beFn4IyMAANb9e44OLVvUVBduSx
KDpZvHksoZAg7W9JsRhfzbEYL6Fo8mVewYEyZiZWfQQ+mKl/vVnrJq/95QCk6SZet16bOCYNp5+8
1Sav8Jn0oNAD+Cwa7SOTAXSreQQ0o7HpUfZtpMVdNtnFHeieOBhGxodWdcXdIqfe0Pk/crDlgtYx
Azhi6Lf8SI3oVBKurcBim0KBjx3HJ2+aa5vZ/Hf12FZPVsG5FX0vBifZozR4OiTvzTiAJdkGZony
62GLLNdG3pCW7OaxGZtvLmS9qK/CkN2fQwzW1GrARExGTmRKw7QrY+DStO3Wt0MAaeIQapu5KZBb
pR08emZ6VygGSns9igZeP9Qg4iKDXFshCf5HiIKl7GsCChLcOGrswuIbZ+lvV6J7RWKGuEkBlpcU
JCPtoiiMDOnNJHQDUKCQ9dD3yBRdhCqwxI6G1FAckcYPDDQ4GbZUtgLpmcAA9Ef3DKJU1L+EltwH
zoQ0rcI9kxy5D6iGobFiIFxmKi23ZHyhrv1u9iOZan7aXt5/4Yzf2onyP0lkO2861gqdNWg+sCp1
bih13XPMW6lc78LCBiLmv1tQDJEVDujP8JZZgV4AiTDRIfFzDyQ1vXfoTPutN7XBAMD69zGpyfBK
FuQ92ENJTY2p41AvLLSGxnOXpKgsslZeEwH2bZk2ilE5dzF+n/ZCRjYU4mLKi8u8mI6sloauOCi7
8jbL1EeSd1czzkI97UVEVm2MBpmvadtqYsY+Lc+NioFz4xsOYGZ995ZkwegoJCm35Rl7AS5A/nPg
KLojP9u+x8/KLji0CfABAV5G8lYre2wIgGW2D1CFZNuHKE1wfE/GczeUnr2xTQ4Uq99j0ZAaWRR4
cccJxWaRUQSaWOTGqmSG3NtTCyp0L2udAzXtpMnOZAq4s0gAaNGUnbWi7mKTInOI70gotNHFuPA8
0Cl4KgIxOjnM8bsYa8OxCqrs0a2c6lDnVvVY6iaQ48nmqXsiUW7X1WODsjvwrbsnGpFcW9V/F5Hj
xBMUoWpHbbU4voefRahE2ncF0hRQlsnu0sAEnF6ECgY1hRxgL6jdBPN4xe9UsrGYnd1NVgYyiFxr
vXRAAvQIrJGBhORCYbxKPoWRbe3JdY4ycdnvuV+/kO8chowZFt4ogANH38V0qAdzzsgxnUXkQuHb
tlOb1s5BBMSBQNMVwt4JbD0eGkO/azXdCKRB0+0AVqqbeSw6sI9dqGhMXmRJDXIlJPI1etA86v+d
S///CrlXIHkRgJp1RwbgQq0aqxDCWXVpdtmnGNT0ZD37MPwG5q/ToifZxZQ0HnwOREdU3K8usuGj
KD+5Qp1IFFK5keW0j6b08NpCifR5UqYbadps7VONCh+FPPlwmUtWUIWRnboMr2sM5c1IqXWNB1nJ
8LFNga/ipH2DvFrIqLE6JMaCA+UnjQptZuDmec6w3UhOi6lpfcnd0rpfLJs8fBK2NI+LZWmEwPHw
crUjM1Iw/B7WdC0UnxRTJI1/vJYq7gyk6lXTfB1AlwxB8qGvGddg8XA4BdITO5Y0uUauDJ1Di3pk
AFeGFiAEdTM5AVTU9R1bAbYw60CNvDiQah7nKEFFeqb8SLKRbGbNdahZR9KluZiK5p8vha6KjC4m
pYsAcFaK7Or0Yx1E+ZoPcfm5GVHZEeBmcx+yAk/8xn8leVZ206adQARdTwyIwvnPoVQAKC4rByA6
ea75QMrPnfa2nerNm5sGkGFg3td8wjvdEx+DfNU4BvBIcHbWg4xVd1lg6h0SjFWKzRHZNRCOWrho
/Mwyt3JkdxcuTWyA6HmxufaeA2V+9Bce0MDV08FpmlmxjJ0xrnAv0DMu077PeHGl5RiBx6oFkueo
BM4ddB3F2OErdmOWWMzjkG5LslzXbSwmNFyaxUSVJXyX8ZVNmfgDYEYBT70ofNai/GNuaYZFtcSx
E6AzJ2FUb6sKefPI6sEhUpSbqBv168hApu8UrAchgKtGesF5cu/4cb/z4AUkVmzgo3gKK0YTL4Bm
VEGrwvS+ThxATeXduJtMvPHOzhlynH0U9u3zrFGgE5UuTuosVFIBRsgGC5KBMohZiIo9GHReCYBK
Rcazy9wyu5XR7WzZ9HUMfr/+h5Cmt0kH7HRSM0eYbf7uNUeY5RShc9Zp5/HD5fSXzvNFzBdEV5xi
eQFO4HRCCVCDO9ytP9nDw2S4+TmecFgQD/oLUKefuyRoD6SkJkgGazNUVbL2bAO1epUscl3VsI3G
EWWZ2sPtga/UqwzVnxuW1jjXaRK5CVOUDU+9VZ2o8bCrftKVnKey8pCJS91Zo62NKkORcR/3zYUP
qXnTIYd3dteWUQ3LPwfS0clnDs58oP7qqwDkiNj4SdgZz3HRvGUmIivQunN1Q2mGUe/eOjiBQGIe
EhpJRI1pCnnb9gmIhd5tSUF2NThosfK3jqhg+cv3pgC1u3j/jmLfBeE9eo5TArTIG4rbRWHSu7tZ
qv5gJtEee5V4T6/1W/zcJZ+xxg+XhKXWDAB/Ko24N55r0JeeK57sCJ1lYg5/BKc3jhSYeO2GhD+a
ZbwjTJcAdXSPFkYE3RImGGnd4vdu+e7nSRssGtlGgpsWhzFIsD5QY3vAsqLeIH3rQqYiBs46EpJN
66ZAT8ch1cp0BTClGdATAOSMmkmsH7Amw4hE1dS89RYZ7nkfPe4lAEiN6jNZXJm1eWmukRQ8oN4I
/hdTTKr4VBWojwNkWWM9WQkQEAHb4r/E3Bix2SSng1UBSWMQnoHnlDC+CAZ4SL21u9hmlZxwkuGP
s23Oe4CPuUcZd/VD2STGoVMt2wRBrj57vUDp2CS/u7bpg6vjXyxAjOTfABngn2MsFnEDpEtV96L8
1qPCAksSMMh4YYwTHOxKvdIwxBoVzB6d+dpmSlxrG4Yts8W40sPFmLTLkCIDhFm8OgwVNYtv+mPy
pQlY0t/SfFGFV+PRL+efx9UPyI4jQCGXRb69+gXVMci9hUzvEg/Ykci4dHS9QiiTbyKVzY5RKYMe
SrdpdpHjo8jCHgGXobUdzsXuHCpn0CalLl+4kpGbTXUSveZAdnIQ6RCowojdyVuhWd0AaFjZh3ZE
lSFTQKOZcRiyZD14tf+M/UhvXQypA9BenJMhewiQxq73UCdJ+JIAyJ7EFfC4gZGKNCEa/pPTYIT2
BhthMW4FXf7sYgOdtmxKM8mf63DURyeo8S465HBxG5Q9wG/HI80CcbkcreBcAsIYZGh8aHacAdxb
y6hZTDJtPIyAiO3s9Dg7LHa2Zn20SzmtF9niy+QY7Nngnma3SRjZvgafsUDx1ylWTnhq4yY60XCW
ZTjIbCxWAxcVJouCeovxn3yRS/JYGLm1/UdX8lpiUjgkinvbQbQPfwypL4LM/uSa2i620HHn2Sza
5RKNxgGzJyvqbVLWoCdyEmcLqgzz1bIHC3jknj0nqpGWhlyDXi1DSmNbjP+ffLMcIHPSyMB+56b1
X7ljmgc5VJ5EWnOFzLHJ3l3IapRYIr0Rj4IJZxCFOHQd6lMbZNvALYpVuBpRCLECBFMzfR6xTzDF
yTkIXXMA9C9eoyQy1cH20bFz4iB57aYfM3amsZcCLcjCrguJ3N4Fcqm2o6H0M+wxAJJcm7c+kErm
Lo2nzO33onBm0ytPGlbx2NxqvCQwB2Ya7bdx1lQrf1FGT+XxS7OU4Kt6jPYlb1ETFefVzZ9M5jDR
MJj7vMSugzlMZwZew8lFqvE6ravoPnGHJyTlRod86iW2TrRsAvfMyndCtakMHt2TjJqis52tl4GC
9cLaEPiTRB12ELPACXep1T2FIBY5LG4Uxatde1WYABmu846vO2ykINnZlS9qdJ9xFhbf0Qg14x0g
pJDKTMPCATsEfnQh0Ahb+WINonmU4PvgXqt5XWscgP/uqsau2pJt14aXrqh3bMmVlO8zj5UR3Xl9
nr9gH6xdX7kzPOzmmYV2rwZU87/P7Lele5sa8kvnpeORGitu33o0LEx3OF7JaMgH87s9Wer2H13D
QOm0rvfIS/gqiMv/ylUzLZ2L9ltFpesAx8tyTYbCVGSrXeWqRU7AahwqNR94h323vku9I2rVPyLb
MtxGGWogAhMAEt9GPjjbMI4evNq0V1gYgovGYtEzcMbSO7cbzjQaRIFSkgbYxmC9HHYk87QF8jVm
C26F8bProw7HrSNwp0SsOL7VTo2gX0m8u6B0f9YAofnYWEirkDVuQDTEq2W9Nqy2BHilg0PNtEdy
TsrveerZH0qwU2mpYzbe3WjyOULKuNi5Lu5ZpKQI3iTLfaZQqVzjqH9+wHUB3vnLBKi08/OPxpJ3
LjBbgR3Umigt7NtQbCqktoAVCZAkSZwdpTD6jyIGt60Xte5eJIn7iAy+NwvJkd0qzPhR1OzQargB
a5zE3lTlT1MlSb1REiToIWqwjUDDuNhjZK5sX9eBaLyCQTcqr8ReJc21hyn727e/2tT4JfiRuXHf
+YY6sVTuq8oAGZ1uSN4AIgSAQAbDUg+yUZXGrA0iGy/WRXha5B427A953nxi2qrtOlBjJlIiY7bM
tp2dOKvcdMsnkablE0vtBqs8Zu+xOV4+lTF4LYMCRD2ZIUGnzcCiNSTtNsg5DnRlmT/g9BOoOE50
IotF3qSDexOKst2SWdYOArBMtrNpcB63TmoT5cuFyk55E+UA0/OdT1Xf7DvfS36MAL0BbV8TvwDv
bdo2li7WjhMfeOcC73PaJPWTVRg49VeKZsraPzvmmJ1Qt5aD7wTRFKKlgAL4IWqwvgJkMH7JbEBM
Z7L8wUX9pTPy7H6YJv4hxldExtJ4LmoRvkzcWhWt5B9C/wQo480ENJv1GIOXj5pe9/JeI9bEyEej
0ZB7d8bkvVmkwExGsUOb7WYtcoPETRjilUjF2DGjAKSJjegFu9fegQoDTSzt2QBMrqVMUMWddzOm
lQAslBMaN0DBQYaznY1Af0312LCL0yiD0zx8D+PXlnueZUFWeTetY4vtErbKA7wkg4HHBFbVYxgg
TwkbzOxrnOa3rgFiyylKAHRdgvCtT0Bg2zXhfeOLad8Eqa/r166dZAE+FCcCS4g1IhescrizTcb8
Z61EtSfsrLBDDb3hnxeYrMFFBstQ46YSt3jzXrn4zoH7Morwhcxu/TwDPKxu6jzPjoE13aEu2bov
a0fM8gGoa7eNGYI//V1BWhSuA00pC4yLIKRoGhvMBXof8z04zhTsE7ZqbslgCdSXgP8wwHYKVqBf
F0ImvLA4MIEGMAn/rgh48+QBbgA/vV+XiTvXcGd7X69iswi3ryRG8m6oGgA4kTqq2gH8iPhJL/70
8afS+6sSVba/krNkh52a5H4RKyPODryWHxYRRSgzp9+ELhghrhSdg7q8ziqd7aKYP6TXAb8eNBTL
ZwQmnnksEmSp6o+9yEUVMqR+ALv5KgYKg7IV+JOm6//CJEHCpiQ/LkGkr9fFRbVe/lIAcgIpZeal
KICLzLMX+F9Zm4YgS4ss1N9oWdRzdKtPOCTvzyTpo9o8zxZ2haRq5EZ/Ihl298yziZfNcT0pVqxN
u4vXsz85kv4fJ1pCBK80GQnma6AL0Q1NWAn30xJwUC2A3/0Itz1fpecyxqvoTc4/RD7qCEkkcNoc
b8cOQDjKac4pNg6adRKH6Vl20dDj8C4Ae7jt+zcXKtJT4+J3flOlNtvgtBKwOIuGep0bHpGaM+zn
mbmFNHQk2CC64FLgKVbPoywAnV9Z/OX4Vralmz49CKbB23AsaO9b/RzIO81F/FBWU3lQpfqcgMz3
IfGLt4bZ00PuqQY7Qb/kQydSJKMCwXw204rMN8DvDRQo7diHyH8adRMoQMT6MY4OFgXNVNjV52US
ctAzteGEmd4nD30fpQJ6JopGiqhyAWcEoOGbCGWNjl9MYEHwxyec+gzgrQPfGrfZmyyMhr0/2P0d
WeTOOB1QVgrQcO1AzRCCeJIVbbkjL88M+keFerd3A+ygh+AS8ML1IsMexUfexsWJREaFDGRZpKCP
QlS6IBUDGMVDAszt4pR44ErP9dGJNgNRhrnDSTCOJt69+hKZGn4eyQPJ0sAN7wez3y4xls+4fG63
G/dx1l1+RmkgT2DxCmwmV8Ln5Y68DFkOj7hpLxMrboZbI42ii884JOziM5qRZZ7Kbg9MzdJtjyAi
tt1nx8Qmb6Bh8XCIZINYogCzMI0dLwtghGGVDhN4VYoXLpzoiIRHAOvN1mQI0ocSrA21nZ5tPr3U
2GIYwWb7EEVt99zgd4b8JpzU09B3JnafGfFOIuH3OXCj7hlPQ3DfCFuB3BFDP3LtfdY44B9Rsa9W
TLobrlIFAiOEY0DpRHKyCYgjMtbhPPBUkJJmoHBt93ZBdY9FFNXthA4yG9woC7dUvDOX9sTvwn5E
FvuGh5qgVhvN8Fhpa5c3xZzexbsRFUh3vWdF29wFyLmb9/6+Yc2ujroQQEgQUZPyOLoYkpmHNLEr
efbuQF4lEFj2eK+8MAOkZwJuUh2Opkhb7NsiOakHvlHcorDRSw6ETFCAh3hnOQr0VhqooMs9/oTv
Z6hhCkgCpAkBCnoGDg1tkPju3+zj/IlMqYkthboVHf9P9kHZcwB3P1ka6GCOHwECm67Hc6Lk5CXJ
U5tYwcEuM26vHEshLQ3p7y5O5C762FEODtT02ji12/GmjEEbcWn0934eRWA31r6XuiXYPFHEXEya
UAsIgG94DCLR0XVQUsNK82jr5CCzjsy5Ye89kpGW7K6Gwi/Km0RwZDdpjz/ZkeLf50Bt+9NYps2W
pq3tEXj+5PY/XAbZqRolCZky98vH+NOMf5LRFA3DQU+THP6HD7GYVCrDr2H+yImYdpkPbq7//luG
YXFrMjDATxosgOum1iADoV7oYn/30ARi3JGIlFdmpKgJDmDxjQOv3KJ04WXWvodbolCPplhMlvBB
AhK7vDLrzayl8P/uTLEshvM1Ju+XK7m62mUK6lnIXVuPU+3dxjza2o2H6jANCoWSjfJocvXjAhTK
7JAsD3yF20UmmnCbhrnxJ6eilMbKsMG/mDlqAIseGss2+nPRAImIW4De1SOkog9ns5+sfi2seteb
0ysqxJKHhBXJA9AElOzLR8DAlI+pn7OHGIfqekBiNfbZY3ms3k1I2oCHpRD+A9mBxBXU2R2eTZZo
nU0bWRNoHnAnpCbVvdAs83r9J3VpOri/Vfru6SYiuQX4HrDPnNi79Wo5fJyies/dgn9rkhHggVjC
3U9jYhzrqLDXTZ2rb2DLJYOeASko970GiO+iusc5Co54DJt9Gx21LXgpPyk8L4HjYDf7QQZgkR7L
n+QZp/JbZgb2s4cU7z3NnRtWT3M7Qvxt7nyIbVAfm8vcQK54mxtIg9V97eFtmzd1fO+6SOsIK4Dl
qVJ8NUqO85qq6e6zskwPFs9RC1TnxYvTg0EmTJGbz3tztkWViwBYUfxma7h2tepY8EQ7vEEH0I4p
Tt0dDTNU2IBFq0bdztQA/0trl+FYR/GF8eKL07furhmMAAimRbGu/Tz8MjAU6nnCBJyQk93VPPNw
8Ae5ABjPTZ2z6s7zvO6xM+T3UstxOwdZAlDxjlj3y1eULGJTAvLSb7xNl0Q2eBSN4jPY4khsAcge
7DDOAKIEJC2j4hVM5JNl3/mocwKnMJZYXtzad3XegzkGR23VucBm8TwkTaatLYHsuNRgBrY2tSFp
WqQ0gzOXHygg2c3awALMRcAF3wJSVXnApnS9HfaWvs6xqhzwbaNTvZSNOe2dEMu+QfHwqFYeyFSA
3RY3T7yJ7V1XK/+GhtSgLjG46cIUBD+sBEVa4oIizI/Mfd1F44r+MQVQy/atHtJO/DKk/xMNm1Be
Gg8BYAkXX9IuxhSKtJWe6H/wrcMM5GqR9WgWZbXrbS/ZYkup/tQNwVoCy/gr6jrStR0N7DRFBbaP
gJmF00IoDFt9dAfHfx7szNorFLVuzKxwv8QjzhuhL3oRb4KsD4+un8unZBCbIg7vUMk8fmE26BPY
WAugVJjpo5vXwNrUhWRFDu5sLO3eFGbWvSmaMMxnDy/ELpRAvhdAnYUSEZDlmAB0NkhgqUeN2VQg
CG2KerUoMlb+zW42Toefccn9ORKZ/SnmbOsfY3+ITmQV1IUBSkc9/9KgdtLYonjtxYr9BkesoNOw
sN/vIte1B1ZQwHdg6RFgkEpbkHIWo9zYfaXAaWz799Sk+KHfT4Z47CflHhZ5HZT82LHuRCJyp16W
M3y7OLhqwQd131Q9bmxuCV4vEMgWe9PJQc9jt2Bk1/fvJsmfkA8PygATpUvzUMucsBVrJ5n8zSLr
8Rbo9mV7stMuf7KVjO+RFHS7GIRGjLKUpGtXoPe1961dhSvLLocjrj7ACXdifm4c8MC5IQgU6sJs
H5y6iXGkzvnnWHG5xgZfckw4Vx/ywFiTnE1WAgpPBUpU7V9hAW6Eef9BxrlxyDoBeAUtdx3NLdwD
DBm4dxbq+xnIrRMk5ooKOI3ZBJScQo7FPW/BahdyN9xgG0Z8sYGMb46V/P7/Z8F1DPFbjGZ4bMqx
mbH+U7vCwU+GdIUIT3QwAFjh9NlzwRjJ9Ih52c//Y+y6muTGee0vUpUyqVd1DjPdE+y1/aJypHKi
8q+/h9B41O7db/e+sEgABHvsbokEgXP+o6bdZX9eE3AdZ3qL6ahmtywXqBB31wRlZluoBHaSl1Za
2wwXMytzyIePribsbZgW4dYx9OFjIcthHQCEa0/azgYsYZ0a2JwqbRBUnwrUQV9IWUzmOhhFDyLD
Pnh1M+HP4l7i2B6XV5oy4XV6zrUBlBIl7585zj24sgU7TlLZiDQPxhEv0/CFmsquOnAhOwmgvyHz
7MhEOv80W9AkhhuklYYnzX4U3rDujBJ8En+ekFoDqXpDlo/bRUEHHgTKwfG9qGvaMNBxqZ9EtpkE
jjW6l1SnRrTVqVMNDUuQ4wHYbnSutmWUu8WEeosdTSNZ37rRXhvN42J7Z1aTT1Lz0briRfLmeLF7
W1Z9DJtVW85atgfiCK68l4XoMye6G21LM5ouSMacLqGBd6HthsXW1aM23oRa8ROYcjEevTBZ7KYB
1WB2PZ7NNGDgYNODDVggahwFNSM7j7hsmNre2VYoljxTY4f8GQcfhTQmnFWkcspxduZHzXP0nZXk
p7FoNRsAxEhLR8QpCwC1CJue8ttJmhu4CPLvDUDYlVl7ktKEAdF12WXuS23J6CHW46858ide7cpO
Xz3gtg66KJ9JVLT4iVk2z44dsqFfRcUBT4xaQqvn4dVQTcnCBqHjuln1wxBeqRF9Hl21iD8VUxSg
dsnIwZHmgH6Y2fXnOzPcSWoAx2sv//5ztO4RJrgODiyPu56nmx5Sy+8ZqqaoNJ0IOYsfpir01tPI
rEMoAgAg4rqKGqMw3no0FDmunpRFhNJV/Bu821GCB2mRAARWbsWcQTIyiRTRRscq66Aq7Keu6JG6
1oa4oCT1jTlZekiH3qgK4dXiYvFDMtB9phsrRjD/TjH7Wjzc/wHqk9AUMkF645uHf1qJTJZFaFpD
hYsCGS9jYT51zRggzd168GLdfGKqsZC1dzDAegI+WvkaVa5CB01QnO2gxBbJKQWz2IVGheG1Z1Bi
vIArCRW2bejgNs5Js/UyIcVyvhNbwZ5mkOJ/OCGDqtb4HvkY/Q5gEN1ukHjhOyrf0lR5mdRUIuUn
5Mzs2J9yMrMUDmGH0vnFPgI96CUH1LA/xXa9XxQ0AXDW+Tq0S7Ze3JFiWd8qgQQf20W5JQXZMQMH
ZfUhuinpbF9S7miGFLhULU52y0LL4sAljzRkDoGKhtZcbKjn2lO3Q41RC8w6/M1ADYmPE7JcdyZ3
JI4qojWPfVGwzJ8zP9QYpZnmkYaD4YzeCRUU5nHgU34AYKff6KYLuFlqyWgxNxC1XYUj+JfGsQLJ
Y645u1o3rjTKkO2K6giliHJsNEBNjy41QMu09mC7OtwoYmTRzloyifMwOJEsocl9FJiHEZwN/bsX
sksDgbDlP06J294+xm2EdBIsPLuZDdVSaY+HzNvE96Xr3mQndrNGLvIRRy1TDOtIjqgwSGIUv3eK
2XiwcoFstd/F77jOALP76Iz9YYynQ6g1XfwCAoDWF00otl2SgmuBzKn8HYXXKKcAtLE1uFb5OIA1
jXNNnCYLXBAsBbo7rg5Aio16pxz023jUrKk7Sw2te5StW+7despxGdnhyHbTxcEABOBgPbt1UitP
ZESOqLfIAPn4aAGpe38jWtzalhDIkn3/bDQ5c6srn1xx8EIQmaAMGSA2eaQjXOqcbkQRIdzgsPyA
e8Zsm4rS8PNBmOOaZlDTm27qj1Wa7gJlaOA8uREN6F1Y3Vpgc0isc4xEo7kHxqnnAGH0/SJKAsCq
rMs8b84V/8y5tdG1hKMox2FP/YhKiMxIM5+G09RzREaABDlOXr4mGTVe7w6rABHu3SLjufxSJWF9
QnwWDH4jzjY6H+WVLNwURD8lwtqLfds4CJ5NuEVaZE7fmMggLu318pk6u0xWdRKKPdkJt0/OgbDP
FShQTtmktfvY5XsaFUrkDINV+laftLgLxNaVNNRYpKHu6MYgmacuGfHCQtUwKp02NHFRLMN7FzSm
5mZZfCuavar1u1mLlXn4Xwk09h2iKTdMx/V0xi2Pe8zV7/NncBmktaVZmS8t6Ec2yEC9dt0Y/EBe
5D6qRC78bkItCDCCIyByHYSJDYk/tI+4gypA8l3l6ybogl9urB8yXps/ytx8Am1e/82qu2+GbZaP
IH/4WfRN/qiDMwVZtEGCOvJO7IoAIMpcHZlQ44iAeQAuXK+qqoOuZ8UzKdphFwI3+WkeIAByNHGJ
BOrb35NcjsSmqEyLbQLkIt9pS2uftGYAaN/qa+rw8mT2wCxY4T5VYM/xNOtMV55jbXw28AwA+VwE
jjFMMTod2FVF1q5Kd2LxCncn2qoLGnPbOFXwhPoA7anKiq8uS6tTX9f5Vu/Leh2puX/3j4qh53lt
RMPe/LrmS2VO7EpTFve0Oq2hPnXe8wh3qa5Rgb03iB3sXQJHFRK54P+tdLsD7jILPxStLdcyaoJd
aBTRB1OMYG+2UMlHwyQd2n3PAxyvKiP6gGQSML4Fron8WBiLFqlj+qR90nQ1GsCDro/GlnTU8MdG
t/gr9YPqpbGL7NgOJTZf/bADZ5R9bFTjVAUowqYUSW5Ojf/MNsOznzRFPQXWCrVE0Cd9V+t70iG+
howd5A3xDZnN3WTqvgI6ydvM/mbL36st826W5LoZ5Uj7VsuTmLVV+l+/DNO6OzIaJjLLDNcxLBC7
Ir3sHuu3rg2nn6r+hbkfWJSyeB2Y6j0BIDfQevPoTA1CO6C3vO+6SAU74+6oOI3e1abBgPQQVPD8
wzxLlC9jAZz3Rmvj2es/2s1L2XGFMyR8r8iInPcuamzWs97UKnwgEA2AFNAdPiIMHux7A2EfwnjR
Wr0+N854IbAXgq32fotmTBcaSt5fHFnKJzIjEfgqLwtMzJ9+yJR71ezaqcGurXlGJiPUL2uPTYLf
MLAT+BE5kt9o5E5yfIqjHImgowZI0zoGt8jgJHLnRQ2iUTSjGIpDLQG7LxPdtvzJcJCkpmUvrg0G
yl2BezcAa/SnAWT3HkrbU7EGmaqGbOgweIw1OQKaOcYrmgv9Elq1fqksZK3loRCzbFEU5pCtSivt
tiSLonHA13pUOze8I9Ixu20WWdGkX0WHHcYiWmwXGRhFkrMUCl6sNfFABSNJu10MwVaRnf79fIWY
69++u57pOC6+tLZj2397qie4AcVOoSpfSqoxwObyFI7SPuPsYJ+pBw7A2yEpgPv6tW1B2zaPlG0U
TxEwSN/nFhrotBDFuhHduYtBHgfqSsPNNnrvIqtLudFFh2RsUdjYfKfBQ1jlnxqpOa+tZnrPTtT7
ujM6r9hCO68AqNy6kSyeSOTZiL9FRjWcaQhIM7aqga+1pyGSj5st4N77jdRq91XPB/sgKoQSyVPn
WNG2CfRByzbMjHB5jXKuY6Qa6lGDkIJ9BFSacwRONkpcqLtoqEcyMlzmkRs8GNPcX1ws8+7cgCKu
2qBaKJr9L75M8kDzjIaBpCYb5IOn7uPTHBnjA/ZS82jk+toNW3NLw6ZPskerKi80EpQdYDcxUszD
4ZSqfIAGj3RAM4Jok7ReWSGx1UVgXtWKG531VWaF2A+jhtQiLrp0XCd/mTmoWMiAmlLk5gM248hA
Mvpib0vtE8nHpsYknVq7z4t1lOOdtcyjHs2jHgoQ/uvZ/LdwHp7JCGyYNkhLHcees4JvcNgBNg3u
QteSL6MzMd+NkXDXlGXwkPfpdMo74KgGOvIk3+XUo0YfTJyQuZPvFtli55Vhu9M13GwvWnK8DFmo
b6YsrU93clpxQmRLXbnjsaPWXhxTLzDbCRe25qxc5i8ftjSczE/c8V8+3QDAqpu/eJlLS6hP55ZA
aV7WXz5EF03lWnPat09HU5dPATz+6TQNxppEQ6Vhb4MdXxp6Xw+oxmRfGe5FN0DqqXB4ZclLV3Tf
pm7kX/U0Q9jM1djVCuzozG1wBLNJdmuX1cOGMdEMW2C72mvgDyDByy6K6Ls3gUBQQ8pWT+9Fzxyj
82xZqVdkW4abSgh2cHXbSP8imRbJ3g9KLjes96ro+xiBzoQBu9FHSXStPaGsrN7oY+niUONUeynq
b4MG2hRZTNljqxoajiEOgNgVPS0ikjeDlz0i75MdpXT2JEJtBYguqeulXn42gm5FozuXUuL8JOSG
dIvbxUr0f4WoMweLEYCg87rut0La44NXteNDgB8TKLk0ENp2Vbqtiqkud6QZRPNTH5xpF2g9IJRl
lCE6nZjjhTcApiOTtIkmYEuW+bBO23Gj9cCORXZ6+dvaxp0twEcekO5dg7TBzNnmv141d2Cx3MAP
EZVSzNZxfsDr5o5CZBoLIAcBLOUFQMntGdnsKEO05MHDuQDHq6I/uyg2an0aszhHt7BBqxbaAMta
jKiH/5n+PNtwNXOebrl7PE3lgUaLfJk7L0BemwBn//tVye1iTr33z1n2KH4XDtB4Qs5/sSLwXlPd
GLeZU01HXfP4o4UM5DXIj4IvMgWrhwSPeAxTWx9QdVjxcYsjxJuprhXYhFhJ8MXI6k0fZO4PxKAi
J9NV5gJbLziCSRfEV28z4wIqtHvq5U5sz5Y0JOjAtEOKwZtlR/iCi1WgeY9vaUwdCI43Wh6X4OFF
EQM1jhk+FCgYeKSR60wdqp7dYrYIVflDpWnnO4tCC4pVPJZZsfoHLa2AFLSkAFzc37zT3MJWOF0u
TwCL+cEGTViyEiCFOnqWwEleC8Uz0xvxnGSCbeLamvzQAy4YHiSndAISchDlCPmpIVeI18Ugpnoe
33RxrRdF6xpY/WB5LI5kPgDd0Hii7txEg1x5CWqWadj6//7Nt0z2t12W4yEL0vSYiVO0AU4v7MJu
3kJ9ygsJbO7yxTYKfgycwgZqzmisk7DJEZlNzAs1rVFM59xztyFeZ5fZzCi1YFdkU+NbcVckm4HF
/bpzEM+kKUHQvk1GbWIOZBbZ7heHpFULITL2t4VEgpyP9+k0iRYDVVHj07B2v8Vt3Z0prkzxZzxu
i1OCFxOJqLkJtBu5nZN2iVXP1NY0ftfezLCmGDw2lhmvHAUgYYF2GOc11UX83D0WqqEedxWeBGky
HeC+eshvtBPBRwCMwz02hElBE2cpTR8JmWLxmUzFBxGj2g/VLsUDNePgKQIiu9kGeqjFswYbfgG+
OW9PJi0ZDwwHERqXuvjZ2wWombVu10dOitswVKc2qplrUlVhq1I2cQRuECU3iwBZQQ2w5/ocOBMs
8KYdlf1YKe6U+kHKBxpmPF4h9ct7HQBd/mQhcQhca6gVwsXLMeuBUElW5EPrpT77iGVy62OaklXS
WN5ryVAeOgP1WgM4UmvF20INMbOUaVhvQidH7rhSLGwtbtWMIO5TVC8Ly4vhBPYqCCQwaVGWtxkr
vDCG1sWphWaX777vnNGQpsRqqTuvwODHUmRz09Q2mL9R4FK6QFmmv7gcg89Rl1oX4WjmRzwq6Z8F
pfzOo6gliDlURdWkIy1Al7azRpJ+dtGaUCKXiX8RU5d/doIUxXZl2bzq4LtCUlOfXMNY07Y6i+UZ
cVLnEBo8OfQAt3pIcSe6BUmDeLK6olqnU958sMvWxL1QUn9JDPbagBr4p2hAiZUis90fvAAwdm30
y0OoDIGHcwR0kRNVfGSxQEJqjZDRXN8B3g/bxw8sPlANiMMq/tRmQNcCqTpNiLpO7pHcECMTCTJq
ADL9HZk4VgLWeFbsumIc18RCGNo8wiWMHNfEUViaze0wN2u2Nb0o23VBL1+DEnDyyMP6HuT8E674
7VenqIKdMfBk/6dBX34GRKN1qokxW2fAiMTmLHqw4m83olCBSg7Af/DtFsFbJ/7WCYFAxajn8cM4
fiN9DARu/NuAdJqeB6C89yTw4eeniLr2Conpnsa/lfOz4ub+DQqA277NWp4zNAm5yzawuCcgSCXa
tI2QYYP8ctBD+sBNzM8OoE/OLgBXKiQRHxNSJMqGtLmuiw0okl1sNlCIgRydbABRE+JFNG9qOq4/
UJc3oKQMdHvLbFQHhpqrf8jxT+tnBc9/bTxXZr+6oYxR6JZPH+LOQizByrKH1Ck5SHljbWtkNoKK
+AcHhrKF8tNaVltCVDdrhDyd7iwmxf28YLDXeCCta6NyVsaArM51V/YbIwOYMW6udCCyKHDFpZkU
ECINkSc3+RE4KNaVNUxvhv8450Z/0yUnblv/khbrgRmd/sLl4QR2KbBknPRUgufT0sL0pAUdys6V
kBqSybCp2Yq6FXVBI3QBjwC461sPoChV+4so+UbNi8xtnmhA+uCgZD03+UorZJNhK6Vks1Eo0ZVD
KRCAb3xc5ygN6ef5nEfaIcMpYnQzeb7VeEWJ7JwcwC2KKTgmsuGU2r/35cSRNyAUXbBXW0fNMCNw
0TOEcVErDHjKNK1Kn9RpnO9kHHVHDoJzfKsLniHDwkjWiIRbD1zdtqBiiuGOWY31FrSPehQiV08O
9S4vrO6Uinad9i0fcReIU8HcDUtmIR0Ap595HJMBzuS4wC213A9cI/eR9BGurDHsLy2iXhfq6Q4A
6CcH6c009PBqchFvyH8JjrAe2QE3AGwZuTNeu7E2jrMJWeMSYwsQwwFsK7/9kVwbr2AIGh8XcZPh
FVaV3yPX7G5WN2scelC+BuaQQfhGk1Q+pajHaVg+2lFxpax1So1vw+zFiGv3Yc557w13A6KCcUPD
ggFltg6rK5nSpHd7EqUWczfByAZQoiIPnuyVf5cY/qy0eAGs9Jvv5N032SLxuMBO23arb6YWm6vR
GLtV6GkDkstw801NL7rjhCyoh3kEGopHt8ZlqDKgq22tyN0dAEorFDD9nvS/HFVF5j3QLIT/Z0fY
zrprC4kemzYQe2MYHFzHyXpGklOioMmdBwKRIwg6JSorz37QRvsHHnb4dAp4Lta1HVeWZEQe/vRn
jdWmtXBmnA8GZYL9bYokUDosUFNJHaDuQTWLCGac5AoMYSUB/L/Vuolx3yiC7CEBNzZ5Wuanymel
7GZodfKHFMZt41pasQHbz9uSyzwyUa7Iy3xCITf00e7slKspEB/6wn704rI7saTdVG0ObMpiBOdW
avLSd7rCA6YUrhtPVhwAnpe6s5Qm0VjNHAagWs6Km0lvXgx+0FEec3IUBzu+mii0CVK+6+2uD3Hw
+D3WzR7VLBJB80tiYK+ICk+2m4Wh056HzAbhXJl8SE2nPY6qrDhrdNQnj2Bt7fk0Fx+DZPmtZDnl
2Mjj96zN1cqLIjbqvZBGd15E3AHmlNWyr7Wabo9ITkCI2GxWnsarLS1j5jqORCAq81sdb5AGVSxn
6rWu7PHhcrnlnZ74pHDMHsdrUs9du8CDzY4RBiWhbHsAebv6vlZuFl/Uu5ONdiO3gXIdAaEMuYtx
D5QSGzAnGwt3ISeee9mVMQMfDCB736M+2aR/WrhF0OynsQrPOjACfcvM2I9SvARxIL9biZUDdTm2
8CQqcckpMhvYaJw917HTAyPect9NcTOaI5V323hInvf8sKnYWjrbeJTNt6Fich00hngAxHf06JUF
X1lizL7/YQAWBiSWuMblrfoo7piJp0UyfUKKPWhk6/BHgUySbWlpg/VXGSY/wMLEttxBLufaYpZc
jwXiqGQcBDZQqt7nkSGNMkUlCz7k39pu6SqPWcrGbR9vppiNwDvJpiv1MvEDgJXlhQbUIG0XmB+s
ljuhrGZTr0v2fRjjVaCmT+0wXUfXk1fneXFF5kbU9qgDnOR+seQRS3Y5Ils4eKSAOteBk41EBmB3
qAWqtquRf41Akg9ohO7QRcOAS28UIDBFSUsNQitvvcnjaekvmjt1NxlXtVPf3clpeD938br4I1ng
IRptJoWx0nL2gOcLrtKwJwt82zT0VdhXQFMEcl7gG8PEgPCbu/48xk1I+IhiNpymlfnALOsqQzz2
lQsaUbO4md3qiXxz01qaC8gGAKPoCoq5A4pPreB8CG69+WPEkVLlKuAfgmlHyHa2pJGaxzr5Msiu
24cq0ofPB6wR1QNG/PgQ14CzDjoU65GCZKSlRlMRwQS3eeumqdrV4uDOLheZg6Rp1q+XuYuDjpfg
Ucz/chOJS5ggN/fSKbJnp9ezZ9S5r5AWkF5JBMZG6xS3gJANHb+M3Q3oVPilRhLliypM2WUTolqu
BTLW2orCF+x3N67d8AuJFguaQLJ3H4tF3jdvPt4tyMc/rUIW/7pK2SI9zSz6ErluevHI2vCzjYrM
PY06pPcDHUwpkCU2K2qDAXi8Nfm2mFp9BSZsY31zLJmPI7JJdfCYOMZ6PpiA8cIveBRn0eNUx3wn
wmYXmkg+Ale7Ha+RqhxstMwRn5Hfv01AfPoBMIx4/ea2pn5k4ecgrKzVkAfDqRvd/K8iBjy4kvci
LsGHJOJ5ujFNuBeqe+8C0FT3ifH2A7nN+jTZOgCX39Gs91WYaYPyMedgIVCrd1ZrraY/ViE5rYLD
88b0vAOKEj5PWZs8B12UAGfW0zYtjrBrGs6KKUTalD6A1kiZAGLiavehd274d/CtOFeSDm1igkot
+xyidBJxvXc/83gQaeuHVakf3L5xN5qHCpFEhtdMY8Zr3rTR0eVZu8HTNf8aGwMeJIH4PA56hwTa
YNq1gWV/QuasTwZ601cbYBPmx7Ro21fHy56cOMi+Apx0WmVtWT5owhjwHW8lUhWhGDXwxU5ct6+R
B+w8u0s2VoEoQzXJ/OufH8NAQG1DcvUxVIz7nPV9v7W5OMZpP10Y/tteHK9v1jlSCHfzsNfDU5Q4
0qch+KQC7EtfQhY7zySpYxu5JlnVHGgoURe5R4inX9GwTCL7CSfGeUSiURHu6Do4QwzHd/o+ebRU
Qz2t/TF6IjjTAPvbNzEuDJNHbQCc5djbh0VOZtTITgf4qNuD/kfZ3s3XAOGzimTnrRfFYqdl2LOP
uONdLZ5RoD+gSsIA2j5zzV/LQouJht/jcZTAbqBPF7qjPv85WlqFj9FusYwAGvUggxm1OR9zeQBC
Lrh+wRQZrpaxbX8H71ODHOCi1LBb01JmbDutrbHdUqiSTjeAJMqo7TUJqbFjyY2thzN3UsQbIAGh
1h3b1o+aCDa9KMYvAbNxkFRy9odccMjJXloI1w8jIjtqEkAIxy/MHQdcVsjhwPNmdkbyZdL7IjnO
bqfUGatdpCr2bas8SMc1zp2q/CfREMhqgxNjs44USADJ+rCqHgeB53w8AWKQZFE5GijRML3ZExmz
rMcueYwSP+HcAM2h8qrWCJPBOM/TlFMZ5dUG9WRYQ30Karxarx6BLYq0dYgcMU34+qDyL8QNPXhG
up9Ie8QVhNN5T63rvhRu5H4qQzZtrZKVO22CVVa0AKKwDVQ5TGB8iZoHLwEBCz2/ZZYN+3bIi5Ux
Grg3QCrkQ9Sw5JGe5PfacCzvtR1SRla4T1FJ0b89V9I723mRnr2+bTbGhNzbTvGojIpghXpR/rkJ
RHhpo+FNXHW4ElxMyUqko9ikE2Or1mt0kIyNEbh3gU3S+3jWP9nYVu1dRanrNdkU7QYDwQhuIyao
7G6MWTR9btrc3abYL5yI6KIQDHx4HeIKB0cYa4coMIi04qbbafEPMIEYWwSUujO4h7qzXhXGVndb
gZ0u4vCkGMYmaOYxD7ImXyeu/THOqnFHU4YImKfiULIW7OqZ/R352T2gMx3r0QKJMohfRnnq0xRP
CxOMmNLje+zF+mujmgHfsF2ou+D9VENS4Corx+bSXyTU8xDx9Y0kNHeLAm77vWfg7eDi4bpDbg4g
RYZ0beQMlFt5FPv4NckY3KbrJuJh4gPmwZhkCglqnFE+g7zaGvFLXvSp8JOM7Wq3MX/WSXkePK/4
kZb2U9Vp/Fsx5J/sHKQ9Rc1+2n2df3ENFEw0neXh2wiQ0VqMchVoSbDtvSZ+5ci1paAojSZUOklU
ZX5411H8dBm965Tl/29eHUW+K3N5wnUToDqnEHUhEiEpJNuD1kDx64U4aK2qzBUPU24FJE86702O
ZPDwf8o5MOwXP46t3fsh/4bwwMA4xDvNji5UsuiMbYyfanShWkimRn/qhCcuhGdIlmq0zEuM5EJ1
kOboxFelS4feOhvIo1xNyCJfjZqR/FUnfe4D3qz+hsf1KUkjQPi34QZkpkCrmgCk1hWZ8T3zgHtk
T9UnvPXKlaY5/Quu6BEaS8Hq3EfPltHwT0k9eCstS8urZdc5YOfH8dCkvH3scbW2jpt4+lgE+U8X
751fAEgKwu6X02S/cFJvP3aBx9ZmnWaP4glfd2y+Bse66kjEXGWF6f4l3fGrelj/AoUvqnNxS5Am
7dPktBagip1qxQDN/Tx1dbeNbS87g04IMAf4ed74ceyY/eXl/bsfoxvgp0I0xmBItpmiZtqHLYqj
QTvJPou+T8ERiV6sZAJ8858X7dL7d7s77f/0R3YojAWQWOfWG25zYF4WXop6JCC5isC4HS7aWiHI
1rXzpqXhotWqEVhPCQ9W0QQytQPi9vWxqpHpTqdflBcD1jnB1x7X/jviNacGAf8PqBHWTgvVuds+
iCHR8EBWfOqu2T6wZjrNI5UDngHH+CAjpArdzBGGsRG1hlvudxr1QmfpipZz1TRSdF36oUWC+Y27
iJ1pOXJWu6JDiT5ynWyQszeApT8YSKH0rcGwL/pnge/ZhRvA1ycBd9PuUPfOtzruUORPsjbH9w+X
+eM6C6WWbCJe/BqBm30YmjpINm8+2BRHzH+fP5suU3sN1aDu1BzwFyUnamwVOHcpnC7AX3ei8aKe
hItAewCcaGMqrD0pFru8kfwoLZ/Es+mdxeKJeot3cnIn63q7Rnik6a5uWK0pAIMvdeTHtRheo545
W6+Lq6OweX7B3QpbpdPQfA21ak0RmKxxkOLNpv61SCIAPIHLnnIZcT1WJKiM/50bWeUCN4d27c5q
Sm0kLWjkkzP1Wkp/XMZhZBxzXHEAg834lFfIH6KesMq3XqR6fTEYn6i3aMG+any6s1u85FF5BOXk
Dwawz1WWmSa24xrevRSdCSigY4tQW7W9Zs4BnTnKg8sTFMYKXLgyAwTBYwP4vCJD2ZGjhiSzS9sF
6+AHklSobpvFelUjAXQCZykpetzKV44hH2iOlyKcGXLtzQ/NGtyIKT80iLr8FZkAw6v2RCRqfcpS
v+rBPxhVmrvpUIFwzuJGO+mZEaKMwx5fyxxXFp1nGD+1p1IxAy9z6iFlG+ASymPeg4pV5YGUdTf5
LHLZgYYTXsLnieOZPaoED8Df32pRvIDUW5ZeKC/YyrpXvM+NEziDQf3YNvjOqCGlBFOT69ONiCZJ
WBm6rZ+W7GFlVTXdrehPX0wmyHsKDQM5TACOrgHFO6WiulaI5tAIG+55RJDmPK/nkaOg0P+0fB+R
7t0SNz58HZuFeJR1edWnNnpljVOfwgAYll6YTV+UvCmi6NXLo48hD9PdgEqOx0KTb83Y4lIa0Vhg
wfZC0/1F4zougBjBHrdaZMtkTUZAO3TibNaSAkgWHk5U4FfdpjLx/MUaz4S39VB52W9H74+ViiSW
B0AavmRIe3vMTUOuoiF2NvOwGcCcrRR21Dv7QMjvd3Ialngfh4h7nYUjSiA0eMNeYZ1eY7vBHj7S
Gp+GeJ6NV+ql0cXrAA1FktCBeLTwdZAjIkOL6ailwx5FcoiNKpMbBXaoIkk3bzyCZZN+iBWD1syE
hcjfY+Hk3jFUsonYsRzIag6+uxsGrXcZmDk4EEWNL46J/ErQdp6Y68hnahrPA1ph36Em8F1m2cVH
nuYFgua4av9zEolMw3qbJPE9OMncRcrCusBl9CovkSWA/xzkL89dFmvAWc1yZAEuQpSxAqHYA94S
dqdImH5vtCl5MtNc7snYYNGb8m5oGJ12EKW3JTlNn1e7c7csHlGGNVnefA5aANc/Tx5Ogdu0dAbU
ugqdcxSQO85as1xvayOY+VqAy+9YphI8ZGpoGk7ynIDDcihyQBNXsv7Ual77YMR9/mo5k7Me2XQ7
dQwA7EVTwVc1XZNW/uhsVBWMTHavnI3mOhnSbEfDVu+QD2jLESFtaC3g5T42oflEI2r0/GugBdEL
Upygx74WQI2/neWV/eYslqJ7/Sdnhou8yUHTcLybkJCDGgFkKeCbobchMssqlQVM49TGDabDA2Pn
2RUiwu8K6hWap23HCg/9m8kTKkPwdJQIlzDhnWaPpG8NJNv0rMm2AasFQjwg+xpHCcInJwJWt5Zn
SOLjwBZDYSgwCHmBrq26dmQ/RyZISmSPHBwkCkPWKMhEvKjtkxNUQL/ASPSG1R3dBgWFLDQrv0Sl
/AMZl2FWRztbNxHSjUW7mZeZV0CpimIHbO1tPRT1ccoSszvWqA04tMI5LGvNa2MrlG2i1gj8OAfW
vlE7F7NU5fBAM2p9w9MVlxaY66khja7ULPvR4or71IHAvAXVnJqhGjJbhkjlCH1R45gL0mgYLq5a
BprrghVHYFRku7gvNd8WDLFG1cSiT69By8+l7jpAhfgt0oCftutR+OqTxTIhAA0r8t694yIqkk7f
xyEHTUuYZTd+GRdfyjiNjkHqWhxAKoDN7c3xl6mWEZmS1WMbgmKO54cu723up9jyHlvACZN78kcf
gAtR+3xAPiUNSZEBW+A08vFpShK4IhlvGOI4uKfeLQ4yIbWTFzunpnGj1TSm3Y6uesu+xpMWpchz
LCwAkvEFgPArPG7wuCWtGpItXRejVmWeMFvQcPTs2YLMyMfi8t2H04+viRnoH3sLsdNO2uFH1iWA
QbNb/SrzQdsi3C3ORS7/j7IvW44bV6L8IkZwAQnytfZVVZJsS9YLw/bt5gau4P71c5CUxHK1u2fm
BQHkhpItscBE5jntIdLbbGcD6vUBzU/ZupMuf8ZdPHIJusa+K/pjUKN3b0ma5AvHlf3GiGJ27dTV
S1hE9tYIBlxq0n1Mk+MK3s6adVWGVo3ukOLM+ZCeJq3hgruUIqBJGLc3Wg7vQgM5huHjrcsaemuD
i1d5uRlMnOaHRvibwBtxfTv0r45bdqAkC1tUCCG1gs/SnGhJM5JVjnfO0TAH0LXArVHeA7tpSoa9
cm7zKNzpZfY0u92YpLLojjnqQyTuaZEoQn2ZLvX8qic1KCgaHv7UK/tLjK7wL03ipfu4qptNW5ft
dyMIwZWXr8oy8h7bMsy+dE144i4unxm6/r9EKXOQAjPyHSnTARDiQw3go7jPgQExhOHVShGQVsrh
053srXoEAH6ZFLsQqXck4VGEW8b86ALv4Qk3BO41jq1v5mgkr2EdG9uqibU1LSMTtXRJVmYPrdkD
/bW1FkyZ5ajiOFocWWs6rgNEBDBjZogdLKC4nDhzji2etNe2KlvUPSXuOdDALUGyHI3JV/TbIhMp
kfWnJSkGDc8ngJK/pcqi18pwX4n4TVOFnlTMGRQRqP9sKhs1x8E54PFfsSVVgpJVIDowB2jIhWVj
IRlAUeBK6slpQC2It57CUMTZgGY0lBT0z7tkg4W8RQCcjXNPxU2ajb9uNcRBHx27z6VoOdDJzazF
owmKWIviYxnnZb6YrCPnY5og67yt+uKFu7G7y0Ggs0oU5rsZOA34wpE9j9QSNzk/6lE2lyL3gpfs
m+bI/CVoQ6CgGfFf5KEFOr8JkBVas5IqAGkHnU8BAlZXax+InctR4brE6Dpyl1pviu3o8UdgOJZH
qQbS0nAnmzxIg18gvHbMlpNQxapQ0D3LJxeesAMwE9xtaKHpaOniYZgvvKEPj7aFrOdY9MZ6EpY5
7s3QDdeKd4Nbj2lOfpOF2wM0VQcZwBZ9scd32Ryc1LfSKToqNcMjRZnWXH2Q+dPI2kJOQtnc+JOa
1qSZHElI3j5tOv0IjaNLZ5kiERbGyH62Ciq/CfX+6g6mAzq2/mGiEiSZbwPDFnjOx0kmB8CfRMCa
X9XKjXz/za3LJDuSBdn2GneRh3U4gNiwGQ2eqzlHdIw8zCKyVbuSO3Be9CMon6dnIj36KAVNT74a
QJCWrqGTWz0SZzkpKUlNM1LYhT1ubB6FU8p6VpDvvJx9YzQXIlGYbMcsA2Lk3R5z+ARPsj3Km1ET
9fEUnzxo3zu3xGlc3IIiOTkHmD/4nYwBTO/YOLu7T+dLB59n9qItKl6C3QA3hNOXiV/0G4lyqlOt
riDGIOovrrOb7hdQLwQEHc9vVigCTkACijM3kI2tDt/me6/JoaU7i9mE/AoWa0tbgqSWvrxCwFEt
UtCDbmlJA33T+WC5WSRegpS8+vbLuc2PbVbyheF0F8cLRqCIOOllHlwtRolGqPvbWUazwZE9CsZA
4zorOjDBX4wxztZ9lPgAW8CStKQoGrzkeQ54Ze48BKpWUE6dfb2TjzqzT2M2rOYYWofvdzSsPbIx
KB4o7BgdraITFxYU1bnj/kr4jX8BD61/oZnf1MMaF4XactC7MQVLmf6Mn3g8zHaFLMdjVXqn0Hph
oh57figlsoBOWIMo0Afa/nkejMYGVK0hNNzS43S2JQ1AcNxdgCIJP7XfjcPcDnApDR7tyRlY/u9+
5OGOza+iA6+IYaDzHoSg1roI0aMGAKri1OIxbu+Z0+YnWjtprS1RvmgsUd+bn2ZFY2hwntek9qRZ
H5ilL4tgRHseaqKyle0UaGRtPeQQfTngVgfFWMdmBHrPjqY0eJGl72OJ60BlWGs+DGk6m9AMBWYf
Iaw2Kfly1s/mrNOgicFChmIrtieTyfrGnaQjvjcAcac+EblPVmAbT44kHEb9OoQOvmnIcN5CQzmp
t6P19FMFONIYqJfbphwHFU0vO7y89o5zpEHTY/cgzBdSom+6QisQ/igBHqdMpBl8TCed0P18E1jm
36S222EEhLeyHF227jL8B1lxUp5sNagXk2locGR0o6I73MlL1GTfmE0OStajjHYROG5Dbzenu5iO
K85N4yc7l6fsKAF7CAYAA+92IchHjyBFw5t20B1IQcNsR8sU9WolChLhd6dmIkcz01CVS1JQvCn0
neHsTDbzssLvs0DSBAiGv32qmyjkQXpyS1EwsBoNcWIBiq1b0Q2vkQmwgSir+0PURMOrWb5ILRcv
MagdTp6oBPogIEZ66t2K48/2NAIKdildnJftSobfwdfYgTMFyKl+yqtnnuNOVslZAzBXwFuCVU0t
0zQ/2bwYnpOgKx8EklKLAARM38Ug8lWSgO2Ph43+mpiTGDBU0aG1/X5FVgD+qsBQxYpl77fl0vBs
eRqG7uvoZ+isaeMaEO4YSE6DCOvbJcl0Hydy9T4+m/2rrVOi/7KqQaGmtqKBdqC9/iRrsz7eNWP8
+K8h7z5S3uvGGknDdjErQPaUrVKB4+/4XACa6QBQgvhIQ9X6eNY2XXykGZrLrZ0D7lJS+s2HGS0b
v6xzlMFDeOdGsj+5zHaxxuS7cw/koJ1dRNMmd/HmZTygsFUDEate696h7SrvQLNBLWlW4akIjgC1
nqZ3evLhpXfrrSONtIiN0lrdKcjYtHBSR+f6x4Zkc7ectvp38xs97wGqq6NNfo36foAn4Rp4kSvi
3Jb6CsBkgzMz4HXKI0lDFApMs0n/x3WmItWlBeAdck+opyEwFGcuOVA8D4xmh87ZCY0jg83R0dxI
QJg70gY+NLhxg3PtdnhT+9RMhqQxcw+ACybwssiHZDSAVRoKkfnJFhAY8SKugZEY4Ft1gc7LyN0a
Wr4v0Xp8rL3WQjMr8/+h5qV4qkMfdUzJgN7MSrabSL2az2caVBNEywEUkdM7+6zI9C5Yos1WnxSi
lijLjpjr40lbWps8yCWa2sHJAMrPVzR4+4/Id6FeRaT4Qi81Y0lLUnAUsQBJ03E3dqJ5kx2+Ad78
cqyOZEZy2Z/8uoweaREnAzuZpX/pKw2dWWMWa1tRjKB2UbuQia5b9cr0vXgKG7VFjoruIQPInH7x
gaILMC90L+A/oV13ieOuS0UQALASwPRa3rOWg0KARJ/2uTKwpXZrjyQ2ABcGcMupYJ/2PPKrB1qR
vWnhP1t00xY5703aYkgKILpyr7vE9iCRaW18dJTU7or1iYUqq240jjQA8dM8IhHbLWstdZaz4sZQ
VlYcrEh1I52ddPSFH63WQ/dSNIAOpCrA+WSg6epcV611bkG3tWDCK9AYZANe7FNBS9zyOie/eKYF
2c9WNPPDPtzg9wSEUpb/a6xGbUPXhzNwygSpMl9DEuIK9/tD4WlsN99CTnazX64gHvjAd41ZowGh
1HBH56D4CMUwfdIeb6a91ZerMPG0BY5n7VGPBmGfyEsvxn6JxH+CjCswnXGcUnB2YOT0j0gAgOGD
pkZ45QmI1kjJBLgbV7MdzdC7hAKLT184FBL/bHWWpBtkWPt8WwJM65zoxUOaVRK4/yng2ZFTQn/m
UK87ywKtmOnUOy1vbmdRHTWTLPic3dkNv/t2RoNXiqz9UY46QCJSy8cJXEfm0WuA8qZ33m/rylGJ
I5GhaI/so9ZaouOO0EgKjhRrhVtEWmllj1uuOEzX05LbyA6OoPABYi+qRqIA1Z65aPaEUpKBYOjQ
OEG9mEBLFA4KqIJAkIm3BV+RlkQazp0Ujiw6vZnCEeZJPvbAKuT41yllrO1RVPRaoaubgzg89sDu
U3nLVJT6elCY0roaSNGX+gZ9Kw4Q7+130ac/GczyOQYp6hEnj3dYUa8v28PcTiuyYAQuVJ5+Czu7
2lLz611vLC1JMbuRTHkNeiC3d/Kbdlyy41w/tyiy2lEQj5ffzEqh96jG3smWpnMUM8DRKJU9kv43
DXNCmKq2J9hTCxwNN011tHbvu+WmzrlZRzMVKMvKYD911E02XPXnCbSaTsTc/92Ez/8B0uWaugka
REDY6abtmXct+KUojQ5VguHTBHSEesFhHXjG30XVszc1QeqTvcUW+xsZXftLovfDClBD2R7vDtZT
2LMU8NjgQ6yr6hL0Yf9trJ1yo3XVtiyLYjkz0Ux4ybgQfGemcaLKWdWhAKPc7wjMd7w1s50P5Na1
gaf2svU4SBZrz92UtZs9MOI0pilnQFtiRvuuQdkE+vKUDVct51EFiNGI9agwANkoUYEmeMyenN7+
FSpK0ol6tHypPMAq0cJM0c5hBiU/0BIdNM0G5XVinRuA9s1bYAAJQ2bXsuByUw/onUNlAPIXgQ5M
igLASqbJalyXudX5v//nHPseogqA3gDv8YAE7Hq4XLmDVysjnse45AZZXm66p07DxQwIk4tNCm6x
lyLV0BSERh4rkWA0ck3A0+m5A1Yk7qIcWPKnCawsAx7MEZWsTw3VKJhj4B5bWz6GiRlcvRCl5zQz
qxEdGdRKBTzMq6sGUtioe2LAhfZa5GQXvsA+Ha+yJSmdekjwL1FGLzZQTnAfp5agbdIOpdM8+ioI
byRSR8CSXaBQvb8CL6Te8rbVFq4NON4F8Jf5JW73pPTVlXqgbsf13AZCFipdd5MZuckO/yHAjACV
ZhhJ58K1yW32NZWbnZX1jrcFold17v1fQC083fvHf4vnMFcH+7nLPdu+/4Nykb7SwK8ePGd13O4i
9YbPmwqDZCCPnKZqPWvsWL3nJfmelLOclswDittidgPVLtbg3cI4zWfdtEVuAN4gtnQUqH1ufutF
9rb6CH+OYrmeiDZkUKDufBtp1fQToC2B7V3Qg6ej6V8k7j8fk6j9kYik/N50Xbo2K1RT0zLETbIP
VsjOCrKD3mkAx1JWwMlM0AEbapegYmL2jksTYGfKu+Ko1fE9vN7jRt9YjGHgbYmqbWJ0q4Nsrw0u
jtaqDntWgLsSmcLMOM3y3GIoFa89uSIZDVo1gjikwSW9kaICnGTTPh6K82c7gav8fTriIDGT1JE2
0+XetT39NMtLtU+RAk1yZqlrTb+kfYBzg33oc/a4Dl8MQLub9qnLZ2ANlw+BgUykwlf5EZn8WXWB
fHGTRO5T5Co2uuGmbzL+RfraRgea4Q+PjY3fKwU+E6hBVqm5NF3d3pIsCUxxURZEtEuiUlngV/bd
QtMDkAbVza4fk3GR2C7wnwiw02r+whbDdYLrRJ7uHHjDAyMAUFcM2hb9PGgXVzieBLnJ0gAsQZmW
byYMTwXkWWvm3/GgWQeyIPlH2Eli4fkfR/3DHAZ1hO+hZ5zQOfQc5/fQJMe7eWwAKNKN2hHV1TRq
DCW9oG4FN3sd7esoMk6TaFI3NdNPNOCcGJ66ck+Lwga4C94FzTV3I3Hq0BkVRqDFwFE6wfWiEqmZ
/Tm7k/lIHxw9CfyTD6vZgGSsacEMT1MahqqoDymgGgE55e3k2OlvFSBMIn+o3oqmHZe4qLCuoozS
ndRAFeSiTf4SgIZohfYH8Yrbli/GUKDRNgOCHwhzxbZDIwRQF3Tn6yhzZ4NeJX2duiH/Omhms0Hr
nD9ppQ16o1obio3mwxgXffa6Kpi+IV9fw7X9YHf9ygbajCmC9GwVpjjXMWPoQVVTEo41c5cSL48r
KyzTSUbaskpgSDaN62/BOZ0cdBVmjjXNlFvHi3pnpfbzrKRw9dhZ70FQig+ywWrZ/BqAhLqukRy5
6LH0Qd2cGS/5mGm4pm2tCw3JYDYXXKRPBmTboCB+P3L2w5Km5yzIbBRMrIEWk61uhHWDK1EtlMmO
bBDdOwsLTRNJ6q7yLOgPgmfZV6vVDtQNkw6Bu0LpZg8gHD37miKNYuGV7oj2pXzlSTmuBiv1jnno
O1eJUpKF7ProZ9CPr/pYoAag0fU9mu7izdg26ZvXovpeGZDniJ968tQGfGehjjRC7W3/CrxGd/IM
8T64iUw8H5QnGZBn0cTNhoHVxZUoUl6kUkPDUVHsmyENrzRYBaqQOWgOKilktrbQygHGI3BdziY0
w7uJSjAaD3iwIpKUYbYdABcOkOERdEyTTa7/rEZh7ltFj0AiUYruWDv+mUTTpxCxbS+BHsJRkPlh
5wc8wbGBVYG5c3KQIlWjo2lLp3b1Y2UIA6wVSEMtQPmAbqxCCUhKeqeI14nZNftZNFnfrydvklII
kYmnRpHdkWgEQPgatSw4IHEghVhqKJ3CXQ4g317OMpS8yyMNf5LpClYEJTTHKuD+Fn1DQzHFI485
6MiRQp1l/x2PtLMx7Xu3TOLxNcG30qkoYjz9RkcYgChy9RNOsvEhTb01rUhudYM+KUmmKzOaNUac
HADBtfbtfhGFG1eACrbAu8yxT5JwmpHMUQqamZ4f5Ys79Z9c7mQcHXX5orDdchkNhrEkNUWkWCPX
Y7z1A6Ebl5z1kQZPwYaDAcxQTfgQ0ppgwuflbI38eoICmDhZkR06x6xDgUP0G95+fllh2D1Ly8df
AtpFQYFXpq/AMkcFJkNKy2OA7hYCRWnR4Dw5KAPfxmMiAKXtW1fmonA7zrv2V69dDaNx/kemNYoF
bkw5L9hkmojw3tRMgAAUA9I5NS2xQG4gwlPdCIFRghIkmhXgqlxrfa4t7xTALWV7p+RfyBZcOSlo
F5Sv6b2gxdk/T6Ih6h4AbzoeehCm3exApvMOaYNbtVlGM9pBDN6XWT5/LuxiglToTDpui4wt7n6G
VIbB0s+Ap70pCxD5AlDqrPptDwRuRMhIg4JHopkv+KScRbMZODAmJZnOcrL9PSwpCwFYFJp9Kifs
pdn1M+Qsml2V1zj4waHVUUGLe8T0hC89dOprKLnJFU9Yx/gFvW3JF8mjEl1tQEsgOXCNLkVf92fc
0XlLVBeWxyBWBR40vV8T4U7lKRogUtHa9bm+ZiCZQiPiB1XQzMxDsonCx3WaZM/seB0kral/Jb8K
XfULUN/G0Z5Z4U9Ut/RJtKwjZCfoONOjEO0UGNpSoHr6MJ1/6Cg0a7mM9Gbhet5kMx2h5OfpiCIk
bq1trbZwF6wN5aaPC+slA8QAAG+j8hyNpvUyIvWK6++XyJX4v0DZ4oKs3KgItn9yIi2uYP7k5Csn
U+00MpzbG7frUJr9QeAoUVl5cPx83RMVLSl8Q/E5ksZG402sMgkJgD2DLUfGHzBQ4P2TDg5aUdwc
aEaDTDT8Gc5rmsXKsGI1NEE8bnMv5lvym2Q3UzK/C5mafX24jzutp3GKMrtK6ZoCyNx/+CQUOgld
5PnDzFulifQfKsu8aoUJqiLp29aCZGAoQgtOYaWTCckmBYAqjn3eH2ZRLw9aCmJb1BfU/nLkZnvM
C9NHzhYod+gGjwG7GwTdsSQh6XtlJApf+ktSGWFmr8whbB+stNtmYR4GC9Mo8JKl+WgdK8Yl/lIA
9cbQRW76Jo9QHX91wxwt2jaY2BMLqMBF4Ph7P/LTw2jbt8OfZBKtuOjEMN7taDm7keJO5uH0gxoM
pIjuFOR2t8dsMu2Rmydfs7UNeAmrQ2zG1cFCChIUJ2o9TWXIy0OOA4RYkMFsSstZxrU60Zek1kM9
fp9OQcjqPsiNldl62y7XbNQq8OAK3MZ8jzxZsGjo7KRkpEisGN8EJUgXKjrbKYWrFehTjoyFQ2e2
WilSywbSWg3oNgqAZnRkarpxPAQhwIYDoaFiA9fKF+StLnizN77blTmgIFBLH+u6b7dVKvqDPiTi
DHTScW0AWe9LzB08O7LM/gVCUXypoaGP6d2z2QZ/SxTv7tCSh3LShuMGCk1Qv0bRxvtpSRrga/+I
s6G8lcVgz6rsrN/HXjfi4kr1M3iufHGrnKGnDPFIFOHN7lIL+XW0K+3dn2Re2zzLaEgPZEsDSJ4l
CL6txyrl9STPy+zw33k4Zv4DwBfZN8PktsfAee45pv47imnspJ0NDsbqibdMVRppyUOPU/CD5Bq4
ZoF0tWrV0u6L2lzZZSY2vA84KljYCHBkpSJ9acfFTmuNnxSBlXljrrzUYIfRQT0XGof0KXaXMdyP
px4wGtZdZ//FVP+ybrIrl1V4MNVKixKGrChmdZ72W+EOJcrq/MBakIZsCtO5mkjkHSYFyfy27rfO
iL/fnDeoDf0M3eTf0MDrxenZqMZV5xjJ98ErnHVeVeOhAsTHY54AsmDUreBXEMUHHkUmumBT4DQz
39ijyrV8CgKeTxb5EFzxbMm/VY6VAdtAxHgZM2tcF7L9wPG+SDgt80B4LlqRDGfNjFDJ2ztHUpIc
yHSATwQ5ZXv21oxVQCckOVm0sYcLO75xRk2ejcjqvRVyvUCiHGSzwb0TcHzyAo9THnvatvUCIJsr
4fzYpJkXvclWOGdaVJ8GFClLx2ZzZ1+O4DOhaNOWpHb073MQMMF+1Q3/i1sW7EFw33rg4aXsevfs
KMksBngxihRzYL/cyJQ92Q1ycqIINKCdgz0MQGJcxcqJZMxKXushE3tSkgiOIGBxz7Qogto9JFF+
pBXtGFRArCHzxvI1c0GayrrfjT4T7YZrg/fdyJQUHx8xDP0O7VRpkqCkJ0AO9JNWLcncn2nT5jiA
AzXOC5riMTWmBUmAxgU4kR4YXLSkoajR1GwYIzI1/xInQnfEpYrwEq6gFzgqqiPRPtiG0zwgs9I+
lJVe782aPzcgaTEWpKXBqIpsnTCU0ZMdvoA/1Ibu4XkX2uF2jhXWEhlK1xVrcA25x2Rqh6y9uFoZ
AVDgCNVqArSi7klaGwVawaUtgDmnoLMmkKtcQV9NU5LS4Ijs1vImkKG3ANNgcjsb0wYUu23QQoAK
LgEkPOuNTnF4pQISTjVlvUhydxSkQyHJKjyvP01JPJ8IcwAj56vUW1jir3CMDRw4+7zWT1wAJkYU
7zUKVK0APkL7hE4R4Aqavb3wiqrZuFaaoFsDCiAbrNuyAIjcIEt0mo76kQo6Sz3LDrnDX2k1FX5a
nvk9R30UXkNYWaHNEzWEX8SS5qYSRHn4YojBPRuO333xJRCdbCmGXVYmuwJvnBdWokZSj9OrCVRE
YMeATBdE0Qnb2GlnPMnYNZ5wN2GBa+iRJAMIDraABBmXtCyVgWDGd7MV0YlEppHJk5mGLzwcLfCe
sIYtW3NstqRF84GxtkbQ+aSuFm4twP5M5ZSeKoucayOnQstax6NTy+zdfekkFUzOEWY/UtAwRWC6
eDSiwN5lXvTDcnH/mwB584l36bAyCsAF0jJSssoell2aFNc+7YenpgXtFzBIrAUpSZaW4Eyv47zf
A/lKAxJBHy5EI0BYoIYuat5ntuxzgZflj/VsE39azy6NAYqpKc6deraZI7i2WxzGPjbXAwdMv5v7
qJEf9HoZIP8cLsMSvXE3a1nJdNuIrkYHtdLP67wbqkemSHjmGIBEqB6lVSYbHcXMa00A0b1xxq9A
EkWyoHVHoFKx7C0a0yfwhdbPqTCqE0sVQJSS42P9rYHj/jHIvPih8tBmQ/LaQc5TIG10AQq6duFl
gwJEdE2+Dfh/QPm+15114YD/ygx+sLDLTv99BjGQ+L+7djJx4QQyBc8FU6/F2T2UuuGopmdHNE99
JZHP5Vw7FGroTeaDlIXWDXp2ULW7Sb1BO5CIoWcvW9yvJ59JN80HOwHC7KcbzUTrwnfS01aNwfo5
/p3LFI02Je/7NWnI55+7U/SuBLeO09cbDeDom8CvgoXmNgagJQFG+D5NsyI4k5SGxsu1jcfYt6gy
kUpkgJM6GoCcC840rZ0cnmEae9sxjR/IRRRNUD1O3gXuQwan3UyVAG25d1OrP9ZpimvVjxUVDuBN
/s1uovTS8tRYo4s231lBNbz2TXUoqlx/Br5LfmlD/BGQnMyqT7NBkwcThdXPOA7dmllmsgQ1EXIU
9BRNGAqnvbI4MfWwjVVVWKgGrQNyspJrpSF3Jkoz0WGN3/w8CdODBTbWRU13u7QG2G2wmP5Q5jWZ
01+GAUaxyYeWpCAZ7v6DBf0tzbEpFi1JUaagIR+6v0xzaMEYKsLnqGryR7CTLVrLQbN82NX6ygZ0
1ob4mROlNdIOtUERtLHSkm/AkfZNShAImmXwbFlJtBv6ugNfApa+aQa4JpPHvHbwpa5E/RA2O96Z
xZKUJONt9JDalnYmEYqx7R2+vQCnTyE7tuxRLG2kRrYseNa/oCbAXAcNOrqCwuhfuGiRQxNx88Ac
WT3hl2edj8HewgX4KzpxxMaM++zgVVH1CMyjEf+r+JX4f7MQgRPuBqnppwy3fwnoOV9jgIatzaJF
LX7syhMq/Ks1+uLalyjXH5lC/XRFPplGhgzXWS9uTfHMnkwLhfqpTBugXQ5W84JCPGPjOFUXLqNs
YOB9+n0d9jl61sLioOFwtgS8rvloDoGzDUw+oqPaTdA/maYrYDon35EhOxcOZ3+1wLgszaZ8MwfG
loWdR9dYs7xdI+1mZ0QKYCZw26VEd+oP4bqbqqrTnYOi6VVQoRg5NO0QNAqZUewdke5IZquif5pZ
akZLnVoESEiD0wY/LWBab8iERCCRBKyMDYhIcDujIwBAUXsiWCMghd7XP2T06z+vSU2GJAOQXLKv
A9c9R7zBW++6tXWgNHW++hWoxcVNSusZ+Mp7U/1NBzEvd7lWjLgz8/pX3G6hHL2LbsyYMvPBV3Vj
Bsh11MkM0TrAF+du0IGCEFmcf+Ust3eOiXfzUc/drxGwJfFP0vcrtJi7X2tNGFucDf1VORjuV70G
/UJT5HJNvnqS6Btbts6afLOgQj0wGDA2pE1zHENkmYKBW/naDo62HirGtqRFK4mzGjrAdtKyAmnc
ytFRGCG8tlhbBZgb67hG/p9F6jZNXQWYhv4xLUDfhG4zdSOQa8ZKCl/bkTkZTj737rSOVYtHjPJu
5OABH0xMuYJ4bdUQWVa2QeIvnAhuSWFJVLffrEmIAnG5IDYWwuSwsm7TmrZxoRXoxZttCSz1ZdL3
wENT2vpT2yutAd73Gw6XPGo3ZQ+ykdnfUhZIiOC59BldWG7wLJPu1v/3/YkRJmKRvSnQxOLm+hYF
NM1L2Ga4TUbjO5LoY/1SirMd+PJbWo7DJe21HyStGTAnzNhhK1qijSwGolDs7CefaHzq28a/jpl0
vjDAo1LkxOPLsA5knuxT0ByVimIiK6r3IZcx0sEcJCKzAu+BIKSgtdbWQKEh897M3y1THian2ZyW
ZDLLgtIGR4/AkWio2HdqVUhNgGjHqZ9taem6zVPeKHQuu7OvyoraHjyAY95YhY6crIbQta/gb5hi
kZUbIzEQed7w+mn1GatXLRS0I1nR8p9W5Jy54aUfuq2j6krnXzTiU/6TrE1RFmZVCShGPn8r6Zd0
+n0loaRf3VnverxZ+Q2+WyjsZBkJS6D4NnEWHSpln1HK+IQCS+uch/r4jDZWvP6FqbMiZT1y+9pm
4yps0JSFBqZGB4ghvodJ24UoOcHrVrDsQnUraSUlihsE2OdVKBvYx6sRRa1bMi4T2z6lTvd9CqW2
lUXCzraT/fu2k1JZNMgm3mzNMxekUYOmTT8E7aC2b3NgHdtF0hzI9U+foS3G72TPVdzPH9/tiugh
D8x9owqFe8mbI82kWv63rAvRaY8DJvrslNv/l++f9igk/g6KJM3Wd5s7VM9MLqXbowJIq9EoxWMc
m3gdXZEnC5+QBHhOmeu8jnqmI188Fts+d4EbUWYJXm09C5zZeITqeDl9ogGFccnSZFG8q6MYt5Sy
DA8WEKjPBRvDpyoESxbTok2lViRCFgjvhInPAISLICJqNfSdFNHKC3ZZ7ABGzm7LLbgd+a+irf/K
Q6d+HVKZI2/rDs+ah8+Riay8WLUNDmBUfx87A/1G/YhS5xoXuA+ugy+ORtTpk7TxztykFf8W9zpg
440g/jn23qkC2Huw+L/tl/v5+BylUbKuoxJsvnYDiFB1H+bLEY89mgLS/ReA4sTGc3hxpIHkNLOy
8MNuVtOMf1pPsaQV9esCzfEmKDuXRh6Kq2OG9g7U2sYORSfFtcksc9mUuXwDBdke33beX3k5nsqK
9d/BpactQ1B4X/ATJnt97EDuq4fBtuqyDW6UvAsNhqpqbm3NXIMikePc9JtiTKI3IFRxcMB/yKvO
90+/x/BVEjL06mLVZWF/FmhlPQ9q5gqwGhUN+x+ucFi3IhmZhJ4xbnXB/yc6PwYH0KebBD34wZaq
IhiuyoJ0TVvCbI7uodiHAtNeszzqB3R8zdHVJyGTjBuog//8POSR0d5zhE+3xK8A7ILX3gFFdthI
fQxv6Ar78BlgipfobrascKRYBi6oZHSHvRQ1EO702PavvO2KS4DCXVqRHL+1/tW0u41ngJ0CgERc
W+CNJUKxiWnuyY4GB8+1paUDq7+WGWxA7Vlu8MLAl7NN1A3jvh+1GMAu2I0UZo++Ds/3NtOK4ps8
WxhxX19oc/oYpQhf7HgMjpOZK4cd08FkkHTgvVq03BcPGXsy0JuD35HgdtD6bN+4IKW8k7sJeiKK
2ML5SjlkdqOjhZeD1jJvPTSsf0ahoCg3cDZVEDmLWQEkqW5bpz47jwbK98aMxQ9CZ905zBNtGdeJ
9VNn//NY5b9VjpGveeWnR3S0m1c3ic3F0BnmT9SSnWLZ2t9Eb6VbH+A9uybP8i+61X4PVYRcqwAt
2gu8VvVxt0fzJxCc61a8AsJ5Wwzl33gpebIA4XGNSvQJxC3I5kdpjptALUnW98awFSMSIW1vsysZ
a0bZnss42dLKslFRZnQWcBFF6x9Qm/8+DJ5lZ6rC3z+Qhn2qaWlWQ7CNBna9c0Ml2r9EGSO0fqJl
BrvcTKdgmc6AhPq7K2l6cqJp2gePMeq7NmSnW/lf7ij6deAP7QH18+2BqwFUbHg1oClw3jElfUxT
sqI16Wk2u082s3q2vtFMMW92mncmz/uN5nA0c/4PYVfS3aiurf/LHT/WQgiEGNwJ7rs4SaWfsKqS
KjqBaET769+HnBP7+NStM2GhrcaOYwPa+2vo+BMGjSxw70Rss8WZnXYitHVK2L4jreHUk09UtwtW
W2p74eE85kR108GIFCC3/e/+8wvpM70G/Xqdcy8ZISdoQ+l7ViqggYsB3z7LrqKNkCRZ0cTMnmDA
CSWjJHv/44jBGMVpxFBUjzZuQesy9cBqHer2jbjevcXb9lsSqmDnQah1jppl+0bH+qm2TX4flthq
u07lzHS8SMXbUCflPezM+L5mRj/T64ys/pCOS+/SAJrMOVwpT3EiHUi6Zrm4G8j4Cux95kNqrtrq
g/t19ruYm9sNvj/TmDQt3v8lE0jYPxKBNuOWDe4YZErxzq7sRBPA4r1gaLw7PA2oPbzVkwPMMJKD
PoPCyudZBvCSgHXiWsf/5zBLvouhgt7StIQwaQ2v8cxKIFyKhaSo6q0qUW+YWuf41WoELMCVrMmv
0zC4xnW+HnKeRlhizvMcwnBXHeemPiPTtzeLRnNx8V7gvpLPgNYo5ry3ihUF93N+0sKWobNI+umG
bqn+XsBgriTOTh9IaHSbzCgWBDYEp5Bwqhx052lImjkZmPJfXTIO1S4mcwqreWR2i3DYCZV3+KZM
p/oQySZa5cR4GNviM6TjZWCvIofE2wrPJVCooE55UAb8xG2g4XRLH3oDdIF5gac6kNWqn7jLNysB
Q6iD7q0bE4ppuk3hhAG3TzjdnBbsZVqtkgQM8WAo3geVFcdWZPJ5Td2weE5xuzsmgfXedaN8tlUe
buANPsCVBZ0ltcBmamEir5sV/fbnL6Pt/uO76JpIRjPbcRkYEeYVuUiWbAwHwGfveOKK8alV3Ngy
C0Qc7QJZGXiswDZMrs6xMPPgPQHzyM+ek13kCDPKtOHWoZYWQWIdutFIdna+YwfjsTczcfxdBwzp
q3VSVQU2Tcj8hh6yxfqgm53O/jpTz1W3FWIHD+W8l3Mc3m8hOHFFtOlQxblppkOBUgooBL250k3o
MVfLP39+zjU5yzJd6lgEjFXXsx3Tu/otO0XH4s4e7TsWencpvhOHCmKbO1Y1KHJNTGUxXa71oSH4
3KBAImZVSuMFzFbJU+c2MHsIjZ8BnkY4CW24RkOXKrKL6JtRB3xptSbbtk7cH9wMylvcBu/zAsd2
wp9pKJpNIdLna3zaGa6mwWyuG6l1nNP19bjRtkLgq6kzi6jsAV8DBiAIk3zHowLXjsKAF7Alkqe8
iX/Gyg5+GsVjlNj1h4JoO0T10gF2KcW45Ak2F3/+YLEhuP5mEuoSb/pqejDC5OyKPCWiOO8rgGDu
WPnUJkl6g8eDchtHUOuPC6R802oIfLcq+A8w7CGEjQ9RhMFTXRbNM++R83PNFIhloA78tA/43o5N
5LmDHHLzqSPedEwfLsacTkvztXHGbwGIF6ivwRscHGNsJwzyBJpGtJaM1SsUkvhz02aAhk/24GBU
z/BYEuxziDUfOexL/Dyjv2AUJFdpOkhrljjusOXhOGypLAc8/RRWu2ZTWwf1ARtXDgddhSoFzT+n
QCKuzIDmw8AmCypcLaeF3Bpc+JnXhWKBrx/1edPUu7xSNyVlxpGAhwj4t6Ix9g95uwDCNsgWVUZQ
IgvYwUUeFkpbAiglr5NrgCJr/zSkG0qYJYYgkuh19BhSButcGSNeXlFoU4C/ejCDtl0UyRDPCKfk
oA+64zRGQi7Pt8ugXp67z2P0WVWGeOdc7q7iuun1KttWHdvoNXVIH0QVAdlostBcFGVvgDSHF78a
o2N4qBl9UG8gQT0NqdqObFSXfnDXtOF8oxyQJapwR0fYtqOILx+iMJB+0ifNT4jCuHHWfEAslvqO
EVU7CYV+Q8xGE/BFlBPN3oc8JDjbsuNwfg9oC28iYFeCslCHSXxxAe6vnHnFqA5hSs1s5eGTWEOd
8zHolLK2xtDSfUS2p9aYyo84jl5LL07B5LE6lD2T4VgXkDYN2j6+i024gXnUMEHlrFPksZziAT6L
7UzAWebJZg0MwypvPBhOy5aDEahVk1t0X1EyrHuUdXcwAWYb2+29TSFktktYMm0yxM/QahsfBi9y
ez6gvg916SjrTWA3/urB1z+R63Nbn4HAggK8PtWTrrrPMRsS4XiYmlbL7SAR/rnreqGLoRenF7NO
p9fTzgtevPPT6bnr4v2e3+rFq1ycJvrv1VMvXvBiwMWpXuv8Kmk1xp8f1Tl48dIXMy/+rN++ofPK
ELvlmz9fXol7zU21UA2wcMsnOOD6eg2Jw00xa2Igk+8EpKL9pm4UA9Q1T7aOaT8WaWIeTzFcmqNV
X0qoUMaQll+oKDXnbsLIPCdxt+EpyNmgudhimDkQgr6F/S87xthy5QHB76XFj8QwekA+pk59kAaN
b2nQQUm0haDAV5wGuNKIBDsOHRujuATPyUQSMBvicn0eWBUZ3QeUroJseg0Giq8vUwsSNkjh4aua
P4VhjDPJ5RNE2ZNZBgXzpyjyAIdx+/oJGZcPj1ZzLfB9qkS1WTF3cN0DHMar7nRHP8VgE2ksDI1a
ABiomNtWBVcpXa3qquhzjh6uxcDPsat1QKY0FnocfoLOrGVZuWB51h9KCXR64wblHGCv7nBxkF1/
auohKMqVc3uaoYfouWMHSJ+vFPlcwXNT1l2soyd209oXE1sTaalqWjyojXBmeCSr41WJ5CIETaBM
gupO4HdUQiMNGOCjgRwhDr23toEE0nF90PGokHjKrsyNsAxu+zzI4z0h3s+I2CA8GUWytlPLhNxm
Zd5IZMNvuIzpLkjG5VVcNwMbfyKE5Nu5nqAPapqqz0KL4PHODHZmB3Ip7HtiUG6jAALI0WDAi1Ti
zgkwr5+7OZrTIYP11jh5fBiHU1SfXnShigdz7RjgQx3sEmvwZQcKpwGM/X1dwpgFCo/9Flhqct/y
FijQAbLAdTpms0rBW6H2oNRwajNRzpQdtrd6btejaFjCa8EvyxTgJGFV/4Jpdf+xibQsCASbFE9I
nFncuXrwRB0AAjN55tw6w9BDwLmFW9NeW9F6garnFqDgqJRDjkVWlgMX4DxBGglSLDrW2uEyB/4Z
VBQ6YHLStxsCWMpGe5lqT1VFKYVGYf+uPU91XJ+BqQ91SzOIYF84MopKIFxsILcO3R8CMdFlmXQ/
AOz/S8rnpPCjtYH4pJKgz/ThpPpzbp/H5Mh5Q8EYTw+xkdyOk01hbBg3Vlymt2RqhWjpPstR9NFg
0dGKzeTUN7Vq23ZW3E3GmZEyD9coo4OnegVIZlYli4rZ/UOeu5aPK6D6Lp1yPzaolEIYG75RcfsL
AivPNIcjT2ACs4QUSHNvkCBdjn1h7ElcJes/X4zta0K6ZVmMc8a8aQdmuu7V/xICOyAkqqC9y1kD
GIcf9QG4Ky1ZBDxp4AEi3E0WehU8TfPqKAo6zomTiSfPMYTveXXxQXgza2EnFPoUas6yj4fvkZTM
t6qefQsJ6sxkMH+4LuyxTJ6AD+J5FEq2SYPLztCxPX4+dTlP8wjfilBubSYLPDW7GdufBsHjoYV+
KOqORud9l7G9EKmQr2FDsc1PVLD1LKO+BYYKzyIGauNF2rfzEwmkmuQkUH/p92W0vOCFUPfpz58i
tf55S7Ndm2I7C31IE0TOq72sF/bhWFV2fFcnkE6rSygON25/H8gMjAAnVEeva/pdLcb3gal3h9n0
FyTHJXQzsuRd8TB5LgKk3AO7To9daXprlpnBuud1cjR50c8ZrIqfO0zFx+35LivpOjD5u+FYzSuJ
PGhlqMjblJVrvbTesmGyeRWdjDZeWzYLPSoV/aPqLIFEhwV3YAsb5Kxn/U1oR6jhS3MEIScu5rlX
5A8ZvGVviqK5qzsve6BJnz2U3Fyo3gjvdIsJU6DAS5tNM43wcEleuajozPUEY5RwIJL1nV5MT3Cd
iRsA8TAY++C6PWGUTUdWNxlYfZCVoCcMscYUk6jI553k5gmfrMfqDgMSatMEHq+GAZc75jjpHZ4M
0rtUmPMed38Y/fE+nJVpepsI0Bd0p2ia9C4LYcxiWqjNID2LIYaXBL4FNucqmbr1GOa24LoGXrqk
9TiEqFKMAFMEfDLOwBj9chaHUhL3aDM7rcORa1kHkYRg3DRGv+BgVsEWAjwvp3cTjao41FkFFmzT
336q6acpX9tFCZhDJfEk0lgQuidOcFNMLR06H34XO839mgaeYrBjXAQ7GpvmUjLD9RNheY+xbGd2
UUBGsOd0Y0IAbK4Gt3+JB4B5JWQcDnpYEUGqaopHmUk38FDBVyLrt2forwYGnzC+touNpWV033Uv
9J0VW7pBnEJ6oXiWsfWBbA+9y5sMdABbNjNNh57iFMj738UzFf42HriwFSFtBdeU7C/RX5PGMHAJ
0+NJ4BcyYCBftsVEy8ETmT+klbceIy5By5naWs/XyICxtWHNdYq5USRRLq/iOXjXH3BFM17yju5h
+Cl/GsZ4A+Xx7iVLBPSjHQUQfM0jJPcctczj0nwIeyv1oamNRLFlvTVx5z56opF+FbTee8fjeV9H
k8VVHcG0Lva+hx72cmM2pA8CRchFFUjroMwaKsBt0K89j8fHBCSUOUfGaZO51UuWg8AAZ3i2SyZp
TX2mYzyUYJR3JsVm8a8OllkFKlHTlNOpHqnbF+sMJRygBlbgKvs1sCpBxACGdZboZGY05TWrOkCK
U5/qg8rhTJlKBhq0WeXRvDbtZwgYq2U8js62b7izjUvBtrqZSjgHIj/6VzsxCNrtNOg08mtOpHt0
8Nytm8pRKL/VrzXJvTWZkpDB6LynVZYfdQ7yIxZB9hyjVHb0PKjXTCOsjkbwwar7uU5i0pQPc+yf
jVOGk2M+JKqyz/kDs3MU8/riGMgUtfGDzWD21SLtGMOuJ4Togj7YpkOwWSzDz3Y60ffyQiKo+4ur
keeZV93nDr2Ebp6XHWUwzP58J0Li7zp3RTlQxNPTGXR7TOs6K+hBxR6ot6S9i+KwRKajZJA8EqL8
AfWdeTk5GvU0f1CZ6z2PZTrMk9Ex4NhprXADC6EhgYPNyzcJ8a2NK6zPkI47NSh+tdXl86sO0RTh
FsWi+6s4hxvUEX5f896Dd4teQ8XmgkbWGsBXbPMkiGsBVIZeYEzfLDtgn1e6mbr9s0dq79amSXOf
u+ZN5FXlSxsBLTiKbFzoZhlVyufY9d5YTdg+4tI50/EallfboUkh2zk45UvZQyAiLQq2071OMivw
aPusmqiBvnG0ahN8gfN5zPu7JE6SVW8NcA2Ctoa5S7L2JoEk5G3mJZ+HBk57PiNNty6ZFJ6fkc7b
QNf5hx5yikWu/carIoaS0TQkhXfqGsw65YtprfOCwmkObinTNeHmQ9wywLMj4z5mdnVQaSGAehXu
qxGjYlu4EFtBjXu4SxPnO7Ui/hqCRTh3QV3cdiMuRxwSO+U4uq9Qc3OWPFBLwE672Tl5rkKoXemM
eSiQ1mNkbFe6ee7Qg3VvCwTISndcLYDUaOZnSYzyM5LIm9gab9REC8ZnTPbNpKeim6eztmBgpZly
cY7pjnoap8/0oRd9v7ZgJVQvUqhe33fJWN7jaU9uginfz5sBqrd907Wzysys1antZO2M57Bn1KNB
dmnXMruFNCXM9sDHgSa0S4ElVVG+I2HlrE/NVtlyXyFzAIHpaZBu6zMvEEho8hL2cG456U9P3aeR
EWnGdVlEo+9RYiyCSHQvveOuNLA3HYmFjWAb3ZVl0m7HxKz81oNaDx4u8B9MDPcGXgwElRqkCeDV
FP/gvVhFAhQ44J2qVQ0Q7drrc/Ekq3GvB4xtmEEFAcbF55mxGSbfQLbE/jPEJqil0S9S1y95K4KX
QLQVRD8del+50MUEWLE9UMWrjclDsUE90T7Y2UgXCuIw31oXkppOV5avMfIRZYtNB/UeutEaVjJK
+AbkhLnTjPlLFQLoOhbVsAKNt35JAVlyuNl8b5HDnJuSZDszqgjgz6izVlnzvZcj9U0QRZDzCNsZ
7r94TpvQ2iopImvO7T658SroQINHtY1b4eU75NNVhXSA7ovrMrTmyu5vXQ4KkxNBAwVeeoYH9EKc
Ab9iHEc4fn9v4Yw566jV3NQW1P/rDCwbZL6t764x3OaBZTwIMJc37SjzpWN45pub7A2ntr4nHNDP
QM1y0AMgj4Xf1clPwm2TcFFZovYjaNQ0t7pHtHC/fmNBlezSqMb4Ns/Zmo4EuWfcfmcddh4dnOhW
2LuOU8HWrbeDio36w4wg6WpAJnnWkFRBFqYR7Jvux0YMQxuW3dZjFvoZEFGsjwEYSxznwczHj0Jw
AWs7wR4A+O9nRcjTzakTCK8F0KXeAm5H7IFQnm3yuupm3jTYiQ15GHuCOx1arl2l9ww6F3qmDgEX
+udX4h6u9not83+9kl4thuTu/3ql0wABqPDX3wTHsQ8HfFRBmbm0Cpjo2tPBAEXhdBZAFxYavlNb
H07t86ARHN2L4XKYNUMdX0T0rItRUK+dnaTsksp5YOBSLOTkM42tDdiFafikSjfc/j0uYmo89nhi
+128hijulhZRviBV+I6vqOFHrIQlCg+wamC8SIV9nlfH/T6Z4pAshRV2Hb9CJGz4XTwa2v6+BtL7
NL7B9oUALAVYvRnZ4SzDM7kfmyCWNHBDhuqUFYolsQnyQbpNuqbZN12Om5s+DbUFj+oFSN2yWOoY
zVPx2S1GhkWcKoZUenw579Shh+tDRYNqUcJlC/IGMPXRsdMY7dFzesVsjL7DSj5dnd6LHlkhB4sX
A0t0ldfB/QkijDtTHYJvXGlAsY7pg5jgx+fmRUzEq7Az6k0GVyCIkL7VMqmwV/PqFw6frhGbRNBh
S/sGVz7p67itMrrgVpmsM7NSL17lYkeNbJlSdXsLBN53VMrVi7SAtwyIHSz1pLIdX0Q/MJgzW8U9
GdixaOoYvD+VL2Uixp0+8KQb1h1+EroVlYBwpU0G1lYPV3DQiQoEdBSSW2jzjn5O1MG89CCE1hrp
/DRJBzmtYbig18NdvFg5KIQNnZ9z8UZGUhyduiMoG8K0C5oVNFy0kD+eCTPP4GSK7vMBWzgPe7W6
gM9TbYeLULZknqiihbZH7YSLDgXKmYRQ8TyY8Egp2Burkud7DnyqvfBgPrylsASyF7obJHTQmo3r
aCuK8EEP0BN47yLdk41qESjPWZlu3d6Zrv0LNhX9mxBhNTMHQx20+EmTV3LeARE7ZxGvjkPvvpVO
YzwBuR9veQ0vF91UkIVYAGYIDiQcPJ8aCj2LQNqQmJgGO6M4tl6e3Q1j7D3Cm9mZBukF89B50y29
oGPmbKabFnB9pwV10yigKgjTdF8vqkPTohJM2bu+b73H3L7Rr/z3d9l5eGrTi169S92EL25y8S5N
CgIp6A6nBW1UQMsifP77u4yjMZilcdbCvgvb8yRX710qxqXeses9vo7rs3+J9eX11PN8XHNh4OQ4
qBh4coCYCRhtDSnBcGh6EHKH0N6Jskdh/6vXEN3kRpklxnxm523x2rnM3pR14M7LtCpfk6b4BRgs
7sbxMNwmBSrwUJt+LRrhzfFgSDe6ucal8XNqGyTYn05TsR345TSiv4UuWreBBnGxxgdAtufDCK7R
tihbhy10ED9JGDfo00iZsoJT11/jCQE0OFBIi5ptTKHcUc88A4KOsD4GwjT3JVK/Oz55DqU1fgZ7
XP1hEgAd/3AZCtBQy8HLV33uVkcbVKU1VGjxnYjgYO0DnVcfizIr152A2Eo0aUr0o0CP7B21Bksu
/Qzq2Xp0ArI6LsaJfxqol+g7d4SmRQQ33w7JrSK17kRelM9d04H9AjRKzAhbJKYtNjAfuognI1DW
gG2KDZviI/aw2PQOb2KK6/ENi8stILDc1zK4Cryo2DLoRgvlnpVxB1zugL6b9G2+hmihXJrCcYEK
hScHH2xdWBDMoahOVgmv2ZwnhM/xLKRuVUTVLeQP6sOk1xh4seUBt4gOruAAguK9uRa0hlZlTEQ1
d2u4q8Z9sVeZzHCHmk7bQkEoiaFGp2P2kKO7xMc6vxgZBcMetelxrbvlyMBKnCZfj265aGZIBOfz
MAf0xNf9F6d6kp5OJNAOg/XDNpQDnPkwzOxxaNa6ObpDgfKyY/q6mUuGCgR/Y66j7q/G42na+Wa2
7ud41KDjGUh+JapTI2vCjfCG8RimtgGp7OgoqTcedUgfuA1yDQfv0z/H9JDRYgDzQh1urjvO03B1
DHx8bb3lOZZNi/Y5eWyglbs9r6R6aR4t6KnAOj68OS9UxYzvY6TGzyF9FrpUwAKefpyX1nGHIa85
kkrNdHOMgfCH0xwux0PvDKdVdI9+QdpOkEVlN2sd02vpd1gM8caF+u/+vDw3M+Mmwu7r62PRIwWD
alZsDxeflF7agNnTCpXIEQox0Gowq9DbJpkAKBnEwu9sJJu2i+EmCimzWVOH40dcGLFPDUBgiAvv
bBfA39uIg4jY1QZUF1F72NeWKpeRhWKJ5F05k2U8vpoNvS/roQtRx/XB/I0hQsQAo0kK9gJlggEo
CeLctYm0lqxzYQFdtLAt6wu1MgBHve2rNJ7n2GqRwu5XWQtzJdvqEuLr07rPVswTcncRS6cxA9TR
zSK3d3pYNUmQ6TjS3sXShFEIdpXjzOOQwkYBafCzojZeiXDegl6R9zGpt9IdxtBHIgL5p9KGm3j4
SwHLATGlNtoGEKh/D9r8zcPG7U1B5hHst8i6qaA5YE7iHq6RF0BTxo2vtDSHDqY63U7MGyMdy61b
QkPEmQ6NNJ1/qw2S6/STDYa5bRP8jCyL/qMQwpwoHG03VXe8NB614r9W9K8nhX99JuIwgf714KCc
MNF8IPWyO4/7Xew817PTahdkoK3JjwoA18eeV8Hhq9VOLSPNPkok9U59Uyur6gEGsQovOxUlLaDt
56j/0+WpZJmbzR7o9PdRuztAg2ItG0KPNhxUZopk5oLBZI7vw6F0F/X05i9gnmeA5ykYk9CEYnlh
LJKANfDFMdJD1LnO3WjLD1hwkDu4AKc+nnaK/YAcy0LRLnpsLdx+VI1bbPTWpIb5s8iawk9KSCmZ
dhUv68QKdmGW8X9JFrJ/FP/sqV4Ft1mHOB5h/KpqBV2iODHqtrirIR/g4SkuN81vdUveomTM3hNu
vo5NRx4c/B2rLm+TNcmi7uFPA7B3SG4Gk5b7vAOTCTCwBj9M3Fi1K7W+XVJbgU6ccrU8x0qgozZF
2dxmDKy4PJMQfYkT+phDldzPoGYNYr1lnZrnXujJMR9Yoykdp24NY9/bRnIfox57z7kVbLLIKSBf
gabuCOyRzVEDpYtzzOjkD6rKcqdDgapCMCRmKBEgEe7lDqrXfcygLImzwBwRbL7a5+6qVvdRHoFJ
CIOj3Z8Tujb9BxjRAQqRMUiv264Hc/erf1Kk7CQhY9nepiaytNak21Q0wLcFsoTaamOmHKireB0p
ih9S2cCx8NwdiDGiwBnUZI/UxRxGs5C+r4tu3idm+y3qmLgfyCtyVu23Jsjbbwqf5Myp0natm4T0
zs6qPaiLTb0MbiDfIDQN4eHIO+hZqSz4MqnNJxSaEl+HZJ5l95bzohv6dYa6v1w1wq11LghUiCKB
L4pUqlR+jY3VHijUaq/PkqnHy9L7xEmDlW6dxukpuq3HuV3xJqO2wlXWGJaFgDRngczNq0VtIKBF
/YxqYrOtM3NA3YuT19AY3h1SiTtaRuVxGJGcsLuGvCZ9R2cVvF920OUQjynN13odvawJPtYqaB/d
fNtZqTEukxFuHENi53vDQC2sEu2mht4dOeiYPuTY4OFOMAl/TINP83SPnpxLatT+NDtPvQZGydOy
RZK769GFofMgepjZIlc4SNX4SK8Zt0bVODsZ4r+oO3j2IxxBZbPiOlrS3KEbz07ot99MrAl1ds6g
kP0vaPfmde9e7PlOOcY3mqdWTrYcAO95684FuerMXdMdUK6GLq3Ar/Wq4++L6E7mNcH1IhV10p3k
6RvFRq0HZf25GcFWxMM0ElrTw/EUb6d4N8X53+Ln8cDZXoy3Ott8LkYUeQxXGAvReqd1zuP1+iyz
I7ztDHV1xymyeWjnK1wTBgjm4aq41MJK/Ksnsrtho0WTUtVC6rmhSKWHezvixXPdR8OyF9Ta5FER
3Wchrf24d7L3rxGeC9quHhEgkXOfE9iT6BHQEdwjq/iHNSRN5mEv9knguRt9iQR3rT7qs6zPn8DW
cjcdMdpoMTXFNKzvOkgnfQ25iOmL6tc0aQio7HHsxBcBnqPgp+M4UTo/uWjCErqYJyCZLULtsimM
MjuW9r1WWNKmmk3cZ7fBNCyahgnVOwfI7oVYMfEGQHfVcDNITxnfypyFa2heeNhdjYWx5X8/2Nw9
APVbr85xOweqFUKJIbRooCuxZaWAxG29jSooavhaglnj8YNJx4VpuWcd1G19xuWhG1p2gMlbQEl6
U40OvUnwrAclOy+0565VpXMd1AdgmNEDpy2nrdKbMIEKno6jdg1RvGmCoO26bWK8+lcZXu/JyUAd
FEaBs6j807kOZ46RAbjQuYs/7+GHAsK9VQsxk4iIiXE5VM18pCZD6TouHUjhol0aLax8rcDwQS2C
aDksQSAG0vb+yA2+sFIJEz7d1l3tMFQHfYZrYbPjXj+Lda/ugCr/Z69ugg96X7EA0PoUcMl4+uFP
h5y2E6M76MwZ+IDBXAcpk/FNW3g4JH6Hx0Rc/x3hxwkevWYACkNnFtkz7ZRFRjuHCoFUK900gVrb
WfgJ+hHcpe4DeggCoSqIBUJM5XxAcr6c54GTzkLjq1sJBcGVcsRuU4/U7dPZaE9r5NmD0YbVyoOQ
6HYAeIVI5NhdmDuFdG8OysLzRgyQpD5FMk/OZUnGmQUXeFBKz/2VpNa+BOfIL4LWXFz0A9T913wp
4ns3GvL1RbeeeNFGFdLvoNK/E45mrU4vAYkV6/Rm9CvC5bHZhp6NquvX0qd32UKSe+V27PVqhm4W
+g9BQTNcWHkVzoYaSD9KmeXDQoEc9YGaTXBIKttXfWGdQjqeula4KTPsdc4d1TSEqVouRgnZCG6O
NgMeD0E398AKGVrAtqeVwRYt/T8/vbj/4PgwbnqU2o7FmG2Sa75ZL1hq1UAS3ULQCMxlmPceKQBf
687hHTaSDKZr+ejNU7tOnjIP4A4B1sTPEFalILH9GtrmGVuN8MUioZh3Da6AIY3SmUhRGrIHJQ7J
pDLcU1gk1N6T2XN10/QufpRT2OnsBBTRQS51U0+Kf36qIdebctpADG65U7Fwb6tpy/DV0n1RC+X2
qU9yEi3xUAWGFyoVR33wausVjwXtJqaSbQOV9Tukm+GzAGke1GwauJ8wKKmmRCUfUv4E17H4QXrb
g09OMdzEozeAFUyHBfC3xjO+z/vW48mHEVYAPRrsoaHDw8CivL8DabfbOGSAkHEMqF3AMwIu12ju
vdwz91dN6G+O/4IQtK43CTZzOfYGnDLgbWxLC5y+f78H2bj+73/I/wWkx1cczxUPPcQtYAhA9lHX
wa2Fdv2y8UYQvvu4fDUVXYS5SR5ZM4g9fOu6mdFimDtBkQQwZ4fBMyn0msjeKcaN22dW+cMMKzzL
9uBBuz2dt3ZrPWb2Hmra9SswDluUUYpHr4+7rcgZXPZGwv/l+0ms6/0qdkCg+cAWDepoxKPmlTwr
nOZZKIMmfHCLakGb+KHhNIbwVK6+hSZdI0nqPjcQqNtajQ3EEAx2n0PIa88VDHy2ujfm8SauhvJb
X4PwaULwQI+qRjWuhwBqhg8NFA5vazpm+9DJm7kZm9EP6o6+zGz71ZVhuQRVst70IdggRlw+6QHS
RIqEwjLyFk4k2VwJuHYUfYoNTCbvKWf5fS2icO1KU87OMSQWkhkz22Kth+iOoU1mnk3ErSWiahW5
NYHRLMglsAR51wOkyAcoCUnie/BG2nu8jK0lAA/9Enr0kY8LUqd8SMg9Q/AcoKqcs1eokS7w2IsS
mAkjEdeCxZxTDfyJmZA+muJ5a48L7qlm02eO2JZRDymSfptOP8xhlAm+Dkim6KZLqnzpDYVYafnv
MqwhtMqg3wXLQfYE7oaDG/TzAHbRzsIfG/TpDxDiwmIRUWC9g0kBOWbBe+elObZh9W1MoG3pQHnP
L4rUfKhHg89bOVTHCsznlRG53rYZ43EXIk2wcrM4uyWpsQst4IDCqkz23TBvTKfdN6zu9voMHNLP
Mx2DegFS57YFmwIvU1DdgLPDn6+btsbdTjKosA76+O9/bOz1OH5yE1nXxIXzH7jcuhdqkDKLHgDz
yHa5cKyDS5t1oU0DdXNIoJsaBfAIDPKEHrJarbM+q+9SMKaOYShnYCK0tzLj/UJKu70NU/zP9JmO
XfTWDLafVctnysr+n7Qva64UV7r9RUQwI173PHp22e4XooYuBGIGAeLX36XEbap9qr/TJ+6LQplK
iW17G5By5VrhY1Z2W1cjqyBNoi6TAn7N1mYLbq59CwjyjkZlq6p1HYCelUaVKc957uYPKOcFgEAB
BR3l1qlNbOumcX3+mIlBHKpS9mvfkfyRN4W6+DX7FtXFKuvN/DmSjX+fWfEFCRTjizArfhGGF6zI
zLxW7m3wT27JbJAuQulTMh3J5MnwZ10YLjQOMFWvCJUhdprrSocK57n3FdCj3bGMNC9qJbf0RAD+
VayZN7GzT9+woV0DrJ4/DyoJbrvG/0pR/thid60neVa3mqBo2R3bYHDFFeCVx8IF83IcgQ4bkqz1
CfsoCChadvlq4d/fUQ2Y30wbICecZkKkLaheywmgLDMa2p3JepQRe9ibnFGu6p2tPsEBQzuVFQi+
QFIeWWHON8t4WVjf7bQCmN4K++bcxd4e2m8oRdd/9TAJmvtAsK9WHkCD68MVjd5XFL/j9ZqY3grD
nk2aRGEfLjW6KGTAmYoAHwkDU3jVq2MFZVgUMeIKFDzFBWg+VA6CL33BEmj3nQSZG+Q0SyjUsP5H
aHj1SrUifjaBdoIQXtZcZczlCRm0cQ9NoOK+ibiCqmvC3oTMblheWT9BzQAAFi++ixyFE0FuRBCy
wTGai30OsEVjdi5wm95NAE48eEENeAy+v1+z2juK1A1euF+c8Fd2r7zLvKusAvS0OZpFsMI+OtyS
z48BNY/HwcILM9v6k2O9+mNa41w8dTSz+PAw/qwi5NKhW+X9ADvnenIG/2tTeza47Nzx1uF5csKH
g9Q9cuxPFFvwtF7VgQ0ewsFtLqZuqobJbtUbEscZuBk1qZnuyZpDJqAahiIW433EIPULamN7N+aO
3NB/Cv1/2F2+Npua3YHnpr7v6PsGla7pfasG+o1tNGX9ddmrGU7Y7EB0MKxp11arm3TwnK0EquCF
1xBq0l9GV2BvZYdGCaGbajwabcVQr2GXxZ7FdbObr+N5iXkMegHNshiELh3oazdxnU0POXJ7rlE/
0ZM6c98qli8GGMvqJ3pxQhiNQGy5vfh5rv9hkjD4IzQewCoHDYCWQ2BpnOqfrosN9gSaojAovni5
lF+9BkDtSKTZWxZ9kfbF6SZ/HdaiOvgRCMvGvIl2Vo2YQabTl9JK5Kb0LPt2mBSOJwtHnCAEnFyR
C2DbpI+6R1miqAgKcsnXFkfj+ttV9Zm4r/TxIs9y0Lr+ZSlTnMo8NKECNeHpoE8tbbB5blkU802i
TUfnAJeBiWV8g+cJMoa93rEv0RRIUzIQCSRpPW4HZAFPkNIEibnuxXXfbCbN90zHELkmeV4Ym+dT
CWmefQElYfKzzC7W+AHdlTHglt7LIT4OcWC+/QzZML2N5pAc7ToftgavrDeR1feTUyaPLUvMK5i0
QdOlg7Mm5mtPleMVB2PZI24M0HFEPETMxy3LKrEKROwB8I4UCLd5tZ4mkDy04xfDK/wfvIVQlVXH
8SMg2Pa+71V59LHXKkqzOxupm0ECKg6ucQqEG/XIN2hfon3UI1/CIBKKeo/7fxH7f69pDPWvV6T1
jNT4kuccxSCaOdxP1HCbQBR3tjQvuMtr+yAKaPKSjxrQGPKNpem5Fh/Oje8cLV2NWgpUvhRJBWpw
ZF9GlPFE2CYeADSOD7Zwpqe8C9/aAVqn/zUgA2AV3Dcrv7DTHzixPfIaOSlwRQJjZAXiYpd5dDXj
utioNO2+GpD67o08/RE0yGVOeMu6L8oBhF8Dii7GvEyewhx0I63D3dsuMr2V1XQeNh7IViZ5UT4X
PHZwu3TFkUwzG/1NBlbDPZIV1XOeRSlu3lm8o1E396e9ByXYDY36EcTBehzirosEjFhl7kfIpuJR
WOGdGv9zo0JCfiy/QQ5g1Ue5/wOa2CgdiIT/WAKrux/BR3yk2FBANiIAVvdTbAVI+mOtY3sdG4Z1
8F94EvzPe1AcnzselBQ9izE/9MxP1fyysxIz5NJ+nJ9tyGbvK8i17kxP8qcacIMV5EjEnyr9jgKy
5jvUZfALL9zyfhSA6AMsggqueqzv07pL14EMuu+s+WOegpIXaJEK49HLOxAmjF57cvDouHHZJDZJ
16R/sL49UKyhiluFf9pvYwJJNtaw5tEaLe8AqoODsCwo9YAy3QS//ldoSz31llU8RRVqekJsE7fk
t6HbnFnF10Eqjidh0R9lGFzAXs/PQzS6W1DGpneG27z3kLVyt0NsJHeFcN2t0r04eittB3CMzk63
xMaI765cNeAyQOrQc5/svIVeY6JekwGnqxQ2cVP+l9fb8O97Ss8KUS0FhS0TW0vHxBbsU9WZjTQy
lIpKlMMAvI+UvX9CHY1/op710Vt8HT5CjDKAw+9il7Bl/v/kA7gaaQPomMS6lHDWbg51xSDZpLAs
0+xJFV20++SnCPLN08ie9Zmpu4zTMrNms16sF2YEpY+/LpKRYPQs5izjb16Ydh3Ywwsz3hRIjp+q
vzcCbwynoWUA0eiBrp087Jk+YmgETDf+ceyeF/enWTRAPuoB1Qy55sX+x3lLCAMVyyrtRrWjg1TB
RLtNQXm8LscY56x+jXrCALwkRZP/F05zXaX4t0yzh30RlN/9wMHZhG355meSDnecbFa6TXBXWA6O
c8dN0Xv5j7SIYrzTxzXY1DPvAGVrcRgjr3ywfeC0QZOBexRubnmd/1BTDxJp90oA0bhLsWtopHmX
Y+wmiTgHjgDIUVCkAGSUpe8DmQFBJBrgFQa4HQ13SBVMLRK2uTCP4BBsQW+YtybSLWVw541TcOe2
BTvwBlwXi69uOuOaqGkL9Ls0VhQHZc2da2fOlSxqAsjFrWxVWyg3iII7mp+BEGs7cck2FOLoSzjS
COZLkI/i+qC/jzW5/pRZO2FY7DGOuXEXNhwQ6dF56YUVHAYDHA9kpgafIMk9Ricy/3MSqtu6VZGx
7wutN2RoVSC8O1RiZpcy6F8hGAR4MygfcTyL458a72ab2gWGFkUKwauo1wOq+N4UOOBAazImWzo8
Qvn9d2COwrsyynMkckvU6ulDJZqtyepAqOG4myas1bX0DABViyp9dvDCucp9QK4HKByCM8z9yZrw
3u9E+jZZBhitc8u9g2Swu+/rPD9JFr9Px7nn+/QpaB5SkV95gQwNWP3uLTOM78ckyJ5TYUHZHu6k
69UV+admNW98ncTb1xO4TWi0CWIXChqosqbRLuruHb1G/9caQAGtomQIUa/s+eAEcqS56a0e+EjN
dYR3MZQ45HVQ3gx1hS+NW8cbD+iK/SzojlopULpC50QLkEO7MX8aAbhcjcrpLq0jUZ2J4kuUTWTF
jkIyHJWfc9yqIE6MYHCQdY82NjfaoPg6LnE6jNr2Y5TGvfHYumzYyXQU8zle0IOnO2yBna6z4GIb
RbGmP0XgxdkaapjGZZiG6Qk/yZH+wKBKifeaOWFPp4J6umv27g0vxxPVj1CJSZPqTBMgFJul4oRH
SQFBvxf6NVCAU7N6/q3MhSjE9sQK933q0IB3xZ/a/mh4YgTpCBrb5cWpnvKj9OW7i/yDNgVP8Pv2
O1ATuTjbR7nTtKdfhFXkPZKAqCqhX0nTGPzeBTUpWRThRuO9ycbuhiyaniehmqfnveyPDbYTq5D1
24mFp1yW/WMItfJbUUPQrOaOeq0MIA2ABs8Oni7AhMTkuaiYfCxRlnLL6wgSfa6YXnMIUf5jWFxz
UFLo6Y1eDduNTEURvkncifNdiZLAsyfrmq3TqAKfjTnEFXS/0f1st27CqxVNmLt4tXgWUjnzIrOP
Zoqqh8YpdX+ZRLZfgDvRB+2p8vzr5EM2CgxHbBd0yMF5uqGeXUEMye9KdhotsV/8EICA6m2n4m6d
t1G6pTjkrJGLoXmoEhmvjk5IYPUxSOCnELJdMFptJHI6wGZgS7hJBC+h2TWO+yjKfyxaP3WCIyJw
pIMUXb/608AgzWJVt7Y4kY+adtw7edbfz0YUped/WkfGP7opal4Ce8L/uWFaZ8Gq5ksLFgKAD+o3
DTE7iHDMd542cc5863ZG8gium+JmKMBINqigelumM7wlPkKsbR/L4s9cBApIf8hCV/EAaLzKBQSp
baRWF5t6FKNnQAp02lEc+YXl+yvwuqvNYCO7IIwoeqReVzXG3Gs+ehUX/DhFPghxY1GA/ayt93hD
cV7wxdmTvrAf2vYaVS/mdawmdiOnKQNRMc6rvdq9OLIVwHGzfJ4J4QnnhYuncQRRo/70n36OxaRR
W/nJYQRbUDZV9glQdfsUJuDkXZdNgRePTCBzOPVRgrM5jM9OL3IxRLGWhgzP9vuEj2WYk4Ideex+
EI8kkVY2yNqv7HRsdwu3JLFTfjIlT+/cAHrYBipURgkmOWpasOfNPTKl3ZbHQPXXT/5Psa6uK+Io
bNyh0urX+axp3YNX993d0KpyLbzBgViQiJ6cNtrTbbSTUb5njYx2dLcNCxuYYF8+QYwqvebQAZ3v
wsv0JBiiJxQ77Xn0tWDW+ECYtwDvBUaVPbc6m/WXQUg5GAIws+e/woDCeh0rtgV0BKX8LvuSBSq/
t4BKecAxgIIOLsimyKSmMlSzZl0W6Vxv90A+TBp9HG8AVo283OBG675KcPKf8i+lOfBHVCWJS0L+
wMZReeZ0mxhv8VCVAFrm0kDEvsU9cMQ5bxRXm9iOq7WhTVMlGm/GbisKIR/FuW2GKYud2y8RNsBn
8tCi83J6+U+++Wpg4kQVNOilVxNq5A/Ik6gzNY2YQN242DZROS62Yan3SAUo5y7xpz9pcPHPK4RR
ucax9FfkZiHnW8juoe+S7kGhsmMVpl55IlOaQXnnouSYLGogkFfvP81y/PYPwYHBN1cDHuSAaohE
7H0ky7ZqxI67LhLh3VjOsEuMcTgZXdOpEzLwW/BlVvepX7BHXbSC9Irz/GHZvW/PFtRm8BP/ai1j
/9u8UtYmsk4GyIBMO3kNoFXMnf6lS638mnGwnZC7BbZ+i/oBaNbrKG8KH6BeK++xc+offNFdKQov
rexgep2BJAyiwEmZACnAG2Ri5qVds+pfXCN6XxrljNmjbajxrPy8uxl0A8X7CJwWULLP4tq08Gau
n+Q9a29KyOrVVlwetVCtvQ87pLeaIL1SxBwcxZk8qzDcFRPQ5Zt5bj0FOGy3Esgbc9MGfnmEKItl
2OtMThYuoNem6xcgPZovPV/h44IUkg8N8Iy1Y+zx2reP49jHAV2e3Nd8ePRAA4CiZxYeQivyNspq
3ZfB6c11BZW/ExRknZcKhOQ0CerYyX3R26Cnf/WxLzhYXXAIGMr08RdV7Nxj4z03+I8JkWmeJlSl
amdMXb+2LwC8lO9zlvDPa8x2EfFw7SbjCPYorEFrUs/JcsCkl+nLyMenmi+4hFBvXpa683jTB93Z
RMFmmN2EkWvsF3bVRFMTEA/rJx8NfPJ9zK81gwJFUAP490PMUnDcB45zx8aqWoNIJd6TaQPdclfG
fonkKLCp5KPGSlVxDcPkgCwfOKzJFzP7aNs5u4wBvoSrsMzel6JVagsVIAp8Fl5YOjvJwVPXxzy9
7+s6QXU5URUwoEgtC1Qxuglz3z0DKTBHkF/LeN24GX7ZehI15E+S7/UUe7eLu0+MizuE42VxVSa0
nwEkRI2IXp4GlCxACpjyar9c16xqbwNR2HILCoo6Xjv683oTMDPLWvR58V/XrhafGFLvnCb+/fJj
9WWAUr0O5ZNp9xJVQ/ZmS5Tm2dxBglKbvqzWJh+mL1ZVuucO+K410/6q69gKWaHx6mGf8VRhCfKL
qRP7GtSFO5rOqwF6AVXwiEKiABsx312RH3W6/tqN3eFY9dHKcMbh1sBx4i1qsZs1CLnyXTQw+D4G
OjBJr6y+NvY0wPQo9arBefYKiJIvseRPfORFICR4+eSHaiooCMObxR1PibxKVyvj4mPM19WfBbeU
+BzW3Y092vJqO+DuAbUENAfaXxvyBSx59zFnI4vBPf8utPzNTKaAqJCs3i3LLmGo1Lbaz1cdkA/Z
N3x6+3SJT6aiubRqjpTYBqLCPtCo+Ozj1LITR/HN6ILZBojedCW5Od5RQ3QtE/gL2qxUN4vfbFDC
j0LbCf8YiCVyFoG07+f5uYtMD5gHC4ieWP6FA2eGUhkl4t1gZXIVKwWKKNtu/As48d6bMc7rHph5
6ziCm+FIAzR7jp7tvkYBWDd8I2EeYwqdB5xTkMHB2PnYNl6ztVExtCVfO1Yu+NPmAPIUcoL4lm2Y
W4p3cU9+qFFKrrV/KhMshlksulXZjRCJZZE4JCP44lyzyXA/QxFLbbV4+wWEAqKuaHIdV08NEviD
Ue3I1/rAMGKfhsmxngz1Qdg4TU2g02Bjl79qgb50o1ycl8b+u0kDYdSLc936r1LG7W5xLbOsKEQ5
ig5bfNT7x+VoxhJMc3kHLctAAjfamgXeeHqILILFqt/LANQ82DUAn9AboJqAWEKxLry2uW8Lt7kH
q+u7j0waIF/X7EChdWiS4DqZU3SydFNGDkSxqEuNMwoINSROHZ3m7jI0hxZB7GPTp9j7Ar9EqUk2
e708zcFd3D5Is93lnotiNTxT8a31nAuAXjh4o26VJODOqRPjHu/hFXhpEmCUGAj3VnNXh8cKBCc+
EqWnFGJZXp9hNMUeZGcPOH6gWjxqOs4gwCvZobF9lOyRj+r2qKLv7yHkJ1cA1cC9lfgPocGxCVKT
hWx6bYFPHib1Sm1S73fmv5jmjLmVg4tleJFR+dgXjnXosFm7YWwwNo1lVs9A+eE+AtXE77bT4KkB
0rxVn+agiFDjN4MB16q83noavKDcWhKCFKHMKwh0tuygjAIEjHolFGNWz1DOBbFmVkKevsfDBQpn
7qXqxvcGVBX2NmkDtSIfjQYAu1Ubsgsd2IHlZtWozNuZhoW/k58GLvA6Nas2o9RqTqBfI4sGaImx
rRIE/n3x2WmYQXMAGqh2TGArbHPTVbF54Xncn432Z1GgQmBFLmrMrkwhyMF3loEbdhJV5oX8c5zQ
NjjEMIUjgx6CF+5EPg9aucmJIgWOUSKMHsXadxt5SjqOvS8K24cTNuPgEPGKrju0cTycgE6JHEiz
KR2gx/7DSw45ycA6U8CyzBI/QHrcWlMk9E7EWjFktKVbtOBuCZu56Qf7pptQxfnJT2aGY6gCcuDX
JZ78npd2F+bK9Sc/mVA9R4oqcR5mq4VQc9m70MZa4xW/uHJj6kbwLAPJdTRK1Z9RmXcL7OOwj9Kq
PzPdUM9pUAe/A+hC/mrTONTDbluJgkLPTKoIBKyYQ4G0YIz0Z7ReFqIRvy9DKA/9NTHMQD20opi5
SzMpklkBSL+CrJufAFGHPSvK+G/oUTBJ3hwmfwDxilMCzqSfH55rnFtH5esh8tptFMselJe52Buq
rgES4/1jxqvpQeH7mfs4LyRPhlfExG3BAaPNKInSC9DwP8gCbAZhVY10O16SZgsY3nlBMnH2P55R
CPnaRxClBIyJgz8AZK5eAbpWRzdkUjPEYB9hOmREGeGwmUc0HSuNjALvw4p4XZcllonL2svocoFl
hXHUt4J5bf1JKEbpSy8rCNN6HTvH2hNrEBsTUB3iLWthBPpEEET0QRTLRxD16tjFRbPIpB6FkfkR
S35aUuDf7vR+hOpLiNqUSfuEUx/gGCfGAcSJwvPoRtVjEFRPBRGHfPhLS1WPOj6wPTDDjBz1oT4S
8v5UrrvK3TcttjBYqgOPGnruICS+0oZdrRaberOTxpc5ZE7KqcFyboLb4WMxGvDH0Xlfp9IjNDw7
F5ucFC6c0Toww54/0+L//HHo087LeCP+K8zQcVEGmFq1hT5kuoi1n3j9yaQGOLp1ZNbmcXFR7xdp
ALLb1KnPszLAYi9zFrUAvWArB39tmK8GbuxfQhVuc7Pw3oI+cna1kVt7MhPoeOal67y0Rh6fvA5M
BORXdvZlwnvoQ2um8Q1+P2xF/qIoQagCEcorCyz7gZfxk+2l/lvAAJBo9bNisKwbBhajm2qKrZuk
M39UXtEfYtwHA+CtC+vkQNfb1xGzT/puh8rhQmH375s2xD3/WiFdWxGf3sPcwja3k2/gzEzPxdEh
cljU7VAn0KTWeMoHnMet6LpA2ymIoMrvk6YclmYHxk/kyYJLb3jJOYEQylkJuwIH0YdNziIt8fZJ
XWpoeI4kGzuKep0mSsM//u0ay0JOjJM1xwR4vshA7TEZaiVwKrYF8K1cAx0SQVhkQJWH79tvQ4FX
tqg1nasQoaNALcDNcwJBOoqop9K9Uo9CqNer/H0pMqkpqvvE/kKVmF3f3lRcZVeq3Kxam9+i9mhL
Y9TUeHodCgUqz8XXKumvO875fvH9fSEoyQxXq/D3QLyBYUwgdQUA83noQ3H2e+Ru1tSVRqTKFXVp
nMlGnKcQ0DlP5eFG5Z6Jg7zh1+Z/8iEh8T6XpnUnpSI8+z9W/BeLVZBNzAE7w4eg1UCVfvKbor92
QSd3JU9QMiYi/76LpFwlupy3bgX4rrzhJS8LufMj0wZHl4XzLxta7uCZ5qekjfsnEUXFLoZk+jZp
PJhlnKD2uB5XNGqCfug+DNPtCA6YJ2qgznFE1iG9o3jTagA1s7GXpkEPrwnzaq0Iu2OcR2CeKzqQ
PgUgRjhPBrSaqbeYABBIaCYnyZZ8dmC3Z1M3hQSHZp1cW+VlN9T4kHBFDv2hYh1yc+Rq0myFXat/
mX29aI4odXFOoVPh7Y4VKMQKrORMcim/6KOMxl5z3pzIX2rZq2WQFwzKDW1orRPQg8Yy4N9aoaA1
H7fFLcvG+lqgiG6N+2XyDUxX26Lts1dZFHhO+wJCGwzHr1yoGwoIEmyIaGYEJG8SmvW10iwBZQ+l
4nbIvuJdtLzhipc3SvcCp1TH91Qw0D+eseokSPPBfw1eJ/3XuODVHwRM0EaRlzBT4X5yxSNZRgJX
R6xRvwQOilXr2Jn6zS9DUTfWh7RMH0qdiKYmjQHUHFvP31NyehmgXm81fzLWiMNsaWrBeZaZVTdO
G3ztDCHnwVS7PHCRQ+IZqfvWVwoPzTQ8FV7QPvWeE2gpC3+r6r59AuQejM4JVysazSDOco9bzVrx
bOrWwGDesMpOb6Oi7J5cvx7XzhiwA8WaXtbva2CON0hK4syl5scYsNx6NbXcPpOm+2ebN0F2xME/
OOEh9LPETeD2fleEpxE3rMAS4Qt+iUpT4Lna9eWTLWpdMVLwtS5puy5NDgKb2ZQ4bD2DW3SOWPyf
Y3uw2vXC3ecuvg6/C/sX13I7ZCTBNgR998kbV+5UJ9tFoui38kaL3NGn4VqvYOsVaMCo6NcISing
C0doYCdm8yKQzgCzqB+El7btoT5TeMj4t/kWyjkuRN2nLLrMXVDlRBeyhQXZUyMJTyHDm/OGJr+H
s+lPKNeL/WzSivOwnkw9i3FnXcd1uaEFg8iqLia4e0J7KFeo3BHnDtuuEjxouFnb0kvP5LT0iKIg
ctJw5k1/WqUIdMUPbv+/XeKX1eYuxSbgut+gnjnbQeb8C5W61NwOUSJd5xfeFcZD1bZfhK5I7vPx
t/7fxNM65cc6mTM1xxoMneDYHjc64/CMUiMPuaRhQ5z0HxZx0udqmseIk56sv88DcuLTKss8PZbt
jSaelmssV9SjS6y+/mJ9jNGnCQAU6e0CDP28qjeOMOQqbesgQmlenZ+lbiyvSNNdpyBSNZpTfqYe
k5mH0oGPoKAYFYgUpqtPA0EL6ozVEm6C0ghlsmO5Yd3QXkunlzsBTAFQ3Xl7JR/1xtZvr9RrVdyc
jQYbQT3B1w31gjpT4zzNrKezAw264+xbVqFeE4MyNi9QQPlpYLkGfYwgD5G21x9jGaAZdM2Pj9GE
oIzrK4nSpcl0T1br1eaBug51Qxm6kCDoqncvDfm9kQBt5jXuKchGQNWo601mA75PUCesx5KNa5rK
GsODJJ9eZV7QZJZYoaLWA+0KL+56JvJD3ihQlquKQWZKO1H1C+o+Aww4IOK6Ixdux+9xZFJDo7wB
LQOz+Xnx05ohk1jTaot5Po3q2BxZtnM04Srkwv7wr+vr2KifAgYZofe4Zb5fhdnB8qx+RVddBj5i
F/+ypsANe2trSVhjZQu72Q5UKQ/+bnwBiqDa9nMhfaRPBn6xlU6bjFm0AWxkix9Hnd1EqjP1ZnOc
IK26jBgWWLmsusXtSHNci1oTX+uGzN/5KGRw1fPMof0R+2kqmTSflhOxL/fgUAtlehRVnK0MUI1h
7+VfWdFwQG74r80vviGMj9xhc4SbThAihE4u7s347/Qc77HMS/MOzMdbqt6mhtmlWDVJYZ9n39BD
MBGvKKhghnyHQWLjqMusmZHr+vXmisSiDQlaQMNtXV0iHgH2jb4t41UFyeV3chkVGe5m4EV5W0C3
eO+PjbwwO22OiWiiI+sN52ylnbtXFkiXezAcb8uwHO7t3gY2oMiDJ54wkHuyoX8tXZGAJSaV31Qv
bjo12D87CJHbwTgCdzh88Q0tTm3G+ckazPF7bYzfTBYMb0mMw/QCvBagFAzCNcdneOCV6rbLxwLq
T9MBBfX8scBgD+ZMN3v/WCBIZwAf2qhhAlfTMReN/+BaupZ+sC+QWvQfusTxH2otMmlVqGjMcty2
vTS27/P0icYoKsX5yFaAtG5LATTg1uMGrLHpHUXEqJQ6GG7Zruki5OPe8Gy3KIqheLzLstMUAMtA
a1CERIXcyh8hj0xmJ6GonuB0dbmKV7B4E5UJNDf1x1VWY9+H9iOS4QrlBgrcGCAN5i+2irAPT817
rlkuTA7e4T5Coh3PfFB8GG2+/4hwZZ+tUXkW7gaW9cCoQ60Ix+eoZ6FeCZVlwDpqY00m8vPtPLDE
SZTl/RdqIwt48s/44ACgf6CEHReDEDj5hDHHtw50xdgg3DVeelAmCsxtlg2rnmfZVygm3k0KgFG/
BqHylDIOnOC0scM8+TMKzNe+zsw3ZBvZqg6l8xQ0/bSRk9vc5WAqAkAeRWmCK+Saxqg82mwt6pQf
CAAJnOoqrbLkJUjS/JxxP96Qv2lM5AuE794oyJJAsj17JKSPWUbB1mptqCTiMCn3cx91zrl6C1HA
2eG48JuErNfGAKAa/++qvB1TL1k3eiC3pzPgYtOXAoyA2CuZJysD2Q+AJD5SqV1xGxjObWoU/hMb
6+6pz9eZNsjTu/yC49zotmwD7ylM2gc5TKuh5sWTb8bZTVZWj2RJ7bKVvUFut7nHvSB/GkQCRIbP
7WPjdMXTlGXd3kSd+4YmBKJRu1Q1yTmbvPImc50BmGIv3/p4+Xc2oSHKGwgZDOtMO518+lqy4mcr
XJ7LVQ4Cr1WvemNldo15sAmb5B1rlMI+VBp35EaOf0jriq1MjVSihuK9YjIPncmBZarPlZWXD/mE
QxWFFKCXB2tUHaaAGgscy2kCYmrIjIUmIAZ6AnvRxka36NVPWUpUHurASQ/Q6Kd5/2jOS9E0Wg+1
0D9D809paTY5SJLbXhmcrNDwf2kWH3LmPvge/68Qmvsv4v5FCANzyx4b2Mu/iF0u2054bK9m+++f
9NMy9XCxutE5BRZYsUCV3J2pR43wbUjm6oZ65KuUG+6yNn9eXJ+mLgOfplIcHvc4bF1W9mLQvQTW
jz5JuSbDRWmH5o/juqHe/4+vqcKNA2GJYx10/7EcFJJ80HWnw9YKzGHdSB7+0fd46ynH6E/pc2iM
NOUbQ+35ph/leOuOVn7E7bU6ZGbi3xVK3uRDexFev4OiD+i3kgrI59rQ9Ez8EE6GDy47ju+71B6M
zVEQtttVNZjhncw/g4+sgLqJ95DFvP9We+qrwg3vj7DgELGQkXjAW8u4i5CihxrbX00A6dorE3Fy
Hd8+eReTetLIjPWA29iG8Y6PK5rJIXU0rt7ngwwNfheMt2vRtZaPxMTA/S2IK1FmB5a7E9UZ9cWD
jw3DC3gc64uJV9E1uSmKuewn3nD9uRbNCmK2jhxUUghduIZi5WjT4y++99quejZGkAgINw+3yFqW
z1YQWHsJtol5blv673VsNBf02ekZWpfQOtdzrRCnSpEb4LxDzwURRoIbo/9HMRXhd9fybqElnrwI
j2e7CUWUJ5x2Mdxd3QrcLC77bqmdigvxXfaju6663rupWhMizyBv3eCsa40H54jHKthkQxPPHRyc
hnfID+Y3nPHt4oL6XwhiS75tCpHfUBQNRqYU+uE7HhefIQEHDDO8RGQQC7ujuLzGU9m3/WJNcbSc
5so/h6X/tExlqV/d8XTvCQbhKZx42jhuwbZlnK596Lp44ZuGdov3I8hkaCc10iiGcdPVHgh4IVqy
UXWOexTrB7zwB5ncfY4Ev+oT90PrMAeiPGLToCbnTHEu+HKvdmW6h97zfH203g3lxuMbjkrtVwge
4strdxJiCY16zW1IBGeJFGcy/XwT+iV/NR0enFVZSaAtK+h/ND5YRpJenNoBBcJ4npeoz4wEKJNQ
turiY8edcr4W4L1e+14ob5fYupLvsSD9s15abh1nkgVopqSbNhvATaFL3W2g4U8jAMjiaqrqMrLh
awL9bKi0owmK7r3pY+NXk0YpjkJ+Z9IAhfiG8I4JanBHCdIBkMBF4tL72Ciz4kuumdMzHPoic667
jQNJNIrIihHM64AJj0EIpqeVwcL0nkdBugkHFl+p8QW44jaWY1Y7l/XAn/0/zq6sSU6c2f4iIkCA
BK9FUXv16nZ7/ELMzDfDvu/8+nuUtFvlGs93b9wHK6TMlCh3V4NQnjynnbtwX9VpcIyG1gGiCtKQ
gE2moBBk3XBGQWAdgA4CXafWkCBVrnVclQ7zdYHPSp7VSPE3YxRn90itLkiSGawZUBaRiksfoT7M
zFHpcWN0rU5ApA1ubWAQ3cERCd87ImBHg7mvhDbGK0j3UgtUPjVBb/g9PeuBxL/2qL69UkjojvNF
TjBp46CCyTtr2KEWjXFSOPAxrXHQm4JkKzHKwFfYcOpRHCtBwQJAXTlt6gF40sbhHvL55bmSxReq
IRujAoxfuVHf9xEdiB4KTuWC4mS5ggpGtuM8Ynu9v7PfL5rLq99Mi/V8l41j+lR04NAfoClXoaON
kJizQDuA3/zaiSC4+PdnjHSNghvvOXi1RL1zBsvZrIjKofk7SS2wJinFe3LcQSrvkJefc0M9KHc0
ItDmzSpI7gN+h1cO48FatPqEg4HpTE1lptM5S8yP4VwCFJZWkX9npyFNoNi7oVqpgSZIvSE3ROC9
adCgtyUvhhzExyVo+CubCuHV7IWMl6dW/q0lPSjHEgHIPA0L+Uc4DzEY5mi8dqfa+JvV3bAjmz6x
g9PG4yEaUFd6I0dJY+Bn6jNILj6EKX9lYyPyUuLtV5FqYmO6vT9xu8NtA/ULqkQhhciE3w1C3Dso
TgWDiMdvk9DEycVP87U0wQM8lqvUKD9aV1FzkTJqoFCYd1CLdsbM8ABlay8iNdrLXAVsZwbBX2RS
DWjG2osaUs+WE9pKi3yUCwDTLhdRDjW8m7sArQHCzhDFcnIBuqwKJhsNlSPEm9QG9HS9XxS1tk36
RZwa1JUejTEddiyqB2xCmrM9iOzPJsfbCNgVnee+gIJ14Lj9Di+CwzsT1bmVVf4UAWD9ePj4AzIK
6Op8AoYJKryihv8VMDwQgPgOd0woYoIht2nU+KA7dc7BELpnF+dhZxoKiCKBjfDTE+D87ziCrUmF
0AxqAGgu9qULnXYc13KPGdDQ6BIX++4Z0pyoybHf8V+5mhaL/9O60x8dZDK+RChO2VtmMR6hgZw9
Z1YGnK6MsLS/eoAQ/8DRQ+DxDgc18dgGJxYOw7YsovxtroR2YK5heTRMQMt4bhObgc5bz95YGk/X
uQr/Q07If2ZPrYMMlpzphl382psc1I1d/kamEmzOmQkWAQ0c6ikPvtg4r7zGspTRqibsQsYs33ey
CNLJXe0YGSkY6qV3zEElxJfBw2MQyk0SmQhN83A3IE29XTGK49B/jAl6CAaYFsln5/sHS6brAPxF
1WNIJk6HGdlAHAX8qCjTWpQ6aCIQO7JRwyfrEdCR4EKjOMrrx9LRbsrQ7haiMIjmBTcLjdj92asw
CFhoCoDLi2UTs7R4gkiAi5deHjyOQ9Kc1yFOkQLgLOuPmIYNOM6VMbabg8a/Ir7PZhje52ycv42o
+wfONPtSNrr9sKQTUFDS3pZ662tzu0AGAcP5R1gkKvsh6qfvOM0ezlWvY5uV1uVDbAV4r88T85RN
9pHsVpTGEI5J3fcW+qfnnheQazVKKLLK+tnEFmyXD0O3EkfpUkQjBX34ShzVJOmxAknbizul9Wth
5Huqox1QIgjyqdZdi25pjShm3W4al/LddNPES1wrOhkoPsMut8y3ikKFG+24L5r+axBYOJAi+pSV
8pW6RgU+mxn4+iiD9AsUBqcnaqaiBAU/iKStdH6KbDRkhjQ0RA46nCbchKKaco8CnhgnWz/iGHLQ
j5a1TiKzbYP7tnHHB1Et/aWFMJkWz90J/Hf9hUz4leDb7+BPIHFc3MBpjBOJZa93xVca3cUpGzlo
qVQbYq/obJyuyvWscEJqmNxrV81x+3T9CP+IUZehy2tJ9pXWXj8XfUS1TCS+FIlbRwGwzlWhQyu5
eIr1Or1CgrV76ZI5us629TToGcqfZBOEY+2XcdP6NOTcbl/yqHqyrfBjEgPe7Rpxtk5qEjBEc3dw
N6M8iafGlsfx1KtwzgvBZ/FgjkjFkj3UzATyZBQymWW9zovAXvJT93OSWjFwWqkjHWD3J5e9mUIx
KnCkdekSacqBMsrN/Y1t7VI4CnTxYdTMHol0ZPwDJO3T7ojXeVRjmanpGXj5XIdQ8zGhHAWvKXN9
NFReCv5/zgUlkUCtW3lggOr4E+VCEkllhNIG0KNK40oRTFTCWdui/gOla75iIFYOio7kZLL9q6OS
lRTtAlK0GKm6BhVoI4CYPpWR5leGYhcQd/HWb7RUP9l9MbyYODpEEWsc/xE6WrIB2hnHEy2ez3YT
fU6cMkP8Hpdht04sUSz+ZLbOF13bJ2ULreoSJRhjIsJxS+NhjvZzl8+nRQ+RzkYpbg9EueyyNvpP
zEMdNYbSlrnasI3kEhA6Ri1kPBT+GrgaPxc3FrDkDq1oPLqWuqqKK4BmReU+/jvlouNS8oxnz0f3
rx6KbmdqTDcA2j9Jh8pPE2QMG57qSCxBYuRsk4u6LAL3zq4DQXjcgZp7HdJ8FBwtmqfW46OOtz69
rCqfA467Ic9qVEEDMLTnm0XcOMYknEntSxwGHSjw5roUTka9TobdOC3fpwjZQSYxYdTrYyQAlY0B
grIIlh7JpOxqOMj5avirELL9H+LoU8grQsD4H1fMq7BEwlhezYZ4gtfbUeKjjlS/8vy3BtUUK+mz
KXn0aWiALQVKIy40AKVXOWiSa31TFl7oGoN6UOtBoQ21nFEHJofEOhJ9HzXE1ic+Kf2U7S6Ehihx
2bJKmOv8HrDylQhQxaaV3W8za3APqPiGQqixvDRIGFx1HQ/GzNTYb1CSizywRc5S6Fx7afv4hexL
btd+OjbNcc5DDWT8ezI79TgcRAe6pxwYl99AwnaO8cbwJQ3FcME3EefytGrTjxucqIWPDs6InpfE
BLIJV8PhKipzuBhRid3E7yh6WuOdKej2LbTWdqVcVgdPHbJfydd0CTLUy7fZdinx56zZFegf0ybf
zVWsbZ1ZFK+B1QAhbq2DySjKV6uLxm2j1daOAiJsER9RonZoraV8JVPKoC1R9JpzoKGRpONFmPw3
GlFTSLkPB+U6Z1pyWUznWNpgHCVvOY31U1ViB5m5vxUOKKUXImGJWpDRQ42l2q1jEaMQLWcNGFZZ
gaxEV2HXgqOnZ+JY6cC/nE4ieiSylVCSEINkVdG0yMW5Pi8n8pM9TSG4I4HEO7KtDC/yIgyoH0/Z
6EK4PW4zHJbaFSoa0mAJzqALCs407IxFaodTS67Vz93U1xp9AWfEjzl3E2nIzG7e63b4ZehmZBNl
A/05G4c1gLGATqP1OQiLP2yhlYBDe/WbErTda907TdQj10I5FvmhfzJvXK13t20+WicHT5a1WVDd
f8rxLlKAuwxd8lCMW4I2czXe+G+6MfRpTE8t5UCsC3UA/D3SLWfLI8BSm/zRaqYMmE6RXRfZUE8N
IVxtgfAO2CWKqwZujhvqRmA6c/QgP60OLTgMNURD1HJqEeoB6Ae9gT591JMM0ubyWrHzykK3uNxF
3l2T4tWy1EvAsDsV0IlnDu+WTevOAqiR0Tog7/tGI9sqxXW0dQuZx3z6O+DY64hs6D+Cye2Af5Nm
rMFNOl+xCwRNQ/cCKEm1oeRtptvXvs6cr0VkWzs96vsjRVQhRGboXfYzwipmaydKdhtB78PYDlyT
xBL3a+ga8qf2tKcz+0wwvhWN3h5pCB20rWEt7VsdJvaVS8puskP/iaMG3wHhsXzf0CG0fhc2SLtr
4eD/38IsuRpNp9V+vug4hd16UXADflxUfTZaXF6UwhoNSQXTgS5C2mbTJjDK+TmZjQhErhX+SO1a
vAvbPXZxmuO0HIeAU+ZCJvozgmfgbqrz0NkSULlhBZgoOA73FAJ5Yjglh5w2eCClFA01AZjO9cJc
nmjWPEFmZdSTbyogx4/qf1loYhlqwztQ/9nMWY65rktuPuigcdn0qRcNon0lyzDlhadpYIgkFTQV
T8JnFGKUa/zQGecozJZDuvSdlDcxty3+B78P5e/0XeFAkngxBH0f/iVAy7XZi6zmI4DjhbsED4xb
jwAOICXwYtogzulAz/pn6Swn3jbauxMump/apXHSi7J5WnIIoVIEpAe8uU+DFygXP2VmklwqE+xH
9Inpv6Il5X7ABvmJTEDgQtAcCJ9dFEBSKUT+3xcpKmkDkVvnqAe9+kaNyUiNaY8BGJB7Y6Ns1NM6
OYW6v5oHWRAbu0kIS4JQANqdQKCwv92pbQ4kubXqbklZLjfXkmPOx29kAt5XJupFYD4Iw/4bbwrN
gYS6Vs2usCpSCmYZpGCwxQl3dNeGfAXu+erOfjMuG8hcJ/EDPSDWW3ybi38+IEYGuSx7dE+VYXpg
Ho8eFKyLz2mEIlRhgsRB+4ELk3HgyApRlSBtTQklQ6Tcajz9vR5PSv2hDaBrkfAx3hlNVIFCW/Tp
tXCnXTgO7Wm1JR0q71soMo4puBZWG/DY2U7DqzAgY+bTf6fPRg70H+xwrukYum4KVzBdd+953a2o
A4HV1IWPwwBgYiG0YZOWwITljOd+J8/9czPUtB0HmykeHC7zhDZXWxNyfzjun5h2Wbvkty0LMMjI
HrzV6DJs2yfNKUoqS94TTIAgAQor8K/QgX604y1yuamnZtwtsEIR7tZyG8jjWk50DVG7jyf1kv92
17PMofgtanH0XUA64N7b1sXrFBfZjmmRdtYWKwB8pGqGXS3FTshYaRXgB2m4Ia+y05Aay5ge2zpn
T2yGQmW6fB9rN9pbHTf3tuY6vwnLx+mPvZmjFq9hVoVaZgkdI/xYVLyA1MV4IYvJsRUEKTCO52RA
7kD1MI1yc0PYtFEKj1h9/5c9hzFoM7MKtLeTLjwNCWCfjHXexI/g/IwfkT409hEgs7gRw7ZGZ00W
X/W298g2uS4Oo7IUdEBA0TxQg5pqy1tA4+8DHlOxDY77PzwovMSRqejPCzkoWnfb+ZiWzetqw69u
fqAZOEMLPBSCie39Mg5oEbI0BRImqqEkqlXtAXTK4cPgVh9Ngxe7oG+ReIUlDvFKigw0uvK9dCMP
9rZVFR2jFFh5bIzfkq4eT2DDcLbIhc/frUmc9FYv38BrNp7iEXyApIQk7YOLHXKL9P+eRO4cC8XG
OEHVT8iFQilTL8GKOILQirxV2ATPJRs3uh1oLwwFG3oxsmPQiXkrQj32eIUqhF0SgzCEYwNE2bHI
qJAYM4vGBGFGh+JcWTTROSMuVMUBFNBDrT1kS597Wpbbx0hqnE99PIIXou12NJyNcDkwgV9rObb2
F6bP4wW1wEBkySHoFIvnSdPXWC3G/GzuNy3yui8UMLLk21DpwZUWo0vlVQfdL11cST2OmtkNl2Tb
I+HL7W2K+luvBYPBI5AK3aPDkHECx8qJTDoboZWkgSXwDAG+1WZHDLTPsimhx3dGquFEpqLHHW7q
4vwQuLpHcnl5CoiVPmfGYxUaMyoBl8IHgyyHGCykG7iw9I0xZqidAqzuPRjM5cIlEb4oQGK+FGCR
N4B8LD3HnG68tvTSXH2C3iS486d3/LiXCzGFq7nOyEY8dS220YwiS/eosgXx2OAK3w4YsjidJLSi
Bse95bUs5xLIY5yekTesrHgfcxu0GUm07EURg5ZKS/SvQW6fhKxr0VHM50WsHh/0YEKNXdxMHlXC
zK1x4NNcvPddngMFPyy79d0kli8s9Ciixso04NhayL74Zidvn/TqYprzg4CM9cFGIu0ImOFVFebM
nCFnTWU4OsSajgAirl5VnlONaQqBNcsNr7XM0C4Rvjx9DyKGFmXhj6a8eVCvqmOk0sNhJ+yssFYv
OXpUIAcOkF4qluyB0YAIhqPumIaqicrCAmEbLiFPnY9RCR6/YBk6VnoaA3lZS1IRshlLfQfeIn4c
UNRyGUhRQtoroxkLEHygm4t88O1cWzYqxiVxCTUG7g2CuUzrvAIHYNsJknyvph3jqJnp4LrAiBrL
7v5oW2e5ACmMLWBgL7sibv4T9fmbiAc8ZXkb63jBo5ZqYWHTTOTj9DYFx1tfBBdHwzcgMYvpzUAZ
F04V9OkNeaWP3iJtHUCrpy5lzk4Vxqk6uSycFtBhyJI65R7MHpzUk4bfpXTc1NbZAdjQPsLVTBS7
46tgMX8xYijlJJAYW+Jo8JMC8jfZ0tYM9WzSKN31kn4HFyY/kCm1TNzIUU2dXaLA2qow6gWoEjAS
XFB+X6hp8+a1GsvmkEhTTzcvcqhv4WfI+l1T3z2KG1Hv0vQDWJwLwU6Q7GCnXPb6XuM5VKvQbVWX
/F2Umsg7dr/wLzFpF8lVbrrrWjfLqmXKvHgMY67t7q90M52iwe19GrDQIfhZPog0hCADpV96Mb8B
+s/3ykQ9akhviKau3nm8j41m0IDYUQ4RQw1UxBpo6x7aqUDyJ/3egiDojY1j/4Sf2ReyIqHqQu8z
D0Gvxcv3erEyP3bq7EBeXUAMfESBOk5zAS133RcGNbpNhO0C3m/xWkwvyOvLMJjLnyaRQGFAvkKT
V8Uxe8GbB4pSoKJbpH6UNLgF5XQ2GzwWxFVS/zyEHJ08uQ0eWYKKSE8Gd4JnG6in2um1SoCS5kFc
OkcIuVjILPHM/1AQhMxFtEiGNm+cIbVMvB1E6kE0HqThHVlR67OkxG2N3B8cIGBUxEpwkZEaRf2h
bLo9OpvRKFp/lftWi69jlBzfrrMaaSHsc1HiZiPzPdtpCMTFrJ0aITQAMNAjW5PE71pldcAbwo58
3EfExKygALHHP6dZc60VAB4i8qar1lZrDF0T4a+c5LTxXELllNxwAkTnJ8Y8Houi04FwlvtR1axG
lvIXPUybvRn17caM5spXlHx3/HvKoTj5fhUytoBWpThbjHsQFraa/UUzhuIypXMODV4M8yRyn6pY
7CuoQA1eNvwFBH31qtszkNJW+DVuwN9Pke1sxchza1A+lxMhvFP7ICte8Mxo+BczSduDbSXhNkuW
+THl0TGeZnAjALI3XmM9BWgyjqvdXID3dJQN0FvJjEQFuk2Kxxm5KZoa3g4JysaNtxAyt2eh4xgV
5HrGWyDM30XLwBlhj3ttspPvLGmrLYD21YNb4iCgdrr3GorZsgiWo3oDPdXc2MzZ9cbUDj07tOz7
4Ju4zwXAJ3u71K+uMfMAf37qcr+KUUtDE+/Pj3KRpkS9Ln4e0MKW7xnI8FdeMvbjNXe6/Dk+rdo6
VQgKgCX6HvSs8icwvJyHsrMfLQPizabZoCJSSyuv60GwmkluVZSqsMPc5lBSlXSrsqEeNYuTzO1G
jWkaM2zAGH/M+NW0O1uVhE8p+KYew3wszjUECD3Ga+sdPEehH4hCP2gQmXhv5vyrOaYGjjW08gsU
1vDx2+ixh3zAPpUElk4mwIwpe9S0YFbaTiYbVo7MlQqT6C4V06Wat7p7bc8mAQzf51I3jJp6xmOc
iaBOJhrnJyc+94CMPlfj3Dz/sNDAbqv2uUMeVsaQZZSB88csGpDZzYWK+WkdN3He3MFqQibfOvBk
T3v3kSRjx2GpzrOYHwxpUnYI8LJtUFTWtsdbNqoHQvdasrCDbM7CwXRvmUcXu2VAyEGoSElTGrqo
cMAbZGe+dbNerF5KuJKXZxCXJm+COq/KBW2NVJVOpio7ciNyvPWFAQiXY93OIKlLRLZ81UDgvQUh
hP3IJsNaG4tFz6g0hmzBp92F+uDVqiKPopR96gp3n84pGMvkdOVI+sj25rg1/dYp+IGV2rcuMFm0
E0GTnJ28tPO3ibPGA5UiPguNqywrvFkERZoeIA5Qo9hV70+TY4lsY8QgNRyzoPSnkAM2ZgfhBvRb
IC2etOgYNDYAxzYoxYJ0it7HDmK7ZmgOW0cOGW41flkwlByJJHpPKtAXOWWUX2moTbhVA+71akI7
+nWEFG4DCYvY+BIZqPkHDdzAtmUCWGeTo/x4GETkufL8v5kMdzl0Mh8gj8SxA2kSx6cuPhg31yjy
r6HkSujUn7pWKPKNY1mxP8v5Pc7CHJ+WJncEthoguqrED/iIjV1dzOE5gqoM9+67DgW4mQjPa7cG
sOsokPv/dSSztHd3jkVpvmjhVID3IQJ0qQhx+Lnog+ZhK16m204w00Oppnmu9Je5jcCItZj8kUPJ
6/uILTXOLusFhx56vYMeS3dhUCo5oXZ42Qd4H33Sc0gK5uEyvmvp8KcOgNdfWIfnNSCuYtvFkK6K
ISdoSMSAHI0AT6rRzFKUv4GiRJelMDGyNgd8RhAFyyFVy0BpxNqgFi0+ks0CeurZgdhmWxmPC86f
MuwIkR2P8BwvW1M7UbOOyXUz7i0g0Derz2KceUOKbxtFdThBO6t4ZaPpylFCfvnopBHoCnZFANbL
TDd2rdQKZE7S+2YEdeVFs4evv7CPwRA8ijCt9ymBUiPJCTovgX0GO5x9puGNh8ZLsetyUNBQWBwU
r7MVolLpM57sv5z5Y3qPg5GbC9jG+NJCxJgLqEBH+gbM3/wSmiX9AUNWytXtCrwUMNr2sodqjntk
U2JBmSzl4cnQih1VQVfV0O/n2nzghvNRGA2iu/xMTblUvNxQHLnJSEPqkS2aIKGK3wXmUF009ahx
BjvyxFQX0baZCjAHb9xmTrbJlMRnauqx/ejd2YKJR2dIxyF1XpcV2rtw8mdMB/rcDkCuLte5CVxn
uk3yrURFrBQfmB0XGg45dvQoj7uTDjfSKdtFzjSuDnXrH6vk7ziZoOcIfNEj6jTdxzxfjKtcI9f6
U5c02AFJtgWctjfXtg2aCSe6GIMIb2u1eKDd2CiGvObolN4SQ1G3KyFGv+nGGhPJP2hOdhBm9k6B
M4PGMBIBvyt47cTDqtosfTGBHOQpNPoSeTWJ51UhhM91cPZ+pp5qyLZOwd/Lruvy+Ahu4jt8EhlW
4FFTBc5pcu8RT4QlYoH4A+Q6f6Lk1TlTk/Huo3dvizUb1A2oGFdxxc/B/z6XlteHE+7gKKCTo7tY
e3YzPwzKfr1r0F/4emdY7xL0d5/LG4pB9xYKaHajNrgndTugAAq9vbes/btbigihR9VkyJOCARZn
31SEvXa5xVCLWFhHsrlpnqDCgQq36afqDIDjFJz9CW3Qee/kUJ9U4l6JrteegUOPPV+gCUaOKOMH
E3p4D2SKFu5ei6A54dRhSD1aBGKpXmVCi82UopgogIZ6euoE+1HiEsE4L7OuBr+SF9xnkI7phjdH
662n3NReQgmINCxoEcypg7pEp078MjHDsH/UbAiD0EHkEI1/1jWOvOjg0YUkiw32ne7GRmF0ECnt
XYvDM2Wi3qedoshEjVxbxatJBcMBWdycTD7YO8pn3yW1KW1dzmK5uGJ/l2knn0pz17yLdni3A4H8
z2l5FUcOFzXOG7pgaMTx0WrFV/wzviRpafnYSsQ7LochSrdBETtWHnnbyGofjBl8waI3vgyQLfwy
Q5pFRpJl4vwJYq7uA03O+zn2ZshyHiOn059aAxpSdYQnUK+PPhWwJoAHX5wkhKQg3llbr2vBtxjo
r1TO2vYJsmh1Db1GWQmLw7FkZ+fNKeGV7q+Y0lW/j4MXfpNH9gxCQxS34/PZV4VIjaxxdRAA1a3t
6pjppsznBxBpi2rN77IRZTlOF2zJGOkC/KXU7RMrAOkDImsIw629BSlDzVeem4XICHb46Tg2zqrL
oMQZlG7Ena3kbrOtHFDSk6OQL0bUo0anFyM1JmUHgDBup5BX9BnfOiB02IqkKZyjFfSAuoUMfPtS
FrOQ4P4qZrl9RZa22mEzkG5q0sokP7c5jlYG3GJXlw6CMzANyKljObvGjmaV2pxu1jGXesVWiHTD
nALUi/ec8CxoqweKNmz11Ji5OLbZrD4yU8AE0b+z/h2wO34KaeOo5nE5eZ1GEyDp9hdAGPEuDCBH
uaMbzkB3mTh5NnLbOrkE/LxxWHpQeU0l8l3imsM56kLQAU9980qNm8ZvmT3kVxq1s+Ps2yYwPRoy
GTbgNMowF/FMJgggR35bowpR62IkoqDw/AgBhh05F4PjLBPYwk0fsepINrqojmNiNsy7ECeOOPGN
rOkyBy63dvbAUW9q4VSuSx0LR9XwFFGhFduwSyDzoIPWS9puHHXfo1jYiOZLUQU9hDuiZku2JguR
LUucjQBs/Rs0ap9c1E29dFMzPOfW8Iral/Ibnid832nge0rzpcBOwcSfVjDUD9rU6W9lNGLrgtll
7c6Q7gXZBg3xhocXhWiJzuswajZx7FRf02y2r8GE2i1aLbRm5PrDsDjQUH4EIOWhlSvmZRdaHFWG
simqEcVHA0rtofnGV4eGwwPkTTIUQrccuTwZknDLZJs12kyqbVkGE15FExjVOktrbGx9iq4iz9i6
NDnzsBh2kKESm74TidiiaN146LX8dV5GA/cHOaKl7LYtjksZv9OFyEFLMehuzqx/LK3er4M4uZoV
fteGbAKUnJ6mTHsm0whpcWhYOoA4dniWbFUc9ay+/GNojPkYg2n1sccZ8iNovIcHBgwFBSi71rnL
foxa4GVkrFoogXCn5wSRsVPB5P38cFEwPUyoBD6YAWvOoF/8aHCGLxFGn2PqqRhjwuGfA2EBZVKx
ZENy6na9uzjy3tlogbB28KtDCSC0k38s8Ks4y7aHY9lAXVEWf2itbfvpICGZdPSrxutBMQgQbSiO
pxDplfzVNAc6Wf+wUVyH3dZWS4b2mYJpLTV3/ryesv339RJgIj1kMFHmBW1ozm5ktEhQi9tmdQ6n
YEfCWUTYtgqLkSOxtN0aJhXHlALXAM1fNUtNpd7PTlrScMLD1LjVSWUTy2KEcFih45j85wwjdkx1
Dz4y6LFVBjso75pxpDEKwm8ns2pA2RF55Dzgj9gBab2m35KNh+JvKNq2NcgKE/c6xqKGQNkQgMdH
EgwkkkyAenGlQ3sQNymQft/ayUlN7iRgCribpty0FE0mW4ACpk0QdIAWfV5DBXN5cTU0iYSAxv96
eZQpaSNSYSrqZpZa6u5j/OrinTO5qJxmAJr//DFUsFgmA9qEP3/yu6H6pIabPi1p2e/VehSrfhrk
IFtJP8V/dafy12Dh10AzFjBg4NWt3VgD6Bc7+f5oxhPoS2mssc4Cdae0UnMzNihqjdWaXvfy2Ww9
ZiHphwL14GPCOuZy7SDRQJW6TiODmHgV7airLo5tXT1JyVE5ZV19nTJbNd5L50n4QY4vryiWhzpZ
hi+m4cweiAYFvpMYzikK0xiroW4oh2nG2gs0WmKQVWnDFyt2k1ccxJOPGrlYM3QQswJ1Ezh2x1nS
NvSl+UzNwoN3HaDjszIlUnXbDpNHbdbM55HX9VPC/lZ+gX0Q9q3ZkzI1ndYcl84FM2Sof6zMwD27
w2sXCtbkOhQMLrBhm4+Oi+QlPgE5LMfhG1APDAeyQfyghrQjnTS6UCSdUSJT48wvhtacg0f1Ou6L
2DqbgYUDMDCs1Rs1JmPMBvPsRpMGT7atyqo935gohBpDrkC9NZiCljm09h/nRYbrmpuw/Go3i4sN
Xol9B/AU0GCZ7AngynI0NhzabD5e352LlfKyOjngxdiBUiNEVRUz8tfMWGfrC/gvNQhdbEFXB1L5
GSI/lwhP1YvTMcfPe8lpoGkfNuUtxjwZNhQYhgu4HIQJSAxgU8OGghJgG6qt5Q7lBch1WmH1NiiL
35jWxP2e9rCDg/+LHg4QFpe7V9rdggChlhhZbm5QqJj7RodyuXXPTP6gi6MjdhoPVVYGT0aHrGNT
5evI6pfgaW5xC651hoI8GUGNaQBZY7jYZytb6jLUidaW4dE0Rzjuk9Cm9MTG5C8yUaw14GtvM81b
R/IK1Au71OdDzn58i6G75GzUcy6fwMfbd9jI0mOPnnNiMkLP0HAvUM9N+9MWzxBcGFLXRlrVtiFc
2XIIcsVFs6GxGRvoTrZ2cQu5waAheQZZLaE1zNy4wBDueDYXTwOUW1FG1YkdUrhAK1rVABr/XZEw
4zfbHGuPx0b7wkej3S1z2V5cuzdPVVXpe71p9SMQuLPHJ31PuJwVnFPntrfkpo5qWGB1oDjZPhrl
chMR4wTcm2QETfiMCFueet0CJmsF5eBsDIHrksgPgoO4ehAD9ZOOO4r5QH5IoMhNZGIGIIa15ge1
Dt5iJkhrU+U1iCOYZ0Ca6uyMy0djTynoS9V4Fqw/A6hNYeZn7M0sE9l2LSaN0gloXb/vLKgaxLFx
6WyIa+r5dCITNRAyAF5ANpolgMiiuAqCgsfKGE43trULLs98P1YA/D7jpe13egPOS4id5eF8FPge
21ey/ewIszDuXibJFiaDweoBjcsev7NWR3GaPUY+RAQg0Cqa7kgz15dxA+jNwYViyE29J8A5eIuM
OyBABfRA1mrR3oXeZ5G7E+qNFw1FokIfLi5qHM+jEf1kC8vxQt6gCwbcJNBQb4FEJaqLrHFLQ8g9
4perAuvobS6b8lJNouq3LnZHmySGDq8myXYyvExC4miEEJkR6tegsOVmqdJ3YFXjkKI24gcmTIFn
nZP9WTV7/G00f6AMuoMG5mzvS9bFWAh02xW2mzPkkGowbxvVPgGWCkhAsHKTNyxBZL2ZURJ8gM7U
S0xD/AQ/3BSDumwDDF2htSWHCwGMwweQAa8sgBtLGiwBiMWRuqMz4YgLB1PTJmLgwl7H5EoB2szx
4t5BAK7td+FQJFDQRhPgKw/qaastNzTu+zrgyI3k+rHX+YbcQZAh9dXIB/raVTPnx8AGPQgBDIta
jJcs8D+AhhJzyFu7AKBCOuYUN16Rt7dgxB8Omr5SekxB1oK/sDb3ERAq3MmCswEClR0L82QTRS5Q
1mRsJE7hfhwsACqQJw1xGERzaKgcavKdbV1rNK15G9msqZZXlFxJFZmmfHUjtrNFmp/ieHYvttHV
DYoI0DVWil0pNVAx5t94INLChk1v8MXX9Y5BS9GM63V+aGK71beoHpRLUJPjIHojRF/6dJi/nt6v
B/d02L92/+HTjCDY46dz+keQ3K0Z2TQj2ya7S2OeJJ74oFAcrvxZqSFeRS0QrOPIlhzY5OMnTcBj
u6rRpUgarwgRObuMuQXVuYV5dw4VnAswI9gfADfSegAZ5B9WipcLjRkAvd0C4Mif6vGfUwq24Vs/
eQrI+uIsCWlHukMLgZSRORvf1hvyete+A+jR/by223e8QY97dZdW9/k7m5sa3igGJMMyZJBbNoKb
4X9Iu67mtnWt+4s4A3byVdUqtpU4iZPzwkk5hwQ7wY5f/y1sOoKim9wy3wsG2I2ULJMoe6/VmPVm
FLEoVySk5n8dM4Uqp93/UwxTYc2REd1CNtYP2P/D0iQy+pNmQbnjVCHtfyHri3Ze11lqLqQsRLCi
3aj3P8nw/n6Lt3CzKKaXIi+w79u5B9r+1JulcwS4yjpwu61WANnq54bqbzdPaW/1XuNMDWinRD/v
gnLID2FWBydfNY1n+DfN72ScIzcQVXjADfqT8b+PNwR8Nwi/BRD0z4tNICaZCqv5NpbZ+0YRIVWq
oZ5vAeeTenVogVzcsfy1lqGkHOxHd4YsR/bnEMUHklND8UziVKIxaE6aA1gMjzoU9XJg0e9En/co
MAdUe2ttuDqSLV2B+doNMlCA988osnSbk4aMli6BA2UFNtNv7VUQfnXSgW4CLz5IkUf1ZYJcLo/L
HK9F4LC3gDP5hRWMK4KwOg/lG3cYjYkUbKhey6kAfIRiF1v8brq/9SM9ObuynN21JhcDRlR/BMMS
CtjnDQ+RxU+g4wQ3vkCHi1Ahk5OAmpEQx5GyOIBmgvokJjdAthnbcfK+k4hAx0m+WGu7JTLKBxO+
09J/ienl6VNQ4chZ3xPF1C6TeuleDHUCjCUazn6pGzd2+dalMTXILwAhCWkioNeeaBxPzNiWE/9+
Z1dWFhBntLAA1uj+DZXEtJ2LD4SQ577jwVML9lM1aJwQwHrUC4poNw5YOpDCDD3mr9Ich39+DuIl
EhYRuIDMTrot/k88pwbqewVcn7geNnRzae3HyW75SKFAFv6KblffkP5I1Lv5xMtHJPOsmCykjyIo
GRVIW3ybevsFNpCNITsN4FgAFTxvUbXsZHgnogp70bCpnbozScnSMZL8NHOgrq5JCMIaJJKDXU4K
FDyDHnk8FU40gzUZU7gwEfjvoUmaF0f9vspB/L4I9RSPpn5NMXmAv0vD7b0jjZvga9dW8mxUebOW
KHHccNR5nSZ1tpsF7oAd9euYetTYvQD3TgggZKXUDblJ5Xsn08PSm8otCEJRLnm1Axc3Trj8Dqm9
HhuGbZ4yr0Cab4OkUz8PXgEYUQ4XmgCikKhDHkKtSHqwLqey/LRxHBDCgVsbczbgepIw4FF2ylIL
ADK9i312ngFeFwcXi2FKhiTEtiGQWGb7zbAHrfY2mkFQGAAg9gEMypeb8pVRVYdpkLhfTbScPBjB
w6EGuN2n2UY2XfFFlsOxqmzvB3IzP1mlOX4azMzdDo5nnQBizh6TYWYgwgPANWpJy2WtVeEMuULB
1Iw9MlEc9Pprcnp2NrG1wvJSnJPYsjYOquY+5Un+j4UEkn/qBtj0QHbD9/hXa4zDa9GXYpP13fDc
TaWJiT+wRYUsEhAdVZt4GsC69xtyMABSj48Nzq/XQ2IqYj4shlHd85NAjFwayxsX9b3iSvRVF8a4
potQwN9eSV1E38dy4WsAGlIUug8aLqRkyy0ow1JdRKuXCIrHTMfS90G3qn3JhGTaRGvvPhddiKuv
TCvur3b9TnRkHW8xvn5gGmotBY1QV3GQHhaK10+lL7b8GRr6bNcL3fxtdCx9qzfflg6kPyyQoUFj
JBTY6RWRI0ZuCSrRkEGrRJlG0FjANAhvY+kuuqU/AI/6DWmD/O7AQYDUghM9DxlygE15lAMoTZH9
jaJDBWLQDFYz7GjsUmXQrzb/oibLOAweTRVncSEZ6j9Rwkgxf7VBNl108kFoBAqTcCkPWepBRtQc
5fP7ycLCW1eISCVuo9raF15frO7rTHJRAAAv87FzRP42eKIZm4FhYTfhBNCAOscUBxjay/3cfDDq
UkNGTYE0Frq3OE1REUVdUvdF9p6Bv2YXmSjgcxW0sqVm9NS7kxmp2yEpUdkAWLbfd26HpDOMtB0N
kSj2FoqG/x+ZA0rOjcDOE5aZ01tOMqBpjWMyfyPJknJsKKW2EABRaW884hyZM1kLSoE4FgUS8a/5
zThjT843MewUDBVjje/VVuRPgotmH07Ju2CIFK2KYo9auqS+kY4DCnnxnoyMbQio4hUftg7Svp+T
GlAdcVwUzsqv6i816s0PJCMtNVFkVRsPxaabO0Uqu+mhwJ7UShtTz7BVjdLbFUzAG6eB19TJu6ng
ckt4qEYMOrdVXoXfGXazdiSbWr8/9QptlXp3MgA9w2PxC2pQIU+zgyOJcMb+uxiRaTQjFXxLY9+1
o71shz7ZyhxUR/f6+/HQ9uVOtlb8MZJttPXNvnlwxrr5AgRhUIjMAImoWH0qURi2Lge7+QKGkBF1
TDZ7EiCZfg+Y1Pc4WAye/KCZxnlnjBUypLEL6O/L3ClOqRtuGDbKDzQqgR2ETBulmAsUqI+u5Ver
RaWEoxKShmQ47IgwL/LY9NDH/X4ZksYom/JkWNlPb3K8iW4AKtZHfRxiSqcGr3njA/DpLnpuYIuH
rrZEJj2nay6mdHeywuNRtnGxXS6iYt6EX1z1PZPRcmfLR1QX1Z9QfR8ppteHJURic5yvt5igGEOH
/OEFRJTAfnOFJxpmIUdKd1LtSEMNKUBsh5VO4SfA1VNgpFrdFh5f1eDD2i02pBFp9LkRtr/Te8DU
ox1fJJnjMRW1eHZdd4z1VvDN3nHFZ/yktIrMtfedQl/gd2Ej8JWtahZPGxaCV1KTPwLb/+/Gto0t
ye85JLUdqe989ZB6RFZJPRVUqgfAnVwzWWpbkuFQG0meWq39SBay9EWMVXwOMtd5AcNBg9QCUe9H
Kr8sXPNkFyWgkEWWC5WrssW/aXgcIvOdiWzxR5Y0W1TIG9W27YGwFMYJViyEp+DJZlEnioSHmkKR
4mg7Y0A21Qq5ygMoxcTanBNpiq8Z8CdDgHQdl2dBGsiXmyGIpF7AUYHDLINfCCl4cABYuNKgwQum
MAiJIb3HF17G4Bc6BGVYPmiIY+o5RfXXgAo31OWhHrVHhcHPJRtg0qIND9Jxc7eWcx12yS1pHLUc
aCD2KUowD1DuDW/EzhqQTRMXOCI0abfZVhvPVjFOR5G+kJwRoQJK170UcKfIri5icFqMkaqZsjJj
k4ONZ02VUkklpkfqLSVViVCAr0pNxVY3dVZL8dWv3lSARd6kTfy8WL8tWw0x1DvDBr9oI6cnABR0
F081llHVm6Ge+63poOhhFVug3gPQFTIl0u5CDRlHHFiArTm0B63I/MFBWnruqENC+JJhzANAPDAg
z3jYEKFdEdVMjgM09BQofSQzprnFCtj+FnKzOQZAkH5IGuRKIylpRoJaB37SupAr7H8A4tLrqgsH
PYsCtgxco4wAwpKy1QBYLFAKwCKPBkBe9pO15ylwWEk2xWa8tRmSyG0kbj1yv/MfA/AQbH2FrTAD
F1WC98MFKpHAn69N0/pcJzmGrPOq9QickEcjzVYzUMD5CoX4bz0lG8EVdsHfOsUiETDHHXFuxmOR
Y2GKsW7CyRM+QJwhJLVEkcvKioNio2W/tQ44HqeAlBXHObfAPT4b494CZu9HGmL2Nu7NwQPeotKi
bHW6GZLWnqX4WH/XwTNVwUw3UfhRsZZtGSw3luCrxFxY3SPZ3N1ZQeXN5Pjbzzl2IFYF9cW0LLn0
tJ5WDGOANyoAni+/Wz+QrIzADgX288vv2Zd/+i8rBx84QHIMD33R+U+DbftPDmHkgVph3akhyUgb
Bql4RL7FiuTagYYhkMbUrruxI0XstoMNuJrCfHBd/uPOmGKOMQ4lshEIserSc4WtnxBY3/th5g2e
QyB+cwqkSGK7KnnC2W7OVpHqshDV2XX1KeF58uTaoTMiARnZkbXMDiQLUffw5oB5sbN2mtndkNAP
ZWdudOgC07M1Zjflmr5jWiAt38oY10C3GMLXuy9/WU6RNoCWvm69rtLGZptUgMM2FgsyqxVocFJb
Z7AE+Sdw5ICqjQEyOUEKXqwa6g1mx3alxfHPqrRmV49P2o4BMWedd3WInAAoyENrw6Q62phyHkmu
A/dZK3dmWgwoj7JRXAwyxE4d2BI59nJEooYLJgCNr3Y3spvu4v0zFoVJZYVqDHJum7eLVNmIE6p5
nlpr3ZV+9iBqA/i8aVBcOtVQD/BcX6I4zY80QmV3eXGQcf1gNRwk91czUoxT88WY8aLr+VRcSFSH
HBDTylaa9Ydo9uLD8hTXJbSTQO5lW/n2Vr8J6IFODT3fycTsEkcxaIzLy4IU5fJCGWNUX8nyTf0m
VFcgc30BGtJV8FZ/lnXwnBkGJlhWABD+aAyr1TJOQIfxmNW2JVeVAU6ouvJOKROwRFkqIEyUOrCa
BDB1drehISkWF7sfs5NbdrvbYHQdbuO4ek6E3N9Em/0BdQvhP7z+i2YyN9OqmmY6NP1xbBu1LDfz
H7KlcexH+GEN329M3BSbUA3yQFGflHcMO7lT7a2yAHu/FT3xU/VuSFQzTuDASLtqD1I94MZd5dQj
GbPjZ4bjcobk0OAcpp215gpYNlZNPwBnJnNEAehrDG2c1t4ohI/lOcmoGUC19Cz8sXrQCopCvlpR
GsgXXvzu4pM1IBk/j1EGAlnAwsebbhQOMtHQgJveAS6rXZ5a9i/KHvB8p1Y1ZIvVI7KTaUwahrOA
FdBush2ptaEe+pUPFz2mHjWGL/qtdOJ2CagV2nhxjsP5B7hw3O3oR/JIDb77EVuragzA76EAJA4I
p0ffQtfmllR/nJ8GbyqYOqxpV4NAMeeNenHql9DKn6JqJwqnhzeXJ83ifn/5O/ueboxcqfGjHdDO
62OkOCz9hfkSiTjHUPFl3oxdK5/2oO87LbLgzpzcyYd6pKaeVjgZSNJwGo24mNQAY4K6i1Q7Ic8d
lYqO9UEntaVVGK/LCtnAMyXG/TmNbdFTYtwoXXEsmxG/a+TFkYtOmPttAt1IwSvX7wEump8APPE6
13hhIkdlODPF/kxMz9QQ3TP1SBEBVuYomnl9J/+dLYUbEivYgALHWP0x5p3v9XZAClGeUUXaGT0Q
+rKAn7GzPU476jpTnp7bwj6DNal78Hg5clXryteslfNGIhkSrKnKZzbHFsd5ytzHWUK6Gc04B2BX
mAKYypbGOx3ODfF7Bo/IihdmYx6c0TZXSHONgO0yYn8NSXz2xq9ROLCM7x5Bifkht2z/fPPcoqcS
uaFMzV7rBxf1QLDnPy695OONqzYj15YVNtIUYLtclh6Gy7XfrqhvZLHAySM2KvDiMPAwXTfJbDyW
fnnbjGPqHD0pHrTc7ZNIrmgs3PEdVgn14XeuojPMjeDSQ3rPLzHJGIgmtg6cXy1mjjyGle2zdwZK
dA7adblsp4Lypr8Nehaof8BGpAVMm9yzrCMq7qzjZKJQELWD6C6qIu6BkeParb+dsdR48JtiawVu
awM+DUakpt6NTzD1LDxp1WKPCtpV3LRJ2ICB2rRRZxGDgDzGgunUuMMW8DEVshfRNF1QPtHwqiRT
LaceKYHotb2TUwxS4kWyKO/cDbCZraagF8gy9VeZHfJL0gXx+xKM9GfPnZ8Zr5L3i0hW3X42WvAO
KAtqDD5JLCCAqIhDwTc77pmXOTFtsEnDrM2y+hKa40o7ZeYcHcY0w4LeFlm2Bk5bvbXauQAwzM8g
Vo+3Ncp83AP5kcJM/JVvVellGAaGZ0lWjgNou1XSI1Ioz4MiDzCwl/VQsvIdjeY2r+0daW1iFWic
tl2PSdpi3/qni2sMQ/BoB9PORqHiYTFcfLqAl5tZuM2ujWKwVBSufzFRw3+pOpTTgEKr3ZJsUTRj
8WC4mAdrWeVYKUAV0oMWTWHnA1/DRSHnJJ9ITiILEK2gnrPFIVaX8YF4ZY7A2VO/DDZOOR4K3bSP
C5CnrHSpg6U0OCyb9mR4o3Zn9osPM2SMcp+rtFOB76oqSKuj0WWWkKQxCywxb8ovVASy0VF/Wle4
S7pr12QTWN1+rdtQjrcR624VGHGLTKUr4Bm2aEDqjWcyQZdpBZCv7cfSwi7ErwhpNERR9QsKj6ID
jSo5Yq8cEHbIQwSC/5aEmVHKh3bJYbfy3gUMbIx5r1M9hZ0XHB0FlYcM+hFk07JZZKULopAV8tkW
O6dJwyN5UfMbOYmuccmeRDouyZYhXRFwiUBROmF3rDqBd5E9UxMim/y531HfjLo3qQ0OrFMQTk/a
kJTWkPR74G1jG+MaQSovb+wl3iamtblTtKhUw3Monfc6OnkY2PSrATx6wgl38yi6YDPbVfIijRr5
blU/HmnYMsD+FsP4I3FY8kIioFEiDc6wbi3yQv4gJQh/4pfWQsIMxSCvRFTu6WpBZqJKLh2qRWuA
gAzAgDu4OZ5F1DSR9dbTMj6IBJgdSNEhWXs1uTOumqjc1bwCAu01ng4qO0cRdXMgWvvI7SRfHUrb
aV8cld/cnpym17dc/5zH/QFA83hX0AtDNalqwAgBaDESggcb75qoRpIjeOWXESlcpLHhrX911HEq
9Y4iBclugrU6Ls4RG3t9Z0pON0bLhQr/mQtQyoGa1z4ylFEck/pnT8tMQIxshNmDl0eZaIXw+rBY
hKS5U/9PMh2V3LIhjv6r0CaYBEYjQRJxDRAOjnzohEefnMLrDtXA2LZw26eubuozeFPOhI3jB+N0
uY4A5riMCEYnifGczgvkyVl8rKrDUgcL3KCTN1j8EIJkjkQ35bN1a3/NQBHZZCeOlTGSzPCcixnA
p2qjOtBIv5HpZWw6g4tU9AYpaz/f7PpFf1WS6M79j2FZJA/4PzW6QxSH7d6RM6qCVGMOqA+SqqFh
Gk9/T0lubmnEsMWwyGlIZuRAw/9CFjt5A0QVFf7tQjbG5Kjj6KtbLqYnEshAIHiakLsDypAwzyPg
+jhmspmVrGM2+JFwTuGfqJm9vtqHbfFRi5DPaCWbJQJ1tSorUZAk437eaNmN+Shms9vRdZC2vmns
AHvTDBDvGUdizgJbQhgkGrvkBqfkDupE22gX6g1h9FDafvVAFiS6cyUZwZ40d1Ap2uW3NtfQpL27
A9F7qNi1na8E3+LbAyaW1KWmBPaUP/MzDao6qAdUz3reeen2thCbqUR1mPag3n0YDprKCuscbXZv
YU7gKfhdKLpc48qXSpHutWGdPc79gENXGX+pUazD97YjM8AforGSOdlYA4s3FTZ0HsPcnIDsG1Tz
CJoBOBb+9EVYSMUja+1HSi37zEvMvUh4E4fGkexnMHhhJrGufKc5joIb3msOOt0qC+WZJ3h2zG7X
f5Q2DidxUBz9DdQ/rETyv3MetCs3CfMPtQyqXQsAZ2TYs24fT1wCO9HIUcIDcKgteHpyIF0XFmCP
OnCNAwP3q1c5gAJDujwYHWLhb5exso7cFHm6TpVuiqyNnpAnHz1Rjxspiq2QwLYjWVvVLtg3a8zD
ygqQgtpw0fQAuipE/yRUgEVEEQycx+yWMYWdR8wYKcIi1HH4vAWzHvib1X3QhfgMsPRNLcK9x1p+
BlVaCwpzFKuZQBw5T/z1fhlKK8gMpYU4dZocIOCOWNLqJWhvzSXWjMm88kWMMgo1s6C5QF+1+wyT
mGcSYTNL7jPmu2s9vUiAbpOXLehv1VSCLHQM8lIxUmVBIxGUQANWVzFtxS8ocYJ2lwCX9tw8WkAx
ITmlzlFiHDXa9lczbYEVcwYwJBRw9OEAbC2wOu+QutGj2pm7EpW9U7Bjht0ArMqdxoccuCH7snYf
vFmaR2raSYbTMmZ2jezCrg1MALByDiSFq5W2J/WN5dIlPam0JfVCe6yDkxbaDd4rwEiK/X1seQ/k
YkvHW3kNUH312U8wl3N31mN9sAVAI6R/kmY5NWrnOtvmJtI7lmOioQDP9SCiDUAEsaPhF9GTbmoc
JTym82eSzGWJ+t95Qh681TXGnoStBxqjVZ+CshLocdEqiounPiqPngJ1pAYHud7N8E7W5XjF/nsT
8pjTDsiOOupdGBo612sOUS4ORu0vDn8Mn8coLBJTBZYhteMHPhnnKNQN0dDCzKxcaQ31SE2GNKSG
K2c9JC2SWuCsDe/82ICd7MFlf2mLu1BiZtgh1Hfjtl9dG1twlKGrq6o801rlM7I5luqrpeiqnRpv
b/nND8rXXWSLvhVIchayB2MS1XJ1gE0ARRDOk2sCRhmMXmCrr0oAM1Rhi2FE4eeGhE6KX/oO51Ng
EVfUqamR++bOV0WlixV5AafOX93YL/H6Zt5lFqbTYw3cByBSFygTw+lTXjXDU6LOpmhoWgzU2Zgj
bklGWm1ns+49by0JltCfrtSbC4Ca9Ga8hNRKiqEv2AsvRiZiVezBBOqdhywvw51I/QCMrPNeZmnf
bFCJ452XrldnctXM3N6ak2fXT6MCWGMgv46SeUJ+Bp5VK7MDLTX5UEjBO5Sgz8P7mz9dn0oz2Oo/
8s1v6kblhvyLJyWylxq819b0R1+C3P0obnyWH1jlAoLajOdwIxRaipOXgF3xZvG3G3j+bhmSxvOy
6Uy9SMGs0DCPC7zMqhxEJFcZmYgCy68lYswBJdPwv8jCBJ5ujzpyXEl7NB3qrLqITUaB1xkrD0wh
6CR46nSp0R2X3wn9DgCHjdLIFJoWSWjHm5/JrFxonOF2tgmItiPwNqKQkXXxGrkwfD/PUbvGGTDG
Bo4TDsA8Avs4jS0uTHWC/340wzZeD+bYP5WRu4ltO31nizZ9N8ZJ+k6k+Ei1eRm56GOgQbI9wNDZ
I+nIlAXj52hi0XGx6Ac2453N5geKQQ2S2nHgG7bTbrmWwBpiK5AssVzMwF/iKUrClVVbYIhCrQN2
Tn2BdLkYXIRK5nctFGpIPZLVDTY+Zns+3ZmRkimvLnem/Zixb3+MQYpslNGKM/bkpkWP78FA5p49
8WpjZBO4BO/Gc579CHgvz5PX9JdW1o+WwjKVajQJgakd2CHbyFx0nkjYOcM3CupKs99nOf6d+xA/
2L0fSBE+562JVLYYZAHGLFU5r3NGwnjwgHkusN8jhfpNDdJ82FlGab6LRvAEgxJCrOymth9CyhIB
NHS+twFnszZoDNju7rmwX30+AbPa87D3OSTOh6IKxFbT4U7NhBqkaXgmkWtx75xjY5NGxKtbWpOz
s/sOawnFq0uN57o+nggeMggsE5OOOa93PfLqLp1KmeIj6zDHxpBkSIyKL8XgvxTJiBe+kpOod8D5
GHvmBzJdREpZIV9hbRsDXottmAUrGbjRc7Ymg2Gakoth8Pwx5WLb2VZ19Pv6kdX43dphfttEaSx2
A0BhV3cKU9mZIQB6ObC8tlpLChqC/ubVtq3ogQIHk9/dRO+cR+Ey9ngvVjcD6pdH2wOFY47i8znj
PjiZO/8dUJJ2A2p/n2jECimfI/DaApWmS9c8inEK2xs/yN4Trv+uN4d4j4WeOheBOym6DqSwdTb2
uxJb/yn+tcGcNOcsPZIL+BKwbvB8dxulA96fjt24R2qmIAH2q5Qu8GfRI5mog3+Q5TVtLW2GOiVg
tys77Ua9O9+7IZnoMNr3j6EClgdYwxcZwHHDBlCLVGKjm3Ec1iBN6A88q1A/TYqwdJ3wgcpyPOxs
ViuSOtStWiRjW335KR6Rr1y2HMVMqnh7qdamLjUCW4xphPMtquImEZaI1SMW+M2mRxXKqkHxUTjv
7RiFy3h78eaL309AgmLAIW4lq7+ERf03EGHMi8ST8jIW0T8kNpnrbeJ+9A5uZedfhm0YsOKAbBbk
ToBUZlOJUtG0OPYrgOkf3UFm78NmNt/bXXXqosZ+zTLBQbEKmFnXr5qPIUgRpZeb5zkP2BkVlWzp
kczPrPHEwu9aZ0Wi2YahaYKiqS0vVv2KtGjw7ahcxUiisWy33U4SjzOSUYP1zd+2HN19DTCuQzIP
YLlwYqw60aCABPQwejyV42ICXiIosqvhb0y0iHqpyZNHkQxvkSnSiDJzWQPEBAALnWp6haXgEuoC
jZeuN4p/hFD0klTJ2yt6DrLUPiQrcVapOJ8vi28M4GmklFRb2xLAfZUOZittiPIGC/8xwHifvfop
C4FXAARmMjGVnYfzly1WitbWUDmLAMsozJey6diwLaojTdgBCzNhU1UW+6Kbbuf6CYgG93Jk02qZ
6N9M76lL5kNdrlg4vTOAUAFuSmD/Gn4IfmJr3BMIMIk4qsZ3dSrbDQ1J0ebZ9x4bX9u5nZPtYFft
rs9K8xUYd0drFsX3fBxwvCZ9+12RpNHhP1sAZKZaO8yUeydzzBM1sk2spffvZb3kLzj0b25czcj4
7hgBAxwuf6ua+rXACsv4T9YwTJ/mIXK24JK2T3Fg/r2UyIaRy49jo6qQLQAVYi3lnXWDsi/8DecZ
WzkTqgrOsgXVOUR3FkDOvpXZI0e+TtyW+z5hE/BGjOkyAw5l38aut+rUkBSg2ygvQKegQWw0VYQM
DJyqlkmYPgBt/ANOBV+sK5r44FYeUj0M1LhfZdRLRgcHf5bhAsb9J/Q49fqyW1egcnoEdxaAof0m
BI5kzi8DDWWUrGyBxHUuk+o8AYL4XLpdhROBZJMpEcmRhlTmm5sulln+ioGUchN2IVRkmtaZAdAm
zxRgaxiQCJgA6LBXkN5LTz36b4ZK0eRRsvFbJ1iMKyEBakjWblOlyBL4NYRQQ5IFzAJkba9CDp4T
gohOdW+kDYXSDqwAqsYbSJEXAbuT9vaWfcc/wifrfcK7rUW9J2hUmEBnRtSsf2c8Cmsd9HnzuU1x
MhG25muYO964qThPdkUcjUAWqufTHQ2FyCSqV0tQFqNmyA1Xy5gsZYNK8B3OfiS4ddl8tLz8R1jM
0QsS8LsHNjvmvg2S4uMQVZ/SOC2+o67+B5+iPxugxABow7m7L6NhP7g9anAcM03O7WChyEb14jjI
kFp0HZOQCfC5Zr7db+8UE+8SwMOiIbuJItJ4yLC+QObwfmjb/mFIgmMwMuzNNWBKXo70lzEd7C+n
93SabzSss9fUxWEB8Baou2QHLF11AtQxlVOwuA0d8jtGk0WYolwdlm5vduZDX0SY/sT98AI8ROBy
gJQepPLAnmzlAJLzzNmS0psa+zm03T0p4wT2ZeaAuxa/+SPJytD0D1Ub2Ng6gdbDlMuqk+3NmjpK
sRKXHjJOznjgmiC+CZKPybAjbgEa9NWOeAd+apjCcP85II0ngbVQcnAu+mWHgiVk96GtfdMGTDhO
YeIQYCpU5kQFTjm2jtPDMLTZtpJ2tDJRAwQiOJD4ApzafxkkzsFclM2sXIXPTcNZIYT3c4JzNqWl
prv2tILswj4HqPi/d6H43EkOoqwGZHjG8+c0yLAhK6onjqPXpzZA4gJgSkrnpBQACcWReQO6y0U9
YlF5yqHIwOywr8M4W/lAmj3Z+d9U5qqrXhfkII029NPsBlyIlORG+EM0xObAoKLZ/rrG1OnxPlmj
l/OjMR9+dzxkKF3j3xw6aecY52OPfnqkMyeQA36XXQrAVIWToSEtyrTbuswuDlqkUS7C3FIlXdU8
gPfmFzeSidBlaxbaDoDhmnFKFKKCeCcVTKTd11/HHhm+Pva5k7UXt7fDVPZfzVl6YJ3C72F9NW5K
QFSCcERo/9rK+LsoR5UXtw5DCHDlueurvyz776T3k2+zBNu0xRv/1CPh5dIz5A5Xdpt8G6P4SwLM
hRcHe/WH8F0jhh6ZWeAdK7o0vVjYMM7xpHkhkSHNf9yqBdmKEnUoy9qNOCxAQiGGBsCUtT1Z8N65
sW8NFu3cCFlhAXiUTmMzt1t/il/HwRfnNjPZe+m35ZkX2efKDedi3du1u46QlLI348R8nwB/4T3O
JEg3OhywUarSnjypAST6q+2F07oKmgdfVT+BSNo8UU8P2RyjatAx3e2dQg+18cjz6piAwYkywbEP
MuOk9ENq+SDG+DkSZT1VSD1R/xZxvSYsTUrp0HkdaeysPBvg2jqjRJvFwl4Nbc4U2cAMkgcgeEsZ
Pg+qsQCkAOhj4+gp2ASST9j/PUWWcSKRljcxi8DB1o8bkoWzx/YSRKHTu4yF1hH1Yv6Wmzk7BsBj
u0xW5Kw66RXfIy/ZC1a1j0GPR/ZCswCe424TeWCBJbIE4lL4HbUCabXJXJpy3WXIHtOoQDHBANG4
c/CXxua6gl2yDH/Ttxb4da90pRoVSMsW5CA9DlLvzU8DBFEPGLkqj3BgB1e46SUOu51M2fCCrfHh
RQKOSSEzR4dJybwAGedu5snVolUyPnV7B0SyzyQqLCS6Yz40bWmYd8LFY1jUD12CDeo2Yu+pGULR
7cAZN266pGLFujSbpxoVjo9D1Zjve8cGwrQj+I1HE1rF2gSi1QMFwEIqeadizq40123AvsTBaG38
xDZOPBqzizsV3mpEmcQ3I0pwXOe0n4wixYRB1vwBkPTmx7TqLmQAGkC5SljjXEon7E9tLuNtyYLk
W4tCWxWBQs8TDzdT20t8T9+MnPPL8myJw69/HPHwa5N3/DL3CZ5R8DPt7lsAtIZdW4NNExCuFXai
1KSIxtR4czQFZ4CqPMnCtfcka/qOUjjFto2c8jUfPxDHd2wn8ph4Nge4Sjh/9n0/X/el354nMMq/
OsGNFXcDWPV8/mwlqA7TVl39kcTIup2PtZOki5UsszerIgR7kc+K3WTKARTIHOXqzZS8RJZtPdX9
fGR+nCebRiHbY+lJi9Bl2TqwYt6zPv+ql6j3C10ykXF1Y0JrV5BpY35nxOdEEV7gfAZ7GPkzDWrF
fmHWIGrFESvw6ZSBVrC6RZUZ9jr2mZ+b/ipKm1WKsse5QuqMOWx1bvBd+q9EHS9K3KcvdynE5JCh
ShOXSlG8RmO/KEIAUk4x0KWBaLy6i3VjbshkjU0270h+OjYOYsoNiuEwHc3rceXGPb8ATCzA8XXf
rGfPSb+C7ui1lUX9EhVg2SpNz0Q6A+TZXO3TIXA/BUi1eLCAybPLwYz9VfbrQA7sLyDvubuO+fUD
aIjsV+ySbEgPRkC+NbBJfBxKkX0Yg+49xXPiAuCxQ1E8lsLxLsZoYL6jLmSxFjXOscsvKJ49lsUA
kCeJg2u3rufPRdd6WyCO8ofQyeRnv2EnS0b1S9M50zPqonG+ndhvZrMY+QMNfzVjufvOEcUGc4Ad
NiXdD/2U1E/YMOgXDnse4fw0Hsv4QD9RB2agFTWRhDtUG4fbxotXik9JKd2vtQ9y5dDJ7eexHYvH
OcSjlBRukj90oktfg0aG+wKY5vsZQLOv8eRsySCteYYayFqeAazSXpwKB8jznLlfkeX7laPA+sWy
0/bYejhOJ7mHUkQk53yNC8Pb1m7tHzqnMV7cqfsU4aA9KfE2n8BE975z5LSuA6Sl8yvB/ZxlJzaC
A4FEXZn0TzUeSGlqgUejFDgMH/D3XWegP85wcI8ABQiMbwJgl+y/CUDho65rn7iT71qFQc07zKuL
YD4hK7167JWI5DSkJm1QDtr5U7XWMuppu1nm4jwxcPeKTRBF41FPMkG17leb/+Psy5bc1pFtf6Wj
ny/jEhxA8sTp+yBqKKkk1ewq+4XhqUmCAzhPX38WkuWitrbbJ+K+wEQiAckliQQyV65F+01qPlwc
0lblpLa67E4/fBDHGw7Siv4dJhxh24+NOG3JY9L0oT057cFpeOnS1eyz7ODDNIj9zhmi9eJI8ywe
QHZrzv8YGigNnBz1wqFbl5tIVdRYqqJGqCtbDTgaFKdogGw0ugz0qsCGbMsAQBzvM8LYUVBPkeBU
VlsSwD8qEDLMxPEF5A4PiVa591WdoLpVxZSMARGeXmNviYy8ze88Il7tChTCvpkaRwVzrFXrILCM
HTRg9n2dTBAZ7gJtnbiRs4nAo5lhT1ysM8eN7qsyYY+dzOP9WJfAjZA3oJAlsDytPIStpT+GmhjO
aq1wzJHHKvJ666pg7RLOnWO6wjC3bEDkOvgYdaIGjEaL42jnZ94C70Ym1+qFnw8IiHILKfpYiZXS
lYUvT4OM0WKGcAMQHXWWjesWu21/QAXRhGzJr2mYgQo65JiUpCkklVFOS4PdUL3PqNQIDdMAz6a3
9+MD9u1sjc/DOhNDEjA35jqytWSN4/Ev2iSiREL2pYrBIUxuM6dSopxdO0nXZLyYAefRDtLZmfWx
OL8XRGflvqmNdocTODZuYrp3M8v7d9N/ddzQViDjboNq6+EH2J6+2i7T3ioUPvtZ04fPIbZ5kBfn
052dxjhEtIWNeu+kPuiQcriZjAJlEFnlbrpEdlu7zJA8TRjkQ5SGCIis3H2hBZvFRHZqBssZmtVF
v+kmPESz02Ii5mWaG+koCwPibUBJOVD2YarHZ7zz9KXVEqhF2f3boIl671gVX7dD1b/pYHsGDbSY
Tjp0h17cAalW5ZY5NlSIhAuZCC0b3qTroQRRsyrE71Dptg+4DHwJ1oWTkADJ6jFudm3NwEoF7K+b
5sk+0CuUdZALNZoIEfwvE9OveW11O5oHfk11c+f6OuqNs7S8T2WE+73b4qlpqFrmdMK9lbpMVTov
XRqVyjlQzrpyvppLo1GSrMHZgkxu4YD+YW4joF5+XfdcflxnUO/gugEsjNeyW2pMFfpduovtch5Z
PybPr/G3cXISFY48Y5TcRnlontjQIX6oh9HOYyBAwa4IRmpcRYGbAhzZsNmwWAlykRQQNUmRvIeU
729mNr2D2CcqzfGw/LUkQToyHL5HoOsh226D8oxeZnFBNXG8CS2U/fR2IH0H7HnIKkC5Iy2i7k6o
pm+RzfdCcBjTADWo+Onu8gQs4lHhtjdXM+JRvAk89vdXE0Kkxt0cB+NlDbrS+mobxGN/pF4tkNhc
xU6y4ggJnBff3GBACAGB08SKNV81iJGBohf72blLtiDNFE+vMtLwhTc2cI0DOfoPtaxQ93IISCJ3
SOJZNNAa3lPbRdWRTKi+FmsvDsFPU3FnY1pIJoGUR56QF8HNlC6XhrX6jqWaPCwmunLUPXi2Cf1y
FRrw1GiS38SI4Tx6QYffvlYhI6wOdji/dPssw14GcpoQ4/G8bs1QznlPZz8dwfsNjxyoA0DE9cli
YX6XTd4+6lqozV4tpRdlt++k4a2aAT+PLDH4LquDG2CAoieILEZPVsMRxoFez660OOD+dRbfpZo7
e4zhZ1TC8RTcU0EAIr8CmmEQvwnA26RzQOelHhypn6f4/Fov7DbUNaCQqm1peMQmeI3QbulT180j
THTUxGW2I4fvlqVVNwskkcCMnmHg00uk3OFhCnBK1uhi1zuoyhllpM1wxTqEapbs07e4SfGs6FLT
OuPMZ51tL/s3AGX1DfUWe9YN8R6/hs86q62zoZoAurCnsHSyT9JpPyVIegEGtBpIG1O65kuFncFb
0GiTbxjx+ADiDA//uWC6bYXdQysg17YVZj6gzBjn3VGab/lQfxqiqFTrdNXAP0+a8UQhBeARXkur
D7bUW5pF2ZFshZfzWSLyyqVsvOv5HOjUFpSqdJTjSDz1q/m4VwltlVeAltDIcgREkM7xAwjBKBmO
+s6wAIe0ERdblNVQnMqOkCbeZQYoK7Qqc3ezLMSI+vgQKq1rUKx3z3xM2Elk45su46Dx8QRJef5M
ahJAd4DxRRYnmudN5u+X6VylJVV56d5J6v4mZtG0Q+6pejHaCvqhCfIGmvjJEos/zQ68w2OEI8Sn
m2LHvOo76bw7BA8hUXhSe6eGRj78yFQDHLaessrG06CUZQTJDWHdm6rJ2fjTAgHPvndM857sQSvd
dRFP2nqxjRKPTM/EJ4vggRas9CzQ713UMWNS71iwWA27WMi1wbM5YAcBZWhjcjbNFHuH3rDdA11V
v+kuLuQHCsr3Gcs0KepVFZn6fvF1+uoVedtyi+O4DrDtX19i8aNXXLp0dfUuaO6V3wABuJXZVdLn
imCxqZHFynKXby3VhW5aPzc0SrbFBZ8Z+G4qxQi4OMYj+DJpBZpSN1O9xwcLMZLBnW5GrRj3emUD
X+I13ab2dAjZWdjFmGYafXOEcdM6IaRrLQ94O5fZ3yGdDN2mwTFfSrzTtZd62plWAnXouE87AakK
L+82BsBvZy9Ksxu68/PAEwB/Ty9056dGWmOxtWVQrWcFRUdBmSFTDkiaHfWJP0TmytRieU/eZp0n
ywJMgG5NA8+wrYHgijeQv8N/OsrH/rQmeg1qLghPwsL5YrSpc060kD1Cur0tzeiJmgLHwI0tLGMj
AGd6wh60vivyrzJPOXaj2PesmwCs8nN/tEHKPoCu6QDdUIyDO3E1Jjy4c+NYexgdvAu3mVD3XwYP
ojWCB1dCezc3kZWhLg14Uzat09r2NjTLqhxxhxpJHZA85F2jY+A56S2Ow0dT2vVdPbTvjXTtdONl
yTZsJTs6pTuuO0+4X4f+oe7L7LsHone847w9e1YAGQYD7z2LgA1kTlpuB8fFbZ57OKAGTsX9Bb4G
ejHkkgmTRk0OYIY3jdW+nHrzfQDattmMhDP6kW3xcXzSSwP7CMO5Rb2HAnqljXPL8aa6fc7BSk19
C9oj67FltS9rIJG7DmWdTvClMBPEPCaFIySZPrqqILO6B4/ZKUzFDwgrVy9lF1RbbRpdhMsLcOn1
ZbrmTth/ydNuq4mA/1CutsXL2TXu5ASMmLAPyGx1516Ak4CD+PW1GPRk5yVjvk0nw3ydPERQpkmK
E43i08xyj39aJiW6Le+nqYhQiKwI98A75xWr1mi6W8SBjhkYNYHY/7A1iq5v7l/6z9cDGAxuowya
eKZb2ccevzE/FlP2vUxenNE1vhoTtuwyzodjL9hwTsGJ5Zegqd/qSQS6YpUT8hSlud1JvAnqBypb
RFeQF4UA+MAGfxlwKaO09OnqeomiDMctm8rv+KtEKEoHjc7SkM1TJLhhnbprPIPfR2lA6PFD1DXR
DXPFiLR/ayOpA0aSYzsWkJwqgTogG/ZN7wN0NZE3XcoRT5XMTqA43sUgCitz5C+VcjxyJNWDQqLO
Nkvpyy82bI3FvmEc6azFh4alm2lnOw+BagqGJ3A2jduiD5DYTBJx0kq3hGKTFn8SXPysVM2JZjx3
llb/KFCDtgIWa3yCIM+4NYY8v00S5JWB7X8xtL4+jUj8LW8tjfLZtLwzMhXc3XvYtp3/+Y//+//+
+/vwX+FPeS/TMZT5P/I2u8fH29T/+ifT3X/+o5jt+x//+iegjNDlsTzHxb8mJMAtNf7962Och8r9
/0RpVeV5I81zBuTrjqh2iFaHmelWZ6hxXEzEvLN0Z/adGDotuJdvnaSJZ0Ie8rgi++k8DwSvzDKA
7guSo83BcxAjs+jjcZocEWPGx0yXEHFIgAuDD3WpgdRF4reJ/hCPluVL5Cu/QqPcx5+f/xihH7TK
Cq141pCD2uq1nR6MbGzuTCvBPcEA/RtJ/2g2ovs464U3s6Ie9XGyDG9Syl4u/VmBDzuZYBXyOLoh
cbwx2Ezeen7+iTAR20LTdWhGFAAkUr9S/ZFndr8GWFo7Jri5oejyIXdd4yGOIIVejc4d9cwsHu66
pvWdEAkDvwOl2y3Kxp8Xf7NP7BvoLKLkm1yyOsq2GQ/kmhagBhpDYm0MQ72tP15Hh6D5yoiccD8v
HefWI0jO0iMtrTMrPvdeDIYqL3qi/EJXynOKneyJeqLQGdR+kLpwgl76f/6mOfrfvmhAl7rAC3DP
cphh8r9+0arUDsck9Kaz7hjhLeko8Woooll8aVZXkqjui2OEV+ZhKM/cgkk3b+d+1DEZrf/qo09F
UG9Rk4m7G1EY6ni87puxCVfBaGT3xGhIA0kzfAd1mLlHugByTWPMNiO+VFstXGVidL7l6kFmNFZx
iiBdf/KYifcC4CXgjfZ25vi2ozY+83IvB5Rk7UITzHRh7VrrBuzhWxO8Rqj2KoXmU7YJrKCApFNq
qbJSKIqO2R1PkWaZe+ATnnZVmJZHCIeW58YAWJAOc+r0Js289CEy2szHtw8PfWSZ9NOoxqgVv4+G
9pc/f1T46V9/VhD4wc3ABODDA/Ooo8Yvbgpdpw0ys9zhDFhm4A+Te3Q8Q3syyto9Tq5V+EUXss84
hJorlO4W59ZMikduaC9kDyJNbCZpTntECY23SDtYfcs+o6SvvxljI9iQF8fxk5epswnburmx0qK+
y4E72ahEq09d4U31XaSaNjEvBwpU5p3aCRnkiglfqCduAOW7TR4W4c0oCvO1j8FL6AFsk9e8eNFb
cDUqr7EaNGjFYFLQTm8srBuUBieAT+m476w1s/J82vJKz0UENvKydc3cY8D0/nPbaoFfO715F7tV
tIfiHP78OM3eM1aidqycpi8yiveFuvnL3D5aY74RWoTx3q0fPR4lK+k27EBd5o3W3ZB1CIwCj+5X
bhbuUMwSQNKp0PaacBAxj423sQjEN3UBPt7kW4yLXlnUBVk+hnJ9WnwwtGN5Wt7SaXFp6NyISISz
hnKP9GnAxK1m++dvj+VY198ek3MgFCCjYBp4qtAj5+LbMxqJk4SRLc4aEHd+yV3rZBsjflIetJcb
k/0YVEESmWiQ7NTNhZ7dmpG+ubJTl5qo75q100ptXvd3fg1L9oOOihKpXnmZSq8wDhAJchL2emWn
9+DkbncQRbizW+EeTNXoGXJjqPzhzmHQBlzS0HxJVurTFTgm3MNiu/ah5ZZhukKx4U2I6t6btI+e
8HMytu+v9x+XungTy1pXS1+/MjnSu5tXJ/flfWcgmM3Uay/2C7/lVZZlFtugxS+8a+ptgI/u4CUJ
BOHokhoB7aQDjnf6YbHR1ZUN2fUBjApqCWou+rTE3HfKGAxNDcJQv1vjdzZ6GYABsUu/Go5AUrcq
tSrfMg/4BiaDn8DcIR3pTZ+atAIfhVX0Jz5MzgFwTGj6OVr8hDQAeBKBGPiupFPSxgp+soJ9BW/q
9Im7/a9JapNSFkO3bQrnhD18Ci5Slua+k9cT6l8QsNNyLTonvX1idD8f1ahsk/fRrCtiGkWmOHqi
CVMbXc4njxjzdSTktr2bxNsBsIqjY5ipLztQZ1cxnuKDkUB+i7XGc9uagBwV5WfsD+NdYqJmux+d
4rOR8xs+MPZM00cX2AZbuS3TPfyfaTqyWBFElnGum4F2TNO9NUTF8X/9wNjNmDsacZmxLZ28XXeW
TN/0ujs7tcF/INH6wLSkf7VAzLPpc6sBp3TuHjPTjDZZbaRv3tAsrqWAZEUTuS9uWVhnr3ZAyNOA
91P1UicwQbQ0IVjIR6b7AMWXG/KjEWpQPoaadMy4sk/QGvf1sZo2Rg8svjaGzZzlWjJnS4Kr5zZ2
pBk2JSpJNufPyK8zgcRrA/E+l2ZcJcfUXDxhIMChRTuSCkwyDYWTdNkhvdasmB1u6iYWB7LJwkPp
Gw0UzqTt8dzg0GaZvALAG1VRXNolO9CVrbp0tQy0qv64o/pjuiRvi8qGyQml1KggXma2ZVqsRq8G
wNqbuq2TNd9ttesqWf/eTF0MVSXq64jxVatWiV8u44NMgWzIgI/JVQUFNbUqjaio3oL6AyBrKyPQ
+SZR8JXFERWE2j5E4H3+H9N/PnaxueG4ccxaiZn6g8x/NCbeR+gvBTwK80WjUGFdK2/zJn1vysAD
s/TSp+HRUGBVMlIf4i7GBhvBeDWP/P+sMa/G62orNN1MTm5WpAgbg4hW8zzvHrHS/sCwP92MDGAO
IDV2BKAmjxK/lXvDBR0Peegg0FwVVZ6tgQywj6Bc3fde1+6pR42n7EsXxYTtoQwr4FxRKVhYoUR9
iD5sRrMtyxVxnfC4HW/nPl1GpZ0XW7qkJkOeWy+luQV5bCv3ZKPV6CoOCgUZV6vbIPdFmJU3x7zG
oVzUwMo80MjyOjQHYeoKAL9eE37VM7knmOUICoF96UBDnFCaZOu3tR3oT3Rt6zjdkburCM5RA3Xp
HtZd7fMgLXzQRnvcWLVd92NiJl4J+/UdlSjGE+jHqMsU0tmsrWzTqNFJdWnUEKncUQXjmAUZuMmN
P8xdnGmuaxsHGabuqkKZ722ivmcWIvJQj0YWHxU/yqoXU47UGOoQfeqnqK5EPZcaokYYWbfpQxtJ
QuVJtj6Pw2RLfVp08Z6nBH23/vPWjOnsemtmuagCNAwO3UbmmVxt3S62Zo4eaRxhCeME+JZo9u5n
XbyZTukv6NIrUOoCNv2PLsgNa3u1SGTgV9sE0A4OujvEluSp09MG9c+ud0y8/iFrh+aRTK1RyI3d
1u2GujTwm0l5MD6QAzW1muSoSctCH5N6qytX2LCn87GvsMA+J1P3G53/MihJgDZ9iqIV7sPlnozM
wE1fDF2H4rjM1cLN32Q88LTxcL889CTqQXD4nJDwdGlAV23rWKLAAy1Hvi5xf1iFgx2BHF9lCBoF
A5wgDyZIvrdJ2IbHGpyE0MdsrJ2YTPuuw9kdIFbGX8JhrJCC691vLQe5NILIIRD27srrdx5OGLco
E4RA65KLTEXira0aJ8RI2uGwWhKUc78xkPNVE2OIb//5C+T97WBoudzirs515qD2xbiKFolANiV+
ut0p9ED6E5qo8F2VU4maV5n6phmiq5UZVKgdNwftFypOwPRdQEgtzaw1GanR8MvUEV6agjWEW2s/
kMzcOLY5YZMEHr8VJbBECw7lNp8mn7qQfQVmSDXkvQzgj9DckcsyQH40Y1kqUtJdemHnX4JaIumJ
SpSnPtYgr+zGEBrjHAVUKMryA91G/Vn2BkaE4sZG2s6vVfi1/ZBMoSuyoc4k2XFNPpGUymL/ne+F
SxoY267vppUYx9gf60w/FtxyP9XmT65wfym0SQ+5g4xdMzrDG3lVUa8fUYjjfbLzn5byKkdA5kIb
CTnywlFM0ZpiLfLCWmRevGgSrcXAtXX88zeDWfb1rQWpYs5M5liOCz16dhUzMEAY2Uae1Z6sqXb9
STFrUxMJBklBDo6cxUZX2Tj4oGAR52gIIDNBfgxPuQs/nMCye6caEZCqxbl143Dft1a9kkWaPeG3
Tml2Sp+7OEn7sSH4jmzA5utHpxNf5sz7xKtXrTK1I/k2DBQ8KT7+NflWeVk+5cfZs49Cz2+rypzX
abHFO9ai+ewmAFD6Y5y9uQ5Yo2kdvTWmXWk0GlhunGotR6ve16BLB7CZefvR0ZJPiLPsZGmMX/o2
urQXKI8iu1fkl3blL/Rk+hKk42fNrp8a2zqj9Lx5xDk0uHeZfI0RLnrjtSN3in1wm7KmfDND6/QO
ihKmBdhY+EOCtOFEuBvVm8IwOBEo52PMnhrj5aNHkJyP3sc8UAherEJrfswD20Jwol4eivkVsgTA
zjAEiFUt9Z8mp3D/09ujN/vxFsjz4+1Nbu0PeYuCsNSxley8UTgQjHW1O63rMygx28VTiFMVQndN
8ZTr/N22jC5X5Kd1tfm//Ba861CnCqq7tuMw3CoR/rCvfgptD3B+mPXpqXBQMcaaDtt8ykDNaSlQ
l+0Mq5kghPArP2V6JbLk9nDUpgoZCFSf+CDN4s+aFiYn/LJ+hsK2n63RDR4aPqwdlvJnTzUo64Ym
x5g9koPnlN+FzsvT3BtQdN61jdyTK1KfwDRGLNxSlxnJuDGs/jN4StIV2AzNhzZvzYeqrrPdEGmA
1SobNU1UeuukctrNYtPaIPHHyHF2tm2/+wHi+8NoPfvQmg4CzYC07tIgLM40K6vz7EFiG6RehSyI
xJUngDZvlxXMLg0PyztKbDsCRCHMD5OOUlBZ1/Y9Su16FSsViIbn09exBX6vDtJXT8TxTdXFclcW
uvGWBrpPDlDJNtaDjaqDAaGWR9PF14YGaEnH9TUtQiB6lQeps/9f7orm9V3RYAbXdcMyLctCbYCu
vioXG66yi8MBIkzaMbLBpr4UkdjI8tnI9cyC1Yt9KSa5skGeu1m7bogSFlSxraIsnC7oXJdinkhC
nED3rHEeXQaIM9bIIIlAc5cBEyActqIRO04blIHW9w0hl6UO5FMigJWq1aUFdOvWs8JxRcMagozJ
ji4hN70PjDA84L11B93DfiCTWvFWgAPKl7Gdb2XbnSVu3T9Cu7q6UEODKOof09RcDQ2wTGroLz7I
iaQr0x7Km2rDvbK4I7pWl3YO5Zosc4fs1YZhm373FwsQa2JV6wq4IL3Gz1Xpe6a4rqjJJ86OAkxH
DbFZIS4LZpLEMb6VUnNuLvzUNAcg503HotafXKCRWVWxTR+jCMoc9wuPTVwUbbMieiTitVkaVd05
9cW2U3iBoKiiJ7uHnh62d4C5qh4UK24CxHnwS245ylGhzJymkDLsgeGvVnRJTa6MdOW6E0gvRMs3
1wPd+PTnLzg3r576BnNwg7M5KteYadrXmQJeT2DzcwAGyEOJCBEK2l96ab0VwuC1/wgVqvQ5BifS
c5sz1NLawr5tzDZ7TkQBtKMobfCdoKtrUKQABjMD4ImjsKL1FCNmg6CCSHUPcJCk3FEShxrIsifH
qBS3tI+nNA/Z9ULuUciQDA96KoKdHbdaUygqnU2k/Rga3JZw9/sa2gLpXaCPUbj40aVRHNi/Nh9J
4uSXx5wPJg+wED/EOPPNeRjwAjGgM5FSosyNa+bs2Hvp60Axv85sGVTHuvdR0Qzs2GK09FBy8+dP
AZH1v30MHn7TnsGYx8B//LfkGjdtF1t+REq6xJpQhghm8skPk66OwIuol6jQCe3heznq4lzhSP1k
pNkGXK2Q9QEE6UkrIhNHsbZD9qXE1iVm00Z6ofsoctTMD7ljQqKgdh+TQuuOCTZToL/scn/ySgE1
RM+4IedcB+0gmH5uuqQccr/qxmxd5GGwnQLdeSxS094Cqu3oX6c41x+sqWu2IMBrb6Y4wG4W5Bk1
8pdfoqhoEIoeEBmv+vENtWSrFGe02b74p4jxLPa/+tM6eZv86F0IaFA9qw6t4Z2FyJBvUy3r0qfh
PANjn90ZAXR8h+IYCjT2mENQauJohNbvpUx3ZKLBxc1IcdME4ht+Rozibbd1k1vZ2zrQjGhMFNOc
W6k/F5Xs9n0qip2dmzimhuHUrLxUr48uXQ5NKnbtWH2du9B4epBTGW7HFNT+Kw0RhUM+efoBxwVc
WR6M1L+4vHCdLy8c5mlqgWWpeSqNRHULgZcSqMmiZLdx3H7uxsjcNqIBj5MxamhpBGBIdnvRn93V
HLqqTNA09LhxbeYuTZ8XgUApaLmK1Z+/+vz6AQtGO8t2kZ5wsOWydOPqAQtoQ8fsFPUO1ZBHExCT
qMGDaloBlV9mvYiPKzlG77bl6j/6ScvCZxMH3UMePOPckH6eMtTkeXFnbJOpH7+45YvkQ/qZKXOM
dPdWi8zy1CU5GN1lGEBnzcVpo7CaT1anA5qFosCgi+IDwyFhLVQloVG539zYNpJTqpfjnT3h9umH
ASQvHS2sTmEGgWqPteZ9AA76cwdOAWQ68dKeLEBEDXL6+xaFWhcDNANaXO8zRguUpjQDqOpsFXYY
mMD6M88IoHP/JRUCSyG98efPxPNULv8SVMINk3m66yBOYDPu8qswQWPrXW9yOZ7GFOgeA0LciJPF
rrylZkzSAopUaNIGqKEVXY6s3Qw59JTIRcva4pZD4+l93kV/9lazyXPp1kHQbK1Ai1aZ4t+Mkdfd
SKeUd2Jg8o6uGgdSfTIK0vXVwATuu21U4ARNA4naMdAVCAwBlMVRHOHVX0ular1oDOKDMIenZXXy
8KBze8zNaXuxhprJcXg+t9lucadlaE7V534G6nQoZCfsVuTDcC6LLEbWSeJJxTNgtpQtNerUWOHU
UgLADUhaxpCGktlo/hjseFUJy4LoUv6k9x1/K2wgZCBPMtwPPcouakgBblgY3CLfW5vrqpJfRN+j
npvjDrT7TRcZlvEGaqvYGQJ44msj1KeirGC7wTN07C+5DjZNVfXNmx6k9ZBY3LWmAUIffNMAOrub
PcAcwnZtMemrbAjgSxM+Zk1uO+0a0JGdp5l+wDS/O1TBBsEGhIJGlq8JTAT+aUTRCG9E/WV4hiql
Zsu3Gk5l7QqcmBMITEGHCooZT65dqoubZ7lOeVsgOfq5zjrPN4DxPTkG4FvIQFXrLp6Gb62xJqxy
qxx05QDF3mDPROjeEuITMpPOFpUaeCgOCtm1YEFngOgE3VMA2ZExVkBaai4co4/hRcQNPJlYR1gp
yuMhmubnKt8RhtGrFk2QBKCeNcGkmpYSQ7MLijFvjDC98wbTeUyrPIZEDYoaxhwP5mFMy81Q9tNm
7IX7SC7G9Gri8b2KbevGtE37KXAtbV1LFFCUYPJ5ipDsPPZF/QUEWlASzTukPvO4XYuSc0RWULAX
pyDfAyXDdBh4d0+myIOu0KrInOZgeewBt74JeTwHrHGi9R6XWXQ1tq4Ad1jyfGVva2iKoPzv5WJJ
kA2g2KNxP9GLFiSgVeGGs2/T/I1s8yLqfUGoqNvrifXZjkKwSdU1IDoWK792qnpwcQOSON27VvDN
K71wl0K4YGWrjF6t6tmgpoC6OS0A4Ejj/pWdPMiWxGPudx44HB0qjSNjpMrtOgaJTDWXnC9G58m8
eZ9HzjQNUCnHB8FejlrhGBQKdf7NDG2ISWSt/tJE3bBGWke764d22A2dgI6xxBkW1GLlTiADej+E
Q722miD8VLo9pL/ygn1LuXEDEqA4WrWlWCVpr/30cvMt6WPvbcyHyudJVp5RCAnaRrBMy8Co9u1o
vhJjNDVL6cboZVsdaYIj2bs6ALNvBdIxX8ubarNUbszDVlvtncB+nf2W9dQqedu9r2In26LcUU5b
xxMIFaROMHcd2/XOE7C9NGhRmrzklx68yoNzmLT7JS+ufXiQ7a9rVKospjCKHzaURBC7SG6B/0UY
HmhnPTFReZc56WwjGLTTDVCLh8DLyupGFySZireyN40NKmbSg+Zm7Og1Kcgr5+FAEVeq4WwAd1YK
hnDdyU6sVnLYSWbEt6ZA/IfUR7IK+p+i5kcqZ5UBlAx7LRbYjqIUlhoaEAZIzKMQCfqp7xEEf6+K
/WWU9BswcnDkKyLVmT11OUf2evBq1iPqVxfm3l8kvYgyebn7Gg92tbuYN3OxjpjI1MTZG9DebAXh
OdC9dHH02CRgZSyj/LlVjVOy10gYw8nE9vO5sRDU1/QeVTNmkz9XLM0OOmtACaF8m7SNHssmBsQT
gzThr9O1GKUUcQh4vtGnmwCkQzetO4xvYEvapu2gPwetXp/xFGhAywU7U26ucutVt67sbewl+jMq
qv3MTPsjuDdBIKBr4xtiAKlilfNuojSZVxRqxYIH7yuSnV6Y3LQMaKsUHLAIj3XPIo5UiXnxyjQ7
PCWIFqwsJyxejTCodk7b8Q11ndLs/EAAI0JdN/FOYM0xHmgNmYVrMo+2AGODWsP4WCOWOP5WGl+X
qdRQ74PIA8UgWgnGDjz0Z9NiRyDO9FmAUmmyzXGJIQN8zbbT17k7QQC+5D34lxF5vCvMfRbY3Tmv
HB3yw+FwdpPJOIR6i/iwxnl6Nzb4LqO4c9gZNZAG61T2AsXaXbjBvgKqLFELTr7OCe+oMVDjfFPU
Wroqs0gGazcb8Zc0bjq3f/fw6gyF1nnCv4L9LdzPXZoLaTW2BjYID1nl3cVZNC8qtLbfd7jJk9ti
p+7U/DuxhAWMDHQsK9Ru7CC8hO1ICCHyPWpZnzuU3p0DLZHnecATXeF3houkNTDEF9LlNkAqQVuA
8ZDAxVdy5rN0OQ3RxA9v6hl1eVu5gXvwNiYYYS/K1+nn+W7Fw6u+G+hX64FCuS/u5tp0+l3zNVTn
wO0a2y9hLbV11XCA3QFdH6NVXFstADSDeeOyuD2NucqIakhWUkDDFG3nc5R+bxPKYOasnn2WwAeI
B6cdAjCQE1AY+kTB7K+I8KXb34IMqdovzPd01QCypOo1DqDLfUAV2fgsUX/4KNoE4l3oda09Pve2
OAVp0t+RiTdG6OtDFQJjgsEA6NANtmp8Q6OTqJCnbPIfhZ1I0N0k3ee6G7HXtvXwVsrW+9TZ0m/s
sfsspObtGmSOt+Qm3PCIe3L4nPA2PSExnsxumlfH/tB0BU53AX9KcnBa5vgCF7rjHJJUtI9hyV66
UQdFE2qzHnUEqE6O7hxT3HQec9VoZalvZGfHm8VmGPWjEdr2kTxSF9UjOfSPgf287Q3dfhkcvXl2
2WfqdKAUfIpQMEA9G5/JEzClYE2P+EscseARuK717OnW3SPuSPhlB/wZp8AyAbdHjBqEQotxNHVl
DpJzA5XedIZMdCRqQ9zC7hpHm+7GDCIZgTTdF5wqXhaKBxkmeBoR2VjvgLU7uCE6CCgSNNj0stLc
ARgxrcBCeY+ce/5JSCaQXgBGFULE2qPdNMmKcCdJwO//h7LvWm4c57p9IlSBBOMtlSXLknPbN6wO
0wRzAPPTn4UtT8vtmb/nOzcsbmCDshVIYGMFAYDlcwQ1t0tGNWXRQ93W/3OGfpXQhiuemfJqNYG6
FkD5mcO0W8FmqG8hAyTHYW2nYwS2Ih7iS2wgTatejsnZkjmoidJLzt1uVC07USsdysIXK25i0v1+
IZ0/JXBEjWuIs+vokpeE9oZBizjo8OspV1PivGZdJvd02Uuek5T7wXBeLhlVnIkgHxisJMDGff8T
h6aH3Ki+AKRF3v/ES8z2ZRez0/VywC2IVTNybArSAOa0m1L/UWY2Rsuod+sNK/s318CjqoJ1+ZOO
eF1/iFLJ1K3KTfPJssdLnwp78VRa6t/G/eqDalMZxAnbdbaL71w7fEv8HmsAHcGwPtp6IbjfFI52
+Zx72CpqplURolA3adWoXpXQVw+batNrOvJkT/gd+ezRp73MRs7fUpU3N63uTKLs/YKX3sFaxb6F
C1V8WBQQhdw4Fe4jqTNdVEaveqOeSjBxruIbUiSl9lpAy4GXXK5IhJTa5j4bD8wZzpR2bf81PAsZ
SIh5Nay9cUjhRD+z12E238+ubZ/OqllGbzMU5C4jvEad3Fwd2rmy4AU8mc/g6sCbgo334LSiajO+
uE1mPutH/7mS/KHTORAYEocMmh+B4yTFMZOGWgHb3dyX5ngDCW3rBXZ07m6SEVakWtuYzV62NELA
tChEdOMkY3efNz1ouNDntnhchQviRI34z8OnqG8BLZBeuLiwpxpRpNvJhagmSlRgh/D26Og/bOA+
oFiOvHesij0l3YZaE9nYUDJhJ4oUNL5vpAC3n8KM93xb4Ya8pLCNcmOFN7+8DC3sCjscccX3rt14
W+ZgkQktHVMEIDBgQqEg8jBCyNsHu3seIdADc0QKGzH6t9L0/4pTf9zingfuFUxN9r0PWa2hUcNJ
gG99SkDf3FQcltWdbrt2TPgIYToONdNrG51l9aCWBkRAl586PD40i8lrszV1XHuF1WuFZhQT6CWp
g14NO3ff/LSrd9QeO+589Px5XtnTawigFr7bbnFDZwoOb21Ap1GHHuljYyWwwjxdGLM/QekajdRN
h4S66bTPbRTmip4tBS8BJ4VItvJqe0tRNEwpNJ30vZtiMbr+IZqjINYd1JtBPe0/gFym63+usAkf
q12P27Zv++BNfaqwuZ4vraGa4iNvyjG4oKgG+Fpiglesr5iptoTkfs2HW4JMTaBbaqeut2tC/n8M
ApTIWbfYHIeBQJQvwwzk3avONmol2PmS368tdHZNDaFs7wWU5svvrqoWiQ0NqsmUp6h1o8fKgxTt
PEIRAO7W8hF7VRyy+RPAA7p3tvzwAaAP3UUNEH9FaYMpa0/p3FMZ7mkJ/l2dDqcN/7ZunSNFNApe
wMfenzOgOIQRDFESwcgAX3l7KMJ9AyX6JwUP0yUWyPG21SGsSMG4tiCsR8kGfO23opjsBYUjB8og
dkZwEXVypcz6NBfJ+ZKrgB+BSWWAG0g0LLoMTzHsod7Ty8xG/mSzcLil1N7AbxaP/fRA13GkEygo
tgC2M8OCXmum4JEaLaffQ+oFjsy89LLG/ZgMSvrH8N/G1iXUC9IeNuUhx9Qe9j8P0VDbBz92mzsU
xNSdbrJzaR9SrCruqL3i5qXJb9WyqFJwmUwXam+Q7fBPQwTTdE/PztPOP836IOMSNhyj95MSru1Y
q/WQKQ/zNXVcLvJr/DVZKqhrjDPvlhdYqAeYTTokbyTfSU1glu2ZasoTAUVTNQE4ndnt+poPuMQb
RXWTGHeiBalQ1+Ec4q0Ts4c46mEPvHgGuVgwhHX1jZKK1vDXPdY+i66U+cnuKv3FKac3Ba1DvH3d
dIKiYn5qs9gICo3paVEUvXTQiBji9h9GwLt9AlQtd1CDk3xDursob2Cy5T+C4mI+tcWH4O8eSqvZ
ltL+HjOq+B4YAx/+OoCCT/YgXoxkKvd1igIQGfFgQVBuTaHs9JjM/As9/mlmADbwmjk8PFFUgG60
ogOF1KEzaApAkwQwEwxUebjcU0hnINgDUUiThl+Xo1eAjOD75Sg5xhf95IW4b9j4JTuyx69SGt6u
a51sgSeH9+gm9XzMxfiVItHn0JC0+AzVXjfcxWyKH3vWc0ywNIBHh1aaVyeJyUVRdcAJpnN8zARs
AAT2Yx5ZZFbLKc+HTV+z+HFu4BuRgFwb0FCR5sXNNI1LSNGVh0gCMlRXAxxQWFJROIUmqiysKPLN
n/c/DNr1/m3/w3Vcw8euOCRlTOBtP21KiSqpDFQv8JCOWLUXJpYuXsV++CFbs6GHAAs0U8cOuEPN
Ywah3ILawCzA2MKC+DtuD18t5kdvloXvF/a27GfFE1QaCmY/TD2blwVwVndV3UfrylPdbTKGM+T7
nQQP77rbRfUc7Q3f6g9whki2/cgtrD6Lbj0xVp4BgI1WopHtApBkIAsw3Vy4zdi/eIAvAxdjVt/s
LDpCF3WKgrK7520VQ2dwiFa1n8NdwQF3Q+gplxFq8p+rnrDlXS7TcCrvprYv1nFdzUdWMmMrR0Nh
u3KAvso8GhsrShgkgbARYaaYdWetiHaObZsHcLz9wAgb89ka3XjripZhboVw5AB2p91ow+MWISzv
QZdF0exAoe+LZ6uqzRNFidcFUBu1Hp2mTx8amaypORJNdTuDe3p5gaE09vAYtepvtm1B/iRoTWga
YssZ+0xdCpkGDYrr/MQOSmeuDwRCU7/CQaLsiiLjQxjmd92Yjy/ZOIDG0s2gsbixd2PCmmgFRGb6
BZsDt4bROT9Q4LoD7GF4CbEqWPWQfr2BhoV748SZsRQa/jk0w8bM6+I8pTw/C9BhQK+YYIntoA4A
FnB+Zj50VgV8UjYUUvKvvETU3YazMIbxVzKuWIH9PNOGcw+FFqQ0wHECDv7aS7B4jzfQ72FxekPP
HWmxhYgq+UBRh2nqNXLmaFnBRefgpdwCOjO9SPOmFp52WAB7kN4eiptRCWc5jnnxlRv/c0ZSeT2I
sZX/b9dI+Gz9B1JCGJ+xeY4PPAK2jIVjgIThuXrr8gMgi4cgSbMaF27EAFXJq7ACiS/EqZGuEi/p
LloMyoQgw0VlgbovEgw0yDAEL6B5Ae0FimkkVvgdFJp+iTWARB4vWuDDl6GI+MHTBywo5wOFwIAB
tE6n1EjdKfAES6dwoPmlEx3hI4dOrwM/Xec62LdYDU2TLAJVHeWcGSTxgLC2XSyAMY/TfkshtAWL
85hOYq/zaspzsqk4U96ACvL20kg50Np5vGB0Y8DDF96glwjh9JOAqqNQzcI0ovYI9Vggb9Lh0j7F
2G2g9tmwhzudT4BXozU+tut8IGjfJCbiW6cqjCNrRuNIZ1oG6Ci7lT9O+YdmONTOKKbGfr+TeXNL
qRELYXgo3DPgZXejE48usIKtd8qxW7p0oYCwpJAOVafybcSmA/zdi0dsZc1LFKcyVMYHhCb2+xI/
9ANZi/xRYLEHuQh74ehcGgCM3xNKoM7xOjytvWxD+VMm2Q6ape/DDYnihwfa1K5rehhmdHDNgNjb
Ms86deBgBEzYHMcsKm7sFiIu1gul9aPPpoClRjgFAqtQTIShvE+D6fAhCdPUy8Woja51zaOrerX5
Qu0Gd9WORdYN70ujgrI1U4frQSRV+yG0KeRjjaKhubym0RnlXjL0RT4NpZTPr0E5UkXeyi5SGfSF
yavgOrClWLEErXRh6ppiiUkNrBSweu3u09QToHTwPqg93t0rfYB9Ubng7pxuKaSOsoN7RivvaZB2
c9hWwg6D2Yz6SxscSiygHuZ0R/nMhtK9rS59Xg1keOKKW4HZKPxnlPqammIf2lYTBR7HWrHwux8R
BwKzg33Gc2TaI+jUcX+Ka7/czpgEb/BnbyMHSxLgtDQ0vGRvHGTwWT8Nyir86Zuh95g3+bwuMIfF
sgepg/DYwqmd8A2qMSt6cHiwI2mxYdoMlXiCwsV0yxvvS2/15pOTQrka84gv177Rt7/U3DOfmFlB
YuHvzH8ZpzPxeAY/TclN5FrYzHHj6ZhAIhVkRsjsUdu1w9a9FHqQeIbBYQixLLDRsFbTg7uIeau6
aZoVM3JvDUycu6+LegDtEjRaDmWXZ9UaX1tVhX91cRXI1LK++1AYBFGkjB9C4ZyKfniSHtRCg4l1
mDHogzSE2scjNrKDz6fUD8Kd2qfUfxlUR+1l5HX4hxw6jSEB8ueZnv35aeJyy3JMUGJ8x3DBev/E
p+onx4a4kqduWtjDCdOT+8Lo4uCiMUJxOY9/x3WOaXWl+yfsE92RsIjI4nELamzQmCK6sIM9Nrm3
fePCiTIDd9iC7zVk+/16weLBx9yRgQa7aC17fV0ZQehGBmnKGB7R4NDlYRJD5y0dLkspQAfKM7RC
sVByjiJpsHuincQ+KSHC7GBaT7moLoQi76qReCUYhbDxg1Od2qnE4oc/v5f/KGm4qM4DeCAMx+Vw
OTE+PZlNqOQYEOLLb9513YwU+k+XZ5gX4adX+Hm4htqC7wXTDNUZr5/en1L06ML+yt4ZXMhrnEh0
KfRkeJPigRaQ9ENkpul6qhSqYlqwSfkCujFYAt5Ofj8//3NQDnGexSDHcjtoSGhognw+sKjcVVpB
iNpsxZpLm60gI0Qdkfgtr9Njr21tZTaQApPwTgMx2mvXrot6pB/l98B2RrdFPXpBhPfnNS9SYMiE
52Gnta3vh3p+pvYuz+wlqpPF3lZ5+eJ31WLoQufVUPofQ01zQyHnM1axdvziS17vY2DCljRcvxzP
jey+T6W8vBzlNxlcoujl8hD42z9/sHiQfCpWudyBrKXvGbYAgeUfGkNpXzuWC2L5jd8Mwexbi3fN
ncSMTyNCUuihn4P/fzThi7e4CPNQhr4G/YZoJH45yUlnUDTUwIXjcz5gOl3uoUWerk0gvr5Azn3r
YB30XXB4KzheVN8lY4OMUmlNr+KLI/ndLGt1N1QxLBdMuaUvDpjXHL/aGa+YVJB6h40EDDStdEch
VNQ+DDKiZFsKxgKw5dt1EmpE9u8HZYCLFFAjzKPzrd0Ox3/Lu7bVvDgCnGk5b9iEGoJYe90kjiW2
dTF/oehKwDdcuOFI3Yk51xd4QpS31HRNo5EzOi/tobgbARIJvO6W7Da8udM4WNbcYndN3PBKjMsa
ihjf5vSSoAB3Xkinbm6lC+LMnxKcsK52s+8vY1AjeL7987fqHxhDVxiQE7JJZ8SyhP3pdlGgftNO
niEPMN7BflowxP0+71LjubXcwEt49+im5fwQJuZSVoI/DxPMWM26+BYmNX9um9EHWKGADooe4+dg
gXpu2sBsFrlTnYdLvEKyvVzRBrOZ2/MIyx2M1QtPHob89OvleOguxQiz0ytIPS7HeelDR3l1bct8
0zlBnY1arrj1jJsfU6mDUtWwoJ3efoBIo22BhoqfTwVrlMKCu2NfcQXeLXAJTm29tj3uYcmA/wUb
c9QKlQnrNupRix7gxfECKLexnQ3oOlNv9vslKte4XKIzRrqEoS8cW/z9EjSGK5dfLhFpdMT1r0i9
5ufMw2h3xUOBLnc2PQegIAJKXSFU0jczPJwsGJlrzNW1w5TpfxRiPP0d+FiHcfFc9oCGF77hmBxQ
4d8Xe04tLWeuZrVHvQk8EF1C7fSCH/o+WNzreqv6PQQe9b3XLrj4kKwa65vPIQaUVFaxajnP1lHo
2w8+CyHxb6UvoHDbD5DJsx+grHJ07RZSkLoJNpvv+dSZAr57TNr4haJf+QWmGbeXC9bNAIugCXrd
pdMZ8CcI4y0RWcyMAaw1ircWWi6nRh+oXTSFonaKBjurbv0+XojWK9buYKYP9YzlTJqY4EoBsQFQ
cvgzn6AbwmG7EvbafCZP3QeTpd4qdXqUJjqX77FB221yOCHo2yFEXZwpeRX5dF/AUPCnyt5kmeR/
jbgJB7ZQyXMG/uwy8yHvBWu3aCcdl51hdfGlrZgLlYEwWfOYu5uyH90vGRhprBjTxyhx2H985OIz
IcUzwEC1XMs2HdP/Jx48HQfLmAvsUHm9hzLQxI6dAZZCJlu+mgqPwbcTbddD2GmNNyv+cW2iM4aS
/9IEcWI5lNPzAF+jv3o/hO8uNv4Dv1LLNnHCH1NjvIVRK1/NETMU4JethzmGyZjqVHpqmGdv+m7M
DrKtksMkRY7iPyCT5X/cC1FW/PRFB91WcBdfQAH6LSZPn77oqS16lETL5mCBNXgDqoa77YBq3bVR
Gd2Onq1n50b7yHxUcqHRk3zjMK2r66pDXaxKltgzY9+LHLQhUwFPaArGl7xT9alwqmY7TZ4HQx63
PoJTZwHd0M0PI+6YQZybKFXOqFfRlWSHxQPcuf+ay1xCqcf2nqfIrpYCb/GZm4O7Mfuk36MYZ4L7
FudrR3X2fZjCGCwEIPbNc42TnduQbjPZufdC+dPP8m9ScvsFNmPhgi4RQ5e/OeGX2MPeYZw2JdjO
i6vlGDPrP7Qp7UpGyZRXxTkAtzbszkDz9xZ1I4GoGIfmHhhFe27Mu9BKm3sHt/JdyuGTSn1ynLzb
bEQVDB9l9Syx0wGI9NR/xXtwqnvgvgLDfwqN2MX3ZMI2uvL6H1Ab/hrW+J5gOR0vPOwT3UIrP1nI
PH67Th5L1QOAYKZvNJWkuePvTUUK7FkJOf9NJJtFWXN8F38/S0QKeuNY1iD/GDj70LvCug1YGLMZ
1D0tI3UEwe8PEfXRorIo55WlM2lR+Wuc0ktM3UfjqK9C9L+N+3WVX+PoKqAy+Du/E+Oqiafp4Bps
PFQFz4K5q8xLWwQyLOxV/z5Q3jWkM2rrMwh6o667HWCwU4NygOuV2ZhBqqM3V5e8qf7hcXfacXcs
7l0QzzaxlApVBIT97Bf3KVQGF9Kb2y21tboNP4HAN/PqTE2oD1WH2FLfKeqiBEwAbvANFO5QDolg
p6ErV3QwqVhFpwpbjJsOdWIssHSdK5v5kVM3xZ0hAVefVAwvBV3gul6DzqIU7DgINMUbC7SzHUrr
KCcCC3x0QHI6QOPc3tuNvPAByz6Npl3bVXxdTdAvSH0Blya3rXaTKCE0FnnZsSuqB2nB/yETXvRw
zaC2XGcAUPxA+XTAfedfr5G45S2qXk+dHcffhFBLNxmtL7D/tteDZ9nbqjHSpyos7ihBwiEtGA0U
7YvEhZYga+MlDHblt9pol6CpWV/y2HSwpoF6DCYfYERGXbhGya3ELBKhYUXxQw7shdfkgKDrJtwV
3zOok9p+z6BrTJZdLgE+b24b7jwAMwp1DSNGCTFpm3MCPM3CGoX3De5cKFFA+NdT4BuDp1PBfG18
z60mad+Mbb6Ns2ZcTC7m5FbWblkZsb8qywJSNKxfW7+Vy7Gwp5MCN2WHXcB6a/oVnPL0oEEPakFu
gw9ke+8A8IwPJk0fS5bveOHYX3onCzepPcp1gyIjxBPnt2lmLrTNnerOY9YLNYMax4BphPUDjKVO
fjYsMlG7d2bCnLu2tN19Vdo/GigPJhCvaIDXh5Zo6CXeToKB9prCKcWE+lduzTvDADo5gznFK2/M
H2VWiTOreoV6QY+Kl06D/Lq9FJB+3IFZGGNwMaf9y59n84b1uZLiQZTGxm/Td20T0jSfRQNDO4RP
oWkkh9bvBaQdjEE7UchsBXMzCKJg22rlydH77qRhGjSWMp95C8J/ZKTjWfgSrDphqUM49zigiLHR
Rtzn1spgGzBjm83M1ZPVYYMQyvHFAiQT9eT2c3/A/jMPUh3WLqC4jT0kgV9E7VPLu/EW8+4XGuoV
bXEuvehII5lls7uw9cGgxMCOS++hGH602M1ZKindZTWKEkwTHLo5qg59PKDwdY3NPAav6Rozu73h
Tjo0ELSQvbHotepFF4/5uXXMfAMmAAuo7Xow02Yv2qTCXhJy6fAhF6brt3XGXuGe5QdJE4Pik7em
XMs0CQPsWvIJ08qJLS8WchAGF4ca91tyhSNZyKvFAIV0mLGzcmAgl1+baMCnXEqz4a66tMeMsyBs
DO88GeKoSqO88TB3YDCLg0MS6AgetFN07ABisMJ9Y3of44Yd29YshX9Nh78ziMrKOKImv6aLXcZg
cbiIXDHd+jzyz9QBlec44HEhAMq6t1rwCTihEwZUcFtnuL+41VFbATbN0s6h2fehsRsGUIIdhsqB
xjNonAOg+5ex1yZqr0Nt65245n+o5NKK5OOKxcM8DhNYqAKb2EL+h0DTAEZcJNopObh5Dg50jWIy
Ssg51qmyhhZqEd93miheMm33XEA6Tvrz8kJ6hp06Rvz5d2l9XkGBWWlA/5X72NHm8ID9NLFMYtuu
UCCDcpHLs5sJEAd8VXGgs2uYl7U2uqpQYtO9uNN0a9+rGmyvT/BTAIn8toFFNkXXg+d0d3ksYVet
s+iQgLK6aBJs38a5QKV5YE61LcA5CuIezilp7WMDN9M6dE07mls/BVGzAlFzTVwr8kGlsyvByrL4
3ylaw596Pxx02yDF/Z/fN/3mfJqS+y4UkhxUNA3PxnT08zunVDiCZ9TW+8LB/NfGvdRehQ4fjkrD
RLE6iQIK2xzIUNFAhlg4KJu3GhpawFo5SMEFXTZg2AcQT5PHMmmxUS/yg1c08khN2IADgptiJ2f3
PB29O1mF/mYy+2LV2B17NvkERQdYye8oZC5Pg9SawALXvRl8Tirfax5rVc330NPeOtJjqIZycFtK
3Bkp9OLvHFZ+W0s22SJRIEg4kIo+lYBlTK4CXaKx+0f8yBax7NgdJUR9pWDuUvcH6gQNGGq4WTuu
qXc2UgMMrRy6EgULQFAsX8DLC9cNNvfXRJpwQ6dYdAlu5tSLtcM+rrLmPkoL68Eq3BVxKXA7g1mk
LojADVgcJAiSC+hVMOs7Nj5/JEMFpwsfpmgTEfKblyRrnHviFwmIiKz6ECK/dSeWTptJjSN+jhxh
AgtVyLMsB0ymJhG9lgW4JBNAcDsAE+UrA/3f7PPkRfWxcaga01jQcFQO5KLMmxgTsi57AgZ1Db9D
vTBk0bYfQvxcBwBSrAFOCDPLw20XDxkUxKFFfZEnM1T66k1Vvr9g/SH5GQeJ4yVBw/xqA3LKBFCB
dcdh2XrPp8g8s3Z8o2ZYlvVrK87AC9M84z537kQcxZi0Ikt249ugB7u51a/pWp2cNiGKzlhjafaV
yqwF02bjUvuRm+3SsvBlogAq2dnSGvpmQyFTU3EEzPUp5Q48isaOfR0G0d6E2uq8M/jKdqCqPU8J
Vsda1qGu4vLWSYx7CB3i1x96bNlju/Yu1YoQ3C9p/TPv/KEAXUhV/WYa4HgSe9Mts1kBvfZ4tKDi
OzyHsz2e6cBgC3kuU2cLXyXv5pKWxwIA+VZOq2yE/1EpYjuOMPmvn12sd9dFCKMo2Os6r0MT/1X6
SXoHYxW4ioD7Elijcl8tDmXJyAJjuxVZ++DF6gwnQfc1Dg2IMzVht8vHuIcc8xNdJk5Kf8OEM64p
jATefd/wnlqAyQ6pa8EPYwJzTeJGGaB44BuoBNf+evCL75cwaisJz0lIx5RBG7XGzugkGHmZnPCI
NoxH0fX+Ng7DeQFPVePRU5IfzdJ/pcga/fZBVk8sQSa14Gd3A0cM80SDbSuzg6yo5/0lPbcbWOr1
CwubrCsOy/j7SlMlDJBQGqjWH6mJO9F4U/DyEeUwDkHq1IhWNMB3athNutZzNNl9gKoBXiUq4lNl
ztizyqDXQB1uGYnTBLrviSvxscPUIxiDGdWnEdeORl8q1RIPKqlWpt/IbgcjqI1MXW8dVUl5W5b8
H2fJr97RyXq82aWTHifArheYwqPGH6pnMA/gsFWbkENKm+iAmj22wFDWxAecGlgpVfKHy/4CmTv8
S2JfoO/T9zGiBAEfO3MRJnGNBT9UhTG2x2EZZl3HpG36vZ9UuB9ClIdbD9s5YNW7O+Y1DjhgMFhV
2jSl9SQEE5zx5ZphVZFzx+Pwc0Zjz/0K+PifzQhfImkOMPGwLbdddwpFEdeYHoDYM04pSC/Hzmng
DNPZ/FVFCneerhqOE1ZFDyKcz6wvoLceFtPKgZfMVg4I/SWcdcZXk4lk5xmA89JgLL7uoJMePQxs
PA9AYqwzJTrwjXznITLwkdeuLX442ZHepkwBqIa5gv2U+xIeYcOINZzk7QGbUctpnLYNvj1Y36EK
2uuDgsUZjFvtMzX5XV0uAcNVG6p0AoQ2HSYXWhj2YHx3fTdZWUAPBhf+cSm2o6PNzUZwk7mBcoeL
2uT2QlUOobMBiYGt7UMNEEB9KEP9sgK5xF00arSudg6BmyUYTWLI1m07K/w9QzI/g2sJ+IOGSbHw
3oDJ6iOpgxbiweym9yBuHsKh0c5o3Ky/VWoQNRyL3Gx+jruyei5y8HfsTsgjmHXipSkhIRdZz31h
j7dOD6lPanahtAIRrDRfD2IY8VdLeIsI3OKcappu88Iwl6C5JUsKLd1GZ3Rorek8pL6/41msvXB0
r/TycN9E8f7S1oDStrPBEd4aoW1g9ou1dCzNxxZ7BY8dG3LsEPjdmrcJSFcOBAJ1goIV+NIFO/qm
BFvm3IPTO44Jnsas7h6GfOhW4KlhodyF49Yw3VirOw43IJ9weNW15V2tGOwM4Iv0DPngHM95GLXP
mqCXqALmcoB/eVae/Iwy9swg2v1qZUm2yLMSs69pDAGawqQhTqsB80HGtoCp9I9cgfc6sNReUi/0
Igs4zsdpQL0pq/37qEdhSw/t9UG64txH2OGARtQAf1lUcTvcto5pZh+yvknvJ20PbDEQW2sFNQEK
Lx0eXM5pALXRwZyhl4U9oFuKxgwuhJ4xxAH2LaGmCwADivlR/ZgZFnSIQDANq9ncukUJJ1pNMLWM
9q/SfjGkHT54heOvcigE3aAQFe6xcIBPdmPYd8BbNgurLNVbUnQ38H+xfhrgyXRNLr8PAOkHzIqs
vRE7323W2g/utxJT3Ac696MhWwDyn+9c3dXH47CL2xK6mjqsBt4teMdGKMvAw2twzX5RVViHXifB
NOG1mg7ObB6UbKMC/OaoAk0c3svvZzHaBkBOATBIAKuls2ve772x1ViBJXu1cWtlbduMna7ePnRG
Pj5k6wM1Q7FrXHsb5bBNi5sGGM6xAWcsFflvcR8qd6UEXtuH3ersHz1QTY/+gFU36NrR0UnnUi1j
KNDsGsc9wkvkuxEmzctoz4+i5eVDiff7kGLitrwIA+Fbwgfc7ufWwD5sbsglLGGT3QAYwgKglsjH
16CUb1YHwuzTWJtfZzds2wcIZcPVye9yCNlg915EU7udK08EsDQAer4TwGrBiUZAfRLdl1LttY3M
g2gM5dAlvBgmaJE2Iq8TB1B8jSr3a+xCCxtEAuHZcuvAhW7ZhLl1yNtlrr2OKn1H6/QN7FNIHde2
agSMtTD6nYKXO/TAB/bkAwxOGki2gthxH4toPwBTdm0PJ0gkX9s9WWzpLbvm+zakUBRuzdCYPJGQ
ahRCOMOrhx01kazqr/YRG7A7ajIhhrTmuqYE5bAExYc2ggGPmd4Ztvm1T6b6FaZ92arJomaXUtVJ
rYcM9hWYE+d7j/F5OeosLJKTYATrp2mgu283RoVyt5Geuyz5ikoYhFwbLC44AVvHVgRGLvsD4eWp
l0J8KJB/1snX3kwnT3qs0Bh8CoewaRchPo8FTUwTpSBGm0rshul56oz9lgNNTCksOZDnzu4icAbh
2Cwoi9w/ZBGKcU0JAZS4hhAElG3tw6wPFNKhKuoqaCd/XmWAGzTBtYcSaUgW4ZGb5KWFmaGoeIM1
FwxnX2wgf47MZ4ELNOjSyTFlJGwCGJ5HK04S0GAjce842AzXGIU+Vsleg4CWlAX1lHpZJfUZbjv5
eHeZKqXc0/Zcc3GsUCZfgbtoPgLA1Qac9f73TmYLB0+znwL4LF5Z42vbwTZzVHZyh233cQPaSgej
6PIrvJJtFMrheQAAGSziphuHT/G3Op6GJXYrtGZ5XMHz5+8EVd3EyZB8my31W4KZ3o+zg7uK7xcQ
uSiLR5n2J/pWcgEfgX9pN3rIk+B7Ux6UiQ9K59O33mCqW0oPT5oy9GZlglLmxTcDGw6oPkN+Xm/4
0E6QbhJZCXo+eUD9CmcNz0pt5d9elOi6vCuOY5hjCYO91G+Q/Q64RvOBmNwCFdiVDx1jwwZM8m7n
V1GxnaLcAXvebhxY7rWGZe8rr/j4ZDezYV0obh6uD3t69qdYAEGeunymdhGJvx/7oNKaCzzKsxVd
qXCzGjdgawro/uPNPaZ3cCxdXXeOPrXRjcj5lUchJX9uwxQTujLgO5cAP+3mmn3FRFSdLpoUuW6b
hPevbYPWW7mKWiR1yTeheOgLfHN6z0++tZioAuvm/LCnERI54+w/RE6bbqxUEykd0zrBI2Be2F61
s3tbnHPgeJbFVLdncKDxFHVSSKxA63YPCA/DknRKTywDM6EEN+QRIkAulMen9q0tzbsm1lNow36f
kxQqOnRWn3zrJvxnUg7u0zhnz2NoQZxrzLoNQeRlCxcKBWefDc0MKaRemhteQwLQq8R/T/7/Gnu9
Mr3Qdaz8/c+g18Vb6N1eJp4KRUOA/xTUejRsAtAKuFla5lgcQR37hKS4QC5GVHYWQGGPS0Jl+MC+
HCar3SrF7MfZQMms7qq72Z7sR+VALabw/PGm053JDMmfvp35lkJoeeMmPVbjipL9PrL+H2PnsRw3
0rTrK0IEvNm2d2waUSQ1G4Q0+gbee1z9eZCtUXMm5kT8GwQqqwqkxG5UVeZrjqZfov+3zNWGzHtI
W97gS6uNc/cl9ceVzJQftVg0D/Bzf3kP286rtxznA4uTvNy5qf297M305PQlp35LrZVtUine2pcs
gG0k0wPmerumV60TuCVrnVkN3L9l55U5hg1pNy8eFLuJ3gZ+q95FHYSUnH1ME3tz+99jsX9upsGG
AxTwMjQcxz6FPj8h0ef4S160wXpwnWhblG7Zk8hkZOo9mDayCmUw7rG7SJ4wP2k2WIfmb1TpikXp
ovoTtefdAAgFIkkXbRxAqD8Lb0RzMdST97hSgo2FX+3T6PThfilanAfNiM7yTLfH17tRPOeS+wkc
a5us0+h2+lGryORQaZ+/QEaokOjgC6NhkxnqxfCcebO/tlrt7CDVcTUrnNx0vSzRoCP3JS5uctFM
DFYXNpgSltVXL7GPdR/kz8JCH1RECmFYPQvTfNDMWx8C2tUuauF0oFQZbFPbys5zYOrPtm3kKynS
1Z77E/6S/2I0QXlynIFqstuW3xUNPwfKf2oDQQdVnWejaLXbVwpFCfahS1M++NKcJpXmsvzem/KV
QgHR3ahhW+2KGNPsBWgpzohVZD/7BrKZd59E1iYYOFN4ubkzLkOXkAazCNKv92viEpKJpAzLx1qL
vnYKBD/brodwrTdFvOdM9o92xFtipfRUz5R4nzcT+bd8+nXzO/L5RilUL2bLjAyAOT+QgsWJRgcJ
pqjBVX5d+W0kRB74Gsge0tcYsTTv/0a0/Eh4uYFH3Q8VsrlCH5hMprPBwNLetgHC9POgYTunp/OG
lIw13CabC/S0ievtHPTD7SfKQ5dQDSf9Nup3SCbe/4PCqNpKKFz+TJWignatxjXHLeOdJQLLQ7KD
B2kiUvWVLJ795OP0CIE33UkYu4novEmhzDy2trb8tsnLDDDuZeLdegAM5C4WnMmLXFKEXdcd7Jzd
PQbk/ikKcwfYL7PyMC4etZE0CF8DwM+hrqxHCgn7rBrDLx72uI/opy5pMigWkvPpivQZhjUf+Lls
DtnCXxUSa+eMv2J3mqsR1ySnRhGKbNjqGArmPzMJWkoc9bc2fpI0VD1m1i2cjWn9Db63hGU0yTxX
UgAqdOZI0342C8+5K7EwVuvmrARK9h36jEeqbBqRWGv423EKfyg9Lzx5RZQdzMieHytH7Tcm6rBv
zQKh6hXLvupq8hd8LPM6IcpHQsx39tLsMx/jgkBR1KM+uF/MieqedMhl9s10kybqq1t487NXJ2sU
7BMOmuhFw0atvNPtBKkN3r63LPd2ZER2MtjcMiGcZ3YCnNUSxzvYWPKupCkXO51/xe6Q9TCvf8UE
skvOG437pAsPtWpa4BMp+leeFb/IxVfjDeKA6uOtpSCa1YTms7Swvkte2oEU7Tig2nmPGTn6MRVf
g5Sq6C6KW6x5lwv09V93PaT7ILIeIhPkDiIZdOqQ5vauhxHOfWzqRXT3JYWAfHmUZcbjOh3SZSe7
yJnleTpeYihC5aKGNjXGgDl9U36PzSo4ioZZU5SMy8Jc3ToRyDwJJslk73qr0g6eE8UHs2TTos1q
/cXti/rLiG+7UaKpk3Jc+mJEHMF8knVb6awcH2UTVdlKp0wCgBytrcaIjjIC0UYDLeRl9/L7kZnr
v+kjeHZ7+QHK8kP581yKKocTrEfqykEsYFOFbe2sK1LkZ6cJuvZiKGF6dnP8X6mmEpWLBGWSUZSQ
7xw/T5IDSBL1mKIXn8GCTKNdHWXtNjIxUp1Nao+J5f+vzKx3y1RBklqjvVHKOLi2gYoSWe+Q4XKV
/sXNQoCGLfkMeyjX3UL5MCfnXW/z4r2qoAfKpNw82CRHJwNWVoMz2lM8UouQi9rxvStUFDuJSJ/J
qXKbpSjguCQNPg3VkJL1i1q73h8RpoG3DZ0Bitoy1g8sQNJahmcQYOYvRY8g5oIAHdPxU+t3n8BB
J938yTaIXX3H16dJev0VLvOMzPgUP4zYHZ5mpUAqzVSGZ6uIurWW1fkfmaZfCjXQ/lJBKUDMtH6o
sMFW8I4BykVpupuruMCOou/OQTcYu7gDSDnWbrj2TH343ljlwXfs+SuONO9O73brombvRe7Z+mIW
cXxCtRfpvaUplzZ5dj1Ff5HGfXxQKuYXfRkfaWQnpHc2vC+NrmYPoKm3c5P4j+airGcVACa0NMR8
dWmKeF5F/WbAEPtRQn4KyKyJs5BaxuI5+h+91dJ787dbnt7MPZX8ovmekrbd1Qmg0KyePrxs1n/i
tXMqyWZ/KwC2rFwgNCuDsuehdnq0B/P6a5L5xlOgVMlrHeAPuoQb7M/Pit8Pa7uOjHc3tP0NuT6L
5QCuM7Wmiq0KEOR3iAVkFbR64E2buwcxtrPSj6IcnPdaybUTXyZQnIvfXTVgLp+1bvPI29J8BgP9
blvlBx7s756ZzB+FDSEBv5GXzgdWAS37Z4Vt14c3Ohk+sbCs+yJsVmlmtLu5v2Z6aL/I25ViLxor
Zq0fpJk5QYhhwWyuBiO0vhSFbX1hfD7sqGlXD4nOHvbU9Gm2SZomXukpGFz5R6olbAUFINhe/gtK
EqKrqsvVq2UN6ls0XyVMFdNHf4hJUHh2DgvoMO28+cKJ+qnSezifCNPlT6ZZTSuHY9AhhXkDacaF
+L6MWTgRawxVrJuAeqTENmQsddjfIen8Z7jnLvwFaA/0sTzeCjO1XfOJAGeBolb0Y44VyEyBUryU
HqW6zKSMJRnmYKX4efAjVfj2oj+un0hl1i8yMdCpNzp5Hh2b2q1fXsjoU41a6lIAaYwD9HxQtlKF
MqvBW7Xsqw62NVvPVrizhGdjliTT/P7hlo8raRbmNDzIaXa2O3NTzvME6zMr8AfkIncclpN1ZETG
9h6rgEh/6rWcgsTPMuPeIYNlrrP0SodcKDD8GnfvvT9ZtcOj0ZNEiYrhw9U7vkF+jAleYAKjius4
+tL41XBJSnNt1lq3UjKzvgHSs9k0V4gtUp1Y8OlO7aLXt/TKu0ua914Z/H+Yi/wm+LJ7FTXk5d6l
INZcOXGFKJesB2DSOymvyrjOdZXjgGeytHBNSnCZa57jfHFRKvMMtebZHdc3K2RXRVUkwearni3j
mheUfdJOwRGqyZy/2S5CfBk7SnxuQeVfGS1/PI6FU0PbKXqyNGOcvAmSqcnmFvN2MIvS9LqCT2/Z
umcNfdkb4qnRM4x/03Y66FqN7nZbfiv1HG8Y/I1WtquVL1JURmLeWIHVgSq4pPLQw7d33sBWV3r5
2hyjhlKKSH06ht5tcmxj1qL1KTF/EfmUi7vcRbYZHxrHeJ6myid146GnXNqPnZ95HNgg+9zjVa9X
/U6CvjoWu8TXkvlt1IvHLq98pJgxKDAC3o+lr110jgJf3BpPYGzbUF0wTUoKgWLBafGjB2GLwOrM
9s4ClhJGyJ1BUjbVafl+Xiynyg+m20erfyWIJYcsscJ1P6huxft7bvk+dmwtIIUkLzdgu/vHIXR+
Jbx9tuOPNX+N2/fNYYtk7ey4c8gJIO5vlXhR1aX6dUrK7rmt1fK5Gdo3CZcktDdwIQ5xNyGXp7ZG
9qVxg/7JK9KdLTrDcYh2dTE59lJrZb3jrbiv7ajdaB2nRERiHcs5fmQIBH2ti5g9Du/jKPNGXJIz
Ay1vmm3Gq3CEYf6gUfZA2RY9v6SooodSLdalNkL3VcssePR0R7mW/vTVBc5zvIcQQgwefcfpN3xR
h40Mk17pMIaZjbc2fDWB7IA0WQbLkAFVI/kxMhbkRkCmlAuHBmvV2akF3ZDmbVqztIul51Pw9y8p
D8356HUI7NhJ6Z5LW3HOc9o652e5vQel+V+xfw0xLVvnS4m6173D/f3oe+xfz2OHPh441V+i3vFX
KAubv6SObxmnVDUzFBG8reSUbrFbuknGh5Fh3rpuQWH3yBzq9dtwEUq+zblnrO4/h1T3tEPAW101
/aixixmCPYQD+4VXJKycsu7+BK1GZol9pY0EiVrNeKb5aJe2RW48RI2WgZ1kX1hXZfAONeygaLMF
7K9MXzM93gjkac5S/8HkFbSSZj0Z3iHOyEVLc6zaZFv1HoeZBR+V99lEoie2L0kdOqcAP+NtgDja
WS6uiqB44GQJ4vp0DHaAjIgEb7e3QWlK2l9unXGqzogZ/Jp+63Y7baePRbBh8TWhRP19cHLaLtlA
FJp3ckySjk5vXhq41xcJhUlgAv211/dJ7cAGSB40m+FzBBTlIqtiEJPEQDUtWyvmUsO6tzupV0m7
TAsKYpjdXDm8bCRBHNbdtJf4PV8sY1GfzNby6H89X2pibh2TA6dcvyczq3F6qOpdCN2bBEdiacdZ
8f4a62p6usUaBym9UElRxweDIJfJmq/hYrkb1yVSCKlcLWtM1knmtdth0VG4BXm5IamwXPSsXYek
oM/Suk28DdQxLe0197u0gghQiJH1wbrNSY88NFjrrurAtbaZ7UThNurt0bY2pooi8T+BBQImyFnB
T4NaIx9Fje7TkFxXikNhaX8Bc5722JL5+5qX9hsqJKegc8IfKkIt61Cvhqvqj8HVmPpx7SVV9IO6
+AH6f/5eZEVMzsZ7sjU/ZA+EUBQ2Lt6ToURUWAbvVUJTf2gLL3mViJNkVwAC06N0AQbvVv2QqWfp
tFRO1VmCi6H0NpZd7zA6mLfSqzXY5VToIK6lt+IFdcHqOlzdHmwcgUyUvvM8j6OyHe2sucBywcQo
MJ/KvhzPiLagbwSO9jK6i4+xtPuKx9VL4ZLlcJ8oCbAVXHHVvbRdlVOtVRilgRwwuTsDpZ9VTWr/
OLmd9ZajTb5S+JADZKEZ990hD9TxReEP85U/FjtYwnUUT4/OWHyQLLTeEq/xTl0MGk06wzBL92XV
WltpRl1XboJITY5uiJRcEsccF9Vkl+AesxVMSos2yBU9bfAt4FWChdLnh9Nb3XaLBUfVnc2owS8S
vvwnFvzS5JS4BkhZn+9xOxSZuqW3ysJkO4O8Zp/999yst8qjoY7nHmQ41Zuom37d9m4yUSgc2wMw
sqO0WpjKxfE2hl3q+ZbGNuZu3AV20Dz7bhLv27LnAN8EJDPvbdARxtX3jLWyVM6lfC6XzEjjE0br
+3tZXeJdavnrsg/8zUzC4bEF02wOnL3WEa6lp8DE6yDpdP9ZLq7uG9uiKc1N9DsWpqTg+6ZWDzJE
OtoqPMX9TJV+GRbHhX3osvZ/aFZtg85UX+SiBJysMerNAFG4c7aeFH8/Ura7Sq9fWd7R0ZJ+dZ/R
poDL0D9Ay7hKtJdhgoQ7FN02DvT4HMXaV9mT3SnXn9jWEuS9dHGyuDn8a5zVWe4WvEe1UguP9I3u
jtWmVlJ9fVdVBoBHT6c7HzegdYHZ6bEyPffRWRwt6ijknD+bw9pamhKTXtcN/4IiWBzvcRJ38H9i
by0DWGwpb6jjFSUzjXNqXl5zpUlPQ622HMHb5MVOkF0ey27+oU7hJi9G/39eNn31tNx6HPrJWMvB
TTaGOtCyTWz2qASoQEvvHceQ8uzTVHkXDcAJCSrPOpjtYF5xXfM2k5v3X1MKzqsR3bY/NXTSAO6i
eYJ+4p4qe/OjU3Q8vLtsfFW6CNvpGmKhGVsNZoXhjIYi264Y5UJB2lol/5voYd1SCehZIPmPbNsa
BM9IhQCU+XDU/VLNT65qdGtXY+vVocWcn7CwYq0dqKCr44c0Qlaoy9BEzqrKSOWgXqm3gMxxn83L
vuVwkfvdOmtjAElLcKxgWG7U+209FM5ZLhKEZ3Hwq0g5SOj2NLm9TbzdBiTE9Gh+sBGarFefHmZl
2JN2Y1hv9CULi4Bbvw5YybaSipWY3EUZtqH6OK5byd3eUrZ1+qce62hFW92wdcZm+uZ2AQq5Yf4n
60OwLlM3fQL9l5z/Y8TopMFaT8b0aSFdnn19ttd61ebXEcGFp7pOFRY1IwA9RVMu6ojGkJYYL3oU
m7eQxOfeX+maR775d5yk+7iCIdEdZERVJFc9WezSFmH6MXmw1CG5CdRLRC5uOturSqm1nc1n0dsg
IGvsKd2UqznPR2/TZuMft0NPjEg4rJiSHZbJnRRAlOA/2nY/+dvbhqTjCLdJWv/rxHJwW1qwpS+z
zW2VyTyUjcfuZ6hixt0jeLDSVPaXQI2OfHWNE/uj2tjIOZ132lFdYpoyB9rqnhXQGcybyzjdD/uz
DFlmyFMiI6uMWx7h95Pvx/5/Pun2IwwFFqnOjy7KDF97Vn0dZA5Ke2F6NQacD5Evam6rPhynk1r1
1luIv8pe7Tt97/Vp9N47ybGbXNSh9OrZ8G39GiXZxy052Q/6NTbiT62cdXCiqncwvKCH41uhRR6b
YbNVMftc1boNPyApjeoy5Y833MPoWGs/mtlWig9ayvvi1sZ+CgOq7nf/DRNhWfqv8YKYgPBUPPn6
1TXMGfcAucr5WI7LZph7e6S8XyXUdfW8pTyS81+C9GoE6BTNCgi48ovcY9IUyIXE8I1AC+s3RsNq
bWMlMfkF7nOdpkNrTZwCZxyuTi0OcvskjYadnBFBxv+RzS4AeP5hL0HpPWdTCkb5hswodI7ZNdAD
4SNUpD0PEAEXTh+gMW3W9Cuo4udhaUloUn4Grq+8SIOXPNikuShv9Ic0TMxNWGfJXll0WWqtv7hz
TPoe3cxPCwQii9ZDjOexrAP3hSPw0JGzB95i/+pom5cYSdWBdeelMFP7eXTNp9Dpow9auOP5E6mU
1os+7MJiAc4b97Io4b5nWNVF0UelNNolanXqZMucPmqhMUSBepBeSvqsnDzZL19vdbTWGczkwWk+
sJRV9jgva6+W0X8Dypb9ydfkjwGgyOsMxfWAkdmM40b3PV92YJqfFqux5fQtG7KOKkziaOYLIDDn
tZtI9C+7NsuHtZ1E7jeZgz6bcRqcubnt2vQqDPdG67m3XRuZNeQ/S7088voN2P51cK1Q/+VDDcKg
G9gXjAEpzHbBKmRRnlzR737rl5afIv6oJynaVEq+7I2qfWQW4bN0pkjDroqiri/STEiHrwdsVg/y
IMNRhsU+DCZaXmC/m4IKkdehznZ7FYwO3le/X66Q19Sd4lJNur9FjSqsLxF/fRBZ5tM97hQuNdbG
epCQvKWb3nA2rPHFQzhX37M4N/bgDooHtkFJwpkXr41RN99lhL90+OIBP3JQ3LCrctZhn373ORzs
bx0yUC59wrE3iJ13pGJRD709QSYHYfE9dNKGlHAGnDnIIPvr5pQfKx+wOnjX5dDmm/nzAE0Su9rl
nDia6XMNcoftPCV116Mo7VXuGZVzfOebxSP2dgtgoNwq48iMLijQuePSiYXsfcykY8XsRKxdbp+e
a1edH/GJ8fZelmWHoknrV8+ZviN3l/0ZGvNHPbW4G4O6X4ADnwaITE1Vjh9+muYvg5cl29wxMdRY
LnI3wenkradF4QOMwnjK+gvkqgD3gZ/UD8hE5+OHlivV1vXBi5oan5/CKZONoqX6dw9mQFlq8U+c
2UF4eqX2THIgOdqFihR7rpRkEpS/dK/znyIfZKHnBG8BSqZfgBynF6tF9F2NdVSIObUm2GE2SGby
/hqs8UQh8CoxZKdwmv19cbrhEnUVdqS/QzKs9ZRm4xWIekuHgUwPZIq9bXYVJlN58mcafe9xmvip
Vcu3bPTjL4pGjSLAVuOoUf54wnUC1TAXnHVl9w+4bJVfYNwfveWlkWPwctRRENhIk7R7jbKjr5+l
WfXf47if3nI0Dh58buGgMQmSAY4nmOXsZRRScO+20WtPYWKzgXDmdz8ue4o2SodSDndUHPrbHcIP
74PqGjuJW6KOfx/i4TpUrpRi6s9ZOCTnLsL7MMjKQyWC1ai3WSsY4v9o56QVNlEP9LgbTGj+vaet
BNMZGuF8tqwFDb/AQ+9NgYfKYOmtssBgnxN9FX57jDFCzHaNIy2k8mSY+qNfkHuXTrmEf4+Qloka
29E21F8jwrTtDskYAz8K5h9uUg1nx7aaFyXszasaWftOTdsXCQEFqHdVabebe2yZVHb2pm/e9cVu
oDe7b6Rw0ieI/fZr1uRY1WM7kCo5AqIY4qyV1jTeTZhzWz0cYUiGmrOPi7HZ8c0sUJJpw52mond3
s/ALoGvgNbJEl8wECGQGiSG03MXwDGysQPZ1jJvbiGDpG/I/8x5H32ErzWJ5JVeZ1R6laVfgHVBx
m663we60CsmGv8J6iF6mTjlpfh+815xALry+rJXnzwet6v/0jUTB0wP+Yzd56kYpPH8vhMdeiVDV
kuZCh5TmOGvGatZVnODOZZW+3DdccoegOa4ngzXvZANnilfhvScidUBtnGJOWof5rity7Vxlm3kO
hu+2749b3irtqYhRIPHS6C/ZrJkGEshqFLjPmNVGZ8zA4m3es1GvcRxxyTqosfrWWZl2VTB5pWbm
Ge82Jfn94ObU7QQ0UyYIzk2Df5Emk+y+dHeR30AVWE5kSqgY1xj1I2ndD2n+4nZcWGyZbrGlsBZr
I6wRKog+cspHO7BYywXcMSQbE/OGGznA9pR8rdtBeOyq7yV6cfsSe6QHRa39GVcgbsmXt+u+7tNt
lxjKg8T0wsA1pqTud0Bj4P1Xcxl9H6M4ydbOuuGMZWawc52gh67WYYjklWQ65VYlhQUMm0u/9PxX
bOioOKTm9PKvsaU8RYJ+dimr2gWaj184RhOURSaV7HoWJxdbx7kw1k9YFMOAtCoc13rHusR6kj+V
+bCq8mG6SiuVkFLoW9sqg43EWm9askg9S2FH3rZoguo8SqL23pZgEsz8m+T2NiiqjTVvlxYYPHMC
DcrPCmThr2dIsEp2VTaNj2XnKKuyaLJPFVRdT6oLJZmTHMvlHE4ibUCM3fFWsthj+pnjFXm5L94S
vje7oMs3AVpV63vHbb0PEV76G9zsmXm07Sp1/DegPFqA6PfLDXR+Q5kL/jypSz4Qy0SwvmZO3awP
423KAdspVs5gTUj1JdH284ZVdq19Ag6yTt1oK837xUGDRHF6/6yiOOCssiS3TmoZv8xhUj9gSMRZ
Vx2XE+745GntT21y3OPdR6ZV8P1IHbR2ZRgY/ekpaUwHW5RfM+fB7o8mMC9vrxVu8i2wCxKGc1Rs
k4BtjOOH73nmansgBPbeHxzzTfHTkyAXMzZga0APGPHYY3KdRoy1RJBETZIjG995q4Rxsnfjvj13
xqyu28kZP8KGjS6kvOE8KHr/gVmDpRSveHLsSz0anrwR/utCrU0UMqv5AG5Y+Lizpz0NRV68LL5c
LNXpzPsQ0dc3xWt/IEjW7lE9qPdiLnAx7W74w16CetXUezEW+CbBbMR6p/Lh12qD1T7AiFZgyoF1
QBqpYfMLwCcc2/qr3aq7G+gBMfj9oEbGrVnlxdnp6vgL/JtbDSHj1IPmlnmSikFsV/6zc72XF8bG
7E9sMWJw06zCa5gH+LkWbr2V8Y1hjnjSi5VVRAUIMwv7NJPwvRdI5e5+HpRCqjSrJcUTomkqGLH7
j9T5yG0AF6mgmql8SMeCD/MXoJiESPNrj1YQbu6TBGImD+pxVtjoAnRNXM5EVTg0yRvW2sELlI/b
2h3O0y4GL/goy3ZdGd3eCQJvfVvTl8U+/v+MkJ1ANRbphU3D5QY3zvHnLr3pqZv09GVKsmcJ21SQ
9i0mdbuhQPNiYa9vRMBjWoS2oboYHdY4fQyoRCLzImyiNHhdSCxj8c5dTX1IgvEtWMiarh9F27zK
9KMKdPOj6x/mDqpnrYTdoUSLeCfNwuovVZJHr/qEmZmXWbCYl9kdaGA4L2p97dhFvSxPLcNved1m
WKLzit6VSl0e2sBhfwnbby9+jZ3Tq4ibIk8lTXMsyme9xaOndOBuAzN6cTHxuIqbY2u150HIJOiF
Gli64GFie+54LGIOiZbO0pvqU7qtlib6HNNZ7+J6Jb1apcYvJYcz6ZRLHSOrw8n9UVp8EMDTIpyl
z4Z26dp0OqeOb1zdqiTlFlawr4r4LwlZ+gwawZYOK/uG+2l4nPD1wd9BeQ2CqKi+wuOu1v6+7Mrp
D8DX1X7ozG5vJEb3h78PWEX/oJZV7WcVuTuJktAK+v/NCFvbpeM1u6KNnGfYvIjB+nXwFKdFebCi
Alihyn9/x1njgrITW/gxCXZNo8IXXDp6uxkucgfgAM6BtG+3lV2fUkePj7Y+BCjNL7Pvc1C1MLLF
oWAIY+dZ7YyfgqhxEj9fuW6AKJlb52fes8FWMDiWuzPcofgOeFrbxpZRnBoApKfeQmcb3XDkfBcA
ORKwqzaq6h9jq48QlVL/cTJH8+hj/bGHNWN8kbFld/U7PCR91cLNIMnci5bZWHRmwxrrjvFioVtx
MZaLPaPtvGtcv10B7QOa01phc0093N+0kO1Nb/Vjj4YFxDTVw7NOmVP9wp7dRnJBAQngNGc2+Bh1
SYdRTs3ZWi5+bZwi8pP7yCf7tXb9Oj4Xyqy52J1xa/lhixZmndSHpkehFR/VMzlqxG3k1vLSjsVr
rtsjpdBP2XtDc7rzpOmrWxo/WXwSQ60koy+3v7vvHonU5DlGSjuFs5gFMxJknhkegEN8ZIZVYWTy
94VTbjOupD15lG3TnoqN1X8egrlzfZtRtVO2dmP2lp+m3Z8FByvbZdQROidFvy0GEIwIHEBwo8KQ
1EyKo4BsOsksp16WH2SgBP0FPnyD6CyjVdXNj8aSqZZeuQxDlx9q5GNW0qGH1rEG6H2aVLW/DsvF
DYyYjHrpbVMEPK73Drnzw+KUNJxWpTMMFSwNl2GtqthnS0GDYWlJXMZLs9NYo+YAESppSodbhXwt
Q2h+NYi3Rzj+b/hLoLTX1OGjXCSeW5CjS/yDwMr9s0NVi4OVlNgcLx0yWO6MuMyuVn7N8Wwzb50S
d6b8AN8Tc8LUOPwrjytHiLRTP1IqEgdpyeV+5uiC6QMbPHc/lmQQXk0vyta3TAr+sM9u4ySbYLai
q5KUwSVx/XJLSmz+4Gt+chs/+ql1HJkAixavFFExNoybGFOASX/uvFFfyRBEQMnCaPN3eRqJ2Hrd
zn6xLwJH26C+pHzV5hjn8aaLf1ahtYYaTYWmBUaF363x3cwAwVe2oXxBcwLbgaKeSIioxlEZPZbG
0sgeU7WYF/jiMQjZ78W55p6FEtJOAhWMPjc7twaGspzVZDA0vs/NudbGVZVa/QlpLG0dWPDEsI1b
C1sF4CHnG6sLX20/iPYBMJgTr4fopAdUF6cxoxzUdWfLxqDWWC5y52p9dk5nDvl5Mlyrrv8Vl866
M9JdrVK7kOa9V+YHGroBDbXo3b33/pTfP7DmuNmxL/9i21jMNE7bHfHACL7VNSoWyfCesYyf/a6x
1xK2eFewh/DqBxjB1itwk721SMB4I440AMFBdS2z3TR6VVo1fGkqtC5MB/9UZxlmFYgluFP4KPkQ
SW7cMyP/h5gMyfVZOTqljaIxqZRbnmTonsM51qikQSOxGj7QxXiiosOe247ZM7IHSHf/SibrhbtO
0k57uMfzFJG9pTopO/jAUnYU76rTnMRdtXGT2jkUofvQJykgc/io8KLqhReVd+gpWmk57m4jdctG
w25EAgO1zOmpsttnkjntWahdcsnzPNnqePdu7pwvasjZxcS0QybdiF4FU81lqsTuUzXMHTZxwjuA
89mvadJ7H7f81FYtDyWSM2fh1JV+iDRtnJQP0qx/N4V4lHjJr15pfupdOMPipnOfK4PVzC4ehKV0
H5xoZbed1Yl/3eIN7LIlVvpw6y0GwNbmUyPc49uEMbgbU6Ij8cDxPTG18/0yN6H+uclvAULg95is
IGWE/fufs3Socx9t8qZyIASq1CieQ330TyYM5g06INMfcTA8qB1C001c13s5qv7r5CqH33BBMkmv
XOwmS7dt66G69rujl6PyvS0DZXJbG0jEgLZFqBLRgXrxWcO2zj9wiHiWlsTFdE2a9xG90T5PI5iH
1b1Dximz7h96a3z+ZNgmQ6oJw9YwdY5kg14FrW4vuHWWO74YTdKSiKNJxhb7Wad6lZZckGakNDJj
lC2z2qINH5Zn3EfIM9AF+fUMGbE84/5T7s+4/5TlGZBTnPNUmv9Tcy149VL3qw0I4gFXuPA1qiDY
T/1c7aQzAit7xiYEX6SlV2IKSM2C2saLhDxOues5jeZjv4yoUb8jYwYsV3qrsGieqsX08Pd0uCH7
xoIeuLC002rrW3n4FzIR1J2wMH9TY82kSN2q10KZSo5d3gTIqJwf+TJSifUy7T2e528eKcOTiRRI
9aMJIBmmVLsN590tTNJbrj/9URlU8ecpwWUdzdN2jlETmwekeog7ik88bcqziiwIH2k0AzTDz3eC
CUtjeJ+GpuGcKxgz8mD/aEu/aw/eWrBlZh68hKYTb0CzjNbKr7LxNJXBs+kXfHH6qOcVV/pP/BvU
r4OTclKubWOdNnX0w/Ys3vu9/a5gpbpPh644ZLEVvnGSfZABLeD+NSdh7Mew3MG4Jzg6LQwVlz/T
QxdiUIY4lrNNXa9+c+P5fZha52dn2MfYLJpvjtJNG38ZqtnZfJ46/9NQ0Qr951CWzOjUkfso+FBe
3KItt6pfah8DJIhEa+OfrmMEsI67/BXxuWHv+nN0hGVkPoPQQQlpGVIm7ioNnfF7Plsp258hvLIR
DMkVfTRmnq+p4wDWs/riD6UJvTNi3eNLprrlQ1gpjxYr/4uEFOwYNqVjR7u/J+RbIHjqo/SCXERa
pgB+XvRqzglutJQV1VfjIN2mYeecP77fpiqeFoKswqZGOoMWTZWGGvUOlf3o0M16BqpAix+buued
kKS9emkbFLSXGOYPvfn/KDuP5ciVLE2/SlutBzbQom16FiEZwQjKVDc3sBT3QmuNp58PB7wZrOzq
MpsNDO5+HAySCMD9nF+sw6qHD2Tl5dgYN5HCs5BbODR689gjKvoWE2Wqymqv4pa6TZQfo/RIcygY
7YQI011cVYUuTIbpZE8JsuWDxr58yS4lrVnuqtwe9oq/oA5zlfWqC7zcr4L80S8xEIy9on1C8Snk
6+J1OD7RnGAzPSGSox9RdQV8Lc1fAwle1wpcGpw8l7ClP1AjdGkzmCex60JIVLmBLrljneVKa1zf
gG5schdwfd956aGaXP+sqbN/7lCFggW/tNFNvw5p3bA6+dUXGdVboERL3Lvhisqhspeh26HwDdXa
ek2SL1+gFE5OxMq+TBwV52vdcs92oPfJJYRJ5nOTH3nYYz1PCoNEBC/67aTHAHQVw7nKWaTZPipM
8+utPzUHeOchT4xri0vxJkuz8WgnuTHv4qVT06Z1irTeDQyKG24szx+OMiJXHDp2QnZBHZvkWYww
yjYrxg7/93C8rj1pbgxrG4hH7nTXaRlLJVrG5NADYWRM5t163bkr2S96+9ZNETxVLIqsWMW/tEoV
IAx0MAoYSQDnkA/2AyWCpby0FbV/LevRXuxl1BcVhaH7YnS+NSHCH1s2GhO40aY9xsNOMjmSv8Ev
1D0auDJtJOlTip8aiiCPU9u19xLSLrkfq2vdY5aH6js5V7nKEtuW6VssJPZ7fhfvOrZJgwOYnZzl
w+jWoD1QyTnFja++SNdgwTjjrWPCLuTjDmikvJhYUiV2iRXn0hU4AEpcIK2b2yzKsD8a82fezhRw
9NR/rpvwi9dO6h8kN/ydNdiomE1d8SWLPxZ9oP3RNxrP1AZyEqaT2h8kORBbTKsP+VjOFy0y2q3M
9o2COglcuYc87R5HFzWGYbOi5cjVcmMGjntmC61stIXbAo3yrSk+i7emjN6CxZTRifBATOsZMmY5
G8csbVVK0x2Ib7hj3xSz2fMm9P9U4glx8zn/UgYBoiFDSvUt6a3TiErKtpgBSszsVc79aNXXKIFn
HPSW88FOi2aT6F78E8mAjWMW5l9xrD05g1L9kWuetq2wuYJQ5ahHx0Mb37Ea+PhO0J158ymnIDXb
388S8Hrnvg6U07+PY7lUHAZkpnDr1upnVJBh930fBdTZ+unSCMtyvLLeN1jxB41lIF6FUjGYr/Na
9FqPTeteOiyP3+GZrF/sJy3xL+Uy47ahXfFQy0DKG+fgpd7y3/LL8CO8xUOoB9ZfaYihKhXubxba
xNve6qqXtojsgxpazT1k2fySV0p20Mhtvc6+a21UkwzTMt0B+7yn4pQfVBvSx09c1V9s/CiK2bNO
du5PEPpopghcblIKAQ+s7mpktRd88VIlux20oXsNWgfw/dJfpqZ/yDzT3ToBKA8LKN+6KL81Zbkv
zSoJo6vIDtya70YpQl9l9S+jfaH+9caFbRyFereTef4+d03v7KTQWO7kNF3awzSiQSGnfha7b1EB
ujnnpGSzFBvz84AZSQ5pm77BCv0zoA37UAzDqzPMiDcsB3NMWOTLqWq6b523YekbFOMPvWx1jDz+
ntbaESx9M8BssWZVckYHBN9Sb27vx6S1HyslhQI+WtmPyGGToFbmg+fo34Hhao+uqSAB6UI6syEn
2oBZ6RwGtm5BYruHeiz1R+mTgzUHD67NntyqSr439ajoD7b9LFHtr1CUiCEOm/PX22wZbC2H8mJl
vxRdTYL0b9hX0uKhkiftZYWbSXOJyLB1bgvEb+BpgQBdDrLbXDeefppTSOvjg/TdQvKSytjm1kYa
Gr4XTJ69BFaIYFMinjwkwXxwkW5amGddhWno5kW2HxK/RlY+ifc3t2qwI95jP8/nvMyVe3SFIOTE
OPbdmVpgQrPk8ftnhoPTIBju0C/LajMs8G05vGu/O5Uhp9CL87jIPo3Adrxh2BWmH39ffCR6BWiK
5YKnxPqggpWaNCcMkfPjqOnaB7Pvf0qE48AIQiz+Sw4iZZ+XhU7mM+8eHE1TtprOUl+xFIBpTppv
4biVF8jt9Wc7WRyeYGgZg3aOM/4S0vzvURE0gi9Ipb5FRYuUrERRl6suYI7lWtLtD5Z2xm0kRFCf
S9+iqu4phcZ2SqIhflEAWGF1oIXf3RwAjk11nTVqNJ9REGn3fdJa3+qPapBE3w0jQR5YN9yzOe/q
iN0+9FtocU7cwddbmHdyiJQWYnaqePtbHzk2GHpLtPQh0QsuUQLjPvX3fpE4x7HwP/6P2uZ5rwL1
9uEf3nTN5Qwh1+C6KqRHFZoxEhMvqKJuCOp7A9l0xJ1SYwAmRH46PDhLfhqYOflpU7LU0hFKGjsq
wbFjNOnsMKBF414y1smSvF4nOLoGpTbWdWDUVa5fEBE8Kn2n3mm1PgGpXdLlCESRI+9AnaGVVKPR
WFv2Hewy1jfj9IUXUXyaUZfcByoChV6V4BXW5ukDerDjw9h45CiM/hgOyN+LZohIgtz6blolreW/
xUmIBN/ipE+CpW9ik0D2bwGL3WJu179dKx6wMSyzVqeYiH6REMOEQzYnWrxrcyja0pSBlTxW6ap6
jb7fQs3KzzajFWSHbmK7C+0rtu9djDg2vmK1exuI8L30yZkcVPyymoOcGpHG1+8WHuh5UW9kSPPC
tFsk1f5kmVIdwqVyLodEKuVyiggd06dF0w3E5wdeGhWerwS+i6kbn5jbdDmTKXL2a946hU3A249x
svFHMfLqYBfI/Su3MqJYznnBH8gtLl3rqLOibpcbHwaFc84gPq33/TrOF6shC49fjWO0zX3fkwB4
fzraxnMZeflRRzPoXmKMMCv0i5xqoZ2dgzGaWWxMTu3xVwmzZlP3engZohZ1nV9nLutgBSrd6bf+
WGbc4m5zY4/7thqWVOKvq9zilICcI3Is/yRWkc9IgSziFWradNEhVhzvoDfKS/FL0OKd1gV6UYSz
ERy3vbwhQ74Ru98ZOh0GUffkvldujhB0EgFedhp+GQOA1710uthR7N/U26Gul9tGgWbQBn1+J4VK
1AqtY2jgTSLNoZjSK4nI79ac9R+C0o8/sCeUITkolfbZG2bzKi25VuQrH1RXM/ZdHyuf7arYxiDN
v8Kajg/jZOHfCR4TIwr9CNnU2kTLpjOMZzC9MbtRHlrqg/T1y5ZUAQmxwxF52EeyG52X3WjGbjRB
sBeX8mWzW3ZaB3iWaJk3/bq0xxscSwLrpI+a+SgHfgF7U/Y9N8rS52iV+Ti3gfXo+ebe9Co0CH7F
pshs3LfmeH/rkjMjJQXm9B2Wz0ssEJkS4yyr38HCAyIJ4kvfogM37dDkGa9yaOPAuuSl1rMj1qON
yMFTpe7vDIDJZASwpeszLdvF9jidpBmb3uexy4KnyImbT0pxDhd3utrNOpB3ThV9td2IXGOGNvOU
UMztjR5Mu9exUjNbh/cth6mO/xqi1DhLS/rLydsmucsubpmEGqDzQMZh31hWi5+YDnsl1ApkzZbp
MoGa8XiIdGQXZYbb9hQtk9Bi65/2YXWqc/TBNvg9Y5a+HNa2AZ/cUmCQA6nM052MrKfJHBassCvz
YFXhzwRjSTYpS19E0MEsc523FtoSgACW7KuovQa6Ve2aGPG0W9/N7UD0YSWkWkJmO+Mec8eXkOzZ
OXZhoYqkN7jEj+BU0tegmMNLhokhUo7oc//qTx1ktv5FPypb4SVsk4dyDFBVcyDrdq6+FzHYm0Bs
I5VVaZuer+GmxntPAQEfHG+RMttnEb6DPOCSC1LZSwsn0wM3qbdbM+d7w0wwtqLRA9uAikVqfpc+
0enpReSn9sH2mpN+setK38XlZJ6xEfhRBF75LbTK9ST+++TX0HKCF1j1TXp0K/9qOV9Lf7i2C0Ix
rev2aWkJmjH/p9avsQx65tbn73RagQpGPv6loI6PD+mi7FXEqNFOsflFsAyRa+Oxmd+J2mKsI7kI
tKarFwa5nwLW/yWu+He3xEi0BJDul+hxGMif/vcLSGQzgk9wivyvOplZuZpQEF2zTO/UvsSFQ5um
ezkzjYDRNQa3iVTZSneTJ+ZdMSjQVQjXmUymJMVtFbu9twu+myhBt8Pt6tIHwQ4x0uzL5Lf1OUIN
dCfFtDbSARlWSGh3eDS+6mp5lf5wzBQwQknILULNzTScS+MjhM/uv3+o7ZE6/tKfBH29M+aqPSOU
rHz5KZ1GyCemyH1EGT6GuMjClrU0VhYW+5AF1PK50D9Kdz5BCUmgP6+/r3zQ9ReT0/XPcvtF1j+N
hnD/1jH4hSSoR5lpr1VNvsmGaGg382DWFyNuXO1geNVHZarVoxtGzSUt2Z3YKOezzj+ggmK94o6M
1rnhORvQM9YJl27zdaohqOeOXW5ltI0gOHTlnoS+7dVbBKkQAL9MCIxfNMs3t77fWNvaUFEN/jVw
a6Z5MDcbnFXmOyfQzgF+xva2zKfg/t+duojmg2Ye4mIDzn8+z91euuylX87kEnJW6QifotGJNNCM
Jvcb/6WJDiDolItUGqUCGRm9fUJL/KtpDmyxZKA3XGQng9LYr51FEj+ZZYuhLWjcaodC7yaPd3mG
T9OMFIa5CRFufozn8Tu/enBqxjR9rJaDxVfpUVNr9BSsxXJ+aTqtBVa7wMdknwDmo1DhUAOeYgNX
YNP/8dtkygo2mBz0HhMA/BsZlctUo7eVTyBdpGxO6FmoF8PTw3ujsBcbC+2pHwvN37i+uesUP3xo
pZnmc7otkzI9FpmvPpmIID4hIWWBZWTn1y/zZHKau/4DcjpvXTK3LNtvqTOUZwmTg0v+Yw+PRNvd
+qinrp8ClMzCmfI+jU2NVq9n5Md4qdrU6Cak5VfpxXDlV69h68XXREXXV3q7MlpiZ71XnrEyrzdN
gcBLMw7617Kvr60TgGUoEO7HTTb7s49AIYBC9T/lnV7u4thVHiO79/C66+pzWKvOxdFrcBc4D7zK
lcyGFWXap1UTgZgFSR0uJZMEm5qDqbjpB7Y36WINY/1si3mbd7P1bVBYKXhZPD42i+huFPff25GN
Ym3rKKKaNig+Iyqf06JD/ChC4WopCOK6grTbEiHNXxHSkklDYqi7Jo+eGkxR1kdDqfifzHbOnvn6
Dc9REq6PBr3FG6GOVOsgG+WxtD+ZWZU/R8BDf4tCucrC/Qj3hSxOWY0tz/IwC160JG/QaqElXcby
WKd48tL1fv2uP+tRwGoGzAaGxVRwmgJ72A12N17RFx6vXoaGax7ZJDxRnNzjMjSGGOw5z11gFOv+
5LYBebchiTML1yTZjKynWbKYtVDW3ng4x28muO9PtUveToVAtxcZUTPpySDzrl10Rs26SxBJCOcj
DqrjPjc0625YtLrj8Zs2jsbnyJ2Ns91rBQAo/ORCm3eIm7QlBUTNeY5MAD6Ln1ybWKAEBuWDYYOv
MMgTPSf6ouTjkgLUssB/VvmVV93TFIUif/6J6MJbZOylb5EoCwFfNck6CuYEhwq3VX82804n3XBd
eQ8rxUH7NNhNfsVLDWaEMCFW/oP2KfSjHBcUHPIQ3bsKpkA1v8aFUz267CX8TelWvCdYbx1XiILS
BRZ4qyVvt2rVxrFyRO4TFIZnpxdhL4HHx52K5MVLZKbaKbOH+QCjLPtMsuZilxZ7TnHqQtWAvGBR
fM4gFF8gdKgv3AjFpS+cz4EQ4jFjsbbIIzRHGbUtdX75KadyIGFbgaBKnG3fJJQuErX6TJoGJmSt
XGITwMUmGeZ8i2vPvPeUpHjovc7ZDmq/CGtQ681J5DzBdgwfNMOMtrL2S9r5bUCn2vEwsHbemrUZ
YQq76MkWFer7ua+9UqkpN8hQOz/bgaR/kbbfFRh02z7KqEAGoXkqtLk4Rqz1drAy552WD8O9qY7l
Th4vZlI964HhvEp/y/6GpA8F51/9YCyvKIvVP1wzzT+XRa/kp9ahSOWobX4FLI1w2iLnRyYuv441
ODApG/TTxkI45gGgiH+vsLwVHNfvcK9lMHBhnS9EmBvSKxq88oyiRIbC1X5YuFVqQ0nWyL0SI9Q8
vhvL1L5rjAZeMNJzaMhQ63mt/RJ5r2HUHhzXtq+lQWlUaSH/YsR4tLqi+4ydRX+s0UBa7p3mk2MA
aS3m/AncwbDpp7TYwW03garb2met+tHMKlp1XmPdZcE4UcWjaaCpRMLYfS4WEana76uNNkaAwZfZ
TYQwkQUV5o20G0FCgaLS3a1ZVtXK39or6ZfH91v7XbxuqN2dng3GdmzLCUHIGCwGkPRdr6M953RF
cEic2j5MGG5+MmKNMgRv4pOMkmNIUG7PrauMOrF5Z/RJ+ZINjo3Q9p0EQbpynrSqepSWYUcTmOqQ
qt9y/ayvybGmaO/m8CI6y+mwbfCyV/UHANX+tV8OZo68pY5O1VGafe3OILOLr9KSKW4TfXZMNcBF
jXggTP0xRmZxFxWecYf7F1XQpQ5XGQX0iSSstlKvkz6pww2eDWQBjfhbv6KE2mFJga62jBIro3kC
8HaJla489cHcVhObf/7mW5DzH6t8nDBmBc+Ax3C8Nu0ITygqByOI/Nx/sMrmk5QgqFD6D65SfpJy
hRt6noxJtcJaIh0iBX30L+YtV5FIv4C4alEfO0RqdpTloywafQXFescO44ssM0M/DI5ePo47GWVV
mj7NxudBx1J4EVKWQ4ms9dXXhuMt4Wejxydda74PLwgPK/P+6NceCjZJkd6levHZX5hpaWgOd307
xqAg4a1ZIRDyJtRqMp80IcjuzSbqP+Rm1D9ZWEpU0R8sfvw/3eHPBOjGz0zBbSmcrfIVOzzjEIFj
v2cDhNJbYC3OFWnzybfLH148zTs3sJstsuAF8FXcW2Nds4+OiM6AH/+ntoyny3iX6nyFK+gif9Nf
57ovNkLIq8KuecFDhadPOV2lq1YK5BVj/VUIfHIIlsoraUh0YRee33r4/5xUhhQbR2HjquGjV8x8
nCx29nHTuSdX9A70zm13bwzdHhD3wYk9dndFWwFcmZSPFhxqyf/arm2eUNWZds3EmgUzhmj+VIeg
A1MSQzuRPxF5ulV4r5921GhxW7YN6wiT/tU2C+caLQJdcgZvyrm2FQ//sGyn/W8DEjJQZ8G/ydlJ
K89wqUtHRELSybT3IfJseyFQiL+wZx4QHGlA+MC30ErtrqFceNYwTJs2N4jYmPsnLyijs4C+ZhmV
U4GSkQYA3D/+0+h6hWVE5smlBidW9ya2r6z2HV5SqgKW36n6TL8Y/Y+Rlzsi8mQ+WVmwmDfkdEmU
tlqBFCCbjAbQprZpAujhWT/pu/VmkvboGfquAMCtHm/j6800JP3DKniRjR7cEw0hj6Bvlft41tRD
l5jBi4r3KFxco/ljMNyXWFSj+fslhaX+5Tv9HyrSxF/SMIffXUfBc4p93nEcnOFutPQf89i9toKk
auwGcxGa6/fQinXrvtOH16hUtnOrrzoCKx505O+14X/Js1X2Wa4SRw84164brrUvTbBsYbVTIzBu
AL4Mmg/DOKqfux3PT+MzxTodz4y8A1LiGZ8xwVUPkdEYBxmtXWy2zNACNmJ1YLTNEk2FzotQjjOx
G1jspk1tCu/tFudY+e9LX1/H8cawgclL01CdtxBpykGucgRKPNxps5qoxzq0v87eWLyhXvlNNPJf
ybZKsnFXpQhZoVHdBkchgcvhNnLrk7NBKOJyqnUYJCB2DI0p0s764JziEC6W4xp/6op6SSo7+Jkn
QGBgcII0S773qaJ/tascjYE+T/6oA6jwcwtqTGuAGsEYiz8FPlJ+I4ntD0Ope1u7S6Fq6iw30pQd
1RzyWMzK8UHzrOyBAhjl1zowv6W9e0yzBc0HET/qavVb77Eu17PGfgG4NB4qPvB9MfGMt2tKwmJ5
1ipdclL08U70yKRLDtniHnQzRVtjFzMhiRtMIzv1aXInmmbSVSnTp3Bwe6gzXf86QZXtEmynvcXa
EcJTsvdDH5TA0oRRHj+mYX/2KSMgvAVqmlKyQu40s/tX9Pzqk68tReXlSiVZEPaJxuLyAeRV+wV0
vUFeg8rRq00MBu9guvkfN9irnL2LS7ivWsQ35k9kTIxlh+eFDiBSJXyWLV3SI5cHX43bYdkRSp+O
cKXuzuGzdHGjIjGY8eqTwQlB9QsE209IquYfIiefSTvBm+8j3leujpvtxJpF+FA5zixbMBLVyfDU
7EME/vU4zka2U9RBOeiVXWwLJfAKeF+RdkFi9+DPQXBe+/y0fs37wXh0NqVhFgj/ZBYWGjblwGUN
ZxvaX3lVDKAbjflpsKw/pZtqmcdT2tFPRl6EH/qqOv5mQ2xFGkybYIbDu9St5YAcTv8whgm2uNZb
l/RnZaAfutpIt/zzeyBqi0WNQ87oIjJgq7uWq9Y4zJBm24pKWGBFPMXtPN90iDtQP4dZXxb1tZud
4ImnYPhULweziLytaQEukAHpk9EIbL26oDuWeLmEHag8IAxw/L9dIynU72PhaSeZKIOGPnxEks+4
03qYOIWLg5/UZdZDZiGLsUhoyCGxGwdgiXO6dcnZrfYjzcHS/6r9FyjD+d26w9PCZD7mwehuVoS5
Nk7RU27ubIzGmj0aMQhALtG90xzfLDsNNjDgrnPrdWgC+zUKv7SNP7xIT5oPI+iKZriTsaCc8rNS
uiTCAxCW6x4K7PN8uEE+8mji9r+1BerxDhzSNvknik7B8Raij9gtY32TnsQQDx1ICyj6K2K26NUE
RYAlX6heZCz3nXE3lXNzlNHIRbU+CifkdgGOf1AstXqYIm2dWk9avcmaBQs9BuYWHYmc4s3iyWKT
0zhlbvJniC5GsyeVAyA/Vq7r3xDjzH06o21aF5pN/RmgTgrm8akMyvohhrV+g/NIv8pvAgeNWA9V
kHexZELexfqLOe4tdirHv4B4Az9GYsooHuBij0dlUgqWh6R0NT/70QRj9VSbcfcCjvJRuqM6fosS
3IM+l++jDP1RukOqFD6id7uwagxkfUbvrPt4kLK8NcBPlM2WjHf5NWjMS5Zg3Nf2w87QlfhHWLgz
X44o/JAlnbvHi7DY1hPqkqjZti82qo2nsPOaxWqieZHDyMuVVUevHuGM4LUauxAjUb5+ihc0e2fb
5lpvs2M24rE5z3dSdJP6mdTgOoCrI/pdt+7Z9AP8kfvPEnTrLyIn3WuYV+1uAz1W238XNavGhxBX
Fu7OB1WxRQEJA8QBj4X1TIumBxxiX1ILudxbvwzq7EPufW7z0FwcGKRPDrELZ7Rz9L/Y23aPuQNS
sbRhdZFn+jyq/XxPeibZ4sFRfq5GdEFtJcJsw26KzzDk3I2TmtlFRoPZPHjaFD93KZqc1i4t/GQv
KZp5CH9aYeWfhP8hnJIZ9uXBcjxru96RbqDYV3gb6wQJSUeclxVkizE7xkwqt33nKmeRUrjXIdDQ
b4pn9zotZyQe3PejsfmJfFOwxaTe/IISyU78bnzWqrugHt3LqFX6o+uTuRe6+ahgDFhrycfBxQ3D
b1rrEADR3tp965zA0ZnbQGn8ox/wguS10F4GrJTl3SrvzCiaP6JEl1+lZSz+y9oIr1Der8bizswn
kDE5uBheAc8SV5MhIf1eW+GxzzvjuV0OtuvlGGSr9imYeYNum8y8NMB9r2vTU06UAf0nibUKXh6+
NRxkegG083kuw+De0sbvb+HR4mdN2nKrdS3bA3JS016rkY32p+XqqeKrW/kEMtuu+s+ToWNAsZQo
MxJkW6ctg/2tOik1yVvzFuI6CYlPGQFqQyVA6p2u1mi7aa70JcnWG9XnMB2eWSOQka6nMyba5V+z
1n5ryxENpMr0keVPTETAygWrgB9nZFcZ5VcIJXlulC9QfKtt2TmgpLzios1DjdMgaV6bRZV1nCfn
94r2NBTRLgl4CMp36naAu/KBbWJ1li75pjoBf03D/yk9FHgQMQxqTP302Ss20lk7ym7wfMSwjBHW
VT773l2f1ldj0UFEzrXqN+vpOmxgStlzP6AKsoTDIKdKF6OYHZRO+GjMYb1RlFI/Ggg4Pg7o9Jmb
eULRKjYU3OOWzjVwOTOo/p4VPX9+FyynjYXQ45y011us4yrWXeM6HwXSJBCmOAvc7UDNeZsL5AmB
r/hehuWwwpoE4XSb8w4WdQtfO+WaEp41yHfzi33DQfinLfv4iKwvCr7jT3XZ5cdoXCLSRK7hYcQ+
RAbWuOTvOLeaoztDHX8Ov+SBW26Wq0bh/KpExk8TSONRBmPRFpbTKdLTS9uqm1vsb/OdEMsrq8xx
C/t14SkOTxo6e5fG6ZVHHEzkGXXjp3VhNW5Kyy/vbgMNq4tjCW5hI32d482PVXKVe72ATYKd1/Ti
U6G1zkat0NS6lxr35uJoh7l2+cd//O//+39+jP8Z/Fk8FSkv/Pw/8i57KhCvb/7rH7b1j/8o1+7T
z//6h6V7LtsZx9J11LRc09RVxn98e0Ehh2jtfwGKHosoyNMz2O5sb0UJFDqXL/mSG5UMumTODRi6
pKv11xGnl0ZPxw86b+8TrmHuHpv1+ZscKFe6e1IU2inO6+mDZ9XI6yyUVk1LUfgvpwfNBx9eDyPS
uGasfkP99GUcO/1OT2YbPtsAreGMfp55RtDuvnTI62FfvrgK4BO+wZreP9i5quhY/eXBBXXIAyVt
yki4464ZumD0sQuoYIBredSDlViaUYrckopThFNY8ZZURIxjBYdkQh8dWFl6BO6QrH3RFF1thftf
Iopqth9GnI9vk0CQZndyoTTFef7f/zdc/Z//G4aqekizk62xXMvQ+H/8838jTQzSLuAuzmkCzmey
gvopdeuagqHW7HDbLffSJwf8I7Rr2cRrFzpysLY64Ne62cQ7Kq7ou6TV8Aifpl8PGHLkYEUL3rsA
qxF3ScMBlHKnHadoaKJ921Q/0e3dvcl8lG7jPijtGGxDlewyoljQG29tCg1UsOageayXMxnQK/ID
0ufmDkCErsVbTzrX2aXV6igGHFPL8KEis2Fct5g5ihlz8bbhVFre9almvG04kQuMQR3VZwmVSZPZ
sOkMO+Msr0A4Fc3pdsm1j0umtWc/SUsu2RVjfJAmen7xI4pF655VriuXBCttrD9GLunpio/GG5te
nS/Q3b//Vxuq8dv/WvMch68caWLDAjmu/vbNUxTXwGwsD++iUtXOY+qSt29wh9BTNIBxMHB3bTiB
5/EL0nXSnrrUhhvzqk+x9dCZJYZ5Df65WySt6v3a9iKluXgIuzlR93dM3fBfGGP0co28dB5C0N93
tZYNZNIT78PkJV+xyZt/GHP2ARMl7+OESNnBULr+NFeB/cyznmeY26k/graFGxA2f/ghlcKZjOQ9
Vjo+wg8Nxp3zMP9Abq4dpuiH7dveNqu7/EH3R5zGud+h2Fg1lEJIfiY/LQkae+NZg/I0J3mKKD3S
HqaXviKNGpwNyHCPclBr0g1hnjSIk84uHFroW9Ino6MedYeuM4Jt3fftYnvIvLAgG4Gv3XXty8eF
ednr+ikYxn6XDEnE2z9F49rXW/JQ3Prw01HDkYNOTqGx2dZKa3aG8Wpb4/1N8NpCOg9/ZZ7e60VG
lzJzwyJif7uIVaCBAQQhXi+cVlV1IgeW4SYYayQHcTrg8a5RRoq18iFL8SUaEr3E9qQqH8qlr4WN
zmvOtf8M2yi+W6NlxGzjz77TAQuRucsMmSZNGLmPygCQT7rWi8ipVjgnrW8NiCoGF5Y+uYqnG58K
OzpafRzf9zOAhfHXQbcLJA1QlAdLTBn9twFphkELi6YCVixNmXGLM23FOGXo1v7Wf2t2KJ05Hm5m
/2r6YE+wxjIAkDLB6fR5F4ZI1t5oXmrt7FwlzO4D5GgplAtBbKGNLQP+MnDrWkll1jVz2UKqX5Ui
G791UWVtmqYcHzUzNa915fZbGZiz+QFx+vyjY83VKW7TBD25MvuGcKaMYxDfbbTSuFMRHXkgCdk+
OKPDAfD73gSVv7WWpgsgwkSEnpK2CnDiYAUgy3cyR63yRwOv7JPpurq2kXArYkcOymm5nHSsY35V
2yfTbp/WILkGXgT5ATanu5HoHv72HRtjsv9kdOPXsr9zdIz3yk6/NOSYUfJ3zefEQEBIi9ZGTNb+
anTpSYa6Jcju+fJR6MtwP6MpfSb7L0qLsJGlKQPmouiMl0ZKaps46dPJfuBiP+Tr9eSipRawTFsg
O8tPl9ghBqkWtM+1MVsgkY35WgYIT9lAQCaylqGio+bQQbXDb3bGwjaujMfeV41HOasyc97Yujsd
I2TpbKAgDHtqcWgmx7ysfY4St5eUBbwMrn1DQ4EC0i2wIfkBMtRYow6JGPcHab77KSnJkTGpz+Py
g6U/mwd4o/3iy+YB2Fn6y2IiH9iHP9c+4J3Xf/+K0F3vt1eErrquh1+bY3mcmtayXHi3OON5rzsk
sYwjxh8L4iu1tfQwNmZXfvFP8VgNZ2S4/CdTQYy0Harsh6mqxwproy+1yaukKub3EaR6xi9lholZ
XmsezwMK6FU/osHuNnCBF1beHLbdVkZFdFpG5w6msJWrxrtgz0HRl6/Wkzsr7aGJhog3kQsFPJnK
5Rnroh9TjfpzvBxGA0BUjFf3nfSFUf0pGmr9fnTt7wl0zjOSxvrzelCVIw7s8YO0JFzO5Dpa0jJA
BII79hOr3PJeW7TeDS/s6s0coxVdKdryTkT1vZlUOtfTpR2kMGj+5Qgqjd6svw9Y4uXK83J5mSRN
OZM+aXasPfe+H2BZ8+snoJTBe/bdD/ufrmXpwzMlBPV4u9766ZYJ7z/87fcowry5aw3t/vax1im3
EPlcaRaf9AyIX+zZ/pVtkrEZNSf7w8WLbgvbZrgHkeh8mjyQ5CzsUZeZxoO2UFNEZemd9tKqusQT
DoXgZYt3OyDrZ2wny63Y80NkkYHbJUYPdYrDbyNW3+C/2QXOtoPf/2T3xg9ULfzTpJe4vkGCqTHK
0tWtoywucLOZko/K2g2yf33Rul/IiZR3U6yOBxSrEO7q/0w6xVm73SHJd3Zl+8dMG4x+M2cJTr7h
qHiXaKiKQ7+QP6QZL31ytkbaZelfWo16YWfX5r28WRqnQlw+1I7re0b4xlanAyOPdP1Pf1LHt5Hl
RSMxkWU027qzkOxj3XU0Wge/VSNOP9uuc+ymwvxme467xfYw+H+Unddy3Li2hp+IVczhtnOQWt2t
7BuWLduMYM5Pfz6itS3PnFO76txgiAWAkjXdJLDWH+6x0g3OZUxWuMCF9LsPy7RH/eaxsQYsEbDK
W8s439Kg7avvFiZY67DMrH1qmMlTogj8EqdgPVWUhzgGz8T0BKs8NWhrMBpIpd2CLt+sY4fmjYzh
rG6eGsPn6DRGqrfgUVjDziQoh8vYA2PiActfmLf/DFGbbItK8Y+uUceHpMzJTXRqRaUvqzZATJML
D/xiBe6jfs5bYWAPoSffbFG+gFnC7GNIV9j8DcchxB+1VRTtZGc69fIhZyvnqfrpFhMcSRdR3+1j
nv7Hpi0/B6r5yswwkYfcyKdPzpNBuY5K0kcQ4TpStmFwiuM76VAboCSu+lZ40mO4bmBmlY3sAmOE
olTl0XbieX2SzrUhb+q9Hwed8nhLzGue2QDpqc8SLDkkSrVK4qw+Gix5muMSuSTjcZ2f//ujXnO9
+Wj310GcNJhmqw6gPs3iMGDZ/zr6qX2eckjv9M3QUij2gfvttaYOqAiBKLIpWn9HyGpVd3H6y7bi
X4nZtM+xGcLKLgWCfHmq3bug5VeKO/ZvU5qdeCP+nCa2I+gJNquRcs4rvhzRGnVVsZNd0+EcFVLc
IO/JqBGaqwznv8dC67WrCaJehsPaLO/M3jaRseP/ajGIaV+P3wKttZ81d+jObWQg1q0Wrxiv+nuj
RyYinjO+oVLgtpSqyU6OFl30qiuPLYJxj9IFUVMemqEPrzLSlAWqxQOfbATkspwyym1QHUqxCwMw
3p6eJoBJ/9MMxfBa8sXeugmqBkHhxrdBA+02vjt/+nJYLsN1BOFaI3DWpZVbC1PzplPm1eaydsP8
uR+FWIrJcl/IKehoJ6cTJiTgQgosd74pTf+hAiT8kQv1scVM9ScPjmOo+tFv0GsbXR1i9BAcwHDs
y+JFDCBvUMVLo6bVAr+O/tVFgg5KagsnP1euCFrtZRhLhRDwsvKiWvVd13V9vrXsCZUDX2j7OZZN
HYlQHQGohZXkCaedrVJo/gf65eRf0ym+QCzzdjEKzjvVJVXkloaKrkWLNLiGHLj4X1PdQcQLWzPB
uc/zYSf8a74TQpeXt9YhE+30sPm89T+momZkPQWt+xFNlXoXinZcqwDcnpXM+J17pf3L6l9wvMh+
5i0ZuzhV00coU92imKLnITTIfjm6t2crmDzlFqqM0WQANzPT9KnDi+YEYvxBNTHhwi403NVKUJwL
4HRLHeTdth5aSBFKfzenro6y52jhaC2KoruzRWNsqW2+p6mivgBO/W7hzP3LxurLrULzI6tyDtpV
Gz2aceluWlU4hzDHDcyygSZl8yJsr7478yKghYti6D8X9UFnr9IGPWEJUkiQxUQGPru/9WDV7b1w
wmt1Bj78c4aeYGwVKeV5NBSNzWl3fwPf/enesHlhU8BUAeerIuwN/rzQle6UR1pxMSlGadtW6QR8
oNLhu6HaDz7SscfOEXcylBpdRQkircc1GBFvGbWKTZaDRk7OHD6hqUgRyezT2ln0ShUc9BYGNYTv
izzg9m5+UK2A4skcUhQI4iEPn6/Drxmg41a7lIS/FmmjZ66roDVWMqY26SoZDCTc6/ZeNX3rQZ8b
eVXqjc13rzaW5Km03aDBkJBPgqgJOEQPDg7QRRU+unpYXowIdcz5WSGb1E61leeRYZULArcsLj7i
NV8z5D1EnlvrTsBm87QnF+26QznYWN7IbtOIh26oH2o+ou3SC9dtaSVPcsy0k+cWbZmT7DkV0vk4
ge0bXyvPbVz4azUotVXWNyjjojPEi4JM+/7Wb7J3a0rc82gqMbgeczrGnfV+G/taK0dTjAKuX+tl
DIDW+IC+z0KFxDOO7In7nF85hmd8bZKo3DaYuB2myZhdeKhNZ1iVvk6l9SI/oCipL9U/i4Shllc/
BX2PJthDqQtxsgsFdW7fvMpGuHG+mpSM7bnVVietTZOX0OVIhgXBYz2U4QvY63ZMXkSoqI+91iw5
ICYvWTA2lwnzO7lABSfwYPOegMCHwDAiWnjdF0gKTogcyW5BrvlYFclP2RvmGb2VC1RIyuAYW9TN
8FLeNC4o0wHV+AtZx3iJoaLzYcV7+ewaMlTXjcrqrtmkK1s51W7t8DY1zwv3w5t2bQOD3vSdx3qW
KoS1H0KNd9utZGllQI8A4WvtTXRejn51BdpJf0+e16IvdZ9yVj9WHQd2Qd3k3TD8ZMkjGM+3qKge
OTOfZVzRhn5duRl0bLC67xi3opcar9U8R5ITtallOYbV9yFXdhhz679LbAFxg7C+10mpLLKhdK6D
V40ba4j1ozMDxdoB/78oSHeRb6U7edwyXb9bUa0RO3kYg2DUr4Zq/BxNqUWvMkoCsMr1ZDVm+DbC
rjWeh0wkO2Xo/u56c7dSXf05t5rP0a+uXFvgK/OYF7wc+9Bl1yOomNghDEGMKd6jrtwGZT/+BJ/+
a/RT58n3QnsT5TmFg6oC29JS4RSIJfyI+19ypp4iKznl1AsylIm2Xs3uvzKL8kDSDkvxNmqWxdyV
sQA87u3qv8cKyuJTwJGVXYaN/zoIXBW92GA7zZeuZZfLPhuwlq+HkAJqGt3LK9kIYDtrZ2z0ldrP
MhA6ihZqlr/1JSaJeIV266bQ8jcHrMkiLikBC1FFL4aBxvA8LUAX7ZDWnbvsxuSdk0ujPPZloW0s
tOU5vljDtyai2qCACTrphZqj+MOAFPpWwUGiVad8DkABKBdS7FsOfK2QA55FTmcyxSUkAX+FQLpn
c+aeZM+Ha7Tzgy5eyq5slLp5Yev4MvKYX1Sh+C0lkXlAmifJLZRN74aAytto/xWvo+ScOyAoVMVU
1orq6E8oVeWLVLVJO65GLfd/WZYvFlFnuk+q0g1rI9qYIrfPXueZSCGFyht+PFet7Z3f3vCzxFrt
p2276aLib/WsDA4OZy454Nywhr2OjR10w/ZgiUzcR0HosicV0xvcuLsb2r4vQJflySsOVeVSi+yD
ERaISORF9jF1+a4ZQeXwBrsvzB6Ui5n057FI/W+dpqkLHzvd5xwH5NXIfuQsBhgOeqO/1uj5nGVT
dSWeEGlZLb9i8mrCUGESwJm/4oPVausMuOqq/LNejprREYeZ/gGT69hbwJ7wZh75gt2+vtSUAkUi
z0t/CLU3jmiBTlc/ghaumGTcDHu6ypA6oPxt6UG3kV05UEb6osXL76zN06q4tneWSdKkNsIOuWCe
Q6IFcljE6lnlfHb0fOCWMZC1H+FTaGXdj2iIrJViuM4xHMri3JuoyfZQuH6ovX0/+LZ6qNK63Jix
j0eN1Ba9XcJvi3fViFTWv0xZpD3Ll2LpbVjKmN5kSI00SHaBkh1bZCDXGVC8eyUsneWYosUwJcVc
KvrTB30KbMgB818C8VgIjxpFm9vxK9rK2JOm3jXzRvWxxt6Bd1/8ilpmcO90WBjJrpNo1GvrtF5n
Y5a84itOER46L+5YTNYN4xuGmd2DHHQsauSDwu4mDi8ZDK+FihHqc1arAzxgJT8nbM6246Dj35pp
6QExDnWXdgXOF7FtrTV1bK5iClXcGcXw2qkgVdWxLj4UM9vFg0NCOk0pERX9LLUoHvRRK77bIh0W
QxiZz1Gt5Ks+75zzZHkwB/pevZsmVHj7wA33/J9r7+OcTTxUePsSh7azHAxvX7ZljTx6WN8FQqVY
Ml99NY7vlBs0G8tF7XW4y2Hw1lDdibNVx3lL3Xbsd2/9olVzIIzzJBks0zxbVXOQE0NzV1fpU6AW
/G181bmqoWdfO8TNItFzkKHcf50cozsmVvJb9mTT1JUFSwvgo5wfZ1Fz8o30Nl9RcufaY6wKzW6I
tpC20aJwi+FQx+W4Uks1P2Sq2b1Z9S6ZOWG1ped7b2iydSeZY3n0HQnK7OLEIl82gzVufPyYFpwd
8ndtYL/X2jADB1iXbxHOVXN4Qggfv1h0ym5dtfkddH537ibF4KlU/STHVbzbraC6WcfdPmjq/L2z
1oCy1bfMqJCvhoW0kuHKb8TC7ByNur06XvKkf0taFffwwe3vXASy11PYaTvBUfzN9/HCoQj/zNcL
w86EHLBdTtZb77hipTtI8CKwYL+NiDa4Qf5Wdmp+dCGyIVBGuPZhLrUmjJUogV40ZEq69jHZeBl4
2b8U6Itd7KnEhZwQqfX4TudstZBdd/LjXRbmwW1BVEcov/Pq38lROc+mOrQlZ9WA0Z7eojAcjvGg
8/mam6TMFlnQ5mfKXs7FbjGNDNFX/5pQVKCSnAL24FfMJ4e5Gd1OrNKEKtZSg3uEkCcoRHkXORF2
++8c5ceD7Ml4aFarTMevrTHNdGWEdp+t/CDv4b3ZSN3DZdbWY5r2C9PWhwzrKb+70zKyDhtUlHea
NQ24UxGbNH9UbpdyjR9DlJIj8m7yqgd0GgtOMJE7tOdAQE8elbD/ZliCJHSZhaeg1/xzppk4B88D
TsSHzNEUSB112F3IKv02kOT65oqiXeq+ktxXbqFcqkj/cbvRLKGrikdcOtPQnU5dBrHBifE6ENNA
bQjEnb6Ql3HRvMwA4f1fsUAR1kF3A9RiWItezWCv8IAOV5ajmyu5LDA6d+NVcBulBKqGsZtWi/BB
6qf+CamWEzxYdVFfZFwleypnydBk1RrldYhOiN/kbMdrbaHXE3wINy0eK9VKj4aOYLPraDHAJit/
0RQL9Uc52SGZDIu/WTphmxRIzepIVYruLEdF4QRoJJbJOjSa/FGEcXo1zettKnj5H9HYv6JNWNx+
sjCq9mRG2FDMP1jeocqLz1/mdkMtErdfRnZlk8fVX79QlQb1DkIGRt7zj5R3+ucv1TrtXdAE91Po
JWek6NNzrJpsHkhngf2GxvQn3tYahWjhF5uvAZdi+inKKf7N02Q8TdUYvrw740l4JJa6jlUDHGQO
MXRB54h7st7XHLYSwImKbSf5oGgnR2Ga+Q9Yz0JXb4551lcH6rhYVuFFurbQFjP3oqyGdRiHZIDB
sq78PIw2UgtNNgPVs1WJHcZfsdTT8A/AL3SThzaQQkw0KnOoNo1R1S92oz+WThD9NCMNnG+UkV3B
zUOw3Tl4bhydAUuzr55n9PyDilz90Goy0pbetA+eTpKDcm60iWxdeclj41zFPcL0lvtqkZV87rD+
2diiqjZ6ZJxLpJIhwRb4Z+PH85ZF1hkVWv9XZVQbJWuG770Nf05nS3HR0tLfjqkY93JR7GO6nerT
9JaySLoVd02xgb01/rVIGJG/7edFGZpaD32kQh2fF/35Sc6IasCqGc30HQkoba0rCVp8Ot/1EvoM
bhaJ+OgD5D3/64yRGUiS/d/3gB+efiDhe7sH/PPVZAfpvV++D6kizrLRYXmfS4jCqxya8lpoievy
zmjDB6bFU8t+X84TofCWDgJTSUzlth3clZk36YuSimiRKZr2K04PIjON35bmvjZW7r9ak4reiwlS
WQOkt9OUstvL1c6f1d68WlVT/c9qz4VON5L24PGH73JrOwvJm82KCOz2ZKRnLbCmkxyQaexiUPnM
4moioXRKG1vr0KEE20gKnH6tIxQ1E30TWnWyU7UmeXfdZ3lkqQY2MHk200RGJ3m3/w7/Y7Y8x8jZ
ca/Zi74u39ugscw9z9PsrpkbM5+FSj2HPWmdzzRvjwNTwOOD/V2SXrW4NrZUP6xtOZ9QJy3/cFSe
4J3Z6c+ISv7V0+kl8AHBkHHSnWfKXli1w0emPHocRcCNaMWzh+rQxBniNQgSHTO3Mb912z5N1hQL
hp0cRUeKenkP8gjN5ke9zbad7tmvkaGNB8TYqHmnMXnLwdaW/fz7SgK/5O7LRm2iZtdoBjJ+2iz+
Xhg2Fbq5/8X014usRqOH3asVtDHpw9QiweXFEN1zlPYt81GG7HHMF1UuiiNgA+tRFR2GA/9cAPtx
1UuneiuskMyrk1WZI/tuhup0F/hhB5MbuVL5uW7EY2+k1nfAs9OqwR4XLaG6O/EB4I0Rinccvmb4
NoQ80hbQBg1v2MiUpY7OwgUXpkU8Frwxv0ZdVY/WNuSvrUb5h5NUO2zbxijeyrZ/AtZWXQahKhfX
8c+DWRRvYI4pgimKtZazdI5Hiw7W3ak2E3iCaEkc+9FYyUE7s5S96rigneY7JqlCAYBCz1GOOheP
mx1KbZ5OlvBQUCO9NSWbp2zx1ddy+3Okgjm+gOcp1hz+ncPXuqwOXTJCw0nPEBxFWdneoxBeXTtO
QBdPXH10f64yksIm2mVOHi9lVw5MYYAwQBbpOxmTTZZvIONjTJPAPxduOy57UebBckLldI8hSrEA
VR5dZNO7iLX0WfkQu0ERkCWq+wddZ/Mlu6hR5xugf/lSNWtrZUQWWiV6ZA6LuPCae9mUedbeT3MR
EqzWTxnyi6m5/2ue48fRMS8BWs9z5ZSUXM4+hhwd55p74KQ4oRKd+O5BNu6fq3+PyOmhPaZLVEYR
zponypi8us0eo9bYBqj7GkEeHaHERUd59X91/18xL+6QpnCsePV1PxjiUE0hFihi7O9lQ0qiv89n
iHkBppLnrLv+GvT+TJOxUcVmNAXMIufLlbBrkJ+Wl2pfxncCYUA5Vy7treAPvp6aurEejEoDKGyq
d4Ex+SugKhhnR9C+7DpS24UTdYj4KbrGtZxAfjC4TTBLStOfglaZ39xzsBHXSFWSi1lfA1TEE6T8
VLH3VVtd6Caq5jHv/QITwG001sbabZ3wDbFqatWVhzI2idRXTGxrvphvVaDFd7k+JyvDInrrcrCB
KgCNvez67XCXKmhMtEBCL32iPVqiES+1CfJvACKaUZexK4BWsmthgWsv/FZ5Q41T28uY07v9A1wx
JhvFXqHMcZQ9GYdwJk4GPqDS9jKKyvA4DYhly25bue6qUF1rx0bVoASpPnlAks85Hge5o660MXVP
bZcjpYnxkY/ARH2tcCwhPQS1ZhUh/qrPCrl/kaKEbajHS1J1r22nWLBI++A6qT5UgAZYvBtcsygN
rth7hkiAi59yvJ8nlW2SbjoXVrWcIQfC+ORplyJ2nslYFmdX74OXfHiUnBUdq91TreYp2V0KmqPa
5LsRW5y17HpzIgIchHUjuMy3cGwVbgHEnzXei/nKbE3tTUmG2+4JvQdglWP3faiNcmlFU37xh0Ch
zN4M+0g3oofkzyK8rG+LcrAZcpFBWidj5zW/AOQbQ6BuqHuhuMiekYLBaSCpUQ/lnWK50GtVMwVZ
OC+QsayK/lowgi1ucD9M7ltTPDdB/CFm+cEq8bulDTLyPjBb60Iq62dR6uM3pK+xEVVQ3+hqU720
ofFLztcbrVoGBuWtCafNS+lifi4HQhUTz2Koh3stKorZRC2EH+Ob92HmehtN2ovNTTYEiBS31Bln
Z7GvuOzWVt53iGRkzQovMgy3/zknAqGLNlQPq9sWLkq+3E/gULn/pIoNrvZjnJoXdTDFW9vbc96I
nXKpoWjudr26F5EiToETcsjTYv9ZtFAn3cmtfzUqG2TT/P3P1U5lhrfVoW3+vbprgmrBqWNcySQM
NkP5KcK94gSrTl8qmEWuuraDWC7TMWUT2muAPB8NOoTLsfSdB+RzoGkL6N5smCipGyHvab0unrzB
Oo2Y64HqIh07VXdp6Gnv1bxwaiYKgY7zuTBsx+7sxRxbB9fLjzk+0stKstnDMeQ3QWqnJwW9v+39
JJtijrVz7LY/5C9868pB/Ia9fWDG/drO1sCRnbNtV8AqYrw/v3qtuwJW7p6TQdQXNN3qC5HRaF/r
PioegOLGD5wtxMIIqvGN1ByKJnbPQW/utj6mg2TeH+U0P6dqmJsmQsS4iSwDBDElRM0S/G1DY+zv
ZBnE+GdXjuKP1N8NSRasdaPlDSDMl1EtkmfqvewsQYvvkiwOn4rM+JAW4mKYXoxS/5ygKzbkvchY
K1ZQX0pqWeexebQrFNm/Il34eJPzkOP05FCttf7W6Edl4UYO020SQ1EXZrt0/ktYavcZK6Ii28mu
/2eejOmRSvaqPCHE7V6jNj30BcVv2cMkR9lVQ8QrsEFufWn17vvkC3EnR3WnLpDJ0knn2t0IZ4ad
c6eO2l525UZadkOH0a+uHM3szQ3zYhj62Qp1cPz8mKNTgWyesfwyJK9Cr1KOImh2ZGqbWZ6l5FEd
h7uCl8wusv3hydPyb20YIqmYuu9Z401PcoLahxEKMrBAOObdJqSa/166/ecEeYew15PF7EJ4979n
DUoZ7jh1ft7G4ecYqLN+/LnN1wT5i9Si+qYbonjkZGVvqlqxKnK1k3/Em4GTmW6B17DZfh1lMBn0
TZFZ5f5fcTkoY7dlsu+7+nbKUEjdtkLTLpoAXA7RWlkYQ+28Fx7ULqHjLOt1GIGxtXzrScn/d4CQ
rnruv6g6puN5mgNDx7Agiai27v4TDQpuK7NtrbD2vOumXYg5w7T0NJEdak4f4+0y5X8DNZM5SuK0
2xewajS9DTYm5g5rbSi9pzr059rIBEJAtU2Se8TCJsvv6qHIFlSkvCeBOyIZQ+vQOlhiLMUCbJf7
JGdGU3R0NIxN9Xli3bgZShvQNuUg4noWlSnX3MkutRNlTVJKWcvJ0YC1ixu47w6avktoDfaTZY8c
XRqy7LJrWJS94Dxtyq6ixDjP0PhlmzxMscGmF2XJCx5R+Un2sEcPl5Fuxoe2HeEkkio/mIE37AcS
W6sQOd1d24NS8uK8XPEnQkujQZNIVLy38yn2bqN64Nmw/tpiLydPhbHUXEzXcvTK9m0zNc8dousr
OyoEBWe6noo1Nr9XColXNM/gM4JN2LcIU8+jetr6m1z0Jeceuoqh+NshSIZVrKkRjDw0M8n6xffO
3LBXju8nW/UOo9euZA+ZtM+4nPYV43AIzC/hOOE6+a82V/N72dhRXtyuvmKapp+HyHF2XyESTniY
zY2MIRUJp4dnEAmMfwzIUWX0I5QtoupAGsPa32I+4qNeALx1spLHCI73fZYGPqBvmMQbIwYaL4N/
jXz1e4jynmMHsNlY99Xc7mCIWfzZbM/aoH+OTrmLnFGA64g+CfU6oqNUmvlVdhIedtsxNMel7Krz
hNQuPzTMP44yJOtuuZVcrNkGRYYylCpWkCQpus+xpgnDc94Vq4IPGNnOBxu6xF0Q9v2VdBSgeAGf
RHZlk5g66KLKifaoh/ZX2+ZAJwSOyvMC2SCrhewS73L0n4hB/umvUVT8soYJB/E5pGMLfSpxTZQ9
eZ8B4Ye148T5WsYQlyFFXFjeRuTTvYPA0b2IivYaVlZ1h3jEs+wVrgrMC3ts+LEIc8mYbBCL2nfI
AJxkr4Gce/SS6oecL0PYmYDbr5wXI+kpGqlu/a0zfyp9a7wNSjDh+QfgVsCu5tOuw3MuXfU5dQZj
NWh6uGpd8c2qcuWAl2y2dfJkWGaiLRCgC9ulNmnnqGenoBgT2bKmUt87LbrXXOE9Rnhe4e4zfQcD
Xm8rGHD8kH5ao2TS7YahDhFuyLB/HJoDOQScb4Z4p2aBfR9Yfrwd2FTjsdQ5p8oznvMKLQa34Yjh
8Ut4Wp3ua7yr1l4PY7CvxLa0zfpOye5xLRHzccvrMD3Q+I16e6el8SYximQXl1YMjDxFjSMYF8U4
QUPJQvui+rheG6oyHLIwoiLpai+lMzTfkWjm+VKY6qlQSgtQTcA+yC2CrelU2roZUvMBVO6yGPXg
KhtEEtT9BMiBm/8nBtIyWVeFVQHB/E+s93CWD5XU3+PkHt7WBrVBiiFNz3KaCpTtjur2w9citVR6
nj1+iw7yfxYlkC+XmubEWxkbUR2780Pv2JlgNBZGPZYHSqKY38h+PiMvZF82tgJUNhhx3UZRLl3c
Wh2zuIOGBMQhUTpNXcu+3pnFQV5BOWfqNI/XcpWMfi5Vi2HhC+o/8k0kX1JB7KMtPzcy9tX9iv1r
XizfZXL4dvk1/nULvqzO5wvvdilEhzAdhBrcUw9D3Xw2UYAFRzI3sWOF6UL25bAMyquv2NdAElWI
F30N//sWX6s/Z6J3vi1h9i39Mlr0geVeFORDH6O026MS8RP44PSgdvjDmF2gr2pAPsDThf84paJY
KGRxflnmryIYAD302MzyFA8vPAfNXeHVBUyw0Lx0vcANM2qSn5m7iw0t/lWKoUPryhePSlPU21xL
zb2hpDoETbT6XIC+3+PRWU0q9mmWB0Q9QNBgZaENeTSmIn3GXWhv4S7xHqZdtHGDCtRfj4UaC6gX
B3HwrLV8M9s6/tFQB3zWO7F2TGFQ7kyb92RK1kNrKs99PZW7SLEWzeD0RxsfliMi/OmxMte6aMa9
l2ZzyZWMB4nKbGXYlbez9GwfTbGxbwOEHsCQlcfCNt5m0IN8sMdz3tHlILjyn3l7jlthNyinKVr0
HlcU7PiDXuOo2IUoj51Im2KCYqY4Mk3jNiv6eOuKaTUqTb0uxVwYLxrEjQCXbY0gUCmAgZjmc5Ps
RwVBHgdaLKIGbooXenxVKq3dmSM7HD8m0Q8G2/6B2P4uzinGh0PY37UJUEzeK0uhYAmmjc6vKYgv
pqeY1BDipdknzymCFd85Yq3jwK0XpKXTU14E/clHVnKJdp7yPXeVox+12YuNtvAuQ8dvOzkc4TuA
bF5FXd2N2o8CTMJicKvuAlXT3adjPGxiX1NeQBycwP+Xd5Cys5XwM3OJY0l1BACfvqnjmqegtpwE
Hxh047yVFULwLfV8W5dDdkxditlOmT9wVsSKuQnSZa0b5kqjlPTQaaa3GtAg9exi1de2sW0j0zvZ
uvoG7g8NigZJxRKzkn1MuWwZBvpPxx6SAwJjUNDMR5fHmJPk2aGLwVMrhTpj6oJinxuGixZoVJJi
KtSdrYiD2ZfasraLhRelzcrTs3KVI5l8cuwoPdhs6KB9LJSmXHiqDW5scP3XtkT0sxGe8xjvI/aV
yISR5688NieWIN0bAf1UXWM7xuOz0ZbZY7a3+ujSNTYG28ja4C0APick77Sxk4qt/KS460qwCxv1
BwyKlYNv1FR3xAC0byb+CcSTYi8m/alWd208XHQ7hkl9UXDFWoxijHjcJ+0dBJbAj/f+rzYetU2N
m+hBNqVXpasR+7wxd+MF4jjNoSzQeC+Fh3xXluwsxdxUZqrbazsp22XR2e8qExwdK6A+fGQn1GxK
fcgPstG9qLhdya5S2PnBmxvZDXC45TH+Z/a/hlMydNT8+4XBmfJQzT6BHO3G7Navs/xHaP1wSovP
Qegs8afTD7lI9cNkhhZHdPa3KTTDpvAXAJa/4SaF1TtPEUDBWAhDJvKmpbwE9fxs62GxCYvBOPSx
bRycEZompJEB/NveTyJvkYcdGZIeA7BYKNvIosS+8FzukFfFMo5b3voVGOLSRYgaB47RQTbHQxZ6
yTMeoBGPdyOmTD2Ii92rfL7VhaqPyb6q7ExbDql4cYSDpdn8G8BKsz212I/Nc1lkw8EL+uGgzI2n
rtIyRHcx77KDPzfyXSOvUMEJIfGQwlzYgaKt+h71MzXu2wNJIEzg5qvO6j6KKn/CgcNelGrCX6Cc
X7Fk5aztyBsB47iKj3nvb6YoOSFdrhyq2fxRNn6ErIiSmqT9E9T96nFvRfzD5P8/zSxfLNC864Y0
y6Efp+zABqhV0u5Q65m5Ny0AHrYmOKM5VPM6o83WptqihoKs6CH3xDcjr611psYjxYy8wUWlzF4C
zasOfEvh2fGHNQflaMcYebYjdCHP2cp/WIgy2TIrBPiPSJ8OUdlMB6tBMYr0OdphbnEgX1Ee2Mu7
WyeO2JBk6iGZfeREVbS3P9Pnjfgzyas0K7vbVYLe874xOPf5yHgAx9fFMshdMKRqNW1q27oYuUAz
L/AQ0VfC+iAbVy3rQ5tAzcKyA2wlJI1FkecLiOn1QUT+N9yeLlUJHrAIymYZ69oKFNrRrdqF6rtH
zRoOQSSucQkKzQAHsu+C6lBmpOU1x3qvbMW/j4duWjZxdsljMeBqov1ANR6x87o/Csq1qMEHyGLa
mQvbA3FZG0hCojbXMqmDlW2zI6qKtN5EyEov4elSeS1NxLTATQJefBl1X2yQeIlXiANU68DCk0KJ
+oCTHyxhpeALZ6abzHe/JwoJcMtuHse8GFZDEbgs8fxlpevhwp6adBNysofA1T+GDtXVYexAoc8J
sLm4mlg2hukO4lLg6vBBdWbefuwsxlkforH0tYZ1wga5HNBWHKtWfKngArqVtQOLrG5qr2FzYLnV
OvRCXhLiAugTj0y1hx0dDNYOAtKDF6yUqghgt/Cd0Pxs2KI3ZPCjBx3VOP49cTiR7xy0/+HsvJYc
N7qs+0SIgDe39J4sb24Q3VI3vE/Yp5+FZH0qSTN//DFzIQaRSFRXt0gg85y9114E3PEJDtb5W7as
ZagyZf4tTQLwrKmnbIMovQ2xJXauLU62r9jHJCz3Mc+sQ+RH2zaLBf+UnQPmgAjVlCixBXFc2bqe
immNTYSsMyW4JFFWLpO6VtfcW+01sdTIvJz0lVxIdW3HmItipSLVaIBoEIXpuvd0AutBLq4TN3jN
TNxzPY2fwBHDhYfdle9QfcxDoqed7jQ/VheY7j9USHiriJbOMncNtCOsuleu6tCt1LTPzsUqL0Qd
HhBuL63aHolFbmDUdFGydlrRrrygutRhtM9DA4WAZ14JiMUsVHgmLptUX7oNUvI2bbZ8P+ETN8WD
XpQ4FOpmzf+saWe7mbVN7W499HqDC8asFzSR+FBn9tEKI/6/KnH8OBl85HRjP1E83LCZuMyr/1MT
wU5Lx6HYa0bH1qBT6VWyGk+mEel+y4OezsayL0EbWtCyjqka/Y7HNkOrP5OTOgjV1GUJFTRJVlPB
ByHVJfM04eHn9dcgGZ2FpUyQIlC/n9L21kxEe6klf38xJn9aZZWvNVcxzopF6i8VmN+eGcPOSusX
NlPHqdFhd1uYlntXvcYxsITSm7a64p3NNCyWiSa8g6UheS81ODJJ7G4SqOYX4Z2HQAvgSIfRk5MP
Ptuf1Nq5SuesqCFZWH7ELTZdmH7sz3Tb8w5aBO08nAvZnu+fsVQTxEGJ7FJVtXKdLPKykPbqRTUe
lLSdtpirP4tC0xcuy+Jb378UaUqWQ0/aNAs+bc06ql/WtXWy09DaAbSH8qrVfwwjyxVgHP6Rp9El
Tq1qNw5XsHnWwsKqva0tJz7aqUp7PDw7XtescjrDdVe613AgdcKoRbwVPYokgxr8IvYT51xNKnf9
qbVxWJsaMV+sqPouc1eBl+lL0RrlQkMAtxlKbwEjzXnEcaShki9WnZc584PbwsTvVMuqI38pqAiy
pLQF4hbNHsYrcKOtNf9S8SXs8hsNFziDgd+AJIH4mnh8TjKb1qSSRAGtPsdet9MBVhp/fYzFU+WG
S2XCnw8oMl/oLmU5zexWU+m9jonOIxoA3DaYyg3xmJ86dq+VP9GujTRUoUUZpddiQGuIHnoZqIPg
z8uR+edWuexD5AigP5NlT+lmOfbOcOgz7aYHbb3JeDxfMy/HVWHhGOIhEN6CoHgh1PIE7u7SUl6+
QI4dCRej0Vf2G9/tvAfT6rbpyPOnyipjbasqKNEqyq6jMhoLb2jnvw9L0byyx02tFk8I/5u1a1Tt
qlDaH0meiY3tliQ+ZSgujIBsvyQEEWeYA6pAdk78j2Cz709qj1apgHlXRj02cbyGifsyFaby7MXK
DZ30UYcqf6b00W10NWYDZDf9RQvFxk1K7RjOR62I+oudGf1FVQLrYJPCgt+ZGVGI2pk7xDLF8Tll
CgYlT79E4aRfMtxrqwbc0FIectM+DGPcEDrSDOjWp+o9MNFXi7Jq3suy7xet0bbvA07+hWcb3Ts1
3Q7hZDC8BzyzF/gYcUOyI1lEgGDetXxskTvQ3PSmpEXQ2hnvTWtj1uYD/W4SSgcypHbekUs1CwCC
7jvLD3Y/OJtXg9AAoJvUZkrU/u/sd/hE1UJ7i5sJ0athhm9zjMDC8LPutQxDmP/wBF7qSEHYSfhp
3VYvNs7ipVCF9Ry2uQFqIyifo4y78mjTN3M8P98NTQMBCBbKIxY4doCmGaDAOOMMjiDWodC2NGRl
U+3oV8/uq02g4wbFjUggT1SPZy+OzG2civFUOHW/M4mHPlJlr/bCabRDiywfsifRwi7iAfxVrr9T
xpR8PDtOd2NfGQeBmHKdZfayii1nj4/QWZGzwK+E+xhOSZOuRaSyjY3ah3RUt0XQZDcU2vVOgISb
/R8W7KX8uU4IdYyn8q3A7rxCJKQuC5Pcsdw82pF5IllMYxek/dE1xiuq3d+5rVB4YfGv6tU+Yf2A
CDhbDRVuioGNeBvyBZ/C/uulS5RDzu+yMEbXW9E5PVleOGxrZ3yFWNivLN+e73uDuYl6QC9lmlVH
dieLOMdeoTnasMsBjC0HOIAL19CH5Ujs79KZtxKxZfR7s88eTe/DdVT9JVfGX2HHztzk8xoqu1YJ
4mud5mwmPOfdx564KC2rfXEDnF+44hEP1dUmDijpKrWO7Fwx2Iw34tJFvbsJvFxfOPZIbCr1204/
Ya2HQTTDGGI3edfQj68qL9tbHrV1o+OGGmVhuMlAh4LkjB5H2u0LLQ1fS6fBeLAw+gm9TXsoI0Xb
hUr0wINr1ZvxsNRGKEG6Wv8GvazZdYE2RPymINvzNBeo3NQoWliBaR2ySevWU97mZLDXx1B3km3h
a++M3nCNN6CzxJOlKKfUSTdWiX5SYRF479r0864xLV4oALClBAlJQdClBJpv6i6Ntrr5oReZseH+
+Fx1eb7Us7g/t3zgaTsawQpQ+dZp6+SYGQhV+7LHJWn3L0Na2dvA9wXRNd2n2hSUFMxsPdkh977B
784RpQHbbyDu4Xpd06X/yCyBH8hoXwJ/jFB4LNIJn19bQ2lQIp5MSlmuC6E569ThwV+1MBhCcmEw
7KwxdITPjbupUsIjC7XziLcB7OSZl6ls6etCeIlDb7oVrKTtuPtD0UGQaW4CmdIHpWM7T5n+c3Ao
mtELZ8U5tB8PTpi6f3p40mJCDFCyYpzIg4PfaAlGp4FM737yHmA62gehj7/qMTe2ST//g0RufR0d
aH/LJqLoCdf3GniRvunzqTk0ZBUimgN328+1gqxqekpFlCiyeikSe6ivqq7yAY889h3lyJYjL0kF
R1Dd7lkId9tRnpZnakxP5LY2MfPlwP0H/O2c/Cl6ph7MKBu3tvM7qfx637UKfZPaXarYUA4Gyfak
82BN00rV3hGQsyxxpy9L0K5aGNtbY1wnNLEeYd5cUhiiy0i0yLhy2LQD7ccXrKtk5HR4lvJk3Qus
4UqSc7NELUT9ZqvktvNHENP7J6KUB0ExreypoIbvk7QRgXlWKUItksZgn1/2xzIUq7Zrb7TXygWh
lnhQNQSmttE+tFNmIA8pTYxkYh0G+zCAk2OkpMaOiVmBoZjzIbMkW49ogsCohY9FyvMKpplCNvDo
2QIEkWXA46v9le+Hz20GfVZ3DqLrtJc2fVZR5UBeCOpLW/S/THq+226q4l2lhrTPNJ5vE9Im8s3W
WDWNZTEgc1CU8eJ7IH7KunmJ/JrOnP/b7/P8WfW7H+zvWgDkzWYM/JlozXexLJOLTZTLnpDcYOnZ
9hqkzwf7cNjXWTutW8dns9u4n6SFprtJIdvGiDtaR4Y/LbLKCRZE7/C5ql8T0w7YPzW/6p74KSee
nq0y2ST5e1WE5g+/Eme7roizgHubjW9BlhULmONEW47FI4lZ7caJnEdjSN+KnBT4qPlIBu3Fb8Wv
PGWd2gY/1Gj87UZ1zorCa+kcBAF9uUg9uhrkIyvaN1W7Ve12+lFFcNl8An71tCMBtVoUglKKkmvV
RqsMsY6tHB9+9KcgZY3GVSHOfQedMlPTGLFgBcvT69da1DQrRT/QR8gSkpozy//dzNosy8FIAPZZ
vXUtlTc+uZFDGHKKBhXqLx5kVh8dkg1vchz21v6nKnpjVVqju2iz6TPlH4a4efYj7a2oDG8zZGV4
8wfTQjF3KTx7FbFxfneaYW/Zvb8wMc5t4R+/KG4WXWcb6Tb2FR5RwttRjva2PHh/KEBtCtUI9rnv
F49BnfwB73FYuBpZ97qhHH863CBYPjjFIaDVtwDNT5yy16VLd+AGv2PVneyTxLz0LiuvgpLasiCy
kpJCjjhWNfhKEBJRGWW+iuCgcftnQxWhv9lMlFxWqm6CcCvM4SLfGYJyq4MjTe0LfCV+3WHhqaMH
8sv3QVM6O9u2lWURl8rFKPirOuTNWMTS8BFOjUsVjdaZtlS+YIGkvHojgjkrTaZ5vaS8GpOKXT2w
051uNeFNiYsYo2logyn2Uu2KLLqhruJR1g7iqV7bo+BPIqpcPKEkgOWdticR+PR4kkmAtihQIn3F
YGUJ0vYuPKsdd2FzStOTG9tYeLCyLgtn8s949lfCDmHeVn38S8Uoxmo9pPangR4l6SwyMRRWpB+E
Iw0p6hcKmROxtZBinTrI6uOY4GaSjubCc6tjS7LVQip71JhC9fdkeVYesqBcWjHxbymF3Lkx3BE9
FNTZKlLDfpMNvne1teLrpffhHaBa+R7WDY3QxwnlmJgmmej+NbVWCL6PR2wrENPhcrc6rUIqhdwg
8aPjdxjfG3D8tNbc61jjS6xHsBDzsJxluywhyEe7z3LZZl2nxnIfdas7y2FAUhfHo/OX4JEjCrJ+
kKyZtofvmibJkdUn+06nVsnSQiUrT0pyjRyaZ1AuIkFIHs4/w0j0PZb9kEe15dzki579qgglu0Ic
5xmi8v8ExUB0+J6QOTAWJ7Zda5ZciFTM1B224aAFgBzmS2iskjMGZEJekpdTubLjhEaSHb+zqhqf
SjHWB5Wyyx3tqvnnGqr5pxOOzaaCM7zXrGAkI7Y789mbfoSj2lMWUs1zrjXi6ojeWcgTmEje3bI5
twOCjtEjVSJtEvqTCJy3ihe/dZ0XbqdYpUk0oJj08zB/NaL6XYb/xREqvsnsPgqdpRYO4vaU+m/c
+PDjQBVY2naLIzPWu4R2gNikqelc5NmgaOuzlTbnRPfbBDORn2w1TyXZauYzmCD/L6h4njvVXinI
Mx+rWTlVgLCWR9JXMB+NdaI/SgfCXzO/NFb2ynSTcRUL4wpdGhrXnGpxj7GYLEE6XAaia9S1fPc1
OJ//V/RFPNjRfs4TlAnkqHXt4z2hnDyzZksJ/UmewH9YUGPELXW8B5YXU4Qd/B7QXfWuc7pzsjUn
X4ZNbRy/sMH/OYRXTcaO7Wyaeuc4rnfzSSjYGPqkLb35UL5gU0sOY5H9+h4KIjC9+MaXkDhMBVIL
c0n2XTt1mSHW/M+VQ6OGCzdvrT2ddP+mUvm/TS6VOvKly42cJ09A9nPZC1OG+REbmEDKMBsekizS
z/3UiVVGBXWlh3V81TQtvsp3Q2SAwnfHavGvE6M95afESjdyvJ+SzrxPadiDVzlyIvlDRN215sLv
JqCbahBRXuPHf78otipWJf6RRdsOvySBPh8ma126XQN+ccbVj/qwqHDgnOXZKvSXtqN0z8XUqA9u
G1+ieVZCvf8QdDXCGBS77OK8cV3gz99UPXh7GW4mckqnkaWw5puzzgiKILHetKKzPOTf56S3avsg
j0Yej3b/qqWd9lAhG5GDjaiLc9zAEpD5amyI+r3RhMGqHWL1NRzzjiIfHTbTtf/QPeJJsqar+B+K
fgXQVPachGOGfgYauF4SltWHxntRoNeVc1V3oprURu5GzrWM7OvSbg5FkZeytfy6tOus+6XxUGTP
jrBsWsiOs7nPpWqCEb6mCTk3jSun1Z6JJkiunjtci/nIKyPtecrWEOej+0GWqy/cotKLPMVLswSg
V+/lxXqLpGrshbqWZ6M8TA54GpVF2OLECygRXh2jufRVn75nmRYi/xUuX4hAnJAz1utxGrq3kk+a
C9Ljz39OtV39a2qnutW/pvZje4HBWiW7KCyRz7VBdUNHZyMXKv5U58wWaxqDNXvgcd+3GMHa38Dk
go+yA3+Vs6ZZyUnyYp8Q6RseV/tmmenfLsZnOu7ltJp9qEVWyvfV8mfqOMAX8mqrpmLXVYmy9AdE
ag1U050W+d7NDZV22fv0l6tJ39pUun8NunHxpiL6qKE7zN6a5qoStrcgO54+ypxaonY9xZGp15fy
cMyU6NEiBlQecR+xnrqkHwjAmvBxBwot3NhJp9ckvWI5a0AlGtXODNQU16oO4VkOYjPB1UVkxsIg
LeM+caxNott6wTMck+MiaPPoVPde9qz0qboWsVDW8jBvNPzKASoYPR6yZ2A07pOL/WE+kBPMkiod
/b7TmDfNwVJJ4sF1M72LgIV3U5v6QT6gbSzOjRBvPEkqhHhCv6ns7nNtUi4I9o2XuItfeVopOHc5
ms8RWqtcInIt9xWB4asgsRb85/+qpulDHzSfpb3hU93vTJ5gqXoYmynckk1nPlojYR2p0jZ/GNxk
tLy5lY2MbI2Hm+msAu66ySLXV2FPa5JGM+Xa7P5GgQpIOA+tkP82RyW6bFMKj0Qnp1d3XUPpvZld
boRDqju1KrPV6OXl8f5HmfbMRSTPxqBIJDOKJjP4iWsuOMuhHCrumnIJGr/5i6zbEjFtT7iwuWA2
MD1C6yGMNJyh4eIz0mZbfNbkJy8RwQ2aLMlJRdj8HFoXkEqYvhZW625psFtbW3jla57lZ2qazc/G
QQaQm4p7bdK6Ogk2yKvK9Npj3mEFkEYZIrS6XaOlj12bUSF3yt+9le8Kva5+q9TL/vlmniNHBt70
DnZxJQCD55BQu8oAiO9BHo5wR8ZVVYLAEyo9hQSJ2EJ+DMYutldxH7Z7efjPadjPvqYNzbseeW+9
sPpwrQ4JAVXKBBVs6KmVKOyAZ2qCVPHLd44InJWpqSBnQDqs6B7Ue8DxHuGmuf7wr3f8el9jRt6X
R9cL01ugBJuJfddjk+n6y3zUGGrxiLVEx16uk63aIrAJWecohDWbzjOLHgs8OQqbYnZfhPV4ykJ0
Nwaf17NwfWUnw3Q0nZzrCADkhkcdGpUWs+2ZktBGhu5EKkTdRFGN5JyrIVE5AB7HhcBftm1G7juQ
H3A+5aWIEFmg6UOuIdSd0g9sdUKXFjtU5uwEOCpe0Ja2y3GEIemOyN94J1/Y1wwbu4Q2Yv419n12
aPA0qmzJtnKsJBX5/gOMobPPRnQiwlqHTNJDhYiC6DGbyvEo7J1ZCarFdU+zGr1zt+DrSSq2rvsk
EuTWAXkNLg+G5EvXgNFEXhJfanMaD99z5Tt1mobVOD/t5SFSJm/XOgVRA4XrP+RGs9F6NoDtfBTR
8b4QuUgjkCP5gmGl3Bs2hbDvMbRVOVhDXuRV8oRLyWah5lkFk4RrQT+kV6fL125fUOPqjCu/rvo4
gdnaC3i+VK8KNVs2bcueq+4VCKeV9piaYH4A8uyEPBviEF9nukKeIdvYbDn/vEQPu2uCfDtVHFBY
rXNCU3tVhsnBt5A7D6mm4AtOIkQI86E8MRBRy4V+vLbSVsRLJfQ9Uvtw2wfEhNPENH1wJeZwkrO9
+WfZDykb3PuPjPLIWOKaSDZYRJVCOJfe7PjWWMn/+4i1D+IFainy2REpY3QqCtL7tonihKumAJrR
sCZcOQOkhpUDpIa+ItFime5X95chE0uest3xe7ynA9CtynKOpfSMgn8aJotipKHxfZ1v1s62zPTP
7yH57v5j4rVtbsK6Dm5C//W9P5MjhJnft2dtEwS3LPudSmrolBNnYdkBIc+oNxSx1jVYP1bYKyuZ
jAE9cU/N0d8R6jdRt9dJOE1EtWnMEZD3fJhEPhE8kVZdSk0P3kZ3QxSG8WbgmjkB9K63owDqIdFd
PLCf7zeCe6x0YA0CPrz7khW6fbrn2lnWuO/SAdbxHHWO4oDvPtWqlWYG0dNE6XoVB322jWZvb1Sb
0Y0kj3Ukzbz2zGrBlfR11qji+ObzCZVz0xTqTecZ7d8cjsituo0WYNKQDsdmtjnKd/JF3tvr7CML
RmetUOs+DJqhn0XqKvisAGlmWfgpfUsCrQ7rtO6PpO+oDES+/RhTN9uCiDuKJvZXAXf3JxNQ5H4I
kKolswV6mI1rwljmyASf5Ah1/Hxps/vdQ8A9REVgvFLQ64Nx+BkbA3BU/n7nJgfmU9Ospy0320VY
FzrB+LcJnZiUsxnQLVLrUTw2cCeWuWVSNw2CLtlnlxY78nVyTTaPqBD+SCgo4/0IP6EqlmtqTt0R
M0W4UgaCen1gQaxOtPopZFG/8yab1u6o2S9jaz2W05CcXMEePNb75qo7bTeTxdStOae/y5f/6YQc
yywoi3TI7Y2be/A1DVUsQnWct8kcyjH5Tr4o46Se0sBUEZrn3O1pZr3Gsx7dsf8TT5uo2lIpo+gm
M22HrhWHyEHNJWfIMYewh6U1y8oVx/8ITGP89Lv0Ujdh/6wEWXTEtTasMBxOn/CI7+PuLBBJGuVr
3GW+mOfb83g2j8fQU/eZI0BZeEG8QATmXErguq9m+oZpxngL+8iCEACQ1UkV/KF6R9Y0dL6tNR+q
g/eglkE+vVLzsFfEc2NHk+GPehU8EZXopbCDairnosWhuEdN4yGMUQYR0NV17ROmuImqXgmw1tJ/
FGSIP9ZN5vxtXGTqfTxSub7v0KXbuU2giectyYZSP1yF6PZ5da33Aq1j0H9mRgUcRi/6m9mq3W60
a2VHoD2hY47Fn25AiUnsuLmi8LIPmWtdoBz3JOQNYEsNwAdyjMYbC2ijKSFdqAkRDGap/GnwyRLP
jiGsR71nkda24u4uRZihHkdViZdye5pmfr2pp9bk34p9KK0/yHN5mp3koZO5G82qvTNR8U8a38VT
U3rxSuaSg3Rg5URLNk9oKQFQpNFU9MGLWjgPblJFP1V9mNMKBuuqpUX05RTD4TXuAl0YazZBhPI4
ZIgt1dQsFzBhlL2muvGjfKm9k6UayKfqInlsPb882lr3U56SQ5Yj5lYHlhMZnR3qgHNIOg25wwzZ
TY7JNG5MNT81rXLxnoBc8RJAvNEwUs2AstKfXVoRpUqy7X1sKvAKhFF0KFR8z0GiWQ/f76asdFfh
UFoPAUvYFbEC0yEes0ukWRnQFA/gtu7EK8zZ+S3Wk68XD0tAqQT2RY7PSNql7tU+wC5WpFGcaA9j
B7QgTI1q45ue8ebNwvj5jvM9Iw2GrxlGUZtvSVHcZ+g0WRZFox67LEdtLR3j9t9e2Un3G83LEqTM
rXoi9KdxVKpWPsntkzEG+6DtPurJMi6QNc1LnJecIOn5F+iYdldFgpgHt/sFH6Y7N8QzCttQinWq
KN3SZRcFrUAHYzmHNAqNQBItg30Y1zjGHMO4kc9t3vT5ZfQJT4xLHssiIgkHXhHCmVavcWQwT75E
ovI3uWsCg5mvkGO+Mpg41/NDavrIIMFRsL30KfVu3ZlJSPWJ31ZxlEU2qv5JjklEocQWls0g1pSm
x6Uc08lZMTPbrH4mnfjhRqTqKRH/HikRBwHsMABfmb+Shwoda4pRJvd2KwRQOynFodEJO68Bwy0x
OJBk2RCXc4188tBlwCcNC5oCVefu7qfrAcQ7KL4MfzZeat1byzWCEnfNw/fYd9W2mOc13SwrlWVb
Ui6+jr/XFvK6rqxJ81E19ybvXZqnXKxxcs7mfCcrvN7ES1nyfZJ3s9EKr/KsnBuGpbkTvoA7i0wB
fQoN2NKrT6GJF1i+ZPNhggJvCQizX32fGOysuU/RumFady10gF7vW9BY47r1vfohTBRaCPdbZlhF
9I4b1tIGoU4H5On581QY9gYPpbMy5v04bYXqPNbNRztv5Jv5JaumhdU0JQQ/5ocaWQOokrax3iq4
d9D9h4AJbtOUfr2TY/E8NsxjcW8VmwEJ4h9Vgya48YbwYFVe+ESMaHVCgP6RVUP45Fji0lsqCdd9
zz2TROLxrNJo6Hol4KPmowDFVbyp5q295rg2qJWQnIB/HkooLBZ/Zz0O9DU9gd+iU5IF3YnuoZ1J
w+ymgC0B2VnJwxiv+BPIADodKYC12Sr/laxuorrwRDq1JPrypbLQvK1oVBH9Oz+I5SOZPBpO0/f/
xdLTWVBn+xFpk3utlDB5QeB0hyNYdknI4Eg8mjfna7c0/taWotHtnFkJ5F/cLxJa+7+6aAxy7djV
81+wAvgi15YBUqK9PJTgV/JNvg7l2XD8x2FCEM59cqIrKKOC+DWrzWpVujATYfGP73bRLNKonl5V
xXLwJ6E7UYYo25jaFOwzhd2lVxr1YzFQoNE8yKsmicg/C7aYPGLI3yzxhCom2DyrePRGVgbefMLD
vKqQiSN/xQne84Uchnf5GxbdpF6cCRM5FoUXeOD/PjcyM6wH8hAjh2am1dB9KTElmmWOVV8u5vsw
QOQ+depeMrjknI7E7f9xzJ0bOXJK2Nli2/XoHMPVFGnQmLPqSo3DvVpzF0q+SyKK2HmMNu9fJ0hY
P7fASY7f4wVKs6M5xrsMZoaspcoKqmU0B4i7tBXmsm2coCyD8t3vZKE21t12h47HWMoLRqXVrtlo
HKY8KQ8Qvfullibg0e0g3FuKsJ5yX9f27Fvgy9FwfioK23qCdFqqWQUaiBGe2z9jhHsBXIKfkU1w
FwEyYQ8gVI1y70yDOz2ncV+tnJw+ipCff6HzbzyvZe2yis50NsF2cSSXsnJcJOp9XA4N8uv6zzE5
TV7118+Qc3uUVfcfBEZnjQ7nhroW5W6U/9GzDV8MlqhpfPbBkc/mtM5MgjPmGZ1rXO81sVoTa1xp
w1m+REU9nIP5RR5S+97GFvLzAQ3owkREDgTxUDYZipR+rB+6+X7oo5IL+/FmzsA9OcyImznjTcyn
/zNiVO4WOANlYmxOrJAINFre6y9qWRo7B1vmQpZnZBVGvgyWj1Unbg/+6L1p/RgeS5OCXh559zgK
2QXUnXTl0xy/yMeHfImwSaVW8zUkHz1/XXjfrs6Hjd4chF4jTMuU4TbU1XjTmwJ7IJqKjRyze228
YTvAfpMItnPzvHvb1kFZY4CAu+j1z2EkOyIKWbBXqkbOSFQc2FdFa1mDmse1Nv8aT5w0WuOwnj7/
OV+OZ6zyb2jk4kUSqieRhubTEHTaWRnRzcuqt62YEPo8Jz0BgNNfVBaW96J5TQ8b2M2wkVXwqaLu
pRBxJ3LklKKCeLbqmgNirfByP7LEXBe0YYor81rIrdLH+626UcUL1GP1AWQmOavf76iEAzav1gOp
lFQkx345DZr6HqX5hxbr8W+7+1DbdJZ4IJPL09j40esoONLBsp+btlBWBbEqF0VBqzdMXjwrDQz6
qUGFNr1DSOLidP3NXyZhv1bYybmZJqRqnWa9hl7sb4ixwBQvD0lRWXmt2+zlWbN3YC1nrn6uysJ6
nbXvZVZ7j50b6s8dwYnyIpSq2TULrE95Df6n6aCWXbu08G1cvBBWo5P5F7ay1arrScttdB/BvBxU
BQT3OKmv8ki+wPKjjDZf4RrDsYo75fA9bg6ZTkManUSNVt5CNr6J5qT5KrK8q3wXkD4TjWz6vsct
YTg7skHjhRxDHupdtflF/pDKrellBNGN8vRYsQyctSdKmu6+UcOZekxGVz0OrlZt4fm/17ULqGvs
zfoUKymWik5p61MbePfTSU9TciXHzBjD7iZAzbEax64EH7LqddU8tIpPITLu1OR4f5vOb/vOS47y
nXyxeiTNy/txMEx8g+dJ91HSCTSnNg/+ZPPrTt6xmnv78hmCDI4wpejhv4/cHznl7y4a44eRuMpw
yWR5JJ8q/5/LFZr1uygRBDQ0dXj1UoC08UTnVh7WihZSVOQEJpryEJvocszJCna0RRZTBsg+n3oS
gO/XFkmDaEiftt+XyROpCpfSDrMlcaoDQnR1uMkXI6T63EOIEvN94nvcaoM9zQ/nFCiz4iMIIER+
Xyony0udOHmVV43zrUi+++tShw4OCLUETqS81BXauC/4xrGs8wxK4opD1yCO9/dDRSuuPsk98sgS
mvnIbw5QylMDmqyl+VjML6QmtCWrdDnLRTpHAkKoL+U5OQsF3xMWAfckj1QY9EdVb5EwzlfLqxJr
/J3hkKT0YO57idmrHbx5AoyRxCdRkkyf4EfJc3KEsApsQP+X+WnX+zhso2HnINhZ231vbfQ5j832
3RFTS/n3w++zcrI8q86T3Xny99nva7U5y01xdfRIlWFtrEnoL/+69vvw+88NA5TSle5s47laXaUq
e0ChLRpZjnZGJ98IgdWy6M0xQ5rvnxqvcc/ujFMwY8s6EC2WLAxZrC69Kl6C3xl3PfTdB9P5aRh5
vtNcOlKSGKmNnzCOlPc2Cf4+HIU/WsIG379nSxplEP7412w5PHQ/cF7499lm6BprGIZ8omfOc+wW
b3h0HqvSm+lEUfUS4A+Qw3ab6Gewr9VCtGX5hjbc2Y6+1xA91BZvShbay/vPyD6dmoRnE6hVDEqD
T7swcVpYwowvxHWQGNFr1os5sWoFdl/8stInSfnMNf2lC8L6vYoS6t1ln9wUKrC7moLw3vnrau2v
q+1yyH+5w1OeFubv+eoYGNl7HFBmnEonuWXY1nZ953xdHWjYHH1RPmlWT16OH6JhdPzhw9EIYTJ1
9VeDa49bLbz8gdCoSau9P7mTfSpwQ9/FQNBRryL06S2aGA2Frotm5soWCrp3ECaaLCc2pm1oGuKq
ss1aNSJJn5PxzUNmtog1Ef8JRWCB6FX54URKsJqrnpe8080jIYbtOinD4t10xdFtfOSGhFXBqBqe
QdqU24osbNzLxInEqAmQQibx3kZmTc+uDI9xQhzJrHRKtci5oQnWb8MhIn8OBpInGNbL59CZiuN9
DCxvt5wavizy7P1KE65J0QMPSeR11YC7yA7gWSpnV4nMz8DT/oux89hyHFfS8BPxHHqzlVdKSm97
w1OW3ns+/XwAs0vVdXtm7oZJAAG5lEgg4jc/5Ql+assJmJSfmqoaf4mT/zpGTJ/FrH88zn9O/xWj
Ttm2N8Lg0fKdHnW18F2LB/bMaFQ+N+yykPCOH2XLTmAJxY6d35h6nD+TQWbZAF1s4/pjfwFwnmyM
BIsm4clYuH335DuQNMUVIaZs9/RrjGLzMiaxeHJMY55s/ZqH/Ab4lDEqTlZWJfvcJ4UEmsJ8sefm
Vm7K5tIP1yXOEncJ5ZVLgUzZOkCL8KuK+gi5meYVybLVLNiHaTGCtyhIvsbiDPTs55nsk6MyDtmD
/2P0+igkdSAvhVN7nCCNo8mhffSeQ8JUj+qDGQ3aR2M8VLHavoehYh79iWeWUdXUveHVHpGX0Pvb
IIWGKPsp3DSoWNb6Wccx+7mFnzV4XoRSVK09egOm23bRNfeWXivIDuYq1gZq+RGUGqog+Ds1Ra9s
kemdt15X1gdZY6becRxqEq09rgJ3VV9lSyk6BFq3hMmKtQhjmW08zTb2OTWCJ0vY7CEOnbjZWlVC
Q8Awi32B1vP/fvZ/x7mppp5M3187jVHsyWX894/UqNi3h4gUIRvY3DX4iqwb1NZ2RdtgrZXCUFw1
E34WEmIRhFm/l+9fD9t7pVeqx3RIu3vEFb+6mtuejYo6p6E22hmu7ldZ4JFFnEC1j6FmQBkUNZ9S
MFsNECY7We5BvLFbhYCt9lAVgGqaar6TZTaJVpVnoK+LW2g+Nn4Y3e+j0q1exmmNuZ161IWFlZan
WWSNFSsZL7LtKOQAVHhiu9QpSIjiX3XAzjm4yEPhz8GFVMlaDTwUaX71DyS4D5pRU9mImvMsFqOV
XJcW8aFXNPsku+RBa/u+xfpcDTZOgZ2j4wA1xaStfjI1PjPSGOjtVXp5r3VhC72kdr4qkF96xbe/
99OTnuuP8nOFPUxuzIun5WOOLO2O7Vz3WPRAiiALfKt0fV7ldidoYOClvd21Bt/EuvAh0n7Kwrss
2quw/vWVr9bJurILMLPl30X8awymwnhUF95Zluox8ms2vprYe8vvX/TOMV7nuta3YBzxUy25FA1R
Y1BY15V3YGgnnC2zL5qLdGgJcweZx2xtFVZz5w6RMz23z1Y1oIoS+iyETVsN9g2So2spGSjFA2Vf
WuXjup/CHTT/7qxOc2Fdkr6CRCrLO6giQHljR3Aw5qxmSe8Z9/Iw+HV3N5vfshGO/tKPLuprro8u
PPrCXKJUseo0CiBl176mjd1DQbG7qH5KzTtVH/i6G4kVHsKwKWFSIpBniIMclgORgJOrcKzWJVKZ
e+nr1XS6dtAN4O+TQJrKvtLruT1GGmUaCVUFf3yfOZ51liERlm13g4N0iJiAoxDQcwkkQp2uvVu2
99NcA9kwh3h+raJj3SZes8M3djrOTb7FZahHsnFmo9Jq5wxSxLlGnPk8pXBJtc57xjFr2MNmHJuV
7JMhtoRXZLUfHcbOeZpkkkZXHP3GNSZkP4SStWclxo1lD3e9SMtUOlY4sZYgE7MeHS9cy09CfGI+
QrOLaKDskp+V6PcqxMeuXb/i/+yPQC/apIPXeGLwqft9M98mvqDa8SJ+tcRrGEclXuEDNKAGBRRH
u5cZmziiPjti167ZWHz+3aIK0GyjQmTnWbLc2TZ6BEqX4QslmlmWtieAJaflnav+BOEi9I9Ssxtz
tPsFtpDp/UXmYDoNTkBIKuywGIl6Pp6lWev0h0/AgBhvNTBOMj/Dvwop/b4OhTVQcbHDFqKlPB3j
Odm4Rg+ST4w4ZV9c5Nn1IPsAHqseaTQRpMJ53n3+yJvQ+5Cdy2OiqIK6tYuHgez84+Fk0xNPoXbm
OiRherqGTV1VHyPoD9FeE56wsabeDLY+6kdhULHNC51K932O9hX52F9/B24Eoj19/v017qL/hjgO
r0c/kKp2F6R6n4GSjLLc2yxAdJICzqEPtIYsB2s8GYjsvnfxWnO7wNkDMRAAwZkoe1xiuYLzZlNI
KWsYX6Guu8YF094AqdGHL7ae/hXpzrDr9LY/tWPSn2BrVj5ScVkJPajENWaYNXRw0Q+WZ9eD4lNY
tZ3pcO36tzDZBwCoBxc2xQsSSSKJ9MLn0g5Adi2b10OeTy33hmh77ZLQJZQb/Nu0KaDC1DFSUOCX
usC0j0hagHLw+S/EpmetzQpCnT35lrPRW+p3rfdzMfQN5zrcupmibrJuxKQI6TrVGO27Xk3bx9ko
1Bs1n5OVHJR9XmJCXnHdcC+b1aS+42HlUp+evW5YMKp64G8tH5qNZag5pkPoFsg0XBcCJstQCb/k
Bs6AgVuew2GoSIwpYJQN3Oz8YPJXlu1Ye3lDDlCEPlRz8na9UV/vx/8cvPZXQ73zKXzd9JAzF4aI
gWjbRccr45M/QkrtIkelPTlp7t9HO9G8zpWjaBg9zUHZftGxyIA+CedcLr9YfZM2C6bHUUG8Moji
7/GEUW3dD+MpGNk6nPshTm4t3ATXrBSPXoH9p9r4EEuj8aMT8FtXdwx8DyFABI3fHtS4ne8x35pJ
n4bqX2KSP/QnTSMDLfOrg+/MlzFUYBmLLMiv1Gzopl9HH6Uk2SUPQSyW0tmMqY1RDreJN2yiEn9V
KpSftJSBsopl4Tci1wajrmAC0bjFreE0S5h8l8EQB0gFz/8RppSjdlsJwKWPLqUzPshbTjwmwtDM
/y5b8pCQct12pVBEFmaVsq/GZXXlqHp28+l4aW5LE/sYH4r6kkqWbyIO87cszvSbUGaHMgSWtrNL
Avv6PuPIUM6Fieqf+EjMevI2vuK4G3kPhwF3B0QC80F+8ssNO/egF7nkX3cyQt61CzMKD6BwjOU2
L/sGjUVhjcDjdUWgt26JNqKmU32utWTe98iV3ILPoJ4lDMT9GFhWMvXePq3cH/LG0PXToabMfpKt
ZR3QxuNvfXIZAPuzXg8mm4qHGmIhBIiVYdYunkKDfZxs7mjca/s3t8A8WgAC/i0CD7v+DeLKbxFN
I3RErRalLrGsiWLFPReaejSihCWNfJv5HB+aFA3u69ssM3BKXgek89oHNybcW46PHYxY+iTc646z
G8MbVtqvw5DXL/pEhh2mOeWQrqnvqN2C8cP6gSzatIKfNX6fGpdvmN3CbsLAlfSbax/4SMeHln/Y
EiIcM9Xc+yYfetB1UXRw4SYYdrAqkug90xF0xMuuvan5Qd7YVdDsHBxEkebL+uc+7MdThifXqorn
/rlGe/txDrBALSK/Xftpe260drprrMSDnK9OG9vk2xbEZvpQw3G76TTAKXmsVjAt24OsEyFD/xnR
iojmv4tIuqxCx6D77TG8uWy3Kk5xazAXyd7V4nSd23BcAMv69Z0Sf3STAyMumaDF+mFsHpbRDjb1
xqySXaYXpPFa03hTUApdx4EdnXUvNd9Mik/ZVHQvE9D0O7Jp32RUEZTe3jI6JvEWeGvTCYdElnRF
gI+APLV7ha89Nk9wXIS3ANoZuz4S3HQhNq4WirfpghLhF9G84pelCnmqWR4CV4m5vg7UHRBni6TZ
xne8bOMNMITT1Dg61uAB6AZFAtk5D1g3YoYDSVkIgmCGg+UikoO5+WJoXX9EIwOVeyco34Yc5E0x
pdMhzLvyTY3BxWmRod7K0dCCvjkPr/AW3bvetN87N8KnBvODlVrhE2oroffF8vUb08rwUs2Gj8lL
05+NNr9jMme9z23UsfI028eQDcwOIG14cXPNPrq5qh6ifhigkBjpRoVlEONzuZNuWdIkS09zrqqi
D+0D1oh50Hy2B1HTk4Gyz8ZuYpkn+3x7QE9C17udhEq0KZgUvbVYSDuuf56j2T9PlR5soNMqa4Qi
7J7dbqac5XCmoyaO9Oh6Ut2/UIJz7q6H2qqTjT1g4SL73I6dFfiF8IwxvHa6xqFiPp/yuEVsjvlp
aoerwnfnRl/7MaokgdrHl84utxVZmTtEj6w7eTYMdbJnF+sKkbnPPq/U+5s6tr5PkbXWkZB+IZuB
i8gcmehVeeN7NyGRavaWejSFMLuHiiDCX0+f4B1RKZb1Y1lYNmJ9z08huJctS4vUDV4x3k4WlesR
xHimxD9lSRoLxy9Ux5yLJg7yTG3Vdz/z2kNI/q/ds0MPD2rjfY2c9jOiVatph1QXe0+vGQ4JW0gW
jAMkC7uYqGYP2j4Ck3lZmmjLk7ctinojY/LSae7tusVZJ8M6O/cd7sAI1I2hnX3kU2YheDCPpzoZ
7NdyREUzabIPSLTTYR4Q8zF1DDUoP40r6DrNYTaYOjUBpE1kSOulTaaSr5GvG0+mr31MpqW/jvn8
4jQ6lut9fOIHGHwkia9vEsAhF2tMndPs5zrVG1S2VM8wPTxI7UoBSzZ21WYMsWQuWuOmy2sDEBa0
3jOXiWQbdAZlbxlj6rV9hjkz7LkUztAEVOSQdDOC6F08s278zF5c8xWknBP0/QBLn331ebJQDnPi
LQpb/dFO+R3tZ0eNQEok2NaYhXNZOqFDYCpOzC6BIrQqsfa5SBOPgZ+oadRvwA6i26Qjcy67SxXi
mNY7/U425aRQa+q11Y/uWm6ecqdSXG818j/ZkW3rjnOqPaVc4p/Smg+mMJFDEQDdv+zKeJpwh/yt
vxH36X/Gz+yEN2nvLf0TakVxvtcTH3K/3OWmYg+c/zqg/i22vvIIcwPCC2YbO/hpyO3a/UsHZeXG
R3NsI59Ka/3j4MzDCwqV1W/9Ij6kJiKw080lr9m0G775YDlu+FSa01Fe2VvTgzrXOYBGqeG/oR/d
s+dkl2GXafLwCbJCKx4UkWalcLNwkGkjANWK6aCmkzYUtAbAsgvmTw7Lg53mFkD5TK+++qXjHyu0
DzZOlg17TwgczCE+5VNtgQtNHPhTpZs+JPhLtkYH9U90pVpFkYy1j4xX0WrW6/ImJVFw/vMeI9sI
s2kkgGrUNn0l3ql6o6yHqNZv0Q9FclGLSUtbBgATpRsO0GmxdR5r6ym12vHRd/lV0Zghzt8kqv4t
d8zgEnVFs55qHAZl83pIKP5fZBN/WzQ9wDbuUXYaIAq4fBIWW/NdRSXpSE3mzRmjlB9KFe9tAZvL
lTC/Vz2HjYzAABeK/rWzOxVdfCAfEiR6PdRpC2Kjdr5cu+QZBjnjBe2N8WIbKSqGprlEoATyFJo2
fm5ldmy1ZvoYYcVtgBa7l6br2WZqqOlHuZq9+qb6jomc/Z2KFYWN8KwrzZtmKM1jNdYtpcXgZxHE
6Ul2FVi63bVjvptFgOyyLV/dxYmSbfKwM5CsG5ptMJYJrhJWsJZ42HJWcZ2LJ/uIR1VzjhA5cFdG
/l1BLFyrNeeBrYdzrCKn281jgy9jWp4kch04WbeyRXEACTeusEF4m+QNJNHAeKlVHdE8WgYV+6WF
vNM3I0SqZ/QnBLck4KdhN7sa1fgUhrr+OEXAfN1cF7hi0GqoYR5rBLQAFtOMxi7aaKkb3cgfgJhk
TRZqFaaL3vAQAtybPbs4saE6Lw7BZL14pWF4RpYnu+tkhm/QdkhFCl07Pj35CemOP60NTxn314/V
Kkcgyu58L7sQ+wluggS5w6mJK1K3oHZynEdATlvVdpic8kNp5g9PMdqHsNb0O4c7wUr2o52IPrgf
tjdtbOfvTX9xhrL6cNznXsfjOkyT6T01eOkKJJELdF//BXmspd9KKvNIjQGNhtjZjIVa3+Yj+NhX
eVkJEKeQ6AclKhy2achfgIKQPRIZEWuat5unOFz/MZCXKCz1tVof5IDu+cHBt3zzRkdfbQyqF1m/
sdJ1ONGQ+2JG0LusXpCknG81DbiLyHzb5oMWuPhU8dMr9oOBS0mjVdp9U1WpUNPNftRYPWSB+VNV
hhebb977iN4KspN6eu+h1XRoDdM44hEQ3w4pti+YdCh3Y44mlYUyxoXCanMuh+qF7SGirIoZ+pu5
qa1tjy3eozxoZBXsJLYvWd4hkun64cGNLD25gOTQ9mbmPkDXUO/kNzJO7Qe+fiq5Vr6DYky2gLx5
j7M2b4Mh29UWV/7JUbAcHllbaklu3+SoQ+10M8xfIC19H/zM/i5CB7PJ1kWY2NVXDH6SY08q7LbQ
4lerKoOlhetrcSv7RzFo1eGrT73wKPsTYMTayk6+14b5VnuTQyqGg8E9FBalOB0ALU6ByufMDVQO
umnfzQCc1Gqj45m6KdCq2S1wpIWG5yT1K27q1SbyWALJf6TTTr83r6OyoGdgx7fux+Cs5wlv9x/f
IFS6jQ3gXVSD/jmQ6+Vt7wX16drf5G59Eo/hTXWxq2ZM7frOMi6jOGR1qaBsGlOwSOGQ/Na3xDRO
dggm5UMOyEMiZ8hTZCHydR475bar+88HjPaYk4MKCg1r/up0lnnwhcJR2DcoTIqfYxQ6mEN5KqyV
xg1f1HDay37S9xSt8PDaySZKXTdxntTPeBCkFzm9doLXRUDAK4OLOuih8zGF3pMHRKnEe/mU+GVx
YoseIF3kqgB9+w4oAiv1CPQq4y3pg3IlT39rLxN+G/NcVV8ZRlkckNR07xylvZffyyTs3Dsgb/ca
JoznMR4yxPsQs8uysrw0Y85OqK7XbmVZzzhrNg+lM6MQDkVjqgL1xialtjZctXzzUQTetlg87OWk
7qfeAS6YTxLDHOuedV8lkCH9nhJvN1n3v8YCv7CXFo/AjkQLb4cS6mhbK8kN8ukGiQftBhS4hc7t
GDzGWXabSh5a5cxHwweq7HVzc+9WKDuYM5527wqapw2Kgrf+bI33sZ31XMLDD8VMpnvZtfQn3b5h
S3gJKagt/bzVeMPVnnwQAiCXpUYTDvmN1vsHjL2Ud2tO0m2cx8XZQxD1gkJ9uTEpNn+xTARywwwo
QQtvzjN4pexG3AO3Q21vWAquEZmLspqpR99dVzmwuvKPyzKodQxvy2LOv2nz8KmdUP/b6j3qS4bZ
lofftqoRudnRPM0tG6ObctRhglq5dTZixKg1Nb6VlyhqdPFZLaY3eYmSXYWqQYIi17pcyTQ7ri5D
15zrWD+QYDM+2jnqSFw1wa1bePWJ2RjsQHh8xfzwQ24EfoVWoGdRUY8+QxvfD3ajkYSvaM1fQ72+
cs6zkfyQKyIMqoNlWeSYyi0sfOdwXSnJ5dJka9BTpgR2/S/GSqk8V4Gf3EkOi2St1I5Rb53JK0Dp
wmspc+1WUVr3UPs6kDknqJBqxpBpGzYOuLlyUPobpI/+mgb+q2HY9U+Tr8dPLvDBzO4BGYT9k7i3
rtM5cvey6SUqzoJT8EW25JymaF6neIovcpKX+S1ic1m8oZypYh8zq1vy0sGlneG4kLXAvVOUXOVB
Dsgz0nbh2c4yGF2TN618K9a/99tArLPMuEL0rzfch9KEw+p6gKhmFUu6NGVZZA55uk1qUOq4Cj3D
EAq+/eMEM49Q9rDTWE7csnLerDTblx3e7FxtrIfEbYEH4rW+Hfw2/FrD4+1aHBQs6v4WS4ob3UJc
tTPHH3JcTrTRx1qXjZ7eIdR7dFgbPjrB0D1pQjpV/v5n7oUltjArxW6Kt24WkK8OsQI5WqTIm9pt
xgVgjKKXQjW3bQ4eCRIezLNwX/d45BpD633o4dKtIsO6V5P0s5voWfExavO1ARm0l0ZcOdgrdM80
pAKCbEQmSpqwJPpYlyOSj/53I/BrpCnxKnpYeOZWVwCksyHkYJP6l5siuJCww7l1dC5lAAAB6aK1
+ew27U8EkqcvluaTgRnfGsyUDjPVw0sxgFbfT/R13I4SkufPE9gkGJNhcZEoNdlEt7m4SJTaXCMu
JkfZm+q7Lk6yjWlh3zToandy8JR9ymLlvuI5leeo7pamljjjXzKs8L6qMxiYuURjViRf+Vd9UOHV
nqOox2pR7+JDWKuIN/rteLBNbXwY4APJHYU8pF5ibfTKKne14NciHD2R5f2MqE2bjYeIyO2pRKmR
fUjoVM/oPecPhok2SWNEzYX1Vvxsu0gNC7EQHFbMXdOl7b6ZwZKEtrVzWfVAVOm7c5zVyNf1doPW
kEgoF7p2C4YtfEpM9gC+jzzXYsQ7NcomqDGFkaORGA0URqWHb2q4wdPcBNu5spP7yW7yY+KT836l
Up8cwhSxGEPFrWCBpBaI/VGzoO1I2pJsI5/6d3vuzU03o9IMF9wFAAkXNygVtE4zlJ1kU0IgLeyO
8Bl4kj2ZVyJoKeJjEW9p2EJc42WI2/5rvJHlySoKsQOthYVr7xj6RsmbmYSFN/W7BUNdJENEWlTU
eLVIOc9pPp1xC5T721z10kNJZWsdie2u0To5vAznLHfAcs/r5DOuJFV6L+MtzAJZsJj2wUba9kRB
+QOBJYEhVqvnuMLL1itA0CLR2ODBOCX1Nle1eW03rOWWl6Bn9gwNg1WKzDCi4wRjDgEArnibgC38
A6ZA9YOLCMltnzoC2sbrVvxoacpBGSYjlMza1DCl97VRw90XC8uxxpDCy0xjG0UeuZlf60t5xq8o
P/meCZeddeey5FymTc1RT2abCl8TIT/Gp9lOAbThuRl3JorolLPp++1QDKiA5V6zhFwHphGFqxXf
f+NspuZXP6PWLWsihRW0CwyiizTE+8WArPk7OYRROJx0On40LNGyWiKHPVE8lQOehsnWj8JNK5yO
sby5QwHE3A8W1Af5D2ux172Ni+gevouDuqVT7lAStJZ/nQKyc52FU3kckjG4n0JMRIZp+h6qCjLr
Yg0foehvbPQ8Q6z5LYrBSn0FkzjBtGCTH/IF2cQqReQ/8gALi1QON9QUl+FrckBGV9msrl1kxpbt
wRQq9anntimf9rcdA64srAgixG/kS3HNFdYpMbbyiAK7eaXsTBthOXRVxRbbGb+Be2Kzi7mnZsFR
Dir7FcWZYDumTXwcECHcxkJ3R0Ky0tQNLmBuN0NVosAgm4pSb2RECtjfdTOhHRuZt/IwVP3PnPTF
4dqlgo26DaYwPkKtfJf9eabBIbBrYegbXNwqCy/yDHGveWtmCEdd++SAqVvRuizLaZfmQXbSo/79
+p1uMmTrEIJ7j8QPIUKnHJKq5GRDmOHXq/TuCWXLhHp6QRHIR3t3ZDf/w0ZcvBj9H5EFJU8d3ORl
MHJrqxdGc1Y1oKKN6c3YrKMJoBkTghauHS+YMQ/ZqMsc168SUCZhZD7uaVmOmgdE2XGVdqW9y58Q
wA/B+hbdXTZEX00zEkv1MD2ilNFvZLMFqbPJg9I9yKbjK98dd4ruZCt/mj0LL0KZFpl7hKFaG2Ge
zNAxPxO6SXNRGOjL3RvGkNTrSmgnZVof3UhlJcqI+boL9Z0qoGOSrSAZDfJsOVQWLtpK9Cz7r2GK
7tdbI69qCF5Fc4un/XYpZPzRTIP6MJhetu6zJnjighKvKRlMfyGdd5masIH0OoQrB9jUj9kYf6b8
NN4wTi8guioRBZ7W2SNu2t4YiWfin4ZTml4q2c4e6h9pl3vp0c5InSZW/aXXp3H4MgOMRyEKdqRA
V7CM/Dxcm0U0kSiW7dyfcBVhh/FvcbJP77YoKAQXeZ2yxcUKyrnOBbB0V/LCdL2AyVHZDLxA32IG
8RlyHWgs1EM08y6opmLrQ5XdoESbL5xneRZHd0rklHfXbi5Dv4cqM/F/h3ZWWv0W2qbRPRjQW0xR
p4ekV9Td4Fr5WZmH6SZUW5/7NpYIXVvoG0q8/UvfD91qZkX2teUSv5CLfEtbGXZeonA7fnPxl3ur
h8pcd7WLWwBJQTwdKnsdgi/4qiDMkQ4kIWvAhzs/6v2jXujmI5ti9tQiAj7TN1Tyh6fEK7uj588I
QOud8d6Z1EZEwBTDOMWjo7xFB0+/ODbXMuDkytnlonlRBNDoeujaj66ZsvO1R579Fgqra4Pv2Li+
9pGl2jjUBO+juil3nQdYxbLz+anH2/HeQ6MTOPP8NKjO9FQ2Vs/OUxtvZNMulfCos7YBFRi21dro
XzV9qB/loCn2ImNKtls2WbVxgZutr0uo36LTqcA/koO1w5qszYITgF7MK0l43SLhhbBzFLfoA+Nf
DTeVpLdozVrEQYTE89Ad5iT5LvuXg5yFYU6xnufEZFWl5jcFmKmVXbAFdHWvu+v4RW5g2PRviFmD
Qgqsn2mythQ1/4kKOeIx/vzqeaZOIqg2b4Hp4eseq/12SX/NpCNzf5MIJytvqFyE2UHbxp43vVOQ
RzQeZ85T3EXTuxtvMxE1OViuL1Gi2yRT8s8oJaqU3x/rV9TcI+UtH+vvZ6yjcONn8ByVaeNmSOfO
Y2w+dkUc79FLhnIgmjNgoccepjqOsPMl6ntazoSxmmaXKzxrYIsreJjjgavrx0AMh8HQ32p9eyPn
LzOKBhMfOHa7FCVLZkyboccDZ+FRjwWol7LHNCcZR3L4MfkeIf1eYOkul8BA99GnQYlbDqdiOPTD
z2EyPrAoxWx3wugm1quHHitXDaG7FlrlQEnyj1oAeN+TbbfW8Y9b+7UWgM3Iqcx16yjXCzKsipXh
ZkRR59/KFolm3M+9rR5q3MCGlQwB9oKLgtyw/xqWA3pcFNh8iIqIHEWocpk8kRD+ewa+qyixszNH
qzY5zQE63cupbJeiU551H7hOKjfy3FTCdOm1lZz4a5Qc/iNGNgOlh9yWJh9Z5tXLWxv6/IcRowpO
ffAz/fBvb1lkKdS0z5dJ8o1c8xVywpDl6EA7E0qQZSDcmVQXVEJQHLtID08Aoj4P2HMwiuxDEO6u
vbVbafjWitAlQA4JxZjMwfDTKK19I4BQ627OX1WzsEFpt87DlEQcfNTGWSwujYjvbexaN0u4Pwb5
EZlqNO1FfCwOamOQumojfSNnyIEgUPK1I56mr5T+4JeKMM4BtyAcD/Tm5OQtFjFu7yMN7RotGB/R
m9lJgFOL4m3/HLFkPCQLakDDxk+a8q5NjApMSJx9qyn953Gp/zUAudrOceZCR6B06gEtPhaGvqpU
L37A0tQAZIS91O5zfa8MX5AvSN78pC+PvbAwkRI3Kj7zTjBmq4oyxy4fHB9MTZ05B31Kb+aypxaq
udZ2ihLc50Zszcoae7vCtvnCOnLh13Z8EwcX2Qdu6MZKmIiIRAIL1wSTSGjZ5A5iX2d1Vm1l7kCO
0LiO/B329xw4gKRAktygfNULbmg7riR2V9Kpqwm+6BAhRO6bAp4x/oqRw5KJbev5f8xDggTrcKN5
8knpPduB865PdfbNmwr03qvmOeupX4Ch8vZFUwQrqwCxR90rugGjhx1cO7lvU25x3yFHkKOPsXJt
a3j4/yM6K3tp6rjF4rJr7hYNnxH+Ut+DCnG1EBCzlP4RfYjqKuc/4lTRl2PUvg/Vhs096P1drpXB
OVTG4syi2tn2Sa08GwY8EuzP/R8WTt6a8cMYXVQ6tUp9TsWcKZyDM1o8xdkfTAeotO8/w5b4nNOd
/5gjn8cb8JyM3ehV4wJ/AaOqbdHvwOBTFAG60aMIgG6uQa6T9jzkP8IxYW8mWj4CI9NKzmMzn5+n
AvOYX7Gyfwkx/eEWFdCj5/YHTevs74lufRQIAaG5qYW7plKrU2cMId4AoDSo1ZofIrTK53nlp9lP
KnNeg/Oy07d7lF2nLXdr7CY0lHS4KtZPcW19yTU3/FriLr8aRq18wGp3OAWoM25kOi7S7ikNWH/F
jfERxb0JbkmbDqqPsEwkboq4npWkMXBSQKIpfs498odK3BwD1TGhpFJ+446FFHyjOdXGDiuWovZk
vrYdWGiQ3ygTFgG6iumUIa4I7jDZJDpZ8zlS0P9loO2s5Cwc29azW1qnUDOfGsOPHgfofnek8XFv
QcX/Ywgx7Kn8qTvKpl1++Dp5sqDK0URPkZrkihJ+hANJTdcymksUu8YzPjl72Y9GHdfBxGMTLR5M
PIkLCmqFaLp9qIveP8mD7aY+otDmZ7OaYhg+nY651q+QGtRGtHHHcTXwyrdT6XdPDZeOm3bESU42
9VnvWcjhFRMkyi2Ylf5JK8oMCzrMdOQgdkEk5Sx7LQflpKTXAyzFlOLomx07GLMa+SrNGOQ5vfOo
VENyhF4R7sMqaV7tmi1IlTcvvasPN41wrxP6haU4uLYf3XDBSLlVuPaDHMhVBYy4h56F5utNvA6F
SCGiL+F+aWeu9j0pOufGl3KGYh7izWuzjdU7+Sgonum3Q1zsBqUrdj002RvcpL63UZJ9w3HgNfSL
/MXsK23f2lw54nj2n2qj+LeAasy6Q96TmdScZJea2MJC8/sR+T74SQ8spNn7MPlT42s0gH3vgkh/
GRpsWIOML0TMfWtftrmO9McYn5FXhytiDM3DDNkcsJquv6GT8h2xguG2FBUfeT0O+25rxF636Ila
04B6wtA9xOMLmvoRVj96AbI6dd962z7KNwUThZ1wihxyn+MswuosP6sCheDCTirU0LiXrbyyvKMb
2Yjji0HAHO0jAg3jeixDdX/twyzwz1mWoTcrOUGGWaONHxDrl/91Vp9T0oEQ3Ag4KQXk64ylLZ6j
nroTVwv/DDgyfBoKb95ZHowZdUhZMOJ5xY/J4avHfgBESKzuQnIpLGAFJGRklExe8NBo24GE5JvV
s+8I1QGnpM47hy6iVr1QkppTlaKYkSY4WnKBMAgz0nD8LUz2y7AuQ/KB6u30XgGQlWGBlnw+2vjr
0RzxaLIpwkrw5qsZePHFN9nDp7ICyQ3jzaZgtBsdRLTA47EVUEJhw+sGdxr2BS++nq5lv5X0zWlC
UGidhKzy23bSNvpUFkc5OvJmKtQqH+1pNB9sfwQWw4PpMXVXSF/BVjbLmXq44tb+STaD/ieetRX4
FV6QH1gbRNDsVR2jxjwHWfyOmhrSDmb9OiGsdosod4tUYBW91yPitXlfTHvkJKJ33U0+NMXs753c
pV5UJkfZ3WrVdMxGnFzkpCoY4RKW/niSo/98bDUuWLKL52wy6/fHRmb/o3Pa/j5pi+HfHlsXr6Cf
BU/x12N3+bs6kGMzjPPsGCEKLRxUtf08M0quI46hSBGz/2HtvJbbVrY0/ESoQg63zBRJSVSWb1CO
yDnj6edDUxZkbc+ec6rmBtVhdYOWSaC71x/866RP8WwUgYhguKtYixD2m6IRWKVHjO7tuNoHTXOG
eRtc60rdKCsxBE7QQup8/djphbFDyPUpQPUTmU8pJn2IXFIrlwbeQnWe7qQsZ/fv1spKxBiOYZ/U
Y4MRe3LQFPsVzyzkHqbh4hK9l/TRjFecvKSJ3m/SSXrJt1m7tJZ/tvROOeuxdM/uGV0kv0ImIccl
SUA6ya19ihKDRZSMuj06qJa+jHlmXdlF+SPtjPDrVMh/F3SOCkSLKIx+80MUlN+FKfi/ivm/biEm
BF164m/KElFCC0vq8mHHAqB/ydJ+F6d18NAkUwZKCfKFaBdhrobQgMni6YWXy8534/ABnNo/wpxp
NhEmt82HsKKV2DT5yErPs73fdBhQq+//nM125HotbmqQ5lrlEvbFfoARWTTAbxCJLFE19Fo6ijRX
zOPl0ivkFuZeIeQwSOb/61jxMcSNxMzkxaXjfN/5Q873Fb3d+8cYgrrdwiu0lpFhg5lwnJMRdvqN
LJn6jSiFFV4obqT3GLVMHW0TWIvCUeVFOtb9VgSqorEqi1VsltVpHvyfTjrdzcti/WaeuE4jjGzF
Pd8nvrT9N5OK8THAusun/TCpApJYtvyPn9bXUBzwNOnyJ7jEfv7nv/9dxKS2Kfdb8cHnf/O/Tfzh
/qlrJmutWQkB/NaPnps8lLEtRH5PsvHQ5bTT34oqZDgAH0mJc2U3yfHltXvOA/IjkxKfiMhU/8Nw
7D7/Mdwu0o/DKzNbisneh+NAMi7ysJJPXsMhpjmBnCPtazIOwXeypGxjUaRGM9KGToiB4zZ32+je
I+38l9DIrN5CexM+jggdlOJn1HVL3QriRy3T9XU8Qv3Ai9U+APwDfopb3cM4nb2V5dCxI1nUPOx/
ZuhB0ZIk25rl0UKZ0hrjdNHy1l2qnY652JQHMcoWjSLUAHWcXu9FmGi3PAObHUklZdpi19KgynoQ
pfmi4YFAztF+C5k7PgWLqmtr+TKxwAKSBe5OkVvCePCcbygMVwij/K6GwLkz8KsWfn+tNK4zMgpo
iMQghoJ0mOwguysWj8a9i5IYUDkcuPVJzA0ByfiOQ3nIyL/QSAwfoADXD6X0JLbdopJLT2JDnqFS
+2dPNHwI+zxGoAH4/v1zjFho6rpWPcjVs5jaTD1740gWuvfD038z8K+fCX8wden3OHnKcpMtxdsJ
wwJpiay/fiXeYYh5siBrn4GhJUfHHvh2TmwFP9c/RinKCU5t+8z25S1KHstvcT2moODkAAHLXtk7
smvch537QkLJ/9bIQLZGrbNROoXMPoyI9wnx2zD72ct29qWfBsLHVPYV4gf3tm+/iH6QLB8Hhl6B
Hs40Y5v+EgM7ULCbQHuqRqO9qiIXM3O0lcDNKBCrDF6ZvfskvsFS4Pyocy96IkVQrFW7i07slrDo
/MuYon8S1hTvY9ppTO2n0akvsuRg1dq4UbNdpUvqhkVHgZuQbRzapNUn+QTk3Et+Yz5ZtddYRsoF
Coq3cMpFnmfu9H16ydETeMFmXl+2cpOctTGMtmOED7KWTOKrYHn9e0w+nfWoT76QfR/dVFavkATv
wu+5vhdILimIw2UQ9sMty35n36Aru0mwd3o0c+dFRCiGepNpIDXz5quUDtptNDHdxhxDNqwASN5S
E+2Zn2FMMPJazeWaZbqEz+RGjxV3KbrFxZQ1sveJdC5FSBg+9ybG3oAiwpNWZea+aD15R6pjuDYc
PV7bVlg9VAO2OD6ova8ID52yctqfRezjdV3+lWfDk9VG4eswKOUyBtl/52n8b9aJjVlJ05Yb8dsW
l9TMe4Rm+alb2TcjSOtjjgLbXmYBsfA4lKjvhwHVf+dGajnK+4Y8aYZKPRzNhdC1DcNmGyj2eLAE
0xc1vHxjNaGED+aoX5NWVlBqDbxDWAKOHJr6sfSASEaW2u9CFM3uNVv5iUBGdutF0bDM1HYJtZX0
3p+lTB9QAPKiBs/YqfRnL8tF2thEvvX+GZfJFY8nG7/UadTnWJ9RoRj/55yf7/i/xXn5MbE8ufgG
wDqG6KLLd7zNEdmruh51Y6qmkTQ3fYbPfYwd6NItxnYdsKZed1VEHa+0bcUm8EYEd4WHZpfMwWJZ
RModQl3JVkNodZ2TY0EY8SuHe846i7R27yd+/qiOxgmGTfXVsCME5pGtOpnwEW/xe2oWoiNOeNgO
vdmcU3xRj7mJ9bmYSbLyPSjwCj3y3NjVhd5uqtjSvuj6qi4A8aEZU2x7k3cOJL5HTmCRUIiLHwIS
n/qKtc0SY1wLxohZef60v4uPAj8/DapATGU+WT1ko0ZWY5eSl5fwo0PaetHmgWX90BtZFXkbWwFn
p/ZrubQrID/g1nEk2I+ja94bBkls2MgozlRucY83GcY4xc/UjMzviiediqLiCV/o/MRaDZTCAMQ1
jB2WEp6Mp1R46LUcFIhrOkv8IMtrY/TA7HOAtW5MrXjNdX+bJqH1fVQlKBNWPt5ZI6rF7KOUbaiU
xQNe3j+NMXRvLT9B5jiE1aGqxrfKKzl3dkr7wfXUeN0VVX6tyl68V23J23dm37AzNYO1karBo5Fr
2MjyJ/kujS52nR0Z7WmmKk7HN/H3AAMOVNWqaKlqrclBVe9fZ/6ADqbem18Ntr42j8wnsuTNzhh7
7BC9ynrxSUfpOyc5Ceht1+fag2OehFqwqABjEz0jgmpTz4ew5CQAuv1bzx9jVMiYMMR4IkY92ii5
0axJtaivHKuvBDujKwt/WWDheft/R4xBlh5A1pd+jXDUAn9YzEJSDKM9rDI7/iYIYmxspn4Z4EJs
og5ek5LqNVDGpL9ExEV3kAs/fy4ws99wxNawYuuVO0mT4reIzDzXaW4/Yj/ebKOaU1Ol1N1720u/
X27SjK+1P3YPCsncXQVIcYswurU0JvYgIL/bRLP8O8+Kq3OtdQ/kbvMXWUFKjMMJ3qZTVYGvt+jS
yLlObN94KDngFe2ZWlj7TlJqGCRG/oJqASkk1mhH0eu8ZOj5vTQKYJBCxiXet53spTGEXF3d78UY
6GQbtZOKB7aJ+Y1koymMrXXymCm9DmkyQzb7zFt0neFhif8ppVHtKPmp+aEtjCrs2HOk4uZEHb7X
+SrJBh4V76kxkfgSVbPP/GPTPChQk46FOnKIlyYPTZ9DWJmaADPX5F2m4hwyV0XJlnCybuC1rT51
xHLWoa2OyTZGt/BC0iLvD4hY94cq8vqDYcM2vDQGZbIsFNXei445RIy4xIkeSwyZ++dwkKM2kg5e
t/owtyg6ceQsUFwcVkGhGAceKsZBlObL3Bb54SMHt+QRjTItF38Lmduqyv0dUxveZdzQ9z9q+Jsv
JZZcBb6GX7I4kW9y/RxKPfiaXNP3KVKYF5jW2CQY0EcJ/mBAvOZUriiJtinCBHV1FPlc0S4ub94B
v3vnjs9pY+f2jbVpuFq850xIuyjd43KJJU9ty6u5rYE/BOld+qq+C+KLzkrZOL0UXZT1RQt8oYgH
clXvx3YSEObkdlPZqFhDk2rjLSmtYnGpB4OfXStWmV337z2iDTa6p+BSqGbXYkyoYz95afRh+a7D
Bo113GVu3KrxX2yrC9dyjdRF3zQdbmwR5GEwTM+Ga9wK1Dp83xsElN5C66jDmcPnQNuCI/qX0FKR
zCV7XXizk6FJqHbVjeEbxtIKcYufhZ4v+s4ceXFWQMcc/KlDTBBn4bis2iFCfB+0osD5dEDDlmMH
7hZuIMhE0TjDFQ216pemVwCk/AvAUbTNM8yzCrhQZw39gT3iSs/jZpv2AE8V20zv4PmkdxG0W/zb
JJN3WZLd2VGb3pXjt8r0nFtRKTrHuCoSLC0sQ0VeXyW5DnTet9dd3kjRkkz+vZlo3VFMFwDuvIYO
txE1McF81xi4+7poIZ3PCv5C2n+uOtmE8XP0cDlL+4veChXKJHGbK98pHdi2grFetsZ3vDfife1p
5sJJY2UjtH0b7F0umr+GV+lbZJXyxSz6K0qXuOZkyF10CZ2bdbCtC9JT4mXXA1JdRoOCkfZkbCaq
TllXe/GS1LvxrXeuBlNwlcrG3lKnpZ9bYoHi9z/BPX2LtTp6CRJLWQ5jop8dpZ5wqxwHuKVdX6ku
XsA+VoNoUpk6vmhN/ojLYbcYhz77NpQYbCowiRd5SdogDvDzEVD2FliAVbUP8Zg3a7VJkBKpvBbQ
OskHaPrkqKZeBR7cbSOV/HTpvAzgULxxq+EyXCm8jgQlTM7E95NbVYJLU6QFSs5mD40vw9myTN0d
uJxxKarA45STaiivotZg9X1f25xkEOlFivKQaS16xrJ6c4mOgM+mbjtcBVOn2vjFuqx6fR2QERAS
CgYuCcvcqssrUcUS4qzJjnfGKCh5DK2R9xi6C0UbjqcmI3PSd2P2nOIovXVGv123vD+OWlf+Sn0g
VOKiZXa97xO2jS0qA3N7/B4h2kQvwqXYasquuy7HgufS+wjR8ak6DwNEx+E8jP7VpzgRMt/IMkHe
LJJeeXWhAmznzzLffJ5UTHWpVqBL0gqZ7ukj//stjOlf28BkQ9K0wc8ONEglleZDMqTmstEGZddW
ksHBilxuVOxv1jLs1QcvkNR9yrNgKapw9e2TpJovooY7o3kXtfJCjKyn4bIHit6zi7MIkFwXxJJu
DsdgNNAPzPlrFNJQnoCsrzHsw2hxSPzbZrpEAK5Wo+4rK1EVHSJEHduNboPVmwf4CtRrUq2Q26ZJ
LpceGbSyTmtMUMJ0J9rETNnvG6qWv24vLgZ9VB8RmQqWl3SpY2PGRlapX1/qucNbiHW1s5vzp5Ws
HEGEI2g2ZVM5WUjOyAhc4lMJvbkiVO9FclYEeBX6eRzTI1NqqNI1FKMle+PyKICt6CZPkt6cflzV
hX0R7xa9at2inSiKlxhRfA8U0NhSDL50TGBaL8Jfwxo9fdX2ephvQB2g3FB7V5rmYZpb5d5waPQx
yDeiCHR3OPiSAoke8TEO1BAk3UD13Ga2Db1rkHgmoLhimFjMZwiZFOEig1YbIFQChL2t0cec23qE
G+feufSfxLV/GTvN13kgMIRFshepqK2ybfPyTHn9VMqqSH3tZT1ZjIX6j95+ahun3n+PE70cWLzF
fbrHfN/PcQEabBlC/NNZpdAB6Y16ha1BQJ6d80q816MVrG60K6dqlVawfxoLc3u/ScrlFGylqn8W
qiJzsJgOivJbsOhV6y8suJrbXNH3Kr7eT2HZ9dcwN77n9lA9BXjfHWRzQJNo6gxwwdvLih1D9qQ3
NiOLlLxirUVv6hjY9iUmYgBTcNOPEybAz69YUpZPaSiB8JR7j8f21BvWdzqavLei1lUpFG+jv/cd
q34EryNas7Q2zy6qOc1gO/BokbKRtDLYSGnQHEnQJgeMzXBIIlF5JwcZexqt1r6gs3OwtE7/pTXt
OkWb9hskeqydOHe6140mWFfe3SSWh4W5lx5TBQ2SqaZKiKiAL4B/LOrhoNZkdIdwfalOCiqi1PWS
dVUF2vZyuuRJ3bCqhw7BuE6BuYd2NJ56zbUejMh0jug6Bkvb1+4dKzJBqCmFv+H4gGWoWGu50vgr
kRXnirVOvWCfGR2EA4khZ9mm7MZyLapeLbVYhXa/Rpw2oDQZByVx83vhXTIONyYE7a+mw9IhKHLz
MUy0flU5mnHj57UO31MxrqSs8Y6GD1a/VvUMWlZhL+vM6p+L2P3ZIZ/7o/Kype1M1gyK1W3dvDYf
uo4ltW0P8G6GbC/OUZxYvUXAtj+jXJrfj6m68xvkCUbb7qA5AJsVZzFiUIozcVQCuy2XfhHj3J5X
MLxr1To1g2ef5mpmFws3MuvjWEj6CK6RuCL0vHVkaN2y9NNuHWWyvcCwrDy6nvxDCzyc+/oR03uX
/fDRFMXBVHOMk+NiHVt8jrK3TgB8uNtUykqvHac/MO8ax6ugU9NoyjEvHL+CVu7wxUU8wVq6tvnF
rIv+yq9G95yRObnuKh20VSGdRZPfOtZuhDqx0D3JPYsOK26clepV7LenNnHJC7NYRC4wuJ68TjgZ
Jq6SIixvPKS3l4nMt7wcOMj08p8VHrWLxmzNRyXCarso6uhaQytyH1YGGzif89mVb4/Fi51bj4Zt
p7/aEvD7XgqhbKIyOKJfIfecp6IllhvY5SlG6J8rN8SSitMEpKcAFoMWm0Ot2JP4mYbSLolaHy/S
36HMqkl2/BDo47CIMrfbBBl+TG1fJjIUu2CJEsm9iUUbBiZyuVYLZTjV5FiQOmuMLaBZjbduZCxd
l6NeSK9neFT6LwnhYTeQ6h/xREmJ0rzYVoXSrPAnK9jH40prlXYJCRbLe3F8kyjmnWzxr50jPGRW
PkQYun1X85/1mHYqSzd8QbYfeEJkBeB7sEtE9xHfBo6Fn1PF0pAgKqRV7cd4QvWJ8dC0Ab+rSeMR
mVTtxNfjmEz6j6Kp0iRlhYT60lccbw0lsr/TsnK48yWJYwfLOIkm0JXNwdbqH3wRswRNK9SdTNup
tiJWhKDCrtS81kXFC4dip6lo/IuquEjgVlFoxFheDHLaMryxsGWYI9ISzqpehP7lc6iN/RxOAAlg
pS1oYDO+NhSpuK5gJy5bIwi+ea60l9GGeIIGYW6z1lC3vPq859gG0joFiJGdCzi4lvuFwy/+X1VT
0S0ylqPpFisRJy4fxFc5VtWOar51a1PagNvEmTgNPjiN5njZIBSYNVdCprpCoGsHAVJeCkZRhZ/O
XQjfIvFIALXA+FByQkYFaRcA+jiTb9WpmuNOunZ5nvBIQ1Zl7hXaAaIXFRuOa9+DRTVKqmzLYSiW
vHZ2suVR/TEVUtC2ouB5iXefRiZnb4uADYdprLJmtJ803SS3jtnDabSD8ghKJ1y3QRW+VuAhOgl2
fR/inm4p5D5r1dW2oFDMXV6m0Z3ZYnYnQtiV4tE+Wg+pytpG01R7FZB7eNYcS1sNnjHsRHWoIfM0
EDFPouro9ZrnrnyfqWpx7+gV/0uK9DTi/XgK8X1fiKqrt9VOTFlq/HnfdGwDze6OJoQFsIByczbj
pD4knY1zY4OqvKSChVWlLwYyI+uwkwJOMov0XtecbzmCDC8xfg1oWzcvIa72pJrk+rabLo1RIsFo
54e5XU/LlLVzqEKtIFZc2j6wb6JsM7eIUh+HyCUWcDznjpiUyJU65i9pow4r/tj1UvUUa0wXcalg
f1J6wPnxaMfKw9eDbYaUdzdswKUaC6EEjFDKcPCs7FHUBiWszn82lZONjNSNlyhR+3OgGnLMvnwf
JE1OhEPey9dJ+OZojazeXTqo7l6IzM6as7YzuqsiQSJIdFRZjrNfbAKniy3/c3CemOp1Mn4NfQ7c
NflwEQQQLzMAcmWyYkkaIVWziezuF55q5kG1HeNQTqWqBLG6+FAUXUHXmQeX7OAu06uTaPIkIKNG
x2rGj2TsfYMm2aMOgHBMSNUzedXIT5zqm/eiYawbD01KbOm6PmHhgXdb76/0Ms8WOjarh4jNO6oQ
f5Swtn5rA2Dzj955hOfGSDbKA+jcv8R1+W1b6gGpRwL+PVTccI779HHEDT3NeEHYoL/K3Eo6iUvh
IF+kSPWA/SqwkrnjUvV7VoxRBsDyfcSnOF6neFyqp7kZo3FrWeJ0xhOiKEMJeEFekKgdioMohd6Y
43k41S/FuR8zhHqphYZ2GSM67JgD4oUoisugBvYuyJRdPY7OTd7q5TVMhoUPRzNZx7geboagw5t5
ssMTIaLk94h9IsGq7eaOKmouY9tpprldTJJbZbr81JG0JdioaRLRIWYv2phTCxStrVF+LSysEsOk
yndR6edrYaQ4RlK2rMJAPghhOsdIVr4Umw+aDoP+L4NElGsBf+HX+78O8oxSP+em/ZM8CjYFtoN6
CdmcHgvyLyHsipVjWsVJlXvtWKJrwy/PV1613tnIYxP+8EseHG2AD4CCOPguki0ExeFz3OVaBJJU
sSp0QpJx33RYtnTTI7KsEv0mRcd90avjJGPUnhrPjJ9kNXeBgTvq1qjb4clwzIMIqL3EX8ZJ0NwU
/mAeZTVLWGRHxTfkihYpN/1Cml1aD1Bc9krXe/c8Ln+KkcZEJTSKUb6r2wzn1r420K+O2i86sj0i
gsOuEq1LOmF6oxOU+Q9hb1wcMFIl6HeKivVLMYHoRhW3LdWGg2V2sv/QRPpOtIuwQcPHypigerKt
gLprcJ9xTcsTs30KE5LGyjTbn2FqnLywOMUUmt3LTTQgLCcXfbvCSQz6hThUnhvFobI4i547NADt
iPlxZj0fUjshJtJJARlel1G95acybDOj1LZF7JvPQaOtOe4fv0ou6k0NhK2jLEn52fCTbOFXg/yV
LBCCBBkKuY2qo2EMIm4lRgwN7u78Jl9IThao21wFluGiYGKqj5AqnEtVyHjN1YsylMauyzEc96KF
3VdhddV29xXuXosmtJNbMx7S2zFCzxpM92MUl8PV3K7hkrgTsfy3oh/X/xF3aWtU7S2mS4oBCpkW
rN3eAHcvQ8XJePcc52qI6Z6oOoHFm3a6RH1SnflyL/W4TG4gUltnFuzGPh+gSBlxA0sr5uR4Yzhp
sfLquAmXYwZkEOeHfHupS4X6Verww0Q8wjqz4LLOCRa8feH7t2JC2ObFNbJJW9Gn8CRaZ17hbjOl
3spZPv6aCn1sXArt78I/u0SL3Grrse+CD+7rid9ne/Z1X8UXYhRuCO9t4tuDoSju3dzjQ5wI7mqL
r5CT/QftQFOAfDhWeUleiNxDoLrTq1i5FTmJy/ZbpDZiiBV7Vx1vzZYU96KcdBpGqe82Xpspy7ZL
hoVsYWgUG3786Ic5ymzA2IUhcolczMUQ2VTlde+7V+aV2K8UWFWuWtOST26j1CcMSdiaBo3/vdwj
f1cv3l4eGSyEXQiAJ1s4QZIcgP5MmcmgRodkavSiNjmIC5bObyVR/dD9Yfgcbir+uNErIHH+IJ1Q
qOYlhh2kdBodjl28NJc2osc2sTRYWZMIrJfAWRAxl3DRn7maciJzLiqXFs1eeAii3LooVCGpY10L
AoIPEPVgGs33mZNQot684m/VbETE6PX5ld0k12qORhJ6+ehWTGkMVNB+VyfyWxKMb1WBtpurAiH3
Ifh9bDoZTsmpnqJ2GsScdEIdigsYjXk2DvFKCdwMiwB+gxu88NRFVJD6qcGkmXt9SPMjieAISPzo
ORskLL5dqurUg75TbO7RfUNzwE23ll1Ym8ALjEdrdMkAgcFI1OaxLW3rMXR8cwOaSNvD/Y7PAf97
i3DCc6TwGx1QBF+9ukIHp1aSkwJ9EUWmvl956Bp/qftqSYv5PR9qXOtdJT0XXaLuba23NmNu9Puu
hhJSNOkXk4ODH2ad7TrTNV9LCXEKC7ITWqNyfqgajsIQznQe30MBOl1CG13/e6jm5pdZfeMttJpC
m05+mzU3+w+zxhxVsQcB6ZCN/dFCzGfHCuAOUVUnXQVTm+gQl17O+yOqrf0xMbW1UvUwZaYm1Yug
V34uDtHkehkk/UoM/ttcl4E2u9YddjhL1O2wnW8Xg+3Fk9Gg9hjjb8KWsYmO7eRaPPcKg2PRmzda
dGQT8Rbcu3m4ai3U7qYfmgTyEeBYrCcHd/o1isZU7/qFlbMJnNsi8eMU3eIiej6N+xADXr5d4Gfv
N3s7V7VtPsGmIgg0WzspWTw2unx3ueiA9cx6PIoaXhDSodKiLxdQ1tACAWxUZdiKXpTzsztEJsVk
oiVOE4RMi0RaIt4hJyAQ48fyz9kKZrtAuubZxAR5M0BMD5ehwH9lbKw3tX22o67clllR38Yl2hVB
YPdPgwY31/EL7XtY1OtaJAFN31yZRuH9UFyMWMtcNZ5kP4sRZ5fl2zS1kq0Rye0h15z8QJqg3NaW
CfOjzzAwZKtxIy5FPFg4z7bpem7zcsu/yRzJ3poh4smfOvg2qTxf2Ua/TyIGiKrixPe+abp7URPt
9eDvMiA1V0lknn1oKdWyKbydGgDu6QvEQMY61tkFOcUONnLw4KhSuB8tM1+K3sa1irM61mzYy/Ah
kIbgwR2klyQwM4ChxIcDHx6js3IjOhvD7g9qzueOGr3CCM0HoNm095dO0MtwfFwZvilDG131tqpJ
xllUrRYFYRT6zqJW+sFrNAm3B2SsNm4cj+eBc4cV4rhoi3NkvDARSfjCWvkBDZ7xp6U4S2BKcIoS
P1gocef+ipvyJs8T9etY6MUiQxDnCcc0Ffy5O9yx9uzXjlxq11hwmMiZo7JX2uN41bHO3nWOa528
6c6hBsepjXz2hxJJTq3NrWsk0/VtoekNhnYc+eotoEm9NvRTkunhBtv39tz6Ybyyq0Z5rKMIvX27
Kb5Y2fjoVWPz081TZHg9Pmvd/4gcKfAWkqxfD0pufkUflYWNGvnPIbiHZR4q6p24c5aAeJWURF01
nI1pq5yVORIevCDlqjmUtePfGi3JY6mLXBLmmveqB5nJyQwc9TSvW+D7487AKfk1kTIZHZgMrZUp
LEUaTJaN4q4t0+YGejCLzKkdjJa1StRQ3lvTqN7gW62Yz/VEatMUH7xS3GhLwVsbMgSvBqVTD5lv
pi8mLsMTzc1y2uygtLm2FCQ4EdVCRISOlGYvBga+71HkzLSlYLPNUWIuO7kw6MAWZuDniUKPUt76
TR/znQQOkhayscxCg/+babktLu20ajIHTuvmDhHsTSPmjkEsxURj/pdpQtjBB/j8t2I3YRqRtegs
vDGAEkZPGXIiot1tTGtfmW6HajiWIYg61hj2eu2D7rBfdbTkDkZx+9AlPmRXWVYOotNSAY96tqFs
BBQApbZ2j9YlEhXT0FJP6hvdTE+i08skaYdCjrJkeWddzr1S3W22bmmNa3EM1sc81GNXGfaiWkrq
z6KNjGtR0+JsIVV+wkJOts4jhF1xwNYVjX/MfR3Jtcwku19YBsuvtPaLRyV8dMm+eYvOH25qFOu+
KHhHL+uqVO4UiAObSs+7o4IU4BXKvPKWf2B9q9VjuCpZHjxrrffDSpL0xeJ4C4ccTpLQcF9ymDNW
7cJW5XrVhjCiTG8IFlLmNKjgBcmG9FJ2tBAAOnBga21KvCjuRtx3yKDlEqK8+ZWj6vovSw2RNLTr
b0xqLJwml9bWaMpwo3N7k+Qca4sdC0kJbCb6LNkVVagfxe5EdIg4C8WdS1wmNi/DmO581YDTN+1i
xL6n7DH+Tn17X7cYkgiVMUuIkJW8FDZ/bWzK0F5cgkT8HNmVfEEcKa2vUgiBNw2ahX/aXqgZ4g2I
p3K6O1lhaEjKXYVh9xpgn7qzW7Z2TaEhF1iGwf04Dsc2cPJr0VQq2luEr0/CGEEhHyt9eOvVfMfb
taqpHyw/MHBvipSnpMnaXWloHO3nmvyUDoW8DnCr2Yrexuc83dL09kr0JkH+C3WI+lp05njeeKHm
3WsRsrqB9PMyQ1Yl7DGy+0tN4SWOlgR3k8nHWSUW7ciBtFeSk8RLcYw9V8UxtqVwN9ErjrE/VMUh
91/GJiG/P3HI/SHYl1laT1NFU6+4UYqN99bno1iJbx5SifSEyM4luAiswe9GO5HSU8Lka1RZzo0s
F8GjVbLqmDT2bSdn6+eH3gZQkf7chtYBQGxH0qXP7+R+8m7qtWc3yHHZ8ux0ZZD7ebZsK0KYX3f3
dRlcYWsK1VDW9pZpVHewwuu7OPXDjTtGCtxV2sTF1L1XOZCdg6jJhonAMoPilB9hmjW3ku0OXx5q
Ne6/+FKH0KGmldshiQ+jmeGfjmMI6la18WDiBbQojN75ydsItbMh7tKFkXvWQwDHbh2lY3xE3To6
TmqG9jDeDLHVrJMciEonLPFEPfeRCLpsSvPQjbdR7OdL00zPOJE310LksMswQh5qnsWiaoROvU8d
KV4Kkb0UW8+za6rrPOQNj9Jifo6ciXqsY7ppvztczl6X4wS0UAQ4wxs1ZW0bFopWc6Moco7FUbEo
pqwML0HzHJaMj4COgTbindm6D3PtWeXBuHQzeTyIahBnKySFjIcuR4FcbvNXI4j0Z1vW8p3jObth
sO/JSl6FE09EWBuJUjAOWz9sytPcnsgATxytLD+4IuW67G7cUoKzNo0XFxgV+rENsys7wYrND6cj
nEm/koyOvrJ8U9sIUTm9QaqzGpzviW3D1UJ7DisQaIkiNTTHiqHySMJuihWdoslHUc6zTe3G0Yrh
9oLtiIbaOYpDBD1xzO04VtXi8l/sm8pbXXQ3GhA+VJl+CNV4aGbxmuxMcdH8ji0IvIvSDO9LXv9X
lWpR9ZM4OCrYqokRRWA4N2VWQrir9HLXvpROKsHw6dwzCRblwJvnpcts9wxqzD23yGtu4L4aS9Em
YgEHocaZmelWtIkLenuPnlP7CBYw0eDL2tn94nuI714k19GUiZZ+U/CfUiodCwJK2WB323AqoU7z
VhJtcy9YnhAxysg6uDUbr2os6zUn/tZtiY3BrYVLBHntVmVBTxs5dToKOTh5RbYXTYiA1BIvLjy6
G1W+vkRMsVoO0842xmo/t+V62WMWztMYYz+cVSFDh+Up0YwCkwe5RC5hqpM8U69aNrIf2kRMIWIK
L3ywVRQvRVtZZFW/uER6ma2v5nkNDdftAikkuWFrrEuxdOP07Bjrrki+uxjyRY1svOZpgvPUXyKk
DjuRLjAvEZXMN8Bn0XlumvDVCVTpqTDxbHPCFBluWE1Xg+oBh1eb7L7QoLk6GYYRDvIiyWD9LAqV
fVq3Xyi5bl8sCYRSvFay9JRKGx6O+F6JRkcOlYVhGCOEMOTn/4ey89qRG1nS8BMRoDe35U1XW6lb
0g2hkTT03vPp92NUH1WPdha7iwEIZmYkq3rEIjMjfiP3lAxcZ19vudtMGZfI2+xGd3uEh/z6VQ+y
TYWs0luqudGx8TEc7rx4kYcS2VK2MSV0vRBRmxbA6maKzfwOfDUZYzQiV01eIWcqnR/GJR67KVIq
VbA3bX04Ssg1urGAxCdWCJrSac9yMEf4LKvZjs1yJR2ZiqiybSwm1tJpS8A17HoeFFN7NoekO38c
k8kR25Cy0IPjx/io6FA5AyXSnoeaje+icrQRyHYCLAeFdKS9HPDcAuqWfgFxN726z4C0nP/olwjN
RDNomSmDt+ntiDWGYnk/A6/TzkaCiZSc/VtT+pTSoZQrp2XieZs45AaReUo64DA0+Y+8efvzyNvk
3ALJu55JX7MM3Eb/rU/THaw2inH3R6yKzolODmusbDLEantIZlDVrC3zh84cjIPOqvHOcnv3DnXC
wt+VLYilDJevtdVaIcqX9jAdcdy0yATkU/Qrc9UY8T39i9ApedetsbLLfljzggXjx/QMoBsWozkP
p7qe3QtcNHeDrUXO78jMN6Vnxc9zi/2QP1fqbm5Yka/LInhWGmPmK6SYH2Jw8lCVcE2XWDlowWAf
wCtbK2niwOxuwh5wPwqXPIPH+gEkhvG5soYXNuf1g74sepYxackYDMsPrd9jErnMMyvn0vdjCgDT
GC43zsKN34AozK9gVkd4NUTI4aZXJ80loq3h4ZNU9HeJ7gbH1Gnuefzon2tVxTgnqO/rJekUzWX+
+HusTJz4DnsAaBckaS0dR+JOdQqqey3qq9KZO7ly0euk3I/kLWHJ0LwNWJLXVXFhs5ocDXsGr11y
2kQBO+qj6DcN+qaMrPZ7N4/TNrSd+uRh3fGsDOovGfeyReA5yO2nAObmGU/CaFsOkH1wsTDXDiqE
59F10RSPmwc5YB3ZPEg/25PzVZlLBn73ScRtQqXAyULiBIMUBFtzjE+/VBq6PF5lt9ygNB3HPiaR
CowtyLTHEt2NIcTYsFUDfe/Eo4cyNFGofS/bpo5bTI8hRqvfyKQhTJK3+lkubSPPfejGbt5YS4G0
6I0zIBDzXJkezhJLl4d+18nVfYRs6JJDt9RH60Dt8TxSKOX/jiWDrK5NttkrUKzFNg4UIJhRtFiS
tdbXOTM+Zak1/V1Xr2zoKN9Vs3VgnWr9NYQZNd12al/HIVhSYa77aJi8Joaiz+6KJqxPpQP0hyKs
di/XLvsoWk92mI9PoxO2D8hs+ocAg5ntwBPxGxnzNVVV7Y17xD+UisNWT7fGbwr9cVEnF6TZvnQt
RlfNcpAzOTi9supSVzmJAZZ0jWanojhKZWyq1XQnf32IELnHKu4if7z8vyv9ajhG0fBDuvATUlGd
sFJtXSaRspVOOZjWNK7sKPtsAAV8qJtg4zppeokWLWXpwioBINrkH1CoNJ1Nbw2PED/ZELD1dIAG
R8Ne0UD9kbKtcVfcReNgYVKskqXJ2uGrR60Kf8kv6IJEp8b00ZzOlP5rY4Q/tXFQHlW1RrWi7ljd
L+EoZaYbZwqiM4rs5qttT2u0s4ev5G/M/Yx+006mF2Fz0mu1+2RWinEHiapay3RkbHmmYf91KTol
etF9jGeXy8qXUnJ3Rjvd1rnFsAZbtJbXuKLhzbUoOMkBZumMfeSzmCqNca4ckijBReF3wL9Nmp3r
JInyYwVHDzd/nyQXcpyZcnPPil734jcFR8dzE/fVM4u4X2mRNd+7zsHRvNPUBxw73IvHTb9u2Bl9
j5P+OVWb6hMc8eRUVlG/lQnW/EPxAS4DAQv2Ua9lB8DzzVvepTuZZ4XRuFHRmTiHLVzzGQ3Hg7hS
omFtUyKILUpf/7CrrFYOuiyPU9xUd9eSMX6c+DouL191OcSOf/YAwp6kFaiuc9egiBXmMWsdL3e2
0xDgA7U0a1ldZ6n9vfNU7Sh9PMK8B1fX04uZtlvpmpZlEttZNtmzgaOXggCUfEk5SPrA7qZnJ1GU
k3zb618QBMUhQTTQQCggDc3PQpkpAj94+N2q5yJ8iCr7s5BtpIW3wLU1ZHMokTPoD/ziqhyNV71R
qPwW+oSeSGF+kXRVV1cg2Ckw3Ukuy489beOZyH7KqEUN99BiYX7NdJXYOtzbJXDkhSQjB3KPbeYk
L1k3B2e7CPtVCyqI1JvCLqovUOgrSSvJgDQBQlQvidNdTGPiJT6r9Ys91iG1UFghMihhyb5EKBsR
O65gB0W7mT38sSTcKeLp3mvGu9v15COLmPKdgt7sEIXZo5GQ5R5yc0YsO/E+aYmVH+MYdzppLnLc
d+hYk5lfRs2xch8bvTxISw6euXcsPPOkQa30Hlnq+UFalu20GGbVrK6WyZY+RRu/7QBJLk354Gnc
W+aX3s2R6Z7VRN33Bb4ZC+4dEGUdq3sHavnWHON6jfWvyXKrsBHEaZQTP22qFxCTCgTQMhxvugb5
hhaWmFI1MFP7KsMYxCvOw4Kv4wX+6KuO++hobf5aw/lOC+W1mCz4kaP1RVp9Nhcnw+r1tTS7Llwc
U8m+XWOXC0ZjfYesXn/fh3N5nyvYYiLu1WxbOwbiGOdYCobGiMA+B68Mu52FlRVya9H0aLXRdNEp
8lE/YqUDAYDcBuAVHgI0of+9NyVV1NXKf2uakfYe/MdcCZbRPo8tDN3MesvWNrugp5teGt9KL25d
m3eTupFu6bmNdUuA9HHfJzsN0/aVjP5xjVscALcMveFe3/0RN6gNaHxl2Geh4vSsle14hsI3NftW
o0giZf9r/uXW+QF8ood2s6fCPy8P0C5kS4xsgTA6ys7x8Q7ZDpYfXoY5azGqe2/lo1pLq1K9BGGN
cVsi3XqB0OVuHMeavwz5fGct5dY01166qonectcbtm6txXeFkk2bxjV/9Yv1mqubwxZ7czhGS1OM
jeK4fm5yx7qTLgOq2yUIjXsZ89wQOyBx22mK7q1RwLp2+KDNjqe+FlD5LxSc01WnD+prWWVkzhTN
XMto1xjWcl+FOzuotddKNTA0bRzlIKNlOPMWnt35blwuNWvJQ+Bl3qMMZsnBS3v38++P62EV8kg/
Za4XoIs4lG/dL08flNd08vsHMkrfzUW0f7YwZYzVtttIU5lMDdZ0CeK91Yo3pxt+OZbiHClnK9ty
TO2NUwyUHmczRxC602yWe1PZr0Lkbdl04keIsyLZ2CCwN3p3NMjrAfXPIBINmGCcraiDLhTEI3uT
5dTxWkxXWjJpnqdRICv1NzFnvZq3gmmtt7DdbZIYy+fJ0IiUOwtEpcR/1V7UsTvrbi+5BXfC7dEu
0mD9IXsgp3KYyB6cWXmvpGWo6F3s5TRRqr8m0IXXq0jXh+wExS1gPFfdYpuHz6bFQ/dJHV3zqcsw
Q850Vd+VaQNu3G5y8vxe4hyv7cxJT107axeJ7ruygVGwDmpQzmunnBAzK5zLNTRvgcOULXVkiZUD
klfFzrPyAlNOPs3O3L9QL/k+ei2JmhBfdJR7LrGXdiz/Ql6LapDpB61L3EcJCVwj2EZ8Rbx8Lecx
WA4LoeUw1Ca+qMtVZKBzZ3+xoNzeuqRfC1mYbn0qU2/tFFc7OAMhf041P+HQOay0AK3fME9PEpHF
VbXj9xicADjMT4mKgQu59fz/ExFmsBOijA235Wrcu6qzSR0NYMv1OJlRdLQU7eUD2uV6yi9hX+RG
cL6iXQTGkto9ElImfDKl2PHYTz/ZBmg0C+mnX21Eirvwf7WFhUJ6k3efWZsC7/HJ3SNWpp3r2ip2
QRFnn3hmv0+yEYdtTf+XV8NeKzMV03F2V9ugMue7odTeJ+mKlZ0tmCRXpj5yWuUuI0F94+j/yePX
Fvq/8P3x18zqVYI8P79A5Y6nWr3xw9J67Xoo0aahBL90pJL5n0yeHADFXVXW7jfXU5TV5AXlS97z
tgCEgzpd6iOx7w7BARtU50GuBB8I75GgVU8xAOVTGWrfy2Gqn4TdnC5dCKpcu8TKW6KWLmlJqHTp
HdZUDbeydE1Z/lc+4j4JQ2Qniapckl29pejbnPubuhMLuGvnnETf4rR1jrfc11Dyl7Z5ugu8+lTY
vj4AALQjIJ9XbQ681ZIDZsZ7Le3n77x3I5zX+/kuykz90RmgucpAlEQhRH8/eXabiNxSrRpIXzAj
9XE6h1j6JRtQN8shMh/qyY7eWnYKGhpUq7YpYszPjf6xnvujsE77hXpa4MxDGvtFeuyqekkp5d0L
D3VK0AmBTl2fZLAaEAKoMtPZycSoc6IDfuuARRdCLE9f92xmKK7JXOQ48q3jxdiqxe6PJlKi4zVt
/Zvyn7bWh/7re7Ax9GvfFU8nMEueGD/aaf6UKxCZnDYML3KIIuVLVRXW/tbFMiq8TImG4ElegJxB
DwBMhVp46JTf7OIKQ9lZXZudksVQTvp7p/hl+zzOhtlVt3OheRsUVuJnOWQtD7skieOTs2R3pC81
DlYTtE/SmAItPYeD9eM2ZzKHzw70jvDvBJWE1SAmXUqpvWkQDV8iPaVCAL0GQbSSBZxplQAeOx5T
phq+wEM1MLNNOjJ/y2g6VZBJDBs1CcqerdjdspbLgFwWLiorI+q0Tm/9TI27ajEEGqs+WLVWZ35W
nWjYghJw7lQXLo9eBN0uC1vAlpF/j2acvknjetrpYwf/qKuTB3sGSra05FCkibHqOioc0nSM2DvB
cCxX0pRZmq0/Kk3iXKSrt8Ju71YuePvlIkob1diuHSe/m59nza5fXLUifVPq2y7Qp724Tuau9ehn
yvCUzklFpXE+iOuk3ybjSWspWEmzSuHq1Yt07f86yU3h6k1Lmeg2KafqzKtK19YVOvu45IJ/EPdp
FNCi46CnOSD4Gm9qr2leIG3bM0o4f8YOTR8dZ1QS1wFOCS9daElsHJukgTybJyHircpGBbVX5Y9A
FN1tjP7iDjZFz8MXr5TExTBk7yzeKamBl3ha28c/+UbSpv6Y7RRonis7bKk0/hnEtz4VDflQP7P+
c9nbZ6k1Zp2GO6pKtq0VYAIO+/TDFe9uZJ/7ObQfywF5Ut9IdtJtuUV8zvxwXAsMPp1if2M3kB1+
T1JrHTPRHIM6bY7/nCRRbopqlkyKzEpbp2o/nkMHAL02IviK7Qmp/DJ5qRd+XpZnxsGg1PrUwzhm
TUUIsgsrjcLmX546GOsGM+GHQo94futFvjNgWL32vfd5UILmJ+9mcnfd9OaNGPwmdaOfy8jApBb8
0ybGr+j78sFU5bqDU/JCd7IEDpNXZltLU8fXqU8wHqgAautjjkSejcVL1qj9SUbnHgUgMwr8i4xW
anBqPN19kkF7X05ji8x3nTyzFj9KiFk1yX0Yo7XlLJefs0Y75T5bNpkiHx52qr6uzPxguqnxrfSR
U19MKV2r+5VQWP5cuDkqLr5jnDoF/6kYwu3md+gwtc5Pn1CHrMm/hjq5+uGqv0PjoXu/qtIPi06e
/eGqOdq/up6UzxhZFDu9zZU9WUk8rEGt6mFUvoKlMs7YqhsYDQ7V1yzpyOqGYXqPJk72wk38IPG3
6eFAGGr0/zq9tsf36YZppTJdLut7DlyrBEp4U2zydnzXGBHhEM/oXIw80xdpNbpvGiBZCIkqA9ZG
N5xloLVnSEpj0eJBPfEL7KX9HogjH6oJLx8my5zfV/jjI3VcSTcBaLjrdzEzqH8zFf9VPM5U0yOz
RV3vz9NkLIYVVrTmRsYzTQnOcjbr+vvZre/DbBn2XDQF3t9X4GY3lZtP94kfeNgwa1tp3Q4WEPl7
2LjlNrWNiScUsWCF+Q3JqVPBnrSm8Mj9NN1/mBb7CHu4A5lmoFLyHvZHNGo8lCZ20pQBQa1jSP9x
4Ppezhv2Jl4Kw+jDflU63cj0d7fLyiXc5dr/hwEJjnjKjV6mnDPdry5KygqpDPWTtOSQqwXl1WVQ
Ds0U9Nikqebmj4HcVKuL9CVc+ICk8gsyUdRj2wKmzUom9wVWK5Mbo7a4VL1uh1v9a7ALyly39i0G
5inS0mFcXycrddXsYGojHbNY0cpqAvmkxcRnWVhkOf9KtRGS8JAFiHTmipPB16kbbK+11L/O7P0i
OZlDv4Ns21CmwxdGzGGuFjA+1KxQzcKTU/WZfifDVzOZ63hdRvcdFGvcw1I9BOqfx2w8I0wzDDKb
Z4Banr32O3plqEKipIxxe+i6ygcOsoRLoE6u8liM9coah9beSXbdVBrUPpE62EnGHXT01K2cJlKB
PS+J91tQ2tsEhblT4Nhbf08rJUGmxsCsLPbYDc+t/vnWFGlraWYeJEZ94bTcRkXa+ta8+rtGIaj1
nDwKkppF7j5DbU1f3WfbHppXLXO657it9qUZN6/k4WOss70v1zHVXr6IqfJnMDijn3BMqYmQuGJm
ExigE8aRVdIyWo5kXBR96PcyWiYuzz5nYumwjOYGJkBh6Hd3Mgqb5BX5xB6BMQYXCXr5YrFReMe5
VoZ3US6pwUZdg9xm5Cfba3MR5nrX6FpGnNJ8HykjDRQof+l7559CXrcRKfzK1f71QjIyk+VcXz2z
lBjmPa7Wpv7dU92nybaBwtRuuTEmdCWlCSfJfMwayz3EKNGsjKUpA2qqdnD7f0jjFooV6ivwVeck
XeNsYZ5o4zFjkeE7AO31z/bg+mfdKhFQNOIBeARJMIjpI0bISx+qn0fVKn+i/rIWII+q5MqZzR3i
LwuAJ50R73R6NndI9BhvuT3+VVqa8dCqbfl5mTRUbbO2x7Z8sUp147tj8b0Cq7zWEHZbFg/A8qgQ
73T2pJ/U2A1X2Pa4iwIHIZPdkTPFzQX/3+YZpg67SkQpI5jl26Ia+kM/YTjfIJDUhWX6VvdKfI5j
O9xIv0xPYNDkTqwj3twsisvhGCBDbSG3hu0tYmZOOr/6nm3f95V+itVC4wSwnz9oyUGLEujtkr79
PeqDKntBqzc5zMuoBAfW2LD0GGnxQg7jGIrTq1IP8P85ufYwFDZLz8eYAaD0tk8VnEgyZXwkWZNS
AvE14NGQR9jXw/pK5vhLF6rjo1v5mb+qQafHhh5fpM+qKF0Afzn35OW2jm+oLGD+U2W8FstMVD5Z
3B5v/TFPjAtESYyAKUPe+h2/20xgiWYs2YMOua4sMZNdG7B7T/OxQv1FnVfNAmn5l4jFRvHJx8fi
FqGZKIHraagh7JtVl75G++A3MVQIn4lf+Fu0jfQru/TGDrXi4IcatdNRSKTST+V+AhaTh/exWfyM
en3+zsYVAlVZFY9G0Ct3Qaw4a+pY83d/GI5jUo7oL2PwYhipt6stp/7q6uNKApQQO+syqsMzqRb1
WQvih072bCBtQGhXVfei+dV3kSqAzN6wxFeypzKmDOabaNG1i4bBoDwnTqh/083A25b96B2RMt9f
fexTg/o5ZadhjeRE+jXrgPCLMjPZQrM0vb+tOvvSZ2bzpWkRkMjI7jwhsZGAabNgueudfY5V7GI6
z7OvCs/lmKDxWsxoL1JyfslHvd4oVmLvwmU/aiIt9lipotpcXdJ4aLedZR3gMHfh2hv9+eIgIwJF
Ee4fdJt/bbqtvht4zXxOAIsiSOzPewAwybccKakEE27SoylLazQ/pZubMaTu8+2P6OUepcL6okBA
XQ9Z/aBaIf7no995QDt4qF/bpsleDDOs/nADYMRBsdVxgnuQrma0gstygUyNlVWi6Orem/TsMVjc
PoGsfXI7frKp1uTXrkTv+4M7oBDnjzkVSX6dCdAJVHWWF31MChAnGmUrzduANCMU4NDI8rTdUDbh
Q8ziZoVtEdRjnUKBkQFlkqZb4ZKtJPp0hxeF8ZaZP2eyDa9erm1tO7AaxIAiDbl36JPjlAA5wV5n
L01L7d/78qXPX0KiRt3q5Po2w+J82w6KD/cKfQE3scwX6UNWtFYa91l66sHlQVqwS7SK8FHr+/AO
Llh9soGbIRlRTt8sOz618RDuG5Mq32szoCChq/i+AmKY9gjZRmjA6up6NuL+a1gnj2kWmH+PcbTW
Q8//4Y8d+lxNaH6qlHLc+jZME8Mxo3XetHh0muV9rNq4jFGaSFaBbzRnzwn7l6A1rcNQqcXaL0FG
rwfgowNo+6c0s/sXqJ/GxrMcGH8hbJQhRCdkuZSPl/hq8OFC3sgDkR24W9xohrUQA2TgyjSYbGcb
OCO/Jt7hl8wb1yip89pqMkiXEN/984d2rfqUFexkL31ysEoPr6yEG0Qv/QdvtnicdlZ5Cq35W2Al
06PTlzxw3UHbhaSdLhJxDavZscRp7mI1S9xgR/o+NlU8i/WgPzs9KtXL/Si3odyesck6JtEThwT+
f25NMGfdOWvyB4m49buxpq5ikL3XO1sGBtNKzpN+8CLtRF49uFT6Yj+ZLeq0Iwg8yrF6NxzJ85+k
Tw7JMvpvIQO1wjsQ6SwVY8r1anF/5bBoyEfdgdNb9V34FwQdbVdGerko4gSfkZ338DciQRsj1vyp
nxZ2UG6/hkuLamT67EJLkjGJ18cfJlrYL004KJ+cKX3I0fV/kCGnQeog11FnlnDVpN5uD7kH4J9r
qRo0VnsR5ZPRyc7Cg5s55UYZyUS+C4rMUx2inJRj2KDgxbKJ1T7YVFCNLyj+G9cDgin42yludo8P
xXSUAb9Rjcstzg0BzRqVerrG3uYGbbFvc+ssBVS1VEkDOT4PnqUi64zxvs5aUBmq4/DINYFd0z1G
rX6Z+75YSXNGm/kQddgMSDMdAWsqY54D0si0e8sGW+NXbbGS9T3LXORpUvKAkw3x+dq8LfA/tD/s
D66ncINwDdatM5ZRyZ0czDSampU7VhSC2hbBM2nL0MwbiUpn75rbKnbMvaelkOVw/TuL3VYYwVgC
7ROvpDk48AARLXeO/cmdxxlj78S8j/MyMFYFjioAlXjfSGcQM1Kzm78HWlFcrqbZI6kd9kCl72Di
5jyFi5TwtNQS5CyWWoK0r6fSW4s+MLj9cb/M0SnVbd6ZynEYgrDgeZdj8vlaoxyyd/zS26ZLExfm
dONPWXWc+BG/YhCfL3Wq+SLNvsGLDrTUc+kiCuE1eIIukya7rh6CKPwmQdDs0UJfPiBEFO5YgHTe
ecCBsB2p8oveoBy7jpraggnQvQmyThmsctNHfnfoYZ2h+uK/N2+jRa13B8ChwTpPKl4Gk1fbB1nY
Rfodmir6w3VZNwxasOYHWO9lDfe+kHP6g1V33Uom9MtyUAaYGluJwc9pWf2BAwjW5ZzUsMiqApka
Vt8Hn0TuypEVo8tT6WGazrld8yDrG6qxuJfjFNhtrGxK9mJmbuqDS34EPIIhdubUP/BfKIKto6YB
U/vosPCXMQhdPkK+Rf53DYX28fohRkG23LGwNJevKV/4Nuv6RTEG5WH5g99lef07JCrobYsCbGhe
/3KZTmksOnhW85Sa3TGGiMQLe5HBE0U8kbzDj2GVQHm7K+DZ/0cfbwlkc69sIsUd1gZYlkPkdAbZ
1FJBFCxKAyhohlIemwUXeWvKP1feOeZ1VHCSt6aM3oJtXqFvru9+67zKQaOj2fmWib2GYSW7cpj9
v8Axsp4DRgSRHP5QbZvNPcq00VGv3PhYdEN1r4cuXgWx6X0KWgeoNO51R91PwULbMMfNxI0vAh31
bTXhCZcmF0GLyqg05wV7ETiM3oKtQH2COIntd2M9INheP7FN/Ca7npZMBaCNIDvaQ1l9HewTdTze
bSiADhvpKvHeXBl2bB91JXW3Wuf0xR5+Fya4GWVvNu0Tc3y4g1ONb43cWHIXpMMGydr4/TbA2cal
8JTPH25jBRQwmzKmaXWwDdUC7jno+yzcWJWTHJIJLDyvcR1ZLdYvSIfNAw/NSgdNg1oSgnjdXW3q
F9AO7S4CoX/dzahRChSQXDoUU7/yD9d2nHfRPVhxErqgLK99MhFu0jmavmeLgIVIWUxG9zZ1gEql
BaS6ecqC6i0f4+p8lcNwapBoS9NXtPSIOJwKYAehGcDdrbvJlFJdCWLgT/AAyCP0eNzOmLfugApp
VFeHNixAhfs1tiSZrqjbHgW756Tx1WcHwq7m9niHLK2h5AmmGDpKfgVwkXUb1t2KJ7VyDCiCPEe5
6dwv18uxot84w4CjxwbvBABuiaM+sjmAM6b1n+QABXbXx6r3KC3HtPSVErvqSZrBpFpbs638rTTz
uupOszHzG/bC4ZPeNM0uHhrzpGMK98D6N1iPIZluoGEJGGf65ABgUd8WkTqsNU2LH5rYxm2FZeZw
7KPuTfpuwYGidPdZzdvcsnmnD8kDsOrxdJ1EfkC7S7C9E1RRP47mqbCU4MoaE3iQNK8go8b+ONr8
s9ktzRLN5HVuOOVd4mvJ/Eo9U9uicMe7XvHJraC7s6gZ+c6uXDSXboduEWhKwNjsAJT1vLsYVdSa
Er+cmoNqX6z7Dz3SLbPkmuoEX0cbKG5AZgYPlCX+JQpt74JFlY6DSUVdXEakM1UUguoEKQxIYWej
nFuVnxPhbRQOGyBECrCb3rvcriOjpsrSlTcyOmTEfriUnFZ+W61ChwyxNGXuVDYHWzGavTl5MOqc
BllI6gi22WbHxrL9Tb0YLfkD+J0BhYWTbrbs2aYxuj7rrw/wtO3W/EN19/LLl4OaeAM/i3LcXd9j
kRd0PF6p3kZh/vYuo882yLqUppatweTmh24BKckBUiXJn/kpzbv2OamcArF9HX72EpBQsburut6l
JDqHx2qylGerbZMlF5T9CBT9cQbf92oVebwvEM5Oc8/dK1HbXGL2wdsptU1wGJa9KKf03+2mO12f
03qMJ3IWNj8bnFhg73KNsFUXn3qjeehSflxDolJ7sBVs7x1UsaokxqpYxTo49TrwoZYLhaxO3VNG
QWLfDb76BBevxbvVy74NRnSRHVSLhkVhkhexdHBhYAa/qkPbbJUk4G9zsuni6t5wCMy5vpuB58xd
vZvazGBNDFp8KZhcz6QpA3/0lb6toH3FP9BtoFJqn3/55Qoyj6Iy7dtlb9ceSj7WN9PDbVAuo6mD
enKav8sAY+NscTzuFnfjuffafTYN6OD+o78PRtaTElL42SI3mH1y4iC6mH3aH2cy1CwJKbFInxwK
9oMXOUtjz8BycPgqrQ9xtxBloJqaqBXaKH9c5nYtK/Ccja33BXk7Pvg28EdTm1pj3TlKubkNqMEQ
rc0kMzdUJXyQABE66vgIoXmho1qge+ZJBuSgwlJACF+O0mEtgXLGE6Y4V8hlu5O9hqfdry2VDXSB
/ThAgUVF56bRIWf/s1CHDCP79y79cZt3m0LqO1qXIZhUuyrXZsG9HjRohi50voDk75PpHGMlQfN1
hqoXWWZ+1mL/u7SkP9RVdacj77eRPjnMWdqugYlMAFm5jvRl8Abl0ljyBSvHBaQw7SzLd0+wCOqz
X1IK1mc2A2zrzHvxufIA82Apkgw7S0ZI20d3s64CWD13FnYnVXxvlqQArvjiXP17HDtWswvLPtX1
AQa0316RyZrvzIdMx4RFRinlFve6p1xnxguHP+ovWmQZm74s3A1+Xf29bVv9PWqXw70Zm78c18oP
0mUu/dfBJSwtt6WtBdfI28SeBc5BHcsvcgXN57+VTPIp/W3sbE42t2so3SvWKazolz3UelJKBEIM
LItzC72QvPEP2qSBASnUhvSr4a4N40kWkn1hrtkAJy+yZfC5KaXl94q7MrXA5H/xqLfVOkBzGLLL
MHrXU+r4aGxJ7/W0iXV9q3o1isa3KMqMzZml53QweqNY32DoXa73uxxbhbWRAXK4Deg55kphWV3a
sHvpNfh2UlYcWgeazQRnVQ31q3TarV+rDO9OibRrvxQDpZD4u1+62npE4bUE0nYr1fasex2oOriB
Zf79rX/qqaYA1Rm3tz4J0dGoAdyjfL31ey4JIpxLNH5XCz4WnXkd2bQ8+Wp7+CRntTteSs0xz+as
GFs/HWdUStNXkyzizyV0Aft8CB38xDoD0XwPRYPstSwMW0IDkNU7fhll/4rhXlxpxZ1gzQSRBp9m
PzqVfflnl6mwRBDkmfRbqneNunX9nngDqS1dMnFOsVMJ677cTiNw1NWkjNVxVNX7mwUKQOPxIgpi
0ucldnXsrIm7mTrxdZacyqGqovo4+sN9vWiK3foT7DHO8AA3Sq2n6sov+vB+Zte1aY2y+9jpLiOu
YoaHqE9/XqMR2llclBdhLr+Fz02EB4ToPoxSBEVlwnJovfSLxjL4cOuP/azflUtWYOyC4jK3Jegm
pVhPDen1jfR5SbyYfgJVWDdWFaEKQOC1M6t54ayKCVFTlUmBnqfJXsblMAQg3SHeoKcOL/dyG3if
bVbeIR98qDfBOomC5EK+ObmUfThS+f3djl1MxiBIFKvWK5OLDIxWCENBTvsuX+S0YGhdJ9ZL0JQn
ebvRl18R0gVHP4UTdL2kK6dKs/yd//hYdB/qrKhPPYXo86TO2bmbwuwsTTmTPpYo6EH9WwzeGeTP
jRbcMxeIRoM4Ob1dQXc1F3l3M6fYZSNYPg/aWe2b7r5I4TgOWZr81QAvdRs/+mnlno2Gj1o+USdp
jiRy872tF/qnyEl/SoSd++dSz5IvSJGjRMMaSHIe46JXhSwOPl3sqfV/NtWlCQrjfdQz3Pdgw677
I0qhOr/hyNXjrQbq/OQihrUv83IAnpdSZYuM4Js6OBfLIiUdtcraRm/sR5toI/7hefmpwrB8O3Wp
d6dPFUCB6/Uaoy7XvQpQ1U2X3VSMhq5I7UofG6oKHYdlpzkuMUpF+6rLuwQ2NSgB6cslRuaQPsIq
/Sq2alGeXKdeEyobapL6CkSgstOX3U/kV+yNlrMJ/cNt4kfue6CB3OhB1acfLPLfQyROLRr9EvUZ
MECrN1fSJ4eY3WrW9vlZWtGsQz9tUnvbttDqRjBVd10Usd4o2iN2MJi6/O6SCBnEmCSjLP6csebZ
ZZ5lbuaRPMPa7FD+/C/Szmu5bWRr21eEKuRwykyKpKjocIKyPTZyzrj670HDNjTa413z//sEhe5e
3aAokkCv9QZd6R/yiXXTV81kmACmEur4Z+hH6jqwvOJW1HhpdjLCB25TYVsSBNbaiwP7EylURPY8
9ztovY0XDed0lEqcuiGm+lnZX5q2QMFQsFhDtLqCPK2mL92vPhEoDlKnvoq5C+N1njsvkyCEMq0s
jzmfNthla4HDEIiNLip+4j9FHzsGi6d3+HOgORZIx9IUZ/LbqDfIjiUM7btlHXGNIEImNejUceuI
olkPnv/IjsVkt8Ef3Mj+OiIJeCday98BynY8wWn+FujnQFWz16pog5ueVh+S0M4+ROTLjx6AmQ0I
2+yDWfUSSNwUgvTUbIwqXKnsS66iafkXHo5CymuWtEKTFSk8IzD2QqtJGQwsI0rzkd9w6d7Nkx+i
u4XNuOt/RyFL9CZK6cI3UWZNFjhwnOEjN8ALmOSfazWa90PoP81rqb28yzUXs6JCS54zjFk3euKH
+9opEhTIXP8UJJkNoJzRtimsBwcTRjHoTV2xXb/aFjmcvPheA7PYZ1Ha7RuY4M+VPnqrdlIuH3of
zZlQ+QhZPd+OY+GfM8ULgIzVvFFmP3yBtjCHIhWAYmiU6g9DqwMDbSqXB7XpYcwO23hVTHUv2JqA
qX3Ec4cYn1Y7RSk4++Ghs4izavuQRb6/7Tvn59n4+2wZXc6QKOoeelDt238Rlw2gILgN791Ez9UP
dh+uqQoNYBnBfstIQKxD9Iw+tUryOOPknWI/Wn37I+2qz6WEGZvquza4Cs++5ei945sNjRRrgADd
QtbJJLlY6clk01tjzrEqW2C89435NBeZW3bIht7UqIZG1blxmuoFeaEdT/YYd3Z6s2/1Ut3ZwOM+
TaClunC85wBt6otZuhS7pn45HrmrD0UBnDbrjhq2KQ/jkJ7VrDBeNTuQzyiyTwLDGnn3IesO6JqC
Dp6a2HzCepEybS+Ch6KjSmvi2CJGvbx/TFu/uYlBXd01/ONfqzbDrsr2n5GVls96O9gZTwLtsW8t
bkSpI59NTR8bSuSgfceylIp6k0FeGv7yor7cerJ8yMpU3dUabL7YwVILApiyCiIreTYVo38s0mQl
BoU0DjSYL4ZHhlV0KQ64w3L02IHr3q7Nq+JjwtbNLtvhMzhcHiVc1bgjN1LdV/3Adst2vZ0G0WQ7
E3D6mCQzydSnRUtE0HNyo6Xk/ltfhMTYLkUI8fRWMEQEGm3SraM21rDPMUDKTQcxz41dnmEorBrs
0rEx3WRdZTxrpiLddUacY0phGM9pWY035AIPoiUFdGE+nQXN+CR65CR8lnECBTTOkKoglmKZfnYS
aykt6cgS38CdaIor1X4A3QkrOyqKYWrK24Fy8WLSFOHpmbDhAjuXJfG4g+5WnoFR2QinTepAeOdO
9eJpvLdLVMKnThEUSnBkdvLUFp1qE/6MmecskWlskugZoz3eetFd3KptTcWb09Hj8wgoUDmqbR4e
dCmlKUbEwUkN3TkoumodZIrzftGMd3A8MBgXp1CSYfYpLT7aYVIe3w+/iZxPu8CSuD0Ow2puu502
3qHVMEhrceoW2F9g4nVMjd+2l1qXZv4mi0vAbpWKot5U8qLKmvuzkaZoi8McKU7LFuKaXo3hShBt
RB+ap3a1Q7rgFyHCg8U9Y9AaKRwP9hB9Fkixd8IhaiUPYnDGli2jvwcW+Nky6Cf2cIjD9PNsJSkW
FnGOpGLqktR8DlCzAh/EY7/coP9J/kyKtnYV892pmovWK/q9XHvGPUy1lORTfp0jVCvydli+D+sl
xFYK/X5ZCrWDNTCLjTEmbOl7NTjp5BhWziC1z1ZnxbcwG49iUHQ1fba1HbN6KMKxfXY8E5kYB2KV
GBy6pN9m6Bfsml7urq0K8Uw3J/kwJ/K3otSNf2p2BfpKMmE6M+Kz1wfQftZen1r3wmWldYDFdPng
IBSGPpiwX/GcHJ1F1VEPc4gYWDlJ051+2kAMlq8cW8yMhepYGJFQz7zIXoumZkb9Jsy8ch6V2/jm
mp3ykAWS+qDnE/fG+qXv7PqIPExSjHrrI3M06TuLZjvWA0Z8EEM7yP7obCMF7adbIQU9hw7QXwDi
Dx9tH6lOTTFccpGEvVtxCsMDafi4CEvnCiJAWmjyfUNlPemk4qIbmvGErVcEyZrqkaBZtA3CmKjE
zIPexKYw7e41b/LyIgJEPBhAALQTLQMJA/3qjN0FSWbjSXQpA4kTR/FXVcbS/oSz4Ls93KAS6mjq
oaLjTkgMcdBlxTo2UfB96RJn6B1tKr1xL6Il1si50tqwJvbFtJoYwH3POhqV9JfoEmG/p2sDifn5
wogiZ0pezjBmhJ9M9AvhhApA8oxDXtDMch4V50H98AaZvACcownqjKANCvpumeznuQvWOUoowOZ8
MIBIkfWN0nOgjMpdljsoksRTWlhx7qKpS4wLL1AnG8HBizaDsl3sjPIrtwzlbi6WuXb5/K7ZaJBI
59GiS58bzYqOca+pD1UDCyefwPCitpgXfLoqK/hbs4S3I0qNIliMilJjOQWLuagRuo+yggUy4DYA
FhTUUG0Igs9TCgXmRahf5KpXhs1g1ilPx17BDp4RCbH7YTXPSSp3jQquItIu85yEJ6u1n5SIAB/z
IHsSGaSobSDoxFG4m3nVS1vkokSMOEvNoVyz6wp+Boq2mCiGl8wVNGoAbyJ1ZMZkZ3ObYtAsPyTk
iFzZsM+uYqcnxKJ2kRAs6hz5caL0HjQhS6QbuKvN89BiOwLcO4nUjkjmxFWtwY/Mm8OS7inC/mef
b4RsOxVz+nQ1fnOQ9Kld/R5vFJP2ssb79sxzTBARM31H2+UGD0h5bb+6DT6z4uCTDb9Kkm1dB9W/
r3SlPGFNhw5qAvztOmC0srUV8tMiWPSJsyojuRr0+2W6OJvXrRBvYatY7qKCpCKIFS4mLo062Wvr
NPdJJ+udv6nyXMOozvByEn5xdsd/K7sTZ8uhcB3/5/C7mNIsGfFaJTq1k8jitMISogWYpKlVfBb3
puUG1dTWkyx72fGNM7IYnQY0kjjHnyDrCbj9ewBnuF8zlqUkQBFihrgvojuQHUoV4GCXKS6u5FGA
73ITv4wFGlHk0a5Wgxb/GMvqI1Z0a6X1FYzh0uOUoX0WkUVFfjAakwfRAonzIenzcp6HoQg64cjI
3IlBDKA6lHXQbBSrNoZvbewWUQExKhUI2DsTLko0VR116EhHcTcTLygoELxSS3aHU1O83HJEddm3
RzSfgvQM3wmkEXJs4V3jalANEnf81WFX/VcXWuHuTZDiyuHd3J4jHZc77hortJAcl1ysLTXVz0Xd
62c9xpgvoIiTTS1FUvizwE//OhUxKvh7dKPrYCuay+ShyoN2tXQ6YbEGbODdia55dImWZKB+kqPw
8d9bA0lKB/u1s2/JLeJxbjufLX16VcJnsmKMosMUr7c/BorJentHgQ8Ho2mlDqGR4yBVA2r9DcJS
hnH0SfIPyEJE+DIYZjcffo+6CrcxalQMhCIQJOgdjPQzPxBatUMstILVkvlPtvlVzULlQcBzc6VJ
dzLMzY0YEwcn/yZPAaKBNuzPABHvKe2L6ZPtrTcTR3y1/NU1XiwbvUnwhZveDlC2iB4vb4UItKe/
TJyNqr1S0Tc4Lf3zjKWtdN6m9JLosTNtZTg4Q1sc63R8aKWJ+6ZV13gok49xgjNgoHjO2bK8+mzX
WbnNRrwsc4TIWrRx1hq+45fcNozHdjCfEHC2PlFq9cDEjPaxg+//AYOqVTWO1qcka/p9QqUE3AFh
Jrg6J8XspkkU5QRHGpP6KSzIlM+ZgfokerckMlWUjkQ8VM4QpcWou2CfsxkMMOCtG9zN1Jo3p03v
+OtcQixHdM7QOvDN4dvQuZcHoH4bdbJ00HSMBDt4CDttKppLcv3DllX3XvFL65Ec0cV2mvKhslA7
vXh24MKkSczzmIBuAO4FQ37ow6cqSO2V5sjZFmPEMT3JeAvvZnRC6w5Uv3rtg6yuBoiVH0IrClEq
ws2WhKv2QasLe9eAVCV1TdPrtG5lKrgDdaFBSY2b+3YItYl3T0rXb2ysp0KEwLCXszFy91ZRzvs1
OKQXEPRaVUVZcjnd27aNFt47VuwdQko3J8W3jTvwe9HeBSs+sUzKDeKb1gsCHTWKy6YENyw1NhCj
DZ5FWrKnhUL2CwkXHMHEqTiElVqwR3KDzdIn5gSWo62Kwm7WLkbRty5S1GvLL9GClhVnnez6mw4P
Sfb2v2C0rVKo1w6RatG1QGalIQzexKINrB8L8AcHoT/nZTgmO/5wXgTrhmBSttMbXHYGpOZxrW9N
eSPGg8IFEulbP95p3IlmPIbJNhlKHFgXOIgAfzgo6q3BeDdb0RSHOWZo/GyCBn6pzUpvSeQAJvFN
de1O8I24ACwdsocWAqXikH6IU1e+LR0G0JWhaCUyGsihCsVTBB7Gte/KwzxPnzRRATqaO9VvGzg1
NEVfosfFXWRJT6JLTIVv+DnRQ2SJEg/UuG9Lrx0y9LtxaKqdaDYqOOuiRYFBNO1KedESN7iJlvOI
4LL+GrlFc0uU5qk0Guk1rHrnJNZDLAW1Mh9R/ah7GKtW/jadZJk3n/T/0fNfYryuqj8G5NBG20OD
PyxeTQCAWw26/Dk2uvRsRwH4MMBYL5Xtf+scZPw1uMsogRdfm5Sy+Ki5HrZGLXRCb1QPbtWgAJxJ
1VpHm/lLzifbL6Lme1C6n0s7ba5aA+p6sNmEh7aafHFhfGPupBn3kskuSg4sQCMYAX6RPfPFBT+P
wlWLHoU9me+UcfplCPRND5Tsg0l18WCAkd0XqD180o2bWLCUZGurj2l3RK27fwl9yG3ThXJZ81A/
KRs8EIv+wXSAZDtIRD1HXn+sTc08+L5ZrYa4ZytbNaB9Gknfin+n+EyI/y6b7l0aNvpl/l9PnxUj
6BqE8nr1sPSVfuRt9YEqvCyWK38vb4wjhR43OM7+Q0utMexgedmjsheVw6V/LjNOo91AolWMeo1+
D+wq21SenF+G2O+3YZzpz1aGnZ+sht5fCRlGfpD0H2MV37zcaT5pqi6vUx6eHqhVgHzmK3JqTD1a
R5qi3uuGm6z8VrefPdA929AZk3NSJMEZsRtpa8uW+pzZBVXgorC+extkjJIX1E6uzpQ0dKds4lij
WxWQXNzadUwO0bUTZR5BUZ22JSKbSQxlClomkidq4VIW+n6S9VlKc4NjRse6l2EtUXZbam35mFPK
WuLEyBIjmhjA/irmLRU+MZJSkFsBePjU9bW3FuALAcNI+AptBjv1+Y4asOvSLMcvHOW5k4gRaI4i
ksFomtFNdPVBVV0GknI45lmYqXC/OXD78fCDyKO9pCvFNc3ktP1LCiX1s5ao7RZLRR821qDdxCGH
t3lRk3RfIiE3d4n+2BpOBU9452BS0xZdpo6RMt4TSJdN08VA4UT1XizJTxnmIfDQvN617FVud1sy
4vUFgavkNky6/t3gVruWXOu6Cfrktgz8PVYMyhrgQBdzlrUIU9oUuqIUjWdEFifOiPlXNqnndJKe
IyontfvUb9ujVvXFLbJJuscoDz7KlvLUdqVzKp1KTVdW4UBqqHrL3cq1/OtUBMy9ImCOrUmGUiAN
243oFEGF65bGGivw7Bgj+1L7EfA9pTDcc24/watyLrijOZfewyt3o03iqoPCTT+1ctwiyr7oDqNW
fBSBDsVpIBjTAn1p33llHWC8N8XFQxdsDY03ScSMECm5f6X9STJSeVdCaZ0eUrpPaRugDRom33rk
sNAET5ObhR4EfqSeeIyZIwR4zrSUtxE5mOCVBgzet9rgY2DpzaSo7Vyw7u1ebQdNBrq50aMdrqBv
Z9dO8NFtjWFTOH1zFKOGqh35bBVPTdzIt0YPP2ZZEHzEpUvZ55YNddvAiPGnIKMS3HVW5d2XhRqd
7bK3Nzo74S8tWDshyCRBdWNX7MPz5PdjK7zxyiYArhtaV/5ofJVC70PTgYVVJgaybETvxmqptq7/
bR7eHN1O4VkcB0Aru/q6d197gU3+rs+upppkV9Evzv4+6CWODyxoCpkGkM2xj/U0a5naVYly6Pv4
k5WiRNMpOXLuoCOcCRPhayG2VtMZoqkw8yrf2bwbEMFBlzV7rJCi1TJjWWX6+85R8n3p4QPRKiSZ
48exrPMjCmrZJi/d7IhzIyKZUTTe+1Wq7scqD+/yoa3vIjlv9j2+4GgeIoIr85e8yCEW2/bQdl/y
ML1gQzLJyb4WmGt4q9KI7vNU9r5gTKeuTBDwz60OvwVsMnvictWqrnI/HypZvcdXbthIaqNv3g1E
IMChVJBPCSRHMyGXTdF2uNU68Htzn9e62tlGhRWFU/XekkdsCiKpDA7iSqJz0JJv4HHyNeBpIGhS
EDVXl9dVp/p17opdG0GOKs43YeCN2LHQRBB+QCwaHTgej+MBeNgEplFU9xtQcJXf+qnVZezmlhse
VhLftAgsk+gSE5YbYajHH2wvKvYibe9r6o9AwWxYtEgA8lwsTpfDe3GtMK1+Vu6s+rGcZIAMrCez
ODC/JKZM1kMyugfdto39gLrq0Rwb6woAtmIPaJcfu1p6wB3KxSrb1Y8eYKi06tpvEtrZ0waoeFYd
DBBbTKjOstOqJ+ylYJjEbv1Akh01BkQTP3lJiiygrv0IcQFAfPsxLnv10gn7iTZQVu+aVeGne0dW
EzIKCKqHpOcP9fSTLn6Xw8mUslL0F/EDv/ysL7FiYIlF7elFtJZ+ERsF+EjaAd5LF8VFPgl1AHxp
En9cWwU0KtG0lDE4V5b3XbQGWGBPsNcf61AeLq2btk+akYR7C3o4yvIMtmbaP4bePGbDhVqPQD73
UqyZ9xiDbRZ9XLcyYEwOprOmxi/H8EImR78ykk9FX9aPY/s6GH59jUYPsWHdDQ6kbfEp9lVAc1Pf
MmDywLMqi/JnXz2dFakWHHwcv1dLMDcL2436s4AuNZlh4uLjfZ4RT+/gTALYVI0e/znfnfFPg8BP
kYDY8jyZrkTVXTIjCTbmGK2GLLVQ4n3OASY8GdT1nr0OG1NnDOU7EdrrkQNZQVImuo+6xSrW2Ip/
iim3r5Y5tifREgcAMMrBNfmrln/xIO2cavBQEDC4exzfABLBocKiVQBzzahFP0I5a6VNMEWBZVSs
3gqPZCgtjDi68VToiby2EYPcowuBd5CFonCilP0NRnf9KOd6cKotj29VJNN0Bv0+d1HDCGoAVwsw
TnxTR/E9Nuqq2FHd6LAv+f29nh9fxZCYaShIVkcGVMGpaCyPzY/eqLuzqBAjW1tuQ1vP5gJzGWXR
HfRaSFlTvbnMEL9S3LssNqMHSkCbBjc0UEFW7G6S1Aey9Bsbu6Bk4+Gxz1TjIiCzJJb8fSt0xniU
1RTIXPFkSSLIvslZdevxSXRIsRytG7tC5nYad4OA55spXEXdCcr7VIiebkvWdChqO0XjchtHvXHR
h4x7lugShxgP56lfNDx8nGfoQOnwbcq94W45jG0OcSzU+rusbLIC6iBtsysR7c6zk4gTXcsMceb0
MpWk/NpVWnDXWH4BDhTx8QbEFJYwqf/RT5PPgMM63uef9CndKh97Pek++fbEwHO96LEvh2HXKj7i
8nUT3NVOe6gLXV9hco7Y0HSIIc1cpdZyd2WQK/OA6BOjmWEP1wbnoQBP5o3oqh2DzBiV+H2mO+kB
ahAWW0ZVPmSujtNxR916Lp2IdlTmv9ph2aUn0bYKEFTrZIoX7WpiKRV6i9NI5RW7QaaEohut+6my
c8Q80WMM4/bkUEH43FeTLgly2bc+GxV87DBUlvQxuP19Uj8pP06TEnJ6n8dpkvMPk3rUubFKCGuU
ScmAl6qkXsnUrYsc/xNZTUnbh2wiEWHwLhCX2BNOh8aJAWybXnRY+jzgiQgWld1G9IkFDChax9aA
1V1M+0nRp6STxahFEaHCQgEiLQdxJg5eomHZaBbcMRT554DSezJwhl9NcoqT8nA3Ob0wVwyIkGWV
3EjiVa0D7Fz63q2SVx3CInkNz//XwssiltfZ0GjPS49YZ3mtRSlFx0Abb+/6o47N/5iH4bGY/qO6
OYFS4LrM/2/b7d82NTYzXVc2VxHbqN8HrYsfACW2pxwC7Gr2y3RNNOsCvbXgTuK3aap9edOkfj37
X3ZwCnedXlmbxUATKtcJocT8ymZafmQvc9Sy2DjOEAkBnpgRGMUmQ4poRlaUXUmqwFEOoxKgMZU4
yipUahUr2Xq4Loex04ZrZm0LJwuuIlSMie4RrNA+LCCLLPEB1ocqgHOWC5wEfMw0fxkWK/T+Tiy3
dIuzTCnfLvfuYsuSoPJvfCfC01xZCm3HOkqB9viuOiVqUYBBH2MRMFW3lvJUE+nS1vOdZL2Us5bR
uVq1tEVpLJiitcaVtuJCYtQq14h+uzfJdL+acaec5lrbJD9KCfyb6BIlPXGYuuoKA6a5QoeAxtxc
AN3QhiVLuSVe6t2PkuW/6B27Uyr91l2gZMFLVGLsrMGQOYpRKxyLrReW+k40cWan9tMrxkYEKyOF
bMkqs7UY7SCQAcHi4+pNS7VlJ4G7MCgn0yr8WHnKjc9iaF4MRxVn5J4jWoVePYpXFSug2UlQfuj5
dEHiKfy/dK2TQWtMTTxsg/N8ij0TpygXnsUZWpTBGTGQmjw2gMnM+Kr4mnmCTvzzoE1NY2yKFAAu
nbIjmUi92vnPdld65X+eitB5lljgH9vLlUSMAjRljexzSxLi10uwxIVF27IGGSvIclVLrneOKmrW
jt7756UZTH35OESQAdX+1iqdvX8XQtExrlZzjFhCzLF6LcSNBWuQaWkxRQy+W1r0LQMijkzR10iz
td3Sn5OsreZXmSftuLOVBA1RkDSnECPEkzj7p+b/0vdu5f++lP+nlxFXvhutlhf435eJko77yT/F
/PHVOGoO63QYbmLWfLl5GWgAf7v027F/Wu79S30b/2ZMTJ2v8KZXXH2+Ii5iMHtFx3+8pn9/3bdX
F8uIqVXU4GewrL2MLH3vX9Xblf6H6ycxoIf3/6A37TeXfXMqXtY/t0t15PfKcgu2pEF6yqeDOOsM
I3nf/KcQETfhyU7i7I9zl5Al7t3V/rjUv5j7bqnllS5X++Py7+b+i6v9vy/1x/elkaQHBLoRPZ/e
+j++2mXgf361Em4qEUyFv/2n/8Uf/cf3FHc/MmD/9j1Zllnek3+a+//5fvxxqT9e7R/fj+VVLu/8
H5f+Y8gy8O7tXpYy0SQLIg9RlwbbO3s18ABxHdg9r42uwnsUXLkC7JBOf0LHtA10+yhLnK0IFH3L
aNeGcB2m0WVgXgEkKyOaAeJ2Wgax5p8LiqaHUs8aqT3cJMYcx4qq3BRaL18kL+3PUeZJyE9Ywyeb
AnedBuqLg8Ew8DlZu2+ngxOY9jmMLZTvaYlDAI2dTX8y7FMvnFSVKsmcZ3gDYLZIb5Q5WgSKKeQg
qEpm+WlZwJQ67x4p53frOtqIglqMD6jbO95rVSnmKu3G5q7oNP+VEnBBPTk1z2Ff+K+mPXxDrRlP
oamVhog5QDu8Fy1w8CgHQigSrVwbyUChGSRW9eInuXOCVYY+wS4vi8loCjGs05tT3fVKdd0DH/rZ
2y6nIpb0R4WYXIhgTACuEHC4gU4zKhMb23SlvfvRsxvtNcHMmbpQ/tTKkfehr2375PshPvClhpCR
y/Za65N6J0arvG/XQSQpJzGq9sFLT0HtZrom+AuKmspUDs2QeF0loNu/QGz7hviS8ujLISrqfjB5
IaTdFyvt15Qmgn1S4oHlan13b6Fge48JwyloU/3OkXM12GoS0gJIzVyXiBxhmGulfBE9JgEmcs6t
c1fXGKJO6+TtpCNMqvuApYdzITH56gKDwFVK7p5dhIGkLHi2yDxgcncm2WDtdEzP701HB7tXo6M3
kpCx/Mx8wehMRayxSzAIpGmapKORiQJUNDUL33b3wM7VDdLyxotpYJOJQYv7cxRdyf3oRSmkIIK1
Hh3dBBTuVgSnA1wZJJSMn6PDWOzCtg92IjgdoQ8oKLTsRLCu69oWFQN1HgWG2mwVp/WQhJVZWVbi
bYwEyF4EZ1nhbPRBVvbiT9BIauGnJHkHsXKsOtWGbXN1EHN1DWx21hrawZRw7TIKn4w/LxffpjY9
5+QTPjgmri0228wxjaQnRzKwSJy6fT2/hHpPzXYcww9aVwUHIyrirRj1ZazmJdTnj2IUCb2/YNu4
Vz3Lu4tTu1e57cONZSsuBuBS+dxA1jzYWofwztTMtFq5pol9k/qhfNaasnpuh2TthVn0GJbSqw7U
7A6a2rjXsyhbt7Xe40TXYUvept0pcswUy7HkG1qA0WMNTHyfTOD5WM1h7QVDF+7A+KOz4hjKhzZC
G2lUk/Ismo2mY9vALVGfPHTcIXvO4JLmFgDvvJKyZ0OOUAxFBOEURzCz+L64uyLrTaB/2nWISx0t
IlV/0MD4HlsTcSXR50MxfrBkr90VHhrdok8csgQ9qjpySAhNc0WcWpCVpzgeI2TLUmJALZ37qm3l
c+CE/uRw9jhqHdIWCqyLyDqpTcDH2TV7kstOxtFC7f9OHMRQwFd3btZy8mWosCXzASYFI+aJRlj4
T0C02f1ZVfMa9xmlD0wvP2dN9gmZJYR6BgMHniqrt7WnDzsqCwWsmdNyUKOqwr966qzd6ueIS556
FTXox/VaVl699q/Gb6MLru6f+tJJ9maJctoYuDoIUHXjI8Oj2OoZw8fxFhr9JmjM+BAPVbm3stp7
YOtvrFUp129ZLF9TeKcbH1z2vo3NU6lX0GzBSay1qBoPjZ2dYr22HszSsB6kCDizOpL3FX1KpiOF
yU/OqvKH8EFRrH2IzuAl4Q3uu9g9oiEpIYfHodS9Yi9ZXrJCRUG6WIbZ7vqwqVagruoavW04KvNp
llFlzts22tYog5ybie0izkSMTY54W8tptG598kkKoIe00++TNJBvoocUw2Ro4lug4QgQA6Uj94gQ
oi4t+nRLiSjPpZhXTBXxXv+WYgt5XWzvzRpfsQDMy0b0iUOaOulNs17wVY/ubcpYt1Rbp5iEP9uR
/hwih3At4rp86SYYqAEh7SJVXvmClh5MbzhASAaxOXczL3twlDJ7YNuxH0LJvNhIGoAFQE6RL93j
JAD5mFujurFyWdr4UzVwzPv0GHlgMHQ/aCa53xVQwnLrlra5tj2vu7Pr8BQXvf3Q2E4PW8JXt24V
xJ9aKfpYF1L34A8lbyXCpVRBy2SlSBIVo1QbUKQcvuid2+wNwDKP1IB9Xd603mh+tyXzhn0P8hvJ
VDEsNWTsVb0/xjYpCL0O0yfRB7br0qoFaog598A4ytKDFhTjWR4kfU9ZJHR8sByJod2aMss2aCMG
r1bVVSuc6iqQO9WltTptVdpqRyFksM7iIFd4BC5NcaZnVnIgK/2UFg0y6KKvNabCn6n1m1gzrN2A
K9kaQvVwHmy8vj1HxRHSUuKPeDKtnUhK1wjaWoeoMJUXvMfCTachqOHpkvHgxtIak6jx1JrTO1Ti
BrctpDhZSU34MvhTlpryrlr2/Q9jqL9oZqN+yDwHvF0dBwdkW9KdCWDY7O+xQu3vfZ6/jnpd9xiq
+8omyyNtbaJef9GS0j0NFYL1o3pGyBcxFDt/CmR920oVuIXB/Ky3Wnw2RjKVroftkJXl6aWHpLjt
2m78INXYOSh77iSqtEpTzblZm8jozZs4hxXr3ApDuWVSb4KjpeW5JTGh7qxAFOv7pW8orXzrKZWy
EbPEgBKO8qFXULdc+lDIyzfQHj/lMjvlHGDWixvH3+OgUb4bTrkas6ai/Nk5K6go6WMTIHLaOzJe
7yqZuKyVoPBFDk6qafopxbwzd0L91lINudmx9X2wlfRT3SjeVtXb7qiXLdWDvObnzM0g9LbpY20Z
+nPZ2GCrQL9ZrV1fax4rEN0GTWd0AXzzqM42YjR1cTP3x0LdS10dX9SiN1Yt0M1KR2LTbE+KUle3
GAGh5zGDtWkGRg82ybIPfld4WxtEyKaXa/O+R0dyL49hhkuxY+LSBsmo7quD0lXZ3iqy5MGHWoiY
W+p9SzzzVKRt8yGKS3J5id4d5TQZHu2On0cRIQfDg+F1zovs15i+QCo6BEruPSMN/DV2kNWzkna4
YjkfbuOqCe8UozIfatviaRMRu69J1X139M56bPGE4WkSEfJSNosvab6zcEhbKTgZPmvdcPGcTvmo
GKmyGUbNuPCpz+6QTkp3dhoAnPeRzPMyrK7yrF8nlRV9TaH0TMoK1c0OUeOw+vIuj+uMZH7Y7PJW
qR5NX8sRm6qtT4Nv3sbKhyiQmBfFTMIfo1F9hfmlfhgt29t0lH5uoYr/vFVJ8h7FNgQ0AnQafYov
UhNBZtcU4GdaeUW1PP/RapM8vYyE2mCgUpUnT4pcmt+NyNhalqZ8yZyuWOMYlTzIZhgeZMMqjnmm
xtsmb6J17fJBVRtDP0wMpFtQNtq6VtIKK6kecATgNB75UKiNy0/8L4NN4Dk1HthleWxaVgNrCEmg
NAq+9A8REmPPsB8t5A8CBOGKOtsqaEHcq9ngouaf2WcvheeY8J87pRDj+cEtQJl23g3tauDqCrul
EHfr+yIyhp0TIB/vuWa5L9zSu1hqnhwweHfunCwKj6bv26ciD36YJrIxci+dJ6wragoqwu95cRQt
0S8O3RSxhDW++SWKtHa/dC1hvtc2WyfquclWlvGcqOm6GJPuMZ1aeE9+0Xx1uHRGg5GVr5ZrDRjY
UTTtQb6jnPd1VPXkirdbfsMDxVs3WZXsRTOWmvwWq+BbTZ0U+xTxf4yd15Kcyra1n4gIvLmF8u2q
/ZJuCJklvPc8/flItEXvPjp//DdEZpJQFKSdc44xRJE4iUefmEGp8wlKSCtijCEkyqOg31XT0LpJ
o9m3Q9QPr73+PHZx8wsAnseERDBJ9EUpbMHCBX0EHrzrHLff80EhNsrRfnawZ1tZC9d1bDxkzXQt
htC5BMO9ATDfk2PzqbADxAXxC9pej7j8EvZGvHK2lK5JporJy4K5PKB12p0NjfCCYrSrN9Vy4L3Q
iMwVWWfM+/3YsGcOVWt0LVYVjyogi0cbYJ3bK8Z03sqKOfnejZZ1mSd/eBTliR4+GmZdgM5gkvaG
0TqlMAzeiZNo7/6ErjcjtDaHeH5o+rcUYpDLCNOhh8Jxww4+fh36FJV2f3r1rSLf2WHzVYRGwnCm
QNYkISMh8uJAgBqFZRgcy1BDlJ4qolzEWiLbaJ8Vp7ur5C680SSitSWfsZdVzegaaj/cW2UuPfmT
+UCfzr4UHcy/yN0Q7rJknc7Z+6xKC/1WMrOI1VQ8Tuc5Cp6QsshvQ+ffIovjmz7W89vRqK9KXDZ3
eaBYaJwqYNUV+VWunfShK+qX0oQyZLDL6zyU//TWpNwVRqHcAX419rEk1V4XhPGjn2hPZSUrN8OS
E4d4Svl/dn8R4VY2cmZIcS9xXGXaXQxFRZDWKMAtpBbfE0liy6DHt8lwrZGt/66UduQGCH885H73
Txdp5mHKu5E2kOrvU9qgpzg5N74R5fuq8i+6noynhJ3DTWEY1rFpEZAbE2wBFv6jMrOtXdBnJ6d1
HuOicH4R4tPLBpDDYABzAbjyx2hr7KwJA3o3QQJ6PT6mo8nvEBkCJ67i6913PTffpRqKLqj23bws
oMoN0AtRlW7+ZvnyQ8MA+WQ7PtRSBjOsC7svIZ5TFXh9MYPdLTAqLkwTe8k2G0I0JpToNLm+CQof
t2hUOf/MGoq46iEvov6X1A/7nP1n4ErFNz19AKdt3IjDMEbmDTrVDERx9TgOUJjP7RB6KuiSH0mm
7RJ/Ur8EZnlnwjPP3guiezD//nFObfOdMBgA2H39zSwtduoKkrlVN2lPU1V/Bzjqn1jLKaewaNzU
76OfKFwMbh+VwSFSI95nV/XP41h/TaOaIFIiLZ/9WZXgn0L6l7HmDCbGP6E1VdwjxFruiYuBQqyJ
r5pcwQ+ghtO7lhGi6GiN86Wr6p8tcT/fs7h/jGYLHFOVqfdyhHyNU0XSfW+2GVRs6c8iaY0vWhTV
bLZ955KgI3C1wvDFhpMYhT7lrQ5N5YHwvjeRq4aqYfGRtm6pFotHsX7YYokiGTLUqMnjw5SxapYn
1KmyUH4p9dF25chpbzrEO3Zt7huo1BT+IW+AcBQI2e1g/BoPi5v2XCwuTufniHTyI6yXvqFZ90Vg
Om6CLevg5BaLFobq5mErNJasH3bmDrdo6ZpQ+iE/BosewCnUpzuoe3vC1+Rq+ErkqPmNmIs1sZT8
OVVYs/HfdeRkNL9ZVIaPZvTQbMjvR3UMXfpbQeyIaV2zSv8xdH71RZbjcB+ozXgWUlaA9M0aJjNX
70N9x1/AwqMRHYXQde+fQ6QJHuoRgBDkfeH3kF1hMVXOq+mYFbB3PTtWke28Zw6I+6aOvmNA0z10
tfq7GuRGXe8E47CgIRYpwUIsaYN5mxdvn4q3qiyePDjSoLjvI9cJFz0PNcBE00/NflxEy+3Mimia
aXqeEjm7qlmVX5PIQG03qb6JGuxwF+h7aBOtCDwxPwRaAD4D4aCrX6kKxsu5Ooa5Mz37VY10/UJb
NqIqqGZT8Z2FJiBRrOfDXLxPDgYux4qwu1lB+Z6oWbzzg1I/i7O63L1JTcv2M0rjt3R4FKW+WlX3
iQ3HsN8VxH1AudGenZaoNVC0+a7PNMApC4cmMAz9B1GdLAT5pJPExCX5UnrkQYsncag1/Tj1sXIv
crkaNQckpE9piByYY5g0RcT3vqrBSZLC9ttsqISfaYpyNkLfeSmT/gGy8/Yb0WujB7hluLOnwLqd
pyzaBXabfLGK4CACm1UFjJVCoBAqfppF74Ke9r9rzAZNdIgK4wL48FWVIvUG7KS2K7Qm/J5K7wAC
hq+aHkl7AKjmGXrHfF9HneHWwCfZrOWG1yNj/VxAg/g4QQurS63x3FktS3qt+aYVBgGBal3tMykH
5My/dCcNoE+ZyiVrARu+LgHybZLmUDXhRYEh4X52nOatNMMbQlLGR7bq7VumP+RBXr1aGDmf6WGA
Kig11cR/mP3pucx5C4GZ9js1GCtE5+WsdFtFKo69XRk3aDPn4D+RgAKN8iQOigNVRRNDk8XasE88
G6jmLqjG9GDOiGOKOtVgE9cow/O1XDZMSnddbhL2yLejYYkEwx88liETEDnbXcArAqMlDkTVxRc/
cb6skhyd+SAVcQEcOeSVS0b0HiU+UhkQtr6LslxF0/pTSpzNC/NjPakA51PYuatO0j+RUG3Uav1G
cob4gXBMA9tlEu9DkBQHbSEtmIc4vFvqEqERe6U6JAdDoD22NYsAh1gpC7Co0W1PnJBkFVMBSzlp
3BGd1z+JlIVld005f1J/Owtj8p0lukgfyCwdLdeEm/BnlmO0k/3EfIa3OztOJRu40tRRvJ0hxbDm
qPi+1AVxrrMvXBQ6JCAwWqcTY65pRFx35vwA/fDAuAqr0WBAY6UvJ+r/PiGuUCP5Ie7jt9BqCSqK
Yu01gjvsKLJNpqqv7HfUY1XgTQcvuJtRr75IxNBepTYsvaJU4p/pv0ap6T8M0BOoybPtaOdIvURE
5h1sS5Pf/GR+kgLomjR/eM1nhoum1Xt4Xbpm72f2a1TJVglCMkTSXJK15C7P4/BeS8vmgW/TnaU6
+NrLPjlRtBwCtgrnyI6+iqIsrMpTqKMuQLukYwblD+QKortEifQbNS86bJXXwezGu0hAbYGkjXdo
3pAneuQCka+Z0dmOIcJZELlhS69B1HpKywbxwOAxXyaiJfsFMBKpkEDrpVM9W0rUH9UAhaAM8P41
XoLq7Al40SBNOaQFDN7ABNXXUu2t3ZDrylEooU1QFu9kC11uoXUmzo5LZXmpXC+Vm4YQeTUZowen
8JtrE6in0WogOlkYT7PRRws2TR+jGjpTWuyiWVVZF3GSqGfCcRs8B+JsOzj5ZW5KWLaWS50eLw4M
tV7j99pr1kvpoU2bFMUOvjrEi9lhDupyXxipi0om45XTGTdgLVHIXLJiDJOl4AAX93AVRVnQN7sk
tGmk1sI9UwANkpW4eZR7fcdkp95vTHpLURCk2n1pOcM1CRJPNkGWYqrJX0bWao+xhvStiDrWUv9N
am35Tl/ijnUa4K5stPAosqMZJRdxqTTCPJeDrnVDEERYi+fkVtZ02IW3fKa18454HOgPltPbiUjL
SgAj0GjLFlodTRxPNwYGtFdDYRCGExnbhZYhgIrDs7TK8Occ/FKsQvo3BTyo5RIScW1LTKwW1Hfa
FAU3qUUkltGE5XNWJDhJZzP42Qy/2qaE9+4/1+jZnO3R9K7v5LrQzlHy2PtO/ci2rvTQhWmO60gv
8opDRFy7nHZ0a2RZMo87rZmynayb0UFEoIoDTjvolRr5d5mILRX1BqKuDvPyOUQ9v2BrqWqNQQfD
d+pJErGgud8WL4FO/KlIRX9S21lpwCuhxzKmVbB07dDZD6VROKyegv57qlsYExr1LW7BT81dVLCE
NuvXrvYxuVNhtBDSgyMweByTocAyhC7eZEQa095BVNB9dYIZLpcuuvUyLbLaoMBxcGhntAyzNSOK
8U3EJ63QcTIttbaqra7bbhyV6VGcgCcf1b4UXcxSsxAPkZ7EelW8aD6nfaP1wFKX9yrKRVHUWE/r
qxdZgxripL5Igjt+a934oBoSzboVa6HI0cOL7yiOJ7Kq1RT7BiKDk1gEaSMa0voEBlSctbtfmR4o
r0rlzNepM56zVOrPuROB/E4HWMdAFRRY29EM9v+kslbG8VJrN6JcHLZqIpvFCQRITV552wkoIdOj
Fs2pK4hwg87v73BwuqsgqigTnLjMlRH+b6iORdl2wg4xtplEzHtbGUZb+TzE8bcCXk/FceXWftBb
rCsiFF1EqIuA9Qig3gW9yHtRJE6KcpEagFZA3wMM5AP9858rRJVMLULN3WpXS21xL63PD/UCXxO8
i6OfVhcNuuiN0lGUJ0KfC+414r9BsxH3SaAsxt2f8AvMxxGN1mOnB+O73s3H1SxJyLkXRIlxl3e1
fm9pHVHtpYKOkRXczkSRvcnhHJ+cGWCg3jsHFkjyTdQV9imfBvlG6oP/lWILbZ/+Vi8wgttWzNUT
VFPjI4tvOHuKW6mAD0ksSKzFL+Ebk38WCxIzKvVT4CuNJ84OkgX7nDM+IL5lw2XGXMFyElD8khVT
BxDCjj0mWTGxjHnce02DzIKWhtECQSH8X0J2GS63+Fb8hBHJ0iF1GFvEWc2p0mskZ0e9DPQHA2fY
yoA66Xdh2yi3vwlQyUrEONyKk2oKBfgEx9oRS0Hz1Dkt4KrUCWFTIwuDU/tUJI849upHUZK07TKf
w24vzklZBlGtY0I1l6IKnOpfGnz4xb5Xl02InQVnAfrPzVk6KFHegUjFQWIlPkzira69F1EIC1rU
v1SyBsDc6N9bv9LerWEhGEy1eB901KrrtsOiOGjV93VKx7QuQ3EQdf7jWpxr2kNWqdPXim3qzs+c
6mbukL8Oq/gqF8ZN9ZvHNV34C4zZye8Vv5OOlTWZhxgn8FcbHcgBjWlzLLVDNt2u6oZxjzpMB7FZ
XGfGrQNCdVfEsfNa6LAedTwACuEvglgJpSh8IXq85pZzIqcarfb6p6YgWdpy/zmnKoaORAwkQkKB
SZvM0RszhDQr3USAsius+66G1GphGheHgdXq7xogOJGohP+na/S1hrhou4e4wJKg7/lzjynRteuo
4j1UgAsAGEouUqwoL3XUzHtfGvMDBhAFtoipOhMa0njirFmOyX3f+69hQl0ZfcQXxdqLU6J6W5cP
cm+lD2ttBW4aDa7mi+x7QbjwEqG36LbWmJ4sYV+oDKCxSic3B2MB4GnLoVrYrIfQHm9YUHkiVy0U
1mtqOSmqYccbbwDR/66xlCdV1LlRjhTuFJW2V4UVbPQyUnu9RcDAZNffoJWb74wgl0/T4Lx0Uyrf
iSILtMK4M8LYgWovNhhvJqArVb8YDMpH1GEmoIqlLGd3ogPMUyHdssJ6FO1fFMH4Bnepit9n6zR/
uQi3yNqHRC0Hycu9L4/tXs0xzXr/rwtCf26etl/ZfvnPRVZS9KemYgDqs7y86CBBL43ZlxeR1WQV
yek8ajzcCTpizSMLxGbK9yYtb2egnrYvQ5hEMNR6BfDKbD/QA12r0fqTOo6qhTEymu8l5981p+lT
dmsP/VnGCHcI1IzHX2Z0MXuLyd+IlMytspqX/efEOAzdfc+AIWroKQRKkenEhw7f1nUcx+BAY1O8
WcarUU9ZeBUnJs24otIa3SiTE90XGX73foqudhNLZ0eGEDHSWB6PS1mDN19xMsfrYeDxKrUp7Avc
CvjesqI9BDJ8srtY8+W7bIGQREV8Y7GIgMpBy10jYK++S+VKu21kaH9Bq/k9YnzDl4Kh6VYHfLwz
gxT/cQmBDz4ECwtuUt2Lg4QA5ZpqW/VoBWAM1ckePZDY9f2UG1hUQh+ITFRCFGmxndsB3qrv2wDN
HMBIkFj30rwLx7p6VpsKmWdfLl8lVYu9QNfr98JgJ8hCt71L0ij0whZhhpiwN0I/OhqyPiH5bkPv
ieEIZ5L/dUIwaDfoSvkmlagpVM0P3/Dnq9bq8tGGKONASJvt2rPe3SWO9ZyYAIibsSyPOSaiXd4k
XhgUE5hJDkmmjAc5QvRclCE8NT5l/viSFrGMTwqZ1QogbiTFxBrKbd08sLYvg9jK98g/dPvIlpJd
JWnsNv0oXg9h7RxGq/dvJx/tc8NBn0uGRf0iDikBxPB1ZsVdAO5vJ3fZCBOP4bxVmEJcJamzOzXI
/bdYyY4QrQYgGxmCfSfciVqBjmWlB+3oagXij4EyFue+mIr1rA5gBxWmeGT5wD3qRLFdaxgrN1NT
1bOULL8EkNVf4Jv6ndrKxIm4WMDZ4rSlEkpHDBPVxUHU3C7cyrYqIgW1fk5IojXtO7X/Ommjiakt
4i5FZf53Ei8Uj2JHRNfOS/S0yIuqIiXKpKkF6PsK5Lg9qk5UXpxq7M9mW75ovqMetsePknD06gle
qrYgCHGUbnR1kfgifOEyLIH+2hIKbs7Gz0IxS4I3QsN1jEDyGCzaZcRoL1VjY+Tb8nFjQkmR59l5
INQBMy8KgrWMD1vAA8RNh1mNm3+U5dZ44vAat8SgXEplum/w6BNeWu1rPewgXevikxWzrosLYj88
Y87BDJhBCfIXaYF8/SLi1YlXLA5rJb9V+SRrWhSL+ltV9oXmaZRQDUv6PDs1S5zypBhZdhIvsGBo
bYFV8gGGDqcvoqbLa4cjIkfVKteq66TdDVGHj2Ap316/+JiibP1E2+ntzFYmUttBfJct+6leF8l8
8zY0/ZMOLQMaFrjz+cBbNUm0CpHviCqa1odOifycPDw7Faw0aU8MK0+8HbZnF2VB19m/LxR58Wa2
2iL16ZJP2Q9/fLtO6WseHjlCdq7J+BLrmj3vRQtoLTWdvR5c/w5aDaxQrTGme/G5MHbnl+1Db1lR
tn3RLStJJQFp2wcXZz5f59jOLi+BTEWBWhBXI5cyLta2gP6DQ42PjvacSc3siQJGovZ3Us8IbUaZ
5WXqMQuOxcVg7L7UuO9pnEtSHFCerT7mswhK6K6FjlR8n+11fejma3J9u3lt7nvH31vqj8lmsd8H
zNrLIV7eh7b8zt+yfysTV4gT4rItK8qwiP2+lTzgHJal4VefOLdrTxV9Uhy6ZSAQKUuAdkRedOS/
1flbGVQSfJbtzOdfEGfEbddfmDJiA+sq9oi0wwq0/O3tm4pOLD7sp7ItK1KfLvtb2f95q+32ny4L
HavCZBP0brSMkZGM5uTv5JLvlxYkxswPZ0o21SncFpyasoykuFTk15uIO/25fCLcAjW3P4UipfbV
fGy69CRuXsEYupu1vQTd5dqfRTcVQ9c2KXwq23ryVu9vZYWyIDdEUxQVt9uIsi273UY06S0rUmuP
3wo//dR2m7/9Uq+oMAYGr6nWwsa8zKbr6Pc5Ka79ULjOxJ9LRYUPtURyqxRGVT+vA/kgxtgPvyVq
fb4rK6/83Ps/tkHDWILCtmyyDCxidBFlIitS/7/1xLXiskRPd3OsNqd1WN0efR3WxfP9r6T4HpEY
yUUyINSJAJ5v24sQU41o252C8o/WA36Xg4DGLIawFIdaeyMGCZHPCFtcAij/DHEVSiNd+7oNreJe
fx1ul4l662iiyqd6Wx8TJ+LAkfBvT/I6yX/qx5+u9TMJK5Z8WR/ezH9MpVycl8X77EEeAqPdgONC
ndODjqGFNCr2/1msfVgehGKBIR5kO4intoIYVXFtb+LcOIiXsY38IvupTBVvkeg1sThrwlDeiz6b
i6RNePRJx/p1lEb960Rg++yJ1RYqQhJwv6XXi+q+070MIayqUWN/WIOuTy++Y9Mr0u+lZioWoOs3
FQtQkVwb8/alG2R5Jb8zT6LRQNaX7qQ5nyAP/fNGxD9eP6Uo/JD/8xmJ59PqeTxvjWltY3/WvOL2
4me31ipSokyc/VtWlP3tVqna6NCm7PRlby8eTlRtk+KfgGhY9gzVbh1utYodHsQCDlG8bOGSfnKh
T/m3W1Z3YiQSKVQjPmaLMMv2Zqb8CjS1uiQdVkgi86qLD6PmyY+wNNz1lQ37TogPRpFmOBP66vRh
SmNVzOy2zZJiahyLOJm9oSgAueJHcIk++LG9GJESh8Yg+l/L20OjPnQx6P1tjpYIZD4QqXgvKkqj
oezQ7WUfBJyaWy+zckpU4akB6gQjF7HGCCVEkflUNQ5Q8rE6ijFnrlOWMgUI8n3PKxOtV/Rsx+iY
jGbTZJ/fBV8kWOuQ4Cwzt2saYyeqKA3c/tAgMgGvB73m99tR2Yk3KQ6sheDOsM7iKcWXWYeqCYFc
WPPsZ1FWxZHjYmK5msb0MwRVc+a6Tx8mHaQMn/hP0cXTItwrcd/yII4nj+pFdJPa6U5Jh4lonscb
FkoZVjkV9c3iOzNGssfcCJv88rm355OIe95DcvENPaRXgjukfYNkxOy1yFCcYxlzHZpgqQuV7ZfR
cbS90UzVhYWevqcB/CMe/sOubl1Yfyhdu5pYbm/te2jsagmVwLLwZ822vUXFSvCMtO1JdK/1lS17
S9G2xU0+jUFr/xaFny4pJdy2YQk9InvxCbEnJG/EwtTPD4UOOzTqWPgOEZdikAf95WaD3R2msXzU
ex07EFGiwPZPxpA94jhzFbhsssC/NePEy+b20cyuReRYe/GrCZSei8fRhS79EJTsu2lBNJalc0Er
5RpGiXCfepKKhu1Jqp/1sNbWTeq6i11XFqIjin6+LQ4+lWlityDqrMlP50X2/15grNeIZoD79iAn
hX9souEAisxat0v/5+rD1Gp4t/PmuA60Gq8x/aduQ+O4tdXc1D1ihoaTKMKjznwixpQ1KUpFXqTE
wQwkKgUoWLB+HA66OkO+gZ6P3hj7beBYl8Gi9f5ZcquFWZ+TeizQp8X68ccOIZrJGJuB2yHtDWom
/dABt1FUdMp1PePMcnxiTMG8aHhOFo4n0SIJgJmAGqgeRBP+UVHSg+h+4ovjaXPVPrJPoum1c79W
EL+dYnTb5UU9r0tF8WSffvdvZWHnLK7Z6LbtmZm9cjTlA1FcD+twVg/9Ae7Kq3hscTezCYpj1v42
p4g7WmMjY0IKv6phrsx7S5rx5qfHGZ5kcf7DDC+ee50o194jZrW1O4l/aChNdJmfzVrftbVUnDbL
R9Zr6q6bldz9sCCWVRQwS13P12b9oQl+SIqH15O82AWt1pluAwvcqcgsJgliDg5pTCsUc7zY/zYq
NjUJb3ZQRgdwl+057p+rOTKPaaMftNxibSpak9WkIcCbFur09rtfLxokVaXCNr/srEWPED+MTOWM
44dgvK35iYb1uYk2Q/eUFf4OedrTXIcL8u4/VqsPb3B9o8vkL1LiLcoEervN2KKf+2fY0rti2hVV
xLD3Z6VANNKl17N3RnpsQTCsLUsiIzej00hAAfqRjMJiD7omxUJv1EMTd8Nyjw/J2S8xElR+hJBf
dNJhtNyJ2qIFh0HFqxX5FhL5BfW2LnHE730YdLZeX7Pc22VjoK4vSbyaJozaXZmr0FuLXb2BIWGq
knMPWm729FgdDyoObNFdtax9NvSYQJh17h8wIaBN8fXDkmsifG2fdLB/YXOeTM/BEYypV214GSaK
YMs//P2qum/tXMOQK9agolmK18xTXUK49xdFAac7bu/fUXAkxct8t5Wta9l2+V+QI6qrDSRXqp8G
fN77FDvbOc8eRJMQrUFyppluPXjDDEjohH4L0UCMSOKXzdGK9qEF0+OHXiOS66Ew3FStrFO2tBgs
cs6+Qv3mXEJfvCxgpVo+agpgoHHC7I7svL7u/Q0rA00ZyqzKlkFOfA6RUmtYGSGs/zOSrg8lzq2N
RknkeS+SolAcxFcTKQ1ftuf/a7eZ9Vh2xQ4P+BdUktR1U2dHek64mlQOBIXqPupbw39sdlbXSsfG
KjvVG6CiFG9mXdmJ8UivCFw/ieRqqBQff02OdhNcDP1766fDedvroXjAQkw3K/fTJnBqfUhZ5xQW
TWV+Bv+Z7YN0clMzI+wOk1Io/9LDlxGH52k6Gst3hNqHIALRTsSwtX5iizhcN7np9MX8INaAix01
XQ75cpghwdtHQfomisRBr2561ADOonoeXh2HR06XVfC49EizrRGbyF7l+Vsf3o71gwoEdBfnh77U
H/pWI7JFwq1qWcRGNMroKSYwFxYLQVqddOLBod0MXb2m8Zg4+vZstjpXqhW0M4kmfNBsM3noZk07
w7N6DRYlrijO56MvRT8JZjN3udRLO6eCDTggMAljvtXgag+KF7hTDa/V69/ZssSZBReR5kWBsQOX
n17izg5PmqZJR9OPMuC1OCqK2dYeu7IumS8jHKhLFqWd90g16oM6Ry4iof51nl5mDa28nLi/a5YS
7iQ7mYUaD+63Xpq4IYF5ziECsvicTL8a4qavZV+aV6OlrUhp3QHdjmBqtiPnrQHCuiPqVmaEk9xV
D7QKfJrUBA5VCoBittMtOtU3OZuHRoZcRYUFIJJknTgF496OZ4cH3UXOGO7nTjtJQR1/LfX3WQvl
I7K/5i4ZpCclCeCIk8DNaM0uz0vt3Qy/9CCHmmU9jIISUgGLUxNZWxz/v5ohO0J/Cda7r39pyMpJ
XqywtCXSckfA57yD0izwqjSudvN0UBJ1vsh2/BZ1I6CmDEkk+Nxlt46L4WDqenzbKyhXL5o+uWTS
VwvzPg8Ct5wYHDvThszfiNujgjTiLo1LDeHiID/ns/LC82iXkbCCi+PjeqT/FX4PAjMTR0LhJHBB
hoPAWs3vCTCiOAwpgcnVrPaeudxB3MYSte3255yDVECyPX11im9jCTBncgbrNWqqN0NtwY+2cfbQ
DiMRkuFs35vDlHt6ZDT7bYJft1GQ4Ce7GfSD10GuanVlfg+XmzcEvASUf2/U5ZNqC2FFYIXpTszb
ne47XmZqk2d2znifhorv+dBF7uwlK2vyFXRCSYiPepYytOBRPcTdFanTHpEf1WsSYFlAFzqiiUvl
oOZwSM7INlTH3End1O4U9DKT7pSVPRT00Zjsgi4xd9ZcAzOVIxcF3+B+O3Rgry5OnhGkxtetdHxm
7E8XzNnd5BsKMjxwufVS/YgQBDi+etSQKfNg74481TFCt7XNR6fL4xu8K75LWC6R1FIPHsFqEmzb
j36rxKA7xhg6xPt2INp2PUy6iVpscY1T1UBpK3pr+xTh7LY03MrOzomVIAIQWOiiolBCWL0U3ttl
0D7Oet0+NnG973tI6UROy0flNhu0c1bWyW2yHFILWvx6us4FcB7dGYnFDf4lNiR/nOfkVBfWeBkT
Zf+vAacoAWX2OVZ77QZC/OoE2b47jlXhAQkOEWA2mIPw3BwmmwZlQ46x0/1ydKVqNu6Nuj+aVtac
66EgqIyJ70aktkPpRyCFtGRvdminDuPo2pBVXn1yrS/ru9oyCvh47ZcCsSAiGdJ7xyhqr7Zh1zXm
xDkpldzsoCAE2mhkwSXUei8obelHUjgXG+XRCcqOVm79HxDcJ4Qg1GBmiqnVj3EcH7WiAKVrdPY/
cRI9KwUamtIc9KjWNTj1LLgGBiQsIFguZbetQqjEFxJ8KS+NExp8uKpg8vPaIg9w1k0QEEYlapWm
FFzSLvDyfP5at4rvpinggnCAurTSn3WjLl/AwwJKdwChlnzGrDODveX7mlt23dfeL1AzSpOvUh3v
ZXOsoOCIMAskXcTfdm7LuPumR0UEY4aPsoxPWzJNfO5Rbp7HCmJhmmhxTjK1QabIeQqz9mHqpvbU
AfLzBiQObkG5PVU9TmhJctwYP/+9qciSm3VExYLqXWgBGKexmsiegRBsm0iWl5gURxqOzxpEbvtv
q2SewoYPdBrhYrFvH9tlHdBAJYxrYYFIEARxsisgcA7xLrDiIeapt0hCJrK2K4PQdWIoP5XOAjS0
NEbiQDtXhbTXI/TececqeKrUbjo6WVu7ZkEsi4oWbpJbBk5xXp+SZ6/E1GdQy6N8Z+zaLGlRhRof
MbWOumXeNboPU2EDoAdO7chVVWP0DJ3gsya7s7S4fAul9ocCnO3GJ6+/svzlWdHgq/i7lc9gVrcS
3LONNBAlDlYqUAN/n+QubgE3l3RjL7SgZ+0/GtE9SMVOHWFQqBuvT3R2gUm564Yeg2lWMGQnheV1
ErBvCUBAn1aqq8uKcVUC891xdOMiNZVxRW38Vy/HzcEydXQNE0+rIv1UZ1gT4ujnACMz8hjZu1kN
9cmYrpluKwcdBRIP9xfdlIhnF8SRdinVWfVa+ZqWZesxHNq3aad8j/oJNoguJnjNb9J9URfxqzn7
7Ddw/2PHUHCIKVp5q5joV6eKfSaMFZuFNgUXCzTWraxIFRLyMB0rPXClGVhLhllIVZ6mhc6m6+r7
saiUp3wM6guhub8SCCIKwxuBXx07U7pXsm9VbcqvEOtO5zArqp2pSMMxUTA+Gm1v3lnLIde7x7qr
bgo/VM9NHYLqSNSJmD75e1kGFjAeRdt3Oc52SDtduU5wlBMkd2M00EAYUkzoZh15FZr3XqpB1KoV
uePRl0HkGua30DC/F36QHhInV/aOYg8HLW5Ps1kWntHrIVi8YSTYo612djY656wuj03NqqwGxMdO
7CRB637LYtX3YnW6pubYooiddOiFK85ejmFIAWbd3lr0xFMlma9tX1WPZihhFhrVXQrMZi8NqHvN
rfqeIN7KzDYRO6kT6abVSbOnHdSXoTWTU5BrexXLqBQY6t5J1edi7OcbFVEoNzVG+TEN8LP6hXqb
1wg8GLM00MIQvUvLIbxY6k/oiKX71kh99o0y3BuJPDIL9O/AZsH0RvaF0HI0EP4cYruca5aeFE4O
nEncB1D5/JJHb/4w9a7WxPIh8wPt1phQZW2mIfPs5E4OG+c694+lTkxuA8yB4FqsNohO7PqKLzSP
WndgSZHmUwuhvYZGGtrCB6BX+OwMVKf60H62WbsWEgbRqIFeRtVe0x7B9q4f7PMie7kjnkCiEafn
QpPvpdqqd2klla6BUg5fJzhFsjfWdLsZAbSd8j+cfWlznjqX7V85lc+Xt9GAEF19+sMzGNvxPCQn
+UIljsM8I0D8+rvAp/vEepP4XlWlngqDhRDaGvZee62GvffcxDsC1rNHfj9kPzs/DWtEvVRfz0hN
IN+nYOInhVLOOcSh9IGkElSi/TrMZrTclcFnACT2Pa8QKYHe/aEcoR/sthgR57o7g1YIspug0YXV
0WkOJbF94dX3pM/0oYRn1g/arxnhoBFCksouaMZLB3phHYuQKyzajwV3EYSuiouu6eUlJO8klK3y
4STpwY0D3S7AKd2pAe7p2MaAuem4vJRzhwTrjk/NuZ7Yo9clI2rCZ6T6i+ZqAcb4LNE+IPRe2d8T
Irr7HOtet6TZ9XZqxHoN9NyQP94ujk0+3UUeSH6SEUwNQebs417OcFHhL71SL5cO6e74rLp7YJ/Y
MdAxVlQBkjRiUuUndeNA0wQyFO2sojOMaHgwkPIrHt95r6bZveqzCKB+2YKeCp/vsN28nWPkIGYW
AAyKLDQQJd+ywenOpNcg6jsUaHKvH0DA0WbJYYi7r7OowK89B+WVaEff3c1uDCmMOrv74dz2X78o
lnOW1Ofb0fZnMHJoNAl9AVkthC7GaQyR6ODeCXeY7/zD9v/tx4t78OhOcN39c64l4i8VR9lFAAzX
XZu6M+hHp8d/bpjGIT4UHQi4/jkn1Mk3SKUDPD4CAy9dNzqnQf4MIob4DkCo+E5BFfskRz724Z9z
rGuRvNYDuFfRIgUSrJPhFMn+avuLpWbLFdZa4Xa0/Qz9BK+yphz9VcZ3QsoD9av0ZuxAx0EFy88o
clzu6qhgl0ro6+1o++k9cNu2yDo43Q7dKtNX84JKrvdT2sb3g0LSAhSY/XA7h2wCdY0UhhCr+PUO
3KZbKCkhB7d+uaMlZXfTcyiYvZSBOwDAVgc+Qet7O1dUTnuoSic6tup74yj/Dgmh/l2gxvkoy7SH
2Dv0ZoDIn6Gv4yS32y1pCWbeChP23h0oMObA3170FZa5Aki3O9pPCOZA/2y33fzyM00riXgVnTYx
cq5rxe4nCr1lLALGvb8ezn6Z3jdZ6E6C3edYz9y7SxfvIYWhzrYbJmyizrLFgXj3ev92C9hT8ijA
hjee+VkpaHrnNEF1TjToD4q8S++y9adZoaUdL2t4qnC4/cgEO9QWsMpzeMSaHLIyoNJAwv3o8noP
QCF/aCDesi8ZxYqxq9gDFnPT0SNQAN2uooGC0zW1fl8HC3uIc1Ff1nPztN0LiaP5LmqTl2v59M1F
s+glaSHpLfKLasi+52BsQIJ0l5x3kd9fI8RF7+csKY8JElkLCJ/sM92o+96b8mvHx4Z/Pdp+gnpV
zYya6eVcFHOGBFbsPSIKPTK5/gy0PkHud3bz8lcQRzpigNbH7aILWd6bFjrv/xSpgkrsgCclZ9s5
qHrp82Rl99/+YDsXjUjwT5DB9XKHRHiggkzlcTucedrczhGy3dZaVpDOvC6d9JSqINsL0OedKcLd
+2YAJN5l2Jh1Mif3cHmR+zlA3xrZcLudEqmA0PoiynD7g2gW48XI5q9YFJH77VSRBZe8gWFsR5L6
AgAmZzxuh6lAY7nteGzr7LSlHbkMeD/d8WkG00dDP2FynO62n0VmUIbxBrJOmH+fawK5X2qS3rzc
oWuJuAJw9gyxgDDzQUCXKEhUExIlz2y83BhTau1+RWI2+4AGkAeHV/kVbz1Q/CWEhEjDHm6dASpz
9UCDz7pNzviyNN+hXH0+V056OQXZU7RyMQdYZl/4649o/WjXIqv4mjHETdq27u9Vk33SjYNmi9mC
Xl6BiqMVBydIk0OF1OSrfLe5CJIOLB4zKdsT1+Hdjnulcyq7fTXTq3YkIJPr0uDUv1eqPAbOZ+AU
+TXkFjsEaJFoPgtSf+h5cAbbjE/8yGl3Pogdxorc+RIEFcNTX0DSaQJLF8ihfbg/EnlbjSB/4QFr
QA0dB6fux6oHcDh2Dxqiyfd49ZOOiPSmxvi45PQOAE99QPJtgK1jMF96S0uOufbAFLJke5mw/POY
T+Jk6jK4G+oK4VfPP0JVmUDEET7XYU74e4ZcUdalz5Oi7nnc+E+yz98vdZAe6bIgg4a2xcdYhK6k
WNtBLKuGF3gfZK37wS185yTJUh8x3zK/HlLnGzIewSbTpmD684GxTJ5gG/RDHc03XLWPnJT6oe4L
B1qK7ddmLt2zfBWBwH4SKptQkTwj/gDKMlCjYTGq6C7L8+ymQsoYMNtu9CWYziMhQPUwFuXLD4Fw
cOvM4BVLm2W3LacL1lWQx0C4MJ2Xh4mD19CH+Gs+V9kVNHcyrBBFdSQD6U9OQTKafvNB7rF3m1Rc
VyDJWAPAAsu25hvTyfyh1/5d7nnxN1JmHypPQl6qBP8XUksQeeBt8p60c3Tuj11x2vG5uQJVe40I
Cmg4sQ6N70npVfsUAOBPge88+mOzfCcgnvFX5aMqKhB2BjcB1N31bsqa4lG2mh+WNOlPwSRAdh62
BhBkbfvuHNSDWJrFLkRJ8gaagkk03qhRDQ9DJIYHvaaIiXK8244KWmFLmrjL++1wpqQ5NrRRJ9vh
BPGwswIZAjs1VOohF+uEhvzRf0prK+ckp753s91PUl9AotZrwNWHR3k8L0+SKZuP22GA/NH30NfA
3nG9mnSY+j1Pg7sIR9sPdMauJJ/gQltP4f4BOQIgqN8OxTAhJQ+Y9sN2CCmc5SKGB//v0vySrzPY
dm2rn9f4HxdR0cut7tEkssOI4PvLHbrssAsPNLwU66NqzBdXhVc9bkfDqONDwvNiF+souR6hrHYN
0EK+K7OhgtcB57afbIzIgegYkI9OOAeNbHroGrrxNcSBwbkPBtVrx3Wqc7/lN8b57TBBJqo3Lvpi
HOAk2G3n4nHASgXA9pPt7yfEfoCxD7KjGtvgSs+tG3Yz/I4989Ght5PbD7TldqMLw/7nFByEwVUN
QP1+mDP/pYDt6naBITH+rCjGv6BKf+V2zYiNFa0ZIuiJuBoS/aClu5z9cE4jR+kEO1oQDqy3VLQT
V6RP8Cc+wA0+1t0XL4fYnUCpqJyS03X6QRCo9/aAdbTYfa1/w/p6vII/fzvYfkD+g4ugJIHAnB4Q
cNmOt0tU6/J9iowkWlJxxdefl6IALi53EyV+uJ1U4OdDfno/nmRtsVyB6ZaeI1sNEqc42k7Rjp7G
o7fczIk+Q4plC56diT8iZR/rIOW+HEHOL8SqL7odkoA/5l520i6ivtvu7Eh5XIp5eTlKdXvo0yV4
OWqAxIVaVX2/3Qkl8F23dPo+jRrvUVFsHLkKXq4V3TcaYXO6BJ58Dzqg5rEpyYmfzOS2mGT96CAX
W+VZf71dAwUpOMqgnX3ZFU15wnOEG7js7mpo/Y7eLqXAKTIhge108h5hAASoi9g/pGNzny1QteuT
hd0B044dQ+aurk/dnYKqotqD7x/9H12vwObulI7wq+iRxDsmIXTEmro9C5TGFMhccYMMJHLhzf0l
W/Oncy3j82kGd+d2SOqaglZGYLHmAeaRQVxwBlHNHsyK8pAAOhrmoDELHf25y7r0Kcb6bw+esv4m
ALPgDvn8OUgI/SaEAX2QPTgFayerjg1Z1L4q1+SWqnrfIF8cbEvgBsnuW6K8J/SPM2yqvMeRw6cQ
Iz82KXLnIwD+yPODVukyqyqFT1nvsitJJY93IxQiO0nd59xxLoOIdU9lkP3VbjRkGrpZfQm5PjhW
2SmEsZ4gXnLnxTQF63CbAyNA8uuYRewyaNCx11PZ+rP9T7oZC5EIku0iZHqBVSm6RwbXzpn7IISa
9fIw18PNGLT1lwyxRGTElGTHQK609wtnAJseGS4o7fzDwnyQFvutBmrQSeGd7z76Irguo1CUeQdE
DH5SiEohN+lQV44D0S1W7ZOxvC80kl3qBvLjBVcnisjmWGLs28fjNJ26VezvG5FREIfU3Uk3Q7R2
qqLksRpzcioo0veFHnOIZbRhUar0KNhZ00zdA4ilMMcokFaCYvV2OxqC6INy5uFK+KJ41ClooZCN
hITt9TB3ErXnZNZns4YHcogxek6F+zHKRxZWS6keKcg8jj0THrCRk7jPQakLZ8e6Y+6AUR9vy5QW
D3SO0zD2x+Ioiv7k3R//8d//9TT/Z/xcg5tVx3X1R6VWbFA19H++Y/zdH83L6bNvf77zsIrnyET1
GcQlfeL6dL3+9OUurWLcTf4P4szItciS9FT5+mPhivONyrRdXIkWpHO0w+RSQzR3PZ7jpLpY76Fp
/Sn2FsxrTUtuYwz8h7pc3Jf/bedqXkaAUeBqAr09fEmojm73gawQnMDIdX5h29Erx04D/ltszbzy
dOPX2X6weMCio+zvtjt6KXbbi//Hqzfvt5Z4qhuNOQ8ZtK8P//uhLvHvv9a/+d97jFsu06eu7uvv
w2/vCp/rqy/lc2/e9KpkPP3v2h2+DF9eHYC+Kh30rXru9N0z7H/4ny+43vn/evGP562UB908//nu
Ca73YS0tTuvq3d+X1i9OCPuhh6zl/31xfYE/351V39Iv/3b/85d++PNd4P+LE48GrmTUA6CMkXd/
TM/rFSH/hWMSSNfDVequV4A3GhJ0OP9fro+1bYCxmwcCgbp3f/RIlcUl8S9fuJwFEpg9DknDgL77
n/f+u+e+fLCf9+TXHdmhhPtcuoS4rztwQNNR9MXsHwcvQUR/WbT+mFAxX/3QDD8xlF8U7wavi898
J9fTXGHZj0hFdzeJxY0f4nmpv/++fPHKDv+3+q58XX4A/59UORTPA+r1y21DymCjscOm1OVwyIFW
ph2iN6z+Vy/jv35YL0CTOcXVukWF1M1OQpWw29VayM+/f5m1nH8GlX9eZn3JHwYT+DHdJgu0wO63
4ZeEgN30fnIzV4Bsd6hmsDsv0P0pddvc/f6Bv3oh7/UDG+k2o78+cFyT7M/rRCFDn/cqSY+/f8DW
jX72SuuTf3glCYJHkCUy7wgtLn86F5qBEaXJe5pceHmSUezUPPKQ5YjN7TrWSi2wZoXm7okLrp7u
1LIWsOEfa9EgLJojpgyEYhyPoKOgMvQZ+Q7K4HbCiiSeVue3hsu7nmKSI3GxXomZnBha5he/r8Kv
Wpq+rkEBcdMRGu9oB0m9Pevq7z54dd94v18VjuHjx9cD06iYpB68o8Y+/S/kpda7aFTZtV3VjRGi
kFkqetZBzgHL6WcXw/0FnB252tsU7wbGCFE7k9e0iecdi8EfP5Cp5eD9WHyr8ccNjPGhA31Jg/nR
Ow61syxHUL2O3QHBJ4QH7apvjAlYXBCpAYQ8zjWHP10LMXO4eWBQB7sHGIMCzbRT1X3jhFWtfXEz
1HJx7n2Hu7HlGxiDQC9d5U6zJ0M4y8qjjjlkj+cUnIFvlL+W8+9DwDaD/dg7QcnLC4WQfVg7oASG
N4g047HAChjM3mnCA8vHsNdGwHgdyalx/BAEHnQ4rUS90s+DOHg+NiniMVa25mLSfWVrbT22EeRF
ZNjQfHnIO51cA8ASPPz+Y/+qrQxLnvJZEkRGgpA60Doo+s5nFzGETtuPuSfz+Y2m+vl44QaGRScy
bnLpNzLsCq4B7Fnc6yAmXfGyRny1RPxxcfyL4qVp0VEK2gaoUYfKB4J/52Yz/ySWunljTvlV8YZJ
q9GvwUQjRAiC8+VhKOLyyJXjN5a1NwwaVLaVBq+BBKJ9zPENwHPgAOmm0+WNB/ziG0vDoHNokkBi
Hq0PBGpbnXFRgKW3XxjQ0blTVK1lM62P/2Hm9almPQHgLgSKL/3gI+0Nm9241W+8xVrbn1i1XL/O
D8WXwQhPnor9sCz6NroDSWCrPjAAllwk2CK39BZbKybOrMxCGrYNenwWuKAnDxvgWtLTYYH0Lbhj
4bDaMRce0Dfe6Vc9i75+pxkOGDFg5xyS1GHsBLRK6SFDSvRb8/TaQ3/WZoZ16zgDo+WErtVGGkH2
LGY+2F8dpJycx0NU5kfAuHX1V1FK9llVkDB+o/l+sQpzpWHwxRyD8RqBvxDZdUWDUFAf+Vjr5wEW
enKYMjCWIYa1QCkJtOPlST4v8PgIPrH6fgRXv7IbO31jYNCRcHyZO9C38R11YOnkh9IHjvT3nYSs
zfiT5vWNgcEbhzltaRuEDJHG+rgQxLiOIAZZitMmYL6+jsGTgpgovMGnHETh3tXMwOBzSX0ps79k
Tj3vjar8oiP5xhgiq8xr6inlYeNHPWQpluC5mWeQ7f/+TX9VvDGCgEBSEA3/a9gBCR7GA+FwKzMZ
f7Mr3hg5FOmEzLIYfppmlp88zKpXveuUduOSv77UDwMH4tkVeMn9IPQK7G32cC6Ba0uloO54o5f9
wsp8Y7Do01Z7dEZYf9BTRME/03XuVwBrYXGgaQI2HomISA1EWLKJnxpEvqnlZzGGD0RzQJ4Cd3Qo
ZFSCzwsEPSUw2hxQP7sPY4wfC1/yVokOfnfojxzhZAM0QNTOwa50Y5AQUQCEQjuvyfnxEC6Vn+1E
12RvjEG/6LPCsH2gHhNnxvwQZjQtwUNNQNWsa2rXqYRh+tgB1ZKk9RKCXgi87wn5WMX8rQXsr6pu
WDMRTcVnCNfAiaiHS6UrF8uCNgELr1XDC8Ock0wNDev0EjrgdQNzHmDSEZM8tCvdsGbWjF4z5Ch9
iCgH2AQg0L4EYtqudMOaZUUXOfr4rM5AV8FEyAaJ3Od2HV4Yppy5yL+ZInAjtiQtTvqgAle/h0z4
39d9bYGfzBfCsFckQiTLsiIiJ8d7xhY0R8bekDdVOEyIOf7+Gb/qO4bJMsRaqyyPphDpc91dAKra
I0EExmprDkrZ12PpgMwJPi1iCmvuiTOJJNZDpivL4cYzTJYMZRHJJUO+Vl/w92lR+pfNXNhV3TMs
FhM18gwIG0DcnEVk33kUtInJnCcHq4b3DKMFmL7PnQUun6ZK5/N8iIcLFUWFnVF5hsnCY+qMRGXD
Safiqb9nkyuLaw9qYYldv/EMqwUv9NjGI52xJFQLYu7eJw084Bsd/xed0jOMFhH4nEsZAVeDsC1w
poA6IKtAWVbdMFrWZJxGmRzR8s6njmJ9VwVQmbT7rIbN5s3SOQ6I/16qzimA3d4obKtuWqsnI+Rh
kfEInADYbdfSe/uGMaw1d8cmKgD7Ps6QbNsrmaudEGBys2oZblhrwj1Zu9RF6Zw+A8denMQpAnV2
hRvWCsGjQqYxCg8WVYaQhAF/PtgG7dYG3LDVeWB+VGggtb0hmnYzGcGb2USDZd0NWy2TBgTrzFXH
CqoxO9BDPatsIZatbthpv3QDOA8ndSzzhO8E9z45I4CSdq1u2KkbeR1QQA4kmlq3OoA0/Uuvlt6y
cMNMwawxZ1gJq2MmgmQnMvAtqA5MmHZVp69nJiR9IBHECVD1QJHLHgGTmwgKb+d2pRt2OitOQQGJ
TOIFQo+IzVdSeAdncGRv2WcMU4WoXVCqJh5DDd5vpH+yxgubiQ5PVvVnhq0CpUa7ei4xsyIz5DzI
IBAIqLI+2pVuGCuIzSEToz0VDgH7TDJ623N2a1e0aam9zkqtnSFMkeuA4fGTpr6l25AZdgphuNIn
lT8AGw6ch0ogoQacr90HZYadVnnvdIFUKnRS4FuKDNqXtHXtOvsGEvhhS4uA7tT0swSFYjF/SzX5
SL3yvV2DG1Yq0yl2MF/rEMX2w26hfSIAX2ex3dDLDDsdY08lOdIYwyAI3L/4gHFgBwwSsVtprIHt
Hzf7qi2oW0S1CkvQaxzq2f+apEAy2bWNYaSRTJE2CHXA0NMdJOjKBlXP34rF/mKNRA0TBYAaEGAH
0niI0weXyJAnl4UTNR+tqk4NE6UDBZa1S9Edkwgym+X0ly9Tu09KDRtdeB1kUZIjgdIbGTRY5k9F
K2/s6m3YKJ/4PKUMZYMP94Erfenx/tKuaMNC6ymKQDISg2M6chwwckcX6eJa+gdMmA4hDRR/Ied6
BMLiutT+J9npwm5ooYaJOhB6wWiONimS6hbqwydRmdiN5NSwTt5MYNOEF/9YL+NpN9H3yFy0a23D
MBuNxIUa6a2AgsUXsp5DJLXZhVypYZZpAVy3Uqh0Uz5OznVkufQnhkUWQdY1QJ07R57kX7s5uJWL
sBumiGGOEM3LZz2JIdR9Rh4WDZLrTIGawKqtiWGQrIoA/oZwXdg7q9xTlZ9CJO8vu7INgwRfdu8B
mOYcvRSLW8cVXwDft5zXiGGS6NdtW7iYkZNUQNey52C3CPzRzm6IsbqV/egPECR1jl/rAhkP8GHb
NYlhj0mctEDGa2hpSMA6JtaDDKwVD3aFGxY5IeSldRX1R5I0p1OBKH+LfFbLjmIYZaeUiwggCpeF
d8NU85RyJJ/aVdywSuQ8a7eVATKtS3bjoexZjZZlmyAvMqU+YzOB05gy90LJOAN5A6g+rGpuQryS
no8FVrPOsV0hk6D+eiwgKmdXtmGac6D4lAcw/JmBZ2Pv8khAghzrn9RuZHEN+2ymkkeI1AxhzJsv
zjR+ROjh0a7uhnWODOKkgqFdlAKLTNADGDo21K6fu/z1wm1NeIUzeka95/lG1e75PLaWBuoaBpqV
vsv9hIGZLmeXBfCHR+lDZsGuVQwDVTEylJDLN4RuU9xyp9hnXWK3QnFN8/ScSses7JGK6YFlqSTd
nvDsu129DfvUCCf0shx6oBrEp7ifz1Pfu///Lxpq5SbCChI3US6p04WaFFCdr/0WqX6ZDRxjLd2Y
O2tvqoIRmKEQ8aPlUC01ZIr6t1AGa3czXfRr4YZ9KsT484RMHZLJ4YLa9apzoGrk6ju7ljGsc3IY
BkWu8EVH/a3H8m3u5Ve7og3rHDDvJKAh7cNcxHfQnkB2eGnRD9dGMWxzjGQusoJ34TK2yREa6fQA
3MiTXb0N40yRItR3M3TeAogn5lxfQUj6jTXn+uo/+5iGaU7gxivGxkfeZTmCbrPzRXbZCiQiTxnY
R/Z29TeM1MurucprrwuLlH0uEv7RaXKLMXFtd8NEZ0AfC+FHHex/7E/HviNg5uA2cTqUbqKmYpp4
accoKs7Jx3KEqjV3mg9WjSING03mtsk7EEeEHk35dFwYRFV2lSyS/GD3AMNOeRLHUq08Qcvs3KYl
fUhbm4342i6GjRap12K3jKIjHdyCNOo6YsIiBrUWbdhoIXVUtitLC4ugdulIOtwSMHFZQH7X0g0z
pf4qYZ6iJ0buone6a0PGrVBqa+GGmUJj0xnmHjnM1Qi+JHf0QZ8U27iG18INQx1AD6R4gCbH8Ph+
1PQ9+E/sbEga5hlMMVgnIHUTQk+s2vmLfh90qU3QbK23YaABeok707wLST3eMNJedO5gV28TutSl
CE2IyWnDXsiPUAu6LfLWYguHWpuwpQgqtHncZF0o0DIQVo+hma5LaTcemlCkgWWtk9UBUrH8pN13
NL9VTvBoZfW+YZqui20WtL3aMIZWabab4KU4KtcRlg1jmCd06ABJy0Amx5CYuZdKiLsidRfLL2qY
55h5AtK+rA2XoAP3bM+vMJPahM7Xb2qYp3IqWXtgZwr7OuDQGq+kzvsEio/Ii7Nre8NGgQl2g3iu
0PZxMkGlCp6zMIp4axNEWN/AMFSominZgZUilE6ft/txasrvCoKVNnvGtXzDVklJXT4FDrI0E1BO
lrHIdmgh78SqdUy0ke/Ps3RHtwlVIShkfAFmZ9j87uxKN6bToQD8rmcVmKpAnADycOSIfsn1DOlK
u/KN2XROO9EhHbYJ6yQD0+5QPs4FsZvzTLBRQeupdEAOCelM2ZzqHvKEEwjqT+1qbpjsyEamm2Jq
wizylo8umL9OuS+R4mpXvGGzDOOkRzU+a1CBluDEV5KBgyyqwVFr9wDDbhGJy+sK7KjYb/TTWdfJ
x6QtbBzz6PIm3sgHTyDwxSA48/lwn8b97ZQP93b1Nqw1jkBTVRRxG/pV8LmqJwL+V/4WsHZt3Z+s
202UUQt/uXRU2YSsy+RnHxGFU5WXo12XMVFGg+vMemFgnoSlQrIZuJcdWGv9o1XDmDCjTjsI0IMt
LPRGrXYeac7z6i0I0zZW/aRhTIxRm87A1knk944ij0FXV1YZBhsfPKd7KHfEOXhP9XSvwIl0xnrm
iHBIktZ7yFXutzc88PruPvBLcQrCvqE+zfKKC5C0pPDEx3Mr3Qmcf1nbPU4tddTe1W2Vf6mTBKyA
AgtLeiAeHO1HUD7P6lAQOMlAL0uH+Uy1jsxC6oNe5SyqswkUqS68CX85gPWCHpdB2/GA1HCUORXp
sJzEbZBA3w7KhOqkpHReIFRRsurz7INj+mbgwsm+9sRr21AuNBhBFoH3PTTQnj9m7gi6l8qnJEfS
tx+r05jUcXAhZIUEMRect/dUBtNupOD+b9K+gwxvHUh9MoGpmB/GjsfQ8vAnDgd2kUCMNgYnAfR7
xgBCb7JLAfAv6xRCxH0L1rCTggy++35Ba097D0TAZ8vilFddNYK9lLvjuIAdE0zM9wXJat9uFWJC
vcqZK5ErVofCS2p4fZwdjVlgN96YMC/GI42FZNGEiSifweF4D85ay3obY+WIMMxcUNTbU9CMCIpz
MOhaRBgxkHnGKOlBzUWDkKaBImMw7yIHUoZBAcYDO5OlhuvRjZmAAm8TxjTLIMzafhdZ92BXtjFO
Zsh2HSvfrUOlVQMK4Dk9rdlQWg5lxpomEamrKir6MAY34gXH+hWwfzV8sqq7CfDqyngcR8ivh7mM
1Qew40JNoazkYNfsXL5udqjnDsgRCeowgE95B4XRi2QB069d3Y0VjQsT9rhsQC9cNxGYzd0pC8E7
k1rucrixEyFVShYHRLOhiEtvPtK+UuBjcry8Pdi9gLGwGcp2iiCDUIeIU32fGn7ugUHWsnEMS23U
1I2t9uswcQOAyIYeGtJ7FmT0u13dDXMdIYfCRoh8h0UbLBCErVuGALuk1AaIgfGAGxY7NVVB3DnG
AsElfKf8KTumYN6xsypu2GzjT1G2xJjCEaLp9oCTiX0DStfQrnEMmwWxve69tKqRXlsU54KNHlhT
207YgPvRNibUq8+qGCimGsNwpfzzpGLuZ+xptZ0rmBlG689lu5SgvwzhyprPIh6p0HcH367TM8Nq
KStUkK6zU5aW8R6K8ZDoGaBvbdXyJt6LdGRWM/bJIPKp2HMCqPkzOF1KG9jn2vCGxXqUVVkCYoHQ
E+A7O1v5h/duNE3eG6HDnybVrQ8wzBY5rlEkoFMRgg+Wgd0mT8d6H/kVhfBvXzsPyDa7Aut3kR2w
isuDPTQhCnGSOJ5XW359w7CRHCxclWH9OYGLUO6dMgMfRZlUTWG3jTbRYcJlC/Ys68gE6vzofZmC
DjTUrQZbuV0fMGx7cVWHNFtahYyRFKJCUzZx0O7x0XKBxQzzFv0CVjaKB+iVMytZ1EdA95+sKm9C
xIqh1EOglipsuqrfzzH7vgyeZcVNhFjcLlCsy/1yJTAFRVoO1tjezgVgAsRKB6zqEwhFwoGP/T4H
y+UOWSR3do1izMRDUnQxmcYqjFQnjyqhoIn1UsupkhpGPfmg66nwRcO0m52vZTaxp87BdGNXd8Oi
exDUQ6MBwutYa11BrQpUb/Fnu6INU41nxBlFV1dhP9PknBRg9gf10GQ3iZk4sSkHvfiYszJkuYS+
TSYl9JYg/pbYmSk1zBSiFTUTlVuGvldl+zaQpzkn2m4eMPFiXQPxlShIVxrSZLrou5Lv/SEbb3/f
8GvP+Mke3USNBVOux4lgfi8W3mLJ7/ZxcCxccMxBBgOkpHZrLBNBBt6aSAoGgTdXsaHZJd6Qrabl
BrXdXGyCyEC/20NHIkXf9Oi9Gty7mER23Z4YJgtGi0G6kClCvq/nQa0arvxFQS3u9x9gNZ6ffQDD
ZCt0RicHJPAIUZHobtQQZagSzyaVCZOwCSIr0oool/bFOgbL2waMgRDH8KRloxtW28C74EZlVSAY
Dq9E3cpbh0Pfwq5h6OsNF3RCKq10CjZDAUanPTIP209LEdSjZfmG0YKZJoqaAYI1S+d/he/osvST
j3ZVN2ZVPkI90EN6IDJW6whE/uCRfoDwJrcbbkw8WYrtW5VEa7M3MoLDsZdgSfaUXXc38WQ1zdS8
dKh8FCdwOxHa7ECtYjlDucaaORCLr70e/jcyDRA6qFLgEfZZVWWjnfPFRJSBuzlqsLItQpIIfZCx
697USOa7s/qyrmGtWqTwcEGW5RCTeK7PM5e4V5Q2nnqj9tvy+yfDgQksE5zRWQhweDpCeeV1S0il
TtN8bLsTbMQUPfECLqBB5kGr8MLR2BVcNH7Wlp8oYfxECbqc+dzRHmRuIgioCe3k+XVZeTPdQyJB
g6o5TqIFmiM6VSdVgzkXcljZ/MRKzt9DLXc412kynrBITSgCBBjJzi1TvjwkBMktt/lKUgEJDtlA
mEz5HAoRZTftExfAz6usSZzlgLv7FMSlkDx8smt0Y5gBrLGlazYyBDRIdjUGeXBBUxpbTrCuMdDU
Tu7V8I7mIZ3dZ0Hb24DEN3Y1N8YY7DV16YClPWQLYLYFBalu3b/ForHOPz/rKsYoA7GQMl76OQ9b
iOyws65fiukQaKAeDhN2CPEZlA2KxMq7Jk2QHGkDT/DRy0OnccSR51NxsjRF/GjTTtIEySUgOsYe
keXhWPPk4ETLxyGjb7XTapv/3k7SBMkRN05V3qk8FIVK74Gp5tcyiecvc0acN3wwv3qEsURwo8CP
adPmx35mEHBLoB3Vpjso9kXLWTohne2NTfXPPzkS1l/PiYAnxGoURXyM0wEygMqbwRUPdesjFCok
hbKAZdhJmiC6OIHvJPq/nJ3Jcty61qWfiBEEAXZTdtmptWRZ9oQhyz4ASIANCDbg09dSjerPuvc/
ETm3mSkmmt2svT6j8NK6wIPQLfqBg+gWD6kYUq6rDe3BbQSFgK49ELTjLF0rS8m/HND/7Ze42swx
hZZzxwBu0fIxtqdUTWHVJyn6/hFflH+TuiBJr/Z1iGdHUsYePDrgKIhBd/4ORtstc61fr+dqY08u
HaV0poE1fmgrSK6TrBbktmQluRbSLYDHcDoTcZAsYdWwOF0kqbwpj0uulXR+NBClYlUXZJFnHxg5
1ke3vfPkKnJw1FdTb/HofWdlnY4V3Itvyg+Taw2dg/uanNK2LloZXOLQu4zRbVW85FpDB1mhH2Ot
1MXQrOO5mSZ78EL6ctOxeS2hq8NYLI56WOyET+UwGAY4pmLVbU+/2qV+2po69AFLi+U0XKB6/THC
ivnGh1/tUx7FQE8GszwoF6hqTuHy74/qNilqci2j89yGfoo28iAbQE+B7rjzYjOVt72Xq+25Nf44
T7RPwfljEqjoYP0+mLa9raiYXEvpRJ/aUbEuLbplfGhVf2hMf9slfi2lg+n1xjVHIKXsDLroDGbF
rsJ/OXn/cyKLkYT/eTctUOfvGO/DJpoWQDZSAxN0GAzf9M6vpXQ7HHqmxQ4A9yXa5R2HXX5Wmw5E
zNuef3Wxptph5qIN0yJh/R5kiarNpd9aecsQJI70a1evOerqLh5pWuh1R88WIMJ/E0P931T+P4Q3
11o6BkN7OFNxcSDOo8vFlzrEfBGHgegrbJL6gwwBbAKactFhGaG6toK51YYLbDmHyFXjnPojmC6E
Bx86BgvsUCdUxjdV4OHE/T/XxOaNBKYb9itdMpafJPWTuQRYbupuqkAk1zK8TkobJUTEQAqLCAeU
a4DnAlSR0M/bFsbVZje2nfelHuZy7gVc/oFKKYaU3VRpTq5leAjZQjpQPZfky/RrDUeMabP4Jn11
cu35NcQLm2qLhy8zTJzVxMasVyCx3vReoqvdDsAFRuHnbi6DhgzgjBLQGDr1+7aHX4XTfZuAVkdr
EF4DoYEs8MJi3Jh/29UTXe11Dq2pzzzwY3soa7K+NfxBxdS+3fbdv47H/8fsAEzEgZJotKWXouvB
2p2X0oU3vpirK1malfRoxNoSBpXBU6e39nfkA49321e/2q17KNbRzstUdl2kclhYww6G1bdYnuAI
jK5iZgXs4U4TsGxlvAGJV1sYjXvtbT325FqER1dw1lVrp5KuWkBxZV/3Zd5uW+zXGrx5HeGXFbup
BNRyz1ofQJW4vTFWuZbghS1YtHTEW981vFpW6/7xjbhllhAv/VqC5+2DHkFenEFDl6ZIVyFynMe3
Ne+Ta+3XjjGIWi4IrOIh+D1p+qJFcMtw9dc3v9qlQqOk3A9sLqVvQNocgrqsa8jo/vel/vWU/3Bp
Xlt8KdKOQdvTpIpADV+exKyB+XFRoEzFzIBb8H//mP8SE10rweqF1gxc57kMg8QrliAEinubb1OC
JeHVfh1EHVsLNHPJeSeLBDKwPO3dn9u++tV2bQHjFtAzmnLYBpdLPTbFpOvbLr7w6lZNB+ZbHYbA
I7XzUmmRBKAbpPttN9+1EsxpGkW7WU1pxa4qMrXfd9KEt/2k1zqwXWi296j1lEMi4lyrrckhSb1N
9p9cW311sYttnNRD6Wm4Xjf7APjh4G6xbcKeupaB1YBzG9JEQylBkAe7Sqs8kSCo3bRi2NWOnQko
1LPhSdU03f66+8P21viAXd/29Kt7tabrSmaIlcvQEMyjfAUcQ0D+rUb4XzYqu7pYGSiX/eLStGIe
SueL99mr7vW2L361S1sSkBogjbiCyVetsmWHOtGKbXq/7fFX+5Sonva7b9IqHHQHAW6zRcBqEtUl
t+1VdrVXAYWeEcUPaZVOJGvS4Kz8GyOxa/EXXLhG6wI8WjNcf196iO42QWJyrfwCFULWIh7Tav/y
PWpXwnImkvW2gOBa+dX4Stjd9ayABdexM8OTH91iJYg9ei378kOIiqjWrIggf2g674518vmmpfL/
Sb7gISQM7VgRRLMGr3VQmLsWK0Bhtz3/aot2AxkbNfdxxXqywT+dTez8Nar3b2aCX7nFf7i06dUm
BXBvAJe+jio9eNPR1qAePkyxz3mJOdW4PnG9r+Le7vW/JtcAl6X/5UOvtm/sgrpbgDMEG4Vbm6cT
6NB1tPE+4+k47I8LCckvGOCVyQJjhczxcf6VNtCVe8oHcdn2s3hzVqMtjhG35aFtazHfYzbNviXR
op+3aB8AhW1Uc2r3ZJIFOM3+W6eprVJeL6IywlfHZWZQdQqPjLlAl//oD/7yxmd/eZzrMLpEovbv
41C8p0MKTXgAMAa4gnBKAOmeePa4K7P+XXcdn1MfMJxcjo0ttaXD2wrZx8fXLjw1zPdzgXkHmqH2
z8ec9rX+4KT5Qo8HiTr620Keg9SlPEfJoGqI7l7iuOvv+jmlex5wWekIj4VIuhAhXV/DQIX0DNd5
7yfcVX4HcBP+XQegsHaYhGw/vuohJ0eHD5wr/G8tRPjMk+X75ocfyo4Hn6wFw4h3FaGEnFE1ghDd
QnXh+XLNZO8CeS/7SYuLz4Iev0skYN/ceriNt+68LOuhVun6KOFofsCwmMEf7YdtBphp7hK4SEv4
nPN+xnDaNj7WXvcp23hSedSmz72/39ekDjPM+IFi3Sz55IKg2qisnxTEpNm2xW+YbKkzYgN2waz4
9DavNRo+JpoxfDLtTuR1W5s7owgvhmQultb/iFeAtkavbUo0vePRZJSubLwjNX703tK2HH1XrqGw
L3PYwshFMnHogKYuDR8TjI/IhfzUbdf8hZC7HbJ9tR0aokOyYB5IeUWH1fcy13q77CAx/qIilq9R
3GGoZ9hAkFJkLdOIz6XaqPfakj4lGUOR7u8G9NI9RmjagsdsFtnW8/1u2mnKitCF3rdVb+sh1i2A
t1sv3N8G9vEZxqgM+Jaw4mFtKxFKQC90N3addwhHWCElwbrdLRBCP8i43n7uQe+yhFLMsHj0vmcu
zcYmfVnAoH+ZMZiVGb/xCjVE01EIwBqh6xOla00iCw/TuA78dDMeO9CGy1Qm012iJvAXxsDqb2hT
L142TECN2SwR+0e06n3MQDnDu27JKx35EBSBD8/EoiPMQYwxTG1wNMTzyjQW+gzXM5+9YBwNBFUz
NzFS9ljqUxBi+PJ3uDeR+KWCWIAJOoV3y6DDQgfDq+sw8/0woo7QVnTYKpgEh9vRjctqctgqB/ai
zXwv4Gzz2ZL6A6MPtGr9X5E/nTV4mKXpd/YPLB3XRWZ+i+//wmJJLvEwADHum7gtos6btvfJ1FnM
uHc/j/bopfdWxfIBSKhTa0y+oZJBT/M0VCMzgucK0ePbsLA4m4k8Cg6wQwdx9ZEsaJ2zcVpLA8xM
vgLZuWPw4tAClsky0CKhioWgoIT88yjCYH9e+nVqMmpFVS9dB69JOR2Q6T2KWn2uWNjZwnw4VPQG
p1osG/PcznFGGs0ezERe9U4HiHZkdNh9tx047R8muj3tYGdLNBQyu/lx0UBtxnJFSW6n2f4WaNEV
yknvC0JBYdLbx05XaEHMPG+2lVeAvUHNAIFCU7iZlltAI5Qt2x3s2i4M05wGqTxNewdL0iAlD4Nx
d8JCjId1oR7cog5jgE/wF0NymcT5Cl+wbAMYM13HkvBz069jJpvhPhnYkU0XeMmCV1ClozhMo4Iu
/X4G67lvunNgeWa61WVhkuaS0iTnCCuS5oy5rizh99toH6d2+715nxNp/swrYtRJwRE0ZmdXP4KB
+jxgO3ejzRv+J/K2rFlwVLI7Wo8nqBoqA0DolA5F3e/faEPu5Dg8OtrkRJOfaOvvuVVbLowDw1ru
T5gGGiGVjAWIw2O+qV5+g+o6XnFH9cctDebc+ekAeYcH4/85Wpfp0LTS/5Mky9My+1vJ2F+hZvbY
GkaxjJXOh2m6BEi687kHB7vv2efGMfGSqrxW9ROulZyt9uTgG3xotnj8HLqhmKD/yFKOAfHZEz8C
x18Vqo/Zirp6lvTzgBS1/gTY4ifpvB8sZb+nPb3HWs73pP8QXvB9pRGcmVHb933hw9BXvFuPPrQd
Rr4mj+SgwfFTPb/oBG8/qrz0uTZkfAC6pz2FwQ8SxRUQB3CODu+6IObVwtLvy6ruSZLsuWu2OxUn
JRqehwEsbq5PNEorj5AHDFaqTAziMtftNxx3ORf+qfebI9w6yoT0xUrNDBxwhxOLXEZuH73W40Uv
e2h3+QmAQNTJ5M8QDItd1Y990r9qHZdxkgNbVLZ7/BT7rqKGX8SMoRjc9WKZvvn83ZItwwl25MF+
qYV8micP6p3hgeN3lUNXBgs8vAebe3yJ8sabHrk0x1n9jaPPgLZvUm7Y0q6IOCmiNjyn/aNKhMta
/YV8TjBVGJygUDoA4n6Yanfup88AqO6JgitBEj8bxztYg2Ze8szpt8lD4gM+0X0q3TdqxjGzK+YM
XCgLOasiZI07LokJsyWFx1A32wLh3WW18akGHESE8SMZ8HF+YHI1xIc5bXKNEa+8M9Edj6OHBoze
yq8Rhfen2u9eG8n+IEzghfPOYGLnLJiO+/K6pgQ/IoYU4wWjnWblZbzMuUnDPGW/YP50HtKPbt2P
LKIAL2u8KKBdTEXVNB/cqrM2dupRbZ6EVtB7NJ2xWRiK5UABpM66WC4lqrwlb9KffbQ240fr06n7
2KnZLpiEesRENpTTWZKo2ftn0sBK4jXQ9XFfMD78xOJQyZ8p/miRBdbf+vutm7+tPZKLxK0LeMSh
OwTgvmdegP0QiFQ+pri2gIpL38ANV8VGGFTTwsTYh+0YvywEfJ20rSbYERfbRouBcYtXHyTbBpT8
tqaFoV5SpBx07Iy0bXsfTl8dm2gOoiPuwPC9r2fcaHWTTg+tUyqf55TTjyVugkuTkuTQ6/m33Z/c
MvwF//A78/c/8Fx67IT3IxylPnaI0khNz1yQJ7WPDx00qAc7YR3V0GGXc9AsmfJN8tmCZ1XEjsmf
3VQHPI8E79/7TswHhGintHE77k4/euMBKzwUd7KuNhtGU1NjCjYl8VPrtdi/AF9nFvXIJzD6pt8L
HJRSQhOAQtsPQJbkefbgn4CJWUzFT8mZdO1WUIqjT6WA4QlNNaJtNP6biLT3tepD3Mk9QMZxghbE
0iplckxdjm3RmU33hSeauggt/o7Od7BPDJY99C84WqK7Zf0OX4gvT4VQHsyUrLzYkvYRlYWkoBwK
kqwXY++O3lizN+L1waXl/ZqRL+D42bMJfULu+mL6AfF+mw9DV18mO7uTmhKhCkysxqcRcdczZonn
tJioSOC9G0RLky9j8Een6W/4lkYVGR9H1nv/bC58CFn0MgDFYzGABm1d8NQLXLSzEKzCMgLAOPT7
p62Oo++B2X/jr6BA9ADtpZJwz9EqzmxM5ItWNppKQJWHD0jmZn3SzfjNc61XLTod/1l03+ZpQAsO
pRCmVgA72RTLYA1edEP8u4YWvIq8Nj5a5ckjp1vWRjhlRsXp285TetlVR09kjXi2xdEZ2BcHwGsC
2jzUDfCqS+KjH6wtmpCtxgG5g5kYPfUoa0N5Rf9GoMy/TDA/q01Cqha0nkxz/8ASdAZKhV8CAjwN
yEg4tFUyiuakcPr1mEoKTJVsqvGOWz0A3C1QQs2dJphacYhyggwf93vGKs/Y2JwaIAP8lr3O44L+
v18Pfx2f3FnOqca56LGnWIYw0BeIXdEfDUozSJjGdwGOizZxEtwl78HxBNflopK1JAhvMU+9XVJw
uhepC1zBD5Ejj8wtlwY09Cnz5h6KFDdgGlfP672I6WOE4WKRzUw2W6EWmEaDMB4R2MinALjqOX6B
E0k26wvhEpHE5N6xHAGXb6Q5eMTjz5jTfN88tr2yoUFgLedzO9ifKx/W7wmbst4SfY7RhMPdFv+I
OA9wBHsvrXSPdHNbFYUOmV89xnnNEKpmoHFgDnxem8KnvSoZH8eu2NP65AIvaxhSOoJoxkUN2uoz
uG6HOEqCb6yVIxQCdgjUAydxSu9WOiQyj5G/wXajV1i4jj6PDBT7bg4vu2NifBLxLqokRI+twM5Z
WCbDrlM5Bt7970Lt7Xmw3gllQky+yK2TPPN6tq55qrSxp2mD+UMxw+p8PoZ837a7dA+8Fw6iN/j1
0MbiJkZSJNdnv+v2aoKDnHkF27Kp2NZM4WWatjwaEXZFy3NnN/zlcysyXSNdUHtu1v7FuWHJIWfM
JBm63AfXHrEoPn4SMBIgHgQ0U8F9ce9cmAdbcAdgzGUPp2/IcnPEvnd6mO/GrTsE6JSVPlHfg6jv
82UnheThJyfbkEWguGV6aVANsN1z3VgPQS7sZ8PEBNm+kad1haubdV0Oj+tjOKSHod8LuekMv1tG
PIVwHDnuiBCcrVW9h+9gG2RIpBT1Dw1tzxgeLRbBCsMgP7E7xj4Ful8ZmJJHr5Y/ukmluJbZyTXA
DBxTQenPlGFWqmO4mlWPAbUKe/bchexB1mOESnAzJsiivLu1Xc3b5I/YxrN4hnlWBitKVTYmHDII
3tI+Q+3LL8JJP69xY05y8kb9rVPmQ9ikLzhAuDO+TSgASdWOV5smcdkh9I+ibEmSb7IZw/ZsEe3L
702AzXta9qXD+sHQPKi8WoXq1H8l1W360shhnXI3w2DT2z6nLmZ5CkTIaTUG+0mKB8NY9GR23aEM
v6gMDeNwQzBH7XwRATJKqMABK9YokR6aZKzDYwqgZMXjr4w+0PQ3frChnJyECm51fg7qMn8J2wR6
ZmUA5MrS3u+SE4FLwHfsmK/0CXLob7zxBjAP0PZq+X0deiUNEGQi9lfxvMwlhvMYxlDUYhZ9V8Nh
c9gKiC9IGfCFPzq77M8ujKJqYAq53+jv/nqHMrl6buJ0ekV9fjvY8NlLE533ndWPHm1ryXMdWEFe
LXwFCl+SUyfZRnIgRhYECcvkHa3bYbe5x39m5raCfd1/2iznabNIIMfu3uvrryb6OFccD/zUKLtm
i9AWAV2gT4riL4dnWs52V3+HACmt2l7rk50cFuocI2sHlulVpbI9N5EP+5SFBo877X9NmHy6QyFx
pJln1k4/68G3fM4a3vXByUsloqh6XUppfOLyfWqH4egFOyn9hgZRNixmbH7LIQAvZV7v4Nj65UkM
urQricfi0tmhSDBZVQapGSYU/qT88CayHmsU06a/ntJWlPvqDVC4NINvIIFV5hRSbX5pTyEGIVpH
XzGxtYgkcng10Oa5qeV3atfLxBuXYYKzf5+IDDTSKMw+nAYW+mU66xmnp4q66b1H7EXwNqGCy6na
RvQIUh/qXtX9s09SjZnw7cIJLmBJXwWKGnuxebzq5yhZnlfEPN9Q4/ODg4HGvOo68xkoDxYfcbsM
/EhRUgBtO9QkKSD00mEG+NDE81iH3XQA0pjfK7aOv+jQ0TZHiyK4r1v9fRZm+zXwLxnXBDuYEq4h
y13Ubl6frS3tUYoKIyiChnE+OSgcgNSmafRCvC6+oAo8X0ykseNdq1a0VYWGmLJfjwvtotfY+S5b
SIdKW8Ofa9/rnujGjlSF6T8+bjqSJ5Yj4tBLgMNgUOOvxsVwWxE9+2E9TU2BIKop1jlQ93q38qEN
xLuvhqDiYnDnMdR+PoYmqLpWsrMmkct4oNtPypYWxT04rWC9uJ9LIhlulXoI9/uh0RF59VD1bbNp
c/yfNJ7lWmC/d2UCHulWkLSvL7Tn3pOGL2dGULl6XBgy73RGLCHo0rXZ6rBrt2AJdSadNq+LhLDk
tEx980h7xnaIKNmuP+omSDKZtidXN0gjW52PMbjPHCWZsEn0mAXUrblJeriKgV72wPlARTYY+ceG
4X7U8DWEGRu8WX4FBqdh1arFEweLcbTMd2aNH/zYjXCR2IOA4t9ZXXqD/wNZs1mqkLvofh8Y9QtU
apIs7Db7jxYqOkc1HzDm2ok06zHr9tM2DcY1FpxpMJ4xv+M0/ph6NZ4gM1uzeYsR0rdlPabTo+Cz
Q56+PrImnnMd9dunHiw9BKuXfiSozyHjrsOXjjTj/Ua8H3rzunKKuy1DsNgX89L3j7NqQpRDezb9
Qe3TZKE29LgCGHLyprVfcyo28TAuI+R+M9uX7disEa5PAB5RqM74SkkKi5VGqfd6VMlRe0Etf/Ux
LjVkaZ9h45KHdmyT39PgqyhPASMAAlHBPgg1KH5iGjNfKmavSy9UbqbFL1SnpcmDsF/eDUMG3/ih
uqdkQxpixJoJtW3bwbTKf4RxWlyG7VBGosF1Xycf+wzvUuTevcc+U/jJVKNjITZxOzwFRjBeor7n
3CuC/P3HwNPXroMTj8bsBjJn/Ga0XIWaMgymNc0Lb4P9waY+r/xgTJpHHShe5/sscHZIYYNfqRf3
P22rhqxHbItJqpn3AY7nqcvJivTtYPbwybPUXwvHWgFYjEDDwcsDTcJn05N0LfmK/xG2NsrrxIcB
P/I9tBpO2w7LuQvss9uCSfUxbqF+T9L9Y1iT9G42ocagX+S/cxxHSLDHxygcHjv4p8siDNt4O+ip
I7DwYu0mjt6eBojyPRTH3Jb+idt63O4anX6LUbS+2AH6sbXj9rhGcE4Cg76tHxrca7nVPiRCi8Ld
O5P9EyY3OmvWkCOAYrVXbHJP1jMDAXE/wkWcvovO47oyXLtTuOg3p5nD3QEHtOcJ40LdI4djfHKM
JuInzylzY4mzC/Fx2zl7h6BTq7u4J0c2k95mKg1d9IAE+BxylFfgArdnqz/BFQkZPfI6OJbD3NpP
pxZ50nqCB9ObJhPpTwOP1MnUdrgscFny0KzyQySCawI7AgYfWARg3ewd4Lsd1VVt5Yp+djNPJ6p3
OPogRIFdvp1zL0Dsnu+pCyqWeIQ/7KK7YA7YlGxFJ2RbWU59Hmfwvx/mvO9hilkEU7/1KJ7j+CnE
3vnhm4kbYMLA3MEKbySC5803E66phO3lDpHXqzHaPbudIVuL+fZqUt9TJBsQ7OZzS17IHPpLHkNc
HmdMkRcf9Zc0NCo4pEHqwVIqQB8jNK3PL3vXbyZzMVWukIPaAVqs342LETmRdPiJRQTBxBg1PGND
sMlPnXbBsQvllNUokIodCSe8gFhY2BmRrd92Y51Zvn3OvryTTkb0PIk26EoQkMZCUAyE2gXjHcb5
uilRV5xsEdVg/qqt1jnT9dknQhYjquewqJt/JQRNH1T/lSngxnuUHvluu7AvvdrnBWKnz2XsNwxD
+CmyLN1Gh7YRk19EwvMajTLdrI59E9b3AzO2AjlxQVS4ohEoxPI3hkj2zvncJigme1NXdl8W6LA7
iGbEGQMJ4MBVJ3UW4Ih8wnGP0lIHLHyTpXJZfvgr/7n3ZM18TDBfwsGsvwIfOIzMSM/lIJCNGeNs
KSIy43bLMPLJjkGCFBkL603pqL6g81c/I0gJn5VC2cVLR++vjERajKmzooj0GvY/3EjDENWkqLPJ
N+NREla03Xd5Wi3sDl8RC8cSNW3PP89gnrXPYrTx1mVmWeP2z8h8ceYY+K9Ms+36supU20ybxjux
aR4HGH+psUNwMC80fPP8TovjMA+ifWjhT55+w/eaPMw2I4V7mOq9djbnY7Bt5w6rKRtsPIVdLsMQ
zR3Y/3XhASWZtC2jxe/JbyhNKQ69HR5vag5guUlssl8AP98x5aku1Ox7fRYjmggpzHyWqptl6HAL
GKtQjAyxWtQCEePUux7ZqE6C5dHuBB4/NdmKKGwNogsWzV6BVmgyHWuvkS+z580pQqqdNsfF7mt6
mHXv1cW4BrW7o+CsP7kYqeyTSSZWaWvf92iZmzaTStm0AnSU23PaQgPz4CCqTCokuzEvbF2HI5xC
mNjuUJto2rzfDbE5Q93BQz3RTyXXxbAD85NZv9Ww8+mYtU8wmmEfwvdV5SdixP/C+FHz0K+RlWO2
OJbiXE9dNuLSJCdC0UV+DKfR6z4CuSU41rx90rgNeYyYR2gl/gz7nKAC0QIBTMjUz8UcxB4ICXIu
kylu+yxk0uVoNdp3KvuXrlsBM+p5IpfK7fvWlKFGHPld7FNsjqzBrNXEZUNRq5sidb8hNg3+kBD3
UsKXt3hIuv4HvPNoKUWNIXdglNO7NnA4OKFR+Kj5PKJEK9YZwM1JNOFxxsxTc8QKId0Rc7Y2/C69
0C808b/VdO+3UjTWDcdagvR9DFzq/x7sgFkvBk8/PWzx97oeUQJyg/gWQWC9lK2Jkw6RfCC+yXDD
GH/T0bP9qhouIjVHmGHtB4QdOBuX6aeEM+qSYSLVvqS7J9HUQ6ZeREvtnzY+iTmzZN6+h3Pj2Vz7
lv6grUpsbsYUfBkPHc28m2iCvmG0PizEi8/b7oYcuQiCldnfG1DQvjwzxcARMWoEFMmoYZFK9LIW
ITFtZUiNfHuk9f7WjXxDs12Q4N62o3zCvYDBWgtzNrQ1YzRRcTawHMUfXNkY17l00SDeEwlD91TX
3gNZux9ovTRFb7roTdt2oig5qe7Fjc2G6r+/n5kl6Axjb9S8gPsDO+/zGP3wGXztA28T52XYlnxH
S+5AxjEqzJSSPyF8QBa40gZ72bZ4k3AUq1FB2LsSLkVb1m0yukOoSg8wUomhgR5R9I/hqXhvu97q
Drk+qikvQ+yTA1Uefg+gnf3D1tQodw1j5HX3NpjH486YuUt25MomgKsjImAS/9PxOACKDWakpxZK
CHeRzRy+C1zbCAmUMX8G44nhl2qU+zUaKAE/oiGtp38SNNIwuRqKS4QqwVZtdbMWaE0MUYH+eyPP
ute7yDicXyvmZIj+9Sp96BIAfuNuMUOGA7+H+qFfsDQF6gZIESnCWLRRRrfx4LwoMqdPFjWzrIdT
6nE2Sdv8QL09Of0fjs5juVJdC8NPpCpymAI7O8funlDHHYhCIJLg6e/nO+vqE2xvg7TWH60IPwSg
ZklpF1BGXd06Mftnd18b9deGSvbqRK3Ce+vzLoqPs+V16aLB61eHPQl4TENPujPwVCQI0Lv19Uhu
TE1yR3GL3cks/zC5ThULSTztmSXYQ27wTE7+XK32ctlQLL6HnWTYaHMzPvgttbynksbcx2iYgjId
DJ/ZszOFss26rex+hiNM/ZmLg2OlbTwwj3xtgvJBNttM7HleeK1KeKv64ro79qSzbSyn+bSOgbzP
gVD6THNszzfbmq056abwyZ12aWddbRccRVZJBu5mJiu81Wrcnqqxbqt7yHp1KRww/AS7+VS/Lmsf
3FGZ4e3pyJrZs2WF+kkO27Y9hGQw95nYYl2kyG3H9SzWfi0TjoYAEFfUXUvhtpnAO1N/HCsf4MEB
FbXi+osDS5hbgQBj9mqd7Nvav0x1FYgfLs4W8Qk2IDNQsnrnzll9N+XQ5UTup4VnDIf7od9kc9KO
Z+M3qYBG0HIMHmv17i8QBrt61ZPp/UPHcqJh0ZpYnlZMr0/52sctFBbcl4uz5EKtcx8w/eSERC7u
9tL1ev8x63brYHWrR7N140+1z/lxY4kEhzfui/b3QsjEWMH6Q8Om3Go9b1kcmOkv1H776NS73o6W
3so/zTK3L7o1n5ssq+FB2LQ8ly3W58z1Y/ul1Ay6TicaHjiiJJ9G7r9rGJQUfBQ8l8FxALBA8JIj
LpRhFQH+WnJ46MuhJCvWpnTtiCCoVfc7+aYb2g4utFtZROMzQO9kjr5decuj4zr0nsjF3uxXL+rW
8qhcSk8f/Kpp6yQaZ3qtRi9HyRlVYgoetq7nC4Zl0xXv8zxC49XKydMxWgCBfJzhaYuWZr/ZdTco
O+k87SBH6vhRq1PN3HRoaMXT90zSMTtEPkW8zyao5PLSdd8cpjsuKwtaEwTlUxc4lXXrxrV6cQPg
vNdSFu1wmOZ2de4agqXfh8EfAOKVAKvUS1VuXzwW9iHKXZQLGu6gT4HwW/veY9wBkw9GvgiBq9Ye
3yJGBIa8dhAK5UKFyKNee1dhWh399Vcnp/BQRy11GaBExFW+9aQaQoR4dfHBT8C8lpaggUxKtkIe
I2IfCZOO1ocuLvVjGLG/hmvgTp96R1oBxdzbpwlBXEZpZanKrOzl/CuURJEewc5ksrmemC4V3671
PAP+hWy4wZAtneC1MP4a3sJcaS59ex3+yqXhDhxIH95SFZsfDTs+8k9X041je5ULkdWSI5OMrr0f
4ykX6wQoxPn9gN6ifqwqx6sYpQdvI15CNlYi66o62H6/ZL3Upshc4NeMwXV7jLY94B1ksbqNUdRY
h2gwu0liWTTcSLvHRLmCchSXJuj86W1uc5vfpZ7t1HaL/+Asg8PWBzsiLWsnwncJJPdFt0VNtrVg
g2m+lt557Scf0Q85bQovR6JNXZ7LqSe63SO5t+bZSvd9ilmkLSGDLIh7/20vuI64hJ1slaF7K6IW
u1AQ1wNvke0EBb2AIIuD2wmmUJIGH79VJU0ydH5UnkGQwWn3ekSJMAhHP1krpFzCTzndFYxHO8CF
7emnRfRkxEwmTAMyi+8xD5EMDELBlsnZdo+GK1JY6lZ43WkPvzmJcfqAMLKXrOlXkfpmXlOY4ers
eR6reVBsV2iC9leNwuS+7JYAlip4bn0teZhb1qySzDrgF6upk65FS2YLEwtsc1t9JnK7K/nkOS2u
xqridUwKVZTbcfPZJc7B4hQfvqma/bg4YaczyVhujp2ufcQnOBHeVxGFr1Yx9sVx7CsXrdAgxiI/
WFCUrHakMzOCcrbnh9JG8pIGwAA2WkEzInTa2Qy5ekvrTzWxIrwrMuT5xGC905io42yrGHx+LWJY
DlEXI8fICfb6gEFYFwo+5vWRLdBOBj0Fd1WxLneKhSolynjkYbLcd140UWYo0v2Vj9Ks54IW46xD
04KYgFlRqLNFzfZ1scxdtBGVmo5dL8Q9xZgOPLVpHhGZDVFKmupqXX3l7c5xGEsaJ/Pc/KMODGy5
6cvlsZQ+kijVm4h+IG74Q+TP/vf3Gd40mXVJU/X912QFy4rYOR6vYegB+HMqgtd31VvUt/WhkVI3
p87K/3njBrxYWyY8zqpmr5SWEDDDng78E+sMESqb3bzFjnjkfFqOVQGI5K78aaH7NR29eMogTDo7
aehvT72ZO9Zrm/gQjl7zew/yx3rKn5tBd3O22/JGWk5sHVtl2sMYTSvKoShu6uNmXP/Gl2teg90H
8BhnKwn6sO8uYp0pP9D9eiC2fVlSfwlicqYX9V7RyAsdG2p17xcieosQu9Z8R93SJT1PQaZaC4hT
dPlxbyQB/uS0ic+4Mt7R6YIlq/LK/wu2sfdJYbklJRRzf7ciy0TDMswJdkOonWXCnp64jbzTNvVx
G+YDQOdh10mMClCUTqlAbCP7tw5HyzpN38pPi8hr/4mVV5xJ3e3Ny8SVzK6FKWKc0JAmLW9cYpZZ
Br9mNU23vh/88BSUXnkx3kiiPiy9sjIWfaCVkGay08KtXdwN4VaeSnjHN+DhKI28xrmXI0v2MKi/
1oQGajZLARRdKTt4CckSgqc0RRsmW95MErYlqO0XXLx/Odi/I11866KZyib0HQDUB9V5rjzCxXdW
ZrV7EV5aWXFcbS2fZlOE84uMWoZ6kv9q/0bIj2tn4UrpJZpFDSSvZmk9hWvh13+ZWNr1ai1V87QQ
z7k92QhUUBF6cxIZy4uvvhwMcoFOi+2OoWi59/dBX8DVlUET5hqO52RfykKc+oadLGkXA9K1Dv1z
TZ05SipJLM0OZ/otW0gKMuvK1MiuStfQLw6DHZfZ4MnHEXjGSuXEWhu6KDqeW1j5NnNj6xMC8l9H
xBAIEIt9lg8S7knhGwQueluW0uyP2hLg43Xg2fJzdMdPaeff3UrqNRzxL2a1Uf7+1nYQLy3TEf9k
7p5DHnr35lkV6jQrJwbd9Ry4YzaM3OG0YierqQwKBiR55Ekf3cro536ZtvMWBU4SlEvv3gKeIDTW
a/izmI09fiK5lpBZpgw4PxkDN2Cu8U+oxx8L/UMr3Wn167jnbpHBbvtBBrwIt+JBLJVu5c7ZAOMy
PscoOtbTFunrnA+bexMOS9S3FvfNt0Ekkzh3W+dh3COz/dPeXtUXjaNPpHg/pjJRXfvzO27zM9zm
P37e53+bmXtn8vIYJcB0H0aRd7+1pYkP8boG7COV8VUyhsAfDPmbk3q5ril7mQiEQvFRu8VzuXZ4
klcX1u00UBakgebmh6IfxszKLZkyevxZCTt/miNYp29ZsXUuVC8P1TD6hxENyTHeeiL5mlqce4e7
bIdEuKM92uKBgWWAnWVyYEUEvtXm3kFbAQzamXRmjn1X7AgJvk7gdqFZAhjqX6tdld25Id3fvwog
PdDyYd2bh3E15WNctA+sdMhk3bq+datZXEaevslPbuCG4y3K0VhWuVfcua4zpXZYifGnvTOIsO9p
A0s8Va0pyKUZ4oYuSlC0ONThcyf3+Ez5Mg47GZgf6H7mW1x2walDbvFQxVX/ta7L/pcBBzG8VYgb
6UnRbfNLIuBqgnapK6WUJpm/FUNjjHYlqibOkXAVoIxD2Nwvc0hNSiD72xwDmlZuboHFN3MSaHaP
cERikTutdVei6fhF53Zz35r+De0BSOEUfcDAPZf1/KgGOf2yvSE+zLsLoyW9qH2awmB7Kgwo9nXN
rTGLVi7yjkovVGGOPnmsZLBmS0QBkglu7hI8joKTHJp4uVu9sUVgFci0LrmDepaszJHWTy4569TD
DAJHeJgM1i3+HZSIz5PFh7bMdsRofto4Nkvy6GyC6XEeXzg07Ku9+icbYORTjn62W6Eqmd/ttkoD
w1wF+a6k98OCnEWWpJ17tXl7iD9IGdS6krhlrlaP/y4o7z2vw7AROOwoTCDDcmFoyY+2290HM80P
acGRVFzJXABZQcCUwArra7CZ/SJwjgApwOwzpsYgHiCRwbNfA6w2W/XD8aVzcTzGtH6sx+Fu3qzz
3Hv/RGWpFzd6LWvEAlmO2lKEneuQGWG4GTo/W/ryT4zG6uQPm3UMBbqusIG4WNgv+WhoZjjAcy/5
0zI5n1ZR0z/eFjCqQT/nyKW8yVmejKhR6OeVOYfEjKAs03ySzsCsFi8oXgrYhrTvInkJ0CS+okRC
1Og7eXmR1bKaJ+K5H3cvUudpGC6gbu5L7Ir1wFBtwKO96nmLag/jAC6gb8FT/FrMyFbpBX3uVViw
NNeB8LLCMaFKtjXyt3Sle+vHNw6bWH4/X+xO5tm0OBIBV9e0SL73v2QBUCMMGHvlOGjPIbM4p8E2
P06OHad2B6xP8taaH1cntqa7OedHT/to64G028Ad0l3NggIOpnUUzc6OQ8mI9W3XtVVlvWniZNs7
H/1jxzYZ1cGHv6jiuNrTv71B1MuVPqGzJuTZOZZRvXOhWOHR9+liqclW+C/q8gUpYKiaO3fsprQd
xoeQ9pNLpYcLYgJxMUD3qe/gRhg9eeeIjUoFbseIgTKsDl2/coibEq9zg8WBj3+2pmxcy9/hZntn
1vPaO9Sr8Q7uVueJsUHT6hYV2BRRhJS4DsN+ImlDvMNn4C4gYMUfWxGPx0pU8Em1erAzZZYyJRVn
PSAsle1z5BhxQt+2PBJuPVeHxZqiRKPr8pT/0Bl3aeglqVCb2eH+s8/3hRd7my5Wh5ho63ji4BE9
cRfI6tQYHm+UbHq+2xnabv1WQy/hXzi7ouLBCnPSGAn7oV/aUx6fNrEXUeJGvatT0C9z7BtTPX63
fvCj75IM3X+dQNhz7J1QvdV0qnyN3eAdm2mdmQLGKgraaxyrWCZTqCO8MxHxgMlu4Ww7mn5UzSMg
1bfYHQVylRg9gPxYfXAQrrRuCOSYuFWAcr3Tf3lG0Cr69RRdVbgQuvONyATh3uuDEwbyGLRDeZ69
5S4uHd40Wy/bd+PfXt2FVuW/BMUQ/yGBqWCPGvoKWWTBesICCTgGyvBjjsqcU3W3/uFtEP8GFnaE
Hkw8fyN26ldEo5E4QGE2v+14mvRhXTQCy7EDfelmBmNqkBjJ9mX9R/X8nCFvQSFYb/YhJNBu4MQa
WpHaxaz741ZoCoOnXI9JY6/iQcfD8tW0BKHBJjXiIV9QoB1WNLEIPAuX1Xh0z/la21G6Rt4vVOZl
KowT0SMbwxQyk+9pVITu1+6FM9KM1v/cR8/lF616yuVBCs9zhX7ZwGZllTW1r7btcgcQ1BonqLXa
46am/ERFFCutECggR9xVjT2fuxaYNeOg2a+136hHoFfwrYm5OCWor34yY10OF5hi99DqvEdsv6NX
H9Zpfsd1EiR1HY23rikswlksbsIDZBM4IGG3JkHCZOjA6bz531JM/WWwA7cDZ2OlmxWfFdqyAclW
64d9OoNR4EeILB8J/FzHz93aTS8ABBUq+BxYiDqbDzuuq/cqbJdf5brnpwkYZU15BPPuIEFKn+tp
neTJRFb91xf0HKF2YygP0kAvzBl0Z/K+SXBOsq0ZW0e5jMNFdM567ZrJfciJERakVSLKj4cRaKRF
DJw6M3L1T4OuQaYg+bN73KzJYqjpB7Gcrb3y/8t5Lz+016uDBK25E7Ftn2tiqX52yNC3y0LZ+N1A
S892tl20su8e9rfXaF1YEXW9ty3ukc1v06IenCxcGAxDKy8dlHu8LMeRJMCb2pHYekaJOutKhwGu
8WJkADsZnA/FXBSve0xAejOP82sMKJtNozPMj1YD88/dMXZfnfTDfw60iHtq7GUM0LwjnU9NDPKa
lORz1pCPLl8TxDSxwnGFBs6HxBqK/S9ZpXLhsvb8M/o7Wnyb0fqhxiEv+SSjHHG105ZICOriPZ/D
AHyvtpy3cYy320QekHuuC4TSxMCqtLEwInlqEkefANfPfaDf7RhA8KuHLej/9gr0nUY5/7iGeRAd
Aj6Ax7aV9dcOE5nIngHXJbX6a2nX6GNwdXeeXQThRg3/rXHj/miaGUB6R+NesEW9ClyDQ1rtVdOn
aDLOtI4i0LOlwW/BU6eTFtdRePbJQ/wd1bE5i9LLE7w8TKqgn9XDCniojpNVlsV93TTh/GBFlns0
TriGP/pCxEUSBK5BwtQMtZaHPnDlM6Xecr0a3xRFsrW2YZWItrgGByr6FUy4dyq2gTjW9/CX5Ytv
l4M+WM04mdSi+CGBa1vmI8XXxceg4QoOVEbt4Rdn7HYadVjQbtAHffEoBjVdyqUIT1wJnJTLYnV8
lcbT52b2TVaFAWBAt+aKU36NkA80fk7zSbvv38CWItc2qPr9F7GTw3bO40ldQrdU2FNq3R5aGxkv
378/s6x2AfrS3vvpmdy/lBO08djsW8MENYvzOje7+9BVxAAgZP5dWXwE4zqlowxoBcQmafPmz9XX
kC9OnQKnSARaVulnAiSpT7dw6M+Ew6qfW0uzAv5V7BGgjgYgQFU9PSGcZ3d9ZOqLs6kcdWhUepQw
snZY5Ek8hSE8YaFbdSxytaKlncc9YwQnJLxt9z9tNbi/62Hx76I8tN/33R4ATEIrOHSqMBwsrm0/
7cO2Z1uE23gzofuTGA9m9MXZR3RaXKWvJRLjZFca6eCc6yHbJoHW15rlV2+6/bQN33/JmYosO9ql
m1Zbrl7hq/RBFf7LtpD0CPk3zF9bz5UdSxUeKrgVnrfBZfaL5QHh5XQ/jUH5o4GG0cdqBhU7GDnJ
J+Ntj0v4jV05q8wMPD7mQiIYkk1x5WTd0MpT2Zj2Z0U317kpvebo6+6tjHMcvnLC9Ifv8H7injlF
5puxsQ2X75mXiUUTYEIlsvVKcn31HYPcOKemU02TTNSGVKnLenMkKZpZGEA58fGvXMZW/dc01gK2
2I5AJs5GcCglVUkrHYTfIfkNYPdT9P98uPsGSvzD6wEX7KAT9yh5RZe2gr54BVHxjYGiHEv6Oo8A
CzbXGj/YuBljdYH8GKo9/y8otLUyAfWyyVhzog3hBeDTyagcqCFScdcehyL2r5gY1GXhrL7pygu6
dLMt2BDujwTAbL/4XcleNwwaqRccFygtjga5wvrZ2qR2zp5R7LZ/CyaCsY+ktCPbD936si5rUz9E
9WhdYizAl3gqVZCO4VpOSW+Zfr7h7QkfUBn2YzL6S39ue8uyU9Uq9UIRrxRPUCOudzG2Aao1+YjQ
CNmOvOe3yjIEGnuuO9hPJ2TPyvY8svkG7aW/AZW6rBQyHF5GinFZRDa771MWg+osa+zdyFUjF723
p3T2nT156QYU4wfHKos/eJv1JXd2buaJRJrEmgv/sVZtf3VDdD8tlm/3tuUiamG3YdbOA6rWuwJk
M+lG/xv63abPaTPlqdliwb2txVPBxX61d5jlhJVsvlTSBGcOa9SXQ7NFGE568QTLuaHzdnlnpI3z
86i8ZfjeOYBtdA5O7SMFQsUzdeh3BSd0jVr/IpzvtkNp5BpldgWZ44dK/5lFD92JJL3JqKDQd30z
kdgMA9HdmbFdTn7tFUe/9dRxmZ0ZhCQ3xZIUbfSl9r27Q42MEHjv7Ok0L3J9ckdnfBO4o6+OCvrP
PfKLH+Q6Mr3EKItA6MLm6hrfPe+07rbfOKVFQ17cBQnZPuNHb6YKKSYChjTGk3ERwxofHTnl/1Fo
JI/fbilxqOyGxNIYIDEV224/S02fH5RQh37GmwqWfOHPxQEldlSnkMY2JoJtcbEEogjF6r1lTWSG
D8jEeyEi8zOICslKsKPcU9uQ2p5sH3MCAa7+aNvPynC+SkdQ4betG5YkFZ7DXhumkoUMFRWtCF+F
/R+K4f3sNjr+2fdIjPjfbNzH6DsfIm4ddilhrpqAwXNMJG2KzaHyDjQme2fLn/p3Ziq7vtiY9Jyr
p93w4GiL8bMXlpOAFjkwvQwj32TDG/Kt+Hn3mzMKmv/spfGfmnprPuytzC8U9cB5bZF6XuuqjuA+
u80yiaNaeinhgJPWQHRLYfZTi++4QiNXmfieInX6X5vWcOd1Ir40BjXiNnj+iUCt/N84WCVWKwWQ
ss8yhC4XbnHqvVpyy49fPvWlpExvo0hzflXH1aumMxhHRNhAEP0KjALLA4/zUWa6U3UInML5rMb1
XgVLFR+1H/Q/g2kGjeaJZeOoG2N/AuOqbAy/wezdm9VRm+DJGfiyWzXYNyzx4WNki6BL7C1ssyl0
GioTSNaO+WHN1B5iH039jCaudxEAk4awIajs4zeGoQ0NHnmavxoxz69NscfoEoLup5sHOK7ZTOrD
MqA3RYLz5c997SRir+1XOnLcB6KJ/1WOBo/SC2udauc1zKBBdUnqwZS7qZiHTb97qPRgzo0zHXSc
Oy9VhYQrIQdn/oNwyX5rpk5e5nZYr6pv8XoUvCEVvxvU3JoL7EOhdJ0RcLSoIjVa1hdFKdKJ+GJY
uEKIwL4GiJ391PMd4SS+K0rwr7g/5l6EV3fmimSTDsm1aEIrfI/i1pE3kvQ0raHbcnEpn+ZDiM+t
XuJbmX9T8p6iOh7FpU4tLfbzt6kdqRiEKfblTYPNb+QW9IdV4z3fGjS0SUO2CqSBFel7f6v7szbb
+KRJ+fiS8+idF2+HWha5eSFYoU7kWIBk9dPvcOVk/mMRR4jjQDCq9AuHetAFT5MX/3PKOjqEtjnb
e46ftJVnXCD7iBqofdpxGEHk7u/Swjdd9xOTTP1HFEwws4/IphnyoTvrMormr5Fg0OqFC6PQVxX3
RO8O07KAf0Rr5R960MBsgHh6d2SOpXVtUu6zhsOjPsMZcW+tjDc/PEA4lM2G6H1kdPRlltF1jcFN
LV+cqUibDvu2yJ+uyC+DH8TJFDQCNN1nYfWdf13b1PfKn395/H7earf8WJEsvRmkIGEylcP3LhBX
b9Iu+8eqiPzMhudLEZpWiI9mlESDGzsXtSzjExwAe9xa9+aTXKs4o2m9OahwXu7AGh9jfA8owVoL
X3nMMT7GgNZjcM6N770jS+1/+/GmfwqanuPLTHxyknMgkQGXW58kkzk/87UNwC8ZFQu/C5ekMbF3
cOwq/FLKhJBuE+r3sQ3yN8VQ+il3hx1wCKzPyIb0S/o+Qs8112Cy09r+2QEZsg3sBW54HfCt1IuL
q28oTjarBauYI5+cXm3HJl/msxvkDuKNJnhs1nw/lrV45gOJ3LTh5PoI9vDNsghPxyS8EqwCss9Z
M2JoQIPNChhiw/Dc8p4FvMCGE/wHbBc++7EKMqdjQg5dAHRA4AY5QRM+NCAKB7/f7fPoxhfUTX+Z
y6pjGcweUQkzIwcSKYT9SsM9+Pylsv3h5q1qPDaeA7cIv3gdlZaZPeCfTPa+1H8t38Xj5Ox5B0a1
CAYmV4UvrjvjqKSyl+EnF/ybHgOX4I1cIKRJKIh0k1FguALPNGgfIKhIwjBF/T40bv8QthCTCo1m
IjDh3LEVy7tChZBGZHckS41qIJ5ZD+Ga5WuO+D4ZV2RoAwd7WoHcH2Ydh5njkdkxWsvFKUEXItOF
iNedPFM5IiiXOI2MxJL1iFHhD/f7+ItJpHys2COxLklEGeANfdJ1nvUbJT0jXWc4DYrc0xkA7nhj
ZAjvgWHRoG6tro5aGESpAyrzKpTOVYn2u0XYF0mp9gABqRifvKnCBAL6ljrwXZnM7TBZ28bGEd3l
57mcnRO0SvxhQVfwlpbEW9bcbanlx/6rJJaPCNaWet82F/m5FSosswkV0S2KnAEFaRheRLNfIsmP
G7v93yCsD+so++Gqxw3UcJDzXegAMAe786Tnkj+E8g8IQXPbCGtYPRk9yb4z7wAO9o2OXokvWTUI
phXKDqL7/SQPPP+KV604UIDHCSRE/ggDhXIcQ/vJjuTOhlipJTM1A2iCEkeTjLrMxUXOHUbmOFD0
wyGGMTzO03DnV5H+afJqzqbq2+9gzFydcquqMvy54xFvKCsOvcrJNoe3QdXii+BMdROwNrd5RClM
ZkHztkr94dDLyLnfvDgd2FpUudNp9SGt75xgpEV0Fz6dnPPCMUfrAUovtAnsiaaP1XOco2xM3LVx
7nI7wpjzLTGDb0ZndgZ10x/h0ICM28rhuiXR1E3cUMcvuc0SzITDEZBLC4A2jt7VapyrP43t1a72
e11023CkGLFf7i3lkgVVioD0ovqjHao6wzA7ptO0AqBCsWOnLDhTC6bul3XHHj3E36BEgdQT775F
FQ2HuVf76moFrvdD6I7cFKfdj5H3PSUZl6X9MLfI7on/9LDlcUffEEJZaWDDjxwk8+FVenE3Zmxh
PPecGgDkijMKm94dF9RE5VjrsxTTR5jkERIP0XnNNTCtS35u626ZBhNJQbtxShfxT7RV9UOLlzWr
C/WnHe0pa13UIFCrrX1gEi9uXcj6SrrLztQqAo+CgK5+npyAwRzLAijB/HvLnal/XeZ8zXDFIDPH
4/unxe17Lp09ro8S+xfrngZiIS+HDbowAcCAtb5aizMc8NyjwjJqPsdMI5etErj4VB6Fx3361pBq
ehQF50Pp/CYvdrgOSubmxNEjx9/MpMurvTCggddU7RQR5RS03Uvh0q76j4u7614ZN1BItjIMwiFR
ILHjn4XwrDolmqar74sl2tdHKhU1D1lnrUjoCHULy/g8NQaiKvXLvsWo72EUqz20QaoTduLuefM+
1cKw2IwzLCVAiNsvZGLBRqQ8q074EER73t4he0cOmkpHooQdqvnFNMv0D+hUyhPZElt1zIVqzOPQ
+mv3KJSs+qNNLkvLjgIYfgmdbvnReKasLnO+G+DaLWzg3xJr7Hz8S4FBkIUHi1wNRs95H0piebym
nl+oyakITghsf4amDywzPdhoIhkVKtc+rG43xrdgoK2HICSlr33dO3+G2erGi1/WS3GLTM9QgGxG
V2/IS0kcopU8J5DC8SN13JaoNKCA2t2+ctdd27vFCnT1HBCzNfEurUGFTCMiJHDo2ndKkqJXBiVW
mQYvO47Hemmqg7Ig4O+Cafm9bTRb+giq8eM8rCRERXhUC1JwF2+xA6wjmP+mL7E6ziUuSdA4LkaP
j5tAl514cGvmI1oHlC6Wyou0n6IBniwCeq/0JPDLM1JaSbj5HINNRN00124dFe9mizjkQx42CVmv
+NX7BCOQGVyC3Heol49D6NOINM04r3xghtQO9q6+7kWvWwZgX0YABfFaJ6WPQe3ecoHJy8CxabWy
/WlJIxfG+eBA0t5kYBUEjJXldIL4tx77to3/1TOltA9RaBTnqTYC89tA32TSBR2gzTgNqvmcZ2sA
Puz893qnwRYavUJ9IL5brqEXvPqp3RqNhK4YhHjkEI6iaxVEP8i/GOqTdCUycNcjykVUZAHIRUEd
4UCshmer55G5b+vRPuw1IVhL0WCpF3NbyF8umAsHT2eC5tggMPrqhu2/dQhjzpXBJTNu2p+9yXKT
fLH3l0Bzgqd708sf7Z4vB0kTjjpEtMi/lp130+H8T/2PszPbbhvJsvar9MrrRjUQGALRq7MuSHAQ
JVLzYN9gybaMeZ7j6f+PWfl32yqX3Z0r8yKdsgiCBAJxztn72xkeLscIvSCjebT3wjKbAu00L0vm
FTQcvOyGO7u9WpBPpsBIEAdtlqHw25PyvLMxl/CQZE9lPTzazBUZamdGQL63feroznz1zW4yKCIa
/xxHqe8sG482Bum7XILqgd8UkP11rNiWpjotNyoeJornEjGfEWZPMsaA3VdjdF+UznxdG8wOouyt
LOR1N3NaK1WG2TZ3xC1gNjaYY4Km02UHZDGabnrLv5805TeRv5/x7MqPSezU4BzoLDJOZeah4WYB
hQKmk8j0VTn+Q9GoU+wUdyQgfrAjDBMhyCnkaXG7j5PIurLjzL5AK/I8N1V3L3TN7Ui0E7QASlPD
GoLOS6Kt8mvnk2bvhMVgdr8sbhVv2QS0ANtSdTlmY4qAFhDBKhqXcS0SP6chE4kvurPYPGVRSEej
mjDAAqN4kJPVQaBK5uexmJ9js0WeUH/AUKc301T1+56iboNJL18NvjBONXwsypWWr9Wt3Bl1mEUL
CUBODHmrD0s6F0vYBZS447owegs9b+uPAcM8mwRsDW8uK6+HRVw77nJjZclW+/ETJpxtm+udDY2t
7NMjw4+C8ShuzXounGdn9nxKKEbBaEZyUAeR1s12nqzWQQ8vGH1x9cTbeREI+DtFRBuVcjeurG4s
qMd6ACkoUJVDtypjdLRSAseLBor41YxwDzMqppb18PlsOyPGjmNgYt+VfjrdeQuFPFJiYyMjM74r
e2wwOZ5fu2BDW+cF8wGrdB65CcsIoFX0VTqMtbEZ60dWYXmwavfJb0Rx6NqEqXA+XCVYDlA9t5fh
Qi3lmd3NcDYR5on5oCr32qlieUDiHdAY3WReszdkxLn38ppChyhjibxmmMliSoxmQ/aq3gHqi9du
I78gtLrC8+kGcVk0l64wX5j7UMu245MbttdoLAM38i9i2S88r1AjJ90omS7hItR5Q8ObgI1NOGRM
vLh4jJXowArhldf8KtjaBp3dwUD6va2If1hXqdKHYu6aY+UboLKEUW5xDrllEBa242xNm0RhFNBx
tB9HM3pwa/wIm47El2qjfUMxMrQcu1yrcAJnYNvznlE1TufE6a/4xKKTV0bWBe3iZkahFDmfccw1
pJTa9GoB0BlY0e2ux8hJIxggMFb8eBnPsowPc1yMb2jLT7aOnRvLIXl66YDSiLlo9wyR80sTcGGD
myhtj6RwuFg+G3uDBndIj1Akl9smtzGz2+UdLZI0CRw8WMiKRwayKDehLwHQysGBZZM30V9jDELf
r5HwVK6wFQ2nmSezu+Zbgj6i3Mm4rehN4EWxct6lbOTBG6JPmQVBaQ77xmHgaNuPaPubVW0zJM3Z
a+A+Qkm48ttWQuMXc3PQPpoaswvNbbmoGP1CbVLoQXq6LJk1X9Su0VyzV5s/mkbWdTiBh+iRRdBY
DZNrPHhIQai7nJbqL27ro6fZhyDBRCrDHHQAnLIS2FtgNgixd1tnnzUZlAi6ziMSmqvRQk9ewXAK
cs+9AbEIV0+QFojPaJtDBt8MDmI7nIwXNGj2A4yOPPLTKJCY1B/OC8J1qIdk3XqquOySJkH8vjhv
PJf1pp0/GfVobuhUn5V3MQN1qAsBWqoq26M42xtU2TTxFFYbkcugxyS8jnULv+y8zVZudMCw12+8
SH7y3O4CzoXYwGd0lvumppjNTJyxxZBcWt54ZSEhX1lmuo0QdqGp9Y8jTDyWFrX3J/3JLEoavMba
aD18SLZbHoB/JauhmGkQ529N7d6YHU3MXA2nWpUPZu3v8zCztk08XS/htK/Bsa+k7tNt6qU1c2E9
US2Wd/QgmbentPTqFM9ySz+O7bhrrhxz3pWMSC6iejiiaByYnVXcSOnZ647mEWVEw+wztrRJ6yjs
bxFXFEhA4k+hr/or1zJpHE70MJST6Psl5pqaVDn4/DKNM3anGZGJ02Aw6cDO/sHrhMy22rLOGTSa
W4UHHEbV0auOo5s/M1WKP0EDYsC9Zi1vksvQrjXIBUhibHKLzLWhyOSxR+/edrzxBPAi6GKKasdb
xvhJobawCM1hYJasmgrvv01LAuzepN4GSZS9sW56s3YvbdybhGM0wEBlugKRr9c8YIK5+ug4yzPV
33OO3aXR4lmF3uOcJMeCeIQetQdcOBrZTlsJ9wtXe4DiiP1QRl7CqnXAaqxoavLcY86i1qGarPsS
6GNDIYzPlI1lGmiPxcstxyv4sCaqrAU7Yo2pYT7vPOjcUSxNPeJotrxBtjQHp/NoCSFBj4bqFLJn
MdzE3hj54lwN7ge+Mh9woA66JiV+PsmjVxC46SG2JiZpZtV3Aad6YWbLzMgMLgm7oILbVn1mFOrs
bClnOjtdFoAvYTAl03m+cAsDWWQdFewj6cvTQEsXlm/3LCjGQ9cexTCn+LdRxX21kKnT9l3khcLN
fD/x/Lox3KkQpzZPLuSskmAuu/baM1r7Ad2pZg6V0UjmihdBPzP26jO5ZZU1mSSgF0JJc7UIdfTT
Pl+z1vuYv7GBpLKlnsMHo6vnJoaSHml2NtKpEJXYy3qJ031HrRy2I45GNOOB36r2VaF3WplsDsez
7nNZIkT/7c5a3C0it3ob5c6hQXhYR9lNHxvW3mid4drB6bBmz6TAEibhmr7SiMmrm8Hxui1PRQfH
q+vEgnYq29hNjB3wtYbQtW/yBWoyNVQGbQTO/YrSCg04vLFLWB2VfQmMpKi3lTsR3hqhLLCXuPvc
TT5itTP3IBmjslk3nkSLsnhWTw+eBeLKL1LBgpLUY7QblqlbUIEjyN5Ao188ZjgUzzixUCk6WAtf
fb/qbszZCA9Y86g3tNb5wQWem4Hj5PYKcsgLRYCpg65uqdvhIfIL+wVuL3rMCM7ILqV6LmhUZN5t
Te2Jd6nlqgzsokbqoaUwbsw2KU+tSNvk4MDi2Iy16l4WM/kiGCCTRQBmoUuFCaYLcShQl1JF5k7b
XYgmUftRz3N/YO7sNWM0rJEHTTywBkTEA7AAM8BxpZ8xOyMjYTAokJ+eaxC22Bq3T469aVfQAdqY
NfbrUdb66GeqQmKb2jfofuxHnc14iBWZOnAZyu1Iu2kVcV089liBbwG0tvte5XJtNi4cTZuMjKjW
6T5zId1MdqQ/ZW581iuVr4Vb9Ru4bG9EWAMiMZz+aSrH6ghpR3LRJ6x7bDlLlV1VjM/pX9nNspsW
DGY53jDaYrq60xkzZ8gT2PSsNDzosRIHLIEs6lTJYudnbnHfJI41riuT6eduKlOJFt9Medc++KJb
zF7iJbIXhl55oWi/KyY0Qe4a97ZtUfxMSvPd147XfMHEfF/NyYTZyGFK+GqkNrw32Ueud2PME9jF
qfDjCytNokfZmN2yzs0E2khk1NV4gQA23DsiKt6Q8FV3lZAGjw0xDVvNe/A50zA8ToItmZH5F/Tr
7murCNGZENjD5gOl2gq+ng763DJfkCJPj607Q4soxvJuKsZ4n2qL32tpv9aZ6IIlltY98Eef/wIT
s0qUXSHLlsAr2oh4IZ0tmzwN0bI1NFiY2mLAkWapb0KJmm5qniTSQx6NtN9nKo6PPOTJB9A56KHO
GfUJHwD5mEM8fUxUD80XK8TXMPbu2BY8m57xkc448yzGQZRvdexexY6B20iNcxKw9rDUaeCEO48S
6kMFx54iMs+NO4e2AADoyQBMKpguJklSurDgeSK3L17afi5w86xn1yWyq2vUR8wfhbst8R2ijo/Q
iJx5bJb8qJZ0l3lwClYIL80HL3cwl2ZzWa8rWk7nvsmckalYx8E46/DY1jK8ypblxZnb/HEwVE4Z
Ay1lBT2/uEYbSN1Ba5hGev/sz/aLFYPghulkLM89qM/bfI6zIK0Q+wovqfzAgOB07de1XHUe2Qpt
CJUtQIsj7xZ/eXFDlb1EEGh3YYWNxwGbeZlO7LmKnpZIGstH0SPSXNtzfg/MSt35tGU1s0IAG2l6
bfYszhtbt81y3SULIxhqX3FbOw3NO+gVcQygBfaRsRfIbmfBnsNS+UF23lXJY6oI0a+ONnxku/CP
vcm6v8rSOrtDr2nRnHPai8lAA8S7SbvtMGi5BgSUXoSsxIjORVffDH23kRqWx5LJG4sU6YumtQ82
BsQVHbdZo4AAn4IY1EoxIZsvbYENBAni3I/tmnbLTWp35lqYjXGR+VR3+cD+VBnG7QQdwXY9b91q
NiexGELK/iF78Pu+W0GOYy3EimwbKFA11Sy+iOqQmHW/rbTNE0RTU82JnQZ+g1kUyQDboAqhkzs8
KY3xw0idp6EKn5mfUNR6ERZDkDz9mqhrfztp4d/4cZodKEnVqoR3W5jzm5HhOS6i4SWqypPfAOoi
X+H6bJU49OFw02ntrww4Jiw/6coScosDFmQPJFQX+cbKoL+1whXa8qRzX2cLL5+5BIWbPylTDWsb
CRD4zgHIjHWf+BFzGfDOiMzpUy7DcNILM572rRiwq1f1tanPT+1wrwa9G/Twhij6LOvajIZDwzo5
2t5wsvT0mBkODVldfzoXHZ2JFQT762OLPxKjgUn3Lde3yejEmwTURcDY8dzKWMkCjinotNAqdh6M
zMjq99bMB+knr27FPHMeWsqhKnYvqsi7L7H23xj11Fx6AyPtrDW8LWDsblvlKbC2ZGprLulIXkY1
ape2DrdcYB9c176yCzfc6Ng9xQTscpmou2L07mkMXgoDZfDY+/UVGjEf/KTmwqjqD/bsB61fB7qF
C46PRGYrGjVMFbEtJrsRdyimXJdndeg7/d7tzebr4FGmrSba9MA10z3TUbkSZB1uJKODFesQ+4wy
VWvKxJEqHBPpwTeKJhgGxvvonNvshpYfsvmkPpGRkj0sdljvUGbTNkKesx9cB6ybOzdXUzHV+O6Q
Ua9Sqadnz+m/hnlS4ho/wzKQ1V0wI/cOym4tYFJtu0oN9nnUUJ59t5z1f7HlPUK9Zi7GXNXDN4RY
HB+RQsdgypsaRyyYzWIInCm+w65Sr0TTvpQAnXiG1/LQOCg8gxbBg8cN68wBAQ3MWnA/IWosGYn1
MWZJ89oZCp4YUW3dEtfg7ho67tYKLR1mqwxbFU+fYYcYgNSgeTkrC0lw3xMfcCBQ7MzGkr79yYj7
cT9o4EiL0zHpHu9hyo2fy7CobsnwHNYdhNaraNHLDjhmGgxuhZje0O1NnObqGu1wDFhSiAhP7Bit
UNSC0awpVp5VheSpDQFOd+LAKPDsQDDDFqPRMCGRQlLwoHu3CIFl1nR7UCH5BzgZ9sU46fiiJfEY
Wns1ZkGfxYSVIZSroG0Yxp3h9k/jgADS0NN0aynZX6mqOjZ4ZvRB2OXXAXvVXYFOhkGUqC5Kt3SS
1dQj/J3KeZFXQ2s1V33d9kA6q8ncmn2zXAnhOhQ0Kgoy6IBHzRq5Gid3/BTK2FyrucoukVewGYMP
q9b9JIIZzStaqXKHUB6lTYWCtXSteq/ow9S78ybzINzeWVcRedZoFRu9A4sEgoclEhYopoZKtJ8Y
DNyBjGMVPM+KOb+nqobCV8CnufLq4oNTePvW0yfolbSB2vEZt9bTWIthS9jGhAOMOZWJIt8tuQF8
NGqb3C7aV0HfZtVnPaxIPbioq0dmLw6UQxoCm9n3P0wVgFiRCWYtzVN9VtaCMl1Vfb0f23y+i0vz
sg9z+YK0ttovluFirS6dWxfV364AzvhSu9nWFKW31XZ2TQuEuyDJkUb3NGu5RTYuSu9dEg3dlWMM
+75ChMKcFFm0RVHp3LZUc2yCgHnYdDpQbz8NbsPM0kSR2VrEKthLiP1Q+pj5KYBkNcjdrCaAFGM/
nLxkPrWGf5pstqUXeZtGd6j0zjqi8qq0luHKEdMzpNPhrdfD84y8fqXR82C8XTNk+EQd1+1oA7fB
GIaVuU18WsTrbrbOzj8jvwNWY3Dz4sWH0uWpA156HudNWBigOcZHu0NTzGrUXgws+nRtmdMgZJ6r
Yif8KFGHGH0AbZWUYtBGd+FG8z5X5VOvmE2qce87OS5iVUZXAPEogWOQuzeYR0hAgIPmsVc/4FFy
ztFKfJ0RyA4rSeERm+Et86nztJ5hYuOCTItqG/l9dcIm0JeBmy/37hhFBpNzn9U2SkLuf3HDbR2f
YdzZigdzv0tFv80Tu16XKZqXvmte/cH+rEc2FqNC5TBjnRQg7oJkKuXKLw1QcrqMN9SX+oGGu3F0
x3IXxuwm6vDYJTwxGXXkZ3MI2DwzMGR27Y/m83zGbE8DWDs1RSMFMI9sa7AVBPiYRA8/Klfo3yOG
9I52dh49k/hgN4ieGh1+wZldgXaGoizZPfa7pvUilMJ2onYZXuWL0mQgk+RX9HrDjY0lYxVZ5Xpg
Q/uUWvYBLiT98NzYu9nUXmM817cT1ylsP1j8okq2kU65JgxAXU433rJm0k1gJB+LeaXZGnxwJz08
EYfOiIg57ZpUjpvEX+46e2FwBfolMHFh0UZEQ2YIhYhXt/lbJTDowMm4j72p3OHG4M4awgONkWKT
+7Zepb2I0YtItGCJI9xttOCdtgtDXOT0UO/ZetUPYbKIV/Ia0I6K5a2TC/kCkmSVCRRQP3/MXc0D
wFnTPKub9VItXWDr7LHKSpfS3H/orfp1omlwMzTxTQWfnf26TRtxlK/9HN/7TRVfxh4NTW8qNjZW
WILrs7vO5EvYu97i7Os2mvZlpeQGfbG975AMnmh5I6ru6+gLxnHBBkGuycjwkehNPGybIqLR2xcz
bc2y3mGMI3qwaFyQaUBoxoM32vna1E2lL9BE0efvQc2l40HSzSJRUM8HDARQpscJ3Y0u9my9HHJD
IgG736sfLNiKFJuV2uWFz/R1SeeaZlHlHDwQmXnQ0cUTH03hDLvRnPLPTgxfzaQs22vDeLRS1vSE
ttBOz/2hw/e4qbIp4ulWnapKXmpqypU7ETsWZfm+KwfkJPk5Ineou00xTIDsymX4OA7YjA+WYpwE
DWzVNv2DarLwOSOUD+FfE58V69Nq6YaRYBCupqKVyNKTCDtu3ACHnkSy3Hci3dSqhTAtNSZEZybh
AkrDUzj5QMNn9KQrXeJdcCJ8iJDcdl7jXSPa2XpoVjo8YWB6l+URag8awlGF+oNiej09xE41H+c6
X/gKpPL2xkjgtk5NRpRucm80bbEv6DMHEtsaBaIRga85I61phS/jboLuvJKevmVi+yxRzMkxw1+h
CNnUSTht/CkdJoRzDQXRRGmwt9zw1PfOCxHTaISgJO6Kxpg7fyUjKHDN4mFsQQnT9A0+ND7GyCsK
F+WuWvzPU6wwyfZjNx5hBBX9ZWXYw/3ksXxF8G65QwQuxtRx0BR7b11vnArd4teiVzgX3vM0pl90
lQjGmMvxbBaFsEZXaWjPII/UsHdjbzdviQlYhk3RhQZMeM2PPT4JK2/oqCiM0bCYU1edFmQA8cXk
+2zs2T2jF+ja8ZgI/H66t3ep4V3xnaKpl+AJUD+w7n/JSll1eoVrl1wj6W+ryt7QV9m4iD+orNVw
lQ9dfWorfz/XUt7Wvcco0qZjVwcmDcb1nFkv+ew08mLSgFnWCM2NYRWHsfsEFczZ8/Uj5ZF9vJ40
ReZoAHbt3TXJLm+iZHYSqQvCiCr/JJZUZECe557tjV/V4yFFsr6UumcOmtBUArgI4qLO1KivEtnR
vjH84jpODBFYEaroQVlIv5WvJSkWrTctNpAg9RZGyIpdhzCKL45gfWLLbFPQ9MmzlZUeXhLaYD12
RseLP3TuAF+K9qTXgcNAgSnwN2jbH6OjJ7GePjngtXiQFtaZ93K+pXK+ehp5PZfeYhLWQ1slLmji
Exk2LShE3ZFZK5MPljm5/vdJp6rv2AXwuBlJwZExN6tfJN1XORbudd8Z7GaolJAdeyZc+7S8tXT0
FBcMUdbon2S7aeiWYz6ZzO6VD2FpGDwV/sFp/eKpNSz/q4vwBYcSH7HRwWFNcCz38MAG+xDNhHrR
lUJlGppsuuSEfoakhACILvCduphu08lOTrkNVdvSDfKZaZ6CcKCROHUaJSJ6fhQpsjGCDNYFCwxb
cRvM6YoZ/hnH4TIkaaZmPdgzaF1jWlXo7ZiUFG0vcfx0hAEgVSVPu2gPUVvZa74KnitxKQ4x0/7t
OFodeIa0xMnPwHL/78Bi2bD1dr5Hse1UG5PCf1jJwc4TxgpQs5apWf5akqX9LmqSR0VZVMDlN6Z6
Yb32xr8WyG2/S5h0c3ucqTryjZ3QKUFUj6fuLyUSinOo3zdh3CBShAoTKbcIJsxxW6vRPHatyrr9
z1/fOr/FH0QSCv/7AyA0E9gaCPfEDhGtGGMk/WUxGVWyr7q2blhoQSisSqkagSNTkB1oI+o315WB
sOoXYZTnVPQfvYdzXOI3J8lOp5+RA8pthR4vD5LYm4+Z3TRr7mUwk2nn+Rc/P91/EcAozu/gmyO1
TbdgXqVG1VHcyPseV9cQ1FHiOcHkdNnAmhXTJ4NpuZS/+IT/RTCreBcqm9ZWo4qJjRNmCgYik1Vu
GiqyX5zQv3r1d4mVdeuOwDUU95UsPmWt9YTbLvyL1967tEo0ck1RR6G7ZRrMgLBdLpjb2X/xxd+l
UvaWBahxYEHwaRoS9oph1mr+Yq60eHefh/OY9K5KvC3mYAbV7chiF/vjX3zr7+52kTG3XQw+F8Yo
bDx6zL4dPL6/dIX+keL5zRXqtRatHFLAtl7MmPlLR/cXA5q3EE1l+YKRST2gdN93Ye/Wp58f8l9c
Q9a7JSD2o0kaYUWUnD+4z07Tdic8COUvbm7rXySVW+/ubpkutjcuEQxbXyEh7AABsVG0+OdtsXrv
yalKxf8pHQvWSVKnD6lOHiyuNHdPsiRzaPCL8aZd8i+QVmJwaD3j7+4f7+4/Ps//Gb1VN/9YZbq/
/xd//lzVCAujuH/3x78/VAX//tf5d/7773z/G3/fvVWn1+Kte/+XvvsdXvfP4wav/et3f9iUfdIv
t8Nbu9y9dUPe//H6vMPz3/zf/vDf3v54lYelfvv9t8/AiPrzq6GdLn/780cXX37/zVIsbv/x7ev/
+cPzCfz+225IyrdXg0lc9zr80++9vXb9778Zlv03BMO+TzvGVRa7cB4/ExvY84+8v0lLCg+vlcl/
SMnqUFZtH3Nk8TfPd/CO8kOBoNjnQuuq4Y8fmX/zPcfxlCswl/nQTX77/+/wu+/of76zfyuH4qYC
u9b9/tv3V5RvKuF5ro0kGOGvL3H7fL+a+6MjGHVVx2msmLdCEZwcNv7JLy7cHx6Fw9jCtC3pOO8W
EyvDDgr0Hvso+7WZfco02x8dqE3ffPx/nty3J/P9w+/Pk2Gw4PFpuy5//v5klrTpi7aojl3vfPJs
+yFi9g/LEyao3+1+fig4Q7zY/zxp/3Ewj1QXYTsuMl373T2ZQd72B6M6kvdZ03RzxjHa0OfrXyyH
pK3OdbHJ2/30GDWkCUJFAYqOqHnvm7BT1kzIQrkaoYWhUzKzZ+yE5m0V20jfFIrr3hDmzjdyDMlg
11amUbcXPiic84YfPQoVFphlJoWPRKBHDyaGjFtILcPewnwcTH54NwrhTB+rzPHP1lvdy0/+4tPo
s4Xw92UzknVWKFk28GtiNVwUjBiznYthoX9m7hsaByML65ceCzjbfDKiY1SpDcTGvquXT34bCmKs
RjV9dIzEPw+o4vUILwZMQwj1Z21bHkJEYChLHSAabr72LU8/hdbqgEEFFjB2hi3YZx8xUt0TkzOy
XObgxGJJDyEEEv3igvkOWFUzZIV+9dlAEb1eQgdfU0hPihumvazSBM4GAbAM1ErClmaKuSuohkAT
6NK0K2izxvUUzfGL4zniuVR1e3aFOWQmjQQfoC/JKrUPPQv5RUocj8S2QLoLNoL1xCb9DqMf0LIE
x+8LyjDs7HYx3OlJpOZ6tDIJ7KEpkdhm/YieKvMvzbKHDWQlifJ5EQb2foJiKVFFAtGozr0nX1fU
QwXdu2OVRyT+eJbYCtp6l15Ve19xKbRXqu31C3tEL7Dn6gyXsMV0LRbT3BijW916leeeTQF5CIiY
tr/y7OyU0WA+TbVVm2t2LqCIsmnSa5R49IZgDeloPYPcGaBG2cN+lENDVlS4mHiD1gS3JpoyCWZe
SXBorIDMRNS0zXaAsiIvbYrf66oaB/eKyTOtH/ztI0KDlpS3HJ6rz5B4LSnl/X3reMI9hojKyWCQ
ZsPth9IQ0ko5+js77PjrCiz/gD0qtL6WKcV60NsTO+aRcp2ufRhNaOtKCm+ebgxy5TQQaFZiC6Il
LS4XUHvMHUWc3be2j+J37DJ6PKR/tpcqww5cWSJtnrpwotJK+6p5aEDyBo6/YIQH4+IepyrlEl5K
gQGGv2UCDdIeslm8Caggld/NXuCbvrqxWmyb6372Gr5lq453SYYUb+sIbtOV9HsIYaQKpJveNZbt
iKp1Wc+GJca9B4XDWqeiSz5LzTXDpBwKi+Ya/GpzzZB+udiA8Qx0eMgGu+LcCy2JwJ2TsbstPdr4
02CbB5Mv6d6oIJHLUDTPuQI5rga33RQm2IZoWcLLgvbBltQFFZhY3qJYD8fGG26jsfYuDXD1D8ge
mwvMYu2909fjI4yEGrI97NMTUT3lp6iMUS6Cg8JbOibOS04wySVUkPAuYY46rkuiojB/jpA0VhEt
oOZYlJC014jiGo8eQiZuxibPMLoMcfHZEhkD2AIoyWc8hupZtJZ5WVexYvIG5wI6mwutD3V/5J+B
S03Z4bpqWSk0KgQCCVw7nbejAuuMsK7nHFtQ9pyj731h6k6RMagefMms9EbaeXHHdJ4OhdnbM7NB
afkgtV2p994U0t49A0mRi2E3fAUSEULgaJLpmVC56YlUpCHfIluO0i1PuwQyXWhRMsElCxtD3UOY
QxkbLVEwsKQ8VEy07mJYKEEKfOfV7CyP8IYCr0KyHSAonaZziM0qA44Iw2Kc1lOPJBb5MShMSRu1
DSTdux0maMwbwgrXAO+xnuQSrAytrm6N66m4cTqoDMTrIfV0gY9FbY3oyCN5lHvDZ8Hsl5s8QjxK
6ECyb5sovM5j7X6JRqfmVqdVsi49+eJNVfuYkHqPUtVTzSOhY8YBZVp2OYiIzz5C/P0AIbyGoZV0
JihRleJraaYXTUT8ITRaPIdejulnlQ2FbW7EzFx30wz2BKhIhWGJwlr2d7aauo3BEOrJqwHE/vyp
+oN9glQKtJhregrU37vdCIbIMXeGFn558dHCk7ghDvwgaWj94jjW+YW+f3j70mQ9Yhzlsft6f6DJ
nEO1ON3JdM+hy61TY2Y3ra3ReNTlcz7j9F6GWd1Mfkvs4bTQUHOc9rmG/LcrCJC7pw1HbtjPz/6P
Hse7d6Usl3MnRtEUlnP+eL4pXMKaNnI4myeEsV63recJYJ+Jjnnt5HG1b5q+3zZsJte1K6N1O5v0
IKNZPoLEEacJK+V+Tuv6JYaN9aEVMdlw5eSirsP+XW1s3yEkGp+Re9nHHimg3dBtUnajyaoQnkAq
Znn7LMGllWgRXZA7uhxHTWI5zBQqS3NR1frnp/t9rXTeQPmSbE3LpKtoMvZ4t4EqJ5z+jmpO4FPL
FXrQB7fNvv6FQ5yDcnhMulK+b/04iDQ7QUQ0/IAXE+kj7qr5F1/aeU/57juTHnt4TKJS+Lb/7jtz
2HQqQ/tHxx6/5iXRgqVeiD1thm5fenz4ZQvu1sKY/mB2tvhFy+Jdy+kfn+G3Rz/viL+5YphU243I
1ZHeyJh4N9iksNLs7TkMpvolGp7MqIGI/fDzT/WPavZn5/zum0ss3xFJLo/j1n4RDFA33cezfnCj
1qjnAvk09RuYksH0ifxU+8PPD36upH927HeVNtl/CuqxPFqp/4VO/CcxKugvE4KBBNXzmbVbN92v
Wof/vC750rOFsi0MGa71vhkyV33FXrg8WSN5Lp11HZHTBKh5vv/5uf3qMOeS45tvE7tfPHR9eZpj
sal8D2DUgLY/q53yF9XLj249z1bQrhzyC/z3tx5tR1DshTwWw2eSMFd2/fjzE/nnQgw7tGl5rqmU
FI7/rt7rBpAmU5WfxjDfttK9GXV6CBfyEeLw5udHsn50Ksp2BcexfMs1391/lY0KtuvlsdvAMSKe
ZoUKMzqotbuL95jHx8dy5/7irvvB2TH9NH2fOly4nvnu7FDtwjEe65Nwwi19SYSoWxE1u87+xaf4
g8vhu+O8uxwch4DHpe9OFryfOf5Ih2ETAxb9+Qf4g4Mo3i8lMw8dD7DR99dc3PiRHY72KaZ60MOj
Kd9AIv2FYwgHoRLyBS6IP57G31zXi1npJTLFyTGrlQdG1oFQpsXl//1EBPemdBH/0CA5L9TfHCRC
WUnmUXvqXLU3LT8nRMu8dMPi/9SD/mPFVd8cxn3XuTScMhrIBj95vXuoOgI9u+oXJ3JePd+tcMpB
U8sTy6R19L7bPbY0SBKrJ4ILz62t6tsiT6+juTkBMnpB5vaLZ+QPD8d9QwuIq42L4PvPbW5KdKNd
f+qxw61yS2yE0xHFMbO3YDoxWv7tz7+nH9w9CioJ1wFgK9aIdxdcKeFZzxFinpZBOU3mjxADkuvY
cPHu00ELfn4063yT/NOn+c3h3t1E/4+581iOG8vC9BOhA95sZpFAWpIgKZGipA1CoiR47/H084Ft
ikRmJKJqNtPRnREqdeXN68895zeaMdcXG9U1kI3v7bapu0MQJDicS1qH6KWH9zf8XgzbdOTAQh2V
tIZkoYH8vww4CWmdT9d/0KX9RuBJIpC8kanp83n2bpkKUS7okDPcEJHuVmjvMtjicaeuHFEXTkXr
fSvzr3jXilwJsAyK0kVJrKbcCt0bgupKrvtS8PGhkXmm3zUyGqpEWrl0PV7UpR3oRnILlw9pxzYz
0V6LYTaFDZiK2NBMdEHQa4V3dnt9OBcp8X/vx/nsEmVLs2SSrB9/RChMULwhGqt7/6AdgOttdSfZ
GHt5h2OFMx6sY7QSt642ueg3pFm4opXmAvo+wfH8jWSyTaR+zI9I7NjZXbVv/8GhY0qqQUJY1Mkl
LxaNDiRaKEv/XoByGqOO0Btrwfj5srRUmTjZ0E3d1BAU+jiMmNHlqtE290KAX4CR6Y+Cmr8Cg1/Z
jufNIBj57oWzGLq2J11m6LUr1Cc1edDzxxBEy/UVcSFAtGTF0BSJNxRhwSI4TXG1JqsY3lfCTsmG
HyWWL5vaRMGzj2rHIz2MzaPwcr3NS93ixCaHr8057uUlygGmAcjuXFCEzmTcN+jMFuGvf9AGM8S7
kIhNnYsF73cbAnYahKTKDdpuB64G2efIeEbAR1mZoksRFST3vxpaLDa/R81TyER3xPPxCbv1F/97
aksuwkjCvtyBuIme1668+SuXh7Sm6iw+LOh10VrM2ain5pB46X2lv+bYGpbJ3fWxu/j9vNEkljjn
xNnq7lPYttLo1lZ+F8dgfBpx5cC9dKsRCv63BWMRFqSpXOgg113SdOT3SpBBQf0djZufvq+vxAeX
Fptmwv6cdyrrezFYqoj1Ab4T7qS+TtGPDnuCLHi6Pl6Xm6CuoVK04uCZ//7dyd7FZREpkeY2cX6C
1rwnQ3hojDWox+VWqNUQ5iiMzmJFdz324GOhuUrxrQ3+kM1A7m3lrL7UBJUtSwa4xENnGUtRRvON
wijc3rdmnLR/ImX7hLPV5+vjdfkqfNfO4lyLNb+rp150M0XfivGjiVZAYz5kfuIYWm6jEwRSkrTZ
tF9p99Kye9+/xVpoLVOYhrhytY1MCcapnrTbct8catT/95MdHJA/hkNIpUlZOWWltZYX73BdwD4K
hgYtT2hv2MWvxPGcmcB1OzoUHO7qY2Nn+/znSocvTui78GkRPeKpR2Y0Mbh7vT2JsHtgb4Ir2NW2
26q78r4oOZ2E3fVGL50e74Mp+eNuiJK+GdWodVsE4VXsY/B/cf7fWljsBD+WzEHryVOV0VNXbkvT
WtnQl7vAvSgrFLXJsH7sghDGQqWpjesnySPJi6dB8U7/pAv/a2GJ3xJhc3HrGrif7EvSiUbgrczC
xQUn/9XAYuZT2IJY9gT3cnnTYVUTh78j1ISa0FuZi4vhHUlhiZwkNGLK4x/HKoACjI1N5wZH8yQc
9H3xkJ78rUlUWVaOtwGpfmOstHlxVXMzkUkkhcGr6GOTU6GZkRGHWJfVYJ5LdO5hHIhYyYxaff8P
5knHOYBEFtW5ZY0c3RVLRA2LoD34XpXGFxBKKxN1sTPky1TFJF4lVvnYGYO94qM55+rSXodJMKW/
Qtzjrvfi4rPOEDnQSSfwZl2+WjHyg2qf1G6TdsOjOQ4lCqcQnRI7UAqZZP6oPCv41G8TjYoj/i7B
Q1yL34oEdaPeH5uVp9ClLr//NfP2e3dformhDgXe9VlU7j1IgfVr4/srw3pxXb5vZDGuIxqZwaiJ
7myehdUJ4psnEtz57dAIX0o0l79pUZHfapklvwARjp7qLKF4h41OGttmjQjGUIciFoildUr9rn25
PiPzTfMxhOMBwWwDdZF0WVnm4YCfEharzb2XoMxXVPIGu0iq4z512hblIilZefidDzlJEoU3H9Ec
CdnliRYZINkVz3PhLUTfh0rTjo2B5npVqivh1luw87FnpvV+3OeD6d3klkhlB3IY4eWJNkIxBcn3
Wmh9xLvjzFSOsRzljtEDsNenhF5LQnoyMwPluSyP7HhCnQ5pMx6IQ4kEKpJhTlME9b706mDb68N0
19dNeEg1JThZGaSWsBQgNvtNfTco4ayD3cYPVoMO/0ZAZ2Y7agFqBz56N9SXtUdLrLutRbESdlfe
fS4nYStG+jN5y+LWwyUJkVJk88cc6gfZDavHP9NAULXRJW/YaKSzf77R0TVQzf/gSONFBEyJ+TGM
ZZonQWnOsIreTdsWBc/+sUL/PAzSx+ur7tKlYMDzBVGik8FargIFPqU6EHeNFAytDMsjCd4ruHhs
jK43dL7cWASktEXS2UjaLxF4k2iiMI8EaWmaNyjs2xJKgmj7ba+3crE7hkJBTJbF82ISwiIoZ2j5
fYrneI9zoVXoG12KnUT4db2h+UA6W9PvGlqs6WLg4eh1Ki7B+ScR7SPRt1YG7GILcxckSQUiZS4i
Drk04wyVBVeTb0skaCOeRde7cOEK+HACLCMOAwH1qA8EMj+YKT3729iunfgpOMROZqcrp5s8x3gf
B+xjY4sbWptyjOTH4L7BzX4bNYL1oujh6JQxZhiOT4H/VcHH4zfCPbLTojsM1CMThN8yqry7TGvV
HcRYfyt6uXyHX1v4wFseVkhfidFXTAa7e9RHtBN8kfK7oo7jPlMtbNT+yYBRa33bLHhDLh4LnlGO
km/592gpb4Wv7R7j2z0wUTt1ir3+t29ExgtcFW96ZS6ULC4rX+5ThTfCvR4d2ghN3/JOwyT6eofO
d8vHNhaLOBAmobBi/z4SToWAp+IABevbDGC43sz51v/YzGLYJqWrUMmwXFRwii8Ip8x0lViz9nUv
9LvrTV3AJcxtWRjdcpidwzGhLyLUN6ouMkq3ql3bvB23GDQ6kOC2ghM8X2/urc53tqrfNTdv4ndX
G2olWa9LgjtZloDdDVp4dhwk6har3Kei7p4bsat3HvJ6W9HH7Dw0eshCpS/AUsHYajDjehM0Cfy+
BO9QqUevJk7QKEYw0NxpEUnKWqmQvvF9/17t5PB7rRTloZXkYVen4Bh9ELAIsyGElZjptNXKXP8q
C3r/4jWoourR7DjaG4jeBYO4hR+aOa0xPCd99k0o9AqvsVazIxwOdkYUoVSUtVDdfB9hItJxMQA5
MOtTwHUq48gAPDAXjxGEjNsu94ZvaCML8HCQj6htAemH2lYQhsIEQvS3o6UMtpyZqzvw8or9a3oX
u8KqMfWQfYHX67jtHiCSY33uqBuUR23tR3Yq9sJuvFnNV89H7bVZXuyTXEbhESU3V4TTuDUhrW5r
O3KKyfF2/q332Rq30xeAlTv/Z/kz+732tpHmo/Fa84v9g/m8DtlPcJGL25KfP5kOfrV7xPCfo/31
9Xx+53zcPYuchNZiGB20GODVDoJscCZXh/LyWfDXBC5utVIW0Ckoq/sIvQQMyfPEOiVFqt8rvp5D
8fSUL7WMlA88P0x7Rqmvj1mD386AFoa863nS3SiDnrzi2RXvmBbECa6PwDyWV8ZaXaQhw3pIEIJi
rHv1TyW1z5hp71QAraOGfyhSkNdbWxnvJaybKl7kGfLo+uLTiINx9Ov6159n8plOndCb8AFJj2XG
OwDNXSgYtlejB/19gsX6CfJ18T016/oFW4r6UyQJ/jNpTHFlGC/GFjzETcNC05hU6+K6j8PK4yQR
3HHfbjtr752kg+kYd/prMW3Vwxpz7NKxoNFNAlmgX2exkoaHM3C40R3FfZZi8dW6DdDmPnm6Pp7n
mX1AbzLwewQHAchTi/943A+lIEaT2rvK5/gLsoSH7lA6CAFWW+MEzMTJ7vLDSotnPfvY4rJarpZY
aYGMurM6039Nm2ov1NGIcnFjnSoLpy8tkKRtFg/CTqdeuB1BXG5lbIJnP900/JMK+OPdNlKAIqaV
RdJXvQ08feV+P1vF82+0cC8UTX1+6C1GJQVCFURa71pJU7yWg9geMKuW/+7RRCNvYYSGUD0PiEUj
jSFBxM5LNx2t5GvE3f+ST6W6smzPR9s0FRHsA8+uuRahfJzfTu2FFvaTaxZgsAMkGDbglr5FQfwt
TtuVDp2dhER1BJIzRUUyeHrNJ9G70AEzQ6UftcGlojPrlaPYlZVIWYSFYu2uL6Lz+aElGcgGaE2J
NP7y0kTcVxUi4U5NpZ0UYT4WrzRwqSuqCJ9GxNuR6uRi2BA0rFW5Ne8ECPpxOaGlYx58s1hp5exo
ZsDetzJ3892AhR6Gel5SYbU3fjayeO/jTB716qvktZ8Nc61P5xi9RXOLUetHqCtSn7kCggPH8Yd2
qO/ws7jRn9CjkO8J+h+Gffq5v9Eewpfr83XhmKGnCouchU5CaPnOoNRm4oRbuLGZ//SCvMQgW8Vv
p1IQp0r8k4pLL6Z10y1c7yejUB8hmj8qI7r0Uv7d5+Rzrv+eS+vn/c9ZRAUwmjpYQawf2WyPat1o
20wUxL+bjmK4AdEAAZUME1zHYjuoeu9LAViIoXwc/RdTezXrlWG9tLnB0yEGAAgRqsFiQkl+W52n
g43ujGlbm83zOFNIEm248VFgvD5kbxTJD3HE3B2uPkPm2gU8uzyuMi+sktHg3E62kfYyo6L1FLeb
GlVfn4KjGj6b6kOMf9o4TU4mjruqwyUjx/1UekYrHX8qy+nRSkR0dGUfKWdhwfzbZOAzKhhpqj2L
gVDNJMQKNHX1ABX0HlG3nxkT+hk4Cj7avoGh3lDEB0OHOG+VYerkWJo9E/hnjtw1YJxSDIgK7yUh
t1K2RnwwGxSf6wyXoGpCe4TnCcZ0uALfoK4T3AtD0d32haceRQzRD56XTt96X/CJBIZxNyQIYsoT
L3YFmchTxCvHbswYbVCPo3eHGYnyGpgjnlFS1zmEj9bKTM2dXUzUzCrkv2DmqdUuBqOTetglXF5Y
c02ftVYcDk2BYK9dtF21RgW+sAIJh6gdgOGwjLNiqhTLiOYa1p2v9+o9SrzVpxERxG9KIfpuNSEf
f30RXugaOAcSiGD04Q4tw78cHjv2vwAecB8scARRzI2YSyuX/1oji1MZYWp1RPHVDeXMKYYHgL5U
79fu5YsrVhPJVpMQIymyiCb1qspFCnBuq1pIV2rVN5w9fiPQ9T2qlVn3dF9ABLs+eOeZhHmXwCtF
EFUDa7cs4ccRqmJlULj+kH8zJGSx4tKGrvIcpc1vVED36LH8RDP3S97GX6V8/FJY6Pwqw/frP+PS
8JLJoPyuoPwhL/cqXpG5R1rc1ZLqF7/Cd4KgknetEq+8RC52F0Szgd+rZpI8XRxYaWHqNeqGbvil
c7RdvTd53EKQcqZttPWdNQTwhSsFwNn8sJBlAvblWYy90QhBWnLTvHFaHPnScXt93OQ55jjf19RR
DIng9DxUF6oq6dTSRTTd/2k0ovk1N+vpKxxQbEMnwH2IPubF10RF0Fcff8p6Jz1ndSR+LvEg3KY4
rH8ryTGRHmlRWZ2UCm2tKO+eGkiNJyTLiD90efyjNGL9Eih5iSJYRgZtpRuXxukNOK8yUmzmeXm8
i3m0qTE73O3cRvnNWboJ1kRILp1I779//vt33w+9cIz6DveKtufcxYqC+ku176RId9ok+np9Ts4h
DyY1AMB3vKC4F8+oHnFqDWVrVa5aJ7jjYH9ki13VH/xJsT75gtlsA0NFSXwwJNtPZOUGTerG9juv
FDd4PeCH2cteNNl9kBe7okVfcMBdZa1adWHdmBQQNB54YIeXhyam41Oca7KLovytqkgHBLzSlSPz
0l6DpCUpsGosSzlDogmSJ2IcTmp/w5X2CfXog/mZs9kB3+lg57pyDcw7d7kT2ABEVQq721weniSt
w0gT1Lc0f3Yf7gMXe6tDuTJul1YSwAiAyZDBZmbYx5VU+AbOPn7npgUSOk7WNePTOMkyjPWq5Czp
6vp4fTXNX3jWLV5QMxpjfhcsAsZBETrZ6EDu9PU+hRw8DjrGvcrn662cb0BrLlYB6OQ/QMUWrQiw
ZeIiNl0lqM3DlPndQdN8YWWXK+d9+djKIsKulV4Uuha08RDGv2FjxG6p5rldSXlEkdGInEbVwz3G
h4oto3H/eRqz/kuhhwIOasD9kH2abNPIRlvrNfPFqjzvs4aDBLTYWfp5goWNSNOTWvhumFnoR0Kk
bCvdngYZmekGEZTXQmuTTwlwg1MxGpVtVq2iIMadZFu1MTwox4OK/pcc/InjaS1pf2mMJczBIQgB
oOcB8HHpQKkMEcTuXMhfzwkAQ6zaVhbnhcecJb5vQv7YBCzRHD/miT0A4bgJHOClD5kTOTrB7rfQ
7rZZjSjfxjyMSFfd/G30sfmx9cX7mANcGgWtdH3rodY/CWsQ7vOt9/Hr5/F9d4h7YRiEmMW6lvwn
wu6vlOCVT1ggBNrKwbU2UYs9LoOsDqIRYE+aYqjzpeUZen23XdoH76dpcR1hL57X2pBCmO//xEWy
RyH2h2GE++utXOoG1w/UKhleg77M4uHfks+GrK4yDxQ6w1Kwcmhc6sa7BpZJu8qa0rgMarfSXr28
uosCANShvr3ei0uz/r6Rxa7BRRiOSzy54PmO4fQtD5FxiHvbl82Vhs7vD0K1v4ZLW+wdbGG8BsTV
G0Gg3sf7fqfuqv1a6eEt3/XxPP/YzGKTIP+ZScgo3Pc2ws2hHR+sXbidfppOZw/bGI3SW6xNbJzK
VxIPl8dxZlWRIqPWOk/mu91jmCVKDX7lKrzUrYpnkjfYCb40TeyvDOSFe3/u4l9NLZZ3L1homLEu
rERD3RqQ+0Njyn8mPf1lWZyqSNAJP4p2GO67fxcSp9L2UXxB2L7fqnr0dzHdnEpvP0fWVVE/wyhX
PiHVBGYuUKf7CgXAXGqtlf38pty2nFTifDJDNEDafDGpbW4R/meyKz5KiV19hbKj7w3m1XO8J/FB
fRA+JZ/TO/NpfmlYe83GceqEOjvzvCcY2q2Wn+ZNcf57DN7DGsIzJPA+TnauhUVWGKXbGEF6j9gA
duhQ5beoaEsQDgDsD5jxQbwejyYRMbLd+JcYqr7yqLu45GQqCQCvFKRWFm+tsc9RFg0bF/fszTjw
+gEZ2SF6rP+4fkRcOugAKyiEsuAiz95AKuFxXE14COIaUQrqPkqKp+stzOHP2XgCHEIBQAQQsUxz
ob/n15FSu2lUH4U++YlFGCACIThpSAAjeRlMzj9o0NJhpJO3YmUtJtCnhoGHVOcmab5TulMbwrmf
dshdTZx/15uaN/6ybxJsIXI1wC8gm31cK8CIKBOUndumdCUVo34T9NML/ovByi65dMDOtEuRlJCl
naXPMwVCAqeTa+RKec9BIP0xB9PftgqOlkM4BQecl8Z7NUteaymXVxq/2Mt3jc9r6N3xV5Qqhh2c
AkimZE9h3AxYlw+qU1jDylK5tOjxEIdiDMGUyVtE0obUYG3klW4wPchmhyNEtmml0m78Na2si8P5
rqFFMI0OiRj6te5Gx/DQ3jUHqIo7eTWmu5CkJ+qaCzeSSuBqLPGayEjjJApyDnOhbfxpOCZOaiOT
bgvVRt7MEKq1w2ueibP1CGFFssiB8YxenBqVpwV6kGKGQUma3MWTmOorSaDLLUAG10hRUpFaTFGK
T7glVMl9iQzuqGEeVAkrq+3SecGLjaTP/EakGvVxtTXE/2o8xfdlJOLHR9S6r5RA2iUdj2xZEfot
N7S2FvxfWuJktP573FqLmn49YP0jwhg1Pg+OsLFucIM5hHtsIk8gz2xum732cP3okC/1832Ti2Oq
yXBQrOD/iI8TdjVvSCTvON4LbvCZItJGvQ9t9SG9Q2AXPvfbeiGzd4dJ9G30/W8Xx7nnkcCDvcOg
n1dOUzXssOPL74cQ7aa+d/Q4vG06zR6jeL/S7Utb711Tbyyfd4dJjJ2zkKK/YnzWTzpeaN9rd0ht
FC72CPLftDvrUbFdU4AEgKPpbYfWhWJjtnyIbPlOOQbfV6Ez8oU98/4HLeYhrTv43z35rZO3x2Ps
gLK17W188izZfm1/vqU4lhtURo9lVgSUZbwDPi7uuEwA0w2SixAaTrBbcqiRk5kba5v9wd/8zrst
nZHYub4vnvOXcW+AGEgdwdEe1nJYFxc8uTaqGfyPAuLHH4LZbhwFFjI4s9cmjoamh6XQt5W5nnuz
7O0cW4DymKvYy4RPGstNFdYjHgrDptAtB9WCk2Z+xwIaugDCyvgc62qJ9qNqy0Fo62KM6hEWtjPX
ScYkJK/tUdJfm1hwczGlLmQ99aq3J+24TXCdvf5rL10+JNpUSaQ8LaGY83FERqsQSMRBL9Nek360
qwIfne57Kj9fb+ZC2Q/k4bt2FhF+majCJLWq25Vjc0RrVKQuKxsO2uZUx0sDVGLZkXv5I2DXmERm
fK+oJGNkr1RgoybRjzjo+6+I9iHULsuBgUuVqe4tD/s0CT3OLyu/VlwblsWBX9VDUSSwmorRKveK
KnyR5Tz63IpFuYvxWrMFDCRlRJWOfonPJ+7tPGRlRC7jcBJ/68o4ABeMtV3rBeKua7ruNOL7/UtH
NG3j9cj8pSanQJSj2R+wMTZUofRNKo3BjViOD3hSYDqbG+AFIhGm+djF+OClvq2CAEOdqWs3/QQC
Dbn50J7d817GrvsOPEt1rLKW7lK9Lr7oAr63VBixMcuKVxxx+m1QK61dlL54MxSi+IS2V3iCU6Pf
CrWebkmYCY6vAj6DA415uSQnmzDHkSgRhxIBw8p/mUK5PZSG9Mtvkmo7eHG5H/pB2+VCr6fINpq/
9E7Vd0MzSTtDLRDsEU0cyqPkqWrSDNm7LLEzDRgtlXPVjgvZsK04fJaGvDylHv6XvZU/exZep4M5
wHNAwdwdC0w/xCwR956f6EejwYRWMwb9BurPcETbzHclLcmQXmjjX+S/h9nUE5GtVhUjR5vVOvDM
yzbFCJt1GsBhZAWynegaf/GwHtsEhp4O29ZCaH2raEb9KcGKctqjsQ5ZPZGzxwSR+7XXx4XDl0MQ
YD/CMiD+lgFL0gqxWhDxyWYGJx49feuQ4AdQ5LNzTQSoTu3G+i4yJI86r2e4Uht8idGQ3pc9pj3d
pO0mapuOhQK7jdXJxkMSZzthje6kjTC5SoO+fh4Vhi3XZb0fMVu77aXE3yVp/xKGgGJNgX8T048a
gUYoB0ofyQ5+H82hbKPxUCOjt+Hpb+3lSc/3fecLd8KYdQ/wRuSt13sJbhP4z2VTXB5lOCzH69vv
UrT1/qxYxqlZNlK2VNyOSEtUXnT50/XvvxSDUMiYbyTu/7O8fy1iiuXB2S47ZTfi0jRpJwTcD0Ou
O7w9r7d1zt/lLHvf2LwW3t38oofNm8JtUMbRKTGQpOwwSq6PkhjeTrrjqVDuRfVo1GssmXNS19zw
LCQ0VzYAdixu+AK1gq4iuKu3sevP8kUZZTJH/iUh/WLaPipa7QuBT7KWqrwY/6sa/Ea4Mwa14kXD
JsodhlCJrownnbZBBY6tvg0cLK3Ubf+1PDb7eLeWirt0Xr9vczHKoO+0UUV2EN+rFIve/BV9WDHY
XZ/LS+sSSjQQERSa5LNXgNBmWaBPkhvk5jHO/E9jXD5eb+FSfKKbhgbxiOzrmfJvZXgTlsy8rIsH
r+72g8mNHP283oY8R/XL+AQ0ERJd8qyitQSlTb3at6KlANpG23GyNYwkb8fn+GS52t10Ko/6zvii
PHfxRkWx5k5w1mLPS9sPYSjgA0COdMS1Pu4ITOvVotEjvJOixsDqWuQ9OqXjvsBzeVuTa/s6qAK1
6OvdfhNeXHYbo1Ae2GSWzsmjvuqFuQRgwBo7+dTVmbFVBIpAo6jxPK21GqaAKG1bv64B98jil1Av
X8cBJSGMOMKNMqCoWqtFiw8sXp74+rZ3Y9VIxxqC2waPrv5VG7X+RqySaJ9UZoOhHsWmxoq6z0k4
StiP69Vdl1v4rzYA1jZyEs52QF2Nb2EQ3/WZWNxNk5Qcrnf7nGNImobkCXqIcxwH7fjjaGuerGDG
hr+Knw17DJIogygthiTYg3wSwsCz81L+jaVxgqmOae1LEVddP8VjMs3JWInT2J6moCcDLPfVVspM
757bokBwgNycFBQV94FQYBRVaDi/xSZF6qneVkKKAqqSkztME6SCS3Q2p0gq8L3zcWhLzMlppTF8
RF1vcmDz1Ju8HL4qCcr6hldiiOkpwUOTaJkziOGz5mn3YZbgc0Xss8F/Nt2a+oTlEYDN7cpwne8N
ImGgoIDCAdUua6cARRFn0lUXm0G9K/cVLqjXG7iw+EGCUnIDZTbr7SwWv1kkYaXUIq8/4EAWErn6
TZD/NNpdnf1t/TVmnuyZMlO/AbMtM4I4dnaj0teuF2S7IVWcfHzQ27Viy4UT630os3zYDkCGU7zZ
3FivOlsN+grjRVG7nVo0Qq+P3IXTl5YQclH51M5gR13VGm3M6ZtnLxU2OHr5+e9/vzzDG2ZZQREh
iI8bpc7F3GqGxhUiVJ/15pnC8D/oAaVANN4kUEtnmqGgiBKw6PG9Wvc5pmaKhbSVUBtrzVy4Cz/s
+Hkg30UcJb7MeTEDDkwgzTNGVj9GOR4bwp/rA3apakMUq4ssZJKzZxCAfmgSK50ad3jFon1j3MSP
3rHZBK73lWztcc3o5FJAAzKEiwPlGAU8xWKCqlrPxYAkXH9qboWNbo/IY8Xoc9S3jZs74sFfr4pc
Wt0kTEmR0c9zCcjQyn2sXAcqfOO2FLf9PtwGO/1Y78pb69Q8YvaLhepawW+t0Xl+381fbap5JNCo
UD/53b4eXHmIVi7DS03AcVfBEyPWfnbMIQfcj743R9hT4fTENV98kwci5Rf/y8oiWWtqEcxrcVJY
YSm53h32h78yJ9g1m86uw41wN2xl+KHmp7+tqsJVh98EFgrEn+Do5p/0bgDhd3hWItdgtzzHL4QN
0Y5zvVdv5ZtFMIG1hUrKZMbonQVqo19pulYio8FD9hbFtmY/9YWyNX2j+umXsv7b7Ixko/ES5oT3
6r1Vae3Ww1zBVnOhPlTw1Z2pry1sz6fgsfRNY6sjAvMymF3/WHPp2R5JgFu/yX3LNsSpRW8UMc27
MQqtm6TxYP2KdXknVTyakY+F8TjBbhT//jKBwkkBeE6Qcuoudpyo5jg0ZJaLHAYJl2Sbd1/TrFw5
FS8cVx8aWS6QSsc8bpru22jajgmq652xK1DADvw1ibg3A6nFrJGUQz0EPCfgpaVygN6rxohViRuq
k/C1RzJ2BriHT2OL24Llq4mNtRsa7JIPiNWcFUUjvXZUOca6d+jr8FaoSvmQ6lqKFICm3epTafwU
arN7gnER3oo93xDHsFE3chQ1dtBl9WNcJ3BuzVDdt7ih2BEqjf8BGv/Hpebh3x1Y2OEs/vh/7sJX
ECD5n2bpffPBLue++J19bqrfv5u7H8Xy//n/pUuO8m5fzi48H1xyHtAQb/0fyUeDHP6V/xjk6P9C
l4ugdQaocaUD+P6fQY4i/Yvs9ywegHcMsgus7P/446jyv6j46/PfUIeZa+H/88dRxH/NaI9Z5o3s
gUX49nf8cRa4Dk0HUMzNAqQYqCNUJ3FRfenzDHEXMTJs34rCY1v8GqCx4Oqt3s8uHdtEtZ7MoBa2
RgswAs3NRy9vtWMLwLari6fMt6wTJoBHHXeJXaFj6/puLP+zqt5b3ixeDvw+MgdIqFFTnuuvoDI/
HqM9zmtZAFHLFgY93sHIrHY16vab8gYbbFznusTcBZaJv3OKVXqYR4+VL6lbTQhB1TfyCUmlo47i
33MpDyD28G/TS+JP2WqfYlOGS22mJeoEx9nE4maq0/vSzEZXt6ofZa6QGon84JhWagPLe2x2Yp6q
jpiV7ckvwx/iKA1IoiX+lzKJHn1F9x28gnMnV6Qfvl6qR0uZ/IeuVxS34qXXef0nJezTtSGah+Cv
A2UeIiTsgI6+MdXIsiyu6lIfc7DpOXxdJntHnhYJp/kj0Rvzpuzz9qj1KUo5dSXhYOolL6Lu61tN
7su9PlaDnReheRNH0d73peEmwBbbkeLEvxnazrHCUHhETuMrJg7jTdzK3qMhtPdTC3sz1yWXm00l
OvCNTV9gmxxkmT4hRJdvKisYb6WwcUw52BtpZb70/Aq71RXjBsUx42XquC7aIDyNnJSOD2rVEXyl
gHMh6Pb1RaTNweaHEULvipcO2WKEBYne579/dxeb+LyFoje1dmdqnY387aOfqvFTPqKMO9Vf/czQ
vvkTVplBtGHA8Kp/+1CaZiOavhvLWnIa1Kq46TCX3gkDbjmsq0fN7Mzbtw85Ts1bJVHzQ1pZn3AZ
8EunS+Tv3Wg1eysyuJ67KjuNRnMTVkO9lUKFFEetSF+D6b5oLfm21fXE4fms3Yhq4x18o/3iJ0P3
NRjNn2muqb/i/NhgUtugw3Tna1EX2KgwBlEtngLhKERSdYoTS81IJUzeKVDK/34Ypb6y4MjbnY0n
tl4ABYB5kNsjvfZxPGczmLHK5dzuh22gq+0pQscAV+w+6E6p5unJRhi75hgogKMyTfuUzB+m9FQT
4T5GneG7rYlQAt9889dH2TdQVLxuVza6ZyPnzJ6N+32OjdCLhgsuDqn9eMyg/YRioJ3GJO/wbPdP
XRqw48atr+XRg2nl06dUCgxHUDxhWw0TUvpqcZurMu7scVuS+jdBkCnqiwWezREs6k1eVIq3pfJr
RO3jwBk2YLqrVo88hqtHTcb3pK1xaS01c1s2Jir50ugfzal6FCGd3LTk+DcimPEdIzVtCjQ7nHxI
v2BQcSNItf4AIqW51432RACq3bx9TJOn3SRC8F0bLGtfeLVw18aKcFdPSrxR5IPQJN7DOKrhYzVO
+1FqxDtNQ/G7HqWDJWCzacwfJdbu9tjgkDRgvLQbMC66T4Oh20ZW0T6K2MQgsCOkrloJ3RH/LN1u
2ir50UjJvQZza4O+YXKbd2p/MxkZhtNJln/vw+FrWwzVp8EvsrvAEkt78tTse5E0T6mc97d1MEaP
bx+Inu/FsMTzqprQJvEM7QazXWyIIuGVuCV7vb6JjY8h2tsxh3MKIu4AmZChXb68ynHEUChQehsD
2WAY2mOc1GhsUJL7FCWK53aN4kA6im5gJEBzQsmq35QiTlOkTKMbte2jG+y876itu8WgxjupraKt
Fw/+XVLp9yNG8nd6Uyd3QSp/T6JB3r/9I6yTYgf8c7DNtUF8lLEGcigjFruppHw4zB+zdB/qIGJ1
mKxi2mhqFz9aY0T85et/xqR+0LKueKwm8RYyW3FTDEr+7w9NKv7zR90rtlkhqTdeGKuQzTQSoxEG
q31THeKgQNXVMPM7wWtEO/ZhIDeKbwMaiL9riWbsVLYB9TJNOgxiMdyOYXDszLA+dvOf3v5RSIHv
tmjD6BQYWND2cXsjZGNzA5kuuzE9W/OgrY+xr7qFgUuXl9drF/niscL06WSBUByk3jSruuqLW0og
fsUNfsBc3hRER87lxP2/hH1Jc9swl+0vQhXnYctJsy3LczYoJ45BECQIggQ4/Po+ylu86q+rujeq
yI5tSSSAe889Q13HV3wsK6LTfL1jyJEueidpXmd/CuFpPLQv3ehUyJcbSxourNLwQXuGW+VRTlNy
G7a2zwO+PrTSb87KV+JhFCtOnwcErg1vanWQPtVH/UV6NdyE2YbJlUzmiwrm/6tZvscV/ucB48HY
AMNlVG14i/9RpSD/QUTu1IAcO8+/g7Sey0XWy4UGKz8whnPRWWA1v4TP9Uw/g1W+ja7Ln0hE/9Q8
GY4OofXTvy9tNgYHJjL+7t/X/j10UQxaiO1ZgVSzXUt8/kZHU+9tI4ICSWHNGxn7qCIpL0VgAszt
wuX27wEmcgdFrH2Yu2W9md5Gx8GDgc2/bwLFWG9+XJt8Qhm381kWRel47djmXCNNSTGl2CD/Pf33
EOsG8btxwk4YnxM0nSP6Q1z2L0gcr2JN6lcvUHYnfYDJLSwy7z5Qn8kqPl06D0/Ike+vrq/28Pat
WBCRplxgkVDglknxR1TZbbJ/RUheU45IGTtIkNQObtu62eZs3Qnp23OuUXJWTmxukfSCR8199gaV
19GErH8yDVAD2H2VypXhbQ7U9/++/fj/4xLfIywx0IRrESLQkYHx38+8GDI/uZoYDoy6WEKrbp3d
1F4rCuwF580lNJ48tWmz5JOHhHpQwSyKSnHAEFXBFaUd990kf3QIAk5WA+RDGFH8TmWKXUHX3wLU
rl1Ngie5PvUCbmVCjqIalUtuAVhB+wlRDJyv6fnfA4JU5opyb8zdOrKvyocx+8y39//9Ld/VeP9x
X8PUAd7F95iGEBEkKDT/+5se0mk2SYDAMue+Taz9y7+He25gU2MiOoMBemFL8jm2GF0wBC/lOkq6
g8tRb4ZW8LdwduSZ0BQh4Hbhb4nk0RG9dZP/+25EI3togzjMx9mv3xZa0909pn3joB0pt31N7uR8
8DIMHdjNOu10I77T4i/1y/Hf03HooIyr6xTrywl/FsBNl6XHUlmn5AoeCYHyeUTkp4TnGEWAoxyH
3LXLfFDb8NZY/TI0jCHUcPhu6KBwmgxIlXw4IHXvOxGzyoiAe5BIf9FQdIjTy8Zw+lz99GNERZub
vxNJfiSU4ZsSPTLyIvhFifXX4mMt+FAItT0WW7fNWybZ+jXMcD1x/H4XRwxURB94xhaBP9IzL+dI
kYcvOHxAhjl5TA4R3X6lk0T4iuQP7kBKUBeujbafjUYKQCy+ksHfpUMCRDW0LcYnYsr7BsnYvg8b
CTsnD4iCn3YhJV+bHJ74vEUZtiR+IV3aZA1GwDWZQPnoxbMbqsrYFBtwSN8a3iAN8iUCsG2hOD/A
2YAjrQ4pFroThY3mdyLROxDT5kgjlZm7kMcG3oG5wcwpQ+7faxMQk89Rxcd559ntGfaJWUNe65Rh
8ivTC13Vk4gnVS7AFR1XBRk2kgLruC97PstsgHqz6vRAMu3Snfbk++CPfuE5fMt9AGqZEw7rvg22
du+ko8gNtobctxgoab4bXL9yBUnBbzJNSYZwnzasyaxJh8pX7I+jM0Li5Hu4qzJW01Qer4PKnTp6
YDeaIhkkaMnyEFoYFLaQm5du/4ieB8VRVyRxk7xKbym71ClNEDZ5YmR4gLQHV56bnavbudDwTsg9
45C9B09qa/kutOQcUFYfwWzIPNOrbK6dBv107rax3ZnFZB6N+yxUCzsTJU54Z3E5BW2f0Xv63mC8
LBg02bWr84gUs5+aKOdkPcaruhag4m/ypo3z0pCdsRZpaInaRx5yVxGsOix2O3gqPCLqDh6FS3RN
1Lpm+DxJpkDjyJoUNmOr5z54YnvbtJXlGIQmF5CB4kbEYDTCrrcPPZjjL00LIj6ybe0SIjzF5oTL
t3RKvro+nQu+p71/ifwF7leTM+2WReuXzol/Wk1PcxjUjwtgg1Wjv5kDXM4hii6sbv1MeTW5utvz
EMrfI4t2TY1Z/YYtZOQK9qppsF+3pjLwS0OS70Uhs87AkbQcjbebajczmIsi/lO8wafwCwYnKIXZ
e4sMnrV29jaymXjhtYux6jSAjdMju2Dhj4ubrMfp3aQKy1Cln5uGf3m3kmwTtgAJKp/8X81i/tTx
p0tGU/B5vXubuke7/BWm7T87vHCkF9KM9DZ+gn2yr53HbuVJNjtUZN6AxbyG/Q2g3VeEcdFez0Na
AMdosoj1QQY1LSvaBLSLmBP3Yp3lR/ZLj/g6ub6GvNmPDB4HGoKrm2/Gpehnxzs6oDTkri++laiD
4yx1UG7dsGBMGcXlvA5PaT/LIkIADA+a3+PcgkPZLCd/rauESlNuq0WByFqk4KTyl8/XYY/Y1rdN
RTCApsc5wQrU87LvBqw0WL96pQvEIrNDmu4HVkXQPiYI8Gz9obLbJEsqOweZurc1obqawhazkDVa
91vRw04/08PsHZWkz/1TJ7Y2Z8GW5GNHf5mgP5iWbohijhBi4oZIrSTkks4usPg43Ec2hth2yIE8
p9no0OBIk+GDxhqMVLY+4IL/NC1e16g4yeA4sRXrkPcTMU/zQrIJgHjmdLAcAFXoEkcr9nRP4SKk
Zh8aDtQ/3pkh1Meo3dl4HTIj8Gu6mH4wJ5oOzTpUnQK1SNWOgu9H72R8mF5HeM3uhQf3deZFheOr
v4ZfUvfG1wiavpBVnEsfEZlmg30gZGsu7WASvG3wJlvfJzUCZfBmt1B0holnNA9lrLFyXQI7DiQE
+dU402/X7/4mCW8/OkHLdsWgvwUh4Sr9azjKV6To3rQXDTsmHvRonjiiEmf/RfYesl4Vf46n4DyH
Fph1sx2st407zDz+TqPmVbcsc0GihT3SGHmiZgz+UkRiopuUIk+TZ5PM6z7xaJJ1mAvfZKyw9WGW
YLzlNEw8ztIGya4tkrpy6W+4KyuvdfHB+e6NJOg2+wUF0bLmzuAmj0Pw4gYDtJuWYLaQtk/N6iDa
sykCIsRFjYPJW+HKMpZ72SEAEwCQs/MIiDn820s2OJy02BBnyEUOwTCce0OjvFt656796issBTXY
P2mPf7S2jXcg2v2uVaLhW8rKBnf5Cw7bt8GCt5fa2EcgIrmEc91myqFP1ovnh0BCiWIa8VfVta1S
3sGHTCOpNAjXAoHLDZIgl9cEiE/V+f0f37Akmxr56s/eE/WfG4q04agf30J/aMo5iQsVjtvFeKTE
paZlDQ5tblJwCAeqi6FlhR/KCewW4+d12uHg7SNM3BU5jUR9zPOCcNMx/e0MZq+bbkXassT50I9/
IDE7WzRJmdbJmnWLjUvG0fsq3nVZAvN5JXFRtqbxi9kKeNHUS7jvc4d45Wa79WJQeOdeG8z7aGIg
WQVzfQgX9+KE9LYt8kU4K/LQkXka6agcZmhRBdOP/UKSHHr0380WXXVD4n26trTsojnMQhmc0nHY
Tmn3BQGeB4mparJ+8U4T8sL+34O7GhxNOPxUh7CkKNbbtfYFADDTnQf1DBRSnpiw3Um2QXcCrBHC
zCb5gX/ZiNQBEJLDpAK9AuSUOnYqcJRMJkk05Ti0xkIVK/a8zHiR2dEvz1KGEhP9nrTphLvRfjTt
+hG3vq6SDrY3nC6vZpp/0aC5NzzdwfZ3hG0krOQkBIO1EUMFiUPGpzVraxSKqTuB15p8jAoIQ+cf
ddxGJ+ALqB++OXqYzA+nbW+luSc9Nx6qCuUcdb+FWToguVo2sNJLQDC9H3xI2/JiPpV6IuDXeFFm
1RxnY7P9BlAQFUGAPVOvMYXDLoWfhQSlVghKCwxpXNQD4t3/CDYR74PRbQvIW3ZDFMxlRLyxiAiy
xqmar6qB65TVRzCAu8yEjsjDvv5k6wianwASDc2iVd3FaXmxavarBju2meljEyPk2UM9NOM/rDPq
mDWMT6lTH+p4Qtiv+eYs2pMxADrcv8Cs7gWyI1CJU/81XeecLjPLW5OUc0R+vGmDMgI5ubHntTBE
ir0sVrYUfLgj8Ge5TSoXk3Qzzo5e2mx7d5n+0CU516i7cuqZj8VJNOLjj5MBdsnQ0bSj5XDS2A5h
i1jnDVKnNkHe9ZCrwJ+qdjArLnsG1BUvCSOSctvSwlWkJHDhygPdzDuXTllz19wPcL3JRjBMK6GA
NMYeluS0yTL6STrcD6TLguDULA0/1fcHKC73M+xEDuvowZi176vBMQiRVq7IUT4hMgZSImS6YGag
svrFW2COIaQl5bZAmql90uRSehUUQhT0WMpzp0cwWdpuoNlrBuE3fnSktqnWJHwEeoYqVaI4Wqfr
tuAetCxYMkxsKyIat2y24Z1TWDO16b7h9Np1YL02xl+LcEz5Dnz5GWXS9iiI974NZQ8R4T609WMv
cd0SmC4koJBkzAFSaRp7jHBKlaMT7bA0wnzoXIMdefg1I848WxQKeT8EtRte8CZf+kODBG+43OJu
JzSAoapT/6mVf2t7JbN5isY8UP0XelNsOHxYCg/yu9JjbnR0hKw2n4zV1qBNaFf97dewhHfx6jJx
miI7w7bdf9jc2Mkha6MF0ne8ywYCYC8RShfhaEAXhNmldQa0b4XEi0QZ30+Zj3WcIZcSLj917RZi
W56aUG5HfxsfIcebD70D3Sp0FbleI9SFIT8N6/bVuXOQuQzp4WFcjink5AnoqGV0J7zEA3obDH2P
kaOSHfIyPtfVFJ1Nz2kXPVmzwYehSSLMR3RQdIaTPA3tdDZBe1jt+KpqeBavfKsEG/xcYbgSB9wU
o3B+uRBbHokGfTDhw68R+XFAt2aedx6GuPDneqTrZ9yLx2aAey9y1OOcoC+I3O2rdeDPqz2v2th2
5t7CT3c6GtKXsN6m+kGzAfaS2zYXC9KTID+GV1rHLj7X3xwhzksXpZXj1/DxX+IkH5oalhMdf+uc
Per6RxH67MomSFqxqahFdqWW+CmM/euIPi0LKYRT3zqeh83q3yyHgQCJ6mDXRWLNVo0OOBbpfAsl
OdgUKJ0Yz+B+fXnMHtywQ3onsaU7yWbvBLKIsb/stcstetlpys3ACxcUfktjggUUPmlSf6ICL1QS
/EIOCMmhensVXrAXdgwLmFQ92uU9WdHebx/UIMUVy4JgxGhgghPc8YQ1tXntnYUg7q6n0avp1JWF
3vbdsrmQEYE7JPGu9YSXIeFWC8UXBBA02q/OxfFMjQ+VrIc4S0K8OQgbcm/juhihRzjYCeE7XYoO
Z1Mljrm3UQVfWGG8MCm62dbRsPJwurGot/qrZT1KcxDZkQbBtxZ1qYir1tBj2EIuM8B/VLouAZFg
0rmpP+CbsFczfgEx6L8nMtUohLEOfDALWbh9NwzBxj6MReLZnA18nzOHohGCzrEYt+C5A2tSE2c+
JLR9EZiZ1U19CkS0Zok3iqIOPbi5sO197f2X5QWYVV94OJCPJBIHDqg838g8VGTjuEB2xunqfLpD
+IDpLs0Tiu1qM91fhpJUt1XIaLebZvunDxZ56Ed9YLNTcSGnB++aQIaSYYA1VsBENyC4BpskRqYH
QgBgTtbfIZTEy0zTA/OwaCxZeB02p0wSxvCClzztsefpJkpKw4NisGixegb3ZuFLmXmdn3Oro/1k
4zOKmmfaA74Fl7wc59iWBlCP62FfBNYbDqKaZ/pMt4d6BYcTxLPhpOa2zYQeCkxEm0eh5287bzDC
XkAwXpI6FxZnSqrdE2rrCafZz5jMr8My2JNOeDVZ/VPLpdshsAJpes7n2PMT6SYwJ+5bEZucBuBE
4mcsBT9DhelULlFp5/qE+xWIAKLpC49fGoqav+X+l7/KL6IkMErb5WmMdZb6uYULbA6clFbJArmd
Dq7IXyB5EOIiRabP8RaqqY+2oks2L/N6dnNA3iisbl9j2FplulYwXkDOBooXG6F6AAOYo2JYFYdk
Z8PtSJwRp9YVdTDg7yAOi4ECEp88WQVeHd7/I/6cFTcNAusEhf3sdZ86OMZxF5crRRQjved1JAy1
GWLYyyh6DUlNTmbFgMzp/RjfC/BSTV+pVD53yB7EM9sVHL9n6zF9i2YXFSnqVz37Nkdfe79PyJlT
NzpgDQls9VtwJsMuJSpAgy28rGXjSQGrzwe7LZlEMVBCH8hiEkKEslyZ5MfAmKWwiCUIBSACBRQ7
17z7WVBL2+iDRO1J+HlDBT9OYnj0k/ZjFlKgHmHXiYZNFWr3b+ul12bTuNtW8+yMNcLTaniE0e4e
frLcU49x6wCqw7UWv2rEIswKmkGRoHsa5l26BgWWwpsI2FJuzKrMtj5yagJROBzFqLtxmws3RYtn
RBFu9DeGxzpzZV2fh5oWiJB8Nu3GrzdlHdiiG3VTfLwQT4rTwqYLhPp13tIFFhsiPNh27ZE+OkKN
qpukijonl+wFmqgXAm2U8apuo+gQkAvNjfzi6XCQZtqrwGsAXAicfv14RGa4yGzXPW4iWCrpBuhL
0M3+eyYWDJ/GmFykiXaeP7L9aHEizW6qjtL13qRmfnGfXHudAEbH+JvSyHowdfMCN8oxVyCYoDmx
awZiJEzCcFb3AyDvaa0i6/1dJk6OM912s6D5GtBhR0JQTGyiHEhtPX8pZKjFvk/WshVtkMGD0cui
afGzReOH+i8+AxbC6xrydnHnrO1SdKRD0YTRl19jeKR8g3i4loHgzbwnNo+owIFtYCQPhp/EYKFB
ZbPM3msQ6fd+AVrgpivbdaq5sS5EJSedv2OX4hAIGLxjN+jBXCureXOGAvD3q1wpAF4bPQo/3KW2
r0I05nvkH03jk3ac9aTFkJZTfedSN4AubPS542P/IRz2O0qkzXzSXmHsH+N2r1dQ2LwnyJ1/Ws9B
5d2wDzqlZdN2V3ca5mM6Cxhuwtl/37HobMbxW7g/Q8w6VNDYRHzvLYEgK0vaeszg1Q5DfzAvhFzL
wEErpAZeajN1T3CZ3S0pp/sgaww7OsuaHMIR1BXrI4538ZBMvOlfLaTXxRnOEcDwQWbG+odwxQUN
bRnHNK+DV9i6hdli4nqvkK78ECBYPYOcAp3Q6iAB5DiA3JD01wCDEJ/gIoXk2eULSkjeXtSM3ks3
wAcMQeIAzFJ4Ej3DNvTchRjc0SR9w0GKXaoWb/HctAfiKwCBDmpsCog/XoZHsmIXkwvQJIAHIdBf
G5ROv5w6F7WgIwLY/N9LHHiE5pEav5rZcU7zvRlspnAXLS54lwCKEGqax6a+LNvUVluQBKWmY1hJ
jRzwZfYxYAQ6AaZ0gVcMNMAVIF/TPhcagosUc4d9zIc/fTsCIh4hD0VNzNxnf4MBCryoD1BaVCOk
xcXUthrlrNi7OLyy3rMrdrTtr5NAVYuR9h5AAEJ050AfGuhuso4oi/e2fPHaHhoA5fkGDDjy2WPr
eXuzTtgnA/HeIvfQ2JY9O8FymJcNKpUgpFntDJ8zocthevZ1MMD6eAFelkcBsbtk9tTOpOsDvMev
kGWYDHfi36GIoAIphWMwo2lQ5ICx9RdDjAzr5GywvHBctBbrKAFPNMW53/EAdc0X9jL8Ycz0ttg7
wp7xcXXhA0v5M0dFAmlQXcA1YkRXgAXYwpOz0K7BuCXtYcdml6wTNnMtP3kaWVLDEn6S+zXfQMvY
hxvZJaP+jeMARGrwiPLeJTnMlc+6N+kOXIUf6Aj/KmCABVqvL9dFjdxBjAqeznXFqP04im4PR7Im
kyED5TsGXWcJEoxOeXJp5xDBjZP9gFYzY31z2dLZ29XbYWvQeDXsAt7dG6BrQBx9ePIaYHSzjr+W
GN0yT8H6dNveyxeMP44p4MtpFYABUjbumIfTOKn7ijUYMQy121SCkqqnTvzoTWPhuYgCakmpMLB4
pqm5qg09DV26W+s+NWxurzE/6BilUMw7nsWaSbCoMsBrfyEAwmfXAsrCB7mzyfg0NVsCaebkoXEm
rx3hyH6jgcp8M/xgAsEyWrcFCxfvOsNxKrNB/APDnFwn7mMoEsi5tYImGAnSGUaboAwMNXz3AWmx
RSucZfQdBT8tKeoVQ8P2Eiv+JxEraKKCAr+5NytkXCu8C6hh4EhHJt99mZPBfXGbfuehYs4kdLlP
PEGPzhCpjLG3s15jsx5lJNkNx8d0AFkI90BQpyUdF5KDjUgfQhQuD4mzbSWT0NAg2A1tzJqeMHue
HnyaoDdj/Zm7sX4gyVzvBJK9FHmTs/phDU4gtw+nMzZuKEw1XXfIxwOUHqR/w7o5eUgRPjfdkmkD
SsDiqvqqBjjl9YtC2Q5QvWS+/Q2x6kki+eUA9TvgOuHCubxzw9xV0/SnWbKmH3zoPqWzY5iNVlOK
SacOgQnwVupCg6h+mQfT3dJYFgOqwpvqd900jDcMCku79TMwMBmBFQP/lsLD16X7GOmJHyYW2Uce
ivkxmSK9nxLUrKb5Mt0UXptGNzfub+FpC+uPZCT89u+hsUlb1QGadjhWHuqItw8UBTPiIhqwrgJq
j8h8wUQauTDAgKSsJK+XHXXV+jQnyr+aFq2E+2lBqjrWPeVPYlPNE0Ehmy0TNYgwcj/ntguOhIyY
xlirCjs0GJuqgFyBdc1laESE0JF6Ksg8jlWcivGW3h/0GGAN1vODI0J9S/uVnvDmP+A57GZMOP6R
d17yTOM/TKFnxpBcZROOs7MLz8tC+8FwjtwSrHGD2QOVFy9eLs7m2eeufV0TNdzQU8/PtePrYlUb
3/176mwhXDkC3lVrGn/3Bgs/d4p2TuRLGwb6JRD9j0ilc06GUb8kEhJ/AL1p9e+bbBqwa7PtZfWb
mzPU6fvsuRMA6aHbp5v1X8IZ81TLnYomKEGdxl92ox8tGeGBfPZg4H5AL4JdmY3yOfYMyf0V9p1d
gNtFqDz66BFV9+NxaKpBbOwudWgx2AExvogatjykNWfQwNfXjTUjBujxlw+1+i+NCVc+6GSvRZA8
yQBDjsVG3xQd9f3QCbBovpa2/sUax75qn7vgBsRPTULcwu2nAdQLMxfg7svdHT891+HQHIM7zacb
vLNqOgWCrGd+tPZeYhI5t4ScPA78wrL5U0Ff5mNKDENVIOUBmY9bk7zUzEfSMwlBXTRY1ouGHxbG
yhOGrjle8bqbpxIIkH7VExueBTol170Yvtr33qU9SFgPThy2OA66+bgilit3B4+d7rmRkXTYmYN0
UrThS9L4OYl7NMjIBt1HJL6lRPQPIaEjBmZzXQoikCnW2gNr8dHjQ6H3dKbprQvdfIi3EPcW46WN
MJaCqqF0KbzPQ5RbRyfsk5yHP6oJ4Bfe9OQG0+iXFSbRR18nAqAb/IAnX9VnwCtPc8O9gjoLAu/5
ArsTGLYUugGbBmPyFehF24MBKnc6hEcCLK6H3TyQ8GmNWqRi2rRahil9lkbepFDxyQYpLLZkWyUA
kZDsAZKHh6AP43dD2a3TTa//Bikexh5JP5z9rQuPg8G2X4ctuGewb0R2y6lLMfeQnrWVz0kNglcg
wVTefmH/pftYxORgOCzKoilC2ELa3dx16vf6PsPsow9/nKNDqECRVtMSYCXwB/DLPhqUCw+9RpBx
Krtkt6Hn343jcBUTCCpM1z/z6CYP/x7kEu3joSP7FeyikiZ/IZfBYdpg4g7FgQCMELZKYS6QYBS7
eMGZ4yxKidEPIk3K1UvZcY14WOo02qc48EoxzmaXRLhRFYnjAoGDB5+xOUc3DfpLdBVELgecdSlo
fOSsarBgVgQi7+kEHHRbGlWQgKt8swoJtSQWuRtx9ALDnQVIl7GSWMcH3sU7pgb/Tyf9Qq0Whhaj
8966K9wHQNDAGHsRzyFE9q7fJLDAx0PPwZMm7F3bTj7FHQtu0mOkSMwHA5GlcjBGOXLPrfdeP/5y
+hjmH13zHXioIxK2RkjDBkrcp3dgZwNQO8bTWXpdAQkqWFKwvoiEB7OXFFDMoAgtNiHlNXJAK41D
eJ06LQb8aLb0l5dO3+mjCw3PTeBUDuYWFVfvQ7ruRgiZXOMWHBadFPXaxVXDDBjEUj933V+oaver
gAmZJyL1CinsNxnAVSfN+sAXNBWJEAfFvfrchgIOlGFzcWCDpawfvq2TRKR2MiYPDdmwRFfof2v+
6k+Y8M2CuU9iijCK21yRET+BIefC3J3sVHqRtumw4xlg0cYHAALWH5gR6glUmO2JgcZ4s8ly0j3x
Dt69QREury8yDtgFjha/ktaUkWfDUviMnpX0kKVNvTkLawdeHdihECi+wjZuCQ71pmLYvI9z1Y/t
dG6aEHVnO1fN/euLLzV4EFkwiuDawtquSEd/AzY/WQSCxtiiGuOV4wpPCxdN5StTd2y9CebzKoP4
tGjPxWjGYkAxBmSfrHR7awNnR5CI+pVPoTtfXLpuBYecKnedGIqglmBRmlUc5r6Vp38PLW0ANkgP
I9UZ3LnUgPmfNL8T+mrcLkZaY4xxOfbzoGwHn94kpykqDgBNbor42I6lL2M0pi/98OlhyvYYbMlt
c7HFy820lV1UALokqNRr4oTHxmcP6ObRGw4Dfxr3G+b5rPXdJ+Bi5OI6c2UMrH5IT32M9PUbCIUr
dES45pAYdmXHDVCnQXbnBK4+9T24ZN26l4658iQBkRW0NeBAB0H/SIVRj6Fp1CNzu703vtTdok+j
oKDeOex9nsIV+ZrsyUIM8pOgER2QgCjluKC3DMPi/9c5/RweMEX/dyakCAr75RhzlBipFxHtwiJC
gXVUCQM30TE7/LYw0xFBF6cT9RrPCL3dSGqKxe+CfPDaBlNP0I0DRzlXnEMT9je5vKQLihQdIyYv
ItExnoA2Yl0hjHYYloo7hsKEOl7LPljHCj/ATrwe47yZpvglsnQHUgMiLbAy3thWOdEYHf0++tum
665bECHq1pMHJYCETHGJO/QopIdpkLMWOo46DNlae6FLGdnkOcWwUfZR+OynwKM0419t3QIFZFKf
BwrSi3EeA+Wy/aqdZ5iHsjOiPjx4b+qYh5WKjftCpYsNkRJgsBtPjxh65hNUExmHBWAVOMCyc0HT
kjFAR2BV6HPcdsDq/ou5M1tuW9nS9BPhBObhlgRnUqQkyxpuELZlYwYSSEyJp+8PVHf12buqekfd
dYQDIdISRRFA5lr/+ocoy9Yz6pMtWD6TBgNGXNBkzEX8qPHWxSzMazAl1WruEmtvk5C8j8jsxdlS
y2/Q3pj1tx1mJDzC78hYQf32d7KqsmOdRj9sZ+ihn+HhbY5Jvx+Tud5BDrTW4KviqQmEeLKHT6jp
1TWgbrgUCe2NnJ1zbAoOjJnWsyFiGCXxcDMhGt383O9OOL3fYrt/0j3CBoKoGL+N2Tcz0c2X+4PK
ehaBZl6L2PzmUB9fhFNBdM7m4F154kATgxC/TIuddJroUTrqn+J3mfH8nQCJqtI2ER3C2zIXS/i/
ESDzZJBDBIEohfgCe0bqj+jxgpVnpdPGzkR3ChYedWpU8Urv4zKs1MRNlKiDG5R+aEV6v2VLqVfE
1jmgqvMIjAZnJbG+l1lcAEoY3lq1JszCWjggL3UEvNhaJwDphbCxhbLr+RB1iQ/DrN2pb2LKrmiW
hsv9oE0Mw6oJOs39oZ79FCmD+hLv9VMU+6EcpNzXg++eIOUkBySf6Yk0DeugyPI+lvLDGdiu+saF
aqj3VbLFDuOtRMvVZX55G5ZDIrm2Z8uY1ilDJ6gsSV5sLQtk0zKLPZIJbMGHzjn5CQLQtB4gtkbu
96lvjVVZE0fjz/l+puRYzS78VZrmASYi9TyvY79jz7HXPLGM4PQTFD5jVfuZvyuGunutpqFc1RgP
P4hxHgDlauwb86h+6kGIQ7+YvO39yrPSm+912oXEgjczmrLvjGSgfk9kMXXW6wSx5ul+8G2KMUj5
5rY+1UlRPNRoYc95guUfCerPomu8f5Cu/ifSMEYBqP48z8Xmx3HNv2s9myr1an1Y8JHJY5rYpjVD
aave/BzyWXvv3c5ZYwICP0Pne5BrjscyYHEzsdTfCBj6nLBs6+WTgFKdOZfEF7gsx2l6wwW+WlvJ
ALhjt9FVs+yfdV9MtCYQJ5IIApww3gJZ92HVsX/JUj4NRS62kVEDTTdMyA3DuiXIlv7BNmm5If5d
anXXOnukonn4C6BJ+xsTPhYYo2UDJ06zMG8BNfntltqf1KCobTCc4tcyCh8colS5pP7JW/TuJvGX
344cMvD5zei8Asf+++etN/7YiaZrcRapByBcl9y/QIXWUGMZZTj2tiI76SRNensjMvWzVzmhLqP0
2lEYXFMd1l2tt90xhYwnAle+TmmtHetGz8OY4ua9j5d5C64GfY4YSFVgmjU/FyfuQ9L+GPToY65E
92CYLUPQRsJhrSdM5FLxmti9foya8tXP9aNRMkeBOx+djBL6KCOz7AQg8Uo7Vj7/v0ncf/NHcFAj
4Bvg81lA714MAf/m9WFXgRzTVGd7U/aPQks/cMs4DGUWhM2cJavc0I54rM1YqTGExUTGnn7YhY/S
u+v/yeryv7o2AChMXAwCPFI986+LKcsgwuOYiXNkVp+TbKns00M+JA6Dtv5E3hVcb3vu95jBfN2I
/yN18re65N/fBcd/kSb/twLm/w9lyVg//duV8J9kyc/iR1r9uyb5/v1fmmT7X5aJH1dwV/3+VZJs
+P+CexHwJJbKgMMGl8v/0SRb/8Jdgww4l1OnL3Lc/9Akm96/MODQIWRhuKsjNHL/J5pkPNCWVeIv
97FlY9tFDg3ZSvcL+K9XCtodieP88CfFs2drmMgC0tFp13fKfxX86Md4fKZeonupXvAKbCsbuV7a
OQgBIV0JFJoPuUPXEkIk/CXdSB1VX1aH3mEXS1RSPyS6fs0qO9sG/WgBrT1bPlVzo18Gt09XfQqe
3LcTqo4hbV4Mo1o76G5ee7BMtv4pD3N4a2GeFvoPeq6VbMfqHY8+bSvxOAFhsjYtmmt4Fo7YDJmD
WLr1MUro2T6HBqUk85b8G7CRsZntX1OL3SIjCeMa19hZa9Nt6Mrvue/LYwe76YpXYhSOBU6GjMbS
I9X7U2vp+RlqXn4uRZtTyx/9uoPgM3rgGkDtm87L6EBtr4zIE+ks6FXvHhqGxyG3ZmpVJ2qZ5EWf
w/L6rlEH1yQdf+m9Nx4Y/TB4TYcO6GhMoXIA/3SBlx0qD4HmIOHFarUx0DsM2Q4jGwupJj/vV/Vn
lIj+cH/LWJyeZNJOKBl9f69bpUBaTm6KnkMyjrX0KmaNAQV7MQxDwuRT1QeHmFU332bC7let52ls
hUqDhMdXYjkAMUTwlGQHANTi3TprmrlijdU3wl8k25AECWLy1QOaP4c5arm2pWb266YH3UCPADb1
BrG02GXlbO16vK6eaEatrtSHxWHKusVR4DwTEt6tp77p9o7VJ8+lNk6X0gluRdYZO9kLrinbiNu9
NtvR6X6AHuqECp5yMT7qFZC4Q/P76mdjt0NGp21MH25+6Z4pEexdKpy3MX23YXyotvzVGZNP77q8
TSvoacTtaq3pbn3WbRVsofenGyLoknUVNC460Ew+miniWPyhaADweIURmPr0W5xFK6j869df4wdl
cigMWd261qMvaaA+uJIuaOVF0T5oem2fR3N0uh9gERrbr7eA8gCMAvLXMZsUEppm6FFSHSq33mpx
jLtoiu4RSpbxczLzQ83Q5ZpM9iVH8nGMbFff546RQOIb5TVdDiDyKB4KrkGcLvEBTTN15HICDw+Y
YdXVaNyc5lKoxP5spTesuukEzTJ7cSGk7kqJTGAcilWSzeUvoDeB9n6ltx4y/QVBwTCkCrvB1vjA
4TNscCngDzQ+Hb1Jz7HVMwWRbn/8+kSg5SK/D9rHuW68bevC81VW/j46hf+dTRci/+D/AtbwH74e
2RmByCMEMM2otdCO3PhSgTOvvdR4Aeeu2lWyiHklc81NPGTAx2abhroz68/jOHpr2/t6ECxPD7qR
hlrZG+dUrvwmYHpSO996A95RbYIEs1SLd793Pyaifh6hgP+BVs20aXnEFAdj3ixHAXb/U33MBuTU
y+v9EAjv5rXqGc27fqyg3D3Svn8GEHfXpbCrfZB67WNBYbuaQy3XrD0AZHWrJdD+POS4G7dBtptm
SsL7d2pa5AB1xCo086Z+II5z4+IHrDyv++1Xf5LYkRiF2gmRhcP4oUawQOka0VNacd+6xWRh8Cle
OUUFprjY3uiuqH+ytKB//VkktRN6DbOT2oUTZbaV9aJ13meSmc0mFVAcjME1X1AGfLqlgRLcVtON
yMuTqdnBA6rp+qQKHaPmwBlf4fWiP0xubmrUl2nRVebx+Idh+pJBNgynusiDzWDM3pWsR38TL8wt
E40hCijGCzhOr74+zW7A3kayP6y9qU0OjLhgTCbVzRvbBz61+cRC+V1DQfSsxe5Bqyfj2Eq9BiSZ
EybTrftcR8XblOc50K3SLqrytcuS4TyvoBSWTObc/SKxYafBewBr47d+hvWUplmwdxJTXmcxq9Nc
6SfRxe2xyLs/+nKTt47Pendfvccqlnt7Unt7LMtb3yTVtzSLgUhyBCfwClWv0q29VJhQE6A2WLrc
YzAWGssU7H4w3cjfBfprpUMDdx+UjMdkbaH4PdawtFhADnYh5DULYFK2E2uqB7697d1+uuRiESDl
DtwRchYf8GhiZA4dYj0i1XkuW/FCWz4cxYRM0+tgVtzfPWOlZNV0CjpukkNnLqyxOXjT/Fhh9LH2
a4bJftUmly4wVww/6uv94vOrzVyzJBux/Jn3/SuImzjageas8YpsoRK3ktsaq+rAhn9daN2TNeon
P28tVkaWRrS+dfmRFdXFtWv7T9+1YeD+Kj0NeZaZ+qGQntrC0oQXZoMLWj6h3A12SS/Cb/mDfH3d
Z2l7Y8LJ+uoL9QZW9A1GH8Tcoh8vCcr4fU4PGlrcvAToeUfZtPLqWLlixBm/T+Kx1o2eKDLO6zQU
2gojhBbE1uMTwMXwEUpyvwLpqB9o3phwzFpxVpbadXNnfZ+S9IeBJvFNt4eTIIYG1siUHRkmGKd8
sWTxpzwL47lRz2OC0V2gZoglGQTbRRmU1DR9ZmnuZO44D+WcHaXajJ6VvDr0J6cySuicfRQeGmjG
2S9EFHpjYO3ruar2kVs273h9mAtO86tORfnjL1/EcTxxds12FzgaojLVhWaLTUOQ1OU6W9b5ZDkM
XCJnw4y3uVJm6JJjvsushFigCY0C84HxR+J+9HV9ikfGE8GkUQqZ0noyM74zLcbsYLWDHVYeckYK
14QCDg4QOpnm3Qn4TVBtmcdG2qEhdPbFKBhgT646KK01dyaq8af7YXkqU35z0ET7GLQVEpzYffPR
HuNrzIwpHb715TB8a32XHTMKHqIoB34rgCAqPTsBI3TPUMe7K16FII1pizl10jCjSMR8UwhAhy7t
nszK/sG9FbjHeK7loTYrY099GlDz2Pre7lE35pQUWxmR2ziUkR0mo0facDrYiOHEt9isk/C+3iVt
XIdJHu/uKzP0Zvbswyx7UqnK6lUDX1/PypwfybxJd2Da9oLlJ8T2vKSdPNla1P6I+go6j6Wb5xl4
6RyZEmllLfcUTQhzZmu+pbr2MS8ZDoMWuZ8t80Q8eyERjFN5yZ3KvdQdY1mKG/HqG9n7YHNDOKNl
bCf0UO/ZpJ9SXzgnt8wFbbD43XiD9ZoC1O6MMTI2ptvYr9jwaqsqGouTdJxN7bb+Ro+TRSIkjSfR
ZeFoMXOzUkSfaQ9rZFIj1TJjtTC19eR5Hnvjkmj5Abz5wcsz57tfY7lNgHG2ItyzQ/KN1tPOzfxH
BHqFPGs/wuH+MU0IGWIblfBotlsbwd/UFcbnwNOYiyaPY5Qhcpnb/DhUim53KuVjGjXRrouRLsEB
wOac+RNf6GmiLnYk/C0PnPuzA8S1ZTvxerMEv59dpByevTaqLF3FomVw4vnjmQsfOXRF8vKEjuNC
X1sf81pauwkfoG3jT+8FlC12BJIdjhW0hvtWoQ2uy+AR5WFkalROfQcrIAsaEDuiet2sMQ9FAMMZ
PEHtSzuYd1UQTLcpaLyNRoH5YCuM7D0Xk4thhHGSAw7uVeATqeIwmqvlnD167AgheqoaIQxbRoNA
7dSBrq47AJRjMrvHe9F8P6gu91YeZrJbxO2booON1KPbZDMI9K3TVfYDJlZi2xk+C08dd2IL046p
nIo+ly+mPpNvLvyv1rbwNM/cA0ZD8mplWb1OW12GXlF1FB1Zfu5otHLMEj5n2f3B3KL7hrQFKUaC
6gbahnvxTVHuiv/4ajmx4+xDrl2e/7/fgVeR3fr+obWM/imxUQ3VoDsPFH3A9DpMRRZLQFlVMnpK
0A5ber+/708mBvZQCPnQvMrCO0Ykgi5JwUEZwKdDYyTXS6by7CT18atOaIa4/qDOWOVao37JIFt/
lZUODughpI0XLRvYtZcuNJuqP8bs40mTWFQKngzgl83DN3qZ4ZuJ6kp3C/Nmo1XpXFM7309lBeS5
GSsfOV6yGtMuYSjAoRsY2bXL4d+e61yxT/PyLRFGu7a5FI+j1h48t6kv89JHpjjpD9LIz4Vi5u5M
nFDXLOuH+8GPs2Sjj/0qKRrGGMv+9bWJLXtWWsLzBKDRGVfMHVTNKT6iF7IukdStSzPX9uX+MOEG
2zQ1TGuCfXeBsKlPUHd/Y6r1C4U5zDJ+6zZtk4+aNJlvLTbLFEF5uoPuV74GNm123Bg/dV96TBOi
H8hZ0yvKKbmRCcrnPqqGZ1Vk89Ux2z1laN+lC9VVlU9lXG2/Csflkcesw5eJt6sFMKrT992tn+L0
3Jbq3CrpNhsYXBuVCDh6gzihSMR2YGhBw6f6MY8GJMu+A48D7ttDPjmbr8prOYdV2309dUcTyjKq
d/DnXcgLjHKs3oqf4rj8GKbugxM3nrHda58jC0sH1yMR1wb6fp4Nt332u36dEaODKUBaP+mIt5kQ
Ntp2CvJg7cOmfOy8gt7LM77dJz+9oYdI/VD+wfBBGTfKXVNo5VOyMFgVJeh6Dibx7hW5ujZydrdj
bKH69rRTMVTRlnjS5r20rEOkme7zEJRs1k5exzetLoi592KU8PpMJivjwrXemcQfFh53Qu51L1XF
cCvW/mRBoN6GZkb9GYCLQCNCaVB9r2c9PvVGz2UtuyRHXCmSTZKW1Zut1Q+2bobVwqC0K4WR3FJB
W/DeV4Ewxu295k4aN17FPZP6KsLRGDaMflSm9lvFcbHToUpslSFpmntoPpBBr9nQ+cd2ikqiMk0V
MtKdtvE0ybWVjTR8Mgk6PLqaYtdbTU9i6Cp1Y/mI8n+4aoyl89IVYamROqGeKnf44ZrZYzoz+SwN
CtUAKF4XRbX2jWcf4F/GxotuohTuKKNXzh8vnkJ8J4Bss+cyy16EE/2M4Thbrizw3G7OiDqKdVrS
7tvyKbZXjjQRWzJOzgDoQ1/P2b3bJ8zEiC8d1WYQm0zLH7oUNisuxcnG7jeJaI6y03eqzYCXRj9M
LdQO5ex/ZAMseZwG9Np58ltdW6eU5FHUfoOTZJ60aD5HXtFAqe/V2gMorUXQAgAhkISZ09JDZzsN
suCq4pM5BYR2dHDD3smODd1q/kMnYYe4jyTr1lA/o9I1w1JCEoGA4V3Qzm7QfnirvkvMtRUP6aVo
fsGBQESI3YWy1YenjdbZ1QnHGLMzGc8l1hckm0Luq3wZFsoxoZ3NciVyC2OHyXy0Ju8hBZtmyYlU
KPptVQJHQbVba9Y0XgORyTCI3Sz03bTaQ2V6cDMk3OD89t5sVLFPe4GLWGQ8AatwdUTua1Ik9PyG
7A5eNWrP0s4/iGHLAfZmHGQRLMOj3yIzio+9r8V7vULvFukMJoVxHTT9h3TK8RAId9vnQ3yI1Mgu
UWf9xY+1Xd7Eu1zWyTlgQzk3wG1TY4jDyA0oqlaGZY57C+DYxv5VaDVTb5nyZtntOmSXlvtNQq05
9aZJTJtevUyuJBEjeAxKGXzK+lrMOBT3yr1WJTeR0/rzWTMd2F39btIy+0CyzjFq426dGb2Pnd/0
WDDvD7MO3fNo6CsY3BpqEKzUoDxUA5Z/vZgOtkN3SRFYhpY/HoegQZtfByh6C0j/6eA/FilmEqR8
wBIpna2Tzk91Dk5ZMjMOm/bgeFjamBpEgmYyX4OydLBGJN7DbgtUi4FN0nFCeEmjyoBILCdIBe6H
bn2chWVsAqRT/CWwY8CuKEOs6lFT0x96jD+4DxARGrRibQrssHx79HF0yFbGSNSUhkQgQQrUZDCU
0mhjxRa0ckZKTK0FnYiqHxjOHAcBXaOI6GlFtKMcTh+L/CiroDroOqpXCfSwToBAIKugcmm60d61
YqDCwUj7ooyzPnA+mlLMR5LvVvncG6sI66l94Y37Fk/dVd5P6VoG2ggXX9WHIWp3uu/9sWIguTQz
sp3H0HhjTsmb8Ls/5ks017eWQdGTT/ZN4VCQjD4y6By4A9Jc5lnf+7FFf9fWeEsM/XFyWpQziE6l
B9RHkOteYvOFidUp6LSwIGlnbcG0ANpOwJMr43lKCeAKUvmMavCjTpLiEEg4JB7/99q28R7Pk6MZ
1+alH8RVj/Ubc5ZPXThbDSdgpbpxbeUIQ6qqRMGXktzJUP44xy36CPwNQ0A3IGQPKMsqB7Q+40OM
C1xuRc4Bw6ad5ZqIEOJkN2cQEmN/+MUWtRjPmldnks/+mBqnCud9O/G6feV9pJ1OBznXxvoprdVR
NxLtoxwlny/E7ylpETNIVN5oMj0Me8Y3EPsC54sKHriHTMuBHB4wTTZwTGrsxqaorHNe/ChnE5ra
/BYU3QtSnj/LZxAGXv6qTPWn0a0EWzAvJ1Wmu8ZK+2NhM36pyATA9m3ILwNCEIfWAxxES+t0YxT4
BwsWZdSCVQjYWRxAYw9W3bSce9vczdbIpo5t45N9U5LJQpqKZCc6rCgC5Vz9fMjWY+1rO1u0yco3
aoies3LW03z1pRkcp0Q+t0LM2yT4npAV2c70CaWXrCfD+5b35Wc22MhiMrnCQMZftdJow0IUMERH
iE8T2hAIUWxNMqVcrPW1m5ivyaxe284n4bSCGG1hgIhFwJ+5t/11W4NKdw30B9ucx02f9zPY2gA5
XPkROHTBzHIU+7mMUFOM6k/txifwwHSjvOpWWNpDpiJjN01Y4vnpRqdwheCGY9c8NOHczGI7Nrq/
MSPxAV1Q0qlCXs8kYG5kQkcv6E5Hv17VdaPeVDmsEhuSmhXM0DODuF+VSXsri0zt5so+D6N7xQ6n
PxrOwWwh7Zm90VAWtyjRGgTPWpt/gtejMcusfCtmn5LJcsUtJYCEWvdnyeSfCs1eyeAK2QzFk1ZA
/JRDfNKdcdrO0SAW9ir6dEx0Zr0A7ybFCNmxjRFevsAiHiTUcUB61mjXwUPRLrDAK8wXXu61gs2N
XVVCaT9NBqR93VqlwgXzp3Jemx0eOcpB3ZF61U+WlB+NgvmJPjP0FTFWGgvKuvOH37Pd/B49LnYL
uWPeZR7XcLczpVl/NHNwhoGzIf8wv16LNgfNh0BR5A0pm3H3OBeMGspWcun7H0zZ0Jyl9u94qtx1
khplKFw4Mj7UB5Wa7y6bGNiONPlROJxa6b9mdWDtGvHSiNr5rovutwU2tm3RWVl221+RbNtbPrPf
DWRmr47edLiGB26SF9do6iOcapoZt5FrCmt/HTHfyt0yOjaYMFk9qjy0hvgsVE4e2oPEyWLOjW3Q
bSMXZyvPwGfAMp1PvwEkt0jwcIxfvYm/Kcwce5Or9IUh97FrETHAG9OZ1gzvpGNR5caoFMyxvSja
Pyha16BE3N9EhQpVn3+wNH36XoyM282fJAYjm3mlEDdho+VN21b1Vmik/fwiY5yGhPs4Vh4NT4nl
SOxi/RgNmCOV6ySDTdIRGNIjTyD8DrYTewYIJon2Bw1OjhbUw1Oa/IZZSufg7xN36jYpMsY58t+H
BORATAB+LMsFRRwKwLkhGblyk8OMBvdQsfUP3VDs6NGuRj4GBz81t+jL+x2oAiyHqnOpgdW45V1F
N9uTOxuLsB3DrjBIXCq7SM9fRusm0gxCHOSmPVZFDNCyaCtxJFh7mEQpvNk+bOLBEIBZvzIPijkx
ag/wUqMRx2NbZvhzMFNcGXpXrPqy+XApPGFbjVnowf5EnqpDq0RGsBXThBOCoe/svkYM7OEK3wN6
23gT4i52VQyr1uXQYaIT1P2GOS94kRWclw7CWULBZORrh7n/nXutG9ZJXW2G3jkn+PeuEPaPaxJe
zq5ozlNZHNxllEQ3fcF4/qeVAWAWMbo0onSPiYMCSJgQyONy2LsSWIbpibiQUWVz743vM0KtTW0I
lLa2qldIQX54i4UuqgouUFmcBwOuvVMkLKFlsilaGLm47XRHmN4NqHzwDotquHI2z0HbYMAAod9J
nR0KmeboThHeknV5CPQ8OCgvy9dRfYviAaalXl8tZ2oesOoOtaiwuLUDhToYrU+VffoZPOl0EluB
2SFQQduyo2YF7hkKDTdbR6T5v8yYIMW+AmIrKHmIkUEMp3WPWuKDZZZL3J5s8zBqA5Ofc2D6OBr/
4QX9SoyAEN2o3pZaqZSJWGtwWWgTm1vlx/XJC1S3mk0DMQHMd5dzuWviYBOYgHLCV4gzDPvg0VMT
uOLv4/wnKVHtlukBiG0ehWWKpajNCEubHCTpFe7LvZu9W7OXr/KOO5YWsbTihdKMOViETOtomwFo
f5kdTbQAK98scBNAK8yb0LPdjOdoqNzXVrf+FBmURATMQ4FxfRZlDwmeSn0KPiFEyajFYPzoNJjn
UCrqxXwwWvGqUSBh6pDZ4cElFCRRE6pvObAW+hCyTEd+GqqRm7SM0qOO1RVe+urMHBnQZorM02QN
03k0Eflry8Y4Y5h6P1QqHk+oDfYzIpBDrZWv96dxCLMP+Ty8pENg3awWK28n8ulBKua+9+dqf+cK
t0Ba51AwaDqENjjp0xqPbyIOM+/CrJ96ZU7oW3kkdPKXeNE81GSBM+tyQND9rte2v9NhPe5qnwih
uLf1p9K15dFtcPa5P/TMab5ZjLiwu7vNhW++uvjvbsAvQLB0lIfkMCDU8xN3hXyfgXqVMn0u6amo
MjHDos8uxQBOp7Hi2BiPMl4YccicRwatCX7Vp3KZ8Axiys8YjPQHYWBXRsRDexZOZvDQ3/YZDg2G
k8g1wj2xmufa2kTLRLuth+gkYGp+vVzQwSrIp7TdqHkaXj216uKMgbOR2PAaIAfaOelVAbrUtT/6
8cWIBw819sQ2Hf2GeV/dkgUNwCHgwywVVlKBozbM/5wtNqDiHbhbo+mxxosly00V2/F7NaZPeRkM
GJcTvdsETvYEvPnotq11xoMzf/LnjvXKG7HrtYdM3Yq2fxdT6zwHc9I8mdHvhZ7hdl56FaNqH2Nt
D2GTCChu/K03iua9Verg1F6/i5P74KefKe0suZ+UGd8oqjeJIVKMF7Xg5No4kQj6tfsh6X2iGmJE
xWBEGIGhq7U8bBdVh3lYXP4cbawOCtN+iboeAw4/Wjgcq3Sq7MMXbIoum+1Kov/xOo9kRQ6+NhSn
Jhb7ZkI3Ys46qZC5Yz9rC1djRMA7IKg4q2UCRjbEGuOtbJ2NKVG1y1V4fwmkz/rWGOiBYi7Ih7GO
8Xqb/Wk9DtR0DtILJlGOc9L9ocTLxcFINaJmibZmgKVdLePmdD/k8YycA/QKt8MmMQGmgQJCG4j6
PFkwIjCFr1ICfEoX1IUBep1n1b6EYfJQdVP0oAgcoZsUrHwLt0CpBn6E23+iXRm3PvAEBPniXHgE
vhjubKNM2JWOYhFPnIlWQqo0zDy8s++veD9owJ54prUUWo1RRAwN0dEEWplzyWSnCb+u0nQudmf2
29ot8V8TfhEmvtE+ZymRJ1+v3gV0ro40tnUeGc9xFIEN6N5sIyfjOnJFEJ3u7zfQ8WH6QpcKGzeQ
++euL5+73PaLXCexxanWJbX5wgvBs2Xnevp0vCsaaHTYuopoO6qquQqJhaDtVQs0nfN3m4LAHmef
KjU+N5VxFMHYXKPAGFYZjsvbTlWTJGYUf81yHH8FGVNupbvcrbEMTvYEJoxb+nBs2uJX3Ldi7yx4
7kQ6GhFxyt1Wjmwf+yiGTVc5F1lE1urrTy9SEa0T+v6T0N23+92Qd0666Zimr+OgN05Wbhuslnwl
kklt+wBrK7Kgkktu/7r/FpuO+hJ7h2phGTUL6YimJsc0vH36Wi07XT+Xqsx5s+P/PsRIKrLagNGo
sLwuMabYRjGUzKmP64tsAaq/vspi64if7uZ+Du6Xy/1E1HAmkAS5ysBwgT4OScqqypfLcSHBB4OP
2LtK/SWqrH3sHFS+gmmCeW2T8o/bCPvBXw7IFyMMxDLCvH3rUXOCcY+LTX9iOga6bVqv/mijFrZ6
+1JiiGfqzrRjQkAkfVZ6DPRy7UK9jq7EAliaU1fbAeSqt6qtzj56/udBElqAqMyF94CxULGYocCc
2d0vDtA8pvvHjPalL6R7LTqAwI6JDp8Rji2d7u4NgS6hysodK1X1o/J8SS8JRxpmCmmAhcq3UNvq
o69p+y/glnL03I3MaO7LLg1dfvz6D7/FlFJLyp1Txl1YkFf3rIhUTYLavkk2GieTj8NiVQwpLuDe
zPFirMv+jKIfE0uS3vdGWZkbnwtyFXglwqiBy1dAd8NHECfxpsPyvl/G/2nVB2vpaOuuk2Kn2an/
Au3iCXpE+UvM9eZrkcN9/W00bNowS58O8s5a+dpMpN3ER6MJEIjYps1Wg/ApcGCbtVDU8N99hmne
7RHgy62hG/VBr+mwuwE3o+GOPKsF/J4coULfdpPH+oCLa3/RlGJtbFL1xWO7c6HEMNnhgP3LMMIW
cxOGOXcSgfD0COUNyzPTyN+xNWmvX7e8P1VkKWSfY1yrD92tmLtFtClfU54AgyNkU8y4rWWmNVjW
DVnAWeeEZkWuvZp3CpmbVJ8w2beOpxdPiN+gt/AoHinNs8GBerPIGqIYtZIb1FTr8wSUPl0c9Crb
oqrwJ3OMcLAH82V0UZIvuyU0lu39x0SZTTt9AhhUC4PlvmOOy1dNCRKLBViHMGskrnmyzI8AO9AZ
FfzXh47zCqD7skTcbxiyDrEK0poeF6PEpsBnd7kfZni54dCzbbjpMPerRhf/i7DzaG5c2dbsX+no
cSMCLhPAoCf0pESJ8maCUDl4bxLAr38rqRfRt+7ruGfCc6RSqEoUkMjc+9tr7Rcrtl4mu3iMsnr8
iV/hkTGsA2PfJb0xdz1YfbYreoAL1++/BIXBmRMoq9WpbB+6lfremM14vrY9jCJm56Gjd3Q1cFSA
v00RybRu+6q8eJ9kNAt1bZ/o9EWCHvrtdC2/hdbCXJl//8hxJNXBHuav77XMEvORhyWIt+tSkEM9
GbCFpm7ogJeo848qGR9QR6qfHJvBFA3TyzVVxNSnX58A+xc/24RUgZ9RNOI3Ms5HlrLgqDocJqoK
/1iMnL4Kz2CjwnjvUbQz0cORU4AfjLAn1BhvyaeQ4ewZUFoFXQHxxB/nk+VwOJ4aI3lOHLXvOThv
Lf9U0rC+HfpyWYV5+2TYFnE1yGqMnoGr3PVuGe/Vck55KKVGvPN6pz0ZVsqRe+LIxuLPAiwUQaeo
YW6MyyvR0LjUC45WAQF5iJ3g1Ls4/cKMREwTLQZz7oIUpfDL+0wx3VcV4bLzG9Pcd+aRSnv149pO
GlQ4bkRkbMm6c7bqQsZQKKfVB3/MvKfWgSVrtEz45jUGx9bZKZ23Eqr+yhLp3DrW+IRFlB6xObYP
2RwDhnaNdlcY/XvT5+pQUrumM/VeqB5ZCJfMAWRA8p7H6mmm+gKXgbs6k/I9m2V2U/ry49rodi2/
PjvjTH+9Sr4q153fmU+BeJSGX9dOnWSPvhlrn1MEdaSLahVT3pIiQ9J4zR2K0JZRdYd+Q2SJu5Go
Ac1OaCzceh5JCFGJ/87QWTQiKWUh3ShmhmfIlgxcSUcH2GZUtdPZH5eRFKEZ7BYhFb+f4Yc0Iigg
UMqPbeP429pxc14immNhNFfb65YAJMLEMA3A176JO4IhwNS84O57sYyJ+Kr8mYoEVTS9S63KpaN7
zzvhA8ncqXqs7sIf/Kut09zFI9geEo+MLZJyotOzT/UsZQAwdEMmdtoaXhzdy8r9aVH5eKNm4h5b
5Rs8+4PTYEjnmNjmq3L9R2sZ0l9GEb3UOFpei7JkOMmHlGVa4DodOziYKZCS7/vQtfv2Ys5vmOKT
d2Zb2P7RjEWxY6zUbB+90dUFMOXurm1vVpNgAzmq3iplGYQp8rtr4+/6kuj3kW9/akOQf1aVX2Q/
AHLqcdPGyfwSAzL8MsnerAbDdFczIYcdxcfyUQ7quVvM+sOq87uOyd2Nr6jGWzo8OA0ZPfNMQG5K
kic3xCEYxX20pxa53IDt69a+59WXVn1cjxqEn4cL2gDz4kdLAY4ttm4zYL23hWH+VNeoHXqrfT9H
sEPIip3t3vbODQPPazmABJqHYTxN3pBvh+m+bDkLOyENdnbKE1UXnYuM0nHVAd4ImRD05vBPFDmk
GgzfvgwAxJVZRKu26umMEL0JzcIGWBK/di4cM47X1ISD4cHR7SqPHn3XGszH5uNv2uyG2ZR3Y4Qv
fgyFCQ2RqWkvv4jokTELCrMaFO6riyWH5WmC2mYYpKQBkVTMSN93OUsrIZqdomC3LToAFhHllzSp
un2nmSY+rUylKSem5p0wY5xscgmrT4XBF8noaTUF8qYocv8gaYka9bmMKQv0QDIDeCqukZ1L/N1C
Tu/sP8xd5gdnrjRnH2kaS6G5LOTrWA1ldXDBCZ2C+JInMFwmnwAXZ9Qv5kTDTezav2FE/mk0+cVM
w9toijaoe8U61nQYOgc/5AISZfS8Q9pBVk9i/2Ng+3qckuzGBv9ekhddEZatD6UzbuPIoyLZ19G6
r4eOyTNyHjTONgngGihMJ3bP9zNAm5EsoqkJN0v71WniDdHpvaUZODCICCRTeYaDWdziUmZSZvwN
vsonIb/INZNn47bZ8rP99jVjJ7KsSw90x1Oc/YVrjHuliTwRWTn4PN2Ta9vTkd/VRyPgN7ljmx79
Wh2HURiPtQFUuEveCpEat6LG8VP20T3RZxCeC4PfNDrD4auYKLVrhAc7TdUeW9L2lLp9vUxTBamX
31EOVtC0C7h0MBjpvcAp0WSiOk52c2Zax9xr1mnhPM0HFvRxDV0tPBpO97Md0+iQat5RqMlHIwik
SrOQHN3Tr4luKShJpD3ZFWhy0uQZ7pYcUb4jas19LQEXchfMyt4MSBj2LgGTkXrNzThMXwu2yURT
mqgPdGsgOWQQ/PmmbZG0pT6/4LSm7Mc6SrWRWHOq2U8TA8Lb0AFdt7Q5vxqGITQ1KF14i+KmYgK0
uZ3j4EnCyViX4KU4FZFZipfPHuDGpFBIgBd5skFSOWx8J6+5zOaeOpamVtU9jcYoJ4sZ0MW448wR
HwrNuYrcF9Amwbro+LsqvyWp7NBSgNJyfq9HLqA0Gz4JrYTrjqGEVdAyOmZI/1iG8UmtLb8JD6JO
6KC5xQPHdGD5THWOevQ9DihJw+rKVEZqRpJ9XxLxmsyM8IQ6rUCbtYf0lUP8olERkjwHAmb2TO4n
cMEC+GATnDAoAuStvfEPieiHvqRxGEUDzW7oYjziWXvK9EcjmvcbWGUfKX8S+0m1crw02NplMt8M
3YMrtn0Ho71uy10KzWyGalZovBlkhpdxAXhmEsWwFta7oMkWKpZg0VAd/FbsmBiIyR+FJ6K9Ah+8
VsXw1gv3ZUC8gkGGx4YGrk2RbA6kTJkx5+w2+DBlNZ5tWRxizxDbfMhtlHfotlhqZTlA3WKNdxur
LwXtLcup7PqNb60yjYIrYcJxB2SH0GKGb5VCy9tQCaaI4efoKiLwhaW179vWgJMgfqND39kaPcei
s8Sg6NwF2UEgEmdbkU6gRZ4/B9QGt26dvQ5cSNtGh/tE7my4ol/dmuUpqwqPLzS5H1xvT3DsLoMi
uDVEOO28mCB9awIn1R8Rx75vNFbPhq/Hc96lgQlyzxPDga3GsZy7L9Ok11cydErDkrkWkKXO89I9
y4gGVtn4OyrTvU7WVszgyyNzeQHYzXX2Q0X9mRG5DF17Dxi/faw0JvCh18hA2thPNQzBGnTNLdsZ
VNfwBU2mcVMNHJwV84TEGmCo9xQnW9+9dUpO0D5qDojN9ms8i82wTIocmk9vAMVfFN8bXfZJa5qL
XYMP2ysBMf8k+MrSqeGIKZTEZNG4RLiJLvzEuo2yXRAkF67vbOvV1XscczwiqnXyGasfSk53H5pu
3kBm5NqZYfJpAwXTM2IA37iU+Yn79VJZhcSkdQ9ebdwmHMhWdEUXukz9DSoMgAoaDEkri0+6t4tG
RvI8kCCNcWponCQM/HHtT3D7Emp5s4ZO0vD74McqNrkGUlZB+TSHZkUITktmAg8coD2tKN4bN7J8
JaLpbZuC25K54J1smMwu097bljGGjeKjGwhwQsdklPVx0rhMx6aQ00HQRPtDvdoFqumFdLf6u5T0
7EoSjEVEEs68CABQBv6JGDhnqjGdjQZ2So3u5EZ6IYmQshWKHtHQ2zwjTbwJLBESJWXVdGrdWIux
9iiqe9BB64ByHSGwYV0v5FA6Y1MEBPhoZD54Uf41jeaXo1prE7q3ogFdYhI5PnqBcerNbaXxpIYP
qBQ+P7i9jrhrojGmoQaatpBN01HTiOH3EArcd7BPG9AU9XSFoSq6pH96QS90gkjBl/ok0QGohpBU
OWR26yxZfnl1lN13VcujFAmMpQGsfZAwQRfeVXb0nAkQrQmsVtM+9JBbO4UfawZnjquvIAtmP3Wj
d6sDbYeCY2WqAbBlBAq21lBYRXzcael0+BoY60CO9TRCtgagZriXRaNlew2ZZeaZ66VnpCGEQMte
1eEyAUprazwtGVGgVRpZazH0DMDWGM1dCdG21GjbTo0/XQ27dd2tW9g7x05/Z76WM1A/X7P23yHS
+ij9EXBdUGxmg4BtmZQIqfr0yDHAYPME3aV/nGPwDaZ66wumA03u4I1LXmHVK77CXShbpM8lYJ5j
4XUET+wn+j1gfaG00llD9KsG4kDg7Iy5eGcY7lcBqnrtEQ4bNCaYchKTBJxS1ugoyFwAtak4Ieus
V+HQ00FDvS/gDvcaQAy6mG09U86QiaexOPXkMvohBlmcltyMGmMcgZfY2Lb1VYniFcVPvZ0JebVp
sPfF5B0LnDmboId2XsXzihB158xHss3xbm7OchIHfs8ESOrwlqzwwh7WuiwdyLk6GTeqK5dfIUcW
EqAvmXRYpLvbKsW9CVZDkbPjMpFQjHaGzneXr11I3izN3qLWvfc1E4Qq+kHCgzY0GJqpuM8RUnQH
MdqCHO3FjrGuRb0ehngz5oCTG42ZLmEEH3yPsUffSGCSEbJb8JzCWzrGqfnFwt5SBXpBg8twwKQe
ZcU5kKtmBjvOQKCi9biyisJ5pI2SzcaDNSHuhovtgcfGWYDZoy+2DuRso5teOtlFF1869wxJ95OI
XxmrwSpp+xDRfXI9dP13M9TOtKt+DfatSq2Fuit/nDTwj7DWzmt3Mc4Mw/msSGLHopTcmDC/O9jf
hYaAN+n05dmIVD3gGUkDKFxCDA/mDyyfMCJh8ymcSOuCWOAeQiWsTTZ+pgaPtxDI6VwMGxix6zQC
Th5qTDnIg21XNi8Fg7C+AGSeD6xoVHbdDXlDybtJUcaHfJ5DQJ/oUeNA+3BM0OiRZqRrWLq4YtM1
QL0NQKknttzWVXcOffIZ0lBfdhFDXZcYDGofOjlRR4d5liMDjfdOZMynbB4flEl3lXw1W1HKG6tQ
L0WFC+a9oQtvNpda499FBgheQTxZCVjAcMPtc6Jx8bMFOL4Ct1aXhbpt6fjyUFriNNtMXvULq47c
lqjIQLJTdM7AuBQjkEYSghMMeq9aO3Dr4WciEtco+wim/QTbPtSQe1Pj7hMNvlfVsXaJ1C0i4XfK
uO1KGRjPqrH6DKwGooJG6JuN2LNkMXPrMmXogsny7QiZhFvT5de56MW4KznSHOaG9Kf9NtUTl7ZS
K1fj+xMN8s810j+B7T/C+I/D8TZZmjd0ftbWwwIwaB3ArGs8dO4uzuzfwP8LiL849/5Upzs5zoRQ
vT9TMEIv5k1jTgp+d8xkF3I2HGALcefSRHuUBXDRYNuoQ/DQITmjrgrhDqTmlhsAaERGS4NUkx1h
XWtod0Yxt7/LgS2YZHxj6BfFPqlnpyqgiP9KFnBGg4X2BaHADXERFw7fzJpdELMnNkMcEAuDJLmw
jouQVJG/YW/J1nPGFdCz8mmHQ+US+EjQOlTa71AP8HSmF0JDR85rycqgZdxpI8S0nJSJISKwoXFp
ZwR2HsCP6qelbRIxCfUeu0Sx0ClnEvTWZ8hPchYYLUwUCBcRfnjGNmzciLnGQDOit2riTvURWUiE
FqZjT5u5T54FqosQ5QUlxkOOAoMTGHaG6NgMwc2kHRm2wpZh0P13SEIkaDQiCW8frcbCiXlAs9HE
fAH+aQZdGpJL4TsPAu2NaCk2GPXJqtz1JMPxMvc1O+EJn4k2enA97yld5ZvK9uWhfR044/hQ2WkN
YQPJtRekIZa8LUOL1Yg6J23fQTIkon6kA81+e5nlyqnDLRZxLJmlAwfVePIs5ojnKcaxaFwMzpir
xYrMEz5oJh87ABy2NplIi/2s94X8Duuxdp2AZfKdisU+le+ttqGA1dH/1hXdGZC/Qb2bHUbhOTkg
2ylZCaMkPxYyQnXq959IOV9Ah+v6nmp3I0KWsO7fvQREE2MpC6N+GFuMr9HG37KUNMy8tXa6btLZ
ZgUfmfquqU3uyhGamqdNMKFDlhozDMHJPzYbB+rhWGP0WnwzaZNMWz/F+nDeM4je2NFysdAs3ioT
95r20AxaS3N9qZHUEDgiVlHY9josvkLtseH0CAEUs02oHTdjXPqHDO0Nsx4/Ige5Qo4Qp9VmnMLM
cRvwBMjaaQ9//dm3/MfAXc6UW7HqaL+OpU07vY9zZ9b2HfY023I9aifPOGLnmbWnp9LGHg91T5Xg
8DFiCowIntl+asMP5z9cP11HtbP7GWgLUKN9QJ09Hsjt/xz1XrpFGRQGuIMSbRGKAq0vwStka8NQ
jWpo1M4h+p1rq+uYJ9c+oh4xEZXO5TyiKnIdTqUCeVGiLUYBNqPZfeiQG3mz70HWLX56Gd6jZZ5e
Rgi/q7GHcOWKAsQ3xxKrlwPTF/Fv52pQskmOklZ4oFWVU00NqJN6zpnGC6YIFEyJdjF1kGwhX3X3
ZTD9yLSvya+0zQyFE33RyffL3TAk5ta1BDUEqyLhg/cp0gYoxoxwQSW/LIhuvXZEFdoWJctDxpNh
W3Xkahyg0OcYyLk2TM2ophLtnDK1fUq2z13f+PeBM/EU4kQTtCOoR+vRooFOqGBX0NDNQO6ufe22
qrXlqrenGxFGXJvcFYz9g14Fv7WyLZfzcv2cTS39Vu3N6ukXAvHPkDLg1MpJUbKFw7PlItwatHmr
ujq4kHFJpFwBcq62nhLYf9Zz3O/KXj0Y6R3N8oaNavMYZPlL2l0wlxaXeuB3ylWyNawyexcGpSXX
Y3ddMIkRzMka9FdLKDBH9xKytvDotuie4zBHEfpmzN2yEwXg7ZGxJzo8C0F1rGQJ5pddjKhMxE99
Avmv+O3aYkMotWGOwke4FrcvS5Sb+i7lEZzKfM1mcMduuz+Gnf/OSDZPFKKhKxnuBku1p9Tc9ynY
2rm3BpJG5ZcDk5F9fzCca7vad9rBFnmAMFCuP3BOSRo0Bl3Dtykttn+hKP8sORPc+Btu7bF6B31B
ADUySAnyxQvF0GBwD0FfMTWnIuu15uC6wxGyrHvkcS0SOcNZuEG1V66kdh4+jaq0T8qh9e2sGzHP
hymO5Vo2rJfB8BiG4OdbUZZbK22aHU8EppN+J3K7tBaD2NBnV0A97O3gEvcambXHplVth2N+mmt5
Ser81XNEcwAp+5kP8QLaiHnPLEoGLI4RC9Z4A2COJDjavQQ6Gmn4clMttF21mW/Wjr6R9W5baW+f
icBv0Sa/UjG5aw/cD3RE20fmQCNsxulhmXAAFtoGOKAFlAl+wEybAo0QZyCmW5f9Dkc4eHcBBgTc
ghaSwYneHFsTKqraP5hrE6Fh4yTMT6E2FI7aVZiTAkq1vXCYfhu1dYq11dA08BtG3kcyDT875xPZ
+npMsMsgR+H56e1VHXz02pMYvyhtTZx65s6L4H7iwaiZiQQXXtNB0d7GLUjzDVz4m7fMd0vpfOVQ
THrtZ+xocvmOA0uPGbsKhSN4mjOt0JUk8otQm6PyQnVgLkglYn9sKQgRhvwxlU9WZ4cXsoe64EvU
o4bpCctIu9OdI03s+L62/ZtQuH+4HpvnuOpRnmoHZeosZ9qq2kwZe+KrFdlr2q5btUxbRzss4c1v
c/41DDUM5aFWmC5rabdUVqkdmi1nSt7aVw5vFqPWqDC1K9PtCMYhWGYgfHIvvc2skO04J1mWy3GY
gpUUjPsh3+xHLJydt2+Qci5T/sga3DCpI+Nd4ETmDW3GPxOBUdsjLtDSAje05TNGebtSnSG3qZNw
ei6hxQJhZEZDP9CXcT+Sxm/Yy6JRhoIutBAJp6iLXJTD796W9soiZn2omkUgicOAEwiv38czPw6b
2mOvfaU54tICgWkX2t4LswAhIcpNHDJpjem0CLlrdRj0zmZ6bhddYgPWtF1LZzfnVbpr2uWYTp3P
HAvC4+BH13EK9ulnrdrQOZRNxbOl8LgoRnvXuIz7tXCtxYz0UTAKIfIOX2uUzgdPzog2khDfeMWv
02jyNyKbe44vxipJybW6QcfWHBwWrSTwqAGFQLzte9Ogxmggj02QyOYxe4khfzFnfm4ks0067t1l
ZzBGt3aQ0NpzlWtmAaP8oFFUTEVhlFyJhHcZyBneSPHr5HLzCU0f3M/suUchm6fGeIbN8G644Sto
CCZBBOsgity8gYhoNODWtT2XznsCDwCjLmmfBxfFbonyCqKMf2c72HdL7eEttZGXyTaG2bWl12uc
fVcnXyPvleF1pKDzS1yGW6uJ73zt+RUIf71jjfy31hbgWPuAfW0GnqW7Vw6uYMP20zX12X3DRmrt
9ePXEMG2F5VipEbbhhXa4Qj9sCJkzDXKZ3qOYh2K4v53W3C2nxzExU37wZR04bD3Lxf5SUZ46weU
IFqetocS+UHEu0I4b4Xa65cMoL6Iqn5mmPaVbhClC0q2XJQTtiC1D7vZ5dzm85uriUtcx0M9ilBl
GrjH68QojyGDatgwxYcs9V47SgWUAcM0O8RKnqze626iNsQ/ekUSGTyDiyrOtgXTwkxmzHTgri8t
3YiAsbYDjwRO52qWN40YjFfK52dW+fSBWBwnAxLjZElMxoVx4FwpC04cCBCaWGY4NT4JkfK4mLI7
RziCh4YyAUeHDhca9dNKsb2IYjc79mPjr68YyuuH2LJ0XSQznqJUrHA9MjLRGcXZqszppivcbOcJ
O2LN5lJqyXsf6Uhy65EqL5za/awWB4WsbY1nesDRPg0Zy1vs7nHpWctlWVNC8kN7I5gIp/LikbdE
daabTCgqhvlh6pIfxOqSC1aLdg212budQpOOvQ+aup1PPkiH++/WsVunAIeX5CZxeKyki5o/B7u/
65xyl3noSmOXaRO9bjXXZnUv+BuzOiHL085MNur2Mx6XV7BMxLyX+N6JGVNhPaq3rGXwYID2JaXY
deT4mnycPysXNK2TpPThE1ByzVLwoZP9obZXPF/3plXd2UCsYp+jhBgPJtTJjSwWl0AgZSNZ/LRD
2gFmRJsvKM/N4IujfpO4utvjFZAUnyAHwhHU4+Vl2Gx4/jFtr//PqJZbb+oo9hbJBxOr6kTLicBw
ttyHWMo/QwJeG6n+CFmIW0EK9RgPU4GDIvLOHpi5LTWIcWM3ZFoXP2VNqrDUHb+hK+xnzY10aAZZ
cZDcN3oAa0w52S4G+Ml55KZoCaJha2M/6Kb+DM39NOpOO8VyMabD2fINunw6bjpYXMpeTZzn+3sb
nCapJSI3sD+HcZaXAGPMKYx7i8ouP8C/QN8u38i0/1UOxaVKyr77v//blv8fkppwhRDSNW3Lk9rw
/vMLJE/EV1v/p6lcGBRO8NsKXFbIWZ6q2KJtW+JhTl15HJf8IwXWVdux85wS2dkK4lTARSK2Jd+p
m2vaqGAWntHD6Tb1aZ95nZMesR7ED9zpqxlSysbHr8reduvL0tskgyj+gStpa07h30g46Qe2IwWC
GdPzQcz99YP4cuThXC1k5RoJkKBFG1s0jzF+zRpk3ZYSVnPUcX0Yjs8+MHWNAfszCbbNcwL0hQ0h
h0wCD6VgexyObPIhFPBYk/a9kRg3UxwZ/0D/9P4HPFZCUhWmbwYuWQPP/DcWpmKcOYqbpFyJXEdv
3cIt9llTlPsup56fMQL00fb20Z8Nh4nyLDqWcLbPleqoky61zYwt5Zp9JeuJyGQeniKPekcprKfO
S0+FjsQQ+SMN6ds3gU5fX1/qOoarHDV4w0KszjFzVEwNUBUF1rnKPGoCsCXaDYYwidI8e4rRLWwD
V2ZMIJBEcVN6L2YAaqh3zdtOv1z/T+LEdoBcwN5BMjKBDkMlz+6i66tpP4fArUo2zgv16QsdVaYi
fM/FKL+QX3A9/70cFP9nxPeNZ7Rveg2Ku7p66js4mHlCXlOmDBWZOU5MBsHvshgR9TSxl61r8mBQ
w7kT7Veq2sYNgZ30cZR2f0ECwsCp0/7DPRP8j3vG93yHi811+I8L7vDvS40dY0zVy4ApwiM+qZpj
Xy/R09zL9pzU8z2DFis7NmSxt406WTstR5zapMl2BciBiRBPkR9Sz0ZQxLBtvVea2tQLdMvEZbHp
6A8HWTMdWGuYg9k/NkOeHY3YYDBGu0SaBOVo6tn+3vVbHg2upXDLUvdtOsbrmil+6trlSc5ehuFY
kGxdOL/qiCYasProBDTxkgCwu5QlzTvCQdflevamcSMXK79xQeCs6FQmN8J1I7DEARVfvytuCGUc
stz0Xn2QdIfWz7lsi5G5oDg3qOrmMJBgnIzx98eicW7TBpXizNjbUyuT5rCM/ttUBA/XHOr1hXjx
A/g1Ujtu6G3Dgq1mOMfDS2WQdXekOb30rXUJG4dj+1SQ2nBtajJzmDEgXdLsQF4EmShdxCYuRf1J
N2dTl4H46euUHpLOdC1HxtBGafBIYDKdoYk8OCM4/MGWOjv89+eqSJ7/88oq/8eCFGgSpgggztL1
hlvx91VixJIDkQWkhtnUYNeRsYbIKLudIajyjm5sHvqF0E7kmZQZVBecAycbnpyZxWjmCnNWRNxA
NI4107c+gT8vweVhOC8jmvKHwZjj+0W8e4xGPjYpRbkoTNh9tRx7UuvB7Ho8e66R/0ET+CeoFwxe
3Epi4Cg7tXRE6kUZR4y13baOyVhfYSxLR5JTWc4+TcZ8q6J8vvcZJUpav3q6vlTDADKE9NOzXbNn
macJQwSVW8xbOsGp14IJRPNttqTFUQnrd5In3QeeRxLa8JojAH8wGOC3l6mZv4KFnDE3m+7+P7/x
rsbE/vUkCFj+A1OAkuWRxnv/9xvvOPMgmKzCEeYHTJvIutZ03qo4eM7WLNRnamYLLL0YxSwo9luE
ICA0yu6rdbP2rjVJdKUE7AhwVbRtyFpQ4/Sicye8S5Sl02OaIjtwC861rtZ8aGogi6t38sLp4xq+
vr6EA0X1xIp++LPN1JAcA/sFEhBC5dZcm90wrUPokBQyipY0EmEz5arl1uKUyz6Yekxc3UWOWWz+
83tjOXpt+tc3h7ARl6LgQWkL07VN8+83B5rjgo6nyVbMoLn7K6Cy0TM9pO6WdVJ3Pj0BT91UYqAw
7VZ9+ZWN7s+oij9HIdoHCvYhs/Q9jKoCsbLTk3bj1p/2bWsONxM6ztMCPvFQ90TGrd59ULLPkDA1
0W3cOAU1dJ2HHfyKvsjH9TMe9+mNKOAJXT/ELt7eYycwfwTZsFEZxP7OrdVtMlnWyReJtXdm0emn
D5V0i7FYX8qAIfv+OMRx+bNT8tGtvTvW3AWpGDnA0fRYmdIAjl6D6jUIR+CrBiy9DAg21Y0TbYT6
R+JSqoipg7wyy1qtEnO5Jykf3rpj8Pw9yYD07XZgbACUAP6adcBYORi1Mps3iiLlySyb8smU1o94
8OIfC9yVZJ72tHzmd4rt5dbpLHmgS7PJO4/eGRoLe5vzB+t46E2aqDOIvKlDydw3jBzmcKlo7Bj+
3fcam1Tk8RrPau4Dsn56sEqR6VnPDcCMK13tegOrbuhu2PJq8MZ0odLcrZd8cHfXD0cNjqXV/uD4
2JV0VtPRL+amgvJ2dso64B10GTTCUHkPXHPeMJRYvQbCohcDa5FZUE5msjNQT3Nw6Bq5nnNjBlyU
b8Z04h3Fl7vuWajfUsqSyO2DcA/vkIt/SM1uTwcFh12nlo88n+6lo9w/UJPWFqvUP+yrLPPfVwBY
vIImmg/l23YlLOm/L/IO/GIdNhkgGC+O98YcmQdoS5wp4/pwxar5DMVK6krUs721KE3nhQWsy9hY
fW/Ca6tZhzSYngonUeRwRHuzDFN463jqTciIDiKcM+vmisEcevmbKoEFmrc72YXVvRil2Z8mJvHA
+UXHtAvnrZVVyBAiVewq8rq0SJJ3xvticGb2sKGOXpxt5dMkcqvinAz4P9qFpk8wB/Gxi7UJqUTO
YbAJf+VwHWzAam0mM1NnxKJ4gZtAPtBcJzLGssFWwcbno1bfV+syhssGx1SyuV4ouQDByjwMswkl
7K2stijvj5a51jthB0bdfbJAL8jyRu0s/eH1cz7NzYOBPdLTs0VRkwI8FnLZDn3A7TC5P0xXbinJ
VNFqspC2RPBQwmay5ptGGoyT+rE6zSm1D9FL97l12juWGlCxg/dJ4OoPso/6wTQ4ulcZefcrideA
8kBkg16PXC6MC2ePtR72I+D7CwJpcnP9KKrxy/zDEunqJfDvJdL1eDa7ZuCxV5Xi37Z3SzRhZWks
TgFplsEabPJNyt/2OgHyRNg2R7+A1jDgPHjwyEFF0kvvmNW2mwdbWveTbaUvwwwx3q7uazM9lEsM
hIQmLaXnSDr7rCKn0cNeAAYNhISGLuFIAZ2VjsUSb73ctG96ZB3NYjIe6HkjFJkkYadJsyK1O3EZ
hTe81FW16jSRL7cCce4Vi5ZDOigtn2tas4/ehKJDL7h9PPWX79NCGxjrKFFMTJuOexoaJ36SFtHP
qWxPlupHBLJJWtyWH14fx+fry5XDKXp2SSzIJlUzZhnMACXqUL/N1NR3hccK5HpR/Zb18lkGjIPF
Lry+kWAGRjTs8aOi4XwdEuLfVW+EYzB+opPy1xcVCY8tUOZ8fy6ypoyoPNE7Ab/uRNcm35iNE5w7
IqukdHztZ67j1XWYIMg7klXtCIdH0HPVGGCvZ858Lkfvzkhm+kXgw+jHPnyXJ6x5PBfGF87G+SCQ
9ZLot8P7tpDoT/wmhoBBHqKyrHzvg6iEc5Bq4CmhU698SgZlgl9yqr1it81eloZGp1veXKvtic26
+wikBJdvb7/YjhfdtZIAXNZ+T34SnXv3pym/CUPYaOZsfiSg5O5GnfdMZgvqaamC4eAXGWczyc1M
nprenmj2Q2gv1t6meD+ScCdjd0cg3Dj850vehsz+L1e8Z5vSpicpXb0xMF2ANX+vl7FCf+VmIcki
JkByWxy8jNRBtTzG3I74EuhwURumusmI7OQfLbdKD310cRy6n2H8GpOcTuGpzUiCPDU4zyFOjiDy
t9+riEXeyuqgM0yMmIIpAI9Xs+ccqOEeZV/u/vMPczVI/L/blx+Gu1YKdjdOIAVvlv5h/6WisdBV
pYzUpasgMYiMkj15c2saY9cxELvmYRtpGFjiNAukimHvKmwP10OTWTeEGjt1wumUM2HACRurA5mE
K9SQOd3kuAC3JWI4v40IaFc5Gg3MS7+YVqD7nDaf318px944EtyuASkOu9wKWwgkePZ6StHb67TB
PHHnDGxEEh13ShLr1mlyImHXsUaPtONNK6y9MIP0tksg8NYhKS47gSEZ0e18pqLibfspw9s2PeUz
zZy05MoxevHEOIs6W1eodpP/YWqTeS5VVGAGUBluuNVZVeflRIqmujPUfsRcxHgz7Aor2nR2kJ3n
jmwA581+Wyphb2OXsngf/oqzkMZwrcaDEYjj0ox8x7R23gJQdGvS3OVJFegu9NKdvkQiVIfJp7N6
haQ3ufkT7Fpww/BQAuU0u1wH5VqbinnaRuJw/bCGn/YPF7b/90ndY0bKcSzft2gQO+SgHL1R+Jdr
QcQSNr7sf1WajTkvegLevr43NV4wOGfMttRmZFxSTYcKffvsMWb96BIzXqfjyP7hv8g7s924lXRL
v0qj71nNeQAafZFzJlOjLcvyDWHLNud55tP3R+1zqmQ6mUTrtlHARpWwKyIZEX+M//rWGP5Czy3u
SF1LjI408BqhRqcIDv6+qBsUD5h2W1f7nPvAXZCwEUWk4KyjoGjIiVf7FcyO5r6vxyRVXqUktuZH
VkLwOk6tnNKQnMK3IUHy2H9keEUSufumR7cgm2r2Mibqacxxciu2WwJsOMlWzI02f4TkD9BVNHQS
JWQ5H0VIZ5KpE476yibJunIfdXH5EAzAlMMhh3P8JpjWszudp2X4pTlQaL8FtBPgqNhGD07frzEH
E7H84K6GXP3+jGH75xb1y0loUt48x//mtrq60fF2fxxMlpzkLOulCd7JhfziDnY1Gg75sD4i6beH
ay2HgoDLeLK8LOe7HxWfr8e88qdzyFs/myJHGgOwsqSZ5uRUA2rNiLQ0+tnJX1rFaP7Z5HH4zjas
qc3Bj7ziLh7Yc9Wh98WQvQPIx/6bhGMWyaH3/wyJ1kdbElQNJ4+eayksLLH5VPKX3OGaII4KNDK4
Sr2QGglb/qGIjeg7+Tevg26Gn/CfDE9ZpylbGBlrl0nqB86F3TpU2DRyssvWTbIRBsW9efuHOS6w
QMevtwJ708k8ztUWaHxJIbFYgplnTO5AufLzORpzf9kWMVlzEueOoJGH77hG9q3jfksScdjFQfTc
F/QNYjB1Z8goYOFEZweyJVPYBWxdRIWsMCx58u95gpmfdKOYZfGieaxOUaQCJfWyr5nHgtzHfn//
9g+TTNCT6g2AuZyvUpwiCuS/iCWnt0p3v47/Y/jvv3JWKJFMP7dJEZJXA+YK9WSOhyYbEn/cn+iq
8JnHufQWVEnMC91A0hb3hbvBdfdElMkTHhzkhHRKsn2AaXlBTcYiVOH0ex+TYIIGsrhxdWuljs84
VeN/rTstRPiRvbZ5Ut8ZCl6fVhKeMcb62gzYgkT0743qC/U+qljZEY1i4zNKpX1MNvG0U34q8gDk
BL9Kj2xK7uKD9ID8Vn3OHQVSno5iqSgKKPdOrT01ngr4L4CKjsL0IOvPXDj8LEYRaqZUGWsIFuqt
X8BUIrvw1CiIQwhyK1u/3ZM1laLu38Je7Sv5gKl9duTh/59/SUMPfnLrURQWJPdV/194ZOwlSFyC
23mQOpJHutb51VXxoYxQpBYFuA1U0aWtjP/g4FLaKHC0Vgxtrl7lwz/nW9lJjX2M5fGTr8cbJ8BV
NBj1tm4Rto9vms6h07CIU24dP0xumsJ1bnAR4R5yNKj8p4ywM+7EOChg4j9n5Lo/ky9zQ7qgsCPB
NNtC0fB+QLzIrJJL5j4nI8pN2IDVn2Xua59iz0NaX5uHTEWrbClJc5+lOu7NDLpTpuv1UVZb3lk4
/abigNlljdWdUBifk7RPHxQlqnYp7/OHOJU/xX0qPGiVQbJRXt2Mb1TQf0PrJCgiLzedUt2mBimJ
w1BXW1Ck6kbr4bNC+Yk2VVEb5H776QljGTaEuuHC2ETAK2iCeJMlufgFPEV70BojetUTUsjfXsYc
8bUGrgkjMawOcT4cZEXrb5yhd27dFv6nqrnKPinV4aSKwmpwm/S1YtpCmNB/Udkf35awzQ6ku+wT
t0d8lFvKcwTLfJuXOe+aOsSMnlOF1D33vVNAWGT/oTRCAJKQG6hcKX7jSopVVAIcxFVUeI7pjvzS
H+4Q3ILBrc6lJlb7EM3uzqnd9lBqQXVoepG8n7w8unrY3bQ+bJpKih4VCH/guYzHQjXazRuwNdDi
/vQP7Vg1RSYGs71JHPHRDXzrv2jHshatkZOmn1MH3mTYRlu3tYYvJTf7XEfDNZQ4MKFocaIOZhgA
wk9io1YPb5Pg/9dOTqMn1//6P/8bKyr3V/qXk9M9GV08n/vJr/IPP6fx//WPn5Mk66P/ksXW3qBz
uBH5n/+j/VVWPPBJ+r8sSL2yaTHHgB7gkjpJi8rjpVD8l6XoOoupZska/86/3ZzUf+ncqlrcrmJQ
bXF0sP5f3JzG29j/bNeRsass2rr+dov7bmvmyH1I5i7+ckYFMChLN1r93a/DhdP8eHK5VPp4Of++
9LDkXSDMm7PmPKXJ2dW+v2vi+39KeP9uOverJxuNzkKNRrKCaTcirtJqHd6UsXaMdN1df6iCt53O
ux8eWzK4+Fr3Yctmw4bVVueuWS+2atXfX6/hz83CvxtemZyPNO7ks1yBJlSL4lFF7U22jfUzFaCA
au4R+V+8cB/35yb8PxVN7lEapeaoVjumbajVtiInjbsuOA8jJSxeaK2ZblYmG54h4B3diMjxChNz
F3UJ3pjBy/Vmmit68oqgK0OdCBrOz27BdV8Qir867EgXmmau8PHv73q5supS1zMKbw0HAbZnQp0x
y9frv3xmjCpE7vvCg5q9yoAE1U4ydutV+KjzRFpK7pePFT85UyFUlSTBdwzb9Y3H0u93iqo98CK/
+1jxk8gtEdCqQa3pNsK2XSA5diOwf0FOvVD+XNNPIlgoeQW3Mle3LSguUvhUAwm9/sv/vE3593iX
x0PKu04NxFxukyHRbS/R0TEWzheQxi+829+WnvypLzliemaxEMVzlU2iWHAg5baZo9m9APQncbW9
72avRWiitbB42MpiRADDwpfNTBnyJJLLAWi0ElIZFjp2Lvq7pmYdB5YF4CIi9RssxkJg6LTVhXn7
LV3lXRuWZdDipkNNgSuR2d+M2wV8WTdphdcCkNWFamYGgTwJbsknGcFMqaZSoRXIVoc0kJTv6+Ng
rvBJcLNuVojrGWFKk4d7i4MgHBckm9dLn2uhSXRXmG/6XsBPL8ynJPqussEeLN5XHz9W/CS6LVSx
aLp8w25dDkww0AWyCzvuOtuFsTQzO73l8bzrYctSWjnpmT6SVPUOTpP+CgMBjqno6rcf+4RJhCex
wDuLazFa5T7ZuxlJ80rPsVJMS0A5XOBdr2amm6VJuIsW2mK1aw270nlOlV04Tmn+sW2GNInuqMk9
V81yw24c/BGheW956bWAA6oLATDTC6NX6Pu5So4RwEP1M2xRGG3mYmeTC2i8ojI+fax1xuH7rps9
AbZNPAiIhtjoAZNSN7WO9+HHCp+EL3dAiIJSR7clzLK57CCNAuuSpQSOy1OQNAnfJlBAn7VQTYqy
JZdeeElzk4eegrf5RigWvmCu/SdR3IOzz9TU0CHh8PZYyy8kT36XpST6YPnyn83fp0Hr1pap2351
JpN+E6BbFOvhcL395379ZI32ytjNeP/T7cj4mVc8F/Pe26f1/mOlT+OXy8PU6/jtCNBfE6WwvsKS
LT5h0lIuhO7M7xcnoRvA3TR5e9RtTIW49lYSZ4Pri7zxii5dqGJmmhYnEcxhrBwGZLN2FDxqwJUL
OeaJyl2TJbowkc7MP+IkhIsuc3uV5JazFtfVF8U1lb2lh+XxeidIY19eWInFSQC7SlUJoD2iM9l6
/GytgjvlcD/yzdQFh+TJznhucA1J0G9GDQ4ZpoCATjLK5jO+JtXCr5DHeLj0KyaRXjqiKTlJmZ6F
tgwQi7XFD6kS6yPqBvRJdczNDsIV0ffRugnWKlNHZAawcOy1IgE/1SysettTDf8BBwYNte5g2CZ8
GA/n396590kfOIkFQAbVFZyN7zldsZKAA50zXNmXluyxzy99xGRGSaymK0gTK84KglASzwfDrVYQ
qXkNaxKvhgMNG0cDEEqWLaIZKMYLkSRdHuh/pULFRtCkMhBjW1tpOxaRjb99vAfRsCqPzkpc4XW7
MNzfZse/v1F7y3V9N99DZXciQOi9HZPw9jV6Af8AkfUe9uWrgkqJ9MM1QAv3x8LovNykmjGOl3fV
SQVdmLpUZ94Yd+4t2ezAHOU1UPXVa3AL92xHkni3Vrbeoft2vc7L8aYZkym1Bn9u6GnaY6aUfdLc
5nPXl0/Xi57tp8mEKpGJ2Mlsi+x8y3FtHW/Bfa5Q8CFX43Z4K26Ktbm9XtfliYkrnz9bLpHkwtTa
uLflTritMuNe9Ulr0E3IbBW6kOuVzIy78cLpffeERdrrjhX2iGix/zDVH42Rfc5jBNvXy5/5iOkb
byamQOANEzUI4Fo8FCB2xvVwRMe9MLm+bYT+Hs/6NDc7jDvXyrUE4KEBr8JpvnY5ufGNc7IgmDWW
uwm9gNvkm4qALlLjpivZJGPaI0jgj32ZjJVGX5kaTkTXv/hyi+pvKU/vBjzWf77ZVH50dskcAOSY
a0cp0HDqsMp8YWRIc5PtZBQqOhSwUMiis6RlZnlreS2vnmEE7bgXcZ9KQrcPNipTHm/NfSPuGx9M
yirSfO+57Dz1xo+zHotPsfr5kW/WptqE0BPBWfFyaxc9eQW/YiRJVfjjetnjSPy7f9mr/DlC20SH
yd6N2Kumrl6qMEMCphShcudaln5m2uywm8CTBAwCKcOKJS3Ue7kfSVP4s16tTrzM9ZSO25Mbw8Tm
5lh4C831JnW48E3yZJ0hQ9uE0zx0tvgQPwJvcX5HL+qT/AJFErEJIkIculsYOCvhKCws0DOT4tu6
/W5Ylp5eO6pPlYkS8MhjoyrfXO+guZLlPxvKUkjPlrW+sz3QYIH3VYsWemCu4Mkoh1XnBZWHO2SC
kaXg/fDjaOHMM7MoyZOplWe31uUhrrMbiAo1MPTeexXxh+teVRR8ZmFfb5nLk58+TeH1HO61qzQD
p61i/cZdk7cB6oHTmiOTVYOt6cJ8MNEI/feFlmZNZvG4ygRgxlZy9sB5fWOTlZxEsYwwKdWl9TDI
Q40TlYSYVQ/dQ89stIsZ3CTtdgUI8D7+gmQUAnrfZ7+bsMMLrhcFct1UJ5TMlYjG4J4Udykm/wtT
AtPQ2/sKlq1Naor0FcyWhOOyi4EOZn79wtXA2+H8QohMD+14mHiZJ6PLa9fqiQzcDaC7DYRFu9im
5/gYHPxdcGMcATdunYVmnBlv07O80pAYj7ybtcp4DpOnLFi6gLg8DrTpGd7zhlJQyJiznQzFrAiD
mufRCipGN4ir60Pt7Udeaq/JNCnqrgCrhCFdbIav/nf3Vj75BxCAtnCLz+xNekQH/FjcJifnoz00
mSA5YremUTBBOt8KnxyulfRZe44f0ifnxa03mKZt810P7d1G9fFaH5SFiWxusE+P/caoedFdvjRc
gf917rpdtWm3xVHZxFs0l+t2h1b8NvsdHuNj9t06JY8yuzLOJHtvYbc+fuGltp7saTF3TBI9pT/L
qv1a4DPsgeuXm4X5dKZ0a3IgdTWzECOFWUOVbzSlOXqkv5OFcb4+UGbGojU5jNYmzge+Cue/TSBF
oIJKD64ZYtfNVskukGXfXa9n7ism49FFpAajOA3PTVGpa7J+kBenm9z0+qURP07WF3rBmow/LSza
rJKS9Mztyc4JsMtDEqcOvzUoOIVyZwFiF7FtQvV//YvmWm6cNt6toKrbcbNnxikmvkCmRlMc+VOC
Ntxvf16vYOyCSx80GVa8dxi9oGf4ShcHTzxX/tmT8f8TUHAnC8Ezd/qz5D8/AlOWrqpotTO8heHH
0A/mrlBiZVN62P9hoCwdiyBLnpVW689Z4HMQN5tkTO8unnRXkTZV1pAonRfxwlltrlEna3wC2wgg
mcrK1WuHqG/vslR8DTvtbLaIsK+360R5+p/lcbLcm1lO3nFd0HPrbhPt8n3AaqJujZ20SddIt9Yo
ZY6QGfbFTbIXNu5CICszI5Tn9z9GjCMV4yaDO5Fq02+13Q9s0PbQH7bp+lezej6fb5X196dPMAK2
4qpYyatPP3/W6+vfPBN+5mQSwZyjUqw0SM95G+zLrgE92bUPktzsrpc/DvoLY9WcTCNOl5F52HXB
2U2y7LvsS8muSmt1YfKYiYS3bNF3oRbksuKLLZOUK96E7mcNl8tMfQiHV45213//zLgzJ5NHxNuJ
RIJoeK6FNlknmtCtxErd1qLyYMpAma7XMtcLkynDG3IjVYpxstV6pPXcdGDxl8U/rpc+10qT+aIx
OSyVJnYCvb6ROUXEws8mAQkGlnqwvlyvY+4LJvOFyKtDWsl8gSYGO7yYsId2cc7LFxpobhhNwr/Q
dLHUocyeMUW7L5P0KERLSrq5oidB33pWw7TF83Rb6NUZG6ZtLTjCwuZnplmMSWSjps4DCRHGWfSy
X0NTPldufHTkQF5ol7nyJ+Hrxl5HRn8UnFXcsjpf/oVv8qlKBW+h/LcH4Qvxa0zi18A/1AU81tvV
ZtiE22jnb+NtcyxvmzsAEodXmKM7tObVd+Ct6+pXsq9X+HmunW20VhZ+w0wHTXNgK6duEOVxlZbm
2T0soL00SAvRPVO0Pjbru/mj70MFkwHuI3KjTj8FAktYjWfe5npMzJU+/v1d6aEZy4pZG5weeW/t
Wh7jPOdjbaJPQtpRJMMYTL2zK7yIs5EgGywE8syEp8t//mhVMRKEeOxZXfkUhz9D5VYtXiD2Xm+S
udKncWziVZpUkWVnbCp7BQgNLJsY1X8RGQsr2sxsp0/i2cT5pgscrhnIJgV+JKxM86xZ8a4H+Vlx
MfqhD9EmgZ0OlcL+mPtQk/OvZb2GdXWW1VdDCj/WD9okshtMlPtgYPBImXDsBi1e51l5LsLspyia
/kJbzXSHNonupiwTw22azrbyBzCMZ8vrUGdlW8M5XG+mmRDQxorfhUCdo6/WSo0QSJ01OfUbNlfX
S56524R38mfRjdckmZtxClf3zm+rWbU3mI1tmq31u/xs2umndOFyZu6GQZuGcR14ZlZSkXes5FW7
hUKz09fJJtmAFd8bN86ddop/mjsQ0ft4odK5dpvEN6Fdy7VP7wc8Ve9KXSUr24w+f7DpJjEeeXos
CtBm7RyW7k7ZwJY9ikdSBc+Q9m0AVgvDa2Z10ibRLsltHYQ9vZ/03iZTv3b4gmAjf/0rZl4SNW0S
6E2fKmZXtpyuLSW4DcvMupcSTnOREjjgjDSdqwUf3pwnN+pNlOvRxuwc6Sh5vfgpE7V6bxYVZrdN
7h8sK1efrRB7jlh0EsDVTbiOW5C0Uu8p+IiTvc6bKb5X5NFgurvwAWNzX1hb344D74JDx8umKVW6
odn16+SYHQEvHxAsbMITq+w+XCPf2XRbCTCheUi2YEUWRtfc6W6a2CYO8Kgyi6sRmArC1+y+vQmf
5GN/Fx6NU/gSnXxQWQtfORenb1LFd19ZO5jYFCnXP/rePzSfxZvgk85YM7+ah/SODeLSZctMyExT
2mRZtCRrvNiKvWYz4ldbd/EtdGaenCaxtX0g9KZH2d652+l77Wt4UA7uCabTUdzlx/qorSF1b66P
i3EJ+WtYaOY0nyoKKjGsFYeZPwnuceUQju4gr2VZ22uyuo2LaK/6zUsXO8lCJF0MUyqcBBIIgD53
CzwhTVNI4fxCr8PTD5Q5eJCPVTG9pUXXnKqt3gy2kt616XcpPDTlt+vNdXG9hw8wWSiHBDbIkAlE
Ua1vjbDFsqzcyFX6vdSTLQyypTPaxTFAPZO1UtI6UwWgLtplcvJTrr5LHPr6ZAMP4vqHzHTDlHfF
C2HvCgHASND9n0TH45wWvZSRvjAZXw5EPmCyYLphBX4C6RUPZD4uFkPdH5TY0NdFRbYEyGPYoG4c
kuMoK2fBqFt3FelacKuFOombAAPTPa4+6gcHxBjF72YFUr26qNCl0DZqKJQlWmMlSAEim8HT9dac
667JCtoFeddgHxtiKyztU7UEYqd/qePkVjPFbmFuuzjl0KLjxP7uI0xdimTg8jnYCPmU1ArS9qEL
FqaBuQ+YLJ5tU6emhnx7NGdGxSes1Kw81HRVKmcfOZ3y+yeBL/WVhW2iOJCz1q5r08MWAPijf/+h
HpjmZOWyKhgmsCu0afUWH+pV1Ty5/W/dLRY2lzMBM83IAucNCE7pgc3IHizMndh4m1ZYWiMvrs4M
ikm8oyYP8S8tC1saXIAAZmoBwcqL0bmr8S1bqHsfvivWMYKvIV0bVG1jmVgbtJUhrOtBUxfGwdxX
juPj3SCTYrmxIC6JtlI86LzO98JTbb5c76K5sse/vyvbTXj4K1NrsN2cJ1k4VZL6eUgerxc+MzFP
GQRdGA0uVrKinbbhsNUyPV13dWyuokQr1vBzjZOnd9IHW2kS7rHshjrMDKJFsjaN8VLp2io3f17/
krlmmsS5ZvWpmTisyI6ERtrikqOWj0ovbq8X/5apc2HFH3Ve77sBnnzWw1FpbUB0wq8Womm0Bl3h
k/7E8/s2V8HzaKDjol05wPfwEFmpGEG6nl3i040fZl3g7aRVnoZXp1OfskqHGywovrI2sB69U+Oh
hx8NlA0uGQRPoWvgfgVaWd7kkT/y1qP0KBt6fej9UAdkoErAnbBdhW6OrQGIn09GknGStlI83jAN
Gmm9OFgE4EwkE0MFqK6Wy+BJ++ckAd/bC7l6GHLBWg9xlvt4Bhn152aw8i2WN/IPzLmCT2WWZade
SLPHuoLQlXeDhwdnjYEWTgIFUHjN2DbJYN40RjBsZN0SDpIhABfR48g6pRl3vTXzFgY5Ub1rOy0o
twiaUWT6ArzF1CMUR8e8UxZ2yvchhO2C1rkN631gNc3CIfTyHG1Mj4YJck4rcnPzVGbNURfS3zUc
2Z68bjHhuuf66Lg8+AxtMrLFQRC7QTUUOwMEuY8dDMn9CDcJcG7ZwgC8/BnmNP/Awo3FkvtqQHpS
Alg0RPxnQiVcDSHUGlf3FyYEleH89zBHb/jnMC96qSAPieNgqfsjm5MnvihuFraBl7+BB7Y/C9eH
lK1eTeFt7Wys+Fvv/SQpEy+FYH+9H+Z+/WQ9iCQPNYDELrnu5CfT7TIQ/ka3sBJf3vMbb4DKdxMx
t7apKCmtZHty/mrgm3nCyY47elctkk1jxeKTSC5fgzdQJyLlHuSF1Pi5jxoH3bt68Y4xpHbwkM2E
jbiNkCiuMyEMFjZ5c6WPf39XOp7wZagOXY7NQoEjiSh+9brueL07Lh//Ua9O4oIEPzeLyiK3Hd+w
QlTXNX4gUjx8ATuJ8EHLsFNL8th8iBRD2/J+0B3giCaHQrWQLeSFwQLRcKEDw1DhVb7DArItkrsK
9xoMMbE/bbRUxuQiaI+ZYeEkamkQ5bC5WHobuLw+UsSfrdPr2qAX+EvYUQlnuUn1Z1eqzkOEDSk+
tqfS9YyF+J6ZQqzJ+hIralEkulzbntu2q8CqYNyb/TpKljpjroLJRtKrrVbIu567I7fhmYCRDDzB
wZRSQnz+sXlw+khaSUommp3X2J5wo+LiWuCWhe3k9dE0M3tMn0HR46RpAVzq5GFN02kEngaVb9iS
ar3w8+dqmEwfYIpatTCr0I7MfuVXpKI4j56TrXN8Sa9/w0wnTB9DjUFsYaC05kllgdaKsxDdiu3r
x8oe63wXyWmrgAAxyQrUsmYXaXhZ6aAksdozPrSXN6aAv9hXTJfkN8nuq3RtDOHJjZy10xsLs8Vc
20wmi1w28HkHzGWHzrOEqY6Cl5n6dL1t5np2EsdBrMHLh1pkK3K5y8IUbxFYSyJojFXcLbFQ5yqZ
hDBOWh4eqJJqG4ZZ7+GVoGCOsG4t3MyBOWr4Cy/qc/VMIrns3TqEZyvZg/ZoiK+aeOK2tK0XjoQz
U970ORTP39oAeDLYse99IyHfTlUZrLjxgJ+8jSHO9nqPzPS2Md0LWHA1/WwYUJOV3jG3JPcZbRC3
83FSLelax7IubGamD6NDK4HpLjndME0fuqG2uYOSV0Pd4hshlwczF74JoFSvf9DbifxSbWN3vYu/
En2cr5tSjrpPMr71rGjYjwi8TGwl0sXv8KrCARn019ptta0aWeFWq1EDXK99rjnHv7+rHOhuKHI1
xTV+Fqyx+l2J/W3Gmf566TMjbqozUdLWcZRAley8ab7pTRzfZnEkbLWuM18By5gfmx3/0peIUk5O
E3c1URHxjo1b76nJcs1m0gkWvmSmnbS/JgIhhwXmOSc+adNgdehx7iWhc2GNmgme6WsKr999LYm9
eUpw0hYGcQN/2hlQ0aWrqP78sc6YfEKcg/YzXY3OiD75gbnBZW3lFWdLURY+Yq63J/NY4leJK6ax
eSpy/+Q0xnPaujs3UXjw6KulJNe5SiaTWG1KkUbGi3GSyhaaKZadzQqgx6p1Fi6HZnp6qoYJuqZo
QjAr7NLRYKneg2pKu77KF/bNM6eBqRimxmbJ62JW8hRY31oqPPmQxokFhsx6cNvS+BZ5XnyUYlDK
YZrnH1sjp+IMQeikKm0r6xS1wS2Kuq+4xt2JZf70oaE11WfULsRPVmAc+rAhiLwHIc5eWpwoVtrm
egVznTL+/d00lRRlBP1bkm2urfsNRCJrLxc4qGjVICxUMTOw9MmBxlUSLsPDgNGrNtskqK2NySs9
V0LeWQjUpdyCudl+mt0BW8dndBVckGHyboGS3rOpSFEfxGtBByq7MpdkXeMPv7CuTLM9slhqPU/L
W7tOrYfG7e9xQvrY3cgbTf9dd7Qe6Qsu1Gm7UR+F0UlQBKY4bDEF/mBnTKI8U11dN1uT1KRwV+F5
X2jdMepv/GAp6Wymt6c5Hm3f4HcTe+R4GED/29JXVhj0pKsRNK8HwMauj9uZPphmekhhFyE+dPST
4XM6c2pM1bCPf7xe+ExQTDM80ibGVKLOnBOuWCJqvUi09kmvfmwenKZ3OKGoplARzVMVPvmSd8jJ
Rva07fWfPtf8k3iWRQjxaPKAUKqi86ib7nDKDUc5V2UuHkyspxbG0Vz7T8ZRIGLCklqsq2mhbRM3
uo9T9eX6J8ws2eo4wb+LAdMNnTQ1894Wg0x8FCPwG2kR+o9lDGQOQ9EcYrERPl+vbGZHqk52vSEs
3iIHO3zysuBRNhVwpgooqGz4qjc1BJla+12l/0Vn+4dMdv/PFPEemzX3ZePf330Zz1yR0FlCZFt+
4tiGmQ/Aq4V+K3odyHu3kYWnKJSkbqGPZoaxOo6R99U5lu8VWTDYUZphgizJtzjqPQVx+uV6282M
AXUy1vrIdKqm530aoqGLW5b0w5KMhdV87rePdb777UVIUrkCSdNuQuFFNaxv3RB8iXt/YXd+WWqM
Tntyth3QmhdVUpKxlwTSCbez4jYfmv6HiVcBlrTDTzHE8Vt2rdZWVN3FM7iUQHIOirOWQ2CwLkSv
jYv8equTT3X4WINONpJmUbqCoqHnVeVkA77qVFrW/nrRc+052UI6udOJqaiaJ2141t3m1FZfW/ze
Plb4ZDKodYPi5Syw+yQ7yrXj7yove3J0Wdldr2BmVpvi4JrC6tIuhKgrYvXedb/0gat847U13e31
CmaaZ0qD83mo0S01UGzuF2/7IrL18RJLwIP8evkz08ybH8m74VxGWluYBTpbnDuLh1RW0EtL9PJK
AoEC6j2KP0WG6wMFbuFjXa9zZraZUuF6fLBUoMu+LbrZE++V4QbG6L4scZtOMTrVlez1ekVzvTM2
6ruPC+BfuEpPrIaiv0kxnhMcoBQYP0qWt9A/c+03mQ5aIx+kuLIC2+XkhmuL1TnPvJ5F7qqPSunc
ZFp7dqBgv9Qtbs3XP+tNjPzXPk/HSuPP71KVxE2GgdcRrHqO5kP31XmIb/WTucekZZ2vPUBmd8Zt
sxrW4iZ8qcqVvoPp+zlbL11OqmN0XvoFk9VpELlZRX8/qvFwD9x4a2H1FS/xVbq6+7x9PPqrH9Eu
uetW+/PL934jrUlFFFff70dowqi74TC99XfCxtwuJXVdjBOaZLKChQbI9bxk2uTJzmvkldU8WbCH
Fhp87nPHAfZuIMVhLeBXxecKh3LbbYSVdkiBWQjrX9XKIE+12poIecINSeGkW4oLa8FsK0/Grwjs
WRDGlMJ2PezqLfSCMw8vO4X/9Nt+jZUC/wmO1SZdWStjxZPppl7x8rEqV9IqAiaSrvGzPdWv1rfg
Vn91rJXWr7S1t3UWzv9vSWWXxsFk+HuqW3Ryyi8sGAXS2bWTHRe+62Lb0ib+2d2DhkbkVFGnu0Go
d70/5jp7skbmmRGYglh3tlydUzfbIE9GdbjwTRc3D4ykyVpXCbraFyJ9HRQvBQ5Y/qfrP3pOwfrW
y+8GEcahsjCEFNy8ul8MemwcSMqmvvUPzv4b3pwrdwtxZl1vut/KaeypU3tGD3CzhN2f+En8WxH3
5qzy7heYhYE7uckv0Kjb2ctbLHeAmbjb6uCcnbOxxmp9a91wtCNBNdgKGwedtXKsdvU6fl5qX2Um
mKZrJlNmYjQuaof2od+2++zOOTXnYYMX+jpi9DS2tdUe5aN8zA7J6nu2xoPpVN1g1nIq7+QDzjb3
S2fOy6+OujZdXfO86YJSoEGMfNMxgbmPBgnUo1ivOuCkR1h9E7459cq7ldb9ytqUtvA5PyxV/2Zz
cCF6posvPtUIVZJxRGzU9dd61a6AQqzNvfczuHcBWK/6W8XubP/J2Zl35bn5ru7iTbqDYEnvSNtm
i/v0Zqlf5tKIp8tyh+0x6EJiGSiKcFfhGrBiS3ZvPLmk45/LOwDHP6T768FwOX2Rlp9MbYI1WE4J
n88e7oxPyb3wI75B7bftd9pJPtPLCy/ic+n+ymSCIlm8jXRpHGyn7Jzc57ftPt0bjzToJ2M/gB/S
1uJqVIlrx35hSzUzgUz5rh0ZuJLO9YVN2sg6xbe5Yed+vdlmJr6pX0afS34mimMXKfKqKjHCIYtN
W0runttXvEXsu/lBNIpE1AsW0WKXpNAx1vKDdswP7m18UOz8Kd/Ir5G2U+/KnbWtfoQ36iphKU9u
vF/KwhH7rV8uhMQ0CVPx3MEIszGXfZtvtZXIxqLctzfY+66KzbfPHhNEtNN+pPvwxtwkdsnegs3E
qvgVbQM72fLPrXUf3Syp1WYa/I2+9q5FCAk97uWaBh+4cZY1JQDcjrGroy8MlrkKJicUV8B2Iax4
is377013BqbnBQvXOXOz2zRlM0o1zHwDcvWxed0KdzBv7WzXHa1dcNcd9E3GVC+deigJyU1/iO/0
QwFa40MDdZrM6feZWeQd3RjU5ANn331NXqX9R051ujbN5VSGqqr1dowCSeGoi5/0cGjDdnv9p8/N
g1Oynt/KbpAO/HblTvtafFa/iDfRp8J2dtUX/6fxpcefbWG0j/v1C4NdHAfFu9ElO3GkDwE1RRiC
ix3+snj4Zc6z2T4o/m8Ddp6kLc2EE/u0fy/+0wROAzOtVhYZDV/l9TdpFWw+f7sJV2xEbn74p92P
dLXzV4/ehh0tbstra68jgRJXvz027sHqt/3lIVp/ud7CMxPklN3lKx2erDWQFz8NyG0gW7xVhe/X
y55T/f8F4hK0CHQghafb9LcSrTvcIjmMPWWfjEfrW3JbHvNdALFNe+hOzVZb6/aHUsoYluN+511v
9qLpJXlOb2pZCvS0JgNp2Fz/qrllbJrT5ziBriGUJWf1CYvsbX3jn4I75+icScrs1nCS9uJZ3iSs
YhHUgcfrtV48PuvqNMNP63ssm1K0l7G8V9X/y9mV9biKc9tfhGQwZniFJJWEmqtOneEFnaGbGYwx
YPzr78q5L/W5iyDVQ7fUpRYE23vb3nsNr03+sxlOk72Rnj6udOHxxh2SQ53MqheM13SwHuAEkBRP
zZfgVp37R0zRuXiASeXx+pd8vOJcU/5EAVumS3YZPri4zFBxrKs/15/8YS0DH2HcDHtrHAGNvnxE
8dxB/9rO2Q7I5T0LdJxNW0N1uXv8N1G4puhJXXIUg328RT3Qh+XMT/DZRphOMXkQ+/T39U/5OBu5
4WXw3q3fcC4cNHgw3ZxPt5O8d3pcE+AmmMr8tnOhcgitDkGtjRPgxxufawL+GMT7w67C24b8jtOf
zL7T8+vnPsS4welghh2YjT1Vt2nMlvty0ftlZrtmeKnzIc4CyKGqjb3o78Hko6kxop7OoPZOqVJJ
UDtR0Z5E18fDRfXUxYW8wCUO1VnH/eLn3m3fP47VlkXB2vgZBwergUpM1yDPifI29e7L7s3aFDNc
CXwTnAdXWNsJfcwNUJhfeFqjpOmfl7l5Gqx6Y/pXItKE6C10qbnqpH8KS2AMpdMOz8ymzcbTV/Zw
1xQqqXSdQt268U82pTKDgdWY30xspAe/s72TBY3ag1+39Y3qav64WO54A5L8EDduyp+p14LEtLBJ
BfspCKqNlbKSKUxAn+KDY6nexRdDLz/UE/55CkOo/DC5C7bIByurwhQ48aq0zaYmDE6AP9IHGD96
D7T00GIuu3Ajl669wkgTsPOtcP6ywxPUNsXPGWbkN41bZA+UblqFr72C/m8mslFF77iqg1ONm1uU
6uyuI+JPpueNW+FfWNcHQRsYGSINwMCfbMc/UScbE8fNw6jWstxpr1siGz5LfwobzhmBCwf1cCzT
V6eT87GeAnqkWQerzErwBTefcmAnBxrVcMtOhwdtUTuWMMbFf9rVgUCd75AtNpi/OR/eGod0r3be
tS+O8oAwCMv6WGgdPjlOpXeD6/N9DTbVyQFueFfAkekAGgZ0psq22ENnz3p1tF/eQqYG+gpqhNRP
5FSFOsHbsdAwyupl1JHsPChOzkMReKcGZK2vtujUH8+pul9+1TgeOBY5jF4ciJRCjLUbTi5w6m9q
lPS1Qd9p3xDG+EF6BCXErHRgvDoP7l60M+SRelGcfAcK6Cg8z+RQiamHgXJZOThwBHLaoQtq3w0t
7ON7JX1+o90GpcYsG6M278Ndp0LbiW0oPN8uPhqXVrjIB93MuIMrIr5dz/xrC8dIxoyXXRdK+F7U
WqM7rl00sH0aBa6/wUtYe4GRdXPStb0GzP4UuCBT1F2por6GrxfEgz7FEPPQQfzfxe/LzC90nVkn
CgtJhdmai9vS5hsVhJUsZIIp4fRMWzioByAIDU+eE9qxlXrHkPo/Kvj1Aoi2ZVSxkuBNRKXnesK3
6jA8IZneLxRGA5s6F2snR1NDZrJY69q1i2fTAcipnk5xLWUOtl4nkYhSz7qpfH8XUDBdW3iKwq6z
O4LwnVEojPPswm2apxycX1kkU4B1eH31rWyb/mXRvDtAeUQL1i2Wf2rH8LCA2O2JCHJN4GC8XX/B
2pgaqXeQHUBKtR+eKsnhsWfFdrdsZPW1Rxspd/IdVgw2zINT5vEbHJidKE9rb+PpayNj5FvHnxnJ
/Do9DRBjiMt89qI5QNuKDA9Zj/rq54bHiH7IPjSZrEL/ZFXtYxYsRw29/Y1nrwS+Kctdh3XZslwE
p4x4p1pAQm5Sd0AWHK7/9ABL5IMNyYQg1qgu9X0VhCcYOOogUmLWd1PlVbC/hYTVXLM0iEZPlWfm
TWKj9LQyKSYuUXYZGkxwDj8hiQd3HrGDNxb0070Au+EZ/AN/4zC2srRMKQdpUeV5ahyTTofYdRhs
PcP99WFbyWamkgOMDNraFr1IRjRcuS+OWevH1egcZlcfPP3r+ltWBsrUhC4lDlSTqEUS2OU/pIbf
s9WpJ5WGFN7Q3VaTcWWFmYDN2k+bAahw/wQ23F5Azc1RI+xCp40FvPIRJmBTDtQCeqyxTj22+3hp
vP518ig9OVSW3ydibVVB1j7j8vd3SbAGKF9rH6sq6MhLy4LXoirOAfe34JRr32HkQI+yLGhRazn5
3i8kqAhFUw1v7GLLV27t+UYi9MO8ATgNqUraEjx0VrvxxUo1nPlbV4mNdbs2SM7/DpLvpnm3wM3i
BB3+U1fbbeQGbROJ/lMwfOy1RipMJwX8vYdtnvG7Mpvi1j4PTQsXno3K5UrgmbJcoD/ZVSigZfXX
7zeYeij9tsOdlCo/pxTAx9rfkmVYGSsTt5mLGQravbIhpDGC3seji0Qo38Thrz3+kpHfrVf4mw+L
r4VM+kztuhY3AUfmD3RoN5LHSvYzIZskU0XPx14mbmVNcHKaypj57dP1zLT24y+L+N2PnxbA6ALY
iidleRumr1ZzT/wte8iV9oFrSnIVXjjLrG/BHuhK6zg5bvdWd2FzlFMQHn3qVy+VsOuDF1jLv4vb
9A+ODav7wdcFymCzzB/TIsAVN+feAMfyNrilczvu2wmUE87z+bHzwmWMs/ByxiXZXIeHqbTHk+Qz
2/qGlW3VZHRbNtiROuALiGIli8dmgIglOKOUT5Hd9E+wHfs2Z5tuLpfg+mAT/w+32wrbOnUHG/Jo
ow8jiLR9xWW5mnejy3HHzyd4ay4jVNvB+bXQ+q9L+LpL6o/xPNOt/OtfcshHv8LILbIWmRu4rU5S
f15geuF6PRxl0hTwdjctcBpeAlr9Crva6aO5J90PBmj0EdZKsAHuOb3RaRXGTIHESjrbjbRqxWvr
a3AuqFXFlRyD+1l5xc+hauoftS3rh6bn8uekmyWaszx9SPtFvSjfJXuPcSriHgBFEHNHivO5xl4N
04D2MYQr2CNUf6HTXAoNG/NqtvdQbFzepkDqRxIO1c5j3bAnpJsGaHGMFNo81vhUziLcOZw7NxnJ
3K8LBL8in7TqOIqB3TSD1R+FsmAP7s/OjkjW7Nqeyi9L04CaycpluQ3najjDNVcfZosAZZC11Y0d
BD34j0sLccHafcJpTO5xaaF5PDQEMoNw4c2dmPMGOEK/Ldm9nloIPAjeAHvZOsyOWrBIfn8qqk2f
iLECLRlIDTuZ++JgZ14bTahm7ljp5hu3wLWkZGwPkodWP6pJJlYf9LseBsO7sq6mDYjsyhZqSrm5
smIhF5NIdJB+haPAuYTKBu5my79l6O+uj9HKO0wIXDg5Ac9QBkl6+7vAfmM3d136M2u3DPhWNjgT
fk2VO2h4mvdJWwcWOPvzwUNVIyaFfy59+n2emtfrH7IyFSZwLRN9WhZOe9mp63Oakx9gPGyso7Vv
MHYHFEBDWY0dzAAKJCFZdzuYy58Kd3pYAI+OmnarZbr2DZft6d02FPZZ2isoh8DJK3wtafclb5yN
eV7Z4dzLK989Ws3tXAYTyuvIWqjP2bV9aglsFmvB/MPnZsA48cmOFC2kOREMQeD/KXEGeK7rfqvs
u7IF/d1d330A8XmBilSASQATZKwe+/TFqemp5AAucD+GptUWWvDjvG/i1nhjeZCBlOjWMfKN+s3e
TreUH9YmwUgX4WTPBDVTO2GSPtCpeMz85VFO1fH6BKw93iiqSTvViz8JkYRizwc7rqofAoIG1x++
kihMtBm4aUI7raBJW96Ww3deo6Ht/4ZoWvS55xvnR9yp9NDqQV5ctK1oWcRNa0NW3Ost1FBD7+f1
t6xEmIkUAzN/agWBXIlP9E1dB4e80BvrZm2AjCxBvQo1aY3ln9Le2clgcvY9TGBjFlbBsXbFlrHz
SjYyEV+01f3U2SFI+4zts2q8dP15DfIbasdAdPzIg2VjsNa+yMgZwrEr263AQa7hcfBPlc+o7nPU
78OxJjfuVA4buWltUszEwQscinMJpUXi3HkpP8JB9ev1+V4JCRPo1dE+sISPiIO/VXesbM1OnKb6
Lkzn8JOBYQQ1mEtpZmuIKMwBOVgQdokypX7D4fnV6VGfu/4da0NkhLYaciytJiRJKhZyz+Aze4TA
Et+YgJWJNoVPVZ5KVoeIipo1T46YragYydvU8ydo1W0sppUvMAVPQwg3T2PZjgnvvfQ8uNWwL2i2
BaD+eHewTUxwlQUB7zLfPc/jkCzETao6e1tUdQhJuZ+sHAJ+M+4L1yfj40Vlm/Bfz6VjSWyPnfs5
L2Fgkt2XfnHbEqfdWFIrLzBzLXxESqcIPReSZfV+Cv1bMoizSre4Fh9PhW2idavK0dKDz/mZEffW
buyDHPubTw2NmV/DPiybKWyhbURE5PpLPC4vFdsym10bFyPFioLDKjfU7vmiOOeA4V+20y4jz5/7
7Ze3vjthZES7NKyZe86Kb2P4jzOeBd1CGXwcYbYJn12CtPfZ5Zc75akZcDHqYZaOkhXZOv6uDY2R
Q1na1oWjLtLY0j14nve2lDOJGups3EXW1oxxG4bKVza3E4HOV8F+zr7Lo3z6FBXQs024bNeVaboQ
7id+jkswGHhRPwdxc2lHXZ/ZFRiDbWpKL2CdDGGdt4mngCH2Z63uKa7HcaeFigdMezQEXph4vqt2
vXayLw1aFA91Papb328A6ZRw5UWRptpqsaysBzPj0jSYmqwhTaLcP2n+BzfpXeH/0NBKuf7Fa883
TlOLzYlPYNKXcNeJmiCIAyVjrtxocOqNQV1ZEWY7QhWshwte6EL5jYF7umNFsJFf13785e/vAhEC
YHmF65ybeN6ucb/31S8x/4JS/vWhWYkUswuxzP1SSbujCe15hLZHrPtn1X65/vC1Qbn8/d1Pb+12
KnJ0gsFjxOXKbiaOUuWW/dTaLzdiXDSiVDXFuBRTHVvQ8h6Dn5W1FeFrTzciHFQ0MUIk3k3Cdoor
F3683T0TW12Zj0+ttinf3TlDENJ+cRK7Gx56l/9qagnOW2iHB+JRWKOMcuMcvnIUMHW7CerclnAE
S0IbVTuVwu70lTlVNDlN7KLchirp9bleGTBTvbtwy6LMHbjDQ/Xn2M8kOKSAvqRtt2VUu7KYTA1v
cMbZOOX4EkH/leIl896u//CVuTA1u/lSQ53Jczz07PPhFHZ9s2uWZtnrGsL3IdN1lBboll5/2Uow
m/rdi42eJQwb3aRbOobaZ/4byJrHcvLvoeeebUzF2ksuU/Qu7Bqr5JljDwyXUzfysge1PBfQ1C3z
LbnRlUX1d2N594JqSDXOyB1al0AaHVKvmr+X7YwaMO+BmfBxXIsmGAEec52HG+3eteVlRDsfJ618
W8HH3X4tsuYMsn/UDmwjC36spuLZJkGEOAP0ZS0fO0QAu+EatBByw32oAWV1rOEPk7kPITQLqsXd
euPacjYuSiX13BTXPD9xijIK/V+F/sXBMFX9HSnf6PCbBI9t8ZX0D4BFRQN7liiTX1+Dfxfbf2v5
9t9BeDd9kHSsHEhULgmHkGEumjcMSFTxBiO6ZNB7p5ANkycl8puxlf+oQMMDc/JeSZ6dCpsdRiH2
dr/ZEVqZWZNP4soLWsDtbWh0wq14cdunquhQDu82MuDKQJukkYmoAvrHLQOvAxdGCU+Gpf9yfSTX
fvolpbwfyFJTYB18L4EPdlSqMnKxidJxA0+4EsYmYwRwk7SzGhQC0vlnCZiTJW7ZVEVZv9UD/cvB
+2AhmEwRWTSUMyS8pHSpusvFUN1IzQaw9kHqJUuVxgsX1lE4ftZFvbC7owVxiAdvUu7Rnj21y8QE
JxLXESBZlgO8AmQGaeZhmf8NNSt22g+Lfe3maNlDWP5N54385dkWp/EFUvVN9FAVd1SRf6eZw54K
e2zQueqd+ZaNqXfI5sC6z6DnvGciLe5445WvYCyg+6TaAKD463O4tjyMjV7Ok7Mw6IolFm9/5LqA
zVGx1ShcgXHbJnlDuv44jGPDIUnST3/S1rUOWVp0R0X84XeGHHqvlpq18VJ0+eMMpNQEVKGbPupl
nG/mYfwk9pqY2OvG8+qBNXWfaH3fdnfu0j3no3e04Rt8fRg/DgViIq9DF9fbqSn6i0uU5z9q2JrS
bOO29fF2Q0zY9UJAd+zczkmWbj7Ui/WLWZaO0jm4RSPiN9X8h2dtOcR//B22yWci5WzPQwoJ8zbV
IkJP862R3gtjwdZdZ+0FxkbmCHf2mQgYro5plHEVty0EFfqv16dh5TBjMnokQ3FYOAuHL4wFxeLq
cuEZuyV87CY2fUHdtQYad8w/56NGTC5P6/bE92koE8efgPC1mtPQwrdQeeoRmND7jPYbMPePWSTE
ZPVkcKGYYS/iJHC9GUFpF2OPul8FM+aWD3lMB9bviCtk7ANB58UgT+Rb2+XHCYKYCPup8ayCI8En
hc1v3d76V+qtq/7fC+5/EzAxgfVQP+NOmRduAvee/gUsr+CR0ip4LGWgvsy5hl3EqMW/GedsB+RE
G0nVj3CoA1osKmbPR9fBcu2dL/0McL4pO3S04Qc4jaA27Ta45/pje7Rmupza2QtffDFcXADz4Oj5
M2yjZB/c+Ky3DkM2jHdN5w87NXlbt+6PVzox6VG68rVb+2ROcK56Kyxnwfki1IRH9kWh//p6X3vH
Ze98twNbClC9oax4suTLW5HN01lPqEKC8GtvvGFl+k2SFJ81CgbKdWD9md7VjP+BdvzncgH5DzdK
0Daf5hojRO0sbgTMubt2smOS2lvs67Wfb6YbmA4UNUAiiQjUPadFnOF6dn3sV9KyqU3ObDJIGJfC
czOY9wPA/a3nw3pZxWNxqTKTWIqt8/naNBuH5YvGXiko9IosCInRFm3C1v3l+XTrEPDxUYuERkMh
h9NkKzNOkzRbQIKrCaTXVNOF++By/qm1cOXGPvm3IPRByJvlcuEA0RE22kkAUBK4h1cyf6uVDaSp
nfv8JOesfUyprvYKrmjHScz+sR3q7CUDAC7OO8rvYW/l3YRVqF+Ys0C6MhT2QzY4gLNMY3Djcjt7
DdLF7SM6WORMhxlqw3ppTzBaKdMowJGuBdPEnmPLp5tGdSvSC8QU5547Muczz7CvzWV1U4gWWzTI
GM1XHGVg/70MDVxjmmKXycLawUA03S0WgDCQaLMOcC0BKJKPW76Y/79dfzDKJmjKcSHN5lv4NdCD
a2Kl2+AJMPfmWPWqT+N6TNPHqvSljtyRdD9bHtgvWZh5dyUZ+HGBqn+sHBiqyRn/axTCpATEE4D7
Yw3/4qMrbQBp6ejUO6VIfbQXCOqFeT7fBpaT792m8Y88ZeMt91t/B1H94VhUOoD/ACuDVxvAgL0F
LFdUon6/T0tIk+WzczfLES3LxfXhTqLBo4ce/74N03DfBqF7GnPpPdVhDx0cNFYfOjX797Ic09vZ
6SEns9hLHXnCtY+lFWbQiEjdG1gVu1lUzqHejYpTeEPp5VVxmd34jkcjyub5JEaAdVNEU4gKdnpx
SAyD2KNhCHeiwtGxS6j7O53BcRUA9955Wi1vLbWfXFn8SoH0mQcnuCGqHnZUZONj5Q27PBsPmVVA
3XgqCiiDl8WO+b2A0EmQhieqGBQzwIUfdvCpwlF+1HQvvX6IYV+S7rSCLuESFPpMsGJgrU4tfHJO
fPkrtzo7trM2eG2cMNW7ZsrsI+lrb48phekd9juAjnK/3E3SJZEbVs2jzHAU2VtDN0FFSVTtVnt+
JasGZlZteDpPA7JqC2JDVGrYfrNwC365Up8nJo+sgPL/RPOJJiHvbnFU1FAT1XGw1D+rtOKnbhx+
6aF+bceqPMyp2A+ePo5dSSKlG6SRsH+5nuA/PkySwMi6sP0JFhjk0qTh3W9WyET6DVzzZi/uu/5X
D/PMjT12Jf0GRvoNqSfsATK8wMowBQRRkfht/motDlhf7pYa5cqcmQwoVrW0LSEvllhh38ZOaj2k
ut0gcK09+7JFvjuGZKqsspoCWycbWOLk6fwowd/eGJ21hxtVhpB7qLzQniQWsw/CS5ja6k+uTLDJ
eCrqwq3qQNJkYVo+DV2mnqwaWtEWdYCL5M10z71qq8764R4OdbnL570bIwgCBnB6EUPSePaDUAJo
K8rPOPdunQX/yqf8J+njDUZU8nQqVJkv3lmpfleqG69SUe5ZiBwkUQ+KYbqORYoj4lzfWcFWmebj
2iFe6/zvh4EOVLClh7tfKpeHHgY9X5QqLHSrafMlA6svkhYJ//ErNX8dPPvcE3tLXOnDlYE3GwHa
QodSYKr6JCurnTN3u3yrTr32ZCMiA6Ga0ZndPumK+V/Pmx4cq9l9Iqsw1yxF8NnvABBAsLdpjVZf
4vHxPJAaQgAvy5Zn3YcJBe8w4nFhlZX1rHDO2dAUh3KcXvMGfNbMF/922vp9/UNWFrRZlijHzq2K
oEjP/hTuxlpGkG24abZsMNaebtxs8E3hCC1/mehqUvHSFvVpnFPccrUeNpiFa6+4/P1dROLBlqAa
otKlVcp7QB/KqFKLu2t5sTFEa/NgxDyOJpae6OieW/mtGPo9yVhsl108bAklrH2CEfKBp/xSpD1P
3NKLPJhS8cmPUDM8fW6KjdCevXHpLfgEnKmq9zQg4Ehny5tbbkbwh3coLFQjgvtpxrmyqNi5Lv0n
nrYnlDtVPLfOvs5n3Kjc4lY5ZGO+12bDCGqdLaB1C0WSqinEjjgpFEucXsftNOznbsspeCV1mPvs
ApEmnoZelzDmPk88vW1FulHKX5ltk2bMrS5IA0G7xMtFEV8EIh0CglNesa3O1tqPN/ZaktUiAA8B
2q6tPDI631ROdry+ltYebQT0IJZCuRrJGhjzmM24g0mxcUL4cB+HSqkRyBmO920zkD6RwwhmQp1+
y2n1TCvaRd0EXRraFBt1uLWPuPz9XcogteoK7N1wtKmbk5tOh8qXL9fHZ21yjVCuYGaBbtuAY041
xNQ/y8KL0mpj6a+NkBHIHc42NdRc4TMLiwQ7+wFu2U0evASQX5PC3qhTr73ECGYYsjnOLBk9B7n7
OBb8fh5wCISr0Ljj2OCy2v6ceYlr8obFXAc2+tMpWAPTfoYvWdzAnTYGtwA9qFJtnGpXZsSkD0+o
T7Sw0EO4ER+cxSCWoM+gB7+xalfSkckUdnMWtMwZ6dli6H9nliN2bAjSm7wsh5twycuNwFv7DCOm
K5pOwgtFeMa19pU1/ZdmgO2WnVeH6wt3JSb+w4GdnRatGtYnk7WAgwbhwGlj1a492Yhr4Mt9j0tL
JFTRNsncyd71ViY2sunH90zmmk4lcGkSE0ByXdJxsKaYXxzcoL4IHTcwyegbDFKOXuljRVHPGwm8
1gKWhYdCNpDThph8GZV0WG5KrvbXB3JlMzRxaQGchid3ypqEsz8DJEFqFMV6MMYkTQ8VudyEd9df
9HGxCmK8hhoGlM/7jI5o+uHfxdEZWb6DRcXyT1AE+6xAHXBS3EM9k/MnCln+x9QLoEfjBOqYtqQ8
VtoZN37KWhAYWa+B3gQN3KFLmmrJwNUdA3E3B40828WIi7eDit31b157kZEBKzt3iows9tnLSLOz
IUT0u/NtuQ8BNr/zSre9uf6elUk0OcJ21+iG6RYfRMmusSX64rhtw4DYt4Clqu87XMSuv2ktro3j
TAbHkqmsGpI00xfS05s876OObWl0royXSRAOZQ3yaI+nL4TsZgHND3+MpvSlKJaNqV/5/aanC459
NXVJ3iO6K2BLBMm6PQ9tegzSTG3kvpUMYvKE5RIMWtUpKitotacyTRqtPxet7DJw744CtqNnmNfh
0JES9i1TzveRgJ2tuv7bCOwjHZs6ahayce5YG6vL39+9TNfCaklT03OzhMfZarvYkukdLnev19fS
yqpll/F793yVD9B3KRr7jPo74DZlz2Ofy98Dy+UNBJoe2+Wm2nrX2soyQn4BDczyVO2AOz8eivSP
D7mfqamisf52/WPWBssI9WKERpNsCIGttf8UTuINTSYgDcetbszaBxjnHLgMLzBu6JazaLqDaBvs
GG/WnN7W3eFzH2BEtq3YIOYqBRaDO5BVa0k0T10TwQBh2njDSlyYRE/gL720bIQGY3c6u5wceCV2
n/rxJsezl/Y4siqwz03FkmpGiyfnJ8vaqvmsDL7J7MwDCTgEkwOw0uII1S4PultwQp/z72ODxs71
b1g5yZpWOnnowIAv0wPY3iyu7a82RAYcS0Zp/ksHW7yOtTkwYppVGuzpHsu0LMkb5JBfcHffONp8
CBdgrsnvRF+ryXGJJpAI4V8hpvIMdyhIcmfdPcIgzrmdCAm7LoK8sjFia8VH02EnrZcxJMAxna2l
Py3VfE4hEGuNPUxwXwqrjruKPCy1cyD9FKGN/Ln8btIzlQ6dXuaUnOc+v9dyec7kHF9fAx8rNWAQ
jTBPM8BHAo2COeQLi5vAmeS5G2pV7mWvmtu6nyGzq5uw5JE7BLWIAZcWL7bSy8lWwodBte5CXExc
2z5Q5uosXoDiaaHj1v+e4ardRFWQw48ACqri0U9BMt1NM0TldnzUVdzKetnSOb2kjf/WhalZqBuz
AJ6Vld+f5VJCRSII9HhfKaAoIgtMlPRCebAey2oCsITr0D8MVBYwXelb8e/1oVxJyGbP12qoha6d
T84AfkPhRwLmCNmAPAs+Bb5mYGj87/bVEnSf1IztC0pyKpG6EV9ZsHS3uWXlj9e/YSXvmDSpgnQp
YFhYaTUgRYG4d+Y+Vu6TtWxsWh+LEeMbjGvapJDM0NVU57nj6c7iBT3AXVQ+UjEUR9Ha3Q5dzfGt
tiy/jHQFm1kOnYcDS538CGw4SrDwb3620QPdESKBQKC1hqoLHK3yDpbuHmf2xk9dG4rL398dFpyQ
AedcqQHqvOE9FvUzAAUJgANoZmztgCu50aS1VlWXhW0Iqy6+WLu8ZiibOmG1sUOtPfzy93e/PyyB
xgw0d3HHgPdMF9xrW2wUTNcebZxtwlC1jTNYMG/OVf/DmTx+7/u9t2xk2ZVAMgmsxaCsTC+qAXMp
f6W2nXizOg6ieP7cGjcyXqZJ55RsmEG9faBOc9PKZ6cLo85zNnLqyu83aZ8D9IMrP4MsEEgAkFiG
rMujQ0pn3wCdtzFEKzNgEpEGtwcTFi7PieOk43FolANAbh9+bn5NaTQrHYHzzXzAiToS0xGOJpuu
v2tjc/n7u1Wp8jrX1GHVRTsxqwG1T8ECGyvnvpgavlHRWjnXmBoooqJujfmVOA371cFauuWNUZuP
UR+E5T6t6gq+mv44fUoXE3UGIxxYWiyjt5Tp2WqtExROrTitxR1Z/H+ypXDiWVXfr6/cj5HGeJPz
v6PX4QIfUj1gYhQ413aTw9ap029F1z9no+fsPVd/53P41DT0DLDhXYqNOqpy++f1969NnhE5KQ/r
1suD8AwDRrD9LcAP0VNQeiNu1ha1cSGoaQ9fF+jyJd1QvNBC/Kga/SksB3NN4hJgy1VGHQQMlc6R
LvyOkXHrHL2yU5icJYjlytHpajwbJ792eBlDGfFliUi1pVhz2eH/e7ZxTfbS4KgLlxwZZVC1v9el
fmsIfRA5P+ToghXAAmVd89hY7UZJcu2LjL2P5X1QdG4poZxCbBiYa/81sENIIy7W9wsgcH99Pa1M
+F+N1nfJoCBjkKksQ6KEr17ZhLHo2t3nHn155btHd2KyitHDo/sA7tUy0lvNzrXfbAS7pYu8bgPA
ZJC6fmq7eHCZ3jjCro26Ed2WWoogdcSUVCH5NvLwwQZiLGpIWEJ8Z3q9PjDBylIyYhhktFI4lMuk
4GJHi3bnZX8K9pwV8O1YfuRbMtlr32LE8tJCnhxGomMyWl9b1ezq9DED/6jVG6ezv8n8g5AwCUUO
xA4UHVMwOo7TYYnTG7K/+JHRo+K7+U4n3k7Ht/Mtv5f39bF9cr5WD9lhiwe8hgb5D90oy2VHw8vb
YdVRR1kVwUPGUnsYbAUR45H/5/psrWRc067GgosGQxEDCoDhfT9irgBx2X3u0UaMt/XC1TRaEvxB
ji6rtc8sKyZb1amVMDFJR7Vw2g5AVKDJ5uItLeECZqUbyWllezfJGx3P6o5UDbYJOb7WvvOjK8M+
rnT4I7WHR/jA/r4+QH87Eh8tMSPUgQKlwBmBbNzOwTOvvT4qS3gOM5rOkcdStRuHNNvRsr+HrCh4
nj67qezlhtmyj+qR7aDZT24g1akPuCgPcSH8AydgaoiBRtydprhx2vFQi8o6hlLBvU5n485lpN/n
sPvbMdaDqF+V9CvQkWTPxvBTaHdGTeAM58SDrKAtzkFRdfdDvbCDKK1pI6t/GPrefw4pulIBZG8p
uZyvu2GEyP29Zt+HkG+kyQ83QzzfyGB5Sho8jJFkrC4aJ6X1f5xdSXOkvBL8RYoQCIS4Ar1ie7x7
Zi7ErOyrQAh+/cv+Tn6MaSJ8c/ggNZKqVKqqzGyDoTeO4Ha9UYAQ+YDoCa9sSj9ttzpEPjzNmHLh
zbKe1AUf3S6sjezGMrjnVPHD9VP2oYXzfwKTWFbNkBQj2HrwpDWGO0snAYHc7OdGv9wC765BMzVa
wBfBBQQ4GLHSwKWlV7ZbyaO13754zFdoosANYhvh7MzHvs6foAGceJlw95/79QsXpaapHJClNEKr
N31zap/6HGhV6EVcH35lV5fhR52wDKizAT4qar8Ntvmo6m4rlv3QSWFbL3O+W3hWNRGAj6INOxMC
ty2I3AXyTu43EGweCxzb61+wtgELDwXy3qQcWxCIgTn+ucq54RlN9tTjqG5MsLZEi5DEtiRAEq2c
wnQovzC3PACj9OP6b18bemHGCm5wBjMJgK/SfNERSGgHe8NDrA29MFeaTYx0Nuipiox4FA3MvNsK
WVf2dRl24M0dNY5ETTlNa0AuxlSzU1ekCgnOWe96QDACYeXuxoeszbYwX3ppknDyiYayMs9TRL8P
iUSt1UBjvxQJaBiTYsNpr5ykZaAhiQN1D3QehhBoCUbbB6W071pP17f647Q5t5Yg52bq0GHugg4Y
QedByGL0Ynt4izQ7Tpn1lxHU4Xq1M/r5Z2HHX6VON8DVHz+YMfHlc9+ZoSQZWHCg9xsyeFm/iiBw
47URhZdyoD3sZZNFg9acip1LMwPnhLtuoEE9u48A0bp37Ui+bizBxST/CSaArVicybKwtUY/P5oO
snb4Y1lVF7hVniM9ZESHtmXyVELgJ3BjEj1HjbqQHRf0RyZd5xXfUIau624Jz6+YxzKAUr0BeBBg
lOE4RXeWlM+O5QbXP3Nt6IVDUqzBmw4keuHIGSogqLndgzjY3Cj4rI2+8EZFbJWdUni7qPaLrV67
aSudtnb6F76odxnI38BEHA5sAvcERaq5CdtObBjXh28unMLF3jtOPKGhlxmhzE42YAkteIerONtT
sw0MF2WQYmOBPg690On0/8e9U4al+KX3c4yiu6FkFh4n0BoyK/VLuFvedW2ShVMygDstEob42264
AF8BbfZABWWBXYzQepZdvOH8Pt4UtkSWsnFKrU6D/RxooG/aRCGvKJ6E+fP6Sf3YtbKl+B6aonHr
D7j8ZWRRn1adPrSRXQU1ZAu/NE6aHVwjjv3rk619yuX/79xQzQsbCiOwOJbNHYXyw0CCuakhyTHn
dCOQXPugi9G8m8MGI4tuDZzhGFdELIpzP7ygcws83b8qWe6vf8jHFsiW4Iscsg8WqRFwqMpEUY/m
39DQtJVHW/uChXknVgF5CS1ZmDfTK22yM3ch5Z3rfRw7+5LWG7fR2mYsjF3RObeSyDVDMA//5XPd
eXU83ZJq2gI6rSzSEvtQyBrPHzKxUDjxc1+BwBwi1i/XN2Dlxy+fbt0cd3Y2AjU21LENqGH3ba4R
TtLZOX5ugsvmvDtGruKqz9MRVGFZ/zeZ1dsYqdcki4Lrw6/s8RJnP6Rk1gZtwNNSfG8avgOWNGD0
hGayc802THttjS7/f/8JuSHbuVRmSIEMddPARAnbjDa80or3WyJgM7j3OOG9Gc718OCU+WNcuT+4
S59Nq/3cq40tgYek7gWt7YiFNTInvmWW6Zcm0R0aM8Z5w1usfcbC1vo6GlQ2cCuk820EL9FBVGBq
lB+n7cZOr+3CwswAZ00GC6SVodW0RmCajXk7FFG8swnqkdcP09oUy3s1N208aEEONyoRRFHsOaPj
82Sj2rIy+hLicOnYFEValmHSUECkimwGzraY1bNd8/xzkQdbgh06qVo07AnrP4pvmd/n1bdxk3lg
xREtddRA9NiDpDeRoQNcpD8ZgpzNod6i5lsx5SWuEHwJZozOETOEOuUhjdWfmsrXPku+NtL+TdWn
suKcLWEPEIo0RpfhndgXydGqhuaSW4OixMD8JiJbpfgVe3AuS/jOZ8iJItfqdlM42vwRSM/HaVJ3
TPYPw7DFbrI2xSI2RiysbMlLI5z6RzpRr9FfKH9N1Z/rxrC2HQuLFhYfZFaDYSu36m43OWUbeVSi
2wUIxW+Ep8abBIfvy/XJ1mxjYdypM3CDMpiF5OAWnJqyOYJ28LktC7kBs1g7uwvbxuEiteMiL4a+
gttpmPw5STfyPh8nENkS8VCNNpR7cjaHBsRcPWKDbT1qzduqqm5A1PzdxjJ6LqStvEFUWwwdK7uz
hEFUc08jrqCskmgneRAu14dOaiM5DcLpv1doUyQB2gaqv9f35+MXB1sKgtno4DJ7a5rDOVPpD9ts
3H2clXRvaINEcJGu6UPUOqJ+pCVPPxflLiESs5AG04mpQoe9QgE4AHio1GR//YtWThy//P+dgZJ5
7nPCUFCwY2pAHl2PHkmS56afNnIFaxMsPAB34qqBO47OHYeQOKU/W1HsO1Vu0cCsHGi+MH+ECbaG
8hE5V2b9VMdJGwAiRg+fW52F8TuqrCSWxD0b5Ifu7+buVcrPXbLLVv+ko6BEAm3iuXTvBhOy4RmE
UbcKaWuLvrByHA+TTKiknrP0MdXCS+RjhXz+9UVZWfFlcz+HSu3gzgBpq4E+liCW8y13k33d/LgC
Ce24xTu4yTio+2SUhRUI8iqvRPfyX3SXu485wBe5P3ciKzwH9B9H6EgxH9wNb0xl8y+JgN03emZD
QVeOQTTw/tQhxDjHWW3vsnSqf0i3NMHxMGdm6JjGLNEo2SHCkei/9ssinf2ZNy4F1+cg70rZ5gG0
C80fl+vFBx/rGAI0Jv0pH4YvFpkjPNQr7vrloN3vQ9WAvdC1MvekCSGlr0RUKWijDUB+QTn5a+tq
u/Mqp9fPUjpQ5c1lidqV7GUaaDchf8DCZsughZDqly4iDNLBpi3THajb+2fT4KDsUyK3f2VZFlF4
0IS/zpkz+6OsNKShqAN2n6l9s2IyfB8zji4/BfwZKtHKs0GNdHKiinl4b5hn1Q8dVJUpJK6AeHym
Tfe3sOL6NkEFyBdGkkwPRQr6xIC6cfMzKUztFRkFkKgsLUyVi/HIQAH9wNO425tRUz2CigQsG6An
lFxLSESN0HRFs8Y5p2gMsTNF74WAXQrDsH9ZNrcPI2sQ89n1BRZkOUeUU1AmheRekNi5eepRRPMb
phtfcd36zmQ6ewv1Tr/LZms/Acn1lxKULG6LDj62Ujmkw0pI2u7LiKKdVlXDd+Ka1VtH2LjLDAs1
joFp1GJ5HmialIEeU+ajeTW9NSeUEepIjwHRpRx3eZRY6UmAMNU6Jk2CYhchsdEFmSnz7zSf1GMN
aZpvo5VSvbOk7RR7wyRu6Q/A499EE5tPs6K8DSaj5m8tCOalB3rc7AhiLQYt6dnxhUjZ4Nd2bhee
FRsi0FY9fq3GHLmL2HbqHTEYOJkLyYwDl4LdpjwTj51OHQN8L4X0wJzDjp1yy84rFS9iv+PEbaBv
TS7C5UU9nxhosaydY9hJ2La23jvQRYYIl3XsU0Bx5hptOpDdAKMdmdkYOIlZ7Qu7jh6AmdcnlAuG
BOnTDqopvOh2kECt9lFeq4s0GQQk/a7po7PIC/4XxQDyzYWe9Gud5TChpKpZv5Osa06glmaHOrX5
vQIne+uJEpWybG4NZ5dgG78KCVwCNP7GV4h3WnlgdEhK+WPXVf2uZta860di7yFiNEIzxyanCiQH
r2hxFS9CudozDWXt+4g3nmjr6SGuiTx2F/zmjP6zcHCcalc2NH0ta3g9AaW7r9EgyXGoKrITWfmM
ZLFxmhpXSk/YlvoOoUH8HOpWATK41MNu0zOdy+w+vUBFD4br2HzjNv8YPoe8ziWUeXfjMjanve1A
AC82kN2LdL136u7FqOs3NlQQm9BfeDY+MzZ1HqH26FVVcp81fe+l8VaFbuV6WMoI8ixlGo4JfJNo
d8N5yAPhuNSP58+VPdCg/v/fCPkgq7po0oeJa73GQgFYKybby6E4eP0O+q8J7IO8/78cVTHE4U1H
nOcvkIdI7sfX6QfU89rb9AU8LN/Nr+Lr+Nw/9LdIxT9en3PloWEvgoGk5bWVpEKcDaRBPNQ/ImgK
5TPJPIQ2LSTV53jjhl2Jau3FM8Bo9CQBuhBnsylPRGTPCWDJl07IzBwLDxSVG2dx7RwswoS+MVhi
MFOc0+yU1V+r4s9MtgAqK2MvQUJKw7dxhjyFSMajyZOd5tGepnz3qc1YAoV021YgHldTSMb4Z0Px
1mh6ylCEyr5KtdWfsBLu/wMAbEs7ScBgfW6Hnz3vIYnJgzh5bIbMA8whiNhGZ+3KWi3RgAXNYd8j
OmtBl5rsVRXJ50wrbXgF2RIwXDlSS1CSm2jZss4qQpSR0kNC8iEoCqf60tvQsklcxzgYvfgc6RKz
Lt/5zsUNTtqiNImYPCNC3YLMePYv/uz5+tavrNY/+KS4msdSMRUW+knJJ578sMlGlnYltF3ikIY5
Lonsi+jcW9y8azmNd9pNx8+9tZZ4I+VGWUumbgiF20tw8Mam8uRAotvZKqen64uz9gUL10F4CUEQ
K9ZhNXX1qVeNOpCZd78/N/rCYZCoq1vTwN3FB7u/d6UaTjD0/nOjL4E4M95Ec1OZ0dky0UScgkHL
JkkWXP/pK6dmCcERBeI94Tp5WGqRBHMV8dMc0zGYhb2FlVqbYnGzF+kYjRlporOZJL6bOoEA3Dlu
NjI3Kxb8Hw/5O6OyrZZXdOA5unrBUMsqhLRlkjgeluwnmtLB4zuwDTP4eCq6zA1W7dzQvLAB5Uih
YLODgkN7D6Li4Zvg1XinmwhiWH1VHj6zM3SZIxR1mQ4xEuQhBT9+z6Pg0u0kp41I4eNNoc4iPzDF
7SycvDJDNhh3Nlg/0ti9FWn1ev3HfxwUUGcRFAyyZG009mhIUk/tWILCogxi9dXdojxd+/kLey5d
VY4xjxEttjL37Kj+Ah3UX04ky40YYO0DFiYddRmvZ6SsQiuRCsG9eTTxxPGMqf6lZbeR7FiZZJka
jHQ35zZoU8NMvAwglsuKBwsyvUW21bG1cmKXeUBqOCNIPJEElmAUHaBdbMXHpvtZlsNT/im4KKfL
5F9sz6mBkAlb3acUEsbRLVSSt6T/Pg416DLJVxVVUnbdzMOqnAYoe0e3fZzcua6C9cUcSe3kOx+b
n9cP7X8Nlv9Gz3SZ9UPKYhjGptFoIxfqXk1lekxIzCIfqNL4kLlu8tI4jpoemcHTDn0IVm8HxdCb
YFogNcSeU7x840Jk1E+yPma7OWbqdJFO+d27cpq9BknXbyhVAbLBSZV2u+s/fMUalqQrJjPNNElL
K4xECVTDybJAXJZuFKbWtmDhKUYo81b9CK7yOFGBMwPEmltQ6Y69BvyrYBH30tr41GVE+cJrlDmq
anoc8R3ubpKlR0d2JLTbSLmuGcPCZ6DSXDVxglW6SNg4rthPEQOTEkizWterwAVwfTPWpll4Dmg9
R04bE7ReIS0nhh5inuJMyAiyEiT6pbVx7634jmW6sbAFdGgH2YLrENif9KGSALUY9aGXWzJeazNc
DsS7m7VyokGMJIHMU2/tEgjXgCd+b+ON19RbmlUrB3f5kpg6p4DgIK1Q3v4yjPmRksir9Rb3z8pO
LN8PuMC1LDkKtgV4kk0J7KV6cRWedJbvIE10fbstrMYHPmOZNICeruKp1hZ8eHlblRxmskWmtLY6
lynfbUDkutLm0EQJx2oCcVDqa6G8aqtxfm30hbHltdErmokLZsaejqYiyNzqqNtz084erq/N2hQL
iyMyq6yscepQMzDQj30sfdtKpa8r51NoSE6XCu4uaTQXXVSHhlA7W3eD31Pyg4C+2UuIunFyZCE/
9THLl3vjiDZOkaQMraHVp4RMyYOckL7sgHt+uz7FisUtX++uNTijC5xJ2KJOgSQ1Lw+uTuU3pNym
W5M6+Y/r86x0yNJlsq1XgywaCU4q7rDmJiva7lB3TfLbLXVtgZQSsk2GrIdx51SF9VBTmv/NpJW9
ZUj5mbvrP2LFcJZPb7RrJA2THJ2Pw4Rsczvt65Y4G5u1tpKXE/nOdARyv1OOShIqkh2UL8rfcoDt
mBYLHJ1siV6ufcHCPvk01xy54gZ2k54Hnh1Fkm0sztrvX1y6ldaOlHPRhNUwPPDsklJT4+S10H0t
JoNsrNKKfS5f3o5mPB0mqwnB9ehnufxqynpvx/XGMVsbfmH+6Wj0BrPTJuTmAI2mIvWijtBbSA/o
jQ7UlR1YPo3TpqhKA2WpsE3Iy9SqBzsSG4+9/yqlHzj25cu4GlxFSgq+GjiTO4P1CYjy8J68S0yT
AHaSz9OxozlTAWiA+7e+MIbvTUbAWMRIecjMyrhp5NC9MFPaJ90n5W2L07IT6M4MQRjYUrAvzN2x
EQlk5MEc88Oe22Qvmtj41Q5IEVMoRByirEJskvJ+2FFd9Z6MXOMoFZn3ouDikNZ6OlotKGotGNO9
QAc/Cge9CQiXle6jpBfHGdWqHbAa6hU9wfUpRkOAN5SGHTgdEpB6yquT1bfjbR7r+RiL1vIlK9Jz
pkwISUQpa3xNRhEfUaqCf3W6cvKAspoKXyZmc1cWwpqDvC6H7OTypPoNuDZEX/sEDAdGSl8NDery
6+5iJQxdUnlEvRi70nXGkKcnJbinxsRLU+ql5IcqfpH4k55jmU8woSOAHPoEcisbhB+60vGXxDWy
35Rq+69R2Z9iPQDj5cJD9SBq6OaoHcM4BtuNsAfjRYFsZOMmWVutf1zTODEwddGwa/NwGukDEKzn
Ih8fRyc99IX4O9HpdH1jVlwVW7qqronauNZGyOh9IpMTuPm8QrzlMv9cpLsk6OiSWWidOWhaG4c7
qoGp6Eu1i0e79lB23YrjVpzVUiLZUKh0O0g9Ap6FFvbhW57uYlTOr6/R2uCLNwFow0U8ZUiBFajK
NBaq2CwGjfxWu8+KG1xST4IpIeJWAjZSSbo8qNXs53VS7TZ++8cNTHRJMKJZnZllhzbKgcxZ5tUU
dWFloh8YCW0nMG0rvtdjj5Jzk7s3Y1LP3tDUSeOjnGbvGiPN90gygjY4erW9yMIlPHipKSrPzFvm
g2zM9eG9QWc7tVXl2SJNdmbVCd8WUXouVGfvTOI0D4nKxlvLFs1ORzsVaXUHNmt739Qc9EtZqUsv
ZpMKONIcT4ZZcy+d2qz3pzGNXtxaOd8kBJHuTaMbbvKxQEEXwNk3nUXxTUZqa/RQq/3bEUXQJ1NL
T+sBXQZVLtvbZrQ1dG2tZMbVS/SpYnSyg75p8h3PJ/PQZ4J8meuooRsLvlIKpf/QrUS8ngbGyZmp
S8EWO9qXO9B+HIr0QIn94kRv6LC7sYZnCdkXc07gPjZsbcVvLLlYwJeUVGPdXQ6q/uPMkDwYGrCN
VY+ZhWZFEIcSlJmvn6sVv7FUieYREv8Dg8GZYgq6ggW5YfgEyjopnz85xcILymoGOO9CaWzRwZvF
7FHxY6hvWbrVg7bywlxysZiC6dgpKDlr+6dAA4qBJz64BY8pCrC44T+3UIuHmoGWwsZp8BXa2pVo
QY2SCeWXG+heBNcnWHMfizhtSOzSduMJauCihkZxb99HiTts/PoV17cEMxdmqoTOwfjW9WcHuHWz
Qn9R/HT9l68c1yXPCu8tkhjlLM5FRQZ/4iM7FaYdGol7BDYyhotJXqpZP16fbeVTlswrtEEfSQ5h
nLDrpnsF5fpSZ8DCthvDrxymJe2KZUhzBDnyHNaJ3rmy9pjT+1U++2AxOowAFF7/ipXdXspFkwZx
qCMv/agjgTSfCJLk+LmRL+v27tFVm5VV2hTAszxDhqUHJV1kO98/N/bClPF6q1GcGtowK+VbmTpv
1EaD/PWx1/aV/f/vLqSaRNVbRmjnFoJX0wUHA9BZOz5295+bYWHCZpMgcCROG5ZZkoWJItnj3JSt
T7SyP7n4CyO2BWGyjsYqpF32DS2Td3mTbPiHtfVZRC85FMi6aUDdOp9voe3rU3GikHu/vjQrx3EJ
cbbAGk0Fq9xzBH06KCo785ZzXvnZS9aU3h5QX5G5e7bKZkBrH+tKz2ZV/jtuyq0jvzbHxZbfHXnT
dRrZWdw998V3m6KRTn8vSbO/vjRrg19uzneDUz0Yo8MSiMGwP5CC8ogsfDLUGwu/cv8uwcptlmeF
SakLutrGn7ofRv4XZEOeHP9+7tcvLFa2zqj6zpxDF+G7Z3ZN5/eRcemqaPhG/Wzt7CwMF7jnpKnj
2j0XheXlNdTiI9vc0mhdW/2FzbaKGbYhbPQ18RctfiuTQh7Y3Fj8lYvrHxFnty0axOjibOfpOYGv
z3lgdWNgxO5BOn+baMMrrH3EwnR7ZKYjK2+c89zP3dlKIyMQfJiDWphbqPcPNwHA0suz4d0pTSkp
OfS1J9Spv1TzbTn/+sT5wbiXpXs37ixTqy4bJLx0rGKUsyRwDOUdyr0bFfAPr1uMvzBdAXh8NJtV
dI5orT1SIrMWmUGhx1D39HfGwEN9/UP+u8D/ySRhpoUdG3w0ulqgM0d9HWa/++a+2QCClB6/YZMX
ec0dfdbfn5oHEXvz0/U5/wvYP5rzciDerd4ITOI8sbgLdW0bQRQ3wvKbUVQ/zXGO/ti1Xe5tngxf
s4xA3Vd3vf005Xm+byb0lqqmaCGTAJiS6ZO0bf+2upq+9E6R/ilqxr3BMPTg52MHLZvWTvBe7vLu
DZIOwtwX4vLAi0uka7x5KtLf6BQuP8ezBg6C//+qiNOxLHIFyXEHeNeqf47TacNdfXiMOVvmY3JO
WgU1HRyHxvIJnXfIum08qj42Qog7/P+v1oXFCgO/G9TjjT9Oh6ZjaHnfqr+vjb5YE5KPzSTMbAB/
KXpE8p+D2fqq/Hn9HK2tysIJzo2GfnwHvttU521gu7x4iQiKAhtu8GIB/5xSLPoiaMlJmud9BkCG
Q18zUBVkvfT6/jVBvvv6719bnIX/szOnZuhbB8ymYV/Nyj05nfPckOxzh2aZeAGlWRdL4kZn1o3x
zdBSAOxadyO5vfLbl3kXomzhoJJvhcjs7B1OfqSFhfui28oarSz+Ms0wwCPVFgXURhcv6IE85UmY
1eDl68TG4n/oYTlbJhN4EjtOHifuuSmK2ht1dmcYluf21DfbFHK15Pn6Jq8c0mUmYai0k5oOw5t7
4qUf1bb5QHsz/dQVyv7hd01ZH4F9ZwgrRwe5pH7W/GHZVvi7tgkL65VRmpsOamuQ6zY92v/WLhTa
kq85OHeuL87HkQY6Qf7f+fSxzTOXwK8B6JH6qpbuI0rJylcViwigJHF/D0yP7AOrnLdCy7UNWZi1
0FDyki3AbZNZH4RV3hmF8Xj9c9aGXhh0M4g5a7iExWW54ctO9GhLiA+fGnyZTqj0pJqKoPG7tvnN
NDRfG7ROfW7oRTTTDkllzS3Jw7p1zZuOpKAfjetoI5ZZOUXL1IGCxLKh01GcowgPY+X3VeJNDgok
5o/rP3/FlJdJA2BCWoiK95fW+/pXw//o8jY1AGoySvDuOHJj/Vc83pIiLTGdxO4HzBKb/WF2s6eq
GQ9G1m8gcddW6XKm3sVEtQLXTiZgChk0rM04DagC0+X3wrI3bG1tgoUxx6VdGS210UzZ/SSgJto3
FgmzkdzJbYmctTVa2HM9mICRONhqkVv+ONNjXE3+MLxe3+cV8/qvYeDdEgH+BAmQmIgztYkHOvHM
Zf7nRl4YbmlIAJPUxbYKAJ+mQv5UrP9zfeyPKxRsmUNAKS0rKrAynAG6aiFWzX3RArkPQMJJsWjX
ONFNxCDqWLVb8N2VdVrmFrK5b/LKrSwwoleBmFCTsmOUdK5/zscPBs6W9GjO2OQzBGY17mMyH7pZ
oGU9TduXKpuNAPDE3CduJfe9RNBhA4n1AhgDmMbcpDwUpuEGnT2CnM+aJKTbWTHuhsLsfGBaos/d
WuYyDicsBk8C+h/CaCruSQIK8g56rG19R7daYz92OEi5LWyVmqyrGEj1IpGGGQoFQTZawdxBXKUE
3SESl5a1cTIN4Vwupn/jUPMf0eNZ2ayZmzmsks7cmWlkPzNS0BMo6poDyLa7v1LF3dcy1snLMElx
KFkKZTDBm3ZfAbr4Vhm2vSsA+IQUCO3Id13lKXp3dPLYgmP8VQEhFULSrz+mU5TcSy7iGx6Vg+90
hQg7VsW3LUK9ExsbEdDane/y0p7uTd2lB5zsCuoTCkq63K3jfd1P5U4UhvGnRXPTzjTRV9rnXR3E
bjN8GwDHmnzQUSNcLIf82eSq7j2FyCicMh55NmiM7yOSpL8qmjr9/oLeChKkHs59l1h7pzTTv6Nr
169tT9i+Qo/qm4tu63vIM+mzbHv7lLNkfiDoLHbRaqXn06hSkqIJNKYn6PmNX/JsrsM2l9Fvl8h4
74I2NSidUh9jR4nam4nsnrkLP+83+ZjhxdlUzZ6UpfmDNi4e+oTqhwLdaG8ziso/0d+lgD/t00dI
YcaNl6GD05+ZXYJUPx3gSFIX3Ofoy2eA+/IxbMGjlXkRTWPgekekLc/44Dny7dmgdZDlqdwl1jh6
fVQRaAJO9Km06xRLKyL7xpG9cVaOC6UAxxbPg1VnbOcgxcR9mbbdPk2FszccWVR7ir62h9oyJ4bW
SNZXgQX9pzsD7JLCBxwVPen5rF44reenkbckcJD7wjGI231nQaIra2WF2uWcncG2q061ncZnnaYX
4c2q2qEJvA8m3XeBSEwAhlWvjmYzt2da1d3JFAPUHXRvP0Si7b8OwhzAAE9L8zg5KIfPQOwe4QW4
B9JoCcBI0roPmkr96AJ1ifNigiN7cqNDpfFcFw4cWNxW1mHSie2TUglUTmf92xZJd1MCvv3KlShu
aVe2Qayt9ovunelrVKvKVx3gl8bI1D5hYCVSHFhql+As120ldkogVdz0bfkHeYPxvhXaDoYoH246
TLe3dBoFwI1XAWMRIOK1pb6Am2LYm3md+q1U9ZOBliffidup9CxgpW5jWYu3WBtoUery9B5o/u5L
nZjIaEFoDYUSCLSzCapIpStcaEgY/aulpnpfRWO7q6iAWOqQYtHpoHZOglHGyBr9GDtxO6NoccOl
Me4HywWjdj7xvZVwyDODqQ3xvh3dtQAFeollAGfIEvPolnnzHcLzwrOKprpJ08qCEcryxu4s8TCP
UXprNBEIla3E+QqFxNGnBqEPIwrpIKqggNs3IDd70E1hHjk0E48UfX673FDzXanwBNAxhywWgNEH
t7CiAxFmv+uY1b8abPoGcld2srvZOMhJgj2wn1BVp7OGAD0qVB4zAE3OM7c4OpG2vop+mHc1qgKG
VxOoecW9tu4a3Fl+NrXQk3Inmwc0z/+iH7sMC9m5v00XytdxHBegMLjIc5apq16LpH+NZvDKOla8
t+0+P9pTTYG/J6P9msVj/HvO49pPq0JP54JzeYZmGfEtYkBYr8vnJwEal8Z33THajyUr7k30hj7m
Q/6bcFPtaeLUj209lOceyZ23Mec09Qs1gLw6KepdW7rszrELwLNZS3dAn8ffGP46K6Nx4OUyaHRP
lWigZW5AKaJ1WRDX9bexzMlJUkgY1MhTPse1qn1HF8k3gNYV8wHSSn642pyto8xUfhejQ/BQQTSz
QHd7UT9NRlacXDEaXmmMxbM1IvWxG8HGfSg0cEAmn+QPNui+8FOQNt9xKLaHMDL3j90lxEuizNgB
XI3vpSP3ZFlChlvltq8dwvfpUBnHEdxnAePUDAXr5l2ZlRHx0j6jez3bmQUlIic+pGXRdJ7scweC
WE6SohlBJoci4tmXCI3MIQApWEgjMnZmwxvg/Q3jPMU69fuRtTi+bvIlRufE0zyT5mkcyunFaGtx
oGk33YBXSQeWqByknaEQSTo55b5LIuWlTKZvc5bQgFeudZjlbHmjhBpI/z/OrqTJUZzb/iIiEAgQ
WwbbaWc656qs2hA1dDJIAgQICf36d/yt6jk6KyN6153RjbFB0r3nnmEb+le3jgyRTbh7UZEgj7Hp
ZC5Mo9ewDtWT3IalbJW//Kx7j+ydgX/+QUzNIyj46W4KBr2fRg8naON8XUzOLFlEtAfmaTe/YYrb
PMAEhO6RlmmKOaFrzj2P57WvJYJO6mVnmqm53eS6/lbj0J+ZN4+7dmDiu3A1/Kd0R7scMrYQLtTE
u1m7cDjgtcAbwiK4xNSB2Bl4opRS+XEeTQbkAIF9W+ExLYjRlmxHEMz+OkhpYKM8suhR85hteZeO
3u+5C/QdskP4fWTUxYyAunNrZP1FBAHSH3yBwPh05Heg98R7trCwMLZSRw0bVNTrSmL/nvRDt07z
sSEtvJMHnLkvCcZ3mQZZ/VFOs8rkHIjnza9dl9fwE5nLVDXV155Zchzg7QJ3BM73oZTdV2FigY05
glXHFs8PAtHQeWqQoFNFes0UMpn2s2rH1x72k7uUjfwL3bpfcx+tcbEmyXZLBzyrRK3rC4oILPmK
tO3NFhpzQ2HXQDNFMEPLSa1h3BFha3VP4Ryyb+AjxlMpRBvnYAI+uWQ8ixY6CizxVWBb5OGY2Y1W
7CaqmpDcR7KvVBmsk911ad1/SRN/OgbSw9JC3OMhTCo1ZcnUIktP2jau72YM76dce+G67mZsjwdf
sTUAPIXT1+l+AMGb+/LZl4QU3FI4e3SCPA88oFlvQ4flhhYgVD2CMPtIeKW3VfGjG4hfYtvyi5oY
8+6zeSzDTVh1v60DTAUMuCcwWoHkN0qn38xFygHL5vYbYcQOWUyakOJk61K/mFD3vClvGV9JGsk0
UzyQO61Xna94W2Rm46DqcrLR+ltc4QAIR/KuhO+et7VPoS2HukJnE/dDZPaYCA4YyRSNmeoGtvMq
YXPNInMXUk/vsRXC72Jg6806eHEORxY6IoQdysOcjF79LfJSfuoD6pfSV2aF4VICahwKNK+QcYgt
cUuSmyZJ9J7Wzt2jCktfaQKfZ4BD4akX2uQYRvu/4WnBsw002sKtCkYU6zqTEoQHvne29VXO2so1
xdii/M9WCtOYrJ08+xDV7bqzSkxQmYXAcBmoZzx2fAcG9nDUMuawBwlrfh+zZji1MHp4oWBPpBlM
Br1z6IE8CAlOh+0+XLzgVQ4yeYcmofvhpxrHb+LofGwd6mSM/l1GfCUO65IExbiw/sEmRuwx9dMv
E7xoH2WHA0RYHhaBoi6B+3zM60ykjWPZonz3YnoJMxb4aQhkQUfrGh9l3dBSYb29zkoi+2TqgqDs
q03es9ivwqKPZXCfSBpjK4qFCcvKSe9r0Ltqyvt2CN/rBGSK0E7qDKm9ug/AXypNIjR8bUgncxUL
1sCJRVXvVG1zPk5V9F0vkmbCWlP2NAmfFxbYM18QO5eBAEJheVKP1e/ZT7zowHGpDuWlSc0jbAmW
Poel9bLzYnXoRkVPLkD6V8mgq9hDlcVPXtzHNo8t93euTZHiYIPAPsyIA0MedUwRGTK5AuHikHuk
6+byzjii8j6UKGasbftnX9dtqZVT9w7ZeTpbHKxQEHFA7aORi9vF/aWRRPhv9wZzBw//OMH3zXPz
hDXg85LMM4qmYQLvb0JwWCaMDXIwnvlxwhkrc64gW8pau/RxTuNqeBKVD0ejyeCOB9RpNz1Q6ROA
0fqmTlQF73ON5mZdqhsVXkJDU+H5pSWBvJltZ0sV9f1diIbsiJ+X5HZJyW6N5AgPEdKdJ1Da9npG
msZMWjBGEuqr24kQntt0kYcmncK7CBXpdxMP63TDNm9CM9IOj0jvCsq51vFtF+G8gHx8e0jgh/7Q
h5OOs2mEf/zod+ae+dpNuZ277dCqNvZhTwImmBc36hW67TBPiFeXCsfuqyeW+I6G4yWCfBgUBIU8
2sEL2uBsRwmS9RC95xPkN/uqb/wjFavYG5pOT37tDd8diuzD4OrhBNNUAcABYZOF6CoRwVicqwE0
bNfk0eibb3U0JW9qhFMTjJaGLqupaXq4x6OjG0LinxB6m/ziBvRGSE75DIIRfFxQ2zW3rJ3q0pPa
XDwjyJjmrVvwBz7Xr37s5K3zZP0PnIH8XcsrtRdOkj1F7nDBE02LyOEhAXBoHmy3uK408FvdtYEH
45t4aPd0JtFtukmBdYPsqm3RNRpOQY61H6k2D8J1eG1mrn5ar6PfJGujH7h/2+WCjcEXW0FP5xHP
g1VOIL9OvPah6Bj8YKcGhNUEfp8eKI+Wt3gk9MZTo3uZfFukmIOaSwrKohO0dcRWN3Mj+6chRJ1U
zPKS3jm3/prmgVeNRRN32041oYPREyeXmxrcUKDFQ6YMmAvyoINWHzvlB28+IhfAiQQ9fheZQZbR
EttiSsxcLhsQunxa6mkAlXhmD9Klcz4IzfheXVKHaWtG9F/hVDSjmkrIiiIkB3QMPXy65mnS+ihh
tfwi2ln9YBK1aRlsPEru21HK6TloJXxHG6DITdlZAVzfl8p9waAuOEmwdQ8JIlazdMKO3091hE2F
WmAnz/HAqtLqALRccGLaYoBJ/k0VkCXIBH4OnhEFMS2gOpBze728RUlHC1gw0RvUZPOYh6ZXL90K
aWsWIZI2yhKgna+wL7pk3esoBCIypOQIpyt4DjXOxdAqSOwNNRrT3ZJWvwJ4Dj6gapmyOtnioED0
IjxUVSssLerqoNEp9A8wFzNj7ihLevhdKWXKdGibtKhG3uZeMqf/VGY0O6OHFCXuJvt92jmRLWaU
GQuXGfxY2eC7BelN6Dnzs2Zs3XfbxPMVP+JTkG7+ixIQ1C8LDbEdxWF/6gEAQRcBT9FMxdV8sy5L
f9543JUT75HqNy/em5arPaao1kCOTetbuL8i7rf3B39nDOsKLZf2YBjEH4mK+N2wEsAtoCu4C1JL
9zTcENGauqND3Z0BBQJKXw/uLNAlFaFBKZgJeA0eqLdJvJfokDhcMHp5J1MZl3Etpj1EpGvWLDGk
HZAc3lm9mQNe5SQnbh3KtIrkHQQx9b2Cn1QGxMhl/RjiR3XuTQnSobLb+C6QZHyoTLLgGbtOltjB
4Q+IxglZoOYZ8Q8jOhhND7SCC2bFF7br5cDup7QKbnRQVQ2M4miFHKLFlqNMliPDgl5QOy/pjy3C
os0UhjS3o1elh37S+u7iM3BSy9q+tLZ3P1BMijfE/yCPqMeBXminCaqVFZogIrzeoR4HqIE0tfhe
ct3denqebgc/tTivl6bZObSpj7qf9T+p8QjLksRPfrU9cuOzFX12AR22v+RxFWGPVmiY5oQRzPJ9
OHIJJBSugMD6zhaekEC7lArg7daCXe0LuDHFGCUCX+Ww+LV+WKx1uu6ijsVAG8P2VfUJwi+x5aNt
sUP95kMm94gVVSONi7SQGtK6gGcAReW56TK4NGlZH6AdhhKRV6DlD4hnhyCqATA9DWse8qD+horK
L+FHkhznzapj2tnhDrn09oCk4PEcM2oeEy+o9yoKgtOUNOMtD7n8CVVPutObz/agB1OZmc5WewCK
yY21fZCFvjDfyBZu+ySuEBeOXaw7w53QP3WEzE9xM0evDeekELUMm1xznx5RFvo3o7fi/pNV7WGw
QIvJ2+LbQMMeL0ZsU87QD+H49/WhArsLfgVdk4DMC3gd58YoUCN48e/UdjhHq17imAuGKXjxF0XY
wUhIs+RoWYnUpDUtq2WEy9aEvGIgIgkf2KXHW1ZYxvUpEqmsvcWSXfZMmO0uVbPItsi493mizd41
DTmzmuKJJUGw3k7a0aceSRAn+FZj+sW9ChVq5RkL5a8lfT7DXPM7cED6D+lhjARoDd54VRRG916A
qYFn5iTJoijBUG4FuvE9FGv7vI4ETGg+jmtQRKSe4nyMjX5PmOhegJIld7aeqSlApOrv+ZLYXStc
BwYUdGJ4TNHDSoIExycf32ud8iemmqWAxyDGECSlY8lWNpWcClX6xvB8Q97vbRiM7GCHQO0GIYPd
2A5ojIiFK2CcKva1mtsJxrfd8FBhMy0ZBrYHPcNcQHQ0QY72itTdytp9FYfqJkTW9EugFUN14SXy
LWiAnkp08SW8EcPDEvNpP66tf6uZb+F03CBQt0njCVksrXj3aFBFmdimeCzgtBU8VJbJg69b1G8b
jIZ45tMGajbAtiqrO48cmwnObHDnE3uKH/XOItsEcdR9A1fKYWT1efLSpqiSdt6hPgy+KUQWrUU9
Y76UTsrsMdV1Ty6UAp5oUYh5ClKMgn3od221j6eV/2KoqI5MyITCb4ptt6MDRJbPJo53JoIhUWel
+zHYCVPhbomn/bpGwZfK2LF0OtAGCeAzy2Os+qfVwmx3Nb3/w++brbjcDnQH2GoqBZO7tA2CA2wE
+V1l4rXwSJf+5ov37vvTukMG7vY6LpHYeSncK/t1C75NKhrvQ3iTfddhB5yWpXM5r834iuAC5KrI
mhd+MxQ4yApfkdQc2Ga8vYXjIz2sZgi+xCqGUWRf6xGWfdwHOrvAdTEjMbS4RYS5wGtyqdRqrxZH
FAqsHIwQhfFSvQPH1ctJjEZvs+3QZui83YtuljTjXuT/xBGQ3gSOiMdeT9MtgIz/DavYDo1ZekCc
YXUztoDWOc6yPUR8rCS9lMcGPZ/JMf+m+6iRw3515KdLquRp8ATDCYhvwyFae7Kz5L+jdWhuF6Br
J+g35hd/ar1c1zLG0Vfp82CRPDPrlWSpW1ANDIhLjNEUuZ6teRMDgCVdMn4Ta9jdeSG2awgqbB6q
LTkFSDwqFdIBfvSCAGnAZONu5BL7PAelAU+wHbZsw2BlzoEe99AEtShWUhE+YWOodg5Gy6hkw/6O
bVWEGhhV4XPg1WCJoHjaD7x3N8L4UY7GDH2I7WYU3EDFw62Cv7heoucaQ7gClQeOVr21ZVN5ts4W
L4FeaYnUGX6Q8rvjM9hv8OfMt1TIPKAORVFteBnaluTBeAHzlf2akgSeVqnPcWVo/OzQzPebHMkL
cdHXdfKqsprq+qtZgncLa/CsU6uMCrgsqiLmNCoaw97DrTe/l6BWeWpNBNw51SU3HGIQjq0QH5uY
GgRC6gP3TZMZCtGUvblBupdxa2SddzriaOvCLs26OLVlA/FvRnWalLLBdpkkAKXhueluVu7Z27Wl
olgA3RxpvY1IB6ybO29odmpZznxtFCxOQQPXKFtKnGn9nb+w6r6dpuFbTUS4h03lVk5InMmpbkWx
jjgW1Tq6TKJM6ZGPqqNdQpJ412xABVGB8rNFXZgWMEYGhadKvJJOYbobeRDgX+H9ElObFihNWZnE
GpNRSZnMpi18i1pjS+GGiyLGyTJ2lX6czNQj+mjgwF88WN6oJT0nMWA0HaLm5kjJKFC/6n0F6avK
1jpZsqpi7guKxOgcg1nyrqFZARAb28y4aANdE9npue+rLa8j87Op0dplwyKiV9L4z9QyMZdTz/V7
6sHGNPA3tYMzKeJAA4D5XdyNX+nWJMfN6a2MFJNFPM+Xdw2Ni23HumglZ/nk+wYSIhxYtG/b71D4
ymILBN3xxg/bzEyLvkm3atiHFeZSHqCmb21LwQDwmnWXIka3zWuo+G8rE2FJAiLNGqR57hK2fMOG
BAyhgkeNlOPyInga7VbgGIeaxtGjml2IL5JgJAPXawLjyA3g6d5iQHDZw0fwt6vOD3518Pl58+aK
3MNjlOwHLyAZkh2SY+Mww2klSJlBB6gagyXkTUEiWNgNw8+uMW8iHl2BsgdXXQe+6z1Yic6gLt4E
QZLkErD3HulTpkjXdoHkeJBFJZk+NARLAPnvCpM+FOZPzBv53tdNdbJmMLAIdv1x4OgyEVOS3lTU
obReOv4ClfVPTGf6EnxRuAUvtAZCDzDVM62/t27FY7UdnzKKMuuMN5QUHaqSmw2s7BNAoe1Y6cYe
O4zvim1B6yqrTuMtpuvDVPfrHsUGS7DQqSpgxiq6AmUWsm/GqTlUU7scV4oZbH8Pi+8wyWrF4AGM
qUCuerORTEd9ciQsnPdgNrcRpplz9NDLuW1gfDxE+5Sa+feIGcB9FHbwz2qAvdZZy4LgHgQlrFK/
Gccd5aT/QShUW3AUJfeBWNrjnMQszo3mGGK13QLLlo15Anew4PQGPqwgwbdkxVht1AA6mxqxa5Ek
MszqVNN9sDTjC0tXd5dKB5HqhJNp1xsXFImAVkg22B7XqhrjndePM3xFPbEDrbUrWruKYkSt+NXM
LgLzQKXdjzbsh7X0/FGGpUX7/Qu2gYMrRQPWTdoF7TEO4/j7CHehY5309teC6decxXUf3yVTTR7S
BhUmQExyB1cCivcZPGNgAHctZLp36Tqou3XG/50xzNSioseGORUUM/ATzEjrfb8QgXzeup8P4Tyj
9MH4qruZPN6V7cybGzuO7vvcbNrmop9UaQZiICRPzFfbxPZsVE13noiDPYZWcUbJ2N0piFHPMjQS
EvSAPhNBPfhdaaPLRKKjwHJf9qqf01vRye3RuiUto3rb9mRoYnjSKQksc274DpYxaNixOwG9HQM0
A0KeAe41ZSI2UI8TP6zzRi/rD+3BydoGAfeBmVmsi5T21XcK344SPvv1Pgm7dtfFbHmEoH8tB0Ap
eaK3+ghsvX/0YTWaa0QN7Go/TZ+TurYvCfIz9z5h3d34ixFPv4ASa2P4oAeTyvUYjsNZzzDByjq8
fjnFLt5lEMvat2ir8OrohN8mAU9wu1u1IyTYbnnH0cr5eorOfryOPzERhzM2HKnib6h6FprBlxwe
CUuQLE3e1RzYB0TK4hZoedTd+nAK8DPsipgtU7M+NkoBRIijMC4NJ1yUbbVi619CUbJQm+3AqK3f
KhV5u2qE+Hu3Gund2gDrJiM96b8jakC/98JvXWb7qPqKRgjyWfwSN1GimvO4TLLcwBZAc+Tohnk0
XSzCMtllaA9/Z0S5z0+oSe19leLu4UTdqizaOnfH5sj9bhuEFg989cqVwGg17/3O3kMD7J6IDycy
xnq3h8zUBhk1VuQbPNE5dolWnxXMjU9b2Hxjrud7m0biH62hkAf6pF/hwx3lSwhNb74MyWu4ROZt
bHu8H9swvxusu9cR4/9wr3wOO6kG5cJieHKfwrD7TtIJbJhlnt996/M7FwmwKVrcH9gp3MsA4V9s
Rg2SDrNZmSRE074JgpZVuvOEZDVsOjgFC92CwrMXXtjAmpsnqNAq30cMcCRhwB2GcnxJNWpraL4D
TFDaVPVRGTX+smtmzFZSlyzlghbwqDfYbGa889LfSRPLZ7FI02XLvKgnh5DDGf34NrK8p9rLLqbq
h4X4LB9GKx4kh/V5LoEH/Eo0H8lx2bRfqk3N5YZ2AjNgbw37DN70iKypsZ+CDUJwRI6dxCwMpJ00
B7RVPzrY6Ny0a7jdLphSfOOMRS+JouIOFdTyJJJNHNTGZQGrxiBjs0uA9kzQcTM01wbP56HviSxx
roucRWH9qCCJeEiMuYvH4Z9m7slZISy5mBBPlsGene8ntC2Zv1FZ2gFvadbNnBdR2JJ3g/n/jaqa
6d7hYCwivsg9kOIBGWMmPW2tQ8eNzG1keft+FofRDKAnHt6x2roHIlOzgwzRPECy0d4A40keAsxF
8kl3TaHUACAhmJbhaUW9uUNprQ5bC9qwQYf6hbJY3ENYR8+IFiG3mAA1eYwHVIYaP5tanSmmDQyJ
Oezn22kO6GMY1vQdjfZwGOW0zCCsGH9PdQWwKgyq4NGQoNtdxtMrKB+8whAXDQmGpQkgXdBtcvBP
Rel7eDe7BZAUQovGOzIAKdcNAJ4C7qvVAe90dxriqd6pMIqxJ3OB48zoCfV9n0xVAMuFbD4DAmmm
HsbYUH2yY4JZH0ZPOHVXBTidNqE9YzKiM1Mv3TcfpazJ10jInz3yTDZRjXveNnE5dHiD/s7H+3da
Z3AdpskTrkTCLlE6Eqwa2fvRDvwD+AYgQmI11evfP+UjSuHl0/+gXgbMehVJAqiw++E3ilUJ/xW8
37//fvUPaKPXar8Ne2Y1jpDKDZjWE/u9Xd9a8wn98qNrX77RH3fezY6Mvp/YUyoZxk19+jMek1Mf
fmYm+tH1r2i1PlAmtizg9w/b92X7wseX2P/195/lA3a8f0UzTCH0qXA8wiFA/6yiZWf1yWBkNW9j
Ga9Hs/43Wu213I8PGgdkU4EYnOo37vsnbxWfUL//nSgZXqd9hhxHGnhZ6dGbva9rur0HgUxwpk5E
3xLwrUremLr8+6/1758VXEv9asxoDWB2+DNi9MIBKwRLf5jq+ASA6R7ZDcXfP+aj9XbFlSeG4cTu
fJDNdYU5fttUmODKKCNI/ara6JNPubyd/8b5vHzJP97awEPHZCZ8GYKhqLByT1z8iXLno0tfLeVh
mgg3yrKj6tBpQIXcln6quk/owf++HIL08vc/bpyrdt7ANtanoSUWkBrgQRmI3723/fP33/+j27/8
/Y8PwAR6xZAIFPO6u0y+4yct1evfL/3BvV+HVbawY+s77ZDYC28YCdEUUJEmF3787b9d/+rVmWYC
hC1VSBBHYk0DkSUbwB4N2HvDt7T8b59x9eJ04Nex2sC4RFfPjj964eNCdn+/9AfWL8F1YKU1jhNm
kZwH75pjt3Bgb12TXzgirRiLrlVH24VAvdd9CK4saeKbCXRi7zMH3A+ePLs8tj+efFrPDkVclB4b
+TolzyNY5H//Yh8996tXyoJNPTOK5lohxEV7v6v4n6n5579d++p4qKzHkpDDXClS0zEhU+5FHIna
/00HHrCrI2L0UP2auq1PK5hxnT6061guYMn+/eY/2OvYlVRKE5B7FqvEyYHpQOugKoDDQZoLbpDv
99EnFPcPNm52Jb6AogMbXdvUp61/N+Lsh+OhmoHviy/ePB/+/k0+eMTXAZYwyxhIeJGKqipErsEe
6BvO0c82vQ/ezOvkSrVpdH6YMR6H9UJi4CWl5uXvN/7vNQDgpv//0mOoHQ0cEO6JgmQMDvY/cw1F
0GQlUL9gSvONrV/94VPp/wdP/DrIkowz2AyVW04x+RbVcKRCElb3NEyfmTp+9EtdreEFAEzqxRNk
o85b7mo1pCeiWPvz7z/WR1e//P2PHaJetPURaMiOEh7NcIQ+I4dv/98ufbWOLQi5LSb5KWKqWZV1
Y+n1yX9cxNd+9IOiaJBilBRbylxOQnOYMeUutZafvEQfvf1X61jABZgaMINOiDw7I15szaFI/af1
6ScH279LnILkegWnPcx5ZyuhuNmawlRDeF/7l+4pZiTcw0ZZP2rMTx8HN7I7NxiYRf79qXzwul57
1Mc1mVcXo/hmm4ZCNfDOBj0WxP8XyI9O5JMdily+yL+UY9dW9XONppOmUGqD5r9vQMkLhLoHrRjt
s/1p5XgiNHquBn1QxLXF37/b/3aPf/vQq6Vfh6QPvFD0pxReqGePpOJ+A7vZFRh5AoFm8M5swP/b
CU9H2UqQ7hxBo7ibFzihmYB6yA+z9NBNiIcUUdXt1rHV96B0R3uwfChM6mcLYlUDsDzz4LT7jqFl
l0WdmLpDs8y2AY1yc3fBMiKsTwzLYUzJdG4ds3fEWf4wt1W4pwuZb2e22Od2bgGgTIugwIh7XS4t
XuIStytfWq2DAYIXxgCSjj1qgwGknFs/6bZHOok0j1Jb7yobx/u0YojBAy0BDEw2te2XKlSvEKF4
e8lJ+EuiLD6A5yH2I/zFbzRNLnoLFpwI6tjTWsWuUKHZkPfXBect1aLsvDncyxp299zRDiRJB2pR
6kVgk5jF3m0VVCfNfGmYhYgfEGm97gYVARWybEkAU2182HObdLsk2sJb0O796ZPn+8GijC/v9B+b
VRj6KNRWLz1CE5vBwbSk5rQ08SdXpx+8sVcb7erXK1MG5mMME52bVII6qVYaf3KcfrTuLp/6x73r
oZ0wNbzshuvXDdwKGCTnKbD87TObwY9+nKvt1vPGMfEH4k5g3j84ZyEo8JdsC+LHvy+uj77AVd2U
TgZTEosv0HOW9VVViOG8gk6t1Ne/f8BHX+Bqy50HLrpoRd3Xyq9zm2AgvGVpv/v7xcn/3Dn+bW+4
2nErDvNAEQzV0Y0qyjEk0fdm3XYpaDSnpJcrIjdpDLqdFxZLSn+1cpQ/jcR/7yF4fDfBgPWVTk1Y
2OaCoqcDUuRAuq13fVvDZQn0u1ehwZbwPTHdYnYN6nVfb/FjGoLZruI2uccQft7TZiH7iiwjcuub
7ab2G3CEu6kFFRRb8ItfV2yHVsA+Tv7yA154rQZzcDUPAmniOzZo8S2NW3PEFKbCnGugzzbF8hpY
Gu4wTwZyBq3LfeKqoM7nxYoTZS0Dg9VPsMMjbQj+xg1MO7nbaw++5JUjkL549VYuHfGO8Qo+EAYU
KQYvlv4AWL7+iKToETprL+mkywD+0RK/NS2JX2dvMffWX9w5lrW7jNoijsmUcLs0IOKVTONyNhvS
GkUiNZR6xH7VIgnf1pQMZ2/TGASCtN7dbmkbHXU70yehW/Kj6sX8jVHq+qKafJJTePrsESQYPSVg
Ghy9gNrzWnmwGNnET+liyGJgl4LQQzO0h3he7RcVe+zWhx8o5tIc/O6AgFaGpdYCMKeQa4xRV3L4
SEJnhkjAdvQtdPW9fkGQW3xatCLQkWAOn1nPRlnTBtBAxRaApq7639DseM9hByPyOWjpdy9a1E8C
e5MdYqjW27biEBoMlX9Luxn8POgPb6AdA6hOwCCcGvLaVl4EwhCjza1I9JxjpqKyUCv+4o1ImF2Q
h+l/ctB/sJyu0/WgHHMmlEl6hCMFyCcyG2gLwmzyyeU/2A6u8yoGGExKaC5weTAMNhj5pt4tgqey
PvkECPvoA65afxxwG3Bz+JnR9RWCnxyJqJmIz4OuPvkG5LJz/cuOEF1VCyKGGgQwAjtaY48x6tVM
SsyCp/AdIsA1c4GdM9A8uyycl2c/SL/aFA60bfLfnEiC6PLN/zgSUJiozethGgZWWxGDEEkqfbPM
nzgsfvT8L3//4+rpCOLjANHiUYuvmHKC23sOYLz19+30g/L1OvlyQytiGk4B4TJ5P1azLqLKe3Er
EiF8QDRqGcqFdjdMfWZ89sHhfB2EGfGu9WdYYJ+ShG47K40+QcIdfDIR+AiniS6vyB8/FiTCciIz
wekc2ehUb3p5BZm6eXFIsAONeurpwQfb6r51TmW0V0sBrSyGRNBF3vGKIiW3bt0n1iIf9K/XERhx
3DW80nBQjMGGLJJUI1IXchpMVLsgwxhF/PSmcLpxAQMj+O+P84N3hV4e8x9fH+nEPjMzYyCNgq+3
zDmebB/8N2Oi4DoGY9hmS+GMCec9f/rKEJtbN80pUN2rRP32377A1VKOEDLLjEDtxqs1NxTpLdH4
ZZbNf+yarsMttkBGgefi5JjOly109OPta9S00wsIU5ufL1CWf9I4fbDtXYdK/h9nZ9Ycp65F4V9E
FUIg4LUntxvPzuDkhcpwgsQgELP06+/qPDm6pqnqx+M6gZbQuPde31IxdMthiQt53d3VKao8wnYT
+HDshd73cl+d++SDZc82llTeIMwEjNYpPe/u06ZyR0iQ3poOSlV/Dda59BLrNBoEEG1VkiDmT+qf
OLvcw5RcHWJ3ehuKAZUedDhcbs3S0LVmLqZrA7+RDPg4ZAhh21VBQKSqbeS4P657gXUs9TXMwqhT
mERHzacC4jSF9HOwkllY+trWoZSTyR9QoIVvAVO9cvQ2U/QjC+6i1Y+90D22owaKy+N8Qqz2VKr+
1s1Q+aabHHV38UocY6EBtquGcXgBKA6631TC38ZqVPdIw0DWUNfdTeV26f7yV1h6jzXBdY6jXkE8
6CxRShtW3ztg6f1O3EztGkd5qafOb363Bk6qm3gncpNMfBwQhml/xVkAnmK40oIPdzD//6iRMKAn
dZZWIhl6/sRm+Bhx8F5WVo2lh58b9e7Hw3IVZeVdNyWxTlBOvBNdv/KzP+wW/Gzr3trjguI4oceT
nKnnQogj1HV3Tlev3CqXHm+tEyXqPkyrZp74dPw+0XI3KOgMqoGsnVQ+3E3x+631oXe4x6QTjwlK
J19QiH5iE2Lx2onvBAIIoFaQAySG3crautQca7Fwde91Xe5jewuarybLEtRUHhUAE5dnwdJntpYL
z3E7RClaDusMMhyqAaVCrFHdymK08OPtZB6EIBmEGwFPFBEHqgvIC3ATJGt76NLjrQM9QloMjrGY
AHX9hyAgCOsgZzWJR71zF//ftgash7VC8KJGFXfnpyfXd6rpOHZxeiyCoUXNOmftwxxR9QdljwMo
QGZA5bcnsuCUzqptoap0nWcEwVAXV7tVeNtnfvM66F68aRwrvk/AKiZRX2afYX/G3nKVVTvZm5GD
e0hh5UaMFDfAUXt3mennJ5nX7GlWcXNCmS/70tBiPnQFzZ6gfqgPXQosC5TY7CcisdG3KGvBCZAi
LrcN7DdeUDhEvzXVkKLM2ANMeAN2TP0wo9hx55E8P4q2qncx587BBxo5EUTk38rAY3sCn7o9o3PZ
Qz7ajXc+z8pjWtdpUlSpPk5k9PJNNSl+l89T/OIi5nlCsXhzo7vJA57ed/4UY4Wydhhmur9y7alH
HiE0sGnzoL+Zw6C7AY1R3rYGZdflpMKfiAWljyVECIcmGKAT47CKT0bSy9e6mtqE1hP3NqGAgBHY
gqZ6DiNHHdIizT6X/YBzRwZZ66OBJ9GeuSr4U8VIMHmT9J8RyUTzmeTxBiWUKJlvi/6AG3R9gqg/
g5pAjL9qNnSvZBxAt+VR0H73tUeh+p6YvkMYJpJ3LvgDT1EjHgI/RSEp6kG30czqO9Rfo4YJ6I1D
OyK6WfWKnmGc1T3+JqE3AIWNQfe7j3rYcuVnZgpEZT1UNIG8Q3wCt0HTQMjIAB7dogzW7IuBdF8o
rOw+9yjJP5oWGhQ5QjAp2qHH5R7FVKD9G7plDoT5bUDwJXkGokJK2a12oBQNA5CuOWdg1WL/uatV
kwJNotNj0yioDX3hHNtuBm0CoMebjo0U4WxIeTMomn62tGi/ZhqDqI2d+NUoHR+AKpofoyDEmSiD
UG2SY/SrrLIQ8q1O3oU1BoqTueKXE2buVs9Br4FTmqJtYzz9G7Wl2xT6yG3sBdLslfDju3P5czD3
tx6HLrOY4tdKQ35sou+oVRDbYszkHoX2ZNuyIAlK9eJl/pmGROs9/ODGDdpNDxQhnnNhLfnRl5CA
8grolylU0T3iruheFO0e5yEKIcUl+V5VY7gPhYLcNqghigwhvveBAuggSB2Lm7Iw5T2EehTeGc50
yIBD/pTH+M2izOV0LsB2ty2K2e80CvgehAOeUqz84lHC0/uOsoY+0iiF5dDc4/QLtQ2EQAoICb9y
wt8DIyBgYH4C2gHHwY3y9QRKojZfshEfzPXd7imgkX8ko0iTPCzN1vHT8MGQMHzxDU49Ha3dY8ug
p0YIk+uNmDqIXUk8HAOUCx20oe5WtujBxm3KnWmQeGFwh8OAcNmhaCrYEsfMd5tt0wmULEZ1uzdA
itCTiAxwNg3NvF1ceChJ7PBPeQc/RifC8BaFBDZJFOXBFRSFzhDk7xjTqAIVdPwhQiRwd5Ka8nuX
5ah5LmT9wqOqQxVqzb8yHTc/McFryLfOkhS/A9pVQ6/fQrMBGeChlQSFxTgMp1vX8evHEsXnZAdM
JfSSUPaYJG/QN9tuEK7ZMiJRclqpQj6PAk5xexYUkPzFHkNhPmPzF6Aaqvsxho0W+Euufom6jt3k
uXRejed7AcLWLqQ8OUOdNoR8fvet5G363ZnLGTznzKhtQZV5xOEvmjeK6PgJkwQVsb6fQ/sMHW9+
20xzdAzMICYkUHQ7nVLZ5QIVoGPwAH1vimobY8IjgpNI8TSuGRDT7gqy7+Dj+4OXfbaFozadN6Vx
oHbq27Gpd23eVPIwo1C62Q4q1M9ajqhKAa8WWiE+Cvnnqm3eTo43Jq4cSBzqJJ1+xvwc2F05nnx4
K/NjOzXeAJ3msSFvktj5juJciCaiDZ31TQFOzpxedZLGW6yTdMxlycPZg2LH/1N2PaSEkP/xbn+5
cxaOEeH57++OuqSfvaGeFXwmi1fIl+Em9VhCo3D54R9eM/DTrdMurzXNedPUiQsCwx/Eld1T73vq
1a97RAdhmLVyXl9qhHXsBQYOMfK6hJOq/Ab50Leh+D7pqxIpOAlZ/Q9dLOAhqp7B0qKPKcrVQdIS
32aGiqOreskuK5KBO5FCgLA/Ou1LEQ/fnbR6JTi8Oy1kJpffsXDUjawvwXRjKt8n8wnQoj1qiSUE
QyCSXH74wqUgsrpfRdxVOQr7TzkT0UHl9G50OgGBDEN2JO5uHRM8+um0El1c+Nh2xZHH2wg248ja
qO6/tnwL3ccYK9Hlliw927pwpKAOZahUkInnywIFOkI0X5Fph5liOypxTXQNA8q6dqBCwZAulvPJ
wxaSZ3dxB9gjIG6Xm7A056zgYy/bOYaERSVeWBUPYHVEp9wpsMw2IgF7aFzJJyz0lF0ykgZdaQJu
wIZgw9GA3LUnbYss49kY83JDyMKY/Ysjfbc09eE4QsE0A4o0A5bNvbbawsev+TJBqb9B7Yh7B612
AkHbNhWZupMlhZbRjP2+KqbssTCFeJBI6l03S+0SE6xd4QAtQZVw5TyqEIcxYvJNHvWfncB5utxk
L1joVrueBIA5VYw1aZMW57NXPUzh/dQrsJQgaclwcBkRDHJVT/YcBCW9lcguflNz6r3SIoxBSQnG
4UfPaobcJNPyoZUINWRRV7343HX9HSk0/QECJHQhNU3NtIHvDPgIrQ4hImhys60CaIVk6gmUoPrR
55LpIQXmUAbIrfrd16bzdQ9Rf9n4myGumnQDb0MoVJoAsu4qb1AHUtFUPg0OmZ9RaSW2XFHhbLyS
ZLu8g1QKqOzI3TttFX2l86T3AD2me5fO0LtErfMDgyr6TgyB3s4BM+tLRCMAW0nY69emDs7Yz9zA
Ds8Fs3LMw2PXCP9+HFGiUsiseRzKFpDOuUJG2vMGqM7yoQ/iveGT2sjWi/HTIcUednxona8ccP98
A6J5f9MFNRiFflbUO0gjebFpMpk+w0wwRZez/jOpNPnknGEBrod6Yi/Kn2aEh3ZM4d+VcIv5TSsn
hm5DiukQOqR5nX1XPza52x4rT+JgL8xpMjikwRIWiBBQvE8N5/Et0GvdgxFQkUQOISDcN+NBgAWK
pceA4QXZffXU+gGE1lEegtkgUIZyxmBFReDc92CB7Fp3qr8VowH6Q4v2UdOKH4aQAHHZOT8KxesD
ZxSwAj7ORb5pjZIbHnoQhTflWG/iGBU3bJb0yTGYywMcbd8KBFDzrSQifCJTV4idaufocWg98Fwa
7mQPmk9gNyAZho7DHSPBcQfJMFw/d8qZ5V3HlcwBQMAesB27uuTbLJrIZ+NUHmB3GTZ9ZAnD7Hct
uuAEjB2s2whVkOfn4eBvVSzTNw1u0Caqeh+ZEx8+YNrFZojqHxyx4syFy6kf4/0QvJW4y37yoIw9
FsCj770cMLQ2rkniGe0f+qrooHesy1dXsxxFB64A+aiEijCuuyOnqtxywLEfAevItshYtifEH1BZ
StVZ0t2E977veTdN7cAoUzj+4wwMrjxo/N8JlOYGSKTAu58aimO2RKETm9x2O8ZF/jaOMHTH2R6l
sDNY83TI6LPE960mqFQBuwKmudcdzqGlC7enDOeLOz5DjNCiMPFX1Yz+feVC3JUZLe+LrmXfaBDk
RyTF81Oc4oCOyqS5f/A67jzEGqyGA5g+4idglOFNgavRFyec/kCsXtw0KsYFvB1DaO8nAtjr3NwL
FCl+0RGKuWqCu/I2m0z9iqKFGGwyUCAgzgND8Air6PFBlBowo4bWUbBHPqs51hHpD6Wm/Q4abqzE
ZZl+HvIUACFaIsEF72XgTKOYNL8JkPhi28R+cWSBVnQ3IKTwqZa1CyCXB/TZxo/z+hMuRqbd92x0
IaUk/XgHBKB+y2IX/x3jwLIlUSweHBjn5UhXu43Y1pCKAW+QTgAG4SoIBF6flR5EliF4yJeX4YUt
NLBCawp86GjCVD417a0P1ieFL2s5lejDtQzh0hus6JoAcDqH29d4UvCTRDQEbpheNZ7GeP4cZdCT
X9cO6+TKR4U6mqzUp7htYHiAZbrJALj6Jdq1PPJSO87b2LstmkD26fpTCvY1ki5zBmLcXB47+PeR
cs3UaOGSZefGI8XitJ+DPBkASci8cudNJx6fdeEAtoz/Xe6pvx4KH4Q77YR4TiqHqkrAEfqNvqkH
86k4TahrqTfD2/yjezzF37BNuiu1BB+m+8EI9v7ttTamudcSt0s6A/QcSGS1hJ3ASCIwITN5IkUG
xXU+oZalzEdYmjJHrIHjF85Udh2piXHCaFUJN69qegl62FzW/cvlPvxr+fJBHzJrUPNyPHPLcc9m
z+2dOEKtvj10m9t8l36DmhH46WdzCk/Ojdy/8tMRVV/F13nFu2KpWdZIl4q5qBhiMmGADbcuUuFr
p9ClA5k1wnXewp2C47Cue/eV9+nzyOl9WbE/lzttYSiwc4PeTaC07xCbykyTzH6/ByAZFDLykjfA
WcPREAqgbwPICaO7cvNY6ibrooaDCQTgOBwmfTt1O92aDKQvPzpcbsvCTGXWsI48b6rBnkItcsCe
CEENE7Q/nr4x9c9JVzeXX7Jw12TWDQ0GdIJImBkmITCG4PSB2G36r62nH1U+vRRUPmVlV193HWTW
Ta1AgArnPcMBkVD8Wy+Y9xXQwnIHIghf6bSF9tiFX3QAQypUWiYpIr1R7N73TvxVwuClaosTperV
K81K1y18fbuELaoFTHBcFZ5QrHkLLfQx9dYMcBZmiV1kQzLq+Tye2EnwNxqfv8lXnMBWtrGFh9vl
NMid0EkNhp08qT8JLf9DtSNqI1V63eJhF9S045i23liAMeeH/Q3QI+w4wZF95aK8MCv889/fzfAJ
7hWjw3uRFCFrbqI2L5544CBqCi1CAuCO+A9+vWuhpIXRZBfWIGlR9nXfsFPqN1vYKWyBSMBNSQMp
xLdUINfPvP3libgwmuzKmozNPKqB0klEMbcbZFT4Ny804Y/LT1/65ta6KOHOkevcn0/Atu4b05+D
4hvwAXaXH7/0462FsMD5Lm7kjBtPVPypfPrDn8fny49eWNF9axUU3oDEh6s44Hr8XG6bIFXzjKpo
ZBiLT4wVuxCQxbT3/rv8uoWW2O6JDHxVN+wIFHKxK45jPe+dMu5XFieGMfrBju5bi20KQ5DJ0+4M
ZHu5DUtAUJAwjOtyY9hVsiY/9q0lNkOSvHSqWp+YQo4mEmLHqtZbWb//WpN90AC7XkdHWOogBj7H
zqFnSg0ojd3YdjvFZ/8BMPxuF6u4PjTEY18kAZ55B6Qk/CeDzuEPMkTOtwL7tMTFLGu/9jCLvU3T
WiYd6pHfhmCSv4F8q1aWuYWFgtpjMh9mPlIHahvgNjIk2erK2bScb+ea3LqEr+wCC0sEtcanj3Ua
tXfukMQMJ45A3iByu52H7CHi+cl3xy9Oka0dnpYGpzV+nHKsGJifOLunXxVNukKu9NXC8kCtUdON
gQu6J7IWdKiOslafZy8GAT+8blLZxpVzHsvINSikn3r+ifjRJ22w41yesB9LufzYNq5EJrmLYEaA
Wr5zTjVTIDhnKPDbS0d0RwR2xLFJgfGbKwQ3falh0FXMazboC2PMszYjLKKVD0UwPQX0hYG+I1F9
2TVw6lFb46x03sK3sX0tzTi2RQr1x6mCWnHX+U37gEa5B1mG48q8XliXvPOr3+2pgvQA53QpPWV+
9yDCh4iB4whNXHtV2agf23V4Ymb92CJCk/hN+EdCtQDtA1wpiHahNOLfLo+EpZlofQy/Dj3dA8V+
ps5u5QxeozfeVtIBBKw/6oo/TulKfy3Nw3M/vuuvAEC7kZ7Z6ChRuAH5/6Dm6z627QscDdRUNI+w
aBXFsE2hzNkMfvuiTbny05dG7LlJ7356mmGHq9yAnkY+ADk1F8W0g81M8fI3u16PcFMeR8dbOawt
jV1rDe5NiyBzROqkbeDNMAz7eGT3AOAeL3/xpXFrrb2lJ2dWQPpwilqwH9MSnGyTAcCMKaNvdF2X
N9e9x1p3CxRdNFlPvRN8CmLUiqSfQLp7QrhQ3LnRvPJllhpjrcHtTLMcPHF6aqDC2jQdv80d/7fb
hzfYFNdSiwsvsT1HM61MBSQePbGh/+3BcLsq8h/Q+r4BFrvSjoVvTs7T890IY1kaBr6o3aTJfkQo
MNHNfQYuyeUvsTDzbOvRCT5AvSE4aIZanDTc83BzXMmDLj3amtTNSMrB8dD/KGIMD2FhvtEpG3aX
f/dSp5z//q5TIjBMUb/RuQkd443bvABRhvj8dZWRfxN+7x7OIOJjeUDnhGQP3lTcw18NGuI1MfvC
ivFXlPLu6ZoD5qlNXQN3XQ1HDzy7l9k09R0pOn8HDf1Z+CdW40NLA9Sa0vnA3WL2guhk4ul353l3
Hg7NG7TuW5gCgnr5ayy9xJrPFBqDToVzC9sPVIIBhr2B/VqCaPGvoA+viw39Pa686zZIqFXfIV+T
8Dp+IMX4SQqycsFeGEy2AWnAozByoyE+pbTeFNhDi8pFUH1tjVg6Udl2oxrFH64kiJLBuPGzYl5x
wmn/Jovc3zJG6RosNEKD03+sf+pS7q/4JMyzNz4kouFrkp+Xcg1A3finavm+Nv+F1cpO9Nfk/f+u
LniBtfEBD4jYeqHzhEHy/WKYp55A3wD8lnv02IKNidJrIOKNzzLw45QoNqDfib0YKHzupXFuWicK
bhDrDW54WLC7Mo2ae4d0YtsKA91mNbo7F+XOuxEyzo3JM9AQZUYQFDL9tlaAMpnW6XYCgOYHPQMx
XA1Z/BVSKeRa+o7Ta8YGmmntuMi5Yp9KQVMCz/hPHY58R5Fbn1lwe/k7fTj28HxrftKuzmIzpjOy
bFTdVCEcKbGd5EdKnTXl49IrrNmpS+EgJYYlQHbenvdnE0GRvYVN6q0sxh+uaGiDtdMWWkyFZHhB
lKPsUQcyfcha//NY5sNGZfjKEqZQP67qL/vq45ewnlIuFC4AJGw4TMcY+8+Mny4/fKEh9tUHTn24
OYd9nsTq2LRIp3sa6Q8KfH6Mgoe1g8nC97AvOdHQTS2oiWAjorRwm0ZF0p5hrwxMhcvNOE/BD6am
fcPhs6d1D2wZYi6w4ES0/mBS6R0uP/zDtZ559t0GydbKa4GmTwZefk3H+bFEYtj0GTyk5OqutfQh
rMXFcbKiQFbDJCx+yD1kz0O9KdwHMjxqEd5cbshSL1kzm0w5rC8gUkCFjk5R8glLMT8tVu5OH+sT
0E3WvK5VAP5GAGIjZaE6trQrdoU/wEG36wN9rHQxvqQoiPhcwhECXoiQiZtONU+AszT/IXWdHUCU
gvfO4AsYF5IAmvaJNLgMOxzcXTJkxykjYXNQPhzdeR/Cce5yrywMThupiMqMNAKIOjwFhQfuSB3f
AOnxwIN4Jbe40Os2SxEShN5PjdDJzKFvzRsUeZQo97jux1sLETqk7VKPBSe4xHpbHjV7AD7FPidI
kF/zBmIzFCsJ5zK3RQC7HhuUDDS3rNC7BsSG6x5vnfUdoPsCt/ORJ8RtW0v4+Rm5b7LX655+nm3v
jlBpP45h2o3QUkPhikLrQGK8wcGJh4DFXn7F0upg7TWxaGA/UXcmgXHAloz/IUq06b1bhKouP//D
mASmlfWFTRCHBO4AedJHvf/drcvxu4wm5zMd20Ad4IJVyg1I0uqXC0VTufLRPx6z8F7+t9+EGuLM
+EQmILFtAPTPgYu43JyF2WZfH8um154XYSuIYAM+8d8lARi3XfncH/9skMj+/dkxc0pZd6BmVR5E
7mn4FjTd58u/e2F9tq+NKNGR8GwIwlPK3oqi2Qn+pWOQawSPcO7eXX7H0s+3eh1spqqQI9EJnQZ3
08Caj46AQlx++FLHn//+birAKnaKqx4SeDPru3DsT1MIIUbgkk+Xn78wD+wrJLznYngPoYMGApL6
c9N+ha8IrOHild+/9AHov78fdczU1Ej9Jqr/OcP/gpavhj2a3NlSf+UWvPQK799XiA76LwdspFMo
AZJI5xA6UKSMWrd8gJXCa1pV95f7aulbWGtGqzlAPU6NcZpX7jYowhtKJgmR0tq2sDSSrEWDz44f
Zp1zxor+Fuq7Ka9arT373uihTCzvKLTimRd42y42tw1y/8DLhNf1jH1xhHBMQH4ICBPHQvGpmgnf
Ng3TR8j+msNVne+ev/67iQB7xKyEJAg2WrAUhU/5jyYvf7TR2vVmYRC51iSWE4dCjqPr+z6KUYdN
693glB70bx2ydt4AO5Cg/XldU6w5XY9hFImBm6TGKgo7FKh/IFYC5v26x59H17uegj98V8UjprTn
1xCL1VssH5tqNe+ysGK41owWro7Cks6QvPfnnAcgU+GPwYMhb/zl8u//eBbA1fjf369jrzWwFmmS
bFTpJuopTLadcmVfXnq41TkQxo28jd2/IqBMfW7mlW/68X5PYqtXChGUcI0V7NS7/dne8GGOx7OR
6wh2v97RtAIOncvj5R76eCEitng8DatMNAWKzzIxEzANUB5edJWzw4lsZU31zr/7/69mJLbWOgLa
AAlqpmFR2OcHVoV8I0SXbiTAU69t3AdH+LDkicwi+pzNnJ7qibWHoUHgNGNZvO9TOR6QUmewXM+a
6JYBS7KDIhg11ynnDVwZuXzD3PLgXA8rJpwtsh10g/Gnyz208Jlt1bXxylTEbIR4Q2TDAUB/mG6U
U7u97unWYtF1dRNqP1CJPMMNG/V94Hrl2rHwaW0N0xQjYuzmNDgFqD/3vf6gzPTbh2/mdb/cGv6s
jVvDZBicBDsL6QlcI2lHrxuWtnyJZzXqY/WgE9X6287/im6Ci/hasODjdYfYcqUWPolwDe2h7poR
qINIpt4FbSMho1TRIWyKw+UeWvoA1sAfWB7CCMkJTjCd3aRFBn/eO+ifV7poqRHWDq+80Jc163US
tqc2hTpaIqf7RwUrQcCFYW/DkTliw/CzKdKTxpKv5w73Yn9l5CwscLb4M5qCua6B7kr82WNwmwHg
bkB2LN84DjNHqPUhhYjT+WXsC7MSuv14Tya2IUZpWN1THWmkNyCtCT7jGruBYy60r59A/7xqt0QV
/L+7TR/iJXBlzxPt0l9OQ1JIKQIH0hjUkV4eUR+H1Rmw7f++AmJ9BTajj7MFSADbXOawewV86qA6
1Kl2KoblkTOV+3iqxCkjmsBPUIQr+91CH9plnqPjV6kCEPUEcvn3qgUTEl6OIDvIEU7G4r9COCvz
ZmHo2SWedUXgSxlj8oNf8jC5QAaXBVnL2yw83BYIE+QVSdzGgO75pnhxGfS1KYOr/eUPtNBHtjAY
ad1z/i9PTzEK8BqP7tLgFWxoGDY1mxkSuctvWWrDecF5dyxLYTrlGhr4J6McBng8TAlY51058c8v
fffwGbfE3OF4eESgk6nh/wxLnZU1a6l7rKNNTPKhKVtRJ1VAnQem2BHXW3dL3bM3Xdo9V6xcedNS
F3n/tqLIJaFxiHLO1qdJjuLaHgKa63rfXtajeejGAgpqpmAbNLXOsA3dtSqXhT3DljQOSjnQasF4
sfB8RBcgINT3rJad3lRO+edyAxZ2DlvQ2MW4YIHemp4ILle0UDsYOW9gPLvJik/XvcFapkBekCh5
dUjCmbM1Od32wjtFsHoK85VD8nlN/eBQaQsbCk0MhGFzCH+aCnqpzq+2eToBO6EBsAxKAtd69xcc
XH/mYfflcqMWPo3NZnY0JFEkTytU6SkWwS226WGF2XYwlpqqeXfdS6ypjesc1OY8RDR0Zjup4CWV
7ftipQULk8JWNsTlRFwnKtsEzsO3uZfvMzauBP+XHm3NbMp9tw7jFuM2fPPCL7lz5U+25rGBA13V
KkSHwbndRPOD0df9YLvInyA+wmAL2yZGxP9xh/yJ5dq5b2Fs2lq1GvAUlIGcA1XwPjPwZ/ULaESl
eycH+oCdejd43aHJ2M3lIbMwnW3Ia1Y0VPgdsG5FuItSssnonzF+0+Tz5ccvDHub4apQOFgW9Hzk
yL+XTrgNzwUDqr/u/vNXdP1ut+m82Tnb62FSFflzRFGnMWRYja776efB+u7hDSulAOo9wGI6bDX5
E3RfMlgWXn74UrdbIx5seRDhSVtDMXZbhwrFoUkRvYi1SsSFCWUL0lKuI0Igm0kG1XB49YW/+3HN
XGXpp1s7WBUEFBrBvE5oDul0HnTDnntIxUYDWBECNQmXe4icn/fBIm1LUCoh5ly6MDjtpMJlqxrG
Cawg+ID6IpI3E0yN93Osp8SpPe/AfFI8BgQVqpvQcfPd5d+w0I22UKXJFY/nsxnE2bG8J/OfNHJ+
X/doa5Mr+RmswJA5h5Wm3Dhi2jpZvVZNfX7IB11nS1T8YZxjMYFtrQUCeijEqn3zJOZvTL8GwsCG
QV2XFiC2PqUU/dwHwJFDatPO2z6W7tZVDLryuF+bhwvjzdalIDMQDIPr+SdBPgm3go3CvGXdJ7gd
r0z0pRecv/67iR7PdZnSBlcTCNHAdPpqWrHzgmNTrJw2lr6GNdfBDTRE+T3OrbkHK0xNugOXYXQs
S1+dXWZB1IcBvLgtuzJcGV1LTbI2PhI4ovd7NEnhrZJC3gG/6vkJBQIrffbhzAj+D3vJ4MU2gjpW
JBVmxzj5dxly1CvP/vDH49nWj88YgBJj45GkyHE4K36JgWxqk5wNkS/PvQ83JbzAWsHKGh1NxtRP
OgeTYZbOb1eCNyY1WzkefHhTwQus6IoXth1stChJUJUfkWojoTPn2XPkAGomV4ISC71kxws60wWY
y7OP2J8PDJ3ZjtP3KKtQTVit7FEfa6gDQET+nRi8z0bQTENYBjqDf0taJQ4c8dHvLVznfgcq44+N
7/t3oIcBj1W00R4Yj3wGKcIHbaSr2F0kEZ7B5YD7B3ea55WdYanl515/N1/LmowSsVqSqEZO9zUq
ilESCB15XNPgoXDMGhp16T3nv797j4BfS592LUEqZgKqDljxBKmlne5WCjQXhqEdYuUeTJfbDM9v
4BhCgGBQzWMoh5Wvt/R0a1XTacgkIy5uUZKPsM0e2R6hBQUrnXk8XJ5HC8PcjrPKqIEjSTv4icP0
0xA6A3gT6d7Drrzt+HCf1/41eUMMRGtFaKrRARAlmpLG6eDhFkXedkQVNgDz8bAW5FtY0WxnOsfR
WekblGkxc0uxeQEuft1yY+OhYLtcjVL4YzKGv/PhQTkFnIs+Xf4EC2PUDrRqAGlwfm80xIk/BpjJ
bxs/ophx0Rs1xby//JKFoWSHXGG27oLKiO5vRTnuh7GHWwoZyw3j8+vlNyx0vh1X61gNTHkQTliR
PbIB2gj5HdNcNxPssBrKsc6sL8c5wXBm2CB4XPINLuH5S8EHHa68ZKkF5757t1hkNIKFUejnSSrN
Nuj0Uzg2z5c752+RyP8d51Cwc37nu2eLErxUjth/AiaCOVL4jNfbESBM4FIUgThjApvTj4JnEzLm
3KjIMd9dRU0KTmbdbWUpsyO4QPWPvG3iZ9T/5y++j7/1MfPeLv/EpWFo7ahAyHKnd2bAwWOM7jPo
Z0/U5Ny2KlVHuGqvxV8/vByjJ6yNVVD4X0OEppM0HOD+i+oEn4WbvnQeTAraZlN2G2duH3zmXHX6
DGI73KX93B2GETVBTv49mNmG+G99y/HKn5d7bqFFNr9jykbeM44kOXzktyXYx5nT7VvX23jpF6rV
vqv1az37K6P04xQAOpD+O5SmQE14JXh47pyZHXQIfBM23Unr9E9InTcoip5SgAvDYH6do2HtlvDx
XQ6vtRbwEdZkbgyy+AmN3SMjCq8hlMhkATx9QJrLdqZUwdGF0/u2AoTumJ+xRVk7XHdUssN9spei
BXApPAFVuSfOt9pFSVp6NxTXHUjs2B4ZkNPI3ckkbvNgSnnbDNnG8HnTFXplCVhYgZm1ulDBO4R0
c6iOopsC1kxk/IGq7t3lIbgwee3AXt7HQNNlEnVLwgdu9qcO4p3n//TVmjh/4ZzArEFHFPwDa9jV
J0omvH30fHFLi9d6hO+gexXZA/PUGmFwPwJWHn7g8Cp7ZGkME6/fUTqs7OBLDbCWt0qlVenSUCde
foK9OMrSws0wPwx+sW3zan/5Myy9xFrb+rarwWyOSGJkdazaUgAKxlA4A74cDrUlfLXb68arHb2M
wpak6QRheji9RjkKKmK+azJY2Yt+pcMWxqsdxAzKQBZ+iMIEQN3++FA6IY4/HaeA6pUxu/SCcye+
2xKVhjsuKCvsVBZyBlt4ro9YYfgTNV628grUI+NhH+y7dvBSGpd1bo50SqU5O9ExBZpc9e4OCB9k
f40iMNdwWFonkY7pzVSA9ZfWmcx3YSqzk2P8/3F2XTuy4uz2iZCwTbylqNBVndMON1bvBBiTDBjj
pz+r9rnpn9l0SS2NNFKPxgXGcX0rxNAeNv42QgwmylS6PrRVaK+zGsrdZIz8/LYLXUje87C9Js0I
Mzx/VkcNqXViQ8OvERmSbVQ/ei8Tr8Y7P4qbPW7Gw/M4hvxxpn2bll0fPbKsDQ7KyCjtStomde/R
lCABJFVO8SPQSqd9EGV3xdB1gMzItBUoud5RONZBf9vA19DUwFRiI5CxgojMHew559c5hB+iFytx
JXVhD0GEELDGd8pjwMPyKmT6p98IvqOmKI4xboW3czlXX0ZIYH8MFrqWpICS5Q8i3+Z9IJCM11m3
Q2IPdMRdPnb7mjiw+UQ01m3PG29bzNO4M5p1m6mN7Zcyts1OMAeW/Z3MbxAuUG6DgToSTIgOsoag
gfN+10YUBmJUHcCoqb+MQfwnaBBU2ArUNbHIxCdLhmmvkRi7mbWKTrqM+03k5tGPYAoQNVB406/C
zbKXgWV5mkcwWo9n9y6H83AiupptrZ36q7EXv7sIQiqZT9XB7yAm9nT22vcZfZHZNO0m4I7p7NgZ
hizhm67c/BlpLOFN5El53YV9/ViE8NEMpjFC9p9ok9ba359aM7zFypoFTQ6nTx9uU8EZgkWQkEhr
vx92w3mRDaN5viVIVtEXpvXKTrG0QgEDWI3Worob2OyoVbAjmYLMokiC8MJGt/ILS0Rfh64th/My
7rGcJ02hsfihdGDgB5UWylyCNtaWj8WJuptgbQv5kDrVows6hzohLhxm9ZfIDmvNLz6LzDoNeSfY
NdP0o+6zZI6+59Hrx5/8/Ij/WpQWG108jkJNOQQVSoT3DSmfsS79+FzTi22uHXsQi32QsmyebXzn
VkGj9LmWF3tbyWaOvY23pyCSz0Ex37K5v3C4W+nrJUY/y4qKbJxmEPbve4ck9QCftba78OAr43Fp
JeUjjWsmkUb9CmSjCFzlzmFQ0d0P7SUkde35FzvZYEsyWrCKT9ar+zTP/WhTUVxfeCicCzvZ2kuc
//5us6xm33Hqtg6Omlccrpv5F88ZUpKbJg2c7vCpT7yE6bVTqlKFcObx2DNtXvz6c4NyGccGUl3R
VRUWXc3y/s5tkKCQUHgIXGh+5dS1dERCDCvlCl6wuJkU6ihHiGI6uNfCwSVoQW+QMTxoe/H0cR+t
fevFNKBD7o8cVLJTHR46uPe27oNAhsXHjf87r9OPl95IRd6OA7do3aKycOym0Fw5nIZHPfNpw4XH
d+bsgEKd4uU8ZZBsU1YbGEyxK5PzS27lK/fZpdHK4IthqJBGceI9F09IEPG3vJn4rvFjhAIH4RXc
zMcdg9nzoWlb8rlFgC0mUSZR7oKkGaSvDrrH4W6CbQnJLlDXVr4aW0wfZKFMdTVUwXEuq31DkL81
9uoB9uEX2l8ZgkvluZAlkhMo1hjEjE9SJD20iWR4lMWTe5Fvu/YOiw1vMJFX2x715kDB7bIrf45u
dECacnNhnVxrf7HjlcQGHq+a7sSz8Lru+11diToJa/fPx4N7Zdf7j+o70gX+yedTW5Eb8Mu+EOE8
f9z02qMvdj14s0stfZAIFFFJyGQSUZXo4P7j1tcefDHltfZ041UUAK0zX+Uh28Mp+wI3fuXBl8pu
pTI4zCKs8jTJIOlR2svzAYb6l2DrlSdfaruRi+HDaNqDZG2GcqkJyHjlQXu/+7hfVgb9UtMtSKuQ
IhzCfV9M5aatGOyA49tJNDd97qaiAfnl4x9a66XF7HX46CJHMK5O4K1tTE0SDfh3Bm/t4+bPzfzj
OLZUd099OPWBlPZUwcvGgWcOH8kG7K6EBfMn3+D8gd5t350X90E5Gn2C6dZ0NYfj/CAtGLsyDru3
j9/inyVqP/6rvnj3E7zpCdStmF466JDYjghMUQdvsGYFfGzlYxyYHTgFFxbrtYFF//d9Ko6EAUQJ
QfoCrBiRztOl29Dat1jMZIJLEMr48KvtJvctNygEDgSRCKKj1/DKv5RhuPb4ixlNBuaM1sTesc7V
g4rml3i+xHz8u5z9YzQt5a12bJDpXVWog8SEPVWNFx+CKs4BzcQOsMXcm4ZkyroRDAjYZxUbOLQO
jwou4Pusm9395LkhWNvadYr9GE/6V18agupoLAuZTBV1N10ZFTtMbHKNsLPi6BBnegCkQV7J2Zda
gNv8J+cZtriQwiOtqwDdJdYvmlt3cFXi9r75AfUNQrviQj1/PPZWJuhSdQsruS5qZIkrn22PNKtN
Gin+1DXRy+faX5wN4oFqowRowz1iqfrJf3Pndl+2/ePHza8MOrJYX7qpBvWhowY8pO4qb7ND1iKi
we13mXup1L8yO//W59/NzijL6DDC6R/mDnN+8Cx7YpTtcw7ozhmiJxoj93BoLpW9//092H8O8ow7
sx8aBC34vxFUntABQQi/Pu6stbbPc+rdm8ADIJo5c4BXIG5h31IxpFnh1TeIg6MXTiL/np5sCYkg
tm3Ufg/aGEF4Xp8FVyiCXFi46F/Xgv/OT7YEQBiyVYBPVPGxhluFk3BVISuPq9ImupLjfdhkCvCT
DTbIEWv2mSfBO/XGQW3gAz+kHqJIkNBSKUT/FgP9FqFKN97MtoWeZHSV6g7UDarHaXIiBA9SUf3K
e9LAsaVpultG4fnTENcHBlYpdSKwEeKJyKYx8Wfm3vR+Hm5sF+ebmbvY6XgcPwX1gOwB5Kt6d6Bj
zLvaiv7e5aMAnc4tbqQP72hGyhaGGWwvO+U/VCUvNtVIzRfm+jGiMVh9OxSMPA/Ir0kQ5eDuuOe3
0cabpvxZ5Ehr6Y3yAOJRJ2WkCp4mGPxuSFy/xUXGfyB9pkp6l3QI4XDdvQ0c8ssz0vlidMvegtYX
u8IpvWmHzJ182wqDhLkwJNVD7Zcm3xStGe+hC4f3uNM0u3qMDdkMAxgAm7JACGcy8Ehe+5mLLISs
AU9sC+uh4KXIHLLhyG0pEhtn9KaDdjBt+qjflyZ2J0TpgJR6gvVFe9a5sG2jECLq50I92hALu98q
dcdnqm84EnG3HA5kgCVn/0abKH7I3SG46kOvOg0lEzd8zPxnxCOGW16W5SkzyCCcY5981zGpqg2T
LEraEtJC4XfyqgD5aMcFr38i+cfdjvEsD2HkF1cEudN7bdxuH1qaH9hI4h+R53RJlvvZVhJYZm/N
7LVY3YMqYX6Rf/H50HyF6KG0G1fBOywxbIxPPa5cQCmGsE6o8ZFf53NEe9riPgpgNJU4ljEEByKd
MPEBCRT7AeA1HFdrDD5jx50ne2fvMjYdGL5d0gSc72lv7dbztbwiAyfbspvmaxV346kNsvxW11h/
Gi+Ik8ZrvdRtmMqQZ9dNr1Gtsqt4puYhUzbaTTxAPcNQFu5U4XdBilRLmjLZ5MhgRSkFeuQwKbJ6
2nqBG2w1hB3AgP1sg0LClBCl7XaKfKSxzu3I0wB5LhtnLMmd02XZtnFUdhO7ufnW10WBZNJcXQPr
Do8t4+QKyz9El4hogErVskAnBh4AuyDQZudDJPutryqeth3rT20fqquON/FvGGC2t1D3TcixjQae
J1kz9SSVph/GjWmbNkrqpgRm09lMtolvPLmjc4RwxiywXyyjFDdf13vSfebdipaU2zGYQfPNKzsd
Y5g+OaAxVsO2LnL3qm9otWlHOLy0PXZz2ubNUwAjqn0F6vfGVLrcTY4WT4REch9zMCxlnj0Cfc4T
30ZhGpQlCkcQjCUInPwTBEF4Ljg4Yern1ZzKaJxvAT2EgMAt2YSmG5NqEHVqFIH5VzWZ+z6Yo+yK
sDH6XTAvg3lii3Scja4j7DSui4TQeM5SY4fI24ycEr4JrXFhIeh3Pwl8edKoRMTPGBb1tigH/wTj
L2R5YmrFGucPpq4C1nptgs3xxywQQG+0Ka465qlt5gYdFJRN/puHw/RNuLF9zq1oDpXXTr8NSjA3
QA3pj6p3xqvGbRAui4zaQz5W9k7aPtrM53gfBWHWTSFysc/iqId/k+0gGMl9QDk5NcMNQssJ6is9
PXDUUeRdKXm4I13ryoQZnyFIuGm7HzSqi+DKwb+qJAL1100yoQUD75iWN0M8903q2AkIVEjCwTsx
ZLCOF/Czta1xcXjFDQUROWLmR78P/K3R0QADp+BUQr6z/Xjz/fdJhXmLgyuUfshdqWskrymz9zr+
Q3dMb+py/MmlukQ7W9l+lyDUJJj2G2fsYc8GG18v2rChfPj4+f99ZWRLaMkjVeHgLt2dlN7MN/AU
L0RqzSHUF/pn7dEXB8WhEo5jEXx2NG31k9I/Xhk8ffzkK992iSCh/pcVVnvdyTLwscFyyF3ohctL
FlQrH3YJIGVuRSOsPqBtSPZQ9hZButWO9/Mba7MLR5+1vjn//d3BDZXCZvI83p169eoXz5P583HP
rLW7wI0saCA1D3LgRkLcmdi8jrX3/HHTa72yuGbOJTNN0HB1AnC0pdF1XtoUa9bmvI99/AtrD7+c
skTHQ1igU4z8LqLndrygvV9rdzFRay9vBLVoN3fu6u5JDBfaXRmGS8Aog3n7MGSlQlUeSc0I2m4G
vo+L8HMn7yVghPXfccqJdBCdoA6jYXuXjKK8MADXnn0xOTXKMI0Tjt0pmMDGdVGwTqUbV8h/l5eM
9Nd+4jyQ3o3xrKyxuw3AMGsY6cNp6gRzhVNWfco+z2dLpChkWRhreHaecJdjsOb09x6CDtOPh+LK
YP8b4fTu2XU5B3EGL7wTtpEty08z99PBFGkJV5ePf2FlUC4hIjbLXoWobJ5Cp/k+xPFN7EcXRMNr
Hb+YqbliOGsi3Az8Kfd3k4n9gDT7xM38CwNzpXP+Y9FnTJ4JP4iPvg22TcVYGsjilqjwNhi6S75A
f/GKf9wNl0Z9tcu7qY86foWEKSVSL+9smpsSqqWcaP97pGTwamM+wYtCqurWgpUG6Zecr/D6QbHl
Hm5KktL+rRwn55epcKDPmQHeE+HmlffTp9xNfbqknYcWRLzRzckR4I6/iZ1BbxjJv8bqoin6X2bz
P7rir8fju9Goxg7G1d3MrwaunR0FnvRqkKp5GNkkdhPJym3fUrMF4ohcdsRJ5A+i0bBWoGGJwjPy
MKcdYiPNCb053DtC9tB3NeROB1n4zS2VfGNB1d+UOSmeLUyhoa2AgrfVJr9B1Mh0W5ix2frIpN+z
XtkjlFbspgh74IEMZlyw/q9rqOLmUZPfc+O021E4f6pimn+0FQouQ9kVMnVNNDXpBC1DjutS1D+7
AfRtwBL97nxijsYQyAW4fraop6uhY1RuWviC3+Y5FdHGwIBk55LA5ZuKGbutbaj2sWH5Dhn13qOm
Qwdfy0GPaLuG8sRj2kkcWPCljvHMNoP5by9dJ3UaYAUj2Ky3gbDhD8ukuZ65Ebsw6JCiqq3uUOeC
cXvqBDni7QKYb8eitd9UiDt6ESE5KGl1hRg/3U/jfnB89l2OxJYJBNZmJ4sOl8m4EHAYAXf2NkSN
/jafi3gvZiIeLfjSKYmG0kniUORA5rs6S/quCm5CX6rvk4oQDjnI8CByhIVm4Mb8sFEOZhC1ZEfy
EEi4NfJ5xt0hJTaL03acYS8vLPtJmAPX2HhiLzBQaBBJmgXlFlcSGIfnnQQiMUzZvCWhLXbG4aDG
hu28yefmdwE0422eNDCY2PUeK2RIHvwcqZiuQ4tvIoAHEVVO+JrPbHryTF8MqcQbpX5V4IYEVvZV
gL8mdV2ak6hGf1+GWfjk8wa5A0C+D1FtshqkFieK06rz8rcRxLLzKTn62iGgM0rAvQCa6uha33pc
1HtkMcA/RU0RVHxVe8uLhh9G0oRX7cxxOzTc57itccVOeExBTkHm4+avS4TkbNomnOptmMFDe6si
MCRxvFXHwPfNgzHZuLWktLtSqK5DVWpQiJCJvf4bJV7GUeZU8ZcQU0oniMYtX2NTB3dQUeNQTHwc
SKwb/xlcLn7OcBq4Q00Y9C4a0vYFzgPmmVRuyzZuDELWDpLj4G7SoYer64hkyXAELQs4V38c/fMI
sD6qxi2L7xE156ZRb4KNRmbnTpZAm31VKNTNFEPaRTM5u76e24OreZfWnpBHViF4GzAC8oCZz8qj
ihy68whYZrVSMK/DfTsVBfeBMnXqEIbDcK0xr7cBMR3ux77Z+9yKbRVDfOQiThXXxVJt63kAtFKO
9LqmLeCQ0J32yih5UF3ppbOvBpjcl8NXKnGWwsW9JqmeEfQBBBu5UGIGH68I7fBwviDeY6WyR3gC
zCnQbhzQK7jLY+TGqI5Hcqjv55KLxyCcfJ2gA+Z9RArQVvMs6q7kSKed4ba/qUkvr3C3j55BRnR3
Febsr8zDkoM76Zj0U+CgXTPIVPdt+wIDdf87aP1eqhuhEQ4bIOs2rGC/5gwZvFkMePMd/gfWPVTR
nIEExVjfJ9QZ1MEhwZyacXbOKasznH492Al4XnUsO2kR7Tw4D90YSQT6Ogps4SG0b9Sd5GGq0POc
Se+rqqbqRwZj3K3EgrcvY9c+lTnnr64NxZUmuUpqJHIivcl68rogNHygUzzfFp6t7nOQstISbO6D
0aU5cvdMihFBdgfemz7AxIZsUe50Dm5Yx1tmsuBH5GAXg7JmeJNlbhMOFj/40V0XbDI+FIewacV2
7t3mxbF8StXIkPpSN1F2rLBa71oP4GZJ4RODtwAO4TlztW1NzXdCsPylmrmF9a9vYDNuULyd3W7C
BQ56R1lGAAkam3QuaPVaApr3WkCx1RA/R2SsIIzNzgs6UraQhM2xF3vxfdQEUw+5JFV+Ukey2yn/
7PvjCXOv4DKeACaZb2MZlDcidk2Veib0dpPHFDCzIIdtsYvPMmXetdtM8plzVz6PEsZrxK39NIhp
8eK5g9z7QVaCy+3UN2Rws4dqKopdVau43/e0qb44PZJzNz4m3xEe0UCYPKn2HD4RP52gGIHAev2G
dYoeYOjDd/C1xMyu6nIjKx4c6h4OZ27h6D2+bpcUTgEjUMLoRmrkHqMSxGkCMY8FsbF3MHOrDp6C
UzUCs57gvXAOJC9EkW0R4hDPifAIaJtZrL9MbWBuRMSjbdeAYDmbINs0c9R+aT13gvKrF5soc4L9
FPTZ14rP5TUJx3w/8EY/tkXF0sxYdpiQxJO67QBkJRyKTVbT/ugGSp4cj8L1JqTRvA280tvxKkaw
dJmF4oyNk11XqWGji0kep9ywDRSzfD/FFI6/DdYWJ7Y/SB9k32EKb7YNgpy3+I88KSKY9cDaSGFc
qSj1wzG+LnHtuXONBereu476lct6OgyZ8l+x/1AIeFpmE6Kxiuy0dp+JY7ptxt2WprURZkrCMpf3
5TCZXdMIdd3BexOMX00lYNdueMP88L72EZB2OxEFJr1uH3EypFe8qOwudiEtdoia05iz+dHp5wME
enKP05LGyOm8a8xd776a4+AnhCE0bQALbcOyaQ+AjvVdLFl3EJyzTc3ydg9GT3SlEcq5UxUYe3nr
wCC9HJxbnxhy0J5r06A3/V0Xtfy+EMJ5AkW4exkKIl9GM9THIW7vcymBiTf9gPzzuti7IKKdt/Xx
Gol9dmcwJA9e77nA97lOCce2rs4J1zLuom8KCkBEvOWmupakjm8GHYyANwTYvLMz/NI9AFHs7cV9
Sah/Zx0FkBRVkNeuaSqcdEuSIAa83M4diXdVXrKHwPXJQyjK5j6YqPg940a2CyMZnZCs+uiXnYC9
s1fsm0g11xmSIp4YaZ1fCKKQT9pU/t6F14fZKaw0t3HRhHeDJAbJ02R8G+eI/gnHiB7xwmbrKt5e
5YJ7j7jXxPvYzvOL1yNnITDU+6X9ev5W+T3ZRoPiu2jQddKTlt5wOwQ/az6UN76u7UsGWD1L4rzW
T0JnxVur6+EPtvkOcdeZlW+iQByXLoKQwOeqo4+IC4KF4VRpzaAPyQACx9aULlarVrKtV1TllGSa
I0rcbdr8gA27B4JJvPoWJgvt7aDK+LaunPF6Lj26hWu689IZ4txN0p26xMIfEaDuFFRpxcLx2Nho
TD1X5iE8nkDhTkfjmBe4nzcY6017VXYVOIe9r+9RfsqTGvnmYl84LuBrSV+JCzY1Eo7kPkJi+D7O
m2oz95I81NrIG9yS2b6X7JzS3rBrlK27tKuj7LZAClbqzXLYh0Pk35eUly+ZkR4gLxBKtpkHTlis
HJ1ic2Zv2mMhdpAwjhLwv13w2Jv4HgwBlpbU8VB4QY7WFv0X/+K5CJ9QgTDnwtqw9QNKrsVYQh8R
4HR8GnXsfo3gtJxMsKqBCRylV1EfkCsth5zi483zltZZdlfCRUAlUoHzbjhkY21h6tSBt9ejP/kY
GBSFkbtiDIPbWLnuzhfTtC0G2Fw03MvumtxHfjkSnHdWjOEvp4CjCYoSkIZhcfDuXOWkngNpKqzT
xD3yM/Wtzifnd+/OEqqUvKWJZ7Lhyp+B+gd+h7wE3ipzk+Go9yAN7+Hb45QPvRNTL8XNeMYaP7Rb
puc9C1mwp7yO9jBU6R60C6iMCuVsZOnbrfBaUPoUyoOmq6hOkEmKYzvJ299ja7z7Quao/o9j8Diz
QsrNnLHCT70mFhdYbGuX+AVohTlZ0ZjT9qS1n/TzV1R5E5x2PwYfVhpf8iL6YpRu7zLAG7jtqeZY
q1+d/JQahi35Bz2g/NkxaHvAOMTSv2FhEmXpOFzKL1pBTpbe301D3cHTcXcCD/cY5fldaD6V6uSz
JfmASMkCOzjdCSFI2PaTyr2NLtXq1x77/C3eXeKt7b3YODD6ClznOFr/pa2KHx9/zhUkf2n2XXQd
6kTGi44liLdmCL6UXF6j8COTeGbPHYijH//O2iss0OXIExpe2SCj5j5JBw37ofJS6uMKpvSXhPuu
d3y/8uephMVKxsRRQFPYRBvrZlv9yXrQXynlux+YG93MfY48IgDkqFHBOHYo1d3k6kuc/BW+MPur
EX33C6MTlI7SgFQHnlRbXKDKTZ5WL8G3cAN/dBxX5wvY7UpfLW2/ucW5l8DF51TxL7R/LXE/8h13
40Uq/fg7r/3AmTjz7k2sGliJC4M6QdmKYv6Y4M6SEGoToS9U51ZG7NL1e+ijqY46YNs8nMZNw7Ij
NKUH0bhj6oJonYQFsJyPX2ZlrfuPA3iEXOkcacango3bWd8hk2Aj9IWZt9b4YlJX4+CK2UUNreNP
tYdyv99DaNvuP/fo53n47jvkxvjjBIO7E+7btT+kPS4Q8UWMe2U2Lw2/wyL0S7ch8XEwcuvgjG5w
vfn4wdcG0GLzokS4ppQjOw4WmTnlpsCUm8E/CeiF8fPvfv9/QtG7nukobUGEiMiRm7K6zkrSJK3j
me/wJbikVF/7icUkKN0Mnj994x+RDGmbPIXFUOIDBvhMD9F4UX9BkY6JbkYCZce/ROUvGd8jyjEp
LtV2//1t6TIxRIowysbCeEcVAhwQTB6g+rgw5v/9cenSx90nCOKM55EeSXzXN+Nmiu98DQ8O8/xx
16w9+/nv776tsH0tShvYI6Rxt4iAgM9Puf1c04sNTPR8mNoJ8JQepmdIy4+INLrwQdeemv7vU4ej
rHzbDfQcqoWIgRDALrtkbrbW44vCqBkciKUJpUdKn9sI7vz9scleR/b2ca+sNb+Yre7IJIxfMVjG
KY1lmLYAAAr9NHmX9pOVqbT0VoLp/zgVmtBjLXVSBV0iyTc2XvIb+/deQpe2SizOQDnio3fEaVkA
+58RZVXp5zjwILCt/6jSucQcX/nGS/f5DJf+2YuIPcb8DSSYDa8unWlXPkF0/vu7MW/DAjBc7NOj
S/iwQyWmOsS4ddwRjctdVfDqc15dNFpMrmLy66qlHT4FqTcmeg7sLfzaLiz7a995Mb3GcQZJL1D0
COR+59RfRRckRWAvXFrW+mgxw2C3DQFuyOdjAyg07W25rbm/w3HuRQH2/+QrLKbaWBa6UOepFtTI
ZIstQuV++fTS/WJtqC5mGuBLKzqJVd+tX+cOGM6hFjufwsMT68WnJvPSwWiYPeNVGacIXaIpuG9p
o/KdGn8ikS/9+BdWXmJpX9QSEiAMEx7CLS4YffYciwwa7z8CXr/w4Lpw/f1Lj/5vzZP+x8KI1aNW
Xo+yj1PiPOgh4jiOi+6Ys7B7KWEC9ZBXwsANPywLuI+009YROUpMdQ0AA9AzeG1lGY73Fk4i13AG
JVdNmXsgUkb9Rp2rNwlmggfenpbwuMzDDkjc0KUueAWbsR3ba4m4FZmMU9tf107d3ApNyk3U+P4j
kNtgG0563khIEF9x+oBGRc2tNyVdmQ9XHkK4U0oRppGQiY5HEHz1WQVfH8cQVv4HVNwAQY6Vd/Cb
fHgNKOcXbgZrn2axjLiUGRVRQY8itPvQRUWyujF2+tqAUDkH7MINf2Wah+e/v1usyl7p3FroQpr2
tizmBBkgG5QvPx5dK2tsuFigotpGTCp4hQu/gHtKvYvHS4S9tedeLE+YY70TCIHDunMd+T7oi1mi
zYUBu9b4cnWqGxloWgCVoM+IaUs9lAeL+efHnbKy9IWLVSnsPFhPnKNz4MgKKa1I2/A5VB0G0efO
00sjKDvbGLVkiYORZ1PQw53xNUbC7cdP/xeH+Mdc/o/pUz/PRRHZ6KpgZS03ohi9XeBWKEOGCOz1
y+HMs4kBmJYRzh6biOPVKqIRH9P3w+0YD/GuzWdYo8OH88JxbWWmLMmbapIgS3DWIWl+lkleDTel
iO79eNiJScO7Kf/18bufbwv/ePUlfxPFydixhHbHrBLXqNrc8go1K62uciPvqyrejG554adWZs6S
z4kKP6pJLVfg4NMUfO0sIfKSFGxldC9ttToGkUUnJvdoM/tdlnCljDp376CUfGHbWvuB83d6t6ZM
kjuSeDE9ymLe9sVTZxssoZdaX+mapaPUNLQe2M44gKrS3XeMvUV+fQn3WWv7/EbvntzktDOt6LHm
Qp7A8/sIFfKPx85ay+e/v2s5yurBczT6hLtmTpD9fEcQTHRhAqwsKUsTqWygoQ5VTo5lNDxC3/HC
em8vIqETEYsLE3/tNxZrYkgRp92f2QASHMNe3ED4gjJllrjqy8c9tDKLlykofdXKkqNeeiz7R2m9
bUt/ctVgqwu2Tj5f+Axrb7E4tE39OE5RzQyIT9cq+l72MZK/Ufdu4gsH25W3WPpHcVadhVAUzuhd
2b35buAditp1eSpEO+JYU44EhaHQ/Pi401beZ2kmNVRj2MeDcI9sAkWw9LeZGFNnKlCaev74F1Ym
89IEPzYhCEu1pMd5glmv/71G9OfnShd0aSLFawehPnFPkGDRFHtUaU5+b+5DJ/wcr5QuvQ/IZLqG
Ml8dYzvCOS9yz6rXT2X4+XTpx5PptkXtr3GPrel2toCx3ZxFdy0tLlCo14bSYslAYuZUh6014Dnk
IP5EfQL3jaemr/+gegw+ZK8++UOLs1Q9BGWcI2fiOCCOapu38iYU4d7OCnYusXMMELz0ubG0WEPm
Uei69B2gQcOcbSvX57vYiUPEvlXe/nM/sThd5aKhpeVDdmrkdHRC74vU/DvurRfWj7XZsFg/YkJB
Yy0z0Ggk3wO0TKFqfImyS4ssO/fEP44YS8ce1LUbV3Qc0UAeRFk44+odrMkYXMkGqIcm0BWbxEoj
3sLeEED6fvtCcHnZgkOX7aHtLKrEmYIxbZHO2G5y3dCkAjP5YJo6jhEajgzQDQwTyY1TZTMYoU6O
+knlDHcIonC/1BHNX4HU2d9wOGh2DLECDxq+R0efgDklaKvTKYQMGYyl+VIpbaVHl/qPufKq/+Ps
OpYc1aHoF1EFCARswalNh+npND0b1aQmiyiE+Pp3PKt+GmOqvPVCWOlKuvcEmL+Q7gi64paw/vtU
yp2ZwRbzqgWhE0AALCCetEuY8s6Ax4WlC4RtbeWgotXdmsTrwk4l2k6F94vnOXZSHStZFt+yBqzC
pneKGzsoIW7RuA5gg+X4dLlDC7UpW9ddYn4FmJJr9ke7AzfUEnve+weX8ZuxAv+s58+tFJuA1BGZ
28PUNBs8ZVYixcINWDdPqCeVWY7ohiMwxyDpkAMQxnftSRKB0PsCn5zK98u9XBhS3TxhbBMhegCP
jpkhmk1e9fCCSk8Zdv69KGi+FWLNGGjpS6eF+elm5jZ2OppJNx7rqvtu48VHctAmhmRCerNXHw6g
07vLfVpY6rpc0zT0gV0NZnscyjHZpIVpRSNRXgjs63WveZ3gbZltVpkCo8YBW3roPS6/JBSAi8Qe
1wj3pzV9LkJpMRwsQoPPc9AeTdJ9dyuAWoF1XNmrC7cZXXDKTQIAVQz8/aCxcTI827O5NdoPWCut
zMD5DwR6cb0flGs7SVnHkzlBfxLo+PJPS18n9ueaGYYOxf/XkmSO4hkb7JhYI6CJyH68JaR0j2Pr
2itpoaUuaOMfQBoTh+hEYtu0Nwr2aBXghxKQt/blch+WPqCdoBw5tCzJuAXdRP+en7QTzMY9zF17
m0B2eOXF8pd88+8yCvQCO1DdEL4rK6gMltG0y+7tI+xII3ALgFeMILULmfyNcTduwakPj0/Jht1X
b3S79vnzizjQq+5Oqia7BMM6nsa2egWNmexEm1jXlUwD3WrbC2Tjm6JowVD93SAxNZOHiZUb57qK
YPBPxd1tbWoS+FsEhodTP4MmULAS4ZdG5rQqPkXDBHyQegLXOsb94avLzMfWlCt5qYWFZWqBNm8B
rJxLNG1TcVNZyJS7WMxhBSZ4yFrZriyt8/EcPIf/96BplWs1/qTiPhkSWFMX03tWOcnblJs0wu28
SEL3pOtwebecj+mBXnjHm8UJ/GrEduRYwHAZ9gF2W0NWLI2YtteHsUptvCsgwQn8YsKg1PPNgWp9
LlYO2b/sxjO7UOdlNXZncWYQJwbiJPJf5Z07hNXLEH6Zj90WAs4H+x0vDecJoP2NcWO8i7f6rfpp
fp3y0Nt4N9BZunIYtXu1P9YFiMCpE9tdsHcmf94EPX9ibtttL8/T+XUNZPP/V8UMG1d3Qto8Bph2
vu+TBohs01IrD5ul1k/3pU+7JlMe9So4bsaEpTdjW/5AqufrdX/8tMw/Ne2zvrF4UjhxJ0EraZOR
P0FIGCWPy82fX7++Di6AfwUqYrAti10+7eEthFLKlLUAAFznHeLrCIMGZI9uZphZQF93XTfd1gW9
Kk3vB9pOBwGpQkVIuLGdgohWQxn6ZAir3JU1uTSp5P8j33ILrBBGSKxy93dn0huR9fvLo35+Y/u6
jVMA3BJBoHXjWUg85N984zEof3vZynJcmlTtCM/gMYHCYW/HNGvuBvBnhCm8bZH188r/X/qAvl1d
C4E89wheoPahPfnoJYl7G8zGSuHofAz3dZBB3gMQb5qWF0+eC4mOKY3rmt3bRYUPIWhBpWNNYHJh
knXAAXxhcCKxzo07QIOjbJD9xh/XfPqWGtf2ruvnYA2B5hpPudyMbRfOoENctYJ0kMEAIHtLbUfE
fVd99835G02dbzkL7mep1pTqF1apzoZNAq8LrFq6sSD+/Ei9Jt3KHuVQi0LFqSucdiU2/70e/3sM
+TqQAZRfk6Up9WKjm3A1cMpi1yfQYu/b1NtNjuF0YdU241HhNbtzy1buPJL3B6NBzawxC6hFZZBy
uzywS3Om7Xo6FXPF/YDAWlEFKLugHvzO8tFbKzEsbB3drwkVfM7aUzz3YPqF6oWTuzfDqoH10sbR
dv5ceqoDH3WMoRG1D9RrSpNt2kIryP/w8l+XR2hpWWibvzDnbIb4uBM3MBB3mxvmVgfbAtlIrFmx
LMyBjnsoQbeE2l7qxhlPgijJWR7Shq9Igy5UMH0d8zClraeSAVvHJMUAwR4v/ZoOvAOJbTRAtZyL
PqxSOd/OgclR5eTdzoQc534ejeZZ2pJ0IYQiWJSUc7tyD1vqrxYner8zhZQuzMJc/3aUxtehdlci
6VLTp0n8dH1Qjgvl2aKz47L1kjvejik0LNNs5QReav20yD+1bjBQXXuCKz08O9VBZC7dCVa7j5cX
2sJW+Qc+4NMCrDEs5tSlcDTgYWK8OMPKMlhYxbrbDx+KfGA0g/OYKMGZTUOLBVvgm4prP6Bd3kcx
zjX0u5w4bZ9T8zaXFdhjyLa6a/KqS8Oj7fXJo0MFuTgnLnP/RlYO/DJz592qrTVHqfPZPl8HEjTU
cYXVBQ5cVxoVmlX/bjglVLPyuBmNHrzb1AW30tldNds6sGDKbNvmDF/LAxfKiom77VLQwZAPWkmO
Lcy4Xvf24IyRe0AWw3mggA+JrLc2aXoU1qfHYAK17LpuaHuZFWVeDwl1Yud0Lapz/9Hh4y1RaqUX
C7Oul785BGoDn6AXIFiGWTmENK9DEPJX/v7CjtbdlEqZwdilGnicF/1br4Znb2RrKOyFzLWvuykN
IJ8JF+nweHLHE60RKtg5e6WpkYa4FEBvHf4qBdhitd/+kCq/N7Ppe5mzNXXapaHTjnarzDwCgTM8
pZB9+GaOaXE0YA63tYAzXRm+pTWmbXpoWUyT0+FinzfqyStxKlp9c8jckUa11b5dXmJLc6RtfC7K
uiYzjsdCslvLTm6Fm3253PTC/YFqZ3vW9UkP30gLmgavXN5PvheZ5IONMpL9SuBdiCp6hZx7ys25
TPD2sYcnqG5GLah7o6ge6gLVJgfeY01y3TtIr46bM7cBJi6auLDaEdYyWboxIGu3I0Vz3QGoV8cF
BaG9L0YaB/7PynuR7orsz8I60ivjXQKWaw1Kx+l0+lmArHufwLIrmv0u3/lFtWZMsbAj9BK253RB
Nrf4+wbeoaS4S6QFvPXXy2tpaaJPy/fT5QAyzaKfuKSx673Q8ZYBYarmMXQZdFnqJzNfS+38zRmf
eT642r5O875kWQK9dDGhbs162C4zkJ6epTTNA4FxYLo1qxPsWnmuiLK2L0tIMrbpWrp3YT+62qav
3JHNMxuHGGIO36ep/OGtuuUsrQNtq/tulUtiYQwValKquzeTr177tR386PIcLf11bb9D3rLIygnt
D9DyqXgT2ur35ZYXlpZeyRY28c2sKO3Y4lkVzShI7abataN6qNZkpRYWmF4IhWZJ43WKDTFxDqC2
R4R8YXb9bFpfuh6eY6rYXO7KwiToVU9nZJYgUKKNawMlCisJEU7CGlpHas0t+K8O3JklrJc7p7aZ
ytRBSG825AmA9ag69i/ezyBubvqt+0VFzrbYlk/Zo/9uPgV31hECBIfysfzOv1N7u2aGs7AadHnr
iieiyjpYZrkmf6684U5ARvjyGC41ffr9czCom2Sgg2nHWSZhnnQSB5i3l5v+64twbvC0/S8qYfKh
hTtgD1IrIKheA+xeMjyNRa5g+mBObuSBoAXhFDk/cCj4bPNekm+pTbsHRXGTzWo32cBU1zkadYls
WeZX340Z+bOgKLMpLBw2AIc2kB/pMMpdD+b7Q1XBEW0c2nIPiV0vcmXib6ysFCtH/CktfaZLOv5T
laqF1mkpYsvH24dMAdQtknzezg7I/1nj7GFo023txA42Qze9Xh7IhTnS0VItQUZJ+kBhycb63lfJ
bytzNpebXogGOsoDzdaVM2P6bVH/NO0EV+6mrr5Qoer95S8s/fnTlz8tMErZCH2r1I4dCwBLkLYe
0jxfGZiFW5GO7+DWbHWmwgKDzjAWVL6RRY+yqJzKjTytId9auX4tRRrtJJHQuB5H6C7EM8RRjNDB
YrTz93Qarwv3eoG9GaZhhkgkgnLqAIAKk7qxerpq/HUQdu0iQ+vmlh2njDtb3ip/j4NxLUAuDIwO
va4g/jfMNYXLPBueO+YdUgVK/5BPjzBf+HW5B0trVAsjKP+SpMJMx5NlQbaFBkAL0UpGVgIzycuf
WFqk2vxCbwphihoyHtzsxVNs17E1nObSGtVuClYL+Xhpz1Ncs7d5akOUPX2jBh7oLjPX8nJLI6Td
FpqBiwLKclaMdxQEcaymj8a+am+gT7ZGO1uYaF2H1TMyRwUNPpEa1Dv4zZjXG8LK+mDVXB2DuodD
zeW5WOiMLsnam20NYEnlxNXEvFfpiWTPoHV1hPposhLFl26mf0+sT0HJtatmKFVtxZk0k5Os7BBV
qTO+FcA/7NugCSIT9o03ReckNxMU0qLZ6KuVpOLSSJ5+//RtaO1lgsIwNM6N4KNwx3juIYBSWunX
rLZW3nILi07Xbc0tFPVsyIvHgefSfVcz4P27Id2MUlnb0Uu7N8s30j+XJ2wpfaALuSYmjNrboHXi
wZfuk0uH5jhbKvkK0bn+6OazerE6+q6CLouDUUFGuhQenOAhQug9lmmt1vIYSytHCxR+WSRGPvtt
7EKoxwwMpMR4lMvocjeXxlSLEQU84rrWGq24JB+GIaIRipQnTUxBfxC2BjQ93wWPaF1IPChndYyp
uIJER1lMu7R/Sqb++XIXllrXupDPJTn5yc4xnYLDOA03hImNbZGVx/FS81qoY63DYPbje0cYe0VF
sw9glUKtn5f/+/kQ7REtxiVz15hGTr2j7flfALS6txzrcLnpBat3Tw9u9WR1OcCYHKM+PSRFem+W
8p5kxt5ScEIegqeh7u4NC1qMrDWcfSeGlRE7HwsgFPf/WMCzpLN7r5jjWtbk3hjr4WYWngNnAGIf
ekiZrVW3Fvaop0c8R3izlSvlH3GzIHuGeHbTjQa/ScvqFSYgFdxQGhlKpeyDb1Q8rImPootLHdjA
SGAhrxxpLfjBlKLmNQyoAPRTt3WbbALexBCB3hUoNX6DI4cTcfw5aFqAccrsHHK87tRftYM9PSoy
xVgqB0PFJt00IyxFpldiBiH0p76WnbPSxYVN8E8wNGpI5PKTuVoveQjCLrysJmaFQIA+Xh7EpS9o
MaKWFsqgcEc8QmlzpnUUdD/tul65CS2tSC1EUD8oSJc1/tGp7z0aRLblhqbod+Uat2RhH+s6y6kL
K58kFf4xS9QDGYKbdtUz9nzewbO1EDH08If3hCfjubBRFx6GVB0LAV3UoFD8Jxy6zO82N8YjtWdY
bl6ejPOngvePypeRY+xz2z92Zhvl6jXoP4zul5f9acRKYWFhRnStL4tlPugBIxzdk55EDBoVG250
UW54RcQCNu0ud2RhXnTFL7eFrobjzzOcWJtvlPiRz5Ofl5v+q7f+76sZBZ3/hzkTsceuWqxY02im
zSimKZqhBQrD8/FP4YGsZmS9Gfl4ZUH4D9J9Ah4vj3COn49ua4x3U9e+QXFruukhHfguAmaGCtLQ
0WjOYls1uLd1Mgu2gyjMA0SWod9TeclasW1pXLRF5RAxuV4q6bFOk1s6Tb9S3q/hqhfa1uGung//
4TFN7Njw22HHIOG6odh8K5fAhTihW7D1tTNxe8ROk+P4ZEwsdvLg4OVgPVye1qX2T736dJGF/qvy
vWmc4/YU38Be2UJ1ejeP1qrj+dLS1yJd3whkbItKxbVqjO/VkP5WyCR9NYjlhbhwio9aqWpPC/8O
SxcCw1Wb30JgCbmmzgzeeesbSHB6ZtR3ZfGFAe71nZWgD/SEjXeSsu5HTX3nJvAVtFisMY26jpDQ
5uUvh9X5Fto1ZTQUAiVopaxXW5RFBIN09SFwbdoXfjA+ul3abDsrm2/o6Ba7dpJe1AQQPEaBg8cQ
U/+ZtFaxdzmrDyzI/SKcFPLRarShV9x0aNqGnMAcBj6kQ536mAby0ZW1+aXq1BwqUuY/4D+nIPwD
0do7lygQWGwYil05g/b/Z5BXXWorr61j4T9N8JkSNVBW2bU7R7sOwt+hZRXU4GPSCEiLNp1KjkTM
3fPl5bcAVfd0NDc0SS2TIIEV2+x2DKqNh0JG2kI0r3kqpLnpoSWVy/ZGOtCSsRAzinIE1/AriPLb
HBfUuhv3Ct5wOOwOqdtuVeDcJ0axL2b5MOHUo6u866Vtfjo7Pm2UzG0snyrpgTCICrqi843RliuX
gYUtoiuvNX2QCSZhoG0OX5GWCgfxkuYfwnq5PMgLe1zHhg/MAT82TWFJNpLsTjjgmDHXLo5wEVxl
lyx9Q4sjKRMjhGA671gUBzk/lnB5ICsnz8LprKPADe6DNZH03jGdu5DJn8DRQlW7B9D8O2qzm+vG
SNtFjmkKyIWb9Hhyb/SG8rUbrT0ytleVMj0dCz4MtGs8KPvGqWVF1lx9zMK8CoSEt+X/FyY8mGjQ
QB4cfIg0TM0fGf92eUjOjzvVUd2lY7LOapSIa0gwl1l1EHDRM4OvZp9vkM27qoxMA+31VEC11eFQ
7Y4pcgp0QF7B+GIn40pwtP5KTv17baG6fhyiFygLfjfCfl6oqIHk90EimWdB6t46ZRfycQg2DvyZ
xghoRNgCAvZxKMei+R44cxqT7GaeZnvfwkDuphty+wvEp0oaCYInyKlsYYaSGcmJnpw37i4jSAOH
tOyLJgy4g/pGLoN8L+3Gf2dm902mBf84WcbDTqAG9g0OnpvAN+QOB5H/QGlrsZA6QMzBdhBXuMBl
VQT2Y9lvFIOd3C3s63vY4cIoYCsM4j4ViUM3NqqMAAia5W3v5lkMJEYOE0XubdvWkR8nJfMfY5pW
e8/t8u1IVY4TsLBhSdlNT55luCjuMZY/B6AFZo/KSoA89Ooqm0PhJtXJLJnC/i519yRhyZPsVX+T
S4sdIePi7QyWThtWVByWBCXfNZkLVfvOtiIxDuJg5XCTIxmME4o6ByOsdHqYgVTC2deD4fGQcMDQ
QFKBBFAkJetvh7qCj4Z0a2dTE6OOE2L3zwpZr0gMoy+PsJWgB8NV3psRBP4Wjs7qayFstQ346N97
kIZ+qnla7ZzEg1w8gQ55CItvOMKPU+N8yQeLPhdQDr9zxgzgC/zvQ+GPsAKxZ9jjeKqnMKoEZuln
CS8GgLDmekB1O79LRVBsO9lXyOvnfDdw13sA2KY/VCNzwibPmQ+tOZvHbO6mLWbbuIXKrE22sEzO
4W7iFXdTltV/RNnX2aHu4HERWilXEKbxaH0oJ+i52lNpf2n9NrfCMuibMXTSPoERiSJgc6uqA6WC
9ZGBd/1bKzswuSzHFCHvuVnfGXZA6LasKzjzqjYdQU7OjR1XRrpruetHgxobWDfIKSa+knuracet
BSPLJ9C03F9wrDFBcmZQNhgpakkRROCzly5VrA5b6ZPHJughDYdUgyHCcp7l0wxHwq2soWiUVN1G
YJVCaOfJcNz0ngSG82tsRfu1HCxYZ5R185qz7LkAfW9vt4q7NxQku2Ptp1OUzPMQ9UnVH4pavsG7
doY5J7r9wAw4A0TGTM0hajtG3NvEzGhUwHUkA9ULpdSVdML5c4sG2u10EHbn1KT1j4LzKoJs+R6q
Yy8ZXMlXItDSB7SDRTqejcHordivxQ+7kXgXJSocKn64HKXP3x1ooF3QVFvawskM99gksE1F/hus
Xl66MMj05MFnKbu5/J3z9x8aaMdMBX5Pm8wyh+ecSH4Wtm1UMPj17JV5WGheJyVkpuW3U2bVcesU
9nYKcn5TiMG+6nSn/xAROG0IlZ4Lua8iSnD/sa17aqwVnhamWFc7BKLSnyBq6SAiImHRdKFoHxrn
7fK4LzWuPbvnpi2l7UMNm5gQaVNFw/7Al8jcjIBwf1z+xPmUC9WpCIQnyKiYeAPa7ixjYaVBmKdQ
z+VWAEtczDTQXYMKvaDqVtIh5yvw1NM6RXO3TnzXQz1omMR+JMW+BY2eNlXUc4dvLMPrdimsTxhZ
I6Uu9FGnYqEoPgFO3c1xryA7Cj28b5D8Q9C20kMBF4NOJvuSXofCozota+xwu7PdEfm34J4moHOo
PHQgDqG65xJqnk63Rq9f2DU6SatKiZvOqkWekgfzsRYMVlb1NPy4vC6Wlt7pq5+ePEEwmI7IqHG0
ejyGLTh6B1b/q3HXqqoLocvXYq/wioGhJIdLcSmbV9eW6qlvauPGRX4DXoKpsXLFXKgUUp0WglMd
GfLezQCW89meoG647TyPRCiuZVjrwOW+BLkXoLrL531VM6ipw1fr6+VRXJgjXw/QUzADCSjYcQ5+
NBKD+Pf0v9z2wj7664P3aYZgcOdU3VTi8sD8Gq7w8wDnuO433LWi0WdHG1fbXNp38Ln6c/mDC0tC
J4/UKRdsgkPuEZCt5mBReTACXH7h6rfGV1r6gvYeoJxCtNTPYZ6T4WKJjCk/qdnUzlUMf6qrZUIL
UIFAjhGbzP7bYNAdDAFuRZ88EV+svPWWenD6/dOk5BNghfNETsNPbq182oOWtHXdeSV2LqwnnbiB
7EaW0Q4eBp03bGEb8067YKWqvfTPtQ0JPyA4Fo0QOuf2rermiPojJOaubFy7CDlBAikn3/SPTeNs
paLvpE12ZKrW8mALRDcY2/x/3H27h/1chg9MJLMjFMvyh75pnY3DrBFWi7X5AAduvkVaEO5WY9Nt
eF/BdKc2uwMUhefNTCdzc9020S5L2cittj3NkUemLUwf3TBJ1f3AbXrdB3Q+R9Wf0vEN8SB+gbMF
ipQsAhnpuTfX8s4LkUXnc0gBzybaZ/6xdtIiFBbMlQZp3wOHtKsd+1HVHix5uHriPPh9ecyWojTV
MmzCho1jP+OTE/yeoMzUb5ua7NKW/sodPMZmkr8K4FHrLHueaiNYGUkHq+NMfkCnfFDRKaMlKT02
A3XDlMrpJodn5fZypxZyKDrjIxgo1j3v67hBrTY30lfq2N8g+r+vApi596a5VsJaOEt19kdPrJqU
Y4kblcs+mMm+B6p6yIUd+wZZywWf/YbzjzKGl+R9VvYe7lCO2rjzG8wEwy4vDxVZq6Wc38P4hHYx
hJRUUTontX9jhl98YIzJQRZ1+0zbQNxDc7EDqcGwjrCQJID4UPN54rMNYW7bfDUNXn4Rk8lX4uzZ
qcNf0cI4fAe7fq4IXErwUHWdDl5QqK13MoTJ6J1/nUcwPnNal59OC5DHm8Dg0jomLbhGbUG3lAwv
TMk3DhDOyiN0aea0wI68jZtODrQAB5Ep1IINGjzksnP3UDqrNgM1IOh8ecGfPULQHS3KExO62pVq
zNgoOgFBwHGD/MU7AGArz92l9rUg3/deb7emZR2h5QbXPl+x35zDEDDhXfXrchfORgR0QQveAxtq
JQQnx65uf3d+FjdIel5u+nyMc/5Ryui5IQajqdhRKvdP2xg7R5bRbJsRrIMfvIE9WrUfj8X4B6nX
p8vfPD/3vp5gbYy5FKmh5njAw8cWU+T7Dz1pti3kSC5/4fxO8fUUq8tLCKVZRXCUntow4UaAroU2
RZ4zCOF/t7v8lfMz/4+YBl7vtcmzyTriNLgxEg5J9dR4g4/sGl3DPq3Rf44CTI624yfitlMl3S7G
U8e0NmmDhBj0avlLytK5wXFnOOFABCTTOGnhZFzw9EGkFvkymWNTIGfawU/Qbd1jDfOnOGDcfQoo
dbtwmgv+3fNE8ZAErMwjqmDZyb0gi4VqkqvQnfj7eiQRHjxp4bYAI0kIX/dgJCep9TznoDGWprm/
PAvnNwcwKv8PVww1OtkPENj2SzHcq9ShMMvN1w7jpTnWokeZD8SgMyzRUlEdQMp69vz0Lq3Iylb4
i4M4N8Na9OimPDNs2OQee6c2D21ZpZsMrgI7i3sfVpdkO6NorB0iVw1yaUluUt44B2diBjy029+F
k7FNEhQ5LCfG7tENGvJcwz5zJTgsDa0Wd6xEWK6pBhPi94ANpsOmMunK3lloWs+uQbTScqk52sdA
UfGQFVYO17Y8Wzkpl1rXnmw+0uoymLImnmCHfTMAvHPv2y37cnnFLawJPbtWDJPjtK7CFYolD0NO
f8uqORipfLzc/EJ41LU+DFhrjpza5nEazTiB20TwWhvFA12r7S79fS2oWEDV4qkykyOErMoftIb1
aQ8cDDSFS+cqKwvnH4mPjsNesppkH2f5DRjLj6Z1C9+G/WDnm8uDtBDh9UxNgntfhqrXdEwUlAjo
kwfqKl5aEUlRsR/HldiyNBXa7hf9zAsDtJtjJlCxMRsQsUYJj9NyPIKK9na5K0uLVQsBbkZmU7Kp
B2J7/NKTfg+zi5frmtY28Ij6Gm4+Qh0rSva2W8QNrVc28MIE6HkX7s9piuQb7NCTYtMX7i/aI+ED
L9M/laJlJBx/pQ9Lh6Au4KHgMFqNWQJAxvfh27Sjx910I/ZWzGQ4/KTPzhN9SL6Ytyy2D0/lXfqS
/bxq8PTEjKN80wT2u47noTnhgqKerHHYFqZczzabjsMmp+1FzJLmtZDuO4TEttf9a21325PfDDOZ
eDw37v1Ms68FjpjwctunNs4cVnqixyC9cKpMnQw+3HoL4MBHOTc7EBumlT+/sN90lY68M1M/Nyp5
dIeS3ueMzF/NolAbrmbylii65ga19B1tXzPUYhued21MB/8YlDDPVQ38M8iuyMVKWm9prLRdPffT
nOVzDriWKiOnql470jz7HV+TIz9bPnD+Ueswi7qADUY3HetmjKmXZGHJ2udqch59GPnmRY5sEti+
KzO/dE/R0zvBFHglfL9wy3LGb4DvQGz7w5X5LmPzfVtNGwMyXTjJj7JP24jCR2HyQcM0xnAwUcYm
MuyyIoJDz0r0WdhAejKIS1StE2OCU21e3nQIbrxUK00vTJye9ElkmYiW4caX9PSOu9UXMzG2QNat
gGOWmj8tyU+v68RJJCAHs4j5wAF7sMiLqmaUSau12sLC2tYTPIVXVsQzKoG1XYR+qg4BYTsrTUNo
Va4cvkt9OM3Kpz6kskgs3lbwtGmzH9wM4pbMD6Ppr8muL82udqV3pAFjJcdoYlWrHSyFAJ7k0eUQ
tvTepdrWtwfosxRmJ2Iv6f54dR9XgfGSENJFAPpu20E9kgScQ27tnBqQmctfXRowLRjA3gq+B9yE
ZAHeo56V3Kq+OphUrfA9lsZLO+aNrDMAlmUlmFLNfgg8KEd0IMhf9d91AY8+a+vSUAO4ydMTV1lI
vV/euHJPP5vTdXxdsSMpCiRVKY7YopFpuVFlk/3EpcKMaDBbv3pnSB9MSeULacdgYwButLLHz/NW
8OHTrebTCq5TkTW52TV/Rc3K7iEb7uEJf2vnkIAzrR1x5vusKY81cgVD/ZBJtjJTC1FbF/pQhjWU
XDYttCP6PExZ2LTRXI7bCintZg6TXN5cnrWF65ku9ZF5EKNOZ17H/eSZL4lXJ5vRNcgvjqrjcYYJ
XIQdvMaAWVh/OkPCLvpyEn4q4zSZw76oInMNS7LQss6DsAQrFeBDMs6lDFn9TI1raj8wftReiLVf
IIsLBBeyggL46Hw3i/oOpPKV4V/Y8O6pP5/W11QODXJmXhPzGtBcBF+aDKHZXuUujOWrBUhBcWcx
BJpv2ufcqaMEmUfr2tuRLnAimqbC8w1nvdUWLrRtPfPgZhX9gHd1vrHnKr1ykLSoWNomtacKoVja
AQwheeiKDOYgbIWosLB2XC0qmsyxYZAE+l3jZXfmgJdDPT5f3l0LTetqJyTpKC7MpIoDJNxGXr9D
MHKlVhtghZy5Y+sqJ0VmTTQtT0dFJulOzv7GtGHFSWbrNpmNx3b0jP00ByAQev5VqsCOryueuGzE
cZGdPOpKg4Sgv3z0WQ4DxZGs6YEsXEp0wRNAXlFqnFogdyEw3bT1rvTuTlwzeClfd8TqYiZBJaoR
dH4Zt+XBlQ44TIfCXmt8IZrqVg5Olc5ytPoKtasmnHqYWkJZyHGMKO9euF+vTP3SqtJ3dTn6oJQE
FXQhLSBzyht/1ffxL+f03LLSrj1GRiZz4Hi6BY4YNsKCk0CQQuw4CKw0gbqNRUKW99Od13rkAC89
tpvgLPzWBt0AazEJkTa7UmEOZGQIoWT7469Om5C0CSUo/E8QZCLvATi/j4qXw63ABQuWWBWH5h6I
Mm1WiG0t8b6S4wQFMOisvCAZ3a/k4xYOVV3mAkbfXo73EF7TRanCNAHE1O0jkIbfvR5yVAVoPcjS
/7i89Rciuy58kfIRm2WeqzhrQMFksPgdDq3vby63vrDQdOELYG2dumIpxEotMJK7uLVlCNzuJinv
mvoqZKPj62ozlp+1E8cVKFbNzyHdVd6V20RXlDEtJ6ngmIqG3ZCYf9xAhE1fhnZzgH7E5QFa2CO6
skwSQJxnlhkuBAGqeUJBIroq10qFS6N/mvNPp3Y2V1YzWeAXdIKoUE55HlrZxMNeQsiMOc5dwbPn
y/1Y+tSpf58+lcusHXpCIOhMbNQrAAfHKi2qAO9lAbTzmrzxwmrV6ZdZR2AKU5rQzBqaQ22yFyir
bFIFsPflbixNhxayJGCsQVU0PB6K7t3wqp1rrpHYl5rWIlYDU0xn6LiI89L+NvRsZ5I1X5iFUSHa
xQNls7JzA2wAl4O2gASvuaeQXQM9/T/Ozqw5Tp3rwr+IKiEQglugB3d7jmM7uaHiDAIEAiEhhl//
LZ+rfP2m3VW+zanTmEHS1tZazxq74sLW5tyff1J9zD1rF1jJ2iOv410M3rC+uP0+89OnXIGectBw
AghPzBLs1oTmYzR+/dT7PCUHIFdVJ0krpmM8dGMG/pX6Gie6vlCRnakCTmkB9WA7fzVyOsJik4Zd
txnhqgVFK+1gp/jcDbxf+q9xJecGWj34LY7SBdsOpI6UtbB5fO7HT+YHg6zHdalke5z7uyBBjyv0
P/nL76/6rz97rNrE6rLCEsbH3yAqsTkNeAlp5sd/+JkP/j8H9V8/D5Mg0jxJjGmAdfoGZh/5VBhZ
HF0fyf3nLnEyXP0kUZa5xB7LavpKnMwnDLNUKeQ0fHyBc1/9yaCF8Qh8Nx9NDhDvr0twoeLO/fr4
p/85GbPoNFBV2onHnUr6YxDJLvNrvvykMfzGXrj436tCuRuJtLCXjy/m/yf/+59aDJc7eVS1Jtxv
x0kcS+M1b3wSQ7VHLnnAsgmUkPGqboo6Q7XUe/BYh+HXIGrNi9d77CoWc3XNKr99pN376iTA2P0S
Jq0JsFq5al/31fQGQ3D9EmjU82klADeKnVHXftmGmxCwEZpb5BY/gHkP6w5Wgxss2ADyjv04Thvk
ysoGSW/PVfMTp9DXhqwAskt/fe2LGvIwxofvsYbTMajm/qe/ejDDwqlUwAC21MOz6GSyrwljG7OU
7homE9NBP0/MT3i6LaivpciGCP0VrgmgJ7OM0ygw8ZYswn+hoSlznRiXRrQqj5Ms/d3szdMMsbr2
XhgW/S0dHUk5B2Km9Nhj0cIoBitwswfKQE1XrPSUD3C1s9t1aH4pgGnSSXjeTVWioF5F3GaKVuAc
JHbc1PP8zUwFkrTgws89xzj+KaZb2Eb7p7WNWiCLXR884pEiH1EBtR2UfHiYlj2q9ADddiYWmQU9
D38NXf27jP4LSuw5zVnfCpKuEYPbVwyyqlMSsWflTLfFejMcEBo2wc8+wBkNs/HwlUDuBxJnC7w6
8rMDEaSdATm8QP8grUI7Z83ExhaHjizcoIVT3qlVQlotieHXQ+9c6hYkH/GyXlp02TW84mQ21baP
J0Vx/2L+EU9rNIC1HBd7AFHaw/vB+z6cClJDw1iY/ZjU7ddwbfkLG52GCiEqqlRTEV810g/3wRKz
KYVPsBVpCAbngxe4ROTNapafAhPuoY+TctewrvwGUAbSw8plgd6bTmIuM114EKiNzBs3vVzitPNJ
+xTysiep5y3dzcAlyM9tLDZoBjYZMY3LbaLZG4zT9WaOhVvTgYfxVb0KeONg0mqybqrW+zhpFzCo
qLkN4c6762hNH+ug9vaDjSq9KR3CeIHUE6XL26az/i2TorFZHRD65eOR/M9ZFeP4ZEZiroG+USXm
6K3IjtePY+Tfxmz3uR8/qR+Ejxgd62l7VGb8Tvr2NwVTwKvZ48c//1+j6x+T0Glbt2hnu3Qhb46i
xjPT4Lq9qc6F6UhpeaBQm903ddnl0+DbIuOsd8lWQGv4Rhm0RKk3JKRKA0/TP2UoxFPjVN2nI7RJ
Xd7wCLVs3Hbic8Td6LRNXM5t3JAuNkfJjMs62bnM6+YLFcM/d48sOm0Fu86ssUAS7lEAU5QqXRyn
qr0r1/GpYckOoF8gAeGO/fix/7MCwsVOypPALWNfjas51hHwJGgkxHpflbd2Ihfu5sw3edr3XcCg
aSDwGg8FTza6EHpTD5AtK6zFn7uDk0qljlUVLVab4zLw+ABqX68zreroK49U9wdzs/zcADjtcc4e
Fx6vSmh4KJ5VFMY/Cl7fdkmRf3wj557UySosh9JG2Dra4+BTdNQaHF/+8gNx4T38s1rBiz6ZGywS
+5B02yF6kkqWFqt9NaP8zNEyfvtkauDDylU5hvpYLvZLWECVLMKMOPfw8YM5842eNjeHJUm8hST+
wchlzCQWpIwtCmVGf+PoRUjNuaucNOCr2LQY01N37NboihP6ICpx3zrzW9JPHYuBKfZe7v1V9c6I
9AmiEMpfwafheolFdbfO4lKz4My8cdrSZF5owzoGFrCsWOb465g0m3AM0045nFmW2/fZ5OMXcuZL
PW1trmAPJ0sfrwCeFzkso8BkZuMlCvB/mLJ/LASnvc12ta2de7QIwl2xq/bzl+5g76Ybf1/nXsYz
l60Z3S7X0bbZDwd9R/ZqN+6hCb8wI567ueD/vyRWNYxzgo/ZePe6/tXXM3gxFxqq576xkyHuUJug
cTDqI6nGJ9GOVe7PxaN2ZBPx5BJ87sxIP+0+MkrCjumGHFtEjAwQTFdMXfj7z31iJwNdSV1Ui2DJ
oWRtzsQbnG5ob86pDb/NyLUMvfZzL+G07QjSSOv1Meyha5IcEP/VpJEyT8UqfnzqCz7tOBaFAfUi
gU8jIncR5NiLAYzi4nnVmU/otO0oA9OTFiwTHLaJLMHFMu30145/qpXDotOeI6rzJYgRwQEO7nyA
3G0Dafz9xw/mzBd6GleuW6faSE7q6MRbX0XHgugsWZ9mNP8/vsB/ALx/DO9TmPUyR87Fvnw/aumf
HNpGKVY+duNTXvz2cXz1NAxF8+AXRZItY6JhS/PIxtRgdSx1JO90WA9H5D/r607hXL7r5nhJg1KJ
3TpGTqeTJ1luPfXiBeQSoOAMODM6bVfEtFnrQnTk2ChfZcwhfiz14AkHVNGbqiJNAgcG+3u0+0Di
5UtYBrLK+rGic2r6criwhJ97dP8JEv9aPyxnRclGQyHEbR9sS6brksrgugMsbEO5Xro0iGm9HwJv
PZSCuW2lh9/hhKC8OCRejiTXEaTDsUZqnSJUp9EYtJm0LtjXQMneMGx2vyeGDjegIX5KeItv9WQ6
hQx2aJWBeYcN5ilZZ3Q3ly2CE64tvdSrOvfNnsyqSx1UhSYonLpVAFAW/aFxgPxW8ZV6+pPzxUn1
JOswIp0BzFi/I0CivrlSa7BpxdBeKP7OzKyn2Fe0HqqFzNZCc0u/eBpHYt4avxJPs9x54nFp1rwk
5JLF98zVThu2MWtCv4Do+tDV7IcR02GFZopP/ZTboL2W735lM/ALdfOZ9ei0hatJDPprb+xxtsVT
FNubsEUu0cezyZmZ9rSBK31CTVHVEK8NHUlxivSLFmDHzUtx4QLvpdk/Ziv6/s39NeRIHKKjxQd6
kMWLbu/LyL9KYGyBZGuLsMMLFzn3hN7v7q+L1GtfWEA94OkAd8df6YHLS5bRc3//+yX/+mkJpJAO
eoAr6iQSiJtKkj3pRPEC42q3nWcos0ZLyp8fv40zA/G/eeuvi3Xou4FNgY+41ADqQD8xIlWrE8+2
//7xBc697pP6w4MqFn0+pOR1c7hfBX3tuX1LInNJhntmXJyqexhS0j2uDTlUcETnDauQaSdks6n9
vt036PFmoohl1k7zJTDKmVd/KvsRfdAirm0iB73IjSnKbwEPLsxZ/rnfPtluqJgM1rjRP6jWIdJR
PVE7b3CkKA8xIn0OII2WWVyz+kqXkd0L2jcvXTTVGcbFmHrBNGxgxrsk2D3z6k7ZqJ5EpmQ4Cv+A
Nt8v2lR3oytENq+f8l+w6JQCOoHR1QEyxg++9TM1wA7rpUGCfUlzremlSKlzN3Eymhrd9148luQ4
1VHqh1cm/EWiC0q8c799slCuK5f9SPGAxrIfNuHiilTFOByNg+HSZHZmfP4nPvxrfAKG5UVM4tX3
1M/C5pejV/CT5Gb59fHwPPfBnayS8AxQ50qzHlq4Wg9WtiZtrE0urCPn/vqTwU8TIK38OYkODQ23
JknSoqCAHydZ6V9qkpx5B6eg2sYg+TmQXnAoas97jtmgstnOxdVYsmD/8TM6cxenNM9OLDi1K9n8
ToGM2xKhUTsmdMYvCf3+G1D/WLHIyagv6NSoUSNavlyrqoJrNlCPtQdavYygv9waFeu3DmY0JGqG
TQjWU+wimnZDAW1+N0zdcyc5/V0YwMNXUg5/uJJoy/fwnF9gzZx7yO9P5q+vEPBZNkPRFx4gWivR
3xy/glh9VZefy/qJTl3pqmqUnPR7WodTj4EZ4JOq1E3A/efPvcGTSQA2itEjIGweVX+naroDDjDT
SEOKAcX53BVOpgI1hCbmVYQYiUa+rgDyZFWXbGfokNMF+Lztx1f5t4UC5saTunm1Y1H0lMIubIeD
a7xcabZjxYBzpr0K2rtivKLj9yAiWTgsmwXJT1Z+hy/3BbjZVAffPUI/10A8ZX/WIYspWB3wjkhf
fgNgItggh2jIZByWF1oX5766k9kDBnKwJRYfjFzIqLnXYdfZbZP4wg38u3Bg/wMCrTiMs1EYHBgQ
1NHvQgZpBQ95FKVz9zaUF768f98DO/WpN6jl+mZKcOJc21llFhkX2zBKlM4nhNFdKEbfh+H/zh/s
1Kruy9AbumCZD2bYzgrug4QgNMal41pemMjP3cb7lf+aACgR/aRcOB0QW0gO9bqaXQxkxUbDQXTh
bZ97H++X/usSC6K+omCFbASA6j8+kizzqdTzgVjL2rRzbMpn2gwWJx7rpZOUc3d1Mi1YgfDKnsK/
ERYc/pxy/Vb5w4TttbrwjZ17MSezgpaLjMsIdxFVJrxfWcvvejA687oM3KZv9Ke8yowlJ9NCP9CI
9jUGI/ZU24l5wKjaT76WkwIBIYyAAcx9dUR7PWZfvF6nw4I5GqjP+F5Yt/l4Zvt3HcJOQYz9pKUp
tALndSiPpmdPCJW70L4689OnNvE1glAOfvj5sEz2GmCkQ1l1Dx//1e8L9D8G3imBEXv9KlJqRWXQ
vrT6ug2SFMFu/XqYvUtipDOf0KlRXFSsBm0CAYtDcmexqpPKbFwAroq4UN38283E2KlXvI/GsSEm
CA9AV2UNPBgAkMgxxU5zO5BV4OB92be6mXOtxmvYgS+8ljOD75TPONWGh0NdFoe2T94F6n1yYGxq
4V+Z5YXXc/bWTga4K2SpAdwMD3VC3ZeZDfNN2PF4Fy2sT8NIzJmMxiK3w8B1WiocR5Mg+vHxt/FP
ET4e68nYt7bBpWMeHAyb6ZoVVe823mCaTUSCcge4dbABoAZhIz5Vf3znXTJV//tz90/78Lz2kALB
/Oogm+FPWaElW8ifH9/Sv79F/7QFvyYTvgNsBA+hbw6ADF63xOStjV5kMl1YaP49ovzTPnzvg9NZ
DUV1GBMONcdzH49Xmu2L6fvcfUqCx/zTXryiWvalC6uDlvyKThMUKsX24yf0b9QTfvtkFUPbhlAf
eB1g6GkWRypHCsBuamne+9+QMIykiCfq2VTNPfDF48YL4bFEeMPHVz/3fk4+94U0cWyXWh5kuer9
oFa7b6Op3fZi7g5FpS7RDM99Yieftl4KEkfUCLA5p/suGQ+uVJdkhv/51/93TvVPG52LQ9eZQadz
qBHSlo+rDLDhknNOlsXmcnRhvCtmNwDPSBH+PizMS/2Z0t2IbcmWQo3yDinor2jvSsQ3w1iwEwi1
eBoBr7tdfGW+dZEdshl+xx1Oov+MNKEpm0v05KOYH7WyV1avpsiQ1ANMs5JN8KgTyE4zMdbNr4bb
6IrJCqdouq7WaW9NN28KUbZxKgONVow3hP4NYH2LgnTOt1Xem8r748lW/JGJ6+7BG4u3ni6G8MBr
McmdcRpQwiHxUzeRchO1Fshm47qND8vZNY5bwptmpL9pF7hH5qY4I1VTPLgex+jDQLvnQVd0k5RF
9Eprv/2K4xXAu8NKpV7i2l0Al+KLrrz6wVYM7kTjTbt3z3cMuZ0SWRgDET4r5D2G0n2rBClSHVOW
xgstLnyVOP4592Ge1CfcHzqJlxoAe+mXW4Q2LXc2Fv0evl+zptrUY5MSJtuffWz0sGd0cVdjsZJn
mgxAPydeoJEfYWzwzLin9l3Ye18DOpRfGgDX05nG9I55fgWTeF08C7VCXVgGNbs2gsor+OWL46hI
+cxYs3rZOHTxNYjhcE4O/iRf5lKvQeaVDd8NIvCbIyeq30CqUBokA1PEpoSgmeVGVUmHlGBgrRoJ
kJKSEYIlYT9rHlTPzVYPNMisx9R+YEWTIo9P7AuI0tJkroctomwrCO6actFpszCxdSqwexV55AqY
qWaPciPMBVMG4H0XKtRYQ4CvYGkOgPWwL3Tu1Q64cgP8eRGjkgnCn3NE+bFvR++FLkQOO+vb/idA
Zd4eWl39MylG/GKPwM3KaAMyf+jNmQWeOKXQHMAswKSX+4kp7vwi4hMEOB0fsqauyl9qokWSRmwe
qrRFFuiXTns6jc0s0lHYIV+AzIYJqCpTQ1mRNXheMOaH8fhrCiv/xyhGfMIM4TNPHvpvsPstv6d1
QAYKWv/scZwAIjQDgJlpD4btloPKuJFNg0ojSZY3M1QurXqE4OQUkoKfxSzcS1LPy/e4Lv0vCs3Q
x5B1alv4gr/O02ibnJNa5t0Cznk/NfPPqFpol/rKwhnWLZO+w9kjhJaiIdOGAL2Tw58hYckYp+Ru
lTrJGlV5GRkhiM3WmSBdroANKUNYGvHSsYl43nSC/KlEE31lgenyIViaK3+Zpx+N38fXSUOXZx+/
tPGXxP32qjLZdFHkEBklR2jZHP0aIEWEZgGbIHZFlM6z5Ul0xHsJH4FESHoIWZMlxAkOWzPYehXH
/q0ODv4gxRWePdv5iiaP2szRn3mBeQWixLJN6y5SPwFl9e5NQry3hozJvZfYFreqPfE9DGm7M0U4
mhTBeb4Pb4gB0WGcqh+9KQcoS/s4fGt8YqdtYo1/szjIQuGFqROek2JWMTpNdcB2FcNZqScD9JgH
Wrmrian40RYTw/8MDv+obP+UFG68XSzD59GKsN+F4VJlfsvHtORSp4IA4ZPZGHGGqW4K/GbBi41l
0CLLlg5f2iTm1+jbD/d1hNMBjLlI+pvEI3OTOuOZl1ba8Q9EaajR5rGvc7608XXoUbahvm6aVJF1
BV07XA6cY9BVYkKkjvK/1UapO+tat6dMTa+IgYBwrgnHe0RYaLA6+vbehFijicKSOftaoIW7FgCS
vPf7wFe/oS4JDlyHPg6Rg2g7j2a87Uk3X/URAir6d7vjVWOdv/Fp07916EemDe3co+MquLZe26a+
rB3CDFj8bUXE6rZaQnNbIkMhXeH7A9K1zBPr3pvGh2RE0pKPFAnkJIyJ3cm+krsQdDablWaGfz1w
U3LTD02R409mL474X/Q7aw1qb7ltkiDZeoNu8zFY65tElkJlZgrG28H23obU07hxHVgiiNoYCsRY
DBPYGpWb1EbVABcQ7GauYinpfuzL7g9p2/DFiH7dxx1rptS4mW5qquw7G40PaYlokK8mjtp9NCO1
I+UVsqeo1OvVuIztNU0c3XGm641NJp2zhpdXUIlPecRs+DI3k878qQRxqSxAoONJveaTaOKthhLg
EPNpvA7ChTwtDNLSSZLoW4MWhMbeJEKiSlPKXVwnahdGvuTbXqLPFpG4SqceBP9+6OdtMHr0efV6
fg+ofPgj4UAwb4XoQDkpEme+zbUfPSjm1/eeNmo3x654sX25vBTewrMB/Zq0iAxmzwARJOuUwHES
NmgAj4vYWkH6TeEbft/zrtyGZKleIwz7G2cLnhsIGq/XRJGDaMAMVKCj3pW8bbB4gH9GNXz0to3I
9aA9fos6ZRnSJJH+A8DkYm+5jW/jis9ptazDlaeQHb5O/NVqF/1Aiq2ZUjfEgLompScf4nGiM2yK
85BHyMyMctxamEszdeC9hsvD2vEQbzMYt9A/jxuriir3YuaehQvbRy3a6gEKUkhUkwAlAKpvks5W
4n24VtFbbarisZft8LNtuXapDiuzb/gCma8uvRs3DeKKtjhxi4IJwRYrVcO+WUMewa5HxLEKOZIa
u459D2nNjj4e31srZAVO8YQvKZg9zFPMv4pn1m6IIO02aoYE3z8XHYK6cSosEQ2c4RPqtlAxFb9m
KN7DPWrN8cEgM+260H30Q8BVum8Ql1LlILn6v+kwtE8O0vrbKDT6bhFe8B1QiPHFiyv5ZIqO9Zt5
XBDnCfyvv2EWip/UdgF55hV2gRCJBpn21uSlgaV5zStSTlNeadDrjAiSXd9IeVOwctrOk2BX0qH4
Ih58FUiuKXeMavt9brwQXRg1byhFicBEU2Z1hyAO0JNBWSSi3mDp1m8jlsjc2AXZOtxCkjWYrtxB
6xmlQaGLGx2C6eLVvv4VJ6u3tagpd6tFwprlGE9OQyrPfVLmEIXyr6Wa6nx2RZ+vC6lul3WG9A4R
R8elnl5ENI9vNtAEGsPG/fLdiky/0jAkzwUteZ0GbW7CEfOQj7wEL0UUL2wECq4DkRVI7P7eURXs
55K2Ml3hvrqeF6gNlqRV2RJiPhYI2kEsKk3upjYm265xAYq6uexTNSwoxdpxJQ9hHFUZWtR2I0tZ
/wkg4TqCHeduB17p22bxgmwFy7NIPQJWw5XsJTqAyRzHy21bGQDsWRX+8OZouAfKQG5JFTIo5QZ+
JZaweQqZcHsZFguqr8iV93U/D11qPME3lahpTvzZgxFThEmNdISxSVITcDwsFgwr4neScddVRf1Q
RatECAUoiV02aZ7c6F7OX6aIYuYNfGTsDdbbY7/GV6TotG1uQn/wM4FM6zW3bOpfXSgV4twM7zDu
nU7ulKWY+9igx4whrSxJZVeR7yNAyV8Lf/YzlwzdHQHGtsM+gXngwlWl7HEw4be72pq2S8e2JiJt
6Tq2W4QLYPcBod2+D8vMG6sMaynNVz+A2cfDdqVDI21HcENN5hxEhLlVTQdqAfi4b94w6+/dWoUP
fY8OT7ooC/OMQUrofRVX1QZmB/YgdJT8mHXS/J6LUuUl1j2cOKMJDztMsLyOJllE2lvsKRIoLjHV
ysGHh1a2QQtJ4cjucACK7jMj1fSq6in+MkICg8NrFjwKZAkFuYgM3Tjh4NNBEM5dAwTBDeL3JpUv
tXF3WKh8FE8TJ7dIM0rsZtJQSsXFkGwh4nD3MWhhv8ORqDaVfu//tkhouwWtsmNZY0bvOqBR+P5e
AgkjzDSJZxC5yK4HVvwQrFa+JKRUR/hB6lyW8Yx5WJaHWPcgCiTYrL2XxvTYoGpmexNOc5vyAvND
3gnfvwO6DBkrSZPAgOLFIoEVCvt6GlJTwgAEDSfWkMDbdUNNttMERWwqI7ZsqiEOv1p8JmifHRCW
CEKn9ZLX2OLzwEIsw+1Yt+P3RkdzRnwe7AYYQrKZ6uGnKAVRGxvLMh/7Aj0kZ9e3akXGB1ymU4dl
v/eSp8RJvqQhFIDfKs+LinTBfvdmkKy5sWypvzYqWjZwL9HHVQTNQaIHNeZr7SI0+wL4i9a6nH+z
Ag7NwMXdph9m5GyhQ4VuHPwua3OHxcnsiNchYmtJIrmpLReotj3/ASk98w5nu14MG7U3bzQvxgN1
3ByTBRz/kdFwx1eUHZVOCKTHpsjDeeHPkxuX+yaW5L4KQ3fVJJPIh7FiOXIf47v3qfNmXMAXn72+
ymeAya67himkqPmI7vKtxOtSPIh2CwonieE28iMJsWNmJSxYaziPfyrwR45Lq5APJvrl54BC+sDx
PewD0dNt1SQK+e79tPeTCMgjEydbbmqXYTvjrgrnRa+89MwXrRRFy1V67hqM2z7rAjFu5tliQHqm
0xQ9cGZHhOsSmLsDMBcPs+i6ew4D/u+hc9hUKIlcJDI5vW2iQGfFADFu7iGS4C2cEAS7cuB487AJ
VA4Fl/mqaoDkIKMlGpa5AYM0FOv8HALvhRjqKvmpxvh9nxj28rFmRN0yOP31dbW6eE+TtX+YEdUJ
85K1O72GqImaGMmju2IizZFMXuWnXjfCRKXNug+JE0tOZoEmh0a3YPADLBKgnexin5pn4Q1AUyyy
/O31bMkiGP5ulF+hfB8LVXqbGVTX310vwoewVcByIvvAR+08o6bItBza62IRsUjXqm2vcZN+nMGF
gKEJhCfH0IfiCMlbZQqf7XAFNY3KEPxl9q5uGOSOdqrTqamXw4LZ8CpAwAGOG2orbquCYn+BV9+l
kat16ve1lnmdNPqJ1KTKmV5AK+Q+/8EXqbIoICRFCqV6jFhFfw0JWx5tQ8S+G4Py6IaSb+HX82+T
wbwvup7dNrDnj7mBxa9Pe/zz89oRVMa8Ge+9VXjf0CcXv0Tn10/c86D34DwEgCnpJgeL4YpaAJNz
EIBTXHU6r4I26hHvxb03SwlyvPmiCpsarsgG0sQKH2wCKEvmQVGEXLpkXr/LyVQ0dXAMvkeZga1R
Bw6bG0tgF1SVBTvd6chufdqPV2juIgiu8lGPJF20mf2ivXLYaFUpjKELTcmASmydoApI4lbcaND3
3oI54JjApxaJ8ktgN7rCBl5MgZ8XBfePAYb6tuRmeUVGb7hTE58Q/DeW/GjHeM1F7DcBWhtBqzNZ
G3PXL5O5x3+W90HHTb+B6FaWqQyj/ke1BmEWNe8epSFsD4xKsYmswa6fzY07gsm07IE3BwOSjuwn
2gMB6OcmaLZ1MAz50PDuuqW22BQQ7eXFjO4M5N8Rug1QI29RoQDWOvk0/O1XrMkaRxViNxZ1D/cg
3a5TK1/bCZA0BL0lOxKJ5jlS2PLDoSreOrALNtZZvnHTtBx67DHnNGRhlZvY917XqWRZga5QXogZ
grgqbHB2TsLpd0i9fouDbzjPvaR7mXBmeXBeFc6g59fiqEfXbnDuHqN65stLDKw79m3Nor/V3WBf
x3r9IXxTkE2PRMicBERhQUe7Bl1BdiDjHF97UxOhpRQWWasqsh2TpHtTrTd16Msguy/l1NbPUWCX
DZ3aAVl6kUVoqJ5z7Ka73PUapaQwk8PoEN64W9k436pZYlIXKLfmaVV4iF13GH3efdHLLL+NaDJ2
qVtHgcl7JfkQ2fXYBz07Ki5pVtO5/kZmPm/nzgwv4RovR4FA0Wvs7Pt7ePS67x4OUV9WxqO9TSS9
9r0SjZ7INzgL8ybAGo2Iq03iyKjTlfD6/r27cfTAEseHFErUKdz1VTaDprBbYPn9wnoqvoTgpubw
Cq5XSi+AZmPvt9O2RYhft8o8mGl1V0x9kU0umu+sGrHg9BPZDoluboNRgyI4R0mHzNbafA+Wqbl7
r/FyPyqCLl0T4v8yrI9vjFlJypYQm0WcQYEzA41gaVFn+bA+Yy/XUDw4rPy+qYedV3ckXxGrBQVj
0Wx5gAZaqjTpNrTqyi+8xArT92WfRbjDDJsYtYl57eeLhxSrTKmCQQNfuK2LimgTYwHaDtPoozg2
cWqHfroJGsrKjYxa8rWwEQqu/+PszJbkxLkt/EREiEGAboGcs7Jml+0bwi53ixkxCISe/qz0uanm
L5KIuuuucCSTtCXtvde3FEe5u80Eg+rZtDdTrNyDgbR06ElpwLBUGnXUjX1ywdCoQcgRZfVsZLzD
JnKkxpMFdvI9y9kUepklX2WaG7v8WttuSSm3wkrFDq7U8McmzKFgIEsojus8UT8r7IKRkIYcM8gT
7IQ12v4uE5b572ZnDn/Qvs+eK1UKJHp8fLlWVocElsR5kMUx7jh3uqyMEstAy7CAwukxT+v2ggkM
8QNruq0Jae3dlOT2AZaH47aCt8e+y0bjcD0RXsbJRGJouKI/86zGhkt2BnxSmnaqQ8t19c4RCd+Q
rjOQSCvYQ2/D9Cqg0CzD8cF03h3XHVuMNJe9jGnmbqraxTav66sHCsz2XUEMBtJ56/Gt1fUGctHY
MGHqtcDKx3UREWq2EQCy4jAUdvxIhzw9JQzvZmv7Ak/lWxXZT4Z2rGgsEfDkQKs7Nxu8jRjGZCdg
CIq6Dx2mKCfXDYMvxE+bFfbGcVgHSEUiujMQceYBFofQVWLr9j2DZ99dM8JCd4jt+KktuvTFHKW8
gxCc7Ac9JHi9VMN0G/zHLoiBRt7ZivkHl3JxYLC53PpIEQYlYuC5Yz0aJVTe/ka+ug/9zksCoUh9
nJR0dajKCk3XbqUcERQ4yYvdJMz21W5FA+ijlR1lDEVGiKxK/QNhvrkv9eAcCFpS4bGpgE9OC+dC
Gl3eI00Uv+WkF3cwKucRb3MrMqHwjxhIy1j5evqQ+DhX5eD2v7ljguN4ZWYwzyCO3vmObfwLf2+y
GQ1wEnelN+T/YE1LIQYhRbHPALEKS92ox54W/TdrhKsDiJ416I5jfTflnO9SJOe2Df5xFAtAoSYH
uWpKPXWJWfuL4SzwnHqdFyFOeQGDVefW97lx50+1ebYb+Ow0Dk/fjASCFuRynLNoHRpiWpVOVKg6
U1u02yWRl+eVHQGA7d/BoR4JQpdoskPWofA3RBnWu9P6ElGSCeeeDmhjfcgklRIVGuy2G9+OX+KG
D/eqUe1LPJQFPxT21LhbO+vp96zHqh3aTGocNse4eZd53z2kNm1JCJw35pNCzvyF8BHVKySnScDa
ODtaNhI0W18k9jfG0kHhUE2+xXrAgUgA8qbs/NklMfo4BWRrO0cbLjK0qdntDGXFG0Gwy4lKpx1h
RmM1yaZxFAkTWfpjQEzZhQpM1h/+OHTPqiiUCMomr35lioPBhKllP/qQGu177sUX2LWqY4xg+I9K
6vwnLYTCLrnqXuFe03kbBGT5I00czLaMDxZgBppHt+ucS0XiWU/KoCkS316VHWlpP5SmZ6HGkv9A
EYagiA9Si++K37ev9HkR35xrPCT699C2ZRiHMmHdXaanBLtzVTwwI5VPVjwWj8DqV4fSnfKzS0u2
0pOx8IBz/QUYFxTDM0Hxx4FzILRXcHSoEVQVmhg3FqsAZ4YV8lrN+vraPqu4Xu/iY+eV0cUmYmVx
tO3OckLsMrs/reoc6AGSfOOOzZ8RYu000BZ1TjFrsGoNOKw/S4+0z7ff80JFed5NaPq8MGSi+LFU
fn7He0PvGCqkK81FC+XHufdN2hIxtW7Nj8xTG0e/pExtOzSycnNlmHx++2TeS9j2Xj5kY8WPKv9J
oN+NSRd85cWQef/gYI4FUDv45Q4TvAQHRBprQpyF7hhzLpSRAKhMPoRyR69rtobj6gDu3Yc6h3Nc
guy36YlvDECXIst3qFh++8oDmX8lxB8GW+cXJY+pyo5xbLdvRKN6kte2szKWF760df1AH359pCaK
FA5JjgWIUyc99HTrEzbeO6jpoqSVwfv5a48xa4FIOrTZxFiRjhAzfUfetXybBj2+fO3Hrf8+xdRw
OtHUxT5dg3Zjjo37RKxSrhC0Pm+8MueSH4GdnV9KzAYuvqG1PWz1HR/XSM8LvezmnOPbmh6rydDX
R9/o3e++Gvwnkun8ty2HEbQrw/1m26rBVi4196Oss8AbUF9hOCVFaQadYTUU/UNtGenOVZl/8AzQ
G26/1YWgOlcKSeymrMSDMFwgAR4mbfqW9hkLaB4/U+WQkA9Dtrt9qYVXPJcIMSPpHRxo86OnE7Qi
uJApZ+iawcm/X1sDly4xC9q86doEjkjFsSuRqqht9ZsP7bvtdyuPsPQh//79w1TSrsNjgQzksa+w
CwKF6NpSxHyYPSrw+5/Q9p1EBvYiIQjRJBqpond5Qt+xPrQgF3HT39cjid/gIiAfErRbIRHquV+b
IHPlkA3lPTeakmMDgPxOUwVQ+q5M7KX3Oosgw6CLoh2RJ+38vAzQMDT+0r5Zveii+hKFjJp/e8c+
vFm0bipZToN76OrpHvZbx7ppVrTg17v8ZCmfy4VGwxI4cWD2ISsRZNNTTFfC9tLkmW25JI63CS86
2PzoYXy33MQ5NE3hPGbaRKI7gX/YESYh7Y/b82chjP9dsT68IUlttIEBFHuU6DsxhgvQCyX73bkr
Pc2fo9upORcN9eiYwsa8FcexwnJqSWZdWWGDv50q4u5Q30ntA9KJfAotHBuyPbq54hPQnqV1sFF0
kkFmZ+PKgFv4ZHNJRzqZBRj1dXGk2tpZvveA9M+KPm3ho82FS9d606S8rDpOg7mThvkU+8IOvUL/
oT4/gmvRrLR4LUwaMgtG1B7dHB2smI8+WoSnsz2kJ6de81tYGA3k+vcPo8EQ1SiLNsbmsMzQTlFB
3vUGSzh/l+qUncwB9LXN7XG39BzXv3+4Um/HuE4r+JHQE2/P1gC+nfE12Iv5P56YtSi7ihV4DGaD
ioJqR6/6b0UJq3jPPQBKthWF/JJbBEb4bH/SY31oyOgUR5JVqB522WusxvcqWbPM/vybkLnkRIA9
VXWsQVHFMiOGPCdgC1vkEx6qfCWUff4tyNzb3gZBK5MKMV5k6MOzXgepAzddez+fTw0yd0W0TGSr
uRyQ8BA2ztDNSPIx4DSzzmPa5089cvkZnE/IsLL5+HyWI6P235FVxRC7m/GQHCdPDXeaD+gfRQFz
+5VxS+b+haITtdtnmNONYYrAc9MHACXK0KvXDqRLtz/bkYoeU8Nv7fRYme0xkXRjMrly9FsaSbOV
RZkpijyIyMeRDgGtnC0FidDRNDKyr979TEjmeZYHeCT61lutLeS9i2s6KdVkRcmw8ARzgYmfukYB
+9z0yLX5r6vNXRHnLbCLKH1w2g5fWifIXGuCttCy8bwpPRL1q2/fxtUj5uc5DjJXmLApm/yBu+mx
R0+BnZMfPlDSJKtPtIWLa6//KbV3YOyf20N1YeLN1SY4HwD70Y6Igpn9DT2AXYRuknNijHcod/qR
ZnrNL2AhgPyPwARczCGWeGFx9zvpsBe3X2AlupKh+VytBqbEf+czJ9Yg7czC1xDyjyfkWRE/oAMF
tDwBMrNQ/d6A3dWX1lcy15LwIi1E5gmoImJxRsfSGGTKBfwlIyuDa+ldzeY3aG02Snk4N6t+l05T
5NAn0rtfvPvZDM8SWP6M6Lc/wMjbA121ZQ/wdVz58YXI5M/mdkzd3DYH3DlwuHcyl4dpWLNf+/Qb
O55j//cbS7AbB27a/ckHPxSUWxR9jcwJcXhGWTsLhlUazqdzAheavf3Rop1JTeBWJHTDOj403IkG
NPdo4IEy4/32xFt6mtlX6AW3Yt8yuhPgLuahFFO6HwfOtsQY6mNT2P0balk++o7Zmo3g0hVnnyaD
y0Efl2l/Gtvs3Jr+i7TTM6cECksOQy70C8BTso5uP96n48Dx5rInn/vTxLNmgK9gEoywO7HM19u/
vPB15qqnOmkntAaUPUjvRN4hSd6GMNMesOOB3HlISL71UZv4eftiC+9srn+CeigdpAcwkueCtaFj
WKi08ZBeG2IL2C25RcBQx/puKrTC3r7ip6sXXtz17x/2vDl83uDFZ/YnNDpWF6uYygcuOg2BAreg
cenzze3rfBpiHG+e+BsTbSi09gL51F27LtFzptH4skLK/xycgl+fxWOUNHGrNZUnuMKrkDkmmpgQ
Ec5ojRLA/hpguPd4lNwvLZT7mPvQ5Em9NWyriJrOHDf14Pevnl1nK2Hpc/4YbmgWPDzK/cqJAfbF
vmkK8jjdyUZt0Fo2BYpkP4TRvKA3fIsGog0j6AQbLb0GHVt607NwYlnW5KD1BPMuSUJiPwj16lcr
e52FaTZPHqZw/i5YkWCa1T9hrNf5K+N+YRTO04auU00Tqp/yZGBxQ30xcOvXgnghhLQrAWLhrczT
f5B8UsUcT54UGl2JofadkFHJVjIWn6fLHG+e8rNcMXWW58uTrqkKLewIQ9fEJspuIPMndBBbnYpu
w2pr+nXtsEb8s5wK9WOeHSYnG0ML/H6U4oXcoL3N2qUwg/99e+YtfLO/MIkPM1wSj9ogucPJHsK0
ot1w6X9tTs9zhBYmm0eNhh1dLTK4MXQbkEh+687df+3Or9/yw513PYF1igmHNWwgqruipN9RIl1z
yfocpoFPNosZWc67yeqxPsFByolqI+a/dHrtOGqa/BiXpdryGP6aE2QKUU0qyKFjMkFFpKewLh3j
QWWijbIKn5t0qjxB+2LdK15OKw+/MCXmaUJ0EzVoEssGWJuN8akU2a4CKzbq/b6Jkjhb+YQLq9s8
Y2i7Q98T0g4nL0HjHFzaoEY1C5Dd+d6TXzq74E3P9h6dRYhulQE+bHFsoQBZE7z+xSj+T74TPzzb
Yjj9ZLKsxw/LEITqQ/7ET8MLtHlRsU22cAGIxm19YMfuxTn7p3ZXhWsQsL9x/JMrz1OI0CwVsVIM
4LSzfe/v+gPdiu14h35/45LeiVO3LQ/8YTyDObOxTskx3rCXeiWZ8P9i2M+uft0+fJgYue9qBOEE
5PWkIXaowNrPGipfke3jZmib2Gwlrl89wC8t7iCgYtDn2gqtKtPQmT8MbkC25Q6WvPhD5Zwhw0zJ
xgBLrQrRsAnlYeY6+WUwrPI4AmECgYcLbv/YwAQxgMkeCwZPp2FHwGtXpbYfVYGej8JJdGQQiaZI
Cjwuj2uCNdgxD6Sh6p6X1vCtFsz6l5kxv0MLXPMdHRV1RH0U6VycDyLPAVCXMj5ckEpEHyAf7AC1
b++F9BxUMASxoERv1anoyypQ6CLcloSoDVS4NZSWUr3Ww4C8bXutNcDJ7Z1KCx2ok+Oicj8Jd+u1
+QQLrBJNmk7L39s67dD6NsJqAQ2RORqXGlFdBORXzyU8ANDGT23jV2y03tlqBhNn+ZJHU+9bXeBp
mfzxGGHIfDeQotZcXnI389DxRnmIXu3fQH2Yb3Zi8aCJE/3g5aa/0RWEe9qGyESZQ1ZFcTGNYWyY
JU7eEIDpWvRnw9GxQOtnYex8MnRPE5nQtJE7/T2U3FByUF0lOxhj2N+NRsQoNFsY0xAXn9omySMP
6oxADVP11lZtvK1reJL6TuGevCJHyUsZ7FAosLgHVqGHvAMWbTOhPdVGZTlFrrvwSnSPu7aMpsoq
XeioOP5ZD+nPZoCR9tk3bPNZCGhkIfBJ2NHumjcOkxED6xafyhMOpD6SIKMxbm/H/6Vt3RwMVdsp
qqxdax8dVhUn36713sXeN9KGT9BTBy9AM0uiElLPPYphEUzmgHAwy/u+QGO6PdnlzuBr26qFZXSe
5IbHysSSDpZJfQxT5PQi5dvtp1zYmczz2xTqfB8UL/vYZHjpBYql0DEVQdp5X9u0zTPPnigxanQN
Hwg1QmCigmLNInZhjZqnmRPcsEeTMjtZkOvB/Ib56jAW5g4+IitD4C+R/rNQN9vNJoan0D+I1z5i
6X8ZpzQ9i7g0DyIWxh7GUiCUxL3nvEPBql8RHkocjsxsW9ACWraJQx4+td1j3ak+wiRIo3KibFvW
ebMvTPTcQeaR7llcD1C5NqAkiKZBXy2/amJ8vZ86Lbfo8bYeGzKNAbbwcmt4gkQSBII3Ro3piM7E
ZpdDs3Hnszi7FKAY7VNhJSG8NauNsNErL6gxRrX22SkzBz/y2sS8ABsIfesQF+gXxX8NRmbtIUNp
H5MSoBDdKSdkE1vr9fj8WOnO0/Wtjy2lASjQaYjyalOIyLvDyRJdyKsHns9nBzS6/12Rej+DrvHa
1o9Ws0uuACxED9jt+fG5zwjoWLNtYJNI5FEZRlkLWGEfoG2WVocUFYhnn1dpGyCX71y1nY75HQie
Y9826ADt07dSonQHD4jfKclNLINARx1T6rdbc0q9HaTbdmj6aJm+fZufzwV3nuJ3MlCkQNqApZo+
QAcWQLcbidxDV+G32xdYesWzI+UoKESgFdJEGr3Uk/GIDertH14KQLPtGRqb0eVWFwyxO/6l6vTF
GcjrxOjXzh/z9itZoZILUTtowu2d578J/f32bS+9j2tC+8MmqMgtbIHQX3Dqumpb8mlDebZSIV76
lrP9lTdNllkqBB3XhcRCjiFpagioh53b9CujeukSs7iWTZjotokJk/vkgIb79x7KHN/ikZUaK1mR
z/f2Lpt9V9kkvZIcYTntAlbdGVdKQ3kPHWDYoo56+yMsPcZsBx6n4CeMhZ2eeu0+u1P6j3DUIY/l
xc6+dgp05/UVMcLNeOzs7ITrTCBFAOPtpAP92neY11WUCR2O0VbNMWUO35QdWLTMH53X2vfoN+2Z
zcqQ+nySgSXz39GaXXXWkyFxBir1xud7QAKgHFiZwQtfYV5VGawYUEgLR1k0MWkg5ccXWCO85SmL
EinWaqZLT3D9+4f5hiY3RAkXI9Zqt30F3zUBfTB7vD2Oln78Osk//DgHaYygQwu7K2Z7sAhrsbeG
Ni1yRPrra1eYhU8LqpBE+G1/Yq4GQHc3osYonZUt1tIHmM1my0Ddr/SRtxXT1tPAEoFeuCmzlc+7
EOn82UQeS+BLEhdLy5BCGuSO4bh2jl167bPpK0y4YlEL2V84kAe8PgN5ENRqBX+4EH+8WYCe4Hug
tMoRRdG/jt2XmW5ASkaXLPKTYF7U6R6Ujim6/XmvP/q/+0TXm4XsUVvj0Dt4R3Y7iUgUXQmPjTLb
tJbj7HNlyTdSM2jBvOTV6ou1NrmFR7Rn351VkD7nRjecO7gIZ949OmcD3SEbAZm01GsWuX/ToJ88
3NxtNr46uVGjHs5FLkLfTx4au3sHymPflyNAv00oG/owOm++JXawwglU4aOdkm3oIEFrgfuYaUEf
7TyCq7UxqmyXeivTdvHOZgPI41DseqkYz0x4zSsMWeutV8d1yCfIvhJwrLbCcfoQTYHmXjQT+QV2
h9xSi0GcnhJDng2WJm9NjHM1OjDH7GlUDGXNDqCZ+4nGcI8ffCc/JrBjWbnlhcnkzQIxlOElsv0a
JZaywum4Plu1u5KYWZhNf/lXH4IYyAdQpbkJtK2p2Kcd3VbFuNPV2lK1dOezANzpzGiwIF2LQ78U
wVH+x+2ps3Tb1+t9uG2HFxxe0teCQYZhO0G5Z3PzwU1WwsDC4cObB15a1x24BPWxdpLkqS8N7zRN
3hCNOvdDK7bdkMDl7Aj6a73S4rxgVe96s2mZgLHY8rbip67oMCNR7dQvyFH5Wz1B9a+hz5bBACLc
yQQqYGtmcXIxSEdTQMZSuUmcIkU+NHZ2duPYyIl14/gDfDEUxIC2cPZ1WztGAKoGP9ucolvIF+j1
yFBAPwBgwiGwAgXojkLag6xybYSF7Q2vBnNI/QSAv/72pa/mzqIry5hTUWpWR493/iPwY+bGB0tn
S6hff20DOa+q+WPGeRqz6Syt/g/exA+Vqu8OqV4Apf+VmXJl2iwMkHmtbOyNWEhaAizijgdgF96t
onTC0qZggqA2RydggUCD+337vX26UADMORsb0NGbfs2EhdPO9Dr2FTAlltgwILSCohxPqFL+IBkD
Oawh6eb2JT9dJXDJ2fqdNSmAuVNHUEIedFSPsAnXMF8NMmvERZlEaeFKyrp9sU+jBC42i8iEQiw6
5NI/dgW5jAj46aRWPtTnJRPI6WZjTqoK4DELD5IWcIvdFHIjX/kmiZyoHAL+BwAmcakf1KXY8Hv9
cPt5Pt1a4ZqzhV2ruNSgkbUnMtmHdPLMOwcSAhAPsQniFjCOty+z8NrmywLksA6gdLQ+AW1ODpC0
Va9Anq1BEJce4vr3DyEWaUzwF4htHovM/ZFN8HMCa/EwiGzaDua05krzaSDHq5otEEmhXVPDY+vU
6Hsr/SPbg4DD8+33s/Tbs0XCmlRrOMrRJ9+4ogn9uN4MQsRRTNq1XN/i8JqtFNTtpFlWbnOqLMTt
YEjK6XeNWsRrzWvnUSoFCwQDoDwdmrbJ/oDmAyRRoQeI31H9h52drzmwmEaMpA+oCtINM3l10SIA
DuSN12xvv4qloTKLIGaeGhiRDWZBLF5w9n1GtmDlp5fe8ixSeHwsYITsmcfJ5Wk4aLZ3sFsFg7lY
6QlfGoiz6DCY4CvZYOWd2NVyEv20fvwTe+JAZVZ4++0sPMJ8XSIsBnzK53BcgaMI8HuHWuR50Lh8
5RUtvH13Fg/sUXsyUzD2stBY0Zb/ELXG0V+689nOMLcUsHxDRU59WqrzYMF5XDYmmh+5Za6sqAuL
j3v9LB/iAPpsWNfXoJy1fYH04CCtJNCTBrOtaopN5+VZFTbZL95mW93YxduXPsncqLmDzejUsQ6G
IimcmcfMroGhM2SIRMFaQ+TCuJr7KyNDH9d27+HBIJCnRSrD2JMPbV1vsrRfa/JaWEfd64f78PZk
xdskJ4V5HCwXnJgpf8kYgaOMqC/5UL7Ulb221V54HHcW7exe0NKyKNzjWh0Cixk1NAto88vN282X
vok7i3Wa+nGqvdTHiiAHwB6w+Uw58JCtw9eERvRvNfp/zo2UurNIBflw7imIpE6ewfMtAxH12Jt1
84/HKGBZuk7TC3h5zhCUCS/znYtE+b4zpyoNx6QgkVdw+uCV134cGwaOWPK75gh3exWC6OXg97x2
Uys+/SDAggcpuLNRIUEADO3GbybwSWl8QJx0jym+VVgz0keDju1/nJKgEmk6FGwkM/UvNoUw0wSk
JiI9UAtW71rnNBkh6y8giwAoG+SEUnlvrMv8F9NEETtAxZg+I6RnW8WYcIEvbqY7Yyz52fJ6G2Ah
t5KRyOp4BxojtI6Q2PxGkW3YFgXiaefkZQgAGNAJqV9sLVi0gCUMXLKCs/bOzY1mw338eGAlk7cH
F9F7BaCU3/WeJI9AV4x3vW3JY2vmU4R+qDIcMgNYzZ61Aeyg4z3Ac9Xez02I6hPfgHCf6n+x5XR3
FM6oaIDlIOkZPX0Z8nI6GcQlO+wPhyjLrAH90EDIjaWHB3fG6mz0Nd8oi6tnmZtu0ILY8mQZcFwH
GUN7x45Ta6saUh4wNLGNTSkFexY0jNp08i0iTbXNKbAZqmjaN0Ch7F2mxuy1dW3viDpJuXVyBoQV
yiUg/ta+/bun7hjBSUw8N3TqjlNSo8ra01NHB4DbABs7qHrkaJjT4G/1pI1wquebIrXaC8s885E6
nffb5j3swvrGg3NHPR7cqgSngXB58rJJ3TFl8u0kPI2fgnjf8533lnSoz1EAVsHbDGgHZhhIi14I
nrAOHJY8GKVhHRQ3jK3Hyj+8b+kBXk/k2XS6l7zIe6AZMusdFqSAr7C6GX6gC24IRwB2ChT2MYaD
nOM8Ecd5+S9YIiKsJjUd8qbtIl8UaTRO0nvIqByey95XIKaWbOMLpX8AEVq/NmjFufDR5eBxT/+C
GNMGMfRu90BMxHgBKrnrvO7Vba4t2toa8EHq8qRULS6J6UJcPTCB/ov6m0fb5MIavGEzF+Uhxi8e
wK8AfhDNTWUohi6PhO+qtzgbx+Nkp2SHnY4NhDK0aKR2062LukxQo0EzKNy63QlL27+tcirPbQoZ
Jumn8t0ARekA5dewqXjS7mw4YGxSk8S7wYYrfYP544a1ocW5pSDN+baNhyybOMSIFhFr4DsFeP1f
vkmyzSSiOOCkkHQ6nEWGMMet6ZTJnibAA1cIKygoA9TmaytUDFT7fER53oZNVBnEgOp8dwHLeCwa
oDwk7RMUxCSPqHKB0lAmkZuGshHUwl5vaAEjBACRwHLrDCMNW0Uk2JIA/j22vk0e8jZD7tOvxVG1
/bQr7c45NWn2T2xXAAzSLI64DW9PpBNS9Agwyw+AbIixQ/BEfaCNHi6sqrISZCeTfS9JSoPE8mCm
ZZYxOGT1wPy9Enn10yQeoK0Zvs+D0iXAbJ20RrS98Ny8BwLFvxQO4z9d0/imyrL1EDtaHCEThJAN
UEsoLTdTd9YNIC2Vg4sY5dTcYZ8sAWEswVGrvCTKAHz72bnM2HZWrR90gpGYFMhKk4b7J3CJ5Yax
pI2YoEjm95V3QQ9cf1HYam+vOru7BBiuU296zTeM7OxbbBP7FeNnfIKbxYiYanQdALHjhCQ6KTQN
Js2mXd5axhPsEsV31xpIaKCBKCxjKc6WKmwjikc0n4veHr2DiRp5GwofiXieIZ8FGnxS7M3RYHAF
kZifpZVYL22RAladAIRoFFr97MbWitwEK4KRshh9L6g+JJuUgtC4VTFcbPsytfaFYMD3JsUY9lCB
7Jlt2/e6bfoIfKDyksKmdd+W+aMDdE+QmsycAt9yyr2aQFUgdkbux6oA8yMBCwZiHrnFTMZwrTEn
hFd124yM/W68ou6ARO7QRDFkrD/YJBGvIJF1kU1yfVeItI/MNDO3Gav8i0VG9qRKNdwnGhYCTOJg
nghi3kPxygO3tfh7B1TatkY97cIReULhaDvKXFqHee3BsYSR+DhiU50FKYmnbXq1Hc4Zw64OG0ok
Z+OCjg9M9f1TlbfFM+nhd1xX6A4A2Ta/gxi1fKlyFQel5uIlz3I3R6/V1B0aFGa3+WiRrbDBPQUx
Lkodog82sKs/4Y7m7mOAmIFiFOziVUkV+PBrDChOSXd+Aj4r9HIjnKa1Q3ZwHGoeK5Mj+V7o+g3K
hnJT2Lm308bg7wZkxfC/V626OTmHekq7l9rOsYSJOn4awGr7nSiZwvYu9x7tvp12hWoyzBfCQkIo
EMNG4x4ARwKWS9bdWaJp7OQgiP+wTWN8KXrxRxWWCcIT0CLdMDZFqJzOv5OdUheHGd2vAXUe4GK5
DGLJhy1z9AQhqc4TvGJlT0E6NljUc5gEIJBjJG3yEhmvAHYQTeSYrvG9zcfsWQKK+2tqizzSCA/3
Fu+zH30HaF5sJVVoEW3hTZLuFYyxPg4Nl8WRZwosMHHWwt14tH9JrUHom9BWGDp1AsnKdN2Y9bKV
zz26eMOqRJuRHQtrhz4qFkBUoS+xqMU/RIIlkFPfe4NaBHRRNYDVT5L0O++y9JzQTD4hfuszQrAN
EoWmT2UxVecGoW5fGAb7154IULF108NLdsAGDM2eTgRRCEeLKQESaciz70Nl0C2p6uJQl+awl1JZ
J9MUSaSQljTh0mMDWGwk7TFLIDUNYn/kQK+3vERYr/0DEmng6wKi/p5aaNObpqx6mNjorCTWP03j
UaQf/rs7pz6gys0AK1YiWzDweussSuPMM6T7y+QAEhhFvsZeSUcsbNDp7CA1FZPdjoDtnnzawbey
Ong87wJUow+jTf/c3qIvnDTp7LhR977WEwb5seBYEnhP97QeV8rBS789O2CIye9qUHTIsR7tb03r
YepZ4Pp87cZnZwu/Bi7El+jLTlxAfCcAPKFzleXu9q8vHJPp7FDRDD63XBN4c7ASeDgpNJUpPf7U
2G997QKzJEgzTHVelNiHYE9WbSFOqfaTNQF333rDSoVg4fW7s0s4Zlk4wDzLk9MaP/PJeh8sfyXD
svB63FmGxR3NfBSFax7h15EEYF8ehMgvBCTC229n4RD8t1HuwyG4bIHhMihGDjHgb0El3+nROWMN
/lH71ZMW+p/b11mYYc4s1zuAvIhz2OAdmQ9TGDSNcIrGX9kHHu9XRtLSJWapHJ67Q9rUg3m04Neh
zPeuVMeWbUYAzm4/w8JndmYhyeUEN93ZYHwLbDE6ee5y72uf2ZkFoHIcUl2XjXnixZuBSN61j51e
Mw5c+MbOLPI0adyCNsFhPEFhjhJrhPjMaHOw7vJd1rWAu/XIe9x+R0vXmkWiqSzAbemRkuJjXJ0a
6u8kOL1uC96ydIgdyMxfa6FdWCHmikqGEpuPchLsrZXDIrdEChL9ksAgw5soGDVHq/w4wuQ89shK
JFwaYbNYhZ1H5TCXZlgmYSDqKnsItGreprhHm7q1xipYyOo5s2hCUkDPzYrHGLz3sraCsSNRqb+X
vAxA7d+08sewxoZa+lqz6AI7p7GB6Yg4NeJfW33r+weYJ4z4Vqnx/fZ4WIhfcyVlLBDa4atUnqbK
2VdO8xtOQoBwy//j7Mqa48S18C+iCiGxvQK9QNtuL1mcvFBJnIAQ+45+/f3aTx7dpqlyzcNkemYQ
aDmSzvmWLYWdlTWp8in1xW2BAzBJNEOtyNMb43tBsi2u8Ur3qPxJs6wa7hpIeEGykHqGXR1sOoQZ
kCfAhqAGm2zsH2udpKz+UpPDhJM0iZpB/oVc1Qvv52MtKrmxBa51khIAjBk6jNZkkMhqaRUWyHw+
9CMu87eHeGVVUGXJJzAP00qt0iOSPkMLOiDZK/Q2drLR97cbWOse5QBSl65muqXuRIvrHNzCeYsz
4GMsaW0cNde6R1nWLm0yVD6n6oQbWwR19QNgbuHtV1/rG2Utd0QYZJBEjyAQhNkJ16d/UAwPYKmz
MbQrQVDVlMQtBHdwQzq4ifVQxndJ/wilUHEqx+UMsfo9pYncgYxmB5/6INVQT1ZijON5caLKKvx+
+jeYTaDzX8447243sDLYqlqlseDaJWsUnFkvcH37kfDnct5SJlgZDuOy0D+cdtoEdOjcMPBwVh5h
EfcVuYrc18YG6cV0i8e4Mp1UJUR3AJajXhhstc0GAAAJWEDx53OdoyxkZHB6pwMZOKobHaL6+vOk
wYLO3rhFrIQ7FaDhmk5XO2MObwUIE+RlK6BE3ju44+lh1TLo42fjp3jipqmCNLhVaLCqieWpYv2B
Fb95DoPpifhOvAEuWBtpZU0PkwA9t2HZybFRqrB/GvMDNOZ2SPjdHom15ysLuxSMI6vj4jaXxt+q
UhceQT63GJH1cNN6a3WvLQZlfx4mHM2BkllAdTRzGADxp2ox4TC5jBuxe2WuqjzmQq+SrnBrEk1x
FUIF5k3LnM+NgMphRlZrKOsBJanZZHeM1q8Lhwg/PMZQnfp3exBWJqzKRa44DFKr2WhPrJR+Z6HM
Ca+Vl0LYLx0YZN5cZsvGsXatny7T4EPggGqyWBoHoLYmgfAkbc1X7EG/bn/FdbY3QFbKqhayri1e
glHlgrMOSwI4NelYF7sldY92NYbtpB/gWP8tlctPg5RnO6U/Jlc89pI94X986jPy0ifp8+3Xea8e
XynzqUxmvdUFztXcjMToDEfLji8GBtl0MC1tenDKJjkveZ0cYlbVJw2B1MsNaoR6QodfuMy5z5DA
GvxB0uKFQYfMK7W8+zqxZmq8oRzwz0vFXlgDzE8/LPBM1qf6zIzRuKOkfqNMnyJhVcYAaQq3ONtI
x91NJVwQIKSGdFNS5k8SXomwrKkxyi1U7vIsi/dGXk2eNgzxfYzLDHyqdHKfwyAxzHDJ8YyiJnsi
oRji6y70QjWKmokEjQkSV1r+I4fYc1AakhxTkL12IyMwpwAgDkUj4pwySFrAiBvm5DLGvxAOc3y3
Q3CUbp2AnOSm3+OJ2EeYB8AuPYFvSMkQmbOpHx/gO2xtbLxrM1A5BBlO7MDsq9ZPyKzeUVqHubaF
4lh7tBIri8XV6xl616dG/5nZT7p8uz2TrsN5MbGVIAkbdqLlDLvgELFDfSfgMNV55p19LPxkVx6N
swjjM+Ne+4Br2n1x3oIAroRNlcjt4pYGzINRnmoHvKxdMRXQOx5awnaGcCDof/vzVrpNJW1fqHUA
7sABSpfLb1YtrzkMGzaevXKsU8UWUdixXGHaBkTGtO4OTpQwKJjYsusrd9oh6QtR9852giRf+i+3
v2alz1RCKoXflptegDZkFvLn1LRphZoXQOfuPG5dBlfitcpNXfTGKh2HGkApGPbXpbXlWXC7iIiR
pH5ctdYB3sf5VhxDaL4SxlS2L/xFTTE7Onwisq+iHvzUdLyyAkxlON7usZUjgEqEbQFVB2m9pNCr
gF9ZanXskHPn4k66vE5gQwefa0ZZ+KxYBJy6Bhwn2fwXaEKoOMFeM447GMX0yefOAapuKIBJA4HA
EuiOMMDsOX8si+Llc++vBAEo6w8xh8nFqcvKl0Rbji6ZIE9af0nNdOs4uTZ5lXOSKS1uY8XXpx5e
yqDZojQ/pb+BBv92+xuuP5+pkuyAcLcZ/HrdqBwq2KDjRAYbKqeE9xY8y283cT2aMFWbPalglAsX
NNyigQH0l3L607hb0q1rr39Zjx9OLyOU8WCt6xqR5Xb5rrd4/rUCbg/2GFW78fprTSgHpCaB5fLQ
oFwDVlcajUNDkeEV+xiaGhsh8XrwYCpvd4o1TbjQaIhcmvyAq1rqpXH/VqYFXFnkdw6K8+2BuLqs
mWUr81X0ttW1EM8IgWvUYQkLBqtdJrB6BPTIPs3FhHvp51pSZi2cGInZjcQNkWqP30bNrAR8cZ0a
EJ+hASQnKS2ywZq4mlNk1rvkyYcZkIA71bKlT091PRxhVrxfCsiZkPSkA82TFe4hhxkDrTfyWe8b
7f/FXjSn9OHStyJt5yU9QQHZM6QV6jD1IzL2mFPdWeN8r8fdvptADzGMjQvZ+y31WptKb8ISSsAY
XqSnCuL5tW+aAJFbsfZ9qipRhVZi1qjCprl2mgAz8PklceFAnDvqjQRm0imMq2FgnxIkq2E69Y00
BfMcCChdSq7dAmOpDrnLuk6kLwyRP1Y90X7QJRnhejZaOBfzef5ze1pcjQSwQbmcCT6M1QgJPdm1
Tha5aQ9XPwImmg+9RufH7cdfXal4vBIMuh5OfUMJOWw3Tn/ZTn3fwxEC/p2ojt9uYO39lVCQgFRU
lkDChYg6D21snM2+/nL70Wvvfvn9Q9csxWg2/ejYIcp4Fwu0hyxZOPB3yb/bz1979cvvH54PvHQ/
xSD5hzLXHgkk1uZ63MDqroQVFaGZLZ0DLk3qhBlq5zp/MeBlTeEWb47FRr+vrHEVnpk6VqWxGogb
E0Xmbkz2Jkzfs/qRQ+evqacgG6o/DcSobnfV2vcoS7xChGxLTbdDYc7PBqm/L6xEFIGsTg542ufa
UJY008wGbqA2C7Mmvmi1tA+oIoLLYwOZkHbdRmxc+RIVz5xUcJrLBihlWkw+OL11ZxJ80ZJHEGvc
OCquzFsVz0xavHvslm4I32L3dbaq7hleuy6cV2Ft+3a7s9baUNb1jDoukOyWEyawGUDtCLQQr4Ot
m2dkBraUzzVy6cMPCyQF/TBOhhwzuJH3RI7fgZ0KxwbKSLefv7IAVZBEoqdkljymYTGbTx3Xv8L5
9vvtR6/1j7K2BaT2Z7NzaZg4oLQW447H+KMT3H762ovT/3ZMNpR9PA0OFKOQiMBJwRPGFkJibX4a
/320VdRGWQLNGtapfnbjH5YzAFms+XxL73KtAWUpx13caaCM0TDO47e6hOf9ZBPiWXae+eCYbRwK
1npIWcyx0w3xkDIall35lZh1Cdlh9/l27189GzJLRRfMLAbk3DFoWDGgp7v6J+tlDtCT+bggFw+n
lOH35xpS9uYe/sspNbgdtq1Rv0pcv4G4rUBHd6EBVknSHwoc5DcyqGtfpaxovWdw12kKJxR25s/Z
Ed99d/FTkrBzBFT29hetaItaKvQg49DZQAHVCo3ZFgYGZbL+yMoCcK1vE7isXmhrOjx3960c+oAO
ZH4xHcE5Kt4p7Ihvv8XK5FB1Y3vigiWT9OMdsZ9ZfZ9sCUGsPVc5MNhzEcP9vBnvFhHBbGPXVDT4
3BtfWvwQCaEdBMemBW9stX90B1j+x9vPXRl0qgSSBAklh5d441qLaqAuO84hDvxgmICf4o+3G1k5
KqiIEOMCF2s6OIDOpuUctYnZh6Z29RCW9r2HPCxYb32BxByU6K0Q/uzDn9vtrl0MmNJrMCvPHORc
aZhnseaZZGmnU9oZYx4QVKXPbgGosS1iJ/PgLbgEPZfmN4PHxW6j/ZX5oGJGOEACGWYvCxeg8b8Y
KQG4FrLuUOyEJamwI1bAkBDnYzpGfQ1BLc9pRF0DSk1gz51l+Y6zZQgotZbXBaDIjdda2ZpUye6q
41aXk9QMqbs8xTPq/j3cKjwtmzcm1dpnKxF+GmkJ5xmNhZMDl2Sv1wa2R8q92kJhvF/srly+mBLc
S9PgS0p6O3R4HHSS7+p0eq7huwmgL0TsE2DtHU/K6gAljWCKwcYk2o6WkGH7mqFaputfTDgSM/Oc
kdYraHF09Hijc1d2NxWBMvTmyPpkscMp7Z9acAEa61jmyznvft2eVCudq0JQlrRFsX0ybSQMkq/w
vD3BWH5j3N7lWa/0q4pAgdSJDi5MgluDBIDGL5jNfQ0A+HCaOh4sBpKn4PuBStHN5q6wE7qrtcI8
cHCTvFK2ULxxLPp2+zvXFq9a+8feSguaIuRl+ZL+coHnC8w60b8M+TIC1q+1PfdmxypeFxhHFV6b
Z6j28IZukYZXRlKFBrAigxO6idCo5a54M5gxH1sj03xLOsVTP2r6RnRcWY4qSgCkklRLBsiw2BIw
8VaWdoAJ9KMY+y3O71oLly/8sHkkJWykeZsud6UDf1nHBNdhKGQE4+gtE6UVsUtLVUjX4YOSYOeD
i2rFFrmbY5c8za2dPKBe1j9Zk748VTGKvVXJ7G+libKe14xpej9MWeF4OUraz7MhuwJ7QJFvSc9c
fyuTqXlmEAWHwrDyOFwIYccpS6EnlU8GqzzXMopT4dDhvuLYmCZ48PpAKcq9UbXjKwxL4nGnO8P4
neuD/ApWsBHcntZXN1y8khobS8gWaUk9RtUoFq833KBEYqGh4ltXQf0/K8z4cLul96r6/61mNKVE
SdEMMXKYbRxmcLXeTeBSPMMlHI57jgnKRCzK4imBSMhraeb/oJ+/76TlD4t8pDBOP5K46z10wPgd
rpSwkBt6OGxzW099FCgh3mqR+Ovt97x6OoCwiPKapOEjOFK8j5xeTg99maWP7ZQy3xZ5egd35SSk
THSWNzZz9hgzZm4cAq+PBFWl2SZk8Hi36EPUX8684Bjs3GYBzSN/hKb26Etn2MhdrDSkpvNHKzWQ
a0dDev1HQClfsAebG57V/LDiLeL6WhvKTWHJUxvStrSNJrs6xSO8KSFiBNvjudzN1NQ9+ON85pqA
4bq8wYdg0sRukcq56qKRMH3HneJHWnTPvds/tyh3BjhC9RuB8R2e8/8TmLpK3CKjm1Y0TpNTHMOV
3E9k06W7ycyWf1VjYB9frKx9kwyA2B1NavFYDIz8WubUPgOj0CQ71N1TIPegfVjCghtUH6Bpl3Od
FGMox2xMYPUIN23HadifwbLlHygYijLIRJ/tgSqgG6m4yxBc+Qo1G2O2jhT5NI3RDO3dxHjlRPMT
iFH39p7F+0Syz9x4TapSWFxnGIBBLxBZ3AFkPTZ2pyyrPodGpypnJbXaloIm1ERQp+7OQ1KwKIME
w0ZUvLrXYlJddq4Pk6rTzHIBwHqIZB7rL1XBaSDsVnuAtrB+LAYA92/Hmqs7Idq5HKo+tMOzmqQj
tOEjw9S0L9ZYQ33MJcxL81jbCGeXR10ZbtXPDKdPa4AVShsljZn+Mgsh/ITn8evtD1h7uvHfD5ip
VejWAOAoqJHWvjdK94EmDduIVGvDoGxORbvgqBPHDbg3dXpoJDVeQEgEl8WYBc7J87hRFFj5ClXy
sWhzyKVoThPRRGsBkgGPtkuMjVPs2sOVubQkcd6Dcpqcemi9FLEAPXrrSEjeb45XRvf/vLPq1Jgy
FMJPp5+a92p6pld4b3bg+JNvevf3wU/u7Rvv/vV0Cu73+Oschvtwfx8E9/dfzs8Aonjhs/fncPh7
eP4b/h29v/3u7vEQht4h/BJ64d87x/N3h9zbPUTRbrf7ejzibz+iF/8YHR4iH88JgtPRx3+z8yP/
eLoP9vvX4Onyn/l+8BoEx+D1mHpbekzXD+EmVd27bIi60HmCcR4iQv+Tmy57iutpCEoHZeNhKa0z
4bWz0+wcNOOsaPxWp82XT811VewK5a445Q1y/u1kH8CA9cXCN+bIO9jt2jgqM72bRoMtwrJBRnT2
SG96fa4d9fG3sFDMh1sw054nPj42RuajcXjwfdVNa8eSn0P+ORQBVbWuaCnZOKF2GemLzsJZW8hr
TTRQ4NNYbCRAVpaCKnml42ZUzL2Nu2LHvcr4ZsIp4PbYvNenr3SgqmylwWG2MVrWRszSa3BtxU/h
zmnuAy2I5aZnhPwdZoiRHzUmqkCMNS5ubMm/VDG3/s22PR7ssiKlzzPR6R7cWDIfbHMSzKaE27II
cOicjtPM6FNdZeKu0bX2VztKwUEIryS/UEFTw2P2yCafDQY+0c24N7kdRAtlQfzKBv885x3YJek8
8bPVA+doStDx5JiK2cOcig9Vobl/3UrGfp6xCUeFkggGYmwPQYw0xVvQ1m1ODkopByRt3MUbnOHi
M2HAlwEXibRMfJtN04k0LbjK8OKFbohlDGcDSe5AW6jcwXvCetCTavzipCYNYriKBRZ0J31amflr
O07l2eqs0Wezk+66Dmp9kPrWk68F3LOCiUKGe54vnhZd395ZGtQxbw/fysT4v/KgO+akI3oLCQ5Q
9D1XzxksHoRwPvd8Wzkkcj6nRlpnFzJvyx/jLBE+sozZxklnZZtSpSot8HTTCQMYmvR5dp6llL6j
RSxbNg6eKx7LVNUig30zyZyxNsPZbR4Aiz7YSQ7HazfUwK2GOZavVW1QVPQxaSGJYgiggIr4+Kmh
sS9D9uGI0vCl0rsCyk1Vbnhxe87S77cfvHJFUKUsF51MrDDqNhK11h0yJP+O0CdrzrbdGw9jo+dR
H5tbOca1IVLOKUjcSAFVsyKqjbw9LVXW38NopDvpicUvV3+IDN/+qpUTnVqG1uGguCAD1kYccB0P
6w6K+k7tCbvfaGDlS1S27ZL3XdubrIHfttwxQDXayqdQCHS/fe4DlOtv29mZjanURnkbAiDvFdmf
odjybV5Z52qxGbpDpBmmso0Ih2Bsr2ntPksT8bmuUbFLkKawZ9yb7LAmQTP+lp0NX5aH6vftjrle
KjKprfTMzMVY9RYgBKY76MyLUU+djqRJAZWRGTZOv+17iGWgFN0TD3JkJvUy6Jw2ntEP7FByMZgb
AWFl6aiycEl/SWl3Vo4rjwPnPRg3/J6HkcKtyJrhSSbH4oRi3HS4/eFrM065y8+ilRasY4B1WJaj
1dd3ekqfzDreWUjS3G5ihQRAVVjOuAhdljUy6FAxWrCXGfUEOnw6t99x4pvvzITDLt4y+mdYCbTc
c2aoNeDOt4TQSeqFP+H9gqKctYBVGv02M8hqJWWRbFyZ13rg8vuHGAgRZg7yP6sBGmrso4xjEqXp
KO9rSGMYnuzceGMnWRtY5a6QzHmSU9gCRjOETGCoFNtNpM0CglSWLQKS4pBbT5Acut3rK6tRFWab
9bEweW61UbmI+RiTqjsMdmVvbBwrnaaCGfSxzhNolmeRo2sHorVImDTNfdXIxq/gMLqxs6/EW/Py
bR+GppOzZRF9qaNMdofKRN1b2nEOOlL173YnraQDTfrfBiwbIDI691lUGUm9W3iTJ15J7XxXdpT/
zurU8p2mhh4aRMZonY5b+PrL6rpyoFWVIWhpWX1bJGUExWfHg7wCXHlq229klXqmlaaQISntKNWc
rfTWymwwlSvIFDsE3va9GbpwV4d+vdPv6smoNpbQ2tOV4MmKROY5RDqikQKZ6KZNBSmH1NmYaytP
VxEQ46hD+GbB9l7ZPNnBub0542pYbKQY126dTImAzOlHOxkzO6Tt/EYkmz2nNB9zWjwT3ozelDVh
3E/3kBh9Q5lx2pjaKwtIFVygrINr2sJL+NwDy1lZYUvPhpyP0N/bCAAri0cFPyyQV0d1w8wia6Dp
ec5wTIYEmVY9pE7HN4bm+jzW1TtfvUAqbpoaLSSZC7kfl6YRE3PqMzut90vam/d2WvGnZLH0jRav
95uuXgVLE1IYlcO10JATD5oepGwHLjRAgs1z0HbjFkDleu/p6qUCWo0Q9cjcBJeKdPHIbPCHcrbk
vipEuTHzrs9rXb1ZVKBm43wapxFMMn8nOTC6rltu5BzWuknZa2CrBL9iu+K4qDRflrwcg6Rzjv2F
bNPT8ul29Fz7gMvvH8JzjQz4iIsQxhzudxnKC7zdEv28Hph19f7QXsQRXXRPVCa1L0seFQXMGSjZ
O/VyL8bxKZNQbkw+lSKEfcp/PwQqDhkw0ZRHPNZ9MZRvtomN4HOdpETesW9jpDUZj6Di+dC6ddDW
fGMCrQ2yEnYLYL9GyE3zCPzQ0Er/zqW1v2y+1rJFGLh+ZNHVs2gKojS0SxseCfelF2e4Y0S9+8KN
321FNxb0yiRSIeEWZOQprDl5RJE9GepfjtCC2z2/EpzUY6czxx2H9zimp2Hd5ah1e8Yw/9A7+xdz
+KO0tJMwi+fbba19xWWIPiwFbumj2ed6GkmXIA98trizEcavW7eauqrlWzksG6WcKRxGFz339Zg5
XmXq3alMifaWVdYAcUE+38VLXIa9XpjIX9Fplw7G8hO308kvTCJOuQPh2QlA7Ye+kCQYOPmOPNiw
TyuwWETbVXtDb7SHBRSQ3ae6hCohCAvV0TNaAntc/ZPlm9A3unolMquaHDkbZcH0OgaoD9k/39Iq
F5ajudbDVoa7vz738srBEFZdJSAnVRJNbGr93JXpH7gika+3n76ycNWzORzdE6jCWXEIQXb9NMu6
fHKtNPk7DdD4yRuYs95uZyWKqpk33PS1NnbyJKJG+8wLJ/dHgz7pS/uoG9kvUcjHCtknHHH4l9sN
rn2YEkhBrTTz9iJmPLe4SdlYzz8z7WFy2o0lvTL2an6EcZGCamDHoU2zn0VO37pmPk1j93L79dce
rwTUzrXGmFh4/YU7kCGFnZ1My6hz841ZtRKR1AyJ7AeKxZdooSA0JImueane/4bhdsSr2vRgcbuH
eupGX62EpP8rBUPstkcBSQvthsBjyYX0jp6XG7vaSk+p9V+4ZWTSJAsGYn6Z58TLCYSVyO/bw7D2
5kowdTMpYFdKtFCWrY58QD9mZ7qQLQ+4tXe//P4xVteY704h0wgISc80XZ/UxI9ruaF3trIG1Eur
AUzJlBGcirrsOI6j3xUVdKdGnFDpRuV0JVmlq9dWMrDWSgi+IBdZtWdzYzwnWdqAQmL3PhUJFAGK
IQ9y3ebA1tT8ZbLgxW6zektUcq0LlXUOF/vEXbpKC7vSANlSM22gyTI3twPSkC1f97VGlJNTl85W
axssDsEk9DOR7wqA9rUi3zg9rc0yZbG7ydC3vDbisMx5aOWXbKimb2UuVh6u3lnnBiUjNmhQde9/
w7cGN7wtrujaky+x5cPsrWG5nZEYe4cLjv5dDCtdeCzX5sZpbMVZRFfvpSj7pITWAh7LbOge41LQ
Y9m1+r4dqXaGfGj2UM1M83vorwawf/yzNKn1FzlTMw0SKCP7s7H0J72ojNBBrvkkIBWdY2ak1kaq
YWV1qT5yfOrBoYHMEUy9Utz/tOJc5yNK4/Hwt0qajX1zrRFl5vWOozeGxbSQMe1Ut/ypnNoDNHd/
Gzr5ezvGrUzu/xO3ygzD0oE0C4tGg4KW/qYZ+tPSQwjv9vNXpokKaB1ovcSTsOuohzp9UJck5ARW
lLcfvnKuUNGq7lAMVQpgZVTEtr2nwhh+WsXg7joICQfcYChFNkPu5aXe1H6alcPGWXjlo9SUBsVZ
WEoDc59O/b1Ipp0BjP3tT1oZcpU2wFG3MKsOj8b1vjTrnd4gpSkKjxlfP9fA5Zs+rNtkqLnQeuz9
McQaaiPz7FwGbHaBWN/yWFyZUyoDoNf1qjIv30BgLhhXPAtQRvyiiXbrLrtyflHB/JlO07KrEh7l
di26QLdI9qQ5LfJ+0LV+BbcAtXBoYg7fJKdsd7vfVsb8XYDlQ79xgD8NUUCocDHFF8OIH03pdhvz
eGXQVYkoy01nh7lEnorpK8cs1e3DNCANk7zdfveVAVF1omqEC9rmdnnqq85HCT62ETnLTy5xVSKq
hl07xIs1O4I3zgMkrM/S3pJLW+n090rOh04HdnkCyQ8E9lkrMs9tYGkypvbGKl7JuOqqKBRUfl0x
dxqeng/Tvch57Sep8TOpMa1Q4Ha6E+Aew92QajCtgpT6oRXdsrHO16awEtoLHs+5YEjHFMPdWOwt
AzgYEXT2H4g1+d0m3malA1XSiObQLrOF5ChJP0oy7Ga92t+eUys4c10lfcwVzethpglMVVoPns9D
6BQplLuS3M4DyB0n4E5AvyNe7PgZ5o7QDLbMIXBJ6wZsEs1dVVjO2enhonH7hVYWkcoREQKYkWFG
ULCGsTsw6jpfeyYz2yvNRSv8WUBX9HZLK9kolTFSIlXUQM0c2ebpJMRf3pq+BVK2Od5JYW5078qS
Vdl6riMJSKgVLjaE+K0D/0EU+Kvp3+0vWJkWKv2igcKy0adxEVHUsu/7ODWD1uzyjXdf25YvI/Rh
1fIKWBKuGWXE0houxbYg1bNmWcAmS+0iCtb+mWTZBPDArr8bMN7duPCsDItKx+hbFMyzvLMim7Uw
UCK8P1CALmBg6loHq56QnwS06XOzTRVyJCN0jxuLWBGOmFFjpEcxNFAfFXfpp1zUTV3VbyzLqYlj
K1tOlNoUnBE+eQOK1RuM/JX5paqVaHKsma3BEm9YsnCK/3Yt9huxpRu9Nr+U6AaDXmh3A9V2SqT5
pEFptGm30gmXSfT/JUv9PRx9mFyiWnR4OECtfQbv2APc+YebpTtLzntH77fIm2uN0P/OYMDs4n7o
obdLzeI3rCi+d7B6cFl7pP0WV36li95hWB++I+UtwHolFMOHPG69hIgDBvv5U8v7/b7+4dkYx2mc
rLo5YTW0h1mmE3RYYHx0++krU+d9O/3w9IKn8JIUVI94Lu9hlwUkoBbBwXHj6rfSMarmm6XB7VWK
gZ9AUfEqOp6ZW29Uo9YefdmMP7y5rmuV01dkjugYf68aqNM4Mt84w60EPVXcDZ5dEMVMzSkqMlTr
bSv5J0Hl8PKleXYScwbknuJmP2mBlmqfO0OoWm9xKWdnNOUMizgL3AfT67vHJJSD7Ut5cPJ+d3u8
39O0V5acKvO21LoNO8LlorBst9YuruDAMsau8OtYTmdkjIEFr0oDwkq0f3JHt8EdFRfVZK6LoySz
c5dPw/xF5uXg2ajMn0ZL2sCWOvlxjMv5Vy11CSCmRsJuGK0Kgh2z2BEIKkcuFxxOdkWbfEtsM/UB
ItWP80VWG1MOevTM0nY9JVYAXxUI1pRpf+QxNw+1Dflws/wDdc95b+ZO8khRFPlDxvwZfKpa8wmT
7p5qU/06pAM/Amla+3rjLpUnWw33VNJmYPWQsoMgAPymqymXh9rR6WkcyHJH4ZoSJLXRBVkBcFmd
FsNTMvfysRxaBnNs90K87XE11PSa3seolGyNxPXYp5LbzG4pwBSfoflUZEGaZFAonPHGYNgk3UYT
V6cxVNguv39YIk41ULiL28MJ7GJY00zLvUvZPyacb81S3lfQZIDVVtoEBAZyG01eXZVoUlmVHYUa
VGzAwdswuwfpiKcl3/KfXHv05ajw4Wv6WcTwAeunk9VIqJ0+xdpWELzaT6auKhNWsPuDWi1CiT7Q
PXY67sXu/N2YdRN83PhXbmowp5bLzhol24gwK5uSrmxKHHUf2swG3P20GHgQY+JwdayAcc9LE2p2
cXh7ub/X/a8td+O/nQY/otw1OITMCnDITg2BThx4idK4s6YEikdysmDeW/D9MDBHgG0nYC4I9bP9
Qo3R7+HB9xXMPCsi0tWCxpXT4zRq1ncC0FzlT42T/qSxMzzKboZXBWex8QvnQFjyAvumB4mp1cHC
Bdy8S6cP6jQlQZuX5SO0e8lOVC5YCtRFrYg3ffK9SeMxcnva7QVBiJ1ZbxxQPCaBkE2FBNCg7bmo
2TdhWeJtpFW5c6wJAZIBq6EFYN8UD6DNOI9pKWE1Bgu/XU6y6TgCP7bPBKuDPAMO0IU73b6QuRHk
tjbeZ2PKkOvOm305zz+6Whg+yw333radOXIGJz1AsJKF7dyWQYHyXVCQaj4PTWvBjhNFvCWXGdR+
6fiiWSP3dDlBmYE2f6YkrvaDy+dPThflDDYYEGh263mG3fzw4vLlaTTpdxRi72e2Bbwwr8YjQxXS
GGs4j0KgNY94B2gkb2DE1kNRJWxEITbO2WtNKJORGOMMn0hhh51E/t3a2cZxbuL97am+9nCli6oc
HvIORhuV+bo4YOOmoN12OcqF/VYXXb/nowjx38U0uRnMWHNbRA2BvoA3J6T5lQnHfh5LWuVeQWA3
N3e2CZsTUm9Jsqx8l5p0ZbklYptCj6Gdpt/54nyxrOVn3bQb5461xysBG0Y6hqvJqYDsOGB2A5/L
ULdbAi3bTTbC1cBtGuoFVTOBKZmcygxLnfS7JLamQzd12Ubh6nokRYb7v4MyVw22fQqoXX7xxMzP
bjV7BXgglny+PbHWGrj03Id9B57x9twWtMYN2J1+Dh0HjGeQOIyAmpTCpDZ2+OF2S2sddfn9Q0sL
g6gsHUkeaQLKSF3nunfFwPPgc09XtpwJtj8GdPGrqB26YUfjCTrlRlttDMPauytru52MOHGbGO/e
sPul1l4u3oufe3FlZbvcqvpsbIvILHPnPOjmvyERy+vnHq6s6QVXiMZ2szGCbR78D7v4pzHCve/2
w69nMQw1F9yNdm0mGag906znv3KIL8LMa2LiHntEczfKCidMrXPtjTrWSnxSU8ONLBk41JBm6AUo
bKWusUMWc9i/OwX8TEu39qn5P86+rDlPXU33r3Ste+1GTEJdvfcF8M2ep9i5oRLHAcQkiZlff54v
vfucLGLMKVeti5WyjUDDK+l9n8F7BVbv6ePPWxjzebIYQDHX4dxUx7pV11WaPWi3Wll0Sz03W9V0
RAmrMgBmd1EMDNwILq8Qs7y0m2LflimUXYReyTQtLO954rgY7BgHmTOrCJYBOCTteGpvxozsq67+
8nE/LcTYeZrDMOumpVUHMtlI7qOxfgS69Gs9ErmyQJaeP1vZXSKhSNYSDSde29dpuSmEB/zVtP/4
9ZeGeba0ydghCcfx+qPVX1USUjk5ssMrUWmp+2eLW4wW3LSTWh8bBiVAVmTEp/Aw6Czwuow1bNTS
F8wWeQunXdHYGGNIKwwXDUn6s7CS+an0mzlPcpS6q+rJBsEqsTU05vvktRoow9nwk+emP9Tt+wjG
ABb6qNe0C7TOXjkrUljqfc410ZznO2See3mZRWBT0lvlfoGnkz+sgZ5/RZ8/ryDmPLORkT7PodXc
HV2jqOGqCtFNYKxTYAxMgwwvzHL118pS7ZMcerbBdUKcBDQx9qynw5YKaDSp2JWwLDYT345J9GDn
xvfWxWyB/qy1kk1aCJ3ztAjSL2VMzzQdmNafBtVeqMS7qai+M2ExgnL3LUFiY2VXWJjy8+um7Y4D
q2yYFRSWuyMwRzelsTHks24+d7s057fLzk6QmIesyAE9+qNuYOsCiulVGZU/uLPWYwtBZy5NBM+R
cqjV6B1w8dlD6KY2oSyV85WwsPT0WViAo5JhSOWQQzqyfgvHlApMBpl8jaZqzZprqYl5UJA0KlIg
dg/Icl3Vyp0CWBLtIO25RpZ4f5zpPP0SxfBWSTjAQL2j8hAKgZdgnVmAtfFbkrRrkg7vfwadZ1yM
XiukppAxIPYddS8N+dA4K+SypUefN+ffzqOAwnpJ7AhycKYbrkCa6+4TtebTsMDgo3NxHLd0AI06
6wgbkYbxV29ZFzJhFJThJMbaTqgKLTOXP7KmczdePABTN2bZiSg17foJIcqOz6jliFE4/8AIHdDg
aeVStDRy5w757cOzgpZmCam0Q9GlQf9Lou8mhsQrEa8fb6lLPXveqH5rIM3MCuBDNECiI5zOoTxx
kPmaTv5CNZfOFVyApZqSOkW9schy0LvztqlvNRcOA6EOXq+WFChxRQUkFcaOO5dOM5UbTTP35E5G
2GYe/yL6Pn4iUW5sPv7ehQ79QwnD1HDUjmN+oGlbHjpKn12R39dctz5E+x8/bmShU71ZzIDWcuPE
zIoOcLgP7fIus5ug6vuVQ9b7OwSdq12INHWcUgI52GhxlVj6Ncuba6+rH1qjCmhqPeXuGn3//eMK
nTOgRCYgkDPhQxxXXwxOBOaeu3JWWXr0+et+m3gjnD8sJLux6Kr8tiyThyzOV8Z46dGzaGE4xJVC
gNfR4PTZWJ4dOP0wrPT+AjyV8tkhVNWpFZltSw5VJ84qr1MXMEvC20Wcilpukx6CFrWHq+dQwqhj
VMaGTdlKHHz/MkL5bGLZpHM4qynYAbK9huWOPzitj2rGFuzEWq6x95Zame1HSD4aqa1Uciy05ZPc
4DdmYrJt7NjXU9RJn4/G188tlFldQHAOHx4OIgIOxek+UoXaslG+CcuUn5sL3mya9W5V9Hk0JEdZ
fI3Tco9dfCWjvbTIZ7MMfm6Q2ys8aJFH6isIr/k2xj2NFF23cjpbauAcwn5bIVXeeqQaDOzaMJAK
UpI615Lq9i6K8uSTvXNu+rcmWOel01m05SD1vqVxYJRrkjwLa3Cu7tT2qhl4k5FDnkHjSPMhDWXR
tyvvvRQCZ/fMyKK6b3u892iMEVywo2fDcr61sA6aKvMGen3Ud8Sa/vn7RRk6ZzISTmSVUJ0eTehi
3FNoejsBUkEugymlPZ44LnGdbwy9fh4mxg81L8fPnQzpXD0lRdgyQT9PjiYHmN9Nr+z+NI72w8er
b2EvnOujyNzqUMTHhwFk7Its64CAxeAOy8w1etdSC7NxQhXLE2lZA4/mjq/FsFcjVIU779Sb7HOL
ZE5uFFIVHNZ95KBT5wBJyHCABDlP+coiX/qAWcCNdUd7x8IGqGBUWUaoylJfG18rKBx9bgxmsZah
rIvbJjbzDGQHXydG5AssxtyTD0BE0JX1srAa50xHniuj5zZW4xShliWcbUz5y6c+YM5wlNCnhURc
GR/rCEqfzd6rYQoI7F6r+/3nWpgF2tIuK8b0eZOon53smlDnhkRXKFDfffz8he3ul53mb0FwgjOr
UVvYVJuqOcC//S1KORa0avcI8V/SFk66Hze0ELXmXMe8oiiWQRTwYLZQ58XpYGKog2somGNx93el
+BzQiM4ZeFbBQVYfPe8A7aMoR3GwO2HjRkh8+vhDztvDn4kUOmfewceYg4XrwCiIdk9QMYn9PqMP
Tr3mG740Xc2/b0u0LSzFJsjtgmSy8zITlWH38eNXX1jQf3DsjOm85LCgO/R/Z2U+WshzcPr1l48b
WOqb2YJO8iKqTOWRw+jY3xw4ZwSqyOOAFp9zH4Pp7Hmf+m2+isjypKI4OXOFqAdoLH8amjwo3LXp
s9D9c25daiOvlbjndIFl3hWQ1cPGsPu4dxbW2pxZ1+RFFk02zjTa3Y+dDi3xwDMbzlxXpljZ1RYG
YC6vCr9ahrP/mRYKoZutrsv4AJYrgyIIWRMWW5hEzrnp30ago9kgsvOx1fPuaYsTgLsr3Xsr+uQF
Zk6yy2g6pZnNvENvNhfcGECL7leqY0sDMNuRByYrdywR7NzCtZ+dhNTBOCY/ZdxavlHR+r5QZbIS
uJfm0WwZQxPdQ/q0K45syLpNQYpsMza9uxJNlwZhtjUPwq1yu2nzI9x1y9y36sLYGjJPfDlU4jJv
eLHSZUsNzVZ0UUDK1epkfHTUgTa3YNfX0TdZrEH8frHm3ommczbdJLTnOp6Oj8/P1weyub5M7+yd
vTv1fhQU/hgYgRlU/ikKfjh+5RPfDuodKlGBFUKxy+/8OqxDenSO01N1gB3IBfBm0pfBPQlbv/V/
fLxwF2gNdC4kIz1iQRcpwmExyTigGZkJl5EhZhvUfOojSfF/pkAMCuHqXP9wHXY2mpmEu3IQWxAS
pPZsuNuG92Yyof3J8zbNND02JfFA1XEvpSF+GhSqkWIs/Czpv9ai1n6prdgvIv388ff/wnu/N0qz
WRAlSWTDGpEfa7sNpby3SOmDBAlRzh9kgkoeKMJ29c3rkylwmvTYGTBV66k/lfQK1YYQMJeb1uk2
qh8v4tTYWqy6FFpeJROuFO2+49MzlMxXyq8LM3ZOc6ygy+nWKWYUUwduQ7tcHiY1+HlcrSRBFmLs
nKrm9bXqW+7GR1hn73pdi1Cm7BFr3Q4/7u6FMDUnrPE+s53eJOLIst7ZKqQ5nprJSQ8OSoy1j1pd
dRrsXKwVQhYi1dzdhsS1bDPdxcfYym4cc9zbkfG5lM2ctgaCV+cIaDccczvtr+MCpf2IGdus5MbG
8oZA4Ma6/bjTlkZlFm/dtPbaRJH02FejL+sXM8eVKP6UyL/tzVlT1IZsH1JeHTTxi03uvmWDsZuq
2Cep8HO2ljd49xvQymxrdYEFZW7ZtyfStVBZtPdNZb2A47eyJS09/jwBftu5M2kgp1/b3UnAIaJJ
zX3WHEkiV3aKpafPNldglrIpAX/pBGuxLswp0mdtRuF60kafWXjontkQtw0ZsLSn+GQl+iURLnxa
xfc6U48fz6B3AwcePwuyuhkj1lT4gDpKrwl8YPzeJZeW7R2ZWPMrf3etoY1ZIPUyd5R6lM2Jeweb
lLtat585XNrevPydtrROTRNPHnCOaYSxVV53V8fTLir1TVcO08ognA/af2wFaOd8v/ttEuE00KNU
YnZguYB82tbRXg268U0rvYYG6a5vitKH2sbgAxyXr7S5MLXmhXEOi+/BAkUMh00CIe0U7UUNxDr7
Cmefjwf/fZMIfNd5Vvz2XaiPu1k/6fpks76CBlXdHeMGPgghh8zTnZXWxG/b28FIZQaoqzBKXxL0
bKwaJ/MNyRmEJoy0HGBp4hibfDJjHFdUm7pBOuTl9eho9T02DFgqCHC2CKQvqID3UaJ14BXOGoXw
F3f2z+GBkNbfPyO1eOl2uu1OkIlge5JMiV94hn2GK2BRjkXtp1PUEp94JNnqAZIkrQkvV8Abmd83
Ja6E1dS/9E4vQmCxodARWciPEaMcfeZERmi3qAFjWy1WYtL7C4LNheF1Y4zKrQEnl8arKFOkM9fI
i+9PGjYvdlGd6MQ2qv6ENO9GDzD0MsyQrRUjlt57Fiwi2HK6ObRaT4W6s9sH3q2hiN6PQmxe4MpH
PhST3VcnS1wYZAymXm1acQcTgpUeX+iXeVmrBIUm5nXdn+wYB+jk4uyb52Q/Pl5G7z/cmwM46tFF
cgQ6fidqdaPvVfSximzouA/T5uMG3u93zNy/z+96oBZEgdBA5d57ei/rzxRjsPxnu5cZAWU/Kqc7
peYxFT9accFQYfr4nd8fUm+O0aDMANu00frEhFnBGrvOCNw9DVie+TZ1ysuoaNbK+UvdM5uWE1yT
qcWQ8urgXqeGK5ekn+z4+c7VUSeGAEx3kuVXR79aa4eS99+YzeEZUK20k0z13YkNPKz0eNlW6uYz
/c7mmIzUIqrXMQ5tZiO+g1z1pEu5c9KkCWnsrHTL+2PL5jZGI4EWJyjR0bFMy502xsCkxjXB9ds0
P5WRstkcoQFf5ELaaSxOvQtiFevH6gJ16U8Jb+DpswWVpFLZfNLdyagrIC8zLi6bRqzdHJe6Z7as
SnAyM5XGzZHnDqQAZBwfSD81YcLg0+lkco1jtdTO7GhIR5EWOhm6Uz9OINCw/DJJ+dOYSSskAx8+
Odiz1WVBsaAkdtedshjWqW9FIoNUHbpPKQ1iKGZLzGYx17DDxuOHb6n4To01R/KFNTa3KFM6HsVg
4cFKHHBeCZLkU3dhJOVmp8FybHVkqgnxpjbvhUHrQLjxXV61zx8v4aU3P1+RfzuVwYJqMowI48rN
/oEW/Dof47uPH+3gEe+clObmQWaaxYJ5CDxSixs78tAz7DYjaxqJ5x547/HnZn9784kJXueTUZ1M
o3lKLH4C9fyq0Kz1LYdAyssWP2Agu6Y6vdRPs1VcgpqP2FT2J0NdUTiSwRd7ZfNaePJclVdkQy6t
pu5O1qD8ZLwW7cqO+26Ww2ZzGd7STkjPc9qdCl4fa8xICiJkV96beRJ20VrZaen1zwHjt2HgWg/E
chtsL4LdIzcWmLq4/XgCWedl/84QzwvUHgipUoxdgxtvJGxQCqjhn2Hx4aBrNxyBKQi7smFh75ZI
FXil3e4MCJaGWazANTUl3fO4qk8md6aQdDzaSNykTkTL+j5PJlQRUU6Emw3sB1Kv9K4cZ6zAIqhM
Ck9lWWyBhPAOpk37KyYk35mWSjesiO0wL8CSjlY1+xZi67xSXvLGQSW7bk6OVwI3yev7WtYPzUQ3
3SBXMpxLwzTbJ3TuGWPtRfWJOOLGQYqZmN0K1upXYeK9YZrtDWNNgJ13VXcaPD4G2s5ALNA5CRzW
d7Bss2Hs6SciqoKGWi2yqxXbjqnwGt+NsmEDARbQD+u6fXTturxgIqV+MSlAHpPU2EAVIL4tLEfB
18l0wrhT7Ra9orbtOHpwXG7lCQMWb1Oe6sc4b+sj3BDAtSTaE0mQDLT8abeleT8p3UGmlbLO74Q7
XJfRWG06cLA3HLMscHBmMYsvBiNRsetyl4XFVBlXoE7rgzTaZGuXVnZL69j4WcRx86UHWhPuQWO1
qyXysy03vT2LdeRzYTnXSa0yUMvgsLh2e16aIrON0RBQP0lcHCKgfVoEZZJswQF9cJLSDCwkgD4Z
imb7o2sQnk6058dBXzrAUnC+Fj4XHIvZHCPAMovwyeo4sP1+8iOL/TEOsrf6Bf6a+VX2YlVBVPjp
948Dx8Jkn6MGqgaGZ6ZEY8p6Keh943z5+LkLozBXRe4j2MQ6VY4UkN57KTyAHTjZwIIqB7H/4xbe
T/6wOVrAqwQRrWnlJ1bHP+rOuIja+C4jcDdLa2MTx9mhVuSyyqOVELvUU7NNlKdRFLUpordXfbfV
wanWct4Lm/8cJFBBa6jtIT55kp7kG8usO1+C+X8o5Cd9n9kcJ6D6XCs78bJTkU/HzimmU6OG+qfj
5e2lg6PjypAsddEsukVdMhkeKhHQ9hCboeMHuPTefTzaC0eYOVxAUq6ESdH7KUz7dnEyNI+DSsYQ
JJsmoBFyb7pvoC5hwi1tDUf/PmraZvNqhMg1Z7nDmlNttWrTFTS7LGkhA9ul/R5u4m5IsEdsZMvk
BiCuHIbEhO6BcS0Ci7b6a1yxYlOAq7PSCUuLahZ0WhIDDMBxTBx0n/lmRU9ZrS/g5/AtbruV3W+h
jTmoQdYG7YhGzsc2+wst9B01+21c9F/61bTtwmlrDmvAoWF0ITKSn9Q4tEFBqodyyk5JyR76trm0
6u6TQXoOcmDMyoaiGdtTnhYvYHX6tHJW7vMLU30ObmhkQlibIvWc9yps6IsRrQTkhbA2hzSYZdVD
fJI0JyD1vLfcqtNtlzr5qZtydiNbuPdocAZ94blJCDGPT5WsbDZHOriDDYWbApcneEiGlW1uY2Yi
DK3VrJY2tbmWcDe6o5saBs6nTVfFgWxJt6khEQe5Ai72TVRWoTSgvRx7bXkFoDu7Bgsg2uVmWtyO
iYyvMuh9P34qlsz587lu6NTXWXPSWVv7NhDPvuuaeys7w/aTOgtaT30Bg+/H55qb3UuJ0oqhWtSd
XC9UfttvJujhbNLrTG0+bmBhLs7Z9HBq7GUH18NTIWHneJ7mYuXVF1bqnEkPL9Si1x2Oq15fHETs
HNJU7VNT4RQqQcZRUbvSEP0lKvHOyXjuVVQoEyJZdnou2enkRCLLuZjgZZ/7Htg9z4ZRdweV8PaL
Ibv0EXpA7jdoXoGHY40ToWFf2GlQTQW8NK3cYhsrbeTJiFp1aEz4JLQ8M0LDsNg273P1zUxYd+mB
WrSBgbzTw07bTq4j2ostMXnxPe8KsAuB9UbV1iHAdTWTuBbNSC5sldAtIWy4MdqK3YwlZ9+HsWl3
1VCMNcpdxAudphpfkorrm0amzqZWVf8UuWn6mLA+/UGHIrkEP9QL4loZu3ScYgX+Vy4uHC6ne1uW
2QZmyPLRbVzbj7EBvXmVyeD4CTrOHcpBQ9AXEypaUzyeaM6saygVwyQOlRIYVlFx5bSxGyRtrIpQ
tiiklKXIdoVyYG1bySvVucNTWvZ00xsue+nsEvUhu2q2cKUDTAW8ql1XQP8HYu7N8wR+iw8iKA0c
ZUCDBjYCR2EUZaCtsQnqtOXQCRpxgQB8+bJPGHljkWPuEteFU2jlNhe94UQQxULfF6Vy9glU9YPC
KNjurFD7HebYScAdJw5NYecNjrmJ+eS1Ndn2hZCPIMqbPhChSRC7rNhijzX3sQFsfJM5bdANInls
symHg1wx3qAeZAM2TcubzILRveBdtbMqqwphth1ttIyR5M6tNvEtEjlBPnbTqbT4Ty27fhdFmQpd
V+qLsuL9joHbfOvpKn+e4jb+kRdw3ytEbwj0amb6n1qyc9cKMNssrSRHjjAx0gvTUdalE5mvHz98
4UA5t67IclqUZYcbUFrIK9z/uS/LdFsJuuaUuxBw5sIwozfGVVMCglMm35PqjVj3H7/4wtnDMv+e
IEksVXb5VDYns2MBCDZ+VVf+AJXRTqwx4ZZefXY7VCOE1KCI3ZymsR39NBX8gPXkrBzQlnp+dkDT
xPLS2KLNSbll6EGyLbbB5GvK8OP+WXj83F5tRCyO4gzhuBg3HJYFXZIEonv5+OELPePM3t1KTE8b
Dk7YvXpjznNbf25Q56g6C1VqRJQqh5FMPjW+buL4ptaR8bOaaHKbwkh+96kPmAPjKl201GyK5iTI
ZVbFIUrLweeefN4ef0vcWWOmauTW8ORoV1oNaulkJQ4sbLBz/FYfmWNmElyTx/q19PSOyPu4A9U1
E5tolZqxsKzmGC6Ku3CZQ40KLHbpkzj3s1EDkVf70/A/Xf+fr8N/xW/Vzf/s0/W//hv/fq2g/JzG
STP7578eqgL//ff5b/7v7/z9L/61e6uuvhVv9fyX/vY3eO6/2w2/Nd/+9o9N2aTNeNu+6fHurW7z
5tfz8Ybn3/z//eF/vP16ygNobP/867VqUfXE0+K0Kv/6948OP/75Fz1LOv3n78//9w/PH/DPv04A
loxT3Xz784/evtXNP//yjH+YSJoyl1LDgyjx+Q7Zv51/4vJ/QNyf2w73LM9z2VkKpqx0k/zzL9vC
j1yPc/zN//6ortrzjyz+D8pMZjFqUscDj5/+9b8v97fh+X/D9R9lW9xUadnUaPNv2WKXe8zymGFZ
aAwQpj+qwXFKcwP6iWrfKaqDTEMouCiQhIA9YRQkTKzRxKD28meTLreobTuMcexyvy4Iv62lkZSZ
lK6d7GutgVBh+J0tpTy/40NZg4hcO6Xv5ja5guJiu88s3R8YwzlKVIrs+7GUJ0TB/EcuTXIdx50J
0SWbqA2s1eihyc3e8jsXt0ghMv1TDRPFbNc0CiEUZL91HTQ+IORcEKjbFfZDBoKYhD5X0sVBMSi9
KwbrSXlQxPQrIGxv2FAisVA7qWh8HpX2c2zz6JUqTs6uuVr6aW1nCg8k0XVZgA1euw5ALp2B5VXF
e5SgvG2b51esSsberxrH/CJTYb/RNIWsALzWtwYsWuEwxYeDGhgwSm5iiA1Mh93bIkHZZLQzJyi8
pt+aOHzskrSrD05qeM8QuvvZcQmydNrlco+Er92EmRUbZdi2RvLQZUO302y44nlVSL/p1WtdFG6o
GRLM1pBcj8nEkDfRkx3A6fK2xTT1PZJm0IcYpksSIxgYFWTNrDj2kxQ6YCJ2vzTktVbFtWXSsIkZ
sLSuUd6THEKAqRwzeJja+zh1biwuN7Xx3Kfg0UDY3Ts03nUu2U5K1F0bmneBEvTO1dnDVI7OtZuY
k6+AEPZNclUbzd3k9qC+ZTtjSInfTWYdsHL62uOFcz0AyKfA6627+KU0TQ/6mB6oKUl66UhLb5yp
CrKyOA2V4aJvWKM2g4JgoH30xE3GnU1pjn4UT3u3sA6t42yKNN+LCqJdE81eFM+PiRvbx7KMfzgk
wXvi3ExauJtRcGt0P+10nh8kL68JK8TBqnG+9QimC6yNh0CN6Sa19G1kDD6X6Z2MAXw4W4YYangF
DjlgPee+aOIamX6NbDROqqC0cd8dZCDiqzR/FSN0+3MMcIPkU+rXxOqPE1gUF92I7k67TVoJKxCi
6A+xW0Sw2jTg5kl1M+BQK67jiTq+MrM9McH2C7JJmK/GoM6QnZQFbTPYSOl/S7tbguN+kPXWTph1
exDsq91Orm/CdSGsct2GxUj1Rphnuxq7GJOdFL39CLlhDHxWx4HtgYFsJsWW1t34BKaHeEX6xjzP
lBKELUFOXJvtljgRi6HekFqn3mnvUhdIcAPKsMDb8m4rSCNNPyuSblNazmWv7Xu3N8dny3GGHabh
IeWljzpTvY0cFwnXKG2uPBPLUmIVB07Hy5M7muq+tFABd+6cZIx2TDdiF+cuv8dBEn44nsPGsPBS
fSPxk43MegUNwMyyActtFMipbnqr6AQgGsq6gM1JZUaBbZRlkLJW7OtUFXstKP3JykTuhRC71mDt
Hk7wHGKQEMf3RidkYrx1suTR7c6pq6xxjm1rxmFiMRkaQJz22hB+Bvea7yIbJazkRBYAAmIejNy+
AAmkeYggNnJJLDZsrJKc4KMZw0aJ3zkk7n56lfGmCqP3RaHqbxAPg5EvrjBZg3s+Z8Czt8HU8itY
uuN/ShRGBeh5imM62dEYYF524SCQtMzL4mdOWcgsA4gZCKZO3EsC2lUsMMvmLrbpkTqy2tfSu87a
3N71vPrieQK6cNK5cnj6FTfXKB+HoNDdse5TwOXRuQjBoZn0CqG78ssWSlM1JKeqzjuWEBMeOCR6
4rp5MYZyukghOeqXhXSCPvHw26Nxyi11qnR57NP8jSTKEZhDbnY5oR62TbvM3vIOdUZuvLiuik82
hIgPBYVAsSptDFr9tc1smNnErIHqrxZhYxBAmAS9sCtHww6paDZiAhk1KZOtSdRFk1R5ODgcVLwB
VmICwNrGmqJdM8lNRVJ4GkCCi7lJsZtkVgZGSx6VDRZukTtl0AAEgf0a04LfFEaSPJYm/CT19CwN
osKyydqdKjQgp6PzbKTtF7fMdiPLZciJOFHZH6TqfQ+UrpDYWXoipTv5RVu/IKC9jKRRgSmy19ws
fgDbcSU8s/etESbkPMuqjfLYFRQ47qwCBuow5lLXJXFvkkSXQcw97wHcjy+FyOQFczSQoc8Mr9WP
JjwnGgkOpTceB9iORFW3oZ53SUQRwJfx0oi84kZ0GBBkFnE5rshGdsmmaXC5wHEk9qcCBgLxUOan
oiDqRVodnBBkKzYOAmukQGmIkLYF5bcPrXy0vg6Eur4BYUdXOVmApM0zR3I+qLwCCDwSGb7nWNUt
mn2S7knbNbmWKD9Cyc0QVzSRdw7FtCuPbvOz5kP91DoIh2nqjlcDM3GZF32564bmYFXK3sLtBPpC
8COzLftmGkWImRU9Vtx6ZDwTh1o6Q2g6MJAheRY/mdzcjdgKnNS8AwNtByzpS9KTkzuUGyqU8ns6
OWGk2u6YIeBva4QChH7TeyRNTW9GXpFT5cQXk6Y7eGWebfSiemM34/bczYHOmmdlREgQ2NBI3SUR
O3Suiyo69pg4YlmA1AIAWenU20E8IbRXWb0vo6Tz4afQBHAcbCBA5gVZWvIwSSPgIA3RBjQuMr+u
2M6T8gt0e/uLUuR3FrZW37YcaPpPmgX1WH3PpPra8j5U3RjjXggcZVTbJ+wcBZSk9VXJQMwyreuR
WKCIlOhV3deTnwtawg2+QwW55MAj8JJg02yngye9UMTFth+c6yYqaAi9sVulKhRUKel8JdTjWLYM
xiDXlUt3ceckR0PgIAEOb3+o4NMRJDpvAaJDYY4iNAeuoAEZSvMuNlR5EfUAwcYAd4V15JZ7zbDK
WwjvbaYcf6osCPqwtrqYOOxgzEL71WSOmJotD2QttlZvb2AuDhXwnNwXEsk5gV3Znfh15sYh6Qc7
JLVbHjnJpn1Fi51JiLvJQWBBZRjPao+U9y8wISVhgzNK1tnjTpJkb5jTAXw/6Y9F2oZdTp6k04qQ
d+4F6sgQLymHTZ4aP5UrrmHu8lCmqLMT3tlwo28VcDSOFxgdiUOjauRGqBKmbzLZQbTguW45CqDU
dLY5zAe2ljH+pJCAsjPtAY2RbxMbpEVXpQA1uzJsRdpvPBO1a6tG8T9X3B+jKQvs2rjXZLhwHWT2
CKVXQHbHfuWmKNcgQ5dMA/NdpHkSCIhDi9T0hyTbamrke25aQ+8PNlTdqUu+StY9sF62PsHbNqN5
b3MDQR2yJhBVTO5imsL0BcjcPCAd/Q5N5O510o4PO+RTNypEOBjN9SpJvtESFiBDpZ/qCiaA1Aq7
AkrKUIUQbwLZhG2apGzv2CIK3RHpN6XFD4J9/W5K1G1NXR7YGSTeahzZoGMlfIKNCvAcxIp7HG/7
QEfI0E+IOXbm7gAbe5w6kP8ttufZdUVuAKRpcMQ0uT905WWTK3g5ltgfm29G9hDJ2tq4SZQHGYkf
piYLuAECMBRUDlCIfdAWUPst9OK3msMXLSneevF/mPuS7cZxbctfyQ9I3sUGIIhhiaQ6S7blPmLC
5S5AkARbgAT49W8rMqvuyzt4tWpWk1gRtkJuJILn7DbZ0olnozqRaN6Pa5ku5mNEkYAp+V6LCOnU
LJpzXeCqglprr6UErMwRGF3ZcdhPAjppF9oqnYOhfE4K7wYc3XY25qjcmE3W7TCz2U0ZX1eNQPyU
NBlOch5xOkh1Rg7yDm1dv8JOo3SnxhtQ1NFOaXuaoQQgDXkka3Cv6HqaLWDgHpIDyPXtYRzjG414
6Z3nXHipWbRDONAnd8FrCdXXli3NYYUkK1eFG3PJ5iZKC+3u2lE2G4d0fV2VJ6hTo1uymncRDvlY
eUVKe3pYeJiRIDBXq+EWXSs/OO2bTbjqh9iWO+qirIrYvS3mbOZO3Q7a7w6ImcNexL+C0nhvhHZs
Q2UBxRGp+3sZJHZfxQjrmsbc66bcRAG2O3caO1RIrvVAs7WDH8EXzT0RuE+yIKHQP0OQBWCqOpRx
c/BqvqazCKqstqLLpx74+dBM636KndjBcIchsCfYIdhOD+G3rlTRb/ygIXte6lc4dpptsHYmG3px
MzV1xgsM931yQpJ5cZGmG7coaGO7iXpmz+JqH04cCpIVBiXn7mqr5WZFifeeQqCqrvtd3Mblpp5a
vVkBn28bEn6Uk4KaCmsUVcmOYStZkaqeRwzXzzLvWs8P8olylQuqgOG1TY4N6jzPKOWFcx9vdRX2
gPvjK3I47S2R4yFi7fAwo/f+7PWqB80cDC+yioZ0oe4hkdGTiANyCGPvO6n0mXqD2DC75VJDfmq+
0M0Z3DeGdpuhdi9rNX1A8fOgIwSBVRCb3PmCI26MvPE4bFOEXsgsZnBfDGRp08KJ9poqENobF6D+
IpJVeb8mZr0TyAbPsRaVN1TwaE9mgQaMcYrQpQ7dzYyv7RrvZ8e626Tsc1GPRQYm7K6vzZI1tDHX
p45y0ZTdeTHF8obYeC9tSm9+wsJNMERInmLxN79wQyqeik4ED3Rul69I9g0q7JPlFiGJodmMQdx8
QE8UnsoCGqe8jU2Ru0EaRD+XA7Lr4fcvAuJlpTPDbhoqsu2kcwdTmfEyxWGIBSW0mUL+B/K6IU6C
5XvL6nm7eP62TIhNO1Wmcx9/ALlMZ1PmpcdfhioG0oCJIxdJvR8FTkESrCm6OFckn0yf2k4nJHKo
XemS+FKg9f0eLskDJTSbVz9MG7tUKRIGA2Tm+9k6+XznWSa3kDuHKdrV8zlJ5EPD5Uvvbge8B1Ko
T5aD1QHafPGO81C5vWMSXwiK700bmKyuvXUj/Cs6WT2vMlhSvML9AL+DYFvthSprOnlw9TLtEK/n
HzBN7DAd4cYsTmXUHkbl9XnTz36Gfpzp3HNzDnF8JEuYwmflELm5/iAShH08zRkMPRtemiMrukxI
e++h+mTLPRkfyoHcBIuf67YlmahiKKDjJa9iOIEdVIYaKSWbTiC8CpH/Y0oJVwiXqKN0nNe3ZoT0
xZ+HXV+wtOxLRKc2BNleYkKxdzE+0sFu2RD9pAvu0VRhJfKb8VQ2zaNN2A45lrpsjnrZeaFLu/rQ
THfJUOyLqr/xgi8CJ52rmidlEUYm6BymaxLu/dqhurzmedP16Dr58OS0U4xCM1deLFHIyvnZJxyU
l+JbpDfe17TztzQASY730A4IwlvCkJqnEa+38ULcfsuQjPnMBfbASANSQ1qgXzxUvOuvnQMPqxdT
ODXZeCKqtCgWW3b1lPxCIGfOa8b2caWPDpXQe2rghHL9HYiWbWNi89iiiLILYtREJQQT9aoOYGdv
fIpZshyGH2Mf8rwoPYzyCheSXOLxGDDyI2LFHlmZRTZJPR3HdlzSWkN67Sf3Kw3fAwVXO3aTrIvg
HfNa655KqA/QpTqiqqUCNa6lh3SOtvZ3+FZaDNnkXBnu4MNSNnUFfo8yqfuPWkR2O9CYpJos9ROQ
+GeMsXvMs7ilx8I4uV3CbsxFH9hNsKjikfO+9dMCfXI54CfgZib2Mf9GGlM4w9WDxoW95Ms9BBEf
k1sYRpHr/bCuqm1Fh1OCwXljyCoOy4R+S+ObD5g+ly0kzWQ342M575JzE36uAGh2xG+yaFE8pUnt
sY0Kg2irkRAFNGBJCenuvYj89EmASEtb3tZBsR4ci5oDDRqE7pHJpaYP6Wascy0TqP2WKQ1wRlRl
cb0eW/+OVr0+4u4JELAvX2nMxj0ESSKnvs4RdTgBBOujTW2HOfcEhpqhiZF7MnP5KvhK35bBlXuO
2/5GWb9Oco8t/IbOwzEZ3Zo55NkBl0O8nAKnOczVM7o63iPerAffJgNibwP5Yv3WpiEp36jRbY5f
5vyFwrSlzF27+C8d7+ia2tI2P4e47rO+QZIVK1RYZl0o462wYtwqC+OLQN/FzltV8uIG9xpMsUJO
eTf8MjDIpeOiFBDEmscHw3n7GvYTWi4CEla5xB7x5FcDxt+Sx78QBBuerW+rdgPHJwOqUQCk8jr4
8yNPWsz3MrY4tTT9rjyio83IaZ3FSrSHYpXhpTOrgpZPFLcVb7tjZ0vvqwu8ajd6PZKgUeTw2dbx
AB1UiCs8Kwoykowb1DtuEAdQHbXvxLKZCZkwDxXA6WIqjp4pST4VlvqZ7m21lY0UP0RpXDYWSp0n
RCrnArHTKBoap4+iqcoz6wGxbmztG3Qj1V8KdQgKcpY8Bru/C6fxLAeDM6qTCM6rqD/etNprn2A0
Lw9xK4M3F0b6tseRcVoi2XyF6ETa2g5a3c0gJ/5YBL5/H45J+T0p4Lx9nKAKc0W1alb5xL+H7k1t
y4kte8jSo8wOuIRaFcHQWSHscM+DcEhpC/vmutTzz3Ixc5ArhwO5WIrbWRpAs/4odmYBhmAWoh6M
wgIslwRpbQwVTpsmWYZfaD9pH0ZWt18rUfLdEyX76KFJ3Hg1dv9N0E/JW8DYlC/X1l2EbtGXYQB2
u2lI4L4pkrMAgC3zoVwYXhAaR9XtWHELSc0qD95YlHh7+esFYurxc1qYPJCpCH6N68QPyRAPUErQ
KUPacnhoQya2oaIciTp19YimiDEbwwIbQBcPzQ4YCyKhxkXU+0gGXrMzIlCpryugi7OOLjAGtKi8
TaBAQIMFT4WzFEhHx1ZojGNxIobxrPA8TE4SdeyLRRhoy23wDM8ytRviDw1Cxmd1GWzT3Ddl+2th
nd4wb6rdJqil/RnEZj3i+YALYs7EHVS7A0Qy5bYjfpmbJFpvA17YrGdriGNzWID/NcJHYH01PsYA
i+/jpGOPvtfXTyMJvayD+DMraV3s+VAOMq0WdA6m6Ads7iEdid6Rtrtk/uLidoO5QH/PEie785Ma
ohfcJr3R8NeJroBv0GEaPiZF0j0oxKO1qUdFvxOTqLN6QHFmZ5vqSFhstiqAQaySwsevms7FiU5U
IGMLcRg7HqJDqa1CcTRE+z6SYgOwNFOh6wXlL3zMvBH4OMMPEx5cP9scUkzuZ52/GJovAhdp5rHg
YVBrcDZ6kep2bCKo1pnrxMn244g5ZxzczqeNLAFNyGXKKNdAepGy+I7SI3/MgpKxCqeWcFsk7iO5
EBqJrQ3idgRcKcabhbUBR9DHPOdhor9kUmibFVH9IsKpf5YOzC+auy17GzyA/hVqSXtvfgSYCJDS
iLwv1NbO3R6nYoscnCHDsBhiGnXknIiiPYrmM9Cj2NZ6vPrE8NkHB5vkLqF+/DpA9rBfqE2Aii38
uYvHaTMW/fCj8cVnwlRzrEpdIINYs5yvKEgOHKVQoWssW70zZxQv0DPMi7zY+NEg8pAZ9AMt4ZsG
FYSWEtRu4XiCaQbiQhR/LVeQMt7jtwRYEXn+Kc66zAfenic9DtJ5LKZ0DfHar+W63I4dwao12SXe
T0Gg7hK5ePuZRdXRQlIIIXm1hMcCtaM4KJO1PEi4+eoNboiNtzMTXbqNTKrCXbfCSGSBaup7jT61
TDOkihnqNfmAjJ/3zgiwPUHoQAGhOmLYm6YfSe7TYep3ntHF/Fr5MI5g0w43LQl1VqFo5L5Yevez
nXjVIhx3We6goJQ3IL0DJHMNwlyMokgN73rctbxVZHTCK3zlLACsgBXq00774lGNfMUqZvS3xP7w
ILvwKwmG5ewhCCpbFon7L5rTAmAt4OtO8+DmNm36AmHbJIQrPtAm5axovy2zttlo49G89j3zawGg
nEUJjCvZWjPQJDjT8xYJtpmvRnOBPao6+mvVHXEz5Rlg/Pnir/BnpMQoD9tTQCtUA15V7lfp0BnO
ZgxRQxQLKPJEAQyHo7X8wmjf600w+3OQQhgGfTe3S3KQ4xC9ktCaeNMHspq22I/iKh2Zuxomkkr9
ICGr4nTpQDVuPZxvLbrBvLZKu9AEwMRsFCFVBmFwkA6Y2Lvnczj9aCpG78bO8q9irvpkgypBHGc1
RtJtX3fxBjUa6sC7pv+eZJFEsLtzRGjjpfd55nzYsEm8LimkmKUPTmlqd6CeEmQNcXQlFOA/8RaI
ZAxmr43eRAi0GlyQ/xBK6m9qPnWfYErKEAElVX/SbRf99APn3/v1LLZqIPQVk6MA7lmvO+e03tDB
0YcoMcGXuoYWBG1XbYKo16ckBoEJ3tUhkTqKlscIK73YaIWBvOx7RHKJeLofo/jBK6tg20ZWows+
/AZXA9FQVfXwriSEObxGQ1Ej5SUKnlnDeZT6lrMBziXTn4IiIuSwLmOEDR7H5KMuS/eLdjqDXKx9
GhaA2RUo5i8SDk1qI2q/ET7QZBVAzp8yxF12tvOS1xGwAfwaFN8Vsl3vELJGjk3QJjmokgDQXMKC
JzAQ88aNPWKZqsLHch3KqTr1IpHf5TDpO4dLV++XHv6CoB2rrai6MZMNo9nUlOTHTO18DEmPVZyS
z1mxlCmq9glFJVq5IjknZl6bNVMwH0c/aY6LBozGRiZOSpfLEVy5d5hrl7zC5WPylg7kHiZt71jX
TF38KFl1SpTnbpGwpHNs2W06kNUdxYosa+ksbsRGj0hgiE3Yfoq6VzlK2WFpA5y87UOIeRrUo4Ht
mGWeoFTylShlwDnxwyAXeoIWxRhcF1787qRIbq7lb1iI0T04elUMFLSRJ88KejbzYB+7GjeaNELu
6wWDxrO3hEOBXuFhPjWe7d4483skKyYKdXIwHaGRD9mKYjXgIFuv6s59xBSaLCFSrXRZP9LYmDcb
DrTMSG8chuFCYLkNEV977Xss2JMNY0x+ZoSzOQmrjAn90DbLeEGwY3Az2IIcbOC6AyL86U3LlvGE
YhhQmJQWNYBaZc+133pf5VRVOaTF4sOXiQ+5bL8gYdK3Ue4zje4dtxT2oS1RObtUq5rzMlLJEVNY
/2DnmqeVWTZNTNpNIPFC6/4chs7knMzsZYZXHO1AmJ+W+prYERf9Zexh4NPoxNkRiDYfXaDKA4UK
CnkrPYs3Nl77u9ZNEoe0WzcFCiBlbuqlP1CILl8nXQ4p0SPH90a/Jg84A+2H/uwHwXiDhpHymaA8
HQWgwkOKmCnvQOv617uN68iGMjEfWqGXD2ba/sk43b+L7uwSos/FGjX3K5fzD2TZNN+6w6m7GRPo
ciE/WFfswH45vyEoCXGusYey0SAo3WvZml8ldea2gF019wO4pSv4OjKqUJ4bApSFuld5d9bO1WVu
aOA2ulbVvjKYUHGzrItLuDAfeQYGS0jVBidcMhMqqX22QcPhkDoek0NkdASztGjwWkw2seeOix+e
Zu48F1Sex3iUB78c163U0Zji0DSYkoiBBnr07il4v6ycARqKBmlbA7TAl14W84sHquWCanl3wLpM
0lZNfC/WcHyhuH4B8Y0qeAZBgAq1skS9cS1AYsbtbR35p86PNsMAEQ7UuIcmLgExdgnflyZIHnw2
rZCF+WF9V658PqvKrT+1Mu4k61X9oEnxy65NfKHw8mVl2Xp3mALpbVB4kCfUo7r1Wofs9SDCsODH
ZR4gVugUF/gaDtwGCniVQF5bV4Bjr8t7lLZSsMp9uUc+LdvG0qhLUXh2twiFrRsdCK8xPIm3QTPJ
m9gvmv2EgDDcOaJsBdOvzdPUmsuqTfQ4BQneWXZGeTrwJJxPtUzbiYRvHIzt3SD75aegVu6IGwZM
9JPmHw5n/nbqwgNEMnOqRDhizZ2bDFW+/BPCEvoL+YX3ovIRgR+54m6idlhyR+Nm34uOQ+Irer7H
BkoiBM0kDRoO+lJmSds3X7A2yBcPQBbQu6s8gY/1rVdOLxX3eerVDXuvjO3S61SVF+OQQD6IXsdT
FEBHrUDYgZNt+jvEndXppEZoq+OFbyYGdnvxUImIh7CfEILBRI1OSQK/rI0DVObGXQ30cemTs0S1
174LoyUT0ax/tSQgW+d3OE26iaOKsqtBtKMMjJWi36tWyjszoxanlcisQ32qOMPCi3wvqH/uIghL
5N4bpm7cBKFhoGtwgqG9SG8rzRnPWweuRqKX6TCXXdsf51jjxCYT1Fh4a+kvncxDtInh173p4dkF
uNkFByBTJuMC3P7K0RSOWcDHuGzYscfUstV2FAfHV3Mic1HFm+GaoddFmuSo2fXflEzCQzSKAAmi
gDijaq1faF2tTy6m02kqFyS7akrETWVaGDoaAuhkbgMQlJPKdQ/2XoKWShOWeE962HdkyLFp2psE
pPKulVEEnB4jzuwnIaywGDnrZrxOUpaKG2ShAVpu8e2qGcMqiHSRtaZbXmVoMVAt3E8jsYAWlX77
FVVxcnGOqU8cFCFHlTKBIAaRlV8Vcu4AL5J12dHJw4FOAWw0DYOfoneJxHuUFAoXFlwpuiSeTSPp
iee5IPytWqXZJiNEEM7W1a9qCNXOjBPem1huJ2yufLgg/qHejThzt5DC9y8+mgnuFokoJChRYgLp
jFf7zxWaStdN2Fbu3Xp2POE5ihRy+utIxQr5jZEPug24Zz+bgK6PcoJGqXbKfvURoPsAUVAfDaDI
By6rPh3XDiuj7jxEJ+PAbQpX3g1zAxloCI+LS6L4tlaCZYZ75ttBfq6g6bchSZEt1128bgSZ5weh
j3d0iXbxAbqeeOMxfz3Gq9Mf8DqsD8JL4q2JEEWFr4TfFx9Vn2HVgP0Y5o28cQumGHBe+QJyOt4E
JXCeeLYEdwxvzMyo2KZCtv6Dk5gTIf2o8EOBRM9WOUTQ+Eexg0K+MiAjllUAau4clnS8tiXGudA8
hlISQC/LRC+Jx6J8Gp159kKEFBOp69289i5tYFh2m7rXIxpam2I6ovWr/TRknkAFqv6lDdca5/3A
nyEgjr+8wr7OBTbUxlvRxcQB6gtjpxuMYdB5eVMgNjHkcdBKteWDX1MvFwr7WonQyE3EHd56KqFv
oCTFCYKH7iFoVgXRbVXtkUqnVgD3ll/AGXiXbpQyX5grQYJ0zYOvh5/JBEWNWzF9MYFtC5cpT7sC
ZB93Wp6qNWCPHRHz1o3+FR6e+niEGbEMz9WELPGoWao3MaGbd+nGM2ZzmEp6L/4x932VzbWW3wwp
YjiuMdgcnGXusRoDT++pDsIxV7BLz9CtqfauaQp40lk0VXspdXfLtVzfB1XKZ6r74A5nW7viXR0H
H2jl4J+o4J4+QBu5wzqzeGfKJfrEJTS+1RpbQ23a4jFGUGh5gx6fH1PX0C33+/DM5thhqNDa3Cvc
wV9VTfUDRKA1xB7YdCkPtxBZouUJuvG0B6Jx4D7rPtFO3yDI1g35FKJ7IKvnaDu7Tk9wCkws7ZME
rrWkKekd54gZWRiBSEriYxzxrk8rGeMHBTP9uAGp1tk86LHwejLAxUYdoI6V8+auKpqJILm0q5+h
z52e4hoHVWawTUqsQiviTa0dPX1u6xFZ23WhxU3AII6ABsErzqG6JsNhtC/3brSTd9uWOJJmR3yY
MDp29svamC0ZRf3mkaI+FZAPXdRgQKXKBmg593w+bLxOBU8xX6ff/iRwmKhj3/jYBvPIMPEIcxPi
V8ORHMEcTs8FkOQbuULzRoZGvwFtqUFxGiiMIqgvsnawczpB8/oYSfjtkwSiHGtGm7KByd2wqMck
1Hch9Yobs8got0mx3jDmq9d+pZAC6+6qBwbYMFUhQiQENrR11nUGkVT/bqrBILHAJWBVRVjtR59O
eWBlte2g+QcF0IVPDSVlCrpkzYoYfmOLveou0J5EAyycz2jBRPxx6cKtAVqflhMr0pWVE8ANNuEK
76VnnwSG4Zs+AD+spih8JrwnaZN46l6A5TmZnnePSM1SX90M4TQURbM8ExpoACdtYXKStHEGIIGA
olmF/zOaublTY+FuRJCAmPcpvVQBMWkDhcfPalrmEyHKXtCU4N8lAlqbafSgfeW6vR9GW71GldCY
Vkx54q2SdwtGA7wt4YpzIRIdNhGWrBQ3yAkEoS9zLMhJ3taU3XFI8rLKheJpMMa99j1gKRfFxWkW
vdtWQ5x8NZJWPwh0Rd9Lm2ClAceTxmvUYvchassb6JaRIavi28hN7Gc8Ng7MLn0HN4xiZqhQebVJ
IGrdJxUrn6VQqweMKlBnb4H+xtEJ6saQRod+FsUPn1fNRSAAdYfsGfm2xrXKkPO/fogh6rZ+TTT8
FAvbY7CDohZ0i7vtk9nfOFOc1jX4giwiL8NJ/VAQpjxNPl5WQIgfrkM9LnbgNZVRVdx7FqTLygKS
TdCFrlODnq6lRKPgAqj+c5kbkdt6jDGkUMqhajISxzqY9zpfowo7ssHx8oEWHIpHhAFoXGTpQRsL
ZCAAR/rlFAR99YC4zIXqjYLo+RMitOmmNlV9YImZty0O40fkwZHrnTTxhw3AjvI9Gbp5V3LUu/Mp
6bbAe/QxCdc4xfHqnTkuzPMEKWzaalD7dWyjwwLl6s8SyslvDmb/OYTkpURjH6dHPxFAGVCKtqTo
QWH4KbxaPbsBH1RykS9gbvkeEk+SOYavGjGS3MLMbXdrM3bnES6//EqzePjfwGGJaJKUKnrorbhF
ShtiJl276hybB3sMhuq7hbo0FdESvE8hJy9Q9ei9NUEEt5wsnwLZYXu3Ez3igAEOMnQluZW9mPFt
GWLvWcfiL8jWO7XRnv8w4LR+haUZCXysOOL0h/dXhcWdhAbgl5cMSSp1UKI524+Mt6+FBxY6sKt2
EKfP5ZekLdlH0Hxuw2ktgLTydo+axj6luI4wMCOC8wg9LsfuW8/qMF63KQAi7kjHYf4sUIj3LEra
IoKO6wHEXzJ8jWRlW1r6eEo7dhn1XfCwNhYYR5jMaY/69bs/I1UGTpCQ47eFzqqKxu7EEHtGaaQy
MbTxpvZ5+OHHg/9jVtSh+d0ud6sJq9deLPat0zVkZ6OvRHyyoekPi3NVvmhp85irCFJCwuGEhD4J
alsASAMA0gADVU5xF4UPu+2jjwgT1alFrd+hkt0iNn9W9QDq1C/F3hR83CPEQf9CgmfwAI0TzlAF
pGKjENf5jcHb5IhZEVAZFmtuBgspnhm9XYtg3MMkAY/3U4iwD7N+41Q9eKUdTjFvIWxY1IJWPNNe
SfUkiGByJap5MsDvm7xO3NWI0ELRqFBwOqXDGChoHDAvnXxqmj2KbMkJNB7W6LpejqggbveVBipQ
jQJy2IRZ+bqC9OIbRT2WzaX1TrCGQW3bbRMtzQc8CvSRagehxlT3eUGIGEF3lHVmUbq9gSzFnNQA
oV0yGx+pQ7h+Ji3ko7LeW9xMYYqKpvCIyLHy2MlxerZraaHhVOQiIJaAbJh0GfO13VYVSPg/Iz1z
VhEIhCZo9NNo8Pi2pyzZRjHAKNlfUI4WPOMWtkDWdNU5Qp5lQG3WLl8mWK61N+hPIQqJHOAausmo
V2hqF0hAwg0uREiDWtocq8q6heMpyoy7ym/+lDIQFqxGvKswBu2qstR5M01R+qeeyjgpo6bcWxGZ
e9QpR08egibzgFTLTmL92BmoiP8yiP3tcPqHdef/uKb+01l1lp8jHI+/9H/6pv5htbrrv9tHPX5/
6/N7/5+P/P/QYYUj8n9yWD2+w7r0x/67+W7f//zjf02f36gp6to/3tuvPyAsvlqv/vh6/yM1bfn+
341bv5/2Lw+WR/6VBBRSEjA0JI7gtYKx9C8TlheQf1H4qWIeAFWOuB/jU3+7sDz2r5j4sGghuZZG
IXrk4WX624blEf9fFIwxYuZQ/BEjnP7/wYWV/NPPGdMwgT+HwyIGy1dyxdf/6S9crbJSdSiXCom3
6Xz1CP85KOkiLMIzHA+g0Q3kO4r7iPu9/vP3J1hd4dby+99jKJ8gyI/3QHf0uOvpDLRXgPK+PngY
gO+i+tv/+7liyJvBbWGCX7n/CeHdkiZi0fc4dXG3haTpAX7HPpM6lk+0o5CLrI18WQuoZhgqgd9m
tLDC8k37n+OwfpTD4j4G4d0vY1x8wV2D8jg6QZNa92kvAChiqUtD+LIgUup+YQqECBRnTx6Gwvv2
/ersugTmGGNe2aDb93hBQmvT6fJHP6KMx0zQqNVt/G5ryS40bMvU9TjDRkp1lTYyeGDM9icMKewi
r38gzpGYfrr8fvxEWXUmbjn//tfvB0WNiPc0jgHajpT99TA1BYjaYq2X/fW0foA4LGhjMblen7Kh
/7cSx/B39Oy/Qw5ien0fEg7nn59gg4b0/J8veBgN8HnEErNG0t3GRfdCOkjUwRMtW4ckyqNu6uq+
ZS1gSjXVX8Wl1iT5rChs9+usyB1GNQfEfkBLH1qgX9hQPf1+4FD7j61T8wuW5n6LfOwV/oQmvPOQ
85QCIqOfkB0bVn/RqOlSrpLmXnqeOkZudNsGydHPVtGX349oCnmBmt97UZUstwnkBEc41vq7EMxh
auul/UzWvYVm9wu8bJUS0IGAD2sOgeYUb3kizHOnoh+/vy1t6S0As/kV4lUKmGvubwDnsVu7OAqW
Kwogsv3fPwBq5BBxLi7ok3MHvJfkztq6eGpqJC1cv1oxR6e5t94rqUaI0oz0bzQiwG/7pvfSFZTl
R4U54/ePsDJoraDQ0RcAof2Bq2LYoQllfiLa+/79iDmAXFFH8xuR0FXEPpDBRprqdpmhzZ5wWTz7
EXJaNW4jBOLwk5iq9TQiDwJ8Df749z9//+33QxT/jqPa3Px+1L8//Ptvla01ZujrM0WhvW+QobH/
+2M0un7m95+//yfudbBt8BBC9+vX/I+v/h8fg9mvzNoA+9C/P/FfzJ3XjuRYlmW/iI1LTb4ahWnh
WrwQ4SGotea3zdv82CxaVnVlBLq7MA8DDDJg6XQTboJ2xTl7r/33x73/1hrt1JdKLMB//Zm/bvDH
65hnSd/1hf3nH7zf7F8v6f6TWbXhqQ8QP/7zrYjoT0U0MFH7lsZBTceTntbBxVwvrFmyL/dDOcqv
gY7OTa4yXd3cr2gkobqdrRfuHzc2KGwd9SL5x43/ussCUSk0iTr714Pe7wbSNfRmKaV5/J9/8n4F
PWhYSXK4++MO98OqnV6w1y37P/50EYnSE2mgOfcr/vWQXYLO2+xWlehvL+z+aIUcfxCQUezRa2n+
32a+f6wB/m7XZWj43bBryLrGZLNOR5qiK8xZfwwcBn5x5IhYAoit36R0I2tXYZPjkhdAHE08rE7N
FHaKLMx7liA/ll3HcdCwUpPaQ8k3prwkeqr7U4SBMDVZ/bbKoljoE/95a6x2If1kyfL/+hP3h8iT
gH6S4LPIw/GKunG+TqPIXixB9U8aJesUG0X2EisdkjhqUYf7tRmydndiKtgt640lCQI6z2D074dK
ulRbK+xs5Dpc21hZtc8N6j33Q6yC4zEMwZ3cHzlgHL+Us/i4H/FVMm9SXO3vR4ZAS9VaL+AjlNHB
w4txlJDI+3VKWp7kJc9v9yNrHH/UaT6c70cAEtEah0N4vB9qPZIaJhAkF+trQWdUenExIvNOxuiy
pFJ5ajSZCm1qP5uLaj0P1exabRk93n9lB9on6FNqW+t1IuxTJ9ZIwLofqlGWeIlt2f79tslQK7TU
29G9H06pYR+qgJlJrA8usci+UH1/vN+1KbTqaZCwFheLIOZWFl5NEuXD/UojF9+nYWnO98eRhVYy
M0rK/q/nYA6VF2Mp9++HUKQCBHQClQMCw2e7b4qjXUlrcwDzzb85W8XvKAlmUY3ynxCGpbGPwfv+
x9ka2nlmm4Pab2SzonQ80KKuE8bfwRrycydlX/cji6wXmoeYiriqvF+o6hvNRO38163NUkLxPxS7
+5VRa+lbuhP/eKw2RLc35c2XTi/12RZ1ioB1oxZmQNTzPx8nSGC5ygj6tHzYZ0VVbLVFGsEYVL+W
cUD1Nsl7tFjmu6iprxUT8tNeWcazWagDmXfN8AlDAYkdNzUsollzXIlPRZ3FO1Er026iGviIcI/q
4XoTvaDzJS/tN+bQjFXcmF1IrTKOrbEM3ois7lDD+z3U5PZs5rm0v8vmfNS6MnrvQl32JNx9ED7o
ABXzIJyhGcbvUkP5Ure+l0PUOVlpLNdp0MyDyBTJ0xO9ecu09gKN2/5Od+o76x752dJU4qlmnHBy
GAQP8AqpTqyPkZC+gDaz/1THEO+mjBkMN/AtDnnVQrfLjYln8IX8+ObCovL9fhSRF3aL9eqopEb1
Yo0QUwxqO2I9ktE5vTz0syU29xPo/8Geh0+Kf39udn7bFv23m6f/H7dEKw/ov4dOPP/v/9Wk8fzz
t+3Oepe/tjvaut1haUNhW5gAItic/GO3o+j/YYCOEGwybBXRy7qh+SdyQvkPmRInVSeZEpswLTZl
/0RO6Ov2yQTYoMssW1eExf/FZucPAIRJl56tva0xK2hsfP4CgP0NAIEPe+hN1eidxrL7bU8j0pw7
k6KTUbJrj5FLE2tSfWv1IWErYFem2w0a+4ghID8rQLK4JGJ40tSQtahCv9x6KeNLpC3NKa6S6WDp
FVK7Rp6Ug0gTsZFF+qVMmuajQ+kPNikZtRT9YKLBVSi3yFvKfMCwNQXVk8h7r7VmkmUX8M9m1k03
+jDzOerj2BG5jBtvsKdt1OkP9ytxbaM5WRqvQh2Ntb98iFHSbeou38llnBxBuwy72dYtb8hQA4aN
ONtxofgSyZE++StfxZj+m6AxBQ3wb0uE9f21+JBsAe2LPSWD7+9LhLRvlY4WIw30YihBC6wIrrQN
Lg066cuaWOnJTRN7Uj9+xXqYgeg2lJdoGL86uXO62sieWCzJgLPi6FZZNHCUOreOQIkDqkoyKNc2
zfLTopzudyz6RXuuw7PSFCpYtlerAsATT0HhVXaMqC2absXS1A/VjPJjmurZ4c1S9vf73g9zu2j3
ePxbzZoelqUIcWJM60+CjyEQ+jFL44OBDPo5rV5HeHROnOHMlzUqSlqV5vuwtR2VYu8V0waZye1U
VG85Vc9zFAbjRgR5Qc1ZLvf2Mogd/Gjm26mYXtU5iv3ZylRfm3uDvQoF6DQ6RXpGP1M1L/StrUsE
llVFwmhkcDZSwxe4HaywScAz5Kpb6uvDdnb8HtfWQektZLxGvKfgGk0Yasd0W9ZNiYkWI75bE3ez
VOyBdHWWHAI9CdBbD8tgusJ/nR7UiNaEpk7oofCTn2t9SRw7ypfPwW59jIIp51ob7SLNTveLWpbb
kMim9cUuaa5cEiPdF1Z3DHsz4nNtMrxkbXQoBo3zPKmp+650ijHso4+E+QU1UGd4ehpGH5Lod0WU
IJvVWTpnvjII9TxqPtaydiWI+bkp86bhk6YAp48XrdGDm6gjipWads57G1f4NKCUyFUPC7WyVQiI
a31h2jJthrhxC/pIh/tHuWhGR2mvdO2S3f84py+JqPdmPU07UB3mGSKGeZ7k6UmxTGVL21s/3i9Y
81RObpSzK4M00SKK+l1Tl2fSY/TT2Pt6XWmXHPn8qWuxeVRT64xd1nll0IIDEA2NMwzj5a5vQ/rq
M2Ze1doTymCyCIn0bYzGlM59oj1qmuVPaNiv9yMpG6L9ZNGqiGhFbbUArbAYE+zPOl6ZxZ6qD70f
e3pokBGQOV9Cyf5YrLK5kEDaXqfefBpmiclfUK0dKA8nzvRdpVlyLVnhNpVandt6OiVjU6PuaDEN
5naOb3ox0DLZdKu1XjtRGP8BUEYlZCZ7Q9Muzogydqvl4VRrwxM2UvspTas9/P4fSmV3W1qZBqCU
Rb/OYf1oWem3ejJYKaM9RA02s5QxrSc9tTaDXtbnqi67R4XF237BVVbMP82FcOfajjCbYvdILNM4
4VJ5GUy7eU2Qnvl6qcbHhgzIbZ7YT2OtRk9KwyqgGh8DzMxBNZSwFbkIF5VlTZzAcsnLS0U8+6af
B7DM1pDtWdnjFqyAKBqYQ26Tbkh+22NEbLVpp0QmIgONVqkiKaM3LuAYi24KLhUN60vUbar1IK6F
nyliQLEVmLdenvEdT1Xh3R8wadIUB7tk+g0DiJOh59yLQg6fcRrku0InCwtqeX/CSftpYYC8DRmW
NvgZFvp02box0di3rqQvPlcTSPz//F2YDfauRbO5ud9ELeJwg+BaOyIayKFxFNhvx6J4ZrVbY2RB
lrEqK59tmZeqpal/vzIj6nVbtkQqlZQbVuVa9kkV/B8//fW7SRKoU1Rx0UXh93rc/qJIf6YOYn5Q
zpFpP9QqXbl1RMaoXTpSo0zeNCr9R56V3mhY4xYIy+zXGEVf9DSX6VAs5gpDgB47NdVjipcNkUif
bzs9JNkU/qZbMlzSQbLeIqNaMCGFYqeDw2xwjieKawS2dLtf9GPxgexeP0xAXVCAKlu1lR670LoA
vPCIOIeaYNOvtOqXoT3ahhlttGp5b0vrAU/ZOQ9sx0BLDGXyMGfRkX6uF2HCj+rXWi4e5UHa2lpC
85dftcYWc50/o4clqns34EvDcMZJJW1rCUJR9tkNC0aj7K20WZoXtuVHSeHmRrODWe/bIVpp1fDm
tDlISsnS/ZuSNH4XYMzmoRSMxAVuPpkuzyCwa2FpSMDDWJWBMFx2BP4ofKNoWuS9FJpbirm+kqnM
WLqzZIzw5XwYmQYEgNQGBWBgtN5gxLT8ArcsCtBLkv2AlWUf6DaGbkhMNEh1XGqNue1hSuJt3Qtd
O7POecxCzc+C8RxhTqg0NsihC5XKJ9GT+XI+s9DbKAlWdyq7KaQOqpRDi2g9ML0mirYdxKmgb2kA
tZ460NIIAdlG42nI7OP6Jq5vxGJKNzUtHehXtKdCmnAGCNTSBbNYEhvbffSILpTpXWdtb8SvQpX2
Bf12Vg5OHOeeWZfbSK7cVFIcLQqcnoEryy0/S2W/qf0lUME7jSdNirbqJHtdom1jgXt4Ie4N13mn
Tkd1tDYV8BBTDfe0W/xeWq232nmZtGsgVft2aj32cK9GKLtLVp7bZeJzmAC3LM4YFPswSPyGdFM0
/wDfUdea01Gas9emtC5DUjvSQpdyJuiuHXxagF4yI2qjkd3Wzca8oQNx8Kh4Ejs1ZdgYanS0pnLf
Bz+ykiRyTheUdycbsUPGhtWgf0df6iHGwk28N2Oeq0148IbeaSVrk4GDKhUFehn4sWzZ1qH5IMLW
60KBYozELlKgPiP+muDcEmbBvIH6Czv+RhkMp5YzLyJROreQ68aX1uacLBZXlXhw1gAhPqVJNBj2
xqMaDlfFKrysCj0Lz4A1WI91s48Ac2e8sG+RYjhJZp3ZgfprrATGyq+c9j0YiBL1dubbdC97oAnp
XLtT0O5UjEv0wzjBfnVZ+4mBZj+30alCaM587gVuaADDMKXvUAGQT5Y0Ehp30JuDqDB4IHmKeVU0
Yv1cWveN+msStuf1UeLnZkm2A3ILvXqU4VwtnDmZuY564QMOE9If9MvYTMAUCr9NNLeUMNGmEmrD
wU0TxQ9CwA/Vj7q1dtHQ+HU9ukGuuU0bb9fzOW7nM73411aoxyBebpmSHHjmLqJ81rhe2OWHOIg3
DdNogM95KA38oq1nN+Y5tYiqShSqSx0kXHGO7OaQ9Lmv84WG90JVNneRm121zNooU3dY/98KalrU
RYS5blTOeWFhFwWC1EyHQI+8AjHooNVOw0e5fsatfhEVYhUj9jKAO3J7Wj9kagDEMlVMgABWxuik
Zt0uNVQksPr9yY0KIS3DdKgg+I5V/rqOhbk9X0o2Fu17JCuuykrVstpNj0I/zftdrwjgJVSh/AIC
QqTMl9FkXSp789z7s/x9Hc+yI7PbgzYaXrPY+0HJT7qVMIr1Dp8rtj79mUXbatXlG5LesLK6wlj8
ScVnqqg3Xc8xUNvvqk4DAZUGRbp2em/s0KuX9Lx+Cp2kPyBIBQGnbxdqMYE8n22bHmtTvA96xuKC
FejI3UrtJkXYWqdK+s5Eu4Wh8tFi6qQI47SZ8RLUpZfLYmdhIKG7TF2R70SubBsKHdLCFydsD5MF
I3BufMUcrjoDZlh8U82Q9994nHQrdgs1uERB445DcO4T6blMt0Af0io+FfirS2Y9IQX7LCF6cg4P
eDE94K/nZBofKxOP+aS6AeqLqoGlMmnLqy6GfSrLR1UZd8qi7sJC/9AH44zA1sHMpFCys3IF4wY9
OypN4i0BMAKkJf5cetQdi6AHPVoeaoIXYERtmqKhBhRvZ2x1V8mL2W1NTCYb4lx31LcvFmw2HYh0
WxrvSRMU7pT2pzicPjrOX0NU78W8m3EaIIKTDmZrPbV9fBoL2M7hp9o+BKH91kFutKzoahT1uamN
YyaXkOxqfwaSFijkk0R5+JFLxYuQcIS2uMlEM2x1jBVBqH0r5fBdG7RziuV2Y6RCc8HBbDTtWVIi
RsRhlwXpLjR39KYQrc9IQhfLfKmiDKUxrCMUqJsmNJHZhRYnqfIwlLFbRyKnsGr/ZK1/CrLxh20M
nySleMOM+V9nWdcqfAul5ROdmCp4lzGF8PanDz+V2j7VwvgyilDbQB/7zs7oJGmqX83dts2XBy3G
8SYVMJxrbW8VgtnlQUnbdJNiGHJG0/gap+CpnS6TVj2EsfSs9e0taORHfPVxazyHVvQCtcVLq9RH
blCjKx7ejYYcVQipj03gyLh8MdjS4ZmLn1WhfJbL+7zIr6LqsIY1zWfXh6cmEt9ilDyGNr6qdE+x
85RnKTWfaRcBGkr8NK52bLO3TQsoQxc7NFHfShPfNh9fQV63SuhlCG9gKeBJLh5GFoU0BPU4mPW7
4CSkNl/zdbxEdfM0xTYINDiUtVQc4h/oeY5NpfsFBqiKGa5hm12qr7RKvQZwHO3Wi1ReWsWimZud
OztzzSj5MaTLgZC0XyItNrbE5FomN3yYrF/RajEelizPWls/JUjjZF0GGfasixZZ3PxVTPm1DkHS
Mf6N5rJHI7F+O+NFvLDGpTsmu7bcAedgK5XLr3aFX1bqrN5RL22lvMGghou+RUJEqZXPutQ/ysyh
h7NXkukNtfL7GhHMOfNK6vEHSqnbgMYXajCl2eqiwcHDCdjuDL74BTM8XWrA/el0ZRuxiytHAFhT
gk95NoBgGQeUzz/GFg3GECx4+Wkyrg2BpoYxQxUfI21caVeLljaft/SjY/2w0X50aqY4pERLSKNp
BWf0xhvw80GXVYT72q7GJ5WpyzO5D3gnolMXMJjJ6PJDdcvCccLTMU8KpaPiClX6TJRSBAdH2sXz
tpRG4QLz+YrN7BDj6dOAX27SwfTDrh1ZjaVHCrmHRdEg5/Xltco1Rlo2YNsKkZcK1gummHAqpDnY
AWXJWzDMSSwJNkLCw6Lt7jYHy35bEvwPDDExVsqqKwYX29FXLgy/q1h6lovXpdbHjJpeV1Qm1/KQ
yuY3W2pvJaJ9vQvdmuVWY1r7VgYwPfjL0B9xx3iDPCOU7bZJMrn20L2EmgyEqH4zwuGB5Og5U29y
3jH3fpIb6HSgrAZxzmtK9kZeMnGVClAfnPLYZuvQUlxCCiyX8t+uh55Fg7c6DgVD5yJQy1cim7w6
R0tlxoUzafzKrGcGgoTaBGOnb4T1EzM7xrQ2V7FwG99T9Hgbavw5fIXIGxXwBRK2gSkmKQnR9jwR
AR1GaHfn0Kg3POntkqpnpTIfGlyNc3JbmulhAlpGpaz/nIonbaDFYMnXUlg7NYfvEYxIvpf++5Iu
xzLCtLHoD0gGHiY279sChpg5yC8DHQYLVhqoWAf/WbFpzP6YgnFhba/M1SEMpcsCljA5Y7gYaHPb
u1oLPJgGv9q17h6kxWeQMqWw24ep6WgZhR/Gik7CfSiZD0pe7zgTaYeGj308XDHoYpxpjkRg+2Ef
+yTOsyIQ+5y4z7J/HXpwSsiLEZxuq9x8q8PCYxPuRyosWuWlrOxDl0LGTXVPzgCfmI6Yq3OcQbPT
9OBss+MJRlalLIshswq/GvHtqy9NmHsoAfZL9YU3zlXT2LORfRUphKlo2M4s6GVItq0xPWUQfSeF
4Yfq6Xsfzw7ET8MT7VFugwJME62TtFx7ZHmx75fA6+zIqxjbvWLUrpAbqFEs8geb2Cerz4dTZ6/y
64KCgBT6eDgeoaFvZMgBqZScDDA4wVKzdmu34ymdeuitkf5iTYjhhoYvW36xFyVDRk2MgPpIZY1p
VtmUUniVMYTXlvEUSuWV4q6fxN02ym0E6tl2UjGNB79WE3M+/7CANEr1cuCr2zl1UVyErHnTNPp2
Me4qAb1tNh7IzkRKBj6VBeASSL+KKvCbtDyz7hTNt1KyXidZ+G0eHOqy/Tli5BOD6hg2VKM8ZB4z
kMBhnKZK7MdJg25m3X0J6ZRY5RZUzn4id6hUkmcT2EkPCtRWcD+Dk43UU1XF3yWj3CPQxB0ISRbx
jQHdBoZieEXaj+e8O1R9tA0yQfps7MdB9lo9tPHXWMHF/Gni/okShgpd3ZFHsevMLFwHmg+N/u0o
FA8FN6aQ5TxrAVJYiLFK5cm520gU5we8/YltPMaKOBQGTF+cwKU7muGXkUf0mHrVK9vuFzTmR/h6
xka13ooh5RgvYhB7qi7fwE0waJcVeRqCXdKq6mV9mbbW1ppAYQFJsmvrV1qdjXU2CvALVdugFa9p
Mu3syiLxg2/KqGz6ILpqIPhS9REN/FahmRLL+kWF8tosgnpw6WuRcHFt3xJDOqJ39Yeyu+lm+lIS
aUtF8mZZHRskvnAiOi2CkVGhUV2U793wPe7jfTQF/hJGjqhWJlRCMccimCf9GlrFbbTcG5Z611gm
JO3wkFXZuYWna2CBzApGbbmKPSAPb0CZ4N+xgLYrKEbWsINM9gU7zusGy520xm+DzA+S0QU1Pp8i
A2JMglfExdToZ3o3OKGQCzcNFkfLg48gmPymtY9JbEmbsa+uKmDCjK9Mpn72SvZ9shg7Dbztivyq
a+VmDAVBWuV+xvjZwMUL52tfB8elHAgAmhj7jV98irzJOdXLJdsXTfE16t/M6aMSASRp7YdFTBG9
wk09jBuqwn6uze/DmDwh3KYoirZDyTC5YSKPQ2lDQX0TgB1Bo4+LqHtD3u0SsBFtJpuCxaxuUAk7
UriANjL8VM2fJRqcddf6UyNTxFLJFGFekaHuyf2TTZjvhniic1Vg6G/AuEm6P4bqbeRR8c785JuK
eYuqd85OBlAJGO1auWFC2pbZc2B8K5QD/+rahNYFtXpBhjvqA2bNfFsCMipJ9lPHHQ3YDfSv/Sw0
8HTxdk4k4k60ydXk9pDoy4MhOrcBDhhLyyHugmOXjWda7B71ws96sLRNqxa/AgEuiWXvUVvsTSgt
r8uUZAQuWlum6EM2Ed0bFgSU24d+WJfSAAR1cANznaxLEWeu8R4opzQrsR/hJqRrHFE8HQ2kDzBF
uq6FwKQfLL5DZSkzBEWHVoS72MZ6BVQ7NGUyTYIDxI0HrZRHwkBSfwADqlJ+guHiywVpn4la7kGl
6o1V+EppX+IIIkeD0Sjx7C7LmUOVW0o1wJTby6onbkZU+XK7mZWvqTa91A6VSzE95+uyzbTnb3UP
26dXHxcrOlLGfh6XnzVbZS2JPsZShRsVeBRc2eS3+7ymuguJ1KERt1O0kjDm7Vi3qGhP2Ge2wrCf
ww4ZmFZ9K0ZgJZF0oTmyHeYvbd+ykXAyQ9r00vKIQc+3q+oiUHEn6c8etksYhB4xmV4mKd5UsdGl
2qMN1ovea3DA1R2wS0cdRl92yoSkxaUSP8mPhMkIWXwlLgQSL9XibF802COWZw7SNw1wwUZrChdM
8KkZ7E+8CtaU7eVO3pGzcJHG2FFNmpeDRpUdK8+5ba7tYu3Hhj9Rw0NSraeUciBON95dFWJAjk+9
bJxIzNtChPs14KuHJYoxd2tYR03sIzKzYP1AAnpHKI9NtfEzeWPALZmm+MjGAuWX5ahj5Ru2vluA
Hph9A3Uxm/yss28SXy05mViDY8INQT8Y/YHd7k4DpN2P0i1RWKQWNM/06qyYpYPighO19CSxuFb1
NANpMQDMTwpW/v5RNF4anwiw/W4HEBihH0QxqLOoRRT1mc0HCDZOR9utXM65rHvm97T8sVJzeuFE
4wMbeHR6FHhFAIt0b1n73Ap3oviQZOhRLyL9hn/HMX8Eio2BPHJtpoIhEJsxljxbho8Dz9XaG818
YCheREepEV5oQ08qYz1sfhsX8ykhAoqUVT4G3G5zuSFBbGNoy6bYVuFTEpF+NEFQgdgdH9sAhSP6
2MI8kw7gKzBHsmqhR7vLT8yLeZtQSurx5x/AU7vskkBPLI5KTFNkvtOuPGJH2ahdCGmUQmmn3MLi
s0OdWO/t4Jho2qUZFtfsfo6YQDZ60e3k2bwIc2/LMv23X3ESwvZs303LS3VSYQPHxJmjCYOC1ids
HneppAvVXCTMwAC69yyfvCimbg+ZnQpSv7aqD5a5k+N2bzCKZCBJIumt0dQTezFWAPkKoJO+rGq5
WWgXp13fvBF7AGVGcoSqX2DE03AX24yOYlIEyPzx8BqGPxbt1hLpNc2kB4RLewuws5lT/QO9XuH2
UrrHJGeTl/LxzzKgcUp2cGMOWJNEBu9XIcYyrqy15KdtwaCcVBGCYp8oLsE3JYYWMEO8GQfd3qG9
k5kWROWHIx7gKlVvpeqlci2fojCSTypWehrRHWgEJXiI1gtQX6qi9w8GHBInXyrbLSobCx9rBham
GBk4FWfzmvdT9yhlzaGvACCsPqgipZxZ0nA5TU0aHRULvoShs/SSR+OMvKtbLdOdW0+N/iRk/Ecl
yDa2WNLFLmwBXTtUaIvMLANBJtbTGPxsRxWsRftmS+G8I0FBu5AmJm8ls/1F23IGPTjP7NWJ67of
Nqpogd63Fas+rr1f1Lb+Gff6m9HIzUMy6vnNlF7Dof6iiwdpYlLcGnH79X4RE7TlqKm1Cj4b/dgT
MGRnofyGuaFydXb41z498f3G9I+H4WRrira1gpQu0RwGxAW1gXiUYXF4SUUAnbUiWyoskcU8k+wW
g5QpamX+bBdEFMvCuaFX+HKwHoZnrNiJq5eW5mvVSi5HoY0zNNCf+iI9hmMQfpjDy4QvbC+Z1bDR
2eM2jgFk15BprE9Bx16+ba+SLCpI0HHzZYOY0aWReuIEWWixDA+AUni4/wSyItqGSs5qyqQXgGac
HrdUnaxEyZ+rzjbwPWut041gV2AZKi9VdeyVXn9GeEwNqyka3JA2jq4pfpfC6d8EMMm/p5isIgsb
ya0wUNgg2ef4d5FFWCjgB+FSOWwarVNLN/ratJ3lliXBJYCpXFDqLD9hh21NQHEHSTcheBrjSwpH
nVHK0B8xIzilNk83tavsfxOBpPxXIhDbUGVL6DyOpf8hMK8LM0L/afaOFPSTA/ODNYFuZ69IqyVf
0yJGsXb6BfREfFG0KqomPakVfDSw2025LQOdBqiS3fJhYdGWBrmXdK1MbTlSnmULBePf5Ev/ha5V
+T3+6P52qjZZMTaaVvrp6vp2/00TBLm0I7tkFJC/wzxyRzzXY7VcpI4klXAOPSHNxU0f4+CS9mvr
3Wiqa6rSus+CJTgaC+88qS0p85A/J+nyUMwZ7jNDw0dWDtzAyoIj4gl31EzohfTEvahI7Ov9Ykm6
n7A5/udX9EfO5V8niLJKphTbJg72fgL97RUNoQ2qSWkAWvJmUvud1pALXo2ajGiZUkK7XSC+GJ00
dLPR8LwICC4Zz+5yvwiHwPufn5GyJpv9y3PAM7qrwTQsr6q+mlbWz+Bvz0iOJKu31/qo3sqj14Nx
d/ui7CnFDsupqHY09vpnkilC9nmH0kBAGkYYTvIwwz6YAIwptEOjZpfQSKezTnO36Sli6HYtXvW6
phKRjObj//yc72Gzf3/OOs/UZiBnjWfrwjb/eM4AGRrTDLTQ7cktPlVe46nb0de3sJ37x9PsUlVz
FC4Xb3ahCl/ouPBfeRI+bUxf9mRPcUuXicODgefHfupHHmtDL3fJfvs3Y4IuZMKXfn+PcY4guLLQ
8JqGoiKn+/09ThPavmZI+1AFYofsxtWtzfwCnayDNLPhm7gcEb5+WXt0vY/WM622/bArt7XTbol9
dEDeeLNnHLpT/JhfQOftq2cLkefGfi/w4myavfFL+4VdLbmN3/JHlrTP42X4ESIjODRP9acuOYVL
3+K46c+FP7+YR0o1TrT+0lV47OxmHaq9dgge2BMf5oP24JpP6nU+GGf9qjyg0nlHRXdpX/vX2tgM
p/Ky3s/4lu/wt7vBwTrkF/O9fQWb8hw8mFdxAG18Vq/JqfMhirqlVx71m/RsPbbsVM+m2x7LXbS1
dxDevMZN9tpW27I6O40HAhm22Ym77oNzeKE7fdW2ix89KweoGZ7qFx/Ts8i2FTTHi3aLX8KfwUd0
Ta7yLvX0XeFGDgtyVz7VvAvtRqQb9r3v8rN6an6ERwPSz7c89CVrB64yLdx5uv+LuYvmBa8lM6jk
jpf4qLyG8J43lKx89b3QPZBO3ykSpY/NMys7b9yKn+qu3sYHpH7yEXaHTypnRvjlp/iZeuInMcz2
V+7Z/rjtnnDcuDUtYEc/ip/cSPspXtZhyFG84Fe8qy/IyKT3eNlMw6bbN886UMvLdCo0Zzr11GYB
aD23FFgjyrNuNx9nFBg4JgGoczeeVfRjfFV+td/6xaGcDYsREUp9qS+Kp3nlIffSQ3KNnqwP4MPd
W/cWv9gXQmdvCgP3hNJ8G74oH+mZ/7bGbZ4OSODzc/QUppv4M35ID8XVLw+2r55IQ0qF0z7CkxlL
b4rd6bn4GC/pbjn1FwhRycdy4hl/K55TC7jSblw8Ui5KG0Kfv+rlG6xGnoidMNywDe0QFED0XY+m
gGivjU5jo/TOUu6nu/7B5HStz+tbTL2cIdAlwWrL+3mBkWsOvFXOGHI2DFT5doIlKCW7R4APp/SS
7XuPJR7nonFAynChEDE99Q80Yv4PTee1nbqybdEvojUJ5ddSFjmY4BcayQiBhFAAwdffXmufe+y1
D8YYFKpmHHOMb6x69ZgkdF7TJljtkr5bLSmGmCCWqTvlkH/Ccy6vq8UEaaRz/coAboPfzqTPCSWB
J8vhrOfk3pI/g6byd4anZgGMdblfTtqR1QgG7dpLTKsRTBTfLQoiP0BH24sLD8LOxmO6fRRcYeMJ
ngm9pojz5ko8Ck86gCiPPuPX9PMLK8JIHXyjPKTtBu/59VzByY1UQ/RwHyHyFWH+8xo0A2tse5Zf
RrvA9GAs8ns+pKq+GtWh3N1wIsw/q1dMSue+lmwMrxZMMI0us0vyWr8iqNR9x02DnZcGtxCyv93p
OjLmdimc8W1EiYqlexUHmIThVRXZqZiqXh5pHpyDv3DviL7rsYVcjMZH9CtxjynC+jzDf82Q2pnY
wbnBPpjoiSGYwBaVZ/88/cy1XcaV3dZv/V14iawgj7qYMSWqipuvd5vLt8GtxDZ38BVLGxV8ve9Q
9Tp+2CUV5u8+beIdv+5OzYKTiRwuAnqtZAyqd199k6fHMhNf3SfXyJZ0SKChN0n0QNKdqjg7lRlF
iIhEzemNcuKE3EMhYLML83l2SmlYCTtJTyWJTwS2EbWv3P00gVqzDUNoXBUINIbNlOT8RgkTavbS
vQ1qxb+8h9Qt0XUxNd6YVdHOEWNr+cUA0YSs9q6RNrT3V+BT4OfcLmbmcvZBx0ARrLTLM2h/6WXv
4sJJvmZs9bwSkWUtgJ0nc5KsC/TCuw7UHQrAbnXKIEdufS5d43I8clvCI8OgyJ7eyL0eVSSVw7ca
UZeq2RgVzYjwAgM7amSK3zaBA98p7CWops3pgHnl8jW80MdFwwLA2tN1LuGD8+Y+regQYQ3By32A
Y7m83Qr+whgkdbIbqfTr9hSqr3vHEUXceWZynafTzrMx3N+Ns7gPc6HP7NEraH0CY6/vytsNVKAQ
b4hGGnFLvtF1dp3ReGSfsx1dqgtJdoL0FqOILJyy6obMaLEe8jFcEA1zHBtacPn+27oda4yjmuZY
THVoBVZUBkZEZScASMv+wUSH1HP8FBt/jdJtPn/FJAk+FyG5JrdEHcgPvbHVrUDBx3IGgRnuRrvR
HZkZqpPi+Zev7JmzyFfosSCftTdTFwJwR6ib3qQaqkEZ2+ELRtNlu3KOZsLD/p+aImwiCkz3DrAL
9rzAbQl4oh4inepJPwHP4t1joIUBAh2Cfenej2XQhiZrgoktzHezhCVoqHmsobB/LgOdOAA4Bx5a
3UCaUg6dhTm77NWjM1E3X6KAobbJ984EdqKFevxuuqDximEWS1fKuRypvg91nHkxlF/5Sklue/Jz
3lNlc3F9hMqtuPnYB9ETNPYCIkE/WxY0L1vXnqkb+U+esrEhj7uNb/jn67jlhSUBSDf8+MUy50Sf
e1QDhs6kGBoTa9FsjEnHW338vn8bwIdwqvcEEAHvfefYPkm1YRKItFKf6WE1RJEv1P/aVRnfxspf
vreOxtGshHEsYuPIdR4SAM2rmPHY5DbX/5ohE9DW5rGXZ54u5b1r/+BPSL58ZDk0Q4PLUw67TRrD
v+HZ7s6//Av48qAKyTe9Pxjd/J17E6gqztBA/apDoMohUkQjmwO67ok9KCkPteNj1Vvo/MIMP658
b7qorOhvoIf3uNvcVs8/c2YQuChJ7T/90iNt9Y2pNjXHELJMtfgmkF4IqJjMrmM9eezT6X2ZTqWl
u40ZC/SVv9u4Xd2Xl3kRl0Po++UL7/FlTldvlU7pdYTEQNjMjo/tjtQrUIOylUQJq6AXVUEVqHE+
sIbd9nIAF8HPeNvwFTx9Q9yER2NZSLubhrbbH6vTZzTDMPGE4WVcGaQvuQgtJlr+N3NNjHTGMytq
5DzVeK8gjV8B7SF+DWBleDuo8W3tMdV3oxOZT43nTfUK5X51bUiaMiOThHhFdAGHjQYnQk+v9vyr
7L9DI8iZFwKOt7rM2S9vD0dNuR2mMAK2O/xRot4zI7V8Ek/SpXCOzoaZ1ze4O7SqUBnDJEPqiNTb
1eVxTeUSrUqk3E5YK1WGTvZfum1OXWxF71/lp/9j7vXVNSpOaNsRwrCdfuF56W5uZ4v8F3K2kuaQ
d+UyFOK7fiAb8xSPc36+ma69xUke1LW2rhafkTHE1n8cENqinlFxNw5MdmmAXg45DrIMYkKm+wSh
N7rSxeI+4Uf68RbEYLF5Qsi8n4lrL6pfEZAmCDhQCIUvB7JJOHj5o4x9iG4ZlihNND6R8iZo3vIa
aN957wH/RMJxtmdt0Exg/z9fLQFvZ6uFhk7JI9LP+jexqfGp4kk9d81pPX7z39tMPQBn+DbCjnce
FG/SIv7WMEXks8esS0W1UAwPUMu/iJTchIp0eMclPdGT14FB+DX0ybqg93RXPGf9+G3DW3QbPC13
10X3I1wswWeVnvJxGTfDXYg0O3cGEAYI833/hxcnlxnXNeNyPNAwmP07svqHLgIYxC884pM86fsB
zI3BO0njXoQ20rh5i9u6P++mGXux2ziTesUcha95yig71kT4UFpPU020X5FtPuyrUftzSdLJd32d
aQMZhxWLbk3J0PuGysT5fTyE86vNLjEy01wCdVAEpKlYbeKV5AFZwoip+buAUGdDgjVvps6gRIpF
hTNLaANu5EyjC3FxieV6D5R3ImDVHHu2QFSq/iHA3zbEmrcxhsKaUGJcoDsBGoS3pAt1XWUkEjjJ
8YOQ9DZOpyzv8St+4nq+B26/1UeYC/Cs4fU/CZCP26xcOOs8es9rfFqNnbiR9VEKX2Xbjx+82Ta9
iTXx3sln1v9VYyO2tum5jer1jVGaLZTpBALJ8yMQZ7k8XWtS/zUPTs6a8NxrU5PMAGy5zaW/f7LP
UCj7QLzwdNvxdwkiopkA2WMBGiq4xAi4Y3ewt/faDS6JqPFPmhdoARuxwVZfx0oC93tUZjQrUIAS
8BzbjvtSxW5/Td3r3+7HIdslEwQmvaRDZc6BWJWCprwGMWGG+K1If2A4/261+DkAxHpjNGv7tMRj
AHZky28MZKPWOtkkHpdQjlNp/xrvMr7snQVfGH1CAef42OuIlayKofeZ5YPnAJg4KABn+1lX4CHR
L3Ugoj4AMZgWx7sjnh+3uvg4HvC/9oi3jyGCLBAWo0VKq42d2oBS49hMS7g1DOEUGX6YTx8wxOFq
iUYjE3gR8NJ/VQXVBdXsKuv3YTeXZ2e4XeOp2MwHAILg3UwtZWA73v0S9XbR/eUraaDC3Db/Th3l
nCuzNL2MvmYxe3y13YIirWuBZfluKBq7zvWnpwFCcs1i0GaMncSUYdKdwD8w/ZAxj8bMeX94pVbw
wYYMGZg1MqqqFK3XsD6VyFrZPx8EAC+jMmuhqGVOK3Eu+7IN0exxJr1WvN/ECa9y+a2iwoqsyW4m
V5hCIyz3Hyt1o2muY4cEDnFvwmP8c0LFmJigBSiRTp1jOr3ObZQeN8otqmHxqzdVRx26QTLDjPX0
FasIJ6NSY06lacX21uBg4LsVmAHIRWgM/xhr61BNQCcFTvALNeb8ve9t0hP2nMATwSO8Abe5qbx7
jz0SyUjnsaf0gSuATxUkSjf8DmX29EyeiRE9ZpRUf0nF7sylYb7Wz9Hj5zIjlt5Wh+rwASw9NPna
RYavTKCM/kHJkuRKcduthTwDRK1MzPDJw12g92m1Rtrd/871uIkaUjJmA4Kgmlh83pWQBggKUUEx
vA+zIVRZi27STfojY6nMraWxvK53P/0ZMdkGhZBx32XAnqi/xpLKiM7YAAA3niMCw9yEjBO3mJ66
IQkocF+/DjEQV1Dp7OwB18zUPXuLHh5+BSSrTNPmr3U2+UZZQD3dRZKJG5It5eWxwICvtE261I72
DDAfmx+xTfP3srqunAULp9soH6DBDDRCjhiDTdCOz5VxRAj58XTRM7uYgtCPF/KdW0ioiIK7AWBv
cl1d33R8BTRT2LjXRj32FrsZbWdSZmWEpMJCGTULOhQTHMlP/mNvIfEkgV0bMLZ1IcJpMLPaU2mJ
36HII+8y2BHN1fvesSD8yfd8Ou2+h4BvjCBoD3ZmJtszf3waknfPP5Vg7LkiZLA2vWN6urFgyGLG
7fiZWIPHLMhn2hrXt8ZIw0d9+VUP9blkJYQl114dVsv3/jnubZxNTbGC0Jkwo8Yk0r1ZFEPOCrpE
h1AbJL4KKxsizy7gJppRDrwIf1xLLHqB3PI9QNuW6QsOC2JjY4BiFOElxcY85AIhZcaLSE56zGaw
TyEJg7MvF+2celzbiQLIgCIkGrBzUW/AS/agC8wG6SvQHsnuOjgroBMyrzVQbYI4GvnMoKC2Scp8
9RjHYc2y1z+MOsRg13v79MBV7qGL+i8oIa/i3fWf64Bqib4vaXTum9MjMQ4wD6uH7N++wKcpN5/u
LfEHQYDeCaj6KOVd5t3GZoyO6Q+MotB/b39gJRzaLRXrDjQGlg33Ili61n+nqNFtc0tUTinAzaj7
/bPvkqSW6XwFxLdwbRtSGpGdX5mojukyHzgbSXuKb1x+l7TKecTPMtLbIx/L1u6DFaOp6rYQBe1f
0teyFzi/bmDNtflnC7tqWfrIdPHNZvhsCwZW3u4b+S/sC2yCD8YCseOTyg4aoN0AAlT3q9Jf8w1M
PNNitYtgAmUVyiv2W3xrlzViHd7z/uo5LqbwZEA99lccwSUDXHtR7cDqEUqwU2taz3Cn+eCNbwOK
VTaoaPJSH8Jio5HHebu47FkGTUFh7DhtqOeJ8mj7Y/2we0d4tzN0fCl8mYyzysXxzsHHwYjv1ra0
rZg6jCw1i+xk/10HcACAPFDdpyyRaPvWZFgBcVmQc+IzaudgfoCj9leUs1hjtejT9E89guzPqh1X
k8cvn85OuJ1hfeUqMTkBVcik/tX3cKcr0uL0OXwPJDzdfkODA1R+/8vq3394m57m0gMGNXJf6vSI
cFCtqCWSzi0dofxyu42TShQCw2Rv6wIGQ02qEcB/EBe9HMojmQruFuwd3zoc1FQX7i4y04/9N6he
MkMGQV4t2/1r+f7lArUjYkRbcGNST4FfjoCQOBlw97oiGjKO9d+T0IKM5Q9CnjcrkqICc8EUIAhA
ry6CGVL+Z0VVsHnhA8Ki9u4QvrcJlR5WV3GqKVu2IwI6Iju2iqLLKjyB+AXttZ6AbqvBdJwvv23r
caEJggp00ZkcLCFTp0zpogPL625Qrb4C++VbDxi58ek+ozrOTt7x9OYWpceSIFbkAYurYdD0cu7N
seH8kvNhRTP7AaIegDG4d6X1CLlwWN01uCA8eaV09sIvRHkaIanWlB7lks8Z4UEqSiraOs8AFiwu
FmtKspnCBrzzWmBc/7IAuJHf888+O/1LpCC2A4fmCPRT0JW5sYs7aPxEwbAa+tVv14StBF12ECQ7
18lCUAxvArNOAOkvbt5Oih66VSd6cJFByY0U4M3vdFg/verhfmoXRMyjZoJEXJC7XJQbQxXM0GEj
ZEkIqBSDqwz2FX7KGt33qN6ewEz0O0TKmPZPaIbQEimp3F2AvXnP3xf5CKTeEyqhSwyCSmGHiTmi
/Uc+bX+k8jGImyJOP8M7Gak11LskezCM4LHHAV4BkX1mMHcJRsVt2JMc0fz1Zi0eb48cAHiFG3Tn
v2j21tMsUoYlpXXaPid0X8AYfXBwv9pIm5vb25n9i96q8fAA/SnURDBd2O9SlAaZpKv+YoL0aXcg
qtHYh0/RnhvW7o3I0a1nz+Q9LqfsV6px35fMW3e2Wyxx9GxsylaYSnwHFvV7/+cooKG9BbrF5heX
P6jSCKh3VOv6i4vq31GdgKn/yBCPVEpH/1ZAo98tsw2l5wtD0EQnN3irXbMfYMuxQRxQ3TLDgvAL
s13S9CF+o5/ulkDWnhDnc+xYBRRe2tBSYekInhgc9uTdZSgMPL72227704osB/BIKsoFLAYDkvdj
i/ftNmQQvc19exk05CqPDop91zm0vzsSox5md3R1IGqXz2LzWP74N01DcdG/U2dUfWbGdXOY7QYo
FmqgdLjMv+nxS5umODUwqhNWOmFLn8giLw/A0lLGLVsX+UYSKSxOHz7nO/g9KHlkriFF4goXjWqT
0Vjw3wcW425uZaJV3eYGbwuoE/dLZn1gQoPVs8i5xC2QXw/kpLVVp90ET31bSaeG69nI5GbZjt/j
7GhTeS+ZthPmmWZSdswTtCoHyla7CJwI8Qw+Nz/L9FY9kHg/ZnnyWqBZeDFYv/xFO/v8fpfqcgfc
Zp4dEcLmqz2TC7Nonud0wujuoX9qt/cB5AYzJs+pdXE/qVUv7AUEL5Clgoss3SdyypVIV9avMrkR
Gf1xj/RF74fo9Wj9KFNjbk7t7TeqR+XkHea+/nMb0EpK/fsrdMSnRtIuYuF4ZElaFSNUnKVe8Lwl
ys6//dk4LKw5lT9InJieUEUGrB1Q4thOeLPkPiFkv1choQVBKNA6lYIEnL0POAwYNHUBHskIBhFp
4CSj6+BN1sA8vD2zLdczTRyR14BsrGLYtLiJ+JU+MremAGxHogAMo//HQ+YnNfkqT2PKgTOwQFF4
3xOZ0lcTmkas7xovKO+g6hS7H40Wz3PVm9zmTfzGXTBqpTHSoroa8Mi3kNPg5K3poh3lEShka6NT
X8N5Ubqsx8qoHZULYi8yE2wrdRznQE1nbvyL0HAbb2Lxl6vTVuXACG3Ydg2YM1YiE4/UcymM45q3
BC0Mh73nvfXOdAkB6Av1b8JcYbX6q8+qd5SK7mwVRuyPuD5CSB3gxN6sZVhFlkmFCFtE5zOTiRtH
Jz9naQypLuGSsHS3jll78hLqCdNH2EVAeHGK6NewZ9S1ta5n35izU1Y9aqDUH/g8fUbu4dVRvia/
hiQbvLc9B9+ZH+RCZ9oe1Z45WmT66l1TP2lOPUEfBeaoeTmtKH08f4vFddasP6xJ7dcmCMzYKrgO
keEoSWqR+/YgbMD2UtiipvlFq84j2tFq0mfZyZAxLdtMwiSFlNHcKtP08Dk5NxToXQD2JlG17n80
BoU9W3Mfhs+EMIO1jOrVfeHQJfpTZ8pCPxUHwWLjG5ZoIlZM0XdNFSxnSAy/TAxkunhQ9h2XvlI8
quQqdQX5E8bnnUaNEWOVabFzPd/Ipg2CbKpusLrVUefa6mGjDHr5sAUReRPpA10LGeQS3vTuLHGq
CuRjzJcTozGj184IkVMqBih1001lmIPwslUDumZcGIaJUj0EW7tbXs6v9Y3IBbeGuhaCoAyNoDLx
U6zva8CXSisgSP5gv+BevAeS6/zP+LWomUFLUlCLEQpBEzfZ4ggF4QZ1RMIQDcB7GVxvKNxLm6lm
LgwBDPOSEoDR5+pSPSWtRVfl5RPFaFhjnCa+pzjBZJ/tOJtiycnwpPZyXyYsuNKl/ov/8E2Ed7TG
GmgY2ZB4SfK/ASMlBEkYPCpcQFRZ6cpPuaDYWa3bLeI0LIzi4wL7tOBSwdq+IUBzsfC77eNc/zxm
SGqKatosd1ib2qNee1+qm+5IrR/53z4i9cLiCEu/21ZvBE4Y3fuXWdHWbgW5hELSie9G2cNGVY7S
m4y72XFIYbxO2aZbVNv373tM/XHqfTePP+SY7Y5olEoO2HIbkCMX8S28itkeFK8Plwa364J4M7bO
EogB2zj3bl+X+FZOhJ+oL9MkQ/j2iVAWKs6Lz5nSZ7oo18q0f9K3BHxsP8SeCdNQQ+xRnWVoncqo
Axh/dTPWqR5dwWtSIlP97zME8pfr4+6JKhoV2WqCW8iO6pJmYralFk2zmYD6IfNcgiXy22rTR82O
GiKzijMEkt7ga1xsXY6gCQaNQyFKBbfBtVsjZ8k5mWtzzY+9JfE1aSnJPKfDrbY/1NCJOa7ctK/s
Z5NJ8U0vD7piuink1WkfinQ3R44VFQp6VcjxEFa5GWPprBYY4FyNtP8r6JRjFB3+QKMvS59lpcy6
7ePggtBPmQ7oBGPakIq2ZHmZsAoZBVLdywfUGfZwxr/aMK8DIp766Wanz/67xEB+Roi9nAlaqcJX
GBieATraY8LdfZEjnd8d4Y0guSq2+uo/pAO5DPm+9/57rNi/BPtcK9Rtyk16FYSbF5CVqiy6Nl6p
o3TqMxYL33VLDN2BbAcsIPpzdbtD5dMFGsmMcSPjW+TMv787Ig76jISX7HbavFcx7MNKQMzMCgGT
3hIAyf++WwFID0umIqLDyhcai99hLEtUINhRCOiYNBaPIPPTGVp72xrTdOjht1Rw7W4HyFQNci3u
NC2pEGp6Nc9Bp+SzA+vi/fsirUhjiKwJgjFlyk+3MFfKPj050oc8/65/eIzbQSG/V7E0xPPidf6w
lvePqc5NY38k2aAb3We9+Lm+rGmzcwJ7HD1ljfcfVfkmzuf4pW7ZB1RJ9Faeiu13SUsDXUtcznv+
WvQOn5tXUEf/Hljs70tS1UixbZ6PoFLYQcRYtUvPAkdPUsT4geUE+hlKqWYXFlMacXdSSIX6EyCL
H/JVqlT3g73s5sSbKdUCDugT9CFPODar1Ay657hUkEsWBjQ7VOvJIwCgUYV+DDNymJvXnN1n8IyN
xJxgK6tKdPN2i9VrKYpoCwLKPolstoRNi3SMfgJgHLKppnEBhuAU6X9j2N7p6LEnlryDZaBxjJGn
uATBHlUQW6IyLCZdYL4gobES69Bbm/u75ml2lCFKpCNECCLbA0/9NsTujMdWtxR4dUsYJPUPt8QW
6tQwMYKhqbokRDnng9Gh4aeJ3iBDaYyK3n1aV65kUMAlpsmLTK7cO7fl/TV+ItR3byk3Xsi8Z49y
mOUjFGgIY5RmYhAaw9aw86wvsV62ryh0y3qdACENm2r/isZ6WF/99MJsMaYhNj9MfgWucnRG2d9n
0j/tToQK6eL5ow5yIjmwOOaKaCXbsrcCMDQvzEERPp8cv6iqCBDowyZRlXmbQRdwR8daAVHyXZBw
GFw9Wi+/ZBwkoo6V0COq6nVVMXwVfkufGgvRwYfZTAsutkTOYAZNFUDUhrLLoy92x6Lwm+6HOdX3
dZ71fOX4mdzXhYLf8kigX9fgjhTWbUBA1vt6/d7qcfeRdCxPdNLLZpM/magizfd2enC5jJ4VpBbT
f2W68JItLge9YKdDlfPXHJsN58NpAFbYJeSbys/jl9AUVnk5YogJsUcY1dwBpPbAOJeFft6pzuLa
K9SkKo25pZW/CPIEpf0sSMkIRXpGHyXcNLhvAVj0LgMbmTuUU0jLC9Rh46JZZE4On+Xv49cY3k/F
Ek34qzazbcyQnorRdVwQ0xN8N3YEjqJ3LE8Zhbzkm4Zt4ckaQCoYMXItQSH5ZsQ1rEWMTXnNB1as
OjGKSZZSlHsz/DG/n66D1wTVsTMxEe1FnSweq4Z5YLbJZjUKqD6pMb7sZHc7FZr/LQQNG0/Z016l
il6kTJmdbWcse9CgSI6Y26c5LgxottWkj7Azmh3iwUcs0DqF88BGQ2BrayiPtayPgPYGjkndRW0a
WKdX5veLiG+4pKbZ7AU0NOjttAHFMibuhx8MR9VXJibryXQBtBiUwoxh/lhXzfJaLMw3eyn/Me1p
r6AMR7D9pGZKdxEVNXzOWC8SB6Fxm7SocFGoXuHnIIChFEucR6zJwFBrI14Bend9I5R6LIsX71Cs
7HTdmp5pjStlkDUgYDDjoLyKI66Ai1p+KBkyatETzumyRj61v/MV9FTsD8WWVpCCvJqwbwxSZ1Lt
EsOM3lxXQuke5CSKV51RG8N7rZr3VqEM8Y7zKnwacUulpz8o+oMaa/XAr3WwYj91M/N6tox3aagi
O9TqVFCeS4p09p6N77QwVMOsTmk6nxWT9xgj1cKEYZx0RrSQFTyRbTPTSyJBrR73+q9xdV1DwtCV
zd7OZuUrerbn1+5vhwoho3BlNoDSFC2sact0ffndre69OQKS2qj6bJ5FhP9QljRvELrc3xn3mBj5
/IJql5n08v2r2D+tGSXeuoe569W0J6q4fUyZAUqZzKL4QIwuS5ektypmrxwq7wgrYB1kKkTJFgKJ
WlI54DD8Ok+MYZ84caB7DQMDleiZXmYR8QCk8w17BlHOToW2bZJ9B8blcLmOPiwKxtL7ZsBwFcVr
3D7JKwaPYWfxKBfZc/OpBvluABNqr56o2tr6bIz0eJNc8h3KL84820VPSMAtT5YOrBiOIRXkbeMy
HJivHnN7RdBBJTj7HPvfzYvq1rmdQ5GQz9uVHLdF+vALxIP6JEksVTMCsh2VpyzRXgNV83MlvOVh
cacB4Hof+Oa7hMal8Qg+pe+8uK7ssp1bazGxW5GxuQdZFxo7+ELiXi/k9qjNJH1DUAF9E9NGAS1G
KAYJfSbWoFxgU1DqRttLRVYM6WciVvbC2TpQ4KGuZNMvZB7QG+hne1WyhvfFtARy89xnSyJJGwiK
hFop4SfU6DURICzvm93e6Ls9xaOdQcXE2QVvJCldk7b3bmRNLmOlghTJNWc4on4ICEa2saqAusPA
/NGW1rI3tLyLB0PI5EXVOey+yWv05BKSoi76a4qEed8vTDmt6EytaUTMw04xttkP9WAKiVBFXSaf
nedMW6yEtXwM6BhvGAiLL2NEgGl1IaJO00H5sy2qEx6d9GQEdPyx2gFAfidt0k2v6wbmrhFBqVkH
9l//61KHt/8Ico3gOQcRV5xsukMm+A/EXzcloH5qwwL8DusQcc0KGnEZKLY0fo/k4SR8lDkYOWlU
D9+uLUhJtGVLuowwk4kV7Vck5GhOIJEgLk9yMmKegLIPyRnWlokCE45yGnDA6j4eVKH3DpZcNwPm
se2/xWtA33aMhDO12TUESD952Iks4CIDbvv4CtsYSBRoG0pXHrmlizQloGj8byQhOnViyY75oDeA
BTKQMGkUl/+BcCBKFCwAcFmXeQnMSgcYLbFOjLusWl9ChBCFFTk79CkOB2JaN3dpE4DzNL1raHp0
J1zCMkFxQ8Aa4sFb4t7FFKidqy8vYRlZfhHZQ8tnQI8/IT6PLqMr2OBXxEReKCvyJGrzS4Lup0cZ
X4+KiTEAHkP5fCKLW8wehW0ow3fqkADN70i9iJbOmxXxjKWA+RVlQE0pSCcgC96yorSj1urMef9s
ij/DFYxfa/U+oqTD9UtpFZI/U1mn4kDy27eG/Hg789u6bMXrwDHdzmlAYCpBIF3E3eKb/Q3j6Jkf
fZmdMbGbgo/p162PeEhA0YoYC5f9WncRruRFOMBHLfIfai1su3SRTh6jdAIw1mPwJYT7igOBXNPn
Nsrn3P++sM7/cKa5C4yZi/1w6aFF//0VbwxmIh9dfA5hyk8T+TNGm+d53eDi885Aj+R1zLxbcl8w
mz14ustaMFAbSORrOX3FzbKcIrIwfsy/9LjL6WMufwMKdHgF3QwaJwKc7X0BlMjOd57kCV2+wc2X
SD4jYsjEAwMw4HZNrsnlF0zkgWiJwwD1OyXYHOTc2ld0C8H/xsL2GJAKd8MdK0CP+1N7qcflYHpQ
vSbuhlXMvMGGbRqa4QVs2sfNYnMEyH/DeBnbFJAd/z5JvnoBP5RINQR9WOgSJicXpwWi/iHKWEIO
QdqOs5NM64Y5WJRq+Ri/9x/6st/hcyxx8fJsa1CQEiEP4w74Ty14jCXwj3kH2sXF0tqghrHsHYlT
dZvJO/e5h3AUQFJ20oA0djwGSO8prtwklpAbJ4upJ4XyWHuRBOMpiR5KFLKegF5wvwFYtEq2g6kD
V8MyhmbbKwirSdONzW3cDOW7dd7r3xeb+Mjr5NzDLmxXBFdXetj6nyOYyBZEsCCVrICCnTigAvTv
nt6AOlsB0xMuQ6GgaSV0Ug3kG+qJTlmuN5EgC2bQASdR+uAIGrAFOmjGL8jGe2yGJIPyysPLBfr2
MpYAT1rWPjqeQxgHEzQgE22Sxoyfe0/gf0oIE9hQmpFugkfA3EiD07qrDcA+CzsB0oZ/k98ALigG
QgomFgrw/vQME+AN4N/LQBnJcREjInyjX19NCAqBix4OpLesd/aoCON5GErLonv9pXLq5r39d351
HdfwgfuH0rgAGAt08Tnp3hFR4cDwL+F9oMSGT3EggnzC5+oNadpSAlcmykQ+1yRfXmMOjxa2ivcW
oDVGTcI/0SS8SfSdf8ffsYmahHD29XYXWK7pQVIlALX7/ek1rKJyDe7lcP25nvUthlz2hEFRTO24
GjRRNXDGPWyjM25A0l9HPf8lei7PR0fmnUJoGcn3s4Pl08ldKltlm1LbXBvjy0jZovdJRfS+1sbl
gL5Q/Rb20hjvhhV/rceEIjz52Wrzf3/0AqxXyHrdfU0SOKxoIFQDnZY8AQIHiHl1qZZ7OYg1hKmi
c47RPs/P/C9+iZwjlMfFs/KB7c0JwQa5fM6/uY7PS+Wv5T9p6OWj81z+mcNjGo3y1/LrPJ2HvB0P
+D6f5WtB8f7vVWfmzkLHv4aQ0HEUXBPmAvpxMcCfxbugz43SvUuoxHXAOIL79P7/npQ8b7kv7nCT
wATMrf2GpS+f0T3UBMJdAM1XoI24WzyGy4db+mJdgArj1rMajuvjNJzexfE4/c83KXERFdF3fB8Y
fjc3hwUYHflPfu7LPT69Nij9/mJN9sqaeCXcbo6nEYYv31f3CpbOlUf0n/Fzx6PlH49yBf737qxE
js5yQaaG1J2ZgJDnJdcn5TQ+Qf7VUf6qjHSvjOTLdU+Jv6E5vA8sYELyEoA5jSx3itdkoTR8BpyR
3hQNPa42jIT8P0GPO5WX32Yqo4nkf+UVrv73CHoynpHOldrav5czMcB1hL/0n9O9ubzleSrv9r9b
T9+FJSFdi3Q30s2w/ARxqv9l+kg6EYl4r0MJ3gTFzQYt2LgSOw47Z/RmikxuWqgJ3GUORMcAfl8y
tOQMrAHMiR4UbqNnovzIn+VwGLiv5DOyBs8ET+1L10I7hjeSc0BWRIsgoTiBdZD24R0akfwIid2S
XxKAD5EUzxn/npXNKPklP0XaFhBmkbQy8j1zJqnehAaUjwXjKmBzpetjtIzRKI2RLL7cWkwo4fMl
H+pMrelg+b/xP6831IbmijFrPGEf/D6Wlcdd/IpBs/M2fV/OdVkg52/Mvzhgf95zKla+xpyAnGFh
+mYga9Q1cxqPBPwAszG44oBhsoTyrZ/Bo/l05ZW9+Xy/RzLQwQaOqony0/CPsx08khcW8R2+JvLy
/ntbPnwEmaIIHMKwX/kfEECMkkmXB3l6/Nz/Z/Xlz9KbkaatzMRkiq53lA7mdxf+52c+hHIUrIJ8
/PHLWP6kgPEyk05O3TCswOjA8b6U0zY2f9F50D0Dwi0Ao0pArrWR8E45MJhNX8PXMJvKEUL5YQbN
InjD4nolQbtqIEH3O0JHMHocqHR6juD/gFzhG34tDn8zkg8ZFAjkq/Px25chZ8eQB8TIExl2wloy
7E2AMbjST8rA9Da2w4KxwutY/iRdWjWUz0g/K4NWhiNibSMdn5wXKGLp+v6PqDNtMp7rovAvShVC
8DUymmfaF0XTMQcJwa9/rxX3U2/R3doQGc7ZZw9rrW30zqvK77ErpOwFCsCxa85ZY8U6KDdRzeLJ
oqcD1E8LVDCr8fdM6JiXfmdNuMb+Lv1kdeeMQTHzBxskaW0qDM6JvzxuGJ7lmnaF5W8uFH/Maa3m
3vXTIxhsTOlCDiex0ETqB79FLvecUo9bBvlPhguv/QYQXyyAxJ3TkJSPsx3cC87YYpGGQJMTimkf
RvURCJ/FeEDWlOFLmjgfjrlzjn8O9IjVE7yjxiAp8oZAfJowR3iVBXed2At5CnXGkuZAviGWXk0W
jcudQ7M2btrIrfGxw/UY78AeR3Y45j8ZisgeyjEdlpp3WiXE1BPt4yBuFFt794ZjWgw+0BhxQT1S
eIAI6fbofZ/58Mq+iXQG0ERg1XswdMUZWVnTGKIhdBXMCgEa+o5dDFhw56WJXs8SbtVhN7kJHe6Z
3UsLAEGw9ylLmRHMsmgb8gaHOBBbKGsHfII/2FfQH27iwEVyQEM14MaGKGAGz065lXaupxDtxeGz
+/Jf/qV5aR64FVqF1r1z7pVbjXLr5J7cR6+m5Ld79s5eIdDNCHeLw6IwSyeH5t1HkfOc39+8RAmI
qgntT+/bdHsYxL208+zwfX5lu5/Xb3ajNJ7NWPjG9P8cyPYbU3kjWV9uR8Q6oP2Nwn2I4n6T5nKN
ig8kuKlY4GN773wqaJpQnIbDEq8o6moM16mrXCFIlRqU/u1ebw2gcA5eHzdKVxPwNNeQx36xdfNR
C4SdJLuOfE/j5Cl2VKAAI9L9BMcB1wbrdOrdfHJGo8psj9iznW25uAtQKND/KjPgl00h7k2KeJdR
vCDLwd+MXChF0cfkOICLih0bURlF/s6YGbMrOMIZjwsTs4boOWEbXIlJYfIGgQo8EfUS21jfBuQL
k8V7cu/BNighrcazVAfiRi1zHx0imAWU41l1/egQDQb3kRlkndsAyzmjyAFAhjcDTawEhW2JghZI
iEV9rRiRQgDIfAUwzBa/PkO01xZSH6oEFCjmT+OCFb54QEtZrx6LZKA1Ku3lO/9YVFvHFrhau+49
BlpQZN8LHQBWrQ94Wy1LdQ+OHv+XMdemo/dq41cPFBtf832PlrDMZ4linl0c09FCRZWZ12kvmq+o
n/DM0rdeLxbYxE5r/oYlcwd1/umVOxUmBFf1QiHRLo6uqjJ/RtmgNolml3lCzPEZPRrLSW1CGf46
L/aWk/S3vLAWVqcwqAADqI5IbT7ntQWQ0tdvBkBOBToxo1JnuYhWtZNDte5YRc2pAXKI+3JxVEqU
9CC/KYGBSAUIzuPn/EmKpdJD7x9Ct2h4kByIy+ojPUvWZ/X5BQ2e50iwDSJbWz6ACurS4CqKc+rk
WPAdzOuPtydNs4cdUe+BW9qNKwCF9fIlrPc+3iXcd/ddoyczT8cVGOD77m26Z3uoeMIpXw7IxExB
fK6Iq/bd6m/hz5yj1zI2ek9w/J+5MYJV14UINyg0ZBmVuCDJy02RtqJlPF+CeesH2PAFLP6lQWVE
UT5pbrhLJIFD6Kr+s4VD3Kn1UfkNjx1R6HlmeJxw47+dZ+S0+vrQGC6ds38mpldSBoW4Lt9iExDr
N044pV3MFN/KFo8TuNC8ssxv+vt9Ra8aQz1+tmDWsHF8sifeGRvFT6t3l9g6NsQO4d0TZd9nbIyv
3NZC8hy8tGV3eO8OBw+sG/wcK6TYA6gIiHmrFh7xxAFJh/cZnj6xyX5CjN4B7t2i2rXVljmEBt/C
wRrdZZ9UxrK//EFmpMUPR/U9NoX5QwDjwo5EhP/L/qEXNePJK1BqiLxEqCwE2Q02p2MRKRjMmLsc
X2blfkTe59g5+xDGyf7UQkUXuin/MWR9wQXlB8wXdGRUXL1YzHHOs1IJ1S5pX7LvrWhSppkIIUsa
lPtW2Cn3gTjsO5c1gDQak0A+v7eWm6NP/JVHHhwvm9Xq5eOIDRIMldDc5wVQMhAxgM2oyp8X5ho2
piuTSQSaL4XKv/Ax7VIYMoK0FuoYlWXJ/2o1JP2yZnd5gvWOwz6wkW8SRp9k/ZTLp5SJXMEblkc/
RZ5VQkWWSFboAblaSbukCVCX9Nzb/5CmE+i/HnyjbSOI3XLnioNgAvK5uZAlGrH7hqr3gGwnWQTR
7YzW3ZvePQQSkubdM22JJWg7GRCeXduayHa8+tmg2mZLzWlrLjes6B27kCKOwzzhIEfPan59y7T9
mMrdO3aVrJBDaDXlHMntu4Z6n5YfuXk1nD45YB9PzpicMM1VuXGIArjPNoLzXskl80IawySF8cEb
ebZrKD1EgRJBpz781NC7hzQsCl68sPTlqBQdub36q0fHQHRzsCTM5x2vilb6cdZggnCIqmz/669L
UKGKbVaoAQcV7i7tOLe6KnHDI+OW2wFsARkKPcbdya+6Fkw9w9MfezzmQsHzPXkIVAYwE/CmtD3d
aHOAf28S/Si4ACTIupANZcVZKe6Ncp1oQqx24TUrrAVmu86+3fuvPO9GAwr8Lfafa87apLBKNy0h
SrvBbWGh0C2BwI3p2pHhNZ13t84RAXNg4dpzAiRe8PAJtdinmEIsgVbASkQmSA5hya14MMK9hLzX
pU8mbAhQdvlnIFBGPntIXvvwk/+Jh4vXG1rT6fTxfEW7FUgphdBqZ33KC+0IdwUey9xqF0anFr12
RpVO1L79GvSDPW0TMty8C3fmSvStSFf5mg8p4X34hlpAwerU4AHRc/tOcqgwjsyG79v2OPQonlZm
IKRBZxQDqpUZOCA8EY6MH3KN8l/GFIAWCbPz1aiQekL3ANwlA8poLBExeTiAKlEzfDgQDr9PZ1uo
ei+EUHAD6kDLtkDe4GSyCYpibAI4K5/gHaBE+JxRDngDeWbewzP8xuXQM8CyU4At7Dvpd30l3gUb
qSAbQAPM7fVAlKZIFovgapLLxmOlUKyh1MN/uMdK0u4cHOchno5cZpmIb2YWC6NE9snhiF9sYfwQ
tOGCXhWtVuwnoBV2ds05AYn2BL5BOiK1bd7CG6wa6oKUfG1guaeMap3z2PJqLtrXAO9NmZueFDwA
+2Km2gIVzcr61ghDDFnNoVkGTcZNskcHAFY+uDuVFmQbQ/AX6DOMD+i6JJ0Hfl+FDDYnkyQdiPYE
mX5nHIa27dPTolRvGuVW8dyqVVfVyzSqhk8ubN/f+kO+iAITAhuaVFkEvhwHjVNr0Ylisf/494PH
lQQ+9z3jPOAU8z6KobcFSNMOqF+wdSTF0wYvAl4pbPHleMh27pcOV/9acL5O3wWbeia2N+yebADY
ZqyRYhuTQPkbhpb+nk6JgBFe4dsuNVEctRcghvu7H80IKkK4d3vkC8UTAaUJCQPAcMj/PEqRhkDp
olX1FO3rG9ZKAMiMkVGYwutGhEE/5WnJRUuiHbVuQzQYTj/Iof4gGLO69gGGHH7um+cYmNnpp8I0
v/xcf0ors80rjyEbXtVx5rtUOh/Dx0AxP1gxbvJVcqkScP3AUG4Vx1ybYh2BMdmyanFdUTNhAWLw
kW9H2oH8FLkmCITZ7zE0Op8mrY16tKWCWAELG7TJ6ILcIQij3wRY8vzTMBZnRCx8y57NfolOOAGk
/8RHs/rVoX4/0RcCnn5A3RmwfSNtbV/CFFCzOIxiZDYhQh1GSOWADL8pECS444H2kwWV+iKxBwEe
k4PF3rH6BTq/HOwPYW2GtI199PE68ER4K6l0YuyIIlc+XVg0ZV/r3rO3nBY6ReDOtam1soB/QToq
cwOCAdrwDRpwA8QbPZYxROwKmHg0PJ5UFSi7/lIXL1Q84v9u+c9qglYDY1vB0Xg5Hxqz/N5Bsw2V
d1h0ej3P0zxmZ71jp7JsGN3jFr5G+elSE1qGTGNlcej4xUrAWsBIIIWknEo0lCgFMhRUKKCh4Edf
2vjMtz+85rIPLHQOsKw6qnVQdQaIUWqeVxkpET7fG+M00uBkoiKY/D3V1ZZO2qoP91v5Y5iGwaF3
mzB3MYZ2D/GdxrqnJY8AqREFSAeRuUAAwrNYZ1MSIUceK8GRwPnX/0qmIEZtS+QAy08iBaA76R6g
4E3lj/Qf6SStod+NftDK0Gpbps6gBTXBGHMtFDMq8Md96aCBgT3TfxiDQ+7fymelB5E8XNwfHQi+
nJwovUtLKpugYqENF/KEU9EDhkSa58NfJW7eufuec/MBaVaJBcx55ReRRVI4Sh3NiYoQoSRrsRCJ
S2UODgLi49I3SYHhWPCMfscIWcUc8LMN14402KlPwolM1z1cQDDGudCbvx+BqMhGSKXpFFDh4V85
KsrvKF+lnA+ZEiXLbmRgens7fNlkuBnGIaq55sOjbQ5eZ0r6n9WTYJUqCCH85AYqIah0QfwMSz+q
3YJfzLMVpZ8iwLjUvqyp8S7J7EeTe0tvs0LfcNk06XlqBPaQOTYcMg2GBANK2xsuk66z7FNK7OCE
T14tOcv5D4U/3SRYhZtMYJNfBIYyDnd+G47lVI+HY+9jrzVwk8aaYAgLCAzfYkFz+L1sviiQxV2I
Rlx5pYmiVoVi4V6MhAZ2qwidMgoYP9w+DjpW/Mhvq8DVR1Wqj5QPf9PxeXjrnod6pjCFTGLdALmD
5ENayb5SjON0E9fjWbFHB/xh8kCt8yKZfB20MZJMKKxcehAfoHEmAPAvI9mP7/PoqgR6lud8WgC5
ceczO9Rs6FPo5E/iCaaHoutnzY2wJN4KcRhPeAdPfJw9DcfYEgGe1AN6EQkPeqjMtCYjksWtpstY
7fLrsjbAm9m7Inq1OfVPlwz4P8yM5dhwGQBk983Ou1dc0MeudiGpU1/d8MkzwIRZX9l7VVCWFGG/
C76XizhVZ6RIJKJ0HpwHB8PBD2HxLwaV2XvLUl+ZwYfBqM9Y2nOvB+8PNg9THm3EoXK0RZKKEvUg
gRh1670ThcZ6z0CwReoh6LJhXSQbo8Trkdj52JVpuudiMhAUlEEF4mTfw+8l+7Qp+gYyIsqvvpGf
uVOuy4N34ndjdFwZI1M4UZ4zfwVz/L22jRF44P2K1h1/haa+kgm5phzQKnQQ3+kVOqVJ3EwG1rY0
eY7SXr1lzEiXQFuS43yhjAAdxIc90Xx0lM05Nq8j8kkkpd5y1AAs4aXhaWWTB453Su0fd5cki5KU
uLUgT6EpNK790w/gDHDV2ClL6kQ8SVSBtbH7AELpLIC684O+AIzmkd/GJdEcYA3DCCF4hedu2w2b
ueB4Xli0nQB3WztYAiC7+4UWyYFU+fonBUvlbUoTGrPyOVUAVGMlNXu2M1K2kkiJ3fQBtch2nBb2
7akVqbx6hdjGIWSR2jS6DMupwyJKqOuSSJgYbuiNe53Fi/osKbzK/DA+nUUCrcyRMRammavFC/Eq
GiZTBJH4PiXW71RtdR1BQ8ElOcHWcEj/8e+VXmFcFQvl/Ua+QYBtCF0Bdv/jX16l5enx4kYft1Br
UIEmFB6yCVgnVYi2BCeAyKB7VEG30P+OmrD8pePK/M3+YFKiCQBS+Y36orgkgJeQ3wLQxJOkfvmX
5/nNXWIUvPsSSsUpnsZTpX/iKdkdXmRI8TnugMFPIQDWeMo2eQEkcTyVnM63/v3+I93D3BkAF+cL
mxSogUu1b1NWTZinf9DI31/OjRaPzF0OjqSIeE8KOEd1cz4M8uf9B4T3zefff8tBureXA0WjtylH
3wY3uRzcpnxGR6tX+EzajoacRGD75pzTl5O2OJ3gxNjqV0tHpYcjzsIlBGIvqExljh9BqsqcIwbE
sgQLCoj33eE0cYCqanxI3kKZ/TPB4hCtQ4GnZPJCrQYKRYSSBGg5DgoJLEqCQIrgMPzhpDw5qTta
LNGCzOaOz3JDRtvdbdCBQiNovwKven9jA8BXHWC5Wq307YlAV+RSAC/P0bboMqHZBF61gKwpmJrI
VUqMf4DHgVxQ4I6qTfM63m0eq/r8sYIu/FhBiTgPT33sPwAJIBPNinftCzBRWuFdYYxwcy/4tfd+
eRqBTf2yKJmMDw4IsQ52FZcPx/WKq8sTz3FhhQbWSupioLfgAXOHfZl/QPJ+QOhAAYOmBb+az+NP
zo7hbCRimeChX9kblAv498sc4LwBNcahHEctwVhYalaXTcnK5fpy7gnNLoa7H07x7qc0BfkBiWWF
h1+wxFzhVN+oFUAs3xSBglw2h73DiweQ9TZQ5iWzb3P4YXNFofYRbGcvYLuQOv2Ss5ngADrpq8e8
2yybXmm6+xGO5rphx15lvcSesYhszNQ9/Bx+Cm7SZSv6yPQryMfX8enLBqHLNhYN3xUBd/oZtcE/
gk1MN6VVaQX/esOt/wrRg0MojregTLiRaQG/jBdcXhE+8HFOMLMIbOOKq+FgD7lQ182je4Ld2iXs
oKAtpzn72PV8K2wIOgrPJMOsi07y2JqmvJ1vSQHv8yrNENvS36w1c1VOjzIeQ2j4wbFUNWzZjGHH
cY05YfgHpx92hztHwRfLMU+GBcSRuGRcPH6TcbgTmKGNyUf2jQ87+4FCDpTzBiZg56Zn75O68KmF
vYOvXgJjc+nnl54hhAMC7ODiMFCe4af9DBlZ+CMMJr6b31xLhhFdKXicwgciM0Tji3xfHiiKEo51
2S5NsdAmBwicEuHkAg3JClzNFKo4S6oMDLpvHjyX84qZe+A89bHyeRV3j9QlPsnIXL/hS80ek8eE
vAILNffHhMj8vCAUU8BTBcghMBrQ75wsOyNIW8hdSSaPLTE60Rq6R+D7YQhSR6FYgowcMv69M+I8
LPqK5F8invHYbGVbai+VtTwBHAWC3fqsdKNxA3rcDWos0Dk+sDUgam8PFExeIgoa64gi6y1nBJCG
AN9HCE0DqQnEZ/5SfiltESASqxC4HA24qTZrJTYp90cI25G/EAYOJjqkxyxe1WMHf3MWdyDegZ+H
gUcygLYBpx55BaLR61WH84blkLayh8MzZFa375JXgDBMtuZN0QnVqZYNXrd1G6AEdboF9DJJTTe5
edaHRisNmlzzODqDvUVByF2WEXXplfbNq0mPMruO80buM/Pe+yA5d81KgELUbdmOMPlVBFvHxxMC
B03EDBPqplTsFvTJfF1D2smUXuGLc2Q4Z3Wmctj2nkzBu3MnEKO4+PEve5/GfOW6+7zn9z7sDeQz
qjS62QeRhRqjX761aWbwIV0xSQYQ5I9vFJXIfLiW6aGbyDb57O5IM1KPJz/3Jlsu02f06bCb7xst
Dl2ep/UJ31I4UYD9pA0+kVDTLdDztLGjS+oeEjI9VBtp31qZZHqBelQ9mHTxgf5uwyrl/EuTex47
bap92AnCzHq0GPORa2xIbxjFYeTnLn7knfxKeEOoKA7iACVcakM1ZPpObZYKHMY96VsBRAGuA/2U
INuhgT5SGAfFUKiuFDW2Q/ggAELgEkGanNB1ujvSA3zftZCU8t/Zn+rqd2RRlb49INSz60dDCB+s
o9yZRkCdi2ajPnp5iVsdVUaFQWFQ7FloIpU7BnJy8PS4mX2jnbRqXRoqbrOgHh46O27CBQNiJ6NN
LhzRO2H+lFRWXKboVHnRbIFG14JEKOgJMCGILIJkmB6Rd9U4ptgZmOBB8CERtnxhNqzp6QdQ88Zg
nXsITdc7UCmSxNChH7PO3cG+yZ8jM0LRXumjF2DIKulbYVeuPc1RFU1vZD7oH05gtSaQgTuIC6H0
tvRGK57Edbh2YRryeaAZhOW+wHAEEf/OdrmrY5NKKdBhB7pg2+qYo/cAJF3f8AwQ1rq9JZfsX9so
oOYENVijeHn4d4TGOEVVAA1IVPV3ADCk6btsLptPLgjdEcOSr3S/g6KsU3VIcTBW6s4jOPg1V2e7
zq3apg0qI4M+E50akpTCaj/Qcqo1KKXVf6u/AkuYUPKvJMF/b38FNNOoGPSK7Od9Hk1jidXc/g4h
eAbYeKvi/EZcpzjigPjgaXxAVmk3/szP05dHBpiABEQGV4ieD6zqmH1oP5hk9HXwc1gKHrCMWLyB
gihBoRhciQEBE4FGcCYKvhHgzbaFTSyABC34nooYtcn+T3DEm6sTd6PhYRNBpVBg5+9ZtBa7NozN
SS6d1H8Pb7mcoUa5QOIF5DIFr9C1+xBbKKenaGjJ3sLOYGwL1aLTC0y0BYm7jXBE7zEAzzSjigx8
BiARw4vLHgVejXKIBJsEJ1JN+ST8rcUDlSgAjVIfESIED4jBALW3IcqghkJe8NFkBPrynV+4xO+/
9x/XovBX+iv8VbkiOLD4lyxVeKZl6i7CqqYhescBDgzBoU6b6jGqmnKSiNBVQBCUcu8WZ8cFumss
IxC7qReoEg1GKf+sai6avtzgjy5F6BXgFeViXMg6IOAzuKo4h/4qWU1eGABH1HwB7RUakiCXvAWt
PIB4kBlTNXsfaPiTdOnuh2hOYgz2uhOmEo5KUFUWIwrkfSJchfzi2656OpQoUCFJdkXxg2SvTm2E
+4LL/Dq3FuiHAdrXeLU64hEkzWutJwPxZIhhPsnoKBxQtTlxE1f6lCqQW4vlpDKqckvA2VwYQpxl
1EkFl5AkLDAwsqw5XOUrbnzMEWKaw3tKUsofwXGE6Xw/Q5Hy9sPvfBRs6EY9W+KdEnGlDbOz7Ai6
k/v8DnyC94qs8je9rEJMId9FQbb09dLbPHCUJ0aarJDAviqyMYLo3sH503xWhvH7MU2II9dI2p5S
Lq2gjRYNVQOvoYtuDQ5vrOzXSqoMp4zmDc8e9asA1qHG6Xdoo/AO8lc6oFoOpN+KODqGSMAkWvdw
4skrBHqXtGQlxCslVdkUnblSk4ivimnEdOIa/Bq/yeo9hY1TQrGoJBov3xoPHwhmQfCmjqUilM4i
/vVpk61Q3SW0+UjSNu5K8/w+/tAEiA+d4JqQhJgmEBKRb7ByHeJn4w4VbognPs1WKefkGZaRPteo
rragA0D2TTrHAUpTEC25F6BbvlSwoX5TvVNWUzlNNUDNT2ZrHhjgseImcv+6rM9NXmPLZyslW3JA
ANoZy7h8IAuVKLDQdj/8nH4k8IWrrdQYpVpS82SfWAgAAyARnTIZBDi6umT/AO/UybvXenHbbJ5D
fgCMfhrup4GLZkMqADRKI7a+bfUhJ/Qpr/d3vfqJtJ7g8jVHEFlBTwWA1RwTeBYQgC2AEyo5wDpV
3lfqr3BscdBW1qkyuyv4n1QJIPzhq8Hgg1Aeg20mIQFUvgiIRswEOD/k6bkjUUTtQA4plbWbakuV
vNBzrakMTpoG/BZoruYLYctzR3CH/aQ63E/S2XHynJ0ncBmgBdbxwaGq4u9SpyLnVQNnTBabVLDy
5LIHO3TpKszNlOkkJGVtWhzrWUExdV001v4bbYDJmFZKuyrLqGX+WwTBW8621fVtQfnHWJe2VP7y
b1FGGn1C3idQaNyUx5xXRXBTOQ7uyiNymA8UNFDbjMmfQp4BP6sMO35tC9ZC6wkQJ4eOgUD4Z8mO
TRPvQShUESaq6Dw55J+0wxXWCq0Pl/pkqVymsuSy98ILKNUHUAPVsLKDvA+NWKGOQETZkwHnWhVb
pYM0f0h6ctOwK5OwJjuPbWEVJGMvnIug9zJ9EqH8OiNP1g45PULxXXBDwGgNKLxMdqMlmaT6UDcY
F8gQ6rYbUbWYWGphMDGHy3GpH3HlpN+ukk0sHO8/x8ja4j5h3okvx89xaaoo1kCoXGSMDChnMt1f
/OPF34O7MNxvQgPXAx8ET4Q7pju2pEAXgwPVqm/OlfE5I5mc6OOksSguIVa3lO28MuJzLgXCLNzJ
Ogmzquz+ldulDQlRBkaAHyIxVt5smk3JebKsLfEFhO8s+bKYgv/In1ASn6vxt/wjQLxuCAWvGzGP
x68xwTXPEW3/h0HVVxSap7aFpZaVRAZZ0orY9lpTw7Lspv2MvgYVhqnCXq3j+9PsQTnuSELg5XQE
Z3gB4nyCsEDuGRFj8R3QLIb/8SIhSAM1JhSUVFR6KdMtquv6TLZDMAf5M/r0/z+PuH//w63QRZYW
f1ieMS295B6XBulciCzcyoGFda9h47ViqU6jwabKEzI6DvoQ3DPKqT4RWTIxZ9k2Xnxd3sz/po01
v9B35bCEHRDETVl0LXYHlFhOIxKxDF7K2SxN6nCgbLEAVDW+mXq9Yw3MXpmfIgi0HUqeNncAaFLi
SpGBRvWsVQ/q7bj1+nn9yAWrsiobrXLn8xutohXKDzXuA+mIH8Zal1I83pQl27TRhubG7nlyg+4R
gRXCtEVU2uScxKD6rqPHBMNEmMnxUePE0p8Hjw6SPCRtBXVUIPNgIb3nlJQr7q5cW6liw52EJ99H
Z5VAKNBpLnVeHINCEDQmp9oB4HLsAeo1ddMn24F2u3LCAggK76HA4eohjV/mCn6dN7F5tPfy4+Eh
urqlOBlC9MrHRdwd8ItINQA0mSaMbnFsVKj6zl7U3UFWsrzIMWTBkeAwm6fo8vXeZFbk9JLnxKn4
D32nnrvQfkgvg+gnRboc/N+Nkl1QNYacHGHHF5cij1SoD115BSEIS2BppESvFesA8OW7ZpV/yj+l
H4jMLDfCj6lSoZvgSeS46cAhq3D4QbtnrOI6pW2+S5Dwl9G8Jd66B1oeyyS/9ntiBAms9tDxwQUS
ePobqMkRuDFqpYov0hrBer5H2pqGRBHtkJz6K6PCCDygw3fqk+VBYQEhkzw0qeM4yhnXuYwA/+Bz
22u51fhwKtMJQS09+jQPniyiAZiOQRI8gv/CH6TY3Z1fARCVepWx4E/FEUoPo2hq5kl8zbAq52qt
hQtgfr5wqTUEIZwqtUJxy28ngYu8rvRXpfoRz8wfmkARYmkYV50BbHFi1rsjSyX5dss/klOy6EKT
uPhYNzdGv/2fp8+xlDjTAm8zHiiCma1j8wHdQQU6JKmZk/lCgyemKg91HmTVEXRAZYVsOgVJMJro
tENRygM9ecIKKg0gK0SUNQkbczkUfeuLNT0st8SeEN3nJ/7rAL9IRT9p/7OnAoTkPAOSi5/vkgaD
LpUm29cmxuT+5HYKja/LJ1fojJ8kN0tNDmTr5Kh+bZ2+V/Za3rw4BgUwE1opFUO8s4km0pehijgM
czECRI+ymgV0m6T4pkwdblPZvH72628S4O7IgH7YvOh/SgroXNafYOSMYBfiyOZrA8l85AdLTD9N
E4HWatQ15Uy/oHbIIC79AiOHSy2M0VgTgpwXDoHoMjk0bM/zIDw02BW/q66vfAkacQySBeVgGR6Z
xyRH32FEdAVi9qjk42NhkzQDVFdWDGbhw8h6gWaiyCUUmdR93wulccGAbAosb0oS5OtD2Vcwm7LK
0MOQW16qZ1UUTJfyHjw8xUMxUewtuNHpKAmqYS23RDH9jhT2yEopuFEtX9cS6azRbXADUZL2SKZ9
Z/LX4n/DbKVVEuoCYIEHFqGVYIbP3/gv/lsulot0rq+kZaIfE1gjQOmSluG8X4m6tRjSFQF+sAoh
++Exj0H/H3V+QbZCpRx9XNnckdVj1arpNEN1l64QnJPbQv5QwgqlWFqoBi35utIvBtD3smrBV3Ff
g0icVGDarHEQg+EYqInPyYEH8V1v//PHMGPfwjluKcqdXtEvQhSTmw5EJhA4VkYPDAsfhtAKAzGF
ApPbOZSmfHFUvudG04f5xp2Jp5j09odgcfL3+KPSVYELk5BNsv6IEwl8JVWcEWIXkaRC5J5xpjyQ
RowGvGyDOlN9r9MT4/I1kxazQlmFKvXQxwQ3fiFeRFlkQm5QaXFVIwwoWWV8YZLC7+1tQVmVAivV
csAWDGGsOCoshAw3aA+ZZ/oVv9jcl9tIg7iklJ0nMYX8XMGDbyrb5XZOoYwcUXyWPDIFgmN/5hp7
SjKwkrH3MtNf70e+U/4f40uVi9yJdQVBlM0Q1UP44CMZAeGgd7gbojolvuCS3zDs1D9Brf3Kb1NY
417+M35B4lDgJl9QmaOSiMi0Sd2P3SJ4AMFVUfWRTBT1QzLz3KlU5nkqRaByxwVcoEUUU1yxALI6
/9x02XSd4AJYS2VidK5oni7LBs6aMyFynMh/Ceeo0qw0b+1iM0Z5HQZG+4iItwiDJXjKUccKBbfO
QdgMXsWIJ88kCJX6TZUeQy8AYvR9Ilym8knOqkCvD3rZc+7kugnwQKUEVxGclsAGCBIjYQuUE18H
cjVVAAyEOtXserjvHfohd15pt/YcFCAJQj1EdxJFYURfJzAzeJMI5MCnicqibbStOeUPi8mXzFMW
2BV+UHV9/3kQoahUrSVaAT+rEiLKRoAWhfOwDSawzKp6lNSdo0NDYPva2LnXzptMbDar/lTDJAA7
Dq74y2k+hedV4U+ZuG/9EF4Y4CI1grEWhQGmQj0CZLxOvOFEFEHDgnPBRqKhKEUlp0iz50Vtgg7K
BYFOmlnNrVfmHCML2ZdqlbrM8+Tea1b/nkSHMCmgr3WoHuhL9yrj6haKGLNy39zt3h4eZxKUh7sO
AhmvslPZRQnAzXNtWLlbR6SSj59gcHldat38V7Z/17rlm7FZJnQ+OSwNzlcVQdRXN3F3JDCpkFoD
8FpFBFPb6H+hsF1gFSH3fGkZN+dN23Xueer72s7cc5fxWqS3RHFeTdxo14nInIHRSTy6WwutpPUJ
gDYtG1izr23lrrHIOBJaN+BJIIFB+7mEZeXd1JSC066P6LSJTVFoVnH06j2KybAmCs3K75tstQHY
Q3gMA3A6Ep183OxdzcaJZjhR9zVP/qJuhdY4T28/zc50+u4hFW51MvDf5Y41KVP7YDVoIi3ygCDV
q00ynGFzlCJI2MO0LSd0Cwhrnbt0z7hXmNB3IGvk2qgJ/1upc5Jb69GSIBuSG3tv19yPCgX7OCJn
RTnJj5xquHSTYAOGxSmGxRDdw7GxuYFYXTZiaAeQCbq1CNm5RjIrnW2z6hqwlbuxe+AwKiOjlbRO
HdwASgJu3Tlsea/xgxzcsVcKstFzAJmqU4Z7/Ht6OylSdxj75OrMMcyfXqFrAe3dtFq7Yy2o7UtE
Dal5DS7PXW2UlqCW3eGtoFEPl4WuUmh6JG2UQxmhDnyYNwYrc97X3xPScGXPROiqJKlcdyTGe9a8
/r6HxU05b7lzm2mnOZThfmT0C8GuSYdHL/ZoKutRW/ey0OIvpXIbPpj9tmkFlARnUi5X10wdZL4e
wcnP+BhTzkfczI1o85CEht+4rMpvrwD5/BgYgziMQ2tu+Mv5AXPxAXxLRa1rYL/tj0sRxqHu0wKX
bKf+a2siinuhlbt9gI9xrDezsrHKrmfDvRZ3Vye9H4OXCfKmzbFJ+UTFH2mEXJ1SN8FOHztMKFWC
NrcWZ9Fn2DqHrPGihA9NkDW+0jQ3cUvSIctt0XQPxXbFCks3r47KHsYZc11tvFEZJGUzv/6eW59R
HMgpqhLo7ag8JEFp+ELYpBEH6M2dKYgMng+6VtBSvsE0R4T4zBcfZ5+f80whHE7gbkuT434WZK33
bDeAdNfcO+n2g/gwibrMe8WNo3cc7RbX7XWi7tzIQ1Sbe7pMS0gOBIRdqbVfx9aLEPlsrR67lLUj
MtaZdR7vipWBUUOgs3y6d580ec9e9UJ3VzUQLk1jaJj0JiaGvDfr1Dqy9rkUXPd+VurdH0H6U+ok
gMBWn9FyK08saaqaU2sg2+O/Yu+MJ1mh73wjefSvxvZpBGf8YtRITJAHaMhi9htL9AgoOuw8Hqdl
BxE/BsWxSA7TeR2opzqvl5/cfP6tmrQKuUlwlQYnnaTFKGLs3dboUNZN26DDsb/b8mXGJru6HxaA
WVZ0EfJLal4Br9qtDWkc0l8y0+L2sijx7ci7NAZ/B/8NMDN2TkUvYZHDI0LeGq0vzODFe6Jef61N
GQ+Va668ja1FZRCXPGlFXhbwamPXLK/TCM2ekxt7O3tysCcRhUgQRo3KJCLndWkckSUAHlJvfCjI
1wFSuBHSpjwYl9spLBY6LNIXcOcbNae0dyt1cN4GJE0q1u305SN0hItbYXxGqV0dky9ZBq8LDNsa
7a9oZFse1se3APviHPznkwywc5sxaApIJVVQXnduJCQdtBGCQ+fRKhoYrKV74iIVQWICGYDpT24H
tDMR0+Zw8Ok8fSROeTVp1H6redVH50nP8isSeE3Uq+qX9uOFoHeT5xEqsx4epSZ+Hw7d4nJo1qaf
47pi0rK7bQH3RWuVoMDBvlU3pWHNdToglghvpdBttQADPQoheplaQZKpunQ9SM9BUMsVQ8+FAKdo
fwxpkTx/mbhgAurI+1VMLRQYwFYno1IHhl3M6CtQGkppXfBjSP3z2eKr9b72gSzhkoMEWepOzG4i
oHjvvCKf1QrkFxAzCi9o/QBuQcKmb/T26P7s+iZyahR9dh2LBFlpUE7X7AiwsXfcut7JPYj1k00F
FMobZ1HiABRjVNy35a2PtVax3D7XWvV3q0xF0Ojun+0KyPnU3T2b4G3ItaVuTKNU4Bg51KZATEUa
EY1+hPShmiYOyBowHIBogNtEVLcTRAo9oD6PGzCQ08Soh/tkwybYEF8U11pLs8nvuBjQBPT0bJ5P
ofn0KRzE4FQ4ZX/U0RxavaERA7WxQTsoDB9TcPvCA0NOHtbjoflmyQWTgK5EDyAfdzNtJFfSPBmd
W1Pdr7+F7tU5t95DGN4hqQTaI+06B78aMqVPnXp4gn+AbPXTuzycDDohNBWs/IP8egWqRLN282lU
gbLjAZx7ZqNfRSf4B40ilghSugjKJh+nit5//tIJYi6Ze8aPFtokQAOESiH5Mr7WaO98q4tU3sMM
GcvlITO3uvdrVQ/1K1y5rEHyv13E9zB7Kkrd1Nwkz3vChzwBzb74tU94QJpi9fgDeEc53/wVbO9j
NkgxEdIYI0iTc3K/VXCkqF7FvYjxWXTwkgDuZW8h//jgE3ra262UpumtY/m1uI801iVCos21PsGb
3QXB9ktXHf67vlr4Msjp7RHg2o0vYbwy53fAboxtCQPgz6Adjmhu5tIhhMIRy5ML8BBaNNcKqUBx
nHm/In+EdpZEUBV72hpgDkKrHL6xSHSlsu8dYBg3+3zwXtiNuveh6by7AxhRe7fPx0Zcck+oYTZO
kxIXgxkaRA7CtqOrf59YcZCWvPiGEbAR6iNAJtELBWjpXJHgi8N9ObiWaDYbGnxNFiKqdtnyEK1a
rOuBxIXPfYm9Pvh1I4gQ7r26BqYFyeRqkxEBNINdvHbgirM2WSh6ikmDV+S8yJ/sghO0on3JqRUo
oajz1WawyQJ8JsbAY5atL513y9l1SFbR5w2+3qHz9zc62Ac3vrzISwDWfjcQ+kVT8HPtWEi7S2dw
BxWMM6VlP/WV7NqF8d81GxkxCoFdfDz8Gt5JHccm+8oQW24/o6jsndnWL2kyUl4SHsDwT16lxtUk
n4CRIiwmCg6Lt8HDaoEYfrVisirdpD46hNQr6GBLQZZ2CWjNUy9GuW1/AqJ2Xxff/VJ5fr0Ozviu
56kyKmWaCD4Rb7rPs/+RdF7LjSNLEP0iRMCbVxIE6L0oSi8IiRrCe4+vvwd7Y2d2tXIkwUZ3VWZW
pvQVFw/J26qpW7JzeqtGZWNBys18MdF85DFJ7qT8CepLofjUUKLU5N9gHWcd5m+2yREairve/kTl
pZH3MmNEocJzZ2ZaTe2Jg6OQkZv9w4qOXgttKFBK8yqIYRoPSfoVIBmg/t0vj/PIdcsX5yszc7Qw
0fdEOLT5Tnz72IwCw8yy39k5rZ3ze3oyCcnYXesAYJY9J3GfA5cD2KIEfjzmazhX6ho15mLeLGYD
V41oh2jVGwsAyoWxmfPDPHSrB5qViHfWW3aRPY9kGovyoVcz0yLymLNoh9bXvDAXDtLJuPWcjyYf
kiewIL/Vo8tbvGdZ0JqFsdj+DKv4XCyOZEw4P8HiTRFqbEKoMG/H4ade6bgyIh149mR39Jq4xMmu
5EDg9l4Xtlq4Sgu4REmjHltuFKgbp2O7VL0FtV/XXpp2Ix+x61SP2tk7tp/CxthQ4/jtOTpIPRZ+
8wlMbUIFEIFdr5Q/kRhUxY2YAf4X+KsspnIiacHEEYwiGfzjUr36aIvxqrCbmKO/m1SPybVt/7Ts
A/88o/4q5XVFJRTgryc8lU29E8NTVHwI7HCTsTfniDQBNUkwuB2pm4WL/7qETcQRzqIe11K55sHF
fNUWbl+4gVvu6E1xlpY4ibtVwutoznQkHdEDDXZOC67W2DqtcrIkcjm6O783JeGdjLWRsn9F+vSY
u7IJICWhdwh2skQk0DUD/9P2IYHWMM1riUHYJ7SBw8T+eOmMH9UqF3MnxqAXfVVATvayDu/mcJ2C
R6wQm7YaogWlmLAnzO2PN6jBUzrdTOfwl9WCd+RcevjaIfhYj4vbh+nU50m7990Wy+PcDil5ZpRO
O1MeWuHZZ7QK76wIl2jG77AmLTJ8RX7xqEeGMv8TFfdiiJygMexOgifIvozb/NW0WMWUUugqQrdj
DtT4qjlALaYFl2SP2dpdY3m0KNSW4ScGgwZZevLRXE7nhDgkkF1tRkX5IGsPUWSrXA1j4U0Lirel
Tzil6dBKreQroU2YrN5ZR0SSlIBP9/CX7+RBzYLb6EdtGUgGIfnD6TIHgAQeiX4tC55evklzO6H9
NbgCjL+Bh7JQtRaT2HNhdY/hKiwo6pM/XpOayihhsPMrNGBDAMjzalcQJoGiOohsHtikxNeZj6Mr
wQMKw+6oW6fSB2/OerzWYGrBjnagtLBXpjMSUavwXn3y7f/5Ztc770jCzeBv6VZJod8o5/xT2Jv1
sbPeVubwsiO8bA2HhirEnhTOnwI5bt6GAKowNYuIUqMn2b5sHa+vXHEwym0Y0u0FnX8I6qFfSIEF
Q2dq8V5sIBxqlUuYz3yc5ZryVvNOXfGlI2aK9x1Vulm9+JQK6w5L8IOgBw0O/yYLw2R+ZC4ns7sM
6lbjWAJTMaGMWJU/WmVnwk9Vbwpz7WlOX+OiM+/3FJ5IhCp/990x/yOtczjZeRByHi+ur6bOzrlC
x4hlqFXbouIS4W5SntXYC9tFhiHiZgptrbYzZv503mOnaNdayLqypZCMj03UbtBU+vK6AQsr3CTD
A9Ml1kQFEJbs8koRSEGIolfAkZNys9Sd5Ezx6ZfHsMDa1eVVVnOFqtI0l6A+u6HZUksAcVJ0BB3y
hOiD2qNUkfn67jQ6lCOi/ox/Zn0ZXq5Wv0McL9zQzE/4IUafseQWoxPUTxOl+hDzzo/0D3QYProC
cyTI6Fuje0gfxUQbzhRvA4WvG3OaFxc8+6cWmM4H1777GMiHCjU6UU4yqVrXDUmy1LV6vefU9uZ5
yYoLdzdHqg4gyumQGIj0YtkJI97mTrPVEi9upKU6xYau7YaXIVNyWIdWRiSbvgt5n4bU8uOp87YR
847SJfJ/8vnxWxUbWjb/0bdl8hR0ZNddQNyLzmEiiXbhcX1jMjEpOr3DQeMALB5qgjaeDt5YewVd
ErXeaXgOTwOwCkeQOemZHBUfKOHJIc13KfA//FRL7gh54BcVByMQKL59zgWUU7eqVxMW7dV01oyR
1KQtn8vmK4f2huc5tj9+gdfsPc3PvDi+3piun/0jtygy1gxRDtU6qTYGBsvyI0UxlCwwOUdXwnA+
R/605uXK2kJk4BLBRnbiagxPygF+zFSdQH6QSNlXTmjYAtQ7YzuQNjphduuhv/H5IiN8AjsVCgqP
iaFprjiePNgg/0u5Sj1fU3jf/GPpH+Rpo6CowAa857n7jAZh9YT7a35See75sdWfUfAT5v9GE3gn
qLg9/5nFQ2P6Vfln9uy5Gd0zny+Ut1c5HtWy4uMT7VJEzV/q9aceb4N6jdiCoRQ0Vin26ZpDEc3U
lZaIoJx/Sr0ysal0S/mrbPZ8VUciUl7E8TvmV8jYeMn7xHcByy3MVWclCZM4ozOXWsMLNFO+zPXg
/ysb6krE+JxXG2n4HEYHnJ1fyAckkDMgyVXLdxTxPIJIXWctGL58IoKYC0JUm5qFGm2kd50tquBO
wXCnU0SP+aJiKg8Q1pT0nbqqlDnQjfdNvdTMChkb+WJ+iy6aPE5DmOBT9sTcc09imJ+dMVGmpCFs
msai2snyDEskACHeThA2srdrcif2MN5eKJSk0ipNLqr8EcgOIWE6khDMHQS2g60prei6+HfyDxB7
Mff8fugI5iPxt90w12YzRjkj2yilz7RfLnXB3DQt2VClP3JvYfNmag2Rh9uCdiYHbK19+2Iho2Vo
HmEBMdc8ybnX6pfo5xDRAhSS9CRfiCan5Hvi7K2cPPErz3hGdrBJFzuu++zroR6km3owP6pXzCQC
C31fPaN996IqJnV1w4cs7f/SwC/pA0g0WaqucZq9bLKAGAS0xqSo6osZGGa2ifJQfHe+2xZMOJys
6CNtr2r+rxg/ad0bBQvkq9XMA2az/Zlw4g0Vk1tOiApjKxYZAbbu89TtoHl2wY+l/kGsaK8uYaqV
uOWZe6EjBG+e8+mZW6pX3JblmxCMnFEwn8A7O4bXsbYeEOaIae7cM6foOawlAXCUb+JIupij/Rl/
prz24TPkdRT/+jX631JbSrBZkvVumzMVQals1OZddn8y2vZ+K4d3n466oOfkhzoOd7na9ajzxead
4JROsPqvZqfeUoZeURa1Zc+nM8RusLNYfQHAk1kzq1Af9eggDr+C9NlJt6lGWCufWiRrPQOpCTtH
AYDphRc9XQ/BWVLOvg6KyiTOVxO6IcBoceOrA7kIuYjgB9R4/gE1uCfeWlUOubyWCU8z/1UYv80t
lLBXKyqi8RphUwJJM9u5IJTBzEXCIhpXF8hs5tsNnHmAWpqDYuDVGBqrnBOx+YqxfDLYGVckhGpo
laEjjE1Tb/XsKDVuGm/ZYWNqHh+cYDcwZ8btN9KyumwT2NtzyOWZOyWOhn4bNoJ5v1K5j+iv0hoJ
GgMiWcQtXJxTYLryr/duxXhLii9AKYLS5elkQVOTPeq7tPLk+Jbk4aorqLis4hwhCw6Ta04BujFU
VC/tFD+yeoVx/p7YUv4w4p6+Kzym6Djjtyi6BR2BQad9y0tCUWg8h6Mg47IAXFUzDZVJbxHlss7o
U7Wewr1MKp5fVMsBVzBBAAIhWVEAyTaPpm57OqjKCsN1w79asUO6mFI9h8B7Wy3mf8XS6spNqbXI
Sfo/HzerRCTNhPSOpg5Wogalw8F66hzyOGadbuxVm7KdDePXAkmonjLach2uOEz4VZx9fMCBF3M/
8sqjNRFxSn+bT6Bowzdw/T0OEVSKWPpWsyO8JDg8KcnYcMMP/qoTnBAnyXrPy1cGh/eRRZP4Vzl/
KVwAvfw1NXQ2AxmmXr4ZDN1RSoo87dfsfdubPbwgYrj58Iqg80X/T0roE0YsfnC6GScetqUqg7XH
ARo6gHGUaEPpI8frfPo2Uuoh81fLTwJHjDQdTQ4Hv73On+c/ZXEklaITz75E0ADaTgaeku0ob/m4
Ls6ifCnCqy65EKwTFRRHgL5T9V2h7OdvwMnWd/Nkaya3vv/olIeF+eZ0kjBxSm7zMOoJhWD5MFOG
R1YOoBEokc571WerSqSas24tfb78Nj22+7nLoNcZYQPrZ0NyyPxhWr7G7qOd1goJG+1ixAECZT6q
gg13K1tPhrEmknNAudImmGmC7R6XvreSq6ugxYt7vbUvFfA6hdrBKEZyjqCP1V1tnevkXwcF0wNe
0x1QzdpTdyMJLiX5V7ykzU/GdNLsN/1fJwqEoq+r/kb1IMJKZyeiQUKYzpR4oS8Otaju0dZSleEO
o1M+5LOtXfQZ+gdPulMeIeV4U/94h5ZTeAg/wuLRKX+R/FDUKwVRnp8TRV4k1k/AC6f0Yc3KFIXj
sZ02U7UG76B6gZAEq35345GAO55Asgfo4SSVSJ/8NkuHRrJJr5V8CxrHE54kGmVsERB/EqXnPljU
2oScwpSreVoo3dTqoSDd/YGjPEeITk+k+P/1PA16wuwHVELObQXLcHyde/bkHhExA2ja8qGdW2lF
Sykb85+8e9DgtRnDPNh1swsBE5rUWt0PNY/JsF4l4CBhIFnEnbhQJ7vN3rp1pH6ppxOnUR4ckhkS
dnPxux0+0vJsBCtdXCMTF3+SLxOv4r8Avzhs3AbcUbGNMeOdhYNJ02A6E+TLnuw+FMtW5U7NjUhI
ATUQg2MD3OaxpmI6GgZLHxloHR2YeJyY6G1W46OygCj2Piokmht8P+bZg5WKGhJ1RTY7YLOPKvOk
hfhfQhgj07K5FMmwT22tukz6VVP2mGNpHDBnEEmyJGtSyakwAruf1gHaX2AMumppoQG39SPHETvh
eBGNZTM4whrMSHXouPYyiewb3ilKJLZUFgibLJmIl/iHUooUGdQvs6CQ0WnMc6CXkOwHjDnT0iBt
orQK7kgjCE7f+z8eniJU2+xSzbP1VuBuGZIJ7AGRN1GzVytLtIfmILSfcGz11lpPJ5a/oHBir6zS
pmlgv6PW5lzhCbGwlZNxky/+4z9amFNrvLBqBsf/nHVY2p3jiyOO3NCmXxCbIgLHOIA8sE3GBsRn
Bn1y/td0mOVyzSPoOF+lKdXOwl2/qlfIl/SzgP+l5YcC2MnHnFgRZJi2j9PBt3rInh5DG7DO8M/+
Yy6u2AHBNLmwPDuIeDh18r9QLLnhkTeMi0MlxFgUBMiMlZHmXm/qH1/a+NaSiDISHTTxOIw7od7w
gYydo2n3j3EVDjZjKdozIdmFAomNC+hZllw6b3/6NtnVR0dF8Agwys4Dg4PU3CQCkg6eYvvbsk6s
ldlKC8V8/mdJlLG7PldWmYfNBP1oZ55kVHvBrtL3VC9aes2ak9q+JSZIGftSjrJ+V7RfHQNw+i6q
+Fzg1L/LbGrRnhrP4oyqXwY7yPgNLjoiNqkpL/ZDScE2F1kEkpSgixIJv850U5MZWwuUZUeHGXcf
kv+T6K9G+0tyAgzwPochz/9JGrY/f5n1I7DTxJ+R8FP7T998Jsar0GE/aTbonlhH9Ixq+JkpLy8F
cJX/eqDremCwu2N+l8tqR/kpJDfPB2oV/I+4fURQhrxDAaJ3PX4O6U8UPLJwz6nPIlMa78vITFjo
2tEGYnL6WwamkoIKJOyt0pcxHifrVDf7qcLHZ/z0xw/oHr06+uY5NUi78C7c143JZsrqLvgmhqUQ
P1LIT2tJodOpkHVkhApyjOp3tX+h+mDYqj7V1U60dpYcsNIbavbUQHUqvhPiDyMcBYjey1miPgee
qXz7dX/wRk5Mw3+YsxkUIuJ64ITCW0uk9QsxMyVBKf5s8nBb4nmaerx1J2k6d9nwI3Y/FWs9icHg
8MFo9nR4Uv3UNU5iQf4X0fIX/adGzZ78RM1XFki7nPgcemWSz3gSOUYisV7s+prBCKW2FY2yS8Du
jOnWeGjommsfRBaGM9T1fjkFimtk+Ua0JmPlieKxTsrgyG0ljchEdz0FOk1sWyzHo8KNKFgcSt30
A8qqDP5XVaIY0Hr1QyqTlaluh94dlHMpAdQFOV6gxtLSCYwCKhHna9Ok9OlMAVWV77Q1nK6pSWdP
aBTbMzkcUpU5VTnGBT8OZXIMDdQjghU609SbF9jEOgDYyUtUUTJeYFKiLSRdXsUyfizjSzVRznbI
tatmaXZzFAsT3brTNYRtB4x656ZnuTJcbTpqKz11SQ0qvU8VjJQ/6Y7Mmcy6Zui11LMX3pX4NyTr
fnCV6EhDqMKJDv4tj77i7OIjmxRdo37E5jXpwCb6Kzy1AR7ftyDaJdR0MAEsFfDFAbE4SdFu8nns
H6Fspq9LZtBbNqZ8tuYfSFdgg46IdTRL/SKRUpdGAbEk7aau1H3hUT2PTcIMkodvfxeXLGaDFCdP
2AhN4orJcwqK8OnHvEOtZ9rLiLNbCdyhZNQ7RdBdM/XgV44R+3ZerDq55Hi3G1jDaoY0Jd/R0VCL
H721y4SNkmEY0cO7qy2GfHNhNZCPKWhqSMqxj1w+ATPSMrG0pba+CvJAUSxb35S2E7WENEMOVvCd
Ytc3aR5Or624HjVGa9N6HUe3uEJ6LcCJ6MJDra4+A76CUt29JP5gL8+TqyxbVB8oG2Sv2glZux4R
UnmKdxS/hza3A2Qpvbih06fsLhCGQCZQhe+Yoi7Ed9gxKh4Thowqqe7QHNbK1jPEb2uQzYWX01np
9VfIQ2updmwTjNd84KuBTF61/CvSHp8F1RmVg1KdijxxKb+FNN5oqryxPOOlIH9hBKXeV+D4GoB/
wrFOF5mQ5etrxS+qkNQml+ddd/5PYJakVavSWVYg+mPUv92fzp0nB+hFAsELN5MVfJkxWcmBd02S
6KMzq7OXcYhrf8qkf+UeO0DR4gQltPcCf6hqIsY+JDor6y6K8eiMh18fI/OUJe1RHYJDTx3VGCAj
mnhJCuPUpT6bwbP3IUhz3W2GmjzX0ac0hkkTO6Jg9X6oqX8mzDZcccJNagplKMp2o8zMpcQgWpvT
H2DGHNYHvWRzbGT5X1jnv2ZNplzLVEQ9h1OK5WVuxgRSzcc23Km8qbGApljEfDDqnS7JT4M2HP0K
Ts/oXk0QLW0jtmWEgqnOXYmsRLS2vJTEw0jNYGEK3OCphmFhgBlI1mAvWCoiScPpucoJuVB7tD6d
tR3Chp+1wntdcnPmY2bnfFtdsMHS9xg1a6PGGKLOv8Wq+DT0ddYQuCULh77Cy0kXIuZnaSxqlGF5
Oh3SqdgaDRTxIO1zcBTfSp2Qv6JlMg8dWNQsokCgdsH3iCG4vV/KH2Gi3vRIcjMFS+fvtmCRNR96
iSDUKN1e7M9l3d3awNyyZlHZJ3HoJuWz+SiqhEYZDHsPtk12Eptq5cuO1UvLnTiu23BTwPOq1EF0
CCQY//QwMIOx4fZfKjUENlSLHCJ9MUME9BrGvDrihSmsPkYJXjmlw5Y5cMq0Fll045dgMsFZvvXY
+1Faa6Enby/5Z6smJkm0w00dPTsgtzakDNAifroX77purVT+1uVv5o/sUPRh2nTNfPWqCBc5sJbJ
SAeshBU2PDgkeFVhS1OwjIH2xBmLpp9pwLTrSTtJwTWJv2lEhAJJ3FvhLi8GmCGY3SDEnYH7QLJO
wOid8SvNNWHY2WmGzK0v2Z4aAhwZeuvggsRymUanppZXLTe0P377crmaIhTNzUZSxHsWam4wciRN
ZvLrpb0TRw3xnqQOZyNqCHVipbaD9k9jdcih+qqhx0fGKqWgf0kF6wlu1iAhptHs0AO8TP/71fPn
OXXloCAECrUgf2OJwc5R+MjL6HdIxA+fMxLoPTXqi1qBAeqqhdRTaf4KAC9L5f4IWttilYxcHoN7
YGRTCrjT2im+BIAVhZWecxhK38g/hFrTVlZoHQsPYT5ImQzRVCTnIPd26GoErornnWXw3+Gzp5xS
lHf9SHsSEtmIlUeZfHbGKxp37Kvyu60dJbDDzJ7G3YRkRJs+VdnFJkWQzqn0XSZrq147Yv4Wmu0w
HdXiocgPq3pSm38qVNBVo2xldksfDktgl03eY/898QVTdLXYSdoA6Fb4ULPgSqVxHjJGz2TNSWYD
hzz6LaJ4h1ggw+tESelCIHdaEYleBcIbxS0Ytwe5YBTmSkxZ65UVmI5f81E7nYp6HeUKoHbgFr7o
+tPJbE07iGvwJ28fy9lamrL7kFVbFYGqJ5dLQ62dzMRusy1nMGZdxw2FX3czfHE9mRs2p5UyBnuS
LxcC9pmqTE4OaBYrQK7C5TBg+NJI3g2cyVCCh8imKVUgA7zZip44vTmcutL60OTJjqL6p6LIYxt4
6QVNugXHY5i698jDFo8z3fu0xOZbr0J0GZ/ZcIvIGvYHsCFAV/bg/wBQtqyphgy2lpQDaTlgw8xr
VU0SE43uUPX0CJ58yELofP422Gn0srWR+XpQoHwTzt6EVoS2V0WFYqLUmW5jd21o26r0I2ynZV9y
LeBXg3FXNEwx03sQI3pQ5cqR/OgiIUrKJ/3gd/mr1VFwce/p7J+WV92zUdmCWSEAychPhbNpPVg/
hdlhIMTkDY1wjbbZNO1lwO1yNzHLK/AGZ5gKTHtrl+rVgdK376X5NH01ZS5QXxH7HouPukJFmWnP
mi+GhvUnV8qxBrVKS+tX0YejF5YnPyvXPQBXFMs/g5lz90WIcZkYLPvP1JOuYpbjsYTzZ0OpWelc
uYCsV6mvybicWqeOio1P5KcEoDix3ZtqTCVIwZUW3l865Sst0dyuCqHOZX61yuE4UA8D3rfSvupz
uNXQ4y/tf95/G8qrTv/NZFsKDRPz41mZuQ0FuU+3PlTw0QE+iUz+9ukqjGNbqgU7F5i67nO3M/Cp
4Pj0Q3zTjLvVQXRX1pqOIyfBfaQlSjgaJJZ8YAWPMPb+xpaHpQw61+wqs4cKvFua906dYFJUh3ag
w+tGQEmy54hj5GZjuQk6JuQD9op47SUNapJ/HbtqK17kNOVWBmGxhq0q0XeJj7mFSeAAC3i1vHyB
piVmBwQ8LUvKuwS+ykzecX31cMdB+TrJbFvjRjc/uRQgYkr3qWNtn9JeVrxmDtuoQl1GXrvI3Lie
v4DUchz7gl2fbtLxWs2SAfyS9ehiccFbB8y6TXdV+N3mDyg3YI+CKzBo10gql3YlHkPmFyzBlSfW
AGmbYpasexNa33x24y0GaaS3iuo14cf5uEIsxH8Y/7QlHbyUhOYLQECF5FjYDAxEYINqPSQyKyOR
fRmrV8XfKpFbMfHVHcz4oEYXCpeFBPupqlgHVMPKy7pVCQgQBwFuciCY8WcI0unxsAIes2L2Diw8
hqFHpqMQXEF/gNDBbGWyRTgxdZtEz0nEVXmR9dy2WylyC0xlUHROnE1BJvPVZ0g+bgU46aXPbJL3
li5yTobZoo+EQxmqXyHaa1Qv+ZeGUxYsnmyP8bqFaEFEiOeBbFuVrUuHQXuM9R/LgvPpkvZXVdoo
2gO9YwVa4btQ8CU5SgjxygNWlLKNFC9O5vEBAyJJ2HuVwbAcXnEBJ2elYawACJLVrsogk9ApSGmI
jtB7G2g6M12Nwl9f66WTYNPlKU8lPwi1izSGPWbKPqTsQ0C/kHIJRTiQRD339THO1ioDaul6Ivyx
WwaQGnPvQ49md+NZzY5dsqyeU71l4qAI2dvZVCu6+9YAj6QQm2utRn2VNR5KnKUHDqF5RVbhPseg
pUN6eemRgHgkLAvpXrtLxmN+8BR9qDIYO3MgdZ0KOuyKQwZEGPh4dihkUEa/Y3i3+q16HcKYcwtB
JPUZNmPAT7KfHtS8W+myuNeCduMJ+ON3Kq3jxO1A4V+a7m4IWLTptYeK6/cTWcyJO+pfFuS3bOjQ
KcEtbKKTwpxSiLGEMmHSjialk49puqFPbrKPCfHGOLC4gYuKglSn4nOacifXCduqUGdPwc1Etq9P
lyrF6qPG6sN6++g/OhVfKCm4iJWKpEU6a3J2mMR6VtZUcx3uxCyGokk2pryRrV3M+h7C7thHl6Hy
XTPFPopulYRhzlngjO4cFVRoC/jSyai2WZJtHBMrSg8fPqH4VsQUHg7ERDBpz9mTtAg+wbK+NeJj
u8ZVp8OAdKPkUBalSzXLSd2m3IjDFex1b9WnEChChYLV96pl/wn6ysDxHiI9dkYyADkN++HbZGyi
A/fP/+YNaDA+dPUplc9Qfea8u/YAGyeI6atuPVQ5MBEByrSEslMxuNEpC5EBYmu2TjtUnANeCGVz
zCqzuo4yHuB5lz1HA+vpXny1IznUJo2iKvQkLbdHEOOsvvvocKJX0Tu6iZfsaP3qXvdOZEhwSUP8
SZpHTLcDHV1QP1CNGxPiok46lebwEDyPm+5X5SAfYiaKDYWYGunu6fQLKiV7WHAbVMxNSsaXn3RE
VPv9Lk/TeyNLh6SOEAgnZrYNNWRKrFnfpvNk/NSX822hm1jIh8BvoleRa0u8vT52/yTmDvr2Olr+
U9Oql+zlbtFjuh9Wwcoaq0+/MvEXd7Lomhs7wTohJckRl1D418k7JaM8C+08/csNkROk3spMEEQV
GVThtyAGiy65xv3LUw6Bcu2tc0lf4+P6ZpQbFc6NYGZXn+N0KIt0kLu5fE+QiaSSK2jYEo1Er/TN
tzfLT3T2/brT7Twq/gla+uMPA+0h8AugX88kWfHw8LvWhUWGaZWV4DqHAqY8TJ2yC/L2aI7Fth0E
EIyrGKCoaRi15TlWOprc0foQcpH9zkAfm+8UyDpLo6OzpHY/QKbZnO6aYR7yID0PsX/OkQrlNbpR
TdoiTQw6FrwxdsuBccQOWVw4LCVJ+lMEipcuQDBFRWePeaBvtULX91Yh2EUqM6cMy2KnbfyOOUYl
XwhtU5CFZWUqMIcCorFc2gZGlbkqbK+UQH5EstbOAppNIe7KiaHXNHQzrd3nGb8t5W9Ik8K42UYO
VH6P7jQj9i4tFDWukkP0lDJ1C0W0kfxunbO19UhS+z5wkxwPoLFepeyYcvEarFMbsIFGUbLF67MH
mZJqsq4zldYkXRRoVKzM505Bl8wZXhjscVy8RCC6G9m6qe1adFcDp+zY69cS4DOG6CzGBkZEjBZ5
AwwWUIR507QVxWZtcQagQnN7v9jAH3fKux8MJnE0PCkNBYYg3PY0co3KRB+indGL1xNkheyLN98b
rqpJ7pVHWZOOjKVSghUdahMNToMWqfc+NVnnyDZoFelI66J4ZH20Mg3p1Epwc6O2lkWqXi3c2aGA
Ywivvu7ilaoIbt8R8SiaexFxodcojk6NV+Gfg6il5Uj1s3crfZndxLjMVz9tjODqS3NyA9OaafUd
0F4VRbXNY+GYeSeLiUme5bGKoHQR34w9kStkgjIgQVi6vDXKSw56L8j7mTrHQDjk/zJha1o3r3hM
VNQmjxkW5zEPFy0VREzJiDYGuhXzF/Qusx7+LTZXdD5AwlYI4oU0wsv+NfF3ogmcNXe/QN6wqTn+
k1udgtvDcVoQ9EwWSMo/nwet8i/kP1Du8A1IjDUUO/K2CFam/NV4M11G/Aqp1DCMqz69VdVdCUBL
M7fOVjSIbJfM3PMt+Lu+iDnAjoWKgIuGmty7Ie7zDJvP+Maufcy+UuNPdceHKZmtSjWH3N9uOdtp
yosDst5NhSGpxlDy7JE+x+aJb2T3TIvAllmv2XoiPKqEwiDAWbbHOUlxzuBidhVDEWZXb8Pa/DLP
RA6dTXQPn3iW70CAlnNmFtrBaik+8MsXbsEXVqtH9VFf6QlHPEuZJf5vrJsMR4K0Eie9MMIqofib
p8EHu9lrT/xHtaczvhvxjOplSrDcyXfNXnxD3gBPZ/cAwzGkZFfYD7xgqBX9/JOmC1eJdOu9jQK2
YpvrjlXdSwzysYqcp+Xxot0ziuqVu4YARfuBzJh/QJKKryj8ybSVhOHXah6O/u0P+bCGY/j/00JD
Ge9xrEd+JR4SD5+FWRaO4t9BkRIBWc9OERojvxCV//1GiUEE+K5knVePNAUMZaI1uvX5J7evL/ZP
vaWWQGIbNswqsCsziuWF7b6eSicqiVhG7tEL8amWQ/q8osncIFQ/9bTd9ZJx9aBR/Hibe+cq+5oa
rh39To6IjdZs06F+V+t9TS2GJ9EplbYF3s/WthCoeS4ytZYEEBq2b0cDb+9x6PJrfz8UwlsrU6cx
49CRikNT3CN8x5BCFfXTb34NAUf0VNhIlrkKvNPc1CIcUsSccwWzKv8nli5ghzBVbNhmc5brXRYz
hBsvSzNcjpCUufgyrUlaSslwtZLkGQv4U4klaqIajrAjJiKpeztUG4SEngbJUSM860IE5b3BBApn
lSNo4a815bsoirnDhx75lI4DK3GIgiwzWKYhcIwQzOkRbVVfhJAkwL+dhhesUgUoVhmH9Sfye0uL
tBWpHRhpwcAkvfKqkVBuGoL6GJDEfjBhdK7LOdkH7x1nPRJjhpVOIOlLscF0ESi6ZWiQu1lklgnk
UXO6fjio857BJ1m0hnhUmo0+rWiQ6vKcYi2UsXvrZOMYjGD7jg15WYNEMahb7crypufMkqZHzfse
MiIw0nBrRyn+4WCYWYYvWzBtxIbN0r/KXcRcp2gLSvfwmqs5pvsxw5mpobetGDvUmN7wNHvw6Zqa
H2Qm0iT+j6Pz6m3czMLwLyLAXm4lSqJ6tdoNYVse9t756/MwQHY3s0FmLLF857wVuTjmOFwHAp6Y
NtIuRpwRUExsuhTaeg5Cl7Qf+ORMU2cdnR7s/uy61rLywyXATIDaYaTiPFGYdulB87kWdXJXdHOf
agSgkmGelMBG2tSr8kVGnbEex1MhHATzx1ZKJ8Fkk9dzKcBmGvA8gFtY60mRQkY/X4Wov4yWFVwF
87MkGSZk4pSJcHU5b5LKW0R1awcwP5KYLWG3K41ab0swyY3IyIu1NaWEGNGdRnV3Kgp9q4eIT9G8
E+U3uIcsF78HEc9CwVWtyujb40bha5sZKjlpafarm0kwG+rBTtRbrrIYq3QGKoNj5rx645uLoCgy
rH2kgjtPqokwsS003kVb7lMaACJrmJNjD5YfDA6sjfSwEKxxBaB19GUgOowhXoD1+GJYFyh69EK4
L3x/0T4VZVH9iy7cja5+GqSn2l08cYEhqq9XJgnPpXJJ0I9+86rosZby1eQXOT72PJY0QyZrADMG
XZgoUMKRyAeCIPgL/eODpE34KMjjAmF6cIqwMbCXoNhsvuTs4OUHvpsRcTGjGJlLMtG+9aPV1np/
lkHNELAuKu5mSyqRQ6widdn1C5PsiGauEhyKqKF4eUI+N03spJY8W+bSqXa/Mw/13cIE/q3eTbCs
i7c3aVAepvtIwWddagi1m5esUwEXB3JAqJNOuI4KmXQ9hRAUpURX7CET86a8i3CDvQn6upM36JrS
5N0TupqtouiB1I0qgFq+VOPK8uRVYS2o4KLYTUaiFgYvnWA8g+IG4VUBjRMl7W+r3tbR63ryVkOh
osUM00C4HnGCjwwUBk1BedN22rb9UQr3GJVQBMvuglquR7V86MsnpKWd52hCi3OMcJdiCm0tx79p
dQ1L1E5LeVw06CrGfegGpxxrcaszLvBUZw6uoYleXtXgnr6wN9KjZJG4KU92BZ0ADog+/znKgDl8
IZK8qRnLJHA9JOpBMYkatHEXIM8ys6vaE3cwC59LPnXJYUGyahmw6cwsvH4cgvIZDVdZLwj77q1l
mG+KvNpJj+ZcZavGhzpBU1EirF0UeBsYG6cDPycyMsbXZbenpQBa0mZUqA4jo+bakNnn2M7reeRu
gxybe237HN7Alvi0kjmmGNaThF804xuFRUpMGyFXvDdRcfH6g2ol6A2sZugXnrwpXN5z/6qMl+lK
Sp86Cd25BE206BksDMEWPymJ+tVPgRTOBUFkVHET6dzj2qi2bbVll3npmndKE+mh6Y6ECNdFpzHt
0xNaW4fvcXiWpr9ogtKR5QxVycLzIJmNp1bsB32wVUVDim9t9TZc6ZK7NInfUjZtfUMMBrZP8PNS
HQlxz0w7xpkIC5ceDOmqG3wUeFkXDN9KUCzoX+XUJlB8CmmdD58qUFaKvjF1aEZPZk/t5574Zvud
jT1ngn5Kq3i5HPWjZq3b9NYqUBI3czHQgKER7pvdQG2lXx1hSA3943mYtCCCXkoBq1L5kGE17mvx
n5Rg7fFts/kZsEHUks4oc+9qjBUD1GDor8TEmjdZjYkAn/kEdIp0JJYDPbVA/vIs5GVtofuojCd5
vElvK8ky1XWEUCuFKbFFUzNlrzQr9K5IU438XQWc3FShD4fCPICX2GilcvVfpkPR1ASbm9Tc1Ohl
ym0zdWgqvR1IJVL20o75utgobA11JTuMUm2MV4LfL3T0TGbIy2G7JykZXPeA7H0Cgpqq/UkDtG9F
RY9j1/+LXT7s4PS8D4TdKP7lGuUyrx5Tk2fc2CLFyCXupftVA7bfyAStSKov6I+jWvjeIep5l8gA
Nkqm0hkfFP25j6KTr7SnET5aEk8miSJUc7LTTdl/Cj58VNFGcdNBTnKec+uLuRrDCLsmUnL/1bBT
i8NaA0EnHqDH9RliTmq7TZuD+7zQWCGdMcudqyyNbsN2Cckk8jtLCMmUG2gjII9mQs0e5P7ICamK
CNQ3AVisJP2zuAXRdWFbUBPEzzaTJZcBMK2nJa67qtoz8aErVBLICT6fQSqhKsPRn/jHvD8YyidW
/+V5OE/zY85B7LKjKyo2Ze1uMXlIpKz2vF4adFeV8oqRYPKrUPuw68nROpCOsjUgA3Y63Dwk0wkm
g83cy7cFUYHxqq1WQb4asCdDAiMBsdPWQ054mVAGhc/cvXsfJesbSQnYkRzvNdJR/8JixvsNfzOq
bvCBLFgG5IOFrMO7kDRUA7L2GASPgCNuKq0r40/ResaKl14hnNLxEBZ7pL9DwuB9w3JgMVfBmwk8
r89YvSv+AjXToJxLIjT4MKK0d/uF5u7Z6eC1oDgm0kRCaogfbh1WR01+aNlehndvr4F+ToI155mm
/k4bYXHCSqgZa/EN8gfmB8iT9yuJC+Au+HkgV3zioDFQuk7YnrnG9zDdgXwP6r4Iry4SFn/qoME0
XbwVjvmaQ6iYtc1aMr+lnLvgE2mbsn96/dGgcEhhdjUd8JMu2ghoNpEIKLtp9qi9u1Guea23rIr+
Yryidy+0mboHs0AHF2tIX2fcAbZbLBsE9iKaipWoblvGH2kjDpc+vfTxj54/vKBcJHjMQscYlqXu
qJwWw6kjIIp8B766/JB7Cz6BhujOQjPFT0u+lLmatM/tl4HxvZufi5aEtVVDJFa7j4cVBsOhzveI
nKNdyOJnXrWaA3mNJyZJ/0L9JyXfHCATN0e+t4yjpYBSrCKyAYnKBSUxzmiz2PWLYtX6GKRmpV7v
49wvF7mIXCYnWdgyq5+oBxe9A2R7OGzlOd6J9ik9kaAhn0z+EZ2JoxTqzEDQSLAo3w59EN8eLMD3
5GaQ7A4t4WPgyHAZu6Mf2AM1ZSl/oldpyV1VbbT+VnYGiPBoMTPOlVai9GPrFrjn/Uo/1BEv0Yrx
Iyt+Qnfvtu+ekVQXN/D9ioo9bpE2K0ZsXPLLYnDq5Ni4j7Ba5OY3ynQefOz68ngp2dWrk6i9le5s
uff47QWPEhM7FrvsC0kKGn7onaNEp2sjpiUHp1E5uXXvJooygWW1VZmkAJ+VqdTyErQr2GewMWGg
2n7+NPQRxyXPS0kJiQEpiEi942DojNbpWuSkOc3xOGAsC9dXHSzMnBw57glI8h7OO6EFgOe1oVyJ
coQMPb5Zdk4VTrkCUS+gCZoPFYxcLMM3BbL3LY9QXKmm105TVc9U4IeFpKtXugCKOpiWtPWs+tyE
SbbNAnTEus7ul7oyZEJFf5HW9A5yFQ/laXetVRcnt8fNY77kfuRVd9EkCZfLQtUGO0YJr3fpTClU
HCEgquDsJavLaFrzCYfLA2LqhtCpoP7C4eQCJVsN0Um+Cw+jY5FLyGzgt2tLfBhkJtfGMMWwFF7t
EPTz0ixg8nRsIPVdUhRFiQ+ptDuUl0WM7Z0jdhg5wQvTLrJgYRi9ozYaLxhnJJGz/8slY1lgJyyq
yUUa0hTZSeta44LsRFT6u4GlBHOFjL8mAAOKwICQvEsA776888hkLkB8Ew4DsEBmSizMOBeUiyie
vdEREDwYcboaCDzS3V3pExxK5EtM3jPHzsApO9GFMDHhUMJx8ZruUixP64w6l0JC+i08FEg+Bey2
idZWSvK8eOKWN+pjFIF6Y5rVf8Ret9XqNx1xi6FOr+qVHYlM1M3L9z9Ros+j+pAhCWyzZkaQ09CZ
21QVECbWxy5sdm20NHB/c5zXQCSmeZ3QMjQRCwndoZbuCFcoJPSW49NjfoB56Zt9QEF58wm0jVWR
nxSwRTajCgjPRTb+rBaFwgUVrY73Eq2Msh80JLdTBogBn5GwhFAyH+nzvoq5Nhgk8vBiWu5Ob1H4
ppZPbNk4YpGLnl1udjz0K5E7/8sdLZj14ES2RS3s4eO0mvv2q/d+BG4cbBfVyvPXy07a68Khlak/
bFiiyG8zLjqS7yRDf9i8yfwaGxSMJoiOSTabdVXQh2K+4TVN3sCkI9a3eLcmG5S6lQeHQQCOcsBK
562k5kkhDyJytB2mm8+CdoJ9qOFDTD2a+z6+sFcRBQDP6PVgfsN+uvfq9KW3YO3SX2IRCBfcK/1M
CpAS9nM2MXkyoEl/3fiCiUc3thf43hMAfgXQkWmPAyMRvwyBhjUQ2cxgruRJuGu3AalhiW8i5/kX
xNLp424NJruNammVCKnTm4Tj+sQP1AvFn3whrCtdsBekfsbJYwEicJn84kjQh4FLMTaPvBNHYom7
sHbksVxON6MpcOyb7ExH33xFcNlcfP8jStDm5mtAJG+MEFTDJeBfm8RS+HZCVg6jo8q16G5GaC2W
zLK96WTtLs1JTfGOiQl2f+LCi1CPiNFqYePmJ7ACHXl5fbUk2jj8l1u/G3WKZhbQmdGpk+bOqLGA
0Iep47i/4KFQULBNjiNr4zF2qcG6lmnZkMjieGnwi8onyX9zvk2DrsHhwDfQ6BimVxlKV7PYlcJN
qs+S+i9Jr2L5FaZs/qqTeX8WXQXZt+lx+/OeTVdZgp4/PvUwEe6yUYAFiWZUkwWw+4wrwXJBSojf
zVTZmX6OCrAwAObOctyZT1H6hhEpG9hSRJakFij6b4foQ8luGnyq1NdzW59i6U4qrje14IaK/2Xp
vY+WJRyU55KK4oPrRQ+JQTD3V9KNtgdixil2wfps7WH09Pprgoha/4v/q/Rt1C0jLanf2vCwWI4V
ovpxaLQdt8IecTbiUlLlT03zo0F8S09co5iTxogV8JugFbaAX4Y1nwGm5D8ZWb5etWRDkuDCcVSI
DgsVmC5dAWcKojhqCbsInUQkMCQ/1ArLD6w5j9C4nOJLm7t3n0IENmQY3hh2pE+DhnEO67XTSbNB
C0S20j/SzDejveRZQn2oaxOcRogpDTB0DIL4et/qBqiY6KV8h59IOMr/SqoPlLkqrbp/2GrQ+hqT
8o5apXWhbPobzpOOdhI03HP+IlBfcfIbSDtGer4hF+vtZHzDg8RLFN0+2D+h6ACUGKbLHblx5IPZ
Odm0uT0QSwmbjAyAC9uw5ar3bkU5w4mgKRSZ8+ROjugmeXj/8A5hGMOPAswd0bil7svSyfp7qBAH
RUHWKjbIT5q3++QK2NqSIzbY+FjdeR4tGnbLuj0yRADbBcKKp5Qv34odId/K6s7qv3Jr3l7Kc/iO
ZKGxeVYN/FwmWMM9G7B0L8buLP+QswY1qNO4pFIaz0mr5HvKXBifDSeUTiQLoGuPY0qcePqGmZQc
J8EfjBIIWrb0fgOW63kz8bgL699cLe2kXfFL5CA9qkUSirQVloWwWOcFgTrPlqeLN5cfbJPm7gcn
5k+tvXXVXFa8W+eHP3HaUTfqEmydS+VsD+DEVyn/WQh1ynm0XVZ36cqqBuuNWysAAXbDK0+wSqRq
v2EpHb+D3+qafgUQzpV7Qiiep19acoQrtWiU4PZ0bbWdzIYYq3xjkYPZGTpaojlABfg8051vrsd6
VZZriBlIGkQd+ZMQJuI40tYRRapSkB9NXTmRU7JP09kyO1JIuZqaO8PbADVBD9UK8Kf7h74DZI5I
4h0eFH5yXzv56YX0MVLPhA+cPhtKTYJasPZQKzAmESUMBL6j8BIvNzXG8/JDTWCFn2xu7cwFoJAK
fBOuWZGU/qp7yGLW1rBcIjq1C/RaenDD0mr8b5zjA9kF+YZI14i5SxZ8/iA74S0k55I9Ir6VzwoN
9zRsrpj4cm8dIASWnAh4tnaifIaYgUWvEi+StA27fShtB0zhBJ8SyYzdt9nXLaGch7J5udpbzTaW
59TKgZVkuESP/C3/sOB7j/ipHLuzeoHXBEMlFosot2RmWyeo19q8Zv4wL2oj5w2BO6IUcHORrvzm
+2jp2oQnbWvmo1kw7pV1QIZSu4akMEge+fNYTABcu5nB0HDw0M2p5MtnW3vStvxon+E8ZXHAL6A7
XVXb7Kf6EV5E4vD6m30VAq4aNeLmFXxhgKSQ0oWvN/vSQA5XFAjadZVBbjhxFgz0ROUoQoi6oXHq
0x54QhfEfVDiObdVMChL5xMZqY5VgbPn/78RirTHtIhEemRxH0cv4m4NvpDvKY4o698mfMbOrZPf
jHNMC3px3es+MhPgb9TENTA0t34YQqUJQMFdXFwNHtTIy7NdN2iHbMJBBtVNoK9VikSUe1KWJ5k5
lCy+5p+ALAotGil3Plc6UQwPPy1SIdlvzpZO7kbc10T3dkzmo6ZdiluhKtLSU6DFpcI9RIXHHqAo
BMhBv1hBpR4KSfighF+rhCoJ4Hq+dG/Se4a1OodmEfAjpBUGLSJOBsxnRvm2Ka8Kq59SDb415EDU
W47Kv5baKXMvISweK8cryLZM3ll5yrU7LCogU2JdU44VqbuDa5XGLyEhSbtTxkOV/kVNhN+C0kTQ
QgZTdYmEVQLccN1DbDpRcR8y6suPZnmPDYe+TB6JWuTZ6gB1KpBbR6VFAw6y4FbXWMB2jYEXA6Ax
sWa5uzZKjwxMW60vsBJa9DXUl4EIkiW87shvLzx0+GF3Im6Y4SMCpYDUGpP2UfK8vPiaMKOy12s4
PGUuX48zpwOX15jGRo9EYPiOFHVIj+5HL+4lKFW+rVoYc8MWjH2jbHhF4sASpt3HfFiTDpftS6vT
RcqYX+Wntj9phM9nK7RQpnUS2m0YbAk9hULaDT0OO4V+WmMj+3iS9K983I0kguicBujZ+6l6OGfg
wSgF3GTdxoY8HHjbQoIRgkNr8DEWRCQWAhpk/xoNX0H0RyudwT8bkmBZzRtL+AqlFCNJX7wkqfYh
LbQzUTPw1Er2AiYXum1HmHH/zswDsiJdfw3JFpCrMh+KsQuWbXbR1aMZn7XwZJE7LS28Xmjn2IU9
bOua+wkGfARBdMC+NSuNkLQHUm9Kx69XTVleqfHRS+SvfOPMugZZoNESYr2wrmPMWmTQ7ovAdw6H
5xo3QgKUkvFwi1mqMc5e5iDZIQsrHqWDywjR6VvZ24cqekJz3UcqzkF9Msna+nCMZMf0MN9bL78+
Jug+W+b9grNPYRYn1Dk7xlzkmkQr9NHGr1dfivSAJ6nEFSjHPGzrSnbizjjW4oFXc+5+MQDIyDSr
AybMQXQgqcL0PTJKaS0WcrRRI0oMUjLEb1cCWi3uAkZT5hIpFpxeI1c+9HlVMerDxHWYTxL9HLT3
2vrTx0veMLryY68xGsftGch2FY8EIMHj3kQEFu4AWuBB7InsFdEbM2PNFlSePfkmD3umiiktuP3S
SUwVzHVL34N8zieNdHas8+NorVMJkScJDtG7Gt4m2crhta2ORrKLhB2a0lRCMrONxhsJD4K0UAVQ
fzSnG9SK67SwG2ld+ftMOY/BrK3OA7Hu3RrouDm0Ei8RbapuRDJTtqdIuPdrwV/V/gpsDydmOyxt
QJ6E1x8pjXq8ShGbEXfFJl2l/+LuIVoPVztzpHHw0S+yLcpdIzN0EBpsuGtQLlqgWvPLDy8VYGyw
SH+JcyK2ghw6YOyFid+YRvfiajUAjXMWLI4SplDsyggyQyR048KQbfcfe5yP/qEKkRRjXzi4yT4Y
d3xDc0IEGW4s9afqdk26HjKnjw65vO4JSC5m4X6CWjfYTCNO//Sfly+SfIPMx8VMMGoLwhcmrbJc
k7lM1Q/pDqT+KB92r54EzeDT4TmjfbB9Nd4nFbYpakD9OOpvlC1mhPfHQVIOxkzoDSLeby16VefG
30ywdrMiHgqSKCGjur/yMGJSzIWZJxHZccXzzPQAyQCIqFA+o2998YRGF3s/rv50QDC5oAxT65bF
eFPbtVTTC78U8hfITv8/IwjOJwuLIl0YSN1mFvDjdxOfBHVtxeeo2NXmBtptKXH7G2uSFNQV6X1R
5HDVxvJcSXtDW6TynUQnNFS6tLEn+xNWhkIn/WWK8NHxLZd78oHEPYqWqrXxdWvMRE287UmTwjOo
kgSzEwon1tCRcfdPn8jLTq72lOUXH2GUT6WPdvg7i9dGvfFwCIT+hSgyXhFo+tEe1icVUzGG/w0e
wMa6opoo2i+Q3mpgwGBlP/qNo5hg7LsaiQdLU5EdYmMNKl8FL0tcdulG0L/kFI/fBuAqDnf4I+aj
tCNPuouuHAlBdG0YP4AnEvdZEcYrg1xs6IwydTSPuHbwvrE3OxzO3ItuuEFpxzPnikechlRqViSC
mQ4ajYAkrHBt++CTIfGO6qdDapIbjjUexAgvOI5yZjsYAIJ8SIsg5XBOUdskLqoUpCFbF0RCQfVd
IG5nwENR8394CC+gBodFIO7N9DCth3QKIDLSFiMpM94zMrZTfCyp8fKsdVemtFaDeRnNrZ/um2WI
pZJS4PKVE5UqLxtzMuaLmGawC6N+JjmqbbcagjuRdiv+JMTB8ZLBk1yEbG6ppzZbMlMhf7AKR0LL
6FsXvTpp+sKNVwytscXEvkQex4ndB4zrK+QUvk6U4E4V1yh9MIfXoLTxvmFMFG1JPLoxO9yipdFY
1KkqE+ae+e7/QvQu5JRyoxOFSus0FqlRwxqF5nJnc0Che3CNq+WjmZnj26PH6jOamDbkfOtGSbbP
Yw+JASEuYzZ8q/XPEsYNmJqmHmtDllXiPTOSIQbmHkwo+pdH65BLK5rQOxvfL10gN3HbwKfnvzrs
Y8CCpdWohjil+fHByYdcYCCGjQDE8EuS0mIC6VJFI6yZPILqu0IN3i20KcyObRZACfKWSJh5QNwz
vTmYHPObUa18Ni1xX19jFAbuqoofZr5tx0eAETJYGTuLxYfDQjResiRA5vSAk5Jl2ITkwwNR5Ew3
tn6LWDjUds5A4Q0lUAHaha1SXzOdHHdsCFz7HsS0CZW1hkUDr3YOBBowfI/BOiSwp7MsgJp/y/qT
KftcwlHwGbuPXx8U+Ts0X14Yb2Pr3UNY5woq5hgG6FcSMU6/PSlZiBDJonQ00CMhYwxlKsRd8ud5
I8OhJYiG+Rk6Q2FdtpwkQ9nMhtJHPdleISgtWH/DGugX1D5/C/LFIo/Ff0nc7XH6xhZILp810xQA
JJlQ1qKfu1SkSKyYJSyHAM7kM0GUSIv8AQyhRqEoedQxqDbD8xzJNPmOwch5kpJ2J+b3jlGxab/H
3Jt3eXSfTtpynBQ9QC5As/BhBcpcuKO68DkUyXTI8UmjF8S5URSkyR0UYiNLC0DnpvffVXdR/G06
dBMfX1WY9hQ44MkFdnWFUy4eyvpZcUQDnmFUIGgD/G0KE+kQs+DUk0EZWsh7QTwxuvHfkkWiLFJv
7cyoaxbfRvkYBzIvBlL2y3nWq9ueGf3BmZv0GlmjK64x7/mKwPxKekr1tRz+JcmvPHV5omSRrV2X
Av68WnXcKIpTkdgREj8QJ76twZpXmFdMHU07nhHiIX4lxQmC+8hDIXv5pkMTItR/Pbuxa2EmwB8d
HhuycRNcFjlYjOz+dbG1l5o/WeMc/tTItXI2b926a+Exow+70B+id03z0Z4MnsU45Qg9XKW6qN7d
x89HDIOX75Gm/i5Ni/iNxHHd30g5iOafABDgty7KkGWpkp23VZKniAM6CMCozZebvaX+12OHCao3
j+hM9f71MqkO2iOu6rkFp9aB5bgXP1iKqjSrsXePxXXwfyfeivslkdDsqnSt0CCGnp+cBtQpDV9n
/xGhEC46NJSKiTXllh/QuIfyb6deO7RjbXVTZB49mPUcAYZPgBCvy4p5ujv0ijWv9WMSOyTSKvJJ
Dxnrf1tyRxJSCmJkmq7pz4i9z5e1tm898mhlEBqTPMdImIWI9BmbRIXFdfDY+lC2EjGA0w3dAAa6
ot9xFQwVETcecJX88RTSlaL5RRXuRlaVsf32qrVBxzG7EUN+4P7VSjZPCOfqTW6lgmwAmsWzYCWU
O1km1KTbDdxDIopvGfmzGkbLQgiRLggE1BFsUisrTj3o6DQhtQQ9g+uflxFq+Ooshbsk3Q6EChPa
kT3TWLMtbxcZu3FYZ83eoL0OLGXAGRSxunFBIiQDY38fOsDAmFvjNN0TAeu4X/d22f2xnVDMl9qt
/CXx9uA+F8SfsepnkwE3QtZv9XdTuLsMxApZ5z8SbSW1fDeGR0wJLBu+/kgHNM8EY5P5EtG4GZEt
LHL58ine5G9Qrm301BqWgNRpiWwIXCAAsOmQEzDmdhCPKVaciB2uK5WjEf2r9K9CvqoGCYQ4VnRJ
XqoWNAtpRhGhYCleiQJ1If0lSzeifqnbj1m0FgkdpNRTkakj4yGpkp9GQIKYekvMRq36G4INN0y+
ksZDjOVNIPZW/1fyKjMsf64heG+IcUstTGnhv9H9cXmJ+SRhErDhRh/f+HZzfS0OJshhtGnFj578
ghYLE9WFI19OFqWebnwS7pFHDY25HP1tMSDGhBRDZMkhHaAO9GhPS+CjotgJ9d9hUvW11iX3T022
iYaLkr5QqQYAQOPLILaSZAeKoKRz1aN7ecU0aZA8P75DfHeoSDrdLt29AlvmrrTm1PhOod5YCXj9
tN2105dUvZvKuUqw5H1CcZfySvP7U2lcgnQju9ex3CviwcuufgKI210RohB3GgrnN/+DoUZrqI0A
D1v3H9fk4u8Ek5lwK5ceESDbPEmAgR60z7euvTSlo1YvypqmR9ZLstt4p9tuvXNBl13S+fBP7Awq
Ff09EHXaEK2sIQ0nKcKYm+UX5ZQkropIkK2lCOlMtcrwaTww722mO6KBCOKeYakrGCbvy0S4mPI1
RsdcaEioM29dqg440ZitOUUt8pn7RYxZxLJFiHGEewrFZsbWb1clYLRmsVGeSHRMczIaFka/ydql
pUzSlUJcufUfqkdShh98QUzGdPDJ8ULw75W28lTQoz2hj0W89hgJBjJP1eKvodhK3praIciWA8FY
4lc97MaYqfZg0pWLmFzXbIIMdG8jSQv8+A0iO/yu0kYz97ZlfbJBROIzS1QGThgfnbcfd+XIB5J+
EsKmSHEammMAkqat+gThxNmjyGlEtLbt+KJLf6m2fGHoytgMjXPRvQImbLei5Fhr1qJ0lvGsFKJs
h3K5EAh69EGnG3RjpuQMxZ/LEtSty0GZc5CayWPi9ORmF/Mz5DCOovjWOvb4GhaMigqT2u+C3bU+
yP5HH7hLtLeZ/qTJU1LwK3k4QqMV9piCl/8geDPqewmxEtJqaeU+hmBtliGPNoOfEdBghvYr7u85
LTNtPdpBTKuvhwyTSD3FlVZmwIlQp3apKbO+QXzX/9XGvrfIW+fkjUYMKfsOj2Kty3OJfhU3fmXc
Wh4SEvkaxhlsgTTT1z4UmmaWrO6/+fjXRSyGGqr78dsyeHInuwbwe5JP4mWkATTBqahvSDjlZlFo
UrdAA8wTZ02KIYQiqnyVu+eO91ZR3cNeI2GHkRTFSSaDRZG4FG6azYgJ3yOnCH7aHFM2tm5uAIti
aUxJHNbKW0WoZ4NTwE9WQ7DWxZXkfxmNj9EVXhcXkq//9jrH23gMwn6mk1UIpxVizc3VjwS73CAj
zqs94ikJVKZv+HOIHvHEHdrGjKlMOMJb9BhPsfIjuuqphQnmEYpGjW0P+4UkEN8BelggA7KxZrFv
IecykUzgAOZHxG3v8563WGv9PkLXCIrpw87T/NA0KxFdIdkAqEQvSOEmQhd1PDM/gcamvxrkCiL5
r2yuvnRoiNafF9zZQGdCMjdj4FIuXG5H9MFm5J/WMflRNRV11t2EIklgjRqBrZPY+AK+LPpJasSD
GHYuTfSjua9mPDc08lTvItgk8lbuzxkVzESds+Q3HG5hySPoMquytVbfPmtpqxM4gqgy0UNmURmg
dFxY2drIjZulBfMgVdlrc4z8n+jLANRDtY94mWJBGLE2X/W47Rj68h1AoGK9IGMj72M0Sx17t3W3
WOO9nZHcenGp5svIwM05mTa9Ki9tF9xEKNndY4kuMOy1CQlPCKc0NduOCFQcLYWkqGyfkE5a/eoN
mUE08oUGLOvCM3dFvxKBiXMykLpKmyfNqkBGJoJfMIMzLWLVVBnFEuawnoO1wtqli38WBnK8jp7r
KCHtOv4yMqnzmXX5Tu/2GgOmcvW8aQ19SOSVhEdJXWchQAH5laiEhxIsAsE7alTbVpFl5Cwgcuii
O/1U4rpAUW9khECaBE6Ggq3ECHkXHLMLI4T8oKWjHeS90RpvjSvgduz73jzCiZJhBder9FIUT5Hw
wbYqNqI/HZWYWl2GowpFHf2KE1ZdMvSnF6tFnnTqq0cVfIRmmjL5wAPZARAOPUnnBuO83ZRkYT3V
7AsPHPsKhzdUS+Hj/iWhqH6k7ScgtLxFFGICOXZoEAQULyUSnO6s+zqBZTLcJO4ycyO1q5ASI8uJ
OBUY8sQffEWbtNoLw7YaXwpGHwS5U6cKL4cStTt/O1o/EY0PVHnoPE4sPlRHqBcCTA2mmYaskpAt
J2b7kACqtfitJ5u8fCU0SZUTsLyGD2hJx4/XY3fIc8ckvG8UXoPGYrqROmR9O9NbVwHwNUdN+Z5e
r22yN8NtTxyWG/4mkCxW/9t4KnGSIJ7RYaiPCq3B9daXVFjS6c2geMGNYIdZhB09QsxQVRosgLto
TMUGIuK1XCm/Sf7V5o98JMmUST8PUkLaWNJcqom8BmwlnUG8Z6fQzO/DKYOAVbp3NjwDT7dFb9iK
pThsUDv9jFaCDhCfjUdUdosim69eJRYuOkPzR8uaYE41oHGYPqN8fDfFax5jx9MAAeV4ruFq1sxr
JKxaojO8uluUPIOy4C/kHhpDmhFpQ3yfOfN2MVOrhd+6YH3smn02RVULZz9De/vPL/A4h78tsVnZ
cPPJyuxUyqNUSMGtoX8b8Q7H5YDufQhPfo3O0+0RcIJaZR9f2OkeBki2oPxBhgpWB7RiQEF981dg
kR7YpergaIb3WZVsiFZlCcYnSr7RcE0RVEnRfxydx3Lj1hZFvwhVyGFKAmDOlChqgiKlFnLO+Hov
eOAqv+d2W00C956w99oflYTNUdU3Sh1ukRwzICrYWXrpTespgSnBk/6zLduFyyo1rD/S4iUqjES4
3k0cFNRafKf/P/lD4nQ68oUQ/ZTZfkThtVWfU4YD3foWEkS0c2V6FocDx6xUHjJeMBaFAuA/EfNx
JJ6ZW+vyiiJNHF9juROanZn8NqfKcxlkLJgcd+WhmGaBh0oB/C1FvAfGRyYg7V7NZmca544d6LFU
nqYXLUXwi4wY/ctcAYrBDUCUPWj0zwheeB10SsPyXBf/BrQ/cFFl8SmF7JK/++RnynIScPaZeUWy
whzCJ9vG2A6eG9UHuqOajlb/0NCHT2m0ltWHMr3j7pTl34iqdkq7DS02Td22lU5x/Z5pXzGZJOo/
H6+HoJBvhQkx/+wSIm+pyXz5EMyBChY1nrKPAMDob/xWEjxWw8aLa3eDOyA5yn918dD3LwPdzjyw
2vQcxsot18g943XLKFv3I0tG9jUz0yJjAukVDN6P7PenboeqQRwA62gLN5t2YnZDnprh3BNh5Np5
vvKhG0xn/MyUcsFCqDacpXly67ivq3GmS9z9FovLYXbE9XdFWlL36YIj9lcEFX34h549KJxF4O8Z
OHj1Z4K/q21+GrSbpaRjTGV2Q0SbuXVz0wTqQNTfsyB3xexfcDIkhIcIGgTGBv7dSk6Zuo/ifegd
+/YVer2djt981kudiWbbeHadfSYtuQUqbnAsoSb87ZQwGJl/XOpAiRuOM6qHHImGwr5p9B4Tp0mD
OZageWxcEHBHLOEpk5VsfBQ6aEW0SCSyNsl3ZX3U5pchlEeR2PuJtfUsvpQYfdb+3R9fQL2KbK0h
DSwuIEqU1qUPgKkWgL1FWGa1wr6mpMAQAg4nsXNIJNm+Tn035OTIAXQoBfEh64RZZdq9JJTyfPRo
fIEweNIFEq9Z70Fxa5mLyQJjto4xIfa/sCFkuGDEHQoorFDu3ClYkPCqvUshU7d76DrdTYd93BGI
gYUPMVZ6FgnA+cnzU+2TkmocE6LSjW2lbTz1xjefS5ugtNX0PQl21lzGyXHlei/gRw3wKMv4Lozh
FvC7qSUU9khcEuT0v0ICFWLPdc0ViKi9WyZSuQAdh/zmzlCdl0VzauOYqxfGAel88xZrrqtM++tF
GDHmV1idWUfN39Bo7CTC3pTmbuQUvymTrQzIfPoWu2+ex53oHSnZfH3Xe0xJtmLJJ0U02+F/sSA4
FNXFjVvwJokCkDQBzF+7wpJknIyeDGfJvEV42Y2+WgTynw4J05sJNzV1fgZ411Nt3/DsrgR9X66t
/qsIroL6acnX3udhighcbW1Qh4shIjgIMScOfzfNY0dRLQy+npPKJ4s4C+mdFGSVmtLZNGW3qOBT
duDoIaT1veIU060yfwHfbCdICuG9wA2DiiIxP1JWyRBeAvU8oeHQ5ZeVUC5BLW69synDZYB5NVlX
2eMr2YI/0RkrkU7Dch2qshScZ7dnE/zIwcOCjawG9U4W9lEJ0jxeVYBChdGlYk4YE3CVsGc2QF8F
U4N/5SXQk/P7qNJXojhqf1JM+qvks0N2RLugw3bVxhsHqQ5QNCxXxjxK7ZDn/ck6gpx3Uz56+avI
vgX1ZCGGl/1biVIMRHx/1htXriTHDIE8Jr4rk1thjZarlohp9JvbwnOV25xngvuk/alK5JOcsel0
6dILUmQWnNFiM98xkIrsaHzI2BoMKjIJN8vUXBKy8SRGPSI0gHzbVsd8vBis5LBAYpade+GjHRKP
AkDQ+wWeCfU3gDUEqjg8RN0ybVyrgQHRLrijfRn/taAttbY9GrG5GKSjAbdoQhgWVJXDRGmVWGRo
Jpw43PbYgv8VhrGQGhiSYNnToGIac+/DfyaL9x44YFp/ikxriure8HUX9z5+qBl7Z2MXiaYjecYi
6lfuBBCAxihl261A6PIzOlOkY3OzvyhR0VQe+cY0eEpL4gbiN8hlFXdyX3t7kMF9jbCs10YWwNEG
AahdVYJ30lsephwEs/JUKKKKPLrPusKh09azwAKtg+Jry8J6oZKc9fCzjKEYgj0CuLj61NmBb6dx
zxYy8XmKGFfVxMuhtsM2ETCEf/nKJkaXEODQHdtN6+WXbmdIqJMvmP7E4alH8byRLQUHTuaioKcs
D8gMaeP6I+ylqXF6RtZCdBURfprEcGxx4cU6FjGq5/Ai60uFAhp5XeJkou0331Wx5mc3/Hdm4Th1
62rZST+1fBDQiYdQEjBJZ46JBdrbkgdVjDBW2dvgxyjbD1OE3UvFFY/THld8GROZ+zN33ZVLSZ5r
S195SOlaG06DtBqtDXKATckymCM5ANdN4BIzbVVZbAqmNpr1bAo7gdXbbQnPoSKMrNfwVXhQxIEv
MfoXUfVitKEP7tDQ5Pz8Yf6yYO7wFrV/pfcp9ySaQTgx65WW/krating9aw1ddfqJrQ/GXPzpkSS
hiHlQ0eMhlAjjT47Fb5DeROELwlbW3AcGBr05mcATClJkB6RbffdK184w+No5fbgtPX4PVVI7VnX
TwKuPt1O/UcdkMuZYqEo6LkUZOwUmlKBfUjF+D38Wd05nRCjIHgNEsZiOyUuXIG+cJwZCXEPuk9R
2dHwBCEFj6TDSF8PHYi4lEZeNagWtKpwfciARoDImash135CNNzRt28duhLmZfjheajy5GeeP6v6
apFjWXvbpsJCwczdvCnxn6BdYG1k1B1q5j0rSVnl8Apb0svN2XtIgilzru5PBwqQyp8B2pqkfKfZ
Bx7xh8K3lPovrXik6KItKmyfpSsj5SYmVKblmVLIJEQp07s5Mhg+fCs7F/Ja00y3YX48yniG74O1
bsd76v9101XunEA7aNYukRU0SHLkMj5ktNOqzbJEUTU+2nHnTchfzU89eWlgqiwxWTeM4PvwQ6r2
/VOpzwP8jOJTzk8pRVWxksJNWl2q9ipVxqJUSJf5kaWbEjyE4RRBPaWyUjunF4YFXuiKXaKJSn4M
Pqfwzj9gl/Ehpq8OakBT3WRjn7GwXfjq0cfFmQ3/jJ7VScu4CUphR2wSiwDxUQ2es4gyGqjkJ2lw
7F9UNqhBh86J8d3ASdsX1zycpU8jLCqW0SHyPO3ML+o6xlYsl/kpznL0oNoC7IHu3rJWyIzZmh6p
QkEV4EgldbUr74yjECIwuxuwIgw3gTeu3M0uaBz1gjMlH5r2L/bvqc6S6NPwLl520+FaeK+OO0+X
ERF0eM/aCHPSQ62v3V6qNz1rAbTFAFD1xGKDug39R8PqNIuvWcfUJf0JpDcPvaZ8VDprZgPI9bYN
HgE757E7ef4tCHYKEwEzfmCmBRxTGBUUS27jeYleN2+I8IO1auFy6LKr6dsqi5dI7ET5wWbTbUdG
2iuV6RnWx0E7DOWjJGYuO1sUqyTP6mcaC5N0YuvpV9++8CcppzjajSMKE3fWjsm0+fqWbdG83ZCY
6sn51cqfeslCnpnYCJ4uMoCeVyhaSL9gfeVCB+nayGbqm2n0QW6e32BGLAa5gFyHpBUWcCbDGPE/
yzo8NRovlroxhGUw/AZuOixg+py8+JiLazK0aHlmJXSh4kykqXNqZKgxBpnKplFEv7NllY8NDrcD
7VLVbLn5IJ2xFAQZFcKscLo7W0J0DgQ3EFoxLtCywUHm+8U1nAxf/d8AEOFcs53sELLy3NTaEYYo
8pF4+siyQ2jtMFFnLPqGdeZjZt/RyKY52bJOl6MuUh5m9qClkXMA2AdZIbybf76ulRW78vloPfmg
IAMuCQIx6nwvYbiIyMlgfmKBnG6tvce6t0x5nSynay5N/CEylkj0kx6d+2jH0+9OM8J1WcBz1fh0
dO6+70S8Mq4boks+QD075oQDB2tF4KPcz+Z4MJz4TBcHoVj3vZMkl9bcU14Bg58jCDDS6uCokl3d
8+H+0zhw/SX1uZ84AUpmHD8ZXpWUpaDjow1mCi3vLPWUWZcUiC0FHAe+UpyUcddPZPqQrvMR63Yc
QE+2wda23VXBMYi/BB8suoqAWZv1JasMIK0vDTqmTtCFTKx6gcFgQ8AvIh8kzV73YmjgosFkQNjm
GBxXrbypWS3WJVzRRdqvRwvxmbwcGfLX2s01ym0ePGQQRVrBVYcD86b4GHb5mmo7TR82ohO4Znge
KEd+peJkqYodpo9APivIsIKSMF+Mi1njlO1LQgEOi8jHkunLom1K90H5JyZ4gmyvPcFikxj0AvrE
v3AbzX2qMuub71J/z8euQ/Dn81b0a1IdesboKOO7YMPHk4kPtjrDnON6r8Z9x6LPHNCFxztGUoV2
Mqpbae3pHYEgkkQ2J6QRZpsbXymx7snP0B0lixXuVMMPhAS51pn4qaeB9V4dERvizu7XZDtBOxPz
c0VuJWmENanN2N92JJOCE0KaoocHL9g0GfaQDym5a/XKGCjYq3PVi8Qrk1X7DMfCbavzECB7gqeH
9JO/CnVD96cTVCJZT64KBj3VvKXk4VW4e+IYCRrhKhYxfXbNU6ul9P0089787zL9UwTkZOQTNae6
ffredZA3OglGPc9a3WD7Yj4YfFbxRcLkKJSPtj2k6OelERyfo3S/wwBsyngKPh7cbZmeQqgwMijy
KFRsBTuUxYFPlTPyURnFAOzyGZcvyGsk1fzo3VPUsJRu6Nh78WQoFGgcvHNpiKR44AYQ6Kr8P1DE
7CmJ/x6+yVpQWWxOH37wiKSjO7JK07CZxPImrSekpJhZOhU+4CHHtdNc0urc8LIQNF3V95J2ocxg
ux9kbqT4p2QZYwD16zajfp7XSjU2EHPgkb7VzWkI8WwlF2xdfIgatukVSiKxBND07dFbjMlWQukm
PTLCP3s/XwosxFMN+k9/CL8znnQTnR06U+2DGKGlGLWupv3qAUMpm+2Rw4J7EainprzFIpl0xqay
jhI3CHhShn0Jg6+c54h/uwKe23DxmP5dstBeryzjOpksfJj6VhokE3TBjNCgSwcxGe2DsU7bE2QL
sbvmxe8MWQwAqeGryh8SDvg8nFy6HdRhEk6tkIM/fUzSZ9HdGiTYBJrh8V9bJzIRrRglQrLU81Uf
HOCseRzvRfqM1Gvrw9N8ZISh4WvKu7lB1RRUP649hTtF3wPKoR1Uk2IjRUzZ5WetYIRhvmb8Clhx
5SVVkhme8+zV6Nt03AIw6WX9OGgvdYCTMiCCI2/it2xc5Au1cE7kv4BHkvZ7XtTkeFUHO2FDS/gQ
qU7sYRlDEXfO6jc03CQ7BGxv2Jy24i6WDqY+rlkuQt3A844qFIoUZ5blXczgVhbvMrbN6rtgnhkH
6wHBRp8ZPBVIHg75xIXhv/XWpoEdRaY3PZpF3VamfWKR636JpV3lwZ0at5T/kn4a2WGrMp/3NZdX
ccIJikNBuss6HoRZ8WvJ55h9O32FhiLY9EGj0CqigGPwIwGLao9aubWiFgn9qVH3SeuIyiWpLowz
ctrlVnt60gEaQMiGDjMSDkGZ0RXL8Gqfo9JWva/MOvikJEqfUr1NxDM6o4R7LW4ReKMBWKEnUUwC
Ye1muhqdy1ifwRq0RCocifDi+BJDI9ZWjQ52BSWE8hHNKo8ot8VwtRCHtYfoQeOr2XENhSLjaLct
3Xrajrq41tAcGv0feFHDuOu1uCjwNUTdL9vnQj1V2BWna/2PITPNb4AcWNmLw0ej8muY6BrqPyMT
naL7kicAQY8x7ZdyCBRRwLPKVG18N4GrzWYraqeGHc4sWBeMZi1me7m9dxDtcV6wgaXXpBNSw2PW
nMf0hfiLmLCbivWFJ6hrrF2BbbQrQzdogmMynjR2ktW8ppRumYGNfRMQOQJhqCRxcp5RqrDEiObJ
sJ1fgwY4IF5xa9UxoIby733yx+J0cgW8eJq4LDABcXOgMSyXngy+iPPpgvdw6s9s5NrY8Xu2F27c
AhBse94c5tItQWt9gCslcGtpYxjBFtaMSnqTzKGRPQr/eyT+vER+TsfQ7gzLI6aBsag/aw5Q8km+
9kAiU2T4ufFZoVHrWLoNWChMjjeB3GZGGGYMPJBaRcXZKcx+gQXKgxYJXG0wVfNZiIjwa00m/Nh2
2FxKFZQa2aUy6sDpSbxjNYM0cmXIzprEXcTiCMJQfsbfwS6rHRAHuY3yTgPc4giSwmQnTL/zWjlo
b/mF5oAwLy5pGX20Ue0qtPWM7pXCWLQofyYGDkgIcRzROIMzIwHDcPX8nXN9owNrgpZ0Y+TE3VYP
jL2KYjNkujuB3m1UOiN9kecqQONDOG5E4MBpwJIGW0pFoxRHNeJTlKPGZbLQ2wXZOmGPlRAtK/zr
O4oVgaGI49fKoYqyS6X/40FuhXOHNilhzsrKyi/+VCYv3ezjylkXbnyySdKSgEjCPxlax3LrNBWA
t5Ppe+SIvurhbnhP9GQxvVy89htjlo+6IS4UtiH8FIKy6UpiBRpbr07zTxrTJymVsBQa/l6GnPt/
kMRG4Q8gS9Rv1TGKXKmUsC6bcJxnGFGLlUcaH5Xxl6qXSvszWFDLPjG+/aK82khuwQOCDQ+yE3Ax
CbBe6BSYRyC4MB9xmTLQ+HgM8qsWC+oEPR9UOJvUSxzzwTHLJyReeimia4Wwpc2jOLCHQfCOQma8
SR4OUsN7qXhXIhgZUuLtIpLzPMbB+mRtSGDyMT0gl9YYiBvmujEPhb+X+8SuAfKDwK9vvffpocYM
PAYW0chZKQOT0ZfZXEOpyNH0gFqTNW9jOhl5wSGJUcOExruFUsUAH3vNXiz+efTuMXHzMk5H1uUe
OayK55ZYOnUe4lpmEAACiDtZGJGAjz9ai2c+RjlUzm8Mci4a73F8hsmxp6OX59NsMTFq9BCGnVLt
EcxLGfEnr8DXd6Rp3zpxL8dE3XgXC0BMYmsCAXV6cLFIo9iXE+kIUEuZygIm1TSWOiNdWjIFoU1i
LVWrtqq34sCBHPohDjiVMYPrJjnMJzI0apf981OceEKXQQ8qrUeEhtMjg0NE1rICjSo9B9Vz6krw
pj+Z/o8diz9aTgbAcRKvnbGdQorjXsP4sPe3A1rHmM+47DZwthwjYHqTrYP0UErM17WPoERzFsOv
bgVoeHARpXFjckAU/HZl91RSsk/9Z9FRQBGSkB7bgZ+3OI5asjeBiQyrbLx2PM5Ai7pmZ2gbc+L/
3eDO0Fqm0VuuyHaA0+EOklPJrCZD2N0p+ZzVQwwN9F7ky7Zn00f6he6BGYkS36uKT5951UY22/Fg
luZKQBvtEbYb407NErZeyEMxuInKWRRxtq07wzVG8greCofirK4hikBRd0JngRsg4gYiOJ1rcxam
t9keinWBB0wWNn0wawpmBvdRSS6pIbs1FbRmQOaZ7kF8GtD76nx4o/+IgjebQqU/NxZDSpCpIFD8
p0HZXPDu+q1HUCYMSBYpFZhKESd/vOS/ibAgAeM1izaHxsF1RZbiWB7VeNdO2CowKrKsnIxtaHBP
VDYn9cj/PCXd16wjTjrZSSUuP+/BDq0sf9tZOrzvW0gFwqFWn9X0OUxX/FibJN90xQa7+/x94tSk
J5e+YXivMS9FLRMFh5q6TYgCWmJHLRhpJMF5ajHCKvcOkVUn4zl0Ou3E+DOYhrUuH2YeBdyU2Bba
f0xUvVZ0aw5jtVvjJ34mgbUUvXVrYphuvKUpuiO28ZmhG63Gmby0F+OVUj1aayCReQVVDp61iQMJ
mhojDtMitEXf4gsxu8useEG0Brs8mmamjKZrTwkngv/q5XvXcuKDT7/TqrFJ6umFio0iQStJzsQj
BRZquHKtVeQDfqVTyA+F/OSWWFjxQtvQN4Xd1dui2WbKJ3BzHABtt/cMwCIQNQbsGXAxLYZIBJTQ
2LGqY8BhMrctDmiTJPWQYnZrU9AZJ6w0oL1Cto/9il+UZ2C8ME5Jjpgy3O+hzF/Q9xqYOZGnRM1f
U7P0BfT5qMB9ko6JY2iErAGwn/OmA25EziMw42iHvkBmwRLxrpURTw7g8gNfhkffoAgMPFXFjTDR
DRq/ZvxFT0pLTTjJgKHCTLZcYwXJRiScR+RQMl2qf/r+PSh72JEW9QlpAui3K+EN7bfrUYYSCLBv
pLc6C/CGdS2ti5BCjOJzhElYxC+cGBLms/BYFQ6vtZavXU2mmnlV7Y4uKqrAXdwMYacPq1hx+TTj
HU5Qr2dGkK2rYbD7niyz8Stv6Z7J3VADzQlREgz5urNcheSi9lF1yAffCYgef6Ds+xrl3yLehtgu
w33BO9yjFK8z2zCuFOGteJKTdYX/1osUVykA1PLVpEwxFxlaDIPepzDRhX6V4zGVgCWzB+8w58S4
fqKUrHqEG/OczsqUrV5cE301q5gTbhSBut1g2qLAk0nOsxSsHJHAmz8S3Gv8Iml4aIlwnVep4czl
2ttCYC4KYTt15pKA2S+UMzw9JcJOpkyIemJsEb5JxgjBEWa07UjdXqjmpWR2yEHstX/ZPs09N8/4
C51YoK8mTAqDDsCPcQ/dT4so+d4P7AkH1sEhciO2lXlwy/u3VKJiqkJWoWAUWuZj6rqVT3jJqJZs
E1JXh2VMrPqjTrenK5TezNfKGTOVxG6rfZee72iS6LQ+Dk9xeBSopEb/2cCfitYKnIWCxVSPTgAl
rcW/x+R7yu8RrqiexJRpihm78J/ldqmQS6XvjqVUP4NTc0bVHHdc2/agPNJmZsH1jo75ViIowMpR
hvivkE9EMj5KPsso62HA0qmkK1EGvVn4oa3yx1dAwnTIBn6TCnmpYqxUloTD7Dkr2jWuGiYp47oi
Q7FWTxPBwDmHDSt6Kci3emQc4FSZ3t702vtQqPyM2FIIjXImkkTzaC0qCBGmtZ0AmzGIEVQBxcSq
vs9KjC2lLRrLPvk3JxrBhCrVL6BiNTRSsq87cAg2LkgWVD4+8cLa1vMKBY88BN0BfaHIRb0esazV
O6vF6+L08Xp21EMLojxjFWWVBLrAnsB/nW2x9KsdC8qQQ349gdPmPgS9H9307qcPjrmGnVAzmKEh
hm8Su0XvE3U8c/5GKpj950upX3fTCIT1GKXHAeurE4ZuU7D3BL7EI0o9r9yFe4wjfgGz6s1nwTbQ
bN2c9RpGy5ab6kPDFCw0PLpu7mE/cGdCf8SU+jhRW/esooR/FTb9FjLjruAdYc7Jlfy2ezay8c+y
CbaxYHfTquCwiApuCUVyhpHDIZxkSDMfRNDF5UOvsLCgfCtgr/uUfIqhrXT9YkVodDn6Sh7EgXSR
5A/ib/9SEtLayRaWWuYvXrrsWkYOFpmBMwwfDh3D9Yj4HthVtj6WdJ7I6+RVNg0HiPdCFG5JBoXA
I4GcTaSaTK6CniNlb0b8EsWgUBYwfkV2RtKW0JFMogtnkTmX0HHLRo6ceFR/AzPrMCIuiud0Fn2Y
+F3rAYKGqG+LOZqWH7KLjVuiMUXin3dEEEEadIJchHI3j1KiBYAxPbpZ2cEzvzzaVylnu7wTyQ2D
l5gfqYzN7Ky11Fp2UX7HBa1hhMw9euhcUzrybP70GDyg4Exqw0KiZk4nopD2ftT2VyWboAXrVLTD
QwRj50e6K1GByJcw/CqbffElOveEvm9Y85uMycLO0I+5XLFFaWupK7yVeolYbpn2m+IEa1N4twmu
cbte64cEfd7CfxGzobj9d2jtwRDwUSL+BFK2CPYKZ+mWpdnNZJOAtoMdMYYqDIg/AQ7so34Rr+0V
MaQM5msVMWClmebMWTIn6UkLX9bZlnWRCVqG6h1NoGv8YsBTdiYf5rH6oSYQKJ4d8ZMpKYt7yiFb
YgayxKltbvPP5hcPib8zV81zIIpqgcHXo6Dl2sTUzZW7nPXqAGC3uuGE3y7EuHHDudbqjL2WJN4O
+B2c8cMy3dRh2aDjSSc9OHfk98y7XlWAhtiTL/CDLyQ3+YEFE1+g+tf8+5c0t+tvxqyqQ/JtdAZY
jeyISY7D1E356TbJqQbkTbgbSkXNUf2l2+yJoda3gYT2zM0XBxwRsqOSR7/Fpx653V+3rmob++2S
zl/4DD/IxeSKz694aqcv8XOoNjXnLH0jTR7lyhdLhhJ31NvK1+oHWRNZgIDgr1jzh70Yx4ZEc2C7
5NLSKPKW2Av/A/WOzLTITgVyoWxW3+KwoliT3oB1+E+pCCfUrZ6+VdPhRqR+myQHeg1PR6jv4uoI
Cizeyahv0I1yp1I7xb9S54Yt1HqOWLzQMiEpK2r6Dg8xEwN8MuQnl+U+xIhU4c5CF2vX/TpSAImt
vGHl8kNE+kESr5m+uSfSjfctMVYd8b3kTWOHZQCb6Ft6YpS7KHgcrRwAcSTLnuwG8BguuWEcHPNX
S2kC86zDLGGxM1VilbxKSG9dyC2E6QvBug66RgscrYK9Q4hXp8lnNYVF0zqJhNBRAEUUf2jhSyAL
uzdr3r3xZNVA94BmlVSqPofg2axgoskD3BYIWXxXJtTAt6Ti3MQupIq4K+VHjZlK5xNSlV2bHt0O
t0vIB4RJCvrxMdJ4gRHKoTOb/5Yxfs0KQvXQSJ8SlcEAFvYoo/uf7VdDvI6CfZXdo6+mPybYkCAc
VNO1ybfQbIbwNFVPNnJJhXKCtnyiK5KzM8uFNDHQATMhukG5ZijEeU1MKdY8M1YJTjiWjJpL7YYz
GAeM1eBv4RTu/vGxJenXqNlV/Jx6xlEUTRUjNoPIZ0VlfYLiLW/LtRIItx4DNdYCfpqcYUWK1Hyo
SK/I7XHgW8SjU62H0nK7UL6RtGnPB5faf4/xtqbWHjFaeCEBO17Hssr7zVD6WJ1210thtNOmn2MJ
5Ai/ajF3JF/zCJXvlh2oXqwmHahRJRFL7S3cyOvvilEe0FHjlp9Bb5xtjEsRc3b6H1ZHYmxGnWDb
DW4lRXPGDKQ/wkYK/3jBeYyMbFakms2PaO54iRumFGhHvafkPbv6JsqoRVDj3VjEdMB95V2a8Frr
r4EAF/Og8uH64j0mUsTcllSf0bUzD3l/iqkZx/QzNYhwYJTW7qz0kCqrPv7nJ7905sx6O5kxK+OF
o98ySzDPov9XCeOHm7NY9/l6GKKP9QfOQeTQ4MSX6USoLRu9wAVDOK0RayzEEmsj0vT4ksE66KHT
42iZJTZxKKLjFKTcicFZ6KJytApLP/nGsJHhwwmTpkPhNKnfuNF60OMbP1ZKRigZkLURlGpXriCQ
svNnztclM0C85hukaktFxI2FUCEJs/TdoOG2DAtthxvD7vWdRXM17DhbGOHvM+PI8LQlCx4ViCyp
K0W7mZH3BRh0XST6XYlaji3WBQ2zEnsQcoaouA8YLqFF0BPqlAAaMNNMvkckSmbZl3iFyUrXfKch
UIlhHEpB6w8GW3dBfjnqp+VEoKW4NMk0dUS0qztbN92cehrhM+FlP9WXRK9HZhNx5YvwnX5SUuD7
rr58YUlXjN/mG6xb7diD5Oqo1nCIYxP5xYLe/OjX4puwoeFQgH9qnQx3L0OWcsNyVv5kqtfLsKio
zpd8f513ReSAS7r22NeQK7XCr+gxLPjnP8r3Unkh3Ynha//ouT3oVHELeQcJROMeIfpYX5bg5Ok8
R5uU68KlpMaImN5Kz0YQiSwfF8cOIlOx8ssVHj+OGZZz7gSY6hP4STJuzW8VllLwK2F4xEpIeRet
9M4NTMD3aO8XoXbA7l2iL2pPIz2RDqjIErVDpSwzyZWzX95tmOm0blSwk07T9ZaGpZ66HbYPnT0p
lYYbaqcRZiVndG88yaqh7tswgUVnvIZKQeBxM27lchX1Tu4x3uDWaI9WgojLjozl2KEzXJsTJAa3
newS2ZC31GFEViRGIfpJ/bJ8gpNrI4O+IMCGzsWjnjvh1zKoibFIah++gtsc9XQLfaJGrpp4FARV
eSf9kP0VxC+tWiVNuitnNVFrZWB3FwLLAr3yz27rUV8UfFUzmaMDViqQd814NrVWU+gjep33oRwR
GS7z2ySO61LnmWLlKqFWGxGoGAax6gWcURZxDPD44wtHCDj+N/M0E76GwC9rOfqj6Dwp6L1w8ZQW
k06ZaT/Xl6k/inpgySnwZNNVpZ/jcJDoXmfkX1G3H3LNzVTYdXgofdPx0MrpPeqDo9IR+cw47mLq
PFPstTrGzaU+rfW243WiTeGBB9jHNvi7aBFdUSSSZwSQIblmFDCx4IoQiWNBWSjjRgohiRBvFOcf
Bc+ZPK+AUZOJwd8QvhULDB8z4iYmR6P7wcLToNHQ6ptKY5qF5U6McifFj6R4d2AdJpLRCENcbKAH
KUzFISUcROCnKqluxXPYNWRSs74RvXzvxQVRkiM0h4nxwLxxukfK5MB9OnViCrwJPzguUV9BwFcd
YxFbiZi610zjOxxAh3n4NxtGxfQHDLA4StlHJtsOVu1I7c3lWHfIuajECvpxXvGIdb8f+TCcKP6j
1wjC3CJyrK3eFZdTj3RgGjK2/Si/wLt3sblkyUOt8U+lvNNGPs27D+bfVGHGQsl7ZiA2RrvR6mUe
IYluiuCxaqds0wYyUGQ0Y9ihRdjtGLilVHd8oI2hamzFSuP9Hk/5bOShnva96RLwR6r6ZM380GYa
eg403BYVTKOALy9iZlD4BxnXgUlYRgFTTdIIEmB6Rzhyrz4K81qYPyEzOTurcC0m8c4aeS1QsbY+
HouichkpI6xWiF7O8IGiLviysD4U0Id8JE45S4lkUFnU4XfvcUFH1JeRvy2D2OGt3ulh6Giz+VdG
bBwwMycPKNe2w0BRR3aFQc1gCscJc7PFLL3FkQkfDMVP50g5b3sirPS4wKGYS3jEV6qtFD+58leL
qPYH6a7UpCtx/Pl/ZkhiAsZihRnWyIkYWv+m0AA5PDcmUE7aW2h0sEKeCSZOnR+UGTxiFKdPrC8f
WkekvAIGo4XPZJa08zL8IuZkIfgvnjKv+o0Vzqp0zkmgtPp0IVDGJmd7xMJibltApXHkobUlfmQZ
nFos053uuwLeQQYeC7OWfcZ6xHMY3aacizskBaLkLeUpsYWyZsW2qzATConpWtI9hHLbZV8B+6/8
XWbGUhj+VP70NZcBB1DIVR5M01KlRicmi6bumbX/BA13/H9Mncdy5EiUbL8IZgEE5JapFVOQSbWB
URShdUB+/Ttg25uZDa3YXSKZCSCucD/OWien44zVDKB0CaZCFWrtJIkYDlyaAlesVgEJQQSP+Kuw
w4PJerOYmKpobD4dmDGZs0wB3VXBLuiTkzUcJU7zCcYuS5DdCG+7mZeAs0VfrOtiSXN7pqZwmuoW
RIeu2JsuJDafrTHSxxUD723Har5ueGeHiZ6asEvne8T1ULjWg8MlHKKnGll7Dx06p56q3sC5PgXh
Ukb0mU2xbjjOIwoKt0tO5BmSlDn7pD/J61gBsCs4pdIayYieOObBiMQurULYVrSYPQ80N6GpEB0u
Ev1fQPlOoss6hBrQK+PoWFcZaXOcuR9RCMxa+mkbFiyz2JLRqZWfmFEryzko1BmYGSKypGoHk4eL
llfBmBWFd7P02FqgI8D06bBsK2PaR8LD+YzYi5lr0bwJBl12dMEsOHBhdLs2v8ViE5M9vHBUBE8G
qbedXH3Tem9MyCZpbW9ahV3Z6f/VlkRrnA8YM4z2Ms6YBWIDluEoHovYsx48la/z2tIfWn1apzEK
QsKaAfDSHo5W9aOF2Y4lC9O7vmoWMkPOOvl6svQ0LVkqnfCQwaTtqfoW4xEXEurYvB+ZJfAsU2n7
nLAw3dgVBl8Crx7gP/BmnZ1b12G3tRzxGbUS0ZaZIiU7D03i7LPqrRnKjmnGwHpMaw6STEDWkxB1
XSqthPI4VHG+L0b/yRjCzzyo7oaFlccvdZgc2lZPPK6gcEUaMkuAzvsXavZmLPKRjrAERMMiWqTz
HY0ISpnpMp2YVZL6uCabeaOS7meqnHSVhtjXDHf4GYKShUzC4h+9jTGADSePQK8p8huv92AlBlh4
SwcJC/4gIdZhPTDZvdIs4beiqLbH54Q1haPUwtK/4v6xwqSvUVqiOOkUCZvUWCkGF2SdpI5CZ/HE
tzAOuNNm2i9eGnRyqAypSp3kNLC8R5L8TNCN451nFYVn/ATeY4VGB21dM9A+OCTueuCbjT1Ae/Rw
KFy6B9aCiKb0EP/qWXd2RbQDo8lIF5QltVk57ZnrUdmxkVQawF1Yv0jXCXMguiRcoSDpaMenuXlF
PSV67vwzJVqMVwbW40zJ5l58zDEfljMIOyS4R/81xUaxsa5YaSqPJo1wXYDfqftikTuqyAEouAT+
nO+oRCQOdoNA1eopYBqpsFip9opiX1xdUHJxa21jf1/lj/WwBjYqk6961if15XoO4VyK+KJpJCNs
c/QqHueY0HHqJsDNvNN8khn3uZVk0M5xEFqffc7W3kUaf7I0ea8oOHLUaIQocRSV4kMUKSqy2l5n
nYsSptO+GOBhdW4IFCKdogbes8VghhgycpsftbUeWXqVBhPAxZyG3e8w8xWMlHkyFWh4K/M1Tt60
+Al4B/ab6mENL8SqgC4jHGdkZdtvYflM4PdoP8/DvgnyBEG5JQXPQE5o5GW7hkSbiSe8aG4xozEn
Drc11IFVgPLddQvIRIE8CTxdflHg7W0A/9/xOkbhWxX9q+LLYO97evEKF4rzxmm1jdNwO/u2kg41
T1gvtXJXD68x6scBGXtnHHuGu1K9kTLxQOBObV9nk2cQbXWMsN1iDQLgKRvO+XRJym/G1Y1kVoXn
XJCGagBrPtXEWAb/WCbbVn+uEcOx2LEP7qCjKlQfTiJ/x75+9wqBvnrc2vFPOgE74W8gLOe56hhJ
BFtEgz6nsNu1y4naQfUvZnEb5oZgljTHWHpD2rrC9274hiF22KepiciDbcH26Bo7WzFMyc3WvgW/
bTY2sRTgZ0/2E++hMcWcnB00fbJKtiGqM4jx2EDIL8WCABnQwtlPTLpTtstmOKErDqVaDhBLQGj4
6MWtKxXlY+ydq/QpgUqs5vGjyTAz1O6KKXiFjRAmoQfzAzG+Jr7x26U6VCAX5D9P4X4eIpqYxRAG
qRum/Rys+TD+hsmzkVza7CmZIrxu1tIwnmtu9OrXxsShnWvoA8TKZ99x+t5590B/No16CT7Ut+B1
jdup2qcOKhzG08GEW6jTHqPkwPVYaNu0/7HrD9N6MsqLNgd0uVDx5CJeVxXL8/gbKgxPFGdfberm
NW7x2mtfChf+FAqeFAef2CXjxwQY3L7nMEjT5KPjySVQ5Zpo8hoaWHknhHydknUj66cW2YHLaBXE
sZ0cIjQFdtflIOF0eAekjBCvhMgYR83YPvfFGpDNBndykzKS3uHGqYSzx4mg3Gc/ftToZtmjiZjP
2WcMwadqpNU6Fxr6R/hvILYQhCOligj7ZduDvVVD5xF9FtijBPYMZW8ZVU/Fh4vrE+pixQJz7/q7
jPAZEmlrFtRLI1hp2Iq8pY50PTvBTFnjGXcQYGTM0rGnBtMOZB6pDEm85RcadhE04c4YrOxiDSey
kus56yxdsw+HIoaoXPl7r9pV2a9O74bmM30jXWvITg4BS8mBLeUYrKtkl1B01NuYvJaBZZB0vibo
DeoYNLeg+1n6+ba1oyc/2Pf9eyJWdnWRlIwWtx8g5GGNp4rJOc5YjfdquOrTEyydkKzMpWEeSj6p
eVOkM+iPOD1LrtOp3rmQ/DT4kN7dRFmW8zN2WCUJRS7kzhs4MMtXHTOMJErBXVBqLFLk+i1nOBha
MYC45ydnOzKWj4nO/XMIebuN8sUx/jXNzZgH3aucssv4CzjQrlILzg9r0HQsS9gwAfQviv3c4iIn
ozmafNzy22rcBc7zONxGAkpiq/lqD6xAeNvCCDxngFaOvCjQsxrk9qD96d3iqkfGseoRbFXWxaSL
wxTnDrs2Jt7AWHbiFiBqEPFLaLPCppYFs7BCRToFn7xK6Z38St+KEYv7gIP8jvfoubzX7sptDzkm
Bkl4Id72tl324i5AydiIvgmwYTQr9pY6ae2zJeFa7ZRHCjDPNmT44b8KaHjKp+/amHHgVVEK9/GA
LQALQlpE14h/S7sVHvrvaFEIWnoEWeXGERSIu7me9UcB92CuXOc10V4xZ2LYV2cQV4ulajouKkI4
njygMlqCyP+35udvGh/3GNtijPajwY4Krm+Fus+bKD4ki0K014UkwNT1WY+i/8rthJYzGyAhM+ps
7TXCyb64gHq0nizmyMHkHhQbAlIMuzxfpTz0pHiy2TSExAv4fsSI0V4GYYZA0V/M0baiPLRmvHfU
ITDOmHQc49J0n9owPDSc4yvlq4PRax/szBbMBOJvxI74BAknZdHddh/Sv1fuY1KiajVYU+J6xrie
aRujtx5SnENa7q1qaBfoxk9W/2QF7OdYLTsI8LNrqN/y9qA1O9dfieZRF2s2Le4nV1/tvyMqqB0Y
kCaEkL1jXFMDrtKmLbZpl21pnNFRgj+6hiVDWz6ih9jeBvYDEfRkBxfoSiweffIkAxKAuZzoAcGy
4noSNluctWov0XDtvRUERRT42cxMPWQGGsS1Xx4i8VFqd1RkZbnqwnPFNHfY9Wptc4SMG0oKiF5r
vVmR3Z7BC+2Ll0k76VxLcbdAwrR3yncPznMX3djH7hU9Sd7vB23tUBO7D4yZ65/Z/1lf++o756b3
mdSyVQC7jT50xYqy04/mjHSlMjQWIQ0Xpgryf+XJCm+Ove3a7QjBDmOx0WMqYY4DS+FUgDRwt2Lv
sT56xprTPaN7GEAfInMEzuJuOBseitOwm2NA2k3GWRenxzwiNhPZ1iZn9a02znwCmmu93ChzN8k7
B1+T7ivsbEVkLnTxT7OZfaLBUqumYMiOnoCKPTY36XlEp6R/W+O3uIc/ufyhLepvyjpFyYZDYL7u
o11uvXG+pU/Gi4tkmR3xK8MPDRrNsEDLu7LzF0pXlPiJdovix5YodfeeMpUavvJ33JAHXqobbid3
U2tbYZ5nRgUKGgM4VrcyCAUxYdwsQ+2Nv3XKrqKk3UHiEbCOIJ+QoFRrldUL69B8zIFkAMbr5Ry3
zLS21VeSOKRSjjwHwua2QTiD26q4BoBY6X0hdBQL+Wh6D+FvtsODgebyVRxtMnLqRV5stVfGMdYr
A/fhKbh32ZLeU4L9Z7PCj8biptc32IxIccbMxQMAn6qnc3esOwbTxqL92/YxBLe9FWAxHvrpcsYm
bJHcAuLC2SMBuqHdGJa41DEXEBlI4kvODxsu2bfCyeVGmLsfuG5IbVEOLjGEhPEy1dFePQSvcj05
jDrxUx1Kb4dgrbz7c4zECvcWnVXDa3Uf6jVZiuLfUqtXhGoDqvA2vLicl8i5OM8Qltlv9RlDPS6J
FV6g4a13PnzKcTWiByZs7CHFl/yzRjgTEGl6N9VauZusNg4V6A6A2MwvqUWh1y3iY8MqxbxI90G+
ao82GFF7AaKBPTRHODGmxF6IlEigB+PeGuvpub2yuKz+ucgIBJ8lsqKHmM0fj+UHljoea6xl910+
W9V8PYOmQS7wjxc09/g+o6a50k/PMkbRu1gztNF509pFshcX+UGoIr8d1Yp475HF6QCBHlJg7JCA
8fEuUF/jlOqYdWF06jaAs7iaqn39pQv4KQ885XirqOiZhMXYB7Olhq3glfMbLS6w6kWWbFo8NN7D
CNYTqiWCfRiHXBbjPC5kWIRoZ6G6NUuVypxVkC4ArmDrTLeZoeyuSgwZUJbKJX/Mm3f4D4gr5yaF
JQyyTzbrUHadVxTO1rS2X5gUWcSjfkYnE9/4D8oBVa3w1jnMvhLOINbF7GKp7wKoVdcKaXS7ZkdS
7e136nk2etmns0YGH7IXZQcxx8cmA8BvGiW8BQ/L5ua8xW8cNmBj3ufb4rn6MNm/QHlgfhaDV8Yo
BIqZspqAOYSvDh0JHxnbNbrEn+KDT0Bvf7HNzHGoET7WDYa3FAEQvjREVO+4VcK35J98De4gYdVT
RnDsQ4lclSzVuaGbs8WjfWyvmAqUJI560KEXWO08DimPUp4J5sz7aBh4cItjofUXDxO51wCRGI/R
4MfflFOs78I32n1MAXDx4C8vev5xHlQYOVY6CmM+NQhqrB10bPlcR2i1HhKeHiwAuEYJqXlDOMSS
XnHS0aT8DAfmcux0yx9kDtzwN2qgnWdusAQX5ZrplqOvkLr0MQjvh3ncveAnJ9MH4Pv830Eicv96
3FVMW9olqTZkMrtkQqCMJ73eIEl6pZlbAq/tZIUOTpRrtCc1lhT5uWb4GRSrmcBpb0Jzx6tbuyz1
qnWQPcSFsZWEF5Ac6Sx47o0deqYLa7ymW60z7MV43oYFEASus2l69A2cFRc9ewPWgVjXJCGOD4bK
p5M7JbdBfkygoKrhG/PP77pOga+zZaIAneRXn+1j9RTV98IbYQ+xQedkpKDK1LMgGnsxwZZE/YxU
bQzifWPVj/IPyDDqwJLR2o5muBxLkzdZcdGwrb00QbruUL52lDuOByeONf3gfyEdbiHq6dji1nlO
JRPu8fxo1dlVXxZxpJJQ5imCCAb9q97qcyZuw6gO3Vkb7CSuZFu9tzqgifA56Ai3KNHxUzKVuzi4
OCWocYzbyLkquiQ1PZFQxRx1ZsStEv8Y9r8Rus1B7RIdqS4Tc2skMlZRppHS5Dg0Hfhy0gIV+CBD
tm0d03s9ri4+sgMZKBQ7TdpsWkGhbCmiIMZ117XckT1+UHgiskEZBQiiUP0S6EeEeLhlCpGWM5Ts
MY/OOnE1pGMYDFwj74VwOxzMHUUXwz8e+0J/wv/pMvvApV421le5BZVqIgRindQ4u4bhvRo/hPzG
Ms0OSkMbzG7PVc99jYUVsWUfQO5LbnrbLYVZcFyn3Y/Kiev1h/YtHJgABUa5zbruPW0QyBstAjYr
2mSsrhKNmZ45bWu3xPVFxetxP5iAx3ldM5Zj1OKrrPG/Rp78TEb0W5KoykbLjiGFlhNJFgYhUChy
DrhEiqvo7ccKPbVd4FZpUjH7gTm95Ec3/rhU3FlcL+QE3q8Ot6U1UwM4ZgqFkS629WWtGmAwPQm1
TXjUZHZ1qqGhnelx88GeqXsFKKVijJfHW9eOse358MizGCp22FOSl/F56v1zXXgtGcDgu+LRey2y
kmPWgOSUsetMMkwOzTxM9+FUqJ5IOspRRzLlTSttX3kme2KrhfQXJJjVPWrbKonF2bQzjE96ZTCz
gMZoufm7rEG4oJBMBY/zDG9gl46YNVCItBZCECzV2S6O6Q76ug7e3YH+Af3NYPsJFGUbSIdA2UQy
QOgwEMiFoJ4MMD3WGVdD+xzY3H+tQq+JZ+qlqiIQvVJ9+UH5j6CLQ1NZb61IqVYRslWxnu0mwBe5
MQKkEe7WoPeoe6IEdfvUmnIrvfQzrl7l6BOxrM1DYkaTboUSIqDeYhbWU1sS9ZEbXNiOcbZ184N9
pL2uZYnpF8RAXLu8RSETD6ZXwSqwAaxXkbhUfkgR5APgSaf0CdNCb+lbl7wfz+Xg87h1K6+pVokm
zoRI+6AfwcyX7HY0q8Ogy37YyItF7vB6glR741CvGiGhlVJ2mH7MDTy8Yuz5CEZwdOI1nX9jMf+N
BeP/1NfjlcfAGAvf+OXH+bdf+B/xaDdHOyPxMAKPg5d5rHu6DugDjJMFDpZpOOtj9AOiGrpZWyGQ
DLyNZ9B1ubbecHPgmYBMFffq3dK9L3+wLzExIHPKCWN6j8qLu6zsy5+WXGEcX1UgO2T/6asxzk1y
wwDAZ7+emldXtynm2v7iNdQZRoFwaQzmwxkutcvBUSjFpARHGmckTzIUm6yk5qjEZ6XQss5r0DJC
mq7AK4gAmVNtzeGHffloN2Ig9hyHreuw+cXkdJOCiHpmYQzrCp1dhGm3xNSCAtIN8ra9gOPKLyFy
+ax4w52w6KVUqv0MhkWXb0PqCWB/Bil/W+vjuJQe2pO8/PYbjxAaSRfoabBJPPXc6YIRes2S2WTI
JvPIJh0r3MRIyPsJCXdQz/vlAuZqn36rwVkEo3rrxuzNaPzXwDBf7lXm/UvTvn4UpnPWG+8tcnKU
EBMVUJ90SF/89Vi6J4ftLIGWKIqxOW/jwv8hk+gjr5DLkyZstoxyDCIsbXRDoipztArwhKP8LbNK
ciPZEuc6SlDbHvZBPl2jdl8MzqZn61yzLBN9UC2T+cfNbKKIzMg8qISqf0QIEWvEbpTOk23We79b
DDYVZJuJYW0V+8CsGSTplDo1U4ci9X58oP+OW+7DXz83jNVkgiWpqFCz3IKvZLHBQr3jRMcMT/oD
Zht/AOkRKRgiuYvMwLWKtVUW1ISEXfiR+916mLF2OttgHn4ISF2v+dUKP6CgHCZ46NGjJQHcuEUF
qsetNmlbnHJGLIKxhgA5Oxn30KyOQxt8xgQxdiaTGBelH+B0lK929SZr1p881z68MV+WsvutOowF
wVHkPD/K9B/w3ExjWlXrGMINiYsvztK1qVN4B/Z0HQIGu71ixiTbz8EwEHOUOenLxMVFgpFo1BcL
RErWLmFvhRJ5eLiY0ZLMbUrb9ofN09ZL6s++3/pm/BKVRguWBRmfbTaYEQJBigTSnVCgV04ynCsY
iDcpm1xdcTg11lvnBcGSpxOxWGynscSOEG5mRGL4ZDH/2HpWRTmIYMASGOd8HIO5Tp6whbK8UZS4
oqFFHzW0vfpvRIlq6worb2w/lhkyBc0EYRqZPKN6DnLSUYHXmOS60xK4mr6gNjEJn3FR14avwgKP
XnTAUTTgsDIjVqBuiGSfzPSNTwfatj9CZuPYFP09jqf3tJpubt//6mTbZX12bEMT9RQPPbPmyA30
9N3LivLq+0ivJ9MBrTNNy56a3zGGe5xp69ZGKZCa9C1OIK2TbfEI97iBOOH8GXGM9co0GIPjxXQz
d3jQLUSBFY/KgU3oUghEtkOQHbwc61siJutp/s70Otqoshj2TW4y5dADVmaIb8aJA9yRUBPKBiW9
5ts/IUZMrZPZohR+vwm8ds7u5QusyCLu5Tkom03htPpz39fpuRXqqYusQScdPGzObjeKm6sjp0yx
aC88y9t2djS8W03y0gZu8RtZP3Wlb5yMS6orXP+a86TdqMgUCw07zah07xRrmTt3pDaMSh4arOr/
/xe7M09lwqPc8DL0M2YBBNRKvzpv5p4rL/hq3Jnuf64EzZ9n6f4tCzGx9lYVf3YQoqshHF+Jgz/p
DdN+u0KZ4wiBcLcodW9vRNG98roz5UtxqEzPPec1seHcy6wUHZtLU5/kLlC0U11Kuk84SKyT1FRG
GeHHYimp8iR2HqQRXANho1vqSmCqZTDOdfRlyDwOY6Bf+8Cr06s9p0dFEwm9Vt59GQx2m9IjDqrB
5zpapY0ySGOGXfRTBi04O+khrcb8AibN1gEksxRbJffY88Y3pDpoMclq1KdblHAEW24/XKJRJ4+w
lfYBFaL5GCmDsfuYBnjhrJCZpU9eGjUx62jj3vidc0sj559fO9FW2XDw804xjVCd+Ept279pIZQD
NhhodKnArn+fHVFvl7z0JfsA59+oRvBkZibZ8tCAxWowNlPGWV5Flne2oueiydmiDonIrlM+aHfd
BaCf2cZKJRl8F0RfB6LyzqE51cdyGBuEgTg3e6VrLxMPKKQPdX50ZEHiQeQSY0M0sWiqcdHWwbDS
yq5f9HbBXKud8z9KrUs3blWSTZdCJ2h9nwyqJN8PU/bMnit9KepkWAYT2QxhqGWPY/HMHeWcYkc5
J5Uy7QUUt687jsHSnwK0gnxxxCwsSJJ0rTt18Ugd1y7QRK4RBYkvl7QmH3XX3isjhCOi4piQebK2
R5QgDTrksTfro5A3AwDEUy2pCAcBLbBcBG1UP0mfdrg0b3/fKNfH4Nk4PziQyXQfUQa7PWOb+KVP
+/HN7uNF4+rWwQ07PmLb8Jt1wwG/b9gb/H08MNwMxv1FlzCXdMWy5C47puOH0dnG3WrVi2zkKhMs
QIUnN7INq1u20aqKajOMFQeG5QPSsJHoRYFOuNTgP+YWl5RV5/tGgxiQtBRIbucPHhnskOCL2DqM
DW83QcBSs+OzUffxOagLhZd0vubk0BQrvc8OGYZ9ObUeDJj2ZnvFLzIgjkg/w2NRDWP4miXigqRi
vOaRw0hF89z77JPtBqVTW2uPf59qpHdg6bXoudPa+ti2nbvWJiQkDRrBYz0yoFT5jtLjE3vHdJ8U
oR0JSs8gH7y3wvuifO3ubT4cesuKV2E3+IcelWxXh+nKJK2B7YnF9Gq+UELmFfqoZwzsmeMEDcab
0tBPNdqorDG8jT/xxsSV5zCcIfEgLLsv1VfZtxNar8E8CK2GGKc4HmxC16lu+uY8htQl1kAv1JXO
tEUn521MEedc94Goj4OZvnoDrqgmZ5pMK2OvMb4Vt5ghWJ+qZ9cwy6fKwDNthu5wyTuTplhUSGOc
OCO3JvUmHj3YFJifXjLFfgrDtjrhrjSWjtamWyNlHCR76SA+1UnBMo1jPdTW0zj/C2M9sEszDUhR
Deu3+YuiyNo2lvaqO0ZzcKVCTjL/yjfGxyYJciaOAZoGieqqMMhqmQZM/NTggHhctiN9HVbHlOrJ
5ZGz7XMXNF+XUcKiQEs9i1pkHJ4DWVUrDzX4OtaQCLVQm+PAFNcZRJrmkkn2/EVZ5JV3EilLhDP3
bGv8axVLgymg/ZZ9WN61gdWHJetNC839OAqdsG0krY6dT09DEk272ubF9SisnqoQIFQv83+9/yt4
Et5QLKQHF2nVQyLBFDSy/gRpsfAyC45/G8pHdxobCCj1c+WW8OzsRntPvQCFgzNc2Bh9xqOsEV2r
Yh07AdPG2GIcHVpTvm4KVD1pWBYwUHw0LJOTbzWjo7NyGDvVem3t6oiQrMknEaaqy/jCKSiuvP4X
ox11tC1ttClpga90F+Q59rmkRY2MjTRo8jXLHLep56EZVini7CgiCDVVFFxJR35vrJ8ncMfXJKNq
11VUbd0ajpOMEdG3mR+QPyO6E6Yz/1BXaIUd3Y7Xvaeci18WzUajjH/opoo8rJE91SimDEtkLeEq
KwKI4wBjY+Zk/uPfl6TFdylb/ANZTVrn372QloyaJ8pTy/MPf79LM5vwlDGGqQwYtZPOHFSXWnP7
+4LdzGALONvjGbOHwrjH1SxcEhbB0KwetLZ4sWqKtwA/wy62Q9ahUcLGXlC5GSaGEzNodUCuMZrR
GLLOaDW0rSGBNPZUri2XF9cZQ4O5d3iKS3c8Wka+F3nVX5OawWZVqJufy2Knh8jrEuVxnLdIstty
BWqkIZk1CneBTPUvdldhHEQv0na2geVZiFyTdmt38bAL7PZSKcLTWq/+1Cc2cHa7A3nu7+QAVSWI
/mmuEexKUWIyRqZ1Cb0Up9nEz5k57tvYndxIr6HRWeZ/X9whv8pUgQMUkbmhJXzvHabntuvp7w2G
Q0PXxq9pJL/WsqxF7XTyVc5kxqko+2NWe/VLB1oYQlknVLa3DExrzvwl6LN7GLnwsfva2zvQPPZ/
vxJKeNjcynQ7+pDigxaZMLPB/77kQ81GL0nDX9czpkdXHLBmbnVPfMihxe4Nl5U7NtIOc/4POmKb
zB6+1GNvH5m8Mfbv57FEOkGi/Z+HCiUw+X6pTSecdzPqSQP+Oehi/99h4oJ9g1y5zfyJBZ7r1/HB
CRLWNgFDLDgoNGax0cmD4ZvyAPxWHv6+DdI42tRGymwkL4/W/EWkUcrsLkK/HGZtj9jNOXVlgQVx
bvh8YbmwIJjSWG7nHmPku6t8Egi8bGDfSHC1YdObuEuBGqbFRFySKIcj1qSB0BkPB5sTuOjT6hb3
P9EkHY/rlQbG1rEtJvW55lxN8gPmb5jvqFvYdc22Crp4UZrDrvQcdfwrPitB7ChyZ5qgqJvH8Rlx
r3MpXHS8uaW6RbpDOB3jJ8dvICxOBWvFIWMJXdjxa+GmBJBQJ2+YnKsSea4tQBKWAXbQv281oPi7
rsnOpeJFAoulppg/NXrK//vlv/+GKdZWFTaRUQCG6uGnNkO6nSb8rmavMP/OZdNEf3Di4Ub1ysqn
7UwkfybwqEyC5USRbdwl4y9eUoyAKG92FsfyvRj62TRkHQqtvQSIPzcqK+0XJ5PDISVV7hg4GJs6
NrQi9fiR05E9YoIRtWujvdsGVMFFz7Q6jnJwoH70wx8vHxIXeXfmCA6YpOHBNIYEcYCYftBSAi8G
2W1VVTfnxAXHnprhI5F7xpxuJPaFhdLWU7dqGkFe+0aNcKOuL0aVmkRHAB/nG58nAUWR9lHlRbOd
RMs1iE70vXCS41SV61j5GS67XN4jiyBl23Cv6M2ZxIfscjoLHFSoXELR8hkDJydvW2ouJAUD/7iQ
6fAkbBaEDsGuuzDAtWnFvXnuU0xagTrbXsoZ5qYc+RJYpkrs9jmy242Wu8albxES6V1dbv578ugd
Vx1OOxWGpyQQ2sKpVLTtMp2NlsY0xapq7eT3unbSnN7fjWn9rRq6FI864rkdGcCbupseDUsz8Axb
PIcE9UYSBnszggvu751kjK9/FWchYcoy2dEx5dE+D3xyfye2I2WDiGAAl1G6c6gEP9La0LsbkyCW
KT4KSXt2LFojhiCDOeBqqnzcJaIJgq1uWYcoKRDn1inxqSit49TRj/kkIX+mJqmZPZmH5fwt5954
8tiP+zVZUW0L6Cydee6WnfXkg9neMky6DHhIa+GiEKB4lJll0M5hqZBhwrZTnxKcSCbLOzF4KeIK
OXzZDUtWNc4Ulrnil2oSsM/THyOXwVnUuBn+PvhYqO9cWGfDbLSDiEJqbBtVIsLQscApqgMATpIK
MIZd8BYM4+yV/fuBLYUQ9e/R2v3P89Xw5VsnfNRUFSV+IaEVT0EzW7Nc6Eihfoj04LGtIJX91QPO
jM5ymJMvVRTpRzcdATx47DbtTsQkcdZ1v9ai6CKw2+vS3hKkXEByoRepqvwXuWyw1ai9mJEk5iYI
soxPL9SLY94Mq7GAwpNP9e//1oJtIikIVfsSe9DWcyaDR1+n6UqNSi5NZeBIbx22qgXFhD+Z/sHA
W7fy7JrNrOo6xeKBlWcd0FLTYW0aLuf9YLru0sK04yQWDnkzXbuWwhcVs3MIzQ78KuxqfIOi3UTJ
dKbHbC96iuenyPgYwimkNbMsgtINbR+O4QcQYXTaWVRf4yp99AaC4iIO4GU7uG9ONpuhm+HR1Ln5
hjxVH5Itegdzgxpbf4b3kF5jfGGMgpXv1VAe2po0h3raxRO6FNO3CcXRAwQOFpvN2N4hVw6vUBM/
Q5pP169QLrPm2EKc7UHpIQDXvUDeS7ju1FQkMBc6ATsW41hUJQQnMRuzIp06o/Bt5tmZwR1RmONw
0Si448ziRo+oSB6knjP+NCWxbAZV6t/YAg0yk2r9lDkSWTbrnp3p9sCCm9A4mImpH1plYPUrq2Tt
M+qZT396hlDdJz88Wwk2nv/+FFOJtyHJ80tT8f8mHqncam1l59sKCzzGQl627qJcD1rLfGREuUh0
dL89o8vFf+1d2SJr/bvhJ8xCe8ZAu6jhCWqZkb3877Jv5LCUY2ftE+wS/zXUgIJoPuNs93emKN6Y
VTFDQM2HYMA6VxpRf6kj9I9G1L3FWWNxYMGiHEMd3LtxbVKX1CEmg7TiAyL+VA0kIkHzt+fGPxQJ
MDw2STReBPoE+ejsWo5HxzStRy9swouD1KHV/PRxGJ3iUdcCy9widi735GoMJ1sjBe2/Ereektco
qO//3c4QRYBINUQ8d6VJlqTh3LFMkHDKUf3fsa7DCB9i0W00QyPOOHUyJDT/j7HzWnIby9L1q1To
etADt2FOTPUFvSeTTCfdIGThseHd058PyDrTXTURdSZUreiUKJJwe6/1r9/YkHjAzIhzLqsDsMkJ
XYjcVQ2F7tyW9+3LmGBe2rdP7GjlU0g3ctYG72BWBCEOqfmZFMkA3+aOZ6SsxDkRkJiTFk8D3+QZ
98Nyb3cjcxkNWbGPfYg+bUGO3hI2TOQJLK1y4cj40PG8Mez2jAstocqKXOkHPxzNNzFpZtxhn2dJ
iqOuop20JkSqiAkvzkfQVqEfQMfhH4MpADrTHbd1Uh/n5kJJvdPHvmR5lPRof9d90Tb3IYdvPb+2
Mvu3oY0ALKzOgerFRHfal+ff3NaCzTOQY+Am9uu/ahB9MJn/jALddm2qJ99j9fAcbKk/VvdRdjgB
ZcFAQCYrUWBp70HQtA/S2m8fl07vtnPV+q/6dTTVZi16IcuTYILbm416aqY3n38rO4vedYqNtay4
P8FapKpzIBWPQV7AN+PP8KwydkGY3GLW5SvIR7mOaia1MxRhNA46Y0AHdnCPL+eqzMnNnhmBMRT6
PrWpP5TcVrdmGCLHaeS1zML0SZd+fPdreOf0yk7SZq+qRXkZpHWNr3NLMW0xKQYgwrdWfcsKpBt2
kyF+VQyn3tsDAxs85rpziBXNkJKD3Pv+8aPIjgp8hAdu2VIoz4ocrYMqi+SVRd9Zpr1PrnqhMytB
+bDzfGas1Wh+9loVg4ms8FTcYNJ4b8UNg9eiPkcFA4ZkKI1TmsOecBkdrWOtuAd+8y1h2nbtdMRU
laWlX6oKn6qSaVs6kAAv1WIfCXcyuHK/ZCiaGIHSC80AI0UiKaeQSI+FrE5zZ9/A4pmLHKYq3ZqA
IX+robrZjWA7k7SL9TKNFQAbn8rbEu2lAATeCqkQszv9qOrGTbTRcPFF06JBMLBEDyvj0uMet/ez
yt32Uk4qc0McayW6KiHISeFL95w5mn631OKR607HpJjiHfgHeqdQu0tFiEDIwnbyu+weYl13D6BR
lmNgnKTa+kS2VzgfTZOCauIohhOlxTQDexEWvYW5D0V+OdYgQCtZkCVTBxZTE5wMiYjLv853OJVr
j4uHwGkygfSVTtrB6cEJ2p9+rpgPJfch84vQ8WFfwCduGAGu5u18tLBYwU8nXsvchSkySfHN1LPW
832pC/cXo29U+7L0dqVAci2J973qnnW0MKnDlb1Ec+HANrTNSsOokTQhZcDh0ixcpn6maAkcpSzK
xOjv5+fZHErIx1Nsb5AkyV7gITVGfnaIuk49BQMcmdyhDpLoz/YNbG/XhCP6gUpr9lBupIaVgEh6
RvFm8CXKjeRV92EniTLRGczD9ZlRVw/ynT74U86TMyX+wf5h5XEPDCtI9TOYr1PyYRbo680SDLp/
F9SPy0xHXlz7Ym0MjXlRfPldL4aCrYBTg6vhdcxEsYVHX241+vHjJYahewGMYT3yb4YqhrspAqbo
5aQAZES9zAVaSnNeRLNujNdKR1ADEHV/E9X3QDGyXT1ocKwVKG4lqmaCNiG218VwTUG8kLGaNLya
ajqbUNFjskTSLzTz6d1R1M9xDBdVpHZ5GMlCiOzAO1u12PuFkT5nFYwur3kwVb1nBjFIPKmYbOJs
cVd9Fw5noLTnoGy7C9Pge2tpw7aePyv11Boqv+ps8xgH4VrtoYcl8MvTzqMwHKM0wgER0v84ATrN
hO/M/8/RoWpFunXze+QItMrI2FodaZlf6sZa9pDFRodgGNpwhg7g0+y7LHG2ke7UOHNXXY+6rZra
qzrqCf4AJoHIXkwFoTIVhGPNIRE21XeYtqsTLgVW0S3mF4rETm5JKIjxUr7Ybckz0wEN+Ug7/9jA
ypwHoitAOUwZEAXvWeia0arky7ApMFsRYJYmLGqZ6zAMi+AKiAr7PQ2Hm6naGI3Jml0TnBkVukq4
t2OiC3BVunxdXbdGIZB/0nXo0kF0+nHRMuls9AFqVKC6+ikcygmwezYDvboKQdqq7iftqlDOAaXM
r8SR37yawoKC09n2TUpeu+mi8atIiKu6bO+qFobpfL2F30omjoCj6850S4SILQu1Sm6qGhTHvIs1
nN4KyN0mT03E0qPXtK92ttFJrT6PiQPFbXDjFe6I4uGhk2Tithgc+4eDyI76SsW8i4d4q9pBfWAi
hvmWX5DJ7ZIIPxcYkTekJwOO7nxTq7Wn/jQn240g044t6wqdDIRZJo3NXmmrV6VLx29KlJb3Qhqw
LaaGKHUi9VC5G9mKaYws4BJNtBHFzFzcOjx3S8nytRi6/uIW/b4FPiBiAK2bAzyzohKXmBs24jWJ
KeZLlz7QNnN1pYHiry2P5GMmLO3WyQEc7BLfLdlGxX0IvUfbkw4Z9swrHM/DC6ktgbjxVnCLdIeF
RX/D1CK/NF7WPjphbK1e13batOvprCv7yhaHyOaiA6AZt7xrGATpVP1G061EOEdtvLRl4W4zPIPI
ZyTjARbBIkUFuEeEWzCe1Um+IT9AZmF4tbGLyGXp0GuC6ZR2GS/ZIL29439l6a3X81tVDSQyOyQC
dijV6MKBoL6WX/SxBe2K+eCMHfsQ6oZzq8K8JXPPfgfpTV5KJiuKiCIcbju6BWw6KV1RjDjQIedR
SG/DZAlk0OwUCPUw4xwyCEzC8BDnKb4ijkWiy8tgkRyT4ZdttGm9mE+pwa3HRNz6VZSaRu/OQCwl
1pLuDFPIQJAF6da4vzEdQpCaRvkRJ9bPmgLy7RRqfwpzi/XUoDfOR3jkuQVeRrKhkaVYa5jJQQ2g
IGoZ+lk/asaXZmjIi+nMoydM66pZ7j2DHEcyeqVfMgvT3Pk7yazGKtahA6DzMM52gqRrnJpVY0rW
6KWNW45RaieDVHBXJOORkBM4rhUWrUq8rkLoooJq963GRpUcWnFI8JXbKbnFYcmyP8NzjsfCwfto
1aRmtXRtpcZEV8/QTqb+LsL6Zxd0k6B/mpn6tRFva59GUa/s4paMH+jYjInZnuh2aveIrfY+NEFD
qC/Q6XH6UUNgOEoDHW3fw9ZqJiPeMm+wvcW+xsrZVkTXvBbA2ROBxN3DPGNf1jRlOaRYCaXc04ei
gjnr6qq3LxRwlqm16TqcC9uxlchZSDTkkdZfsqJm5t+KI9uZQZ6KruxNHeuCRmeMp4JkosDxWUzo
JwxDveRKSAbqNKXIKfaRocuK5Ao49R1QPSwE79x6EMaJWDWxSO8gu2E0aEnD3Mlpp+txKFaZLB1b
w9ePwrIrDBHwcY/rATZsM2o79u/mWlFdvOo2C1stIKVbTRBcLETpPWX1ClFM8IgTyToDV1iLfuSF
QMgm+mhL7YNqxCEAkEQ49q7KIYcI4uhWK0cAggB6uOnF6SErlUMbodBoJ5pKppjfldGgpVTHN0dX
kl2GtppFwSMvz8F5qXfiO1YT5D47vEib4mqjOr0Nsb7r4jx5LxqxLW3Lxx9OeUFRDb3cIUC7G+sT
6wZIevANVxIABWpNygfofB75VJFE1lhoB9zr6uOAS/jKN2FtDrVxt6XnbLMUn/4RR+s4y7+EjnL1
QMgAzKJHpjnBN5sUGhMNsBmPpJcwMIRp/mOip2xL4RFdqPQP9I3qwTbyu5vCqlfli+WE2Ny7VrWz
Sd1Y9ZnIdyGBpeTHwnifZgi+ravfPPgYSEC9AhyMmlgpul0cQPaOcsnIeFpMC9kHO2saZdRpf8hS
V6XMwHMoKAR9inD9rRtIBR8KcveM9piZ9Nw1CFzZ8/x492qab1YSHXSu6id1ujjDdJmiSP0VTHO5
+bdCr3dmC48hLovPIaxJshFQ5IyaCZal9yZXXzeQYOD7bFGiOcJkN2gYMA+99iVxEIMAFw/vYghw
4XbsYjnfVnmeqRfYEqChHOpQ2M8Kz/sFqtVhFFCCnLTAPAaN+tGYhqOkrncHimLGdvalFYi626YD
h2sPbesEJ7XNP1tjgLdcl9trQwUYrevCWqParM5zcddi1n5ryOIz8QB/SPzddz2VxyYcCvM8bykm
eb8b3/bgTeT6V07RuoAm0BS99tAsKNodPSxsX8VdKpgzrKsxRpJFusKptHoPGkZM5AAkasZbFbkn
BuSiMmmHL61LIFwV0X1Uir1rZKYdatW6odUKzkYHvWw+AbLS7Ec6sLk7fr/xwN/e4cxLUV1tWyLK
m/Y8E4rRyU3Kmskp9Y3evZqekeMhHNYHvXeAfamrFXVwVim0gWWt1NXBq5CuCrnudLf64gtmmSwy
yMkSwzn7addsBax5oXggfXOlNwT90gSGWmUTZg8uTkzThA8kYYmbyzSj15KfHV+s5IluSfOYTkrX
dSytpRy6Q6MHT+oYbDtVV7Gr9Ih4D+XxA6QY0cM4vULUAKiYagbV5871X9Xhe1lGn7XewlVt6h1Y
yr1DmpBtCDgFXWQcxNZQfnQqsQY9cqvRofjJwP5pju1ya9QY6uVJ/tQlMUZLEA6YrgSwyycGQdSP
/hHHZBDciRiohFX8bGbjW6CgmYY/UWKk0dH2dzr9zby4NmcXUwaYlnjieYXx5o5AEtyhk3Vrxbj3
qLm2CvdzpyRe+hUSH6TQFjDdkl/zOFyDzNoLtyiuZZ/lbxM7RLNd8zxfvxILa9sg+nu0erE1x7vq
VqyObNC0hywhjaJuHHv0blWs2XcQQN627uRWCjwcYIWNxw60dBuPuCcVbo4bTIleqUpCXIhHyLNm
ANFzPoWqRv0O9AyoicYLLBTpFMRUnO1ZNBQzxlLJhU1g2GnPVIKgu2QYsfVtRvdm+ymjIYkZUVvr
WDU6cj3YXr5PAgVT7QYLrbmujh0kgSRPhGvF8LKDNX73FSP+aPTiolgNpq48ByYuvnqrOdvCbu9p
IZ1rEFokUacYOUXfyszpzm4REC9QwhkD8KFKgxeNvfOQbnw/xGaicapjkFOTSRCbWwGVrFW14FnX
qeggDZ0DIc0dBC5Y/IlKbGLB+uKY5I6UsDbvhEn0p8pvv+UVDAysjsdj1EbK0VD3jaF3G4ZZKtoO
TsqEAip9ndwIcOSTV9Iym1U4bbBtQzsugy7ZhhPno0OtNDZR/82x3imKnOfB9rkInriGHrMnVVXK
Xd61XFdwBDJ7sYHMpI3saHreIWeQNkhakydikr98eAeicbbWiIll06nDxnNSDTbos94kwMexHqM0
xycFEMCxnJWk6cZNg4IX+AfRxVzv+w6afEuT7jWztWzVGeBWPne3n7qMLCbmeoD367ErgcJAbRn0
a77dboRfvoaRHHdKh2gRxtqxHwrvGAbNNjLloYU6ZO4mCmOlc4+34+he1V6i5oy7TTMNKIRfl2tf
gxHvFlq9k0p8M2OEh/PTYubtrdO6/qiTRL1ROxU/ShOxQRD1mwooOl2++SmSf1En/ZNvJTVUOZzc
k0I95J38pnV+cg0xcZ0Ct+c7uiEs+SgyZrwlBu8SFsfOltNZqzqsyqeqChBkMsWq90Xgd88NSbur
smq/2KwAqyzuX7MQc99BV9JVUkeTW7JVHuZbed7IfD3JNy0dxLxZxKCAyQxO1UXzmijO53HsuCAG
LLHXhFHwVLSoLWxb5glkYU17pXSi8WTow1HLR/c1J3wW6timHNAqTZPMGSADXXybwcbRDcQqFRke
Cl6ELUCg5WsAIVbcVoNdSj7WLkNtsI7jFq1swEI7D4WyGHKT0yOn7SMX1+RM4Y0DIOuqwfTLqgnA
UPSORjpFIerL4YsLfIPWbjO3LsqQy2VdUHfOSzodi301bfte2yS8Kc6wjNTyYsN/2eOsVZ4INMLZ
hIlBgc2gwKnshX4RIt/UUFU1N6XbNf1xvtyVoScr7CbFQ/kRJQLKboZpv2aBNRDMsbHVytvpFtqp
JCLiiNKX/szFqLnWHWWVhC55NKL+ohF9uHL6xFp5euMeVeOLMVokunuouhKgioM7IKgydbRmolIX
hcG4Y4XbQAxlbMIjVKy13Ahm/EDy7SmGbl0kNlkTabiTE+1PcV2aazskf8fAU3IACGSk0WZHRdbl
ogkseuTM/WhThYNcGzgDAY5P8Y283yP7xVYgJO4Y/CpYekBZBj/uVezznTy+5WHJt7Flvee5HJam
8B9sf8VURITHWoxfOwOn8FEq+dPQB/7FkNCuP2CPrCnx8Va64jF0MtsEcKxeDXD/SMuZKgZBeDLb
6PwxoIlNFKMKIYuR6vSHwNM8bFgcUGNhFBduueJRldo0YkUPN10pTQ27KxQiVLl+XZ1ab/glO/JU
Bmwn7m6vvoh0VN9GS2ESDxm9bSYiY+J9FRR2bW+157x1JqUxISKdBgNGEdolIZqja58b2J3vY0s2
UQ9ZazGTX7gSzy4ulHy4AEfqsYvTNe3FaYAcGLkh3nNh90WhSDGBcolNMvKLiwV3PKggbdMOzIRv
6yZRd+2qdIAP23vPgAcw2Dt3ZdJtpDPyJzTcH8LG/SgmmCu65/iiQih6dDwPJIXm750Jlwm1AMWG
rU+lsFHW9xQ/HT1G4BZl8MubShGYeLjRKhwNMjlA2zexibQ4Gez6IHNMKOYtE4Yhns52gC+MqmJY
SVqPhwtuaLzRSTVsFjEmEQIKQ+jn466re1ISHPc1VLp3iMxrWAGElPU4CHjzqwpZmGxyFDgkmTwC
p3vxfWw2MLIRjyhMlsnU2fZNgmzXrvp9nymfjRblekYBArmEA+phxe2yCgUqc3CUEBbk9YKQNDkW
BTkOqrp3+ojpHugKLO74ihFRcE5G+5Ej1Cn7frgPWnHyY4JsRQN7K687YzNXwZmJqR3UUPInQWVG
+TXwg4PumxibhCl+yo3THqhhEhrYvQJnepju6hrXD2xDiolwVUX6RfUra1+YIF+WDeVj3tXqxLoo
nX8JGdFiCJ5CmJ7qqtIPmLN0xnqaaFyzigIaOrK7UpRfiUWiWeiOFQ6EHYZ1lndoE/g6hmp+k4VI
9lkNY9qIVP89TxsgCpwMFeG+FmYwHjycjvBdJyNoJk7a1JgrmsofiTOZ4YEGP2eG8qtjyGtVuoWJ
JdbsT5U+yjfZKPEhqKqX0kUeGY+68dbkDrz9vkZpqBo4LU1l6lw2zOuj4jJQHmWQrkXgKK9xZYDk
68H24+E2JP4xoP9nNCXoWT0VN61pslMYFH+uj6Eq+228c0wofnOrQwIg4qzU0aDTc3yJjt8iJE3X
CZGbpVg5Z40drwaPdNi59dP09GvJMewzGEIZj6cWx8NK7cPiswtfdnEGsJF3SOWQkgRS14+yQSYK
YcJRp98jrd6XJXJwzAaHA0/lZnR685RRmW3mm60sbbJ0Wnhio+M/dxrmCdiFXWsZR5Bq2Id0vxs3
4zQdl6H1Yz47Vgm8nECZuZvdlJkrKAJnfizQTv6BBFmQbeHYk3U1r9dVRPTyB+It3ZDBhaiNF1js
1SIiRBXIRbtUvmLvoeO1AIzoptDkTT0LLLsUNXUIBuV07kYtMgIW9CQ+9X1m7nRsK6/QgYc1tnHh
Mc5vpRKIexwwRbdr56LpNVar9vcy08lY6zE8T0sMeToLNXDoOitnsIatntZPIWOH3TyJhbC2L4sn
V+lvuCoOX8qweMXg7UTFlX/W8xxuZiygbRcpnRpWSqWIvRc0h4z3e+8AfogSq7ObQzVkGTWmLPEI
ZuzgEiqcjiJ999CMqX5yql1YOEVrI5NAS7nJm3z4glC+bCFQezHwR4Q+cNuNrfLkR8CX0lpXjVDW
ueE5TD2J9RlTfHQbrTRvXdmi18sLRlFUUf5T/uySYn/EndVctJbLOS0mRUz+MPwh/W40SGMhtkzS
aFLeWEijw3wrjARMHC2D0bw29sm1By4gOSQ8FVWFUcWM4XdjoBxAJIk/8dJ2Y4Eh/bFVw/RMlyOX
tcBzEUHfXDqwf6fQYQw4QDkj5dKiJoK8w+QBY8vziFXMQfUbaNVh7iGxwGl4HooAPsp9EKmrOmiR
4arWuzUm8T13RXQn1OZpwtDTIZTYnRbevnYCzkOmEQ5ltG8+BqpDGty86Enx0/DajCj6kphwhdCs
d2OeG0vHgE7j2kH7QCFSMYBCoZZo1NzzXf6xvDEAhsEMZYZN5BkxdntTgn7fxWb0VIXl2iDB8zr/
FsKorG1iXiug8XWq9MGmho+76ce6OTh2LvedJPLIRX0EaXI4zX2GLLxdJpXizLSMnksdqNJT39yb
JXPDtmqDF43QSw2CS2voEsyKik3oikv4WA1yMWRY2ZleskXvaOgljt2Finh+MCEQtEq7bRW452GF
p7JqF8wou0l4kgZx+hZk8uY2QUwgb7UJNVjzeRgZL3GOyZPXJ7ALcY72kaq+oSJIV4XJBCd1nafQ
ZcAzI0qm6zKz9WEcwcyiMTAgqfueuh/YmXlHHKCzFsknRaJynHygZRg8Z632YtpjtctCKDFLyKTp
8FK2vn7zHXFDE6LO1H1ISBdiYVaxVhn3HsrFjtFrtKsND/gTjnjO5GtNE1Cvgkpx7n5Sk2fjdlC8
EFUuAgdjjsEEwWmMIFtWqeW+VtgSNVM2YmXnL5braGchDQP/39C2D13cP2n4dl1KfGlrRfPh+wS4
runAfK6L/XnJNBmE5tsQ9kho8JWYMW6UUXj+ZYQVDGaNnVgHUhSErn0OQiM//9G22bZ+GCrn1XU7
/60Seb+im2RbrYhzHMYRn+26otVEUbVPWbxpJyAQly7jN8JpooJo5KI4arF2loZK+KCOmJM4tl03
4twqyLjCZ97Fmj7Fw3aaIkR0U7GNlkvo+BfYWMgB7LfPrJgKWllVtCd1Ck6ERgPC7g7hyoX7zENH
ZdkHSbMyU304fTx7M41oVydMBNwmD56SFkJmRj+4BJ4fcS0wUOTmqnrvIy84ZE32FmdjsPeK6BtH
EzygEtWLNtLwLrHs/NUGb173Sg+vvaUWUJuaKGQ9QmriDOJhVbdkqvhy4r4OikPCZFeGd4fgoGmv
Ea1qniAbVE92kJZrJQ1/OChW7+z8TAcNNdniBsq+mknvWIfWsMKojTmNIKFEa9OR7qEiL6IqxiP0
QiymxuA9iMb0u+nKb35ociqsick9qC0JSVVaHpsiNk9RrR61jtQSRH3lN4dRbxokv4y4sN9MWCci
i6yf9qC+ThMHYh6deJ+G+VOCeb+/OMO1b+mrOFEZTPOVVrIToLTGYBKnxaU2zQSR1sTk640TN7Qt
AWVrmKlqYrjPXkE6m5EzuRyr2DpC3Cr2fZk4b20XQ1g2/eCL2ijpwdXwc28bjSSNtpn4SqaGuWoo
z+Do0SpVGeDzHEQE+JbPzuRd2paptjZ7vSXcQAs2lklWVonRvVfhU9fggHAigEdtQ/gaQQfM8HET
O7aNC7aWog3y2xeD6fnRyNFBkKOMBrguzmHrtdekCnGry5Txj9KjVKCIziM7dE+gpEQ+btGz4qkG
0kRWWih3jQ4ftFH18F3vHKCoJI3PbhuOb5gWA3NSOdOer9pJ/dH5zcmqc8HYHGlIHDMtg7TzUG3k
IRIi6bPjqtmhNMG76tY3IbBIG3NOFCnTT22aZqcsRo1AaypeJSzSlWUyZRxkF2IUAyfIQ1huOrby
x7e3AvMkp1ZdDyFzGhoXJqZhycKHGjbOwyS5NQzoibIyfldE3J8DwoFDHU2HETBp9g1wfqPBbSsN
SOMrM0/BvJUHYm6fIlLHEcFIjGbS0L/2qt6fWyZfpLGn5ekDhPCSr/FMJ6yFLUnPS45mkxo7GZXN
0XC26tB062pCH1mfDWbFzQe8jeMnNhR41FQ95S1GV6HRqFdhuq8jI9TXwHa6o4b2AA1zfy2VpnmO
YRthwVWMb37sYsHAa7GVpXfsfQXGZwX5xvUzKJuVsWGar32OQ+DYJlVPg19/HiceYmdo0ADxFT30
dtU+o2D5WkPPXNtJhRhfNMpr3+Fdz8D93hJbAs0eeVVZ60/s9IQdyITpelqFTwoepR4qLO7zpsSe
UOprjzdtraaHtZPu47n00NwQL+wShw3ddqOrm5ZoXqLkvfoB3tafEwgZHziMMSbIWlIpzoADxKnU
UtlrDORWcYcGMYBvvHEn9V9gC4mrSsuOFJc6BqO+f2dj+EY5hpC/Kvqbhe4riRPC4jh9YkLhIj3+
pcYoO2TYaas+Ge7zoHKsQ/eSJPIzo5fupHQ2w3ISxVOBh2o7mEvPa619All3jw6dHMVxB0gA5p8z
PS/btN3OEPJIIEvbqEwCkxgTqbpvt3Zi90spY/xX+0x+73Bi8cogffWa6p3gjXEhWj2+RY4SnhG/
WUtMtYX5zcdOJ2N7I9qCxBynMIoz8TDVa1RWt0Ct4OVOPyUqEbRGnxzMQS/WLIoJmzTGiYpUH14v
tRfoQPW2Zp6XuFq6SUMM7APy+AbGz4Q49y/EqH119ckdCqZK1b4gEmKMni6l2/FwIteH5ZP0WwXn
FMPzOPNEDBvL7hCd+hUxLytMaKot/tEr7zPGCxGY9KLfyeU3cx3u0rsRrKxf4HM3eyN24VqelUu6
RCB6zI/6Pj92n5Fje6d4S4rDAtOwVbzLN1QBK1Rn5627xqVwa+6dE3jTiqduUS3MpbkkeHPT8AXC
ckE4C8b9G58CFm05hmTYQg/4A67L7xpj/3TLH8sB2fxSfYqJlcJ3SCzCV+c8HHC9WLOzbMNNuNJ3
5VnfAdxfwyuirFX35P2EPyqPiI2XZM0e9Ys8Yiy5629IK69QCqfxNpYOwV48tCtp1MZjONhXLPme
ybnY24thKRYYRpBcVO3oM5fuKj8P35An3/KX4Et+DrD7LxbDceBTlf0vd98cgy0sgo2xULcsue13
84neugbewB6iAIJbxK/yV/yqHvxLeerWOGqtYflu2pO2CW7TGP2uXPGTe9jX4WBu3YeClTFxedmp
37QbzgFjc4zKaneRnMp34xqdxut4JcV1wzrHvHhBe72GuMIhBXtzizL1hNrwyTxArVmVe/zg8Noh
H3cMF8nzuGGEcjW+j+STp2tsl56njBF30fxCLpTyHfUDiuc9ytZtcirWyk5yZMqGVGmGHgGWo0jQ
MG1YmJf0m7UmO2dj8dnRMj1WB20v19O3KNbDARAMezjorat+NfKLp+qHfyxv3sE4+Uf/qJ2Ix9oQ
0wdtAqDjVXnHseNAUODB38kLZnJbut5NvzG35rblNJSrnHisfFVv+MSzdU5Owb5aE7L0a/rS6iF4
RiG3GX5BGSpeje/aO8ZH2nt4KV71Q3xBi73ib5fYb55QVDxxrNa2WeOA+G5fpz/qYT4usNqKv7pX
7d3a9pwm+2ptnadk36669UimVb73tsC7vBHb57peddwoZJEsy9VrvCAuiv9NPzCw4Ht9/M42uqnW
06/pxQVnB1h+8crYZ6vtzXPyzlVTNow6V86SuR4E2s/yqN3Ej/gNEfDR3Y0P58V7YQy6qlfhq/sY
giUJnycb3CcneHhp0YwtuF8Am58Eb030x5L/LX7M/zkXxGw794f8xqDnrJyYRu6h3PJVHZ4NyNjL
6WuZHC3+52hnKOa+N78QTnB8NIm/8pPzpDy078qDsC3uCk6b9n18T1/nXxz8efrE6dfrD3vlb7pF
tqQuX6j8grax4s47whHfjS/V1Tqmm0YzcPvXcIBqCtLh81bcTeDiNXgssGWL7UuJiWmdOjU5q2ji
2KJ23NxHa+0snTVl+c5Zkw6y/jE9lbbAbmgxpSlgzrDgIMlfXFiX4ljspmex4djSxfEdt+VFvfK4
js5T+tr9Uh7n6VB41k+YIT617+17duIh4zFlCaqYbb53B9LruZoE6j6RUeL9DHjA1O141R7EHJy0
x/gYWUmqg7Kr+SSuzUbd4oGy5oHYY0dwE3t7j1/aWdyanXcxkfyf7ZXYi71F/sOKEbHY860NY2H/
CM7VEcr90d0nL8m5O3Y7UlQ2SFI2xMZzMkEUl3gacxrbbfmUH7KDj7wIakOJOq5p4YFK6zKmervX
6uahRWCxnenALivtt8LFgaXMyMAcATDxSqBPYAsgG6VTlkTOHD799p///K///N7/H/+nvMkE66qs
+ud/8fN3mQ8lFl71X37857NM+W/+N//9mj//i3+ew+8AXvJX/bev2v6Ul6/pz+qvL5q+zX+/M5/+
x7dbfa2//umHdVaH9fDU/CyH+8+qSer5W3Ac0yv/t3/528/5XZ6H/Ofvn76TN1FP7+aHMvv0x1/t
f/z+SdP1+UR9nKfp/f/4y+kAfv90+Er0wv94/U+YyvxTYfzDdUzDFp9+637Of6Lr/3ANU1dNTdWE
pfMXGUVZ8PsnU/xD6LArqK1hIVFia59+qyTeV79/0tV/mLpuG0iyHNdQLcv89P8O90+X7V+X8bes
SW8Sz4Dq9098RP5xcaejsR0DCh7lJoxLQwMNclT+/vvXe5j5vFj7j0Y363JE1IVaG6495t3ORZJi
szRszb7825n446P//aPMv36UpWFvQkQsg3rSLC33zx8V2ZY1Nqg6n8oweuqN4S2zq/vff8T/OJo/
f4T9l6MRfRMqtdVET1qkvTWRuyeH+zPJqIu//xjrL0di2pahw9+1hCmm+ZXx5yMxjJgusS3Jz2m/
asqLCmCdKxF+iMe//5y/Hg6fg6kKDAldNw0TA7I/f87g6DjbF3Z467BcExitMuv6/5yxv16Uj48Q
ruXoGm28wd3979c/kW5JiJAf3bKTUJZWu/z7I9CmM/7v9xdjT+4sEBWUM7rLR/zl/d0RGqLrF7ex
6Q925h6afuKLpEcBD9w0spfa976oDFqBJj6WqD+tUH93v5m2q+uqqzkIri3d+uut/X8pO5PluHVs
i34RIwgC7KbZZ6qXZVn2hGFJNvueBEh+/VusybtW3bCianCjJhYzmSB4cM7ea8N2sw0uvIhxO5qz
cI2g0IdPvl4YrF/gzy8YYjGjn2Wr0PV95f/5BTNvHZtYrX/n5w7Ve1WROOLnSJ+cjAJ7goVZqDl/
AWxFOoUNa9P02QplTYBb+yHiC8ZnHMnlLtYEE0yZpn+hQ94IafLGeRAMG4b3M0NSBrCecb7bNmPu
cRKB3LVpqs6rr/Dat7ruDPSegVGakeQ6MvDrAtPusEkGV3GLG3kzjn3tnF0AehgphLnV9VA+JWHa
HFEjYw5OZPx7aqeSfluDRAyZXbLvXK1O9iimw5gt9K+MJEnJ6r4u09oFJ80srjY69RBKhIgjLzkQ
KIweZYOLNOGFGzTf6Ta5ZII7Kz0J+OnkTOFtygOzy5FWrFBASFa2S3Z8bobom0yIVMhCbAnSV7wt
izXpQer6DrVT++jndr2vQMf8wH3Tk1PWRMm1FyztV9VO7U2iSu+CarHbjz2qnbwyxSF1EvWahp5z
CejW7zyj8yN4OP+9jwaznXofLW5jbA7inKXmABejZCGdg6CQZyuW+JGC+Y1gbYRnlf6OPmk6eMv6
dQt4uMWcMJGiV0FZkjwCF3+JIaJsZD95hwxl59YE2XQVM2wBb6vx3jlyosZvQRjmkWpu7B6U9kAi
IQB5/OxDXHvUQ0kIJlstt22qq8MAqAkxf8fH7JiaYCsBXuln+ZFwAB9lQjeeQNoke9FIA44FTxd8
mNpgwrX9G+aGxRmtc7ULgyJ4EL7NBbLJyU5LNTyLAStTa2X5oZcw9xyLDnzc4p0SZRZeiWJU16LD
t9J5cNLpEi2XlHihoxsl6cHTRbNdJhueSRVaGWHlngx/+WF1G3YVToqStO/CzutHT9mKJTMq2ni8
a/ZJ0I2/+nJ5qYIiQuremcvsSnW9ROS3F5qg+VqG7dVYVuZ3PAavOLNhluaEpvQhyX0yaViKlSBV
Ks7t29y4OTI/LzmJKsz3QT3Ju8Aj9SxufHk3t4V3znx6KklNez7zW9JLcZAw2uOfhWX8HE4xMMae
Xa8emCVIeuW/2QHQbyPm25YjupEEEiKiBRGcF4FwL7cTBs7l3JyrGsyeyWDOeINyD32m9Lli+dJM
x1uxTbDEPXQa0Yk9knAjLBdoVaRh5JfIswuGN4fQDyxoWT36q9kdEROhlVTEFVYS3P6gmv402jN0
5pjoE25yeaSxGv/yNcW0rGmJuwE5Z/0MrjrXcQi33H6ovTX+qI4HfPIkuluTbs+5SvQ+iGf3lIdB
eIZnxSDIBSuQRDMFdTdxH62sgvVoM7n2qph/62E5qAeOcjBINx59sAx+48xQFKHblhrHXIUtKCLs
PdlBxB1p0wSFm7pJDmqF+mVeCaxtmFNE28rbjdF8YdRQZT+z6rkhiROcHyEhEUMlbw7i61wy6ctV
VR/iVQwXkAiXVTTU3V24BsxNRIaOrUmZz+TvHZrTQXoDzv2wVj+ceOrweuuvxgNqCGaXk1ZSF4ek
DwCjpkl0SkuEvnnq9xcmvjFJVAN47GLKzgTUN8dixsI3zmvYIaqSnSmCgGQ1J+6JDS/0Axr1t7kU
6c5EQ3DftRpMAJrmXSNBVTL0kTezxZ+SAy8wRe/tRChcSG4bni078sl0qTq9K5jcAbFNJ2ApBgrO
thvYx8Rg2T8tz+2vGBL3+yYLJqbbQ4vLnjZIlsw8pTpMzrXXlvuiKJsDcuv6YLvkkqKSqe+FgaVE
owh1t0dGjdaQtZO2fV+yJrwOM8u6yNSuCc/CElXTT7uMdfQCb+bHXMAQr5Z666VgYkVBrrqr0XBU
U/XmaBu3tANJ2wwBW2Ve5K/TXPanqSoJxWiN/rXYCS0yCXNviyNTP+mmzfBWj+1ZEhR2xcLzwOKQ
VRrXLorWHNbIIMRjPSIPbRa8fNFsfXGN0Kcqjn3EMoiqDTas//A2t2OShceEYmFvAUfDzTZnt0uX
WniJuZ8j8Kvv6Vzhx87i8jyHc3NSHqGFYhqY+dU5bSpnzO6NB1yZOSe0G7TTm8WNx9vZwJyfGkUY
X+swxYwJRNug+/KfDNOWLUOF/tSjx2BlsuUxn4L7U1jl8CJmhtAbBOs0ftdXBIr26U0SHkhIVOfx
epT5l7DOMOW5kLuYy2H2XVoeK0SQdbjJs5vS+DhVoG885Us47rqsVWSXtY9MEpcDSjfon0DeiNEy
v6pamo2pKJS6DMLW5AkbRjpRRXHThtsAFcgW/e17G/nhKeVVtHGjyj5ZSeXsSqvUTGSs9H7y5Wud
9vG7o421k30Eh9DP6tesX+NiEw91mOUgrfEz6bCDu8WxlLpnrIi43xImu5oCm1uHOHM71tkbANhS
7rteSKR2Xp8/JAHJ9HQ9s/iY6zmFeMz4G7w0RKbSAU89h1oRo9nbzJYoM25rqoU9h1GyfAZID23Y
+ceiJ87OLpO3OF4IoZxa55JZ6pvpcO/Xdfxq8yWQX/fkEM/Zao7Ioq4cEW3Ccx4iWX9RKoLnkha8
xqumxg0XecND5Y8JsAHXvhXpsEIBwHDZgTtDEl9Kgq7U2NA/KQd1sYCH7PrJt+7BDBBxru3+IdUT
Uxk7bm77ilc7/NB+l8B7PfQj/VspI/AANSGlxMGxf4SEQtRdwp92nR/2PMRXtkemTVtZ+OyiWhxE
RsiA1hghsH2jjS6B5E5FH/xMXPELZvAvY5i9sHIGVDJkq207KyCCJDY/M2+EeZ/Q+SkCpzhNXVv8
4jxI3jJQU5py9pvKEiKIpPVT+y7mFhWMeyu3HTCIxMCNbkUSdZHN4G1yxIJVhE6wCGV8goxG4NtA
EH0aJnAMVl1MGszWFnduve9tXewC9K2M4vV8Pxb2z7iGYbNJYpIE5PJLuZV1btBB0BO0phk+r4+J
hZEN/XeNMdrTr3LN80FmxBYywBHcOsPIa9PCjekV6HvxfMvdDGSEqIamDo7Y3O/I0LqVpToNttp3
6jmYv3V5tB+cRpCn65Jsy665QS483amZjN5obH5b5fKrs6zhEo89dFPE4lseanNFolt9KDntbOzR
c5iII0Ttc1szUPVxaXmd3qqQrAFcENZNxtF8hxgFqEPm54x/5+rW5nnaTOtZGI4mqSYtSs+KySKT
T9umxHJFd4SvaI46BLfv2W5MuA/E0zEEXYV3Wmzd3P5RiRxIFCDs7Zh67UUCEzpaTRle2sHDkihi
bp0TMM1P5+BQTO6CiB0331QkpM4X3pvMBnq8dpXyMmQ7BdztHoXbJl+tsNKbRlLI50M+noFz9Vs7
S4CVLGF4nVj+bQc/BBfeYj2DNVb7USjxnIoCuGoV+GHLe5bOY1ZlyQVfvkRgQ9Kx1UzggkvUOm2r
gsc5UGj7pMWgp5jg6itYLmAmrpG1q5u0UD89QRmWlmICuLpQIaz0klMaMDelZKp3S4MyaUBbtZ8q
EvaQJwxPrBR0RE7Q4oNuDNahRjx2iuJW1CPBS05yDpDWEgibH1l6amf30EazQOf3RU9R60311ynp
WD89mXUms7pz1clvTTAoFsok9nZR/Z6pnPZeCH87CdmKAs6jHVIcYiTrUs13RQtOxFc9uV1NqveJ
iQgJxveDvAqRzbNBFI7AepKXCsPPfWb78iZMvO8DsINTmLK8e4DEV4mTMxQQcuwPOTPlXeI6EeyV
wtxoRm03bILzSbeFRW5a1h1UC6afwrE+iCYdn7u4SKlGsmi4SduOrmDXeOccDEKIEbpaPUtD2D72
vXTfUPYTediQNoBdanwqZ1vdxXWrj6XfBE81S2gfgHyMWafNyG/ruOe6txUZvAnas9B2mSvyhLZC
Dfhng/fKiQkQqEo8bjGSur4llSXDtQaCxYHIMbnkR2B23SqVhiCEHaoPcruWupF7d6gb3CcDbe9u
Xq06bXqY2vk1n8kHzrJmPsV1/Mstg+UmJE2WznESnpPUTW7nCUk155hywwzc3kmFA3xW5OHgt463
DmaCXbQEyLiizIFGCK78jvEdftJlDg2KTGWfxjaM3+Qy0XyVAxgnJuKo7KPsVMxCv6aVXG48u473
KPzHU1tU830gk/k5q1Ln0i563qF8zzYQ0dob9C6cpLn+VTPr8KXw2uyrZQlNM3iYoC8zvj86nMeO
eZnC+Qzlo5vMdUyOObaXhcnnI0PYU0fV3sDSLrvIBiU3kIA+2MnFDWT5nNktpV5fRS/aB8bEdord
TPZ4WXugsFDDm61jLAKalxEeJ5LyAxa9L5zQUEx369gHsDNpi9R9IOYioMqpMD+rvmLsIuMei349
kBqQYfBvQSq4SphdmLok6JncOxUyc2+032aPHuvm7EUtUznoGUcK1exWuWq6bRfih7D3fy8xI9Jy
QVKejM58hEbU7BdgK3stEoR7JqA6zInfHNyCjMd07HepR5VqzzwU3SB+e1lTng1P8hExerAzKUPL
jl1zx7n9ARyTOSeAAbGSmO7Ks6f8gOqwJg1Vk22bdQPU0Di5rXEOPFROIS+QfNz97BEq7tSEIhR9
UWFP4Hdrs2kAv5Si2688RrBkqAIZX+rwe5Okv5ie9vjayc3E+8KAm87EULYwH4X65s34HlFviY2d
h/2VIwmLiUdm9KxmuuNUVHpIwr2Do52fg5A+UJzk+EVS7Z2Fqt1Tmv6+YzVb5ZBEXwSSpz7lvlQq
Fbvah78exKT6JIn3RvMD051DfebypsDJYG6yUDOFx6B30aXrfYUOpo8u+OojMlyHDJcaEvhIqFOG
hPo4hbCro8XigDBa7lf84M4OlwWcZiPeGc9jBwpDdV1mxescud1ZrzHrcommu6GNp6Odm1+jP4a3
cwO4CabIukPWYEyYRuOzw12ecMADnEXNWEIOBH5C6dTPfrMSITlPJSq4EO+hXsxMau6UOu53XOH4
4PKI2XBKLsRmmfK3dsLz4uXlD6XlxN4kb3k+POS+DmFRlj3sncFFmCvxwkPck7uOwGDoVrVCMchg
EmstA+GAg1zbkFnj1ilO8CFHjKhhbFiYqnk4OE9PA6Grq4SNFBWGHp4efkU1Arm8Gb1db7Melopy
N8k590dmRF5IcD2BOl52WeUkh4AoMUUaiVWL/oyIFZ1P5m5Tg+RvzN075k/lkxUs2EGG5jkPu2iv
KrwOoDW8TUgi4AEJWMM14JOGxGLsfatX5yYTLyqJ5Q73itm3PraJpQHbX5QorUA4Gxze5GjgqyeU
prMIwir7Q2BLc0QD4xwc2zCG9mtnOtIZC0E1VGvMBafls7FzCIGRVR2lQLk8DpGz1w67nCjWijVR
xE2WlCxy6ZlyGtu9TVE+baLa4SOsOZmuE1tnvx5/y95dabUoILsCI3IvFqL/gtLb5VrljzUE1o3f
9tUxMXN7tgxA6Vo05jDqzsagBDBYQ13Yl6EebvgK1b6Fu3ujUCldT9E0/Mwy8V03Anj/NGR76GQz
qeoleFo1UjgkvjoCF+PoDjMHh7Hm9J6CimcZl9dhTxQtYrv6zhbidy04RIkWkCzSWrLcTIfERK0t
CD4AUVRQwyq6qXttagTbDe171w/7+7Qj2dKo8dXnf2xvNFMKwA53nGdm4NwBiviZbJK8gy1+hspT
HyrLkMva9Mhzh44J6DAgXwDGvUU0Q56gU/ovYWw7P4dFzquYH1Vqj1Knb6V/ajIezCxpfDZqv7Wu
oxhuejPhGWnZkDeq0V8DkZE81mZMT1HanGLwXmvMOcIDI3kOAvAvdtaKhwbV7MFZepsSM0qPxsuY
swubZMQIeL0eAvQSvuTbtGp9IiGfVC2O9TYNvodhOBzzbpT3LcrIfZiSBDo5rN0JJdtd5qb6WEeT
OMZifUVxxjv4KTFJNQcJTr2e2lD0vGhE6ScH1gQ2di5Tghl4iJWoz1iUvRvwWZiBpGnPy4R5M0g1
tLlhio+45kkyaNKcBFqkaFlG+kBPYudmkPp1QuG6xd9HoiE2CrhzoGBZnGyPQykOzUwzAsgLIYJR
m3yx/K7aeazYjQAtv0Tp2ljm/GiYXBL6ltD4MMeE9LC4DdNt3/MeQYi1Mf2IzV5CRsl10W5x5dEV
aABckkJRVVelazsHsLYvedLSbchIPaCbg0TMLIDwcmRqGCHpazuMdT0bVLqDCOziJ7I8RhZIt8av
m2snGHoIW6o61jA2NpAYakgiuCQGH+pq6+XiPgHTfzIxL/bFqn4tcV6e2XHB+lU08ZZynC+Zyunz
DgRHAKQsjvyi0UnH6+HR7VGULK71gtIbN/EKxkgk2RzG9PUl7S3nqU0qMq0svFcqIKPBlP0rDXWU
F8ViYds2HBfKhtCzxcncQ0CTDGVpToiTQgo7GB/wGYY7msXdMyVwtps5X+1n9KJEAysfJm8oHjED
bXqhoD5ajdnklFAboZp5WwZEYHGsHGj2cZ6HFxl8KxdnjRi0njw02/vej+wtdjom3tFIALPtkxwV
9LSrlvZNFTQTtNWDFbJbsamyBSoou9s27APe144//zK9lj8c7YxfprBnzj2SGYeVBoubaq1vEYeH
a6ejZZmCPwCrwaYqJ1sdOnp2j1l+b1dXeaas16CcwPooyFpdmnNrRePd0t9M6Gvx2yppYV/Fq3Gw
dJABUByBAA7afSjdRm3DlBCrKbXVsSfYinyoSiNBa8G62cU6j4DpL4MULJl02q3ufRaHh73B1D55
etAUIfh73Uuaz4DGCtF9GdsKl8TYBwCQiny8qdGK75w8l6R61s4zkxm9SX0KwU1VtzETB7yNlSzT
PTx3cg5q6MlFcT9Z/TdE2QwGDAHmeVJrfmDTXfshjRQUcB3mD4IXQPm1dw6e2Su/dMwxWNLnbCHu
FCcfgqmiIlKJBnVN4z7N/J3f4v6pHEoeBbL2q1KV81tFdjCwUMh9m6C0MpLwGyAUtQ20MPw5i8U7
tpkRNKoKykO763cuNE5EuYRwOGx8x8whsMhwzt/SfgUAZM1Iz7tYXVzSWeiRw16kAYLOOzKKCIje
LJy/PBgkJEpX8fcxr63b0aXcGiZkSHbUkQBUudG95Ph4KOLS+eJGYgw3nU8DjaZCTPSrJpVITXDI
Us/cQgwnYrXul289S/dusBtiIiwnCK6lab61uiIjRnTNk0uBVnTTW9QIjxkGbx3ppsVPPFzOWUSJ
ufOovBDH5ZqwscXauX0qfgRhCaEhHL/jLDG3zOTsH+G0ZM+Zh3mJd5cOL14cQPKhXn7ExC+PlrGf
1JqE00oOCY0fHEQIRi2ak2eWlW92wozlkz02zUYlTXHsx2VBltJgxitaYIi7rPORH4Wzqn+ZgrbQ
AJbzCYIRfnmic3eTYMd3MA1zq4E4pwEN620LHQizAvJwilA6UFs5sMzmnmnZ2Pkwy6zkvc5TFoxM
BbrE4ZGJZHIqMowWQUPloZ0Ke0pNp82TA1IXN/N2yUIvCQbtOrEqxa5dPAi1vfNum7S44jTKrKhF
dNzZ6BRFC0Eq6elIRonCC9iaV5fR8j5xy+Q4SgGStCHM/npmlAFdFw1+zyK7zwzNCHy6BizORM0S
W5SGJSxVNwbNjQ2EFCt0vq++R3YOZY6e7tKOhM0Ghe9FSJ82SUEATWnRA+/psXZb0kKYUsyh/Xsp
jdgWdp1cQBKGOz2LkEN10n71FBHKwGsWNFbAgkmKGb4Pgdw7frovflhiImAAJS0+sBIWqZmmnrjF
CLkMZ/PXQRTqTM/a3Bd2wKoOjAwvbGgFmv8u+RameXMhrGG4Mrxnty1Um12GV+2mnlF6hqH1ykAA
MKomnNDxFly4DNP2HOs6ul4WBze3ruYtrCt51WhyYxp+3m2DvJ4TRe4fy6rLtmPszBMSLTN/HUWQ
ca5paf0CXWnOoQNSYQgGgSaWyq8e5bBbAC39smay7UlAWd/6nOKc9T9VWlvHMK355pKhXJM3PyLW
zYmQpfdJ5suF8ePLFC7PQVa/Z5L3k2/rZ7xDWJbGJJDA42LLpuYkgArnaPilridEqiz+4mgRSbA1
0wDcD0iHem4tod7xnWF3GGInuI7yRFKZ0B3DXFBST+TxdQq0beutcQv/yVxoBTOouVhKhmqtf2GM
NRuwtIHTHO0GBAyflaiUKZPF0cHhvrV8iOwyh+HRL5Hh9NUztaD9EMths+QTkDd+xKMXxcxpM5ld
z5i0/oO4PlSiagkV9YqdZDB5S+9kIRvW05i8A0afuzysia3zQ+tb7Vn+lhb3Cgel4nDiujukzK0P
WlQML/8T9hINyT6wSCanU11dCgewKwP9BaBf0HJ28om6M4i/6d+wcBnDQINO9KlpZ45MqsxhhZmY
rVrpwxR6Bg809bqKnBD3ovIP5UC+c11qRJSaTWYssB+DYGIgOIMYKLWMdoEB5GajO95qAqG2fo62
bES3vdNGLgdmMj/STLvHGOD5flQJTT7ZZgnxjs3vSnYLRvdYgXfKHALKu7UqlBXCXH6Jn6rt7Hda
6mDyNEXDFw1YYj+O8bTN62I4JPlgOJ8gxMPd190MEXAiezbODrtgdfCBiF35Expq5REJDQmXuXaf
vnOid3ZmyfJ9vlaA0LTR0HmGxM41/afhP3L0SXVsmHjZw/wzEMimN+UyUdvwHklJxJJdtaWv9mqE
A16ls8m41vEXXq/qOZph6tLwzb9x68UbuLOBzkyLViKXKX2RLGeUSm+LF8hbAc3wXjLh2pd447c5
3g5AVaH7Avd3egZuCwhPT0VBtwjDXq/7Bo+07jftQOPaz70XlzzpjV9xWA+9ONm1VDZXSwVAsEhJ
JrKximPQDFuIusPqu8saAn1t5kg/rbnGA5rVlu+As8gr8GnTDxPx9EMdxOge9p7GC2pySSL7lN/O
sRDAfgWtSuGRqh2Y4WQB+efioz6VMfGXKhRq61W+8zIXwkWCCTISJbhv7sa2cXfSm5MrL5b2Dwuc
+7B1+4jEtYp4YxbdigyDYedzVHryOaltk7gMrubRRecQiPpb2LGUM3eed7OHl5JGV7TjvNKzLZjs
gunFYcbpTaeFyTB0HKJBBvQ/e8sQbsOnmY6zNQYHD9rWt65CjGhDULlkM0a5IhDqCdoAB4sM+pkX
Mw5NDRmPE9mnvYdwOW9s0tnDUUMr6asDntoy249pcsEQz2+ROdRlPvPymmqyc4ed38zFkzUX2TsT
yeA1IV+NKmPSv5smJci9Gc2xnET+JQPLeRJ2m75OObpTu+PoRE8P+39UDnCrEvmuozp+YLjJ9FZb
rYKKXgsHwau270YnQv1ra0DDcknnB7rvTIWR98M1ilISMmhEsCg7frXRLylE5+DouvBxw1ECRqHN
Mu5xJCEkp/uJl9VnTjiq+eDK4haEgr6brIbIw06+lz4UzRBY1a2R1XAllzI7LzSMmXzVq+THct/s
kUTeaUXmMul6ncmZJLzRLGhsS/tXwskCcTM8KNyM/sEv8VfYoMVw/unUJdq6dACpWBP9v8Giz1TH
UfYlYeE85oXJ3mkCjuPBBWB3zxwzgr82ERvlO8uGI2W8A3SLQD0UzrwBYZEAMHAmmv5A4IuCfrwg
GvDE3e4fqlYD2g5G5z5FVpBSsd/h288eXI6GwM2mQh+jkceUYJNqrbPtvWPL9lznRbcX3QlK9FWc
YiTLzcxDkpTNvPOk3e8XUh/ov/qipc8aiOWhiBhGlS3EKjlG9bvy6c5PM/4poq+8VbGDPzIm/RME
AWNGipkDYwdmhH5s78Xoh5dBDGo3zsFPJV309Wqc2y0RrW9hEzb0H+NkW43RrzTmMVe1dO6YhDjf
Sw526OGBrG36iV4NUxVUCoWbEgwMbnF+bhqI545Q9Dc8O42OZSKZBHTCus1THLWUk5jsht5d/dHt
U1273IsIlPTR7YbitxYqeokw0T9kWeo9hzlh0LAMrU1uNYw4Cv/RyAxYH8Vt/4m28YMgkArCtZEB
OowNJZXSKjz9pyDQXd/hJI6SV2tdfXPm678L5lY13D/Ucv/11z/IDXXrpIlny+Qr09lHiBTbEhF2
lNj7OnyYcc/9/Wofv4sUMHocD/0sOSuQK4M/v4tl5BAukV0+lvbZ2jMn/1//vOfYtpI+wiBPqmC9
/D+0s+RiKCtlcPKoQeekD6hP/sffgr/rBEJCIQ48Lwg/KmbTMiudIBLuI4obQs+2Bg3h37/CB4Up
0sw/rvBRMBv0Yz1jx3Uf2ZASXtgm+u6xx/2PF3FQX0qb2B0X3qUTflDlJpSA0p+G7sHnO3h6rxEC
Cr3/+0U+aHI5nrNoheDnZtICRfnDbz0EAYVDYJoH2mtbYl5bbaNqeDbV8MmF/mtROYG9aqbRy0K3
Vf6HByQbbRFo5hKPcwnLnFbUJ5rSz/7+x0dkzGjbg3cicOU8UxwzX/37nfqvC0hlS6GAz7J0bU99
uFPoQrMIOGb2RUTkK+WC6Vr/+vdL/LmsEHgzW/Vch+AAtjgk3x9EsbYV5cEyIfVsyUg1DGcPQ/7J
z/Dn771eghXl+IHyHc8XjvwgLEbyHgmQWOHtEm6m9w4zUb8fP9P3fnaRD0/4UhY1ZEAuosiKb3cM
fmS6dbPd3+/WZ1dZ7+Y/9hHOA0WWlya8dTD8GtLttw6SmvETMfmfP/t/RPfoxZH4U4rxrNgf161E
wad0kn6p03Q8xJNpb7MZQvv/9l3w9TvK86XybLbe8OMvD3Cvx7DeYsJbaWfjMudHzKzVwWawdrGA
iXyymNfF+v8vlEAgj0esyP7IU6eE5324d6lpRZz6g7gvw7QsD+Gcx2RvNdUNsPr460jK3avOzZMA
E/KZC0B8XOXrtX0V8AbghYml4cMqj2pkbsqTAl7BKbcYxNicJc3PCGD3cl8CtV2yrwaJVh6Dfsgx
zVF5deopg27495v+QWW/3gVsFb4TIkSXLrfjg7WCiC0HxF1SPqj0XCffCKVezEvYc6i+d/qXmA4g
+LNP7vxnF/347mDqniXGqcqH0OlIOFAY10KP2Wz+DsORMV7DUYzhz8Wq+6uyGR8++c7rev3zl1+/
M7r7gA3fAdrw51Mzy3RgmBiXRNoQWD21L+OCZoZWtU7TdKd1BCpdIwolNveCJeTJ4uT0yUdYb+vH
j0BhwV5HDRB66sNtT/NOioFT2gPtu9vJGm50AS2a+czvoF5evGbcVr31o3ebm5rUZhffy4YGAx1l
lLCWd+pgmQYjQYBlQMZyd8Vw/ZOF8a8fUFD6OJIHHzvRn/eIZ9EqDcKcB6dyH7yFNGiIzJsB+3lT
IQz06nnXecNbiR/j77fmvx9LhslIi3jvO8LjffznhclnEeBbihI3b3roZyrfim0a60fpfu1qUIRe
+NlydP7tx/jHJddd9h+76My5Jeka1kOkCBm3Ti1DKvNjjh/cJCQ1+yXC9VyQToL3seQM8/fvG372
hT/c6RUJgWK0LB+snB4BgvOrwm9dDi4IE73yVXvI4KEKkleaIECiIfdG0+JXob0vEP6h5NiHFmxO
gybSbdyzsml+TKJBYtS+maSDuZPY965Fcq4Yqz1kR5yIS3lPpUDqPHCaIEzgkTjBYdbj77pEd+hW
8XYVZLDx7USF0M4C4lvh6WD0dZtMaq+W5QX52FWQx+i4DBlZzAFLQL7zUO0kmUWbOMm3xplOY9Qw
55R4FqP4yavs+yhvKNz5Z8j4aP7PO9FUl6AVe7Dl34QX7cKapupUBWBtSy/fNxquOVYMUigbfxu5
pUADl+3a2jl2nvNLt+on0kkU5GbYd6XcdnN9BfBibf6iXYjjpzbt8R33zjfRx1d+8Cuni1UAXPDU
OhMf9bFZeNIN88ttbATjCn091+ppssx1leEgnx211f6wb/r48e8/vPj48l633jBk3wXQTsbrx0eM
LYCYwckrHmwvuKc9kuLdnhqmANZlAmOaAEiBQLHD+3aU2XIFbItsSbLV6LtxkPxZjTCnivR/3xyZ
GDsi8Najg/9fLwSQiKpJVd085O27y0uA30nRq7XE1zY7hPQKrfnnoJ/g7H/2GP73g0DfH5+XS53h
rf/vz8eQ+IxMe3PePNjaqq4W5igHaTkA/Qa1MOOd7N9d4EyvS7gKp/yuuSNb+pXWYULmqW3v4Sl7
l5Go1buunTWc4Xi4EOqrUObl4/vffzvnv7dHPqvi4OZx3lUMkv78rAGaJoabbv3QhedUv6f1t2DB
ixUSlhHeK3qw2XgT2z8Y+wKDuqWYfiV7YEN6LenAd5FBtkawhwx+AuHa6ur3yrYnooYHFytCgc0N
p1Ysrycbh249ff37h1930D/fPfjbhBO4669MDfxhh02zuMGqNDcPixquojm/z1NivQ1tik+2tn95
z5PcICi4RYiRjwPpn3fJpLUg54STFdFwDuPbNnmnIV2cBst/n6qpvEtDNd1ghJuv0HSg00khXv79
y/7LogrYvUKWkx9S7X/4CJ6fEtEy9g3suOfZuI+g5Gkwg7rwT2Hxpuzi9Pfr/cvCCKiRJfWryzEp
+PBit+y4tt2cmxtXofemzFLQRV6KfewPycmtJ+criZskJEwCydBAw+7vl//XrytxLULAFo6z+oL/
+Sqz7FH3bls1DzSrCTTS7KO4tR/ToSxpA9hnFVe7MfSOf7/qxwMCvh2CslcT4/o4UNH+edXeTiJ0
EetNTootuKKd5U+flAX/vpb+/xryQyugK1QTIMBh1UZI05xjSJOQxMdt4z6jAUCBOu10uJ/a+P7v
3+1fnhYOi5ITiZKYkD8Wi2VtpbVJwoZCKHzQgWCIor+ig/3EcvovRwKXcw+dQvzR+HY/Hn/aFFmC
U/ndQy/cuz6qvlo1bBYk/HHSf0Eot7P9/yPtzHbkVNpt+0RIEAQQ3GafWW26bFdzg+wqm74Lep7+
DJb23r+dLrn0n3WzpCXbRQFBNN8355j+5ykYjs1c78phZtusSV9VSM3y6hMJNx+MpGW2/X2W+P33
WUbaL5uibKjyiTavZh9251BqGxk56BRWRqN3Q/r57w/5z6VwuZjn8Z0iHWdC/f1iI4XFGZQTms44
PgKH2g5dewQyf0Cn8sEy886lLMyyDrZCjjvm5ek/npj/Jnoz5y5OHlyH6iEEP38XJuJnGJCi/vcb
+3P0OFyNZR6usS3l5dGZV232YdM25woRqyBrl5jtlRurD2baPz97x7IsZ7HHmziW5cUsF/kIbdsI
fFsFLKvJu28eVhzHVkwDIOphDiPy+mBi/fObXy6pXGv56jmzX3zzxqS9bLQWYtw8iCPKXtJaa2N4
/Pvze/cqvuS0TL1U/XFU672imauEt2XMxX3Ry4cCIfbfL/HOzOJQeRA2WnabsvXlYRw1hkRIOTdn
lf/UBBFZwasvfo6Kcx+YVAQJsjiD8/xgoXjvzn696sX3ZSNvCxX+vXPVVIfaIqCCgOyPjjbvDD8K
55C2WIx4iJcLcFEhQtR254DR7muMzLZ7g9uDcLI4mz9gNPz5XbFlMx1OigxD9483ZSQ9Oi03ic+d
45EC3KJgiGzcx9MQlRtSU+cP1pyL+YmejiRvzWYDbQrx55SRhpZrdWU/nXtLETNT5NV+RlK0JV2q
2vrwSndELNn/VROCog0NcyqHvmPjsVkQC7/PU0EmMnSCnXdWQdPtAsvnmBNN6VXvDN5u5PmeUpJL
Pxgp1vJTf5mKl6tSn1FwPrDZmvblEmTX1Eqy0TTOAvnC0dRWumtb7FRdaWHSbULrzvDi4ZFjJP5j
9sgnFTZoLHWfpk8zKTkbYowI9/E7ENhxhdssR6xzP4dxBXwVtLSV2R+8nIvBsGBJGG0+G2RKrMwP
F/NRZWaiI4HTOM/RN0DI5KqPmriVD/YEH11lOdf/skTJ2iFmGjL3efDVg1lV5YMLOXU9hJFxbZql
/d/NeFQLuR3U+Uza4FOkvKgbpyYxnyi36nMHAGpcgYv8+0R0MSP88fOXP//lduomw0dl+vW5fmnx
DkT/8te/WGOrcS693ODXl7BHgXIGm7//+tZy/78N04vns7yuX35/4RieiT8AKvN8D1PVOnOWpiOU
UyOw4brvkRg36NcfZ+PT36/80YNbpopfLgwUcSyrTtZn1gZr3JDF8e9+/sVUDU16oPXo8GKY2JAa
Rv/yxV/MKtM8zYY582aK+VZKoij/3c93LrbOnt+1ZCLw89liot8lueyDz/1imfmfket5rNJUM9Tl
XqAJoe13rlGflXqoy/0o91bz+vd38Md0/8/g+r9L/LOI//KOzbTvMw+U4RkzJ5FSiCc6RY7UoyEq
5LL5B0/sgxuyLuYvhfmpnWY+RQrDPhLu5oh1/+839NElxO+DFnG6b0/L145nv5BrYV138weXeP+7
+M8zu5iwrESH0C24BCZ1ZMK+8cFT+ujnL3/+yzsJrNApUlRL5yE96HzbPfy7J3QxYVkGdikUoPrM
GTqGjN1jw/iXd3AxZZHUl7lxpuozOlpScfwPXsC7g1ZJPCaCzSUOgN8fEOKzxCcSnDsQzQ5bTERM
Vl8+NcF0JvH+70/r3Zfxy7UuJkHVABwQIP/PvndnuIT9hR9sQ96/AK0Ah36Z6/8z/f/ytlEXkVfS
JPps5mSz9+xXo/KD1/HuNwEn438vcTGgwjkVc17wxvOZwOPZeUh7b2PG9fnvj+rd1+JLpTyLSo3r
XHzdaKB6OaEZOqu9ipDRrO9hps7OB4WD5eX+sRwuzBcOFqg9LsuZTg/9vHAZW5Jgw+DK/jnDNXr6
+528904QL7D99WG+Of7FS89F3UI06PXZ8G5wYWEr+OCNfHSBi6UPyXcL5I0L+FBo6xesxx9c4L2n
xLFYmhTNoA9cHr5yR4c8wbk659+agUTkPdbwqvxg2/7euJIW3T6Bmoea3MVjCrI2wJNM7cjtro3s
adS3rfXBXnR5EJdvWwqobhLlEH2ri8lK+ZkK+5ziNX7oz8KvCQFUt46z0KrCUwaNmpoVpfT//vX/
etGL+SWqur4ODWr1jve6Ev73v//0d1/NL7d08dSmMLeHHFzTmTRDNzwCLUC41nZ3/x9XkewbJGIr
eo0Xi1QRqoStaVificyM71T0Kjm0iA+WkveGMf10apTKMZej1O8TMYfJFluFxQBIT9XOdj94+e+O
r19+vPj9x88K8AA2Vl5+SDSoOLNaEfv79+f07gBzEXMxijnKXx4955wOn5AjhWXlrMZZ75UVrED/
rJx0b/prD6vG3y/4/jP7vwte7hqbSrvZlHJBYiA3fnVbfKheuay8/LNv5BTv2Ryll0ny4qPxWjxj
LdrLs/YOOPTx/jtqRxwv/lnsLfl3q938/Z7efVG/XPDig4mjMndx35dnUkX75A6OSV4e/n6Jd78a
36Mg5rDA2JdHX8fRNOMLLmHgxBsFNsq32oES/F9Wrf7n2f3nOhdjjg/fmQnXKs9BAaW62Yd6X4v9
ZCcbe/w2fE7BSM0fjIj31k0KPCboSt4V4oXfhzmFkWECGccQFJ/T4C0PtqlHhtJm/GjpfG/o/XKh
y1q/5wLJDBUXUj8hfdnyg1LVe6PAMSlOwFUFI/dPR/6XnYzp5Dk+YqZNZe+Ue4ANFNofjIL37+A/
l7h8VFE6tpaVV+fSuPfn73n++b8fZf+5Bdqbv78KCblA9S59nhAjn8gRGMcYrCQRern84K2/+7Qs
mmgLidOjBvX7pWgzRD0d+vKM+KJOXjkA58DI/z9u5z/XuFRG9k0K4wn/wHnhjctHKC613Aa4U/5+
GXSEy0x/uU6zgf3fu7nsz3nm6E5Bbpdn08pL3BO+us2SvNuMNUpcIn1gU1Buu02haZBTiowcXh5O
MG+ke1tDZa6A9yHD4V/A4VRHDSUF3l+ziPwzI4sP0ib0TFaSDAf4ExC/woJBTFr8oRy8Z8gxaAGr
+UdqGB55MKG7Saa6djZd5EGWjG2nBVck/ENB+O79oMN0G2FY3OmBaA5qqIvZhkRRa7Q8Ih04DmlM
pfiUv2S6W0/wQTf49as93oNX1eoI17lVgnCOX0qcWwN+oW0y1i3stwaAXgNpK54H94fv5dynSOGV
YM3b5ymETId+7qa0u+icJ+apmHMOwS1e6Qk7DzZ+b9hj2MFXSl2eYCgAJAAUvHUThhImzgBbKEvK
yD0ANSE9zNAS4fo0AnOJySqKBXghkSLk8a26gNAN24UCtg9jCvZVKsbg4DpJdS/K7NUmcGmLw8d7
9uau2xNtUu7xuHd3GMwQ+wuyZmVgYbg122HTqFxsXUhOp1xXPXk/brI13Nb51Nh9c2VWuMCLjm4I
/K3qSNQ0n05cy4NlBeWz14bN3hm6eusJDoJ+iTNGRbZ3KvCYbuYsM7YaW/sGsbi3CXT/0sjQXRdO
Z/0kDzM8Cu0MX6baFaj5prGDzRea60lqWgjzYhvRVYCBTtkp2UhdvJnr0FqNchoIrzKIIg5rcGm+
X7RfytaVmzQnPhFZSjxeZ0MkrkWY/6wtKkNoRtSx7wgQxVDh7vScwGctIGPgTxMrPTEdINsaX+Ke
dHUyisjxUYG7nYrYPlQSRzG5bsU2z4Da1nUK1WPQ7cHxJ7I44UOirhosQHz1dwaLt8OiZj+Hs4vn
TTQYQLrQO9Ym3s+wnbJtoqc3AYqctKK+mD7XRLlvdISAqIqi/jYIqmDvJEGyVv7sHMZuesMqYuDF
J26Pk1FNtpuVZ5soA9xYCdLVPctKtqop2mPjttV2qII7K77u01MMyKuvcIx1ubfCV0/mgBOHZC8O
8oCUElQgfBycNJmNFXOQ6dpOu596MF7qyaEJrj0yAzwtbhuZo4BqqojZcvKeIFRNLtnNOYSBmMC6
dNTzvsm0tzLtxsKBH0J6iSPjvhhKdSWqst21TkIuiMCn1HXxeDWAzdq5FQjONqrDm8aTPwzfxNai
ON5bNQbNPsOOK1PvZbQSpHqmV6w5Ew67zAABFLTkAVpxPtJEsOMbnUb9sSFN9FMQzvGxqcpqVY51
eedPmPL9GfYuBmhwr0UefzMExA4pATilOJ95oTFUeo4mt3EbVasYCx1nW+fVhcuLZxezX1qr75BZ
3V2NW3CtUoFPLQ/ouJaVvoJgcQ5HM7wh6609FoFCe4apHFFIdK/MftxEpSq+hrnrrWz+d2fLztmM
cDB3fTJ7OEfLGamWgXc3CTBMGoPARdcla0Ew9qbuSFiPfeAOsViMz8Ror/JsQWPm6HRSawqvXf4X
TMScroTVltto1tVraGDqhykIvFV6xLb7XT0RgOP9iFzKG0tTdY+VmyjGNiSdo1XQJZJ0xObjArFV
KmTMhOUmIugdImPbXEEtWdj9n/3qMxEqRUVeQ1h3DyG6oV27mPm7ai5PBALpfV9AlHFJ31wRS4XQ
Ma2DFX8DWtdiUTej6jnpYpvA1BA2DWmK65g0y5Vhw+sDg9PCqbTYk0URCACfSBVd1v4WRpi9mYEY
7nIjrZGeFfJ7HozmusY0uY5r70VjK1/LOH0biuZHhZkPqWXy1jvGo111UF5H+7UI8gCyJTfcazaV
vKdXx0HN4okl56HrAEMT87IhIjDe5G0VPdBvJz/FA1RVtMZnvYTNGLXLd25F+LZzcwZwChwwxEqO
B4zs8kkVNmHYFcyTmm1FL2WIBBWYWtFP4EAhpDRf+It8kVkMH1PGuoTgYmZf4KTiFXTq7Gvf1K/G
NAMcIsI28ouHjjisqyE169M0l6R60DmqV9ICYNfFzADegnLBj2q8ylD5m7zA04z3mMxD4ixPhKNh
Y0QQsbEi3z0VofdDKkT7M3yA68bzYRwODamjCCHRBzYj9Ap64KHu7XXsVsleDFJu+4Tqocl3swPG
4n5KOov1y5bNDZzF9raqZHLSORPy0va7pp+YbtIxwjhTOj+ZlKpN74Ye0x/B1b3b1iQ/qoS4JX/a
54YadxEVrbVTDR3yGtyhmEVxekt7cd0k80n03bCZm0Y8xKlhvbh2EOr1Asbdxwbu0MH0k68yaFj5
RekUr0YFNmkFTLBnH6F5puYQnpNxYYCLHqcu6cpbv1TfiL5rV3VlQRnyZ3mLo5Z0DPxX7kpgqYZD
LNNrellPXuM8O133dcKXstJ2Fn+CnpuCzGKj6PRsK1x38ldQvPRV1hnhvRMDMyH8FwhjYyMNHVMs
bwOpgysKc8S19bEl7UOQJbyDKXT0qajIMUJtBp/ACcM7Yn4XGaZP5DT5mPT9QmfXZjgOyTTDEJcx
F9CMDlYZgtu153UwlqIiIyK2mAmokuNOaDs5Nthxb/tUIsAOJfjrQP7Ia0TAJO4lJ7Nt2+1gZeop
gGMHyZNDXOYgFPVyIDcKlMuGxADx1ABsxOuH5wCr3UxA5KQAKnQywTYXWv2nfITHEbZmcWNJsGyD
kf2swK+uooS2VWO65AO1Rnw3l5B9cqdPD4hG57uq7PhYGrsJr6U7wOHC+n01LboyyHbhhgUweGja
jIBGh0DO1szHbQb6AhNiV33Fq5UdqrBXa35Va2dgiNhPgaUAXzY5/6QmBURIo1kHNG55gj2h5sUy
qqfaf1XaK1dKG9YGNqR/D8NbbaU5YDrksLEKM/ZXAOMj/O7VV7Le2m8u/mMcmulEeHgw585qIprt
JVcsdiWFkgeRdjBT5GCerboOPgddCOWoq8d9WpBpHfrFtHVDdMh+MTN5B4rQRscgz3hup/AzyXDp
JxmxUk4tm61Ujf2GOwu2tOGrz3JxbKf4rbatwdwEDQ4N9WgnOzfp1T5WZrJJarJVBx9NYEJom1s0
IO4Ctp7RoIZy5c31DzuEGjDBMzgz4hkjlvvDlAiG64KdcKPRRJus0uEq69PyO2hohyA4jt2YiOQC
DlCraJz0Z7PtDYgUxJHCg8tKEp9iq/1c+9M3tzEbdkrdG7TB8GYabX3Ta2FuUtN6G53lZY5oktxK
YKQdlFq34HSAB03RYSTYFsMCK3JmJA3e76K9Bf8aEwvOXKvaeN5V2kFVSTDxTk7WSFbXP4FSfKSg
2L8MtZVuUAL+VCLx1sCQYvICpzsIFxuB8SnfvVZm9Bn3M277EX2DxxZtP9SNux4A4KzMcej2WejH
hzGZUvSvrrWDCjluJbFqV1McZFtPMn7dJgSJpdgvX00OeVlxkrWnOM7qT06dJ4d6dO01JLzhBo5+
+40HP+1Fn2JyHaaJXqf3j9KgbngEY3ZVw5oDfpAGnyFRgMjAuLwvGEawXFV01OxUSGq3I32VtCNH
C2w1BKpWhboxtAp3zszuyq7c9h48Xwm+pg/Cl6qdySNN9TScK4g5mk1tXz97mSY42HkpS7bHp6rt
wAOzY/BolFX2o5r0K71mXx9VIPjoQSOaxo1j6vIFB/4yOukVrvLGtoFiOP22dtsecAES6jW1tXRv
5Wa3wn6Awhzten7T5Ily7xrTKW8wMNKpdvkGc4ghR6fFY557fnSfFtLd+qoqiQuP3RXp889Z02Lb
1XV5VBXa9bS2OASpPEK42wHDUOlQguaI2J4HpMfqddba6XHIco6Q1RScraonn22Cqf5ALCm/kJYP
/aBapPOIiFkY1L0bewuyn/JEreu8WZNp4LXPliPQH6AcVaeKXePR7o14V8O3OSYZ9gWD7fgms5tq
E/fDG0wkZz1FzbzyGwTboYSJjHAD/haTwMp0U/KRqso+JpX36Lse34/S3PKg8eAz9a2KKHjOgrZY
y1QKGNYiwaa0TJp4zleVm0QcuShHzuMU3dQA5UlCCKLis+nk/HVB4ubaWv7DLlqqDfhLfmcrYwcE
QYlZ1kmmG5BUDpCYxJlvlFXdp3X23MExPwwuzu0VGbEs6JmvAbJAA/NGE2wqOJOtZct8R9wMKwoo
cOzTjFpM99FXNg+IciAnv7lROL56ZtDfT7gfDvyAEXpXG93CjcVNGs6OBZHeI8vVzKzyqc1R5olC
2YDYRu8g5ojMrQAMIRuV/ijizrtLl9TpuVg4sL2rU5iDdb7RzQQQTAX+HZogoI5O8xx63g8jQ8wl
OMecxqEwHn2hjL2ejPKbPwVQY1AHb1CYEN3Utlwnj9objxhKtOQ2NnMmjbVj1MYByAa6IkTUK5PA
jE3N1uHaHUCamDaRnIpKIzO+4dIZtR0OZNVk7OUwGKQVwJq8N5tRrWijia0V1KTOhsm8ylMQrKph
cWltb15TLhKbxLR/EIZqUNwg3sAqQrkq2PcRXkwKohsFFnsyDfKaJM+NOUk4qaY97qA8PMIh3VJs
eTPmfHxoBUWSOm77g3bQpkKXDa9140AnzB0FkDTu7gjN7PYYcrsXMh3UlTsmxi0cS3DSg9PschJJ
niJmoSugJukmGVNY1owvcc/OGLRPGcHl9MvuQejhRz8QXBK1vb9CcDxfi+ihy3aBgoLDOYo3IlLr
mRUy25UMOYrydX0b2nZ3q9vK20a4GTciFM7KaivOj7jrUyJDo5T7U/6TLF14Fnqai+/OHL5OsRiQ
/BblsXUMckvMnLzkI4pR8GlObVWg96LW/RmlzghDcLQ3wZiQMG+i3q+qACOKZbbONp+a8rZpxZtr
2+SNstUBU+dB/WbOO6RBzxwwV0B50tF9KVyvPdhZGZ1nT1qUqjVAitJGu10kSJ4hGXz1zenRiwnG
7eMJDmlTsS00MmPvdTJYpzmV56Fgl4utDUhbWpZrTZ7KzoUnsfJ028BVmYlP9/orM8R+E6iQxFFy
tiExEmoS52Z0ILs6PKi60J8iobwHbsUmX5ExGatrooKHF0CJxmaUEB1MNl0rxHHAhtqePL80l4/E
lMfbqc3slzYS4tZPUqLaamKiaIRmzaZlJr3qJRamrCWINDWDRwG8FXWNQQqtUHD0JCTIItPi0Ph9
uAFV8n3Wab+FwwX4QdlMn7M/7BLfC7aDrr6PvdZf7CaBqxVO4Q7lIwxJyYudpkl+Krzoy5wM44bC
EcQ4W5UALDBiU8zkI3K7H4PwsnVlpdUh6rRk1uGdmTBuj+XkNJ+cnqRs7ZTeVQiX8NaT2bzLU5Vu
5yb5SR244jaspWhgPPulXd6l3sjOtiWrl+M2lY8w4Jt0XllRfvgOKVkdSrM1XWh2YkCgDqErgq27
OK/COCbLMgzK29odyjsvNuqjVwBwKWAN8fu5EQE/JIGGpv8NNX69M7pi5EzpNN9ITz1jYF32Xc2w
E7LMb9k29o9jAcbP1gHp81CvVgw9dgt92rWs5hwi5spNn2d4FbuCCPCNmJx8y+mHVBVzgn5RtRnp
3iUxEKEnfhJHfevVJG1WtQNdU6qfVWXWMOEzEm0NHOcmtElYUv/8F+BPu8eaVWxkO+A3C0Nbf6rz
bqQckBE+X2kJlxsT8071YUeGWNDsqrwJVnaSf0dtFLF/0G/RCMEKOopln9yCD4Gs6teFCAJvv6Lm
B/We7TiBNT/SwCnXZeNYdznd/S3Afwp8src3Xes/pFAor70ZejlFCH0SHdxmKmXdvZelCrQNTBwv
qIg2NCLja0YKxbm3reisG7u48VPlPZG/QLHLw0jBw67uQuR0O3BTzkF6zbSBGG5v2wbOv3ThzxKe
3W6MsBNQ+8omf25bN7hqykEfosiqD4HVRPcgZZtNYc1QfHlN6y4ZxJXd86pCNxQrOIDOthzA/uVB
Mu/LxBdXorQJPh2tilBAAit83yr3/4Qf6bDZzcX8zYg6j8JuNbrHdkBBWC6pSJJt3c5qgLtg6hwO
KJ2h/qmI15ENSBJi6R6HUR5UFX+uXTgvUdl020y2HOjMKDniPahvfcIbTmJo2qsZPDPri7bkTxRZ
1bOr2qegyqIrC1bhPm2Aro1x8hY2I+38gcKynGubdMS2I4c7bgL4U+64QVhO1avm3AAGJrvva/DD
TK4p9XLf3Oal3R74WO0d6UxyaxSiOhl6LB5EkHhP46y+ewWBt3zIBmnIcbsrl0Tc0SjUUTp1ydxS
F5+RXzQbAYufg7/frq3UiJ974bXXcdJka4dM8m2QkJrSVd24SarMJ4nAqL7McUswDMUNoi7cNgge
eBkWp0YS0NeKPvXKJYJgq12clVbjOs/T7PQnpD8dZNVRLEJXc/jCgieXSrE44mgx76KKuobwgv4w
9d4Cm03hUOUWaZYScFRecVBwqOm/JdiHxIoSHzvwKITcVHRZ/pNSbv/ZVlqSCNuN7g2bu35X5DLe
lLVdriMiCNDkSPCu0uk/JbCQNmYfELDkp94OngL0GMkYv4MGHZ3QN5ODANR2rYJpJG2o7Z2bzqXE
NwvIq2VjPSV6MWGM9Q9Rp8OBiDJQTS52dla/tkI7Crdkaw5VsbMtO7oRuhxAC3oQ3H0SInQt5KM7
ySf0yib7t+rFSaOGILWaCgIQrPZI4tZTYAzjVgRB92bnvhVSIp44siRt1Z6UD/auWAC0qvL0EwGV
WOOzCNAs3iJRPC3k0aF5EKVk0WgL56diObj28uEZa2x1IoaM+BAKV9RFn+Mc/d4YkkxGAaJdjxrV
kmlqc9sEDOUVG+PnxIPIJ3JAmIgkk4feKjXNh5oihS484o6L6DBUlliXCAKPZEvlp8ZF087H50S4
TDu3hPDY+VeVb1XPzlyRUqvcRsCqj790fsSJxh6eo2oJLpCjyWnLLuWDouYA673L4g0ZSzNk/jyX
YOpzO1iZSfCpioaBAOEuSLYUuevmS4xbvdslrW6/IHLo1mYT+7DZGlJbwE+ZJ5jL6jiCrn4MtNls
+IARfbtNcAwnKtHCj77a2WSupSHlIbUctQ+EYRw47gRH0OnWxknC4YsqCTab0W2vjbDJ9kk3UA70
+3LBdDubWlXfc7P4npa5tbYxaBfb0dNGfdVz7tTbLOjuMwU0t6RKv2lRyMChdQyaDEnEYYye24qJ
iz/vqxx2iJR0aoy+tr/P3iR3gjWjJj493PrJC3W4Mrguig5iPLj9gS7VGFrm2q0s/Tj4iXc7G+6E
z0zGe5yM8VrB8FoVqaZsllukl7iG+zanw4JFs9uTIcvXIAuXUudX/ZgnV269sx6WG8FevinLnete
SXCNRJfA7JNjfgQ5fRtqTol1LedtGRBfZdm1tXetcti2tKuA2hEyELoWG4+xgGkrEn/vgQ2Yw95Y
TUn6xbLo/VVt7e9zq/2eiy44weR5JoHv+ySWDgsss1KqnRco4qCGqD9lJGSUfn4jh8kiZY09cWPG
PwDNFxxBr7z+Pkfc5cDlpYIqcpedfZ4FTyjZ/BuR01Fae5MR/azk0H1OXNW8WNAwN/7UEqXry9m6
TRPt29ugbss7tlPdtRLxi7Kbr2FlknKRwShurZ7ammeQVDGWmhdexGtfVsw9pY/DToo0u+sqc7iS
JYxI6s7kh8cGOHaDancRU9noijKktNzqXbKcYuG70YuxQRDbPZEeYSSGVVYQjZZZtA+oNmV7p5RP
nNiwKUQ1Na+Z/UbsGhyCocaaA2Q7OcDa7SvRE/rSxTuIgHjGm5zMqQndQ25TAyJYiWVQet3nZqSX
U8eRd0WCzTMLgNh7tFvWNskqd6RMJJsAx9KaIECn2DYZkhMTXwxmTKpKwID56g2YyFSWWKxWWd43
P3KPI5adqnJbNmz2AsslbW8If4zeGG3JHJyLLS2Wp1rkZFp5tNcMxsK6UyZbFzD3O2FIzpFxNZpv
ltE0V1VrQp50UioMOe6cZRlin+U6b1pATN715NF8gi5esJGeq3o9FcML5uF2k5GasAa69k0ZBDlo
4dbTVk4ZhchwDvI7ESrrhg5ReeMwv9B/cr6XHJuvktCdoGQ7gO8dcIkU6yIifSwaw3mQcp7Pns0w
rA9AifwTRe3vbQS1HloqZcakqAPeJVrVTdb27UPtm1SCg1RDT4TEG2d5uHa8MCLFK+zuilx/I8VD
bGXtY/9MWMnZ5mWrFCJ3D3zc0xPtnu5R5mwRB+XlN0an8+oqF2l+Y9KzIlDdakdY5X1CsBevw0hm
tS1CM7+1x0zcVXQJwIYWbCXNrv0yWA2b+MQYCdsgy9uOxVc+J9rjYui3neMkp9nz05NrLrtzzSug
f8s5W4T1rg7TaKP9lojw3tMHWkOkA9ZFhBRkzI5G6Qumw8Jc+RTuN0HiPFlF9hWHnTp5QRNt5zgQ
B6OpnIM/CrZ3QTuqHU3R6VNvY7KLamu86vA47oamya/LUYMubhQKKv4KiGUYkakd+oQ/ugw86Y43
xuyrKy+E0a6IWCsbUK9jatFpMEW4DRtN1pXhoTHQUKtt6N/nyNKR3piBq2Efm2l4o8mJoPvjiRXd
fIIFmuCeDqwk9S+wTq6VpYe+lfFh4ZdzFprRDyQ+5wlSlbbpCIYfEkG1HiaKXWDqsNE66BzgJGg6
nV5+6B1CnmIXSsJIMXjXhpTcTUe5L4KdEh2TMF0TNdtcjei8rkwnFt+GnOAn3QfWftAQEuFIlwcl
++xssWHbh0l3Tgnz3SduXZ4bmVk3bbL45KXdbyI3m68wrcuT6zrVURqQJUoVEMmoY/0SxXG1DUkd
W0u2puvZzwWVOpYB8ntSsr3M/sHuafJ4A7kdhLIgkgvaZusU86KRssz03nJKus1zq8Eok3/np/N8
8P3Q3fa9JFk9G2hjz49z3esDCUvl1utl9wmz/0QLCvBYUsOgta0gvq6Erq4mwjPhE/f1uXISRcds
6tj1zXR86zC5a/TwINmJHozRpnjWGpKA1KUDLs1vjq+bm0mCsii81j02k5geqr6jFsU+Y+2xtykg
LALzyu905Kqt4Q9vceoOT+FQuNFqcicmnpSpoBrCt7yf3F2q4oDj9ZDSODf5B/1CVy0GeeaEEX5r
HbvYE9FJaFyb0jgm2HWdJl5/WwiiMSIxk89WBDXuudA/Ecvnn8yJqKjSivt1oPKvU1elZLiwNM9N
Ou1JLNUbNv31vU6r4aaw8vTgKdUtu0UDrwHtR7czpoNlVAXaCZcN81QSBDBMuF8T50tWdf6evpE+
VW6zZGPWJsfjHuiF2wInDvxj45XB2oiH8bYaw5K8giUwwfbL85j5P43MetUcUuiBvzpIO46uMrLH
wZbpuZ+mYW3qsNvarMF3RdLLbdrTPhZOWJwSP3VOwCvjfZKnXxLpZZxMLfOqccTIA2iJmStSufJo
A9HDwk3oDpgZaYlNR+EE4WMaTm9FWz+DMAGLywyOfrCJd7RnzZ1nsqWShqbLQtIKUhrPvAsDO9v7
XtrsSmcWK4K8COTUc3vjkni5SqeJJrw7foHO3ewNP8rA0kfW7eAGOdkBlvGVKL4jiVO3Ey9iRy/h
lnxgtZt756UXbbRxJhZYZTHEwWdG14QlJ3sObtatDxX1jGE4XcuRoh0OIH8XdJl6o8xjAUn2ykOX
pz7SE6WPU0PQmz05L5o93gFTL7oVP4CJ3432qiCzcRf5jsWnYL+ohK5h5eh6HfnLYa02n2Y5xNd+
EXQnTjlwJGi4UwTojeEcVpQPYkgHa0sWDJcqsc+kXKY3VgWVeI4AssxRhN7GxxGG7j8Hy9nQ1F+6
Dn7BmRFbV7RyXAJjs17muFhcBQ1seKyJXuJMYGrUB0uenNU4hznw6fO7hvwZmN4/XwPkUi/5CuO5
X8+e8eZwhKFPUz37YwdOZOi6m5QJ+5AY3FL4/0g6s+VGkW0NPxERjAncCglJljyP1TeEq8rFkIzJ
kJBPfz7tc9PRHdFhyzZkrvWPHjBRP/ofQd8WtyAYczJkpifCNM+RNtOn6JSzB8Lir25T1m3RZbuX
U/ELvdC223wk30sZ7p280G9ZF4aPQ8FbGkgQqApv8bmfQpOOwqDKWj66DJay0jTcOQpiY8Hjuq8c
uPtILcAHXTydq01PT7OdTcdRlu1bvBTenhYwN8FyQ3ksOaRtkg1a/Be49nhaos37ysm0e7f6KCc3
uKMZFtIlIoOnBvNDk5SMrFmHqABM3IZ52FViiW7Nb/JFea15WZaFUBcQK0pj5l2Bw/TeE8P4TcNj
ewW88tEQhNnbBoi2E4MmhzdvwWzLDNYUMu2eejz7jxwjth/ian6bKRu+aicyp7WowtQrWFMVJGZn
+UlH8iGhHEcV1z9Tpz8LK3+jRhEl0k0ItNaAhirCbd02Qn9EOd+BxNfuMIxQkKxK894nfvQxqLT6
bU/D8uHYbEEVm++u7kgF3WzbAuqEO5CjKB8VbyoVJ3OYzFLnJ6pH6L0KZ+dAhDQjShT9jXU3vjmz
94O9oiJYYQqPq+tVieMMGU5GLsox6JzniplsNwnIDipw6B5zmXVw/hIrD6FxikKs4puqq0cv0zxv
FTPJ2Khq3i2UVHyR5+um5RK+R6NwXzy/d08sYaiAhBw45HtulyjIrlk1mHTj9qTuKnstSUG+QDg2
71OAbKPdovrqiDvUVxWklzpKq/qk3ShM+i6kp7ljB5oYZocI5jZ6zqbHbAtgPPqtfEFUpZad8me1
K7PcSz22hl99wFHrkaJOvnfMNaHpRUM0I+8jDjtBL5k/2iRNsApQqYAIhyQMBQe2+O/FErRnMLHv
W3TcQ0PqOVomO6zwB8xj2tax++Tm7Cm7Sqk/Vha+dCb46Oue62XlMtkRTAyb6LXyCZE5Xtpe2k+l
eRTBE1HU6QQlnv0b3lotjsB1r3kYT7Q1+RKCq+RjCPJuK0hh4qhGcC1ZII9ERp5QS0PHtycKvnT9
pCs2ml5mZwV94FcEIRD4Te6OziktiSjemRCq6YL83htiIDLzQAvMsaEqr42of5HBwZHkHcEBr7e6
pMDJf4mHKabnyz0YTu3v6EwEC3dVRbXpuFRL4oR1tGOq+29ysuqOROsvu1hXinwnRUXMECyXMJD+
QcUoBaq82WUWO5VskCkoHkWfcgEqcyRp9bpzgfIjiqvV4t+C4ONTvhUmjQX8ir3w/WpNP2Q0U3wQ
hXgfx/8n/vqVn6hT2d0k4/q6TvQ1RZLjiQmcjstu3a4yyA3XuW0fCz+UZ2N5tAkPvXvwsiC72Kg0
P+fcMftOVt8TNle75xYNt8NN87dno80O89p9hVSuXA18azJF1jXczH8toMUOxpOC1MwZaFMcMadr
MVxNbMVJoCUaxX9b8zyNrzRtVxyrfBM4FwJ8c03+PaWsKbcTRuGNuGgfWI7n1Gxfq5jMw0ixRr1f
ekFdM7VHz0p5YG8yM/J9tZrgl2e7EmFXFGyUvqnaumPF8HkQCgtaDFkNXduW714XEZQHaqkovzCu
oDitbC/U1ceXnACjXTDJXzJaOniFLDvRD83tasb8FvFfG0Oxi209kEPLod/Pv1xrRT5qby1AWixM
UvQl6jERfRBNTFmBAmraChDEXRHtAVYS1fxVvKebLE/56u+VO9MnIYLpttFNVuqV0d9lnDzkK9av
ArAS5F80f7JuaaAo4vp+CqcvP1fizunKD9kDLUYrZaCd10eJO3Z5qggO2JFlOdDTQ0skYot/GrQp
QV9avhlkPPugn9rdDKG1o7h22wOy01NGOSGlHNuvitaqS96i3+2Hyb5bg7F5sQIAekmZLaRH3Fwx
1TSoO8RnZ7K2TUd0BaiDo58KuTGlbGLYxy4PsBdQp+htvHBq6s7Gr+tDIRzjXQ2Bq8ewpn65nkHQ
q9bHLyp8+8XaUC9SHBE9dL0ge66S7J6e/Qxm8dbXjeIDRvW+9xb32Ym6ns5T00zHpgS+DpY6+lON
0W8QvZj61SH2dw6M/ofxrGvnBtdxrEL13jG1fmKoqY8Egjd7HcwgvYLtxiMD75SFbcOh2UlKyrz6
sRM3dqJ1ySU8ZkXeXrVX5rTLbRau6eBrXqiAXFXxx8hxPiKrKJHStYLccCVJeS+yx8hxkLbkhld/
5xUucEGwtS6CXjv66HvlfiF3jJ5cf2toeF2Ve/TlBuAWUUDhtBzscuHwWNzgro8RDfsKeZlxebFu
PQEnGLzmnpPEOo7Gh8nvB5pahJwOgwxhCUewhVWgspqQgbD60ApK9eR437g/xFwDFVY0iHikgX6v
APu7dQHiz3v0ln2VZ3djyaXVyHlFhhO75X3HXPbCJl2cK+WxbbkZEVqkplZvyBZZUiPKATDmxl51
dGIP1bsLCflcoVTmWXRz/aT7MvwjqFJ6cre5eTZR5z1j6AwencDP/FvAZcCmtr0yr6R5TvNAiAT5
PI4xupWSnTbZRBE8k9RuUpKNm71do3CGbv2eSefL2eqQeFBkwXPZePuqDlZamNaNhrWFlrLQTN0/
aSa9HdlQZHk3Zdu8HCbK/B4pF+xPerZfm1X/7W1V3bWBc98ENYLlguOO9V+SzN2aRzNFyKsClOdP
cdmHx8CZ4tQo7XxxPBHHxM38ERXbRDmLzFJ3gE7lolrS3O39ix2L+X0aXQA8zvwz0f2QlaySzxXN
yv/asa6/bCAdiklXGs0HXpYkEyUvR0Whr4cvEqREe9ZfMcI/xNb85uUwqFFMRLUj0SDNZTawUnn/
e+qpNnWBVmQ1INcabL5xr/9UftsmHSvdydu818EqAwbfvp2xDdDufMeQbcc7kg3VLsibB60dcuJd
u6o/eL2BqHLTBinhuOWVmd7du6413/UtEvN9207rmZj+5sDPOL8vQxfQeQBNubPj7t3u7PjM0sVp
IyHqbPqkfXX0K2SAAC+jzygbTMdO5KB9Og5/x6WibwRme6GoaEBsIcnK46cu93UfrJ9OkWcpbzz6
aRooDqVF01tL2Mkr3yKjtZ3NtLOb+cGdiZ/Y4R7wFPUQKAeqJqYSuPyhorkEmtUhUQGSoNlwGGGG
NUKe0vSk6tcdn8bxxoi8QCok6ga9XDYigd0KIMEo1z9VNdMCPH+jiw7pJpV3c6kfS4dmQL8smfFD
uNUw7k99J/94mXlr5Erl1oMMHpZSPEUIC26JsqiW43UDrGAxOOWqi35it3+twpXi9qmg8LWJfP0Y
ZEH7LFcvmpO+7TmwSfQ/0yJxk9w6wbu1zuIwM0Klwa2PUGYxfNcotqcpbPrz2C0RAKP0WUBd69cS
z+o0h1HzJTenQ0niLmf9jqqStmg+vTqXoxluBfHdjYqaOxqpw57GjjpnzeXRzMRa3E+uNPfO2nZf
NfiGv73nNR5KIusLlMeMk9DwiIZQ1nDWNVn2T9lD/WLPUfYzbcLJz9R9lWeA7sfMzpdXrX118S3w
kcai9IKMoJij5XZ81MY5rAEtfhk2tgzNUYTQplbjcsZ06+zmnL6nvdOjG0rsQscOQZ2zmA+jqlF5
ounpTx5UaUKOIvG5G7W9oKaDTY8oyDcqOhfQRm4yaU1epPyJ87NF6ROthfmSepXDw2gsJ7hoxK6s
bi6LT62+GvWVwoftNS67+8EHBnVpeDURhX2g5cj9xEpT5mSB+4jBfNGr3p6AdsS1dIL/tpUnZ3LL
w4LpBFAPHRopnxlrGAJdqdFLjsS47hrRjclCLcVpiq0A7UM1pORDo65mlgfn104D/sjeOJUOlfVN
jX4ePkjfsHXapRobx0+R4aZxWVk4AWyZAu3xLs0NHGlG2KpyKTbNqRsB0KVSZ87pZuoao9Fxhd8m
LOnXtWcKlySdy7mTx3svyqC35qluE2YbzBw3bCOLUaEDGAzJWKj82FviOYcFoyexd8Gc1XSbAVsa
Ku06y9R+Mf19r6cfm1TH5YVmvOoQmqx6Utqrz6NCg6DgYP0dJXUPcTmuJAxbcfaeW67+13CtY5jy
3N9Uj/9tJVd2rxtk3r5sZRJn9KzE+XK3hL8BIhGhNQMxILblWuCExFhyuzef7RC4z5A18xeEqs0H
9/6Ea9bRQVdrB8J1gpLKsYOdNdzbOTIdsBjZfk/DDb2pXO3Sj0SFdTjJhrY5LmMoZ3RY/hg/DbUL
EjM6l1qu441X7cGIyuHgW8KCM+zrr8jUGBii/ruF+N7SKJc9Lz8DyqIo50AsPmBYiapC3iPTVDvw
tCgpaCl97I34l83lbVoL1j+AlH/7TWdIi8PHWNCrnhUZgiUnBiEM7WGZDlgB/RuBmo86idwO7XYF
Nb6uojuiprfsk9dVzne2Zv0dKnZCR7e4eUItElybOULjrmNdsOyg3fpoAPMOaBtRHNIMY927BQBO
pKkiwnZBjQxsT1LZOMyunRBV/FzmMQARzXu8bQI226rUq0Ctnq/xr4Fm1D0yXZEGQfmYB/NlIK86
d7+y6WxjmaGFlphzTX/xj6yDF8xTL4M/23v4pidPW9cW08VHRhM6APtQJNT5etx/1fy2uePyt3FH
mxXPf9cThUBt2HyQSF3QOJvP78Eao/+212yHpRDKPIuft757gSp+qyP4YB81CHc6Z+nODMPnVK3i
gboMHAm0we55JlUq/U7/WkZw4iOINcU0cUV3L/pbvt6Sex39R1Z3Xm//2RSONbMo1R9DfqPEt1DU
aastJwTOpzsLj0mTDLMJz03EjRLRMrZrlulf3TZomas2gU03iQgsSqFw8vAeVfm8JOgZNZcX+YQR
3dHZfBBR6MNTeEVGCgrSsYWxNRkGun9FOf/nLg2ZuKOM7rcpv0Vzx+w5Pn3feNaQDm1INhLsThjQ
Rs89zV4HK4GsoHP2a9V4dN33Po1kUTX+o5KpOdRyQbBqQJVrE/4pB9qX26781fcttNjWj6hqSmTW
FejjvFFzWyFi6XcRYuADDbHNH9qEmm/cZmBgUAjenapM/W0NIGS54h+g3cOTr9iBwzyEcBB+z/Hu
UkS38+awf6FmzhkSZk7yluyoevMkBVILVx7ExSjyXdkVy3CioTfY0llJn8apaHXOXdVqzgnU9DpV
W4YrIQcY/2iGXJwVolsqox1AEqFllAYk1iZAiNTOZsY3T/SOz39qTgJ5sCLrU2/idyMJmcaV15LZ
OGG/CZfgZ/HqmaJaVz/qZVw++CqgvYJ20fKW8NBIMv3gaMe3uPLf7DFmlshIbW8rd0qHGuyNYb2A
zrE/vGJggqvZTA+bH/3QPlruWJHCw9IA9acDxpazFxikUHW0NY/jBvE1UGXM/xQU6RrG28GbdX9f
UJhk6GyGI3URozcBAhVj7ZxTHjD6HALiQc5N0frtrtns/r5m/NrJFnM9MrF6L2L+bMWCCq4cJ2To
6/C+CR09WyTep0uxNBcaTd0Ds9Gw7xbQE5ZsDjI6fuJ0yGL1I28GOB/iIImX0Hqa8er8VRX/o2V4
zpH2BHtAuugwRja+nxVoqojr/JjFU4iZwvh7C4UYu409X3lXu6T2eTBxIOmTKL3hfonFcC6jMjrX
SlHP7VcIfPSE5gVs/4Cgt31U2Lp4oVCrgeN4JMIa6Fb1v75HtJrPPHgixUqzfGEMoLgtnAPK493h
l7TH8W5QsXweqby9d72l+rRR2d+5+tZ1KsstjUkMsQ8ZRXiQb2q78wP7jxlmPGkexWQd2b00NFrn
BWHeyc/d+RAMEQdk6PUnteFvdFyb2yDiA2WF597pthTfsz04yRaUeu8iBd3bVvUug7aGMW5Ba8oM
DQNJ6/NhLS07qWInS53F+aE18ktsyBPtyt7+ixzdXrwVXVvDbXtHvrJ8NfYNG6rX9QqSLaYEWg5n
yti8maCcOHUwN/vWBqMiqt+9Tymez7xGo97k/wupXj+0TOMJRVPbC7S1m6wYfncw6s7OJo8FrjnS
F6F2Q9PflTGZ/BR29nSXl7gJIwKWd6g3isMIC4JjgvFuyuBPx7x30miNnb1tT+BB49YjKRXFgQpZ
HtTpwEmBMDrrw4sicu+fdl3UfOvMwjWVlsEsONt/Jf6WJzo7faT0FLNLHBBXinKp2PR/sIPR6VdM
CNuZlmOGDykwtS1txguCD3ntB+u1D2WwlyBnLFdeK1jSaRz6FnNffDCwxF/aZRao7DJQJ9Qi+lM1
fnXs4BXRPCC3Kh/DofsshmlMqG+WyYgxPJ0XR/wrxYvfyVMmAv081Bh10yaHZ+7jnDvH3dTd4FkV
YkrbQobC3I5prf7y9YC4toNCgoTcyk/6ITYWGmQhSVvNlIYZiJIARfXF3pztQnlad2ByZ3evBE4r
q/2Fp1HutTu+1aP1abNYHKpxc66Yf9Q7GPD4IGYE5fTnVsfNkdklRsGATmLI/3SKlVoT3oTSL1N/
aAVfUpf2x90MYvGr64ydMBkB2BgVXHnQ+hRc6KceVJAw+TWnovGNexHCaZZnQoeGK7DdcKVkiovI
z1e57LsqGrHk5ZysvVtelEXXbxlKfWwWoY/TWLVvzYTUJqy3NVG0+lE3T7/7dr9q33kZs0D7Z3je
LBkit65SN3OrNYGoCyieDBXl4lU5I7avMdbiNw8c7zL46D+2JttOBqbg1e/oUsF8XoOVevg7oGOu
RIgBZNLKi0TTcojgjvGeE8hzoB/T2pswJGGY40kC4Ww9HY2RwPgi7eA+bii1nkq72knXyyVVzObD
M17LxUQlzR5BZ/5eAsxihAC3PamM0s2xm+D3I43dfRw2Y1+7qldfhuK2HIN9h6yvWQucET3NnaSV
e0+Ro5a7eXX9B5pH7efMLonTWNAnrnPXwMV55kAdjDpypsrT5MTv4VRPvx3QxWNgu/xMoNb7BkFM
Ms1+fGiMrP+aOFNX2Vc0v7VZTbzVSE3TQYXCeTSEaJNIooK0n6roULMZ3jV9MV354Jjubi2KXuEE
D/Q3xM+DHcz7WEwkMVsbnerUYmwlXvTV1OadMITuZOgrfXI8SyRxVE1PCNratCfCK9lGZz1V7LlJ
L/zsd70wtszZbegwnn1EIMQVNXLyl3TUJRRtlcB8dn2so45mXG3sA0K79dRRzEWFRMBUOOpvXY39
Y9U2wR90l1jzAlxsDfZaw0e218Ssg3UsxrBIBHPHXq3Wsher09wbegOTxZOLpI+W+04u6PIlScpp
uzklir8820+hyN+9KlaEWyyW92ErqzkHcT9eEKXySHFjHIEEiTYc7SYt19Z54uWgi7lFhkuxcIWN
vSMje2liXBfzf/QTRjsLXv6IXLE+OHZZfIK72jRgzuqNxnuw6jygi3HCJk3992JR5LGWn4GkhWas
SaEggxYZtEHnJlv1n1OUw1+9YbLYNns+QbnJy5A3hPIs6x9biPyB2aPhuRqnx1hhddDCsIiKXj+Z
vhUXdFF4FCc/Q9IaoNT38hZtBfKBJeLc75VEfoEYj6WKGJG4BFcrp9zZ4weAthzIYUAUbPS+24iw
IB5iNxlqgbeQmpF85G1zrAJ7rrKZTWV+e4BvSPQGUjLBPpovmc/++1gw3lFIgolrmQT+2ihO68Bv
TjYQ2Q49wJeoi1tEniqRMgsbSCSbxz15rP37ukqurh6LTwEWxPznrUcfn+q/YkZQUHc6O9kNypqg
sfO7BVn0bhpZmpxSU9woJFI94P60naV3nDX2eDwl3ePtONuFzPe7lvv4QFAicpqlw+Yzq/82PEG7
MsgeMoHmL9vaaq8w6eyg7f9xCBFD4Kxf27Ji1lGZdyp0/c4sRTKGbb3WHmPertH+8JkLe32Ih9y+
mrb865P+zoeM8vyhi6Sdrqvm+Y4L/cRG6qd0QYxfQ1+DgvtenXB99okqyp/GRO1B0ln00XOx7F2i
2c/YcKxznlHkSKd5cVC2jzExDJs7/JBUgRUmd2/3HfdYsEb2b1ZjsCrPGvSOYdtAgNE7UQjGuoEm
nmPUsWBrz1k+8or6ULr91JWaaJRUvDf7Rjflq1uhkvfUSumqxHW/M9DFO6PK33FTdpelUxR/Vxkf
HRMKuEJeebtunpxrLXuwG/IQmEly7KE7DSvwinvLO82mdZ430K+DNbY0pS8VamweBP4OuVMxnpgp
ABhZB++/QNvtA88c+tSi+EFwvN4RaIE7IvMgjMqO3qSynLz96AHSKh8AR0+UBQe9Rduz3zLPE+kB
9ejBAKHJXAYaTfJBjWj3O8B7tx2oB7+V18yjh+XVpZzXLhmx0WnuSqsTyTR14XMcMMutOJCOrple
ajAaIJfmdZ39p3rO+4NNBsoRX7X9HU6uYIJAdcHbwzjpB+pvw/x4Lxbrt1NruqFHfx2w1/fqUFXO
codWW5PQXH0jQKPbsrFRabukE6I4t1MyPLdLYXyP7BCsHxGJ6CmpXD8Eo/8r6xG3t084QTgX32hs
mzQnvhTDmFyvXduxlkxxNXAVrPk+IElgD5dFUbFwm2NpxvCQb7WaUv+mJw9NvCYeIgq2sZLXRK3F
Ll+nS4yOaLtGW4srKvPj4nYFyKcCbuE3KVTvoGEQ5COT1aXvOpfqpnoiZWby4XIohV3HkztN6scZ
p+K5FFH0lBXuelaUfTzS1XNz+mSK87KW1YLEauu649b3xXUu+XbIRLJuN0kR/i01eGrWrsWjEyGZ
aAGuUYBjanL7+scu3O0IZo7mwbH0QSx4cZFn+h8DlUOnwoEwRz6E+lHkNmJteiR1jwtd5IYNjBH+
aLlkTY4OGHFsI4nyvfy7HgZ1NsJR1wKXyZ68E2dnzUOZaE7nRK6xuCwtjSXh2n5SFOuleYwYSm4d
Xdd2gfPZ2bw3OqsQDmhmL8ea6tTd9HpmdxD7xu9+VXlEkEtk8VwvvFqeM/5lF55xB9lZmlvE5FjI
u1/dZYp5x9GBNlaJa2AasHto9jvjMv8EPih1neEzbyZvQv8cjASpAd7j34ztPunzjIRAqxL7tSVA
BY5dvnkoCZfDSCHxl20D3MYj0rCyjZddJm6RMs7GYKgip756PbOPrmV7KCcqnGNv3RK/nV912MqT
R2BPEmrLPo+Yb05uuERX7ceoWnwYbw2vRsct5lt3JQqF9u3t0pQu3n26dd+yvvnLsUzKTCtuZFRX
vcxbtr4GzQyK5ZHxm0Qh5U2ioKgaQ9vVX3HR45bi1me2h8ctyvd2qAhPMhgkMxS5aWHDIfgigxln
0uiOmQfRxE3zk4fN90QsBr8ipzwa4qwu/TpQrKVDxj9UCDwtGAq5EEsIW+BN+5149HUXbo1/sgk0
AaU1OdFqwkF/AbWxzwdTAl9b3pTc7LlOYnv8yiYTuq/oYJwXD5EDijW+TlX+B+4AVLQ1C9R9xpyA
U4N2uS47mcbkSVjRWLX2gIVWBs1SLV4a2MQCG0g/0slU8V9tCcgKgLkT3LO6i4lCho8nnBOHLjsZ
weETl6010aBOg96eCCl5pVWux+g4Bim/JLq5gvjHEsVN1J7Hl9pTy8XjDSLZpTdX5KEWeHFcK4aB
rO33eYauB9B82S71MpBzVHb50WFNS7dtASmloAqdNMLcfSaqgayUfDz43tgdq6gKXrUn6tetzJGg
hn11U/Z6u2C0X7xcQzDNzC2hG45poVxQNgjBDRN/OiM12C+Zz23m+SmrQOb+aAByzCyzwM0ocuc1
X4vxw0HVgKihCIDpRzaBeuSnGi20YvY0qzvlW9WbHzE5u5MnQFvm+aBakq+7sp5+sVTkr0LN85GV
ZbuPSgQ+NBySUYXVOAGUt2lkHtF4QJaD8yNfaBfhHaEdGJcVvlz8ESusY7U+k+Hh3Fnw+N/ZEMB/
QYuqp8VBQW1Fckycuv8LDuH9LLPDIQ/7dxBuxaodIXY1lvSew5rdPMaov8sGVmlnLppvUUvvMOsV
xh9xOWMxRgqtoz8k2XIsFJmXMljgsIgCBSPAuvxcDGF56WYAWgdVxeot+nlhky04gxz5C2XWyJ4f
l4/TNlhPQxE1j3UkhmcXMAzwFvDZc/zowuPNgr9uIkgsWZKMRaIRlQG85WnksSnC+M2kjOlwX9iu
eYgDBozSWGBDdFnJzufsmgf0rXiFZhfwsFp/ZIf2NbKmMA2G4T/Pstu3ZSDiyW77+rt2tTYHzVV1
6jgw9r7hGrP8VV43Day42Q7FkBVxQdlAHUxdg4x6vWrv2awJE9IWdyQJMLuqc36Yh5jcgvp2NytF
9JeyTkHkoLwc6Qt7yaKaZS/siycHPR4pSbjezrNXRcc51M3JLGI4ZgNQr1bh9q0I60oRE3JSYLPk
GmjUDjZi+qiLDf8R+nXYBpz76HTbkwOX9bZObXm0tW3u14Hc/pJ2viNWemIXbK5h7bjWgxv5S8oq
5p60morfbe9YZy+rZGK69fcSUAU1dU35r8W2eAjCdUydSveppggxDQDCMAEh2nKMywnvM/A2LgOE
T0RaYs/BxmjujP6x3gApq9I9roSi7DYPHduSBwhUaYA/GG8MT2tGhlk3LeJL9RpA73bMblbdnhfP
yu6iFaAdp436T1p+9J+/KUjLTvTg3BS07wmE5E+BxDLPfzUz4RX9IFoMdH12Cqt52Gek2NGT3VVo
aUPrJIu8OlBpZHGs5u3B2xxyWtzo3+RbuGdu/ilQIPwNBbBB4eA3mMwAsog2mX8FgYBXHa2X3O78
S7uV0Ys7NMWBEBy5axVFmf4cOOdMQhJqxI3PaDxJPozELyYM90oik3URODMZVjDkJB7hFfu61j9Q
gGTb2DRWJKUdYlAZO8LUpJyx1Mq4OtcBBufaZymLCbsAEiDlpv4KW0vebR13aLvUXBOxcS6W7PvP
YEaWLxZqomcep0ePUeiuQiyZKEHsWl1V+X0I7XXVPPVcT5NGZzF/rK00ZJl3OC+L4DcklPek1PDH
FHAiNj2bx0WLaT/knjjG5BHekQfmXCJ3G1Nu3v5YG469SrXxmfwcjafGL9NSjvEvKD+Sk7fKBqXL
a/Z2IsRI7B6TUoGf8AAmWL7EgezLHKUrQTLwPNVvD/3QfRBV9T2jIs+jZ0fngdrVZO26fL9Y+IGJ
H/FvE134hoLSfp7wVdzoJnaAvC/8XVNuBbJt3FZLRflGJaw/XO+ljxeLI0lXxk+rLMyvtYuxrDWA
qRZRHKi/OmxfdvMJLpYfBpDHZFtci8HTKi8gfMVhs0IGp6a3/5kifleCHVLUFq8UFdTxcziv9v2k
VpXGdclsla3iEfyNjkjsRDsTju2BUhxCJwwinqJZg1PuImXJUZwqdNAhJO8DLGf06QKEPnX4zC6u
zdNhOtPvi8oAEVhE6g5EdaDaPpkt1DspBkhBeuuYxbYajCzCX2y19VE2VnVkKNhox7JwF9YkKxSh
rZPObu0ziDDqXZLQLnbIOZTEt/hDT2/ktNsokCYQItxSc0qITXgcvXp4bvoas0Q92lcCTUxSOsAF
sSg7eKhRnELsH/nOYZBJGzcYcNW2H2MLF89RW5w9XKhhglCd4bnHF7xboyncaxIDD147lJ9+uxHJ
BqbI5QLgfxdZgfeJnCpIx9s8gRK4P04uKDXQmH8xIXxRpZY4bVanTcpyQZes1/6y+k33IcuwRSkW
DXtW6I1II1ByWfdv8ba6KacEvjlom9Mk7fC5tMchLQm0+NB9j+C5jrKjgwYCWrVzvi0OVYS+M6xS
N88pdQ9gqSuc7D4iOwnBYOyZBBt79mhz6cRG7i1NyFi2QxnGUVg8T9ZSvLTOgNpkjMGtIzJoyBAi
AzMgHuYdoSUiy7pQ71azYi6CqnwgjoPf/tQ3z4TooGv28eeOpsdpGuie4BU6mbkx6mtW9+atYyq7
BkX5tCH43Vft/MN5cwO+SXwON8J5MtLn0GQz+gaIjuj4ojiqZFIiVwzqPyPNbKqXc4/x8po1ADxq
AL/k94xpZ/WcRHWTfSTA5KuIuDF27VyQJ4EULauX3iYiU/7Lx7XjSZ6ifS3mAZ2UxCfnzM7zmutv
E83/jUiEz9oU28fEb2QPLbykW47/r2ynmDGhEPeQd91xzBa2l4EEjE6QaThaLmkosuuRFv8vH3Im
gmkExZYS/rLpRZd4oxgIdeB2Qlkd/aH2tbkC/C8JITaQErYp7ln7BhYY5HcvfSSbY7TE/j7bQJLi
SBLiNBBnhl+tfow6th3NsccYjfoIopYsAbnatyM2vK5uX+xzeTXDM9lMKBeC0v4V9HPwu3RvDqSw
7vGeA8JWeMnvnQzN4v+Rdl69dWtJFv4rg3knwLCZXk9WtCRakn1fCEfmnPnr56Mb0z6iiEPY12gM
0FAP6+xUu3bVqrWMJhoO6egaB0u2y9ewq8g6mDyi0RKVyeH4/W2Rpso3/AJQ5jA24QiM4EXjrXBn
eTpXrOpVO6qN+j5OgTomLoXWhksVprxc+oZzJgIDxn1MgRke0ZQ1bygcRnu116pvrt/436WMxt4w
coODUkBd7RVT/3DUahk7KYI0RCPp1ebNSwDU7FUmiINkK+1PZktea2O7EEaGeeM/U5J2CdPj6KmD
6u3RhvqHbuWhpuencw+ZXhg/CdjpZBd9+NKZmjjp4DKuioasJt6qM8Q2stup3VatqgdZ7xoIyvSK
7EqRXKWyNz6rWi5dq0AIjnHR4H2IY5SGeApMDg/I0Nwkoyt/Aer/WsneYwNbDhRKpKJi+znvnlNU
YXeU2ZnP3rRuoIcnGq6B9UEr5rNdsuxbqPTxPmIzIeppwl1VIlP1ZI+ZfKUmDSxWpHUJpTXtawAR
N4qGin9Lai36kWjUvCFlbiFImdJwStPv7RrOKR4g2cPYJ+IgQVV7MFUfdigjegnQYsq21SnMINwb
6B4mo2uRiYeubqd70FWcEmuvAbsUV35y509cXSSgqasEInRPbq6QzqBhYhPQnfEStDEtVRZd42WX
AGwBcUrFAFBhrwXjVjXLbI83CfZ1CqiTZn39wH5A2Qx9uEMKGnng6+4IYDcWbIMJW5IGxbVXeeG9
rUqQ4MhTjSm0xKM+jhoF3z7b2aK2jxb01FsD9PpWpmuE+lv2QiZa/gLrpH4ywuxJLnCasZAhfkXo
KoeAgH5zpbchoYz6z1Zn5Xdgr/1vjeK3d8pICo9qDmjBwrCJNuga37VhkzyQPh5e2wx/QCUXOZvY
fC6KvtyUZv9ZoYj03Y1dmZKUzWMILlxxk9Typ4G3+UZLxuBIx6M1tb5Zu5Huc6pEFDlAR7o3ut9B
GVVEhEXu6DecE0E/6ESAR9Yqv/FAO28CgxAMHr59A/dDGsgfOnXi7KuhU4jj5ieyjxI91Q/wihfP
maCpAeYD37ux+0hcAy5kxw0DZVRZG+6KELlzV66teyUltQYLc3z0Gpsm+Na0AfhQ3KekCPXZYJe3
BYnqB2ogAS336VegRd4eZg7vwaBD89S3NOOFFCGBN6nJNRlZwOWJmh1bjVY9tym9D31hfIMFKAV0
3WaHUOssyIygVB94093DA4qPDqoE58FTXukz98kwAHB6Zk4CJqU3NqIa6qRFSbWJB9FDbwIGDxQS
E1pHN0cd5tZ92VZcs7aYwjjDx6XJEYlGlm9AFBz3C2sVu17aQ/QdnAILhBfvOnUi1EhPDecSCgE8
V1fbSO3R17HV67x60gcLilAu1TsJ7PgJbKW06zKquLxoA25c2vi9KcBOi6L9Yalt8y0xGu8Qw89K
p17Zb33JbY/kO1NHbgcPcj5RUxADMRmGwIVMTR7IcNPH6QJquanNxn5ABw8KLzUhBYBURKCW9U1l
Qkql22J4qcxCJQ/p0tFJ+AgllvLZKhPQ1iZPZk2t9TvEgX0YUXybkpac3dMKFZyKCuyIRVi5g221
AdqRk3WLgTZLjfqsuJJ1suIcDiuymjTQtOVdbccy5NaKuM7Buh8MrbWvimTMjxJtBlDGSOWJE0jQ
XZGbr0Mz2HlqYt3EIHV35KiTI5mzTznIxlMFUOepsEYo9RsYr/NMDg+kr7srWqY5t2ZFWD/I1rOr
yE9mrHe7EMns29HUP6mtDn9PzBVbp9Q0gH5aT4091rdRzcVHaTDeloXLnd7AKkExJty0YBiOgy3K
Q1kACaNOy0EhuUpsJmnQAFCmuoOO1N91kWbwWLPAqDWWdaqGasD7V9mNYoPY15qCp5urNpuxTdMT
zUkyQPQmPKW6XnyhkxJ2FKAqGpsvh7ewkaz6SmoB2SqB91kCPsUTN/kqRClvhjZpD7ld5vfsK4jh
on488dBpPqi+DGC2yVKcRZ5wcdf5ZzNq4ShupcbcKDxgQU2q4zYrwZOQ8OP9bmoKThNoUx+V9FJG
sbWVgMM/aRwufKEidsZIK2IryhpMsFu9lmVZPcoVTNxeAVWfN/To7fpC3wEY/gKAgCoibcu3GRfQ
3qg92n/yChql2gu2gIbMUxy2+KzGFldyYXYESp51zavOpxMiz/Zukvc3FYgA+sWoIFUKOGuvoETQ
AV/edUr3BaJb+ai6nnWwEtH8gEeSpgs7pPhky99ogEwOJZ3sT3Znf/FNCzBmSUWD+tt38MfKnuIP
71oS8iSd6J2z8g6EiWggPZ0acEo5O+qC8E1pgX+Gvu4eTDq0dgKu1Z1AxuVo2vCnIhFNSw+l6OTU
SJr3kFIi3wNDyiH9gZXzycy9+i5HvQD4fwzGhjbbD4JXKLD3um8PxFnBNXvwW1FTBcmTjOcIQk37
2m3lfafKgGArhQ48U0p3vStAvQ0pvaGEftt+9A0eZ1G2bzxuzNqlngX7sg9ZU9Afe8lXoWwisUNW
aKgJLWiRQRK6voZTEhq8ssTNB8AZcin/qUKPvaN1LP5aD3n3qJuN9KWAsZXQRKt3IK6eCoLSe8p3
I5AEt/+HSPEzIDiD5G097KC373dlQwKqa/liGGbfGRweIOu7DYm+GKoQal1W7lfXfSwEjA1F+ejj
pU5+ToMyUEXqHlRt1XRjRuB+4LujPKJCOBvp4b2O/OlOSWwJtmXeY2ZvN+NGdQf3CsAB/JyNOQCH
Jv8pjyHMPzCyAdxSkQcwy/Hatlu4JHwreq1d0J6WSimjirhJdLljDsmobRG+lPYKznTfFTHt50X3
GS5xUtRRbIIOkOFVogem77MTRSBamaICtKyiIYATp1y0Mm0gcgcn5Jgm6dHuDcAGba0dVcgUtmw/
2KqoZN7QOfMhjCIckZEOh0qPyM36HMzYgikhCxsfku9BpjREoS7IGoIHGgbozpEBS5tSdavXRkFR
A6QPZQjBK6UZclpEW/OnZzetRyW276c0gnRH6ZzUqO/qu6yDrAViCGDW0BG0sFQZQ3NtALj3CCFD
L6IFoYhKlAQMi7CUMqzyCu7ptbiFILwBXADRYgVHy8AjDRoVWCTpPpSmHGIAQSXdtDWN2oYE+Qwd
pCDpPP26yj0yNaBCvvuDpP8Ma4Xys+i0KynOf1jkeo+Af9B+HSzIXCiR/6RbQuzokgOLpOIXsh4e
cmVqH5dx3dvAgkIl8T8R4Xws6F/eZCUdXFYsul1hyNExiJXohtwUBYGOwG9TcVFvBfvnVMLMSWd5
ou8Di+abxlZhZoiM8pYq2fhiwFnl8L9t937tS/ukCaS9aPxhQ28WDLl5JX+XGki0yPQV3yNDC3hs
RHA99QVzo8nulnWi+m1o1kAas0+u6KOm9ZRGnCvetC2NEmF1BVgkJCRLimsk78m/hJq5b7JQv1aV
KID5HWL2IoexjTIsBEJtK6kv1MrFvhMq2U7DNK6FSzzK3dJtRkWDNl5X0/tI7dV9OSbFjQJ27R+z
DD5D0kLfvkBMYNT5iFsShkJHTwaanDcAuCDYihJyxszQAZt6uoQaURscwehQl4gs7gmj7D7mMLp/
Em4PeQxBU/pYaMDbMtggt2PuQnehsf/KYACKEJQvFhV36HA+oDREFGRObHHyCEaXrhV/r/N6vSXr
CPuDDvl5PE4l2bQR/3gEFp+KlIrb2Mbybeen+oOfkOWVaBZ4kvPc2nG87T2YGG8DPLMkxa9TPKbA
Tv8YiHVTV5QboxP0YLnN57GZAJwqjAByMMIqB5ZjX9fBZ0FuCJZhMiBk6sWRDU+WT3QCghbQcnC4
hEe6ZUFiyOa2mDrjJYmAJZRtaroE2GRwZPtOhx0O3E1fvvB+Vo7tENYGTPWue10oCmclbAmjlbA/
qdx2wHWl/t4kWy6f+gIQNaSwkYmeTB9SowPGhTci8aaqpbWx4pgDl1ufO1iVUE+ydZiI9DR5BQv/
Ar0EDqdNUK4IUI0w7Kj8AV0CkCrezRV9/Ea0G5NBP6ZoTmzsAjbLwceXS/1Q72p+6DYsJP1pBBIL
IjAoX3262I5WHndO5OsGdwrbrlIp0lKPg7Y0rNJDFib9jaqCxOeiV0DEaA3lWtJjQpjFPqjS7DjW
mvUt4zRvEbIBG+8Cy7os9rIowaNZllBUU5j8+9//OVenlHzybHUAYwTUckhQp//86ed1TdVsFWFt
S6PNfiYpRrdr24DVQBbHUj8qAW5RNv9Y5AcTuk1gr6mGLuayqiTvzCYsIHVUxtvBeolqQijIsOix
vDyU95JVDEJBpJKp0mT0S97OVKkbKYU2mwMaPZDxEDlAARwzYsorht5rmL01NP39THippDUrmDit
H4f+c+r9tCFtsSmnK+Tx4+RuAEv15wOzNFNRVFvj/2jTFjmzJxpurgK01iNoYbrm6uyeKBoMx2Ur
C6MSsmkaGofYBjI9U7BrFMrHeiClj0K71rnXYann8XyK1VPRfb9sSlH5xW/li9gHZ7ZmI/Jo7WWv
Yyvrin1M00IzPgpRgY/8ATR520gkrymZdN9t29G5cC+bn77+zrpl2potqwpecCafBilpYoNLzB6T
a5NoMl0RzVrYh0I++/xsH9rUo0ttiCYS01s0X+TwKHnXubGiy/lez4opPLMy24SWbSmW1WGlSK49
urzFVSO+XJ6nNRMzyay6TaDwCjChqgfln6nnLNxdtrAwVVxD7G0hFI0C4cxC3JP1A2CRPn6Ns39a
GjjTSe5nxcjSbqPRjQ4NoQA6huXh7fkJPX0QFa14j9EXc/ODp1VgPljxNbmARroWzT1QEN9+uTyy
hbk7t6nPlM26iox3E1npY+7HRxC4UW7vKeOtbLU1KzPvHfmwm0Palz6a7WtHq6sYim1HJvryWN4L
5unT7GkCzBo6h/psq6WjKSIApOmjar9UyQ4EpdROGgogW8avl02piyPiZBo6u8Lmvni7VoCrzU6u
GREhNPx3j9FBOxg/dajjth8L8VHX3H3bPPv6FWzAlHkpSoh9EH+wszuCh8AlE/IhHj6E/RX84Jd/
2juvYaqyKU+odQ3BPf7z9pcVrR3Dom2rT9FovJTqM1To3/+dhekXnPn5Oi5qinVYQNcttR9+/ruv
z2aWVK9NuzxfLxWgS1SeiCcvW3h3mmczNP397PeXrkHCW8aCSeki2wBdi/WbaO00L1oBGqcak+vm
JfHWSqvQCAX1rfZEbgYQlZ6eVLcFKadBM0sxTQWs6FWPah//o1CN7PXCmaCpXhgfDYu3fgsn+IaX
3/Hy2N/vDoOeU1prLG5QW7VnTj/KXAinZKSKGvvVMJ7D63/3+dmgxRjVUUdRySmNvZEcmpUTvvDr
VSILRYZlhFBNnfmRIgpycEM62d/x1PTHsF/ZGcvfR7FY2KbMoZ7NTgDvfutKpH3Ixacbw/qLn68a
hslVAm2SsNS3WwLcq5KbcmU+wUZX3mT+ii7u0q8XihA0J6oyoeXs5ERCC6Gl6t2nxrseDmX/52ur
6lM0ogtD4Plm15OSZ3oeSrHnGBosvBycPz74oFos1QIApeG8tNn3NV+AcJNM6Qmhpq2XfSykuz/e
nOcGxOyuo5NfGVJkMZ7gLQi9Y5r9qdCpaZBPh9sDChvDeCdBDkiPHpM68xy7oaWeRhmk4P5ig4Jm
MmTuOTy8NW2BM9eVy3kI2xVYncr7DhMtffyXp+i904IFRjPYm8Txqjx/ZulSXUsDNTcHDwSpP8g/
DcZG9c836hsrs3OgSENZl5oWOEG6h3+RTrPLo1g4CG++P7sCIdailQJpD6cur+rgijTxv/v+bBX4
5YTNgQic4cWEyLRY8dELi8B1YVv02Qmb4HnmRAMdGk1QCrGTpTuA7fENDzd4ay+PYXJlbx4XbFHN
pr5mCJUy4jzYrOBuAi6AEblBM4e0ZnoLjqv0DiBIL1ua3M7MEidCcDJMWQHqPXNLSdDkJqC1ykms
e56f4CiEvaJqPrmGSyamGT07FgXCP9zEReVEQGMPcEQncAAMBVS3o/xgR41TVXrw0RA0JSEdSwb7
8giXzPMykElMKIaw5sEgRWSfnh61pFJHO0g5wtVloCl0n6tm/SHM9eYoj0EInEjWryotaW8vm1/Y
7va5+dnoU18eZSEppXOA6z2SPl3++rTb5nMr+Me73pbJwcwOk170+gC0t3R65aUcnQK2LVi/oQmx
rWYveVeXrS1tFgF3KVQ4KpkYZWbNrGyZfhOrdMbgWaWGW+g/GklaWa9FI5bOFT9FQcZ871MwML2q
0EvH6mhRSX50XUGAtrInl1ZF14FBWJwxW5snxKBkbwu37UsnMY2PpeFdu427YmJpHDr6WERDwJaV
+WSVadCPFqx/DjDI9sm1ffUhUmqJLLokr9xtS7vARN8XgTE2gixmkZdHlQQCgqx2QK+iFqd9Ajt/
6gzon2oQjrGpfOjdtfyVsjSFJvEzAd8vTziPCDzkg6e+OScBgUBO3jj4FAjjn6PqHzzstw3PybB5
6GimaO29kgenxBaHojaf/nxXnv0QZRY51EVX+mTBa6eG781oH4cMRpfi9bKR5Sn+72iV2RTDSxpB
GlHWDi2ro/QhGq51k3o6/eyyIxGQXra2tHd4K3PMbJ4oipj+fuYyxwqpLmMaUtq/lvWja3RbPfsL
x3RuY+6YZE/WMj+tHSu9B4CHKnOPrvDlcfya+7l/YvcD3rFIM3HLvB2IbdpyJ/ShcirpAZBMBrwn
UB7s4rMCOZBwTxCtbaAvXzG75PLPrU6LeTZ9bucpyAaPlaOYtGG2V6l4cbtrebxCCGGrNTHVx3C/
MlJ1wRMjzG0SEWi6oc1f9tSpChm1UqZTRnNEuUq6z777gO5zQWnJv2qhQAylH6L4KKIVR7N4EM8s
T38/Gy3qQUrVorrlBHaJjGX1GiOyenl0i/vRIGkjmxbbcq4U72d11Um5WzkaTxfjLvGPtXq4bOKX
P3y3Vabps0xZWNDkvR2Ga4EtD/ApTp20VCptKB8ejepBbW4V29wq1c/M/Kp4H6T2GUmKxF8xvzSJ
SNMCKBXcB/o8DvKgGhmhYa2dod/JaFgXK1ty7fuz02bBYkwPEN8HBQqkRTQr778l/3T++2cHDfBJ
FEd0ijoNOpH0IgDPKQQEKGVDu5k/AOD348F3pJHi3eWFWxvZ7LAJHxrEGGZXJxtHSm3ITWYrYcc0
N/OdwcLw5CHZbhnz2g/iyGaVJDk7w6CP+8WqiG4eA+X7n47DlGUeb6bQCbzNeUqIAqStDaHAaRwk
2PdpytldNvD+EE0GoAeX/3NNz506PByAzFsM9OAljip0bIS8f2FjymcBtSNSE9NinfkCFEL6SPW9
yumguI/2sXrslJW3yfvVYBi8T4g3eVLb87vJ9nq3hbOucjJrR3eG7O2A5UXRH6cD3lqZnZcERHHZ
wCDvJOJTqH2wkxV//f6K4Pu2hq/5z0zNFkOu0f8myqwcAe98ksNzDaI6vk2q01DcW0q6N80Vi9MX
3+5iXljEZqalMHnW3IdSZUlGoAqVM4ColzToPqlbtyuLs2LEnsVCSqv11RCblePnH0b9aEOrpzxd
3mLvPc00DhgyyGbJFkmnt1vMDcOip72F64YUfr3Xy21LNTzcdf4uyFe82vJwftua+Ra5t3zYjpLa
KeujqVKfOoTWyqmcfu77ZfltYhbGgnuweYzGtWOish7W6KyaVI90daPWEJy11coC/QoUL9gzZitE
X1BWi8ldIqFHG+u1nEOVouxqC02SElrLm6K/7pW7Mvx6edmWju3ZshmzADZ0i55/hJSacttGqOTs
hH2sm5XZXLOivt0crd6UoD+xQrzXh5+98NYvn7iLLo9lZVsYs1Ahh0eysT2s+BC3TgyNW8SCL5uY
HOWlZZr+fuZIe6OglWdgW1i0ZnWbSl0Zwtr3pyGefX+6lke3KhhC/yr0LYRhf/H7JxyDKhukBebL
nWUik+Fwq52uoP8qux+r739hQBUmOTBqEvK8ViGFNON3hUbiKHz1D2H+8hef1/CUXJgm74fZEpe9
HDZtp+Cf4Y4utuqKE1uc/rPPT38/m36hjpo19nxeVqU9ScgmOVz+/YsHAYwvBXRuy3dPcgDI2tAq
bumY0JKl40tJ2qlDG66hyfiypUUHNiXnbVIA6ru3oqjQtFcgkHT6DhR1qULhXzcA1uPxpHQhsLbu
eNng0tVJtgnohQ6Y5N1jIKrhwwoNUTptrF8NAq85tDtknDTz2u/v8sKjey/dXba5OJ1UNUi5Ts+Q
XxXfs/UygWvC2UoSr4sgaIZ3QCDXk3y29JVQc8mzTBVBcq86Jaz5roaCQDdLGOEdBXmOUbj7IFKv
zEBdiW6WhqOa6gS+AEnwrlSmhyY9ua5GzIxsE5za3bGw5GuYrJ9T78efz9y5qZlHzoXU1hJCOE5B
RrABFwvmvyo++/FKDmrh/UYsdTam+Yk1C3pFQhND6YPvfgRFBf77MKn6SrIjm7fkf2r+eyxDX+nu
gmRlSpdOtIo3UqhRUcabhyVSF+iKqJTaCcPoU2/oh6Zbe6IumYB4QZUtXQgix5nPhtJBibQqaRzy
epsHWIFXTvLSrjj//vT3s02OzDAkRoLvm6D0Y2Ok6e7ebJBvWDnAS5scZBtvBOJf610aN6VtvEp8
tMNdzbgdaXxLRgQXLHvlLC0OR+cNMpU7bd5vb4cjDxWsrxL0KDwj0PFFQGSrIgVDku7yDl8ISPFD
VGRMrrqpdeOtnbbrNc+D9szJRL41aC0flasOoejgXkW5cS0kXdgEyq/nobB0lSh+Fi9KYd+FeVIP
aOF+r7dl+uXyYBYmTQEko+oG9wZ5pNlgSkDkLcT7Pf5713aHMbmqR9qpV6bsV95tFt5gxjRslc5l
euZmXiGaqIigrusdw4DJCukW9Ec07zmkUTfVn6ToUZj3qnfQM39i6NzkobnNBoCjJcKp3m7oV3KR
i6MWYkqXE7CY8+JvJuTMKOpgcJrkCDoe8CNI4PCfy1O7uHJnRub7MRKt0snhgINKNs/Z+Bdvb0U7
+/5sTqFvChGVSQcHdHoHk1yCotDKyV2bp9nuoCmh1um8YQjhNzvcoj2vbwO6if/dRE0TeeaHwl4a
xsJgNfzq1JOwrR4vf39tFDM/Kupe8WojZqIQSqMxuL0b7Vv7L97bb5Zj+hVno6DjWTPDIBqcQL8x
fGmro6CqdX/xTsAKZ5WYQQe/PhtLprbuIPvZANHRTjG36p8DxoAlnH1/NgqwDEpgdWwqZTz02imM
V94JC3fBm+9P0eXZLLkxRHCmUg6ON6LoeoBCBdXMy8u9aILLVzPIewA/n02RZnlJ7DewWaFpo+X7
LtgYyv6yicWjfWZiNks0U/QJQriDk5T31ErG4unffX82S36pRfT3MgS72ZrI7+rby99fmiKQq5oB
ulTjQp59X+4pFba1Ojq68RTK34a8pcN0BdcxfWPu8nU2E+AF7kgAVG9XurQNr/QoFDqhDTeH6njo
gKrFKRiv/TJfWfKl9dCnTgNBzM6IZn5KqXI/QT5OdpTupkKErmrX4KQLlSWT16EJ3IkaJMwbs3u4
hB8m83ihOJ6AI48znkYK2mRIR9HQ+sEMR1jsqq9NoF+P4RqQbiniYFy0I0CNo78DTUASXXsFqAaH
dkSQ31Z4rXrXsTjY9JS5f+GM6XMnLtQJB95hWRN4O0fSrarTCHmHao8BwerlzTct/HxjnFuYbYxq
rFuIp7HQQQ56Hx76n94aWH5pf1PMpz7GzmOfz/ZDN6QJ3fpCceRkZ7pb2PLCNRTz0pazeI5SgaNC
xXv47fY2XRd5T90fnQzKkAQSV0jcL8/TogX2MtVuXejmfMch5Jz7Y5KNTg1Bp1+Hm++Xv780SZSe
dLIGBEGM4u0IoIXSaiETWaLTtoesF92bnd2v3L1Lgzg3Mv39zN+jUkmuos4HZ0QuSNuo6v7yINa+
P1uGOh7GsLAZhOYd6RiH9P7y99cmabZZ40FFByPlvrJ5HCmwEiLFtxOh9hdrTXWAND0PCosU19tp
0lQXSdGoHZwohAJbrTjXKwNZOHXk5UALKgoVrfdZFF8YfQXzpFOUyZVZRtcaUjZxr+9hvl+545ee
5jT8CKHRlgPkZX42ksTX6PwuOqd3K4rTNnI6WUaTqkgt6KXVJNhqrVqRhIT8tBC5/dhUffFRNVLp
1JMKh41K7tsVv7ZwHb35TbOFVFw3t8yc3+SXpyINtnXyvZWewuwYoZ5yec8s3RVvbM2u1wBtxEJW
ys7RaOvro0c5hNEy2PT5Q2E9ttK+q58FdPgrVlX2yMyvqryyycFa1JTflZR1hdQr7b+tEyFLZtpU
FEtofHd0/eX90fTizRjSRJt+RHKj1PIV64vTS8M1T1QeVJY5cyaSHXfoZpqNo9hfQmYUvB391Gl2
4+orNZrFjUxPB5VZIgsCjLdHpYLQiT6HtHVG9WcMKcMEiskHuFXzlUfigmsBCilPGFiuK578bw2F
cTVCddcgm1UepGTjjyuua8G1AK3lgrLACr5Pi0ABSCc7OlVOSJcSQfNxVMptp6Qrw1gyo7MbiB9I
v7wLHiBvSbJCFL0TJLskoO39SdGcy1tvzcTsbJVlEJleg4nehtVnKynX5loGYc3E7EhpISx8/YgJ
TToMwU1fbZS1Lby03tTj2VTkfBESmK03jMUZZGJV74hjp+/0tR6Qlc//chpnN6Gvmmkua3y+e7HE
fR2tON3FCfr96+eAMWHUSe/iR7nN96F0k8L13p0uL/PSyTuboF8ta2cjgGK7pYOUNfDQ7/jF6tQg
6rdyT61N0+x4j2OdoktR9k4Dcx5Sl2P44/Io1gxMfz8bRaD4VWtO50H0/0hf4/TnX3x+gsuD6ADe
M3dPfp2jnQdXhgPTbNzQHUrz+7+zMBuAKuC0r1IsBKiFXmnR/m8+P700eORMSce385MMqkhh/u6c
fCy28qT6fLhsYOmqAAr7/wbM2TkrrLi1hMvtaJn30PLAmotma7KT+k1mrUDVFiMROEXJ8gHwNUFk
vx2MMupurxVD48jZTSJdKfrea6+08NnOj616C9XBvlaPk9QwOjxxG+8uj3Th3TYFQThfetRB6c1H
qqEPECOW4ChQA9gIhHdxs53cpA89DFzXg75SlFiYWjKaeDBI0Mkaz+GPBrQG/MHOHSWBPsM9Cf9O
KmHyQ/wE3ouVfTj9+lm88cbYNPqzg1RYmgsPnZU7gpd9ll63zUGqHk3lm1k/mxF0rv1alLw0n+fD
m81nTIjTwLaVO24af6pqaOV89VBXw7UmDMgqECAdu5WrbcFbkEGacPyoXfCUnG2goLILu5eV3EnV
zfA9W/n6gkd98/XZWdNgCUkbk6+3H+L+ZTCvlOhop8+Xd+ESBOSNlZlLrTobZhwNK8Nw6qAmFcEr
8tq7xv5ZAqKG809Cq766rkS8skPWJm/mqfSytxJ0YHJnYi9RDoW0vTyyte9Pd+LZDpQq2BVH2ugc
MAc1pCVrlZ7p/3++wy06YsAAEjlp81YO10ctkKJ65ujW56C4Va3rMvr650Og/4/IWZ56YjT57RBi
dOcCzY9zJ76F2F7v/2KGzj8/276yGdKeNCS5A/ld236iu/svlpg7gko5ARPdhtMOP1uCppMVIaFl
7wzi3q4e3NJYMbDk0iz6DKlQkQbhffzWQDpUWqvzlHGCLLvpA/jgQmT0oFX2Kmuv5t1K1nLpRE5Y
A9ukrZHjPoszyU6nde3TqNFaT1IG03kW7yATNP88KNdBAgrqYbws3jUJIS6Qe3mVFk7wEwKB6htN
XZf31YKrpN+bi8AQoCa4DN5OW5RCgd+oceEMvvtFCQMUXZErg94X8d5dOanl+GveeeE0vjE5O+28
6BvdspLCgXfflaTdxJ13eVBrFmbnva5tSLrpOHdq6ZBDQFzD5njZwsJuezOG2XZOOuR4woIxRFD3
+8GhgWKuPNIwYBqvly0t+BYYZoypI4jbWp23HVWWZAKg8QpH7x2rvkM9uNGPl00s5SHObcz5HJDh
KhBq5b4sq6u6go5Zeo7hNrONB+F+SFp0tB509a+2Ae9mMMGGRf5ndknLWWtEKHHg9LXdqMDt+Deb
4Pf355DToFbxZyXfj607gexQ/+PyrC14AJhy/vv77ZnD8dugVAxP5I5fTxUq1dpF0S2T9e+sqG/P
p+e3WecFGlYSJJ2vBGIeNRL0K7mSxQNzNpa5F1ClIm4sxtK29adCy27dPDxdHsiaienvZxcAxdvi
P9OVo0JJdbheucHWlmN25gPJqESmMVFjdR20ewlyX2kzrp3GtVHMzr3rurVcyFgxvWOC1kS++3ez
NLtWmgxVodSbIiFenhu78Zrbnovs5bKVRe91ttyziLxENdloE0YRFdtWvlXpnpcPYfgQriF6lEXv
dWZpdsgz4CSalnAIbcpDAYKX3YgGnKXUO1ULxD6y3Bymb0Ts5ejKQqRZtWkTCuQT+gZoMqBf0vrm
58uDv7xRwIjONmJGijdMmeIs2fvptq5uo8+0P1428p6WBxTib++gzBP1Y5EEchxxolzInnfEPjR3
5V6zi6qg2/h5PCL3oD9FLPYeWeJyg4BuD18hkiQeTcgrDn5511L3FNCH0Rkx21WKb9hFV/Dcc9HN
zg7SGrp66fnMaH8bmG0oz1dUhmIQPqIyZkKCFgjoBmk/LCplL1Q4koV9aHv9umOUKsrEpDCPhW19
vDzry0v7+2fMdtsoR+Mw6NxjWXNrtpCsIxYKnnkLR+/K+i6foP9amqPlU1/rDL3E0iheRv8mkx+g
C868m9X+rOUD9NvQ7JaxTbdsmpaZbdUdxApVsOFQXJ61pXff+eoZszuGjh0LaTwe6KqAfFB5NrL7
IrkP5DuRw4t+7LyvjTbuan/l0lkMPX9vmjlaXqaXRiTSZLYxn3UbvnQ/gjvag6o12yuW8VFR/ZVL
aG02p4Nydgl5qlXnZJVIRdi3WnWfWGQEVi7slbM2fws2stzxUMdE6iLuhqDDfVE1h5UVm1Zk9uB8
s2LTQTgbRw5IKdCEzjWhIpZTQ9GXf0ODM/O/xPoRmho0OO9r9XsiniPz8bLtlTNmzHwJ/Kxt3Gps
yEo5ojkv28+pu4/WRri4UDroTEjsyAHOQSFSrOVjWo8slIk6ziMPku3u8jgmX/BuCs8szMZhuboa
Jh43k15e2c1JZFs9/xhJB0SyPeVmqFYybovb4szczENqbWlD7tpx5cIRDh/3n3c7TiCG3xM2c315
HHl5YDBhRXR8rdcukJXJmmcfAHtEiF0zWb6yI4VWPgTeDzfYmNmtt/0bZMn5ULSZy4vhQFW0aSi6
6tP75m38lS28srm0mb8rYgDZBkzKjhQfGs/R5Q99e3V5d60s9xwzEcVt74cNEwbT+uapDfuV+2d5
CIJ8JRQlxrum5FxNwh5O+tzRypPbtghrHT24W/9mEL+NTIM88zJ6n9laXE8hdXkawodOX/HGy5P0
+/vTIM++3ypJ1aQZ3x/0gx5cQWN7+fcvuip0eP9/kmZesqK1kZCASVKqx0i6Nv3Pqnc0UXS+bGZt
LWaexLSpTFjRNE0eYnkn1B+8NQ6w5ZGYOEJASsCRZzt2RLIls3MKBGZzlLqfUXrUUXRMsuj4N0P5
bWf2DhSdbXehRbIhl5/q9lOTZZuyXIE7L0/XbxuzXZUiKNOZCaFT5X1Ct0gyblDzuzyMacbf+/bf
JmYbS23Qq0kN4t2uRgNpD+/ARqDSVllbw/4rX/Lb1GyPDUUKqdev9Ays7ggwJdtV4qjFxTeQARIK
/971/iRdLvW8o3DtiKF62q2V3mXFndGsNMosnUYBjo/iBbiid70/vZlAHh72uF10YPqjbK6Ee0t3
yPn3Z3sYlz9oNJqzKMM2Sr422TE2m03QPtXmo159q1p3xb0szdu5wdlmLoSm9gHE1Q5NN0gvuNFB
NfdJ+frne+3cymw7U0nyI/REiWKl12JAsAbc+CFAp2Wty2dtOLNN3RZZq3ZJlSOwajwlNboVRXmI
FeT9+qh/vjyoKRqZH6DzQc129f+R9qU9biLf158Iia1Y3oLtdm/pNHank7xBySRhh6LY+fTPqf7r
+Y0pkEvOaKTRSK3huva7nHuObXekqFoMCvovcMrD7GEeIaa1G9TPji6xJRuXcH1qYwTARo9xafpu
SgCTPs4jMIZ/kUi/HJHgf5Wd2hhTjt2H9i+b7iCzYlt/8dyYaPgBCggd6KiuLp8zrVZHN3PwDnSW
9UQoDTRnuEvgT4K5SoZS2560/9kSk5tVB11AjftI7D46qoYHSaZJUuHYvg/+NSG4YUo5zRAEQ57E
gR5Y+8kxJcdT9n3hPgDYqKq7FN+PECep9Q+HxJIFkVkQLoB5bKErEcOCfTJmT/t2/YzIvs7/fuG9
dEBiAV0BL7Ko7qxmX8pcPNkSC+e9K6IssiK+ndSj0n2xss+M/kxiCfKBf2V90v9dZeGkk9jqUt1S
sQrV5yL7oiaB0u//20QJBzyZbBvAWBy9cTpEhi+rvG/mGC/OnSscbScf9doO+TJDU7VOoRqVfYkB
oyzpo1J8NsfiAHCz59g/zfGh159j97dhHJAFkLiBsv0gHP+qAcOGHeFIdkBttNFBZafr83h9QwB4
ttxwEaWdEfGwRYeepHlMisMYv2jpl+tWrg8DqPilFQgahnNVwIqB+M44GpPEDZB9Xzj2mpUMOaOI
jPTaBx9g/hdoTLj8hmEDK2k7lgjEMOqmV5WaIdCm6Yszsp9xqu7+YoouTAhDqBJNnywDL1bDPrfd
F4ii/M1WujAgXFxsbFB1xiydmMYg4vXbrWUg4M1VuLDA/35xec1OO7T9iCEU406bQRUvuXo39yrI
1VTomGjovxYur16DtqQNQhkAjPyUQZrpTlP2+SBxvmVW+N8vRqFDay0ZIAd7Yuh8GLX9QL5V8PVz
W1ar3Aoo0Cf2v+EIV5jbl0kfh5guyCV6TXSGNBOzHnpwgk6D5PxtXshwH0wCj5iAv285phICvYNO
DeTqnU+paXg9qFVbaO5e38LXrQCTsbRSZWqehDOufdVFTsebw3cmKwpsbrH/DWTVqlDYfQiGRxx0
8s8M6off1wcg+7pwBkNbccZxQmzfRkHtpZnkrpV9XjyBCjNrvcQqKPZdaYCEXTL/mzv3YnKE8xe2
hs4SGzu3tO6cQ/Xt1ZBVoGQrzP9+cTYiCt1Ci5e/Se5P6SdUjSvZg7Q9SWD2tMH8rGtiVhCyt0Aq
EQwCFfBs8DNpYWJzDDgDjmsC/Y7rfDmGGj5okWc1EkRQnoZIjGcNj4n1aYi1g5a4npH0O60K7Pbn
TB6yEKp5ECx2nwCxlKyW7HcIZxLdudCI6yl+R/h5gnAltGNkG2JrLh0QlnKKfV1fnZYyDduS9EMB
PJF2dPNyZza/r5+YrUFcWhBODNRvC4jo9cVpNv5E1SezvjfAgXGjDQfZNnBt6DbhjGJifyXJQ33o
p6Z6y6iSHOMqsh6R7LHv6WS5khdG44u/8Fw/bBEXCTGAhFeIyzEDkVpezdVb0eh+mqJ/aPTLotl1
EGVsnrrcAHlA5kOQ0q/aLIBuRgLhUC0pn8yMeqGt+zSMTw0UBK9Pwepk42dZcDwcgo48NFKIN0fe
zZNC+/otaiBzabV7JT1XAA+n0NL7b5aEO2SiIG2z2Vi/ZdD2hNyrH6e6xyXRrFRSvFhtHWFM/O8X
d8mkWlldo4L8ZkXhfoqhiToU+0HambR6ZbkZB42GCIgBcxQbK3ChF6Sr6votNX8pFPlN7SWJIEk+
K7uykgnnrA4cjKHrG5vUwn+tEN+gfwXbpzPRN0ANXkmbPIapu7u+QDITwokbGui+1uZA37JR+5NB
DzfLm/PNJsAsQ0C+TwwDKgLCyphTXxOlKOlbm0EG990pm9s32cKA6GIVqa4paUXf9BQ4uvKhI9Vh
HNw9kb24axAaGFkuhyL4WBFqDWgPyuibFiufIZnrgdHEy1mzm6t7SFQc0rbdGXl8N5myxM3GOjkO
xG+AOuT8h2IDV00qu6/ioXoz5vIeyu9Zp0qCno2dzfH00LlD8t4F9/byANkF1cjEYvo2juFdn+rQ
Fx5miPIqwCg0JPSqJpNY3BgT76bXTKSjgCQRicQdxYniNITFUtHxMv8cZb73lgEoShg4Jby7WSSY
sKHeaaaEVG9d+32K633vyjivNm5SF6RaYF1xkE2zxElrs76t0D1dvRFEuuqrt9OSL9dPz8YTAgsu
yCog17YmQ8sJuP3HSq3eEkjpmfXgWck/JWke23z0tQEMNBCCvm5xe0z/WhSuBDJ3cdsSWJwhO9ma
QaueEyhWFrJ25007nNgC+82GA8X/fnFjFz3tQNzQYUsDWDWMM9uDYiHeD9Tu/QJEmZJhbTwQLtp3
ORQaTaVoohHMNdpIgezK3pI89Cw33w/AOxmaLAzb2nPwNHFSwfOpou65NKN0Wam4oZtyiSwoycr4
fGWfFxZHh+Z6B/L/9I3mrHxhxKQPtiXN663n6gPRDcUa3imwop+C8rauoJUgfmuH+KBAv3EY3R0E
iw/Xd9r6ykEvqoUmXxMqAqDFE5aEGWMFTaGxfUNz2S41jlP23Y4fCDSrOhn0fj1vuAgIgLycVwOc
F8LN3VhFN1sRvL5pivxuF0PR9+axwL/TVCQsHADVRUxNb1ddN8wKfXMhbUyGL1X+lELe15i/28Ot
WV0HUlcXpoSDMw4JbRm16VsB3dfCq2WtIhtzpQHzCKU+4LnBCia8BJGRg6oNSNu3tAgHz1GsHMLY
pWS+1qcfYjzga8G17MAtEJnHsKnSCdLE3RsEeVR6sBja5X2HSaxsDAUdENzTRdOwDs6u5WlsAFvU
kmGO38Jw0D+xsSz2xEmoJEG9tmIjiQQoJVwc8BGISDuCwGtmYR2eI9aSHfQaWGPurm8vmQnhWnHU
WBk0MAGdSRwU46k5/rfPC9dKqGRT3YIl8kw/dm0OqeWbDYAe3HV50ZYXiYWjbpak6Me2ds5aR/f9
56i5WaYXQemlAeFQWAY4T1nEnHMzlqAKQK5NUnteb9ilAeEGYQY4lBBjOOexanaA5ng5nKPeU8BI
fX2q1pcv9yUQYkCXRrPQ7r7cs0k2qJCDdoq3cnqcyjjzjAl5bv32Tbs0I+woNOtXE9iUijf9ro7H
nanK6EbWWxaYOLQEIbeKKBPpkeU4jElXZza42Rsaiz3n2KuDZE9tTBQM8Awkjji8PHHJSRhmRqdk
byR/QUNYqn1PutP1tVgvOh4MsHWDFZN3gIivedloVZE5fYa1aNFX61em38Z76mY331NLO8L5S7Uw
nyB1k72FxPXojyR1JXO1sRiLgQiL4WR2Q5sJBuiI8Hg0fS25tRYLmkoTiQ6uh2XAFxZWI4tqY9J6
aziDpwwR8s6ZZUxlq/WGBaLyPnT+YqzUjQrHrUYnH8az2e3aaBfZ+4HdXV/v1TQtTYhnD2FWWlop
TGgoyL24MmKD1XYSPi+cubQN7cgZ8PlQe+j+hCnaDOhDJbtANgeBK9bkHFuQuhNuqpxkhQXNjPGc
PChq7g3o3L8+S1vD4DEoKpq4qVYdf6M6N01izP15eu2t+z58C6f3Tib6uIZ846nAFYWeVd5Oumq+
ypNkahkKp6cEtMzTQB6LvvYhhPt57qBgDu5kRQkP5mT+qdAHprNaEp2ua7Yf9gmSZOA04axVy/sr
beqBWazQT5r+mxJtZxjHfJp8J6f+YD7Q+LmfnpI28rXpLgTP55gcrTZIZNOw3vR8FjDZ5ENzQQxb
xkIzxj7rdTBGq14LtugmzndjPe2uL+l6z8CMhkgTEueYahEMWqPZQY3rST+Rd7U/qrJmftnn+d8v
Yr150CCvQfF5Yxj3wOvHrUxbcHu7YK+AeUpFfleknya10jhOTTCCAbHdUHkV2sPDZG+6aHrYAxRM
rUM52B6VNlpsLtGFZaEEQMvctMrOhOUejH0PbH624/u/WB6EyBiezkkBhb2ILs66q2IdZ6HxetvP
Zsnyr080mrZxnPHSgd5wpdANMpQwovDXUcXYt/Uxf2xqaCpIHrmNeQL/M9KZGAKn4xMGYYaKESdG
aZ4UNtwnSv+UGONzXc+H63PFffpF0p0T96N/20FgAckl0efPWKy2mspMAMO+deY9Mf606LMJ3ZdG
P+Q1QEgQ9LlucWN3A1Olof8ZZxTtS8LA6nYuS7c0yKlKYp/pr2MtadjYWB4ksXTcA4j8ULIQdtjM
eA49jK1TE78O/exV3xkgnJScbx4H7lrOoGyCn1EzhXEQY7btKlfIqXcPuuIbklFsTNPi88IoMt2t
kafF5xv1laitl80SAN2WAYiWoygNlhLwygrPK6vdhKlhSE4Wq7xfdiZDJGxsYJ7qU6HBzqsn4jpn
btizssutE8CMLAnBA6HtXPtmPwp6BBo/jkQHU8BKI6iYUZiqRuukAjPvVn4e/bp5lW14BthQKtSU
wQK6vIsnvUy0cajtk6kdunhnyoiWN1YBCRDMvupy1QGxRFLq6mDEyOKdCnTdoI64l+nFrQ0YyMOD
Lg3XIXojxXZzq3PrfAS36MkId03p17mklCT5/soJDPFQ5cglnFTtsf2dV5L7aX2YIcUFzAk/x1Co
NYT5L92hsVtLC09DkXitqX0amu6T3X+3Zeqt6+26NMT/fvHomsyJe7C+h6c02lcPyriXCeBujQQc
j4YOGlljzeU66nbcR3UenU239LX0m2W+Rb2nNark4dhYENzpyBdBnIuLmQn3UouubC01aXSeTb8M
H2PzdOuJQJ5LR5FNh9gLOCuFicop0HlN10ZnZAWz/pjKyMa2fj+8KiSJkELAwRayUM6ASaqMBJic
oQxIOz5kWiVDy0hsiJu2BPdO1EAn7zyhUXdQD64t27drC0CjI5Z3bIJTDZd4uZ3cInWV0tWcU7sD
3rqV7VZ++y+f7eXn+Wa72K2GnpQxEiLOacr2gz76RqH6RvepNWw/NDQ/uj3Ugz14I1Blh7+7IvZs
o4TWvZ64wPY6B6t1D5J7fH36lt8XxmO5c96UNMR4Zqjw7MLuWb39vVuaEM4FmfLC0DKY0K2D0npU
l3id/P8Xl4QTXnOCM8NavafhPDbRbGfKSZ9HaBjA76yODrqHwk9uGL3eegaRI7qwJWRAxiTL2TjB
ltMESAm7AFzfbACQFR2Ve8StqDcKzkFo97ZLFRKenC8paP/V+GbORa5VzUM1Fe00a9pQNTJ7m9ht
eGoeKtPdz8awvz6CjROyMMAP6MUJYcVYNyxswpOWZndRZz9U/YEUO6bvLL09hoZzuG5vYwcv7AkH
3lLGPLcyDCgn6q84645JXBynPP993czGvQIRbgt1ZxMia+BfWg6rG+uSJQWGleavoPWwJHnbzc9D
3wRxDXbyino6LcwE8AAaQpHhW4mu/vJmGQOsO9BEYHSCBiq8KmFjDYnW1JZThifWAxl1qPWbvVpM
D/Q7OexkI+2VmN3UWY1LTgbb9Zqfy5j9tpYZkRJPNoNFf5XjrNJ8bIzeMk9mVdxnZv6kG93dbMlS
qVvrcGlGPOAxq4YO4eEJcAn1H1UGbZeNQkhwEtCXgznRNU8lqB7rJPNnO/VrSiWuyKYZEALgqnJQ
GBXLfG2eZmmVpuQUpfNPNXOfG3QCtWl6d/uZQJUPETfCWGAxhJu9p21ng0TbOml96zfVYcjt3XUL
mwNxkdriJRkOBlueOkq1hIK0CbtqnndjwXZgWZ5kN8jmml8YEYZhqkVuDj2MjJnrkeG1SG6tvPE4
/8KAEFLStHSyKIKBbirQPgENt79ZiAsDguumNhW6Nfg0gZ5s5z7b7u3BDCc1A9k1r0sjXcvX6eJS
V6s8NePQNk5GNd8PibKfqSTs3ljphQVhpXWz70KuynQKlfep2bP8ePtWws1q4IoC958G8NByCHAp
qK62iXWKwvFegUZBNdaeLpNC2dhLEHFA2wTcT66GIOwlvUk4UXhonWj8ZL5Aw+76edj6PNKfUIoA
zxfKDELVrbCacOz10joN6RfnRTHe/+LzgAwiicOhwuIjEVdaVQ4d9hESxcb3ZPp5/fN8DQVPzdYA
5HQ5SMhdITojwy3ymSrKyfqezoOPPKhPyeRXrqygvobAARqma3irObc/UFvCPFWanc8z6RTQ6Mx7
ddiX5aNaf0rGu0TLfNvYqUiFO5UkF7+xhT+o2JGhdqFLYgtGZ52hXyab3dMQvdcW2ZuUHvPo5igQ
MDE4bv/fiPCOR4YKPTdupCQv1SF3JM/4xhLhdCDcAB8jCHTF/TsZqhLPKT5vZ92z2bHnLFb3TV88
gyVW8khtmQKaBlkSCyljyCQuD2TKFJfQOQ9Pbr0zOk/5Pdl3iQx1yc+bsOUArQBOCPgdG43fwnnM
BpbNSRe6pxkd+Lb707KCML83vqSaDGO/sfr8zIAUSiOo/YmFGNVKWoYXDKFBP90xRGoaMw5AVN9d
P0PrGwC8yhanLwWZEPx34SYGnXnMzHBqz7HVeMEAifHbv29qkP0GsAagRzEvNiqEzFVftOfS+FXc
EfrP7Z/noql4Q6AvDr7u5aJ3UPQZx9Jpzu742Yl9rfqP3xdu+ZDOlcEafD9yfPvtZs1a14LIDZ93
/H5EZ8IjNYANcx4hJ/02qfeMHJqb/QSoBWDqkb/gGFdx7t0iBGDKTti5P9pWsXfZtL919j8CAMQB
poa8rQgUUPQpREK9qM8A7bvxXg1vzkkuvy94z60aWaFJ8hr0P9lz4SVlLTGwPmSYeVA0ICGI/Lku
FgCNkI1sqFp6ptH8ve0m3+3RftDG36/P0/pqwqvBb0GAMFGkEQGzMdD1atkDY94M3zLT8CfAi0PA
EYpaVtJaH+eP98myQWznAmAmXIIuY/FAaIvj3IPGzatlZI6y7wvXRdL0SmK0+L4R7UbbS35dnyjZ
54UDMRKns/Ohac8KSszk+0RkeNgNA8BDmoBREBQDVjpj1tDQOnTU9lyA8pzda4OsWrJlAB4CeoU+
ToRYjanK3kzmqcnPafG13Zf9t5snyMZpQ7EXjRFcc3h5382WM1kFpem5c3YNdCIkr8HGeVh8Xpj/
JFLgZlX4/C4n3+v7svuPP194PvOiMUJgx9KzDmqZH9SJD9enZ+v3ExfejMUFvZDeXk7PNGn6PCtZ
es7jvTndaeF+1CUZznU+Cpg7DdBKDt1FsCq8CJ1bONGspikQcWcnqfyWxX6bZh5zbECMSm+Qdexu
7CjAUoHhxi0FLRsx+Db7KmezE6dndVC9Mr5n/fn6pK0NuKCvQW0a8RDKnyIodWhC9LwqpDz32Wvo
me3Nkdjy89z8RazX05yGAPyV5wj8K2ScvEprvb4lkqWXjUI4GTjxTYXsRXmuvSrdQTbp+iTxnb90
/JajEE7GHGYDoiV8Pjcnj5hflP3UfQWU+GZ3CXla1PARkMHlR7V1OVlAFoIYI8nHM6uoZ+eJJyN5
2pgmXkVEVyhyjmsUU5VDIbHTx+5s+Wb3mus3hxNcewdFVmjyImwRA/tGmQ2nL9ThrCVPVeH6cVTe
vs48YgEmROVijqJfjHoJm6bGnc5J8hDdxa4kYNman8vPCw5lnI5RHPX4vG69d8XZ2l/fRusLCn4Y
aDvQAAJBQHjEy/VldKoVYlXqGbT7ykOlaoWHfJoT+W3LpBSl4lhQJoZaM8JWi+AyXOkhmTmCu6I2
5nOt3X/OteP1oYgn4uPrcO8gbY7UILyb5VAsbRrmlNbz2Skm5wWU++DVUfLmzqpVyE/nWVj71w2u
h4OhOGBv4RV8sOsJc9c59owmkGQI4q+Vs49k0Lf1eJafF96OGMD8NGX4vDFBBKv9qpvoYT7EsvKS
bBTCtGVqzLSIwExv+tTxZleyw2Tf53+/uG4RcERuk+D7pQuW0+mxySVRhbiF4VkCGIyzB4wzGvPE
uq4WIoTvx6EPtPqsuTtHxSF/vXmlL02I6ZbIiJWMIYcaaLrHaj+WeDkbU8T1LtDL4/JjKLZ6pK7R
1ZlR9EGn3jnlkysr6m59H0gJlEU4FAGY0eUSdArTqjaJ+wBpVHDPpd7t0wMMyEf7IJTf4Ygsv69H
Se4Y0DcIeL9i4mZe8c/1+edu2OVjhyVG4QjBOh5+ExAvYY+2Sd8kxB2bgNB7JXwwVC907vHWZcr5
uqGNmUKDIme2gzfLlZaWIwHsOMeJDoEgtbww2mkS10P2ef73i7OQ2Q704Cg+P+TvyvDdvJVn4WOe
Ln4+PyqX35+SvhwGfF9Vv2ksSIPrs7Nx0gCgQOIXaXbeEi16y+bc0iIuuyDuy681bQ72oHhTcau+
4McoLswIT15hFAaqFUUXJPVB63/l+b7qZJJnG5frYijClq1IX1nWiKFo8S5Md0q+d2tPSSQHm39l
tW//HYl4b4AvK0U2BVaI8pBUigcqIG8mjZ8mf7T6vk0ij3aSHbx1VODm8WVCx8SqaXCyKEQmI5YG
NLLD75ozQsgyppl5H+fh9Dim9fSQa0Mu43NY4bSxaJx/A6C//2O1EyZUoSnwHdROA8Yy8wV67FaI
t6S0wcQxQI/Gdv8MbdwdgFgPn9JhNiOvVNqp8UbHGg4K66D/F6ZzecicpjgwYkeSV+IDniSsBbxV
FflyOITAywuvtZvXRZ7GRRbULa3v7DyvwX/QatYDLQdjP+lge20dE0SJ9dgdawd9vrmmRQfNDr8B
q6n+7vMZUloKVZ5LBOxeQyDDqsR6/fvmM7b4mcJdraHlKKzR7hI0U/ypjsYvdTce4unWejyWC9pQ
uLPBewVdN0cwk6bt6E467ggd+mr7m3W0+OchRMO7bwGOcUW3ck5aYo1MZ0F7UMKzSyUX0cY9ilop
bmhUysEMJIagsa4VtdnULMh7n+Q7MvjXF2Hr+yjKwp/Ak4moR7joiqG31brPmsBMHtNjV9z/t88L
F1yYNqQyGnx+ImdSvNeSjMDGr+f0LbwqACDEqt1yKhKlTRS1CZixc9J9ZEuSlJLvi3WgulHKJA7x
/SHbmaE33O5NXP58Wzio1WSRqsTVECht/Jh3ZJ8OjsTExu0PP1G1EXEiG219lNcu3sm0ZlNbqYQF
JTnOCfFmFnSQE6eRDJP+keARbh10QlgmyEMs9CaK9abSCK060toywM8xfKd1DF8rrcx3q1w/xEri
+hTkTvsc19Zj7JZsZ+Vjj4vJzdNfgNCzkx2P34xwKv7MU5K+QCFjOFd1nNxpfeS81Kk9HpoUL4oa
jYXujcywZTf7xqOPQgbvpOchLirUS59iUApTjZwyD/puuDchX36s82TesdD4ev1UbBlCsyUqv0Dv
GAChLQ2ZRVXYbtLkQUPL/vNE3f4R0mLZ66xRWXPCxvpj2QGiNAE3XdM5GM6YJwVVyiAbj112H9Gn
PnmdqKReunFOOKgDmTLeaQHN0OWAZqeEJGdhlwFNnjTnkMnahbcm7PL7wjVSQ+vRcip8P61fdfe5
Tj85meSgyIYgvOoGHh+0vcKEqt1NLxbbXV/ytbOCVhREDKBogL9CRPiLW3R63FrGGCSmp5vfUFRU
9X0U/5x/XbezHgZveVG5/qxh8MTiciXaOSlsApaYoEqPyT5jx5s/D8AWF8QGQhP1G2EhGr1OnMZs
5mDs/sRHdmurAKQtuL+CVxQAaewlYR+NPekzNXL7oIHEgfFe3gzK/D8D4AUCvhSpmZUz0IOf0CL5
EAzNL93+ld/8mgJejwQcYkM4SkiWLWefTTNKcsqEPEkU+tkdaOslBtYHAQa4vwtAGMoFhrBLBzuL
gCutx4BkxItY4KinsLi1dxeTZIKkDigh4MfxqArohxzNWaldJyRQ5wfT3LH2xpoc/z6icyTW0ZUA
ZLewR+cuj9H0U1gBeWrULw7N95lb7Yn2fn2vrqAjH3ZsuAeo5KPLUBTNmEMzbOM6sQMWB9o/oGxW
zAP700+/wP1zjCqJ271x8pDd5cRCCKbX5fahjJG/nGCti0GkHVTlXywLBoOSNWpoeGTF3MMcuU6l
jmUb5JrlPbu1TL9pYwD4PgoeKOAANCK6gj2kRVgMKp4AgGZf30NmSbJ5+eWw9BB4/QybytHR2g5o
7PJ0gFXITtCP3AZWjGba5iVpX5rq0XnTz2qh7q8v/uZgLmwJe6wslNjtQthSINdQJ75SywCg65eV
9zIBvAUgK+JBUR7bHBXTmpq5DYj6qWuMo5P13mhroC6RCf9sjQV5azDjAB7NexmFeWN5gfiFIan1
o7XuIvvu9qlCbISLy0UDFXLky89HiFaVKM14gsDr7L3V3OykA69z8X1hKSotBn4rTLugnB+V1M9t
CZJua1vBv0W7DsKAdU6RUkMxNLQsB6n5u5q+NfEvyn7m6vdi/EM0mabQimIRlwruRqw8J5sAKQ6/
oS8catIrwwyWwy5wR9crzb2aHpvXCayRrfpu5b6b35f5A/1Z1z6d/CHcpcUJDboI3tCqeX3dVh3I
4k8R9kVVuW6nK0YXTDaFhPenXvk+Jd9T5VOWc3EH0gZz/KIn5+tmN54gHGDQUwBBCrdSJCAF+7rB
iizGNfS1+Q4gAuAC1w1suEq4RfGCotjLHXFhWAbtad9EuIc0m97VyZG57L6fma+bRyXuJAHq5mgI
B6OD6QF5XeGtU506yRvNbYKQkBemoMGvV17hMB+uj2nrCCO2QB4CPAn8WlrummFMy1qnCL5AHaDQ
O0WG6uXvvni1onkTbhncS6Q5BL+gjWMStVHIgrl8aWJrN0yfO+fJoi9Kd47H5w634PUBbc0bIHKu
xStpHGC4HJA5VW3VGDry1Cad97NZ6V48DfU+AqXf7ropvt7C2MBEyPuRkWqBzymYIiGprGQcumAA
UdTXMhubvRa/V+Fg7PQ6qr5et7YxMA4J01HmQtUffsNyYBYgEnYB9q5AqYGYTEAD/uCMt/YG4eQC
jcQ3HPpD8BgKbnSc2rHZzzAyRvu8bf3eIZL12dhwzkedGfVHxB0ijUOPCmiVTnb7UVIb7d1kxRIL
W+4VXiMLewBbeq0ubmj5gCJxOQQ0fbLa4TDlmWen4ye1T4/95L5kdvVsGXXtWSy/Od7UMSgHwLEP
jkJxdDk6YKJed7ogs8fjN8Uaj9c3wdbsIVbjeDEdjaBipVsbRmbO1dgH2R8lPqgyKOvWHsMW++g/
AhRfFW4DzezDsp5mFNl6vBFoAo0mzau63zcPggdRSHwCZM67kZY7mY1t2BsUmcnki/Zz/nHrxwEp
RhMu3gF0uK3w5Q0p0s5CnTNQQuMBXt2jVZvn6ybWs7Q0IfglXdU4YVPARKsO/lw5R8h+P7uzDHag
8yt+eb9wdDSSMVhphM0ilLKrR3My8iYJ8rCpjpM59uB+D03fntEm7Vb3pvY1qptdo0d7h1nRUx1m
048oScufDmX04GbW4I0gHLkLO+OHOdZgAqlKc9eVTnRwc1MGtFo/j2ARxWpyMDTKU6IDEun5YE5z
lARJWtxFJvMd7a6cp/veGe8rRUaZvlHtgDnc75xwjqcRhV3U9XXujq2RBlmuar6pZV6lP3m7lrq7
VKXD3s6jwdMV19iljgWEUWT8w2pzhAOS9fuhTTqJd7Dh9eAHcWosG0A8NFALT93c1KhpotkqSNO3
KUfJR93X2WMVPjjDc9waXq6p+5b9dC0Znnpr4pEcRIyHBIW16qpWJhC+THaWBXYM8AAd38G82Xrx
4DAva41XFhX76wdgw9fkeTtk7qBAtuFr6jqlBWSZ0wBSet7UPM4082P32MdkZ47vnXMwlWcoRe0M
/SEH83SpfXXd2rfIDkWwZPL1QvI2rq9FjoaHYjKCQ7RxiSnerABZxRz2mIHs0ETHSBbhbpz4xfeF
Z7EGRaOrZl0WtPVr1pRe09VedjMxKyggF1aEDVRb1kS7asiCXjlECdnT+kfYyV5HyVBMwa8ci8mK
yNRkweT4rLof9TtbhovbXA3QuHGvFR6L2OITGYg2CzZhHL9S5+BqkrBtcwQXnxeu3wb+spvPmCbE
tD3AleCJk9UMVorgH0sBdB/GgNOMAHT5RGVkKNLJNLOgUPbm/HUMMz+ZHgaXegApFv0T/m2bx7LI
dkbx8/rh2jjNYA3hXZW48xGf8uFfxHEl0UfCHJoFuvtEskMyF76tH2P1BWVsifO/aYq/wDycQS5e
MGXqPYoZZo2Forso3HWZF4bHDEWY/uZylQFytH8NCZFTp5O6NCkMmdqrQ5+b++tTtrXhLBD1ILmM
5KAtVsPGgfW13uYfx7/LDoNkw21Ok2VgOdARgxiG//1iRdjQoneUsCxQDB+Szcon4wck3EoZs/nW
vkbsiiSthhQt8vFLM1Zi1jQ38X5MI+9B1XsPbe3XJ2pzJP+aWBXdKq3Qe8tKg6jcY7Ur/dVJ/D7c
50wWSKxjI6z4hSWhgpiGUzhAyT4NXM1rUyh4HSYoVd4qg8mP6aUV4SpgtKmdsnfSADSnw+BVssLb
5igQ4yEkAjbMtYUlyVRnUFQrzoJw9g1k0EavLO5JFVxflc3tCzQP0kRA96ITYbnwYB+uUCAlWBVI
D1vRFwN6aLdbAKUZp/wG+gKGlhbgHHXGRGgZQGxJSw69DGC4NU+X3xdGUDJ0ks1aUwaz+0ZAEJog
5RgB1p25UrePh7mCUwyuRaS5kFUDUZ84WbQowsR2oipI87jx7MH8lsfOGxpOfZUC6N1VRwson8yI
70raem1teo2R7hv71j4kbD30r0HiFxcOMkJiMijJzcyxUpTl9HDP7IOTStzJjdvAhUsDj4aHecAH
L5csy8aurklRBHpOP9Ew/Cdz2/tiTCQ5yo29x9tebETivN4rZhX0ogH4NG1gJv7nB0klb5ns6/zv
FzdnMjOGZjZWBLH+ObMDGXJa9nlhWxsjUBYMSb/And/dvZW/XT81W0uAZmI4AXApQd8r/PoBmk/R
1DZpQDo4GmeFnG9t9uOb6NKCMIAZ3S56U3ML5r4w98P79QFsHMvF54U9ZFh1P5EGQDSreGj7Z4uk
O1ZZniOraXD3VzyToB/GP7xCs4INsHZ2SNaksNM+pWN8Xyp0N0D7ONHvtCJAZ67kOtscF8QSeM3a
QCOj8CA3PXJ7o5GkQV3EHohPH+zsXR8/x6W+uz6BWxsMZxwaSdC1QIJUyLmlU1aQcY6BqEsPoYfC
+PXPb20wVEu5og0ACquLP9LUvhj7HC9+QXel89iUr7N+um5ja67wcPEQmTsVIuauaajJYnArBNRu
fcoiP+zPikX8LFMkk7UeDSrMYIABqAfJUMDOloe9N5mbobCaBnrG7vTyrdM1yAv8uT6c9YosjQhL
P1mshY4rPBhAR/3cOJuVTBNKNgwh1gvHUGnMERbyfgDb7ovr+lZ1K3uKxtthLuZKcCyspimtMoKv
Z7BjTO/n6lGVkR9vjgNQAnRyf7BACh6YNkUzODuwHLZymGfNG8BH4Oo3B94Yx4URfbnmY+RSpMZh
ZEjfk/gXCyWtN9uDQDzEj6CBsGj5/Tk1Sa2OmCdFz3xW1GBUQNm0lfl5G7kbPo7/2RFRwohPOpC0
w11tv6adZ2a7sr4b24NzGGy/eY9zb5ZRBm5kqZcmhfUhej8naNROg6RsvHSK0RVw3xdPSur6qKRW
2iEHdW/W3nwdLK0KC2b8P9K+rMdtXen2FwnQPLzK8tidTuTO/CJkFEVR80Tp13+LuTgnNq1rwjkJ
kL0BAyyRLBaLVatW8Wnp0cOEnkfBxBbl7gHdOG1VYnht21xUQoIeD73lbhoajVlW8CLX6Llsj/2U
hjx5qVj8uCVAL8MA70oBtJQTPZrdVgPJNIZXGQmN5F2iSu+smRoEqHHDILUNCJm0QUsyoUcUbYqz
Vp+SQIv8ctjfn4IwVtf3pg0zCf/LAGUJDLQkgXuzuaCpMzsPfcRstvHpc92fFpptgkxhnFcmI6Lh
vgiYwnuWoTNFAby5W0/pOTWqrUWevMVVTEYlQZpMkC4z6zVIqF5aa1t7u/trtTI8sl6iGwt6vQHE
JFTuwpXUaEPnetTJueyO1abOjw8P7yNngKgtiuVxFUvDl/aSGTph9bmZvjFwCCoc4ZUDcTW8dDei
hWhNOlS9nvNsg951G+pOkavK3ohBrtUJ2H9EQcD+4wpiP+luREx+TPxurF51O6rKOkLPjMihh958
+M1wLUe6IW2e14U2QI7Xvk417sifj+4FYl9IpwZwKAHDknPSgVswoBLz7LX/4bpPALLcH35lmXAU
AFXCYRAMG5KiDtSb9BG1TEAi+l9cfd7Rdxpp98gIfrkv6HbTEc7FYxtsqtBYtG2/Vtm0yf05K4bk
3GnvymGXLjtX9Uq8PRWIq8HjRtYULiqoA69FmJUV8BoomdeUb+vvlar+UTW8dFvYpd1UZoDhteaT
/73uFci0W/sHchlg0oAMEF2J5BKFsu1KszU79oouYZb1SorPAXt1syh53HiAaQbPaIEQxdmwpXk4
QPt7k9MXr7VWhI6rhZ63vb/XKysFsiy8FXFhIAvkSAd8tK3MHWy/fH0L3vCQo7fW/za+dLaBxLY1
FM2Xr/aytadDOSm2QvX90plGNcSEhA++3+SHnO98xfKsHAXgP3DtWCgBRxtYyY9zeN35jFXsFcl/
IILa0KH5BtXzCjErs7gUIweCu5KXbWHU7FULwuqH++nhPbgaXTpsud35VeGW7BVEGwvfdvbDdxAo
0cAgJXgIEfCTwepjM2GDg4y9oi1sQ6NZRQSzugkX40t7bBlJnzOHsFfP3rYjHgWbQtW+RyVC2me+
aMisBpS9mvYuIFHm7w1Vf7kV8325SjIwio6MVx6Auq+5740/Z7RdP9sN2pE4XZ1s4WMth/u7LlZF
ulXRaBS8MCjkQ1MQ2c90ameo+y7IXxmoqntrRmBzXzm/OicPS+szS9jDOowEOtIxwAzi7ripRM7N
pKDoXs9eW+2b6eahzz7fn9DtIbkWIH6/8KSGgTDLrBuoWRu7zbGZdv/b+EJHLsZ3HJ5WM8dZT5YD
erQqYaG3Onb9/ZKprVLaLEOABUqLqLaiMXhhQ/TwFGDEhZMA7jhUcErWtkycyZpRkXNG0B+Axap4
2JqDJBc5BSAlUG4Dh/N6iTySVkVapO7ZbF/qg6sqx7+9V6+Gl539pa5bu8w151y19Ytva78Cj57A
dBUhrLH3R6pYrdsTiUcYAEmAJOGtDwN/PRvWsIEbQzKfWUS+12Q3lpv50fbMwA+iekvUQCGvjPee
dIMXYMUOOmfUz3n9bhq2+uPvo+vxJV+taTPPZBrGJ9a57t+Zqm6oYg2urUiAx7BgxUCxJBw16dA5
VLzJmDueyyq29LQ98qx9AZfxL5RX/m54exrsnpwC8npfkW+2BpVc4MEEaBCqBvIYaWuIMWrzQszh
rPc0rOzQaUmoex/T8ec/yAF8FBEa0WVSnl5rDVzzdVRZZ6jh7saoaKLarlUkBzcnH7MAf7UpvF0Q
xcqPtIQPXlPQCui6co+UNfEiq37UeEGEKKsXpEcCzSPdkShrHYgBevEzWoAvm2yIZhLMj55+IQPJ
I9DioJMDotjX54WOPnP9yQZQOdkX/eHj/a0QmnSlaSj8BV4MRVbAv4kE0vXofgcqMG0u5jOqzMdd
2jx6PV0Pb0kfr43j2LEFw0/+s7Ef6KN+qDS85GPRMrHcdsTwPTAwW8d+fHuxOEgZgwJd1ItJX89Y
jdoL15zP47NRHcb0eH/tVxT0anjp65npJmPiYXi0bvD9NzZ9kz1K/QVkP972IDsCvhV1dHKLDlfL
UIRaNfo565KwOM2BCr2/MgcIALQOpxkHQc559BU362kmOgpzkzDVrJAXzWacVMGKFTVFb09cFkCb
2oIO9lpNnQARBJxn/Vy4Uc0jX1U0tDaNy/Elg8tHPagJx/id/rbI3pXVbskUnuEf0hbpqIle52If
kDy9qZ0E/bmPKmxrOefpsBw1va53ZmeyKOnGlMDWdjHp/L3tD59xt0w/G3OhcCYmvcnDPDeNc6Zl
5QYoI8PegrSUgBbBz8Og6+iRkpRtAJEtX0hHsp94tgY8zG190nYmKEKjwZvck794424kZrlHcI9v
zM7Nvw4pKd5m5VRzwN6X/sXjQRd2mpZuQLdQveaW2fWnwqnRrqmJ4M2CH9nVJ7+IvHLudkmnz1s6
p1qMx7K1G5hB9mgbz6JanwgJLQCedugYnX43OZliK7W+Dn7LQwdYy5Dq47Bs685btpOZbnSDs8MS
tAicWyY1nlGHq4V9C/qSTavZ3qfcb8t9T2h7aHPab1rCuriu5uVnalvjU0VQ2J4Xy7DxM4NsfK3T
d8sYtCFqItxPhU/TTcuqLvQLY9yhs0EX9ihF+kE8L98yorPP3KqXKQSrUrKZ58p9iy4kxo/c9znd
1GxuYth+HZ0zXRCHgWWmC95PlNNd46XfeztBSPxhuyDKR0UNk4UbUk5YAi+ZNnqeLMCpbLPpmFph
UyggVqv6jocKGokjt+TLQTPilMQ2mmVBOmGP5R/zQ6Zqh73iTIg+l7ALugefQkampSgEq63cWZCt
djdGu8u1F8eMS/5oHwlh4i7liO+4eEC0iVstee4uZwO1+D8XVdPOFcsD+LwFig+wbgC1IhnprKIA
2GgtKiGbzcIi4FPvb7ZqfMlVbbjfw/R03jlHj20HjADMVjgQfwrrJMOD7DcCToImSaT3rleI98Qk
OYhtztxY0m9dniRx4XvfGIquPhUjmhLlVmWi2BOZ2LAYtGUnijrCgJpPCSmPo6lvxkb71TpoaDP7
7+9P/1YR4eBiCxGChnHHw/n629qF2X09ZvbZsklYojFptk3cH/dl3C7xtQzx+4WGoOamaVsA5s5G
FgUvpHnYS8DwIqKKiB4YmGW+Bd+qrarinnV2uXbqNhVg3P/w/SiKEoQUaJgoX+KaXbVln7r2OYWT
7JvngSpmcHtUMYMLAdIRGlEEmhrcsc+L8wvEYGFL07DJUQuoinvePDXxOkZRP4gjUTctStevd8Jq
SM3ztLXPeX6a+N5KPszzZ288B9W3+0u2plbQdQDkhNNwA1RyR2ZOE6I9qF/uQtKeKBD1tP1wX8hN
rEewNYm2SCiVxiNDno3Wm0aW9tw6m7gcFq8IK/7S2Edj+FCRF9dUSFvTYmCkAaAHZh0wE8kZ7Sp9
6vVhMs5W855r78b9/cn8SR9eWwnQtGFcZDrgotxkYY3ZCprFHY1ztRwGxsNg/p030x6J0w3JT4H/
0+xOtHme9BRFz962rp94/wG1bGHjttulPBvly9S/lM0P21MU2q9t5t8vw3VyrTVLN/hWGmDmGX3X
LOAv23hjfH/2a4srKt5RxQ//Eoxy1yKYy2lBp9YEbcZBn5+Wd/eH/xPUkBcX/jFOmeuicFy+0qe0
7QfiGNBHWw+9yg9Lk2046A/pgbFuY84sarQ3ng+2yDQapx2r/Z2R/UpAN5NWX6vyYLaHZRofvnvA
kID6MLgBeFzeFAl67uK7HcIPsU7bTQgfS3Hz3NqV6/Elw1sbY0Y7ivHn5vdkeVvb7LczO/r9qBB0
u33XguTtaxLLricIsuCMgYA9zxbFUq1ORbhLIjmHK1TSQc1NuFfPnhOjgPsLONle+7o+Tk3/tR30
6L6yrIkSBcmwkYDJ3TD4ZrZe28NYurFvJS/TOL24fbrvWuAWWGLu7staW7hLWZL3USW541FWuTHp
P1s4yxyW/3EJ8P4AS0avLEH2en2y8mCa7CRLnLjx0Je170NVB8db6wAaDrw8UVgLclckga8FlISi
hwvunJjYPNRh5+tk2uLs/MM0gOwWzcrwiJMBtprG5yW3HScOwNath5qrKhpa2wnEYVHmCCpLASG/
nkaXMmT5+eLElOdPOe3e564qWnULIkJnrEsZki/rmaMP8LXuxJmfbApRKlIYW6t5HVCdzrbjOGxm
vQoBNnv8eApmA6g0omQo45S2KDAobN/o6nGTIkYQBoZCi1dU4Gp8sbYXDh7BJew2HONrw8YKIhvl
N5/ub//KmbySIGmxl+UBrnpImNqd4X/JAFj/QVWlSisqgJcGAn0mwq8mwonX0xjxktH9YdJjz3vL
yFv9H1YJ70moAM6jIN69Hl5L3YYM1qjHgYVWb+OWJn5IValbYQevLzrQ+VwIkeKJyVRrvZ5gDtlS
hlrync3VxnPfGc0Olc4K07K27Rey5CPD8BLvnJrr8WBXL3gAffNId5rTKbq/94opyazRwViOpAN1
flwmH7LurGdvzIAAWtihr6dClFidm9UTPQGA8AKZrQzx8ppxrmxwR8VlcCzK41x8Wswimvi4z9Jz
3/u7slP4VmuKDUf8T7kKyt9lu2bn09J4WgGJrb4t9W+J8EmAkHvcwYJeCE8DsAqUngaS8nkFuNV0
t9djlgLlXUX1rKLlWdWGCwmS5s32bA5m30EbUrIptKwLS0cLJyN9+GmBEg4A8VxBJQ78l2RscHCp
mzaZEXv+ITWjegmD9/cVbm0mlxIkY+OgattAIM+Iew8g3PLQJVguxSzEV8qadilD6MWFySzLYCmL
BTJyO/TmqFCx5azOAe96ZEcQ6rx5raQzwqlGwox4sb+hN2YASplREVBdnQIoP0VcBg9vOflSpFMV
jKQ04pqN4XjwEda7vw8qAZJGmaWeO0XfGfHkfBp2vero3Vbsi2KgvxP48/vFHtjMbRtzaLDPXfnU
IHncD4jFWd70GYbg4PqogV7KfcL7T8XgRVRDe1/bQzKTbGo33+Y2ytjyEh0SKI8IWiX3XRaxvFZg
qlcXAU8jQS6DNZaTz6Doz1qnDox4JFs/jVBC8Q+L/Hd82Yin6Ds6J7lrxJmxp9mxeTxzgEUGQAaV
H4i73yS4kJJg6ZiY+H73g9+//3D/69fMp+3jbsEfRGvld6O7BGxuy9QUd+px4cFmdvfDRLbTNEb3
Jd0GGzCPPzQlYKpBtwTJPzSHzrHSTtdje6ZHLyi2RukcZ9vfTIY2hDNvvhm+ioZ+dXYXMiWHpEu9
pk0ZZKaZGWrBcSmfTKsJjfzxiPf15Mxra8TIBBb3ftHjETTTjvM1rUBeUf3LXl3MRvZCx9FyGg1C
Jk7eDNP8ZjCQE6v9vU9VXWL/5KNuzOuFLHGqLo52kQ9eMo+zHus8i0RjxPzZa7aZi24Hc71d0JoF
yYSobD9X/OPcHdrkfF9b1nYOzTjhQoDlC7Ec6brt9XKxSGPp8ewgpPsWDP9LuplUfWrXdBJtZuCv
IIeP/0hS7KpzkJTCLCfyJqdv2/6NNr7vyHvKq63eKVzwWz5wmMtLaZI5po2VcD5BGspWTw7aXmRg
5+F2swHx9tbQ62PjjIcqqyO/bTe6v3zlnEV9kx50y4iGYvmStv6mbxqFgbytBrn+LtmMVyXxXU18
l2H/DIJfVnLMPUQ8hlBnB4IGvrpBt8n0tKiCqat7/Hf1ZWeR+GaWJQ1Op2nPUU3sj+6kRXXWbVP6
aGdMAWq6WHq5K1YPSKzLchydft6V07t6iqrmYKmqdVcvxEsx0gkV5LW1ruOFsmTZB2rw3VKzUJ+K
Z6NNwjlFSXWKUrRsPjsl2/WsfNdx9zQ3YPGgxY6mSA6iGIIS0CykLKSUt7hMuSIYv/aIRrd1pM3A
Zw4OXJkCd8rqoKOBUHp2qir0RdR2hn0c2ue5RZl/kTyThmzAg7y9f6LX7uFLseKVcmFR/HzIXCiZ
HrfdNj9RTTH86lEWPUlFhBKQGcnUu0jWal2HWensd+Blm6IYwowind9/tfg3QlTAkBV5okUVOH7x
HgAwQSj3xXTyfAw6LaB4JybbvNrpv2u+n62dY7xPVQjDlUcVXlOC4NJCxSmY3q5FEZYDLUbwxGnd
+XfrLyEFp07pZ2c/0TM0XC4iFIfuuDbv7u+Yg3GlOwByMT0cHiS2ZEIm1M+QNikILrV079LIIRsr
V+zailJciZDuTUSRRmewMTVtKjdG8wmwusfdsysJ0pEE5pSjvQf2CRHsEKw2IdPq/1GEdFeyUpsm
c4aIJH/tulOmGn91H4CchFbjAKE8+3r/02HI3VbDo9qkB5ea0bhsB0sV6l4TAi48AEBFefxNjs5d
DLfLAmuJB8/9mk8sAjrwV+Noint9VYwBbgnEh5GukSNpietzlxfeElPnudGysJzfV70iWbFyrwB9
8FeGtB9a2WCSYiq+V4dahTYfaL5tPOeZQnlVcxG/X5gAVk4lDXJ7iTV7S7pNUKCMUSFiJXQjWqsg
CQiAtEgEXovgiEdXvR0scWocZ36CyzV+nJyHsRRAawCtibCtyGHfYCna3iXeqC/xbOzbdg+gCpA9
903Jmj8JNnGUfXtAMoJEV1qrPPeK2vbnOS5Kf5foaZjlw9sBYJ2Retuxyl/BdLMvuuF3b3VPHrU3
POFPg65wwVbMDb4CmVtEpsDdLSfr9WDUfLux5tjdUJZvwC24uT/PFdW7EiCpnjWkRUsKb45t56m2
v3dMD4v2pE37+2LW5gHkICpLUK+JZLS0mkmX1iPyEnO8gLMyDPLo/vC3fFA4PeAagVeMMmRR1Hqt
dnlhJEZF0iUuCDBIHj00VrGpvKfc0nZt74Wz8eImLGydd7r3o9YUs1tVFlS4Yp+wRyI9fS2+rEuz
y5fcil3WWZvMNE6t4/Wh06MIYW7zDyB92aaGe2QOPKrO+9kt/GUJpo+5TRQEl2v7iYJboBaQHsc1
L52/ITFzxFB0K+7cXe//8GoCKNPOUhislVOOrAZyPyAtQDJLZlwagaJcmtywYsqei76N2jkD+c7v
sgrASqlw/1ZnJFjjwKrpIugkPUJMcFhb82DZsT+9XZJv7vCWGUCqUVXB95ocIE4Bl0DCfyVs0Zo2
YYxDDu22tnPqqhAt6VmgKsFZOwoXcmSAbjebzBtRzRVP/ouXNeHwcEMKnIVLAdLti3QA8CsWBOj5
ydPjShUyXz1sLggrBIIZ6i7vfjYRhLAr3Y4rk+n7zhnasDaGLEQ2sni2UoStkqVr9o1bfTO7yQjx
jq03hCNYko2zCvQmjpbk88GoGDAqot0aIsTXR69wEqsi2uTEVf/coPFK+Wz0ivfmugjc/yKhijpz
yUbWuaYTjdZOvND5M7PTZz+oDkY7K6zIqmIA1/sfMZIRmfKULL0OMZkNomJ/ivg/hFexVn8liCNw
cf8Xmd9nrls5MUMr5C03X+9b4ZUXBoo0BC8eUo+377TMWEhW1oYdu33kJE92dgrcHc2f0G5SCXRY
3ZMLWcJCXUxl7rg9ojLIjsvBDJm58WtgblUQhNUduRAi6dYwtDPt/gjpN7/0x5HiOKeoOnHA7Adf
WfZikizruJkSGIKsPyGTG2VcU2juqk27ECFNwJtMvdSaDCeVVP4TCn27jauBSbwDA1BY2yXf3deA
NXkeMhAu4Na4i3Xp9uGVTf3WKyFvLEJ0qQste9jk5RClGlc4Lmt7g0QEGhYjt4quI5KV8+aaa0Fd
27HWHGp6ONyfyOroSArDZMGo3AA4c8tlRWGksKEs1L4VKj6TNe3F1fnf4aWDWFaDO2diX0Z76+To
R/7s24pCjZU3OFzXvyKkA+KnRTKNBWaQlnuA96sSGYtDqW1RJl6F3FW8KFUTkhQNTVmKFORFgAPV
PiLyL5NhbLxKYSDFILKpR/MgywNf0h9yqeszDxY2uy8tasdZ/jpqaKGKOuXU+c6bj3oZ57AD93Vg
VZmBDkBJG1wPpFCvxYF9oA3AWWcDHGCiHuCjO2pA4b/veXxfjhjndlp/5Uhrl4CenzUm5MyoCzx1
lL8dCHj5csI+FgiuRH5jqXydVfUGHwFYWg3xVzqnVdBNdc5zO+b8nU+22aDw2dbHt/FeRiwGBWfS
4axyLki1Fjt2yB4BxWDa3l+yNXUD7SPI00yh4nISCMn8xmd1bcbWtBvKHTIkOVO8Mdd2/1KEdESR
IJkYypHMmKAFxxJx81SRTa7qBbO2UKCfMECwgJ7DyPld69iwpGAGB5N8nPdNG2aGtWyCvlEBttY0
TNAUgsQGfhteKddS/NSpKi/LzLjI7cOcoFX24h4DFkTWrBXoPKLqjbE6K+A6UTIJBo8bVqgpSTW3
MpCjQ4dQ8mlUvfZWt8ZyAdsBGAAAQelgmm0bLLORoy3nnCYfvYJb27Zqiyx0ZlvbBM7k/MNtgHgD
gpngAkLvEmmXpkWrDNvqTKTWn736xVEdx9UJCSAaSOZQo+uI9bx0ZhwnpUAhmXFWPTUETEm/AL0L
x+XhQmB4GQLkiHeUDlygHJzRGtfvkt5FTYi2bPTFjaxE39n528X8cv98rk0IQVgE7EEPg2IDaULO
OKSI8IokbVazTe7kH8zJ7ELTAACqMGsVEGVNvy/FSfvTO45LiwHiBucLyEZZsUvQyGb8YAWf789r
TbEFf7kIYghPV7JrnjEave5oAEA4LrhNvxIVn9r6wv0VYF5rQmOiGGUZIcBrj1mwrZej3R2Nh3su
Qw8upyHZA6PsfFpUWC+AnRe+S59IHU7ePktC63eSRPfXbM0RQYEzUPs4PyIcfD2lutbM3tJwWoum
n4+6y5xXqnceXgiFcXR4UDZh00xuVOQeRdNyoH4VH7C6pmDsgOeA9CzoX64/YK6ZbxZBYcZMG56b
Nv/Ou6RBmgWNTdBLc3t/tmIw+TKHQ/pfYeJjLo5y2gA3O2sMpq/dtj9LelByHq/qIF4OImmEDIsj
Tadw2FIFwriOzrnvXgg//ssM/o4vzYDlJrqM6tSMEWULO/NnWx7mf8BbwW3/K0PSiWKmSxeMkNEl
C99wZ/kEzTfDrBo//W+TkXwr2KGBGi7OE0BBewSNQ1sbo0zFrKnaEnEELjZ90lCcWNuQgks+C9vO
OwxWoQi5rWoxKMLwHME/N3D4YpytekStChQrSt9o+qZ9w1W0GqvKeyFDWi0vaWtNQ/dZIHe+Er7r
jcMw/v6HDQF1CgBq4q+comNBmeZGhaUy2alMvlR2hnRzovDcV+dxIUSyogyl/QMdEiMGWDUcnbd6
G4TDrLq1V3f9QopkRenQZIXlQIqpvRP8HY/HByyBJ0GzFhHWApXutVah1ndEP1YHodwKketvk/74
BMA1CPpHNOHBVYa49bWARUdFMtMQxeVoEOKGZf8w+5noWwCsFshm/9D2SeciMWaONKCDZwDVtz5H
D5JF8cq9PRVIMKNEC1wvwJwZMtlQw/nS9hyhSKue0+d0Mj6gNB9gMFadg1ZVT37rZiDoiXw96NwQ
r7lpkZsmU+7mQ2HHTR8t+Zd2gSVBV+mvIG65f0huNctCyzchA3BOhOskE9+1ILXI2t6OkzeAWySl
wsKvDw+UqGgkhreHpLi8N8HQTPE60/MnxGmy7vUfPl9kARHTwu7L2ZC2HBNHy1Ab1M0bNu57U/Fg
vj3eWBdkGJHoEWWsMqke8Rj3aUCcuPGQFTtkLkCZCguyskTg/ha9ehDOBNRK0lynQolwg+Lk2Ci4
8b7Ogumrxol9uL9Qfx5e194CIn9IF4lcKWpZHUlMUAL+2fezEWvoCdkjjg7iqW+ce+GYfGwcO/R5
sW+zU8ffzuAcW+qfbFAcoLWJAqkpMkYo6EHToGsbAP6ZOnVsTY93ia3vKzCC35/iygEVjb3/M76c
mFuqJR10E6jn2Zh3qB7Y8pKEZqttk+ThmAPil8DwC/ApqjVtSaudemm1qsTlZXfz9gXNubb3Z7Ky
UiYa4+H+tcBRCE9WWim7pFU2Icen+V/GeGgePzSiBgGKrSPXf4OaBdNGYdjA08Q+wMbTR/txlwsp
5L/j36SdUlZ6butbQA7+nivQwFdhwBWbvbZEuFBEi0JQLYJy6nqJWqfMUHY0WXGOM5l97ezHw4xI
NiIdLp6xOPgyIaWO0t++r+kYa38alfa/szR6dJchAQF59PNAkzDwRV5PISUJG2sb5BmMfkgI3XT9
ww4QBGCBQJMF7MpNcz1vcFA152ljbLFqhztq01QRr1QY79tjdy1F/H7hkdZA0Rs5h5QUTnyrRRaI
mDxyNJgqDH9ri4UgeBCAWyGwJIcUesMswPdnjrFtlVHb6z/GwQstl/y4vy0qMULzLuYDNsqRGok+
xsAmnqw2P7K6+t6yRFGbc3vDgwAMvG9gvkHTDQRJrsU0c6sZNeBLgPw1gDPGnoWsplOEk7VEKH5S
XDLCgbu2/ngMwjuCQw97dUMJoulLmaMBYx8b/bF03o3BwU370M/fT+CMeLj7rmDMQroJt77jWjcI
jM7pc8QHtT5ulgPxYpYfrE5xl6xtEg49YBCiHccN9gDliCYbmnyICbXDWkflNQnb+eHLH/PwwK3h
BYKjXyaa64asysHjhkVjG5tHthE6vsIGrM0DRNYWfG88Um+aiyHZOxLNhk6z+n2PbFmpv7VVPFpr
B9QHtAhPIBAp34RIaTsYDL3NJphjZOlr+yWonF09tlHt+Ap3b10UOk97ImJwEy5Nl3poipnxOBny
rVccp2wLst+o11U14WvrBsLg/wqSHixUN/J20SBIA02S739sK7AOqUo212cjVAyR31t+rZbkJk8a
LFzKv6JVEqenetn4qoi5Sor4/cLe+F3rFW0FKYw+2xrfG+kYadpXeyEPX5nw76FlYMtDMniFpmAI
SGt1PEbYH91Dm5CpYAWrU7mQIO2KY825SZOWx63xkVenhB5N8oEQhZKtYPJtgHQs2Cu45SA1lFas
TPrWZ3MJLaOfKu1jYZ6W3N3aAQunlIZpVW4089Saz+3QKJZwXbSANeAxDpddzjb5qU/o6JkTME/1
59GzTmh9+ZrXzdvFt7bW4m7mxnpC1b0eugLh7rZf7l9O/58PAOchaANRGCeHheeatiW2dorNzgqN
cYzaYtdoR3345NPtUB9649m2njvnYawXlhylfv8RK3mktEIjY5b6U5y0uwY+URPN2fdMGU1ZU6BL
MZJX51oTqgR6F6YKNXP+Z7f8Ule7tFXY9Vvf8Xoy0g1vzpVD9BlSwIUakjoLyT/c7cBFgaIGJA+A
20ueXZXwsTbmaYpHGpQbnXdRurC9FvjbTE+/gMbi+32tWPMlgLb5c4X8YR2XTMjEcn9Jlikm1m+z
OaIENxz40ZjMqOsLxY21unig/TJcwV4Kbq5rWUFhURC2pDyuP9Pkg62icxKPQNlRQbfu/w4vaQDL
EtMfKwyv1yDKJ5GXgtvTDCfXBGNcWARjpGsPp19FERUeWoId5/a1ZbUkQ9w2rWK7+hBMZmjTbZZa
mzr7eH+XbldOhEHQWQJtJUBba0lqB5LDchhto4yr0AUpfKAkhr9VAwyOFBiSuHAobrhFQO5acrrM
ZUx2qFBxfwcz0mBbprCBt1evkPKn8FdHhEt+xqPkkiwA1wEGAQLZEKxPoSofvrJQlxLkh3yVj8zx
hQTD3wk2QWfz8EbgRSc6ePrITqJJ+7UKk87qhhol0nAez8XGShXm5dbXxgLhgrWBdkCRtBwzqjpL
88CxVMbQ3Xz8ommREUQVXkbEAw9bXylc+7X9sHwkc4FTB8ZCjuDxiYFohuQlykRePbwjyi0wOPcX
bG1GosMzQNXISaMi+3rB2tHxcjJOVaxneWQMp2757KB8AGVL26zcaXq1uy/v9hpw4Kb+V95NAGFI
8hz1hxVKxca9VQY7u0DvUL0uDrROVHWwa+uHun7E4IQRAJHB9eR6lwZOaQPWQ/UMreMo3CO6mVmg
mNOaUovAl4COgmRG7jth09IvhszD6Qd3xnEmqjDi6jTwioBLjAwoWIWvp6GNc+EXk1bGvukDBeP9
MkowjPJkUhUNrUQSEUQE+twAhzT+RwYrBSzJUflEq3gwq7Cvj1pzRG/3UHf51tIOrnvsivfLYOAj
qtDkb8tesZJrZu5SvuRlkl6fcQzyCpX183OR0D4E3gFeQvnOLoNTn/Mf97VxbWWRUQbMHbl4tGcS
2nrhoMOjpX43p2BwZZvSa+FizYdGxdK3ph6XQsSkL4QsQz50GYeQUo+0JlSVDK8MD51A/zVET2Dw
ZJPXzdYwJn3Rxk6Y8a39eFYSiDgMDhAWEIw3WQQSsHZJyrkGhjENu/FTpXB7Vz9f1F4hgwBs0R/2
3YvVabUElKwtxk/qj8Vepx/u7/Da8DDUopBPKNZNyUhieOlQ0DoOBrJz9Rb0C0xhQldF4MTg0SJu
aBmuyqa6axAkq2OafuvHLOy5wotZ0VJx3fxXgPiAiyXyaO7NiwMBAf/kj2+W+iOzX+8v04pZvhIh
PuFCBO1Ggs45Ux3PRYJc554nUeCgW+Hn+2JWzjeAgsAnodoOcVc5zmc26LFReg78sSb5zFu7Cc2S
xMgqfkryNg9ruiigy6tL5wMViV6VsGny9TYbWa8zFPXE3C1QMcSR4mlS74kGevMPWoBMK+JVYBZH
kZVkuuaqbmjJzSYWbPLvy+kfhgfnCHCKgor6pjYoSHJW+C6OSVob9YnPBT+jMd7jdalIgF5Ikexh
NeRTpVFomtWyUz7ZbxCMUzw3V04LEPVIgcCLBcJbJoW03cQgY2r2sf6VdydeKgAOquGlbVgaWBiS
YfjBjci7RVd4yKvDIwMCWnmBgJST3Wi9TXuvwfDpV3v4YmmqiPuKvuIShx+GckEA7GRrSGtfa8jM
hlgHKllHrp5VkacCbq1NQjCaC/yZKK2Wyty8TNfGZiqGGAzhm3ybZCrulhVrgrwtwviIKoiQtLQJ
VZUVZHCSPp7dJ16fMv40A55uR/eNydpaAXCDIK5hwL7LXS+CvmtSqmGtZrAep+WvzvxlAs99X8ja
Wl0I8SUXcgSSpXJHrFXnfG42Q6m4/VbmAJwX3sTA9IhzLcRf2F2OqiMQURpdrCV7am7aRfFgUY0v
fr8Y36h1v6gcjI+Okxroz63NUp/vr9CKTcejHo2sgFYD07G8DSaBA8/9vI877HBrzJFtfkaPeF6e
0+HTfVErmyE6avgAnaJm9ybMqXetMfCybuPPRhAzVU7gdnSADFw86wJ0kUPuxrheq6ELnN7MdDtu
d1Z3SPqHDR/izBauIJQGWgJncj28sZhOTUpuwYKnYQvOiYfboolAtqCCQ/MvPLFuijZ1zePUmQEs
SX+dRvLz0bX/f+U4gK4gu4zk8vXns7HpDYOOTjy/Yd1LUisckJXFF/gkVJzCwccjSlJU22Le1HgD
sL7/R9qX9UaqQ1v/IiQzwytQQ5LqDFUZOnmxknQaDNgYYzDw67/F0SfdTqWUUu596KNzdNR24WF7
D2uvVTtrV8yP4FI6U1j6apWgnIjQE6IpC5H1cequFH7HPGEDLqiSwk9VnFG19fsfO2tL9zBKvgAm
Al5y3NY4MQQxvDf2XaTzVR2sypCsRfBzYhfMggd0oa+CeTpG/LdeO0bUah2AV0zShBfWtJLTHfHO
ZDtPLRnoF2DEoTED5/bI+lUjd8BgPmPJpmlLfISCc15fI78KiC2y4j8+YcgNIDUAD2Shezh6NaIo
L2qLdtZdmAj1VNDH74f/agrRTRjGECdciub4mM8HGP2mUWu3Mrpjg37oK4pJXFCaWg/fT3PiIH+a
xjmapva9iYdtdMcRQttzMoxn9uTEBAGKI8gBok7xtS2iDzTEA21cRE+9O/dOdeb3L6v8OUu70NUD
ALNk0RDOLMv4z4tB3dIJROP4d7x+z/Va/ibNbnTWZF6z8e+Plwr7vRBioHMdNK1HU6GPsGNV6wKB
tSL5ZWm2Px8eBBKwuWiORLb+yM2ZfbeYB2IFd8JJSpRPzmVLT23Ev+MfHaiIkXIiNgvv7IOiKFXm
P29Kxo9HDzZAEQsaxj1aHzDtxCJscvtOVE1iQOhRFShqeEH243UCYgsOLRjDkSQ/5sEqK4t3k2zJ
HXjih1s6nQnBTizTp+GPlmlw2pJZFfg9qySkIPNP/2+//ui+SZcpwkcMz/wMpF1FeQYQtizy0X0A
aQqAAiGMIJp2Fvfnn/vQlr0/l3kJToh+3we3XvUylmcs06kVAkcjGuhw42Bsj/Z5siR0Ohplo6YU
JV0IYjR+Ljo9+RUIJ+Bo2kA+HTtphUeqOahLUFY6eVKN6H0EKGl++/lWoGsXEucQf13qIZ+XCpmW
2PY1JXdR7yYU+oCD+nkqFA1bKFfCXUaFGDC6z1P0ZTeXKPHZd4FzmVfgxphvjHNOmebEq7dkKOBM
oQiCW3H0HVDCoiWtQGxExN/G2dHigloAWT38eLU+zbL8in8OFjKdkGhoC9Di+R8Nua3o+vvxv/rl
yLPAW4anjHmQ2z8aH8lco0tB7gIAKLzy0eouYn7hTnOCQtzPLyEczxiJjwXU+KV23vG+08VQ4xJO
7So08VOlwjN+1YnyOPpnl+YfcCgtvLFHDigdUNJtuQIdFJnelHFWPfcLgB3ktvYlHLp2G43eKmiC
lYNmNIVXLPl+QU9cU3QtANAHmDj8yGOAQAtdEmItpETKeiiAP1Xyf3EiUERAlh9dYcu+fd4xzai0
wEk63wVluHMHfU3j4UwEdepoL3IZi3ojZjk2NVxXvOICU8j51uHg3I9FYsA1KfNz1KAnZ0LeGKik
xeE+tjgam+DL1sDsk2ZOpAi9hExjFjCXpVKOj9/vzXIlj6w00K4oXAN0h6L8cUNIxASCizbAG9aw
1B+QN2EHyors+1lOXal/Zzl6a3LLqiM5+zBw44pb/i/e9IkWPSZ8bck5Vfavn/Sfxw2UJ9rs0Ctw
ZOq0UrliYwHKsF6iQG6ntsdXjvX7+086OQtkkABThRbgF4j6yCZn4qhe3iG2hHZUMd/ORgRQPz4n
Pb5cz887hM/5n4m+VH4JmySa86Y7+JwJ5wcaPsX8r8/uOxA8kL5NeHBOXuDrEURHhwu8M2z5Quu0
fPs/FrYH44pXg6IOjI/gx1mB2XPhUz1Xcj61gkubwmJjEVYcx/XUCUb0uY24tQykUdOE2P42Lt+/
36avtgef8s8kR6bB79tOKj6Bc60nl7MyO9/tzhzuk9+xvKrI4SwyBkf2lZmyn4POn+7CeMPnG2u6
6c9pFZ34CqT/0ZQCqATc2eNy21w5td2VXbO/iZSXIPb4sYWGl4bfvvSMLAHF0SqBmRLo4rho9j4V
SWRXyc9bkVBIhnQUcptIOULM9/OJcpRfcg5js+/rbBLr4uHHu/zv8MeJ2Yq2sKQhhi+ch3xeB8X9
/2J8tDEDhbM8AcfAZDYqZpeRzfezNomDOm5zxlk+tcGAIv/XqoUMWni8Pjmv1ZRzvq+Sjv5umh+H
vsB0gLEvRroRObrjQvhMhAyjkbR78Fyk6ASHFPGZS/A1+sUMEF6NkCVCeH38BAtvtLXd2O3e79OC
JE18VdoJ4TtRAvB6Jh/1dbEwF3B+SzXHDr+8WSNKq1VFtNrnUNcZwS6NnOBP9xstAqA3R/1rEaQ+
dgGdQk9dMfvtvpiqjEMCsTgH1v76Ii4zAGMFlg6wsR6fqF5bYiZ8bvdZF1/Hcdb3aZDY4//mO3Cl
F6krpAuOYQmchKzLTSz3oEzN6BwjQPo/zrCci3+eijGqUdkZMUPdi9Qwkplz+NKvjxFWCrj2hRQO
/qOznIZ/Zoh56FcNmGD2bXXJG8DQtl1/qc9Rmpw4UyglIC2IHDPSaGT5Ff/Mkk8Ar8645/tOy7UN
uTL/XFhxagZ0AP1HlLaA645sbFiUxRjnUbt32YNobruLHx9Z0KPCStvoWEVp5Gh4izazXTPG9xO9
hYqr+LmFAlEK6o7gl0JfJCb5vEASnT8hIqN6r4s2o76baOtM2unERkOxE+kUNH8sO3EUd9k+aFEm
HdT73ltL61egLkFUWbdnIq4TsyyAFR/3bgGGxUffQQO7riMziD0oftTHRxW/q59fCVSCMQG6C9Bj
dJw+k3zqS1qPfN/ZJCvY/YzI8fu9PmFsl4zHAgj8j2Xy6EpUSDqPvsZzZ/nVrjR+Zhkva3W8HklS
jknb/f5+vhNH99N8R2tWFy0dwDQu9kMxrQJPr8g5wP8ywmcnF2g93HHk0pB0RHPp59M1kHIeqzEU
e9quI1okXpS03ubnX+GipwwxFRwQAHM+z+G2fe1Fsm/2zosx6c+zEqg+A4sT2oDpLVb98+h5YxdC
ADCx76cXx/mArvP3v/7UCgHnE8MOgqwYaZzP49t1CABl5Ih9eHBBTK2uWH33v5gBNhZpUzhLICz6
PENdmnnsvBZOFPqHIsZA5dMkc3muMHzqAi6m/P9P4x4tVFuhI0v5mKbhK0/cWuUBTUT2mVt+6sQC
CICNBigAWeyjSUCOLiPE7GLfxh/80JdnLsTJzUCtDZEfjAke2M9LRbjg8NWJ2Lv0hcYkmdhOVObM
N5wg3seRitDS4C6QYriHR7M4rRV1pS32EbESu9/6Ec1y+VGWJYLoKSlQTDKSJHKUZ2Y+9XlLqy1s
zCnCpaguhOpmn+/l/OHGD3b76Ex/vz9sJ/wfPCVwFIFCAGryuAneKxiojw086oDHqd24L2FebWZf
/IlaJ4lzfeaLTp2H5WYuhHyAhxzbZE8jeOo6yvcDmmJdUPCx4Rw45NSiLR1l/8nmQev3KF3flMjj
TS2maIddFG6GMXPO9VifnAJuvO8A8odDcTRFLUrlKoW3S5IqnfI2YS04Hkd+xpU4sTdIPSH0h9oX
XAnvqP5jHE/gcE/FXvPx9yDsDA5mQqBjGOhhNZrw6cdHAYlJYEjhuCAZcCz0E7fanbpK1PuY3xEc
tfJBOm4y4Q+h999PdeIYAM4MRXAYBnuxDJ9vFMqycLsHHy5G+BQkg3PGLJwcHol8UMah0g9IxOfh
6TRTpbEn+/qe9Wl/rmH1xPajhRAhKGJ1FD2O74zwCouStmn22kE7bOaH2XSOP355RY7eYdT6UTbD
78dDeezlQXGjGXS7uPNOdRNpnlbDWpNNHq9pV64acU26/MzVPHHaPk159OyERI0l7ajcmw7qG5b5
hV6nLBzdncuc9ZDrzfdH4AR9MlK4SKYgblz0OEL38yYhflUkjxBPFKRN8/I6cn55w69SPvM+XkFT
MYjvXWjq0ECnbX3mgCzvwpflRaIF1DsO4svjNohCjUQ3YyT3uhcrra5id4eOkVU4bSiy8PGZpMIJ
VDo+dYFJAQCPutJxKlm18SiRkMRuzrcomqQygmDsJNO84mntfwT51mtXHTowHDCQyfbWLs5VhP7D
hhx9MRK/eEmW5L/7NTkm27DyHKP2w2zd2BR3AuW0jBZs7eTuvcuddd+5v1HFu4sARuMuWQ1Wt84R
xPBJcySJRWYzcAsq95xi+pdzh7B+ache9gJN08cCMDmPhmLGfTqY8QYInmSy10qtvGJD8h+n1zAB
Hrt4oRFa0F5HZscdpemV6uXB5TzdyPwcp/mpT0FcthTdkIj+QmoQTNbkFJHG+HbSOFM2CpV17137
WjRv39+eLxZuWSqCGDNY/AN81OfLU1eldkfhqUOQzkjlF+sfD+8tPCzIpoZw1Y89npG5bS1V0R2Y
D0GRsU1tFZ25FF+uIKJYCMJi5/HiLMXQz1/gC2eyZxUMB9/9W4kDGzdEbYy1p6AUFN7Tj78HLJn4
HjhxKO8eY5qc3jLKDRp1EGprkUv79ufDI5/ggUc2BKLluLDW8YoOXl2og3L/5itXnPHRTmw2qnXo
2YLDQWLktz8v1VLPiKrAUQe0q7/r+IzdPzf6cqj/ybjIngd9yFx1aPlrGrhnMp5f3krw0f/725dj
8M/oXqnzwYvw21/KaW+9mP7x+6Vfvv2TXcP4SKvBpoGyAqCiZf5/xrc6U0NdL2gPtXju+goJwq0f
8FSOr9/P8/W4Lu3cePSRdkYK/diEx4FA2xfDFkfTr3GE4x/sjPfHDa+meUvRqvv9bF+/CrOh8o0W
QKR5guO3MRfeRBnaqQ9WgTID1ykXaz98GNmZmvTXvcc8wBICHAK9qC+qPgD/xM2Q9+pgs1XDVubM
HT83/PL//9mckZC6EzWG77sdkw/1j5nI4BMD6QqeUFDG4nYcHV2gISmk6AZ1KGaRjk1+07Y8tW2e
kgiqVKH1/P2ufD3LQDHBUUHyHpMipfT5c3qkrKqCjOYgpjGxzUcePhY/dl3B2IQdQfwSI0QCKPnz
HGbOK3jH5Xgwocn8RmXOj00hJkBMgSXD+F8aSnLa1UXAenMo4qQrfhXWz8dHwRy0nEADLbS3Rx+A
pWunCNorB73uYgkA4TlQ2Ym7gczE0iCLGtyirfZ5hWZe1ZMTFv4hrl788sAg60LWzZnQ68RW4+7h
oi/ccyFM7+dJgP2f4Egx79DtXXeEwi1fFT8Wp3cWAuL/meMoNzLoUOO0YQ5QUmfMPLbuuaLACaO1
9KigdLLU+r7EqV7T95zZmEEWGXev8bysA+ejANrWW1Vk+PmaIWhEkxdSegth35EpJv3Q1IK4ziGa
ybYiGajaLJ1vvr+D8AlPWJUFj7f0l4C57wt3Zqv6mRoauAc2hI9O0YtfsynEdmRemQOh5+zRdtnc
SEVE6s7E3ShnCpoLgwa3pJZoWEgpgRyQCTRbCURee778Y1j+E+qKXRJEU+2mZRy0m9Hn9a7V+q2L
wjdSAf03elauVrrwy/fZLthDUVOLJx51PZGI0olY4hn3PfDQFgQUlnvRVmKR0o7HMiuVJVemF9Ym
VsG4L8Z+3FtTHLzWo9X/zUX7XnZQu/Xr/i2uxV9tSxsNNPlf2RbrPixZAktXgiPYgv6Va6t0yEOk
BePRvmC0fCutqlhLHSiQAGpk8rxbMcOiu3bRflSj3e9GsCleiUgjoasc9gL8j+qTYpocnGytDmiO
9Naz4v6ctoX/orgG31MRst+q1UGVgILgAC2Wx9p0TTaHc/XE47DJemYPa7+O3bXkYkwHm85bBtnD
JOrtaiWpNW8tXT1UZZzvuskiK7e33maIB6tEEwi9gCQ2qv9a01gkfTCwlVfJ4FpO9gM1pHpQIE3e
2lJB1sTvwzrN6zmwswJ9Ue6qB6UOZAcrHf82KAx2qwhagRtb9q9VOzzZsYCFbibnKoqxD4mISZ4q
LcfnUjahSsLGn9HIyvnDJBsEY44V04vJdbuUO6V3GzLjNUmkBK8zIdzozusdg0JLwVPackA9Klvl
t6HbTO+MDB9QfOjWrexexIwcYMJLxx+Tvg7kWiuv+FMP0aOR9ePYRU/OPE9Fgu43Ao31CgeyBH9T
ZU15BhasCH93yEGBGMRjo9LessQfnEY/qXOap0NHxZ5Bb3LrxeoeMP0X3x4ha1EWTma6ccU68qFt
oxLaBONN3M1GZ13U+82vzmr6jVHib228kK7RBwF2hG7w7/OZDO8emnqS3qXuJaWaAqWjXXCn5EPU
RWk0TuwAAMpvEWiB58gKRiSEzL5S7MVuw7up1LJLrFL8NrZ8H4vWStqq8FJRgbnE+LlJqcfChMki
WncyUBex1QfuijEpVrUsC56RgUZXGoo5bSLdFpwduSsTwuiwCoKSbZpyzpPB1zKzg0r+hVqDvKgq
/lBPY56QpvJWosmfACxxH8eyby6mqfvTBrobkkDm4lLWk5X22n8BEfscZlbodtGWs9n+E8vAAgHj
5JRPRFcsDYxZ7q6xLhw6lGmdIzpGEezRc0gNca9w9Kr1VFS9d0PB7wQRZTEDew9RqZG6VToOcZCF
NfsblK3Iwq7s9aqJ/Drxdd/U62gcZhwk30kcQ3bl5BKReJPXthfdxL0EZHh2GpSmTVs1TJmPyXYh
fI0tQadNigyazshU3TlFWyXaG9/At9tuoMwCYWXq+alDrW6hyiSq2HZT9MedrY7vTKV+VZAD+LWo
HTqJGPWDiqAKVcR3Xjm31mYepOBp5xFo2FN2T8f6uZ5J8zLp4aFUlb8yzPfmzGfmt9QmMJcqYuXO
HxQa+3pRDXZiSfcR2j1YPZdK70a6BO1ZVVyZB0F4bi60b+Vb48v8MAGgZaG3qpcg+fNFUlm5uwEt
TH7Rai5geMFKQTc4qzeVIhsNTaCkd6rfIQFDAJ5QlQX4AWkXyiZ1C5VDGbKi5XULXZcbNdIqM8Mw
tKvJN1fIxo4JtKuQ1gknHLIhsIetGMfo3cFrux4LSt7BE9TX6wGY9xWhBlcBze03Y+k5FNCnIAcD
MImuFXM4y6rGV0+Rcqd7lFvfQKJNrrgebkWN3RGCT79bvylgalhXpB0lFUzN0AfvswHDYA1k1S73
o3pd+2R87bWiG3eI+AOxxodZlM/oRpIXkdP6O6cO3F3U4qjgTlvp4A80AdZNJ6VFWIYkMUVrvJjW
M/BnO6uilrhyg2EYk5rPb9InpbWxodRDD7HmU8KNnpK2HvLp1dOek1VmNFmPByCpF/A96rFe1gdt
C6iX9meS1kETJ8Z4ceJG9fvQugYMxWhtDjzR1StrrIaELv8QnQ20ahLrGdoZwK76uAZdGW08i0Po
WrfGVOtRzDTRDvRtmRMYOAAjmPagrEppt3X76bmZ6ihDKzNLpDPzq3xWu84g3aWHGphHu36LI+TA
Clnc6HB2sm5Q7sr3oWZADOyubwYv6TxpPeNZ+Tt5jJFUN02fRc4EqPY8wHNMRE+k3Lg5ZfYmxCtZ
ZTME7arNNAmO81vkeDbrENThc6SsazK1UiZhhPSfq+mYRZbaBg6YfWj/i6jytrKFSFiOX0dcjpNW
G3fTWK6zYoUTpayPyl/uWPGk7uuN9CEdwKIx62ZHr5H97g/Ae5NbR+UiRfcz7q/XKmaSSaM8HDLO
H8HUWq/lRJyVzyqKg0y7QzCOIJGksr0zwBls3WIsd0Cj5pt6nIsk0ubvhFVM8RTLNEJh8DYAhcIG
eFmS8dg1K9czA0SUHWqe2xrkcNABvwUkiK6EVepn2ETzXFfTlMFcN5dNVHT7SPIGdiOEpjkNTXXt
1NP8mxV14/6yetu8gO3ZSWalIOoo7CYttE2fleLvdhf46wB2IiEVc1KizJSauSSXQYfliMP+j+fq
PTH2oyO9FhAbKzpEsnTXUV8EKmUjYAUuajXI+AR0a7uqy6gsmhR0nSz1IAm0m4oAtGmB6C44fCf4
WFGzqpgK7/HAtdfGrfpLvwJrSeXgtoD0IyxTjghuYyqv30AF0lzFMRgrI+juOfB59QwBZtH+QhO3
9+wO5ZN2ouIRMPMm8ceovapzB8rMZYmWtw6elQxb3J8Rrt9tNCMdv7KG0U3y0hV/Ok1CiJ83duJ1
Xc2TiZI/eY1SZzZIcu/psRu3VjBU+mbw7OK9c+DjDK66VLFzpz3Odv4sY9R223iuNjbULlQ6N2pH
WLivAlPhFNt1EvjqOY/0rSzbZmvFnKVOVWzgyEX+CJrRcV0WdKO6frioAsvLbGuEuOYkdAqgd5so
MjjDmjVodFP2vADA8Hy7E+9SR6AHv/f5dT67+Yp6hVqNlj3gb3RZnL+qLuQpC+CvyQLU3nowGQvc
jElZJmMczRs8v38Jnd7KYVyja0IAmB+mvIo3ED7LWur/yV1BkrmiaHBAY2QSKobmmZIj2ccgN1Ea
fEggdYpMHVYaFLCpZ1d5AuHqDzSW1utRVlCYdbont2pZWjvB8zz57LLS/o1xHTBvRfIvb0R0Xeak
/4PmH7JjEe3v54hSWELR3PkQI3gQuW5WnJJpm8vAxKvJq0n5C1oIbWLxOL8iWPx1HaHJOwpNE2eO
6n2duI0Fz6xCe8UqNhOwvRHeOl/0Dfw7S/pJhwf1t5zwECakdYuDBz7eCQWa0HltqGqeQ9a8gtn2
1eQBTflcdPDqSgiymHs6NeO+VRqonQLGZkc6PcisroKapGVpIBsf4ZX6M0ZztAG39/AKv0JlqMX4
CfeYMyalVu2qyK125dN6WsWgNLwCXYC6cbght50O2LoNpI+tCKoqLfOOx4lkE32otARakjpdHe50
HzZOknvDPGd5aDlryyF/aaGHm9oRDyoION7OGUaSsHZrCwjGAsUEKNZg8fyVdULDgVWBwup0cbFp
YJhSA1jEi2ep5gpxBSjRZqsYzU54vHXuLQgIN9tCRp5YB3B8wYVOy3VVt1VWseIeVcc/TQXPr/HL
1PX7CZYPebzcc/62pathx31YnRC/vsL2r3gVVU/AukW7WTrlaiyBL59wrw86mOHiN61+YY6v7y3P
uoE3BQBZHEJrN5/6VHQt91ZNzZu1FIV9j5p9pDf2VLKSQhhuyK0rQMlFAZWBAeqAcFhR9NB928KN
nMU6N8SFq2YFzwM26JnWsZ//grQtFHCA7dsSBtm/CznY1yjnDuB4HBBpcq8n27r03X5VRKoNk3xC
lQfAeO+6DViUlUX97pQ+XFwx6Ws7xtPQos/zcshl0wLDzvsHj1bdRR/i3+pwKjKJpsCsnt25TgCJ
xzkWASjTI5WbS89jQLtI5KiexiCPEiussSwtkSAqk81FPdhus0KH1WvgzxUB5h9esjdGt6A0kUmn
ihaI1JmlVV7eE3tiKdgcD5zohwa1iEsvlvAF81knUwz5RFpwftMAf5GOqLU+iUDczrKA10b6MA16
gkteNCBaxkOyYbaMNiDMcHC33SgDDlxcQtGZqD36h5wk8mgrfuWmaPk1GEH2OiAvEGXq+h3NtRfd
UUJUjcPY1wlt63fu9/fErR+cVvk4vt7wVBBfPkR1Z0M03JnmJ+n14/XQQkyQ50GGFxRddTKOXgY2
P3nRmygEHkdpkW0e+NZLKUqSgNYHyHoWtk6xZqHhewrSnacgx6/3oBn2Nsx9lPSeewcubH81TfKx
KXuWihLXhEfdRzdEOS5d8+SZEZnHGdFjFcGetp3dbtugFmnnDv6qH2NyDyf5oYg89gQ++PAV9GjF
5ezbLV7WLqyTeqTNNW2csU+bGjEvuF8CeLH1tOuduiBre87pvolELDJIPgi5nb1+34mgMju0xIHw
sw4QAhYxuuR6Qz/sYfqodH81tGWTdQF/ncL5gPvX5KtC9iLIkJ7nEB0KuTYb+HJvLhWIBuch5Osi
7F7kEMJVa+ceD2QQAYMUhQKsepE74vI1usEBALe9cxHrJkTLktde+A15I6P/5kF7JG0E7KfPyRt0
oUG4BUuVzAyLgxoaRz17LLCGLdWPc4RkzRTZFBesHv623mwltR/m6aRCnPRWFflOw7O+lK6F1rzK
yB2dcytlnQ8QTukMvp1VefA0SnQw2Gy6HesgzJAcQHxoWAm7E98rQp8sySwwWdfeZma1TKfZrbez
iYp1U9IeP421d4ERA7IAcmnyoKV6Qcu/ztgM1xxBLU2hWGl2QGbiGwyaHau5Hu4tM9evVSzFbzRb
imGL/JO6KQH0Thy8TENqQu8wg6jroQUvxDY0ipWpU5BqByY3/0FWOYMBCJTGcYEuVALH0n2WaKG+
mJ3R9BltrLBdi4YHm6Fv174U5AlRtMk4QGLXQ1n3q443HZoeXPu1bnQ/bYcc7eFBU2EVGwVDQvoY
bjtBY2YUzxs5Rr+x9BQa3DVUpyJ4tNNM7pvaM9uKIXcQDtvCttcx0/ElUaGBvARl/bXWlfJ2cdPP
q95nziXroGebm1llntGPSMm628BynuMCIdjYxA/FgA9zKz8JCn9HS3IwVMNJr/L3sJPP8N3C1Vy4
8YVRCB5joA3GsDIHmRdar5QidaqIUXVqAeCVtS5lmYoQCOmJvoVgDEt9qwZDoldvee1snTbYCuQ4
VIo1baG1PK9aeGBxUG9d9TtytzroEnvyP5wxV+uulfaVWxScJEj1fvjIm7wWoUYML0jeZ0ENvt6p
FjeIUx+dLq9W1TBwuKZduTZx2CVV39U7zyB1O7XkebKYvOI8DHlmqHy1rdlsYGfZVhVzcE09z9xV
VMZZ2Xt+RsLy3nbNe4vy9qZiEfII0nHq3YC64kM5981rDIby+yEeH2WrCa4xEvapB23MrMK1SCtt
xxdtbfGs9IemQWTWeO/MCP8Zz7VptnNZviP/H17VwBX9YnnQZqMZh4TA5lzNkXRutM09JHi4RZLB
o2ADjqzfsWNuvXm2N0p4ZtWUmu2MA8Jiiua3hPXib1RYH8pvvCSOykNYgUpNwqXO0EP+RqmIk5oC
aEVnFl7kPuQ6L0dQpT2CJxr1mNiBGGph0O0/5CqKUj+39Y2nyhlcDL6ElxBbRWqXZZgURSO3blfK
ByZyTFWET0PsDNlQR/beGFd+sL6FVAuFIQUxwTz/lngdNtpFKLweESXeqcCBvQoCKd87twI3a9fu
la0d0B3DP0t1WRid2o64F1UwXuINFpACbheyWBPf+viD1FSLdI58m4Dl5anXlxMydYo+gapnBquk
4qtcWfE1D/t8Xc7io1JukZbo7AwTRfmIhGP8QoxXptKfu6cZGLgb/Dw5IWgKQKNvzQjNEFZEq8Bp
GUG2loZrQyeTkr701ijGP06dYh8xEqi300CferxS2wGQ2ZRGxh5SNVruaqbBk43sXw3DnAY60GA0
LKr3Xjk6neKyq6FqPJQsM9Ka9pXbVR/hgqZg1MAgxrn7ovXQXFlz1P6h/XIEiHeLH99lo6IT8DZI
sWVO3A8rQKnaexoj+rWHeO8MBU0HrwkTGEBcTMFNUnvMS0cYoDXHQdo7s8NfSngpH5HHwyfg/co+
MQ5bAhGr8nCi3HGEpUXE7EpTbllnATsH7DQgExKJLRBqNQ7WfdFR8Awkyibui81iK/ZamXjOSiIi
yNFbAzIQM9CXuWtCxCCVF6St7Vbr78sNJ+pAC6WLvVRP0E9zjImT0rNpbib3EA5Pc7ga3G1jfl4w
A10MABAgDgHU4hgOXYURnA1euaj4ZXa5RXLr+084VS4B4uU/LJn9tWHAR5rLLTrhHri16vzUPocb
OzH+UqIGGgXNFBDuXKBs/xR5eUVoXHVxdND+G6wozt73v//EFvw7/jFkNOhCg9wcxq8l8lB064mL
HEm67yc58xHuUb0P6fwpKgQmsdkOL4l1pmp1anjgNkDWD1Qi2u+W///PGjnIAkGzJQhRmLn8yM8p
G3wdHQSDQLwDTgMhWJBxfR49mmLXclnvHoBksy4ivv1+bb4WXD8Pf7Q2CPA8pyswPJG7OLwY5gsz
bcLqHB793Ff8P9LOq8dxJNjSv4gAvXkl5cupSqp2L0TbpPf+1+/Hvou9LZZQQs1iBvPS0wyli4yM
OOfEohxKJpMiidRop2z6OQ3nWzrktz6/KBurRV0IitHaqWh2JMW1Gyt8dZIof0I/pdRqGos1QGEt
M0Pc3imTN7R9GAtX/507h/dX4toYdAr3wPd4RL4RTfILJYiLiNp6OnA7jrlL09D/YGFuzIPgKGjw
JcE1jOosDREdPunkKkN9neYf5QxCFfzbk+f/GrAu96oZ5VNUIFR2arXO7e2VL38YYo4F2Aa0+NBg
TGPr0oJUdhrZKFU/fSK/5pr+LWzOtUWApTv38prZAEvwd+/YcagVrXnquQIJ2q1eurEI8xxcYpqA
HYBqAb4M2eCNRH8b6xRe9cY6df3jJFaIXvTb6sXJfnx4rS/MLKBZUhrFwrExU1BiWInEe//zV04E
MmKyAY0IiPSb9jF11pdmLmUWpWXnIR5WRrrVqTE7vPneN/T2gkCkDLwlMHI401A1Lhe8MRWtSwuH
54U+hfejkZ2oYBhPRdvpNyxdGRLUOwhfsx6E/gaWVeqF6LPElk+V8526l9cPPrFiuPanbvX+mK5Y
AtU246Nn9Dco88sx9RQRGLE5nppRdSiq9lV3p/qW+i3uQ/KUge1/GMJIjgPNDvDJbDs6AFwatJq4
gI7UzC+adU3xtbuxp//SiRabGkSsCoJ3FpkFt3FpoNIsXio5YYjikMYTkpF4aZjYIJ+r+oHg1Hok
o2pa6waszUYalH7P+8pym0kp7yYktfdUK8MXBTiCK3hBb0k7WY8Eq+O9lo6ytB1Ns31SqOU+asM3
OrshkmbuYuR8Noks+nVWQaQK5cLKXN+I6id5ssR6MGTpR53EyksUmbe6wF3ZlpB94SbRmx3Y91L7
3iFbJ5tTpZ1sXKmTnEeVXBcU5vc3ylsY/cwpxhDlQAIANs3lvDYApdSJDXuCT7HS+mMrIZZj/xhr
ElbUyMVw37ZbNd3zDizDzQ3j8612uahw4OazAMfCmTnal8a1OQ+V2bJ/Up5qy0ALWTC7Pwv91Qlz
Tyo8hbeO81E5LjB4XIAyDB8Mq0sCnt+auW0NhX8KhNj6krR5fn9Qb/37rEGpMyzY7Wj5LSbUGuU+
Mf0iPJd5/5gp9FlTPoy6vLQwH/5/osE8bZwaLc3w3FKAbdaS+WHYJd8HtzZjy9ABtRerEhtmkLZa
HJ6jiAjBu0mBvDpDqOubbDgEyZekPqctWjlBgPCkqEBp0i1qwv9hCf4xsHBGtT/oxVhioJA39Vn+
sNgT2EqH0hJYXrj/b0Qh5a7xtbwQ0gnmY1yg4vzhGIfvswLoE8/PxiWjIVaE1OS9L51S6y5Ttr19
48y/9SyAXf8eu1l49018oEoN3TYUIz7b0z5zzpG5ycYPR5qXJhaxQTaUhgxuJj4b0goCWCo+fIhR
UgN/CgmQePbNIROoRMdGRo8/Xd6nh1x8+AQ4igkMFQwtPLM3l03XB0mfTlJ0zn4GgKdvdXh7ewBm
fj+gShwEvs9azE5cpmpajk581sARqm7++aPb//Lzixe1yj3YWB2fT7M7u32orBthzHz+L732xfeX
3aJ1aoxxp/N9pfUKC+iC6pKdp6ruhXZy4/F4Za+SNQFbDl6TuHyJmR4i0wwSJ83Olvmat5070ERu
ujGet8HSLOn7vzbm5frHn5ZpjaINAMSztC5AcXVrZc5crj+8KBdGFteCbWaILvgYyTU61EV3U/bx
IwEDiqsNnhYSIUuvWpaGP9RRlp1lK97Qgf7gJ+32P4zhHxMLv9rXvpn5fpKdP9WwGKIPX2vOTCIg
wlMMLp9lzBonXTUIyr+nNP7RANRSHz/86yHRAf12WG4o/otlTnIgQkPum6dBXmnb6cPKI/DC/v38
YoFjCbZvIPh8Fw4b1NfyeLyxT6+4DVoXo14HoJxGW8sJStTQnLqpZ4IqMJGWmxu3qOpXThuoIu41
uniRSly+TeFv0h22tK1TX20AxJnxxu9uxHxXDhtdVHhfk/L7e6ovD1sO2EfNqXeeEBH29Ogxl+4K
QdXlw/0i0OAkW0l/BrQyZ37opZ2Cx0Go2a19ElFx5x/Sm1HSFS94YWDhxAM1CKqRUv4JIBmli2hr
hJ6VwHi9ceiW8gHQOYCKIBpGbmh++CwpSp2i+3VBr+NzA08oU0EgqAep/WTBjGjb/eSA+AQErKjB
Ddf7l6Twj5/HGncUBAmUk5A/eUMizppQU4Q/aOdxAHgCuTTWXQE64tWZRm0b0sibkkX+KWyM/ref
qu3vPjedu6zo/T+pY6aHzJc/Adsgs68C+JM0Uvuu0YFS0yReFk1ZIxAyJoH9EjQlPeNaNXhCEblP
3ZDWBl566DQPEktfihRthFfJzkArFPXaCStnC0Si2CqtBpYUiOK+BslCL5V4AOeeOnFynxdS8NI7
xhl6qrx635EstvD/zItGshSuJiTupSi4UJ0OxcBOO4fG3Zdtnt3HX943sDjo/2OARkZQTK0r4UdS
140jy612ljuxAqVfdeqNIdyyoF6ejpq+1qoeMASaeEhb/z8MQEUymFQd8etcALn8fJCRQstrhc/r
0jaMgt2N+Ey7sgQQ92B/6rAx5Tf8Va0PyaHZpXYWWWqsLXqqPQpLKV6VJhdH2UBiSjIm/Q8Z1WgV
GODkjLgwHoK0zCVXiFxdWVprHAo1Nl/SOm+25AvUP2C4H/wxSXey2tueNNADqDVadedMtbKNDEna
TU2auI7eBuu2TotN1wC56uAqAMALBm8MJf4etf7aLeJW/lUi/Oy2viVtpnHQ7sAtDR+78+eNgntg
EhRSiWyV5Z0TQVYNzEE/a+of57vQPr2/DxfXwfx5FlBWqJZB7nvD/yka33ZS29fO5BNdHdSBEa/G
/uf7Rv7K2i/czEz4gT2ELhhVssUg0slqhtgR+tkarVWebP36i7PtSN3o34DqgRbX8lX8ewbIm6sJ
gB8YC+tbR5Jc6m5MpzInkd78FKSrkMuwiAiXLy9RRLWtDAXz2STrXg+OCl2RO0EjqGB61HxAT+hB
aLmyVkHuZ3398v5UXNnVsxTe/zO/OJVOagrJ1zL9rBuF29UALmN3ZgKVN+zMx+/fYZJ1nsmaNHIk
BznrHF0ez6luHcPn8D6SJnySUFIxC3x5X8QbLSmjdR/FZMKG0e2D9sYMq4uMz9yj+3+0SMgTkp5c
eoa413ick1F7UtupechbR/FUOrivRF6c01JOHugule+DKNbhjSvqnk3TAOCExxOTxjbkXWsnwhOd
82dqImMVpaIARzig+FB1/Q4c/K2gaym+8PcX61RY52W5JiNddfGAaG/wVDeSsQ4HpXwJq2Fc0f+W
IIms4eNYKNmqrjLLjQKTkoTWbwoQsXLR/QqzNr7hupebxKF7A/KhzB1vIuWNyLgWyUmVpEn43As1
2xd93DxYSmh4SQtOeQrNW0Wjq/Yo6GCRzOsbaWtHrtu0Enn0HIAeVNzKfNaAsWv797f+8kL6O6p/
rCy2fpTpra53WFHyszM1wOFvJFWWvmxpYPF2qbpkqLMQA5UPGcJ6VbqXqlu/P4g3/mM2wsti1gTB
W1LhuTxYXHlBBXVMPIf9eBeH+aMuaVtLAulbtO3ToKkbxfBXfugfLQUiQma/vv8Drg2SCiLSRYRt
uLDFIJvGDsEXyeI5CdqVCLVtbT0V443o5NqG+NfIvJT/PJctqIKakiriWR0zuC90ZBip9UnPUnf+
D6MBEoB6u8HJW1KBW/A0AGed4Bnk648gzH+ZJlQpp7uRLXzjDedFo2cdiCL61QBGvRzPhMCEMfhq
8BwWCOYivei2QYc4Jfi5UDkVSf+QZ/7pdruX+YFw4YWxq9OoiPgIlTay8Jd2WaKcToFR8OyYPxxj
F4XnNDzoleOWTu321q3Wdtf2BoRhehPQW4YLYLE36xzumujL4LkHV1udo+oTMcn7C3btECPGQM2U
7izw2xdvrljpSzJ/tpg7qdvKKYs+VmRiR1sWr1+my0Hyh8fd5YxlSjCNDgDWYwlTV9HPavuxFMFf
A6R1aY6E2geTvxhAkmWtpNa6c0z7tbyxbvmHK/ODQBZVRtT/eMIb84745+QodmGNijCcY9I93nfG
f/jx7FWQHLTYUt+ofQ+ylilybjlHmvLlxuc+vXFOrpx7G60jRLi5BIjrF/s1MqVIG4NePNeG60c/
NdNTHbcSH8scz0twYWXhXfLG8vM+7sQzYtYrqBTfrW644VeuLAMmUMcg90oNXl7cNZ3s834DGvls
juMWSOhdVY6r90/C9bn6XxOLuUoF8rPTgAmhHjRpZRtekG2bW6WsK0d6VtIFb4FWGbpEczj7z35y
tK4oO1RrjklluKOG6Oa+PL0/kCtzRakDD8xLgBNhLo6cYvvNVKGMc2waT6+QKtm8//0rE0W3OVBH
5M5Ihi+xR6kc2vHYyJy4/Lcs9SC7D0Wnev0HhUnZViw58osKCjtMlL04ekNiGwIanXOcfjbxU/Kp
7T58+jBg0HuB65c10RbuFZ5mVhnCto+ZuA/3pfmx5Ojf309owVQBACUbs9hQilRT8EtU+8hrcnww
ohvhF11w3q70fPRwq9SEWI5lBb8r1FGDCjcdpakJN7UfjxAkU0sAllQqIMtxBYI0XaWQ7h6nOCtX
UpQkq9xwGi8GmYgeWNt5Q1EPbmP607roHLi3AsTvlEG8axXOHPoJdbnrqMq6iZa1J9FqYFDbpNqF
qWqvRV/rj/rYK8/a0GqrBuL7Aypr3S5RxCetqPvPqa4Nv2IjdXaGCKVP8aj/kqw+WVPyiF7MIE7X
9VDqK6urYVEYvYBckf0oWgWcqSZPRbpq8zYL6f+T+rvJKQAKwPDal+Fg7oRedW7TmtOqMfv0zgnH
cV3KRv5q1RCU9TLS121QSU8kFkkfqzCV+24EzhkUxUM75c524rm1qZPWOvgdyHElzwoIi4bu6Q4M
EWj//Xou9AcogGohYAxJ8YLYtF/siuaavVyFTw6N01xdF39ym+68llElTwn6wB6SlCaiE1Loijgn
/wft5SFsZOWITmW5LsGWr9uq+R5pMKB0I1XAuY/KCmBQ7uZB6t9bwpQfaWQnv9Spfi+I3QsQ+GM2
wMrx03XoxKaLUqjYm6IZgbvHDzwelY0wLeLWyP5lGOm0CqMqhOZqoTRgOnRNlZxy3faRtHbaOv5C
2h7IRNoglGzJMKB0c7CU+yYMX2atSBjCg/8cRc4PLY/7nZ/oUvIoA0dOXYlkCizi4KszVpAgEbn7
okyh3UPL1UXrVdX0dawio/YyxU6fxATKvxSd+oN+E7W+6m3V+RbaQv6qgvtYo9IlRZ40WtarOqrZ
D99KlTN0o/yejoQ0Plad36h6NJ+hPwUus3JiO4xrP21+p9IgnSZoM8dhQm4h7xAt3DfINsycpcpc
6UZou+xANd/xhvjTZZH5mo7MSODoKMvbo4DObXaeGXbmlhA8eMnkyIbrDKPjkyPV9Y+wCDtPlgJi
5krtv/s1Kpldb0krn5hMgACHKdkNifWglf3Jkobgrgq7KXuCjSS20I0mJqdGFEE49Ds0xbTi146H
sGj0tdJEo6ePROIIk8OQ78cjlLluN8bhz1gbo2+ZsNunQJsKN2NGXiOyAubeh8m2ARNvnkafBXBN
NRDPFsTaR0nJxDkpi2+qVaSf60L9GvsmF0yP5GCnTyaUF7T9INF8maTB2LBSwxMT7HzWxkb1qMoq
K0g6zQpgTb6xNGGvHHn4CtraMNBEqCl4hm3h4dD4T0W6F9qr80mHvcbRSLOVLLR6bQ1y/U1wKAvP
sVLxoJdNy0DtxG1siB7jDyv60amBJ2h00Wm/RWJMrlHE8Uqhry8rXfA/GlC+zNqKtkoa1Z7dO91q
Mv18ZTROtGkgc3oZ7ACPO0jZaF1V7rXc0eEBBdZrrUNC7kJkMxIxCqh/mu6NaPy6/eQDjheD7BU+
DelETqqxansJiosJvQneGaC+sA+3eqyVn+tOl36Ar+/cSQdOn1pF56lhIt2ZQdhvp8ROvRTGBKIX
neyF9Nbw1LoFclGGen2yEvREVD+0tzSVyL2qtYY/MIDlu4ob6Eebh8keLqsBMSeH+6rGyHyN4JB3
+BzZM4OI8MlOzM+QjevcG/Omvkf+Iv5hSKCx3ZC70NOiaprVZLqDFpXGtuglax1lVv1TatA+9xC4
VFZS1zVbMfb2jk6YupcMgfqZLJjtRjQsP6tpE26rkCRdZ3bBXUf14nnw2wIPLsGeAVfuRUorP7Zx
ZGwSSapfIHeMz1FSt6u2sZnAbDJXrR3nx05qzIOk2M6uaaVpDeM2/gIxMt1F46jAEED2oUlkBNPC
PD+oUdyyb+Soc9tyyn/XcIBdyIKVNwziOyIImRf5zrOQFH8FevoXlVcUBfqsdvUk+cwjPXVzIQ1Q
tMxm1UGO3dA8FtfhZNNj3DfwLGyY2XFZcidAanyoS0iL4LI7jAxU3ho0airdz9Z1kqNCHMAjO9R2
1u1LPc43IipNN2zi9mFS4VXJuV2tNSrl6zJp5pMq5SSlR30nhKxs/Ew464GEuVcKpf3GxZusxyAK
19NAstmSCugRoRSti5g93eW6ua/QXvQGU6c2IiVI1g2K8xD2rbUqC86HKTJUBJqgOla2qF6KqEi3
tYZdq60MRNnRDpmUqDhBBIFg2MNot5GZeoTAi35DG8n72PGbbSHVxTqw2uHgNGG/TtLO3FQwazZ1
JBv7KpYHT6pic69Tcjm1XG6eVCtQWWVRrqyibbw6ttS1FXTkbFMS5NJILcXrCylaDVotVqJBpwZ+
t36fjLa0U2P+Y/gWLL4Avp2T0+Ai7eOZGxVXB/RslDXKKPFLHTliq0G/eqnypNin1dS+ltWgrZTR
pm8xHM41N1mC+GjXfI/bWSvHHkvXUZA+igw4ij60lD9tFvysCjU7RhBjXNUR2dpAac6N6Qa2T1Rf
ozyQl3fFTFXURgciFruZsx02J33Qw5+R2UarroLmpoa4Y19Fwwnq1a+cpkQuVbrIVRX22xDnyh1n
1/d49qmbwoJ7b8HpQr7BnnaUA6x179tiFWWN5iEzNLnQcvV9k0ndI+9fUz/EeRysWn0ofwQRpGet
Nk9xJIrDAJEP+qTMBjYn+Lx+nq8BVZmHQmjdpkwNy7U7NX2YNFN4Zl0gXZMbKaU5oqzAIo+tDUih
+CL7Gmfy5Pr6pMO1nbV9gF1veltvkY5KbHfMzBqF2bYAkG4462KALJyV5k976n5W1mB97ToUf3wj
xP+1qrytyOCRIaQ8PYaFv2uqQr+LxkAgIRSEW8QW8k/xJPmearTNNk4yzUtrGOqlCKOVTE1tY8h5
tc0owtx3BJBMfpe7Qwtvtco7Z6069XMrAsdwFUuF1w+Fdxv6ORXF3EQeYpxvnqjpqlU0K0JRVdBf
Bj1HK4dGWBVEMuhvehcmXqmiSOCb8bD26cC6y2AnHCc4iru8buvHdKLgIFWN+Vh2hAdDJMRTXsfy
Y5XlwYrCo7SJFKnf5j1Z4LFEe8ZN8UQrVNiLDcGY06yaKetOoyp+J0buJZrxVM5KAkob9J9NO+xG
L5+k6ptmjfVRKdv4l1408RdnMsXaiOAo9XLwM1ZiCPdSj7yTP2nQXB3NqztCWhXl8l1udA7qUL68
ptIeuGVXWytjoitb04aD56co4HaFDsNMMht3Knt95yhoCiWSwsYDXAAdK/865o6C93DSJ1ufopWW
BRRa9QlOlFnY7iCr2lroubQOYHOvTUMEMkT9QjW2ejZO3abqEUDOusF39UB8FpMeuKJpKoiZRWCs
dZLGx0CPuvsYaZXSzWUxbkWDRT0zejegO9WJVEMWeyZk8FfLoFJILrtdRXqlHYzKqR8dYf3qq7h3
i5wToaPssUH0jNC1F/bOd3oup5TLMkxoeThGXbOnQtYCq1eCjSXy7KumolZAtqo5W42UHOo6n46m
JELTjeupzu8qQSs7srB+6UV1PRGPU/14qge8RqBOA1xdKH9DTUUkGWMEmRIjPtaUzOkmlCFv4BfJ
JuDNfJ8Nnf2K3IZfeFFftAeuoDhy6QPaI+ej+OHvpMvaoy5Z6SlBTuauKTs6K0WdIJyz48FrArPw
SoLBLSHF3GhzxHcYIYS0Cb77pCr9LqFR5i53+nqlx9Y3qe6aQ2zqwXPU++mnoTSj+y6AzBmnvuFN
Yxe+BlE7bqAMobE22ZqrlaV8ttUiPKpCgqNvhAHvpbLdpt3IAqdpee6ScvSMCUa2U8RzaAQTX5Bd
OATs5nUuis9SXdVrIt+5G1Rb3AFHaR4CrRM7eCvlk5FUw8kyS7FH9oY9BH9yXxrRH/4WNdhea8Eu
cGiNYOy2DrjfPe+x8lgWpbOTKsWm/qT3/jqIRce7hjKt1FvRWlObBO0KHiJpIPpXzZ8lCCtDfnI4
8edGNvN1EPjpKov6YBXKaefmQ9nd0ew124xmN76Eetq86DFagtpEf4qsb+tNFfueHdl7PdWpaoyR
f6/JItoEjtmuZDSLNvBp9c2MM/e0Wu63gdEpK6jHv/24gk5tduUhp5EYQHEHGo18TFA9GUwZYYap
7ygR2s09unnN9wT5I7TISu0BCQRIhxYS/HFPaNDlQ3wIkB/zRBMUq3iSt4EiubaTIUEwqdOhJ5G7
bvyoPCAkITaa4VeumETzQspH9ebm1auhqdI7zfadDUJoAh2f3r5XIPesishxqEuFXPhVXp91JfsV
hY39JGs4PZ5uRDQ9OmuhpCX7UYT2d7VSUooVfrtSm6p5MtNMv1MypzlYrfzbtHLcdVsph2jQBreG
SudSOU02kwE0KCCD5jnEha5R5ePabBE18APbRPRpULao8KCUkNjRH11tyeloAk0NM44OYd6mmxhB
DFqTGMG67qHG4tDhF1ZcE6FRw9iUESrWHKAu0A4q5IcMpAAR/nNhMNkrOYxhMjtBsu8MQBjDrPnk
96gyGqEovjZlNK7l3vchwHcI0UQdV5yUfw9543qOOsbfKeeaG7tShvupQg0pipNXXZOYVCP+1JN4
3OSt/7OlMeOp0qLi2CQ+8JdBVY+5aqFjNTvqjv6qW4J14YEQVlekT3rkOHLNVViofRuin6OapXRo
RYhwJIkV+RFtZgQAGnT1EiV7DJRe2fvoYK6FM0pPekPOwoz0/C7zi/yh06P+OQ1R+oJcfgJ3APan
kFPn5Ds6hGBZepWcEMprnOToK0ROcAziHup8MDzkmpN7ke7/cbK4vbMMYzioXZntdW4yL0RYxQ2k
eGo9C7CjB3nU9KrC+V7paFfKhSw/5MyZxI9pZWtvwl5dxVGUumUWFV4Wyrbb10yjHxrFnVYq8rbL
ZNsj8uw2aeDHXqkZn1Bpt3coJGR/4g75wWmEtt9pQbKODdHxeKvKJyjHiNGpzmS4eaFMLyYF6b3Z
KhFi/TQqgAv/p0piZ9ep6LwMwiSQC2vtrlQna5NKyn1Q9Klni0I+llo3T6g17htHclahFn9P0zjc
JjzXNlGVtKQhkNhDG2wWY0SrhupfZRwoYw2v+WAOG3+SeYMOUfollqTqsz+E5gHtQKRjIrlyRxN8
t0TQ5aKvJVZ2WZIL61IFIq8/PXaSNbhBbuQvZUjJugQtcRfDP1inxSDt4GAhkNDDfiQEsYKNLCr0
PpKkQT8kddZZTVQq2vK3DS2dlHqt8mQnh9VAEHetoZLWU1EUz0TYkytRhHZLmf0lHK5PtRqUB7sd
kvsgrcJP7+dkr2YCIfOQOZ5bhywZcNXQo/CCTNOxVfamej/lN3K+176PCPYshawQRGgL+EFWi9qk
Sjodm/ZxiPaB+uGcNdne//3+m74nIG5sJeT7zlMCweqDIElSsfyDgLBukYwlWbooEg2WzX03+NMR
Ah9pxQPywWNUuB9fg3+NLPLVtZEavdlhJA7ItbkfJCG+GcNiCRxwAvXQ8HmL/GT+XIqv/+Hnz8r/
8GsQu14Ck0arHNHblKZjWn871tr3D3+dDgy0L0DTYqaZzhvsn7oHOi9BnbemfPRt/xMOAfmoGxbe
VlacvzV8+JPsJYxcWhCSKbd9VxjHVJT3hmFHbht1r10sVu+P5LodqlAUV3izLJE4AH0dDYyIcVSc
J6U+VhnpjfP7Jt5WWBiKpkJxpGk3Yvfzn/8zWa2e68DEcuPYcnvWqnUyko6cfvLNytRbXPu3JW1s
UX7EICRjzF3aigQpN9FlBmp3yOyl3WHy22fIyGdEUH7KY7sN+vzG8Oa1vqyizyZNHWbgzNc1Fybl
QkLpTC+NYw5oPzkE4tf70zefhOX36QDIMacwTIFqsRPon0Okg8jGUc1+9em2aAeXrC/6NIR2Cqmj
4MbBfwP3xbmAT9epsWIWhtTCoFE4yDdD/TtmnaWsS9U3KKhUB8MnsZwHiBciUDJm50GT1n2GotD7
w702nbNrs5lUKn5LpQFSwc3cQ9g8UpTzxv4Qmer6/8/ColDWca0HfaSaR0GdOmVLWjd2xLUNP3N3
uAHMuanGwrflhNE2GSh2BNBQajK9TsUH5UHRSh+dLNorcLRUHcAPnQitxdEaFR4FvdVqxzpzvGB0
JZK/70/W26rcbALQBniBGbqx3H5xm9CzUa1UNEA3Tf/ZKg5TgYZTWn+WmvSL7Ovb2sm2QZt4+vB7
ogwnWsCsp/d/xRsvNf8IB8gIXNR5Vy5mdDAk20/CUj22+Z3+W+3vFPvGprhmgW4CtD4h6piV2S8d
R10UHYmxWj/Gg1jpNeJM0xPNqt4fxpu9zTBIwvAv9ea5AeOlEdQ07aCKkDYnr9ql+9S+8f23UEFK
wNThNfQuYH/S++bSgNEJCo9+MR2DpF2lpAGjYEsWypXCQ1aOSLo9huOpl78KY135O7+8USN+Cz+b
7dPFEAYNaCZaZF7a7xAlr5AGnY6K8aJXKhq0ZAOGu4k0Joj5p6paAZsU+w/PKjB1hHENqBZg3xZG
e0UiTeJTOTMzBGLv4ubjm4+vIgRA1ZuAYqlv0yaRpKdtMR5l+k21D3p9kIKP4orgVoCa4d2qgDJ7
Q4g0Ir8qgSYzBP+zoiF7RFbp/Ula0qy5d2cTBuSdGRsAsfNyaVSBXpQo++FYVBWlgR7yugfMsW+e
CJJQ/P9qRObaGCiB1mL3vu0rZ0sjUkKNY+49Cfbo0rRZkG/X6FxwVHpx6sbsSzyaJ3Ba2/fNXDld
mkpams7hYHyJZy7NpCPiIrT5Ho+tqnZrrqp8l8TJLUGl+SsX1zHzyN6GOMxe4MZfzGPopCS/Imk8
2rOEXoM/kn/LlD8NmfrJ+PIfhvSPsYV/NwWSdlkhpiM4hh1YdLSKbriMN9HFPBx4vvglmWBvORza
YnGeJYPN7ZzsBDVDM9m25ddC6d2K6mY6Cre/1U7u6hQCTbL0eUO+QfV3PZhhUP/jMWjryDU78zzA
VI9NCgJGu60T+YZburoxwE+DOZlb7Syfk7FcGmRFnfFoUZWLg/R+0ur/YoJeNHROsywoBIuFikWa
aXGujcdGJIErV/4hV/Qbx2j+xpud94+Nxf6eOjjhCKSNRyP9qmSKm2ZP7Iou/PIf9tw/ZuYQ+59w
ncyWbec+ZjL0+Z0CGVX9RoR5bT3IwBAsg0JUCZMuLQR4wgj5RizMZSehp+7AwG4YeRvGAlXSII5A
VIJKQbuVSyvIotOfIFX7Y1Uj8Aw6rUzW5YDqbxY5de1mQVCibJsnd+Oghq85arYbrb8lUXNlq0Nd
UQy6xAHzs5bsYYTsETauk+HYcJAslMBt+nCoqMhpSk2jp1ucw6vmsKLQdHWWQVk4p6imhjYrax7p
TrfW8i9DW7sJheO6/aznN3CSVzwHKsXEhdDHiciWgaFFPzpLyYf+OAzyJ9UQm8qkeYsBOsIlKRsh
dZ8hup38VCb71l32hsMxL63DY1WbMyBvkMTZ1DgUZJT+6HSnFooKpWc6oNCCItv72r3SPaNw7TX2
rTt03vmLA8h+Av5rsKkIhxeBRtDRz6lT7P4IgZR2GGP6aKaFF+TlKrcb0x0JjNepqrY3hnttUdFG
gxTLcZm30uVG1uu6lZzKGY4G7wg0VAOkcSNJJT0K0Ep8UEhujhOIsQke8cA8oJev9YTOLZRPteGo
wXpMKTP9h0gbA38V8YBEAuS6HA44CaTIu5zTT2bWdgK6VVCibG69I68EHejVIW47HzwdraFLM4K0
g5Xn9XAsJ5SGdWs1TMbTFN1anCu+DDN4McDm5JqWubhglKiqV91wjIu8fR5t6pYktsTpfZ98bQsg
iAGsRgWwTwx1OZjU8SvDkPLhyKYEfbMzUPEsk0PRtp6wrBue85axxQWgqXAOS7/EZ/nfnfxVGX7b
6pk+T1SBlBumrvkQi15xqH3Mz6FlZNjKhRMIIxuO1E5eDL/AF490ONI/WbXi0hnPczrrMRXdLcnH
q3Z1iP5cDrTUXB6pHD1qaL/ReAxz4JC+REkBRXqjphL0q3ReczIczRTdOMdX7m/dgnJBfZxU2JvH
USTGJDR9gvxY2ZrTK9LiFK3+RLfA5dci/b8Ed4UXGPt++Vg25RDoTD8NRyE/GThitQ49KXlqfRMZ
ejSEp2cz22nyQ6D+yYfwxopeOQ/05JudMq16GeT85/9ED3qfV4kWyuqxzOjjQk1RhDdp4Xxi4YYv
TCwuObsp58ropB7ttHaHdCupzx8+bRcGFsFcDzKv1QLGADHeVbRN0O57+hhFNLy5FR9cnS4YkFyh
/4e081py29q29hOhCjncMnYmWlm6Qcm2jJwznv7/oP+cLXIRh6juXS7LF3JhcuUZxhxjbrRWhFtK
nmjBjoChuJb5t+n9XAtWVj7/uxnybDXoap3sMUv4PBzNEaoxa2n8hVvWknE09Pn6I0cjPIlhpwON
CBUqHRUJhXJslc8lINWHuFeMFX9jYSxwEBB0EeGTGv/t752NpYrTqWzzntyC8m+Duka25jwteYwX
FoTBjHmdTUouT66KnoIpf9O1p0kKD0H+BRE05FMAepR3UbzGb7tw316YVS+PTGTEmj8Y7eRWkf+R
XMY+0L56vduo9Q6I6Mr5/D8GSUsFu44klNgh6NWAXRXoXF1Kgf+YsfxXoRZ7oBeUzQN/E0bZEQWX
vyevfDIzdY1/cGkNwacQa9LdpNliZrR1CsNOWyI/lQ4eJEq+3z64K593Zr/xbIsgvuHV4RxYIsMD
2IabT12ZvkULRBWkREkCkA+9tODXIRoDfTtSlpG+tAMqUZZvr6l8L64RbRz/a+WKMTjz1DR3yDhF
MalVDyu5nH/IYogvJOefIaBOL8vfs9T5huOz8kotnWhorSg5wfNLjC64Z1VFmVvxIo5Z/Q39K5Mq
tL27vUwLD+HMnPUfE/Mkny2TXpvm0NXp5IbWTv9ZKfu0uquNt0fkGJmV4g2KyLiyl0ZqJVW1esKI
huzHuM3WWFGWB/Hn+8Kp9RCDLAyfVGsPDYNz9JVD39ypa/wKy6vxx4qwGnVjjwgyYEUr96i3hN+0
tXEsWvjtJRMtw7kh7OjcHJu4CQj340budokd/EjU+kWpjP3tRV+xI/IL+5YtyRRlR1rFqi+D2rz4
oK82SmN+eo8dIkM6iCD4ER1yD5GcUG/JAqIbiRDGULvgLW+bWLwEUHz/XxOCg+z4leWXiNm4PuBd
ZfjQmve3DSzOFW6prRNYz3Ral3tXAq2X15HJmuCeZhC0DS0o5qhcWZKlcXATU+1TDQRLVMHPiWnW
HkdJp8RPhQ9I+co0LY3i/PNC0JIQEzsp7Rqk+ayd+quj20Tf3Z6opUOIO81FRT8o79n8E85ukrGG
NnyMctkNSsS9tv49oEnzXdNE9ZrijY6nJgYLNFNV8HWC5iiMejPKTQEUCU2X2yNZnCwcZ4O0DelD
McKzE88LfcWXXYS89k5U3UVeDjXleLxtZmnJefiJD0igOARelxNGTwjZDWkEdlHZ3VFJ1BQJIkte
IdlYsqLjHOtkvNjFolcoW5JhSiGOVF8fpD2A2duDWFp1VkIxaPIGHyTytZgpuD5vMiZ31GiH8Mtt
Yln7Nr8zmxWXc2lRflPPzHSUNlCIy9mS6AQ0JEhzQC4gNRL/zECkJvXn26NZnKyZ3+b/GxEvRsWS
B9tKMdJ08FuUX2XAbbctLA6DeGyu/cA7K+4tggC0waAYYDmqbSr9i+Lsplyrki0OwwJpCI8BtRcx
lFfJBkYUBgfXpu/loZ4K9ej57b+3R7KQgbNYiv8YEbZvWRtxHFkKdTKArUn5PQMVV2jfWRYn/3d6
z+0C/MGayYFI7Ynb2EiLtMolmtnCjtYwVa4eHUl57fLpGa7INeL6xUWCMY6cGNVndBYu95pWG7Tl
gIF0veanrRBwatsi2t+evsWD88eGJfjHMRnGGnqA0XWsI91ZU/I849jXPK8lyMDM5Ax3k4zngp9/
ORSvy4qi0Zm3LBhrXIrn3kS5Nam/+lXSPCbQkuy71qy+I6U80vw207Oib3tsnZZ20W4XoRW3cu0t
7Rvo42a0HAkf6CEufxG67kostVQcWNG/UiV8Noo22EpWE24bkBobJ5W7Y5mlf92e76UzcW5W2K6j
X/RgQAPiEYgSAdDvVwuEi3NtzBVdNg2lOjEqtpywdQKaRxmZ15NKBV2djWiT4WCbj/Ko1I9SFzov
dHLROhiC3hwyKd1HaUynvlMWyNrl5VZq9ej77aEvbee5Ig/ga84OiDUeY/LyINOZ8ah/DL615U4O
VjbzogVoJmBNsaC6Ees7iLt2dgjNjavQLhEjyO5Jn/N6DWu5FJzDeYggBqz5MriKy53TB1EapQHz
20XRlsLDQ1zd1w39g6glhSsd/EsjOrclbJcgMEslBunt2r3xC+DuaUgHFGPDNSWRpdMA3QHeMXkU
MN/CNdCH/sRdTbEyk6RntR/3uSMd9RAUphJPm6SPvspy+OP2fli6euZlomBOn911Or5EecmuaO5P
vFOuv9qJvOlpd1x76paSn/gr/7EjvqayM0ZqNeKsxUgQ5/TV1sClnQGl0/iLlTxqOXkVznv00CXy
fdGs0RouTe25ecFzT8fS80B4Ty6dFvW4raavef2gGLtU3cjW3e0pXbpdeAuZTN71a2biMB7K0GxV
YsMKHpQC+WCCxTVtisUBUeNDMgIY6hVZvR2FVu74rBvhVnfUJGl60krf23paQ9ooTujX1fv4Y50G
awwmi5ZxWvDxoGq7Yh3VEprGUTAhLVbfVXCwVQGCvOqnUEGCw3QVa8VnXTjoOPgWlVOKbHM0cXnQ
0YbvndYDkGxIr8Tz6Xgoqkfm1XwzEQik29AlUtGjoEMaTDh9yLkm3NWhDOL2OYytrWfStrly2ha2
BogOtgWoJdAI+nwaz+KiWlbGeKR7xs2nT950MPqVAHXx+yBtZh+fAFIEExW5nyrdUCpu7Wyh6SvX
COLXvi/8frma/KzVEsVVnWgbK8OmfDO8fV4FEzgUmVCUKEWfWCblkSajJrtyEG/U3eS8o45qw1cH
CA+e0LkOc7kEhQ2PbAp3q2s/j5G2kejfvX38l7KE7NX527z99ALMz8nZIjd2YGuwwKoubZDKrkVl
x0PbVerbR20w7iqjibcVgnObXLdOErLEt80vXOh0RwJ6nit3VMOF8bVZLGfSDOBHQbbvt+YXydl3
2Yf3GAH2jDoblSwxmaPFnhJZQ0CH2wThVhc7D4j9edvAmT6bWrriJC6OCEGhuUinzwf0cj5Nuk8V
UGOE4Jnz2rbRx7k7foPK0Elu7U+3B7ZwuVFh/2Nr/vuztZNq2BrUIcZW9yNJfijVqxnugKG0zpcU
8rXbxhb8CqSFSFZDkzQTBgs+jGZltlVZwPy6meVYVSE2JZwNgpUwc+nQUvSj3wIWOw0KtssxqbGn
W95EZSHTYORJ6m24wqC4bAABOtAm86UmbHhEp41MLkzyxvS2GY/R0K5M1JoB4drRzInOm0abXL08
mP1D8+vt60Bkx3XDFFmqSHA0VL2F9ivFsuj7KD/YmuvV71kCY+bKQsmQIyM8Yo7VB1PkUEqy03+K
bGOgcnp7CNevJNhRjX1EZp3/ihe/onpJBITZOhkhzWz+g+98C6EnkXJni4DBirHr5cAYoFsdtA8J
K/FAor1cGGghm6dceQgfQ+/NFYLLzwtnMOxhjZoyPp892fkWiubbU7XgioLB4u6fGwEotV39fMmO
NKNvjJNcqrtqOrVgddryXjHuC1Xemc0/yswGIj0qsCPI/cpeW5q7c+PC4HrJ1zLPREXMr76UM1uH
X+1uj+/6Vpl1k0BVkn0FFSUmfDoHkPIUMzwl/FC2EAykm9h6vW3jN4jsstY/4zWB/QP0wtMQQWb5
BIAjwgU+kY4vDxVS3z1D0YyPQRtGX81EgcAhTz84Y918aQtVwxEtwmAjJYq3ndDbfNCQKnocVKt6
oeWDqiMy1uHXVmrtY6MP7aMeBr7bZG16zwOTHg2/io+FBnhOHoExwHuiNne4IjUU99k4PAz4jnc+
eYZNDcTifuya5GdEs/hTSUfuIYps5Ws8DdJXqM3VQ6CVw4cOIZfntiJf7JnIIMf+FG+ySIm35Hat
XR+3Snak2aajJXsqXiKa8mmy0bXPQ+R8bPLm37CX1I0UyEm0TaawmQ5eaQX31Tj63/PRnh6r0W7v
bbNErirpSvPfAYTar0QdpXes9vwI/+Z1RJxBeO7NLJ01YwzjFPqnBHqD8K5W9rcXe2nLnpkQQzet
9qosKDDhHNqYXt7D7c8vXV2kI2yg746DppHwvOc5MzkgRnyS5R4p37up/FWkzUb3Hnw652/bWjob
57aE05cbehwrObagLB47++jLvwpIHm4bWZgvkBc0epBkww0Uq0R8P9NK3v2T0h2KvbGG2r92h2bO
9Tl985trVySptPyCXKGv2Cdl+Eir46ak+gF5h76Wx1kaBnSw+LAwYs5Ej5duQx2FfikpnX0K5R/d
Y2Z/uz1LS8NgHLSA4CsD3hSWnay7VAS+Y54U6GdfB3tSvkRGKX2aEq1/MTo5WaGgVeffe3ll6RBV
zz0wYFPBiQonxWtbv5uSKgN7VZavfTHeKzZsHvsqjKdt0bc/SsfZJb8k+3sfvzLup6rsntVuUv+x
GqgBEdAJNl5TyXAMkDsIxtGrHpLPXrNvh30WKNl+rPSMlbCtrYZ+wE8D0ODrTOizzaW8/fTW2Ztv
eED6YBHmcoswGD9Rmk5Kp/QEDY5sdBur1jYPayXo6x2gm6SJwRHP/MdXJdvAUSUdMoLoZMmIvYHG
i0Cd3x7H9YGcTZCZwTFa8Fs8hLstUMLRKfZhc5cgOv6Zam8HQ2EE93SWLUAdR3wRkfMbBx1CmZOW
yhvDgssG+ol++Pf2UJZmCy0EgiKFyJsA8/K8DPnI7YJ6+WkMt/nrGO5uf35eUWH7clz+fH42fxaZ
RErTB73B5z3j+xTupeYJjqjXsjlGzVFZK3osjWVul4ADghTW1cpHw2iN8sD2UrPk2YKhhD6Q28O5
tgDBrkX+mfItTPoiZptOPyuym7w+Fequlo55fnf7+9en/beILocdXwjKAuGAhLochI6GHqei1tFz
J9vBJ1nqggc0DKsn3ev6ew3cw2YI+rWK8eLI2AFkwBGIu2p3CvRCrRM0bE7NP12yiT7fHtf1gZnH
9efr87jPtoHca0ZmBVV9itVj23XggO6bNR73pRGQnprrhcgw8uelDVRyECiZ4vo0wLUzbiJtDV68
bACUG/l7XBbxQGq+omeKzuKP1csYvlir0L3fTA6Xp4WjQnaU7ttZO1vMwShIBsW+7aunBlt7P+uN
rVfBN7iVk9Ry7vypDT8R9eVb+Cb0bSERcmydpiuJwb0xVLkdDOln7jnVtpG9asvZ/syeUTYJnZwy
PSpme5Aoq77GnWrvgjywD6WTSBAZjcmOGgQUiZr60SfIeLE9Q7qLggwQ39Dn0+cB8V1zo+Sqf1f7
UKfs2t6qD3IeTY+9Wvaf04Y3vTfDHoRJLVnStq7kcZdVhbUSZl37XQYIjZle3lpiGECziYSnbyin
MWeUwaZy2l3u72tnp8v725t2Yb0xxV6Cy2BmGhA2VF3pQL5AOZ1gF03M19X2miulmHkjQR1DTDpD
JyErvtyxUdpAt5tVyqmS4/RBpu3/YHA6XiFxVPadmWjjZhh1uJLaIE7uYEszH6LRpgiR+yqh3mg8
wWvSHOgB1ijJjdU+R7Htk29a4aEom3FacUOvfR+CJ7iYSJ7LJGTE4lUWjVDVNvD1GFo37hq8xReV
mtyRWyp7Coa21FYMLiwA6dS5uxkcCSp6wts0OaE0lWS+T2qyo08ZrjDp7UtMKwyAPmJBne4xYQVi
AjDfn0r9VATaqzI2HyYpW/EVFrqY+YlzyUMhg75Azz6ZjVc2hnbyVQWuxL4Y/s7TzDj2UdZula4x
Hg1UrO9oIIOYVocg0fB6bwfCYs3Dnwcj3C5wCMxpaoYF+kh4XLx6rLXK07STbhym4mGcDuOaAvLS
itH3SX8c1QicFsE9RmDC0ZPa1E4EnpALUkq9fSQXsiDUZwECoZnAI3/lDpdJP1aFYnWnwPNgPtO8
8rOWNDA0O3kRf9DiQP00FebfuLn5oUsh7QqKrnmB4y2VNrnjdfcrv2dOgQlzOifGuCIoTrOPhA0k
N5ZEs4fUnyI9bncFQsD7zO4oH1cwfRNYcwkqTanBGpulLi199IY06A34Ht75ytwsLO/FT5mP79kb
a9A1qpZyPJym6l5yDr72pL292Wq+d23aAfGs8bCEHRRFRhB2NSZG+V6D1a+WHnxpbRwL18y5EbGi
BeebD9k1RuRXxyO5fGdN27RYcbQWNuqFESG1qRqt1A8xRqCmiirIf1cWY+376uVimCPLrMbZcLLl
H5H8mjJZt3fePNXixptXAoX6+SyIzkiAjoGjwCp3qpKx1yEESSGFBwyf/VOajv+3WYf+piqcaTtY
uTqhdjauuUPX+21m1ucxoBt1bvkWNoM29UEQNho6QD1Nig6sososQQ9UY2WoK4ZEUMo4TZMRe2p7
kpSdUuzG5DCYK5f0tVfB+4HOwRzWz9gM4d4y9HTQ4a5sTjiOXbzN0i047EZ/Bcxze9kWymyXlgRP
GN0mycmtsDmFsYpA/MEIjnZc70rzGDYPSZpuHPWLHR1uW73ejZdGhaWSRrNNawOjfTNM9xYs/A9j
itjmm61QuiOSpNxNu6dYUJGVINQ7+F9Png6daPQ1XWOXur4ZzAsDwg2X+tUwVVBtn8ZYKrfwcXXb
sMvSz1Ia94fYgyr49oCuz9icj4bvkGNGA4NY/7BtSYnjuGFAn73PCvx84zHe6tlWy45Vv+LXLiyR
ChiYnAjNrLPI5OWFEQ4Vzo4Vq6e8eYrKY+Dsbo9lYe7IWMDWgSPCEyr6UnAkpLmlF+qpr58iGKmt
rVIfxr9uG1kcBNwpTBtliivuFJVQldRuoJ4CdYc3iBTCf/d9VZikqujr2pzjo/FjpfwFUeiKgYV7
gFn6MwDB42w6JcpSXVJOfQKkoq+a+lkB24zeh9xpUB8GaviCKlG5klZYuOHIWqgzpBBSkytMuJRD
spnhX/Cu3pXRY4qe55rW1IoJ8VWtfTmvDdNTTjFEX/BmqghOrUzemgnhTR1RYc2cFBPa8Bj/6CJo
1d++iX8T2uBaQnpEku9y/Z0awSyryqYTUCFllyXxfaZWZCsC5+tQv2M4wE5BG1JhhehDTPXGKjd1
FI/Tya4KmFfVx86HBD0azbc7PMDnyCaTsCbvw9G5HFVrEFF7VT2d4nDY29PnGkyCGmbPY7EWAVyn
l4hkkUugek969CoCADA3hDFsBy5qLRsTQidf+9fwXofmm9ne+/7afX29IS7MiSWYrkU7Ni0x104/
zOQ+zzv6W9686S5tCJtuQvYlMVQpB334nGR3ev+Rfsfbt87aMIRbJ02kDNgKw6ikg2Tc9/a4KdbA
mtc35+UwhD0gwRXSwzhUsDLJsW4O4ViuvM7XDwC3P8E7hRFw1FfbGepg2HjTPHStoZc3oxEg16D1
G7+wDp6evL3YfmlNcHNMZRZLKcvQrWatXeQKnww0tm+vy8JuhoOK5MAczc4Zuctz07VdGPqhFbhj
CmWG29WvCAa1lJbq19H/fNvWwvpQ5COG18yZlEekQmszaDNKhuKicA3zykPldCsbedHCnPfFxSGL
KSIG9Q76Ir3qQrfR7j8a3t3t37+wh2n++vN1YQ8j7qqHjcLXM2WEV2J8UXLpRSv0tVLl0prQZDbT
FhkgEsVnpiQ9LQetErpp+nGIHv3kPsqiTSxRWd6h8XB7UGvGhLMflJ3WWrUcgib9DjZBniTkTGCD
9+Wtbvzy6jVI0vIk/hmcMIkFhPW5ZDK4GBkQD3naEoWboViBji5vBIIR8HDAbsStlqLw41N9Ct3E
rOLPRVRWD5ZEJ/ztuVuygv6tQwePjMiimLgIC3LNuuGFrkE9dtg61rf/7vuCrz5pXpOCNY/cVJVf
1fR7k6hfbltYWo3zEQgxm5xrA4BIRuCn93J0V8jHMF9xyq/dQRrbgQtxt1hcNKK/Qdhpp2nGgutJ
uKmaT032iDQ7BP7Iw6Gidns8yyvyx9j892f5G9uQFBlCcq4YRMHG3N6Of982sDaaeULPDAD0sno/
VEPemI+DsfOjYeM42SYtoh0pgneMhvZDKuW4UPSSCMZUb1ToO28D13sYv8MafnsoS3N1/nVhd6kw
5YVx0gWuJumbl6Jc8/2Wpur8+8LeaqaUZj2HXx+2M9HqXs1/xPLPzj+t5YmWNvG5ofmKO1uTSc9S
u5gNnXrpb/sgrRE/r02U8EZGUmaFEZp0oChRVdma+9vrsORUkPik5gaa/9p1DfpOs2spCSCqQ4QH
0H5WW5tJi47WWnJhaUWI/knPmLTsAeS/nCg7C5yhGIPA1ZsnRf6gKT1MLfC9Rf8gAnJ7UAvPCsUY
6GnZvHS3in5F1jSDlumj7/qRugm8/oAM3IM81J+VIrsDqHqfIXG4sqEX9gH8Y2gHkkmeywTC8BQv
k0uQHL4r+TvpL7sGO3Z3e1QLOwGsEgMChTM7GcJjGad2I4WkT1zF8D+n2r1CL8SbLcwNWjxcFMYp
YgqHUtOkXkIoz3e98MF/cIaVy/h6imZ+L5rY5+1GcV84k+oQ2pKpS61bIMwl+UO5te3uk6+mK5Cb
6z2NHQCptG1A53/F9KenoAJB+HVuHtvaCz1T3Y4CAIIGQ24dK6SWVuwtFIhmg5Q16AqGM8EW3Apj
kju5GtCJCcEsePCABsrebv4OraemOFX+sG9R3IjrfRx/euuCEQNCA4fCJV11V3BI2rkaiaawziWq
vo8S+zDE9uttEwv5ztkGpKNEHmDFryhOAhhO8Js61zCHnY9OC+J9SnGXo+6TZM22hRIu9O2NPlXH
FcvXNwYNJfSMoh73u29c2PCOrTelTobahTngeQiDXVzZO8XMDmEXPZiolW8c5CtKTduPGcpjfkWy
10ylvR5Dw1IUv4pQ53+Xd2XZ/XP7py3tZMCuUPHP5d8rrIVUj2k+GWUDpZYmbVMjMh6DwAYF6lXO
yjO8aIr7kswiYf8VZiGrw5lDzKqJjr7l9Ka008FvV879so25FXwucVKwvbya+8yubQuaD1dr0jt6
Yz8MgXLX5m+P9Kldwok6N+nP3MxCQwC9KZVsBmnjSsZeQT6GQhQIn/3tpbm+JS+NCGOxA6siiZU0
roNkm/q8xu93/bTM9VcWApgSB14EcRe9qQTA91pXHnL0d38N0LtO4U96ao6l/Dr4a+HY4nDO7Anu
RUoHwljISutqhUIbpvIp1drDO2bszITgYYRVFJR+wpA05xmWrrFb2cErQxAVtQuv1T0z4vt+9ivV
/i7U9/x+cq6cRVCjAO4udy+sImqty3Hndqj0Rkm8y7r37KkzC8IiwJJTa20VdS4gjumDssZ/tDhB
7CVyx7jbVzr2SSIbpUl7nhtVr87Wy1faZJauUWsGoNIVDmm46HgZuHgx4lqt2zneSQm6pzTxPgda
9DNWtF1heCuv4bxdLuuaMBZAVGP+bnW76gMIfd0M6tRpXTM+OsO3JHiBvmET+zr95v4+bL4XnrfC
y7E0gdyC+LAkb/hHu9wBvWkFihzJrWskp+DnMK48gWufn//+zMUPRkOJWmdqXQ+QFSqe9ZuLB8A2
gVsgiUIC+aro0syqtNrEGVerL+EsTW4Mm2JcmaPFd/zciuCk2LbWKqPCJHn2mPxMJF2/Tz3f+FSW
lfSSTwokYohib8Ip+B6Spz+p2piu/IaliaRFkWI3wTiQGuGm0TOzmBpk2d1YR/HlYEhrlH1LD9mZ
AZHwze6s3PITvXVzcxepO9U+6mteycoYRDUUyfJDeRg4TXoT7tVa2hW/3n4dn49BWCcSiGEQl4yh
sf4y/vK093xeVSGoJdAxCMYuN3OFjpg0GQO38Z2i4k7Ya4njxTXAJYLinx4d2JguDVhGHCqSM3IY
g+9IVe9TOz6WjrQSbi0uA20CYHhnKKHolZq8w0bZcmfK3kv4IBcrd+bSM2//+bzYu9jZqe14Gasc
W/Zj25PRV52TGdMHVIwvvqGePKiM3rHuGihCg34Usq+Cd4TGDkBCRC5d5y5EbLid3l4anSGpdD1A
hwDXrRihylPuVQl6i4wJ3dTuNaru27K8l1tvM2VrUMOF9QEqN1feiMAYjrALaDhqi1apSzextYe+
AEwmqStrtGiCyQJZbyi8nYKnJ5e4YWMzlhSn7q3ok12+/bYijP/zfeEgstq0u3R8P7PuDAX59vrH
7RVfupIJ3RCmQtOOWRIhA3XgD/3QFaWrRB8SuKuMId8NyDImqLxLz0pr72aYbJbubttV5/dQeKKp
hMw0LFDyzHHd5RH1YnvUEqeCCq8DVKdmGxNekdKL9sHwtfIeJ/+oeN8684eHSJHs3/V2tFWij3b3
eQKvq1gppFfWttf/HZLhPu2rTVE+693bY5Lz3yhe5bWdd43ZNrVb1PtC2uXWXRPvb8/D0gY6mwbx
KrdQwo6Lpqtde2Qa5rTtP/+dAWEH2YMc5K0yj6F6rTqOGSqyty0s3FPMEkIqJDtQHDMEz1SCWL9r
y6h2EavuX8ZUlk5RG2qb3KANHz1faM476fPISO9uG17cu+eWhT2kFqiEmE1Yu1aKRKZ+pxcv6K7u
g0TdRLprNYe4cKfg222riys2o5ftOYC8ykkjh1xlioFRnaaoik7ZlQVbeLtmjTPgkbC7GRTaLw9G
3+HpoQxbuNHcrl7+qDVo/JU1CNn8xIrH79zK/CvO/Emvk7suVLTClYaDbELh/xQ6R3WNH3lxLABs
4eyfc25iO2CBRm9aln3hVu22Ke6Tae+9vXwHpQVCS9bcAA5birC/Ffgyxk7iRZHifGMoH+z8FCOn
Wn0J8vsg+fL2tT83Jjj5XiQn8mRjjJJnoWxjdSVMXQiTLgYjrH1i+kqYjHy/QZZjLO/8+p8axRvd
eEKC/fZQljYAAC6IesjpzEHZ5QZwKmBcniOTbwl+WmG9zSh7R8ZOq/6+bWfpuOBp00Y3g+OvtrNa
QKPWD3UNh5y02bTxGrvSwvcpcbLDII2ihv+bjOxsI8eprE+5A21+901VHsP8/s0/n3w6N/Qc2M8S
TpfTFLPz+sxEGQJRWfOHpX99x+d/17doWIeWTXBRgsQsMy9FRyMykE31n4No7aAvzg/+KZ2S4FJJ
rV8OYODltZUJJbJOT7YSzJerEKffhPDCXaKhhEcyil5D9GuFa9hWEnNIa5Ncd+soh1CvPpZe/VUL
ypehs7ZW2G3qtnqCnXgDduBRzux/RnLU9kA0nk+QlztbNTEfwrT6p9BNl3bzt8fO579PlL4NoEwB
U6h1rj7LYxXFZg0WuXDNkf+WZ4+WW470++UcK3bXpmjZdS40qr9p35r4a7rWFbFwNwBU+R25gu68
SpBGZZ72bSV1rjlNynY0yo92m96VZbOxkP/ejfWwu703F26IWZ2NWxtmDfK7QjBQqzRAOl3Yu14F
1W/dTn/1dmltwyq+H+r+39vGlrbp70qJhaIICBlhD/lqEcStSV0GDrvxyclX4BBLK8Tup9kAkTR0
iGbzZ7eE5hlFpNd2604FWkuHXtrpaynMpfVRVRlCPnTo57N2aWIKEJYfnYRNUCl3VpC+thG8EFPy
YcjTvRbL71gd8lsWXTKwUV7pUUe1ZNfmlHZupEffyincNVHyyR7su6bVVvysxbXhAQdWiuAL/vrl
yHwqDd4oT51bF8lmX/DH7bVf8uM0wGREAXP/C739lwYcFDrQxO17uKV1ZSO3/fMglxCa+nfEV9M9
IcmhU+IXI9KOY5K+43aAkYAeMQMAGG/IpfE4T3rwGy06NuqraXxYU1hZ2nlU9ijPE4FCoSrc8H2W
DaNajbMu1GMtVbCJ/jSD77cncGmB8Lzp8uYynxvWL4fQVXU2kkHrXL8xd39JVKhuf3/pJjj/vvAI
anoq2zW4bDevwrupSRFJi3/CEfxYyP2KqcWh0BhEJEp7Fq0Ul0PJC7SSpynqobz72cXoCx5vD2Vx
OSgvzTVgetjEtyr0lIGxOJ07tk9q9aiFp7Z+x4aaK1j/Y0J8bqSgqpwxxkTmRBs9SDdrWmNLywEA
H5K7udGEPSXM0Sgp0tBAxW54Bzt9GdWXvr2TVw790kRBzjwTmc6e1dWhj812GBpUJVr1VS1f6/CI
mMrttVhaa2566IVnBTPQBJfjUKqxzEOjHl0p/Cxt2+Hj7c8vlcSJoriT52rftfLcoNUyrBel7E5W
mX7rQZXvEt3yj35Yahu5mbI9xazxoZlic9dDELxLs6p8rQZHefum1lH+JmKcZblQzb4caFZoI9RV
sGIqIxlup9mk1f72WOclF1ywCwvCJYamXm+bAxbK6gChti999JSnGE+n3aTxU7/2+Cy5fBf2hC2I
UkYRKAT4Lp282yHeyql2sGj4jr2NERyQbaFt/IPfjIc287eltg+DeuubHnwdR78bjlniSnDKe9K3
29OwcDIIaHClbRAQNJAKE23ZWa6HcsGjqOZPqZXfNea30ss29fCOSFDHYQcwzPOr6qZgia0lG6nu
kSGvuq2R7vXw7WAem6GgDkrphYZ+saAUOMjTolBBklyyt6X6nEgvcpW/fWfCiDwfDoKbWS/ucmf2
Wo3PVFO3HKKfySbvVtZj4YRffF7YltGQWZGVhB1gQX9bH3MYo24v+JIBfC6YDmbn+wrQVQ3dYIS5
07gQ20YHZfwvPz/vtzO30YpGLSwLPu8jZC6fOmNNVmft9wvznxRmaBWJ17jhZG/G71NUrYxg4RoH
vkJxAjw476m4wLJOsqqH6cM1g+1gw+Tz2AwrOepFEwqNj+bc9EQQezlJ46Dl/RgT/lVFeMy4Wqd+
n7+jZAQGBxdx1j6YpeUFI2FohUboI51obGGHWOuvX1qH888LHpTf6Mk4OVLvKv4uz7bvOWagTqCt
mpFZV5RFSWe1cq/G+JhNQSt3sVtxOZaWYJYdVXAzuSrEZI4V5BMAUNQUUJdp/E2dbqe30yjMHGUE
HDCEzskcYZW7YPBi67eCH4qLewoiK0HAwgqYhNAW5bo5zyISUXa2r7ed2QyuOmxb6JaClV06XzXC
C0mnMQVf9DDhaLBm+2dHmcjQjIaEFfb850lrNoVWbbXw2c4fI1pM4+Ht6bULc8J0kTmehtpDMi2c
tn/JP+tuU5jvmTG40vEsKHJdNZYmXdXJcNr3bpMcpvQYfL59tS64FPT7ctpoXXUIjYQnvukyaAAy
JDeNckqOzhRKxziw61/qVOhbaDAkKA3H1H/0p9zcT3EZrCA1rzcEGTdCGqzPSgJiyB47kuYNc9am
D3/BeTsYb4d/XxoQlihtm8aAGJ200OuoPgbD/e35W/z9NrVO8vg8TmJlJ1MUHNCYSMbqqbroX9+R
XOf3nxkQQqW2S43egyLc1SukFfZVdBrU43vGYOKkz6Dfq/RkHwal3aDK48bliy+djN3tz88zfHkm
4aLj0MPMwrUFE8flmZR0o+nTLu/cVA+fhg6iDzz2kAza2yXLSCvMW1mnZY1rRrjeqwrguVHVrZvK
+d5Kw6PMv8OY7m+PZ2HJEbRBp5jYkqvGEtwFGD/DDNa4xm1O5uDsVXktx7RmQHAXmkiVMz3RMNBD
1Gl7m0BbuSZ/x3XCmuAnkOs26PADtyyY6PwmqFoHE1Ee7EfjtTA+JfW/Rv8tHe9kvd34TblBnm1b
oHbTjtUOKsB9sganW9gYGthMVSFvO8ORtMuN0XVRo9nsvVPRPNhoZivT1mreTno/x7WwrZu/rzjR
b0GVvB7atrFOaqFtwNbts1z9YCTZ2zc5yS3aGnBdaDgWx5Jn3A9+WlqnMei3SlrSlZtuRmkF8baw
M4ihoXwDXsVTIMJndc+uA8+J7FNqFps81baJ/A4LZOi4zID6AooWzpAWOr0sKaEzs1vMHV/d2+97
HPg/3xeuM0vKPcOhxfCkj9sm2dVf33w2Lz4vbKlQtrp+bPh8X2yHNNuG9tvhJg55RKhPZ9oCkIfz
Ep15GKXf9EUCl9apStNtmtobYHTvGMOZBeHFqqox70sVC0H2On0h3r79+floC0dfA8cEQgdPklSv
MEWlWtSZ7QV8voqeR12KN2VIh6opmX+Hdntn0/h52+DSpj03KMxYDnAnr6vYOQ1ltM1VJBX0n7ct
LF0k5xaEGWtiUq+OgYUpOfjRNqzvw7c7rhRjyBzToQYHvC6eiyGI4rqmnH+iEr0xZBoCvtwew9Is
zXwy/4+0K9txHEe2XyRA+/KqxXaudmZV1vZC1JYUSYna16+/R4W53U5asJDVwMyggexRmGSQDEac
OAeEpwZE8nz1VrEKxEcd8Y7Qaxo/tvTD9c8v/3d11c8/rxz4pTPMjtnj8xL0Qnw8pA54326E/37f
Rc8rKFAWrqEAkeXb3cGoZWWDnZOjXuAEfHTkxkqvzNKb7yvOW8wSCHWk+I6zFQXVznr/CxFvGjQO
INmD1M4FQNaWs1YNc02O3vjMw5w/XV+FFUd983llejhFHkP2+DzYqrou9OfYen88+saCMkFZ72T2
3MECWp66JDN21wewNv94WS3NMvAmtIG+Xd8euTIuvZYcc0cPb2yxdVuvuClKq4gTl05aULcp14/P
NJ3IsdZw9sk6lBT6RYU8Na0VokT07moh1O4AKFhuUhQlVWwamCHNCrAV7ZjhTGq6r471gTc/3z9f
ZzbUhIbJkQBtctiY/Tx2+wCF6b9YcNxE2HI41fFQUE7X0c41ZnUDOcZu3kV+u6Wlurbi599Xztap
TB099Xty5FYa0jtr/ovrDhrueEBBOgubz1NeoEBcaqJH79NRat/99PsWq/Daljv7vK+8PuzGbsgg
cHAb413m/KDOD1PbiKbXpgiFDeQl0Y0AcIQyRSjYW5k7lDiUhJ4Ys/5AWLdxfK9c2gt/NHI+uLQB
F1ZW2cy8ykRba3CsBFr9Zo9GuWskThHsPZPuALDMo+uOu7YRcQkhpwjcEP6rrApU4R3aGxiTodlR
M4jQtwTIrE5VuhFwro7sX0NqeWjOx6zrRxjS2LM5PKVFE1ttCVre4KiRreN9fVSB84ejB22hyqhM
Vysm24AzW23iJv0hm+8m79f1mVv1BqAG/2dDdbjaTqlDvWXDkK+kS+j8/katBdyAnAkKqDi11Pd0
BXFT8HMiPpwzjpRQWAJFe30IK2sCOg5EO0se9rLPqSMW17WscI+W/8KrQwVCzDT9wjUWOsWGqZXZ
gino0iwMoItYydsLpeiET2vZu8fuwTc/ON3X6yNZWXBUaDFVgMC5YB5UtmZgQVvNl1CNoWm3Y/nP
XBa3/nBqho1z/o+bKvEVRE+Wq9cARhYG347DhHhP5qNn7zj2xRTKmd+JVN52rhunYvwxDoN+g2l9
MZ0hHlyZvH+U6ARHjtBfZPlUfDqV2WSyNvWO/ShvU/uQPgbFjubB+885SP4hvb0Ed5f5Z7RB2HVX
wExn7GnSbUmlLptPncLzzyuu4AwjEjgEa1WbMhHj3mluBqikTbdFVYY0L0FZ+Xp93lbuhjcDWvbB
2VtubtyCE7AOHbWjG3wCWG34dN3AykZ6Y0AJl5BrG7UeUmnHsZsiXQAei8RXWrIQKEr888fr1lb2
EqjgAc6zcW6jc18JnnjeENBoYS/Z2WvNqtB2NxxgbTggm1kkcUBffyF/DZCLX4zM045wj7AkLw4d
QscZd0Ymd0JUu+vDWVudc2uKPwhO/BZPVW0hQ+7CjIKSgoo7kHhvTNuaHcSai3QCDryLtGEuU6Jn
4DA/lvV805XNPQM5hci2ivdrkwfyHPTz4v5GA54SiFSBNcy0xnBMBkkedJofkVwZIAPTbvG9rvgB
MOWAcCEYwStfPYs0d4AGmq2B7MqukMmLRLBxqq7MGLgnQXAFBgdgsu3l72f7pgsyjxV2HhxpFjsB
ZH8T4/1y8aC5OzOhLL4nK9NhpUSe6Cl1wX/9ft8Cw9VC2YEa1CVxkj1Umt0VPlKPWPO6KJNhQM20
2coKrhxpKAeikIbQDcB4dSVmhLZjn+K5FNhaFNgvpftUuDsrQH/nt1nfzd5WW+LK0r8xuPz9bGVY
MY949MBg+6WhWYQ7YOOBv7L0AXr5li4oMMNdlIEp0gil3soUTEqhZx0CEWrWRqy7NgYUISEshDoe
oHTLpJ6NoR84CO4sC9wgt7MHaMnh+rGysg/Bm4k4GgEH8Lwq4gJvynymrQHKlrSxIqQiwyodD2X/
S7MgXNc588fr9taGs1QJlv5BUHeoVYnKGJsRqKQUYpl3Y8TNm7/4PBhUlma+hZVYOfRRdGaj3dXp
yfN+jy0Pg42fv7bg+O4/31dSFg2bSn8iZXoCL/oUuVMZM9Ink9FvKQhuGVIiqEKCdKbKMRAUHtss
yrOo2eIHWKGER4cgcnhQXwVF10W105xdn3kNmIGKke4ar7xPHaCHBjvOffM+k14WotwWo9uwCiEl
eUqNADneCdQf19fsT45VCXXOf4f66OGUdtbcE3qyPa05NpZwiqS0zKcgIGCGzxyRoKJR3tkjYnC/
db5k1G3v5qFtwrKezF96tcXWvnZQnU3MH5Dd2Z6rFnU4r8DE4ALbod8xbLOPYKqn9GQuDHloKhjm
jYffCrpsaddESd6AwB5ASctGPbNZIJqUnouNEWDlQZnzDfCl0DOqD6PfZaFd9s3eG4oyMvyKQpct
KEOzYF40d10fVnU+xnpTVjGjHYvxYLZjzll2h8JVvQvsrXawVefE63tBDvuX5R1WZxpEBDA/dICW
CPTwjtQRMW2ad3eaLnPyr53lMDmbE6OnrtBanp4qz0K48z2opvi6760dR0veH8V+4GwASHxrwZtm
nQ7NTI6NNCMnOxRy64rYsqBc3RoZHVICsnDsQQQxJdz/9N9GoPhNWwuOjhp8X/+d89jpN+6HrZ+v
xOyT7oKbuMbnJUEaPrLLjSB6Gb66988XQLne3Ibreu4b5Di4d002QQ2SRII/ZXa2kd9cu+jAjIEk
LQCpqF0sAz3zJUl4mZs+IUeHPGjBzWDw2O+MsBIgXd8iq1m1BY9C4wrSt6BcfmuLWaOOvLatYVDp
Q5CiF6h8KtsJUhtGYm7p+qzO4EIZugBAwSCvzCAkwkQ6DQjYpUF/pIX2a6DVvuBjYtRNct3X1vY9
cjkgnUWG4lIoivVVJ6G0hXx3wyKL3pvNlPjlHF+3sjqgMyvL389WanBATmvNsGJmtwxN0ll7Uzgt
5Bg2jty10YCpywQqHjjKiwdiaeOqC3rkimctvSlz/kAn59BMdKPGuwLJBpz1zI7iDUOH1wmBpj2q
KMHHVLDvA4PMSWcGiZXPDxozowKKUEVj7Vpd37dW/uX6fK55I6bTg0gdlu6iX9/qx1FChYWAOyEP
ZTmEWinCQXvJ+oMzbJzYf/J56n4+N6YMtnDHtjAnlxyphGZWZtsUN7j3q+R+d2uRnu2rsnUjq2J6
pFkG+tIkeNoOQb2cXXCn0Oxb6JgDOZN4k1n8Yqn3WTPyO5+4uIjn5p64JpQepsy8dwxUzKHKw3dt
pjlhr6M/vkDrUKQhPAiduQ3iHGEDBD4kfXaFIDdlUwd3+STdKMhlH6K3G2rJoiGHWicdYh2bPKaS
gwloMoK7gObfSzHWdzMwUzHoU/h+GG0/EqMYbippF4+T2zcJka0Z+blLHmqRvY4d23Ws6/LQGfI6
0rnbP2ptU0a1mLwQXBYknGTT3pgdah8AjdvTGObZHZ+DHmLqkxUVBKVI6nKaFDbND6JnXyatTWMo
KuIHu/MPREh1mLMJ7/PRm3fd6Adh3wzp3p5zdOda4/DqMH+rQ2VtS0K1HJQSgFtcpkArqKNwrvm4
xHoQzj3tot78dt1JLzYjeikBigI9Ia7hyzq8RbAsXYth+dpp6L9xZ6dNWz1XF3eZYkO5AjQflfHG
mFHiyqJiDkvx3rtS+f4yxrODy55Qc2IOvg+W2LvivbiB5eNIay5NY0sApxzzbpPaIiMEH+/KNpwz
76FKg+fri2BcrPMfI4swDVAduE+UYGImjZm1EIc42SNEcaBwLHcoVpBbv7ORXKcDClI+BBRRVyuj
IufTDgJO9iEgYxY5Rsl+6mVrxBbLg8SZhZhCrQq22jAuTjPlJyoBiZw9nfdNRk+9kf0EA0ObVN30
5GnGw1zV0VBUG/O+6phom/r/KVHmnSLTlrYpowBhQ205TWwfven06/WJX533pTEdGXM0D6gaI3XX
ZyzXsLh993kK9KjN7xygskGZGV03tLoFIMK58FagKUel76GDzfLZH5BN4NNLltsfsIC7/2RCLchw
FNGczkVGwUnvA/kJ8r7hdQOrHvDvGCzljc9IVfOh0OEBPhilm19d2sVef8rYF2Z7G7ZWVx8hHGpL
iB0vUlYeqFCI3jb0VBjgYpG35vTakte/GM+ZDeVYKtGs41hFR0/tqMX5BKmH4UdRl2HT343WVvPF
6oCWflO893GOqPkXGRBGHPCkn/LJjan5bcghkE62Hj1rViCYA3aKharxgpgVCmc+6KcQAPuGtqfj
jSP2wMPur8/blhElRQI95BSCsjDCK+t3w8bv+pjetNpWyX/LjLI8GuvnUq+WhLj/MolTMT/mW6iF
dRMBxAsWLYsL3uQe71xwRqCS0Jc9j0DhdDDGnofQYN9w57XtDzVIHQnxpaNErc3bFiA3ng1Aibsf
nU/S2LjE144xw0VGCc2NBmghlesjcIbJtRpNO9ajPFmBcaDMunUrP6KEJtcXf3UkAGUiaIBi+UVW
HwepO/bE1Y668dVNf036Rtp1dUnQTgddZyTGLprEUpTG29SscROKPWGxbSa03BjCqgnkn5dONHTT
qQwKVWXYY1pb2rEpeXozQaNr7/Yj2cumEhvH/nIpvonK8f4AUSfuakRYSBwpWyXzoTTXFpNxNLrp
gwhyJ+wK+mWW7AMO69/1jCfq6BtbjHSrVpHsBax5QemqL1OJLlUIAbTGsezShOp7LsfQqT5xklTz
3QxO3esusXIvQILKRxEDdApwDcX7HJ9QrS8C/UiKVyrBqcBIOKAZ1PLuKhAsXje2XPsXMwpOigXh
vOwnJSwg+gRpOC6hCiUHcudZeBBPrM92tVGhAVrjoEb2nMTOXRZC8pzG162vuA6qzktqAfN6Wcgf
QT2j9ZQbgImUkW5+qevnjmz12lxW8eE1eDMi9kGe75LJiPIyDVhjGEfffEpnM+yGW7PQQ9rvuBdT
kiCADsSP6yP74/XKxAL+hK6lpdzhohn7bRDdErxQs6xyjnYhqgQajKAst7Q0YVWrH3K9seIuN17E
nNd96NVzs+/bVkbz3Da//dofY5cVxmNQpnUYlF4XCt1t92ad1l97q2k/yLqeQ6uaxMNQoWkMV5T5
bFaz3BmARIT6lMNRq5E91ZP7dZyq/DB6oxnpetfv8LbMI6+c+iwuMlYkbq2nO20WY9JUaJkMwRtC
oxFHyZHMmvuhq6EKXRml8fH6BK2csW/mZ/n72SODtpaeNnbrHKFdHDfGLoWmNZjA8JS9bmfFxYBq
XBi5wO6xsOi8tZN1dlCMteEfHf9QGHcFXgLp7rqJlaG8MaGE8iVi4TwrYAKaWhbq2eNtOt1ov/7C
CDbJQim4VGiVo4/PpYBIcO8fffHBNg68igoB19gS2Fs5fAAL+9fMcl+dLUtbpTMkbGEmc/IYqQfD
+p0O8Vgdeeodro/oMqEEtdpzW8oWyUxNK5qi9Y8kC6K59SOPA/1GWAKBspDkd+a0s0QfmsYPe/58
3faaV0ABAWoSeB8C8qB4hSi9poaam39kQ/upM3Tcjc3Hkm01Fa2crjYEJEFmjDrhZWdHWk+28LTS
P4qqiIIRDGpNqKW4PbQidNPvprglZIuHbHVoZzbNtyuYCzQii6H2j17xsa/3PI2Cd7f3LTLDZyYU
X2ToJ2TdjBafnBY/rUn8KIW9v75Aa3vq3ITih1ArLTyDYuas8XORHaol0aTvByu5bmZtsgDOxxMS
dXxwDyjXH2qsueFPJqA8zRCW5nPPPspu2rhj18ZioTKtowsXstjq1tVxanvpCLyQ3VuJnILIms2o
zL83bGM09qol0H6AWBGBI5if3q69U1id5DpFuwGkGHcj972onOf+xcoDNIS5rP7i2UzbEUOfwnZk
w04XMr2thVPdQLwxpSEGAAoITQPnKpPVjaRlGXWWx5PSScUtrzN56zIUEgfNNqMZFM9fp0qMERIu
egis2hB3Y+PueOU7oOfXB0nBJMnr57af3d88K6q70VlUJixH7JrSpihvg7eu6Yh/L1K3j6YATIa8
8MZHY+bsZgo4rqKmY4/tBEAsugSKsGxc7YHX4Da97gnL1Cj39R/GlP+fOuUQh/yENmsaFqkaXkD6
bDf3tQsB0+aW+r+vW1pdJJC5LXzqINdTu7ELMQ54XbTuseeQvsgPefEdowsH4/m6nWWLXIwI4Cdk
2/Dov3giA1dQc97Y7nF2iig1vgXQFn6/hQVIvIAu0Dyp1odyp+N86qh/TKMaUq/BZii8tj1tsCpC
EBeScmjPfOvPOelQRytS/1ihdCxiLg66v7s+hrXVODex/P3swrMCqAjbi4nGeBI0BLUx4ff0y3Uj
a0sBDSz0noDT5vK96mR8smeuAwTpPGvkxLf2/cpKo3NtqQriPxcxTk5m5LWHxjsKlNhd8cjKLW3C
td2BNz3ybQtNxIVGQl+3Hkc1khyhuBOVff8Ld+pN0fihlSJkrMt2Y1W27Cm7UeLIATkkalpZkD9a
tb2XtDtQE7ULEtyKSdsoql5CN3CjnY9PuQdqElBLqyfUltqyBgGDYTyR1PttF5rcN1Md7IAVQOeK
kxVxysrXXpNfSVPRw+xNzrGw0vHlusOsOb6HqAFHOG4mbLG3Xsl13jigcEKVF02P2u++Q4v1Rj1v
y4Ryw07GmFvSgImB31jGc9Y+B/pfuP1SrFuytICDqHkUmzMgwSpGjmysvnENcrO+xw7XZ2ot12/7
C/2bDtgJ+C2UNCqoTZpZupCm6P3ZCO0c4kmHCPqMKQhT+EGri9smc268UuCFlUXlFNy4Wpt4nf/Z
7pz99R+zts+BoENbMvKFl8JhXl9WA2ihUcP20Vwhefa5zN7d+gJXXTgKoamEI9EwlfiuTd2K9NQk
R+Q/orJwWFiU1Q71uy1+njUHgUQNEuygDwSKVoG2cokbUfAR9V6nvesMa2eIDBB0vjFn4NFcOb7O
DakraOsG/QNeCXqL3VUld3emz7J9NpDPyCfOOx0VQa7V1sNoadVunixy00ISK5mJ4+5k2tSJ71RN
PBt9FXalwCvMdn5aKHrus6mit6i1dHFLUHDVTJInaC2wkyEfi71HfX8IQcwJW6UbfHWGwjtlkLCO
06ZAxRRB3T7zdJaUU1eHdZvVcWWCbzerDKgmZqjCyqDv7zI2spugDcYirH2Acz0C+QhAcuqoZ5Oz
k2Uhb1tqBTubzdNurEbQxXaODLURnXwNWtz3otCmkPJmOOgp90JUMOcXf/IQPfWD2EMZ3jlwwyCR
q6P8OjSt/mx7yLDOqFyBASr0Sn161Ak1byxnfsnxbz02fSCT2ZvnfZPbXz03+9EIG1+pZHOgGb+3
9Xyf4XWVcKegj1DULhHdYX9Y1SDDsbT0sJ1pf88mroElJJuiDCQvod/R6Rk6dWlYZrSO6pKT2PVm
/AFp1ESmqGBAVbR4cWRax51R6HHnFtke/QV2pEGuM5oo7x51JDz30HFzk84HPTwoIseY1YAcu335
MRD+YISUeGYyo6HfjIa2cyMUSxYFtBIZZcrogydKFldsnMMRuPYws+bf1eTNiEIMPRkKswKWvW5D
KRDDAkjTPfay0BN7nLJ4stIsMXMbjI4DM9Bw1fX4keRbV7vmC+G9cRvU3hBE2WjMnyoAZkUiNQuI
aIjeBK2QoYEofwd9mte878cQnJj5K+207+ZQy4c5QwzdBpI9d5PG0X44DBGwOh6eYKUH9F8ZPPvB
LjVuB/JhlH5w0kAUuJemQfBbJ++ulE4XU1oB4wu9mDYuutm5F5LlD3mqz1HflUE4NWUbmzIvX1LT
q06zn8EZ4UryBnzBLNSHUcfjmSFSNngZelqNhJde6l6odbMV98NohUOWT3fgiMnTUGc6oJG1+Gpn
7atX1/mj33VWhMy4+WpX1N/ZOaV7tDcP9zm67mLNMsVutIsyzlo5heDka45ZBYSqZtJyJ6umv2WQ
ZYes2tzIxG06LfYQL9w1zuDeml6G0Y85izM9+z3UpNv3Q8qeNM5YBIFl+mK6g9GGAe9RPKS012+8
Qkz7vKwrMCwb6a3BteBg6q0TeXOaQoDG8PdFY4xxYQx9UpW1DdRVQ6JZDukNs5py38+vfWdGKZy5
QZ0ntuxNDtS1YAXlDmBPlt7oC4Yofei9wS0KcizcYlFT7aqwkekO//JrQdp7t+5/Xb9m1k7mBfu1
0OuAw0595lV6KTPaNkD7BU6NxvLmUNRkX9T9XyANFoqNBf6FHXxBQF1Mll+gIZwcUxpjRcp3Kx3j
LgMUAyhnMIWAKU8Ju0yGrCZNgZoTHG8hb0SEoOOx8u7ZWngdEEUh/XcpdOxJ4ddBw9yjyPY6WM54
og03/82E8ogAnkxozgQTXbHzpRma0DmU74YwIi3nIdAxFxfDI18J2DJcK4aVQlA5AB/Vbc03YGQr
sQtWeMHeLS0N8OO3IWdvIjSahAO9Zj9yY3erlLr2eQhBogMATTmASSthS4XsPHb1zE+9hbeuV4fV
uCVQs2rCwMSYKN5hEMoE5YaWuukEseaGRnWKTvmNR8nW95dtefZUHI2ybbxF/dv7zO3dqG040TLB
ynsdTUQOOj3A6Q/UpRLzl7RGIyCDjkjpBLcs+IQOQz6Pkd+byXVvXR3HmSFlnnD5OTKYG3Yad5P9
Qdc38g4rxyHEc6HbA2IzDEYtzo6+5vvuVGClM+8JeDf8r82KHbY/EF4v14eyZUtxWiYttxwQz5ys
PAdJIuVf5l4HmqJ1s8gU0glBHf75usmVw9fDsYV07hJ8X1RswQjW+LXO+Snz/EQn9xMrbieyJcyy
tkbLcxsU4Ti14BJvfY141qT3Y8BPdvDo5GG2BRpdcTaQSgJIjGtr0Z5VYu4UG8hFBx4/ydQOR0Rc
rf7TIEMiIR317vl6Y0nZ+KKn/oAnGj9x1w0l1LpJ/TEA2P+6lRVHeGNF2TwzGucyIXV+csS3ApDF
EjLUOUjJHPq0SVey4gFvbCn7R/PBdy8Mk5+68mSRfV+e2LC/PpxVE8Dp/AFeL9Det8tvp2lrmyWW
X7AvrZ3wKXH1DT9e9QCU0dHWrIOCXu0rdabclalXYpuKbAITR87Tj1B1TJ+rhkHz1ir1jYTDikuD
e9LFTfxH8lYFVHmzR2pzbviptpM5HOzkL6bs7POKR+sddCJ0UvPTYBL0ivBH7us3eIy+F+i/0N6d
mVHcmaR90w605admDn3yrWS7tNwRspE5WV+cf+dKcWc2IagNSMVPs3brlDea/bFo4AIbkdHWiiiO
bNhY/zbAijBwP5cVKkX1Burwsjfrz3QhOkZ7Fo5MVZWuaACkRjGJn6bSyPBKgICIyVD3AtnW9NAV
KJdafixAdpHbecS7XI9tnHpxTsVWGLg+2H9/ieIfkHrWaJHil3gktqZE03fX/W/r+4pjtGkKZDFA
nScTmzUGu971z68ecGBXxb2KqukFI8wwCM1EjpefxuYpFw9m90zEyWI3LTX+xivOLC1n01mYA7Yk
o5mrHleP9hsovvndbE+LS5x9f/H9s++j5uviYY4dhJoS6OhsGxTk5ZbY/fJyUIIpGAG0ZNGJR/lA
WW3ISoFOo8dq5xne/WOUaj/mjiRLq0xD+7DLfzVb3cerDoAbFbRD6NjEtfp2XKWZOhQ1FnHK+tBy
nqS9sZfWvg8Mg7OASsD3rXIeQjE8lbMIxMneVx1YaTYY5NaOHABk0D8NyZhLYHbZpFUwUjM71c53
u4iGXWDuXPLxuhev1fzRdQPsN3KKECRRa6GZGIhZTbCydLHXH0Yeu/wuo+j6izXAJ4Z2Br9i1G6C
bVcnD1ICsInG8ItiGLiRDUcMM+yi9+LjUG/E7mufBzkpuFbR6Qd0mrJnSCYhgVgP2QmI1JHvGPtx
fd5Wvr+AmLD1lwMM6p5vfWuiTjv7FmMn0j3bX6tqo91l6/PKbgHEXQ48wOfTEup7LE7HLv5PA1Dj
zSKXrTFkYC9wiX3b1PqHnBdbNNcrQROwpz7CciDK0LCmHCwmSPcbaecQYmzquPF/0+bJKZ6vj2PL
xnJMnx1eOe89OWd4pLVjHdq9DGvni27V4XUrq+uBWjsGYkJiU1UuK2uXDYbB2amqEClpH/Vio2qy
Ogx0ry+QBFDFqoxs1EttmhELVKDODAjcq2gryJG0yfVhrBwpADygK39BbeJsUSaLO20F/UqHnXJ6
TK1XrXttRy+yp78AWLyxo0TLetDXHe0wGjYdLeOHzG4L9tPot9iz1lZlwUniOYZ338UDfdL62RYz
3v9T48ckSMOJvls4Asx1oOP3FxJPMMKrFfXZyGrdFVN6AksGDV29PPhcvkAZ4+n6yqyt/7kdJb40
p4qJGu8j3FVmEAYVJaiMaSQ2HTJvOMFaCAgW4IXbFvlK96KIr2Wctk7ag7gEoV6AxCj4LH77jXZr
yiJ20vTVbPRkxJkdEi9IeqL/FjbZeHusjvfsNyhHg4RmtTb5GG9v9G5USz8B3fNTwK2/yJi+Gazi
8jMeuj4pdJxzvnuP4FqPrMbXNqZ01RGRf1hgESg2qmSvssnydm7t9ARpziYCcO66c2x9fvn72Rnn
udNIKXHhhH5sII/2F3cZ6LRQrQV3Bjg7FN+zqOVWVKvSExLnM/K97L4zpYivj2F1wc+MKGPooAZk
DEMHI9XJsr6nrrXvi2FjHVaNIOu/wDqWso9ipEin3GkWI4F3M7V71BlQuthq3Vk+okSyyKIh4jMA
kkY1VjHiMR+6uJXAjWO9AmBF9Y24b20QeAYvvCx4ml+oZA5dADpw7mO1ZVJkcVAkkHq9vhirQzgz
oax4KvM5azOYCKqE0tiL/+bzCPOXwA53mbLnODhHSzohMV5CeTWHxEU+v163sPKaCIAP/MeCcsEU
egZBQBc5Pzy+nOaks1tNuzfHgzF/76ofbf8X4di5ueXnnG3AVlQN5RTmCv0jvCIMjP9mQM0uymLM
hQ502Clzb4S31zYWZJnwC5f9d7rU6KL2J2eoKyyILof9pI2HiY2HSu8SYWhPpTv+ur46y+xfM2e+
nS6kf9tc7wVe3tAIpVYXcnIKzBOH8bGpQsK/X7e3vmP+8YY/8uhny9PjZEnRHgF7GtRytDkFrYkJ
8axg/PzfDC376szQ0JER9yUMucUvkj4J9iKGL9dNrIVoZ66mJus95IDr2kiRlKMJY4eqfAiqsNoC
2S0/9GKFEDctADX7ss+DU8Zcb0RJQIN2AxE8bv+irXgRU/nHgnLBG5qFijjAryevKMPha53/RXHp
jQHlkHGnWqBZBU7WiqM89FtM3uszBDZLyCbgJlEVU2pPIqfoauw02HbIxid72OqZW13phS/zfxYW
rz5zJreUjcM8sP8DgB7J/vfsfGy6nVZvVS5Wz8ozO8pKcOp4MrMxkgKMAhr5xYakneuwBLeBafQR
B3qBbLWgbc2esjgBb12LNrCpeQcXejNsIyLamjvl/EebhZMZmo+KmXHPyQ+ffypAst6Ln9c34x9Y
3+U+AYn/0muKLIlykjGfT9O8bPiRglGh7fviobaAZ6pHr4xMsDskoH2w0VELNMsAbbOod3Xrm9lB
26PVii+mPliADKGCblbcecpl3t+A+eb3SPEGg9Qa+n6C1ttLvG0So3fKyNf4FDcpcHNcVAMNfQb9
0dmtBUgFfCsBvACIzx6IjN5u5p2bE+dQgOx0IwJZnV1oeSBPt5Dfukp4UHUdtInnEedpHpyGtLgr
mBlW2hxxsaUpsGoKfPxLugc8hGoVmla0crw+YKc5B9y8nMz2nrlzt7c7OZx8UHpvOM7qVXFmTxla
5jD00GWw53RDiCIhej/SbksmfN3Iou4FqN4liqJ0pV1PLbyzJlqOqpc2IGnb3IxUJNf9c9UQMhLI
GYA9A4rCb48QNEo4Y5fDl0BZzSHNKPsfrNmAIWzZULba4MjWzmqTnbguv5vMCkXgfgA9/fsTdoh4
kS4CleZSAlMWhmVZDYocHOccTRAAVf3X7ytXd81mu5gIdrL4BNU7byvVtXrg4YgA3d2iDqimt5vU
axnowVFWEZ/tdj9tZW62vq8cRKBk8USroTgo5oj2TxjHdU/a+r4y/ebYlK6for7lD3GQJ1sv2NVt
DhLthSQLHV5q4mn2fRnoAgEo5LuD+ZfpTJGXE/RZZvvr41j1VjgSnmc2tp++/JCzS5WU+qBxauHo
kiwEpBTnJvTdy3n3fjNApaLlGSh1wJiUB0HZjQMR+QBki+eHVfYznZ1k8rc6x4y10Vhg+9KBnUGh
QRUntnhZmnTEaVWn/T4l8qPWoB+413geQnt5DgtIvYi0j2W6H7I57oIprHLvQZBxD96/vbfFz7fm
JTbkpJGhBKgHB8/b2aUU2A7poxI1DYev7XC4PqlbX1d83JJV3fcE1077xZpiaysOWpvM8x+vuLg9
aWVNxQRoSrqTTTxJ0NN/vT6CNTdfWBYBawNKBHxGb+dn9qd8GCqEdIGww/Kjd9fl0VhvZVeXE1cN
ShbGeAcvHoDB1VNfFPrYth42E6Ei7JzH1juk4jAUz2UQgMBnCy+yuixn5pQLoHbrcQIXID8Z7AXv
eaN9vj5py6RcDAdaP4A8ADx5UUYLAH0RjPj0NOvW0eqGKU4JMtKNNdyWrR0HAHVQ0n3t+i1/W27H
C8MoEC3MRyZSRovDnJ0Vg6ZrPDDAAonbdZcPY2wV5m40vYNpth/qIUiuj3PLnHI0zWY++qWEuRTN
ZeUw7oSrxYDNQfF4Ovosja+bW/NFEGuhVwv81MCvLct6NjpaWf7k6iw9Cav7XFkCDStiV2FXcf1v
Dl00JNge5hLWVD4GptWD0/YNTLlxX+3BaAaU8fXRrG3eMxMqlateBrbbegttrfxqFJ8a+nMMfl03
sUyI6g5LDXTRSEDvinrYtsLJnYCikjRVdwV9hhZVeN3A2hgAqkVKbOEhQwnm7YqMLM2p7zBxkhWe
XvZ4ZxvPpb8lvrE2DADVwJ4LW6hVKaco3AxZN18ICNr/kPTL+G7K8CXWPPu+cozKUuNwWFTVoZQJ
yI2oNyoDa357/v1lfGd+m4FJnFgOvt8EH9DNoKevuv7TFRsNZluzpOx9UBD4EGeU4jQ0x+neaTcG
sbbXzweh7HXaCZ4DAYlBtPf/x9mX9cit69z+IgOeh1fbNffg7k466bwYO5NnW7Zlefj133LuPUmV
Siih+xwg+6EBsySRFEUuLo4Y6NHmv0oMrEiGk6fI5iHLNoxTK2UmzNEpZE1DgCanJn625p00YyRW
3n9qxd0CaIGatZiuamX2ft6/pabrV/ZHqjXn+8ZdoLYzpF3WYy0u+d1hBtIo49T/k53nrfxMAu9I
anXtSQC1aVQ43p6yU+GdlPigxJ+b7GeuTgGrn2n3w/AOg7Y1NOXIZPYjOa4/gIwz/dacbKFljh8Q
k2CewiTdJwtYQg63fY1Qv13E2mifdtBdxeET0tJBLlRvsMx0791XpuTzQv0++zwXCFa917U6WkEi
9EqDUrH41RWbWNtl6dt7lwGEGhiU0cqxsjjydADp7JUVW4AaKhqMcPA9VQZTvT4NcE6gGxITAUHX
iufnpbeBq5mc1KVllOlIU2ZfQfvXqcepfH9KQFN1MF1CEJBWV5FhM+eodzqAuxDyxubnzjjqlsTn
XFsons4mmlRXuBOSupzjNAEdHNUOcyVrhaIFEZNL312kuBTA+czRnGujqSGgqagPPDcl7576iVr7
yhm/NgxYgO1wp5FrLqNLWlXRaSafu/HTbWUSnDUwjyg+Ac+P5yHPi5UaMyaHZUkV9eULVWqA30vf
sh9KGZ7uOj6HRoFzzUZOBhxVfPnLTlp7Kay0BJD3qYo3aP16KrOnCVF61R9N+u6X+6U0zjErtd1Z
nQtpxd56yGT0M9d+BN3+iMwRmKPDDHnIS/uYdK+a2iQjkZK7/vTs0lESFMkEcD8f/ZTo1aIQ4OYh
UELTsHn3oV8sgLtRamVy1IXg+zX5OlnHsQrodMytl/dLwUwozOtB9xVoKzjTyPKJtujEbSPELGTP
jEOX7Auyvy1EtFV4c8Mb4h8Ed9xZkE6LNS9zSGT9aL1XU/98+/Prb7y8GddMxr/PcycxjJnaTJpN
IlKyoOmDagjdeAluCxGuwUaIjcEmaArir1/HUZaMmDmJnOHYpZ5PqQxDLVwGOOl0oE3xtPtDyXJ2
vzZOlilpozeR083TvshK9mZm+fAZw2i88P2LASehjlHoKnryeJBhRVrLyrOCRE1xQu3x3YlXgHTO
vr66s7OFVPZS2laBr1Pr2GXEN1Tid+O70fMQAogeRiyj+QQM9pdCCq1Mm4rgPJpkQhfbYZ6jBs2y
siGggmMHUgJ7BN+LBhp+Wp+lzLHjgEIoMtUnUkcycIns81w4ouDaVfoSn49hHCSS+SiBSgGKgZQi
uBN0vA/Xv5+dBAjZHKedjCYCNeh91QLgbaFIG3qLRiVxlVCSBVgsEqWrKO4CtNS8sox8aSLonF8g
2a6xLBhBTnVbcVdT5kx9deh/xaz7ebagGDEoiw2IKchr203o0/J83XqM1ZOiRE1OdrfFCVflrUUK
vKtN8K1cimv7uqbJYuLcp8qfjHBuHpVK4oFlMridq1S8g6weMpj2mnU/QfQfjq1kHYIAYs2DASaF
gZDo+OT0wFWAky8xXizSyd2yPCv1sMuGZq+OveR8RPp8LogzfafKXQXlSJCEBlmBtvlJFvYKdgvD
hlaiRxssOAggLk+EOSUBocXKiq6/qc6WGgdThioTitAAJ0OyGO6Fd44gsZ/wLGUYxOa9mDkI+O3v
adG9/zqx4Ff+CuE2CrwPXjX0EGLao18s21SRIX8FpoJeZcC8QZeycjVzt6IXK7oBTtMkstVPnt7C
VNyAJLrf91oAvKS8G0OgZBcCOY/cgGCpqAkou4viS2fde/GmT3e1Gd42SQHuf30loFS1gjRAFcVp
QDfl6aAtaRKBrplqmNvQBbZabTXMLKHks02/Vq0SFPWndv5xW7JAtyEYseTKAAkEKGeoBXBUSO2S
JAKLRPU2yZJsss+vfz9zbYs+VF7rFSDxLvog01diDImPFmrE2QI4L9BbauF5HRh80QBWhnazU7Iv
agqek00s0W6hCVlomkGDHuoJPEYfcUyRlyhYP5aV+qwpXnoA325/0OoPVEehDWeSOA9tOA0IK9bB
Mm4HisegJJJYRngqcDUWuLZAHMY/iQyQAA/WiF6M7oc67TIS3tYp0UbhyYjkM4Y+XpMqz2PXYIoB
4PlTwt4obTaF4Z2g++9OGuL5fiaG8wWJ0/ejqkJMXesvDrG+Gqm1ub0S0UYB/gVOY7T9oMjGiYgd
q++GmmZR0pzmbj9JbrD1icBd/CB1QOyN8BjJDj7c6wcjbxrDSqPaWdmE9bDLvTBvjk2aHTTj5fZa
hKfyTxjfI8Na5AcTzHpAXxlYuhLrC6a2+G4NgqTbckR7hnQ6JkFriJcd3kWDqkhrSgdyGD3+ylWJ
uYu/jg3DyGFgtfguLzchBvhMgO2Go+zZvSJrxBHtEibU/v0+d4XpE63x7gJA3aTP6tLuUsMJwF8k
2SOZlFUxztwixjG6raliFVbzaaukX2wZKlqkWWBex1hcFJ3Qx8JdW5maMdY3sA1HB8dLhzkTcfVM
1emQe8omBeZGsiDRsYBaz0IqB3k1BEuXCxprjxhODENBxOY/DHhK3lYq0Xowtg1fBqEiRmZz61Er
tTQzdF5HEz3a7N7F+BF0ynth9vO2HOE6TPh2zVivRb6Yaw1LaQ56Czlulfv2kO4xaPL1AzIsZDmR
j0J+gh9RpoATsJta7BW5K5jrZ4Mt2SzhIkC4AyZCIGAwWu/yMBqPVWgnnoCq6tKNi5HvuSm5CkVR
EZITaxvO+ozg4UELkHjO7E5wXJ0S5mPsD+bTMKYhSIckaxFLQrCHtkvExjySJ+k1t3fpnEQeph45
lc/8ArRNky1ZkEi/Vn7b/4nRL7fMnAkgbhneEjn5xAB4agGTt80lLNn33pLNjVuVlXf7mMKK+uzK
K38FvyEgktSnhWJNuk8NTOfamtodSDrsAW/+IO4kt70wuDyXx91iTYwhByChQnCJSLkGSMXotqD7
qf1sW/pDH2bAEjYfyDGg1PFvkbzF2m0KTmyMVDHAKliGCpEohkjJHcxqAfkDAteri0ADLamhNRhx
43n3GZtDV33/EB3EYGcSuKuAqbOdlyAziJb2E3O6QPlAzz0kYCwc3jGqg+5Vbo8MT5/GwsHDsmu+
Nc7zbO5vexqh8XgOWvGQX8A8KU6rY13pl9mmKcYAGZ+GaT6sME5kwx/pKIOwC9rYkMLAWOl15Age
aDa3W8qsty7IQVOwfig9BnDHx6SNt4ZSRIsFYrt5reWZQcMGHyOkgiEeQ7t8P9Hr5W/gHJ+tZ1be
WGidUrytq55mJkO5i9zE+SI5S0pNK/M6A4tk4ylv3hSz3jqLHRYqwjf1AwoOqDOeGtBuBIjck3CY
iEPG2IFy0P1SHJzDbd0QhSBoocQwVJDVXYPZtBQNx1UKj+fo8cs42feKPj4lhvP+KpWFpyVCKlT2
TI2nKG6XeZg0uFY0BM/9tsgV57feWZnsnSlyqSBLXceO2yvSgjt5TNGaQAiHSLozwYbYaLuaHLwy
9RPwnKbWGFrNy2B9JMg6F8ppg64tRClVLY0oHrYYDw7g31ubxkGqqn6VfiDtubbSrYuEuwC8+PKK
Gr1umcCumUZ9mtylStljzmgW2F4h20uRZz0T5HHFatCsLYPB0LanjEbYzWqYynjthM7CA+sc8uka
qFOvj0uZYr1f0mhS7RNZyEu7crQCi1EPiq+yJAID2icwCAegRYyKYgiVvN28X/+Bfl07yGFdwO1d
bqfqsjlWiziNXCd9yMo+wmTqXewasntKZGfgEndWICLKLLxfzFx3SgCDxZBpMqPY9Xuivxwiy1AK
hEC9wekG2NfKgMEtpom1uqowriTyFv1ltJSDNpHtVE4SYxbcJxBjY4o4Aj+QmnNWhkMD0euIPdPU
12xyUNaeggwG12g/3n04oIpcpyg4qJ1fAQ0YScesoaAq0Lv8kDBjRzUr0HtbUm4RaDrCb0ABwLC4
DqDmtq3STFDWgTMwUtx9ku5kFXrhdv37PM8QPJVVZdUMjzALlCcEg71n6iv21w6FhA9s15kg7qqI
Y4S1ZQV+irJQgTjyIAWdqrksr/OnHMgFrmBYAZM6Ji8BNMFzYmEKa8fqNAGDRPOaD188pdy2LA5K
k4S5tfgM6V6teNHxHri9PsG1eyGXi2NorlhqMuGc+hwNIhMYW+3PcXOolwWgctnbRqQUBhYHdjko
+9VTc2bTorRsVB5R+vlWVnXQZ+Pn2+sRKQZgruhkw7/oT+fsaKD2qON1oTxq9Gs3dBsVqDfvu9W8
H9wE+wFbJd7NyJM5vL3OTKemmrWIYDEnJnMxbDLeLEO2b2ZZyU/ggFYnagP3Cao0NDFeelMzMdHo
3SChUc39BiQQ+wGYGq+V5eMEeLE/fH9/5XBX7kTy2bBiHcQM6eLnIHqKFStou2o7qf0ua58XUu0M
rQzMeAhYumxRRN/3LgnGoZW8GFffwNnCxYo530FzzHMEFXAaYVSTb9ImqIoUnYmnYvnixah+qGBS
Wp5v6826uhsyeRhZ3msV0FeIchy7R97gIXHzYBro/dDpO6tBaE9fbgsU2IKDcAOkqnCQ16RHY523
tCboTIeWhQXpw356vS1BqDj/JPBLinEFpFntYRvNr2N2bxn3pSoZVyjcNUAcgFkDMTweQ5e6ORcG
GZHxSSKtBhdzOGP2lxZ6xad23I0fQH2hMvBP1rqhZ4k9MnqgvjQwtDSeN4lxcsoXc5KkvQXOECKQ
WgWPEkIKvlQ06ahDpJ4Fox5PWr4ti3vQoJiPjrQmtcZ5V9p2JojzuszskhjQkSSqc+arw+DPapR7
T1l5V6vsWDlDgDE2QR5LNEKoc2diueNSBi0x47XaanhPC8EgoO+3NU62f9wRlZnRgEVqfXRnG0ff
d3bQ1wH75cn4aoVyVnrSFd+Gyhp3KbdoHUalssL22U6yd+f4lUzm54yZ1B9nah5y8O35718aXloY
Y4zb+bpCNaq1S5wJ4bNn1clDQrrq2CWKtQEDfxvkbPG23lg0v28LFVkwrjIP7F4g5r2K1bre1HuM
RYNQDAQl3XdUOL/HiaQHVigEyRKUE/BqwD+XdtVrGIQGfvokUvvv1EPXxPQZbLaS7RNpHhhf1644
ZOBwaV4KseqJ2v2MF1ac9/5kEV/2pBepBC78levRRpDOx0+16/QKYI5ptJJ5nzLvZLYo93x5f1SL
hA8Aj5iwAcwK/7IZsrZp9bxGcUF/zbtjjImHt09c5FDPBPBMpXBy5riAHT9i9s/M2SRVYBRgLvL1
Mpis8LYs4ZnAaaPijxWBhOXyTIai7L0BJOhRpxyVjesebn9epFdoxkeXDIpw1xW4slHVuh5c5bHV
tN8zQT8OOD/vXFLNkj0ThHx4Av4VxFffQE5o0KQBjmBtGVz6J1bRwMRUi9J6PwAVM4iQykYHMjLa
PEabzmpssxk3kJtgAmICWqcTGtjrp9v7JtLkMyn8tV1ZpTdU+Zo9css33WAPzWDtddN6SQp3j/LQ
7rY40THZKGateTAXjzXOMludtt1s4ypy6A7joP1EDwxTsnGiE0ILH5KXBiozVxyFo0IzC+ki5B4w
uEFTHyoNUZzTowzw/lc0IHdAeqwN9tdTem23xiOeQJCjtYe4SWI/NZUdeGDDqUxbid4J7Aehwppo
gUZghjLnOBPPZklZoWe10fQAk1Cd99OhrmXefwLWbT2LeDz0T1hMRXf9aGEmBSZNsA+4AEgAQZoJ
PD3GJXH5qIUkyAwlJtpuc0zyUGv/523lEhw8cAoAFK6TAdFEzK0gsRZKXbYC6dO59Cnss9GdQB0w
SodSid2IntAAdq6PMugzStjcs6Fa8gIjfFHIjFl853bNL6sdghQTd9BquU+SJWJdfvSIuaEN0yS6
IBPOOyG3TllTxV0W2RPmJY9PCwo/xnRXAXM4qicKup7aekuT999HWDJS2Wuv3ZoJvtSQEikYLymR
Am4zTOyZd5P6/lFMyHupUBCk/7GvfITf16M3eeu6ZsfCkMTEBz1MWHqy8doCL4QOHrBjrOkPZLO5
haA4OWVqsWQRQPpHbdAC1433qelJAnyRyaKKgsz/Oncak+Iv9wswEbtR1jkKhrPvEwy5kaiB4PrG
ZQcs9p+819V7qGoZ6aGZKMwUVWC1u5jt9QpUKa7fgByospzgtn0J7goXOUmkB/CURCs2Z79G1fZq
XxsFXspNMOcFyupNUOt7J032nbO5LUyo4+hYWXviURy8mj/Q0Lhrc68tkKNKfAXzOdPS81OmwTeN
vo65P97wSL1flSV7l/1pt+feSyt+c821eKjs8qaNhKiT9qDqA42b55xMXS/9TFXNk63SCVyVahXa
BnFRFmtAHwya3K3ZtT+YNc5H165AJWjXd3HW5Z1PUyd/BvlKj25r29u0jfsrdWZyHEZz2hDErx8w
0BVxvlLowdPyIUOCREkXN6SISFo9NeYcxbopA24KRggi0f9PCB8x2EVDZjC3FVFre5PfqNmhb7M7
B6/X5rEnbI9c7F031uGE4WBa0mwVqzz0mGp6Wz1EtgUYF9LxK1cgrPnStuy6TRiolipQJtDdmCr7
9AM1SIxY+SdBv5TgTGRYBgcSysbv1dMgm/wrckKIgBBLuvgfXkSX3ze61ihhaVU0VMuxKz+54KJI
9B8f2CY8HUwA28HawdOeEU0vKsONq8hiK9VQWMpwNiIfhHlJfwVwd27WmkZKCggAEmY7lMNmnDEL
rDWG30mjHsdOrfy5UtLw9rJEdSdkFtCFuY6ORJ2Qc0UTYNCtm3tlFHdNYORekNigEyt+WVntU+eY
xxuPPdp2uXXanxmgRrfFi47uXDqnfEPJasuKHXQ3kru48zaVkWxdGUGQ0NBctDWCbADV+KvrFsBL
F6ME0FdneL0PVMveScghTluQlJT6YfSSsFiL76Z7XHT2pZ71kzvl982Q/Lq9WlFY5borUHvtTIVX
vFRUaijpUBU1FLVFj7LpdWSjJJRsQHU3+GliNBLTFuwumPPXUR2AbuFq494ISl0ZtPeaGpXmOgB2
MMicZ419evei4NmR7QALDP7Lt/OrOUs6bcTdWaYAMQAn6FMbQ9kHRKZG/XJblsBXXcjiFrQUk1XF
sVtEWrU1Pb+Q8dkIDgjLAMXHmtnFHGQuFEUDHVzxiFbFqW6OMbmj5e+2vC+rVPJ409YPcRfjuSA+
AIiHDvjsGIJc/UlTTl170EDKm5b3ljr4xXSfzRhI8h9xkWGcX2jyPE9TWGvfp/E/Fv+u7a3i/f7A
zv5bOZ+aMwZjYegyxsrZdnnSmCSpIHBuF+vlrgDTwNDBTilKMJkogbc8URdDIZ9Y85zEr9LstoCV
CGHi2WI4NXFqrWe2l0Fahhb25WuXnMj8TVV+EffUx6g4xqey6f0YdINN/ljSg5W82sXz7R0VGd/5
j1h1+ewV2GqIWXCnl5HSvwzELxN/8V5vixCr65oHstcqt7Pu+pmI0bYxq73HoWEm5cZalK2llvvC
0x+Rz9vfFiVezT9RnGWkUwMuSHCgRWl+p5anKu8De/5+W4YgKkaWARhNlMxQ4+YzmgCvkay24KaJ
i3mq9jdvdMP5rgz65O22IJEbQeyND5po9gNi/nLfisnBTebizivzLcF4zs3tz4uO5fzznLKnJqWd
bmAdbb7PylB173sTOAeJDxGdCKBKuLfVteOLr5hCKTxqUH0NUUO1PIzdvh0kMEmZCE6/PHNmrVNA
RFPvmswMy+R+7phkt4SHgc4IINfRJ6XyvXdqa8/mqDl4I/iZc5eUEtIB4edhHLhx8f5ByufyrBU3
H9ABOyPIJoM/PYBDx7992sJNwjsBoEs8HK96L82hz61WHYtITyrMJVKDkt2Z9tNtIaIQBrEhOiLx
0kbdkW9W62PdrpMCu2SlFpg/skOjAvNtLQHpHKAMMLuuVXZmn4CXs61fnIo+Ko6yyy19e/uHiHQb
3AQYS2QgLQQTutzO1hwbMo4V/EA9qFsMZLU2XmZU+6LC1FVqM9mNL5SHiBtYUDxNwBNyKY+ZHqgq
SVlFGXZ1RjJmx9KvKFDdXpUmup+AbfgrZv0ZZ5507RExvAm8DmDcOVYYaOwm1UNZpJvadE4rk4ya
FmGNjFDqLEeD6AdWY/CAyf6zaP5G9fJhyMiGGPa93bqfJL9t9UZ8rLCiYfE800FCymd61+yYrs5x
GSHj+8NuKUXUCrzMgMGPx6QA4QgrzMJv1RmTSrX8zu7bHcjNmUQDhQdx9itWOzvbIU2NFx3Dm+Ez
58R3XhcVnYVAtfbm5w8tFyq+tuLi1DmDTXFBE6O1ysiY83tFqXdqqe2MFNd2XhNM+E4f7Ml87pz5
sajqz/YsC1XEC/0rn8f6lekM4pgE8r3pxZieE8NXO0yGlGicyGugoIaLzlltiffeWVO1LTWLGqts
A4M+1GinVrPt7b2UCeH8N6YzaQw0k3WkushiKT+Ic9IzSepedGmvDLIoEANNg7T3pV60/ew5SWJX
kY76vtrezYoXqPa0V8pj29mSBYlw+4Cy/pPGXa0N+i5o1TpwB1qCydRpgPS4zwy0uudpkHQgja6O
pnmPzt5grg63d1PkI85lc66PtCZRKx2y88HyK/OFeWlQoFfMhvX1+WcU5SQ3iyhxd7FazubMagQX
BYKhaMIFPPXgClVftKneDMOTu3aptxvNXPxazyWhhcgELFv3VmIjFe3R65mf2TpIBuJSWSh4aBQW
uMZxLv/TBscvZDUssRx04+jI3ACQx61vzBIQn9pw7nYzflss71TV2pGqNvUBcv2IG0Vx4a8w7ibp
QcfdjOB8j4Zum7XoxQ4w3Lx3d9lKXe0z/am091SGQl1XwPtuJJZRokNtA/ENp68zWB+02QU80Cmr
QC//K5RFoiRiCWAkQiUVDf98aduwl2EEUQLQ5OiG3jXvn/yLbDtQDOsFqOlXzUZeaSa9bqNxqgHZ
WUXu235/26pEPmpFnP5JfKGKwOlAaVOPLhmAmsx6Zs1B6Z/jXOKiRFv0x8+Cq1JD+mVVwzN1pg2d
ctfAPBS9PlXsi5NJwmSRY0AotN5W6O29mowbT5nepAxLqMGV1rhWSAblCekftHMsEfChm2qpnm/v
2p8+FV6xzmVyipWXoNRrM8CBMQVgW9ZFAI6hHRKF4dAXGJph+wny50NVhonrbJs23cZ2FiLhjDQz
HlRuHbXlEmT4m0ubu4qmd+BYOdQWAbI9D1w9/pGbxSbThxMFC5xStaE70EPTeycjdg6taW/Uaglv
r0moCQbcjY3XO5p/uGMC+nwBlTCaAE12GJqN0+yq93NsgxoDuVu8jeBv0Gp4qQmIk3PLzQial4cQ
+SPF3txegvB+OhPAF2Y9xYlLkkHVag/jPYzDDG5di5ZbW3kqnU3fP1HlRwfuttLSJbsnuofPJXP3
sIEBXeiQALJ6UDA9AZMSnU/JFJE+KscPdP2f7yLfQ9WBrK7EQEZgqzv3maZzGLsNCOQTWZVMmMc5
XxN349oT0JZehTJpbBf7urd91ll+YXd+lpkHG5yBbb18BaD4s6m327xyn0oLvVSWEaQTuBFH+/X2
6Qr9yD/t4afFswKlKHet2joZCDlpEGcyZy40gTMJ69/PPFUzxQytJrBqrR/9Od4v9NmQwR+E3upM
BmdmNlUy3RlwennDgtj8NIOILykPc8G2RfND8ySBrmzTuFiiVKymcVxYhMqeG+ezlv+4fSiiGiO0
EW97EN78Kadf7lmSg7F48XAqiY5e2O5rnH9CxkKNHybtqWYPrvWsLL3fFp8Z+VKVrV82G7OPA9OA
FbJdU37Vmu+sC/P6++0fpq0beeWiz34Y52yy2amSdsYPK+wH1uShq7d+0kXqfND7OSTG4k9NNOjf
F/ITgwtYu03j33l/qNmb5IeIj+B/O3Q1UTl3a2REW3i9vKs/TwAN+plWby1EPQtV/R5ERInZhcpE
dwvtAxM/FXTaey1Wj1rtfKD5Bz1GBiZCoO6DehenD2zGvDsyo0+6nwG4oIepTvbpUHwkqjiTshrB
mSEZRrOgOQwtRsXaFIFSd193pyyNd7e3VmRLwF+iM95UkYLli4JprE9uWeDmt70y1Kqn3h4DYmEM
Y56DqzPZLQBm3ZYo1KpzkZz5LnOadEsHP1/2LMiGred+m5Dlph6GPanBpKLnpEjDqf86ZVu9Q15I
mTb2+NA3doA6vezXrNVBXscxBc4CXTTwW1fADM1TMEK1gzOply8z2WEQt1+N+4E8WizzGfnPpF+n
Irq9BSJ1PpfJ7YCtp6XGYngUy8v2xE+XVKI8q2HeWhSnolM91m1aY1GszkM0sAU1efNsxV96Gmrm
y5DsFBnL3frJa5EuSPMN1Cmv2FdpP+STM0OROpLtWDuFY2yhAjTe22sjTKFLVijewr/i+DDF0Fk+
mDqUSKEBAVSeSexCdI85IKyHfQODBOqTS/Nz+7wnig6PQ5RvFttZaHGemUQNxJZwJoSLDpBz0EZC
QEzRk1e2/CrnZ9M+1VWxA73O1L3U7NnMH2P9Ljc03yGfCAh64/5ZmyR7KfQBZz9j3eszVwOSD12J
KX4GW+6q16wJEGSrxqZz72xne1vzRb0+wPD821cuPugHVR/zHLLS9D+lfGLWT3jPLPtazARzJF9b
K6Lzzs6/ue2OwXPbrQzaKExJYBwbfgRS6YDxc5u+0HpRGnA+RUb9pNLP6twHOd3nueWDITnw4szH
5BN/0KR+b/3wlYU4a9sWQCoY1cwJdheyZKDoQztVObYbamoIPdn8LbdI5YM14Jdtt+VGTbV4a9k0
B/A6/53NevcyZPX3Me9luRnhqUO9UbFA9zHwE5enbsx95mod+u/Y0m7bRI1SjD5V8PbKumJbdkVo
K+RVcvpCqzqTyVkVLhXNYA6SCX2tPgA3tWGFvinrbuOq81ahLDSr/LGv+v+mPN6rTRbCTYaEZndA
cgckjcPbv0e2BdyJ2C5yi+P6DDBnxwdreJCtoyE7387KzejuVfLltjyh0zpbPmdoYz0BOoZUQaSb
zQ/MAvrtxVJuFaEfPpPBGZjL0lHNB9wtSrevDS8sh1dCBz+L2yDuF4nnEN4zZ8K4iyw1Bhf0pvDC
tqc+xW39s5qmQxo3fj2DxdgkZjDUDIfsSbyz2IiRWlcNdC4jcOGVd+kTB5MDAT/FE1Ure3QvkTeM
a9hUZXFSlfqQFSCnRJWDFrI33bqmKzN2bd1ATgmTTXislt5QTVVK9Es3aX/IlubQAgRIgcChzkfQ
L8gi/BW16u+ZY25SrYnNtTXXKOcN05RnbRlCllcSCJN4Rd5K8Yi21asKVTXRzGxViClq6vfZSQdM
o9p0MuyQ0PjRhvM/Mbyy1DMjiJXxFna7gx5TpBLN3zSR8VUKdfJMzGog55tmJDGyzvBroJG8T430
TidD6SuzxQDdQ8Nj2X1ZinnTzKmMAExk3hCMlikd/FzA811KTkBdysYe04+srggwisSPZeyoIgme
uaZ9gLi97jIYyZBrzASK2KkP9IHIsuayz3P+yeuUHHkJfF6pvs3Zf7EM0i38/komCqAHnht86ZVi
bpjGFuDkQXf+kCXdUx2n29suVqRkABP8FcEtAd1ypTFoQI2bbphZQcWCVLZLIgU7F3F1zA3NBmtA
aEjjkwe+MocwjHGfH6t5CDSz+IXL9FGR6rXISjEjdS3xgkUS7IWX2uVUXkFIuuBwQIuK9oaNYQyv
3kjvtLo73N7Ea1HIkwNth74MgNXw/0tRNYaQgBUbk/aggkBUZt9axCN97Dw1jWuHt2UJXPmalEeU
bRggydV5XICSVYuXryOiQCYeLMtPACz8Zc59pdn14xdVI2irG4D9a97t9SAXNJA2AkFvHUh0uUhn
oItuxgSzouwRHalFMwXqSIwdYrQOPGEg6nk/7RkkAgaA7AFghjpflJrB6NDFNp70k2lHYLv2kaFG
gudR1SXlgmsjgKCV/N11gIlFi9Dl0hRKLZJPShrp9lwEg9VtSs08duPy9fbZXVvCpRzO2GxbWTyr
w1VYODkI/5VTUekhm70t6eIwq6qNStunrmLv7huFWFy9q7JgWg6vMZVhtHY3gcumRae+Nyaj72X0
mDaOLkkOiPYR09/slXYPCXc+07PEE2g1a3AB6eSnNwMWCgN3FEkMde0UUVZD3uEPq6N61eeid7HW
pj3SSda8TL5S/apivZAsRCRDX3sB1tkc0D7uTtSWuFNVugae+ic0bSA8k+VRRFt1LoELVcbRKmJn
ZV1ZQPBTN0AEIPjLYmNzW+PEYlYwsA1K5at5cokeo7ViQK1wiY+tcqhtf5IxxAkqILi+/wCO/58M
Lk4B31iidhRB7dzk/uRhZMZr1c2hne9iDLQd9aeYPkygDC/6T7cXt+7RZWR5KZg7JdBUauVi4DmS
G92GVKafqm8pulfJUqBwyXybvp/67FIid2pOo7OBOpBIleV5qLpdy8ow09v7fjB9JXckqi4oh1zK
4+6wxKi0KV8gL80qX83rwGv2mv47Tb93ZRG25Wk0X9GV6JvGsQLbuDmwwBgO8SyL1NadvLHTPELG
XPRmajCXPQLc7rM6Ws96PRyLrtwOrY4efpkfkRysx101IGtxPRTukeD3HrT5Dpl9TGr1YyQ97eXN
KX7eViOZAnvcKzvrWWI2Fp6Ai/dYZL9UvUOTEjSX/BiUxI9rUJrUa9PAD218ui1adCGcmQ5/8ZjG
7DVEx75ak4bBYhFzcY/Hb8Zyj2Eivj2Wmw6NfLdlSlwCD8Fwiw4oZQ+rbYe7ij0R7TCaEgSmKB46
X9b6E86eFDTOARkbobasj38Xpn5IunSfp5q/WDJAidhT/3VwHud8Fm8yYtPFDjLtN4jIkXT8enu7
ZEfEORk3Vazc6+BBFcP2UwXsThTEuyyjoLRIT73iPgwmjcZBiv9cte7a5jyAxYBkxfgeLighJG/M
PkdQMlq+4aa7Qkv9Rat2PWPBWDfBQraFfiyTLKTVVh9lwZfQ5EE3oIPOAml+HjG9aFpvTRXO0FMf
pji04yJo5hdb+TQDcXp7i8Wi1oqetfZj8vi/OskJYwQPhBE8eHpAm7BJdqkdWrJLV+hXwMr5/wVd
uTEnU6d8BQPEYKXRXknD/BXVWCV3uvnbaZ5vL0sYqaPB/a84zo21VpUXVr1O7/ReyhpYuarxTQAY
yVE1fvbOfZXvx1YSpQut+0zmqlVnppc0IBBoVDwZwbu8a907vbX80pNxeAit7kwKp5uzkaopZiOj
am0h8ffaThKXLDuoVf7ZKswcD+JWxyq6qdsMRPeN1tk4zAtnMNR0OqjbO9Swbx+XbOc4p5XMnlvX
GJkeWfY+xcD3MqiM8LYI8U1ztm+ct7LsuTKbEfuGQd0ra+WmdrMwqa2n3siOYEQMKzwiiaru2Fg9
TiaTNFULfRkYoFA2X9E2/INqqYbEjUsY2uLqvlPfJQADYQJO+hLnbOvG39tS4jyFe4rKHfidUfpF
L97lOWZOEht9jTga/eqbpvL+G6s8rDFEQnJ2Qn104CgRs2NwFF99mnJqMnet35U5aM68/wB7vX1y
4oX8E8AtpHf+j7Pv7LEU57r9RUjk8BU4saqo1FUdvqCOJBOMscH+9e+iru48pyh0ULdmRj1SS/g4
b++9QgaKW4lL05T+8zQijDbFF+JvKbyvrvuLfizWPZ3STNPbuRmziX3lHzJBw3Z4NMpXe6Kh2EI+
b3VrsebLylMZmyUzqYnc0qd8hKhQnW2s+tXJQRYOAtUuSkHLxEGeiqHoJkhLlDyCbVTqH/5hbi6+
vzjyNH0oJVw4gYPyo2x8gtvWVsi01gMkXOYoY9ZXWCKeWV5j3UkPPSjcXYsKi842xmgtYrpsYdGH
1iPt6MwCIpUtQM73AVbpDqhnelswwrW7FnRYHdwbP5jR6O93pOKdVw6NhrsWGiJmz3dy/KplLFS2
FVXsdH1m1sftf43NP+biGG/xeC9NhsZA7d/3xb3mb1kprraAbAAovkjcfMCiT6TUCLFdYI3USZQB
XptbZcitFhYz0xUE8PPJKR4+Beql9F6vj9DqvIPlAyoR0EzQTXg/QqkHldcMaNgHFrbaUY4RSqrT
1i5fO1UgfGkiMYMKzAdScNE5ojF0aGEp9dDVOCCLIuogDFFhxzcZxC62CFKri8xHpQkpB9DVlju+
GoVozX4W32ruJRZXSr91hh2V/heu/b2ND2rSyI7P/o1zpWQRZLXAQjtTg3RQWX71T1z++ocJAn8b
2XcdcidvLK2LJUxTCwuswufd0dlpwxQr24NwexHRcaOltVmCHAOCfXNWFl7G+3SoMr9RiA1oKiM2
QlRQu2vam64fI4HsAhTMNqKBtZUNzyjwxEHBAyB/sfa49AWFfieA3k0sQrJlemmudghpOsD8oUWC
zPH7tR20JE3rtqweSsl1UBcISteZQqrYcsTOmkYVd0UG1JRefjaAZ/8mGgge5E5Kd0TBNLzOhIpG
ZzAOIyvHndbitgXNt4OeiRzvC7ebAajg2KaB8ctuZQsmXtfFWjWBoqQF0x6QND0mGve/ii5VG1CU
1bFzkJiGxsmMXV5cnF05cMfNiupBy/OjqcN0DetjK+uydjujBvtfI4uzup2IRhXBAOJooFA495FS
Ha1/OKMvG1mc0dLrC0hQoBEtbPz9tMVZXR0oPIGAlcOr60PVwGoCaPjnfQWlDpedderAt0Rp5UZ4
tnaM2j7Uq2ZLMu8DHt+WvZ2hVArKp16edaKFtWh2VSPCyWui6wfC6qRAIwvUJxQtodr0flV7PstG
MDLLB93u5HFySQvJ3dQLda8rjtebekteLFMAQP7NZZcA+3N5+FjEcyui2aBeDiD/OAo7oJ48696x
GzhJ5P7oh77VTADgpXzHVMpCY2I4ZGv3qy6HJtKF3cYMWkcnTxM21o5Qoe50FhKlQZ/gOupjS9eg
sDP04xdSwDK26Ht5Bou6DzOUVX+mUhcphKR6+56S4asuZH4TTKKOkfuwdz4pQJO0uX/nI/8Qqdz3
Hmpc+OCJt18gUTE99XqjDo7FvyBH813qsnoyMlAsSyCNbqTvVrshtWOILeHxI6sfuqTZYVDlrIMj
OiTdFXJg5vQs8r6EgTE3byfPScNBL5wQFkXJSDP3OLaeEw5jS0IQbopwEOSrHshvObRVolbPvrpt
2kR59VpPn6jz1XONsAWMEEInB6idyX3Vc9i+NAqShy7ECFkVjzZ0isIgayJoXOxzIaM2c6K0tUPh
Gf6hC+o6pgyUS6u1QJC2kR5sLdJGzBz8sw9YWEQ7c9yXXUu3DoS1zQR1PqRkwJXHk2qx9jriV2Ca
u+TBkJ/B/Ulfrq+3tQP74vNLjCAxcttROT4vizOdzsAjes5edDur+NkUG3mKta74QAM7YBEiCl0G
PmxqdUjBgFVM3PQh87I7wurD9e6s7VQU9YA7AboSMe/iZONlmxk8GEArnfG5zY9msOOcbtV+32pB
y0162cw8qhcRggt/XBRZOJpxs/uSj3rINfOUwrzSkUUEzGVcwdQ9YOPR8tRuDIYkN63Pbj5FluyO
A6ljbTTjcdw6E9e7/8ZQgpgj7vn3vys3dZaO6Ugeeu+nbX8L+G+n+319hNfiPLDTZxLUWxOLC6qx
DEkhRg41Cvl9YM9ZcG92e4Mmk+NvnLpbLS3mMrNS1Y49Wsq7O0LuBd97Uzghl2BspK63Rm0xmwQS
i7lJMWqOLcOgPg3TTPPc6M3adQU1OLDpcVmBxrDMJqiiVaRh5EFHLjCdROThyVp4pxYGS9dnaD4R
Pi7O/7U0b8OLxam5el+kLVoaua1HAVN9VBbKOptpWezhZFDDJwa+LVmHA0yXKB9db35tlwPdM+8+
C2oMS+wXb4nilUBOS0EbyERrzNnq4drKuGxiMWGtG9QsC7LyYUz1GO7uryYJdqqWsTFluzro9td7
tFqSw4kym9RCYwJSfu9HlAzo6UCG8qE0BxE2RTo+BLnWnvBD0psWd3Jk5HLaeZoZ3Bhcz58ZxQEY
dfo03oHF7+4tWpLzVNT0MGTE+odjFRAUF2kWpO4/RCepY+ealfVAoigoaML/nXr/ULJ6u4EgFjqb
NS+OFdKkXWn3yFQUtktmguj4Keh1JNJ7n4T9YLv3Wc3FwUB0fOu6jbOxolam28AjCY6BEOCA+MZi
60ALqoP8dl09MAdIF1O4tyotT2njHGnpfm5sbbcx3x93EAS1kDKFOBQ0IfylA1VqQdw1ENkE/BV8
46rpxs0/a56xL1kStJGW1vBC/kKDPvTon9Eeo0I/d/1P33rGsyHExgTVuLg3/Gkj4/lxHBAOwoIG
L8X5sbgsz1Q0ReU7CGRSBLMcRLdz6RdZWMBV/c4mewNA8vG8wmDbcxiKVTXLKr9f8xN1K02zdZl0
xdNY/6D1VwKla6tojtcHe61TF+04ixcj9Kn71pVKJlWdAqOyD8pdBbC3773ozZaT1MejCfsE/Gnk
XaCyAWDW+z4ZRDNzuEiopLb2pYjzv96I+DxiXEixoqj1IefSEWlJ6RCV9BmJGzxTR/l8fbBWykto
Asz8mQNn4BG/mBUCkzdkKzWZ8OneHqrQM0+a/Nz7STXsmf1Q27/bzoivN7o6av9r8+03XdwnnUKh
vKtKlQD95QZP+WYmf2WpQRkIsiezb6IFv7730yIKh+RdCVR7NfSRTW+KYibuHbT+9XpHwALHl95f
jZC5vmhpcZC7ruR5UZUgjDSg7FpGRffOqP/A6em/1HD8hF5AC58i3ytPNensU2W7Xcwh6PetSVX/
w/MoKLcOfp4+eWw/AKsPKoYl97XOXvFEdBLAmKA4UFTuDjbQ3kuWZr8q7jk8KpST/lSBLqF5PLG9
Tyj/YhXep5K3ZtQxtzlkji0+zdiPaZeVQXHft6b5pxgzwY4urtEbU6j6xScIFzqIo+79MfVvi7qb
nmhd90iQaMNj7muvuVcFj/DKqHcBafUDkRMWYtZUeTJmbn9AMdSpQngXWDuvhupEJApfnAQDBNxz
cw1vSw5MHzGzLBQApx4sUQHvzzXYNmS2te9Yym/qfOpOpeHgwUiFOsPzPjvZLaKJUg35QcOCAfMZ
5HEGQYC9INSMs8FMHwzchwA81PXJtCWujIGxyLSKLAg50uBfeFPPDuM1ah7O6Igfoz+Ss672fs//
pEH/3QYWeSy0oyqt2IOyylNeuv0N08Vjrg32oZkoP5VuO+3yFrCgIS90PNmojERnDxFAhc59Kro+
4aiSfXXMQvvVeuO0L6ZSPNuBpt2ogKpIWoP3jbpz1aIY6nunl/2hcmWJGTaUjAzp5N96bviPLaIs
yEwVvwBvSPdMIZUGjdxiX3eU7cwg9/aqcNoo8NLxjGIIjPisOj2OedDh9QrvANMcAclrzSmqUQI4
aVrn4iujiPrJ/MFbvwEFX6pYOX4e4x0xRFoTcy960QsjqrSpetIHr35RLbjZldmWd7lEVrdFIeam
8TLjXqQEmhdpXwMjAZ+lzsi6z7Tm/CCxgiLiqvbgkdS5M6wMjI4h5xB+R1JBmgzqjrqC9TrKoiEY
4N6ZOI31XZeW9scYEIwHJSQBXLA+T31d8Z1o9eZQcB2DPdaoJPljueO+DscC2Q57TzNEbDqMn9y0
Nc6axfuDl0Egtkjx/NakQSPKUhGZZWkeXJsiNK19ZyN8+xjev9/0izPTTrXO6/uqvAfZaW8GX2hx
KN3sdP1s8daOlllZF/hB3JjQVH9/iCGllk1VMxX3k5W736njlTVckRx2Ti2XYwMgOcXt1N95+qCO
uEPcUI1mEHcu7c+eUQXhVFcanL2/IbMYObD6uJv6Emoi/Gtn6zCv9YYdL0BFH9WgHvJaH3/4DMvF
dIs9G0YzghuJGUGhzL5v8Jw/wDp42pUjmKolr1lMe9LeDelgPfluQQ+aqdK9SOHCMZlqfCi4psUd
I59lwPpj4SD/odmlFwsuIJgKLeZDWXf8Bx9Is6/d4KdsYOSXUZTjPVUEURuk1p2kSEX1gb83Hc6e
dKnGnR/4FCDHyhXP1KrI0UKVfNdXw5+aWbAA6UHht6TOD8Kte9z9Wp9HNcFqwFPSAQJAx6s5tUTo
sWL4MxSGDTScGA8pg+1PXsFDlRJW3NcG76KG5fQR9gVb+eyV4MSdA36gNmf1kiXIu3OaAlpEeXEv
muJALO+uTXNI8afmq0W7c5EZ36+vohWwAPLmUIrC0xoQ6A9CLNVE66bRvfze6Lz21i2G6ZYi07Eb
HW7uVOOU5wyBqwhxawT31uAGN1zl2hlVjPTvTWHe/5RFEazx6jw3pJvfp7RNAqt7ktR7ut7dtZ2J
lCLA+jpKVR/8oA3ulJ6onPwekqwRFkHI3Bdi+Rvxy1Yri0u/apnvToad31fiRZIeaZkhHNqNyGwl
SHKd2f0X9lSofSzLxZIGndv6HGG/AYCyo8Pa4u+jf8DwwbO1oXmK+toiSgpU0LJSL4p7peFk9uEA
aDdhr2kAiumx0WzZhM6jsgyVIAQHaBaQ3aCPLc6zWuJBWLAOc0N8CIqZnnerHF3t0FKQ5J3rV6FO
WP6sBvPvfS8wgOa8JMDkQFFs0VMXRvF9ORr5PcRIUWTheHHWuC2vr721rQ1qNC4q/HQ4DiwelWaa
gc4gVX5vjrElHipnp8rYkWHJN5bfWnR72dC8ci7CZ5frFipSaIj1Pyr3oTYepAHI20Y1ZPXkQH5p
FiZCFI3/ed8MK5hiea/l94Gj7nOZvxA+Cqi8j39UMT6muYPigXkH2s0ty8ffrN2SFrZWLkCkpzGc
NhbnR45KZvk9GOFFmhQtkqBh7tbBweun7Btt8yx2B0aOonRkzLhHb/uasN3YjexBTLT8CoqncQdL
8nRHTFlGyu2yl9bw6jgQsg17mBzv01QPjn3qqz2ilT8gN9E7GhB2ygbYfQFPZZB95VDx1BDlPuag
HUUGI/J2zMEONsGPjN3Cm2IUVlAwUEE1fZUqlY+pFN4jtNeyP2nvt5+s3GAb0cfaxEA2T8cTGupX
c/7i/cQQKSrdx8s9MQ0qD+VomS819JGePFPVp4ACGuOSLIdXkdvtsxKyizktgr2pjOzP9RW/ckSh
GocHKtLjbzJ+73+I4UtrzLi0ko6Qc1G3Z77xlF9rAAQQEE88qNUi//y+AZM2VZXJzEuaW8O5b8hG
RmLr84sVXo/aVDBLc5NBnAk5ohx2fXxW7onZKei/nz9v5IuN2gqbGMBGeQkS2o34BfFttnWomnM2
Y3GqBtDAxYFqz/oPS4uTAJIsk14XboIMcJmCRK15UK0peEMjo5I+3WWQGH2cs1LyQAugYlGq685a
CkgY67MnmDmGIIhZ+0p47WOpGfpOIMn4vaKN/EoLnHahSVGBIANUaK6PzuroX/zyxejAW6sklYLI
jec9Vae+/7vJRaIJLuVYOMAlwNAGxeP3gy9LKCJoDjeStKl2bcluSdn8ut6DxfzOTTgghAL+gLwJ
rLgWG1FarSEDWXuJn5s8DAYtf9XzdEQILfjn600tBmtuCuA08Dhmf6jZOPh9b0CK1kYcRAIvxCyo
Q5Lb/Eeh4V18vZmVHuFoAc/SgRA6nhyLi9LCY8n3ayaSeob0wBSdi89Ou+WHOc/sxZp96wwuYUgy
vIlQL3EPBcWb0WnkiDVr7QhkuHi+c/XbgW+5OK42BIMPPKFmtuMSp2b0QzrqahgTw+DNqeuktst7
aIIxP/9qwDch/vvRQxr+v+YWo0dbD+xGF81RWoZ408WTyna2s7HqFtfi/xs9hDPIa6Hw+YFWZvLG
4xCOHBMx0tAu3MPUJhMDr7H8zmosQ7sH4qfaX+/a2kjO7EksDQtAqWAR8tZ+KgBamMakpT8n88Ht
aVhYMAb6u4TnW9+82RAdURTQeG+uIxcnJjbaYDGAchK78EL1mrItUtDaAr9sYLGPXEm5LUw0oL/m
Uxnae9sgG3toEQd+6MO8lS/6AFcSSYhCE9lRh6yR9itSKTIpP/5+QgC3gtgqSgA4yuZVctFKow9+
2nK0okSoBYcpHNy9uzVaa7PuzfkHwCIBjLMWs17oBMmoshKJ5gFsJWUo8Vi1gx+k3Disl2not0HD
0YZsBw4GaG0uto47+D2tDJBWG4bduS/AnBJIbuXAY9xAP3YKXmV2uD6Ca0fqZZPLzmlAMVpZKxJ5
Z7W7casMsfX5xQSNNi+p6WPsWPY4qHtYWl//+fDtWzlGfd+2cODgjw8cVl3LMmfQtCHJXIb9GHg1
21eGbBUMytX4AwsHeVfbRjKjJBkyYjmEa4OKOOGIUkYEy/c2tlH3/Jpyk+wLA0I0k2WOr6kFZ0PQ
JVjETU2LEN+Wz7lvN3uaVrDAsXKrDm2ftCekrJ29UZjqVhZKIMVkaqAieDxWtfEDTtTsRAzlxo0J
aWdhT68CR1cMWZEuBmdWi4ay946tJhuIwFMj1DInODdQmkvxWWg060bYZrlpR7bR85BX6VyqZ+zg
cn/Y+aI0j4Tnww1Vdbsvy6lKBtw3z5LzPvHGQMRAQX6qpnS4Lwyd3TRWH0r/ZHQp2edTRgH4K7Vj
101aPIGi55ZARZWOxV69UROnJpuGuPd1eMrqlX8y/f6c50izhXnRjmeE/L9xAPqPAB2ysPEIv/P8
GgaUrJ++EH3skU0REHGS0ujOIuumWNrAx4eihMYPFv8fSRwS4QWhxaNpkT1rzCGmDmPPLahF+2kQ
ZULaHqy6LqucPdJ4CoKgM5apJRYwj259Rs0u60KedcWnXg7OzubaFE3E/Wm61D0pl9Y7ifTduU4N
qCJPjUdxCE0WLGKIe5cTqSNGNGUVVkgoYmwJOdEirV41aot49Axsdsj1Q62apb99l+S7sb83KLBa
IJBaeFrIwuwAAYBM7KSP7YNsPOO3CSEODiE5JIahtYn3WqqoHTLmeicVcHmbmRDbJA2qvZ0W9FGg
BTYwThwBprL1Z50E/ilw+a9AKCOROpX3lqGViaFaclIQP4vrIagPwJhBJkBWzIIyAixhRpORx5K1
oEUxisDLpxIytcJJ7b30065AwrmetWg1FRtAiekhdQG2C7kvJyQJ1U+BgmTYYPlVYT5Wg43yV2fv
uWrNMsy7ogsdM0dZZXRp1HkKEmGVbG+cZvjGeFC84PCgh7JCShShW5bQQZ/isuyLO+o5zY5qQo/V
OFjnMW+7NnTgZh76RG8fO+2rZJ+HqDBNdfCJbxymPs9fkNB+Su30yc7praqqSNRpfVco3iP3Q2L4
MLavTc6sb32ZVc8ZShEHFWT5qTPq8cwNnifB2Pm3SAW2eYiMD2bIySc97FvPvSkk/KLsrKWf23ZQ
L40FnXPFjtINKAudejB2ENXGEkq96VH3APPLmvRrL6efKbO6H1rvp1FpdKoMm1L5ieZnUGuvHCsM
FBzgKcX2byy4iaCGMZ6RbZRW3PMGCOSGqwOiaP/APUnxDh/b/sEXkxHj/qoJUJwG+Lh9UCB5H2iO
wkM6tfajXpl3wMxl58zVfnWBaR9K1vzOTAwoI1mwQ8vpH6fRuv2kZSIcNeDvTEmKSKJ+XpBpCLvR
dI8t0b0j6bogFo45nk1TczHBYF9ojWF+8k1aRaM7fXdTTn8ZfWbCFsEr4sBo7DstD/obzZXNTlk2
vU3bUew6Nga3gMG4oZxHbXSAL5amVsV+YXhRbXcAEwN4mP0dwvrtagTJYnbvQEQOGNr7m77zW9OA
/xdPOn/AokT1cEttfC0omh3kbKDGcQWb899fxBI9JLkykBN4kpcvZubGRHyrt0hca9dhMFfKZ5gw
rp5F4KUqT9qOU/GEhUj/RXanRdfvw9VOuChlo1iOcvbyUTGMKYPKvo6ni4n62KkK9kPzDxEDNGP/
a2IOly7GifeuZ5TcEMnAzkIeh7/uwVx/BxoF/8ych8UQdQJ3Tdm7PAmG9twN7M5lT0C+Xh+mj/Ng
wFvexzoCmSP48MKbGg0Zg2Gakm44A72F7Nf178+B2vu3Hb7/JsuPZIQN5Yv3Y2SMsuIcyOLEhoic
cP9wFDRzdU5tsSM22XgurDbmIUOJI8BDfWP++4sJ8XNbK/SsnhLs2VMt7wLwLaVehPrghDr7h5Gb
rWTw+oGcoOUs9yEg6AHCeplk3zvr6PsbA7cSAoMBAIr0bGSFbeIvvm8qqyFVr00JitcPlsmhCuZ3
EZRtnqAskIVlH7zYVfWsiew8WOPL9Wn7uHsMZORx1qBMhIhfXyxtOlq4JGs+JhzQY8gE9vY3W9GN
Bf7x5WqA/oKeoZcgKi01+32ILnJStjIpe60D0U6fItnrPUDXHo7nfGi1z5VtZ0+WW9MbG46zf8nO
RfeQljdma2rU5AHYWcTkSBQTlLw4T7x+/EQ6/RN4bL9dQk/XB3Nlj102s4RAo86BYmIx8sQS/m9d
9p9pqcXXm1iZLyR/cXHiP2Sgliu/MqgY4B/Fk0x9Gyx/j3JRPJb9hqTRPOuLzTyndlEzwcVjQ2Tt
/f7KmM80w+94UlnyxqMii4RDo7xHaoNMbOOee6s3LVvDHecCb6TDtHeZsUuDtKOWN7Gka8d2j5bG
SK9p/zgamXcTjOa0464e2dU9uAhl2PtNdi5dpwP4o6+eJay3d7lZBGHXuWrXchdsJyGGjaldG5HL
37jYJy2zhMkmwZImsKeIjM1ZQczKNprPvtzyp11t6w1KD5GuWd73/egjDDcIjABYwqsSKMVMO5pU
7MAbvutwcl9fT28JxOXgQ3oMhZbZKBu6zO8ba0arqt2uw+DTT2r8XWhfPOtFyAejv+ENYuWzXmkn
p0fthP6y0l/XW185x43LxucNdXGO93hnBjmnLGENQwnfHL9Tb3yZKj2IVOMeLZH+vt7gWyLpY3dx
zEKHFY7ay+rqVM3GkhZjCdEbvOGoZxypVcDq3JQ96DG8vOmIVd7jBQxMde9kUYD4MHR6g0e4WZ3d
9Z+zdmAgE47ElI7n/IeU3kBJTWAdPST9CHYWNJDvaxtKZdcbWVtOl40s8h0wXEeBBYJUSUPvDF7G
GtGikuTR0DQbh9N6d5A3ApMSWd5l5dDPSOenaT8kPNeyH7hYgGvtZf7ren/WjkBkwMCfAqwg+KAt
kqaTOwlpQBbKMfEElcd+ggsx1z7/QzMow9vIuwO4u7wzcPYyPx0zdMZtjnjFPPeBF41wdP6X6XFA
DrehYQm0ztzdiz0Ab77RgNLokAgLdkK8bW8AC943qL4ASWVvHOzz0bFc/ojzoUJszp7Uy2g8KKug
VhA8SLzaiSdHu4Nf+EM2GXWU+qjDgyC31xv/l9luRemrDQP+ayPOQZy7HM3KSJ1BmgFL7OBZ146A
PmJ7NXGKV5Rs4lz73FvpRpD4MU0225PDw3FWwULJYXGM8ooSDxgXltTIPAG6J0BUgMB9o4HQQ5zg
0AKXcpjS/Pn6ulnbBDPSAcG8BxO+5XukCko1ahTNCpwoeeU+Iyb6cb2JJY3gLZ7xAeqZQ21Ay5cB
FesHKyemhdFUQu2CsVG71HCgVz5oVtggqRpnwAtGmdWRT6Ihc1LIU7EmegM8u85BDgiJj67BU6Dm
+l/yU+YfB907YBRRd4FZ6jJEAQ9sGmRR4aqEChVgTsgcnTXzLJyNDboy0IDgInEMLwFLR63v/cZh
DoBihUA7Qv881b+NvtnYmWuR+bsWzPctyHLmDpMaWP1pPz/yvZaHAqmwgD33BjiU42tJX01kCK5P
78qt+K7ZxZVc14Cx1S6aZd0rtbPIZxBQOrLqqUxfr7e0cjWAmW7O8ug4ej5EGk7aIFs7379O9R1e
UPmUiOa3EWwJk6zN1EUzSy43N1MbmsqcJb15mxa3WzHMyoVw2QtvsRD6XoOOvIVe0AYSgkBLuv49
mYqNR8zqarjsxWI1AMJU15Y2BytdIhFvem0Khnm1r4dXBcEVrBRkQTNkRv/S5edtQ9km9lOAW/Wj
YrTppBoHepdBw72WO97aw26WN7oFr63b6OTaTEEszJnvB5jfLQN/KK2QoEXePAmC6tbL7eNA/6U3
l00shjHPfNqYZMQwCi9k3vcCdOGu+/b3C/uykcUWSlmQgseMcD2YPmcA/uju0TZfimoDZbm2Uy+b
mYfz4u6mkLkeurkvKo8LL0JuizlRxu7KYePe3pqXRZAgLAXCia5wl6XyRs+cJ6+yflwfsrVddNmX
+ay46MtEnBpyFRgyF9mHrPlRWAYg/X+JBX1by2DyId8IAAWam0f0ohVzoF5OCTZRVUrnXA6AeyM/
0f7DCYrSKOj8IOkgtl6cCHWFMM0t8ILKSB08iR5Alr7SW6CVgQkdioaeB6H6jftobQAvG10sbO57
1Hcq7B0feXig5XLrE0EEfH2WVlach5IfYiig42BxvAhq+rzyM3gN86RAve/RVHQ66qT1Tz50BmPh
y+GxDPgWbW6JPJtnzUOsDQQzdBgwpIvtVBsDK415Ow3Cf+qLcQenwAgMxgN1Rezkd2le3iEuj3t1
asef13u8svTh3wEgBwwIcEctV0zLAzBmyqFPmNWEY2ZDx9nZGNSVaxBN4F9chTbY8YvusdTQaU3r
PsmN4IziW9Sp7pajhNJBPO56b9aGEnozb6wrMOKAsHq/AexiHOoqK/ukr8tHh6R6aJY9TKqr7w4D
2autqiLMhP1Siz7s3Tyaalrur/+GtRFFEgxsPACK7A80TzK6FRLaAU38hoLK0uch2MSn622sxPtz
ou3/t7Ek4+GpDDFB5tGkMo6oX9yV0oXT+DOIpaGk7OBQKyzIxiFpzmO3eN0gfwpkM8JOHz1bbI6K
gzQHahIFQDIzzvDZcbOwS4fxhvQDPwFHyqJK2WqXMZi48kYTd6muV3HXQNlCKxn5zYU/18pFrqN+
y53dFJjNieDhElIRGE9DAOZQXpDiDzKp7DSBBfTotU21JWm5cpKgH2+rEaJxsIp/v0Z6P4NJlWPT
pLa9ry6fXgRnzypnf1//mR9I+D5eEQEg4Yu1yPGA7tXg0sQobSQ/7mr+qS6z6PpKWFttSFUiRgdm
FUWmxb0iAnDIvQyTkj4Ozp1PNij3a3sXiZM5eAVa+MPelQ0fsagoTQptJ/KbNPvOPNC+Ni6UlRkB
DBUSWNgXSAksH+mN27Qazrw5xMw+47F+oPafKd9CRq68WGcZLzSEcBwH0WLewZSqGkoyPRHT9LvL
7a/pEPwauH9b11qK4mPahQb+amOCPrY6wxgBKcLz3PvIFCm8IZBTJ/XEgRFArLjyY2pqoZvZsEWq
skimYzwaUmychB/XxdwsSnZIixvgOS3oumRSI9UaoiegmdovwjhsLLuPU/b++4sYAI9iRCAdvl8D
lhVCPL+LJFzhYz6RJGv1XVXbBz4OP82i/YLn2Pe+V/tOQ+LTUE2kEZbGygAIQ/qJ4loY5CZkNu2H
MrWOpT89diJ4dAuT3RFFRaxbHMLW3acpA94m6w6tL3aGSZ+rpkMNX0A7IZt2KfLaA2h6FndfUZs/
I4VVAGs5vDa9e6xGJwJdITIG46YS4oDLfyMdskQM4xIHZ3Q2s0CqHYf+h9xP4/qlW40Y8C6v7lXl
8/PYMvOumQxxBOLGeCpSuxAheIPtfWDrPwEx6p9lVgUuqBOH1L1T38acdyTWCr+6C1K3id3O/9l3
PYvHgcuNPfdxgbz9TAQ70GtFaXExgZrNWw8gJPdO+iDSftkSloRJyYfrwkXRGOwo1DggMbHUl/Bo
JXPZMueu8d06ooW/c0r5hXEVWca4g28ZYCQ0i2kKhF1j7SEccHZ6C4rJtDlBwvk7mIwhmwaQPfr0
UfP802SXxwb+IPhc3MJjS6/aCDJHCD7lAGViSAA2fsVjOSF5gEP+Xh+G6gyFAJihEfs3xEFvstYE
/tHsH3iX3dYkeKRtn91MbX/H8xZVmILu3Ba00BLMQ0vyPxnYY1GTlgywCzBcOg8a/U06HqbO/9yU
QwmPrSnJ4VAYVgbbaQa5MecQCq9lKxxzGNHzQDFggOCtWY+2GQqfjLtMBGbswcvQ9LQ/PvydJ7Bv
/aIBK7f9P9LOazduJVvDT0SAOdyyk0K3KMm2HG4K9rY2c858+vPROOeMxG40Ic8AM9iYDfRSBVat
WusPm6CRStfqEFtDuy904zFs9oL+C8iqIPk+2Oaxy5qvoUFbKrNv9aL0DKU+GVG0hf723DTB7SDk
W71x7gWOMWFU32EO8BWpn9tAN2+gByNMD5KsnrZxn+xxSD+lQ30T5eVnS1S3k+EfpyDZ58Wwm5rv
ea5s+9rYdZZ0wlCtBmfi7Iy+wOV6vMlH67Niiuck6IAUIjOxjSfz6Fcylf2y/6ln8tdc67f0IB7M
VN1Jsr0Jpughi/vgNpU6uDz2sFMDdoKt7oLQ+CWU6U72m3aTOdySGSAcdxiTYJ8rfgiKJXyYtIgq
fh89h0O91Rr9l5QZ1l7HbW9LzRX5tT77oflWdVeGEXg2sa2pxZkF5F5t3MZtoh8MP73VrRT6JtLS
G1jYlEht8TMKg+ouqRxla5UyCGOr3wIM1F1Y5cFG6qsf4ShZe1MYK1wge8Ey4MwwFZlCvsyLbWZR
LTKqME8KAbfLOJmVleGFO1UH1W4/ZfAZlEDbOHA2NaeNt5M89XsHTOBeLSYgdLL0j1qPu0JrtyIO
UsgIiG51HR1fx5zPlttOip8lM/vWDtUWCm9/Ow1Jwgb1g2PUxNCnh6YEeAP3O57KL0OOcp0pRZu2
DX8UFa1BSUYWo39OJ+0JJOHj6OvHsO/jE8q6Ke6N47PpZDuUDw8q309b6N9EnPxw0uBr4qcGMrWF
slGqijPXGX5mUffDUJqjKhcnx5DJB6uTlRS3fj9t4sDRXBupr7EJf9Ao4CYwjGNIr3E/+n4Ov109
NmjTx7X+WR4NjoJyo3f0svp6H2TNg2iAZgedci909SaMpk9KogHEjJwjRblP16+887chiwXyApdF
mrdnhdcgsanmh515MpqOxNcqC7dox+dWDZ9zWXKFaX74CiegTYEdPVjq0Mt8O81ypa/jzjjpkvND
yfOvwVop9E9f4H1K/y7En6Lcm3oBT/WkqYfWOMlOLT8wif4+T3v16yjlwMxQKODqMrStIu8FPcNx
63WVeiuHkbyr0n812T5kybaVsH8YXsty23DmnPK2BmajleZDKlfDVpjbUau7XTR20xb7nOkljpT6
GI84g15fn/NEa+Zb0mU1aLSiuqK+T+vjMc7TLp6UkzPNcMggsMXdmA3Npz52sHpGrKLj/xybU1aP
a+Z255fp7IJEewkWJrfpsishV2URG6gEnGJSzEfaXvEe75r++/URmvMQ3i8X546J3Atllws8ks7A
wcdpRX9qu9E5llpVfrHSJr1tm1LbdNR8DjDBgy+o1EmPZS+ZvxLLau+AuaEg7cvaHR421Z0h1fYL
khPGUULm7bb0kxabditwDvVQgs2ERx5+GrNk2MW+8SuvVP9TO+ZFvFGL2n8cIrl7nnVPdkbio05F
S0R+UQtN/qcWyNfqXcPVwuGE+vwECwXt1u9CNpq9k1vOFxuH5lM6StlGrcr+aE21OOp10d2XdhCe
JCkswWPGzc2oICnftaJBOUcJ79t6QJlSja3HuhPjZ4Hv1JcuK9hm5Haviloj8cFxsQmReBDALkMp
3aS56m8int9oQg/aARjqWq3o/GlEmxvAEnIjOq+XZTuW7NTubN7Ep3Tata3XpbeRdq83KxD+CzuL
ziUcWwQLuCiWIMLS6soC7dnxFJVPY+atFUzOkzSewgYefLoiz7pUizdq34VxU8oKq+L0KbbsuuQq
rf9VNv+iT04kAEIabl4z2WqRbyI2nVqDrw0nZfhkq/usQv/zvl9rhF4cz5soi0OAqp5S9PMus7TQ
xQAWMYDvYbnmFbAWZTFrUhkAWJaJIuf/kiuiBCzLX69/62sh5n3x5mQeVHswYpUQMd334VTrJCIr
b/vzC21eEV4rFIv/EETeh2hiXShNOs9VzVcfb9vgZ9lsaoAa4crRfOFTgQ5vEIfCqnomKFkoQzs1
udKdYsPqfoepPB1iYYZeGGnqDhEtqHfXZ+9yQMrTvGy44ZaEuyTPK70tzO6ECDFaHfGNzrCyoNoI
wAzXQ12YRZCFNPtVaqiGYs9/ypuFko1JH1OumVNXm+rt1IbTIcMH+3caOMMnrZGjjTX0q6ZPF44F
muBzXQbsHRoD81/1JqomhrgtpaQ7GXpV7qpRlvedNUor63ZhExoAc3F4njEFFP3eRzG0qkVkuehO
Sl+Nj+WAAZ+U+MpubLU1cMsfvMDibqMvRldhroMDwlvkwjEMB8i0cXcKJogaHV4croK0mdeaZY2y
5KT9E4/NdLIsw3+opkn6GQVxiFe62YPSS7PvzWSHd4J+0a4QwbTJGqB7UtJGzw7vLbfLFUHNAKcq
DYaOa6aG2m78Jk12CS4/7pAEqB0NjYNpVl7uhy6xt301+UfuwXZTOI3s5qbf3wRD/U9T6B1QWIlv
ps3L3Tjkh0EeeFh0BfLtWoZuL9eXO5rDrgrQO+ztOORyHny38tEajAx/rw8GxfbEcm5DreHYnQJ1
q5aScdtmlIvNSE++qqn2qgyN8eoMk7mpi6bZNbrS3qlKL3Zh0MCQyMrYk7MWyAx0D/sVOpx0SuxG
TVxNiVCMMqu6f2oi0X9QZplnCwIG5MBUGwEIn5UOitRXJxmi6UlvZHHq87z+ESPUdVSafFwpq8yr
vtwVM3VWg75mUbJb7POpEoUWdHF/qqU220+mYXux6IRXStjeapak7USTJ0dLTcQrKWWw8nFfOkdm
FXEwvPTwaY+8/wAStVMwyKj7k+Ynn6o21Vic6oXv+S4rrK8fPkgo18HO5IakHb0EdrRKEmioxg2n
QLiIxNj+1u6exghJm/1/F2hOpN+cHVIGy0ZUBBqsflMPDzVtyKr4pPCQHNdw6xdOkHeDWnzVqN8Y
VqNN5BcTpLRXFHECYyVDuh4CRvL74bRG30mhxnBCLFejzwUG8GtJ2FqIxTlYZKizFTUh4nQ3dYdc
+iGvFdovbHRqADT/WH60QZeqMXGk9zQR7O6k1c23Sg12pdFtbDKXjEJAapT7qRfP4arr0YVHE9Yv
c2VfRob4rPJu15Zkh2rYn3KIEcX4b9B9CZrbJAC/iFpNbvy8vvUuTSR8GIUv2qEluBwlqm+lIyVa
d+qnJxqdKH3fO3Bvrge5NCayck2jgQs1ZfluHrEdsQdLdCcztzbC11PUd/JvvhP8IyPRPSvbvUxI
fH085TBhjdJFxeUIPPzipHLQYNKHsJtOlHq3ve9Nxg9fiYGBrhmlnZ1J4Ox53VocSrQxKES83++m
mha+qMrIm6Kj7hwxLRPNt5ZRXp/FS2FMDcUVdJ/wI1s+aRUxplZsGkhqdd+GuHdlGILCtgC3rUF/
5pl5d8YzIHCgsK3BGVn2cr0iuBhJn4jQ66voAFv0jpPwoHe5q6FrWPcrx8VZ5kQ026AXMytYANZc
rFPbGRO8QzPyxvTe2hfTSlJ9tsP5eQeYKe8cmF9nRZugCNrQCUXg2VO2La3480jxMwi1lcviT/Nw
OWnscZ3WoqVCn5n/jjeHOGQgNcdaIfQ4OfCn3esZ1epPYXwS7TPiBVHzqUAnkA6QGw3PmboG3ru0
ZjAY6KLCYTjHtQs56dSIDouXB+YrZfJPUH5/tFgvRQIZFK1aM/29OK1v4i2eQ5HW9K2GwJxnV5qb
ZPFGMb5NCPte3/NrURaTqhawbKijhh5E16yvXUu7s/THD8dg62kWPXRHM1m+9wtndaM8JvjGe1Zl
IGKuwHB8iaoVgNaFTU4QLA8AilrnyHcptgLUUG1UzpLvwnz5i9UHwqbTNULCAEbJ4hsaHFkuyZ0j
r5Ap1Ej0Pu8zX+9+oq1mbqPEIulG9nTlWL+wOATlfICTNgvELBanT21/6hWOCQzFZkryZnRugyD5
aMY3X4VAa2eiDPfTEqJnGqVUDP4UepkWuK3+lA0vbSa7UrKyDc4uKe7AWVyAggT/PasY6mmgJqFh
xV4TKxGs6kHeN4VwtghDfrEds0RNACa3HhVrpqznEJk5MthpW6W6PP8J7zegVJYAYBEJ8rQy2CmS
fqBnvsfB58eg1rddXrxWhnGKzWmrl9lRbf/96PanmIWXFnhLZIQBQb6Pjj5pYrdymHvyUw3Tp3H9
D+NvADO9ibDsfGeqDGfYJAJNZOO5Kcvs5xCr3dpGOd+Oc9tmLsZyztNTWQwEtrhAhczPvWHYZ7+H
9tW0n65P1flHDJ10vqLm5xbaDYuF6lonKacqKzw9cupN1OvVVi76Ync9yoX9QBg8yIF/gSE5e+Rr
gxrFlVIVnpwkD0JWkRoNdrnzokVfskg/2pOyDRSq+Bk9xyZd+ajPxghqBfAK/6HCcAFf0pv2VEbK
5NV159xiqVvvnQwzoutjPPvYFlHmv+LNZSnNbiOpPU1eJg7hCN4CCcF0tHdlepsnB98fP3qIEI8i
J5gZGhKwaBd7o8S40UjVTPasbhDHjJKDlw6Cji9g1q2jVdHKTjnL1eZ4Ku9GMhpkuZZV3MGOmrxu
xOQ5covPXmHsrCw9OkX0T14Wh+tzebbvF7EWc1mWhSasPmBsjrNBQ9qztfowpf7KDXY5DPejDCpS
PaMfSIUPFoBTyEtK8GFT1WzSmqJJYDQrT5ILc4fyF2wdJPcABy3F+rHuRDBajJKnqcep+BpXD1rz
s46ClY1+To1DAkDmUsGagbokgPP3e1DDQ64EECN5cq4+W9rgTjHckuk+MzAeTrH+6JRsW1WDcQwk
Ud909OnRY1lFuF74FOgokzmToTKry/sNMZkxUwA8echOurK/8/NdFwqkcj9lcecW3Qpo8MIyEo48
ASIifhTLLyE2TAnyF6MOk7vIxtrkS7tmArkS4owWXIaSoYtWIhl5kOJvenAsg/31PX/hlHo7Ck15
v3YJMhHUWXsmLdn32R4Rkeu/vzYE9f3vj5aeZ1rDLBnZdwDGaN4lbpp8GP/GDiSjAZRKRY1a52IU
+gBESYSOoLV/COxkoziPfXOrSPfOOLmt9eF8bQ5nI2tGvR+p3eWDGElyypJCFZ7Rlm6jJ25ZoZqu
rCyNcun7fRtm3vBvzvZR6opWjQhTUJw/mqn2EkMf7hFp8aSkSG/qcXDcuMmryjW06VF1/Ngd2vGn
NhhbBMc3QmjPeWjismq3a5WIS+tKR8BWVduSSfIW3/wgO1k9WULwl/zI0eUdKEWM367vnUvj58if
rxlgoGcupXGV6GM9yjZmnt50+1nca2uSj6Q0zOG7xyZL+SbG0pu9C/JQr2n3e+pgK96Y0AfIOiwS
ih6QTs3zHXhr8U8RWc6+s7X+W26W+a4eNOu2MzFm4Bn5vR3GdgMv8XdNWrhVakXeyGCYN0bpRNsu
Nbq7nBB3KtiRm1JW21s/6yTK5jN+ulGt7iDJdX5QUj5yH6HW1rXl1nR1FFlv8XmItjTDQ3ecYd2x
qShYdxXlRtVD2RVG+MPqTGU3tF1Gad4wtzUon8QEnFS3trTVQx0W+AatrFzIzz0wDnvs8o1fDYFb
TA66/wkOApEvuaOfW25TYSiJvrn6oOGy48aqUruFohVuCtjm2EdKelR7q7+RYQYfIsfMjyESSxuA
9tJJysJvZWYBoc3tIf1WdwONhSFM8i1dlRFlirGSDuVUNLtOi4xdEwfFY+Qr2g0cautr6gfaAeCD
th3bsLnrKxHeZbmZQDuWmjvJliIXydLxvrbk2gsC5MaUDrT9iHr3Af3SF6DV2p3oLbEbVSu706c6
uokdozq0qVzsnADaSECVZ4vfuQkMpE48eFhiEwpktciimc/UbLaZxF0s4k7bVaaW7Xsj4+ViSZiv
2hgODIPfH/Mm0O9CzYTo0irxzaCKYke/iu5YgHsfepQOrh2DimG8HmzGYhi2QwWCKRis8ViMVcsC
tf1R2HHqDnpvHuRJbj/bWC9QfbeEV1mR2PfUp7zaskLXCPvQRY5oVm3UAbvKkr3XDfGgiSbZ1YK+
fwUuEOcnWf7yF58eF5sG/3UGSC8O1ASni64R0OEw195YAWDeXkm3YIhfolZdKficFVzmT5AmPYhy
ij3AKd8fc0NoDKBnJMdrQ1XachDc60l8ktQBqJydH5qsu7k+uIvfPNAASmXg18/yoiIJcQdLGuGp
P2w00nb/3a8vbrxKc6Zcyvl1M4fqAnzRaFcKcRfPRQDQtB+QXT2z2PMTux5Nsm4PBYnfvhYckjLa
cibdmJiBrdSNLs0VLyiKBjSJYPAsXmq21UdTRyfOc6b0FV+WXRWFK8O5tP400JGRmOvaMIber3+j
5ZWRaL3w6haIrC4frRxXIeV3aTS7XihP15fn0sWF4qoyY/55xCzby4MA9JrmioMVB8RmFBRiI9on
04cxyGzqt2EWd3cU9R2y25PjTZYXooQcW9X2+kAuTtubgSxeYk2q9WB0iKCkXt7fpoWrDccCWGq9
huW8cEW+GcofqOebNMSoDUeaJAK1JUkIwqSB5k7Fv7Xhae0Br7frw1pZn2VjfjIbqQrrEWuJzvmi
SdGhMcd7wfn7F2HwoEb6ywHqtKxAwJji6k0GxxunTR490n2SpNvrIS59prO4LyLMFn3W5UhUPwgK
7nvHE7G+6WThAuuy82ijRGvcyD9gxmUWQ4sB6Rfgm9izzZP6ZolMDHI7pccIU8s/pzAUQHFKwEv7
f0PSBC28q8TOXNsWq0EXKeBIYuyXeCd5oRbv4z7HTvJpMH7gfer2+U2gFlsnfwmDFdGfi9v+zVAX
t4XZk4VVI1FLPd3EWUpi8GI64NGLdG+I+G92IyUcQHCzDcRSnGwEsCCzjgLj7/2kxFvfCFxZWkum
L+4U2sVz7ZzdstRKjuGOaWkoHHD9CGKC6i+LH77zx6LrL47z+eJgP4I6ALX0fqMoUheDaiRSgUak
au/Cdk2y67zoxskHGYmOL/heitqLvSj7seg1vze9xIoPTqT9RvzJy0r9kNrm57IfWCnjuY7GHeCo
BH1RaU225sIJQpUe7JDNfUfSuLhPpLj3DSVMTU8ZUbZPOz/fjFME8L2Upt2HP3FCwbcD7Q7Qfdkt
iONabnNqOZ4pfZ2GG78n/Y3NG4VO+vVAF3Y9us0Q7pAHoQ237BAks+pmaFemR7a0CYS9jcV4kCxx
7ATgxiSGCn894MVJZArBftGSpR33fqMIQ4p6zLxNL0X5JJGmz7okn3ITldO/iDO3Femcg8daHpJy
gey+bgvTU/VSciVF/daqWnPIVaP4eNbnUB5C8IMCAanfYuv3chkj+6qaXh01roVoaFpZK5nMpUlD
FXPGOSCIR6f8/aS1owNV2AowlotUHsZT52qar+8b7oeV/QAnld9aHPl8ZHCPyJlR3l9+ZjN5AkPy
3vBQWs2fYHEgaDoIxQ39CorQg9F1G4z5JJoDmE/vSjOkmeWgKSxVxWsqd/nXMMbqyVWbSrlBy0Nz
SyOtIqoY+lMZ+/09efiwl9MiplkSRy6PVXSBTbXTN7gvK1sDR8Ytf9rrGCtAmJSq++R3+bCFGZXd
9mVb3IYBuqe1U5m4qvnOMSgF1UCjqzcg5dB2CaWsfPAlR3tURQAzxk/HjRlaMfW6yTgItcH1KW/i
3dg3/k4tgoo8Ou92fopyrA9K+xnDLvO2BCbtVjIixAUWLy6CANlm0tvp5Ef9ryzlL7BDy7/roT5s
arIKOA0yHnj6EN9B6kZ4QZn9zPzKOXBVa6emq3E0LLvPfi8PyOSTFvhGZN/bgNcOgS/yTVpOw72f
xA0PBx86QeTfTPo+ouCYK+W9QUkm5Fxts12IJAJPUtu6K2iD3QDY6A4R0LJ7RHFlj7rY+JRWvfOZ
Pot6X/uGvJMkOXMjNZZdfdDku9QcrNdMMKC40qa7AEzcNsEh7Q6Xuz8EBudzXOG/CZOoPsz+uHsb
sODG6grlln+a3DI1/Q0F+nqbaE0G0UQjK7BQltfsGiaWr0GsbmZ3Qr1Rt4k1xltLTO2GrwcP+jxq
tmNndoCAZemQidDcyFpo36WoAJ260tDv8HPrH8wBYJqPCN+xrDgohI5Gdtz1ykuM+jW7SxsQ4Z46
5Yvey+Ljd7ODVBCYa+jwmr0s3UhtIkV+3RleYb62Cf52W6d8vX46XXj9vAuxuEqKImm0wSGEcazx
GQ6Hteb/pXOdLgDSrSi5nYOU+ki0mDMnBh2q/LvZi2kj8mF0RSi/GFVN7hatsRfnh8fZuQFxkbcj
TsqchO/PqMJC1qlrTMMLWgeH2C9S+9oNBWQrdJ36X22yJuEzP0OuxVtkiRp0dEmyDQN+jVel3wft
V4Y/U3BjaE82xENKWrvra3bpEAZG9P8DnKf8TS7MU8G3W4mA4PL8bgsUwTD310Nc2hZITqJoQXcF
PO8iRFgGZQPMyvK0/rEFzRPD7rge4dIgYK+id6JTtzuDXMW+CrKQA8DrtN+KwCh1SoHdtiuX7x87
pOXiGKZCb3TmsZ5JIA8qWBuwqZYXZ4a0x5w0v6kKBAWlNv81AMS5R1xb+5roZrRB+Fvd4FRbbZMq
Aq8aW8WWEdRPUdrYH2+tODxn5qYV0rJn2FRkstVkEMyvYbu53G1KLrdmTV7g4hQjb6hSYaZDvOxy
w2pKsiGex15a/wJ/84+qZkY7LcbE5vpi/gG+nE0zls9kpZRtzoAxPtXjOJgm2/PtCIeAxhr2vap/
haOkbuTQ+g1rK90KWCQ7G11dsJERwvFZNGuGqTkK57r/YLZG6tLaQBE9zMO9P9byyVAbk0YXMqfd
iHp1msbyrWRHGp7g1XSf40RL0dIZNnmYKrd5ASuf+qR5j/mDeXBCfOphPGUvIcJuO79SCvSovMY6
tnWSj5DKGmfbZjmWJLxZqYXGA4BrsOBUUAcqkYO+41IBmi+jD6fDN+UW6LiK66FyATKtwXIunVqz
afb/zuBSFcQcVG1MhGJ7Fqr2US++9l25DU3Vd0EJHaqx2ygZuvDX1+3iDkEmUjPRADyHdNZIWSF5
qdmeZOmnschfANd9xhxujWdx8Th5E2dRK5K7Kk559dn0eX4X8ugW9Yels2bu4JsIi1qR6iSwsMmz
PYTh1OS+NqIdGdXKqbgyXX9kBN4cvBZEtUyvGIZfvrSmQmLyJe9WsEV/UuizT+k/I1k+7kpdGRPS
TuYqp7IaZp8TU3JVHcnbOvwdZ+YnhloiGKPfxFp4iiLZNXIyGaNYST4uPNmZUQ44MAPYmyzT71qo
0VgGnHyteS/BCU5h0qNhguDw2ta/VGch1PzOpBYP/XDxqjCGIIsTqbc9ORZbgQQVFuxup+g3+qh9
rwz9dxPBWZ/6W5xwV0pYl5aUG46bbsZjnkmZNnKmdVj1zUu6kVBSDl39+ePfmDlzAlDbAgyxvEqn
MlMsbBnQ3dN/mdJtGj3707hyzV36vrhH0YPgQoUIuLiuZdHIHamt5WHxG3T7Zs14+eI1+jbA4gM2
JKeocDum0ls+RNL31G6Rd7gxrKMcP9hi11Iw7Z2bvsXmxTi1xQmSye76NF7cJG//hMUXDmCr632Z
MdbqNwzW3SiwMVDexflPs7U3WfCqiENWrSUQKzP755H65pOfGjlUlVEmap0e+8R8scLVyb300J2h
2iQiPHjPsGJlGuC/FUSWh2WPV5bjvV2AUtDzAmt08c0Ik5+Q5D41lfgnUu3f16f1D4hjedzMpQkU
4Ofux/IzDyxZ1IaSW57UaqW8aawk3liTqG/tVm9vzLIIN6btZ1+ScKR/EfBehQ6Y4U2Hggb+rhg1
F9I/deezBIizbENfBDdKp1rYKAz9NhmtdIdbyc9xrEw6x46zax0TI5lSll860wDDAuJ/jyvj4AoM
iVK3V8FcXx+jdvEjp/kGtBD0Dgpx7xPmzK4BKgWW5akxJ2X7r1lL2bHrTfXGUgtln0dpvGlz9CLK
KScLbSp7X6Rqzjt7dNjNUvqEg7J0SIO2e+rRPKFlOVnSdzkOjV1Ut1KNEFDquGrbiRuf9IhjxJTv
hkFUB4VywwYopbQBwFDe8UDXjw7elJi4G86jEG2+K6RSO5YGrdMEL7YX58N4Yq5G6k7AhjjHZwGl
96NHXqOeKqwfvXDKd5rR7kzt5voEX/xI3kSY//2bjyRs9Gw0FLJZmf5WGtdbq1nT2bsYApFP/DmQ
Yz9DSrR61CWJUNmmofOs4qtKyLWb9+J3+J8Yy+d2gQdYlbWG5eWtdJe0mCJl5vRqYzviDnHn6Uq0
GwbpLsNlfgrC79fn8NJ1a74JvniI6w2+YxHfjTdgbOFr3yzzKadahaD/fxdnUSScSvBySsIgSxuz
YtdqsC/cqmvOHZde/X+oFApNVSA08xf5ZkdYdUBeWWYkDy/5BIiEFnvpagZSsCu36+V9AWfjfwPN
0/omEBBrjEWBl3sTTArWyV45O9Z+f3GzBpVZo2fE739DR2EGkfzFzT0ryvIE5JF2pjqO1TJcoTi3
PaUSCA05zUMj/UWLB71tA3AJKCZawoutpehDoNGzsLys3srps/+tyf5iFXhozvJsc3/bXCy3VAR+
YHYat2SkumaOzozUqeHfTBX9FjT5OTDPRAjAldCnhXzn1V12M2nIUpjb69/GpcW20M2eNbPprSy1
UdU4CNU0dki9/Xyv1T+Fb6+M4dJXPido1MJ49Z/R2+RSRrYlDxzPl28c9ReJ6S6K7wojWekhXhzJ
f+L8SabefBaYjUlx19BDHP0T6ac79q9/MVW0C8FJI/x81ggoHTm3sVR1PEseHzVfPI6N9fQXISwQ
+rTYNIpQi23r1OboK0Zne4GMdBS07fHf/y6A+v7siKPJSiqfZ0eRburQLffXf37e9MvMaq5vzeRn
EIT2ImENpraPU0FNhKKFkH7b5kEtD9dDXDpmce3BVMKCWXOGkxGF0itmKghRolUQJw4XRp/IWyXN
5U1VterBUlEZvR704h62LTpacx+eHvj7aaOkgzZcwAPVqO9itA874z7v7vO15f+zvmfzx5MdbDdc
9TP4sd80eKMlteM5GS2U0vlVjcq3ydBf0iZ/tprYi0LxJNuNR5XoSZEqb6g0XK8m31WTic6N9i2V
49tGizq3xK8usCHIhtDqNHtzfUIufmwQ6uEE4UltL194ptm0kWGAtJDQtdMfxzUuycXXFzj32bEb
BMQZREkulKJRA2YiS2lfbfrE1fVb+hqx/gnbofK7nO8LzW3Cjawi/bZSqrw0urfB53//5ijh1TdW
hdY4XpRP5S+nbJJ9Gdnqyjt8fkAuF/ttlMUNkupGWCsaQzQocrWThZLNozPd4G+vRKarjCvZ1sXX
pG1gksk5zONn+ezpeVGVZcW3X8t5uzHq6d/5xtkGMN63VQxd1k5qLFKRADwoamnfspWqz9e3zaXz
4e2fMH9nbyaWrkhth13Ld9R0wOgm3CCc5jCk+dfrcS4u4OxrguWEQa198b12OVYcUkGJQy/rXRaV
blv2K7Wiy9NJp5anBh1gyonvx9Kgrql2ghiDnz34xigAjaf3sSVj8aoFj8hV/szz4UcjjI1epysT
eXGAb4IvzvEWDKUdOyE5VOHjoxbdZpVYIR5fYoCAtEBOBPQm/fXloReXupTFlWV6GNE5Wb6dxF0/
IDLuxXgL9+lObfudUJ2NYvqHRlmr5F86cnmcqzNZmFN+Ob3otuhNDR7FU4vifhDGo+VU+8kQW9RT
/r2+Wy4u5dtYi9kco1JSGh7pXjKZFf1m+dD4+mc1mz43DRqO/pDjGt/urUE+ACH/sPTtnx00W5b8
GesSKgkQSTRqJJleMNzXX7TmL/IiBxbq//38YnCySKopCvh5Wv7u3uB/rs/e+TeNsi4nikOviP7O
kiBMV4LS/dDzhCx+Z02PRPmNIb1ej3G+3YnBQ96CXDjjlxdPkmo0KMSBivdi7Jlxevvw9f7+5+eT
+s2xZI5qjq4tP68F0ndsmB/8Mj9KYC5Ls1g59C+OhMIEC4L2HuXX96EibVLV0h9NbwJRh++WG/++
PlXn+RFjcTD3BEaCuuASCivVfWxkegt6KT0AckOs58fATdkV95q91tC8OJg3sRbzhm10XfRSbXq2
Ms4I/G2QrhQo1kazTCjxNhoCk9FE9VNgbbMGwS/qU3Qzq8ha2ciXRkMxHuYIWQeEo8XSTInVBNYQ
mV4XKcdSOIep/3x9bTByZXnf3/mIpeA0x+VAlnxW9vclqn6NPvqPZg4VfR/bWnaTqkW7bbie6w3i
iAaqtqG8S9W++txbXbCNhtK/LWoYeJ3jT4+DVBq3MlZxj1lWBHvfjvWvURgNn/KsGQ9TXfZfYYkY
z5mWxDedIpKbQjM7d8JSeVPKdbStQmgayH+qxg4Rq3IX0+P5hOMeUpoi0A9iCMSxbEpkY6yku0lw
Z9naJsoJWh3Yu6y2or3Woa8xyXFwF2NVGmysoY3vIqv7XlXmv7CopPtaSeTHxsToPFVjZ6ckzvep
lJtDlUTdNqji4ii1+rQfANHeI0pldK4oO9K5Lh/x6jF9z0jreDM5IUwOsBx7I4h+DWMNgjwPlI1f
ICSrl0J6cMasP3IPxjtK9R0onLjYO72sb6ewz7emPuWfNNSpeJoDeTIm7i01DIKdIyJtP1IIfRZt
kG4QbLJehGTmexE16Y3eGdIhB0x8X5SRiczxoN6Wlv6toGmzMWC0upht+E9UkbuN5KvNRqnDhP6o
kt7j9PXL75Vgm9XSp6Brp1dnzbz00i6lnjuncChZIHS2OEAE8JjRYAdZEFCEC89j5TM4v3jZohxN
s9wDEovL1B7og5CDCunMSDQ06ifXsrHAsABEfJzaj+8LTSJrtmahEr+8+aw6rSFDNv6jbvugSgFn
BeK+sMEYw1SSImy+0/6pMvWfcZOecApaQfZdnMo34Rc3Y+ujHzzQMn80R/v7ZKgvMONWXhKXzi/E
g2YSBHJJXJHvV8tqzFDXcS59FJ2xd5L4Hr4tHCw0E8b6kCndh+96QKuzoAuqXLzDl5ujLSwJIKTh
P7ZWc0ilbO/8D2nnteM2s2zhJyLAHG6pOFGmx+MwN4Qjc858+vPRwNlboggR440/3BhmqVN1ddWq
tXp9JSxcuu4ninRaccEbXzXkeiOkQZGis2Y+MIYs9R85pqfE+JeLEvgXJcqJfNOae+M29BMFTS33
lJnZT1WrE7uW1jQBlzbAxAcDOJuHwhWTT5x7qZK7lXCKIhlYW2jHwuc1j7/g8M9MzLNSUpOoRC90
+7Z6riM5SPSYJdHRq61XuWgcvTS2TTXc6T1uTVgj7F5aKzA3UxRAfu+qyka2x9QCI3dPvRHvw/h7
TikrtNbyuYtWyOUi1jvxPM0fW0HdK42YjJDcpQOAxFfkt23Vf3+UDIaezmxeWjJbb06XnA/AJPUq
ck9uDJznKVqD6y/sBa7rqXGMrU3n+zTKsxgQTxi0PILcU5N8NO00+biyEaboYXbz833oHsm2ckbn
PVcBvTYmiEvhhEuQ2Q2wgqcCWogwZnhPjRIhG1ElJozPdXWka1Xapl1vHsEYBtvbv2RxoDIgLBKM
sOHMI9BuHKsmlWGqbClaPWlr+iHydVoDnDTCntIkxQ68fXZBZTSeK72iuKehBoMkBzq9OJrVbrQU
tZ8wluKvQ4fWrJwW5oF0W74pWzc85IGoca+6/q+awGLfRx6i51URAuZt4oOSj9/M0gMhD25ur0XR
gFSG4O3ivPkTWNpD0Gq/m6hRn4qoR1HBsmIKkEO3cjMuzhyZRzIKMNDCYHG5RdBEVyWSgO7Jt1AN
ig0n0IUV77pswqRLYiJruRL0IiqVR6Nmlyima2cAw4qVp8617gcvau73/7cwB111Hgp1seALJxch
lzQqaFml7Jspxodk1DZmnUJfLdglEoZwkx9Uo/nQaubDANTB09M7XWs2gl8ezL57kswK2ZTgKCVr
2LoFjwLUnsvFxHVO/fiXEy1pRUEbsckWzZ90c4uigl0MK1flws2MDD26z3/p6qGwvLQRl1o35KIk
nIbmoyu+pnG8lcUCXJ62T4aVw790JOhKg0QIkibesdNvOfMteqTSdhzE3ocgZ1WLn4Kpb/3o0ASH
VvtAcvUf9qlE6y2nm5zelQhS2KRFBQewcOqH5zA8Fr9uO5DFLcRTnO1JbsaU5mEbKbysamXoJbpe
k9AnRo7d1xQof/IQrPsIqjWpLdkZKeY+uoZZH1SqDkC53a+8WT00hRR3lyhK/KK7sfuzj+n8zhO1
tTtDqPdK0RoPkAR7L7d/9dKegttgiibgLL0icgppHO7kmEmplE/ehKGHBWBom8NtKwvBMzLD/7Ey
J3PSBiGK8kCDNQXegWYTvjXdQxiuPIoXjcBRAZf73y7emYcVpThTxzRlKNoIafBgJqgYwl/mlom0
y3PRW0l1Lh0Vkgo4dDI8U+h3uX3H2Ot49WTCSQDGkpO07aw/cfRcFzCOiStHZdkW+cZJhZa4ZXZU
1CTKkyBnbHoMrqvxbClpthmUwrkEoQGtELfXa83cLIMRq5lMJZKhjaFme9LBgtXAsD7XspOoa0rI
S16AUAzKVBAd111RSidZYZUTbcrpofBxn3Zk2QdQOraYbd89LNz8pHXNO3HKzF2uGFAdVXHFKSQr
1aPgBW+tqxw6IdiVFT4ntt7/kDo3N9/1ZRckmW/Suw4xC83XTfL19nAWbsWL7882YMxD0Rh0vj9m
BEh2stavJk3zMQvOaGuEFG0iFKNIPQ/+alGppKkhfqjUX7KxBfMwHrSWqGQXHAY/soOOe6/Td2Ji
vchh8SYmra1JU5RhQK/cPRZ5fnTFYOWgL+yYqdtyki+ESRAo1+Uy6kMvQz1HKDW6+1ao7bi4F9rG
jnz/2HvJhtbBlZtjwbNcGJzNg9JmpljR1HMqlPy7Fln3acq4rWabkuO/vaYLoF9MkdunfqiJ9GXN
9igNSW4awRJ8GlptsI20eVLGdC9Wb3r8ktnFRhm6g+K2x3xUD5HMmnu5vrv9GxaXHX4r+sUpuV/l
SmmFEnqSbbA6xJ6tCs9Nf2jzvV6fLOtLnL7UrXPb3uJ60jtO9Ql08dV7rMwhrqDFgjeGmG7VWNuZ
0qPX/8qA4Lq4gSxYyT6oC+5t0tXlviObQ15z5k2l1hSHJiuJWPWPMURCJNe3QU2nvyoBg3KM/qtJ
x6nq2/xdBEwsu61SO0cft5KyDcTbm+gvNQDPuvGJytbW8jobdN9zSGU/6491WW7QXNpUmmz37lHo
5E2oPhjFQwDgvbNoOalPWUw3t3swtedwEGyvew6C75p71KI7Xf4uWF8GEp7FnQ9w8vZcS0uTzfbC
3VJWYQJme9nT+9YAyASCM/uFoE8ynFLo9A1/tKXxpz6kdiMdZb39IGjPaRfS4uuTbhp2stXbMARt
BPmrpMYrSDR5aUGmX4TI4V+1uZknc9V40KUEogrdQ5yq3vbNF4tIn1ZfKGsU+My55CRYfh+y/E2R
uYuQYlOLb4I4bjRt3KnhD69CUoqC8dg7bW1u1RS2/UmP6o8bPlqZunWLNc2VBSwpv1cjdmXHTv28
s5Nau7TqhKFmnSJ+TRrmO58dU3h/0m7cytK90H1O1ZpH3pc6f8rod4mUXUu+RvYPirhP1JDEl2JX
yZsGjN51HyQhPkBRNBqf8vbQqqyPU1mfO/U49m9tHd/p6a+k6Ld+JR70ZuV9tVDUpJVXR6ODBJkM
V+VsLCY0x7VfuSoVaMlu/Wehuk+ih6F0AAQTwH6ui99qcJd6+2hVUWbhFlPx5uDiJ3TMlXpaVQ5d
CWhYPenuB/Di+Ypzmfbz7A6jdZiQnCwlyZj5fleR3kKOsdBOoa4+Wb1/0PT60I3vp6/DVSrTAKa0
rTLP9pBKo3zF6+mU5k+mHCKi9dhEK0NZnKkzG7N7r/easa2qhgZK1fG0yg7X6KiXDED2BsIGKyBM
Zr6hUvW0R6xCO036cLZRxSv36OL3oQllKXgNXKXEFMRGrYos/imp7PqY/Lzt2ta+Ppuesqwspan5
el58SuVns1qrvS+4TioApNnI4gB1m0NZrWZQWi8tdChp1Se1b0Dpm69hn3+Ct247GN6x16pkJRJf
2r4kPRCt0C0NwPPsUWN0cie1Idu3DSuuxMooX7KWdra0VdcY6a/mj6MPG/GUpOLqJ7t8GVYFwTCq
ZtbETix9KNPPSvzj9vpcDWX2ffny+7KeCW2bF7Hjp0N7B/UB5anGj0+ZbK5pNl/dJ5giYzmlFaCI
uQJXJqZrpF6DKcPzj2JITRQGNxjoYOhovPSAntz2/WMjrYf3gqGAJMPs5JTdGBRpUEROqj9J/vdu
jDahtxaPL42K5v1JE4F+0Ss6Jw/BlqRprMjRB0AftZ/sc7OiRaT7qerJMcrcP+8flEKjNilyMk5X
yKhiVDrPtfTIqQb4EEQ/+lR56imX1ZV4bGljAIQlZ8LtAzxotvFimkElaxwjJ4bbpqwINn8W9Zfb
Y7k6u+yIcxuzzRd6ga+Grhg5vAx/qSr61Ip+D7iB8jnqxl72DCeYtuLuruLovzYh6YQSiQtgHiC4
OSw7xaCyXlDR+i96l29r5Y2ih9o+9HAfxu/OgFwanLctNGaauKWgRE4v/U54FIptsfGMP1634mmX
FmySrGBZJo7uefyMLKkHHrPEU8hQSPaGow2WM3Zr+c6rZxfDATkjAXWcBDvnT6HOHFxJCfPciSrD
/6h6o/YlLHzEET8FEJKunOBFYyDsAVVRKWRlLr3ToKVeLI0TvUhZbjOVWlQW3E1qeugcruyLpemj
15sqAKItlBxmpmI1V4ImqXKnqfBJ3echyyZ+y837dzzwI8gicOjWVcoo0bImUhQhcxBLl/ZCJHob
YdT2Zij9gtrmhaD1UazVemUaly6RSVAKPvyJN1uaOUJfCCvRCLFay4+S8GitPP3XPj+t4lnKOI+C
Bjfr5Q7M+iHNRSu/fmllzn/95IHPPq+HWSXIMBo65ltW8Gpr+42+4uzWRjA5qjMToVbSTzSNYISl
ptor/+MEzQL5LlTLpEz4fCMehWdJPtzeVEsuzTIm6bBJFuUKcSYC4mjhccidWhgPWXLfd/THfQ2z
jyk9oPIBku8VgwvHkiuPxwmKcgTv1jSdZ9PVlL2SNmGZOqlYgMKtPeHRiMrBRqVV2HpDKK/sgEV7
yGFAr4y1K5/Tl2PmFk2PPWsfvlDx/J2uNRL91RK8eJJQZITeimrqJB1yVffQBokKWeunTqInIRCZ
PhQ2HWdqAxbJNPIPpS/swqxDpM96rRNhB9/uKY4GDZbVKuqKD7JGoTAPpNDGSTefshGansaEuNSW
Wy9/watKoz2YsXKHnd7Wc7io8zYRH3NFC7Z5oYu7PA1AdPJX7txU7WwdOsoHzw/dTV920Yeq0PlW
LoTpJhdKCFtFrwgrG2IgVjvb6J66jcmY6uO4SzMa4uw47mNe4Z519EVxfOQ9J9wBr3O3LFN48uIk
lfYKTGm2BE4HjhKQRrZcJG+wOkonsZDezMz9lgfCUO2h2ABoGETirhMMOA8Ms2rRsjTUFIIY84+k
tO5nRRBl2+o9+FR493/S8yr6GMP54IiSb8XbUA/IHI1+eRdKymAj7yDdIy/pfreQ4qQv2YPVQIgC
eROrqXafxAiF6xWsYhL9nc9JPyjbLou65zJJDKanWyOzXHAydP3AZcULi2fE/K1dJVEaJn2ROgOs
fnF9LOOjB9zq9kFdMkLqzqKjncQtefXLc5OROEQ8K02duj5E5e8kfxPHtSh7IaYCF/BfGzNfY0YS
2od6ljp58F1XgrvYOpgITPcWMD1v3/jvfn9NxXkZohRgAhPT5CyG85PRTGUhSJ1WiO2aNj8A5LaQ
wHvTnnL/pxDe3Z7DBVeNSDjJnYmNmaLhbHyDOgiK3vq5M2gwEwMLGLLdP1iwdBwp7xTtCukluGan
K36ROZq794TfnbGSWFscwdn3ZzMW5mpUp32WOWqk2HL/O1qjFl0yoJI3QsWMphcKb5fbrKlDOWtE
IXQMBVpwyPneHypRS9XoWua4UPgSL7+PG5DIt46hg36u294Jwq5Ya1leOinnJmavD6VJ1Upzu9AB
Vbc3m86RmgKOoHRlMy2Z0cDPUB0m6QwMbTYStGxEg5DMgeLNQn8AIJr6D2f+3MTszENyJfcWEtlO
3I75wcyqigpB6O5gQxNXrsm10cyOhiT4vSzkQ+RYWuGgIwI52p0pvN4+HUt3MbS19MROgTId+5dT
VrSmNZYtb7Yq3YXKcYQACOnfH7eNLO3gcyOzdcl7+j89S46cQbd+jUIFIZnUrQQxSzaQ+EWmSabR
iND4ciByP0qpJoWxI2sIgm6SNcbM5e9Tw5+qVKA3ZgsPxriPkVWLeYc1j7+TSloBhSwshApMg4LJ
xPcICPzy92s1D8tIUxPHQ843GN+k6Cno7luu5NtrsbCruBE5HCCweFjOE2xhNzalW+PgEeq0regR
phFggCtl+4XJ4k1JgounFzk8ZeYTfUlxOzEvEyfx79wXY03qdunzGqswwUAm2bbZWmeDNlYSms6k
nl67yLWVXNndnqVFC2SZJh3uhYS5BZQhEHyu9qDYaM1nfQ2Ws/L9ORQKoMGQuC3fV62dtaOk9T/9
fG22mTwrcjVx4PPGg0IaONze/vx0XmfBNQ3bcKlBYEJFYQ4qqobYK/0oj51RbzZV3twpCmRCDjH0
nSisofqWpurc2OzgmV2s0SWexc4gwZtpK/LL7cEsHbwJzE7WGf5CCFUvD54KVxaUKwyGSyOLKrsJ
MzuRttn+tpmFcwc1HG2l5HRExCBnS6JCZZlaQ5I4kiZsFCk9QW11NCrxz20zC7OFGYCeMI/Agjhf
mnzMqlBzA9xI0XxC6YM2R/pVb9uYLp7Z8pOhn/K+7IBrqLdHm2aiiF4JS2xnyxYUJ124UyXkyE86
XLhu29numujv4rgM0vNTEXDSC7tcpVBN2XBSVjr+ByFJd2X2D2GiRs0WsDIrxIthtg0SIyxNI8sK
R0HeTbW1dGWbLZwZGBHp4IZglBMzF0YKMkuJolrOHU3eJh8/9p/Lfhtubi/MwlaeSAJE7nMKKKRD
LyepUFHGDmM3d6x4eGnz3RCEp64RTAS03u8fsQSROVua/8/Ta0YqqUXYM5o+oYGY/5zbI1la7olI
kgsRGp2rXrWhYolSMWSLIVs5bPthbaoWDUw6QEDyTHAus6kSBdw7TTWlA7iggK323f1pf6t7KBlR
hIMI8y+r+VlOJZYyy+iSkgky5GNT+3tFWgl2lxabcOE/FmZ3bG0UUml6LUkuL7Y9Q0Z60NsJ7Y9s
jUVjaap4nVmT6jDVg3lnhx+MQzn0auF43wv/aOUr3mTx82SDeANOrR3idHDOZsoQWk8cdL1wquzz
gHIOlM3v30ukAv5jYLbUYRflMKZhQE0OknhYa1Ze+P1geKg/0B06kU/MghG1KRJVRwrVqYLyj1KR
K5LT9z8xySchvTfV1vEfs7vDjPMRzGuXO0pDOxSw6ZUZWribLr4/20pKjnq6kvL9PNUOkdC9UhDY
94b/690LcWFmNlNKX1Fs8DEzlLbY2dLr7c+vjWJaqLONlDWjnJW02zlGecTnueAcuve7PYqeqoJA
H2Dqqx7KrEReIPGszJGUNN6oYENNJVoLeBYONnU0mhgguUCWfV7SGnuhylQ3y53UKHdjVb1Vqrpv
6mRHjeH9iXKgKBNTAQBEakyzsyexxrSEmLkTRo/jsYlW3jSLK3L2+dnJ08XClxtkzZywiu4McVdJ
u66MVvzgwvm7GMMsMoCRpe0prDJdyd7k0X+8vatWPm/OsiM8A7oiDo3c0SFOz2xhDQi4tNpk3xW6
pg1y4fM6n+zWeeRnbKkibYPnvpJ/C4EbfKgjT7xTlW5cuVinKZ/FbsQePPfZx7S4zL1VVg1tj4ZA
5nRxKj2NteFv5Ki17GRojI3ERQVzd2C+xUogiyteZmkmyfTRgPQ3Dp6XoEuQZJblBrkjVF+Fvt5q
7ppy6JqFmR/rS9+keSMk/ql3RWbLwkp8tbSfz0cwc2BpiQJpKzGCgGS3Al9s+7Hoft3eb4s2oFGH
pZuqL/HipRcLkqRNEs/MHBj3h295ZUc/bhtY3HCyMaWsLeLR+XUeTEIPvjSQDzW6h6bVH7Uhvzfr
7JGs/8p8LW62M1PTep155Kil6oQqROYQhNltexipv/R9A7Hbsyp9C/xvt0e2uPxTODflT/hntvwp
+eVMlEb2dlBv6Eu05erltoXFAZ1ZmG0AN9OokMFh40ipebRQPJSQ/6BdrDfoIw7t4N3oc55X5OGp
X9CVoJHBvpzAkYxtYLh55rQNYd3QFUi5G+IKMHHhZXJhZBZdBH2R5VrRZI4hQ9Qdy62+6wqYwKsK
rGdr1MLHZOySlQzR4jaHJsIiNiY2m7d6a21UtOBkWSvK/8Whce+9ZiVqWjMxLebZ7guKjGJTjQkr
EGz93vsU0gZ7ez8smpgUsmA0JvSbAx+1nl7KuqSWHcJ60P62iudgTXR88biemZj+/GwUeTImAjp5
uZNl4ybSnAAdTF3/RVviyliWtsEEQAKYQdn5ConUZH4cGapLYjBMn9wk21oSep3xqH6REk21MyvY
v3/yKArwuEMViOtvtu+UVBARZDVSR86kXeAH1GNhnovW+MKW1ujczMwr9GNJQZ0ynSPIv6j4gms+
SunaRlicvLOxzBwDQKCBfhcTI1JvV0iVabETtIj5ohutjx9vT9zSljgf0cytIuJZh1AlpE4Tvajl
Z21ot62c7WBrXNkSSw5V5XmPr6Ql8gpcJcoJUiNozzpyqj3QMfyo+P7KIV0yQScZYAD+WUgkePoA
boxNQIrPVoaTLr2brRsfem5hNlul1Amu0mogAfptXtJp9Q+TdP79af+dHVBt0MlNSXyfqqldoY6j
B2txzdIWnlgHyaTzEId89dJEC8Kp0PWe3GEv0zNxKut865n/gE3lSTNB1PHHZHVmA6ncIJB4fSeO
K3wMtDt3zcEsbduJpQmyJuuvv7wchZJ0lRVUeuKI4wHRYbvxM7uMD79uH46ludKBzU3hNFXl+ZMG
1SShSGLKsSM9JabobiPcmRd9um3lb1g+j6PZtboMEeTUbz5bEpqWYyhn4szpQ218MARt3IRCqWzF
XhIOoYlegN62r66IunMua8POm7RA2q4RbVKXjS0V+rAZFKWEFUbINoFsZfcuhK/b2z9zcTKm+oU4
1USvmSxyqYDdxgIGUT1Gcm6P+tei//2/2Zj5V73JRUEShdQRZUcoTqXGI2ktR7QUd6Gt+p9xzGZ7
hGzHSywcUWXl94bcfTSU8TWTlfsizLeQXSFozAv2fxvXzG8kktzGncnclV8TA6DKti3+xQI6ILyI
qKIAnb08EOgjQEdc8PSDB31TtHd++wPU9op7WtwCZ0Zmw+iEOs27DsxlNEmvCRCvNvflIG7+YbKI
5cg+w2ZH8H05FEOQWt7hOguUPfjdeBhlXpO8YG5bWbplCbVI00+QGBIwl1ZoEc4EoI+EW0mLbs0n
NzskVmnXuoqq+rsJkLk3zo3NAq8QvJykN8R2ff+5a5+VX7fHsrQuOHSoh5DPpO40OzZxE/eC6CqM
RVcePFPeo7d61w7Fy20z0/LO/RRZySlbhYomfvdyygy3CHK9HTmdak6nmSh8EEzzx20bS8tCQUv7
i+e7hl3kEjQwwhhlDv4rgSja34v0X+Wb7t1SXJQcdbhwSaezAZj/y8GUmZe6gmJETlT/jMNdIe0j
Y2VZpo06m68p7QbvK/RQ/DuN9ew2t7JQQOhbAE+e/+ncY61bG0tArTy9C3J/S/fc+9kgGNS5xdkz
petLU4JUi/ojBL/KU+HRZUxiUaePMbY+3l6phU0HYSiXMEBP5FTnHkcomsYbE7ob2uC1D/dlUNgo
I66c0oV73pq016eOBvJM8y2nJIk/GqUPEsP7qiX5AQHTsKq3UraWjV0cDRxD6GjAAKSqM9fWlKTM
sobtoApfDJ3mSvNrXbz9w4zR3QJ9DmWcq75ZT9Zzb/RZnVS2R2Gr+Cdxjdx7ab6m9z2UZ5P45jwh
M0ooiZa1GjtCl27MiC4Qqd+KUU4/zZoKq77gDmhtIa1EARfQvzLz00JYt2PZ0FVgqUH1YcyrNyWV
s2yjKSFtzm4ifEDP/BTEwV5wQqRGhVjbZ0RBG9fPhWM9SslXQxKjnVWDdCxyOOoibUy/Ju4QHLtR
jv7EQO321ihbT5FeKvdt6w0HcxTKnZZroPsEuT7Cnd87bpWndtl1PfUGNdyyk1oHir7uqYUrYFuK
nfwri2vhQYd8gY74SrF+inmj9hs5NZut0jTydhyL7k+thuVGyWFcL0cxePUSLfzpZZl1zFySdFqW
CFuzidsDnDqvYZtCgeWN3jEQ9PEgZj5aqkirbFrBHzdyhvKe5NKVEEdB+rtR0kniFAJfT9ejPS08
wuH21lpwm5xCmQI6lD7XhDu05KQVaFlQUcOnsEWQzk4RRr1tY3FvcdiRhQCyBBb60p1VoRrFATIy
Tl0cRMF+7gU7D1fGsbinGAB5MZX3w9/G4zOXmcFeqRQxNpK82j2Labm7PYbrYw5pJfML5IB+rCtO
GUqDAvBBjrk7ZL9HTdrVZfwlbI0vt81cDwN6FgkYPI15IqwAMz+sZX0bwNWImYPbgIK8u/356/Zf
iAZI808MLaQ7r455lkljEUuAE5MGncrKnzjwaf/alFm7H7v63sv6h74U3wbXfIyj8SAr2VcxXKuW
LE3mBP6aKg0gKebcxmKUlmICTb1DQcjpg/AotmR5kuL9mdJptP+1I19uvLqzzAhltcgBYQiLUr3V
x7torPd5+dEszSel/XR7ehdXj1QSBUYZVev5vd01paHyEmF2W3efe9JjK78fVMWQSFexG+nXu0Lw
SFFp1SaJSycScUPe7wrYwz8MAlZIHpSAvumuvJy01hfSoO6U0BlR2yBKX8m1LK09DdSQhkOWx7Nj
+vOzg6poTRWJSh86VVW+SSHAucAIP6lu+/32MK6dDhTDFLSAF0KCwLG9tNPRgRxZhRs6IfzMd0mJ
8HNpVP22Nfp061vFu9vPOVlcn5OyLp2FAL0v7UXt4FpWF7Kn5UNkgoEg5ba/PaSl7QV7xpR74XVz
hXjTm4K+JSPDRO8Ze9AW+a6R3TVi9+tnLgMhvERaEaQFL/bLgXiFq9RJlwIulsetmHzWih/muJfg
WvFoDrXWXNL1BYQ5g7Iv2Fyc0hwlWNWlXmu1H5G9TtpPOinMjcZLm8KZ4roHcbCMj3JLx8ftqVzc
hWdWZ57BStxUchNWq/b74xQ4bHSlkTZwiq2xQy4umglrFDHogqS5Fw9RVIVe5GjZt7SvICJes7Aw
FvYbjYwqCzbt+csFgyZRGUrfCpyA99vYbq1U3qprFYCFYVwYmf787Nh6U/9CGGIk+a7Cox2S8nj3
iuAMUGfgocFo5gG7OGQibIZF6ORdsa1r8QuMl0+y16ykO5bGQeuxBFU7mXIARZfjAG2LpmYsM47P
cvUqBC+3R7H4+YnPfpLsACE4u79Nua11GgoD0pfRRj9C/rwSSy3d4Lw6J2y5aujIWMxWux+SapTF
PnBAxg2PsSy8WJKW7EuCTihUCNqNPvtRIhX9pLddS9tWnd6bWaw/5tB6vx/VNB1cOvaoD1IZnCcg
Uf9rqK+qgdMVw6Ht26eqW1MrX/APQEKoO06Jt+uKEJwhUjEIbLxY+azr/jYW1UMXPNLCtm3d5Hh7
+ZaOEq9ugFqQClD9nk2u0ovw8iHK5tSopSVa+WwVwdGKst+3zSzcTfCsI0nA65SX8PyKVdx+aGp6
g53SLY9eK775mXtnwWgTNOq326YWR0TRRSMw5naax95mFQAXCMzAAVwIgZGRPXfV5raJxT1/ZmL6
8zPXUEyRt5izQm0nZduplWqjh6uS62tWpoGeWSn70qM50cDLRUdZedbWIDZrEzWt2dn3ISWSlV7m
+0n9XS7GjSL2Hwgs3ssUpwCnECk/gI4FIm3N3E+lgW8oEhcr6S4pt2vX2tJhQb+XXC7OjQfd7POe
gmIIj0zyazXcTg9t9yJLn8X+wVDeH4rg5MhIwMEoX6dawwHGgbSMfAiclbsWiU8Emv7BlfI0paLN
UK4zOAh11Nb0bnT8T5llBz/ev2nPvz5b7tgaAt0L+LoFc1P6CCjs9vf/pgEvc3j05J/9/GmpzvZT
mdOgoFXTz5eKbZZYm6iSNkI47LK4P+m+AINv0/8e2vrJU/vXPF/Lhy5dFECc4FmjoW6B3FupYrmK
6sJz/Cx0tPZDXv9IhQal7C5CNyrehIp2SGtpp0jhXvekl1xaI3xcOLLnv2DO/d1Jo1IEKb/AchtH
zNxXsVVXrvOFUwvSnMrShB2cCB0uZ9nT1aLrStlzROuxF54SsNrW+0NFTBiwe5Dhw2PP3Jtv6oUR
Q/juBNq+Su5H5V5w1zbLFG7ONgtYcp4PvM0hPp534ugBsmcgkz1HSKz0m2ygA98PUguCtBYe0Xf0
oMkkMZQZLg3kFrkov1AtQAR0X0dK+Q+5DrIDFNUneN6U5b6c1C7P5FLsNd+ppQ9x8lUVvlvm55Xj
MYGGrkY8qStAmgJieY4wyxKxJS5OA8c0gl+UK3/6nrqJ6t910exBUz40afmqRHJj+7Xrr8RQi/ty
ilmmJg5uxtnRrE0/jJTI9B2zDTb9lzHwV27ExV15ZmAWBQolBEuDa/hOPj5K0WOQU5BcwUstjoGe
AVhZgM9dhcuN2LmSWOUEmmOx6+ByS4pPt5docRDo8EGkDK4IAN3lLtCbMSwit+XCTQd/GxEb2XkF
e+BglP8yXWeWZieskSvJSqAqdJTiDj1cWwWzwo64PZyFZy2SqxMFNY0i17TvVm7SDFEmATDAourt
YCD2D8e2fBhHPzoOuTScLNGTt4rRr/FRT07oaq9PHCmUwHi6z9EAPHeEwdeHwIki7U3u2ldvUJ8p
g9z31bvVKRSaYc5MzXae24NuTSteB0DmXLtt/PxZzsZuY4rh2iZf3IFU8ybSHih956531DIF3ghi
f6M5pC9RvRKKL00aJOiQtKCVS8wyc0JuAAO+1YyBMyiHOOufTeVRiptNUen72xtjaZ+fG5p889lF
Dco+DAZ1MlTQEtyoD0L1sYPj87aVpdmCHGoizJmI7ece3kWSO0wzwXfc+FDKx2EFybj4ebInJBmA
0F+TGnlxlIw5n6+s5+7VLf7hDgQJDICDlDRZ/Nm2ol6US+GQ+06jSd7WGL38tfe07lEvIWe4PVHX
YnRsYZigrAmPDhxrns7gEKpGL8jcPjoi5rbh1n0OI4hk+4F/6PVgCzVQu9XCHFWeSNR/0weYrHQk
LG6JKe7UqfBPoJXLLQFtR4u2uek5em8+SDHa76279ePD7ZEu7nCDyZzuIFJfs2BdpPIikmz1HS0Z
Hs0wOwyj9TsqhKMqUoa5bWtxRMiqgqyiMQ8Ch8sRTXqQWmeGviNBhQaydshPjVak913RNSumlhzt
lN2deHwmUq/Z7ToITVsMAeuHbll/qmKwMVrxQUPad+v1kvxUeoW6VcpiWFm0xYCXVjrYbqnETpWa
yzGO+WghWtX7lPCs59y3trB02nU82EMOHxuFv9hoYayuLBgmoJ7txnKfeWg9vH+mwWMhMgqT2QLP
vp+Z+ZjHCQ/u3I4U1BO/FWsv7qXVPLMxJ8vI3dJwZRMbfXPIOpi49Rx1oGp7eyRLPgVICF2cpJK0
K75WGYoMKUL+zBGjo6FujOTl9veX9j8NfUBYYCGlD2CGKw9DkZY+PUyc2G8PVfGVCqEt1Z+RH7xt
Z2kcE+2KQVkGxzLvsvTQehlad0gchejFpdJaqGsRzNJQeBvgtSTew1dSoZripbS7t4lTDvtR3gTm
XV3ZavIPW+vcyjTQs5sq7LMyVZQucTp4sUqt3Mb991KwVpZ9cSzkJ0Dc0ptjzN87pPPSNPHE2AmV
LaFebdlu9n2o+38ZjAlaZ7pU9KtUhVuqcakXUFk0UtPYVpk8Z0r91mjR++tNE2KPtlGSpjyVZu4o
DHrF6g3ITtOx4gWleAWau9lhTKrX29ts0f+cW5pdkuAS2tKS+pi+vGKf9kh1iuZjJ1h2FGt3QaBv
dU/cj6P5MuqancfBq5pJK0dqaatPWUUOFfVBc170Eocqzap8jJ22Lz/Tyvlh6K2VSONvTncezVJk
gBYO+BMouNnlKPhSgi5Rmjij676oxYhOTrDtCoYXZRvuGFDnamUbXf+oALiJeus+ycI7yxV3t+d7
yQnyYp74a2kCuOLPN8NRTqwAeo9MLuptJRQIq5hwmAPo/QdDGjXzCSRHSDLzU1ESBUHT4Ke6Pgo/
pVrg7SEr8hKCRajLb9taXEAwpiDyppBgfnlGY+nVes3kStXBeq7jlcVb+/xsiyau4WpNz8XRSrrd
eabdfLn9+6fTdLU5aJ+euusoVM/h21aqDWapeokjh9p3I7+39A1MCffKqO1c8R9StgAlKB4SMaLo
NIcRSJZX9/DJQjCCDjQql2J1io01bte/RJZXQ4JjYCImhDRhXjGCMM+Ki6SCYE1F2M3KxpPmmgcz
CPeq1+5VtDdze7CbfKvKW3kUnlDoPLmZf6yarl6JjaeIcP5TNBzzBJ6j7jJnCUEJNu/owaXnIqY1
BiRMvfGVMd9LZmpuDaNNNqlXxHaTWq90iq957KW1naj74U4FZnmVckgQzPJSCTo7Ey47a5C+hdn/
kfZdS3LjyrZfxAh680qWbSdWt1oj6YUhtSSCHnSg+fqzoHvPTBUKUYjuM7Fnv3QMs+ASicy1VgY5
nKlFt3Pr/YHCs/aBI44qDPpFADcKTI91eeG1VTpaOoNM0DpGHNcTZF9zJZ5Xdt9BEMUAtw3ttjGx
l0aou6YDmzGplr83i61Bdmawt9jx9sGQeSuIlQQBom8TZvivOLu7p2khmkmhrETq6tAO1X7Sjade
I/vbZmTBN9oUIKxCB0z0uDMvzWSJgQA/CKB5ZHwLXBIl6W+9ZyHxvtLyZ61sVCbzJ+fmhAWyLbSp
REMZuKsyKp0/pqnaczIDvASgI0JAOVXcAQ3D6W+dgkcJxyy9d+Lb0yVbFQ7Z8CAQhR0mPsEK3G8E
einAOoBV7WpQBEAnDzfY3bYiHcR/VsQ8OBLsa5H6gPPWZKiOy9yWTyZJJ4VzkD6cEa6BOYesP7wh
P79nWwzuZun0DqgqJ6u8b0syZwcIjFRo2cumw1wkxZ5VxDi2Q5lsjTyzd/WIppKKXyGbUeTKUa9F
/hjOUvgRKWvHcnAZwi1tRUdP+pXW06EuVfIEsilFSAdZL7gGVKGEjeetJDPWivPbkiRakAqYVHkI
lQX+97PZXNK+JmUOCwiAfahQOh/YFCidg9IGKjx6bgvfd5LeJ14D+bDVfyw346x49MgcAQrZnIGM
wrwjwilKq0EfAYrwGiUXH3pIYOFHDOAWXE5Ee6hzlXKRdN3P7An+LUWgD3UhYHoHBEZ+M0dVd0SO
f3P7JEmDz/NhCdtrtQfA6qoBb9LMO6AAeahtdztW+W7MnLsJEqVh6aV3PsT9Am34p67dTe1rn8ck
VyQbpLsD3gExNO5DhAWXu0OjRudNAf8d7rCz5/6VDJbixpCZAGMC1SDEnLzp5qUJp0VDbloBqkkq
f/rc4AJ5TJze/3x7RmUhBS9JI7ABFx/0pksrGi31Ik8gyV/0bwF7IemrnSPR+tg4DwPakufan9v2
+PfEEAbRGjJQ6NUChTBhVMSBbjWrgGEzg7YKKQsOVRkcSVGCHmfdT36nQptL3eK5RT7PZwdZY1A0
XlLg2WrNBx5G7+4WhhaNczXeo7P8TmNuuEDHOPQ9G0/Dcv7IMp4NmB+cM/NmtaxrtlbQtuzC2dqQ
6gPvWzA34G5R3nAACbr8Ph3RKTUw0JCiy57N8i2h34rpA7fkuQkhqHCGYtDyDmuWVUsSOk19HPXy
zbJV6mTcR1ztDThDMBmxYBCgvBxKOee2BV354pSCzBc66/hsVEtkFeUPO3M2t/ehzF9x6I2D1ljg
T4r3lF8TD3K22BXIGD16i/05s6uNZ9W/bpuRbvczM8KDq5j9pXJ7TJ3jop1jakapDpZdqm2Log4r
VaChGhQ/7Gd7zdBr9HOzMSjqGhsykNB0/3StKsF724qjC8s0wsOC24odrbF7H2/h7lPjKWAyKhPC
poY+wP83ARUlc9r3v0xVLu32wjiixHTpTGVfjNwPFb0VVoA0dpUD7ljyyUunl8bLVLMm39xgKABH
gLexmJpxSUn9PJhxToOQkn3R7AjULT4AD+dyTYA3IvrCQ0Nwr6ioTJrfAoEeaF+L2G/+ub2dpYMA
vwLpQfASr2Sse2KXc59g1qgL7rQBoeZUdw7zuOxdNihyFSpbgteZ68GvXOjgn6A4bc4HiNdPzrZd
FQAS6T44G5EwYW5QAXdX0eK05n0etmTeDJ39wFb/WFTJvdYlqheNdFjIpgPoAbwKqsGXZ7TyB7ro
HbhchN2VnK6yRJ2nIZWruBf4tXblTJ2/3aORY0dd8NJOajWDC+X98uTPRyM7lNHtnSA9oeCPcHYi
pJzE1pxe4YJIQvBy6oIfuvZs0TeWf7ltQjpT6DGB4i/6xl2x3hJK+7HMMIKhilbniAYKrDqsqg64
0nlCewbQEdHsC0W/y3lqUqtkKV+PoUp/V42+bTTn7QMDQQ8d5A993DemsJO1JAuywoMqdLGgS2CU
rqGLaqZqY0kifiR9oWsAtWAUZMXUW1mbia4h0uWy5keM1gyXYejCdnKe+9l/9Grty5KvqsKiJH68
sMoX8ezKaZqydL0U8HYAlJ5Ad7uD84hsZ3zp6/WPOWs/NDruGqIiKUi2H1pyAn0IoVEfmRth1SiZ
IfCqgydV1b98/76jRejX77+EgDjmsOa/RVpRySmdEXVUPt7TrbVf1yctQOvO/e2dIdl8eKxzvDs2
H55pgvehw1jWtEPjrbKM+ogtikOq+jz/+9ni+HVNCzPB59cMcld37fu7DqA2DhAsUkBcilBUzRwY
Wcra5nBpMMiWSLUAsp9//nkheBrRK7qf0TnllEJ2MH+dPRrenn6Jh7GBW//bdQBoMFGG3NdwX9IS
EBZUD/BoTSGaQw5LVoWexRRLITUF3D5PYrlc+vxyKbJqpq3pAWXi8d6hdbrpzT/6nIaz2SoGJfMD
gMvgWCCuBZhQCAJBTm9WJx0zNOuwTlbpHvQBmk1LgIIk1bZmnu2RN/x+eyJlxxEHG0ND1UlSdyJj
nWYa0Gilln6aA/N+6rtXL/nIcUFnIHhqGII6vTCJhtlQ387y7LRCB3Z9shRrJNlvoD+Dj4zUKVpj
ipAjtmYmrUdzPpndzv+WDdvbkyQrEF58X7gH8IxvvVYDzF9zjoXj7Kj9NJtR3/lo8n7Hgs9p97V2
W7Stuc89hW3J9gPrBSl0IDqRghbzFVUdUHDTrAnMxDJ0prfSuq+0o8t+3x6iZO+hdoVcD09AchGf
y11uVevi+UhtnqzgThvvl7wI6frd7OJ2+WfK369IBMESXHSQpAFG7IrLY1VltjDNYqcqII9a7sZ9
7bxmA1PMnWRbYE8DYoyHKRd9EJYtH4dirNnATquNO5V88TrF+1plQNjWQTCYS8tGcM+bcGx2tqp3
i4NZF0LBiwFw+2fXQA9eNHLA+L5f/Uy1zaxvvfTX7YWXhAEXJvhPODOx5oZTNIA2nrruoE/oPVUO
cDVPrl5u/fq+Xx84ff+2ScmWvjDJ/35mkgwAULX+zE7U6sPFROZvXZA0aLcjU6XWZQvE5bMhm26A
5CQmJqBWOZXQ8WOnvHtx9oaKNiw5NQAE/vd54dSMo24nlYfPL2VYFft82ATjU+9EPdm37xdzBF4Y
pVlEiJw+LD5DG89Oe6tpGForvRpDtaF6tXv/unDcHEIaCOpdgefMCoJYdmeOp8TdsIZGuIFDXihf
/Pd3WwEUETKbCDx4cVCszGp+kZs6TccTIXWY2W/rl9sjkS372ffFZae1xsC0LcfTEPfGpmg2tz8v
O5bnnxeWfbJoVaQDfr4FeEh+v853fat4BErOCEg6gMKZhovSkKiK0PezPnhpOXCtWBT/SuvQrE+V
Co4m0SHzYQa1Bh9wHs4GvDyKS1FWhlGZw8m3kTKe5jBpv9bJz8T8MpWvRRd+IQdkWb2Y/Nb8iLg7
MGGc9HB7Nq8f8njEoXMgaBQArUEV6fI3sMmql8okGGr3VtrHnGzX4UfTPCqv0utdgX4TOmIdlA2h
aCHCQfArGkQ5QY/T6oVt04aZSrtGZUHYGOho0AQtt0BoiNINJLNuT5X0+7wzhw2VArxJhQhRq722
0XOzP2VfGu333Py4/fnrfY0Jwtz83Q3XQYDZlh2jej4AA3Kws6gpP9AHCW9OYH4AkOGFkSsGB8uH
BUCWVovdfcCysGJEEURfTRE3EOB9CdUdToQX7jOapDp0QYskLh+aFHIvis9fTZHweWGztm1dLczB
59NyA0Iyyiy/Uud4exlUQxASTcCtOMWQ5EmcjFbodEU4qW5gmQWg/3HskXME5lywEFh9Cj3OMYib
5UfibyuiaiMvm6ZzA/ziPLviXTA2KjMYgjjpGn3X9WkTBqAJP1AU5RSzJTPFsfmcF87BS8KZqy1t
zluzCWK0kDH0JmqBaJjejdLHsnsc3QViOITQ/vYLPRsP9LWInbZUizNvJNvRYM19WWv1e5MK3AoX
9EGyCSdE9MbANde92XHiXz69Vs1wTBtTEbHKZgstRfDmh0gZ71t0uTBTW4N7Boh8vPRDiFxgHLDp
aW4KhU+XmoFwKuglvD4pnkI7SW27SbQktql9cIbsCQI9UaHUnpbtYwgG/m3ojvSZSNpHf2vIjxRB
eqrrWn8pQUB4dZJAJQGssiJ4XWs1lmpihJw2dv9m9W/vP+3IxMLrglYOhJbwdRuQfhe9WNJTvsz+
NkDv3s0KobrtbStX8QS2FmTVcPtBMwpIMGHdAyNbisFzwOg0/7jo8jJ8o/r3uf75bivIlUJCB0cR
jejEZ365OGM++CX4eR4Xw4qGAZwwp9kMuUrL8Sry5knEM0t8zc4OJFs8g7UraBFWkz+BHXZi5pKH
DgNV1sl2uem9BMP05wOjQ7EdtFyI6wCZfGlzynLXhFZMelrMNMqQ1S6cvb48Zp6qL/h1voGP7syS
4D6pvxpwBF56GuYCxLbA5aRfl257W3NeMs2cwn6heZQZNXRjdYfeN3QlaPHbWlsk3juVN5dsHgwX
BHROT8d5EzdPXtQV0fv01ASQqqiftRWN1OxvVqCYYInXAJ8LQHmggyG7Il5LxrCYxuwM6clwkzSy
ssrYoz9YGtU0G3a315KfqouXNZ/hM1PCDA8l1M4YXdLTurBYW5Y6ghAZOh6De1d2awSVQ+i9TJuS
de+F93DDPkJ6vLSgmy8ekSqniznZmhYXTpWGa0b/IFkOOS37U0KcL/oyfveBsFdELRIPxrlDOir0
Jsq+tuBjWLW0uT9SLGDDjtUE2GdNFeU46R6BjCKnc/t4OwqHgzZWZbcuSU8lhE6idemNp2Ix8KZv
lyUqqsxX3JWyBeS1TJQRQHkGJuXyMAbtrCPUg0PzvLy/Q0M5F1z4pXli46M2b/N2WxtQLDXm5t3Y
ZUwj/4ezpHj/SGEurSLX3LI30pM1kw1ZsiJs3XVrZp0CqCQ7DBwdj6cRzKAt6eUAE7+YECrD25jO
DhWabvw5sPff0hjIfyb4mp45UcRiKK4VKTm1HboopG+9B+mZdwPj/87Xf0aEjbGSyk4R8KenEXz/
cC6LHwRkrtunWTpXHKrD1wOoKyEGLH19spgP2t/gD9vVe+yAWq/Gd/Nm+UjOrJiX09W25TguwK7j
zumWGIj/8lj7QK//38YibOw+MVYKSbL01GpOEZbGumUNHucD6gG3DcmcAhqsgsGFgBCAY2EjD4ya
lK1YfRLUz5Pu7P1hfH+0CXATkm/QC0VOWYw2W9RO1z6fktiHrdDo62pLpuWTN5sqBWnZYAAEBkqD
jwU55cu1cT3qE/QBwLMvJS/oqBYvqanwOLJNZkJ7gMv3AcIvDoaMKM5oQ5PEVbcEm95efk3Wkt5D
1U+FDJP5UjwA0E8UHdsABRGOTJG0dm1SksR9X7aRZXbOvjHSCFEojdzS9xV3oWxgiCGAOgeYGle8
sONo5zEr6eC6B7Idqhb9QQ5sVnVMVBkRArbV1gZrafn9AFqV+1R0jwX7wDjAaoJam82rQOIVZOEZ
4y5GBo+ZbN0fSbFzft8+MbIxnBsQgoYFLyqQO1O4MrAroyrp2609u3PojLW/vW1Ktp/PTQmH01u0
wkkajEUvpsgr94P/bnIUvBmCEKTDLJPrrvLBnjl/CAU6ZtMiECG4qct7sz/1H0hkXJgQ7hfKLAfc
dheqwIEe5SMySukHoo7zQQgnxU07w0xnDGItdvNkRNlKt55fR9Vwur0esnDj3JCw9Ku/rqbZYumh
B9QUd5Q9BeUd8Ge2H2Yl/qe40KTL73IoGAghXLb8cnFqy0d5WcO4qrBp600+l5vb45EZgBol3szc
o13RyvPcadd+6bU4sN8M+vbn9tf5zxOja7h8KPrzBNNVMAhydjsiO5DEmvszWc2ncnhtMie0tF5x
WfJpvzIEvQH4fR2vWhE6M2LNhyyrEU3XtGLoG6y7+9Sz+mhZtB47giz7MmOIO+jkq7QGpFPIwQfQ
coHYjggBcQq9HAy31GK7wIPBaEInV9zQMn+DeBo8Fw9E66tQs8hx06HjoRZTD31P5kZP7sq8sQ5V
n5S72ysmN8Whu9DQQ7Ap+Bt3yGjN6KrFzuxsJv1r35AdJvYDXg3FWGTR+CsBMsaX27ofmtUHqFuL
LbL12IaosMHSJTn7vnBseraSrkoH7Or0wQOVtX29PUuq7wvuxqIOAgAPv7+aNgHLgT79dtuAId3Q
ZyMQ/EyX9MHQcwuZjw4YoZGF+RftzTppb8bff5m20ewQnWJBXczCxDokL7d/gXQjoLOxhTgASpVi
kwQt8xcrSxh89rhF8+QZTepqxV6TzCKymz7gBvwhjK69l7ugnvS0anzix43jok+Q9QkZRIX/lDig
CxNCqD5BSUdfbM2LG2J9qYJq18xpnKENfAR2parqw1ddcEJcvIKjKdGLAzv7cjytDqWTzm38OHGS
XTA2B6g8h2g/TaIZGnvmgDLq7TWSTiCAwqifgoqBfy4NOp5m1YR0fuzl048lqDb60v5z24RkGyCU
Ab2JK5sBqyfEhO2IVJq/Nl7sJY8meUFrLdb+uG1CNm24gngsDczJFbCqL+exWds8iNF38XddGk8a
gbzTaFf/OF7CQrOrj7cNXhOCoax4bpHP61nI05sW+hllWRBP47TXyn6fOs0WJJ2nCehKg4BSkvt7
kg9fRtZ/0td5O9Hy2V3IQ5AX28VSCV1fE1z477FQbUcDKMhbiRunn8lqoS1REltT+kI1iLFWxTZn
1d2QrJuZ0d8Gug0AczahcYSqgYzE0YCCh0gZJE2Ey2IaY4apBLCJILZA+9vbbjJEg1nSPelSiFNX
bfNASf4TaqCqjkLX+op81PgyiJuw7opXTV4Wvu8mWhAb9Wg/rEhYHua+0h8zPHgfWOvk+2YuyMPY
zfS5gqT9dgB+7Qju2G/FdpBuQOijYAsCHoRb73I7zK6XDVmHWp6bWU7UFb0dpiudHop8MQ6ZV7Dv
VVsWoTsl46euJ91D3eXBpkanvs9JbzabtMnrKKFzu0fb83QOSae1j1BNLL7e/qHSpTr7ncJZHA0K
7ZAsCWKgNkikWxDG6SbTfR2WKYno4JL91OvOJiCNaq1kXgDSQ//OkHBgjHZiaTtmSTws1sYndwmx
w7r/cnt4Ml99boT/iLNTOZMpccsZRqoy9Mwt8XcN2jN5ipeCzGei6O/y8j9ePmK2gzHX701ovcRp
bkQB63Z2HigwG/LZ+teEiDqZAGipLar58bQWXyqgtg0AeKcJge/tCZPZcQGfQz0HhBTo4lxOWD35
musOJIhZ+pxy7sNs79Lx920jsvmC64c8NDCvnPpyaSQ3R7tcDfjKOkeyvwgQCTzftiBb93MLwuZy
11430S0aRej1QP1D6/6s3ixVV0LZGUejPRxw5LnQ6FuINSriaVqZB35MG9A1GsAygu/G+AsKJNvK
fDc8A54N+HzUVrk6Eh4ll3OWGHWpN5kRxK11N9U7oGlvz5h04ZF5AukJbRCv5D3zwE6SfNKDuEQr
la1bMrrR1g4kTFAUFAHU3/UVgxpA6P+1JTjHCskuiuaXQTzb/m+HBA/Q73u0g+WxqSgwOs5p6rMf
bmKGU6MfeifYLMyMZ8/c3R6ydJNAAAivBvS4QXrqckoZ6bWlXxZsQ3TU6UK7tJy3Bi+h0HDr9ceK
bt2KIEFlkG+oM2+U5529Bs6KXfm6WmXY2D8yPWwPt0dlSk8XhMRRu3C5hJbAxAPmeijyrAjifvSm
I3gfXyZjNiLmeuUjK8pmq/fFsula13ld18A8VsUIkuMK0j8DuSHOCKs3a+azA1mrcW/Tttv11sgi
pw6mKABodDcVJNnQqrY3yPHmYVqDSYCKBlGMRDZdHC6I/q5cv00MRfNBW4Zu9ZK4sPK95R4c5+Do
7dahpsLpqQzxS/JsXYwpa0ErCAC8aTz67BtlchiXlPzySTNElLUfKFsAcw26HO8GA2i8ENRr6NSe
Z2aVxPO0M77TQnGUZRuAAx+ROuBy9WL45YC+DcEnYHz84t6NjUKReJdVkE3g3NC8EsERiv6C3/P7
2WC0spGBydLlxW2G4gEA7zycEJlFVkd+sDVxH7XF8WLfq/2fi6braVjpBjt5Va7SUZWOFl2huTyk
DuCasN2HNKkR6aMOYJGN7kSFtrl9nmQREp4RYLVBVBcIVuGyWv0mH5yWIJepNd/bZPpS03o7NOil
jF5FYVfRP1lif8QmytQuuIA8fBE2SDFmUGqYsSH1fjfa/9C2ijSGt+aPVid3Y68oG8tcPzRodRRw
kQhC88LL7U9RNkk9iEDF1hqv5luO5AMIToohSZfpzIjg8/XG1bLe8TEkCPo1pArf3XUCF6QPdBMa
BCM5CJDI5SjqfBqsMUOot2wN6+g3igBM9vvPP8//fuYjHM3szAaiCPFkTH3oZ96npEsUDk9lQwi+
IFqeJ1UKGwwJhfkug1u9vZdVBoQbzwsKslIDc9Q/6eylIwrPINtI53Mk3G8GqUGcdVLusKuHtE++
r7X+VMwqZLzKjOCuSVL36EoJM1m9T6xNMkazqjmd1AQcChdGBXZQLPcEfW3VKfOCePE3vnZAo7De
VgQD0rU4MyGMogYNc+h7mCB4Y1nA2yjWWnapoVSF+yWwoJUk6rVXhZvPM2PYsPo+SVFP2HXr97ZU
0CGlVqBcBcIlbx8nymiiN2NQe3qLu2CMyKfKDvuXSiVwJn3VA3/5rxHBHY50AJ43oEnc1fUTsWnY
ohspm+cXROZDiPZ1SZQO3a9xnTfp2EclNZ5vnxvFKMU7BoKtXrUy/IC0pndz7TxMtfVSpvOmDFyV
JIB06wGjBBfmIuQXa2d50c8FFHSDeMhCUOghmGSp1GilWw9quOjtC7EaYEAufVkBXXXwGvHoJ+Yf
dLuIIDWzuz1hsksTVENknnCxAIskXCkrWofPFE+/uKw793tK+vIzSsTmTvcG4y4doQuODGS+YS3I
urct870gvi0wcbjNuEwpErWXY7NKL6+IDxdXs/wrSngnG4qldAbZrGi2AcgAkeatSDSotH+kW8Tl
TfigBYlGeUIY0g/WannjCpBAsbBDqVkIEBBTQ5ta0yOk3jvFDEvtgbTHJTfRIksUZDUGRGF5hvxe
Zn1Osz8keCrTzx19vT2bMiuBxSv3iA3AIhdOnodAtSwn048BndsaCHqm5tPUvDqjo3gTyt7SZ4bE
/AZDJj/Xcgt57vFnmb5OZkiRfyIknNpvt4ck2/znloQNYqb6hB5YsMTMjeFHKtFf1eeFOKeYOlcb
kCyIc//H1H59NxsVUQ501PCqw82EwFC4NbSiRO4zcZEHKsK0CJmqcbH85//3fWHB2aBZq6nh+0b9
NamrMMtVdTSZf/tvBEgyXR7Q1PDTaaK+H7vNk+XunWSrJ8fbSyy9MM5tCGvczR6aKwzIzODhcWwK
Y2Nmwx1eS699oz37wXRv2NWzUTB30wzmV71+t+rCxSpZoo5M11so3+LGjNlAw9J/rdZ90HkhY0+0
JSHanitOz9/LXPR6UDfn8qpIqCKrdjmpCRxBNtSlH2t6m7E97UCzS5s1ex67xP4V4K35ycgZEs5Z
o5NHe+nWfd8lOcovxRimlHxly1QcQB1oP7nIjW8ZzddPFUlmCNyTfxq0kdtrjdshQTPNighCuuPO
fjr/+1lg3fVN389r7sfOeDfRcEwUjlLqWcDb5txDYOBFwBNrA7AevJR/v92hdLefEitcm70NsVTI
OymiLulozqwJ5xNPwUTrWOHHRXWHDrnQc7q9teXfd6FPBca7c6XgRxqrNVhZ+3EbWMek61+Z5b/d
NiE9oFCf+F8T/E44W5DeXLoOLdX82E5oCEkvZGcixJmKgUitIHvAU5mg7Yv1qXTMG4JeA7CieXlU
uo627/J63tJAKxXuQLoDgKxH0wYsPxgdlwMa0pUFGs/Tgqz4QMdqhyf9HSvJ87qUx8Ec9rfnT7pE
kDlG/IFWjGiwd2ku1TSrJFCoRsby2OUHZTTM//urs45HLhRCkAtGw/TL7ztapzvZ0AVxNy7F7wX1
zKjxqgAKvyXV9vqqm3cragUrULfYfuBIYaPkzHXDNjeWkPRUCyFvo38g6cTRxOBYOvhpjnCMS63p
Xeai4rqa9g7dOXbV+/tKcq8aeJz7xbtUiy8azUuhxtSXQez5Y/g0UFXkLVk4XEccPILUC/iiwt1X
2QNr9Q6Rgf49BxBGRbiX3Uq4CiBNjZIdJJNFLKRG6VKVwH7HVV4+OTn5ZUFdzi3RYj7TPpMSaF+v
6rfo8/Xc1tZDqpuK0FhWEwaeCW1FUHkxPVCxL3eOyYq5pY0L5ILrQ83k0SrzqB9eoGUeogK9ax0o
R9depHsKw5Io8sKuEBOt5pxSrfRh11t+Bs3ylRr+YbYheTRYuYqkKTUGJWouP8PFGQQPXPmj7S6J
jdzjhKJM9bRt8H/eu8n/uGNBeAI3kOtmXNV+9CW3DEYML54iPf3ql++VTuGfx7OJt7wFqULMP6yd
u0ARDDAWmtIXJ8t+LI7eh72uam0qnSyUCtCECG9N6Kdc7ghwJ+Zm8YBlGezBPZJ86cKVrMnG9qYv
wZy7Ck9sSt6FQASimb3PO3xcNXhLW3P0Rq+C1w9W8tlxSPqpNEfj2ass40+2BhA5gDrjP0NrGZu1
MU1oLyOyeUSRHXuU9UZ3pGPmP/qZNW3yzEuPLdHHiGr9FNLOHqO01edw6AovIn03PRBnNU6z3aUQ
CRv6yAuS4GtbQ8EUyegS05mpGjxKrpq/umfQhAf28brXO15S2pDZfjxO+Ans3l6ncLZPuv2HEsU1
LfNWWDakpT0kv680G0xbS0YA+BCp+4exb8N++HP7HpPc0BbEz4ADREr4uoN0g3gzaaEhH/ujF6XB
vDOz57lXgeulM4ZTivsMgBG0bbjcgZ2OUbRgECH53IUTsQ+gdz6BYrojRaaFhqcdbo9K6oU5ixDM
BCRXrvjJq5/ZPTpIw8s32neWWS9uRu/nojotq9mHZUUe6ZiEeqdts9x+LoN361fhaJ/bF/yTFSzj
VLgTXrqBfmRFel85tYLeIzvVoEjC/QH+5F31W5jSYe0MnKY46WvzrnDb7iXFodu3buEfLTLbijmV
28NrFMIBDjKOQkQCUcGiKOcWoIHlqbce8/4pt0+N9v4IA8TP/6zwX3EWl6ICnjSQSoIVHbohwZtO
FNMmPVGgylrgskKPX3S6mcmYbRBk3gz9qS9Y5BofSA7wsPpfC8Lal5TZWosgJ7ZwmtztB2IwC+EX
zwrZaM8oxmBknuegJqCrM+CVtWUMFR5BVrjHhoJ4ODQikD8Uc5OLpnXN5M8AudV7N70b/6TzfZJs
Mz/slu30M+i3WRGV3kb7dvvQ8nkRQl7kuUAnApUIjkIMeU1/NYemxXu61J+q5IvpfLbR+LRtmnBp
vgLUFn3AHBozcvESScPvhg6zAy5eEPtus0c95sHUqrum8ufQ6hbQpYrE2Y6W6u6QbT9ACP+1yv9+
tr+DriZVDw2ReK6Mz9Uyfh0ppJ9uj4yHsFcT6UBoFJVbSY9xJ+v9ujXwFBq9elMkU5hVeait38Bp
GO3nsc83affPbZOya8SEJgrag4C0fUUFm7yMeS1xcI3U93axd7tjWW5vm5D5nzMTV8nD3nNb0hjI
fqDHVjAaL50eIMdbQ8K3M37ftiW7rxA7o7qOI4b2fPzvZ6vkVJlNCwDq4ymjb5ZDjzUrSORZ7m8j
B54xoba+v21Ruvl5q1W8XMHjF/UOKDI+OAAMF4aXzCDxD8smSPxsa5G8ivRh0LcpwvrNYietYl5l
Y0X9mR89FAockfqYlG2ymLON9pTrsTMjcFIHZ98VR+/dHYhwJ+KaQgEaCDrjKquRrSjAZ4Csnrr8
+2j8WT6QlQGxHnPIa+rXpLeVDXrCaEdOAINP1r3tvB8AiDCMK9yBURNcCenVvtN35YK23nZzr5Wb
wFUcW8kZgroh+lpAOYvn94QgKQcFFT00Ui9mbN6nTA9nw9mCoK8wIzlHgGWjcTDXjEBNgf+Ms72N
5G9ntGxy44SmYWPkR31ej8DRlh9gCIF1gqgS/EPAk0XFiMxpbb3RByceczekQxgsqqHIZgwgczy2
0VUHNoSbdunMEp06TCee1+JTaxWfJ6373Lj9y+2zKfHZEIfhTFfeTu5q4852MQ4r2EhxUt272tFU
3USy7+NgQOUEPSw5U/tyRbLWQD/QOXNiZm2KZd8Mit8v8S08Pvz3+9bl9/O0oKaz4vv6tG2+V32x
7bt86/sdZOjH0O/fH8KhuwOQOkDc4RYXsTSD6RYr9M7t2EZJ+lAXCk8pA+GDEIyXF9Jv3vWTRVsB
IKTpZMdoA6M/zckafPPrsg8Hu2V3aQMH5k1u9+DXeDZZVa2j6m4E+waJ8n0Jpn1opY62bQN3fgim
Wt/c3iuy04UcJNhW4HVxZRlhrsvM97RstGM0rntAGHhw0qbZeFoC3QvPU4QwMmP/jxgNp8Qba1wa
q0o9p4lb27FVoBMoJJIcsH27jG3m+t0qolysGEQ/zvVD1VaEwa5lsNBqqezY1GIQKzYWJHN9+3U1
FXtVchshr+hBwhbwVA7zvxyS79e9nZLWic3gBfX40NQfV/21sB9yJUVS5j2QxcRWRVvwa84/JUXj
tkHpxE46sUjTq3bjZCOaGbae6v2rMiWc8CAADr6tCyfOjEebPg/jT6Ugs3TiIIb4txh/HbIgT838
qcOpm0ofrGJ/yTYl1Zdj7hn5ljHHe+CEH8VZlG7AgL/oITiMO0vYgG5Vjj6abDoxkrqbpEy3hb1F
YuSBQcLy9rmS+TAXOwJ3O5IhIAVf7gsD+8/pRt+J4fPfbEKj2quPrDO+2P7wI8gyO/Ra68ttm7JV
Q/YAiplofY00v7AXAz3xaFBjL7ZBHrVVbJgHR1MNTOb8Qd1Bx0cTry5geS4HFpRjwqzeseOq3lIu
aAcVog8Mw4ZYLqA1CO9EfzyCAGbNqWfH1Nzoza41w0zVfUTy4kBh9T8Totczss5bgZqIRw20wkoL
tczbsP4P855Y/aPttZ2pfb09KpNnLYVXDnJiCMQ4cRfpMf6bzuIYmo39WAW4BgCNGj6tMyN3GSnc
vW2gybRDAWNwXXBq1nzVo5W5/X3nA1TZNYsZkSL/TT06xwXEuF2ya4Drj/I08fZJPyIbSawcyUTf
h4b+7R8tO6Q4icjNoz0XEr/CjrIdZnXexH/zvNXwxrQOATKIqBmrsKXSXYUE2t966HWsbbO8Bn4b
7jpt8zCvUAG1XVcFxpSOhrccQZkSOhNigGfqjal5Le66Vf9nMeF0vCBk7U+zA0nCYPvbUycfEQ9Y
A35MxOjYLJFS1qfVjvX1k+8dZ1U1X/Z9IDbwBgKTEHpzwtL0JalSzUSQBC3z166YnkpdRYaSectz
E0K4mlV+nvZrYseda0POkGnoA+M/DNOab+usPtyeL1kdCIQV9EfAe8sCZUl4TliWViYpkvNx2qdu
1Czl/5B2ZT1u48z2FwmQqP1VkpfeEru3LC9C0slopUhqp379PQruN7FpwUL3AAkwmAAqkywWazl1
KjK19i7Nq83Qmd+10nzIqNiQKnvtpg/kJkEKo+NJAB0rgJXKSvlENWOodfeg2Vkceq3pbYCXsQ/M
MoatXUrxdn2xS4eHrDLm3qCbCdZaObwpmaa+Syf3YFiYB5eYOxDffsCrxYWC24Yiyszic25uMlaZ
RuM07sERh1h7KFeqZ4srQEvzXDPBTGy1TWUUpptigq17sORORFVyc32D/rTbqtYSw97+/b6yQ8bU
uIWV4/slRifagVXn9CAm6Xz2cuxZwLPY3AlN71ho69bXJtZzBLg0DgY31UKh03JXEppu3QJFtsLA
NDNLH/qvTl3nR9T6UGGsq/GGSebvE4G8pOlz7xsr0zXQz6w4F8tATwJYNJGzu+B9JklD/CwV3qEZ
NrSK9Bv6FfMbhibELMjrO7Z0WdHV+j9JaroJODUvNcrGO/hCO6ax8xTbfJ+g1zwn8td/E6XcVNeM
tbSgHN3YlCFXZ0VC8CBDUSmTP69LWtSyk0UpfqhRYSwLy9H3Le0o44G21iy3uGnwpefKGHD6ahZL
Vr1AhzSqSV1u3wpQOOrupmvthzHRVpD6s75eKMKJpPmXnLz+Izpu9ZFAUtP+qCoj6P03zxojYU8Y
KL9GErK4bSfClMvjxSnLKgvAq9IhwZiRQMsP1w9mydVEqvbfjVMMpq3HVPoSASuIVKWzJcOXcs0E
rC1C8ZeSXOb10EAEHR7d9qdl7f7TElRsLJAWvZum2CTuv4z2d+bJIE/XFGypLQlDv//dKBXdQEXt
1Y0EVYLZjPDb+ItlTV9zr77vmfGke+2T5YnfPNZ2pp1tLPDRMbI2FGL5rOZkKdjtLtmuYjloiZ1I
99Bo5S4X7i7xk29N4n5oP/+Kmc/zRMMbVnWJV+BNSwu+L3zyZhn+tivoiuYtqoWFiHsuzaKwpKiF
4Y+ceFrnHrLkC8u+97ClH9AL1PPnUqyB4dTK5clTt3LSHtC8VHuwwZnu2JgcLtekLFV8kWz6K0a5
QQXv2gFTbtxDLOtINGPoeXHY9J+FlgVEfsFc+rZzgyydgThu9JElAo8OMLw9J/HPj8pJjaLjGcB0
Vfww0ZvMCvMPEHBieX9FKNpACsPJWAsRTR3Y/S4VK+1hi2oAP37urcNk4gtvsZzyKklcqEHsfuN5
/4WYawzCy3cXeJc/FWSgUZRtqktiNgLpwQPz2dFIvKPGRRs2FfivnKwBSwPmZLryM2XaTT+1WyR1
X1vMzbx+VotPFMAwWOP8tqsc/iXJwDxs5+6hE4GwI+dryUL8uS5kvjQXr9OJEOVFj7leuZoFIQOm
VKBjsec/W82qvrDWHR41X+9+VFMybPKZQzvDDN6VGvdiihSWY27zBoH9RZG7BDaG5JTDHx6d25QV
O2D8oxY9VAapn9FSupOpfONJ/sscmxuwWBzzsr/1KEaDkP6Wdt4/17djvuKX2wGisLnmPvc6nt+P
YUimrmexc5i0LsGr0Pb3CcvoQc8b+dikvrVLCF8L6BaFogo/D2uAaVTr5BqIVfVRLwARK28z8w5j
PlHCs6z9VO6vr27psGHWZgo8YO4uekfBbVyV+BHOgcC7CjKHb0vb6oK86h+nftI3krBtYnT7dPxA
xxICEvT2zORBmPOhqBkq2JbfIrUzl7CR/n7jzYMD/PMq0c6ScTiVo7iN+RQLR0jNAd55Z8ag1lix
n38mdKgK4mPeG9qlIQfoj3MF0eNymsrOcA5uySkPKEq8kSFrsamzhv+YUvGKJ78IiNCbzZDq5S3H
xIH7wW74sRv6/qbNU7kXmclDqUlnI0pnJTxbevNPfqAaDTgpOHtJhzOWZn7bMkRJVRNw5wNG+FSK
cp5pYRQaOChQmqOoAkXmWsJmcRV442Hj0XUG5Nr5NpeNpcepibc+j73vjRXfxg77GmMU0PULsXTz
YOOBxfYxo+NiDFAJKJmjOaN78MHcThseplx+qp34zaiGr2bNP+Ken8pT1NPPPYTPEjDNruNRTNkn
YMR315e0FHdiMUgLYerBJdshMrctQSbSAb4hzOOoEdvB2RQsIPWduebjLp7SiSwltOlBnybtCtaS
F17gsB/wqkO7XXkilp5BEPnjqiGX5l7UcwxmDQOaGJBv6B9ZnAZjVe9FrgFqM62Yx8XlAK+EvQO7
7iV1uG52ujEO7mGy3pg5vnFZRSnow4PrJ7QiRn3Xiy720GQCMZhH9FlY2R5Zvk0xlE/XxSyaQjA9
/QEpgbNx/vcTrzyrirHOQBV9MOLxd1Kye1JaK70yi9fnRMS80hMRoq3QpidmEeAws0Ov2GjafT2G
/CO1NuDgAbdD9fySHRJoQZYgg4No3adhMZlBXR45JrkgPbVzy3zlCi1qHBKrqAqjl/GyiZjkOsa4
yJlIZ2/5r/IuK4/EfL+ywe0CrgE4JBQGVOCOD8YZg89pAVo+ldUQkB65rrUu0AVVOxMyG4uTA9KT
ouvLHJE0SenOmnbJdLAwPfi6oi0KmREBqK4hdlafxLiYepdhCs6hLe1XjPCMRtp+a3V/RcyCPqOZ
/18x6sMWJ5Mx1hNQ+2MVPyWtvEfI+XJ9JQsHDxEIKmbeBkDDlO1yMowktWYMc5m+kOq1dZ/a6jV7
/73EcaM4DcQbqlxq5klz6i4HDy7W0QfpFBrvj5LBo+2iCI74BR3HysucAHI+eX2N938MKhkxZyWd
teBDnn1fecKEwQYOFIhz6DnbVi6965vhcaxo1JsgWfGmH+Dq+Ab2thWxS0cDTAtowFwAWyx/rrGd
aDKG+I4DymLOwckxJlgLzGaLarGwVjRgwaLhlbGAqHPgHl80BFhujaCAYkrnMMk75MCsAPR9D4bs
tl7LPhstW/HWlvzJ+VnD3FMwUGFazXy5TtYl0kLvNI/NjhR5tMgX4PKTe6ecIuE66WOsJ+ltWyI5
NfkdeKWpcaC02MZODjJHq9R/jBUbtqAe8N7/RqHAi1cD9g8brrbkk7oTHOPOESk4d1r8bdQwowTV
v+vXbXGz0ZM2Q4NnohTFyUtzE8NrWhDYG2gpmZvAdpNevkyV+wpa+FsbNcfr8hZV9195F0xUXHhs
yjlco6RACBl53Ty2LszdUIItKOvDerq5LnDJZM2jZIBNBuuAraK+KOx+1rojohE3Mpugevxvn1f2
b2wLt9J1fN7uvo63uvuRz4OJGdNpgDxB5f9cNb2K9bWu4fPUvfPZp4/0puK9+Pv9WT1OVH9AwCSb
GN8vb4ixFdn2+u4snbaJSNeE0UDEqba3SWFrOYJa+9CUtA0ax4uyqfmGxtxNNfSbCkMFDa+wQWS0
FhstmapTwYrj5Q+YOTcSaR8qzC0aii7sbQwYJW+DF0fXl7ikX8CsAEMKyBy5cFiLarAc4Fps+Pqv
uX70V/yglc+rjuogaDUQgc/negGwlhPo78epYvYQauQgFkf0pR6R05C2R/uJeYDd9cIGmNKdjdld
K1KWzgP2dW5Gnyn+1Jxnmyb1hIY/80Dorpy2g9iTZo9C4PWzWJSClgAAv+fJ3+paaqE1jtFhiN00
FuFoujceJZicrjVRDvLUD1hO1wdKGS+hOXv451eHObT2E6Mlh6p2f0k2YCiQ+0V07FuaupgK44AS
6vrqli4TirIgsUY/2Txe+FwgLawE4NLRBKUovxNAZ3qcbhMz/4HZ1kPYZeyr6aNG15X+2lKXlBAQ
u7kl0AXyQ30g0f5XSKdJzIPedc8p9e+K6QOFBYxIxbMPjCZEqbCjKhtFmXqpeaiaPeZjBTY8s+vb
NzuOStYIEvy5z9AHOkt1kcEWBCyAzwBsSpBODIyBvlEfPH6kcqp/CCaf7cshTaKYmR9xzuE0o0sZ
dANoI1I0BcR7tsl1KL/RjP137tXjq8edMuJkmFZuwOyqXCzyD7gKsROItJXnqJwcSVxNWIe4YA+Z
R/eFARpdlr8f3jBj3IDh+iNGrd6hcj/WPK0hhu5EFRYfCM/xfWgBGnx8YNCUHTNyt2Gjg+9P9YOQ
t138wzNWvMzFncIMXqRo0McAhPD5berNsvbT0jcPRcyfbWvY+1n8a2r8r9e1bkXMH9zNyQM7ob4d
D7Vj4gE3RcRI6m8lnnrkK1NnJROwJkqJOlJH76a08swDR8+2DU4RBxSca7Qi885fKNjfbftTtTlZ
T4PaVabLBHDqzAE2EMknbU9dZm1k0xWhTkekXM1VuNXS0pCcR0YITAIYuKOYvgkDKGZMunXQ6Uaz
9mnykBfvz6YibgZVASogAGTb8084WRjvZGaNVAdkeSq/DrH4lI7JijO3uIoTEfPzdSLCMRKa2sy0
DlKj4rnIrCyyKdW+DZPRbVbUbj5s9ZzQT43ELYypjnT/uazR0Klppol9wPhXK+gzq982edYAVm6X
XZAlObunk5RbVgkWeU3shJxrY9hgvikutQTCuWiLfetqdDMmht0FA+Yc75puZCFhenPrYdhekDvt
EExul906TBxz8Ah81vO62LbUjvcJmpe2OnhaI8k6jKtH/4h0jABpROfNybwhAWCl1R/hgJSBPwxd
OKQk+a1RAsQp07/bmq59RYRINloqm/tGjnB+gRoAk4SFHm0UzAwMxNTNJztOjCDP0iyyqr69qW2W
bfU+XktTL/kWsEcoOAB8i7Ktoh9MZGNjtUBM+7ofmSZmZWg1GipBnFH4Ky/Vop6ciFL0JE1SS/hD
ah8SHywoDzXizDWe46VrjCQ4AF6gfUBjq2L9QFE95aULA8v69n6uIXAWJ5tYmJ9BhGJvK9tbySAv
uRC4vqgY62BGgMU918fOapOm0yzzgGzcD9eV2xKzuVZ0fknlT0Qo2+ZnSdz3pQkXwjAiadiP/mjs
Z6DZdTFLfsRMhu6BWgnMHBe2iBWjVnWuCaZe+toa/HYCc5JDrSxwUh61YLILyoKvpF4Wtw/ajqy4
5c9Uf+fbN2kJKfoMvp9DHzGIxe7ev3c+MqF/aN7hXqo117ZsfI4ZcCYQRbfSQUeclwU9e7m+cwtX
CD4kCHkx5wNWSbVJbIw7jY14oDBp/i0hrf7UmZRvKNesjTUYzkrMsbBnKHWizIr2c3SiqC7l0Db9
2PWtdXDNfBMTOxL9Sp5vcUEnEuZfcGLQB62c/KGEhC6NHyvb33daeld3U+h2qxWLxdVgcgbIbhDc
oAv5XJZj9PGE/28ChxkIV9v4k769fjwLZgdvwb8SVKcOw+wQLBO4qTKPfyQOcJ/jwL94I+zcBwSh
+xfoW3hfF62RmK011GUcm4eh5b+12EgDbzLTgJJ6TdK8KcorCIzvX0nKAXE0HE5EQuO0r22+sV7n
6QVu2OUR+JonuXJHF/cPqgvrNoN+VW5yhE7/7xolo/fFwggXj1Y7NqxNuXPJwqLmOTaA3mBA/AU9
hkWmus2cgRzaUS8DqVMURyxqbxq96J8YHMuwYp0e+M1kPqKFtnu29VHOICrk2pw6H4PYQfdLMNKk
/kWBwQScJu63xG7Hr6U3OmDObbx7k9fNjeNp7Bl0k0VoJDF/wrkVd3SCdbXA2xxKU6T7to9BmxJL
SrdUGNozGWMXbicHZ5CbWs6e1m39GfxU5Z2fxGkki/3Udjc1GvC8JPLKueF8l2DcHNjoMy0ckziq
HO8uT4T1gEccmUjK60gHFc1jipmSIdP0+s7wevtoN17yD/wWb2P7ebOt82HactqwaLKa4alpkirq
HJGFaAVx/5EMP8pnOQkI77TIsppxY8ZeuZX9CAaTzDRv/ZjUUdvrawXNJRuBwt9MpI2BfugCP7+3
NLHMjCP9gmYuMG8Zj573QKvvRfF8/U6tiVHMQyzFNJoSYnoDkC/yaLqfRrxERpKuXN4Fz8FHR9/M
847GKoTq5+vxuYmMsc7JYWBsxzpjzz1w7GCyEtg5MZ/cc3bXF7Zk91BDwXOBKh0aBBR5RcKo4fMR
wx5IiJHogVWszTdZkfCndejEitNaczspdXKw+6exfQHg8CMrQBYU3ew++lwV10doGINgMJMcLDOJ
Rjv7FAu68nwvQbgQJxMUzSw051+wcIBcrWk70RgHmTn2czz6yQb1QP2lHOshYtwpXg3bdSKdW/y5
12RyU3EiQ0xdiSNK4U7XaVa/VEL3H8DHlK28+0sqgx4FFNvwboEcS9mAeurNZMgn45CaxS7zqRfp
pHsgcT0GOad3be0lH9hygt4OcH6BvP4iKYsgopAAIUFpACzftt3+/SeKcXIYZYWWspnd9/wOeBTN
c1qdwpGp3KBxf6bFGu5wactADIff78ztIyoFUqZ5WSu8GJnM5jZn3wF/DDnQf5N1K0ozev9qTmXN
782J/kvqNtzRE6wmDcGjvi9psbJfS91FqLb+XY4Sv9dDNUpgHMmh9iaKqImxB02QGHtnE9BXSH1r
t1W1Z7nkqBKg0cgw2QdoMvEbwGSATUXPtereaJjI0/dNDveG3JL6N2i7V3JvS3bkVIAScpcDNduC
Q4A+RPGtI1fcs8XPo4aChDMwERcECcAmdvWcPgCjCf3Zmf1nfdBWRCyENmiU13W0h2NOO4qC55ow
xE2KjgyDHJy6DVy/RVEu4rq7Z9WLrI96la5o3rJeAFkGvxWHglka5wJZLzFfqKRIWZEWHm3+DCaq
LRgjd8C97Y2u/5xbycZyaBICmvp8Xe3/BGqqcwjQq+NgIDHyjOpA1bFtCqCkES+aoqjRkmTdtam3
I3BH84FvpgYPjVFwdKh62jcy2k6Q+skOmZMxoDPfxvVfs+SpwjmYgSiwWvDyz3eCpN3ckSZwCYvb
GujW2MaDmvz0zTaKMZ2PGEWEAQcrGjufp7oD4FYBaxsCyzkNei5UY9Q2hCHJgXp3ZLpJ2tumX3GK
l7T2VMTst5wYF94bfLIHPN86e2kfymwlAlv7vLJtE+IsYfrwhdPuq+l+fX+aG1Xjv/uj+G624EaP
bmhyIK/22EZO8hHTeypAcW5MqyulbCGAjntHFwHC/JUjXvILLYAEQA5rowqrdqVPsuuMmjrkUAjT
Dgb0i+1aaWByk65pgZ6AYO+6Hi+qFNJuOooDmGakpslslB/aBhgL8Ho2YTpJ3BVQBXsfMeY20E5A
AKMghcrKuVppBUmKxEX/LTc2MsIIyeurWNo1XEKMo0NpHEUI5VxqDOJE6+uIXv7mXk+PjN019R4d
uSubtaS98GkRgmAsJpIuivYWXGA0QWLah9IMMded6yvv7tJhgKpizlciy3fRJtqLJi/E0NgHyj+5
LUZ7BW22u75Ti0uYWYfnmADUB4oJES26P5oGtBjUeiL3/Vqn2+Ln4TNCg6HAF8yMMuEUESW1D236
Uwx2aBVi5c1bPGoXiHu4GuhBtJQ7bokpF+j8R7dxGYyPIomqfBNd36NFEWgFxos6Mxz9wR+d2MAm
rlMEgbF9cOKNSwXy3iBuyN96/uO6nKU3BEx//8pR1MnldZJy8GYd0vwl5Zu02WA8fZEPYTbywOAt
0DZrjvaihp2IVHYPPQwmY3CQD/6wBauGM22T/iMH5Hs6+GQQO1wEnKhr58yPe9A25c3vTAA6kpr7
aci/wT1fqaAtattfUSrYAt0QuUS1wT4UuoFRd9lmqJ6vH9HSfiFIw/w6pG6AuVKOiBiZgAs3Yb8w
addij3OXBIZurwiZ3Wn1XZ97y1CyBwsVctXn1rEZXVFSD+wHxlA5n9vKBeNsOup2QLSp44E9dG9J
z6v9FOsTKEScJMyG/LawHwbTAhP+UFpx6Ahqf0p8DQSopI+tELnOWgRMGjniZGp+blDU3oysQ+Eo
k82mAFdFG8QGKoOIJ503qbvpzZT2eAGkLLKtHB3nK9fBLp1QX4a2JdmmNwV55H3eBwnh9RC4LP7k
w+viHQ+TZKe1u9LVu9+p5PmRTNkvYtfJa1oZ1cbuxypk3GSBV8ryDhFxEQwTYHhknPrAz9x4r8d5
+fP6vi6pBzxvRMpwkT1k/8+3leiyJRN3rYNjbWn8mK8lEJfsxOn3yfn3XTaMheWC8SGV9/ijgQ6L
bP1sxRqtrWJWnhNrpFsxtep5FWjVrx7btUFCixqO+Aq5yRl19yd7efL5EWA4AL6wiKkN4LO31Usq
1vQbv/BCvW3sFKYVgRdFzSfQvPMHQUbUUafEDkoylkFPsi3aSFbez8UDAU8jUClAeKFedr5VGkde
ywbo5uCDw/HRLO1s2w9x/mNKkuRZ1FP1kaMB4sHGhG7omGp/QJc/tlTW4JiKn+0Hc/j2Af09+byi
v6bd6r034vOGERh3ZK1suahYsDjwyub41FOsjjVJn9kWsw+DfmPV+3ytH2n5++j6wgxTD0yEiuIS
p+IoJuCllrdMS4I6+f2B7QGD7f++P8s/0VwMuah0rcX37QBjUX22Uo5avBgnn1eUqdVbMtQWPt9/
QbO7re/KccUXW5IALjQYJ7yVM+DofAEww008zYwx3Lvhxs7kxa7jfEXI0imcClFOOY+lndgmhDjV
nQiLcSXkWlwDUM+oECKIAEHn+RpQN4hTz+H2wfQ+E3bfkFBam/ef8+xyg6oV9U7IOhehNxz8iYNn
Ixl1g9eLfWQFM/86xn4j3aTGDjHIU4CW485BryKZvWTs0zSuBHWLZ4CMBazs3ECuFlLBfG9LwyoA
2s77fmu1Xr0Zhpp9wPp5SMqg5OwYSMEr9w0lH9frZ7q2ciqfxmbaa1b6AOKsHShBX64fyZKhxXmg
lRoRBECiypGYo8RINuByDlrv1SGoSOltZsT1bip7IEyImZrH6wKXdhA3ZCZ+Begf6adzHTDLzm0Z
xw7m7a3n36Iydv37S2qMlmoyo9d88E8o3897Yxir+bLHSKHVjbYxHecmN9d4DBaXcSJm/vcTk1Wi
rNBmNtxJXYQdRi/zFd97bRnzv598fyJ1kVQE37cR2/WfbHLs1ojiF3OAuCWI4cGbB7dKOXupuX4F
f8Q81EX+XVRyy/FXy/KvVi6/llIPKf5mvR+Nrbliy2Zjcu5IGMBjotMcBROwc6g0BoY2tkNZgves
NBMXLNFAz6ZoM5ETqIzK1hvvsnHoopoP9ua96gHBYCUD2xUBN5E6D6i0R8/AoA0bXGjI9KUb18k3
SO9fF3KpHOdCFOWYSoqmxhJC8npHaZh4K8qx9n1FObyMUzOev6//09dPxRqP7gJHx/z7AXeAHdWx
S0oSxnZKgQ3M4a5gfBnTrXAQWhDXrhaIpr2ng7mDD6gHGGvkh0Zf/dSmNZTUpfpDMrrEPAfF+0ti
BDCIaV0+ONZBr/mNaWmotmd0K/m4xsG+tJX4GtQBRg4Nw8rLPWQF5u5MrXlom5vM26+5/EvrAGIA
rx0s7GXrJgYYpBZNmXUYzSHE+A7A4Y2tP60VQC7zDzMu/V8xan9YRvWi8SY+RxZl6+6EHdODORjV
65hW5JBkpAAEsGyzm4lx+Y9bjenL+zUe3LboMYD/gFdCMSUN1VIwlQHBEqPEWI1h1cjov0lQQrRe
61MUM2Gs0meZ7Uty898+rzwbcfu/BeRTHow8LFf5vGdNUk3e6RYpRoFxYKv1yQF6jaRhKbZGgyB+
b/1w+7XM86JOzxDxmWVvjpnP3w4uWZFWPYyr7f/0blLj+/WtWih5z4OYkaUFgGNuSVb2qqfI2/0h
5I3Jc9e+gngVzCA90ipOQvFmSBSvpiAb3SBH9qs3tp2TBp/y94MH8Cv+ANXBYTYTCp2vkkpbijpF
dmp6qyyEuo/XV7m0iUitIjUJOiRQCSibmPgio3FXIfmlH7T8i7EGtF/8/tx3AUwmXG7VFy6Gxs0b
uLKHAZCAoGEr+rzwwIL3CsBtG60XgD4ou8OEjeG7LibgZsgoleZP+JDf0R8UlBZAbP0aNOXSi8Qi
MHV65rCBU6e6xbGQVdxXmAaTTkbI413l8a2OAWaiX0t7Lmwbtgvwl9nDR7ClGBpdcgttthhgYYLC
FIW64f31DbBDIWcPk41EHl6fc7USqWHyjmn0SMXrmxTP17Vq4T2Ygcx4VDEZFrSfSpDVAilrFpWs
jibaX/qoMr/7/YqIhR06E6E83ozSPLEHiLC3Gl6BegVOvHDU6ASYkbBA1SBfohyA11Zgdfc6evSy
/iaN3dAyDmAIiK1qc32rFuzlmSDF4JdjhkGqek+PWrrJCNYSaqDYeGjNp+tylrydM0GKOTPA86sZ
bUuPHXvDnQoatOOa4iGTya2DPp6kBEKyl3xG5wVN73/AAwHlBm7NHBKhw0u5qXSUaEpIGnp07c88
cLuV81rw8nElT76vqNxo5RQzdGp61MXWjl+Id28LELzt5yGVbXrDrY0BFuXre7qgg2ASAbxgLkTC
KVB0EJkSwBnRYXFMh1u+ccVKQmdRB2cAOAEWExmv+ZadBEe+kZkdySt6zLWH3pmAnXnOu2xPzOH9
jrbjIB0IYCxKbKCfPxdUM0PwpAQnHR1DHchOO+3C6zu1YBDwgiKzDdcT1U61HaCugdfORq88OukY
GO1DjeStZn17vxAk6OaSxDwoylKWgd4/ZwDUsoQKhLkRFlnUrA11WVrHqYhZI06OpB1pDM/JLo9A
loJ1I8qHlwFdNtfXsXTup0KUcy+EXlFBsY64jGwvAJrYbrZwrK9LWTI8p1LmX3GyFOHRsYilVR4H
2YWs+NWMPsokb1m+c7yVg1m0PaeylMuvS19wLYMsbxLo29E3GjC+mC0TyJ7/Tju5bb3uB0lElPjy
oJXot/lva1WMgwt+Lt/KnfIomywskDiu23te7xKxB0HzdVGLh2dZnuvNgylQGzvfVkeMBkskDs+q
ADs3P9VuOBjb9P0TrDHN5K+YS79tAAYCQ3+PICEP/FwEcXX8wEJsOMAgS/mDrTtfCEYkjxOQFuUR
sXAL7i/p/ST6fZpv/psYRQ1N6rdFC4j3EeCvzA1zVPLAC7j2PCzcW1fHyBxEbSjxXnT/jinpRpmX
5bEtvSChdy7mP7sf6DuAC30iRbEOeCt0HX2+JfAcn4rs10hu2VpHyNI7dyZDMQ4V6ivA2MIV4e3O
ce91P4CP1UDDgET37zz3W7PGLzRrrBLRQSJAbBgeD5oIldZvqkuv1QUvj9rgRyy+bZM7ORXhVN87
LiiA9l63grlaE6i4RHmp5W6cQGDTlsFEAh+11zEkMhi6TUvQnvcBvx4xBNzVObTH86E8HIXtFwZS
PcWRlBEMBDoG8gmTGFc0fcHgnklRtEN6rEBXolMcddkFrnXTDD9qn0cZaM6mNdaQRX1H6lmfx+T4
F/De3nVqwXKtOFbkH0N/Mdinga0A79ZEKKdUDcwobQYRrN522VtON/r4dt02LCrCySqUcwF6vKGl
i/uEKGNvVN+t/NXHRA/e/7KrL2V+W8Xv97hwRH+3TTkiB4kXTvMcxsh/0Jm74fxH09xI8XR9XYtb
hylhcEjmCrOaWdCMvpexN+I5su+qeNcjyVi5K0tZk6EshZZNU7TdhKWUIXrFWhZh9NT7l4H4FFEF
aEmwEOWpqwzoM1AfxXFMH8sKNDtPw/uxOagLISuBXj7wbF+gVtsBgzwM2hVHXwMBxQ0Re9Z/jscP
OPKuYSC9AnwsQnvV09aKpAeopi+Odo9gfk/1xw/s1Mn3lUeu8Lltg6UN3x+/9Ok3jf322hWjuXTe
p0tQXKyM0MEeclkcHTfKu080i1bZ7GaVUR+CUxGKF+U0bVsyOhTHqdkkvhEwd62isLCIma8aJUEk
xS/xCaYjDYqClzhWHqi/pB5x706Qj0hB6dcz5jHqgC8qsT11OieJ7UYcjfZWGHtL3Mj0/bcPHuCf
AowJ3KJa2uy1mIP5r6mht31kWvuiLTc+ez8UxpgnG8xdmWjKQf7u3EVLJ079vpyR800VtNIPvKyL
hnQtRbF0Khhuh1IJKNM8jIQ8FwNYB83jTq+PmBkW8fxHBqh6W5Hg+h1Z8mwwueuvGMXai7EiXtoO
9dEyeJTmeeiARnjU+jAxN4Xs9jT1gkGYgRRfrkteW59iKqt4qsdGm+ojc2k4OJ+oRYLWeb/Nh/sE
8ApBpxniecVYusJOHDbhrOp+vLXsbtfFL3H9bmjAPLAF0IB53ihYaBQhVttyz3JarORV15FlOcZA
g17frAUjAPJEJHLnXAEcC0XnSEokpm5Ds6Uj9r5dRiTPViKPNRGKncma2OyyWYRByZtZ2z98h61E
aQtHDtCBDyQOni40QCm6lqVx5vssFcdat/d1Qz8RiTYu4q+YgT/5Z8VknslRVKssCWCNFHLKspC3
aHr8VfcueOIYNe8LNzNuJsskIWrs7kbaQxwUgEQ8tJb72+x1+ygS/DqeDv3LlIDdN9cqTDkUVr4Z
HPe3xvMOg20wOqXWeX9nTbS8qa3kd94hiTdZ2rMjhBU2Zl6Fzei9Zn0Pc+paT5OemztNuP6e+1r8
PDGdPHhJWr5aRpWFTuOTYLAlukIkyUKzA/uOK+I4MGo9Q1al88PKn9g+dap6K9JqAKOXZ+0lFdO2
6u0xhEOQ7InDzQhVBYZBKFn6zPKiuZko0cN0MKxX3yrbDRhK3GegJBpEMXr3BfMIuzB2nG6TpLWP
f/X1zykI+e88g2NwgmckX3w9cdBZK4cisNCehEa/+T+T3Co3LNuk7BYT0opbtKHYQZ363WfdTdht
Lltwg7QlD0Y3R2ZrJNqu0+1mY9ZaF8qKgJOwFKDL6Sxvc/2mzDfh2tnPOniSYPHaEoRTmA50jOWD
yH9XySYHE4luiHDS1iKYRVngS/rT4DNHueeyErcxdJHH/EgAaHLkUWhfTFT4QFZxY8drLRgL9xM1
CXRvYaroAjGZYReao5kWO1aAfw8WuZeAw17fu2URwAaB0Aqe2QUCcyoxLc8t+HEQUw/gd65t2yr3
og9ImSmAke+eaYAVW5bXGcuAPWbH+iZP7vO127+4iJPPK3ZMNmnCx0zD5+0f93718/qPX0g0Ad4N
nLcB9M/stp4feZoZWqd3oJxPmhbjk1xGA3A11wGLtfsyJStbtSQNk+hACQBGF7whijJbMDaZNqSQ
Bp67ieyLOglSXaCLzVp5YJZUGXAIYAznjuGLYNzgZkOTruTH3n2z4fslPho6RQ3Q9W2fvV3fwyWf
A4/AX2HzEZ7c0VS2GDnhQxh1eJDGmMZbbHTx3RPHxHkS9FuiNwEmGnxkiejDgwc6n5yKSPIrVhI+
YuoI6cqHuqNBbGlhO+6zcYc3aeXklp460K56UHCULC8cj0qUjUS4WR1rcOlq8n6M/4+062qOG1e6
v4hVzOGV5ARJI4mjYNl+YVkODCCYwfTrv0PV/a5nMKhByXe3dh/WtewButFodDgnon0r8XVC8/gr
hK/FD44F9EAVQhQ23phJvt5r99NcPTiNLXENkvXwlEta009V3aTV0am+DeSxWya/HWXTkrL16Od2
MdXgzSA0qdanDqV+Su5TTLPLopCPigR/RSDhgIcnGsRgDJwDmtMkUXD1VkdqLs4+NskYNOhFDMqm
zH3LmJTdYmVKqDclRiuGJvNdfaKg/LK12x4jtMe8p9ne6Fl2oECEDliqLneT3ZPNMjTGU0+NPJhq
wwyyWUWbmcHaUE/6IqjcbnqdesvblRnSx/pK8DY19Y+6z34PrMx34+SxjaICPzdp3CRoPasJVQvM
pfWMnhrU2l2/oHoZaEil+Jo+Hs24n/2ybF2/o0Mqqe19ACRcbpNto+ER3R4XjOc1SWiiFU55BJQL
QD1olu7qGVi+VWYDH2sCBdaDRip30zD1Wz4QGpixfVTTvAhHYOP7WlkqN8AuSENaus9IZZDQYEke
KnTp74aEvTpFJas4CNiFgN2E2d///82rhZ16lo4CtLe2ymNSm5gY6dO7uNHePCXbtsYQlO3se+a0
x6T/IY+roCbjLfNk70PRBXT6GzjzyrxcWTLgBx9zvGiMOAkGGfmYTAJ3xVkDwr2UYpXsi+X4DQmu
+2fh55EQQIwOzpyLDmH0WNO+Rlx6rJoytJb7pOoljksmYf3zEzW1uYt+MRUS4jTolSCV9XOJvBWe
zf9dwfrnJ9/PqrrqinUFphvkSzjTQJeB0q57fHE6TkRwltZ2KOWxSS1RQXnK2Q0IhzesOZhptTVA
PdhMslhTbNonAjmzcj2q6l5rYE3z9065i4F8TJQv5bQG2q+V96ha1bYz/wyqs82JbPZM5JlPN5Sz
uEmvAIkeQ/iIKQpjjyxwQcJllCS3hVIAgQSicHQVXfSLj0UVN8XolselAIhJoNU7wnxLxmIvNI6V
HQI5RwwB8/EnUOcTfWI4PR3dAB3ba7ZVJ8kICO37RAS3XbTPq5h4dnmctSMZvpWm5PuijXIRPANX
AHR9F3x9IAPs0EvUVUcrezSnnREs067NJdCZopAQ/V2YR0BDMXLmXKgLGNUEfIFYRO0+DstdrCe4
i78Uycs0UInHER0mpJtNVAkxDYys8/l5NZlulCZBaOas5fAKeDrqSzLedvPPqt9TS9Jj+PHL+bOL
ABR3GvC9kfXkxDVwzwsAnMpjEfeDb4+1PgR5abV7/LbaLyaMT6YWcE+Xsky3k+F2oea6446Okw2g
S6XYe4qr+aCDyrbuSNNb22DFllhuEWC6sAiUtEaxjKF699LV1vis2QteobnnPHRWUz6pXfNi5Q0B
M2X/bs0Fe6FF5ryUtp2HSMZNN5OGkmxmdSXI6Sq3ClnijT/bLO+DUm3i3WzHCI/7ofLbeilfqD52
ssz8pX0hPMYcPvrY8dZEbeZcHxjpsHtdYc0RogKQT8zla+e9xqaMIu/ynOAdBeCWlSBKXekDzuWo
ep8OClZ2rNyA2gHwSa/fZJdH/fz76zpP7gFMdfZgGcL3dctf3K03bbxSkmwSLgEdUDiNSAYDNfxc
xGTlJVG8ODumvRN2veenn588gqNCsxPArWGwQPQ4l4A3kgrk0DI7Nu4d+kTKMiRUMiEt2qdTEZy/
IibAYGedZkiaAAc2INZG+Txc1vkquFzJDD6F3kixCrsDkCzQIcPrqhbp4WQJLtdSm46dHdteARZD
dpvg8aAXshysZJP4aabJmW1Aw2MFc/Zm13+Gtg1UWXe1TAb3AnKbGkOkBWSwJlDnXWHcmrLYSMCL
smoCZw6kKMAQ4Q/dnM9prTRKiqfcgMQYeg/JvrHv8/IGyXGKxGhv3Ojed5b+ZvYvxftdZvuUbUnb
ba9rTLzWv7+DO5yeMXRxqcXpcdFDpm/dNLRlhUyRCAdhEQDa8BS/wNZX4mGc6x6pcncMDXs3xM+t
jNFKJoI7/047DA4haYZgOVCTG9bvUSu/vlECb4wOl7+rWH/CiRcDJ2LVeoByOyrVNw1I2eXeaYI6
3V+XIjpAp1I4deA60BL0imKv4k037pvP45DiXkfuEo2IGL2+aAbCPNucJ8QA7Ip60+Sbutx1sl4P
4RJORHC6MHK3H7pCh2X3PjLobvkvW+Qg5kI05CJ9xV2LnaKRBhidKdJUvqIGnezhJVT0yfe53+8Z
aA4fUnyfeQ8JBXnoA/B6Zxl7i9BiT6Rw5lSiQpC1GE87WsVWz+/AoqK7klqSbCGcLY0z8iQtdaCI
ry7I69zAQ9vIKBGy3hjnURwM6mQd3L04uhij6UErfUTtddv0qk9qxXetH8zcMOdoq1FRPf3DETmR
yF2T1pRqgCvFzk3zNnbA3Bv+b9/n7sjBAE6fPa3fNwLXAGaY5JoXno+/v58HIlCy0gPvNb7fVn73
u1gkfkr2ee7BYPS507Y5FILusear/f4/bY6ln3tBnfSGC1+bHvv+1gK/rQw1TWizmDNBQzuGMzA+
cf79fuxcZzbm9EiWwGp2NHvImF8ab/+wihMpnAlNY+qMegsvSNzAovvYk5iQ8HCffJ8zoQ5U9VXi
ANyqW26GKKc307i5vgLJPvGBFnh4YkDxYgWjeusu6GH2h/F3HX+9LkWwDoywoBaBTBoytHy3SNMT
UBtNSXLsKyRTwGKwm2TspwJz1VHoQJILL9x1Svlc4fPQZ2adMiVKUWj1nF+NOm2vL2I1Gc5DYY4F
QKX4PGD4+HHxWGsBomMYcaTUbjCTOy9/dsa9Uf7qZEP962+9Jmld60mIoBmKO5TUjKNC+Y5h7EDx
jrpXhbaXIcX8Xa8kuWGZOO4KMb2mcWsXC4vNO9X4SvMoTncz/UbMQwGFXd/FS1MAzBn6K1ZofgEw
dtw0oLQgsRpZ9h6YRk750DPJqbk0hVUEMkIrzO5lPsVOUqMajVKLSj1wEnPTp7IwUSKBL9UsbpF3
9ENC9g2A1+PnM04ryReq7EA/EKARMy+xetsatWjqnCMj1pPbNq/X9XB58CHCNHX9AxUOWZpzGyti
lzYg3dIiUuWHmPYAjKh/aXGzQX+DLNsp0jlOJMoOKxjvRSV6qaeZzt0ETkZluLWy2HdL1VfVn9dX
dGnGKx4JKpGgEgCIM/8SsowGDLwpIoU2ne7yZnzqnLZA1mf5OcboEV2WZzd1Pp26g0zd/lDSihvN
xZBpOngANS9UcN7Uqb8Q+mOG7zGacd8a0rStaBtBf4VUIdaHSSlOmNblPXJYTI1s9bacvsT0myub
MpGJ4DwPkBYANAYIIuDXDr4770Z7CBMpIJ3o+ACuac0NG+i7s/nL383pYveeGs1mGTZLH3ipLMUt
E8HtFTHQ85RXqRZ53U2/PCKWvG5sku/zFdS8tBW2xHBjnT34ZejU878IALeqju4QARKyZQ+WhtYK
nE/zOct+Fqh9XF+BUNXor4SHRC/aRQO15eiN0QEuMkozMBa6cWrvwD0I+ivw00puTuFmrclngBA6
3kUw1owjMFoVKMO0u7BHVsqSEazLJHC3P7pI9WRpXJx9tX5O8+rZ0gpZGlUTCgHGGHpp0K990ZBq
eE7t9ZODHWvbdzPHTZyqh6bpXhXwzjraYgZJ2/0Gyj7aINJsP9jVHi2sfofhhMzQbq6rT+S/gYmz
przBc4SWknP/rWdsUNk06JFlBM0XRYvgytE/dl2IaMUY3kfY5iLsuUDgUefZGVhsaVFupHTvThYN
m9qRcSYKpQBbB2zCGPfCnNT5Uog3Aqq5UzEcjKmy5AWhzz+cJfQo/1cAt1duDc4hXB1a5OSHbLr7
l6N6+nnOnbWmlZB2BnT+EvtjGlaffmSAL+Dk13OuDM1b1lCp+Lzi7If6plIl3xdaEthQQPMC8HeD
76Rh9VQSyjCbXZtB3+w679HTDrq1+wdTOpHCbRLoFMADVBpwyE2OTsEs/HP9+4KKKiardERMyAyi
nZvv200VK0fgl6lRRt8s7bm0yS4Fyqr+oGfVYZ2Vtfo4zECfVsSPw/jpt/g61gUaNwPIdAbANM5N
uOqXuk0bd4lctwwz0Jrsr6/u8u2B78PngJrLwcwLn61G52pVF9qyRGSqYlBLqUDgshTCvkzlpG0H
XS1vLGMeJA8DkWXAW2trpK4iZOeenyVaVTumIeAYSy/xWVUs91aH6lrVW+wWxUQmqVGKHAEKxSrq
kyvIFG+JFYEXGr1WBdS5fUN7d7+Qn9f3USaBs8LGGXu3Hho1Mqn5vpB2v5RUUo8UqQqwb7g/obFL
PMqGxPbiafMCVLFqR5v03jTT0jeH6R70iHcg6JPlGUUX+anAVYsnr8Ui1fLUVSGw7L5aw21lN6GV
ZpvPbxx64S0sycLNp/JOSFfiZgQcZqSjUwENzOpShf8gAe23GG5fgQCMVXUnyzCWuc40d0aiLwP6
bb1LAYB+XYJgo9D3hAIobkzg8fGzVlmdZYm1rOY81gGYrWowHebk/boQwZk5FcJfZjEly9xj2BNY
+lYPLkQTHcv9b7Viode5n/epkIV3B5wC+nz5htLcnmJCWyzI6/ed8gszOf71xQiOC25kVFvQluiB
opILqwjgzzJHISBGNb8m3u9ClqUTnBW8cN2Ply6YYPgDD4apVsEkxhLNaukjB9t2X0Ftjax/kNWS
eEmgfIRKGFMAw9N61XEGPDSNVs2KskRZ55P+ETjH1qenxwBWCDpPHfz1mFDhU45OAlrXyTWxGKX/
2U/xRjPYWz/IALxECwF+Fy44pNTQj8pFS7XWmu7s4p5blHt16QJnyYO2lrxrBYoHaC86rlAoQps6
T4dUTeVi9Avus7h6UOeH4ven7QrNOuACW5GnVhSw87MOIKLU8+IchmuvnHK198qYIinlC/cJ95YN
rSCRwrfzd7Q3Emscl8hizXZWhi2p+69MmSRaF8UdtolTqK2AqB7akM7X4rQuae0ygfvFkvxYV+bA
KLIbtINsSWf0fp+nezotN+0yHcq2+tnqXgc8iuT5+pYKsh/4GTA/bCdejPxdnTp6W6ZKvkTALNqM
RfqgWPQLy+03I043laId2sKTHCkBJAWYPD/AEYEmDM4sTo0DkP1igH9ii8dc3y6ALftV58W4z5dM
C9NmGjazh+avyVaKry0DtVUVmyO66x1wxVxfvUjZyGVhLAzOXUXu71wJSeu2qrL+kgTYKC2oyefY
C9x52VwXI+h1x4rBOPGBOIjJp/V3nFxSs4U5JBApLJFuV+w+TcgbUaakQuaHpbvCBmZBoRj2rdqa
XdCD9y5kivMPb10ce7yl0TAGcFTekzG02juUaQu8frox3PrYL7LSkuASOxPB3cVTwwhBH9ESFTn4
AqZ701PCNiFry214fUdFjmZ9eGAEGoh36PY939B08UA4qhVYjBEkk1/I5qtF319pgz5OxiXcGBlB
teCAQzkagyF5cFRJhCy6wHDgwHuA1j2AXHG3ipfjdQxY8znSihr9Zt+zQt002jNNEkyByd7JIq2s
iNHYpRWPwOaOm744qVfG7Rzd6c7bNlCSt+u6EH1/nRiG/0BVXPsA8zsxbtaYqMCSfo76fQIinfRh
0R+ydHtdiEAhOEIrJLwJuDwkTs8Vjsfb5DTDbEUeuAhf8vb1Xz6Pk7le8wiO+D0yE2aDFduKENeX
1k2Gksl1AQI/i9//VwAXEoGfcsSDGQJaPDBbvcUqhtBzX3RrAAl3E0yzI/Ftwh2zUMRc4woUNLk3
S0rccVYzsLe0QDdLdlRy1QtcJ1JzAGfUsC7guHI71o9DW3Zt70QVyL5xSo5lHl7fMpkEbsvADNMX
qdE5ke4E5fKLsMavEllbjUwI91ZlWaJ3WIcTMQRe2kZtw05yPMQS0NgKFAX8zcP9GbFhVShuOFHa
3SIpW5GDHktULTiB0MVfEetPODmBCsgd5w5Jt6hE5yxVVndoku/l63V9iAzqVMr6K06kWIULdtoF
C8nUvVPswMpw/furxZyXL1HrcXRgL2K2ES1C3PcxaVyiobVwIiv9YWOkdNrV2Q/zW7vIugSFGkFR
BzmKterDTyD3bVXrbVs5kaNsO+W3Vz+UMu4yoUZORKx7ebJXlPSDZhOIsLTDqG4wBhbE5i9KNYnm
xXv2dymc5vtu0jFdDDmjBiyTPVh4TbKN3zFCdF034vWsYyAgs8IoPed+QZipzEj32JFivRcKhoIf
iRnk/2JguKb+XwjnsbxMdUjjxYC+z8q3lGLSMTElWRax6v+K4C7e2VSVEjUFAPgX3rEG2VBSDrOP
5IokxhWdFdyJgE3BfBmqypycqUoKF0p3I6UCaEII6uPr+hCsAzSJyHhhqBBRJf9KaRYv06Z5wFZ5
O4vesF9Osr8uQbACFCbRr4AhDERC/PtENzvA8xu2FbHitvuZyRJDogXoSBq7+AeTkXyzvw062rIb
LGRaa7Td502Qtgfj80ClHiTg/oM78RD7cFZrjwiHzCnXo24KZsP3hk9rGcln8ODZGM7FM4Z/Pkwz
o6wukJw2SgWg1O1t3JkSEZcHDyJAuIIpaQCi4y4/dySJMZhuvoBdtUzuanQz286RagdT2tcsk8M5
rLS3VVK1kKNMz15zS9Err6GdVSrn0mGdr2e1ixPHWNu5QqvC0yPNHgPTeGRN4dc9wMsxZJb/vm7C
lzaGoRV0KyDCBkjLxWS+6wGToSCOHjlOAuWnvpXcs6zY/E9S+MRK5cbAEMY7OkrmTezqm4l9B8+J
JHwUbRtq+CvJ49oQxVvyCMwHsB0AB7umDVjQSe7r+fhe92SbDeRdX8av1xd1efpx7uFbPh4oa1PM
uZqUJokHpk1T5IzOr8KGh3HyT9c+VtfigPp7Zea7eBODBdjs8sKcotx6Srdm+nR9BQLlA/IUBBB4
9ayP7/XPTwytr7taTxN83nkj7NCm98XnOYuwgBMJ65E6kWA5jAKT1JiimBCf9c+zLKwTKcFeCRJA
t6miSYQLgNXUdTJDL+coz+ag7m1/SAyJexHt0qkI73wNNHHtCQOec2QgZuyXcERisBglQYog4YOs
AyD7bSQGVWic00VSzYY+MFjT0N0YcVAaftns7GSXKIGj+da8YXZoy+obgt1DUU1FyhahpI0Q6Xxp
ydBS0vbIqHs6iBE6oDPJNk8sATl01LqR3eEPSWzOncaMSoVvfje13+bw57oJC9JGQHZDxtZFAIGk
p8sFREUBDg42oERT1/cAo98SzHyppY145SZhmMi9LQZ6U1eScprgKkA+2tGRt8e80QWnPbK7gJbT
kV3viAea1+Hn2JgbtTS/g0pIkgUVmB+2DrUboIHBVfOMsvOYDUnTVkukxD/K4feoPWi55J0qUtKp
CO6U5qROUPBskGftlZCM8z3A+SSHSCgC1S2kJwBiifzauaV1mY0qlJUt0TAg3Buq/gHI+xKlrGf9
/HEEU7BM4LmjgwSg/txBTXvDzoqxXqLR8O6BBroFuPYjbdzApsP3ookxov0P3TGQiYoB8iGYFLo4
tkTJ8b4voR2jT3wLiclf1+1boH0YEzJGaIFZi8Wcf6tsdwDWQzxHVXavNsSfgG8yZJ+/ZkDcjo8j
kkXjKO9Ex3hySZcgk1csSpi3S0BlbyOB+s8kcKqZu0UBJxQkQBvuNyYbi13/d07zaLMEj9EH4yKS
X+fWVWMmSG8tpY9Sq7mtKJhYc63yy35+aHL9wU0a2yea6WeeLMMjWhcmP5ECxZCYjSf5uWBMr7dV
ykqG8AlQU2kcgDn9ugEIPA3wwm0L/dErACyfQzJiezbZnLJIAROY1R1mZTeNANaSiBH50RWXHC4U
gQbaB7kgulIVdEEokGPU4w2rtmpn36vKvu0Bv7/stT4NSVnuPEWT+B7h+hCw4YZduej4qE1ph0VJ
DMKiMntVgNtbsNuZoY2tkKV4hao6EcRdFLMB3DLPKVgE9pc8WPHKikZWKxHJAGQO/kKj/GWjDGpC
mZPXxRjR4k0haFyTHFTRZgFxDeB5iHUwR8t50QIw0UlN2iFqqLvtQeuhMfvGSNxwKSShoSCYRiM+
qj6mi/ob+ovPDTsBtNtIaTlEY/e0JOOG1D8SxfbtONlm9bfPmzheH+i8xWv3ks5PdWiHhheYHhCb
tvoyb/KlTgOaV7+KUQZ6JbgjULL4K4uzgqUDMx0zcxZlf+yku29/Gt/7sbpvfkriOZElID8HDHSQ
dyNy5/x2X+W0MOqpj8gQ9r7ZSI6r6FrALDXwW3DdgeySq+2MJKND2XUsYnMRTZhFZJPmu6Py87pm
RKtAQwdMbUWfRq7m3ApstCjoIwBJo4Wk4e9EI+H174v8NnKZYIKGQaOyytkzndhY9WnMIj1/q/I/
5vCG6F1jhxqzcPl37V98DcwZ1XFkNYFKxi1HUfWpA7w+iwZH98v0W1v/pEvn98Px+rI+PsTfR6eC
1n09efZ4I4raegdBMX0wujw0y+kAZtK9YdevjcF8NekfTVJtae6UgVn8ygEdCCVLbFBQP/fwrkM6
Ha/UFaOAu52IrnboXqIsqrrhudRBONL392NWgoNaDVrLDtS+D3tK31SVHLqh9Hygc34aqgS/Af4K
ZRDEMBev8nrUvLZiOHA6M31a7N0Bc61RG8uKXx8XxcWee2tDAihCkB7lbGmwwSqoxPAi1uiEU1Le
VfP0Uo8Dpk/Bra3OdkhzM0TW1O2T94n1fmVRx9eXMmhV9ycwUUO9mh6Yi1KmRna1UTw6VNt0qgzK
QXR00fGDYQ0TDD54QnC2URLHszNsCM1uquZAMIK/mKN/3QIFBxfMQGvWwFojB75hBi00noU2zTky
1ftS22k/Pv95A70lAKNAxA0Fn6+hSvWEmbU+Ra3W+smrNcvaigWbhHQEOh8sHFU8GdY/PzlANtX0
0iP4/VO3AS59YLs7t0sl50PgfUxjLfiuqMGXoBpsUJqqmMYpUrQvjkuRhD7280/DeknV93i+A7+j
xN2JtHIqkAtTCXWMmKXzFBVU81VzM8efn53AKxsI1cjlYfT6oo8eFU5QGyXqFFnmpgVl6D8YL56i
6GVGuIveJYdbQWO21jx59hAljuc/uPprKvPRgsADEsCPAxQlPK5V7niMqZK0E1MH5IvtZ2Xxtv3S
Z76HvkhSdZgDUpLPx1SnAj8C4xNTM6akYEmrDRg3ATHbtAWOXVBnz475+Xf8mRzOP6mmwtyygpza
7O/U2b1tU/YCvJLd9aMpOjkn+/dxJ5wsp9VGvSzHBRoC+izTH+z2xaKfH2DGDBiw1nGzoHcRLvf8
eOo2QJVYhzh0yPzFOsTdy+cXgSZnlOTX1kWgrHLfN5dca+N+iuZ5Y86D3+mTP8SyqRPRcUQL20o4
ilAKXKvnUjqd5m3tIuXGxrBcgLRrvl9fhkgAUnrIRyPEAfgttwwvrVu1GNsxYikizC6VqFr2ec4L
t67B8mrpxqiZwsUJiCzIXH8ed6Oi8/7vz+eOopqhx24Z8X3X3I49KHx2mnZbA1NXVmyWCOLZgkDd
bWs5ZqUjowvbwi/cozcHhYUMqKS0KXg/YUVodffwwL0sEZRubyluWo2RbQH00MyCxJ594jyhKT68
rnrRMXRWhsQVOsu7eD+NlYL/DvrkiC3fwDzhqoda5lAETxm8L/4rgt81zCl0k+cOY7R02Q7gaVOP
scygre6K+qARGaqycOtOpHHua0XntKsZ0jJMY9LibswOVfNtWb7+y76hzxKUdUCj55uMlNkx0R+r
jpECXN0Z40pmqvgdRkyuixEenZUU5D9iuKPTDCQu0P8Li6tCYAQjrzHeXJcgCi6AD4wAD5XVS5xg
io77qU1w9ptWHe/IMDT3HmZAgxjNpHfO5GhIsqnD3ulmb5+S2dpfFy+yP4T+yEyiI/sSk9SaCVL7
E4Yoq/hZU2+NKRxksYZMBBcLdNXKiOJBhFZ9m0kSat6zhwGJ6+sQKQrR2TpbAECni95ye2pKm3Y6
6gegjgqZKglkRVpaKQmQlMYE9UXPhhuPc1wvDPPsaMyzGr/rv5TsMBc/Zyv3K/uHWxCJ0xb5OpR3
wdmLOuVl+3djmhNDM7sWMe3b4LabWhu3tX7nlcBEW/7BCEDzpjrrbY2m0vW3nMQCSzVaGVipMQxc
2aNvm3PxMNnm8Ag4ORmCwwfLBn9ZIPkOVGzgRADzhwsJAPmDStOEp507zNuue8zUI4oKWySwA6sN
e20JCrh2Y+z8FilsRd066q2t7JdxU4Jt3tTe6/HQlz9VZgOV86ZpZFCwmkjVGLLBfgCldy2mnG+G
W3tz2RodmvvNXdw7QRVrjwazA7zN0Xx7MLMdJmgR+gK48Idl3pDmCB8R5KBbJ/nTMNwg5gnrQpYY
11exF/tmw9Nhvg1onvxLrXPKmLgFdIRUgUkPXub6IC1TlfFIq3elzI/gHGjAVECdwwQ61Op9SSn6
hge/XtpdbHi3jNW+0iYbN38cWX50Oy1IulGSpRWrF9u39lhgIpZP03ZkpRbWoN4GJFdu6s/Lg9o/
LQ0YtPGCrt0qoPHGm/5Qa2uWB2rc1mWUAtuVFmWoa+2mLezAciYAY6KRn02hoWUShytwR+s4Bfwt
qj/oWFs9yYmxx607TjHFXMXQdfPTXOnJISmNZmOXswzZZb0dOJ0hq2IBFW5lMbnIq+TJoFhtB53V
SlcfSEfn7ZQP8601D13gLnX34hJWP7WKp0gWKZT8Af2JKSsEMKuRnyzS0oml5SjlRKMLLDhbDbX5
oZsfyjbZjgAzWdrPul9k5JFjRBsVRgDgsrhTDQ6tHNj6tI8y906f7/5cd+4XMcWK+K6uBLIo4eLJ
x319XhRzVImGsk1lgbiDkdQvyp4F1hJne+CcJp+dW+Hk8TfW2Cjd6I19NGZKMIGFwC9VND0gByjZ
tgsnvwpaC1LIeaExgYcFXbtAST9OLNKawQ46O3HvUEQ0fFfJXvUhnXfYb/uzibZV5opUiIkZFIp4
Z195BaPAk+sjbTp0puYr+d1SvXYyXr2LC5kTs1roiQUicukHfYIYo7RCpy78LP923SouDjI8NNKF
yFQg+QPj4Gy8s40C7FRLGzlL+oUtTfFU1iA0N7xY+3pdksD+MO6lo+0Yz0wk6bn70aW22rtZCUmx
/QOIYo/gdbmJx2IzFEzGaC5Y1Qef+RoL6mhy51bVomqNWSarwV2c+BUD486NFE1ZIoNPZWBc1QHN
NGRoym2XJH6jPYyyQWKhDB21IRsnd00xneufoo6aZk1cR13mjP5g0QEhTFE80HhxJKdIoB74BHDG
oCaJiWXeEEC4O3t9VbcoGm8W98Za9t2wnwrJI11wVtGUgLHotfEcETNnBDSua7Wx8zbyBmpRv+q1
ac+URve1ttDuSsci+1L3MkmvwmVu/uOSWmGDDeSAHb77NUZaPjMSLK4YbjEXUsd3tfPoaDiwjybK
Ov1Xkj3GzQ2VwdAIzi/mpxGlYT9h9HxqZWHFOCt61UbgYSA3ueIsAajiZG+Dy3IyADRwhlG3Xscc
Edecm0nj0Gka7aWKEta/FJr+NuhaMBhJGAMPHW01JExZHWqNNQOhRpWk2i7XqKMhDAg4yEytLGDc
WdNiII1O6kijJB9CoibBlMaSB+SlbZ6J4I+a5dZFoeoLjeay9zWl2boNrmDk22pP3V/3Uhd3Pt4+
J6v56Bw78bjx4qkVsAJo5BHVn6snhtI40GR2Frlv52+d7kiWJtk9PoOY1oau2IVOIzB9eJrjK5oM
IFgoAUcOpoGZXpX3IYtXN53bQ0L1p70rJCdL9nH93PLy3i1dAozmiOh3sxYO8dN1dQg1f/LjuXcE
0P0n0mVQh+LeNi+zvaf53qwlOr/0stA5+O5REvXwb221iROdJ7anJFZn0Ch3bpP2MKd3tiXJewv2
aU3gYrpDXZum3XWdJyK60iuJnac0UgHQ6Q8y4mzx51E6RlsR+or4puw2r0zbUAiNJi1sYaNLKsvh
XDpu+JYV1/Q/EtZfcLIAqg8DOgspjQrd3k4F3AtN93Xu7DQ7PswzlehdtCA0F6NXGh3miIo5j5Zm
zK46VLqivgLRo0ECIhtUuSwbw1Ei37q+TgFOdxE2qnHljvk0YUUkvpu87Guy0ENsMeCYq3cK+D96
u9iZGrtNNWWjLVMwNdV9ZvfH6xYucDhnP4PbWMMpO68iKo0WayBBlk2P6E7ddFW/cwCXuNjW76xd
JEHfJdj2x9oxTYq4AjglPF5BlZqdq3QDjazBiSav2KdddgDLwbYF9O680A3IXO6ndPY1kFIb3RKQ
Kd9nePSmABhWW7JpMA8t8YSCU6iBbhn0zRYa5C/uEca8zl50tYi0uUUPR6QMa6qASaQItxuzF3hd
aSs+PmdYU6LkXu06RdTHBEPuj2n+lJZ2ULfE78cnBcRp19W73n5nr9d1p/EqAWjTOunMN12omaEs
dMhp1JaPztD56bxtUM3L0vvWdPyuVpFOIJ/3Z+AvMJBtNRHcX8zitMQeadXBG2jF91lDpyS7iWXN
zEJt/ZXBDxkkFR5AvY11pcjduWkCQOjv2SKbMhBIWTE2Ea5j1GDN2px7HXdBxtemThkl5dvUvBH6
SvTX6woSeJozEdz5yxbTIdpolRFT9791b/e/fX1d4Inb7HGWYrXFAlL9YOfe3mxkKU7BDXn2+7mb
BZEfuNerdYvGH8vw0Kt0Z1Cg3wIt4fpSZIK4k9O0bTvhfiuBQ+GnRpigXZHcUENmuxcpOrxFT1W+
HuCTHTPX3mVSQoy9sICQX05B/dpKffSwIM++cYp3p0H2sDQDd2x2pV34Nt2VYxws1aPHlKBA9Kse
VFRhbeXQLEWYV9/wuAnGwfE9j+xnMm5cvfEnQE2XNzrd6ln/smjzdvE24EHxPf03UEn8kryBKw/M
JyVyWmHjaGECCuocbGOu9UsdvhDQryJVOavvEzIbfaUHjf5qtvdWJfNYAgPFOYMTWav06J7gTIiw
SY8LWtZRVhT7Jtkk6Nu7rlmxhBU/VV+n8fl0Y2XNZW1bpI50bQpGd/YnWcPr+hs5L4g1/JWgnys1
wUD5XDlZHVXayxDvsunNUiTmKVsE5ypYP4Cvui3qSHPfdf3QluH1TRKY/9kSVvkndjn0rVqrBN8f
1fti3CXuzbxskz64LmU9RNc2ilM2hpLYZOpQhWPYd8hs+Um8Qxzk2/XWbFtJEksoDJiLLh79LpIM
3InWiFqgS0+vIiunQZ0UvlNFqr2txzhse0kxWKgeXEoYHAJSDtrTzrfPQq7E7Me4AnSudufEXwv6
6QK9hbZwdBYABtQAfRKPwDHrBh6gSV3jOX/IHb//NEEs931uBS3Lm2K2qjoixbNZvBuu5B0t1MaK
grkiv+AlzTlyNpLBcRsdBkaBX86eMv1L0aD8f1/PP64bmfA0nkji9G6OCHyzWIORwbtlDts1/0fd
ly3HjSRb/kpbvaMu9mXs9jWbwJbIhZlJUhKpFxhJUYE1sAT2r58DVXUVCaYlRiqbh3notlaTTM/Y
PDzcj5/T7hTr23UjFwKtmewRvLjgGkeyZ3EehYTPIqA6pksnKPzwacMkIvdfVAhY/XRr8Lw0b2wt
zmYoZIKQQkb11JjQyM4nB00iK2H65Tn7eziLg2nWrJYmjuEYSUeE0DdLjQxrPIWXDgnman7z/NFi
9/6QpAVNxkSxylM+TQfWNP5YWb9w5gFOBYHtXOD9oArfJWVoqmlcnbA0JG2PZnRWrW0Nsg/VuL++
Ay55zLmMDGAkajcfiCyNIlbA/p0hCZshPpSVNACxE0k6K9DEdMXWpd0G94xcr4b9BjHq9zOH/z8q
44phWGgTLp0+d6FUokCPYTqa8QpXzqWtgN5HPB01sNaiDPDelonhqHmSVqeyPCrCg6Z4wk9LDmJD
vzWx2NBTlMjCFCYVEJmCY3Y7KXlURYh7rIEyL/mct3YWuxpa7oUYipg27S7tHTS+08IL22AaVpbn
oh301s6tzzO118J3VmE35nSMqhNVUJduenETZ6GjU4b6MMrxU7Ri7+LWM9BghZQ2ng4fIpoyivq2
w7jE+pmJL5JYkKZ9Tqm28rr7sO1AkAfCQoRMqEuCOWA5fw26OrSqzE6TZO4NODgRafMwu+vD1o8y
YZcoa2zX0g8mhXchAmziPYSsMlpYUWFfbL/MbMep1KMMMH5Qpkq1LtkFV9RNoRu5X3VUd4WMUTtq
QxaEowGF37Euvph52O36pIfSbTtZWwjGxJ6a08npEHHbLAXPl2JlydwR0gCj3eGnVmfrAzMclWdf
Uto3rhXpgp1QsyPtkKpOJHTyXThJ1JVYCYrIsO7dTu2rrVkhS2CEgozfGyUf9SV9p3R97shx3N40
SW48Zgg93KTQjmPTyHaELV6mHodKIVKVpM7uimEv9ektOFGCL5E7RXpgQl0quxUCIevPuiAHcSdn
rhIZk1tOXU7ghUpioIvGbmUtt2MRxbIJoZeTRoLiDAMkfuM+Dm0zQ4A+8NYgSTmKRJaRyorwWiaG
YCp+nQOGDPDiwygAnyLKM4hCEBpHqBQg2i1eerybWgyLynbc1JpdiBoPVKh2pmzSvViYTJDKctMp
27C3gUBCiSPR8TYYWeYKRcNImSsCwEhIkTdxWHtCF8dEHvADrRUSh0cj6DmUWiFlCZnzQQeGvxCt
V4gbMzIMogAf0CqEm2oU9AmCwpqGqqOkCqRtwrYlcSaNftlntSeqY0QiOZZtKPfEtth1kS9UsQbJ
ginblOB8J4qWQ8dax9Ml1bPMYfjOD+BNjbZtDqRp3VqtFyuKcEQzCfx3aE7oXIiTiAixPvjcgm44
VI27ncWjEidMV0iSTOomGWvuopgFot0iS+ITr5SXcdDER8ABG0hsJb0d9Qwa00gGba5fOB+JzXE0
4JdnvTAc+w/llgg9QBCm19NTyczAbHaN7mbKDuzzNtTixIJ5vH7Q6k99si+Nu3jSNv1aSP3hbpi7
qhTAEIFBNRBXL+4htBQDJVbO+fDcDY1TqwBNHf90n//CyOyV3jxF2hQVlqlDOSRTHPSPNj9dMVh8
/qKig2MTqgyZi5OIis40CUQq/Osr9cE/v7fwQ+T7zQgGs2iyRkHSk8rbyMLmjSISi4pTKI1z3dLK
gixvggkYDtMQUEBouBsJk1vIuptUyi+NZ24PA1DfQE75/YokollpnY4KQsu9qjtTbZOEBCCc62O5
OGtgTFRRCLrAHiMi45YKFLlLdD4SuXiqh9tC/NaOt9fNzMHF4oKZC/XAu6AiAs6NxWMdmph9k6Kb
+zQ9CIndDSt35sWPt1ABRqVTnxvh389VB3xAzbQyP7HwDC25UluTW7+05GgLnbktcUui6+e9AVHt
pdoKG+TcLL833RHuqF5Zb3X+jOUcvbWxOIJTmIEuT+pgg9d7baiIHIG+qXvkmr5HPwdJCuFc6soO
bfel4WdT7jdhcztWvihOjgzQQx4rEMpNSK/RmxzNIwnv7QppLhb1uLcA9B9Tp0+QY0KfhDmgiftb
L4mkVwd7QjzDtmVH3dbMUC880PSG9hoiqoyo4T0FmC+sjnKkEZX7sQw2G1W7lQa+4mxBWnFxDhDU
4VU0tywugh828q4du5Sd0G4o70wBYLMkDcGzGUOyqhgAQjTmi61t+k+m1d8kMQlHv35U48LJND2I
+2IPiCkeCEQ02tcS7YmEWuOdSvsd17egbPa8KZtuwMTztZv6Q5cNPgRtLTnc9KPROzKyMVCYFnKn
5PngoIc2tKFYjExh3jNiaMmTmugCMSYhdntaA9wM3mbcv7mGx2gW26aFkisgwjTOHqYxmhyWyN/Q
l5/bIcAjWJzMrmNUYmgDfdvipZlq0ctHAWGFYiDkyTAKAYKuYsXtNlI7u6ktxbF6+YtZjC+qnKsb
KzVAX5tFGco5XfaFJyw/KGDo2ACeRKS+97Lb5ARU86ax6D5FIYa7VK0dMxUDFC7wjvnUpfSWq7Xp
60pTEjxBM0dMB8GdKH2oRGkiTTmYBOGCMrpWESEA2urRkekPhhyMqmXL9JGld0lU2ZMFGRz1pU1Z
6eWRphKR94M7KCOzC31fD6Mdhi6lQc8EwRGMBFt4psIKCYAFTlGBF0XwJUR+iWUniAsBgGVkGpSE
xAO6uyteSHjfZ+i2NBrleynU9ZFOremEgqI+CLXwlCtqaOdGqkJfWgQcm06Jbyn5t4TzkHAaym5T
K4h91In6sjhIthp2tc26EiHPVLyArAV917Sw3CpOOCS4q8wZ9KoiEK3Aw8XUI/CQiPEhRweF2xeQ
47GkWrbDDqrWTVYnx9bkhj8N6uCkQhft4642HalJHxBipWSq+IBsblagzTuMbLlLWm8Ku+wBbMyS
yxopvyk49nhbVl+zbgwJG0EuKVXNuFf6wXDzsHieiUjtdjQeWUaxjhQgTa2yZDdRAHk1mjby5Ey7
E7IJwQjgQtseOW67MpCwQKP8eYSutp2VWehWaiHanTYWd2FqUH9IrU9wdSmC9aaww0SWCG2Z6ph9
z7cTItqT2ISmh8BR3TG1p49KD2n6hk2DUzFJQiyvWZMjAv/y1OrUcMduPgltqu4MgL1B3JKZRGFi
4rZ0LLYJZ0bAc0Bx5Y7rtlCZCDYrsBy3/ajuwyQ3STjUAwJLRNsxAkbC+7QkhQBpJdxMnRsnFdNI
XVfd99CKu0OuK31MmsmQ3RTZPzdNZY5YfZyIlE6hUxVUOdYd4jRIphRA7AnweLEZ2elUYIKnPrsB
Xy13eJiDkQmKPpssRIjdqGMKxFBaPQCFVRFLmiy7FRvuQ6W43kl8qF09MTXA5cZWRi4z6u2iqFMP
wxYJ0ydgzqKhsRMtixwzztogkmVui0I8kKENqdvQQgkGq2a20JUSmNry0B6popK0S6hj0O4TG8rS
jjvls5FprwjuFT8XlScwoyFwHvQvaSNLPgozEEw34u+GSiEX1PWt3WsqJ0I7HlldCrYq0Ni16ly9
iaC6Q1RGe4dStC2ATS8B+aclEUgamf5YCKbT1UV1yIpMCWoLEp/IE+PsSUPuyl0ouXh1oyoTZvGW
FRBor/ESIjWlk2tlDSqbHZ4PLK06MtKRomASP/WCZpE0NYotxYhJKtSjZ4o126DY0AU5GmkQYDMb
1f3P6G3LHbGbIkcYUPpN+5o66Iks3LrkUHKRM90D8cda6e/iDTt3ipmg+gA4YxGFAGSrRjkd2Iln
eKo0jY0efDecnml0o/w02gDhKFhl/rK1CEmMhsKZGj1qaO1ebkUS4Qa/HlNdjEneWFjclbjFu7hN
YWEYvoTKjZHdAeR+3cTF6/iNiTl6fBNTi40UwwhMgNqb4Lhba0mcNQOLuEqPch7KPVYkwkt7IuWa
3OGl8PbtKixiKk1NVbiQeY5wB3a3hebo9T1f69VZs7J43IiJVVT9iMhNUl+r+rac71VRdMrh+fpy
rKz4ErNWsqnXcwGjSSubV7dd9TlUVxKRK0NZYtWURut1Y4KJ6rtkkrTYC60jm971cawZWZxD00gL
LRux6jiGseJJ8TGrbV38h7O1SGpNOeOR1bfsJACQnthqQYRV0re1FVmsfGXlrRYlIjslNdrBU1Vg
NnJ1JRJBpuKaOu8ICrADej/EHHgXQXPEBrdcwbLMBfvHU5XmL1JkPliDkfySd8BzSwXbDNJ6i28G
inE5ZJHETn1kI24QBlKIzvVlvDj4WXEJbS8zOGRxeHO1NEvDwran4c2Un0vlsZZX2lYu+oc3Jhbn
d2jEUUDrHfxD7EAzkv7Suw4PXyBqwPjzIe/OaWdWpkWxE/XBwRNKtRrSld+vz9PFQYCFBbkbVBHR
bvLei+otD+NOTdipVl4QiLiivIakky+eqDcmFieKtxSlhTZmJ5REdIfX+hiYXFVJLUNBNuqRqENU
/gmBeAICxLI/pPqQb7Sx546c1BHC+MQkkxR9NVJwiEwasvYVj0S7zCjeQ7FU2mM1xC6yxLpr9Gjl
H8xwdIxebYll4kUZSsavJKRQ3f9r0hanV46qSZRpxlC1/t7zY2H+LHpyvp+hGAA8E/AJ4hJibHRp
NqQgjQAz51OD0C8RrJXjcXnZ/7Kw9NZQ0po4Ikug8KRUAnJEskWKN92v7C1gwWbMHY7g4gwCzNbI
QxExFKk6chRBMXb98y+GTObfn784gEkYNkmJ5rET8geU+YPphU7fbqXH62Yuz9XfZhbeSlTCvmgp
htHmz2Gy16yVI/gRrf9juf8ysORbaotaFfJWQM4uFYI4D51UndxJSW7zSnK0IXONUN5Cetmw5Wlw
I71xw3otGLnoL/+ey2XFylDapg3LEDnW6qhHgLiFB3mVE+XiTIIuG6AI1MhB2/ne2YBONQO5OUOM
a7lj1TtWknrX1+riMN5YmH3Rm6AwV+t4EquanWJ9J6LUMAzgQ1olQlmzstjYMtSI+NhjHDI3SM1y
u4stiBbeXR/L2mwttrdMRy2UI7Q6apODBGifrBzPtVEs9jVXSqOiRsFOZvIltfBGVLe9oK6c0RUj
S9xk3scl5drcr2nEN0Mhk4kmpIaW/D+aqyXoHzVfoepVjKVWQp8OMZBwa3RlayNZXGNxiH4lXmIk
tVS6XYqUdx2D9cn82TbC2RlYOihwoKY3xy7vd3Bhmo0VDRxm+t00UZLJ97n47fpsXbyR39iYd96b
UzJYrc5ipWIntfiWNAdBMGyaje4krKFmL2/hvwczz+kbQ7QUy5pRDAbpyRhJOxnvAs29Ppg1G4sj
DzcjSvU8YdbUItlQl7eVxPzrNuaj9iH9/WbCFkeRRaXY6wpsVEXzSOuTYvTuoD5GbK9yyzPkh39m
bnEy2wSsw4kBL6Zm4Sa3WkdDLkwsTccS8k+hDhRenf404OfHvkPHMeDx8twa8n6pxnYqZU5xmeqh
28pgNffXxOMuH6C/LSwOEBWnmI8SvCbj7vANOfNmzQtcsgCZSBWsW+g5+cA3HzJIeqUyvEAq+WGR
ETm+sZJ6xdVcNgIAIegrAcdeljxLqB5bOjNxifGGtGCbbaAkPia/Ev3PInj/MbPYcj03iihMdKxH
cqeJ+9rgttD+QmTz1sZinw2jPnMkwoalbYcRBbxf8GVvPn9Z9gxrEXxRMj6/MV5E+YtS7epu8/NH
5a2Jxba1dFonfWwgvWFiyb0ux6u2svYcF2YrPPZRueIJLnmbmdcFYJu5/2/Z2IRyiky7LkTM2d9p
0O3suhXg6KWgFoE/CGvBjApmw0VsYXWNEOdWXpwY2O8Kze+ip6hLndZ6ZqvNGvMeWro1dNsqaHRC
T7ikL+6avpfMNNHwDpeNXcIdLSbCE/WVJ1lewXpenLU3huafv7kHlDgpoTQIQ2ZNEFwOa/p+FycN
QlhziRIyHUtcEuOTkqKtBTAEETgEhaK0cGLsGWUzW0X27vqWuzgY9J6ixxaoRYAX3w8GCKxUKpg1
tzCSkn4ysm/XP//yYP7+/MWFlqKGEIdsDsVRFhVshJdoVEqrY5m61w1d9GRvBrLYamrbQ/BSw0CK
eISy1y2keUgRrSTt1mZr4cfk2LQEUA6jIWisP3Udv6mTcSURM7upD9sYHDtgiMHdBTqa9wsSyoUo
VUqORMmYeCmQQsU3ccrRd1SQyMptrjF3TNe0IS7FUMgA/GV0sUoRmrprea4G69YpGnNnpE45a6ig
evMLq2TKKmhHQcj1gVe2tqwu7Ars7Ua60fiNUPhxu3I8L44FigNQ6LFA77C80kC4UDSlCNAIQz4w
tPZ11ZA4P5rm/fWhXNwLb+ws9oKlJwgzC3Q5ohj0JV0jerv86VAyQmc4juWycUSkYwiC1RafXkn7
QR3vBXNcaf+9eGJQrf6PicWi46KZpCpqkDZ5kKM7DcB7fWUp1iwszqTYjZU2lbCQ0nOunbp2b4Yr
x+XyPGEUgA9DGWcJqISQTKwWApohO+tZTD5zeS29u2Zg/vkbb5+hGy8UJHTI9xJgDU9lt5Ieu3Te
QWygQlsG2BK8k95/vhCJmW7Or4qxEQOd9+ALslD//jxq34v+U1TdaO3aW/nSCXlrcnFTTrkQonUE
EXmXGLuuSR0doniDKW0565+uH5JLOwAhLBCvOI1o8FgEZUIzJajKT7iUpfuxelK4QsL+23Ubl1YI
LaFodkGTELzmwoap8FHnBWbQDIuzWOoBNcGG9ws2gEsEbBwkYR+6bXTatmkWVtkpBQ+yD9T4z388
SPTAPgZ9BHSLLZx+k0O+tUGN7qRZ91p7lFdO+qUZmrNUILJAAzvisPd7rMtNNIAzHBKekRxgiZ8W
A8Zz6+3nLzyJMJRZklG4Qi3zTEZQr/656QEvPPiNkUCwDCiQggvh/fdH8CjxSO+bQwQEj2E+F93P
9kcuLSyOhJIMvSmBhP6Q9huxvNGtT/U+1fzrw/gAcYUVvLEQ0WERQOe0rE8MgjVagFQ0h6qXjnJJ
vTGk95LC/Cx9yumdGSWnzJoz/dJWED5ryiPwyhFp87VMxock7fxF0JGIYowEDB+att9PaBYD8jMY
ZnsIK+uci9ZTw8IW4A0AwNo08aEhFwyqCr4G6huV+KxE4JvSJr09X5+Qpe/78TXwOlfA+wn+/yX5
k8mtCoV7fA2Jdh6YX/yOq5HTjP2noYwAiEtR6jOhdk2UyaTOdds/smhvA62Z1QUQIFByA6YP4snF
Y4tCDUkDL2x9mNBy40OgLN8anB3qyRxtIw59QRc+lxTlEFCyb0vJ+For3atK62/S0H7qaMEgkhLe
iWacoxU9F29Cqam9GthYNxz7WxAzyU4m9QxQ88mpYyGItIlEA8B1xrRVrOkGd5lt8NDJoBoLYA7z
Wx3COOEADYTR2lVTUQCkY7yaCkCJnZQ4bWwltkljbyo1P0a7QJeiUMdBpiImYmDJuCnE9i5RhcgW
i+SZSu2aBsHSjcwzNodVs5qq9ZFuymrDSTGnrD7wzzndKvSP7qb/ehn+F30tTn/MPf+f/8a/X4py
rGMaNYt//s8hfqkLXnxv/nv+s79+7f0f/c/XV1bHbPkr7/4CH/ynYeepeXr3D2C+4mY8t6/1ePvK
26z58en4ivNv/t/+8F+vPz7lfixf//3bS9GyZv40Ghfstz9/FHz79284XW925fz5f/7w5inH352e
snysn/71v5siyz783esTb/79mwB45u8aqHjnDhUQEQDc+9u/+tc/f6T8DqcIMI+OeidQ67/9ixVA
RP37N/13CZTQQNHqeN/jSSzhR7xo5x+pv4N7EkqcIChEbRqIZOm3/0zAuzX6e83+xRBnFjFr+Dwi
uIq3x0gDuRXKe5CL+UEXudTZxcsvHSmoyM9FZKsjUW2AjD7NXBhkuuHO4GZuXZFkzZPOHv+a1UVk
yblsgvXFoueoduiGeZEH5fOzdR7cxo69NXqtD5Qby0EuYn29Crmh5jAHWibhrturbu5zT0ps6nc2
YHVE3ihPtW+6b3bDn5P9bnJnP3xtmIvQRhX7RknzKDpjlDf95xrI0x2Ad47+Qr/JRH5u/NhZiw7n
rXHN6IcqB2g+tXbKo3NvT4od1kCg2dWZbi0btTrCTxlzB0Bs/dVFXcali1le1j2gGqpYUUOjM3eh
Mg70rt2mLiZZvevcaMPvYiec+wJJ5q+16S8voqXlRYCRdLyHdmQcncVtvIm3egBqHFfc/dP1XL5W
tNgIlSSDHf0geZEtkcJX7cwJndjXfGE7vUJUbCXD++GuX45tPsBvHjAGeBVEWTAplrN361Prp9iz
hq96tS3uVtdwbSbnzfXGGvSWoTzI4A6whkF7O+yLrSx76KfqSEN6x9jWt9Kr/GV4rV9NkJs4Kwdm
xRtpi0g0U5MY9yS20OBFJ6DpXCQY7NaJT9FGJqVNnWxletfGu3BEo6nVspLBoJXqIdqw0hd5aDdR
P3ijEPlTy9wWrNm2CnKL60NdOywLlyTXaNRL4wyGBwhYSN978TUD2rtdYwL9kS+54oO0hQ+KgTJW
y3nPcrd3i4kkLek2/AAi9QDwbJud83vJTR0KED+5PsQVR6SL7/cSWLmzTC/L6Mxybpf6VjLRIMiC
60ZWdswyDNR5KHUhws0zBQMuQ9IrVdzrFtaGsXAuuaZBucmAEy9CERoN51oS7Qn0TNetfJBFXZzz
Zf47A+dWWSswkwVNMDBCXaCHbHB9nfO7dnPd2Lyrr+wJfeFTBt7wsMxS+Msksw1J3EN30R2qmYe+
9LKxvbtubm2NFk4lLQQ2RighndXWbIGOmSrCsjVo19pGX0ojpmqiDCHHvTd4dVDuwbzsSBswWW80
X/JFj9qpIwTiZtVlrk3mwoWUfZm2xrw/uMuC0VWcyp8PGGpxpNpbW5mgmehLv1m789YuhqXwmt7R
SC5BinPWUJyRIR0ErcONojGiWp+ocI9oEo9BSmIztnsBWLfo+Z+t6sKxcC3k6LfEfFdR6KoxB/Rt
JV3/A/l1ZZ8uaUXKvimEAXCn8yAJD3EF3XmU07+DafQpTqTD2HZgDRok1wKKlMRd/5OpvcWJNBYv
zKEC9k2DDM9ZKJtgrnuhuZmSIYrPIcIrksrCRtPRE6bF/j+a2SXJgVaZKW2xvGdpKpwkUW0Q4123
sLZ5jIUHkHKOvh10fp4bp3NQn/K6TbdFN4pd3YG5dOWuW/NtyypVwgbZmAps1d6GEJkd2fHZcA0/
2URbfcVbr9pahBCJanRKn/+IYISX1u92rVfcy6RG8LAam8074Nr+XBx9q89ZY6oYVxLEm/aA1Jyd
BqBmxBtmzc2sxAvGIl5olDgD8QWeMCAUBXed/A393s4Ull/q0vuHe2NxsHOoRk5gopwjzsEBvmRj
uSphpLnJtsxem8OVcS3xhlGrVFRpsRFl6auYJo7evTb1uaRrLS1r18MSU5KHegxVZrgrqkmhK/As
0Es7szw8w+2IFV5sjp8EPtigIQRqF41akKN8yWMDlBmWTDdGwYM+5mhhEpm0dhpXLsiltPeglFVb
zWFvb0set+wS/X24ul4GPE6RMpVLBxtq7VAq1zevOf/8TahvIBlbyUjMwSg6zR1Ir9d+5EEuImhu
xdQeN/mX6xtrbZQLnyNGpZ6ZNaIOBl0wMF/E6FZVbq/b+MAsOjttQBaQcZGhdPdBjqhCg0DKKxhp
nN7Vpi8c5pBeMGzRS5UavTPu+sv3Q0fybBQt1eDZAa8lcmuLkeW90tSpGumnyeiE0jzO3wD/BOfd
EE0n0Zx0o8uI1ILN/mShXSwywGsM9lFi8Aay93leijWpZDV8FTs19bpUaPd9EaebKuNQQW6kNCS6
XkKXI+nF8HWsoPRImBQnXt7V/Wvei7x01FIMo4BVSi+6AISamSerFijYJxNsFyTvMinzh85qVVLw
GrQMuRaLPgDfeGKhtaInbQi6DcCtFPEbVQblC5gnmCsC+r7hekHn1CktbCvVkA9VBVHZAC0OlON9
JnLL9IxElkfAXPCsSUUn4gm07P6ka/5/kGA8lq/srqlfX5vDU/n/Q55xvsX+6z9pvA95xoB9K9gr
j5/e5Rjnv/kjx4j21t+B0VGQRARnAPru4bH/SDFa2u/Az0Ffaq5QzugaXBt/phi134GumxUhkRRG
HyeKl3+lGAVJ/B1VJhSzkJREvhgMTj+TY0SJ5/3R14Htn7OLgCjMidCPYlc5+FKhCJDoB7SLntt0
5IovF03iRLEmOn0cl0RvabEdi45tq8wAPeyPfxtjnDsDL0d0NjM536TjxLZ//M9EqNj2x39VAu0c
qpX99JmjVOE2fV2imVb1wF2t+wWP0bAv6DlhVqY6rNVxV8uzBKYuudSMvv74haGr0ZhRzb/7x781
Ld9mswkr4qMdqeYmzXQ9NR4L6UE2i+/oJrghpAe9TTkOAbBTaE2X70t6H7PKyWlBNttKfba3c3mB
bF03Khpnj85rw3PRSk5dQkbLsomQFhtSacwn6ALNNwExO+p7BG4GORcSaGoXBIGnJY9x+zWP9H2W
6FDxjcpXfRI70jMVnT6VE3XWxs511QX8jzr2bC+ONNvd74nMK0J8P0AVijokIPeBB+oEx7sf+9Sr
xNJGq8QtcJhgHGq/Eq9sjUNwHwhtfhMcjx6TzM3hCP7s28PhkDUPQhnaYtq9iizbxMxSvQiQ47xq
3bDhNirhN1Vuvdo3rptHwskmRmieiLv3wXuTe8QPojB8BgI+9DWN3pujsTNH5hLXHZLUcYlPwMaO
L3sbRGVqz+OmtLwdy1tT0B/T8b7iEpqfWeEM4z5M44QEeTXtA2pB+lHjDn6/njgJjs9ei/5473Dw
EtYR7+HBaUElVHa7ulfdrspaR5wKv2KTSw25IulYgJhnih/HTHbQb+fVaJrOyulzRa0H0k7do1Sq
L8AjlrYZdxiGS6rhQTWG+ave3t97UXhmUkK8o1ew6Z4dR55urHH6PInKp1DLX0gA6byjd4uphx6W
jXn9+tXrxgHfsKp6rx2gax7tB6EynIo+DB33vKMlToH39eCBTcgvyGHnjHnpObs4ksBu0ZGiTvZc
GneZ8RzROPZQwHKZbKMY51WmtidBILaZj8UOMnCqey2L0Y3fgjRzy9SApqECAn9jO5qWDeaJTd+2
TgBNSGEjGoIDuaU08g1wIVRtge/e1LsgoMSLcs3xgqMn1qrtHVFVG1xsCpMeBpnuEK/FrgqKAj7p
CYHmQdINN8V438bxMdbbXRATT6hK1zseD18PBzm37MPDbrdLQFtVYxGUKt2F+k5ttcIZa+Ss68D6
gpYde2rVHMMh9545Vb53vD802rD1vn49VFF5c3g4tHiJaQLEJLogtNAJboI4Qvss6cdOmQhR6s5J
9PETQdd8s/E9K1Rc7KyANZPn3WMwFfPwYVkGwVXv4aBYT5mK5zpPIN0U3dcmGtDGiDEni9pdmikE
6PKncGRnqfgiKP2544WfyfxMCDrbpXPgB2FuPQTBBPmCtvG0TMJ399Is8b37r8evByylow+15+0c
0I2IELtq87tULept2qh34BEISU9FkJBor3o13haZuZVaelLTxK1TaInJd873zaab+Gazvdu6SHe4
FBQSzDOknoTU8CHvUdqqWriNKBMjpVs68Ru8le0k0m9Mg/dBnymeHnPCUxcXdpDk8QakSb6h8W0v
1/BT42d7T4BWHjbY36QtR0cPXwnFQDIx3c6T1ky7omi9g+ehfuWAM3XXxtWeUdG26uS2CHm7SYzB
y8P6KxjkcdzyyUdfEWKNJ7jUIyaLxtIuuA1weCT0LnjHrx7j8RYHQiuOlCqHYowjgnJqh3yo4iWi
o6OqPYion3j3nqJr2I5wDtSLYtPuLO0mra0TNOAw60Amg/MShz6TIvBujOAG61FgLUWH92DTQaO2
r0gIax7N9syVeBuQ24AnCmFG7MDxgb4Le/x4tFj/ieqPyAdvkcR8BjmGOrDvNlE7Bf4V38ZB70jj
TOoOeyyzduTWU1X2eZ4mL2fmyfM87B0cZM8QjhXoAeCNDLhu1IRr8Wag3eAM1X1oFd+iyjGb0Z3/
U9XSZ+IXZn3GsRMqm/VwZ/Jo7T2MV5Ww/QPDkvDRoGxItSKwRsMxVdXxvEPW1dvD4cEzh8SXbbCB
FceD44xFtXF2jpPUKol57k4y5J/R3ZpHcDK5Un5W++K5mybQHyiDrTDqa8MLFW4NQdk3RX4b4JZU
Npgh+n/Y+rIlSXVgyS+SGZsEek1Ict9q6VpesF5OIwECxCKWrx+H6nv6zMw1a8OQoLqySEARHh7u
mxd8j46ecf1vlxGU/Pjy+X6J3LI/QnftbN4aU8Wu6SXaIWVUyRY5ldsXmwbqMGGWSyjG9S9+xTfQ
14/MJqVQmWN45izf3Ox2DrAInPOme9/szge36Y6bJ9nz7eEpHku2xcOvW/Itvs2Niz+2x+NY7VPt
fJQZuZMuwIWyPrwEK4LbOcAwYDIZuXV/kW27R8rxtkHbZf1+2LStua7LKQxXl6+m6F4ueChntBTj
2Y/k0sHdwIMTb1JTQXS6mP9p4F4e91nxjs8As6NDfMCbU+OVdb1hHfWjy+09zlkeR+/4F5EYjsqF
y44KDnyR3/anJD9eZiz6Gk6y0WUESBZFDURMez8iAvcBvqPAhJEn530Ute5BtHglWMM5kxHoWC+s
yWAL9JNkycfsu+VXfLQGSWjYZpvWK2CGSz0OQQ5blUfYMGKz7K3n/L/Df0/5Ovrveerrf+imcRN0
iYrWqKosgj/xVakG/IK/8ZZcgrD/TKpWIF77CsVSEuRYUXHCOl5PXYedZyS4S2m6raSFUMtdfnsg
E3Ucl1Br3fs7tw59fIR88/ec9fDXT/89vS/pD8+GWWHd9k57WqPGAWITf3bXq5Y4lij3UpbhAJOW
PW266gjplfIoZmmSOvTTJEE4g8ZvSKAUGyHr6iggmokkdQlK13Ha5W/otIUsIKdwSMBX5SHk9h62
VZuNpToROYk3RboLymteVf4mLwuThQ0jwcazD32g50vdW9W1T/1uw5XEK39KezyaXb1vZqzhiExH
cEOg1ZvCCDpMa+I9JyAaPfHpCSwA+rzOlEK5eIsV+XGdY/rTCqrmSiVsDRw5X7ykaG/CQSOwhDYJ
VEmqfqsmlZ8hRrk1VusfrCCbIAODboIdEVBKy9sCQpSQK4nyoSiOLhrXDg0kXZ9lp/1NNU36wADQ
PCsDGx5b2M+MTv4RuEG3cXjqvkKhSXbja0G78jUdQ/GclXrMN9VrldoUrBrH2rCgSE7J7CWnpjJ/
Nusct6sxksvl0m4Lc6EZfeu+o6orXTYpa71zOrwVuJHbmJZ7XafqoBQzzwW1kiPvXRhC1pIvkZl9
0mL2r2PmFhdvyn57BGI3WabMA8shP2bweN7iKuXfs+DhN6n5AZ2lNgpmBJOW5P2tniH03Wg0hpU5
f1F9a11rjz+vI4so+Yy+269j65SbsGgwMAmx/IHDBDH7XjktO2fezaITfSk4pARkG1iHriX0pUsV
mmgTUsdmGdp27e6HHBKW65AEpX0WCNKgkuXEgUnUw53d7kHTLPYMyIWhdOmGe5n3tP5vLGg+7MSh
l/VXQZ/zVyOEFfFJPIjn4MutoRqD9Ribish+i7dtGlfSfKZjS78vO3Ph0+/j2H5WrGbfZ+xAJH78
KKdskynoSEE7kt10xpOrhPfUpjB8+vQ8iG+uB9rlgNe7e6Dzx475PeL7BHmXlPa57zwLfOfeOovK
nCbX6u5VBhdCmn+DnbK6O7P9bRzm6s1MpXuYLOhuemB79jP0nEffde9+gIYM1C00BEsz777OGaf2
jxJqOOuoV2VE7LR6qbS52rYkDzNk/pM7dkeSZOWT1O3eZrN37Y1wjmbUZySU7nWd8stg2g9CZOHY
y09K2fgmG2RQJp+HW1m01j71RXXwdSWOGfxxdYHAY+it9JQ43nwO2jnZFqzkz2q5VT1N/Rv+thfO
586OOmGzzezjW0vAcERSohXkbFDjxSdhMk4Dj30NuaECfnXukfrGXETSE9Q1FERd+84qwr6237wW
7YNtwslu6IrgXpVKg05nmu+zi1yZV1766GF3hM5SOwnXA7UtT6qv+Stspcv9KufVMTsSGaUvDiSi
ThC3ht+JxNCzBO53NVyroaUvZeeD2xuvR1rFy4OZKuiABOPN5oJcu5z1LzV3OhSR/PzAYKjywrM+
iUcBVbBp1GKvnDJFbQTGbkUx/9kknMtDgP7Xdd7NZxFWJXvA2oZdRg5h3AZaXp9VojMIulogVMwN
uzDXLcLRx6PnFUbhXRu0V6Nd8QzV3PwwJAmHmjkoeDwv8xh1oQqhCDb9UHw0vua7toFL0N95aL5B
rCE1ats0wVoNc/0ttetmMw1eczbMfFqz3e1ZaUEuNyCdfZHDW5rl3tXr9KFtg/7ZcCHCAT3kFzOa
+akFwZe0Lvso2MSjhk7p0RJieusl9KmGwv/orLbb4X7MNnnaPVWcw8Fs7OpnJyBmp6vSHILG946M
gf4Up62ExGyaB1XkpdREAyIR6NRC4NUu9eXvnmv1/52jILVv864FukGhaIdYp0xPqjNTVCFc/7Sr
5NKxfL5ZsouTLq/aKE+GAUljD/UxpyCo9Mv+Zrl9Hv8/e5VHi8hVkEZsuE6jXljjfd1MtO4ugTvH
nSLj3aQ52w8wCwF+rnDlnL58kUlutk2XeJfcL6YDFmJrPwcuuaoCYkKTsTfV4M0HB4/GS9CIIGrz
nMTrUDddfgjyAGSE3sbdlVtA2VENz7c8meBav1xXmgUfkFxkj7pl+qpN8Od6C8VEqKxkuihXOk+J
aF/kcn7GNGTsKAnZLOh5QkP2qZJFGwPNSZ49Aj0Omqgayvtls53H4AT2fvBc9XK85L0DZY9R6g+W
On0IPoo5WLp4Rrak4kHk8r1sBr0Z6lFfmZnSb102bmprlO+ubPVpECDLWBCreyJk/j7OxZMN3PcX
T5zLgML3+2wcEjHIT8x5m269rA3s2PDyp4fegV1TBsMF78Pxsg4lhW3cMrVu5iQY98RAPnSXtZYM
8UGTh2BHAnLiQy4Dd+qGM5XssR7iEq9GwYNpZ5VsSYucn3UgweipGH0e8qi2lH4eXEgFDP9kHgBg
Pyn4OcuH+s3mDYQyU/3i5R17pHl1CVhVPbnAmPSPIOjrQzr1V1CF3N98dKBXF4w/CbLLzQSdZqTN
1Y+ODLBaszZuKod/CgcinUJX/ctExxwrueefphk3burCLHvwNT1Sld8GktUHrb4Jq2I5nmqkRrCY
gbJlYVs9MDhqxRktp7t0qvxmV93WNOYFcpT1RyCJC93jYtr7Q60/ct5sUBPWb3Bm3Lc0K16UcH4R
muf3oNL1vQnuwQDkAv6eOb4IwE67BFbD/T95kkPEc5ZsAw2M5jFj9pT27o++nTt4ORbem6VhqNsg
SDr2iXbfmlkcfTPv8noSR0Dz7c0r6vY2urO8oQuXqkUwg9J8KxzfvEzB7EStr9ROuNK8yHwM9sHc
AV9cjg5N620dmSJ2goZJSIKx+t41ANsd5f9iKYE+aTpaL9nourGD2Ogo1JTfUtgIb6CfHTNP1m+w
c+0i3G/lwVuGPFPfk94ab3neW1fB+Ae04o6eK5pLytIWgZDdPJYp326ai+hpug/yxmU7F1T30DXG
Ps9FYJ0nViBCaT25tXXwXdV4+w939Dt49xnOEHeIxXl3Zyg/7C6bIYL5P/PaRbs4mTIeaiIH8pyU
9CHyhP2C9t4h9Zz5w9fGRMISFtAL1h0ykzThBOPBHxM4xjP13xGWb/HFjRdwO9A/6VEarcMCq7Tj
ifK4jtYNdPP4ZsymCdWPJqoTy4gQWJKD+glQofW+ngZqbRRj9Iz1unpTWHMnqylenLQMYoh+l5tC
9dMWeYF7nmw14WkWTZz6wIIyX/YQC29D6tT2ueR1+VIXxoR9JYJ9O3D10thjvidw+YVyexc3NlFv
jQtuuKyY9bSowx2ryjKwDi+Lb1DlPDRQ33ulkFU426M7bJAiuq/Kcc9LpRyFIVq2UVXXPEzzgkdQ
dE0RmyUTgjgn3Yhlb17m/u6lQzt//j1PzPo4Zyix/3vqekLFBnAYRgDbg2efWvg5RY6lmijzO/8i
ls26NzmZf6nIZ1Vo6yRNJ0KNYgIEGxcJdnzLuIx1ZfZynL43wP4uUDNULxk6oLfajCi1LcPRhQQ7
K3p9oNng3dYN3jffLfiN/WfKlo2+BTpyl5P8EettmtRooEbjcWjsVu1tl7RPemy6p4wdWUbSg+CE
hy38DI4QJtD7iSAhZ01ZbVkCcXEN5nook4F9aHt8QV3V+s2d155bt6Rm+cNkvLlXxL6s6cu/I5d2
7qvfjn6cgoUYoaKxseDOB91P3x+jIoNLFb5O8ZxzWz6Wo2tWtGZK9ej8OWOdW8+AyfKmJZBr81mZ
H9acobbSs4McGD6UyBnQkgMh9rpLz+vBXOKZn2FSCxAWR4tmzGKdSn+LlLTdAQqyeBMmc/eZsmk4
p41lb6bOJt9AGmO72vPq7TqEC30TsRrVbavuggutxQw9QrHvAeJ/aFOLLb6G/lwl03yxOGStcsP5
p9dAOp/JAKkQFmto+44b6FBXT1zBY8wnE9shwLGf+8FBQg6Rrl+8lXtvklVME4QClaTgZrLJfcKT
RrY5hG4vzrDI4JrE2WdAgq6Yq7Z97eHvkRnfln5JLj76iJu0nw+TbRyz411iIikCdBkvR7vit26T
Cn/CNF11UE5XmkA2syirCtLEUjsb3vPxWs68ifFsIgnptDzg9R/Ppp5ObZ3+2bgwHwbhDOywU6fp
TVqqPKVcBOd5GM6+9nrccMuwzLvz7AKe0qkdtlMH3xwuemBjneNfvnZJcbU2Daqcsjs3nRbjxpVY
HNcNgp3qAnFjkGR7aoXSpOEkPKB/kOl4strZRjU6F1t7CNont7NYyBoEMc3ceA9T2js6d85rCqXe
x+SIMLO/Q+886qrcP8lJVNfC2CzuWr+PjSOeCALtm/GM82p5UGZq2XSbYUFx9fLk22CRx3pcL++X
EWfz5exMkFAPPTAlcmlRv/3mkXm+IjEtEJjNzgOlJrpFkvPWV161d5cYZGYK+r62Y+xjsUabTlfe
AJVvreWBrJcHshoZjf2+yaJ1LuEMsiBFB+fe5JfyUExqGET+5DDKaEQ6Zm8s7X6ja3AvSRp7wrs0
MnNfpyTBM5ll28Ine51w62HbpHjus/xAZe69yXLujiMjH+nsvBJ43QJH/IQ+MG5AK1fx+lnWTwD1
uo0q6u7OShsK4FUHW8GEbGFg1MT2AleoevozFM1nbtXlwypB6kzb0/rz6wZlGR02FEX8baB45NQV
grS0Gt1dF0AxmwqnvbW6aW+lizcZMLv3iqbdbcAjhUVqhgwv7BdG+wWqf8MDZhbbmSIIhOBws12n
/Dm3X1qioAsLBHXr6EJs6soiu2Zo802R19SPUt/i2wL3ileXajs1WkHbfAoufVVVUYpX5nddQiI3
VdmvIC2tTd9SgKJKOnFZISOnkwXIy0FLeO0a9IU30z3oh4uCHO5/NhZPzbaEsl9Y6u6GN03+6//a
ASBQfM0MCoJmVmr2ZMKN5GiX7NfLieyKhLYmZJ8VRp6hf/ubLQ/suunRLXlirIut9Xld5zoXjdB1
g7KkXZGb7XtQP15yCjbY0z0F7HFKaPv4mkJH+8FGGNDGzrotyq/81oRJ4XgnEcz5u4eVSbjTeycy
dULC74UC8WdsRKF36AiAXPYsy9OY1e6bsoAsDLR6KYWeAI0Rume5MNtqXFxYCAzGUHiBNYvDVQ9/
lNI90xbeHGh9kz/QPRLCsxYSz86Ubr/uYK7VvqZJH6IX13218iY4rEMYjlTX1kFmkHAEkSpotn7X
QMl7mJrH3zn01V16N394QXWC6yJUQ2zNA7xcNN+AThFPVXZKKRA6sbwAmmBaHh+/qa5WNoqY285P
6Vhpf4BJ4XSoOc1Qx+Xs6pMxhspy/rROzaWFBVSMGQSXPXAWfWadevRXPY319CMgdPga5VVXxQpR
XpTUjXj2ysA6OvUMeVaWK0gVN+ZoMij0JciuT2JEWXb5wH9AzlEjvLczRk46sC/JTMf7uiFePt2B
DdyhIzWfWmn2isK/KbJHG/r4Ja8iwPr9ATF4DY+b9KPIcv9WKj5+M/mO47Wwn2ySbNblX/T6H1k1
5WkdmUJlN0JkTJ5M0M3fod6Ibr1JmJPXZNmTqQexWQ/AibXbuLXx7pnXGaRbME4pSne4TKUYkZBh
sw757CJBRVYeu36tTz1t9gOz6o+ybWDm44sfE7GqyOHELOrlxbWFXj4uyhxCZ5a9eMb7s/d3bqg7
e9NNLGoKXzxBx39GebpOz4nV5SdncKvdQv25qxY61T1V8xEUIBJ5PgmrJYl3/CzZZj0EJOCnIB+i
8Pawjss3zZT5d1bN5OJUwJdL7UyfqnKeK2sqNygGFdGKwLE1TrMURymDlmQ/e/oMRzj7XebSR2ys
qgtSC0is1KD8cAXOkeKyewmMj5WSSvMP8TdYiZOYLhoS85zQk9T2n83fofZ7c8TKQaYBpdYBNTA0
idt59nPdAZfhPzuaFy850CK76+UtgW3n2OMFWrYjnro0ePlCfNyeizOcQq14MFDih1GGOnw9+1SW
6RUAHbSummrYoiG0vnZ+eiEVcHJUfI6eVs0NUSLSWeRoEQ2Gb7DLHkNHWM5rDZ2kbUOc/msRKJeh
gMh1zIqLT4Ef2W5zHYGc/DN16X5Sc/IZMDJvZiBb4Mn495Swcp87FK6laWVuPQlkJNtCIiHPy21K
wDiYFgh13SOpN34gJS2hy469klnlZsGQwlza4Iny0jpNFIJTeN9O76yvnbCaB33qgnF6zx6qSYcn
bia2pSUoBFLUMIszjn0mnpVfmgTpo8XVU29rBKeGp8mmcuviUOhRPMNKmqLAMT/3VnMDWAk40aZD
v/UqifArC8gD5knrmXm/3JCOfVOydg+1myoRfT2eyi4PojfzxjHMeXWJ7Z1G6A/zOQtO1hIzWR03
Z4WOccgZLmPVkW5bEKRWY1r+OVyn/gvMVMzBXfLhlM9QJo2BoNU3UtTTVpLEP+QENmStw36lGhVd
Mc9AKnsBbAwPV5sY93XWA4+LAUlTqxznNVAujwd4i20byIMqidXIcebU3fi69q4FpFcix0PCzBH9
Dt38q0Jp+gaFCXEgA4wfxhmLYNfiUZ01n7aU9ON2XQ8zW8IRWpj0AkkfwCML8tRTbzMjrvnuJkBY
07FLb1bhDUfox3wiinLC1hLFdZiCJP7f9qrC+e/R6rtABxH6jLsCBq96kEdR6gPSFPtceSgVROPc
gRRR+Nc1KWwm+WqB8HsrZIOnFWYdW1D00mjuC+fWgdB/ABDe7rFe2/cq7X8EjfOU+jJ/DepyCNe9
kjZDWFewMpxNB+d0JPuDL3H51ARrkCXtXwGAdc4hKEHJn3op+mi7aE+S2+jZVgYvnwzEwpmzdjeL
Zj54EJqF64rXQ1UbUUkHkb6t9hPASCQ0C5LkkY4+j8XI/wB4+3W5M8s62CAR3AcdrBvXdbD2tLn4
oy5FVDhOEo5U/sZvHHcD68cLtARqNPK7NvRzRn4DWVSFXtNacSDxwtyskxbMD6ZkOKrOKi/rb2+a
aUL/T0oQAwHjKvo6P9cdQy0In2rdiKLb4e3XHzRM5s+dDtjeoGt8i7tZv7NL4XGgQtlzl8r8nGON
uADraPc0hUdZMQgUz4Za7Yhs2LO2TLUxgyn3waSafW+sZEOLLDkj6jXfDB02Vg/oLFGvvJrZLSf4
6cCXajcKjz2jDBGZ2n0JZMp+zX6wJILlD2p7U6jgWRKWQIo2pMI6WVauflv3JCKMt8HgfUkyF75h
DVxo+LLYcvzsFW4lUUBJifWybenFyAoanbibgv1cqC4q2gZBDG7qLOH2x7CQUBJdmdienK0HUNPe
6E6w7dC4T26JSscIWeMtcYj/Pi2PJKnRNy/cn4HU6asN2+4YPE9y6BmUlHvfqcO+T/hPHyYy9eTF
EHqZt6gXDRthgzW27oFcEufdVF7XUIfCaAI0BqHCac7VGWbmoPjhv4ysoMiB+tXjpfIGcbLy+cnq
fRJLr+i/aYvdapeTA51FGXvUHi9TIFCtWXI4tgyFzg5FA6IHCSy4FoxF89H397XW0IyKxgTtHPt1
2qb/6/TQ3wOARo/Sql5M0cin3Np0wKcK0NucYV8ygEpMeedxJmjdM1kG6MyicA/qybfG9shWIaTc
rcO6RNRlem1ONC33xuPi3sNFEu7giv0qQMPIMyB8HlQMQmDR+c0EujuW7QDCix9YL3/PdZQNqzFZ
feeFg2IzsNrT6FbiuUQHTgxcyYlKXA/UG0FT4TAg2M0F+mG4xBpHobYfms5vb5BLQGF4ysarpKd5
qX8wIduz/qqMzKACNaW5roGj8Bz3WNqwBZtbbXK8/XSzHZWHOgrssU7ewCdkjYPP6xPxCEDaXjUh
H+AjmE5YMzVPmuO6EDdu0+L2G+cQFoCIXQn7zKl+gqMGf02ghbYrmsHfF05ao56G8udIxyRS8+js
hsnu74A2NmsQ+xXJYg05wAcYYPsS61JKfWDoqRWLcconcM5Q58kyYED55KYfQtRnABLjMwyVm6vx
rREU0kJ8FCXI9D0SPBA7K1j13DmMSI5ljxTIUs7wRDmSKkZKE3IkunY+WY95Keh6DsQd+Dz753ap
4Josh8FN2kMCosp+r9d23ayXmnKcOlni+pVTwJXzU7toFsod5zjliqCj9t9VK8/aOGOi2dB2tvao
fZkXgMvdDmE7KELLUC7VYekEv9dROnphAyeda6vQy97ApRIKG8tTr12tj45qP7MRHryTAgdM15V/
1yzx7wncoKh3p+Psf206Rl9rn8nT3ykFWldO1S6H4c0vWI3oymW/yrl1Nm3BzLYbU6RLUoiIK1rH
nb08CXUBXY/eXerayyseLFv49LT9R5BjQR8LGEetSWIbwOWkLoi5OAvIhnDvz9G/562ntAUU19dT
1gMp4xXEbrR/DVzgMoHpx3iNXYZszNFUisL0EvNU9QyGP5zh1AkFtHGX0bex6jpU0ytYL01Z81s2
6j7VKHlnNWQ/Kr+x3rrCxkF7ZM/TWNBIlHV7D8psjpFuV5dCSm8fCAXS8BoNQF4/R+8sIJao9qdL
S5k5jr4CIYDp/owyoL2XzCmiNdZUZKpjwOJ4b1D13CRTuEYvBR3LZyefQtJSBJcDoveu7FTYCPjz
1AsIApzZDb/i4GFOHp7O03A9ACUYduTw6/n6n3zYLH4NE5t0z32Th/zfqfUH1jP+/jz0wvF65b4d
85LSEyr8MCt19WtWqQqVkmXOYX2/ayl8gCi1xRNi7ledN/pDo4S/HbrG2ZOC10jRQLIah4jSrv8O
8nIJhTY/f04TUBI7OCDtq8Z3n4vaAdmH5exnbZpT66XifZwaD45XWXEiA0QXWDDsmFNb93ny2caZ
GvUzsPq4LTh5FynqILIY+5gpRboDlqceqxOINSs1JIWwGiQN3I9qGNtHy4bj+sl0mxVR2ubJsXLs
7k1CPnCd5+CAoEKZmX1BfNVGaMNYsYTs6FaBeU5dq3mYznsknee+gSiYH2wYeyD5KbONx8AW+II5
+hqsM6xG+/UrTpchrAp2FTCZLV3oMV2FsnUu+HEdrRs3RaDk1qT6A1/Ay81sgsKu33w6RR4KOQh9
ZizQGkhA6dJ/7AVHgHikizp08I81iOlE3enHCmX+r6DmeoQK/2o3foiLvhSb8Yi7y0b7OQK/zgOn
bxn9+y5AchOx3q6v6xQMrHJYHuVjmAxZsJOpDS0aH/wOjVs7St12eJdZeVDjb88dyDdXj+boVfkc
rkNNQEvuvcCJ1yECtjoEdYPuncCC/HHrh2RI8vPK5hEMvqvUzpxIlT2Qw7x+MWk2npPZaZ9sp7Ev
PrjOHXyXfKsUx2bJ5JYOpX0+8C5MJpGcU3/4hjijeeQeRCLbPGV7QTO8h+Qy9lzQxq0gneAQNp2S
Fm5U+Zy2t3XjLZidSob/zHsOubhUChC8QNGooF20V4H3bR2tDA1UFYr/IXB0O6AI5rISO9YzpA68
qPdROdHcoHiUg9snlZsgUSK2fWYtpCgMd+9ofXbvXe+XaD/yfhf+2IeV3VevYMj2Icci9LW3znVZ
e/CxQIHHqIELjWACzPj7jswDoJ62UMU2kDh7gWtdh3aBOvjp2Hnoe5X3u/fdm1+T8WOCiVtIckhC
B07phplHxitYXmD2Kaf+YLXhoRwofLqsgX5rJ77xYu70qgKJRBWRXzO5WxEgN7BgV+LQiC/eU4VG
mIh3xXTtYe7rwNorOeWymo/r3LqBS1hzTeRmIl4TuyUQ8MJmWJdyBHlXeCNEk3DHu0jLCSJIYjy6
MMSDS4Z87vKuOKLq6W5TG/nW0B4yfKUbSQTZYemkeH+44IKoGbXYdQxPQxWncAXe1UgcripvE7wZ
QM0zVTrv1uHfA5ICNcMX8VO08xSyYoLr9QJdrZu6pxHg9I0p6hR0PIT7VTKnl2bs61ONtsAUvMH7
4KZoxmrtwzriHZbBIus1wjjciKlODp7kKKeu9yGh0IlC6SAiXSnCUZbZsPmbYq57QY8OBu3UHgz5
gMUKlpw6opJjA3IF/Jzb8wosf6HLQz+DlWqgBQAGGlqvtPyB8gcKFX75DZBesc+zod1RWtbh4KXF
+OiE2TcgImLtsYH2ubzTe9WNybXw1Z9Nq/IiFilMub9wlda4MLCT5mlAoQVN4v//XqUTWF3K0d6j
mAqLZi65tet0+QqgYsG5QdUOyD3lAbg82MnQC5dtbOvejikKvynz4YZIsqdiHN6E04NqsYz8EtQS
OQM1WUaj7/zDezPFUmrvHOS+BR9IVDgn3/9sfaiou3AkO8OZAk4rFHjLV46ulZ/EdmcMCJU1gTSJ
DUX/JbItqDjwrhifc0tksVvBKc238+Ct5W1YrYjZMm8v84N1sQvqXdcLblzWwj16otGK5wsGRPhP
5UMzfVgvovaSH81I2J/rvF5dSCS629JqujCtxt9p4Di3IaPZAY1QwdcK7uLr+hqiCSrZuoN2djZQ
uG01JcVuXWLWIaxW5IbyyQ3rLDHv3mAAZDUIXEqQ1ApwZs8pI/69NaAzadRevpve/UWxdD3R1nWP
pMTFWX+A2ksWL19VW56LpinigWt9yIEZvtZivDUmmL9DWgbV9povNqmjuAUMbsOUosQtfaOu5ZBf
BsXcX8sO8fTXzrTMDJ68lFbt/ZqwQ1IKA3uef4gejod2mqUnunIPcnEBU9R/QHeuesmmIUKBsnqD
7b1/LmkGashylqMUkNAatY71h6SANWAzwlPcYLvr8bUeWAHDbbRZ1xdtdxrAoKkfTHUFbIgc9mpK
pI6gwCSfVeU8JjVavztkJzUYRmD9kTde+yBqeXw+Zen4fwg7j+XGsS2LfhEi4M0Uht6JImVygpBJ
wXuPr+8F5uuuVzXoishQkFRKImHuPWbtfaZLJ06SnWd9/5kwJtOKZfM+Cqm/VqtKW6dDb2sMo7lr
CHZkWSme5F7M7gmmFT0FndcAT7STbibMVc3rf/WjXcTif4nJmd+zCEcRx4k6TCxR1j/sUlqD8TGq
r2hsggbJf9N1rPkTPNY4R1+BpyxBUpkz+1Idk/nYUIU5+mJTOZNgjYRlcisox0cXMWyLbyaQTxsd
+h1FicrNb+dmf8irSXSFQCmvj0f51EEpDbnoPh7lYvsx6YVPt6LuNHDiXHOyudcHOvO/QxrXrjhx
SJR02rVIopgjO2QkjUn8lumQVHnvX1Pq15dCJsQPy+itmQJrHZmq4nWiHL1F1J5obpnxvyj+H0Ll
vx04A/GjISm6LDO3Bv/wvwuZW2FC4SIleDA9Got5qJgsRE13l0ockqxqupSa1lGHKZ9JS7Nz3UXW
E02ArWJmDBxNxc5jmtvAWgxn8nhUW0Nr1+IY78bubRLV+tY3fCozeBPYeNZZLGhOQDoAOp7MK3Ds
N3Gei202a8VJaLL0oMjDsfd9t1kox4RE1NuGBnntAzIYFFl3jb55Hv2qfBfjcN+pTXgWYgbzxiQ5
a7UpqmvAJAy7qdT5C1NF2tdp6uhl3rtmiZTw8Xt76kowysltUNulVO3L+2HSrKeCBnKrNdFNT7To
VhnVVxcyj/VP3KtNqL/Isbq1UAaC1y4UU6mimRHjQT70RQQymSQVSpMmX8VyhCJ/qRYy3F72fL0u
nFwy2h3YCMNJySNuAlr5a9z3drggH2EgNf9iR/CwSv776ZU1nWlgGrpSls5/DiGRemKVeAwSZMpN
dcjyaTwYujH+eZRncb2bNNX966VSztGPxQGD5IKgPhZh2TiP4zWrwU+KH+NZ979hjvKL1inBZpCJ
HR9PwVp70Pf+Q1cL4+jngX7sASEn49guXx6vzmZer+Vl+xyWqor+Tcs7OT+o+3ih7jX9SYhKbdsE
ZbubdKYDwanwEFpGWkZES64iyoeU6b0fhW84Qzpb334iEDel6XRjLo2yMrmVdpWVCycrFQSnEyib
RIHqtXJsfWM89G3IgPl5F88uE4z0/ciFum7y9Eq2pO+pL+j7WmV1s/VSpQYcFo1nJKBxpsi070ft
9RG6mLU1/nlNbJkqKTYfeUleXgxm+AbM2TgtOohnKKLSk3IrOEcFuURWRfU+zCFY56mw1v8lar78
OaX/bZf3cBP+x5k2yAzw59UMBmb8c6h1jEOfBokWrSWmGq0fXVWth+HFR0+yM0mf9g+6ziyk2hXj
2HAfT4W5AgjXwtErWqW8lM3Nioz6qcpQVpbyTBlUHTVjVWPkde5HIsSlaOALxh5Rhr+aAlG8E/a6
UzrQRU6Un7hGhqqW/nC2CmVwx2hqXtKoTJDmjdM3s9acqQkbJrkySFje6gsp8RekGQ/6Wz6r3SqL
UVVWnVG5g6lPJ6sbppOB2kRe6L4jvX8u22JKjqKe2tY4AlrAWA+rfJ5agieDTa2DnnPAefp9Nn9F
+WD9SMlwmWQl+yjkYLCjVIteIMQiN0/K4YnibrZS4qY/EixZG7K/6N9coxafpr+fH8VYhk1Yi4Eo
/pP/WGgBMQQZzDdZF4s7arUQEEUsFdu4Mz7iJdV6fHm8HjeeML5gz3AVlsS6Q/mzHc2elGlZcApu
c+qENaUl1seoz5xKX/bqoNQ2gQgiKhnBn9fn0jyh2kh2RlhLpwrq/mQksnjKKsRkYhLA/izfeLz2
+K6G18wxna40Z8WtIZY35j2bLuI8ToSWlmQKtASnuthpg+xfiQa/ETmHn0zBBf4bB+mpi6XbwIxp
BktLu38kDMOcbyDM5Fsy9dY6t2Zz9agtE20NzHV2h3o01w+EhEkNgoORnr96PI1VbdrSoo0QMHfb
Touiz7LrQUKEOD9VjVye6qRpnYZB0P9yU1l/l94TViC5B0NZHABoirKK/n13rIuRxb+Q4jVpd3Lq
FpzeqlFVpiKU15/7A3HMryBfRizPw/Srtsqvrr+VC60wLElOlZWKkygkCkqbvEeyqh7Zr4adr0ap
I2hMZWY2rbY3JCZqxfQZnsxGarf+VNoDQaL7kHskFhi6mE/llgNQvpbt+AuZvnjWBgm4sexUQn8R
gmFhqpI8aLePp48vU0uyVWT9xcjS1ik0poKXS5r2+DIlVXBEMznszTaJTmnLnG9s8bk6Q59yv9al
14EdeW0YRNzBaKT3um1efABIW5CN7FxFM8W6uSN4WDgjOYUB7dSiOemLAqkPxoJKiHiBLZS2j2eP
12PFZyNs026dN5Z+wQDeexS8H83ooch/RcxH2QzFhFyzUZj6kEjzNan0D0KK/PQI90tMrBgStffD
QHsTP0k+1Q+rplUrz8K4CytjvJLU/JvJ3MPl5q9b2EQfCgGFc41oqdy/pvwPb58mCvOo6gR5/ydW
CmD9HOJzOlAp3p0nNdBtZl+ahcfE89BVB0FE1zNmFyVvlFWSUWjvgzxdSQi77aiykoNOqeJgQDQd
chyoH6K3buymU1Gpw5b6Geu40RRPdNRAISdN3BtU9hgxzmrRLgtIW/N3OtpqXg5zikYOGcRy0XUD
4GU9g9rQ5M+L7vLn2vQ15hMzaH6vVTU2J52MMKxPexACLdg++ppmVHebAKLCDsICdt2Qv5BY/PWA
rK9eNUXSY15gxTuLYNsxekl7ibkoV0ae1ysqY9oLs+mZRAYYvJ3kSH+pxjy0gZ9yR6z8eq20ksYY
RBORdyhl8Gvmtzm19DabKvNEgzZjwDzlY1FhyKAKxUHnlvfMVGnp3UOhtbEVem3tt+sHhFpxMdRG
UWzarPotjbG66jOryNzQEGzW9mSvyrV++OtLkaqRE8YtwMjfv9FK05ksgqQBT+FVYarIhjSBorpg
+TRVekAvU1QZGCC2r5ViviA793/7Iax3lCW7YDCkjabCcsgg5/EcVnajh+JzmjXvZGK0UARNflO6
wa0h+j47ekTu0KjWoTCLbKtbvb4Phmw4NiGFuDrm/h+pCzdSHCDF5lOTs+i7x9M/RdVGXYqBRLGN
3/3OitH/nSZ3Sevb7y6kUV617TvlQ9U2F1j/8cVfHuUqlXADNmilMRXHrqeRoi2yxmtRF8mVqopT
lnV8ebzUaVZBd25B+fxS+kgDE7pI735AndKfVHeyZFB/BrRgM5D3BghAsTnR4xHWCClIGtiZ1kxb
alGbPO+pNGKOOLiybsoeceVWC+iS1mlsuo8PFAmptCZtNGmZ83HNZK7+JdchIfzbHrzcwOzBlqiT
IGL1ov3Tc70atbYVkpDoJQPLLWY6vNTc+og6AXgbsD09SoBfzY71PrmEmhFsYBYMpihXNYnCUiWy
lPF3LKrRRg6kYKPrlXiLKuWWgE76SyTaUAKgK46CX2qYlbhEylGFg7mVRL/qlAHJj5ce3zRYZU/L
D4XAEm5ThbK+7s2y3D4A8KpghrMOd7hvl1QhZnj9aqIQ59WZ+FX0gbENAgRHSWcFnpnTooIW90tP
Ga3crZeCdb00r3CKBNueLo9X9KWYLU3VK0Obrd1fL8WR+EptAqYGfy47iyfwoD/3Ri0fsNfaNUO+
za2kAH76373j8UgQtZUqGEXixdTtHsrZYEyLc70Hvh5gwA1smo1BTY6VFr5npVUfQnX+zxdEN8DI
o56gSwsqDyV04jxyAbAYPo0iDs+xLgf4QTDDJqda7yh1JLutFrL11/qTzFz6tzCFOqpr4WMaGayp
1ms0D/OPELCELA8mXhGGoj1lkzHRV5QZ0xDg3tRQwk+XE5TA6Lt/inmi3p3TRe1bLOLPVJDo42In
8ddL2pw/RfQhnthQayfzje5UyxKdSl0ewNAIS1B2ztU1l6zu8OizVmpkYmmCpkkLBz4dW9/GNKrK
lqWPP0XPbk7wkGAKwZ+SqGFV9eEPfhBIsubV8V6dWF7HuUdxqCMJSGZZedXb7l9H/IqPSdp/bW/c
dkS5iq4ZmsYoEUn85yyRfA78hSJMMRYZV4/9Og4a6VBTbsoYwXTSpoJ6cJBidWp1WlmcK3+OVqNS
Swe1AlZtwzs7m3TArjRfYSSCTzaJ2FNoNCagsgCNYiKzmgcAgbmTQD9aHRiF1x5fAia+2mNR7GoB
vH6WdGXPYqJ5FWsbn78+6JimSG1bnh9iD2OKb/PyjLW1cgqGTtjSQ5ytybG5w9PFzpbTaOL9d4gd
cSjYfR9gNsq19z8NT1Bh8SmbRIOhHYb21FtwTlFZVmu0rE5STPE+C7LqNI9l6ZIVJBDP9JbTfgVz
M/2XdkYPJ9AQBLfOKI2U83DeAGsIn/rlWRhYsWvYZgkY9mBtx7n0gs5I7rNp7ao2AT6bK/FPadUU
y4+GMW7XtqXbVgjtXSk0QL82SU4Gb6rVBScJ6fDYaOOdVol5lMi0sh+Plu8qmfFpFmH9trz85z8s
/1VVGxUzTIXZY4W8kqSsY8sEz8wpiT+ByQprox22KqWsS9XXsO7IaUAt6Pcm/nwJq+wU91mH30Z2
msM4XQuinq/nvuA89yi4tLKc3oSuoAxaOr4fmUdDKYx1J0ydp+M5uhNqjk48aaix1f4YRxDMXdm3
m7o0t4NGp89n8XbHRNkzIreQetj+kAqaFgC5+J0rxcpeFeffoJSNmxXJzzhCrgzCVy5XeIgHAQSU
8WvuqtyDCTexgLK8IFa8tMw+5ggDGIyyBJkstKjlF7X/pQT2IGH8WtXdwv/ZibhDSaSPIo4J34Hw
0sfnXjvGheRMJCfxxUhRiFiHmTGUTKjbYMi5sSzDaaFi50IEenJVev4ltodUcfoTEq8BdrugJYtA
ANGV5AnJEw9Ia6gENZ3rx15PFgWeY6s4Euy0X5K6raZ1OZG0rnEbiBgTGuwwStbuOGUo7U9hbllH
otFGr2iL0ss8XUcLhGSt9Jc2PeNYFY3bdCmaOfy5vHRL6ZqZHoKzyGmrG3YGfn1vZscymJsRHynT
BxOYhjP1FDXXYj6X27hoBLvGEglhxopNjVLayKErrd1EnWddFyq2OLFae2qdcJrFwOv9DrOjTKd4
oHeO0Is7ami+HfgTOi5Yn5DrkU6Yvhem56791KZXxjoVwVuWPUvTs95+WuMzL0pS4Ur9OvY/8+RO
gp9Ze1HcNNNd4/bmYyS/pQ4+smucQDHsSKydPph2eY9t1ojYBvlwO0u4MV2KKtgG9as//s5ZpEJ8
MCX2wWEzoYENc3vUP8Nh35ivVXcxgmdnLI4rZXzF6s2OSOCqVnbidFViVNWEPUnQqszPhkKHBp8h
ZZuW9xAOHmmmBJFRkH0YV1pfRZHYfnIcyztuV1p+H80Wo5ZNUz5HmBCFZ6s7FrjCxkc5Ppfden7O
U3cUPNOnOHJsB0C9tRavxvmkTKthvrqQBzgF3NFaVRkq3HQNOiTp2ypa6da2twD+11gXVtLJCbIj
H89Ut3G1r/InYy7tQsAa5SkvP5eP3m14/7qFRDCzHZQGwGFxjK8x7VCoSdPn7g8cX3CXv4OdTGhd
eN88d3T9PTAN7v1joW0pA4/6JS+Pg3mzKg7BycSQPHCXP1fV9Eatm6VdrOaXOAZA1FvZesf6za6w
Q8iFrWq+Dr7HWceG0amLs5Gs1MoRBJcjB3m1b6Rj2xyt8tjkbpwf9TrBkOrKZyRgdv3fQreR02Mt
7RXrcx6fI/8U5DsWfSFwC/lcBCvyU0ezvlNAgK027q3iWE8rkesudsBAZ5vwWuXKPSMm3UjNk6RI
TpX/tvjgdEQ7UaGgRBtt7uzJdFB9IGH8BQhuCwxbgLl0NRyhLPAnP/2t+ieresKzjQtwN1XkM+ld
HO413SbrTGJru6KADyQfoDQ+ubL4gGbxag6/5hgDITJzHci8DFrbbYLx8f9GYdtiPRXElS20IhCT
aqdoGUvzhV/1Wok4yW1i4aoVd614MpPflcSFnt9Lrr5s+CUNr+SSc3ZefmcZqw1WUE3jg1Wuyuy+
ClrVVoi5MYXyxxk+8GvydHBnP884avPSKmW9YsyuvNW0rURB82DUimWbBW9XmaxdaPbjDjHauKPe
dqN1IHFDRT1prT47EZLkAJZYx53YpR1mS1ki2Yyg3ZZN81ZpYuXIyXwosfQpE4zEkxYmV7xaTeI2
0smk59pLihdS2kcovdbCALOI8Jw12nZusRL00X3KK1oxjmKVNjpxr5lXaSN5em+5kWmiCI7OlnzD
v2jV4I+vTaor6rNLN8OVjS2FfzsV362ycBgI5gzoIBJZd4KIS95wk5krEUJbKPytrY+nrOaYj7Ft
iZ/LxKlBH5wKiXneGYQj3EaSYIvNhtaLLeGgYikcNf3drzaGqKIFTWzKu0O9gWnb84509WKimqir
V3oKe7FEp734obHhNHBgdf0JXwe9zyoGZSjUXGV8wLGlWRGw2fZote6N/Kp0F2rcixz0vR4/Mxa4
KTNxWNSJs9kaRd+pJsYlJXdw1EZoMcHq3FKfbfJJOEA+moUVLx6IsAmrBn1Z8J37+FcgPGU8E+AX
rMg4ruVcvGZAYmgtDK2kI4GBAuyRErOVvwQpFSCOSr6YdjR4v/YvIDuKupJnvNCumXFV+qtUfavq
dxijJvawl3FF9SsLXxjeZGXqZi603ZRXlWfo8lHKhe9akpixGdpT35ln0e+OaabvjbidsUXUDxWV
iFVLc9MeBDIYixW+7dq9JUR0X+rYAwrr1nRTMHOpzc2U9ogWRytxTJw0JIEIaizsVZSsm7G01nUI
0uBPhoTzS67iCgLxrVpidlPaYt4MXXgwRXjg/5OwUEFaulcEAzXaLIwcV4qZyi9NMi2Xx1dUT9Yl
MUU2B3MW1xX+kTj1DLshEmoHK4gW2LEqTmbcxzSlLWSffXufJKt9wkOofGqH9sXKBzKOMdj9lULN
zLnaI453EpHaKpqrzKbcjdOFKyWNfJSD+OTEBcsS11j4LTfOSI+q3OrcQC31UAzAUJQuHdx4+BTr
d9bvElpfd5Ls1rSbAT864i1XyFe65JjlRhi3c7Wqs02fvmTqXSrWg/Flycek2qiqg+Mtvg4ZTOZM
Xu+kR8HwVMmLA/wc+42q7Yb4NiZrs/XEZlupnnSKyBcxILROCpZw+3LNAkALWD8YXqFesuG5InC0
qNed6pmAwjErD5bVKDzV1qKtJW6jb/4y1SB12jsZOM+v1m5Rwkpu5N8Nhv92HEU3LtaKY8rUBJ4b
6SILO/9LRXkpXCj2xbFjtNdKWAXNsSo3+qsSgFI+G7teOgrhG4RhXq1wh2waTDtc4J0eUyOOGAZa
iUeVlB4MR7h8Qmhot8beMbJdnq/5ZQNtScpHGJnYC6QXrtXyHHQ7OFPhxKqIMOWoJLzZawM6nfiM
/+gphijucBM6+NgN/iVv/KCUXJJ3OPuZnhIurKLw0WDbPhxKjEMhFVShs/XP2ZSYqtjQkHDIhEqh
tFXrLHRXqbxgqUKxXhs/YuwvGDBSg2WCxtrRCnEKQwtuYf2diht53GfrtsPMbeUsN6eSODPWgik8
m1x4zQhCqUE3NIVTGo3XK/WqH++F8MG6eO7qW8n/Qee4lhNHGh20kOZObPcjTgfBIQXXRB4wvQdv
Rnmop3cOSiY8LW+kCA9TRPT7LPYleD8xS+1EwmdMN0nciCJJcO/EHCGT7eNT5bpF53+Z8jfOx4SJ
1HCrRryWQlRUpFLqs1E4cbRp/JWg2oO/8s3dlB0sqkgVF/K5FXdNekiSqx9d9fiqh27QO1K+FoP1
h17f8uoiRlezOirNQWPcwbsMC04ubt3j4UPznwWotnSDRayBA2u8hvCRsMjIV01zNrxwJRbIBa/E
Lq+peoz9fU+J3vgIxr3DzVIPH1G+6ubYG3Geyd/T4VoXnuKZ1S38kZ+ndDXJNmrpNvd689RYa2pv
0mmI1niAaoTew1Xypn49+JSGjmH20spbtbsE5/YkzNAHH3yoXt75xo9UHKJy559ERmp9lqNbpSud
uUF4bzNvRrlwdBl9Nbn8Fm4OrAk0j34Mlx8T6cxj8mWlbJtrbvMcOWbitfEL160hbTPh7HjguhMg
Gg5K5rsaHU5jd62VHZYFJrddcITBt7xbOR/a4UJRtm22pIZzuTHSt1jb2ziZzpMXC1yK99x/ZhXE
vAb/AqK34ipxA9ME6DdGvgkRaAyHpt8O3a3UCa8uHBVjV9Ghkk76ijyufFGKi5LuRJnw9Gp1H0ie
kGiwn5aovNqj1TL11ZHNtTQ5/DOUo3VnswgIH6lsZXbKEYVgEj7q8oJwhCVu8oxfKf5QRPq7AitO
pCf9a6Z64bCsI7m85l9Ru6q5Lk1HFp4mtp744PtnTwqO8jtQFLyQbBFlrzrMWDDydoqTbzpde2AZ
5NSLvOt91eASCYVH9WN1zeJ9jitdyRXhFsCEKGrtOVvH9WUe3PevoN5U4mnoLwMusfGqTzcsCbqF
AtgeWfOarRJv9GeWRk6sQc1DNb6K6BojQtkw7HwMuV0dlXAF7mRuVmlxiRqX90gsZ3WE3zvcoFRr
DQ7KopHfTf3LpJab/VT69+QG3cZK18VXbD6zaIb4KD6ulVo7lrNrXvBUd6qEG8CJT927jGWjg+VA
1WNk4FXWmUUgX43kb7VD7bt4KvJDNXix+ES3vO5/2mEt4f1JpIREhrcVxm6kezs7Q0GNobIuXWrt
XaQukZ7SdJ1PayH3GHLNGc8WyyqXk6cRggTlxh8u8+ia3a4LXvr6JwNJxL2Ja90QXtlNuCdEIsld
MK6SrdEcuK0PQArVagxusfBc6V/t4Ka7qtuPw7bujjJZ1qHPsfB9s+Bxou92KZ2qy4L3bK5Cw47l
M29NE7DAUtMlb4qH0kFQBxlLQYs/DQkwY4npnwoSjuBg9i+tspfDtWY5mXQq0aJm9jx+RO2mSX8p
VKavurifIdBABptrdIkuWbD2BXJSdqxDkb4xqqn8nWjnUjt19L39M/iCHaD0U9+L3CH8Z9gqgmJn
KlZx5fWlVyabOPf01q3fwUi5/wdzzTUSxNccL+BnTd1Z5afe5k4z81aPA+R3poVOUPXs940jDR+i
9j1hkcBlY4FPJomL/Yqtt0fC8j2XCEjCUSIhWm4cd2hJBTfYW8Txlq0sDGzhhXOvqfuSK7IXaEo9
N+E6FXfLO51PqXnCZ5tRNbnH7kVdjWu3U1z2rQkT0/w2tVu8tLj6ymRN4DFr78vcY1XrVmTfnPAZ
7F0H9OkuGktGfg1owVep3UTkp68SC0b6pnXe2B9JN3Ci9fufCWMZHIDj1Gv8O9sq1hRR9xqJ5F3C
CQ0yyyU7x8SbD2ihYuZGael9iXkW8dMHf5KbriwPFX50887xqxUfhOCgqOiSfRT1Nh3uuW0lGyRp
1VthbPt5S2uEABDvXGJQgo16uovpeRhWGWIoJNzB28IS6QTMFjzSyZG1HWlBdH7iI5YzppgbveFq
+FrCNF3dcguwYWJ/jAi3euq4ztACh07dfCCQF+JtUXud8SX797ILVu24zbTZGyKvpLnM2eknnqyt
whtIUeODVn755b2KXhT5XvXPE8hQMNykfMPCK9Ml9DflvqbckB/svsOQF9SoqRRHr7miyIU35CjM
Se3c5bbFawGDy2E3BVdWM004UM39UPp7Xjm0uGTtSnrisIO2zE1QE9HGM4a9hxV/fM31fXzKPwB4
6vprSH5xMbH/DNIpxx4PT/QJUWu15XqLid+oEw3PaH7L9DYhLJGcfK+JHhuKGVy5wvLwLHab5a20
6LIo9hXNziQKtaxnfzxN1bHxP6aG7czWqyN3fRq8adVlKBiMmInk/O+U6YSDIt77jll61vsw7ma8
gnMyoumCgFcNrxMnkviUW2tGLlVs+s5LO4znKU/Qp2O7TjCoST6L2IbJ4ZfJ5RFfmMnxFY5Dv83j
7kc7KMGpAoK+MusjNa6+sgvfBdlV9ZM6bo3W6zrcdewxcWI0TfMmHlhDPSE/t+E+fVNYpDeNuM1r
1qNyPyhHYCwX6X1beSla4kUleMj9rYFdUOrlmJMTxhQ/hvIzVsdROzB9SuDKKexfc8/mdVHbz96/
W286U06IQ7XkjLBC38r9LTSvOFTwfsr+rZ+5b/KbktFt/InEhsLPObWegD+bnV5+l61HOECjD/VE
fjPb1EnfUvVHkKHyzmFW0qjcZ+KORd5vXGP4waK9oojhKLM7m9e68kIM19tbJ3pNe6YwijQ90l/5
66V1KzosW+sA63EDQASIzwnNTFsHstXvkv7d1IzR60z/VkO8e3SPXifmwQVNUWH33d/7IamOaSdU
dmUaewoHJAmhWK3rRVKbWSopMA6/1dNha8h0AXa0Rhw1wMYfXE2cL7L4Ig13YV6zctXJhgVrml/Z
mHpHEZ9k6pIsdtm0UupP7ceETm6rg64ULJ2No2OVN6RPgWnfq3onT68qSbGqfYXCK4EQRQHzW7Kc
TvlJevppWGVn2BAXoi2Hne3obImm8WUqP+aAiZZR2hqsyiQeMuZKK70XJDepvufTE0NQbKP7xZqu
4ZdX3NCRwjBWJU4eb6L8zapUymia4i1stRmsyUmm2msD4mt83IPwpS6/B/ww4XBVp6l36nB6l3EX
pjFsz595ScjQuZb17vc46ASBDXqHdR2ed1gjaZinaHZCATpsEy/KBZtK6iiPB2F2t7463gz1w8Da
2UA9oPae0r0oVzFi4Ltlkjum9HUzZzBda/gWVYqBHmWVVt8ZvLdhvKXLz8K8rLLoJW4Mm5LZbPcl
OYr6rX6x5U+66SASoLI85m8Fs03k/CaPz8jQR8fqqTRGNU4W2D8Pi04bHDNbatCvdaHFCBHVsyxi
0FflKTPZvoq1hSOhZ7XSh6FO+NihBSL5yMJVl17AbrDon1l9Ab0S67X1OUmDiosf1kDZV5qWCbLS
1LpUi79PFfaY0tD6IYSjjY06U27KjVmK1SGoRpq7SXgQfePtAQbr2FnZGkoQRwkXKy3gus0MmXOq
0JB48J85xZRSc+q5Ee0+43LBxtECSFQTuJtBOTUapUmtMJQTSq5phf805Pzy2uO7QSegwFdQkR0H
hVRbGA4CVp97S8+rk/FQvDVU/qjFUA3CI3x4bUR/Ue9L6wcJ++dHcRDsNtLDCiXAVoriQ3aamJhh
YcG0MSumMz2a6yoTqu2CW3SjGiaOVyVUeRdPjiyKoUfjTjzi2kN2WkfKa9sI08pC3LOKwJNcYCVY
loVAmTopcGJRwwphYVGEGacs318S7MGnKKGPwTPSXw0JVbTJg2Xw+3LMC4sd9vG0SJA4MSvHJ1zQ
h6M64IFaQ0E1Mrblf6SD/4JI/p3mgoK1DHzGDVNXJB2wS5f/TnPpvtaVgW6Nq6ZVJ09eSjalhTms
lHT5umtrjappOjhJGj1Ps1Vd5KICZUG4jNvkC6o9+Wkkrcl7RXsphkw+dI0JBbY8leVswkBollwB
EVzRWN3rMIjIqgP1Jwe7U3rGcBiTMdBgeGjmonY9i5yE2vf97V/6PCi81lE/p0oDtM3kyx9/p/99
9pBC/t/3UJm/Yz3dXrK4kTY6XXDv4YmhyAhsEin7CZRs2I9Zztj1lkHq4MgzAFkIbCLJ1TGw6gwZ
u6E8aSPuaaUR6y8IkpG2JPr4qRHxSNgBHv7/U6D9Y27WcgpUU5NVnXHqFrLSf1CQ/gBg0WfzRF5j
/TbaMGTP4gtg8H8egWiuLMnEUlw31A0+FoEvgd8mYn/tU1ilQcC0KSPYxENBQuNiYoHYEuXmfSQe
UsA1N5B8zZkLRj70Qoy8ZdSm+jCOerAf5srmnmoOSY7dhc7i7T2uycX5a1J649QsV6ihGS8PQ7Ck
sNKDiSG6PeOrp4aTTiuoCrCtaWw9LtyiSqRrtXyR5b5Cka4yKDM1Z0agRS8t1PwT+KZ4besq3kzC
VDsNvnDO/39Apccg2L+69ugeyAUVS5Ql1VDB0tRlzN5/TSJThpA2XearO8Gchi1Wquo+ZT/8A+Jg
g+lkFYBgL6btdRb0xDX/h7DzWnIcyZbtF8EMWrxSy9RZKV5gJaFVQAa+/i4E60x191ybfqEBYIlM
Egixt/tynJW3Uz1JtFMk2XlTiaIO274q1TAnmJPa1+KL2WrtNVUO8V6unSF99+ye6Rjdk7HzY383
gfp9srLqwfcKplhLkLZaUYPMJqa8pjpp3AUHCz/gne76/iYc4vEV1wW3fRmO34Mx2ASoh0HHoqeI
TX/G7079pSKOYDfX/XTvOHGyGcvWeLaWo0mjcSBcVqnN6H6pF491p6NOyevyoy0LB8W/XE8LP9vw
/OAYlLiz+AZuXO1QD99kqFGbr9r2Ea5+9DDMP3KHJ21EsLRC79GshOmmlP6RQV2D3tjVxC5dlDRd
oyKVg0M+K4WKkq+ro34KT6Y1FHSlm6r9MLkTzWWNV0ahte6HhoFQVZlVgVnRkrKQxaAzMh26Rb61
F2vlH6dllCy/cOw9GmU+3v7mH+JSrsZVE6Mb5aw4pvcVsylkAT4tNrDMj6NdaOB6y8ywz9a4FGhu
58V8HDSyy6xofPYCBIsTtpiLY/j5u5uvqTEX55kx4oKUm95R0TlXYhn1J2FXL25Q2x/RpLEpSUbr
WEU1kWfJNFHyhFStXmYdDQ+4l2j151qfzf1aL03UTCJDwqhU8zKQxs5u5yUNGuqdMLtkowSf0+hc
x8kw75QGlCaJQx/ZX40GxqmkMAzkO/BsNSotNNN3zVQjcpPdz0oZ7IW3Tdz638Jh/yGEUY8UNl2f
+DbaQw7e7r8/UhKqOVd1+9QMxcUYAPk41qjtbGQTW/WI9G6t7TQz+n0aLZttI1+PFku2KvAPo6EN
MVu336dNYx0iF5Z/WZj/f1ho2xjTdXBWiiE6O8Ov3qcv9BsoEVoXy04flaJIvdgTg6QTAx1Sp1qd
av+S3oqWiN/xz7CC8lk3TS9w+UV9RmnD/4fWtRw62iAdos4Km+Zel12+RyXoX6tJy34fFZQNwlbD
HGZmbPatCaA9HWx1VojZOuRiphxsh/4mbQKPI4RoscML/Sl2kpZ+Fyj8wmx8bVLsspEp5VPWw51j
gBHvRuB8S/lXf+jwIoLWXzSkESqRqG1+9EH/yzI6581gA9eWOlE1cni0MvA1Wi+m86AnMw36IaA/
aE2PZpTplH5r9x1JyZfcYw18c2uZoT6dc9co0NC0xllahYGpdnhSgtnMHotNhCP5PI+u/qzH3ZMj
AX+FHTkDu7rO3zBCVZukSyNQioN49BfvhLqGzOYXKx39TLDAXQw0/hn7V/wcGbm2uvGiyixm+5da
1r4k7vCqjrD/4gn8+7Xbu5FjrRo0tghdernLlkyBMv2e2mbA6nSqDuoy2LzLXAKSPUXttEKSTRen
0vR9tBxJzfp9pK7JnH5NQFAMhk84HkP2rBxJIjQoLUDxPKvTttDFDh98tTVge4D3Gr6UicTNYVTR
pzri8dQ+/nKUTV+8Dp07G/toeVFkj67R0MB5pbdV13K/+pd1BYGR/3W/erplmg5CL58M43/aX3SR
iM7zo3EXJIgzC0PsJjeMPubMtyCvTC56o8g6R139mumtPBdT0T7qFVVJt5iqjei19oyvtD13y1E9
mxTAy9Rbqzd8IJfB2knlRu990BNDW3wrskS81y+Fbcv3aEI0pg9FuCeqQbuWgdVv+IRABQmXFEr6
y00YhY+JJJMIG23yFPZmTZcseIpgkx3nkDSD2Cl+H6lr03ItXa5Fk1HQsLK7jds0yV3lN85GgJdA
sdm9jU4WfiKAuxyZiDIcjk5GYFs0AvIv5BXQY7rpIZF+f/rH2/rQFdu+okUmamwjZejjHAd6c8c3
1Wy7eh5fcsOmrV824hswk33cJQ+ancuP3nP20xzYX92UiiZL7eCpAB+D1GlyDj2BKYoxqGVJvymL
uN2pU/VSG4QMpLDmlNEwcw3/ojZWCZZ4RHGbNBrCY11g2ZdxEmxs79tNOpoxbGyr1q5fwvQTPUB8
1pLYfLDS72YKHx227s++zAp45S5PsR8XD2zyqDkIMCqjSSpFC35wnc64M2ajo4IX4IEtOzPfYvv9
kfe2d+/b/q9hsTCJlrQPbq9VAkQCweIwIGA3wlM5WsNRs1uOTMx7WABxSVaAsVyYG3qUJd/0gsUp
7OvgYXLt4UBCi6BiHLDMxjmVLC/WAnPzfWI/luvqTF2v6mM5e/ADhhrLf4Qn42y000u0DJRVU4AW
hV6OMjOlHzo6W/Vz6jGy4QQ3GHzvfD6EeQMbE2+QadcFzkxcqerUj3yy65pyL3rI6EMD2nGrw+Q/
9H2QrtSPlgbtuO00eh9p57FZxAp2zE8VrInF6VN8L5H61DLTXwR5Aquk95nXxtAl8Q5JpnrJF1mv
M43uvy5tl3n2zxzku46OSFX3iIY1AfPjX/z7PNzTbHeLqGG5UN2Xvjm/BTEwHumUp9vyQraVtk9l
AP5ai2ha9XX9ZgXhR+xP1n0FcutLQcqGXxRrx+ULQwDQbtXAXtA4DLu8/TI4VGr/XI87jRqmOMaC
4X7w83IXmVYGi6IcN6M55cfWeZZM/s89JugXKwM9m5TOeFEI+myUM1qqotm7uUBTGjXlNckL4qUy
L3yo9Nm/8ktAhBrG8IBLjHwRGymlcHi0qwW5lgIFfsB/uWNnU621TuD3sUDdD417ligC7tX/SvwC
xUa0eMfbqYtWGkHnedL76cmbeWgrL/d+CPsYN051HgOoA+Gy6YE+L24v/nJaNKx3064LHmKTFXVl
BgKu6XTB6n5qfRkD4LTpL6KeRjDBkmSDWj0/3LCGPrDppl4Cb3I5wIbKnE2Zw0JxrSXnZjKz5GI5
59JpMUEVSNG0CTfOrJaElFrqxAyhBIXfB3swX5dqTNhP7bFove9qO6be/89Zmts+4o/Q2rdkStxL
l9ZBXyfyMxSjyUQkk/t2BBrgiGDgK/bqTeTXCIvbklaEHL1XLU52QVwbHy6D5c4WersfI0//mFhq
Uzt+1wZZgx8e5dmN4FbfwDdhA7ykNZs7KV0L8Q+PAxbzBytxmg9nyDMcYCK9YX0Sw14nDtV0kbpH
ravkKSxmb6MGnKnIz1ODHst3iif41sO6sYrsox2/KOtbFUTmLpxG0Pezri4XdrmII6xx6/rkHDW2
V29J0ZDvxsAeRc9ZM7E8IP3ON/ZASYa3/72d9P5ZInFY9tmGZRos/nwWf/8wvPV1p0GAS0OC+Fx/
I4SBi52Bs7VltANRFJJ3SJBDM4HjXK6XqfP7eplF6Rbrz7B3F6mYb0YWEaOYRQvqGJfUit9aMwGV
ot7t7YS2cd7C+3Hn9wmekTLo84jR7chZ6lQUiMkjQ3kuLJl8b5fcvYJayhTqCPr65rPpI/QwDXdF
TibAJnHSK5/QcKvrwSS9Wn87m0J0g1PIk7crZZ5uy5Acck0rqyd1xDhWPSVTYmzKUaueouUo6fol
4hx8vdqnzHPs00eUzlFtVBKY8Ac702gjthaNtLx5gIwU3E+lcZoW8ph6KcS0CXWA3DhChhdGTDI+
ick9l2bZ/Js7zfyv0dLgu1uix3RX921D/0chYND8oUdSj1dxSKdwF0z1APACdmVWy30Y5+N7aZvJ
epRGeF/lojmXAZl7daPRNAvmFVAI7dmOUCRXQxb8cOpTT8HxJ481GaGshe6xYX6nLAl10AmDrzXa
Z7kwX8dkesKxV733bdBtpFY+yoTQjCiV335TF5y3WNjhS+8MZO74kLaBHi066eFbFaIlxI5QHELC
b+8RUYk9wi8Hy+KECkbhKosRHGSFa2gPnwLMalyXNEvCOxZ2zYs7Gzn8ZwvF/WJ6TePoHp7+VrJZ
uBJnObwUTmaugPWZJ3Uat5O9zedc26rTiSX9aQazsopKDKUM0eypNFTX0Tg2IGOTn4qFOSx0TsRa
hzwe8XO4UL2agDC2HaFV8D8Kv8W4lM6rTiu1nYvL99Co4JmegrrAI7dVpwwBtBhr8aylwdcSA+nX
/xyUwGm0VOo73aa0zwfN6CugeG1b1uWZOecrrzbib3MxPjAeN68GLpBD7oIVn5Jufm8Yf40iyjYw
IjEVkoGzxZSZnOwkDF7NsDuosWg0x57WffDUxk5wCR1k2XUMxcBG903rBbuWZerdT9YkbACs6PvQ
1SmVazE91i7ymV5UybGFAvUvrqwlRftvs7zPDpMRjbRsm5qg81+2k4yCozXp3THQINO6Xg0OWpk/
h7QscbyV3V3Y5nvl9ZuCOXiscyQMsTu/zgerm+N95EfpSwTCfKVKQqFs1yO5fI89P8YOuol97M2F
9yP8/IHPETF21LTvdiNei5IQHj197cMZi354jBdYuMKEqyN3nJH9m8z9mRkfKGfWHyGybBql/zLq
LguZvy50fN/QA8vw9MCgKurby2b8LzW8yEpjGxcGlntjvAYDhh8iNKeTaCwmDOWnrKGGRkLEO+W2
zB2JZ03vh6N6V5/8fOUI4V4TExNV4Nj50ZHmp7fwgV0rPpgiDz6GCfvn0PfjaprpTvzxp/kNmqF8
0qA6L3a1vHFJvlp2uFGisU0R5Vs2GyDjUHAvJ+0wtN+WA6t2+IznZFN0QXOyAILcLzGCSMrz9quD
UyM2cPiNbHTRcxXGxRokunNKbGzGUqI6YIgYRvxoVzRgm14Wb0WQUvPNpIz3+JCKlxmMDUakJt8q
PkYWJMhEcb+prSkkHmz+wtGWiaRD2hi+ss6y7tQLYmD7duQAcf3f35b1zzmSnHjHMzHyu7rFb/VP
G7DHhIZthnxgikIL1zy+9qFmf+pFEtMixNugx3W0A/YVXCw+QULOHCoo5b5sABNS4Z8RueF4qJds
C/WS9+3PAg9OrfXhIqQYvf2oW6cpaLrP225JS7VzWeT+j2Q2YLSu2YdCeu2GdNPgipZIA6lFEP11
gKI2svGqrc3//qUN01zmj7/fpPALvMDkN8YH/V83aebZcAYmerLpNCSnhAiupwlZnEtABc4qUe8q
q43P6oWlMsoQhcMJgd5ux76Up9kq0k26rGVKk6g6QFcmDhPREafZjjtGM/FRTfXaWnZTLmDtDYW5
4cJWOXvgg7iKKo/cd9+4L4DBUMpfEVgHq2QK6R2szIV1pl74wStG4/CH4ljolCLxxxf3kwbvkEJn
dmAZTIFksheuTz13rn2IXbKAo4n4rsXQOzWQmwd3/rRC7DID0QEPFbX3HeZKpnjah7fiXl+FyJWX
8yDW7F3YtvR6xxI/NnZPrAVdWscbP9M0pOy0/RaIcguIZdX6Y3JRpzVulf2stdOGoCJ3Uwu7OWGs
OdZTOL0YcxxdZ6Fn6H1A6bugqNZzFzqoBeb0eHs8/bDKsQL1ydc4RKKUZOzWiBZbp256MiBL0T5B
DH7LRSu8qdplpFmRHfB/zA3gk/CJAKigUDXkQ275dOxs+uT2QA9a1atErHdXT0MBJmsWb41j/O1d
7OdXh/DuVaYJghYJNz1Zmutv2xTNnJ84ZkZOkGFsC8KmjjPxa3ura4MnVRKpsdt8uf0i6Tx9wq4q
DjONnUtE7+pQZba9nUXrAwcczx5y7vPYee0NFqMq7+p6BXBbnamXsGwvtwVN7i8pPJYk4tvyknVg
sJnGOxGiIiN5Z+/P3i9R5+FLYkgJBc2eT5mXBneDNV17o2cRQGNjnwYBUBMv9eCRBMFO3bomTiZK
Pv6R8Cb+SVWcL5Du3252nY6oznj9BGSQRNxlH+bY9zLNp+99jiJYlwvLt26rEyG0aK58o3+ECIxD
aLQabqRi/lRv6EYWn6zGnh48KNJsyUa5t9KKkTs02e6lSzlh8NGkFVC9Fewx7V0fK26hb4hzcZ6n
rIgeEtvZi3RykccvN0MBIwh3A1o+YyA9L5lCwAW2Mzr3Gla2IHqB1OwMTwu5uJk3UVb4EY58chFH
Om5B1GPWO0wkZT4TQ+U8d77TrFtIYQd1MxdJIDdxUp+HDKpeGxNwymqKCEgPv4MT4raO/C6aXts8
3A04YXbU8cI3y5RHVZ+KdXsfDeJaMw39QD+vnsRBjGD4NGiqOm7MrV6zB6kK+13BNQQpJ9g86091
pmcJWUmsg9ZKwT83lKsz8JZfkAo8RlBE101TzGe9R7sl446ITg1HnkwcYCmEgiTLvB+WA1LY4GdN
quXth7UERaBw4P+mttR99GWzzSaNsgdbmenV1CcdIksgHtWPkOhEUvUG6xgzE9oacj50hbZuH9Ub
Vs8cpdgMTFYWmtE53zv1/4UzQUTpNoghxEbFMnXzULgb3euIDHbFKdJpChvenF/tIXNWIezUC6mA
tObFF0Digha16971zs+6IptDRc4tL/p/jqwRMUqKESYoxF3K779JR0yqQE/IygFQUp55cjDRhMwm
NEBNtgMUukNABdhA1ZkutY3arRtBpav3RsaCdZLE4X6g4H5RL6bCCWZB558J4EhceBduSSAisB0U
ABWb5nLfmijAZGB/uhbgV2GDzTdmus5Vv6mKtHuZNXpEk2W2L5WJLWFejqblmno3qutfGd2o+0Ga
zbPAbaoKEiFQ6mdTNhhGR8xlg/+gRq8ePNhG181q79KlXzVqtI+kh5jWz+kM4/gWe6NMYLBJmICj
jjqsn7JmHy5G8dpsnTO+4ataFZVG21/tyNz8wRVp40ASR0NCEgz1hCiZ4OnPWKTLvDm30vvL8PRk
u2VJhvVEIlUQwZ70DHgpgfhqpmZ7+xhvn6D6MOUIjNHju5pviDpurYYaLU9+K4b0fBtwuqWjJ7zB
eiPo5HlMwvSxc3TrWXeyvbrskd6+yjD4XnLQ/heAzCiJZvZnMp9AdAuYuV6u/zQX/l1Qz9c0T/Or
URPs046VtemNhVRNYTG3SR2hKN1cxs5s3jzvUY2O1twG6PWtcN0mqPIVBsrtyJ4rBkJTAj2ymOFc
e1XQGdmGwPmPJvyFa2u236gJM3snbvUiRgpto9Aoz2MoJGw7Nre+k82PqRcxXGpa+NAGiXY3dlEP
sKTDhNHNiBxL/V6V8RPfic5RTNlgIq/joSIacjsvRxNxorcjdS2a+t/vTr0XIcvSrc2fP6yOpoS0
wwRYxQbUz3ry9fi9m4iPSVK2EmNEbhb8u/VUYBC6FaeLwNXuBfJdlEePajCwCKm7Hwzy5vqDbjb6
VY0w8zLMxAU6P5dFPN5/41D1ur9kFP0+mmZhHNJqkHuvmbqtqZ/9RqJzXf6iQSf+95o8j4vmoBrU
eFSjqymSahM6lr12TTc5NEXykw8WSbI3RY+V9oO0pjmHo1y6+1aSqjYLweaWNJxNlWn7Dh+lGvv+
/IwRc+jYAMzs3UHDDt/RHo+8YO25wYwZbbotkpoILZh7bZLUeu3rUru3PPc+DEI2+K7m3vRBRBxW
+zStWR0sciH1MqX9uB08TAwOuqzZwmBANweusD+s21Dv99k8g1lZ+u/ZEizSEUR3JH7spC4ZIeQ4
tXCrZhwckag13EhoATPN0LbA1hPCB2+gayWpUTCbot0XLnSjfpT1MxPOGbmTfGcZRkN3mWH1zHru
XEujxdX7X3Qe81OdUi2+3Xy3VJchRbihhgH1UgQMyuZUX24jA/k+1LLHxzxH/BkhM+OTtuCKNPGh
rLWv6gNOfOSxntb6K4D4+Z3zzbQr81xPxIW6Nd/QVBf6WR/kV/XtUWLqngSYqI3kiWVe77urnorv
6vccTYJM7DmJdm2J+uv2E2oknlzV/+QXhJE2fnqKR/R7NbWYg5163qVAIaKWQT7ySDaF9SaZk+Gd
SXoVd1MAjNLCyrrcxmWYM0O54mMQBqWLsCTCF/+C3Y3ySx6lS7a5e0CqZ5BoSb8zXEAfDVquqkPl
VurOe4qq4HtRtV+hgyanxrSMXUfUsZpc0qozngVnSmsDEt94riB2Li3SYxYsTuTZs59l2i5xxOF1
9krnOWpqm/Eo0Wkf2k9Wb1ILT0ggQw6QwH5zO+2ZJ5+iXhq91EVD2FiFMasNtfao7rq6ca+pHrQo
B5PPgnDWijnhk/UpdZLSmM+a1Va7MgvMVb28+L3U2U0tp1Guv/kuKTnWYuG8FRCjKYPqWRdyPWQC
04BR3Ks6QgugoZGT9T2uU0SnMP4eDT0lEgqD4+h3ib+fO49M5LKQ22zAWSBKKXadNucXut0zavXY
23SNN6ydZYmuakaUKhHO2FfF33ArvAum113+sLRYUlV3VmizjJ8cFNcd5fatP6LhRykPw4h+eQXd
Ec/+UFusARut/sYiz7kENoOBKiwDna83Pii1U6uT7lPHxvnGXmbDF11tK7xmBaX9yLJxfZTQvJZn
3jOH6FTY0a7pWZknlhevmmUqd5ZJnZXjnVS11pRN2yoqAspZVhhE126wF0aOY+CayeEPTG00kkBt
9dpO6N7E1kp/KzRCOCvNwym8LEbo0ZlkZM6f5NGAiTBFcOikN70TJM4WO5hfLO7GddQlBU7QIt/7
luOhJbSxKi5HY4JO+dZwn+gvrm21EaPmeaXf/8UaDTbTgSWv+LkNVf3LdSy8PdnGW9zMNpFosr8P
NPF4ezcc0v7kxy1VUkJA9UtQBqysetbMNoX9nZ308jz4mTzH1oC2VHoP6uzP9T+n4E/0VT5DUeiM
2UUSpV6VjCbyLf0synUnHTqaLaucgoRfcdPYOHUQnifZ/FbgyKEpdsnAsN5KS975Yv0XXLU7MylS
4+tWqWF2NFCW87TLjyEs72tXNc9NpzlnhbRUYUOkVT+7kVyADYULHOegF7V9lJVL42zRHMTJonsI
2y/qug3oZV03zmdDjMZJ5pp88QrzKnTnSXQEjvy5jxV5pQOUX0HYXMHKzO5lsjRXG5vYAyRzj76Y
BYvcsfsqxnDpvbNJJ0DsIZYyabfejymjxB4uChIV2xMZBXYqjaj0Yd6pYl2dm8yw/yng0Z6eV+rd
HlEgga5t7L5X5NBOJr3m2SLTvCgr/xnh9xAUNF6JSz3rFhk7YRkSX7RsdzWDWy/O3OZbZcsJkIR+
K+xKRZMBDsMyvxH1Zpr4ylfqgf3LW8Uw1qgU/fGqi5npsoZIOXheddXaHLNTiLaRvB/Up4jhTski
Eckz52gzc93ZTclY1y5VuuUhHBQLfW4wLiZymrcQWFZpPQ4XN/fsbu/04MOC4kowl3ctNOcR2kr9
mLCpnUTZvIKsf25URBmhCfmOLuOILA5rgZJmKKWGOvrzxp9rbeM99WAyj3ESeOSR9KcZ1uPJw31N
AWb5/5wF92r6WGilhLtLQ3Hzl2/Jj3Sk1NlJfWd5OMiHhM3oxUq7ewtYs+uOzb0aM8KIahDqQlb8
05IbDENoP0xec88EmMBqcMwD+VTGYV7Wo0pWqdSXctQgrKSOcVLXTLuJ7/Qgvag3nQSQSCad72iC
4eeB9zxKWS2ASpSvCRzprTr1PZGeOr0ETbq8a8IPvadYfR9nhsHaFKduMbLXnBzn12CZqDKWtHj1
IsKfFszvh3i5glA0uibJhDnJd9O1oVHmNItG322cQadEdxvP6/BVmPTsCRNh5AhdPV3TWyQqcBk4
ydyCYxA6uCHUOFr7w2OFB//3JzS3D7fnoigQIdlz9LUL9AaHNbg0e/Q+69Z9Eeg+53EVFmHzpfUK
Gvam/t5O7OnVEzXEXbBFvWC9+k1BnLE/93v199Up03kPjMHuz3PaR4fIHs6xjLRrAvjoyRJmCSJH
flElS2IUxp1M0d795eY34i9CzmITN9i91HzQOKZzTUpxr9HAvRSJuL/dy+q2Vi8aJWZfaO+GYQ20
O5ftoNlgcZP9Lx1F696EGQegG+Z2v3EzOz3WoRNDQAmaLw0jQqX71ur33Jd7LnjdNLiPotA7Trr2
UXg5gWfqGtROsiLHmbgYo0OAGYv4mF90I20fRWnDaJ7d8jG/qGN1tS4GWlknufyJ0uq2oZUnl7Dw
X9Xn5Rqdf6rakZCOyNS+JFP+QiXO/REQMZAKfX61dawMNYu0QffCA5H2bNcXE9VC0M90yCWAdyM4
eMvoUgaIJ5RM0l4KBuqoiektii6CZxC2d3aFGVXpMZIg2fh2L07DIPgCl5VC6QP6SWbIEOoeiwMP
XAPrk7Putf0+8DokXEvZdZn8a6eQm76NxfqWiTqgCj+5EWnrA3sJbXyr56i4RDHgP/V3QjFsk7Cs
T8Ocbv4xxKrBNm775FK2+caAOLmtbVltp0VJ07dnMSXzWyYmWlKVfxe63SO7HR7fIaesj/iXhf4A
SDxki7KKRy1h788svNzNgO2y9e1bLdtBwxc2PQrivy63f4ASG2vaKHihZmxf6876aSPhPkR8SHvC
37CAW2/qVpqovx60qLHp9SJyauxlN3lAx4MxrBwPWiXcn3HUrDM3ZYOyvPTOzISslila6XQHdY+q
lRB4+WIzZXilTWw0+1sBmQ13eQKzmP5LN9d0/q6/9FnVeZRfTINtG2B2S+kz/9oSCpzaT0bbOiKJ
Dr5lOOaqz1b23d0EW/4yBBNJcR4wfVfq+8JOXJRDA750lvrXiCXxAmA1Q7QWZgedY3E6JEIwkJau
PFQBty2ct+KoR/XVXBrl6hK1wHpnOA0GugBT/pj7D8NAVLqLxOYbYLEf6l81qim6eFkFH7bqIQuz
8FISWdcdjF2pE1Rk6j1Vjw5F/IjUm2gGn8jyzt84DZQqO0PRgCoGDKZHX4r6Q2dA4/FqXV+TfDI/
ZGH9dWh849FIgPjQyv+h+W58TPXIWxbVxUNV2ge979NfTCocuNOBqrQP+MvB9a9pE7ZjdmuqvBRX
9odWkj6h9rdWBYTTpzOR1VP27NDfWZlWLHaubkYrfBHyJRTEuC6dVi3EiNLZpctjBnjfLIAG2rid
3rIarVtez8ZOkXmrtApXxPSsqshrD2rvZpdD/SC7Yq0JictxhDkSE6KKauep1wJ5HywDb5PRUUgt
3GTk/1gnKpT2c9fRUq+k/OnL7FP9wKNWezutaQCRV96nDAmf6/oEbwc7Y4u69h63jVggaWwqKE1o
tp9sx0LfCkDhW0cF+3k1IaZAl27dgVz/ShaJt/fdkjEUIcV2LiClDqlfPBQ0GtalupMmEbhPPsAs
CGiAjDTx7rIDu2tkG7BhguLqL6ce3UlQKIvJeDnNl+abHeLeNrX8YqYhQ58GUULVQPFTEIEdAwBp
7fHD7Zkl2GFG8HHHAF7IAEpHldKNfZyaP5VupGKp/Kg7yb5y44/BETZVZQoeYorxkebh92SsLlaZ
aXeoWPjXcqe0TgpzWpVBvfyY+KB1cSSTc3zz0lFb2IIVYL1R7AfAn+vK54vVRNc9+UjnVyiECYgp
ejRNme6dzAx0KjudfFMTE/2Zp3JXUMC+GDrqhDrKaGRqWN1DCsX3+lJwqUdfp5Y6pdgsEfUEXavf
sgMzwzUuYYWnbgkRtFHxhBNrNAJp5pOb+WhDl4K9zLI9agpAAS3AFo3Q25cs7toVhXTzwZ8lvu+B
GLjUKT8jP0t3fZobR+oFMzlDwTqlLUEp35pfhEBZalgIRWc5N0fbrXjKGhnuWMz8dCaHKdxMgrVR
VucEcvVzFDQ1JCS7+Sj9YFWN2mCQy9Bmd7duUC3QOaL7ixzTew1KiWDVo7GaoVjqhXf0NOndAb5t
d6TqyLWaftSLpBLUivP/7kFaS4jH3zqQ9Glo4hkAXE39v60uBellLiGSzhFcI3QnHzbokCTP/Rxn
1JjmlVL5qQJjRWVqE6S+cWCfeTL0yL3LK7Jj6hCdxj4qcnPHrz9fA9v7ZabVL83E8rSsuQaZQSzh
jDyoVTw5xXfNn75pZkyEtMekhKvMv6CH0KAolcnz//4FjeC/hAABonYGe8s2dT+49WD/MuqjcUwz
aZjB8Tak16b7jLihWqWRMX4EbUwaWy7DOzc1fn9X1Bto2BnobfeedZl0A5wN5C1k+uUlJZBi33aR
SSrVCOlhsvq7QTSLNg51hNYYz0nSJW96udRLdbmqrZrUKNmOxnqWeXIeW4uVaGFl9yjqMB0ubyNw
tlDha8bJioR8Z2PcE3AJK01LH4lXoIGRt5S3ptbdzeHwkSQOsn7bkp+dA88Tj+drv+TmZMjnVh5L
VaAyZ+G444uev8E3Ne59dmMUB7IGa2vTbzxKJienMbVtn1n1VmUWTLl4ipwxYcnk+Zd00j08JhzF
/zmqWP9DQbGeVIFOVfPbNGJCqtNm3WA2UWKS0RPtQTLCOH7/4+b8yXXQfIGNbcHSKNhkA8F7WfBL
qg1eIETIGgj8nRqr4oVyrBFai83O2+sZCC3VjGBBPF/04GtAXV0fXPO19HJrp2szfnfN3UaxCG9H
GunICMYcd2uZ9RvYweI0LGexxnW7BxhrEPT6xzlE4R3s3WygSh2nnSqymUXNAJJsm16v7gpPK+9S
YZ5vI6JT1Pkpj7XyhAStWgMV3lhzSQG/HkBVZdE3kNPmg9Zp+aZx85I8HB69cxRBp4v7AHaOaMp1
LMjbnkzP/2b0zAVsM6JjEpjguBUXWU0XqV1YV0tjTcntm3yXCLNRzGOzn3/RWnWOEwlu68EMcASg
8EBlJPPH24+YOY1BD2BJ+mqyZtiplYZGEABt7i/amBYvE5bc1QD6fi0p3x+0tJL3lI+2f0pgTozc
hyH8nAE2WsphaWl+rac2u+W8jol9yK0cDvY87wNSF+/yJWiGTdfKjvq9qsf8eVGFmspEYBC3g3Ey
1dQyDdVSEBm1fxnP7L8r9vDYGGwyTd8KkOuh97X/4bHpZr8yjEGbdmNhaIci9LNTUQTPJY/gGYHT
L3J4AAcReBuWyTdjLvXX8f8Rdp47jiNZt30iArRB8q9E+TRS+qw/RHUZehsMuqe/i8yeWzP9ATNA
Q5Cpqs6kSMaJc/ZeO9KKfT0M01nK3TrjMgz/OJLD9riaTHLZ/J7nAWlDxnZmna6FRDbfPH/crBWR
hZPKVKl4sBI9D7w0zvarTJctv3lduxxm0ppX1/fltdMvq24HBfGStQWJwV31ve6ydc0VAMyvnqOi
8RItyiH3Z20zDvl6nvvW/wizWYU1f+7/HK+l12npmJHsxZbl/yPkyUVh2ER1ax50YSJk4KLJ6EX9
lSn19WR5Rx9Utx2aZoRg/ffnbSLfx1aMf7f0O0XZtSaPzGsfpw5H1LoWgyzMv7+6oSl+9Eb+aqa6
fJ3i8a0dDAHqbhpfVs1uJtpoawNrPPz3m7/7Tx2cg97dFbruCHYDnBXL2fJv9/6ubaWl6Xp1GLml
Hddd9pS72AH12N2vL2VuEiPravWn35gKvTvw284s1WNbVflZKdPfszL/tNom3q3yF0JoTDoux8LX
K9KRkRysOhg5FagNJmZrc044IgHV/hYkMQJDHw6QJM3bnUV0UCKGEGU59zOrFvJvad4IgfCDdHmG
Bf1GohGaBp30m3T8xXxFfGOEgj/GnEvx4iJPaGt//FA2gSGg/O6ivIBZMtoyGK1hPIklMyLOR7yh
aYxRCbCiNYXfzWVdGRh+Eu3rdoe4SmhUG3F57ADAPtp9rfPl6YcaroVTNGK3mqI1TR9ZqnhZoku4
TCWF28BgCA2Wd5NdgffGau/WB09pal/VFS3y5T1kWtr/UDR6i0j6z3nKrIf6BPeciaCPw4Pp/D+/
yTYeLT0UYXX4itqrvAgC3mr01GftXC1u1wrR6H1Ujz3mLLhXlZf861lFgVq9/vn8z7P1T0aj87Sy
CfuxDghG9z4JxGwROeXhPTL6/g6HhvMV2ZSHxodBlFfgELp+J6PkYixFbm3TWdDCfnww0l67ryoa
7yYgNr139Ccq8WhvmVDajBqSEfM6j1NJG45ZYRXBn7XIiDzvIIolYtaxFm3N0pMv8pSeaZ69db1i
3YTQMJbYbNC9effYibyTDrr66JVhe4UmH25N1KSEkDcfa/czy9J+q+YmP67tz6+WZTzrfFFLc7Qq
ihPg7YioL4jIg1mJo0Y+02Z2auOWR2F5GcYMUOjCYbcbqk9Kaw2i9Ssy3lNZdeXHf79enf+8e/Mt
u7jY2ZxjD0G0af3TJVoUeSg0SBeHyoN5kbUwK+J0Ln5EiXqSdByBQdnFYgKCw6EDKm26lI0o7ecn
4UOaxUK68cuUPPY10HrdQ7kDEM0u6eDLsNuNTEg57ITN50o7UmT3L9Py0I75q1tX6cP6qojOad8P
t4YBymNsUc7GrftUTuKlFNI5l1HPFNIjOHkIeeW58+kfz7R+AdQUi3nCa+Pt2hyUjaFvSCC1SAQt
vpy5yFMTLhskMJZj4XtqHBQ+Jkag6tK4onwMHegy//0IW+L/HuLFzec4rI2LG3eVJP7bLbFtdIZi
MnUPfuxGD6PusydNIu9tbWj0ee0ERKx7mPSofhLrUOmorhQyJozNJtwc3Rvr07op7/IifYxW2U42
6NpRupr3Mlfabq1iWzbOp3KI97EPF0wuqhc7Ds3DNORuAAjDAcONt7yVj2aiO0fTBq5it2VGVKte
bhtXIaOJ6uZo6rXCnJbZD5GECxwmjO/GEqJT7Sfw65a2K6WUuSez3SDWj1ZZP2E+zBc7dbo8rM/+
PEhPkN5j14RIiyEM/AglhemlkwSgAYPr354W5GVxqSJZaDG3RWhtdpGj777kde5kb91FCizJMPIy
pPpjjf7BHQgf8X3w1V7Fbmlga3eTwBnA3HKXsEvoy7HhEE83ynMyIoLKoIn8LZmcZApOaQyZvWTA
9lYdwPpSS3mZGnCIues1R1oE5VXlE1BSLGe71RocOnVGA2uZuWB0yg9hns+PocifmuXA51JMj7UP
IsztgaGj1AC247eXVpgtPwE65hBpKINXfD4jKY5GQ2fUVUWI9hnzXVLiTtWW+FP8iBFs5e7wjw9X
P8ufvzWQrSVo/t7ysX3DPwk2sopTolj0Fg1cygAo693Lvz9zyuCrxPr6HfK5NrhmyT3gx9FBNvVY
oAiNsnZfsjtD5ZRjaS+cO60kiM9sICTYnYye5zZ9879KKL15Thc/TT2k352JPkXS+/bdTCuNKbHf
PH59kZVCpD/G00g8Qi4PxA0COxNSHgjr+ftZpeenGOhWP1oIjKJ0vB/MUB6s5dm4vCet4W6iM7hf
T0eCLYl9HZvxAieUU8ZoHqIMhl4UWzX5XiReRkO1ccemjBnHRj7AeRfIl1qoCqnnDMcEZYcdOS8T
PZWnItRJjB2H8gJ8P3sYMq8NiFtwD0U9+4e7OPMHRoWNuSPIgwL1Xz3X1BXfFq85zswE2lvpP8hq
fjOXrllqmfPe95zHojbVTbcc0IoMhav/eJWSI39rM/foQAIi9SF6hQEjL0noASla1iXZ68jCvnma
Xx6LNYmGuBJBzCWvp8b8jqmleAZEg3WcOGg91PbxQEsh99LqEtZt/Myyhd6oGeZTFrL5+PrSWswy
2zXwQi7fPt3uZl+2EknX8hLyQnrgPCR7DwFj79jpc1yl6V0c/1bs/x/W20nrNBP+r2Vyr0Oc91s0
WSlB6d/CND4gwmFCnYX2aX2/M72em4Y27Nf5gI5kuGgj82F9FSkY9oNfdux6qY8TzUvvaT1uXWdW
WOMq0gwq+F6LeiydQn+P6VltTCA/BiAWe2SmNW6V7K0tA7/s2Zzn3RxB9f4yxHAGjeepw9E7aXRT
1rlAkRByygjy+KXHYR+KdECLnsmfC4O58NL9euBG3335Uk1ofUW2dtSOh1KXzZKJywS9Kh+rbmzo
J6JjTRaKwPow0s+gg1bspRATPNGMwJTlbFhnA52dzJh/1OOf6XKjR96ub80FHatggEaDpD2CkmUd
bFPvPTYjsqZ+8CPMAg0T/0Xfl+pMG2VJrM6aBLPuWjhad8lClBi4X772lfPNMml8d7nGYjCEnyr8
/Gr8xxzw07pWMqoQG8uo/BO+gWijI4Ygb7tHWT2Y8yscKW2TWuF0V3jP0dIxWMEsOgrfgCgMJ5Bp
bdAO2K8/0vozrA8ZgZf/YzUlz+UfdSmbJ8pRi92RhctEX8NC/205ld04AQXRopMUAMGMsfFfytD3
QCOS8IS30H9JXIkSyHBoGi+fGkUz3UdF+H39EEqEuDUq+/qb6x+Q1sKGjQvCpFQYrG/NVf084RR4
+Po7QFhAcUr/vH4Y5zT+M8djC7f87/7839dPOyziJ5vN11Z5eE3nQfnbGJ33U+4ep9Eon9eHVmSA
DLXC3a8v0xGCSgrwMdfj6utPmLgjmHy4f/+t2pzmu6wNP/78GwMsoU1itsUlNLvqmTMmRXtfTZv1
j4wqvW9VVT64SjwnZgOJZKlAba2gn6xn5IfOcVlBFbefDTGLAEm/vesLzeAO5LuXIS7NI7IUF/gS
71Hvexe9tYyj3acn0RmhOFNO5pyAUhxihY52DRZkiqyRAgTC12h1Gn2NbjLs1Bf9ZQX61tVa87Tq
HRvDv/UIUU5KqPEe3gE7oiSl8by8REQHn6DSiL/+7rjh8N1LpRVE6Oe2bJ2nc9W4b9AI5OXP6BM1
5rnQH9c2nYmncqNLz7nEpntsBDbJApPdu9QGgObY/XQLpACS6L8S4jXwRyI8qcLYIsrQQoVkgYpn
xWIS1WpgbrzaR3u7zKKKTuYHUE7hHYaq3erlnHP/rGAAftN7BbsVo+FTpAPsaCdX2+dFqQFUPntu
knqHlqAhchJjARVAvpViYF6jK4JLSrIQ/jzT+uH/vPfn03K5Ncuqe5m6snxNCv7owA3zyy0pRHKR
gniCagE65Jjvt9xtBoQEDssRpRJyQ70ikGlEThdnibEx0oFTucIZN2YV1z1bpds8xP19Pg8o45ds
TrNmvc4FuhPXK4I1JKfLvZOmD3yp5dScvm79QBNBTjrFtmb4dldZTfNuRc8ry0vXou9pjESWYSA9
fxNb6jKLX7sBJCd9cHzDy/qWvdCkY+MkPfofayU1RJNGg7zpOB9M67XEg30qcbyQw9P+rDKjI0CD
TcG2Yhu2i6LEefzzLKqTRYum9+e1g+koLdsUJFifGxQ/rNA68FXkTwT25QCOSdD5856L7h1syHfZ
S8S/EHY+m3nH1pKFEMnwaVWsffXpIpdEShXh165oAifTdFmf/XnQW3c8aV739Sf+vC+2XCDgOtuY
ODDpyO3KEFsfcFuCep+J1fQcZhOdXwfrAGoVNsZ9TEHDoP+ATKJ+Rwirle9g6+rHrqp+ZIWo3n2V
xohddPjbEzIUFnCPk3rJaGk8ucFq1Xx6bpRzmgB+mqXXvWcmwTLL+3XFFJKJAfYKmr7Qpsjdli/r
i3x8J2IxR/tdX2GSyVuqjRP1G2SCP5eh1UfsJZf3ss7tj1qiNcxYSdWmnYc3c2hoBi5XOP32z6/S
MzW6YlPVAHlQX+dvrp/cZqPOP2vfXly1zt5pF5B320xX3BIjsja0Re3MHml9tTzUUwVwycftqXpU
ehoc7j05qvbm65zPHLtnPZ2MJ8aov2e82H9loIA2U5hqN3IUo0sR5/nOZAb1dS6n2nxs+kaxKUSU
bvcC7n4zQQNP5NUIw3e8I+rB4b1AFcVh7fOjtiUSMkXO2a+H0SRFqEzLl1Hq9X2mPWM/YURVM+tn
pPoSV/78pIEdfB4yjGfKBk9hOPpp3bVVcfL3ZfC1lxjFe6bqoHLYDCD5YKHI/JAk4YYkxWU759ja
vqtq974skNlSDMdBRjjk168yERwBhOG82nI01VPXOJ0fOJBwjkMuho0gQGy/KjMjm6APL2vck+1b
h6xo+t/LkzgRX0+0+O8n60doHQLTADY2/LB72BmrI2ttSGYqc095X5uENRXwc3uERIseadpI5XN3
RXW5d5ilB7HKhpOTa9Z7WsRQ/GPvFmI8hjWH3pactK4R3sPaApyyoj5PI6gmu3f1a1J1+9aK8s0q
SF8Fwz6RnOevE8pOqus6iy790j3iEedmvkwn6XdFz4V2bBviJUoq/NVROzH1Ft5p7H2YzTDeW+dq
uDjsvu6PvVHJjdFo1anj+t4YTI9OaZsuLgVb3oVz9+kbJpfY+ilYAvbihbCbv1Zv5HpLEy2xPr1t
u5v1frc+4EAAwMfuIhjd8Xttmf6j6bT+I0MvqMtFc/f16v+/7w+OH+RaSExHawKZ5YjpjHtJUiza
w/rSN1GFhGHuPHQR4ElaDPlBzYR0ARPJ2GI+YCCONmp9WVUs52UmgvXTwoOKOxlo3ivsFuvvNppl
fh3neBeO2Dz9ubNPvanABTpR9Yv0BYRROOZnBE2NIeRrWVofedpapwSR23pGCnvOT30H6mpFe9Gn
X7Rl6/Oyq2w8oS5rzZom6DPKxp2rgWgAP40i4qcNFu5kVSTGCZ81ZVxgeimxMtC7wGQv/7XuPqH0
58cbEU5b3sYamX1LCMZyyVN1aJ7t1lJbLS8Rese7uM+1x7T3sJ386621Dmeo9fdfEIma75ga0iVf
sTqyxlLohE37gLRjPk7lTMY3EqtuApivBtGBveIeiJM3PrcVsIhIM+eXgiC1VmX1fbta603L1I9r
6YB+vL2PwmsfpTTHVmlOZgr3VPtdfRdOthPk1dR8z4Fz217NNs2FaDzKJVKs6QWVqUNiLKzVOZ4J
YMIG81gYkf+cYbUsUKrtTa9dtuagGYxa++ZkbGCaEaz5l5PwS16Pc/BdVu3JNobmtg4Pl1fWmBP9
azXOqXWq9F54i3a7w2VdWznMVfAwBuJSUFT0Dzd1mYpdv4ztvXgUz7a0P+QSBNs7UCFGobnXyCiH
kwFuL+uwPI+t7r83yfi42gjdqrjiIfcf3LD9jSS42Rtz255UVdQvoxeBm6TtiZx03qi6VVe2+gra
eFwfOiT1HIj44Y/fu1v2PPVMoH3tyNP6zw9sx+Dg67CeoK/VlLzX3vXfY+IwD0lMF2JYNF1Zqk3b
EgXHJaQhFwyyYqlP7Awout7/1KN8K9EOkE7V22dEvfJ7qCbkd3NjPtdDTkdYoz/n1LP2ZUI11vEL
VDayv0czZz9umts4scV3lwDjtWO1vo9wIz6XceKyMItub2fSO6F3FbfFYbgBu0hZN76so971QaM6
J53Av++1xrjENk3KNpu1uyQ3gdXoqUUIRBNSPYcZR3m62j5hMhJJR7jputg/O2PzWoqclzaimHOm
4VaoshgNlhytwOmM9MmTLd6o1Sg679aiPM7S6hF51WZdspnudzAKOghUa1FuJ8bJWuG+U8ypN9hp
CPyY2KdpHdZ5iX+/DuvWGd3U1exfJ7c7a6PBTURTp9VjiVhl8SVl6WF1YMZTrV3i2iRDpyPWERgm
Iv6dyDXtmyS0aiudKmSpTa4z5nr6kH504WLrThGKlq9ns4OupGlFdZgJF1hP69LP84cmHDethj0r
IT3+sXUZXY8OCOqv37hmV3GfRl30DHQ5cJJae8BPgc4/k+W+ouX6+I9ntCO3hTDCw7JfvoiQAJ6q
lKzIReSrTV6bBrty2FitIiWvttNHP7Te1hNON2NiQ1Df7jOz90kODIPKhGIXJcPv5Ullx+PvKJt4
hzbeoLx21ziohA0LQeL6+yjw7Z6Z21sjVupkK9k9dQ6Sl8kP5VXUROYi/M4W2lg1IkzUxx+dsa1r
I/2ZTNjYQj+trmbrEDZRe9O+KU3vFdXGm2yp7JEce/2Ti2IjQCY330SpXprYmj6wbEGlMNCxG5FN
+70tCMI2vWZjNUANjGR6SNLu74d5QLWfNt0DVvLyvL5P0/LvDyfwZefS+A5x9bBWsHZtdXe27JHV
RQ2JgQC6rI7gK0JhhyeVJcDXGU+es4Vup+QEJ6PCcrIWAkyb76OUn+lPF+KrFUH8+FalCnlnBrah
1K1XnKPVw2Sq72ySMoAj9HKn7rwqKks1e5fYNX/0fglFv6k8XOoMFUzXMoIVTeY0QHyM1m3ATEiY
n6K0X9lNfMlJ2RXqMCusJ9NSP/50O+IWHbMLGnHtxAyGi2HBXbx/dktAC9oiOP15NTyauTAvGgjJ
3aiFBAEQWLutUf/sF+jwsQ+t+K7NQbP7JtYfPckf1iTq9dcsasEdq8TuLXQNyaKpZiIRWv2SaX2x
A9/8FusVpFHU6lejfV7HwI4yDWjQbv/gF5j49TpVO2U+d34pH4aiNq4KMcZtwtiynq1F03gQ7qRG
MAwz4shJEKJP1k+A5N59OzFDTRoij0T5MRrkgzZONhBkGWKuz8UNQHS0o3nfH9bGLLRaLfg6BmHU
nxU1WrDeHNaHujQo2mWINs4bT2tzwmPsVoS+g6QZHebCJIBTTsHbjz6cAz0096q27szCdrdDBgGe
3FLkwhrigVKxalHQoogVj3b2l6+6aeNFjrlL/Ce/h4zkDSTWLJnrZfWcGP4djKsbmHtz25pSYOKZ
n0YE9qKv/KAtcL0umYqIK04wEAkw6MW0swbWJEUOoTHc2ZpP/GOCD2SogSWhTc87QPmtssjISe2A
eSJgMt8k+MHz90bIT5zpnAFmx+Vth+oZcgSJC5ZBaGP3OJu+G7hpm5H6yL4qM49TYjh7uPjmtlOT
DbwNrdrojYHO/+UORTCN34L2ojc/65MRGDF+sXFGrB3qKEUG5bD90t7p592yvMyCfszcnRggiulR
+bNySLxWSNGb2D+y8Uo3RZsyZkgsejATwe0lsYsyJq8FE/TBLzq6iYPJ3Mw9DwBST04r9k1NNA7C
13wLE+YWZ0Ox6Rh+b2My/bYjEpUNF/MLEv+BSxXSikJemn1T5jfGvGWdZnuzHLfwYO5mRXI5CCxI
fh4QfcMGLsvUWYOF9A0I4REm8/tyvHSuevStPvNJHfF3QbfFoTDbFQ5FkqSPcXLxVRFh696cFpM5
XJk9hBmmjTqg/6p9ZuH50YAkCCxyrUX5Y5G/2TPMmZCFApdGiYWnPZPJ+M1rxYMkhDDlDDCG4s6x
tOKcZkRdafPwnbYZEkYElLJw2/3k4HvMJ3NkpYrqczK5V7oBP4aufCci4NpIggw9lirLyE1Epe2w
Ldx+gGCkX/1WO+fS1+7rfjpFNEkongmSmKf+HUU5Eq/ZPet18cupudQHywoMYf+lSiJZSRUOUDLt
izl80eaiJhhq+aEssQdvR5DXCMHJhv9e1mT/cqPXDHx/6OgaDnQTFHV1TR3TODX3smEtS2diGMcU
MA6FZjmSruSGU7fBBQ4BzTbCrea1uHpG3Kfc0mTCvqlrYwIzvXajNPD9cULIxsRuyApB2dmvZc/c
0GuxKuA9zkCHYGp12V1sGEp9Oppt33mkVUFA2ehTWfClIvF2jOQHLJFjmxUj44qk2OVGfDZj+eyZ
MiFni4kct+P3dpg/i2LIN1ZLfyC0ID8lGWjeinRHj38zSHT1zcqRgsS0CPrEiY5W2z8aDoVA1yVP
4DTKe0+mHyEKVX1ipiwSeNtVsxgofoQ9lss5mfg92uSQzsYHJPI73IG/qGT6Q+tGN1v0/CIkTGyR
Xf+QNQFAyrO0TVgVczDUGG+Jf7zo3lTv3LY7q4nmo9kvVE2CUnJX87emIKKMomqctF9GM9dbaqCr
0/XhQyLUg+fT4Yud6tborhXQIW0Ippt/dp3+s4NywGEvSKiV8ylaZj64wKJx6K6T0CAYhbG+rxQ6
FT1748b8aEwQz92EVscSoowVcFtU4Te/kHBSc4dMxIhUwzrNo6DLym436HhDJmBmA6WW3qXvKd2L
IOosClrnkNbto+vmN/xkn5ogu084yZvKKKErlHYbJ+8QgxekAfQT1soqTy9Zkh6E8ii5pIafRmPW
I8rXCOjOEZ5HBaxx46EkPcxt/VbW7E1woWwjLfpZxEPKRna/4ksLm96RfQ8kSd+HZvkBMwBdoZZu
BdcGQYASrpIizRx6Lb7DQ93JjLibjy50dzM0uS1cBry0YKkLhjEbV7G7mkV+QYDPYjhqGJMSfg53
ZHpVJo9Inj9yZlZBq2UPyBbCbfYy2Mb86pGPEje/LDX3ByNBbpjFRFmravzlRVZCiNQ1jp3vHNk2
q6u3eQ7vCDzYuvZQ7HQNgbvonsMue+a7VGcRw3Bpo3lkuSm+d4bJcUKF3tFbz+PbwP9Ajcatinzj
xvj9pDN52cku/ixrfdiMuvVpOyT9+mH40UVufajjlluTRbtPZnlg4dS6b1o/EISNbzwgawTkKoFf
QESByXZnU3p0ETQ4w4GWWAPRnJ59QON6nPFxZRViTWMmQxzs+wayHYpEoomEPzxn9n07pJheQuPN
Yna5KdhOBRazxK2atL2OFGrfxKpnrq+Sx6yML7A7NgM+scCG/nacm2sNgGE3Rdiscw25CVBrTr/2
N3rh25zjYer7YyaWMLq4Chwh7oVUtypzjqkBDs2txEfouD0t2O+GVhLiNaiK3ISESY0dL9DDFxgU
H3odk8k1L+lXTLL8lnTVNHRhETXkLqBDpiAYzqqnGp+w8fbN1N+5HLeNpYZPEES7ydEj6jEH7xBc
gnMV1s8hicPehNqa3iHu6uwcoqe5E0P+azSjJ+wiw46JxBLX2xMfKskYasSMvs5qnrKBeWcmruSx
EJnb8W1lkkQFQyfutsrv0X2d2L8Cqpa1GfRTjGEj1X4IZ34qZvM66PWi1jbflFYW5wdaqj+q0rqG
LhMtlONB4cvvpWVw7tj1DiB0zLT+LYFdA4Mc4CGW6p2YPY3AvxHzuPMZAWRoG5XvhMNeeUSawwG4
8+KA6Yi7TUv2coOjswiO9V7vygfdaPZ4GaYjx5L7KxeRL9M7r+J6r8OMbM4migPX8T7LNHWDIpPL
XdF7EVl4c3U610bFMMhiI8gMs9jK6Jop5mBZauyzFnhY6OXhrmezRokcbVlPjpRP7jFK2hvXoAHQ
egyRKWe/XYlAHgcXk85SglwgXMlPsGWgGLhGzWdTDjh5ksw4i5GopLp1Lm4ez8QqgW1qo5rrFGHf
LkqX+D5Ug03uI1uyiU9Ozfm+qItPolttzBebqpDezenuWuMzCpeIOZMicUmcSboB8zA6hIGKx2Mn
n6YL1qftjymS4k2kk/EXDh/WQHQMuajufTbKazMqL/BN9Ubzqg/mEbqiKiPvOEnCx9Af5w9RT1rT
1HpWQM8dfFNPyOdMWq0lBn9HOzDbdlqS70lk2AFqWQLXyx4GucGJXZNHiPORPk9Z7YewiwOzLuwN
NjxWAiP/q6Mlx5RjzAKB6yriABta/WLDcuPe7pCLs5Q4YVgcdBvR92TF1i5DiRbOPuir3vpIINna
Bae+NTf6C7Z2OYmdq8UZd67oLjNraoHa+o091aPv5rDC0ZEcmSgEA6bdnE4ltTh9eQcXkaw4hI21
jKSt8Kan6oLcjDtvI4cTNGewVVeQsfKE2Xhft1gFhCe7x9EGbL4c8Np2PmL4EYGLzJXYpYTR1DRt
h3B+Gxt5F7k5i9fE1d6b4lvvRWeNrvsdKPBfbGuiu3iul0Bajpyv7GfQrC9+PJYk1IxV1mxLoaWB
7ftXDwLghpYb9jrdwVdOTEfc5SR1iwGeg5VsZG+SGRdpwGKkeu+pxnOTHFED3PbW9X6VrId5mZDW
ZqKuGW3gu01XUB7FkDHIWSBbbqwYUJ5M37q3BfOmjK3XZiSUm2Z9E3SKhdbA68ZtFzqjXlAS5+5L
a5PI7jGM37SH9cKUKUHEaW03AZS3a0Li8jshGHDecSUg0hlF5Ryr/n65Wnp+va5H3oqPB2HDa1RU
H+mU7Su+1hQvfWyGxsElAwV7FhnxGtnIwMWvlsfUwzEpFyAxb5FUwowPmwe2DwjmLlqfVOyXJm8z
e/Ylq4ufXsqEyszlTxoY3kVZPx2N+Gw3io2AztqFgmrYDnZJDmQAuMUirIjKw9nXNvKa0sDUMpCb
qkvjMDDyGiyRQK/I5q3P4AeDHbf4aAMD+SJtksC4oWsP0Rj/FJjFF/l+7yT6DbbIpmu1+l4r1B4b
yLCZB74EJvB/KVdPtsXEWRpOPxFlniSXQu6jvXYIRreEec9c77nMn1gKGAZQFvpWUp17hul6AlGq
KvJna4Hc9LjWWhep0eQPbzm9i4rUEHFUtfHXCjbQaKrvvcR2kRq/mHI2g8bkYmXuRj9DvyphBKOk
cOh2TuK+4tcLt0qwd3GRFZkGTCw0hAH3L87G5ULWveHnNBRHnHz+cej6fSES885FnaXVEQOiYi63
+W1yDi5UgW/Sis9uOiPhpObZ2X7Ubobooaka/dq3zMlRU5k5CPpW+Oz0qk6cMvpYT6KKCPZVGI/Y
WM0lqw1OVbKcJ5catux+dKEV1DJML4QA7Cc8H1UECGSaGWdkTfneRNqz34CusImW2U1DW5DWiLRq
AA3GpqS7KLLnJqabm8yi7WfppAjA48aMXlTW0kxyz1BLir1I4k8x0IISvnn1ow7gO7UuTIkz1tVq
A9wrxqVGaKDtkZHTwc1QW7OuK7gxySvceG3bW/xepRN9E7X3hJCg2dKMGwOINPW+r+y7TqdfVmrz
fY33nqKEwjcu3RQHO5PPLuT+P4TeHh/JJc7kQ1FHnKP6MZtAgHXWALQ6toZN7Vnd1qe7umtLGe+z
kG14UUJIykNQO3oTkig3E83NPZIqrQSt4qitEcJgyUaLbSk3L9+xKVa75kPG0JMTUBFBxDjr2Jcj
zCdMalDUxg+XSPoxZJEtuGFJdmauhwJnFN5wN4h4WLItaFvFzHL7LD8NY8vt3BteOtVdUeXboHLd
T4Nhd957uy7Xr1msFdRDP9u5Z67uk1WpYR/b6AUXRVqMz2mnnqYybc+aYPlUSVAZboNgPRnv9fiN
/CWCY62awbCnArvoMDMloUvAaUYw1TxfumySbx2pqWToyiQrgAA2+s62zZ3y2NayUrG3dP3nBtvt
KfLwLUNX+TFmoHytMe5u3pgSlqJ9jhFSBtteEIFddCqQjBr3WTL1W/rm42ZuC8GUp3zP2WtsMlS0
alnHiyn8dJPlpNUdPdATBRID+AqN8Y3P/WJmGQxqs0wPObQmqTqcopWwKUCzm49+3nKyRXNvbC03
JetPp7IQWr+xpNVgA6vUpo+Uf6IH051R+P42CudcK/V9VBFjU7a92zLH+a3hpdVbCLRpFHNMkNqd
FkjLxotT4kJY0Fu//V1O4Q8M5pSqhn2FvE6CdFrDqYI5lvWNu/N9F8N4qtkIljXIGfN0riOXUbYv
f0PjZIPpneKwe0eR+9RqMSo7u75G/JwiHnFINA151JVTbpMCyFLO7mM0lqRZkoosZNt7Ftu/JMO0
nlxVTv14R4AdELn8dwkBIKCMj7Zibn74prFzY3GLFCvRsg3GtRrthDLei4R+nBOFfgATmkhD/XUe
iCW2vJuI3IzSMKQELjQcJup1TCpCv83pw2wkl4QjH1wgxhcfdwN92vlWTsmldyjraif7XdNkvQiX
JA7fKagFdXlWYYLWJ47GnT/5LbfpvELCoD2YBkxMT0zfJnMocMwNG9e07krkPfuxTjdo3fWd1kSw
wk0AM2N9y7WYbM1Bf+lHoMEeZ/rG0UZijmi/ySgjXjBxfmlDec7VW+KnfuAh/iNmmO9OgwgHVrvE
V8MWGt0Kx2MgUkE21t6tQVoQTNLpw3n513GlNvvZOXO7z2hCkUmS9SM59D4rsMbYXrLYOt0+Gntr
10DE9fTfY0phWgwg/NTkZf+PsDNbbhvZtu0XIQJ988q+FyVR7QtClm30QCLR4+vvAFh31zmuE7Vf
WCRtuSSIyMy11pxjMkjnxJqEEkYnJ+uy6X8VLbxUpQD6DooyoBPqyL09WZVVut2ryuAQid7IJE2d
vL+qwJcMlpeSxhueyA4Rm2pszcUYm3QNm/5F0ZPviKZp0saAGGth7NgtKsEUO6MDGTfBgTLIWWcS
T6LXB18whIgSbyQf53bcllN8h9c9cKcA5yG/hLQA7VYjIepyZWtr1YseIKVSwIAsTMV8CQcsllms
PuXx+CNsR9JJs2ibxzVLtd4HS4iPNAwtoFutwu8fAIriWOFiCJVwPSi0wTyqTke1v8waJqdwyoPT
eQyq65idx7NJT7D7W0cblzLkmywUa9F7VbuypAuUi1a6530L4mYowB/p7zDFDrStltn9Ttp4531D
4xu3S4fxIh9I/gbdK7DyYLq/s46eANMJMprYmVH4nijfA/hKGvNprTgyyh45jnBj+J1xUuFAHDON
JFwrKE/wMpoF3I5iMdB+H1RzJeL4QtdiJEkBb6852Pustt69bLzGCc5x4RkPpUVrrJfxasRnR+/N
I5qlD5/QAMAhdh+MrLPpHHpfttM8V055TT1/pfgM6YCpqkuzA4dLls021Fgv20L9bnS02zRrxZLO
IZFwefjZK86aTgBd4bFA+TbhYFJK7FJpdiMQ7EXqhMpaa9tnh5keNEhSsVPO0iifbIAGFRrgOn7v
7CGjHMFHAELxK64a+Wg2W1O21XIogiWxIFPXRG+BfTETsMkyhaS4R/tXLZfE1aBo55TYERRr5FQD
Lk3dE/13qNoS/dpEwVQS73E0Rm1JqzdaeAl1PAx/7CirvmdrNSDB0Vf5bl1B1nL0EkcjGcWTJq0K
0V/l0Us2CAjnvrUoJYcuKy/zte/14wqaN8EOhO7x2wE9ctO0Zs9QmlaG2j8yR+eEgYyaA0Hz0gqD
QQXJ3mgMLfJPkkRdkyTdxpO7DJjsapInjeydXqaPW+rgLsrrl9ExtpooSVxtdYcWZPVQ9AT0KpFY
9KXtLbzeF0uHLVxzQnNdxOlnWylfau+BkhXRQu9KhNqR8JFASWJV/PjnoFjR0c0Iz+jjdysharVQ
0g83sbbWaIeXQKOu08QlIvUEMX0IE7+VtLm6Q4u+foNGO18aOjVry5x+qXEyXbh5vNLLOl8bg8fZ
WjMfaydlx7CwnGZd9JlK/6N0apCYFA5Roa+d+HVItI4ILg5LwxhuhNsAhcR823NFFG7cNT2VfOlx
2tHJgy+RA5+Ruy7VKnrxJB9q16KWzCq/W9JO2UamuZFBU640V/mVjdk1FJ2+jwzWPt1K9q4PAKHx
CFpx1MrciCknQQXzuvQK+xfYAbGTUfcO2AcZWaBOmtp8F0asOWigfmeuswg49WO3JLSqVg6xD+tg
kNACGspPXz74/VAetSROlp3iJjTCtkqc1htUgNB/XGc4soNVlpeuu6QieDJMJt07Zwkd+AsJCCKK
7RXDPeKuc7EzSjSvJNLqg83poeFHrVV+MFCvMjVeKy/fW4n7SgYtRaMWomDPmfEnFlIiz3/PR+Oj
5GItWvLx2ONektS1lmpoxkvha9ZO1tq1G/tL3ttsaK2lbdPyFzGXmHvKndXUypPfayjQzWo9Jj7t
NozHUZCtjbTuD5wCPoKht5ZEDqVrtwZFLvkd5iO9LqFgBrF4UdlffLtHu+h3wEuI/fOUI9sEmofB
q/lR97UefNZjQ/Xlub9VYe8kms680X/WvbvTgcaniGWhiXWHEQGmPflY3NiMN7p2CgfOpm5uVFwk
NBVd+i11jw9/w20gM9Z58rdWTsK8KkF6v8D5uZJ186tZCSttt60DZR5D8XRgsk8FHKLG7b5UJF0r
b0iPTe5/YAWGAIrRZzXm5tXUkIaGZjEufFK5RcVAisbGj9DW0fJXLpWeMDeJ2wNhTFpWRBNSe0l2
uWlf/dpA2ykConsh7ELDoHUdIusgDvJsucEb23HYl7/bHP9UHtFCEPm4xGhALrlR0OXwx6cyoYvR
VI1NThundN1CM2V7yaIM2MukbM2rtP1vlzEokpCW9gmVLLFYYlHZYQkjPXFQDzId6Qy1XJqcmzho
ht9ul7WrIA4UVrkKmZY5fCWhqLc1P1YnFqWBgMNJxAsdeZ0e2jZSu2aL0NNC6YnguGeKvYjQrHEW
P8GYenFa8p47LnsjFWuH7IhJbMfJr/PzjTjmKR3tBlFizIzuljGMAmPMZ5badxuyXzUVn+Km8Qv0
qvUP1Q2oBTz3YwpK4bgZ7CDgBcTes1iOfnJ10GsRNlpTHbWcvp21YQvJLecYa7/Uzqxq+SaOG2rJ
EdKAEb7UNocUCJVbPrTTPel56yhqH9GhEmc9ZMbKHuJ3wckyQg9xaMnSHIsCPHWeHJO4Pw4IYtSt
LCjLjYYsN7VInu14k8HGkaZKEBLboD2S1iyC+mSXvbkfO7KQLfTYtPtpro7gh8qu3HiO/mqJ4AXC
dIyLaWvGAJkydjwx7NoaUJHdhUwAfB1dlIa1EUmaqevlGtH9Uy4QHmD1fCDJF5NiEu0E3fOlcHSC
fB0XekyOmW+CUfuW7cBL1GgrGOXRyHTcy6BobI3fjlFTd7T0Yfuqq3Y+DImF1SNy1Lu2PAA9wOrL
qq4X7s50y9dBG36JN8K//V1rxBRZiU4ieenlSNXz/Bxg3Rwl0Wr1dCRU85NGSvdiDFJ4ODqiqdGi
XSZKVKiUvWLw141noUrAqrapnYMm8MHShYcZpHL3ud9OfbEk3pnYLb/MXv9GFrIpcCQseiG2bp+B
UtWBN7m9tbadLFuhqdzqtn/TqmHn16q5IUcMIkZ5BnOSbYh1MxcaQXlS1T8Vj9LfdU8wifHqoMBb
qqX1kpC9CSGn/u5TWu5R6nB26up9ZWarOOFbp27kyqQkYIMYwDP3HTescKbO8T7JlItR0lLN4cyU
dUBZgfZ4E4lmPzYXbGl+gjRYDTa0wCl6HvpG1SED9O7CI4pTCYbfTcnQKvZqdTXY7cn0OM5YotMW
ZYwEMxMvpMiFK1orn2XBoBQ9NE1SUM9YKL4US3+2BzLUYmyc/CaRtXjVs+RG4uSgc1IyUgBczS/L
3aSjG77gTVnWxHDsPGd4M0tUlnXLJ9LoaVdo9D/b0PNI70Rd1sbmS4IgJZT6OzOGr0KWUJ8iZY3Q
wXTy7bjwBsKeKFjOMs1f7AoNtteZazTUyFOjzyKPvqdoIo409RIx64iYhf5/3xfDSrevuW0ZqzB7
7HJql04xwo02ZEejGE3EeOaI1sI+AtegYokZ0kh3i6Q9A0qsbluS4pD6MjSnVcXsnmXIZGBXg3Mu
c5qPnpcma46biyjkpjBBVBPuwI/nZQjSDf3Y1jSP9ZTFuGZuHdHCp7EpxaTw3yhKND54xrigaAmP
UaesMwxJm6gIf1ZMiRdePC3xERd5pJU6wbDXKuIcA689wA/1GOhMdsCGnrVUNEs414e6aLt1zqhO
SeyvrCMdiG4WCBg+TprLhwblocNuzoEnycly1b+BCbnTVv1STDMMtHXpotQJw6bc3feVEZB8qjO4
I6yk77wPbaCBmIFMvLp9Tbr2tOfAn944hvKlO8UXySS/c/PLSOhv6h0cNoqLZxuZjJLzyxM+TlFV
xSjKIGdRM/7ZNrZ89j213JeKCn0pa3cyODakB+3RCNHmVKRFB98t+DL/5wQNV7oqOEv1AiSh2frk
lSKdbfn9cCEsu6k2Q1bfapW0j0hpuLV8OGb2l88duR4S82mMRbngQLN3dWIgwsq9OeOPonR/MK22
IQ19+bUZYM1onuwYVqxAla8RGLkg3rNU8VEb7UOKydeGpcvncxFnrk65aBBdyW1CT1MftuBWto6u
+hdXVKDUOAwmYw3S0yoONJ4fS8IqUFSor4BmfolpUlomwJkpRdKlTzDhEiWBAwpPOUmU7nKoCVqg
Tb3Xe/mpG0Z7KhwTJOwlxAxylI6dLSytstd2TV/FqgPrSuSnsVQhcH24fvSYIzr8XcTmgp6HdbkD
6SsWpM1UyrHZdT+c0l2ZYaHtw97YJ7RWzx3xlmfhj8HZc7mZjDJmKOLYAX4aFIUcMApSrAb3XQ/6
Eq0llZrFYKOJUWbLyR5cyKTf5GVtrxE7p09aVa+QCwF+jahYk8Eo19n/p+A0VdrsHNuqnpoAPZ6n
cGS8v5yy0EWGJppsooYVQFF3hSB/pxKqfvr7meunH7ZKkm4LDP45b8fgQu/ootJRnqSnKCYCL5eE
derDGQDBjnRKNBCOA2MWCuG6rafbRe+Nt6HPiQ8kCOce2+ASAmlbWM4ztGBbKZjSljhWOA3p+llR
UDJGMHrwcuvGzhxi9ZyhOmx455y7pHoxMDMZDZLBMYeTJfYDTTEDfZEzYV/qOt+S8wmTHvQG0dng
5KHxbFrDlPuUVW7l6LBgVJUMBer24mEwEYLNZPv5D3Qb71+CZ+DaZwM6eF/enMTCcGkhT0CWjBV9
/v+QSWqfQQco606TxsMwIu+9Y5aZvOnQc1C4T07dQYuiW+lE91e0ufgBp6+MGdgosRvtGh9Gv+8q
6caZBB2zRTWtXv66vpHS7vNa4/Ypol+z3RIT2/3VLEKfNel+m75GJfjgcOJ15THw8iqzPkWovN7/
mQ76+FdmjGtd08YfQNTgebNFPTdILXC7uNUJtEh+REi4hrhyhBT2i9EjAGBdcNTClWxuye84pyZs
cwPdSFJJfDCOhict7JyT1DPjAVU0NS/O83UZBwizteCn9ITzmPdmzIJetVidxPA5vQ/J6lqBGMeo
6eF3hgNstV29UXDE32kmhuQM3BnJR95o2gOxu9MWHOgEwdJfUWlu7qykTSbte3IaBf585qa8znxB
pTmTflurPdW07S5tNcir40/EUy86gK8O15ErivVMXkQCn+EVBh4RE7vT65/qFKI3mr229MPOWjZl
THBKjwEk8LJsLVoJmq4AVTiaaka9qr8Ju/uoZkm+2pM4k3jhSIiDMklp0YsbOv+SU5mHXNXiEw7g
Csq6pazvCn/peeN15CQRjTHzGoOpnm446YtEoIscO1LPRpyBDk6TaJX47mFAVst4wWetwE/HpS83
tdsP7yMYzDVjVHvHXJHAnjjehgCLKiXEROlJEscCRt+r2J60IiNHC6WwiO5TDONA81QlWIog7nEQ
1qurc6bKhoHYLtNjMI2M3F3HrR9fiT9yXTRXytTrZyskPW/YxwGp9JPNmGbNUVW9+qgnnbdN8mK6
g3vlWhCAtFQq1J8M5YIViDBOwYBIjE5Vd3JAHtYH00kn6ICilmixOASLdezATDFaJ191Xu8u0Q4H
FysU4RnFSwVEc3QXTF4gkQkBlqUIv2agl6Pb/ZaCA21CqmRXC8ZL54TZhazD7Dq/lQ3GL4Cr2WKg
37RyI9D9TR29KrqB8wov00HI1N5o3tjeChXtreXbze1uda+7UG5LNIVMu3TjDc9XSPahL7fR9BI1
fbzQeifZJt04FeoTwdWIJ1hGfIVxVS21EjldOGVRakPabghA8pb3Nc74z2tUM/zEKlZoMSbrefnS
bL3YAwHyGKTJ8nS/9J30+qNeMG6bSE2xIqhSGOGfmyRlJ88kOMfJd5HUbr7DCP57XlGcBJGz43GX
4YEGu56rxcYE8k5bG2HLue7a5tBVLTSLgdOI1pg7ApC54mNT3/z2tcWZ8XC/FNDIfzPPZN4TsBZj
E+BZTD6GdIN6NyOK5MQpEiadIqNDs3N/D6Ddiu/S2xY9M4+s8uQDmi1j7RQlffSeA0xN1vE3+ocl
a/zwaajvDhV/HXfqorBqApjMn7N5yA7H787Qy9fEG/J1F6cpwyaGMrNw2+itD/hd7WW+vRvgQJae
VYQ72VRSQ8Flsf0o3isW68h8hypu/thXIn3KOERfnbIAKf1aBYZ2pWtjvGgVrAvDV/b3Rb/rouGR
vnoHE3ABmKrQbfyLNSoDqREdHYb2kpZj9j2kBzJAJxFJPexnW1Odu/ZB2OOVtZydLVRcZV/bVIU4
bca9F5AAUQPAe+Zzt5s/Yq7ABgjGz6TvykcsVdFi3TMFFBdyXaqNX4YUz4Asqhv6BgubqGWt5/ej
SyxE/RVjTFgrqT7si4FhDewuubem0t4zg4kUOlTMADU1pU/UAVIf8ivH1r8ekMSRUWh0HT0Gbcuu
hdZGiwFcTmsh1V3zpLofhgUHhxQDsW+DIeUIe8uhbny5dCSI5vP7Uxe4dIQ5CO1mv+tsZpKIdtG/
wSILtXAzsx4URBIO0sX13V7h1pqBvD2WF4XOcggahwZE+02wiLcvB6FuEXTZj7mEcGgSJfKjCD0G
4W3z2EUNcH8TUq1AG3Wqfd9+xfi3iNumf7tvC1bENuYTJU6vRVRbmWG26EPrYaYu0L7Nr1XbfoOe
w5E20RjEQMWBogqGhIfUZV2ZcHlbbOraFMsxZ3P4lYF+oMydQ9Uye+7p95NAVj/NUFRSxk91zPY9
vyJWWEINkVi0bqOpnbyE2NMhRMPfIPK+GGmrkaTY0sif/iAZ460wwGYTIgTOaTSzXURo1+v0lfNf
mL8y95CChXW36Po+emod5TwbT5XKVPdxxjBTKT3CkdDorFp8Fwquu1VNTQvEcuL06A3SyygiowbO
uEnOToTeljPbbgz1czN5qgyYkZzdJn3jINszfndrKQfPfs1T6gktPRWsHU94LuWTSMfTvCA6MnX2
BBplK5d2AHBGvvdQIh9khuZfWN+VZwgNO0sISGeV7Ha2WoL+nawjnsIqRpRncCaTftGVYX4ra+bz
aZPJkzTq/JYOVbPO+eBuDE/NbjlX4BgxAohN95MBI9lvWm89C8KwijHpH9vpFcFuCGnoiZqjB8xn
aIr3ITirEEs+8qRK+F67ch2SefuhqepHXqbQ02j2XJTcO8zOotL0X/RWqq99YxnAQpuNb/lfYSkQ
/01+w2pa8wrQA6Q4yQ3KIgF0JG1Wel6IN890vjK6f7/L19y02t+Wkd90Zt1vGXX9SjW87kwUon20
1AxoDkLivwDc98PbENrXQFGji6RXOsnRx5sfu0R/On77I7PkdqxCPGdDSlC2Hspvx9U3MPSZs4OX
w+pmbsZajEQSsYy0vU3aja2oZ2YsBfN9yAeGHjZrA5HAZvYMW9PLUikV+tv0vlA6BAePDgY+EbNb
emYygjmz9GViWgzQ58BSW2ineRsBnJ9Viby/mN+BQQqGaq4VdIfiYIbemEEbr4PCj1d/M3BUC6Qq
XsFuFxdBf8Qrm+K9OxUT52mckU9t40WbO8XfUDtOpDH7FrPOd31wXYZxIj1LIdITjb8PP7Y/+//Y
vh3gwjsjD1V0ABSdf/8BrsSkYs4tmv67xEiMamRanbveTKhegnDdV+7DfdU10hKleTHGoK1sc2VT
Vr2VdfiWTJGZEu+U1aO5h4Zg0VsuQRD7AFFMmaWvjadtZ3Di/D68r31KusCaKY/1LFsi07OA9tu8
ss5nS9sEKs1Md4yKr4HVcmnqfnRNcoyTGtT+beGn7nJoJgXeaDXB1hDD0aaivHkOk+xOLdS9l5rt
o1fbvxvD5hRvYytAwZR3x3QKJJetYh3c0Wd2N710hYlXYZhTBuhp0Tlsp7iGObHEI479vwSpev8A
u5uORXKsY6sGVnFs4H/AATVRKI0os/0dcNdZZkV7PIoeAtz6m/w/z1xar/f3am4kmLTyJeRE4AWx
/6KGYf7AAActY2hlj0OQ2dWmyNBlda5/HKmk1ubYy4VuJ2QBzG+iltT2Az2XSHX7q9KWV5Wp5PHu
c2wQ465V4rBW9J+ahSqCfHzVCFCbYrjb+SFNRg686LWmoO75/WQYjLMdep8u/+dnh3jgjdmqOLAL
vwDXZbibWMuzJ0zeT0USvZqW57+4g5MBz+QZU4h82cHbPtdILlcJmYulkd3mh6hCpRlIh6TF6T3d
V+2VZWZr+Ng1RhIjIJKPh/mZHmqvJbbPc6tCAVU769Karf7CUOmtQ5GNbhmwRmazImqjUy1dFQul
adWPsvOyW90xBLOrtwJTyUbTKkzC04OfRubFdlV+Yie5NY3+nheVSNYOnmS0KjiwIzVhdCTH1P8v
4cKa9ifzDpamaqogrjmUkchp/5EFrUsx2Kqo0mNNjbGYvWuuW9voXNpuCWY+PN4/OFYsSW0Ymh2g
WvNV1uqHGFIsGB4j+25QwEZADKBkbZ9btX7OR0fZWZZN1gEQxzOjIb5/2vIfVmWtmrjNX3uhnefT
W2kUP7Xwad6d2BOMpVfJ4uhB3zuWGndmlKE59JXBf6YHn2yFAFfdV561c5LmEM+xqKBSBuJDlFvd
a6uAg9JXyICAzvngktekjhsHTtwqw4mEnBFqnahybzc721TfGWj8e9/daEfIVtrxuVcptAu0fs9d
hkQfOoriaPQsMic5h41pvI3FPixL55JGbXUd9GIVTYfQtIzR5Lcu14cgj6R31I1VNjYzTjZEIgvd
izHi4umJ2zNZmYMYw7AcsZLmOSluXnmeF2eZll9KxyB0hu2KUWXy7fjjSi3Ccmlz0Dk3QU3N1brV
o1+ioBqi0EWl5IY/GnkWWKO8VFW+A2YjmBI+ozIJTzNun4Fw8uA0Lw5Qtks7W4kxjddnegv5Q4/E
J61T69klQ/kps9r9XB0MZcUEKevNpzQt/mq3/DskStf+ZKwDHbd18thhEgMgN/9ELvaj3klG8RH9
JKTvjxFtWNZOtTg3tX53FIKGwLvruA9N1qP2Ekr0U1jroGmcn23oosotQYyzMUN4ncg/MOX45PXx
rpDG3fg/wwBUzSBnBHFnmVZnIwxujAKci54CHdU8CTYkDl0sf6NFimpZZuSPjf4VXPkymFBMwhWE
faZthkjDHjFioOY5ZUImnJHUBBJ4ySTW93dmEtoYV3tRfdyDtAcjYlJUIqf42warM2xHbpY1a24G
OgVYXVwVLup0y9flXtaJV21ozpO+UMT2sSmQ5IxeLz4sn+FO1JFBjOfy9Z5NYowkn9S+vELz00xc
2G6tvzi13pPhNqHT3co89ibt59mdiZZX4j60o81cJs0P7uf90vNvgmGDqEfYe/SOkJBI21qpdiKJ
bORj8WVk4oXQrqcUZwxwzzAtBEARx3Q85o4ecFZD8U/NFHKWNvhLZ9LIHGCKXg5CWVOjpHTwPSYB
eYAzw2d+cCfCj9YbRDjcTe5tQZiHFAgAFcJeGb6LNVkHB6Nxn+v7UjL1dbHI0ZcpQ+QvKbncqztf
2dRTZTP/T+zkOP/LDg5fgtOjbcnbV12Rv6RmaUecgSyvhsU0ybDz/ZwCkfbq2VQceJaYJT9FkpFw
4VvyInSuAGEiDEoZuDTLsQEfjoiFLo2gWUGjtwNEHJVk5PzN0yShyuesQH7a/J4V9SX+zdTfIrFl
sNyjbZkjPOec3vm9tKybPd6TTzogPvBWzXzwHU0erIHguemVSlv8YX426hYhaRaN9fml7yuouCyW
5JVOEuPy70uP8qPeRniupJvy+eWGuzaxZW+BdExJ4Tlc2Doiw2Vu2hh2jBEFGehqbuSoVYCY3anF
Vpu63nRRsz1Ez1sMoDsx8tOc9DtHAGPU0k6B0uGklqV97EOdtNU+SK70e7RLht2YRg3U6PttgUXq
WZgNoYw6kjFl3P/7smL9mR3PSuKRSAJ1zlNdNrc/SOcOy41WqHI6bRvHJGQUQfWvv8zPXPJ4LmPj
xPSkNOtWlxYz4lSBCUT68S2tw4G5dTSstOllGdf5ceg4oKlFY4NwDfWHtM7O85c6cQ9RaiZb3acR
RNXEWxXRbUfj671sBmZ1oj+n0wPn9+7MoCXddh6iKkFvCM2v8SIQCB05WfpLck/Vj8xKCqCn0LHi
TmpXIpKmQ5fQPtIokOiVQv2vlqvvlu1bh3S4mFEMDtYdYjiqZ6PIh/9yhtTMf1xP27NV21YtmvKe
Zbl/XM84N0wa91Z6DKqmfKF4mEBSSfA6PyPNQ7m/Nz8LPJyxbvg1k6gIw6uOjnSnIbKtv1BgVkes
CuYiHNzTfbmlMRSv1aBr6FGU+naOLQEPXz00fQ2g3oie51p5rp/NqWr2wIht0wwxkjHFWqfuiBdm
woM1nso00Cv69YyMnyPP0NdpbnOh1+EeQlq6m9EJ5Ysc3O+AuDIXkhqKZe2jjwbSeSwnvPjYqZ80
Ud3m99VAyWnJRs0+sT33xYQ/mETedqj6/pk4zvKxq8KnuQUwOGO8byLtUadJtJhPM5Ep6fxXSLNR
2bhMMqYd7t51MaKbOYpdMEL5j6cftu86drlYKXedk1+koxUnpVOa15yZ41RZMn+3T+yO5gLWwuaO
er7f7pw4p1Gx5h3KMr6Y4USdmgJwkZlUW/yRySoDK2BIeo30K/1+oyU4HmlX3pNr27wllJstgek3
A0V/6l8U6hwEgS8bFwUGkwBFPQaaVV6GcldObJ1qeiAS/s0aTYIjZ2BdqjqfjtMUV6Ac1anKCfWd
iTNRPLk6SC9RovpqKB2exxH5ZGFU4Q8VcWYxdV2EVZTbVtqfXeSJCxaGgLX0uYnV5txEBWtvD3Jw
iTkL/JDR1lcSFZFE+Y6304l3fDBtU1vqRmUl539fSsx/HFAc/DOcW9CjqSQo/IndDtWWUBvDbTEK
O84+Y9rmzrOarELZxvAf5zIMqhnjl6GWEYlr3KxY7U5q0SukpLt7RactNRLX/RBNaXFgu8ZD0zXP
ZWT99VYUQP2oRz6hnIzPg8kccsbSa60CYbDAVZ0reAknVk81xPapdZLuVHYJFkgp1bfWd65u6V46
0x/eGSoD4E7y34Nb73I7j27/fkGsP6menmPprjmZEzwL7tGfa4Fm2ZnPakDToPKQnXiS4nVKIUbV
te/zXnlDifZZ9aB3pwFq7dJhrdOnOdcutqR2cIT325GafDSwYUHzkpt5UjsPaf9+yECyTc3eaD3Y
jl2urdbAHz44A+rrKttRi1NVTvGcrt6q23r0MDlM7w0NaX4yV4kBKYX+gqCQedf8dBfkkmQbr+BE
XDvVw7zQBM0wwbCM47zi+GIAS47t+dBZzsmuYFirY/WMtCZ+y5y+W4Mf/v3vl9P9Py4nEmfd1qi9
VIwPf9Tnvk8LKzQ05YBXazpi1Kq/MgYtW+dJUe3mdqIW4/FLlQKyTkuIRiINUpxNiKWDQrA2855J
mpuK51DTFGIki01Il/g5nh5yXBSI8N8U2xMnYSSHQkIfX2harKwQ0XqrGd3i59gANRUtktI0BxKu
YQpMzUL+vj/26luSEyzY6P1hnuLIFvdT9CHojjJNZuwbhdUTqSr+o1XFP1tG6hvWSGvb5b1/Iv3C
vj8DtmVvTb0STBNpkGAnQyGD0eldWgq/X9PRiMwDKJWOuVz7mvfqeX16aqbhuVmDY3f66Fi2PjP9
fhp746VdJrFbvDk503mtVOU2m16WJvQ3VO4Bjec6XzjYgZk+Ris8H4yJgjR4nl7NAwt+JcGlCjxS
HAycNHN7hhEovrj5V/Hvv2iQqn/gcGkIaTppIprBqcP5R6Xdo1vqFL0Jj/ylYi8jZ3xq63CtOom3
6Rj4bpAyzZ0r6XUvajzmb2YEKTNvh7eqq2EuAPU1Kv8yN1wxRGTT/IEJqcsmOHTaSFgzG0mpq+Eq
G5Cr3SsKE8atMto1Kih9+LQt7SHstOzWUWMdnTZ+Eqr/nE5SiflhrtZ9QHiY/ud6pNaLLT5VZaO3
CHLnkUU/zS2CxDoS607JQlE02R+xfc98IOHhsfEIgJChSXN7utEbF0tlzajOp9O2cUPxFTDAh8XW
+kd/NP2jGej7Ia3Ii+5NbX8/p6p5Fz3OVXAU51fDZziS99YPtEo+I+WaYaalgHSPDLs/a3m6me9+
ynPce2Z/6iP/J3Y+pEWmws/YDMNjnaHN95tkWWjIKuc6Q3fH6jCHK3HiU44jVJUp275bqW0YbOb0
85xMo6BRnsKCQyTSuEuBLOnmhF54JDSsX0XC8N/IKVj6EwRe0ocjRwFtAIo7ciqdnDQkrxCLdvoY
zw9k69DisOwjmnc2VENsiSLZ0glcV7kqHjFRXYZaU15HgsOPHFqZXulR8KYparzF3+QC2W/CJ2yc
X8XYb0JzyrpScF/WOKQGiOivdZhvoq6zOYxMC4oCfIAccz4ZuXSt9VxIBjAcyP8x38ZpdjrGCMH+
/cNu/hksxm4JLQcLONhPzXHU6UD5P9DPeha5DfkOyHqI171FZLNEjaBtHmvlOc1M/bOv+cm0pkye
CzI6N2XPgutWUbjpkHiv6XYzPKxbRqR9BkaEweDVVvYY29qHOV5rBq9VCTF0ukrJ05nFYS5FKU0d
bUPgxfGOAc8xy+ZJcFPIGPienwDkxRaUPgUM8ADeaPGVjrxF5S71XV0JInbt5p1ugNyaWG4ew4EU
5H+/OPY/lnxIk6ZByqbj8F/Uev/74nAmoGMK5uxYaN4uF/U7AZKkb/WjipQPogeAhOl1XoGWUhoV
4lKAndBu6tc6CxtgHRG5DPNyhgrpWIPkub+Ej9bcX2ruVlNt7ZPUJQR/pDVfVUPUyE6m/cOM1S+r
IbsnNuWbP5mCSBUrtwHj1h1iNmLbGdPa9FUIHfSmsOAZFedaQXs1r+26MyRQgsD/FeUqndYsf8+m
0UscOsYl7Q1rH0vmFY2hfbe6id+3Rd1IzoDylaLBFROQMuELQ+F7R2+giZsrz+mkWnKlsE+lC9AI
ppzxhgs13CBBlVsP4t5/+Q14/1iLAYRZnOmwoZoe+U5/FDQARnsvc9PuEDlGdOgLRvHlcIHz9hgM
ZIpZ9iEIMzYzA0eyXefj1cZWMvkcJ9RT41+LRNkSEIZEF2/Lx/ysiNTh/iz8z3vzn/a02P7H36MR
/U2bSTs6Hit6r1vlUlJJfDQdsoz/R9h5LMmtLFv2X3oOM2gx6EnqSlmKVSxOYBSH0DKgv/6tiOR9
PKL7nkkaMkmjyAIiPNz3Xrt1yuoyapiYsyQENIiwhBhC7Q0+0nSxNEhV6i3oq+XgGkic1VtGxwF+
yuQHqCokpIVJQxpzxAYgBPW6nKwP6u3gNXtj+ZEr2GCtdRTUTVreW/SqT58JfI1EMULVseAUqb67
6sCrpnwj6GhnWcLETfboA+5iIAam8ZBjNNikeHrBkE/Fq2+PEXdBhd5Ovi1t+8Nok2p6KhvxbDR+
ew69XJzVlS+vWg6eDMEQjRJaMB1NUfYXbbqqMfbYhek2cPt+rUYkBAyZ66WG4JMWQ/agl/QX6Z8i
/EQcObw0MTW4CdKbSImeVnQkOvKNsdDTI0D4YI0vboD8fxFRev/zVHxkQQP5V/PPkFFyZWPnu9mm
fxQvVnUNRw8dW5AT31bG5lbgk9n2pEHf1Tj3ZSKAj6E+SwIioBl8CIyHQwVuKf/zSxejnQ276qg+
T1sWlxL00kO8CG/fR0XHft/X7xy2nDXxQvVxHBdqGnBIetHjOcrR8AA/BkvTnrTSct4CJq1REdT0
B9yKel8juVCr/VXRjNIOZVmPzGrSUzr6ryh07W6bynuoG/Ob7ic+dRAAHc21wlM/9OFJXcFm0k7m
0i0nadZyKgSXkwzksAkAuhlVTtyS7lAY/qcCNwBZbH3XAHy8eHAQzcrYql9d+ppFfU6kAIStmuwc
E4de84gAAY/d9DX2mFb3md8d4adazxI1mpE5dk66EmGxCJ8adxSfK+zhm8ZfvGuha+aDSV7fNp7F
Z5GLHBwoNzdkoWJnWTmaPpFNhPfI3JEKoS385PJKZlL2zjRHndLtscJMGtC/mKvEuuQWWnDbSpuP
oU6OQ9jru7IobDqJdnt240Sc1ZV60Q1sN3KoHSbCPFXQcN8GLHpqjD25IjoQTlrsYiGMo67V+iYn
Rs0ro+4dCWm4J8yj3efGPH62hUzUZg3uex0OVZPoJ5SxtAOBDNu0/YjIGJmi3TuOYAWKsxlD38Ea
svBdGCGS64GTZ14iyamxRKG2Nc6zfKnCchMKjZzNETOKzqKA3LGx3s1qeaFJ55/vgztaIfQqCVOP
jsD6y4eEOYqQCSu9fClgU6/NVKJF5Bk/nDLQEK2Ytq6KMC/B4P3+hYmu7JbJiH1LEYPS3cluvu62
QH30+gMTRLHx+to/otQe3wn4AqMBSWpoab6GfpA+2RnGatkXmh1O/P6IOrbToQ3h+nN/bGtncH4M
I35x5iFqT/Ax86/jUBcns8joGWDTAMbVnDHkYpSewKk4fm590S1iL7OQACLHOGep4OhiyxSl9uQ1
tX3tUBiZK/Q5I4P75vCrI0mywsm3vPB0b2ZU0NpWeCzcE1M48xB5lnsam6k4BOQEyIkfAqb9RDQ3
kz2OueE87dPMI3jXWY5mXnJC0ZcX+hz1xmqM6ZfmuNDLx7z3bOKCyTnHIK2TfU1MJuGvCO0EOXEq
6bfsCCnuZ7Ncq523i4v6FjfcYDXLVB6N3SvzKKWT6Fq0uVRH+iVAOH2vmmLctyuAHtXKjouT5+MS
Uidxqnb/ZDmcjlB6h6RTkbXL7O1yryQCQ8M0YL6JDl5DWrAVAcYubjOMlYLWop1X9UsrFbZWO6yt
xK9eiHOBouj0hGYrqVcs5mrF8QbDpMkzaXfIgXnEKu1Fay3trRkAFTHseYlqUIh4ure9nkXvgVUO
lwbz9arV++AFF9rahQd6CetqOqHT4vnyvEvFjGiRFNcYKJLs9/tV9i7BQ+ecAcyZQAQehFnzgWCi
p4M/am9UOx/NBlXPPJ3RNVwr1+h/pE1xv6jcatfhz80zM39UkdmJcK962uaPZYksrlPzDKUPinqy
Ci0324elYb4PGcWS0geRr5TuvcCe1vnihhuccvFljubqnOMCx/7AQVhLzB6EmkmmHIU6zRu+hNyB
WV/y21g3u5Xkm6B+yi+jC2x/7t3u5Gq2i42CkGz1UrmedzIIeSV2TFuXy4xnrBa/Mh/iAg5qaOp/
VJCYao9nzNMe88iFiI3s6GUp5md5s31wfIEnUYbJs9Z0C5JIPzoH+gwuZH43ceUAyKEGa/D9gce0
67tyXD7smoOWeBis9mYbqNlA77Qf6srIvV9X6rPRZOKa6l/Y04anYTG6C82jBsMf/2/ds3960YTx
AJrMg5s2/i1Bq8ofZtYfQ8fdX1iENppjNF3vp5ay8HrgT8glmOdX68j3bv2IQKywqgeV9AOQsrhY
0AXvTT9sh+5t4blDyzNiysy6fktDtYSgps0bRx/oVpqh+eiYNBnn8Gg7EZxUqP6RbozbtMJ1LRbP
frGJ59jfp+9NykQl6fNl1YScB9ecRgg9NuDUNZVAWZrO36Nc2vV05rMazf6NGqcp7H9TDERzuZ7x
cJ/cRybhpjXm3EEP6Tyxo90kLsL0zSNpvd6PpgKlFQXf/ZqaDCVGv8kdH09T7DuPc2t/KPHkssBK
YUfcz4vVHerImYEd8W9GiNo9i4g7lAZlGta4m0J2Ihu0BxzlmgGL0mhPS/ElDr03s2jKu0JXTXyE
XmCq1uEpuY86u+kZl9F8zkOv3GrgE961EjpWjxMKaQQtFZQKfW4hXYsoF+w63VVwas7BiH85mW0e
+ejMkMj7MWbtq9MMzcFQaqQWF9upxKCiRORKPq5eXFA3d2G5b037KQ7KisT65XsY+pLFzzrrBjaC
XjWYrXrrcSyC7f/3z2gTsm1mZ742KZBJcwZXHA32ufWqZxXNWIr065whzpcXkU5bfOLOflCxTbBJ
Pebwjw1So60W1dMDrXnMA+DpZi4qUzzdh3yZExZbZiXVem6JaKr5fiYlCev6G83w+Gc3+99MrRmP
ZksmTSAFLHoUazt/FsAJ5FuGF5TP8mq0EaRnsuC2iraGtj7tl7wILkrnrU8tQLjeg4xmW19VYThM
UQGXhZBNelf1e+aCQe4zQtftFEqk7oTO1W7Lzxi5m0ejSvXXPodllNYUASE7kjSRBJnVnKLaJIcu
XnYqi9hO+vn0O5VYXdGewLLax//S77Tcv3TBPN+nn+7ZhKrTPjbM4B96k8jQTEcn9MBarjBVxZdl
oI0cpO14TUMjW96AYvM+WKpHreKAYU92zUg2R4fSjdauQND8IlCHrBZXWNu/ba46j6zqJptVkIy4
aulehWVvix3Sd4EHH5FpqZXNrtZrOLCGm5xpUEM6WqjmlWSv87pk005pelTfGhSLUxJ8/Pfjp6HL
E36Vz1FVPvz4v/9Hfgm+TvqujaLc/390ADy+13ns42Yf29DulGZyskr3bBcI6aRgJG1DKRuHfXFP
t2g6RlvhCN9P7Wv0s5ZN6y/jjrJm3ajBLmzI8eC4y3Rx5KhR4CBmO0RzN/nxsiF2pnuuKvAWk7xi
QLfAI8ULVnaYB5mJedcxiSkIEOVaftXeIO/NW2XUsZrvcBs+T2FTf2g2sa/LgPEnwahpeFgkbABn
m1TkcMukz0q9EPM4YhZvpjVbVslMDvWCZTk1lifZ3ojwBbEiWFcoaEhja81+avTgOqpMGGdqDbKS
gPYtQXDxXSqcpcPpt0zBvKuxeF1L+QIcFjvf17Rpdh76z3OeNvovqdKU9M5dB47eS1IZ3Winiz7e
giE2QGAT2k0vdHPXc1ha1a+dMFwLKyUGo4KUn5JzJ/dD+ybfLX6zMIMtoJngfKAdN9rGNcA9YcT+
Swrd7jViaLtp2n65hmnrHZeCeMvUTuhN0VZkdw5azqBz++RMoviX7F/D+munTd1KNvNsWssmGwr7
z1+bSanJjG0Ms2pv5jEy2caMdu3k8Q0Oc/2sXtpu+akRdLuGIpSsOk3/oQIrExaUNfSIAtykZz0t
Ba7MKD5GJy9xsmstM05x2uRbQNXOyRRDtxNd93Vp4vqaYX+nlQtFJczFDW12Do2taw5dTUDF/bBY
dTO9u5EkWdvzU+hSWGX6LCXQUykpWphbpL2Vj5RU5aO6MitJ+vPpbVV9QhAWyaBkK1of6iqde+sj
bpadPbXDGZdBRRt81g5Tm3xW89M46OxLQ1KDWY7tRXnBCiT+CGD0FWJODjzLFIcAv7PP6hezRiRw
tgcXjFP22Rh1a0eIbb5T3eCxjKdLZLiPdCeSdWlG5dUekmQT0k/b3nUSZVmcp5BRSmhF9nryxPAq
5dJXgJ+v6p160aezoTUT4VouIaoFmQQoJKpNKar8pRx78AtqmGOV+pNYnOEYulNwSYrQ2xiOn70T
xPaZytY/LuhqtgvhHEHv+Z9ZxfFtE+V6Q4oLitGMmg1cpG+J3xaXqEOzr65Kc9T3Y3VIrCE/YOSm
xRbrr/pi+Y/eEmovM/pP0q6LFTKNCnXaCIOA/MeVZSf1e4iHaofjqN+pt6kuDgzVL0Eze9+EFm5S
xjzn/74sun+9lX3XR10AOc/w5NLo3qWKf2oaG4Pwav4f5dENx+pcN07yOtkQBq1OPJoq1vQeG1RN
hnf6Fb8Vx5fc6YuH0LPOZR4123vCRZ/3DvY4AkXZdDnMFHE9b/MFn7ggVc3AfnJ2rT5+mTLcE3Oc
yT4zVZfJkrVvO8N4GNppXpuyPa7edvJtbKP00TUH/rA0rcftTFtGXkVGkTwLiSBENPJY11G+V0Wq
D/vlUZfxPH5OJEYIx2HX9oNNjCc0J5xApP24FX9P5gTnepprDhLiB6js4CX36p61vgD6SI2wjjxU
0J1txte46idcHjxOLmnO/Pfm8d/WFP0fe7RvY0TGgovqw2FxkQ3sP/0gyNmCO0hc7MEroJZ2XivO
bFcw8DqPJqTlXQz5oq7UZxO1JlTWlQrF0kLnY2BGf1WnTvikH23VpKc8SA/4nd2XJUVd5LfDtNel
q6MpDYHaE2jCaDf6pl46UPKxT+956XyYDRESjYkrmBclKt0p2FYi+s+VX0DSbQdwVTAIWdf7D9CP
MzjvJTnNmXhaHLiXleMsl7GESyDrbsp1ImTllcjJSc/84qnUw35bd4Wz11xRvfcLHQyzD+eLim3D
hLpyOYMTzwlq0ctxAPRgD+cQn1xp45MzPXxyS94NBxvy1Dbyi0/6MDjf5AWZtMFhCWtE5phkBfry
53qJ6se0Xr4XXa6didejC8ss+uBCvdvBs5i/BPrnah6TjzS38oMw+p0gyZ6qV7dfqCaqlSqwJ8fh
jOj4PCLSiBukxUlowAXwVkDwmmrr1I7eJ2UldmYLrpnhdvejkwMEge6X+c7s7SFZvOlTbKbNMU4Q
ZecWcIX//lhb/xwGUecx4vbpu3A/BY6UIP/pduqb1ioIrbGOWmXY25EnnF7iJ09werjHwBnuz9xJ
541SatokwmBXyU/xbJVfZgMCehIjVJOPa72I9KmKHRATz4737BkxdP+u1w6LmI3tUAbLq5EZl2Xm
vCkapl88S2xrbtucHCsQWwIkws+BvXWFccjLuPqM+yPdjVXZHLM2eyuFX23VbetbGTB0uo5A7eR4
E5zraXDDbaixVKYTGbJx6naXpSmYhPbhdxphj2kQBuoiyvY9dvgPIyPchYPuuIY6AkhNyQWzkdSm
IGPci4PGXs/jKE4pRvcNwo5pHzo53U0TdgrZvBWlC3MC1cNjpLrh8fFf+TLFKtMFgb0M2VeR0Q+v
Q9xcO50tZnZ97Sb8vNlP0XBTK1xmm7tCq/RbF0l5Sj0ic2W2fBOQTSJpkZysqTzblgf/F0TQJ3Z6
azUOS38y5IhpDglU1awePr5qiFRmXGxpTYDJ6UzvpbJbbR0dW8Nu95MxIDHyi2qBG2XXH0vo6Qfi
nbtdpRODp66iLA82FSDAVWEFMiEYUoirZf5jR0nnOgUkewaByYSxGlvvqpqNT1VWZV8mDJ4rJtKY
PBz4OnjAMvmkcAg6I88hcipJpnOI0+aYRb0BlXFpH0PUzxuhCfFOj+BHtxAtGBloKsaIeAAXSDwX
ASTalxGpC+q7PSJfjywIiMt//i3sJOBV6j6GuST1niruaVxqi38PP9q7CMuHjyT9oc3UfW1xWzIh
dt5rCDsv4KhpaCazfh2hcD5y0ICdNdvl1q8CC61xqx8mtBdECVMmFkkfHxCSZXf9dxtmOkogZrkO
zOV1YYMvUtWOKUD6Mt3FOip7uQDthm3uh1cl6zJaYll81BWqPFeZewUuvSXqBuzf0R9z0j4qXZc5
hOTVJ0yx3RYJVqHpxOYggG4aVMCAINsn9TIkGpYRjaA4Jf2qEndZ0aIPVmqPG8ixoAcy2fctr6js
4lbV9UGtPNj+tyKFs6HOVks+H+kzOs+OnkfPmt4iy4MCxdgSA7PMivawr63RURNrxHQUmreG4tEn
XaQEmTI8DGXaP6t1oBxibc0q767wafwwUsQKG6Nh+HD3KnD8xNBOBbZzAhS5yvsTmmNxS/Pq1JSZ
zXDH89ZKARSEVX9ILcn+QWN/HsO5OVjyCkpfvKUW3mVeaF0jF9ye17jt7t4+toIe1q+B4Rp/bwlh
D2gevK5CKwDVLtB74wGBsomcdgXv8RzMPugV1ITDMxAO4zD1jK554n8o29gQm0C5+2G+qO8p/iO0
XOOQYpXk2+C2GDvPJAzKQjjQNT04++lLjjH7GDeERCHZD14t2DqJ6XHsEWWzxRURbZoZk0NBMNiJ
pCGOLVFgAWpxzX0pbUiIvWlkBYLuUFn9gYHT/KS5iXuR7+gNaIdxHiyyBjJEDDSo4j57hbSovTE5
vY0gaTfEd5r3H6tRZ6h+CSa86FUdvQruh2AiHU8zCpMJCNJupcRUL/k0vdNVsmnZeumqg8100Yd6
3JiR7R3GhTt0GbTo7skdZvGtEaZ9q4X1o5j87kGX5010+6jwsU5sY8f/7pNIe+iB627++67lKOfB
7zO6zxzQRvxN+aMjeLNQvP111+qsphbkXSzHKAHy18fjqdKXZa1sk6gp9XWeWZ9Dcie2StpaWQQ1
kwhWnDDTamfQSsjhzaSMj3Vuclqplvo05FBymT9+bem5KdGcYcHdyOzbfR+03WbZMK6jXvXs6PL7
pevLNzRih9jwjOIEpmdCuF0wEZYvKNWrrWvNxRZcX4ifLO0vVZLEryD5TsPs1R9z2/OTMCz4IAMB
hPMi41NR4vrp4LwthLIpa2YI6B87IFIvluVhhRJh2buClJZ7wjyOPpZuDKumYzbrAnXuXdAyFEwY
ImCkDwFt75sfDsfKgACvQ/p6/n0V5cHeb6GDOlIQT/5HeOLwT6Wl3tP7uP/fyOhR+iKlNGrGvDrE
C0Jx9Va5pnvZF58T87l2Gu24pGaAeDjx9gK4Cu56QoGo9wEE1td04e5S3ZTITzo8zmh6UH4UL00B
jg8NU+bbX0tfx04k34WVnR4H335TNhIKz+NArMfRDfJk4/rVcmBpCEgfDkkYDXTnrPY4MliW/RKV
IHr71j+FrN1X9QsEqtdM4/yCsZxJAof6sApmMJFyZJlAVd1HmjBA+zrhdRHcEEpD6lisrjgoDpNB
AzhFN7FXAZlM9w1mIbyNGVM0eQoVTs5ZWriPa1svHQ7kTf1UieyR4t19JFlIp0d4mRhCX1XVMsir
qTHTddxq9rYA9Hj/BenZDlOPKpMMaQYH5FVnX4QdE3xn1eirodTKj5fZZ0o5ECYwYOY42PVYPuXF
zL3aasP3IF8NQJ9dgmtv9345NH5Ms+mzBfsY9XQqbkWktTjiem2rFN2hM7+7o14+KGm3ehFg1Gj7
0C2KkuFXp7/xyPPoTIM7Kn3WS40QEAnZIW1SnCrP/U6QiXi22swkrGt21nnKESEfmnDPwA+/czac
KWwxgRuokUI7qI9dQRCxB0CRnqs27vtYRzYqnapJjWK66baKnEJjZzrqgcPsLnNX6TS4PxglkB9h
ufaLjrtlY6MNf0f/2u6JPtTWerd0e00rsyuIqEHoDx3D5r2GAh7ib2Wdndq038wQwb43fqvLMLvY
nGmO9x2cQzYEn2GkPzLH5oPad8k26B/u5UU8/qFqIqZIJJfP+RcniJ+IPADbNNXOU2UmFnMf683r
4LT7mWu/OgRWqx9oM5I6hrcTALs0h9w1ezVL88qUk1dV5KnCrzWJOB9MszwgTlolDHRPnfLaEGQh
Hu7/TMOsRspHud0KOO1ocYt2J+RWRyPd2aDNQ24ll65o8Nh7MZKr6WhTk7YcOO28Vb0XToDuzpNv
WYAPaNWDCxPE+BSiBt2olmPJQVcDuLGtTHn4JVSZYsuvP6oZWiyj3T84BM+y8uZzE9YXw/HmuPS2
u9XC2VohHIWNATy7brp5qyqgWbTd1uz88CE5Kp1iCMUOLmuGFY9aaZPj+f6xdBnzISUNHBJ6LMO0
nNSXKPzyUyLmbgNHp1s7Uhim8hFNAmjXGQ22FayzL+ovauRqz/F5R85T/YQJ63VcvOqmWgnMFV+1
Bj3bpIud+t2qRCthNN9NRxFTj9/OHSO+gTtADwGe3XUjKjPK1vK5J23LFzqIWdhuaVkHOy/3mRE4
tGXmhvkuXwGjCFlooj9iv5j4oUPRZdmZ8bPsKDnqY57DsDWckbgj12DRTYJ5YjwfQKhT9if0xYSv
TaHYj3VRHJkiV4jZCUZwW7AJRu2la+H1T2HcIHOUpSKixeAykkIz6ulrH5QkjdUo+E0CHvfop9dq
xVP/CK+0UqxhwYGebwrUtx83/hLpuww2yyn3ShBZHUKMAf/XISEmTdoyRzS8Iw56EYxnYfb2GaF5
iprMQKGS6XRgMvO1En3wrZrd1yrLtRfAkdFxiaLwofL1Y+Rm08W0YHNzhgDIZgwxHeMlWauxpzEt
03YaWTOEMX29j//anBvHas+/X4gLlS2Z5grdvX4o5/QTifDDtwnbrDqRe6mHq0uzTVRzbYRYJ8Gn
r/bPgUMeChlpEYuCfF9bOlEZyrlau02ynXQfLVGh078GsZ5Iw6GbtJzman9+zMY/ArvWvpmxz+LZ
ttat6zZKwE6bWj49JIOWdXvCP8ANgqRbo2Hm4jdgS6sWLA2kZmXSJSTlvL6nB5uU/jokWnLHrSS/
mNpnVaAEFtS3ChjSqeII6ifM7xAA4rJ1eM77EFau7f+046m41ZAoMsMzZeJDdPHOYzAgLWHVPgaj
fpw5Bq0CH7Jx7hgXgB4udnytWscYyWqdXAiIBhYJ0evSGN8Zq8V7353ylUc0AnlTzmEM4KS3KL43
DYFMqm3pxlV1MtEHrNumcteZU6EvTGCzzrS7j4Wc1tN/oC8zYJ9Xcix9Ae62xKI8ysxUWOVm+m9N
Mkc21v9aHzo8BK7LFIfeifn3JlmcGxU7ru0fB4Ffw59Z7BIio79LGRq7MmD8kpTFtkaMpOFWO+h2
hT6trVHn6w8Hhfrx69E5Bckbt193I7vjxaa14RT6c1gb5mseTqAlYAMeTTtObzW5HaFfjV/zGIFa
Nv5Ie0GGzNJYh763VPz2a07EykXdQKTM0vhO+m8VPKezXi7dbrCJBFNnnopZztaTLSNAPXcTNhql
tRsITOZRaW20lNF4W81iG9L93qm3TmMgSCEwRd1a9yKt1TaVS942Qhd5o3F+25ElPpMbQJHm9WjT
sL6R26kGVFOeAeQVeYD31iTIz7b9+1UsP1ssOqwRzxIjznDnTl6062Zv+iyC+WeSu1gHlP2WqrQD
ek2rNSPe8RLFOn2BPnB3EcZfegwkji8ER9z/RiQqq24CFVIOMJ99BjbE9PmQmNr0q603a+RPqBzl
1Zg07kcPmPWwEIV2l1MxDjDOltbHmzqkSvFze9x3s+Pdz+ZW9qIhD5WWButUSqOo35fdk91FCRZQ
0dE08QZw6D49kbgL6T0IdDm/+VNOg9RSQA6678M+vTcnzj5ZWld8aqcNSV+9SwNR7Z9xsNaC+DpU
JP1NIWB+LycAsJTthSWeP+FCWtZh7pm3OqqvZhf6H2lZjuvS8UgwMxCeheCqj0D/LlAatkY3kGTw
W9hG2q6OoMb8ou4Nmtr9ZSZfMmp9d5uAPbmRAEE0hqw2/u2M9Y9HyPMsclQCn8MHd4jsQ/+pMcic
IwqrqdCOAZMJcN7Tk3BL/bu8sNC0qAtHcgfsvv7q23BoYmO45qa5PMCotNe2EednpwxpoONObVgG
H9K4m9aWg/rCZh9WHbC5ppUO1PqPewXEmr1VgpA2AuqAXTDhOYH96fTtiyqJtFoGyiXtS+tRVdgE
Vq66en4bzXT61v7nItOGt7jRIeCnHdlEcg6mRPYiW3a5N4qz+ki9qMW64XMbrcAZ3Vv0L2uROor+
ZSlydMtHTsMDptu29fcGq+UWKDc8azyxyE5ViZgTeyWC6p2yIereIA5srivLayGQqcFJZR8zG+Wt
F6AljDIDcRWdZUQefvZCKBM4VDmiihQYVV5VHG4rH1ox2m7aYwvy8XvpAqd9NYp0JJzDa5+6xiTc
qMewdv+GR78AR8uYopGSGe5laHAiezEbWzvQE4yeBkPjAUCc/21KPaD2s/FSUGA/REJEu/rTv91v
/1izHceBTOrYePooVoK/DUubtos7auHmVMSI8hZz7E5aYZjFSR+hr3rSrBKESYTZl+8OiGbXuyXP
jWF8chkRjO13n3yWn/Ioi+x5czeRwCh97CLhPo+GD0FNdgHhbK96O9pMKJuRzPXVMH/yj6qxDETl
DbS5Q3iR4W0JI4ebjtD3HERzTCZsIK56XxFDsBVmWz0luluvfi0zymxTEfz1oM50Nnwbst3IyiOU
eUMXK+ao6ujv9MqBmKbuhykq6BJd+mZFLZpXP/NuHSGNbpXpO2I77WchsmtTp8Zh9nWSaWR/val2
UwxfKrehlXma2RxywpK3QCKGU4JB8QIMYNwMAtFKjcPhYBKeeDKnCe2TPDwaWnhJ3ar4ZeFJyvFB
dSS9ZmwPUTV+U4NbT05v1ee5O/y8HyxYYNS5ITMSsKOyrgjDMjvcJ7cWZJWV5XfRhroSqEUltp70
5gEO+xnvyrD2T6oaVy3UNnGfhE37CeCze47iatjGTa0/qqtUXpET+Zk4rPiBoeaDMpIofwleFgYP
JAqwZZHJPibGdhpY/be26fxEVINsegSdrskjfdDlSw/JwEi3d7noUhvzHa9EgSj2QZI564SeFkUI
Gciw/yH/ZQ5aLX3UdtMcEkgneRskxjnb3ko4U1duTCQR9UPtgn8P6L/XWh92D6DaOWqqyRUOvYOm
hWC14ixBGTIZ9dofw+rZi/iBaGk8nRuLf+esu8MlNcMdEDfqESjcqzyPv8DQndBKSPpIWvz0GGzs
7+eDtmRsDw3NxXxDv9IrakDtfv+akGZ6LscQ93tIJOnqfgYBQuIiTbHGCwZWZ1sFsbsCjtsdPXM4
/P4BJxFz0jYkVy2X/VMw0jagY73hpytTTPjIcFnCA8maUX9ayvF33TQBgcltk+yN2hSgeUObqMGZ
oMvC/HUlck3bCRtar1T10WPngQDhvVLexLGObxoYpYfFccfLICWVIKY+QtSWY+z1j+1Ig85f0s/3
70G9neJxT7Dygzp5Jg7xjA4kxRNArPqlGcZXb0C0SpV/iLVZxE/sUB8DB6dDQuAIXonohR58/dzm
72XovygWzFCDSoI8Xb0IsW6EER5JRRePgz4GqyVhiHGXngC1+WFUxnRR1B0rpm0oxZblD2XKtIlS
33Z+Q0Zk4/HAGAn/xDh78yfzLRMCe5rXfepfFFxgilx/hQuEdpJkDTjF8Blzy3T1PbpG1Pz6Qx2l
1dtAoa3qIcWMVD2ZFKLBPmgIlqM8YpiGM43G+GiIrQJZZuSW7pIUD7+isIQkaygvwOgayRmdLeul
fDFDuFo9emAC1Ywb/51sl7dpuHGWwsKWb6cbd0oOagEkOro/3rsQIWyqVeG41Eqy3lTT4RHaH5u5
+eRUuDeRhTUHj9t9l86DT8MQE5OOundbW472PMq8wFJM7auWJvC5RzFizgb83gH83MSuRRiSXH8H
+bZrHIMSC7SVHOGFRY7sarGxIDnxLmxHY5+UNVqkuU42sdHOZ9WPcmrnGmsCtZJJiDYtsEzHfo7b
IO97tkwWyEsWJ7gAmzg+w28zH42c8bxXG/G3IRzOMGhXmgalsQQQrC40Yp1LfbCeDMTgK9UTd412
s0D0O44c7/kK81Q70XOmAysbNEk55+dS1zgVD2mLJH3IPgE8ELkHUBqRd5o2XEA5RADFxf/+EtJY
JxevRtH3rw2SpS0hyOIhIqzivSIEiWxJXbq78iNnKG2vAAWqtV0ODWVD8MkiCP6ojhLF1LknCO+t
/dhp/mWWTfh4jivgVXg+RntKAVMzvRFthcsi9c8hezosBwKpPQHclg4lxKGYUqlrbgPCrv1d6DUa
11qMVvMt9Uv/qgYddTo6jzkJsSMuHL1wi70avtBSiS3sgKxtFGEEqhTO833S08+RuVNkzD73iS0J
BWHpE6i3iaCclduIkBSegNGm4QCAkvuKerGDX+ZVJzf3DT7UdSr/B2qZjeVVn1n11m+nT62JS1na
9tULFZx/IF+YeIn//Sz1RH65+5A0ybWKiOUeyOzeqmmF+rbuFOHfv6IO3LSZzFNUEY0JZnlf9qhr
7leJ/gie20WjjIwPsEh0qcKdk2OIFJwZXiKpQrGjID0q8m3XEVym3vZOUG7yxTF2xlT0t2Z4C6RH
J5QueXVl0UIg56WhcVKJT/EwAJFnL35u7U1mVIRbLA6eiG6aBjrNUcL7sD2G2jBc1e/N8nzctS6B
1BOCI+VUdv34qTZc/0W4y3D6/XlMY+f3502Hf4qnEztYO5H5kZe7UGuynfr32/JtADJwp3jboW5M
2258Cn35c+6M6kv6h/qrzMIqodA4074qSvlpXhsaomzNOudJoG8zOINHm57Xf68ZDVPOef5cXCMR
YRBv255tMwpy/35ICSObbkTSaiBHknA9G/XXXkBviPIweOgAzSCSrM0vy/SyRJW9M7o0P2Tu7O5M
+Ln7eoiAizAs8lhJ38K2s4+LM4qNO/bGRyplCnOSM/vFzkXzur/gDCVuGOL+lE1TsDFD7uKsWKrD
PIVX5Ezd4bdFa3T6JdnMdr7Hvg7B0Hbjl8pr8sfZ1+7lnKrpkoFIiqnSs/2otY/JqEMum+XRbpmM
41QHyf7e8bPqpdm6WQS2vJ4AEo9185FFf5R+bvwPYee1JLexbNEvQkTBA6/t7XjDmRcESZHw3uPr
76pqXvGIJ0LnBQJaI3HY3UBlZe699rtXtTaNFszNWtZyv3Xmq26XYl8PNh4yqZJyQvEYInBchzGe
mrqu9YdbHy1JCJQfQhnt2EXRKW21q3oC9ybxi2Oq2XdsDMEDk/HyDKmUwaMdZ6gf7PRND4pHReiK
SkY2vV3mmxbp3L2thd2xxXlyKCcvfpzz/PMGTzAynJb60n9RY9RSX9qDFxf4vhdgnDbU03UV93yE
WfTeVzqA7Lh7zTLHujZXuNhgwa9BX2w72bxQzouxLvvTrQa9/WUWGjayQwK1C6PGkdbTJ4aBfF/X
UoIvjJ4I6jt99NqnJtHa08JukOSrdDWHmosFV2ufMJY5RxJOSauMRufw719W68/9jYcrQEqrycux
LEd48rv8Hxvqnuy/PHbm4WhDLbm7+XhoEpu5GT1YvdEamDjmdH+rH2MzrraaDC2LYMZodo/6SiOC
MBt9NMXKM8D2gLaOsvfk4ZScbzueoPMGnkgTIPher7/rdgLTQRb1oaER5mwLIMphe9/wPDjNs/9i
DySjjEqmZPd6uR2rlzZNlidVAk9uPq4FG9ZDIiviAjgDEpl8N2UmfKvcKZFRhI7UrpanWF7qY/bk
tqP34BDY9vzvb6D+X+8gJA7DwVPg05gAWyb+MAaTVzYYiC3bkz7b+jEdzPlp7tPbiLcZEhTWdnEO
jI6sG9hVb0lnt4c6zTeBk9cfYRV/hGn7MZGy902ehKjKtk1mNLcSt+jyYqPlJYCGyZQSH0Ql6q0q
WUUvml+T8ZO3Z7hH3r2hE7VaRQt2s1q4e7OISWAkdO3JDszqUOtiOXT9NK3iAuobHIhtKJ02sUEN
gBNuXJX8WXsoLtV71QP1HlzPoeMNICOyaf+GcC6Xkdw/QW+EBdJ/K7UfCdq5LwuWkzJFh0HOSPic
RC0xs5Iw1drvCOaQc5CleGzamTTt0TEPoajjLykq2Qoy+sV2Bn03zBHApSn5xKQ3HU0CfsCM5t26
L2v3dqeoO8Sfvtq6ZR9LvKIvEyUP3BV6eVgrhQkJF+ZCSpgtcCbxhfjh7iBYpf35NdGZEvFjs7FK
bFJmpqZ/0iCFPikXXS+I1OjbIWDLJGl9i0dkBOas5UFoIZYPbf5CC5tg0UJ/Ko06fHMr75FBU/59
Gl9Ekv1IgkU8EAeX3eFZxY8tt7XzYOUrXK1rn8Dd+7USAN+8MwhSzolDU0dS3W+A90ZEy9YumeJq
bMMftNn+UBCXwffKQxB1ZLojdtxPpACvHcZTtPn/hgmK+htZNfZR6eU1GecR5NouLOf0Lo7C/zwb
lyFbz26tr35XGcDtxP9Y/ew/lKDQGZHlC4f+Ei0TNgp/SPfCprYKNzf6k4n0vntONB1oeuvZZzuG
dNsvw8rtG3tLAhMEgFHK49U1+2Z0L6ZzN9Cbwr7Vu1sDC/I98Oddo7fe2VfQfOzZG/b536IyKl+K
aULtVwY/gIkSViWm72QMkDzSMATp5hR/Vm8eOlENcDnhtaqNFl9ObY7yT5EA03Bg0p8nYRrPWGmf
NKJ6Xp0Bd7MEuAbA7trN6JXDmj0oIxg5DSORZl4PYD6O9gS5taGhoWrHiHnazspQBqvLrMq0+/r9
35806p37XVa4vLOOB2hNhyhl8Aabf0Ag7MWsfMsajNNtLpTSWFsTXJK9h8HwxS9D7Qf9YtIsjf7z
JhJPKwgvleuS3zeT+fv3mcUAOArid5rUvP01luaNR9bpTrN/ekOTndTTvbcQfUZoUrYJAcqlM9C0
DEcgoeos4jU66cQLitJJrz1shHVkl7S0l1J82hNYeXmLkAwlGShefd8N5Jag+VvzpPJXmkNnYr2U
CyFGPXxJ2zw4kWVioOaAaNq6BEbornl/w02W0GwOR6nMd7KX3CnoWcjFk+6/wDGYXG+rpwBAk8fZ
Q63hvdBpn58nkJEXNWJbPGZXWPzTx2oZvQMT6+jQ2kl3KHPduWEM1d1ZEZhsM/7ByAULPUIiTGGG
DGHq3GDNX/6tIbH3whwnJNui64kRGoZd2aXk7Niki7tp9SamctyyBTbfyHmmMinqp1Hzx5UDswds
Ot8aW6/EvWboYC+bJtp0WeR//fdviu7+8yb0KDkNamgehvwDw471B0ylwWqc65bvHDXuprVIqIY2
oquIzGNlWIsCuSCSv+hid4UFH7TRqNCxLfIUse6yMU2JYr5GZjU+hFn2bmcSrqEn06F1ygSiVUbg
sylkS20JtpDLfOC9ZJ4A9Am+LUxMiJ+zfpbiyZfDKqmxw584ktHIfFEdhBibnVV3byEOfNwf/vid
OJ9I+q9HElmYjCFdnLIyOBp2A965O3hNUt1XpuHfq1dCn94AbllKosp9qMPlbpRpLqFggxxXRXjv
ekQgl7jZ1vEAMIGimMgVY2zvlRZSSwiNl0OYZPazL+XIABzo16+zyrN3Ou7BB50p8Q4JJEjINM7u
mbUwMvHvgyQO780Uq49lFCg2uk3SL6+533WPHQnYj15Yvs0OhbJT8qy92ZBb189XHUGA+76Z3Kuy
K5esiNtU+ddajHxkr+bBpYiT22w89cjf4wkb48B38IgPUMHxpN+7Ofl4WnAWMIxUp8LvUh/O6vym
rsg9wdfAbiFFYPi2lO05kk7kSXMI6YKzdBcPPRDsxb789lJqkc6Soq7trn656Q6xctd3Wjnnu4Kl
9J6SbK5r6yCYzm5ryR6J/PZbzzTl0RFa/BB2BPQZi8aNEMfMpdi8I1TthktlaOm5LfJwP2RW+FRS
+K27yA33EWKDQ0yLPJU6GSz7P7UJGacrxhcq6mAd9GXBM0G070Fa7Jaxa79aLWw7YJPL2dWn6sm2
ph+WFjRfLRy/IJQy/d5cwu/xkl9F5w8XAufHC47v6ciz5CCWcbzkCWSmFamhHNXP9O3etc32o46D
EzOr8tVtLHoYKV/iwCJ991YS/I+70/iz5kbYzkDBZAJj8RQHKvPPmrtDrAUJyh9ONwHb6CQDrrdE
30VTDKiO2f/6tjspx5hmQ+GN18rKTrxJ4YlGdbMx59neWE33BiOuOxejeb4tCYAoLiQiFOeucGH8
oQNVLrKo5KVg8d9VKFCRkdYYFlpw7Af/ey+lTWyE54dFCZqQTLRG5lxLazjpI9D3stWmrTY08aVu
jPLqJI7DQ//OGJGAqLsuKdIJMcogzkPrOVB9GrEtHSeV60P29uvsx228Knk0z2lQfdpRO73AxxQb
VDXHNqnttzhLb3S3pIqmY1/uikUX1yU2fwq5Xazk1cSV2jymGfpkEYX4zCL9rOQ1tNFtkhnRVQPw
8XdNV5fHDODr0xBoT0nrhhBdQ+RMUgDZFtVU7qegZPqPc8/G9UMKEbsuaeNSXi6rDuJTMzhPSZqm
R5vpMg0wcog8CpytlwmxppSc7kx9nMhhLR5jYs3unKJejkvkMmeMYI57dTugLq/G7WSaSGOK7kxa
7VcgHuQk0yTY4EI8oLJtTqrt7DuzvrddrfroPZsbT/ZlSbesAKJQvNTJjKRnrO/dFGVUvSz3i4OK
KuynTyObiSTJhZSL8hhkKpa39f5/fGv/tPj4EOhMZNC2TnNMuIRU/PNbOyJc1AE966dyiqL7tHL6
HVnxPtYZl2A7TZjptTS1146AkLsM9+26rMHHRZD6Afz24mFOx32kxeWuAqr/0JslcZtaF30Pmu+5
oIktOt07zHk8PwyLX56Kxv/Um25+MOUB2oh+uDWSExTUTMsvCV2d93CQaAK/oiDL+2uKU+p022o1
nr5pnOYvlGc0LavqFDOZfGy9Go0DoxzSTvRxLyubySn9OzCOC/4489myyWeaSs0FHmgS9y45OelM
vheryngcZF+aKPB+PwlkjFmevVtdVezqJfhZ6KgFyQLvqdYb/6Dz4a8rBth4ALT8oAAo8zxX1yXr
7xEiHqvFEaQN2MUJqAXMaGr2T/n6jHEFteX3BtckXc/uL5bNOyJs/GfP5a1sG/qacLqNfbLg7FuN
FUhGUwcLGoPLZuwWfwOLtRKR0D7QoeQ77Grj0UNeuA6zeDl3DdxgoHDeNa6W5Xgz+iMjqI4U5Ixy
PIF5pYy6fCfE986QNXttDH9BFJ3+h17aEvIb87ugRS/N9sKwdNfUYSnZlvHHc1A0JW50xySfitjs
fWn0FnvFxDrDv1uu8VjzCRbLskrCISZnQQIHFv9Xs9bLzfDYzEVJcsKJecljPcJUwXKZ3aVV/01d
DYWFstIbvxVJ8ELyXvmBxHIZYitZcUJc6vy97N13RtHVQ+hhFyfCbtmKwkLgZ+rxzqF5HmWG92z7
I1rBevoKNS/exF0oTnVkgqGcnotCQ2o6EClJl11i15AoSkbiHAAygqezVx3LVne1VdW29kF4enU/
5yRP2a7LiNWAOird213Hd6bwq3odVKZ7wqpFxPkSgBUqS8ARY/GSDFq8NmiaHS0jKTAt2emaxkP3
OGhw0xu0uvukz+dVqhft1fbdbtU4ZXuXd554QXdEPMVXPALiicrYhBVJEw6Z51PYEDUIrXAk4Yjl
whii76bHFEvwBQIT4zbPrA/GrkH6eK4QIqBCIt1oIHntBNnkWdlw29k0rwuqS6/OI/ZN8mtkFSVx
r2MCUUmm7zRuQv88ovWbLOG2GMF8JobTXFLwqFtwtRqCJfIWoWtjipKW+3wCI5NajK6Rpcfrwe94
nvRRec2tmrBZ35+/YKFmNjaa0s4ZNjuaZsau1xbtERjOjvp0OhpZ0GzjwZXmPEmo6v8GVo0OqtpC
vgvwGvKr8r3ezthqrxeFCPOTMj34NSqx3PLxGnYp9r7c+/SLtrmKJSN206ni5nq79qF+50a2US+p
g3H7kemqVY11UQ77JoZYUQ/TKcnnn7J5fXbZLj06U4rblo+lKHt7VzpUseE4UktF7ExLAYFh8uxv
vwjOsW9cDQKWBBYGRtbIn7Le0n4EVfIWebX1saQp8zBw+Uf8sukVrMqbay3GXyC+duy0U+o0cOE9
0zXMl7DnDWf4ERje0+jN9dd6alEP+Mnw3mga9m9IUYe09j7nNInPdtJKjyRnmBTObRwgfVKCJ6at
F4V090o33Nz6nnXlD3sKiQ8b888hUql1UW9bGKqkIaGgzbQarDpcA4bLtzjsgS+Euj2tsXRQLOYu
PsY4GzeqrFWX1uAMm4Gdxl1sWx8W6JznsidmaTTJHRMCv6NFobBl/yWuMaktSvOtDmQR6ttKxEQO
2PmrGpnPHWGCU/bNXQ5+YCZnW/7vKtgNzF1lI0I9+IxWfLqZY26UoV3I8VlV5B8sj92ll4mrM935
jT6gFbLNhp0nGEAJwW1dyEUO1bbQ6vIB7up6njSfZ4ydX7oZZTkUlL+Gwa1fAydANpLAcUb3XkNh
HnVuVEqnMR+vkyBEeUImTOmeoOdqwvZkkBz0nrc9PbAweR4b4k7Rk0c9kb7lEcFVckq65kVNpXTn
fohK56CEDuqQa9FHE7P9RuL+EOa0vETX0YSXZ2HP4tJrnXsXOd2T5ZjjvRJ6E1X+NMqQ4RlCwzkf
RMZePPVPEeDGS26l3pY/OXqpXANUjcXm7SaZ0hiuXNogQGg6Z9/ihiees8w2UT3WgSlq+qQ7obkO
ZuQKqrHSsfG7XY5jQuTWIrkjMF+rlccM4Hpj4mSLC/xO79dhmxjnscz7A8EZ2cXrx2Ph++ZJfQmr
QlsudxChCIhwnRCXsWzrGWEG/0IuEk45EGnczfVtA4WsP171Vmad5rygwqpYf6Lwh0L7irZl0KlU
uAzy5VuZUSzKeE3QRNs+o3IA7fQSyy5oBYB0P1H2gzKz7bPXjp+WtwbkWP5VQS9e51PfPIL/sQ4J
z54bs8iEqveBKCBaz3M7bPhYlpUj2+LqEDmWwZ1aEiHf054lCxZLZtKl9yYbr1WBheOLM+MzlACO
SD45K8fJTmFIV1n03ZEIw2/01xBhy8NtguLrsDNMAydpUIUbOyz8fZJDDdOsmHhXGd5ahHN6/vfS
0ZQtv3+s84aNO5wtDeJGyzL+XOfHiFSsqJrLUxWZD0lEH5bWhfEesqNdhTU5nFAAYwrYJKPhRHe8
lQJMdVDRbWMWokQLiSRr3P5Os9Flq8OotBpVj7mzZ0TSjJa9YoSo7RJ8cScnt57QPi13DdiGm3Yj
cnNybxECgA32luWBIRgl6aJpm0Y2935fKnNbu2Cn/fd3gl7on28FKi+a0YDhDR9295/hNUmlF2XX
aOFltoCcZsmIgcL1sks6i/FhSunBwCGKv4FdfNO8iiBfNBxbJZiAfd6dakv8UFdK7xFmVbO2K4HS
Gd8tE54jkLPisaE9dEpibr6RG1vl2hV+ylYcS3NglV8r7VrSFkBwNpsXDUnF1zFwTMQCbv8yAILf
wg/QLrEn1kKvzG1VG/FH55PmJ7VBi6+5K0+rpgdN690ThVK2ZrsBVkBnl6IW+9+fnEQwbOO4OzkG
pSrDfH44mGJt1XSjfohM4MheJY6xNBUTW+HtuqRi8ClFdcu0HHKzjh5BvxyCwJweHbs1mGco96q6
paN8zbuZkW7RW69u2X5VHaRkMaCHB2C+PIPEPDsh/LwCGnUOhnyTxbb/NFJWb3Uap+uoH7Nj6XSY
RuUtrNkdSozUogyqdsorBZd7n06ddSsv88hipFut46ZfGaNZPblitk7UCewIpX7jqJtx+wF0ADXq
nLjeoakbglbtbLKxeqLTcCPApFY6rLIUVinqilPWovu9yduK2dyHNakK0Ib8Vds1wUE9gRuvP05E
yknaeLoHgFsc3bmn/qeF+OQ07rDqWL1Wv/o2RpHszcn30Gd44bFGxvswu6woYsTyvyy+8eBN51Gj
1TaNkQSV8QOp93SbkQCqk/yd0tr0sf+U8Umd1bBJRUT4EXa5pfUBieki3CwuYn0i63euRXCiTSAn
NV/61UcjiNHbZZ7pFId4WqptmvTWIYvs7rmaYPT0FsBeNa/osvGhsWFYTEKD+Y1bkC67txz1cNHu
TAJEN/0QPzgFvYRRH1cMnue73yznYgZgzvNVXAXD7F0o4v7+95nnNU++0dy1Bar/wRXtUzoG/XHo
iVu0GIyNTgMwsfD2iguJrvcvZ0nn+7rRh1fPwSVsZi92Y90UE1oL3FnHLrjV52pV5cUOAER2aqVU
yBjsai1gYJ4UfKyw/WrdOAlKncje/Wa5DpogIN5pjNXv19SZ1fT1GaHOUde08pp487zvisw535bA
f3/+mP/VeaL1hHYL+bRN2wnc9j/38JXntItD9AFDD+JcSVmwn30W4pOZs8KrjYh6ze30le8e26xP
b89hdUt3llsfUgG1Qz2WK9t+AcjLYuh6bXcm7O8XW3GyX73KM26vVJ37pQ/a/nRTi7b+JVzolLDw
adt5SmsYnotLDYAcT/XxVWt/RuWzXrQQaxX5hofZ1cmQ+B+Dqv+KOYQv4ZNv6LHFdJhTeX/0yNMZ
/TZ7reAMmfhxLgb4p17VHZWnUncXFFp698o0zeJpCUpLvT4Ru7upkplBflm4eKvVWLv2jgrRqGCN
fpQvnxP8Rjbx1Re34TmGZp3ZryM727E93SezG+/0qp8wcETJTr0W5mw4IYusATa1rEQGgTFF/uwF
uU9qqzi0fVW9oxZ2zosAg07PDTurAp+keYkkWS6K0WJskTVqtE7y4mrI1XTyfqq2t6IuNcmS4a4r
kQ4BXn4YYie5o6GzJo0kgmDJS+pgdWW1de0R6NDfr6kfyWL9mCQLFEr5uqjEyhz9/qqKEz11p880
JVxNVSiqViHeF130yEtEqX4PDLZ7smUjWva2XYjFpLGx5sj5ijpYcqOYGPkX35vE0Uj67MjVZ2pa
rtjE7o+hpbtJF9MY9lMqZIqWyfShbrSrFtenf79RDO+/aha+G0K3TR3PodBJhfrnnTLE7OebGWBV
GBTWWm338Tf+tO3SuzfzKeXN0dnJ+s27W+N7S8zcXxlObb2zTWGSDD4F+UH77AGbpyfO2UioMQ4W
geYXdahlB79e//0Tv8/S8mdFcw/CL4VQabLjRoJ96UiWh9jaj4/N32fWYv16DY7p18pMFgQ6lHsL
BfXpphkVXfmxEB20zxZ8eJ7rVLSOOLPJOJa+WSeDsh0HH0YGGV7i7JOsPVWLn38CRUEZngCUQEBA
QFdwviXrtXJZa0xsEDd1B8kOHvJC5t5DgIJz7NP3vJurY+AMPGQUSgueBzmLdlvuCQalW8C+l5xU
z7iWhhSXC1CybfDEVAzveNcBFUZNV5+bgKTIqpi2LfTXj56R7miX5d0sm29zpbV7q/fjG35lSa12
nzHRR4EvY+VIcoy2TZM+92orNwNja9P5XRur6b62veXRiOsvqr1XTmm/DYdRY2BU6psbfTJcKNTz
HLIyKqMnVQtkGA6DRIKahKat6wLBR+S7T8ZiBY/lPNyprZnjEQ1/61OCKqU0kjuO34m9ZVyaqAjE
HsK4g6zca7bKe63OylbnIwM1oXRZThLFJ+QHbEZH4zLJJ6LB4kT7kdmnOuDv/ZryfDlnDuxSPxfl
nt+YQCazh1mIi+gOoay3anr+yviJEfLG+AsJeyDaLjDWCT6Gy0zA0Lgif8Q++K2WHCyf3PpFy+pt
IB8pC3/7Dbo6e8e6UZwiIBTrG0gZTTcidVqLfpXBuYun5hiBuj4VKSANpbM2uEO2YVV5a5UE19rU
4WDJxZph/MfsB2LnGglJcmaPsGQYlkc2ehvD6yHG64Q3SXYgVVV1FVrG516HgLOF/TVr9Vdlb3do
p6/NrjeOjmyZx8IadkTTJhsNpszzH2dFzqKlT4I8LPNBcUZ6PoBTaxRf1bA/sbCre3oMY0VuN5m+
IbD16OMHuo12hL7ffFhc4800g6e0K+1Xt4LqxP/VPtQRb+YUPurF8lFEfQR8h0ZaYeNymVnRDwsN
s1PCLHOYx/YaDwim3e67eiRWhvuG72J4+kWwHQft4Lgr1cT3pyI/pxXx8lFRIu4trnoQtq+ygaE0
+n6TrXWD/pXUKlDChlf1m9eMSsA14BuL5HqsDsnfZ864o+WqXW5/KyV4Vwfc4MvedKsfTu43WCmF
s54XI5xWQuvK6+2U9MtT4bAERHj5N5Ehwp7xyoPti2YzpF17UHsos6Q7lUZHFY6k7E1O8qjVhLSr
bT5aMxtbB79elVsPSV55T//+4KZZ9McOy/ZN/kzd0BGvMD9SYVT/IWirCmfIfVa0Q+jUJN8x+7un
H/+qlNF/X6H7oAkKS/RkxODIraTbjm5mHWvfml/mkrUxj0jWwRShfrLOqVu7VjCX83O49Npg/OXi
G74WdnkfWahL12TmcMdRvLeunKjX+UsG+hsjzfwlobX360lpgkZZWU2MwBHg8pM6Az/068zLdVQa
rPbjbMMNZstDBInaHIVyhySKalNojCZwDVcHBqG0mqviEx9Qx8OHEVntVJ+tXnR3Ck4tr+x2cnH4
xsNGc+dl24jQf0Os+2JJ4O40+ueMhQi2eEa/yrQwqAQSvsLc7rGPhuowjuyZ9NxJNr0ioCtLRke4
4aqp9eigPBnFgszdTEYGwMSGG1v1+w7eiJslefVQeJ8Z4Jpr5cy0USitUWsaZ6Ou05Xd6n2wYy+q
MXHg0E6L8SZg8OR9d27EnDJ/zS0MKLSVlV5KHVJtIW/Ba62bcyGbPHLsCHRS4mcQ9QQHpen3FGzH
XnnvyUkiZbQ3kDL6wiRjEsVMOtfRazZY1r4qFhmgB7jnxgskISG4cYksK0xObtYRhEp5fmBuIN1u
MSymwRJ3STaDK7bEnujV5LmFexmvaNHfqVJGOSb6SeKOadCQqIUfNh5PRYuR43YGJH9HuhO88nbZ
mcBZ99E41h9GCDAsKZZXWgjFpRI24qOB15tU29rwBXZdRoih4pGqFpFZ+t2vr1anfgWwA+NzlIkj
yFVkQDyN11EZDw85Lf6DU0K+kZsuWt3lkTTPAIJllt9pI/PS0B33N8Xlv9+RBoLSP25JxDwCOZhB
U0dWU9Yfps2ldTXLZHO+N/o4PvrYiFeor6KdDy7lrA7e5EGQ+H1tkagUu91XOiLfFAEA4Fd2l090
RiLHvb/xUjwrPdih860w5vCJph9eGBMrp9VaeF+Uf9ir9fNSQvrp+p7wqcgbnnvBAFqCwGrT48HA
p1ZqcXDpi1C/t22WS11aC804eCD/2wWvpa1VwwXVYrAt8z3BRAg5XdtydkGKV8MPxatWOG+WWZUH
tTAV8QwWUl6q2U/ogF722uA+1XLjaDoV31Ri8F5BA2WAKWzUa9/ylN9R6K3x2OjuTjeN5quNQXBt
JX72aDsQvqBSrZwC8r8a6KvRvmXQXxxtEwWSRMUSF9GvR82yDg0wUFJz9KdFPhT+vlK/jbxyRKo/
Ken83//u1y9OdxXgKikuNo05TQ/uyxmbnSL/luzxnqZxHteRZwXI+9vwyhKh4vxoP9/Ev79KL1lV
WpXhfCEShIiM3Pmrj4DkwO0/9YZrb4wiY8YoJaISE57ZzfCV//ILUyGQ/EmGl1vr0PUWQ0Y+7PSz
tAPv0ZnDyxTNrCO+TTyXPFDwEOyiD8V+aUkKYRNuXZjwQ87XIxekcYJS1OmylXKSuhgh/r8V7PfW
xsnovoDTQvkibYy5UXJfxQDSGIRRtuSdv1IrlhvqISbZfhuzJbqqcs41kzsP4jGak3Y8gsOtX3qN
aGYpk7LntjxHlCVr5otfLOXA1PLHts7Hi+ZZdzfF4+RYH3U06Q+zFhTb3py0I0q7+M3NokPfZ/Pu
9h+GMOD2aqjm0aQ8TshYfCkbDatvt8KbJQgnlN+xIxrc+VV3i5eqw+s2EZC1QdnuVyvTdYZzY8DM
3YVVOHMnyOrY25cr0U4WlIfVNEHv5Z+FV/xsHWB7+VyC9FEQVJ86bT9MrbZSTTnDeb/9wfZI/p8A
gkqSTMV6JSmdTlElxLKY5qop+03LfJ3oXnfcuVHxUysKLAVz7kFbV7AUQzJJ5zmbHtJKe1O8wsgL
poMRD+Q3hqCOsPhnjFIDHKnciRtbfiXmoKeaSOpNUvL5iGxI97cEC2s5gbQM7xIvlbafOnjT6rA+
FpmVEuwW7tUviKV8IB+DDbnCiC6wZ47CWVHKNHB96l9QYTXSZHl7KXDarIyobI6DJ2b6MSlRsH4U
vzBq4F2f9f7xl7ONrASMTI+668GqSq2YPUsbQUEunV1UEWOMyyF/Z9TsrErH9tnpGB9qQqNFXbiz
zdFY2YrVQsRitB5Q7q1GKcRTajyl0FOHyhiP4CHGHm8dqR/gH/5uk3v2cB6qYliJAW6lX0diJzpP
vyswYKSrzqX2j/zwh2oTZyWZ3DoKXTx8WvGumYGztYOi3jDa6W58LpEt4Mvq+szSiTgziLu9Y2Er
4fX20ufD8FJjYNkQHZfv1aVb2e6hKN153dkVss3eKvaqZKk/f+2FJmqBWuSXNIMZ7JS2RhB1ab7U
blGu2At6h5t1tezD5rV5V3aRfHGfmcWF2wrx5zvK8ggZ9xd9Zlqinv8N5Zi6HfTWXlaMVp2tuqwm
Ee1vzOgM7UG7m6om2SZdX/Ho6s1XhOAVslhtFaRj9NI0Sbt1MMIAx2QGMC1MSBBI9+fMKz2CsSZz
6xVNdK1cz7zQFwwF9XbfVefbX2yezXul7UDOhgBWL25XUdptSHZe3sq+3qMAsk6tCiExLZJtVY2l
DiprvMt1cRrUXWEyBlGlWfIcZNP8l4UgZ+Wg/dhGpZuREE+Rio0qai5lYu/6WAR7160xx9IP0Bn6
0ihtNUMCmPWtqgEjd0JAFjo/aDgvB5uv5BE8on6HBZe8k7kf34Yu+FkjjyWGhNgn6Kpw/+T7DA5u
ZxuL+xLOYXquIHRMLTRQQIXdIawL8SVjJq72/E7T/bj5fCH0OXhdeLgrAhgr6TMa5fssjKx7J/GH
s9sTQJul1IZDJvAvheaRv5fLbFq8i7Ju8LnfR25HYrqMRgy04g1j76sVYwQjEmz+gqrxffDrlO66
g4WSBXPtR1xvhz4ndW0RzkEgu9wPru6+ophaMfkVL0xUbPKBh3dR051njgIqHJ4huYnf03Qpj5Fh
7VUCmlu5BFFrE0EO/Iptz1ytE5EjdSGfQxdzd8hDrS8mzgTSd0COMX3P9XKNCsF+Nuq4ekaYpx5V
omm8NXk3/VbRE24ghSa1r+08RUf1RSWKla+SFraXKX/s8JFfEeqhTZHfQ+YAgLm5zVfk9YaYsU3Q
/Lqu3XRCAG/WWubo72PK98A0HDUoim42eOWFRxb6zerpUXQGbMDK76aDLs1E6uDRw57SaJ81jrjp
PuzCrUBdFpjYKSWUnM6gE7+5fe2GEV1JD3FolvIySzOGY4mliDaXrHRirTosWoqF3aTS8WH1vpBJ
Fd91sf6cpm7+Ug7c5LlngfJkOSBDtnpHmlJdcjeGsCxDKUTgOcCc7GqXmO6FAoxhObJm1A1Mu9UZ
eoh841c8YANiojdZxb6mkq5NEWklyJXhR5E223Tq8zfdasdNlqfOJc37ET9G7e/U+43Msl65xMzv
1JpaVUyYyZNEVzJEjwJQEBi3/z8TjakfbksV2So5UyHnJZGkgd+OUHR7X/B/NNdezIeettZ3T1/E
qnf6r1XGfBrc+rgHihafXG7hO8Lnlg2A2YmRRB0DN4qIAwjGB2WYtXpAgQ4UuQ2IGnaTodQZ+fP4
oJMt/DzNDYqWGVrCqOsP4ErQOxR1tVW3X5CbewCzywaa27CHCG3dQUznFpQOtql1yO/rA0IyJTBU
7hFOUZiXmKzY7M1tbz6G0V8+msYXp/9Qm0h1ETef9iL+KrETI9RBj0Oj17k4urd3stq43qq9Rf9J
z69akQ9HgSodYTX7mNuTt168YK0zVduq8srvtBpBuf691tvpe73cj3NH4osUe0cTCL4ba0rX2+rs
j6CRait+VLEVuTvMO1Aw5P3Ie7YfJvdwe1KN1kpzJQU3d/EfSFa9Mx47I/feTDx4d/9H2HksN65k
W/SLEAFvpqB3EuXNBFEW3gMJ8/VvIanb93Z1vO4JAyBZJYmEOXnO3mu31nooXWNljll9VuzGRi9c
40dazDm9wT0qcquzMBLnMe/K2/Ne4Tr8zuM75MBpKz+/GhHMoNvFSwlCmuFQ8R3BHncOpo3XPhSf
apvYr65KJzhoVe3SqH16jIfDODrK1gkc57EBDoyKMBt/LB4VODH9M8xUmCZWPNxjfilXVj65n8Qr
+lCVNtBPymc1RS1plOkrsz3jDTECBZZtvgRUcZhpqX6kjCH2kD90y26hoB/WYiXey/Bb0rUdpWM8
MKFV0McMQizWuiK0l4q2NyGwsht7Sb8KuqmhRsOmAIbqLVJjbQd2ytmNWWi89lVzHAXpUOrIalwC
21g3uZsSNu7aqhcmRIMrAkcMQuIxxW7R4vqg7GoJ4nP6E45LrjOd3i2vsG9OyiXM+zePTONFsItJ
Yzm25eEf6nGJj36wjiMg3SfdyMaTsbxFvgocv79yFd0oefOC37C9Mib2Xiq4sGNRvdmdlt1NxIr6
WRTlxERZv3rkQzs7t+etbNw7bvgRRIV3RWtrP5A/+iRlOtyD/nyXOanwSGayiEfThiWfWg4JPX9t
oSz6eu7vrTCKuDsX/df7yiCtLuBi1qB3i51Tje1RpG2E8Z11T4VE+c3SxFvPPIXJCNI1bGr9EYY8
w4CuLd5v4JZCqR7Irz2bBC29qS4H4yhYO47TD57tLxKEwtz0LcT+vzel1zLjjyGak4QViTSJM2qc
trDbndyVV3UctZqvVi9J7bknN60ariv5szwj6oAIG8Y1DC0r9C/wNmI/XxbJodUXq7SqllO+RluV
I0aSDsVEzbOHEc8CEye25HPRsjUvz8mtxAULSzihr3QmCyOQNcTHuPlR7nZ6fSQe2oDyEDZraaWX
LnqbZdA2yCLUqunYYhiKjgHtZ/KVc3ftTqLhdJxLvAXItfqMq9PtGj15xCk7kXjKF5aaUY+fjWpP
5yjqxZNq9vauHm17JV+cjHxYT8pk0JunupKhrTaAOYgr3ysCK3El6fpd14r+BGIXSGLpmSuc49qu
N+d2bTRqe80zDGFBMZkcyCgA0oJsVzMYs3s4p+HGcvX2mXkHgIXMQ1Crxw+GM+gQZxJjDW4t/q5k
72bmxR92cT9I9WefTttwpp0rkS+kx3snO1Nf6WlvBiWajn/n5OiRIJ6p15o91nsk1mRFsFxvVkmc
Gg+Kpf9uFrvA1AjawF4I/cCsjfPMLCmKTfsb8SCrYVmQN4LuQ1+r5k5tA5YpSZtsMuKS1vJqLx96
q7ofsoBW0tRtb+vWqoIFf/vEkYShQXLiT5eb3ZE41+Im3BzA9q9nM17LNngkyGEonblZ9xpUlVWy
7CcRHpbS5R6lxmr0XY8nfr7lvk35wCmTFgQsukz0JGMqDOlCz0nZvEcDyv6QIOSXdEJAUfchsucx
P6FbjN4GYfpM9esPi4XRfk5iF1WpCkBfDp8MTKaHRmmv0j4sTcPNHDyqWJfPjfbtxkcPoxpdaRju
//YJZWZD1ImhF/fGiG+FCVO3XF7s7Ze1uwAtyI9J10mWWSdYceKpo700VI54zcLxnrPqUQpLLK2s
dloCbMRKibYZ0xKTHcHK1qg4754N1R16hbNXJzd6KXLzIej4dm4q1I7ktDJRKKKW0oar9jbQy5Ys
VbD9VObcnhRSh+sLRdnCDiUqxk1r5mW0ymZTIdpXSSA2Ti46FJdsMAO97zolCO7ozQp4cTVP7zkz
40duXS/OUNUfdD20TSvAwyqgm24WD7zWO4ZdzXO1aGVUYpwJnM6fZb0gWaXLXmfp2FNawArWhMt4
brrwG8GnD4k76L/7GAZRb9vkRQFrVPQp+Ikq/6PL9P6Dj5BU9sEur4PKAbjANLIIzKDwyI0eGa5Y
3CrEd1GQdsHkkTXYospXYpabk1NHIK0S50UhzoMeUXzomQ1s0WRWUIaF8tAQrEtAGhJPBZngWYFo
u82MqNy4onN2LHzOooqnT9JlTIIdW/0YG3i3OM4yP9GWPAGgMu9kbFKoGKJ/E+J7G9A3wHCuniEy
ZmedehZIH8FxtWldtJICpDEmkxxHBWNLBD29rmmTZeNgnNt83DMEXZehd8AxqP/6940oIg50wGyA
9pbVpJZ3i7iYQLcwiY/wQT6ZL1unnH7yY0Ak8F1VFAfDrdHZQh7fBLHN3JZMpy1T0PYdae6e0iL7
kXtU0pHCRY1pEGbODvdC1PcX/Iz9bl62ouU5uSWfA6k4r1VUy8hvmNoGzXKlmpyjJGhZ1qVWAv7E
qrv2bdY8kiV4jVoNfBQc/1smAeS+O0Ctw3ky3PmaW292AlMr1EPrya2JVrYIIvjE53vvehkytLr2
M3fsuURl6ZMBonLtZp5y8LIm34qE6LxmKfQherl3dE5pIVjbsefCPuGjOoE3FUsyrfGmM6LgktCE
20QYj56Rx2fZcuAb9zY95PfnwXZyP9BjUKyGZq8yt51pZA7/WBm1pVJubbMisLTJtnXVtz+kWmkx
GVu9+dEBBXyNKudXb2nTyi3AmEldi1bkyT0O+52LoVFakmNRfB8RKEJU6dIN501/MYE8mBKVi5Z2
nebOfIhL5ObyNOow/B0awLoroxLPFgutJxA5iU+YZv7I4tc+5u6ENwu45qduvRnGyxDq6ceiCds7
UwRiZVky83TlJdlHbVYp4+xpXCEDjA/2T4kOzjI9OxvOfFQiu0AvWQqkDKSEZI2SfXgKfhOUqpcW
Xcl6UNXfItaGhzRWdX8O6U9zsen3o53SlF22ZrkVxs3u1rtYBid+1HdqtmI287sYu5gcnRDUmLCV
g2ycBnNbrbjVFUcnjYq9leFZGJkGEjxZzLelp9vpFVkcfXwDQmgT2prbDSfSXGPPYoFxLN01nVtf
T72BUjthic1l7WmJ75MfZem1nIhp9UtCqqWQbmwIptYXOFKQfLZuo5FD1lj7snYfpeUr0hkbYeKu
VmU8RAfUvf1JbpW63e07awYru9gmon3F2f8MPNKdVmbq0D0tmjSy/K/2TpZ0x7ANRzwzE/AxFSRh
OwQxAgc4Xomdh9ehi6BSxbHD9LxCGV2ugkzRvkOLE9wyjeHstaR0eYibv15QHQ5Isz5Fba+tU2MK
L6naVJsq7ojwWToIScFML4sIEWY6daFiew/Hdo9Iu/xd2tUfG2PW7BNPCc5mj2BFcs3NptY3Oal5
aw//bIBfKUwvorF3dhEyYobV2km9x/KgLUKQJrFOoekWxI6G806uOWYnIlhQWPNa7krGWYg2vyWc
5iRH+Tf3wmQ7I21zUE3ymwL03p7kLmtl7agN0LnkcwkyPV92sLBqd6ca64h/01WqEwbmMPmUq5ib
tNIF4ntqKdJZAN9CcKsZQozvQEBY55Z4TExsWM1MeqB8COLUvGur3j2x6Ec3mIxrg3TelQOt+1am
CA6a4+1UNdLOQIOe3CDlyHG/uixWMDZ+YGr9wUmYrNpIZmk/0vtoYnM4xXZX0Y9bmh+UeyBznDPc
CSXwnlRkQ88px7E/lB19vymKnkmiLXfz0j2RrzLAju+zlEQIwxX3YdQ+dAH5YnU7F3soETE6YZBj
yDTL96nA9RGWyh3BNdMqL7J3PAveE2yw+TBFSrol/Tb9tDQE511V7UrLdHchq/pjTR8W2cdfHaGa
effaTknlIAgWnpybDm/oAU4td8rXG2+x1tJiDe/+JC9vbjERWp1mn3wgSBQAwR0Al9zLIwVUvLUx
MCXezmEpHnXC5FwLSz8PtjvsKJVnyBaptr/ZQivFuNMVWNcSCRrr4zYWeb+V568oW9VPdCC6rkIS
5Nh19FKI2UJV1VSfHczCXA/d9e3bcqRW3xP0OmAi5dxw8+FtHi4xIJG7W0FVYbr9QtpVVbJRPQ8J
PR7UxIn2MkvLLfRiM/aBcqBMiV6X58VMwDmmwDfkqcXGEh0XNF25vdYzEl5RFMY7i4sFH2y+ldIZ
VKv2Om8HloKxebWNwfwd9LYfAJb+OWVdy1RZcZ6bNtDXt9+aXvVqZtx0T1lpPWmTTicxc7StV0Gf
SzLlOXYpK5BqkBmA8fLDHG0cVnH1otVKf66YOazIEn+DbOI9KuH4oiSW+b0Y2j836hJeyuTHs+38
KiyCsXCWInagLEuof34qY/EdS7zxrltJyXht6p5MHc4T8Jv+VATKnrj7fAeqxr7E2DyJPtbti5Is
TKllK1yei5dX/3xfTrg8N8uXhMprGzhJcK3ioEXVPEQvdsGYxIhA1Jdq9RGpNfEthNiWzUj+ZNCi
W8/ckLi38JzkithaNoXU6GFcCGrWnE7cdHuqC2sfMZe6DgGTUHvwiOpITNacSf+LKvyzbnDJhlUy
7qiVg/uhKd5lIq6qD+NhnvriFpCb1IKQS4x4dCfHR4yXBDbWY/IjBk0t5XGKUr0vO4abVZdu8PLn
OmAs2lqVvYc1x5K67PO9nbJUiqJF6KHp33SFJkjUhn4VpQ/Yha2PuoSMgXSheexSu9pmrGpIwqm1
/qV3u/nbbBuKH5dFdD9xQ79zPCgZjXDnb20wEf1SLnaJJS6Gdf+9RAYXSgaL0Yh+IO1O74a8ON/w
7nWZ0QSAlnTCopSsZbiLMprgQ90iuAswxD7cPKAizJ8kb4qpgHepYu0k92iydo+UgZesxkBXFkO6
osH6AhQ7PWuqmzyWPUu/MAc1ZKLwLMPod8BwHEICmh+ZpwxWH1lXq3wgMqsRUKvdyQjK54zMwBPN
e/XGPiS49kXtM2Kw+qQmt2kK1rR0SAQUFYt3bu9NXOgnvEapL3cNDK1Oa5krGY39d0h20uosa4rS
2yDe3BZdu3wqCwtVvpDSl2RWmr2PsxiWvAh7D9PCveUdq93CE6fPcdLEoQoGMFQDywCnd5WzHJ4b
y248P9KpqE7JcnUXPQk5kEXjrdzN3B7uJW4XooYBH1MfXMlpm082zGiQNrRBjGEmeadgPWVlJxkU
kJQZcA7hRsnBmvoDCzf7pHWqsSlyseAe8RLJB7LT7dsWXz+MyCJXia4IjNqfhaGdatH+tQmKGGsi
co5RBMUxz3VxgefcbaI4UEj4Ied6JpIGjuhMZqH4OTiO+er04ePkRPNHbqcASJMuf9RqddxCckjO
mLEEchESw6REPDdy7eRUpLGLpXnRkwvpT3UvDvKAoZMN4wX+jTxyomJSdlXA/E1BEi1lBnHODVIv
DXZxQL7ETjacxoJk05CWInVMR5RBEhwg5rkbcPTGp1E+DsSYvHWG8pF6+UF2lOWD7QSQE3VcTLcu
s5WH943IDk3WbrSwKB8rGASPLa5A+ZObZa/ylLX8NhU1yLdNrrorTxEPcp1ujOj8a/whmO+pOIq2
VS9FrDGphieJPoFlbWEn1buC6x5HR2zstcyzNh6dYEOJxO8E7b5D/YckJ3+MCR/60EemWcQnagdd
AOZyQRIsfWzpXkw9m4i98SDlG/JBVQhLyasw3nWNsf+aYc7IXODALgitcLmCkveaClXfTHkaPFo2
LEer76z3KK4/J30If3Uacqq+mj5HegQbrenvuZAZt6axZdjlusI1vIIKPW2FZimsxjrK4olJb1SV
DwVfynlK6ApIAcC/dllABfush8LfeFCSI1HgzdRH5aUMhos7kt01RskzGBXjZdkbvC55djOsKvKO
XGTOh6BTeSjjBrCqO2KenqmB3NrW4EIjOsiWVa0LQZd0zvlXvwzakFDaF0FepzogBSi5A2xiDG0A
o6BbZiULjcyY4q18r3zgyzgMTVLdWQ1NxQKpA51Id7y2lnYwaTYibGMvtQp4Aq3drPPIrldpWt81
y1UceOh0F9XDtdJmNKhDQVK9C6+M++mPG6hLys+angZXF/bOGhG4/K3lz56cuVsWYuhH0gZeh4Th
hZmhXT1Ny1eA41pWXPyYUEc0hnxlkddX8VMo7bBW4H0KM7qXR4FU98jYtno8w+g/yAu8VFQSWajo
tO912vR3KUodGZsgOjU/CcfGYdRQGeqhUXww4KOJiZobkcReOG19MbC34p8dkk3oNIBUJj2/ZjSU
r3GEuUYf0mbdsoT15clBa4GGpU5outxlGqkfqqH0tZSVfEJNRufaW3p0/DEZ92TygVMiNlq0cJ4L
VMVzko2OTWyrlIr5FKtqjEhVe6cdjNlDfjbDDLdXCuUY4UVHFtCTX0AduSrJMG7+3prw54Mh0sfN
VKUrD7/SVyh7Gt2hTlJPJPRNdEsJfqfiQe68jHgIQ6l92+zLKytzcUdLDk18XUc2iwK13NZDN+8K
J0jBBXbaulb7/DMkSc4L6aWBviEtzhXO45wDpmxcFXzD3D4RahicXKrOlSmmjtZ4fc5yQEdB6NC8
d5X3bDB+WMSWaFgxZW68dGbCRiRBHTVwEQ/Bfii88FToWneYli3F5I4Spgg75a58Qb5lEl13oIKK
TsOy9ferS1vz9h/c3tfPrxoGFvoEKESxyVU+HqvogKg9XFkxX0UyCBZ1rFf7vQVHCBF4ySy4rLCY
LRF+JtxRNZ7Dx1Ath6evxubIyNlD2zvO/d0/bqE8pVSPepN2v+Kwpo5ph3fsDjUDH9I6o5zUZAUG
4BbL4ZO8IBfubD2oBjatqN7Ksz4eyvCgeVmyEaIc9kYqkrXEcGdCfbpZ2PKO3scQtr/Hpeti9lcr
E/NPzTMJzOy6r95rN5Vv6TDhjlj6aYLhyZvVJd8keaqqCXsNnQvORmeVQjPZDLnb72Qq9WByrMf0
ay/WkllNJ4BlRT4TOekQXderyJiXlp0gAPsFLfprN9v5j2h2fwyDPV2E0RINtrS6c9Fse+Zhq0Zf
MM/ySbUoNlqrDZd0eYtHP5rTPo8vgKhPZATkv8J8PHGG57/aABIMX9rNmozGdd04Ecm6KUKXuqlf
geEVV5P2z2udP8jfe6zGV6jimMy08FF+cW4eqvfDHDwwxdXX+Mj1Y1JZBWxVbhDdRGcyiq18Y3mp
8651iJiWPnHGqUahlp9Av1dPCrgXDL/M2Is0030FL+5bcYHJUKyxsIuD/MlqQovaZQ5Gnuz4akxU
z2nySJf1lzqoJXU2PeMgY4FMbZZcQrdY4NHaQZsrDcic9jxWQ3Sc3ZIVVKTqL1WNrcEdKDLkhYWc
lgdk70z65JVd08lwb7IBUf9iAh1wnO1IHCzWT0Hv6W+RTt6ki/jLlyk/RE076yaKF08lubGoGZ5K
a/wtq86lxMw7korR0IjdxITGtwId8fUyOYqUPjkRAJz6qWXiuI/HYjdBPnmIzOwg72Fyz+b+1euz
fnECQZqdQ0SmZdFpTN30u6pq6W83Y/KMtsz3FOMKvdy9M/HCosjz2rXlUTa6nRrfGQPzZvgj+Q/b
3VYECn+P6RPd3jDmdczincHzf76hMWIG2qN5+ONNirYFrNz9///LX2+Qv0dr5OGlc6MlPiI5D3SK
/VptlI/R1AckJdEi91bnJ7NH7bk8n4Ap20BONg5JlZpvPQk88v0OEJIdYYjljqFwB7ZB1zYY87yH
cc528oiM47n9uvEBCQSOb40sHZd14lja9P2hhs2qQtsUscQ5dWDfeZOtncw4puwm7/xMY1Z+7Yol
oDQqYXjbnVUmZpbbr+2aLKk0QwDWLPONEXsnZhaDmG2TprchzpMWBrfiznG1aVdU+ddunnnTrum6
bxPUCh+ISoxGxQ3hqYziQ3W9N1J0oYkZwG4CWqV+zlAnrSmm4mn8NHrFOLWOXq0mi5tkrZUgzd04
YDWMLrSwcu9NqNaF9PnmpwZQRs0S78XrNMLXCgYtOifjfRozOU0BCsO1i+NjPc7Nqu7d4pHw62Fb
jE56Bv7Fgiho2x0fhnXt0/QMPAANk5wtEBlYO/OnFol94HW3rJjbms+xOZ8dcmJUEqysyuxejX6s
jmQJlECjiQfpZhZZcqRk1EbwwOolPKE3TDf9Mot0HTz4OOKxqVTkYTvjpTf4j1KvZ7m/+GmQ2udo
+bPoVW6x1A+/tlhxU/0TfdOweldmZLwREt9ZLnTnAdCbbrY/dYEE16vL4nUe8tU8VZ/qUNLERXEt
LtA3E6XcZMuseWIYWbfKOetr9yofWg9/y1I/uMZQ3ucawaqYfrAJ0J2T9xdHGRTWRO53ddIWaOjy
qs1iAUR0is31UnupcTtWZtqoSqeYbzHIwknhMGGB1B5jN8/uzVG4K0zK1be8I9i4JSckoODzHTNR
n0MDQxYWx1UO2G8TWihr0ZTwl2SQ+lcey9ktiX10rxfVVgfy6CB3LaaBK6UnTyAfqyfp9lFx2voq
Bcd6ckPW38QmHQPLaW4XQsATMXmExteu5dTIqxZwRawq3xQgZA+qxS+sTA3zq5LSGRq2joUgshHE
lhd565hLJTgmSdGv5JWbdLtwnVrx7QdEnv7DZXx3kauugExBoEA2c66HPg+0izkR6iprpwrINeid
uPehL1mHikUWme9qs1VHurW3XypAbIIv3rhVhxBqxAm+1j93M9h1PmQfHGBR/FmECB6UZI6+tkrv
wl1IPIA8rdc5/NJ7yyNWZrAqkIqFTqN26YuZKAgSANXXVK8UegXzuzfr7aOstyEJ2ivONMTCeAUM
4fyPhCT3P0gN5JfjlYY75GIUNrU/rNJcqOYaXZlDVzpwfQSdS9Vvd+iQHNpxRRgB2fPujAZdeofn
ZS1pZ2kUvsRxkD9Zy/MEy3w9T171i2ok8aFitr9qZ8d88upC9w1P5MeZy8QT87Jxb+ZEs+IKf2J8
Q6enzVag0NztLZQPz6t+hjK2FyY80Sqb80eBpsO3pin5wMLUEDQKjMQYu4Pca7lP357PnMp4sMyA
AiouXgU5sYehs4D/LLuFp+Q7PRhBQ3rGVYFCcK1LBF1elBq+fC5dXqiVrLrTEKhVOIwDX8wodipV
xAxEymk9pXO1DhP66pHMxLg12ymjvXrHkND5PhQcYnYx/3QJL/n3jbmfb89obKDXdXwursp66PlT
i7Arz4rZNXuFPv3/cIDr6n/Y4Q1H47s1HFNHQ+baf1jAGyAOvQOD81jRCl63xnSS36IW4/IWVaUe
DbuHL1pkz+FIn1nBkiptN4gDi/VNswbB1LmIClLwomgbbRUbENXUczmvmJOPGxikw1VupcR4k4+Q
ET2/CJ+aHJaM3mT0QqkvsevF3iVwFry3WrRPzjSYOzdFRNdGZHhtWX4Lv/Rmxp/GBJoNWBDhw9VG
FbO7NubSQNMyz2839l1lLDF8OmJiBMtunPZ3UkD+t57cVbJHjqQB0Yq4dh4hoKapPsp5y7LXua36
eJtKsgfmeecm1g7dlnGSMzS1Aw6WCXJMcc+7JRGKcrwoc0yJc0E6NLM6VYzUT5ReP9/MDC6mox3K
auy71vAOytLcj/FX8nEzrugWqRupwuVj4orLWFPPkXY2ZvVT/mLCpC257OlcWuk89cvEIm6jnZIm
7s4jPvQQ2pF3pXAlEBozgU82do++QycaT7WSvfxf5G4aTVsm9jHy7LqetoO2wHGdFinJyPpJbRCI
c8LTkEU0U7L4U7U7CfcHkNltUbn1QJYB/s+G7m5vAwyrm1MiPXuagak+HfLR1F5xV2wl1c9CRMcJ
gUKkX+AlY4J/rebK/ZaFxUFKYGKazqt6HrK7JK6N/ZDgAprpNl7HPFli3kG4JkPw3tLMfKrMHPAA
TDzlafY8X/Sdxp0tTHfhItuuO+3JCHJ3C9GFtJZKVfdKMtp7pSmja+gp9soODPeDvDp1dA6yQfAv
u3cw9sYqMqHhcdi/42bIj8EQnmTDyvDU9k6xh1fkKe8Z9fupbGJvlQakm1g5l+FiEOFBOlfLudhS
qYHy6YyrLPK7XF2bTmLeTEdhpq0N3YjXswFJHvnEcA6xsX/dfErvfbK86XFW0+Fs9FDlVCecPlVC
R4vAs6+99m1Ke3CHbV7vJ5ueJ3JJ7z510Pr7ed/Aeyq0fjMRXyzvZkB4flZ2lPwPeKH1p83UdQzD
NeAC6Lpu6fRb8Lz9w2ZqW16OTDEqjgxNIl+YOWl/cFBM/Qi3GFED+d8Ig/X0W1URpmW7XJldx8lR
1qAADoDJ78sgwVpWr1mzu+t+aYnlYYGRYa4oLxMvv7cDCriFVuqO6WeR5dFeartMTckO2MiywNcb
SzlMsel3Wk9/khXhPuxFibHaGj+X5wOVgCJqXzDoTcCyk+5c4OC/79Pot6zZ/7WnBKmzshkXHZth
dk+zoAiQjXb5IOpuizFG/A8ylGYuGIV/oqH4m03VUS1Xc3XH4zb77x9jk2isObKyOIxtNyeJn7eW
/UMr/0q4qsbK9kWKtDuak8w9KFH6PFFHBuA4VAS+g/NkxbOywq4PDKjD5FQ0Ag6wIA5AZhOx3nHR
W+HHqufwNR+0et/31vcy1ogXkZFE8jkvdr87lfL7Zv6vq1ppNsWUQyhLSrDB+S4zvfAiH5AvRJcR
rUNbas4jwuN3c3S0O0OI+khWIHdh2u8XJbKeDUWZ9jKoK+uUaGNFrrHpCzfYaihIdh1SZe67rCD6
VH2QNgg1Lu+UQsnfkf5Em1BJvbXSpmRmGzEOtdScN5qVkUlNpf7o4euVrg8IER7+68tgBK9oOLL9
nLfmUe+ReS2/s1QOTlVf7DUlpMzv7b3XQas/BIHynRq4QYdAZJutDn5NcNRGuBlRn5E5N3DYeTCc
JNne4jsQ9du7qbcJ8QA8lZ4Jz/x6iMjd5qONN7fDcq6Vb6io7JWU0oX488/ZCMh9SYCLpYJDD2id
tBDDFlApE/oaPsS1EN9D1m0PQUUKdBNQfnSdexSlkt+ldevhpbIZW2L+PhUhzVRHGG9ky7RHtXWw
Wiy7jRKINajIcE2rP35o3UHB/pokZ2tOXmgmcNzcpOutFr6KUjQ7XaN7E6oRI6zlQfZDsYWfwrZ9
0m1rhrdEm1S+Ni7vJ/XN8zWudSDpon+8GI3EOogoOcu3WgBWV//dRmv+JyyVSw7GdttczhZN/8NE
2+OnVA07qI9jMb5NUMGH9QAgfM2FYYv8EESSNOEluvKArgYPE0XlLSStVr/FzgOjSWerpqO6wthp
3hFCQ0kT1kGC3JeQq7+VDW6dWJsZa/oORlK8btO4+KjVBOJzFPyyuZG2feR9ItV7nrUwAcVG49GL
MGGn3vgp96L+0+MMaTjki70DnvB2Kda4MA2ICP77B+P+ybon84BLsUmjxjAhHth/kFqyvOlaXQ+8
YxZl7qYqGCgmY/mrscIEvFXrPGtZ02wLExA58l7I1qqmrUvLHd+bqb+j7C5/2V17IWGdIUolpnUc
F9Ed12oBhbOsj4bBZ7vQHg3sCtdEhCvp6LGFwVwobIKNtIQhFccMJ6uSKsYXbIaD0A+Jxf2+TbNL
mA79psSPfKWSXIkqD323qQ9672R05vrm/PeDppGuJZhU0D2ss/uywapHK6b1xaBl9yHDDNMPOb5P
Zss/W54DY5UfXEPQ4nCm5n5StF+yPzZpnbmbtV7f0HE131iEMxlKGMBMFcLkYJFlu1huSRzFJvxv
/7Koc3MXWEyZZicudnk9oQ6yjczwkWyXXt7cVZET+Y6gVS69uHrNED3XQJvZc5be/LkRtqF1YRmg
4JHH7P/7167pf7rKPdPifFgWZ4AFOSn+uAMPyP6H1OW4oz/MOnlEiHFWqMEd13QuWtRx8Uw1cxtN
k8IKuGl20kwQadq5sVo8YwSRrgXiil0DrHdz4zyQwnnblVbJySBZ/iYhVkN39kfTmXxZF2eqre2B
z6+EM8YPdcJSLkpmGnwsiPoIwH9VfsN86vhZYOv3raK4CDQWTw+81kfS8Sy/zML0QLiu+txG4bOs
AgmdYUXYl+P9HDxPCkJhWQ+XXKR3hRdfZGCQYsTpqV8IOU1uOwhygng1mr169pQGXQvovpQVfoZw
kgqVyHMuXmMothNJ9Kt5sLI9uLrZl3YOXOf1MU9Jpw31+j5QyduxnP6pccmJIN3N2cldMcXTWeT2
520vKNDXR9NrT1fOz4ao3JlzDlAiB1Y4YfPe2ctukmjlvrHyYCVf1dWGxOXF9V0NNAA1u1smn4Zz
qKsx20VNGFBkp0yzDFucC4f5uawbe68bziWR7V8zqc7Y0wKfbiny1RC3fmWNJdG0ZLrbxN7InpBb
9+aFZv0CxJ53txu6pjFC1tDEOJ7LcJgBEfI4hsKIZ4+Ooh/++6FJGvWfVQ0HpafZquloLC4NbYFL
/aM47EUQYn/JoqM1OaQlWza5iwzRo7XKwHDjglTehBDHrq0726ukb1eyEvGMsPJppVS7IjCrLS0r
aJCL4GyUkB4GE+mKC323NvIyKJfxVnGS+8KiUpHJGiQiaVsHdNIqSy10ldY83labNUFOqznnRplj
v/vb6mvZ3yukYA9W26NISgbthCJkXNl0vfCbQ6v15ueJsbov82UsdOZdYZw1whxWspPfZGAK5Jdl
OF3pp4nnvqTC8UcqNThAYiPbaU5k/IBP377Yk/4J+nc+mlNv3snAzCo2m71F6ewF3moq63RBVBnH
hGYjXSjseWHZjd+SQmxzQuh/eZm4FrZSOHu6Rg10Ls96Mq2YyEVSvk6YVhZVXkVzhvbFrp0JzpJv
mTWwlYS7975UoiYTOQta565sQeyCaHXjBfHc3vaMg6sG4g1p3q8yrcV7gGb0WjnUwgvIaeoa/Wyn
SYUoZDTJFnTiTWGD6TcthZlv/joFVnSV8yxXtbvtbBHEK2ygl0tJ4zZpi5YSpbRpEc0I+B2AIB7t
GNzzsnYbNPPDJpLku23p1opAQBCuWou2SrQPddO9VGY/IiX5evoW1ZaqCg0Wvw418zVarAmqN40b
7PlIiylDZS1a1JaBulYR2sq0ymBlLWsKmSphWO1OMRUkaqkZ8YMMYzd8n8ZFyatBCZ6q6UleCCXf
6/8IO68dSYEtyn4REt68Jkl6V766X1BXG7z3fP0sgr7TV1cjzQsCsmwmEBHn7L12Xg8HAauKIdKO
NXipWE/ICbR56NvSFN/8quEbx34mU6hXq35nRmWzCUgcHBZSq2DUFcNX4ZMXSwKcfbJFJnI/gepH
3wcAJPRTfSNKMLEzbbJUcl4w5+pXks28QItYRVZGT3IMLZy5obToF29Zm74qi7DXrtTynubxq1S3
PQqX2PnqFwMgMQ0FjnNrgCoVw8+iitl3uzidczgx1pdW5+NbPtnFzpml6JTFSrc6wauuibdzVAHG
gtSe24Y7Jl3xjDZZgiYua19gbV1HJWg4lnrJw1CUuVMnlUco2SA+lve4NuTqqsiV86U4uxlIxUmo
iJefpytB81UE/REHgu5RrxkUF8sqhQ9zLpFSbgZoBXuAo9bWYaF4IerR+bKdrDh2y1SkLcJ7FyqJ
S9ATFKb/pCUDyd/ZTYFOSK7qoxT1r+uKcflj8rQBmZDM1a7Kk1s3G85poOhxj0HYn1HuveAGji9F
mvYHAryQPRFkvXNaB8YyrbxjIdk4mTn692VwwkkzUoseA1usPXonuDA3cWk4h7+LJt/QgqYGTAN1
MzZd4o4wYL+cIrevolBkWvUDvXnL2gMdEnr3h5CjJrOEESahcCr43HC6MeGYLHzi+OgEnb1v/ELy
Or3Jjn09QDLI45+lLcWvdW9xJE2esMd1wQj4OMhcNJw1vvN5wYtPPENQy7or24KYyd8lEbML+TXg
/sUOi2sZpP5bkGTTIVbMaodRPDsOsQ9TRS0z4Sjdl4Aj3QY4/IU8mulhgZJejUyk+dJCnriO+zIt
DuLvSAed1kE/LnEefnWbGscTjjx8bhurnbglZaIWtwrhvO/r98axj/pvGPYCK2DXVnGqOnI18XBf
KQgnihHsQVZA38qXPy6X0QIifGjfc735koruGORZ9z6pzX9Oiy8YtINUWPHz+uXDWL2UWCnMOLuJ
QVNsUM1lbu1X6Pe1Ym/XrXHgGkBH3QR7i6aQl/b1ry4GtZR2xUblWn6Wg2+iPiC6NDyfIFeEGIz6
tqhXddeoqUj1rSLf/4WrgOn3BhgUp7gGLQPwqXymYLKrCwe0XRkA3Fv0UUFWQVayslX6UoSNSd/M
6rxGu8/K0P5Agv4dZWr/qkq4/HUTIIdtRBuUpcxKlij3pscYPyRD7SlLyVFDLudKDQHtGvmaax1u
SkkaXlTKFBwNAj+D5h6+j/Qb3uIIzg+qlnNkyyGfV4YbEaw6hWAEeqQJD/s8BH8ndO3Yp+UFs4PB
udq0Uz5dYLqcVx4CfdNxryv5SGiianpBro2YlwklNEr43IixQ1ewAgQ9IN01AIr4I6E7GK1enMlO
ewn8cVehbkAqSHpySpNoK8e9/ttBP0fuGY3D/m7FnXn0l4jq0GrGs1XN7x06cgq0Dr4mbMHMFIgi
/2chNAk7vKzvwdrNMc0O+JIhoRPxsX8GOtjLJFELf2MVwcHs4j+doiaw5/k/DcPgQ7bJ0aH5uxfG
UrGBfwRfZzknjH9WF90oEoCwW95X1jHcXgsWiKnedBysLHYHJuwg00i4NyepPtYFpvimNwhcAzet
x+FBqev6z7JD9JiNVJbqM7oNea8Vts0VNqPdnktr2/Xol7m383BfxG+pE0qbHPfFdyUjKtyXoEg7
ifwO5H9vR4H5q7TKHxM4PnCWTl7cJWDLG2IOsq1QRIi9vAo+i0x+5rk+n3Vdybwc2s93KRxcQ30l
8xbQdQ1aJx3NPUWD/mCDGTopvQa0TajdJr26oAJ1drYfotjQMN8RMqMz2fCVs6QoOIE1zS1ay3iT
Gq274l/QoaDQZl17Cj3minNT84f/f4oIjJr/W0awHVuzLSzppkpKo2X8z9S06WEcjHnkH9dflRTL
u0SM5lPbZ+0Jt0K40xsrxteSgqPOsoRisPUr06FvyAQy7OQZKq84zFL5NuhtcnNwQ3v/6iSDRV8i
mLuaVtH4lenlcBKytlJBkpo1hEYjLyd+pKNWM3RtiI2OJMaFet8r0dNo9hn8RTN/mjXJHReBqd45
2UvdeE0AsNqkComxBlRN24f1k9msyBqYWdoGzbF6ajSas/gW2lOr24bX+4W6TcAhH/IRV2oUqB2N
8izG7FJTWgzH4rA2dYu+NzdTC7arY7TaSj4oMUiZ4ZH00L+Aj1LOcHei+uvTxdC6dCDiQlksK6i+
ieQxSbX0ybBZZH5q45jnMA14zNs0agsl0zGQLvO+qNF/2LIOHCtWD7QcYNqw1irbfHruCWNRNGJ5
VGUoDzUt8iUwL95SxU0xwM7vVK/MZ18KP5XKri9i4wOGWfck1W+8tdkCx0r32jEeUDdZg2dVOmtF
Ir8osLbTUXRh5qSKNk4QGfugLnOv1P0/PpSoR14pcF3LLDtOqZQ9mMPVnqlEDFS2Vlx7a6iOjZpe
54UM6dOO7rb4D1hLAT9x87mnLFVHVX9R1c8OBDEFu5aiQyW8WsRKKx6Kfeeuh51/6srkSRz925ga
Dm8QPFVxJ0jyHHdMQ9FQEp7c6vqrIc0z8YT2VTH96HkmEPNZVSTW/4C3GnVftEZ7H9CIgX3paB8Z
ZAeWS2ZgXsXZ3dZOk6nH91VVS/WLNdKETzDx0yctnZUXIJB7wXB1MiPYlbNqIVvvqZ+Lvlli6dW2
KZVxi/GUyzDPgfopBkIGpt6Nt3Lpc7Aod4mrgzKl1b+0qdzsm6GGaN7CU0MZJyq5uUSlMfdNBKD6
BTw9aTclWnJj/NkZtFbXC8sm+QtvdgnaMa++i0JArs/rkSAViddS/U3RLrnkvPYL0t0EO6K2uf0Z
OBp8H0tmILQy5RYphC+XJJPAK7YPForFjVR3t7XI4cjyLh57zROHfs0KUhyStfaZxZ3xLNmIBqzC
euNjaQ5pBTVBafPwczBhPJY3Qd33je63hdT0LR46kPA2GmTs8Y7r9IN2yzspopmfat9tkxg1p5W9
MmVSMWGJfmLOS8272JBpNxxEGp3YtBoVm2QOQ3em7fZA0eK46xo6DpFxOQunUmysZS+zs4bnCNWt
pTjnfwSaop1DCyuTbkz5FdkDMsulwFsVIMoYNEWhN+1tIlAMpXa1BOJtBh6DhJPCvFv59DZ18SPI
p/pLkQYybVh6NnmDQSO1P3zWoDDSWPFZKPLa3iw2tOiUrd2wThHPOuADzWMdXKlMiWKtYrTfioZ+
xFejbizs4fCYx+qKvXiEx8yes5wr8F+5WAYY53192AejVV3/fTEWKRIAlP/6+n9fYJjFF7NKPCFj
t5Uyixyf0qnubQbFECHNe7Hor+o2GcF9htahJ4nXbQvLOWmOsRcaIz2W1A3JYNIj0Iz+1MaB5LVh
JV3UoQIywHLQlRkHbj5UgGsakIQrBERplB8QyZn7pMzqQ9E22KUXqiHt565u05+IjOxN5tPRSOyi
X1vA0Vj+moomYzq0QcPf/lblr86fk19gOmgt4wR6meirudXoP+lVE3/Lmg8hEtJq2p11UKSHbqK8
0pfdrhVkAQKr9plchTfx/rexhMIGhtah1NWfFjSE478BqooxNcsgjeJRku9qUsTHumqaQyxTnnUi
/q+2w405aHq41ZIKtUedPlEamI5NkcHZgvc9XVisbPysMq6MR5t6pAszVjPAEPMyjrV2m5M05jbS
ScaWi/Kmmgvn3QKtBKHtybAq6Zq0jWLua8e1Sv1D/ACiU8iKn7JGPWaq+QFTwVs/UHvCSxRD0sgR
HZ2ddgnYUqU5QlLcm3s9MkugPgjKhYcBpxQK+UFXLwkzjfc0BAXUafFLrjtofDUfbFZO5s+yl2ez
/LSoqiWE/acaDQe9JiCBZ7kvp/N6nGV5DA0eM7j46X/Ggu69XxeTu5Zdw8WZ5AOEX4XXfY9CodVB
4eR6/SQ36XBCg/ErSAdSbJwKYS+ZXL8dAyJuPKX1bR2uhsCEjT5ExTGzLWeLDxzW11Atg4f+NAkw
2ZxJtD9nuAKaJL+AQh93uKeKMz02KhcKhg/mxN/tKo2eAiO89qZePBuRPD6ns3YGGjq8STmrxt0Q
9T3PyBRSjaN9WHyW/8Vubyd8EixMz2vFLVd1B9V7/VXLenjRA5AsPnIhL5t15xVtP2ZyyLkHtY8a
bwZotrW0NDmNCySrsrvNXMr4dKiMvg5p9hGpSDalocCgJ5NlqjGtlf4kXK0vE6ETBzPEg986+dtM
RBdS9Ql1cJlkRylw8psiQ/ClmB99tuBDJ9q0r0RkTHcnCv+I01OuSLt5tMadtnwVBoYjSEqVMK3s
lTYe1elFftqzfC6NqP8MHdyqE4F7p7Apwyd6q38MIs5tKFfDVi/ze0ewGdCLjOUxKmgqWvV4qMrE
P9hhHpzXTyTVLPyNtu45MSnimkUxG4R2ru3SUu7cTDaJLZNj/9zihX2BOP+ql934Ycr+qVVVHAws
JuoKR/Rs55s17GL1cDpmCOUlC7YW6tC3rEORqKQZuUWhNm91Ssce9uvipk8U3UuUortgULw5cP5k
zDAfphMVB2nxt0e6093tFAVjHM2UUSy0XIGG1IZk5PiKGbB4H3mXR2TaK3ZHGwHkpE3bP2xFGw7A
QH0WwJB9zHF0XL3WfTeC9skciPxUtZA/KwXfoSlX3a5uC+mAmDZxNbmb9sUiPBX/oTiMnZpxZvmH
qSIhOyl3jRKaK2Gq1mtaxpkuXcHLzHfARifMlz/labIJy1Oja24GA0ZaBJJ0gB9mNcvnUktqLGN9
V53W+4eSpblHPDQiPot2Ao9B9Rmp9gLQ1/xSflhxkJFAipdvkoGuj3akHP75+5pDjyPsWZwoEjLD
rGi0UXSazlXKG2a5i6BdMF5syXS8vG1NN8o7Y1PBgLy0vl8TO2bTrwWV9lonVfkc9fJ6JFFsW/9I
c6p3Yj5vyjKFGKOStiJspCYm8NROLJLrQnfpWRHjQvH8ZBWms4OlY18mHMt7O22x3GCq+sFTGGHa
ktMXjdjM6ilDX+o7ryqNLE+phvySN1zaMx2bIlu8qgGqcbEXLr5UsRcrYCPqHNFoWYTf0lKabny3
+tam2beg16RzMGqHABewGyNPfBlJunYLe3ZexLlgxMn4tzHUa1DBSdleDH5FQHJbUT+xIU6FnJDP
OErZa8ZyC6krugUqOmXJ/C7VKaHGellgO5azN3jA92Zxd5rGCPXXsUYv7MeKoX6ZYEZZLW+bLlK9
IvCld5Qf7jjo82vNqPXc5ShOl9OmPPUXJIPqBkphs1MbhdE1CQKXp3/6mOjgne1cH5if2MM3jSAi
wSz5n6/QNf6xHDWa3GffI8D+1RQpX+RbGm4YKdZVbFqfAph4wcQ+PJgkRegszEm3oazTdeXwxBK9
3aRFd1llWnpBzkEE/YE5e+JfI3M8i1pfOxlI08kG25QSt15khOb+H0mIfwPB7dAghzLjAwb35jjI
I+mZ0ZRufWPyP9OmvndV/GMc9fFFkVCsllKpvJZdN3nKPOfXhofgCVPpCAbrPZVu1fIR9235CCvF
ZsD2rwtaPJ2k5FXZFKvtK3KICgCPjt50qPg7KStVTipdKYpCdVjMHjQkU37+0s/RpHncycYYes5S
WEpmVftIpeE9s6zp0fNR4xI0YaJ3WesFoHceWApbL1r2guWc2BPngnoe7gGWsgn4OfYGMgRWHxhK
nKM4JyY2+NP45FQ/PyBNY+Cupv7h9FVAEbrRdlST5Lcuqj8TpY1/dWX6GAydbjGombOzTD9agj5j
EM/3qFbSbaMZ5B3q9jOd1vmdeXW+aycL1WM9AMMeEc3wdLJ+5q9tp1gIoP35iKcRKGY2t6RgUMZe
m06w41LHf7MUhgsqzN8TuQh2iTL7BHdFMXnfC8OiNINu41A0vCj3dtTrC3rq4eIvGws5bUc8GMXj
EBPFzkoi+j8lhKZAs5+og9wqaxF7xDNPHJkMMasagbYOnfKN2s5zojrmczBk5lUfeKCXfaB8k3KU
dj15l1f8MA2oVyr/Uq1J71exrekIPrRUeR0I3/1oho70P2CWLlkW5h7neHaw03Afs+j8o/jSDoq9
8WdmJ13OLC8ldmC6rTMPl3jJ3Q1NJgiVPyjoZGEaFoodfmX5+JRJL9pghU+m39nPnTOdE7OJP4s6
xaMqz8RV51L0iQAWgT2QugseJ3oEsjpt6rBoNnOXF6/YB/NdmBXaWfKb6aIqsF1l6TGVUXSxJUV7
qoPhbR6DFxZdyq4FY3ltmHNexd6/TY3ZALe4ftUjHLSiY051M3s3VOtuSYH0u9Hhbs9h/YOCbuPG
5d1a/HFqAUaHyXtxDROYJbKuKI+yKE+A2SjTg0r9a9wpfdAo8EeQBITS9zi23KJUCLkEPIp+a8hh
cIT6wWKit6cL2d+kkkVT7tufUpGlB9GMMkzTJM17JoGe9sO/mBOtlYCyoTXa+1yBN0kOd/MS7jgt
2aNiY48xT02/QgPbdM/ZrPqYBXCW+PZI0SVNqm8oQxQuVvLmhoEZGzObpWOjm08tKyMBDmuWlZG8
rIy4r42XKOsPM/X8KEmad8U39CMAYUpQS+8YX8h/nVfi9PeQmq/UEI1hyevliU22KdL08loW1e98
NCDaZL6+71Tr818V1o5k4vKc6oPy1lZNleQDu195VJh7eGhRBvgDtNAkMiEujuiTtVr/u3UyRNyW
cg4k/f2fYFuotsfyJxWp7k5Ku77quIPBAHiqqa1rdm23+qYbP9G9NPMLbx6dtHDbeFtjJ3imQhS+
xIavrS/S5u22QeAM1HQLilaB3OPOGDs+4KVSV1ox4W/moRUqg1xOrmM2rJoDKyVZvgznd9ECE/pF
CfbBNbH+NsUWPp04bcrZT/ykAS1IdWo2GYbmS46keA9h9zGGWrJD+pVtGt9C4GjElSdkD2bUL+jS
bsN6UT3XRe+fy2Uj9sRGC8LirEx0E1+ChKrIlJcDZo7UeWYipu2hlWZ/nXfMmFTPoBDpSmDwvtem
tBcqp8ipbuCm+j0kQjj/QgJmpWA+kFvvssUzy3T9bqa2dBgllA7GqNCOgjZ7F5KpCs3CUyg7e/r2
KFWXjcPkZqdbGiIMoV5dztVm2Z7XOe88Sb/CsHoXICsuVnoULQtmcdiSy4F3bqLYH0oEAeFkTZtu
/kvMZpXKbw2UV5zxzteYa+tO/5+d5aXQYB2SGub3//fXhYhIvmER3CIrv1H6MX/NtfE0Qsj50Kuu
9uo8aS5SKjuXpiOBqjCz/FPp0hsOKmWjj1Fy71tpJBc1Lk6ZrPefaXpIl7tOcRL7kMFDYda4DXHj
fuCbLLdtY7bHtivLjyHJvpWSY1Azk2uvra1yP+jvImAIsolx0Xu0s+IwZloHIIDgpNJB9ZQE/dlU
XrLl4K9W0UmJfQQaCYuSPhcE+jEEa7qxVXVVuwjJS6eWwclvCVmslvUpEFz7nIdcK22E09AJxukF
RU+1KZdwglI/9Ha2sfXGfmRLVyrve3Unq8GDide0hbgJwlpqAgxWEcD7btCfabnuTbPGCGvl/nsV
jDU+z6x5GsuBhbAMwdBKeu0bgJqNvSRGjr3ebu0uzy9OVxXHNrGp2NH9pBoGUK7VFGKtezhqKLe2
OjqhaFnG1Zb9ByyRvUOGnW8VkgjP80R8bNt3FgnHhXzKpzBwHVovx1F2smecSQUzuzvVCcf7n72w
JXJEnIvFHiXPLQb45sDNdhbXn943Enk+M1OTGPMjmr8DfS5YdE75g1+xD5dqT2Pq98jEalrU5iHv
Us3NQyM4xIujdahpFzLtdK5zqxQfQBY2NLGD17x7KRbxhEHz9TqPqXFCg7SbA7KokShug3LAOsu6
EiHA7J9hcfhneHYS0g795JsjJOMFFZjowR5DQnkR4ECtaKdtljuxB64f3IBj13+jDP4dx8SQubqk
d6iDXto+qh7iMwoVudyvS9tmVF3b70+BaQy/l50mMkaxMwSWf6lUcs1V2zHOBO0xZi17YkO+JuWA
EufPch79yJFeAp7IJbIr8Q0ap4Zmbwn8bZ9JHU493yQdjmTICOlN0/32GzhNo9r8zOIocCO5tJ56
shD2usHAoJU10Jq80dwpkUk06BUZkKH+ZyZ65TsxP3+GMvu7E+UaV2L9COYiA+FNX0cUf83892C0
/nsfz/OlDfKYPiQ1YafxiWzIMa/YKXKVRZjTkqVAIOyya4/3wJHJUaqYhqY+nkRNTi561fLEDiW9
38ZSSQ5e2LCs9/tFN8IyF37r30N/SvunqfM90XMwJns+57PsrfrrrNMQYXQzUgX4rcKXhki5eRFH
i1k4yZ3FzBSk4xNqyvzFL52SdHZlfMilVh1LqvueHkEdJoPt7CwbsdfqPVdNrEzDMRVVNtvp/7RW
90RUUXRZhTPkumrBVoj2IpPWo47t+WHl4xk8FPnkUQyKbOibhtFWy3e9UGBJEX7p2gDmUQKQdSfV
sa9o2ucbnX9qo3DLv9SsPfdZybwkoG+/jEsSJoFtQUXXhRglrX+geMEpnozKZ6K2SBVEpA9WasU1
gzj0QtOh0xlrJm3AcOp+17FcbAOpv1myau31RMc2+383MxiValOVKA0c7ECYMrhdWG75Z7EnNoqq
xxhH01utjImbJ3nvCaCEQEsE6gBSou3e8pKV5/qWmYXfb6JcQgoc4vYRqnehf3e0ngRcIUBIa42U
lsTwsroxudST+pUM5RcBMGLRFdNgUbSbr+JBhf6Su1EPTKntK+hrRvJlYsJ+nlF8X4rZnNzephVF
7w7U7zJCEpF+tvXSJnCeo3AZL1stsE4ZhkcykWHRi/5tpQYzZezYPBuWbngK4JoNRW6n2ZWf64Wj
pBLekuVpTwJB4tUVLX15aTyIc42iJF4BHskTzYiaGkMr1fqxHSFadyrw6mbZiD1xbrRUzkU2tecg
O1RWe+9qXz+JnsW4dCqICBkwL6vNQTQueAeZLepq5XYzbyazmm4rfrNC2OiVAWcv5uhy0pcbffZJ
xlxm8P82Yi5PZFJyzsbmrPomUVZ6c10HGRBde1BeAj4vl/6vObYtnmjKx/oYa+fW/NJQCQWz5vzs
BsJitC7SUEilk9cmc3pAkX90Zp8VTGcWniLn3hTq9atvminpRbOzDxDBk4OrfYo7hZbvD72Z0AX4
qXzpqmU2JcmaG00l9Y9ajg81hbF7GGFeixU99xzffyEtRX7zu7Lbj46vHKKUKjAg2wASZ5d8h+ey
mxJWOIt8ts0CgiSNanyUMtU6x481Tyq16NvyFfI0/yLOJH3mbXK2hTJ1JzWMmjdtGk+kS2mYDxo8
o6jUlV2uYMqJguGlLALlkImodEZVZ8lmLWQ733HzHzuySXcTq+xnjTBoVOPGcP9b1KZNveGhfRB/
VZiQyBKO7XSp1cpyRXEc9ASEYac8QgLbxnGNvyZsvlXBJG8ruhMns6JMHtNLRu2RjJX0NVfD777B
RD1FTu01NXq7bl7kaWlLJNayNo9HWHbtJE9umk5QkuOI55CeKPVWl+UKiizKHBGqonZNfa6yqtxh
i85d0CjahyyplUezjoUreGR8EVtCA3YCxhjqMtpD7l3XDox3SfJHb2Ry98rQ+qMhPOgp7eRPY5nV
Q2v8AmPUHPBK4u0qqX+UmfNDJDXFYOe6KRg/BnSZ/aJBQ6cHN620tM3spOZBY4q7ztCbRZ1swO03
VN8/pkMQ7nGnDvt+IpVbsOurqtWRAA5P4tcKoRSCXG4MRU72lT7Ur1Fn3npdvXeWE7ihlGJgmqzx
syyUPavV9Jamc+SWRpswXaKmk05NchWHU5VFZ8HkY4SAxe3L1WkeVXI9FvlJqJJ+i/JY3Q5Z7LuZ
JeU3M738nYSHSX0F1ezcK5IF73lEkoiW+xDy9AFzmZYSyCqTqu6EPqSqCiK6ZzUUDfJZ2wWJbLww
1DZPWk1hcjFfOHEcnNafPOpyv0B/vwOmVn8sO03XrjvyYMSf4P9PZlLs1EXIOHdZ9rwcCTBTXEOK
L8Lw4TN0gxltgoMQhonprDhXd6SVxz3U9eWDHtrChz4TujY6pP2aqkNJ3LoV/as5T9ZNWZ6nYhHi
K02NixsBzKj5yj0FitP91p2KjwtNZrEtpL72MlMigkbJn4I5IDwmcqwrrRXr2rJKX/eUQk+82Cba
aeWEBop2yAyou1uj21VLUBfiW8ertUbZWos5QJwbFtikmRDfGehT9KDu8pxpvQl/QV4IT+U87bIl
tjw1Ri9BB3wfMCTvWjvq17162UsAcLpm2+vvYz3eiIejpUAZ54BwNd5jw2URKlkFlJ+q+AGgaBMu
2SOmUcKG6XJIOcDYPrIRQhmVlgpfFSInHziAKxu5faO/sRlxAT7UKNYfYi+epecwn+kPLee1WS8O
1pip1Zc8VVRP6FGwJn0WTf5Yh55ZkX8rS5JGPZXeMykd+cMosODX2IdNWL9EeMr0tVMmIEiHjOa5
TclYL3RDfi4qZg1VPvxcwam1YuxqZnpulXYj8G0fzRMJQXu+vzsL47VPLwm9ZmLxX5bM3j7Wz0AD
ywyAbQ5WJxhPams7TS3oAoJxwLZu4jCn5KVIPbOOcgZeQkQ5CK7hHieF6oVpDO1m2SsymDSj3R7i
IZ43QpBAW2Paa6UO8TepNXPfAwu5rgBYehatQ9qsPGHoX4oEwo/QWhEaBWhcWMrnfdOlTKcqsLI6
HuMT6Vc/rQW+YJMEWcPSYHov4TGHQom6DWoV0Q8vmkJzyDZ760DN0niZDA1grbjYKKXQXMnnvUpU
wAXplmWDQZNILqucibVX0b5qU7sXj5FaRUosrowVeFTr5EJqNEvWxaafaeXODueIajTP1jwkYglT
6eYvuEqiiyMQn4GZjFdNtwesIMtlNir8GEx81RWuo+XmSxUwMU3PsSPkO2YeE/IYHeomAvLMbMXa
NrmUHxGvfzgYQXDmhiOsa1rJjR5z+0fwtFcd8VIyaSwluPTFSJ2UWTOEO3u3FpvwXt2gQhhHoREE
jlAfR5ga+FM/iVHJHmUiTc9B498KuemvPHkD1i6LroVbC+mbn16FwMVsidNmfCUnLs6JcUkRgwqp
qmrQK0LNpFAvtlkrxqN2F3sDyMmjiglikzvVn17v1TcyO1WSx4s/NEujy/p+NRVYuKQ/oL7WniYf
HT5dO+OXZzftn/V9kwmoVjrzF0QIlgPyQBmDkoyDmI5kLic7CLoSq5HsMOLuXmFLUkJeupjcy6AD
sYlGW/HRQlLjrurU5jIW7bK3WK6HeYLyp3ZMUhpHcuVm/pNUcrlgB+rLwNrfLTqAeTx1iCdBRpzU
cQegG/YoT27rtAInkmq8I4/2wqpVb2vH0Mx1jysfhM4SsZsoFUHdvTSe4/Ir9o3n3Nd60EqsfqWg
gHPf0w/OgZNu1rzflhSL00qW86OhPqEZIY60GY1Nxn25tpfA37txUxUHglGai9gLyqm5hMu5eTkX
BNN/Xk0cDElClqbMZrj+T06i7Io+plUKImWjF3p56NDk3gZall5aVmSsAXQBOiGZ31JtfNXzUf6j
Oq9tmUovKY96EgRonnZq+gFIiOePgLeFwXhRxEUE/6V3m8Rk3eDb2o2kPH8fRjLRrW2u34yCTEZq
lm7nmIhLqrThkSLWDqc8DoFpTVp9Kf/vXtGr8hGiEuSeZwFUmUNzfA2UlXgF90UciFfsntg8cy6q
A9mC2V7XOBScz2gpCoRFMCBVXFo0hj4kT2Yq5ftwqkZPB/b2XvVS4oFo0fYxObfvkYz9PrTg2YlX
W7KXN2UAzGjO8+491tsbfG374be1gZTQUV2Djj/52UwXJMj14JmTP3IQGe+r/FMKlZ3SgnyVSLX2
5CFz3suqe83TybzIjOU7Pd3ZyKcRLqe7Qe6lGAyVN1SRQ5OwdQ4KU6znQaVMa7XVXRw12C0PRYBh
eMy+/glJJJ/GRVSHX2QNN084zVGgyGpJxTL6aPS0+QgSh6hLxYhuNRaUE/78AT2V/0PFU/KcoNTd
pLJmf5URILNx8H+HibMfVaQLi/QPOx/drjmrLrCV0p0W6L8K3yg8Qo17t1vqkCj8Z1eCKuSV8Qxj
scx+ie8cl29Hgv5j1a9EE8QuzDc2pIK0j7aByfRPmgnSExsRXD1VcboxRz8+9XWkPsiS3a0cRjub
7+YQ4haqzDfmC9NJQANLcL1179/E8zLKKnNr+J3sapmvngHaxBshLRaBH2lDUXumItYlenYvxlEi
pYxFAriz7NXvkgkPWKlsWofQ5qTZEtSUPEy/nyGa4eFJ6mTh5ynIfyAvgPY0eVyofjmsF/x6YSte
Is/KbeIhv4lZEWFiSjLSj/J2vLYW2tVIjaM3vZuxsiFu+oVCYmPnQXAZpMraWmU1k6Gd0aBZxpsm
kR5V1PZP2N+Kbd0SEsVwAXEWIfhWECWqybpnWZ28ivPpcj6Tpv5IiK3lESwzM/Pvw6OhtPorQbQv
Ig6kqAOdQCXr3KJoFp3QyC/ooRbK2hfNcullFUWvi6CCG+eiKFp3bvL83aavAevjPxtM4v99KF6Y
CogfRoZOMie0aiugRw3UkhAl8VTOqCL/ys0H1YGgEVPrQzZ4mPA2uhHqSEbGgkKoyiW96A3ERhrJ
ChwQi4qHq3jMDi+WMfcMhaEPQ7sJd//gv4t08kClKSfUM7QPaew3tA+AHih5RFKtCQlXPDz+HYpX
0an+fVWd8nSj9iH9XaWlyhEFH51fZre61OON4vfBR+THyRH/brMVr/ZpXnrS8H8YO7OmypFsS/+V
snxXXc1D28160HBGDnCAAIIXGRCB5tEl1/Dr+xNZ3fdWWdu1fklLggOcQXL3vfda3zr/pabGfqEd
hm78Ftsm5t4xFp6Kl3DrDtaN1VgQ9Nvma8XOCrlTgZQI3Dn47nf8V5vDYrPwDaFPB+io1o4mkBcg
O1GvxF38FSn8/RXG38M3Ue/7K9p5By/+nWn5iBMUL0CDsOfY9VVDPNsCt8UjbuZ7kzMt+qvE6j5+
/zujtjJsG9U56xZ4bDWpuyvV/903QCoT83Ka0kUNvmGJuWDInzsiNAfgqU6tqw4Q+9kjh6ZBlkUg
CXcQ845kHENJWv2+9Dzf2drcKH0F+iVWkq5r+nvXBDM6l6aCB1rpbbLXCRZkVeA0VRiFsus6Evc6
hDkTJQQbSFs/pqmQx9lJCFPrsNIRXVljoDBcbvP4KWuX+ObbYqfllhqYRv1gml56clGIn77/L4l9
fHrL3eS2DJo3MQ3QCfAYrIC3mpM7d0M7jH7JC3sy7Q6+JrfhPLg/RVPm9zCbXFRUxFdxfZ7btMIo
mzugEbTKxvHoNi9ZN7u7rOHQ9j3lUBpZBUklmWLqgD7qPBN7NzV4dcgNfI3RNIAFajWkx5IpWseI
22Rn+T7NjG4G1XtreOtgg8/21vX+/vL7PxBQfOeZLI6WHJZvzOT3XQIZrNzhZm986ub3plVUzuyE
jnoNG4syzIb/184UbynaWNm6MylLeJDBvs/4aQ0Ld7GaDSfbMj/Jb6KIJQCISFXRhmY+vwKxrz4p
9N8thR7dX5f6P48wPQ3DeKtrvtW1GNbrg1Kk0i9G6/N/dtX+P5wLOL4tGpzAVixKoH9DhaCwUujb
0VsR9SOulmb/XyPiTGzbkJPff7fWTWVYdyba4SBWe5owFLTfc4PvCcK/zRIMkkd2uUPCDiN3l7Ol
GTNemwTh9n3z1Y5qc/utNvv+9790Z3N+g0UaZtTacJ+vwPTEzEFO0oy/nQpO1VXxRB6wySmunE+p
gQuPGSpkAofFedzSc9ssWU5W7lEXbt8dhu6ede60YpO/dPo6nyizcN9zO7g4Txi71uk6IfbslXBG
dRh87wHCZGzQwqpnwqCR6cHi3usZJ1yj2QyNw84RLpmc88xdhNj3do7lFO+6mGQpQpWxp1lAGb9x
DXYPatNJ5LT//sT+43P+X8nv5v4vjIv4x3/y9WfTwktK0uHfvvzHU0PERfWf28/838f860/845J9
9o1ovob/8VH7383tO2TUf3/Qv/xm/vo/n134Prz/yxeI0lDuXmmVLw+/qSyH72fB69ge+f/7zb/9
/v4tT0v7+88/PpuxHrbflsDh/+Of3zr++vMPHTv4f/z3X//P723P/88//N/lez+Kf/+B3+9i+PMP
Q/+746jQkR2wZN4GH/njb9Pv7Tu68XeIS7gVcGo4joHM9I+/1Q2b/59/WDbf0hxDRX1hqTARIGSI
BucM39L+rlu24Tk6s2WNKtr44/88sX/5/P7r8/xbPVb3TQbV988/YKL9K/bIoZhjUbVwtyM7MTTN
3KAM/83Z3qF4STP+Tkh+uF6hdi8f07ba+inLHdLdzifnIjm4ZNsHiVJfnVL/xHqJl5iQ5yC3ivOg
txpgegx7o9br53LtCP1I32KjNyjk52HXZr5050eldx1mfsoBPfojYVf3nJ6t0PUeMO3LIDZoQld1
6sdrdl4EgC1bmCg8LOUDhCJaq/pDH7UTlH+k+8oAqCUm914039irRwHxPOoaA0Nnmw1+Q3IUwYdE
v5vGCKVQjQPsSLZv1Tpbu1v4jiZedC8HvBgXfqw5z43r6P5UDV00dCAn+2Why6uad0byVncbWSOR
HN7lr+66mvQrhGjIC8n0Q0O/3nCneA/9FR2X5oidqEZmGfbwq7PyH0sv7qf6Y7IxUppGZOAZ8A1L
F1E6bd35LWDJ0KKhQbQ/Zdz5khnLiLVzHTlnrVUZejq9cJMVTVbPg21nuIEN0o6daACuCf2enldh
lMRmryeoZm1k5sspabQOzuBngSIH+/7vLEaZKTuBGItg9E13nNl+FifHqW1etk+kLOMv1HCLjwYz
99Ebn/pkjP3Emd5M90xxSTCBfK619etVJexxh5rTDQgnF0sVjc30haerCuaxv2tacd+79sw2eT+l
wwQ2rIojTyFGQsVsHNP0TpGkQ7ih8dnO5+dKDiKqNaIfOLeEi6M8rXMP2gm/kj6EzmhpwTKxq7Hb
vcR2+zDj80tJGqGDjtvBFfMTkvcDiq0BU8ZEMa4YT3NPkBFc57RacPFY72lcjAez707ZgtNx7BHc
u5OET7eJSHLl3pj5LDw4f1E7J36VBJMXWwiLAbWVlXuJY8HcNcVxmlFK3QFDs2ipZRnSVRpr2UQN
R8DzZxsjVVXVcvPefShuclfR+A/HyXJuhqb6aC279EEJ1BOOlqFz5jDpJsKBGTqFc59GSGKcmznl
r4MSRzORnDonwW9RNV4Q0xDiKFNigkMzMSkFgKPx2Y1rlQQI7rsytX4aKK80rrZ91nGIW3HHuFr7
zvyn8fv8c9SOMCV/zX0i8awlP3q34NRUZ08bVQWgIMY85ow3maejjoBShkrTArUvzRk5EeKaZcx2
kKq2y2kdryIdDkrpVIHuTshtl2ca/wMyaAAKq0sHMJ32qcldXwKFihh3IWBNCZKa1OyzswbgMSOg
D1moRJwt9uciC/fswQE9229YTMwbOU7zqR7rKNakftsJI/P1VfF2DaMYFW7PndqcmrzFN6oT2Val
RlipTneFGIwMpLnve1LVTDnlYVNrgTHM2s1Kt1satYgA99UBnlN6IJyCAzFYVwR6xGewDBA7ne+6
xUD3tUx7BbVDlNjuowqGyTbuRrn6WdF5Z1uJ1saqo6r9KkQS39WLdjPnuc2pAsXTar5YnqNGUoyb
kSE5N/Q+l3WZnuzahTZBMIjZWB/ZulonF2CvYSqcE/XptfXQF6iUT2eWfBGCvMmxMQPDHYzRPXDB
HnuZDzfd5M2nBbuLNYDiKQwTT+ZYMlDwmJRZSXZSCuXKTL05rVKr7jzisEhCy/d6tYB83DIUCp4Q
cmQ1GNYvC13WcXPAVQSYUOORRdlNl76Bz2I1HfmhQ5EHCoKSMG2Zd7Zj8dJtl26ddc/WorwnSQt5
ZsXaijuMGKjxJpagNDTHDup+HQ95NUWqXfa7zmKcXmDHg9LGwXsnVFvuEQreNOOV3K12xwdCQzdg
hPN78hwt4Oxl01XE+Wd5jF/cFMYajwgHB+uNhqaP1skZeCIq7LklVEWbgaG0xittWiZS+Rrvd65l
JzTSiYEwtG6n9SfHY+UuLasLrcIm6iz9ZLYJr2xeX6YcYzLaccj13G9TcmxmK/VNF5IDnfOjwXzE
t7Te8qlcBQE1zbLT+7dvyGOTQFA33fFlbaB4dTgHR0ttuWhKzFLk0Oidzi3tGfQok5JpYP+iTi3v
gQe2IUckyyAceSkrbKsZz0lnZ+eYgBEsP9aFzY8hj94+LOUHDeOKjlY53bq6tgGRTxUfrcoiTE9M
w0RLu/uDE30CIsVy91Pe8RwUxMFJp5NoNjYHnF533RjbxFeQHlhG0K6cIxTDjQtRXarYexcrBFCz
YRYbq7VfpDlLgwmDo0I95yPXfsZTpfqJZ6bnzjAOopnGwEPJHFofkslvEHNvYBhdzoSaFkG199rc
uGqyfi0dSGX56J0FbkUA9iUbBAuQiciJwguvcVzBONJrZ29Zzf3otAMsRSMUubvsPEVjBVyWaBYW
5uM91MDho/B6O8woOPdFXT2i32v2uYOckakIWy9QuZ7+hb8KsQKmTG5a2bdH/N5cAOdJk0QCldUd
01dE77p6mBvq5NGTVzNOICx5W9hFqe0Tq8KdsqSfE1DeQFPc37ZrEYFejiejbUkUqGFdxrmz7/X0
Z9y3MtTb+cr+NvsdvO2I+BMuTBW4iIDmF02uGiSAtEMkQjt2ZHFaNXZhzXBuBCohldCx0Cm646xN
v+mfkuW7OMPT2hkP0/aCLLJt8D3AVeXofadmlnapHcSgqp2+5iMBpJv9hC0FaTuaXa1MUTc7vjuV
b1LXbiQKfR9fZRK1VnPy6PRdKjuG9AKzBQEwIJ0Uo6MocFH3BnO+To8/SVEgM3105Dmu6y4Q5Dzs
6lQNtET/xXr3s49VnNFVQ4xVLDR6MaHuDDah0x3q3/J5K5iOXde1Z2ifJ62dxtspTwfM/kRVqQjh
QmYiZjgm4lWbWKObrJjhalR2qNQPrYtobTbW7piijNKy0rx3Z9pNHgEevAukLiO40zETTjxctCWQ
OB3GYQOFwAOjvUmEA55ZAsT7dpKG7hd2Z4JmUO9inU7FgHUyUuwVS5XpL0zzuc7HKiJwT7PH+2It
kkMtvFCjviK6km+Ppv41F+WI51A9jLnYKXTVj+AHiR/QrXmHqbILSW6iuaqk4sR0VN/li825YWXk
2Kl22JWn0sAjh83hScqecGhnwSGXBkuGvQhz31eFSZoXCL7WVK/17C3ErWxQOVtdw0IW76MxKz4A
84pxzjj6eARl5Mw6Fq2kh+gxrQdZTUW05mPOemQcMVaUxJLfcTizfQSfcYCaA6lVcTMbJW7oXtx4
iRp11spcR+YX1QAALcssvZ+wATvEkIaZmQoaYegSq4LIhwWf8Nyb1Lyd3vhd6owBAV9y5zpLZHUL
G6QcPkWCc5AATNRu8DNIkcsCDb+n3zr4+ZUhdXhoG5RNVvnGSodzRbfAPo8zH9tdXeyMmsMgw9/d
snb0j7cdppzNr06Z7hFH3pAJcedhF7JkcSvi9gOhfxlh3rfH96lw1ohb/KgY8MZmxzrGXuXwcb26
+WUlNvWQqdMGB0Gi1iRN6GUsrMIIyzRjqFCk4Cz9AqrqkWgCzonz+xrP1cHKlAPOcdK7PF4AyG1S
tde3UsvkmdkKU+Kwzbs0ckfrarda1Lppt3dJeEKAulwnePa+DYg6yfITwSYPyTIsOwDQ5glPix1V
2fTRN20agC2ZcPp5JHAh2cntuQzUesZjA/mowfAdAuwkqEAOr72Ax2zUg76b0OR7DW6WNUbBQcl4
QARCoCpQ1cyURLWN3m5Cd3Yp9rWEj1+Kdo7ypLuv6ya71wQIFrvaEoQ4GleKW59IgEAdl2xCa1xG
euZy8Gpc/ZIlVaQI7K/D7EaG2/b7phhksAoFJ4GXwHAl+btKGf/3JTxxW8cOvWZlOKb4Di20FFDF
I2hQQKJ0VPMt6MSw17GLz1xxvdUiFQM1oBqLF6pGmwSrJD8Ce/Ht6s432dy5wdY+8ns5jBcm41jF
t3a4ChHbxbhfOt1bH+dYN0uYdJnr3epS0YNeb/sASQ0XlrPeSHdJ9oVWfUKlOs0VGVU55tRo3Bul
qNhC44rR7RIqQ6uFEm2Sn5jKY2Y1L3FSjJHqrfRDx+IjF3O4wMBk2R1IoqmcCHfmPslltx+T/kdl
qQxb3Yl80ZnOeUddEK4N4H/KsYLompiZKU7J2iySPdYPTn8uuWuVjDrERA9oTTfJ5OwPnY7vpp9L
QL/DS+8iWZ7s9H3sYeCaXI5V3SmHwaIBPhcpVAh3eKoadT56qNjpuB84f4UiJfSj1BXmCE8WRUdo
rhZnT9u7nef02tre6qeiB7uNBDFTkEN6U1RR0/vr0j3RPRfnujpZc/Ki9+CIwHc4ESiHqEzS2a/U
sgoLtbxTzbDj+BS6+orV1eVwi/WcKtatDlps7+3CEP5YZT+8NuUTR6M76c4vxWL4bjWSjjLeHvy1
Px05hHGyPqZyeR3iJvG19oLEf0cuzQ1EfxbO9cn04mc3X/pgTIcHKP9UdyAGsIHDgDBatl4P+Vl9
6yEvT+zYRCHevYgEoCe34N6ecrQJ2IyWpYmjHq59W+wsyTG7GB8zonACSfRNCO3QY96UJ7vJpf7K
YN0YqRmyLMUYqr3IZS/MS+NEbhmAaNXBRJEoa7jZZlN3eY1d4hh1MXG+Li1ueTdayKG1NTOyFvO5
8oZn28FErEwGtDx3PDaELwadq/qNojHNbchtrvLmHaf77Jf1bIew60xyi303JzFcVmwp2vwDHQ1c
lEbnDZXVi+0WDyw7r5O8SSePbK9JvjhUGLy6zDtskrvGrT65hSi4QNrTKsAnzYGeXE0e3cAgp7fB
pZqpIxmZekHDIWvaiyvZ/konYxA8jvwE6xnFeQ3asGijowTfcqPQQw4Qo5cHRXoUhhkU3RlkgpXN
rB1TztFwRXMmmidTpSBPXWfy51hcaIEh5JXVbZwpA/es+aribztWjfiluR091pwmkACWMtUEYwiy
Iw5mIR9ZWPaWBFyP3sVHAGtdRTsUe9HTlyLvAME7f4m9QN7+1it5C6hsuR+aENO+crHcIqqnbcBN
SBBgMQSCGPUajcmeIQiTlLxMR2n2Q27eqTblIH4NiD6JBKVcmlfVq/cIY5Hjj9Uvx9TGQCPwpel1
hKXGHKbTwKk3rkOmIdemEzUq9uHKGAqlUFVcEcDee27RRDooT39iZ8lTLYuwuiVR17KIKWinIRUm
HWjViRRZ2G8MQVTjZ4sB5KBwcsOPWCIx0L3fLZqOYNX6JpjnPImWXmonT/7KCs+9XRXtYBVAMHPz
IpiTMMDJ3uKePHNktmSwkAM1QjzV0UAYTf5UUeH5U0LxhN1e04D9WTqOekcJGRn/WKGvjOvKUAdx
GTCzNRzbHTZgQJIrawoRUp5f6/klj+ewJK6XORMwYNx6e+6RIcdcWCxlGbRK/ZTU2peUHchpDktF
s+cgeUZQxXoqf3J3VJCJuxPZ1vsCVWdQ9lblNytRO+LdgXEK0o9EZw28aFGc25nButTsqM+dZ1fv
D31Xks5GSPS83FEahswYonRB6+8R4YREO6g9uekpJfWEGTWWvBpxbO7gYjSsaUeToWLQG6xHZomt
QBLaRFwJgbWwEYYIqQMjE9DzjVuEjNmFLh5ye6RSHbg41z6UaQ0b7LhWS3w06dfNvQyTCVeR0mkC
1ExzaAwK8cx8jqv2RNYgwe6FeBF4vlCq2d0hqds8qJIRK6aXck6gBZaXlRUsSU7JDlp0K6MT+nDb
ZqPVBc0U90oBm96aJi0Ucxr6nd0kuPnhjKMjP5cj6TeT0gOMHqAKaPaFeArh65ygz7Cvj0gJ1jN0
lA5GBi77i5FVLqlFxQEK9EmDfezz6/ogWy0Ydzyn8zh7XMqV3A+jR9JR7AyBteIZW7P+YyzECrKB
TYlIw3cnruZHfLOA9NY1zKbODCFf38oBHW/bm3M0CXSqA/5IenuGPFXLcpfnFWlIGfEHW37phYYt
gkwt1Vg6mNpimXt3uvhe1jmGTZq7tIQrICAy41DO2cQR9jtCLnlTDmd39oZQf27byg6EPd9NI8J7
zzLQUC6yCnNbp0xZ3PgElY/2toSom75WOpeoBV7bpLgKNLO6RyHt8zzdwKI3vct13vzRhCxl0C8p
RsrbZbURWApcFRVXBK6li6texhmyUb14z3SUe+TwNN/wnwe8uSk2G42cRFVwzfWhxT4IV6HNDhUJ
kkUpbivTcSISjE68TfadxrNcRyzlTp90OxJZKK3r6Z0V2Tt5y3rAgz/6uijraGWXCDcFsKEjGxvI
eCDVoWAZTnRv1+cbCoTABqPMib+LU1qECQ6pel6dHUMfkM4WHym5sJybuZxuW4WcKkmPY+buIBZE
e2feeZPwdEIusUd+OA49M6HCmJBdlaZFPCzzLczOxt6uhvVNEdWt2lePnV0oF9S8dFF7UHjeqO5W
UiJkKukCe1Bku2rfbxxbde1s+kndGNE6PjtOK24tk9zl4YeqOkwiHAiWkkiirMogdxn6oa7wCjG2
CbWMUXXMHLpoGxNRT5VgDHpf5DD5RdbqYYYvPoD6ZPmpheYPZsAZqjmKqUpcVJUDNtT1bJ9zbIkW
Z5xovvaBNLz2EpsD1gj9ZCjach/PWrgY9CHteMYYwOQRIA67GFUbAXmu72VECKGwfHa1geFEMx8n
LHz3cQMBcBmsQNTNvcdJIsik2SJotcLSxmfeZCOmUQKMMebkvmXQLBMZ04/Viq9Ec14ZHJvjdFTo
FebYTH1drVccqDrvp5qcWkX75YnpyaUmLifjS+GwU8HdJ/lQf9MdkHftGpJs5537rWgFoycOXWNd
HDhOp6WfP5S5w7bL1KVKQcR2ngeuxlQeFgwr/tDDPSNWw9sJ/bWukcstc0V3z8YKX+W0QohrJrkb
4m2k1096rXqkA98n+swRw9CP0NhZiknb5TZD/5oN66XUzANBlEVI7DGRDfmT7urq8R6fv0RcH9+l
ffZA3uZZloDZkArfahS9Qds6r1Urv5jMa75Vll1IM51NjO4AsmJxNBISwMhJQ7NFvES4ASKjNkuz
g9YiUVlNgt3nVU1PfY2AcLJcFzpzEiA3zSF0ix+zo80B8AOnr4xLP40PWZzpO72wYGfFMK2cyQ56
czG3Sg+TVFFqO12H5lNcezn6sdHaJ7cES4M6bZe3NBvZ99Zd77mntoyzgzGs2Axy5YY4NjpIU8f6
vA44nPo9RznJ0jeYB8uO6ahyuljc+qFnSGNNuhFpHmOhVnQHVrnfJf5+iWzG1lPkJqQtryknN53k
w3Aq0Bu6lvtKE4oCUCOdh7TBfTaB+zYZQK+ptvc6Xq4Iu2GxIws9YzAan4VbKUf+jlkbxd72Tn3J
gMNUWRcoFOuDZSb9ARbBW6KVkuzZ9mRzoGFP9D5z4aBTybKLrAacz3aTUY9ApJ5LrvQym25bPS1o
ChOE4bV2Guk5zU1FK9j/uyLdtTUbIUOtS50O5yIhEzCZyDi2B3VnaoX27A2/RrXyKHjjPjQSH8ul
G7hWGUfoo94zhVoeRXs2w+Sio4bt1x9IqjZ5hSpnGWoUP8u+5vVXrn2K5sNx38Tyk/MSWeN28tIN
UB5yly5cLVr2z57njpxmX5QvQAne+zhxQ8NYc86tFLGznlso+taXOmFikOHW3GTLok50ZFDETDdW
gqLYsX80Hve3WoLukcpAt1Zreenc0g0wd1S1xg7G/40nMT/ARdxwn4lDRmttvztCfrZW/TZbwBic
UX+1VyPf/R4m/W5clv6ChoDpRV0nAcBtm66YBBvYtz+1bJ2uXvHa1qinyVqiJ9QCw9Izci4TxYGt
kkV5q2HLs/UPfO6Wz6pn7Ku+3HOsf9Nm4t6yyaHwmH8RR18GlW1MN+ipIF9rvaQ6aI0d0xGW7imt
AJS30bjoL1xx7Fi9M/hen/8kjrWjtyqsa6Jrn7TueB/MN7hqL4TU+B4gVT9lz9Nmnh5kzBNAfue4
8o4kTVPesJwEBF65j2OX7mone6z1Kr8hSDY5jX3aBV6i3NJAZ/aSJD/0sjiTH7gyQEm/iPmt95YY
g2YWHU9QamGqrOre6YbfTS8eYJvf1lbzI5eDDe9naZk7ekReau7J6KqHsu4AQbTJF/3xJ47Gxq6p
Gc24JivbKj3iL7DtSKO98BqvCgfkcNSNXVWjay4SvP+qUuwEJp8NfET4krMnJLn+BAnjN0ULHYwI
D6uk9Qelk17XnWwtGviFHRmKALKoU8rIhkMEtCFz8GhK0FpAE/3j23Cho1iOqPo56pHyfpGbRHxV
YjCXa0f9aX2gEiKBccN3YcBWwrpiWfOU+QHNJIAtHQZpWXPfiUpnKJYSwJ1EhOOWTzU91qdZ2A+D
7h3qraWho1VHVGOZZ96UsJ97izgR2Z2J/NyX9bIEjUBEP5s4igHXBqi1MMp07yN5s9dYTyaGapRm
vV2Wt06pXkrn6TtnRFRFfxrW+q5QXPXYpCAlRw7bW3KzF2mjDGPZ+cTa+241sxC+0Wy50RoEvgOE
Fn7raBY3U/aM994fKS1sMIxl2u4BrX6k0+Izkz2mmy2JodF8cfBvenUcOflrWT5XdIk7/SEdjRtm
BmFjPJg0hW3mcEiTx66iz9CmkAYmHD4cWaYERJnDoPK5SD4gIgcKB95tJ2yZxGpM6avJr/q7uP45
2W+NUvgJXG00HHstKR5nPlSoQHgA6S2zkR7WVD8pmvKjMqZAnYqgU3J9N6rM7UBLk6tNBgUSAmpc
HgQ4/9aRcOnz7h7Px8KdtrKdWSF79M/atb+8WsLaxwjKv2nM1ifaiqK5CjLQhnIIR7W7pLO4dQgR
J4DB2i9EMCfG70FlB4Sw7uLDmuQvD3GiTEG+MWtg9OsbturnrnoVGLQVoW/nkKfGuLdra9+SX62a
yeeyfHWGzTvxJeq3koYWMMddmzT7Rr7mErdHE6pAWrOkIDGA7bukKasrb3UT4zADOLPkPsNqWmXP
Gu1p5BRkM51QR0yyCPC/gSw0otRFRVIDeaF9U9TYWXHTr7HKQgobM0Y4bAH2d5hNuFFafAJ6aknV
St0j1+s9qMVn0gP3OC7gm+W3oqU8VGhF0pFMIqz7fk6R08M1IFyjBoe5ZUpTWWsEsQmB7WhBd8/E
pvsauzkch4Ouy2ecprgecL+XlBv2iZHSDq3kM+O4nGqW8QlzniTtd5Ic5qUodjYYtiZRA+DhT6le
vEDsRjNJ3Ue/pfQXjXu3pXUf3y/q1cCGVBmHNDEG9GyjT+8pbPB4S2+6DjR7TPGzZ5KRwsFsjbvF
6CgA47NhLnsOIKxoJT1AbWcmuGz57CgAtB82JlsmOidCM/cgDuorfft7o70tNlMI88q2O3vyydC5
iAfe1QYT6E9rav2pfnW7a0Vw++j0Yal0e7Vb9yN5qj2WCU4jDs9PwcxnoX1es4thu/cFIw2KCKiR
FaQ7IGdaHTUjDV3S2Ju6OWrF58DZi3t6Z1rv1tT7o2Qg7KiPY8JLoEs4kGjtRYr2qtYBeiQa/1Mo
Jv2WTHS8DCWI8tU3vZrM7h+MPqJsmnwN2YRdqf46fG2jApsOd2IJH3fLDw7ATCL5OIwAC9HBxjbb
LOCAc2Cv8WVqHjKZfo4UJPzQ0zRCryEVqKjrM5qTVP+pafw4kww3arQHirgJWyjE/CBtUd6kw7U1
KB6r+FKZifko2BOf6lh5Uok2vm1rqNSrKHhas35puUZGQ/OOYkBfWwhEwlXngeof5XKlASZ53wfj
WBTlTW5P2a1ZeNmxy+V+lR8bOs56i5N3gry+mwTr2MIEIwO+pq2CIKHdq6rmt1p51ntOEt0UNwh0
Eb6CdU/36arecGJiomBpViQ08y2bsXyTaPza0GoKsoQztpVgb1cGix5L6l4VL6HNvqI1sps5ItCT
BoeHq54LxlbHL2fN7yYa6AjmKcfXtAnbzs1PZEKFI5IavBZn8aOc5a+iXI9z/27UXOlE91ZG9zlK
jeWGa8XvlYSNSf9R99o5q0SLAFp3wxJNos1yyybDBmGsc9hqC+DM4l1pGckaFs3BdYnS3KQ3272W
MUwWmDB5UR9xJh4nfTQJabToqFZn1PnkFN8bKZFGWhHG9Y/yxV2thx7uL2ozCS92YOA3FFQoJDDY
VG8KwwpfjV02dTBZrCTOXnhekGSrETIwgZ5rXJnmHSd43TN9IUIV96kEhzE7L6iR0RuQVIri6aJU
555j76SmB0rYD+I+fJcICwfgcaPNZxm3uzFdTqNnhXY7fQgaxUCL4FlU96Kff8sTg9hnGEfPdiX2
dPIaf0KGMG/Af+Y+6YckHAbbkLVnGEOpadpEQG2UuPHH7Lp7C0w7Ogy6yFY0aDM+H6ndMHmvOWFu
8yHvwqBg0z9xwpsZfun70nF3SaqHfKxgH9HCtC+jKEEuzscWz9yslwSGoY2meLDaD7w8yCec967l
fpshWXvjxAkObmRQ1T+haSMaq0Lb1W5Fkl/JGdiRGGVhQBopEr36mBrDD3OF2wSIBi82e5nYqbnx
S63em6x511f7A3wSG6tDM4mcgY3bJFHL79JYfZ1NJCDOd04wqHJC1S32YMOLz07KHdHF482YSe2C
fIK59zABb9kC7RX3seu0S5eOw5kAWkYIJergxdsTzyAyROyWpvBRYhnpMu2l6nsBcD/Ff2pFS0H/
c6LglkayU0Wts6wVr1ayBDVhTlVZas8ki99r6ZNOoCbCX86L+sgQKV0Z0pWe5LOnEAPWS3ZCIygG
MK2tEtVUSedg5/VgAGDrj1CxxAjq9UgPMrDUfeKuAcPWcPGuMx1ApVifQIXyO4Ccm4rxbMR6euqm
jMiMur2URobju4tnX4m5TUhEyEPTMxuSS7k4SP/LWFXLm4r+jTCLOxsQmzbB3idatEzMYOpFqFZI
wvjb3fRimW3omiC2svxqLB+GXjNwV3aELvjGRsJwSk7+IJ5K+ILzbOMseBWvWfag9pdyatF6BjZe
dkJvR+I+YqzmwAfbkwncWR9enPUgpBcOc4fmLSdZgh7teFnkz3zsdwkHsNJRd1toFeecvdR+urNE
zcUJ4m3haNib9uTn+vxgqCuzBTXcZG3kZQSjC9eP1i9FJGGvXZhVrX0zVjlTCfIOlhKXiWar0WTH
zFji6nNkIgGWwqA4sctT146ev+YcCYV4V3TnuYzVAASx3xMlwOg5aU8zY/DIXJL/zdF57TiOZEH0
iwjQm1fRyKtKUqlMvxBl6V3S8+vncIA1wGK6t1tFMW/GjThxKYl+m+V0iFpiiWX0ki/ZWaoqCXUu
tw/VnH0rGDJ9rZF5VszkUjbtRx3OpjuWxsXk+3YQlmS7akOYuZgcr+iV05inF9vSnmdh3JyWhuFw
2QIlPVs4gMpqYfHdJfAeGnPbp/8quzqgfn6oTNqNszX1dqvLtqvzbGFab2VK0c3lpV5kN24p1Mqf
KZbbYcA6r5fPEJbVF0lBojRK1dFzs3qzOHve85hZfwgPc2IHut0F49TdKvZkHOaLYt317pGSgqF4
Z+VJ+2Dtd2HyIlZjXPkn9+ET6S9fMcF4mirlNVxeldkDeeIP0uIvxC4hVxH8KX2zucuSODvs9zpF
f9ScqnMC5R+1zK2pKpKr7wmELgpn4NjP1UBwzgabhYEjRZvvv2oWCUwZxIUqT1lYdnY1ttf3jkcu
j26mRHPktJWNjoZycOwDMscSc652u3pgkfdwZMlPGpiyKORqYrITpAsOPEEzvi5L4cvdFmATP3Zf
rvqtWt95U21ElrNJnyDvGx5z6Bj1W12iBoUWFDaIuOHi3cxQIaArM+Lze4QkVxn5Ey71UHDqEhFl
Gr1ukTzqDTYWQfu1I5OHhOWnK/AZcPeygon6HsxKoieQ5Q84qMaEDQcjurAeEWkZFkvr8IVvuWy1
HZw1eKEZcdsRUKJ4rgf6AM0zSj/7h/Zky4Js51qVam4j1pV1vh906z5YjYsr0zdZ14ZIb0VcsBaR
tl3zkczsBbGHNuZvAfZ9lkCCl2zMFjnn4pwtBzZnfp5lZzZFNElPDKeErQ9Krv/m0nRopyfmY1Sq
EjiyQ2l87MDa5eq2ACVpQYWtG+K6vuXOFPRjfalSBWdw6gPT4f6r3LM+1fFsDI0HyQprG7V4SSye
0hiRNvlOODtrDeh+g9fBOafLc4TncqMb586c/bbM+HbnfpE5bgN0GPPY1qrAmyJLZ9Uxtp0gGwZQ
K92uHbtzI95mg63PgK82blahMz4oC1U0oaARj9qF0UhmT41o8ewxktd0pcuaUE5ShX+Xg/MnJ1iv
1+klN+yXUIPDNkcehbZPlgMUEBOCCoKTfRn1BRLeuDy0Hg6LtI3BcBwLhT/mZ6FiOqJI5Bk6zUa2
cZI09aYGiuDgsUwhBPdR5NXlM8r3ji8XNMdTRuJDK8e/ROCvrrjyhlYqn+hW4utGm+BMNYTZzZHf
tmnCbyl+dTX+JgV6kxyetEVhVV1bbDx2tG39xTUBYha5QSzFr3CsS3zJ70sjPQ1h9r4ooGjbyZ1S
BAPqhA7jBBxCb5trPMinOmbFzqMfDSY7H6KjLd4bP0oe5sClLYKisWlnu/EW5SD1tRGoMlZb6hZx
QKoFup4zYRhm5RlST+Vk90jgjXSKN2f45+TvVswuGK9J5iD+jSfe1sGMRbGxOddb14hY4mQQTVPL
b1hPqvFrO8ceBuAzHrTVSmZJzz17h50aq7Wfy/hM5x44YdidC5TmEFZKEbUvuY2uIItKeF3zrfV9
cWhHxsYZAELbRlzJnH2aLl+DrvPGS/QeSTG9Zov9E3evxlLrm8mUbktGi5D1WcunpsI1qbC5mn8w
9fPE6+vdTfIEGDm6SF5VAHGmXf9TMsnP9Gans4IwRcom7nuyAGQV2dZYcjYOYxpUzu+YxBJv/Y4B
U7lYkYUcG5AqZlUX8aFjl2XRd0ZcXynrBISzDFzRtFVG654p0dc8HLM0lHd4xA5N3HgCeCo2qHyr
DkE+J0/sgVgI43W0x+gEY8jaJc78LMnZTEFqHx2hiEZsTg9LpHC1l3mFTYQPAT5abfgQjqR7Gb8z
vdoadb3SWcNU00tmsa14RbDWVF94377Ta8rcEyoopqP0XNO/tzFwYXVEfRmJUEri41h1x7JcyIGP
4hpHBv3wdU1ZZr+HPgOBMsbR0E6bti12hS1/SHRY6IvynXcc+CBXsK+Ld3nVT3I454ZytOP2Kcm0
xZ8uSTnuqbG8T/28i2WoFNBxEqLW7aLicUqO2J43Ta951ooDN6ePcm7exib3o66XPcmaPWOqX/ql
3Gsaz5imfIuu21qd9uDfa9tfGSgRLWQ4FtjpHajstDaKirmlMiu8l1bzpY5DfsQSe+sc2SdleJ7D
mC7B5N/i2ED9U+OFmZmKih/bTELPlsQTmZ4nBYLJhsjNMz/WrZnKXkKyFeIvsWM2GFBFIn4pSKtF
Y6c0TpUMGls5KkbpGqlzEnH9McTLjH2lPiKZvERxjjhKmrFQCKKYT3U9HKkFw+6wyq8ApkI2cw4V
i73YjxKWjqlzrstI9AZ2YZJ94QfwUmtCtoyyn82idttSx/sJTBFNKGDKvmALxqnVasfI5u1qGGQc
HbZvlOFei6I6qYazTZOfjM6YilWBkF9nbNJDp7qWyo+fC6Mce6pu+r1e3ytZ3JZ6vEysmHUuzp0T
3syGILbJiMf9KKLbQS89PZl21KG7DXjhvAlvGsPYVC8HSXxhkiJO55iFS2NaIFSb2wVjY2Z8rsn/
jouiNneutvABGm8aClCBIKzRVsPdguzcWQP+X+euRtucE9NEoSXHSooPrc4Xkl9C4xWd6XxqjyGS
L05EJxvHR6aebIslnptR1tIkxr5lqVtr05555lmbtVOn87wKUIZJhqSHopQCRirqrU0amSrJp0hF
EqzEthtaX4zaS61BwNf1W4yTPJ7kfRI/UhxxLm+DzjokTCK1jCOBwFNY/jWdcVlbUeZ1jDT1Gyi3
Hhg1aJ75NU/0fdQp1nYujZ2ufC0hyZSZplOmxBaiMm+rOIgi3QxKzThKavwy5O1qK2VFWQ7xC3U1
2AfC5EoCefbSq2xnH1CogiGu7urYAf1MTgrMhaDul/y6zMQgpvA2s26J5GVnh85LlEleaCErzGtl
uy770T2cMCilrF70WbzOrHz9lMV+KB1F/y13UhAO7xiOAtDHGyWWthX8Z3MCGFFyPpmtV5Cd7QWp
Jty/y9J9WkVDNnjoDnyrEXmSesdd+mimQ4AVrfMaOzqWKHpWpB5m3QiP4TRTlVp3705nBgk2w7ag
7mRcIMHwjwzQleJOC0ann97z3gb1Ea4PY4mdfGJuU2wKIGQzRKQtDtL0WFbJtP12CLg43IRMm2ZG
OBlJDZ6tMG4UUx6AfN3i13hIjk74Vk8AWyQSLhFhq0kp16vvyJV6VL+7FYFGNGsvFrPelKPj9wog
dNDBJdM16arF6DdjyCPlHHUHw6RHS3E9zWfGzAZjNWY09n60wMO48aDoPXhGsvBZh07r1ni2fOBQ
fi85AHBUpKnOQpA01H2nKNsyKdcARYIut0S+YzV3K161sAw/5PAzzjow5Xw5zlREtunAA9xrh36x
vmY7+i7qFOp5gUOTE69TzdoHCIooYDE54vxbBhYpk+/k8dmpWCjZho54y8vdtk58Juw3gOlXiuFq
Su/pOHiyLH5XVByKi5m3zMpY2XNqeydaSXIt6/dxbl6Y6fCUUUrcCaA6AqQsYFd+BHUvla4W4VBS
9d6HjzP5Vt14KtEUX9O47bH89foF/GVnTje7bh70GjwgeBxAJPhMCFCyCtzwKzXfkyl280Ow+iHG
SsucPHXCAmhqxhfvj8eQEr6q/02m7Q8hl6+iDZIUPDSdcDU6UUU80J2l/AsbvIwfLdBsybeAl7n2
WobWtWyi7fiH1m5e5fFHWVVPhtF7dhhhz475mswM4xRVsWpWRxC1C3NKTYWLZjrUfUU7q9hC+I4P
9LEdnNw5tzoBJ8bJUO2us4F6phkgmdJHbaqXOXtprfEeQna2xbRRKkZ9KHTDWAdzJx8V1sBzkzzq
8SEsrzanfWQbzyOVV06ZvlLkWrDCsiEatSeRK0/9pDxlzBqtFlusfpvA5n1kRV+Gfo4rhUvqb2qD
b8gF3JDfrACjjuRjs1XXWZ1QuoJNQLB2GvPBNXVurBgJuNmbueyS4UYUQp4ql8RPnIzmUFngzdVe
Uk08MrX4CAvnpLKbkSv1nOnYuPuGNUVMd7ed9pdmVgghha9RfjNHa2/RRcuBuQc9+lOlK0NH8UAl
cgRkd27/GHLSl1Fq+02V5BONH6Qk2Llsi0bgdZLPSkuBEUGh4RpL9qFJp9+N/URgFB/YbL5JyEOj
qBwWlqu93jhJlhhRy6qnVtZ2IfewyqheZL0+zG2ymxrjbio0NaU4NWNw1F7TLBi64WV3FrpFU0Wr
k6bwcgJ0Ok1VqT0BKFC+bE3D9ZxjJoq7imKjxDOKwlsMHdhOeowK2pmV4jUaEShkNbuw339DMz2Z
rfFZtN3qgfe7Tr5RbuSPMRIqN25eOLCkc3apZotZBcJrgeLDmepjDQ+46p6jUHB04ijTrO9Y4Xo5
ldkdzt0Kv9qTLtoZzDqt9GlRAoPVBs8FcrDVHnoTiXdkVcFXQylfURl58POXpAHSMISxr3GdoPIy
mKjsVVoLqfeDTpKvTGzVReEt18TfCDf7VsvPjP9/AGomP4kLY5OvomwXvrRKdR2azpXq9g9m7Vkz
tNuMeRBTxrZWpZeJ0QKKxlauEw6d6qhSCVIoHxq42E1jJ/tUKQ9RCrjDjoZdqNoKJs3mC0fwJ0aN
wBAs9wziABJESsQ67YZyoor6ECX5P3qLlk2fNfcp4zCjA2kDw/436rP3sM5/dbv6syfxoYfEFtvW
IoLBqxwQdDqyBmlv8RrX71hwJcQOiwj1nriHSiZplc4LZdcnCLMx6DlDOiT5iH+WnxNyb1EaXAJU
OjVSaSeRJ6AfQNlKZoLBoeVbYzvKpYvGvzk0vzRWSS0k9G1XyXcJ/4XoEF6y8KRb6nuo99B5k/kj
yarTzAJwTMShJB5HYJgPHh972nmLpm0SjhtC3u7ICZMivMW0HDtvFG0fyPiR0eXymy9cYTP5GKoG
bjfFIjmmxldrNfDivYRkd9A03CfYWqLI4nuFKM06oSLCOL/kTHxxtQ8Hzp7oR7XYDlcHwdthTD4X
JNBWYkTHkxdtZNCiXmV39UYV2o9lIqsbcgEl7+4oteyNmnAtjVcsQ6xoMw/f/wld4BVZ0BUD86Ia
ER1TgcgiD0oVVKX2EyrRAk2piCjhgEguI5pAxrhao+2ldrptYKCyPrrRMvvAv3HPKjmg3xWbZIlv
vQwqdm1C77hKWzaElOYmsuxKv/BbtrdFDQKkbc7plO4T65t05aHWw1utA45R15USteNUwN9xwOyW
ighZHIPXm+FulIXYWqH6AYOeWIBG8/ms+VgIKYgvjGNj0YRef5NauZBbw62S15/cq+6V01d+F61D
tdG6wgm/hQCuXYfXpf9psRd4Y+lQor0qV1CsepNkF+V4jzYZznNMXcwAzI3UM/7YJPzBS+wq/fJh
ZeFni6xm1Kx+cI1fySYLst4hOR+driWhaWdCTUC67F8L2YKcJsZZM3SOVvlaMg03zrRtDACdhd28
tmaKgpe6qv2o5Y8+1tZNGF9OHuXIqgDIqe8q9TZovZEvZaXfGdM1Hg2qIMUhc7DBzKUrehZtOopF
1MW+Ys9gY/1iUFkjE3qBtviYDGx1LdjXDbgtLLgN8Z0lZDE12S8qkw85deu9YXGRF3wVV1ITb9Of
bv4unQKbfvPsNCBbcwEAywriLGcIrS52UvoYJfYgVUkaRjtGN6FQgqf2DxJmt9pCr9Hy+WC39iPS
HqGUPjmLVWwKfM4dW0Kj+rJrdmDYPwt14W6hBBZaDpP0GEzNycnHu67E3mBXW8recWCMXiHgAeP/
LVXoNdw1iBbf7bQ7E2knotLyNdDwYgkpiDopxMOF3VeRTxCzLgIAeiUlDEeErbVrojKa6TWKcLiB
Ee1GOvZ88rW7QsoOpZlqxEqyf7L0L0G6bgx6jbVPdnvHaRypK4zIiBNQcEihRjofuLiaAtuTZj2t
YxiQoganuGMtbwjLQiBwL+m+j/kU5+IQMvPWso34a8g+XcVeYpWXOmZPZ/ftVyLFbqxZ7FLal4Sf
bCvHrlmbd8vmd0jmU6G+NsudPIQrs0YUBjYISXqBNuwLQ/9hf7nhZ24HRGmJHtK/zBjKdoOmzlAN
YqG7Mp2CxEwIxnVYy3OZzXfCapu3UtOnrm0pd0l7Bw/+UvFmwxTjNeRf8hzpVp3Tfbys8igGvaIP
5tz+6Bw+6bK/kQ4PqrjwwlSKvDJKvSQn8tNd8jJHkUlZTLL3WRwdZXqur3Jf+yN57hjlGZ6oq9Vt
5hp23rjJSz6me0Xlbl/NcO67r640gxHjbjolT4vSXavowJmLUl88y6g9pj7gUKDk3rCx/0A35nWh
KvApHCBOBBJDrAbG0vIsWXjn+40cZAXdLYRHWP0h9YRU4KHBJQWZaDLaekuJmHMblGu7POsGNbM9
CCh8VLSMOT95IbmCRjMxisBaEQUSygDmCk1g8M0JLM82i1GxNZWGQLH1KVSNA+NKEezD0OT3fkEh
ptBm28DTzcPNvJpT9bpH/xxPEAQOzCd05KbWLp3yFw0ZuzeHGwgvKneMQr0ZnebbsuWJ1SIeE6lX
8VCq/JztJeiL/jLBCWuNi6SZewAk36yZg6JDYmckp6nlVS/yA80oz03NdWiBcEGBcSl+uw7VGLwu
SK2ZRr860Ncdah69lDq+euiKFpdybWXbKchr7ixbW5Z0n5UMBIc7mmbJJyaEe0IocoOG+WkzQNNH
5LT081CD19fovf0UOauR+BMDpMJNzR27gf70NHbz1EQxJWcxS14Tl0HKbKXILCHmwS/zyluTZW0b
n2bZlLe6EXPR0xMks+i29NYZet9LNUsfis5SXozHMFReJK6gTnRJlmIPf87L5+9e6O+tYZwo3PDS
yGaBnhmvjcprPxdgNNiJkO7bcuzsehtjvBkeS/MQ1Y+ao6IPBXsJiLIWS25VOw5D53atRIgR6tqM
gXIenYfWJbxtm+PMqBFXmk/cY2dKQQJQzQvnlF45bacWJ5E1f40uvTkaW5iMQSUaD6a+7HquXlkE
4Cph3JmFOPOydjsbyT4LO09x5kcXxv/0Yn6u0S8kvjSxWjzlHIgVBROZU7M/G/Yx5M+JJ2lTU6qD
nmheVcTMMEJbTSuEqmYZRlwbUudTKAtdn0i+Psn2NlLV3URihbsuKXZl2tFOcs0Tk+KAa6kQ9sha
B4E0PwlejFpLRJ5K8gk7rA55dSrnZyDTn6Qp35c5Bhyw/tXQiuZy4Yky9X9mXxBn3hbVDLiMjVsX
pGxk51pBD48oGpOkkw1YVdE+RPTuNMwyafHpqCsFoj+KufYSWd02SNS8o5av0lSe5tYJpsLH2u1W
yikcB3jHnp7TbZuY9o+QycSSaIs3pa1c4VthpG+RVUS/C808UK0cSHKqkCxonAuPyMCLoGVHr/2j
HlNzwxoXAdXpwJRZFwEBSxsj8TPW6tGdW0MgcuZcQNHAJ3cxV9csUhgYFfuex8VWSoHrDDbH+ooL
kSCdixYtCVJyCuqSxDxuI8INNel0uirQPBdKS8HlsPldX8CFXpxtadsjAEuxfq6n7kD85IC/dGdj
H4jznke4eQ7tX3xrCOC5R2iHodLezAxXFMclPQE2Hfw04QjuqvKfMq993MlJdDpfBod7f7STlTdb
nwja4J9Kt0i5OIswR+VuGLONz1ZDZvQ8IbM3WAc2wtFe05UR2RwN8RrzWy/VKc2/C1rL0h3rjd+E
kanMqrvM3Jskyz4qym06FU/y8pzO7SEb4h9Azi6GU3fsu/dIFwcSnuqMI6YsDbAk0LjQRL2mlF9B
gjxnlXPJstSb9PphNzN9eaUrgZaWIvVfBCmd7/yp12rfTD6i9jCR8ww54kqSw8Rw4tRwi/nFYlQq
0I9Q8YctaxJGwIE2EzsYKsm9JeTd8bnRK9D5NBsczIlSxkI/dhErhbY9zLim7YEeTIUvE+uuMPzN
i37r9LRXGj8ymaYiulnib0I6NfJkkxKmN5RDZi9X+jKeKeRRTcrRwz+n7zlmLbRpzt420IbPMf20
nMwXfK3QXIDSY9UiKpEq/H53ffiQZsmNRLtreMOI6p8GN7CvbkrcPMxsnTeNJykjyJft0laAnMD+
qOR8Q3XD4XLn7DXcJJt4lC9tImNlLvxS5t2l59b4TKUueea4OAxW6bHNOq0FpBZtvTI1mkty4UME
5IDnyPnHAgMk+KucnSOOZGmNBPPNMLO7hEFo1EduJihY1ECmxgBt3wRs/bK+BRNrA3F+djUpvVr5
Dwc8IYpp2c3jX1GVW4lV71D8NSqYtqz2pgoKZ/1sgZW3/9ZmcFWbcKscq/LWcfVO5S/b3IE6cGP9
3hnlVnHEhrORAebFDK8pBnNOJxeunWfGj1FHF5qfmLlVNrGiiQLBKYQtVhXIA3gZNVFkQT5SkdzE
5F6Gsv3CXPgR9Sb/pAAPm5h3zhu3u7YG+/MkJTef1/NbWg5/4C+tDbGV3gN/ArIb1WKn5d/cvKLM
HchUoEbga2XP1nX/1CE1HuNkX6AWbAcibSdrJDw49vIlrqpr0wOPc6LmXQyx6UVGYb8Ozfyj0HiE
zZiUWLjCbBWybKBt9rbxBA8wvJPI6Mlh8NlCjf5Y8uU3BTQT0yR/bSSmsZaUEspjvBWliq3DKiu/
5MtrUlaKtGPk+1JVzP2EQIagMnzLhMw35iy3O6u6wROqn4v8hW37HLCixDDbCJkynraArfAAS+rN
4dfICxBqRWV9o01Xyz8x7KTmVwXYV+xH7NeF81AxKYIk3aRhEegkqxXki9CBcS3/5ep7P5cBapmQ
uTCtjcZ7QXOxngVQR4z6c+HFP7BWmXHQMkfyQLa+BUpnCTBQsRLusGZWOsZGPvbIPEbGO+lEO92p
KSSO5smELxEiQlbXkadZ0qT9bNiBom5rFgS8hPLaBYbixt1aUBUQ5mVQuooRdfCp5WLfGL94ivWU
1T2xcHN44BSlCKkDMaFmlBLgkdAfJQE/M9yLErBSBAli9FsT/7n4TbGHJIvYEh51DedPSH1Ak4WX
4ZkrQInaLc/t71RG9HxtMTbrMd9yORB0s60+OIEze73RRryOsflMzm86ntX40fWMOsmhjn868Sw1
tqfbX9Pop8M9Qw0mU3JAMkodTIAKUAA75M/2EtJuEVLxyeawWm51r2FQoIFmPEbj3ub9W4gD6RVv
bM8pIZt+bjbdpV+e4+G3UY7O7zBz4VUOfFNcKd1X9XtRCyxYyalkk1e16bETlwHtJ+zfSmxolC3K
KTzjBaRRE5T01uZIkdzVNw00hVB+A4i3seoPQZZTolsqPzmM3XrSBB26vREPHmIL1fSZr7CpNrnq
VuatbtA3sI6Dg0fzV6NLHl762vEc5QPkAVCYzdrXzaaMjKHdY9Lm0qKmeIJqt/v8/8lBzAhp/Tbk
aqsUTA32GijfmZSNR+g2VedbSeUR6ByROju6InvlZhr/otb2Rn3rwB5bMr4HHEjO8sRFAkxerZ1M
Zaub1+yuk0ZsBAYdBpAlPQA4IpuwcOa7aZ/uJU5plocO4WPCV+zIoeWwY8TXZeDzO8gLYW8+moJo
zUx6u6WInJYxT01Vz+Kjyap3cw3whi/OhPiLkBYxj6bVW6VO2M//5RrpBsZEEV9j61TK7clqucM1
vCslNx4+Oj5lnUNK5SVV898jWb3eukaUzs4VpC9r08vt3sZMVNZv2PzQXOzuMuAgL4xPnAIh8HGt
YeocIYklpHwJeGQwIMZmq6LoJ2OQUJbMFNnou7Zm4YQHhksi6DUidiYPw7UbH4CJMffQFV3/lFW/
z4kZjMY/kRzwveyo7NiBB98sDWYTjKP4YSCgRBBKkqBk+7k+MLpnm0jFNMCwYiJW6ybGp8WnVqup
V8+fsuAvtdxKoW/AGYi23/X6Y+BMnlKemeEPmyZOk7VHaGOyByp5XaWsSE2K49ZNpcoaVeszcCwg
EGcQRd3BGkAussdfwMyyenVwzdoG12veJNAe8fhxT2TBPDOlESpSEaXjmHQE7janeqni8kUo63NN
rNQoGUKUTHaHEvsf2xq+1zJ/hEx6KWOQQmOUsWC3Y8Qrtf/qJBMgyLw8jyqCYeUt6Jc1y516xd6r
dwOeF+uIgPEuEfQB1eRQmrCEkITZkgIwHaQTUZ0yE17liFWJRHANYywGejz1QdqtrI250LZNmhGJ
4i/KlsCT8v1YJtK2iaJnPSk9McqONyH5xFFZ+vixxzdYlgQ+2+8qr5nbpab2gOEml6SXX0OKxLSe
1UYqv0ZZi+svzV96rlmUSA13DTcyhe10zw+kBVAuTTa8uGYxBxhiZGB9y4wYR7DCuZciHCE64+ce
Fgmw30lJnyjswJRvbTV+sD07OO58SEW1O9uTD7Vqv7Cw4mWCFXI4xvm1Ht4phnVD9aJVPyTjNtG5
D19xoh/kOIOD0u5pQaIfDv/IjLNAR4VViA3KRvFGtVO0pSsgO/3/HxqL3mwaqAbjAqewJXc08sdy
pf9l1dh6JZVeXiSLGLKh8hWN0RAYDSukKISAZIzOTTYNpvtE/Dhc+TZ92XqTog7XdTxjPbBNowG+
egc5Q2qgldCC7MZZlQRaEz9blHXWffqRmfgsap2gI+E7Esw95HXD7s+Fg4JkCUn/l0KvEuDmFVoW
JuIgUbXUdwFhnW6EYqJpQO+ArEf027Iwkun+qzvUTWsmLSCDlbLWaEIz87Joi9kdKwOw4UDccSnf
4iV8Hylpqgr1Z+TxfZXIbkKRi7aUxCZHqa6BIrf6m9WMha9LlNilMLaK7cjzlGLwIfMPlnBFWs5L
jtWZKmtiQTLJrdZrsWrxHXY0GnypnOk03shVfO6W5g4m97lhLjd0fnb9SZGBtOEklWP7HfiNQkxH
cRep6KkMMe5/rLYu8nITZXYuKbuC7dh+zWCem+lfNw9Bk1McqvXn0uBn2eQsGy22hbbzi3On20SY
7apMOzVabK6Yk6fc0F8JjF4bLnbUb0DjhlGpnAcmBuo8UwP9vMUJMOHAJksiQ36L5fFjGtovmsOw
ynZ02MHLJupBMBq7ApsYHtaoGI/qYNzLWIP6+Nliqmwa/ueBgx+lsJV+hd5fB+7YE1nxjsR7yYnB
OY1q/Fukn1JFyfwt6S6hSIJcNjnIor1Sv5TWV4/DsLGrfU4DPM0w5By06N4QaiDx5xlxCl5Qddvi
rGTsJvBR1xFGrIolEbbN2qu1dOPwF2qM7JpwSJOcgnjxyNEWnRlBT2Y/FWNJ7DAYbZnxKl7yq+nd
Lt/HFvW/61816XfS3xbKm0MASKb8TueRm5Y6l5sfvuWHKtawq5Xb14K7zZwpW0GaxBDJo1jrtFI6
bsOfMmv8omNWmbM0WOf+OAijNkipYGk47eh5uGggE6i81Kh6MD7T5KYp3EE5HyMckGqNgyFDHu9p
DJ84VseZUO0MiAhCSTN3h1ymS51PdpmsbZ+zTVtk4yOxpls51TvqnykvNcLvqisPWT+8pBal2BRR
sAUZ8C7VdvpaqUelQQXlnqAnskejCaf9Tm8+5vBDVOXHIE+uJRV3EUKqsVnyEe5BJfLKa0FaPtci
ukMTd0EIrXXzNnAdZ2cKg/a6tNDisq45hARQhfKapOI9MeBzmTSo8vK2wGI0X04ReZVaPjWVeYBj
41YZN04GVgnZS0tIEds9isLA0GDhYI7ICmNCGC1E9yGIkn0sDXQPwcGbPTnkcqHqF4GYpbOW10l4
2tHFbHl1KaNfZqRqaQ2LpFcY5Bu1qXcVF+IYAJUDmtvCT9FLSAtc92TUO5zSOYwdwMnnRL8aZbtd
FHZOvZfzLyl+Gp0Etm7QlxKPCrjblkxf2zFQKR8DibmqHcl2bI0OsQmkZsvZrhrDv0Gf3XQLn4Jj
e/Byx4Lgy71EDUkKY98tTf014wdQco01xApMYuUrOdRfzFh7h20mp2eNSzjXJCkyPVod/EG0r4z4
jhTzkRwLteWx6g7r/j0dWEKqyM/DwKSQh6QTWrAy5GCWn3n+ZZt5yOQQ58dZVoZd8vcXpxq/mJOg
fcAg8OOCBXulnQqspLV+jCUVmi4PGzaSfKj9OPox+tGfS5QxqFRz+uD9v2nt6IxT/KNL72POCIKP
kezHc8idxVSn5x51QM/MK7xXX4qJ3Zkh4fS1MbJi6YojQ3A69qGEN4RtqZp9rLanXlb2phX6k1Sf
Qhqm1vhkFl5ptiG0u4YTlD0WWs9eQD3Jn2U28/+LSVeWlpdk4HWwjAfQfO8Ko1Aq4ZnQWGdSMt+o
xbZ0JCLl7W2CMMeZ0kzOBrkJmaRlwaXRv1fLx9UlLcdfExQBk54MIGxXG0zGQJkbHUUVwQAyCvst
AELPmfrvuBT3dbRSMJy4lL/tKcvmx9PjDq+jDa57T1XNw0T4vwQFIKVHFbtuF9l7Xi48NwATpZBf
XfD9H44wdM4t3+ESFqEVHysDcxBklMrW90VjbA38zNwxRS/+JAyDadceM1W5t9wF5vAclU82JNdJ
zj/rpQz0n/+oO7PlxpFzW7/KeYCNDkyJ4ZYEZ1KUSlNJN4jSUJjnGU+/P1Tbu1lsbjFsR5wT58IO
t6taKQCJROb/r/Wt3j/qVb2x+uYmTWEdYk/CSEquMk69mJ4NujB12MhC+qa3/Y4+277CXBFXBUQx
AnPcsGbnnW3Sbs1H62gq+rGWOdA2AEj7e20EjxC11qfPITZong1RslZGS9hQj/go1gFCibpagqdf
CQ6Rhv0h6Tm8JzqX0jdqeqmtLVM1fwy7Yd29Z5q5MjEAYcPdGKrNrY6GdWWAiTTLl8amFjPSrXnq
5bXNmYQYEaJYM2gc2jKYwhGt53DIDoVmz/Tp+cBF1gnhtJ5ctpW9Mh7NySkz9XR4PSzqW3RNUqk+
SlbnxNZ3P1vp42c8JMuWboXhA2EIk8+wSR80Jr+Eu4EXj636RpahpKCN9kHcREO1GuQRDXWzVWoE
WjUJZXF3C1Cplvx7iVArQ++2SoOGBgym0gbrVkdU28Y3NYmICs1oD9kqBpBDRp3SyFDl0vUOuT/F
UvOlB78DQCTaFUmH2MGwBOkxsnx/rqS3SUPNkFQHLEj0ueAjbBU+Atqn1014iZnG0dyQ3EUUPuIh
tDRzHeUQivComK7/YHf2qmqLmzZ/t0oqWT6vPseDAt5OG21U6l8eO1qt/lbnxRF4M6fRZmFUMFEU
ZRZrwzFRwu/teCwp1GfqZ9k8Rr4BryaadAisqSvVz7c10dWVn6NR6BHI8r1GzytHOenPBO7l3oeX
srNm82Mn47M33piJ/ClKgoStVRyMqMOeRKsDLEex/IZAA4CQezvGDbhn9yOEfpKVL2nyFtB9w57s
o0ckg/fowycl7Npf114yDwt090sOUgStzYP8qVPugEsBWKVdg/pI9V7MYTpweQvjTYqIrwT6I6Mr
8+JmRbgah/FXtnyvBXt0jI8YfKCH431MKXUm1EOpY9Pz41N0k40UfaVhhnIv0WuK26+RDlsveVUz
fKWh+SybkDSH7yU52Kni1Byc3XptV29R3q+khk21LH9jl6rQaILDvTGNZ4RayzKjzW+jIWbbm0X7
rLwbzfibZNx3lvRDMm7jvlnQuJ95DcIY82eUij2kmhnuyrzwfqTIZNUmXMi5BEwYsLbUzQYWKXf8
qfKZ7+ON6NHuAO1hu70q9J+DL+E6lTYkE9OnftSyB4CVUPzI2EMeNlY0a0E7wiRCXphtWs6hcNdQ
n4fLqT3f4gSxi5vJ5mYoykJjMfPRLsdJurQGeHRV+MNXodEn3bfEI1naRFhEA0IijKqjpTBgrzPu
q5Svm3WrxeJu8i2lZBwG9Nx7kBByVpF4V6zBwGz7TzcHVNkA3gj6imAYEAuidGRkdDOakXBn9CVS
rk3kyZT6uvcAUAZnPbzIpR2hLARRDlFwHbYHWd+UjzRaJDag8bq94zd1R3nX3/S4gqe8kPgOITjy
U6kQlGOeXP8YtoDwPmQqbh5pLved/eC3x3FcEYYU+PjdHPPVziYY10uGMK8p6XsSvSqVrHRb6IUb
jZXG+Kn29lKnv65D8K/4YlnDvlWauQFiua2YW2TkTs16+55UwF3dRyTIcfvDXaHbK/B7O6uiniQ+
kAMwedDf22wPyJFsS4qSlXHHO8X+uOW98lekC1CgqY56+zOVZFQbB51vGkwszh7ao6/47awrj0Qq
1F61M/mgFz1W2W6uSsfaz5d9Ld1Yu7B+NIB4ROoj6X/zITE3aPXNZAtw0QkT4q36XUnLMaElahEP
jtOl7N9lLZFWwlcrQrVeEw/OmdR7N8gkUkcCVWY0pT2ru3DXDqW6DfyGjBVAvHwW3AR6F7t2E0HC
EIuFjIKlJZXyyeM3wVtLeR4y1ECMEKUhOEHoOKIwUddKlz6YNtphuQgcAt3T4+hV8h2qOscdS9gb
WG4WIszthRcpAAt1S6clS32kUqBdRbjEHQtJAfqVORnjC7tCwZ2QO69x2ykuGfIjEfB4XmsA4KwI
lWWq217xbhoD/FgPpY0lW9IDx/eKHzXKOzrvyXdVccdlJTawdYKl62s/6Qn9aJo0PJD/57Dge1sZ
PPrehaRI887m1AhwHXXDNgDwtavBpyERz/ODL4mEHIoqpq3DMVeb4qaE3sIChEu0+vWPlQlyLLBz
lKHTn+INWCvhoH0juyF5QNdusLOvEM+8hxlaAKUNB2JdSRGPSH1cYNPh/RHUwcQU2WHW6V3EOWWD
L0a2tr6SG0crgsZV12O4TMWIWNnIFGesR2uVDSSvD0QH7SgBfwT6AD1Os14VUhrYXnXWQtZkaUfm
FBDEaPTmBWkU8MWUEBZKId66MpZ3Na2lnZ01P1NAmcuqkROnUULEo2OHyxNaE+4vu1+XOaeIQR2r
dTfQy+vtVqxtM7m1+6FgUAGj1PLcZStA8jcFihQVdaM9QQHaNieSl6/4zqjCHKdDblJ50aRt3DQS
F9jelVqfLZOqdQIfwKM/1eZkC7RqXA/q1otTY12Co4sSydiZeBeGBnJyZopdgkyWaVjdFilpbCph
1hv2o6Bngu4IdNja1iXVb1fuA/Yeqr5KfC/Y+8GN6EZllzVPgWXkexCMahOgmtG0Bn8rdTIlBYpt
KgF1B3dE+tYUBRlua2hyuIEwGy31tHq1gxa8Kh9cIwQbqXvBFIDKxJbpRd6OzR03Tuzkct4HQbkZ
mcAQOiHqqxaFZ1RPcZyKg5B/wjdhEcvyF2TmIwoY6bYCvskW0KOz16jWejT5DGEOOoyYdkZpGSnu
ey/ncDBrzpJ+3m19PWIpz7PXAKnVoZTctTKWycYzss9uoCKPXhtikBvsql7aGiYmP8MtskVIlGEK
e3XBUZWymhRHqzppt3za7muIOJILM8OXaZ35beTvaOzBvAGDY2vuUzNkuDmjhnNtPhltmsFGFbUa
Ce5a1xI79kzfFaOAbY/rjU68QIWVuOwMeoQQ4Pr6MZpkhVAN/DLe+HhksH11B3zSGJ44MxSbMqYO
pqdTuT3AbNiZGDtiW8YiQid+yPpxBtZJJtUS68vRo1e5NlXwO4n5Uk8Ub2uyMOpj8SAk0qa7pNVW
fVE9WhpmtjDJj9D9aBtkvQznONX3In2soGNvWgPhJgXGVRZTXsvALxYZGD1PPxDGPaxzYqvnWgsp
Fg48uQl8RUm4YK1KdPqvEoDUcWRXZDRAInoAp9BMl/TewKEOfk/VTkEGGqAlL1BlurpbPhtsaNay
L5xuMsIGDYc94k2nUA9at15PyFU8iWBYkmW/8ZdmpzbHlsi1I7Lid70k8m4EzeGl6iEp4bgk7RBg
pULlFfDJsuLbkckwQ6dlz5MRGW8VwBW0M+tdqKzoka9MJ0ePrVJCmA6xWDhaEc1IujGtDvFD2SRP
YNvobGKbL/y6Jx6zw39v+oR3SN2z6ocGzPZIXtrNQx7IxY3mB596pAcrGW8pqlYiSqtGAGSLKFTI
GRCAJjDXA8aVxwjzoW12o6NKGW7TwPhmSzTRtKlkUdtPQVUaC1VvPoq4pR/dyoTprBG/JnMtUoQj
Ix1LyexiXSZNpyf1g72TzeubNNJCjqUPEhsoF6h4CYFVBCjrEaRUgwwQ1oXINmjWd7WpsQsBGd+4
JERblPpm4VYCyrWnkO6UDQ0cOwVyqNfqo+4buDLsrp8Juf9QAg1iXJAaqLnTx5FDWEyhFqoRzyr1
ypU0HpSE41qXI9WD0oQLm9wfrbGx4efQSX8x7dOGFHe//2FVZoxpnONJqSFfTSZz6Jh1H13jZQd6
zdkhVH72Xm9tXaU3Vvlo3ip9FG1NA5St1IR7qSyoAynaYgAePgtGWL4tDTh2xri4m6HbQIPcDRS9
9gViBBd1iFvJ9z6l7w2x1POSEOpVDqhnpr9hXrJm0xwv3O4jkpR3KVO2mgde2KqMfDPSo47QCnmR
uEf6ISL45L6JGcggyRhRmX5nF6+Dp66p4+mYP2G+eT1ntsZXjFmolgucWB3Ux9JdFJN53ev5NDXJ
StFqA9idvOWZyQtbTmPHos5eF9mNm5OH1/JxWZi0z1WNs4ufNMRcwWMOOmTBUM90DgJlu/UN2BcJ
ojUzHO2lF9uw4XUJRzngGC2KMnIS+moeRN3MN7LtNMlvRgG2S6KwhSqtwv33rZA0by2haDNz4P5Z
xOIbS3vUoC+WmVNaju356OXxgVJkO9fIVLRFvCsIoKTbUxQYFkj3KGVYCdKz0evbJCVfztdNvgVe
vQLTzFFAahb20Lkg55KcU21pYRAhtl6YKsfwDG2TbcokDdpoBevXOjf1g56RU1OhWHPN/Kaw1BC3
Mhszvk+ZQwMqoR7veYtYyqVt4gYvQmlx+sasnIE02cUyFT4erZyyr1/9uv4ZC5MddKoDBE6rtTyw
s5BwIC1ArkcqOLLKrraJh0pb8apgYXPe11PfX8qa8Zl75nNYqgv+2J+z5lsrV0b1FicKLk7as7hI
X+LS6nZjbX1DgCewr8EbNSwbxLrgXWpaAx8iCkC74P+vaV8OFomxOk5G3RXGrIh6cBXQOPCp4Ja3
rIrzn198UFC6i+IJoNR7Yt0kWNciKddhLpg5NUUcrj4E0vcB9tbkqSkTJJJ+1N22TV6v/Eh9qPJI
HAj61kHcIISFly1TEqLHeIsu/wDaWnt0PTqvnQCA3FT6G0wqZZNVuMv70bMP4yTD7jg8iFZdx7mr
7QQqnZAx9jnKk7nO3yeuZajXA99NZMnJE1DCZFnA/MWR5h3lAvLjGI08mhyerlq9ybb03QtbtjUQ
AI2sKNFDUIcsi35ZaPg3whpRJHULINONBSQ/gCrMmblqRU1QaL1RCMTCwmRv/RAAvxZA++K4D3qW
o6NTJIR0l2EvLUtLTPA2bS+jCaHTWs+gxnCSNkl7l3LEZzVtcjMIgEQmhu8YvYvjNWL2APvFAKgf
FeonsyAOiFD0jGSpxMeyyPXH0oLJlgFYDVQpXAxsf75H8qsv+v6F0r1EqoAjZ8jPyrgttnWKWkJX
1SdMAfcF+8rjGAVbwdnhBjD+DZ2fdslW7RG1PEluKjqsrOI3ygdzORqoAQBzA80zzIpXy6AHUB1a
LduPAjvFAH51bsqGwlk01lBFE2QeuqP2ClP1Rz88t3VvHOrQrB327nmhfqR9Ih8GRAyKoH0pZO8A
PaLaCYhcilEgt84MoB8cDII+OJjEfAoR2ztFll7cHtUeh0xqicpkSLAfhyaZSoQddMUh+kaZh8Km
XOxNw4WLCC8O2Lq9zT1500qcW9AhNws15kvURdqu7+voSKd1XkjuSw5ZHT3OYjRg6XXQqWatLaFz
DlDLwWGzW5tqBal4t+bYonAPvJeuc5O9PdyRTOihI5mCUUwqTQkH8jCyVUcva5yzkt9uAit2dJBY
6Lz2mAXg+CjtCwb4zRDE2rJyh49UlsTKDHYtKVepTiOntrRZIwza6mnzk3gVPC0BVaYWnW9qINkJ
GpS/PD7gEGqxT2Cu4p10u3mkla+dpXPAyIgGVr1X1Roe+XauKg7ja2Ng7SI0mAJnTfibSvgvMDv4
pWqLwbWrculQ0jVM+6iHcW1s4nJgxULUK1vjvaFk9jHpVQdcoskHfADEW1PMB1hC5BO7Fi8tETHB
tULgG2+Sxpq0EcGL33ja0UTglEs+wLZSGdZ41yCUaN1TXmPKDHTgMumkc7SUfmOFgHdTK+nW9CQ+
apmCPgIRMNWhYjgR5h7Fr77RAQSaBChy3fGg8eAnlVnvTbdZagG/LuEDB71Rm9XYiBC1r42EJsyH
tZS4CrZOjYaJYM/HVCZ8TdZWaRMuc/UetTsKEjSws6iI3hCK06GXbCLmCO8tRXTvl8hUNRYZxzcI
Rm5LGWRgDwFQNctmZdniQxUlZUw/hd9e2HsyM03y6yKn6NXR6Q3iHqhm7jytzl8CNHmRXZQcAuIM
EYB9q0oSXvhNL2FyqGtwMCOZTH2JopBKrBPwPs+SdCJXRf5PUo5gl4SIlEYTZm+PG7frqpWJ7q4g
bTXvqyfZI827zf07Q0ebGHmkpgs0u7XZd88WpP0aDmzn0U/hEESuhVL12K38bolWGntvWu6rBv2K
alQbZTR+lhDcHG/E1U5hx/HstiXLkqNK3zez3i7UBecZZJzhrhtq2Dt+dgMU0gWysIoGgckFzyZO
93eyu2xYhtmOeaIt/0sms4CMn9Zb+Mo3RTL3OfZErHNOicHIMccaXUyw1cumW3askusMeVkFpd3x
BoSU8GZqBx1yP49He/1fJBKrQHX00YFzEDiVzaYiN4FYCzDlBvpbHKm1iVo6Cl5S6VvuIkzJgooA
QvXBdo1u/X835HXKa30/SY+d/vkfqaz/z/JbTfFVgOs9cpn/Q5u7/lEHZzmu07/4Z5CrZKh/EFds
0+mCg2gIyLf/THKVDO0PWdYUjYRXYelERZIX+48oV8X8Q0AU12xFxc0oFPFXlCt/BC6LtdVQMU3z
A+x/JcrV0FSSWv+M7J0yajmAqlOYssXwmi4Qa/BLnCa5mk2d22qnKA4b347667Bum3Uc3JCD7SKO
e4UwqidOW+LUrNYQgOkMKOWCil5urruFCigaI44jNtiBjRU/BY1dvRKwW2KERU/hXbWuHX1bLDzS
5VdUsqe/TP/Xc0xYPvFyokmPaxkRpAWxfZ63ydpvV6LZdiUMPPbdB/6bj+dQsXva5y/ZN9lE/Bwg
x3GaG8QE0w8jRvQD1XL+QTmqjfcEnc9shGsgSCgNTO8nhGxnNBYy3Xd93XHqE+v6PnmVo6eG7WS5
cPl5qeODf4a20eFfnclQbOATPCevvHDUvkuB8HdRNMjqHNrrnYLKa+Y+9G/aWttzcyi4xcf2rbwP
KIbTgfomdv6RXeM82EuvuuKU1Zwf9QJKP/2pImhDhYzy+BlHhNEuetcp4hXB7Afa1y0tUn+btRtK
zxWnA7BoMqKBtXKDfpGtAvm5x/SetNXJ5v6GfgDhRZs5nGQqON7scJOj+mFsEE9M333Hr6F9fZcq
Vv7vrcDYtxyyZTDFvc5942CP36jFgOJrOlRbrIasG8p9Px6McmPLB4oSuT9POlwFi0RZWu66wjjS
oxf7lncfdvMpBR3lVfRoC1JQjGwfRCsk5mW2JncGyUqQLxNBI+SO1Ci9WyM6GR7NNeA7eXylUCdR
ol9R+QKY5W7of4nyMPWULVR10Apm0nfc4nLqgMlf6HOcDCtO9f0Duj5MKJ89J8gf/sOwSJ30mMwx
668A9lHUBL206Nf2W3zr3fSO4kQL16H67vg3+Ep4YBCO4Fw8Q7a0nz0cxpzivo2b4A5v+Jz7RzGC
LhuaOOmn9c5MyKlzoFQEKY6jaReL73awrodFPaxHF40IPurbhkw1a0llg1/WbzFmEnyx5Tee0Xp1
aP3SJsa65kjz98bhLGBu0wWqAMBBs/ottfiCzorH7EZbewtIIYR5HZUc/fCy4wc47sa4l3jr0InN
cCuvrSeSDqj8z3AbOcm8fHaX0qI5iHUaLMo9p43oZ/IjqZdZtqjGxfSXrE2wGW8wTJYLsW3oPRZz
wfRbk53SLWqgEfkSfVJMo7/AxcwXiYCXjfuSPo93gn1OzDcWKRN9guV4R9w9CDif9PfHSdnyasGI
9GiVzQz6tvS4KWC9G8fyR/QBcriH/24sx8/kvcTQhOLifnzSEJQk962yzhQ2KTNsxLDywgWpJ4qy
9qJvSv+oWE45h/op+7OE4Nn3xNpGBcG3fJA/InXehehXHgQS6QQQ4xKErrKSyztKJNpndKsdrFmB
822bQL1g9vD2d47Uw4xykJroCd5fYpIcmXKAshrj7Zg4Jpssb4loBMukDkSC3kNJyw/+/g/63N3C
mkO6c4hWKZ/HfF+FL7JxSNrbGhuszj6cQ6J1izaKonqnLeS9To3jBp3/wt6QL6wS8iJwwK2FtUfT
Pf3v9mj0T2hWLGmnIA7uqSCuY2guLX6PW6qewv1s24NNLSvyXzo2i0GwHMlXsc09um5wiq5+VPWN
mFtvGdWNOxO4yg296BLUUT13n81P7QdH4W4JdHFGY5mC/TpbBw7KgTcyKVVnpE01s5Z48JGo79Q3
/i2VPf+4JeVMJcD5veWASLYy2dwFLdwNfg9PX6vKWzE5/u+UbJ92eHcXVbGQgSuW3UYjo+gZ+zxA
om5Ooxkj4R11WvRn79QnQehjrcgi/ge1OApcN7hP0SeCEPHMh7SCr4BneZU1U10PcKhR3cBaNekj
52LuPdvmKlTvMVmefK1v//zEnaaYK3x5//7l0zRZwS2gKkI5yzBvzJTKHjoqJ/k5rS8AaSJYOyAG
b3BRzLtdsjQ3//om6Zh/pvd1+flZH37k/x+k2E8bhi9S7MsfZPKdhthPf/8fex/V+sPSTcOyDJMQ
e8MU/5NiL5naH7alySpbI1MxTNv4a+8j/uD/tQzb0GidCEPX2UxVf8bYS5r2hykU/gWVYwt7GUv5
VzY//KCTCSAMxdY1UyOOXlFUw9CUaWt0EmKPA0MGwUE2QT1oJZXzXtRwkhK1LrelaWTVn1vkPzeq
lyYcm7a/j6fLgp2bLBu6rPw+XuM2+TAGyh0qAmikLODFvN6h75sTbbwnH32Ggu7QzE6ex4VRfx/U
0CxLGAY33zAUdGbmtP88vUgXe6bn1vlkXUcfXv1QCAvTMtqc4vXrgRTzt8tjJFtWp/cFTZ3Kdtc6
G6nzEkuyCjwI+gFEbjsrN9QI1tWndMMnYgLTPOGB3gZH7VY8fD3030dWLB4k+2vF4r4yK367xoEg
sp54bj7Z6VHRNi5K9WHSB5A3j3jC+Xow5eyO6gabckslZNFSZFIOZO330UwrUHX2w9XMPYjv9QPq
Qvkpe4UOTpr8nD3jHVleMjuMlXllZHVakf7aqxuMzMuChoxAMiFzNjibsGFaQvTylTs0uwt6QvN6
TyQfGwv42U5yMG6Djb3tjtoc/vXSvbJc/v6y/Dk2PUtrOpWYtmnyLp/OIw/ysC913OMYtfMsFMRV
SWpC4D2yyis3+MJlUobgRGTKisJLfnaZdjTGaeSb3yV3KlgQcItVoFpoPYz9QAvieaaR9E7oU967
UJyuXagyzZbTu2wJwWxSGJrzkKbrZ8ObEZUrgF1Aap1ukb/gMVwTT7V13zhMz69c6tldFbY6nfC4
RI2FUGcR+v2udmoaDn5nsM+gXTGEkPrijQYIIFLe2qhfJ1EwU8Z6LQfDqqiqVYocJCnWefrZaMOV
2z69nieX/Y9fhZVYAInnNZ5espPVcEzG2tR9u0T6iJAr+yjb45WLPXtN/zbC2RTqU2z9oGl4O+D2
IIGbgS7IZmhOHciyr0210N+TB2sZLaGvXrnR04/+6uLOTrlowYqatCCq1Vl4m5a0HmosqQUxTzKo
CbdetWyJrlzu2Tpxfrm/3uaTG5pFcZOP0+VCuP1hv5MriErsaN6o9yVbMUB4+D9Y8r0lf+XroS/d
aJsvp2rYuqwr1tmNlmS8zsLnyKmTEyeAS4ETh+/zvUaQbNGn/Hq08xfm14WeDnd2c/u6t2s3KCbs
sY5EQn9W0paNbPxiIGbQOb0O+GmAtCDi9runwlZuv/4FLj3ck/Hts42cJzA0mRmX25IViJsHRBDQ
GYFtx/0s9T1sjX9xPE3VVMWcXhQqM1z+729KlxfgcXIyMN3BTQk8qsnWaXxj40k6E6yz1CV0gggb
l2zffz3y36bU2cja7yOPXT9AtQOYocvZAc37jdYXfNG1F3cYt18P9beVaRrKMti6Wbaq2drZHEJV
LisdUijEwyCG6Qndu7b/w6vU9dfjnG3DuX1nA53NHmigYREQWk5sUvmoF6l6ayjDm9ZY371OoYVS
a485QM4IRZw9caBDOJprsDfBXDQqLA+K1F//Rhdv8l9Xrp9NJ0ETg0o1v5CLoh8hkZ+TZdJASG/3
Xw906RZzd/mearplGur05ycLRKG6qIjMDvmSmq28/ECWu6OF7//6IJxtZIWYEcW0tPO9kVdLo6UV
5DS5BTiP10qAk5Gu7Ez+9u3gGQqVzZAGuMRGdfT7lciN6HDVtpz86KwOwU2GSerry7j0UE5HOLtX
Zj7YUjcwgiK9muaa4PGZaX1HKfD1MJceidB0LG5o3Qz912Q9eSS2GRNST3j1zOvyUZHmel4HUB9L
T85anCNymbx8PeDF69JMhrOnPaV89tWtBgUQBkBrNqvBoq0PxLY4afnTTTZfj3PxCZ2Mc/Y6D5Wk
jH1AXJdUlG/1hNvWzOXXQ1y+d39dytmLXCmYmFKzHuZWjDzMz6eocAzR3ZW5dmWY82O7q4AdFRl3
bJwQ+O2tRZpT6V25Xb/Ofr9tGKYZrcu2xn6Io6E4W+MtblNXmBXewjnO7jl+lE8Us469ypbpo7/6
+s79/Qt6NtrZup7hVTSgVwxzxCeO+kRE+DZYZXvqQq//qEH8r6fQi7fv5MLOXlWY4V7eaUwEt3rD
gRFQP0fH9vX1XJxsOodr9s8cVc530LaXtDmsyWGekN5egxWQru3nro1wdsM4HaVKmzLX+rFfegKu
l3v3n13D2X3yG1g2jcQIZkNLQtFXcmHu/rMhpkd1stggc8empjPEkN7DmMHLe+UbfnFxOXkO05+f
DKBbUivUgucQwfqUhh3Pataa1oye6ddXcn4y/fURF7pp0UjifEjN4feREr8rJPSpE99mgcIVsYMT
LHznnVgDwzGO6lIq51OlI7tV14WyGNbXzsbn1Ye//QZn1zro7uC7Gh9T7dj99FHizOOP6WwM8HDe
Uu78Xu46ZEhOvbpW17l4l4VucPFCodZytlRA2qpAhDLyrwA/P71jsWcNr/eudmVVunybDZ0bbHJC
5fX6/TbrWufnRcY64W9MHbvzYrrN0SHfqcfsHYLZsNDVmb6O583Mvg+pAly7zRffu79+Ae1sb1TU
48CWkV/AckkKqgZLwnIrX/kI/y+XaemqburUAM4LZaYuBybhvCNqP5OmliW5w7YPFJE7mu7RojMi
U6Vk6/X6LR3tFguQHXb6rGsVxP9INbC8uZnd3mQ9fhGgm6l2n/REz8wL06qtJct6/j0MDL89eH4K
nyD0phPD16/ExVnBTuif13A2K1LfAjaNppxGJUwPSHiTsrv3R9jNh69HuvytMil9ySZIZt0420NI
nasXY4koaypYELPg6NA35rzxq3ol4d2+srpfftVOxjvbS4TknwgMQMNcXwVwUWftvqK/FR+J45in
P+Mb5Slb+jt5XV1ZLy9+uk7GPZv9yNEiT+140XLVn3u0fzIjWhGB9PXtvDjFTUo/Bqdng8rM7+8Y
thMbIHQ/oKPLSVyP9q6lXBni4hMzgDjL7PlsWzbPrgSpSaGbGgtzt8XR4QRbV5uJhXs0KH64N+Lj
6yuanv/5XuZkNOvspVWtCnakzX1T3HgpDZ+muKtB0rS0yav6ypfg0jMyNFOh+KBqpi7OPps4IhB5
JNqALcE+ioBwzxgngXltzZ1u0N8uidVBqAr/oUtw9pBMX6/SdrqBHXakZtRJBAYCZOVTm15bSpH1
GNca0dZJc+Xwf2l6GCcjn33pdKSoGlnsTI8BOBTRH8L4d0YQsmVZCtVltCG/X5vrtarnBdaArDSc
h+4yaKxrb/BZifPXx5Ijzv8McTb/hF0ryWib7DePreOtcV292Y/mCv7tZ3hlrl+8X38NZZxNvlwU
IgenzzoI3akOq4Ma9Vfm3MUSwsnlGGdnXAD9feILJh08ke/KUuzHte8QcbMlz2XePwZL4Xz9Rl2c
5ScXdba4q0lKbEPAJEjGEhKMso0V/CWi+Df2b4bQiS2QEeZo5wUCHwcZCTGIPLP8ox8wZYzfVSa1
S6zK19dzcYU4Gehs85TH1Ln6QaZtEwHOYGsBWwyesdjiucRoky2/Hu7ieef0wqbf52Rj2lkWqJbA
GOisN09oRFbjyrsluXZB7syVuX55/v11D8/epq5N81RYzD8hHcImIIfsar/i8mz4a4izt6lOxEgv
8df30F4XT/1DfJ+v0UrOzIV1rG7RozjWtSl/eUzTNOgkTs29sxlYdYoxhCMzEN2OA5Vi0pcYGzIm
HpR5OSvnwyykS3PlXl7a0xjUkEzBuoQC7ezTaEZ9Qzw6j80bERjqQ7vpkmEbJShwzfj56zly8QJp
6VkaNSuN8sjvUyRvNV/XC6ak7D5n5ePE0yFV+usxlIufkb8GOa8lGE2o6WPGCUxftfvcGZe4x+BJ
so/B47kKb8D4zcGCYdMnz+bKzbxygb/ekZN3QI4QEDeCwpySYc68tZJjruRXNqGXV8aTCzybJu1A
JFdXcoEwI6qZ2JcPKIo4khGoQ5Txzt1FV48IF3fvU9P/H09OOZslAwdSL68ZEwn+llL1U/Sj3Xjr
ak6G2apyNGLvZ+7SXIm5+3a9SXrxfT8Zffrzk9uaNKPCmYDtm5aAGiN0ocFK9fW0+XWi+9vug9ad
YlsyrTL17HvjWhTGw5wrrBb+bbwnHvLJ34zL0Rk3Cto0UnY46qY35qN7lMETrbzltTfx4lXSgEC7
aeJmUc8WUN3IZTMpWdWISCA0HlVy/+98e05GOFs3AbaDAQinMhvcPVsqHRX3jGECpUDn9vX9vPT1
MdGCqKaJDkOIs9vZaHZVw6njTSjKxyIddwapVzikHl0SIxDVu1cWz0tv3ul4Zy+FyNzAGtuWtx6d
nZE9qIOC9e5Kcf/SWnk6yNlboOtWkksx61c+sB6PWC6piRcg7Pvq9evbd2kumNMGgYa5TpX/7EnJ
xM7llaywIx3NO2r9z/0or/6zIc4WYw9cGGmLTLe+bOduLZAGX5lul5/JPy9Clc+2icR6+a03QUpk
TdqlSvWZFgGSMQiZ/8mVEED5+/JAM6ZADcN3M6pHAje8nSkp187jFx8I+UmTeslSxHnt2CxwxCUZ
j57UlA1OUYSdn4BNNtVm2JBctXIXzZU36OLdQ3gj82UWfC/PloMurPvOVBoqiTkeAe1IMG8P8+Tr
W3dtkLN5luViDHskKPOOwA+oYsX9FPk1Nyrj4+uBLt+/v67mbLYBRguk3EjhDdbdIQVlebXzply5
ll/fsNOvRDBWbkxuxFzcRzfdDRikjZBxt8+0FfLgHZxxJO1Wtvj6wq6Nejb5ykCuIugPvEYDYkgX
N3v7VCj15utRLl+cqsk6E5Aqhnk2DGAwOeynBaFe6itjOzoEfW59R9xoKxzBG0j2R/FvnFnNkyHP
llQ/EkWYq1zZQPL4MD4AXnC+vqqLk+JkhLP11M1l1wo1Fm0QFASHmeFCj5SH/2yM6Xc4mRVN5CpC
EnyIEqg3NcYoI/n+9QgXvwonVzHNkJMRpLp3E92CvINVeK5U1iKs9lUmZlL09vVAF6eaSqHC5lgn
5POitGS1FdBEHojSdGQsv7dYiWV1vLLuXL4c22aRU2hin29DslGPijHju+BqYHxAZhYduCB375ov
/87l/DXQ2doj60S1BNRtQRkMBIO9WUTW48T7epBzZd+vsghF9f+5nLOFx25NWciCy7EO5pFS6o8l
6cZbnAX/TdqVddepM9lfpLUQAgGvcGbPjuM4eWFlMoNAiFno1/fmft0dG5916Jt+uE+5SR2JUqlU
tWvvb34fRkhcIwuz7iuOvbKHy5K6crQPfQXE7iKVN1DxbfN7A2CdhK7i5eWdd4n/Xd0SCaDpwHVt
wZBf/g7c56EHOVz1V273x8YiDrRSlRJ0hnghJnfGuTLZDdhPLi/jn/fDMvv2GMNYlAPkrrcMb20q
obwza03zYtMc5W5WpD3M3Y99uQNqg+R/9e59a3GxqjiovCr3EReCst00vtnQ7jdh8rAOGrNnR/64
ODyygQYEzHMGP78NEH1P8VzzUEtIvqtjtQ2A2gdi/qQ3NVTXPqebLKKn4YpvnE/uHsyREerFW3Zi
D9MG0yeHeuVzng267M+vmX33TbgaLU2rROZzuAL/Qv3DG4uVzPJs7v/GwiJzccCoTbIYH3OAKB9E
ExQGUHLMNyex9VP17q2V6ZUQfPYYYD4eo3gzOHqZabYNTngxP4lrwBOE+DUk6A72q+i/s1v3xszi
Eh5dv+zQI8Ej4wGv4G27jzfDyb2tN6CMPGG04N6sXMH2msWFl9bSJROfLUK+6eTd9d/Nz+nVfTEb
1IbS0N+ggtKAJ/MZRNXQFfust9Dq2rEj9E1WboU5TH7wYY9SUBlYjPnLHLsZpyn553k8nYYjOIVv
3D0GYw6rqIlzdnzLtvD4wQgBZQvf6UAl2Pctcvl2SyBkcerukitghTFgFHZXcwOMggl9A7btGWUJ
iciVZZ4L3G/NL+4kWpejN2aoOiNf3dd0fB1Ssiv8BhwBjgkvB71z3/atrcXNBG5CcJzMrS8+YSwc
Y1Gskysmzi/HdS20vSj6rgsTMWktS6RYToUhMun98ooHCZljH6SHf7MWP3Ds+aL9gJ93c7vDZY7n
kQe+4Rzs9mrYXrZwNgOesQj/Y2Lezjdxy20S7pUzAGWM0ieoGsA9skOxizdelD/bYAS6LrbFvvyL
/uRbq4vYrVwn8ethflRkiCk9K667FrkqrdlK0Dzv+H+WtwjLrl8ltq5wSTj77tjuyZbt26O9esDO
Rcq361mcr7inXIJ6BE43gB4Wo+wOCJWA/1vxh/mfWYaLt2aW58h3K/B3BVAXaM0vJ0eZCQpAr3mB
IbygNptAAS592T/On6Y/+7dwdai/Gw4ZecA7GQVDD14sa+ihlTUtC8uZdscSVRMANdragnItRjRz
cw1qhiOQ0mCPUePD5SWd/VaYJfDQ04Pb/3M5vPF46XCwFYyIhaAo+5WK8gi9T4hX8ZWTdTZIUNen
Dqr/mFBfHKy4Gq2qADMsiG8hv86Dg2uPu5ludCb9vLwiei4VQvnkf20tjlNDCC+NB1vkwPfJIbsa
n8UV6quYFogPYOP9XjxO1/yQbkHQetn0+VViMt5CrwOdjoXj16kwfjOTq3BQhpzqxmtfYp5CNpW7
pq/3qIym+utlk2cr9T79Y3NxCiYrjUc+n+l2W30fn0FEcwiiccd/po8usjwoRa98yvMe88fg4hCk
0JtJJ4JC+YSp5QxjUmPwQ6qVKuhZIzYmpmxvHgUMFv6iU8tVaN/jjoTKAUTwIJHu91lUgjXj8v6d
PdI26tU+xgy55S4+mav7kU8uDlxDMXWPwVafHf7CAnASAZAZNuANi6VAN4I0Q4BrF3xHkLRjwY0H
ta/LNs5uF/BznANNRukSRtf1fe2DOWo+XiBAQL4Gdlw9PF02ctbV0LnwHIqCIYZEFtdHUuSZAAkQ
MuAtdHVv7W2xGb4Y1IaSr9Ap/+fNsWLx3LreWlx8HVklw6QTMoPzdL+3I3tL0aGHYs4pu/bvoJDx
3OzX9vJsk/mt0cWJyruyy7sxMdFI42RjGzD9OXRKN1XFDi0DNQ5K6SdSKTAMBv6xmvRvaTcrj9Vz
kSTwkU/BKzFkuizDFEZ5loR8fAilxDi7qzsbbF2ZyPBt1Ux1GIrGR2VmZbvtjzeqM6ffmJ31QUW1
xA108FPTTjV6UNfdNduYA/QiTkiGIzVXn1esnfm274wtvIn5OHkohcvQAdkeylH3flLvK9atHL8z
Oc87MwsXQqGp5V1CTQSZ6wMoO6SdhfFwTZwYLAAQTw42jfj3pxEEKxgDBM4IKkHuvPI3dyqUJjg4
kCoZdlDF7SEFBGEA6Lm/XP5a5/YPwwY2AB6Q0vrQ+QDxv05LA9pYw0qwgcn8WHoggdCqK7eXLZ2r
b2HqGBhVFwgtxMpFyCc9JATg7ybKr0FC7bzKTR3Fm3g3vdAIik0ncd/t8VBaCc1nFzjP11MwzHiY
qHy/jf5E1VQZWM0CsYM0VmarLUQCL69tzcj852++FekYKSAXKUH3AEYNnsS3EI59UqAouGznzIHG
FvrYQHTaOFvOa3SA4FbgajRRV2VHKwEVFxV3fp3vXLtfKUeeX9IfU4v4NVg8VoGB+wHdBMKK+4HE
ELRbw+KsLWjhE8JWmJ4jOZzc0Eg6U5hYZueB0UODC+by3s0fepHoYxyRz1PiFLoL7qIkkvcOBe0g
jnDggM6xo2FWrmTBcxC4ZGEOjG+8QCgS9GULL1AD5KIUUAoQCYZu621hs/Yn6Y27Fx7GWy+v6+wW
vlkXe28VFGx2WeQN4MpDf8JUyjYBnXNDXzpa/40ljAuDkxMnKZh5pt6uT/XWYJMCopYNqGD8r3l6
lbmPUEFeMXP2Q2HsBeQYjIIJfeETYGauKNg2sSACxYon3n26vGHnMpCZB+F/DLiLbi8BfghnCJIa
3c5/wKAmirgyJFHx2m/Ax/lsH1orXIOuz8flg28AkwKItG1jDxcXiJ8bq7XiCgKYlR+ZeD+Sfew8
xNazn1lRl+Ure3j29IIY3p3ZLRi6cO8/FYgQgBMdcHqTqgGBlQ/x0A5yMnpzeSvPfqo3ZpZBAs9l
6KXCjAnsbMuhYn+sY1v+zU34xsrCIaBYATADuCcj5h1rCAtC+jpb4484uxKUnvBlHISJJa2Ctivm
CAbGP7AgQ2BDW19Hy/n3zxFAKf/YmH/Dm/gAAnC3KCa05D1v9ELqjodJQFkWyjMrpaC1xSwOagf5
Qe4qLKaeEnWn69o+SAz7Hy9//HMuPfMUYFQRPAl4/L9fTtCblmOOARluOUHAoEaFpkwNWMPae9q7
D34ZEMz7kL9whrdWFy5XjSQooT0MTUnwI5Lht6mu6Cpy7dwGvk1hFzF1RHcECjbKRERgggej8pW1
4gtrFha+gAHnkpICSbLvvQh6pflKkJs3fxlvZmohimwLT0ZncdsFQ11XrOlMNBj70DlDsbFM9S0Q
/KpowJI3C55e9oZzEeetQfu9N7S2cXIpCxUOHHS+ThLf2ZSA16iQT5cNnYNNuvZMYoNkEsnQh07i
2Lgy8weEbwyceGBQixDbqghx/ODfGfQVzMlsyx0IpCB1e1wtDM0LWewsiBSpwzimXSwaLKIRipIi
1gzCpOLZOc2FEhHFB28Pw/8HmOaZy31mbUTww5U7E+i831XIkNnK7zWSFq1DzIqePKu4aqBLrKHz
eHlfz3jMO1MLj0w94napQH5UuCCJA+yuqUAO13wqx/QaCLwVa2fcBdZAwuTjkgdOZOEu/UxNzaDH
EdUKnbZDBc79yf/3qK53NhabR31Ih3sCoSLnDejCrkldHiWkDi/v29pKFvvGDTNuYvCJqkAf8x7C
qBWEiv4iUX63lkVI72udF6pG2ZNRkkXCG3aQDwNnf5EcuU7GlTWdd7s/X2f+8zc3Fe1TnD8P74yS
v1C3ijCzHtr0doCmyuXNmw/Lx8P0x9DiDmk6abGaMWxezKGiaW2H4CFATcROTwBibTp32kFI5bLN
s4sDycycwmLCetnB76G9lLo98ssYwiR2893Js71rvvnQDrls6NygFcaDcHRRWfVAhbIIFVPvttLp
HESqF/YCDvNDsGUPzk8Wleh9/kVb4a2xJaishhaCg9cTjBXst4Ti5DTkK6H3zI3/zsTiUmF+mcUm
gwllugiJK9SkvmjCrgUv0KnLtwH5dXkHz54tH3RrgJJBCmK5gUU+aj1YtQpbY6H+HZf5iz1YIDcN
nH7FK+Zj+sETfVTLPA5WWlyZ711+Ej0ZFYEnOqh6lvoLcz9dXsuagfnP35wpHOAxs3mCB7UL7V7Q
toBkFNKQl42cPU9vVrEIE9STPUAMHlax19d/enNr1c21tSzig5Y1QPbzHTjkGH+ddT/WDuk/4K0P
3wNTRz5DdolH0+J7pK60gyaHdrjeQc/IecSI4h250y/ZTKoKwrG99anfeCdnM+3iHQChIRAoL2WJ
MqPYyGjt+XaupzsPZc6FK7ADgszk/dfDk9EWRQCtZhDOP6VOVD5CC/gu/dSdQDmygaoD/asiMmIU
6n8gIwNWGJuxCCCFhiKvDXV0rL0BuF+ADKwLx808x772ST+u8L2tJRJMN7iNQWAPavrIwtgC5M8f
ip91RCLoEW18UOyDG5cemr2/veyy/3Qj333pheHF1ppc5UIZEISDFvggd8OB7jH9glbA2hI/eO1s
yKegwgZ2i4Nl5f03tAfHc+NAgtg1qx9rFoJHbwUF8zHiwwSYHSn4CDkY+pbTJ9SLu8HXFXiUdxN4
nW8IaH1PZNts7V2Xvfwfvtq8OcvNe2twEVUcEN2DyA4G2228L9im3w+HATyAebVd5xr42NRAXwiJ
rwdiL4y+IiF9v4MutVtVj96LsxeP7ADNgv/wvB7+YsRkYWkRYZyGt13Xey/GoBqdE/Isy3SlwvnR
49/bCBarSYNcJbwrwM68hd5wFnG0hECUjZfEfKZbsIeBPCwNs9Xhqw+p9sLwYnGVA/xg2cBwN1oW
KIWzFJBvNfD7wS7JXZs2wY2S0Om5fNDm5bxxFQ7Wxpn8E3MuoPrD0M7inCUW98c+7+2Q1+OtIDXY
nhMz7YfBWytJLmjdQfaJ7MqmqHWANMlyMab03k+ykbGqRp6FIw0RJzBxssPMhIH/tnIn7+VOPAS3
1ckc/Gv24Idx2DxMOxbZoX0lP9u3ySYjGFz6l+f/w69abHsfFKkdpBY0z3vU4eyHCQpSl7d4EWFm
C6jxAZjgoyAyk56+X7enhr6HbDTWbfoftISAJ/3+by3YFob2sb0gSGOY3n9voYQqYMALY0J//Nyj
7mEgDnjZwscYNnun4+FtPSOYoKTx3gS0LEbdTALeifd1fAJ+b5ftiyv3pE7JrvqyYu1DAFtYW3wU
D68YVHNgLb02O3dHD/6TOLJofkz/+6f7wtbitRGPba1qDVszBy404aA7esiup52I98kLBDX3l9c2
//Q3Bw592xlCC74QtNRxhweLFCaWJuaT5724rDn45HawvG08phsDctjLhhZu98HQ4hKgxURZ2wYv
on6t+qdilRJlbSELj5BBPxrMR71AvQ2zD/d595ppiBQ4/8/9WriC69Za5sZ7kbTajAKgOdDDd0D2
TGyFC3QRCd/vF3DOC0Nx6/RT7JUdJuPuA9Ck96LYMP3/WQ2MLJwNU/VuWlAYySDoLhg0v4K7gdoQ
QFprmHzsrL51NJha1EQNCKyhlAZTetc/SwXmyR0wt85RY3x4uPX8SHxFMwh8PUA2f7nsemtbuchQ
nYAYCBPCtNM9G2BrKvEpMSulxfMXNdrg6DwxZG9scZBc4BirJgXhHo6tDTa0HppUEVj/cXGwbbkR
n+Ltaqz48JKa9/SNzcWZIhPE7rTwX/Jr5wQdg10bDke6o5t2X+7B6bRNr+pj/2RuktXs4Oxp/mPZ
WTiOHibM7zFsKUVfVACQ2I7Plz/a+RD/xsTCYcZkhCqWBRPzjs78cuYHv683/XW1AyX/WoVsaY5T
5ABg5AbaJ0B67AaL85YWeU3GIn4prkdwRhXziPtt8A0pMfr9axfKvDtvgu4HW4vdYwR3bmLFL5WH
bGMo9rp5HBXd2M2O0peVbVx8qQ+2FtsIegRaV2X8Yp3a2+oh247dRr1C8xEMCBLsR3IPydjLJtcs
Lo4bIzzPGzt+gRplqPlX8m/rsoslgd/h/eWf9BlrYxm/KGiTQIVN8avAX6m0LE7WBxOLJKnF3CvU
lOOX/IjkArIqbJ8e1l9Gi8D0jxV0xdlMoQ1GzWWzGhLLjAtNXlzQjYrgua+HaNIr52j226WvvbWx
8OuuKniV9uRFMIjyQcYSEjlQHg7T9N8Vsv97LSgHzdxGHuhw33+UkkrTjFbyNa1lPuwGTcnjKAIi
T4M3lSvBdvbZd2tyMTUMYSeMpnC0jZZ3Se3NMojQbIUQDr/XfbvLk15FA0PrwSfPOh2u2trWKwnM
h4/losDnotAH5ULMbSyxGaQVLMh8qPnY5lsmfnodmtXmx+Wj8+Fjga0ANURQFgBTi87YIjBMvU9U
ytHuB7pmTzIKbSF0YtsfvW5XDunyvsIzAAKmFGnGrLkF/1ucUsvBAKSaGCTvo/jBP+ljdhq+dAcF
QpY4tMPmJtfhGifVmS18a3NZvqnrJhDObDNvNiWBJrR/tIyz8p3+4ZZ47x1YGWBpM5ImwHTN/Cve
FDGTJk0TlcsxBIarCslP+3sJMGV1I274L+/bNTv119P1dBw+21+KPWRZkpXHyYfYMe8sTFMb8FFw
1i8ibp2wmbZqtn/MDu5VdxBHvrOv1l6KHw8B0nagYOcMAAX85YUlMV5HxzIYQqNkdjNA6f0JbtI9
GMr9q3LyIAfpZv6D7zSr6Mn/FPXe7DEK0DjiYOPFEwwUcHzpPUHTdCodRb2tOW2eXJEJASYur+Wy
vwN7xACVWF8nnjVCd7QagjJsejINIyQSE1f0UUBiZpebpCoBNvrsWarMyg0JcheioKhillMbNX6O
DvexSWPIOqLv1kJqYudWVlV1kFUAgSoJxwwpfw5R68G3IJAUALnHwGQpZU03E3EkS/cA6c+Tyq5h
RGiovRZt9epXpshepoSqOVr5o3s1llWSfEl7kOk8KFVa+mslR4GyLrPKr00ssiyaqjjfJ5WfGBI2
bmL3v+M0HVkXxnWd4FtjXB4pbohcOv+caqfr/dDi02juoAgdW9ek8GXRbRKG/PMB9G8cElVkoJWb
RKUPNrNtnpmu6bZ+ig3fVi3GH45lI/iO5Vy1IvLo1Kq9DZY6cBi6XvsIke9KHrLOp0qHqLDF3cHz
aw2dtKbsaPGjdLvA2dEk66d6O3pV1457rvvG0lvqpIwFUSLRqyN74bDUeh5VpXrIZDQ6J2Zf6dao
T5QokdyAASTA73NwOVnQFZbDoRqavG/2I9aqT5knG+9eoxpQ7WMIUFq7KkXf95g4lVvuSFCP5CYo
1TRClIKDAv5Jy6zU+xys8cWmcNpEbBtOggNY8ZwdJNNddW0Bb+dYUQrO4TYN+zbLBrmZat3Hj9OY
MvKdEymgPS1znrq3ZYau40MlSq96CCyC6sdnFxzp+R5MiGUJCTdABNNTyxNWX1ukHIovtSwt53uZ
MqPbneOYrquPXNpmfCy46ICsSVRZ421igoZDyTurkq4gYTIozpqNY3euBhoKWtyA0fuQVZ5OxBoz
gHqViqH71jekQN8b6ry1hHqZCTLib5QoaoS9HpGj+EoV8BC/Ewf31Y+KJJ7+ZUhue1CAqYIJ+S4f
tQWEJgbG2wyEQIImNRTPWtPE9Ya6ukXrsR+KqfsNcdyxKiEpJar2q2hjMF5B1Y/aQBp3TtAkGdBU
Yw45rxra0trb8KSKy6/Cacc8gU5Infa/ZRND9XjTVLXn5CG8A78AuoVZV3+1xZB7n6qh4JDTAFDH
+8wHMkIxjE5Frm9KrtLi85RRiF6HeK3a/fMw2kPzYCSqSyFzjQxCGSST+OGMXqJu6eCpdAsqWHBr
h0bG0NPyrSKlmzwm6YGDCvR50Hbpf5+cDLITMontEsSPad/zMSoTGpTW0XeIqqHPDQFu+HMMgHgB
HhyGv+uHqSMtJ4NaGGR6swhqnq5pt+isp5xuR0kzKKVUAO3FEMzSCfjYT0UrAHe6Ur5NSy+U2UTt
KbTbZDBQpTXVMGJCDaX07VSDEI0WFXrz5HNt4trPwhzI9KQPwa+fQGAbKrz5z7yxKndXcxeisgCt
p0P5u85Jq/BvelMBIJDTV6T+0aqelLhftWnsV7dRBbqgFdpuUHOuOo6eW1gA/CVU1NWD6uIDiIOb
HDqDWcnzL7QG7Vh/SNvJyqcdZsmDFvwFY44QtJ0wd5Y1UWwKJUESNynW6p1h3NQB5BPr3PMwVOX3
UkM50UpldQQEGMDMyErHfGQPce+kqt+J1M/i9gFNbSnc24YZH/yooGJw+3uNupSL01k3VrebXJmy
aGx51rqQUW3s7t6kU0JunSqLc5joMhDQaz6x8gexIBzrKjhQz42A6/U5ifHM93q/3QyaQCgap0Si
qJ3wNIjQZ2uf+6lq40ho8I+HrdNM44E5eeK+DoGCwrdvKZd+6qnbATiU1HmLNAZ8wMERnqOmY5Um
PVfgue3Toz8KqMW4RPbZ3qJY5C4A43r7aMV23f/SUFMn91KMRN6XI2QqqopPt2PKyyJy1TiLFNcl
eRJSlCnUpuv4prBRmQ78BtTqQ9AwvqkVb4PQbsbvGp/+C6ty9VxQkZyqsnNCMyavpK9enFLf9rik
SZSNWdWHuSPhdCz2edThrbG1QAgeWkE6gg40LPurxnOQaZZjFtZ4I8RRjC2CkmJSbXI2spNpx1F8
Bgi5Z4+sV4H1rWSktk+pm0CUMgYj1KnoCodlM2Zedy/zDrIrKCxjNi0UbOyzU6M1xptz2h8so8B4
7aXXYMRQW160bO/ztDz5ph9up2mAenE22IxdD37eNEcuKlW/AvMU39p5TnZeTYLqR28PiiCcllN+
bTcE45BGEI4Lv6ufXJVOWwhrJ8NXq/RzeitVaoA/UZ+J7syrb5FE4yJyi/KHpdn3sbfTe4TZNn7B
3MgofgeQNk/vtYtZ9d9cTpb+bKPwsfPzoPzhNKV70ENu9qw3SX9TJ5YuvtB28A51K/Q1GcivPLac
6WS4JuqI8RJq33Qdm7zHPnCgCCgyL77GQFMW/MzyRn8u/LjdT1Qm9k1jGtk8BonVye996jX6vsqN
5J995Yn0ZnAqTM6q2PfaK7+JbQiT5377Ne9MvE3ATJlFnY9JqG0xJwz71Pbs60YXN1WJFm3X65PX
W3VIald4V3VTDqiDJV52aFutrgcMBW9L05eJiCAeDpgkcVjRXXGwLHQvGnV3J2wpQH8CTYwO/Z/U
eZRC9u43ojxQMURTnT8qZkBEJTDj7//iU9WAQoCW7d52u3tpt40J7Z4IzGIbK0uPBZecQpuGTz5c
P3EyKFZbEGlObAhNDqK7sYj/LQPOa7rKbCoQI7s2j53flgIHwoOqJjv9DmBxQCBrDmGm67qUDHOP
0NzEvHeJywW3j2keCLTjDDvitmV+sutiYM3pgYM6AoRJEIbJm9fBn0brd9HaGmkVwCnu+MNimcO/
J4Lo4Bcd+rofNsijwJkbIl0CeDCCPxsOEXPgsjsAB6tBgtOl4pUUEGZsnAq3eUdqgwlaULpS/ZQy
VUA5vsWtWExhL1MoGYeeavKcRxwz8+yuSMrUQUrbqtbcTJUeAX8eS8tAC5U1Dj21vkmqnY9ph/rn
oGLIT4dKllC6iXSc0rsSyKQCyVuqXejPu4DPQt92zJFOEKrogxClJVCCMVXwCJa62qPRKG393Nml
cu8dL7XFYazSqT6RNo13aORYp8lIdmrdVMTfCkuw8qll9jgG0VCqGBISVqIt74vbS9MWUYuk7aaF
DhnZ4Ho3FYZzlCn2vgWFIST04ADPC0pDGxnURqZ9cXTjXu5wm5KTaP08ElZubfF0LD77KMLt/aLz
MNNZIG2QpHJ+iiJOnqHFlkC8c+x2KcTjsQlTus0wofnY9H53x2ODpDZp64jnHJNPDeJM1pgBGvWi
29VNX5+yLJ8BfNK6j4VthwGk3395bCwOIBwfnnhtLCAlTAB9GasTUV/b/EufuFO5dWPgiHDuSi0e
RmuCWmviARoT2k6bq6OuTEp3lq9R6RJ+40A/tuEeZBBcSa9BCeU5XxTqB085/mfgP51xY3fICELL
nVz4DodXeayLzU3Ph7jbgeLPi1KMfcSYde3t78Hollexml4LGRgSgX49A6ozxS9sgfFF/tc2JI0M
pvfTUOcAe4C48xUUzOaKeK3MI4mpI4jSt4UbVlXjPzQpZI6zlEw3Ba0xfZY7/k1RlsKOVOKXO/RN
xJVf40Uj4zh+9Tq7O5awgSgex5V1KBOUBgo7L6JBO/rIWypvGl53XxtR8yulcMq7ZNLXaPknCvLm
LqQsAlqoO2xkFzHJLIh2FJba50Y1DzJn8UPr4iLtrAb0qGXBHIC0Gtnu8JxAomcFRgSYShmhTeay
2j0W+HbbRiWtswcLuBPBYLdtRAu1Z0Qv9Tjw2mpviUUlj2I5YTinHcWIofUBqi4h9AK8Id1opLA8
oiBU3DtlEozfjDEUTUOrK+zOORlL1lCfl1V6rND0I9A7tnI33dS9rG9SNiSPseiLF0ITaDylgS1/
8nIKhsfRJRX5ARwiSl94APBDjiPu70VZtXdZ3nm3fEzHm0HQChc1aJoKiPyKAaSWXVSRqX6wJAHs
2Ss95wrEUMHw6reiG68GYlSww62higfV9q79GdzG1qMZZebh2TJ0JIRvQUUa41HNVey1lToJAQ76
HwnFSp4DAwIlwN4HKE0jnbWLe9CReZix7/yKKxMyy+2RB1S428Xd2Gu87Fqi6FYj/yZHQDriY64p
3cRk6Lc8IXmCGbVilP3rMI4DcpGgczwNf+yRYSZsUuX3JiuHbs/bauxyTHaUCFVQbTaGbVJR47dB
zW74nsS5wx5slsTkmuI7qtCNkx4fijlfMMg+Ig3vGu3GU6im3AbEKREDxv4wAV5P9wptsbqMlJOZ
IQYtXWGc1wa5UpCGiXTEXdlDQzcvcoQQvygyR27aXA9AYSO7TnJIMhR4Hr6OJd6cV57ftwIfx3Kz
u5SUit7UQO6Pv0081mkdSanoJ0hi4emfAliiHjovi+tyFrTMh3ucwZxoeK4XHCUmWp3QkX6986hd
wmVk20CvKGyGlnY2gN9x1ncbt8yhFpzAk+mD4/XDIRiLzn6SVprUd+CgTRJwZbdmsvOtxBsH6WTS
JsmeN6JDPHMwpfPsFF3HX/wqdhKYbjgeIkyItvsKCv3KuUb2Oej0pII+9/a45SQ4SUcLvuxvHD4Z
CBuSQSFp9oJfQ4erg+M5UsYICRUjWGbWGu5D/LyCOl3i0dQOJ8/5wWKRxhvLETZ74oGf4t4uWG0F
IRKkDrV3Mtr5cFU6hAM8McimgOJ2odh4H6cDg4yr6T3ig3lBjNCCkwFVAB0AAejd0bSL46NAOCXf
UEAYdpVfFcA+4368SVhrHTXw+S9gU/A2JtVJ5GBgZKdRLzrZhgSYj4snlWxIreLR3wSYBgRKpVc6
ver0RIr7bIRkxfhUt4GXU3heW8SvgsSJqkPht810jysCbysMQAU/Cas8giQ8cKdgq6idT4/x1FL0
L2xptiOo2/je104C/fEcxaDxaPvarr/GTc4025SsIF5kODMjXtU+wcchVRrHG5A0ekeGyT7vKkhG
DKBcgXggYWD+K5PJ1ZFiU5nZB166/vS5IgJK7ACWMgyLdLjJhk0nO2k/tlBXqHeycWyUoq3Os7Z5
rSpkAAnNCySwrOa/G18bFlqN6r1dCoVQoKBMNVIkfpO2SLetoPxHb6yS8ArtycwpoTtutRhL2PWB
qvRzlurBa7e0B2FwHZqm1tYeoszxJ9HSZHyKCRrpCc/NL1tNtbCRxGhk66Uz4hYDGWr6xQp08tmx
4hodyKZV32jHp+zGMX3sNd6usWx1p6RD+p+2VoH4VXh8AkfQSF3kTCWq/vdp7Q7THaaIB+85TbK0
PvRQgMg3hWjyUxdk0FIvudR7vJ7G+iq2Yse+YV6BJ2FIrYYkUVtgfzaOKLJdj7BSRZZwUbXoiTkm
0nKPgtbDLyIKEaZ8aO9GrvXTmKdOOCRxuuv8rg8l0OsR/kZ+CjCOV4NhV/7IRwibTkOK68NRDAPr
WU+aI4rmYj/YpnPuHVqILctEoa7yjqJuQZMCQC0H/0S/13JgItvzzA1OlRvL1t9MMTebXkE4wcPi
psbbgI7S118mVg+z0JlNtH3NCV7yGS3y8qC4Hn8YHYvk0e6bvn+ogymrj8gV3TC1ssAAtNWq4gtq
F4kTQJzctFcirrPHrLLaAMqTwNqyDRJWq0xDGRs7Q8RFRx5UgcAbPrYFU8iAtaEDYhiAB/Enidoo
9BTxpmibnawraKIj5yeOALm4Hwvc12XagYXGszTeJqGbj2WxK4YRk9KbJI7rk10nOciewacH8UXM
5NI2tKX0Ywt8m4GF8lIG+k254QPY1+Jd4DaljkpSoKEXIdsU1v0EdsFkUyQVaZObMm1t56tX6aLv
Iy3/i7Tzao4bWaL0L0IEvHkFGu1IiqKTKL0gZEbw3uPX7wfN3lUTxG3szJ2HiYngRGRXoSorzclz
JIsAM0uHYdf4ov/Z8zU1CXYmlZP8p6ZRFLWVKO69p46ejvmhFsTxoCRJmtyqcDAMTKp48FXepYJp
NHeWUVp/+VmbVRRCUrXbKUkqC7QrE3gNvUOmaZBVWVFV645gCHAHW6FH6TGSYo7JhASsxJMkI1G3
q/S+QdleroXyZmyERppc6JRhTdZ4ONXXSiXOdhB7Vf0naSpE8Zco95RiHSGprPpRqsuxpQXddaZ8
PwyjujeGIYF+GTVPmML0QEqJYcvClHghDErSsZHI54zIPLyLzE4T75OygCEd7ijb9EKSwhvQbQ8J
VVPVLXyKMWhTN8c2keg0UrJW7XSCPRp2sPA01S1TDV5EilkJh0Qv4u9KqzVQbyrzeHBCEIpSfeXH
/LDMd2V90ADhojVGbALS52ZQIjF3+bj6F03wikMdjtVTGGrhLk3MyftFFGl8EPqOmkSREDwejXYc
PVcvzbT80YtZfpbNOIWsaxgG9dELm2b46dEecxJOsh/Y1Eq7L8zG1p+HRkzgcO7DQfnBAdWsJ5Vi
5UG2oqE9RmI0xQcWJFc3VQbtwUMSmsNwaEjwqL9ORqvf+L1ZCcR7+YhMtNWjo2mPrRB8ainQfaLR
091a2aCcmLdKrQk+Xasf3EkOJt3xqz5GzEifknPYlTpSReWI2EVxaMZBCUw36RMS2p0lJ6oPwCST
qaQEgXErt2Xc8O5VigrzWy/AZtmIwBhqg2wFnbkPWZMPumNMiFQZQohnqdFqLQ6BNvJzbLha8ttK
Y+CTaZcgbKXxoOXl9yCQgljeRUlf+6fBo0g/HEBwlqUt8jse84TXhhwqLYZnf0pnVqAyD6cYIc2p
rW+rsU1dw0TxMrHFURbvwykBAWk0eROgZdWi4ho4gjflSXcOBqSfRWdMTXwOKF5RGqmBhmUR3NEx
rdI78ua8O5pyHX0TOz2q97Ea+D8hkA4+67nZ3bWBBzkxmrNVYP30B71/jtraPEwtJSDDohj6JJTd
LPNoCZ8MoSrcqVSMRsEP5Pxf1PNjSAF57U5+JyXmfRzwzuR2nwRcQ7nEmB1rXdFS3Qp5A7LBENPY
qYrSr44+4Vp9WxQaJHvCrMglevRtaAW0CCNO/XSkDl6Ewb0ZNfi0TIGf/swNHCZ8q6F69afGj426
dpswi/6qvC4iyjD8QdOcmShd3jVBruQHUlPd/8JrxIlVinYMP8mZ2ZVOG+YVAZHA/6TfKek40lyg
ACE7oSbVvKipRBMlrVKjei7VXi9P1liL+e2YTaLxTVB8ampamrbxlyrzOpIpMbD6R0KW7CAGYj6c
vDjqdM0xRlHn9nql8YGzkuinSYnz56BIPP08ml4vF/u6mtGNzmQFafXR8kuLoeEka0U8ZFN0w83U
6r6j9MwD70OkkLLnyvPSh7Hz0vYTxUqCZ0GdsuhF0KzvHiGVQqk0sczyqClmY9wnTeYpN/KgDdMt
9a7hc9VoKc6MIcvoezc1RLR2HkyJeFtFqpeQZyndUP1i13v/3JUCW0o4kTTeIbW4RnsK16X4s+uz
iiBGaOWSvkBbxPQ8hKbrKYzk1VCZz2HDt7NsTSIb+kL2Sh/NtBr5h9rSpvjYaxTQPmSI9MJmpmmw
VxdZElAwR90xPZlxkN1YrVjINDx4Pm57PYmm1snyUjGdoaur8GsUiNQT/Ga0EjqOal5Bvjal2reh
CUbxZ91aQNrFqhuaO1/2FZUafpJUn+uulQcAA2k8WDxZRWw8NJWRK+eglFWy6XSQZajnraaRxO9x
S0PtI9VD9YVkHgg+9fwxSx5pb2Wdi3RS14b7bMpydxxamGn31A1F9egpZdF8ihNDEdypQ+zG9pNp
+Mvg1MvPwUAI7IT1OBb7NmR27Smr4GOi6CKNfuNKcl4il6TnvVa4sA7EXeJIkamGPxMfls+9WqsC
OEAK1cGZpYgx5WpokXc4SEvfW42WfLbmvNEd5IDwwg4QEmd+u6NN+xKWMS2LIRSnyFGSjqh714V+
0B98rzUOUm+WyW2Xx4WYuK2nhY9+oEk3mi7BX5Z79XHKAmrct1GEshytpKGIn+OoZr6VFLXppl3u
UWZ4CEx6Um6aDFFNCS+zPlUK/OG2H0wTXqCVlTFmRIq2b2XrTVkxkj3iPQJXywuLkCqGTCw7aXFs
RalNRtM8osjYC6bdRkGlgzMTguq+8vwSJGRY+T2VBs0YNeQyOD/PkgID7cH3h0D/qfl+ZrRURxOp
fjbjUqPaWodJqt/5fp36z2IiFxTSJKN0ZFQybWvg0lS2wTCytZsSda7ax4JVtC9SRL/lSNTeJAfJ
EuvkqKuRpt61opgcEimAj2wDOvCe9gG1e8syDRP0O//WFiiaJFZQHy71GvlCCCxGN7yRjoJr3g5k
PD/kXXFI7raw1Au41t/a5Bcm579fwCVoUgMRETEJs7MTFcehDrewJjMg6wItMJtAn0bmH7AmUDwt
TEx+HCUjLXwnlYoUeuBKOhtTPB7i3DTcelSHX5IVfq+nDoimDm4BeYaH68CaBfLk718A2gViHxW2
iSVYgkQRyEajAssMpa+COHyTI9jzR6n6Z9D3v+0oOjAhhU6ctSR2LXqhUGMdQVelVx/LrrwhJtpf
X8rK94J05I8J+e33CqJaqkcZE4nVFic/rryjOYxbFKTvuQXnbzaTO5kKGg3yki4OyHFDz7SumWA3
7K6zvQfVaQ8mBOYHnts7AOkfqw8NfFkhHYrDv1iiCheSCnyHT7ZcYiC0Ql23tYMLpiTnpThupon/
NyOLq5bripb7UscC89Htmu9BsTVpsXroLpaxOPaxBH4kaLFgKdFe9wZC0xIewWDLaczb8e56gQjj
ZoHmZBTv7Ykw0ha0WgtmRrGkfaUqH1OUR0vTP+JCcWwRIJNWHG7VLKfVF37tO6qXRbrB47Z6LIGt
ofUDTxcjbG9/RNbpVB5oPjiReRppZqfGhojL6olkyhIZHLpbM6HxWwv11NDB8/Ai5tdMtjXANrvy
QJc0Uo/hIT0p7vBpugtufMmuP3uPW/Lqax8TRgXT0plKAp+3OC5mXjWRFWvIXPffFB89QIBAEU2H
64dy3QrocZykBvfgYo1mDPuFaLDGhiyX+B0OILvJi911K+9n5LjcM2/Rf8wsIGqTIhVanMxmdqIz
o9XzFx8xL0AER3XjXKytSAMIZ4iaStZpLVbUSaY60jzH8ypnay69EQ+r1Qbm7/egwvIKXFpZLMgy
QpKNwEc76Ef2XLRw31EdcPSd+Np8Gw7U5IKv5r44FOdwU2hqfYGQt+kMVsGGujj4fTz2UFtnPNlq
+aFR0sPQBY9AlDe+2e/Z+HdLZEofmlBcIqqXb48/vD9C1Up5zdi0f1SO5sfht+p6sDMeCzf7HN6W
t4oDafPgBHfzhOzGC7qEVf5+2lDTohIC/oQKzWKdHuikOk1Zp/QUf+p2gg2q0kMLLj5Te/gy63ml
B/8AkWPwSJnM21FV3ppwXkAe3/2Exbsw6oNi9gU/QfXRJaaJmU37JjmX8k1QfSsk759Bmt+ZW1x5
qTbFsZ3NKROQkCe5/qJv6oP8l8/6Z1sXzltGNCgpZiPRyTzLZ/VxnsptP8Su8AH8gBvdR6LdMJpL
9Ez4sq3+uP4DeDqgKzZxrtLiXEVTnw5WHtWI0bGbJ9nlEh2zm/TFgh+++CbbzaE4UAtl0E4+Gqfr
nmj18sy8CfgizRCXs8iNXhcMeWDcF56a6L6OX9QtOdoFpvrvrzjDtplGlIhoFkDnrAvS2hss1NU7
1aXT42QNpEx9YvvV0/XF/N6q5RVlHEEEMTaHu8vBx0QD/xHGeCHtKXiOfgohwlZehLBA+6XelaeO
EWS3PcafN8yuXQsidHRs6F5DrLC4FnElyUCscLHzVHz/CUTdXnDiG3TPX/Rd58YfFXcWwdBF+98E
avQAiHU5OAZ6I299kpXolTlJLNgYxBdxkhs7topPG8ubr9m7XTVBquN5gN4vc6LJ9/VCNMO/HR+a
ic54NxynD3Cj2P6reNya9V87kvqFucWFrAPkk6xuPpJVfdNW8bMH+CJqx43J7lUzlkyKx6wE3aXF
EEuS03QXVczkqepEHYiw8q9ofL2+d78ZKJZ7BwMUh1KGyvHdFCED3InWe0MFZ3Z1a9xDf+bUB/UL
GtBuwMysuUtvJRcRWwgpUF47lPv+WG3E2Wv37/InLAIAX68a0ERj5RhhZofGc9vdZ3nuhMPHjbVu
GVrEAGEfB9qkstbkJB7mxzEHUumApj7ou8H5LXT82Lj9bn4lxxs6FlCGR05xu82/NR+Rd7s+J72k
1aQRS/avLCbZbSajctqstqviOFPpXV/smgUYHGYWByg3JGPei4uknYaOksbWVAFSlN3cQ4qYetF1
E+/ZTeYFXNhYfDjwIroWVmJFwBF9NE7dq3qWndSlE2x+4tg65hfpACvRA52m9GfiBi46OycKUG7i
hrutp381ZL38NYuvm+XT0JUqK56dHHSlcHCo99UHEeqDfGP46/1BMlGcZ3xjHqzQoJJYbG4CwruS
9AakQWcb2llHcH78mrYbfvu9khE0pQTzDIPAlcuTsYgvyiby9JBE20Eh+zDc6t/u2mPpirQ3d7Er
u+EZdMATIdXJe/pNHWPLIjhkW9xrEA9Ym6PnKxEe2KN5nApGPhEI4eKl9FqmjRTE1fng1an9lT1L
t+0BuZgDQd4RoKTr7VrKnqCG4JFr6L1sEiG/nxKeCer//ITlhFBQigHTafyErP099Rm8zhcZRd7T
HMsn6MjuieXdrYHMFT/51u7iIcuBXuVJGHSO/mCcKJ0/B07s6mfzJTtNO/ml5LTvrK/9rnHqlF6p
zb3md5yNjcG2lfrf29+xeMoBxFfRaLJ+WQMnYN8hCowsEsQD2l63GZDYWzvpH4dgs0n4LxipMziP
i9OemmSckxB2jpEVguPTJwNKD1GWnAsbHvq/rO6PqcUdpo2gA5CJ6Yc65oHZqM8DCg7pSXLjnb/r
/j+Itd/f5LdrW5zoSK0qyK4jpEVj/8WU7s0clgiLRmKzsbT3/hhiQ4uJKPIyeEvUxXcDhZD2Xc78
Zux3p9yKdrRBH6/74zUTpj5n0gYR5jtRoCEZh0QzYZKsBppYYFBobl+3sPp9YJtTCJSRjtOX79ZA
RNtTX5q/Dz3z4TX+RtvzMEuqycI+fq6fm8NWArCSfliaNQ9yQj7HMJuyeMkasFIMJWidE4X2+Ngo
jvHD+iG62S7Y08s/6E8lcNZX+TX9KePqaflsPHNr23ppf3H8J59ekR4x1hK15X4oFVeR99e39X2k
93aFi1MPUD/zCshAHeZAbpIySOib+JVdl8DUrltaKYO8NbU47/Tr6fXQd6WuY6au/ss4JrsA1fvu
ZmYikF+rb+NT/RRuKpqv3bOLTVQXwWzcFEoKHJ3xZfG5kT6K/q8m/VWkP64vb30jCXhMJEaYPZz/
fhH0yD1ubCo6VqcNd5IOc1WHUntZPV83s34i/phZnMi6zqPESthE+jBuovgv/nZOs7phCE+YMmJE
c+77din10CWx6lmdE5Aj/qhOxT53BhFZJxtVtgc0xIWzbIufDfA/W7Tbq8u7ML1YnoRmA/hpHVfV
5P5+ykVxJwGCvL6Hq5/KZKyYNhY8S+biIA6Wp2VpjbPSguxzGaDCVUXMbZnBRqi2YWeZRY1jAomm
hOS2OhaZ7SWhm/j91zBrj9fXs/K9yKHQuKB9ZaJAsfASHRKk1VjW2GlIJ3za/nKBiJm0L/iA102t
hWGEXwxAmkzXUgeeP+DFMe/DrqMBii0G6BBC3gmv7cF341nq6FZw6No+yAxPHerdVDrKX5pg1zfV
1iFZKWVYb37E4oASrCqhpvEjajDpJ9Ut70DLeD+7sww1aL4Lzp7j35cbu7zyNTFK44wSI0Rgy6wG
QrWuICQmCvPTg5AfpVg6ZOVWw3OlkcDaVFgbASfBeLqMuwc69wx48lj3TrfzJ8Rt7A5QB7xOzU3w
uf4hneW9ujf31qd8Uwb6d0XrbW6Icca26Q0yJm6Ki9fAl2MjABDAxrp5RhCUUKspd3XrQEZNbFvc
bWVOK3kcFmlYIDJFAYzu8tvzpDKJYOQauyo8SfsARkimI9zkXv1i/jRewhf1PnTaneT6r0wO3Bmn
uaIynrVdtzc/bH3gtQfqzW9Z+IUxN4KyBC5CtbO77Z2wdCxmmEh0Oieh+7BL7HE/7qCe3UwgV9ze
3E9BsYiUa+6vv90FcJein5UZNzjuD3EF3LYQgq1rs2rEnEkpRBrdbPdbI5Zq9tMMz6Kgc9aZEDSL
p+vOYfWGXBhYxJmRCix3yFC3rCcvsQur+VwO6V+pwdjAdUNbK1nkplPceYqRs11TBhqtD6t9R4Nl
w8h7Wk1oC2aGciJaWae6t3B1KDJIcRcAkMxuzXN+9k4zreZ0lzlbEkzrB+/C0sKfITNlJVNAgle7
qNaBNfQf69ounqLdkNo1k6wgTG3/i++U9+Fu881d/2x/1rk4fD05D/PzWG98V5/OWvTZkDZewvkF
eudXkHaba31woCqLW95JUdVBKNM5hVhndi81+1hsb6yesavR/KqEQ7Lx8dZyZkaKqV+A7IeoWl8E
fWHvp1XPWLszUybJB+teNn9XLryd8mH6ID2EJ9RL/ZP8mrnZHSLNrz+BT/7jKip2L37D4sINjVwP
YL3negHz7aa89zT1RU7jjU7Q2m2Aj5VSHkQb75vbdR0OsQh0yvHK8VgDwTLC+sv1C7ckoKJPwWz+
hY3F1fZNIxrM+cb1tIGMfXmojtNDepqlDY3TVqq3diAvjS2ud5bDNKM0nBY9bA7w8tlFnLpeu8XF
svrU/obdULdnmGtJNikNumSAsSUxqOzoeVbT848tFY3sRnBVWztoow2l5g5qUWS8r2/o6hLplCKh
Y1FlX/J7dlrIlR9Ju7w6BD4i2FLx0VK2OO9XXZhkGmwmdC8aVDpvXT6j13kbJeSPQEZVp4RnzhWi
OgEAKE03clBPu6r3Ioeh1/Tk1U35s7Ja71/ETZe/YeHcfHJYS4bizun0H2PxklcPeb3x8KzVBig3
UyXSaBHSsli4sFIrpr7zCAir124v/2pOujN9ro4d9AY53zBy/fut1HztC2IJCTE4rSFFWixrzAu4
b1q5dQINJba8ftW74ZAEzffrB2UtticKRMCCBhrSNwszjMmXDKaBMoW3wM+f4KKxe4vx2w0fshpS
M6+uaIQBlFiXDfyY0d1CZerKER+6neyQ432PdsgEOYhVfehvZw3urerKHE4tH4VLk4uPJtfMQ/f+
rGQHZuBvHjMJ2ZEtXqfV1/XSziI90oPMGAyNpc12mvtC3IXn5obRK1iezZt4lxzCnVjAeb51RNYc
86XhxaunNJYGm4MIoxATdSZDqWmx9dlmv3ttDxcha2XWOlOPrM14+pv8lVHBU7sTd+l+O0pdTQ/+
LIhM8607aca6UoqaBWW3ZH52+xdarY5qV5/0/W/O+OfrZ38tatDVWbqAczlzxr81x9CeX87RiTNB
BlEJHlQfkLM0hlMje5sEv65bW30OLsz9LgZepLZNnMPZEc0F4MoGVIG/dHzXcuuv+cFyGzf9qCZM
PNsySpW2sElaueZPLq0vggWgxUPdjVSDZaq1dgNuB9GQ/HsSZVsUiCvdKqCmf/ZVXjzmIjAhOW/J
ucRz+ljs08NvJtDXyI53W5dva1WLpzxukZ1IGEKfmbJ1FIXMB3VkHK+AZOTffD2N7MlAWorRhMVl
02tZScAftqjiSnvzm4Ck2n6iVRXsESKXX3wXwlOQKkO53+bFXl3lhe3FQa0aSBSpjLcQJE4MPFpM
OrxM0afrK1wNaVnbf1a4VN1r+r7Pwam0ZAnSXocJvNmn3+ZWOaLa9wOuetxDXjQXog1Hmyt09jYg
Z82lwcqtUAqf8SrqwmcLI4wn6sjQqyWXTJFk6BxlG19ydTMvTCzctWHCmROqdJmiVHRjTbLzGMzR
sNXMmn/p0nNermRxXhQxgSQoZSXNK0rrk5v9BHNANTo8KWez2nW/xF1FM28r8Ft9aC/tLs6KBZlS
UvXYVR9ITNyZ/S/Y67ueok51mKsL/9K1/NnR5cGpol4QZGDLDgggO+r3ATTDar4R5s2/+8p+LtE2
jWAGjRJhBL6OvXJsjtpBcqPzFqhn9Q262L8l/LpojEAP5+/GKPhe2eUHw50Ouo0iDF/L2FQr2zjw
S3xPJud9PkmYQ1HTNroWJouNN3z9INLOJ1kkzFtyMxfwa/lMPLYORU3endsRRg7lttks3a6+prj9
/9iZV3rxvBVRZVpjgh1Q+ZJj+CKQeUEzHCFjzqTu6vqG2aEtlbLV7QMUSl46o7CWEoel4cfMMPGq
qfprDcePFm6VaVa3D4iSjLD7XNha3CdVMSp6VVQvtEpxwvFurKkOlr8Mv91I2VaTDJqA/7G0bP9H
TIdSG8VSdCLBOFh28oXeP7xIqF3Ie+Ov6mXrsK+6wguLi5ggbP2saycsZuGLQMFd9O7/Td+Kgu+f
VS2CgbIhddRSXmiKCEdZ+1A34aEmArn+eG2tZBEHqHDUSIzbs5IAlfHxO1RRTrO1XauH7WIpixNO
q4cznrFdeh3b81h40z1fX8Zq++Nyt+Z1XlwimXS5lixMBCd5RN9B2qdu/aKelV12b54KV30Vd/19
82twZaIpC3jlxinc2sjFAyxCUCRBrkDNQmtdMUvsrGfQTxo3vtdqwQegIaM8KFlAG7/Yy6FrROQv
8RbqwXjt7zyUaqZz50Ksdcjutgqgq2/HhbHFrtYZTJSVhLHkNItuxYfhLBzko7mB9l9/ey/sLDZP
D6Ns8OZTOEdQzSylAk4r28/iQtFNWtjp/ldyZ4ru9UOzhhviiv3Zy0VEU+uF5EPjgId/sn7MKDXl
ewZoSDqoP2Y24/LUOOJN+f261d+O792DDHsaLPwz/HXZ9u5EvGIb4npninrBtvbCfXj09d+tJPiQ
DjNr/XATn4OdeFJtkYHJveRKL+nH4EPxCNPFcesrr3vqPz9o4c0C+CNh5unZfaF3oyZ5qrXoNSvG
HbQl++uLX835wZT+v8UvvFqU5Fok9ORykITaX1FRPctu7JpfLJKA+qS9ROcnf6ftNqzOl+Lali+9
XFla1NvmHO7Q7cZvtZ383+QqOGrnAaWDLRjkejRkzdrBCmAiPNNbf6Q1qhxoc2G9dolkd80JojRX
VOx2b51TIKTilhTBqv+5MLjY2EYN4c8YqZkOVa85IloZVjU9+TJw1uubOcff7/bywtBiLzOxqTom
rkn+i4e4+ZoXz+1wstIPffTYUcu/bmz9il5YW7i7RPVGRIGwph7SD7nopFSIpNHR7yFg2xUPc2Qp
nYTTVodAXrsTBv10gOOSAaxz4RpoDyS6zqykM56VvfgwvP6t75A78eH3f+2DvbpTDv7H8DZ4nKvt
PCv7/y8I67yfy/0m78dNoSoL3G7xS6JKlutUprbDDjzuQnsetNCfGCvHoOdslfhXK9OX5hbpVxQb
2Thqv80lH+s5mT32+/w5Om9t8eqnpSAwk+KbOju9uCJq4I2NKCjQN9whNyzb6bE8eCertrU746Dv
6/vkIXtpb7a0i9bCbQOsmi6BVxXB0r+9mV1hKk0T4PTjsDoEwiEoByAg0a6svkCdtHF+127lpbFF
EKwPRARVhDGopV7LOPvSxcWLYnQbSfPaO31hZhkBM6fjh7LGac1ulT2dklO7pzR83MKzrAYfc7OQ
gUaNhviylhMQ4oi6TLdJs8mRHbQhb2acHwpnbvKwVaJajevn6jpZCsz4irGoagZQB2dTwVsBf+6z
eR7/yl/gNbnrd+Ot9C2m2x9vPM3vBbjppl1aXBxJb7L63p8b5UAZoS13lD18G6j07VJH3bXMAIjP
BSVAW97n+3C/iZ9Zc62X5hc+3IMnAKoPuiWG8R0qejupfMeqB1eF5k+pcwbht9qxaw/jpcWFM4fr
SBTCFotSgHyr8hVO7esOfN2RXnzEhQPP5TqoM5k0Rn6QXuf9rE7+I+DsfXdTPMUv0ufuBta7Q3nq
T3CrRsf2lrGSvfcYfa03et2rl0RX6TszC0kPaLHWoIM9RO/4JZMvEQFUOgTf+d4Iy8kOBB1+ssxp
a2MvSunh+h6sX5sLy4s9aCoI8iE7mhNU86C6w9G/1el++U4IgnnryVx1ORfG5r9fZEKRpI1BYPFJ
u7r5BUEJjGixcazEeAtytnp2QOoBRkQr3vhdzb4wJPRVWBotqJw8h8fc83fZ1G7ImW2ZWFyIWmqj
tEvZOCH+KgunSf0XJR6ghiCjgVZJjE6/3avYl+AMKllCa2U6Nb/Qbz4FZmH+kM0i0U69YKVbCdxK
YGEYwFZ0ur4ih3Hx/DRQLCNN0KUMaPvEZsjjqjC+lUZtulELcV7Kpw3++Sv0xubiFZpm3qkJDkfH
6wdH6z/IhvKgi/0/R1VcWIEE4u1mTmZbdMKIFaUiY6te8vHJ075dv0orhxtGdkr2iB/RS1h2Q/26
9GovUMGAxce4N20h/dCm+e5/MzJ/wouDLU2pGMmQIRJF59BwDzvdO5iFuLFdK3HIm6Us4zqULkIx
x0plHCpdO6sN3LT1UYkOoI4er69o9R5dnPPFuxYzG1NbEudc8W8maBSzcouCYMWCAWSDMh/D7PQg
Fkcs0DyIs1AdcFpzPLZpeIgSYcN/r7XHDGnOHMmnRCg+Fp4thi+yG4yQHYN/IH+UbsK7uZZd32+3
UzZtLc6AVRvwOCFyQNQ93BaUI+Lb8pTuAnd7luA32GMR4b9Z1+IkKH4Dt6SErW7fwGi970gW00Nx
TA/aXfJkueFf6B86khMcGwa4rGcrJ/wo/gV/Ck78YnsXnilv1cTny/UOMjMfi3baBX71ev0crl1f
ICe0+wBEi+/k8kQtnQZEUjiA+Am7aYXzIKiVncNmv3GH15pyrOaPqcWmwmTV54bKaqJb/ZzBV46w
YnZEU2jGrRqR4x1h4XUYtvwOEchehwzazm/mkfXrK14LKd/8jsWuxpESC1R7qPWgmOUfyV+/J7vw
sT9Mtt7bsGVVrnXoHrvSrp+EyN0qfazdS2h8LQPXTLFQm/9+4cuKXld9+N56p0RSRNAKxzP211e4
5scuLSxupQjRbAPJJ8NZafA4icPXWkPm1hydRs2OhaC6182tvZ+X5hYX0yhyosmhTu3erKUvPoz0
R6+Q4pe4VYovnggp2HV7axtokCwCJGIbwfG93cAmkvMgzHnVwuF70KmOrFSH6xbWLsWlhcUnggWy
hDt5thAdg/En5P5xIm2sYu0jkSACk9eIPNBVeruKOtaIwyVsaAGdRt969iMITIuJjuCM36tl8+Vf
LOoizFmcithMo6QSMZjqg5OIPwa4a43663UjKxH9RcShLPm52jD1A0HRZif9N1Dp72btVvti7chd
hmwLV8KsRQdRJWuhIATp6wsqvnYHMjbceuFWDV1ENwtfEfnShLLZ/JV6q7uHnTNx07ICQYBWiiOq
VX26vn+rJ+/C3uLRRlStUGWUfO3B+O7lhtOFxU2QZrvrVtaq+xeRDtH228MXDlaayT2Rjp+68Qco
M2+gvdk3R1my9dZGhIIpzvFYboQLa0feYo5eBb4/DxMtHAU8ga3YQaTljPE5mzS76X5ORe6MXrhT
NmG4azt5aWxxRHpRyfNxJMBCbMBm3viudGYd33anv1awnW2PXa8aZPgRNQCeUsYG3u4p3NWN36UC
ddF0cjpakJGsnLLY3/h278xQJ5OBOAIyJkXCe7w1IytdXpM4ZHY0IpESwCFf6t2XIjlcPyLvDj5m
GJOidgTJ6DxW/NaMmKD7lnscxE5S/EfRKiG1NspcOZXpqH6NoZT2NxziO7eORRbEbeJoMEmw2D9G
csMmypt0ltPoj/x92gk9tMHX1/UeurYwszgXXgPMKkvRQDDvqlvVkU46MUB+nmse6o/JBd91bx2Q
wtqOO9a+HEmtLmpItxnvCKaEFOJdqcNygLhz+i0+SkxN17vqhn6hoznKC6XzjcPyX1b7x6b89jNq
QwvRN6TAgNEZjZLdeQpfA0VjOMoZtQLm4IMPPqDf/viPix6/9/mP5cUr3eZx0xEEkVX3sKPmOWBp
bWbPNhSzerz+TWcn/CZaxxSvDlOY6jxCYC0WKfv1ADOZgohwaaiTE0xG9iFA6UA4NCWyCZ/HSvhR
N7ysnt9QRr9ufO3YUnGBtY+bD0Z9cVGKKUO2T2f4RIXh35YV7wxd8RY25H3ywxItqBw0CXgchdfF
rc+K+dIIKaORytj9kHU4BQRE92whKaXbVDAQf6mHYGclFnUMRWkmm7cK3TtlMp7/8XoByTPUaFEx
EaGWfHuiagRD4bvw0YTrgu/QqZ+b8R/zdrAYsOmUBDUYNcTl9FXTjGBfSn9wyqD56M/KiEl0m0L5
H6pb860rbo5OEgM9BuqC9D0WR4fpZEkcJVZTBvkXIbK+NuiFnbs6CXeeZpUb13HFA8z5HFUSFMop
NC32Lk8FRZIUmN2yCrZ55TYB9iX+4wYHuyeTZzGowUsEm93bDySOgjaUBbTMCE3txFF9rZPsAxJ3
D//8HFyaWbjrsLRKXerYOaUwsk96lypOUUjKRjz0vmu7WM3CXSuViKKCiHwBJaAbpRY+G014IxTe
x0LVXSVTf4iDvJ8m5MGsaV8oxlmDztpsJ/d/W+0iDjQQ3x0rKebLTaXdFxBxmluw3LXDcbmhi9Av
Lrreo8c5OIP6V509ttPndAt4+L6VOO+mjBUoQuZS5yLpKJAlibK4hEXJqBiPQDlrcORmqG5bKUIX
oSye0zKZTkKdmucQPU+786BtuL6Vq+uE+ZOBeXDqMBG+PZ9T6dcNDNt80c7aNca5auHhLO3/zcji
dOqx0deyXg9OhLZe094kwWAjoHvdyHxdF+8OGdyflSzOZlC3Xe97zeB0rWYL0ZM5bQTMW1u1OHWo
eqZB6rEKOeblVMXkNMZybBdNs1HVf1+bmQ/GxVIWhy+PxlGVgpbE8FaxNVvao+UJkol5cUfwbX2n
HegnfvCeJEe2qbgdfHQhN4dA3veff/8KJugAXoLetha/opcrH6HhAcfvGvfmASmxY3gXnsND8M0E
/QPp3k112GpCvW9qvrEKBd7bAxmnfjqIOnX48Tz+Gl1ll+yQK2Cq7UF4KJ/nGWal2Die/2W//7NS
Zsjf2kRLTCsNAZvz6HoJuRhY9CNyJ4fknoG6+/y5BkxwsGe2wXzHwP4jIm6kSlvx4foB+/MzFs9f
TItF9UM2fKpC7ZaB5+EgFJb1KKnCVk1l/bL8MbWIB2Or6kd95ITJ8N0k8XNSbMmZry+GiTa0ZGH3
VRcWTDOS6xZlM/gWOtdIH5D42WXpv7qSf4wsnvAk0pFnjkY+HNXhdHxVmu+jerzuV7YWMv/9okKY
FgnSsho2hDxyxV586pgeyOv0+78wo8ozjfocVb4brKQHEaYNjpgixxyOqI7VISMatONGT291PReG
Fs648vIsEHX8ZCJVRySsA6Su28+RWm54sXU7On7MNKmtLguDQOFRcpz9MaILj0OgOO3gfQlr4d88
YOofM4sjkP4f0s6rV25j2cK/iABzeCUn7BykrfhCyLLFnDN//f24fXA800MMj3xhGHoQoJpmV1dX
V61aS4oHOUrws6h9QNXKC9vIQx90w8o7iujidiEQgs0DGHNBLTPrRVtCljd6XC6gZ1HegsosO/7M
9N30wp3za3gYnuO9863beomvfkdQVmDsNV5UItPqOI2OlerLfkXDzphTt+Wxn+lbqd3Ks42M+79m
3pOVEze3qWRggBiYMiJHxfOo/GHDnvMlva8eFC+9GR+ne+slDbztBs/6CgHsQkMO8lGsRNWo6TiS
WuSowSudC6z3KUDwxuvTYKMeumVISBGsMELJuSR9LVR5B5rMy+AEKoONA7b2ilEhq1BUJgCp1Qh5
QuxHgVQvy/HL4IDe7W1lIfDjc4fk0kZsukROwDfOO4k5Q/JINBiEmwsxLLNDgmUERjntUZi7i/bW
B/+Gq/KgfnG2Lsrl+wiHADQDRFE0GODEFylekGhPpRSqaASCGRpzVQeNyF0FBOGD3mW+5enN3HwN
LCPeMnxZImWdC0c2jVNnyZeFXAQ9WxRdZXKv9uuUuv0bk2M7xN4W9G90Kx8CLwMp4u+vh+SVjTw1
Kh4JI3aKukfm1TOnJoDxP3vSY+gjlciz0nAL4r3kNeK3ZUSVNItsy0R57vyaCX3DTkfJIsBMTjwo
OzUIpu81FMvKjt0Y0XrvKmUcbjujU4tdqcy9flDLGcH6MJDCf5Gxw4oHiSazLzDzv1dATqJB79dp
aytozSfdJ0l/UBqYGeM/r3/etZhKk1qHWhmkIW9w4TjWXaO3tR1P9HWHvXbIDzxxWqjxgk/jPcpY
nrxDBpOngvPN3NjZlfQHy2wuNBv68gQ7/9iSzmgnelZolTiDdj+g5IOGkKF+u77ALStCPuePkE8M
KiO/Uhfv9T7f29rG+V+1QH0BFAy1Z5q55+sodG2u7TYr3NknKZHy4g2poXF3fRlrDwEb2B/9PRmK
evSjzq0E4DAaREsmgkx+m31Qf1S0J37CuDd7w0MBzYT/BJvGhtVLYBxHfmGMpg3OC4Ti07lVBJxG
auvlRFJe7tRjfmt9rB9sr6NqGnra/XhbMW+RPGh34111K32f9xms3Mw4H7eoq1c/sqMS0shjqLQJ
y896ox4sp5pgm0ig4vur2+JvWjNAYQ0mDwuiBDh7zleq9pOcIuc4eQHObsDi3G0VbpafKAaXUwvC
SavaSanihJMGnSCa7RZsK+pLFeiHDU9ZkvprdoSrT8oHvxztkN72oZhc8647Fp55azzGqesci0Nw
2FrYOwHPpUUH57eInpZYMvRnTnlYzpNnMEI8GW8FSuZR8wS22YvlZidbw65OqVn27W1X7PUmO8Qt
4bOM7oz2XlXKmzrO903fPTWhtrN7+jdtiQj6XzbaAY3yuTSm+8JU3Kx7s4dvPX+Y/S8GcHeh/qJU
cGvmL3H7YQ5jBOo/z+3Pje+5+Li4OuRE4B4iW6bFKpxvP1At35nxDOcmvs2aAxIV9wmoF/2t3+cf
oP6TXQe4RnhTvnata/x53fyWdSF+WVYu16XOCYxvI3guoiMTuDfb1PBr1yyZLaXYpQqlXORLsd3q
Witx8xUvCbe7kj5qneW2m+xba6fg1JAQUVIzRKS7yCaPAvQehqy9dey2hsDXzvKJDTFnMNVSMiOF
HdNqJ/c0pficBPbGy+r9erpwC4fmJvNRYPzeL9aT23kaVFQ1ESrl4oxfmi/a7d/YmcZLXqPKHdFj
pnNW3MY3tAnlm1/b3dXVLTv5AcI5dwJE8fwiImJJ1Xcj1u6srvtkzeH3pOr3151w+afEtUJdDfkW
qCgHXBR/f7LWrpQzWN/JcMv2GPuaq9E+M4PIS+toaYF6lbrVhdiyuAS5E4vUlJVGWh5cGkAsM/wL
JeAbY5ghQqnc1vmhauXt9SWupdWnS1x86sQg8idWDsqcpxeSuzIVNpXy4hS7dD94Em0kmmsOempM
uM0KyYjmoprBuTYWMx3Zx250Nh5Am9m64B46YJbCSdmzBFbeH/XL9AiLBYq3XvpU3iPG+5bvk9zt
tzCWa+cbAkqVyQuooyAEOv+OWbuIN6OU7GVG70rB0wyHkt++Xt+s1e93YkT4flPhhKpOJcBTC6SK
7Sc72zCwVgG1T5chpANzx/xfltGJCj5Lz8Zheiw+tffp/XjnHLXPSCh/25I6Wf1uhsoADG0I4KNC
yTWwlHTKp2W7UFRQnMItjE/hFpPe6ndj0m9h8l7Ya4WrrLUauU1h2/batD8Y4VtjKBs1mi0LQqRA
8dIyR6TFvQqB5i4+drqyu773qweVLp4M2xRFR7EVqspTaYdLZOgazU3k2S36t9Yedl14jyjudVtr
mwIC3uFND/7CkIXV8DZC5bzTRsSS/aOUOHdBldy3nfl23cxaLxt4DGhxQ2GYD0Do+aGJEwN1tKSi
59o1AC7Mhkd1IcX3dCAYzlSow+hp+1WXevC1TRO/5u34y5naLTXLtc2j+4QyIW0oxBKWvz+JgZFF
/h1I6eQpaKqA8tWG3r2+0jULVM/+mykKYd0PU0a25IRMsZdeOiP+7o/RRmxd2zOL4iB9coYlLuoj
aqTl8LzxUPJ17qvxexX9IevH68tYu50sOPEdjZyQep0Qf/ShZHbPbicvARe9Mw0w0Un1Cynpe3/S
nktN/dnU/+rTndgUIpI1Nc5URMhW9w4SDQFjQoj0yVs9idWvd2JFeKRA4tHoasfKxk7aDXHh5kRY
Zdz4fmupC1SvC56K4UYyvXNHS9PGbOh8TF5kkeibfybDm1TS3jE/X9+nNXc7tSPcgX3ZdPlssZos
qmFGjd1o2howWnOFUxNCPtu2g93WLUuZ2JWoL9FWMtwmBDQFH/08HOXk7f+1pksYmtJVbYHB1rf3
w6y+DM5m/2+Ja2K+d7IocTDcqlQHxG9TuDr4gnif653+0tsNmMiide4drabxaaUxnGqaQoGzM6b2
qVad/CbO1beG3W3/xbXCzAaVaUCal2pcvq4Hpi3Vk1dqvwL7RUMt/vpXXfVIxu1oLjAfotvCia61
pvNTla/aa6GbBj8NwPCRf9wa3lw7XtTY/mtGOMS+VSfJIOOQlm668vBatF/lfGNmZw0gYp8aEU5X
hGZjxBtgKRUxE1S5WeKGCK2QS3v4ZOhOm8Jiq+fsZFnCOUvV1piCkWU56ouuh65ab/QYV7PZ0zUJ
x2yWymweAiwsfBSJQ98n/tjfIG5+q7xOu/gGedS9vEXBuHq2/1mWSMFPCuUowYTRMPwxzRK9hB/G
VHiFDWNUfK8NGyd7zQcdG7wnpUTUmXRhjVNmS7mS44NNdoz1P2zzJqm/meHhuqev7dWJFZHPq2q1
/xwlO/uoSz81fxOZt+bkXPGKvugegucXshkH9EBv6NzAEKHt4hLiEOWmd1u3/Fzne21yF260bX7J
LatCbps60VT4BpuFIn1H4qKMn2xr41mwukMnKxPyQXvMayn1WVnmZn7mzTIUds7DhpHLhagKcEKo
1sFtAlZbNvAkC9OdSfLtJUYM9cxHy+K9glSna8F7fd0TVgLFYgnsHepj1HjFNIZprjGZbZXLflbs
YxjJcIcXE/3u2Uegpgqq2zia/EMNv9fNOFgySYGafzSSyHmmhDo90yPaAllfzpkhF7YguSHFBU1p
i3XuSEFtRZvBi4cP3R7f1MJ9/7JIvdDC85Y5/vjzBNKTHNXL99y2u5Bxs/mv7vcJZ/gh72hOoPkq
bw3Bn6CrHqRoUUXtYVZD2vol15o7Wcm9Wfp8fR/WNtyExVkzDArQ/HG+4Wbpo1kSa7NH61U69rYa
fQN8MzPFoaVbTbxVWwZiqGigaRbNynNbzIxWoVWNM2MioMDYa5VJDrlINq7TlRcNX495BgB1oEhN
W7iDgllrewPZLZd+hqPt9F7WsyPqkxPqAZGcGG5ZB9YfdSb73aGahjw76qVctq+GVU1O4KLVZhi/
/fZACZYxcJljRatW1NhJNTnKnMqePcmIH8eouc9nZ4PiYlnVed6kovFB3YM+BV0ake+vSOs5aJH0
9Mz6Q2ROh3r47NdAyykVg9n9ba/RwM2ii06YXXhXzncyVRGFRuYB4cnc+jT6yk1hpN8mY9qoc15e
F0TwEzNCNDKjqNZSS5OBxOQ7BrRdM2s2nGXVJ6k66whpc/uJOtp5niZNGzc0ssLsaCfTPbKCt02w
NWtzGbxxyRMzQpIyl5Nj5ikHOtQhhZckL+XxYVbxLhh+Xd+alW8GNt2BLobKAcJzwtYYrdGYzlAR
OgbjG/PTb2U+3V43sQI6wJuZmlCQ7lE5ZOJBlvIc2uNEpi+QoZF5aI72bj6qP/OnZVJjqwu/skWn
1sTqVKvV7RhE88wkT3lbD1+TpD9Ykr3h0itVt7NFiWw7Zh0VSZnC8gEpldLvekuNs10GBKvY9dFY
P7ZJXR3trjdG1857/QPvAqh6/dFQCuBAwfjRn2Ytd/PArFLX92FN2HDVy4zwXWmZ2W78FKEdIawh
w55XNmyVXhEZumsNZuPKjTy4fRDRZMui17jWyAuccmvCc8uw4LxZP0HPwagFykzTHm3iY5NkaCc2
8DyrccLcpwT+2n677mQrJwYsEg1nxEIZsBLVl9NB7us8NjE6fKlTwxuQ59N8Dk28xfC4amlppKCE
bJP8ClFGixOUkH2WN6Bg7cAO3IxvUecfi2ZTSG45GEKM1mCqoluPoCHQVuFwWmWWpn24mLrLnuhf
jDsu2QYh0OKY0MYL7sxd+lkG0OE6f7WftJd/8UlPrAsLZQq4hpFkcaBMv5nN72XJSHcb78LfZiXh
RlAYLCSFXPJwsZ8d6gVaXssyY4v0pYc5e4s7de1DsmWLDCWFtosEyWZozEY4h8OqdWO9T9MwSlwy
maLiRAbzr2hUlLuuMu0UKY6CcaBUTjff7ep6ZGJ6hAud60MsVaiVPaU50z9e8at9gAGSIRXXfzSR
48iegCgAaOlv7BBl2fCmqG9r8BIovDoQ2kSHrefi1k8RXgdjk3exAZ++lzk2Tnxbz5mrbOHSV04K
kfif9QruG+WOIymtPHtWj4YaiUwLb1f/odh66qz0N5dY/I8hwVNj1M8tqUplXnGg2n4kdPu+WfeQ
XFNF86qasOyOn4tDuB9czVXvxr+2MYmLCeGoQoOk8R9ie4tw2nmKI+eWNCV1urx97GJfTXVwq1fZ
Fnh1y8ryxU/eW4lmhGZvR7nbTH1kHMK8TOB2gpD60/Wjv367kRk60M7AkSfqGIUBRySoyfPNKnH9
6UcUd16pyHdlHC6lVkQJ6mNLuW1WiqNW/5Kk0PWjzmVOcOueXXWik18iJA+TahZNHHNoDLffzTsE
4ffS3pZcaQbkr3jlU4uqRQ/Rw9v1T7B6Qv6xK6YRszRrw6TjU6qGGnRLUYC6bJU5W+tb3dITO8Lb
rQlDPZwz1kcRb/amd03v4DEo3KFwa9c+xPv4cQsGvzLAcP6+EI4/ki5N7o/W7Dkf7SMicKie/Km4
0T75JH+MuGdurD1yY7t8D42G+k7D2NyUn7YgW6tbe/LKEeLD2AeVypXAr8jiHZzTrmnlng7Etv99
STjwrqcPqmUXTg6OZoZBMk6YyiR5euIxP+3jMsgP131GyHxMlTyaDgEktPKCshWnSeFkHszYYGo2
jPv+O2BX6W3KMzk65Mmg3MLVaqmegq75s17r8m8+l/82TiVcBgFnMkYhLLHvp6FJCjtz417bhfP0
VJvDUzGaf15fo+CvF2aEQGcZQ2fXpiN7SVx+9oPsDyP+zcmsdxPUehgEoL9H5iMkkEpWJJB4+TI4
SP8YwximF1vpu5AQ/G3CWBIrANeXb37Im4yinJFoU63M8uxw1A/QQJdIQc5RDomHkcK/Nk6SZn5Q
A10ybkdoovfXv6SIk/z7RzAxD/kSdS2IFc6dsgsyxeiCVPHkY7fP35xDuhu/BJ9+ZrfFy7hvveQZ
dqKNZ//qwk9sCt82V2c97zQpc6t4yP6wkwDxjLIad1bq5M+635P72K1purPiFn4wHTeWvESzk2vy
7yUvDgpO+L3ccr7kMG1bLcm4JodJ1rykaP3vObLdH2q5dRX7L2QprV3khPZXyARK36XOou8UUL3X
f4YQ299/xYJ/t5ni1RjREK7RXJsLydaoR+Rml3zrcq2vdmUyz5IX17O8gW5ZN8ZLi3Hod/Tw+ZLn
NE0CVAcBwYeh5kZJn7tQrKV7Xkkb7WThaDI8D6iXEgtKxnxbMBPnlsaMx6QdUIicxvJliKuPtc8U
+W99uv/YeK//mZRjRfCd1rWt04U58Hk8BZJUOK6fuSk3rAg3g2jlvaJwEq6BU2VGYBbZzqnUY+dH
CgmPfSwBZ6rlWG54w8VnY3icfh1sGWCWF92I889mBkFiTD5q8RGTQGSrQbmFNBFcAGLXxQIPEHA6
nHMxl2AWXek6v0XyJJBu8ybxskR6jovu9vrerC4EDgUHWioGnEQOjsE20rKe/XiHdE7cwmEvTxsh
a90CjUe6PtRlbeHGppye6nWXUuiYbwP1WbWajY1f+1Lgt3nIsxcyp/N8LxpAChKDv+lOn6NDmX4r
8vLG34K0rRmhukZCIPN+v6CgyjtdbeGBSXYaPGI3rST/MHo5plhTfvv9DTk1JHiWllVj3yROufMR
JZQYybDUaCPlWNsRapGoLtHgo/ov3CGGnil65qv1zkm+J8rnot3oZq59K0A+msMoDU9WUULLmqc2
TzIHwSyqHW33a5JS0rS3699JbJm+H5BTK8K26y18Wnol5bvx4Py0Dvku2vf39U1zyG6lY+2m+/KT
8+d1m+Jr/D828eElZVpytnNXS+Dmi2OYlHbNPvgwPoRe8ZrvODtfsmNwhNwVILjb75dJIXlXQQ8o
3aaPNUzzW3wZyw6dXIkXv0NwklyF8SSDAX6XKL3u+k39pJL65MEI0aysfBoyNd1dX/pFdCUcURGE
p5i2ioq8+fnKw4Qh7RrF4l037SOUNaToS5QcFHoZ1+2ITbv3pVGP5yQzpKcbonMGldMo2RClfGLt
AMD+kPzlPDkeo7FHxi4s1/xw3eDyqc4/JYgw1Vwe4ApdE7ErjZQ0TSvNrF29+5DJrefYf103cHEa
ltoiLB+GQd8biJmQPRV9M89DLqmeozE5mgbUk17N9nevcYwsTErLELRMX0840tQXpcI0E81z5Nyr
Qc6l1v73l3FqQVgGgIskioJa9Yq4dgMeW2YEi8Nvwo0AbZ6vY0lFTy5xeS7IvXVq3KMef0UdNX3T
2vBzNYbmkUEkxfODjhKXqQZfr6/u0u3ODYuYen1S1b7KU41ykP/ovy49/UXafFza+er/oGgo8jT9
vVIalJSd8Q5bbE6rcVt35QSHysIHsNCb1g+OOxzHm3K/DMNCqurFN7XnfNtSGrlw+GWlJ4aFRFbX
ypbSMYY1XGUsPjvDRktt8YSzEyUYEH1RCacgGMrCjaskmtxytMsX3U4t24UCwvoyK03buX7WV2+B
ERZbgwtrx+10eYKfghYr4SNcvmv5WfHfGgbX7G6jyi22f9k8Thljooj8LZrShrDEoGi7eppGjUFm
/1gexpvowTnG0FUEuy2SmIvAK5gS1mPoY11GfCcXwXVUUufGlhpP7pbGsgWS8WsxONNGSLz8hEvE
IyRyvbJEsfcWpIPJQYwKt4uV73XeDe44yg91s/WgFmuw759RWwb3GUVdoCDCdWqkldGNHYSey3Bm
x9idfRd/I+bvJC/yIvdN2tf70h33Y+Tld8C6vOuH/vIksM4T88vfnwSbEs01UjpD83p7DN2GiOMP
W8C7VVfRHJnyjgH4/QKE0gYm83AQIbpDGA+ML9uNnb6Mflv2biPrUukGc+8Xe1ntIVfXe9SM3T6n
JuQ5xhxInp6b8h/Xl73iUSiYLCKnKpVahqHOl00fsYxHn7vClyeqTWUwN/FHK6CocUx8p/Y/GYWq
cXB/3yqFOXo23KfsvPCxe03xh7bIC9dQa/oVcmzcFsTArxUjgl6oVt1G0WLViRl1ZJ0Q4188OwIz
SEcjUXQvs5/GoXJ79ZPaav/CgwCCLemKrTNUKTiw75uW3EgUXmtgRrdWnn/386A/Xv9yK26KAjvN
WD4bar9iRuQnMAngBaxEZxLg20BL+P9nQAgxYxFqk2HOujcU976ZuGmzcSNsrUC41XWzLpygdQiX
ekCh4amzN+ol4pj3EklOv5FYRbXSKJ/lnt1Gka07huAnkeoovPpG+iT9oFutHpARQwbzLz32tuid
RazChXEhNx79Rq6zFuODB+3oPt1JH1q3hVK6PQaHrdR/5fSyUvA3wI6WJ69gbE7LOTEnjI3K5ywt
7yd1cKmJ7/Uw3l13C7Hi/74uoGHgfHjHgQcQTOlDb6LYxbb1B/Ou33U3KNumtBuWsWgSf+N7t3Pu
4h8TTx1E4hbxpZutcv/KKaYm/s9PUM9jVdpJ1N4nXFPt/Z2kPUup7rXJRvK88knJzB2opcE9EBmF
25wwXHZK0hueHX8Mu5ukQ3KJiz3aqlCtLIYyInAWdk4DMyZ8z1qHOyyyWhISK3rOlP4gNelLYv3m
iNqybe+jIWDuQM9cvAWyqexiW+7JGHzpXjLkQzJ/sfN6f907VjJmzCy3CAA3ZhxE9dK2H+vaX1hw
zEfrubN2NYz5PYmQrO+bBzCwxy0K6JXPd2ZQCFNtHzRK27SmVyXSUzB+mJ32g5q+XV/WlhEhVBlm
HyJjuqwq6X9Eff3QV83toP8mh+jfewSGSuZRTSVPLLtNQcq7hlEKLxs7t7UtT/1d/MKFCcGrVXC8
JtRVBiFxIbxIjtoxvAFYc3P9g61FCfrTaGESjQBsmcK2NHJoznLaGN74Uzmgt/0TDQ3VC73uL6A0
lgce8Vjuwx8VmtvQOBC0DsNNudmjEBUd/17uyc8QNi4fAtPoUpYbfY6P6jGkPdI/SDcMSR+cQ/Tk
fM132o2099EWYlhAf/bplDYP7VO/9139Zlt9cCWoLD196hmU2O0LWRtnUCP64EyHdp1MG89/A2rE
MJ+J9BDqVhuhetnL8ycXVZkTY0JkKfs2CXQmPzw1GHfNpH204vAZrKAXNP7g6r6yBY4Rm/3vn/vU
ohCYWzuS8rDxDe6G5s55jl+ym0XvN/KKegcLLxi9rWx91dGYHuR1yaAMqaSQt+rGPIQ2eB3PfK1+
hG/Tfjg2n4L7bF88Gu+VIsn7OXxNn4qX4Tm0gE9vC2yvJDKAioH9Q6NBTnnRLcHB7HbQGBvzrec5
Gh7z8dvGcVo+3MVWnpgQPmynkyeVIx+2PTCtI90t+URx9F/8NwguFtbo7GPrfVFf4DDwFhlL6Zv+
4fpPWA6s+AuYLOTigH+YF5LgTHM7pFphMaKLkMRCqVb2k+b24xRkLvE++9NswuHXBICx9qyYKu91
62ufmOEAeK3oSV3WReCDiABCBeYCytODxE36jcf7qgF10ZoCdqPKmvCBx0kZksKyCpcsK36o7DZG
WFzqf7cGziVsan//zxtTbEokTdipYZpwWdnpfasHDyVBvjSLL9e/1tp1dWpmWezJE3Z0BseaSswk
ymsDG3U0fEE90r1uZM0hFuEKCLmWiWRRhL2OesWRpwWKPRfqQ10kL4Gv+i+QHg1uVrb6j9HkRo4m
Mu/rhtdi6KlhYXWNNBfKUIaqJ4XRfKPWKXJ8geYAPutST25Ce8M11r4mfW66eoy9Mn4gXJmB4fdS
Ew2KZ/bm0TcZUcm6nQJU8vqy1h4MhI9/7AhX5mjUiZRoI3bQp56TP4pC2U8qsjiW9uTY/g7V2Ecf
7i3KESiov6Vs7PVfsLZQylbsp0P94+Ldqgd1JjW9pXhd+mW2XxGN8eutru9a5YPbz7QYxIA+BOj7
uW8G1agHjg5eQqZm68zZrjahkm3kOyUpv5ro3RdR5skhxOZGIz91lGCuL3K58cU4xvgFbJcUWGlG
CbvJ0CZkg92skADZd38nQPqhPm4Jcq7Fk1MzwmbqdTIZ46wq3ihnN6Pq0BzMN87BmsPA8UccgXCC
eoaIAm0YrwB7YjIefxs9WQflJjj6H2cGHmGD3BQvXLdGyWrRNofwSCwQgVGOVSUccwqn2d4M/UOS
mOO9bDX31th8lxRl14wGBbNGPY5OPLmjPdLoGi11YwOXDRI28D13ovXEtBgedO5AZd3qU6fQOSmm
m3wudkFcczI/5rBvjpm6UcpZy2iW1x+x2oEEiZbQubUi94M5lkoVd0Fx2BsfNDqKwaf5iUv3TttL
L9Lbdf9ciW70RkknuGjA84isM1Kut2bkV6rXV4BNeZs+oik/uYpvdLd6sOWmq7sKawDEojw4Fkr6
8/VVxKNYzwim5uMIKFJx05319HMGDanebD3V1uoxAGX+MbYEoJN7qYrUrJo1X3nvbrS35jsCE8WZ
XXJsyWJ8t3uOntPHLYjyylkk36aLx+2+gLYFs5nhN8oY4zEdTJhS8lHdIk5ZN7A8eGGNUy/o1OO4
SeZJpnba2LJbGTBUd7vrXvF+ukSvpxrOIsBjcE0IaW4CZWDESxcp2LSZ3SnqZxf9oeG1Vmxpn6fR
/BxVseRGjh157ZwjVTdaydfrP2Lt5J3+BiEFhJOL7wuOxgsgg298zcuylGH5X7ae71Pt478wBiqI
EiY9B3zz3FfSytfmNsAxIYy+LZ27vJJdW85vE73eJ8bG9PjaBoKmQWMYSM1S9Tk31hZxMDPnylSN
HaQ7OzD7F8Moy7frS1q7+3givIN3uHuYmjs3Y6I3Y8n9+93jfF26euiL7qI/wcx6Wxreqyv6x5To
L9EgQTDZLLDEsrDvFQMI3DTE8kY5XQQeLg8+VgSjJbOrEIhePPOdPLHHplXgTG8P+YP6y0/d5M7Z
mx/nJ+U4e0npUgF8Nn4/JTszK3zIlNegVLWszphj46GerOwIrBIkgBJXHzY2bc3rARlSZwdZSYdC
SFhkqUkCqvkqM2fgbvzgcYGO58w67KeDeqg/EKWDDB7YRfZ6K3KtZGQcAIhjHIeWIi3hc4epQ6AU
dYHtpnVeZ3k+dqr1Qw+rjVLnmrMAdWBwlfDC+0c0k5aDkS9Xe6fGf5q28kBZYePls24CnSpQHLRE
xFsbVJwJq8aoerVSPNtpct+UvykO++6LdCf/a0JwiqCQabMwNeiZ6lAf/DlEUwJiH2ZjtH/R4bHJ
7kwTNqllJE6IhJpkMNSgqOzL6D84k3w7IWV23e/W3O7UhOB2udGD7La5K1U180zzIEnlLjd8rzII
GsPP/58xwQF8c0jMRF98XJY8jtNON750pr0vM7x6i8tlLQ3AnZl0Z88ZthFFjNIJOuUhAVXBELbH
aXKju/6P8hAf9G/qW7uXd9luUqgiuNPWG2sluaKrbON/S/3tAqmlV1G0EKDxyNBy9W7Wxq9qXXww
bToliRU6x+tfdQXNwQMD6St42533cZ7z4xvW+QznPqiDqXbLXfvAWo/KLn42d9bjdOgemp3PXEbN
PL+5caKX21FIF4CHyhagjgX5LkL47axKgtqxeJwPWovgF0Dpp7gtR3hJHcaOvahuQrSiwC5P+7Dq
562y3ErgImpBsEDSTJlDvL3DSh8He/Th9pJfs9k8KkGyk+KtwdRLK7SqmSuk5YAjXcQtqL/H3ghp
tHZIYPUKXJTRi1NsjQFffkus4DWKJS8Ne5GFt3P8KDYbWKHgv7J+6SMAXFdRaQnZSlt9ndogfgjq
pA09OankLXaylRuWCi79IaYYGCYhEzr3IaptajCMue5pz+Gx/ZmjxQIBeeC2d0Ps+oq7KLKUR+2b
tpGsrHzbhQTmfYoSEiKxVNUPdtQ6CZ15px/Lvyjrdi+pKRUvJEpUya4flGUN597KGklsmXqhwAgi
4nyNqSMXcdTbmsf85jE1059NBf1ERoYZ2PPBUYaPRisppO7DRpDdMiy87kAa6nla08usI/+ubc3X
MoxvlEF7yrv6Yx22xyFEAmZUtu71y9twWTDoZ0PhHuE9fb5gUibVSTUamLDeuWp0bMONVH1195hH
WMZDebOLFNZFwGNlngDrNLbtH+a23TMgcsuEXr6/vnVrhpaCkQoSgaqAmAAy+zWiTZ0UbpuG3X0X
dcVrY0f+LqntfsMjV3qLID9pmjAXtSAfxIMYO2nVjqWMjOdsOzdlOuk739GTnZm0ibLTm9D46Gv1
HLtkAX3mQTASv9a1EX2Y9XaqvarRpx9hYRgfr3+Clc00dR6YMNdABX3RKHaS0B+VEY66IoubT0nU
DztFyqeb61Yu8wFSsxMrS5Q6eTubqtkiIEGbOJSWZpr9PZf8b5ndf8jKMIPL5rdnGUCCw4rMDCrU
PwzECylBO0mzncoZnQWqql1buXm6kXSs5AFU8xlWoqqiMW1/kXbWyL8YVmS/D2RaH6VnoO1fgrvE
q/cINz4NsEurbv64hR64TAIw+y5qCviW0vXypU++JEMgmtp1RelO/t7qg5uq+BQkpddo6kbOu1I8
YgpkabdTz2E8TMTohGqjaa1BHb6BOt7hvn1tPoWH5B223NAN+/4/aGcteeF5LD23KfhJxaB9I6X0
acY5nAMvj7puP5fSzyyY3LyVE9cyuuKDPNETJTvmWzOa70V98L0Duvh63WdXvvTZ+oW7i0sthUGB
9StdcbDiZ4RdvarvjoE1b9wgK9fk2bLF9+5U8/0tE1PtLkZ+05vfnD9iaaf8ER2z2/YpRcvsU6D8
D950GQDPDQtPgblLRj2KMWz1hpvW43c/lj0nz/+4/ikvg8y5mWXbT5y273kLhn5serPmeGk83NfW
8O26iZV09dyGcOSlqQrLRmMpi2g3UrgvvG+8aG/vYCVqDsMu8FBMftQ/tI9b6erl2AbzUgxNQS1K
cUuHDOt8eXYEw0djUi2YHbd+KJ4a4J7RX8ER9TUgz+FN/7rN/r7ySWGIIAGnuruwKwpxIJAykJ5y
C1F59ecw1oivb+HWV/z/zIJwFpV6StqgTm2GAeOdMUDAoxmeEQduIRfe9c1TlwKgcO4tk/rVO4ka
IVvwQ3NyZMDHk80IaAH3tbRPPjgujUbvtr/v76K38onceD8c2s/drXqzWUdeWyrDPSTjMGMwbyAs
tUkrVQsShVj+cdoXT+WheMw89c16XcZP4bu/3Um3v49Zp98O4m0ZvaKlJLZyfK2I51hnAzXAyEUI
fbC+AVFcOxJnJoRltZbhzzUzKV5N332B8Q378TbahztYPz/b7qJ3VOwWhfSt9Fu5TE3PFyfEzi7P
A23I+KDtDiLkR/1V/zB4S/aP/m3w3dkzELAkXS4SpB+3eQUvs40z6yJfYub3qdbHWO+LbxXaLtnH
qHgwhk/t/JvD5lRtsAQ9GZkAM3Sg7c5PvqoNXd1rXem2ydjvwzyWXtXSkG4KGLI2zoiYQMKLvMgV
8yTGKEPDYv1VYVw5b0Ll1X9EePum8jJvKcDGHwAhucFm8U6IL39bA7NBbrNUDkX37JwK/dTI+arP
ljsnX+RsCzkoopv+YwEeQ3yf+sI7NubkUpDULnRk1lPt7aO6b36g6E33BumTR+cDE2iH3u297FE5
GncARz6Nx+yZQuVh/gYLzFHeRGWurJcbHQZ8g9lh6AyF68OslDykBve1lr/kReSmW0yhW//+8vcn
qx1mpLia2f9qhr9gmbOkX9cj6HKUTwIozT3e10x9EbwoUdIOO//nq1L2Abh3pltGDB5EN3n1NYaI
qVTLh5EWY29u1M5F5NJ/DIJNQg0K+nMRUWP6jV7ORWO6nUfEng+yV901n/6AICTbh+yd+tz/Yqoq
/Tzui136WryoN+Ej75jry/4/0q5rOW4diX4Rq5jDK9MEJSs5vbBs2SYJ5hy+fg+k6ysOBjtYe/1k
W1VqNtBoNDqcwzqas89gIovOqpyxmfAZU9m70yB7ct6HRAIEi9W6s6G5kaneA2zosE7jzumcUEkA
S4FB7XGWA4eoXtTcj/V1ov2cV1nkf8/2/DXpgScfWmPR8GsxH6dW9lCCnNJ09Zs4d+XEK26d0Cau
XrtgKlu97qCCRNS1DpcXhbnN3tYERY3fYhlTpjmOaUpgCznqGbY0u+MImsfoHpMpguXnWt1GEmPU
LfxRq2pQkHSHPh32nWy6hRPhn4uvm6WrmyIIRY5u6C5FnhxQlWh2MujPN8fI6exGwuS95VZZGSr6
nZKM/rRe5c7Hy2vIXCF0DenEJl4+6GkGDyuzhraaK4Vcx5aL4qT8kFmdBfxBZYf3+ehSkoMHbdEF
6RyOtYDkAVUMWjABojATA6XSMlbpBKDiYg3UufvYzyJs9fPtogVQPB4x64tYi2UmNiInRi6ygAQS
l15JjP0wRl8qcz125vg8qfa+NEW48edaQSY6w8E9CGeBBOTphhmDNqTzlJuuCWz/NK+9OhGs27lJ
nEhgWztGORnqOIFWhlZPLlHRuSnJR9Xu3aHHSbtsF8yDCXaB2TW0EaINgF7B7PPb6mEyZtMYLqnt
G9OCNdhF7JcDKjWXBXHWDTNFyFygKg0OHxZvP54Nu4xJjbdLpD5XenbQNBFCt0gEEx5m5tjKSlMZ
4AaCQ0QU46/K+vOyGrz1ggKvBUiMaLKgsnlUlHmt4gFrzyMJG1m9noGE7052JBoqfB3BP7kCEYsh
kkCaGQ3o1M5PLU2XFk2SJVDYLOiTNiiKnOyOnQfuo/Sr43W+4lX+GgzX0rHHe4zcDKA3S33Btp1H
afQrbJD90cQ+Hu3MuyxRqwEgS+bomjdrqAYURttCSog2NgH3Qhimsa0VaOo7lcdsYjEBRyYzIc9w
0Vt7SI8xUgaqX6Nb/PJOskmKV0l4mdFeFHRynFmkFkdIbg9Y3963d9XqgjYrKJ67UHZcYGUZO+to
h9NV/VKIXkpnBxwqbgUzKs65ZY5WA8EtcOpXfXXRMu0m8lMKFtXLOp5ZK5WE+wW+CtRxCLNPTSg2
OgOrGU8uuAXXr4CQqW8rzYm9yHYSwSXNtlO8LSc4vuHuUZDGKT+VhY72ThmKHIOoRRvdzY6BCBt3
pv5xUQFspzTWeEDqfnJNZWr9fInbG1Q7dG+100r0KWeOAGrDp6F/GEcH5RLGR2tWUq3NhNkgO3Pn
l9k3QmS5jlaAPjhjF38g++RY7S+vNJtdfFV/I5PlxCj1DIgdCmRSPDsk/JBm9KJDHUyY8QlBVx86
B1EHF7UT1kGgmEkHOtB+h8vodMXHXu0LEiVQU7WPUV76TRY9qIuEgqKT3wMPysdYq6hllLu2G6H0
55uApR2avAYNB/RMirBD98ySiMqVdHsu6UWteiOin1vVbhropUeGDJz1Bpg0VexJs3QkMip/Vh1/
ArKn5sazyCmchUnUcjbaMT43V6ZJJzFEa8bi5sbPMdLdFrmbpnXl/k/Hs95sRtFpIz+abxWT2cCu
QR0t1XAmKKPE6heoJWKa+DB7zi4PpIMor8fzBuZGHLN1y1CAucnE1mlTE+rAR+ukr/Yo0opvIO9K
MbsHXDyM9xMoNcfZVTauPxNMwwuiFv5p26jC7JNeDOvYgyDFHcPykD7oQRwokWcEKEfRvOiETMJe
xDEqUoy5CZsUxFljAZlk/ZRpD53yXeBC6Haf2/37yjH3Aua5i0xrIaB/5UEGatxVemMFutscirB8
lgRPXuEiMm6ycQa8ayzYQ+vb97Ov+XHQX9VXjV/hwm29Za8IGsVEElmSsaiynZlQ6GbDBTq27Ck+
+FcL8HLQSZnuSb2SfNHsG9/o8QLBRYhHEAvtAjZ7Ag4AKInSz85entQ23Y2FyPvzrnRan6YdeBh7
YulnyShZxVpauNJD49G+tz7ryPUCdT8wB9AMoJuWdrUDefDL35jMRi7jQZRsqSrJhNw3D5ID6Mj2
IRU0u3kQhyKT4R6BjTjGg1hmvcpyAXEj0p3d/Aklpb862RsRjPtQl6q1mhoiyut58GLwzdp+ab0O
KUY42yCoK3eiGiSbWH5zxBuhjDsZ5mpJFLp9AxK8SohR5sZ1UlcPyrDa2YcpXBAV7swwC/ObSRQO
suWWM+mMY7H0zAFGNaRPrZvdRkcLgJHoKgm0Xd54zcGE6Ti+ELKRezA2OjPeZoqaWJroQi/3FIAX
NGGNS3yURf35l3ZM9kAy3IuYhLnXKxq/VTw7KVA243HksUjTskA8SiIz9u0oD1Y0CJVL+TVZFiQp
a4wsXD4hfC3/lfhaqNnEEnVrZpYzSODikUzlMNa6dZXoHUILvS6f/j9RTABcNNVqGy2US7pjlVVA
LLGB2SrIwXFPIB23R50e6GZsh0c8RdO8ptGI+pieBlWHoCTuiBJcVoUbWW6kMPsUtQUx7Q5SpHUO
kz5xTfOlBYkw2vIQdN1FuqhgxvWf7wLZiyHTQQOaNRDY2xj6RZatjj6R+G7u/2b50J2BVjgDr3ib
8S7EqDMZfXYwem0JAd54Lc318+W14+7QRgTjS8y1BeffChHZbN3OxD42SiPIEPHv0Y0MxmM0cpwn
3QAZ+TWg627NYxkmoflj9EzECvK1uJrwXySixoFVM2Rcdacx+Zg2eZkBbN8FLedBfl73lZfu4mvT
7Q7tfeY7/iDqDhWKZBZyWLt6brNXkVqo+cqepuEbvw9oiaj28t10f3nn+I4Yc4W/lWSWVVanET09
r8uqfFYRkxSeE65701+PQ+qCekS+HneYmhacNqFcxhUviWG1HbqHkJwFjL2MW2cFoXsA9Khdd9BA
FkAXWPTUoTvGRJtoSMOcGlhWQZDEIkhpyWItWqMsbgqutyFfjnWu7ys9/nV5UTnHAewzmqnA3atI
mjKGQ9Z0nVO7RruLVSiAQHHqtQ70OF4cwdQIx4U4yHMgVQYyVBSBmc0D1nqB8bZscYui7+sP0Uo6
eSf1c2XcLFJM4hclLVLTu6wdZxGR6QDIiwqqWkrqdHospFQyJhOcgGBAyvy1a110vrgaEb30uWJQ
jgXTEhrAAGp2KibK1kitogZPUq0r0XAyDyHwqqQA0+FreFkj+sWMWaCEqSsoy9JmejZ3AuJ1w0Jm
DJh6SZMFbSVl+yGtxqBb2/imMEgbZoSUgt4s3t69WiGgKShWCXN1phZ4OsoaiODKqtw2yiHS+5ty
/F7OIsep8rSj5v6PIPrzTThgIOPmoI92wcVcKO7U60ezaj+suu1akrlLJefYt82nRC0s1xiBm69j
gEvHf+0uLzJ3PzefwYTttS5LtkwX2ZzJsc1KT5kl127+/LKjJMoYrYWB0qGZU2VB1TtkuUGPXhoo
cRmUZSYwFt7hVhx0DYKymcIBMHappYC0nGdI0BuQoCOCoyRAl5eKJ0IFEC4SJKgdoJR9qkSa53MF
yjsoMaBIYaIVCag5/58IxiiyIZLsRYL1rciW1ensOu3XyxJ49k0rLOitdFS4KKrkxuxkQKeVVq3N
7pR3bpG3HnFKNwYJQ5M2gi3higIfNFKCmAHTzrq3h7pZ5QmmpaTPZDLdnuyj4lnOBd6Wty0oHf0r
hn7GRqMOg4KaTcWsEfBm7cKfasFZ5Z0RXEuoMtOJCZ2tWA6VZhFZg4Q56by+qoAAUR+H4dflneHq
gfkXOhcCqjR2dqivDaCcY3QayxUdwacdlrKo8sVTBE10NmbDX/vqmEPSr3FL5NYGX5hh30lLL4P0
kHpWW/Yv63IuCO36dAIQQGuAzWBdd95j7GHUqVfp20epBEJqUt7GdfX4F2JoYcEA1j4udSZasdc4
6iILxyUu1IdpQtrZxsu4yAXpqfOdgTYbMcyyWakpWY0DMWO9qO5gD/cmsQQe8vydQ2W8Ms2jVI2h
jlMrTuRmNGV67xCjfVDS5Rt4NZ5kJ74qTcDt50q7t/Q/rlICZ2grk+q9OTlLnGCEo8cuJZmCAe8I
ZFGGlh7+Yo9MOpIPiAzMtjKK2UnbLSRHwBD1CFunFNzYyvwA+GhRYzrX5oCigsouGtQ19o4BNRsx
CgL3vGi6WxLHVzMnkOU/vgSwZgC3A3uIKSMsYWyhBl2nOawo30Qond0Biyu6RkeDiJaYU+tELobG
qIBwsM9dztpl/SjN2oRHTgVEgTA9OugON1+Ga3BaoNgpKvFyTPwVwwQGqKKkzMbGagz00CZWUZ4D
KVhmVGEOCqbLhsCpclKd4OD+kcE4ajuOO6esIQP4QBh6U3wQoqZBBHytPphzV/PmW4y8hc3+stzz
a4iKpcDJKMJhzp9xElLda7Wk6ZMr1Tc53CtZhlCunzD6L3ATHANUDJWOm9HBF9xIp8fJGJZVAYwB
8ruaGRrNY1xHaPiOBa6Vu1MbKUyIMKqlEfeESrG0K2NCYnIWVb24igDHEZgINtpLWAQfeU4B4GPE
uImaxTOkYpcqoGhKNMEsIqdOi53ZyGH8T90urd3GyewujVNiDEKO1yby1KTQxw9NJFXSdRchitMK
0AI2SWclu7qqtcFdFsNJ9s5krqL5K85L//ST6NJsXGJuLVbZaFB98pRQDqx9ev+GQQEw8Sv1yjlo
fxzxnQpkDoWaGWVFgMPmtmhZQzthJU+Cc8c1mM0qM7F32cSlmVKV1LhxFXlwdRFKAveEoQEFdUMa
u7CprAY9BFENynuXAIAsbX1S/Wwa8B6KkKb5HmQjiFks1JITWRkgCEYwoum685rnCk14+9Frrvtv
ZF+F7U2+E1bUz1+idJPeFWSWcK6lOCdUQTqvI7l1iBHoBI2QO9Mf0PiyHOYbAHzkMXDshAUBep5P
X8GQjXldMDhZeHiw3cJdCtqMZSHUIoH8fshQmS088LvQBsd7Ubs+vb3OhKFVH80+EAniklPzpzAs
Ed4+tJj5hgI5hbRcJEoi8I/Zuxx2KmdcuqJuO8jp/SlwPpMv7Zc0AGlrOAbSTu4AByrMbHHXcSOS
8c50IDFCPzYVOfqKn/v9dwtXKjoiQowDfbl853A9KHAvwJMElJLzDpRZMiKVUGH2i7G+9O0PdRJm
JekXn2/WuxDmJpD1qCrsHEL0XbpfboCW400g9izv/4fpMZEsJooDNtc8jRXQIenUQf2DYmOiJvTQ
3se+sAjFc1gm5rfRBYjbB+Ahp0ZYluNIpspGM8lN/mSiA1pF4zMJHa8PMuegBLIrZivlJD4phuG7
UOaI93YpW0jxvjVAGChD/wKVX+kjl+3bd2Z7byDsIs+isIuFWcLRpmJx2ICuTps5mQMHWgNkmzCy
hdMNHkjgoK5Y2d61dqov743DZavk+s+NNLa2oed9XugdpEU3IGUkbvJFDbQ98CKfzGsUIQI0dmL8
MA2FW8q7IbaCmcMX55hQNRsI1u7snRbSFI2fIPAjH1f0kgcq3dFd+SxKLPP8Nh2GcAATREtUzKZm
ulqXTSIBdxAJw/w7wTSnpmRhXR5VSRdc5NyQfSuMiTOrVhkjdEmi6HYwcq8FiG7kK7fqnYExC8CJ
X4naCbjHZKMcYzq52mdaCph8AOPVfgX2TKXzBfbCc2Mblc7sRZIWPYogYh4fTUySZEF00Ap3fWhe
0E1goS8SkBx/PGT0dijeNWORrzUbKNelQlcyQQStvCRWaJQ3fWq645SJto3n2bY6Ml7UKCwJU03Q
sTPc+gB42J3ykHwcMVqRBCLECE5LKW2w+tcgWdyeWm3ydpjgssGIesgfC+/FQC2/FvKe8v3KRhA1
nk0cmyqgjm8WaLXoYX3A1J1n+/2yn70KVRywhYpQxAXGaDFxs2PX60oI5GVGERhSDCgwUTcXpzXi
dPGYe2GWfy9e7/uzT77gUngkaQiDTGR3UdzZmwMNrQIxkOOcjyIfJjoLjC/R13rIgItBW9akF61N
H+oyuW/Wwvp/DZLxI8Zi6dOcwfqH4xpaYbOLrpNblKL/nKP77KAxLiSZpYY0OXaNKAASKj9mkXlV
59kfJ2jpvukYnUJfIYZAmdgBkC/VkKd45jXZ4wzQmViUAeZf3gpa1AFXCHBE9gGCeVp1VKifGsNo
l121d8rVCNBLbSeHqm9eqfvpk4jllHujbUQyxhgtZg6Dx5OgBdPpiJxwh6H6STe98m/eb2jK/Fc5
xvC0pJB1oL/PIMVDTjg3A3C5iRw9/6J8l8HYXNxhvqu2YHO15pnHzsUIpOlJD/FP/QNNqH2OXNlN
jhrxV9zbO8EtIxLOWOGSAZ93ciBcuUNquowDClqa+/FXCye7d5vPHRC0MekFUo40FL6vBBvpMACK
mHkyqiXF8o7hip6rg7JPn+OdlGEAdATkFHrlQuOwXAnl0nuFjd432+owIVEq6Zi2okveBUsA8CdK
JS8fxgA0wfvmk4gH5L9EJ//usMNcc6VJiiihOR3anid/q0aMgdp+h9drpbly+b9wlolWljn3TgKb
WlVoaH9Ncze9pY2I6GF7crwXwCOFclgG2aMwxuXf5++KMjdfPVjxmKyQSq/YMnx7LS+hGVZ3ogiM
H0+rYL2C46GTOMyxMc2iXTX6aGiC/NCObvXQgUYGjdPu8iK/JLeqn4Wy8IJgJvrfvPZGKnNeYnga
9KTjJkoOI7IReIvdajsK7i6aduT71XdJ7CSBPDtSbVH9MP+CxjyAPoDu5872dTR1Eve5SNxSGLpw
I4mNTOZcOJVjJUYCmauCGyNyvCwWTZqJRDBnoRqdIsvoAjrDY1Z8sTXhQLlIAmP669jERVlAiRb5
DQuQVQGSqN7gT9dkT3CVAzlHFDbQXT/zJ5t1Y+zeBvws2tChFD3gjnxbqr52ve4zrw5kch1l1/MO
PI+eups+Rv3/MNXOPe0b+UwEOGJaOM56Gh+ZuOO1sngprOhLrcpfZ0sRRBTc/BHQ+H8fPJZeu7fM
WFeoYWIa0QOMzN65NcuwC+eAvtOTBreym38W3FN00y6tMHMRt6m6zjmBUKk7Uh4/E9gdD+Y1Rtqn
6/5rk8CHCvPRolVlPEwOZL4Cs394gVH8E8VPXgAygVSItuu6gHrQ5ar73oFq6bKuImNiXMws2ZKT
jxA7hvQhO+6nkBKqCvOA3EvwfR/Zy7esFckpJMjRd7Pqou0fZa7iWjvG3nwjTkOwhLz/eE5dA+sp
UCUMh9lBdc7LqUohjrLFdvfznt69cgcXCmAyJM/6j9ovwB95DjYSrOB7+244tDd/jpl+9iHMtqK5
D5NL5ev6amDBGZ7joPD0RzWswk52/+rpAqrX32ozu9mDN9QB2i/SPuZVYwE5ZNFRPQoum8x/OZO/
pSCXdvrknKWulyV6JmlOt/xiXeVhHNBVNYA9Ay4fye8nkdPj28+7TOayyNbfGzoBg52mz/Kw2KFU
DuzDDLCIAg25ocW/64g2plMNs3acJ4eaT36I9+0junO8+TgcyNERQthwX5uqZaHvDd3pmGU8FUUq
tZjTBVFM2wBdJgsn89hri+CU85wLAOxR0MboqXNWy5aatpP0Kp/dAjP4MZ5/CQXOQ0dr/e3yyvGu
Q9rKR0ma0ePJNmcNOunBS44axiiF8Nz+Uoq6HwUSTMb4onw0eoDV4vnQoQbTZn49i6IGbrS30cJk
jC0mAPRKF8igVSDFx1SN7aqSuw5hflUc6LAXbr+R+NEKPUWWzrE9oMgDHBzjpGiqeY3vNwmd1klB
CIfiIMLadD8+xqiWZAdwfnz6HxLw1PswFx1kYdoevf3InLIQn2tJrEazFjobNQT0VOnJMb0HuoaC
B9l3ZaeH6t62XKn3MzUoxGE151SfyGdCGWOwtKYeVnrO0n1KXyqmjzcgII/dSQIorvN02Tw55wD9
wAp6r0AFgP4RxhunOrEJ0seQN8Yvhh0Fi/RgRf2PaixEgQvnXEMUGpDROovGNINRrSJmPbQaeiDG
sfFb2XpQY8vykkm9K1Vt75T2lzROvg5KdDAJecqz/HOXYRQzAUullR+SGFOFl3XnHByVvl1gURhQ
BsPEqaNJhkhpmwG6oxrjJmAPRePr8uOyDN7jEx0LSMOjGQytWiys6Zw0sjSk2NDXt+61ghqHBfAq
DKMpgXolR55oQJJ3GUEidlRB3AsoMOasrnLiaKPdURPGy+U6wrgWpreM+/Rp/aheV2G5E/oH7kpS
oDOLSgb76ulKDkayFvUKkbIK6LjqzqmFMb5IBHsrkCFJrQUiKOJXe+g/pAgb6qA4aFhIcy/OxHPN
FS3sFKwFR5ItAIDUQUsco8XGjd96YnzK2spvo3kvsA9OBogC/GISS0YNDCfxdOmimLbX9SN2C4zY
CMlSsMOhEIYy9xgs/gTOw2ANSDB9F2VhuAv6LpidyXKyTFqXGYIzW6/9SMfgGZqfMsE9y13FjRTG
GGU5TyxrgBRSd3e5nIcmJjTdWRXVa1TeJbFZR/Ywz2NtK0sP0LvJa6+la3VHCxoE0F8AK857tw5s
dFm1HoZyjpU/7ZVDI+ieF2lKn1CbW8pM+7wmJjQtljRYJtvV0Y+rOKLAhe9QNitK93UjR17jQo8b
yOkCyiLZ7XBFfDD92bOQBgHgn/AdxruStitLFd8ItLtmUBuUbvBQQcCuuElo/6hhm3ioYD7Td4TB
BjV59g7eCqR31kZghsmLYq2h4fgZ+bpgoGKBuZnt6ECm+TSF2nHxVbdTA3G1X3QqmGcSUfKoTyYo
O68frEZ1Z0k0C8n3z5sNZJxlojVRYVH13urenZc/okDlyqFr7gGwIrh2+QoBfUOmSMxAxDtdzFlT
AAkyTsjTWXbt1pP0nDrdo8CJUds+3zHKjwaUTUwgMKfcmiLZJNQmk8MaGmG3K7wFdKqu6Sb7LIwA
ifMkkMh3m+8SGbXkyVrrCHrhFES74hhfTV8H3a33xW705LD4slzPHykK5SJsT+Ufh3fJzDnvdPDI
zNU/kkuMzueKR/NbStDurF7YnfraJHxpbZnzrg1NlE0j5K13gP7xihiNo+Nekl3lat5TBKLmunYN
jxyHK+1ne2N4AOsQJ2NEO8w4Ad0ek6hY8RWtX6IP/BZpJ29FlWn14AZuxfkKvjd9X2XGBwyLvHYG
vZ1WufSy/sda9Xsr+qvLFz3GMuisEZGyuG/yMKdVImlo/a1fs7zJ5zpxh3t0HAeNb91rRyXo77UY
tRdRTxY37t5IZvxMWhdlItGG2YE0T4pV7RcbQ+ersfjLYj1cPixcF4DHLuDogT6Hse9TFzAUYKME
C8zklph9iU3FrUrhrcSVgTFGA/UAwwZq6amMGoRwFbgi3i6JskEI03+ip0L2tZ/AV6KDosK6Dk+m
SlFSAepPUX4ZR2ou3bLENt5q9CYsWq9EAoQG1h3mYw/olPKXT6KgidfFoG5lMuGaPtvG3BqQSbmi
i2OFOI2yRRd3wvygQDs2PlOKTrcA5ku1+0pxaXJ0DcWucdv5FFUi/ym657kR1EY11kwyjWgpCMZo
4hNo+gDdknfqMd3TbqX4er2K/OUu0/0WXYpoUSxc8lX5cNlOuaEN3iwA7wBCPD0cp0ZEpImM8vS6
oTTLQGEfCjxdctc4jrv0UXQ18jpFQCuo2iDlttDvzaJdT06FSoWEuzHL3fqJpjXSr3OMZgqKvDBW
nqioxN1SWwcSGOhv4NuYq0NPdH1cc+jXlGp30EetDa1pzgXjNNwAQ6M8Gsh6gi6RTTnZ0tC3ZQ+0
hWk1ulBqs/GmRkN+QDCIfL0MqXKQqrRzqzrFoIg8997kFECrisbsY9E4/W6o2tJzzK4MBfvLc+qb
D2MzVSQ3VyeK8WG0D7V6AGpp5ZmNGwNOvUdA2WEWVELrkejQ8pYdL3zQDgFfDmx2jP/TnMpsnSVB
hT8JgLsZIpsl0EwkgfF+RjZIWVxBgi7VOCe91d2MaRkL/DivJqluFWHsp0wSR1ISiDFvmo/xfroZ
TI88zmjC8CgS/fzT+rl8t35c3jWubuDgpaA6io448vRQatFo2NUQ44605MMUVb/G3Px1WQT34Gug
pHfAywSuMpmJLrReTpa4KyY3/ia9xDFAAOOgvRo9kFIdutETV1+4lrgRSK/nzROjsntVV0YIHAk6
EJyvCcKLKhMcRK4QKENhLgCNynZ65wPJ7CYhOO5d2GmGazZPuDzdy2vHF4L0MhJZYLZ5XdqNJp0B
gBCTmp4k2X6VV3sttvEqHDQRxyzXDnCCfguiP98IUrpJWQsNgtqFBGQqPljl+HhZF74dbGQwdjBE
Za2ZI2R0QbwvURKzHmygW4AX7JAcjUNLBItHt5mNrYGV+K9OjBkUE7iGCocunhq7aj8fmvmY40Gb
R8OfZQeATIDZWRmMJ8BgQAVOZVavi9VRKiW9dK02PdpKmQU5UGpcsNf2Ap3Y0aJXUZSYG/NLBh58
7DxbqeaSuehA6Eun3L5q0nEBhvVM5Oes7KsEA0el8mHFPfurI5GtYvgG8ZUfLYD33Rda03y6vKfM
Er99DTTHYJilqIgOT81Gbbop6Shq8+Cst0iD2fDxitfaSBQusiUI6PnCgB2I+9W2gW/LCIuA5Exn
Bz1Nbq7mFJOdlY3256X/lZNWxGTBnLw3zXSkzYH8CFRPgzHWBbFU5FCmNSUqO9tr5rQJutzGON+c
xYngaDCn70wYY6kSwGaK3MK8ejNrvVfI/aOsts+Xt0qkELN6ZWcBU8KBDH0cvNEx3Uxf/XSaBQZK
f83m0L2pguAE4284FGcD0iAAkBK5LSo361N44GqY+ieiK/mLpjZx6q1tUyK67PNp8f9CP5QeMDCN
EXOZHTjQVYDQpVECFvVc0d0hJqmnduuMerBwIJdriO+izpLHGvhypRRcg2gAiN3VIFc9SR+MEacy
tjuBb+HZBsajwPehItzTWHAGpHgAowX34maFsyvV+b4wHYH58UxjK0I9PVh2P+hLb1IRvXmDC6Dy
jMS5WldR7MqXg5kQGZUZCrl8KgfHtmojFXKM+EORaDurTNxktgQLJpDC7k6NLnt9smHo6tjPu2gY
MCxdNPWHZADf3p/bHPgu6KwLIAEw7XKqUNUofZEuELXaeBLHV5YKrpRWANLAN4B3IcxDeNFXxchG
MEvOSZZdl8j3Be1Ayt1lVehvYc8tmCxeOX8B76Nrp6oU4Jlb0xx7U8tptOvqTAvlop28vJQLN9W1
bGcaQ3Yloen5cFkyVz+E75QZEAEo2/Kkj5XcrhI8bRwXd5iP8BdHBJDEO7BgndCQJgFDtM4+TWZn
/ucMlcnt2lmfJ0O6WyU1oITKl5Xhub+tJOZCJM4y6cYAi8hK435JGuLVNeoRiXlQAdnqxuQPmdhf
/S2KmxRdw7bh/Zh9S7qiW4oF1U2nB0unbcQPRtu3At/Khm7/SKFE9iboQiyTuaCIIU0auEBLt8t1
A0jTSjb7iams3/G36VbSAIDQd4BkInZUeMgkZr5ijZbbSbblz6NGjsnQSX8WgL99E9oGUM5HjRuJ
6VOLjWcQzSJFRLGKAfdR/siaOwNP/cv7yXMmlFCWUiyAwVyjP9/ExbqeZ2NfD0CrlJf9tNTuPCOc
sgTYNewEyJsuYN+gZNGmA3imUzE2MeSiR/jvGXcKEODjb9ZLvKfVZMwiXlWquwZzgErvI6qIAgV5
p48yTP4j+TUltlFwneQuqg3Yjx6pGcCYKvs6H5dMcMOw6ac3BW00pykwVSAWMApirh2j2ib4P5dj
8dFsQD/qzr4aoI3zpnfTQ4ZyArm1KIZr5BYhCC2FSW7uTgI5nZI7ggGNrWJIFqARsfK6p0S1/rma
IttFq8jgJZHd3V82Gu52wpNpqNDDbs5TQVrTg7tg1L3xZUILvH7UfG1PMBXVo2gyBwNt+eg9Ey0u
wv4Anh9Ha4upo1iDMpRG93uznwsB+A1YQXRPvwexTaApvgnE0wcJdQXnwUxctJtkSaB49UPvSYfq
02XNeY4WOBt4AjmAUrPYYEWWV7MdUnDo6sv4mNX1fW4hIdRJGHZtSiEFHG9Lt9KYuEXW+tI2FtxZ
eOcFsU4O6FAJlmEUbCdXjE7pXXB1YKCVuYBjOTWSfkJIi/p+7mVdrOykqkKrXEX0j5fXjyMKdTxw
xyCDCMoa1t1EbRI105LoXorGtdn8qlZP5iRAp+CceMzbA4kHsIR4qrJvNq2x6mJUMdiTdcDh0gzz
IPeRwA64MmwNsGU4Bg7Ynk6tENnYdHUcyGgn84MyKPd9nAWXl4onAm7FshUT0eTZ8FWfRFKfSKCJ
XmbH3gHTVAFT/KD6l6VwDBpM0DBokIujxYcdtI0UGwGqhcDeJvpBmqK7RDEPUWX4Qym/XBbFU8hB
IyGav4FihrzF6ZppJkERq8HZWSMUw2XzW6nYotF6kQwmPHGwSm2nYV/WjGShVJBmLxlA5LqsCc+K
wY+McARJODRgMZoU+lBFxQD46rasjkkG7Lq8jBw/M7LvlwVx1aHTd0CwsBAGMMGP1nYRyToQEa/J
8nnWCtwbS/aHkF/06gLvw7sQ+hEbj5pIFqbwVqxZnc/72P4sJ6pXRrIgCuYZGmojaJ0DTxAgQ5lo
Rk9VLbcarNmMsbtSbTwDWZU+KcM6+vk3i/YuiXFn+aoVVbnWyCBZMng7jPSul+dREFZwTWCjDnPf
I9pHR6BB59sqDGVEZDyioVn1Zg3lwsvqcCWhyxeYCojQcPOcbo9TJ9lsqLCBVnN+9W37cWyM7yUY
WARyOLYGhwn3b6CRkv45lZPFY2QUFa5uoxnlwrPnVF5304ybwbusEN1p5iWGmRak+JBXtiyVzTxF
A6AvcgI/IK2GT5p5Zzl7qzFvZH12reb5sjCeVrgDaHIBZKqIo0+1IrPWqXkHY1BbCyRzUf1QEL3w
Lwth66r0CNGb5l8p7B4NREWnNFRKKk3/lEVW8zkGV+RNih7RDuOf+vRLze32rpx0m3hZWnaPpOsy
0fTSuanQAraNfCWy9igJMkap5KvRLpWFkVa1xr1q596cg1gKXXqfLyt8LojmDfEksTVIPLublNqU
HZ2CaJZKPwdSCeDmdnKisMvJ/rIk7v4B1QboYygQIOI83b9sNJxyNeE2pmrsvTgGSZVeNX9h+pQC
DgBqeDvjOj8VMuZqbM4z1BmN5XM+rbvOWH9d1oPj/oC8+y6CsZDScrLWUXG6mqLGO6C8ruMmtPv0
m1UVj5dFcZfMBC4zzBKse2wlfMqlGJ2aMMasinyzr+60WoQ/yN3/jQhGG8cYnajVoE1uTjuzJx5Q
k8NuXgWeQqQJs/lw3TRt3CNzMncaxtOyb6YhqmqLVKHfsLn9UqIkhM6iYMY93yukSgKNkrHVSStq
JuVqg6cospzw5ojqTiUlLcDWY0QMLgIx3xqLICsV/y+2fiOCWbDOGOR2aXCVKxQTIworTRFsCXe5
NhKY5WrMWAFaI5SQwToZoKB2SxIn83rjw2VNeOdFw0WEqAcEXCg/ni4WeO0jB+Eu0j6ghwJQ3l03
T7uZjN+HShLdfNQtshcSBghA6ovyOt60rNvE/88oMyEGHts8d/s56+5qvCIAvOYAzDyMZbm8b8ni
DGGqrdVjK8eiF/W5bcCPAtMXZVaKuMA2IMVpZgEpAJRfCjhKD6lZde4kJ5HAPDj3FBWj2YA4B8YV
vPfpqoK4oEDbRmIiS2Eeh5vo8LJ6GVhoRYfqXB28zuGzUUOg8T6rjpQZsbPYBm5dS/aneLku9e7h
soGIRLCq6G3XJjVEGFNmEM9MlgHYT/IKvvTLgs4tHvl8JMcwR4InKxgMT9es0a3aGRX82kHT3Yn8
shfNN5K/KMehjQfowZqOIRMEYKdS7GK2h9XEFZTZFgkNKx0KbyJV/6xGeVr8sUqYlkHfELRCoKCz
yHR2TtEwc133ehPl6aJwJdt2lfkvggTKiojBMcyPICA5VakwIk3OYgSumYNI5z+kfVeT3DrS7C9i
BL15pW033mikF8ZIc0SC3rtffxOze1dsNL/GjnZf9mFOqBpgoVCoyso0kumJssHXqOnY178QTejZ
84vONECQFpDCFzVM5Hdds9QI4WZSgP4ujuanPA0Ft9EqzN6aYrbPU2G2rXqIvt66gItjjNfEsZWR
eJ0vUYSmejJVmeYsygJh9Ra9Od782KX70SkOUDOinYQxCxYO1aiFQZJE05yqPwi66WfVbWRJwfUd
3DKCkiGSZACN0NpkfFyIyJjKYBF2IEwb5NbjPBmuPH7dx5H/QKcYdTOaz7FUQ6NU6zUUtDRHMiZ3
KiZoVkLhRON8E1ZDHVkPWN4pjQRQeLSPzrw0S4ykWGRodUcNRi88CHdkVz4K0Hirb2MnfaBse61L
5ymgv7uv3fQZTBqoXN6WfoX5YTByfbu+uZfvHZA/oiOI5g9eOzjl506SF+h+DyOusqWELG6jGx9F
1v4w4xrC5HqaI+RHnDh/GRvPLdIDs8pp5ihRO7lCMJlFLbUF0fpVNvWXYwi1gQkt6DLTr8q4TJz2
GK0YcGlW4rAf5/uyAdl1k/vX927LMddW6EpXK5HqsUEBTob3o9M9GqEvSHOQF7yu1uaGQcpHQlRE
VZn1f4imtotFM4Bl+YiVh4bH3b/RXwKGCorwCLsi9ItZ149asCt1KEzZrR5D1UlW5NQuu6XepbiP
D1UhS3aizobdRG3pilOWu5Mqt7+shVT7cgq1XZQU2vev7y1UgUHUiJKsiemK870F4fE0LwUOvdwT
VxtPRIPyT/7lSwALt+jTG4hRMLHSPG/1AZcBcxvxIGgOJKfwIEGZHoi4RPxyS/w832DcxOybemnD
EFlp9TFOkZNmPxRB51wzl74II4gooFGFyLX4CVxdLUVs0DSGkDuumeZnovyUmsbReI5yeZUh3cW7
Gi1IPEMVdp6usYa+6ju84CUlRHF0xhMhKMKuPDZmVPhiDf3BHg5KgMvYXfeGyyMAy1CABYM4lSVn
cVdaqXWylqml3UW34lLZPff9cxkHYYEGQrgBygdsIiXPqYXdExAxTBN997x4yMrlzlIgB9NDOAEs
9n/hFXhyo+8FQBlanEzgBQinHSLRRO2ggfqeJdmR+qhXxpdDFJaF9FBDXg1eebalQQTSxGaNZUVW
D7WlFhePNaIU2Egjr/m15YF44cIW7mi0hOnfVx4oVS1+yKhjQeKDEve3ZhY+5/Ovv3CElRHmxEoD
lCWqlLo5EHF20o+Fo44d55Le9LaVEebTICHMJ6nDShZNBKC6Cu8y/qzaphEdr2mDvqrQrTnfLoBI
5sFa8KiqE8zfEWRpMu9xwILwkWzQdrYM/0L3mvI9nNvQ5GwWSxp51Cn8KJLpV4h02EPnidhpkx6s
Zj6iAeF2Yls5ddm/TiA0bdKaQ2C/FTbWv4KJf6o+m8sArlZoUIhj4kZZKt+nbZYtd20PwbXbGkDA
yNOgsmDuKBX4X7zFDLT0UAVF7fGiHDgm8qSNE45AoXWePkLvOEJezAm/1O/Os3zsNAQLgcSkhdbP
L7Fy/rRvrC5NscaoU77NjR7aVTRomFOtv+fdFxWD/vVZV8aYz6rMkHYSSVzZhkism1rI0Fa3BpPT
qbz8bBgqglYv+tiQlkV+cO480MVqu7QilW1VJMjazB9HxVbj5NU04nd9iXZqlfLaCZeHAjbxVkEg
1nVgAphDURqpnCwWVlZGyV5IMWscA9d7PYRsrgvQAHCfQ379ogOblHivZEta2bqZvg+98bAooAEE
Z4pvTakrC61fp6RxrhvdWpiEpSlgB8L1xaZYQ9JGRAuxsNpI3Fm6BckuZ1mXHoiGv06lXlSkARe9
0mwkSxah3WdPhYRMtE3BYl/OT02b3detzrm8No3hONH3mIRMm/ENEmeTHMYJ9DKb4pc6zU6mWq6y
dN/jqXi9vnOKfHG0EDyAW0F7SfnkCzj3Q8Cr9TBpcH5zNSwwUDBIHpHinzGkzmwxSyWwooi/ULdI
naIlSPPHWPHiKI2fpKJdjsYQF040CrWNENHYqgHCUGQ2ma0WIiY8uxnlpnHJbbnvWqdvy/aXaQyQ
rVJBwaIKourW5UgCVYlkuxi1n6IwyE495B+mRGVnrFT1ry93a2eh74dXiwWqFKT756sVxkhOxggh
22gsV5pkgHIG48PMraPexjx81ZZXYhiD5lQ4dThxjDHgQZMsyis7JH18gip84ZVAzXGcZevAoR8N
4BGwXOitM4dawwAjAe8yWp5AUwZVlEmYzwrBoZhNCbEFgC6QnZi5YOeFwCvSbyD24T0AN+KtTXmP
2CVOWhK1TYP9jBvxrhash8HoUk8P1fTDDLXopDZq5bSmFNuD0R/krHlS+oYXsJmPSnm5KPAKcwOm
SVXLmIDdN7mQqMYEDqtO25UYtUDjyoc4ktuoEicMMFnYpynUAfFRIVZHZfHOPynwN9qghZg0rJEt
a6XuoCTuhbXOcdPP+b3VhfdpBzAZFKSRwaJjwHxUTB2UUZNqGFl5y18zqA8TuwXB6wPxdHf8VTcu
1RN9tV5TP/J506mM2/7LNuYdUBPC6xDAoPM1Vj1gZmYN6Z1czvdFr5zUhXAuP9ZvLmww+5iFTZ9O
gDJjKHtyVVD2k0MUaIHpxw9/M0MH1sH/LIfZSgAPWium0jsxsnOlfZVQG7keVLa/1h8TGhNVANTS
q6mGCcrgMYs7CflJB1az0DVAjJe8z26y09ugu+1ueNofvJ1koX9RpOddRndSAe3T7LV2elDvKT95
c8Md7GVCDfvVWJX6RRJalMkxjq0+pLotvekHEJm6dQD8tNsdhIfsMX3OHjOvCP6GomT1ETXmiJtz
LQ6hhFVayJjS2J3Tu4lwAunW2V7boOdilWTi1hNnwcTqxpHs9KndJUL1qAulx/EW5sa92EXmJYd+
19JLE9YS3aq/qT4wAd2e0IAJIXUjV3Ovm+OcZpYoYFBJ1AHLh29WYZyjQekp+RpW+WI9TLyoCakK
PYf3LxhFE8jsWNU/s/Tz+jK2YjzkbQAeQtC9VHDDrHwxx+gDAg6p2ECBO6M520p0N3wRdvW5GkQ+
+s5A8LuQNTa1VGgUHZPV7VKkeGaMhR3mBSdf3WKlQ5kHCaWoAgkD7P65r5UpmVB1BIGXGjR7y9eO
fW2bbuVBvQTyDFMwH1PK7vxXk/Jru0zcbfJKTUXh025+q0CSKLfzw7IbdobXwLh4guAjmIbGXer2
9/rx77ip1j+Aicb6FOeWOOAHKOXwkCdwGJRLSp0nCLzl9QZ2Fy078KNd1Ddj+BEq7jDTVOJzqGjP
UdbxzjGNOewdbWBSERBo1Owktmo29Hkl5RPiBYD56TumPn10b/cxBEeB9FaP4y7nBKjPKuM1i/SQ
rCKUrEPLVsphUbsDdcxj/wg2Q9fyOi8PbcXLoKLAuzzZGse/jsNqkYyj1maOslMBk8VJ8iVXO8Y+
xbOPbnvfBVxq7u3P9mdLGfecm6ZTiAxrwi58iL9X0FGgCxy/g6TGWVqw2effrscVFs5+sUDGIYdp
6OWe6hsKO0pSkx6Hws4nJ7lDoyF0iWMF2isiJxR2cBxvzJaTO3y2Cf/vbyqzBKyqlFeDOsL+4GfP
5Cl0Khf3wmE6TSfKClJ5Bhrc+wEqkq077UxkFCUOKVSAvMiHfydgklIfOXuydUP98WxMg577Gcb/
FlGt8ZsozxNlENc6OwdVkAWBoxKDwPvr9rYu3rU5+nNWbi2GoCuf6EFKmt0y9UGGSghAj5yLkHrq
tY1mUohetsJMUGDF6uo0yAeoTQPxc9D1rHfzXnGhO/RxfV0s5ILxLSAJzheGUgWg9QNMiof2nYrU
gHd6PzwILveYXj840Ls+tzRjjncsRFiSg/AmBMFL/9gGER4Ly6F7xws05Uow8CwysajLod050Fhk
hCKo0mVzH3USp7TJcwwm+BRakSoiDT5d9HNB16xKYuCBeK1ptkF38ZmYqFMgAkDxAIeJEl2OPzp6
8Du7d2XfPDbgHfJ51zDXIhN00r5La9QowNX2Jh9kT9o1xyXQbRm6fYkHIpHguiNuJk/0hjIVFVgM
do5ObVVZzeltOFUPoJS2NfG7IfrNwCvDbd8WK0OMw0tZbgGAD0PSnfKr2YP/1A9RiACXWuHx2VE2
3WNljXH6IRenRhxhTYUUxjTeR6PmpvPMidCbjr6ywji62UMgLIlhJYoszDiqdlbxcB48E4yfV0XS
90UBE0pS2NCwtwfJv+4B26nDahWMj6dxGScW/TLgbHfbW0owmd+AdG4/7tVvBO8Ono/zfI5x8TqK
ZK2LYHCSaXjAdGWYuODm3UUiD8O3Gdn/rO0CiYNKc63NYPBqsyZoyodOMWyiNXZRAH+dWxx/+D+c
HLU2wJKRurPzokWVCFOvgAup8Sdf8VMPQw3NsfetoPTHnzxplG3f+GON8Q2M7nRJo+LhU9Q5COCL
cnmKszl+5fjH9ln6Y4bxD1msCiLKWBRAVKcutGWQV0q7CRqt5p31G12kO6CvOWFpa2kmlRgHKFa1
MBhyfmmFSdHXvVTBRRYkGhZ4neQXzrK2cnSAEPGgA3wPHQ9m95Y0N9OSUuGqYCKDfuidKNhSZOdv
VQO5xsIT9ubIubS2KjKGCPCjBkAVxVYwW9mPQr7gcTl8shjLjmS3L5TcXnabFx4X34YvApkI7hxQ
fqNvhSrz+RYKcSq3JZAD+Gzhg+EvR9UtT5RRiTL384705feCMSBk0AYB4e+FMKNhNmObyzBWkPlm
DGs/N9KP6x9s2wTqngadprVYsn5dXhLVGvTBrqSPAiXWTOXh/enun6eBFFiMciAK5jDBqo5N1lgl
6oKvUzSaPVpKUBl10GFuV7lLpdOoc3Lb7S+0ssdcHyAh6eephT0Ku638cB9BLoqSoiOBd3ldKnpi
ri2OcXcw1tRR2MBYAq0DZZcGo9/u/4aD6nwPGQ8vp0rrG7qmRhRfgdJ3wEbxu9WI+xfOYEBhFeg5
0CQqjJmhT4QUA/I4SEJ+G+Zo742ayYkQmw6HxoWKGTu0LD8P8+rtoYzIWvUZHGGd/nuUO6dM3/5m
EX8MMCe0nYxYXwwY6CXd1XMgYIpf1y1c3rT4GsDzwq3xxMB+MTGAyBXm3GFBKAZHmH9ZJTj/kzf0
D7/6PQB8QjsASCHAlEB3xjwL5bLvsolQwHWjQNsTxQdV866v5eIaYkwwayFW928TTXfIZhQsyV4F
0851I/QUnJ0SagQRUwUGGqA/trliNm3eLbOVOHQgS5ET0Og8ZFbrGDGQ9x1nmGFzRRa2CxymMmaS
2Wdn3qViFEmQphkWu7OIK6KdM1e8iuKFE9A1rcxQP1/5MRQGwZM4w0xGKkctiDN1uObUj0a0/uYT
rSzRBa8sdYPU9UYJS32cuxXgmVAJsKeWU1S+OJfMepiwWQvqtKANh4G5sH0oSfOSgIbuuhvwTDDB
cuhqE61qMXE6uT9oo3KaCs3/ugkV9xhKKIDV4wud7xURhL5ODKwiRwlJTn50GqeRxnJP4BYGGHFl
gfnuYGxLJ6lUEkcM2hkYHC+OXfE3JHXcPIjQjvpN7q3fyS3VvCH3ImQ1icvrzWy5HtDjgNAiK6Dj
o+eLFJOstsQCi6ziytGLbxp46yVU6euWN4D0OTvCnlycWdT/MVagAr96bioJFVMlIUmc0cnfk9N0
v9ypgegoPgaqvOjQ7LpDYdh95oRPKiTigaIkd7zlXuZ32PL1j2DS1hGC40scJwkGaZJ7iPQGlqPf
lXvZTl398br/XPYJzm19VphWhy0Oh4WkAhZcnISd5rbe+F4eon8sSCyMJ+HH4nVOEfDKBVshC6IO
ANMAtwwAHeO1dQOAN1noZF/8HtYvRV+5QsS7TC4TI7q0lRXGc2eBaKkqwgoERAPDL2+ioPOMgCry
8FPXDR8FTg9NexC3qcDwMGddrvRYkco6dcgE/sKO0vKKk9NXu69/rzM7jIOOlSkoGNhOnTno3OJZ
dcofuF+W2MEgGxZGZX8genXkSlTTT8IcjDO7jE9CxWXGUHqbOnlmL356rG8GG6wz7/Qp0EFC8OsF
R9AxrTaUbXlHVqSbnYSFwqApBZQ5Pw2MH9Nv8YRatQ0GFiixXd/cDbdEj10GRZNISWBYDDFR6ljN
+il1BJD7tc0/4Jm2a42nSbVtRaegTvgLwFfnIUZOjbI0wjl1JB0aXtqt2uHYibyi0idc9+KDIQUB
ZSwwHojgjJkpVIRxwWLK31BrgtwG2uiCMzgTZs18EIHvc/qAC76+g1iWjCMNnPkF5lAfxsEStDxz
Csl6FvP4Js+Nn2bKpVSnP55dHF5wqmwiWQTdGnN5t8ipwDUup471NHoqiJBU1KH/dQIKh+eKW1cg
WLcBzUNpE3rVrF90Sl+JwBOnjgjO7/yWkmFHXmcbD8YxOqjPkyMEy03qWvtyZ9z/Bd8/TgLFOVIW
ABECQkwcI9VSSwk09BwzQftUfpeE6qQRTha5kbJSjlyNgl/B8MRCjU25lESwo+K4daabhkDNT4ea
iM4sZt6SpV/PjMAMShXLQJxAuZbOnbMvgIEcegGhmShvUWe8ly2XNmHrnK1tMBFZ08wKbK8hLpm3
5Fn00mPcOVAP8mhvEbDw/Nf0QlxuvWQrTq6tMvHZNBMyzR1WluzjZ7Jbjqg0oPNNw2TpE36h/+JB
DucADBacYMj+wZ7O7OScxhmeIhk95pbkdvvxpnSgGfncFOAOL0dwZg1e+Abdw9gmQFj+4LXWNnLc
M/vMLrc5IpkxwX4cvUbKqbYerkeUrQTlzACzoXnfJMukwIAaeiq6MzvlaO6NH6FAZRadGZQviG1e
8RD5Kq91etlFoZuL9xvKOJhjwv+du6muTUozApTrKHfqYXHBHf0iPKq2eYcD/zJyxb839xLvbMw+
fE5jMubaxrIyGdRCjtGSQIPCek94hHWbh8KSQORGk3rUp85XpE0E6BeQlTi5+l02XwvyIJZfm76g
DwZkA39MMBePkmgDSUeYSAYgYGVoqk6cW2bbJ1YmmPwx0cemGAhMFKdmL7lo3BEIH2IwAGKxB+Fg
HlFKdhqfC4+gVzN77ayXxkTiSBI0UoQ6fQM/RrvMH/Cp7opZstXyzojxJhJeOd6/FZYBJaHgaWBP
UaY6/17KNA5zr9BKQgX9ZiRBCGHpQYMwLXG63eQsjvYKhH3q82ZPtuIK8mcAbj+vc4uJKzpSB4hb
oXwxHyjwZNhFeyEAIIODONlyebDtgYub6tkAqnS+vqSqJjgUpNUM6aQId30ucm6arTOMOXTMRmK+
AySzLBBKbnKV4CUCCBxedDO0M2xIWfxT/+rdpPNpDsRFXGys6cwiE7HApNRrJNZhMXqrhFM/cJ7k
G2f47N9nfGIhcxdjBoI4ZvuaSaktJpFT8DqGnzUqxtdRgqfql9i2y8YGeKF6ZYkXWHnpoTSmOrUT
JvYApU8rdETIKt0OeHMoDtrJqqt1bslrBlyCXjG5QrnK8RYGmwC849w35raR+6gTiVNkzucDLkA/
W3625QK32uKghWSXd8StEm4f4rNmxi4e7HsKckvMk1/ywlaJVZSiQTDlrfn1Aa1MZ/JFr3WKJ8Ex
T/lNczReMsBuczcXnPgGFEX5k8JJyaifXPwIyhdrgTcI/svEatAtldGYC8QJm2QvxuBp3ynDbawZ
ntQCd09+cWLNll/h1YMsgh5HkaVRVaIhghgvFm3c4aJVM0hNQLXWXW7lvWzZIfTpJxWQQZ4M9dZx
WZllKxAVoPfgpTcJUs3erqubquH0yzjrYstHkj6qEyY1iSNJr2EPMP198tX5MXrp0Ubt/9879rVl
5lGmZylsZCqxi2R2JvF7Ej93NW/6ibcY5urD61RPiQJD5Yxx/4Vg5Nly64LXxPoUXbh0vj8LYg5f
0Syp1LWwY0i2+Jjn7uJqu/i5uYdg6r64A9LIVQLldZTt7Kd1M7oapNmlG4gsu9e9krde+vdVfWqp
aklpZPrxwncJPAPhINnawos1PB9kbruhguAYqONwp2o62O+RO0uP19exVVk88xAmUUYOb6oz/XDK
nXXq/B5i0bqj4QXbOrFfgEjSzp+noMjs4jaHOF+7Ux+Sl787a1QQDANVwJUyuVmFAUs0QHE1iYUC
MhhidwJnnds7+ccC459CNoW5uOByyqIfqXAzW9+v7+NWVQ/7+McA45j6XEgSybAE/cGyVcfobAA4
URCavOWmeOABRnnLYdwPDHVVXdMNW+Zv5SA6qWo51xe07eB/1sO4nrx0QwOBIeIMyUkJiVtKFtBo
X8/Jkfng69KmNIhemJQEHG1QQmhUfPdKtmfztxIT//oyNhLVMwtMUmJaU4kpXVjQBdOpkmet+gjn
j3wGGoenTLPtAn9Ww87YgaLSHMFsTm/naFfdLUcUBl8qvLF1fz7qs3t9ZduhcGWOuYcjU8+GBm0B
hwrniof8UfUyH0rrnuaNQQ09T+I0aLjn97Kdx3YNopfI5wdCzgazQIx8sJJwIPATCcc2i++GsHdI
/N4S08m4vECbbr9aMnOKR2lGYcHCkvvuFJbvU/Tt+p5uvC7W3nKZ2rWVJkIuFFlVtKOFXQ3q8Q23
z7CZQpqUnZ2qZ4nq50NydXsUKAGRvvv0FMW/KVz5BVCqKJgONH0sDuROf6RiiLxq+acA4cXtubLL
BPsO5PpaFSJstF53UtzirjmJnvhSBqj6PiSP4Z0IkV7Ble77p/+iBkVDxjXrzGmfurnrABDCbfbr
k4otEG6Lo/Zj/t54ol94VZB/GfpM05/VepnTn5Gmyltq0RSF40yiUyR2O7VU9mpdGjaqEZxn4/aH
xbMYE6mfiRdzJnU1EaOmR27cO71nBvm7eaDZKi1wY3ARGpsOeJdQb+M9ize3FqUgmfYHcX8yduO8
maM6xi0utLOTA0a+LL+iQfWkQubcC5tLBKM1uM0wpknbEueZz9wWk1JUNCd5Gw8zUPLiYfYwYHgU
vPm+wxDIa+QMN3xNg61As7bL+G5fRfEwCHgGTIvkVk3jFfU33ZoBdNScWuF04bduv7UxxlWVPs0X
kD0hto4AltU+YpyTWz+uR5utaAZ2XnoBQsLggoAMrCyK0qkKQSvpIyXv0/J2/d/fvJBQjsI/j34m
ui3MpwI0PltM+lKlvapgDKIfFlU9zvBC/a8Uh7fCJziPDBTsweZ4Mb6/gCRTGjQsaPKrfXMij/3t
+LigTIPqNlxf+01V4WR3hh7NDa/CvfnFVraZL9YW3aINA2zP5bGIv5sYJOMVhS7HGhBO1utjwkk4
qtUQxggn86HbKzt9n+5Nm46N8dK7zerQyhL7+CTyUkFTC5a0uwGBesGYGrVFNdTprCTvncHZPPYp
KoaZOCQCNi+iEyjqNzXKAZnPOTWvTSsqMAwYq4K2OZsfZZIQgtyBWil124yPOFTg23m+7vTbRvDm
BT0hSFNYqo+hagXAtWgVStEcc0Y3uIXkfcqdndg8vKD2+rcdFnu9ZEVWlSioOYkkOCnCrG7WFqiw
q7dUNmw5ml7mXLmvhMytZP0u6i0fZNl7Mcrulpq7s7wfw4R/re2MpJFoEpYOp6xEv8/UvipKT31/
tV7miRbLBbiuab2yb16F+pirL9e/G28JTGpHuujf740W5A2R+FTx6CI2HQMUn0AKUoHdi4Jr1esQ
KJeR++jLyczVQFemJyEUvL9Yh4aSOERFQA2hM59itpSxMOmTpknIe9hZr/JCOG/Z7ZX8McF8CqWV
CsDK6TmqfsfN4gOeDEBvxctltnIKTM78ZyXMF+lbJQKiFisB2f9L3WteJJD9mBce6UY/KsfMni3t
KI7tSW7N06zXeHFYpasXPS6XRPAy1bXC+G8u5tWPom60ypzLepb6ecTaK/13MqN2PqBZK0ScUvam
M66s0C+wshK2vS40C6yAfM4v8m91UnHchLe5zNWMV2kNaRBYAEw2GIc3CaJlJdmZ4J257o+bhkCp
A8A3FW80mA0b5brWjDJEfQeC0YvaH9T8bpi1hwhyZtctbW7ayhKzabmuVNLSwVJR9642vHR6xMs9
NxpdGGv+sxhm10Br1i1phvQa035BhSnRJaj3XVA4vAuRt2tMsgl+kG6aNKwlK6Ee7xVEiUrcKC2Q
uXOr68fQEBTuqNLl6oDRQjIIbizcKoD6nXvdoJUGQS+qdnJh9iyMNYypLaXfaquxhehNA2e1eCNV
/vWvtlFGQE8UcQo6rsgREbLOrUZdCCQlyPzQiJLewt99UJdOgWvztXaeQ7xVMJ4HEZ6P2TUOHaYr
RsnRamAGoifr4/ovuQxr5z+EyeDStid1HuGHhNMdIQ/d8IEKB8dHN17A50aYFK5M6xoPcgOrPRDM
9T6ZUPECfvLuZ36DhsbTcHCSBf0j7T15yG7It+srvPQqapyShENYEtRBTETthoH0qQWhNDW819vF
BrbGrtJ/yuT5up3tNxrIzrEUCwSvLPoilSDZvgA+6Zg38ytV5i58c9+6VrA4Cq1oAGgo+BY3jdyI
AJT7WkannYoKss3ZcTTSwQB1s7NkiWwbWhyEUcwb9dh61QDtBAY5dOBAc2gxftIuCsDFOu6l8WAG
NDeujhTIoqHl9xcsIhj7WRtj/EWSKqsjMU0noSyZza4udy7nY234PcVxQCgTuHwgZhivmEcYyWTQ
iWEQ57Hrj+M/6Y3lWD/KwR5PuTu2zqA7oBf7OigO+ooru/Rrri65wiqGWBGbwiF9hjjTeLrx2Dcx
L2bTn39e9YEZuAQiDKQmwSV3bqYqzHCuVSyv9WoIIIHZgEIi8pPwEO9km3x9PhvdYcyFABhHKxSX
PCa4tvvEjHJHTP4Z5ddK4HEyXno5wjTArBBNQaQGA8b5gqJ+kNK5RRDU80b3wPsa+jpuA45bbFpB
RRx5pGVRFvRzK2EojGJXIVaIWbZTJxMSDWbFRRLxrhz695UP6OmkLpWk4LvE5j7NxkMio+w4zf6c
hK4gzB+jOB4iEPBWJHr4ut+jgQwtMYDnVRDZM2lsMkOcVrMErPBgvenv8w3xTFdFB3089c/Djb7j
93Q3EDqYGAS3NnVEjPOxtG0LafthnMoGzjh7BrC7mN4Pwj21KgRNYLm9M37j9Qo3MK94doAIGl/z
U6SIudjnrBo6aR4yvOZxsyqnxU7Axw7eXPSHPNMuov+CpmAjTFKjAOcg50Oh2WC2NwKPWlEWYuY0
ruh0+2i+yXwwiviS16jH5MArWVxGMTqGqWCVgCaAq4jxV6gwGfRBnDmL9hFbzxnmPvQvchujm31u
gw0l6gLww4R9RDXNn+KjLJQ7AqVIjmNeHj2EfCoUAbA1rk9256ZQgAKKSSywgBR7QwO8InGrbwPm
ql9Vvzr0hZ3cCLzXFmsULXrwRCM9wJkH3ogdrp6XsTeg35fY+e/2Xcj9/iHzzfuqsaXZJt+11+VH
U9vcCXI2I6FW0YMAhhD/w2wbc5emQOMZVgseCykqH8dezuwmjB8hJHCbxQNniayHADYPsRewlFqo
jeuozpzHml6Me2VaSA79pBbyMspHG1ngSeRxel9M/AMrj4gCGDZkWDDYyGrH5aGVmnU4ZXb11v8e
32MHcQX8RNm30TcO5C31eRfp5aeDNTQL0MBE4R8+wyyshIIW5lUyG74524Ye/Wimfn/dKS83j9qA
1AcFfaKiywRqWR2VpMpgg0CLuchvcnmyU34Lk95d68ua7t3aDBOpkkpppgYa8XZ76NzkfpBt6Ee8
jbdAlgNRnsy2+VTcQmQXgwja/f+2QiZeNYUYT+EM06jgpJFdzPMUZJi3ze10Uni09tuf7M92sjmX
rA2gAIYxrdkr4k9J52T6vH+f/n11r5rj3NYhmHPtcXjs1Y9q+mLjnP1OTLStw0qKx5p+pxQIuBka
gktw/XPwVsCcVg1aIovSwMJiIepM8vRQxWR33QbP2+jfV7tUQ6dvaulXEIrvozCeLP27kgyumAPo
EvNaZLwTxIS6Fj2yBBAQnKAyDhT9UI+xGwG5c31JF7Ra7JdhggG604sIrWZQv5zkg+iBuRQI+9Se
bPTm0AUE1Zxr/kQ2b/6MXJ4UIuebsV2DsBTBMzLA9pxOHtIuOwac5vr66M+/EiDYTkGVd3mnRvST
gZLWBhPEUWpFT56kl8gEnZ4m/AMu2mM7lU/X7V5kbsy+fqY7K1+pMDKXLyrWNgJ0SVq721PELARB
6Z5m4DvBqzY5RO7/6DbsJGsX5k0Z07Akdu2NHt+LtbA3VPf66jZ985PMFxkxOiPMYRum3hAyA0ZG
Q7S12XJEsbWVggM43HQPaLJj+gr8ugo7L6+EMmQyWwAoxfih0EMnhFD69XVcphO4PlYWmLAa1guU
3BQFMVwZ69skB7dT0R91IZ53Uiv9TQwEiQqkNQAguqAbGfVMbqMJy0G5XbDDHmzh/ch9vtIb78Lh
V1aY81w3Vpk1A6zoSma+gQQcbHxTZwBOkCfxPe6qzs2NsTqWaiI7UVEkNolCGdI98syJlpefDyol
GKbWkGNLVIfiPFq2cZ9qQz7FEC9bDjDn1/rr9c/3CRO4slh2uLEYxlIVeuohQQm41H45WT4wRag9
+OOL4NVu9R49JyYKZBR2S9x43AscJ908Cn/2m50EiTphQGUJLpSU5r5J7+K03aehf32h29FkZYXZ
y3lKZ7NqsNDOjR7H39Yv4DRs5Vg62q35lNwinhivfN6frbWBrQalA5B6YGSO/n0Vw8JwNpIiQ2aa
6vNxADjFzuRuJwydyDmHm4YAB0GJETw8IAM9N1SLfWLFOYJl0heeiEGhRB9ujMG7votbpx3tof9Y
Ya5vA7zBNZpo8JYRCGkzcU2gmPIO+hEJ79rhLYi5vPEak/pehqlpJO9S0t1jdcGyfFHgGrBiABFX
K2IOuzKCux0tpszOGwvjk3WC6bSmdtsi42zdRYWWsWQx+XwhDdIUlrDUufFgZ/egr/YwTCYdc8fy
5jdL88v7xIO8emPLj9c/22UcOVsk22YwpMwYh5TepJbxrQ3TfUyml6+awBVjWqD+B+M8xDAZ/yvz
RUHNIwPRpJVG3+MmKMtKePsLG9CNAnIUbO0gLj738dIKpUjRYQOPzR+5Mr1bvMrs5UZhFSsLjNMN
HenLGkqUdtFGWmCRRrKFfLJ4sejyhgH6xzRBT2gqMuICY6aT9VLuBS0G06x5AORIAn1R4yGBGxx5
x5slvyBxAKnQmTXGxXXSqiP+ixh8eOYBK0p809UCydOgTOhxK180jp5fKPi3gEnDkJioQ3eCcXNQ
6tdGbcHa6AzudFrACobVKUG8gyqgyGft3dzLlT3m/aqFRWTGaDyAB4rspiegYSF7KDnDo8wlcbt8
vGD+BYxAKNvAzVG6P/e/VM9N9HDF2C5r8VYnUOVZmkGH7JbR70ilSYEpNgYn5dn8eigTQV0W0r1U
vPLcKDF7cbFqGM30xc91yBv1pt0ptS/POhgAO0g/IOGSJgEF29Z0OiPmFHE2AheyEFSFVBXREqya
jP9A125ZpqmL7XjfpjtjuQ1nj84cohzhQKDhGSOHVXmcXUob/NUxAfju2rbBeJNg1FModbDdYuIc
j6o0izgol4tS7b9MoPIHiAhWaTAO1ACSPsYRkqzOHT1zeqE0JwZIR6bXvAWErbidEKl9HnhtI9Jg
YX+sMulIs8jGMlhjbOta09rWEDa2+PN6uLyAlP1rZSaKqOicgYGE+XDlqIamPgxIH3EU6cxY4sZP
lCzDAH2j+I0Llts4+ljTf+yxaK9lTtFr7WGvc00ET5uSOqNn56KJIdvQRtn9b+tjgTeq2hZyIsGe
fqO9QTErc2N3sMs385d8UnfE59LhbASAswUyHy1vetFoIhhsPfF3dyI7Y0cOOTirwx1epLfJrn7K
nwSXNyq9FQPO7DKPLBPi4FnRwVkg8ftIR2B/LU51OwR8WCBvhf+PtCtrjlPntr+IKiYxvAI92Y7t
xEOcvFCZDGIQMwJ+/V1yznfSraZax7lJ3pzyRtLW1h7XkqzNqC3cs5EnCSrwL4UsmW8L4Op56YEZ
LEiXQpW/OHcoTyMc6X4DGrhPywqXL9cL914r00M/6l2YAwFii4ryu53kU2nSVR9Ms2IZyBVAeE40
I6hbSu/zNCefkjHPI4V2rjxMCN7gEqE8AtgTuchb+GxuyximKzu0h3Iz7pto3CRhuWXh3ynIkSzp
2IAXQkeWDtjG7CDaZNItuva8nb7tQ/X8x6rpOhImPYN8AYxgBR53ULkWPxwrSPv4m2LvVi0J2iZQ
lUF9CTl26dHzC0A4G41wIvhmmKJyM+3rTXyHdx30qlvVlMSqFh6Jkwyll6dzU7htGsQtf5l0ayu4
vTrrGylUleR1m/xHlIy54zLe+TyHKHtXIuiM6u20FwDc0xJW91UEzBZF3LF6WkcCJZ232n6o7BkC
x9K3gznDuG6hitVUMiS7iOJLN6SZWFSXPI3I5I/6g0IjVm/T0TIkE5gNcT+bgEXCvhX35SY+DFse
vU3OvLun5e3ZFCGGwEVC1kwSNXP0ldMJosbe3M42ZiPbe8VqVvX7SIR0XzuysNFv3/TbQCvBw/+0
oEMsaF2pPdeVChks35FA6c7SxUmLcoFA4eRo9vNvJ2cJky6yXvtPSByroVNXteJIphQSstpxQccD
mUlSfkJZ01UCTqokSAFh62dzh4R+Ggyj+9QC6qytnxQntfogChY0gfkH+hNp4yq9GJzYq6AM2+qW
QfOMbemH7j4+oFV0y1hURTzSXm1lsLHudh9JlrZvKYfJ6hxI7qMxQt6KY51tcaM78KsmPCb6Vq/H
wFwexGiHurJw1k3w+xr8Wbm0uXrT9IxpkJ8dBjA6CDPlBOQ1extHUMEwnQ1ayNIkiw9gxcpN0vq3
XRx25W7YslvhNapKt+v+vg/STgysgJZCzpRpiaAjqCBp2sa7r3P7bAu2igiDKov497tXThUWr70w
EAd4EaT6BSHj6YPW9l5PXeTKg8l28p8xp1qIxLF2NbGJb+A1U4XVXz09ECTaaM0DbtAZbgRxMtuK
YwpXZ/poDgjCuztSPlaGEfqp/0U3611tNfe12UV2exVzlfezdm2OxUvrXbhRAN0a4ovsJkEfnVm9
ZM5H2j8YqN9cvqLicT5JOGCeyhKtrGAqtNAAJmmOmdc8nxl5tUEFUl71e75Fl9lehS51bkExVYUR
AsHtDs3xZLWJp6ZrjHFsEO4v1raoGAlT3XnR4mnXu+Am5PRr6nafirj+SLvlK1CchmBYykM8ei+F
qQJ0PT9fdKShwQhZCGiUjQ6LU4VK8hYSvAGfExpb4P2gfevaD/uNFQIIJEePuUqhxKt3us0nAuXg
TvPG2KMuBE4g7xENrbg1mAjcjMvmP86WnT35p0uUw7uxy7U6F0vEyaKHCk279QYjlR7KfmqUx7ML
KgmTXJi4rMyuyXG8FgD6c4vfTPnHxrauil6PLuvruQsoiZL8C956dTwRrKsHIWRmRT3ZiOfYjhwf
0kHADJ9dlW5QCpUuJCvQmlD7b0I5ZjcRKjcbF4yNAp49fzAArxJeXuZ5ZQnLREaYoNMcvcEYKznV
0Nq06rwkYw1GIL5gOhZTqp+KqAqdbAP9RAlXkABODCERwEIxHjtGzWfFJ5y5WdInSJekmUZc0Rif
wEPtjlfo5A8FBWcXlk0gLL5fBIkdapsuImDYA6eYga6XUO0JCSdBvjtHWyHfHTT/o6k05YAq4g+m
VTxm5Mn07dfLqxUneEmI5OjbXdFMs4bFlgMykdO0q22FpT13SUwAaeJ1BCop0B+RjTw90k630fM0
5z2Khfx1uLbu+RXfTDewemBYwfLQC5h++i9ltLO1oX5moX1T1BhAgSs/nzOZK5JMEGwhK6EBjp3O
77eowK6Gcfd1QN5BkCvpqzY3oweap1cetsW2vu92rA/QV7Htehg4dfbqTCfApIdcMkAuf1NnSAZn
TLPSm3LvdSQUbZN+QKavGXMVl/C86mmJOjmaQsHwiG4DX7r23E/HaXLRXAXHMWzyQ/8IDIAH+lTv
XQD1gruaBvPj+AR+NUWIc3ZiEIyjQjMzeN4wRygtj8dzaVCUgoI2f3Ltu6J/uqzt5w+gDUgwjDsA
oRCcKq5cNW7yNhHoAhAAK+oVgbXv4aHCqqDAtvMP70+xvIUABC3mmNfxgKx8qvv1PNj67EBehhwc
Qd0Y2JbA76z/Q53h3BmWZEmbRwFcqBECWYIyk4Cy0toJSNn/EBeeaaEkSXqL0m7WM7QZgPQPgY3f
7wcgYIjW6P5WN4Nx134Y7tRQoW993iemSpIqaeVoMXSz+VjftDW2drWz4CfiFJEy9vtDsc134P/b
9Mldtol/WGGx7/MAIybqNs5zp058CK49sF8xHwu7dnqocJzdrI//Wb5grfNLDM10N/0nMXNdbZaX
TNX4c57MhUzLcJAUhNuGtlXJzsBGxw4GMcThlrfNVYUmsT7wgubxP5T+1o7XMi2A1+EtFvCJp+ur
Ur2d5pSjMfsjF9B5G7pJt2hKu0LwKBDj7tTJ6jORuIqYg8W4ExABDDSunIpE1JG3tItp4M5+VBQj
IFHL7eW7f2ZbXID1YswJbVOIbc7IUix7yEg2oRUWSerAwbtjse+XJZy7S64wXbjqqNGAkMWWPIdu
GnOdITUsCE/5M2xmVD+UO0B6RBlC/q0a6+I8LD2VKNdNnc6fW49Bov8AJIWDubGi4YOon4wbiGyB
DaOeeVQKlYzasBAACgFWNki+eTA1JhxRdieSx/8IrUMWqhxDpVDJui0uyGc0AO8H+TPfCNTUemuA
a1UIxZReG+pBEarqDCsqc3yeRLJzXW4stPUS2BHXZ+FEmk1sEBU5uqT66PNxEZKJZi34RmK8UlJ9
omWNWyY16CBQvOgws5BGFO/RZd1clYKxCAzCiVE/V77Tc4EOaY3VAVuqFx34i+7yBVzlX/5/UiQr
ZS0+z3KxFqcCWdnob7RuAryT4p5Jx/J7x4BlDssEm2ha0jXTcm+0xgJSkvywkDKY3XciUPwjAYOR
8OzwV5d2y66LlDRtVQep7VQ37agbu9gn7T6t6K/LOyZFkG+SgO3koUouxiFtScVSEk+LNWV1EPeg
APTdOd1mJH9mRf6axd3zZWFydHUmTTKzvlcCUT/PPQx509feucOEfGDmRWhVGGUtBc/PVx1JJjNL
Ng0wE1kK3Ez0NjVpsXPsO15O34uURuUEMJ/8KwcBMIlVOa+1wz3eEOk6dLpntkXD3ZBqD2bxfWxV
Zyt08MiN+GcPULEHSzpcdnm0q62KKp9icGU1vnPD6DAHrYXibG1gjrKu4El4+sHwl8PlrV89Z5CF
gFsDjUiAOz+95V3PXJOmuH+kSREwenFgN9a+tgH+CkbO6P3CbAO7iAyPmOqVlCqh1APyN1htW7d9
csoRldHy0Ccg2gBUjGJhazqFiU3EWOgfRCeXvLKl1DIOckkXoNKBSBKkB29XRySatgsQIlPROUR3
8Z65IlxufiIN86AKG2SPTJwpek3AugXwIjGPJe0uYFzmitaWi9l0vsm+WDQQtRGg4uzil8EM+jDd
5AojJEyApEYGmNcwOI2sMDwXyUTorZ26cY49HrvFxfBtlT6luW/duz3YYHjvY/isBbnnuw9WdDEL
oCa0Z8D9PNWifJxzlD2bOpipHY72TbYUoZ/ZqNpqfyUJDpMg4IAuydcwzh2DJWiP0FvzmfTVjbPM
m9kckaq0FCAaK08TxsrQl40/bwADp4uy6Mz0yaxhAilFJs0idjRi9iLQi1yFprFy909ESfavGY2h
WnqsajTve6MP56k8ePZDU6R7gogi9j6+/7zQx47ORjFICvju06V5tPZtM+/qoHPqQOPNVkO7aDM1
B7cl4WVRa7sIpnkYNIE37b8FEEc9w6AY0L3BgYGZcz9E1HJjdWj/qnjyelmOKb5ZVnwXrcKYncZw
PYaOT9dU0L4fJgbYxm5G9OcITgHMq2DMYu9kQXbnPA7RcEMAqWuF7rd6F4ckYE/zOxH7xI1HWxkR
Jgc0V5glOP0KDfN1JrXQGU0Qzm9J6ZY7ra3CvBkfwT7rh5U9qnhtV2486AMBfgH3HhUSS3J7PRp3
01KJtmUEf0jhZ921iz7tm3rW+p3OeP/c6zZYry7v98p7iIFIQNlb+AdPxDxdaINGtraChoW9Z+6J
Qe9Sn+4ui1i5FWLmUnScoAscpYFTEZi8tgmG+fBclMZNPRF67QOxajdoI9pLaVfsK2diN1WR9goj
IwdMv08RFXMEZRbBOL5kZUZqM3tEFzLstrcDZ1FY/qLIJJSPbDNft8r2uZVHGIPBLnprHMzKY/74
dKFlWQKFKDPrAODTG561EWfbLgXjvPO+PNbbugQTpCWUE/w+kqpMS5Yi0zXVgZ18MHMtyKiqeUKO
h36L8NAKDKpJYBjIGCFAVy85S3Bozph5e83i04Ez0wKlG3MPE8b1N7XHxkMaz96Geen46Gpd+pqT
LItgquINNZts17oUEQF4lhSO5tpVgaODe4JJZcT00rk6Ht7iMtXrYMIYb5P5B5p/T5CoyXM/6gdV
bLh6rEfSxM+PTB/6cIYUY6F14GmfmfU9YTf68tn0Vck8lRhJe3hiOt3kQHt8ljV3Jq+RijLxZt1S
X4sx0DB2Q7e5fDPXLv/xPkrxlMkMF6PXOOQpqR4nXdv5TadoFV5fFVIiOlLYGJCSnij4Uv7kJwY2
j92OXRU1uXdIxzt7VBV3VYKkt3fEpEMW63MdIHW4ycx405WYBMG0fDm8Xt61lacQeCV/liRpn7XA
9dU77NoM4KcKr9QIIiP+eFnImtE8FiKWe6R0VuWYZV1D6TqtuGZD+cz7CbAJNHmp/Hm6ctzbxh6j
yzJXFiZKKTgmpLFB/iydFc3ANjFSLGycgX6UDACbyQPb3f6NFAQO6FsBq7CcIzc0rban1IKVZPOn
Sn+xEv5Au/c/a1jKHyHSsxZ3Y945lNQBouKgspoAJlPxuqzv1h8R0m4NfPb9GDjG2C0n7NMuGiYS
JVr3N2LETL+DFI5IR5wqwpzYTZ8KsxDr+6TsrlhTRz7Q5i4fyoolcLwjKdLtAZ8BEFBiSMkz/tCT
Ys/yUqHRq/t1JEK6NjEw2VpkXeCoDvSz1k5NaJpT1Lpx/xdrgfKKYBjpyzMQYkROOc17cTA1EJ0T
0FcPXy7v1tpSjiVI2lU1pPSdwsVS0vZnYdQfJtCNzDZXOE6rYsSQA/wXYPDK7D+Ae6pbKJXwCMOl
zvad8Qtwn4pJirWTF2xX/xMiGRp48D7zDVxHf3R/Ll269wZTOb0qfonk1DtIdlmmGJBCwCe9bRNH
Z2FS2bBm8Ol1dMsCcuZbsXWAs2OEyzMS8x74+4AQpmxTX9lDcLWIihw8TxB6Sc7niPLjaDBIJoke
YhZlV3J701QqtI+VXYQYUQq2ACmLfOvpLWVdDIepwFEZKWsDYvPIzuPnd2sdtpBgIATJf3g9Ul2I
x+ZEkAcAjCxxv1m0/ewsS8QsW9X2tvL0nMiRvMuxov7Q9TVIhIuivW4m4j82PemuIHvZp5OtXedF
1wBgxPmLXDUiBIQJIpGMoVFJclLMXeoZHFF6lw1BluP5SUmHDglaqObpVw4M9VkTE8wGtANeyOmB
uUuW25oPdqJcM/Jo7sCZAvbwTnG5VhxVIGv7iB+tN7WXFkQwe2jXrQWksTjmkUsL90tn1pHRCl23
++w2Xup0c1lNVlaG8Fw0twAcTGApnq7M9pO5j0VTTdnMd1nqvzpDo+pLWLnPvni/ddxoBHREMoBa
zvwhw7xXoLOaVUFX8uZDM3nkqsXkPWbUS7YoVrVyj8F5jjdK+CYYPJOewcU2dK3R4JsYFqyhQZtf
rg7NyLmnuGVrSzsWJLb3yPGaNNPqiAk/khqU71x/KgO71D62CbGDSZu2lw9rVZqo9ApnCOBj0rLQ
gbPoA8O7y836sZuKHegxr8rEApU4Vd3rNcXApJxoSQQ8AojDTldmIbvHmhiW3iyXn3kMm5jNo+Lt
XVvPsQxJMQjJwXGbww42BIG9zarXyvd+9DwuItrVzv7y7q0pxbE0afdyY4BNEguhg/mJLM01Eh0f
isxRgP2qNk5SCYYB/qkcICbpi5DrwFp3zPc/9XCNAKuEO4uWIrmJaeCsb+ca+5ZMbmhqz43bbd3x
8S+260iIFO6NZNC4lkBIrHUfKb3qJwA7zu/ENBKZg5OlSPbH5ZhdHGZIoe1r0l9p2c/Lq1hVsT+r
MKVncE4qq6U2fr/RZreOaN0dbGs7u3MTWYYqTy33Kv1eDWycif4rZLBk/yGvR941Ys+WIYg/gqUE
LliAPLIW6neDH4CXar7JUQU3Qeip6spYeYjxbvwrW15pPjcAb40h2+FWGfLeuNO5Fc2GAbunF+hK
n8FC34yfL+/vqrYfSZXMxASQ5tKrkFAurOGJ6fRu4pOq0LAmQ6Cwif5DAbooyfDiHryTNWRk/WPu
0GCwDu9fxLEAyQ5VtEsNXQQbvv4cFyxSw0yv2Z5jCZLt0VJwDzqaUIyyCqh9TTDqMTbfLi9jTdeP
hYh9PHqMzLHK3YKK5L4O/5j2odV+R9Z8Q7O/MHHoZoT3hUQXcPGkAzF6xx9Zg9WAf+F7r5PQ7qmi
DrOWjfXhtYrzxojDWXWp14bZrMRiUkCwvrY3mmBQ3PrhSK79XRUxJb/RmpYBFgSEjcg+IR0rLQoo
OH6cgZAmaLXHmVaBw5bo8vmsSjAR0qCQjxyp3JGTDt005BMkuGBmRQE06riKqHtNz5BS/p8IuQVn
aOY601Ifr3ZbX09dt13qclePKmC/NU2Dm4rmSFRaUYeQ9mroHaufMxwO7enGHr4Q6l319TVIrhQv
3eqWHQmSbqa7+LFtNxDkeMljztMHMv5FrUq43P+uRbqatrFYbltiyzwzfVwSNE+X80HLqcK5XzPP
8OrRMYBuTxSrpC3Lltrx60EcPimfpqH8oBXdZ/jaaIzSLaCo5M9m41QKl2f1nI6EStuXJLmXVUwE
gQsePDfxbnhLN25tHKxazzaX1XtthUBiRzuPiGJAEnxqfgxLszInQSSI/LCz8arejgobtY1W07Ib
QMdYe4u5HSZUO2U2/DxyQmBmYzbJg2uMXl1pnXrK9c5btDjsmjkgKKJgcrjwgKa8/MwyI7y8zlVh
BCM76KsTDEXSSbqt2+VNboG4t5z9YGq1Kkpj+tMolsgo/TvQ4KgCqPNb7QGUAHUVA1griKDEFx0Z
9qwwkzxhCNIqyz9krRXxVN8xTTXWoRIjDvhITLrUhT0WENO53kMCvgw/Hz43Sae40+tiBBIIjgo5
HsnlSxPNATg5wlyw3txl+g/fvip0R4WJcW450LuNrIAreKrhjImvOFpMVWSzX2WYhuk29pVT7KkL
XvM4ch6GKIc5AdXqKEaVFbqhkiou5JFU0o7wd3VsIaview+67pefLmvfqgQTuQgx92edVSk7Mk26
nuuY/piWwEPvXNxU28si1g4IWL7QOESUFkzj6SIMs2ZGOc1NUJtzG3kT+w6yhZ+611WK3Vrxl8Us
hI/hfuDRIAchqYJpsLzqqxh4NxtrW9W7qtiQz2WYo1eGj4FbBPE1GaI+j9Ir1TjRubUSvf2YhwUm
P3TEkaxVm1dNSxvsY+HnPJoBGLopHC+NSIpZrYzfjIvRBvboKfya1b1FnRRY04isUbo/3dtyGcs6
yRccH1plt12SXRvuyMIyK1Rman2BfyRJFyDpemKXnCCzw8kVogAn6NPiPuuST2j9+jRZ4Mho2uCy
5sid4XjcsKs+5vnQQwhOELlTZwQIjOE0NiwVshI3CefWXvP34yPdOO2S3fLK4HdTNzhhTfslGAho
kxRfIEz9afIY/dRoeYZnoqNDQe5K4uWiZYB2wLnmrnmLfp4kJBMl27Z1ltCLkyKK89iM/MxoMd1Y
AW9IZ8UQjhSYGiPT3x27oA7jIg0rsPddANhINtVYhhpvIgDRZlIYN63TvsxxpQIAWrMJx2uWhMyz
w0fbQZZ1oTwPadUJeL73J4RON1a6q8QbMqQdPC0kFTidR7YHnIGKjXbtdhwtRB5mAAJbvgwpDk/P
95n/hbBXP/mhUBBhvS4oiOznp6QmGcZcxcPg/hAjoOVL+wySmG0RqtyvN1rJM1kCIc0zAd0PisvT
224MQK1r/SSJ6DP5AYAvMbzHw+LQAsIoNIIEY4TGraBu6e6ROWw3c0R3NVDU/Nd3T/C9XU0UBNAl
aKAPBB0np9+SawyukEaBYIaUW2jm8Rc7978uRaywcOc+pxho+CNHtjsaHn6TASltqZPQqLE2f3gp
7Pi2JFTF97xm4zA8AUQzMQSDLPbpmpbZ0DonNhrgM/AXb7Tv29a/9pGUjbjf3QzNruOO4nGUJ5t+
7yNeX9FO8tZ6dSoTA9EL9TyzCXJ/Rv+KYzPy5FSelwfNpKMnAhNAc9LvBtOtGcbiZvOqiH1UsS6r
8dmVh12BQiGSFHOMwHI7/Qo+ooFpREExMBmLP9YTGM5ynhcKV+3sLN+k+C4KH4Dat2VIxMLM7cwC
tlGUIY/VaezeoU+pPW5nT0V5fR7vC0MJfw1nCZohAOSeLsjPnAx9pCiHdYXRhbRl2WZoabLza++r
09bbobYP8wSfZ4mn4WMyJUC0tZJRCxbeJyHXTNX7ed7UJL5I5CeBewoHRe4l7n2nb7yuTKNmA4L5
m+52/jVdt/sS5UfwZ9p78zt9UDWcnxlAQaKAQgwmKtGWTXRpF5AM1QvLrZPIbH6NvhbMMboVVSs7
C2AkIZJV4rnfFYCPgn/HRsynjc5nx+Gv8UB50Cz0G8c2K7R1fVnoSUCfiIEIUbIJBShO0bUHiTRJ
ATnY1LuOsAMecWUT35l1f1vbH0lCo48ccLuPcZAzLEKN6dBhbl5AhQOIEc+PnHncV21hRqbe7Zqe
R4U+HIq6VcT5qqVKsRpLtSQrbBS7Wptt63LY+UV3RTCdfvn+r4qBXiIOAFEKkSuSNg6q7QElHZXG
ENrzvGHdjyRzFP1YK1YGg90+boALgFl0O5/upsFNqoEiD/mDpLpB2eHBMmNVcLsqAwkRFAcxlH3W
lmy1OcCFax/FfMfKPsRAAj0Y3fLr8natCkEwCBMmRqTfevaP1MIgDKP8o9MEI4mD2uao8FNP4VmI
x+bksReqB1uJvABSlkBIOd2seerGZnIQUcDVTHZ1t2mzL/k1w0vRMNbcamTxAThsa18vL21VE47E
Sm8ggFjihZMiQZgE+hr0Y3z23OTXkC6qh291D/8VhNj9dH1NPQxLbGI5cYwu/GbKbjqAr3wiaQfo
YaOt9iY6aEAzFbV0ibeLjbCmhlkOuJOOIdNBAQL0q+Tx8upXXigHaWJMUhKARAKt9fSjaqsCZamO
TWfLbdl9mwlwvsEdXWcqy7K2zZgHtTA9DXceceOpIK0aPSt1EdksKXniZAoJz0Eh4H68vJ7z6RFo
ETK4oD5C1ZUArulUTtkNAxWD02AoT3+KpHf35N92EfuW7ruHOvQj43BZ4uoOCuYg3EDE4LI/zI22
zhvbwKxwaoctWLWqatrZcR6Uy/fLktYUCOOo/0qStjBGG4fmtUsSaYO5IV2Hp1zVqLG+fUcypO1b
aguZRhvbR4EMUEZfnW8LKK/pYSwje+tfYfzmSQXiufacon0FaXCgBZMz7raaU7ZongvbkiO9ayQm
+AonpD2X4inl5pc+6ero8kauHhmGK4Cpa3mARpBuYtrYSY+qTBKlhX7djOU2R38cr7IQHu9lSatH
diRJ8kdK7tPZ5HMSNf1NUgLyZCzDyxLW3CwkYCyE6jqceDAxnCp81mnU5CxOovZHXkb1o3stZlw/
OTfOHaDTrW96UD6o54ZXF+aLWVe0NmDKW5KaNktT+ksmUjxxHw2NHgKvcd5cXtvqOaEUDJpEMVMr
Z8SppQ9I5iZpVIwg4zg06OiZXqrRQpUBXDE1t7d09pCHvCx1zZXGTAxmQoQrTTCif7qjSVKBI4xX
bZBqnX1IHSPblvpc3EFlssjshuQGLQXxRp+9BmTjGPob9SSkU8WulowXB1ZzVWFcSJSeRnyR2Abk
vXDI8tM4Nm0PFrs06hpgsQLaf/BzzBb3ClO2cqgnYqSnsB5YjdgWHrsZ3/aGFSSdqjdx5UQxiIup
JpH+x2sj3YeBOy1zmZ5FBUpG4EkygTRh6feLaYag9VBE0ivLgTCUCjGz4NlnvVkFc5FaaiAsnbIN
HoYgI5Xifp8F0CZI7THCh6oJQBbQ9X6qKpUrYC+7qY5yUgEvtJ2MIGfarquzW8+JMbBh3FmT/e2y
gp5rA2YjBS+76KgD/JcsNE3aZdBR/1yymzlzUeH94WKW/rKQ85NCsziGst4GQW283Kcr6wbXAXhS
DM7C5mbSrps+8vNdpavEnJ+REIMhN+H8iW7VUzFgoCtNr8vQsDSDey9tUDgeqlllIyUpmC0/wXKQ
ESlmBwdRcOxRdnAAHupv8ysxUTpuFicwA7R/KbmkxVU5urG/JcIkAzwU9vGsBzfrLKdJHVhie5cA
UqUHfou2UxMwygnjMzmSZdAzx1tKC3J46AbLTRFlUbuvbtJ9vSP3lzVidROPliRZB3duKz9pxOMy
gO172TFmKW6TITyYC7sml981BGLUsSGCYPp4Ogg0b8Eba1xZm3rnfLq8njMS7Det+LOgs9kIPwZD
ZwVpAl7TwMBaxoIijviHBUBC8d4zOSDCxo2QDdh4cN8IqBQeUrJTJy7O9EXkoAT4PEHjpaisnN4D
7hgLEJyaORSQMDXwvYctve93KgxD6VY7SHihUR99b5j1NGEbJdOB2knMYzevQCpZPhK/YSGxqo+L
OT0LwkjFtZPs1JkwaU0GG3PNGqY5HKgZaP3eicEk3n6+fIrrKxJT+CI4xWmebtzCK+D0TlUV2JXu
3Y3T/AP/8XvCjTjM4kLRuCOZ+39W9EeY9HyVTe1rto8eXOJxBhRWDL28zEbl08ig7vI0EZN+jfPC
v0/mTjVZfXb93o7uj2zJ++d14w8lAfHpFA9PgMIMHcZ/Xd7LVRHo3kGrNgJxi0jaQaoWI5VpWwVI
63UBs6zPi5UorMibc31yx8U6joRIWrGkrIhd3s2gqJ0iumfb4RtmNzdLBGTA3YjRuxfzLv1khc22
eqBbvNyX17iqlJ4YUAU+BwF02Km+1LQ0zdqFeH8BHnH2aDGAm7DDZSFrSolnDRcMA6OAUZCUMkG6
Z+6zdg5z9tPNWeCOXwdoTTsrDOb5gQkSVwSEgkEOhybpREHzqWpsIYCTG22Kb9xM9UCf7xdmwzGa
jTI2WmZRKjjdr4rZDojPXKCqARmxBe6eYHkvTVXHuVwWwNWCHHBUYKJDEOLK43Dc652eM6TJa6Qj
gKvahJnn7VzuoELgHCqn/+4D6NhIi492SlR1s5V9FMi88EfFaA7GwU8XSTIChr+2XzCzgkZPKMZS
qwZOz00HZv3gLQK2B/lb963UdZRB82IfZUbPWMJZM5+BMd/xdsOGetuCAF4H4CAKPpd1cOXgEL+g
6RPdG2KiSfz8SKDLmeXNFeZV6qL8lbIk25hu7oTYfm17WdLK7qGnXgzj4PiA/SVZxWbReD6Zfh5o
c+pt+GDY34d89lVT0ucLEmUNMcAO91c0Dp0uyNfn1GkTYLNmpIzi+hPvvkygo7y8lvObCyFAIcL0
EmwEJoxOhaAE1eGNEWaoxPT/7OlMC8gy3RPWVksAOpVa8UgKm3pqDtHJiC5AQCUiEWHI9XbKGY1n
Oy0DEP2hd66yN0nDAOfDH4rR4QHXYxVa8toSbQyTgKTLBiCSLu1jMbk15Q1muePGDJcFGGoMwIL9
lZ0q9EIh6O3KH2lgSUoGJYSgKQYFRVc8mx7Ae7vYuHYb7/vlc1tTDqxFTHUA5P6snjcQi7tzlZWB
j2g9Tq8KkSZTUsWdazoKbCAeQ/OVI9o0pK1rskUDOktXBg4KwfvRt38mcZbtLy9lTQiYpdGAIUpn
8NROVXDE6kpDq0CZ7VXJ966HSeJlrvKb1jbsWIr0DMcOSRkZIYXbxbUHjvWv3TSNt7Nhq5pa1iQB
ngmPoSnyvnIdsEWlJdYqwsNkKm8qDUyqxfQR8DHvtnfgPUSvAIYPBZqJDDfqJ6zK+Agx8XxXsW/c
39W9wv07W4lAhsXxw/q8UflJe8bygYFo3ARIGYguHD25bzyQqFf842UFUImRtGwxONUzHWLslmyq
+DUh4HJMVBVjhRQ58vZinlFuQgrK8XfAib+iKSAhl/zHuxcjWibwrIKBFqNQ4jOOjMDkN02V0RZ7
Nicf+yI/zOb0kM/v5jhBLhL2zAEOrJi5kt2HivcuVNpCEwgrHlCTu9U05XD4eXj6JsRD34KL3oGz
7JXjUkbRf14GSUXMcKyQ5M8K92MX99Z1byWgjMy2QzOOYeVqhzJjZOvZ07wHIZuucPxWDg/gJzYK
wqjdIP0r7Wpc+14RD4DKSxb9QAc9smj8UiWzwllfF4MdRUM8nkMi+ZeIZ1KNZj4P9Tr9tGgh5+yR
F4pW07MXELuKX42Y9M2HsMQzcqQhiIfbxPYAulFZHQistV01IAGQ1Qd9aQ55/776MiaQAcyHTK0A
jLNEHHIqrZvnIZ5SwVk61794po+hNXY1Bs1oq3jZz54/IQkJeXTHwzuC+TuV1FOdNg1BTiHrgSdm
pUX6Nff7HLhRcaPRoHKNyd5cvmxrW2kLIEVRYgPmq/R01AtYlz2WT2Hp6xFq+ZvBGTE19WKm4J4i
jeJ9X70PcF3EzAdcP8Q70grR+Z8ns1OCTCtb7obWbp5nZF23Y8mAaV+O+jV6CM17iq7yDwue5w+L
/mEyUZSI9fYvLsTRp8i+RltgpKYw8CkG/FC9/6LZH1mveGHOHmZxoHBwbQNXHwllSVHd1kR+16As
4JVlN9vYAoRbaNmgDFU4oavHeCRIOkZkEbS8HXx4ACQuU9h+m33xakzlBokFTF3k5bORhmi51VX4
F6tLJIbpCVhiNBRLF95ONcKoHoO4c5muGp7t4bIeLuvougikuASyLvw16RF1ra6L7SWZQuZZX7tK
++jM5t/sH4oMguIFyX85QV6OxJ0zNk2hzX55xr78msxb3EFcOUV/x9uk6In3LlQCWMSYJUUhEY1H
pzfAnHXWGQlslz/BhW9qAeHSuG3YOLNzY4In5ErruBaV8YCubIxShpVnt3tGOOIynZTggsssEsYc
FFNjNcYbQO4nWwuIgwrDsLrpADfERDceDEBJnn5n2rdewxYUICtOQ9v46RaqPIFcNXszrPDvPFF7
x/soJwqKgbR89CECNZDhFVgJ0bQ3D1YXDC/mtgdRof/4fkUiQLR20NIChDhLuiUeHUu78NgUZnoF
GFOwg6j6T8Xpyad7LEE6XSOtSoC+l7Dgzdz8aoqm3Y761G7QCjWEvdPQaySsf3lzqhp2WjMABA87
/sLPMOWIuudG1hoaIFktP3noE/Tq5QBwC5uWxZuGtz9IM8QPl3dz1Zgfy5SuPrqSB88b6gmYn/VB
UK30aKj1d0lY/wegkLW38ViYdaqPg2nlraVXLNDaFiQcsZZtdR0wwwQpoFvPnKyny6sT+n12koBp
gEFABgYdIqfymrID+C/mMuC5mbhglNebprfTyCmKTPEqrl012E5keUQP4ln12KF9NpeVzcPBsg6T
3d841NxfXs26CMFWi9SOcDFOV8MGmqctgLECrwXQBXX+j7TzWo4cSaLsF8EMWrwCSEVRLMFiVdcL
rCS01vj6PWDPTmcisYlhb5vN9APN2jMCHh4e7tfv5Z2rD9pG93QJBXk90HDT/9fKwvvjHNRt4/Gg
0h+zk/gC9+trM8Z/zk8UKhDg2Rr+uW7IEE1n5hqu2Lkosnz5UsWKC6nVeSl+l74y2jC4yXuY0Pct
YsP1Qd4hUeMajhQ4NaKTTvg+Oqr3wS7clP9b8xZuP5mSJ/NiSOde7u8oFz18GxSBaj9VjuVU/S6U
rNubtf/w9g/Ja5J0gruWHHFhKBYaIdZzLvqh8QsXRanQLcp8I4lf8xbew+CcX3VGlsB1I+zKzteh
1p6GKHs/6b21Twsv3sh2V60A3QO/N0/vL6tzShGqMPfyVCDndgLiYy5sWFj9KkiKAx2g2U6X4vKr
kDakcdyC8/eUzqGadhxgS8si2b39TVbNwNGk8qyaZ9/mhZ49Rzyl73VFUFNCU2/YJRQOf/QmCB5b
K3oj8un1hHG+JOt1UIyc69IULWkzzkcxRUbVMH8FvtyMsF3E4c+yb+L0yQtULX6X8LSLd7fXuPax
zg0v1thAP6YI8chWtt/1/hGqko0MbCW+M74EZAdw/UxvtIgdiZjruTAy54LmlDfZRZ2HJ24X8QNS
NN0pG8dk46utrOjC4OIpMpS+ouRlQIAf8BCGPd0q0L6+edeYiWKWXpwh9mDtLz9XAXita1P2KoyT
7IPYttq7AkqJDTdfWwmJMfsGJBNE3MLNMzUyDMYemX1QvYfKCls7hm1+w8g1boDOFImTTGMHlDzt
gcu1pLrsdbFScQFLmQnNT3rIQ54XgX4o5OqP6VVOV6ABbY61Z5eN/KmU+0+3d3PtJxDvqaYRaEXq
dotPVih9XNQagI96N7jeS+kErnjKT/3zeFQ/bthaOdQWICDqwvBQMO2yXG4ijqlg0jyFQdI7pLv0
kH0pdj2iGvqTvP9b0HKr47OWEV8YXZyyulK9Wkplhpb25YvsjI/dvbbT7eCjuk/d0FU24vxyGnQO
J0QS1kdlHzzSkhYtL/yefJV+e+8UDwiu+UfFBY7qWEAoihfz5/QyHMbjVvdnZWvZUO5JFTjSTFG1
8KR00IqysRhpMximDbUnQwqPjdm9Pa2i9QNZGfPbCopZCzMjWLzI8ErGaILeoWhuC93WOO3aSqAW
QLWKLcTW/PezyN+3vuhnspnZXqd9b7uugutG/GwV9dZbadXQTIjGYkhq9IUhX4iayIs4fNEgVogy
5AfD71o7MJO35xeASngH05oDYLvsa0Il4/taA2WKzEP7MGQ5kHIpKjeC/VrEoj5If5PkDdbZRf/P
VxrfsiawK7zFHbH7ktfPt4/v/G0X2TsdF4lZIubGZlDa5YdRawKYGs64hDBymtrYy7nvNNGfLkiB
nh7eboyQpFPVYjTkquFd5siW5bo6OBXqEvugER7z6V2Yi8DvY10/VJLWbKTza5k26QY9hbmaC8Hb
IhJagy7UzBJlCJmNDqMoLlRAeCG57uQwbnGn184WEGgtOFHG1uAIntkNIVS53NPE4v3qyXU2c7Zy
xSRjCHGLspeyUzsx5cy0f0ZBYzhE2X2A5o2be9Od1OdbPOwrvsPPMHkLWrMQwrJqYJhRlOWWkUGv
RPKbG+qfQC/+3P6iK8dtVj4AYvh62SzlcoyE4rOgFEA+QhFZ1L9a/SPP6ts25k+0dNFzG4uEJ+Wg
517FkZYr+gNx2O/1Lv7ehRrKZXXnGFLyLdc9MO6+shEY1w4HLYn5ramC1lxqlXP48zadIV2NXhmO
UcrZ3vMK8w7pE++jn5fCDibJrZ7eymfjfTtP4dPWodw8//0sVApmLw0e7HlOLvl3iJm9s/xio7a2
si4kJGgZ8jCfWw/z389MpB58CZUQTE7qT5CeD25hhoB26h1cMweTKH37A84faPEBqRXS+8cevQF1
8QGLUlSiONYBq2W/ZJR0Gulz5t8PeL7R/dikZ1pd3Jm1xYlvc6r0MENTPoamm/Q/egiF5CQ35X3f
ASFT/I2ux9rT+rV6jX/wCrxStAcHUsIFTS6iPwbPyS9QBkdjn9+ViP31+0OOaDKFux0iJEeKl+/T
ffMh3GTsX4s5Fz9i4TVSZYn+YJLxiXfRr+xkfqfqw6wMOubV4JZ7f58JW6F1vnsWn/UiyVx4kQR7
jz/NSaZ6EH62B3+XOt6xPDUfhM3yxcqZuDC18CCJG0pJ+4kzUfzBzWy92kLPrwSyiwRvfnWdHYkY
pHFViz4Q6eqljH5a+r1abZ3sVyDS1Y6dZZFXO1Z5vAfH0ZlRsVnl6oVjfhA+qXeqA0/5iapT8WP4
mL1YB9R79wb6IIxsz/cUKsL7rWtqbU/RLTVhotGhWlu2dZKmG8pI8SdnKGKare24H4tsq9A1b9ty
xUijAukghDL2schfEk3yzLFT5rxZdFrdzu+8U+ikJ8GhyeIojrJLn9ofWyTg1x+TBq4pSWSac5Nw
WZZp4zBrRpn2IIPyp1JEodHSi4fa0reyzes9xBAFDYC/qoa4yGJ5ijCmnRAFopPKz8XwEmVfbkfO
1YWc/fflS6+UzaitRl+jWK0UhyAGtD0UX9R64yttWVm84FQtD7vRUnl8h837Np7uFPOTVVI6u72Y
a1+43KxFiBrzUlFiX5wcVXhoYR0YWorSEyTC3hsZ7XlfSDJAFbrDCPzwaFtYYmZXN7vMGp2gzWDp
eTfE/WGqNt6E12kJRoCUi7Tw+fcVnM33J1UMo8mJTs0pA1Ze7Yy7bVj5iouRBzBHSsXHAumzcLHa
01WhMBo07zQ0XDXlJRrNDezNmgnQUEAaQfjAO7S4Ma0MXHVnUBbRMvFYyOVDphobjrzy7XnC/NeE
soAGdGRNiTqwiq4tH5tBeojTT2ORvpRltZHbrFoy4UfQwLzyxlgsRg6KoAG2y5ER5SOU6XYi5R9G
Fe5tY2t07DqvQVziH1NLKLKn6UFiJePkyEO4F9TPFfi4ZPxVBv4jGkAOVOPu7RM03w+X0RRKS1J6
Rg1AjfB/l+EgjFSTpk46OUGZho4QSC+Wp39g5vKvMGqyQyf2u9sGV3z8wuDi3s2bJOFNZnFkk+in
SFXAp0PA9djxbreGhCWOxzH467bRrVUuv2CtMfjoJ3DPxKh8Nt/09jkEMNqXDEyJ0sYKV9yFuhXs
da/SUVfvwyJVO00Ih8kxzOpZFPRHoxt24AF+iOUWcn2liESbbMYUUS+ApMWc4/BZjhFQlCRY5ezm
gdJ6/t36ylyMK+wGR28d+WfxIrrRLthtEXesLfHc7Pz3M7NwbdWWMpbzEpt7sYkQjBOZtRzu82mj
JrJqiTVSTpjZFpf1VX/UOl+tp8mx5iKCGNqN19txBSm4siU5u+YkgIlh+JyxWtZywKjuazGfxmJy
dFEA9ALRhIGufLkXtfs0CjbO3UqAnMlkAZnPHQW4si530GjTwU9kjIlCkOz7OB5hEIoOt93+lZp2
cbppU5GI4R2kEktQU84ZQ5GNcd/KpR4zuIEzyAgTozoKOZN3QKPq1VtKt3etO+kehWblwb9L7vuv
+fP0rXCEk9+gKPwvkil+FnU7iuY07Ix5c87cp/OUpAkTBPOsqjB/SsXQQsUiZF8av38zzpRUx6I6
T1nNIGdcVruUTGkLq1cmZ9Ij21KOI4CgaUvhYiXboSxPl4sJFZK2ZSe0FNS+LVQTxrXiVyUbdi48
1WQitz/misdcGFkETmXIg1CRgcL5Zf9V0ZPvoSa8kZ98znJAohmUXpjxpKy2uA06v+7MWOXaVqzy
fZxpu6jwv9xexgpyARszMwmFb2qqy1JWDINR1Rf0ZQq5Se2uUCdKVlxArZ/HDvnXLxTQ/acWTkZH
aOLYqVQ/3ZWR8VXLIm3jFK5+OOpqTF7MZD1LfsJqmKS0tXCJXEsg3L2HeeboBW+U7vh7V8+sLIL0
kIaWPglYaWVtH5jQdSEn0zdbk/CriwGBQs2ANBLI1uWpqjp0Q6OaNCWzgvakZNG07zTZf5+26RYF
30qonGuAFF1hHURmbhG9ukJHMD5gRUMbaLpd561xIHnV9uEgS4faRHPPrJvu923XWVsgoQxE3zyn
ZS2HwQShl2IEkuga9lHhjCm8NobefCjA7u5vW1p10hn/DpSWthsOcrmXnhmNQ5Oyl0lZdIjnmX7y
SZCUXqTImpkfvbCu7UKKdbtQ/PplLClIMU+exs9aKbY/xdEbt4iDVvKmubz231+0OJpN1xlVkIPB
QeRD2VmBJ8OuHqt2HqmKq/fihAKWWDx2ip7txLSdNh50K4kpRT1qvgAd50O7+OKQkzX9QMPFHut+
oiqjISHmel7nf5G8cfgmB1b2JzSl8kMpa8EWreSau9F65E30ys5kLe4LOJliFABpFyulpu/jTCn5
BboS7Oo2DJn9GcjJlVKWN/L+13rF4voEJMhTHETwPDK1fGL4kRzWYBNt8lX5xY+s8FgYbXif5E3m
5iO/xWu4MzU99o8TTHkPjagIG3jrNaefw/LMF0tQXnYbgilPajhrGBqMPsd5YhvI4wTd1lzTSppF
noisq4EkKF2bRYKcSmnty61FopCREueyLUuUbb3I9vqft4/WSsWK9zMxEcQne3ul5ZpZRR5GGfdY
FEfOEHWKG1njtygrnuQuqexKGnTo4icPNsW6sAurfYk640ebKrNQey87ct+/t5pQcru6Au5WI/dc
1KWy6zpE1H0wtm0jq044xb6dZFW3YzjI3+WNdtB8a+PbrO4aSqOzgOtcpV1E3Bz4m1SO+KXnieEP
mZmJz7ECHwLJOoVwqdd3t/duLQUAnQ5Bxgwju5q6pAEG1ACBIRtGk9yhyYDitgWHyW0rax6nz8hQ
UgGSmmUbMozKZGDeTnTU/FeefcmMZ2t4I7/U65UI0ESiuo3eAb5wGV+5UbQ+8We0fZrvuc3sGcU8
bUHAV1dCdxkcoTxP6y1SJj3IAYBruFpRMZbVhVKwZ+Ck+CQHfXf8F5tGT5XWOv+7gjsFoV/Q9dBE
IMORk9DwzrPOHodft62soDBAYnO5Q7lJloZCyOW+RUPa1C3ML3YsdKJDQ7B9FDxR+DgqieVUvfrN
HL32kE2i4Oq0kneeag37rDT7v27/kIXn8xCbwwU0kSqcJvIV5s7qOdngXoH8JdBRMmsZ+NBzhJEt
JN9vW1q2W/9jiqnpeVpIuqI28SrknsUJahP9AzLFttHY6WfdNQ7KTjw2h+rR3wQULo7ZlcXFJtdZ
N1SVCYdWrZBreE9SslHnW7ZWqJDT3ETrV6OVym26nOYq06wSJ3lEWXqvH8Zd4IS7bibucoyD+lAc
hI1H9OIc/Mcc3OY0b0HTLAlVmPJjRsIiXZKDwMmoXWdSzuT21lvryinmVQEGpRvP3DTX9aVzDgwG
JVarmk5gJfupfGpNyFSaYxK1zm2fuPpAGKK1MmPj57H9ZdEqHuCdHCJ070ofhuFS3gXJj9sW1pZC
5seoPhgJJhXnX3D2QlVKaWhBFgBfHd+lyYsOGY1VfZebLUeY49xZhvH6ZUAvMCVt0g2+okweNWxI
foO2zF7ZG6Yd3nkP6Ul2Yxn6kq1n98qiZgp4CJqpplDMXBTllaY3htDkUg1H0T/kqvq76RXfBiz2
Ve/lN2rZsjTcgFn2uZFP2rIcepO7fhKQ6vUYlv9LlL5mpurSp9q99TvNRmg5sRzy9GVZnvJoL2al
4TmK7tlmn4OPrOwsGD6H+dfblq59DksMKwLWogUEUPDSI7TcY0xKMD1HVplNKcTBpxW0VYLaMrK4
sCBLsxj4ZjlzrVII6ASYw2ZfcsvIItejcA2cNmclegfTXaR8Eoxh4za89jQ2i4cCs23z+Vxe775H
3mwGWWnLjdh8Z9iyPXZjDUtl0ydD5iiJ1ydvK4/87W5nJuXL7yP3vtFLieU5ybj3DcNNizeqDf3H
AqioeW55BjVfWuisLBaVWPOcOMWr2zguDp7Y0XE1/9x2tcVz58rQ4pxmSS2jTKKSAccTWRiUaKPv
/W4VPXUqEShFVJFf3Da59sHAFaGqLXKlU5u7XJshBlo6ijiemTbvCwVksz5SNrQm5b3aahtPgOvr
iPx0HsrlsQGZmLk4Sm1VQ0ashQIzcQ1prDeiT6A7Hm3dN98TGIINRedJDLWGOq/6LIobYihJvYdQ
zpAIx1AV90VdbYSF1bWcmVisBaClqPWI0FNfVJ5KZR8o3j5vlf/PhSw+z8RgqtEz3UtcSNDsjqPn
PAk30v61sHC+WcuwgPTPVA++4Iyx92hkyS4rxI1cbsPEFWGY3yiBmmOiKATT9nzlgxCqG4WKjQ+y
LFSEZRBUnogN0xhOIX3ushU+TFtD/1srWcSC1K+YFS+xMhTRsxZBtZyKxtZsw7oRKl30ByDKuMKK
FY0fenokOHpTKbYUhqeoaLfYVdf36x8j8484OyNBrqUpsD5hBlB+1WFZBdz4vSz9f+XB/5iZf8aZ
mRRKlSZLB+iU++YlojTZ1MWGA6+uhAEguFVlCIVfQVVnJhBhsPQ8gRy5GXI3nz5bZnlU9C1k85oV
JmYoYJNGzXWMy4VkU92hnIOek2UA9vQnu1ZqW1a3BnRWnghE43/sLGtPUlPrdS3VrMYdgBANEN5p
ol00VGbcAJSDE7upvEPI7fZFsHxhvl4+FtM00MRS8DKWM7J6L+Ri0PKhqCY3pt0L2jjZEpy/gCW1
oPtRtGYMd2FZmYWtZhM4VFmrDkyxA05VEnR+tn7QXGS7TJEplzD9wGweVQl+0uWGW2RewBUEREXv
Xl9Kdygj7PW9eL/VLVsWfeelX1haRNmBrnfTDuiXGJ+K0J6H2NKD/tB/te5mwZRNcyvH+8LcwpPy
jqJiIbIw/7v8Z/yO6vVOd/OHhhrf3ay4ILhbfNHXt/xc1bFo94NlAsqwsBgWcUrpL6ZBnHZ2Lv0I
rJ+hXNvR9OY4f24HoMnlJ1Na2NTEUQld3Mbp1PEJ8t/ft/30evMuTcwPq7PD7uVaE5WpGrqwau/6
sPxW1/LG1b5qYlb243mBHMDylWkMlWh5MyFtOuY7pfOgTNA3gJ5LOmhcDo/WYFGjGEpNbUkJJ6Zi
WhpiH7oWFDWH5mQcx9/JU7Cv97ptBU76Xj8GO/Qzb2/edQy7tKosNk/F9wIZq+JYuI3xHEOmXW4h
868LN4u1LW4Ws7aaejCwEpya3M5fD5Rvf2zsunVGt3G29ehm/70MFayL0tg84DK3KhZO0fiVPta6
xrruwiMkL8f01J7i/ZZy/YpjUBZl3FSXMMYw6OX2IYswGI0sZO6o5NFOkMvW1eutma+VswpHMTUO
gCSwdi8BhxnKKHlgmaFboq6MYGDMvHXoizsYZP+FN8ChRq2DYgr35sIbxqQcqnrkO2ngmpMI+iqT
MYONXsrap2E2njE5hsfmSbnLPcsyP8kt0NKueqhONThm5TDt5ONWUF39NGdmFpeFkPK1lBozcac0
n8xpSPe9YuQb9bR1K7NODh1/5N/m83UWfMqxbqyiNFhMM4Fz7bxjkOgbAU6ab5ulM0Oe918jix0L
PG8Qu46lcO+9FB1Cn67ylQ7rXexko9P98cgBetR5GLz+nPwuNyLTqvvRb5o/GGMny1tXaWKrbebv
5beV6/vIUIufDPHQDn/eHIoIe6wSWCW81cumdRaGQpFWeuj202OVn2o1tMX0dNvGyufSGKzgHciY
/zy4cvm59CFCukpnLTpHKSt3Q7Sl+LPyrc4tvDYSzxxCUGIxVFos5BNFPGWQXT8LjsaouVmsvBQq
vNXtFnLvelUkiDNWUKGIDLP0ItjFijxORRX47mCO70NVeIxG9/a+rbjgpQn5cuMmq5gKr0RETcme
Mq6mnep0T9oX86Q+6ZZdvbMeg3fIfqYParBrDlvz1te31KX1RVzShLoW0DUt7VbCP4Caak46qobt
V/HW62Q92z7bzHmzzz5gbI56N41sZmecyj/tCxQeaOWFjlJ/7F3ZDXZbgWot2bz4fIsYMlKv0Nr5
80FR/a58VzvDvf78Mz/lbvIt2OhTzlHvMpSQ2M79r3kgEz7OhS01i7MIXCUigNLzqATiPaPRmlvz
j63GWn3nB+kbuW7/zqWBtlH8xegVxhhhryxoK54RYjK4Ujmp3GG5+PZHJev6x8jCP+leTv4UIS8K
0ezPVOt2sSxtdSrl+RxdbR7ipTNrkAVRwWLz4jKYIRGotvZOv4MJLHJhxvtUfAr2jf3wkHe24tB4
Vm3ou45oI++2hipWckS+3tkPWFwEY9yblZHxTujvrE/Rs+/bM2rP2kmH6HvzUryTbfg6N47+ytm7
sLm4R9WYRqPesGhNfC9B4qoozyot57fHlwsriwdXzUyVHkE36cR251bPk2d7L+ldEO37wakfq+O4
FymvHuPGiQZQrFuiuOuLJLdiEpaX9nICuxMjozZmdVpFAxbpC1rtlGnwIAjmxvm7DtU8LbUZiGio
QDiWWX5plEFf9OQL0Hk4dfscdT9u7+SWgUWobIYsiq2c+0erM2knMBTrDnG5pYm1ZWX++1mQtFI9
7pUGK2b2y8o+MEiy5RArWeLFRi3OWs5TLChlLPR3yGzVpZPWdoIew4nRXvcnw1oUJB7SYCf9qXRb
P6KitpELrz1akLYAB0+jFCTdEmo09ydwS36BOosaeKUzP8stB54lFIW/w7BmC+7WYVs54fgHfRIw
pDN74ytv2dnG9lU29FIRFm69M4N5qmmymcvZx6j07HT0F5uP9KKnzX7g6vc8M7s4fn0yJWIVyiFT
2T97M7GnLQbWlWvVJEGeqUWg6qa/ufBLFIBUBVKi0K1caW9+7x8LRMJdBHFcCc46OxmcrTO9tiZa
qTPcAy2ZK3QppJqy1lo8Zjp0rqv4OTRz9/ZZW8v1zi0swjHYSrJmBhfctv48Nu+GJnamAaJkjRZG
kSGtfLhtb6UiR5WAAXeLpq3BuhYG6dc3taKGOU8n/S49zkOR7T76KNv/w10z35iXlx3U8Yoys+QR
rK74X9MmqbWSCUyyEtEBbuFkn4Z75pQP5R6u+q0kaO1jzR2nmaqe7sxyemGKywiWWDV3YeB/ZlO/
BuEWVOA6xrOgMxOLzStjoxdUtUrcMawODd8pEHA+7+2dJvqCdIVRFWJIiMhxGRozKGaKplZjl4kk
0GBU6xVhd9sPVjYLxNfrfBg6XqT8lybMGERuFGuxW3rA4trfurAV/Fb26sLC4tLvZrxUGGala6XJ
HbRod0H1EKUfby9jLcLynKT7B5kkWdWyelLDQuRBmFe42lPnmnf9IdoLH/X3qBi+KBCVNaUt/Lpt
cnXnLEiN51E0ECrLl1I/1cEwBYXrj8a73Et2EdPbt02shXBqhK9j/XTPqT1dfh0haQUrCYqcEN4I
d7Jj7aWj/l5/Mu3xIZh2opsyMP1G+PpcPYTJEg6UuZ7L9MHiuixMX/Fhl4lcUWSqwXiELc9ux98b
S5t/+iImkPlSh5oBKkzGzNt7djv5RhtY1jh3oZ0Q2h/vtZAXuCFX4n1wbB4Tx3jeMLnmiecmFwsL
LROwf4zJJLelveIyTexrrvncOVHo+I7IDAvt8frH1glYdU7CrKlTu5zZNxelgn6MJCWsgtJtXKRf
wyN0pI63r3Y86h34tt3gbisGzsd2ubtnFpelgwK8u9VpPtQo2e8i73ndMtGoq4D4t2LU/2NxlEih
UwYrYyzuey6uvo1CNeIiqV+G00zh1NggyE81FIEiic0W4Gjt4M2q3ZQVAewj33bpOV1kDmWahqkb
+MZ9mnM0sv7tdUVAJrgltCiMOKmLsz0w9QPSju37u64o7Nq9cEg3J9tXzzdqAtyJDB/MCKDLpUiZ
3FVhp8Bp+Hnaj7vuVDxZ70LNqV0jsSOu4sSp9s0W8H0tgUIe/B+zix1stBweYQWzvRM8D57dHvgF
J3TCH4t3aEuPx2Ar21g7eqCcaDcTKplMWxy9lnE05JYJz7MUmjecYBY9evvujtlJJ46Q1TIlp5Wc
rRx4JfMnnL2yi1HzZFTtcn8Hz6rlckKxMW/hMzWHndhHTtZku4IEzq8639ab5M6bfmxEmuvuItxt
EDoiEoCYjLLssZdKP9TVNCRuchpc1ZGOc3dR2kWb53z19GGL+jeIZwiSlqePPEfsIj5ls+++Ng/y
Lv/g70x3cBQT1oLYzZwths614weWn+oEizOupnSsoOnFoNLY0xx6X+sBoKF9e/tWneXMwuJUiIHe
pBXT0G48nXoYkVTpNxIlzr8xAiMWjvHKJ3bpGmNslqMk1KVriLCMao3+Sw+MXaRUpXvbkLy2HDjg
5pFJvtOV78dwBEei2aecNvOgC7v6T3tnHtTvfUkuXMLQ1j56f1lOeDLuhgMtVFXbTTGx83/h3F37
eOe/ZZHuZXqMrqmPu/h1/VOR0n1m5Buxc6W+Sz2cZJXMex6vWaJcYeiUlT58jS7ynX/MBLeRnOKo
fdQYIO47u2FlbUN5qb7XENZ5vr3dazffufVFpAk7dJw6AWFMNaocSSv2UqeCpvhWGFs330oNj4Xq
XEJzi2sGo166EDMzQcu7pnAZFEpOk6s7sNtTVJDfpxR5GWO+2/V7cV+faBd9iZytvvvr7bC85M/t
L87+2A8mUaYrXPlAGH8InAS67eLUvgt35qmxhcdhpyBjRRG9fSqc5JAf/8W7GC5WDQA4mfdMBnW5
A7xMhanvPRgUy99C9KketggyVgra9IqYBUCaiwEI2NguLUxF4jWdB7hAPSj7zJ3ulZK9rd3gWB1k
5bh1Yayc1QtzC++xqjLxZTlhLCBWHauUXKVOnCDfej8uJ+znHJvsmqcdAw80LpdgRTMRs8wCf+dG
J/+YuP4OjJ8jfdEVW/2k23BD7pMDlZt042JaOf7mjD/ntYIC5JVUbTdE4HBkcrVYeOiSYmcKmytb
N0EA4B/ANcubXk+5FsQ5HdQCO6H+GTzm79pDd4wfknovenfyPufNskVAueonWKRdA3h/poK49JOi
SePWkv3S9broIMUFKX39wFTsrlR+t9TRfXF4lAthp+TKofdyu6u3+lprC4cPllr+60zJEgYjwxGv
W1lSuvIc3HTRjrfY0FYue6aJ53cZbKkr5LNmGcQqtMvIu86FL2g9fXtgTAySIuVg3MmQmrrZQd+A
Pr6+FS7DDFZn7T/cVYKjZnEdC7kOwp+JRMKMdyj26cE/WQfaA85Wa+56By8NLdLSKURZwx84fHHe
f5Xq1JX64uX27bDiJ7MNC9UXrkF6L4vFhLE6dbrGYqzGAXDmQoK2q75Eo20dhkNx2HqHrS4JtvmZ
YxevXLplLg5GWrQkoMCvHQOSiWTz81x3kljRmYnFLZD5EsjqFBPeY3WSjsLHXLAHR0MudzzGW2XK
1f1j14hYvI7mqc7Lc9bEolDmHd9oJuzVdTv9EB+q3cixsxuGpraeztfxmAY+5WsK52ih4X6X5jLT
KyIrlxNXMaeDWKQ7YCQ/0w71tdt+cZ01XNpZXGRyOqFmYaSknGoBTYc1fPet0hkbydjHar+/bez6
VYIxtOUhdYBr7ErJvYgChEQUQFLzY0g6zux7s1bzlu/NIW9xbonAzLdBzmhpVK8v9y4uOiZJ2xaa
YUO0GT3bqdbXSr+DDe8o6NnGC2/F0Qm+lONhn5yH9xfGCq2vFMjfC9dofEfoHwJL2/hEa64wj/yQ
ac3cI0vNmGQsksZKuDLrioJo2+90z7ObWtpIX18LT8tt42NjRmGcmHfw5baFTS6j40uxxvvGPFt4
VJ1+hKwweIZK+Sg4BsnHTn5K/UN8mnaRjQZC9y7YbWmZrZQGeAGd/Yx5w8/qY4IFLYGo8DM0upj9
i+TG37pjY3dO7wpMKSa7cJ9/ue2XK3UBkFqcNlI6AhYT6pc2xc6ClFKceNrBQf+RsfSnaB8+dg4y
x/n76H9oCK8cO6RWubDRyKBSv5QFDGNT68CJoViu/dTKEhjNj7Ts7Nb66/bKVrzTAPlA1OckUKpa
1AGavJIma6QBkReZK2aP7SaPylpgPDexrLhpVNs0Q6jIe56KZ3U3HGPaexDqwojII3zr9bqxoNfu
zpl3pPJgxdSkaZoqqdMJXWDXYrnlDutGKCyQVDButeS6z7wUaYJUR9j6qX5ReV0EnwzwAcyQoQgz
q/lslomu6ybU9KBg/b8WFw6IdhnUcpFRuIWvHRAMk9t3qFQ8DMCBBEt1NQ9wmme9NJF72z/mW2tx
5i/sLq6ZtAx0oQnYTtl7r7Wfulfuv6csPJiab5vswG1zKy/Hy3UurptUlf249//TEAO5SP2BZz/K
JuYD03/Dbs6ufDd+lt3KSZ9MfsO3cKvKsvJ1mUWFLGouj9EdXqxZzQtjalUoqFLkCQfPe+wLdeOi
WzsUQL/pMkJaBhvc8voO+qD0DMEK3AStu+8zeWj+W/qo25Iz1FQ3t268tSW96kDN0gkzM9Vl/NIT
aJZHgzZ7Fpt20k/2tCWasbqiMxOvyuZnBw9tpARlEEw0bptwO0xH3VU+hM+aE+08pzzedpSVO886
t7aoQxsQdCNViDW9Me/kdtcl1kEtd7eNXK8JPPCMbp65zkHqLsf/Db/0USGpAZJY3DVq6WjHCJhA
sTMg8EpgdN36TtfN51eLYJBJiee21mJdYkaGOdYiV+e+f2kZiGCGE1JK2Y52W4+K9dXR5Yasgbm9
K9kHgfpB7E85/GTVKXuW3Hn+Qn4ex712N5PXbq7t6k6b13Zmb3bSMw8p9LTpNQl74Uv+woDNu2zP
aMQ7KbXDU+v6znDovhWPW56yVKEz6IdgluloEktQo8tCiS94fZ4lM96abxgntv9SnHisqTYCodJH
1Z4YvqSskA129Lh1G125KbbBY8yE+Uxl0zG5XDJM+TyqAmyjd+mE/p+iG+2urLf89Cpvns3MA+3Q
izK6pi7MTHmUS8gX/A0jeJx+Tnt5J9nDj/mmDR/nqKK9ZHej/efNVaHZ8GtEmcfA6PZeri8qpNrI
INxymaA9MnTvqJF2sLwtvO91zocdJjtB7aDVAP5vcSzKqAy0eIxw1a/ZSXKNe1qFtr+LSTlVuPY4
HduZxNq3UyUAnJJC3UK1FunuqHtDHMisTUlq1+yembF2ADXcDjFbRhZnwkpCLQZtCLdTL8q2J/ZP
ppAcS/jyN6r6q5FFBY0PfwjT9Czr8lNNSLxMZlOwhafpId4FT+FB+Ab54j6gzfPWF8n8uc5szas+
O+kgRDqlMNm6ehqf/URxg9R431pjurGo9d37Z02LbKGLIIEJWtY0Nj8k61tYMCMnehuLWXe+12Ir
HEBIjy8uzzSKSz2d+bcQ/qRnlblpafu/lXeNrUtuSQ2bArJhx1tV9NXF/WN2SVrShaWV5yJmNe9x
ykrHML8Ahtnd9r+1mDzzAnKtMFhB3fXyS9VSbqKsOd8BCoRA3mcvDqF8UfZN+fu2oTkSXCSSuMSZ
oeV8ZVPCQTB6OLqR975LqfIQjEBrjYrcpwO3IUUfbxu8SnleDTLIA5aLaddlDwLZhUjTMlZW5H+p
2ceq3/jvX78JFwYWBR+ziqspBUboZhRNXcBbhwkskqscdBRl7PTpXxDlzBYpTsO+AQoFaNrlx8om
6FnbgaRnUn4r/bci2EiqrguaCwPywoAmUzbQmPLrZClBP9DMm+qjpkSZ5ObVaBm7Mfcy9WMT9En6
XNRZqe7nioR6yAIxiDdy5FXXPFvtIv5y1Q2CGQ3AJZNPgRHcSWO4hyLWVuXpX4SR831dhsZokjx1
wJIoDdI+7vyPiWRle7loNoDJa0f63ND897O4mCqztraFTwrq7yT5GsrvrWijKL3q9me7tgiJIsCJ
rm0bokY1uYL4bbKyjd1ad/wzE4tLPzda36z8itz7g3nw7xM3d2JEtBiOEt3Y3Ya1rCaq59u2OGk6
MR7SULIogPE/ZwUg/25kBsA2DrILfm0rUV3/SpB9wXYOz9zymAUUwf2xZwtzxPLGHgG49ke+NYi1
eqsg3PBfK4uzllQRaUclERA/mR+Ufbpr0b85qna3U5zuUD7PL92tlV33SeYDTmHVgtpyHtxc7GSH
wGtdonLsTj87V/gaALZOnZ/V/yHtynbkxpHtFwnQvrxSUm61765+EcplW/u+6+vvYc4dl5LJSY49
aHSjAQOOJBUMBiNOnPOLKlQ0BzFxNdcb8XwC8yCsnSFOdRCO9G2O54ymTCRLb2r56XKU5zvjygLj
75rRpaM5wULj9b+q/fwP6G29AnotWkZkFEeEICt+kFxZZNw/gDCfBQgZhFX3aLxCNUDZStsEEDnR
A42X1QPK/XvzmI+19MlszhGWJh/QwDpQeQJMnwhnOP+DU3zZYXIAxeiMPjMR/iCAo+h+tc9RpFMe
jZaMn5lJ5GsqZ1t+v/zhBJ7BZjdJH4RTF+BpnTYfWheROtW8yxa4x/hr+1jZhSRsM/Bu4YA1UQMs
tR7fIce/cprw/rId7j21ssMc5LyTUySIuJWraHjQlqu5dUim5QezVgSRV2RJO70+nDiakrqN0dDS
NN+s9W9QvPaG2vL0UBPMo4o+D/3z1U2lg/y3rxv4XqVNpKk/O+dPZ3ppJAK8Gg8FqDGCMOjUAPLB
SJ8rRCKIhL+GjXEzdaAzvPxluB6wssEuYrBbe6YXVaX9GqeHanwppr+50alkJtWaRluCCQYmyIjU
0alx+OOG1Ml9b3024/7yMrhPN0zt/jbCBIJy6OoyAXIIFfT0McegZHYFJmSMqfwXszFnhebjd/my
xQQDKZAg5Jzi8kv28Q4DWq65N7aKrwrpP3gfB28OSuoCKjkw0586QKs6bTKNNtoCFhLnfQ758Qjq
IoKt4/nx2gpzPcTRknS1nZRHYEBLMF101QJzMbmgz/zIkayIyApEy2Icop6CQcLcVuzlTo55ogrE
XgUaciI0CW9d4IxBxQXnB8h+puJTFZY5ajUy9ba+ykPUlxbH/4uts6iWKAhj4XosqZwEjoJ6lnHP
WU8YKQXvI9ITbUuVrMprfdO4xXYSRFLuolYWmUiKuSwnrmUsypg7fwxLFxJ3gvPKzRfWq2LiTgKK
1cKhEze0Gqhi3Ex7y12aSuqb0I0Of0yPheO0NseEoBKc7lFd4hFfJo4byvrPRa/eVFNEbMm7GdZm
mMMUJKmmVCpW1Y67orhLosTvTOjQiybMVOq+7DN+bYg5TyUUk/Kyykpv+Aw/aDIOlgw/2KMHRiuq
mDTbWP5yZfn2XXgPwgm0MoLb1Guf1DfHKwUeKvotzFGTDAPTZ+oIsHbdpWR0MrD3yYEF5StFy/bm
WAwPhp5lk8Asf6+pMjSKkWDGZzxItebYMosBZpsh23R9Ku9R3cW84hRVP0JQzYrwU/Tjne054BDo
d1BaPbZ0MktxWnfBRCNlAMBmjWkJkDlDeFo4K8TLOIFX/G2JLTDYSqcNtHlKMYULiC+eJD/3JTwk
fahLbksPCsPNS7btXGA0wo0IQH0O/qOnBWpsIDrGfA3GsE/vhGoZlrgG3R4yXm0zXSte5kkKejs3
dCJ09kovqA6FicgjRP7z9/jLMrNyqbRnO+5hOQyfZ0BxNfl5TJKNIKTSi/r8S35ZYQKcvOR9GIXo
6hfX1fXkgWIGKBrc55WvHbLHbhvdKhi3adDhFBXquU672lnGacEBOWk6BTAYk+Wphkkk2dqPkHFz
KvRfBMvkxvGVMSbo1c1SaXXaZd4gdX6uDW7e9Zu+HHYgRXZjkOq3WUC00EJ5GDiz1thmvbEpmn+0
uRGkTtwQsfol9LOv0tjODnWlVfFZg9rcp+1wW/bLQx8Dj6xj3yP9RbByuo2XPjATHkM9hHyKjJUD
BAaEg7/sKG/A5FYkdM0rXKWewKBoq5kYmNamE8TN8cQMezX1a9RiflZvja9ulBvlp9yRqHQVTfCF
RaeFSUjNxRhD5CYAA9fKrgXeMoVHFZYgHRD5LJOKhkGvBkmLzSwWx5udiQyT7pWFA8iqiM2WnxZ8
OQobY7XEUWKwvybou6bQ07ymsl4ObjOwkgeE5omiziC3qLWKdWyn145TyywxAOdNmG8y3WSTD/5A
FTX9amu8tyLGWe4nw2QKUA0GWhjs7O8ABUIQHGGBIBlyMZmGNmSM/sX3v/HHlRnmAPR9GStTjRtE
3ULNC11IegAe5s/Bx/NoUxyKG9GlwT0BK4vsCZiXotJMRLYEPFrgQCO5LvIOriOuTDDu3kmpXsx0
PLIHeHmKIn8pX3sH2JSxdS/vn+grMS5vj42sjjSPa+YnuwBZjZN6sboIkHyCLWNrL5PjlHaUYz0L
RN6M4hP46MvLEBlgbtMhUxQ7y8zKm5sfVv8ix++X/35uyYrOWf2/NzvMRVqr2hQmuYQ65l352n5Y
OySh3gD2eCJ/YprMd7w/1AI5ogjWFpkLFAjzubdafBmtvCuHxM0lkRalwMtYKowq7pPELrFp5pCT
3r42m+9minnHKBZEb5Eh6oSrS3HAbVyZU4tcYO6vlQr0RPUYkTBXniFj/4cyamf7xgSEdoqdvEpx
PLvqW5UGpOhErET8M2PKILamPLTsxIgxB6Yd6Pgymf2BBrc7pv/o3a/LDsd3aDB5gjMNenMsFgAw
uCk16fWQQQ0GGDViC0cY+Mv4MkF/wuqrWL3ZRiMG4o748fHR2oz+4o3b2m2+t97sNVBAeopeLi/r
P5yjL6OMK8RSa2edjq8TvIw+0u0NmLU7YitESgmFjZQbaT9XgujAzYIpLer/bybjEoaVZY0xQvho
USVXGm5nSCyVlQFmW9mro9vgr96JK3vMDRHlsRkeB+oB5fR7DfSYmnmPvNALCunBcMbXy5sq+pDM
bdE6tYTEusSe5s0/dWm9h9pokSoQicKdj0/S19JqXcxlYYGAf9IL7KNBtE/zxb5p0BT7l9sA4kRr
G+V2uJKBiSD6Z/TalmRuPLToNo4nYkY4AgjPEt/fvwXTnKfeK4d6FWoDfouab6dv5qHfRsifymsI
Q5fXFoBlW5301+Zu3kGq7q8uzX/7E8buTm3PXQ+N0bYCOBvxxbE/tSreOakos6FXyqUVMldOgQpZ
bjg4Kq2vbGi+NuzkkcQuHV+WdyDVv+xF3KMJDgioQqF55oC543RV6mwF0dCB90bfKpBhvQMvrlt7
yW12i1YdBkVH8Sw6PQjsEjGnBYvQygFnAeO5Uhw4g7SgkzFsnM/Fi75Nz7EP9ng/RtzOSP5ME2Hl
R3QQTUtym6FANQDtDqAVRqqYOBTaGGweaIc3fY1vJ8/azCB4u3d8nWQf2e1wm2+k9/zt8g7zziks
mUDDQmjvTIPBlEtp0KMJFCLWVTk+mPPVMAkSLa4JE/QxIPMHxxXrmRl492szmZE0JBn6n+ghbPpe
lXzIIwvxXTz/xND2b1uMf/YTpvgVldIWPYy+deQtBW3RLS0n/BevFxqjz1zFBJoS/6CXzGp0R8rc
SPWAD0ZJktSP3Id2Y3fluJQ+CyNCbuSHmHI89LvL34x3D4Ms5N9mLSbM6EltW20Is0WWuHLSuukf
g78RVJFIUO5SShrAfrK8jcKumGSQIEwgz+qXriFiybdzmDusgO4E8AITPKlg5To93NWSmF1CC22t
P/rGpnnSSiKBbaK8gTCAL2HuyQAn+bDN7xN/JsmLKJvlOSakkDF4D5YQYBCYkGkW8f9ns8MyEWcY
f9pDejcMk6hQwD3Y4PSmMr3o89ksi1IYR2qYKFjoccQfulvd4mWUBQVKzB5IWDoSP2UupAT/3E/W
ZpkrX2syjPJQIrReL7fGuFzpY/x82cT5kDn9hqulMdHSMsppHgaUwke3fO0wYBhsxwOFFmOmEZTi
QAcSxM3odvZUkj3YV3/BL09/gU7jJnRPztXpgmC0mqxGATySOtLYn+ZwY2vJTsk/Li+V6y0ILCrF
CQIoyOymbWVhNRYWelrWDPK6D2PSNr2oIMI72hjG+22E2U50FuxgoGl8VLw0+t7JRb7IKmEenyJ4
IACFSMmVMOd6euigXxnroY0bvLju9sHreIPRfNfwgzvZW4gG8rXyJb+xfOdhhmciXpcyZMKa/Vj7
kvc3VYvVb2Gf4IkjL6lDV9s1/b0aJ26sp4JHMi9Er00wZ1wOq2QAHQneyAskoKL3ucoh1dGDNU+E
S+DW7demmLun1Zo5SAvsrKOQ5jpETwjw7PgfTL7mBFwvRoV2K526xexSHwqOOtc5aRoMqlgonGrM
VzXn3FqsALZV88qI3nHfEtMS9ZG5zolnHwDAVHPymIqvHmfNPFQxVM3xisV90M9PtSqqMXHrgcA0
/jbBvIpyvdCVIsf7b3RnSgVIlisbfFHz5lgQ3F8+0fQwsdf32hhzoscxbO1eQ+wywnh25wzKs0nQ
HdoG/5PL087UylewGAhAJecEKDRgrdbInPEo0ftJidH/oM1XukbKx5E8YRAj3upPFPkmE/m7IpHa
F+XvdEVnKwaUCpM1dBrEZlxULii+BIw2HoAWRK4/unk/aBs7vjJUkaYL11lWppjLHaLZRgJxaEzr
K5W7VJg1KbPN5e/HcXowqxxZpjG3Cd6o01AWSKqkVBKGioeyvC6rcN/Wo18PzdtlM5yVrM2w/bii
Cha5lIvKm4b+IJvpTaJGovPLy4XAB6WBPtQGlyMIQE7XosldUNp23GBM3wYzcXg7+vEVfWLRmt60
c9zOp10x+y69b+/jjej1yEtRwMkDskKksRRJwZyFcpGarOpAJUgJpzsUEUE5bdxOGDZsiL5r9/V/
geQ+4uoZd8RYGe4hmxIUnLEyjtYyh3YVgWfWl11r00ODuSHTpv1Y9rEfeeq9tk3vC1w8qDR66h34
ufBuBwnS/QBKAeDxNiIOQE5EWP8g9lNHJuQj6xHsJGo7g+BFNj6SZG691syHe1A6g58okBONdKiE
CaICz8lWW3H0j1VsTWU1U+YcWxFa3WshGQTUZAIT/MXpkLIH8bQMActTF6stiRKvJLVXys4ecpXf
tVjdGFX0nqhL6zoOgPuhLT3++eGBdLAmU2VG8JIwfq3ohVmkIQghdKhGKf0v1RTdGZyYBmLBLwvM
lREokVIa85B5gAICgE+6LiROBSDscFvMIs5+XshZG2P2sGm0SDJGWgLNcvT7nooaLOJgkrq8abxU
4mRNzBVRJU0YHTWT9O1w3co3sos5brifsrP86LbU3Ube9bkrHcSkg6IVMkFVksce/G02BE2TxzG3
SGQMpAhDX7DCy18N1xHjjHiXJI0CWpJ5drNsM33rQO65Qzu6xi04ueE9hkuT7pomoeKGMfew/XYZ
UFOeGocSXCc7Jb5iH4ckaW/HQBV8QbpLbGQDkRLIZsFNQgdLTy20tlLHdYhAQjEk4IUA05e0bYQc
Hrx8CQPUlNUIlAwQHGduWU3CzSVNoPyJ9u2r6tdb9R6U2u58/Vf8/HguIsGlupamhVcK4xoWwmDu
dCDeqyfgYbRd3EUbORJc6pxvg5keEE6jWIT/Hi+qVSCs1KiR50VC3hCV6Y3Z5MNOaovMu+x/fCsI
g9B8x6XLcheEiLZloASpZ6dPQEb7JsCRly3QsMN4ACUkgxotsi1QVzBfxlGiArUArKPq3gy18Gco
wmvht7QVEeTzgsWJJbrW1Y5JgQ4GITsvPO0ufx1wijAU+o/lT4fR01CYBUnAFkQQAgfnbuBqeUxc
B529nmsalgd8PpmqX6H5z+X94wSIk1WxYT0YqsGq7dRLpMlP8snNh0fQiV3l6UszvV+2JfpWzGk1
FiOBoptWez3lPdNJlz1XIyjjs+fLdnjl7JNFMXEdREzSvMgGZfoFa8vt+BKBlz54Aruxm2/yu8AV
tSSOAeDMDU3wuVERdrD8MG5oN7ndNKGFcc2Z9L+yH85mARNgiIK2dtODKibeGkCzYugc2LLy+V+w
K9Grg/fiAZDt60cwHroEWdFApSv1ohLpXfzY3rZkgNCACnyJ5H4ubo4deO8e1dSdr0ToIE4oPjHO
eKqeyUHj6JAwhc7Bod3aQHIDuCsUDuIeiNUaGX/VZohblw4a12WM2X7zxyKERfC9B+NDyM5BXo/K
5elB7+fGrKYOYAgJ0EOk6ZHbPAV4HZsKCZ5mL0OiLBLx4Z6MlUnmpoy0NADVIVTnQmAtJee7Jb8M
Je6XQJCbiuwwD9MyLIKkM7F73Vx7rfE2NN/7DJzUiQgyfrx5zw/E1yYyB8KcGh0j2GkDd4gfF9Cp
uvlD8V27wgSYBo5F13CjlDQh0IelYI28yxqe+GWaOQZdCCBelGEzIWnmz8CUAi68Td6o/FLzIoLg
c/3xqNyAvg4eV4zbV84km3KBAG23340KM7mzILOnf8HZRloGuLxA/YO/izGQGFGYtIWVehakIqWg
QQEFw79pJRiR4ZoBdQRKopjZ09l1dFNkzmYNwlaEMbedD0GceWoqAMTz3E/BoxsiGlBbwqjE6cmK
QQOsmpECmYPYJHOmEWdOvQy8cunyKbgCePcayDBMiPgi8cT/nZoKU1vrlBYTH6aBqQiSDaS9TfJj
LxUuCGaMHvl2ujd+IRaL80Xq3exHW1tno1REKZu0NAetPkYfienW28Azvc96P2yLrSh68ACF6toc
c7GGk5EEgzE2mJ6Ib40NNaaT6aChrdPhhInqybzPuDbHXK8Ub+u0RQT+t6qW7gO1UX8qQ1ZszDlt
rrOkEc0mcl7UWB5oksAWSYkDmG8ZRba9gMe78Yr5tnMA7r21zLsRuYoxLcQRinHwl/dljvl4GEDv
orKMMq+TlKe+QR4U3YBWj+jDz8tOyosdmgIuE4zXQ8FeZqLxCFXBNO8c4MCnYnrImwTkzHnbuf+b
FSYST2Vf2/Nk4e1SRaB6nvZOuL9sge9/qOiA2Q01NeDkTg+bEbdpWDcdsp/Rq577beh3pP6GIYVf
lJuvci2RQXofnp2vlUHGA9s5CQNpyopjGa197KE52vgg23SHF5Hz8Up2qJl9LY4JWlaq1mmR4yw3
JVlKoiGGoHvjgvDNLfcZKkloesd3onSK64SgB8Y4FFg3DVZzxJi1eZCrKkdddxsaElmcnqipTOyg
213+erzIr60sMdelYw/DPBggqAwmDUXIYE79LhkLYuqtCBz1Hxzla1XMSW7NgGoxwhexmjojzjfl
mqJbJODAUhVDJv6wFfkK/5B9mWROcwZ+Z8tIcBHMVu33YIUZkliwg0esyrk7gnoc/LIKgBWMiywx
8BhOhIDYeCN0NFM/vXU2Dikw9x4/GhsgRg9glo9J9gYKvR40Lg5Itqpt5ofe8jN7EU3e833n9885
DpWvXqpZoo/duIQp6GBfQn2nxhMpZNnTRsG6+Vv7ZYfJWhGwqmkecTLa7tXUPxWnIZddk9f2xtn7
ssBEyDSSG0xuwoL6IDekvG02KoZ16Ng4ckiivDU76aagdRj6ylL84PtfsQpAgwTIKIrbocfkNLY1
0KBURwtBGvXqH4E830tSLcLLczeSsqsjfOIoWswyC8T/pO663JPtPrkChVp3DXHgSLSd/FCGmjRg
V4pigDPpdC2mEXSllZoUVpbflo47bqddTKdT/eiquB33EHPxRYGMm4itbDLhpVOiSW0CnL+20STX
1kFggzR017byThsW0AD9uVwTkNq08v7vVTJBJjQnzRgzOE2H02inYBgID/pzRhBM7Z5MfnEAkqj0
JhEOhHrCWRRY2WUijWY0M1BleoNpZorQ6HYj0HpiCgWusyDIWKh7GnigMma6XI+lpZJSr2oAKP1H
LypBwsC9EFYGmNt8BCF+nUYh8p8wPkRyR7Is3MTl/vLZ5lsBuxpYrlCDZJHUTtSqqoppaa9NrF9z
PLe7bOi7g5wGop4P1xIYSx28npBondHbDhiaBf0Duk1DSvKu/VwK6WpKnL+JhpQWWYVKAtjnmcMV
ArYydibMpOnBlEO0tf6i16uDQFqnjTwLjCqMYydyvshaFuPlHmYv+mA8J5MmWAQvREBuiQrmmFBC
Oss7gKzNBxAuUWSA7AILCu2FnQYVC1cFbWL3Wr6rMsncXPRm50QJ8N6BJJvScStnQrz9PAUpEGG0
kO9pETrNd+Gu3Up+/WkZ9Klmfgt11Awo44/oNcNdMj4YqOrw+qSyDKdRcVCKIB6WMAcSVXV117qj
TdIFzMHBTnqoHhNQb4owqByXpDR/v03apybzCEI02QAWbTWdiI2Ztra5a4SVLL4Vmj7qAG+fAV0L
NYcejraUiBTplT4lb32mXVWNaCaCVzADbfRRQQOkcGDIO13NaFSDUkpy5kGCPf+Id8ZbChGr/n3w
rQdaAzTuhXT7nFh7YpK5MRs80RZgi0rE+ORZj1xo/Cqe85YeKD1U7GYftTciMx87H6qDL6KckpfH
wjySOtUCZxM4RZgVL0FUO4VS4ZQYAC9D59CLvCkETVR7XfigvRU5DCfonxhkblF1DDpdr6HchVIT
ycc324oFUV9kgQkulQSJrlxJW1Kr/xQOJHJFDWThpjEX15CFsx73lDoeoPYw3LRutFFCwDPxaHxM
DBIdRLkH9wCsPhNzsmcoyIE3DxIWrQy29iZ4yFLrJdOX+z++ykARDwFFpG8A8xqMN9hlPaRVDvVO
PYhuUFr7pQTjaxuG3v9mhvGBfhqDrJRT6NTgnC3ytdRZblUugpybhh4mi8FiMGCAkRmgyNnh1CTB
dHpba5kXpCFRwitZmqDP+KYFb1H7KzQE7SfuF1pZY0JHYrRpZltl7Ulg7CVgBHST0Pih1cIJB+4F
szLEBAypiLPYLEDkj5nb2+5aO55Z8z0FiHzwHVQBzV3sYfJ3+zff7Gs3GdeoWymJGhWZvT4k+xbA
RZIvbeEqRvN+2RDnzadT0l9dR/8J2RQNmKs339jhERHO6P3Exoyx2+seW1mWwJvEr5cN8b7YyhBL
BpMUiZqlKE14U3vo7MfaDsgw/HmdeL0Ym/GKPh6jIqNvria2iVRoXt4/97NDpFF0+Qu2jUXqNXrV
NwEgIHidYHrdcOcQvDOOXxadf3nbeExuJ2tiPKGvGqXPZiRvGcgYJIIcca9tqX6WaGyBvyQIgaEt
DhgBi1XQjdyIcgMdCWsItrX9s9Ojay3Mb+KkFA138n3hyxQbkfRKy7oBpoDzmEpSDFbjgjTMeY9s
Q7R/vLgEfnwL+iYmtLrYgn6A0kvVSx2Va8HEfEtsYMZIHRJQBdHi3+KPqluEJK6I/NyAXEd451On
YwPj+gfQfV+dsEpXlKAyAR1M9mDIA2vdAg2GhlDqRKEtXrRa22IurlwaILMSTAXqHp1KBrwm1ZF0
APfrXvBjOAy+uam2CJi2vnUSsoimg7lXNZh3gHbBmBRK7oz9qsiqyOrpPPirAkm0YhP61qN1RDkk
/wUYipPNAVqjYRIMjNFQaGLOhj6Z3VLRQlIGHbZ22+0oC5i4LcM5GSdmGHcdba2Pmx5mlGS+TeVD
Io2k0OOrQDR0ytu/E0v04Kx8xdESqDFYtCGDm3rT7dPDEV79rb6mMtjxRjTPIFoZ45vTrOdzmqBl
URdXYfcaFNe1ARWySNTWFdlh/AKlMH2WW+yg3WZkwMxCANHkvCVpJHJB+i2Y04YdRBZiIqs61+Q1
IzNDSa5sPEMd91qgHDrFENwyvEYxRBNBC0h5zdAjZFZjWOqShw3AccNGdvOF0EPdkf6b9gu6Pk+i
Nwtv79bWmDdfWs0zaKPAnlJi6DEILHR98O4LXiZL2l++azhh+WRdTC4AzBWydzo9qnRPfWb5lvq8
OI1g3JD3gVbLYYvMSZ9neIQBwNg5YN4yHxxbhH3iPczX6zhSFa5OkaVG9RyP+D7GfGv0rupGrl4e
sSz6s7HVtPd/qbOKDhNvvhj9drSNMTEH+SW2ktMVejiVBvYv01y8LenQ3L8jYL7Pf2g2ycGiJMfE
HjAdG9+J6ve8BzV+AHYM6DzUv9mGZ2K3g1NQ/UvgUj1ap51I5DVXFHIYLcT4WaRELEHA/aAro0wM
MeU8M8cYRgEdtobBmyMRSornlyiPYfIdqFsQWLJh3lRHLQjzygvmGuAop9wsll0RVUi8x8kVMGv7
ZYgJ9JLTGBVoZiEe5kjD6Ka1Y/Vw0gDPz8+utuJtp0VZ/YSkpZNbnHx5FpXqREtlLgB7cJKgCaXS
S3qHJNLW1ke3EFGriIwwXyyznSaWUAuGn76OXUmS+cWIBBTfNAaycXi9lUyMzFBrNlWqM21MDgmg
Q2MptVuZB1An+rpw9IkHGzr5ckyQ7KPcni1Uk+D5xYAxIdJPHmiPr0yvvM4e6025H9CvKMHydSfK
m0W7yURNM1WGGnU56Ph2Gpn1Q7QUJDRf/jw0Qwkd7k/1L9FYOk0MlnwC0bwFwLKz3IbRvAMkhoAD
dXfZCu8oGxgXpQPTioO77dRK6kSVDQVFDB8av9qid1tj8P7cAgqYwCkDdotYyfi3AikMIH4RmnHU
SGIjFNpCwC3dC9b1TE0BkotaAl/W6SqmPCtKOUdNuLi2D9WR+5rW9BpIuf2FxCVeFGtjzIcJMWPe
TBqM1ZN0WLpkX0MwWniz8HKAtRUmAvY6eu3AeqEZjVtFogyxvgqAxHfwOylbA03hxA/vpsLFQMBf
fC80xNDrBg+8ys69RIml5BodXFQ6X2+0XTkogqSDv7QvC8wGJnKIWZc5RqUDqaESgSKr+Kl2IA4W
DnHxvJtqyoBNwYHi9TFtWKUFcomuRUap2ipDcWs1cmshCRc966zrWbTnSw+qhZvk1PXaAgw8EX2s
U23QFuiScUML2cKLnufiKztssS0AddUATE16xLHowJWkeM26Gan3+k7ytPfLTsDNKyx0DcECoKD/
cHy2rHZObZq00ymyVT70i6v78WGC+m7loi06erS7UtzUb6MjiBW8wLq2Sr/nymrXRW0bx2hY2mZr
u6FW7cA3ooFkqPwQrI/ng/haGB030ayHHPqppQZg9kbXUCPA2y53DZX8A0Stb3q9lzx2H5CBNI58
l6JjzV3gyixzacl2WAEfBtKkOs1u5sB4mVp7Y7aTYB+Ph5T1SjrCZ1BSPTrAeLq8Tp+LVE7RYO5n
t9z1kP6l/NxF4qqH8jb3aVIqPUCNFarbwP2BFcNrNpd3mLfS9S9gDjmYoEPHUtAanprEr3LrsU1A
wRHHAjAqN/Nf22HiZJPHuaFqQLA4T+nt4oGO6ia+6QFrrHb2k4I8+KX93on697xXO24asCRDjBEz
Puy8Ul62itXZKDvq2w6Tkcv3LN6AlxHjHSqJ7zLTBf7q8n5yQhnuHUrKAfEvSBAz66ymqR6tFiAy
Kcp3llF/m4zpx2UTvL2EDQRKlM0cUKAzNjq7UuoqT3Jai/iXpFQUESolYWFp00dwRSlgRZBU/sK+
jNI/X515qzJ7aTbhqpqcqASdi494lP3LK+M448nC6J+vbMRZ6gxxAmesxmSTLFDF0Pst2KgF30hk
hgadtZlWlerJCgBSDipiG7dVMpHRErymOZHrZC1M5Iq0vjXNAZRZ9aC6NtLttHxOFczmS9vLm8a7
A04sMcEqalBaxHxZRt+W17pJsk3pOih86F6Hkfixc4HLEfTH6I9n4taJSeY2Va0eUys6RaxUKH/3
IwkXvNwDbVfIBamMvxhtAwoHdSPcAuBqYGG1igQlLisfANgsnidcqFKuepc3kesSKwvMkZqlIiia
HoGiDEGsHDRkCFPwDr9dtsJ7DJ0shDlE+mJC01HHQmag3TaQf/uHohKgsnif+cu292yE+gYCwJIg
yvMKICeGmZOlLFVsZHQHp02wLaB5LSWuaUEBsXyxMGJJa7OQ2IMKzZRsK9MVNbt5o3awjwYGWgsK
/mUcxigLqTEs4ClbX7ozwI9rVX61G6B43N0mfrY1noeXzP1jlXvYXFllaVJqyM8beYK5h8aSIDWG
XLmofzlK8Hz5s9Iff3YavhbHPmvMrhj1akINte3tkuSFfgB+/6CrLZ6bSrFtwpFMdb9vC1GG/h/8
6fe2skSm9jhrtbTgtqHAuGVf7ZXrwkvu0m1kYyJHQws08qUf0r2oDc+POaslM+fFDNugbmeUp+2X
6dPeVhs0T4DLCAChPopBudWNKYoCXCcCuAzAFzAemECnMHF7QHUkbUeUwa8HSEr0WxuBZ3Lbl3hL
OS4N1zLd4We2rca/uDDWhtkLQ5+itrEBBEsUa6t0+VWX/5KXxb/sRvTws260tsLcGMXQ52bSZpln
tTtJAUmfprmXLfDupLUF5qawSr1RhggIPRC1PCbz66xFxMZEPNQ9BZZ445NoiHx9K+bAD2lvgFkc
30p9UDaLlz5ongZ8yPQW7HNX3pfX7+pmpNyS0Efz0w1IW2aQUInE5gRbqjODf+McTVKY41fo+nKT
mPa9LlUPl/dUZIJJ4VWnnBXNQmSVyy2YmEg36gLv43U1sJdURdoB3uEspzRHc05aGjyHTfGcQy/j
MyPlc4M2pbhqwg0pa2N0vavkyMjtMJToyaZ8JlRCIasOYDns3/M9nYugNGTxphl2DpS5BU7D38qv
dTLn25wzuZ4ygHvy4TqQandCf/Tyx6J/w/kR+7LAHOTQyNQwVJA5V9WzlT+n8Utmie54VWCDOcaZ
VbejUmJ0Rn0Y4PPFJtpMIQn30jbf4Gb/8b+tiDnSkIe2B8WBb4BQ3w2hTNAAFPt38e9r25jDbMRd
0shLTYdZMW+MsOSgoGri9XF5LXRnLnwd9rrWLTvMG0BVcV3bvqzsQtMhijS42fQx66L6GfdtuHJ0
9taWRqmGAHVC0+bx1bQw/l9vbU99MraNSYxXdSfCAPCdD2JVEDDG240FlUEvslFDg56s8ioY3mNU
BVEAEJwh/h5+GWGOb2FPixqW8PC+ulVGFTM/2UZpwIoMrrjw5+Xvdb4gRCPweDn0FepobPVCC0rL
bCQDIy+o7M/qDgBKF9g8gVecRwVY0WFAsUA6Ac6J04AkR2qVdrNTE1NLb8e49asZDNqXV3K+a1Bg
o7QZKM8pNuC1pzaSeJBavHBrYuiLBZIYRZoeIrsabqMymEI3XoocfmJIzrK7bJi3uLVhJiD1Zjal
Yz1A0jhWiQXOfhLWpqCIxrWBSSYUi7FCyPOcLq7Bo6oKygW1Iz1+iyLdVadM8NjlYKGwgV82zsqe
ub3McWnUpAxAJW2U8UJ6rQmfjN7WHsa4Wp4rPco/uzZensPeQPtTU1BK/vPNBJGAaaDEq2JskVno
pCr6pIEHxVOLbRgC4q6IAiGNpqcRCsC/o3STZqHnyXp8lZmgYTL1yNNaC2N16M9F0rIxFslRd11W
DdOmVrqZhF2fPdQlOGL3l1fISYE1E3wUJrBR+B1nTDKKMnX6qARY4sPs0ssleI9fqivK+/Oe7VJv
Fzxm3wQ2aQbDLhpYcAsDJKCVOWPIB+WM2tpF3hDVSuL9rC76Tl4iFCp7I93MS/a9TZPvdp7nmzTt
JDI2E7KUSU63l38HL9qA4Q11BZ120DXt1I1bOwYizUwjD0f4qS2jG8eZ3NoJ3i+b4Z0WtOrxSEVh
zdYsJhQAh24p1ZA2BIrVo/FgqnkkbZIkD3IBWIVrCORDmECjnnSGhejDfpqaAoYCXQp9aKgmj6Bu
GLK/2TfADhwd0F8TdH+n+xbNehb3s43YFgHMXzebXs78OhU9CbmfZ2WGSUTy0pHrQrFqUlS2W8zT
pohNP7FCwQk4f8JoIHAG0x56Xvg+rC57nCRqLekSbgM1ReUkRp0wnu8K2wZU36y9P/cF3D1oOxh4
baLterp1ZZNWSSKBYCuzI3ewqxdMdPy4bIK3HojMw9loVeSs9TUkIypCshN5elq9SH1H5NjaBdpI
mR9fLpvifSETTQZ6VWNEi517VFIM1lcKwuNcJfu56DYafXX1m//JCsu1ohRFHWSKGXmjVV2nSf3Y
N6DLjYvXy2Z4p2e1GLb9mUiSrlRo6XnlmH4U5jT7lhOXgmuNu2PQF0WuBh6L84k2Depik24g2hpX
mtm5qp5eq9nyN15mo3mHFh6yKRaxbMkNqKCaKvLCFiR8o1cukeBi5PSZcG+tTDCObCROZcpdAi9D
9xOXxmuBGnFjHopNugWdtn5En46Jm6D9v5+23Y39f6Rd13IcObL9lY15r73lzY07+1CmPb0RqZcK
iiLLoDzKf/09oGalbrC2MbMTu6EZDaXOTiCRSKQ551bU+7W4lkdfgW3o8btSyQpFqvrYj7Xa69G4
rLe964SOYDGXzhPAW3BboWMeGGWcG3IGk6IFLEp8dKbu46LZIFXla06zddDacN4El0UBwhsRPdwD
78BVxy6KpMZdjOm3xJ310KNqtcOY76Mj23VwXtjS8qF2jVFBIKNhWpBLM4TEGfpQjcHmrVS3bTN2
Lo0qAGrO9l8f3EOIAZeDSSjUXUFXc7pRtT6gIjhBLfOrBOrW+ra+wbD75Ry5yFPfQ9P2MttJYL6V
b8+ruJDnOJXM7V1KaKQaESTnABJ4NVbKpt+gvPAD6/1PQLcyq+cDG4yrAkMRSXfMd3KaVgDNoRKV
Yr96AqrLQdvE/ut8gz5E1FrFHb0LOVOodySOU69rOlOjIcRFmTtJ15URqEESkDVBM/+FQoAVy8SK
7mWmxDkluaA4ybsi7ktIVfLyoNnzwaiu1SJxa/kyGkVVXvZhn4WBFADBMZtn5Q65lcwYH7Bw+hhe
v3U1+gw6IUe9lwRRgCY9xCDeAEB7VInEmi4eEcNWgNGOt6LCHxELZDlzZ0NTucvdacLw0dhg0En0
VmQ68DoiLgSOB3qxEImo+PmRI1PtcHQGZY79eupcszbc9q83e4GTWce4OwIdzQZMzqmEtCuzMC+y
xqUjvSZT7WqyqB6/qMSRCM6dtBgJzyetxC09fIvGtQLQ9fOHeWkzjnXgVqkNZYqxPAiYW5D2pY+m
NPp2363PS1moa50uFXex9cVoRjWQi/xUD8brDvRA8i7cZXdmiiKhG73Jd6arP82mi5HZP3GmRVpy
9k5UfdTVBFd33xtuJRNXKVOXTqLevIWk7Kma7Hsc2VyalUMvMzWzbXoNatC89ph7nFpATYOP0dca
Nx591Z82UuVSUV5WpCW7CI+kN2U5odG2hrFU1U0Uq8+SZK+JBdDB87spksP5YzlPoqxJYDOjll9g
sjnQU23dFIageL10bx+bJueHi1iWGkzXIRJp5GDMn0gJAC+0TWSiqqtIH871gl2aABuHWQebEiTf
BuO9rO/Or9n5g6zwcMBOFrVD52DN9Eb1M11y7en1vITF5QJbNbijGc4b/+4uwQlihAVix3HUARKf
rxx7aN121J7lKH88L2tRmyNZ3HkCCCBy2RO2Jh9IMFAFAEmCIGNRGxCn4h0MniqMPZ7aspLLNUkm
XBKt9YDOOS+LAJ9MAZCX1wIPuOyb0J6DBk0LQ1D86zHqGg2A4TmSRW62Vd+rlbZvriKg0k/P7Y7c
a4Bmn/bzBVh8vgkRE5cuYkwaWAzfRgcpBOcwOoYSPY/YtNYvVLcDe+qecQW14JfJ16BStu8rIMGb
iTvclYU7bETR/lLUcSyfbcORy+gH5LCQFIv9IpLXpPjSRiCwAkJkrQSTkBeb3SX8jXwsjPcbcVcb
agdlsy18o7Uq1wRcZ2WP5kD0mwkRfJdM6Fgc5z9ysCeECDFiP8SEaavc2uH3WjJXZiHqmlg6DceC
OP/BAKXTbmKbqD865L2S3s+ftgX/hJQ6zgDyaQwjkjOSZM5p4vQ08pWkc5XWXFla4XZmtDovhq0H
tz0nYjhbGLV2mEjrRL7RgKEhupqtlRbeRA4YvhrABaW6f17ewv6cyOPMoYqRxpQbqBWps2t3SEsC
EFUK3yT0gv89SZwlqHmU9bRVaxc4C19aJC3dsHWQ/u4d1xkLURSwuF1ou0InI1BVMA1weqacPDKM
Ia4j4OuARaYYvTC+baJQoNOC0Vnomvkphf386OSOapakRg8pxHRnMBsMgAs6v2oiCZzZES1LYzXH
/hTDuo81v6WtwOJEK8VZnDpVampV0EEiFIAKpifFsacaohLishj0q+MAobzCJwDCSp/GwtSw/bGG
Hpixep7j8FuU6aJR6UVBFialbSQ0jE9JwtChmtoVSOFW4UXbokCZbmcqQg1cPDYgMEE5CAScmBM+
3XgD1jUDjaB2h6ovQWiRe07aPkxtu807SRDpLZrAkSxug6K+R1Zdb9G+YOVeXhw6U5TyWtQG8PQa
gHIYghN3WPJBL+M2QUHKzvdWXoGl4z7qi/s4cgRp/IWbDhPs4PrDdIwMuFvO22CyaRxBQBn5rSbp
yVodMP05+omdACrIHaJGzjFQSIdGAUZA32q6YCWXkiYArYGmKCoDE+gTUqGe9q09pYDOxvwusDrz
ABhE1+lLjgBDDNa9pO2RND58ampqkHHGAx9dfhjUn0B2MbjI+gVNTlwn7YO/7iqOxXHPVGD+Dzo1
kfWaldGl+qtqrs8LWDpZxwJYaHHk7bqQjCTSsXpZeiDAr2xH1demzj8vZSn1c7xJfMc25oQt2lGW
vcP4Z3MvodPJbb70yKgZu/I5DQD/I1g5kV18fKUjzWwzK0xLgsgYbYDqPasV5utsL5XfkWH+E6iA
yzoiw6WgnIU28U/vhL42sion6DPwrdfiIAcs5xNTT7/X3eKyXXehL5q2Wdy9I5HcXVWUldWGVpb4
0kRTN6vJaxtrhhs5jqi0vGj3R5LYNzlazUiTa0sD4Iyf16Zv9ApFnJSh+16bNBcIQp1fiFrXRLpx
LjLXdfivDhJJmm0q3F2hXAUA8RP5jwXNAIuPO4VFgiipcXIsPWpTvW6xhjFyJ8oqDxLi1l/bDa7P
0VNXza65kTeZZ2yRVRMci0XZALhhnUXINvOvlDE1xtR2aoA3olUqxRzolXPH2GdZB3u7770CaY4Z
TzRXjKmyQK2A1NqRbE7vidT1DOBP6L1HFuU1XGNYCxwHaukZXxi5RBt0h6lFayKRPJHdLlx/J7LZ
uhxZk9R1caxUWHNK4TWV20ISIT4uXH8nErjIVLMSU67lAQymNijC5MojM8D+wPhGW7oS7OKCpZ7I
4p4pqUad0tKwkgN62nVP29C30O8/pmwazB6UyEqVG4FMdn1zb4pjmZ8wi0KA1ERMJitoQS3Qpft9
5KKsxKalMuJOSiBKgy15uBOh3G2k6FOMIVmm6M5cz37sdRcf8BK+s+62ABX0RR1jy7uIRhZgQKHY
yc89lCPB3AMQavwhiddzNrizddcMUaD37+fXc3kLfwnioqW6JcQBYThwMxpM70+pp2MKLFJbwT24
bPe/xHD+GpMwoNpsAJYR6dGusMtrSmNByVYkgnPUitRZfTfgaDkEnMhWdtEYxvb8Yi28Z2EGv7Rg
u3ZyegcrjCI98UuQUV5LkaW7pAyph3BI3gOkOXvN0wF5WZAjv5yXLNomzm/YcW21WQN7GLXE1fSv
WXRhm4IFXGrlOlGPcx3ZYHdJx4zOzrSLOR9ujIa+GGW41SI0yI0KgJvnAQN0ahh7sTV+Oa/iR3/A
55P9a3U5bzLoxIiyQkYB9868kLJVv5oQP4Pe+mNqBfMFU7sD5va0QvIq99NdsVYE+eGPd9uZr8AH
uSAbAgpDWWOmG1OY3brf9LvqkqHeR+BTPK/uUph2vNr8G9KhOphhaQeqtjt1x1pQJS9cqU8hdPsT
JUiBQ/n4Nkem25GiqmQHp2PwYkyTYhAar7xgGFcZusnWkz+uK6/w4otMOKS2kKM70ZPzMGEid21d
wKpYGtL0MmR4t+pzt5oDbGK1mkQwcEudcicCOV8jRwO6vAaaANwL0CTWfbadkefyjS8AqMws11gD
X+yOERys/rvb/acF89PsZpKpbdtiS1WquXp5ExJBmXWpneNEN84DUWvM0I6NM0Ieq219OXlo6goA
mNr3H8hi5rYJyHV7iaqAYmPEipmSCPmFHcNzZ4RzRahoZM4kQckanNCAtHYltXFtS3bREbGuqnc5
eY5oLzgtAv/3EdMdmW8ErqjOlGC+cwwSZcd+SkuUl41K4OAFd8inRimzoYM8Q7fSkr0iRA6hEzRZ
CK4QvkkqChM7jAtIaKTxCVM417QbfMdKrvSyA2eb7k8kFPh1wdrxDVOENMALpjOeZ2EGTgjHpwrx
4GkFWyTwMB/4/0dblOsylewIvhO1ibb00IpjOGApC02MJoARJt82xSgc6BVsGJ/ssY0xqcC+iee1
ulPG2DWFHVTMnM+YO9/YgOH1JhtTuK9St6+N2d4USrSy9G7fW9W2GYo7wbUg0ogLY7IKLkRlx+sj
q9MVmMRJV7kHyrLiCuyEQbGW7iPB1SvSkfMqjFbStMcep4uWhzgHv8UwBeMIdx3uDDSHCVQUiWM/
P7KUOKaZTCjEAWEku9cZ+8M3x6P+4Jsr5wYYZ2vDUzfZ2gzOCxYdBC6+KZLE6lP2+MrBM6GPvedI
1yARFrxtRRvIhTFlUkl5NY+Jr2mqFLRqml5apSa85QTXKt9338plbeUR7LL1m8PwaO3HPWzE1d6H
KzH76394M/+82XgUItNER6ycYekAQ1i+swb0bq2/gKXVqzbWw7Cyn+QDJmD/FEGQSFP28yNzQRNX
Erbjx30e7kpQvge2z4yln5EdEM/BCfaPz2ZJ8r8PoBqiLdLaOZgHP2+HC1QoLAPxazXZVzjSKIpH
BzcNVhOR7jrZdAA3D8ygAJis7gEfAxmQiGGf0yd5Fedu03zgTCaiaszicXBQ1pdZDxzoFE6/RdcD
us0xIzR+5rVi7mlTa9RHDb4YDm2k9qJraDm+P5LHPaLrMalV0sJiDQVPGPC+VKvYt31gAdM+oMVq
9GxXPgC4xtM0137IV3AQIp0XN/foO/C2pE3EQLM6sr4VfUlz5WuPUe3zuytaVu10WUea912q4kpC
4Osa3aWZPtDi5rwMkRqcASURYAUJcFv8ee4uQ1W+D8dWEDUsv0+OlorpeWSkOpjVU4dgu8p3zBfi
wdBu1LvOB5QWgkqRaxYpxN1AulkC2ISwfdEjl6G1jZFAnyUJmokOYDA1KGhR5NyyjjY0Wsg98mJt
5uZlQIAGeX5TFtBZMDbySwTfvde1qtM3CUQAg7TcgyjTwVvdL9e4T7dy5xUYLnyXTFfdCHnNFpWz
NJTvQBePqhd3tGakVuzyx+uOkVZRL7sqdRB94IoDM1WOnss7US5kyczRa42hK5BZAr+IW08QRpW2
QpFnBB+XOwFUHslajYhAahdmNdkoDpp2QGQJQXzpe7ao3Y8fYg7li5F8wKzZvnITXtGtvZE3YXB+
E5dik2N53MmydTLqMnFwewOQTB1LVBEP4fiWSytnFt7hSyEz1EN7lYrZNZVvQwbTQDq0MiLzxp9X
5mPthddJ8BHrXYWu6rbr5CoSstEt2sqRUC4KAohlHGHwEKmk8U7Wgcoolf+FBzxWizONKU9Nk1jw
HBGK7+Codev6hnai47ash4lWYwW0HZ/qvNKMkSPgPCIA6oHtFq1ixxLYwlLzJdoFASaI25p1y3BL
NStmWqdtzxAstdX0luwAS47rWfLkKwbOBaCGi3SNLglRCW9JtWO53AJGNK2NgeXwlXH4oht1ECud
aOR66SF6JINPdaVlOw8dWlj9bLASELhOBH0MdN6MU26uOmpTtzHT73MBCsHzJ2zxYmEBB/5vOMYn
SF482PSwzGyWihoCesuogXRErnOg+ur+ryOBMjZOYHLJsqZpwAM7vcWyuY7ncQLwhelc48FGtFcz
eT6v0PJu/RLBOd92pno9hnbhZxNoMrvEM0Bnel7EkqM41oILWxCTVfOk4URNibTL9cxw6aDd5Am9
UHrhA2bJsx8L4wKYIo+rSI6cApVNRPT9pUHuoknUS/8frODXqrFVPQov5LGU7LoBOiwjp0KCzq29
fG0E8koLpk29Ob9+oi1iKh8Jc5xUddIcxh7ND0m7nuP3v/f5XPhipVPyg8LIInnsSqa+Kavk5bwM
0bZwr+YuD6s8m3UcG2e8mlW6NgoJ2NGxJTBnka1xTk9KbUzyJViruXoek8iz41vbBjf7/Xl1FqOl
YzPjnFzjTHVB0oTxLmWqOwSab2yiwAlezddu+wEOK8boXLrdj2TyT556rigprZRRTdWPU2AcFIBx
h9/1K22XXcq+vnG2ll8Hf9P8+AychsmRRoqgqlFaQF0uW29IS4EJLvvzn+eJT7/pcV/LoYq7aja/
I6xw4+g2KnaTXq4U9COifXx9fv8E5shn3qLZrmczZ5d89W5Y9xN5GOov/4UI1lGCeT4gLFucY8X4
1mhmOnbLSFt6o6WJ5MtWa26qvkqezotajDMBY/5TFudhdbkD8qCmofZVqLsWjeLArDYTbwYk3T6v
ZeOmbbTcze0W4/4S0KeqTtWC3s7mG4dh+wGZ0Vqd/0qLPuvoG3FuOE3aaEqSrvTDYm2Sb1UsYnxZ
PAxHAjgP3IaoxeoEB13P70ioAl1jE9qvevLcUFsQEYpEcf43AsSfVlDmU1AjmJ3bFOOnJfDKpisj
NATrJpLF/NuRr4ebpwCEx41Pqte+TD0AEnhKsUtVFUBNin9+k1T2aXx6+Nhu2Lc5khbBQqu2wC7R
gMxIizmraINxwsK10e0Ve8lOCnoAsknr8l5Ft4DhZbsiGC/KK8mvBaWFxRNpg3EFJAOW5WicQy3n
CqkyMIr67ZBu9MjeKURJ3T6mN+d1XjTMX3J4aK0U4ND9ZOOJRPFQX0vmbPkoCxdXf08Kd/jzIRl7
WkGbrqB70wkDp9AEVrmoiMPCQrz48HjmrLKsRmWc0dzlj6Higxv4wZllUfvYYlFdPxLCmSN6rEzS
DiFAoeS6cRUzegZOtVdN3QE91n5JK+BpOa9Uy7/1oPk6v4Zsxz8Z55FszjhDiip91SSpnydzfZGG
HcgMwSkVhPYwHowxCy+AqTce1K6NtlXStyIPsxzkHX0BLpYIy1incg9TiWqPlbjZ2zYGhNlW9hn2
o4iTXLSh3AkYpnKwGqdLfUlNXMYP7mSDYEkXr9lfGn3K8VSRhPIZzLK3ItfSbpV4P8SPZm17Wn3I
0UN2fgcFGvGTrQ74C+aBBX2NrfhypnqJIeqbWXQbRxpxN5+TgFUgLiFC07KgU6bAGV5bQ3k4r8jy
W/pIDHed4b6UMmA1I3wNg/Gp2uoBIi9fqdY1oKDRpbrWV/pmUjxrcEV5FpGGbJGPfHQuh80c2xA9
h1cjwbimcp9oog4nzjAYJgnSioAVU3Wk4TD1dSokNeqsGCpV8cDrW6KFqpfRHl2l8UWClOGqk/Rq
VVrT6A1VQ7+dX1tOvw/RqmzbIBNWMdrGI0/3Y6WMndQjadoVxaqY+3nlaOqjXv1F4JofgpA/ZQS0
+B9PpiORpOpK0hYuVUt0pQ5ABDALgTK8w/xDCNiikEJCzk/jnJYJVqqiyKfCdSqqbdNeL9AsKWW+
RCsN8INd5VdqNz3Hytzv9DYeL+UCM/XnV5SLIT59B85vSZ1q522L0gCanZU3VHJAdO4Y2ruTOslL
NJfhSlfC6ct5oXyX4Q+pwF1QDAtzGI7F2Wk7ojCR5pripVt9xxglrH2EdGCPwfkWr5NsJ8obc8HL
HwKBDIRJRVyC/ED7rGaOAfDRwjWjZlpX4F8I6sQuLqSw664MizqBQEN2aR9dSJ8Eck7ALqneEw0t
8GoHYl0tbN9LzARdNGpRuy1Iv7+Hg12/hzIi7yJS5E1Ky8jLbF2UVl46rJh20RjJK6ZreJK6OZSA
ymNB8cEk9qalZpOD+8oqH4wGAqdQLq+VERl0LYkGQR2Cu5N/LAHmrBwDsGkgduTM22loSrsOBIc0
G4r9QLJhFQ4WBjTH0vaNTjFXYx2jtTyK+9s8a1WBZfN++Id8G+894HvImBLl4qo4qkgJYAjVQzTS
BfHz8Ii+7yC6KJ96YIbn4Maghwj/FNna0pGCZwTDDJjbLUPl9O6n2ihCLStd3UpAKj3XAEGsQzUn
XpVQB1PsISG3jjyV0fq80S0tONB1oC240BnZwqljjuO4ATuIo3pNfTMbm6y6S+uNnGKIRV4r46ai
gsB1yRsDqEzH2DTEwleeykPmuwPjolK4ipoXKMk3MzpEs7yxntp8VIXx5dKRYoBwmD9CHhzzaKfi
pFClI9B2NU9GE6Hx7SPCujRXGH8VYj9zwciH6eCsAI1dw/7BZ5yKIjQHUVyOSdE4SmRXrc13q8Ig
9fnt4l/if0jBCcFFA8X44WmtqcBu0xHNM66Krb3LN9FNAqD0nFVEGFuQqB1lYb9UvOIBLQ0oLsvk
x2W6Xh8nKQM9XDKBg9nclb3kR/bzea0Wlg7gW4B5ApEZUPNszijsWqpbp6s0zCTiBAy7KBMI4NNp
bNnw2cimAydfBuMFd2Wl/aQSTCUCwcbvAuSEGY+5FFjesNJ2mqcFWTBsYsHRWtAKzQOAZcPMl8Nc
2qlBmDMYkMzYwWOXglR0mm4Ue/5+fuEWdgcPNJVxswNAByQApyJSjNXqeQcRBm12fUoOdVg/z4lw
bP6zKqhGoBjhMMfMQAZP5WTWKEk5hnk9A7N0YM1jHFU4vFeKF2/AGAJwLFFUuuCJIRIAgKhqyhoj
CDwVqRYZrl2HKl54QS7lAG5412+yvbKut2xMK/SYXPS3CA7YkqaY1QL+ILIu8IjcpjltH89qbCse
jb/I0/XYiVCrP0cV8Hu4PgHAz9B4eE+vaxkccS8VLmkKsM+Heq98MdJCBlNJJ8n9qpet0PzrSikI
wIF0CIIxsM1wZjKVE5WiUS3cwrDIdqzDboVRAE1wd7NPOQ1fgA2J0NlBLtKycJOd7lhuylkpAasV
oP4I7feNDLSedUlsOfZIr0r3Tj9KwTAXhegh/2nPVCTIUGQHvBGDIzS4N1qF1gjMKgKGvsdALrGu
YsCNnz9nyxJAFo/HC3aOH2YttZlIaF0GPrYaPQ+lkYIeRf2rywctwI0DJ+UgsHdk9h2O32GjataJ
CSq7iJjI949AoNPGHOg5tuzSTlHcRDL982p9ch8fIsHIA+hlG/vGgoMjkWlWOPXU5KAJBj1KN97r
w52pvJ6XsbR0zC6Qo8Y8m8yXGIswHYAjmYESBWm/tiw3kqUG/40I3cKFqDgI3rj9jykYlOKaEL+W
oy+xlF2WFoZc/p4MzgO2AGDTZ4OgPz9XArM1ciBwFy/nZSxuh4NBdhNMvYwi+nQ7QloVXdrByqIk
lz1LLcuHzlbnbdKGoovj8zsSW28gzFUsDFGpWLZTWTWuk0k2cWZYYNTGLmpLXr5tL1GgE/X9f758
OVmcmQ2ho9TWUKCd9dDtst6d0chH1/TCvAYW8eSR62kb72wBneeS3eEswSEh4atgjPJUQUemSdeD
z8HvK7Qo2nS4r43k/vyG8cMUgCc1cWjR/4vkgoPsAmd54Asl0WwwAgxMUYAmdI3+IjAMoTkxA9+H
7RZB+rXbC6f8PkW1nFjOUKp+qEBXCkaMdNtumys2lqm7ijdt052o44dH6/lQEVP0GORHHAM7Yet8
5CNsO5/DJK9+UKmklQtqjGF2sazUc17yrb2SK7/2kdzHhWxjqhldod75Vf50r0Db42/A3SskjTQF
IMDUTdva1/LIM8CCiDbpvWlpQN3fnpf2HxRGVU0G/RweKJy12uOoWITtaeO45g5kc4CXqPzoawSk
YBTgDa9a0807vTY3cvgnAu5P8cGHtj/F8xOcRu44JFHgk4cewAUjmO/qGuxDjWeDqfi8qgv+xpIB
QgBuSQDqySrnA4AXCBTmSKW+NICtsDxUoP6yiIhCakGhYyl8KzYgR4Z+VkCdTsFeGSjhSDYJJfUB
mbrWw7sjvTuv1dKhhEALlNI63mN4Y55abDopg9npoMsontSdDirt8k3Pb9FuClCdoAjyu2gFCrUo
9KK/2D/LzsqJZD57UJjZ1BUV9YsWUKB2edl3oiTR4p7hJcOm0hkjLWed05zGRqxNjWsmlnbZAe7X
N4s5vtAcPJ/OL+SCBwVsxk9ROqeNWnRUapoCM4bZ4Hi2NiuurRq54Lx9vB1Owka2aLi2ETJilOIT
UTDSwYoVajhvc+e26PRTPkAxidcwlpVVc2CpvnRl3dKL2Te9+gVknoGEUbkEKXITre7Zpb3KAtbv
mF+poPtwJzdbpxu0hV+IqcP5GcgfW3z0bTnXO1lKMbU5XC95lPElMF8NNr61tsufi7WIxfQ0D4dX
I+DRGJ490iVIKiAhdmrImZQiGUXNrzpSJGaX3RY52ZaK6irM70V67Pb2+/ktP3W1nyQa3NEpYgMJ
ztH8Gkd7IPQdqiqIMeYfokSlOI/nRZ0aMnIkDvIxiNmQGEZJD02enHJWjEyYFLe+pFzH7T5UD2Mk
ArvhduuTEL4e1XdljYwexmRLq9u2FkagwBftzmV+4/SWi2lkb1Sy+2Sat0Vu7FIRYClX//63fDz+
AUGj6Dpfe2htEuutzIKQVbO1NsbK+hZek53tA98WKCDqdvQmXN4jKuDNDSmAxokGf91NPYCQC1Kb
p27481fh7nGnR9PhHMFwcx3sBFK6okjykfliRDr1/M7ykpA5RoYAYGKIK1kphJOEeTMqI10NmNZG
m20PDYhO6cZ4/cnABZHV3BvnWETefuqrcDg4mew7HUUpjhkzGr16dEs1LK+HsjHvAXbSb85rtixF
AcgYgKZt0+JsFs/LLicZtjOzQ2BOAR1uTCzRS+NjZu6XQ/y3Lr+kcMceEQ6AMErsVOsrqzpyu4f5
m/aluka38Mr0RzRQsCZb3e3REtpfqAAPxr9XKwnNWefVXdhI5P+R0QSirw0Wd24j+7qJDWrbjWu0
A3Fn0+5XSTdmHqJeDEOn0+t5cbxHwB6eiOP20IoNOSw1bQTfi50m3/RirIu7slYN+bsa55P5dl7c
R18Zt86QZzD2DlPFfcqts0IsKULWHS78q3TVvSCnhYvGdvt9JrvzmtFEV8QNvw0b8O9isP6AgEI4
dMe9wz42+/hL8OHePI6WOTqgSdPX5s4AsHeLMKXb5itRq++C7SJViIQTcnhA3uGTJNZkKFWkg8Gz
67P0KYtneYXKtrM6v6hc9PyhD8QgZwdyN8jiM4Vd2lYUbYSMk6054LnQUUBNu863+ivgXl0dyqHj
vaWu84ga5viW3ImMdlnPX1+AM1oLNzgFriLxSzM5jJIFsLGhFqHpM9PgTOdES2bKR+5GBciRSir2
ADOb9TxfWNbDNLy1qI4VzejG5rQjdnXzsbT/8zr+b/RWXv/4ePqv/8PvX8tqapIobrnf/uuqeivu
2ubtrb14qf6P/dWff/T0L/7rInltSlq+t/yfOvlL+Pw/5Psv7cvJb4KiTdrppntrpts32mXthwB8
U/Yn/+wP//H28Sn3U/X2+2+vqJy17NOipCx+++NH2++//4YZhSMrY5//xw8vX3L8vQfSvCQFTveP
D/v5N95eaPv7b7r8TxUY9aA2MJHjR40fezG8sZ+o6j+ZEWL+xtaZY9FhCkXZtPHvvxnqP8FgA3BC
vPFAZALOot/+QcuO/UjX/4mgCyl1fCJ6D4AT+9u/NT/Zo1979o+iy6/LpGjp77+dulAU1fApuN/g
QRG+oRrOZSFqZCCcnE5giAvLNeqqr3XZXKfaFDSaKnCfiP01FpL/sks82FBChEsD54LDyJD4HCIy
z3WWGQly9EVCb5AjCNRWtW+sOHFu7DiimwLYha4tTxFG1bLZWtuG9OiAomFfWGA8Ge2ekU3qzU2j
fTcyOH2cn2JjxzS+DtkvmRaavqmhA7kKe7ea2+ZCy6QrFZTXV+C3yVdF1aubrlDyRxm5iL5NV/KA
SGAoVf0w/fzFsVsXr4Jho1Wy+lghIRzZcrotBmv2U9BD7cJ8KtcxSTGNb4QvbSo9N7GZXitN+27N
+ujNQ0PWwNqPNlOUgNB1kB90Ky83QxjPntLJ1UVHECQPBol3aZeOK93M9kbdK/dxo5n70KkcL56G
eVNb8+j3ktJissPIwL9RK7eEhvKt1a77yiZuo/d0KyspvSFZdhFZ5XyY+1J2G5IOm1ovyQ3mR68V
kqj7Edvj08jKg2Ie1GsKiiTPMSbNV4kz7mY7m3YK+yXux2HX+iSTqhtN2mphRq90uQAW8gBiv2Qe
h7XRVN0OYE0ZMDKsWVbXlirdmWqhHwqlczaNUTyMXZ9sSWrkXqaX27yZsjV47e6Lkch3OWq6vnQH
DF3pgZaNctcFitSWeyV/6K2SuvY4dAczDJEwMqi1mcCKN0zmqldG466YTQP19bldS7J8rzRhvZWD
unOigzJa8oEipwhcCwfQISRCKS1PNn0Zz9eV2oRIzKiATB4Vep+Wh7Yy+zspDPdVZzSItRtwE9Vy
90hp8Zw6Wr8nHfAjFBnI7Bi03Qz9MNzSgVS3Q9qbG0nfxbSodl0dTh7e+cYWGI9PpUH0A03kYj11
hnVZV8auludqM42m5pbp3N9XdWxeKzpZq2gfcOr8ioK146pNJ+uqIgTEBICKXQ1NJu8jpET2ThlK
G0BAbIHKP1x//NLRetclxXT49Z+SXlOAbofIHB0JKUrXxfRQpZHkGhZ6rSHBt2qt3IQZeR3L5KCp
E720o2ZjM5BQgyi+lBqgbIztO5qUrzqxY9/JSB+YSulcGa2SbrK+w9EjKcqTuMQvO8PoVv1sfzUs
6cKoqukprKW3tE6yTZpNhm+VmeRKNZgrelIYmHloEq8pdePQZ+QinUNnY9PR3LfdfTST5DC0WnLQ
O01eKWP6ENvhnZRFw2MCwvoQGHc+mopaMO2V4GBUp0lb4Xw0blEaynZQldLFdT/dJBQVzDyeg9Ia
MI4ytupFU/t1Ec2527WDvCvKngQSYlcX1Jsj+F7Ca3Oox11YJLNXW83KnlHOmLR0i97KuyIeAPKY
mc9TogOcLNLXhq1OrjIngOAxJG+cSL+RdfLetN1Gz9Cqm3ekvY4cmWDqW77NaS374CSPR4W4tDWQ
awVjboLhAZqGoZ936r6J6bdaypOgJMMdgsDJddRIWvf2vCrJ9ID4YHxWpAinvq8JilbGfK3V9D4H
ZttKVTXDm3NpvJtraZOYNH0itq9rjoQm7ajdJYpGj375+G9pY9QY6mujNZF0eVvI7QSIuby8HZ3x
RtLAf0cAXHgorDA9lF3yBn1vsl4me5AkYFC0HlZmTWa/JiXQnTCUs6qGqbmpsmjfFFqyHYlylwKw
976N8zU8D11rgInwR0vTrhtdPqhmsaYVe+LCOXpFWbYHiyj0MKghPYBywtpX8poO+GeRS+aPX7R0
9uhMx2AGkn2g9qb6kMPpoer5pe/jdDM6xlNU2ume4K8Ecm9bL/9P1JUsyalrwS8igkFMWyiouarn
tntDtH1tQEgIBJr4+pflzdtUtPv6docZjs7JzJM5Zs5WM2sASBrAaF42zcfJzC8ZbFRuKRQ6pYB2
vu4kcy9x3LTFNOuqa3R+blMzvwaE3hfV9LfNS9uKSXUxLs1LuthvsvEYewXhUIg596t0HlXhDJEX
xtcPJIibirY0L+Jo1ucVMpndnKRIhlliSC5o2L0LvR6jbsl/Du2Eg28jdTak4iCW8RPkoToYEvGT
0aO8NJMu1zU1F6HtdvX84blBMtcxX8ft2vbxm+uUOXlxGj7lKZJZhsc+kXjU9C7B9zZnhj2N4pr3
Yam3+DfzY/0RK8PPmHH7Mkg3yIagWDqEzic7xjpR5QMLjghY+GZhCMChleuB4KXZR62v3sNYvDHt
+t/A2ruCGyFeRSwRXD7mJ9U09jKHa141hPI36bBdQXpCftu1K+PG2r+9nfczjQo6+Pa3NPYL51r8
xrZk2xO2BQcejP2r3068EDpDshTLPjJK2lJMzHt1bhuqVOfejW4Ep+mYktO0LMF5XEDbEh7+5Gk/
fGphaWHxzt20DejnjM1fFiPYnIyxOjdZNx69ldF6ZU58G7Ub1MM7YI3cLmjmSxfiP4lYqHduR6/u
TT9X//7oiyTbG5qAMnBZpTw2PP/7MBHsiwyIWMDDrEyGcLLFoNR85Y+PjWCVIDGB3PVRG+ynlT+7
8BrGMOWcEBhkiRQ7IXMEraO88UANX0HIBMoCUoCTwP1OY5peg+QQh44gK5HH139f9dqya4hVdBSY
IdLNOXSK3OZoauBiF05HA5cPCJWW4MRnPHtbnqjdHCzeE5QZWLwZ49eI83KxQVT1xO9esT8aXCkd
nxaR3uyc9y8JfF2OcS4/U94N/03NdmqCIfngXVsMi/fDWC+smoWJK6HjWtJ+8A+tRa4rzsnSxVB7
WrKyqhl0XzM7xnU2JjBgS5cQjoSu6C3XJyF6tgNLzvZpPMkds8t0FzE/bdiHQIxaLEuHqx1aW3di
3fXeAFE7X45xH85dEdPlmMxJd0Cs+7bHT9oKTy/Bq6/dUk9L4J8jOa+XEHxuJb1N7puMhbvZc6Jw
yxD/EcdoQiaVbPlddT5SZx4fKR0+dBTiPQ2CrvQ3+Exr6Eevq5XLdbDnvsHxKINJnpJEz58MQqaR
8Ogn4+ZLpOOPfoxAbuEQrfFAirPX9PQpf3z0apQVIQarA27ATi5VM968mT1Hq1CnLkl+//sT0K7n
jdrmYrcZ+UpYVvkKe/u0YPfajSb+UGMkd8Lx+QY7h/wUz9i51BDTsClXr0RZUhA9hr+YP1YNn4K/
iphLQ1K271YV7+EykxW85fObF4xtJfJuvHfZkO9n8BOnPIPMQz08PYRp2fMchoh3nbbo1zKZG6U0
Q9s2Y4vKIwlixMbvSOpt72ttynkT5NosfnRNmRZVGgU332zQAZio+1jz3p2AGo+ldIN5CbLhiJh0
vRNxGt1JNHro3Ph62obEv0DQIGpog90t6fgPgMlXh472gSQbBN0vYyWsB4sccAcBntG3ZInS0zY1
qCZJJ14X+asfW3Zncyj2luEpi3CF748Lewc4M4EUmAY0h8pevI7YyybdF97iab9BE3xEZPCFtduy
60eYJZnHOWWof02Jy4527Oz134eLbIuuINkqUPgHbtaT1+XmHmBz5lm2Q7W6uccjEQ8fxOEh1Rzy
MBEoGA4kHl7vFiXNxfI64byqmnHUV4RGduechaIK0vYLxvF5GXaS3oc5vmU5dzsncnKH0LjKRjWd
cDN7OLnvRfBo6DOZVK6N5JEE6y+dRe5u2/Gp3+L8NVxfsGisTnIh6d7K4aziyf3FX6nzTva/Ao1H
N9Nh+sJ0B2ca3btzF+uo6MB97fxklHg9Fn3K+8CdmpaLI1O5q3iLtNYljtsSa1n8c4I3Xt3yRtaU
8f4adetfCITGOwaioglwPGVDO96RyDzex8cHj+09tJk7/f9bXc4kaq7dtbEkp7HpyWmTkh9HD4NS
KBO0p/iYQr+tvKjxdr0k5sx9lBxgju2PMVn8ktH/2k7xl44HT8Po9T+iRz+0drg7qt17XRhdJUU+
VgecRQL2qJcxhFmhmBAopdEfrEAOXzhva0RSMyDaJHidHrFgk5vNnx/9sv2S3cqeEYnZnXhE5102
9PIH1H9T2amtvXDmLftk4q5cCEx6O38ZXlrcsrqf5qbQDbLviJ2XD+mRUkEk/VO4zRQ2wv4hog3H
CdGnmY7sHWcN8B+e04MR84amsgWw93gBOrvoFwlX+G7LCk/mKIhL6t8GNYkyIpPZq2XaEJTxlvQq
21vfJNfJdB1k/bLZCngk0yrRKkL/i1bAt8Oby6CcWOAOUPbhFBxHkqhSuyY/T4P6pVP3ph+jc4NC
VgTLCXHC/h/Oun1AmPlFBBDHWE9bBWuNoB5juJNnzeq9dCMLdhCeb8+GxVPl9UTd26Eh/kFlfl8j
+LC/QyaSFsLB7inLxu0QUKluoEAbjO6bqeQSdHvW2Apt2zPeKXLnSOIidEovoNy2Q9STH5MZoKVz
eJNh4N2fFxp4e5Z3p1yN9KzC4CxT98oWo/f+trZFYqbolIaP88InT75ZxAtgAbL3BkgDaIYY7a3t
9t42myLVrmLLOt56pYZnIWMcESkRBWzj0ifVxye1ZtmZJmGH3rT5GdOGf2Ntdofi9h8OK/zMTJ22
ltgjYh7qsN0C9FUjKwfYiO3hOYwF72COKr/tj0EfodWZerVvrWQ32eb6lMKY9Z1kyQHTLX02yB3a
TRNzleqcV+Rr595nM8QlEji3Y5ByVpG1n5AMP5uDgN99sn0b6JPL0Y8/lpS8jjJBlphB2emYOtMt
yAtfI7qlESIo4NmQlqr1fuh4PTLmQ7/jshCDX9SVqxe4Qvy1kfzM5qQpYV9MChGpkiq/xZzV/gfA
/xkjDBlaiWIgbl584cuSnch1HVZ4ei2dKE2e2lLzvkE23ewVIVV1LINrP5GhIFhyqZDb+AktzCkC
BLQnHQYbmYRql6JSHwClvE+NTc+M3CH934qEfYTrIw0OybdQmm9gFPFFsqbvSQ8IHiS2hHcHnGQy
cwm2xiGnC+mTzWD2IgnuDWpVIYI3eICgbJgLBDgE+WoafVrnfqpb1Jg3MbMrT+OKZ/k9H9wfhCs2
NXK5JlREaIj9NTs61ZqdnNu0lOS7Jw7xRD6Mh5DlnRSU+aco6pqqCYebTSZ2bAXSp11fzg67xhP3
QTA91sUhi+gknwqOW0WNhQTaJFsRrRQH/bCLem87OPlriX1cwS3FL3fzziWcYojxf0wbe0XeD/YN
2q6cIwtsJJ1CrNTcVsbyc6jCe2KFfThJIY3ShTvZTQsAgMgVZMzhmIrdRRjs533JcdJAKJLown/c
i3woAITLeh1CynCVE3H690HyfjoJI/NjLKt0iy2ivCY4Mk8hrxYkA9slf3c+QwnW6beZkpcsR66c
ws1ERmzNSX4ZttaWzJcnPrWuWmO44tjwI9T5MRi84chHXQ3IYTo1mG8LEs66nry57mEr/Qg49kpR
KbL+J9f+23cEYqxAvtPe3DObvuWDejVwxC9IPr9az38kZ2Ds+U5iZGKNaV+iv0fB3+KjtV4PrQ9d
Sj5jDan16SFa4SBr7MFhPipkvIDHGbIfKeCUomV/1zkb0Vsjnc++MjNjD8scJ2tezDx/bX12Hyl9
7tz0mqO5u8iVXExLUR6887BCfJOtFxBBWIZovNdY6b1d0u94Mv+FGxa5YK2kZffHru2fEU9Moai5
hYGTJXK2DqppK4MBpcxiJHHQiM1F0zdFGmykklK8JQIVq8vioQwbn559sVgomqL3TifbKcfCZBX4
uIEJHFkQc7w8EA7kyTE1Fb6l5zYK72zqU0R9eIUPKSXSFbEkmyUKa0mreB3cr3QMEGXOwIPgLMIL
7Lp5bwkuLY+2VxPD2o5OTSltM5bNIrcdGx+LVfMvmvkIzpXpX2SUXvOZnWDaBQkbmkDfUyCkfKoe
23KuwFlEdhukDi76zgMGMSfrfm9O6ZMa27/GJnDN491aotXfqEFK0jxDtj0AoZHsJ+sIKkvXfWY+
e06pDgrlD4hrsmuwa/Nn3eXfQ5OrellSWSLIZe/c8NffBlZioZoWtM9+bFvyuvXq2nmC7kZHvoyq
Z93pnZo81AMafE9jL25mJG+eT8JLaNMQ2QU98KvU7SDenAuPigJi+aVgUTLj/JVPA6B7PJo9sg4H
8pqGDTYj+20own7OqgdxUkoYekHJT35qEv4gIx+xowxT0CSFPfToNcWceHEhpwUrLaG6oiKILWd1
BJfwYgD3P6v+wMbpIJSPTTIZAaGX6qUJlus8ur7QnkC0Q/Iem00WIon/DNH0R0ZPbMALaG1+iNpz
7ML/pjTFTgk8DwoQbAcs1V4iviKeT83q2V/gCxM7hMCQ1KFoSF0MNkXV15spBwIwDgYGpZcFex9o
YDEyb93zaDG1Z1PoEfwZBYG7Q8LbZ2Zh4s86BVMANu6AIov7nCEwzzbNEZvTMGHQ81KFc56XrfOL
BxCqdBeeNtAThRiptx/oHp0uJqDwJHJ9FUu6vfajgo2WyQvrzdNXTqCvQT5eMXqqw5GOC5X6AaQT
YBSB7JrsmBg0pCmW2r2FFNPaqJIkaFyFlV8qugKRwhAXR7jSs5+UDVn3GZ+x1q8R0uEZJFwbAG07
YeGIxhu/hQMgw9i0QoUAzX1hHQwQBv6h2zmvG5k9e12MbQPlSL11ZqldwPyDB91t3OrfPtvCS4al
qSfZf4KpS454iQ59bqJiifLtnPcIvVtEs7Nxk4DvkLDGJOZnE/kY0fGvLtt4srXgNCtXjAWRiqPS
dou+S1+vOx2zoGJAzPZeDj0SSOKKpSOv1habCC6rpyxdSuWLu5Y1p+yEGCN0DbpW2rAiiOTfNdRv
w+rd2hQnC7r8Px0zf7Jhhd5tCpMSnMWr6vhpkghY9FO5Fkg4bws0w3XAVn4IYlOnCd5qafmwJ4vn
ii38ls3aXGbz4nL/T76Sv4jKfZ6s+/vIWYWpThoXc7ReZDoFl9gbgRdtDsky1tuqzMpkl7vwjEU+
gYZMPS9ef0QsjSqMlzY3DuCrzHwb4DQh35Z1Y40dhJ0JuS3sNm77TmEEgy7obBMvqMH2QH/pwZBS
TtBCJjTbRdnCEV6Mvb1m4HsVTBfg7JCLgfgog7ZNq3ZrdkmOUJikz/dkG5YCm4682sIRhDSnUL6E
cDuf2IhsU/LdUF/uOtF9Q3kUFKxfDmRR+WnNuSwmgMMdhV/aOgPMXWlosE1snnW6kNLIsORAvw7J
CihbYdybSjqEqObIU6nHLsFebpC+4VFMAtx60fJ0528eSs4Qh8Uo+QEPdXMIuvU+NsOKl1oJ+hSZ
CSMIoSDM/32z5W14Cw1FVd+KLUf7gWWV2owQUi4bt+dNRcs+bLz8PhPP341Dd8YoDz6nCduqTZfL
apOiySQ/BTRPy8ZEOARC86lbEzzNkf7pZ8Pen2PyOXFKSxcCtmwDJT89DDL3bWsOXbIovPwmOJFt
ddfc+UerWnFFD9uew26GMdUi7ywLpxJ+H7/A1GCJfFxrrIcMFRy2f1HWPCeWuoL6/cfqxrPDJmdm
ffkTu3K/BePpMX/cdMBfxbaEeT0Or13uuqNbLACPZeqeoR2vej/4iOmcXgi6oio2fwP/E5YplQQw
u0taTNjatTttk28+uP22AhVfYbNdic5XsPguVjWHtx5YUqF6/dLHU77bgkXs7BIjFVED4QQK5e8f
OvVqcXmOLJ7LgL3YE1je9QQ1aRb3kABCTI8WI8wqNuDwTVJ+bNG1nLnk527GrkYjmrQSClvZ4wqp
dgtHeBViGybrwzvUNtcuDPs/M3L90FC5wxqw4RAB4y2auPfPLIUsREaQvZjNLG+LCaLSjE8pX821
pzk/x6M9xI6YvTf6bL9i9IJYDyuraImva9OlJYRJ42WjAFU8AnUAIfaDdhjaWDOJM+FLhvkW0hq0
l/FjMsLAOjTjKaO0mHl33YLZgmbL50qJx5kYjVWSpjX+HsKVYp3eF6Dcd8IxXA4Wt2SRzdEG72ra
oA/aDOpok5gSeYKgdYL0dQH98Z0GgKmpU9HJdxiiQ9bVDc+/Q028vUnpXHTrHOxllP5Hlm2tNczK
q3iM/TvWmfaQgC6vae6W18iBKnS9DY7//iiCqC0oNT9TdE3TmsaP1h79m82eMcPVqfO+e5CZz4tP
fgwAg2wDyDYd2RWeF8OUhLcsATXUBPtIR9eMqeQU+MYvASNJ2JzUsa/cqfVQ57KFRbslwynqhT47
xnzdTSKotiGEXih029WkoMcAHYOgkDfeDLtVzOaYyFyWczcNu0VE4eX31qXqNvfhbs2AvCL5ca1I
a7uPUZN9qDPvwnp+bbOJnxLcxyKFKvQaA6jt4DNWgv+1xRpN43M0JmWUgKARkkLhFnccU9+KdYDR
7Yd8Tl+7yE47RI3SE6RwKH4rmMlNgT/FEMHHhpV9398I0Ziv9YwlAgpjOWCu2dmffYsLOgGlA7m+
j3PzQ8WJetmkj57BgDBsh37v2SQ+T2G/3fVgpluGLhyk3vM4jexMlcH0mPfePvNh9gOP+RH8ggcK
AT3xk7W2e0LE+Y9ci7QKp7YvQYdVQWT1z7RzTz0GY5RhmZ4CLyw9vAi1nz51o9nh536sakKIghfe
e86+NFLmi3hu0ls8D96R+37lYJ4Cyf5t9UBI+3gPkt9UtEmljHRv3SIfUWH+WHoJ3e4Ga2mh8T8W
kUQYJpHmtU56OawdYE17ii3WKZzXF2a557j313RrMJZHk1f7cjxv0PcUnvIw7HU4rKYpfs1hIr3j
iGVJ4UZw8AdYg+jsKwQpjt210wIOheNXlb4PrAueJUOhA7nVvW3eZuKmswpCc8SbjKrqAMaSPjxp
0dxlH+tKBtAz2HY4rvEKoXfmTXUj3rG2DxqyB1djwfe++Hl8HGesbSdcXHvfnwHPjzCNX/W9zVVY
dVvs6jkZ6G3B1ndNRm9FRzoe803cttzVQ5D+0q0XgWOzCD3waruBts6M+tvOI4eUQzcHEWERc7U5
v0XIOUSJQsoiQ8e2cxIMMQPOYDa3nvG07pwvQS5igi+t6ADTpjnm4GX5Eg4nG5C3tPSpcDfhZLGi
9YmBWxaeP5EyeVBwPR2eZ0+2N01X4EEIjY+zQ24bDJX6l2vSU+L0lzfGBfe97IbNBnFXxK+iBBvD
ALCK1Xmm7jIBE4OiycfsPk1Ztk8jjMt8+M4nPKIzVB+VWsLbCAwIu3UYhrAYvpVh5oYdpfmZj6op
goZb9MTjWmEHBXTnrZUirzZG8GwlOjr1K5aLXJot9dAnnzj54O+04FDKYN/QWEyGevD+i2knsY+Y
x7ukH86pS95TrHdEqQ7vI4o41lHbfeewuD2H9jAb6BTSB5Ko887eV0DdYKLKfmt1jZUwTGxEFb4Y
PjdYCgP43pkExMJAvdPij/6Od/lR47j52+ZhzQ24RU1KGviu1qHc5ZZET4S6mg8VbG43DAsTh5QE
agmfY9AViUYf5iWlmdFiSdhUFKoxAxzreFqgj5x2YmifDMez09iJvTkWLM8RbJP6tAF2Aiqp2HqX
3ZK48Us6Sb7rfMDIHqQi/wkATRtDqXIg7i4QNYhdFrvsSlXELpNpeKVHiqiwDnT+NoV7DjjyiKL4
u5naH13oY2bAobUbwkTspsARMG4g6ZI5/g6ytQpMSMp+sGhjY7dU0E4huTxI0Yzp8ZTnM2465kMW
9v9lhkC503RHiCPegSptxwGUsbMxeSJpgr4vHB/zaRLU/z4ED4PCjVKfXW+8wjFsBXVKhzUYvms0
kqBO5+5PglcHwE83HpC1UVmfw9hpsD+Zcucwm1wpgI9WXh64JypMHWMcaIxVV4M4idDgEKYKj162
PFAyOEPVcaN+pXpYay+xfakWmaDthNio7YQu5wUe9Nan+37K1+fYIIwMnEdzWHETcxTeIoG86snj
3tfcRuspmiB/SEZ7Wn53NoSDCZq7quNQr0TIPjmIfLyMrpHgAaMBzYAOTv8+xrYZa+HU1wxd9U5g
wC1AjKsTfcAOwDKOM/7HjTBogTFzVC5f0yccIf/a3eHY50x5GC801iMUOB9pocHsmGf2YFK8e5Ni
zM5UGpfgRSFZgdxGxTiJJ/IkovEvkjzeCOfxDzqipsfyOVkTzMSi8YEJBjPydZiqfNoGCMhNhgsG
K/RgyRYWKa5BJIwGl2J/TutURYsY68hTT7TNPOiE2gppfLt424CNmEWVXTvwSxzbpP69B5rzt0+H
87wQd44bJCoAsH3L12HG/SfzWeKpfA2++thDip7w312j3Ec0BnucSuYl3NYvX6bsks+dLVQKxwfR
5Tu6hXHdRS0r4HX5RU1XbtgsfoI+OHoCaSPLONDDzoXUobPgeSXdltyGBVgYZ2LvKZ1UfNuP08wB
SPtfEgDSbuQrLTWFUUnyGAdGbJ5CmpWWAwO1Sx530dPdqRPcf2Y+fJWidntvcQcKOybBBckRXjWk
ZCzQgLUlnb1ghy4huwhwCaUI/BSNjuYQtgWvsQaNCjsjtjM2NWcQo/b87ysF/rTmufeLIBTvpNSh
F9sCSYdWIKRQWBtGECCy2npT6JQ5GqPQeb/iSNauW7sHyrZbecpqzD79R+aaqdJ5xIpsbSM0KHH8
kq/8MnDZYadp+wPb87BG1Nt+4GF78WewxsTr35Wcu9qnAS+WrMoSoKRNGEe/SZKVylteIlxpCAnz
e4d3ak/Xz9yqcNdThxGlxTxJAyCsCtoBjG4wJ1RDX8++oXcPB0DPnXdbfYcUp7M2Ivrh4v7IAhAB
jk7RHsRy8ja2rYOQJ8feimvrsYV6gabIyRytB+ssOUJuIWmZagBvwOFR+IdLIHTdsnUtVAw5hAn8
vRDZVszMyre2wbaCmvODn+Ip8VefIVAju6ShsmfiC7QP1Mexlbm1AAcO1lLVTFleIuVH1JkSxwRh
PjEXLWac0R0D3f10IuEHOUz+NW+DD402up5S+up5Ji669PFMQilV+oIPNxJ+8iAMX2EFNPBmhgdM
9y2iAV/MfDlYk/5hfIrQtiUAqrJ6SI13GIX5cAn2znSPX224mI+Sw7djTZcjvTO6IbBO+xL3Edvx
XT8ee3ZO2YJzjEwIUZ0avgOp6R0l3rrCJOJ3Ao0Pnmn0YriY8S72EVukbeQfU02u+neOwRpk1AmS
pbGKJgAza4Z/rnJICc4BhEEiNoK3iWAEtw35tIcOFwWATqcEnF88rYUWiDpsh8OWNFirzzlGhgQS
rlM8KLtnSzGs83gDMFugHt5pr1xhJ0cPoaW73o3PozJNiQUjUWW0S4uws4AaImyaKKohMxejuvXz
8NQ6hkAiv8d9zXHrwont42l7KBwbmPfKqQY3/Y3j6sRHkOBd7mGzDp4Pm9N0b3n3N55wNsVo+LvF
l7eIpH9Ssw13/z1BmS/cjEN27ACfrODXiziAHJKKg6P7VvcRhnygRTZZzGXLAHb0dj0E/ND0fXYh
cr6OxC9S056yCC/yghi9QcrzQpad3aBP3HzrXVChMY2Mw/rTkcB/wyXaY9vPFm3Xbhdt+YWMkH0l
Af8WyZqdAX+bCkTvOfRRo6VvWpBq5q9dGn1c+03eKOzsNy3t1e8WAeCNABRoVADtADp8Bl69GuF6
CgQy8g7M2AqKt7yGpRnVDPZ30EyX3kAh0o31DtsDMKZuu5dpE3ENu9uncSX0MoP3CwUKjgzIhAMD
/p4RErWwT9NVc9PiSOKNrhPw9kzr6KK6dwUyVbcgHSn8Jouks2w3sfQlawTmvsx8sAU4E8iZ5WUS
qMBxBCIqy7NrtrKf/eaTKswy2LOOw6dacWUXRSvB2ic//ByQP3/sPYmOH+I5npsXvkJtSEXa7lzk
w+O/S492G6I9E+OK2/bAodflngVCVkx7UwUFov60gf3uhRCA1IysMtwgD+9TISl+IbRz0rIZ3JLd
8xlubDTGQQa3qkNL/acm9e0popzuiI5kuZrlVVH6kfjY7wVbrfcTAj3yuBU72oCD0bn+aBv9I0Yj
u8Pwi3XqZIDQecAS3qjyWrtbABUqusIZKhVvu4O3A0SX/jXLqhCYa+bdmMDQtZkTfst08iHo8OkZ
kz4/SLQJx8OumfIqJpGAKncpYHyZnSHm+qTRezu3+YEOWKFaLYRbNNkzTtrbwNMHJtcCzpkrMxFw
YrHB3EokFI459InMi2oM631lZiKPbkVz3XquRo+FpB6vdQVofAogFTqrfx94UeNrJ7I/kV15zWKD
IOX0GBfhIofbugRY1aPxDS1RAJ0P+UgXsVYji2/wRGv3TTvfIRiLTlCTrMchBNkG+v8k6PreJIiS
mlZ5UnS6TV12yHwdVsmI0EYKWQxmwmmMUdSWn/mYVNMyIzk2hM4nR5hxMkzrPqe5KNHDonLgEOph
uu2JU+/Ff/uZZ8clsvktFMt/KpNP8RxqAGpgcVs6oNxRSMOWR6gNGi0OUZzFdP4cO+tKN7uhSAla
BKRw3+2CDa4GHPMQiK3IW9aVJgSW3NENHWzLr5TrT92ARrJ9BzCt68/QF2ZYdeXIHntOcu84pHJB
YQq/tv9xdBZbriNbEP0irSWGqchcdjFMtAr6ipVipfT1b/sN+zZV2YJzInZEeuZMq9By6caGdajr
eJa4+XxxMLfySfPnjcO+646hTeHJEM9p+mylUxf3xUZ4rF52vZQlIpueHHNX863mQ6t08+oa4kkU
gmNzpjAtpj9J4R6xDpDzKvHXXjDYqMnPpvGtQKV+rbxkfUaG/6yh3wu3Nq5sG7HplXVUeF1z3zh2
TpPfVGOwLmrV4D87dwykUHiETYy+66D4Vd8ErPjD3hm2UB0Vb6+ULRZJw7Xq8E6PckO1wKcXX6t1
45Q9K4N8l3kRJ42ihAdqZrI9d0Me5ZKxo6jd9TasznHiYBTerPUQ4SjR4rfmHE1RdENQjgLV2RkF
/z3xLK1UZ3DBZm/VR3ThfDeMduuzQ8DLbKYRddm+MZD/tzpfQmIQxb4t9d3aso/hxEkGPKXwB6ci
4NQIHaneYSa30uN8rwydR+SClOdKb1fFuSl4aVWlm/A8XFq/X200TGhqLyVSkagYb2YnjjhwT5ur
PuqTyUthk1hxY8bjHKAgmuiIy9EpX2FWrlYB5086hdMljfpTZ6AMZs3kbAorLnUtgAOIGCPaUK1R
M63MJnWhrJx27wynUp3ViBfISaapd9ALlaEgUZ5MSPEj6zmnkVqbDCYjv2b3YzBcqQxRnyXVTm/B
YNS7vZiK4l3T6GQwHcyA8f7TjRRCePytysx2rqyTcNSNjSdV+u1tE2EKTcWDTeYEykf81TjxweAM
DGPuEnKQvMXOqCxB0ngclwbPFWzapPHxpxzF2rEH9jShP9Tmis0/8Nx2i0MtUJAaqV0HHRvLszu8
V/Wu13qzFleCwAaqS+YoXwNgFr7ZyHM0yz6cpLzZrvY8K1CkevJFFVSJOjpr4UK74EvLAXhMRku8
3Xf8Os+VGEToV1EzbTcu+L96z2nQBoHltL3lTOXwaYV2KXP2Z2gT1ZM9FWbCeHa2Rt0bXIc8aadw
q9IRXHtAQF+3D9tYmJZQqIqBx2DD/DSguwQgrSEjLqXRc79z3O296U03wO9ag6296fI0A8yjU44y
orP70+6q1jeVvo4U+lVDyxJovUv1PdrjzKfQ/CpMyWqScVpvrtl+qXMY6sBY7HA3hURYbnkG++aV
w4dcGXLSMe1fbY+PfuxlxntGg8F3iiiTLTue1ojnwsN/6dcx1LvSC8fNSW9O3kebZtW7YTAjjVs7
qJ26jSQyo9TcNkj04jFPmoSNp/kqMfP8tXCRuk2z2Kd689o7C9l+D6OAMMERaB4gcjxsSptEulo8
2e5PO+haaOY4otVXv66A1fbC4MifAqFkLls7r53RkYdicd64JFwk/yzZdR3swQROtVe8FU5QDDkP
Vv3fphPUmxNEFZ35NhadrflNB4aopW2sAoHHq3Q/mqrHbuacxTVBhEVaLyp72DlLi1lfPrBH37RA
WPYzmQMj5gCfPK47wC3FouimMD82W/IVAZj70nyRI0dF2Kt11nmSENDA4d+ag94VAN5SnfYdyQ5f
waAOeDvkezvdboUzwAqqDD49tPpQMVADi++muX7TUueVcTTde1A+Qbma/9IGjbzS53saJtyMNd0V
m+A2LfTvDSM83rwNV6ctd3NWXVa9sS7G1lox8bcmTPL+FYVa8ae57QLplsbecYtn6ZVWmCfqEDMa
Zb6otuKBssgTDeuPljU010lZbtsmvkRbojFXyDG1PC5jmqHICR023YF9REDdjSdtsJ4zkktHwj76
LhGEFKAx09DLRgt9HwtPWEUZaSMT9Vqk56whjGsT3kEnEkf0v0eNMVnzBnDjCau84oHOOxqWcyug
h5m9jgPi5BlY6TAZk7vXs0U5EQssAsvi2D4AJuuERGKfKn35ME3FCj2rjIpts46WsH62satDp3Ff
N9iVl9bl5ZRuKTP5RLe6o5LnMt8T2fsI/9bD5mzMmJp3naz/monlZ7Wi3ErRKJ3VT+VsXF1/Ue3n
IndMdL1+2XGQy4uGjBrPI6tVg+Xp9sajVFwZwBCJwMuVOlg4AuB+iz2ao9TObUPX3rwU4dCvADt2
Lm5WFjeqg7CfGaEJ3xK0BYEOTRwZ+xhwti2sDdMjoa2Sp6kr/aEf68jR0Zq6yjLO3YelAQrkleOc
iF/9LqWqx/ZENwIkdRabivLTa/xHeoFGUOrJFo12nXPT4Gthwip6a+5UawH3Wt80d+FpjEQSuFq/
J1k2PbbEh1iHsthKOUeXwio6DWaL97edCD4hQkK9a58HNvlAzUZibk3+YszZ5HOk3evapyhpbvpX
j4eh+NVVHBC3aL6bqfLXaWG7W5l6zMT9KDPrkzZTolJupkbZ9CYVqnJZw9mUzSrwvMz1x1p4Qevg
ZiwCK2LkbL6M268G+ziPfRoVbpeGWcfjcuocCZuNM2JnN09H88i04kc3+QeTemYIzpSHZFp+5Cor
3i5OpI7pr51bzk4DePW30cuIGReWvz040nF3bFGXOmU+hLMWbYpe4SXWsbojEilQkJrzfXQiUgrv
hrd0PyaDo6B1YzwVpLN9q++ONLKNe9fRv71CRo5BeofZqFaMl2Vd2E0Qwfy63hiU5IuhbqRYGk4s
1pjiJ7N5giJ879Qq86lLoDcxk2P4vcoevVr1XoD94bz7IWjYcKLb2LXyhNHrgwEA4LRGt+OI5azr
zlZXJ9GcjUtc9bcZ5/MOA96gJ6+qJG2oT+M/VVaRw1VcCzcYahYSsIPlXzK/6bquUvF3Et30pWSg
upOZHxdJTsgiYIpB5PzTimQ/t+LdRrOwuC/viXCGm0JtzGAlkoJfbv9X0gM6bby8NLz5Yj1ieLUR
eaPjUhoVJhU2Ly7irumciEHn3HLNx0Tf3px1jWW1HJsOGY8PF7rF2PezJPOwwNoMwjtSJhXJzUv8
SrbRBrgQFTmfasrvbN/H5uaHZMKttYpXu+j/hqylfUmH41vySAJstsnOlPkOv03f94M4rCZ2QvtY
OvMfqfCJtijP19Mv0Nhrt3J6+9DRcjvXYweBC35T99ZbxlPA8Ar8HG14d2YUjgrTxXZzqIAC6Gsh
pkjWpgga3UjAMlF1186t4e5GPdqk82wNQgQM3U5YC5ihZWNZnLSjUv+MRj9ytyk/bLcI5WMNagMN
D3iAyHV3UAx3DhzvqcS5DYdkvDmu8nz/RrZsc06bMT+P/6a6H2MWdeSLFSbXbgPWav1UFYyP1pBr
u9IqTxJjLVBzhq5m4XtKmkdH3dAVF0JE5YbxlkgY/tLlPrCesCRl9EkfKmh7J05jWnl+O/8isKM5
rJbY1+suzfokJnPwsLitjm2Yn5IVVcUq9agn+8OrjFCHN88wvnOYamvlGxv7C27UP8MeDuO05T6S
9RlBGxLFwTrBO7x4W8NNbl3mJX0TGwO/h4jBqXE1R1XHVWpGjpkNcTLDM2h4Bp3EDTfMBxcnJ7XG
3Tgoh2bghWwUmYy6YUaBK7N/LH4oIjA0vmuMDn5b8a029fM0auYrfkrrJwdDUawXcpO3Emcirryu
522TP2TG2H6uxcln8OcLlfoGMUdVwZg7V7cDLcswjQ2rT3wKX/8Mp2c2kyWc3baY/FGOCw3MHVKh
qwXUoT8L4VxJgXMyrs41yor50xooUpOnGH6nU+XMUNKTHp54VJuta4ZZthG2K0yNCzVb970NAmxM
S3EyxTztijm7wAA2eyDmuLbleM4dgk/pc5NwtLeNMRtnSosywwW8zhAHHZDYpM4iqFf5x/q37L0C
DbZslsNmM3J1BotHVQueYcbyZig6PcK9xglmCre8yx2ZT6lxFXX+2Uzu6utqVh24TjSWw6YPRC1Q
ceuLMSY05jicz5GqI3vdqoWd6blX1ZDPo8WPC3X7RQ724AgGgNmdIkyx5KKrbernKY9hvUbsK2wA
EjklGBMo/D7kUEewk+4md31FZf00DMU7CnZ6tQaGS4Em9IGz/0Z96M4j11uH4EwoMTNDh+MDhoTz
j2eFJjqsyX+zZefHfnQNDADT2jMLuflJqIq1G5rlL6fJG3zBO2T1CNyjjpFTmlyq/cvKQ3k2rQkY
GLK+LD09tDhSPaR65oDeawaGZ6bHZH2UWHLnJk8/3W2u/W1p8xuRSvYrcSiI6NwWj+JQOXB4q2qn
S1SmsUeH/AEO8wsxjpM+TNSH0jgZla763VDyESnQUF2qHoiR8XsrGS+oJH/uVd4ADfk+aOwnRB7I
tnLc4tRWXplDqd1DHFXkDImpKp+2BSPtusmpkPklS7rirAv7RbehGGwkWu4OSvrUlHBebdzxn2CD
PrlU2/Zn1CEFZ/fkUWNfqupd7+W3slYGzVOug2zhYAU3mhbak0LZzQQsQCiQ6OxwWTRkLdsZdirb
/z1XM8Td6sRLSY48QYWIejxjXxbl6+oqE1SN8+BhkT3ManpcDfB3pTWfxaC+Zd6o75Sl7o7qxKPX
uee02IwIqMpPt/rq+CQ+usRi+XF6Etx9Bmnbmq9qdS1Tm+OXqefyGS5zXyMldjX7KF86PXBk4u2W
2ubs5jzv/GqcqDdX2jxqHO1gjY0TGhrTyyiyXW1p52aDcFCqTkFpV5dIkZ0SuhNSoZmnYpcXDFVM
S0c94RuT6XgYuTOfwBnI7nBEpJwmNyosVAbbmvx8BE0yUsJ9M4pAZy99XMp1n87sBJpHwFAffozW
fFDLDX2gZePItj7lNWUHzWJXceEWbxAc9w9vHfeWqqe7ThmToMzK5QyF+lQTDDuNhbY3NxhNI/Me
x3uUj+HG8dn91ENtaj9mO4sYOb8I1Huc2My1i8DyU4DNfY9XkJVTBSiK3diW1iUv9ZdlQnzLy+U2
1Fr3wLnbwVY6u5xZ4zfBK/B7z2kjPkKT8ANAsS5Tauor4Dw9S2m26P54DRFHrRxs2SznJB16QoLF
8mxMEPB1t23CtsE8kOa6N1w+UJ14BOfrMSprhhM5Gn/uJQqXNbS9rLbl1Fsfq2sjNJXc9onqFTQ4
6O4uSdDr7n4agYV32rj/M107ZdxoocxImU9OYUQDDCyKJaPG9pC2ls4+jLOjN8Ne21YvbCctjcet
+2ek/ZexCDJC2vadq8UaJverh0MWrFif009EFuVoK7YSChNm1SXZTrUd8nLv8uxSnPYh6dH/LNFE
U+uYl+mr9szhiN5MBjptOy7K2dkRKcuCwWQfzvtEHCThqcjGEm9SzpFZ+Rd2CByPVSPcyJLm0RHe
u0f0M89rMMqsO621M2NyLThF65WTg2bUf6W8eGPqoaSxCNfu55y7ydl0d41arvFdyOkVg830CUqM
ekzMzzt12EQp6OFDTgqiKPlfuxJpuyxJJBD3DjkHZp9VHl5qymEwtXSCUaizn3bqfJQUOD10njb5
1BtEo75Z4VQMQwACzcpkjZHSdhY6injwNAK11GjAillq1Frrkcmaa2KqGS6kcuo54kbx+iQqoe5D
AzEBnAQfXFLZPy/4Pmpqm7ct1fdJ91XKynx0lPWpAoEOYdBnUjthVlrPVZJ9qSOi72BzTE+6MKG1
2tFVzd9O2/48kyNupOf61g9kAGVSqbHt3LEMUqDJQ9Ksz6vp3p/vh3WtcT8641TVsGkSBW0pZuBw
RID9ZgDoCG8yos1qGWtQDklChbos8ds25za1nY1eLdxjU/37P/lp0u59QVH/4wpwOGypuh+imK0s
mjCJ3jR9O7Y4UY6D7gG9HPRZjktgCgJ0XHUmOy4x/Xt1a3LZKBZoPDhF5g55MUp1B/76aorRjvSc
DclW5Z/iLVhQipYHaaW+yp57ada4g0RJe3WKK1we0eIkVDIdLG7bH2p9cyK7Uj4qyzSPTLoEqDve
RKph5UGrLxame6eQxFL+OCpWIfNjTDDXdKtZ3pYDas+zrwEymaWG4Gk3GK3TvpzVfV/NwJrm9Efv
jR3Rxva2gbhYcyaDTjGeAHPRVHHswgoSuaNl5VXXrP2Qjp0vMIWiYUa174n6h2RTpL9UzPZmBg2K
2MTq90K+jzNXs8KONKEs77aTXb3/o78ZdrrFqkXYqIiNsnwbyuIFMA88RxRZ4OKnB3VB5ERWKoe0
ZBr1Lal7SoT7yzQNULu1LHj1wI3Uk1bo3epWKHlxcvOfBokvbKAywy5t9AsEPw5tcUj07reAm7ki
fkwIniztDsjApJXSd/SaslHGDkKjE/zKjPyWd32gYdwCBefUqST9ey+22MopPVw1LYEzgZHTu9Rk
BR9ErIJtOFP6jf/HibNmQxxlk4g/E8JdlkK5SVf9xsXiBNA7T1RP6rqnUOzSCwIe7Ri1FQRg5lbz
zpFMzi5dlXbziv5gntNWquGiVFNQ1u2VKHoWY5y+Elg3drbSpZG1dS88Xkx/YgENG+fT1bFUM5aF
vWZe4aWSB9CeTcgN7omJyyO7am5uE+iepHKDSykw5L0xJT9MY2gxM7H4gecaDXB+Xx1aV8ioapQt
TDDakYCXHQfcJ8A7xkkjVugTaeriRZinSWkiDNFkP1AUMq1exNBX+ciqawhOA6xtJG8NLvJ+cZog
n0G7c9XZuBfKMp7K9rwI9gCC+AUx6B25d2QPnHoEJFoBykpEtqIQFkoYuDyilpAvx7QncUDh939y
KQjprt5+NfPmslnVV24C03tZuxx1DKRVbeW50pLfadwAH29tsjoX1XGAMXV3byapE44Wka98U26z
lm0HKdpPLKMVefefzKCRa6sCASE3zmkOVjAPYscRmv1BAwWjReOkTo9aRwuOR7IgsNK8D5yCk/lE
Rkg6nwdAZ4jBrazjzUYDFinKdtcdhmRDdNfyMcjyyYwY4y0uKEk10GQVJ5YEJPGWDf3NXjbtBOla
q3qGgIatjceU+20D/d+VHMjYC2O+dou+49KeDqvC91sxCt2mfjmsibROK3UhvtG8la5mnxgowqxq
7H09rjrFSsMa5RMQZpGl8txQjIJjJ3jFz4+0RijHZjCUI702GMwiEaExAf/1W9Fx7aHtJP0a6PC7
h03wnNAVy4vlTCdOhiR6Qgm9raRY9nLNpmDTt2E/tC6SRebJ/bCioN3Xs2jGOgrGSa3B8gyAajH9
YwTfTsRR1RMpkx/OmyzjfgMl8itCfIGLEBWqfa+c8JtwsD2qJmjE+bLH1jkBdv7myWqxmFltsI6b
uzNsDuhkc21geTaKtQoyhpqZWNchd47fhNnLw0yoeqzYug2t7XazRs5CRQ2O2nqyYYRNeSWESX42
S9JfKtlxVPDb3OpF1rXxlJv9vtDz9H1tUv1cCjJT///LpNfcHW2aAseBv2uxajJRlRWFqlzfbqWI
S9bOlk9iZT7lhn3MIOOOU+ZeFPpd95pgL6hFkh5FYoScp1Vctkb5VjLjH/0XeTxaB0NLtrhNxIcE
HPOrdfjOFY7cQxjk5Tvb63pdtfRhREA56j1ri75NY3w/HG8c1VcHpzOoN+OYDDxIAeXI9QeeYYpT
lVpDOGoQWeu6zkHLAEXwTVP9ysm9qDYB0KZcrBCEdjjPqfrYzITr1SkLDakpJ9lVL6XAAhlNElAT
B34FcmJdK5ULIS+HDem0zdX45jqY+VhtNhaIWACPai+pL5036/d1qQCJ6fXjwI69ysZj+cwDt73n
zawmfdDVHlDga+z64aoKJYEstF/L7j13P9csjWv3JUWX2NBGnIYJQRDAY1E07ce0r8+z416GPt+b
Wh634lOKeq/OG7hOfWIe2aUguZ37siQJyENO3s5bg44k1cA86PBt5iV1Mjecs10tl6CuabcCjlgG
zycY9doCAWzSDe0MJoRDf3n2qpr3omHxDROtAbI7yJ7ElkGUR/akv/EI5Ls2rFQ+joHrpm/JeLJm
kKn0oGwOpHZ+1KoHbeS4NgxXpyMWWeNYyNE4DTOJAlABBKhzQ4ZNbGlY8xvphR243buHAtZRwAFo
fqQOFGwjRF0yCnin9mHJf9zRjDpd2XcNKyD2p0KllbZ+Ki4yU+piKw17aa3E+USMfrxf1A2hsP/M
LO7ENWsjUb/Uto5BjC8xsUIBz6n0qEz0XTT9cG4978TqQSzjW+nsJ7770BqdaDbfVbkd1W4MqmUi
P7XeMOwpsRtfNQXq2Uz5na/KW1roz1P6alnNjl6syK79RPlpad3bEz1o8nd9/Uip93HSBX2UNUJh
X+jw+tmpODRTdtiEoo04DK4mqgnlTA1CsPYLVJUMy7KFDhbAmj+O+1x1lDUQzEnCYaa/y1NeHQ16
q7xQdFAVRPGLLxdvwyxbPx1hGzY3YL1PYapgj71u8hXRxhtySOWyXkxHvuNgnFtWbnkq+j6kkibA
gXinOJAmX3oT1H43GpAEzQ03h8T2A3htXJKNZwKS6ic5t8C842BMep733BKfaOuThpRGvwR+EtJ7
Bvex+A0HnnTGmdDXZAF9m5xpXWPIjlEurrVZX+T2NS0xFGKgWEDuUgtUPsbNjpW6PRSOdZRoYU7C
qEwwFQHsAmC52yhk2EDQt64KiuE3QWrxeA3PzXNl8vWABdbQfmayc8r+C4IjIlUWZzJ5bfV5N1Pl
NS6+krBwmnZMadmmfZtYzy16aLn9lwv7pGsV3aYXHH1ltYAk6lCfCZf2Gfc9P8u6PE84QG5aM7/d
JbugdFNfcpS00STnjC60wqD1Aw25tM24zY5tfiJltrcN5i/5AXW+T5n+Kc9g1jEOAmRjtn/S7rnU
vkdr2431E6XTfum96ON/g5X/GVyzTfFrEWRS2yNlbxYrmj1+t+pJWSp4on4/8VHZzyy/IVUYQXWR
ECWCghkau3yN4AgOI97CoeeCU5OHpqMW4ZxzLZW2g3lf7BaCbWkRKWRMde9xGqbPqmEzQiTAzt6v
y3ow8rex+oX49kn4qhjCeXtV60s7zjz5CETouPr5A4eCUxTCjW59Dc1LDbOiWCNNXdeqf6M+bA/1
8aBaRxVENWlurmh3WrVitVw65cgNEpTlmQhEMOucfPZitnjrax/NuQiSipOb7INbXZt039yFUVlC
7H/cbfC0PCs4lNCbqnUZkh1OMsjrsZTl0YGErz3edwMyGD9bRli6I2KZzyCm32CoeT5eFhCEeoln
LO1549Rs5Qz9t+M4I1+fgGfR+rp3vVKCaleDOTTkKjW+j70L9lnwWFQIGk86sfVhX/Re1K2/dztw
nD+7cXobSSB5yxpq6KLOFJJ73CswwsCbIYHOGHMzHLNtbxXvZJE7c/QNNHM5dbtFnyM5sUk11Hr0
/+W4ER6ibOo9TJzE5ApKCJcyVK2TQry6pVNPliMRtMvSO77B5jzgWaA8IBkTBrWjaiHMCfhcPlBe
cnSma59w01XZxekOSnkeSdPq65VeHrIKk68xQc5F1NOGZPXHsUJM1PNAjHogvDyeOBGeOgZOqI4n
SjRJVfKAj4fZRLag9qKMmv+YgAIbN0DNVJ/XOxYP3/cQV6pzYsaheetO2NC6ldAoQeEIyGK3jE9N
Jh5zav94UwdLDklggF+V10nyJEmGI2Nu4JGISY0eqZKlBGN1rbLDo1yLR9LMO05Q5WsFQKSicaVN
B7AVmCS04JVSD6WOIHRif95PiyP86qe49TQl+SJ7rHv22TmJTDDTAjRbZ74iMIHfMAZ9/p8mX+7V
EwVcNuYaDkjcUKY39Ex/TsSVJjGZWpDSSvtVE/4/zXunFXHTVr45kBoZCfx2eKDk1otEsk48Uurj
2waNpjy3muyRDgOWknBLk7gakgAIJFSbOwODfrGi2QufXhR/MDV6UxRqsf7u2QSC4RdhcDwCtPNY
agcXfGTR3lVSMpt+mtNnxSkCpW9J4tsXz32ucw7l4T5/uofD7fXWN7wbDOWVJglcKV4inEyqkYAk
GHrnso5ZbUWFmV36u6t1x6ymZS9hfUD2Fkr3RA4FUtd7Skh8JPpdT2FXWZq1j2GSVtORHTko9Avn
yQasxHzFV+NmiYt6t+4LahpinAxWcOtx5jEuuanX4YhpO9UDmSiOvdUFlMrM3MqCpsObFfndhX5X
lQ9gLYco9NTsuvVQNfhjFMfi/6OAvaTjw9T9JsOvsbznPfrdqyPVZ2C1OEvxXljbxywJJ0EYPlt/
zNXjr/e998+agcm5TcXcE6VaXnr7Z1FBHDkMVahPFb+jyZ2aDejpJ30Tz5p1a5bjMqA4W/VpMK4w
c/c2qqhObn1bPLpN7ovklLt5RONX2GTtuUycHaP9scn3raV+5PZfbpvBGCTuozs82ABJjeNBr0m6
PpfA1btjoXHXYLGUa8ePy7A/dXtjRKAuA4rsjq141ccTVOU+dSugeiQzOjbdX7O5aM10cGhfsasq
1qaGTqWMOaDwqTLozYehJYKaFzTCjlHK7VY6yU3ncZ/VzgONYZ+ZTjtH6RFf+ZkqdOh7q+kKdHOp
EZyJoituFpfl+jiY+lFBwLHksZeHBGW4NWCrkofBpFVe/FM2I8BbOlX9hz78Z1Ltk6JvzpkCvPFR
6U0sjeXxVpOnohTW0UuE8Hvel4SweLAK8HJCoiuv8eGJY25CbXYOhsWBiy6CCAgAT3V3yXartVP1
kvXno+uZm8APENjG62Cia0iAOfmeljyn4MHu7iTtIReWzUhzeQjXQx11BWHEPhZjr/EeEwdRmBHX
06/XU8fAGUTsP7G6/mMVPzWTeNS7nB3EG+NmuYdKPO4Q88T50L6V/HPV1xzlqSuMY799LPZLZf4t
CZCiQtkOvXfUvQk6VJ3tsWncx4XDHaWrRGmi/Jlpd6o3vFXlFUb9ZUEKwVj5UxTALqtG+wECXhDU
KE54tQk2esSBTdwIIljsObwj10utOCNCpxnbuXbuMuVCI1TlylPmmF8b2xgTE/1EPNdt9SyETtJw
8WmFYR5mxGfuIvRXZv3VLdKTXMsPaCqmUxo7TWZ+03kxn1aQxXVl3qHaD3xEKd64K0Ld7c4CHsqw
+8ctSxE/K7BulIRECz2H/bsbnpONcyk68UwVLlioAV0ArKcrgbJkZ9fcjh1V6yQyLevcW9lByPVA
7Gc0iEBsCvf+mUVltwptr9BYWFz7rIqrfUe76tpaZ3pMo7RmIEzc9Ccv1KuDUoBFdaB8dNebH6P3
4GUDx9Nxaj3bvmDE8FqFdyAWzuxacTWK3cQ/aZV7bwTi87r9iEHZDV6YpXd3eqDgTvnd7qBUgWY8
YcydtDYJKyPbWet+s4ao1VGF74OFMuC3izfbFUEh0IC0OIHD4GIx6n01GzRx/iikoFtTf6ma5pmq
00hl+atNEpZc7iqtRvZMdZl+lOZBFR68Jz9LUeZ7Z927Fp1IyhR5VFwZzksxzy8JpUD3fVOl/XUI
hMpRfx0tJxxlPKEm34tAp4OpZ1eEfIbAJVya6+wYsWVu/ghYPVYfxf1HHW/UmWErZ7T3dZS9tRzE
Nb0aKvGK3mHLta/b9HQnQrT523aMk3X3FtOv1WD7nGTYOo/WRlZ7JasG5/zR1AXP8jVwUfByGwiE
dWm4tERtk8I+crQ0XcCHbXyoqHks7du80lSLte8p7y1dGcRrYh4/mzh5itjpbv8+YESZJPkGypqI
GjRtfUByjxLV2uu0Bxc8h1flsinz8yKbp7zkAFHGKHdrYpO63Kwb9sJZ4iklM4WKnSdfPTESp558
XYeed/iuKd/462kBpiEnXKj1Hrr8KAeqo5bdlvexRvzHzT8prDyn6HvDdpgWbEXzNgxPff94r3+h
YVgxb47xwClOAdRCRQu7ZEzO7KiQNMelJIEw+jtVudqCjnU3ajgL1KWQqbwXtuoYUVDYarG9cfQV
CDNIVkWtsQqlq5qCSiIAusJx9zyhI8k0wRjXMEm3yRis96Y4vLyc303XDvWq+Rn3QMuzATEo1vU0
XIq3/3F0HsuNY1kQ/SJEwJstYekpUn6DkCnBe4+v74NezEwvprokEnjvmsyTlaT5kYIYP34JNYpy
CcLIE5263fqp/jZKvhmVZ6MHyopr3zxllCpW/YSFdRq+uEfTzVuA4xFvZ4QOteGU4/PsUetEw7+2
1iiUWAvGOgbPX1GYMXaBAKVXlxhED7MbZV7Z/hToncch3klZ7Xb1E/LbvalsO1RUbRNIhB3Q4l0O
NQFh1pQe6Bhdi4HsUF2TvgbWhgJ+cbSZwFittKO2vUliwLoSKv0BW8ux4SbrksKjxAFKZ7OFeafg
R68sKWjNPAilez08JZvvVZwuSAyARpgHKq9EC6FTYMkmC69TP3SGw6JwkXAszFFFSWjd2OyyEpYq
pFlHRRCPI0mXZUmdut4j6aBAnBLZ5CQMVhgTen18Y/Gm7trO7cAay7HgGPxmqNdYNJdeGwYTNOAI
cOXS32kT5EYH7LVfZH2XiIvd1tmzHN2ARGQt25ZLBSYi1D/xbiAThHSR12/DjALkPlSEObGBYtVj
l82xM7Ee4qrPM69J8EK8hUpPs27YqtZ5xVbIqIB8I69F/lr0xReI2M9ZPep0dHkZBjLOH6NRgymC
7M3os66Mr5VWbyzLwGIPa1RQxJizVIcK51TNLA32Tq/fLKhqPG+xFWOs4UVZSu7uiyH+1UIUCAWg
0D0amLKQvM6iTOLMNfV71D2yAid2zXDZ8NhBpsU/XQCG8pPFn5W1n9rqCkyFEN2IET4Dqokpz3Ad
JQ59tza/IkncAxfaFUA98w6vhVNFTiYMttRu6zbTZjgFcmmftae+D4zkJFFOjmAFq4okITxoJvtM
KCuxHsQsCVhNedrYOmsngZgf/WYwwbhaX3myPK9y7w147uosHM5ZOZ5UgRpM19pTBcTTntQRiNIg
PpT2VxvH1IMMcAhluFHKNDeuJUqjN9aQN6xJ6y6gFnZs7Xsv28Ys2iEBKkFggvWSaeoAfpZ1MTQ9
hjNhFu21egrGni9YXxSVRiYGq9jhlxiUVHTqzZJVGHF2gmfFdP8yWh06xVjJ/DlSH1ndJPsGS3SC
AMNd0qLcJZmpBl0sP+a2m67oLksXPVfEDBK2VapGnKhoOBHyTOg4dlZZiW5XFL9wFUbO8uIraSom
QwojFoUNWsr2NkSucI2a9ELW3yUaZ9WXBiZ0xWgyj1TQ6ExODQM0GBCs7lfWTWqhmI5lLW85v+CZ
sd1rt+kJitYpMiE5ZCxiWOJvvSCO6sZqfoYKGU+C61qNlvgMAeu1nDAv9mYzHIWUoTFs172qd56x
0vYZeWK+pEwp/UFNQQFVnaPr9AxWr7jYyq9zos8BOBk86+NYBglPjtZZmBusN/YN97EE6iNK4gvj
/FcCJ5BCkQYBWYvMJm7x4lnSacf5uqvVxMwwo30rjf67biamb2ENJ994oUsYXCDVXs0I1E2SUbLr
Lpx9AxmNKo6+3CfDdXMz1LmICwOyOlwE/c5Bfs/mEdhzBTx4EDkTi0n9kxClX4DGK3oIG5+zPwQW
0RvrcmGRL6Ur6Nhp/of+ezigX4ztMlQGf54xaEm5pDwx4v4O4/ap1436JwfhDGFrrw1SsR9zapsx
jdknabG7cIdXvxVA3WCyaGyLJb2ZwLwmSZF3XfjRagCL/KXhp2onptzVtq7RwyjQQcbvOmdJ4n+S
IbCYWrHTyvFauxAprEn4J4W4Hkp+U1C5yAHk4mAxfq0gJKrXVIOavAol3WsKwacdUoa0cmnrSZQ6
X7FC8TKptOfGCOCVhJNVr26EdEX2Ctbip8o6K5BG4R9Sb/pTtjU7Iwzf6ynlToI7A3Bdfxe1hQsS
IxdHw5OuRRw6SsI4BjHZJIuTXa9sN7qs+xfH1lb4jFwr8+LWoiw4rHjY/yyJl5kC36Ey8ggJoCTX
h4mWbXsumtFSg1UFUFdIVuO3evgyCbC4tCg/mLF+TCIBVDVjCUlLXtGEGwcVT++QsFxem+THkN+l
mZLfLrmEhPYsLfrsK2su7xZkVCN6TrDUQDHbbK9WjKDDrSKeAXMpmv6sWlNxWSTjnNfdQbYyTj/8
uFVNmnQGhXw3JqhyQCEi1O2zwUtracWPz705x7rEyCEbd3qJ8Q8lwtTHX+DAObDmqTrJ/fsIQTxU
pu9caQIz4eZr5IibXTiiPd0pWbtfGSpaneENq3IWmsZXgIkoWn5YhhWNMIQ1HQmsclXihqHpU5F1
Dta7Q5W89Kl5kOTBzRC9RiMZkIYCv+K71RVIkxKiptSVkG3BDjBkgb/2nwZwtpXrg1liK6V1Sy8l
fBk7rkAUckEH2I5c6nVPZeCbRg9GN7ikF6/mXmvyBf0913b1gnHEQ0AOCpeAGdbigljeteReJdY3
/XEBpkQXK/xY37P6Q/oDU9TPcpte8GBZ6YSvxs/Qaa819oUvw7xKLdJVi7xjkaVEsYvK4U2PMx+S
FL6exjHGt2hdArkDmRz+ME17zsIqaBLj2EoEh7hL29gYibykI2GyYbMFEzTL8F/pyjGJRd/qMm8k
JEC3bnrf+7L80qx/mfw1o/ecwFLVNJEh8+OQgbXULDaG54v0UdRUDxfBMl1FelUxzczg3rePqWTO
UpuvnUhRNpxbX8MEqfji8JUxd4HGyBicfWtGLEM22rBBbitDBiWmswA5mLZuzOG3Yv4XlT/QEMjR
uZ1mpFz0FwmNX9KiO866g6Q+ZzEgHORUEx83tjscftZ9ZGyTZWwHEYkP5byDtnlQ0p1sfhqFX6Z7
XXNzy07CJ6V9nc2TzkMVb9jt39Jc9zUkMbJsaFbSU860SqBxSwo3omoooTeayXzLpdM6XEGy2FFd
2vXU2IsCpH54klXtNikvpuUk5vP/U18jgJXBLIYVc0uxuekpzEG3rfA+4lPRMgVFB2LSZT5nxeok
xMga+oOoV7loEEWsB7WHepOV5xLc/SLBf+GJmpXHEJSMGLO4AQ6F8E5BOF3K+wZxB61ZHk7Y0NjB
8RqI6ZlGm5YHMDzvJUMUNGTkDcUJQw7DrmNhv1qob5CBqYrB0478XNgD87gu1Rpgj2HzVDiZSmtC
iV/8pOob0SL0gmDOevgnnj5ZSCRcXqZB6+wx+0zRKeXKG255X6HF6BAp71pBZPWjQFkHMsp8cez9
iu3FuuDr1BizUgYUNDfSaR6qHUW2G6mnYWGiYUr3NTM9axr+1TTxJWKmHGfAYYDZOzJPgsJpz+ya
MwSS87ErPmAsrBOKJPOA5AJT3abQQwZvM5vCJGJXFYI66J/WwPDbU3McnfUXsJptdDTcpeFaofac
euAkxLtMKLzS2jFZ3BX5GdWTqeEviHlHIketgjW8xQlpDykPcrsLu4ldkU/mChRfhjyXynxKdDIi
cGERKbDj00oinxramM+SwNRlfVzYD9yr5s2o7zIySyCUtqB8tOC9WgX7EwIzM0REvRfS7gT4ns3v
a8qmDlCVy6oaYvBvygE6dxCkE94oxK7il0CFlw89F+WngN6pz7k4kW/OI858lhkWSvZKuujSV5N/
FrwiYugjM7JluSL6RLIbIB8ksAgTP/t5yD8aSfMs6pe5AinCUCiVUXU1QGdyKi7zR4zwujCTELPY
ZX27C/MWGjGvk4YRBlpEm24hFtIjM0W+nIoupD02cXddF5V2wDr3qXHp6ZdWMTqpxQPun8c9w9wZ
hFGCX64W0be+jPL4KzXNDVhw3GWHxJif21zyU9hOdBe7tg/fx7S0tWy+6HX8O8rxm5FuaTPMd/gQ
J4uSKlbQEy3G8DeDI04KEovAkoRHYwbEGxrEYlaKtNPnziE76CnEYCuut7FT3KFUPyGbP/UbFZOK
Lr4YkekZksvi/G4OOOhCyy47GZEKbrt0pzOfH5v5tFgptc5U/r8qGlsBPxLXoFlTm+IjyPuXAXEj
oJe3DGGOJH+NUvU9wkXO+/xSFnSI3KlFNGyMefZLySFWPmXpTa+jm/4l9U8t5rOw+82FY6jE32on
Hjo5wXJsfkzC7MnrdlRmH+lM2A+fDAf4RzcwbKKmNXiaN5sv65ARqHxYtIjfsluJi5v9LUP/loZm
jE1sQtUhShJniBDsWAzT69riEdb3kaX6A7BPS6z3TctGRt0WJR+ilKMwXt6mPHseuuouTEYg8taV
ylcHjUKTBzoW87jOX9IAqkeBGlVN+wTudgmeQDdXKpaduKt+p1Onw+m1c1ce7SEsEN7WO8kw2S0n
+zUGZV3fW+x5couCf4ivhRXzJ/p9HYOKao7C5p3Deyun8zOavINVD3Zzep5UekeaHHEUbrq04pdT
7JrMZZC5BrFh14KFITstDBfHqtaew4Ud0fJNYSjRHzs9yCGToTp8OVbg6kppzobVbC+tMBKVlFCw
9jueIbhz8UZmJOoz5T8q5zlp9AeJ217E3RKp/1ARlFjpUeBJ6zW2bCV0o+aspAex+8gt80lMfGu5
IwGnnk2k49rq8HSlIAXGX51itAQxx+xa/dx437wlfiF3yEFJfBx0wxeKv76Ugu2lGJO3uH5oOHZK
oFZRoXDcXxGqwrfQFhewkQZF8VwU17bxWIAgYzOkwMggPzuYx/UGrxOcyIG7kyS9XsRq48DmxUpk
cJEoHkcjSFTWWbhZyS1QANA8pa8c3jjWBSDrWGE0ZpcoILnFbEP0qVxL1MJkFTxYDOsnHoFW2wmv
8q/VeMANXIIgxMGWqfOyh4UIdJecEJywkZb3yCHav1SRX3JZA7TF0F+GO2JhhDfBkgwSe+X6lupl
oHPbGS2gvLZgSdkZT32h2j85m8DYFPeyxDeD6dbFty42ezOubdID9nmFmWqYGIJy1w/5vsiQU0J6
1aTIkRiVWCx+uFEYFEx1QLxf3idOgh894POQzrQKaELnlwz1vIOaNG/tMNwVN+Wv/FrQ418r1JgA
RoRDsl/23fP8guF0zRyTUrh2mg+mAhZy5tH+iN6rZ163TXF8s/bNDfTuDkvLgknxjpwYT7aaP0fo
FiZucr7Haw5nYCyQEI0LqW85sxM8S2wTqSUJQ9Vn6TsJK0bnxvgnjI7yObG8bZzVtg4IBYZn9SRx
C8lYngk6s61/NBwWhHYkpkw+WI4AIfktbkjqMM/R+JXCG+xzVrvS4qrNWX9UGGFMn6+tzw5zzc26
a90aiyjOctQBJEEjB16Atu/Kv+UdKgE6ZXwXlKErdvjStZSPYnOuBMx90Q5HO9y4pWkifuPZpQja
USvw3POjjSvBPPyA/Ch4zofVa1gR5gcy6vqcnwnVIcY7L6wdoXrgqUEegIdzik656FpSQEvqTuNB
jY6CeSziI7dfvewpiqOeuXEg1EdUQuhgBvhGhwpaHV8gZHiuzffK68+YJORw1xm/mHyNf+TBoZit
oIxNAZsTxijs9yDhNetFYp0enRvjuzWZnM5HfYBH5DTwcPaoXSXtsigvbJWj/FnsHkrtac1Ly91F
Mxo96s9KDTTzNGjXrNpH2bVr+BFmNOswc4Zr2HF7nF+0iDfhTUy9Qgt6VAGAMajaQn5R/THwT5V8
F+ZzAa1eRwYs/YS5J/zVvSeLwPjcLtrFd04iBNKM2TDwUQwmNop1VGxsW7IfCaUiECDTfUFZ0Kkv
NAM9k2njTOGH4qTTOLB8Daqyz/bALM4qenw8yNCaVhv/jcoYDKmm5IcZgYh0qF6We7i3G/mkseVM
XqTQTbMATafa+03uyd0eqs3UPHNQ8HiHGCJ4zkgKYnHBxCz6BpMdxih4eOxJU/FK5dkc7D7dG5K/
PKbCXtbj9CYzko9Rplw0wZ1UEptGhNiO9Zlx1uI1wIOmPPOIlPWRb7fr+cPncPTbCo4lyy5O2kCv
zyuvSxSeNRTUftHueYhRoTEOf8rfYtQJ6b5tt19JIQHxbSXqzrQ1v9E4VeMvTTzr89Gojl0XiMLB
JBI1P3CqS6adOtQ+y6Zt3OYSJWksy4NfSIxp4y4ruVkFkH3Vb6Kf1bClisuifloNx6xxZzn6gunF
l4kHyvZl9ZcrB0U+gNkJoZiu16Z3VZAlf3wUfIfck41rEvuuOYp+gdvC19Pv5wva3xpFUuyrFpUZ
ONjYZ4ZYytdJvs0XWwRr0Dq0X6xxhdKXVrduf5lkGxDk+n0bAYZ0U1AYnEIpqwB3xOiNUu5MyclC
NsTWX9oK3xebg+6NwI+UMhQECmK9im2kXY+PjnLG+qUcVDvWbqy0HWC5VrMTqYYynFG75orxMLrm
8LHHM/YtFt48AeHP+LmS/5FBwbJJzBrKXY1KT4aUxuICgS6uOHtjHKmwPJmrHEaE6oSpSR6ot5Z2
CDGDVhLhhQ37mj3wVcndkT8XIrakoN+1OvMUB/WN/ib8Jdwo6x5UBAW8248AWfycG7F68Nbwq5NL
M/rM9Uu4oTnf4GuteOnnhvF7VyDJWQfkeiJVSm+jtyv4B+iX6Y44WL5mwIN8uuTctHhh2VihVHju
J33fM8LjsCPlS2tQNz3mmb5QpO1mKgRAX37aBCWjcDcIhEA/hI8FtoBvjIHcnhtER5iPRBTML6Xs
s3JLhoPJGcwLksMpIHaT5Eqnlc4Lo7REvPQcMuryUFlmau7MSF7FdBOkld92HB8O4IPsNjkfCl3h
LouOER/WezF7HMRyuC8iJ0diON/AnLFNaURwAE8rWxm2Vu2BeaLV2MwHiC+1ZF/X4WtDOYh5u08E
zfIeLshwZ8dY3abAIcZgYjedNs/W6koAd4lzqkTorJzYHt65PH6KaSEA4iCxcWQUU6OffMyWvVjn
KaHCC5ByhqR0qg5KlV60lRr3pxMZAUieGvwIARaZJw+76Jn5WvMjEV33wjtGAccnC0KxMTlJHaU9
KfG148FhsF3cra9ysYcaiQxuuSuZUtl2Hth6y4ifdLsAtZqQBjGyeOvSg1zGEFjbIMWa6IsoR52g
M/lQiwG/WhW7mepWsAjY5f+bJIefb4EBx6rmM0Im+RDai3rTsI+BQ2FRScykxt3utF9ZwmpiTwuF
mBUXj/pO9Az1EncmuKBefS+rH7FxxvZO1MzI/6V1p9+OzBvqE5fXideCr63b8/AQRZJ/xZcV+Rmb
CLL+uu20hWsiTseMr3q9QYtYVIZQpBDuhpOQPXR+zcFmscI6rmr3WXhgkaHTQ/Doh+ZVtQ5A5Znb
9m5hBBzUGsEFwhsD+7lAeeulbPDrXY9fdseubr5wGswMXQZs3XfggixBsXadZCQD/UGDLCWEb4sR
IMRTF69T/q2kFSRYuq/jH7486AE/VeuYvb9YX6ax70CzqxAe2qBrCEaaHkp5jPsTY6xUZHIJQglp
WZAhKGiNB5M35YXjYrpyMxf4PpKguiqvlfZTGN9LG0w4gruaETf/0gH0F/IPIC4QUc19haLLQHvv
tbBx2kAPD43pjyy4qdVRaqxn7JgsPSeuhSK3VeTj2Dd2MuMMl3eIKxZ7WQeNATsTuvB1Ry9Q8a6g
gNG2KlFej/ixONLQpzbAVzgisb5SH8t29k5JPVzri/G0YSD3+rty6IlVSic7XxFGwmi4CwYPvAsJ
jA6KusQA4HWLTOoP9H9OLl4pUIeR+Q+W8B2z4rL+R1GSGD9YK7h1ePOFwiHrLLP2WX1dO9C3NAye
oZM5BVbFndghhl9Yb+2BTI4rURdsz7m+MgbtZIx73NtU9Igbe+uRpS8woGJbfocEp09MBY/gPVru
O+mMXSFiYDI6be5o5aFFvFBOJ5UsDYQcxKlN/bmOr9J8F1J0vzXnOjEiuEYNaiT5lKJJeV6Rwa8w
eyPD4zGjrqpoIYEwV/MRaw8xtrwXHHe8dPWFx8+Y6CwD0GEAatCJwb3yo/Yci2RUbjwJHjrjhSfr
UM0lqwBoUlv5ymMVlz4FLRVActOZ/r+r1m48ZCeSIzk4+G/GLZQyvOSywirtZZoOZGmwkNnrmAVx
bhuusq0PmS/bCh6eCAoTebucPieYokB9pMytWAgkP9bggBcgFSn6nS/cDs1tLR7LBHNWvAk1cQnI
auDQ0tyyYhaFXUImUxvO+9gS91GdHIZ1CCLotHNNqDLNKdpAJLboRhpXZ62q9+J9S/NYtH9c2lM6
IVUgFGZ4JyWcqswgLvw5MdFgTVdhQoaX71XGLkxJFCmwt4k2mE5ayeQMbWUDpTHYEhiJkoHHOAw5
4UzuLs9cJTa7VRWQVT93NfEYGo5gq3REg9BuAY02HcIw3mB8Os1taa7LPNBnnMvqm0Aajnd0dvFT
y8lelZ9Ku7rl8pVj30brWX52nLwL+VMpKQ+CZKJ+QSAjfWpdD8669syKz3mUXBF5wbTXGIrVoBKy
IeWrz6kzYK9hP8oMjhVeluaycvqr43tv9JCJ1H1HfJTWsMuapPOcL9hZEG5oTxGxgOnKpEnB9dhq
NzOHGsSDYMzMnHNjNw0EGK6nnIkPK952ZJItAESPvEFFAeeozTUZ2GX98iH3GWf5+pLIP2VL6kRE
uHXzpUJw6erMLsaJ2Rc0Puo4vruO2Wd068Q3RcaK9f1S5jdVA1bAgvGnU89M7MPxc6y1XW8x2rvN
wKby5l1UPsnGQu9+X+NXRB8egYj3HNUxxEk9mMe3XG0Yd0YaMJAtJlyl3YmpUIee8LGFLAWtWrX9
0JAgpZlEKKjTfZBm3Wfh1ko4fkzVot7HSz/GgxepNAZyyuksmWUQWWxchLkr2H1NJflmM3WgyZnY
D0hZZtzsouUI2cwxg60P0RVJ9exa3KZhc9cyoGX3+NeV7Ib6UQ6MglNJX8FcUXugcssEtlNwPpQG
UkDDirKxI6mljAtNxmKo3wnkXoWU6yoUaMYXlqMEaNuZ5sd6nh0EiKis/uvTrPPoRafEHF4TqC6R
pYWoQLSncMGvoIUPEi4ihMAC23kdzlqDulu3TPRVsvHW/c/guS9IkoR/oaqcKz0LQpPvIBInTI60
EEn3ViGlqIaClawpwdKSbmrZYzRU3HBmvNXro1sk9YvGqUR8Ej7m/VCpH7jeRrqh0dMUa58v7aUe
1J9WiJ5IgnUtPfSlnoFBstL9bAardVFiFxAKVo/XqseNHlb9UTSj50LKUlu9U2irDRTcVSCHtzMY
jC2idRus4k/vjO+RTNO0VLxxyY+YsfdS0//rQw0zOW1EzeqrLA17WmLsCTKtpnzo8vSjFiOF1csW
KlidwlFBZVObBPnOJ1mCJND+zpyZWl2tKIUyqJOy9dsUwndaM7ivSPFCv4G/x+orcF0RahdTJ+yv
6g8h2bXsF7aYtvtsLCcNx66Tn8s5u4vhlLIAT49gNvB8dhQNPQkDcs3AD2S66o2G4A0C8DBJU3Xm
rQxsCIJGG7/VQjOnc64MLRAp/OFNvGm8/TZrjxnktJLaFa89a0j8ug4SRxH9+UKcmUrK1TjOQIL4
HCX5WVTjp7wy3rIZiuCAjwDkw3EoirsiDsdNHUyR3JgSCepphMW9PVoi64hGCuYo/kWTDqscQCAj
QghrLZE3OGtObAAvZJNgtuZwAStKOrKpjPt4OmsM2RpiqLSQT78ydJ7+4iiU+kW2hn96y/tvCO9z
eG+Wrc7tb3IKVjxi1A/nfNXSAyn1h9xEuj0P/H65qzEGLVP9b261Yw/nVzCmpw6K886cOVXK8SiR
uJEhJ8748gZWtyWj3XW91iyHUknxu9b4BiiIhYXAGkhdKJyqDDsNY/0szL8HI3zLOHV3MQIufkQP
iusz4PyztAq8N3q5hwjA/rA6KF3kaVKyry1SWmKQtAwGo7s2IGMd/hh5nkN1Pg+L+cBHqvT9E+B0
si4EEG8hvaVMj89jFLgKDR2lR2Cy3RSB3yqMmZXcof1YrSs024cpMb5uVb/tuWK36VhCvkHNnLG/
D/WhqdhqGsW5jTU/G4/tMgZZ0V0VBSelZr0kUnhu0ndlQ0Fua38FtTHmr6JPgkR5bhVs2D0TioJ2
bWRQlp4yZJMmtLiFYkwnkHwLuU3Rnw0kPpIVVVHOPI1FwcwxRyH0Pqff2fS5piO88VOp/MDdhBO1
7jpWvlCegqknKGllrsWGEJ8WitSSdXoxa25NAZJ0iEapxEfsUnI9E05k4i8J7RRDWrPJErhS1Oar
RjvW8blIieDUc4xnie1OzpoREBoxmei0Uubja6fbg5jaoVDa4nKQSHNLfo3oo+2wPdEpc5h5AlIz
qINsZTpAJsirpcoeOGajrHLn6b01PxXzE/QZUeOuGT/q7IPQA0Y9E30WisyxOHVdgtBQdbohOrUJ
B0yf73Pw2lF/lbdYSxU4Udj5aaF5JQiyamBWKZJk1uoQYyEDkOwgjRarYFLaCG4lFM2ToVirQHt4
AfoaDsryA5Nrp710Q3+plMhLtM+yRI3cWYx+/8BgkrkT+3ANXaJO0HAqrhzWvGoI2UFjzQCCuuVU
z++iaZ2lnOVybuMcPqVreMiU9SDPI7EoA2lvJV0dOzn5oE7hlwRcmhXEqepXdqclcWELug0RxJww
s6cEZB6HxClLJ9YpfkqMbISXcBpYxE8TYySwhoOivavUYhgJSGRR5/YhcgKzG3amaMFBAXagNFya
SAYtIFDsyOpsmXq3wh9opznTVU10Gv40kV91sVzGUAWTY9xkFu19jzV7YgwydfQaAzL0cNhzat4Q
IQVRFvt1WbKRoJMFNXVTGW4mJv92ZstLOd+S5qIBmNtZiehHA/aPULy0hGlzRt/klRxKTTg2rD+0
wvzXIAkSVvNOARJi3BdlA8gX2LUzjmiC+qoAwXFeh3+CPr0RRnSUVvmhx+sBC+rJQGlJ3AlUd1Ja
BADwhnQrYZDKFWRhcw4i8buLz2ETeVMoXErfGrmFqwBi6ZM8FxerUPxsba+rzkibnY0lWfclaeGf
wvse9VOM2X+egfRA8nwpMa5ESHMSZMoKSTeA1fYGNO2Spne2MPtXJ2XNQL+Ul2Fq0SA/rBWqRD99
Y/VjiiHx2WJtwFGY9fFemUzmyr8DU1198tgPX+S43wul6mhh9Sf2yIaT6Hnpc4+q9EqP19OJ9AI6
feZ0uiG+KLoE3kUN+DsZSIl/YmdelmSx+0YBoiYGGoASDdRa2slv7VS/D0N30abmSB4mIcHvc4aG
WZZP0C4JVJ+4IodnXTOIswKZFaOsRv7VruM7iyJKc1837l2sBMkskD6RnVc20JB9wNAZj4LlZDOG
95a5rFagWjJwH1v1ez1+9ONyXrPmUY7ruygn54E0Jvz3sDazn2G+9SScRvOrQBuXNkyR8PKDYy7O
8soTlD5SPtw5okovEseI6zs8M9Y40cj+qDvBvQKiS558n7k5ELJOeuJ99VBDnQfcDjmvoRYrP+Yc
MnKs4cUk32Lf7Zqk86Ioeepli1xakh41fbrmiNdZI9MMTdjeyBN+kYliQCl4mYX80a/WaylGD40x
uMSgDtrPvpCMP3HAQ2pkVFUlEGFGSNC5ayzKIsQg61EMyrMMWgmWMBSN/tJVLPpTshDZy1e5DiQ/
OY/Iiotw+DESHnk4rg4rHoN+gr91GwoBGtDm+7wJmdcHtOX71BqvVpu8tWbj1ZHy23Yoc9Kqeo+R
DBBO7s1te4ZwST6xbl00q70tmmwn7ODFGm2VsR6bbYlgcIeH7QciCFE0Ak2TPuLevNKEcaKbp7aq
Toa66SzaCBNefzVVr8eSXOS6tdMG/DWISfYx6wvCvDLcBX3VvUKXfeXy8nMMG+r8AgPqrSaWrhry
F+E0T+3FbLKXrpaCopp4SlGTtdJPndtxPAdZpSIG6btHHd7DcPilQELROLrq9nWToo55ekbbVj1Q
Nn0v6hlR4m2qmoMmZe8yHxKYVoSEfrN1bNCpgnANj9nCw7aIv+BjAyFK0PdfJlJHGsBO2cgOLU2O
8pYSoaGUrUeJtiB+NLl0qQbJzqbBn9r5Enf9v2Uor2oueKXe/C+lRDrGfDTqmT3ns0KakqOHtP+t
8QXB5aZsswWLMGpt/pCM7lpK5VldEG/C8VsWlOvVB1FzVxmkg7dmeKfM4kRdEcnKm77WxF6ZzCyF
0TerreoIj1U0nOAjwYHI7d46ka7oVUw2J4EDCCJDlEtBi/KlZZ9aJ9lmI+LN2+xN2WeRwgWS/yrs
flB44GH9DqPXCceJKqKr38DNA418zXImNbjiIqQYHYIBXlkp/yZ8gbBuCBB+zy24sZYLMOQ0gLup
7rwWe43IOLVAxdAlbKjM14bJlICdblFGrDYwTGCW6LkTbfiWHkpj90cwLKXClzkzg6UIW8IRPBjM
gx4lhAbasoagid2RuYQAxCVbZvLFkJGJcTCBWIoJ75sxmOOtCWqYkbKEHqFCovuWZEgW+OHM6AOq
IPmyi1+kNUlGUTCMv3W7OBPT8hoQWY8+a7SInW/YBrJtUizTXpccgj7JkOotu4YpVePUHsF67Kcu
oicLYbs1WExYNxsl+jbVXRHHNCjoJAQPBnlwWWXsheppwIqVjS9zdRWg8rQpQFvh02Cq16KP1ToN
ZRRe0i0kZMayvfR+yvWy4PztVcTgrJWRmIUKGGIYAtgmx1lEnkoo/JZbCuHKTPCa0SCK5avaGbbA
cqyRe4esCraBM0pO09Wj6JqmYyA0jNCm/kDZ64aXAa1nxrGyvQEhLOQOTqqIkZJrxFn14leJXphT
Ic1zqc7nhf03c920fjLGR13PB/JBvL4NOOPoq/gQRqaMm0SRYIEWi39Krm3dMR6We1dvEJXBjUjY
axiwPKV/C+7clZArjkRVe0IuoVg6+xLNr9nhYCBrKXP5n2l4VZp9IuunSB0P6LrlD5xtnlr9bn/N
tI1LsZW0CPiL6wwTSAaDGDLAJYB7FzOH+o+j81pu3Nii6BehCmikxquYk0hKpETNC0oROaORvt4L
fhjXte/Y0ohA9wl7r50jy4F3WH9zJT71zRF941OGrbn+GhE86QHDY/tb5RR6XcoG5OpnPCDvifeK
WmMqT6APIDwOuxntKpJ953w32qVVG36nGd8h/3vdu5VvRfeLXaQyvvDHJtGHwgaXxGfyckUD6OsF
OBNn4rooyanjhsua6ERY2SnEVIGds955AavISj0ncrgDcELGUp4YHjNdDFzjQF4yqh0kCi+61mzB
mlPDfjbFT4M4Kdu7zMVs9S7VeZLT/2V3mn7yjlsqe4xIaA3rpYo6gOseki8XV8LKVQtnOju8kh46
Twf5ARNIiukeAUUejUsdyX49vjfsn6gVWBbdi5nmnf6BTmcpdC+BRCGsJVWW2Ti9KpJlCAqQTClu
DGahdrUFmML41UCUbT7Dv0vgpIlZEaW8pUJKhrsTUeW2S1HKlm8eBrvIfmio9rE9s36HWMNVUqNJ
SqZjiMNkwsmvILg1WK6b0ACNwUODJwCuC7/VXgahXM8HCjGrKxOdR6X3G4m4hPmqgjRg6ufQ95iO
svXjQAtrPOW9u6UNJ4uoph89+ogUu97fd6DZFRPsAovfBE1BAfexUYRq4Ui5hdJcHOl8LN3ZNRUD
BMbdDSA8OQwLnUmTQoM3FWx9AqiWFe4rZJ6j2KYwYRzUORZfLydAq2Df0VfJXsJCkwrgBXbYgMko
qKxFEWLGwZTsa28VstCBJfXVgfkajTSQuGg5HxmDAWpL1pPOUhRRroGAwuOuDhkTIrdFzrkOQ2AK
EWNBTBFEexXwDEYwWR2uFCdGl5sAlitZDwR3K8H/60NBbyImbd42apgaJNumITKqJ+IkQkHQGx+j
TE/cGCuaxk2OscS38rU4MEBjTUYzsi5ZxkzBtAT0ToxwCR/XetbIrYVZYeK7GUdofYBq+jDZpYm5
KfkjJDa7McRLXFpXUkBPpHRVbCH8EDpZ2i9nTWlUxgdoTWvbm//ZTPCEo1Wamx7blNdbh9mxS/r1
vjUwIwZEWRQZuSE9FBSd7CzksUiKYWISU8uuDZ4kppbVBHLa2OZoXJXRLck5X1poG9BHbAlPwWtd
PfGb7FFftWEFY1Rb0k5uwIe+QAZZhy36Im76sI92sLLnVW/svjXqN03YGXRXd5YCc4Zazr+GGTNv
fpHeGixddTbjnxfM/xD1j0srw/8e/SkwmX2l1pr+WyV0X+5tZGwEGHCdf9cwcnjJWtIM7Pyjq66g
DP93HqGOcQBd6hZ9OLUoMeTI87HJwHfG/6Ll7GIfMcM6dNJt80+jxwqnW6Bd9QmxLzcwgqXDiGEo
SK65fEvai639BD4QUyQwtks+2ZvK+H3ARzR25S27vQm3qbhmzVsUXfvwIepfIsPT+sNtH6X5NjGw
NVm71hpRStE7KEipfxT05B2aqoGVSob8u1cXW52MaDNQT3nR14hGG3ij5eLh2OjDOfAvYMcxkD9F
6KEd1IbiCdB7/4qwykwvunqdxCONfx0LangGOw9G6VXR+Q23MCRddk1S8WjcDcJke9gkLtLTEvKD
wca2k780bVa2DbICK1y78GKeIISxUffbBntOua1FIh5xbNzCj9jIfmyq/QwHcMvSSML7cLtb1EGR
Gau1OQoEAADw0mzjk8sxsm8YERZkE1ce1rAQFIybYB4xy5N3Gch1sTWAPh5EaR6loHAQESeUYP3i
rvv1AgvhWvdY2SZsEpl00EkrPgaPEaNIrtb0NSuEAYaDceC9EvZTHb1146NrANrBZMno5lwsnHnH
pDu9ZZJG9jwxCzPuGOakdvCKtVOtqv4vcv4xUO4aFrVzfecyvZEIexHNgMxGiom6HNHhpEp0p2qR
FVQfnY301V7OZus4eZ5AF/ViBSBSTutEZ95OcZIRQsSV4ROp2p+AavLNHPPgNpRfXLma806CG4/6
vzQAAvFiRD+T+aqjiLe6X9uEDG+98nGa0y1rrl3xV44Qxc9S7lK5bBi/+PehC9aJjZmYq7fZ8gdJ
x6uqj8Ecnxp6YGYA9TOr0B4FK7RGv8XhW7EK4lfZfmaIYwAU9Zg32z4BCUV1sXddiw/qVDrb0niz
Wdy3xTWnJkkpQT31XlAPhOai0Ea0K1+SJbaDFJsAoyfHvvI69s2FqE90FCBx4tcEGMmkvxUFpTYK
Jtw/QY+a27sU/b/eYI+dHbz6bBfXCUWbDOB/MAtvMkpOwRYXhwLYkKCYpYy8JZfEYVVdIbRxPmzE
4YXXkUuLTNL+IpJ+ASyi5d1NU+aR4U02n3xDGMMd/5FrGy/7rFCh1eb74P1EoCgKViJh9M1EatnG
F6t9rufusTgqdVHuNbB2nvkcxhf+moTroNgn1hlt/qAhwNEAhSMrtOjSMVzz8KCJd2dblFWy2KNq
jJF6xsMOIxAzvmnV6OPOUv5ZKlrRtt/GaE3dHtdkoT3PJr+p2Q1udp//VlPJYQordtyoJ+lE6dW3
fVhz6o4nIAxA0smeCF/6kpd0wvIKacmIx6OI5F7EaDMsZz8kx2Agdm785whjU4GEIBhrrXpaLcMk
ZtQgOdE4gngG/qcTTmCAAQPTAlDdNkAoJtZG+opNMd1OIZFnxheo+c+Awr8DNKB+yKTbbV+iyLiy
6/m00nozzJYs/LCqddbcsGWqdhGzTZ2Bk1TA3rziED03tQV5KTq7PSkcYYNidPgQtfGCVB8XxPCu
B4LMknEN/3fbJffIFKwpIQoVMQPOfGP28QtRnfux1/bmHC4aDIeEsiqX3SqZAe11cRzTuVnjuJnz
Ygb5UXCpORGmOzUeXVWRq4Rdo48fjRXcSDe9duRX99jMGgedmPA3ZHxuM8ZXqfjWELL1pPHCRZjn
a8Zkb12/x23l7HOAWX6cbabE3vmUOA7MSQAZ6NHdPeB7LZS7uG53JlNLV4TbwCfFBexgSMkniBop
GGqDyDFbHJaaxeqpn7ax9F9tByeemd2FGLQnYXcu1udd0LIgzfv+PlVsJgO2/qSIXTuTLylycXdm
HmxYMrjzeQIQHrHvZIc7i7k4HIdVvxh7hVSkRmZLZBN1mfFTksRpi7lHqR5NDyVLXAuz7Q5zrmvm
M1VJg+rV1Kyjo9qNEVVs4TTIKOYz3+QuRilTsDJcdDoM9qk4WVn52ejddgKbPjsus3lhNPO1ept2
ePS+FES9kSipp6Ahqth0Lgm1rkvGA5fAdK5NCgsfXiMtOFD9Jcj0I/bGa2/0sKn+uqR7TkzWjEOo
/3VQ6ih5S7CZupb9m3IeUkt+apRu2o8DzmMiP6oC9DEIkohnKxEGx374ktUhecukdrMR5/mo1+q6
PONl+sywjRQZ6d3kX7EKZC2AU8JujO/Bg9TldHzTVcRigVmEPzzXhvFs8b3D9Xnu3f7SOPolZE/Y
xdBFylehpq9KhRcMH5/lw41GalHW/fmskgDp6fjtDer+ceAcMzPoonTW7HsOlhxfGij7rn3vZbT1
298EWlgptfdGlxerSl9s+kCUAivHSQ+2h8XS2dgTc/qiu06OeYYreXTM+Diy/GvgwDaKrFB9XzHl
z6Pp6NfTpuiyF6g8DmG4GQHnuhYwrDGG1ygOH75kbaoUJnvBzDgH157Ryrm5WOFGWZVDvTKJvfDc
jQljOkVEk8by1KLljbRgM5CmS+QwkHGf6AmI1H3BWhSXAQc7iI2L3hIFSi694uIhUwtYePtU6n9G
svaYb+LQnszv3Af8lDOZUiwMCqPdxgGFsHtT4Ebq5Cvqxt2ESie2wHJGzsos2vXcG4ZAX+R0d5iy
2mxz+UL2aBz1sLyYufEuk2kxxXen0/Yx23UJ2WoMEOObT8tEv5ruZwwkDAw4uQERLif2oWA6QVBs
ncw7I2JyX0vPwtnMAJzAb4xHSzuCKmIxXQAw5GSn3pz3cU8K5oNseMD7f74z7oHtooM0VmGrtlOD
itAymB5+WtN5QD9KKBHy7BDGaeP1V9uPrnBCn8GqbIm41BEjdZOPhhUBdBsRBxliycjUWmqUURQS
Q/eIUw9pCJl/cYqBBqinSaUVg2ZH8JxnDJngoTiQFustt7bY5pBBQ176UopLzC/TcS6+LS9pi3of
9JZINATsLJAfjhtcA0pc2JN7oHX/YnLu2jLaZWwYlLK2QiuPIzQBMaNftXyXmrRn7jjt/Mg9FtVP
i5S3KW3sGum+8Ty8CFjJdeckB/NoP8KLE5TPgl8g2a6kJUBvN68yxClRis8KVXMB7m9I7bdpNN4j
XfsXDOklaKYVCDn3UYzJs90km1ShgCSVy3YY0GEsz4xgn9v1O42kFcIs2kXIvWj6O4hg7k0UK7oh
/in/A5AKgDKyZnAJIVjKL5O7m+Snz4GUBxurfSEBuBAnvCdfBQmD1bHpt0a9jyKAaTyOR6u/TTmH
9haEaZTMVZHPkQKawH8Jqvc4/g4Bqdn8arN5Gh8hH0PhMh7DfUGL4FkXke1qpK60r9mqaF5ARU3E
+lnfCvtjeTPMv7GMnqL6Esef9fDK6HV4GPl5yj5YgQwU99ZL626ZvdHzld3D9TaZsVPGTpN7rd0V
oHoqb+H6J3381+PfZL3q5h8N4wbZvpniXdVgDinw8Im02g+YJo6zHwxXyF5/EiIP+vnbHYncsX7T
6rstEZ99CEBPhfiR1ovBY4sCfbaWrZGtV8g1susUA7O61eqDKtuKbqR14y6juMJd6Oq/SBBYl3ZN
uprmkQXKwQQvYp9SVpZv/OG76AiJjtsMTdLe0g5u/uK4+C9PLYl5+SWpsNZiuqnplgrPx+b0h1di
NdU7GPLPBMotTCjhScObyy/U2JS9UPDahw0tUsvPQjvC2GimL9Uc6u7D7fcBhV/DEcHgT2OF3R9S
fz+Mz6AzKoRcbCKTU4sVFk+q+BsUP6rpVaTvoKYnpITR0W1PRftseAHW2OjJlL+RlPsUNxP1rw+C
x7dsNqszy3VBhiHredJ7kKVXMFGH8AXSy/zx8ngXYhcG6ElBRyZoscoM+v2R+k7HuGp925J997tR
7/jOeu+g6kMJeNoFTfIW5D+t/JwgE3f9u84sr82JHHtY2rFW7AYuSKLjX3oLWJrtcHL7beatNXLo
ycxWu9B8CeQzBX2Khdt2gT18u8U/g7YPnIXVfCUQho2LXz1b0wrbZhmSbMIJfitKRt7try3/THUr
sxcyncLizsDe8H9S8dpSRbNe5B2QTF5d/yXVWCqJz8w+BbTNtQ/Ob/wqrNPQnpkNpzbMlgUM0trG
lHnnpZli3Bs3Q50aAeUeU+/MvnvpRyTue3/6F9rHTB4QXuUtU1Vyc84OY1v5TvcSGJ8xluaaN25g
wJ6nCHTOHugr5lyMec6W+hzZzWdDspKYClqQRKxNnowhWVjZ79xvz+cE3zyQTYYU48UrTiNnPVT3
qAOP/5U1XxGkmPlye9Y4/vw3DxUxyUGoZaJVl53SYR06P8Pw7onfWPw57qvi8RoYuQtJfg327JLM
zYgW+avrAXeVS6dG5FW+C/+oQZtxlhE6bBzv2qyIxsoYXqQFumXb+ueu3an6OZ0ObnNtjWfpPDv1
PUsvbvMeI8jybPPJxXpieLcmuQB81+yzn2z4HykHo4EzI//zA7AD8iGhjkTQhw1G6TCcAP+cQue3
SvdktOtISPVLol1GcQPyTIvAtnrAGXfno9cxnMA/MPhIRPlWiZsVnGps1ka6xrQ1NuiCTk6P8Ogt
DP4885UBioNxUJFjlH8Jpk0WhkqLmZvOjpKpEtzc36a5DAH2g+ItY1DKJSC919F7LuN/zXQy4dYY
72n1b37B8Jjqs/fNAJ5q/DFR7DFYjM4tYdgd5E8qfQ3MvSVOVbWeumc2bQMmc/EaYRqQ/otX7LPk
4o0Ie5a1eicKBDw4wriDwaLTEgeXot3YGf6ZxYfPvFbhMhieuxlcgImyVYi/h6kEhwKtJ/ULZ5lo
gUOMs/1Gov0jkKiUETJcxglb3eg/QhqCQERoLok2mnOXaVMJnW7cl0xz7nkefmlJ9T2myUpR7Bhj
8+tSaS697pHg/nsqBTMMyXKxIfd3IkCOJb1+GRzK40E1b13Wo7sPdIgjAZhx6colISLkaGeEXnkO
Wdpl7K4yQjqrNjsZogRFZQBqNwJEsAC1+UQqLWGBUMZLyPcWat0Zvab1v0lVIiKC1+2aob0qrAZB
uo+Ngi3LH5QPtmFhOqMOyI3HgeSgzR/MreEy8lFWwRjXwoMRWzGtXGxrS16+bOO0xY5C3z+kTJDR
q280VV0cUy3j3lz+v/AkbgMVYF2x+gzXU4YA123DkAmHw4M2wcfDzQpZfFLrutP3KTEqjHadiy5L
1lEl0JlppLcqh01ry/EZjqulQ+y3YwbG7Yg6P9XQr6Md54dhL30VijURzcuhiNp1qzgQRUQDVU7e
b2a0Yp1ANSsES9xY28nRiMCxNEsVZVAgdAfLpBWOvMMvQ2ceMj0koDFtmFdr2tGiiGJZmlEN0qWT
l8nFwCbDpQ8jX606+6G3kbkkp6QhyVIy1O2qaib7BB8Ki3c7jp+Fhp+lntm4dp4PVBvFQSZoJYuA
I2T+vKH07yTh3AiXuC/6iqRx78dlWK7nAORs0HIVAFx+7tGuj4EuaQ3fbc/+euHSsg0t5GV3GLkf
oFeQaKI9jQYmGLb2h6iyxm1bW3+1lDmRTz9Wls6UjlJbqE4PdxPR5+u0L1F914zYSWwDXBvVYs2k
M9ffLANs54QOQdniEBrFS9XX5YvBA85aGVws7q7eLr9t2DZE+TQHtiTNviu44i2azq5IYBtooHtR
si7CFldE5aS3HFVQUz8mDEGhaRsbshE5NQ1zGaIvXYxNUW2INVqNuUuoVx+vWUZKBCfz1G++18mI
Zg7v5vq6cYy/UjBhUG6FH5GxAF9ZNviCR4zKotNebc07g2HJMSySu5Z7+bPMqoqEzG7jl+/thKjS
lSBHo8zKd4o8rrGT2imCKeDrot/HEaVPiAMYsv+xMfGKpW6MkDzkqk3VwajHUzJrH/TOR29a1htL
o4P3SlLeM0beeF/YzUCkJwqqCsXKb2J4OAOm7CHijbWY7hQVmgmzBnLHf5j6IHSOYybjs1LTh2zS
fD3JaKNrlrlsARTiizfTnZd7ziZUBFNlMiDdBS3n01jwW5xmoCaaTFDLwOCskZpdZNllGxEduSp9
HV+0GzyGDB8UMCMXVU2sX7tmQko/vQxM7TZpyTLZVtqHlfhnCi//MBQ9EJYW90gWaawxWoMJH5iz
3j2PLgCCqQCtJTzXpa5y9y6ZWNQgwQUOG8L8pjjwVOsLLUqg8yezt9qxruTL4A1I0lOXOewyYmwE
Yfdi5PEytVgx2U4s1lGNCT1BSi4sTCulb2GY1Yl1KWifWv+pHPp22RvwMNDjLmuPcVdvTWphDg5i
Y1F81mafPuUFoRKWVuOeQeUPOT9YkNiC2KgjiyNnFCaJyEVuyoBXZ+ecpdo2rmiT7M6D4sLWKIlR
1DuqBqtW+WvBuA6pNB+DleasE9goq9JhRxZ2w6IhjIMYxGhVdzYuCu88KCTyjRzB5COtAqTd7box
R0cbT48oJKNLA5O+ZrLyGmfOnSdtQ8n2x+QZ4OpkMR7t+jfg+yYWhOIM8Ophxw3rY6moBIwfH8KM
XeDLIINnh7bqmvh8xnE8NrxA4S4VWs+UKPirBAauZmQrOSBBAD2lFhadr67aa5phIY6zHnqcd/Uy
mG6ajwWLuQWHOwLFlEzplarct7gNj76pHZi7aS6ntFeUj663biCFXhQmuibxl70wBOD8ilxRfriO
Ap/X6N53Ctt3Y6l4X5gsvjRmE6iFgnOTcYsY4hKJbj+y+gRscY85sxcOJqDAMVdFy0ZAjsFR9CHD
pBFtCyHy/Mhq7I2s0tI2uUHxJ43Emb6lqX+SUvGZGd89Y6R4dIiuh+xAynC9EvXwN7+nfTdW/E0F
hVmeGicyd5EJUUAR4lKSRbeQrn1xA251N+0Ij07hwzvAbWtIkDg+WEdwnDyZFuLgJjb1TT3lbzN0
HsIyWm9dH1aJRjRH0ImlF83rKfRmU8hk3J7YlCLReLWhTXuDTblri58I7jMCHyjpMzsvzqxHOtXp
pUWKOVjP/ZTuvWT8DgsliGthvtf58zY19chdyAJ7DTWVoxezUDK6JBHtqd6p5HgUOat8Lum7SdRZ
ac2ZVLzx69qr8NfRK5bVb9Yxpw3C0ln3zYENLiruRrKRR/roVP51FG62RcjuckOSbZmtxsZtOQxZ
e3dpBb8vvziVzhaS5FIvgikVO805QtULm+vUWjbgeb29+S1spBDaF3JbdfRYwbQmVpCZwwn62e/Z
PjaPDusJi3ZmnScETOeWjst1J/pc3i+TS6anLPTqrd/RuZNEZy7zDLzphNx1jP9oyLg7D/7E9tM3
+WlqwnyNXD08Gv2qxdcuXFxJbkumWGnhTWMpCUmywS9XXayBn6NoW/PJHvw3bTIWnclhqkKCAJWD
yLoo8PzZI/fUiIfa5T32TetD6tO10CxBb9weR1E8KvI/4qFDMxLixtWu0lPBGtg8PzK2uiN7cKnc
78Dw1gX42V0Z6yl60Fvnp3u7xcrUh5nk5eFOQLXLp+PXcMPQu2iZQ1mKeSuI8adCvGHtLzEOEE2H
foq3K9desxx4gdXUP1UzQ3a6+pKNTr80KBtjzUFmBNWsIOsryexNKuue4Q302QHDfuo+IleAOsIO
g1z25k0xbl3GDD5z1mXjxbcok+RsReWjQTe+bP5Hi9S4iY2lXmTfIzauoI9Bp4dsYXpp/CrNu+le
shEFNadwKQ4sZxNz7gJ0CT8bFb9YOo+l56HvVvayFSrGPPXqa71cVO7di4GDkvPyO7pVsBtbMHKs
x2c+s48vKmE0arMF4YekxWcn8eYUPEDzg0s4AHuQ2LbxYHQpwaye8MhhMY9513x2rXpO4zuz3d8w
6LaR1u1If9vaqGqk/mpUGGaGtmd5bFf4jtWvHf95icngS7FSKvBoJ/PUwCMVVLnpI3OcOxIKngw+
i9jE6ZgWBa9qjF88AT4rMvKzOmBbHR4esAz6XmksaxPdhO09rjElAGhmVdSF4z6g/G0UDXkl+DRM
WZ8GG7VKHLR3mzh4IggY3WCs27YUeRBlegPfCesAdpC7bk4hTqGpjCWUQlczmSZ73+78r+U9TcCU
0Nr31rIYHRsXDZZYicJsmaXJ2faZXMaZbvJ/ttois8Vpsjo0Ozohf1aCyqjkIo9jmnzWvaTekKtr
jb9gp7BIBGZEuA0dJzIS36pqUlwCY0O1D17JNEme99iNmhC2qgYnh06OorCw1MvxzbKql7TccO2v
9Lr/dVO42sFzOwFi6Rx0mG2ntiK3D/ZEUniVtMv/f0cx/2emIr748fjm9gVdU1txeZt45zMkB4MP
bh/EOFsb/dFP3mcguGcrpuJPzGknL+eqqDDmjn2zQ/7CA2t3pxRwsUF6jSzROcQ+NmpNE69Njo3G
HHPqr4vS0N4FjWoWhl7ew5LSLioFiaVpeasaMEEG7pxSET7oaDHpPAIHlJZAz3CJ/cwyTGVFG98c
2lZ0OF/ZSLsd/nm2269rE+BhSDfZkO00G7Bg1eTO3nGrAUpULtfkgO8aTQ17qwyxrneoumuHWaaH
DCPqjxC6sRiU/U2feBSm1gEHO/VI0y0gJA7uvWLsgO7q05rmc6Kp6L99xvNBiGqp4igINeR+MIdz
nF8qePGdTjJBjdeNzGK07Amb6ahDBAtQw3XubaK/eQOOm5yMpsbNzv0cbOOn6r3hjOKPjeZFCT5I
a3xHNE2Fw14UAMCl1/VvK5gV7I1zTPTwHofMBoegQjhdYOaH9MOOt9fWJt3n09ghxvGDVyvR3jUf
h3gUWAjiDLbEleV+2wHVFCIMpEgtYM3Bh33CkGLRpEG8kRgwtdY+BNAfGUCgrqyl5z2NyezIEflW
bybYaeWNlOWFbk6fRUMzSmYNMx1nL3O1kUMPtDBRxlJBiUahjtJUorxB35hDAkg0bHHQv29GQQwn
u4iWu+hhzIg04sUQKAuSE3z3qmsxH2XiYY8PwnUMCRi1l+utumI8lI3K91lZcQhzVgzNEUQlfAUR
4ccew+yAD4UA2Hpn8RCPMROIOgHPSjqVwkRhh9tuSn8Gk4o4cLAfjPk+SvvfnNjKhVcJ0qSTc1Km
r4aozWVivqG1+mij8tbeszNVyUyrgb0/hsiaXBKnGFauexdptekRIEiH94IY6y8ZwgB/f31vKwa3
qbUUjQtsOk5mBjS3ADNl+HZfuZ0/idpdj7F9L9FvTbH249bIp21VbHKB0mLSufFLIgeyiBO67D+M
gmkr4e9gI2qt3zatQ0yJQpClj1QWFsnrUiPzIqOa7uDTMurWWK+ZXrUKxLOTQ4PtDetoNUO72Md1
eKNdB38aROEhMK21W8YCbjA2gsBkKxKtMQpCzCI9jElGUV06y8BJ09tyBX9t5MdDOoyZvXmKabmE
LKFVBFkqGSB26ZYQWB+6U6i1Pwcl1jgMp5Saw1R3ZYZHLnk9QKrQuSwbrdpqEdKCJkrHWahmM5pR
uSTWAa7woDfbqEPm5kGurzNfbI00hGPVkvjkgxmexXF4STH2tLvGQeCqQTFp6Vr6IsKpY7cvk9ac
S2R9mknoAZUbw63sJ5YdM9/q2Kngt2/1r4ysJaN1sATAP4nT6WZI4wY8lpYhD7EUGWi+7Pq56kCd
ORHG+BRHVTPAFtTsiehYMV1VSlVNRCnLqNDbmjwnlMraTiMoWx9gCSfUc3kVfakgfKeb488QtXQY
3KOtXuwqC3WMZhCQHCbcff1McynWgUHKyRjwtXoUbSwgeOgZ+WlyeE3b6jnWpsssxGuCge+BZiBW
SbiLtHNVkpmX5/Y+DtSt9njfK6myI0nZi0KabLFdF8HMMOhPeYnsNk0iKg0PSKSdI2qojIE/JhlT
VeJuuRnfPbLuWs26TnO8qxThKw5DrANc65VZOxwJOR42QSqCK9qGyp4Xi7KWZLIUwceryMIITX94
iWatAVajZDT6hTt/JQ9vW9yR5udLbfdLWhlMpKztVr33UrWcEW1lEeKgv7sBV5BtfpJKhOu5OlhB
fMgG9cURg2MtwZTB7GCLG3KLoO7b97tjEbjBwm26C59FqLR3jyBwG+MwS1JIjNgnAd1k8+CQEj6I
B7qkIEWZ0ZyDUqzHOVYjK+9jl1/bBoNJpJtYV42HH+q0XpJvpk3KdVUNN5cwI+banC4jD0tZNP8w
fFZLMjC/UV7e6hZ275hjcYgE0WaToMqJJZPttHdXWlcGy/a3LIqLqcmd7WqIdwpiX6D1XSVam9kd
0Cx030I9RyZGn7p0m339bkVi2rcCm3Deg2QA6woVQo8YQ/fX1k23dllhLKyoyFU2e2IHLNmEOtgo
rpea6X95FgMibwheNHM7RuKGkuKP4Au5Gnt49W5DTqCFDjsk2+TJZnCiBbS4vjdAZyrvCs/+bRq+
XRmws9MZDSdzcMjAZrZrw0dsRRibymxiwMyouzUG8puJEwN6kjCV6YILdxXYi8yFzqEj36pKMS5y
5X2EY0slFsG8TXW5DlYmScGIByklSmJUzBEYag8Ki4kwqRsxdAEr/u5Mx3oSrfHVd3GNnGw2CjJ6
rxz7zQiCK1OtE6HBhyyyuK85YxgyL1swSoPJtWSr6q/uxILp87/GzgiI4IQ32HinNayuuYdErY3S
45MmhGG3te9zwvow4ERPjux2Y4lMqGlYjxgOZzAV6jxDXAB4gDQpwU76KH4WuuZDHiQJiuA2vAV0
M2kan0PN6vd1OrNvusVkj19anD9s5kTSsndSIhec8L52qNEZmhpvIlJfie6+OVG4gB84oHniBZQV
UJ8ITTX5Dt38IxaAM+BHf+rE5uItHo7IjZbMVD9TZA4NgqcWi6OwEmJnK49SmsplUkG+9CXHsF46
r702nW1CBGigQVI7811nbijkOpgmkbXO0eQ0NnEINbEDoPD3fhv/EzT+SFkNAqZ6tlOeI+RKEhbW
ZUhcMz/JSDmLfgeR3N3G+ZM+7yBde5Nj6M+Lu1ISqznVt+gAz6gWLkSVemRpzH8hzQR+RT7vRPH+
sd2HNGo4GDhssTHKNFt5pXnDD4snAV1YPsE8wLsVC4Kcot7cx3zS68EBJxliUZTxzCokWXGMML+1
NjzNWSNDmtvfMOE0Q/zgTbDZdR9ZW+npxZpc03nwLMVK6H9Dpt4cP3vJSZYXnbiCIo6fzZ7YE82F
71qMIFGTenoxQ595TzBP3+HPhvtp5IoCLOstq8x/t4bs3Y8Rko4+I8AZtJcFCZTMsH5UBDqlLvAP
3M4cv5rX4KugwoxjJB/TEH8CfDd99W+a0hqdP/sYkmFnChmoGpOw53PHS0nGyHs8f26e9Ml0gYxo
7rMmb+8m+xm7gAretQUi1pLkn4o50sqqk3HplexPcouap7RhuteqqOdv8GscnfeGUA9cXwGbH5wW
xFzXm8QFqW1OExvi5MOuGAq60r10RYnGQgvEMjS2nYLcmXlF8Fw1snmiChfbwkSvlcS46XNkyegn
EV6TSxZtOwLG+Ch5Pn2zMndNzohyRGENe5P9pDNKQJcWFnrkr3CQSCQeKVW1/ElPYFSlw2gibd13
CH4ZWqJdjrEqMjjlR1svOwkqvOiE9+SXbc3GLOFGj9ZVwXbZ6zwIdoKdsJnxr5sWlArSSAYdpkdF
RC7aeN1YY5AcwlRBjxp/SgSfeTF+iTmbq9dA+03OK+/KTzc6OkreVCxT1qQZ4YHbuBxvxX+Mndlu
80qWpV/l4Fw3s8gIMhgsVCbQ1mjJkufxhvDIeZ759P3RmV2VmReNBg50bEu/LEtkMPbea31L4L7s
RhRqXgpzLrddOiAlHch9pXkGu8jDDRqhuf4etHlwAK5aAcMTywXqHQOtMXI9HVxISq5I2q2ftS++
ytJNajNAyA0C5GcO0DosXmEUvBRFD6aqo0/Au1IaIRvYLli8dDeaiAI6bFijshqUSy1wP8/MG1YZ
ob6Bo/deLwFSaoCFnXMnm1RtbZfhqAH0PeUaurJS/HXmeailtS01ETyKHaaq6ydE/ATRtA9GgpOh
mve0kF9TV4ELw2/mjiU8OIuRqJV/+f5wkE5usKlkIt7P3bmhRBgSSsfWGMn1c0FApTBVIGVgBonW
hMxVq9joMFC2Ypks9yRz39qdeq4CemCWAdjOnxQZwFZ1qPvxslOggOG75uvxJwsid4Wo32dDZ2Ha
YsRoPBrl3J4aMrGxio67Rhp7GnM3xtQ2q5oeIrZ78gGJLFvZBtBuiemcM9HaCHe4cz0JpctHD+xO
1lZGc3uQGdLJgtHWVi+ijbzDLTLb9C2cuGamp0kyBznsIvxaAJgybeA1YYJqepJGa68g31JVJh3u
0VjXjI+PVktrp0CVUFWHZiIxMx37pbzl7MzQfUTxwP7ByQirHiBheERNZVVBFwJqlrQYoozuOTUl
JnmbDPAgNB+ynNO0ZBOZurrHIpvc1oVv36p2vHAC8kdVglKaXihhOS6KX4K7SCSlmmG+l8NLUq7a
lFmSr2XtJ5shxbMwAHIxpOhvHBznU3QzTI7YO4KURYcmI70kZe4tYorZ63qoNlvHuI2tcq+hoA1Y
1Q/hlD9ZbdZfpqq4Uj7gGWk4JPVYkqiK0dwQoEHYyMRYK6iMdzp5P00GtVCr8sMIPTBSlf+ogc7Q
EeDNTmqycFsOhWicYJYKF1J79NXZ4F1CU332rkn4NbrOcsBIg8Rgcn2A9V00bZx43g8UwoQ1iWGV
Y0CIPBMFNbxRuRh9UjC3iL6xfLBUr5E0GwTkpbZ4oSJ/K+N5BNOJPn2umPJkA9Gy783IdUK82Ijg
iNuix0aBqMf5JXGA1oXO+xhfjROXSRkO13B8GQ8E111jw3D1TBxkfQDYqmeuOb84U+USC1U9EcCs
Vqjy7go7vR0MsmTM0HprVHlLbhVdCt4wLtn0Y5nR+nQcIA8BC/aSZcjtL2/PXH5EznQXNkjXWzu/
m0b73pnmnvYXLJpBWY+dk16ygWdu3eOorFAW82tj/0RlDmEf3QgBKbi65tuq8+7r/tkg01Kp+Ypk
EnFB6w6mBYCzTtPdbd2532cMW0OHCM9aYT8pIUYKazrQaQqY0pMbTHeRapQsnk6RJBLQFVsMdaMA
QjGPSIbLXT/D0xMXLdM26fdcMYncJiu3G6ddASAtRr5N7jMfCECYGoNEOlw2nJQzSEYrew0ZHvnp
d+DVl3kXnyuW4uYn8bh+ux29jp7ZVG0cRN+1NN5SuFJ1sU4Ylu/YtTVsk1BsFMbGTJzbKMre/Cx4
ZgoI96NntuuhdfK3AQV9r2fmZXTJkIcF/Ap18onQK7wbzxCsn1jqpNgodJo1+9Qxv5qLx7HEC2nC
nK6Lx2ZQNiplOKoe0SSS6GhfE1vCmLyVxVuKd6dgD+S0A3rF8RTD3M+QK1kojwL6MAmA1lzwfw2O
OK4unOy9jm7SrqdBh5kVA0zHnp2c1nWE5YdMPfq2n1Yr90TWh5zgyIDmDiJ0FForsSxMlaZ3iQKI
55+LaU2z5cIExb/0AiXk84aibqA0ramsg8heYWKVm4hWceZ5oAYYCJfRPifWFiYvrXLVUVbStmIG
xewbJipKQnuAFMm+0P4gIWbVMwo0KaAxO62rwlrZaF2yZOVUTInKOfxsHdrAubcb57m7mFJaeeQ0
9Cv2NDdDjO0rIbGcHSCsyZAQWcQKqVE55Dc5AMiMxXO/qz2Pi7baV8ZLiUm26V0sHtG2JJQsBWyX
dBToZXJeEtk9hLKjSfGk00OHT4617YqCpeUzDk4B8oM+fzfdB4fuaLpkpuqMYKKI6xw6aRPHiPUd
5Ca8Y10967aTbF8Kb6tkgV0UnqffW9TXPioZL0g2S67qEu6ncP2agFsmA5EuPOCYBibQgIzKPu0n
XDP5Fb1nnNXVlXbeEKBljlakwqKNDFjaYoJIZIMf3kuIpsbNuyzZ+ByAPiCTnJoXq2xfhc+ymDju
tWjlSxF7UPMtKiPgJqUQ5iqUtFbTMmLWbaSPnS23ysjXbd7etyY1jJzAAtr+opzfOQLUJDbCinxc
b13GhfMoCEMTdRO+2gUmUdWBRGCYa9w1GbKdMe3nq9lBKdwr1aFasttDRoYouBd4PKR9U0J6XIZ7
abwHcdc/yB7QTDNQ44zPXGzMbnpUcxzc/t6gDJ+OPTs53zUe03QMz6Y7YKNB2n8daHCWfTZeMSWp
jrMFjcnN/fyqGJh1TbpPbpgeexeNG5g7bdQOsQNQOGYX97KOn+yyHu6MVst1Lyf3Muh7kjxH5xw5
pUaNVJYEPPAp0IxJD2WJ9ocT5YD7Z3rzXKH5aOVwcIOueFx+TljFIBHjKn/xC4fJlz/N5hXT/v7S
JeZTxrp4sZvwzmikfVu0GRY3Hv374zlRiqSTSm+ivmP61ZYVhWcc7jMHQXlD++BxQaU0eUY+pOzc
Q2Byhkg1Jy/KLshbqtyzXRvTlnl38RzO+Z20XH3DtKt6HOB5/v6Yjg19/hLXT9641UqKUL/+9vXj
0c/3Q4FBd3TZoDcjAnlM4R581WU/NuXOhroanlVviG2Juum+KOCLN9JtOfI34RjaX2IsadbqVt9F
HiKTfKTD1jZRcO22ANWHTtYXpjfUV+2M3KcmLO4xGhJnpXFi3LstigPVWG9DY8dn2m2EFNiT+hb0
6Nob03PMW53U3nXc1DeOAJHGb36uI2DXpq/bqxa/Vp0OFGpBPb1E5fxZOmF1Q/evv6uy6drjimu7
jKfnYNfABYHcNcmr2dCwxqzuLiX/aq0N56WsEPxmOda4uayTnZbodSTqBQohozlCl7mIQFDsJ0Tl
9wZZiS48stAqi8tGtCPHDtyjImnLXayC+2XAsXft0DtNYffqyrY5Vlhb4TGNByBtoRNwTyuMc8dK
ntBcPE1J2hJvOR6mJhWooiIcQpnxls4D3ymuGbDBUM8E6XXtwZerO6JYOuAJ10kGqLxh/0uyAsDv
35vMRSI0J5neUfuelMkhb/piOKq4n7fBrEHjcwTdjLb4DIC1vY9I/oAE2mcZE1xIF5UhnevLc4TH
auRspR/V9BvllynHibCvirJEBqLMrTYJKkzr6nX0yQwQI1T0GQboxLUqLADz1tFIGIAp4JcM8xYQ
Bjxja/hQ1s7O2R1ezJG7nRlxb0xbtbuh5+McXQ98WrwLpwEzVNS+21HH6a+T6RgqGMjwUeLVDNXN
vFBl3VxKOG/uMmwPaWHNQXH2LHTqbLWB4RhQAmpm5VvLXhK7BVtVekb70gsRCXV95KJkQ+c6mBYC
mVnUG/bld+2QB6dRgcXWKVvgrJ4OXDXUwU0AsIVuO72i8sMvV0aQvxvhgRib381W1A95iQmpaQH+
Kp3ScjTFaqBXfTVNXMeLoa2OEm6kzvyZbaFJqSIMBGIF2AquZ5fVKCi4JuvowlnDG3Xt8XWvBQI7
lcBbIrmpLVx9ACKRP9McYxeQtK8dGHoEuvSjgXoadXg3dbCfms4tNiFzS0bCZruKTQtyOTLfcsys
eyERDgYcD5+myK9TJ14bE3Jp2zGGUwxthTEsYu1mMkbaWRUiGoqcLU8bHyp7K0ulrijvMeEawt1U
fByXqR1dtnpoXoSEvWFisnBYIWAIOelJL4AatVjbYRfkLvV00LfsT5yo2tNUQWYizXinpljvq9Fm
WtubdXmeQvBJFpAzcB81k93fG9wUEKHmHOXdG/MahP3Mpq+xQHFJTScIY22KZGu5aVom6saMshzl
iz7ICaA1IX6nIkXSGXX9kZkZdWQZ1wQ79ubJNqPbrhzsfex2yQnWZ3sRVnWx/f3WNpLkdDHbEKEk
J8nFDHBy0WnSsGjpDuauILbQaB6wEFY32sH2Z+kU/xhH641rWzdEdeNfctv62C43ZpVCgjLFPqoy
56C15V8iQYm/IAVg5arT6U6gOdgNjfxqTeczqbPq6HmqxUjimaTs5Al7kuYyZCe7BkbUPhDyPuxE
2bYM+aB024UKTgqlwkWjDOvaExLeVEoYSufF0zkbBZgLvW1GR3/nPqLRREzGpvagoAatT3LVLOet
eELNFNEE/xSUkYPRqKMSWXEeOupZb5TstQdcXAA3nKsWNmZUU+x0Fjq5ZMzpT3kNIcTKfPSGRRqo
oEgXFNqHWkXdJgoLzDsGcsTcQAxoAOfrau9YOIH9VJLn1Occgbk/QYeJ8WnMPt2tUACv6gacsUWN
rClozNvOXzQjhN2axrZQGR0mJ7bQxpEOFVrJscUJdUwqb9vl/rAsaxe56Som1nZyDIw+OZp9yvNm
lD0Cuc/T6BCzM2dWsedw+mhhwZxHQXdVNRmI/YQLn7YLwue97jIpdHfvlVZ54ytNIRiyj0+CA0VA
eFQpg6ZiF5SNeS4py+6zMuefEl6FanG60IMrjq3wx6M2SJJrIXr93jBCIFWFbq2mHX8V0IstgWQc
oHECuCbly3oRY+vftp11dOy4v1+gR10oOxRe0t+38bFjkT2V9EqYD/b5va5IM8mj4YYF9zhjnjxZ
diVw29HJIZcr9ZQ6zr4BTmq54e9BpxLm05p4aclFKKaUY5ER60gyfCsqU15ly00bxY8TvqRdZ4Z+
B1+an/3eGw8ZwK7Yv6XKyxeH6wMNN6D90ADOvze/P//9qhXz29Sx+/63n/9+K80lhEh0BGx7tc/g
t6pikh7Z2mfJpM8NBFrcrfG+ENZm7Ice1jArQJFT0JC8K7CgCBQUPqeP1uXNrAIs/bMfnsfcQI4+
J1a60emSoNCY4dmCO3j+/Yo3wDtaTQP+h8UjZgt2rKVnHpgLO/TTI1R9NfOobW8bUOzC/myYtMyc
Zjl7fuFOyw1j5XmrAzwSUZ93p5R+bBWw7am7GoJqHnvXc9J517mDYjr2XNZIUT3YuNj2Qf9cK2s4
GHUyHOibmyCfUue1NzW7wM7zYXrE7slN/Rdl8T4PpdmCmwhvUY2xFV4+wd+v2uXb369qQSuHaQ2o
Qv7OcrFDFl1waYpyBlXNTZok+IZn/HoR+ovASSqepzWvf29AhuKxbezjZJqXMvDLPcZRB8h/0B4g
DZapI6/q5Sau6npnCkZbjpP/eLE9XjZOGYPMET92XLbH/7kpcbnudWyR4lzr3lwYp0jtoA8QfMKy
RhnDGLlrvE/PbMix4IKCTfRnjALx5NIg4yKwzBc90mo9zK5hiX8jbHSHJMfDI2RVxmM0Y7uMQkDH
2VDfLwqbjkJ2NPzu2E+mc/q9YbwSbey5gqoyB9kHvGJFWELHFFtAOMwJ0uW6tEZVMmEmm+h2IJMo
ZtX+pNRcdYMhSGk/37qoJg6oYPQVw9uDzqh/RV1cl3V/jjETcE6zmiYjvqdpmGjSONeojOGxGagr
7DT07ydUnCvR0h2QKftx03DS5fTRD4mXMwoiBRFyx3tFf/UuUKCIMrsBSdRxSQO2YRSEhMy4Ws/0
Swj1Mh2Ip4Z8mftJH+s09VDAU6nhsAR/5itS19ygfI5NWXLesM+pIRhmSBC2jO0PrYZvP2IJNyiy
1lYO7dcF4bUmIohSUWrr0jybXkFer52YD0OCwqOn0eRPbxVqmBW+juisQGQco9q84x8+x72eLsUE
Sd9nkIMiZZO6GeSnhrZUDal148PM3OTNFbNRQrtDmh4lzMosUoAUXRPHRWjd0SlZW6X7FXsVNU3v
yZsxIbfJT5qU0I3AIYxP0m0JpXcbF0Q9ZGNNWWXKE71PMoCWgwKyT84ENMBE2vOR+Zb4tGMaSgMz
3Lgf/b0cK3HKU30fR/fRtz/bxsbL23ELpil6MnkZm3w2SecmL21TtrHHyuGgY/IPhfNlenpJzVtM
b3n4ECTipXdyptupeCg09KmQaNTDuMQGK1Ec2g5zUSbMazeiarNzckTY1YW7OKFkyGYMuBMjNYGE
ZdM3FUAPTUZk7Nn1SXsIsptIm5CzOorhrH8wBS56syYvEYBkjgWMdkhoK+vsZ6k4VwJR3uz723hZ
kgRNOw9FOKJWjEF4iGAvifwtDWWIU8zT61514wktSsGeFD3pHO5xB5ibITTKyxEEkBHJJTChnV5S
w9waRmXdB36/0KEKChUcyWeEhbcgMbN9YXWQYbogehh6FyVGFe0HX9Pu7tN2O1hu9CitV1P14j6v
i/gRDPCxgjp8UbakXCPonB7CyUaKHgw/s4Taj2pNHJjEIbHxwPfzybPL6/xu53XhtJYpbDPPK+hd
RKF8mKmmATYxFioHUzxkISrRvKJV7RTM142foTzZoWiu29TAO5cuiwm7s10UmfGdHgoal6GZYhOB
EoPCfTyEUTfukGHFdAO84En4sB+APAfbZnCvR8Ybd9AuXn3L6D+FuRS11OvO0i6YffHsNR3tUPaB
m9ZInW2PBgdsPDGpXmkUuPZ70l368ZsA0f7v19bfS2hpYKcbBry3qVbFdZMnDQkJvrH5/Tab0vI6
e7ZAAm4CovHY+Vl0LY0bsiVyUA5O8JKTNqRnHy9op3aNnTWXpcbGjfeKgAJ2IBQYMAxFoOOzudyg
CZm2Vk2ph4UR6K4NnaNm+ngXZ4ZzV7i3Gpkbve8RR4ZdMSkRldh7GQmFECIRoaCGRFDWFLdmPT+l
gzE8sG59myMYkN4Jg31uyuDeNS5mwqY58+382ysfXYmva7BbeUhGg43fsukcFw6ldzEb8LsgShs3
fhGgkhxxT7qh9ZwVPhPdvL1xK9hRRW4ae6NAmVJLEz1whobTaktr1/vTbTx17pXWL2GAdFlMZP+4
TULGqRqJUKEgpi9Ijo+cPqp4eEeH6N7Pfbb1YL1uLdf2t2kTJs8s6UeyDJ2PsSZMxHUAU0xMS9Cx
VAi/kAY+F8rNcFETUBwM+XQXGM0l0vF8HVFC7mpyBh/CGiVXMAzNFkczq/PcYLUaRuqz6OJdm8Af
bRjMZ1q8zFojlxDOMMKRZPXmvlUOxrqI6FeooOgQsOdpyKdGM2AvBtmwcjtzegFTFE2yvsrjsAEx
h+CyimM0LBFMW6C4AoCJ8D7NprUvdT02GzfV1cYIwJEswPqTl+H/yaI3ssZ2ng0MARsQNTps8ciO
TwhnyaUexbh2iqcCyR7cECIcqqaBIKTlsHGN3tsHiqpjnvBrjSqpOc+hLdl8QTPOfvlqhir7RABa
0iaKaPV7xY3JMXDp6cVWWKs7s0SugD6z2YdGKE5jBnVfBaF9jWZErB3HRqjSxo+UvgawOLs6GQVn
u6gdAo+aIrwavPgzzxjojyU4XDq/YIQaClJXp/e8wcXZtZtq8+cf//G3//qPz/E/g+/ihiIRF0Lz
t//i+0/e+zoKwvbfvv3bQ5Hx3++/+e/H/Ou/+Nsp+qyLpvhp/5+P2n0X5/fsu/n3By2v5r+fmd/+
j1e3fm/f/+WbTU7zY7rtvuvp7rvp0vb3VfB3LI/8/73zj+/fZ3mYyu+//vlJQkG7PFsQFfmf/7jr
8uuvf6rft+nv79Ly7P+4a3n5f/3zf6cf73n0/m+P/35v2r/+Kay/mAqtCpmwriU0dr8//xi+l3ss
7y9CSWTjEg6icmz55x95QRzKX/+0xV+UcpSlNdNLnHmu8+cfTdEtd0nvL/xIOq7Esua4thB//t8/
+l8+vP/5MP/Iu+wG91/b8GJ4ovLvn/HyR7mC6atlmkpJU1guDjOP+z/f72ii8Wjrf01ph1DVAWUj
EUgIO/o28/YqnTRBBNleJO6VlNmNQVi5AycsaTFKdQk7BVi/yG2oERvMA9hjVXBrmwnK0RHNsluo
Ky96GqR6yeEnrRQtA1Kb57d/eov/8bf882u36Cf/+6v3TK1N21ZC8GfYkrf2n1/9DEqOGolZeR5m
r3Yg6bLDUMdRYsfTfsjlKRgAoA8BYbZ5D9mtRtqyNthsGP63gZT5UPXMUBVuz3FGKtgFt25OsWUO
337p7X3QjTHDQ4iVuY9SB2omHxeFSZM8ITiyD61LhpUbtKu6ReZs6nVe5PgN8D25Ogdc2pufS5FP
x9WlnWu558lUJ9vzPmwUjStEXTjNErxYw5Lb0KbtW6iyaGV400J2w7w839dwyJgzUbcZGopamtwp
XG8bL8GVUPr5rgh6fMaVwv443XSawSB8fVhecfxVWWglu2EUm5LA+5nJzCrzmRqiiLqkvmdEVpKm
pbzyzSyusqkOt22QE2zjwj8uAZQSoKLOU8B7UyUeY7C4OPVzRrZVSQiRv3gkjA+R5PWq73K0dKlB
hBx/Zth3elll7+20OAOYKu9A/OAFqO9Qp6xLM4SU1jO2c6d4TQeNlLoyYzkLUUky6qd5ktb3gx2F
e8OxrogrjQ698Iky0MAozI5oqtw/pY3VUKvriwgJTty0cDHoUaBv7ri5zANEWp7qsFKM1VaJ19Jf
IH0D+bcNCyiWPqK8oMY48x2qfy66VU5cy+Qe/YqBapQgR1nuK0W9t41qVysE570x75O6OfqBPPm5
+Z04zW2M2YSDc982zYeZZJi7e3vXNIqGLZMlnHvQWaH9mXb31TZcrL1AEtBlLcoUZl6e8aALbDlA
GPx0PUcG8ZIcRYWfyr3wMn+FIEHjnWsiKIHY+tyPXLZEzvYIoeksJiulsxdCV2i8iNuyYsqF/PWg
7AQS/bthul9WTSM28j9zObxHxMYMaPVy13vOTkgnOLZq48MOvOu0aZ7ZBT3G/aFNwJ9bc/Q8ycUD
ET5xjWNgvijjURcccTmRs4CMO8Zj4BT9FeURsAaGm1x4s2PhGzsdAFLOrDs5MsuMeJXIvG9Q/Rzj
oXoSJcKKuZbdhTFPZ/T/9FLKN9xVPVMcGxZddYqWQnqq5UM4PysPvmVTYryQoZuC2ziORvbu1OHV
RJASaoljb7Efttt0L0r4AcojuAkz/PTUN/4PfV/+cclYaHmavL6dXOyhMVOc0niruuENeDzDzaJm
QoYyPAoAJ0eqeRp1dsSyeVta57xlpyEm895J0XWo+gZnoTHkLHgZOIm6+DQCdhXTwqfrq5NGUCxH
ut29GgiGs9oO8QSdXImewCG53imTozfkd4UfPKdUr5sugwQg+luZpcRHRe3LVEAeobPcA5vAGm+p
K9PFImJ7wRInhsSmHxrkT93JmIdHnXAcqFavpZp+VIjwviNfJtQAKGvc1mXCETKUTybu8SonlwJ5
VUiuJdb041A1t+YAYWUuCJyFXBr3+UkLwspnWvQin9gKdRyZImlIRh4JISr8k52LQz9RITF4yhjx
Jwikpmukls+oho4YpHepA+w6bfHZhJ39gy1pKILHCWHXQkm7DbNqB9EHmds03dAOQtCZfTRGdvD7
EKsl3a3IR/oYRae8Np6rXLzOieTlYc8dE8q72M2wr4f2ATp1RldfI3H1XaYhkEGnkEVIEfTtWP1z
KdkzT8ZlM5O7E0w2kC/KzLxW7zoJXhKbXMkoFI9VSZchDmkmCz5Yg2ziboH/1ZqMu3l6L6VJMels
naLcI2y8UEkAjM/75N3hiJdHtLJsN5uM5kUG+zG0mh195MMszHSPxD05Gi78AwPlFCYb9YXlfT07
NapGb9EGpwHdJYNRdxrDZm2q8i4y7mIZ25cGplHB7huaHtcst3PfjLx/6DP0cKNj3UpY3lOb37Ux
ijE8qIrtIiVTYRxGgHgtZQPmoYg+4RqnJNzzQ28XtwUqnZyqcR1Oi/Wjcoq12fuochKGgoKiH3ct
CcIIwEJV/4Bafc9jstbaXEmkZ1jHZvM5DbwHoPn1wcryDa3g+Vi105c7oL2QRWZzybSvjDh1DpyX
727h2pdsbcEnEEZSM5OicRz2pKOnrLbUOejRLPRCAK8ZM/cbPqovObCcxNTXvvtYxhkKzRH9fDYi
usDPt9IVZQu0cCIFNAjyjtQvKW0uJZW4t53+HpvodtI4WXOkaYe2ZnkMQ5dEwHVoGsaGunNIkJMW
ZI+ovH8jriC2t85CrrMlaBoVFdVF0ReoP+yWQTnT1ELoDw/pz2aIQ+iJSFBD3A1xnL7aE2dAWEGZ
LhOQyDOKvqqkOVw9TH5kX1gaNB2q2GRphsBesNJm307Dt+GRmoNZaiVB6dKJr9BbOQyCZ2/XqmBf
yfdYDkzp/fIRrpDMu59whPc2de1rWbifnRjOjlm8uU2A+JLYica6tPv4Y5Z2vQ1qzty5qF8HDkmQ
Cag6abuANe5N99o2sSdTbiH330YFTvk6SNMNv9unK7ZpbZACheX8mpTgQpjyR04j7ZBbD1PsYZjj
91BWOVIUXituiBc7RhQajVCQgsY5JT5BLFadbpuuduihoF1JUhQn7aLeqSIKTtu9q9mRAk63kbkP
+tVq6xvbRJhKfznZlKgStYsINpsWfarHVANdTdEa7XauIAY45NwVU7xzNc4/ugLY9o09ov6tCsQj
yIh7KWnu5Ha37X2vv50IESGB5dTN3lXWOnehn3z1sv4aquDWR+aRhxWwHzu7Myb5Etnuo0WIHOLi
O6/Dvh+bEeqv4LkXORSLDE1MuTzewRdomliHOlrWQmDptkH0FiPqqX6esfAP3YNrRz/awk8hfblS
yNzXSZY+1C9uknEuhYRUJQ66D/yk1Hg9jKjBPE0g782YFRa1fkvAXHhMe1ADsYKSp945yvVvcgUj
rJ8sT1tQlKQIO8ZWDEwPRVd8ZQE4w9ZBrcdQbte5Xb4Sizh3YVBgmLjIp3vQLD4IvAY0d+3j0IwG
/EOoWdFTPzYVOkAHdF5XEBGjnKZciUe3AaaMnROOnR52QUhQeVG/s8HZJDaaWtopyOEGJmueKIGC
0+RQ40/doTiFnnk5BAzhc4P8Q5vG8YVPevgYw1GdxzrbEmhFEolfIy+ukh2tM0B7eQlIoRGfWG42
c9EtOVrYeFIbao6VvYxsh9DFwQ2wQWvhrlh30tTHyMKmgoOEoEBswMhT5Cpy7GPtgbF3cORsCUYM
W+lsHPzLuGo7xE0ELjg5yRkmhT09PXND4b8NXUJwmxidoYWeNEmQr4+tcz96/slTVXZS7Wtswkgp
++SZVfjFwIHjLENhTC8bvTQTo5igJXXjpGlDSi90ivQla+KfyJZfY4fHuvATxuoAEgpD7y0cyhcw
XrD1ds651vM5yYW9KoFJlw76icg7lTRrG8LRYu9eFtFb3LPtNcVHLgBBBbr6slHxrKyp0OvKNvdp
NqC007wb9qaPfPz7/vDjl9P15LsPNVfkVWLCJWXbu1aLIloBjDIaR64Nj95a64OnCPg9xr0q44pk
VO+Wqc7KZhdLXhUwbuV73wQ0PbDSIZKn6CCPLUMDSPoljc3FsHxEj8c1wsND2YvyRGbVhqncs2LG
c5GRD5jY3VHGlBs9Rr+0w835W0UmSX+A95e5ajyVdGGCYbSurKZ/DhwyIACJ7zDiEjhRpN9GTpyk
QwNzdJ/95lqlaOWizDqkHrHkoYk4yFsyS0vnIcATj1gJp0mA4KZ25ncxzCgRrOR9NKMNEqwPW7SX
doJzfWoza/UaPzspeoxyCaVF9cUOqL8XvfWJVefdtAc+pvaecuIMjeMe5Wi1SqfPNlFffcmuctRR
u5mVfaMEYaGtrmCGmN7aaMrLOOkePSfeoSnF/LkQ44Txk/pwT1q0fJkg5Ilc0ircjtV4a/s4VFDX
4DfNJLkw/ayucsaHSCTcvvtOctpC0fIkVocZyHW/INK2ZX+UdUJCtwYGYT/7UhINW+qP2C7lvkk6
ErhDwfjvjbSpETUPcgcn12ztwvgwpPN9AyjUMphCNy4w6wbfYe0RkeUoAjuzd08gDqmq9MUI3eMQ
R6eK1tuQG92G3w+p3Mpf4chfYM77jCVuFbzm11bWXkaRczRJ3IT/gnyGjz7hILVjprp+bFXkJtAe
ruZH1MFnJO4fwTST01KCvs/36Yh0kIScEoJKNIINWxiAMn9Bb81wICrY+RgoIXT1iDyJza0C747f
/ytAeOt0VIeetK51XH95YVCvast9ijj1jCg9dYWLhBrOcltZJLY6K3MM8r1noyNJi58i0MaeNmdx
2dHVr+wneyIDR6v8gPUcS26yqTPezSwcQVq0J/bAz0Y6ZJuxQDuA7Cj2zzGr5aVf+ZjowMAy2JM7
ExouvAl9hJ701fusrDFCjvWiyfI0eQLp81jGn+NA1kFMie1wHMDRcIAuANpsjUXxFtZw0eK1Fzjv
WIPuQksaKwJ4WWlIF5OIrYVMyEXwSRprHfbObvUUylv6HHpdZibvEBeVC878Vc4Mdi0HgNNu/dHz
KAcDAWDBO+Jbyq1vOK+dNc8A72rSXvAS8vH64SZDOAdJQLCT65Hzh/G1tcDvUPVYiH3NRyzjtw6o
r4veYdQkGLiw3b6fOoxrDRb1TJLMFXrgzuwse1XMFyodPUZR8n/YO48lyZk1uT4RxiAiAsA2E6lF
yS61gXV1V0NrHU/PgyGHRi5oNO65u/9tVZUFhPDP/fiXb7yQdgeqnOcvOA7qIwfv7ibLRgLWSucH
05XkOboyfGODeG+5fV0StV4laxw5c7NgB+DlcYt0/MzCNAom5JPLkrIJVoqzsk4/Pf+wtPmLF9cf
Fa25dtf9bjPv0wDTQGMAcGuzYAvKJ5JhUfLchpgNi08fTYwrFgbNrssx6GNsixIwI6r6nSfVIdVU
e4+mfyXrT2vizCxDm8Dxi/GJK/ljNOug0VwYoyL9gOm0hmMxIuTOqQqLX7IdL0gxsJT9icm7RaLZ
qMwXBvcASkR+Jy2ISDygNxll+ouLEHHweNzFZgQsmQ+zCwXYTHB6PpNwI6l4c4GX81IfYB//IqGz
TdYGnHJKJIEw86F2kM0HVd+SmWi1jvY1Zb5dXD4VYjgutf9mGu5xSOQt9cTGL949ylD7MGHiX1zH
Jv2rNWRhnc8/XgzbI2VYOkzqizk44ImyPdsIz/slfsgrUV4LS9Ay11AePZXJY8YtZjNLd9kLe8Kw
FUvAJFRMlJMx3mK0LktUwA2Lpd6iSH71YnqLw4gZfGH/OKyCKEEnMoeCsEgTkon/22bv/O63JFs+
iH4dPam/XNb4jbZp41g7q9KV6FwDFEqEOLXDeMT/oAmXrHXRa3SJeW69M2cuWjQob90eD6keiU0u
FyEHEt4VR+c2FncrNH5E7umDY7anwuZLDY2W1OaMJamWNVur0XEONH41ZHaYoyxYMyr5bvmNQPvr
HgiyfJAFLBmvQ+os3B3Qf9fz/3i9QoezEmoXNaUyHv64TEZQ1XBx8hHc01Q+tXRFsknSBpACz0g4
/oVRDdOtdW++RVS8nfgB9FyFJd9sS9PvZgin0wLytXDJ3rtVwnTE5PoTaeoIgcrUHsdrsydz3D3g
2X7qxrAhV8i8Nne+o9DdIjhhhlBPVqyIEZt0W7U1wYrQjN979Dh/4jlVFiFKzW0F3pd6BocBgEPA
O5hC3GWkjojjGrSaRR/F4nHituirGnLjVPQUVPEOf+iKnxOHkTYI+RbSaiOaJAmaOnkqVfKETQIi
drQXo/HQ4nFNc7J+bsaC4hZkqwlYv+URt/t25IgThbD0XXmK9LDL1PQ2xt3eIiA3pv1DNswfnY5+
Aw4+qtx/VW65d+zprUnmj9XinvAvBnmR/pg23UjC/jXZ0SX2kh9/TCl/AfyDIshJMSKXNmcvc9Pe
HK4wA+DeeYUjJdo+GVP/MFfyufUjJC/xPhAy6aw4sM1h13sm8zdz+qO6/uC7yZPvYLPEbTWgce38
2b76Ikgq4R3rrhgYuML7qmlPaZRtnf7z3zbcud2GTVts4b+R7y3Y2CuLZnC2GUM5TSB95zBW7i+Y
bl+D3kswz2IwyXvy1TQ++b9oKO9uyZ5EWqoeHfzBbXuOmaQ5KTW5fCucw9xV/9MvmVME2CdfZWLe
KXF7ExbYBKjYr+n0abbvi6FfFx3/+CnAl3SuKFeJwNvNydXzrX3mMxYoHcZRNfoGDQoY4BFmHDu5
AAFHhtevQvgAZGRv4QuweR9CN94ZeBgnIvdB7g4UofC0YmtpgpRxyMbs5o88A64H+QXrHJ8V0Ejy
+iJsqF7wAViUxmNjkBzMwHhxRikPQ0HsysRtv4wklro8Dwg1tzvsinlQZ8OfFtySadvhVklwQxQO
b1XIr6c1RgJIZJwd1rdxxpIyAa6s6Lcwhu/JUy/ELnhKhZVyh6acSWTOFtQf8zxnQmPuIypS/dCm
fQSBGaf+3hS8XtU0wY1C0M8SigcUgZNpRmrDsHTPmzq6ei7Uh0FEO+jkjy3ZcgCi6r5mluzz+prZ
JsN1SspFe9UFbU8QA2MC59y/DDqDkUxM0VM35t5Gv7va+fzhgRe7Rg8JV99OPamUKvTInw54gbrA
Zsa/19GpEKkJDlz8grEwIdFXPwji59Dkp7cqLuFhtJZgXSEKkL/MNCT8s23bOad1xTB9LJ5jZgAG
55924/FmOwSarCR9KgA9klN3MAlo98Xu7yEeYAg+/pOBiMD7Cy12KvVzZy0nNueL0xQ0J4l1MSvx
/zngKwxrnohWBLQixXTRf89liZK09BtrYil20/pS+yN2zV8jtHCtiOaYS/cwxXrT0LbSDvETo5vN
0DK4aHims84cyM4sp1TedRnjEHHSLUV1rHcOP51+eahRR+2VkRnK+WP0164P18AHW+1He/xYXMJl
U/XQo29MMTk28k/NPnM4PHsJifSCziHKbsvkZxDddY1PDxz8eal6GP8Tj8o8xxfNW1P5zsmyF6Jx
0SWpXaSk6EKHDMd26uWFY55pMTniivnM27DfZVOGxl/KL0IF61884AndbJQ5fJjljIQ9kdrhdyzp
vcym/hDRrg5u5zXF81a2EDqs5DL505uqyzGo8O+yxXDFY4Jegxt1FBi9Ut3qnvt9w2LBPxiVzQve
GSwS39M8HR1swDXuC5Mpf2jKbys3v8akJvIM+KF8KKb0wx0/lSEf57E7CtP9YqZFhDBlq8J8T+7f
jZ9i6r+Ev7NSCoYI+YFJ7fau4h9dn6SI5W3q85+wZQEvucKXXvk28Eawp7AgWUAONlZOQjPDoWhP
H6Eb/RBqOXYrSanM4qeu7g7WTFO6Mb05dndliHKyLMiGE2F6AxXRYPkLU/2FgfF/fHVLdTJjWPne
LuIwRuYTc6yxMNHyY1DHcMQz0MVVxy8ZZfKJikqBLdYMiTd8owrSRSMxgSSVCSYcKhVUDPean/MK
U6oo+o5Ktt50XUm5ZRJztpxfIkSOTLHq1+aXmlYQogRilvG24r5iG9RfkKNDNwdTvGvt5mlZeyTb
lFMAlmDu7zI+VCmgDj85mil/O4TU85hW5Hdz/aEoKSA3km9LtgIWuZK8v3wsLeYRJPMtP/4pfEDD
sbT3hlqBMetDObomkLAlesFgdct9/mPMaCYw+ptfya3fLT8+SOxi4MMbtUBCJplYAiwk/s9VQT5r
pQFDEP0S5C6hSwKxwSSjHAY5zskJm7eex7Hb0mL9zb51c1R7X38y4+TylzcPZTo/sz1K59NNxlOj
26uFVaEgR5/5uMgG3iGAPcxkdyPPbwX5aCzpel50UFvJj1XrV7/s3iovvNWD+g5DHrWoU889PMPd
VKrvthcfdMjA1JTY1uIbzKgHQ3/2fbWzHfHcEvtXbURXY3c15ETRCj+tPpnppVjeJiv504/iJgf0
fBePeKKc7ETLxgqPrB7xgl/McJiuZRbBQ7TL/WA2Z1XzobpzznmH7XU7QjtxHZARjvdKd8HVtNbP
3AaGVpXlbt0+hZ2C4+m8p1hCRFc0oFZW/JNa81tryudI9LuCJ1qE5g38C1r8dEKmGE/rR6Oi7uo1
PDiNHt9MfkZQuYrHdIyecxIkW0dWr+1Yby3DfC0TqOgkQF7datgNpfWlXHifhg0rYNgBYctJMvHZ
ratQSj0iKjy5RkpMrBiwebyoWy55UZNFv86Wd+Pq8JMMzslv5TPDxG1cpE+KtZL5Nl8qnbxB2v5y
PP9Zu2ScgCBtvHx685lyRVwRKXrbl5DbbZORwroILLl98uVrJWl5ChXygE06tV62vUlCzFgT5kX/
0JZ0jbNQpJJDH5ak11JFr2FztLr4CacttrjhX8Lf3IWanr9UPK/fWa7NLz3LbxJCh7bP9oqad74T
riu8c74cj7PDCrX+9ZJhOoRr/dVK+zpLRuy4agAPyWYPhk4bRw4Gz5LBAalkA9lfzsmT7NInLsOv
rjTOi4f+E01viF3B0nx3/dwxIxDPeC+/+7aoCJtzoTP1LRzHN3tBPk4a6ZNcH4L1aNo0PLR1f0B+
/3Lm+W39hHH3IgW5BhvVNuMCns288Zy3mcrH4J7DKgyIXmVAb09NVNzGyNOBKWkpwS/q72hv7xIO
nWPhf8RN1Nzz+Tz1dKiViRcFZjoc+sUe9h3z+rUGvrtZKbuGjFwOX2Vn7DlRPbjl5j9dGP/fD/R/
8QPZNnYdjFP/B0fQy5T0+qel9fPv/+oK+s8/9d99QZb5H8K3hPIdz7Ed3xX/0xck/8PH2LPWqihl
Sttef+W/jEHuf3imdPClAq9x7NX981/GICH/w7Pp6PQ8aUuc+er/zRgkLPN/N9eYLOnKNPkyCOis
tqX11/8XaxASQkSfCrBZPZJKjphFeT05S6n5X/kw3LXx3fc0EfReiBjrYeksRKzQ9xmNjuY9Ea9R
VOl7E+JDScrWYnpEfY6vpptrP7OrruI/kH9pkaBCXtpkpvfXo7Jau3hyRPLC4R6kaPUn1g1i/Yhv
wOntj27U1amtaYNeVUUY7YQwQTscctCFgUkiCjmcMafdKh88FZu+VQxH0vv6NkR6b0kvg7co3IPV
lgejpal3rBaiFaUhdwl2v71NHeU6wwf9YDzWSSiPGswQKYyFDgdskR0VoUOOIBrRPDQamRHIJUR6
avomgE0Q41YsaKXvxjMil8cEJociQS7ZaMY5iJEmNxfbznooFv3AQb34tpX/MEXhfIjUvPqQxPMc
2j91g+klHga5W8TroLD2OuTSVY3gaM/smYpixlGMfwoOh0SUP43saqm1iaJzTShQ3nlUKnmZLM9g
dgGyU0SIyT3DpRiY6Lk2sm9OYtbRG6ePWRn1oYWRA+3b4F5DCWOR8rXltr+VTPaaoXub0+Yzjhym
M3zoXbNE5wmY5jKpeEu3z9mMTSuo7PDOrL7dIZyX27HXp1lmrK4wAxicXaX7my3IuSw6eYkaOyTA
7t9MYqGBhwd5y/QXCBEQZmXMmMfbWu2A7v0aWowZoka9MIlgbTTgZzVl3TMv1tZmHjFVUj9k9ngc
VHWJigJp1F/pXfG3aItll61NvJJCqCYOLwXgb78gtD9Z+8IyCX5H9APGNXZ54VDobuHXZqDCDzyx
7n3fv5LRtXfllklxFC276KORksik050wL3gQFAi14B168br5yys6HaDZuTthZ2cDfitqqEmVGvbM
R4M0b59b5E44tRpVIg/jLOZD40Z0KBb+BfAcEYFwuTt0a4O/SzY1Kep9Nttge1svPjhTyXxneq8H
dl8zpB2wtwDFS+oAzn5nv1iYSO9Nbd67WO2tFLGwUmuH+YRTZnWZJTm2IDOja9guDXp3IFhgnaXD
0/WBH4vo3skPV8wvWkjn0lc+Naj5/MTO8afgRNsP8XBY4LnETmEFDQwarlYYvyJdZpChhL7MrgOq
Mv5qjCcbhNeOA/mbTZHXNTGnF4aB+64up0uMv2SL8fyOY7g/yh5aNx8dSOcPLp8ddTRgXiG1aLCP
1BR4Y+8dp9OsoZPEhXVJClpxOthGqMRVebNdcSQcuXddR9DMIoFHxGBwynp5KkqGl7GAgAGMMIiJ
RfDkWB0VIsXsW4gCTGjNBmnC8NSBtt1PmojTg1E3n0xeLiLrKBfr6yc37X4I/mJCaaieqqVeuYgZ
mDoRkz02+FHifLQw9D7ypPV8z9FFd3jdco8B2SJXUhXIcsVdhnlbqAb7EFoHx/EAZpeoHJbzt4Y9
xY8zRk7rFCIM7b0gv1hD4AViLDfJKGcRY/VmMmif6QaKHcNvh85lfxQ9NmL1KxXVvZAGHQyWvksY
LfihCGObccFntpNUcVIGPzfm/LsejJ3tQbl17YkhAktWpPsEZwKMEoEnoO3BQdW9SxzZqfeIQu9F
Wn/H/JFTDDSxigC1jQ2vve9Rn1A8aNAV4K36rwryYMDSg1TScW706XWVHu3GMPvipX2WXcPqj5CC
HIfqPaZHc7DfIExgciLu5YUMQAAY7Pxl7vZqhnA12OZmVli1LFTijbOuDdQ3bK2e0Js7OH9hhzOG
oP6goHubHsX4zBOGLa3cQYiWwSJyM3Dn6p2STIrImA7ZLkehZj4nBd2m+HI2cDFa4M7WI3CTch9X
y4SINLaBr+UGAvZj21rxIfZ/6pTfN1sSKcHVv33TBU7it4Sd0OYp24GoOs7vZXjkJks3Sh3SNA4y
unTd5GFUxiMObK5JdZ4zVhzOakpA29hJsgdhHe6EhRgLvQOuxAyqpb4Aw974PAy7pRMch9EINq6i
Wpv/u5JUUFOVGuROQjlXn4bn3CDeaWaHpVzFlDxlvmwChw9dgQ4WhjzcpNpWlHXgK7wyskXhzPEz
GAUuJLNbcIqT6YkjyqQydzY2KUGrT0W5jLGQLR1vhV8az2E5fZFXktsa/hu+eqd/ySrO6qVPlYT2
Nz6/FnhpdxYaL2oIi8wGyEoxZh+AQmi3CP8fHnNtlsUOTgH7b5cbz6M1/V3fd5vN5TjCLwkBihwy
0JVGwthhtgStul2+p7/gxnieRrbFF5jUOgLbRnVKBPBMxFd3g/XkrQoB26IP1fvImlJgM2UedA7F
LhUQXIcKCNJSOc5+umHFsukrLmOdxdtcLebWzrzATqG2C5WMHw7lhm67HTL33W41PoC05wcMmqBp
He8OQJwLwvqN0TuwFcsA7E5jwSMd/1u3hGJFqQ/xhDM0L7ZuphineFhEMow2oVVvpOfZBxMlNdQW
bkPU6ZiQ1HmxSa17lDvLBuFjgkgfJqifbf/EBOU4roR6mAvB+gsVt7XAEq7GSQ3t2ZIq3fpsUts4
gjTDb/1GrDtCmDWOEHtDAq3RxQTCRIANkl80l0+zlbYB40+fsEh/qI1yeF0EV0BTG83eJZ8sXJ7X
YT73dQH5iBOZZwlcH1OkDoOPGxzw2J61BqcISfqC1pnDlOiXJZqJaW5nMM87ZwHkxE585V+m4QFV
BwIz3r4ZusDBjjkTZT2qMuNY1h7qBbr9tAodxrnwuN1rz/wFo4YB2ZSc484edkZa5ex7CrEkneJD
kVuPWt6AIq8be3NtMPxRlGYT3/JoaYoZ9vgXpyPQMXU+uTSX+1RMIns3Loy7dOxt1LpBFj3FfKxM
lFNcIIP+Zgxebfl+AVwB8SrM79xjotbC49vkLW23sftblvjKpxrcPfv/PZnN+WxTyqfsmZHUUh/N
eGlOzlTwNlPC7Tp72667i0XZblBEMz0JhbFNy3m+KaO6NsZRj1Dywhoq6KxJXU4j670r2Om5uKIt
m4wmo6geN/OVf/mRd5Eltl6tIGIStE2TRCr6IEsYKy8209e8YKiW2+5JuT0Dzdx8HUfjewjFdOqR
JqngRr2Q5dqSPnaPNbk3FjwqGozmXzq43rNbGzDCNcDC1f0pxjh/4oy3zt8ZLrd0GsN5vvnZNbY8
oLpVxVHcmf7GiX7MXevv4mpqQWbvfQgR581y2Gf19NIldUdhYrgJo/xd1Lp8Z/z6IijfjQ/W+pbm
sXE2R3ohQmXw8+z/WBI4r1ugk8rPxkOlGFMHydi+pxScbTtv1f2UQ0Nv6SB4a+uq3GZH+htfr122
gQpB9rsIdfSKoHr8klMJsUnxpxw1RrukdI51ntBfxlYpwi8lTDZhu5vBNZm7xaRtN5sRCWjSAQax
MoyofMkxYwjaVZbs4gmGN+MsT+CaOxgy/ERhNdZSyAOH0QJjOhaFKPR+k8xBobEwLEP7sxnkCMZO
0mfoQ9bmKpJKMySe1FFp1GUXNxKOl3inWVmfm1o+dzXVP8XAJ6RGzwQwKqObM+kLfDfvybj3sjjV
jcwuYsEpgthwmOX0FKPmR7nrQvJi5j8WJq0VeqFpw/ljclAc3ZKpgfEDRfQgixZgflL9tsYGXGBX
PsDoZxgaLtcmLr/dRg1Mlf3HNuqKo56b396gRuAh1LPMw/IKyi4LmFTGk6bolh6hc5MgpRTeWRdR
9Ng0TG04ldD3hk6TYTQgZMS+NDXshOm9zi2m3lWA6VBuqaXm5jXJ5aw5gpOM7k7+zLC0HqLoyI6W
uOLvel2EqXRhyOqtTF/hFiaXpIEbDQPbI6mvm1H3DLsd529TGvldUWwhQvvRgrJzSfPEDbipg4WY
Jo5EtvVZ8Jhv3Lgyd4Az3W3h2Xi/YDh6tKzO6PNG7V4j5tBu5GA7mfjaJ5hXEDxQ2Kfssa3MY+W3
xA+gE29DC9G7zvWvlscI0ClyqWm+xRYTqRA3ARPxbDNwaabnsfBpR9rSZDSexwhhaWmaY5OHiFOt
DXKlR5cav4ljqb1R4zafSsb/Q6wJ+dqcCLDhDiP+kkgge9O+fbBGHQcRBjeou9uhTP/FWJG9tQUx
u45uU3GOwUTQj0QhbE/uUlBcTGq51iXu2lK4dIeWFtGBk9x5+YhSsjFzgr6Vu/P7YE5nVz/ZOcse
g3hz9kGGckfk3gxKLWIcXVmIckX1wGikOIVOf5EunU8Dn7ochnA/2Aner1K113hxCc/xxxD8eZMw
A9YZk7RU8lzgGPlsRNRc+wHq0shCMTRw0nTIKt7XD3jpwY2GklGueibE+Z4UE5cogajfDpDa5v5s
evChuUzmsXWQ3gxPOk/PCr4EcQ3vD33kIPmxOm10yZNQ53+NaBzBXMNO7anUXloe9Db3jp6wLuzc
vyKXE8LIjjq25L7njvzGNC0xeH1a5Sj0g1bPdDXlld1V1WqSN+iLM9vsD2CWdF+lp0X+WJQMpXb/
wKQkYyyLFDIfpJzigKq3jJUQK7abg6poxUPVSAGA1fxoC8DkCd4CK8Ze6g/qn+GxlPgYSHa5ij+M
EKpbWZl7JdH78ugRwtkwkyRShPUDXOBbMTK+aOvAzxfAPqS7eaQvaNPdxa/cr6x47vwfnCZx200n
1Q2seAk3DYZDZJ0q/TclV3wi1MjklXQa0yjpcekfT8M6bnX+dp7zj4wCQUfGqq2Z/RPZ4hxSh+05
Hoptx9GI1WDewhG7erW5Jyyp9z75YtOY93BJ/e3U+6983HqjlGVgkG7Albn5TdjUqVdhStPD7LiB
pdMHz52PVR09T/Mh9WV/sxtxLkfj7yKsT8Dgr4PEHGq1Fhd/9J5Nt4TglbC3FP2fxVxtazVZLDwY
vcWbXX/lUjxWGGEJpgSNtB+rGipojIG2ay/LgIVHQbHYJP4/btJMCXrcSmWYoJ4uxU4M9Qvv5b++
U0yTk3EMiGDtaWbUm8hV9PVRxN1B15zgWjCueocpQNxjce4u14wyspu90a5nUzZrBzDsCuH4Bw/g
T1ekX800BF6lXqnfC7mB2qdMxTRJ1vV+nNplrUg52JTGb6MotHb63tV8r5liNxiG/CFe50YJSzB5
ldUUFxOAoRGA/MmYz1x6y+SX7yU0TSX4VEmXYJYA6oDV7K+KaC7SAmyJ6r6czpkCvDLXuUBCXqh9
ajsyzeiExi41rs2g1BU9rEJy5FetX6PRfLXCe4z68uYblJqlDsU6du/aWOBWLhsvDcAWeKmCXi5K
BApnuApTQUM2qUQtWRMiai32WELHXDw09t98qV9nAx9PFlc71S/iutRLoKsOoSXyd4oloQQCCNFi
eO12sBjBhHMrciJjN0XisCzoL6Ak2E7b9DRNTC1gk22017zqvMBnmo3lvqjzx1y5X2y7P3k7R+hM
omO6Hz3UUFg2VWy5W9UO5PiafFOcYuzRMxnrbUM1I8cuE+OG3A6Rk+/dsTvNURUwuDdUaOEVz98G
0XLJGvRvGU4YXB3rih6FwRYwVO3SFiRHG5sqtB4zrM+ZNPK1E+9CKVB/7ieBY5rBRuWS+xPtcnAT
7WxKh5+/65CLm+3wW8fh47AchK6Hl7bAd+bMFN+UEnBTv9rss8RxtiNm3JF0Pp4ed2PYouJKEAHy
XijmyyF2Jc9xN3gHwFI4urkeiFafYvZ8OErEFbwRSYkA/3Mzh4+hNYQ7d0R2IiXyz2G3PqTfTQ5i
H9mv6vG1ZAMjCotEjN1UeOFYpko6EAs9Xv0cyNsisn1iQMBlTHRQ5Wva9PpMjZ7tluUtSy+qL7Nd
jEkZwwG0jrlsN9Ocg0Zqqb5ZpukfmasvXarn2PQQ+IaXEr01QNexEv1ehLBmahqqRVPsTRfjeAVr
zw+bg3D86XHVhuCoOjKwvflgUUN4y0o2n8ns3IDx/xZIHzBvG+7rwutWS8oHQKj5QTnTp0lIYFP7
Rg5WIXrNDYBOSPCUgk/mS+x5qJac0JlFhgG59JTLJrXnRmpbx7UMIpmosaiDqq9zUuxq3H5y6ydg
41aUBvBcWV1GWSNxqo3pqG2UY0FxF+A7uUqvZeOiEmO0ApsJ3cFJeSi96jL48fwA5pQBYC9oVwb3
wvjKrJi1lyuUxB0DsDwmhiFMsdoeymOP42U3rgKhLaZdS9xvDzoQo8Rapx7m+9qUIdwqo8f9AK0m
7J51Hb9afnKxG3CYSWlQtBFBY04xdERZ+Wg5Y8fCCWnOT9sDflaOOlH95oXNnyJW7xoexLxM9CnQ
nhYAKV+L4m8ACkioJ4zTIuasVUEVjPeB/MPIoHkeQoC1ZBC3TQPY1QOcqRDUVt79c2LhtRvWw473
wFlljbOJPSG+L2UhVVGkWcPUbwJXg8eNCuIvRex8ZM0TN9xbCSyDiR2c1YrjDmwJtkv3H9Fg4gyR
9zFYwGY61wlodCX0ZhJfC7093rpdXc9mYAxEaQdzr/3uXFo3Zs32g56La1StlQ9jEV2KTt5DRNG6
B43Vp+6//xzbNixoyoNNYgrjXUcdaHjA/1xTk2PRfhTa+xJd+RuLxWYc4d6bxvjZDP6ebCckfsxG
hMYwjJMxOc+l+ql6Sf9oC32A2lQoB8kvt9acz4Y713ZcDlV8RvEsiAlMOflJkqJad2dtNdBF2I83
QsbF3jFRtqcJ+3JeTSi2rDyj5c206uFEFeU2in1Su3n+3AEnpdvIe84qF9Y2pk6AFCFrzczXJrTJ
j7N+sSL7bNXxh9WTAm8E8PLq7JQXCBo8sJN3IUGzfJiKxkSqwhuSczAH4EsP5YShEvUoi3xSBLQM
0ecDCxyO4jcC2iBAv7FnhHlK54yIKf2CCBE4ZZod3AnT9oi5sYzY+zyWtFJ/pXOboC1ND1FT29vM
Gt5gORI2WOaEjYNX3olUu61SFCWT6pMNl0X9MNZvTV5Ph8mO37q04PGGgvFMHuJXV7bf8z8zdvdt
nUdHM/lVQzS/li5YCm3hPFkKr9ovLIiWlXZPra/ivTRH+j39/kKW9L2llvhscBnc2Vi1CzUZ70sy
X6K5lzsRUVFXGjHM5k5Mt7pdGxzliPFoKo7urOUuGyGxWgYSuojwLRaS3qIk+V2VxnES+Y/uKLnn
6egewJ6QCm6+isoKkL6Ka91Z+2Ssj7VJ515jhf0tv1vcPoOs6cansJiqXR6Fxi0nj+5UfCS0LDFL
dojqtMhYhCc1tMHcecNQSR9Yc+t0eIqL6icjtM/FjOdq8kM4Qi3OFg7szq73x+TkpvfQZbxuNJM6
ly0M3DnJdlDWQmT6HNtaWZAH+u2SenwgUI4E9HuuwmmvPOtbpg5L12gEVkq/QNcQbswaKkHaFsR5
qkDmQgeBlz8J1JraWmdI1vIP7YbQu6zOIVfxrZ2iC5sm5XdujsacWIMi020cEU+a2zD2L5B8bqPL
wQHC4czAvn0TVfsnq7EmDlVFCWOKwIL3HPtYxjklm+t7HbLmzip7C/PlhTI0eZKghvZqYg0CqUoD
b/FExOvBrcvXltdx44cVV8yqrM8OpAUSdcRba9viCNbbvzLqdsYxDJaC6JOs6Xbv2INLAEO0SYSf
o4ESb8Bf2lZEYHaSeVLJyzRzSkuIsXem+Jusb7BD/I9Vrwx8j7zrUBBjyd1TPITFoUmdV5sCxm0x
63fHrZtt8482wedYNndKNCuWRkn5XOZ+TzV9Tgh/GN27OMkC1yyf3VGh95d3LNLgnq52lT/XM9X1
OB8gbDL/GULqtPAAJi6jTyehV11NlCs59evgkwpONDk3pthXr0c98aPxrVNy17jlTX1yAbHNYxt6
P4OFqsBFeSmfx0b+aVTFYT3cm1BafLWcaEI49nE4E8UWf5wCBrSSm37naA4HnSh+J4P44JFelooP
tkVekvfetCAljtXvEARU0Fbe3aKkwzcC3vf70Otva4kDjN/3qsSIURQTrZ34vRf1OOvysVOaBdVn
+XWg8FEGZoH+47rMdKbLaHfLR3DdQOnJzK7fZO8NBxD8bB2eL1mNav3m0tBIPIoB8ojddGTqPdcm
BYtZ/zni0NZEs849GZ0FqfI28IUeaJo/MUA8LYUb3+hG+jT9ligBV4xuAsxvqNgPemZD3OyTaj/F
YxCJiQhqFXXH0Q85xsMWFy6fkoledmlbr7x0GZZJOolhI4IdPTt0iwRuB95dGW53VimJSCFFG3RN
Y6B+vcRR9duzPE0QsXlN8d6aSos7XVDdXoiE6yeyHLzLlX0nFA8+bLgqEzeOq4QTU8c46J2fcCCK
pTlsIi87t8v8sOTOE3zQiaKueDg1/vA4qfFT4zzrFU1ZcaeQeSjahXy47DtJtRwjlVxaXKkgu1YT
UdPKo3LXlhOD+uguZr1bKkPvYsdi0idJpuJF5fQGX5MosXWtUiCIUeRCdyQJwlGB0xb6wbGuTLU1
Y7Z5LGGVVWZBb/XgoCKG3n7an1On/wWX8cxhytybcDW3HXHAIPxv7J3HdutYmqVfqJAL3kxJ0IsU
KS9NsGSu4A7cAXBgnr4/VHZ1Z2TZnvcgY+XKyAjpksAx+9/723LcF8rTsDEIqEn0o6zV1J8wPkws
RrxPE1vDicMgsKce5iMINVLrPOF5zfwzSiIPX6r53I8VkwOadzjAxrQYcYFsxjFMfZP6I5NSkY5G
C6EzdG2GjomNn28K7tXcYoi/6ERp1yqmByboWfVHuLcgxx5TXcBHdLnj19KguBa4Xpg6+hfBjWpj
keYBZzJ42NhGLJsaW54WnSPNjI/EDm1O2Xt7KoztYi7w6Kzd0IuHyblvXsTkPSaQUbFB0jDsJF/p
a1PQ76EsXyHWjm0Y69y5RU4kjuGQVxPGDBLz3WmpYGSdIgmwYuTb1kdsEe6Pof3mFYQTBUKFl/zH
dIJX5gX4PrX5o2/9eONZLsmhepf00DojOJCEc0MnV87NHrud1Y8ENbsM1u0wblLc3x9uxnGwF8BN
AjX8TMVv1eR/XDE+G2zqs02qsIs+a84Xc86o0W1cLrhUu3LchOmn2gfKwHgMjCw7MAN6Kdz605mL
4mi1xR8gCseqdyZCsuZERtSa+fPwp9Gt6jmi9WAJW8zYtV6RZbjlWjHOvPIldzzqWzyWkNyAqDiO
B09CyzPjLIGqadNYY3iEJjKNDV36YSfi4r6EdGfASQbAaH0BYDnmufsnsGebZB4VgUnrQ/NgUsjU
0e9tLbQXuX/icytHsdGd2l5xawnhudAAM5KVmx0SkhWtllhAuVoidnZ+jkSpwFl6s/vkEKpbW7OX
bQwgHhN8LEB4NOImI3ORhjIKGKJc2gBQTozLG8db2WXM7L/piBRU0YFjs7/nQ/8A9s7gkFAe8gdj
UZsh/ABbtCnwKljmD2FL65gVlKOP068WNF8Viu1K9hgWwWYb52HADpv2f4rK/ACFU6KboLkGWNEB
ZDRUJi76y1dfRjeEorO2dF9NdYtWx+C/xoWYmwQo6SbMDJHuPWBsKyCf25hL0oqnqthFbvYzFNSl
FF76HXtCZw5bxijLwBb0UuDD5i+cu8Rdq0j7j45uIyVRmOP1YFqoFP9jJsxvZgmw3ln6Obq0/zCd
GId2Zt2lgRlCvf4TmAYm/qh0VkuCMLQVIz8oqfld3jGV1Qd0dOZk3WaYGdfMuXmIPlIOy3eY2hmZ
R5+cZhbAfnSKK+dT7y0yeNFjUtlwCOTIySS+1Bbva0rri5O/ZJ3J+jH1740L8VuhL6nppfeKHqLY
8EgQOLu1fOHcfq4AHuaHoa6AUCwgfXo8t8LyH2xVsecAoVuJidXY8uIvH1ohN2cZo782lBk1QL4b
7KTh2DPE7Evv4igVgx7hH8qRACqoD1czXrJuFPGtAruaN6mP5UE2+cnU8ldcRdlxbFq8ui5oUIZo
zKVnqqoym1DtJGEB6RI/MffuvXLErZtpxMpd62foQbQPRdxvuyEDvgglUxvPFeh9ZvssdA2RpNRT
LPJ8aqrnOuROrwZb0Qorcbx3SZGm1rhtjJ5FOXBec69gM7H1RwESF0OXwk1Mu0znqC2RySkUzJPW
hUkCRDOkiXwS7z9FmWX3snjVxhsMVGQRXQI4nn6orwJhQA6gMji79HDZskm7NFpz1mXSb5SRiA2D
masqUxpFPQJMMzPXHnwRoVtnnVDbyEsuPmROfZRfRdta6LfGIjEMKWRTSE0dKoUWwzPKG61D0Y76
+DNLpba2zYemIC/h2GTyaCEtN3NNjUgkJEUojSKAzCg/h9wU6DHwP2PMT1NTb+KpuXI9/YW4k+4C
SihW6NxIVAXVKtWcvPotDF2SFicCmz5uMhz+JmYtL9t1JWsa398LjdF62GOyWyf9+FVYXBoHT3zg
gbP2EV0s3XgpjEnecvoVd71N4UXnl599N+lcLKfP2e/EHawfIDAY6NM6rButP6Zm1jIERzCmm5hr
vTE1e08NhPKqfNt3FKuWwXw22VN1c5wXupOzApScrKKu2Ge1bW7TTn/pJ//PiJP7aMBH2xBMzQL+
bETYwsLomUQX9oEADubuan6nIQ05IPKGoxo0+K1lqoVKPdmLgpyWdxrGkXUkJ8ZT5NnjHOQl/AQK
EioWOsm0LEJm8NCngcLiw04/uKQh8BK8IC2BM8Ptt+A+8Dzj5yHk2tJQsqZi8tcxjbMmOlxGUtzN
XskdzdFPKr1AIiC8iCgUBg3NLUZ3awPF9yumfR91eLeWMfq/VE7RzGR98Uc22HI0O/gpGXZa/fDI
eBefk/ua5P5OVAr1btDAgemLr/wpC+jJoaVrpSse9nEZoObyXWuwW/xL72VzNrvoQbGLi2OEf6+4
z/KYp+ue4x+gHaZ/evzeI+E4A0MlV0u/Wj17LHxxNX1vIqbBd2mlxdETMUYdbog9U/VV5nvcepIY
QXi8AbHpjnn5ruc0X/5/t/D/hB5oY579z83C68/iq/r5Kz9w+Sf+zSjs/c01Pc9wddfGgGfg+f3f
AEHd/BteYMj3lkWUdLH8/ptR2LD/5vrABRdypW/5vuv9H6PwYjzWMSsFjsPJxPU87/+FIGgbf7UJ
A+e3bTiFgWXpnm5xbfurTdhknjVno+r2RaOqMMVt2BbN0+hR9MWYi1T9wGXbiJQe+oloD3GPhOBC
1lwrvWLTcSi9NFDPsctg8k+rIQzamInOWFwdSciFlxr5K6JwtZ+xkglfqF1KvQNVPPNbNebdMzMh
h1F7gFN2DODUU8dS+oS6EAM7yGQuxUKVe+DanO6YGQMDyxyxs2Exb4Kke2W4vC+R7rb/8AX+B3BC
55/c08vHwolXx6mNDTXA0P3Xj6VXAGXSJmnRZSF92G6zTz2WDN3mXG1hp1oLjThua3N1awbfWUaC
1aHSJ+dkGCrd5WnzpqaEkpv63jMS7F1zLNbUkLymA6feVshjnY4WNjJzPU46flWFkxY3dwrmOcE2
kBu3pIsKehI4wmZ4J3cmo/l11ZleWPA9MqFIyk1RDenOUhOTZ3/cxoNGPk4Td4GuSExoB25mh9jG
QhhgVNp28R8siiCbcWAXGGZdb87vutH7O2H070b5/+CjM5eP5h+YlP/60bG68lDpsDFNh6f6H43n
fCONnsUe+L3Ac05o2+NGB+whUKlBZdZrQoSkljCjH6YSb+ncE2jlCl9q5qclUn2blups4JJby1g9
B1zVLr5LlHcxLvEQM4Tkz1xCEw41jYIu/gKwEKcWbD4bjMdYifC/fhYWhuZf/zwOxE7LtQF22rrl
/BOlUuh9Zo6J0e695Se7Y4qTXGqhblbpThbGC9xcTvrgzwupjMt//bMN/9//cMdx/YCEAe+7of8T
4LPjnN15WCT27UD2RKev7gjhn75zfpV/fXCm+Q2fzRyWScacJs1sJnwBRTFR1YDQBC7HF3CADb/V
NCL85XKmKPvZ2P83v+e/X0b4NS3PdQLTMnxiEX/90qNsdKBt8XvyQVEZQ/0u2pcGMAN308LxTjqC
p0Cg+J6xVW6NonickCT+vj/9p8+e7drLt/F/vy2fFRahMQigiWJ+9g3D/usv4i5KeTALwt+xOOp0
NwBvXGl4AOne0zMqOEs6Lwi2jzjlXMPGCUJpKcI9jXGGc9EcgDH5hAzt2ubZnQ2GdGiDjTnz4GXy
rfQOmS22ljd9JFWGj6+pvdWAgbDw9AOWujdtsO4hzNxhTgGhCFdhBbyoAIB6FBNKpJR2cjeWz1To
Oae6FurQ1jjaGIRtZgoF10yAEQ2D9tVVoDHSmX5TbB/PTRrILfW5wzGSFCwky38DDEVQm2H8htFD
U0DiktQWaV596Ys8bJGRW70giFQ3A7cA1zhYftWEVpFbr6YzbUGPci0eam83mZyegV/QMWhRplOJ
GNtxjKEhwlp+GlDPtzUGMmrYubEW7ckLguwWTEOMe3PY5Gx9W0z71TrofRCj3a9lA3Vzk+vMOn/I
dfs2ufGVVFexMXsGvJlevxfSpVSFgD9qEpS+L4x23E0CgIVWjFem4lnlAsq5bja0JOQuTTN0QvSz
y410n+CGIapanfLabrazXaq1aeSbkSKQFaS9M9yQwzwt9cl5j32m1pYi8EgHF0hbk91yyY4d/7GQ
NDwIeAxVEN9k132wsWW70cNHnTJPxoVMmMKxvrJqlxQIamow19HkYL6ItFvKn872HqeI3HRgPnoW
x1ehMy5MlWWGhWIpRxM+d/x8Ddn7HscZ6RDMZIorByX2r1OG7zgb5B+96T9bLxhDJXoidyyUZl1z
5JagrDqIoqvSoN1kATwgoLymzc4ypwDwOYl8LwBfbpjyos11vekK7RHzOJ2KIIsmjpu2ZTybRvs8
187dKOp91H1FpvNJ3aFYo/ZiP0rMkxmpiwwOskjuC9pwlYPLo8BYsnb71t3Mg72xaVJDmU9BQ5Wf
vjV6u0h3P1DzWL2RdTs89LN15dJ3huX1PlN8zxwH8IoaymenHjCjxRtaoTHgp3BXAjRx0X70WAcY
0GnsYmjDY24/cI4ntR+rYuPW2BHjxku25dwhus/Rmb9UJ69MtnamfegDUx6GpR3PZ5tcVZbYFEWA
3vHoy1phDTeOUTJ8DKqt7jN0X95buprcUt/HqcGNuZ0+phTFkvQxH1LiE3vMnGtDQRdeSMU+utIL
pM1m9s4DE8wNg3JC/riFiGgLgdRiyH3OqGZtW0xJkTbvYzkIIiuU0mnUMvqJcXFc0d3pHUf7Bhl2
NvH3KHN6GR2k+FGrzlHB7xUUkEHNmZKVuvFe0QZ4MPMJvpvq4PuQE0akvbjkS7gpQBLwmfjTFhjF
mkUPEjdTvR8PVdl9aYgDW+KZaP5xjr4CWASAwDSillY+W0Ik9/24Ir31kkx5urVV/Z0l1Z82i8dH
g6VKJLh4pU5j6+K6TzvA8Ni2CaI76kPDcFTt8zbqD+XUMJqPZb4lm/E+Gsji1Mu95IH4dRJ/Wiub
WrLeZyo0zQZdqQ5RxgwYLw1k6yiK5Guuy7ckU2Y4mk2owyfa4ZM6a75cW9AgUDEMDF9BWl8CQvZj
JTeg+oafrlmuzZV+c5dSpUwhBKChvap6MGiNhpDmI9+TMKWCzqGvLpN3UvLcdG+iZIKTMt/fAg40
V6znoNYwTa48DQSbpZCisir/gKW8L3szwTB3CSYDLBfa0IiklM83nZKKTdEQ1J2Iw6ymedG4GVpu
Z4PKIi+r1lOZU7rdqp+KLqcVNXbcCL2PsTgUmfXWToPGqqajoxJ1aiGf7uv4llrMdCrtmRzEpU3/
xALysNDkTqUA72IsDqSsKDzRYd5OJawuJ5qvQ0V7EBpKunRaONXWL9AKnipBXgnOG+GVWWxLBHs+
1m+Onj5om+ridsBS+w6f46DdUBVmKAo+3fOZscfrBNgv7gAUSu+MiYJiOyzIujPVAP4tuTP0jNHF
wo028blYQX9BSELeziAVuBg+aOJ0QmxzyvXTsCSVH0o/fh2DhtUzbt7ija4k9Rok52EvaUpiuqmT
fT7L/BiJYb0wdUw9fsZrh3QnXnTPe/Tq6LEIos9GXuJ+yJA43I/cCw5BGYgrewMuy5Y66hgDJPFd
Z+1pdpjcp9SI4JGYfvyaYlEBCAppDbD7CHtB1QElbR7CWeL3W6MM/uhZZ6O8ki+0+3zXVnF+ILEO
lFDcFaPf7K9F01u3wOdhU0dnILsx6T1MEvtFM9l5QPnec+yAo1ObhJ+07slxu3MSwU+AqvO2YMJ9
qOVjBW7ZQ/g2oe6RMNhRqmBALDAPRuM8dRqAHmBG45rei4OmvEcbLXcb5BRrQKejH+FtdgqKbByi
ACmxtASSWjunP1aWQdgx5zqMooTo+yi3vpc8VM0oLzR5OsEwbh30hJBqIdo7sqTfOrxha+lM7cZ1
9HFNdmGugw9y7ZLyQn0KTZd6RWOQR7kNKsu8i8HXwcOYn1VLW7eTveJiYM90XHkA9VCcq2D0FriQ
FvIAdIfKCIhvYp6WY2WesiaAUR5D15M4+BUz8ioT/loZ/XmkCPWOSbLg23b5am2Zbs2id05qmO27
fio/0npO7/DeRHcCbAQ2U2Kak8YsJTPzsOgtku3GNxSIjx60wK7QeWLL2HdPQcepaRjrb+GZm9wD
EarnR7q1frWE+VamwY+UtneY4CKepd8/+wNOIt+jwM4h9IITh0SY3qPB1lW2xznG8wiAhHFRC3PS
/s1GNjiaTT+sTBwwxib4BnHAEhdsN4Eob5RSVOe6xGI/E1vy6+F3aoyrT5IJy8Zal94HKMJLoWmn
Pq6nnewFTkAsSjg8450wcudY+lP7Qoj3o8VLwYFLu0szbb5WvhI7oFE7Mdrbqs4eKVL6DGI8LS7X
ZCzxybM0FcOtQP+peXsGh7zFXD9oxBYZ45QEf8QmKEYdidikzf6EBv9gj3BJHOpQVmBM3ynBOzLg
DDs9eioENON+6mFW8UoGONjI1GLh8oyiPMbpYU4mJyy9CvdRb77EXAHwVyU3HyebaU9vGQcVONJB
V/8SJH7FmgtGhtCoLunEpbcA479xbfTmHsL1RzYE5AOqpyr9ASnxx7Cj9y6wBrYsi2ZCPW2ORCFh
mFXcHizujeDdy7a0t6N8i1zAeGaUYYwA8bqRKvolEfWtA9nNE4ts6bJHTEl3BH3FUDiZNsKB5RO5
08noIb3a43Cho8XeDI1CpfY5rDbJfVAklCfda8ZwX5T9V0E7O7YiylUN0B7EhmjqcgZKp60CJ3CZ
vTTBKVHlcwd+qsUMsHYq8c2dH4rWrROzxkUDE9WC4G8WcZ84EzefAPUSZCTkh0MUM8bNnV2g44rQ
3LY8OAruwlg27cmZ83udDCEYAuZtCx6/lg/4lgA55P1jQ699ppk/syJL5gxHKPnPlHm/kTpmvhFB
5Cpx4a7a0dg6HDFWyg+0HSyMq8NAWcdFRsQbvHGvGae+IqXGbn1J44DBT0Gau6CwJRXONYnmkxq9
u6mZQMuQtx3R8O3hS/eMo1rinAENsE2B01BznaPBFZg2WoR1kUDVTSdAt+NIfIjeCqr6es6Zffbe
FeO274M7z/LBGlhXN8AnXlVso7wDv5xJl9hAc85d+6q5RJNnbRnC5Hc9rJpVKXAPaQbrgO+9E9f2
V1nttxsYl95SRD1toQ0TIiPcHiumvHaTb0h5YUyLO43DuIIL5dbwPnHeuTaHy6Qtn1oBcGTmsvrQ
4/QJWmXgKGmJjneQrvHjrpoOQnTaUjMFe3oPZc0bBP6Ipe+hmgiaFcwHDVuAnS8Llzlm2W+C4FvE
g7UvfyBJn5RUsJ9gDNa5zjVpcHewmsyV7UMPbBTWVKrGDo7ZnRrRjucpgMUD0SK0XKC0bHvtkl8D
PsJgMTZPFaIui5h/7Ph722wCdqRq8icOM3g8cEldsJ37/sZ3IndrL7XEcmmj47mvqZ7fFrb3K7zm
FKnc5yUQ2RIkftDret5LrgcEvMmBNa95nVwy1ldcxD5ApfLNnJ5sWTbkJzra5jkY6VX2k86Qw7CM
RbjdpAMZmQg5zq4KypUDuFfre6h3oj0Gjr2rIiXuhLXwXZlA8E8fbds+BrGZ0Xd6wVBMVQadhhzp
GNJW8/xV8QMM3dxNGDfjnrErPsUTS+MGTwT/7tx11q7XdvCv/TPUlHo96PlLl07NKjegIQufuWbp
qgNm1GnrmdkVrtErVao+Ize9Dgf1oGMKuBZHFxUskEHKuCiuj2UOf3kCJaSMTdVY3sGgMQxggsNx
WQHkZPmaTWtlVt20LvvxojVA2xUotJXtFt0qBSKzFk06hICeT0Czfhi8EHrs8oNrxVRGDMBsmmeH
MXEePIKBqddxBkfBhZEeqwNrHn8jQTwF5a9L3TsaLUutNVy5aj9EHgSy1HE2wnSMR0vD0xKZcR+q
RXtI22Z8KEtzfLBnsukqhY5Yil0AaAzXlNMeAmwM205AMfIqrKAx64rUpdymTNxpq8P1veRh1pat
leSr2vo6AkChlj062n56WipPh3rQNr7uujglGG9iVbzi5URUmFs/LLBM+DMZLjnVhO2z8Rh5xbyH
O/sZDzr1s+NCeVIUXWCSyBh9M2W12KbvMBLu+t5yz7AxQZKpsd77vfVN+R9rJwmSrW/Ic6F3lCv1
xXmIimKHN5OJYZQ/FCqpt3LwWcZXMcHPo4ewwM3XNO9rXT2J6q0KkuhGEz0OhTQbyDaNj7aMLgi3
euhaUwwNMt0NI7kC21Teg2Xodzrx6X3biV06OQDT6GTp05j0N8nOfuDyz4pCeBeRYzNLtUWowZs7
cBSuJ+MVapy1GtmAeqRBPFjR1YzQuLsAF3U9Yg5L/TWtHQet4CtjbksRCATVYTFpBAT9NVv+0O0a
hUUnt9LSgHI2O0we315JIZ3WYszwMz98ciedjgPhdeyFVb8leRrz+vza0r2TaVuslFXw6bKlrCbG
fppdy01scWIXpfZh6s0NRZrUMrZGdJJsJC9NFIV368mEt4ThgJsgBEx3PkYoZSvDMB/NQkXbtCey
1mMyKSoGhtg4nxP84DsJipgMZPHoYaRmlyELhRg++CaA1tRbN236zhsJGJPsfGgN0JgKDyso3rY9
1dXPshiGcNYVbA6NWJrnnrjJsJp2KGUtB++GRpBVWy9pXU+TGwKk46oQfMQs9hxjEYpXIxh5WtXw
S0LIWkrvXwjWU6lIszH1Bz3t0T3jDHBVj3OchYWTn3Gnoikpjldc19hOrIPQc3Eck6Uf3JrPRp0j
9gnPXtsDKKxSAyi27L1+q++g+wAfMMQll38Kw3T2PpqSmfArTAZifXrNWtSbePA8BuL1p/Vt6zwd
IhsOc1AeqSJs+eNaLL8a/YhlhlMgke57Ys20MsT5hzLp/fCqkYsN2kzCpefAUVXDAtB0h35k4N/m
/sbkYbhjTtjvk5iG53ZJstfM40FsQH7Fa9jZnDvLKj16aaHxXb83AUDmSgccVB37Wo82ZYkqIGio
8QBI9mRKhcmB15Qzo2MYmriMOPmO7YG1oVuNtvdUjFrYxeozFQWGKCtZ0npMW0sTq0lvlr+mlgGb
Vtat4CbEuH5Uq7oIvhvQqysncTtmQzoQwdrfTra7AS+mDPk25uaL7x7dAkgx7C0ICatseqe9eFuV
Wy051/46Cr6S2WIFeSimimgXrtswbtKD7Q24DHXz2eiARBiT/e1F+bbo3RWXeoJfeJiHa1IBr3iX
9c237r3BJnNwdIj+RBwmxURyA9bB2AZnMyp/nYrym+kaT+N5sOJpbcNwI0BS7GHVmCvFmXHja8EF
u8NjJ6h41zTnaOk1bQcmuh67edlPN6O/IGot/RNhBeaeL3mtdx+mdZuJ2kwcKkHph0MSH1kqaBvV
cFLjV5ePES+Ryt9GcUsli6jzSYwHsdN6kPKxbR7KKyHCO18OXFKW3quYz9x12D0DDj7hlFkVeX0o
x1xOm863L/lkHux8XnTeifPzAubCLgUxJdk0RfEtVBFAaInAvpadvQ043+CxIRW1HKvFuqEydT82
HhU1Xegu7rMSzbesIrbkfcTInLQ2W1tJql6oSW5pEapD09kE1EnupubW4TpEKuG9qDXzqXGiRwJg
9+Oc/+mmhuVJ428bD7k/YoDZWNFCxD9guFKgQc2eA1a6MXrviRpHtOrC289kxn2z/WorZ2umi8V4
E8BDLuKfQd0n9FX22Y+DV7eY3+uSFAcnRVy3QXGeof6M106gZRPnug3iWjv3mXkN8NoCzP5tkKUq
8tFjcpnde8pdmcO/SgYjHafWx4Vv2ScEvp1fCwcARV3GH3O4WTZrK5bBKXrpuDm6UCwCcWM6OPTT
Jyq5s5pd+nyoaYD+5j/bWV6t4zEgNJqYl9niPSgDsjZqyr4GD3W6dQN7b44U/XjD9J4DRtEVXSC5
XdzELG4jUtkqcQSR4EvuYjmYLe9Z01YTQ9WE+UUav8fJR6LulH4exIdofsp2QlyBWMDWFfWUPBlj
MKKRZRIKHC09lnOUc+ZtQYK05qOq83WfFI9+obR9spjGyRKi75V7zbdajqFQmLjcLhYE6LMBv2bQ
YUBok4Xt0unvvDcOA2NCwNAUDVZDCyN1ndQXM4e9t0RyLQejRd0caQ3OWdnzKVtDFWZwh4uBNrEW
ll0J2LybDq3V0gRKe65nHlwSqjHgEG/8gYhMdiXbtyXfvxaEi75f8hKMX8TzVg0vv+VArUqB79Yo
mA2q3/hDsJ04MpC6HeT50NMIEeCMibl3E8oOl3xoB+AqLb8hOiG8vrvp2Vi2NS5HFqZE43dSJ7wY
sw+d/Fcv7vJ4M0+HYa4p3EmY1VL3Nr1n5a0lh1TBU/nBBrKu7a+JtadEr5PZOzcg2Ftv0U8n0QuQ
SHDoYA98srSU+YZxmaceYkmDEFEI0PS4VfsVntNoT9KP8y7F19EBjCQzzbUvr3DFVxouxWTXgULU
YLhDggfwY679SkNS3rXuNeWH42XGSXKL4+TStmBcW4FzlYhhOA/iM06w+TtddIfeBIagsh8K13k2
0Qc2HGmZICXYEsvAC12cqRU3H21sjqN1j2p3LOIcMAMTjBK4Kt/+zLRdH8GxM3E13s3W4ywN+GOQ
LtfVNNrhcDkoRab625nOuXdV+YOqzm7+06DSUlXCJZNH2LZ3gowC4euB0WpkbuNlWAJ2mfCEbnxM
cbneFuLa8d04JvVkULCT6Dte+sSxeGrBvEIrD3ueW5//WIwdyLRM2iNoR4/IAgyIVQO10AUCIn4H
5zpnDx53+B5EQAJIPLC+2FC/PQnKa+Qdx5apjSAqcCmHnXaz5sXjOavHriRUSjqdt6nJvwFnlVm8
plC+wt3JghBnJLz0U3pUxJwCxeED+GNd1Gs8leypJdthvR6rFoBQhBM14YcRu7prjDrsAm/nkC+m
Mzkk9pn94PR40OAFG/qXC49llOq+g8Gack5yGsnPhxI6I7+xKbXltxXJMO17qiqC1QRtpxIjJ3KD
YA3x8t481YvGNttch2ZSnZvez5AiuG0GfEV4krv8Dl1ZEBcrAX8WosAy1FO2MZr2j0vHjdW1LLi0
KLpczhLaIEArc2yJqzWxbc4FIsLp7qEUKWJq/l1Uj3vbP4wSTgLDJ+TFJd9LUVq7Jl1QAJVc91w7
mLyJP64ZoZSjvo82zQA4XKX+WpnyHv/+UqT2IJMWnMDKlfaD38JDsGGAgMcZqVQ9YhK/0fpmrGuY
n6nh5qHqfQQ9q9zVBQj9XINSKfVbZU4K9hS2z2GJY/gKioI114e2z7SdK3UmCd6NOO9D1IiTdzad
S9w+2xLLvPMYU59kTeCjsxebw0QrwagRPNcWDAzmPbLT6Mod2PI9sb6QOH59RDadBrWTlGOHto3r
77m7F5r22Q/ob9Owj221tXr/VOHUg5qAp1jTTxnAmmaczr3u77GMP0MnrcJa62q2RmPlxbz+maQS
L54fYxslGSfrvtUIMvu4JDcmI8sZc8CGMxI5bZuUII2MOfc5s19W00ztdVferBQtA5rJdDDLB2Y1
DBTzhjZcWrOUj2sxkSzSrFEUGXSWIozaP0kZWEewZTMTU0SilN83Ffo1jb4C897xxBpb0q41OJ8W
+sGrSfJSFR7KHBp96v2RnXkPvIab6eC+Z3LcWN2g9vBGjl0pGPFFMPkn4YQ6Q24DxmZkp6+Ri0w9
+kgm8PKEi2qEo4K7jctaBRJ/M28qA4s6PkyuMSW9AX904g4RQ2KBLwQitYWsMHJizdci2ttLm8sY
71o2Lq6Aq3I895wSKq6IdokHxf5OnJ6bLdf2SmsvrU4vWEWmPY1wvPtSAKLVCz6K56HePELN4Wgp
Vwm9Or1g8SP2se5zhsOO9lDm+iFIXQYg1zaD9zcHm5Eph8i2OGMqpDpmKh5W18pTxSnJcu52VHQJ
LoSYmzajwD/p4nJMCJxXwUaXJpsZgBPeNiUaolj0eSBQwOPfkLLH1p9v4gFmlH/GgwDQlU8i1/Da
2iswsCG7WMgvDtB9CLXauCe4LImXCx3nQdFTDcCnr4aUcw13DPws9zBrbd2Fvz9QpSB3VdGdYBms
m+l3DJKTTF5gZnOfjEEc102/ufXJu6/DL4Kv0ur8/536IFJFyJEcfvcnIbnasv/1TIWKjpkL27E5
EIZXrwMMJyyTw166UMO3rX/ECDE85c0OGKPuX3IPdjDhuKsvdwXLr8Ks+6RygBtkB75s+1wh3Hh0
w4WKbI3FtGVI7zHUk2qP7X2XA8jlwotzNfnJxVuZfef8r/ZjmYUvYLYRQiCSNfZ64l5sio8uqlkI
IRxSalS5EH/v8/k16B/K+kTN6dbvj63Kd03+QNC8Sk4qIfVBJa2QTMu7wSBAzGHkCXQiNXGfgpI2
BBH+RQ+BfZp32ISHu+FHK38z8z2j7qm8d7Q7K3s0skcg+TkFJvkxtu4Mgl7tSeRrYjQ3l0IxHi4c
MwWwMYPe9FXHer0WNXBx5ZlnjuaEmPY2Z3En31ZC3+gkjeYBh56fcyxGfID/QtCF9kaxvENedPMQ
JHiFFH2/kJm8rSJyuKaRnLu4zdJZFLimBg5I1hb/S2nAwb8WzkMug039gjv2j6E6St5N+R60ETE1
i2LPEgsZ/ddTP776nBfw6z0R399PAG4R2AgWYkSFtRkDzBqxdccaKmrIkz+ZLy0Pn2WzkhZ0eHDM
ViNaiv/eBi/WdI5HCUKNTcKZfhmQPFnIaQT3+ScaMWy8Yp9iq9jmg37fGy/Q0yH1Yslalxm9ulHW
HyEDpS0D1owBBHNrh9edyKILZ944gKQj4GqE/fyG03ErCRt4mAjhQxgAsDgvCqPcOnOMg7Fh3OiQ
vXBPk43VWgWbZRDfw+7kWlsn71NH258jwzyu6elKVgmfSYU+FWuExBjmpv+LvfNYklvLsuyvtOW4
UYYLjUFO3AHXHuGhxQQWElprfH0vsNoqSSeTXmU97UmavSQZCIirztl7bXl0DayPOD9HNrAaVITJ
gLTDsFbUKxihThzzLqm7di+FGr+PDKqh9bZJZq4TH0ISxWSd5vJo29i8sNnWCIjZ50iSskQwvJgp
O2P+hneVrs9Xnz9MARsC+DAKSEWFt3035w7FYt/0n2VzLVkvU/kkghe9umul27q/L+tXOwEV/dV1
J6W9xtyYJPdlcqVEn/F4MxlHfdSAvt2Z5o08p55zExGvG4JkCeNueB4ol5RrT/oM8KV0/SPah2UQ
FhzIECYTfFLYFXunl3kjmprduKIiSJ4rfZPpECb72OY80z138pOlvZT1lz6cCihBfQBQJuOIYahL
+pLsZT594w7RyUR3tZ+2kVK9F9MTGWdAX1Tj20uf4vDZwmvkKxu1PqKklCZKNOoEpuy7QUjo0/RK
rFUex6ch1e5qE7Ojlp9CdVbJGBaCQ9SbDR0/uvmTPG6nIt72I3U/V9HkNc9Gr+UPID27tLMjZ9RS
wzXH4Dm2NVdi40CIj5PQQgtTE5Las4CN48RND6NtdAcZNQs8g8hjliPA2KinZW+WzUae4GFRU9zq
gCIy+JzUttIbzT/53jskYk6eBlV8ij0vNOKMALtGUBKBRgl1mePS9o7RtJWyDxzyiMrcWCNoZ+yc
uDQ2keYfxhiDdtsvU2rsXb2fBxoHdXg1hMkUM6jsu0YVH8qxK42Bq1IstJjauu+cek7Vurq+SeON
TJtDKxOMOv0dAk66+8UpdWS0CG166DEhKd4X6RHYbMF2IGZttGodBJGrV5Oj8SzaQVuk1lMOBcOW
Hqppj3/vQUz5jVGVi9SmQyh1D4n8ZvKR6rixiCpWdpihFWechlUYxPfBYOJYoyAyxsVB68mLfkn0
Yx49GmEIngPic/EdCIUWtVWw85dOWkH7oJK7dQ09c6hqJu9YOkCnpR9fslOGtIr1nr5wGp2AjEDw
h+ApN94jTbd9zSteJhR/kivqG0VI+0bcNtomlXu0OdIYb5VIeZsJVWOewFhyK8lNxP0Q33jRui7l
ZR0BysdLdKuTRiazO03YJz3I2JOG5wIdl73BCG0RAewHL2p4smJOP6CS/PxFLz4N7XFsd2A1+Vhz
mfKOad977IY4hnrqnVFGblg7dXrNhFIHGCQwGXn0MXZNzPmDyTKHoRJeB81t0fNV3PTtq53di/At
9IEHoL65yelNPtXFrSx9GfJzZJBwzN7qw4yfI5hC/j2wq3aYsw+Z266B8BGy1N4kGCjg3Oo3xHkt
WB4RkKSe7QzRg6zdd8Njr9/lyrPAx8by1wZf/kzDu8XJzxFxEXLS7SP2leMecPFbEAauKDAtv4/G
abagGwM24eu4OPbSdkr0xcJCayXluNWtO4XWon7I1ZdE/fYSQLlXhnkAfgx1NeM59qwq2qcs9pa6
Sng9xmw//Ea/cyrTa5Xjgu/vxvaQgowg0JWt2Wsv0F6HX4SNGgNvZ8SVPy1lVtBSPBrFbYaz+bMG
xKuMB4wfFb9B+uZrt0p2NO07xXrwvMccM0hKMgRUe2ygJy98GP3beP48CebSTiZ9DRMNZQAvGhBL
UF4b4WNNsaOz7zUeHIKqwOvWIpqWrk9+5+T5NC9wuFkv5nBLZ0GyO/gcm8JbEuk+odKeQqTv5ms3
n26oc49b8jAXFhvmigDJ6SnQH8fMJ3ac0BnCzHeYrjiomewmp5jWtviMigEJWLDEP4b95N2AvQSG
C47jtAKmZEeIibQnqDrUV1DHZHc6C0rS4f4qOFPAD2goe9MRKaiHLXr8XCk9OY1xa6kv1BQPMf5m
GqgnamGNegpaOBbh4r2smGkyGZlFN+YvUvBiz/AezY5JBSIqGCt1tCxamEO2r6/DGJha5xnX2I4n
JqwO7bcREKiB61CTAWRzxdoo0eR+1+ipan3Au9URFsNmK9cAN931fr2gdhYdPZCmc4+HE02O2Vin
0o1Cw+Sz7W+n9NXnkJrj6Jp0tgDHrj6myrU63UWkL3Y7LTz2VxOyWaMQj6nd9jCsYWiMz33Lfkrp
q09Z8g9KVoMVyWHq5mm3otwu7TuFbCbUUo5hb/252Rb2VMoVeVilaHJWqoTtULImPM6gmjaNd1dY
4hv9Q7Gzx2shkKBkhXaE7beefAO2ueFD2IQC1WudegzS55CthD9i0kymhoyfCdFAp74rGZNCqND5
RABG2iiZWHBsUVUSh2xF9pYShepECgDY2nrXQXHVdfMEmsOVm3kLpndElPDh5SRY2CPYwwLC2IDr
ZBHT4fNRJYweoM2uetJSHFhJd8wbDWmj0ijLMKTh2Q8TuQwzDl1qSRtuJ3bPE8LTtaFIEJnIryBx
UL4eje7gG30OtiemPj9e46GiJFGtwMwmG5EB+5ya21Kxd03H11UHcG5iPb/VPGiKuEYhOFjxc9jK
BPPgJN3YzW3Tc95pqUDCkSB2EAe4GOseI29hQcuYkUAwL8d0gGcwIpBru+FaqGmDW/jZjoHU1VLc
0epm5FWV+hIrkbVNWw6YmlrTcooQR8N6NE3w5My4/lqlhxoE6g6MB7epgEnKpChAkYog2NU4l+1p
5XeuZ7+lvVlsOpJPXU0CT6IhOxk8khux9mOTzzMLQzGO/bhMlz4+Z4ZBuEPG0awK0alrrRngCAVa
SNNe/groo2Lj6ptFFY5YTLzyBaJHNUYvBSWtWq5vTUqPEJvQove9veioKlKvy/AGUpwhoJa1n4on
yoTeVcOpJs2V/5yEWJnEoE4yfzGnskCSVOQIW8gum/h4CWOQWlXgCKPj5KqnlOwHTiKGvZuMjrUh
DV/4CtiTmT1Bbwl8ji6r1lNrPZFYSl9VU+rkxkf8AaSPOCvw+1p1Q+zPkxF8JE0sweJCGSml95GV
MxEaOx+kGHtgQ5t3QgpVKwUQ7LIL587WJD+kaG2XzWT1Bzm4sodMXsfAJGjP1Xuyiagi+W8doqhF
qMF0NI3xlpjaNYDBGzLGA2dwDW04anbwGN3izB1uyT3GFksI3mijZ63AL+mFUjk5A41CZnCwcyD3
whweMfUqC6tL2UrH3opUAnYxCHCWdUpkeEEBSZb5IHM1eCMpvE6YK/qGrz60KAnCFVmkkI1qib8W
UlvwJTgc5N8d6DDclxmgWiPmdqtwWjWa4m30LKAkKV4ympGkvUXW2q/wYuATJ9VM6h7JHGpnKaHu
kKZ2RcgfEzkdFHsIOSZUVI0tEIig2rRtKGmuPlbr0RY4pEv5CUwtOhzDXoVRErkQVUlR6RppLTxx
wj705QHTJLgRjV9oB3DqxKdum+ijUh8WXiBFiArpNU+jv2fROElWfhPDdjZyMF06FeFVHVLMZEUE
6cvAV/13UhAZKYH5CNaKztvQbsDA51SWgFYRnNk5IpTfc7ldizQyNlaWs3eZSZFotgu5iVZeF63M
mS9SmzQhzcwCwgzSrVKI4asRaechB0C5Z1Wny5/7yLgA3kVt8ym3g+cUA2CiCrgrSTkgdyiuuMNU
HPwoZxpOdUJv0b8RwlcbFYRACwBvLss7/YfpAWrcksxDZMkwNsGDv6bBuLOy2IbcMGwAfk4IzQks
VCnuKsMcra7NvSW+JphIEmRxVAGkc0lG0+3j+HWMmDKqtpyWZWRygABvWZnyjaRFh0SiZ6z0XeBo
MWJPfGRUXQmtHNovFajrqm4z8AMqxW8TGo0wW0RwYX2SNL5zZJBjC8yqyJJjklX2HiLvZoj7NWGY
FiXCgI0+1pRhgFwZq83GtgQoW6+7s41OckuKcwfiOzR1tpH32cnAg+Kalr+00ZitatX+TpCFdrjo
GYYYaoGIq34s7QsfcU1jrzsNwxXq4BffUrizNHGTxH/MqEEagTwu5Yng65Haod5GH5ZfwEHSWVEy
E0qdnhLFxvfrxTE27ymG2BWVwKZHEIz1R8J3v9amFnuF4QcQE+4QLsPEzzI68iWtQxtMFuQwswzF
mhXJpoSb0dA0/Fe1KRyWXfiYXueWFjLUWugv8miDXwta2dUmPUILbXs3KlJwTPVO5lXqoq/5PZTB
fggNPA349B0S6pAkSoXr+QB7yC0nZ0l5sJsxc+KslNirVSP+eROdm03KrAWBy6S29iLq4JUo9c+J
mL1NXd1YWXZV9Sn5qDXc8IQwJMKf7quUNMFEh0hlB6lOhxOpwiC+sxFUb2bgB0SAYQqMd14wYhXE
R73oRVodso7rgA9a1nFhOL1kowVv8mva51AVWo6d5qukon0cNTpYctffS5ZyRGOkLl5iG/yb3Yq1
DXhkKUXlLZ59zoftmjjl2IG9fMcHZyxiiYk3C2Oq9j5dJ96bW0vRtQf1C8gNFIKxmoMRLKwRbeXx
fDgGTWYn1hyRk/CB9X7T1Ip6hJ6IN4NpwQwA4LBT2kjNmHMw63ZFASJMrUF5NrX5Ovag4lJk8stS
++giUstRW8J5qreoX9+8cYh31uS/qAmcQB3RIVkDG/ZiCGSm7LFIUAxnA0KOUcX8ZgzPPe0mbJLp
h99QwY5DwtGz/q0xBdHXJhsMmUasm+Lq8uttZHlsHbsKMSVy9wVorreNrGsvKmFg29iMrlGmoHDt
GmKgpGqFeottpBZ95GHWrPmaHRl3kjvLz2n5TdkqDqWebSg7IDu1MbtGCJF0HDks2qijU9NBv9Ys
qyKmn11Tdw6y5I3qL3CqwNtUSbgHHoCxw8D3oI4InhEQ0ZZ74HxR3wx9LCPOwiyiSS0Zrbl3Z1O4
Q/w6OWgu/SV+mIXWJ3fs5CxQ3i6wYCp3o9hxOH3xyNIBUcGawjTS7ozC9F1cAnL3nWgAfDJZvjFs
VCK4915QQTpm50d3ampv5bi6DSHoLHKzfKonI6FiZW2hYrL2z6y3vl00HUlAbHMdNOlrYRbkrYKZ
c0crPGZWr654PkfhS5Rt502NZnEG8SjDLQKLUltfpl9hN77Zdr5FGYRb0yy/bTzxU040Hzl+PA7Z
cyI1fjYp59MmquCLBsznXygd7qree0MmfkwztV5jjsSqM06P4UBUAWFzL4EsEJCkWB9SDC6mpLiB
CbNK8Sg4hFoAgq98G1TQYulUvfd5+Mj5L1mndjBAOpKuJ2VdZv2LYkx7rUif2hGW6tyqG4JsM6r6
J1JCLKxk65jgZGq5l9bgfCmk1yy0YDserU1dtxrjorqSMzwZSvqYANNd5ci0+KzETiiKWCBmWlUx
xH4zpTfOaRcEKJ3Tria9B8uKM4TNuh+R+RO29jFSzKEXD+1oBtareti6GmsunNz3EtXEeqrs5wKO
waK0AcN62darQf61IcXwYYye7I7NQAgunTQaa9kjVlmS+YaGMsLlI/Fnrfpm1yFek7x8FeH7oDHf
BjH9v6ncqQnZOkHAP+wAkQL2kq6MiD5UVz80eL0XfU7YhpkQJjDVjFWLwIeUg3Lj03WR4+lWQ83H
XIoGKsANUovHptqoWb1OyeEGhMC52aie+lDJ3JaaYIzpecUwjkB5moQVMkVwDMoIfY2wffsFYqhQ
N3gGfZS6ZQOvGDpZW7b5JlCatWEUblsqhDt4NU0/uBthZO5bAeuvAPOivymjKWNUYC7th/BtNNEm
lNKA2FIJkerP1EKdIytEd8hAdgbWb/ZQBmuabjoe+IHGZubiKICNWyEGH0DxJBLBjmpx3SIltOwg
OKQUFcokCPeRqBArScmmp6lZyH2wzNMyg07pfYVTOLoyhjBbr6LVVHA4JxsAujiqLDgjmcXUNCpL
20uuoYpw/rVR8cGYWqtmB4haZmdaG6jdMuTJGdlCsXTMpaDbi4Q+uEd+Shwil8TpAalDYduH65CC
ZbZT/ORD6ZNsESFTWHLch7FEK86c5LchDZYG6bGUTPwXWW2EY/HbOg2ZuptEHzhjgGhWetlm18NB
Q9tIuuAzylAr2CbzvUerkCDoW8B6m44dA2d2+lV5a7yNavuI1Wev9vdqpUQHC3A25gv8r0aUYpNf
WVlLqYAEIRcH2a62NRIb2ihlqoBplWsg0OUxfSJGEyyHRwOh99QdczSWDFWqDrxN7rIiJwabBc6R
pt16E2G4uQS0Fi8Wk5Pm3+WhyJcei1yYdPZ1RXd3LGUCcZKaPVifm+Sfed4e/ez3RC/ph5fcLofr
AarAdaIVzVLCieKi4O2dwANuSr54tK/8Ta4Ea0nWlZvm6KetuDJDcHV6DpSuccAE30uAIvfR0M5T
IACcLFRC/EXbIrDh5CVKeqzU4r6c+TlZr5Trxs85XJOmcd/Cj7fjHa/5SYdgvyVM56VR1GphBbOy
LMiPP/7uj9/UQ+O4VwKsDeg99CBkZOBhWPhtnG/FYFMxZQ1wcNEsRTsgrw4QETf9UakxiUI667ed
7d8GfHsHa2jXaW1KW2kGnc3YAo10gIVoR3lvB7skaxvaFHzJM6HBRO28LKcg2hW+xYQU1NtKjJ/A
q+yd1HNy0siurjK8ElIG4P0HwmEIWExsxX8y5kZ5SHHYtVvqW2lM/RabIpvy0awPqV+CQGcDz0qM
FzU75v49/0pbB3ig2ONEE+Dk7AgqdpSvuiDKkKvQKWqaMJpdIty23712NHvxikY3chLepm04rBFh
olEwDU59E1uZOvW0A3aXjMhzmnpkXUCqlFonog3mxEF7Eo14sA3twYzSZC0Ne3UYjOPoAWQbehLR
alFNSwUe7Gro0hI+DfiLonsWDJwThit9VffRx2BZh7ZUg7sknl4lzl97zNJbmIKE7mD2TqNYvwnT
iaShBj1a1YTrwmzASns0mGTCvE2dykhO1PLal/2tTVVzW2YUX/0SmE5ZaFceKUKt1IKApd9JfhEx
GTI26h8ojExDtM1fP2aJ5dgNBGu7mvxnmb6QUCMHoJa4KhTAfBm3bVR6tiWyZSXlY7rKWlECMrQj
El5KdZ8pMoa93F5nkGZSgW47R7XXYvjFUpBJqwDIHu5WkMEeogsenn0a0+ptQAHQ2+m9XpFDPLDh
abR62laTzkitG4f1SL0it2ZDbLmxk3Qg7QRhNeiIaE8L22QDBA0nDij4pejNEUB60Qo1UO1UVpJC
P038vY4sbgHF+msquxR7Up9v4a+n7qjDrGwUbVsOLfp0SaWpaw/FS6Vj7QsTlIUl02dNiDYeVnyB
DF+Ofrqb2UbqNvMDbec/G/VCXZGu/foD82DPyBIp8nf1xAoTaZ5/21bxGtdNuIWPhvO5Rg9jlm2x
jWRKojI6eZ3ZNxc1pUyhf/z4wUNF8SQ38mGdiwKIGVQLJKj2uA4zFsmmTz5ig63kCMuIQgKekHTq
CXwfGREgo1JHVYcNiVYDga9BjohwYZecx1tpMg45LOsujFVHUDXaYsIyF4XRDa5eCLKO8+iozcQU
1KfYZsaYqURPra0/eC61jtsuYt9chm/QTMDqKjmaOo6bvtckbl1Ww4kYtwNLOTZArbq1cwTAP6gm
nkczCfX6pqqYj60mXQ0zrsWrG77v63yoCGIZ8nIJpC3fSGVxkFmHl7padnuCjkuKcDbAEV/fCCyL
UYoUR2oj/u9wGA+e0a8mI0RLlsS3Bk3OuRcqz/6B0c2qTlxp1EdzX6Ez0KLBDWPtirKyC4TbJLsc
rudcxRs7XBcDeDHXK6PPKTYFQCq+LuDQVOgpPKOMSNutmdhvdApPaSSHV77wKZLBlQQnQHdh/uvl
AEu7CxT3U+Kj27dtvh4BDtr6YN/qPQUdM3zMQXduJVjBtDBK1tikPZm1rhw0FGV+hlpe6nEl9X6v
75K+3IcRDjF8KqRV2XwhXk2IMoQsmWPRcB2qCK8bK9XQZo736li/53HGCdB7iZFX/n+G09d/h+Ek
dJgk/x7idMyr/OMj/znt9ce/+MIs/M9/SPJ/2LY1k4BsRVdUYcOD+cf/xThJwvwPgaAHxKohyyre
qP/COKlkwRJQRUg3LCcqmxo0EuaFJvjnPxT5P0zSXgEvGVgiDKGq/xOMk5ihOj9hT2bmiSlMajyC
eHBDF6Tb/gzd6eUhkn1Vfq9dsTKWYhPFS+MkoME2a5+6zwUkjvgV94Kicr6cpSqaaZg2/Kj5zz/e
binW1v/8h/jfqZrEhGlO7+Y1qahLtvyOsk23iiPvrQs4oR+/+S93BnxHB8AkLJNnpZyTmEJBQ8Ao
wneSHRxUTuRCONKyW/aOcCk4H83Pn9766T9/8P9iownoGfQLv+z8pM6vx5u0YD/xP7J8dmuaZ3pK
FJpv6nVxyK/YLixJA38dV5OLtHp98fZ+e3Gkb+syRT4Be0so55fzxoRgRaPixY2ucKIVLnbN6Vzh
yptorV+6uV9xQry3+Wpwl1SNz5nnevaZDE2sjKVVvbc72v4rmKJLe1mXC+nKu69cNmZLOpCvyYNx
JbZ/f6wz/+fXp2ozMASeP+hAmMXOMGMm4UoBCIJ3djebeh2v+5W2Qi68/vtVfv8uNV4dZlqZM7km
jPOnCaO89GVvepd34aZ+DRx6I2u+k1cW/P+cRv8tauj3EXd2qTPM1RD5aQIh4T3ZkqwKmWaJWX1p
rjMXKZLvRJcud/5ZCk0xFdW0FBuykazKZw8wyYTEyan/Mo7mnbdu1xx7l+ornMGV4pCbdmGAzz/t
59d1frUz5hVmNAPGfv8VGyBVhs/RGvFi7f7+srQ/XUPXZdlWQd8J7eyO9JpYmlGVv6BquJ1/SFPJ
/fsF/ngTP13g7CYsq5jSLB+/Ig6C/ok9SuHf//0KZ7ApnOK8lJ+ucEaJIx8rN3VK6J55h4hmLF99
jNyoiv9+lT8+KEMwyyrU0H+bbLGUkAnBVYoOpBGqItNe/P0Cv33L3Ac/1lJNU2Nm162zV0H+MweI
QnxF23ATwTE4MeUdzZ22Yb/ikc936WM+Xz5I1JO5GIQu2VYYsWfXQwoAi0lXvlF0wqZbqBsCoFcm
x8sFR/kLn/Ifbm6eXJnIFaZYRWOh/WWtqpSEVq5mfs1Lo+qUa0g0h3mCjVcUjT//x0+S9RfGvGBB
11mvzlaPAT5ZxLP86FbZFuGR623ll5q1I1/RSNAvTKq/fximZWqqTOCGjv9WOXuMUT/1QHzGj5lw
ZDVM4/0lrNulK5wNoUGnrULI4wdtrcqxdvNS7+/ipUZ3wMlPGNUuvq7frshiOG9lhDAEeWL6/Oc/
7Sx0KsTaWPjfKtBELUSHM/2PP/azK5zdU1o3kD+q8UvaxFf6SmxIObkbV5y9Vt6yvPAAf2Uhshv7
cS0VTiefgmKYZ9+eX3mhoVrSV2aSGxJk7VM3pg7m6a1lBLsgExem1N82L+fXO/siRpLt6Or735B/
77EErn/slFbRFTx8N3SsC+N4/mm/rBJnd3c2/VktTqaUd2WaD7Hy2tq72TD29wF1vm84v6F5Q/PT
5yDLZahN3FC0bbbpLl6ra3tXrc0LA+kPN6KYGhsHWTOJWzh/TbGJbztVlG+hLQe5vyuQ6Rco+f9+
K+IPH4NCE1aX4YkKxTqfiMaoGfWee4kfdUdfWGuN0QSJ4RTe2O7seGnvjafw4s7h0lXPBlTTB3mh
kCgW0QgY4k1i09OpD9r0VeqXhpby27yuy7/c4dnnN0RlOdK8+6aI4V8lCBhvi2vjsbum4u2YS3ml
v83xBlinboZHDECu77QXvpcffMezb/KXX+FsdIvQojyX8issrTVJHUvgQ/t5wqIPf8huLm/MFOX3
QfDLBc8GgeEBR5yHHBt4WlvIgtGn5TuxB2C0GitnaTz32+KNBI2Vv8IddKQCc2EY/rYLOXvqZ2Nk
8DpThgf9bXiHiFXGozrmk21p1E8XPuBfobg/ZrNfbnUerD8NRjqBpU284/e4q7ap222mdX/gfOnE
l17in8bjTyNFm3+Rny4UU+4FpO1/69eOwk5+nsc+vLvWQUHpbLLlpf2IcuHGtLNVW5A4mUGC+gZN
f4L2EyB7dfO17dIZO5Rba9U8qI/ypt2UK8Adl7/Z+QX95ZvV5k/sp9vFuQrKkcv/+GbJezqNrwRj
XtcP+FCc6bsgV1l1uiN1+aV9//d3emnIGmcrVAD1hDRI/1vexbhTV9nK34U37wjh6jX0gyWQlG86
N5gad9UDUnvn4jnqz+/amknX8EuU84MNbDkLdE35Sf4pItx9tjVXlH7poGwRlgasXFTmri/tnC5d
9GyWSIe6QvaifcfkmI/9sRRimYnnvz/a3w6jrF0Ml3/d2dnM0JHXMja2/EHuzhJh+6J+MF2xI+J1
bVzABP95BvjXlc5mAF0rDaNJte9gJL7xUaJ35ikH4ZXO/+MdnU0AClngxmSo31pfulbQ3ORxvo7V
qzqCWkGAkhXvp6HcxHEBhe3S0/zzOvZf9yjO5gRtskJ9ZGKv3fwtQulBD2en7gFASi6oyBX9OTx8
2h6Y6cUizb8ZJP+69tn8YAS0o+ZFBc/yjPWj/ssUX50gcq7MZXhv77rbgh7FAtzuvXbQNvK+3lx4
9PM4/H2O+NevcDZHmImOjphJvnYbgEpQUKi5EZxCBOZCfzMmx19dWlYujJEfe82fZqVxkNPYi/zv
ZrwrwhddAVulXth3/fnBKrolOMgo1PfOhognd2FTMtFHB401BYhrv85W3QaI9dY/2TvVVZ6uxA5W
1hKt1z7f//2h/uEOoehzMoSvDxxczH/+0x3qNjExZa18WQYO8JGW9mt0cdP3x2tw2lVmNDaBNGdD
Ro2txgxs8WXeEU+tIeROFsYyWPkP0Bxe41OJg2VYZBcLOL+fenVq0sw/6L1lqPTnm03PasvRVMRX
vQu21TZbYc6+HZajg9/94pnt93v89VpnW0ypKSXRqOJLM57NloYXDXC2gZc2BfNP+XUEzFdBZKBT
SefMe7ZS6Y1fSbUpvsT1CAMf1pfj73DkXSkk1NyY3/1dhtniwkXnt/PrNXHuWITKkMQgW5QUf/1C
km6qIj3Q3qKtvxGb/3bZkjCWP1yIoh7HXlPnOP/j7PDTpzjpkkRUExpnG7ZI46nmZ9S3o+4OqRrf
dGIoryoVyJFhWeh9UELdeEpiXlVSMTwhROmO/lQhRKi87xFy9RMmJ6la+kRb43ixu0gvHERTdk+q
ZIuSBVWwliJS3HscT+vuEQUEMDG3Uco4rja6USje8OLTm2tXVaGl3+kwTjHeEuH55anUUxvsDsKY
7DUosEmS3NLBb9tYeOLHZyXpB8LJ1cBX0LOUtV0++UqcJ6rmeIKWHkIQJaRtuBxMfVTkVTUFQzd8
e16aBcFeSTu/te6NlNiC3PW6UtFOVlsXpeVkIqP74FZGooT4oxvpKlGQkUIFsYpbuIo6cfXBuPeg
4t8hD6CJbMC8/JCbLH+s0qJ8bIOucQ06r8MibiSsfbFeKtVCkVKBaqMs4WKbuqzBj/QAM0bGoNxk
dp9+EV9W7tshCDCmh5L01Uk5UtYcEjF5sZYB8haQs3mwfQH4fjAytJm1WXxYRZ3swk43nEoDABgU
Nvgmv5v2HiFprq2FN105DQgKATfIpQKlRcEy9dYQqWWjXdDjT4zz5VUwoOcRmq1sQVIgDh/Zi/m0
Ckc8jhh2vL7C7Zio4TX6O80ZfNJ0uq6u8SVNqCh7kaeHhhilW9OMYEUFQDlDzLyEVHeSCo/MBy7V
wmKCse4fvcbrEccQVXFTJT3mIz/V9WqR9Bn50YYVQpSUVJbbUIHWpafqNgo7D63c1BNC1EdOo0XT
RhkBwhayiXpYJS7eJ2xxhYgth5xcHVW1iqHRkKJkpdInPx2KWa5TmdPMbtdXSYliV1f2WqjxrYe9
4oIIbEExl/p6SlHTRX06kO3kdUfFDIZX3jh52n4RuCbgfEdH7DdTV5Merpburzv0o9vR9KPVqA7s
6KcOYWBHVHwa0SLIfQ0PU4GseyomEI+p/kRu8kPk52ulzK599AC7lOG694ryHnJn9Z7oJJ8bRRce
rRCjaWEm8RUIAQLSMkSknZLfCzO8EVjnx44wLVnOIYdHnen0PQ8L0mZ034Wk0OMEwpxheflKs3QC
RyvyySEZwOqIrAlTjCoqN7AT+Tj5ChatjGCpxoRHKtVGvc5rXLOgcRtHYdStpQTZqhTC1xTJWD3A
WOscsJHaWwExc2GaBaHwDGtsPtJgy2u9r/L7KMSz7ykKos02k7Yp3X+UWklrrOFkFC+FRrZvSYzJ
S9yGO9WvpevOKlpMb9gkYERi0pW9myDOoetPQ/asima4bozxtRqUbTRHPgBKRdOeaw/NWEUQD3g6
gWmBQ0+9q7JUZUdviCnJe6zMcandj9Wg7cwKHbpvB7N2vZRnwF6zjHz5NLWIJv12OvqimMOyYRtA
+4IFUe/I4I2zK1UjQnyAfa/T+s/2LdihTY+nsOsqwNk6k4UPA7tFnoChfCSi2LQwvk1NhzpKo361
V/KhO+K/CU5ZZOmPRd1JNbDFxuNGcmRWxCyobRrwtAqVEnWuZ/KtFdHXOKqZFht7uTT8+C7WuuQe
wJxNxK4lJdmV0lWpcYWJAJhvot3HiLqgJUsCKZFqbHJPO2VFEixHOZ82aiqeALX681cnrrMWSjpZ
VxwXLPVLglCBKwEORjEpb2nYweYjh9wLSUEY6ytkNK7uh2/xREBwmdrXorCvEs8P9lHQPxq9t+iM
wLsyBg0Thv5c9XG77Bt4tJLQKzci27NkSsTvDhEvbHGlGb44dTmBsXVtkrJohwwA7c5OknBdoqwD
BVmQb+h361TF3km8AXaTAbkOzAr5YdBba+XLg3WtSIjLQ9h9m3aycIqQDbwoaUriJtczUGj5nVeq
HXtZbz+OsrEaw+QkzOyRn3rf2ERylhlav7G1rzW9IDQaZytoOdxoqQ7+Nwjg1BJfM+cj+43qqnH4
XivxSVUBALVFatwiE4GFghqPQRCY6LJRukmK/SDGiVQ4w7zFoYUjrWxvqAmKBZ4vE/N8mGwNGqSQ
buxgWWnSFVbnG3wdVG9p0OD3A5NvSrsklt4HjPVRDd8qjTonaXgN4f8h7byW48bWLP0q8wLogTcR
HX2RQDomkxS9xBsERVLwZsMDTz8feDq6RSSH2TVzLuqEqiRtAtj232t9Szj3UZLflAOAsdoBt53E
heNOgX7ZFXLkwZi+0Ux95+R2jUGrxuY+tISoSp4Yil8RBUI3aob3MpTqPcNznwhY45YNoGcMk3Zt
ykhtwxhX3SClv+IicrZlIOubKSt/VKjyXSBj8K8NYId1oh+UIardhnBaJCckJ8JmT4ENgaOL6X6m
mt8IpXgKW2DJvvOqN/IPI6rum6ZEg+dcqpkgs0BIzzmgNCQ8wDmy5LHzq19mq1zLZnxltEjeu7pU
d50f/PGnflORxolLGuaiDz510xEHBbMl1/eVKf2EWQs3v+QtJR0CxniWuVe+OI69eaVn0w/4s8L1
6/wJxZZ/EWZyvlYFiJ22wHqmDc/RZF2ToPps48G2rPpmGnsMrC1ZoE6j7Kea0Y2RfmbDpwzz6L5v
cC6qaXIP9g9GFD5DEVYPej4zEsHEkQHLMhtooFqi6G6UBp9kutTAgyMLTLhR5hIk+YQiv7/MU/gv
ck4gx2DZ5MWEucY/DGdH7t6AVLneYcL6PZIYfZ3C+4XBDg+hmNT6sshwwuhGoey6uLv1c5yHBgaQ
spCfjAozI8Yoqkl1cj9ErXQFLcVhv9XfmhqGFEVkOLx8MMilBIzI0KkHoY/ehfV42UzJ1kijX4KA
w705WTC2k+pCRoblTUl36Ru55cLPAW/uVE/CRnlV1/K7CIj0MJkzN0wvhynMf6CWTzaiq4PbpsmO
jR8gVqYaA9q+gcLu+nKdWIc5jFxgDwsNhf0FaJd52cUCQFpmpaM0HcFJ5o3aHbWqx0jUYQqO0SCD
F4LtqDqVukmh13hlq7XrttdvwmlAhkXOyy7oHBJZNAfAYp9IDyq6a09BY+hODskEMVlkm3SygqNm
cQdJOgsU3Nw+tNGoH4jU/IlC7l2pYgIzNPlosg/bWJWY1h1+FSiQQbjKdKw+UdjozqoqJ+N3FhiY
6uyIANs4KX/FER7KSLHiC2loG3ltSHE2rpLZKxiYMNZqBvalQSQi6Caf1KAMpDR5GRxustzI7/tw
GFHdJqlXGzXbmJb4ztzvakS0KUSeofwdY6eqVeNCt6Y7BTVkbrRYVhWMJVTJyXIXd5Pogdimurbv
Eusmba0JUl2Zu2USRAx3s76MFAJn6zKIjvio2odCk6tLELilm7SFtQ/ob25X+fJOmUT94kCZJt4Z
FiuzBnYGs+3yS8OQHCY2GxuMqMRe7/x1EJk6iYMYLRRUeHRh5IJMCHdAL9EyQPraqOx+wddmr+04
/QrSiVSPJkJfm26CoLoPEmaWNjFepAExXADrMfLtiwqjsdbFTwlYcTczxH0fhY9Tr1xJtWO7NIKk
rxxhc8f9VrWSdTQiv7ds/EE14t4E8Yhr9hq+alN4VlMKIiOKl0aamJtNYDBpxIYUvut6GqRpNyAS
3rWJ+F1/4NRT9sOADB/Y/fvoCXUwucIm5xeyLhECjgkxDm0uRlcTXKFcxgbAtjy9rxwluVCizryT
SUm4nBXsPipMO+8BUIVK5Y7kD62UHg6MUwAwMtRK2Vd5HV9FNt+gmli/49ZywLyxR4vqLt3mPYcH
32F/x+I2hmIXB3jKs0Ly93ZYbxCqinVsgLFkxi3JMDZecjM5OJ3R4SmFMt1loEVKn2zxFOagToN8
y0LeWgXCTgtvyGU8pugNOfQhNVcIVe2tYi0Zw42e4KcNpjo5yAWyjWTE2p+z41mTr8oUXji/2rxj
PaGymsHydssSWEHWhj/NEe1tOnUD+DW4FlqEc3dQi/gQjXkGRSxvD4pv3ulm9F4GGbyAWPW9ou3s
rUpGhzCxU2jYrFZVQ+/HPfGQ44NBi8kBUA/93x0WFRJbHRTEXB9sUwuaB4Myce2U4r5ZeVAicBcN
G5xldzVRutUIMtEfcuCSKXkPI9zs5EIb8ntCk+YIPPCtLUCPIFibaZJsdV3a5oF2iPNgB3GFdFBd
eIKLQ5hKfP0RO77OEY8fCI1B4x8w206MzwBVcpVc2VEG9wcL3zSp3Z7zz62hsIXT6uq3KcBKalpt
7WYoOo1FxBGgaL4wBPauNo2Ki6I3APUYE2dg3A5XMZ1ukxIpvJJ1boDq6VUdrF9yGxhXUSWj3wjq
XJM26ljkx6qffCx0OmfJAFwSjm0dV3zT9QbTIfyniW8Zpia8ts56KGs1+lNIlsa0ZhRcIG9TLLLY
rrLXModXyq6S0Iq23Zm90I+pbXVHJPCyp5oh9oXIv89TDfdwZfVcqhfJEZdZ/8Pg2gqdePiQWPpl
UdiaW432DwJnRrAk7NbteCiv1dDBVxIr+gOK62Gt27W1lUeieAMpz1EhSyHIKowYTHtquBsjKYYt
lCg/oVTbPwejaTELk9XnJ3RkYTmwagxlzVo5bpy00w8cCmvMFIAHOPqwyXCKbBMWo7FhzOpXARsN
giXIAsow19B9OOukivWmhtLPPoAWppIpzV7RzR1ndMkPn/Y9EpytrhaIfFtjXbJdAL053moNzoii
LddqY7EjG/t9YyBSnzBBYvZ4qDCRuPrQXTVQTUwZKzf5E7twMKt1n2HhqKg+QVXUpk0ySiwQIoms
2LUd3rpEyWrlEy98bHHveJzHBe5txl4V9rjyM0e6b9qmgyJlFbgQKWzh9kz7CyPNoV5kas0OFUsY
CuAE2rJy5w+Jk60EVMwnA4TJlvKI4/KWQRaCj/7hEEoRel0iQdQqhqw8wpFsPKuss42pCW3tF2wp
ITC+kXKAjzlJdRl0rJCeEKmKW4vj1iWflSKkZUntI85JhKK8Kn4E7PSCLRFKM3ZnoMmm0J5rKHA2
GoVwygJ76IpQPWWfGfqrUNRLqVYfAlvOtrrZQuyLRPk4ZuUtBGoC6c0IKDTX96sxL27w89Nh9PhF
Ebh8VHV8D5VunUnGvq3agyiLAyfDa7UISbDQzGldhgSwa9Z9yXq3Mjjv0lOPfiVxDq6sYAv3EYiE
xoYRZiUhoQWkmGKydNJ2TMvlSqu4KhymJ6uYbgqjeYomcotHUVgPU/NU4NFYk1v9E5YBIV69lWz9
oc+vI3v4Hbc9acuSmbs6KfVVTXJxFRWeprCRzes3sM3qQcJNZcpQSqNe6h8N4lPfW4IAPrjMv/kp
npRo7PD8gPZU+/xR1IQ35U5M1abU7hS5vvaj1li1Mnwf0bDO6MXYrDpFFYdw6qrLlEqTS45YhP00
ri8qEtMQFzIjSibrREZ60Js9jM11r+FuIa3ytrOkq74eHuRG7DVqJzzHfWiL+0bWtwoBplbf4f/I
dqElbpsxdO0x3IVGAsIzOGSKuJIqRrCm+JsmSR5a034ZKtDRhINukjC7VkL1tk/CXZ2qTHRDvdX9
ikxD2dyKTt4QxuOKGQHfwiuVEybb8BCMWGcm7Vcns3Ox+oQr8XpaswHdRkW7x6p0EWT6Nk7VZ4p7
fMUY8j6CfoskInxWg8wJO1ZqdnbN3khMjkZwv7dOXmhmNUdPDf6L3Y2QbEMi3conpmeJEIUcRPav
wW4I0tOzPiAbsE+U3BsAIvzSh2YeaK1R/cDQEXS7fMCwDF29yy4EnfLnbFHCAGcQ5yiL5jCZ+UFj
g5eEwW3fV6xLjWOCxYbLU+QVyRGDUppuk9bsRyIl0J7shGPgqjGJ7zj2Y5k6ax2T1M+iC6hYqaVP
zoJilA/Is6Ub+DU5NvB6WwVadTEZalg89tOovoZjmsr7sIKyl8k29zyJ08iHGUgzXAalaHD02qog
96WnMsdEnfT0qNghHrGykvwx7RPN36lG3mQ/JJkAtUQnQfigJ2oUbRk5CVuAnM109FDB3pCv7NCv
gYWRN6bflG1vb/FJUTR0OtMCe41kncv22tfjtVbM2BLZ0kQNsCkiQLvQBMYaDdSHGkFrrQgKtsZL
jUNNDjg9F0LGG03lIJCVG6a/Y82Mu+KwHMICgItGnAUsAWzptSvXwJmSomz8NQWQ7kENAIjZMfDk
baaLmpNoHDab2a/5TDYAY6XUC7aLiTSVpUvSEXgXcIngYH8GKekb+wq9PUenwKiljSiDzh3n9GNQ
SlOjG1R9tRizKxyqkQQICBCZzOZO68vhuWK5PQ6VpRJ2EWLK9buGjedKNSXB2OrTK4WzROZZpGsy
VXLLo9AZizzGKubIAfYPdldyx0Gk1R4psTqc2vDQq+3GN6z6ncASud8IWCnNm+NPzMuYVyMFzs4g
mzJ7tywo36a2hKlFn2kx7KUNUSJNlMi3A99iBaroRS9kYwve1oYpGme9AYQQIvwkk/5CKEBwZDIW
+V6GIaBsW8ugQFSU7C22GCnFQai+cozHvA480xxLYLwIqMMfMr8RPSTVlsItg6kg3iiUcqMH0qcm
2W6QdIOE3azsLLYGeQoPIJZkS93lfVXT2SLDfs8njniwGX3rzS9qy98YRmZI4B8GYFFaB7oAK1oQ
iuxQG5KCit7H7E2tcbSkmymwgtEbGtvA49z4qYlLsR1qWfPCCCAqiyUA2u4ilswphtCQkFN9qMdk
AnGWRRNxwk3VDwppiAlDz9xKTZCGD8SAUvdY6dpQCa/X9Lp9VtFqDxcGJ9j+oa7pxExvWPhKgjfi
GjpwG0RhMGx1W9VCxbNkwl4Dyt3aAJAiURPlR2XY/P1hP8GR682KtGEuOIy+4PbVtMOdMTns7vUh
HJqG8yMgkdcYrnD1zPbfgTHWtqoRHewqxCwE1RjTEGhqf+q2/Lls2FOUwpPkEJlMqCuifR0cRIAN
dJVGYx++jEQK/VYiqSA2Ck89NqhVoqdW96ZYHTGWBODF4jqI5cHc+FOjqA8GtckHp5VYd4gKLszH
UA4NgfGbmJkbEARyArE9LQ0dCFhCHUbllE6N/BpKEKh+8FyZ+dZLhNMc0sgn79WIcsE3wzhr/g4C
MVzwy2KvCaU+KnUZ6YQsFtTO9Enve9fHBgn9Iu4lX7/rcoVsl6Ft22ifN2BrjlwJ2OOdyv6NcwGU
TJJK0i7OKck0GstGQ/mLyI3BHA6phaGV3VXchcFDnwncqzlp0+j/Em3ofll2Q+2ks/q6fiy0KblS
SUcCuqarg/xuQeXahlncAoJoyb6uuaFxdC6gNCWQ9wpn7fTPRLoiCxTbKB6L3LA429lkoMAfIc4L
UipBwdl66hyONN9fOn9xM+vM+v3/uupbiDXaNpAsFKgvs9qHSbXc4I91wQE/drfh+py/5PTS1JFt
XcE6YFqmeiIRtqD1xO3UPhuCeg4yjcDYnnmc08tfWjC5tMRXop0aWPIMvk3Xqc+op17Ly+hWd0nY
2kRbTnkaybtbfUO1+Eyjp7oBliENzbqt42TRNGvxDp1SrwdZ156rn8GVttHX8V3le87VdJCQ+mG0
vLIucoD3LnBBFEv60S7W3z/2ieJm/gEsmYmePRaZj4vL6NJwMitL4pc8vLUGuLztiwS505n8c4re
Wdfx6QZ60dDibl2n508dT0o11ptfbezZXr2RNxh1tsU5kcmJfpPGUKgjF0SNRZ79QqyQEFKS63by
ku5xcj6EG4cjF6IW1ZP2yTnh10m/mdtiJFho5bEAWAvph+yXMrVy8YIP3E2xf8t6A3g3O9NTPjQc
y/f3dzOLnhIzgZt11b4A30v3xibdNE/arfNS/FQg6tJDZmXJWT3hV+/RpOxIaDtGGW3pp9ArqBJR
0zLEe0xdqVfKtz7n89+zVGlYx4SkeM1216+ctxIes+GeE7Z8+dR4rXAqGrZlnvi82GWyJnb9C7UA
UvEggFxyeX3te/nBKF3zmjWTQ95Fe67/nMglmGSQmiDomc2SqHo+yyVIGJvKaGKzMru8hlV30N8c
vNkEY6wcN/0Tudme2KM1ya2GtOJab3S874elcjoubZ0VWp2FIijuT4yJcZnVKg9OHpttejqGhavi
AuZ0ttJuEyINj9GPWQsveca5lk/7s6Mj70ErhEhANpciziBpyAFNLb75rPYLXW6Q14QkMAMqa3VV
uunxH8/tJMT83eJiDqpIx+0KZaYC32k5eIDo3Ep1sngsGljMPWlE7Kc+WS/QL3fJmmj4h+5g3PYb
xWX3e0f8cfF05vOdvESsbfOQwWSL/cOSF7pMqmsx9Q6dl4gag6QY0ArIUD8IhK50nG008hPqxunH
mXZPZllL0egzmD5tVTHMZbfBNqGXvZ6/1mt/21wDp/PKdffHZOmy9vIZseapD4DGdNrj8hYpk7qc
ZZ1JyW1RVa/JY3ipb7tLZzMbaMsn5Vbbin18RRCwF3jDr3/+jNif0FCxkZ3Fbovuokpq0aCgejWu
x/WH9WCj781raI6uvNPOvNDT76h8amvRc0h4STOh1q+O/p7AsWoEGTZJtj7zRMvBrsoyn8tk/Tdw
6mraQp3VBtZQJqPz2l9Ul9ysuPE9ZFY33sx6fxIxlHW87nfnRt3J3PrRqqoxwxiqRRddvEctskoi
/Or3YHh2rmdHMqnHrvwjh+2TIrjBvCt78u4f29g+msXGxpGVrQcCuM9zKwFFvW7iZsz+cDeAGO1D
/lmtNBdmzVlV9nLkz43hW2eJxnWtY5r73JgTBYTn5umfChQ9kgANru6Zb3euhUUP4XQctLqpvhs4
yFUXk6aHusgVlxCr2bOl23Nr8okx5OORGNqGYek2BbpFZ+m1GFxkmf5pNuleugZDRY7qNYFIIFN2
gavu0uPZJpfbgI8mTc1ScfqbrEWLT8Z1WVELqXpXost8zyZ1Y3tRfxg3s/fwrEB43sj8vdFZNrbY
6AiyH52SwlnjzQQAtonSKnFr3mqP3tQzruDxeygH+j0XZIZ75mvO/eFz48wnssJ2A68l9IHFk7ZK
MZYNc0vzMyeJ4LLdzmbo5JKkJrEvvGhzTr//xdfEeavKlsxxkubUxU5ViKIbAFi+k4u20d3cI9aX
vAa3eqRSwXiwb5237x/xtL/ODc4TDReRsr60rDaCISmpzTvJmb87UyqI8ez/Hya0z40slr9BqSu7
E81781M89o8EX6y7JzA89abfYGC+yi8SRkbX//Ox+LnZxdcbB7z5IOrei2pTO1cl3p4Za+IKT7Yf
tGewOWvMitvv3+eHXv9zl6FRfJEy6AwDX/u8hPyleJW0Rq2cvHsPU9Rct6iVUUfrXjE8xeiyhH/M
nIsQjPr3rS7XJRTRnxpdvOAwE1LENe27DYMvku+djjCX+Ob/r43F24ygu5pt1L7bEaQ01A+540bK
maXvy97418tbDPZWK6sopY0hgRpBLqIlndnKn3tRi/EVmw76zq57bwjOJX46ulSt5+9f0xfr6Kdv
oS0MHQoF0WSChDtbO43sxjbZBhWuvkfSi15nPYBbfAq89NxU9dWTsXhzFUKCrYnf/XO/UwrQhpZB
CAqb2sBARe6TbrriGnnVres9AbOJ1+4A9X3/tF+1ykaFjS02jdOTda7micnN7ntWwaUf1qmYI3vO
7fBOZ2E2JLOFSlMYVienvtGR7CEKB5zu/hZ8PnTkFtSGti3ux9qDZh5tzi5xXz3X300ulnGprsIy
jgZWHb+5DcorH0+Ov7fW1jFNL7hQ4hoUx9zZZpf7daALBmUtznqmTbl9abMPQ7nIUJS9zVCY4lbb
ZTylvNHc2eF5zlJ6sstctDX/LH9NVKQzGhwprbdBvTSgh482ZpuaRZQK/Pd95KQyuHyq+fv+1ZKp
+Aifh/mp+rUgoyLZwj6kgCbuzj/ViVV82djiy8lKQzT27DPYJ1eKpx2id0e/Lg/NmtzydeT/EmfM
Nmefbu5Kfz2dyva1q3m6uZLV3c9PB0bAq/dUr893kJMJcvHRFhN9DUi2bOkgxooEHV7lreRShlj9
krZ4Jc43d7LT+2jOwNRtsqJB6vv8bAIFBEx6602+UF2xwh7BhKJtpa2KafT7TnL6YJjHIWZwBcc+
i77/uaVmsIsA+ehrnRFdr15p3ZlJ5GRAw1r6++9f9HaFdAtZEc1rKIhrNSWkTNBkUbJ+/xTz+vRp
8V+0sujpE7eYoYia17i6Lok0LtXbId/gcnBb7v7GaPN9a+fe2aKr52VWNkrSvFb85VFpbGXj+H0D
85K+fByNehMVdsPQwT18/ijcotZ9LabXFHdXNckHIZRtOhiXyNYJrLPsc0PpdEpyOAJqwMYotwE+
Xgwlh8QLoynkV1WeEefNHXIaEkTHtYO9Pi1IMW6pSl/OsSlCp5ih3poysgvA/LoO6lQ98zFnwNnp
4//14ywGW+NESPYr+XXQoSXnz90EBp18CaG9WYTtdUW/6lVEDVQ2UEsmYe5V6q3fdDhUSeI1tipg
zsZ5/P6TfDG/fX5Hi22Yog+RKbUkeYUuuHTkNcYThyKYlj99Lvn+TA/5A0DZ7xv9oqOZuqbIM4wF
pfkSaaSapRPj43p1/KPwNWKBTe/7Br5406ZO7Qhakj7j5BYdze4k1AxS/2qOyBRJcvck0QC6VK/D
aAKrScR7Mt593+SXz/TfTRrLbRq+M9GI4dW/MQ2sr2Fbn+s/X/Rmho3NMY7/40iwmNJMLn1jFHqv
gXgn9QZqsST5rq+emTg/nJaLQfqpmcXMRrhEmYuGZl7s7VyUH343d/a78xRvTG9wm0c47+Nda6+y
u/5w9mbl5MOZFip76ikqGxZyWRa9EQG+FKAMAKRjXVeQgTix7gD8UhXnFoIL7SvpIttEm3R79pw1
P9anx160PP9kfy27RhQS055Yr43XU/YD+bZtdvrK2RZe/nC2SHWyA50bszQuYvmgXCItHtOOrVhJ
ZJM6ar823WjNZGthUp4XQvDuxq//vOj4358wbPV//Du/fkXaUUVB2Cx++R/H6LUq6uJP8+/zH/uv
3/b5D/3Hdfme3zXV+3tzfCmXv/PTH+Tv/8/2vZfm5dMv1h+gyZv2vRpv32vugD8aCd6L+Xf+T//j
/3r/n+AqVY2x/X/HVd6/5NNLHr38zav8+CP/4lXq8r9xj6fComKZ4CwwX5D27zPJUnX+DS8yl3sI
GJATmvyHvKhmIuUH45KCCmRAjkecJLjB+S9cpaQo8CoVlU6sq1wmc/n6T3iVuvW5WxrsYABjYolG
aEKZz1m6yxFsBEZv1mJlF6TS7yWke+mmanMHKlhPHicBoDyBi7el1Vclkh97ZTlReUhFE959WCvF
WFZkB4YkGJKqHiJhDosIiWMmisILut7UbjJ5aCVirWRHwlBHwoM31AUAHHKOfAKvkU+TmZsGrbnR
hrp91BohsPgPtVPfqGKMkHhPBSaYVYcayF5pCIDTuz6bLEK4tBDVaZZe2r484iiFw21ra8evrN+T
5UgFhG2VinDjjJlGulSDEfcapYse/ekn4mh+pWPZiRRrgIoNy43SvPyF5VOKLy108tbT1GQZyI9e
MW6zkTIJMP/EQpGI7gt8jxR0vwDqEdaL2a6EBKDmHPy4ZTOGaSPMlgV3tGZL4mTlSoC1PdZIghVT
cZdVQ98QvFI4IcF6Q40+AuPApSqZNrLUQVF/d1UFCN9RYHXjKp+CZ8yw2as/Iup19diKrnI0jhdK
kfhPnSyVgLCJ635zgr5+cHKZNvswkp71UFXvyeRU5ddKRRA1h4+RKKGjejTcvNVH9HKtWk2buO6x
zWJpRCeYqe1QbqBTl+OhluzOgEPvKz+JEQtekjqhuj4mBdKq3sK5eT0iPQoRVfYFWvPQcea0IEwv
XhQMhAXHFvLdWFuXWXg32VPncUptN6rhpE99bpapWwfYOBNfK2D7SlX5VBE4Eq4zk93WbekrjXMt
2/3YH/D2huNaS4fu2fF7YguTOMuHi1QyCWCYMubwOoHYv0GZxmashkUeHdVMI8wKW1r1hndnbK7I
0DEepLiPiXDQO2jUQekn76U1JJlHVlZnb6i1BHeRZiFxNaZozjRCId/ZF3HCq98rlVlBZ28SAg5R
vfUoDLvB+E2ESkogcwE+mAwnE/b6iN6JbEes0uNGrYJBXOCdCabrpAkIgbdDlexLvzRNj/CAiTDD
ulYvq8ZPxmetJvgI/TbIeXIr++ktMazhFafvgFG6t3rDy8vB/NDV3hiD5hjbglgoHR/FBAURi4aU
Rp5WlzZAd1K3b6SwCocflA4GsTZ9JS1g9HOquc6y0rdQ1fZddR2OlOO8ILZbRE1Smqp2tqqUwHwz
0bJZL0PSkkYR4siZsMzKJcZdXart69Dp06eumxSLrIRMwk2Aj8NY5aMTk2hE3Dz6bLZ/2h49NpEF
SjmFCQGqAVeKmS3QCndD5tj3Pd6KvdObcrrCTPKBPh/TTWGPUJxna3gTvRWs5a25n8LWKKBW1crI
nX1HgPcaozoCtAq2m7xvCW5sN5Hc9tKKHFOUlkEWocJW0sqaHrGBKiHWx66yM4qBqWzfRoTANMJN
q8BoxqvBqJ3mljjq0dIsGH7st6x11ZGWlez8Pu8meGEa/dK1M5OivhyMArN4YJeJjd0pUAY7e0qD
8jgOGlEkNvP3+Ih+e0yIZGImX8+sRWklrMH4g8g1HR4aX/Ht2yrvGmWb8S7csJmi1pUSPaj2dunr
+GenakzdChup7VatIwu3bLrhlXu8blOlSQBvUEIzv6JCK7d7ak65tPbxLUp3UYFqZt9S4EpuVfr+
uOmHFrvQVOXGtS9moXQeEDnnkCVgejJJOugDGkWeHBygtQSsvfDFsDUNH21UmHUVWY0j/G7wKv6N
XxqTuS403AyPrYij5sDRzlcfSQUkVMZyUMGRS5vZ0QWcW19c9FNjwVrrLL3a+aO1r3hHA1YXn1j1
BB9/cZFX0vhsTURZ/irVUnc8sN0x4VAjV9Hc2ad+mGC/GprsIfJFlG9GFB+k4k5TOK2GuL5s69jN
UnrGlUaz+bXTlXgSpaDoJXXlWPybmpww9kDdVEQNUR0Oig9j1su7FncYyKi1aUgSpKMEdT0IvIOI
kiGus0ZlTdN7hEVRizdyiOyvkdm9+dNE2DBfVsz+PnxiAy5XK+1IKET0r+rHLmxCwy2Lmok/IF11
+K1lAVlnTtW89WZURmSvBIPMP0Wd8VcjFrSarROlkuXWOrrqTpVkaVMP3ZtZdSqx932qNPGFWnRv
Tar7OQnzXYereBjDVuWJ+kpqYdJjUCCnzYo5XGlcv2UmWlbnV0woYmisshoMCoEemeTULmLYOeUu
LRjtUgLSh6K/VWmbqlGBIbto6cefTiRXzYUeptnoWhqhKGMyqLBCpwjViGixge2SVFNWTlrh+Ksk
rfVkI0YnMIGYaLzAL0KSC2wRMVAkB/O7zNbgx2gOMn6rLpkMt07DVtkGaRBnP9uYoxSxN1F2hxUf
V5KpMGVssVsax8rKTTLC0izu9xArtDVeZUv8bDGgDxv6F4CNqe4nNrwozEOBxb0bKsT1xGS3qcwF
vx75cLiTyr4KmlYuvFieNHITEvGi2qPJ0whhrEIpyJzfeaSwDNqiUJVjL5W+9GrxABM+bgKp0sAi
di2YU8c1ne2EK7L6T5JZCkCkrnDlnjx0khRJ7CDNCeTDqm5YAN/pA6F/aTtDq3q8lHD+m+Ske1dE
jfgYkTZ2XSlu10lO3BWiGYd8KL3iSLZlzsOyRUaGlh2SWg+CQ4SKP9iHcqlG+1aPpIwsqEYliVa2
d/QNDGfYiWprk8amHxxFGRn+FkoyZqG2iKhA6H5Jdm3Vj4XxYOAWf+xa4TeEz+ktN+hS1XaMHNiw
LypuwRurkNQIO7gxloNHTm2vMnKz/tIEGSK2GkacC1F1YbidekYeVnlf7g8BtJND3pfYgerRSZ1D
rBVDviOzpbgt0iIA9FN0urQjZ4zfojYkR3GBktgqnlCnebdDuSvdtq07QYT8MEQe9ied2mFasUxU
yuhX3iS1k0JdLDbLa4Wq37kbis8HbnbGJpB5GQQMR0VVBTvz+cBGYlobG9HY4pzxZgV37v+zy53/
bAHlJApJmkAN8rmFyigKcCCEe7VRuY9YACqGZSiV7l8nkh//OmP+jVL/fK7/VzPcEyE/Q+Z3yruU
xrHhLec4rFrlPoRuMWXWTsVJF2a/v2/pq1fGW+MsYX9cgCzKiQ7uVolEvXZVVd1GMg4B0ULft/C5
LMqzcJQCIDxr+dhL4JX6/Mq0ePQdIfMsgvDPutG2dvwQ59H6+1YWRat/NWPrDtfLMsWdk+ruwEbI
JvKBhAnh6duZspgd5R/yHVOKtDV3wUb5R0Kd0wYXRREnZ9mxphnWUkOLga/hi/sEZsaZ5zr5QJYy
i2X4HwhrhRv7z6+vjvlwNZiRVbOZNuqaMuw7+ybvI54ALK21P3dpc/q9ECRwUc9xdi6SLwvy6TCQ
9kRS2SpX9DWxLztdBa6gFJdnHmwejP9dXZnfH4him40ZjCiwTcvaFXabMsakwjnqwtwymA75ZoZ7
yXvpOYAyXa3UVX6MH8RhOPPh5krfdw0vPxxRpkkEYXClqH9wLBA1+dSIQ+cce/voD9hbDGv1/bN+
9Q3/ftTFN8xNDOMgM0pyQgEqaH+y7p8VAk9f5vwT/FWqmiIltxQJbYWYSm+yjxwCd5RwSXDeff8o
i7uo05YWw7kpRq7oraoGhbvOrjTEVOzsUY67+ZXykm3OXdp8vh84bW5RIGcbFo8SVwQrKB0blbTT
1EQFhA8k56iKy/fMcPvqS4FmRuNHPZX5d/GlMIrZjaYl6Qou10qLL5Lm/vv3d66BxYeCzlXLbFPq
lSP/MZNHBd/L9w0sdLz/emPMgYbBvMEl/fKWviLZKGxbbIr6c6yu/G229n/0SJuuJGcdPhb7GWNH
0umUuzi6vm/7q6nj76YXI0tydCwyOg+XqSSxEf9KxJ5WDWe+0RetMHnMLmbELxD3F5VSDNsd+csx
Z8+pXRUCCkDu1fr2+0f54jt9amSxlfD1UAvIWCXDobe8tnoxrPFMC1/0bKZAKr2oeGT42YuBpBpC
ilO9S1ZU2oj5bbaddp21tlugGmzC1+8f52RDwSxrobOCC69p4IgX/ZrAj7gK7SRZwXheTYG8CW1l
Lxnx7yz8Z/DLj/5n6bMKWXYYSCcLFuiaQQmTEqOXjIDeOVZkQqbDGXPHF8/zqZHFMMrDKbW0sU9g
nUQEg/4f9s6jOXJsydL/ZfZ4Bi2WAyAEg2QmdTJzA0sJrTV+fX9gvdfFQMQEmtXbqUWVWbKSjqv8
+nU/fo4SAISEn48uO2XajYr2eHn6FqC5/wzKBIxowmR3AoFsIo/HEI3w9rD1dvCQ1c/hMwrYB32r
Xsv0dgHNX6sIvMWSi3uKMf5tc3GamtryM9qmeYEdtK32JT10j+HG2vQ/vStorz4N+/xbuuug57Lj
O/gqDuGjrtJk7PSrmJG5UHXyJRToDVnFJ1rLIi2luUL3RkbfSNaW3u1PSS7f+0q+y9r8UQ/Dr0Mp
bSTNPxilsla3OzmIRKfAjVDYmCUoTGNRRDOnTE3GACq7gm4pxwiNadeIaNBdXuCT/bSwsiikNQKb
VY+woqp5YCddsROj/K5AJbpr+/vLtk4Cn9mWxjbi5M/1gIWtXPKNwhB4pUx0Te7FovXugC8adpCQ
hgTah/6spsD4ZrX+yqk5mUv8DeAtFZS+TiZhWUqLUzNqi1lpIBXLfajrG2FcGdvJPC4sLNymryHU
SQKIr/db+lOvZCGglbKHg+j18iSeuQSOhrIo506D1EWin5Q21VESoTV5RUXs7NpfC0AWaMu/jv67
SXtjQH8XWmW6ACWSzpA8UUYz0MtvVIHe68TfJG36WZOrG3lQc/qCBR+yhfjH5XGeXTKDyrVCeZB3
2uKWyNU2RwFXAq1ufRvVlzr6/A9+P46aXieEuVGWOQ4cAwGyYlRXKpIpsAe032tIVP+JBQ4vmVZr
vu+OLWgmdRxJx4JOz6qV/MnpKLps4eymQzHmPxbmn79bIZgGFFiA4GIw1YiqSxiZdKfCTxI7Y9lZ
DzIsDOpKJ8qaycW0lRwy+nnr2FbGL54FRLBQ4PF+sOJyxTGdXf93Y1scKC2nb1hUIbEouweNbJwe
rGyAcyPBHYAd4K3Pbl8sjwQhGWEa23sGZff6YwFNQJp2cMesQG9O3B6u4b2hxSoZpZqJNYpMthJ7
11n32nmc2/K2oac+hJZqXAMOnNp7w/UbM+JcJHe/GNgw0KA+RXFFVehTkMAsFYZODl3TRNNwpcza
kytLtWCtnz3FscXFCLVKo2CStjFUbt3ooqCl0G5fPcoJYqzJlH2PyerD6hr52z5Nd7BkmRvYiwb3
8mmYx3V8Wc9fQa+LyH2pn5SHm0ijlR2+Q5v6B4rybTC8yGbbw3naTytR5elL+tjUvHnfHTwwibpc
ZAx4Vr9S9mjUzh17qO9dHtHpGTg2s1jJOEORulBYyXycmSB/5lL3D+aMCNmSqfnP8MDFcdaqXjer
xqe0WqX1NvTCMrUtyA53E5rT6Yqx+ZcdL9AMwJ3b1xANQzNsMZwCytjAU3lakLkOCDgs4Qq2A0hM
jb0CGw3kYivLdGqQ9Z5x24hczviqhcFhiKJxSiFOo9gX7QMxijYp6tp7tOuzxKYhq/w5ZXX58OFV
Y5+ZpGJp9zoVuhTCSKysXIWyouo/902/yU1jBTx4ZmPwyBXRR5yhECfgwaYJ4k4cyfCZ4WsTP9bQ
FVwew5mZwwB3L2BpENMzsOT9BlfUPKOY5UMJ18OqnHriZ5CMCSTI6iYRe+HTKI1Xly2eH9J/WzzR
b6mCDIJfvCQsk/dCoV4pabjiiOX5sbfcgKBUUA+csXAnPdallAaiR7HUBnp+T5nS1Aiu7TeEkyM4
dM1MPkqatQss/GW6nxzPHp8owP7+B+8KjUZOlRCNhwVtnYvphegi7EkXxLZM17MGSfxwEHYRTWxr
TU+nPvHI0LJhIhRK35ChC+XueWjMZl+YsJ2rK0v3Fj6fzOvfw1kG9pXoESl2JI+q1+BO/l49TtfB
FgJQaddtaMB1m1veFuMP60rffHTTMDzYABAFxPFry21aCPAEFf6IdsgIt40vOkK7EiWcncC/LSy3
ZU9boxkWWEgHQSnsrmt5v/CWGMv5WIdrMeOZbD4+UsR38OLj5FmLsAeipCEbBJLrM/ZOoNUk+dy9
iVHVN93OfxSeLk/gueG9N7fYiEOc913gkVLSxVuYel3L85zOW6uErIyKPMKxO2nrvKmDFjPJVQGS
kczclXHbuwpkG6D8VrH1p77k+KKZf/7uelYqTwkDi4um9Kcv4kivhzR8vzxx50ygAwJyd+6sVZZd
50BqeUqCc6VOnV4NCjXC4eMp2ZkPYdYawf+S0VyMghJ0WU8VQUagCVvfknRAWF7iXh7HmQ1g0RSp
qgTABBv6IgCQe/BJmQEtWTXEqLkbwG/yW6qdwsqFcma+LNrWaRMgpUF2Z2lniEPSGMpMwKTBkBsf
gNatHNXTgJ4OAUqUdM0yXdRWjlfdaK1kyOf0qN7RufSjM+7T8bFX13K9Z97Fx3YWR5RSH9RhXkay
d8qINQcXrmKWX4G0Cm6xYkvp2Wt3ZOkvr9S5GdTpEwEtMhd6zUX2BFSPL9QibEu1lzyoQ7Q30nwl
iXH6ckC0ZO71Z41oel6+uUel82JfI1FqATrwgicv66Epyw7wZuyjCe9qTitXx2mcgf45/htUET1o
VEuP1yz0qgBEC7e+EH1rKUkZxr0vVnZW37X9n8vzt2genF8ptHDT9M92p9+Y4OzYlgRpWK+lakO7
gz39HNx4skuEy0JIOG0dIsi7ZFPcwnf+8RQqGeH5CUglk1T0cl/61WAWRTeDMJGuLR+qx7kNv34d
qPRBNvAj260VMk+XUaefQGSLIBtJzmsx0EIXUr33qbrNJXsnAP5qj9rwFNbZSzSIEIuUCURr0bi9
PMGnG1SX0cudJeURKEXJ9nh+yyAEIBNBpGaB/DOgmjTBGV02cW4NZS5HqlQzVhmy4mMbEGyVFMVE
qMWAY37v7pRr4RNc5tqm2ShO+lV6ju7b6/jLZatn5lMG4GxSRoAxgn7MY6NVMUBoMKUUugcY86de
IL8iG9eCl9yI2QjUShTyzRjXK/N56s8AOZs6e8YCoQBA/thsnYBxisUgZxm7fe9fNdWLH/+AKty5
PLwzDm1uqSYmVkweE3ShHBtKM5nMBBTe9ngwD9K+uU5v0COH4uOD/XxvR5BWN/J5b8Ygczq2VJfR
aNUjlqTP/Uvmlo7+FXdtd99ntpt6JdxX5+8+DkvBkTAiXjGzDPYyxYfGZYNyfZva0owTRa5jGPxf
pJ4r/aZOBMQx2lTxZOrSJrjBPBbF+6bOrBAm+IG3jl5Wjb5HLKup9kEcdi91axnCi6wVsXgD82Az
uJXiG9XGSyt1soH1QMBudHDR2oVSRuW+zWKT1uSa07KNPVRBHLkFUTaVnZm/tpxfxZVbs/nZqROy
hRFyJNKdUoTOpHtbvTB2nY4cqUxz2JNYBvK4zacS1LgXs2kckXrN5IDvItNRZeYo7r2psoqPPjO5
RznHushrfdbRWiyXnouANWPKmm11p5Iai/QVLMRJ9DFf1BLdAfPBkk9obZRJHY06AruCno8pX6ea
ZY+p5F7e3yd+6diItQg+AyMelawnjhpzdZ8ArQVZnusrnunksC6MLByTLrfFpMeMRAp2qEZAhOt2
45MerQ3m9LAuDMnHR0hARyeIytm5w3G6USxr09bJaGuorNSi9AIo9DGC4NGdOp0OCW/FJ50W2Rfm
F76igTO2rQaCrJmvi86g2+IJwNzW2gxO8CDA2T83b2+7NRKGtTVc7ESjjK2u86gZe4rvRPN/g6d/
sktoJyMggaFneUt3ky5pXs+8BtW91PL+giz3soXTZ7IFe8EsCadoIqUwfbF0qoDMVGZweUkSSrtU
VGfOL3PueQJr5PpXEupEO9/5n+jFntmeR6YXy5ZZXlcYZjSn3rTbOP+iB8+t+UAdfCWeO2uH2xmE
E54XLrDj3dmOQeLnCbkv1OdpM73vKPGLI4xAq7QcJzuCO5ebxKA6igM9qa40gS+mUttSB6tvZ/wP
VPzO5fU6Gctsgao3rHxQ053wNWbw4SV9Dz5Xy8pt38R7OS0cT5sOit6vbI0TP4gpQJwa7Ek47pM0
LGoXVhllDIbS/pWJ2JDQAdlNPPfyiNbMLF4u3Rix+0YisyGyyq00StOz3sQpW7GBkPiyrdP1mdlK
uThmyhFiisVrLInL0SytkPI1RLxRrNuTtHK/n66PAV8F+X5OEvLoy7dDh0DZNAyIR2bGVRo8DT5i
8pZpi+1aavJM1ImlGa9C9RpK1KVv0Jre0rJunJ2estVuPFjsnosvIBBcylN38WsUk8KQVo7S6dNo
BkEYVKdwuacbXGp9Wk9pirYj/yVVg31vJTa4SyQLBrv11ogkziwXOQDkRglo0MtcdgmXWucriGvR
SKukL0Es3yOc8XB5R5xB0BGIgTCjPANYGUK5Y+dQaVNeInkIOdFm3EQ/42+ma8BiSxvCrSjaa8WT
+ZVzHP0BHaW0Z/K2BHewfMz2Vs4bfY5q1V1zVUMJqOyCfbVbM3MycawObxEcBCxW8sne8Eoim8ED
Flh5IJpI0pjmWlLwZKNjghYcCCKB4XFBLeZtgk15ygHnobqG3g3QvzK8aZPCaVBtv7xEJw5itgTb
0UwZPQOjF9dEUyel6gmkiw05rV25iJ/GYUSmIKjVFY93eqYWpuZ5fZejs1qtFVCcLWzNNu8hSs/c
9Ft3PRNyDZsYUajv6n6dwWRtfPPP3xlVUEmFQaoBDWZB46qFroH0ZjIlK0f3vBkKXSqMjZAnLhbM
7EyDplTMRFJ7kCvjC9S5W7VfBWfNy3G0xd/m8G87y4Ai8q0yQFeSA+XxutggN+tY361b6hekMnxX
/fAJXhhc7I8uJpNYdER/M93MX6zN1XWxKa9kcOarjLRnh/fu+bEYXkzXRGy2HK08fywizwlzYL59
gPe7S/InXdtP3ZeoMzdeo+xbXTwEqnv5OJw9eO8+YDHcpqHjYQioa8SdeVda+vVktUTZiMHE+v6y
qRNvNceG7wKnxc5EuSyXPY/ASWrI6NieNk6zwkfy2NDF8zLCTm77md5+tuj8+1oMgbGSPD11zvMH
wDbAuVdpili6SzoVtCKZmOygdYqrYptTERNofLO1g/w/YOM7c0S4U6FxU+lWweI8H+9OYgO6J5Ek
AtKu7LaedN3q6tZbw7KeohcZFISpCs0kJIVpYD+2Eqv9JI4REfeIVHjmxt+GvXcTvajbdOu7io1G
3Bp48cyWIV8jAnKjBkyWYxH2ZGlnBrnEFWB539NeOpjBnZH6B1F6vrxfzlw7hAdv2Na5VGQt5k9P
FZjnpaSALq6zM9jxnYrrybls5LRuw/xpDMYgKwRU11g4aWmCLzHUOe/etwo1nn29S3fZl2zfQHvm
v8INtrts8CTmWdhbnAKRkfplhr3C/I3IoIMuSKDearRoG+ZaUeokq7ewtdgbfjN4giHOvmxyhkK0
LemPGVJsmfKNj+rS0K1cCud2BrzlaLziJOek1PFelLS4R4uQCw8JR7ujBRn83gZokKuO1gpIS549
4+JioGZJAZFoa165hePKB4jjQH8RsN7rgQMj8q14W/6Wh12vQtKIXvWrtYv26n68Ro1K9JwUklG7
WFWUP7dJ33/GYvvEaWcE/sRnpGn9qYqD+7Sc/sGOgRplxipY0EAvwU6jheBcnQGwG2XTriIZ5aVg
6B0hkzah0G5p89t+fIsiJg+VDjzpuMnFMpqx0eRShZzHMJhXnpRukSmzVenGh6sonPyVa+HcDEJ7
QSWYxDqsuosDQeBVjjJa3LTtPoTGc4oK8eXhnNuVJik4GgpmmMxypwha7FVWC2i9VwtUyU00D+0E
cVUuIr0tNyJK3ytO5dyQIOCj6kzSeRbGOz4HNOeMptATYyJMk25Fq5aTLSSEYrIyded8CfVG8hC8
Q2emrWM7vYDCtjnR0h4aYIx1oRKRgsw/T0X/vWvyzaSN7QrK+FxyzABKBVkKCSSR5MSxyWlG0ZfM
GCLorvgHjzm4+gtPD+dnQls2quhc4k5329trwghn5pRbgAYHixLFvDWPDUMkr/aNSFpMTqotWpNI
sq0lHs9c2Jh4S07M79LlA1EbWsCGErmCqRSfurHaohBtQwZxf3k/nruy+eUgIEgeAI9ZQrVDyiud
AYEBIWbwJCNpNL/dHPEqv6mQ99xpTrxdo+c+O3uEeSST4MbnKXc8e9yyESBmogQDiQM/gOki/HBv
CMXvmT2UqioMorQZHpuwKtWnywCkbmiGeFxfj/ZT098HiLOtXDNnrjUswY8jsVqqudyDUZDKVdzL
Oa0n1aawCH1i1E6kMrRLrbppm/Z+HMcVJ3LasTEPD3sG5TE4zJZeBBCDHPKrgby5yGOOsDVahFf+
J6TVHFIyya/ERXnTzW981VHVTe9K3+HbgVBgdS3PbdM5jQZ9NlorJ5A/vbB0v0h6HKa/0yV8WbM1
6q8re3TNyCJ0sAINHSoDZHf6QqGovje++PchHSn+U/MCUbebaG6/XwONnVtYqPtY0zdE3tKfBWpT
6GIdVbbcpTeJdVvE6W1YPNXl50gmoAhXs15nrgZ6Jf42uHh+gfrvYHHBoHcbPSVX8UvFUcwd9MQp
N9x3m2A/7JABWNm/5+b2vdVF6CKKkz42HVtJ7/J8C2VN6HZm+DlAKfTyKp479e8NzT9/9wKRrCAa
6RYE/101boT+sFyuXXXnxwI2TX1r11vC/EoLEhgFmT20P1EaGIabJvuph/rKtbNiZYnxk2v4e0Yd
559VxXjfIu+Xt0niZhQqV2Kf04oq55xwhHCLmGQmC1vMmZSpYx0nFEf7sO1v8iCsQiom5OHoTaU3
7bpWQj+FG0dvsmvJl6zXseusL/LkSeIV8keKuCUsaCh/TCmsLpKBHKmr0zrjPyeRmNwoqMl2W7EQ
i3xnIpsLe8Uk8kqbqLHC0BOG/X0vS7W3KYdUe/EMKTIolxqt6cqBDhlBmqWw0kzowsLTkKBEgFAg
/CCV2Vqgp7h20JGVBgvlIBbbtIMYcBhVWSvg/weL9wDNi4kovZ94UHT4lRxuh04wbzVzQhbm8vY7
PV2QPlqQdZGb1EFFL26EtOpTCeQz1DYqRDXetCWHuBdkfSe3/op7PolLULeRENpCpIlUKFfCYtmy
qtTFNlPSt/x1+t2yAwdJzYM12OETCTiHfgSIYVbD/+XGXJqdPdq7E8YOGdNak1Gm1Y2N7yl34agc
uJJeL8/k8iAvzVjHZupRbAp6f1MbOiRwWGgwRuXKYi1NkBg/2veLkXiaoKD0C6Bw0Kzoj6WL4WtQ
x8PDxwbyZoUMLyUGkxzsMtgferkTdGuCCsaAg+Wbrq4hPZYLMhvgjHEcZyDeyT4Y4IqJ2hi2F61v
/oytvqexw7TR6vsYqSk4j4Wh5Xz1EKbwtI5tyMoSX3StYC1mO9nTf5kgBYJwFJSFS45RxITLDpUu
ntN6oqWbATBmTmYQghrCN2GMnQppqfAlr5vBesqlXuofu7yMpl0GCQ2M7b0fPo2wE3T7KFX0H1Ye
Rtl32Qt9zRkGYQg2H1vbxSY1F6+evOn9MTOi1E60IrwK58Y2z6jDleh5ucAwjkClOXOaQHSukX46
PgoDYG80yfGsVqmQXPBS6E2kVN43GZ04Hx0QjyqT/QGkjZBkCRqqZbMYgLyldjilj4jEh3ABVh/t
GEFVDtAVhSlSk7T1LOPKwRqTfDRnKJknZM9eiyq4KMbir9L3HKO2kG2N/JVxnU7hscnZFbxzWjyS
6T7ONMBewfh5iL3W9hr/q2blK3aWz9Pl0BZLVXZ+Hg09V+mIHmts+I5u9Tea7KEDnSE7ma91R83f
/T4ltLS3iFk13w95BQgZUgKFW5i9qxabj+8INIZm4h6Zfy+rHmMvIjjr+STU6h8yuPk9yqPK7n9n
YxGTFmVcCKoSE3P05XaSi59Cvip6tbyZ32YKfAKo7r/6Co53gKelDbRg3CcE+J0b7ovP6Q6Os2uS
gpaj3Qu75ECfpYyu4srgzm0JatlUEemQBoeyCAmMKfRzvaHMG8jotkIz4sVbH/lt30N/2lwJCs7s
c3ra57w4gc0siHU8Sl9JWrRkTXo21MAe0hJ2s+coiFasnJT5mEyqluBQDfTLZrd0bKag77Gmr36u
GA1u/6mG7SyzaQ5x65scwC1vJdUWr1dvh9mdLnY7ZRJyoOD+yMQvsxWdbISClOAI1Z3wWmzTXYNu
wPTS7IwPPlfm8b0ztLyGpNbTc1Uk5q3M6rlKjczJqvq6HaO1VpeTxMhsiTw8wOWZo4hn9vFMtlro
xxR+4DKl9hZcda62lfby18HR7eRB5im9th3fGryXk0iuZ25hI498otDUWcnYxSZ31myxu6o+56T/
o622jTczhFl8TGCYAjQNHCKw++tyf/msnzmHKuibGRkugvF5Q8K988R5HI8Q3wIXCEzzwSrCfR2m
h8lSPpWRvnJvnnGOR6YWu1RuxigNOhrAQqHfFFAUwha44u/nKPRkMt+NZuG5GrWUIjoGGY2X3nei
9xnZIXvsjA1C1LvOip+hHnSNYa2/4/y2ISMCsggWlJOYT5OawY9bgvDGFR0UQtzoM73Ayu0s2lHt
klsK4Ws1sHOuxXhnchH9NRBJGpWJrkE+8+fGeuDq9J7ZfiiswEfP1ac45HPIPDvtE+6zTA7joPO7
yq5xMJqbHsaNloTfm+wpoDeDVq2DKV4r6V60foLVXXkULFeUDJMk0qUFNAwPQP3h+EB6tE2NqkBO
V29hzjX8V6oFlT22TbHt4/CgyFPtKqieb7XE3F4+GicDf3MG76Z4YdsMByOiYozbcWdlxnaHFt5e
21j3KJXawpXx67K9s0cRfBpAmpmQ5O1z3h3FUG40LZtfcmbTwJ+tbVXFe+59ZV9l+ccvQRR6uC9g
zOMiXKay1UQWDCXl1IeImqfhJyHrbNnTt10BrfWPy8NS5kO3PJQmbwjEj0hmcE0dL6Ha+R6eZwZW
HYTX9DuFMsffhM/Zo7Wxbi1479tb8yp4SV6Ug2fjY5GWKtzgiVYfN3bzbfUc/MZZrN5ey53F6gLq
gJ+XAvmMpJwDhXfTXfGA6StdYSUbJ7qxgucs2Y4b3Sl3uttMV1LhlMmchetf1Vdw+vbHO+jevgCK
YFTH3wglF95KGn1FoNkhstVC2dBKsqli+/Lcnwl2wLbNwEDGR+vm4kGk16PWlwpT3xT3VvEqSTlo
mR9d+9zDKX3Z1Bl/hA4fVRmJ/hQ6Kxc3p1fXVVhqZGoLjZRz8EeoIlsZni4bOXNEjozMV8y7NROh
w00DgWaDQkxdqed8SIP8nAnW9MWMo5VQ++yICGzQL8ULgVA9NlaQfitbA8BZM5mV21XeF0sttW3v
S2se9tyw5sqgQsmTiHgJsvSgeI1a6NrtWTB1Rhh5T9LDQJOo06O5VjnZ7+A5uO3XmE3ODZCnLBp/
lGVMa/mQbS3FqzoBHJjXtgHUygaEsSxgYyl3l5dtXpaFB8DT/G1oHv+7Zcv9yGuStgBwVpHNNgTL
rvtxTbronBFyOtQjUPGliLs4z3ECUwrM01B01poN7YgjltXKcTp3z8OqQJMGDe4SatKLECY3aRDs
qjIiWPN2U+dk224vf4Zw/vO0oRq51yJ7TXr53LA4vTgpmZojTvt47trc19K8waTpx44AoV9orDSg
nHQ74IcY1X+bWJJgcbvSTyT4mJAOiia5veXfTrz6cH6p/xpoEhgesDaEVR/fFjOoACI3C12SJRoq
xB2JlQc4QtJhagG9LDbiyhk+O3tv5ENAQmYQ1PHs9QaM6mHeM7Q+0DepYPiupvjF2gGendtig/PE
m5uU0Y4+1cxUUJCQPJlgTNjrBy92w0PgVvtsn16BgpJs8Yu09uY74zLARhj0khHwsDcW2wJKZaCO
IhYbOZ022RRfq96wM4zu1Wslb6X4ceYa4fU6g1VnW1DuHs8iKYYEavcKtu/pSilQqIeRKm4s4Due
E429e3lbnHFL5LRmMl/+mWWbjq2liGUNdDFRVB3M68yPP2WZtNc85fGymXOv5iM7i+s3pboiw/s+
xyXadio34SHdGRtyRQjyZptmF8Ru/WWtbfTs4OZmcJrn6UZYBkM9OutWMZLRs/rolpf1PVdm4/R1
u10Z3ZmdT34b5TvO1Uy/tdggUtgOYqm+5QSmrX4gebuHwMzt4faVbdFeh/2e4KFwI9xdFkBtQGyn
fBs92eJO1QRKZDfTjbI375If8ASpVx6BwF7YGE54Vd+USLcnz0rjKr/6g3ETPF8e9plRk3aHrIuM
KTnrZRGmFHofDYGRV1FifjWm+EcepismzlwCZAfm3neYA+l3XLaMClNMtUwkbBvvYbTfZ4jSC8Jr
51i7OXgNfls3qrZyAE+HhUkuaY4eMfQJ3mDyUyXoZiqkVD4kEZ3Uxlox4cwlgAkqZW9yWHMD9/Gp
Syoh14eJUaWDeoDn8rOcQ7VuCNeDL/W2plevDbIUpei3kOUCvbm8bieVBuq3R+YX4WPoZ4mlxhQz
crr7gDH0bifcTjdzS0G1SZ9E7aHKr2ehbODkK7ZPj+Sx6Xny30UngiI3lahPHPxAd4zJctjFyHg0
/0sz82e8MyMKKCpkGiSpvuy7o7CX4HbXk/vL8zh/6/FFdDyWRaQ15VqUS4DHqQ5HNDqh5ejUZrNi
ZKHYBn55sViLUCvQqyEzBDOyrXjbvswEKvmt4KDa8GTcmnfeL20zbgfcTFfa7TWcDR8c49zDikeb
6d44fstouTQi+vu6IrGpdZc0GGiPIAPWUjonE7kwsjgOcSloftQQOCSGwLPYlY12d3kYswM+WiqZ
d6cKKhuY4xlAlF/qeYCg1b+bPA9Qr27VrbhKb3ayuzFD6xZvGHQLiBcWt6kVyBKCHtzdIPQAXVXp
b1/UnjpF+nBlAkNE+VSpSKCSLlrsb8RhsryBOdfuc611ILCauQmml8uTdmZZWHNifF7NNHsv+QTN
FGGoUGDtVbRNlFISbbjxxY9vMLL1f92e5CuWQWMe66NWWAPvonAE2fWMAtKKhZPojbl6b2Gxu2i2
68KpwdkOKmSSsGXE1m0HReZMRf7xCXtvaeFXIx+gohnngBWV5LptOjtP85VQY20w85q9c2yeWFPN
SUamqxCIQAGfWCjKPEJz514ey7mtDMeHBe/FTGqtLcaSKZ1mtTnlk1C7nvS9lh28jzbjk10gfvjb
xGIs0JvLPgxpkR1Ekzds6iDIbkaKccbKnJ20Kb8ZYiBw6dAzfKKtGXnI+WZhFNGZ1bmqsNERW9hO
dChH33Vlo37uXej190a3KX6vlRxOovl5jNQbIBIBj0la7ni9EskUiijmjkC6LvaplQfpT06SsQOO
VG8Us9CvYj/89g/W7p3RxY4XkyROvYh9OFbl3kgkR44St1+r957bisS8M66DJhvI546HVkd5GDLs
yDaKSXtsYlIudmnW3isKPx1s8e20Jo1wziFxGQGNwI+DtV6E2XU/ZDUiZVxGxVVlfK2Q1Ls8cacG
+K2kTU0KeDOydR7yu9NVI+BU5yJRUaHWry2qVzwtwn9gA1w/6fW58EWu/dgGaWc5N+nDsj212cm+
vyuKlf1+enRn6iE6M0jMMIblayTLvQ7PzZtOVMat6P1Sshha5Q+/6OYy1t9WlnVC3R/COIyxot9z
PUS/6NeZc5H7FDwlr7obY7iKXfgwV27yM0tEB+KcuadJXiIqOZ6+qU2yfEbY2zm4OkFD21lamb7T
fT2X+2l30mmHIMG6OD2D5c2hxNz7GsvalVpCdoSwVEPqLu+r8VtQy8ZHYUwGc/ne5MLZ1jxSk14h
OZME2h9PmdE803AwgcA7lzf4ua3x3tDC5fbioKoeGps2NNswQ5rhb/QYLTsMlZVH1OkbYzGkRYSC
3lheey3rJB7CfWXaeu40N3Btfg53zab5Xn1KNkZ/1V+vvfkXOtzEywvDizMcVlUaZ5X0V6hn/EgP
7YPqO9K+HQ+CEzriVnZRCiuCK11CVnG1Xe7cDCMqhR/BR1HYXiylVHpBouksZZaA6Am/ec1X/ePA
FMZI/z5kfRbX50lk1g7GaNGlE9mxkL8kVJIdbqDfl7fKach8bGMxj3Dbh3mgVLSKFtczmgJ34xS6
uZX1LxpFgUovYSHq1tLka1YX3lGxAinWYLm123a6zYHCiIFyH3WiO0zCbQn+lVTYxkJi4/Jgz60a
/Tu8ybmjCUIXZtO0DWOpJivbKslTIDb7KkUOV0DY9LKdE2LpeXequE3IUinD4f6P3VeXGxHueTbk
TNvsVzK3HKfyNg2BxjjB5p84Fg0yeIUGvRlksfCWfR/LRuETxRn1broyvkXp5m1A/197+v/M/cT/
b+np/9vWTfWdyvt77en5r/wlPU1C9V+Aobk8VDp+KGEQHP0lPc2N8i+e0WThobGD7nh+I/5He5q/
M8M/YbijtVcDq8U2rPP2TZdaVf5lcOD5czgnyYV9THpaPr7k5gY82vh5q7Il5pt0yVxdKmKAZVF8
hiKs2lufjZ9jvRVeA4StuMGLa2knJG5zCCm5VJt2m994dGs7KmyXb8wWz+KDvJYVe4tL/n6kn37T
wuOgYti3qtaLz9FTsQ0/iRv5vt6ITvZEFXtjBW501WyTm+ImnZPIe+2nsle+SN+ia9U19ukhfc53
kw1r3i7bdy/8GQVuawd6AISq6Ub7xnmmrfFLfVferXHOLsALf305TUIsEFwWMyrs+FQDGtXGsR3F
5/4+/q46ueaSr5Gjne4j7up0rZtHjvVLfni34+7+mpn30oKLJPC/zRLnwfFEphKw/7FZvROkMjMn
8Tn+Hn4XJLctHcMufvn33l1tlzvJzbht09yRKkcynWxT1ldC6zaDE6/lI96C/eXa8b6Z20i5gkkY
HX+KmCnIliWx9DwDOOJ96UR3nZvcpff6JvrVw1dC9/1G29yE157bOZA5bDIbQdgXNhYhQHAd2PeH
CDKTeu9/bnbeX14KpXtk58/M1CIa+fdMvfu8hdtFU6KUpllc1hpyt6CdVgwMx6SRos/+iO23IjW3
fvmQoFrc1rDGx1+K0ENAdSOZrtD2a1/z5nYvzdZipw+jn/SSymxN26fgtv0j7LOryM0h0OpetZ/N
VbsRN9ZP9Ip3SG3b4ya0608soxsAVRud6il9ifeGm13VTrsZ6YZOtt+QBXMHu3as1smuVKe03Sm3
EaFxRweyKtvYa59VoCCSG7mW4+2p/20Hp//5uO/SXdW71q59El8b+qDMTyVhUu1uvoTO4GiH9IZW
EloqiocOyiOeRtC07DIkhneCW/3W3Pqq3l8Hu2Gb/+gYQnT4ReZ8hRhpAWs5Xb/F/RzzZBbKkQOG
wuB99eS9SPD7goiXyE25xnUXujLba+vf63f6E52B8VMvu94rnYkGsrxuegPRxoiwVOzEdPFVO/kT
imnlWkPbomvw9DMXfmBIIbdMvEJ6NgksHxtkbHf5Q72TrmcJOp8a2068yyzgDZCxuern+sbcpzEi
bmjbS1+HbEvScMVFLNLH//4k9DoAplAr1fXFJ7XRqILq4pPGMHZL/3ddeXYdStvKS12lL52cl5p/
naXiJpy1jb/mkkDNoXkxSU/08WOVPfFeRlHYsjXfO0h0N0EWEdoC7UeGt51FtcPOg212OmhN7UBB
sOF55o5k9WPjuswEyAEONYsEBp1aQwFw7qYQf/kh7CM5jRrkZPDsU389FvU20SAdIiGTSzseQW5Y
TE7a3mpUQWStt3MLXqU8cSJ86wCppZzv/XAg774tITFRaNsK1WpfCc9B86nKJFvWwUAMt0VECU7f
FPWnzHgYaLn1pevI1OFOhMnL33i6ZcvWgzVYbvqS/xCvyxeToHcM7y0VLfcCsrRQp+Yb2IVsOUaR
7gvhqSx7Jil3tfBrz7iQW3fnGpXU/xFrZT+hKTCMKJfKwybXcluM9kOmbtQaATXSXKXsFm1w3VWR
m+qfwi5yelmGRXqnl1+9JHJbxHclLfwWjpvUhxpJp/MVwV+6To1isA3pT0QRM++++jXNoOUvbRTd
WtDcTvE2GqJzaenZ2YBYsP67Va7U4ofYPzbZY0JLmZJSRQDVILf916JtdpEuOxZpojqqXzzrp+m1
jpRdF1pjGyNIHOW+061dY7z6TeoIkX9Vh7VThSC4kuahLU2bfImNrNFV3E6OUh/CsXayWHTMUtkm
EIBOouIAxr1qi/SuT/rXWMVcI279+CE23KToUE5+qutmE8HcAKVoIfi3xX9xdl07kuNY9osEyJtX
Ujak8DbzRUgX8t7r6/codzFbFZWbASwGqMZM97QUFHl5zTGy0JmdAt9fsfqCVrjTiiOt5XDTZpeR
10ehJD6fUDXOnWGCXmknf82tusu5UmfhJcKr2YXTSm+WGx1TC1qKkwXG/25OBthPBx4bwFU+CQyo
tTizWFhy9JKLpYVP7HDZdZieHL9vVM+fgR5KccjzwJ+HKAxYH489MjWVyyKsqvQMhWaQlPNTdU8O
ZU/ApG/BL8n04t7AL/rE2MGBI+GJczGkPgZ2dPbN6SPZTS/8EcYejRVZfkqBdfAms7zjS9f3AWOf
e9GTzuFdcSMDL/CkJvonR/x+eTAIoXeH+Q/w0n/f6d0iRFECqnAOvcvNX+M6IettQ5yvYbfbXQvP
E+iG2ja9PIuj6lIk/7NsfzwZefWffbipjkAmjPHkhW9lAGKUkfUNxur2dgjt7fuWub2G9L0NSUVz
kB63EQ91n9ntvmHcXz5cq0+Mwb5oirkbdj2Fwzp8Ta+43dAwUslonAVjNWNkV9C7qpB7CYXKck+h
+BQXdL+3dVRi8R7GAbmkM/qxu2r6wBnM6fMzppKgQwWLCgIu5svvwfqhTw0dtGW3/PGzH3oHzNjL
ilTN6TmRRwcELzJxbqvYEZDqslFNZgxHGzXA/dtc5lHWU+FSFbbErWXWG7X0SZbyz2WG9hrwqigR
lmsDFcLDneuDVVqKQS3g86tW/lJtBD01Qx1QcupvawNYVurrGv664WgM4e/mvYIs9/X3NflukP+9
FQBJxugfkDbI24iP2JsCEJhRVErhrJ5Fi0duA1Ush92I0EAGeXHXrVLn1m5nEhgjhGA4sPQhgTST
yIJeyvSZXyQQ50n7Cspt/qy3/0/BsqzQgmrRpGU6Bljp39s0HETgM7pSOpc1JIsA3QrCkFaQWm0k
WNq3bix/NZqbz4Dg8bCVS1YTtmDG32DUwiKi9wsZxkDg4xhbYhm9KsA5Bk+r5AoaNno54MKeOj0d
XQF514yaSBFpnK+yPtSZGNEzdSsZkhy1b/qqFeR7rVfIyFItWxWzI2HQUcAAg2M8TYz1BGrNovhk
0PD9C//5OgLGKti7yyI8rEDcSdyYjtJ0vq1f3wOySGyBmQLRNisnxrmkQPSSxg6t/TP5CXH5N//7
ZGjQc8D1LKjev9ce9ON65GdFPLsDvcGRCKGpZs33ip4cX//azQerXyWeSDw6wk2OrAK6ovfIZPSQ
1Gt4DluBflf0ynWVJ/g0YSl1/nkzMPzQ4oHyIHr8f79ZU8bFENadcIbOU74VU326IwsKkMwztHej
fWIJ63IytDfpEG+HcV3sy5AEAeVzSN0Ng+UfgRrSx3CVlx6noo++ivC+X/Lhyclaap7f3vPh20VT
l7ZiJOQoWpeijV9psBh+nZ136GLhS55O7fWwS93G7IGNlclL4YzGm2qe6eDm1KfM6ZlQwvc3++eN
ZA6NfWDFcXYeVk7NGEGZa3VGlp+Qm6mR11O3Lo+oHZ0v8kG8dKOSylkZqUHtvbDryP73JVly4d+e
/7AiYzqw88zO4rmbMpL5hekL17jcdWxC5zAyYBb5pB3/Paf/94kLfgqocQ4yyn/vlUrJIMFb4YmF
sV6/bs1Yn8lQkZk41s7zKmezaal9xLAo0J+UVN/Ijd8e/VCDBnJSSnNfSWdXNxGxyMmxDldi0JqE
5Kjb7pPL7buz+dvzHq4TUMGKmV1+6qW9IUQT5eOVM7dsQ955ChGe7TuaOeQ9s/EmKBcq+g5tYo6c
isFJRizIl18Sayfqu+s80aJ2Es8zjGSnksQpycYnGwixlIQnMVoJLMGJifS9pku7vQ0pqInYmm4L
u31OmwZBKVPJPTAlBtHpkxPIZ9Xg2q/N33fT04/7UHqJUT8XojotWcx6XR1CtHojw3HYly/f3Bkz
Jax3tm01pveOaPbvD5f/TaFwN+HGXPR2F9OMh+UeBjmpwjkTz6C60fZ2AbbsBVaJ7mJ2yliycYPt
7wVp1WtDnXh7+OIdi8zU+ECe5OXEawNyjRxv13UA5ZAPoCXWATkge47oLuiJZ9RktQJTjh7tz899
9/86F3+8/cPSZeXERxLcTM+1uXYL8oqNEOoHrFvgIZ0zVvbxbivORaXP8E7oWP0QBAAyQF8UrVrg
OR+C0IKuaLSIz8+MG10U0lxQfn1uE3cr8OjDcN5rdFijA0nXPVoxvkJxXzsFee8OWwy93yUPsf5Q
4P+GnioBqRGG4HC3P7q8te51c53rZkBGW9l8pYKDevIAJgqPGnrNwXJ29CaGiK0uOzvmTYDtCETg
tjvDALprZd/3ELQbaEpT605jY0ODHYQVGl1DIkhyiFoaKEDX58WW7IhymgRH1g4J8Bsx2Wx6I/O8
Qd+sCpMl9/D1yOj2XRvAswn3E6mtY05Rx6YY8pjNu66y1A10m3dDAyfm0zf4w9P7+9kyP8RaaEHn
OaOI01mzQyf1ZvP1vTQ5Up1TXTN5o7PmE1S80Rwh8bJiBJ0b/If5mlB7eJ5iwQXT1FYCmrqUjcx6
Ha/Ua28dJ3LH2A1y408Os/bTbalBBG1J+cAtfuy1gr7qZ6XE5WcXWs8UoCuWbjVzi2ofL4igvd4K
10OB3AtZaBJbIxmvBR3tA6Y6yJjJF9vbqq6WBDfq7poTUaCeJyKZZlFIUNnzOGRMLyrhaLc7H4sj
fw1JuGLdkuYoRgZ7ItoOYaJSzRRSgHSv6G5huLfUgTZNamg8FVAtWB3ddza+/jEkNuPYl6eU3R+/
GigfOB/4A+quf99XmJ4FkPqSBYS0UefI+I7vZ/TkqqyGLXZbasWUPg9m6k8pFZDG/3nsw12VqYlY
TAJSlQxH6oZ4ENgoRCNSbhFUEcNUa33jOro2FfN9+HLCY4AU5iAcejIedoP5giLgJSU7fJ+ISDb+
1tfOI/yt44lP6Jki/1G2AtHvyBJTW3uJz4z+6aIw1wPTrukKPYePDU/OOe3sT/4JI+THHBqqsUh6
AE6Cl8xDrBtnsEu56HtNEY9b/dXchh8nh6QuGUzlsjoG+qdPn1z/DxDkpdbEWAo8dsD7MJ2Cmvjf
X5ItpEkQYQR/nprAULiPqK2sSNm2bEeS6KKysHKaV5X6P/PC/7MT/1PaAcXQRQsPtB6oCj7UuNA2
rLtukoSzfltr5jsqNWJ9GLDneWlxl9g+/XzyS3/KxwEYAWcf5nPgej4OZxjsm1RuBFQKt+UqCWm/
g4C/WpH3E/JcixxEQjxmr5LBoy2Vk0U71ESrAIpvezgjotj//Wp+QCh8Lz0QXlCyW5RAIGnycMMM
c8+2gp8L51qvLgs/s4xRL7nstvNwhNaSLp1s3Bi/P1VeLvyH/Ouvpz4EXJHPoTKx3GsS0deDse23
r9veew+pGRlhibGA0BKOCPo7rN6R7qKi4vTEOM0ujst3CMu+Dpx9snCoLKMkKvIs3mVxPFSM1opP
6U0aSXXMtncGnNLw7G8mMPjz12Ng7vXP33/LP/M2bF78loUAAZ4bRpkPY+00TIqSjbCCiwYDh9fu
bYXuZgN9iMF9ZiSgLN/j35X7z9O+VQX+QIWJQpBUEYMDWhlpjwAkvuKhekQ0o0Viuj1ltDFfMu9D
JuVmpB8I9oAYUp7CGjIixT32wl2upznJLPlU0KpA2+TQ4jbAnJKASa6LmK7EEYxmWCK9sGSTnULQ
cfeR3tIE/z1dR9fKZa/puiOwd9WfXsU//j4ARCApCpYy+xgK0ENNVViTB2duKyKrYVdotFiNgWGU
DnFMlIIard1ENcqtAC6LNXz0E0HXeEDThwU5lNQ2/7lIUPdW/6VAJ1DRy4rALbDkXLWmk8U81UT8
oVOGDfDHKz8cIXYscr+oKuGce0FuRLbvtK6yaQmOEaKWE5Py7F8D8xn4DEP2H7bCH899OERjEJdx
ELJLSu+up/srj+tHNE6p6RxS1yrv15fstFmdcQb2NlrVT9rJTx//EDy7PuvKWsHPlkjxtlx95Rbq
FfasA9n+Hu2lgHCYAIL9M1LMbIzKnNwUvYTgA2LILIHzRnr7/SR+t9/+ORt/LMhyc/9xNgBx4aGe
h6pu7bLUrIh4bmi5PaEfhxLWN9ljifbb6hwaE9ID/h0tDmfvSk/W5cd4AElOUA/AJABC4iE/8LsG
/td5G5/hY75iYghetcdcTnVwtQkqAGCxnAG0KHYboE+uqg6U8P4/Qf3PV3iot5p27rtQREjqzWGv
GgIpyPfpkT+t0r4SZr+ayNNi5aceLRrz//vDH3IHvxmjsA6kHKEJYhjbbWp265mcvoTvBKigzfok
Gq8sgjmznaiMHv5t1uPdqK8R951i7SA/3TUvSEg3K5qv6OZF1j9Y/8Cwxpf/csJCEWvhsp2cbI2T
ruo98U0MkKrvmmMjrSZ9dZ4IqgRdY13M1S/NCvyNNUYCPvUPKSwbOthTUuZzD7zh52Dvs6M92He6
2qDIrI3ri2Zt6Hn53wZctdKnnIOs9vse/S51H/coYMqLTi2PCKc+LFIjpT4j9LyAtpKLag2TQ4nU
KRAmc4SuIadjz1qogUeibVhRz6iqB5YE+6/O9Mq3znuBnOBNNsdLezFWoNcZq+Al01d3Pblq3uXJ
uy5p1z/vCmwONjIyA2B9/j5Prd/DpqZklwRbOmKv7tcSEba32xq1kXnIrEMYEstRPctj1l7+hsbm
yi7pnUrUprZqPHmd76vtl9f5p+rBwLJDXs6dOb832jwnPlQr25Ex29yGqzn4KbtiPqvhV55BJwhd
6lbWbL5BRYQ+tJKC6ikHVO19p65zY3rqI/MtMf/b+z3cAwUyXDWJuqUwGFbY3TLdBpDy+aoLvcb9
xMPishQcJrlxhR52my9RINi9DirIzZttt4U3hjzF9U4mwSn5YwnvHlq4w/73r7rgwP75qoBqIjTh
o2IQ+PBVmVCdOlYaMYTfozWAFnlGRZ1DsrBJdOkZ0/ubmvG4KAv9GhkLxhLANP69h1LItBR8KvFn
fb2uP6HxRVqvICYmZo4Tm475Xn86M2ogC1eWx1FKUWru6/PxKJzPNSEG7BA88rJZHfcBqk3feAbR
/fFA/vmCDwdy5lIwTgKNP7PWZY1ybrvVSt1Jt8g0o3NAgLwhyeqQ0S+NBrHxgf7FKtJLiigDccM9
amO0K+5HtCfI9xsuSfrvH2z5Hv+sIBRGITzw3Y5+KHNT6Ln7XA+ZkjksaS/JtOEkow6BNg+iVc74
mJq/K3Vr/v5UiHk9ee7DPdY1qgR5YFU4F6smG2AcXK6qGPJiLRwHFBU9hxEty7CAwinQBumkuX6f
6k2LyX5UOV0mej7TGb7Y2x1f7kbOf4kF7qSCaRkzgV3VvF6k83kWa08tKgMFk15qCgwIJ10TF9wG
LxM5F6HX1xTXYB6p386bkuF8ElfireU62ChLnZcqIgk69ZwG4n6UVKucJyOvgJWK1LdQEiGLNEXH
iZedIQhXDf4pktTcqhcrnshSVUHUtDyo2uDknXhCGgfhylkmWQp5IzacvUFmoDM/OG1U3LkQ2I1U
0vRGzdBoC0UnAqCkZXibqwMg3DiAMxLhImYa6Uv4osfohHDVXYC5KeXmwenCoDWiiG/0OE6sWapn
IubhKREwKgtEN+4lI1bkY9Own3CY1AV1cLLWV4ERytcM30PrqEP+UAwfVcVeWXkyhio5peOsB92g
0CCNjCJUXwZJXWJc/takPRzU/PIyjaxs10GxG5MJ9My8g91ZVoPmWhtKwgFz0zG7KeJtKNJEWPHw
3ggyVedWh2ProZ/jlEac3NOplfdgBYw6xD5XhT9A6VBVPKzWTRyFQyItYiIzDFRTnm1AVmCg7zcP
PIEl2SvHazZXwNCkCEwhVWjVRsA9+K8ww35D9eTTuWl1qUrWox/t6yI69iAhM5IEQkqq+yUgHjUP
CJOm3rgcHBKhA0ajpXCE8Jq+sCYwZDq5Q4AfiFjJa622FfGtTVDFGEAb7SqJtSI5t6RG2kIlBKaa
fiksUqZWPYedLTf9algg8qVQA6bjC5sphBmwD16pojbgmkHg3RCl1sz8mgCjZHZqfowy6BQVvEhV
AUZNeBExU1c+51N5ZnUpFl1xkgPC5jnci3MQd2TtteGgESZGy+kNkACpgEfWYbqbcsDAyqinpeLr
uSa4kcDAqLU2mzS9VWK21qLIYTgGeUya3SZAAhp+whR2diJ5dsu4fRMXlWONr1dcx+zForfHrDnx
sBkzGCEEExfGslIgNXrDoqrDv6PFESVwIngXYKpKA9WnaZM4DQbFc5oc40A1mUGc0f/NT0UPqOuE
v9MpMwyhIcqgFPA3Yfkzp4aY9Y6xESSTq4iBwXe1EZXY0+DQMUaVRCW+alRRLU7gHz0lPOnKaJ12
IfI2udgxClYGpkvVEIdkZkIrnfCe4HC5TMXBHdSP3kLM3yFNAx1IsbFEaRrhJ7w4wBe5iCdHllCP
usz5KD6k5tKPyXtbQrtBzQ0hhfOvxprRqJpZG5qAN4I3X6omNvXXzELwkSltRiodTsl9VwH7nMxd
tB/SxikydGtDsKBtOQMgbxJJm94LTq+vWiIEOjOrtuh/BBNEm7pxrQGDyKWi3Yz+lVWbQ97PO2lh
j/Lz2FGJfRPzbpt1naOI6R6svxVU1iEoxgWfi6yh0Sg8UFnzMfQbTi8nDl7i44D0rsAEts+zt34W
rqES6aw02SCvwKnQ13YTgGqF0NOWK1d1Ne6BEnXDmAGCsgCXdOiARSghWRSxHtwhb3MSvspRux3n
KkNUYiyeT8CLiiKLZ2ZrUksFradopeSswzMA0nVac4qlMieyD3RmJ7xKITr2Yq6adTubQl1s/aiG
eY8wDHomwD4C9MaZdJWkw8F5z0nhTZEz3+ihcWZMhSJjyJ/cQn88N2Io0a5VDDXP4NY8Q4G12rTt
rMNGZyuGSUbZujiNEmfFiX+rpZj2cWuEqraD6pTVZrAngujjdZHhF8UIcSrOJERotD2Y9lpAWlgR
aoaCpXKpuYYxJk5dy0GDDlIwr8ISMr0djHpqDvdKVa25QrCmVrKKcrajuT7LYrTmW9lKSmHt574X
pv2marqdz2kAaQfpSznFniz2BzViTWjNGKIYbjDQuuZQlDSaLrsh+nJoPoQ0TxlXkLNVNbV2iv74
IA3moIy4Z3JoDwodeu7zqK6gIj/ooxwkhpqOqjGkyoh4UukRx78LaiSQUvZPo+yLQLVxJgRfclo0
0Wbg8aHb7CsBlo+pIs4OWd5u4nyfS7iXK8Q88CsxZAmKa5ujAaQkLouNBPrWuo+ENYR4DLhnXcDr
YokYooQaUj83I03raSI2M61mPrfiVPns2U8JyjL7SmlXM1cXh5BrVnHXR3brx0efzc6NkALgy0vY
DNywEavoxDGjiIo/2feVeJw4WE33iqkm7Aa/Dh26frpUPJwcinIr8s25FuSvSWg2VV0YHVOt2qx0
8ymwGC520kXBQJqaSytzLx3sc6jmC7BLy9RzGEQByVpxL7QQxZpF4CzTGtjBOd/MWf4KUwMOhkvB
S9GNV7+ePbEE5EONDikf7PNixJ6ZhRuvYbCbh+s6798EZdi3Q+4pM8Y8muTMTGPKTWXlXcfpTMQf
ogktPbTslUHbCiJkd2qejTGfglwt+n47EN8r4GelC8ONm2hEkM+1GXDH5thmibKBUHRP+rbTcIe9
d031NjPSZ+9niF6hGZbK11Dyb1qXHeqkPkl+2OD+LLY1060iJn5jmmqtaMWr1FRuM43bKBh3VQYc
JT/DEFXkb7OAQqeAOHSYMh9NhNzKD1QyaQxLfRYDualAF6/iHCi0WaGSOpWPdAlpFlqFTXMVKv6W
lj7kG+MreP2cPnWRFyrs0R8BeAWc9VNhxo8wrGq9ZPirzKccEMyjISbRDliTQK9TgEik+bVnNKxG
2yD1UzoR98dk+s3cG8CPXdMce14t5BOwlKqLyQMmYhk2HCfFhgKFCBGpVjZyJGdD14fpMFFDHqDV
8qQwCTLHZhtU2ABcW22hy2W0jYAIKjaOkCkeX2NoGGgcvBEiz5+5NbhM91TtvKCLGqMdayflEFR6
4QJ3z1sqw5eyU+6RjJ7U0g0cinc5C6+TmLzALmCrpLKXVrk1Rv6GK4NVXYqAxU6VHvqsW8yZAeDy
a5BzG5WvbtMCPOWBoywTNFbryhhZZetrWQJjOu0yCx1moJmy5VU0q4WsQDaZB1aIJH1ItIx2Yuci
azOHODnBifCitZOTCaC08XW8ayfV4iLYL0SdpdbCPVIVZMnzrZ/mjcD4Aq34CKG2DfRFOsVs4kwk
qdZsJq7aAJtaUAjx7OAndMR9vRFlxAGIvNkQlL7lfX1MVf+UTopRxKj++kzQyxynU6ozinANeHTi
xEOuD2IPRRt2stshPIYjcwqi0J7lasv7he4L3DHwawaKoyNGYDWjd7M4kkmG3WCeixRAPWtIkPaI
WuNFSm0nGnsOsxp95U5ygk4JaRs0eJiG9m0CcfxW4Cp9mAucN0g7ZH5J4aK8zYZsM478W1TwWLZn
KknKDyNUQFzQ2FiUqBcvm7/rUlYumHGWC4xQFfIqUmC1BAwXkC2QPKHBShC30ZkU6xFXjZFRYDrx
V0TMsnEzzFNZ5jMJP2Oc9MJugtWcO0H4OdpFjFEkZlUgP+xK17o2utd4GwPlPhnQbpxjq4TRUviJ
P4Xe4ef3SLJqxZNjGg1AFA+kek9p4WNmkTJfA8YHYDk11A47HYhz+0mB91N598cCPBTmURmgRAmS
/Iz2tRtXWzXPkYS/53AW1+ZnBNwHya3/HjOJCgbTUDAHEu1xrlj1zBioUwkjEifcjajkFb01y9sA
xGTugDOi+3pzYY1q8b+5AEcM9R/MsQ3eqKwGNRsdzPJSGw7UYO/YcxZML0hiBOSj0UOds78g3GlX
a+ZQusOuuUGNjeL7WSOddIEWwBpgN2+RN/I6BIV0jLBJZXdUtmaQtSKDMQIDnfO7j5nGdFU38RpU
XI5CcM8C9l6vIOSrwYG6owI4X8q2dGSaHycDZ10HP+gVVdgbb4ZEPSTQwIYjg/X7h8I08qdPpUKT
GvgZhf1nPOoXfQLfxAp6JCx7qoqvpjpoU2y2DEYz2oT87JJ1XqbtGOlLZSQjV1q9LHIrCTqvQb4X
ltG5xKnDnFMYRJpWJWXU1kAjl/A4+KG6Hsod479ESuZFGmD0TH+BrIzJzA3J5xyncV+VGzmEYGri
DeMq0G5+bzfsWiuMeLBUXm8rwy8LIrEzVXJBH0cgPqSParDSbDa1vrU4eTKVJrVF7n1W3Br4iGDX
jao3cUB48YnJVQ1R8KqRvBODQ1FE3qx2jjgh0VWRYMo2TGsgyLKV43MxgZpVzW6YxaYg1dtxrFZy
gqo6X4gIvCX1mqWGoCs0g5HGsRktxbTQ0T4YzTJqDV/5ULgT211V7oI4Z3aiNyd3te03rGSqsRtE
b0psCHOpi7I1BaEu9dvI347Ze5ldo/AQtyhtYztG/A4blPb1ly+EdJD1UILzO4cbsWz0DEjLuP6C
cQqpFXQVQARQR9x19168gt9FJka2xAx5bDHrfcwQBY+XgcAHx/rC80d+dn3pFZxPQYgcZRCPgwqc
GFaYCWDfLGb6XPrEnyDUCECxBFyrKntyd89RZkEAH/W/EfMTnQa7bXGWeunGxgPu0OYgMF95Azgh
i12DUq7iUeZDATgNvoQOvnmjU461FwzqJRBrwjbVkzjwzbz7p5f1x05+aJFyqAW4uimCc2uy9DW0
oJm9GQyIqb1nCumMUd82h2mNSOzmerBK1vV7qteOb3EY/UlGefcdjC77azVQEUyq0C6AoYVdkTHf
BJDnUR3DNBXIscHsvMKBrJLuHxtPW9U0OYKsMOllQKdrZz+byv448xH/+F0PozhWyiJlQj1yBi1M
D9mN2jSrnj018WHKBasTjBje4mg76ywG2u1KC/0n7bof5/gQiIP+KW40ONA8tDH5mdPmsO/5cxoR
fN3UJ5nRXtWT7A1mdJJWjbOJ3diAvbM9PjE3/jZTevyqwCJBrBvcEkxuH359JsHevsiGABPw2qsd
ze2P8pvgCvZ4Srfd3r+IZ8mLb6hXTP5FdNB5HwSCToBkNKZwCBxWI+ox3HQecx8tyLztEKqblmBw
210nN6CFjoDR0Pnc2PIe1oU2635i+OxURgwIWrwP1/NLswqfYGF+XlIJSjHQp4ONwzeW449xYuS3
+dwlGLWzGEBz5ozSk0DFrcfc+UvaoAfoDMcKdZdK4j3zqZ1+D/s/TjOXp8uLUjWkiB9AMSWXxj3H
9fkZyMg0BHWyv91MtKV7m6HSxgJMS7K8jQJAULzBAAFgM5d5gtP4ofUMfwLIO8IDCAOrR51g8Ijg
FhzX6VmbxDWqFY5bpTzlWLBvQG8JNDAa6yco/m+U8cNmgoQPpmOcDOsb6Rtr/8eqM6heeRbF5Fk5
LiYMALDRD7RUeQAreMwBj6CKGgYFMqgC33R72H19KBaHCTOLHCm1BFLDnvYpLOGn2Q5co2DXp0oY
MYnyQxM+loUiHIqaOys50W8uiLHI/Z3XfgeeBVlgKUCEAln3gb29E7cGhD3MEm6kZySNNNneNacj
9uX3DfK9Eo8r9ec7PaSweSxGrVSE7PkikbW55YjjMMYhME7b91cw/V63GLEcHKvSiX9c8JbzZRMS
TCtyACIIiM6fz8LgDwwz7q9Vesgp41yohikHv/NSLBaRQFUJEXkFUwrAya3vzKWhFucuBu3aP+1a
YsDnGqMDG+nT5ny203VsDVd7xYYE7Ag9Rn5xhswsfbJu3LeP3m8L9xArESqhxN2hLZV7Iy4QeRWa
GW313FTcjL4znkBSjwdjPbFiZ4bTZg9YT6qPgMPjd+idLhPAw/VkD8AP4JQAiU8A2FQUnB+gad9l
g10FB+YjPjYmT+tj9DrS1PRfRvyDC0Z41HvE5a12CNaBo1joh+vcKicC7UlmguZsdzoSBHMy81WM
0mFyUTHrCu2NAPAlqKyYLOgbGK9GZgcywsJ9lk3Mwmlmtsa4bmzFGo7lObbQSoQQ34ExvZRUOiqT
xq51+RDaAdT1g2f3zw+zYnz6bzsp2FYhS/27ntLCkNVmn4/3VQwp1M5CfUFmzRRrEW6Gis4Cw9W7
qv8kQCnLjvrnU8INGHR/uKP+I2GSQ98E7SV/PnNHcY/pnbjiQaUH3uGmT9Z+z7zs7Q6a3QsZfJsf
Q7rlL6NzgmP3SQU2mgqgjmDEDpWGnSesZuMFgG4wY0DqBbJstrySDHrlGN4X+0Isrzc2xkq2j6yL
CeBg87N+9wNy53bPsBQ/Ec0WS7z//KyHoy3XE5/0TNacMWZbYSr22gfGzMPuVbnKMWqdIjZym7PQ
4lEF2r2gBSBjV1aOaLOqKWZOYAJbrb+gA/QU5/ET0Qy4FgD54R8MMP93qfdHgObali9kcajPfeWs
+5P8VVjockA6bq3Ia9GY7vkn/jzPeoQa/zDNEPGorOIcbmscFpehLeAYPR1jG9R4ZM5LWqaplLug
/6yt2n37mp8VgWQQRKwqKzBr0IwhE6DDRv3J5nn6Sx5WmetFrigEbT5PFsCYSEibjUy7/al4PY3X
g9PhOBP15ctyRhbnfibJfkGyWBEluHaBwa3MksLyLjTy/X1yIxOQXBxWn7YDkQG6+T3cL0Hpn52+
zOxF6JlDZHMpEv9YdrWAYj+IiaCCtr6eqJlTl+q6FjO30QDU7AAQLsv33x/JLxCuf575X4Sd127j
2BZtv4gAc3hlUJYlS5bTC+FQZs6ZX3+H6uDeW6U2yt3A6Qa6+5AiN3dYa84xsRJia1OxH9xKG+Nm
nnNJhXSw379Pdw/B5nSKkIqbmB6gZLOKIE1mHflBI6Nc94v/uOxvIcgfPzWYo7gfarNFSNF/Jtt3
4pHcurBnJF0C2wBqMm7EAaD1eq96iE+w1p8n5sy3yd5OGMKwJ0nHfz+J79d/y1KsK/sZN93NZkyL
anWqiqxFJqsuzaW/VEA6fI1ryoLuVUOJFGnVPTOfe/W2XJVe5yZHidl7OLevMfUG06vd1q13rL6v
AiDjn0QCxjfzL5ptKHg0OWQA4zfzr9kP/kwXQMWa+oxqO3UFjEfsCOTjyX5AOivcnWzWmqddtdvx
tXLDw9G6GM7ytHbsyyVx2RgE5090gttt5ZUf231lH17d/cpBZnQ5f33xG06+97X9aTX+Rmbw543/
/mF/vGzatkodibN8qcytmSyoHThWcCg0mUr7XRB8pkZPa+NBGcsfCmDKN6ObK2MQQI2FGOtW3iRW
ZdbK6iRfOFfb+kZ6Ee/KHYHos52XdndvrEbRTV2wWxxXaaZAOSXYKXzT04Ww7GmXegmNJc6hrNar
yA0vkbn4aUelffMpXIuTZLaDmoScdf3nfzwd2WxMYe598VIyfHpKLJ1z5euYr9Z6/qw4ygWPzZd6
P9yXa/8iL3Hw46y9TxKPc/LVjU7lGfLmkeoJAIrRuOpkLQA8BOx9zqdiF1NwJYYPR4Lkjb+oANf3
WWj7FL+WSmXTQEv3P73vb1Zs2n8ieHqDv/LL/v5FZjEXQ18r06UyttgNXmv9c55QSPlwXtQnswrs
Ln1vMnNVzwZBwq3T5ZqdCoPbRYETpftsXPz72/49ndxMN+BIqGhdc4rI+LgpShSipuSmiVry8bED
S3Q9a2TA3TM8+SfxKDwae+E+e8i94V2IPf9aCPz3DXynyPrrBm5ecgrivbdKRUQ4eZgCiPkmy/t2
dvztF95BP/zhvP6dF/Cv610/jD8GlSbnmkn8kHiJHt/Nwd4rrmY3m8GwE6ZPhLyYnIJVKHnysEyq
9U5fCHwU1xL0+xhtkVn8++d/58JQfvvpqWwSB3J70DVKrQffev35dn6w7pJLdUlWokfU5ftCF9YM
2dx3NM/cFo2jBDSH3L73fvL7qt/MQ/gfWOVU6DTSfzxVQHnzcS4zDTkzOagyqvOrsU5aLA7vgmk/
IJY/WXdHdf3B5L5QDyhGrdBBYV3ab1cTMMLTdI8pqmPD9ZPf6zvXiArLiuQISWHpv52pEnJpMwtI
Pwvi68P1FFIBoQixWxn8HXdGu+GjW5QeaqnVr91Tadc2rqvcuUpemy1L9L/f2HeauT/v51aJmUiB
JRTqdN1163sTmb51+L3DfjjRi7LjR9K99hxM7I+MWwu439yVvXEdOtzr8tfT7iW29a3mSGz+7jAJ
plTWtXW1+mF/J1+/m5sP+6/bvPmwdQMxQGX9fmxQD663sYgXJI6x+GFSfAlwaJwxr9FmWf7EOvxu
UP917ZtvmnKqOBlmmHDGTN7p6HGcAH+AIEpZLFGjLWAoBHs6kxs/tCWPz9x6tF7mnzaNynUL+69H
cPOpJ4KvEgHJmwrX2jnfwfJyro5uLIwXfx1dGC6GFz5pXvfSLFpbW77M3obG07WKEi4/c6dcUlVx
qpV0/Cmh7Lv61l9P6GYhENJWC/KIW+PYBhWMcLiU11Msi71/9NeZs/TuKJ8kdF+yRerBq3HYb7LH
xs7w7+H8XXOKjws05TXNVKSA+vd8SItBzfwEJ0NhK7tMgdwVPvWpPb5hs2POKS/pMlz+1H/7dnT+
edXrq/tjFi7D/4ur6Kg97PcHiFvLiK4X+7Tf7stuXS3O9z8Wab7b9pAJp4PQkThLqLf638HQhljW
rhsuT34dnGzyABtuRNORxRX64y32d7Rd23pbe9ZMlFHyyjoc2XfJg7kb2VWspsieaBulbr7Pnez9
3y/j27nuj9vTbnbaQoA8K8tCDQpB4xm2cJ4Xs4J96XW/wGN5DuzFL85g+Za0kPv0C3IfeDX3BfoP
TyuirvFTsMx3hyCeF+JtA7ghIvKb9xTlZTaGojRxSsQ9tQ7XjfdKGZY/ly2WTvSna/UAkmJzxjNA
1eHfz+PbdenPy9/U1GTBj4O2l3EMVl4xeY80/jP7eXJoW1MBt1GkxJ+FndVQ5A+Nc+oxSEzHZfw4
PE/I3miGBML+Wh19wytwHhLnnC/df98iHo9vZhkosnw6dCcJi7r5gIwIOdnU84jiHd177aCd5/N4
gDsn3sck6m7yZ1JlluoyX5soT0+Nh8hnh6bqdZquCYzn8ZmuBTpO7WCcKeoeCUT8InpBAZEfAvii
EqO6GsRGw0l22W505LMCuBnFYP42Lz+uiBdWZZRej81z+EiRkbRO342ZUUJHIVavObVr1TNWOa1i
5hfmXwZPQUkfUA37eNkOqQGhkzgb98J9tRO8xLP4GLslKvXsDhHzfXCKZTfu7eCufx6f/df5QyCt
WrpPdi3tVhdwpOQSQBe+DYqjH8K36QOF2EN+4phQHPtljRcJWhmk53s0YU4/2mfLNT3jQcAVRt/N
kdbFU/HD8vc7ePF27v/zrdwM3GlKSf4ocYmjndw+7w8HYDQUYDzE7NceBiUN0D7nk+CAMviAs3CH
588p4dEAF++vmntnRZ14PvrNT3Cp7yoveGD//4C5GdRDSLCCkXFrImbp5O6VmlwMT4kC7DsUvl6l
k0vNtXpNz+GZe+UeOakuTVtdgKmckc86+V1+2iA7yg60/FRIj5FrHQf7S33KztHibKx/WiS+20zo
APmvpFqRfsjNGI86PzcHmVCpSFyPBOG22nocsZHlrqBuQus5CN/6evZGPkDr9O8P7LsTivrntW/e
ZB8NyhAk84QRh8bpBryapywOi9NxJzPzKPQ/sPn9tMv7XdO4HT9/XvXmJUngZyxVzQt2xMjaKJVP
Dg4l+8B+c7v+FeyNxj7CedjAb9iouIVdvOGPPxXpvrEZXtNyIBiJMvVGXOl/L5OjOoahYtIypsVx
HbOBzV9G+9evNd4j27YdZ7Py71InOPzkUv7mA7oGxAIWuHKQCSK/2T/C7wuiNI+Gi7ohn3OZ70Cd
vqGS99kbxUd1Ex+xO24LoEmoC6kp5+4vFM/EIUWU8nfhqUGYdwr3lGWfh3Vx9LfFkb3mrt9Vq/Ku
+aGcIV3v5u/XRRogky+kENZ1GLx/P6g0F0r8EmZ9RLRZ9pvJiJZi7tRVsJKb+6FYh/l7EyPy0yPv
38NT+qb9TbCIogIOkAgT5W/+vnSpCsnsV750HZ8fQ23v0RRMqf36zl6CLT82scIJKhsj1ClcLBhH
z0oAuAIGyeJdAoEwb7EuN5gAr1tz89MC7NIF7nVutYv13Sb3AueufWP5Wn1tNi9H43KlVhjLF9/e
aI7z9bl93OdEtlMe4ft4/MTdGXrn7vPtjq73pVhsXHg610Gs19fOQLiuF1RrV0pin1f3P9pyr5/F
3+8B3j7bKsoGlDj+t1j+sa+bgLMlWHWmCz3utXbYbk1nu98vTv5ieRqpf1N72wQoi3Z3KN7ceNn8
ILL4b9OW61PNIvcXjBOd1L9fhpLoc+3n+XwBUd1hSW/wfCLISU/hD+/9m50RV8LhylciSyaN4r+v
VLfJJBuJJV229dXTpa0qCuSn066sHJAwIpyYlNXt8/Gngsm3T5iKAQ0SS/tvMXac6jQJBgmyLa9V
bVdhWCDxmdy6dmrjSkn/fyj14/9e3J9gaxKhv3uhqABAGFGhkH/3oP54oaovpNkoGPpDvRiIhdrQ
hUkXujMLm/Zh8u/qz7FZlcfJIw8zeAyVO+VBkezoYOkeFcF43++DBVX6dwonxrFz5Bq+GWL99uKf
jJ2/7xkmCgfg8qObqLEIqGAJE7R21no8NFtpDZhP/yJU8SXbmBpcSfmt3ek6SiOH1Ud7H1VH+5C9
8ozGWHb6BZsRNk6L+JAs/VWMW6u1LQlseUQtvXEGfP3MB9f0EPhuNRWfe58O7DsprOgrWlsV7HJF
pVA6xb7H9it7Dudr6UU9FR+mhO7Jjrwp2IwNcXk0c0Djns0VqOY761icO2AL1wxzD62Z8Gt2EEnR
P9nmb+pK2AiUvosX3GHSl17e+8pXna5SkBcP7T5NXXU7vKtX+pS4NX5FdE03wrHwf6izqd+/SDCI
xGypWFxuZsjRFMwyvk5TCsvZ8/OUucRGcDBv+GuCHcsZTu/TL+X95L/8Ym+5fbL2ndt7b3ftKXpR
crjtsp2fans4bAaQz5szNXOKKz/hsm5yJq9iSSIS0H2IaGnIXr0t+uZG33X6MPsPgTF4Wpye+/Bd
6b86TYCLke36Yt7qTehJiMHS+V5DZJZq2dM0v/8w8v/bcuI+rqxY7L+mRqn87++7ldImKk1NxCma
MaaS+zi9F2Zb/JTYio37fPmoCfYFpQ6mg+ynt/WN/IarAy3kD8lgIr25ehMLWlO0pXzBO9+N61yy
LvJkLoq+XYQZtESxxICwNuPO7XLlmBfSIpaTvZkuErT5ebWPRPqN1Q+zwXePBP+PrMkaUw802r8f
iS73olalo4iO1bLHHYSl3hGJSP7hSPXTZW5m1tHi1w0VKMvJw40jGNDZ4sAR1j/NpN+AWBTxz99z
vZE/5raWMRgEYi9eFPxOc77Q4oPZnsJoxWbC7s2VX5wKWgPWhz68SFcpN7NXv8Q0S3dhnQWrWF/1
yX0Ur+N8rwO3wyhaVvei1S/GtDtqWN2SWHdl/cGXZ1tvlWVaJEQELkKVb1BKt2orLpOhPvX1R6aM
XlxwWKE5gYG7lp+tlGpqcddw/jLalZi9VoniknKMF3Bnzi/9uGobVPeOyQk3YLICEBD1XyrWIFkh
Oz1d6n214f8gr3ZSoP7wir5bZg1G5jXSl8Gp3oyEQKjK0R9QBLHfmZZl6A4gYDGXPfj2j0q0bw4A
v4NgrCs7j2KvdnMxuRxpiGnhfHlscEAjCGMr/oz1zQb7ZS1ekxWAhw762+8yJ3nG9rFm/tJxVj9U
DoxiABi7J5sCyvtsLx4O1XK5pIryfni/1o7X18Jo5J0KJwV1GLtLj7SKy/Fc4sUuN+RN2Rs0weSv
rlYcCO+/Yk+2EZ0hb/LtD0yRzobSC+izTQsNL7ZXmf3p8B8DBlu52jpHwfPveUn+bv03ycehW3P9
w7zZl/dD3vqSyqCdP8IXVpyTdUju1bX+lrxSoDIgG679l36dv4uKV8FkcZRjq9j6qUsc/1mgN7aU
Pv99S9JPt3SztMRNICtBV4iX7X7xjmfRPbHB2wQuD+/8U137Pxj96/rw5++/KepGqZHrrZaJ18op
pR+Ajg/r9fE4E5Sw28Q8+B8qCd80jP6+4HVh/WOW6GoxHfWKX9e67v6wDhlCkDFPpyVl9A1WIQd7
/j3KzH8/1O8mwT9/5s2Jm/DKIhc6JsG5OvTFizwcMt1yjeKoVJhGzWb578t9c979+1fefGRM7F04
Erl34SDxWtmvz523f83Xezou6+VLaXuK4708pfYTB5KV+9Mz/vbXahSfLSDXFtrHv59xRoLdxGc+
QepFxOgKoIQ1+jvA9JA9rHG9cXBQ7WhdeybNgv2Lcy3Up0sCLv79GCT9+jtvDzDkKLK//l8G1c1z
UKxOnZDHQb7FmcxMA6AlvtKjpMW7xXiTN1fp48G2S+900A7u4rRubXtecazbps7n9abT9QI53Eo/
+rt2e1o89wtmqnWy5H+Xu92G2pNk27/We8NerD8e9olN/we8SIES/J094T4CMU862tq4oMB6S70N
dIrdHfWF82X3cuUov5lnhCiIYG1w31vJAb0YrNNH86wtsd/axblehvdfKfi/znncr3t7vQCSNC6+
puXkuNce3b1N7Itz/oLdufNWXwiO+FN0nlei/dPccP06/vs8QYaTW4w0Q7upYGhxVpo98/olfBCB
kkg2FfWT/tBiKlwqOObxpaHSi3/9+z1+o6JBMww3gUQehars73/+x0dbZRxpxrSRLwNebBon62Rb
nqWH4XH4ajYY0FCuLvTZCaHLPCQbVVipD3xyhFS7zbwALxFuKsO2zvFx8Ax3glTiaj8C+K7T4s2j
+eseb2YyEzUAjun62osorLsxWFoEEeRP0Wt71dC0G/WssJC9xcRxsO/MsduxIgXQCO4LPEs/jPzv
prm/7uZmmqsBSSR9XcmXcofZxaIzhvuDRNg11v9MtOX7PHDBAaO2q7eY8jbRS/hlkEth64iSPLX1
LFe9+/db/O4sADAQqjsKx6sQ/WYnKOiyYFkCT0gX4d4rnzqbG6chf+euQFE0EUexvRgvUBr+fd1v
FIiMnj+uezMd+dbYNL3Mdcme7CY7WhlQ5O+I8ZnXnEfWWPs7bZGgj32+5ihOh3FlPfVb9WgJu6Jx
h8DLkWhljkVR33SjD+0lan94Xd9MmH/d4W3RaRj7SQu4QymLNpOkbtlAurI82VXY2bpgLqrih8qK
8s2e789L3n7JUTVUlYVYjoro75mZcKnmLltxNDr5G8yAv9vLLfLmysnwrlkLBRic7s4Og3hT0Oje
yFuZgcSfwnJ8DLeYrdTt179f3Xd7+r/u8mZ7FGvgWq6SPo657AcdenjU0jOvhGTrf0WokAGiecGm
2msr3dHZ9NEvgUqPz2Ixvsqu5HQ0W+iduMkm5b22ZBPXKNrZUS+tY+Dmjn6iHXMHr2MVbPqV5ZD8
7U5XQOCieY8vfDEGSsj3Cakq7MWf6mvfFBsBLspkF9KP01Ch3k6nxTwoIzgbqrIaPmnyzQePUgjB
PZvmKN0RaBOtMJr++6F+t+f666o3D7XLO9EfJq6K2zqKnEpZCoVr3BXkYj1T5xXxWR2gPBBndta9
HoWGV2zDH7wR15z7bybMP3/8dUL9Y1LvBrRKVYxktYHU7kQjlGQ1X9bZdJbTnLCb7kkzRAhSavEu
F/5KxS6PEZp9fJfNWMXKwzwrrmgYhZP04ynJIx/YRv1oCuJSC6HGxOGTMRkCKIi52WoShIVmVCn9
xJdEE7EyCCZSIaV+nYPqWMuN12jFQVTqo67Hd4NRl/aEWktJNOaotjhJU/erA8VZZqLvZmm9jJpm
sOV+/gzAnKhZ9xJl+Pu0+cuS4mdfMLaKJjhdGBHR2sAGb/XHXjHvujxyp4zq1JhR1raISurMZ1k1
eozK7BoEAaxUdek73F3F9foqqUN1Itx3qn6X5tlL26NtCixuvYyoQZdJuEh1lV0A/kG76qEBtgaP
wdyHZv1ETMV9nrQPuuU/jbq0EVT1Oc78ZRhnqa3je7GVnKZ4JBJmrS+Kki7nYAa7pJwDJ5MYhfy3
DY5wq6zfDQsKmVq3q3im9AxAyJ2Cwctj0zWmmDWFbuEQxB8z4RHrrhdodMbjG2aXMwwB5N6VUb5p
pUku1AA9o0xcokHfZTUW3ww9P8Dz8VoA3XPdWhtflbKtmg+9I8uZV6jN5wgjZhRCp5D0yxhTCxQt
xIC15MVTCnLGROksFtdcq3hTVSLW+twM7DTDHKtJsOub3ks7btrH9V2KBZmu3UFVma80neBF8pLu
dD+jqtxXs5uU4RMJyKj8KSbYjTWdmjTfRMrkSJ1EuJA0nNVRvZekatuWpWeIauWgHiJoAhu6Q4af
o/DvGxrVw17oHstu3o5FvWzT9tKp6WdKPJQ9NiWMpfnYJNky1JRF3dfvNWQxpAgUNYFwPGYzi3bV
ihIiyVpxhAHhaBNPmzwbTnJcuEVVr8s+xilqlHsxMnZhn2I8m4x1HL6O+oD8fLLuJ0Oana6et0rv
e2ZJZF1Ait3QC1DnikMmiktVScihDEJnrpJDSDkja+bNKMZPZm/Bg5FOZsWwgmP61IjErcmISRMJ
+FxGMspMA7jM70u9cVohQc8wSG4zMK/W9dqsMMhN3WshTsvCT+76pPhSdENxc/mqQTUxOSnagrvY
6Ga+mJL5sc1j/mGy1Yq2t6UK+EQiURGnZy4P6VvXASQxaopnwryIq/QQxyOG1gmcTzWtKzHy9EKL
HKOzXtQoIbeneGs1bXQzvV20DbwNtJetZayVEMT4aOymSWjtrOg+Fb/D+qoN7mxRcWksOvVWwfLe
CMKyGgaUaXrxPDSNB1RlHwX+6JQAXW0hHgLb6OuHSFIZRrPFSdUaSQ7Mm3WkNR81/krbQG9DuuRs
1zDKBz0Hd9DmX0M4XqpUo9tbPGlmdhb1GrRIv1cnpn/BymRnEJWdkdYPumiCXpCLX3FMh12Hea/G
S4jWF6aMHBAR+5fUPARI/91cnDh0iL4XjfGSoOTXeDSY7sBDCBaPoRcp9qdCvldmf2nMrDB5wVMK
iR1TqzagmFVT88lE1pr4YNQNYoeuAtuYNktTrc9y5tMXGL2o0hSb4up7XLBGhJK/5SOuXL5Qqvgd
3pQkrBkC5d63piXCnD0zxHMWmuScRNEpNKZdoItIMYMYLBKFQNlXvTZq0JsrFtAe6aHMBC8mKLEJ
xCMS/hxj5ZguUBMuB1zQch4fRfSLmYZePSgCZ1AwW+TCtBZm4aSC1uwn6RBn8n1bQB6s5GJdd/26
GQNv6DGKYVBkt2DgLhAm7r8OTTQYOmFAgu5/CHO1CRt/2xNgXRnBsZ8KVNulr1Gvpcells+VPgAm
riyaFHhG7LKlP5qnm97sl9UcoJTs9dNoVi9KPcFJHczDlIZLlLAsAtCc0gnhz9BtLaF3zalGs4BE
aSS4sNQS4sfm8JgFPaF9jbDyW87HIdGrKeOvq/w3veQDL6p3Re9NW5HofYSytjNDK3gY1bB1SDth
fyraYpq9dvOckY0ao5fRMV9lfksQZcuiEhvvQSJwYBNz/zHsOpnbSB4puE+2KWT5MaBBDMK1TlYo
WGnOjPN+rGmSGEpjZ3mylPL8SQyEp3ImmDKuPlC5Rs9DIpAWIHeHQQ/l3ZWmV9QAVUThuZcIYYwn
xIJSv2z6K9nSqmPHTJLDOBC3RCaTHXUty378ihkX6XmUS049Jr80Idw3asxbstBsdzP5klZoG2Ly
IF7NKJOxL8PxGJjhMvAx3k56uxom3TEmYiLmuX0MKoIh6mA8CIPiiX22D6Rq77eY3HgPzhwAKRO1
OnHGKDrHeM+HKFHZ5ZVohU3ptYrZMCRBZgftYK2zPtibjfYexCOiCHHjVyAmR8CXKbyCJgQ8HbGM
FLUqL7oaCVOr/VLjfAE+DSVkqx3yMLrXlfLkp0CkquC5bgAABeVmUICfaFCShMEfvEaKX5qSjYKh
t19q1LGaAeyq8FgYHFQHem/IxedIoE49LOGnPftptY0tDTiB5ZZl/MSn4sRKv2gyXEZ6s/X9bkWe
mV0lnWDXGugkVVsJOpb60i9W0xQ9F+20laeaPY+8DgphLdSUfmMNEGmpEm7am5uBjCUt0FeVKcB5
S73IglQzGI++XjszJls+w4SAezNbtVK2YzF2gdq/Ny0Sl0RVJaeK1EsZYtWPjKc80TZ+Afomr5Zy
3DyYSg0KYP4sGuM0RrMLJ8ex9OzQpEhiIC1mReqlQ1o7UV+vCiIjk0ZH7JkUL1mHYmrM3SyfPaNh
dQh6/a5uhXt/6j7Cer7T2oJI4H6kdU9Dw5hm6gWsNqL/7NPBq1pccFY8LpI5P84VAnmtFndlHr/N
mbEaFEq8Zb+KVCRZDYTKNKZsIFi5zq9gDJZ1w/Hd/JVpsb9PxShlArAEem6QdYYZ0MaUKTthbJ+j
MTixiXqyClKd9Wgx5kmyK9MYclyVUPrq5T2cHKfpzXtJD3e6nH+MbX3oo2oJycKZh+gxLvhClQHW
kTkvhzwf1unwpCXdvirbX7kAIEQXFoIE+4CYejgrYuWaaXDJQzaQvtHjsbQkuEHpmxKHL8lAX3Oe
1hJA/DgktVgbo2fFSsG99Vvdn0BY88S18QrYSPqS7FeBb1a6aBV0xTGWTtVYJ27bRpdC6+8yAX0T
0+zzCB3b8n1bnkQKed2DHgsj5ES6LTH4RztIq3slYF9dQMgTg0pY9CnNFm0s2RyOjehKQQ1mC5SA
Hajp2RTphvhNNNm9ji9cjk95HAEN9mN4lfM+0iVnBvPRiMUy0dnqz/VOz9S11GmOH6dfeQgIdyTs
ElpEpQ6o4mYQYQCVw9bHGDIf++sW0FCqjTkbXluPq6FFqefr3S99KJ6kHg8M+hiWnPJOjruFXOrL
rMXiV1AQ0SRblGSyOiWXTQdthFEn7qyV2KQnQPm12E0DY91rPF9yCK/kLXc2os2YpMAzM5NYk+FY
5Ppn6otfJvzB1I/WWjSfU7ljzjMPuYKRsA6JzRgZxmYWO5XZHkN1Br9LlQS2hW4Pc7QSUzaIbR1v
tXleZQFF064lZlXIl60oLBrT2HZN7ehSYjhSYoEtqtkBZP1i9tO7JKsXnKTBT9QHklSBvEAhbaDm
F3qqOnkvh+xtmtdMAA6j+qyndL7b6KTmwQNTliPGBJBKbJI0VrGg0H/1kvAVlxWb0dA/wNNjw4Zo
gJGXAFnKtSFw4UBGrlmFeznwP3JxWJFVS66OFn0pck6mYC0v6pySp6+tGoXVUEU63mqC5Q3hsGoi
7VSKBmmi+YlYVzttEXxaAAzzaVjHCiwoq5d2BRy3LgqPWp5dZr9zm5wTS6LbmsWrCbNdrjdspMMr
M3XaqWLxNKcCcTGafLEs+ZyWwI76agXtcaGwM/fYLzqKrjlV1b2Hcut1snyatWhZphN4t2wjSM25
1dhDKhW7ryI7NbKxmHr9pW3KRZ/IbsfzmAb4hrOX1m/lRAzrehiLRTgJuySa13o12aGAUGZQdrMo
rKKx+Uhi4TODhCnow770U3KU5Q6IUKbYYjEfsQUj95/l5jpxVY4fNSSWiq8A8eyZyqY8h/yrzaqA
/Zk3piN3yXtaVfdUS7eFTnxMNe1KRV2KcfLYtiQ8SoTwqgNbjVZKqGmU+R3iuHGhJAUh2H7PLu6K
uQrUk8BXR/HL2lWTkTqy2kLAIfXdZ5j4oSuP0rbszX3Xzf31SLEVS8ooZvmMTc0zkwC4As7jvE3O
waT+KiSkkHMGm7MYF3mfC6tJanOHjULrTHmxjnpTv7eKa8qjXJvuOMSDZ/kVYu6oF+w+FSe3YEyX
qtbzWqVXeSg/jXrC3TymD3T2V1Lf4xmXhIINe/2LnOWjqInBnm3ucvBp8eskkUmBtBwCKpwRYdsB
k5Q8XuRBhygvGK7vGxshx4+TcBIAcjO/yNeDTFoaI8Ld3hUUWJRZmp8t6IUrpIS7erYgzgjFVu0D
3xb0EOtIJ8DNmYbOxvP5CKXuIQ+nAZdaj01BgSlYKwRHtlQ7YCjuIK3cF9VwCtN8VST9sRCso9UI
JIKXIykDdRs6/vVFjXpz6cN4Yq5KHyOleG3zkm9LUO1B9pdZJN01JthNMcI+PasCu4J+UQcwegyR
rgdfi5hpcGWz1DOV/IHpaCuH82mOOncGrmfKwSMBgTJUQOMtKfQnI+6/zEz1l3k93OWElBnxcDck
zS89pgutYGEyjWEz++OGHddmHDKO0KJMiXk4CUMLNEz1dxmwM4sRGZXacrSM+2gy7o1A3gyjwKG/
Xqs1cLeWUZ4reJPmYGe0KUcRJm0jqmxR7jaqH3xNaXqniWAn9HJyIqH+kuroSVBoAJh4uYqUTZfR
r0eNvX0iFuE6LwCIJkW/kAdqBBIs2UwOJ/Zp8T4OjXueC0rnANYse437RtcnO74ul5VJlrEpPEip
4HPtjGBcUyrgvynojoSaCVcW3WTKlkBMtpSm9kOaXhe0Z0nnylGFo07pXmtClZ1UkZ7jPqk8gWMQ
65hSARasCAIfQCea2i8hzXdtUX6xG4drmxymQnoKY1+y2wLgYZWmx2wScO35Af9+1X7h5GBFrRTM
mX4xO5I/7IIElVMzzUdLqdjgNAGuJF/ZJ1n+NoX9RzhPG1MsDn3fUfRo+pVepQFRnVW/IIPLd6oJ
cHExvCVj0dmtWecrpeh3sowIiBmwcZKEM/7UFpGTlMG6G/yT1vpP0Es3iGp2USd5eWodArNfl3FS
OmoirMLBgHtdnvUEaK3Oobeo9M8oLl6VKj36RrEhEek9ndpl3oJlS5Cy1FGzsdTZ1Yz6GE0VcYJ6
QklsEuEKA1XkX/kSIwsEYPsYS/CM+yZ4IPL8vi4rLwSHGajjbm6MTShy+sFfOe/kWQOESsD4sg6T
DuhB4cSckyqFDrkWo7ghLcg1QIH62EfDNt2w9zrI5ez1srBgu125cyi9Z6GChF58HwQBWHCbuTLo
0JXc+5xvmOVkFu4uW2Ut9ZXaH1iT6soV5eYiS/Neo9+JGh613Ny8Q8lcWVa3jjrW2VicHCH4Pxyd
x3LruBZFvwhVzCCnylmyLccJq+1rM4AEc/z6t/SmXdXXtkQC5+yo9nHEtqF7IYjc45moanOZmWiN
IgltRt2HyU9ACmfWzpvRmsS8leNFl/FxNgldbY3uVpuQbNO4JGnwb46KjIzV8gk9BQnHDvhVGddn
VbWn1PRxRYtxP81YKWKfNpMZuVUWiEsxB2+dqD/TuAFA64qUNP8SOViNPCv957cJ4R6ZuTf6mea4
oD00ShM4F3ubssrNNWPkxIGftcfJiYNLBtR47KuxOQ2B9ewmROiUFdG/qD7aJXEEAVmObb83C1Fc
y3KosWFm7JJ9+ke3eweoFf9WVCY2rn31JOqaTBCgLGqhtl5pvucesry6MFFk9fNzSV1oHIQvgRnt
3Ko4Ued7FrU3LineiZYyJa46dJfDxEJojiY3YsQxVRs5T7GYSJbLnx0pbtIhe3yKThXnnnbH5zKn
ycWTq4D4NngGnqLhUmbzyqQg0Iy4gEsn+XISCM2QAC4hN2MrSU4al25s70MJsGaSbTvIdyudrq6w
jm6iz6nrkN3hwTZC8omhWj5icWNM0Y9PR27D0DtVFdm31rQzYouB8f+roMvCOOm7OzqUEutfQ+HQ
qcYtuXWvTZYjV8w1fVZtR0hmJM+tYmt28mdlDy99hRTbYR4pE5nx9IF4mSgAmybOLgGh2r5O7kFZ
UnXNUhr4BIInICtJb621Eb5i1iVNmQcwyqGaVNhsW4cr2oMamGr7nyPCjyqXa6tpb35WbkX0lbLs
5glehchZhK7/DiAIRSBI3mRAHTPvVbbGp2lhfq6jaVqMpfmsHBzYdtK9yNy9dLl4q1l2I+DzVMY/
KndPY2Ynq8xPmkWdE3nStz7SrWBdxvOVovSblbq3qPW3xDvuhRsu+pxzNYxeqoI2dz8+pB5Svt5N
nxph3rLEWLPlp8t2DJ6hkonq7N5LF4V0Pw8vQdVeM80jzvCyQKK/JI76JifHWaeNvs+l2tAJfQ+S
aD+E46qrnbvgMF6qSiPLn+K/Yho3Sa6PtqUo93Xcf/VQHF2dvoW2e2c6PzgTSjOnrBe4KlLmQ+4P
q6x2PUmyC8MfXiuLR77xrlFCebTN7TYP3i01O1apvvlPVcai0Whdh5plzByaWxX2v9WEucYKbzJB
N9ZFN91DS1rlR8DnkcTAlW40bJo4PHRhthvr6ioS9S+OzSc3zi+Vbc7r0GqMZRTK7xE4a2HJ5itU
wWEAV3xCLrAZ+xcSAz0F/TPdAIlXCXdiXVOT2BBiOcQnpze7tVml/5GCePBtdbCtdisk2l8jqb6r
NNmVE/2xo+ts6/AR2DYSxh7M8ho1RKVH/c0xw4/JSF5kMiAqy7PjAHYmZblru2jjhzlAgS+/gdgB
0GPIx87/8gbxMTisiDq3/vXKPthe8kSSy1MKwBbk7l01kwS5Lg7pwDTsR857KHW+1KBUwq01eb7j
oQC3dMbufY7KdhHq6Kkh5ZypG6TK5emUrbrHs/lsJuUlHbs/p4kJHzGsatdm8iZG4x6TbC0mdtSO
pbgWtbsYovm7KomJRTZHznBzzny+K0n3QO/pZ5+0fVD/nW5ZqFoyhvlBGWSFEy1Ic3/tYnZ2M4np
siSV2daKvQccKM7hwb0As7w3N87aF868lV7YHKO0sOmmsRd2Wn8mY0Us/Bwfhzo/KReYulBvQ1Ys
dUkisqEZCDL/sZRGKbRHQji3G+8yxl2fYPbHB3QJ2oQDS99bLv2mIp07bxsS5ou1b/E+WLE8STKO
rZCbHNo70yu7mneEJK16giziLn4tQ+cvDaa/idu1K+2z4zlPc9WQTJ8SCGV3B9PMV2ZhnpWy7r0b
Botc+clOMcPTDUSQY+gtRDI9V7o59CXxBCBPC51yfzosFiVQnNFMlCKY9PQUHeleafGbJxCRxLSb
VUwTTR5y547r0owjgFcTtSYwe4KS2YBZcziDA3nOe3Ureu7tSMFqBjVBEINpXnUtPxIwaTEkt6H3
yNMG5WwMY6M0K7BbEqIUV6/SG34D0140ScEQZm9y/zFgaviZLq/8hSATOG/5gSGagoXKSC1KlDyG
sBDQBl1P0ax98DLoiIrfcTG0JqubMIYNfQSfVZVtq56PVRprFFruuc8UmUGmXDph560qAiXXenR3
tluReTWCKY1R/JaH9l6FvDjSV7vIdfTGKgihGrvF2KGvT7hz6SxgZsfsPxTnzCLKiARPQ7injpy7
IGJu1fO25omx2eVpjFB/fSZfQsVh4IJetT7gb+TV26IGex4Vfw3R7EDci8Sd5KpnjgD/uNpteEmz
9iof+Z186+sgag+DET9FLuhZna6qxnrqwbPNUd3wICHpy/XVh5sIQvMxHem/bGDNbAAiXW9NUuFB
heYxDVsWDbX0YUWikiEAxweoQrYxKnTtQngUdQcHlRkXovZ3ZjL/FZ7oF+nofs1ZAkSdJr8DEzdz
YvGSTdH3nOQQymX95TnZIc3UfhIdYmv96WfqbjcjTZBWt47G+I9MujdTmSc/IKkNeAkGZNz5lngb
DBfawAl2AOtQRX70pOBcrbb41/geA0PzAUxg6G3YGf+pwL+NvvudiQgyyIpObapIP59hUflc/8to
63Dy/sCMdqnrae+5CUiIcxUzd1IYzpdK8Lp2yJPHTN/qgVCpIor+S/LkhdAqtbImfmAZhLxeDVNS
FhIIazT50bQfOL3o17wb0CaKsAcIXsaIeu0wOfNmX1zW3jCa3tJxvksnvZWB2s86wYuaBY/tiThz
IV/Sjt+buNa14aOrcv2XyJkuQ5cOixKO6PGcAzO68jmRMEd1rzeMLGvg8BV8zxJQAd1AZr6UYFhl
Lb4s3IRumv4loro7U10t5xwpgeU+KMKJRRgs6uTF9NNkhnMd0mzvTfXZCOpDVwNEBlpv4xIS2Bv2
1ciZbQ3GpqKehC6Hw8ivr6finFfzWQ9EmxQQB9IOf6Y8giCWQKeec0hSamrmqImWLmuK0WZnK6Cl
RhTPWeGTBuAnC5HTwtL76S6Ost1gRJfccdd5nnQLoyXmz57gr30Lo4D1UIAAOa7oLeFpFsAYJJee
olmdG1s9WTMVtkaAlw+wWTd63UTO1qsISW9a9TOHvaJaplgbVXDgsCRxby7WU2a9RiJ61hJSl6BT
0P4Mw20OdJEax9pmzwz8U6Laz1wnl7yuz/bobrGYPlWspn0qn4IuOXtWsA4jwpHJuh/JtlxWHmHO
ozhkU0FWWapXY8OlNdXWO4zAm626HC1B0J60GI5BJEgpyJHvWXbxZDf6JpS/m4x2w1+47iO1cx9r
fTel/NdGU46NkF3L5M8a448yjlYjcZeLCbhnUaEIEL3clY33lGPTXaSee2gTa93X093sqY4xeava
2O24xp214Y3HJLNcTlEJFMhRuezaQSyaUu5mFe4DcuhJUYKC8ROSlgHUkv9MnCNt/1O51aqiLiQb
hkvPcx5V/smPJJ319iuvw1c+7x/cBO//p+TA9h5tUkG4TW21lyGguIjuhtXuJqsnUrdu3dVc9NXW
V7I7I15xr2UmSvi2oWJMlro4JBbEqCcvBASa99Rw45dZgoI3rQdJErbTOirml3pIznlZgjAF7biy
vUmDynEmm1XV7yMZ1Kt5yHF2eM2mMa3L4EXv4TB8Tra7gt4/jFEJumE91ewtxny19LRoHfVSDUgF
p7a9Mnq9joa9kx0jaGAOi5l4aIo0rB/LIR5Aqsd2tYqcAFM4UrElT0WwJ3pFL8wQnSGR0Xpot25Z
YdWC+kYx8EtdMuUwiRsthtC51VQwTCkrUGU67RH5CarYIrv47fTWDtZtekT+xm77Ez/uYsuSP16C
PCeJWdQ7uY979y1X6XNomm8cgCdC1hZmV33mKfeVJEavTc5TnvxMUbiPQuca6PoWl/2P3z32ZI8B
e7Sh84p5JHlqClajWfAPl7iny+g96fUH+M1S+eGq7YGLjPpSSYbt3PjTufdaorPwe9dZBRm3rxfd
fWP0yd3HwNYR1wcehZNhetKzcxrD+QrR9oY+gDMgukD/bsK6vXhB/GLk5jKBdNAx6VI9RVlF2Zjr
2Rc0rDruT+Sy3USD/eRaM4dHSEI1Fz0nbIRCw3+kOdg0gVZipWdOObe2gQz9g6U4Uh6DmZztt8aK
gsU0eMYhaOd7bcv74Kd3zrIP0mEPJZ6ApcjqL0NZDNJhuOzN+mIVJiX2shebqAYncKr5nxw1xjPR
fTWVYI3BYAd3T+K4XQIekI8QFDaThjEpXrDmvzAZ3osyX6koWdY2Miq7L34rOgUnNW7HMr1XYXeX
muaYWj1GFp7LRu6NOj4lCEP2fd9f9FRSh1C9Oso/VLCs8WDReBcNN6tAd5GM8IIUuAhwpKbqzpnr
/Del/c1o3CUz0XtclwizvH7edkX+mY/eMh/nJ1knK0t1Bpqsdjv6+hYG3CEPucxFevNH0cnvTLJn
G9Eh6J15ZzY4pAaLpit3OFQjCpVWcZJ47Auzjo4ASQs3GbadmnFqTp8DSe4O3yhWQWjryQTj7BVC
CfbMXT7JU+OnB8dpT9IJ7ZVt2f+SwatXoaAySUC4O9l/oUzhXFoscTlClCqDbJoJfIz1qraAPrsE
62LuvKdduQ5yNAWG2AODLh9aD68tvptw3EKorRTTAzj/S1OYt4Lg9TSHG5mSYxWP1K7Q2zjn/n6a
2o2tWVcnNFFDCdwykvrtwoL4dmUuS8s4RmO6E013qqV9fAAMredsDBq0XG/Eo2TuIKMr8ElOcjkp
mDiIjFF2W2RZy3TsP3tIt9hDuFok9U+Tlgd4z6egB7pqdL8UXraL+pzymzCm+UpkSyKc98JRqH0Q
d9tciXV2rWvnk5WQeJTOP/hohlvthqs5N54nCAJkLSewq1UBrRDwapmdfRR1XG0cTSiSdl/ttnkW
ZbFpJwwPlpUaCxgCjkXf2nVtch26IoSmsp6bhmnEEMm9qwNeOGIz6oq8/jxfca+ecPWt3Flf67Rj
s45xCpl+sWo78TKV/AOuGVzS1DsmIck7UfDWIEuxwvjbSp3ncMo7FFCEPNvCVh91JmyuPZv9Pl3R
yrYbumGVqLzc0Z+Hi7K1Xmu72PhW8S2QNyzQNb7MbkU0QmyaC2H6v3WNLbVjpxxi+TrUhKSbCLpY
kpgZAv3U+jwXY4AQ1UmuYVgxlFjjVmnCnofipUjrDyoAH9AzS0kwRUcrbHaoO/Z2b6NYL7tlStWW
OX8kdvSSNfOnkBYNBPVnWdlk6s87V/Z3t7ZS1vEA5Ux9mcvCO3RZWq60nAXVP1NEMYLyT1IYqIks
I9qisUXrPddIDPLiy+ymQxeLy2y3q3iyD+6AKy01b16UHf2oXZpieLKUlOusYogaZTuznTjVqmtc
TkbSdehSfCc+ZRvWRYErfxhXjrY4UhWnUswyv+2NR9OUtYcRvkgtt52wL2r2t1oYZF2KUEJvjPTR
mZu4gJ6tCEvMuOMop6uuVC9ux6pZjQgO5NTt4PDXvcQSJeS+KiJzkZox71BY8bho/xcPLBHs9d2f
vD1Bq9bCMXvkvaO4ZtboEgOHDzgIaeZxEJmLKdhCQm5tq3nxS9q2u2yrFRd+M3dfZJKuhePtmmCE
z1Q/iWft2ijbK2CPfqI+y9afQrQQP/azaQFljrO5Iu4cIJWsoRAhYm8fKlfdncRZ9jr88j33MrYC
LatMP8ci3rFQrZ2k2Bcls7pbQwOW9TWRpnUwu4CkZdssVzl0yyKXDARqmp8D7jXHgFxUCW+xq6dp
nRTjf7omocXy5o0jy0soaAUIi985UrQZRvsQL6KIjHcq957CnLhJGfyUBb1U1GJMiAUaY4YIz5KD
aVe3yHgmjnIz0MC4CDoQpMR5H6nmSnR7DMrxMCjfWMzS2vWd5v7qLmHZ/9POvFFSLRO7YodMN8wA
+zRz3pJ0fOpNFlc/WCjavhR0WBs8KmfqNbWN576XeNo0Q6V6LMumybaSiXsXpubSav23OrUuQpf7
1qzec6qZOOjtr6Qw3rvS2sYAhsiS2mM3ynJNV8/eSmhq7GR8MEdvG5nqB3WmPLgxnSFD4d+SWk5b
j36edRbPKLpRnKxLg6ZTZCYHTIj8a6LaqN7aKZs1ha6tA0PMi2eW+3SmOmZOgJkGeS4m73PgKc3r
YDlF1Suf3ydT3To1yp2s/WgXjcASLgK4Flj9ZQJHWE1m3B3StDGOWkjwBWE9V02wNWF2QQ3HD6H9
CwItKB3+ShX65Nc4AVOaa/2rPBbyctR3OO4VEXpihXgNYKcd1kkNW9ZDXfL+Hx1nADwZr7pJf4hB
pP2jGS1I/dy7gwEBXaTGyS7AaDtFC0m7Zfu+GqXDxoBKV9Espd19UjY/M/RE1clD5ZfLocn2gIzf
hqQOBGp37dhyJ+2HLjgkCMQyx+1gsJG6bMsFBlYVh+uwpVgN3tyki8XsHBZvOa4JVt4O3rRjx0Vj
LtJbnLFEFvR1dCj5fBkfqc84mXPcAMrxgz1fAJRHsBKe359HwhCavr5WlUbi7Kefou4v4cQZhk73
N6GMfCmbGIl+p/8NafneU9q0HAPvxQrDL9u2kmWuQzqlONKw6TYVyrDekv9RhrfNDXTKBiFxdfCR
tVDK6MZ4RgO650Ikm2F/CP1go5U8GPA4XuAuQHvPaVEy3deC5w/5IF0u5MoVEHVCiXNXTl8pwVpr
7UBwJt5T6bpEMmHnovozaAaUp1phWhjzdRQVr4NHVsJk7HmNOcKl+rPomRpi+049zWW09Udhu9cG
lRoxSyWt2F6CTzhO/iLT21YRCSxOvy6teFX0xi4D5BxEfBNIO6sqWXc6us4ls2jABuzFLvKo2kSK
1WoU29T3oS07VoByqyqSu6pwXgCWv/oiAAcNSGMYoxOVgJ8p5H8+lKcMDTDw1so1+8/Ut65GHj+x
xh+FjfBETjTp2POXmwJNunLtdoA8ZEQg097LonorkOJYqn4XAw2snsR/C0GK0zH7tesUlTpg1d5u
wTWjEcd9Vo0Go0jrL6kyuxtQCoiO3efK1a9McghEXRJtreoifL23puEzZ1lIAb1Rx7k8FH23z3z3
MzaL6eIU+ssv2J/sIfoxlLO25Xh10AEEDSdLHXlAqKnVo7sn6VtbIcLYitofr6swf3DJxXUBCcgv
YFZYxwY2HcdE0WMWUGOUS5JSIEkkz5wXGuGgOAJ0aDZoQYucYexwz3TTn8H9FLdo+2OF6L50R3on
TfecJOa7Kepr8JALe/BOD/35Iizkpy2HTThcMxGsalUeDA17MYJbkaYRnmdfZmsRO/cmStojsrph
F2fTL0Trj19C9PruR13KTcSt56PzyvLsgZqivyrCcY0ikLks6e6UEaLybowf9DQfVaAvBhDmNqOy
jsVSuUttAXMxKotTH1X2LlM4M2cBRUtr+kKXpIj1mCXtdKdm5A2JX3+bsLs468tdNZIniz5zwfSF
3sVY0Whsb0eTUzqsxDt1WcsuMy95mlzLyMGS15prZ3a3uRf+Gwr7XzFNuHvSESIqZYdPMPc0alyK
uvuhR4no9DFzV+Fg97BhTrlp05zmgA4xqTmZBMU7NaKveho23ijVrwFMcEJzSmPWMJMKSHvbOsLm
r6ICybXJhRQ3jg2HayKrzIBUu0HsvZBCPSsqlkLKWwcBVfjpxZ7jeiHaqiPAC6IEsxTxb2X+EMhE
H3CfxyFq3mkkRjYeqqO2IElVSkJ8n17dPj3Onbf1Zj/eiSRYtekDN07gpT9pnbnJgJivvqEhrE7e
YKKLXffQmRSq2A5Uziai2FCzvM08vTEbqG6fsWrmpPbpGaPwVaqJq1jv3MhGwiT2dhh8ibyj17g8
i954UpN9rTPWiFhWGNvycRfHDs2c4asCQlo0vr/Wrnu2WdBmN9p2jTqwjtHDOc2Vu4CFoCw80OXr
AHwBWAlgL9pfp0E5CqKNG4XIlNrpQgTn1Ghn/npk6hKVwS6TnoRObiOnseeEy8YGOdLYQssMWieP
4m8qWJklixrbi/aRpaV6n4sCEKYHoyGMOlUerzKX3pOthnKVBBP1tabRLIJ4nPYg1b8k22zHGVQy
zeYTVu7+hHr4q9IBCEKzSer27CfhIRX9uyWIL4vTjas96tdmeotCi+IBmKJstt1txo6n+WQPdmMG
m9Aw5p1dR2JjxwaYr/fW8qearHnn0HdpbE69dSvRV3nV7JKe7aGuAcez3OGuCl2cypQQPsYPY0n5
YbzMcmdlpDPyNmfVjmqd0+Pres2FP2pN5MliGOtFWYYb057Ylhx3kaIJGtxsV2f5VvjTiSD7L2Hg
Pu5Y2escooZj8DduaJHu+s799GEvqDFuVHozg0p+lIB9GFEadOiVEuWtDxpuswnheYVmbRnDXc21
oGg7MliC46cMHZqZ0mth+cVmcu6Zpom5Ued+DI4IrC65tv+5c7NT1XDXEOB2IE/aD+hoqMi3Qd6b
PDIwOt6QjHFmIbrmw02tk92EO1vnF7wB3cIvu+86SgE3p8DelqlONqI2bjMBc2HQ/Iq4/wyb9JCa
7ipPEPxytS7liAuoqitKIMbcPkg8iuCGTXU1wzE6IGpoV1gbMtif/l+dROekS//mHEGwpMjTtJmI
HLw7Nc2ajyXNUNB1oiwPk50P3yiQk107lDWuW4WOMN/1TL+5VxK8hGa4Hpex3f6kjn/wKqQvcX2I
o/pcjsM9Qv1RoR41kTAlPbnAUfM11Xl/VpK++J6tFvcLcWp58ZqWXoSAJdgKd7gpQQK8M6bPwxRc
2WegZ3Jnl8Zw6WZ9sILWWNMX+j2b86Fq6onS4waWrPL/meIh2gmsD8nrLWMEMnIuEUAjvXZBjG3U
1qjezm7tOcegledoym7zFMGzIW1c65YgyqFKtujR/kl7OFIdPVBFQ/0wTUxfVoRnJqZlNzenF8/T
oGkFABwDBN1MA3VkZv1PdglQZxhVJ2BQZC81EUclIVmLzizejFwfjDS66i6gVjQ/hnP0Gdv2ynLc
vdNJdoGhddaiII/bnJpu103Fc6JQ8lN3DGiWprdWd9u+QnM0TDWGKBG091JJpLpwa2RaB1w9Zb8K
UCBQ9aZ+ClNsrAjNQJH6P0nff3ez3k7B8NFa2aWvkVHGPfd9/SyS+b8xdLam297nqN2igjv7+TQs
DSyktUHF2gMXalVwSzR1etBrfN0/PjOqaB5EEqTGsgrrrROBoAXUYffTi4iTpZv2++Ch++/8ZWWY
p7TA9uags4vmGGmfP26wG21CuHmG+XnlVMN33DvX2vMea1q2M2wPNbbTIZO2KigcK95adcn206IG
6vIgZjGRHz4N2Rl7JQDCMq8Q1sfeX9UB8kzDLvN5Cdt0MbjJeizgqdUnlMTr3OfPZA+vkIGRdGVO
vznJVWYH2hbbyZtVIKIOMVPalrz5Wom9SkOwIPYVn2GvJZNi4wqI53z6yAfPWqcUGs3Sl6tWGajm
g/4nMqYnO7TOWngoKBv303COhLJNG5P8eu27t1miT00djg6b7uw8smgW4AKjGt3Jd0aPe3FQ68pH
TGOlchPELSwhmwEtocXZEY696kV0GXK1tpDFLwF3X3IRrqIGwE4lT33A1Zb6N8srv6tBcq1U74HB
gZqqlzZiYTLsV8fPUQCV56xG7JHJ8Oj6Yut3JKNW3b4z8THJ/KeQdEL37b7q1KkLsH17iXnKrXZf
kyoQJ8Muj6HqM1d8hWgUZa6/6+CBC2jX4oXVYk//eLHo2uiQujRca6MHXQ7PpkltShidRcUM0zrJ
Fillsouqh9NEpelpMLFftcm8DXuemKj9w4fKLM6UC+jVBYu0wx5ZtPKX3uUUQA7Li56NbpFCz94B
dPd+Zn2IzKBmdK6/psoJKJA2SOws4bm6+ax6ppLJ6V9E3h4NfK3LDn+etM1XL2nOQyV3DWokap6v
UJcvRSCvwdS8ghicIU1pZpXroGk+M0uc0yx/idNxPbuQXX755GT+ntSoNaaI514b284wL5Nsvhv6
eVMb0LkLhu82GzYwNYhe6n2BZC30EOS5WhyRmxxtJ/NAMtuvklG+LGBcioay54i2ZeX5xTVGaNS6
9nuE4Y1NtDxNnvdZsLzPVHQaWXkeBG7zoCVGKWNDMQinzczqywF2w4flPRHT+yLc4AD9Qmk0JZIZ
Y5oI/HtmMIjXpWp3SeLs9Txwf3OPcUSfPAFQ29KduZr76TOIgmCpPYoAJqR5bNh/wvOXRmltmkSQ
LmmsxyHYpOWMGwB0MsyzfKMDhNXayLeWK7YZpg6m6vaHsf+czXykXiPxqj6wWDNOn+KkSwCoywHg
wCboDn7KhVrSRbeGV2B41dVD+4mctAFtDRTaCcyb6Dt1v49RIC7nXmAU6L59JhvSJLCAFkoXkC/Z
txNFKJ/agdk5824tHNYy5pY2W5CoPFZYD02SzouQ4ILBWc8pEoOCoR5/01s0yc9EB9+WwvwS6IMu
fQpKqy0SPjQlSfzkJca77zvfjip2ynE/tOeecltsuxhy2OfatbyLb0/05ikS9vCwo1oy5JZ/r165
QvjbejSC3Wj6TxHQtK3Z0ZzoPDOXI69Hwp12aAzdXWZbV5/S8UKViE+y8sRCz+Osik2mYn8Ze3i1
5jq41XNrbqscWivtx6/GpAwXBe1yLJ2XDNVPRCyDr1O81THJx5uhzI4QhDuvCy+TDs9TPH1n6cB4
6r0gLuGLM7uFcFHlZEDHPYmFMzKg5VyItWd767pOjg9co1NWt8hjiGWvXf+/rX7I/7kshkrnB2Lt
ljkb2BjHm2lAIOao+OJ63drJzUtcegzj2bRxEGGYxM+nfvYH6E3Sgu1fhwRIL9TOJq9ZjRPELliO
BPq3AgFpZ4vN0CXYmowNZdGnOXYAQK3/wrbfBmOHsR1J4xxdx1LQWmsvAyad2c/Bdc0YTXI+vRqT
sYwRe/XovcGflmVk34pkRg1Hq3eHbaJ2i4+c70mV3n+JO794Xbnlpr1oXf8zBCVAsU1ZYdK/xcH4
26t615bGtdDBuUHSNdjm2wT8B35rrgGUN2j5z3yMG2pYMXkH5i/ZqtHCdyygsYCWXdEc8rL5V/TT
PZiyTZCoS1bZ6AmjfePUmwIcYNmE/vfs8bTaqR8DFOBIzduW96HkcKvR51WN88HWCFATJ8BlJrrO
XrSHPOLbaMLmj5fO3/DwNveqS+MncGouxHmtY/VWKrd6tucIKwfx6/6jtXRaV4a4Rjb/j++M3kIF
44cMxj3Svgvh6F/1WE47K5zlkxdU9Wc2Ow/fkGIXLPeuKta1bH9k6uydvKiWGPCNpQyo3bHguiMD
6dxYbB0Ty0DXWyOVNcVLOoun64b7YCMRDaIOGBbTFGIMtN6tAutxO326UUV3DfZ2PZdbjbTR6owf
m/e2sec1EPnjzEIs36K5D7B8NdfazfexIf6bjKlaDgWWqtSwf0q/4QX+H0fntSMpskXRL0IKPLym
t5Xl3Qsq1wQmMIHn62cx92GkOxqpq7NIIs426yxv57CVD0PLoEXKd9tq+GGTzyXC6dZM+4/aILpk
xsVJquQtZGEALcga10DTlmFge7Z5BF1uRfAdEexAyMzG3s7mU6VzShisiSdMQTltZ+bjfZbrLbni
3VQZ67Rhw7gRvEonAPZZXFzlbqy83XGD+ckdKwE9E9MztFhXYSKkdbXbr8aEOc1ovyb0eRFjJuYU
HTP55Tb9huNhX2kEh4jGTmbkl3BUoBL7jixGEh2GcnjoU3luuaZpv0FL9P7MkgXHDM6zzohl1OqN
/BV7hrtT6Ldfzpw+2wkrt9rumlRUUNlE7a60VO9xx+8wd+xnpWA7ZdkuMCZMnTLY2zRpUnv6IAy4
KyS7FA33OezS51k1ez7HnVv2D4ERE+ZE8xTmAv5MjLtYhidn9lDQIpTkYaLJD/UwxtYTKfFbIyoh
P5PDr3tu8Fb7Ho1qp1Vcbor/RVKXPPDY+FfqrnudppRh+uzQjUs/pUiODoXgJHIYgwx6f3HUI2Vm
gAfMfWXM9He9U6M4H9MqwJbW8IoH1pw2k7n3xHSuU2dfe6Sip0GAuKf/ZZf3pjk8l7R2nEkiert8
khndX4S7zZTbfxUwyok6isrxrO36o3Mdj0fM6njnSFXR0LHqizAbQUoXg9dOqmhPBms9NVm3yW3U
/bELxnUkntJCP5WJ914M+V2ZBxdWAmzFFFyDAPmnnZ33qPFI8JqUA73xxzPTp3y2IsLyPUE1T5f7
AlRmJO0Tau0RRvSHCcHI4rif54iYO7utQvpQ0n9rwqUupNbloDDFY6oZ/Pxu3/7Elb3JPb5UQ8IQ
mwARKW64/UTjG5axtXw3rcqhpOVG/4bae+sIpK0LzSsNLH6YpxtU3XOGQMH3/ZRR/ito1IqIYKMe
X8K5PmS8lXuL2sQsVn7CrttSX9oqeKQfcBJtDWHEOhSufeW42fStuzeoKmAe7ZTTvc+kjXLP3pYW
A0Gurnp0gdwWxqbO/G/M+x82Hb00ZXlALNmamri4KjcEf97Crr2amgxfZlvbpAmZPKpt7LM0k1+/
u0nb7tJ71jlqSHtjljyk8fyZWQMJoug7UP2HJPC/oiN1tgf7JTeMl9gmLzS0zwTwfoq6XutFtVD4
u/0o3geNw6lz67mxAQTBE6F1PfjuRzfIT3esP7CpHugzO0RbUiRbLLfIemhMf4cRSgwP72vZhh4K
Xa2Dtt5PZXAMLLwQD2dl6/mKZBrZwry0rOPgYhuowAZwgoVYLJaMYHNEFVWPOk/xUgxydba65MA3
ulbmqIYcOojWoYzjzQCIDo1N3He017AtG9JFrhtB0HRPzhjwcIA+XWwlNMVrn/KHSBJWhMxa7Rx7
JEois3t1Limjm5pCK9mb0EZ5kpdy7PcdGtfZJnK905o8AiWoT5fodMmFxiqI34Q2h2fcyYd6zs5T
Mz613Gllkf5VNFTCMbk5Ofk9hgi/cc6Ej+4nWBAEOMSeus6OFewHzwWvbLLM09fAPGqWBTThxXdJ
9mBM98G9CIFuZ3I/8K+NccnOxvOF4YMumN5XAy4kTN2Oq0MMyIQ7MqHaWhdbP2yAL1Tl3uYay2ub
Z7Y5m+habJf77lz9b5LOt2mKO0tQ4OFnmVV5ER3Fw9Z4N0Pg1A2FQ1nR1DL7tzBPQGUUJ0Io6NyO
SxPGh8vE4zEV6mJ480ub1HfRMtcW0zryp0O81Is8EB+O31UEzPhK88wR6ByAIRKSDlf1TJgUKDh1
IRp3GaW2THp7tGh51xuajBATU8gkn2LeYpYCcrIaqs1U0letmhOkb3GYlPVmZqPgtUMhaKy2QpBT
a9k6viRmiRQFwVlFpNPbKlyPgflv1u2jU9XvhQLQZjjswvO5oYUGblPqGPi/wtkEYlpGOAxukLkU
UOjpLnsT1F/n6fvYKxOclBiDq0oPYSDus6T+yCJsffMxFBGryLqdmf3THj+iH4hnE3tC1VO11g03
SEVzyhvfTCW2RY8a6YYb2+9erJjtDN7XTHuUJs2JbOI2i+EJEpPW1vQJU/SfbxFAH/3+wHn7M+AI
rHLfeHSD8iGVFOcTrztnlTj1C8KnCD2IRENX7z2fVdx1b9z0qNYGVeWwSnall1zLASMx7qdjgvsn
+PHy6SwNNPi82HpNfIUedJlCcasKKN3622laZIfy10MnNDAWM8+7aC0/YpKZqzQqniC/XFj98quF
nXE7V4he0TP5v/nQNc2vwMs06oQmUnQDWP7WetkWTdBFamUi9VvSt2FJKoQYGN4My3qWmF7Z1jEB
aMwHMa8YTb9BS+dLmJYmCpJKHeo7Mei1VeiTHsTRIATBGwTPWeE1CkgAtOguQFribeI3FCGb8h5T
Pl6iUmunbuYtltqNOhAJLgdVcTR4W1D2Sdc29ISN5bfluhnBUKmMgJxqu0OqqkWELJ5mlXjbLgq2
bcNlJqAuuqb9uCeJT2wwTekwB6TCeVWBDCIpFvj9Y5anr21i05+fTr5H27dyP+KIHVsGmfhx9i9e
ihMxOneRz9Irw38wOKCwlqyrMxqY6QQFdasOXp4fJOHElE3vq4yG+saLoH3HOPvEW1PelciUvjp6
Zeqv+pjPDu8up5I099atYGdh23pPsTRZVU9hpZi4SDM5l8xBVGjkOXcIo5XOhrjsQ2DP904GziBu
0HMpovl2BwFH3aopYjdMlK8UaZ8J3XTDXeXL5Z1hDHmDljbC/WxyutLiYjLyBy0LzqXLCJewpEry
O2yb8jdy5Ebj7ThDw/0i3yVRvRXZ8Fl6GkS1o7b+wOjrk9bR1SlI3J2Fvp123p3Z1vdaeGtahsYR
WJKxnrJ2LZXxVYfhY80ILsBbiGl8KpFpdem/0v3f8bY89Ykkikc7M58uVvYXWxSubaXeKHqszare
UQchpVq7+drLXPpFSwA+TykGagxPzlWTfFC3j4fuhCnRkgoc3yq7e5zKDp21qs6UrY+VWd2mhmTB
wKFGTxEqSyI/09x9daz+hORzwVzfVjEzCSb2QwLNhHt8TVWNNCeCuOUxctXYhgM6RJhaCnaTfKLa
+YnLjsZRlh9pI6+zbd5XoKCCqHprp+Hb9aoNGaGd8Kn0R8EUb2b0jk1J2NTA4xxyc5cE7k8/4t8z
wzh2cuAB4yJOsI1ATFledMUzNFcIBDo9FEX23E3udmlFe2SgUdXYcAFQbErqz8SvKfIaslrbRnmA
GyII3sKqqStyGeo+Y3IzbZlh58Fbyf0s3uooojNtV3ecn8CGDRLrfHEOwox/AG+8EJ78zcaAviPP
kNkhDAH3WfVl8zAPAQHtinLSnIa3UgikRg7DQ2jpd0LLhCDkdKhsw9wNjvExN9Gma9mCHIf7wmTH
QujREeaKhNPGP1oN6aLS2YnkegDjyOveM8c2Hsu6whqMQ5Xsu9EJz6kFg6ZY8BJdoLkot2fG5+fZ
S8dTwD9Wuh0PIy9sy8K+choml95VO1mnW+TFmw2vReJe9haMjFo7F9WcSA3cOt4z2J0fwLCOrQ1m
ccD79WYGEFfFDn8Mk1Oh/HabszY1gMyyYoHFUqd5DBLjoWUMLQrzM7SN1zmJLmPLwiGPzT6q2jpY
VpzU6zYWfL3it84xHhlZsfa8S+XKbdr+TmThLKPazQENzaL/8LnQhJb57MoY39Y9O9C/Boksq5CS
kuXm0Gd3/I1wUmPrIqqSHKNJ3JryTJqc7KI+0oBl7sguPF3qFCuenSDvrpkc96nLO4gLCaUCgZ6c
xcXLGLMhd2LLdhNwdtNgjGX36njjPjbKu5ZUNXw6Daci29ulxxW+Fe+q4g5pskt1HUv9onT6pGd6
4Pz/bmmBgsNgEYLF2aPltp+91eT38X7u+k2WfE3YQ8jzL8b0/6qBoALjQLt6SQWV852XGw9uXm2V
yQetZH2KTMK8cXeNRH8P1c5cOfFIhmUJs6gSGFKPDSbm6sWQc74tCsVQZ9cHg3ZDW6IJaLBXvb0P
a1wC7dnvhaj/ssA811l1V/rjb9/oLwhUzOxifMOy27EW+TiI5mWqqWGzAAcrGvuBLP1LX7j5GXDj
c1n7JL/5iqvqq7XBN9Fs2DvEDzwf8BForvu59XdRW+2m1KToQWSklN9GaTxh5TxafNSh6I5zhP6l
icA5iX1B3XnJouq5CsjkNFG+F9xOLvwMi3cX3fKEe1klCCt4EoGaifszd8rvThfIfh7szT45uaJb
QiHJWYnhk+8EIQBeIXEFkyzLBygWCJ0E03II+T2Df1is0S/XIZUuPjHxkgVxDTgjMQ/1MH2KOHqu
S0/sWkWWaqhDNnxUsEcJ9pSww+gMvThANMaehLqffhPIGzcZAscWR3LvYbitNQmyyQj/uUFibuMw
PofBCBcDdHrrF0QkKZVXg/FtWO2nzsdjBue1sAZi3b32r8KAIxoW1g5rqWFexyqrVH/pc5b5Tv5X
q+toS6Mfv5Ag98qz1SGMvGLT02goBu9xyuiVNNyOeZruB5UeDSiHU+Sei7jFgCXy0oOypEJ2Thx4
KmWmfn0t1otINac8Yvlc7/vCOoUjxmow7XQj3i0kZ57nAQmMcdtfgm+xN91ir+DUoiq8AKcaAkVe
nF4pa7x5DrHmIP4pS1BWPGWsJS2BDcKNSx12KZtieEwnXGVfQ0lIM8WxNg4DZc6ONxEtEsE7pnAE
p38P+2OM9hGvLVWoXTDrNRzLfWj2TxFAv0TBt8jLjTCdnaeX0GH8MdJB1oy+EJwu7mAi+9uPk5M8
t5U69p24y1LJoUra1a9CaozGl+lVCUF0+Z2M/DGjbBGKIvMup1CTzBA7giZnihL1/NpVEQ5pVzSX
qiTB3VjrEagJGcXHINWHAnW3DEiimFP61HNhUJq7s5tsTF/szZjykcGVl6jsJip+GEqvHQiZOvXv
uf9tQ+uHzsAmoIDT5OIxku3Vbsqf1G+fTZ9lTNBlwJms27n9yQtvp4Jkm0TdvhqT40wSu0Ooc3uC
6lWzM0i5iiVyMUriqi30VK86dZz3OQ9gXNpbjmQ2PeizthzcH95UrsUN2TqEZs4U6Nw1ThCvK3Ow
1tTSKZJjPdUG/4qxCJWqWqrH2toYqSe3Ge5TFeQbpKXTRBNiFDAEsC+2cM9fobas41J/2fy6VvNC
xZyJ0ViF8+zzWrLsH4PbnlFWqPHB89JzzgN9wmU4munQ70sQYHNJDcYeO/aWutCXElUdzYngoEL3
r/gdear6ELCDDkMS/SLGc9d048+qal6h0sR85ftfRxaf5VDtYpFYe68nkx8rUnFdsBD2jOBuxGdx
p+BNkbteAdj77JLmU4z6k0wN4awINhz4NCG49vd9xxKM8VRb5ou0TSo8YifG/pngG439aaGTde7W
EkBqvKg6C4JWuRf+yaL4bKiJOr64jY38MN36roMMyurofjsV8rMf2DFOgYZ3bscXpw/PbeCs6mH4
Dpdv/2gyt0TcXTqPBl4f6fdsEo+Vhj1UuXSl+TYayrwaErF7pAZXR4wSdTQeAAVe04LeTkkXZHZY
tGR3PwE5UoNUwRyJXeC7l4H5YYWR66/suIVX3LE1yRksXNsyREk2USzBs7h9fzZCJ4H1UD44GQly
Slz/VAxuyjf7kzEMOz8p76Y0e6Q9TJlMqrcutertQL6zme1bkGLYTYVJhazYhIbzkMhoPhjSfxQt
fczQ4FeXj/ggPVl0LjjZnDwgLQ5LtI3mm7cXiMGj5hCgZlKOwZ2fl+fcMh9Gaa08q1xPdPl0jHBJ
ZgXIhs7eQzBpBOxbmjf1sJvGEoxl/52PFbgsWORedrMI/9GkX/fV0jCNDFat6RMXyR1JF2gxmNkR
aEqFkg7bBm4/RK5LEjTXrnSDdTt89vHEnDjBdSzrl4JbFjbw4MBUAfGdTPLF79Un0sKeo1HCzWAh
uScPNXiOFYtJliKJD1zPUJQSo0OdJw8+/TQSJHsv7PK13yYbIycUnk9vBRGITQUekW5dSqIMyGye
X8dlIUcv9ujbVDWItqXeV4oIYULrGarqyUkoUmRcHgNr8dxTXvcMwXR6oLb6f+YQ35XoFqjopKK6
+iiD9qVry5vFzBNkzT/ClFdvFr9KDhuOimTv6a6CF9LSnwG4EPe8tcppk1rBvTEs+rXLoQWfggK3
96ELxz41YOKICaVoc3AeLYWo4u5kamNjDmyFxyvq7Z6iVMtCv5Qtf3O0tbrgl6YwUQ+8rK1R1DlN
GXCHo7LeM4/eJA7jVqbpKSKHZEJlSAhhJeAtF4wrjvqJOQWakOWvkyi/V7W5GTgbKr97qtO5WcV2
Ox2agYi5YFQoGHgyu2s2puldXT/bFAYnGSQt/F7/lED5SwiYxJZ9EsBCp4EYgV+TqO8985KYzbOq
wqvI4ifbIueIOraVnKI1koikOxjQFsOEfzB7CB3ta6f632GA5FZxpiVpfbFncRCq3djpwNso3A0F
SYSwu84Cdy8Y83QXVYX7kdeQ32ZP/SQEz49hpY8Ieru8S86GSnZdzxg1JFs/Mp9F2j55S+SMwP5E
62dweDzC1xC2HVdyVY3r2ozPQ+cQ9G5ZCj98cR9/KFvw8hPoLrSspB/oCPHqpWvEQLThvXYaXfbQ
GmITFvZOYCLZqpJEVVpSmNN9HnTXKRv2IVgVzyEaXvXtrTTq7VzFr0RffwtcExF1N8+B4andR1ro
W5XldyrO/tpKbpEs2TrqWe2djTRNtiRyd7wQHgdHoEmZw0ijU8UwC+lXE3din7WBH2qa4yYYh3+h
a3yUTC9u3F3y7lAqrnvYsyXqce26H9QorhW/Cc8fXoQ9nnKbvXNpsTfd6XlYDLNWgIFwGnVPdghZ
cdgUvTjDBrs3lPbJ5rtrbd1b2C2rJK6u7Gnf67o7A6DaxQhSmUsmcUCMrmviXVDJbGvYeH2BEe6h
0tTEzQPTIgmuHWbtTAw0V0g30C43GwZ1y7jzeg6pOI/fYsNWmx5Kc27GzJkUkYHLtDnVTVRFVEtw
pNES/qlAKdshFrtTFCyYm+CkeHXypKkQrq1Gyu00yUMv2ldi1tdido+G8PpLFU35IxKVWDnMs240
vc3e/AY30afPRuap7YBipWPtXgT3jw3jD+y3Qq3cmsHfDXi/si2iwFGjJtDuxsi8hmn2qws+sFJY
v5jfTFT8b90P04Y298Ewo7tOoXcRlHIstY5oR5Sh2ugZPSKPcmY09n3a/pPPkuMM6pvyiHlaJHg8
y9/LItjPkq5GkPdnyk8fzB5r8krN2goa8vz2jPv9PztqLI6Iwg95xZ7bVgLbyvKIOWDskm1RhY+p
LY4UWt2tBE5mW/9sdGuCcfyI6Diyv7cC69PRU7G2ahwFW36Vsvlyu+bQhc4dkbdTFQerYsh2Pjc9
l7hWkgp+hgD+Z/xR+fLmh5xP4XTXGQZfg/55jIpNXvN9mhkEEig/S9ymc9XrOOw7K97YiFkJLLdV
4zDIV9WE2dofprS6mUV5nV1rhbsN8Q1guj8PrA1gI8nWVxPc2W7ael7NST/Ga89OXiTov1QT6rVF
fD+GGPiRGOEl0J0H3E5ZYpy5jMZrGVWHKpgeNJfLKKnPgcubWuZIQh2swPJz7OQhCZfCOdHUwQLJ
YXx6kX+ps3jfDNE2LdK95aNCUOnC+o2nveJOT9aLWNXc5ptBo0VzxUYs9/udGyKijPInD5pfyV+4
BCzONxjNDAxla8S3Zph4ltN8O/tI2ZCdwadtyWCFBJYCstJDp3eeIiBfpDl+f8Z5BGcqSj5ly12Q
7BojiKeHU9vNcufXYU8Pxro3EvFZSATRUEYLsp9S4TR15cGsS/IfNn+D3BiuYTQ9u/FP5y/SBlk6
/V1wU8eSKtz5MKQR7XW/J3wsw0ukzC/6Sdxp/ZJbcKzfeJ/Me7LpLChoLaonZq03pmEv3S3zHJXp
hWQL99sieDc1rzjt/KtDGxow6WGZxXhzdNhVZ715MQ2WdixvcaGw7oHadUvdunHplDt1cg2m6Ktr
cuI2mtZTAXrAI40T0D9tR/WjR4PfJhsm5XJodT0xsW7vmcQrJ3D0WfBiEUKjUvFBD+NU+eTNtW9/
jXNGAgi3x7QusZ1/yty7OHa1a+yI7bJZ+OC7zolF8a8Ekrg5gLCWeV1ygwFUJHnbq5r5JyIVOwTs
TPdD+Y2WeaN+jOvrsJ6Xknc78JzZVfHND0b6pK9vne9sUhrOcPzeXBO2XVSZzaYyAc1OKa0FNGwf
AlRghzfbKQDlLi5xoI2tHuJ7f4QpUIS4cqFuLk7R3UfKvW+V8eOm7LTNJYlzYPAquMO0eR8RuNKO
10xfXApBi4fw3G0MspByAaEVLXkcjOTOKihKVrm5Vr255FGx09LgJTD9r9KsgU7JnyL9RxD0YoI9
HArxOfbmzkuHBsJ3vh7H7BRX1Oq75ochB8NPiDP6GBSd8W5erNIxjx4z7mTbNKeBNjj1g7Y0ZJiR
WwtpC712UrSw2CREw23tYg14Xlrw6Ndm1RHohjDqBADNm2KXzilcfubYGJxgYj6Fo2+SnO9flFMd
VdZzP5C7MDf+gmWY96D2QSKv/ipEtq2M69McUPxMvem1T9sHWzGUBIqAF+tBsR/WXVpVvKPlWVH4
4f4PMbPGdLSrPcG+cAW9DAR7Quk/MYJ/Mb9IrhjOeeRmm1viX2RzhqctoJF4svHW3fw2O2gyafnq
u10Hpypk41Tb30+jfDEb9PcuxwZhcQSW+3XS0UsRFmAEhuxxuYwRE3gxM7GfBr23A/scyIBVE9U6
yspzMk57xycuy6qykOAtKUmMUjC/s8F1OBrfkyF89/v2OvgFHki2NwDBJgrm0tR9xLN1dGYDtnK7
EX1Or8MGDydUefOs/KVJ+9caPvmx6/r7mhUVEA+Ii1Yx0fGx4IAn7b7mP/rWBaGkMvirIvURDezE
aNOO30exjUrY/ynlY0NXh9TFj++pjnO9SDUXXRkwkBHR7gbcrVh9BnQQRA2jKnA3YYmWtuhtZRnu
en/eUsf+l0/50WjVPsqaN3LCv0mh7oMhfFGd9pCz4GfVzd7upu+0rna0xN7oZjzY5HI6EdK2IoKj
XCAUTo+9kTY/bRC82cZsYqsMn0MR4RPlytvkhbXF25h53dfjWmXKX3e+az90Y3yYc/XPXuCfYzxO
bMiQjy0SUp1UH5Xbfvlee/Uj0tilZb6KWBDl6sFCT+JmOU24buTwR+MivxdV/uUGkcBirf8me+R9
lE3DXTMpA9+MLKNhi1XhshbBFKSvqDbcxly9F2GQrzFUmr1obM5BkWGtcBPt9GPBL9S1fJaKzcuV
ylYA+E3vltnjg++3S8Se9/lQIHBMGQ+zrxzgCbFOWfZB+CV1x20MrsIeTIqNrn3vy+EcDRh4FciE
3Jd0EjsS8IIYn2Ei40++GzKWN6ygctovw0lo1dBcko2LAiCLlyxJqCoW7VuZJtcscL5clzq0UfOj
pyAk1ulgffV8QBRa+99RFX+dsNEV/Q5Y2PhkR9QeKtSYq2kA+2IFBjTHqYF3WnrtPR0eFv0uP6lQ
3bZoWKHAWpC3YemszG57m9T07WfOxZ3kfUxD2ymtbqfN0AeVIKZDayZs6ohM5gfNDENQLjTbl1CX
37VfTDjvKWK/BvnedGdREGMy3JjoVo0bCFljbyT+K+Mq20fmXt4Rp4vWpdmAlMhP5hyePCvZaoN+
n6GwN93VnCDHdhMv6Sif+ZIgW29b6BGyrh/zqL/6tfxdbJ3Ycz9CthfwWZESn5uLDLsvFwjzKrfF
Nol91m74JJOcmd8gWXU+5ZFy41iStQkKcARBdwpANeauS1QrcPYNkHq7Mj56a7lZ9bR1+LTNZrgJ
Jy0PRgBVXwrAPulxcuon+p8Pbe4AeeHv0tbgoKp0eGE8RTzV3h7hnQUL8X3P5RwlPn0qujZYVY14
k3N0dgL6WJae1nHH7pmR/5SGE63kI4CB7dT5OzxF6tOSnnn/iDR2yipE3oGt9qPaKANGlnYY3Y1h
/Cf86saalZ1R4suU2kAqZivrONc8zf6uV3hTsnugFPweYvF7Q7MFsx2v/JZMjAWeaqqf6JXT3O6e
gGCTYM9v7BFZHhdCJ6TVT0Oe/DhR8uUUXB/mRosDlRMI5sjsxTDn57QfioM56t1Eo83HCd/j0feb
WAIiZ9PBsVYLZ4d0LnY8gNxkmu6CLvjL8gwzFeA/gVWKfl720BqdWgqQ5bZyu1+Gtz8zACfAg4mM
5Yr3tGivwpxGnsD6q3RQzlAOblixq6idbgEpEelnp2niVMUQWBq6yZeu+Xox30Dq93iGY4TqzM6P
KbfoVAasweGO0Tj7wU8tShnVLkWlMY0p51TU2HX9JskL6owctdz+UPbJtET5ejCmm2dUP3MV/Nid
upghtzAyZs7CL14ubHaC0jYnVPZtdesktLmieInrAfIcN0Nfk4/OpoNNoDBX8UOIY7ch3HYyouYk
MLgAjL3rNqR29WFU5ksKUB0UwaW18U80Ov4gjc2y/0IvT2ytUcJCnvOWXLmmzCpONtw2rM0+oomd
PtmAOSkuHKHX8uQHm3h2XkWDXca+BtDAzrSznaepdsESs1yMT0jKZAfp5GF0IFzM+SfWMg8SG2wg
I3od4ZMBSPVQIziMSu9jq9gFperXmFHLibH3RqLh0BwXO5gBx5heyNSdh4qvNsi1YvY+GKfWLetC
A8EagMa5hH70G08jZ+r8XHVg+qSV7K1APs7W05QVj6CX+KrSzk6sO0eaNAwWg98q7vq5fCVlR1mX
o8CuL+1o3lgos8Gnfe0s2FGpgS8zFvchZOdQ5+914J11XBzG3oPhrFvgXt1REzIJG+/Zk2wH4wXt
W7zHDPFRMEREWfRie5638ZcebKFRxJhjG2eh11rE1+c2fnLlxOAkdo7pU3Lw/XMwBaiNDnCUfMea
hKtbT2z60ls5mI910KFrxJ8qiwFNlS3IVQtPGdhIhfCXHmvqSXHqPWQsYhodP18HDXN6LAncTHnx
2PXFux+1X7aZcYv2N5VT7sm6Hs0Q9lvs/cL0/HJ6Yw1/8Qk0/NbK223m+lcswmNA3RTLa8w37vSR
T/+sIHqKivmTvtk5y91rHspbMegda72YBqW7F/RRfTHvzCF4oI+2ArO1xQ7jMtQHW5xh3v3ce+dC
74p0OXV0d3ZmhhGN86az+8lT19xghwNrVGpeXEvnMCx5404UB+G2eEW7iVy5L6EVle68m7S/dmfm
aovadbiQgMP9Ym3Gqn+W8FdA6OljIpLPoLC3spyhBOTHMTIeat4R8A5QECuC+EBfoCA4/X1QpjtG
NTRQ48ua53PcRG9eqc9BwEoEc85eyizkzBZEazzk9yin1W6ymCq0Llmb8T2wSSDyS73qwvvzcvNS
ZQsZoLMB0pr8dVNrX5OJkSmBlDFH70Cuk6CXQxNjxpT0e4ZdKYBSsRzorbeTk2SRAEvV0vWC35vq
nvAeAa+cfCAglz7RaFTFi2zr4zg6j0IZp3rK73z0mI2jCfBaxm8G+qyGYmbUzgUIxakpWWWVzvLa
cCKGKr2pmbBe4v/kodgb3e8gM6ITyeLw8rNSBl+4KfR04UB/NQWkLUZ2pIkftoxdmgYmjkUAuVWP
8FtX1sQae4Sj2rBOA1OyIE0zA52D5E6kYVgTpTjWxnid/OnUJPajUzs3Pp27fmhvTTCw8CS7oNce
3DJ9dWZxjav6dbbzW0Y9QLfznynIXEhIVMoa2GJZ7kJRs3RcgtiSwWEMxwMV5aMdVH+Dx5/Wsmqj
DA5hke2mUF5U8Y/FBibdctYWhZKzdRbUU2tiwPPJYAsEVJCdRlub2FC0anP3iUP6tRbyZCUUPIll
8GY/1zF/F4V10ELskBkbLnog4dHwHmVUcoEwEel+raktxz15+sQCPKxvUEGPM6bAphUIMeUIN4Kk
zac55xu8udcFK2XNvJRk+dorzhKSxnvN1ovC07SxkvjSY3+HWf/UudbJj8odzzUZTDpxyAz2POCi
Vxs/HTd6su4mQkXS0zyezj6y7TNo3mtkDFA9TBrBS+5HXu3MfjFZyOCTB4mhJE1B+ZkK/PI8eM9I
8FDoAGtSzaukxaf+j7Qz2W0cXbfsq1yccRHFvrmoWwOKlER1lmxLbiaE7bDZ9z2fvhazgIs4LiNi
UJM8yDyRqY78+TV7rx0Q7zKU5rMS6I45Sx8xq+Ve1eBBQ5Fo6WqbFKOIxlAxnkLXRwHnqVq2m4cK
j1R8miP1q2bMFbXJSxmIu5yIsGru1loA7Y96fJ/ozcWI9Bt138UM9LOErdvpumQdpgFUb6MzXD8U
EBYEu6rTPkMlObWjxsQcr74gPpKvgwsqcIJkhCYC8k/7VeG6t6JiX7eFa8TSvpBmRyx1t5JGbD7o
LiOed9wJSOgsFDhc55hzGStVzA4IJhqHAu2w+VBp3NyJuopk8ZhJ4FbM1JV68p2oG66LriIiyCBB
cN7UfO/Ubao+eQUjzzhgiZP4yRkStNPg28ojriGgkaspTGM7LokKDkLFKQjIs9rmSsFBb94xPU14
uhmS9M61RaGj9U/cuDCIGc1Y5Df6QnxHxNo95phrnSYYJAHfaxy2nANPfi3QKs78AhHzSBITA9zs
vRThea+uCC9XnNJ2NJJgVvi7KlxSpCQ3mkRHFTHpI1CmQnU6XzsPQnHkqfpSGeayJl5VWgC3D23X
sqLr8AvEauCYzVeptJ9YkXYZocMSNKNxSI6qYdyorV8MNbnTUNiFDH/LQHiswiUmp1fI2kCbEmAq
snimVB3xwEo+C46s5Ihe1PLN7MO1nwkeI55NNMf36JJcOYkvmKAdKrBbXb4WQXGPNgtuIL41zXTN
bFFoEIc8NFBiUAgkmDlT5qQ0vHh4KGobIpEKIEqWyGIxwkIfPLLadBuEtzPCYMkqd7UKCqwiAiPt
HIBn25xd8bgo2qxqvEqVdadHnTvSpgTQpXMoNalF2xgzzxgQ+5iklUUBR5ui0C2wzklji7vzWWI0
qSRUvvqgv9UzThn6G5G3lchmRYmYv8rQSwI86Qryd/DjDHEtUrlwWeh5+SBDlNWyJ6WLt5iJbDwK
ly4W6YfV+6zIn6iiDuxDNswDEGzDex6nXaaqTmZVmxLoAZ7AhZj7kU/GF+fmlu7lvdbGVT9L16ZW
3GZm4JNL8Zuv62fB8I/9wjNCXPCqh5Jia3gH4/ofV3lr8wx+m9PkRqbMKdKtPYhSeVVksSv6mWfp
TMKY7I6lCJ1StsPCYJDuz+teFryxjq/IkNdzo71ygB0zwGUqd0FOBmA9f5mD/muQovVgSi6rGuQy
uL5Vq/bAQ5xmgmeNUL4xaPFwoRKYNni+nF/Lqt0q0fzZ+MZHycKrbduNHsIDbzE2c08UvrHkCBBv
ikIMRM2SL4jB8hjOwz6qwJQSzI4DFY6WulAl85Y9QFeTiY7DohP0bcutONFClaRklbrxNg9oOHPx
U+mACMJU2PDIdFL1PUXEHssfk16RpojoM8x2IfosoxhXoNnXBvFkkiytJRa9lhU5BovjqRZunUhv
gNvf6os7QWfxilW5TN6qGEM4w1I2KI6AINDQK+6TXDFWMTol2L5ICQyZpVvDv4043jLObVg5Ka20
BAw9I0SJXoE98DT4B+wFx2SsH7Bq0PIOpKFH5oNvFupJaEEamOrL5GMyYp9xDAd0ayV0Yc3PdnqA
ezUvW2JdsuQCdAcI5zR/TjjpIaNsGl181ermV93IDCWnddS2B4uQN1HPb2mQ3xZ1tSL4Z4SCp6iI
P6EibgIS0BTcJuPMx6zrFSCbz0GpMKnPV7WWFE8b4BTMgnbFkE+qk6rbJSKTjhAkfB6nYjCulpxb
rhyGF/q4ZzUaD4NvORbZM2bbIoAchDtTwgcncX7buVrsymihCQ7gYObZujZhdQxRKDHl5YZnGJpp
j37R7NlTHLMAzRb9/IPeqB9VkDJ36vHsWSn0KCOm8+rT7tIGmFvwYzCLFEmuFBCdRfW7XsnU1b5D
zJDHzmnCfKuzza1RQkwqPCgNOqYF89g3GbE2svmoESZqaOyq9ekBiBZjuGiENZIhOgKfwpU1Zxux
Cra+9mlASkCHgcK2L+dbmFjs7vQIWpD+IDQY/QvOq0ge+O5l9s6W06NFRxK/qCxa+XlkguPWC1m5
Rj1XN4D0GLa3hTxRiY1OOaVkr1Xsm0NbMMBZSaYHdlleJZq0VqZ+gdAIN/yt64H6DQDCMZY5qecl
EABzqJYSwwKrhocYNgUVeKRcIojnNtHT0S0mixxxFYY7Eg6U37YoyvsoS+/UXPbqLPSYfdBk5fKr
MGQPjBw7S77TUgwjYTbuSTpjK4LwilBRyJIBSe2dwC9UVPmzhgZ2lfnhmqfciVHWvZRap1lLD+wB
QMI3ULL5VyRxHQzTgafOayMbW/JXPrJKOKeE9+QytENfYB09b+eZvFRlCYGoBBf0J3DlUvemWmMJ
lifI8Ppdm3MclJS0PMaW4AT1nrUd5sT42BJgb8jyWy5VuxKxDUOnt1qFASd0u1LitI59/FX1Vtca
Hr3A6H1wmCMUqFTNl5V1eMOaD5rZN181wvqQRfp3mV96qdW/6yZoa5MefIjx1lkhSrxw1wwYiAjp
gpAP2Co/ddDoec6d4jLYJbJ/1ITGVQiEm9vILXzhfpTgShhBdFcP0qbLTTeBpWIpmRtOeb/MrN2k
Nl7qnvlcwUw6XoaJcdG+qz6XVcmYQMwwk44WZ5G5bobuyijrIINjFVREW0ZEDCwyhpCTVFfq2Yli
kBmAFjZ0PLep12+ZZW6CaT6ZNY8zXHCVLZmMT7ABWwbOSqZlbTCdQkUDOLmYl4iZC/K1oBsvfZic
yOZm+KIneyOcDiJSj43YMiVJfcE1Res6y+ZrTlPGttfgrOL2w0POvrJjr2olr3owwFEpn2VcCizY
SC8AnidxIRtluxYBjfWo4FaqKL3F3IMwx/kkHYc505B3S9DfBfD0ZI0hkeDR2TLUZWzEUmx8VQrt
plXpBbUDxj8BAdqYRg+63HxWgf9CHBEC5aHjWCgfah6eKyVhFc4oco1zxue/QtfSwXNDSK8aX+o/
2+pmLVv5lhszZzWPIUrTPF2ZAShoro5B2zQHry94OEkKT9ZkxBmAY0YmtBh2mC0iDHYG4l8DBsar
JiFjUREeo0YnvIDhGPLBeCtbPuhFXUEUxg+RN4SN+sodKm4npYXJSppzvZsuyFB+FYH/qqs6R1UT
PEiy6BV13K5E1q4otSKQTwogD7KpNnJXX32crB7KCJgOItwWg1y08c7Iw0stQdHLx1dBzdZYqFZx
1LrVYD4IfurW2aKoRLHeh8TL4zuBsLcZ6NartL4P4vpX4P/S4fmORuHFao3GMw3v+4hFdUiIfVu6
UpewKZFPLOA/VWqAsg0drSV4oehPOAU+rMLgnCbIVYSdpWQxE88ZyLGwzqTiPBbqS0MzLlKC5ipO
eSu+BItfqBDYnw9NsWb65yl0pUUo8yULNqXbJhkTtjAEvJqcZBWxkyiQw37YpTwpqsC61jLV9BC7
Q12cQ1E/xMzVirg4yjFb2So0sWekJ1K9PhAuEDnYbQaNx1boK+u46TDMsdNHHb8Ps+EUm9SXA65G
lTCDikJhZSjlQbPqLwM3E3UZdyK4Z40VbSQcJT7mNJUPndFTbPH8pahhByUQo0wY4SqJiAWGbUqE
JpJM46ACkp3p0OEj08kW7FtI1yKYgObtFDcUuwmC0zED9ZZMJIX42gU+vEFEAW3gYKKkSmY87iX4
7Ow4inLnKJMFmvQroP5FgqjSrhroYeqeBRM51SabyCaH3ZfVAAYrApumaXyf0vIRceNLgrQg7jOg
gMpLkaeuOgyPYdq4Xdt+BTNZRVBQQhqtoW6eUv8XiRZMkmGKosRv+vSshdE1Waj8+FUJrxEjghpp
F6yaSWuzZL8QvFpuFtgfug2eQZt4npiyDHZUM0STYuMqdshfK4iEk4o1lPrnSbTwJkWRfE0DwUCm
YWEfSF/w2zslZtR4UpkWhKDSGgisM9ORwMc6YkADFAo2/mJDg9vUsKuFu0gq7gMCpJgyMcJr0lNH
aRvl9Xsf+rTIwyHL2D9p5n06LXxrFN5RAh+X/pTT183E3p0xhNYWbhhI7/mA4CkeP9DrwUZNSJg0
0xPiDWecU4/sT07q7hAn0yFLkEJzBFk+4YGQorZiH61TttnVsCRH5h8JIwX2ilwWmOOJAtDvxZQY
tbqI36Kg77fB0D9JMLTBniGtGMxNIgpPMWOVgFjlxSAgd9Ya6IaTgoNJG+UjKeVfQVuirZk2CKi4
3CLP1zKG+gi5W4bIRGABYD5AbVw3YEz4c0hbZXasFtbqrxDfwbIp6/OvMi28sBrvA9QmpQgHA6gO
3bV5TPDHCVW+U7PBrXNz14gdCwaZG36+9zP1I1LaF9T9NK6qAnVAQEVLQUC/pUuQ1Ovik8AveBHK
e11ajNKQ/FqGy3XpElW6DcSXvh4gVqg4k9pDK/qfI1lMltFvNEMnO4A7PZ1XBJuhb+oYGYCUcEql
WOEwRaFeWR6XHFF/ATshaAh4JeeWwhvpcj8oHHJdcg218TGRYthbEWID5Ipzjq9SGnpmEQCy58wz
e0DWxHJx9Dv1UiKgAHnRYmqS0XxUMrAyrXhQDRxNcfxUGcqTRbgqrQueLxXNaT0nt36WMS/Fe54U
B56GDoEkzz54MovROTu2p1Ax7FZrH2S0MEilicMr07UizobDEncbK+U2sIp7cWCBAK1q6otNIZC5
K3TbMR6vi4dOTX81eeuq+AyTEibS2FziDH6BNrGZRAgZ9q/4rO+RdFZ0LeOGIdNOysytHABIxzzP
BL+7xe1Y7UuGxrZszKAVQM3Ttq8CTXGIG1jBizmBX9rKUrIPTcgeMKSChkNpZsu3pvjdFBMKZqif
eU/CXey7OtZik/wKlXOKrvDAIW9bVc8OG1EOCkAxIBGb/URZk5ClGaucFbzAA29m1jlOxPUu2Z+Y
Z2TkPH2fY3YeVmgXatc0OXsiyIkUCE5HjFXk59oaWP2G3n4rKxTIgsDz24Jy6xa6RWiPUV6X9FjK
6WTfIEcW0DUJyQgwVZrWFUHtm5Q83CmSL4mQ3AdBvsTL96Wrc3Iiq2Y9EJQwc0aKar+TDks+tlC1
H5oU0bnNxUEuZW8ZRtaJuYbmT7eUnRStP8iqhHvKdBJSvBIdFHnq31WD70HT9UwMHabMkdFQkkti
uMXecNAl46VbAiZjbfaysPSBLd/gWF9lnwcYUq2hHK9+rJ0b/jmJnEcQuR/LJrQUqpuMSzmXk7tO
RQoH0EaHqAxdZp0XS1uKa2KmaRbgZ0Ag2YjYs2SeluR7rWSDEYsEb56zh2gPuhkw5Ju4mD7zqrvo
gcoYm6GQADxOGU2iAhVMUcnATC585oKEzJF5qg8wCq8M23iNw0B2omEJ/Qp2cM3tLAMGHYi495hp
DKblhcV0iOOAprHeMMld5zWyn3k+Iyi1dfS3YDVUW2kzwvAqzi41iAgymVbw/omXT7VDVURnTe0O
HFovImhlMK0f7Gsu7Ti4c9ps1BKUFELamMeKj8Id2tEhmab70FJdI/Q3TWbdtcK8JsZ7b6rTE3wq
DLdGAaCGeZY9WEydZcJpglZ2fZrCzYT4jsNG1d7RoqxGRQK/jneYfpWJwGiFW1FjUbssDqIs86AE
U1HIQBuHPHRES+eIxpqn6ohOSbvO7SRRoY6QyKdHr0mERDvv4uMAKS3WorPQiBetGu4MOLRrhtJw
aoJXKhvSu63x4FvVyYyrPWjacz6Ul6ZhYDU0n8OsesZSd1u1eRESxR1jZFmsFfIDJmmu5QDdyyTo
L4TLHkaR5D/mFkRYpcwr5MIdGvlNp0suOOQrCY+LGrfHDh1tLOhrRcKcLIkYjKyckalwkZuZwJ/M
G3pID+bEQggNNtLz95DGXIM8pqd8DqtH2DQzwBm9fuEGECkCmfcoylMGLoUE84JxGBdpVrLakfIv
rRs2TF3J/6HBkqcCPkbSXWi2AZdU6zFQjjWLKKlMnyS2n3SEGGSTyQsIHpr8BCR7sR/G6mb53U5I
OdIXnhcuSgTHGrlMKRv+HPCUklBKBCYWOEzDK11XnDbk8Sll92zoUETMKKfC1OvTHr+ljoWfgDxY
K9XW6jG5EBl14DG5WHMRDfP8Ckb45qZyxczijQghRYDzlZXeSyR1sDxPcBQr0F0s2U2NZoMf6xNR
F+YiqeZxLFCDLHokNcguWclY2AyXC1NBpQrts499JMA1Ihie+zPlJzML+rqwIOSC0HV2oNGL6WPH
7sb0pidwKqoq2A3QOHBorP71H//zf/+vj/E/g0+c42TOFPl/5F0GaSlvm//6lyT+6z/K//uPvV//
9S8wOooi0cjohiKalqHKOv//x9t9hL6bP/0/pjDoUnos6UpcB37aGbmKLe1IFyHfiMnR/+/LGf/+
cmEo96IP/fIKKoKwKbs5CqfSzs4kvV7+8snMHz6ZLOsmZnrNwCgl//tLaX6rTjJd7TXBWo91vIMB
JjafWq8e+pYwdgR5JBWSn3PHrGOdMG2QmEub/fCQFd5YIvV4pKSw//yuEC3/5W0p//62AjNEECcX
8pXRwgsd9gqnxEaCmYVREK9tvU2t6iKycSCpQ7vP0V7MWFeLVEJ0/g8o6S2cfEKvO5ZXY8COBICq
kCpQI2P4ZmxvHEgT0PWyDv6fMe/0ofQEvXrpOcCFEdU4leIxWu6NksEGXpj2S8JwIM7tQUKGa8aT
NxjphfPhPUQ4ZCI2JiyQ06PLdgz0V6WSe2PMclhaUOCTJ6cJnmbp0QjwQNDeYfYgWl7y3cYQn8cx
Y58ZVR/tFAwYwoq3gNRUVaNZTsxL6cc7VoaRMytUmSoRRlpZnpBlbbtA0pzJQDZPyrjZVfdwFdqV
NSFnSCUBkRLsHR35WRDzSfViXZJDpJXFwRzbp4ylsTHjJDOxE+WsN7vBA/3qyARIjjPVCIdeKzLk
ppRuHfYUwnJaVA+jpOV7WTECoD+SxX4zEoj56Z3YtHDiyiYP6cU3PRcOoQ6Mu5hBwvXMk2CVyY3H
Pbj1+T61BoJ4J65D5mGArqx7uSXlo2QqQskC7JXlDx2YdmwWDLw6INJOPktDftGRFQOhFZ7mSULv
Z76bsGQG0WBmzx66LmhEEhQDqvjhm+JdOKKSIFh5+KgB5RCw2OzDIdjmtVVuolzdAFGmr+pWBEJs
fEbWvgzEJJovYcfSq5r8+5JI4UH0XytJ2cS9WCPLo6kDaU6wsROWnRMHWL8YGJ/5KdFACMlWDTvO
e2xGlraTVN31R22lSTlZi8W5IVlQn+UzltXXvJ0vvkZScSFQNPsobm3Fojieg50/0ghI4bOCa3Wr
A/nUfITrLVJuuY5ZbsITRHFM9WXUzVUFhypKuEol7NaF+dqm7bae+fYGhkBdZN3nAZHNUCqw1Cj3
CG/35lyRPQhLzJnKJfVHxB0+01w3Pt26ok5fcaJsk3asV9UMlJzJyGdZS++WNB7BFsBCjrXOrqLq
WBcEvA/xmRRlcOgKc1vtmETdl17ID1aN0SEBhtZb7SWfmjvLQBMrja/5kOteLeotiZzBIR2o2btI
2KqAnHbWAFcpIf1PGL4SpTk2IA31Dlex0irixRwYBxtiupIa/TaKEC319gEc1yFiRlD4DJxS4pfw
6Da3WW1OdTzci1OylofuMM5F6eAK8SQ1XFdmdM0TVFVCZDqhod6whCBnnSNpnXX4esRyZhla3UZ2
faICUqXqqWJyr+6ifSHilh8acaf1r0PGgrEfDwa1u79o2AyrgedW42+1cvFKkiadg4Rvw68jC2wo
e1eN3YUQKE9an3lispQVpnk2RUTUJkFjWuda48CmiO1zYFgnfIMrKVOfEkxOkwwaLoM0vfKr9jUF
GGoBW2YPmD8UJtwIgaaxg9JBuw9sMk+5eXVhPcJszMnqXOEquirM2VM98KTkRkifIw6zLRMWGNfE
4aVR+ZQHWsxtrCusSfKov4u5PDE6TnYkSydRxFjSIwfQxdQLkoCaAbkV3pr+gVzg1i46YicTgeBn
2sTGvPqWULgRlRRPefgb4r1cG5tRVR8Qe93wr6xz4lMZ0OePQSKRgh3VFg3o9JgM5jUbcnLiE1br
ODj6fpcNWu/0SselN1uXtM3uRIt8koIJTAU+vu+AW6SEH6XNeB92xQusKkZFIzIvWRzgizYnKwdn
OOlvrY+LsmfV0MfFlWCDSz8gfPIH+E8FIBixbX4hIJawvZWk1yj9dZ701ypijwPODVFupZ+rhnED
hk8e/MinyRYsoXkCJhrLt1GVN0KWALsyWNUYGticdBv7/YHtLmN2LjZdgjMglp+BppG7GLQoosyr
uLCmS9jRqmadoGG/FyjsxEC7+T65ZP1wt4i3lNBiViaDmBlkvno01O1EWqgsHbvE4IyO2BeCiSEk
jE09hJvWlK9Zn96JeUJXE/Rs8obpLi472c4nYIFQckZQHfYgWA8hcnWp9l1jAcOk4ahiRxqf/GT+
SIRpJeG0Rz05ulMNZm3SNSZvrfYkR8WECkhreMQxTJFNXUfHOt9lTQvxRw1YOcn1BnnduphYdQq+
4GEjZ1hNegO6EB3IjKIVuL7BTMTSL5i/R6J5t0ilIWB2lwCEdlP3eyOIb4bYPiKzYOydRejLmmeM
ioj2hG3A5ItbAtW57kUEx8d68WjAd8joCvSC1QajDgb7+NjLwwwMM0XcOOTRrowF6MDKoUyDqz+m
65TbJcHZgyFyHeFTN0DapXq89Q3rmOnDsYC0TViW+emHwUtQkktB7DIh4egN5GrXS1xprIXBYkUi
kwdzXjcFVAtAUZza7V5SRtIflBPhSLtyAKwwd3dJra9nqG8DhMBVwlAWHUb2PmHXiIX5vh8T34Fz
ekXVvtXgZ8tzS8R9s5nNYYeo5IalFkx+bfLMkBoVrorxEQnQhpPgqWJFtK6XIyHqxi3XGPkMM5MC
UiKtiXkdvGIUDedICfODhCBr0wXFxg9NtzIyFIkCuFoDQI4hKM0O+wt7ouEwG4LXZBheWItlzixw
xRWF8NLp3PjAkb4yeXKl0rgmxbxBZXolxBZGkexhejwiSNljW15X1kwwAMYOvXdJN1z3erJNBU6m
ZFjxex4TkuOxm70BL1hx4CFrrE+y0bM1yzmeMqu1CZ/aGUQgBawflZk+dCZmpoC9PstQ4pudZuK0
4fMaCwhDE24L0SXhPyBG2VOQx/txzPeSFtDX1fDp6chyFYKk3riqqqJcRpee8rYS0/lzLStpfyll
1X8vZROp98sOFuq1K05ptmruwYGcUV+Qaxw2K+FISa2/o7Ue402x//NrG0uZ/L1vkTGGSksDI0ri
t0bCZ/hstJM5X+EDrYfdPj7ub4pd2M/BVjm8G/bNON/Mjbwint0ObOdmrrbHNXs6W1g/T8fZbrfW
KlqhVliVe+PkHU4rAnttu3RxfG4OAG/sg7JqXYU/cnjhBt3Wqy/99MUul6Zo+EtXYC29yJ8+zdLL
/N6FTaaW9QLa9P1RXa0RKq887649P3peuzXPHDub2PHs4bz55Dqzs89ild4tVazt9bax+jgIlxBO
k53aG8/msz08ztvHAE20I6xUb3NIzqW96zc7RtKvwzZycEG4ELixwNfrfXvQ7PCxXQPIdrarenUS
NrtVesTB19q/9uIlPFzQ2P+tEdKWi+P//cgKfZkiqqZqLBfXbx85EYkGiVU+MhqclNTZXes8wxTu
HQNjgW1eRmcd7d+Ly2Ps3N+n72gxO/djXCFZKg5P0u7w8hSeMi+9mXeHQlkdCs9tNw/by/KmH+iz
c/vXr2bX/eWHkqy/vOtv7XJNTDbcUd517TxXb0fl4NmtvRnWuR2cV7LzEKydv1zpkvTjSxoUTLJh
6qa6vKXfvigeRFVdEApypUI37qa3WXaJhilvfmQTIe9ahz/fWT/f1cp/v562TAx+e72Uio1Zki5e
oxOFNmsl44NsrezNWOtnUVgTEzPJBMmvIP8xo/jLi/94I6iGauksVCVL+XakjLEqWsj+pGv9LCg8
UNwZ6+8Zvp/4nLvoawOyBjd/eU39p3OMg0SmhDN0S/l+lky5kYmxYemPXaIygybApFQjgsMOUobZ
l4dd3MmHkZZH06dzSZahNaPz6THADUD9UswCCsGLPH5rBgj+qK99NnMS31UxEx6JiVqurmDYeV41
27p7loptNL1mvbe0vjKun1BsXycm3jxy0cFui4iddkFFEZrnWu3WncDkc8TuEQaHJoCvrur72AT/
WKSIKAeiipE8V8219e8aCTXra5K9yBHGx6DYSfLsyhLrzsYnHAgdLX5qA3v2EvtSF9adVIJYNT6k
MluZpIaX2bimXhojR1fPY6ixn+pQYQPbhSxEH5gDNjC6E56PFYCbAYCOjywRyWZoweWvtrOwH1r2
ZxPbJJTPnayvEqV38wFdDRwMK+DaFXAMXELhsrwVn8urxtHSZZe8ljahTAOtg/kkK0vWMGfn2gFn
51Ntauup21viV2SmV1bmPWzhUn0u8JfkDZs3ZQDVB4gO/JXfPegBzbq0SZFj5LxGewkRLlokvWdu
o+KZWqLorpn4VLCf6uLgmliFp8rWCrungXuoMrp1ZQCMmBYtDSKCsnbTFEkWnN4KF6AaQa0Bmj2u
p57RPTU+ukJtQoALDk1axwt1OAE/O13i4cLQgFnAJwUe4S3eX67cn44GVZaX2Z2umYb47bHhl4o0
dr4oXc3jvC52KqDGX+IzOQxmA0HNwZL/5xf8cXilaorOJcapLcrfzoZu7CfMgRx/8rF16MJ5nhb2
q756jGxvtDflFknj6sl1dw+DnR4v4eZvh+FPtyr+MN2URQpvTV++kd8Op8Fo8EYQAXRVm8PiB25b
gwzVkflBdQjJ1BEQypWsRm4YbvcJU5AuLQ5M2J412uk/fxnST5O839/Lcpb99l5CYdD0jsyiK3cz
0bjscB+N6sWUXoLhTpYEWwQ0q2Fqz/1HkYo6Sl/nMUU+nLuCSDPc/OVq+OnR9Pvb+TZYbPoiY+jH
2xF3Sbqlet+WX+hUJiwZfzsxfyq+fn+pb6d0JeZRXXNOo0hhFmfHd819S4DoMd9PB+lGPqr1og3u
n7/uHwuG31/0W8FQdV3eAVLsr8/0wCflGaKzuSoPguTA3oALkTJiQVl1i95o6+h94kfyCJSDRgTF
2rAr+9V79Dab5KBotvnAX/wHnWNwRfRfM+7pu8CG8zzFOSej0XAI57F36gcQzMPu8pfb6Meh++8f
5VsVoeEzrAUQXdf5ofT6u6lYWafprnP4rbLyLy+m/DTh13g15lAGQxnrW6XchJhZJoLHHlVFYNxb
E6j6SR5lgsQje+iGRx33A917SlqcjuMRACWFBmqJIns2QEAhqcJuICJisjDUaRsJfQlhND6yv6rk
YRQ8D8pdq6+N4Neff/Cf5veaYSjUAqapydq3uqdqSKkqe+b34xrGa3lm9CF+QO8ptn9+HeWnmkOX
Nc41RWa2I387U1q5xGtv+tNVsSk+pedp9Vw/O893kv04UokjRbwfXqKV65b2KrSn/cO1Oa+2+9uf
34a+3DTfC2JYAIqsybplSeq3t5E1rNc1YR6R2tkoWnBPIBrtXFBkFWvGGwZZnYXyCao8jDFp2z8G
e1/eYDmkALl7tL1m3T0zgH4Bm3gydsAHPNlu7tIdQ93mob+MGxVOqZ00R5Ijk1+6igBkm5yv0yOe
RBQxqwfp+DYQM6Ovw/3DQ+CgtF/9+SNKP50bOtsYXZJVKv9/Ss/fTsw57dohJGHuEUgTajr/puNm
nOQ7ZBFYQ5782N/PYbdWGFIHveAEUr5vCJH687v4+fc2FE0jRFWzNPPbQWKlchrFcjhfKQ5UDbqN
3daPZOK0zyJWe2jAz3BS6pfilczU4JMSw3rtv+oIqIJNBBq2P+3Vukxg7RIbqDBjwYFIDjzfL8Pf
vjDzp0cMq7n/fqvfDoppDuTJrJqRLlfdGDb8eU/fdTfjeXL7Q3aCN+NvBhdlz649lI/pr8kdD5Sw
2Wl2zF3rgRm4rx8nt+DvBSBFawwW72umwfeiq6+mN8nxvE3gKZvSPT9plydlh0/PQ0Uk7IRd1jjt
KdxOzgmNjevb2upNXcOBlNyGmGI7eEECCkBq8KKX/F489PfVWj6E9l/uTv3Hr8AUVdm0MIDL1nJN
/XbNwJPFB8vx9hgh6hQQwPjxyyx/DQlRDrmr4NKZZXVdxFiGFnGBIKwoqc+CPqLNb1wpfIwphdm2
uPk47DVNRcYU8qO9qslTY76Q8cHOmrbSSlxRE5iPiu+htYvJG4+VR62Ktn2JJrEzHcwddlEc00TH
RQHocPjshHcFPVygf0g6CV3Dk7kEEmDAh3wGRcWVKa+r12kcCD9DAQderCLRStkXxYJEPBt9zCLt
JnXEJ4pOyiaksbZ6/0sv4bv0fykOfqzcDFlDlMDKl//59jUmadi1usxpCnjEwUWyinZgOdeQDNdM
0r3+TFSxdYoO6JIO1qU/tlAIH8IdMdJHUGN/+VHln8o4Q+PuFhWZ31ZczsLfflRxUKZK6GPpmpyY
hq56J/XQjO6ai+JMLsFXDoYkT9gUXIFEUq5Jut93j4DJjn8+Cn7sdQ2D9R4KHKLoxe/17DADzKuY
YDFo18yNZG4bQjhdVOovvrFF0OEzkKO32mIg+9tr//TYMWXVUODxY9H6p9757TtQrCEZJCVXzjSG
duZWO8mJ1x/Kzt+zmnz48wf9p2/+/nAx6XGlZRGu8kj99y+8rsc+bOJMOY9r8U2CpkQWgeSorzPP
VpTwW24D69e0wfogfVjLeaLfYowtDNdFVxndbtGw7VgHE9U4FZALViq5hzDa72roCtvE/vPbVX/8
bjSexgA3NOQZ366PuZT0CqbEeO2CYfd/ODvP3eaRbF1fkQDm8JeZVE6W7D+E/dkWlRglUtLVn4fG
OXvbbEECDjrMYHoaLJFVq1Z4A4CfLVbp1VYBBIMPzZYJw65x8q3Mm4PDnyc3W9ARmcs3y14l9ffK
OCEfzE5vRTzboE7QwuEz8FEq9Vt8dE+AVy3gpCvqo6aA5wI85Cga09O+QJ/DhEmgXjFSxYBMJbBp
KKZszngVXmvl43wBwXtmirjp7YIyiT82eTp9/Nv1Z7+9cz1pqWzUxZnfXkXD4fnlTbF72E3YKPsg
f+BUo23qjOPMp74g8GPle3FEr1xgvTxDkoPOZkL/kI8z+koDg+Rt2qyJWMgq+AAtysp6h/FjHWgF
8mL2e1v7iJA2BB4Y5PZSf+efbZ18eBpGyL2c7CD4biysZZ5835/v95/t+Ov7drbjVqATb8Tny3It
RUMPMV8r82dbH+a1Uzgu/darFXybITNqnv4k0bqbEKN1JphsLZlJdefhYLAMhnBIHgBhO9v94SVx
aDamTpjZrGDgNo67JItaAT0j6XufTyGELZ585HsB8PcaOkl5al6R5UgIx/E2eKlcLG+gGUAvWaSD
NWyPnjwbrvU19By7mY1vVnj0jzZNfWmxqpxB7Q6UObJtA0G2viTmurWrqaTp3M6B0rO+erH9FYoj
a3CzX2V71Ar3tCkg39bOZ+/NnP9COep8b8ZC7Aja8HvjQYYK5M+ntcezn9nm+L9iHO5Bx12541Uf
1tjXWZpur8mwPW/8Md45bSMbeJ7NZHqmOH6PXprl1i8jO3Xnwcb5TvzPzH383u8GfEMzFUFXWlqF
0jlcKEyfL0hx3ZZnnDg379cNkA6kaku0HaTjKiX1KdQdtmWxU2X7vnlbElQAmh29TNKfHAL5XsFu
UNygok99pnZ7nZse7RvRVK70kgt3vfY4t5uvUz8+L1p9XvwAdcuEUBHsvnGQas/wux3MA32C+IVT
NzYm7dkCdu3OZryORs6nPPk8vT55X23R8Z+D+muNnfeVZiBgakSjlmXvzcCbsGRWZtwQZKHDWZXe
FlcOJf1uRIZ/x/2TRP1ulvD7BXV3j64d1RuoOcpkmnsv+/c3T7S8sOyTP82gx1rmUIFMa43cIJiC
Ofh8/OPlez/epOkuQhczDRrAf3dvvSlOYlozY7okLhdKunUgPUCxsigWFCFMJ6CeTv3si8GxOsIp
Ne1DNDMW+vQ8QNWJ3BjTmMu3hj8B9PWLe0GGIrOxbHm8zLtV1f8u0/j5578O2ba+wmvMUml5dUld
rzBVXutos0BSSWTXTK8fseg+O9l3pxKmQsdcMkUCud55N9LmkJn7XiktEXi8DVB7cRCzQ7tmLq3z
r/OznXCvh2GStpiGQRmgyZ2d0FR5Gp9U8bpEKOhFt9bpwBl7M+vm+9L6NbaiufP4nd67oOgwCtwS
siiTo3USkINygjwBnmKJmIGF+KmtNdbRJ+KGPftcWRfcPtHOW2MEM8Yne/KpLug+L55NOe+lbZKo
GfLPOAaBvs7xM5rilEsGv7u/HoaLONxSvjln62X4trXGoR/6W9unLSHb53Bkzz8xIPf+P17E7xV0
vnN56uFskfMi9ol9WiMocByd39Hl3lHj9OxYAWzRponMezdD1cV1Ldr1Txf0e1G3gWQFjgxIypPI
KSpttdIJS5LINEyBWWqSn3WuT3xXMmDQyAFVWFufzyCWtWKdSEX/SE3P6HwIXXmOTLiX5oKLdoif
anK0P6HcswOJkaABX7yLSYFiyBaNYubyl/dDT1nkOk4p+gyRc2jFkn2uZaxAt75YvW4L56Keh2Uy
Q0c53oKqABGlmkvECJOXrJjugY8hPCUle1dJlWmvRiww9WTl8I+ig3nRUuF2r3djpKUCykx5B4dl
h25/0a+QuhLM97w3Ts4JDgOEirZnLEMURt24h/x9ijm1rxjlgPEUrl2obVOO4opIJAYOc0HwpQHa
iRnmSZjGmu7vzm8KmQHwmEpYHGXnCPFA3kIbVxkZ7cCTHmYmeCr87lrEqxUr+J/UaHMgHQMt2tFU
jMWPXNaXf7fzQEj7eQKbslUL7EXxcYoXsXdWxRDhGFPIwxjA1W23dxTjVd9kAFPgyiItRSvLU/ZI
+jfK4IYf5jkV0TdFOCOF2MiohdLvxAysWIp4+uqRmPWF3eIshEYOfrVBJgkt3CRtRtve7LA9opVb
Id5XOxcAS8c04Roq+zfz3TC3bpH9Oz5Lz+7czH+2VyfcnJsik6UiEZZ6KoBzhCdPp/MmRAbASJyS
LLR70qv/+KTdS0v/PLRd1K8wfjonuaKcOWmXsUCLGh75V2/eoEhy9Y4Blu6wXkwrs9H5uVqqh56j
YceLY0DXPcAf9Vv4B4JsVHgID2mjx0u71zz4vbSfpf9aWrm/6ALCOoSh4Vh7Pzhw/ZZw1ygzTNv/
5/tuFEXcioANVkFjbZyXx89X7/SA6M9y1ZCvC6qgtuHg1/NvPcCtaisK8nK1G1dd7z61bwxjaOuj
XebR2kf1Ajz5bWD4zbvoDRe+v3q92TnqGVbRpsuvtDgj1x8M3HeAwS4uX1W4uoHsiKLvaf8ZtkFu
w3I3PP1eb+f2QHZWVW7y7kZHmQZRDl9/mDvMIFklCiS22Ret0HDiEBdTRG8/yGWkRTwglwJHIHj5
qH5R6TTf9m5j7Z6N0O6lnX9eZudOueEFUNYXeooOo7s6lJ3bQHkxImw2NRuyvIM8kV+6+xCVY91f
zqe6YzrfV2s+L61lb1IPYZ/Y0IwpIaZPpnv6/e9sMs+UDEVWxLY0/vWdsz2kJBNeCewA2aq9NeCx
0Evs8dYNx7fBeD1k8vOiWgw7vfHeDa2viTLxvcr2vMzKnfhtfXGGqref8cOkqDd/+/jYWjQLLCCR
lkWctCGyGVZm+thUHGYMB6H6vKMO5cyjb9OZTvvPEpd7gYTcnrEL3FIRJsLfH7QzskI4MrpfHvcF
3P7rYaJwbyhNSxTXr29S0mocYgBAu+NJBiO3F/N/9uCvR3f24E5DxjeBDLU8R5XLsGw9fPP2fc+0
9PVHZYVb/zbdhruRZr1e122heHXAP9nMbadyeJ09PsB306nf76Gz52RQ8bBeqPdfzlf7aL3RYH8b
515oUfcNjuHZcTXZfo3mT9vH93L4trr6ny/QyV8gA2iaLl0viD1TZmPrsNF2nxkX/OE02+fV1UIP
WdoWbkLc3HL5bmniH5ISEt0X5B15W2AmFkoi8tv4msb+tsYLZF8HMS40KGcLe4gI8HlRQkpPBqLj
6ArsxNC8HJ8Nm9vP9Z/PqZGKKiKFiNlN8lOygY2iboRlg4buwQxh/lfct4BasLbO/WPdwGIHlerQ
+G4FFevEP5KdPf6OP+Xxo1V0NtUxrfO9ILWBWKDvVLlXOxs1vDt7M9vMetYHvlE26EgX+2MbExfy
ZP8fg9T35d5Zltbr69l5BcyPFZF9dAR6To0V9J8EEa29nB+tsbPXCq0qDJR/ETry9tZa8R00OL5u
3rAMP8TFWxy1kIXaIVu0TnDoW/zCW/46robhpR9OygDMNuJFqFwFKzCAl2+aZu+IISwwcLM39nt6
ccxvt4yWOCr0bXuUjki8sbh1p4315Jfcq7EkuvX/8807e/e0laUMWNFtuQvV9TEQ0Vazdh/HEP1z
6Fnbj8cfV7r/4thbgkg7Qur2Rk6NeZLFHDdpBCoG6WfRUOIjCq+oeLUcRSTgcwFRpjJK1D1Vd7kZ
ag1X6cYVT6jcqkWgnGERXkqQDdo8wz3HukqAkC6VF8OXQ2en/BAy6V9cVyOlBuV0LdHnf9I8vRto
2vaOIopoMhhqJ3NLtsqp7knprQUJgB+sUTu1CxvlRooRS3f/4SpPkWrlM0Zq3rW/cajIk8J6soyf
EWJ3DxpMrtuGOwOObvmIK8Z5V2q9A+Xj0SIzOb8MJT9zjTTCEXNuvNEF29BqYphteXqwwANqRnc7
/vzauLPjWzaczaDCl/2vfNW60NqGs7XpTGKzvXrdLFYA8S2IFwPXlt15So+0AbbaDwBtczVHuyDi
f0T/zg6iQCMdt8slGgD+vBeCjzzYT3apdO+O+/1bO+dN1kqMhnO6JI390tiw+kjKetY4dXoWqKBw
xnjVUqyVYUEbYiydOVFjndtmoPt4/96b60q/F9I5LjLEofO1aRgqITZlrZFE9cZtazlcYJa3YUA+
bIG1M14kPsSM6dac5yhI7W+EIF6ftrjv5TLoQYqSLBsCDZLOaKmqtsn5VuyOy8rNSkINDomL06Ae
0JUZLLCLsHgxueuzBcIUNd0X0Y6i+bNe971+p2SqIkMmqUUW/ISYXxnVwaxqtbiYh6UaiABmtUE8
Acl/W6V9hpD6ezwyF/i0Ct7jT3H3t9PYpHFmMulXOqeQy0hOyvYUbinPzXTnmZChytI7Y2VfCJ+P
H6a2G6xz2PhpCprxpgSJtQtK2xWljiWsel2+DGu23Rjgxr6/gPbu7F2zX9kflU8GWdmipQYHpxqO
w4Er9aOt83MslpmnBWCjwUdTPc1PNn9GmTcXLIEUN+cgPV7unePyZ7Vt0/HXFykqQuWmughLWAoe
FgLG4owtuH1YPjsPP7iVR++lk01LCervcrMhA3SNd6Z5lPreynfdUTvU+Z5nHsMVtx7GT6pFsT1n
3eeSwfMtGKdrwk/z5tcvzE/0TdHUFpbk7ycHSlJtDYFenaFZuTiR2Jz/x6/0Xuks/35iJy2pEHsB
1ssTEQBxVH5VGiIc6WwCzaf2IibRAHFYAjZytghMO7X+cQ1cHUx9neX348WId65RKAmmbBgKbFFu
ob8fWKqkfYUVyHUJK2E/Gu77O498bKIt/vm17d6WIGtiO3jy0HtnAPQS82TZ1Ck2OrtK2ZmKVl15
KKjMzHKGzWy2/eJ9x318g5zk2ez6Tv+tBUv9z+M6W+tWSFWtn/Lrcrv5Pt/e8bOxDIU04aqKlK0m
MsTHkWSGV2SkCv00MfCC0oDkP/7R93J7ciOSe6AE9EbNTscECkwlKb2esIRAh3qTOFfX+2yu2fVE
DPDiPqJEgpWUsPPFWYbm6fd5gQiE0K9y/HKsa1jPhNV5kiP6lqBf6oPzEOG+h48XeW87/FrkfyAG
vc0V5+trCzF4Eb7RePjCgRkd7fgl888e0wGgRgwKTqERbMfCqFo9fvxPZ7xzGP88vrMxjOuh2u3S
Q7NUhv312R17he3N9sOZsdg2tp844X4aJt6pL88sy80cxr+enU6jqekEBqDA2v18ejO2m+PRkjqb
p9hsjfK0Y0lX7CSZwA6HimuF+o3wFHv/rFHjjOY2bYcn98S9/FbhbCjIHLTprdDdLtgh5KUJePnq
OwjJEJ2GBeOkwxyJz3A2gUdjzF/hkUjEBLL5rP9sAe27/s8P11RTlnk4lKVOpqQnt8sesX9YPjW9
FybOB2/xNdutAFdFduIGvUnQV50nG+DOUeVX/+9DO1kREmt7FQRosyxcAExW4769nRawlxm5W0OQ
29Br/LRvHQeD10x1RwBdLJoAwLf9z+BJqngP9/pnLW3e8OtmyEyU16HVNfR34mHsq942imltxv3r
k3h4rw7486ROBrJPjwVdrvZVDxt3DKKHXHRjLWb+P8tF+2sS2UyYp5/yk9N+r1P657mdPWb09GN6
3e+bpbFcI95vKzbZSEvo8kGRaoN/K2VMx2U0OpFXJG/f52czS+BvjzeZ0ck7jbPQ6GXG6QIyiH3j
WIh0WgQoOzo4iDI5C9+Qi6JnytfHXY5Z2tCrrHExPDje0DH4t/jwudMfVi801Tw1YMx22lgM6i+W
N7za2+9+e2q8xDHdK4by1mX2tR3SjSedzXRX+lxBax6Q72/42+Awep1ka9c3fQZD9kB3LxbctY11
cD7QN3eH+xdOYWZ9SC5NAx+o5T95uro6N/ddPDq5tYw2zhxMt0ee/g39Dp9V53te+669MrCit/Th
qhqsSJxzf+Nsnf6ZirIdj6X2dj79hM1cPrty2u/34AgbnXBaNCK2JO2+GkLjgVxglWGPDAMlk6Mr
BlRv6QrPVVq7E92dtIhhxUvdJRpf9E+pzkayje1sX1jRbXzKTbuTA/zee0YnrjaHi7kFjyQuK9UT
AWWR9vgqBsf2dlG/RfG/agz//zjXn0QY6UmEMTpNzlPTHPSNwp7PHfh73tpTaLnyodk2Eze1juGA
0xZ8Gq757JTfyTT//GLlbzw5qIkowIhq6LPL4za6id5bYi/a43akDyWEjAGA8Y+q8XxaBNOXJ6H1
Tpnz5/HdeL6Pe4gXtkFm0zh9CryjrVtCVA7oKe37vIP+nrJ9slqd6Tq/2q58tSASAViIx7k1khhb
N8GzGHtv9vBnUZ14n5WbpCjbeN9vT5an2eaH2EeE3krHIZCwf6vUutG3QnjFmgfL2EqC94g+HPft
5knucQ+/8WcpnXBfl5jTnNrDguKz5ZwGQ0/3vDCGz3mZDazedEQqTsfXeJ5jcJk+OaidC+BkXqrM
bL8NM4H1msiQrV76SlRY44OzSLyZOiMQzT7GDAIWwx6hrfaGQ9wBCE44bACio2+AcOqC/9MXHDdl
snFPg9B4AYxFJBdCa9Wb3mwMosZUVO7BJZ43AUdctQ+BnX5Nd/5uuPEYiG2dYKrNes7BRlskONuf
fAD+TC1rFEW76Lvp96eG/WRnPsk0jM41dOzpuyPSwA09GfVsAW97G37U88V+usgiIN+qS2+zRRQJ
3iuSV9ZZtAD8N5bzDCbybAuYndvocPx/Kc/VZ24zrAd0XMcU6S2NOR74k1fIgZo1oo/Fffx0EPcz
MHoQrs1OuI5vxfF61TI828OeCZguRfOYjj3edRaD7hVUscPeffzuf3gpj57ZCcMZkNZDbRKUVOs6
rf+19ZhAJiDZH6l3cPjZ/CX2FyVpZwh3eDSSHNCYgNLZPZJXvgxWMoWiALO7tr7o+M6kcHX2Xncj
NXJtO3CmW3bdsDeAJ/kkQb1Xuf8+sF2QuJGemxN+0xzYq43IOaVTeNRXag9PCsSLpXR4UKND/dE7
vaBwszU1f6euLtJng5jZ45d4r5f3ZyWdyB4fj1qZ6mzg7PxxSgeaPI0VgBurneZIqldtI1VzhT3C
7Whayq/VbpGZo8thvTkEsoFK+AA+j7M1ovIyNg/9PZrwmA5ZCtbEHEg9aCmCGoKe6qJuFo9X/tNt
evT5O5cC07wzopV8/oLWL2MHxR1TUoQTV4yId8RcR3WePPJJrOvi1CTzXGRZyiN7wcsa3VRE7Wl7
t5H21E+c2ZfuDlw9ii1o28u2sps+2TfPst4uxUyu8vx8zlmAM/TIPZwwYXOjEkg4JFjGnjUYHB0S
3ii1z6vPqfypzZ5NWn+E6h69907AL+K02JpG+xL6V65hrmBaPght2rqLJHpqTVLLLa2238ugZvMR
FNwJT77Dk0So24+4oRN+a9r6TrbW+9FbZZElL+Qg/BlzUnZEeTTPfZL+x8+9d1hUQVMQMBKhUwCL
+psGITlbpwexhdQ451H78fE4clHJdEDH2DCvF2e/GBqTU3Dok4lfHclRAloeEeIg0+Yjtw/8O5b5
rBS6kyrDNNF0OrLwrAAJ/l2VVpS9tLqIQEdbpvCBUgPCkrUJmtli7176LfKXgcxgNardEf5ulv41
L/fW3HmSJP60vjobA36HLgATE3VB+mH//yo64yu2Nr2LvFu+nBxzvh0hLh2WA5BL9Aapg4E/yA49
wiEUDPsSQDwBybjxa0ub7O2T9e84uNCzvDK/tMEIW4Z3DQ9BPTpw5++dvbdlX+c2DdVnX/WHyvxo
3Z2veomZ1G164o731wLEcT2yeiD8f6JK7ZgW+wsKJn/QU+dqo3vlfIBORFYVZCyqJZOv2hqgp8Zf
6IIUa4avbdpxcn+u/I3dcvzm36D+EwvwAy51T8KScicsabKuK4IqymgA/BAdfr34W3w4nmh036gL
VGtdvNTOUF+/4bSL3YKD7lCdDGjJr7ZIJZBTxa8404YTlmoA6DXYoNvD+FJ40M6gJIJOuM6XDO0c
MALX/rfzpDVxb4jwZ7GdIgYjq+KoX4o9Z1fya487FrttR3Mb4Ar40Pilk7k1gKPMkimeNxDoUG5n
TBx7GvaX9ixxrMmEBvOBsvTS8hhKNxvILcTiYO1DJKcZgl+BRt1yC4dQO10/xVjcPW+/Xrfy97zd
MAKR9soFqOHwpzh96wOabvtcw7fxTHoVXicaC8Ih+2U7aZNUPv+ziqjdkv/ZsrS9daQIQB4InS2b
KuezVldMYurcdJC0xOJ6kB+LQJPN+eOYJ7XR49GjOrVFtu8Zhr4DPG8s1ZIz4bwtUPeh9MYyp4na
3Nbd2EGPpDZ2VVoBjx9/r6vLfMuEm8mIF7xS57bZnaQTIs9qs1CvnibUntpMUGpy0X6ykgKFy60I
IvNktaTBazE7acE5kRw1roICSUBTbkdhOL0Z2yfJ571a/Pe6fjpwv86cJOgmOGrmAGgookNot4j5
sR97ydVaocBrA1bgs0sEZCLt43dy77wb8Crg00kiip/dgG/me2SJ9ThZOrr1hozXRm9RKIhhYYLQ
Yw67j2g2hl9tRUyjdQXfvhpsJ6Jt17PlfO8ZJ2hIymCEQfjGXs7n272dRFuERGwDHYXw5fFq74VX
VmsgfiIasO/EznHR8NZuspj8r/QkH+W/QKYde/A20Rnmo38JDl7OHNHNvXohuYKruLjcBTSwpr3l
JoSjjOiP7rd0OO8Y6n7GEc9CFZlo++KK7mVEvhNsIFr5yZcZVkHiy2Hi97ztSnMztxeUnubWuJw8
+/53Cj9DMESSAfalimTQ3yBwqG+qeUuyZKkh0HH9TiYahnU3t+KXHO04SL9hiB+h/1F0IAevBXvn
u/cklN4J+/g+sctkQ5d15m5/l3A8o6t3Sa/JMscLpEJiZV8cOQQHB+ca9MjVJ0dRbz9UJxIArYMk
yNOQN/hp+//a8vWt3pj1tWwWmYs5p4/djH9aXyMpykPg6pqfhnlo+LK3CTaB6KgkqBLkZ8U9eIUv
fuC6DhZu65dB+3ctjMNLcAnavxuh7oKr8K58Z3SIGI6otsi3hQs9xtLZwxzI7/nxuppkTjnNfSFo
goO/83HoCIsA7ZjEf4bG1+7EeG5SVSTwCC1rtP3nv37rtu5tGyOVawwYwbWfYl/Oj1/nqhohy/92
i/HfyKp3ZQtbEMcEoxI+64vpldcTmGtm8GqQ70Gabw7Y9NxcAWszArbd3Bh0a0K415BJ5j+NVgBD
KF39SuyskJpE45WQWhboBKCLqvUSb5eolq7/MzLBqy8IP+YQ0JKliqta0UvdrE6X4Jq4QTcfCIYT
a/B4j9cHvQfWXPJqpXH0TYKL8dXdb83hNi+GSl2EpG5o/1/DHZymJJFf0p6+0KsPOEAwjRanfKAL
CCHgrHM6M9uX+hd88x7HhHtz5N+vt9s7v5XKidH1ZrM820m4PvxTEXinjowWGzLqodRYEiLGLlgd
mCAYpXhnbMgsI8BXAKliKA/n3fhK2GXk6j1e2b30xIBrg/yXAhNJ+Zl3/Prw13jbKFKqUVrML94R
0vQxkvubaTI24IBYmH+96bSeZbhqK5TYQynMlngxX/pSaMwh+Efa/OiL/cQzJl9fAMhCRk7IdwWZ
dxmWy0NkOlVlVx9N4l2yoThJ0DRYmZPEf/wr7rVjyAsU2Po4GIGK6bRj6mO8vxa1eVkg5hkVcm+U
YpRQC6s0vQUHo1yLp6OrmRs8pFVMIXBEK8rw8RJ+wAfdaAF/qCUWS7LISfp7gswkjksRt66FOiY4
2pnsXZJBsUQ9z4YLIYsTeKDIAsz1QJRa/Y+0D0VfRCRBkJ1mfbPdXMOCy5aRhoYGbRWTPDqCe0eA
fn4Nmo8GNV1QDniOPEl47qkNUeD9z8K7KJcivun6tjJZuLWfNa407ZE0V431T7QJTVGk9Z/BsTHr
uxNaW46NgnSMwKM7t4kR99Tt/lb3Fs6QVjLYYfD15FpwdhOmtvxvin+1h87ZJbX3PEbLFCITLVo7
EBXt6N30IwaaMLaGb8MxUowhzgX5OAwhDSROuYrBwJeB6eojk6pl4g5Goq14I3ewGqxc6nTD/rbf
5wFoHAf6t3PCvaNP9g9ulBmlTetadIVBFAW28xRE2qZv/9klv354pxooMEHP8/haTRQuk96wNqbK
DuPq3D5dot3lybG4gxZU0UAwgWhJrVr9z2f4dbjPKRn1RtSz5RHaTZaOdEy2KNYa74g1Iaxv4nqu
Zs4hSTyMfV2l2Dua1vps9YLd7d+2Hog7N0cFZnNbiwdPiD97xat8DdR4cVU9SJs1IarwM4zEFRSx
tVV+jTJ9dRCDS9w/NX5lvuiKuzm+Cg0QoZt/k499CSWga3Z11HyLeLBqCedhrQohVvLpofR3iNCU
6s6XMg2tOAEEKBDH7CXZ6gDr1qUxxjrDicuhAPFwH6SQDA6fEu7DwviQbNwDR2dHCnrTDbusMHss
3zZq6kqZaFWoPyRBT6/dA1Ksp3JZbtyN/CEgTiFm+RNM9Z2+yd/33ilXspNSCxiw3WjVoZFPtCTy
2Jl/8DJ/Yvn+DPUf/2Rpzi0SmOLR3reN2dkaxnbTL1bPQvwdoRNWI8oygoAaKWlX7+h4AdZ6uDRC
O7hpcUvat2kNUbRayx5QAQYR9WpjjUmnt36Lajx4s3ZMYdq1tRLt3tEZ6f5AblFWg5UwtgxLtHez
qBijVAR5sAyd9cGezvO3nDGwwSGivk6sKZ5l1pPMWvlvQvbnh/xMqH9tZy0W60JNea39tmCGPhnT
pKhMeywn1jifo73QZ1DqS5/stoX/b28PVrn1vqM5aUeI3keSE0h98KuI0RMF4tH05VkedadM+rvE
zkWUpWIan83kAAmtsXbxMEXWL1bX8nFYSy+ntHHScnXQAf9hqpJex8fd5Lg/2AY3BHewf+kVtMbV
pZLKsy00Px3D5kwZoiz15Nr/gWf+jUN/19kJwJvd7ZikSpxMK06ceGnsNEmW3IqBWc2aUzrSsEor
cDK+bldnJX+SyP83CLYP13QTHJtK56z7cHBFt9ZWZRmjN6pfL0MRXbRaofLZHhy699bVePJ77zRx
eaQMwQsWc4vn7BRl0nGTGHWPc59fEBRDm6YODxBuZ7WnEHjst5ODQnKA9vnGMpzbyHxLChuvw2vr
auecprvo83G6cPcVYB6imQa9Q/OHS/VrK+e6XseFeSEOeWl48BSH2Wn25Eff6SVAaRPQxKJN2rLG
OhMDVWjOFxwpj0ttij7Lugx1Lx9XPt5pa3SgZ5VzGcoRjAmvCB7/OuW/WJG/T9Y6yZB5Mg01rW7L
w8GWphhXuJvZCTbYG1w6eSDZb6KDzDDSHHQQBijvmkM836WNw35onB3cB7TkB5EBxvC7F6JG7tDf
eCaTcKfTwyJb/r0M08AQfvgev74BKopVtUO8ZorYJb5Z2fRUqWEhk5Mll8HpgKlCIsyr/DzXd5qb
7lUnV5HCl/V3HSUsXZRrCwW8l1iSfAG4mX66sJPwJEcciu7As2/ZnonugQWKqFONts2hbpa22Waa
EV+aYtnKde37OLElnhRePQEWrJV/XcaPv+CdrJCd8+t5nUCW5puzXOg8T55jvsR4W3Z01PP7eINJ
n7SmgsveOUNVQeLfnj5+ttbujke/tRMfmsOuUjfSoeXIQ7RZC7b3prghbTj0Sj7G49Pgw2P30PVZ
NNQoYTZcWJjkWpPrxPcHjWcC2jzSWnebAY5MNyBw7QgY6NEaihUvD2TgyxlcAn6ddrbaPeMt3ClG
VEFvhR0EZiei+tNX+LWvjmVtbg7HEhHLmhznupB2K2qsUUWHIo5xpLxYyg2kUhUpyWasPiN03ek/
tY8Htq4JdEn+o3QsKgcFrwVtT9lcebnycVX7G+NNTOjfxysNotr+sP+Hd6Yn68dhUzBIq/c4OpZW
lfvyZmDgrkkqQZctP9tqgz3G9U3Eh6a4vOtH0vD8X7nvecUtKpPx8XiMbnBRdLc5oiK/dUp1WTMS
a8qP4/EcxvInkMnguhveLjvUbmV0sOzscvTKfJTJ/UMOsaS8TLCEtjQKs2ozu1SNp+VFfytKJ7wv
kf5E81Os8u+0vo20+oJDONbER+3JhSTfyyx0kSxZJy5pRjdR3l5yRo0IBcOpcIbj3Zps4jC2Zl/I
IKzK7xbYAq7Gmuc2Dode7CJdPHkJgnQYOI+3/h0eHB/v10I6gfOGemOaZ8hUvwxRz+zBx479xP7Q
PxZVZi9wJ7AMdHgox31tsLLUXTionIkQak4aTACFuYjNt0JLc3A3291CksPPlyp6vMafBmb3eP5e
Y6dDXhVFjaje9bw0iYdH3evhXHQ7TM0yOAn+XvPU3TS8+ede7fR0BYfBZx/r3t35+/ntP/91vrAH
lvJMii9MJQvr+2h9HOBqp8wkb0GrTH8LZkgd8AeiXMzZbv3SvVolf+wimEyN9fI5La1PTB8d5RlB
Qf5vi5LPh/ATvWpwwEq3e78xT/vTqSiuTKaO1lAAm5HHGBna5Sn4yM/Wx9vuE6CQJwYIGuzoBt+s
cUNGLoOm8maz3FWsf74V3vqLygI9ebAob4WhSgf5TSnsOgT//o37pzMcoqN2sT6q4cUKfZyqXD8M
h5cwG8FLWiwSZ+K7r6ML0MiopMgt5vNrOEJt8VX49zqCq2XYzjy4+OdwaQTRCPvwGCMQC85CBDjS
DjC1YUoWNKvvuQLYAJtNoDxK4hencCRYwfzl8Ya6f/p+vbVO60TLFfmqHbP9UvPlzNoGSGgc7WK2
udr5KwoYqGGGWQTWMNordlXb6nuFKj7mN18X/93fROT5bPprcEBXtHk6fFeffNPu5COVGzZbds6W
SqSHUD9H59GOrr7wfhkkk4QecCj36347A9m4yRjfel9zcledVt5r42Se7mrhZiBGQqiEaXD2ateM
epMmUKPSxyTYl4KMGelpcA5qTwyvgNbMsU5L/8k7vpeR6f+3w4skYTfCNfqlkYq0bOc3uwGqYI2z
Zm8B25/kQW3NLv3ZrLYBTb2+K5L1LliAy55c63eTwt9L6MQ2GTkaYb9nCVXUPwBlvKEug7IQ4mQ1
rRwh9dtGj/d1+PDLvEWSibm9KZ0BEnOSVYTvAFxLGASH4PiPqY7zrQPIffySfpqd/4lsUKChqRoM
mn4q6V+RRRBqeYefacUKQXVtcYI2f3TFzuBtiigOkQIcDcpvlWjS4rwiFEsnl7czojXLxyu5n0P8
WkknxpnxDa+ma3lY6oyuiBA3NDTVUW2fHWB1du/JtXMHZ0Pc+vW4zgms6f+dN/+Hs+/qjRbpuv1F
SORwS5E7R7f7BrkdyKHI8Ou/hd8jjd1Pyy0dzWguJkFDUbX3Xilk5y31Ch96MssIIbQGcWEmmvYG
HBreCJw40hnl+8DmFGIjffKTH1V9gFbh+SQD1xfvbYqLyI+SOIgoaAm4BZWAzIewnpdqIRovAW+8
NXbaGs/YPQ8m86j94WCN3lCB8fu3CPXHK0ewvZ9HyLs5aQFrB3FrQQBsitxtojCnRXAzP2d3Yc/t
EZQsQc9JEXYrVaTgI90PPrnUQ8wUETVqcJGwGoV9L0mIAyoBSAxWPSyFFKGPXqZe5Sy2KhUOcH78
5OU9Og5//IJ7WIwWHNMV8gC3t+6la4BSz7M+1JpDF5hl9TVAkvT3m/oWmt1/Jj+veNcb8AWy6dUs
g2tLiCggf8ltojMgWQMT2Mj+PLrXTNZXl8uHw+oQDO/ATT1Dl7y53jIPNNjd56cMS5I6gLe+CUri
Kw3s1xQ22DFIVE9qhQfQ8a/X+z2p+/F6wy4YKQzlcavCQdDVVZ2ZgPTB3O3hOgWuC1QL1gT3Kwsp
AzOz7F1hTaXW32cQZguK93rdHsw3IdXXOZANXgff/JmU9oGhBmxzga0KiGARBbgH/q5nMLiVhwQh
8KfGAh/nDcFbFktGk+q3OWNI1DsMsT8n51NbNWZjDiaEjuD4f4ANjGGcj00xgJHKM0PDB3gG7oqT
kIAkijwmJndbAsMDUpMKPDkZRwZvC++dUZ/BsY3gMVPbADAGFDEQcqET26NMRtWfkISzMNfUzeWA
pAYwbSSIE3a0JhgIwvQTXMknS/9b2HS/Ev+7SYm9g4Sjvq9DWU7GU7xcwIqfktXlmunMBhl3cuz2
SJFQwLe2MNUBuuYmhD9u0fo47Xt7yXUFoePgM0Eub7wX759YuqwLF8z5rXuH5ODE5mF3+Ertr5gM
r2AKHPBNbVqyqx3ngEgAPPaddvTJk2pIffQ9//xNd19XlmpNyOfM8M3zvDQRxDXBG+j/JIe6SqlN
oCO3ye0ONdoDgddv7W6Df8dzsVaWy7fX5XLLXd+Xpila5I3XT6/UhdP27Li6OF8MZgMX+tosDcPx
CHl96S3Idtc+ljcl82R3rX3VDRoJD4RSfLpPSoCHvenP33bX2TcNBw2vEI/wjmmRWbaYOANJ7+fJ
umamu48YfRsADrptrsz7FaNpVLJH8OXAWLbTxXZAd1F7NqKLdWQrzC1Z+UYkQtCUtWAv86nJubte
L08aOPG1Axu1J8tNnm/vn+UGWgeyurH/wQni95dK4Zne4gzJ50IV9goRpj664OY2aBgEHGxQBDgn
Ji2CzF2kIhAgvFh/+YZZB4jZYvTGGpY1GJP+q4jRf7CED7XVu7KV2PSE0DvH99DBvFYOOB9WfkJD
bPXLwqqX/UtWk3aBEMcbY7RPtkhphpzufpSgAbRUkX7CgVxx186pSP3VID9isd7O0LRdWXMyNjXZ
7LuXmUrJxvqn+rrHd11b2K2VXebaOhCCST+CZz6rvr2vfKVioGHD8Op4Ftdn7EY1eepa8kCAIkGD
DDm2MucpYRn9fvoVm6R1mqHvBK4fU7MZ1820j4GmSi21StDeW3QKyAkZF4KyE0M3h6HNKB2FJNCV
QjKacYMcm2SU7DEuLLYYkGAHw5hysqlgqmBAUr42EznXNUDtUfOldMu82IfdSRG8kS2eUQIePHaR
E78hGWRDIJjh96/p8tJP1aRBpz8zqmhmQE74Pc5y9cDeKqsaWyl0TnjASF6E+sPzdsorMAWiHZ8d
6Mrf96Lcb6MTHTUJiZANVB3+Kl32X5UPPuIFYv7uVBiBpcA1q4eZuqaXOC05GHVVZmvPtLiEcDZS
pShEe7CZxwgIf6nh0cO69aVBVMSFLnms4ggZiZ5iozYqXI6EoAdU5JDotYpDeLEAZoTlc8VcBdco
twOk/Qr4dYhS5bCMPv6uXoSHPxbJH7M9O5xclLuPmPXFso6CHuyEi7DRYLqtyzBQw/sXNsKSW+wD
L69BIM5yUjqgOsjue2ggr8xf1slS+VIX7CI+qWul15mPdjKyl79v79HQHpFQPKpRhYd7/DeS8aNi
acNALaucHxD+ExG+s9RZW+ACxyVxvlDLLVN67GRVPYgF4b6UjnQwY9aRAYjyLTql3Pr7fvhvT427
/QHICSjgMtBDxKfd7Q/9oCapxiCTp0BMae2nK0RspTCzEjWQdHj0QYiYiWGGE6wkhXH6AE4s9YnN
8o3MBsgavcD4Cknj0D11s5yRgqi6HiteF4GtlAJrttAOtnJpMElsxmBqaKElc54qH9pxNIfRrMt6
qYyzU3lmDJgYSo2v19EhLA9NAwbd0FiZ4MIrxqgAqzUlYyGrU0+y0errs4JNIfH66Y0W25wiUyZi
zA5RlmCAJNkLh/n1VF+iYBMiWCHDUIFqqSkU2y47ighj69JdiOeNgBp5BBQ9DkSQ1oJ85HtZ55Iv
WnXIHfuakFehHaSq0iGJx2rykeD9HpS3Ts5sicUML4RMZ0IsNyoIQTL4JjIKGOFrESTT6Ufdv7XV
SRYhXJpNOrNl148uzWyGbooAs9f0ledamOpXRtsbLRgs8EhCAPdiglUeAj5ZP1/l4BmOrRHCSjrh
jR5xpE3/RdulxuHf5GsLrVTTI6qKGphCTdgZfVgawlyVZrkhCssxAQ4EX7KC33IMfPFYd2Qclv8c
wNYqhInUyWimeb2o/dde3rHavq6vsW/zDHTe/EVKvqrs4BfuNEgmP2lW2wSWJPKe3yarsArAUgaQ
Fqp6GXcfjVYiT0OyBqWBEzVAcC43tSnbJDW829RkKVFUkUXBgbONwIRUhZM3wA15BOm2/KIaQuPk
FMVwsEoUzpQazYxAKGByegj8xJmQxdaqSIhSv/iOelqLFHmKn5DjfnxkDNWIfemvEhgAWfk19KJZ
gg9Qu2JLPYCUVthlhO0ZMtaqKbew75tao4P1cx77JNVyMyg4R+VOtJ39VWEDpEJpT2MySVuhA/kP
fKKEYgJJrVaU4bG5j2OK8OoUcyr4m+Lx9tqSFhWpNd9TfC9iRRKGCqlLePS81XSFs8uDV0Mqzxbt
rxLI3HBwYYHNFopviPjvxZkhp6hWGwhPqppv+uxfH/jdhkjVUinzWhpOPFldKcHsscf0tMWpNGEn
HiwEhBvI/tThsTaL+248pB8ZUMRK5zEYCNE3werKQGCNjaMV7sWdGVgBengcJvjjA44YBLO5Z8Oa
R2wAKFNg3Qk+KCvx32PqHxtlH6tBSxuwARgADkTbXFfQKUTeBh5rOtINEEl1kd8QlwsZwGKf2Z+g
Ve0Ee/naMeYrAnpNRA1mH5gpYXZ4KGGeshP3gvvMpeMBv06SYNMFZwh23s/Zu+YO0CxtmV5oThf4
TQ4gMEM/hNgJkPwhVGdNCEQLDHFl93jpIIvfdIsZliWjxXmYJyIoAdMxcCpyO9jkhGDQ+w6rl0OE
5xvb2eJCdQPh6s6zLf/fihD3DGBaY4EagznyuzRBfkLG+nw3YRrUGLPv1uDeutKY3/MeyuvlGjRq
bqW8zXm1IC+Qvy//iD3z6/Li78tPiQDmaDLOpjstqZYqRgnoB2Y5SjjnVEA3C79a36mh4/ffX4nz
xjq8nhjgGhbm15N7mQ+3u2/j173c1Zy9kvo40WCqtFpM1u1qXVu7t1Vv7ij3+5kig77k+Gm+mG8U
SJE9nFKsdVMzgsO89v++mUcr/tfN3K2lUvXDohtwMxdAAEBXBAKxzubmFvCAOOYzJvq5xRwDHThE
Cuhk7Rrpw/Cdir0SzdKMCyVGCDDksHuyhTzQJs6r/L8Vc1cjYLIc0DAEvUILdV822BGQMYjtm+pF
XgKZUq6g3EAbVhgwrsfieUa7eTTm+XX9uy0s1IRclhqsWAjkWGgTAJhgvmxdN+2uc0Xvpi1ue9QV
OcHYYuGyJ7jHKWR2kUgatL+zfC6EvkLnMapA2xtgyOk/XdePpssgoajYtIDgz0KW3+va7wSpy7W6
gn9TcdZ0VNOJA4x7NSw0or3xhwypKxfBZi1Eia4QV78StsoxCq2/V9HD2+DgHzWTAoFV3dtIBWIB
GnBZZEDX6Zc6EnEXTGR6Ry1iR591Pjd8pZPfFMIzurJHIgKZzu1HrBkRHuCTrYabf/P99wVBAW4E
cya4W90tHCmGp2I30wwAOLfnwT3CuwbRIdBUVuh5TqIzfKLlfXLVRx/1z4vetV5MUKATbpH1WcYx
GdWScPBo1WqUp2xu1tKzVu+7Mf3jR95zNxA45HN5n2SnzpJHO2VQAnviR/mleDiDcsmA5yZ4FNIR
sipk0/79uoV5XHR/cfBcRAXNJhgJ9+PhXKmLfhj67CQEBnNQwJPND2B14Fz0FOjFb/mmsLWr6mon
ekE2GSTgRvgWR0gnBDli2IaLJifFDZ1y78WfT+7tASgl/b95v6Sgubh7EaWU8crc0p+i2Mn0MyZb
IPtu3D04CdFp32/f4Q1qyXAbg3NThdnr16yGfFZIyPNx9s8T+h/qgLvQ/ul+UZanwoi7qCyYoi8v
F2QHscRQYOEgethf0fWsbjCwDu2osKmOQPpmyeMTlm3QmGD+9pkg5AY2MUtqRO5LZ867Lu9ba48F
gWxZ6q8oQ9dvp4b4L0BVv+LVMz71A2datIsY14oyp8161LsTM47TPJJGPj7V3UkUX3mBHibmJImr
gt2U5WBIiEhmIkQGv/WzhDB02syuOzMesOMMTts6bfoyKJ4GfUcjgJqOVqRnDhTlr4CalmuIKmyZ
Ht7m8QevvcR1YYXYrNICpZZ0yjPVywVbo6pR563OIP6p60yajGslA2DH5vqY5Z6Qm6xUuU3kINkZ
HgBXDUWtgFBSmPgbfGJBmE8mnreo5A6aqvPyIouR2SaHJOSWQkPtbDxP/GvZZCjV9wBtnoAaD9xG
52eITBYVQzCkg96d9AJIXsM4tfGp4F59WMyYLeLzPhMENsSL0jeUaA7PETlLfZ3Wgm8mtYOUjkP/
IvsLKO4ShrDHZjLbF24bhOAsG888aR5BggrKRXnWvCJs9b4qa1uapUkZhKcqhB4GYwJwpzGCqVQr
FrZsfEMa0Bk8FgsEI3PUZE8T6JNn9IgUBi0Uh/gSZINAhXU3mpZLaUqDOg9OQfrFqe9Z9xFo21a+
FPy1gu9XwkwkhGNSCvv+BK2/WyEbQ46MHjYn6ZNR8oP3BZYFiE5Y9Twey3dJ8KP873wh4qncs6Ba
rGYvruttc6QohArCxGRvv5iwhvLgxcs6kYHjfP0MWppLit+7Bq4vimg9OOimpG/awM/ri1IyViPc
aSPBa9KjlPVgLa2VYdWF0OHlz9Yn9+8u9c0qwWgIwyEVuAzu58f1RC6DHWoH0mzYSk5TqGsKL40Q
gXNB4HR0qVZOgGHEWFkaJg2BrNmZoj5h/kj/ntYyJpbAxnlE2oLdcncPpZZkdVM1BVK6FUScOpwr
r4Z3GVM9wHk6wjFzZJyqXr+KvNKUlyE47pB62ROK9gJuyYODFKrIDOxkJRr5uQYKSFfCJTE5W4XD
FhE3nIcM0GHV2HAtAXHf4S/BVrbYNWaST2qA73u9f3///RbunqqTMpUQjGyTnSrF17VgKQ2UMO26
Rd58lKGhlag+lKw15GapVTrb7JWoNUtV1llMj8BPJNHcQAr8mhY3qiGrJgclch/xH6rQfvFBS+Qp
xnHPr6WEg1vyHjvXku8dkR9euhomwQ1MpSrkTCjLKPb4WjQpPGZT/DMAfOFK5j6DGFQX7kUdEFo3
cBY7UkiDMgOftS2CABbE60kDMhVHJoTIBwyQa4hghhMLgqj4pTQ7tkvMoNLIKMguAGpHUwd4mLzV
PfW6JLJ8upIaiWiKW4i3DrwZoGU9T8Is0wWMwmqMUvosOv594n+roP556ghgADlKgov1PSU5iWCe
FIVpNjftVaSDSJtQvYNaBIqQ1mI+ewzLHP+teKneJVdFAlls0xvzTJ/xbwEoSyxUWjjsOUkTv9f5
j28prQqfJrKYnoY03nIc+m/IA6ImJZNs95m/0urebdLUZLRqKbeiN6STFUsQtcaWkLzUI15RS7/k
nhq1D9/hEhITq+d4u/TZLQVDoENhnx35BtQpDNkQXaOPCE7mllzyorSrRBgXqtwCxILL/fiMR6HO
h/3dI/714+5K6rhOmKFQ2eJU47paAL4IraH56W8ClxlFoHlDVpg82+gMe6lxWIcjqAyAQCL+TaGb
Ev9cI2rstHg9LQ3MDrNPOd4GkRv2Ho+qsGy8UloNCRxv2aXm80SYXtIJIjY4AUYDsh/Zk5ZtQOkn
/OAkka9Hwy6Ei2rRrmV2FQuaLXWLchysHkRdpv2k41EqNtIEIY87sC04N8OcvksqnPThzGBdlLVg
Vhg819WuQGIRH9x4JDIVtF0PYEMyyNQbfY74TOZo1GP8JfxbEbrn22OPUN9+LZXcbgAI5IsNYopK
QrXgHAte6p/H0C6T299L/NHBhF5UEBG2LcBE9l42XHVhNATSWJxYGxGQxgq6v2NiN842fEmICAdB
+3Pam0vQhyA2AxMMBS0VV88wHW7ei/9ZBv/dhnwHjXM9zdkwBm2tbLAglcSYakkPEoxxNMy6RVOr
PjHl5QqQuoOnbd1cLN1fHLIDRAyAOqBCtf37sBJKGkdJKpanGSGNXcwqgAthPCHrkDyDTwRnkCdP
/d9WAqwhENalOcRCBPn69xWRxRGG3QBolrVHaOrHTysGropsKjtye4u1+kUJoQOQJrsl/P7viz9w
gvl98bs+ZoLpLFjLanqqJRbrX7UqJr2lyjKVkKGKJBZeWPXCa1WHRhlvVYpGuvwYRtms403W8KQK
NWekso4ZuuFzPgk0cZuIRwYcx5ROBoeQ1nYoDLVNXa1pSYtUkU6qTR8GId0IPkajmoKPoJ0UYQjC
WmC2AteaCrvpxTdROtMhNsUClgFMgXMIZ1fhjij842S0xHGlDp9598xl63+BOvcLAKimKMHHArXC
fXXEa0oSAAFB0Hm27aWXSSwMbsKweIB4DL93X/luCgACUj12NZUMrAOKOZ7MTRU3UdbtqHqRHJAE
Qdb8vi0Gt6S3FmjhMEym3PfmUGo6H0R7th3PgQo3cLGBTJqxqdp+RrGIiLAB6JnK1maRAobxZWuq
jag4t61RTEj7Rtx6noRG215TLov1qAi3eQkAAKVjm6+bgepauBTpGcaXoKG3RKhCIlCUlkg8U4bO
6OB4HwZuM0oQhMR7SUWuUb5l61FnBCQ7jy9DXDu1Bm28liGvLftQR+U8KpIPQTzU0u24zTIRFZPU
HWsmWqR8tgh5h6bqKhYzN0WrzuavKm+Kdbyvw23Q5IuuPISpoUi9wTQT6SLfnNCUC5VsZLLp514f
3EJ0771fgyKOsjCJVUCEcWflHLMY5NRWh9QdEoHUBTx/Kq+TIKFLYRzBksyvbUXbSdCXhwNUyBOo
3X4LjuhoIqXzDFdxjdupDJI1YLYPKA4ht0afHHlNNakIcK/BaJHdd4KwHkv4u0Ur2nE6x0UAXVSj
S1d0QsgZDLMHxPfluZ01scVqy7rNiTY4OcLYpEgjZVEYIr32Pg6mCaqhvjLhd6yrtVu0K4Sk2hMy
t1gmNJEbCGOpPQchQrQRFHansuukgt6QghQy7hpuGcgN4erPHMgZIwREhVwhwIDpFtYnTknAT1/I
aeI0FdK4e5NO66KuFpQ6vSCQbiYLRFZcLETNoqLhg1OUhXsFvdQogFcSuWpkjQ2IOPF2kCScjHNA
OwIX4FEuYr7arZsc2cjIBUk5mxduavva9QopyxujmVNixCj9mMzzaWMmRWwM/IKPIJVdFXQTFiMa
58+ytAJhMOQeFTCz9sePkeWMMnjNarus9xl4ayMCcvDytB5GL4zbxL4lFaBsyoHV5S9T4I0QUk3h
OQ8XKbOnxUfPZG6MTGeku+C9S33sxOzer5a++lpjrF+pHk3w56YEpDdIe85vgBSmRjeNpjyBpIyF
2nTXrnMGKjpqC+ubcKHhIBnZg6asK3+pqpsGcYAqSoJaRSY93cnhThxx2iIJkO8XzOAEwlco7coR
FcKHAMe8rnhnGJdBaoW0rVlw9THzRP1bOWIOKWRvsvEJAqwcgdvlmzLBUBjHt0KEcsEAx2TxNbal
ZoWCKYH0g548QfgWvy8YG/A5ligmiOM7zh/EIZpB3yJFKXSFmjWY/NR3k45JlN6Kl17aAA+OReib
Y0Pq9zWtAIoui+olAu5fDLuIXeEJstwOQRiEj82p40hUzjClA/NHt2cVU8pZowyXQzktZ7i6WlM2
t0LxM0R+41BSoxGMQYMzHPBdbauMttBv83pTxCvJn0hOrzRFNDrkN8lBS6nZ+x8a5Y2mq5fQFhm9
Cpmw6DKTUwRoMKITGrPNlLhtUgT6mGziGBtj6kLFrcjGOLxz8rnu331AlGW+bNuFFNo8Oy3CyS04
kCvkHjGLnDFPpRh4kgW2qgVmDIMEtAEhs4zkCnwDOA9AE/33+fhAgSzDF/2/0+DucA5DDsCtGozw
EYRvFIYXx2ANGlpIZlfbC1qBxUXujc7w7SIidUQg94KbqgX/eCw9HyiLzbpbedy+ZMvWoNi3AZFp
6UwNBzD+Cm8sBCotTdDcPNDWjEUV62dxz4bWh29+heaXsfv79zwQLOD3qAoMkVgWo/T7XjzkGiWk
3JQjP0neJW/BvnGjvYAuF3bVXgRlXjcn66DmY181gsetk9robAbOPZILd5ctspXBFeON6Ilq73uY
e3/s4sCFrlRBXAnC4X5XQbUcYSfkaXGa4FpMR/1q3G4JWNzwRyhWINiRpY6BJKjMl9kPYUAKnwai
zRM06FF3JXAquCuzPTx7P9MXpHBKKjWEmKqeiMJGKzVB9Y+jshhhDpI1TwCNB1MpgBg8hmLIolFl
9Z/xOkZVwQgCxqn9Ko3eQz7QmoHkBjkr29kBFgiY+hIYmJlhXfy9EB4gcri0MP+J1QBPwrvCL9Po
2Mvzwj5fVukR/I8VuJjHxAM6+Cl+2Hu3PiGniGzXIHHBaa7dOoCWDHH/4XwReWE4H0/Vhw/CCGTM
1DHBRHf7HRL1ewl0Aq3GGLGmoMRqh7y1QfaASexVQZohzotVQuBSm597WF1AEKSs8kXfI8EQQ1pX
wKwGHbf79zN62A/9vKG7Z1QxCRtg2pKiMldanECGDDUp4nLWPLKnHAqVlqhnK4a8wHeDAo5XLYES
2UoRyLqFA9aqNWJTecpvfiDVwnOCYwwMSCD1QOjI7+fEMGksYuiMV7e4XJHodcOcarmx4G2p78uF
bdtr8zDqnvdWu+uTl5pgCcxc9vOTpzNf5v6LnTEQSdWwdqHY/H0b4F3LU87KFNS7lsQCImXgt4jY
CNlVfGwk9hya2SFwlPEEMzZxlh657ZNbeDQwwGej8gg6AfAlzZPHH9MQZsg1PxHq9NTv1BUG7swG
R6vxnixbCHQuucOYqCkKkni+gU3azjawecDce88/kc89YObJEF/+dyPzjf64kaKpG3mohAm7F3S/
E/gQPAmc2W7VAj+LSOt32BrXBnYw6q7fqEWc0l6A57t78lIe7ig/b+QOCwgFJu6qqMzwUkC1c8tX
7VavMkQqwXyxN+qtvAiQs7DAkPIZxv+dI3e/HrAiIX9RsZ+gf/79DCo14mk5B+AYl2hmsiBiYiMn
ZgXQECUJeuhB726A+93u5Xh0hxeodHTl5iM5ARZzOuSDAJ/8hfBZHA5t6X0VJeILELsiJDrkO/EV
lI0GQipnNmZ/su1/93R/3frdOuJG4Em8Uszix/NqNcw5IItxd4FNZEgwm19BM+AbOUcg1Xah5PbB
oTgKCzcjNiQDJnAX/RSCqdDrGrZJiEHMfI0RyekrJx9PbvXRMB3GE/895buVxlOInVoViKxw4G1U
nP1JUQB56axoDufSHno9ODwzWnrgNyD/uuj9qpKZhK98joJozVnTUYQljFfD+MAR3X4r6sG2X37L
6gGYOOq6hYnaHlTyZyvsAViI2xBFmAiANCXjmPi9wtpqaGshDzApGQq0FPxbTrW1ry7ggz2mpSv6
o5khqbun/o7FSHmYMrvL2l3VJHBWFUHaLYdzr1FFV0NYpQmc0fHsOpSmIy1fUx74nkLRDi5kcCqr
Ojj1Dfwb6CGT3oOiQKUtEIqfFiLTmeVd2mLaHm/QoZyVeNhq8tx/w0WY5tDHAw0XSRysuPowcQAJ
GYYwcP3j01pv6tFS48RtKlKiAwPZF+GfV5U/RVNjN35iZF1nxBIIMhDt5ZD5VKk5X7b0T1MF0hIq
BvJkF52PsX9W/4/HevfhAn+PEMo7YQBPrilZjdCenMFHN24yOHPHFZg6L5H++ibZHDmR9cvbx//H
9RGFBYwfxsgszAd+v9ZmCjtfrHCelcYFRj+Khs8P3lmbPWoRe1pvBTi0Lt/g6HWYYfSUPPmkHsBh
qIHm9COJnxXQdyV+6QtlN2pQ4giS1sOeczkGHzyXLGO+WPkMUXpW//sHP7ngt/fVj8Oia6VAyzhc
sI0kL+DB2vbBioYphShlWDyfbF44f1/xAVkF9Sz0ZAhhk0BZke92jTbLmj6Rm/ykovWulFSvU94Y
xVqP0coGh0xx+/qIdrpTFkxsZnSDv5/JRosxxt938oCTjTtBdSfM7iWCen8nfi8kiHVv0YBg9nUR
vQxcK+4l2gG1hgNajfgluipkMtyyVXQSXajtjoUrWuwi2rQONSscXopbL2b8rl2A9+wKnr/hYTsI
a34HHpMeqzN27BVPtCYP992f9323BbYjQ5lp4NJT3omWiv0naVVPjVn0ypzZRS9UxNSjcJn8o5EA
mmhXnj/9/ej+5xV8/6HOgk9QJaBgk+9pWOEUcGGridkpGhh94s1GsUd1wcXXXIrNQbDl9DOGyeVU
wEVSWjNiaamdCjS117O4IUkoWRNLlyGAlUYsTY2HS3NCYfuyKJULjW9qccunBofJOaKQgkpQTKSi
JSm7gl9hhiarbpawhsp8ceknRvQ6VXdMjkEuA5GcXL6OYQm1CuwBeLMfwDVGjTGP9eRxXWvGWK2i
+CDkn2V39dlbwAGnYzB8gpI6hYKShzmGzyLAF7cjv4djCapy7vCAU2ROD2AnUKU3LlP0VrvFWapn
zAqOahoms+oGGdZSj3gbzK9D5oOPLrn43heupjq0EUlevlHGbCcMqMI3LWpIk5xlxBQNGIv51Mgb
owDLXS7fMwlMZQ1KJxYmIuwlg7NRfPQ1l2Ge8ZoeUA7xCaggAEPGgW3v3kFJSNh0bH0pO2Xteyq8
ULpNml3EbCuWcNJ72762WEH9VC9rX4Jl9KaKzrx8S/hEr0QVuNNEKLuXE/rkHIDr5IOD4MeNfcvg
f2xMKjvAFR4eI6dIW7aIkRimjzKplwwDuwqMMCsefPgNLDNqZus3m3n9hIWTTtWSkbZy/8YlII2n
iynaRqLXCE6RLQQJwNvue5Rr1BygMg5DEg6D3QW+lT6A8ownioqAZFqW8G2Xhv2AmbhaVCbDWpTd
yNWw5OhFKuFYVFziJjlWHCwVJVi28DD2KXdtfUrkawZAPjcCuK6oqtfKC63dSnAuzlZNCZsaqmdw
sKPiks+AWORGxWv4X0w6gzEO6FMko5aYORjE6+3QuVLo9Bi6ScBz4+iq9iIBTWJKFqnmdL6mZ4HF
lhSLFsSfyUngJ13W0ERQM1AYqB0wQeUEUlalLrSHVHhj4WpcQnjQ6Fx7hDMthtt4frIVThceAYxx
sRe02zjsVdipqYdcrYwcA7NsNAMOo8bxUGrnSb1GY+/IEg4IK5K9Urn2rRUkWyGw69ALFa9G6RlU
RPAxR9yHvKqPo8eM+MIZNx8/JwxHhXzTxmeEDOpq8CXwZAxAggBM2vtm1a7h5oVcsDWfI4OOCQ+D
L5gM7G5SW1Ohjk2sqbyqYek13a6ZCkebDiN7HCGCEcAn4DQrrjcdHrKW2SF/kwTTL/ey/yVXez74
TKGV5loDg02zD96EZteDndDg542zSN3jJgzh+SP81gw1rbwBvnha9gFgYkNLjJrUzm3LwM2z6rXM
ozeew/bEiE1AWjVy1LBFZjIvkja9JFXsjjVQg9Gb5QY+dgxRgyCBeZ9KINYw+Q9Sjwn3bdsTBnN6
qplaa0btplTP1F8jxh7yCTuRvGywWA6uXhXivBlPFiPYBuc6onsxl65RqXka885k6ZrlkKTZFKSe
eQB86QZVo+fU8QW7RJIwc6xwBRCO9IxWJMzBqQqXdQ6xBbVAkwC3JDP96iSx2y5fRsolU5eqYqWt
UxWvMUDksFHxf4XfESfabJC74rQUg9gapgUTYcFVJQBqd5wg5kc6Q+KJoz2BuTSJKYFSAzqUt2C4
5R1GvZmugRTbKPu+WfNcqcecxWCUBRUT6pqzmr6wQLkDtIeMT6QSUn8kOjTrOmxI+3+Encdu5FqW
Rb+IAL2Z0oS3kkJuQsglvff8+l6RQHdn6gkZkzKohxKD5t5zz9l77c5aD4Xk5fVSULj+Pl6JpF+q
5SFnuJMFtpZGO8xejDl+WXSoJnj+6lmOIU6PR8U/COFLHJfXGUWHTE4M7yd5I4MPHn1PHbeCWT62
PDIdUIoi2nElOAlmomqhFBUDEE/MkkU3v8d6dafLAetdty2aRWrKZHTtgnnZqIsAwwrnnXZNP9OR
cBTJ5btuyF7UoLcH8xlt5dTV5LegXoyq5FXIkpttoL5k9QgueZ36yxrsU6GsovpSFb90aRH3S7rP
aXMfXRPt53Q15ducA1Xko4oDPDLtB1pSAufn2Q15SUTsg5b8qESLQV1amldRx+MhM5OPWfwC4ewp
fFccK4rMU/LZBY1bEg8YCwPpgaeAtSALwIS1V6MVDqsK9ut8SoA5+yE+FuVF4gcq+1zCDRR+KoKG
f4zYWgnQafqWBof2esxK1lEc29n4NBRMDpmlCNnzVP1StfeGzrJeBgxLUcMECJUmnOzavkl6Glmh
Uwz3Us3ZG93jJpeYv6hIGUn1UF9aq7MtFTuVP++6SXH0TufLIU+gTBFVjvnG0oZVj4cy0F2BOW6D
/jnUfwmUin343gSTnfB/pDOrrWff7kx+Dwam1uSux6oz9vjBShklZM6RRt5ndeukA1+VadcZE+7O
3KnZm1yMS7HQHqcJT6ZBIpUkgs8xHT8TvCQL0HdfP1HMm924aRPvCtzu8O7oa5PZYtl4+ZjZUvgL
itlVRkIBUW8Go9rkmmkrrSunl3kkCTF2RIMZ9TTsxHl4TzseQtAtTNlfzf1d5COHtYKtdR1ht4oj
l8t0CmB6q6zk3iTdIViag1U037dz58z5VywZXi6tAx9pWHoU8q8O92CthIgU+AKHxKkjeL9a/GuI
3gtJckfTWjS1sAO+7JZVuySebGv445re6E5sUs+Qm8MgferDuCjHymvE6iVRp/uCXD2qw31n3RX+
g4jMJVX6XaPXS9GcOCImB52OiSbkC6HX7+PRcLVIfxxaicvPXCOU9mbZLmtubCUqB6LxfsVZQsxA
21yYYxJNGIoPypS/tNG8tPR6USvCq2oFRykvPnNT2+oyh2IlX4hKvu9TSPaNaA+qteHg4cSt4cW4
UlO+CiH1vTzXXXNieKDn3qQlYNT7RSWcM95jjdFsFYW7OizPU9e4td87WRZtRjnbDV219f3uHOif
DNb3XbkO53kvsw0W83kIGo7HxI1U8SrqrpqezIlTaX2tursmu3E2/EGDrpNPTGg1Oknkmr+pZ3+U
RL4ZRn5cdYAol8NbyF7zqD7OKIW2+TGiqWCf+lX5KB0qzRHulGW6qnbjsvrM76pF8yRTlebrmWaJ
a3r/Pgv8gL1hRILol+MykQaowf4+M5uaHwptKqvIVBRycAgSsl+R/d0vHmilkei689rK8a4Yk9XZ
vdFk/G3k/XYOAcl5PYboKudJ61vDQO/nRpoKFUHnbv+6WPgvpYl4FXvKEv+3DW+udRD0XYLjvWOh
ErpFhPoBx8SP/+Pvf2vXhbnSNEbL38/s6FEkJsle1CcNEtlxnZC72tuZvoPK8uL1B+VRdKvF6v68
tVaP0eNW3sNZOCfoam/nCv80U/nrur6dsqPcCmQ99xW8PNfUz/0+WVEW0c141lDkS7X7uqAnitB3
v16G7x/S+cnbodD0MBGAa6HCBmxxfyZs1p2WN96X6/H0P4+MN1mHl2BcI0/+fl8yOl3gfpT8smXb
gciBvZfFn6eGtKl7ubamX6wl8IzL/fB+Pt9Csmg/aJwg9f/fn//e4olCqW51Dn0X6f75ud1p7DfO
+xXZXB6TDVmcaFJpD1OSl94d42r8ziQwr57iw0u43fR7ii1UYJfaOcfeCs9J6iQzKR3ur+DeEe3f
TaEb7/gPvizesT+u+FuvcY5Dmc6QNF3azpZfrVXtKpxN7+VzulPP+hnX0foaNHUk1LV3jL161EgW
9lIMUSxkHEnPyj57NlghQjI1ehql0S7ZWfxzM1fc2dlTtQreO/HGGe6n+e5fl/3t05wDQehL1ucL
7xoCazt4ZXTm1cfmAvIiYEi1JfD0mrfKF7sGF3O/+ZXui/eBVI/3gGVKu5Ui9QM45e8b+e1jlZvO
YCHj0St8CIsE++i63+qn7IueZokJ5Rq8/MqJ/JXA44f1yVRci3w22ziA8LhkzteH5pGAJTlvxMeU
7n292YhP9wDzvs6+gR8Q2AJNMwfX7ppyLsa6GO9v9X5+IBv8/Ru+fdjA5+QOc+d0AYK6m5wcSr90
mO+Ufb9pN5YjTK5yBdM5+XtsLhj7563dPhX7+D5BeMX3fgE8xEIweMa9wSvE7k0EJhr04AkC7zka
XHnJv6Qdrsg7zYt/laHTpI6+i9/L9+jLP1WbYJWvg4NxrLgVHxO5gaTT3Yc8YVp5oaO+zp2NsKz/
0Do7eOQVXV5tgsY+zjyOE1qCq8HuhAX1aPimLCnc4Uwe4reqdkPdjhFlkdkBonHR7HwETM8Ng6rS
MdbQTQ8cXa/qKnJGBoe2Ux+7YbDh2CbG4ExRMThzd2Nz+0kL8NdLfF3M/th01ai1dL/klZnOhML7
IVbaPZ8a5y8WrPWX/pBCxmRx4CKvuUhcnR2ROnf2vVtP/oeOyF9Xov99Jampp4KuFMplWl4ZRsds
RdBJ416NjqTe8d7dWKavH8N/l2kF1xt+LlH57cn+45cLUQDtLeHzLbxnoiU2R8gBLIx3d9LdR3v1
khUIUIlIPuuHW7Lbn0sKpAD/+7e//VY9zyfLCvjbV0R9/nAFUB0X+unuixZ8QmLe0+htZG41zJwt
LiIWsVu7lPJDZ5zb/f+X8G2kXI1R1FZZlFzKAb26NbrFILpJWa2UKXSFjhzpmY6YkJ+lKd9BYrfD
AeyFdQ08vYrjJK+ePq46OL3H+50+DZm4FtVPn0gANfKs4pPDkCumHHMVrDbvYqE+iAWhkPn40jSS
aygvVoVacXjtUs2ZR1j8bX+joPw9kv7XE/42bfDbkRdKi9TL3n3t16/PnICo4J57F0cerfncxgbN
In0klDimv7a4A+p+90R2objwQaZdbfX98hLazlUCM21zSNB8obBM7GvW+79fR+nHqoFp4zUMDO/v
9227LMYUm32ukJ+X2eqrBAjgYV18sCLsi/Xml3/jw/+pM6qjZ2A/EJGBYBX7+3Ojpg2zUOfvyct5
ka1U+o7SYjiB4zE/yJi8NCthJVl2xdtXuui/rYebaWE//eQ/L+Hb82l7aTKEDDX2lYOrXZ3YDbGx
d/3Wf6DFsL5iJHZAx+7vBffTYAG68X78Frd/fz/+/PvfCrWUcxccDtY+cUkOkPvafiIKT+2jAL9u
A0aZfykX+hsisyuDt1/1K0VZy6ePGcSmety9+McXeQE817kPFlS6/eCwdLM+AmGYA2QH+/h8X/ju
VVz263xrkP6TNOWPB/gfHFOeRJKWNzKBHS6zWK8gN85ZR3Z9GionZEdL7XbdvFYXUpheSI/oYTCN
kyM8igoSWy+UnNZWSY8aL2q0QB3JDIU2pvYi5LvmhiPsJ7MJVhqR0R9aLw4y3/Z0SPjDlIt1dmke
EY2cml/dRnrR9xGNFQfID51GesfbYil7tWutNX5PQyQSqtslSupkpzwG62CpnnRi0ehlNMtxVS2N
bcG6CH5lNbnm++hFe2lFKua5Wyqr0guAdxRuXpDoEz2IH/IRChEANn9vuNMDNlSAMYt049+RCbxp
L+l+eqoW4areJEf/wP5OM/ccHW+ZM9GZ/bDn/HEjfhdwf+w5hjINUhHKRO0E6kFtRibXZiF4ZhPS
shGLN0UnVqtIloDXPUVsXrJW3Dd9vWyVkrzp4S0JsaD57abSoq3fjXbUCbCzrcikfYS4PRa6e3UK
90NUxXZSEyMWh0BlZuzZ47AVa33CtVYuksT0zEhRMdFbKArSajkJFl2e63/rhd7DoLQSSmMzMWDP
8ApG+FZphoaOVlePQqCf2bnWZYT2eMJSs55DKD1iqO9kHxl7BDJ+lBCixhd2DYLayuIhNMd5lfnj
ExFSJKuUKNfNRn8cs1q1jSBCQJTSJc31zM3mZD/jRJKL0FPj9KEK8AJ3HbJw5jiXxO+DtSHohLW0
5i4eLAxXshUtC2NelvR5FP8DJv1Ha1UPbTP+Ulv5milXNs7U+zQSQNmjLpQ5J7TtoYOCytGmOEpj
v7d65dhb1ltv0lO1GF34sGSDHLqAXJ6t1DioSv0ei36KMlmI4Zj7b3GlL9Q0qZ0O/IctBZGxVItu
KXbpMvfVvTXOyFbD+Us1ZoZelXRn6rzgg+XJRL84Si5+BmZ+qRvpJU6jDt2yvANT+VkI+gYbwGrA
vLJKu4Fs5LTtPPYL2pl6sxpEdVNk5brrgiWTRhcXrumqVnHfm+KzFlRYDDK8BTJQobymZRyYPdEt
RXVSouExNdHDJu2wnq3yFPofpUSmUxRpqZOPxcq4UoM6teZyG9Dak6a8pkyo0dh/VkMCxDNUTLhD
Q21PQ303StE+VcZNj2p3ocyqaheB/GRcx0dFl6ySNEc2rFQzczZQcGZOS57+Co3V0avkHO8201MD
fYgS+KtCUCPOo7Kr6DJH5ZSpjkIjNxiWIIAVXqFyjVh0EejxgyJPS1UOF/UVDaULxqWIQGGJkuz6
Ga4tlO+Dq8qogyPGC6Uxnfpafy2U+qHCfdGkuUGnvnupFcUbDJK1FK6I0cCoB3s96VZckGvmOGfl
/s7QGHKTgtXWAiPR+CEs8akMDGtCni8ngfQw+/Nr2uobDSuo3ZeztqvalHWlyFUGXsqwEtvsSdST
Y1QoNLP1raGEb+aAY1Msg4dAqs9hC1pC9R+QtHFuQIZVhQPer7yN4IpJhCQaBJlmLcgYRt/LmLBJ
TG8yjt4hI8HQknc6896k/UWl59DVPvhDDAxPMfqVXtHhnSvazLnIP6YaCc7faKsH1WY0JztoB9fP
00WSwyxT5FUkAWDtUiJF1Tyy5Z65odxNruoXX31Gbz+oqfSYiVgaiQ2KwQY9BwPmhMx0JkmPl03L
QKhunLQFqppH6vO/q6Mfe4MEwcH+0BE0/MeHKxl90PJNqhdM3M6+hgs+ea/HIwXlIvD80x2xzZHb
OyxiSw912P0v2p8EThk3PKHyD4cGDguwPZEu09sRvx2X4Md0ZpvOE1UTzR1o++5xwTlpqeyfbII5
XyYX3Rz8htWNWuW3M+1brXLV6oo6hxJy+L43R/NOTHoz5A9rNlSf9evkPdccj4NHw34uaI5U9gPK
OYuY1WtvB0wlkAz6YNfQvM0rM3iGDDvr+EyqAMHsX6O9/Dr5UOeXcKvpkQWbCHkt6knisEgXGMCa
r/tfDRmlmNEey8fRMzn9AfJyQs8VXKzEsOe7Lby37bAdfifNsrMS36EQnGKhKn/cPp79w1VB9O8X
4ad+KD0M9OKqLMFe/32s+WMHDXo50HokQxcBWNgboNv4pKxyY8NqENAXAAJHj5oB4oLKQV2DAl8P
laevTOayzSKmHdcs88jx7/RbfbcflF2kOciGho+R6D7pW5d4NmDC5YYhnCK8ZBFNh6AbcVFUx2hk
/pv4yw57VozK4d835CeRjyGjpCLAj3H3f1wGUyMYRaBwlBS2JJVmnnS/deFVC/a7RBfKu+KqW3Lx
1tgklPdrD3KpHay3p2UHGKtZe9EDiONXOB2n8Srvdqlmeb6O6YnhUYPK9u+rNX4ogMBTQDWSjCsj
4LusUFYVdpGpTFhJ3+oILnjz6OtMzUz4dUw4Uo0duoztol6qjMCwBRbxdNfEymPXYBCFlt6OxjoI
n7ArOrlMIEX2muX5KrcISp+BH0/ZUtEmt2YDLrpjXP9Ssx4Ue3EoEEzM/U4jxEIJHR+Myfys58dU
qd3Wf+ygl/ggfazwGdGUG8V3IQ0fk+m3HlOi4L4cxdadlZcxLRy9BkJS3BvZtmGzo27Wc6CIV1Mm
YMX0y09p/dVrCaF8Ub8n8bFOXCtzK43EsvI+u9Y3b4XxOJ/jeakP/o07/AMXjcnrH3f4W1ey73yh
TOJ5vjwSAEKAmXFdHVgoHzjf2ob3tPR2Lwc45ZfJvphPK4S0Nxs5P3SguQQV+yafqojp9e+jpZqa
ZTjmAEBqOXTMebZ1YC4to7kkeA5BSc1rMf5opxhZ/0WWY2yKpAkHGJtG/dhMX1a8CQSEoxQuDaP+
IHeNu2bB/DaqKNvHHeZANTsF/VKS7xukGGiTknHaBtTtU5gdQkaiUf7eFiGGKZXBlRdoeCcPqn6u
5FeBMWvS3GvlKaUaEadVMy6l6HXUl+W4qcJVGb/q/jWJtbpCIT3D2JXmXRyGyyzN3a6CIJnQlGwk
ljYRMX4QeUK7yOfeTZiv6wKYdV4cI/9oQQGZmJKkfpMy8K8pyvSQcCSxf8OE7M3Y6Uf9V8jwVMOG
6Wsnsd8FwpfBP+6b7qAtAgN0XfXBqyeHrwKTVRBYaLa8VMgW1uyVNYOP2XI6fxkIKMwn4vH4HJJy
gWXBVorjPDC3fBunZQVtsbrIkHMa4SttFnU8EWG3NeZzj+csJJsgewwNKMbvTUUk+PxpkteeELnX
7nQBBIW51PPulMkhddcmH/aZ7gNLVC237y61ekPd/1uT+H2f45SDH4gC1xS/LxCzGgq5WbQyNgOs
KTgo+VGndF2SUoCEErTor2P/QCqOfNK8ErOQQw/7Y1yvJbbjr4bO9qbfWdvA7qJluYU3iWga4muF
eFumj00rlY5C+oaaYLzGFBsQqpdw6DE8h15wD8DTAd3hMigGpvjLIO311bgly/yxhvjjJ/62wvyx
hUl+lpfJwE9EZObq53DNIP2k7uWz8cHvXSkr87OIMRB74rO1dOh7bFI6JP9eiH9Ds/5zn7m/kKBw
gcHk+/sbVYKsyhWlBG5RrceZZ1mt2ytIWduHZmw3U+UJabswdNmLJypD8aDk7+K1CeOvewVu1F4i
V045W+Op7HZR/0ZDMBUGxywjz1AfW3K+zbtGGzxJ7/Y+gLrBdwvZSfXG1noiLiZ7RCo1YHqtrV+R
qn7yPlky3fNFINE+7BPMkLLdVuPGsOi81xPOxXXcgDe2zoaZwbH1P5uRUN7uyQ+v5uZl53+KSbNE
lVU1KizdVw0T7aB0y3g4GiHqNtoGkZsm9306Qrd9n0r0aeBJtbMgTJtULPbdENl5uzClbT9mnpge
WEUdnYNoI2+V5DXqYidrs1WjngKz9cQa9QS6scRrLVqfwyK/lvBkx6n5ZhKmG8v6D60y4HeqhhKV
EhAoyt+PK2c2XDSjOF1SMX0fMbkWteZGk3KjU6P8tD/zVwyTlAlZQSH+999JZjACEc7tS0yCLm2Y
N926x7A2HuMH85exzeiR+A7aJ9T14I3vrMlNf6kf0af2iMZka92BdspoIJYmjZd2KYr2eBBX4d4Q
1umNI4F23ci+v8Eqr6/MWmGSiHEt1f/4jIwWLh/ilPgSrrMDvBChcZKV0jnFTJqXsdDlbWTQtrC1
nXmaV8MyPEZ746l+bzf4+gcUfQxaPPEkbdIzFN74UE/45O36gM84+cyihbA2n0I4aO8lxOhLeLEA
oG2nLWaHMnHzPeDFG6Xcb3jYP37RbxjRH79oojnEu9uQcJXYebOZd5lKAPw2DG1tVUugDFaUSuG7
la2w4ifLkfKu05wkstO7EcMVzPqu3VJ9iHdX7vBks34pp3Aj79IvI3c4a/97DflJw0qzGkujTpY6
fJxvbb2c9n/rdyn99ef9++Jhbd+d7na73cEjRuJ8Pt9K4fnJI4h3AIGici0u9N/F5R/3p9Rrpdcb
HM6a6p8afJr9FFKJ0YzNmY6F6IsQ8ED4cAWioZoqWw3G4xWBnoj3pX4Kk3UxdeRTbwYRf0pKz6W/
j3Cp+cZxFidvCN91fIZWeF93HXb+G2XRb6nx96fLkPtap1uKpujfjo6G4AdNaI0y3WZ1WTwim7Se
Bdl+tZ4jyFX6YVoa9+2Hv9QfMy9ylswPlVeBrqCt3Z1Apb0hMuuLbXRCdZ9/yVsDPY6TXuIbB6zf
C/9/LlNW6crITMWs39azP25yUKd0EodMvlDboubdUDYsNG8dbfzd6HjpoVoYrfuZ3bg7P2n+eZEw
pWiSiPHo9//+x58dRk0SkiiUL2a6VGaN/mOIXm8x0DArIhP8kPBcJZz6/UU/vlktza+63d94n6/z
hv/8dLB+ukEEMNa6b3WrksdgADQzuCSTsCn6Va6gzZSEhZIVKLvuAtwyU3un+p81/aUheiAOAeYF
Enaa70fRWMqYtfI6cmnPJVKMxjFz/F6wO2kvC4ySusrOk/cr/Ojf1/2TEMGwCEaTOVLBuDO/Ldph
WUrloHXy5VE8P14P+nh6Hh7uaOFRcjs91R5NAeWQ2ifTTh68Q/NA1PX96rGhyHaq8sYb9NNw84/L
0X5Pnv54lF1sqtKQDDLmRHmzR3JwNfY1+7V/ehCcr50DSnu8KBdndf58/Ped+Ek88Nef/vYEAzVr
yij2CalWroMFP3O1I8rI9Bg/sdh38IWeibCJR3eMnHiDBUlFICJ5/74K5brzfH+PLKxcCt2A69t8
3bn+uAGhIQp5T6eCjDIOAzjKAWT752swhkUqT+Yt7j6k2T5FrJUvpT319svLk1ccSRtffd76rq7P
/tu1mPC5mSpi21XoBv99Lb7BmzgGCTLM8G6ciQnFbGFIdm8e5kBzhQGGan7ftC4FoUvV50DbygqS
BoN14ysLWDKm+CIVN9poP5UZ1DEGlmr8qxgsv+0cCYjCIFO0+fKcX12g+9f+xKKHhmbe3sGMJ2HL
iRaie5Gcj2nhvZ3pCtgdPt5fsZfub7w0P03C6Z5cQ23gNXCHvt0iYY7CchZ8EdXMlktpbFpG9sP4
O9fmi8lZCNP85A32Bk7ANdtLcFHru8U7oiiEbQg30O/feIV+fGp/XNK1TPvjDZL7eM6brCXYzyDP
zguhEKXKCqSQGC2s6m0qbtV91w/j+2siwTNlX+UwwF34+w82gVRIBC2Ae5aFy2Q+pfFHpWJ8yj5l
DEKima77lMkbK2AgvCrYGMxmpaDAN6V0YzDlUdOXEJ9RjbYY4oM95/c5cJH6Rddfy3hvWk+yOCz9
eB1XPfntMJtU8cY79ftk+PdPoPlFYYDlTRUV1sK/f4IwyF2bxIp8EWTB6QfdK4xtbeKxygzk0MKi
JTq+U3SvTpdTltxY9H54iahEGfhJ4Nyw6FvfVp4WiWgRj7Jy2SIm6UOXWISPZ32JXPKV07I9r47q
5Thjbb4j+BM6PqHT8uKNA0a40px2ti+37Ok/LMNcEZ+XpVqUHdb3E17oRyHUKDXgcbo6welZw8gQ
lZz/FgYlD+xQdzqHMckZQ8ONpMwV4zPIurVRf0zZ2YyYSm7DkWjc1h2x1lxTN4hUztKd2Gcbcz6U
8a2C8r+Hj7+v+NsTjIemniVNCC6GRWBA9DFQxibWRzP0NyptevX/ed///lPftkwt9eUGHGF4CaRs
A13alfw9EvajEaXuKLwYo7aqdCz8qNgTKmkl7le+li90f2e187qphkUDiVsjW61TwV9lz+F8Z4Ud
XjcfwG1Eckz1K8KrN/c+vWffhdS6ThTrXGakz0b3pbmY89IphBKup/kSpgjNx8+UT0zpT40S4QxF
4k1iT16YTqnGFP40R0lV74N3Kd0PBpECvebWorwclTuRJ5z0b0aibhN8MoIWokUI7GZgwgam50re
mlDwj9lgV8mu58yuTohukpUZq27o114eMmtX0OgDc1K0r97YdAMbUyKvITtZ1SFWjkZ2H8wMnPP6
pOsjxCugRpuCBEzq0CwlxgAwl1V+cZ8SCU+/to+HS8AcLIhzu69WPT7tQv7QZM1rzZdefE7CztOV
2FbxigMzU0aZKv4QpcdxIvMNz4FuftThiMF8afpvWnXfKmdJvpDDEhenWfhqgo4YrmRZ9wzIdNJH
/RdIu3ZBJU3VU135UBF04fBca/R+ymWXsWzpy56Zrqrs/AbKZLww0m1nPmg+KxyVf6w0nt6Qo3LU
Rgjo2fskn6T0rlbRA1SPIb8+hzVqCu7YPQS8GGKLK4Q2QEkcy9iDWKDAk6wcJ2YPhY8eolDZHUgn
TpoWtzOkmyWkwzLvZlyU57ImTCrpjno0n1vRvO9b3omCoiSAytYHQKlOUSTQTcidBt3Gv0uU/1a6
19cftZEIHY2l4dv+0qXmoORTL11mQ1hMKqE8CKDE8DWpZK+colUp9Tf+4g/Iir//5LeGU5GbeWtZ
swLdiSdma0dWyAUstXy9H5aL1959fsYosmWYZS79JcMbFOZ32t3dvAqPMCCYWCXOtWS6JvoZmzen
PR+A3MXrai0vDsRFbNiXtzcu2rrWId/3FIDJxH+hvbKARv69p2ShKuZpaASXDAHiWlmIXrCaXXy+
j9GhRGzTbyM7fIE+7mIx6tyZdFK8Si+prWw4la6DC4BHu33X7hIYKTzY6dicM9ie0iF08Xw60LsW
+SZ34HE78RKu+l3sSeDgr9ZrhP075SppdyAYbgbPIqkwd7Ljp2b/4vsgPMMxMPI4j+BJ3f6526gb
dExevJzs2evP3Bd6mM32pmrrp6UTdwZhdNwXEg6/1W5ZOTGJnKhuzb3x3J+Q23KuaZ1iCaIDXAM5
89arde52PJLiyAqG+81Gvdptk2O+lG6s5D/0IAyiR00gFfw79LBve8Y4w1GtG58n9Fbp96x4+vBA
gK4IrOypLDZ1ZveZp6oePetyf6WwYzBTV+FXme/GaNmtcp3AJNt/+/f39bte+v7icIcYyGkqGW3f
29gSpM0g7lP5EmRLSGs6Hm13XjO/8E+sGidpeSCcHMT1g+RsqkVwiwP+g6yX2/HH3/92BOnTqgpi
E+njo2bv99PhaNkLLbffeVTX0D6iTo5rcrzDO1ywBzybl/6SuBDI3H/fh99j6e/3gXKM0yndRMb2
316WIG5wHKuhdhkgHDgpmeIs22/Pe8wZDcx+W9kytW6f7noOqvLniSHkUwGwLb0iYJ90NHamzdj5
voCqlC/P12Lb2N1qefzmb/3nIrHXMG/AeaTL32q3Ks38ODTa4BIF/nMFY6DwEfEgnhn1YduTyZXg
5Szl+zSMz/4IucHcR2DTZARoQp1vJUEC+W+ttHxex5K/bK3kvfeTdzQzu4JZjy8odja0azTtiiVs
Y6LtktbaiRy11ExYtjDZw41Sqruo7u2rWAPbdTE/9jPN8fSrlj2JUahaLyPrLTd3krRRh8/EDJw5
HI9SFjmkMG3kIFx0/iUU85WZFdi6gkOd4iATEwddyzpMeepRsMwNRpeh4AxZux2atZK8iwWK35pG
SyLdWDwB7P+wel6TAACfMQVUfmfY/nGKKcKkkrpp5hSTpJBOSpV8sLZ58PupdvowoDWRltupGHdy
pYBGAP5BPbtS9bBwYhnLZVvWl0FEmabnoOnSgcVNCB5VXzlYhQQwj29ay8dFZ3T3QjGXXjP4G2mS
Hui/HbWmeO1KWI1TPEkLY0DAnFfqJpDUXTUmnqhWT2MersSZ6CEV3KHOxm2VJYca8hMD/eSrOg80
YiQeYtqopsZtdezpku4B8TUpeXLrjSvJnnHRoduXwvcpyTmlBUTHWSrFmTMj4nsV5+TZGPKPKqMg
iHN5aVQVkKgenMIYnvxiDHa10d9XhrWqjByEV5kJjoLjOB7110nL9vNsYnlU/DOcg3I/lNJCUqLW
zjruJSKDIsPzoDWhV0fKinRGpxRi208YnfU6562oeokS8zkps2cEejSzFf11boWzKYkj0GuD8nFK
zI8qCsolwRa4fwzTX6mTOC77Copu33TTUsfg2CuTeTdoWrKfBo3pi+lqJdXvJMY4bEMjdlJyDuUg
PxtF5flgKTSRY3IVj7YQjDQdgk2Xk1NnsOZGab9Xc/OAcbaQopk6rbAOain7VIixmXylc+b0sPrW
kQkXoOE8WmblJvZVAENJyBg1YgCPDs4sjoVpBG9qX8uf2RgrAgxx9WGEyimQKaDML52UPeUVH+Uw
HKypXlHycNDxn/zKZEviXu5kKYS835zqXgOMYRHV27FzpFOl2DHl8rLt0NPxf5hY+UHRksAbtdDB
uQjTF1s0aMWNlAo7OCKso82LgcGspAco5+iAewn5vMZ/mKT4RU0LiKwiMvexI3BxMpW1ytOy41LZ
TZLyJojDSmt0k6kvcSZjdbAyik5ua2YBktWV16K+mqCRadCpiFaNQpZnZz5Pcf0eiMylRqvxphFE
ppwGbsnUnBRDkZ03CJ9r/7c1OOYjFCMPAYvbwF4fQwgfFhIF5PFOPpROE783beA7NFxjp0pE5N8C
sZtC/VUjeSjl+hxr9SKui+1kZSRlxOK2k9SDUMKu0JEEjrxApb/MBxVFRPUiJoAP8JomGrkPaazj
1SXyL8dtbhieWXci+rboI59ztoOWjUnz80NvaPMyFOSHjip+mIUTIsZjpjNwkUKc14P1P5ydV3Pb
SLimfxGqkMMtQACMIkVR8YYlyTICkYgM/Pp9oFO1Y1Fasc7a4zAae9DsbnR/4Q0nXwsFmOv5VuV2
8xPI7oAdZoKWDTTaB7q5kkNPc5WmEtCL7mRLlEuC6HyLyvRODcSVaKib+hgjiBz/OSahaNeJ9hqP
EjkJ6gOnMlw1WbCa5l06m+9VPO6k8DiT9JMKgue0qHLgpFKyquP+QeysRXzEprPPMz/JaR0midi6
p673hUHbi8qptC1eo9Iiqk0NzQZcySzhQ+73UrYJh3M+q7VRAqVpEi7WEeThilaOEYv3o05seAxh
1Ju7BGLc69CYx22iCtlKi1CHrpPwpUAYezYIMlXxmGVixnvdtU5ohKSNExTmHPGqNaq/BTxoUICB
gpVAX70OES4rYXhnNafZMWrmvVgsjYiy9bF6zunkqFE1evQFSDwkoVyOqPwmIj21pB5sCWwJGr8U
D3S13ZAB1QvLSHvbGPtil/b93y6uNF/UTW2mt+lbnusrM0P839Tfu9M5ABwv78qhfq9EWoK5CttP
uD0r/HuQ49Kq+BU2p3R+WKXTvDhSE5ES890cBg5P2MByZrC12tTXQ/A7pTEbm+4gnTQEPE8UCM7p
kPhSxRUX06+I9WB3lFqAN/px2JYcefwByr2pCDn8NBabMs/I22Qgb2fe9XNxfMgCQBxaARYJNDVQ
aK8Z4uejFmH/aZJXVsBiz3G1744NEyW8p3nzmKogqyZ3ogkcJOjNX2UwZLhh2iOdDnhj1WgbVeVL
beuljYwTQnhcILMAKT9/1sIprAgeSwRwuno0Z2F51BzwuUig0FxVtMPvkdiP5TED7KSlKTI5n3xR
5YwFfeign8f3crHrkwFBkRGM7EtlkVardtg+i4CkYPWBLv39yT/gHQwJGixGQJYsS6hXfk2i+gAt
R0um8SW/PDxh3XVIz/bCB6G7hhuJwUENE3d2291eeewPecq/j72M6iCoF6dk5LHY2M8AS262+oMH
m/ADZ1jn3V27jrThBPDnfxPn4fdn/48a5kVISSlQt0SNBJtG2kVISfGWc3rsIGesDHv1cAIWWXv4
pGp2DddltXl5ennxgGShbjPbvngPs8yf3wLgg4XyojqAN98mVeMtobuD3yeFwwSKaWRvX95QFSE3
BudnL/j7/IcZHuvY5dhYw25QcTuRJy+Em5NjHnaQOXcwd6inq/YOVlM1g4b6upzDyF7eO5pzQ1hN
35jCeuZjG475AWY6WOwcWZbOe33O7OXr/d3tAwNb/XXAB6Jq8skEjO1XakoQoY7Oao4SkHutk/NT
AqPDkzYMoAjI1WkXicOZ6etkOin3uZpus0rk4mh9Ez7LGWWMETSnAYNZD+ykwKp3LFHZXB1rKgcn
zKVRJ83G2JeOTzlAUNF4LjvTbjSUGxQ7IQ4rxNo71qdZ0qLEkhmOeJIohG4j8Rpa1Zy29uU2oDUu
Ihwgyiq+ehdb/9ieJTnG8gGm0YeJMogoOE2XOAoKZn2J/0jUeKA7V5VS2CPIiWO6iquRQqv0RGN9
h6uvMqj7lkZ+zO13NEpUxjbFpIEAii28ldVVN4Do79Zqtc7F5bElwEDXqzK3bb3V0Q3Lkp2GJXUf
kj+RhCfmCg3+3rjrzHclp/hM0e9c90sZlBRIs0lzvckyl1hzmQrbpnA7jQKHeN9IGS5DrdM1y8hY
donoRODIk48CSMj4riLmcj7OTBStz4EXU/Og2tf2+iKzREfHgmykwjZQPwOslofPkf6ntbDxFunA
m16PC05wWohH//d38LPL9m3u6WMblMCnOtdFiTer1CBPEqy3nh46B4sH2wtW2R+2hmfM3zAwxjea
sjw0Vx/C2Sz1p99bjjpTKeREvDL9yv9QZ4+PmAAHzh3wMC90m3ngAYp9muGt+oDtgPP3Zvyb3GiO
bOvzO2SyWceY5lC4vG5l/AMEHLjVfx9IvejRqEYW6kVijRxoHQcJckVOc6Ots+diZy4h+M+7V9KE
peIBjQ+f85v68Lat/NiLlvy4hUsFjMRYTbbCB/SNSLiTlbLp940XgZPW7WfsuV1xJsN97N3e6d7j
B81/xnd6loAGdzMYkd02XKGW6SNFhSy4PE+4YBfN6u/8btxw39mwFLWF9gyV2TWhiQ82Ota4u8dQ
m6XFNTjIp8jt9wU2VfBKqgir7KI4V0v4e9Tcaferxq3gvO1yO93ToNpnC6rmwehyduLWxfF6iGwv
dXbFHNW7hXnXAAHxwhvRm4qyzhmHeZskkyjQmaN64Fy9iaaBfBsod8FkyvfZHfp6ClhnxFDjOhgn
9WYXYrr9hlvkaNveVNOEcuUo/vMN3Gp6jH+RNr12/36H47Jv/nv8pR7FOcMtsFat5L5+ogT1kTyf
X04vukBp3u92IcatiZ3MUUpC7MHA/CFz1ImIHl5BV0g/nIWgguH4TB1fsN8XJ3qhjGKY5rV4H8t2
uT5XlH9HT1v5YOj+WponruMrJ8BPPTlDoc0sg4mQ6bBcFMFiwRKj/piI93UsHc6kEDQrYHStYxIT
pZFRsUIXwdoq2XEpCKgYaeu0qea5PhvTzJEg/Ja6G4yBX2YPGl2ENHwZpFmmtF4rFU6bGjexNJc4
FVFD86c8SjAlO1dLx4DyHynUGUYgs6+UJ5llFz6Y9/sJ91Ng9eXzXdwuQ25IVS7zAmCAuQkVWlak
m+fea+W1VBSuUvcz85jOzaF6q7Xz/AzwErpRuDaD4+Mo+G3+1Cbv5FtljM9DY8d1O5fp9v0+yp9a
bV9GebHuolpXynBCRVkDCFG5vdfj4SAimY1xyLJeAGpbHpcvIOxn2UHxTnvVEd3zDfsDszBfdTTI
yQZw0BfgFHfaYzxb+D6oCYRA9xMjJXBeX8U1zTKsgPEG9KCOYQkcOCD58KhtDq+vyAMiFN8tJCrr
09fho/tACxRULnANxOZkPn11OUUzv39y7fuLh33yhLpQEO7B5+viBopricJ0MYz3SHxunkRn2/55
EmaBZ7qVOwMXk0X0OV6KA+GeLT+Xj/sdqJQHih67YUuf4+aVihMcLA+NLvtVcpd3zl+sALQ/VXBl
pJ+OD19PKF5ImLk4ZUII57r8ekIpfdWFsSmN94jLITLhDM5x03syLlgNQhT8gtQYlWQk7rAAdAuQ
NYxc8946f1uSnos29bkTFd0stmFLT1SD2m6Xma0+9YL7PMmubdbq4HWzAWzA32dqHjN0AgWXfokM
W6oAC3QlBP9ExH77SFCNgZTxob6BBc9l2/V5yW1Ze6tNfNhAJJ5vTRry2hYFgE2FOLq6WBABjHb8
dCB8vl+MN73OZTcuR2e9RAKZxsXdZH1nW7H9lxo0v5l1XPq/b5NPWNnlSFUddyyyIzIJ9SJXGM3+
3GqD0R9Kr/ZEX+Z7vOiWqi/T0ikX0RzPEB9PYT/dEAMuUn5EvoqLsIZzGdf1u/qULqonHADm/Rza
pGf62QKoxUJeFgvoffPIN1zhYfQ1d/T728ZD8uS0rmYpLiOiN935iXsC7spVPrf4uZo38/QNuP/N
6VF36d0+C55+D3Diyvn1g+GLCZpTsQwsMagCXHYhkdpWcQPKIoBi8NloBI6zeiHY0NVeaJVOpBWY
93iChjNzASTItskTIdI7yyk/Wa8hvH9S/p4dtg/f5sQbJDR3hTOQmxTOcrl05ndXjjNpOq4uV+vf
QU9p5z9F7axLs+TI3joEYnUTmeGbZpzcUDx68tHvEt3BJcxWuwcp1Bz8quEoOXVFryepr2ybT4GG
i4EoRBMgO2S6XwSGXwdST1W0upH6Q/1e8qqWTzJuMdhvs3WStewn62Qdfm6DcDHw1c8NwcYibFyK
y3CRI7hwR3HXZWHfa29Y0tV0+/m0tyqv8SrPNRzrpfEUNk/Elst9Ks3molxF7CPDnf4EFfenaHFa
gKvxOv6O5p8W41/N77zz2vANHxsE74SvXsN3dTb9rPA1EE00KRGWngseJmtXNtV0pl7MioqZIILO
Ev6W7KqvsxKUPa71ctsdmpGFiCrL6fLTXJZrF3HxWdD3m7EBUnr1CP3BUcVE1RxAOitiYLx8sRxx
YCZ1nUbjrtMrJ8JlWc1Ch5K6bQ6Zfaqjp75T902n7zUzccQMFcXqT4uZZS7lj3J/WoGyRrgvutUw
1sTewi07Y6FLld3XDWimZDLfnIl5hCNb7EZHyTWOf34/hyTte7+Gj2DQAqPKNsGUL24Bo6zTM/qV
IcJL0rb1Kpc9BOTWEZfq7cD9vNkeLBevAVg15co/4caizqa7mKM0mX1Yjm9XztY74Cu0GpFTOc4m
J4qRHz1NbCxTTna3IUi5xfYMRY3ADTEQ+RAc6eb9w+cPraY/hgKnv7d3fnjDt8R+zOzHAgGtSY8F
lwdKuG8Ic7rB7C8oUt7zjjf9NFsuC5t7/nXe2Q7XyXJ5f28t3efX+9cjQQCNaCfwzo/YetmE96ZL
3rnH6Woe+yY7EXMdYV4/5y41f+fKafG9BjXNqMVGBMw3iYl/3Y2ypCHrHtXdoVKbRaSUm9ZER1cd
neasrVv9GnnqyuMuUXxG3Ajy0MYhoRZtCqdD1iS3kWBA4r98pojU2+7S3X28l+5u8tLBaXm/893a
/ThstwfPd59v7jP7mZb03e3sabOa36lv0RZnEOdvNTe4+pjtOTN4Zd/9cKKy3aj28O6oOGVdtPDF
Qe+ROE9DPBHyG/Ax3vgoUrYanrpZ7tGv53W5MlE/YPHBILPFgeFPeOHLdYkqQz33mh7eN0uQeiJa
YEJOaZtLp/pEKy8Ed79TZ7tHyNAgO3a2+7xG6uU1W8qPCTtvEnC7WjX86ej6Z1CXq3dEAig7x1S1
jewENSy/bdqtSFutV6VVrr9L2q1xrq4ATT8NEC7PS0kCO66hkY4K1kWOdJToZFO+7gg+ZF/zlBkq
ZiLVRsiOvu4Ui2KdLcCOgV1Sl9YT0cRMmUnz2IMGNjdxZ5lUcXq+49PyIr2BkHNKcDKaJ8NiyLyc
y6Px0oXgyzPNQZD5FtFuV3FBZ6x6V/UE3/JlfFdHd3QnIGTiihQj5XnqlT4qq/N4WWAwMP2MK+uK
/Outml+TuPyOhWIvyISIGMOKkPqn7fnPhT62itJUGGPcByfdDqKtIO3iE0q6NQia8V1BJvHKfv/p
LZUmGr8F3BhbhosrCni61oqYB94f810mAB94aau77vQUKXcSHmRCvgZyBkrwWZB8/fgcIghGW6OH
epUFV86nH4/8f8dyEc3EdC8SwSi6Q+5O4KFwUXshIQLNkbXu12vUreeDy2qy7iDDvNTl7EZksSIa
PROT1nO6qtz0yl8YqftJP8w+H1CTh9rHXd95UxSArrUbeQ2GESFP+H0uieN/uO///QAXhwc2rkj8
R4B+eM3fzAiJ7VwvBPAWvYm4IT6eSmC8D2WS+VGYPuVl/ZAV4jPGy7jvdtSsBmFndV2/tAotmDVB
tQiPjX+2TGRIOsULKjDQRucHlurqsLszePEZ6mXRPOuMm0qTazvSW8CjtVeWr2OnDShVG8a8HLqC
Cqj4R9V3SagCCc1p0t3J57eqOc50ud1ZJVJ7oKgQpkaRH9/eY7oZwp2uYmEp7lVxnOXoutAajMdZ
k/kl8cu4lsLMNU9H5KPr+REJH7sV3Y06pG7QDLbakhU3zcNJAGVAIhPTRipqCDtoxleQr6kPnHSt
dDpgGHLRO1XW3rSduezLyNPEN0nI9mbWO0UdLoojhtmVvhDS41NN3SQ0UYeQABfUN+2ZLtG9BKu8
hlF7PD/m/cmRRlKLRtuqwdsoneuZAR9LBPEy4uWKuQFMQeGmDBHPlpE9MU03wIg77wsk5KiLFJKT
6u+5Qo4TVSTrKBI0SMc097Fx2B/nGuWiyqq2daneSbTwFLW1g6M559Jw1PQWix9Fo65wzLEW15Ar
HmZyJdKwfjsJu1FcJPEfGs0JBkQRx0pJ8po2fq1j3xuJmB8sAMKoIYKnIowxavTWCFBkPD/XDQqk
YjkfmnXGfdqAX1HFd8O6ORPFpGPht1BVjaBw+5P0Cc8vimYjpJM4O4De6cMBrAW9d2pmdWpuxG50
zzpCtdbymMXveYmOd0LnGV9cqcG4rr3JlWadR60XmPqtqgWbscTosrHsacVaPZzh4Bvo8qKJRQr2
8V7EzXcYFlPDN6rxkBTjJV4p5WlbUro798FNC2yiDFbjeXuWTA/j5AddL5Zpebw5xdaiRWPBFIgR
qnIda8j5doB/5bM7jrUzFpKdW6atKX/K+rGKhn1wehiKHDUFbRlHpJ+JpCKHflqdM2NbIoKiDOT6
R5q2Ab6+2VNucimwUicBml0V+Rkc+MZowSQXk6oM9UYwS7AsFfqqJ7hd0ajd5Ek869QVSHbHGl7D
EBMo2Fg9ukpDPleVGGmGOMcxSjMVW4rNEq1wbFXj0PIyNWtmhpFD3m8Pv58uP17I/xzUF9GbXidm
pZyb8P5sDavxpC2OJ8AOHAUZGJ4hwl00ggnbXHnqdPx/u5FpGRkGjBT8/i6eqnZV31kyYYCqj3dK
gYFLMsyM8lUvrWvkoB/4Utx9/z3rUtq6Tvo0KPqkv5/0mjeTDRTCsN4TaWGFhAsMwNwGSnXHbg1c
fOE/GylwulgIm5LJ3kdmLPm7C2MHTdv3jOYgWtBT0I+b/eKw95NV+NdHZJHqikukcNg2Ny/xn+1U
e8Hdrdv5H8KN/7FeC7frdyj8K8S0XW3prtGMLIi4lt2CXKd2RIJ8IJKUXtz5HTLb2aab019B1Xyu
TNLyv6+6pPy+AJdUDq2IM8MKSxYg3FRi5bTUS2KjcXEjciqR8qIRuYW1nlgwKsqtKL9H8TWDmB+w
c2j8TDpD8GqhcFymk7XJnSKoZnsAPqL2L2I30//2dxlN4f44O/nqQvyTQrB+14mOvXwhkuYEM+pU
U+Hm9/n4LMxfbsh/h3IRIlomCK1SLrv7gopSvMvWKdhna3uclY9TSkGLxX0SyKHe6hVHHjTRZelG
C5HL/7yuFuLqfFfcW88BLObF7yP7LOD/NrJpJf8J3QxBsWKtxra7QnFsKBf6iJRCEHBSYfa8LYZD
kD137JPJ+aCq5Cs+uv/Txf/2fIBahHGaDi3/YmaSU9MHbWy1BxlK79PpFZ2KdbA3/alsp8wSD9Ma
2orZrKAmQ4TgIT9CwSNHWbOm1Ee8TUHySDCVo2jYomnYUII5Yc71T3i9qleZV/mKVxBWB3PZnQo0
Uykv8s1F+jESenMQEmTHr6I3BdPdegq4zLn2CmnV6Q5YX2+m34mznDpf7ikf/DxDpMtN3NRLPbhe
BN1IbF7bN5/9yG+zM0nHq4rIP+bF7Oi5INeqwL7RN8cX8/b8oMxiygqlB2BqES6QEKSoNK7axxCj
5md7kl3VfGOWbAAgkDOMU63oBUesNXjZBV7ti/HP7/vnk3L9bYSsG0VvWcMS+CL6bftGU+JSaO/L
xolW+dJYQVq5aVbCs7nH835GAuIfaV3Kq/TR3GC+MldvjTkmcnfpPLtr59g2PBa7+g5EdwyUA6sP
6rLwtKWb4m3Yaktto2+7p+famd2LbwOvreKfnoq9hXvtgIujQGEucYUrRLifbi0kwv7vh7qIiFNZ
BjrRC2zKczRTh1vtfAgjWBV671rBE74TrpHuf59I+ac7C2PlCefNc5VLrtmpCxJUEo/CoX8iU8x1
xLamlmy9mCCta7FwXlCUbu0qnmUa+7agm0znFWmN4Pzc44y3zO6Dx9/HpPx0jP87pot50M+daVQ9
Y9J93XSyXZMsmlco2UAlE2zXUUrdtnhxP5Zzc00Vs5qb+jxdZFAvZu5p17p0KdEJO96IK62fFyfb
2F0jvf+g1QSvRKXYBkoBQaxLCYumTIVz0IstnJjo9nigNbZtn2W/mNxkD8HcWgHPyH19J92ka8xk
TgswZA6O8BS1Sgfi5bM4bx6rlfT8+9T9ILTAuABqYfwAcP+btOyJTXLWeqU/xJ1EDPtsJZVTpRjj
EAgY80qUnaIVnLM4V5utKv01i21+HHdVg3Kroi2iSEYWS6QbJ721ydKSBDeR6E7Iom/1z+JRvNHV
YiH0WGrF8xBplyuj/54SIn/F4BURCvZE5/96KxRHRJaGwpTurTlOHeprBd0BCwThMX1ZuPgXZW69
1x6OGEffLJc4QOSrazJnP4DtvgzBuriYJKFVK01K6fjTgpEeSZ00PCicfJtmdnOVezodpF+PMQtY
H+bmHLWEjZcFhaytTyoSqxJ889TeiI73dhjt0wZlfFT9cAK2fZTrZ5/MKfr76FpPXKlbOHtOrTna
7KoD5g/lNQakq5Nb9UT6uiTltMiyZPUQTSJO45P2FD/DlMDwbMIyI80TOJK9fYpeNzgUMNCp5qui
cHGaFAg/EO3DhcB3XXT+nRFUytF2F/FMmWNNJTweho8TLgsf6NK39h7LBXvRbA416mbxbE/Wwd/e
va9dARy27Tj0dJFepife2fPScRBoDO3H5/oB7416z3905/O5/kYVGZn1v39Mt3MUu37SwOrNZ4hS
b27BUqv2nbqCG1cjiuoAao4x/Fmoy4Jw9CVfykt9D2xiEJzh5KR32Qs+LddwE9+7yLSQ6ZFxRUGm
4Kb6up3DXJPPuR5I90lF8o/NjVvMDdK9qalaEwL//vZIEw70YjNNSDVLA3M39QIujk01EvvyVFVs
XYTNTnL4FBPUhcZ7j1qeOKizWJHw/YpdBPXW9CScTB3fsL50VcWwTfH199F8olIvRmOADqWhMpWH
8WL++uHlM1qPSpkN96WXTkKXx26G04u3BcMEj/rx003hvGjW+J47d0fn2mRMTZsvj1fViRYEdwXg
LLzui46I0FR9LNW9eUvHBJg7aN8WodUhvK/1pvIycu1qPN0h7OY1iYUAqZBeGcF3TSDgTSIgSKj5
iLHwjn+dAABFpygg877VB+RxeXqK2ZmEbUetn5+PmQHoHYG9oAkWllXOyqJdZ5KylNrxwSwjX6i7
TT4Sd7VH15JGW8M6uWXnpH2ziRTYtSS1gVmIdqVKVJylmToBq8/qmx7A1GrRgle0Ow3lYjJvxJVM
3UvbMLJ/X+RvwQNnNLBgSPOwD3T9s8T3TxSPJMDJ0HtBJYqW1ogBL7oree63iOjiARdz2OaNgcx2
qB0Gx/QHSpnWBugIJ+Hvn+N7zsZzpjo6gFVUT1ixr2sF/j8TzDrDKmxp2GcfdO5cWzUvJdKbwSJ0
Qxj/6YJ6FZjbwmlW3dv/uvk5DYCrT5kEQafG+tcBICBsSNGptQ7HTQjr+VW7Mbfl39yrr5xJ3+O9
iwddzGgBjaFjP2mHEEafZsNpoORfOekm8ClGrRT/6Cn7CVKpA7vJtzrFZYxNkmV831x5QT51VS9e
0S+feVr8f3ZPkx7Vxqg76zAB9Pfxu0GD0kP9uoP4/mrsrizxtIT/76dxTn59mplXTTekLHE7g27r
QBPfqfi0GxNL1/fRsZ8DAAWAVD/ECOYGkBYnYu/vg5A+n3I5CgSIJehwHEzKpUaTVnN4V0AibxHh
1kA+jelHdz5RsktE/zyR3vJTg9ffCCF2gBncBI+VfHrlrJ/nx9POGOOnVgcCGkcLHbW0EAmgSOjn
oybd1l2/PuJB26MZRJ3jsY4Q9TjGO3SMXksNq0Id39jAwB14kBea9VALNFJRXmuP78oR5kiT4hZc
z5s4exzxGRbbR/koeCeq2vlQ7qUG80bTwIaTrPiMMgJ1vUqpZlGKdJ6YealawGxDcjytaJ0Pc4m6
s2ZUjlK1bkQFqMy1bRMl7jHBEB7PAqUS/E5EslvPDqdT9KaY2TaQ5cdGlu020naZpjlqXL/2VrlI
MwDIclHjYx2d9oI5zBDVX8tKszHP1fJonWfwmm1VjG/yY7llBFuhAtVUZdEyPHa3/en45zTUC+2E
X5CVLRToRZpQvNSCRUrREOjU2bNuFt7va/0tluVFw7qbUqA8QX+t6bb+Z3e3mtFjIRkdbwN18E35
xVRl2KksJfLW+f73Z30K3XzbVv887CJwrpOh1CjTW4fgAaAoWa60Td/kZfcBmniJ+3T80WGwgFJA
9JK+0KLMd7nXv50/kF7YG6ssszGHcc7b3o92+V3v4y126B/qVxM6Qjg3V/WDvK7uztv8rlqmD+ZL
v0s9DfrgJrn6gvzwliJlw6XCrW0Bvfs6a3oQWEarn62DuhFfz0v5T/k33meuvJevNJJ/urr+eZBx
cRxUwEBqwKLWIVvHd/qdPBuvHDjfU0Q2gA5+dQpBYNJeRn+91ZzzSKx10kH1o17E6+aheqAhKzye
HrD4gEu6lx8UWhmCna1kOF5/6UHVL+k7eIOdTOlExuEjvYNHvEnuf98vP12rCKDIAOzI/M1LwZ2x
jMwqTnrzcPSnAL1eES54kzH874/5Xo/9nIL/nnOxmkeMkgalDC36IqkT6h9SUx6iUzKJ0JoPchs8
DQKOiKfmIwnrfSqW2zjXoAvr1pX7/Xu58etAPvGe/7yMunGO8kQbzEO9Pi/1V32ZzEpXneEMf3d6
166t/LdAnKeBJeJGp4qBhtfF3jKkTKrT1jAO9Ux1lNVxJ+wLLwYyI7jUFV/CGYSFJeyyRyR9bXOV
eyF5Su3XPvZMu+NeRppKROAAFfb5NQ2I7/ntxdguwE54F6eRYJTGAVrTbJwJTnTb2o+ynW+vUWi+
tyguHiV/fZfTVk1iIY3NA+qITzBo5shheVyzQIwsV7UVt0YVbEnF0/l92/20uwHFyhLMdZwHLkN/
xTxLRRawuwlu5kht3lp+DFDVeP79MZ9Qk8tD11SoHRPoE/xe0tQgr5pdLcTGrRwWq97CvNAsF6IS
L0FjCXanly+S3NyEbbg6nVNXhgFp18qrOfXLSsQbUpNOsVHmSwqxS1Ex78fj+UpBRfrplPt3iBdL
YKCBGAktjUkYVrNOD2AcHcebE9LmWNU/yXm1PKO6h14QLl4GftYWcsGYXS/hE2PLijFRKJl+3B+v
rND3VHXaGv9M3UWVJYusPuuOqAujqLnEssCF5+Ki/WU/PgaOOlfn1rWZ+Ok65jIGsMpRTF3s4ol4
1EnGuevMw1MGIjX0TrfHhbXHO2Q9IqiPkj7Gi1DPn69V5L5XqqeP+s+DL1ILJCEGOUgqPipYpXYV
OpZ7dt7CGacBphdETV7uZfYeVMYSdMam26ADzkSk4OpEb49tzTwGjbfT/NKGeXXLXU6Vo4VHBOzf
LnyEkW3BeRzAynWcG8lGoOAeeEcnXCDLbt8J3rXXy5yOr4t9z+tlTrh4Wqbi5xHzz2EqRjH16fCs
H2Yz7Nk2W2+7zWbeNnQAAJ/tNxqM3mKxp4144Bd7t999+HvXdZ5dyp/8OmF757fzuXMX285r7bzi
54r97t/Am0x4Y2f+cOU9/eE4/jLei5eAbEey+j7XD8WseEbZK9uZzUx5hL+/C56bxbCoCYjugrvf
H/upkfFtmhC2mRRJFewRph35zzQZjdEVhcxjVyDyPCyAtweAfFvvxduAQJuYrU8es6fgQ6I7i+1E
EmXifPcR5CR4vmcH1oO7fIU7ML9jtuZL1/V9G8/iqT4G8RbI5O3t6krC/dObiRrpf6O+yA/DscsE
MS90Mm66YAtrNdxLj5BvooOwjClmE/eTD0bVlRNh+t/+MlmXV6YalXpaGLV+e7L0RWF+WFq3bLQ3
lLnvE5QLuqG+EhL89EBKMOTcnAaaevnAOh+kATl3vPE2uOV5wj6giaVeCYB+OHTo0kNwQzwYYcFL
sCKgTvMoS411sLb1Nr5T/0gfjfj/8UFYL3xLLPrN3+i2iZbUSSbmxq0wj8u5Frl5vzQXUXATnN0r
O/qHNZpimsnkW1TES58UNCzAfSAwcQv31KuG26A0lnrI0ak9V3rpmNU1p8MfLnKTGFrUJBSqJVSI
vr5BphZFUq+fjNtxuCnhQCVShekT5pNnlUJYfvZGMVpriM/8/jl/iNwB+EG8ow+BTxAh8tfn9qoB
fCvso33v4WOGhBeXoap55l9t3T/Ghg2QKJoDgdHWuenWj/h7yYcopDOW3eBqHm3Sd6RcCGSrwtH3
wbaBwnzldfl+r8O7YBhTsWpaiosjDeqzHqDdI9x29PXLR4BvZuVo/f8+G8NeEolwGlwIAdDq+joR
bX5UwmQwyr2Qbq34dUA9cliqGq6T5Qxt9ROt0fBKa17+/s5MzyRhwi7K5Nvl5OM3qguC3h4wXwNC
y9GT4+dCjJKAhqY2FsxPr6dV9ZRvwHupdwi3hA/jg7huFkfRxvKleZP36ib5+H1PfD8uGNXUoUGo
DPeiS8ZqEVtdUfZ5vUcvxFOPxkoD2I+iYtrAuuoXGsIqvz/wx2mwaCxyNE3CVhfTcMqVTAijc70f
9eAuOMFSFlQ3UNv9AJG7SK9kwz8c+3w+chV2E8AVPEC+rnR1itVcaZV6X4uzeAhwlpZUF1URYImb
IQjoG5SbAqcIYRD9oQV+ZqjeSc9eqlLkboivbAJJnDbw1/uAmj1Vc4aC96T1GVX9c3nW0SlvVHXI
9kqCAYGFf20veCn7ZjYW2UrvKF/d9RLMsPa4VWBADhH19fxDMDHCVAeH/qx9wmUaGZ1VjJMAhoOe
bPYPMbWPIsSixcLEz0qBJ54fg2hR1MNtOkB+rmK7VgE2mOm9WOMwk9ASB4xZJtYhbKqbxOpwE8XD
JLQeI9h+Yiq7+kiwpiRb4YxgUDzvmvam1qqns26h+/KHRqcPstFulKepSB+PiLUS5oPqW6nWw7GA
wJhH9GSBslswkArrvkXEUVCxwmqRnBbbzi6bhx6Zn+wM61nAik8Slqb1aorrrMr/dNlTEzZ+ON6K
R9PN5dRNzGyeKtK6bus/qXlaJQaeBJW5IAxahlb+PITnt7Qo3+JzsB8NzML6ZBcoN1G1wcfXrazY
yySgSigyCNHwWBTarSm+/b63f3iZJp/cCSdHvRut7a+bTc77tA00Pd1nCcY4zT4v/BO2NXJtzFRj
U+TX3qUfMtEpBOeRkIvAV1zi8yNBq6sWy9z9UBvsDafGBL0Xq0XU4xccYDmDZI/aOcUIiS5Zyvhn
oishdBupAMJVPPZG5evIzvw+Cz9URxjVZGAtAxaTxUsaWKWUxyEPz+zxySpHW6P88ibFKhbMx/9D
2nftNs5ETT4RAeZwyygqS5bkcEM4MjdzaD79Vmt297NpwcK/C2PssccjqtNJXafKH0TsqPLCK+2S
awo/rQso+XKW3huPf7+LazY8P2nf38XMlVR8GPegPB+BIyeQ48gXow0pFHE5AsoweCCnsnK0Joqy
qVoagE7SoloLB95/T/fSMjiB1GePqMNpFZPu+Sf6nGxjv7KrdXxSTXEFQopVveFXxp6+ledwB00j
wM0g8bUWtyDmRHfi9h546fZio+yq4vYPVIpz39jopUjB6TyeMshhZ+lTn9D90Et2gB5vJj7WAX6c
aZAJMJ4pATyxg8Zl/GFEF0IOMuQBOEjw8lN8x8L+9tigQ4GALLypDps2v34Ax7+UGGoYHzvwMY1l
deHqt1JNjwK23t8r+ptYE010GDyDpUAiSNVYPvTNdiok5+OmIvWRl6HJEy2iHA57VFWYlAYXvVCl
70EpVVLYl3pEtUJOltBjg9oWvLyct3ZSoim+x6XlVALk1gxWr3B7KNA+yNKu7/2pTY9/v+Pfvg4l
SAVxOCSGIRQ552qthlJTar5RDkXuZdmxgs5w6EX1Gfi/vx9048oJ6jgCCss8bmZRlmeW6dvUpEkU
o+jcG4dhdFr5iOgpR78ALQG6QGt5sOEhWRbj/unvx/5OQH88VWJ749tT9a7O+lHE+KLugMEZ2n6Q
7njMawDy8xjjGQq4GWDkELvOAXG0CJKAS3TpdHkCQdGmAcCisI4tmFEmJJbHIwddEobS+PTe1574
8Py6/DrE7tcXKJTYBzBUaK5TbMW+h6i5tbjf39hsyg2gOAdSGupBh+ySdBDHBa38rHnX7yVbv73K
jxmYR0wTGUaSkExmuygsPCM/CzgCkaOMJ+ja/72ivyFq8s+HzVITpRfjpBUT+XS5AN3w9HJN35HA
x+ZbCkYnyHR+oq3yuAc/65n1oedu6TGupnvi89cqwh/rPrd2Ik87TunxRgZrAOEUKKdecM2FJQdz
PT6wBz497xGEsazI9bxdntEDh1X/+vjozHv6aFdw1K83g8RJgR4BEoZ5Q1YQTaVc53gzjCyrc9AV
CBbkFxSFrmChHDuQw+ScXl5eBmdzen8H1YD5Cb4e9rFgPaTjInlIWHsj6z1l3acMA5VbqWXgz9pb
b7egi3hAtzgbwheGcPn4YGw1/IqaMQhrhsehNbk9+eRQT7Ifvpbn1zNAQlBKvLetb++Ab2OdWVle
bKNeK3DgsP6wr+blcmntJyx9aL5/Zqa33x8xOOwB7+EBOvKAMy0+/t6Evxva2Sb89hZmdoUvGpp1
NJUPjU69DNlm3L8LOT3UaIsJkJ/GWeijrmLG0bHtM2vM6UJM6UGV7zm3m0dPVQEiRTiD1sxZjVOk
UMaWBk49JOI6pJu8OJLiA4cOF51Jf+fo3bAnQKfBeCM/59kNy09jmsTxqMmEyqf6w1gBQJ0hzND/
x85aR4kD/DP4IsMnzSZ2KDta4VzJJ3kZLwK3WRv7v5fudzTw8wFskN88QkzHUBOqSsNSOQpoaMJF
KWzi7v9zGDPTC4aTrgvGWDlNhgniNdlPJvRw/j2SG0v/Y6pmiWPQhBrXTpiqYUm/IFb59J4s6Z2I
5sal1Y/pml/fBcXQotUVD+Ezk9HMJBfDk3fVmrNB+rP4e0DXa5uZEUMfPfQycEEhGgjMf67NFEQE
yIRGPgEI7UC/nbFZMFOKcw05PahMPnMeo9D7+rpnU37XuzBMKEQjCMLeM+TZMTLSTDBQ8pJPnTOu
VVg8yRls0Xy4M0AW0f8e4H+PmVkuWk8d11aBfNogVshRVWFuA74LngIE3s/bV6Asv+488zcc7+fQ
ZieK1yoFJ0qTT8wjiBauCfzj0YNBh0sCO8vD1+XvB94oaPx84OyEgVi26rMBDwSulunonuCSUwuw
Yd78umeHb5mk7+s2O2coqmRdyQaXw/vuTqfjESX81/PX4eNOdf43vBtx8vcnzU5bkRqpSCBiD8A5
PM4HYg/NhJj6Gy4WoBIC8gVirgVrTW2Q1JeY1cPfs8p2xh87Z34Os4DrsoRXYRdfUqdeJHfygHuL
psyiqmGSBrmAPcblNKMsqq4hwOf+8XmLoOXOXN5ZtHkHUKjEY5VwvHxSl/m22Gje4PN3TMmtdOP7
cikzXwUio6blUkM+ZWvJJ7v28R1yJ+vCvgdm+Q22ZftCRmES2SX4U+aADq0YcO9MMXFPOFlo7xux
K1gI+rg8PyD4WT29vlJzcS/4vJFq/3zsbDtmaR71HfLQ0+oJh+wFfYM40hCp/jrcM423Yp3vI5xv
PR0S3W2Am5YTWB8KSDIcMcbPpeE9oJ/w701+0zf/N5fzTajRgvQjmj9O0i7Anet+gJLy09+PuEbl
vw6SjEBJBcMdEAoz61SMuGABb798IvvhonuNiUZzRoHmlCY53muLvD2g/x42M0/ZWPbB1OraATT8
oNLugHrrIfnr/T2m237z25hmmyGZNKnO85ZZwafN2xu6TJnFbc339TUDQhD+cbljeW86zP8eOU/5
MqUkQZVgGpP9BABBCwHoYR2Z93wJ8/h/rNb8wntKdVK3iiKf+ieoLr4qq+pTflLf9RW5M4e3DeC3
ATHX/S0ujDKNbzk0acMAXnO5DcQG90gil+h5uDN3N5DA7PD+321xLU9+e1ZM065TYqwXM7aaCcsB
ESS4ERbpsLTrE8/V4UVKE+v3xQh7hnsze3NnKoxaGiwegjgvjExtXoIkGEet+Ur26CikZn9nRq/M
R7/W7tsjZicNUQColyBBgERdg0thIAzIBCJN8xDu7JFSrkvTeUVSzIjI7iXE7MX/evjs5KmRrvUj
eIBPk9t+NBa0dT7uoTFutBmguUFXMYmAFQPeMovmVKMwaMsx7oEALWdgrOqCwA6Af1WBNK3AmN9x
2Y4vQUJgNEttWrUl9HPQ9iIZqa1CSluHxkkZJhBkks1SaoCCmcDNXD/nSeWQFP2sRvSWy5BOUidr
LKpXWS83Bq8tpxRcbZKx5YTDWI52RDG9k37n6N0KeH6Mju2gb5u0VfskrQPpmmVDCGeHQsIxt9oF
qgHwM8+vrw+HwwXrtlqhFvC3QWOLM1u8H4+e7ZxeF6RGQkHjVK9jB5UIRP7J8q4LvRFSIW+GfCV8
Ny4C5FmI0Cq059Ue2QYTyvwXikPj1BZBAhVZ6I4Cn0zx/PfAbqVTP545yzNwowgFeXbyRaRTL+J7
/TCuhDdlM+IODQ1T9/zPvSHOdiiK9GnGKRii9CSAKBsayH+P54YX+DGc2R5JAfOVOVzcnuLXyYdq
m1U9Sbgs3t/DTt4bx2xDTKWYjg3HEsNX8li+ancM8r2XnxmLMg4UiRp4efErcnVkSf/zasCPaZr5
5yJXu2qkeH3uKd8YFtkG+Z06N5voXyfmv708j9G6smzECRL1h0JaltMRlOPAoJD/hwLQ93HM47Ok
A6YqCbDc5FS6/ao4ZaCd+ntHXQOH2UjALibgLgJSwAIoGn+anQF0MH0/1MEhx01syy2n4ZIyjQdo
knbLarLVezcTN4yNBspDSUBDFWoPwmwPa2XT1gkfq4eSC1fyqHoKxHdaXFXySu/QEryHeXTHvt04
NgxhD8+BK1Gg+GaPHAW5T/Mx0w6d6kIJr11RaS+prvIcGs/Qhf17Rn9zCUOLjxdR1gBYVsDt78zO
9SAnUijwDgcjSTtTIJwfVOj34RJL5YJtBX81ZtAhAjt+ACOh6uFCi6tNojSmIGzjAXajoc/SSNGt
0TsK0DYUcj+qsVVIB0nk1AujCsz22ZEE50Gj0BzRXUEJTVxumQQ3/EWoQqsVWncAecYZt53E0UlT
phrZr5jjHCXNLgLd4il1+nGnKdqy5kGvin8S4zcxLa12aJyoXY8EPFpoQVF7ULKn+pIjhqe2ucVH
x3SCKpouXkb5OZ+GN8rFp0lN0XURgQ6vFOFVq/RcogtlGOlXXVZWrvlxFa3KQYNC6Fua646kK37B
U5/2KXpr6umZUyqz5fpD2OhbTkQHcAgqRi5ZpyFUflsHpNzF/zz9YV1wBnBPaCPFPeLPrQ+AGW4G
a2oAEOGoxOnIkQibtLtjjG4YOzRBQWNPAnIa1dzZ5lP5jgwqMVhzpI+gpJHfY+NOsYK9xOwMw0Xz
yLCQEMPBzs6wPmUpTQFjPcTDqzgekPlw7Zte3usdxOXtrQep6N+BrYBEzlXO4FuMEiliQZtM5xFI
5/hArysu4JYPF2o9IazGdzumCzLaILnfoocR9NEV6kQniGSyJPbtzcC/MV6eN1YbY+Q8mbl+BOHE
/hH59BGxKmub3j96z4+D2zrPqsk/PYNi87zdPqog0t2iH/wA/nmE6OfnR9RKDlBuZAnD4vC1VrxX
iLUDbgrpgwovv7qsIDH/8qTZB8m/fDwst+gwX4Otc/v1cLlTYblhYHQGwhdxScE482b+kk44rvUU
osjd+C1wXEMKGMF24PxJPOQikDaEu2NlbvRB6SDuVhmuEykFRAF/bl4aFdWQqAF/gnYLS6Aw0adT
6JxeMGSshH/cg3547/lvbzsPo3bWgbl+Hi1ne/56wnpdoASx3R7QPZ5Z9zjFb1Uwfry32ZantCk1
Pkc/cDa2vsiBU0MxcGuTWPJYeIGMK+nkUVFXHYe+vjw0q5A+JMaqBv/b36b45rKoKBOha4E1R8/O
Rd0DNQlpvOBA4qMYf+GAN92iiCGC/IVj3sZ3dsHvNgn0PsOZgpACpW0RRuXnmiQVgcLbVPHnOJ6c
Ql5RFCB48MR1LSjlIYeaGS2o5iKPKJt+ai99+R5Cd7MPAzegH32HRolotHj8YqQ8/j0Tv50Sa8vm
0aCDN4d+M34WEkGXj8hSpVEwjQ/WxjBxbX4KX06N9YLrEhT+39IlFiO1QFbQHKRHaKMAE22mKdp4
gAFN7GwH0Fdh4XzvNhJK6Z0Diq2dADA8zrb8EXImwPm9zY0O+ODe0cXdmmLlx2tva9UAcIMhz8x7
V648DSw/aDs+GxCURe9lYoW7Qwr2VkZ+25lVgRNdF+7H38OHzurccqE9DQz/gPKjSAe2h9n4c37s
AOZrhb3MCSsO/B8hfRQrzYJCoCclDZj91XEDQkFbLvI9ijsmKPDMQsGNGH2J4sER9XXagDNaJqY6
QBRZ51MXojRbPUVjQpTbBWjnGnUV1Zof5CIwTpHdNo8ErjOp4c90NEWCniSrPS2XoRkW2UJEbUOB
vo+QWqW6idTGBQOQ1Y/rQvQbcBj0AFoO4a5RYlvlJ5PvFGgInQUJwJHYALTnVc15W5aPuvKIkfsR
MdwgNaDpvc+V2M+jRz3h/cEAZZMCzvsS5YAElWa0zjMkuLimYWxPUJ8eWw5S8CpkRGPIF2VrrdkU
CghUixxtO49gUhkHAcQRyTKLunVb7vkgXU1duws7sNkl+YEHP0qScttk6D4no98OWvM4RDo20wAu
bqKAVioMfa3p3LZ9ifVzF72liehO8WAJA9g0WjRkhflHWEZOQqEXLECATtQf5KrwS/IphV9C9TF1
PPZgalgN4pyuoRu0sLuFSqxqQPdHZJgC5IikHipAQ+txPJZxelb7XQQpWyNpLfQGebyMrgMomE/p
tMkiwZ24i9DkL1q449LmWVZb8CwGvqTbUwFwfCP74wgWccBCITtg1UGwFHnBDOv+I+mEYxCnu4nj
TYMDK5QKNfVmLJ/pBJE1SSoh3YATHBDZBZHBIeBlSG2c85B/nUIouUHevO/V053tfcUN/YgArtsb
oF2EGkDHzwkxel3uhipTGT2/CGLUBKRNxoOyYxzr7Htou5rdkgeXV+vKG9FDxwHqvT4oAHYZPjPC
dbqky/GdgnSdfU/WhmAO+Eb0GD87v1R26iG/1OuxgMa0sTN2kCkHaBMs7TL42sUrX3vi5xdjl+Z2
5md4hXKNz77ugX/EC7f8ssRPJhdYUfxbgt9QoQAAFQCGwMv8tsCXEkIbCRIdAzcuigNCRjCyswb9
ERRlhcd+hvYxF8GwC1FUm7fL126toDL+j1Ss8LOthO8wzakvLCUvE0+iKy2v/K7LHEoEwjL1c1/z
GAc8KA7wWfjfPx+e8N1aAEd86SSZ2bnjcvIEkMyXDu+H4ILKvjo3XQ/vBZjjinWBaCMGabwpLIWl
vmM8suz/GpvOLdbCkoJWDozB9r2e4d8QmNkyz6wYUYkWC4oMziNoJkiYF2HReOkSqhYeCL/AeQsd
hSW0okC3xhSTDG8EgRqD4wwLgj/cM9i8FiC4WVDwenV3Wy6VXw4X7w9MOmh3E0RNU+ZKytw0NVzR
pmwb1k9MJYJx9rMtyHvBmXMhAv7E9COKL7al9JcB/wZ2MewF2QsXBQjj2JpQl76XDpv0zhXAz0sw
9Z3N5ld8KEEph13wUgOrUDrsN0pw9UNc8u5YbhDnscGA0gaXmhDIxph+evOUVDEkl7nhBBY8CFbl
TgXOu3A5LQC6wudxxXpbAx+Rto/ucdQEMe8BsdJN+QZ+iUULXol2BVjakjHggUp+CawP6Kg1CBNA
dX1TL2QfmvZ+CB6KchE9lo7oMvY7Ap0L4nE+2Ri+Dh05zuwWGhaLfQaGdCMlJghVrh/40T7zmCQG
Plb/1pgu2Ff8EsCPnFsteI/pF4DVeAVxncV9ZurfAkazaZoFe20pJFBxjgBCxTqGVx0QAtIk4jJu
btWSHWiDXDXpFehphzh71K18xqvN242vQVYUW7S1cjd1E2xVtjHvcVFcQTlz6wiJQ3RZqMiSlKu4
ybe0pQrqKeY7fdyLLQKad22ECFztDUf+M67MCRw9gWS1lQXeKZDeowWjs+rGbOAwIMOnW1llTYjS
IDxxfOckv4Ko62gLmafjymA0Vd6sFG9MLn+b9N+6SZBpQLiGwgwYsxQIHfzcfWgxyqcx6HCURkwV
QCfMqeSvbSK7owDVoeJYjxy06cgGiSe8Iw0PWf7AZxtFexD4F34cVkVTvlc6bym5PXKXKGsuVdv7
f79Pgf9Vz5m90VnQ20xVGqBzIIbiG7iD3WADkJYD9VoIFXxcgI5zFRPMQ5C2Y4kfu3MBchDIuB7X
PbHlIS08nk4N9N+fnqCS65bAZeK+H+mkgQ9WHX4DXoP1k+de7nFAx8XWHnp3PHR6JkuHxsozxMHQ
bsnU4Sa0mYKkCy+NX8LNjlTjIocpraQ2Z5dQXTgD8NHZTDwAvfegFtOt0r4zH7/gH2w6cM2JTPDa
VzU/DnpIYllrxpMqP1aqS5vUgVriQkP8oXFQfGlUz+DCgxhOZtVWd4D2Gks0Zzv9x9PniWhdySMv
VNBbAYWl6jCidAgkwY+TNXPAMgRUmPieBCoE8HU+Mmp8iDqhUR0MAWDoFF40HFHZBsodpOnxp+pD
9x1sOaB2X8g2Gk5gcAcQYDKGIHaMJ5Dkg6HTpuCgZLo8zCx1MDLNgiYA2jKrpDrFCh+wz4DAO/fk
eX53Fsyme1bDEfN0HEMBx6RMckgKo4rYFh9ksrWuvXTGaJYKkJjQTaaYf1AP+Vx91vp7Zf8bZDez
tzFzzE0pTnXRAIlfuxTOTj9HMIbZVc+GLns4QbKWvWDDIqVwS7/kpeBCltsNPN4JF4EXLEFvbTHj
yWjseQd0PdA4iBcgdLewVjaaMqCmSiBIwlykAkGC6cI0kTg4eCZQMIKROHtVEHgIS/Da6zsYr+gI
nePrarGf/gt9xiVzowhUXiSPAluA/1zYzPQyH4KVgs4O8xWgf3X+PhY3AgPsS6DQQfqJbHzedNVO
qZpIfQl8shBt+HhJq86suWKFfgw7I7YY1c4YLf9+5m9h0+uioJFNUIEWQdL704SOZSfleo6HcuCc
wEkosBWrhbbGIBfZE/vJgJgYHB35V7ZGtx+WhvjqUsT0Mw/GtCFKfEXBNnPT5TXUwo+kBXEzl8lL
VBDlVE/Mi/O7cA2R1KtS1b/QFJw+ruhyywi9kyCcgcqbHz6zyJPFZbE/IjyVcIwKP1rkNnP4zeL+
2bg96/9NwAxkRLiSlAGpmTUAZhED/Bets78x+S6muMSC/RZBue4xRuAM+5MukR0sCydZq+dqUTjG
gu1aGHZPBO+v8MaYgKdFv2KiGix2wRWUl68bRMeQ9/K5c3Dl+i0X5Pp1XJaOsRmXTNaL2RYm3FQ9
sbCOTQBUsBHQtRD/GhEhNWAWBlfIIsWu7yCxkkLqqb1yB8PyeMgHPSaKR2BvmPRGijA2xdYtLSQc
iJnYz3JXxM9qL3JYFMHCogQTqzsxD7VPyVd81bnu7gXFHv97t13Jrn+b3v8mW/y522qRtHkYY7IL
Z8D0QR0edMqVs2JKV5j3JX9ByG4T2FlwYYPMVd2lYCFFqhH65AtZg4MmvMXf7+k3+GZ2AmZBBBUK
oZwo3MHEgZU7lhdS99VED7WOWJADK3ZZ2ZH+kA2q18iLtjWOd57PXv+vOZnFBqIQSlxhFHCG3eAW
0egXnGHDQkMifnJF0rhGmR4iYI/0MrPS/gOE2P1dSpzfLA6YBfRUQ6YZjhkSbrNAXi/beNIlvAu2
6VluO76zTU8RGbP9QJGl8J76UsBdMgvIspZ/GiMsP2EOlKW4TKlOAF02i/J75KM9Qnn07z+y7/6p
y4xIDFJkqY0Lng2X7iBMLEChOnll3pKlqMw+sGRVux582HBYcDCggeE6doe7x/9WXPZ91LNAhItB
fMkVHD1BFtThpq9AgrYl1KPF5KWvPwQIq/692LeS0x/TPIs9BoSyfM9lcMUFYjCu+pDIOZOhpTih
rbnvuF0aLIgMdl6pWWYauElHHqQrYKebHkVpB+URqkJaE3TW/V6skC8VkklroINSgCMJ9UZxH6Kn
NRVfZCVy1Qp8So2U+kZcrkIyOJ3emDRsnCRCzSCHlHN054Bfq7fzzSygjRM3LZKM7uHZhAacXtGG
J3An0mSL4wZYDS/I20XUklWv7UgLZeVsh746WyhlR+EvUxbaXETBW3khYbKUmy1ovG0y9FZKDai6
it0xjkVLi8Aai1Ikl+SPeRE7NfTMhBzRvvZAk01XIZ6unrOqtruxsTlaoCuZgFHTsPQc8QIIdEFK
amo81HjGxMFlnS2NZEHaAA261OlE8Fy3PBRLJL/JzmGH3hM+cMKhtfrkjpP/rXPDDhq62REB417t
Vz+iYPBdpvYx8zeil6JdAWeLx2nqXRvFH586tV/7gdfic7iAjpMLYr/+xAIcYhN3XISfscdyenRg
Ii1TkN+jrrKsUMeQXfkqAgmB0Qz5IlOCHCC8hLorYiB2spi8n+ShMuMXNgKZ++UAtrq/V/+/sc1M
Ka5xZVGBDsWpjqgTIkWkSofCfnDms4WAPHCklVMnHbLFzI7El1bPPHl6Evt1mODaNqnv5F23An2I
B/Joi2GML9es7FtKOykjwJucSk+g+8G1am/rHVRcwtHhB9Ws09H6+3ALv+FJbG2/PXAW4RYgix4L
KGGeZI+pBoSg8GF/mHZ3DckHgkVEh7glIU5gH4JLEP/yMKCIMZihxcVDcIbxRcmvxB4IF4h2oRdA
/Hhbrtl+4eGSG/jrZINbPhQ+Ei9ihSPEJDziDsYhxjQGKo8pFgiP/4Sd3lEoQiQLAUe2+uyDRbeN
q123DstVmLyTgg9WkDO8+pWD1R0dEYK1A7Dj5SuFNGnvQJsC/2p4xYmVJZjIdmuRlxwVCbbTWBoT
4iuqMndsisYc4K9d9d+sXtEZ35YxiEO9iSoUT5ij0V+YImZMTVYjy9ZPMGZwO62bYH7kF1a/ZY7q
X9xagTYaE8t7YLplBbZyjXl0dQgSjId+GaBwKng9gkw2L6yMZrywchkrpTX4DjHZOQMSlxXUjDNu
Hh6MM/tN5HRrkMrbTArrbjh6hWb/NdhZOJrqdOo0DgaUheLkKfLDbeYzqXGWBF0THITUkI7ltgVi
zBgRN9tXCMcvkI5HjzYzE0zeq94JqKT1iBr/jQ4aaLaIshe/YJGVhMosMpwzy2IB38dnFnW2+H1U
7pBTCTYPO8R/QdoBBWpWwQ63omcs6DHyFESNFeJdgj2ngS02XlRMJwZIK4SirPLIwlA8zh1wxfPK
xMP+z54TvAm3K6guG16F32DbiG0y3NC4IowUM1SZ0+yETVMiWyZeiqQCFdkOb9uAKWPJMxLna40u
8dJHVrlTnezp71N8MyP6doiv8eK37ZYKGajBJLjo1pUE5EQoxbus2M4i83KBcgxTTRVPbFOE3nSs
2SR/hp89arMEfw/8EX9jehjT4iocssyd1k+3KlIHCYdT99m2YzV2NmrJ0V1WHGD5ZTZClZGVJjNP
emZlSA0z3axYfA7RtTeEoygUYMgoEisnFqp31uXvsV+bmX7tPhWoFMbGAIryWXjSZk0qDZJK9xEu
c8Ah0wqRWeuXHPkf1E7his5FbTGq2TiGsLwx7AMw7pCP2JC9uF1S6UvTKjsJkew1dxAiN10Lisyw
5kD9GNrsXPSSNnR8J0CAM21WCFY9scCiKKofNHc4kX9DaJkVR2VeQ3ke0gPXquO3DRAEQjtMRTKe
jAG6Vp205is9dlKtcwADmujoViQEuGh8DRClNHHqFEPiCmKyBLTYC1FP4RTdHJvIHFoe5RbiVZRf
kLC3aShhGg9JKNm9we8zHiqZ/a4utgEwtlLxqnfUE/V4IdZGZ7b4TzS5yzJx4473x+Bm2YaqKLkc
obHmhCZ0U6WKO0xn1FBNQyKWwEMlCsOMygBB5z0epdub69u8zlIMXAbWNB3zaa/J7QrE9R4UubZ8
DV/JC9BEG6BMh4ZfTroIvOyI4FGpUIhpR0uG2BvKVE7bQXIV4Zw2HdJKfZSM/F7X/K3JgX4HA6aB
qhVNND/TUwH7qWmHIjw/QeT9ojqQyaJesVBM23V9w/n89N8AyAlNrzVr2DwUBFWUSq3WA+CmWaxK
2/66k51iZ//GrGM/MuojAagJMGTPea/SGOzIksCNp7HQsGZydgo7XIcEHDGzhOw4I9pVA/HCintK
efGc5jKIGrkI1AW18aj20zHR4mUnxateUV8hYLiuWj2x2mDcdmp7SOQWXIcahJyV4ktpB7/JSeuq
YHYajGRpVPFeAQfb2EyNNyQSMRHSZm4sTYENTaDCmsLAQGAdxK6g570NGSWvKHABmirdSVZAt9m3
O24kpqE3LxIYauJi2FRVu26i/JSkqqVnzUke6WbqUz81OF+PpX0uUWuYhsYELGZZixIkW7piV4dQ
nqClCBUIjt8mrYaRS5tREe08C5DzNECkQzBHMAlFrK8rwqPO1e9NU4IpP48+tFyF8JkGYtlAfpNT
DkXZNoCnj3RhN2qCsRIDCg4StW2Xai0shESymhrXtxS3wHFGn9GNeZQbKKCqvT8q0mCSRjWV2HDS
mDzzQMSXcu5pk/YuDsZuEOrtpPQLeUpfOhLvap5AcxLMYCpAgoAztqBSh3erkwyhfN/Wdlv055Kv
BD+p8DyjlSuzQ64EQn1TBWbC7Gu6lyF8M9Z8hCsOgCCGAawdpAZFpEw2vWYsOELfiliLTVpBeVWG
FB+IFiySCL7ao47JR+qyKqRVm+q4uydg2kH77yiE1NHVMvKSQQUSMQo+dV4ewfmRLtVE1xdDnox2
L0WhLRQA6vR101uAi2PQcegOpDhNYXngWrk3ja6mjtgZnKkMLe5f+JxHhlZjDIqEbaJRxeqoUNlS
lR/EHDKHXZAFGSQauYNG+Azai+lKz2UJGIMJ5LegJLaySB/MRO1lG7xJ2lbK+E3YUiAeCx3s4AKu
ASMxsQwd3Qs1eYmApHWkqnfUjFo9OvGlBCQmNAXvaiWcSSnbRq1t27y5lGFvAQyAdLj3uSi5tD3Q
oarWoEcCk18LuPLWWjuDpr1pqE3mTIVxKscQwNsYIIHOOIjIJUpARvtYfw314pD3nGuow3M66YC+
kOkYqv1KVOH+pwkE9m29jKv0BPPKmyU6UExRLl/1oH8xBsx5JR7hP4GK6TuXo8a2wzxPHRiJEQ9A
xSG0ksYIzCxXFp2SPHITX1uRggtXLrqAcgLSovrnqCl4Ub57L2txHRmQam+rlRYWUMBM28dSICeF
tk6gZFY5COgwjx6gZ7nK5B7yXc1oxRk2vjga7SWE4hM8mGEqYXNoCI+7MxECoYLg6MkIJVDiBHrT
mZMUfBlyFkEOnT6qQuVIKmq4g4LdmshcaGXcAHhrm4+2HmprMdTPQl9bJYfyRdnjoi5yVC07S7mA
JphaBY9bFqPlGOCiiUNES3Hgu6CHICN1xVBwI9oZbizXsVmqIBnKywfkWKs8mWI0uEyq1aihXYVR
tOMC7oMikTDjmlgaHT7ERPlK06G0c7TUS420kmn1pYCw1JVEgv/HP+iBIZq8kG4LiEiDVE7EkKe6
sUtO3yWK8qQN1B51AdK4SgwQjjG6cqGZSOJNLcu3qZStmuxZ7wHKacP6kHPTMhamba5CbUnNz3ke
OUOL8m6DV8kDnMxiAEiJiE4tbpVBskFKto8EUNtFsrSSBsjtqfEJTKsvdcfj2CnY/ekSbEV+2JSr
NCxPQ474AURzLV8aVojajplUIJBOAUUn/EQtXHM6oyCsSQhfzhfjUxwqn4kWXDhDf0O55lEpR782
iGESI3tuGL9NTpZypvikSJ2Io1uoEbhGoEA1ADasSToVCB7+leOUyQY7G6BNHUhy1EWVyl9Vgcq0
gAwJ9ElTXixSTg1ceB5TAqgob4unQCzBjJdapMXVf0GKfS6QaGMMIvKVDLiqimsGU2lAFdWFW4ly
b2qXlrYcwDQaJEBcEOCWXsxAxVVzL0OGizIqDjB/uGyWwP7vN3AsRenkiQUHQLrs3WgGvI2eahZp
0A+Qcu+1nHfQHq/QypbHG7z+6yh1pTWW6UtaA94eIj8MKgI8OXklku5kEzihRkKGRV9Jx0gOHyjN
jwhbdgk7T1rWEAv+RbOEug3MqldFs+oy8FECUF6pXiZUvhBz0JeUQBSHbju34AikXoLXqNVwyxy0
PPRjw1U8TiIQWDg1pVGfmiR4aLPU1g1lRftg2xnKrs9TT0SkmAk4tqhLPsnCuEvF0p4IUWxVEXDI
DYCxRJfmYmmJUQY+aR1CsUYL5WGlOolE1FZTRt0x5XtzGgKPhrBGWQOGlKb+0AbpQRIqq+2SlVo0
m7FIXVyGE3SA5Ws8Yq1M3Xrie8nRDA6BVwP5pwJSqaiKJAttij8GAx4819ZCoePwdulLQdsHpYAY
jTYkz1pZbpRJykTIF3cFNSutqyM7zLSabP4XR1ey5CqORb+ICBASwxaMZzudg3OoDZHTQwiBkAAB
+vo+2YtaVHVXZT4bpHvP2GrEHG4dVP71Bo1DMEQvlgd/1bi9Kt/rFZmzO6nakIKwRFjroZdto1Gj
rGrAXVHo/kVkqad9yJJ5hqikjc4oPy1/zGSSGDo9iPU0HeboUOP08zfpxAyKlcnsT5uhK6Npv8pq
jTeRhnoJiWuvMb7Jp5g5rMut3550Elgk9JTz/FAxgKeIRrgiLHBjaXlM0yaBzBHD3wh9RNmCX3Hy
ugT2Y4VG4cQg+fkXRwMqJdqVt28sxkhElUDIMNI3cDOvvhVb2equz+LYoW4DtRvIqbQr9HEWp5xY
YoekOVloWdZ7W/H0ZxC2vZIRDSyLmbLKa36rfsKpn+LRp/FrFULgJe1DKTTMCEHuUfxwYqFMTOIG
q0efkCwZm+YVveNAPsbeHSWQ5NqGZIN7+4lxHB1SqzRD71gmTJXiICZQ2fbo3rSjZVtuZ7aHeeKh
pKCwY45rFBJYFvxLAw0lQoAbA3/xdtkSvj7M2qrdRMQD7dlnRcpjrBv4jPvaK/ypfZri6sDYsKm8
9bQy4K1s6uszpgY8oSUZspSQPZyKJ1qXfR6G+sP39cPIFFSlAXC1zl/Lz0aVP2uLF1pVuCygjsHW
upPphIrthm14r46VYVuUGqBGSaIsIjA4LGRdDDC4ZHM7vfA1yZ0gz7oN+yOZ47HgMzh5K761kVlS
ImEb6WS73o+OXjpeEwGm2E9WlUvMfQ+zIQ6bk5G5jkuU8yDIbS8T6X5aGDwviDJvC5xQDUaVpDt3
NRIfE1VNG5fwdh+NSu88naBNsuYk46K81Wq918a3u6r3z8YYBOja4CINIOAWQlqHQM0qHXHV4r/b
pD3AU6qf+qF8jm38rTx6M376oeUIaS0iMT15wqb8TKt431fjOR5HfCppsxv7aMjE4Gdt2tRZSaqi
h2x0qRqXIQV951XQyYqZ2lxplMNS3AWj5jjJ6ClYZ3PBV+KQAg/KgATDGQG9Hz3GFfzvZBvxuuDU
4O6gmzFuoFNKKmA/jdlJHVxRegG5cAMJMxFBueGpHW9VgLFvTYqGBP0xoXrIp56P+P5HyJ09Ugg1
wD8zPapJn9N+fWNeWG6XymzSNSqqCELZOEB2t+9dmqBCICbxth0rQXwGCZ784YYolTcP0h4fFtZO
GNzQA3rDxTU0hGdeBSbXhyaVEP48lOnTSOfHMPY+AwiWq5kVElcyxvUX7oWPiDd6M8pugyY9GhPm
bEqugs+nGP2Jy7h8LgO+IR2EWUwhrm2GpszR44PiHP02R6rA5fJtKZahCGWUbU13mgSntenJJhpJ
HtHo6gOELon/rLg8IjSk2/zFi/KlLPAFb7lZCmeTo0nnY9I2t5qjQSfRMyCP6LzE4wsd1G3lMwQc
iD3tAEBUizmsZfO8GLFfXLVhXn0JKQZxXlPQG7zFlOAFe+RDXONk8fMlhqy3rH4TVwF4cNtZul1o
kfOfLDjyFf4pm12cVSOyZ5ah3Q3MyK2kItp4LaIRXTWYP801zyh+WEUr9JAN0aWd5/+6id6XZili
lV4DZh8j1C8HfYq4+ibcRQbF9QKVhq2jBxmYPe6J89RFbzKBWLyfPsbW3JDrpDNJgEVLVNqC5Ils
/AaGLCjoGi6QcQ/zRrAWcbRQDyssdjhjF+iFWnm1eEWyNYr/iaQ6O8vR+D5teutgaI/8NwoVGELr
d5OU32W3vK6MoYKnedYBvVRzSTMzLnCjtDG0sL4QRVlSD2c2agvdX629scAiO40i0mTFEuWwWsWy
3gyT/5HgSswHnAm883IBn0PWIOl/2wkG4eNoaWEMofkYgbuaZgX2P1quYYLc06ktPMq+uPNQO+9B
sqZpc1IVea1jfJT1KA6mK+fMjaD6IjSyTsP0Hoq58BscDDJJT6pDXEnKT5jZ2iLqiQQ+Nd4XMZ86
XT0jwrs9z4mZ92qZd1glQQI2uzhejriJryLRl6Tu75HojxHujbj2H9wIHSUBVi6hmiEmnwKU3sIE
lorfoG3eUQGRlQb8Ux1FWRTgsa1VPjfjvucQ4y8WP7WFS8+7d2H61izrqW7Wr5JhtIum50pg9Bay
wNlzFP2ImQgIiyBFItfXMSk3rRU/OoIOn3OI4z0RfRML35+ZfbdFUsaOqT4fkuGxGtTJj+u99OU3
vpBiRZdhs6qDG6rLYKvXPhgvczI/jaY7aLWg/iBI+1cZt494Em6CB/PBNrIpGMggK9wNQ2KOgRLw
eeMXSoRF57ki9hJ4++ZtM4lDzWzOtN7A3LTB1XyyTpzUijslnKMiJcnTQMlDM9fnhgHkxsiP9ffm
qugLkA4609zE87UbZzRusV/noWmSGpa3tm4h5g/73CkKpIJ7+9Q3yAsf1RE4iga129+x9G60I/mg
0/egH34jgi5lBzOiHdKtC12hSYV3Y65OIez/CGpmGBDWTy3ZcdLNHpMr1sV513vmDdnEBxz9UBOg
PWtTJ+NvJPwnMYf3pptzMpgnoJ7QdrYd3JA8xMcz1DV+hr3zhj6Ma18oFBlmrfSq1zG25rMyoGn9
aM259g6wqpY5el4OSxJmFVFfwm9hJkJiFuvAMgxyIxlsCv7YHxW8IyJxQxb35BA09HWyfrWTJlHH
NET1j44el2pcwIzjBmPdkse2f45q+46xt+BpZIvKG46D6dFLh9FZ1mgDNCg7nEWwHTkaXtpa511o
D9qs6P81NeAcde9DfWUy3aCf4TaG4omWwWYyw5H2CPBmQuBMiUq29xxBkXFSPU7juG1L/q6b8EO1
6tQCMgqDTiIDmmwF7S/KRhst1mMQ1Q4CkXEbE7b3rUFcst56XfASAALx2fBVhp7Z4hsPCp10wXV1
dh9Sk4XUf2799e8ai4p1ske4pks8C94R5jCAbcvd1OTmazzPoKSHpULLaoSe1KBb2l1Q6k+L6P3F
litcHA7TPMI1sjqpm3w2+M3UsrKsDtWhq72HikcvLVeIg2BNdahFgOLqMGgL3Ey57Nqs96ZL6Out
oqhLxYsTGPc+pRb7J93raHgKMAaZ2hTjUGZukY9j3zgs9dWPZ7onFoMQKXF+NSOCs+EcC9r5HtL1
ZnsIOMI096R/qkULUFJ9TbHjeWXMC3wajwi/uTQe3VtX7rSEllJRdL2FSKNl08ZvgDuE/grgwodc
QRxCAb3I6OBogUog+OETbOusArUS+kWXlPvARyxxZzYosgH3b2HDcbheaGab9RZOFvWewHpK+dbx
7tPJfofazwI4/mXk/qNO5RNty9PqT89/J7xBLka69MXq6e2U8JsN69eUNj8eOnuswVAVt0UKUe/w
txPDjxMDS5+b5LHS0X9aOEzrgCj8FA/6OtbPBBt0K6oByEQvIZv232se3ZOZv1PevE19up2Cet8C
7CsHl4s1uC0TciDW9c6a4DFm5Re3wbMI/DYTnq4fe9b0WYSMahisH0Qq8dLCX5v3YlnyJiJeRhTd
yckrWGPJkXQNwBYYy/GvWIbIH/srq2Y7VqhyM+4UYzgLyulsidrGHNGw8Upyb0mPURCFWeAh8BlC
KODKAthQ7F7hX/isPR/J5cMmmtfXmrKjxagPwAgwjSBfsxNH59A1p3XQ46KQWbXqnZuq73bBvel3
YbThXv252H63zg02bY2rvL3V0j3HLD3+Ha5itKdmGL6d6rHTNEM2p+FPqB2EaUn83tA4H1AICpIq
+RTAmsYURRfCvK/+jJDirt2Yme36Jbw2CFYG9GiywdRnh0WlGjRkSkK+xzCeuwnHrV69d7zXRb8m
nwiS/4VmZQOs4r66aiucQf5GtzzUvNlFof5HvGXKEWLz69CdyFv2qpNka6l9mql+8UX4WkfdBdke
W76Qve9BgC39by2HE8Q7z4Gur+sCDwdmsm1op3d/rlGwDSkcwmkAbfa/a40TtZRzscCJaTjbh6s5
t8AHtkDuiqnyXrsGCQBorSmbeut54uCF3iZtfIjZoZIk6jeyJskngXHPd90dl8uDXxnY6Ef6NXGU
tpThK9oNLi5qg3xSNaZOVQzK4eTAe4ifuokoQumrYM9cg89VLkBpAvc3ugIrJC+41a+jIWBjqxiD
ck3HDHnDO1ytF11CWttS/xBJ+y+ePH1oE8t3jWnxRjaoFzPhR1hFcE32zQ++rJ0XDf+NVv/iii+q
GCQ3cQ+c+BfrzSAhwdrP3RYT/maYAWv4/nBiXLJN4EX4u5Ld3UTqTSpwOPjMvVBZXmSSvFQrvkkx
wkw4Rq+ds2nmrWjWXMh5BPFTIAbJww2l9bMJ1t9A4/Aca3gtRxncqY3O0hjIJSK+a93fMFfrrySC
FYopvIX93TPtjczzO4XN36VJgcYGTLQ83IAUgc+Br/tqJLhaBYpxnGnwsPYDjBSRBrHrJTZTmj7z
Qb6Stt6ArwC+Uvspxve4vKdeF21E+rdoeD0Mrv2aLdUKLCLdTMK7lNFw68HTtR0sfgix/0qJ91zr
5Dijin0uu3/p0uxpuR4nZCpMxF0htfyYVsztdfRhw+Yq0kVmfowjlUXTUc4wbOJSLOTULue4lRtm
plMZTnd8uofBK5ds4s0vSZsbYSTBQ+qOfto/TYG3BQ9xDJbJAxScbCFz2lAKa9LaPMQlA2rJ6X+E
pY8McQQ8aDEhA0MZveXD6O4dd/I+nn1TRCPMzH5YQY7e7ldgfXkzmUvCqt+2n2GDICHkCs78QqZ1
aILFoG0i9fcYmHJj7IOc7eP/5yIQWVnYAYb0o+YUEbFVppV70QYprCctVA+yPzSILq90+dUJDQYb
rZUamRBxRTZ+lMLOB0Jlt1DVbyMDf6NO9jG4Iraoi5njZ5LKExbUKrcp3fRyxUhm1w8A5N0O8Dws
vHLe4elp83KZm73y66cx5FdgrDiv0JwqewZbqapxMtcobaYJfWvKbjt62LiDsWxzFaeAx/DcAVcs
92HVnmmVoPCBwBSN3oVzhV4XReWYizY8aSE+tADyngzrS1QpYFzuJCZYFINwPyvyPc0t3k3gS2ZC
irurprwJsa1iUsinKP1WgRkK5vqcevafrdkGun8oiTzEGWEmc16TE9zqhRP2QYwV4Hd5qjwsYpPF
DNdFp1Gw1ykSP9wXT6CSgdMq/75o/jHI8oeXmHBdfFqoKFwnsIzVKyat9Hch8xETw1O8Nkfrlyj8
ixKQT/i/5CuyJw5pS195Gq9gBR1+C8pxxUUz/K/Vx8gTvo+MbXMsMDVoxQYpHmLBEAVOgA14BXsE
+JcRds92sNgwGBTTfLhGfgMJ2rjYXd/Vy4GSctkRttCrM7DR82k2hy4knwqL2G5S1n8IcXOdoYu9
RZR+YF8A82f8P2qqmGj0qnHYZE7JLwk7bTH6ZF8lWMZiTZ8M6ojmmb4nC/5ghpRhlq5QR7imHDPq
V0/GwhUbpv6XLtU19NJnoS3e66H9R2KsYuPaniKHtP0/Jy5AohxPV6EmdiMdtOaRu4cePQvdF3SY
PoN1OdvE/sPZxjds1ti+mLqN81iEE3vRw7j1ghUUH4dwSalLGI//CFp9/+CWA2pz+40Y5BddJ2w6
Pr1NQ/1cNz083HhiMo6QlHyIp/9Yi/cyVRzJ7LDkhzM6SNRLjMeE6wSnwfzgL9Xjyt2zMMBAQ3Y3
3L8ahIJlxLCP5m9F0jW+K5/0n2BiNlS6w7qK+2DbY7tq/++S+5FpJXOQeC+wTj9XIS/xrHloMZ5w
WPx1p6hVlvjDRXAEDYTlJQXgJxTImmCxGqdG9+v48u5q74kymJpFXR5WE558TmmhITOcTPSp2PqW
9ux1xlAzMHuMYNXvx+oTI8BDF/ZP3hKfu0XBLh1NGFRUcPBcmWy9pr3YIE2y0JlL17XPdZ/gKLRY
YwhZKlDLpMoAVR9KnmIRGLGZE0xzUD4ANhDRi+26YvZcky9Gv5okyKaQf8PYfBfV9DxM0HrEkXRb
Qw0yX2RazNQckgjJBmMA9tY6kmRtM/5X9jgXvNa+BVBqkLDFDY9wm3iMg9Pgyw/AFQWRMOGHIMOC
RaxZrOozaO8nsN11oc2Q4tPo7bMHhUtGtUVnUO+2y5QiDg6yq97DqtP8dJpvQ4+dKqH6bLYwM0Tp
U9T9IT6J9pC207xp5sMBKMSmI80RBZLbbmkeumS4rILvkChdrMzuLB0fozr1UVdS72dpf/HPkMWY
JQHQiizgU5aQp7GPcW8FL8mQ7qYKmiH4Wexa4mgL4mXjIx4TOGsw5l5KsDUijexvmkxLaQvhyn4z
+Py6RkrkSdBNCAoCY21jF+5cLSDwixKUX6fBlnJARAkBQIhXMfCgFppkjsS8Oa/s+jPUsdog7hjb
YLQnk1uzDh+tHbzvED4bvAQocDIhfg+OeWMkMbzMvLuyCK0IPu5kQ9NdYNcpm0295VUC+hazPipq
oG4hedi6Q0mrHTjeAJPScOqgIqjW/qlt6bVSFUK34yCTYMSaJb3UFDlGEwFA1Cb7hDVPrk7sLhzN
zXp4OZCsPmbjKEjG2IKCDhF9TDF6wYMQ8RBIYPibs6sfMbClEBMoMGf140yHJGedKJKwhWAGz30q
hHmN1ukNqOiBUZZu0yXez+jDgOLIx6KgXod6fLED+9AMkyutcQKtoLHTEVSs1TmEOuewlB5Gf/CL
7Tg/syEYi/9PBF6wrEUcrWcUl8q/kfu/ZIa32vRQlMjpsoTDY83dL+IOgqzsLXhRVcLdh9CdpQnA
Sy17K+a8C8wGOWoWr2HzvHozMM5pjy92T9ZkyxR9Gkvt52Qd32iLUlJiozscaw8RThKX9o+q4Q+K
uP+cF16JBri0NPKT46bRSj2QyDyusb3L1D+vw/zTzOROe3lvAvagowkQBIXKGrrkHAWlFw5tfCSD
RyTwvS4QIfY97gVcFzQGz1tVaGda8LGnpTpV1u3nyntbQdLHNYclYhibbb3gC1miazThBE00UoxW
eqrYeJ+8Bpxf4h3QwHydcSxECg7+wD9z1+4hoTnFHc4bpZLDwDmIW9BWQK+3TQLApIuu3uAOLoTq
LEZObCb96GGNxSuj3TaK0B8DDduOrnQ7pvFzWy4VkKWozKoQo/j0/+NmYRg9QyheYBmoKZQYbZ1u
e9Fcxrp+Bd5xdWl1rStyKEW6HcwAMBjeIZe6bHXzNtXjAwq/cBgN2J/T4COp9blPUQubqv1QJa8O
J341TocwtLcRMu49xQ0EYNj+momewxXjPogTjCcwlmHK9Dg5pEN5Vf7yu/rY51WHLa5czH+qoreW
wldc991PEiNRdUzqA1q8omzsl2FL/ApSyXrCekTB8FA8zHENfHrSGCQninvOV+WRW7VXs8Tn7O0C
8Lue517Z3DY59+Ck8IcVvWV93F/mKQINMk6F1PVm7ksErYDGGKAvgv6oVAjd6TX7jDzwo458mine
jy3bpCQ6rL3ZhtHw6EtlcQ7Br6jjAA+H+kBcMBBZHzVNBFQpRpacW7DdvRvOSikcEJgFomCE9WKO
r4OfPHStDQokoWARi0wDCKuGeLQ0CiIn9HghcWuODVKAO3hBQHEZSBDWeUvD6kca8YGqJgw1APa6
4DFdm8dRlTmWcEhX6JibGfhAFZoxSyv+3ITY6ILObmLdfhlEg8C4/y+V+iVE3luEvJVp5IUkCDWh
5ELEX/mYOk6sexhGtDOtgN76ZmMsyYWSzz11xxI4ONaeDcr5oFxFeCgTe6TqbAy+/6Gl5w53Ndin
YonWTdJh6ZTTrjX6aLjEJxzHBZTy90XJa4flGc8az8cUbEsktpCAHsoZ9kEfVkRV47cM3l2Knj1E
78QSISIGMLxKRZJJam5rW38YhgSLMXxWMdRRK0/3Se02XAUubzAOYzs8UN/fTrDXlIt4WrtgCz3p
fkIAUeBonqYwXkW9V9huAh1GzZgvejhUpNoNYn7iEgIEjVsj8N1pnvHwIT4PipMI72TdnBjSWPIW
4aBZsqZYrePT6GEzb7275XRbSgSO2fYA8O8zpRq90LCaAOBSwt8xJLtVGkvxgjc5qxjk+lRB3zIc
x2H94AuUpNYooAiDfRmI2s0O3svEe5CIMIJ3CKJ2Ef1ZiCvv1NSp3rAFuBcmuXzGIqQGnOGexvYY
RYgP4f3ymFQ4axf/s0Xx87bk4w2aIsxU9X1BOW02xcMZU/6eSPdJGM7/Jn7468bT3vyDnk+Ze4kE
ra3Nlaoh2s6921HdHRSoGWyT3b3UbG+S4QtWfSCpM+zscqyhBPFx3oJOVLr5Rr8dgPKSHQLi3zrj
A6eqg3Otw6L8+0pc9K2pea2CZLtgcShrt+/YsmWtOTWmMTk6Cd8gDX7FuZuV8ATkvmT/OYnFHbqr
naxg+R2gPuvWS9Jb6KfQi5jh3AXGqpBeMK6HtBT/6dkVvNUvngvuBkrPoA9PKBDBOLI+eMAD54i/
RFA/Lz3b+jjcwT49R9RcqnY4dH21M2Q+JF4f5dI2+2TuHB6AJEs8RaAnTOhGdCVmpOk0cIhCquEt
oGOUO07MvUL9eZGusHyI8Q1r2Ldgq9uIZnwJl7/rgiQ7W8qL4QbbXRteUET65MJGXVkFXAsY5L5t
q3PNMenWS32zlf9AY9g/AvP2N7M1ZBR43YUH0WBljlLUEMMh+od1TOCzbN88P27zGqmHWbWsAdg9
/EEIhtGaBy9IG3okiyzmUOambqFnZF/jAo9pCo4m/YMw5IHW6UYsuBaSN0cgM4u9AkE7ea3MtAlb
fXXV8sMAHoAHRAHjmGxXhjAotZBcQR2Sy4H/+JD1ZUsXPs7GB//LMedrJpo8iJI651MMONHMQAyr
La1BfTCmW4CQoObbv9ykfhuu3aMoyw7YXWcy8IpPlR4+MF57WZLoJ1DJENbYf51N67yOmrtald2I
csFwb4ESCOrzM4pDflOnd0nYPEw+uynrXcbYnYNZnoyX3lAC824jkA79hI+K9stzmIafgetvAHFf
7IgtYPJEEY7uQh2IPbVCFilGFCwo+jNiqLXav0Wy/Vqi/r548YNw3TGd1Bex42lADRW6/M41gS+3
TD65L+HuAgjJ/fnYJ9Nbqrwt1jIY3bS5NTh9Rtj2Ui/4EoHbMyVsloB6ylcv+A5BaUXjgvAlnfO0
v3Z82dR9tSGxg0QTJOHsoLdJNuPQbEB4bxuCG3yuL3xawMuOkKEK7xZ2KSLf4v3QpVfer8/o130c
6vASJv0ZaSEbEJgPZAhwdSYaBbZjAJzAe+gTaIYdLq0s8FGI62LYujzx3zBIhdAtfvPmBdlcg92U
FfaIdfmaVwv0VWLABjebjTEgUTLlIUlvI6QHEDhIg5c4/cJy/stt+UPQ+cwAGFCi9hI1XpgfxK5F
6hQ38y7o6BcUFTbz/PbJUfJBgPK0HtphaQgybVbNJw+D7wZ8J8j33O/KB+iBEPQJPWvb+rDS+VA5
JRMM9vEeMrgIQhqyXVbEaczTP9JUV7dAjT6GoGoUr7JhSC+JwcXdMHbGG1Jla8whAEvnuwk8zK5t
KTfWY19GYdKxi/Eyv+W5DMq3TjKoLZS3bOZ5eMLRB81sB1knr49k9dA2OERfvLafK2ioykKCEdRv
XY0CCpDhpcTfc+BaU632vJ9Pop2+Au7uQFRPTHenXuKoGXsGE2QL/a2AKC1iFtqC/iqwUlaiOo5U
ApKKvX7jmxhh9ZHHNmtHhmLmbbKpuCziBnIpbLUI8p4OTkKQ00B4bXDlkc5teQSv4Fp+U9LevNGc
xyZ9CWe77Vv73yLnIz5NMLTtD+2mM6ctckgdxAOm3XGkn02huita3zw5v5QLcpeaQYGrCU480Jch
BMHY9WDPJ06aXEXw1HR4iVh8m0Z9o0Q/lbg2MIG0+YRz1WtD4A5Qd/tRfUw6XFB10hw8X1RAWpFw
BK6DldWYBaF6VNYC9kqGIubmMFbzi0vS28L5DVDbU2U8k3W1zcGz7efR/2+q+11cLUfPU/uE9/iz
1Q/ISTx0YEtytpI330MFYFzLf1hWvgQZ3gkC40gI3MAXkNeAN92DzfukKZ0yrpCanRpM1D/TFBbE
g1FFx5Destw0y9+tACUMgmW7GPWsDGJ7MT2afiJZAxwPyqNv6eyPHAZk5gR/uT8yhCCDnfvQg5AU
0S0TnIEaappAzC+WNB/4greKRLt6AnQYNIXWJRY7Pzz1dfz8Z1vxPHJuafKCKiHIRCAZb9v0lozC
z6iA02SFgKCG2hlqcAhQkTIBfRQG2Gr8imOqQBiNex9gRC6a7sblfKlo9Fk6ZMbgN7tbAjjbtZ3L
ltrfm9TcTWWeOg6VdGnF6+zh7bMSNKZcSnAcjr7LsHzyGBSiVY2q2c77JszbMWYPIO4LliznEibQ
2unnLq3fIA/8W+tbXARWYyAm/quCCShj0ChBpDaeAoPib0/JLWn662AQu6Dt30UKLVUyPso0+mJp
gF2GN5lFVBCQ/PFmVvk5av/DDCNG6+G4AjXGfzHeBEzcNAeZ25cnBnVfPgT4JEDpfRjP3+qwvEPB
cRoNRFygerEExpnpgQh0JahKgsMdxxGfcmg4ULYXuvMyhzlpFMb2Od7UNc6BbuA2h+1mkyJIvgj7
9mfwyBWC0t0ylf9BhV9joEWltRumr36ZdNbHAAh8H9HE/fQ5Vt7zCHwtNH8SCL4VgLGnMdlTAM6G
sH8REgIxL3qbsbE7eKghCGfTU5uon7Vcmszw4CfCYQBd5rOrF+T+da+Do5/GVrdVwKykQZZZ0r62
wIIJYxsVD49rgr1HaDwGUNa3el+WGBxS2eN9a7onhBAfhzp5GUCPRc38PPb10xRWNU5y+QW+/+w1
5RsUudDM112uWnuZxfKI5KlLhwcwD1gpCzYhegIaQKwKI5RPAlO0nr5K5b64bs8hlLUpypBFOO/o
rJ/7FjR1E8KU5stwwp60/lZAkaFwwxwDRPKqIJ4v/KgcjiHjFDCzfmhq86gCBTA+0dcA6vUNXthb
mTQ48rmFwl/Koxu6B93WWzWW59aqy/QXt0CXesTm8j+Kzms3UiQKw0+ERC64begcnO0Z3yDb4yUX
FLHg6ffri5VWq9GO2w1V5/xx2gdQyYBAb/eA2nyeRrRLARWE4BnNFF7XRN2GxvpwWz65U6CynSp7
WwfdcXTNg22IvyiqXqpqoS+A4RUsZ9dlyWNWIJ2RMt8nLdEz5fq4uvVNEaC76SfWSHd+oOp6Cwb/
69V4avMZ/iXv32bZP7H1vKVm8mw3yW5s0wSod46FRtxW196CdK766Mzuac6aLNIzjE8qrZdh7eLe
E/kun6rd0tLp3HbkQ87oW+jS5pzN57h0KXEPMMC3LPRGia6qNQlDEBneeP/ec53K6idVtFon1pP2
uCPbsX7hBXzmC4oJ3tuQoH5Hog+jifJoxiPbDDDrLKl0hScQyW7IL45Wagq4t8LKwf28q2/duZ7x
OQmIUYW8c4B7a2P8M1kacVgbdSr7Mw1JyjOGkTqz/wThT8U4kWNFqRNTbmxu7S5NTmqxINRWGeGa
udV6/lky/3vMh4eZDG2UtuThCe9Cj995TIefsrWeCohi7QOPdujON53VvTaaQaQbXkrW/tieOXYg
/W1EX8PWX9SFXeRdqGaJfGtmy+6e1jz/UgFQoVvUf5pGniSqiE2vMHBSqeOLlNs5L2+rsN+H1bxY
IRZAQH6T2NR8a/X6j4SAB3b6WnsVLVZ4yFC7tRPozMql02lLHTqY+Nr0/tNcka6VnEc0HQjic2gf
98t3MrmZFNrUJZVhZHfNCRXiy8jdhTnMinQ4flacsYDr74SFv9dByH9TYtPeoZRuXndTLU6yp2c7
a/8VZXooreJWaefDHYovI5x3hCsfkr6CKFCfa8PV6TBihgpgA1mctsd4Mct92wkyLxM04Bie2l49
tTMTdNev36jshjitIcHbGvtyKa/u4qtocoIRh4h7mbnGWQLoh3aMaHVlecfNLr75PDa7dMFGYqB3
8yn22dCGd2ml89yIEU0gxT6De/IMpMRZ/W2b/hVAA4nr0h8LyW/ddJm4VyfFeIaUMW/aB3esLz65
755v3MZuOufz+CrY3Tuj+qYN3eNPVjQNN/sehgdsFDwS5ZoozZ0UGRxJuWRRCf0KNIwQxu2ar3Ds
n1eVk8ANh6NagGB7+lzt8EWVbbtRnV5jOdrPqjNvi4HJI+gr3kjPbbCozRFG1uVAIsdRp4gOhc1f
Omb/Bo91VtWAWm55CMUUD3P3nnRdsBFhHhfCfM0cZI7u2uymQexTAl8pHuUA7lfe/4DEWDczT4Na
r7ZRHRCJsUqVT22hfo28u+VW9TC26qBdUxFy38RhWH0Zir3UwLQ0iLfVFM8MeG+JX19UaO7MrjpP
Dub/LvvpLUw5PNJXN1Mi5vUNtwbv8qAWpsu+fhocmCbWOTKzpjS9Wp5zrtLgYgTjntaY5mD7kBSN
hpucIfESF0ZXiDYusc/EmQMhaI7ZuWy9AHSkCOIZKqUuLW4EXZ2mfiCZpdVbOAg0DmUJMG10RC6b
8yNuYCgce37tJxxL1hzyU0j3B+3+HavNL9qQhH/n6q0LvX/jYPGcCcC93pO3sWl2S9Aemsx8H3rn
iuqH4L1VxWFzl1x76euSe3s5YUOs1HG+m1J7N3xeZXKtC+YFJpYSUxZNBlfBD5d47ras1Arsof4E
xRQxcD3PLVBkxsw3juEhycg6aTj51lRh5FvI/F4cP9zX7RILUz5SNHFILTjeKVdo+FpgXyPORbY1
c9IyqdqunOaPJQgFd1raNPLGf3eT6X0axn9uh0wjnCCNGisxYttdkKkHd6+G2FpLgsDfzePRASEr
ZJ0Q/qa/7nHPG6vBTxv2gD2ARVJ3y14ZIFhDoa8FnyXKHBi1qVOcdyU+GSuJSq89zY288/x8KwkR
p6QvsxpCVuSb3nbQ2abi2AgHU5/F7pZ6mq0kfy0ce4/pajtXbmSVw1lmXr/vwhaiSFMzz4seeg7C
nJQEaBQUicw+O1Mguqyw41muQXqLX8Xcs+am1BYKQrasIgVGssryDTH/dExTrGUSvbqmEXFGIFfN
Mkrkml1HmeJncPswWpqRXo05PA4VHJ3fVujvij+srCgz/BvKA+QUM9JdZ76EBp+qmgMmCXdO9wt5
1zFSFq6hxOH3KevjZPFT1aOp42VgxVwmU4IR4putuqchMUjiSb6MJnmjm9fcBM7601fisy8Az8x0
RBazGLDZyOSHYu8ZBheqNd8WWRKU0CP54PJjjuia4dEY22tXoiToCjw440D0l1U/GDOI8ND25rGu
t/CvXhv5LzPO/M/h3RryEfoQDZBV+u0Z2di/WYtfw0euLcvlIc+lYlkNuk3tee3WmNJ/rK6Ah6Bq
MSVx2LM7TKBO/lwCwGFceKnzdGvqbmcUmIVnAgqK/r/A4scxKnVOeKbzpLwGtsOgMu1H2Gs6Pv6G
TmOjLAwOvde/o2E6i6I8tm7IpIzNAeXX62IHO1EnXty55nM14WoWoBWIVKZI9MY57KwfOwNrK/lM
mUDdn+z5svZywUBBmvyXm9lvk9fFVsHTV6KyMRSnr4+FfzOT8r3xcwO+S98A4a7LYGPdNprXDJPC
ndz4cLT/Re3jAXD0r5LV3y7ATJWbkqwRa7iY1Ce3cPGJzB/zwPrwcv8G2/mqVo/kaqfe9GUVbBTK
WfYRttiQt9tOyDGjpWpvAfhuMmFlXHtivh8r4WbwXHYXHK67DoTDdm6BYUfLTOK+xfFRZIIRSV0q
J0CSdrdHAWK81cJ4bkPvk6y+j9B1/qlQvoqqIeLWbfQmbDOxxXpVxQgNhwc7uL+kgVSHCaNW7C/O
2zrlJwa0yLZNbiU8frET6n3IieSswDtNQaZDUE1X7ivJAaCIORAHp/LGrbTss/BciHIZbPDQ9XEz
rWHsi44lxpLPtjKfmplrBYc4Kzk8x3QXkrH0UPawHljH/rquQpnv2/GQYMFZneUULPcjZOq/ZRKi
kFLJk8VjukmK9dUL8q+qRe9BL0JktN4fBLUcBSkuYNf7zyPFR/p86xOTolbhGrMF2JuKcSx3mydM
c1vqHrgBQvcZEAYzQpmDC5krQbBrghvSG/d4WwEZWtYPUeDrENgiegGRaKaQ7F3JHmQJBvM26FnJ
e8JVsSy0vQBLDSCgZ7d9g0hieRqYP0XxbUj3PzNp3zFqbWcPz80wvtapG/chIC4s4q5ZssPacH5L
0cM2WBipQ6PGMKtxPs4558lql5dFhDhrMuvmCu9mTVYaBTag/eDWP16gfrI0GYlPt+rIHqBny3Sc
kf8FO9s2GiBfedLIhzC+yZfBRWhspa9trU6N17axXBIuQWRxqkvQQVZ/ksR5mfoZpy3kvFvXv0rW
/0xvPk2NeQkM+TSiCext92RXCYI4Aox6FNxy4AGtjipIHu+i9kRbnDuaba1x5pdxFDsbW2St3dPU
zY8INm7Zml6mTu/rXNzHO/tXzj0+zfKnysVxmkpevqEEDqGgbg7VIZtz8vc9/akmUcZtwxjaIXRr
LNi4bDL/y6bp052zCyj8c+jhw3TyDHZK/zfz3cC0i2rnaHsjpOJ4wnvFl0v62PDsTuG5NbBQZdT/
bnhkXsYg+Qkc8WD08jwkpP47RbXvIJxdPeOkdP/mc8hNhvWUSDC4xK6PDAnfVPftMQypeShzc8bG
H2Crq9k60d68VON49bS9X7uq2xgED5ccUryOzjbUjD19Xm2DLAy3fZDutRDHqsmObQiw55HFAK1M
i5T36GrX2mi+wIir/kTjQUDzEE0wwCUISLo2UjPH2sIZ4CCXE6Zx8coiFml5dRlDNoUYrk0QHmbD
eMxc821iO4dp5UhcreHoESdaZ0HcgAJRsHRuVoQPRcJ+OyKJcAQCpibu0xGx+MSwpMv20XbrRzM1
9K4vVzzIS8CPW75UQyGes0CKGLMhPpIMITdStPdCaGtbDyE5QLLb8fkP1lpnD2nqjRFpA/9wmO+N
uy1i4FMC8KwRzmoNbxIymongpQ1wGrA8r8A6ma4eynK4Jc7w3pvZawpqydRus1c55NeaOEzLpn3L
JsRBRo82JVjyQ++4j0U/AMxkGlW3JMo2D4cO6Rj4TpiM+wL+IyaT/Wp77c5cDQi85jpb5nNrh8/2
ar9Ya1VsZTh/WI7xYVgZCM1wrDojOVB98ZMnroyTSWxhAMdDWvukW+O/s7DGZ8GAngNIgPAvYoPL
aTuPGBJt5wud6Zdpo38B96tORQNvYKj6PNw1Lo2aVmQPMtaIJMOeIAFTnM1qGG+23QDetBIJi1jg
NYmDC7ydMSUvZu+3xxwsFRsVcWqJI8svbDXq2avQ6qxhTSOJNqwduq/0EE46f7LL0T/7eRU+Z7n+
nVS1G2T3U7Fwtq4+Ofb0LsYizpPwKpPqyTOs04ACihiUawqGHPV1hRKxLiBfRU8Uanm38ppm2Z7A
wk9J0J4mw8cE0zCBru8VlV1rlv72rge1QrRIXoCgEwyA1czqvQiHTo0Fa2k3hpiebBvN12S9B617
kE1KwoD9Hqz2u8tBOfY1yrJlN6zESjXr1hUrHXjiUZNVG+nAgzcS5q41C4QTaRwQ7I1sjkU/MS8N
oi28V+g1/OO6opEKgv16D9VI/f5vKZ29asbTOBKe1vGNH9TI/WAlwYXB9pnb8tUzlu9hHP5WfVhE
rZNsJ3cBu1vL1zKzI0+k6AvKx2EAnQ0X47qEpGUUw+vcTnvBc0jz4K8MdA9JhBt3CIaTx8nJVZ3+
B/BRxYqJx4WB2U1V8KJaDiAEU7HWwA+peZld7pFCId3nucASFrdlmsXuPDZRK0bskd7i761+/hPy
8/SiOAxW+KerkwtgzQM5/a+ZAcS7Jn6O595/FFWWxIjAIKjrYt8GywPBOWmkMIhtSFU7OzWMTN4O
T3ctugzZcFb9uiTJW5aCjAWVwDrh7WpXQ1n4rJ9WYiOfLZ6NFUuzad3RTzP9r8665660gZx9N8bU
ib1rTZkkxgbrUVngfSsM+2DY42WpUT6kC2aC1vW8vaHJeekRZgkNq27M67ks17Mlw1O+yGvObjR5
9htv/81ALRgvOrxMnkG6hB+3dQ8TlQGhGNc+S7a+w7Fl5v/UOvJ/c4JNtvJWmOJdrcW8caccMHKN
HCCj0myfTLaZusGlNOZMCCN5MIE181BWPw7OFIypBJjNC1kX62ZFU7piEeQnti5j4ry6ZUCXCeq3
ugOEIklwr6T9yT59sh0XHCjz94U1vY8BakDd5KT2e8YlyduTN8knMRGXb8xAdVOXbF1ncM9O2+pd
UDMz6Trdo33cohnn8AoAdjofpAixwc2cvZMVVvDkA/zi8IoDlogHzBCD3AZavhS6SDe1OeijUc+v
rmz3Ho5AgTYjyvu+i/m3D8LYrYMuPZIFhBMPy3BMeSGjbKmZZTv3SwA48jUDqN0pPK00QQwCFpEe
Hg8GK5oa7mh3BZfu18EHgPevK6KYu0PvI2G3BykjrkFLgidIHDcxtYEEJGtzLlf3n40uNaondJf4
bbwgnVCozY8mBwvFbGTZuGBmQawtEeXsApHm0tmbk/1UdunBLhmmNJ+6L4IMqD38IS93IzzEJ6sx
va7l/MWvn7ZAsgpGbThnfRfNTar/z1ycPVTlOWjELlC8sTiRj0uTbMPMe8fqzlzgWrt+xNTC1hgv
oXPtFOrniUIJyybERvSvZFXClOLt4lWWWXtGZDFvsCXdiwTFV+fqIWLE/Yt40IumdP2oVPjeOsUl
6Aj3nLESJilJmyRGbEKVpDvHZEYX1dc047t3c6IosqD/qQ35Wiorj9FZPa5Gen/KoipAFJmm8rlu
ynAPZEEMeLbs5ozvGj35FIUIsjbKn+tIdtNLiPStDDlHs+JJ+O5JpNWHg1KjU2G0OuaDLuAyQyzJ
zjq9aDPv76YHqp6D9lFW63faVmwm48rAYCTXqbHfV0Z4l2BauofgnVPXlNtwDUmU1VRAGPawXFaD
uB/8/cTYtLPWp86Q52Tqhlhl3p/OHR3wcjLCU459z/Gws/WyiBTIR4Tc8eo1OtlzaBBXbVewYTaR
wIwLo04uKkB1m0MTC06OPl/gje1pl4kA9TPBiB7E5zzJQ1hB7XShzjcA/zHNVdteDv8No8OgkWGT
qeAO2pGhnmz1WK7qVo0zhu0cBWiKKcX3VOTBBSOyiNZJX12GDheZXF6znopQbomSIEXXc8cd1uk1
QpwcPi2yYC1Dg9Di/eXDOCY2C13ssszM4kCnl7lpzC1qdx11FhhPNdgHQP9YtqBU1WIhNtAv5hzQ
9uDj+B9YUg5liLQGdm5v2xzfo7wbM71Hs7Weuf0hJm3ywskhSsj8IiDNx8rKCcvaaZ3DEJJ2ciiO
ctF9LZ5RA4FnzZH9Kr4rcV5nB2NjmGTH1TT2beu+O0Lsg0nvckJSMKz8INrFc1vlLckJAj2KCcWT
9vMtdRkzFtvaO7grRdlfBqtDNVSjqU3Ud8mbyPOMkE8Dt9V5S5oJ2gGYoxA6DgG0ie4tarT3xLNz
NUOwnWYliQuNLwvVmNGvYyeUmzTY+FwLX6jvcCiS3FXHI3ae47BIc1db6Y/d6Q8kmXc9R1VssqS5
DqTkNeh8gw5XLaYNTBEYhI8lyVkbb8Rx5o8stGOOtcLMg/8aMhFiV4uCHytf3suV2LK4hmR39+U0
SZuTBWoqNhlUTpo6sMjkHs4kSX08q8DZpzmbtmPeKXIZzLMLeuGgnFvNai8EhEYg/6aDg66qjMa1
eVEVEffauMNHKete+uXLYFs3DrLu8WXUgkTceR+UwbkU5aFPsBDYprcr6vWvO0Nco8vdzH2T7lq1
nJSaWqx+Nctg/6hzINeyQdlQxin1fG0G3GOnN2Mh7CrlVXDZVO02O+H+xi+bnEx8Mo3WF0vBeAXW
I3Ppj9Tuteg0tvrpDf/9u7dmqGLz33no/th+O20E09Cmat0q0tzgVk+/6jocF02ugc+vw104PnsE
NuXIq2r+NbU+m7ODzG712VtIftgQjHFn1Wk/7X6rxPzjlO2WwyZFw1MAza82mVTepRqmuFQoySuc
fnb5Vi3B98xlv7ECjBzALw0+lPBLLsOhlABWExrOqFoRtXTB09RAZSp17MY8tu+zwNC8e1Px127W
9wEtAKKKGIj10zbzr2V2qKzP64cq4Zc5lC6+noKUwdmlK3OqLjAcJkoP5AIqIDi6g3C11+bVxB3a
uCbBY15bbTsfuYCem6OzVETSkLzU4o+xhDqZ2O1R3WJSTlCRtN5/yWw28WxB65YcJBpCKDGD33Gh
uiuQ/AZFkT0OAWjEWKzfkx/8sWz7k949nCNp+Iz5hyioWsrT3OPlViORqEv+MA99H3Gg3CMZikcn
ZdRKCcJqMCkRq3ezZueSoH73ib+WhHEEF796zYM/JsKttBy+7FY5EKa8CqiOEEh/K7hI02o/+5yN
0gZptBRZDDOlg6ZGiLiGBy+FzEuMXyMlUoNANIbE0YisKvlIVAcqstJZxDa/qTMkcdBkzPhIPKu+
JWeNcJyQSig8/sU/sRZPGlhaEYTVlY0BaUQw9VB8S+jIJChehJp3FCM9SF+82kEa9ZlEjOG8YMXF
ewNra4FT79pgsiL8chYHksc2FQKYr5hf+sndQ+mwDajgbRi8r8puJ3SQyxh39fCZrcmWgWef88eS
Ur4h2XzsRn+PW+zZCxi93RmIaR1/JgfUfCKwOk5LE+XhSoqPCqnMMw1/K5fl0egYe1RPHgE8zRKF
Cz7voXVIv+JWS2exxZn2zwzXfZ0SI+Ln/tkeyf5UxRHxasytM0NxErrL9BfUKBEshYrIaB2OfgV0
SRIoVoaCUTlPi1vQoygoEo4zx6eEQzADZl3HP8SaGz7CLYIJgj2UxfAcwp79g1LpjqbTGm+O9PIr
Y+mxSVCNifrsuVN/bP0FfK0fs+U6rjPie1GuM1uz7XHvYVO9yWYGvEyVqT6LsXcPZdaph3lKz3ed
K6PJd5tP7TkhkShtMScCMAEe3MNUlqS+eov5PXD+b31rgu+hnABUHwqW23O1aQIhsof8K16+dJjh
g8cfA80+z26+Z/ne5UomJPjRvFMNH4WV7eoctGRUyRHJ6cVCMhG193ypdU4vgBg88C3ex9G09nW5
VHFAoAJ64ZoOISimq5+J6qxSA1lYNp48YjCWFq2KsYyPWcqkoPRNuhmo1RIe7bn/GVyXhNep35L+
517sNT8ESfNqQ0yloMasUIRJav0Jc+uc0/ug2vhVf6wFPK1pZ+FF8Yo+ydKXEG7k8jcGu3Rvyvcs
K54RVnU0VYoARCDs8NrcP1wpkktqtk2kJudfmbPD+xywqGqLh+rORdqVn3061WS+9WgiQxKQLA2r
28JT+42Ci7gzLK0neRxIv/JPfhaelrx6LDBuymH9O63IYhdJuETdNy5hN4AI2husExM2FCqPg/IQ
C5L8iVQqoH8a8J2ITMRsHvp3n3bz0AUwrMv8wdYl1EBezuiqvB6MKgjTz6aGiMxH91Dbhooq/9OA
Z5ZV9Yg5/IVF4Fyt+R5e81r5i8mVnaePhntvCwMXL9mF+mKZYJRZ1+3FG14mz1EPUsop2AqS235N
HMAk0AboqYxbBY5/V+SxlCjv2ZaK7gJPvCaLeNGVFCwMlR11a/VVWa7eyMHOeOSpCiDJL/+myDr7
XtqQg3UxplvnMfNXKasLkaN+aUfKgHLFgLrplnw3WT7O9ra2d+1gY8Vycf+zQXTW/KJV98o9QGZA
W75gM3iw2dZbtOZk55D74xOkQhiFSP5hPfqpu2KP2uFODlu8BhlmfvUX5J64o2AKIxOQ9CLWIHlX
wzpO29LK7lap8i8ypm2a0x5Fvo/VVt+ODi611eEFMW7Y9gGQPZC/EjECOnN+JRTOExy656+t0MBY
yR6roYFzwQn2mYGfwaD78h8GciolhFnl56Up/gIz7njPItnw/pDg8KqBE+qlYv9Tvw5tsqOs9rkx
/8csei4X9wkPLpdwwb2WaKxuDFuxbrmcmxQgfPIGvOU54JfsvIfGMsd9muqvTC6KlATfeVzSUH3J
SovNAvTo2+kj/6vyEZjge139nbSMB5PdB4vlhSWINbvKHgMd/MiEATPt7OWWQ5Y/h2GDLMgaE6SN
I4ayoWOvJHjGta07ITOSYW4P/zmiciLgo+CBXgUsfuM0xZlkXJxIEsSAXCzfVH/fAOvKo+vo6drX
BimWZWmBa4HiopRgyQ3SlRIwpvhysxTOs8RFuFFmm2KIIeMvK0+ZT5zKbCxHpyqQdCTV+JjXmK+l
+7cyBOBtLd6kYhtbvBQ9efKj+EmilrxKoxR7s3afZYHlSufBJ6N/5LTdx8z3GLsorJaw+Z69+8rf
Z7+uhcQrUc/OYqJXM7B0G8d8QHSQ+h1sWxdW16xvP6VomsvYUR3B1LQjzDZ/DEpFJkPVf+rAuBLq
dmnr7Lv3IWay8JfxkceqjXBiYfyaCVDvIUnGasR3mk67wSoeuoBDSwXQSrp13yobdzoOJ2y5jMFd
L+IZE3xUu8YnkQozLxAiXpLotnONqNPN/5NeecHM3gMFoJPJveMwJkdfQxQxbkdhleutMznEwS6W
Ob0S8XYwZmX27JYTdvp1jzPog2F35zTjC1zMs7b9D2z2L83sjDcTIyMCOQfPITqltJ9uKFIjjP1n
pgNOtZHieMcSZEEIVBD3FS61zN+6bv72ia1uFD+/5P14D4grgt2aYoHseIhRVsS9Ui5SafdQWO6N
QOEDSTS7aoI75BeEsNXW/ZO0rRa9EJokV+QvqBKRFUCiFzgaQ1NdEpZeFzMw4icS5MqFJE/oEfby
ZnhGgALdNqIwaLw3nHIHryWMrct6d+Pco358Ywz/Ao3V51XeqxQdP4l7EN+w7q7VMETLZH2mnnzC
lP0W2OxPTbG8ri5aYyA4pjJMfwe7G3edDN6IN3juOyCsdMZ4FVxb4hOmovo3i2HdeRITOIbtAyqH
XTrjoFqaq7bGYTOZ1GSGJKGkCbix919uVjeV9BSHDKt188Z7YINFsvPgXY1MX21X/DegEXOI2DHE
8KIIGcKqTiME2bVpwbVGk3c8LTWq2/ZXASRgr6PIiAhis7QvRMC82qHPzRFCCcCjwj0axYKLNaX5
djBR71sNJr1VEBo0+n5xEUHXfpaOlNgwnbRHW1A/kho+b7JAOHjSJCuMc0+dWjYjcRokmcQpN1vo
EHDOIlrzqJBTB1rpJB+OuYTPPgyZfYfljXQP97T4MWYQiBNIscS+63hVdjIKaGFFAYfO07vSzNpW
VUK+bymtTZtUn7MoAHYd+BsrYxZWa/kmXZUezcwMWS7QSQUJrH96FwNpr/YiggnUlsiITdaHZLVN
7/iwfpHLxsRtBVFQkm4Xli/TKA+W4W5nh+GPcdY01GvgmNiKGEBCH5O5YhM3rJUxL8jOzUxWhzUR
xV2wkMxT1UIeIYzxyP7ODGyklHLKhaV8AlUaHFYu9zVzKSCmCrk4dA1urKWt8P32GvNHMqGglZgz
SOp8cy33N2vlDfzhmKliQNczvpnEZW6mcTA41bOJ3b/WTyy8W85/OwK/1YggrJtMCCGv8w7jjYlN
sZrN/DA5K6gFDKF9oV06u5QaIUbdcpCEvSX+GInJjBfU4dFSJVO+ayOLnksIJkQQzCJTr09VlT/N
xhBnY0gckMXDrdcW0TPiuXQt6ZcYsjGIBiw0hDJNhNtKnRxylsU9UzcFIWDyMdKMMNbIlnc2uWgb
I6meCcXrf9N8/lgcFlKSG5xorLvDAC6Y5M4JLvyfPXj+bqzJmSUOlaRVv/rkQ52Wbt6SYhv5Or+F
IWm3GGXaxnkaaelq71h08a9oWF4ULE2UJkxPTYAW2nEYiJBKeaCn+UX4qM+CTJzLUOyU258XsexF
l8RtRzZZ0yQXXxsor/onEgXJsnISL+qx52U99d62KL6WhbwMvdR/VpjmcjDfvH6lgRq2GZqVd3SE
ZMaGML371UByYaIZOSUkfzL0j0KK65iazzbuqjEcPhZhHlU+P/ktULMlHpwRGXThGEk0T6RjAiMQ
Zt1+B4H5UbXJFUPrTvjyFdbmpXfS4+Lw7frpyRfOga+bC1YBrHHcboI8XCmL8COT3ZJPzKMQWk+u
NRyszgC/Spmk11t7Dx8Ym6KNrQWvSrHgYi6eXCPhGGn3Dp6uyGPR6EAiVoNKDpwUHaNGl2efDZZE
gqkGO+Zs9a8V4SVfKUmRgHOm4GAgUSfVxI3goTC2dh2UT45AgpZzco7wD4u7vCSF/wZDZx3L1AEJ
9TpywzbkZ/gPXYe2j2xF9rECtw4yozC5VVPO32gQXi0cbB1mAHWToTjCsYX5fsnQYo5bc5keXKUO
BnW4HZ62O1VuA5dkCPs3+X2NQmn+X9Lpw1rJDKPaBIlpBe3GTSGu+ZBArBma9DI5r3NJKBwL1YoQ
cVPgZlIL67a7kMLEV07oGWMhfhui19CRG7rA5p4TT55h+OvxYBPncfC40OPeMNJdSt/C2W0Se8sr
HbXaJAAm5JGpAk5BFsUnvKwf3Zrz9Xvdy92HerBAceKqQc0ydSD+DoohaHJ+CcA8p4TQ4Fmmx8Kz
SGUnzhuIFOyQF5Ow30QHJAna//XF8A4kiOWi95a4sYO/pXYxNE2sfbmHITvPM4CmFiaXpeGsjJJ2
Ig8nM/QF8AbmB6wH+EgU0Uerqa5TwXbYjo3cBSYwNDrmN883j9VdkedxWme9hYPIIwHQmpiC3F1a
UIbgLk8TAjTd2Gdvni+j6q+Fu743I2nnbTo/EDKwZ1Jkx8BrCLJYba3afL1fqCnBFcgdu6PAB+wW
cx9P6KU8izsjsfANN3J6tduGkenBx9MwG1Q1jvPZMEExMOUixYL5Y28ZzNPqeQBNFMskIO9+ClhR
r/WFJ1rcTDdZjyYZlyCaNj477Rp7rvQlIuM0oLhajdhXwGoqvx1RPHI61MMyPSWG/ZsECe5ZP4yJ
LvlCCcvyhc2X9R8UO2j+p+i8lltFoij6RVQRG3i1crIsR9kvlK/tITbQQJO+fhaPM1Uz9wqh7hP2
Xptlhkl1/eBIFGNYy6d96GCD9dLoPuWQRKLCOpQioIJL2cn0iHrWjl39h6HGwBopDrZTR4+e62RY
mX2SUNoYz/JYfugWU0eeJoyo6uKWRwDT8t5fBTpDvNqdw9LdLt83kru3yQWeXo4eMp7hL4qCQ+aw
63HtZ0w03oOKq08DAY9W6r/ELO+DVX1FigaE0e6KVQMfFzrURKaYXwf2JtbjTVaAscGnWU30gf57
O7T6UMIfrK2n5Ygex/k9i/MXs8NXZhtv5mB+eUgItVViMB9xL+fqu2M8Anw4zQ+YAhBp1MA4aLpG
r3ivI0gUYPNu8cy8PSXxp6IJN2IcH7NJn9cVNbexhzdFPI7KgD4PPTbNg68hRMwxOCHkoNLDKmdh
+2V3v0Kd9WeyXyE6xkSFIEAIBTpaTQuEZK6n/8yUKavnvsu2Q21DdeZ2UOPCRvTHEaOzwvMXGvbN
jyqMyg4/SHNZGSdJY6x8Z/gopb1JC22vNEgZvBN46Q/SESYk1IaSxAdmaXgo16dCgWTu17orOQjD
/0zHxeZgUd4zQU4l6fJgxV47rxtudjBg54yZCEnevw1b4p/Z7xFwNxQ5ucQXkSf6UseTc7A6RL65
q499rEZKWFbHTtUDx0oQ0hQSrDxECjSL3nWyTfs46ajckynQ7DQjQu0TD2AoIVGMc4q1hXVhFEHc
r8EVOkesJ/I0eot8cfK4+tZ+nXd/qcOFYTFXmvICsbMh33sSJGBIlFBe4S+5mvMki2XAaEMWK5c3
dotkVm5jLDZHy6jeCXoo1oCAvG2FbmI9WwUQhJIFiuWzZ1T9wOOonKOl8wJ5g/se4zPbGFnAhMug
CwORxoQiPORDQ85h3pGjDLBEsGbYNqaj14bHJ+hcut0YhRr0DZASAfFj8VitY286yXEG6zt2LWIc
I4XWVzAi0cPR9ao3oyxghPcLDgq+yKbPVcI0faH+F1O8JdMifyDWoFqXBqO8qI0uolDeOk4hnjhg
fB5jNTEKQevdmsCE22VhZKO2BgExX3t/OIQcoccJcz1K0RGqSN7ck5S1DEbdZXSwCCzzi92w+I2b
6W2aWIhLP/MO4YQrKxoY5k+xJ9+9BnJL27DSsFIMxMwwkFPQ+lFJcdcxBNsN+LayMnnBLDU/dBoX
HB4gssUK9V5ZPtDZbH4LnQQfZzKNX5YZcQ31PQhGUX6miXO2c7qVJV7CzEGhWnmIiAiHBliEQ8vr
Z+sAt7tdksrCPbUa3VhtnbRlGUbw8a7I7fE9VDS7rSj8uxzYcQ9t+F20gKrGPnuqPQT+KkofS6ID
NnHvP/UMUJm6GyvdlJJ1G6gZb+h3qTvyh4FqQyuYlg+y696QAxEm6NSg35Cl7zypH0I/oKbVcMRh
/n/KvP2cUyz7nqq2wwDq059R1RRWcYdTd5qjYQFoh7h9zWPOL3lVtZGDb08U18jmzJimGKVeY9vb
3mizg9+ERw9x8kNjejs+BbKO7JpN4AvKhg6JagVDZ89RXGFkmUDuj2UFztOQ+4wreMpq0kscfxXH
TrgrtWXvu5xNIKLMe97Yi7LKqLawO78bnj6jq7NSSUnrbtzywrlYmPWpUGfGGmmB81Bl/xmiYkgV
vlP3fORt+hmA4Y1QXa0xVJHhEcVvUM6BeSIqeDDc6a6ixMRErm7Ka3EQciwhzuRtpS9cIGl2wa55
HMp0VYNN34spjU/ViIrZLeG0F0n3PWhqFDHjUu2BwI4uMUxZf2SyvYvc4Djl89kMifzL5v8gQRy6
Kvm0FOaGrDzW3IoYO/JNMRkdcDbBfsRY6JQVgxeFf/NSymEJf4XUaixvjxLg+n0rZjgWrJsaGr3k
Doz99N+oZjIC/emWu2jxB2Gaa78HwuPO5nZ2WWRUlutwfUxoxVJJ4Hnlios2HWdj9aP+bamcvdbO
sDRA6QPA85BhjWHO4SNmt3GEmW2MOjz8htB+D/uhPvcMlfZW7rcnq+7c+6SoLKEqbcolLEPh4V+b
UbJmtb9K9ZKdkwGTQxNd5veMke8wjIdOAP8omJnL9p01rIF2c3G6lZ/Stn7mMv+peBszWV6zYUw3
Bdu1HSPo/hR5Ich0NKRPPSqPXcAi2V+FJd33CknANB97QA/xMY9JRxuCJuq3si5hOGLIbeGD1cWJ
nW/5kNndM9ZaPAmCDK/eHgbQJYDdocy2+9CL050LteGt6KYKl3OUXI3e6K+eUzNQUbK9Vbg2L22n
DolRHqd23M0zWQnsSIEjQBxeBYNzFb4J4sAr2CMZ9ik1WLi1ef+kexwoM8TIOkjEpqFw4SrCNxcL
nt+IJ1vjcKjcDTx1BPa+uiKWL7B9l5fRDO+Zdl77sSKVKv43TZQcgkNdY/arCR9Ke35LiUi/PLcF
UOK96LqmVUsXsKYkN7ztjo0HOTNrbnoOlzorwkHFRdL28aq2pkNQyWQ7Fu1R9frETN/bTEGR7HsD
vE4NZhs4EFLS2fwXmR6RHKSH+NmmcQr0uAYOAZMMIQftKK6KGc1cRiGL/nXX2wiLWvdoIMEtk+7V
M3uagrB+NAjmCxOUKaWIv9wJkPFk/ibxjZ8QrphxbdldtzbMApE0cqzYKV6En5/ywUCThuKGhUt3
GX3ydPMgxoKT6wsbppC0C/0EvJ17qRvOWEHe4nx6sVwOwBQ5euehgAOlwtg6vqXFwrdqFitKa0L9
yZ5na1nJ5Ix2wxk5U4moeSp9QoqxOUVPbZCBheN1dUr52VKU5nZ7LRv/3eixSdBXTgOK9Tj6rJT/
6xtoY9hJPnF6ghsRl1h1+15QSxhdbO770LzFcgnd9dvXqolPoSTWIKl3Zk21MI4fVjCf6ta4cwu9
mV3xVk/Rpyc8RFwonkhyAePd6qe2qlOGB9OP4cDNhCe5cgxLcWo5R0OX2zSjg2tSBtTzvcqfjFgf
bAXPyJsRXJJI7MQkdSBGKsvOfbAKujaQCpk/kdEzfKNpvGCmGg/Snp9ctxzWBOpWW4+sGDQEGKzY
Jt36qFwW0vNzmyLz8KKBDJv05JnjS9nYkH0aJPzwClQpiODFBdAFfFeq3Hps5khheo70uOz6Xa7L
GUftEE+vnZVePBtmbYGAlsyUBfAwyf+mPjgrHuRjzb8Q/I8ZDXAF4YDQQNDYS/xUSDvqrmTham1y
mW1Hl09fT3IrGU7ofgYErXd1H9yhZpxaYfz1qWiO3JobO855Y4f2M82G77xmgp713gdKsS32/JCv
kSAyv0y2g2rXk8ZGks7yOW3FMyJQPNs5xuU2XDyF9OhDV5gPRtIna4kTjiFbeYotH5PX4iRT3cCJ
ExgMCJHFB/YxAjkfm9nbnHX/eslalHHNQ5wlEerUQG7hsnwyn1yLmOyeIiQsj70mNMKOXSKjZir4
Mnz2UQu3fl/jHxsDCjDvH0wvRLi4BDuI+F1O1T0RcR4mP7CXUBcOg7fOiO866Db6xxTsX9vaa6Ji
FvRP/SpyhdJJwysQ0Uvm4v8wERKBoGZGoCgABK2JV6D68+qjO8avHe+J57nXuGR8n4UeqroYmELr
Mf7Mg/wdDdN9mM0jSz5w4mjhNM4dK9ZQLHKqD5N1ZTuaT2E5H62o+y+P42Psi0evzreidC7zYP5j
XXRlIM3mj1qiSft/1VBdu1j+Yj2igwybryScr6EX3AftaIaDDiNWttSPfTaA+yuZ/eQ0qqmjmauh
iDYdQi0QdHWrQXa7tidjKrWE884GiuzdcjymAejiBlxwlOQBAeHOd2enO8m2PnHkz1i5X7GtNzPT
yodELBXgtMlS60RI6ZZ51zktOxoH1/+IJR1bBIqTZJrq7C4gBdZsAAaDPL2YdhoyQ+ydO3h8/xIZ
fXGzs+TWs6cyTOKZqhZ5RhoUJ4+h8Z6RBJL5kBPbmIJ84QDQoxaRenDGMD1DXfU3bSG5N/Nyy6nx
yEj3WYQCSkEO+jJxTO/RYdm/mdOJ+wXR0RTZRIVY1q1ptNwj/zrnybBGXpbsKbtWkrSydrCeYoJ2
PJvZp0eEBYQ28EBQcOW8Er3lUlt12MksFyON3ezSeNjqwEwPmZ3vEg/EtsNPuxuydeYy/OrESDlv
FDZzH9nDiYCoyOeqGSMJJilmSMfrauJ2Gztd+ZMv0AS6J1aWFPsa5vzgbui139rQ+eLvXj4CbGTC
PyzaYTnAWAbgI4x07Rr2a4t6+q1PJwZXWBPpITzr7lXqltpyOhE3tPfZz+XTNuPqLiuwqAOZMK61
VtMmUUSTS1x4hp7lUQujOSeBJ15Ni8DwIAH+lrXjZtF/7PIJZ6dpZ/C/BShcW5piaRjnrapJ76j9
OyBxlyzI6SLLcL7knvhCPLOepUv2tmuAY8DIvhoibXFIWSGJOun7CLiZzfmkLo0dbFrHZEohATp8
UP6knwPK+V3PdhGNKKO72Ek/PMGpTJnagp3L5CXyzPVkELgkEU6J0HttpXPzwPAF+TeRHVv2ARvZ
v9KR3xCtfvTgoQrCLOHQRAxOYptbGcyNxbpVavipAJwx3rDFSlc2GqsCgrfimwzAW+pqB+9iN5Go
ItkIqDTYRC48cpfDJ3DpZu3vYq7gT8rmT6JqW5Xh+DeXHdbVPOaQdMsztjjvgCtWcwhMxvI9zQAH
O/082ZCTbeNnYNZLsg+JhEq3wYFy0cWak3y15RBuBUu4demQAln3025ClVVJG7CIy39stxWof+HC
CgjqrybClBgjEQri7hcfPHU+HPN1lFU0BAktFig/xckcZpfQrEY0oNa6XRwdg6upo80JQlg0XYFh
uyRypJwb1ueYVOsKtf1G9Ey02CJ1qHlNib4GwWE6zPdZ588axcXsU6ZFKHNts/vQrvJeS1W+zGPl
rbKhR6rYj3clGwoNp2YB7WDXn51vb2HyVn0KVSGK/iHF2ZYMOhpDvbsUfyzDU398xyHO1rjChMqt
r8jtecgndkGkyRCibg7yt0rrVlJjCbWNqU1uXhbaeGiYsFH3OjNGloVV0Lj2UTNK7Pw4WLuttbV9
1EPsk4MDqTaG3BGmxvWQaA8+ojXjtzFAYq0yWl+mX52zQeWg2MgbxDn5JklBKmHnEVjyx6KU3Zrm
ALXTqiQtBVGkXfsOgv8SFl61kdTIaN8ieh9pVx80rmz60pdC0Vp5mYG5snvyKvkVmf0hy4tnkM9U
oRNNdh8afwKdJIIysFZd8dwzxfEHsHahSAdIpMlXuFBYHNXvOTr/Q1AF+m9ed1363yTcazu1R6Iy
iYWrp2Y9mMa7wtmGugE0HPRCAUeNRuVLg7WMgeQwJU/gBKmxXDMaw2ridX9tQErdSDIZAzbMOvYA
AhchkrST6NOqrOGGm8xY53nzXbbyqy571IHUkrxNjK3t4BSFiE6Y361AiuxILqHUUMW6BLzgYGGU
IdlR60bjhtBwRx9mTS3vlqlCa8cOj2fQI9LAR+wNRbvvq/kCgjtC5IMs3BgjUhlNDZU/MD4x9uxr
rzk2pF4U0A/90dxGDeQiN0p+J9G6K0RzPmyPfmDq46dr0lwJ4/A3UFKNB6RcryU+jJ3WI/HsoM43
k8JzjWiMBUMyPFYziLTB6f/cVtdrZMYRQUQUHoX8sYV9mTOm3/CjEXHgsfhr7cR9zaAgIwKyX6H/
Z9fZ8ChqoF48ZGiEVoUijNwf/7yarSF/FYdvh21L1bFlT1N5q9lvQVQabmNrHvuMHNZSZ5eEzCjs
jjkzA80Flz7xLDOaB/evqdtjVgxbOF7vg/tRxOjTDJYjvDh3MaCikeUnlPSf0e3+Yqrprba5MQ1T
7SDF15vUGDsMqANx1Ak/s27gTJls+yjiaa0xqDGfcm+1ITUAdVwlJPj8FlZwUdZ8pxjPOOfqY2eD
ZTTMnv1xdcmAaGzBTz3ZHhP7pguuUe53FKBUbCoDCFA5zUuy/MpYp/yiYjtilCCfdTTtBSMQsl+t
3tpE/WRiXlz/LMfb5tMUzWMNxVL5Aldi2IsHK833moJxlzvBB5qfn6CbIPr3/d1Os2rvItZrrAXY
kWDvS5wBVHp7IgYETNKEopC4QYxdIt34kQqWtGe6q2JU27Ad2x1AEoZmSJUeYuWjWWqcR7iw9DNT
PR2sQn3kgqW4gnlFvnBPr8rzg3fj7HQ9oFtZTgsIjk9+EpJcXkpoiUUFrcyP9jLIgGZ0M2ul1vbB
LmGr52zyOfA8wXks+41CLszgseYFrTOIsGDlkzb+wXHkIORx/snWeheyOM2MeCku65tlO8kqjKwN
+ahfFDQ7VmDzih05uVtdsHEc3GjNcM278kdnvrxKNBwn02WC41kVyNqRQA4RsMiJxvd47mmGM2Cp
TZwwdLVfh9Y6w25YZUJ+mTLASN8ioMNGvPJtxSSYP3sKgTLUunkfCeWg7/uz5uhgFA2ZOnxOm02m
U72wJ3lOp/Ctm90QY4d8w9LNccp1gMDHZkhbWB2FaI2+YjgHc38povlcW7xzVVlenEh+atzHZWRA
UZxQYxT7RIH0IfxoNuR/MP//q+byYmQspeoK40V/xLLNiRdhECoMlq0hjbwfPZeti/vYCfCiQNPq
rRTYK0ktfmQstTKhDy4jhe6aNx2ILWuLporR+0R0AGZmkVic19YnWglMnnijXHoZXMotCvYQWg0G
7U3fBCRmx29B3V2IRm7Xc2OcLBR6NNfozbkh4nhHfORO+c6f1Qe7iGGzT3WhyeuFK46cOUDEURV1
vcs0W+UJcvaqY53IMq7j06XA/tw4/OnK2d1Obmf/BbGLLtGDcUIGlPcYzmTVWjpTFyFt6KW+jQ0+
boYLFGAfEp35b/KJlK1ESUxX/xZX/iG01UcMVRlm5gmu5a6eu2eBRNca/YzmLsJRL5ODP6OiMpKT
PXsnMwA41mQkPAZljBmftnGg/dLG3K6TgiF3CwOxA03NNjU9pbMIj6D/1gx7hzWmbH/XNXwEv6QQ
G0eN5RkqRQyftfPGQz6n6PPHYAbJ4XA1PQabEDFcHPNJ+0M8qIXF7KMO8MmGzevlZhnxPwahgoCP
R3kePVAwA5Ij5qjuKunsNyua623oNm84C+vXoEQfmen+ie8n3Wp3bM9y8r5rizIcKjCum37faPMY
AkDIiXUEyrstVP6e2f61r8VTrqN1z05HmGTmDURHB2JN3sc+F2KHhPZYjujVSPRmSnqPMc6QeKwZ
qA2nkHzHoU6h94s/m5U4/P8acaRUb2HAqhnwWP1gjSztEMSHx9aL7+FgQTvy+m+ifG6Znew6hG7j
hF1RLxvZbHjUsG+nRr/PYdMj7De/Wpz6nsw2aVl/8DpHXJU98T2o9SQEG6lTZpILRL8OTGZyOPDp
l1BgMCYVMf+kRmMrcgC4ys+tu0QeRSCnxwDAws4XmJQtdUOHbpYmJp+hKJ+UJ5De1AaSKaSeGOxy
0slEK/2ta0Po8+U2yOFKqbm8hcN0Q+wut5NCdImUGVJCqt9LKtx9mBbQROrxKgOyEvyFfRRKzz0M
hvyosrA9AeKy2ESm1UtpGt1RjeYVDdNhylR3ngcuFJdh6ZqFan6BmcEmBICQzUDN7M4TBdNifTJ3
QaLkixC52JqhW5+RxVx1y9yMUTpugakniCZuQRkNELOxeI59/e1qyyKUmqCNuF0i1ztinQcCzjF2
Bc/4wt5ZHi7BONa7GYLwER44WwxSaD/Y44wWIdWJ0Tw7KcO9NELbTsLfrxZRsI5E5qzrcf6yQ3K5
THUL0eSD+WWahckq22ZWsyEw+Vy2JtvHZMAMsuhg8WOEEr0mBKpxZ6jsk4DcAd1Hh2YgtgAyo13y
cbg/CNms0STsqYVjLLXR3nThGFogWzd9j+KefVPhVgc3do8hRCsMlmfNmxsBI/cKGjG3+DMNp6OZ
WxpNM76zg3/RGCzXQnunkigwmXhXRC8gtGqUehNrY9mhGw38NN5VFH+7mVT5prdewN3BWooFqvrI
sy8jLibeNMwB29IU7LSFtBitVr3+00oGrzIgYQiIQy8BbHfENYR2uxMO9Vepds2MEFlKfCSEGjFv
27GZP1t9jp+krGoeMkJ0si4gPWFEwXBgcpUi6eT78vt3p3b2ReHvqnr4VxrBe9Ca5Mz6lU/9g/TK
L4KvPm09FlwrZwDWT2e/6p3siazfTaaab0CopE7XbJMrxrUPdliRgW63qLns6sia749KnEC82L61
frWzhP6OTNhW6IIRUCEZXdKhIn7o7PQ8Fb/VSXQvFXhLYAWYxZLMPSRYHyD0tIDJdOj+GqameErW
xRwhHnN/YaR8mhXWtZT05oypBGDqB/or/lLTby/ToxsVT1ZQcWX4u3RK/zTZKmNW/FP+sLbCabNg
VNCpb6SZP09R/GLlyWEYeYNo1D9aGkUR2HdhhMy72miDI+93GNShRJGLFCx9i6X6FS0XfhFC0lPp
Wwq/JomcFdtE8isGZDvMSiZ+V6SRTdjZhqMXoZ0ymic5+svSiVxAz6QS9hNIdMRrOE3GwphYH6zQ
1avXEACAxR6FoE+slYj2JLpFD7UJV7/tXqxpDsByIY7jx44QWTlrH6cZ60Ns6OO/0fY/qr78V8EG
zXLnzaKrQKIN0pHp6JInW3X6JhwGa5kJB3WePY36mDXoGE3vQzl+1Oa4y8jX6BS7yEI4HcJAZAFz
F3ymvjrjgz91Nc5K4oj+AiWe7AA9AMrI68hwIGmKs1g4GKZPQNLo+Qx7UNOG4/xko/WCIshgIS6+
rJqQAaIib2XgdmcrwKaeM/6XqEls1AmJRYbDZPwCCaTfowJuWEjw4jIqaQlUcrFKo4ctE1gbEds/
HHPjV2DHaGzG/KJyf766s7BXSe+Z29aavhFF3peUtZwT/ZAEE7ZT48tKsFwDcFqHafsTV1oCtcqg
uzTfamJz0zSUZxPiTReRzoM98OiKenrKO38+pANv2tjTvlDkqrF3V2kud0OlSE42aHFncnGUlVzd
zGifRsSX1hLjQSG8L3T4NlpJvQqZFLJYtJ61zewSJAW4FQVi2ijgX8htmTQ/fpoSe0Kx5qQVy37S
P1i9j7d2IK2yXmwWDXJpPza/LI3ZRgX6LQs4YoMqvxGCDmCXiGOj37d1essS5FtJnuymerg6XXxH
yCdo1/1VlHnPhW9TcbbwCdgfAMhxlpht8kHhKuzcZPTX2YxXVhjWs1zGDR6XPsLO16QBJGO7v2XE
4bG8mlMwoKSvL0IHV1PUSLTTs6ryT5azZ88vjFXkFxySXMF4NdlQ3comJZXCMXcFJu12IgoxaPo3
TM949tGtvmiXsGFboHmuDXK6EeRBv6GSndOzTeok/SbDpsj/oDn64AU6uFN7GYrqb9LpJl4y+FJF
1HX9MdmO8xA0w5/roSrx8JlG3T5rrCcZoFZLTSvnoBrLAyMYEv3inG2rfsqDqkA75LxMtRey7Sy2
ZWyGwCvTZ9TGG5TO1toPkisc6W1eJP91Dm17lqhz6YyPve0FK78xUOYt6dDSbBCfCrJfNY0JuNpy
RnOWGBRQ1tlX41OfO+vCzvjlWbsce+WmKzkfGo4+adqXOk3+6TZ8ljJ/A575zYTnXsMzQ6uHBooh
tD3NH9QwNNCzwWVKO8UMkVJgdkBVSXABIy5iitkIInjyio5S7QFLsM5QDaFtGRwfBGnLUQPP5AJ7
/DDm7ctQNHB/yyefwKKEhs23/HMr4GKw8wY5UJ7CzEb8Jo48yYxY3pmmmPSD0tqnc8LeCt4IMbQs
irPwilOeQ0HWOKxS8Vv7+ZXxEbNZLQhi85bYnLMxjruuN3ahJB0sqIOrarhoEa/tbZITHjo8zSst
UPSNnirOQWH0WIZpFPK227fkla670nuxi/rsuPo6OUyctc1NNNUR8r9hM9gRL6AbfQqpA4aQgbXj
WH/Ms+YcDhCzKF8OQpbfyahPyURmLaDKH+JS8EGZpOwEncHuqSXwqEXDGQ8LPKo88IiOdhsDGkHw
LxO19RGNAxsiUSFYRGZedZfC/YCYdSzj4D67+WvQ26eoth56n56qGvrDUI97pZN3vxtIkap+6km9
xONy4neY91gKAjYIrnlmvdXsCSYmfisp0rcWsZNfttlaunA4eacdNwW2hYEeATfflWAVOi5KD9QN
eOI3KPE2eA7upck2CC/yA5lELGyGcof956SH7CmbzQ+KhnsjQmgRtCmi7ZB4oe3IEJpuJqtrtqGh
dr41GbQ/SJigYuwCxKR7PzYq9joZJYnr+hvsr2Qnp0z7/Knjfgvn7GEgiNZFcYUqlpkwevNiSu9o
HVi4YD5gmsjUZx7Ec5pFVKouKJc890vi6Rh1ebJ7yuKk21juZJ0FN5XXUwhYk3wgZwEV50zYAZ4h
2xjMVZGU98yPtqWUMECx+YjYevdkdUTUd6nUvIfucNG5PR8AnSHHrc2VgzlQeQyoRIBdqvU2WnA3
9kBUUQfLQ8z9vI4dKloMCM+TD3mkAmvHf9K/Vnm1mebJ3FY6nlc2Ho0Hv9H2RSWiB9XPSA1LN157
KW5Jgk8BqycDhMXSpTxGbvMjRvGtDhjnyBnbemX+mTbWaxBQCmyVd/Ca7taSd2fa6jq1JZ4rCXyi
PZcmCUEOO+u2gkylrRmntLQP5EfvRQxhxqhuZBecmGV+j8rEPmOaj0mEHCXxjP+aMq73hG00D5Fp
7mdpnhD2X+KgD/fkDROA6Iw+WSlwAs2ZRr/jVNsijnzNx5Y7qKmmc6MtB8l1CERooAQj5TWV1WPn
djviRJAh+bfY5Cw2mEhV6KPxAhrbedKfRsLPzoyxalX+D6+J96AXgS80ITbU2NlpCcet38TdWjYU
3pif9s7Ak4pt7kHgLMDTegYU8OtXrA5/oMsuYMmYlUroboBObvskIjkr1QFk1gHYoVbNpXajR2JD
xh39+5FnD1fBl/eEpFu3ljv4nrdWEKwgnGneVbF3jQskud1ibAhBj0k3A1pm0VfxNQTI8NaBqL80
OUjKca7RTF3vz+0dMvAl6MafomPayd278/MyP1QGNagTPw4zaHkx/wwtquC5Dmnv+lUyAplTyAM3
drKMa2f/BZM6GmUGVhLXLt2XvbED56kwWlTfJtZoj1LPcmLgCBpPXSTmxz7qZiChxsoMO/XgIgB+
8JLo0pSN9eCxf3kYfO/PUl5yyCxosCWoiVXfZVwwFuv8qnkKyvxVk+LNSOdfUjKqj3LKCelMT4NB
4JhwHCzz1Hgk09M/t2T3QtY52aojnMsNl2FkuOnjNEGA6H0mxJ9ETfGBDfbslMndmKILXDOxagzr
z/Sq3ygcf/1ltJwl/XdV1teCAR/DlfDUh2giPAEhPRIXJ54/Gj3wlwFkhM4zRKOvGFsnJiK/1JD4
9Wupt7nJhWFXTraH25+fdAIWIRzontmY+DfYN2IVTcm1Scl3EA1e/JyEK9plaHyVUWz5kdEeUy2s
6jl+DV0f2aL9ZwXTgjgg0S1eWMhd3z25YBsqeJPa2FY2kNtVMZnzjs1ScYCK1F7ZFY9I/UtiFmWn
LjlC6o1lM6nP/YoQNpdeOengqjjLutXu3UPlwCSsNOHt9N2frZOTe4zr4+JZKTSnSeD2gqTo8uPj
Xrqxb8xY0ZM2EAFsx7MdeHzTZbv1a/5IA5Ue2ENOLQwiVhG8ZfWwM5jOsM7Y11gLXk1fb5ohMPeM
3WreQ81fbEpPvQaL10M2/U1pub/oKsddbbDODUzLglbAlqK34U5nE9Jhy0YTQvjDNpdBArO3oIEL
jcB+dUiF2mpnAilpoxNNIzqoaCA7gpP1xk6fyzyS+pQy7HjqaFWYMBbibxKk3A+k+J75/vttk01f
RaSzTVKaC+o1MjegIl0ywcjGLmBfwXDd5whNnjw/vRtg/xDM4v22/Xl8bDCugiV1v3jkILNK54ho
Mt/g8nMPePCX+4PjB2MdEGffY+PvBTmmzRYxGQlbhI23yxeu3H+d8NZtY2IYq9R2qOVX0qCjznxk
oO6M0D4mWBWOer5KG0m0h1Hm/5GiGfCyLADpDDuSBu9TiPBtMLsflzxkrAZPQWq8Gnkrz7XgII4w
1a/C3IYtG1KrucZnGhWLSSUo/vzOAIfKYPAwq6o72gHo8yp3wMhxeOUms+h4ck+DNOPT0PVgLrHS
5aViitvkn4loDRKVALt0SisEoqiSrPaJ6LDLlLr7gae06pVDxLMbBYCAQ+fKN8z54LRAEwr2xWrG
O1RAm+qS9qvOM8pul2q76F5Bi4VMtMwQBtHCXfCZBdsdqTtmjTbCCtIXLhEG/HZjMqKfzqOfKKTr
9RvX5Gs6qU9quluJx5Fxy92xxPccJ4Q3uBG2BsfHpOjBAxncboLQgZNTKn87Zf6TkiW9d3yqm/ZR
K3jMgqZ6dM+9VR4602LP4zJOb/8xg5q5YkvzrY7z/wxQev1cnuMQ2KAS5aXLsjM7QqDz1qRXWTk/
Y+6PEWH260b5Oy/kYBABK2ZXx4/OOMBAUMblf47ObLlRZQuiX0QEFMX0qnmwZFmSxxei3W4zQ1HM
fP1ZOm83TsR1exDFrp2ZK8ehebKoA15VZodXsc9WfIK2Mppv5qhpMBX2G050drlGuZH4K8lmhcmf
yrKps06tcJP6voGMh5bRpDRpJNrMloOvXoIujY+qEpcqqP76DX/GWkG784GzUL3GDjGjMagwWIQK
KKhL9yGaFo9zGYELxd6yflzXhtUGP9b1Iqw4AsKTULwa44RDRRQe7qERaimDitj2SXIkDvZiQvBG
+BwIjBj3rvCOIFITMuvcRxpz5jyA2rZKAIktrIlGYWVPLbXfPYCIKcSXVJEjB5z0HGgcPiDNLu04
jIyc7Ewdznw+RPYxhjbMhh2aX5I7ZG2FXkwTAnhuN7+JSr6ThK0C9CaywfvQ9u6e8F8n1f5zGa0X
jZlj8dHHqpIftoNuxum/8MN5F/fjP4jE2daf/K0rwIXhoD05BhtdpQi2qb6NX2IXuoSUtCCn2Y8b
cJNr2zcTIg2S6Z77WMzzi4gQa1BR2Ku6jdPjFS5G/yfJ2Vpq3JK0Zg3bMU9vOm5pjM3dcTONNFh3
GgfwmNnc3/36J+EcXFbRuON5LjGrNzs2xeyNzRL0tNuUhznU14GbM8szL9rVGt7a7FhH1jwfrFrO
Qlk7PKlQQzWY0VyGd+jhh8KBm9NbyGTwFK1oeI2H4pVYVrOYcdWvLE2xHIO3q7jJTQiFSMvzNXSr
ZxxT2Cg9yiiC1u8WcAV9+rO8JxI98Gkb2nbZQBwSijKWLq1/DVtixDyxS0qOa5FDQGsHMk+8PDDl
MRdZwTVNh3yF2HoKISEtMuwSOOQgy5H4f5qcqQXLEWKNZ/lNYD9+EZTnVdL6nN36ICv2vV7dbXKf
K0jl65ttWRR49XrV1TbeGa+56NYRhPfS/FkaKGeJniAjMR/UU/ibGOLdMhX+Jmxy0rfzLdawr8Zg
UwIvTO0aREZ6O98j0ddnLTApFthLF3k9sQuuOXl1Gf5lLLT32oTRYhISDlzjmsWyfvEnAVZK8RVK
+LmZ6lkoa4STymhOXPBgCUbWBx6TS4NTllsnucmgtd5TleEVZoWykiLGJ18QHBMZyUPne3zApdPI
wjJucvzbhvjI+USxOLUAr+QARztz2hO7/QUaBsM8VPa+UmrDNSl9buuAH9OiuSqox6WEvx/GEf8D
GvJqSmofELeJ7pYHzhbS9XrKps8ZzNg6EB1Pt6mxdjhNtxXj7OGOBEw2+i4WIZthg0siu/VDEOOp
N3CrGfpXuXZHkUi7wsJJL06RHaTJysYxo2WctBOmGBuvCvDdQCDcx1F1o3YVZcIkbepVvAKrvpgx
IEbHkt516LGCGRndOiDyY3uVzYpK1h+WfLRxtvBp5/Qn4sDgVbKVZC5LUe7S1KW4ZQqBl5BO4f+Z
b3wr+u7B+BAgqn5rQ+2kCp4yD3PYoLC7hcnIVboJVz4MDeG6xOIDGKvNFKpznvj1OqCfFDkcragi
FYF4glxWinY3xi7R5BgGQB2aS67r74ny8NawjPWQMhYEF7krGdZ+amfiohlYiHHiiPDNfO+EVbP1
HdNfIGE+jy7Lb4ct54amhKfUl3pVFC4uzFa/tF30YKIbf4s+/bBn3C/uOP0zLLKrkVTNNqbtmNVH
RqCuxonD2fBT1+m9pYOCSEULmejRbp6d8dkij00t+2ue8RWNrnprZ6Qm83JHe5oCzoO/2Ukbb2H4
yP5mhRAqa7EdKM1pp+gpteXdowKZ3dkoAclyLrONfo3L9FVJIhduPh5Yq1NBCUezxYwUhxG6GyTG
oG6yZSuCk0y7SzfHnzoL/wAL8ddjSUQD20WyzxL7nAt8rNgoP3QdvuV+SCEmLTJAmcoM3+cD3a05
/YL61ar6YQfEKtoSUcVUUOb+UVnpaRrtb2Tngssbq+/m0cFUdS96AEBtKs7YEYNH2nUNODrT5y1N
ttfqiw9tN5dU5fEWy+k1KfId9j+KitLgtYcHQz60rEnm2Hxesocj07H/xG42MlyNVDk9kn90cW2L
2jpqNpLkW0q51V7IXthH2RdttZ6d8AzABbI6FyEIevj4sY2vR4vflG/OT5GMxDYZCojPj/t+OQab
GPpDHth3PzA/J9d9MQDmLTHy7qAL10vRVX90lIdXxKh1MSFQyp6upyqNXvtYXGTHogJD/b5sqp94
kDhX8Xvw3vL4MzjEm2jgQtyusnx+DquHJ9CyDj4QYDZ1Q7azi+ZejK676hlU+bjgb/Tt18krs/Ng
mv4G/0a14nEEU9hy0yf9hWuyYVOV6Jsi17hSgowaqw+8dYiK8GxxuLaoEfVYUNmh9swbtDr637Kn
VVbrwDh0KeJQNddsPNihlUBUN+QoVgEA2VVbDAM+xa47ZOVY7EWevDrp/OnO1H16bXayK16TA+CJ
OdOYfIvxRCXutEhaczso1npZKK90o7J6k9l2Guf+pTWLdkUr2atbimuBsrBka8eKoIsOZsfhw9li
pfTv2T1eadXhkKzs/M4e41naebGOZoRfyJPmgvw+Lp6aGTONuEvFtbwNkJC0pAfBZYhs2X0xAXBv
DpBA5bQKyEEiKME1m3fBY2096xd6MjB98PyGFJpiTwS4okm7e816UvTOGhgxS9CjVurQPAAxHXAs
1lCjeDGb9Ag98H2e7WU/9C/dYO+FTx9WM6ztlqMh6v5Qd0pJK1lTR9vIYaQzlmnqfEW9c5yb7Cw4
PObcvxYP4kPgMpOHrpkQyBhePV0zgWcuE2/JGs8tTW9hhvjZ+oS6E2TF59E2XxMxghMbyaML4B+A
Mq2T9fC2D3N2kTXeJYL5bPmbiQ5Uzm+4CcR2A/3i8xqlbY98sWrWeCs/KMz6MSv+Qr7tjstI6Xwd
lG24rWdb3EZF8w2lNwyHMCIQZOP7lMFUQEM4EwBolshSXBuBUEr2HS3gOLNXX6Jqn2cz/SyiYE1F
yNIxCNQ1j53EXB6Bfr/07I9z6iF5iotdmTa7EiD8BKtfiOYT92uwxHn8rtEhAhgbLXnQVRG4Z8Tj
/EIs54f2cLBvQEttgIANAQcAsLgrso/aiqiFtIab07SviMZcNW0TnS+Zv1Q1YIVKvwpXA7FI8Hv5
D7zGBA0X4f6zEsYRDCr2rbHI94gT/WIq1EkFqGWJ/jum9aEYyg/pmBdzSK5hJncGdbCWdiinrN/J
RYJQ9UeyWr77Pv0/man4mE7iEpAAZQ9xmr3g3Q6DP3PKa7lRM0bAmuokXRHnKVGnksxh4zITYi+x
fhGroLmFgxlc50gVHOZQNlhhdRsgFC/ddnofOx7dMWo+ozoh7UohzWagDRBA2F637mpM+IQRORsa
FPVa/ZlsYjxGywmJW2ro2VBhdkm84ic0B1hXxaeXYOo0CenCwiKp6Oy7Edpg3BA/Lbp7BhEJWmxE
41nHtqdpbjJoJrLq6p5R0seAUD7z5W8x6imkPqzYKOwPQw9Sh5UfrUhn65HWCkSC6gsU4EjW5cGV
SpSPE8U9WJKZ0DQQEICSvSZdfDcJh67iBG6i67eU7rXs6nTEx6JF7GtS7Gw2BPAkrk+OauxtPCIJ
h9hpQJFtTNsv0H/T1zaNAkz1SHlxnmRXu4X+5UKZg8fMfZEHj12AMZxFLD4nmd0GI/9L8ZBx5EJ8
GUprawXhs7K77UA0cR3bOgKfzMI8D/otB0+24ZYVLvrePpv+jBOtGM61Aes7c7lZ+f87sX0oPMnj
h2Mrxbpf5s/GPO6izFDr3Bqfa6e7WUStFomkXzU25oMf1t+BiP4wNf1EpiVo0NMphwU5cVajf1nr
nTugYI/oInnpKc5w+tp/p5LwX1+NH/4wvQVRb5MSpuZUBBilIFAgUNmLrud+EQ0YJ4LJfB8s46A1
422lpldFs/ji8U5OqUVq3PQqI65FBuvmVY5fe/bdu86dl8ZK9iHFnste1AxapjzXiuCPJZnwsczx
1RvqvTE9PbadxI+rZO/6FHewL4tPDpcSjsOceVx9A1fqGCbbYBVxSV1G9Mvh4gZJ1pfu71DwYSN3
bJB+nboFzR0P/lW1jX1fby2DH6DrCuoFzeTO271eopOAozJRcKZaUX3MjodmyPimBAZOlUuYSpZ5
kJHHYg/KwKZEp2P4Tru1wuW0HJXR8kg9ZunpX2cQbupkD3amQDZPHiZJxqyfIOuyg8XyrBIJ9OaZ
h7gak+KeT8ElCrybY3svnm9+m9o4F3z8VpEGf2PnxB8hPVW7wmQ2YhdyUSXLQFYtel0MCeBG5qbd
ZLHNrcqUurwEQKs/4N1/QPIpOuHK3zb+abayaDmm2WqIyLTkekwAUOVUto+W3vmyGvZFDZRBgoeJ
rQwGdeyzPaf1TSVihS67zwHA5rFrLCvaWuFWw1drHO5tJKsnlez9FG9Z4HdvtWqH7VRQVTXEo7MD
LOVylRJuffISO9nH/fDbi5Q7iASc3BJGwhc3GICmXK4fHrv+jBWUZxfHyDGYOl057t2079CeY3Gv
o5wip1am4SbQKv8wOET2aRtjP8JWnezZTq66ObvyB4Xb0eGnnxqWqWnJMNEf5mmGKWyKjfSJ/LKs
sZA9EeGYwLKgiFclsZzEfHQ34LhZeS3lCl3rYG/JnJfBxvfZeJmx4lFmK59XZ1Yqj0GmQBhDos8Q
T9Z5l4ZPVtrc2FEnKy/BR6TDnEWuiw+U+iYVZnBnx5lNSwU321a7zodrNXbGh+s/PkkO/kOV/M21
/i0fipXX8vZOVTJtePzbLSyhfA8thAVVx7uNTadL89xcYU/TmRVsutSnWoYIP9GvgWLqR+lB1rjI
j956tNvDXCHIse1BJbyELgmnOI0JZT/83k2RrXLD6Z+UQeEAK5G1yOOZWDpKm5FZMWAqK7/GQrGB
8mwbslyvhjchmPYsXidPGHvDpz4Uzyxiu7AqyS/xOAOmSp3XGRfQyggK/y3HzQZanVK9qin9jRuW
3arWdbLknylPAMUOYYOlye9pLWxMqHaSIxd/r8Xw3+XMuQ3Ko+K6D0azCHjK4elO21FncoU3OnxK
h+p7qupbGsh9p3rjxQzn5EDT4Gby2MMRP41Ok8uq3u5pe8my8V8DRWjrUrwHcHzuNgPRwTiJvM/e
NfzvEOEFJ8t45lZHJNIBGQATVbMQeMLmv57i5hjAmtoaFQvnfEL7AXH9LCZz10U8916HM8ZP5/kg
DZIysQlUWp6071Fto7DYQNFkDZolEH21/CcKVNqJPRydHHa+ytrmNyxCsOBjEm/NnAsrU4dz5lbR
rRu3j05dLoOXdpLOH9S+Q/IAJQbk5FxZ/PSmd3crjmCdqZBwcXkbZ4p6tEtRE0n2FtrM1uCrcyzm
y56zdhWGxBSrEIJi6uXMY3aJRGs8RsnZQsGaoh2t8NUhqFEIkqi59jwtS+KIV7p7v/AyvntRe2Fv
067pmKAHPYf+7rN0oCVSIGmoD48sJ9+JwWVJO28zSb2ghcAMIA/DB8yCZ2+ofzxXly9xkXZPXTkd
tGcdeyt+J9q7ccJ2a4FD25Zl9oRiiU7hA5gL0zTaAdi7OXm8qUL4JYPut0o2Iyu0cj1PKdxSv98V
tE6i4LWsjOpr2UOqoVK32VptReGMYH62k/aE8/PgxMYmHOLDXA4n8wEKm+3Hn8s2P9tOYJeW8qny
GIJbqFHIGoTP0Do+uWhvWi/+67INXTzaMWn//QzdtocTWbr12UyIaDGxwEXAZ9R4lrMQeuwZoFz4
GbbzIYR01oSwfN6tjMuNW3dPgYM9GAcTLXq6dJgC0ulp6oZojwLA76K/jqY+xi5vd5VNq0iIbQiK
CrAvC/Hu1CTJIceVvDTsBHuQD34+8OMz7+QtuzObhlDa5SKqNheYyTlxH8Rq9qfnRvJgKg3IefTz
bKmE+IwaENRNhaGuS6azSrKfETsuf2PzrS9y1FFnX4/4dFU6XUh0ruws+5keTTtpvzYTctSxPxev
gi93COH0XooQjDdrqpQ8Z5ErKr6pfEgfVwwLlQTIxDj92LUHRr8gFpA1XrNrgOJQG1RZ64ml3o8B
GxgRHJcdhDe7hF3pIeMYIt5h2l16AY0evsIeX/I1e1lWRzcy1RPtbgzLvjli7+zf/S5DF/apsTfi
UlO0YvwBJk3y2PXIKxUFErHofifLouaIIhGKlLIDjSO8AYzSe3NStz37k0buYNlxGaJyE0aJvZo7
iYkzNRUkvMQyWCOPyeAuyclyP+Y7ppkZwBVC6XvZRGf+YMW6Bzj4WhP+JURXeOexRzAzfbKbA4PR
t8+71iRl5Dvd10gLY4XRhyD12ivGp8El6qtaZjiFA+0+OIH5FGi8DGqCxMDaJTk2FPWh5Dl6YQX2
5zRhWgqAOq+t1P2bDS3BirifWbjVR9/gAufP1TNortsg54zYYvqWhFaxqSUyHdUSJ3dyAWqKa+Vy
sZsgQ62CqBqOjeA16fXptrfLd+AOGqp6Q/iiyu52gU7e2RzkrGmNsj6TRBgvVcUTAIifBnhyERQ1
dZdZGC/0rKFcjslPrSlZa/3we6qL4LNL5Lmg1G7XN5hJnCHsn3s3M+DgFd1VEEJig1T5x86mjRaz
WXqI7IqpcW76a1PO3345JhBFYqwyBtn4eOyzjRo8ea4e5h9ZzbgU2hduxfrVttGgUlBjOJVBTlH5
m6v6tUqxNcc4WU4hpatnN/S6DSUr8WfV++HGKNsTPJWP2JTgz8qAvEfIW1FITRJAxNUic/JNOFOb
hlf42pXJTfUDlRI2qo7IPPeUJCldpFbUvuEFdDYUCoPJq6xS7LwYIuzCdONmy8xJYTLOqeUYFUvP
sJnQlbuLJRhTcNP5JnWqf7iWUCRoVoo0inxgTg3KKQ/mrNjVD6JsMIRT7M5dId7gJQJX0ndX7OnV
tvQLyAthiDW75ILuVUxiSd7cnQm0AUYGbBTYpdZumH4UPjRAiAcZ/c3Zr7Z7lnsmvzI52U9zwDcH
cRS7B6bk1kdt1DAGTsHknWyfBJcMqDSQVOOyHvQY2clcrzDIQpkLuuLZm/E3mj0mgkyMDGQYRTCB
Pbo/sCwDQ/QwPfAxxdFpgmlKuN3fddQ9V/Bon4LQls/KYs1EKrv8Ayzgt2kKvTZT4pQQVd9LHBs2
MjcpOjj2cTH1mNyYboowEfDZKYbxigopIjWndQEHcNmEQbPMeDoJRDb9WxtjvPTSzqLswPiwmAxf
RJBBxA5Srgu0zlyY9cznCDNSYZu/YYa9uQr++YGx1SrDW7bCi76UhSAK4s6CcdyK/7gOsS9JcmuX
xj6G1sh/STOQLaEkppYBODdMCMswIKCls000wvNY2sjgKetJPSTTOoKiSAkuqyTDIwNeNe5B+h3K
iZAAPgnUMjJVTyJOpmVE8GDJTxKtjaC/p479PFjZNSuBeNCdsle49dOUfdxgNs/d0AXLnlED8YFs
SdaN7Hz4PNSmcheTWx4TFLlNWuLPb/13mlEHMhz1i6zo2QnKXzz+PviE9ruauq+w61FpUvPouEzv
avBzqNRVvh3TAgpJZTxpc3hjN3GG4/qpk4Ynitc3EA5U99E4zqpjE+GfWoN1FotjZ12qVt3A07DJ
ILaDGvkYPWkr6HMbzpoX8gs1xic/Lv7W/NsLN57/VcTmXyob8A12Xp6hjMirU+IXbbAuDX3V8wEs
RpocI7n3BtjjofJtmoJQKg1Pi1seC/dcEPG/zg1TYkLPdJuG0ctYIn/WqvmbYWwiO1TcXQKuM00j
Cxd/LK53+WjC2fZTvSXhV2PT4RXjsBjbNHb4RCRHv+HzlhCf2bzhVPm1YlEzHSO3xslDJpPlL89x
dE7L0l0FlVZPOCfhqqILi+ToOqHY8oYcdynKDuYLh5pLgCrLrh6Kw5wW9hJs6Lwcjcliw5RYw2XQ
7rWGQbZIytkl21nfprl8toL6klBpu9X++If7x3NH0m0zD+E7Wip7y3HAbQEEIDbFR+Mav64MvnT5
4Fqn3AjiEE9Pbswbtu/zOh/sDzuBchRELqdP5WLNC53R2jojITNWj3qnuvlqJsW3ZVfBLm0tJHTq
yyhSYkEvLMI5UzzZOx+YEAlKXGUB5WE5DXwrOfaAhsYacEFef46CTXQwDicdFEfRI2NFg2ousAK/
e+gBS0+NzCvpU9B64YlAYQfvyxj+RkXYHV0Sjvg0+sXQdR7/aM4tBHUD7DdHz5jxrKTjhGe49m+B
hdG7A+1+0O7/1pKxXLbs9qCUzv4JK/h34YpHGJgfRpWSznPPuVOkS81lcy6MOIQuleillZbXsQBK
mCVFfIqLrqAkZjglZfViDcZlCus/Y1m8BnTAFoDCg0muaJ2swJdwvKb+8F7o6JLm+joFgV5I6eyr
Kv/qcXdsYlJyCzbeiJ+smyOPt1AhvQsm1XQvBTS0LsBM0ZnuNUw0ZQauaFk9VLdg6v5YVp1cpoG6
NbaTdTttbYuUTa69YTkL3GppEH+ktFLg/BqzjejS58nrN1ObEnJq+2+MqlygnSRaxSP6IYtf9Sw6
kXwl2DLGOZXLMrWhRHVyPnDNBCSNRYgjldnAqNYUPVyQTNmAN4+mqh6U3zXPKCrK0/hU9rBX6kBv
dC3vg5rADg1TtbcSWFImwBNqGPzXooIpgP8nZaMha9CWBQVVXSc31hRzmrEfMmEIsMZadE057kC2
5/sid1/rJmyQy4hfyrl9NyZuzG7k3Ia6POSlNC4ZwOjvDC8/vzuU8yUBM6VAFYbRd/mokwPk+CXJ
bZGGyUgOeXdbCx5MQVdzAWxgUTiIolgN3/MUswDC4Ds3/7/OiNGndmpKOCBtxk4/Y1iNxVp24z6i
S+2XLNO2HPSd13KwDElIwz/nujKosMDupsTJIEFdF2Rx+AuIZ1nY29zhXK2n6cnqOmg4vCBoJfIf
r+X6xS3kC6WI/yNlUAe1lxwhoh1owbV3JTG7XTUwKiQxW1wvH/5ETf+ip+xWNEGzwnnBPxk+Ixqi
zsunLCvAzFvTtnBnYlSzt6wYwCDaPYKEvOrTKAW4wlwPKyBk09veEUCubUH/sGkZHpRZFtzk/9ZZ
BxHSlrZYlU3n7SmJuJdeCpLX6d17Q+szKKocK1kTXVXkFAtgaQ8ISD+QJHf+Fr4tUF7I7dPSo3Zm
NO6DqC13DeL3MjPi34mbcOcFtMu1xQdjm1yk2scl6W6LQV5IAbMpwmRvRtXWN4zvKoMh3j16DTvt
2Ev6Cv6RGsC+Fpf7xG0AQLwIkvdIXI8PTmJvoPxgCAYewraW14dBjSZz3F/2QYfewvc2aFiIPgCM
3rI5dHtrN+DTOOJYWDNnbeGaEXN380vjuM3JtRAVzPk7VcA5jb6VW6vHLVPGYtfNPCAgpI4YrOsN
FAfzyevdF1MKDuSSXlfHYZyJOwKywn5UTGBfsDzXvWjJksT2xnFj93l+dbx5WzKe0/FImq3MURlC
UhtK0qk2yn8JJE9pOickZ8JN/egcCclDAAbuac31M7K6v7AUnaqmSx4c4FF17srmtR2naT369Y5x
6te1sw6U1AyJvyI4xcyqL5bvXYv/K4l7TBkuMEaXVIYT9mdlBp+Wh8kuMd1vwdtrOVGjE81ocSwl
2WwzrqwAfcxrzA7JUXg+q37cBEu6UN2F6DO9ztLgjDMcfI2zIW6Ke1nV80p49cxSLq5MXDaixq0h
8xujNOyHJlm2nRmuOocecaMy/rWgK1ZC0HJWET/dAQy8EFtZt1Jn9HJAPp8KL3vHdRniw3ezJ23k
6m/pVsGmydt/BBu+5DB9DUXN55l3zCrMs3uTFdXSqfJ7lM43x4kp143LV5d5UWDrXfhufRdW4O/6
GMSw39fpS43vcTekllMihrFutnqpT+Y0G0s7QB4MFDgV+mvSAtFaRPh8leTyJ604+LK4Mj9qBE1I
OZZwPyPJeofr4lbCcesQghexXYGoSdPe4ESmS9y2cC5MOUHq2QuR3Kv2iz5XXkON6UUIqSyJcYg5
0ntLRrVsCdJQwS56Nu0i504y4mc4O8DH6YXthmnjpnG6n2OmbKZT3JxxMtokGoX4ECpjPpEFwUKL
W3bxeKsbkbFmT33vJS96+seeIi9Um0TN1qpTZO2iOCNsYIOKowmtPho1yr7ZPEJgec/q3DbMF2ml
6r1NxnabtJZeQZbG9YTiULqO+aYF+enJrmmr94xhl2BA3HKK9PexqJ2dI6XewpSAPEbV2KMamB5O
sw4vpsWyXBmWDw05Dd49bRX/OtqYDmB38B1RgIt3k2wvtlnAr4nBho1iJmNZ5+VnZjXs21Jjgmhe
kdKcPMdkrRi+y169URGo6eAg/YV1mbfROB855NkT8pa8xQakwYkt3t5/MFAQRMEcDxK7Eqp0tHGT
qj7iqqN1Rje87CQrTm78uEK5O/VnK5TnBpqcTJvktbI9wFxRH0BEk+gx+BuQbvOAQiOjOHaay2qd
VmqvvFou7S7ic+QP+9LUHQN+9vhF8epuc/IaZRjxmcGyde44dXaAOaytTsuO2rgRgGBtfMYkaV7n
PNrUZvNjqpgZ3zgNpXGRmjizX1W/uWlL8NtddO/5PjYJRUdHHIjZxmCRyKnH5kTk/Ta2JvsB1uWR
RsUh3Uk01iEwjeei4LZS3wS56EUU8icIZhUvI0ORaMQVR1rdqTZ6sAG/YknJnPANaNhuML1b6CTe
UZi45/XDhuehyS6qh+eYErkX1w+cd7ZU5rUKU+OMP1ls06jsbmZBrU4TRa8OP88WB0T9OcTtq2eq
dzJf9QoqLyhJC+ongRvK7Josv3Qw3PAEj925St2NIqC6MPmGRk1fYSmHBQkoduiV+z0HRKWDmrCm
EcfkfhUAYcBwCDuV9t7ySSZPamK33Q54LNPe8zC84NToKJtbkSVoaEegAIrGoGDTOtM7uVawGo7z
Zbb8yfN8/OrZIi2Bs9NFQKwp5npO3DhcGXxq9tFs52dd9t5i1s5fMabO3dLixS6Sq46jG87gP5Wm
CzS186Oho2qTOT7kiJBRG2ux8Rl4Rr/kdAjXDIh736A4azAapLdi1Xv2qfazrQyCL78p+Fv4wxtt
a2h+kVkenNrxYELTQeMIcz9G8/MU2k+R6mdCykWHg0DsXSsn/SY2EO3LxwnfbFPBpVi3frkNHWMk
xlITxLHQE3NMu574NZ3y24eTGQ8fgU++jBv8tDRdZCsXW9CAqoAVsdy2FUc9IfR509Eh1Dj85yZ0
PhIpzh7kJekPz3z53zRBR7Pa8A3ryH5Mgr1nyK0hAOTyJkOfilr5DuLdXxE63/VJdGsdO/431+mO
WIVCflDp1nZic82+xH0w4xAlBc02RpVtsn6W/4I2/XjUSy3rsttBEnWWGjc0cTToTardYjF0NpYJ
AQzhjdFDqIv0Q2YW3Dhj4n5YXQAtnjXMqNjSUYfETRbt7yckmk9mz1gMSeqtRM62gtNzHUfE6sOC
Wm9ql25NZR7HSJqkotWVXznzp56BYrtIh9Fw1S1+4dILjnnW2auaQYiSDOh3Y+02Vz6kF7vGnjIS
9Oy4AhN6ntSJAJN/86bH9cdgPR5Ze7/2bqLiohq1863oyzfqBe585vxF5oLIMCg6KKKGq5TaCsOG
aJ6Hp0kkmBFpioFA/4JcRkaW52sZZ6l9VBwFhyQdr4Pf2evaHs1F5T3wSOI8USCOICW3XtiXTzK3
rSO7XQ5mdttc2BBaK4OBt7NQ2yylwk0jKosanr5/pCRPUOsuaeb/DI4r/7Ij2USiZXOfOMmeyrni
yyjES5B7B8q/cp6dLNwW+gcHz2PLqnHFjf4b/MrxGuSVz8M/xnspA9wuuhpXPnI0hrsEdLhZ6pPh
p+VTl1nzauha/yfCsf3FauCiCob4mpOaA0XJVVp1KQsgILO60MWmF0Z2nyzcnMxpINotCHEAOint
7t+GqF9BBXSPvuUgu5BIarMdknZ5qMX4F4cYfgKZiw3+G+qvisb4KtPivRtqlnfu8zCQdObEJbxW
ZAb8v4p7UvUovsHqQqkfC+AJQgdK3BmJlS+iVp3pIbF505cnpb3vZf+aRaSuPWcmicPOoczr1yZ1
PiYfK0yC3LbvBeJlG7TnLlN/4AKxRVDun3YigBe57b2xCYeYE87IJKAA147e58yQBwlyNp2nW1o4
L+y7P6fGMilNoYmC/KS3m9Jpr3OA+rlu56fcBzchPaCFzgT3uh0dDcK0vMxjcYkwg69gEiVbwhfD
XrgkwQfPypnKs4sb9FfCxS4V39Ulcok5Tlo9AjwOGjm2fTjabkAgtO4hsUy7oYKNWvWKfVogTF68
4gtFhQrWioPBggrCcgLd2/WfqGvdxyP5fJkM/zo2IWy3/GsY5/gV8CRAOmQzG8ewzQzvkXYIbvxU
vJWsUx35kAA8pdeBhCqbhNeU3FGdj7vEL747v6G8JUuPdqDuwPH+mDaBpKLJLLoZh3/CqK51jR8V
fTS/VJrOLYFc7vzH0XlsR4pEQfSLOAefsC3vJJVKXhtOy+EhSSAxXz+XWY7r6VZRyct4ETcCfARm
GRIpYtDLVf+5tPydh8HMiX+YtN2ay3pNkj1R+FS53n05uTFvcBjAFI8xDcgIzNFA/0XE884RlVLc
V1uoiXWygADZMYwjmpN/Z+bFv0hkb3kg7mtdHBtLh8fMt0+zQ6Kt6yRxPPkypeW7US0/ad++w9NO
QsmUlFTn1CF22fBt4mrZ4vQgCKf1gyLezujhfAZQoPhPlv6Phu088zk52TZ+p23MX3vwZcl99re6
qM8yDS8zKUSwBza71ESVd4Mo7ruipgnJHV8gnlAGqwHzyTF9F/xExqj/LgLvfZgL4KHywwCzcXAl
xCzRtE/MbvXaKMk8KY+5eBL4p/Vyv69yZx/hUAk1zhzL2uPhUytYOJ/wRqPj3De/mZK8AsNkxoY6
w3j1+W+tOnCYmcIDvYXxukow4ds5S6yxCIEFSyD5DSlAczadvQ7TgYmq+IYpTA2P7XjrJiwh7qd0
KmVjg0wpgF2PNPA4Cp20EDmkYmqL1oEQFqMH7dBVwbtFI1NZ6Isan/JeaV5eSg3/EP1enTzCxxmU
B+mO1rGFr72yjNTahhPfoyGiKHfI/uULORhXQdUQVox6qzuwqq0PikpQeLYQzpF78D4FdK7vJuIv
fj4/+GBb9tHUDJjvFjm3C4KL7TndjkVM8AYYJbjQ6DR/WRmXIq99gCMt95XHuFvH6WNIv/tOyhjy
MriZ/AH4W300gu4nxbW0Sh2u4yomaUGOuvDNhyAnEyCZEi1E1jCOi+3YdJCqzIqgwGqiwQ/ANskY
X5X6IPLApbh2nPkJjf7dzH5gkelhmcZtq6gFdUEcl3Z5HBKYziuebL2RuVF/NnhtrhKFlTRN+0/W
udzEXLIfc7xnfI8qKUlolzFQ+WI4DU6GjJOb3U1WhkZcHdp+U2PYozELT8WWZRrB8CAOmbpJYNcx
VoWRjc93B8/qroLGfBELGiNqqvY7ypW7pamxuY1KV6vKYnsP9M0rHnOCtDgIovY4Auu62GP45+lC
wattmgsrY6JuJDX2kTIZXZ2mfewjW3Imjsa7ifuhXUgKfWceMkISR1lgVrVknL4WrThPVn8ZrKC/
kXdAtZZkxnMDJYC5ZgKK3Tz23vxOU8rMfrq+6Cx5F60bbytbOWhQoTWd8h4DU+NN9DtExDE9WmRF
4w1YhIXt/5W2P/0RJzM4AEaxVVywk1UquvAQ5JX9MJRu2aC0L7tIbQuuBbPPdftUJqhpHtyIvyKv
q03Je2jnZskEud7qjl6ZfEhwKKu4nHFSyRjGn6t2cdP7G+6MbAlrpON4LukUSOTNbYynmt4Uxul4
Kynm20RuzthnGN/E1btfT+Mc8AoTiLpkoOmNlELZ6Cf3jfcp4QYpQQYRqCC+Qmrt0A+UYo1+9ZWU
HlpjgYG2ThNskHgCh7r9y7T9luDG3xJlJj9Vc66MtjDv+2w4+x2saI0SSbHGElQmzD2Mmtd9SmWi
k+lnixlmjZJYU2wBgIq9NyVPduRg1LV+uEi/6tC+M2WTsZ5036kLAgIDo/mSNZrrZlxcmesfCX4C
ymqsO0dOGxFXzqfJvnhXd025ljGW+lrN8XuUN/YxqrKtX3m73nT1vU3w9JhgWTE3HusKToZAU0cS
WJ/eVGb0xbe/UZl0RzUbz6p34WgREz+PLnb2EAFmN7gm/vmaN4nR5uZCKJ+RvMbXMCNrVILqJOj4
F4G03wwY8xM6xPgIM5+ehHkAFJQ3w9kY+Z7mRSxWXdftJELSynNIOWVzMOxDn9aPakhngDMtb6TO
9C/ggq0VFoKAgFhYniYbs1Jmh/OxHb3rUJU47Y2p3oQucBlKabINV2ISI9L4KQKbbbhDaAD445mv
b8xt1BQnQUcoR3SVvLJFnHYcUvPfOBNCZrDFJZWY8yc5I0xrUwTcEraQ8eMGIgQcnqErcHlKYAbE
cUXhF/C2s8tbRG19uu2dpVZK8W8kFX6SJnHdTY4IwTvNMeUzwP2YNolK08NEwgt5FdNsiVu9lc4z
ahhAbsOnoKPKuGupFJRaWVDbEAzWN7OPcSWqQ6VTz18PIAotwAhuV5uXlr5H0hishpl1rHz8yYSB
jybiwggDwqNIcZM1k/3cuXb7YjreW9iF7V0lUufmpi6DIzsnvvyZERycwby6/jT/SRLHT2ZlYKx1
DAZJDODXtvXc7wHz5NFssDvZWNPWcd3JKxmu6Y7o0j4oQ147fcxSMRB3Ge7RtcKBxrWFzWJArnzF
8dVs2mLutkPi+6cJ286R7Vp8NAaxYOwMG3xOBmO9ncuPrOEhj5KZjULBml02YXTstc626NoWYCCj
Kp/iwcR4XiQipUvFOJLNdnBnNAG7MkolSDsYTfsuyY4qOunWBVyur1pHHAF1v2xsakOmhwBhMU8K
M1oMlBPl7xqMkc1Juk/nTv8W3kATDgj8Rb5lDlAW81XG/3aTZbXLC9mS9EJg7hYvesT2wFlLaKch
+Jg2Wx4rZl6nBHIKkK4133JdRRAJOngoNuMTcX/V0DoIQKj7FhSdfBeUDhyLmZWaGOrkHueLuqe0
4BmTwLpp2+gBEQ7MD4MninyAuLplE33yDe8IieMZl95jPWTPUy1YRUMEMM3qYFoouV5ALm3ASn4/
ltjqrQYQMnniFgud6P6G3H/C3ZefTa/49XVPocvsKMjPycPgK8hbBjy2XnY9IquDMsfvFH4VVnhU
tFPTO2c9EOOAPq/wtSDLXxytRlhGyaJ2JSUDPDd/v9+R58Aerht3LxtM3hxOT/BawPyORnVvumX1
1s8GsaxZxpQtQtGRyJZ8fit4wufC5my1Q+/JK/urYdEIGQVFyDhAuo83FfGzQrYNy2wM8fHUw20Q
fOUDut7tof2Z7CXfg8H4QihtuCXNeEQqt3910FerkOYRSsrptbNlWG+p/zkbjuvugUQCWJ6VXFgi
1mYkOi2znNKfgm+GW1xABH6aUfRXqsU35k27QbvkJmpJc5PzM8/6Hbg/HxymWguofB7P9g5iz0dd
j3/M1998/41/VhejZOXpJWpT4zYYyoCmXWbqRzHRrTpw8buRrP677fjxMRaO95cl+fjg+AQ17JyN
dqAADPGWLuEhOcyICsCp7LrkahnTuqjAzUA3SfdjUFUv83wYqIShqFEu2GRBOCT0qj1WWc4pQ1pq
0dPk9CSS/Cc1XWttxyTeS9sD4ll9+h2vPUk/IuHLifKfFUzuJXyNWnkfm7G3bRMedjZUe9qFsKW1
2trUsn2pZxPD7BCGxzijs2cKifjm8gWMYIQSMAU06c3/HBObwdhmwcHVvQlhZw6O0Nird7NCEVlZ
bJafhnywTqNXBYeslAVrL3eKb46eYHk57ZddI/tCCYxWZgNPYuJ0WBDHCLK+a7LpgY9ISfw1z5uv
OJ7NddMVn42ZAV2d2YYuuQjnfzKq7b/WizcUAoO5g054jPTbANrFaG5TRTQjUtGHMOkanl1nCwHU
BtZmVrsudp9lyvYnH+lHGPzhmDa62yEjL8n6/j7VfkImWZ5FxzuNVecOX1e/6m0U3dYGsL7ktkY7
6081dhOSts6lburPUfcY9eK+/Bwszybx17wXRUAwxWGWGyvUR0ZK/67qZ5b+7WSDoKdHAnr51Zb9
mzn1DGTY2etr1EOzNs0Ht8iL8+BX9xF/9kc/WaC4bsufDy4kmh8PU2AIb+31E+ktVH/CM+UP3laC
iERj6NXj3N4ETQM4u1NjeOoTN9rJzHm20uyOItbyBVwV9TWen4y/UkwtBQ8wZOB9wR0xKYNByVdu
naJjV6F8ANuBfNfemjA+smJXRyfudyyWX1IWQV5Ho0ZqRD5JpdL/rELo2jNXwAUvNMTxFyDoD35X
a4saxid3UsarNXoJWBO5lg7nFYfasI67eNs2Q/FADA3dgCJTZxdHWOmpk34TAiEzxr7texWFdehq
p2QI3D1Im3kTFLS0iiZ+Ej7QeRZHyXwvkv7BSiN1Sj3NVrwr/2o8tS/QSf90b8C5zkEMxT57Fy3M
5zab70ORkQ/JyOdGLGvRK1HkIHTFV+qMilOAvhey8cCO3pk1S28LZHWfnmcCoIji3Pp35FyjaxyX
zmmWwTriEEbILf96mj7+jEQ+ulQN7Koq2gq1ZERy0+DDNvjKV7l8cqJMnIMCk5ebdDuax690zCB7
FeK+CtUfXtavmIxdm6o3t87L+8XSm4jhagtBl1lM/wVehox1M/AMJqyNQ1lfhD2wLeElg8B3p+Cm
MBawXw/3TLV7KZzr5CU/ZmNuRYHfPPArIgTznef2G9czdqVH7zGwS9dPr7nfT7upL/sPOxXZjaYS
nsRKR4mzYkVfUv9nBs8+PWpN7tXkkvLw7LmZG7IyL97nzs62sFymg5J6PHS0r50isMu7rkI55EVf
L+0g1jWKNbOg6SVi04gZodzoalJ20VtjktLMZoDPQ5iCI8XdRL9JPU3qDZvQeB6p5bwb2qS81X34
M6q5O7D7ix8bIzcPwejLJ50DDAUo40OEBqayBTgOOkZh4MnI+qwLNa+zUNi7JAFGzbrl6ISVd3AF
dKe0NpbiyNG+65xoOCSO/9zU+q0iWGnY9jP7AnvtqLA7cu+ZPyh8vtYFgYkqdf1nC2xN3hOqnRIi
HAx+F1XkV2ciTljIwob1EvDpZNbnkPF9buISzFgoD6HQ+r1uQu5y8JhxDIcvir3jRhnOtYmgSAgD
vXZIbGrjkGrerFaUz9Vic6Rq70hN1GK/c2bO8vS+96k8aUf/rxO+cWY1e0sypMmRMu/PaAm1xFn6
MlXYV7Et6W0P7niVYfBZ8oseZ1WDX0J5UK0jiw39wLfi5HVlcKl6PitWISWqk/kpQr+64Q3AFTcz
aRIv8Afme5zqa86y+rNAQblqzpVHUqUPPfLR1gfHMXh05KxqUKVsGobwILC8YpDSr7bEwWHznK+N
Kn60+uLmF+WJJY9ie6a/sY2T5OKASRjgyWYEO2SAK8lxMHsOSJCu/bQNwGE6SXGLOFDo2c+/+GG/
UdK6ZkMPVg3h3gmadmvkzc3I51tPdJ5qWrYKQWnCBW2j45ChogZDqa49s2s/TUfPzB4Kz4Ex740v
tme99b5UmxFr576zLJpJy3sAJdQzecy1pevdjXQk4k3DdE4z2s7w2PCyXP5yePuu0PGXxQSTVFbR
H1Y5rK94dRrkAKS5SUCwdDKPySiaX3PkBzshCu7GcdieuJITGUvVtRsCfwv7kK8RiMSViFoYAHl1
KPz8jW3ieGp1DdcgpyqafrY7pw37s9W4fHRez56dPhZqFsMuZXvezLtWTzh27YmwEexS7WHEciy2
0ZEZvVihb21kTzNmFAHTI91XbOuu1tz02wMV2PnGZD5dkYeLVxFf9UrYV9vjFMO+sAum6F+n8D9D
f2Td7JNzLiYqlmf5z0n0q1PX9taQWNENC4KwSHgHBA6Zl7g5MxO9hZqgWeHQKIrFzVuUZbJ5GJ/I
BNWmQZGQhjCnPYPWg2ypg5EhQWxXlOCcp3MyUymbOB2GsLxnBw1x7yB6ScFxbh9mqmXLemIeSawF
7TK9RIQmqCIJVw4BfV3gkc+DgGLJ+Bj1DSmHEQJEyoBIypa7b+qf4CMGrI17WgQTjAdC6SMKmnGe
egZVwiUvlV6QikusSjVZxgPNp+XGARSRGoBk6te8xDGkM0LHv+0MhDSlkpi22XvTZhXYm5S7oOZ/
6YE6JgObODVQckTgSlplQw/uiO+TMJzoEuCO+0AATdAdi4tgS6PCjmV9+zM78euc1O1LLF0W1BRM
nN2BHAb6HjWmPZ3Mqde8DhYbH6/i8kEGlnuWSTQlDrhhZUpg7Amyg+vECCz0iQCBDDkiAU5WTUnl
pemVW4Oy7WosTspKwJnrniSnpApGsUTeGKYHlHT2aJMyc+ersxse9ckS7YlZcDhNdTkfSv7sD7wL
gKd3MfH43jkMsLXREUMevNJ7Cs28xybmvfRDfY6S7Ntx9QbJeS9gY/Cht/kecMWzQyh2TcE3bxLY
DRuPmgRql1W0Sxxt/jlw5kY5YerNiaRs8JCJrTmQFJYpNWH1+CsK9VZ3JUOFpgUMMI7lA6wTDzxo
xooqXLA+OB+/W0VV3yiHuzqW1QeVEIgYvG2Qu3geiJ9QK9buhnBpxpuKGkRrCxXdJpkDWmMXeQ1g
7ZxC5YKKU7L1xH6Y9mD4pOaJ0qimzNfxZN3cpC9gbtoD3RDTWyfw3maN/Mxsnx2vX6iDl7oY/8fM
JsRaHLtCPbjmAHPSMdMfL2R1aI5QvtZZ5+9jBQAUmpO59qe4fApVLO48QSNRD6I4t9yPyTbzvQ2P
xzXrdmsWhLMc+qA/Wir+HPaNjBmFaKgZJgsMTKgaXuk32sBxwP8ephsTh2c3F1wXAx/tMV/qmyh7
YT+YZiVro4JZHQPUghpjbN2JQVAcokdgdw0WkSqp3zzQGGVLmR8VxzjTGxShxiXcPpnVJepx7YM5
Is4wn+0of7VbyyJnGmCpV0YF9Ro+kcnlY8Md9QLhqMLoxgsmnLlw9m7M/dA1BZs5edNZ+q+NnfLI
IgBQ+jzK3zQq7Vd2Ywscub3yHfmgLjRfix7Wvx2Nb7zXNk7YggmCMNXrMd/jdSPKM02sBpRydlai
3nrVvPCThV5o0pYF+hQCjxZ/coZc7TlvKujBhbpOeWqEefDK9DVl+7deCmIoUXme6f1j4KNeQ6Ya
MTfrDhPp4BVhRp/7Yn6Tvv8G8fJDDfUO17NzmC2fCj7TZ3uix6M2hHUdXas9JSZ22txOptswhFTS
mW7yr+9mY9Mw9Qb5XaTLG2fTmZe4f05dXvHj1G4c6StCzJVzCSWXUy8kzSTBH7kB+31BL9eTycbU
TiE/9v/btsztMKJfpKGtHvyM8AR2i+nBUiGvs9xHHLQTBWI1D++8DgcAjnzMsgaLIsLtZJE8hh9/
/LQaP960DG0omuo3A4i+H3z3jEXj0cksXjDQfI066fBBpc5p8BFo+i77cTT+3ibJNXCJkhYU4pZo
Wu2vUZnVpq0orSEVEBwqJ1gKHi2LQat81Mq7VamFGI2xgloIUD35Qq5PCHh8kdMAHlbkAVARb97K
uXiy5mmkNTOfN+YS8rfjAwWv/SYyHRYVqAaPHWLFJjb66WhkeYbaSpM0u+H5ONtUYgSeeOZRQU5R
4EAofhfg8alk7FPIjR5QjxIzShfTNtyFKjk6I5QcGouB0FpbPDbvs7EcPIhC5kCXkUzfsTVSM9gn
O1DDyUaN/r9yIevQS/AvdYoPTCZyzzM17uagX7yqAOvyrP0ij2TirqN6nIUks102b92htzal0yJZ
TNrGHyJuBu496cobu8dv1ZT4Y+3lBS8Db58ReD/jq7QOjWmeZM3xHtMitwFbWBy6whgfZA+gNbLm
H7+agk8XsW1lzPCs9KhfqpTHMXC4lVgyswFQRkcLUxYVx/awhBuDvTW4LHotCgumXGfnwB2/h3F8
SgpeGUyelNbbXIQMC5hm4uE7kkG28xL8Ry4ua9MLL0T2zmzddl6RPsY90LLceZAV101OO566ZP4Z
MxR4lg2YWJsHNCM+wNBnlPQKsBUdxpaRTIRH65RmVVzZwR9tUW9O1tT7kJjOKrRw1wwxw45nq1Mf
BezflPnYaYGRJ/4NPe/L8mGOmE5t7iqrsW4C5zzc7vhBCeKDPAbs/zPiQhj3aEdB8UGrZCNh12XN
MpLkkO8ErF5mut6iBTtqaPIncd73G9bwSPQUKW1MZfUbOyMxyCLsK+zxLNYW0e/Zz6adkXXXauwS
WjaS4shncadiOn3SNFA7Nxw+I4gpEMFZKsvQonUiK/f0hluMaqG/o2DjI6wiCDSzqm5FXIi7qeNK
HUX5e7uY9EqjrA9Oo5LPYfIvbe18lFrJY4An9IQfneifDzUCpLInxH7qvWidyXmXD8yC/pTMaOj1
2aAjnNoGelGkUz1jGI9XlZ+W+75hiOpZcQSd8yY9uq2INHDwRZZ5rF2ww3Psv3vW+NwA3F3nQ/UJ
xK7YzKn7L7Fa1s2OjQurRRJmdBqSdukcTtWhGONz4YTwpMf8TpOd2XJyZrt6YM6jce23Z0jDR2BF
ZLIWxdJjS+X3xb+2nLvTMKknLGqkWhDdCYu8AYB6i+mf3uiihELVNP0+TGhlQ1CSa6abejXw6GyK
VH+MFStf/N/L/hjRdNbDc2U64RZJ2N0UpeGu/UD+i/Pqd0495gWIWjvWNurFFl67GSTmqnawvmKn
PxkudB7f3ReUHVHAjcel84nA94TWeUwS43/Ay7KAkcfYoxM+JKG5ob5KbXwvfhkD4w4l5lvLlLUX
g9V29uVxaiG25hJoko8kQL8K47GTjHj9pf8U82Hfw5rhIhm3zikToBXdEsv2QsSSjuJhm1p/Uwp4
GLX17vaoM705/1pqQSlQLkUhYP828b/RFuHfEW4dK7VXtiWvJJp/pwZjKLbaZtfN2bhrM6tBv+JN
WPC+bqpAHTtdYwSYCqBFQfzZptxAgoXDwU3W3hKpOuO320+psTUmz91ryailbXJ1MgwDuBAF+FaL
rXCYWuDmuvzbavJv18UqUAA9WLem+uJS8x3VFJvgo43WgR3/dW1AHyMNQawEaXUMa36BnibMfePl
sNpqbR/nsbnNfmeTUAb+q5Vdbque6h7LNYMTwMrxYRqEPrq1crbCAhepK+4nsFe4WDgd/ZsOOQJL
cakK3GnYGrb3z0N6PXXscvIgZ8Dv5KUvYyhX3EO2WYgSweGO8yI6pCy+/KFteaezM4y97BmeV7BB
6cZ6xST4NNSQU/OURtQYxkY4Wi+lisqtas2zEdZ3WNTybYs2s3J0e+0yy9zXNIyRSzb1Lg4M/thi
/uhkJi/swg5D2WVMNoC2RxA9O1YqNs1LrdrokKfVFfWDbY4zb3CiXBEzHq7NX4jAqG58jWVdXyTp
kXVZ1e1TMY00hfVRu8dc8DPSVcQCh+to2fYBrmIxPnoE2FdeNF2DvsY+y49kBbP2H1kL/KeIrroj
HpLY/Opm2W5pZA43hUm1glPpTzet26NB4uIgPFYLoCjk1rHreBvZHl/9KDpmZbObDeuxQYIEl8i3
F2Ux+RkcpIkAzvvGtZ13jp9nmTg/LelIF1qM8tsIliSIryqt86+2MOc1/IJ4PbFvYBSzvbsmyp8C
18fdn5R7PrmPbC5uwkUXDwiUkpgM213J+bIdHPfR9IafcRn823p4tFv0vUDz69R88rUqT2WA3sKV
CQXec6lLjWlm04fChCWku2fQWgHibn+bKCcDBfnWFsYtndtLIrjyeMFw6YMoPpoepyqPMl8WALFr
14/usfIQ7mXOW9UYK7a4n6IdQAqkysqFudQVD4Jd9bHvB9BjbNWicDqVeXdXVPopRpGtgundrSfi
kuY+t1IW2XH+3PvTXZP2xy4Lfnrl/8t98qAx80okuZpIJR9TXyKlg9S36ugxtAZNYgQoJAw3Hr52
P9XtMzHdc6RBC04KU75HHDrY1nEXrfF00FLrWxJ4FXJeFrzFjjx77dIhWJHeagGNxqwPiJ2lLJhJ
G4onFLxN6fXPDcMF4TAYMOwIvlIXlmDTINYGCa63bMb+3pXF3+xXPq/WmoseP2BnNj/nEFOdG+lo
XSbU4JHHXWNWhmBOiWRkZDTKdQDaqqF4jcGZmzgK6U2lb1QNz4QFX3zTKHeGUdd3THMPqcy2g8oe
gjQkKxvctxQMmROHZkj89r71pjtiLUQDSTch1usj6supkbyGGlrE/DFUe/7RNR6si9XEcBqIdFmz
f69Yey2XKJojqzbZEBQMNkOX3Hww6niy3VNTs4EKDftmN/aBNWKFmjN+GwPsFDREvM9mEmyFV8C0
69EVSdRB05p+uGelZyofTRolkXuxE38Kv/yg1gAXcPvZSs47BI4tDy1Ao+xajj229TS/Zn3wLxg4
yjPP2FBlEqy8ElexXi7UZqQSpKvmsaMXDm0Ip03ZpY9JEbMGU+FjhN10W5vu3g8YDkj4PzeYJtZe
xGcvKKZcFXp+DLWb77ScvbUPsWSt6yLfFra4s+SQr1leGtuaWWATtKHYIIjzRm0YjUVu3twOIoYW
wyUdQXaZHrQSS4g3nxhqbpn+ebZ4CnURIN14kPRZxxEVSdv93JNWiLjGM1X602YGoPVKpYOkmk/t
jDi21yGpZSZ1wRg9lo9cWMtlorRAzyfNY9b76uIOc7WXo7hWJrR1rUCoDCLbuLyH1t7sFRuRaYil
dsn5xUa+C6hVkAbwyhRGV9HZeLNJsEy58+Q56WfWZiBNWJIGA0ejsAcoFkswWGi230DBbPaxpu4/
AvJHv5nVxo+9bX+ohIv/DOpg0hcyCG92j0e9A3qGS65ZU6O55wsNRCfOydQ2lOaQPus3g4p/DOFT
vTkSuKQxkbWDQ54Eh+NOpeZv2gwforaf0TKZtZhVsHmZ9KrF5gN+s2ucm5iLsz/qYrZ2ZTTgid1z
NmKWI9V7yOm8Xg1u9N7AS6IKnGudbn1+iVz5WxTHaOUo/tJzIIm4nfPcx+XWN3Acche/t4MUe9GA
nTOMxJNVTQ/OhL4rBsKL9OPdqW68o7Xi3pvFs0H6GLjrITScLzc3TpkBOb73mkPYUvgGIh4lQKZ0
5PHdJ+S+9nO4Eb40iLeZb0qZe93AwSADPW1RKMVy+Xohhs1UCNVrMOQ9+UYSgdj+JH7DY2bG8Bz6
on3TorxX5Tiv8xaeXQ/dY6XDtlvH2uc6gDkOCgAtaYPt/A0mzCGnLtPHKk6WwhOklXKe/6KGCIEH
yqGtY8xR0FLXmsXowYlZV+cdLX4Es3ayJxXvMdqb/CPdRgvpscBWN4gxelKFEW89TGYXEbuPXZIN
cMxZGsR+8uw7SbEDKUiWpulGHLFYukNKulaSeXKTqOZD1vJz6Gp8G8stMhhQIXUPNT1Bx+Z40eQK
kebTUu9Ghx8rtje98+G6TbVHUH5QX0gxF6f2b5kRTWeYIQv/aLSPDBFyjyV0R5bYwKVad5dGOyXD
JyPtrFoAoLaINz2yXwQry5DDCy6Th5mE7dr2LTLwYAEVVgbcm7TQ9tMr/UbAlNQw8c2ifKXDZMf+
DdtjzFSAGZ0IKYlV+xQSNuDFsTRmj+6m8+DxzRkRAzsOWaD0+jZXZfXAe3LBjhKsiqkD2bluBTle
YBJCNpbECtsGha9+i7PMviaZ/k6qWOz8qQZ94xHf9kAlr2dT5ZfUg0rECoidriGG81SH8HPm+KcJ
wv1MG8NWG+Qj0mqXpvIrbwM8afBk5hhEA66mFygzP4GNjqMxpRip2IW1/zphD12NPSF4c/mhjyNF
u4kW3b5twDgp7h+9ojNQFMmh4LGJRE6nJqx+1JLiJ2/Tu9Ih8KqxsczF8E5i/9Vp05oEVvTFvfoh
wkSGT4/bZpmdAYJR01bgGiR3iV6Qw3Wa4nWcGpgB2VqQn1VrGE0/KvSpneviiMKQ7kqXYoW/07O3
XoMugu3qLPi6LFk4SFrhU4HLoOT5QIxGaTKaiIyeI+AgUxoOUood2cho/sxN3N1GQXBurKzb0X8Z
XCc8a0tIgo8zCCbMEaJb83CVEGTiPZslYPdNcmPHHm9HJ8EJWgYvLt/QoOC8mdNAgp6X9csQGh92
n+MR82zQ/pB2D1NCctjz2kf4skc2IJhz/eYwzcXBquo7oZxgx/X9S2QBLs34VE/Op0ENl5X0R9G5
Vwxgv0FZcD5a1VM2jBw+2Q/uFiAHAE0W7Ax4Kc4QA0rN5Hw4ZEhQbfdlPWpQdMZz0gavmMponbHL
p46NGsYW9KUoRgT2aNWKhms9NKgnU8BioL5yObqpXD0ZGdntEG1ytp/hH/IKy7N9YOIp6Fy6tqxg
jR5qbJjiMojKFOvwZbVhbm46e3gx66wmLMLxajB9Kjo+1x4dSCAIR/+WO2P2mLm1WNXJfJfNgmyY
Zm0oUprpRivKHgGhZXRk6PSId/6LTY7aBn58h9njbhzVsYl4o1pavGnlY7AycF3SbcwRvzxhhRXs
hQzu7eb/ME1LG5J7siVIsmg55alMXQ31TCcpY37mCqDnAzOxn5dfmIkPfsACCiv1fJkM7R3KSn2l
GRdUHAPU02kq46eFq5pZmLxU+d7BV1zlXDiZBqd7kVVPzNPczkvnAGnsiU1ZuIrrKNwNkQfFN3SN
S9M2ZAwI2yqSqaQHT7hL+MYIc2fRqXbCVfpQTfiyuM39VEw8SeDfB9J+MhbJJgD7tcdP8Fvl+IO8
iL8lRHQRGDE4fqdHzGyPM85LJvMJ12Opf4wWe21PFgl0JXkGmoR6NGWsprU7P3TcY0Hc4XNIw0as
p84DITbRSJ6E1rJJtdAezG4LqK45ItE/TAW5+iBnuWUwZK79LmHCcAuqupkjtqKj2SCk6HJvOfWj
ARFxNYPeWCL2lMawglq1lfk6lcWlCINHdpMeDk9aKiLOGQf/+VLMKcjyEDbP5YeU46tN31gk/K+0
y//j6EyWI0W2IPpFmBEQTNucR0mpWdpgGkrMEMEMX9+HXrzNs7KuUookbvh1P36MKiS3hsm5nB+A
Or3Zc4hHW2/nqLhX04gfKZx4SeiOqrxZco7S8iGCbrmkuO+FHJwLkNphW+ncXJsY4itabb+rkteE
QjOJ+foQcR83oo+Ch7CkYG6aOxqncIdt/C7HyBOL4uJ5qToaZvU24vDfU7VC0HGsTzLwjX2nzZe+
Fw+O8O91yes5QEcnO0rDb9y754D7xqrnX8TiIKUXKfih2f4tIC61xnabbI25zfnyZ8keL6Oz8WqK
usdaCLZxGTBoJ/0leJhuVdoFb6r2kUB7SjHlBEwy1S0e1aGfjyRBYAupaEdB+CLaBN6CHPyi/sfb
u4V5zBrvFzTzEUn6yqWbo4w5q53QaEYKsrZKAjceIzjGzLoR9h3s63ZdQD3LgJqINq72WEaQBfsG
Rn8uuHhE2FYqT54ptXu3bfN7SKNH9MOLX3hEe90p2WdKeTvhqPFEweFdg3+XpSTvJDAmB3PB2M5F
cMPcTePG4OjbkHBgdlxYYLfRnOl1w0A/EmvtrErY1o+SfWqgcabwTDqQPchJA9JFe39LKXE5ORYr
c1blWB2Ff2iMgO7n+hD7DDxY/L4tabpErNqYrknOHFMOW7JV81PNG+0gLe/DsziP9PLz2e0S5Kut
Zx3Q6RzNZNe9oLXW/ije01r/VhVyoFvtBjUnGIDHFdZYAGBjGoOs4FpSdlSgQnsClxoN5a4hbZTT
642P+o29NrQNk64fv3DuksxdjL1q0YGQhZoyf+cW+kbNyQ9RULzWmpMxbiX1tKNPkB+R0qkYmAOk
w8Tyvpra+DMQtc59wmqFhYu9NbAFbs2Qui5Suyk1hW37VDdZTdbKzSDDhidMS6DtFA42EafoZr4M
t7XLGpUtIrF/BptD6xHeCdLgEabMjBMA5oBOTXCbVqnpqKsJ7TDuJw2fOkfr/eiM9HrmI74113h2
kMPYS4T0QkCnN/5/wJNfVidbA18Uicg3EQGwnzv3s7M49CWNo8RdRoJ1/JDbKSiew0RectUT5Yux
LHbpX608YsFFuJeDEjtVzzNiaPirMqD1yWgStotHAo3yREr9J1uGI9nVV5Sgd6dBlbIBDC6lqlAr
Jv2SOcVP7EQHj/F4FQnWoaqyr5mNkF867IMKknyzQYtG/caG4bvrQxJZZp/Qnhg7gALERarRoKzG
6PFjij/ssNfMCN6dESWJreyRkkjet1zmV03cEQ0X32ZcHqIqueK9ws6cDM9hiuk01X9Sslnh1UJ2
jtIq3hJhjheS070Ez5Jp/M0NN2ckPd4qo0RbHusdrRQ2C4aYgSViq9uPiGY4ZEe4PyxBl/WOl8zQ
jLsLDhx+TXmtD2LAuGaH1jmY8msUux4N086D1oCqsjpJdhVdYr2L9uVY6iee5BvxdPNUKx2+KXIp
byIzps1AblB5jLATiYTHpjOeC7zVz3nbeVA6cYb1lnQPkEW8l8YUIOcaBLDCy++VGRgHOgrwFVTJ
zsuRx2k1wPnr8pSyOnEhYZycNOGqPZdcYEYOoSzpfoacctmOcCmZNAkUkehbyAcObw77z8zqdQh+
DF4L5Hc+TNddziVXMtWKs5+ABjOTmR1YNFgv2kzu8Ah/E7mBA8TrsjGn+yiAc4wW/iV5fayjEugt
O+J538riy/CAkJjkvRt6dXhE7Z+OlereRcdZiZSvDQU4n0VDnEIKJyO8E/MHZsBzafmpYxpFScY/
Jb7bfM2ifJvy+SJ1c3BozHSHzH8j8fVBxRaRN+XCkbOk94Oil50ot2T7GyZ+ug9IEt4mAhJ7AAfj
yqpNptQyRejXME2NTlU7M5PhZ95RUZN3VbCJh0ZsM3K5cGDi8rVEqTZxwFlUsfx4SMmMn+rB1Oqe
li64TV3xIVK+lbJs4fIa9rbiJzjWVnMwYyLmAS+nvZuDirEBlPJMOmck38PUZHgRi8r/qkaBqbpw
800ay/ZUUJJHFQ/koJQumDWlGuiNU/Q1ivklFdFXkOr7qvL9Q2Q4J+hMTCyO2vDKSR/JIE4H7vxQ
sGrmk4YRZ+XU4BJ4XR3AWIwvJLX4sw4rak6dvxwvMF+A5K+JqphaXNu8ZJUI2Rm0dMVUWO5LT1Wb
Ph4fm9auoREx/TtFc8BxEMLZm9tN2zjmV1bgi2kMmobhfA1XT9d3PpGmaDRxMI7UtjtWc098vThZ
hqUvdqbHVaJoLl1NTjFtO8fsDpHXuG9q9LexosOzbkbIyS7yctmW93aeXgB/EV7rDg5CPyaZEnNp
0Sy0h2MPiZlRsnmF8cPNlQkTPDb3H3O8jTr8LUtl3jPKtOfAD95VatqbhDdSaEFCnxxwonh5PnJX
XqIh0neDT5isKlgNBV1tH6gNhIedztUmBt0nEfkoFMEtw+m1ogjAW+dmFFBzM0Gk99UeJGaOwATH
KK7FkQASGv48YrK1+GLYZnOjLti9EfxhaG7B+N7RuUhFHF25XIuL56itblXSWduCXhrAbEhWsS/l
0TVd8QCliG6KMAqOIHvUAxlSijCGen4Wou8fCnD7awdE2j7tUdRymnM2WKj9g8u0ucHmEZyD3sgP
ydhSSoiVTvYsmNuAELiXyWvSo9sru9kJg0AYMhhlg9OnFRIM8xz5kfR+veUaHh04kK5Ylvl/5J9T
JcGhUK69qwrsnWk3Ef6buDtkBicb8LDgAcOF3rKkB8rATUV9GaND8UzmawHbpu5OY06c37b+fOZ1
MJrFQIQQ/kAatzHCtUkYmdfXrQ0wCHSTvfUT+lS64iGD5A/RANN1aLl31pBDZo1E9YQeqVdayPZi
+VFCORSuq8br9sYUqV0FK3ByI2M3lS2JOtUfiAqiLA3F2ZSc8ImtN6MzQZ+p4qchBQhhzbRVlDYG
BCsCNcQ+Igm5gQYp8YvaYWnh216yC7u+wQ3ENdjq7BMwJnmkw8J7kWVU3g1p7h2EN+qThXC3zsqE
ZhZqLkcAIwThOnyfeFUSXuUEHKITu6yHyc0euogbP4aulVK8FakTvHSNQfAXODen92ctPapBgvcZ
D48ROjac6BQGcdqnxyRChsezTLmGvph0hgYjlQtmjo90ZkN76QFFrQZTmIc2ygkHFc1nVPrXonN/
g8m4024OcXuen52gOkOzI1yR/CFBqbXPdQcKGfmVNEQXdGxg3ZWn3usYJiTWF0jBsz3yufgmh5H3
DDXrHshRvxHaZuXay09lV+91yUlr0UW6bYg4EL1L1KbtQPggOwHVtdJHv/GNU+hzL0r1gIyr3X1N
NzJKOFSHLv2hp3nTyBwh27WcP4ZbazvXLcqzhyhZd3T2pCktp9XiXfC5TOdFTSSZHdm4FE3YilnF
A9LnePkbJpBNmvhr1aUvMX2XU5TCVzQof/CemhGWb9CcCVihunlIR8y2BGKyYp9rwGy5h9uBaPjL
XESEl8vF22pjn8IqEm8x134qixvj7CHne1rULyZu3DMCdchpE6OOtuWCJhqumhT1/xUKEW9TW7q3
yrckgeMmO6KB1LyLBg3VqPpC/UWPyopFRgBx6I7OI5ohiqqb37xhtneWwpLsZrSJzVWLY3Gqo4Of
DnxnRVCfdVaG+0ATLGL8IaREfIGST4ftqVK32aRNqeox5cQujple8xak/0RV7ar2FImMEg74AOdv
aXIkG1U0WLpHfoDZXqxyqP2eyLh48iMvQ7mLlyvVO0cAZQ6S3NrWBdGkqbr2HrfOtrtvrf4fWz1v
pS1wlMUcOjgWAIMJhwyV52KW041A71D2vQaesC4NLFxxXtyzH/hxoUGvjTz9Z5FdABvLCElRj2Rx
733gTwnAU9L1zXDN2jwdkfc6bvNEddGt8TrvB8wh5KbV40QDdJIRAAMVwEZQqQ3Tx3fDe96TMFjK
9BZAD6BEQyLCTh8UN03XRE9ntwDAgRmHrAm+hm3bj+6N2Q7yZzz8awfxR7XQm1O6R8ONUaeG9EOn
zQWxJD+RNqHrrS+TvYnQ/2YTxzo1+VCTrnG5my/Im7BsvzFH0A00Be+hH4J8KcUmzmfr2AjyOlRK
JRsnZeJy4/rWmnTVVZF333YGmnPPPp0ECOe2I59rSx2HyH7ogmZfVclLXSO8Tj6XVF2PC6JgxMZR
obcKSc1FCduHMYexbNQUBkUWW3B7pF6NnPSCNGwxAvRB+DQCltrPIaBS2v8wZphUyOfDtR/l8IZX
ol8vDo028VmRmzZitg16lN9Od6vIYT+EEOiOOvCT+2icTq6MTpEZW7eMgBMgWcqPQLfyfjJToI4e
i/eSaomj2/TlOh9Hg4TFkELgSswVGIYjarQ+9KJ5Z21JX9QCAlIhOOGukECCkXbuygkvq5PV3qmz
NThINw/L8wDbgjk526SN98+gRaAa22OSyGQTFnZ3NKL6X+vJja7YSRq58W3nw3xxwvExHY1fF3/f
B4HqjV9XNBv1MtxnVYAJu/UiognJB43027Dyr46WTLGyuDJIBlvoB3t8h/cFaDx4wNGwyiPQkio0
7E1qp9QcZUWzJ739K1Jy273dviSiAAWj6o9KTP4pJ1+PwjD2h8BHFWJ9BU54wawgOZ/GhN1x1uf8
nkaE1bJxbj3binNrmp+LoU+YGEDJ56ktymN/71p1c+mN4EeCIrCbptn1WXNXir4mmEGxqc8TxtlQ
HnvHPhDuiCmRIc4fZMajFcXZKc3GkLBJXe54JT2aA5CpzoqopYvp+cJjRXOgarqMraHlw1/Jt6aF
d0uPafmS2LXEOhX6hyRk9KqClOhBX5CUrlxzjVfb4Qn1yxfTpVHZDqCW5sLSe81/H1ugheJnfc4V
71TQDA2gUv5U1PIF8zHaB5L2zrZ074vcfwoAiOOIBnMQlRpTaMvuZwjtB6mVsfYbTDm5xvYjRffV
GhFQBv08GozLkCJ2czYy51EguxK2+WUxvbCWAEsRUtYsJeIesaaCIhli4KT0jwmeG4zvr2rS3ywq
/5WN2IjC/LXy5gPD0HFW5cbH/golH5oZSTuxx5mQbyY3fRyRSNbtEpOLTbQlihbIuJCfmq5EvYjC
hnTa60xvAkEhdKKrc57yQ5YS7x0lvGsJJmM3aeexmRpsoY1x6538daQfHjlQzlTmqAe8QuYBTETO
JjF/6lRIYt6KKRbugKxVvT1srbjFLJO8RIAxlkDXtCNzfyqQCdlyNs81ZU9L9jg5pAGuIp+Pcq1Y
KtGMNH6Xo/kQYxNddWPzL8OozfK3Tw9DmYabsOWuD8b2YM/uq0g5zFUk7LWMBzirgatBmY3k7Ekw
Y6c4YmDwzk2fPXIk/LHCydhPGx+qqW6uJTANxJlcW3iEVzEwwWkAlz7b/YM3OY9enZIRpxJ9DTbv
OywS/PzMgYP2QNUnanmPmfiZA4IHthF/Egju933dvxLmxGhJ8G+VmBrRly+sJeYfN+wfNZC5NWWh
7+wVJZgpnDRBOx6C0X6pavLb3kwwiyP8V4WsKmsKqAWthX3pPOQDB+EMwW5LZ9241oNodtRcwniJ
nF8d2sGe5u4vK1fZXoAS3DGpf8mG7smg5j/pJJDL+JR3/NZeTSrKz4HFznaCuWkTjmWvfSK8Ve8C
ItjnOm5+raHWd63dE8kznyMKvFqf2QrMLt7j7CkxKEIC91oSiawL7N0QsGxdHOaalcuyJA7jRhzE
Qk3XJns4nVrQxp0alpjAKMZTeqK1MNoQ+/xyAJuejQYPVqpZppJkXvN3YyNm370WEh+RN33RCAJ4
lIodRGj3VQYG8k+C1S/COr5JKZXfVWwyXq3/l2ZW/2kHMR7EDseibArJYqyibt2KgY+kEJPJagN1
jlqmEuS2OQPb6XVnKDqY3wrQg5SQguMbERkB2N3XeX82qbv3c5EcHOHc5srWSLx8M7x8ZtOYFt9h
g0Kk2hCrutM81Zjet8Tj/01+SGKf4q+NNQTsO8dbawMj0mqkUiMpV90kPimj+7WC+suzAHR2ZvJY
zYgIVC6Tq0sCde4VlBfcQX+yAHlh9cg7HS9Pxg9a5dosEPd0V/Gop+alntsHL4kvcRJb2E9VsnUt
RGBJ93aYs3xW4sPt+nbLe4gDH7kV7qDgXoOI6s76cygRt8piwtqNkoRDLQRhFWOZSauYTjtg7ltD
O3/aEjznDtW5nLzA31PifP2IDQuaCwt/or9Tc6B8HPKYZ17kXCQMjnPHGVpqnLHJYSqKd3MqzU1J
B8jKldxtXU/9A9VMtN7UtGmaf2qYX5LSNNA6/HyD1YvP363eaejD3o8+FZsjJv0M9Gvp+0/EN8+C
Lo2mwdPM5j8t8ivmwZcm09w6km7vGgt0w/oZsrzcNgnh9ymi81QTHC2i7l9Y0+AELOmBgHK4y3IK
insTFaRbyK2ugyTdADbpoBcj5Bk3VpZqayXuL53A2V06OcSgWEqCYTvNPqEeojrc7cz+0rvJJ+hg
gTu9IUNaEKZLvbLC6BCdbDfj6pxOCOe8znyTvyA1qmBvzNyN4/mJXhDiNZ7ETIrPbO3YAwE5LZ5J
vD4EaduulV8/Wab1ZeTOW13phyKqLjYC1cpnTMAt/GaJeIeqMG4GplA+4uRkwzuiRU9vI0xwa0wn
+M9EeEks+cLw++K05VUsJYCysbmXTOJn6rqn1hx4ABFut6E2xxU54poXUf7kEKYhpAJ0k2aEm0df
RTXwLwaVa8+tYlBOfsyJxQmGI14A7CJFQyd5EYdntnXskkNx73Qs+MbFVZbKrrt2MxdvD616rIM/
qCM1YJEFOV0Za7PO/W1ioy0ErfOk7fTWeItrxc0+swqMCDhga8OFENIkiLXCGJqTDhu9R4X+nJHA
s7rgLqDaEpJYeHYT/Ogp94nCxkhkc83bmD2Frk7EKehVrFQbOyqOpO7qvfYEOJf2DbBTBg6IJgrA
Z18GXjHMMYZ7xdLOmxoXZICJeYURNOOfCHYvDeA1j9qD8+qKrV/A/6vBUYW99wBS40Qx8+No2Dc+
f9hCEZ8pGUqxN+rqVBDdd5b4Ttlln1r77Blihx1M4Hh3pmaJyRKD128C6bgutIkF3SL0XfG7idy0
4XEJfocgRAvwGWhky5hSZTHhBa4fq9nm3+31+cG0J6oGTF0fCqs6NLl89IHF91lJ3CNmeZC5MTsk
J9kny2u+yph/46wwNiPbXW6kS4OmJK5v/Q/5b2+1zwq3MJP3KVfvdBvguQeou7WD/LEncrBKh9w6
KmMqiCeEFLQ5Dq6Yho9kigvMP03OtjCIT81AiFpTxYTDiiyT4/yDY0m4Y/CHVYU/9jxr2/hlz8KZ
P2DUc3z/3SiGi8JhvE65Nq9gbNCyDeZwg53xdbChOU7CCgixxunVqilpKOdJH22X08UouA3CKIFH
0zOGJL1XPzSl94/z8TeeahKcKSxGAeYkqqazN5m/vg6+AhU9ihx+r+nq9UCb1ypo6kds5vj3em5L
BL42VLWjXJrpxg9auXWk4aKVAafgrS63vUfqzNFtw3/KD7e5E58ZsQ49yuGBuWBa2UXCesBJD2VB
XoCRiImafg4d1WQ/PNrHxCGZM2IS2sHmMBb73gsNqBM+NaWmRKUzvc0CDehSGKsre6jbXT1iCR7b
4jUxe9wzWX4jkxHs0Pj0oYuTdu8xPrGciNorTb2XxrLqo4W2w9WlPfVWM17tmC9W6xLxlqlVbtml
1lulmmK96JJrN4oJTvF7m3372zayiQKvHgF+oofNwlrcsj3YJUV2Hzqs87hNPbU2IbmsVu/+Qn8U
/XL5dbJwNwwDdMoJDceqQBdqq4ZsIpjoGArgOMZhRl0Oq4rZJeHiOoA4K8OtttVgW+9hYKe4C33v
GQEf5mf15pud2LYzJuy4H0taDnrGJipzJ3qGBi7lTGKlsA5j1VkHOVfeIaE07I9vAOZFr44/7JJD
tOv4KsTGibsPoJgIZLdjeiXpGeetks7TMDkVl0YWBTmJ7jVcWImMJXbNKMhMshp+CvKk2CYZBks9
y83sZDNmog60/Ni6W1e681vaspDLUGB2HnSx39RKq1PoUQazykvHITgmw4Pj4U7kec2bveN1ACjK
uVgZCSTf0Vy4LWBQXNcBPxBQTU9h8MT2Pombf2WBOgDNiallAtVzbpyY7MIkx/JIbkSRoTGyx8jy
mJgswp0U2Bl7bm7prywCcNH2At2cZkrNBqQknZQF9GJK1kcn+mSzfuvjhvNLMSJYdfljuNOPTTTq
oZLI5k0SOr+ys3/b/2U2flBV4O5og+hhAk7xwjoHItDkW5oea3gmJEEUou0gz1xMsF+qOXyt4tK/
dJi8ORajfGbZ04Y/1Pv84Au6ugMm1lAFm5D21LXVErRoiuk+MP27MCCePPCIbozW8ReJW/RoDXX7
5HtipB4VxXhoh26fcfiX3NTuJqwbSDqKMShlPzFE83CkWo10CKdrkhzLbO5Pfd+RGmMjgh2lVxXa
q/CeJk9reGQld4SOxQi+hE4+trOuuDqbYXph23UUGR6H2NTsZDIGIHc26e4Mx/mtmQXrCQivG8A2
QN9ZL++DcHh2+FdrIxm2EqBB0g7UIJoZ3SIRobK4CBbqsb2XqkWyLfWuJ1c2IO6sqQTCs9/TgZ1P
iGVZ+V4kNV9du+fWl3pVdZ+NYjf29iWsy5fcqLkQTtg7GHGwkZvdCJwzYg0yhMO6N211HMmzvbBu
93a8NfMVtNRgl2JMggxCQlBiNlprywq2LOrXtPraG+5sXzWJ6Y2yIEjVRKa1ksNasYLeldX4wrIU
Rpd+VKFzVhaBQI4giNOBLNcYtk32gmgqXhkTHFCKNo3iTCzA3WaD5I7qtK9xQASwJhukbKPZEdFA
NpkrwuAqrLAjZRgizFg+GRSTEVpjJ9axnGkC6g1nxy3Xrp1iNNGGeXEiouJVWRi7qu2qoxpMh68W
lUtG72JEypyXYeHnObr45VL2ACDJOmV+n+KXCOlCA7qMaGrTZzpTZl3rgfVXC2STDnmCYYHn7Elj
cPVdohxDN7zGhvrI4sE6sReHwDkxwMQJr+MxG1klkEfyAnQdb3qvIfltwhlDVOerWzAwJY7sjpgy
k3nDJT2HbWFjVGhNQWcyhDfS1f4WQ67YSwHJTarsqgUZMFprcaxyy7TM9E6pOEBeSw8F65y4YHxw
bYsCoRqzn00jyTpV7hLIrf1twwG6ypLm3NFUGgXRR0ch4Fry1dsw8mIULJtr6mAlrOqGkU7dS5ds
TYZRcOMZDR0iULWTNjmlATkI4rMeg3247aw+WGFZdFfZzB4PVXHXVpwlYs7OJCa+stpnp9Uvvn+i
CqCuri7K5DSHBA1xeW3c2rkFyqBPuQrOfgvvBppThzZtbsKgB5jFtg7hKj+K0hV3Ud6czXqg9tRe
6lAx2O81P/1KNI530VXr36J8CFYyz/nO2PlJU3IBQANELMv/VaBnHOFRaq+1oqjJtw9haT/wc9Vn
3tyfdpfxNmUJx2TqqZOoY2tfh1ykzDn+wedxpZts63ODDBvMuEvo1ZnrO9OBBttHzJ1BeVXW+Nux
vFyxNoTI3sk3ZAhUxlziJO0y3gOZu7Eyh1mQ6GFodD/WXCJmWfKaF0v0NA9fwHVAZSDm/Bu1xicy
K3mstL8DK8POIhi+qeM4jVAEp0xfcQ//xvAxq5o0M5zJ10rm49ayOIbxJTGJ5eRxEVj2FN1pum4c
itSNYLrBzjPPCMzGxvG8m+DPb9mInntP9WsmDGvTiVKfZBzdg/bzyR+AEuMV9xJmKOjTggBy+mIi
om7veT8mvOR4+ae4Am20YNquot1ktAip47BOi8xc4QpmWV0tH538bMvu3hMtjlOzeeXO+EevALdE
7HBRIPdh6b87pfHkx8Od5ek/c+QrNYgKMNgkn2FGPaJI+/hlm7ugCilWXXAWmTb6XWDE9WGwBrnp
k3pHI81tmEZYQxb9oXDJXQUAc85bXEMhNSnhzEbDL5B8jEQf8PXdJ4klTtBezrHZ4hy06udeI0p0
IqK0zWcPLuixQTLoLqZLjZwRju9u3g0rtKvuilczJUbVLLSF3bwoHiYf5gqx7X5EoFx5yKJLv8O4
TfEC8Zoc38uFDT/bDBx+fqenkSmSUuA01tMxgErGvpxzLjXk3lI8GmHgvGMGXpfRlGw97Cj7eQkz
216P1dHIMW/UNVye7nkuxmht1CWlYqY9nuxuWnZdPidbNm6NDnBAbmQ2TCyyVmGDjmGW41OUY0/z
Jr4pfSdpD0N5x6m1ZXN1LnubfNrQHlm09Rv6jErsWXSK8d0b2c5ucb1bm6ijxYMAbIuXWEbYBpBO
TRBZ+LdK3qpOc5nCnvpsrheuoaH1YJnYpny5960/nZUiR9QiJlKxLPYZb96tVDM0gcggRjAh72Xh
Q9pMz6BIFsKW9Sxyjoo0zP/ZjWdfHFE8NA5HrKvgSnWl/2TwCW2gTJLvavUTrRs4NhNVQPClX9Lh
DruyxVgdFHDVtHO2o9C0kgH5knTjrdh+/NYcUQcedK74E7yWmKlNKGdNnTd2T2WA9UDNW3ea3Vtt
xlRzKodwCk9TArA6i5qCpgznza6bHgARzGfuqp81eK2GvSVnQvSZuYujaDbug/o7iIoLzHuJtdfc
jqjJpCtILQ+VY66pYJmWUpEBxvXQzsfYyIutQsTagX94sGuaR/L4M0P4f8goZZCxe2UCRceq3Ztr
k75zRh6CNlentLf4jbNV5SOVVzIy/qboxBfZq/XQRVipKmAebX0bBH9NVfbpLksL70QGB3xR5aUr
wyj+EZlCEprr385iN5YOJc43OHSrtrFvQWyku7lIcZIQ8qatgqma1f7Os8VZkt/EC5F8jj7fMERM
sfUCFV+5mO9160E1kNUp1vYHnts7nIz1Z9V6eBBUPu2Qr+pzyhy4ZbTF4JUDf6hF+N1ltr0XlBGt
BtdcinT5BPNE5kdLtve83NpFwvHP9Kdbh6Dy3rE9zhtR2iCiWgeDFDd6jIDOtsfOhy10Am3a7NpS
PaIvJoeGngRoQXsIVy9+w8pPD+nA+CM3LHBRjjpKnvpllcsp6i95C8eMX1P2wDw/8SUr3XPqs9tp
UjZQYyU2UzoD/G7xVspZ9MSa/Q+KEO7HJRI+Gdm7kzrWDn59teqFeieMWW1mDvSjckRD2XMtdi1L
WIaGPAfrWn5xy3YJ60831VUKT/Uo2LHx13OadPUB++2nQ23kyu/EC0/ph8hpEwm1fqhNq9ozVUZU
So8fEgDc1kMZWVkj3ZC2J9stT8uxt7AiG4N48Sx2RcTi5Rr464XebZsX5vQ9DLyzx5wlLnetT5CN
GCLsgeJMkHU7D5PCDhH8Uy5VONDyjynnBXk2dLCxJkdPwCxnxGd1lvfDAkJDSovZlsDqMsl/pL+s
Au6cQACUzj3sIkMXbociwCLWq7thmMWhKEzNM0Poit3IQ6SNrxHrKVtjc9/IGqj4HJwcbjBscvjC
ca/saD6i5rtDflvPvnwVXvEP9u280ZL9izU/+bZ314nqLcnnR5M5Q+bhcEVeglYrfwJtt9uknF4R
dGIa9vonLsaHEbDEuu7R09KcjusCWQrnARvGjdUY3dov2eD1CYcrLJdP357VAdrcXRUVr3bdgYvz
MSm3eSyxmQxcbZGSJkOoE7u28JoWqV5XsGXXYdY2d6S6IQMvi+epYKrFHEzzM+atSd43VfXD/zap
ryTnjEmQvmhuSrDFJqAZ4moJsNb62GfCaMIXM6WslPMYMWV4qfsA1dL5JUEuNg2ky70fYmTxTJDL
0rHcCw3HXAoitr724JOuWOYM+pV4PQePo2Qj5TfuGTZpse48XNJtwv21aiEsR5V+zAzjo4+49XLS
rx0vCjatZ7xHnWL2ncEHZlbkoz753yNGvP9lywiqxxpuy4EWDgqHNbnbmAg8jh73DROPDyATHYpx
AH8Di+mExsRNMHSX0ZcX4lHZRjSBucs0pwNbsgtvXM4aK3X5cqq3IsBNIatiZ5ZEtpI+/pFjHJ87
JzjbOIVYP+5sKBFMYfmLl4jkmgbwtDkZz3qC2kOr2LOdIQOT1j/kROQTCqsIiqBZTQrddk7vIIAe
krhcCB6oe1HZsm0b3rw2h503sHcmhrSFtwIzruRq8H91yjzi2KWts3y0ihgoBs7ObFVLAgytKzJg
TBnlrDkTJ/I7MYcONHR/P9s03tFzZZ1cv/ntWxS2OMXXPc7f3oRDJiyia9D01k7mZLyI81Mm7FNZ
WE753VSzylIs806hAZhVLe2fbUsUgvaorrBOuEyw3Gl3507DiKSCEptBUhc1V00qTcZ113PhZfT6
TWt/PrgTyOsxM+9TTZs1tDTr0Nm2+pCF944709oo1mY7w6aDzO21eunngMIB2/qk6Su+oyYhWA2D
ZnlRQFZpmCGqnoV8cy/TxMOdzZeHZzNdu5ZnXpf+WJ4OXGG1/MusujojRnAyWwNHGUVY946ZpesY
3ugWdL5xRw1rD1JEj2s71cHSjFZ+GCAy1zZwakPNLGloB+gGN7mzK6vDx8cTxix/ADvk0PrATGMh
yt0y8L9DR+9Vn4R40LLpAlY0Y40j4sfaMabjaI7OKRLa2Gq6dSfYHlsYgV9Gn8s1l3zk3dz2z/Qi
/dZNhH+d8OBHOSXWZ8ywhH7A/ZheEQ54rGJ0IANLwOIo9UHVUUERIqPmTo7Bfxydx5KkSBQEvwgz
tLiW1qKr5VywlmiVCSTw9evscc12ZrqpIkW8CA8+wGlwmDiywJ8NFXB5JKPGvsetVw8+aB4eggUA
qfzIKBRXY9V/m1QXAOYNn+c2yX+Gq3/6Tb1zg/gTg/m3VfkgGqenuki/w5x0HHeQjeAVuncpvHZC
l/ZRmA7rELDivc6c68DRyVyWpbaXNI+u8Kr6zLWCXVdNnxCK+Dk4t+jAYDUHX1HnaS9UOtGQxkh2
IUCQb6Unvsyx+ehNDk1h7+h7rx6eKmP4dJOcMW/t2qt6tB9Zrt8Io/izt8VnIyJSYfW0JIrAeul6
81im0KeAob9zdOGBk8Xl7kpUxuzUb5H0NyNsR8bOA9PnuVwKrmIxBJTz2OrB8oQyEgQ07RQDrCG6
oPpFmGZsOox1hCLKQpt8eRosTxzQraqvLCWiZVZIoW6pU99pMhetR5dLrTezFCy5HYzo4YgOEKwy
6/Vk4YE2QoTUiCHckgphxnqhiSchcXxsOdJ+8mJJgo9XXzHf3ZKvw62n4AGH7kPA1ta4heMSHpsl
mWnOxjEYLBFea8B1swSUvqMM2xv8j2TKRixIJIeLddwUb6OshmUv7XhvKP+dMBAjtX5mxXm0ovsG
FtaIYGVt5cwwUg8UnbQWOYagBVaX9thOYknldr6kDocWDAopOiSxpA5x84kDNg6P7EeCNdkb6os/
psU187T0opcBHRICM9HkE8XshTobY/9VxqIAgxMnS6E54ugP7Xcu1IttM9JzIppqwW7IBXvuZ4NG
Sf/PVksoh4FAwG8W78y82TVg2peTZfpLrC+vBv1fjaX+/Dpi/dcGikBt4siNmHNh6QR6v2PoEpHl
ESXNjgmWCzRU7wsmJ0JbbXukUk19pU3lb4jZjImQu9UH72AUpr6xQu+YNYDsQYSuSZ6yIhXdpbes
D7KzSNeDdrarYPatoqTz7rt7kp+kvarxJ7AL3GUGNVWxWfjHnPDSpvQG7qG8BB50KAy91ZsWYLEv
FXDbLoLYPCLxJKYjYDoyknCM/AQyZUfmdqNbzvOEzL4wODHkmnENW2Pbj727KEOK8rAn2PW68p19
OiQxXcmiA08Y0X6IZRjduKHTQ9N1cLd9eXYnlMVAgpQMm9ncYbn/qOP8rhpRL2nJuGbu8NFXZGLN
jBwBwHKmwt68qDQuQ5AA8UXnWkHrzjhCaPJp3mrHlTWV694AodO5TLM57flLvw0Z0Sa7Uh+gXQKy
agTVP54efFEzEYPLaS458hYkX4Ursi6fVKRZTC8S+xA6HhQRPfeOaEDUwMfZUq8RpOyJNjhRgRoY
89zZJaV37POAnJnrXSZLAYFRRfyIG+zAJsvSKeFUeR/gj6zTkWS5zuKJADndWql/SBg5K8tl57X1
Kd2jIBtrWdvPgYmrObKyK2b84dyw2B/CgH0so0qUGw6k+3HfOWZ+cxsHjlp0A0LkHyOCqUtbJFCu
oSTdCmF8hgy5oWJjsjLT9JgDC9YyurdcV17J+PP+Jx7T6aJxOVWHU7ulIwV0IWmqF8t2ZmyRTSYx
G4d/bg/x2u4dXvE0ACeV3ws83HtwjsDWgXnE8BBWbhUNl6C20quutaR+Bi9d653Q3hWZ8RfT7+pd
kVrlKoIXhFm/vvtVw36lWjARaUZ0dIi6ReGgjMcUC5Qc2i/wLV/J9NXbCsTHMSppCcTDt8xt++Z2
fIf6gN+wr0E9CO6eWdy80pbi7Z3OL8+hGXzgEWqOvQQQDPxYP+ossIwDp9fB8KoNaQAaVoSJJIHb
L/ImZrCmc2N//JvjwFlSrrFrbClK5H3JBdXT7kYb609T5g+rhbFQBHgkAk1ejYp1rNf0dN80Klub
BcE0ZWccto3kdbKnhm4k42ha8yiN6dwmLDNoACXLZka2du2SNW0GM3huZHXpnSBFX7f5ryIobkkp
gz38zI4zMo5bw+LQVdWDcSzD5FsW3htus21TYB+NQzwgdjnpiDl5smkM7LtcLOiLpKPhn8yydJfa
/qMzgn8IJ9VLjYhJG5Ec3gJ7Og0SehuJTtYJS7xNXHADUvFNFgLKpd1nHVBYeXeCLvqthIbA1Ueg
DvR0WsmQPy3ykapcQ3jOShbaVa81HfdzlV3xQXHqDiPv3+RU2U7NR4uusegwEpH7Hog638dT7uFl
Ja9b9lF3IzQgf0Hj+kubGQ3OYFQ+wf2SsYHzFkPiXMZJaCCXmG+BtOvf1BDJBesb5iI/Nbdoz2tN
EH8xa3jPrjd574YF2qzJ2nLjNbWx1yo2VEsihjmTdJZpnkX3CJg/YYS4ADRgmBe3SfuDWdhfbQTn
JqMxe+zCo6O0F33wr0y7mUiarcmdE+iP4ei/fFJ4e2zRPdDlplfSNsajyid/WaKk7jjhlMek1Ns9
DgNj1WhtTwK6hpeYETafR5ci1uQWbsILJ2uJcOCa67w1WkCoJuZlT7719PAdqKOf7nqhKHItulsi
IdWBcKVGt+WpDFFRblANu3WX6epAVouquJji06gh5+lRLu6P05bH9hNPjr/Ddp4sCOebl9ia9K+S
vO/r6IOJTjUIiCTS7qGyu50FqhYh1zT57GvipPSAQ3dBexE1KuRMjMD2ipHD0VmfVM4xrE1EC5P8
/6YLUjgpjM28c6790N07mFDrrCUOXmmFz4FkyjZFb7k33ysoGy7goHRN9x2UOh2MZrS12ElYmxnJ
Aqv8dFAlmSgrtE3dwunCJr/F7+VtA0u5GxZ1YAq1ceZ+e0GIZNoXA5UoFqRjvDW+2GQZm/BPCQm5
XA/i6h5Zfb1h2np1ba04u4n1imvgpfWmYOlNattPjnZAwcbIDHvxEhZzcg0npInRZZNBfFzRecnR
Kk5JCbT1ypzLofSx4NuTMUeIW9Vu2oQhY0i3c6fuxIt1YsDRMYrLEn1meJ5KilHI6FtLq4EtCoOB
567Lt3C0rX3PmHVjptFPyrx8NfVOcmI3q5bwJZkdx/3sNY9+TRudGzXqSwwlwndBE1E7ZQff1wum
xlbNEEWofZshi+Tl+K7cgRGZ11d0mDiHobZDVCm0nUnBeclZ99Fk6TZjfhUDuFvCTzlYGR4CL1Ws
V3YD1DQ1UZvp6PlgTOesiyAcQah22ZXKgHLHPWA8RlalnTjNQiYm5rQoNY8po56b3BhbAgxu3PU/
GSeuNsaGpQfFZ2aiGVhYC/cmptGLo2x0L3tlRZp3ynv4i1hGD/pkbI0pEDduWxQWJv1bGqSIsRN1
jX5ivXPmrZZVqb1oXKGu5DfgjfgFYcmUZhXaUZda2O1dPvE0gmSupT3BhFnV0vgRmWAfEj97Vq5c
2jpJ/rSP3gi+FNuAMbttZ+8prMUic++444NlN3CR74XxW2T5w3VJ2KbUF4fOxHQftgJlQywIpepp
5xxBcA7DuWtLbQW2Dsyp8pdJnRyMjmq5hL6QLT5mIuDwPiXVI9IN2adbV19MJnZJ/pYQji5G7VaT
aoV3a61Sp9zkXApA6A6H3Ji2XV4Y3NqrHxXR7hJmuyDiJmFHF5ORXwaPF7dOtmnioDxwzzupTNCI
4xjqqUP43kr6ZsE7tsE6BOhKsolfp7bURq9D8mb6dja1+ZV5Ju2/imWe46jFQzu14Q+HOLyyApCX
BbBLO6MPxUszaBC3k01mOkcrt6G5ir10srWq00/NwttiwJ8xuHZaJlH1WD8NpjYQD9ReYDDe88Ba
Y0d79Bb/V63xD7gi0yH2iU2lU7KTA3lYulXlnnybsswk9rdF0l5zm2+ClXD86ROo5bmK1ANTDtPm
6kHqDENjDN47jxc0ShnsyRQ+1rIutu1crw0lPQFZEHdLIQv+1WJ8Mjir7KQ1cVwr7PI8eMlXqOcv
liKaUuR98JnjwPtzZg9AHTsBfMQkvdhxFd3CygpgzknqAMTYXBM6TD77cZTvVpT+Si365X6gL2UC
KyliTOC5cCuIryB8xeu26YkoqB5du9bADE/Erckzh+y+VCNCwwjsOKCA2joWetYs0jZO7lwBQS+1
+j9eBmcvQh+cXBtasJNkeRwQNdb0bw+QBy31Oeqd2hZ9MJx76RlrIyqdf0am189JIOtLZVJNYBgg
CVoJ54JQ1iJmUT/XUy2XTNGYmoCG56qV06NceylASG1kb4gY3d1tiVcLzc3biaZju6kt66Qi8QzR
Em45XdIQAEhkmSCv+gZLB2f4cfwLWDy2AuLFum8Nb1uGUs7DqM9SZDWt8Wn3knoRDCy9cKlWSmT+
VfiEYsHFTBuc3NGHPyaMLaKuxyvA8z5Gkf4nU15mwjfnvmA55V28Dl3IC09VIDRdJjWrypXlIzOn
4CfX64GzYk6tIq3RT4Edtl9j0fvrCNWcuiaBRxVGoBEQpGvNV9vXqyeD4NFTHtbTjnox/yfgkEGH
1ZnV/sVXxW1ShF36wDfeTN9Jdm1bRUujp1fUESGXx8E7WShBG/gvDoKh2DKUqRmSTa9RYvloDJiy
sF1wWWC948wCkdGb8oRBOldZv4AmE7VyZ1hFseDanO4Sg+EY5+wK5T/CPhhwpnepFzwlsMHX5tT7
26anayoLiYZCIvvLywoYy4BpzJOa+A4iAA5NZcsfx4owrxkco7uF1Dx51ZAjdzz+fDVEILPYypLN
oMlvHukZQPcLx8MdO8k+SkYC+xZDJoEglIxEgIIoeNRGTqyyZjFlvlLRdR+Vbzx4Y0Nerf2k2P42
uLqJfGM3Z9Ma40ullLlTjiDWzov2yhklB3QHH4BhPN3UWdtR3xdy2GUhiza5HMKj6SAtGPoristb
QQHeoeDoHDdEGm07f84mkPtpIipMdXa+TuQEL6oeMTnrxB/QuA3IK20x5tRx8pcvSonyT1koRUXt
2O461yH5CSh5mcfOHxmafBFREXcYGstbD8ImxM3Qc+vlUbkqffXNyRZLcNYykKL1TstDwvoufSZz
wYTF7YUL8khzBT2ngdmfSlCFMAOK9pAmWCfaIZs2VQR2IfO8aeMIdF5W52BL3jmgLc4f1pTag1nK
1QAxJkmWjPsColf1U+zS6tmmHladJNk6KdF/HsHRjJWGvKr+4eoaVgwCoQd1VnbGfmEvS+qPVyL2
9x6RjLttcmUYDfiCwMQa8Dc0EYCQWHqmy/Bc601UxzEG7ceF/eRywz4RccFNYEsfFonvHrRanL3U
eUkYN1MAM8bXqe7aVVZF5QYHc3uPJeFwxu1gP4g6rBnfkxdWhfc82CWTKQVHP+jfh9D77Xrt7mpU
dCATeAuA37RXmBh2A+/ZNcix4I1lqOy1VD2CWV5GHSZekWjtzULaR2Tl07WDhuR+uNbs+nkcO3pR
5LM5R72zLjbx/jufAEdffBgpa513eG+FAfdLiwxxWJ4tSPEsmYhRQ/bHF/pXCRrpC64BVCILKlbR
qYhzpDtLb57o6CzmEg1r0VfuI0kIQtoy+ZADbRPcZauL3pv1KyPdbQdffCEVihBPEqtnQ9tBnuMG
7TZw7W64sZ5SUC2zsWXNWKhYRZLOOHp7dczeEcXR4OYXjouRzJ2cceVK/FB5YmHOHXXI4nK26QcM
+VIMFvNyUq2znJ+0ceQmQPvuXbntRhVvczc6gptxcBsEkDeNS5nS9Bjbr1gjzzZbxcLJ5czMm6tW
gpAXiWkBw0dGuHr5a2Xir4BGxkOixK1RTxnh6bWVO59oTuatNBKIE7JaD4WzN4fxTaNFg1sc1pra
Gj6KWCcqW7mUxbnNpy6CfWtB29VTvPUxSNYtfp9bCW02660dyuC+NdKIQo1uPwDowKQB8t0AXYgA
lRYbNXaQmAz5CMLmTZPdC/GFihtp9T61xc7P/XKN3qyYafSM+ImkJeivADKaBQyZP6zC+EOke9Z6
/5djBKENxz+SuG/5KfyDM7IeUAi+lqm7C3WmUI5FJBeUDTuNaM8ZuMuFPjlXZgqPUnS4avJ+X3eh
gwrAIUIldnjvIGQvDcN+7dpU27Lz6Ic5rj1N4rlh9ovFal8XOXWoGFJD3SW6Vbksw/QSC6WKi+6y
9Tl4K2wnprAvSl6ajtUltHk5/n8W5VC/hkDUmJHGcDHi6B8vU7i3dOK89Pb+JTYPhLjfR0vbaCzn
Dd3mvBOaQL2dPt63tnvIzOBc962zsbr+UWXuC0emM3S+W25UdytuwCA4XIkd3YbJMpyIelL0yQ/n
zeesdAw+tMbYYTu7wm1nAF9ubSYei1H2R6KeUKaa5pG3XKF0tBRaU9nf/fJoki5fVo75VLjDkQsc
KxGPOynam6/mmNzYHm1RPMJKu7Oa/fWF+dXFOAUUM7uMKSu+8302D2e7wWZ1Hpq7KUYK/QZgPiEv
fTaSkTEIgzOkNLzdIMN76hV3YYpbUtdX3bRhJOavfVe8Z67PdYdtYrJ/vCB+75ndY3Y+5Jr1Wnrh
O7I0b1GV36OaoshQDvuCrwf+UX5M2j0rNBFOgAcqHxnmobotgt75HZLgAK5r74N0K2bKol5M6xb+
NdvzPqyxB7k1bmROdD2jLw4w+E8q075HdA0ZM0U0GziLttsG484U1q/5jHMZNBS2dnYC9Gtf57hu
abDUZqNjbScjX1KtZLQ7nOOEyPFU+Kuo5YSrDLhBDEfGXa7S3wTxiN3Hfq5c5682FdYeUImmA2I2
ueIFegPw9zk4zishz+fewRom3BRVlurzBImKLh9o8P5xqPUn3Gb3cCp+Khg5atBfJa2tTm1GG8aQ
pxpn01L6QEYDS6cDgxcS0ZYzSqvBhrUJUMaw3iK9W7mGiFbpoH83Qba3aGtiTNu9A5UDyWWXdIth
sQCBy20b1pFDzUyMCsbBE9+HW3Z7miviBSFqSgSTjoRPkMAjII1NVMoFiQ3VgTtTJtnVIxdza5mx
XhJxaYGJsSQRKOtjyLickri19eF3NPlnGlzumMpwBDlciYL6PTa8D7vHcTrm7h5fE5RxnaqOIKB9
eQxUvVOGtPf6jKq1wmw/tu2/3nCBlNXZPs2ifMskx12zXd/Ncdr5RlyumnDeUySNgRWqftdSBOwH
Dm0QYYnui7Waba45NNoIzcOWmKwQ+ktWSXOqfuGWsc+1dsPJuT9ErBdnUYV/HRd9GjZNColspCjo
brusQqZJ/ZKcjsiv3G3e+1xxg9eVQkCt2f1qOg/S+tIEPQ1iEg/8yEHPZXTO5U+u2Up+iOR02Erl
k9GX7aLxxCkuO4+xprpR3bgbUo4VoSPORO2jNVrUfTRJfiel81RP8Au6Hic0QQO8ySQ6VUFPr+ch
LqTJnZ47DmaNLAG4E0tyELDTmklBOrT/AsEiSD3oCXPcIaGRVHOJxY0sfYuSMQ3dk8muNyqMIbUN
LLTFCiY5va5hM9E2p0vwA26Bo0xnAMJ1PltV843UIAJUm01FLFBkq17w+Du3PKeMGFHk0502pVfR
V3hyx/zqxhkAeUYIk8bS5fbxD1r3xfCdbhOokfc1MBqENgt1yNc6LGnd3evF65Tox8zj8ua2VKJZ
WrWXNlHlBhBGO/p/Wd/c/ErMxOULs3eF5lOAwBFfdjVsNJfZHx4+ipOcANmAE1OGr2REAkjs6jkp
jLd8drS4EXDMKkEjsDsO6z7HsoVd6xiBJX1pzWR9GJXFX93UN+xAz0EV3MwRnV4bt21UfQ8cMxea
Wd8rK7/k5UClKw/GM2zGfIxxCDSeG9F8T5qP3Odi38mVZVBPaZxihPPaaaftCAYa2ZSDh2tvvIEP
wiaFK3TaX405wzwW0b3pvY3shxetM/b4qf/ySmwElRFVRJeho8r3QeXuCqXWIl2vYzsAgV1la5Cx
T1BN/tWD+RzXgEIi89PyxYUc2nui+mSrecF2aFk6uE3P3gXwM6V3Yivf1FiIWZVxNpFfecWH9KO1
g1wAfMfZkNM71U713eqYmHOl5uwQwYxLGOkhNBCnTA3evWqGPWkCB7ELPuUwwZHY4lOhxcp/6kwK
1Q3nPIoqQTk2bq7UkLQEjtvA84qV6cYfKf5/DEUmVSK43tJk+BpCbMddG/+MdomHQ+Bb7RlKTVCy
ll6mXyxhmITWeCadZnw5Tf9XVy5Ldq+vkFVh+ftfXE3V0qxplKbpFthNsUorYCWtS3/nCPi5MxT0
KlFQetLHuwYCcMHKX3jBWvjyXXcAIUZRG2Cx0Ld6hUgi9ekjkVBOnMj+HChHXxA0496pl9+ZctSR
Hplv/AHutk/84ZUlhm3N9Zmg14mxEhRV0p1dbPLUvrDy/Muw/3LHo0oq5lJgq0RfByL5yHXnWRnk
mn1LXmwDu6dfKbFJYutgI/YzoaxASBnbkkzvFjPTg9Fdt05d49T41mEEjH7UcmxG/8/Bkzbd4USg
kGHCLomC9zbI5FAP/VvdkMspRp3TTvPDOHiTpuJtcI12QztAtFfIemsX0RgpoFgHOAmWTYdYXKpz
EIurdNMrnq2tnGI8ppp/Blay8wl5gIH80Kr00SNMpWAuRzv6Cl0O2FZdH7Ipe0J8PvZBzEMJ2w3k
sR9MmxXqmf9c4oLDVwYoL46I7MuJyVdDnA7De4P9UFfrcNJujLElMRaOO75WzYMJlumWaTKmPb4Q
dR19Gx77ZwqAtHOYozGq1Emd8KfjMDnMJFQRUZmapBTsUFEJtYWU5gKB5j6U7WGcc8tmol8Dcgpd
SGIh78KniV5bJn5898m93SLWsX8cinfCIOlHUPQdYh0teoJnNKm2W4wkP+KyOHiF9umVDp9FZS0D
I/0rxnitNE+7JAT56p5sQotKuB/Bhm2oC37HvmwuXL4a1HSVLIJQyjBGsOGX4kkGLSYE7unrxuQw
ajnFvxkL5RXt20RFcDUMW8ig6QJ7ZLRmDErReuXupkS8c+pHg9bwfPHAkHPj8iMn6r/kegq5J0K2
pJT5K+7jSxRzRihHKG7GwIY2yPTds4BCNeEdWFHIN7KG42emJIX9GGZ7Cf6isL3PdCRwPvlQAIyb
TGP6yepfK+YpE5liO2y4FxSi39pN9FSWpsbYHro8pYF+5B1jeLuTDZfWrG6RMz6awJtoPmFVJkqE
uW5G09tpiZSptm1AX0WeIPV40v4lU/MnfOdvcO0fYtx0WZnNa2nAM+yyANd4hrfX1rhw0XbF/Gh4
zZ36OTbCl6bFJgIZQ1vKaW5dMLEiEdIuA+9YVODQghb1uY3YfWuFnT8dp7OssJz0pC+WXijkGiv0
dJl/c5KEGCzZd4AEpOiPHAjkZOJ3C7LnclDPGriApWcR5pIeAABEJ8qBBpuwWoZEzAjkJrwO9ZVs
8SLTi4fAXsjVg1CzBi9UiwrFTDoDfFGchJWdmBjCx1ZM9TuX+SLJuaOcXeR5Vj2l6bDmEshsTQdy
CdjukniauRQheNu4VE+MR6ulK7lT+6pHvR1MQtNRZZBkAFZWpEzlJJb4NfrZCezYWy69u+MkDMls
dWlFyh9xCuiWcwXLOIHMZ5Hkh8lDLn7ySffUravLt6B175zG/Av46H++Dyvcy5ur7o1EC61NKfOD
nod0xtn1WS9pKgr16Tx54QNJWF37Xsl1bQTxtdP72fEU3mWcAJ8umRC1RvFiOLm1prRT2xdVSXdC
0RNy7lx9ZQANXURazc4aqM+uro8FV+qqWZsRWLaPcqnSa8IoYMFmlNEghE1AwzRjNrQkqqF5aE0b
UALVfmYBFcg9ipSghAmrGY5eKrz4jgyrNG+zayr9iE+1fXZ7+5eJwin0xgcvI7ikRN3iGDW8GVtx
9cmKLjHCfdEw8OXpw5qs7Tf3gFuShX/E5XAR526z8vH7FZruwYPshoWhaYceYOlcEMJYUoIsygP4
sf61ptxkUafD1Yo5U8jU++qjvlohfD+UhpCBu5mQt2uTDwmqg+YMSzoRT13Hrb2lIMk3JgQClg0Q
JOEi9nChtZ5F2XVe/uvr+DmIEmCCya6prK+EcdvCbKiKIpt/MVTKLJhNGiWEE65zsOdsSlmK7eSO
/UpEVM4J85iMHr9ydMo7n8eXfhjThCYa+Wiv8T23WZdq1XHkCkN3JyP1msdDsOoIQZH84MGzeeCw
7GCtWgyVMrn3DCgp9Sg3juo/Is3YBiXtPVmubcOEQ5zFJsmZgzEUCPAdevzE2Mfaixnlr0IOJb4z
XezIPRC6uDkBA4wmAxtS5Wrj1unOdEkVx3H0kg6+WlmUPVmBQ3VgvTHaAIOIhSggvoTi5F7o+N+x
jrArVNqbLMw1GBXwWYwz8fVPYfdN0+2l6MbtbCXvBhLltWp37eAGi4BOrKWcO4qcufC3F8HVkxzu
KRvgFt8eNWua9oltnzE1X0XllEuDFmUbVwzFi+LD0SDl+1Wx59IWHUShUZkQ4o6U5QA/Qlpbt5xO
DDQ2SWltA1n8QBa7+nwY5oTZ1jW7O04ThWlnTg4mCIyTn93sTn/JvAj/vXHGArqtU4CsgvimPrr/
2jp84C4Dhk+iUesYSGWpv1U6w6su4sCbp+ivxT1DF81TcXKbxNsqstqMh/yGZdZbzXIeBKBTWdP8
GgIuwOv113tkMFkUgH5ljPXYcnC8066TOMU5GZBkG0WlWF4fywp3BzLxJRtScr0EXTXnL4/1JRGO
O1cBfPMhpSIFwTvkcTZDBNHgrEljuFgGH5FtNA+P7R4PxKqMEuprmdUvMRpeS8PCmTkIyEBdAJl7
0l6yunvidlTjwxjuluG9Y409DykxdosL72pQ5kbUWDvgJ2woscZSB9N/0wXdG2HiF3sOb6Y0T+TN
S2cdRbseZfdGP8R7lpjVtY2inWSLOVQwGV8yJY6ofrTk4j4AF/XlsJBTc5PtIePmfEUmsnJTeQtr
Z5ODEyBKI8aV0INvP3Ge0iKAFOAqoD/glRVL1Qo+IGF62tKkYm8fS/Lv3E6jVctQd9Hhwt2mBP9j
s4QE2ifHseSihwXxt4rct6LzUXXajSWSY+BxlO8M7I38eBcQKtQ8yaOZwa0NymJlaOZ5aqbPIuyI
dzUGUePeeW5Nde9HW19WMv7x+/Y0n9uDYciPU+se/Tq/xZ74tpq0OBZcubhn1d+Zz1cgbqedgwVq
p9vUV3Na5c6u8M+KyEcTs5Jrlo3vPQXzeyIVw7YrraM9AXOaZPDm0yWzInS17UeKGX2Dri8Am/k1
irx10BESjLQYELLfn4Swv7sWIdhoj46JIzEZMEXCuV3aFdG6jNCXHcNi1MBzYhgBesft7+Sbw5ur
4zEpFLZzkXBdtDT1g8Hx18/1J8dknMHYjQRjZD0Y4H8EToNqzFhtqavBXwU5g5E8S34hwpxGEldn
s4j2udJfGjKCI16vZZVARunJKC4Kbfjm9OWywRTELY3631Tg+iT3xVwypMlr7Kw75ZZ8W0nb4tDv
T+G8XpChWZi04nGan+8KE2mJYvxysanPSxQnyvl1b9r3frLupFF7kmsx+vXs4pqorgvFdNBKIA/A
bYEDM4g2DNQBCx9Tr4MtK656A8hYp9m2GIyOOR0xCE99aQGcumxyr51wb3lP9i7T7kr1V4PiWgZr
k3pz2+Jd0TwIhav7UYWSq8bRt3NzBTSbjmF6oYFwQrSGCUKd8BD8NQriVxdOj3iyD4zVALrKm2EN
Kz9sTkNoGQwS7Aq/LAW4loQcLsqtliVfWag9hzP8hqeFKhrld8pnWFBYnky/OLQW59y0UE8JAZKF
NxuqdYZyi8TSKSTA4tRRHoj7KyfH3q3qoGW97r0aHX36hCUCHajoL5FPuq8KkJOGnrWWRGaKT5Xa
tJIakTwl9i9B5FBaXhg17EMuHMwe2V9Cm2VpTK1fxilfZYL4T3kEYJihaFbF6G3CiodT0pBDyI6v
r1s+T0CmSLFbDyO3N1QHPmNDQ1LXOZtMHmJZPsRvOtaSlR438/zEvQYBNKwkrI6WZpebbnKeHUwG
aY/NskO1Zdw3n+Y4lNRTZK6SuP3kvIXox00OtzPWFLLAO1PGJ4b5wwrc7D73or1VW1/k05D++/JA
mu8jrdWhmpfbzLfOkV3cPJxz5JhfuiI9uEXwphpsUNxcovUUFPsmL0jEeBcgf+AsovGfiod+IzK7
3HIk+B91/5JPyAwaoy+VTGTDyNYPGScyT2AtaB35jQ2TWWLZPFVzmb3DqG1lhZiJ9QQBL8RA1FOn
tjJa4pcADvncbH4CiNvslm6IE4zkwsEyJgKWBlNLT2eaqROZPfP1+SbHilKhwW/3OMiAj0sCuJhS
7jWOvLSpYvuDvIjM5WWKbiD3CAbgVBicyn20tUWjkR0ABP9TGWTJu5BvnmzzJwsTMi14CWvowEIA
sJUuIDb17aSNZ62YKKDQ+oHzVnUf4FFTuU3vd9NQVgH0COg4Sdqq06GJEWZryB8mffMae8NbawMh
1APYKJLml/jD6MSxyJ0LVE5ouJp/MjMQW7TJocLgsvO9/ATLNgYGQ7qKZMhv3YiNHvb3wFZHSp02
9liptUts3aORhRv9SHSEp55EMXKxRSK38t1tbDSk9NqtC+oLjivCQ0pKzVCstCPQXbt3NxZ6PCO9
I7bZfxmIn/VYxzRou/mHZG5oNgSgQls/dQHVSckUPkTLZ98P41LpGt8ixMOJNHrgi4/BSXmsof88
NebJiJJPT+VXvLL/cXQey40jURD8IkTAd+NK70SKoiSKuiDkBh5oePP1m9g978xIJND9TFUWT+OI
9ybD0Og9FUlrL8hdNfDRiP006VcjYI/SeyWR9ymrS1DICD9QIA5Y7p4CaxhpfcUxcquHal1CpAYe
OemOtzDXvxANlQuF/GHJgGgL++eXDds7Oe0rMs3ZJFpPmZ5eKgz2lW+9ozYnWwwfkwZTMNX8o5H3
u7K2oQ012AqKatsn5olv6gJq3EFApY7MfXmAiSZboWnmwi3bSyrih7KZjpcMxDO3mZaDC6owLNbg
GLkwIgywbqG/oJg/MgehWOF8/T+KuQE6V+shbUcUfeVF+mX7CpEsBpfOaZ6mDIYkj/kWq9FT7eP2
5ZQC3+oPDPHYBgYM8SLW5pDkKfpxFweh2Nhu+UrufEB4LW8Tn+0GidUIdQjbW97L5zLLmMR0+T/P
rE9IyjNw2dbVYcSEy3QHqPlESAP1xcw+rXTxYH3xL+yKtXKGTxkUz400b4PWYKiwbhXnCK8DE0td
AyagK1oICf/DHbQ9c2aiXOPkPBYG55xPH2S47hZvGv7YpEDfkHxx+aoVdo/nhJkuurmZT9CioGNd
gkzCoyXzJvMRWwZB4ag6beupSM1fr6vWLbH1ZFbVE/LT+C8JxU/F8NGE29Bn6bvE+MDSM2L2o33I
wrmNEeEtRjfjZqihl41NC+GUeL0tR/TrRuiAP2J7X/gpoWGkjs1fKyyDEOqBSRagxkh8rRLcRqDv
7lk6vZYWrHSXubM9o7PCstgFRo0Pw2PhqLPO4y+2jhGyEuYaIEzqGulskrdPudtBOStRy9Vsd8Q9
8XhDMqVeZ0KlSnWC3GHhRcn4lvr6KajML7+f9hnbS19G3wQTQI0IAT6PXfJGLjI96xCJi2VwleWE
ES4U3HMWKI1GqFlwKzE1YEvx4zNnCCYLvYpXZdr9tXX8JL3xhrpoYvvtQeoq5BtLEphUSVfvyzoq
184wEiKd2PKcaeJJ44fjl5prJ5fjKKjcGVvv/RNteybJcNj4ghld5favMeK6TSBoIElX3Gsg/eU8
nWMZtAvz8UUp8yF6+xYr7+jA/Da16lA6vOqN+dmDVMLpzkdi8cQl4cicvhnD2X969lp733G+9q33
XqIPXOQQ9Gp+pUVstRboj+qfp+JoP5S86lIUa5dWeNnBnIERmG9Fzk5aohPGp8eGBxFRsKE6wyfH
LwAkud6nHqAz02ReZ7X28wCWcwdnzVri7X+4ToKbKwB0SObomy7YuZTmtYlC/nUtGzCWtxz4guGd
o+fO0tKCy9SzgnVbGxdfBG9NFxMUMK1tQ8g1s80q1u9sxOt1LttV6ruIWWGvaEYDhsExHiR7lEsx
Ill0Qv02Re4Vken7xOqNNc7YHxwXVbFZJ2+aimZPyzNIGN7vskXAGJNYNDUn6gAuzfYxFccC8ghC
MgCRiJPi+q7nTN5ajqJNRbJZbtuPMR0MejteeR6NwXIgJOE6hrNnKca681nQq3aNNvIgM2Wsmgij
p23uYnKKI9EdyDZ76ezwYBrFE03FJqZ5zGPksQwVHPYixBsaMJ050V0o6ySZi0WAy4vJHaVbgKxz
iTJH5zapD2NB1lI+c1w46Bf1bHNyzCRbhkayloKggAIaSg7rYOxevYywhpixLfE+X7qJibKS2Rc0
uK1BNmti4N3FNx0W7ralw1kmjr5xam+TTO2RAQdKrgYFT56lW6cBqujo3Xfh2j00OvXeA8IVPX4a
mWl/SJzXieOcQn84Q2bbixhUiRAMJZ2974TPvtkdYqva50J+llPw4eEj0nUURpTceGTj9icL+Ckp
2HYuzYtlYY/zPPPSEwLO8qVbYxfHKUHGPKIJE0iHbaGIGmX0gaPfPaAn4UzM4y9vxLY+FPecbjXN
CeeE4HNFnw3fLLVZwcqeN5P+h2cJCKzRHV3C5cMquSHBPmWMSxZZGrwJa/iALUz0fDiyLa4cRHfJ
DVpXtPRwOnFPfkpMPaJ2x0WXc+v0mbkvUu/O8AZMtthphdoa7nT2zOrCtvAnDuSbU/qH0bFBjWff
UeD+c1OaHkeN7zZC7Xy0HtCBlk0SXk1wV3kBt2oaC1St6UeOC4H+BOFDO73JWjx7pjo2SKAh4kyX
IcvdAxo9e5lBie8qxmWW73zDSMK/Jx+jHOFUwXg37OgvDItD64xi2U5k1Dqt5WCq7YlXye4d2WCb
HGlHPSGRGTTkQ6hMYLUWHjY5DzNScoA+Tdyteyazi4FsJE4I/T4JlD5iAX5lgkOrxHjcSfU7feBs
YGNBPtUPofCKhRobNAYfx1wPzrZpPzwAIiTBB98Bt6sflySRFkzbFCBVxGzr0Rn3OnkTnM7RKYM9
AHhxFRnJEav0NzNv/mz744/Ay51bOHyVYrr4al4Eo/lhfronqmoboqFayMFEvENsTmhAvNSr5uDh
qQJNOnylVDrLhmlkWNnnwpiWetidkLRiUYjpcRS6FDOfPkUvL5lTHs3YGggw0JaZpX3ju8ePkAcr
XtM3rOSET7SwR0ZzvnYheuLUuBihLCBYE27h5EgzGmTfsgYVzqreyP3PfiI0jLTgdTdbrCJOhKaH
1dqk2VPDQb60uCYmDzmBiGg8bZiBYwsfizz3J+Ez452AhaLMrOKDQVmjmJR7rOZwCmLNp88rMARa
eveB9GI9ilSeZAGESlX1i5+mH1Vvj8S0+yl2DPUI4Ruwz92CYiM0yy6u8Rgz33W+3dykQNaYyso8
4djUcbv1kfuB7hMWXkadpTlo8wKIr1VkH3F5XgbSjaDlNNW2EuVnwMQfLA1b1dYtTjjPcIQHe6TI
76HT3PwwRxeXwx8Frw4WinmvmW5LnIkd7QWOaHVREdS2rpMcnQGzmWJPZMIlqlmdtVP+Ggr1WQbe
p+umNx/oaDGpp84Pn1VTbutKHrrRQNbrvFs1M9M2enE765r7OH4FbS3GnqOTSm5dMOwEis2kiWgV
1QCmCM+yjOBEpBGxo+pahfTTGHp2QZwd/F7GK0yZD1JGf0jA5RnDr0IbkZJwhySCpQChvkcDxfgq
k0hKBl1ij3YJjHLtU5kZOVLL8M4o51Vq0OjtmrokGyLipSrzoGod/32JTakb9mzoHyXxyKFL15CC
vd0Sv7mflYkAcdaFgUW+1SFLqRgslGV9eFZ7CyKErgMQVqxzN52mBAPIa4U8diPb+MWb7Hfc1LvE
NT7h0t1G3XrkAkcEqX4sSNxuYZcQeH3AxqmpP48Z4ynDqDZlmu/wmqilhXyrLNp3AUaXMMcIQGos
jrrj3L0qoL7qEaaSGsZoNN8hAoAv63ls8sWVAOBZYU4OfPCW8oZQCh1rnXGA9J5EVZMIYj/Z8yAM
9/umSca1b1evQ55tR3M4cuLA2fIfE9nV3DT9rdMxXjAfW9dguMqabtgw0qMWxnu8Sitv8H7rkizB
UUVHwSubislCQFntMe289JKtqHD2pcbmLkrRoBiO+hbA/rhYe1ql2RQIrmEiV5PkmEWT2fR94dbv
7BLotgFVrxqYQZmsRcLmYUv3vaqmI0YAjoSYcCJkCg26eLe9lWpk+20xlWJeq2UCvx8eOZYeq8RP
BJhNbU2IHhwKl2k4wVbvBpNsuuOtALIEMgCnm20xTMgC+2jW7dlt0Efrifj2Y74Lgqo3TEI+YZAc
ics86HHyoWN3RJ/hHgae2WUquVQ8ydNk8qw4sig2rWHsJZRbf642uNtXoLEeA0DFZd9XJesITjoj
fkc59mZniKRNTPOIt3+Q1f8S+9jRHPADG7rLAwald54kEHgaHzyjOdtTS1KqZNsYWJTSKtKgyjn2
aYBqxmIGFJ8vKWim0H3plf4JJ/LFLqor8Ux7ong+JhLKIOWxcqE1MehmJhfIfh4Sb8rcJRk4blTd
PEEbOOQueGLAMyfLTc9GCOIAlsO5GTIKNPTqZnUaJkQ/JGenRN0VwYqejSNBDTiKbesR8gtxv2H5
CoNTOBpXPunX3Ok0PlzrIIdOLlLRjNuuwOcU5PuhwbwU8ZRWenUrDZ312wBh0z24pTo7JUVeFTw1
43CKmu6RFBlwNimOPvsymQY3HVlI4wEhasZThwNkgQriYItu3Jr6QIPdRQpdW/dVVPRKnp/8pRmL
OBLYvvUo9BeJrx9lP6C90sBTdyVSwn6cHJq35qo8/xQOGiBx2dBI0xmIsntqE41aUIJotwWtGFlS
GXgS5E1X7FR78mGe4pmQaMQ8mL32rpNJsu61vDxKdyZhdeIShlg9SeAm3eXqKe/iTKy5cpfT23tq
HPeMkPKtN1naEBeXFeGDhd5TyzdtC4s8NP2eIFApYbSROb0OrGCXkgbIEUdutEWCmfGIBQKlis3i
IjcpaCHHncYsFkh7EBJrOaLy4O9/KiwD3gOkoT/Z9FcHabadR3uhhRfbrg4hWLtmjE5YMNdtdLRr
wCZELvg93zk5twvQ5oe49H/ypCLqGH2Am7jOTnYp9mzykJp8y2L9XLYZoFcQYsrGWuJ35drQylPs
a2hy6LzTBpOqTYZ1bb52LnEXPfFsnZH/ZHXzDjY0WZShBjUilqdk/vzrEF9lnXX4MDmKuSTlDfw6
NrAeTwC3ee8dUr+9+gZ++qJBTMXQBKui++l7ZQFPovj0AhM0af5dhxWHXrI3KvO1tuzPZEIFoSH7
Guz63BMtSgrArcKFnObULGFMovJsrtfIBUuG8jp6NfGviM5B1JjDhNEUNpxfHSwln9O2g8fYvagG
vbzRret0BtDUWKkA/gVVsHEb7zjNSHSSiG+sXbfERC50pK+tojBGAHoVhrltYsaCqLyewwS9DU+8
S0vB5XlAsb9go/SlWueFmdy1NhCBpOMHNwidFp2S7FzsxS1upcDrblqAuol646Qxd8pmjY+y1r1d
buYTzubuLgz7OwXrlqfeZ12O7DBdF4BZtcYf+8L2KcVtBMu3JI112ZjOZbQN8gf49vT0FiTZ2qjD
T11DYw13dDLc18oyd4qNBQoosYxcYOS5Z128jB1pKljKAZ15B9z1AQ6dYRWXCO7R3/l8LmwTPSi6
VuQsxWGCU7BAK/o8BuY/q9Y/eyHlilbzhzWavgic/IgfiLqOHZVpo80a3pyRIPqBzrN3GMErqgcg
kLc+KjdCTT8V9Kq0Tl7KXvtsIjc6BlVyrNS0DTG2BAkOQFI3t4A4SUfVL5ivwVj2p6wlP5PDf5kh
zGOwSZ8X9SNEZoH8E4v42Z8BBgCxPKoK8WJXxhl60dlrcP8oQH14ZECN2RXyoBFERwTBtRUlHwW2
YjYMUAlKSAk042gx+rUQxnUUzZ7hycVIjU9UOlsjB6rQmNahyMfvOOiRuJvvtD//4qlDUMZMQNLb
aQ4ZC2MtLglLP9nDFDGKfTWqV0WwJi7R6kHffB8i/eTxCtPQDwvKpRHdAT5Kp4ClPjGGbfQRNDDA
hTHf0aQ+F8xiXKkfLAkQw0WvufbQdyyCKNl1lr3lJNvUpTiJlNDCbnpplHEDuvKUBM4ZsdM+bFhH
lN1Pmk6rTEe0gv2xaXjkRtxTdeLsA0bZc83YNO2ddJ5113egYaybpfd7K8Bt0xvaxk+qfTffSWx2
AJHGuyBEIQt+MkAKtCxIsqNsjheWBcXMACllQ0HPrWmNYAbeGQ7dITxV7IXHFLIyL6RL0ZJ3PZwE
41oQXjfy8s83AiQuF4ub7dyqirbWqYtLPFHw8G6JIP9N2u4tGcxo1eu6ga4qX03I0b20ajextE9G
CzBBhEfDME5zFTva3XpoWRlqlvYEvYk9vP8CnYJNd6//EKXqIM3sKD9yND8OHVialPDZjOHD99MH
0pURb2BESGpavXiDee80dzP23rm2InZgfH1d7v2KyMY/gAI6son68PGl6oF479xhZaN3EzQ9yPrx
rw4WY+yKsidP/Dfq0mkxVP5SDGxyHBvcd5r+Fo7PuFhv7iyzjAVRfShjZgcaRw12ofHCWqqCZMVE
0qN7Am5FmogQncCCHjyVchaGjWW/c2u2+tHA5jCOHdBeRjfLUFfKwShYZ2Q0T02zRmVzYJ+106Ia
nS1wk7pUkFY9waObs7moumqmod3hP/LgJIjLmeEgWVfRKY41TpYAnJmpyZewS567dnjNURsvnIRV
mAm2Fhe6cRji9D0nKWMdcV36DkEXLQOPAbnaUJZHxLK8S3IFw/8pNQlwmMwD28hVEFGeqJF1JHvt
64DplSfQ2SO0DJcR1XaUVA/AtzOfGEAVqvmrAeWuF4z3WRkTK8FYNEuBE0kUEnFOYVE0vViQ4475
P25RQFGgwoGl24/RCkToR+VYz/U3/WYSPoi5ejisEuxB2zZp9aFERuCHjO5+Xrfvmhm8D451Jz4H
gI1evXSh8Yta7Wb7jr4CocDF6HMeWLDSRBXdlefBmPD65FSZOhdF+6a7Hda0fK0z1l2aKQlWUfZN
2oH6cYeICUXOBW5jUZCRHixB27LnR/YSGd5wykZiJFQ5XCV+Tp3pU+ibgAaL8TNkMQbbz41gbU2E
yEEuRvTWem9mn185Ff9NOMtSDgmUqRPeJoEvnsZZGc7ShB4OA9De+4ztO8f5cULh7dlHfowVMzqv
oqIbTP3sN+aXroWbAZBqq1ntsmbC5HcBRaUyXn3bg3XenxBGZdj+GU6RTaIv2CBH60AZcgeC/6di
ornO2/bP9IpXY6TSiyKdg6TP/wx4Qwjagmet6z9RvxzyHglIH8ZraZGsZ9E5EROzBEp4F6W9zQ0X
4lla7bM83Ol8WsItnlLcjGi2ceNowcG18Rr3xpXlKz1OrH1P0/TmEDAWs6FZlHbgoZYwkdtqv6Fq
H5kRPzcsanSokKxczNw7FrYL5j3/I3lwZo8Cr0KThXcm5sprAJHi42mC+hEmHOi+9lE56Vay0UFw
y+g35qD0E2R/ZTRvEBQ2GMzxfZr9gA26GOb0a+t6sssD+pk0FDddd556fh92yRNDkGw7dPY+qm3n
aMfOT+xOjC09vohW52LER4sDQ9/p3rTLiZ264QC6aiRtIYllxF07LDQgXpkHPcHsg5n7t4qsPdit
ZFkzVJ96sC5c7mrVYgRiYVFE5zyanpvG3ocJx342/UsAzeHpIwInohYZa/8zxrW4nPIZaduThxrw
oXROAMuY9YHwm1/F7TJUJSEgXfii2uAGHWPdzsM0+HEMOXqHHx89FpOWBgRhtkun4aT7+KA9ohEJ
oYqa6nky2QUgNm9Jy5XGMk27F18SOqBZhxRGPeYUKgl+ksVgg9zCMbY2B86dnEoQox8qpWKwiQ9r
zA+nEnsrZgaoF7ypYZf+Oun0p2nAPFPPN9eWytpF0XdXtxuHA2qHb8OOPwedCqvAjsFW+9O2GIbr
zW9I1hNLxRw6Tvq/Mp3H2XHsS5HIaFulwSd3OlnurVvt3GZOdmecYoz+lzu1p9BrceJYYchlxh7A
x9IS182PiLpfOpijRrNFPMMpwIm3iLToM8MBzm4j/RNRkS8Hvs+NWyiPQUgJrzqwPoigT5BFu3iF
DEBf3AsHlGrPecsgzggDKD5MZElExRGCn67yQH2l7aFlRJGTrI265GxUzrM9pD+ajAz2LylUf2+C
dZr/wUZ5sdtc7nszCVf8PyBxZ2BiAqNkWypr57Xla01SxsI2hqNGxrSwi7uvecucmRdCloqnNP9T
OEhapBBpEBnEHkn6s9mF4kUZ/mRgUQt9HtWQGLlRpv8R4QqIHZqNSn9t4AQsNVm8BmZHqhXhBIxw
W+RpQ31oReRvha/v4ig5S4ejrqiKXSGyA/jDHTlfuNyqjDjiqWcRgLAAN/CapZi6RHn2E5Pp0IwJ
p7p57iidU6lpoHeSP67ivZzzvlgCjPjsgudyaD6Y6h6wv+2EUvomttkccoYVm9Lxmp3yIvuNSND1
JAAyaOlDY4QDEQz7IXF8G0vXX5IxM45h7xKmYTtbY7QYPGmqRzpnb+afOkCtTAgGm9gGoXhMjFCd
Ym2LOS/Msj+SRdGvS+a8nZ+w9hgw1vmoAo2iZyriGm8hvL9l5UDrSmPsqgZAHMgn1xoBCEEAGruM
WM92Flo3XWjELQ8ASkDQ7SszO/sCVEQe9T+FaaANYZJYWumzEMkKtvmbzcIk8VLGydMqQWG+RBGP
8z6SK1ZXr3Uxh0uZvB6pQ654HciHOWZ/7qw60w3SfWpiusyV7OGRlhamtTGs7iojBLSKNWPX9Rqp
KHQFpOZYlPMK3Vvh7LXSv/R58u6JgVkvCk+r+dflw3sH8nwR1kG7jJvi3WArtNT1GXYmB9jjNgkq
zH+Yto/ze6yetMb+50V6z3mnzZe82qdDcawqgbmtcB4aBYmZd684BPAHyZOdtJ+ydeI1AowtxgkY
jgVNSf0cukN+nB+VWatthvpChNaZCRJ9jR4imBUYFypGMIs8NIBUzM4J/juLsufZc3V/BfmA+c44
Hgfy0iibuksQg8VFyUZJCBdWq/Eg5Iy5W2Zkk002e6ufzYRIcLuR8rkthnPmWsyklZy1P6RWVDB6
7NkFmreH2KmfwIAxjE8YVPFzMQ/zWRdpln4O2hHyKy5OLMH7gunj2PMRaqVkWDB71t0ZVQzVgFDR
UfuWZgwgoN8bjXivK5dY19z6mz+NPsYUNL+WQ6B+LTmXP723C2uQz1ZKk26LsD3qVl7udCO5g5h8
z7TqmCmbZhwIaqDjIZl183ZuMTe2HlUMocTHsKPY0DMAZX7UyeBk5XJj2nNqQpZimsWEkPOmzH+8
3dMVM3N3KvJNRhQdyN/mzAn5MTjg4RObSOkhdle68oiXGBgYWfxORuczw1firerEAePIk6XbLXli
aYkRP0g2PjrRLLSddTKO3koFMRWA62yjKuQvoLfkO/OSDZo6jiOtg6fTHiU3Gzyy9N4So9m4eLk4
UHBdo4wmw2j5/3k7Z0xChYedsIYAfSeOdg+D4Q64FJFXS1yAK151vwCgoRE6Qx2xjCr3fd7lZXS3
0L2ttZrQuMw1+tgEL8q0U1IsGCnWNaYHk+4/T0t7dptuDQ9bwf9UfLdLP0SprRJ0C0Jlhyq1d+bM
x9QFtniu6Dn94Zd50ZIjja5ylJ9w3+6Tle5VIvdRGe4GzXvn1OQRtXGiR9FARlMoV0WNSkmOM5me
GA67/wIMgm7RS0kQSM1LQDjACjh7u9ARmTmFAS6MXsLvrcOgu1x8yKb1jtusVBXcdhYcWxccIbJp
VARefFJhiy4ygggk93XI/Bm1Q7LqO7QPIIUpwCL/jQZ200zdU8e6ZIxw3wprq2xnFZstJlO8wv8f
TamldlNX9BuNMa8Y1U6GpG8AlhLsXlr+ihSQOv41y1x0I3h0E75+bYIAYIPI6G9IlnEL/zLyu4+p
Nz80z13mSbxvOuPuaa25dav5bUlyJnboAmucR4SEsaPl7e4H9dJq9Zw/6L/qLCtibx4jCMUUPTqi
24FMwg9EkM0vtdpSDayJxjrceFq0D71slQlGaV3Z7D2PXHHEnmOm3Ziss15GRCBHuXO9GNFp+qai
ATQhjAMNx1Bdv7foazwj2TW2829y9b0NDSZPyvtQD2fTt7bC7O7UM0Zxke6H6l0oqRPL9LiBwNal
OBnUweyKjekymokMs1/0Tn1rkPfNn/7LYPabxPLR85WU1MJHblUQNKC9ztCEktF6hj+Zb2Xtj+KA
lZNILp0HuaGdcYlD2PWjd4c/sLXIOoz5ZsiePDTIFhdzIkA4MnQriTUBstRgBCQRTcYsVWIfWrTI
vS/EpQkb8gj8RMMOc/AZTtQgxXL9JJT5glSjWtTkvK+LYFqFbjKgiBUGmoLwX6m3EgHYfHErRCe9
s45Riz4FBkSRUhteNH8kv5OsiMJHaJbUPv60MbimaXLEUKLtYt0YFnVKYCMmjQ6lKHHOeZ489RyZ
66DQ3rOQbZLAeYt9AttrXVzZs1SrUrUX6WPJ0wuxDhvnQTUZ7yRbJoKm4Kun41eREZYq8dGDjB6D
TcIideMmLfs4gNw3Bmibip2hX0iKzdT9B7sF8m9G29pnM68mTXNmkH655g/qsDQYS1/aSbNO0Fjh
yZVauNJB3C2JVIy4Rse577Qw0aOM77W+WodGf+SQxTU5MCTPvOKlksxsdCwmPmA8d4AKKPxdj3p3
Q8R1uzCacOOMiLelabCwJm4PqO2WST51YK6t1Tx7tcZz1/QOeI+AifFII2m9ExXX3lSXjtBGYowN
BIm3IiEg0P4sVdgcEdN+S2EfU3sMnxNp/nkTmmXfhTfYKv0PjsNxLKvovc3T/VCgq9WUengRi1Z9
bwSPstDOoz/cpRki04igQtjGxvWs5zwsSKOyyK9h4dH4INpG6TxwlqpVz4SlU13HoCL47tnXzcJd
SKHAnGQTrspavk0hMzHX+AtBIrK4LCVyLBPrugWiMS3PqgKfhHpjXLoR/BMjeU277o6K49FjyqfD
DudQHLqtfPrzbQidqEhQBFfBszkH7E4W+hUZx4At0uazVuh+8zBaW7jlPCqv+bIdBrXBdA47S3bX
zszWPaZOtm9y1zHljR2O1JrINw9EX9pQzMUkKfCc/GomJ86Y5692A4t0Sitih8l6QufOyD6OLhbM
0FErVkSLsOMsR5xijO4i9hiDvLSO9mTyFDjR+DyAF6LhXset/VZrjkG4aUcAQ94fQnckmMesnsqC
uZjV9+wjnGCTSR95Jim/lQF9pBo2JjJk+gdIO2POVipGh8QnU1w0QbGe9UfYy9oKguYGT9QmDHG8
asnKQSgzVAjqo9hjg69fYbaSbK7Uv9a035zIjJd10p3K2Slv4/IetIEMTmy1Ze6xb5GHvBrO6ZS+
4ixbRa5zybgNnQ6yeWWWxiYXzbXgLDat/KfwRwdYrvdJuvk6nYVWYTu8ZIk6NH7+a+GJjRPiHZC0
Ix1ujGtFirVk06OU2qZZeUI7cOkz531ogwsQ9VM6se2kcsja+oi0Y+X6olyHQtoLSV3NpmJZm2wm
GbX+ahmLJXtYs2tk2xalG58bwPDHq4efjvnQUgNAk8XmrWLNPLjBV6rGr9Zpj92YvDhDe6Z72np9
926G3m/rpl+y6+odiwuAEbYnVxy2nOtjdVBB5a3dycdgJupjmro6y//ZI5hl3qrr0hcAEUw6W/dm
ZtSNNaEjKyucy0hlvjaWwqbWJESF0U6JXL+3JtiNTAOCn1MLhlr5itLvT9bFPtPta1rm3y5PNHJB
irOyN8loxKvCIrjLKTaCGcVCx7LPG/2UVgw+TUP/h2aZXQO5vpNGWpLp1X8dupLM8T5sSK46pCTH
8vcseCMkOPFv23AEyLz6TdIZE0nKrtuT84xcheEqo8ohLp9FYsG8t4c3gxud38QH6exo5r4q+0ff
xB0ZniFFmA/WoA+Z9XmzEi613VOSIiPnXZhrVhMZ+4mo7x8ZRA9HHxnDmfcwqq6GQxj6ZCNxF9U+
kcQyG2pvRu2hisjiQ2awaEeJ5M+b2PXo+mtgIOMK+pJX0+1AKPj0o6O5QGB/r0hb9GJrr0VDtayY
Wzu6VX+kbCf5zjD3U+UdAzPaEbBIsZ2Pdz5GtmWtXLajjittXrp10rTegtq9wdQ61m14slvrFeH3
bbCDvegD+Gnsla3cmvsEiOajq7ZsBQdwD/WtS8y3NExQpBfTZWRJXzjFvKhBtg3t5tOPCC8Cy/+B
F4W6k5UQzKsSRwkKfVBgwyVu2wdr1FMN9gVeK3Q6oOFkc02Lour2LBMYpPGvty2QkiHxwhXhzU+0
Vx8osN6iGKFuyPacBFQsnJY/ZuRwRs+pBVAesjz4B3wDLAkEaeltfCePOkOpG1+YyPz2Re7viMh9
N7zcxvXldaSToO8qW+tT9SCiVW6ss9L7s3yImXHTYoigS1hWnsLaWj9ZfrOHD0hksOzvygFE0phj
vGyFxbhD6Aj6MdVHwz8H4P1ynDIsbRFnrldXaAtymxg+LelXDA5vdUIl6ZgCJQJSo9qToIym4jum
1gbUwM9GAtcq67wz0+N71OAmqKFoWfQAwN+m56gnBnx0OaBynwfZFOUjdMSupEpdGmO7aVrxXmbV
XnNwprrZyIxaGg+jhlJoBjez5mrGxnNUnk3J4v+qihz2kS8TNZ7Kw2dhIfZPHJQkckxBxcoQ89ow
XKsxPNVtc3CU+IH/sIlV9ZpW8loW8rMxiZhUhIKJ7pl3PF5mZs72hG0aZ9WnFdMREOp9Tdz+nrNa
jEXyHobNDXweRZReOwSakyZFYf2Tz566qQILYsld3jsNnPAeqPi3F6svn9aavLeQ5iDSNlOTHkIr
+wdX+mYX466Q9rM07b8Bw/9Sh0oPsPrCrGjCtcDhyTIRC1Z5TIKJiaLi9w+RrPI0oxHlQ/4HtXVX
I5xcFE79jHAZz7Lefvgt0k4vnNCRy4yQKdd+1grtJQ3sb7bSv86U7PpEPpDIcdKz5e2kdvRAqK1R
DK9gQ++CoN06RfvaY1tTRrGdLJP8cnhBztAFO5ERk8U0bgE9YJeJ8scSyTMe60ch1REi8iULODYD
rYWwm9cvWhockfReSANidteK80jMNJkcCNwxWkjT/TRK8RdP8UP308Pcm/lwj2lWSrESHkG9gQGd
IqreeFacpT9450AwaI4tJo6D5nyGikxhmy0e0W4xRw+wj2vhiH/z9Q4Bj1Le6rdRJKolGrtmMf3H
0XktR4psUfSLiEg8vJb3KpW8XoiWehrvISHz6+/iPk2EoqdbUkHmMXuvPf6djYtbEkGk4y7aVvTS
W2UbH2Yz3boErUAy9IBOZ94D+FDo5xNin1XFRnzkZyZmyyF4RhAMVKozU4pp56S5f48JNd5EKfao
qBBLIKe4yH58ncP5NbEBOgDSHnaStKJVpqj8fM++ZVmMSIRMUbcyUkbN429co5eoe/eA6/PJ16ZY
pQzbjya1E0twxfg9Snj44Ims7RY9SVty7HjOtKnj7iwt/xwODKWkyarH/gka1GjeiH3Mc/8rWvVf
aUD/n2ZSjCk29v0kiK1NPXPnDowb6WdzNkfmgUAT1JhZ/6uV42wnv+ZFdyjic0FnNU7aPdfCe04M
+IUEnay6yv5sA1hvnRG/FKG4mk2JRz22rLMpUfJL6rNkLJENE+fdYYpaj4vTfibyKMyHV9/z94n2
PqDxAuNfJIpB/qFZGgxC/xKNczLjkzk4uwEVPDqTTegbX9EYPngJSX0LzqEgTiXK3TNhLvRnCMdw
IHwrHbDDjkC8NK793MZetDFtUJNljTK/Sbz0A+BsuE0z9ZOi2k9U+nf29GuVWqcqZGxVy/48iHlv
JVjkm2Cf8okVvGEiti6AJvGzxUsmUXXRKvvQDZmxfuz36yEY3uakPxm81LGmw6/NF0DiT/AKwTGQ
81O27Tvd9k210R/V6Gd74TjhahmzZldq86WYxzfmmN9E37wvuyuHnqfhLF+ljXtkev1hxLzhETGZ
2Lf/sgQ5G9x9vOqBtzUFm4U4jl8DsgsbVX2T7H22aQhYv7yH4MEid0RKxGvXwQLZsSlCgmF1ewn6
cUkE/3BHXvDArW5V0KHacUDYjjTpY0Fn5XUPXeNIj5d5Yyw6MjMquQeozp6tSVv8JMOJQqFYTYLl
V5/xqLqOxGUfS6qWcfwkvjVnjIC4y1lwsdlQrqXO92FAVYgEaD1Lk6M+YLCikwopZDh8EEVCoRcc
UuDofJYYjedDpWkCCtQ+ppm+NmX4t8HWuy8Ccvwqm2EOwzmCrBetW0Ls2M4wrSX8YXpm/w2RfMT9
Uk+nzGjedB2MezXmiJtH/TzZU7M3LFBMi6iT2xM6lJv6310a/pWZfi11aWznJoH4XGXcRA478H6k
9h9I9JmZ6fdcv/8RKzudGcK+WR40G21d+pLow7juDsPQ/lbtgrODZnJJ/PFlgm412WI3D0AWNAnt
TOXIrkSGjmvqj7DLJ5IFf6XLyi1Lsmldpgg/FubZ9GD29hKxOSFa/hDMhJWO/ufoWXcPocSaAIc/
7UCDFFCDC5ubwhBPhADScJvVUyEVybihCQ9M9j/sFoetEwXveoGmWRBV13y83YaeYDcV7mlMjy35
Aqh/Jv8b68q8saW7S7yMTjo1liUbU9NmeiO2mwSr5Guupt/RCXdzWL/nRXQx3eGrleo3ByLhE4WQ
pPCJEnVrwVSnbffmN6SnsqDfmAklfAYjok2yXTrmOXuT9G5WEqPDdE37hqZhPFtVsTZQpMcheYLx
cDI6he/B2qNB+HLb6R7FhqBt7xj3Ov0BsuHPqAMUb1Pz1i14my7yHszS6k3Q45krITRNaGj2abT4
h9qpwcBTvjYSbIM2zF927GuTMQpPTGism4HySuGrHEyKaNaIB104D+ASdH0u27ccE0QXpR/FDJ8y
9m424j4MCh6Fq/BgIhPh5VsML7vineHTIwvTz3ryXvBEf419cvRcY2c60z94DztnoDHQCkdBIPmN
ewWJMPIYEpeOVzfEiMNUsAa24OjY36QsHkiaIEqYqBMsgBNxi9yyoAk/oSAyMxTg3WXWvgFzO6RU
lWjqPJu6BvlWZ2dseIp86+LgwYAWuGeddBRe/OTCMr+DwmbGMaHDYI4lo6Y/TEG/53nZ23Gfbirs
YHRMzaHKrZ+ewPumIrHAnhn2t1IKVN79tHY6Y96WafEH03nyVJUT32UoKSt52siZRHRkL0KtPus2
jEIOs0L/FTvmCFNfbtA7/Ik0hXzL8OsJucVmGkBj1OO8MSowi6xtvlDg89b3/dlHbu4j1OGTrjfY
P76WFcz3MNmHMUv3tT3AgoIgMczZp0nvE888i57znLbNN3j4P8PcXoeliiuZwnoNNnJrvHqL6iKn
c3FEt0+D6BMy+2Ln2bdkNjo54wWn3ttpgwhnWcylxGL39N3mc0+8wNrqIrQjHBfIXtlFIrWVTfoM
ze4KTIL5/rJtdQpFyFkutyMyWc1EnCUKaaPlpJ8hqV2mZSrQw8PgQua5FrZT7hzfR/4m7qFZbQuA
T8kED4gpNWYT9dWI4Be9h1x7JgtneGqkfQ/RSofWMSvlSXK/h015q8nEESM0bkKoO+u3Cn+xXCHV
PXbz31m67B3tHo4FUt01chak0wzcuRqCm+dBX68N1htoxkmtMbZkIcMfMmoSNT3/HDvASkOhT3Ho
vcxlD8AsnLlHYvFEdspmytUNZtaXMoiulkyWWE5Zf4alG7e9a98W5zmxH2NXMbkmrn41Yl8C5MvS
wE/EvgnVfp6mPwZOLBc735q/8gUbm3WugyTcFE3zQyWlj7i1GEAFV1KL1pU1P8KApwbeLGPCnG2t
1vApu/ImI4Q+lr6KxscTZw53M865XY3ylOEcm6mJkULuOazbdRuMdzfqbr0l8dDF3UFb3Us1Fceo
JAKzWRyr2drikQra8Fppk8x3K/1j+eptrlVAZrTD+9qSqRwlJVJeUf+yE8EPpiIC2DrH3NRezToy
GfGfOt36/xS0wLO/iaM7lTPTa2J/2PrH7duksmRTaYIrJUfRzjQ05F4CghCIsZLGHZC1zRaJ24md
zb3rm7e2zLHgVHtXp9/RzGlgKJ4XDIvlNgjjw1xwX1sGn1oVZicL/kfOxofFLVKbjmznQh06333S
jF95mUtkz9NBWQKtfJuj0lhAvXI3YzToyEcCLaA2DlfPA8nCfLDqvn8Q5vhR4VlcpzmgzZh4ns0c
LqvhUZ+myX4MPd+8FX2nGTAIlat179D8AxjbMqq4kzp51TFCnFGp1xztbKi8clt51nvOiSNVEm9a
LHdKsvfAnPflVJTTXVqg7/eBcHsMpYKkPphmC+ZtBB7UEwUIXpIjEpnMJrFTZ2timZksErYschkq
TdtHMoF1klq9Job5H0iS5yDMHhgj03WDZFtSc9EeoA7VfvaS5nwpMqw/IYo/k3EkTrdkg39v5+uG
IWfm/ZKK8GlJmAkpMFwyM4mSPJlt+he57Umr+BrFEu2n1a0Trj4MUaAlI6fw1ggwYTXrbSf5Rxsc
gsRru3wGUNyblTeLfU0AA9JujH2EoybSOpZ2Gh/qKIQe5TnFbqzMede1Feg7xfNTlf/fyDaoG82X
irEOYWm7Xi4aUbvctjZy72lGQETACj7QpH7NBFYTqbt7EDMaTm0cdlbSk9pIwn1o/1NsvQgZIJip
7glvdksSoqkaoFoWQwdMv1/8bCkqBt9jxy4QwsNxZ53lcuITSIWHK0qu0FLowvFETn6JWxFloKm9
/yy/eg0D9SThMRXopVcEhN1BCdy7WqKZU09xN+N/29bhfhTxIXGnZ+06yJybb6QNX/5g36aEMnKQ
9maI0R6YzfhbcTpbUKrIHZNfM2RjQNTmVuXBhenSlx7tr77vt75rvSrPvcfsBUQagNqf7GvqZ+pG
pDDuJvca1uNvb9KxkCZrkpmiSBPDQLiqk/yQzeqclOFJdrjlzdxel5H+0vlILA+nTtociCeFBrfI
TwWSO5VNQC69bnnB9iFiV9kiuahNZe2ssfujChSFwOngD8XpZ2r1cOPGVyHbdi2a6l018RmT2LEO
2ZWX/SvHuuTXF38lqLR0ERxdw2ZT05z8Nrz4rvxCYATcPkGIEPfy1QBftOqHYG/h0dnWWVZwDAsc
qLgze8a08ICr/lCN7jsAkTPLYESDxrR1W67LkUG7kbvJwclR24hwErcRQcnFqLwAgv1cbOd8Kp7z
yEJcY8n+PfAMd+smLjpQ30Z2XsJAz9i4rQOBtr3v3FLRSoQDc3MeyMEipJR/g2j7Pvu12E9sW0Qm
O0sAMEmkZxzamDVmPoaIHeLqpWGGt4JVMa4n2X5AWaq3DmQMFNDVu4e7fQtwhkDkyEZ9EqX1yYVZ
HNXlsBmkNbLt5/wbND61JEQlZDo4LZr8j+ey7g86/a0tTu3SmNpNZFI2NimfvSzt/MEKN30KRDNc
mb9vh05yLoaFdYzRje1Kqh1SEuyQ3KrBeRU9nr2oni6YEFn0mlm9dYtiHrYESY/LPBYBpm81LxM/
l21RNTmZwKokoxOGzZ8mowEec5KpOkQhlO81lsFmOMLKpZlGUxX7PqTeJVdsnn/ZbyY7XyFgjSs4
OmQsMWahmC6+Ue88EYk+kHhe4xQw9uayEwZCBNvWUlS7hgs1v54YfMakA+niORT0N8QWbZvCQq2X
aX6h0xEABT6Yothz8XznqKLWOlGaCeR0g19yV4Zjr6oASXM+YyuqnORZJyXSJJn426lnDKh68dQ5
GWIlJ/yozQTioT28LkdLPvh0/ghp4JhlMZ6CReqMJH4LmfvTTpjbOCbyjFQ7H27aMoGbEwpd5TyU
JKvNDWw6xLCvTmgIxyNpPqyUTd/e8T3uBwWXYZzTnQnu6rkJPGRMBsktYR2im8CGwCJr1IA+UOmY
wLiK+SAT44zc9wMp2J9CZIg/ibud3OzccqysvJL8jjxg6uNkBb7X0uURiuK9v2RldNABV1atYNzr
8S0g2qcCvObHHqJAJiITKe+A6G3y3fQhHySe3llsjSzd1YU4xkAb10k8vOch4GXcM1YHBSQK1H1i
45rGwGnJ7wGoq5gsj4KrzUhaHI3aOXbSfstjLqlJtTwcg888OZh+ghRzi00Q/WG0svcgQKWeSh5n
oJH3cmHOqThAFhe/+HP6wAL4jukYgFEzdS+kX90dj4SmTk3/ReTR+nGBcrVhGKuq/eRqoEBQc2yr
+mexKCMbo5npknCnVuQRrQcb695EUKxMn9vOunqBTxLFwFDIm4iDJKbeI9JwNTfmX8g8FDpt8uHE
/OMgEdB0Cfa3RLxwM7jjA+LOkwmMDrZoTNqhweRZaWqqkvT3vOG5FPsxQP4be/GmGB3K50ajM8lA
PWsgdAVKEcRALxSCpMgFSDNnZh97zegGbfaICkmPtyDsD/VAvBrtJuel34FNt5yVazJQyvP6iiYR
zZp0UfJkCN9cikyOog5B/YCMsJEXN3DvU4HizZrfxAQPJGUePEmX9C1+TvyoB6dJwm3ddMfRKUmp
9vYpe2OWPAjS8uq5qVy2eXw2gYMhQJQPcvZOi03LzsxdWcmXsI7P8MofHuC0tg8vqWzOQYRTl3EQ
ku+cGYuM/H8mBjWEL1dS2i8uc/QUKXkfZF/BqC7l0qNlLhKn/AsULj6BcOC6Kmn6xjQ/CQQMaVyW
zMz6PVTUreVx/fuoVifHfc75vjL+UvyHlLjeh0/dv401piNTBkg3GvBI7Xc4Rzs4hsOVsfHVtqJN
kdB9Z0gz+uhQ8km0SX23qvQfGX1PdRdB0JqNiJrdWdse1vs2++LB2PkYmnQ4MX1iUew4gdg4mf6O
SdIA03H2POMtIrBkNdchsgEAX5ShHJG+YT7PuTLOXtMWW9Umuy5B0SsbH9jdcAsMcysUn0YT8N6L
cYcw6xkmJOL9GYVdH0I0yBqu0Y5oFltDpWMDXjbHpplvyscbIUg0GpvbkNKQDDDh23JH1tOmHbtr
N/Rnp2qsVVAM/b4x7L3txReXYEULOGvvhDfLkJfaaL9mP+g2c2JcmrLbq2zpJDHlWgXDmVkhlBcv
tWV9kD548Qyi6+NwfPbqDIVKeBz7+qSi4l0xoyr94QzdGuz3vBhjGB4lKCanpA6+MBSAu7eL5UWA
y+PAaGFdc46Dee9gBS1L5z8dLUvK0Dp0w1LDM3Hv/HlNZuQ+KKNXn6MfQeXnWKivwKSTLUaC2mlR
/rFh3s28nSt0gB+96T8Jj/50ed7sIn91Ymc/DtPBTEnzTMlYGOJ/dcbOKdAzIVKZYpMibhDKgcYA
gZ06V4LNJWFmsFpk+UycYprEgayotUrB6gErmCdGE5akXfNtBOYiojZu3f3Udk+iyS5thZl5ac81
+FJ01NOmyct7iS6pKxvACKX6rCQgn3CADdSqrSPk12CICzHyT0ESfwEo3LC9vyBAfkRusUUL9Gro
yN8Oc30vu2V0MUebqnePoQ3BnCcEHcXRroZ33dsv2jMfowsbpCmaY+QTVdoF9qafygODOTa2vv8h
ltlJ42LewALHLn0Xajpk18TzMsR3B5LoamamBkR5QnE7flUSrIAVhutQJa9NTzdT29Z+lNNI4LKv
4XUHRedu/IqZc5gVqAcjQhtE9xSpRR5B7FfPcBfYuLjPWSdxRyDl6JS3mBjrYjxmaiY9wsFaheIG
vxJvJIOL6m44aQ3QIXpkVHMo/+LmJB2qqbDOLjqAEwdzAeAyeSSA0zOkX1niMDi3A7hPwFpUqiA+
a2NNmKVDFrvw15mF1Avvxp3Nns2XsBOYJPP0DTPuEgBgFrj1cegLGK3Va+Gbt1iL8R2544tufHg+
ZkcYunjXlvgpmuGlmTOOB8CtTgcLfuAOEAFqXva+iZVTzlj6jD6A/VR7S7EDb2iC0Y3YUbYfGDiv
TZInBrMb6XuY1+HkuBL8/VK3KLmT8kXMUm8hZdBcE8imkxazkuXxdDlPgiTkVZt3CCuccz5gEpyd
72FGGtpbyMvkdCsKWjLTJlh66mkD3eBPWfRXjK2Qi8W6LWcsHbmR7SNW5gGpjqmu/g2DH24GJ/9h
TEngNMasUg9MP+Jc/cd4BTyQwgUQsJra6Jx4CiLbTkxkaE8S9SpU+mBov9Fmf1EzvzPOilDBAoFk
F+coMbNp4OxFRJ9iyhsooQBCdmvtJyQlJ+mXMXsP2ZJ1EDgUSiUVWxz1H5bs3gtdHyQGFXRUxoqR
XIpo115HE/AKCClGYO2t0TjNfv9J8QudI+5OTiKPXLyXkbXTenlRAjYgMqiI5pUHO6lwVhoKjY1j
7csyPqSL/yea5TZm9LMKxx6HuDwycL/VM2s7wj43CtFvGxd/ZypfR6mLSuWTo5NbqBkAsipZxCwZ
mR5my900KjK4R9iZ7KUcImEamlQzyH9cQNsrm3EA0sXkImfnhjllFymMiTgPPoG5XZuI7l7o0N8E
4QLW7YsdldJuKs27g58iz8sbY9idrsnamK3kkrdil+hwM2UdLjsPJwFRC7Jy9+Ny1EJL4KbxOzIU
4w4Lr4MqE1ijackNpmkGV7Vx4iHcFBouZ+WSM0OjTUPjv0xogCN0Z1vpeMzmOIetxHi3R7jzdnRC
C3WP0d3QhhAEPCN81hMbLRo5hjgoLLNJ3GP+6/TDRzGFOA6T6+TalLu5OKYj48Uy8OTNGMSzLZIn
YuZBMLi4fwN//ttl/bQlWvmg3TjCKovpsaSwmfDnoZ7yL7KL37TX7ixse8yqemere/UazwqyLnVm
g5u2QdvK+c3CasLcuZMuepe2P8b+f0nTrsek5aHwHrzsd9EYW0OAhqYljhW66T5IrwAgzpXv8hWM
63kKX0iUdwvYgF7q2LqHdm5Gj6ogp4FHjziGvH23Gjx9ndj24Oc3pNIfZeMhnXB+HM/cBk3PQql1
v1Jn/PD4Le7i0CKxk5FnGQDrn5Cid6cUIyZmG2BJrn9hgoqFC9lARYnlSA/b2fwxltUze7Dv0CUb
nuSWb6b6x3oyLq2k+maNvObvy9fpaD5ssi+3iJQpLCRjgjReZ453GBL3o+lhUIskfoHN+h274yc/
NpK1EtB/59vHyNCfblQfozHf88c5oif34EDkcBtOhJT7CrT1periaT0sjiiK7mMYI45TbvBlCvxx
froYs0dzFSOBw+VgLo6lYFcxwE4i79QhMjVleYjJacNxkT/SFJyInt+GKHAQCbYXmys7GutDwMgP
MhVYDbKT9cZxhhjmQbN8vGh8wA8hFm+PvXCWuecJunh4qMoKpU73TRrlLa0NfWgxhCLI9Ncl+9gg
xDEma2tjFj3he8Wmchh7haBxopaxvj9421DKGzzcmu6eNhHsOV5IULYr10joxpdnObae67w45k3x
3s0OaTPDazx1/8gik7wG9evkGFe6mrcMX/kIBZzKMGoOeEgcEPQ2K0T2o1rlV6OLQHq3uKkhJN4j
P2Gq5zwHmsOF6nownROSbvKiAqMBnwrMSvmfRusw73D0q56ShxUiOIgH59FP5hkdNJiNjK/kmeVu
Qu2Ro5feIlO9dv34X1gMrCaClw7uB/LfCUaIQQWYf6PGsh9TZW8rw8V21IaIBwJu7kb9tTqYZHSY
ZVR8+BOkk6ZR/0zCyxEXQmgbtWBLSAGpSdaoPSiWZiyeA1kevRyBhOcyHSQNpjiyAKFpET6uX6Y2
HedkGwofVSVe4EFvs0wefAJa+0S+RQ1LsHARDsWkI2Uy24XB+MJjNBxm5JpJk2WPKpleDC4gzNxk
kyWsPkqZ/0YenVNawhLVxqfJMV+RboCA+hpazFNg1cdYQqdzrE394MHf5Gnz5Hj9KY7qS9RGZ4Kf
X32+98RD70VwE/N5iEbb1OwWG683XBsUC+uoVTi3J+jQbQ8cuIe1XHszmI4QB2+5jJEIJSbtyDt0
zO0py9SGGI2XPI0vwvWeRNn/8fKhwLIo+jfZzMbNF8awrtEXdlX3o6zkeVbg2Ul9tfdVYXwSoXKE
p4YjXDTPUdh/C5eEvrhyb71ECNXxcXBoekjkNKkPdHepW3NWC/NGWCpxYGFzdMifRkf1N/KnR5hO
RCNJ8Dt9Uz+G0YSUQTYzyxeu4YhH33X51UW+fyyE+NV25e0WxVxr1ac5x0yVjuCijJdhahCmdgGW
Bp092pxnwyLj6FkyhA+NYVdM5n80X6dBxw47Sy4NLLm4p3sopy1d0BTF9F2YX1iSrVCxUsXm0M4d
NvGWDF4pQCdkwK5mfGBe/n+rzCmmMrYP9baKyIXq+r7edFa1cELnVS6NLUSCf4U3BXtWCqhyaFm2
hmGTJZdNi56k+aes8VaZ1WeuovM8Z0/ZzBrVytsvepQTzBs0idSdcz0/7KAYP83IuhuldbBL1IVj
X76HLSi8qiL7oevmp8FUEjH38KceO2djxfxhNAoRCAXK1+4ndL0vP/HYKJKhrILhnKadeRgWa0sP
PIvlBhrRoKQzb6JNG3AvT6izaoG+JpeQtJkFSNZskAb7oiAgF5XKjLeWqNCvwipsdI/+JrQWTYPT
0U0BD3IZncNOBmwWcmzF/gk87FYP8duw7NEaHe2s1CLiLzybY/MUifxbIkdZwfwlAL0rnhXJaTUL
e+xS94gKFMLOd+MWv66nniOlMTEV71Pq36JefAxV0uCKiz3YU/JDMtgtMWD+o72w11li4rIM4084
OS2Tf/uBe+VZNOl/tS+IBWtrcm8qNO9oeUBftPCMEEM6ZQPUmd8H1oBNZ6rLWIc+ZJ1iUfQCO7Ot
Z1bRu2lMLxPxcavCQHqbMDHwOjSLqQh+MgkoFnur2ve0UtKOPgA5Y0MEcR2XT8gBNkCxPpm8YhJy
44sxEh/ZuOraelQJwuzkzsjji8SVvwnL7KkMJaICIR5s0hQ9gjJ3yibYtAnyCrE0FY8HChVhSncC
mbd24yk/sFEwN7OVoRLCKYS8yIJkLL4NWLQcYNVNxAlUQgYAVlCerTp9sxPvm7SXp8wmcHmySJPk
VKuh5uAUHRBzo5pjX6ucA8QamzW1nW4Ml72QnqAfiUDaK2uAD2opatm5IqHcqwXwdDNT28oMjE3W
o45HKkzATl/VmySt92bePRtmy5CNwTcFGxJKeqgdLvCYiSEowohxTG+l7GaQiClS6E7FZDgXTw9P
SDDwkmc1xAxbVswNKjT6M+Et7RBcDULKNq2AsVKRPbEbwQ6uK7MmTac9p8RkH5DqXtMJH6uL/l51
MAg4eSiu6Qlx1a8Fsp6dstQL/KcnIxF/pegObbb0/tY2c7IjH1a9y9OeqZsPVmt40W50sLhxvNoY
yYeoXxXbH9i9hL3Qrg5ewNPWl3sWCN56LMaDF1GT943aprHS+7wFFUuEDWLXGfCElN675CBjygZg
IyV4fU0yB8VwDfZuUuehgymAROOnU93DHb13l7U3n8DDN8o37uD1CF6ilON/uvKQLfYNc2H3XDE+
lk5+8VHExJXJcWzdCRb7qZd0rM41nlVSPWxp0uN3YFR0pG/At+DrFflfLqZ6BySBVFAOeoN9D3b7
I98eYZegg8HNACdyiCcusYCktoMUrZxXVopwkIHLAEVwEa03iGTy2u8vsfb6LTVCtxEtYRhln7Cw
lYDerOLY+xg23QHlmJ1wuEDA0MhrAqQt9N6BJTzGStrLNhYdCISc61LVHOcibUi0JD8YM8G6UubJ
F3pn1OkXsd2IvJR1dRZaCgFWahcNMxsBLbxTTCrtOw5j9hV981AzEUgVhjpKl5ww4IhgRJitRI3x
Rq01GclUMj1Dc6N5amcPmUTwXgnG9nlMxgqMUDiKIExWScOFMvb5ClWHR6timhtoJodCLWJ/JmV9
jGeFQKhdbFO9twF8X47BCvtug6K29o5xI56b1iKPJFb/tSCD686oGfj0BAM2LTLHsHg1nOBlQM2C
NyM/ubJjUN7275DK+o4STv6LuYD/GNGYbL2uvHKP66MzJF+Rk3trJldLs63xNFQRM1yaS1D7M/kA
vLTTu5mxX6h9F26ZCrI3C7T8r+OTbJdGwoH9i3Sba3Chc6HKMFXVbmLUzzGnOfTGS0MXZnrhP4Ew
ZtUHtX634aas9TLvzoOh3VqIB1bopW+Bb/xjhE0xjkH1gIYn3nVISrcjANOPPB+vQxccY4LNkUDW
OxGgUiqp8Rfpk1eX3dbJq/l39lkv2LY8jUgoiILz9ogebyD6DMictvgMTFC1BkIR7DoBcbtDx9rR
i34H9qbAVilpF418aLX927w4tkicIU0Bl9Z6UA2hcgZT56n18l1Gt71alopd7smHdrxd0ppbA60m
RIyoxPIWoR1Dt1/F5EqFzY9p99ZflXW087JWm6nJ7m1LxpGN8qiMkvArQMkImIsZ3UAF28hcEQvK
0MxF7XUTTc+xMJwnnW1SW4hDXIszG6nigM+GPt0Hj2Dh49+Qq3O0xfjTW8G3mMMR/0TS3CwZKcpb
vz+ZnQDl2EMVanI/QSk//EUwKJ6Ww2nKjYK/WF68qbsJk+kvtDqfoA5MfxUUCzai7bTzxIDIlnuC
yXvH01F/Ch8BtZHtCjnvRJH+9WLxl7CRcA0XbzyPaQQqfUKZmJtDdzD8+l05cNWxsd5dt3oduVoe
adxcskY+2qAi9nMJai7VS4wSm7Jm3HdxyZbRxKzYZvkuDbM3WtuAlU9/SujHWglQOjTPbk/2BEYF
skbJohyBIBkMlIrSeKtk/6kZza1ycxx3ps0oofXaK6k1d3zpP21L7FRadquEqpup4RU6ISJcC1s3
gbsC3dSqdL3XMSlORhTekafuAq2LRYI2MRtjvcgWXG1c5hQssh0mGMEQnwLHmg+iV1dhD/XGc1gb
K7dxmbS5wJoWyFjt839WIRTVniVF0fvd1hzs5DeKTN6ibrDPSZxmP6DurQey3OqSwTm5lUl+NnV9
yrqheQlH8gX17C4T5pRBXwrLYgxnd5sY9MVBa1FQjjQ7ff/qgCKocd161ffgmRvHVbhVerzrXjCy
XXW9OYIPnnQXT5Vf+dDcycSuzjLy8ESlLD9GOT+GCOaJ5/aPUnaQRwTkVcG5fnXGAth/Ej6L2qVf
NL/U4PxJQJRzrj5mbnwKlvAP0qdDWIzgLId+nSeTQ2lM9AUWpArRunhNuqa5BJzCDKK5hMPcfvc1
tmIGGB1GqATeuOd/WLlZb+QAWAvDBaSBkWhO7Y83E8HJMxLSy5Aa70rzb3PxeqUZXhzq+F0ShOUB
GX2+SvUIXFKSL2EU4kKG7qvGbbP1kQsejN7DFoElZzujWXBzSMpUTRzqbVZeFHSbvgLwNA/ldzap
1yDTLyUceO4Yp96ZAVHJHDCclsh9+17vjZHdVx73IAyGigWc7tZlMTnr3q1/AMwQWWBoDhQPnCZz
KLDtZgfrIiv52Wchvkww1YT28b4ZUN1OcijhetX6L96aJyuMHnOPb61FNWelKeNRFo3AF4oX1BYX
SSWSO96vP9B2i8Ei9y/mzLYq9yk2SYLNov4RBB45i3hlOKHN2yBZLgnVrGNn6jjarDcq/Rc5Gpu4
CnekC7Gbmuxgg0oPj0ZKZgvO42hGTK35MGf722XMRMIPqyX96AjToAy0YL1qdG9I6l+JMP4Gc1Ct
8tK7RilNBmXe1YYF0CbVzKh4DtlyxGqng/HZUTTuaq4/mMRbu6ouX3SFqY3f9UtoopLDXHCv8GiV
0/hHGkvCwBjfIS7/JBbj53pqn5qculQkDCiKVDx3Y0lqHyqp/3F0HsuNI1sQ/aKKQMFjS+8pkZTE
1gYhN/DeFfD17+AtJ2a6RyJhbt3MPMmE4pUkHOr4SKnGX2nhK3KSxiDgPzxcm7k5bYZDmxn6Xo/F
AfjTLJjhv3EVAPQu6o/d5H1T2JovuwK7Dm/vu2+e46B75hPR/7KtD4QnX+TkXvCUnce277hqqQWc
Lx46vs8u9XZ2l/yj4PnXHu2/epIfamB05+1qMfdlEHkyIMlwJd1tYMefoDs3tQeWphEe9bnqz5ir
OzLjc25yX3XD8Byy5o3+WH6i7kBx7bvdkBtlWyPgdfWs9hsHTP2IfKFrqHl2n3+rAX4ENMF+Z5UD
/dgxNQLwmry3Qg63pm8/epvTuDG58LXycj/40DnHlgexTYli7y8buwnOw2RzqIM5tkkNVo2Nlx2S
vHpyUnQPwAr2GLn+pXa3nTTvlk/OUtNAWA2CNBHLCBZIp3yM7YVWR4Dt0muHiLKYNLY8bYuVEgvs
lRVNc2/mhIE/RdmxH2YOSmtkG0lGlKaIc6WpfKcFKj5FzcC1kuBrSddtrA1PI6K3JqYOdAVy584K
Hw+H9IuG4bDHbyNQ6WQ7vXm2ZSy0NEzBDAJv7EEYa9CE8NU7Hu63rKBB0FHAfIO43dFxQAVoygQ3
BObey+QVHf2YMQWkrfprp+SNNBBEYMOdxX7jmen+IeRU3ihIXWVB95ef1jk5SHaaoTwZ7I03o2QZ
PoTEHlNPnCIzvLtOeaAg+alSn/tE3Wd6gUuGRpLeV5JTTBuS1e/UD4bsHHIVv6dOIgw36yFRDMYS
J2HjcEBIASBwaFK7rp8OVYpnrhWzVJKP517QaNeCjFOB+8QB/T5Y4TavnPfRy7asXj7jWfrmRrGQ
8VwZcFys0nNexscC44GdcnPisivE+GqTfGMDWc2kUIlDjf/UsBrmvuQzSahZhBbhgRZN9/QmIf8y
9pV2PUev2NW1A5SD0MBWPFUvRk9vxRRCrqo1LKSmKx/1nNOZWnZd8ErQmxLBgnDO5gGhZLKleqsN
D+CdcEoY2cUAKMva44MhzV1TG3XBYVSvyInRFon5xrW8j6Yc3vPB/Be6wQ70QLSIiJisO9d9R/E5
22SqMMc4D1Z9Fyuzvsq433omyOmIrfkWdfYM3R3+kNbHL4V0y0tKKP3fQF063C0TaEoUBVdsqLva
6ctN6xX1IYln45mNyWJgYb2Ubsv3C5SXVcqXFUs0L7QTXo69WNBHmax74mTC1AUOfOtilBQMWMF4
qEtM36rwd7aTKfhRhNgcHwXH81Eis4Ccudass4CsuelkD70X1yJEC49i4oVadeu16F1M3p6APwNi
WLOehISFmLHuE3KlVcnOsC1s/Ew5YFVnP7Rc50M56SuntOnY6Ir8zY5w4/JanjPMrs9d6zwHXEIw
0H9FL2/4t1j2BNY9k4jhzhDdA7v8pwchdpEsj1cmroktyGUqb2lhxZkLlKuVPLhlIPwDh3NoJ1iH
EKiIB2n6qgSCvCK9FCz8Uf3aOWWoY2WeyiLbOqr5nLoKkQpjrwznEqiOYyjPoEslY3HKbe+NtsH3
rBaMFQ5o11bn2WelFCgFrgEgB1dS5lnnyDYJ00ajIDqQvk+aKrHJDx9VHWs8JGHR448PNgirR3Mg
XppYJ7e2Q1JhSL+FbCra48R0NjxohiYT6mZOU3aVT9cDppXWHNqVzmEriHB02HAundlca/eqXaLy
HiwbkNHovrZawRdOyadOf53f0KSA9uaZI0fW6IEnBsNCQtS6crpzZFBLgNWZszUigKP1L8ARyIjF
jeRrzv4a1xtwCM1GPIfdVzi+6hbmH7uD0tUIWtcNB2Ovtu8rnFH4ST5n2kKlYByYyCLkXDFdEc1d
ZC3ZyqJMvnVM+zS/Ftkm6Mfv3PPMHYVjMX7rMl2a3qQuIrAg8ZcGUDaMybM0YZYf5TR2K1UN2jUy
h+rD5KlJRL0bAfZ64wV/X/PqEYh5n+YnlgZXDutOsZbUQ6A11g+OjeZ2Bs3kNgf6zARPWYWmyeMa
PZNwJeYPSIPmELxIR9uMnuoJBKnPOOdx1Uv1oEzn0wzGdw/Xi45+hbvp10aIyfvyA9/C0TX5K2pN
n6Pt9oOE+naOjRL7vxeTbHeGdHHdEcxM+DNai00i76pdGuOwdlz/InX9gguFVE6h7wZOWU3Lmlem
/O5dDoCvVXLX0DvejsVvMKTH1I3fA8JsG9pzrm4pfjp+x4XE6D4W4qEbyYbh+qS7tEzTtoXNb3zF
X8Cv1PWPqPLv3STxUbEqIUmAVW6KKfyK+5HnY9YebBnqTMfxCdzWuaB8J8ipIyh8OvYMI/75/yUd
4LrRY5CPzeyJ7Zzynyu8g19VBige45lmdIGUo7myLSC4KqejCWpSfQ8tvdjnpYbGz6edBOWPIv/H
5VXegijK1ypu18GAM8Xz5auDsVrG4OQgmFyaVmGN7DN3ZRYRMPLEkavewLc/EWqMI+Ma+Sape0kt
38kmB7fzRR3uTWAKVzUQ2qJaBetDNGkBJqaA7jg+NQ5uXrmjtiv98Qu731j0z0CeRE2ynPBpJd6v
YRjhWc9sf+1D6V12NLp4zH8ehJ5aO9g6r+Qoo+Vdm7ek09RW57wbKgbHqPJeignjaka3z7oVZfii
hnGOuDll+aBxR4EltE15IvURflg9wCfInOYSEuZbhCkOzzjZAVHZjzRT9dqXgMDwzbIdhxjjEmdd
4vTUN1GRyKtGOS3U0nJdRpa34obZ4tE94Gp5sxwwJ67P4gyC0y2g7fYKwtjdcRi4F5n7wSIK8dzW
NT4ZHKz1OKmr53iXAmgCBiWsqW5fcXkQfJeRY92lgEfA9eou2dDDY3J5vFNVyngrCcUSjnj6EiAg
dWrTsiC8CsgeWw1kWi71hO6JyYut17KnfxX7gAPJNVPgueK6erEnKe4JZPi3IuJBGZONXyJALTTg
dJvGceJjP7k929PwRW94rsqJdZhP0fCibRqehtM2ZdxdGV3BiGvG4yoaZ7cuYTGSUSNbBTS9taxD
rrVRqg9eGdfWr7+0AS516Gp3PXHuGHsYTXyvO5If1HX+5jb4KaZieDG6eEaNpHNFeMZ/ZPLNktRL
APF5Vv3qdaW/DeNRLIwu8hZt59qEFUhTOAgV5dKzo9+yTjeJQ2hL2eLRuMq6dkXarA1d2hQ0spbP
EpzL/qB9+nlV4tYgPOQ2Go6UTtKUOAh+kTQuXwKJ+82PvknuVbz+6Mnzi+S/Kg/3vt05m8TzTiTS
v5UuoBybj/8TqzOLk12fUm/Hn2LlqYiA5XkKjDLtPmoMFBsRBnTf1REPBd5FOPhiQPP2DBCaW9Z7
xmR2iIIw3VDFxFCE3PC1zIwk7MqChT103B6rn0xDjBozbyzll3GE2JSehkrXXFUFAJqXao7JBUeY
PTrf3JBXnh2PWBj3aEAFtTPG4woMkB2woXHaPFj0uvUscnmsG+9znt/+m4wWWIpgpzAqm5u/UzXo
MXmIdPPkhAOARuhNA9uMZNhiaXyH7XGuqGOl48E8IviimLYFe0QusTQyNnyPJOMD5it8gqgSxqXQ
o2foM27qTftZJ+NrXcR3LGSI0J5ubIw45zGR5wfbNn7LZHzwtvlrTRrziBvwYCgQeKW5RXjGoRUk
9aYLe+0rqNBWjKHdmzLA/5th0IIKxa9IVgfr7jZt6unHtUKsXOGI67LAHQBHau1m3YmXIlUMYNQU
L9ypV/y9VfBh5T1ypFxj3abX1Tq3ffDRGwCtSCKITZIPX9KqH6YR/NIXEK3byco++MabFcZ31rnR
COvN79ixdfEVMV7aSPHdUlKoAXwDiqkWXzwnxeRjZ+81Oih96QgwgneMVXKZBUZBQmYgTGE5/V+c
YVFL0zHeuiEaHJ6t+FCq1NklOBQQKzURnON84mU4nOJe/whgQZS4Us8pVKubGUD22rv1XKpaeLiU
r35q9+a672IgVU6i8RR3XWJRvk45CCGy3IxvbUK/46iq+GtU5H09cnYnGEzBf1AKuFOs1G6+/MKC
2MPrQy9t/HiQ9T0TFWADT1nf1njWMT4RjUhrGijiSpq3Kg0tm3ARbnPm5tjz9pM2IJOaRq1XbN+6
9pgJsyvXHuCPY4iLBVpVLUwHbiXWQMAkLo9MiE2swUotLpdc2g/SyodRcnEMVGLieXX+/wxBreac
BJkk6sMPePq4tg3NyV6idKh/tRTWnfK8YGHE5ndTWh+BPrypLH7FJ33k3MTOJle3PI+qXU9P+INP
6kXzGya0xHzKmerE7HcTVXGfCucY+hPPpN6+BKAEUaXYoQRecR1M9//tBXWv6MfAZGmW01fh9eeU
d9k2U2wdOstZ1rh9bZF+c7wC8jhq1GhSmdLQKUvs99Up/Fe9bj54FF7xF0NpsuVWjep1yPpdbY/H
cfYM8Sb9KYyhAtnOuI4JGCeb90b6Yu0r62IXABRbpGI+wIxlEtL14MnvMjf2Det69jlX3APEFn0s
HcLwTwFXTTuBDPTD41ho7VJHimOs9l9iWj4dDV03Mx4ofB8UHm0hOtPAoPt7q4n+G0rK02ddQDOQ
nytJL1aMmboFKqJlNXnLFl8CSFZukS7apAli9RDQX0AekClD605eGgVrbWoiGAaDXOUw7E5jIC1n
4TSl+xU6I3Zw8wHb/MRjh2iSm65NaZKR5knleCPx3VGQxU8OCEH3RnS0pWgYw+yW4JHlZ6857tt1
NJcHFjkNUTnZDncMXnor+/NRHQ45G2dsbP63ZvRvgxDTJq45vYSoVUFS3UAETMdyRNTFXg2Q24ZU
FwYuC+jAQmXPdQaF+lsv8KDS0IRXSTsrTCcR+Gu78L4nWNa1NfxUhSIjq8IvU4u622CMwx5+3zUu
g7NRRbsmKi65yGx34fgUTQG42jumWRz7CMypsIn5lKykkuFLz8kV+ca+9ZMXs0md5aDFHl0mGTFs
xdwUsfBlfdhQrEJEDtsqdgZLz1Z5N35BbXloVQJSLGCxqqtfvcNiWmcDOee0cxambiL6kfxxxHgH
BWfQWGm+kUjkjs8Qc1TYPTKjzyj3ZWmPcI9VUtT5DgSYWIiibVhD5BRejH29mtpwB/hiOviZiO56
GwbbqKKzrQhERt0KzWhxSL9mnzrHOlUNJzNjPlsdgrH4rGwWsz5kaFA9tX1wUUWWfkN5smNeqUbZ
ZmNsAeBwkUV4/9kQug3aFxFX2FXSibjXaivY+hVkW+he+sGYwpTAVFl9KrfpLw1KICFwu3kzZeFe
yzZ2dy7kusOAWQhy8EiXfQW7jHcZvyDVGZC3cazyP5PENCgCWpSZZmzsiZneFQNlfCAMlxHwxmWB
+XhBUPxPBCzrGiOAWNdy2Mh1wroWG2srSe5NnBHVs3xjx40Qo9han+0UYYju1F0l01Nhr8Xz6ZAn
wtbEkYDDd2+AeUNt5yRIRlGbf65m3dZvmcwo3YmDf0HKooy14bYujGit/JqhHEzZ0swhw/eeosBJ
R/fzHBa8Ov+zLp3OeZW8Z8o7VZ5718voXIbjLatKDh/Cf9Fj96L67Am58Wj08TZ25xpaLcQBHKUs
AEP9Fs4/Y8u0s8Kk2W8nYlF/oXK9G/vn8lQi3tE+C2YmQNAJe8l5CNcsVP+PUDNOiQg2cdPj66T9
vYUZG2ams8Z9sS89F8RDTpOjSG064lr+571TrqLBSs695IEWJsnn7CQcMMUNesmuD2PKuet7c0sv
2U+HlL0jwHbHQfi0besfiGr/MOFm8I18WHcOd0haTReeCQ4pmwQ0qUCyqjoT1dXtYGAr6Mphv4ZO
clFKlwvfK+5l0VCeCR9iaOHPGiR/6W5sTkkvL2lipbBJyvAYYVvja0NHymr1TLjxOA8at4ZOFCDH
fIIjRRQLzQy+hDWdWGLijQyC13ocqcYddwEAgiWn7J0c+k+VATUF/0QNR4NrwuyIyQ5B/Mmv95cp
/5chgbeb02EL0F4yvNFMtuBaKVY99y3VopKdQ657P4TEDqMHzw9eGxsoy0PhkO45TOcsatqcwNk2
2LRH7Cuq20Ut5XKCLYbn5Dc5YcnDSPbn5elfYWrLoivBmaYja3vI8zkUnrTt7q0ixMZeE9ws71we
CtL3oaFPtGUHNVhKTLbOWOHUDgUACVZNsRCrOquvfTBea129p3OCK+hZTkYazlgBtGj+WNw0ZRtS
dx8D/XhSyWccDj+CHr1R9ZgleSlgPyBqlI/ZOvApritrjWSFudRK2rpGPJmNGn4nv/EXYW1461ha
48Jw+3Ne1DMNAf5FpnlMQHltkvx12PiM/bgxyc6Si0uJPRiVXIaCpGfu1duwq76YW3a1ZN0S1HB6
2xRvnubSRB5mBw1f4gKC16vg2uHN27wbmXOuQ+Y8oZW/ee1/8fDdeQ67OUPa/9jCnYOK45rJoWaT
xVmwnAILXq78DyYzST11N4S9t+pkx6LhFOgcfPjYffA7dbRpOHauDKp7CI9U9O1RwqWR4uKVQ4Fa
Q36G6nWetknPQgaLAMb7cT8V+s3vOgxwSXylPOwjgDTRgclslf8Kt/wKDGYGu5BPDrqXKQYZocXj
h60R5Oka9xqOoFrtmAfaQOnDKlCBtvKapHn1e/1vakm2JmMtjh3NkUOAy1fnvMVl7zOfThviznsx
NW+pXqz70FrPQcZIMJF4EfONfYw043O0wVzXVfyq9J5Z2/VXaoZrVXa5b0M2jrp45FZMKkvSL+Fm
F1QKqKYUgN36WGyD2GLf0ft/klp2bypPSSne6zJ6To6xYpY/FYFJ7zdtep6j/41FgZZWYwjyRbgu
LPbVQWwDWiy9T032zsmW2Tk2i1+iE3cOYlSu48YKNYVNwfvTqg7ff/eDs+SYQ6xyuhRgth++5wYU
EuIGQoFwGfxpnzjaux2kxGaU+Ob0+OZKLG6DfxxtDWjObPFD/hiXSW1ttRKGXmll8cqow4uPaRNd
3d6AYcHFRf52kxU55sD0gHEKW/QcDCmBGW1JQW7LgbU9sNKlx7t2RVTolXrdZxRJbnxq2gg1sl7s
45+uLE4isf/VSaexIQGqOujSo3sUvKzh+SsL8WvpuRXRMP/RRlBQG5N1A0vU1Prwa9/dRLbAXecU
NLwM7yngWm7zAPa1zytPI0Kdll26MbIo+3MpHbjosRdvFZnrU8jO+afJsHrlhDRLbkWxyyrriEFv
T0HoBcw6jaUsaKr8J1HmXzOm/wyd+9CzUg79rXOi93ZJFyYZnn5ZAOCaYveY58Vx9DPutKmD7ycY
ViN/wx7qlLTCZJme9+uZWjTixVjXbfVe1O2pLHu5chEB4UEdagyOJDCYoOZtcd0BqdX8p2SaTjr4
sRSonmvNeYgK0D6EFZrz7NcaoClsEerQqQYql0TTn2FXvyqk/KXtoJmRTo5wh/BYSw+95GPk7Pud
4UTA3TZe7Gl8Lyrz7hnxb9GYD9CWX07GDJLCobZhpjoVjX0RQkpHIIIl4385pB6vq/9lpfvqZjJY
2ip7CMe5lDEPiJDMtkdLQzqWN4DGh0Sqc1dW77murXRjWA+TtpMUlycF8RReE8Cfo20V8dzrq+Gt
TzJsGkhVgtMK4O9XPYLWpLskXWIFLDqmBBct9JfDKJs2MDWjxow02hfpl6zqwO4WY3ocvQCC68Tx
RgPKvjWRjMvCOUdxTCumB0hKC8wbhgADc9qAU8v03k3edyUC9TJrGBcsVf5YfgTyhWM57s4kW1kj
Q6IfO2BNyv5NmvQzYb+mNqBmzeT28hyTJMCWUSynvnuqKHypY/tbjO57qvdHKYz3EDyd1Lp91SUg
F1DSk5Rdpm0Vd1+xfYe8p0nMIxA88RtevTomlaTcu5OAxXMi4EgC7pYVju+yjQWoocraxHp/0XVK
bM0RfpcuzGQJwfFNc7wvb+7lbWLORIVu/2puiVMnYdla+NNJVkzNtOd9R0Z5TUIPhAfI3JgDK8Ib
nWd5cTKKzlhYWdQQkwUDIF1a7IBccw16XDgFDyqVhL9dGqqzlxDnmxyUl8GPKeCZEMXmizkGzcHJ
5Fb4+Y5f4iL84Dshet/lRb/mxQswhktPGVcvUeTeKz2HMqN/DIBms5lLBnT75Lb2Tut7ZjJ61AZg
2tbUvQQhi3/kATQxbLF5rPsvcgCQzunsaM5fB72BWGSikQ1WU/MqcqxV11KWXNntrsaIxdkIeSBl
ecgk4J3phaS0iB7pZYEIrVtAQ43GUlwqYbFQpNZW2eCgtDW2s0wyzGhdy3FVH9zw6LgRoBRO/yrp
TjRzMINTC3lzgaPwa7WMyBnZ60l1x8TWt9gFzKVVUj6q+SECO//eclDJqNfeB2wcyWOSH48dHMsK
dZ7w0j9UgX2S95eQg8VOa4lJwnOsXO9fGaS0kscILyIfzmIq7oBd00UMKGiFuhreu9K72xapWni7
1r43J+ZzHYjQlBSbKA5BpIb2xiq0c18W3WtjmRSaul266mzxykEUs+PUHsqCaiPY1aD28BlhQ4j3
IfI9AXx+dNvZecI8BMx/u27ALlFr9ymg63NK76DVDrRVP2BU+cuqQ3MTKYUHsSBBCHpJr91T4eOq
nLpn6AV8dCDdk57g/6i36zLnHdYJeYFf/F9tAruWHRQzDcf6gt7paEX1CDpf3xZroxrSdQEWZlEG
zD9uDjew6cVTNMGr1jbXWvM/nZqm71bVb50az4TLDmwk4D2J8OkqypIyrsuSpbFFI3c46q+B31YQ
mJm2Pfb7VDVfjb7d4vffGoYPuIv1nGOrRWp74bqZ4NLXU/8faU0SmS79f6XVqL2RpVAO6+YrGrID
taHVjDC+amBVjKHHNqKwX0wHxzA+6gaPHQUdbZessRXzjuVjdQQWrLJlPSglwh/ikaHJPSohwD5a
e8thfnZnj8pjb8sPebb4B4N/BWk2hTeRJSwuAPFmZYIRF+yLn+Gf6rLERYTwsN9LKsTHNtlONmkF
jVikhFbdzNGewLeWo5FS3USpOAxk9M6SU7efwXwZrZ860jjPlr9eQxIbkfxmOG23CVyNF5oYsaym
2iUem13vTb80g25HLXwJsuIt5kNd9EPCOBrjFYicXWsnEU7h1NhYuCWAsSTTP7B/YpF7Kfw/HO1G
4vxo81OsiLCylvJYICwco8YDOtKV5z4rj6MITrB4kJ2JS7V2/J1iPOFKwKvSmCQSZXyufLHNquJF
C7QYrV493RYRuWlyscqVE6zrMPh2Y9Rwf2akFHn7j966K8x+9hFRQ0dZ2KD9Gd953nynZXY3u2FT
Uy5put2167sD5bUID6a1A3DO+zHyvjozezpUUAJeg+kj5H72j7O3Kih/o47PGvpfq6Z3e1K80nt6
k1WfvDHeQpAqKeerB+3XqGnZZj2BrPuDULtDSfsSLrDPkhHbC/ONZ7vfSRK8hxNM0dj+MOZrJMXG
6wZgZUuNQhQvtn+NCKk5m0DUcoiZsRKR1f2/+flB2fIti20igIbJlWp5z7KHIDW0xbbyUPqKxDo0
grtwGP6z+eLWidPHh6DXqps2s0i04llXI0VG1StUiXxtlDAnh/Y5DmSXtQkfFz5XqnjN2Sjlbb1M
f8mG9gIF8hVTfASetQr4+rVT3Tqbtsn2rj9sjcm4jhnJvwItP1H1WeL9U1kdHSjDgCBGiqySWzMJ
bkIZLzgot16s0U00WJzV+IMYSaAcKOsfUGQAEOHOFu7SyVjXTk559jRN0XSt38gPEEEspwqFvSbD
XwCGE+zOSxwiy9TqxFIV1Vpkw3/UpsJrwTDZ1vmqgJVsNO6+1VqbNZT5pyvjSN5/68BdoePUgyvq
2UfcN9hpQgRLbxS7Nnd5n7fTh6WgDnYsMtPUAbBkTO9iHE59K5aDl8pFUhk7N6FhF0AfAFic92gI
LhyjnBdPy2tB+nQs6sRtSoOUjEpLek/dbtFr3Q32JlMFwfiEKF+ljfE6LfgWutiHhRTdVCveAmVt
bMHjMzfSS8yI50b5V9ppb22tPnnQn4QCsKYEyTJgCZKIfROsVN489ancuKP37tjdkTfbDvRlv3Lt
6iUY3GtvOu5B1dVD6fjg6Lr/V7v+e+0FONr8N73Ut2ESNtvaKNaBm9Pa4sbo+vmvY+VvdNVxykUl
xNnUvI8NhnCKfak4zeWrlcmbItgLhBZq3ZSF8TFJmm3PxWOj8aG1uN8CB2LJM2QJaMnbhGOlmMHx
QRpdl6yoQ9WWohYg0ZQgohySh1mDyCRnkwwIpgKhdcwejQqGM4H2VVuHOJED3IOODs5+Yj9D4M7L
3jx8UknkP6aOEK4tOLAMzX/O3FBi62RMozI71nl4nKxoJ6iUCEma43ApImIxwW2S8ZWD5LONAY9h
XF3l6ABLlWTdCiXhu4VBLePmq657HsA4PJEzNUxU5BHsEPC7Dh2DgRJpWxPfuAL8N03qzo08NUuB
Qb16uNmpbJMpqpr5pXf5u1YJ/KT+2nWp1eh0RnO3x0hE9RSoRVZhm6QoJ07L7VmxYlzabXXgSL4e
gK5z/mR+VDbUzaLZDilMRlD0bLHZNNMW4B4Hc3iMvfOZN8Y6y004Ps2XZcN0HbqahNN4L0T0NVbp
qwoYB7WYtaWmZccRNnaJRSnVWdERdDjbOmN37WmvOhg2RF+dv228TaG2N5hA8gIFEbuPJxngI/3V
6vojcsvapRPQLwd35Wne2qJgZzkGtPkMYMh9lfuLOtO30tFWbYR7NffhyAXhcLNcu92aob7GpUMe
W9hYP321tsYc3Q9XRoiMHScRJwn5H9Vqd7j0/n0y/OwI94TRz2HyJQG00yzLY8Hc3Axf3lVTfEtb
3CaXXD8mpncT9G09v1adltd/DqSBiGuPo2EAOpqaecOOz7g3hl8vBqjeC10ahM2pfkuRFvKxequw
L02hfzf4zW8+pzNWv/W17cMfXCn/FW61E10YLGzLxi/XwSSsoy8EhAslV9gRUoge1N1fWi06D2n0
Mwz5u+unp9YaR7SXCCVj5I1MHX2+HpHqHEl+onZGJs2WzWoFJ8TJ8AF17HzWcE+fgUe6fEh/hB1V
C1eFF5Atr7nNyzwGuQyi6wrsZEudxrYpqYYBQju13UV5EXN11rA+i+JHUhvdZqhbtdZp1GAZpD4S
5vuOp9VkKNpWZ0EGZyf0j13odmtWbrhLOihOVksRb5/rp6k3f0Eg48tEmmxTlKxh4BNncwpcLGtt
CgHdb2NsU9KVKFoGuc5FZXYbbZInGXqbrqoO3M6n2JYcD9wj9pTnVM6atx8W26DO71AswEJV3inT
kOQxaqyrInzGqfPmF1BtPCID0Ijtu25274OkX5TxO4yB/gHae6QARsMA61QbUrFSDNOT2XMVi+BT
sbxajIUFwm2i8cwL9oEFAlyK3yIevg1fvHW6tvFdgmsUHkuy0y3erZKad9xLnAzEoquTD+JsJxN8
fNQAUgnY5RlNdAyy/IIBs4fDz0jZc5TmwIzL2SIcHaMyuFpAJ1vTOTSF8iwcfLgtoF8Wjk6Qa4Bo
4ZmgWVx6UVs32FP3W67wMm8zYUMeDacXswZF1SZMBROjGsSyK01vd7xQZKhlxLqb6H+uDGPJ6/6l
hHJn1ek5VNE2IxcV6eM29+y/rCiwmzJRLltHl7s04kEJ0PSks1uPZLnhMb4b0MH7dtyKCZgJe5SF
r0NLqzhK0ALPd1GxCQ75inJ9+rDFxKlefHcUYQ/TuGNdtO+1/kn65DHJLsYONO3djnaE1KhbmO72
C9glLgYqd7GAnvFo3cbWeNq+dpMAEcGo7JXhbhqrvNLidg9giq2JvuCIMLXLxP3ETw+1vBzpEqtl
+xngKN5pNQ1uFe/3FPr7ZLsvvPsAGvR0ipKePOFvR/V3kJnQm56DSzKPvMDWNQ0BuQ5/fGXUH3VR
HiC6uQuAFe67mHH5WifHbeTQaxc6EWjGIHnEeV0+Ro/UdlTVJD8ZKRh3a07x5CA5t5fdn52E/014
Nxa+OX5Kg86bAF2VbfrA2oO5vs/ifVWTDkuaEOctt2eu5jROutI8bTUZxGAi98Ft/NKZ1SFrwzWE
w13pE5x0Mptv3kAYzZHpN/owHPvaWfJm+uiJD6+EnO5OYVGXFcNxTETINiCxulVoFxFke8WCD8fT
HveLxv5AvkZOiVHYTm54cDkhOam9IZ/4HwqMwTu0wLjipsDYSu5eq6y/lRwAlFOgCfZM0l/iGibX
qMNsR8MCLLwefaOO556Wc0nroR00XKN+pZOE6GJSn4y6DICEIyK4mg76b5JsijpVm8mfz9ZqVgrD
Ul8pk/vDATa6MaJBLmKykaDNGjJN5fCuNBHtDDByyyqtjjmBW4ap9DLY8sfwoz976NhU97xp3FD9
DrqzCZv8jNX1hb3rm+1EKzjvZ8xrFCyN1UdVRv9MONeA1CXZVs84jaxn45CHVkdCfZXl1NIT+EMG
ryjJjPFAj/jVF5Ic9S4usx7sWGhxzM++8nhQfBXgZduqoOKsds6BqFDv9fh/HJ3XbqxIFEW/CImC
KsJrQ+fgHF+QfW2Tc+brZzEvI41Gc6/dDVUn7L02kxDdZprmBAmQJYYOWpmIU54TGkM1zA/PB4mM
qyDTQx+5rNwAwluFcc2btPrAgLrxxkk/oRm/OGn8RSv+5xKq1gaYUqroNqxzSBnZmz6c7sH1XZ0O
Ak0wHUMzDEGrAvSz8CFkbcSk2F6SLXYuiPqisD/bdZRUgM+pAvOhWKJ7iQmDi8XYiXmB9wWkEp7P
cenhWrEOkPpIva0cf8jjZLdUCwNXu8PX3FseqWPQCEfnzZnM9ILaYPaGFEdR2p/R4TxALCL3PjQ/
xinnNCDUjl4G/iZyLRIjvSGWB5dIhl1F2tnWRAvEboL6Y5T/knx6w2J1shYDrgiLVpz3l9ZEA5ss
MUS2+gDa/wRrm1yS+Wos8DMwKsKU1YqvpDFzAh6hkjBvHvcRYnbgmkd0fUdDMOQMHbqZecBnME7F
nda3oLwg8YbQ5daWCxnLFTDhu9SBICaNC5qr7A6GFp3DFkVGHpyXqnzAkryf+G5iGr7Vxyvo8/jb
3fqYp02xU3r+3CmIsClwtHGurtOivk0G9SzqeHc6W2O6PqnR7wzrFUFUtSEM71kvZsNTCSaJ3F52
dSc/ufywpfGHRagBjVXgGZgiIqcEMwsLgEvpzJ/5MGP1B5DQ9Pskhm8hEsByogtnwsWrD5PvyGfp
cBtpWqOJmWJA/942KPeTusdAlu2ryf7T1nyO0ZiuCJYuWulMpKIitEzgJ5hrxnRpgU2XpslLViOi
4BGUVoeDMXlIXKJuJ+InYlscOel3tmH+4gfsPXtYJI5oeR+VNUhbli5xs4p9Wfpk+BkhcP2lpvsE
8CMHyKvfz3ZLX4+ySLrI113nrZE1JCWrflIN1lhE7XvAw98Z9Hh02KBqUIg6q6das3DPluKDFT2J
u0V4YR9r73sZHpRLSUQ3nea8K0jyKIdYYXZUwwAWjzoDHr/V7IcSUxDm/vpxrqafpGwE8nzWNG47
XMOovtey5KQhpsYeEf/oQkCYhmeASjR5UZiFNqZLGqvjPseYrLbKafBlDm3hpYG+y3pxKAvQVoV1
EnI8cSVedHSGZpYRpLSw+u9M9cj/nG+bOVV+2ogTh8JJRW3iVzNumqwigqvv5Inx6pZ3lwia/ly1
VbCFd8bRK4rXMaLZzUJxnucYXWDEeTon33rKos8twVqqwF7t19jQ8GlUNbp0tzm4ofjuDPdJTAWb
EZqPXQ3RgDVwx5fhKsB+vCzZnH+TTEbzac4vOiXCh8hX0q9bP2QmgdWl1W+1id/eKv6xOuFGsBlx
k8TiGynaSFKdWmQkWzmhmsj7Axv0u1q5k2c2mM+DARZb/RSXA4Ytd58mzNHCqdy1gXzHr3XsIyoU
uhd6KETyUBMN1qSGYtocVdFbYcuvhMHnSdeH6hUDPiMzV32jm0o9aMQK5mDElgfu934stPu8R11R
js5zVJWvEnnPULFyc93DUsePWAueB42FSmBST6bOgncqHbDcZmnJ+9RwI0X8ciHKql0EWkDERMZA
C9ypqgZ516/pWETxiRDovU11aHFzDa4kQoa5E8Wviof7JKW8x4+KnhJIqcSWCWWr9ckQoG8x5tts
kpCiG91jo48XWQAe1KKCDC41vk3gyuYleqtsZ4tu5IrPhYROpqFzPpJE36aHpkQazLyGMp7bQod/
4jbBjy1K0vI67dFO+5cEZgbb9mfkLywNG4grXfCA4YIxtvFPJvEhirI7xiZbKwmfSrVqcHrrkQgi
9h7raWeL/cxmekaUSJV1txbDmGkEId0GwZEuq3HmcseM4nxyovfCduNdYQ//CPLhrSUZwzA6rvTl
BxAQExU3jWjGzNY3baKtdCPYDorAlCUMT/STf1mtPyh4fyi362Osx6fAQKG7TNPNCFl4YFoLSPCy
sg1rt/TsJrBIMufesokRGZjvYeoFu4slpjjqaa1Yq/JUtqo/oTVlKssPyD9AJEjmMuglHwvL/pUq
YZ+gJYcsb6+Cd2HfSQurs3gD0rwjJXtLvBpVUbrUW8sB3RCHDKtCx107E+Q1ZHKZAWbYcTqEsdo7
cxX5hJntNH2ZvKIDCi9mgdE5NZiLt4Kuaew/RjNnMKVg16TBMWF0oebobOJAdk39Zia88aEb38kS
mbPbSyJxqndCDXCAmDX8sfRsDYpjvjfPccmbDMXBG/juSSZ5sVcVeK+FrMri0t5W6dgebI4vcCP/
6qAffGgpxUY5w4Mak7X4R1ZkFLc+n8jFK7JdB2qXWAfnyRLdfdosOwsBt98U9nFOgWOaTYMBszm7
WfeKkvKYmwTgVPlrPmi6p9Am4PUcWkjOEXb9ydiKOPJtwZqnHlToYxhAkdlbDS999GMyitxlOfNe
gxsYL1g574a6/1yGqD2zuS7uTSvpnowSV02EW3AjJtTwTWHCMCizl2GVEnKAq4Mo62ZjhTT1MhmJ
sXbCDzVQDfSoKRk9WV5dF0cjJ60oW9UoNNaItbYDbcIGBo30Ct3d5QAk8G8SjGTUFQkUzRXOaPYI
6O485uGzqbP77EO2I41+P4oKZ2lPDmgDg2qfztMrlOF3MxhTPCljtUOCfdOz7FYJ4w0nwKOdowBJ
DDyyjf6NktbeLKJ80SPjqo04e8fcDg+1RCqkpWVH78CXHIXvgs7LipZnbIkXmctP2Gh0ByU8CytM
k1MMjTtlhzttJqOCdulO/bMZiT8rSv9Y8wNxMxPPHXXOkqCICGEqcnJU2GwHSYBoJ1ouJKfc8iX5
CXR1ZbD1l0aLJzS+rFlmL3XpvpuD+e6i3PVTjYAh/MXMVlFtMUCxPgJLu2K+HR4qpFsY0PtzZ82P
tbA9ZJG0RCjX3FJuippz2WiRpMsaRA/pfolXFyy8mXpA/CnFFSzUIVYh5rv8rbELoPbLR9xjgFe9
ZzAUnoq9rW7TGL4rx6AL0v6RC2DjLIlx0JMYu3HDiPgcZA/plD1ONNCHKKiSQ6Hxqw+ZuQLBGX/y
SZRnO7LNE6L6fNeylnY027gzYjU+41QYPM0Q8rBAQN6wL0YaX49f2IeQK2vVckHAAh/Jxo8zVZig
PO46nRTbnGSXycIgqDLY0OaaMsj0nMQ21LtD3eycbhgRE9P8KzVvu9B8KIvhO6E8xLmHgJI/L7JY
QIYEspwNygIjxRteNO2VfdAZieBntFLG65EroRhHBuN51/tVjGIww2SQqzKRG21IXJgkQ3uJDaFd
Otbtfp8HByBa7TnGnLKve/XR6sa/IKKt0ZKUpNU5bg6wIhi9cUhtJPwRmqOtDpts6lAGmji0F7QK
JJYDmcbQNjFYaz+QjQqfSxm7u8W436wjzlWoZjB112zv0WSnjDOJ7eVRrlaTRrsMpIDV8M02jtWz
bi3rh5I3zHIYzRty2Oa2+uq6wa9q2RxttLt4MpOYbn723UZ7NteTexzda2XHb2Ndf1LV/PIqPVfE
bPuDKI1dueSHlk+264sPletvkWYQnMuKP0NP5AtYkh4m/dd6IDcCjihmtx6ZmRqYVgxf9jjua7l6
VFqljgKfi0elR5CqK/7FLQv6EsLkFgk8biv9rxvcNySWv4j1WQqEUIISKWcGJaYAdJF+yWzdoWNZ
WKVbzP65HDQ1EgbcuD8lJl7STdf7s1T/GHqybZOoLgDEE75kECnZzHqA+ksbtg0k634JbtgWAHJl
+q8Rawwnq/NQWO+F0TcHjI6QC0g9IgnnrUuz11UT3oN6UEPHjHzhE0314U05zhsd4WrZ4aVEKMbF
Sz7X+oOFZQ6Hb1UdBDwvCEFiyr4lJ4u3IijbYkBvluauEvJ7HFCO9n1NpqjOqI3uP98vyOd3WPg9
BomznzTtt6aST8KLt0WkXwBCGjvIemxWZhYPsBVnCh6fDNgDQ+o/5P604BJ1kREMzDDrh4RFv1nh
yOvi5dwOKeqR2nJ9UgqvWeL+LFJ7dIcg9bsBXGczlvu5CJ6bXmW7IQD1gj5slSzLjc1AY1PWefZQ
N82yj0KCD2fi1/l0ziKLGy8eh8vUd/dL03TkO2XY3AcYl21NICF7423QEfZpI27yyszFA2bpd3Mz
vy/I2g6hYEtIV1iiVu5Tdey4ivz/bZ72Uh8CRhCYb5qRYd4Cv6QM73t9esIQ7/gBfMyA0xASBBkb
7WFp7A+9Kz4qc9xNecXkPFqTw9oGXDIBCUtICT+4rL9aIiBPjMzv8fz3284CuKYmvSIWxMgObCUS
TKnVY9rYD3rc0kRLuNFR9x5r01NMbk4/BhTYI9MxtapU6XAmKpToJde5/F1BXdNqMx/diF2HZTnI
Dq4CYkw9ZSb9du7Nr5E0uqRq/1qDtUs9NfY+SKdvt+KRMa38DREYmQH2RJKqMI/KBI60COgtQ2H+
Qzb82UoEyQoSaYSlzcJ6z4vVv7bE0e7y2V4BnG7sqZ4GOdN+ojnwk7ji8p4+QXrdNY7kJTU4wcmF
oVXGtCTD+CUnAhWiPaGUWkwIKRkDpCl1DsBstjS2DU3dkJxNhskYojfdT00brny1T43OLYzQd6vj
yEb+wG5bT19ZLaeQr7jaS3RQjDuwNDf98q0UKOo6AWwHFdSbdXGfAOedRyrWBILuwrJR58LYjJp4
x0xGyxWKz6hAIJvFjE2nbGS7TtzMagMigjQ5CeqyYdsW5m1KzT9Tz65dkAOOGR9E2e2NhLE/T9ES
RJcumf8KbEuIg17N9gmOjMN/X5dSVgvS20DVmE3vUNx2GDs4ZUzimfRygZYQnkm//tZMdtSpVf3J
1v7JZw31/Sw1BHJUGNUo701z/ugq91lkwUmnRvJLLgrsjoVNxE3KHprHc8M5ayIQ6RtGKJzvaUMw
gLRMSkqyXzZpRzPTZVDj+6aWu2mpfgEFfDttvzqKp31Zt6/j3JZXQlgqn0b6XzWZ0d3UZsGD1DT6
6nHsPSuc3yTbZ3vS/9lZ+pvFNF/V1F45+U9OOQ7Ih7Jv+pErI3549eotURjbG+AHEyxH3jbBzIgM
oZQaYDs0GUErGWPvkKPWZ+X4k7TGFx1du6tgamFtmVswRcgPNWre7TCs3o6eLLm4t5SfVy45jhPl
szOPP7PQPxASHcN5ekYr6fc1m7PeSu700Xo0gQdR4QSXluGLQQdJMipJa1pO6E6bEmxjk87XC5dy
iiTbTutyvkQmnQHvJElQ4yXsB+eh1QgOTpromo5zedOYFjRd8GOUpIprxcNUI3HK9eCUrvWJ3r7j
Hki2ocaCGIPpax2zVtVz7RYoUNEpQamZJsOTjZmZ+w3WHIF8DyWyyjcR18CR3emIcZQEc/otaI4S
Hhf+vNXg534KkqZ58BHOFzQ2CMiMETZwDp7OXBLpZWEZP2rRvIYcpdopwn08dvmMGqxpP0ShlcdK
J0Szi6+0FJgBYwgUrR837glC0DbKIr/XSRJn0eZJY4Dhq4G+qizJSc2YFJjcIPB+js17gKdp3xM1
flYaB9XsLvqWHezyVMX6CaQPWqwB5SkK0xcncbJL1Nh/phNFuzqflV/JFsMylyMBnRwRKBqD9iDT
xXjN8ugEBqXZIsJv/aqJit+xx8VXjyg1w2WojvOQYy3Ak+7p5lhSJi8/ZcYESEhSeDRd3REZ8GKZ
pQ1GRJEDQJhlW7pYHPFF++P/sX8Dokrl6Ne6TbYNwYwJ3H0/rRSZIBICMcM/ep/QbujoG5p3y0zP
qAqy72RKmx+bQfJO0E8Fbe6RHczqpyrik0HJzxZyUSy9c/IY4jPKHxfmnzAuUdo9LktOSUG1uwMY
QNnusAOrmEbima6KF/Jc4i94SwvvnxAeaQm5J9Jl8dy+I5uevLqYLCtUotapjsSPYdj4z6E2FjeV
qOxjXJepsV5RvmvWjun+WxPX3T5wu/ScDsz6YyNDpRignajitGQjNYW4OwsMRpPeX5mHs+AeHHTJ
E+VpilJ4W4T2Y1CQ7R7ahruTdUyedQ1qHymlcbScmCl/ogi6tvFocGrWRreKOYYE5W5jbfkMcCY5
/aQ9l9GsYaS0bctDudUdJMfZTU5NdSyI5oESbQLAcxp0+nViv/DcG8eoDdxdW8oSwPkY+GHPuiav
neDOkfYD89q3pu+z+3moar/q7FuauZDN2TG7jOkBfcj2NQHes6v70fy3hDzg1RhQkxe8hp2TMy1V
91PRYKwOOyIfnDBAoTqnTKMMJs5tSpZ5Ja9LK4tD2TsvKOC7reA2oR1Nr4A6lOfiaHNsaohi7CiW
ma8cBmyJ+N1rWGlmEG3liBxKBVKek5ShVdbg6FM2dmI5k/vgTvXgpURQHUbWfiwhV5dXZF6LEDCi
k0Z+Vurl0Z1bvCWp/lKT98TBL5+FCI9NmtdbZNb5lQ4yIcXLcZDSJLjPaEapNZvXti7O+SjcOxFW
yFNaTBEsUGm+CZhqDxVxuz4gM4riCu+3Fn7NC9833gwKRIHHz8lYwnZwtXwU5OMWp/68Y/8gD+mA
UHaoua8zonV2yJy1zZiNLXrZlfStA0IUOquETF3Q4pancALEMemxhrJq6HcEddSUJa5CxW3fW7jB
79qxLC8yrf8RhnpOnfgTnpHYWUrihhNxo3ZDBOnVNXIkS8GQ8Swm4x1um/e5K99cabRbJq8m8UX4
a/rExY+Xq3trgsih13XgCQanuEY0e8aRN+/LKjefwiAoH/QMuacZpe42LzG7OXGy/M6a1lyVEWV0
406DbMZAJVCle6sN2+dmdSz2YX9ANc00qCzrix5mfhSGa+Svar/VgJvMhVv4o0n4yrqw0Ti3Kngu
pSqOsd07WwnQ72CXTP82eqrlJJyRZkoGQBFt13sPXyUyG2YQtnvnxEN2wOWY/vUqxwq89AhbIS+Y
W25/7cKMQLuSBI0qSueJ7x0UF2h1vsgBmhjcGE+qc85kwZ2T1sE/NDfI/+Ahlb3up1G21WJsmm7x
uRgEy67QJZNHL2rtbcQlz+dOQQ3ntWAA3oq3OJ2iewB0rMT17D4qIveWt4N+6CtF7FOwkIIiRL5D
KtezIxf7Wps+O0w6x6pYMyQnijWDP55QNMJ9Q5ltWqPeW/EY+yiE8bKC3xEzs2zXboLjPKepn6fB
ezWq94ZmZQx7DE6Z/oFL7ZX5MACqHrpMfsqi4TxUy3dkxBejiPemA2ApRK6lt2b5ZjfWcEiLTn+D
wdI/AmCzPiPNhgE3cJnchhxVcZNFqSebnvwTOy6/QP72ux6XLvqL7EjvEm4xCNI7TOjNFpmxTkYd
HdnGm417hWIOWb2q9rY5GhCRJwr+oNvlMeKfUatvtLPF3hjDr5Wc9c/qOn5BYpwQcXe7BubDvolw
1vECL3f0ushXy3Y5Rw4dv5VFh0pPn7vRou1Dv6KJNsY27lzyHDSFPizvJaT4UyIqP2rmfGcPPFDE
bt9FgJW5ORjfkDGCpqeuD66IHqDfA8mUa782N0jBh06nGI+pVWXNGKMZicy2ERC2Nqw8GO8MCias
UdRWgAFf0dG4G4HcdKU97gKZ3AplP82aYp9nmeTatGA9Wtd2ds7IX5EaywhvK4LQhQnt4BbBNxXv
V5sQlQfum9z68Vw2wIFr3d5pbYAft+meBY980McYjvB6p1asvLKLkaC0OCbgSLZtg60BN92jkQ0v
yVQ+ctzFZ87tclsXw/DErOYcF/wfVkNyu83XB/87LXLrXzIHL70ejNu8T6tNOC+4LQdsD425j6SL
zrzSP/XZWJ6DVRuwRCgpAsHuLRo1r11N2g5U6mTkSVFmtPwFOBIOWtyzF4rmgsCM+ZXr9TaI6p41
IDA8Ka7VXHw0JWYeCf7CG4zqYaAI8K2BLiyp9wUGLhzB4x4uIeKsmMyUUn/rO+wmqHAhYVgjg1wm
KT6ZJCfpMuqEvX4dBTEeGNb8mVASxMWB11uZuk9zNC+4RX05miexOsStRD8bjvVbOJgBQgvCszMC
5ixeMeRJvwOtnig0KbXNQ4dbbMFbF4GAYcLd3sAKPkk1+dYccdJ1WHdBtQMwBxHrjKJAZ1YGuxA7
3pVix9kMEyUjNu5dGPcIjhaLLLFR/NSaRhweAyfFGD2IekK7kFjs4edy42YpCVggHnbdyrML8+Qx
MjBO1ak8NZOy4M12REUDvSHfFcw1RmIsz6N7iOzyy3LklQoelF48H61K2Fs5k+Q5stFpdeyDRbr6
MAfaOrQb91AlbrEWvblpQjdbIutOAWURcldNs35l1xx55EdseyNFZaQxLChXP/WUEGpAu1kEuNMm
xzOTzt5nau69lLXWlmDJ33YqfrW++NRy6COmzWQR8AosmEdEBEw9Iu0pMom0hZUzuPajm2BZwR98
4RVdNaMmvkWYvXZoExeXEj2D7K7fO0LLtvWUGH5P/ceKLj5isb5jhtlvsZ0I3wBH6uMWeZdBcldM
1m9aEaRjkBq+FVX4autLd+515P25s1IxbPa1ZdL91aY8Ilv3da0THtPDag+IkW+uqV5dHavX2Kt9
wr6GvK2abfwC9jBvoIPUTth50Uh/mjDxAY2Nx8icfkuI3H1G28IeMRnhYmrbAOTmLgmJ7ck1HCpG
MX4n6XJqGu2BwxsfsP4yJRDnaIkufIJkg2TMrOKK9XUXJjeVRrexDAUTa8aOgFNhjFMUgGtl/5Mk
22GGmKWBt5GQDQdKC98tDeG5mSJ/rAOd20aG+b5gbrtQaZcXlYBvTTAb5PyY14ztqTfaFVRwV7dI
KVX6IW0tuip7sN/xo7+XSCfriU344AAHQESsn+exgAptW/NDz9wp0YBmj1aJVmwOjHS7BCm//sLM
1MKkaqa4tYcIiIkeZ8u+m1rnrBhd2N22U+rG5Pk+HRqGLajo8rQcUXSAgEhbLd8NY/7oyPIN5/e0
Oo4svwTIfAyZlHkTS1c4+VN5xoW00rEI/YHrae07HRTCqLbWjEQsFAM+o9BJPNxyAFojOtOl/64X
NL5T3JHqqzPHs4lw41L+CmEkrCraXxFwIRhCpfuKCbpfztMNeX5Jkcxcs9PM5i5jE4XffUU4awj3
K7TeN3BEta+hR+BDLUdsI9mbozfbPlJPpE/uVTq+yDZlg1+v9Uo7c2NPdD6kMh5gB5ADly7BBz1d
+MjnU3vaSPhYE3dsaVIicyyUU+ATYofIDQJa9ERyNsfYnSubYGGj518l/C9/qHXp5UB5BTXzpp5N
uHb2uUviv5pFLunWUwNt39zbaA07pqdeN6HLMqwg3uW2U/9kLbtSc17Cu4Uo5MqRyU9rlNQpbor4
2LnQGhzcFMEPRDM0AzqaF27EEp9tkeSV19tB7bWJ7O4cywHYiKJkiUmas7L+rrDaJ5QcrB+5yjYZ
q1SGakSkKOvZzmzUWK1N26fY27QCj+/6oYFJh7QG6IOhDP76iGQ/tiAV872aEhZn8slgPgkhonP3
3A2FVymbGbqYnXPUCmcjW/Wa6MWN6O1DCRBha+nNZ4c6eAN31ubDJyIVTCx+kFki7YdHsRsJFfrM
VW195a0OunK1sRhxGnxGjdJOeWWIu1nY595khxfYLkauIHvUMakyPA3/UGB9TwQG+XrfEFragLoZ
pvGXFo95E6qmmnRqXwscUn6qx07WPA4GsUOdfpxqgIvJVNgH5JXWpdUnsuurkBjRRrGClOKesI8C
BVc8e30ASUGN9olykDRZHQ7V/0F2NgKuVKIkW1ZyU141H0RQXwK9MH0Ts9CBfZK9s02M+xNCTUx5
w7YqWRJkYEBoIA20VKQlbVUNn588Jaw9LoquTJSoReqpVwddE9+2JD5ADLZX9AaMXiHhkBsf5Tow
7vGGeGLMr1qqo+ErjPhFaFF+LKTCmGM6xd2Cp9U1nHOlykfbZTab985Jhsr22Y5RaGWpsWM+9FfH
4bNm9HdNnJDm6xQPnICHaoCJlKiBg3SwMD0vjFCDzidc3WdQYLPmIWoPKsbNNPAqcxlS+PcsNNbP
hsXTPVU8mV8JI6YuDR8sDRZqQQ0QR/TLzgLQrEBPbUsz27krfKQcwu8phzM5QLTbCGCuKLfQk0zD
8JWJUN2qOPhmzPCMxBTWqsXi2tbKeWuzJ97rgUJ36kRHG694m8fHkqUygmjr1Lk50sEMJIHRl+uI
CdbHXCcrNRxB3zCWt4CV4pITiEuMaw8+t23384quV4YG+iMut9GMoQSbNdvSJYFu5UD794DDGPQy
In9g6YhMv5HhLmUWuVSgBrUSxUnN/Fw2gTzUlnhi9anQaNXHUsbvrF5vsaG95wEykTC1/2hfvwI7
PumTiXhkbHXM//SxWsueGHNoy/00Ju+Omv6gxV+TTH4PNYSsSOnWsRr6u1gx+U/NvnjB2uv6bVr+
ycQoPlxqgU0yQ8XJDHkSWEb2VgAmNq0rlOQjoelWaR6wbrA3KCPjRERGSgwN4zXSAMLI9DrLmanF
JpJTo2h2/uUmZse8ZB49I+6HuJXfaRya0Be0H5YhqAPIrWb0WD2FKNYeUlIU3/XA4GNNbJodYqHI
r3aTM5OAZjtmoj5rkfCjzobDRI4z28mmuDCV/FEdTcqmMtRDN5nfeTvTvqZp569QMIS2011TGa2n
udNjaFi8hjbvDCs37CFyuaQOR3iQYuq0oq7bpWyVPVeaB/haDy4zTH9SoACWWvsuKrPA8tYxrpzg
ONSWwuc3W89dNe6WJH1rNfA3aAUvdknqtoNmDbAssBZNl0QeNiyPyXP4jcfwyjtN2yPdrWuPJmV6
fKMBw7GHulZzGJrZM9Ewds3qfmxjLwams0HgASMg15AD6QpAUMoZm83RYXbIAmoEOlqr0F6lY/Ka
ZERBx2H3GqkFUlDPE4LQovRMmtaNOxSxV5tl7gcgCdEV3uUmYhHyI3qKfvPXaq3vKO7QMpXdsam7
+w40SjISbzrms0kDHGFuCTnd45HxjG6kN9MZn6Oc4ihQVKFj1j20robSas3CkKqrtrXE1lMJVBAG
mByisRa2GWZ0P4vyC6IYe971GbFKtBzLTBEYF2eF2P1UJDXi+HakPRpIDXbmZMc+R3qUPTUT0Qls
aoUlwohYeKkieTen+GVo0FBDruXyB8qSMJGuBneXV4w60nm4ORN/EjJYLgFnfNIlk0rup28BH2q7
DC2m01Ida34Cr4sdpI4TcFELd8smKrTnkWwLeEaJy4kV85DokIsjS75jd439SA4jjLhEbGCo/LBz
vE9i9npNavD3lewmWaeT+8m6P64/7J71rTXGD51dfQQ1SsDSojtok8fcNLFTxwGWM3N4R9rZeOil
XmwNAaSOi8OTA1ZGx+ifQxyYyC5AMQydYEycjoCYVm5cqXFuzpjFmJPRfznyZmrjWx0b3dmCY93p
qtwmmeH6xoJSSrRlvKkl8zOFcNxjovwPO7F7mk3AVa1em94ga3drMtLeagogLuYRXgCteaJvAv/V
tQsLYEqEtfeHlwh0JCheZ32xtiSDfNkinXdGhP/D0BmCm2PwJuhkITk5b52wUBDhic/apymMn6TG
sLfGr8T4Gj8C8P7Qb6xp8QWYa89AL+jBsS88SoG3yOAMJjhYbShusR7UyxcjFyBqyStWsbvJWHQg
APma+qezMUUMktgRCVVutB9z+c0YjultSNU8RJNOOnH3YLDKJp1M/1QG4bPmaktYXN1z87Hxndg4
K6qrxqr/ZWFL6hrrabQkAFVIX7LH7CM1xWkqV0rE0v3R+DA1RQRFdGP2HbDGJchmgSUXoIdoDdhG
ybDpK3wjmsF/C5zKRRhNenm71N5SFUenBeBo1i0E51b91UH6POTg68B1HkPL+RSOgS585KNgrPXT
24VNh78ExwZWAosphM6I0XW/jlpAyUuKNZ8WNwvidgdW+lLqbvOY9117EHqDgA3wn4dRYmaCUCY+
LX5+0jRa04Gugb/kI9SnB6AaP7MrHb/Da7pbJnzw+QoyNWfzJafi3uSiYtsOYpSpOZ23qzjbHLZD
QcvrZwkm5BGEEnRH80MunQ/XkZxaE/ogifl/izX1TjbJ6/o0JHMlLqTbouoki3PToPpieYyhS0JW
87VBf0KPho8gCI9VpGXIgnnuxPiJhfGyGJHmyXYCJidyvzQoSful5p7HcueG6e/gWB6TF+w9TM40
gzk2MVPYN2nhyrh9Jj0Fc2/EyGq9eNuERVWa0h/DL2a27nBskUH3YPEhsvllJduZaDIApiKOTRe0
VlN2Lyn+/X4w4CIPoCzQETbr6UNaCIM1Vj7TLrEkMQxUjYRlWFDo3OO8QnlNgT0kCeZraAq2tUr6
Uc/jJIRmeFgVV942W1XZZXQPoLUcAWaEOp3qIXldihjOGyCuFsA7WzUUIRGhBsghmMvUNCKoHFlC
g+iUNfiqLoOBFUURSCqXOTGIDP4xVXfl4n5Nev7GrfiMqIYmXLP3Il8OcHgirFAt0py5XaPd9zjW
LryCJ4eZF1G5DTAbYhwi1e/AyJc4FXRwQR3uf5hjAUKVmNEpUtk9T7raOv3aH1uQ1XHlkuhrOL7h
yGBXtX3ksxyfdmO6sPq16j/dpk8V87RPXBNE5VyNwLzD5R0b5ORj1OKcNupvbWHuwh4d+4DJV1Ph
W5t7wkvWdFqiUg72EJjQmhp8WgTSTkZ3I74sZejuuIJEhlwgK9UT0Fkhd3CofGafO32cD5xFQFVE
/BsM6j+OzmO5dSQLol+EiELBb+kpenlpg5B5gvcFFICv78NezSwmelokUaibN/PkzaFKGgxPGfFI
MeN3Uw9J0iVlJ7P+MxCG/yzbNl07rboVFeAj3Zjxid/6XxjFX10zpXizcQhVpvsGxg1Dpeb0S0Tz
EY1MC7QVRFu/zTaOYx07XFqrVqS/Fn/niioZj7tOulRDfYvikDmSdVo6s+PoLbE2M1IBCWtm3dIT
a9vl3lXTuEpqeWmpE1y2UpIULvqPMELftXMz3/WmwSXUzS9KG08wucDSNuk2q+dh7dmazodeP+Aq
PWU87ZiS4+rW2f7ZLhVTbxb0n6REHlTSfQRTKH5a3gBrxlD/kCZ+LXmtGebBV0g2URMrqqEAAmzd
uDdXiSlePMv5VwfJoexCXr1t9J54SD62wu3QIYWRKnCJzDYU1Y3WZw7Ao+raV+0LL+Tu2/uLguqr
Peg6KAqyChYux0u7xtPy0jO2r5TnGZfesPC3+TYt3MkIp1mC4WgZfNt2GaoKHTe30cf6pqV6rYzu
l3uZgmJXpFTmmovAstR3TsTEnXeb8vf+ymEEYslFGwdt7n+JhN+j0VGm08bNOYLC99wCiT+UVfIT
zrRv8//Ip+EICTG58qtoz5WZcYA1/LZlmsB/o2eptn0W1+YGGYi/o2oz64kwoNDnsojMYxq6FWvW
HO2pi1jEFF2SJ7ux50vDWRHpTVOFGGJ6V2BuuPcsaa8iQDFR7URzOaRKxw5waQ39vsLCFygiOUHU
0kftUj7UkbExkpKZkHaWvHawi44B9OEKuAIUqTSDSJJYzXvKP8MN+e+R8UFU4cEaWjz8PLbg+D6A
7nHlpq6oC8SpKgj3mkMab5hR700l2Ndhpb1kgZoeS+5li35K/lThNyjw8d1YwHXbdjoOBI+NHIa9
rRfZxtYykyPg42cZjHe/mISzvdJ2vvOAmhK0Mma+G8s9Aajv6WClz8vED/mWBRTaaAfZ19MQaXIv
x/dNDCd+qtGp9kzef7NvfVn03t2ysbLZuzTtwY0QOC3ChfiYgGJ1XXhr5Ri/eXXyQ4NYug+BnF1z
N+R0YHcKacesnvyBrt0a7WrdzFa7BSeuONMa0nMmOazGO+eUxdkhqlau4cFJKgiuEUIaFOJqjJCV
7aR/qwLkfLP3sWO2RXWFdFgftCd/HddYDqPa4aXbC2poLgwy9MrPxZvWFuAy3LJbeoE/dENPPd3y
yTYBE0+RGHdJyz4nDb70Ho22zga5xowhVpjiXzDU8z4Leb/jorU+bFXmz1SoFRvljy+yBXlSdcvQ
AiU1+7sexQuTI8cdB85l5r1IFR1bLrwMC4y6iDhu+dAaxbG18mLJiwYhzxe84DG00beRQekLcZDK
KDt4Gj02d+sNN6h15RjPyazXcV8/omCsQ+H/iyf2cl01/QMripHHqil9Ge9afGSg8DXUSFONAwWT
6YtE7VfddhaCoInyBwRmoaRjLQZs+nnTrVsqUeoYzZzAQJnvShxc+KTQoKzliNRJhJe4C/Q+LGiT
EbhPwezgh2tNSjodPRX7oRzZvjkm30ih86csTYF0xdI7pcCK1qnV32/GsXvRDQ+S25snk2Chmc+/
RqJ/Rlpu+kz/6NwiOz08QSHjJQOae1+YXBkYT9DDWw3X2xJIOUYFmympu2SVghOCtgOwgJqaAEts
Hd0yi0s+xqMkITplUEzo5DmZAJV/WlbrI5aBw86FWS+7ro7OoV1bR2fgS/SVG54JFFL40mugyLL8
5dKq90YX2FfttL+jE93bh5zPrOdaI/O+58hjY1o6Vf9Sg2wwbepTrDv2yutofqsbvAxBPmANrCex
tOgcW9kyfWSKWtP4wIDQGBd2Ns26VEVxnLu+YqKEhdFrXK2Fe8dl5ihNQPwurmH9qRx28WwpkOJ3
iVKlu6EWX4PK8PEZrE0FXGHGuoI04apqYUJFLrVidGBmmjaRe9iAANIj/rkEJ2hCDssF+TuDXzqY
Rf9qRhjLdEc9bmSQrndxSsWt/WXD2mXdv/D4+pfoQg8pxiqnNcliRa/2qB8zogjLIgqOc4QcWAbF
j+PrP8v2JHuaENs+OSIr441JYWcY4FsMLHljCZyueYQsEiCmgSU7bfbzPKoTg5OBhXDcdSW1YB2j
pqc4JQl06X0MSYFCBcIOU2vplR2Z9pLWy2TfKyv71VTV78ssNrlI28lvp52jl/v2NbUQkhB/070F
rmuti5yqP55F4p3XpOTcMeyW6FOKTCNoK4dVSpGIZasEIZhZwOOQAms0hJumlrdiQHtKm+Dk3M38
k1PgLsXetC6L+bkSvruiug/oS5qmN0L6zXpQ7rnivXI1M2kx0hFGbwpujk2nlpGau0uBlLSamB+e
0ybOthA+2xPp4muMoQaYO3fYAizFEt2kIKyedIKtKc1JnYpBLxaj91iLhrBVjjOw1kI/ZXOHgDC5
1TNi3E3J1li60Jy23NaPGZ6LrbbDv7iAHdBGOMO7riBEW8IOik26gwysdNfR7C/2AKu880u0/BZ+
5qIYe7lxqa08UGf3JcauOespHY+6Z00ym3R1sd+GLWv6Ae9QzhW5t8o5ebBz13CXJK9KvLMj4q/R
eVsiAbCpYK8j1fRmt88r+JKpiQhTFa15YWN4r7wgZTVkrIvscUMRz30yupNty0Pq05keRWZw8wwQ
dFoG7r7FGboAFyn+4Khap6lhUz4YebPlLh6vbNhcDx65iEs0k7aqidnBy8HeQoxjl5skT6cwmrZF
ogA3Gjgip6Q6DZ5zqt0XbI7iXCbsUaHMUECgHH03dn2xmyKKHvBelSY26uQu0x5dcW+Q4P4HWCh9
j2AgbuyE+ksVwmCTjp28jECN6PwEjLuP6vDZAvZ+fz2ew9Edj45BxGDSUm5DWsZ0Ym7D+y+eRel+
sDpvQR0BzmcvA9CrCb22U011kRF+G8RHI6SQNRY9ZgYafTYKyuQmmJPXSQW3xCZrja2dX3q/M2qc
jIzt3GPhdKWz+1xH2R+m6OoQRdzHUaTpe01KFAROaR4JoKBpwK5Hst+JI/isTQMNzZgwprvWU6+b
vRTMLMCk8YZBOMGjw2fANCGUXcF+Z3Zqw4KdWdaemF8C5H2qFPlsXiO0LDxw2d4Nu2rr0dDd2yy2
mXIFFrAOZ0ligGugL6/2nXxlmwMaWMD20SXMgTSD8AnL2ymY/w0trUVIahOiATdf2jagqasHrBj/
HBcwG5n+wXZPyL179hd7FRFP1mWIdQQgRz9Qaln59otrjHqHaRRBOZIHrPSk9+abGPQhQJD10hST
WiagidQ3r9SfXDrECqfmvfaku2Vm9NyAlbFCfr6+bhG8CiPbuIni22inbe3j+BDYDpdZHbF0b3zy
47xneuxjGwfM/A4b4T0AlLyZLS8hO9RPXa1fpqCjFtAOH6fM/LKJABUiAfflfFcOwapupBrapS01
6aCJ+EWKS3l8xmh6MWX95un5SpcLKSRwmSVpo5WXwgILqa3LQI3wqoCBpBRzp3YpsQvKtXLbSxMj
zU3KJf0zyEcRhf8ClTTso4Jrg42Xm1C3nqL0OY/0SbiDxU2XCT+SORdf/K7sW+QJFM+KT2MXFeBF
Wc1hyBKULdcmjN4hwmIZjnobyvY5s0axMDxxg5X0KVy6GuOe2wYu6OiW5uosJwF0klPDYFl/r6ZV
0PTMRq2dLr0yRuxSi1u4ojHebR8rsKy+Q383WodriN/MMVepY1614TCbyWsW6rOtm2vjQ5/kXkCF
XHFzFD9MTCXwDoZVH4pkl8/1g3DDfTnEmE6L4HUwO/I2LuAQjJ3mQgVAU4MMrd9tefQs573JcZ7M
PTZcAJNbeI1QmaKrqkLYEQVVFd5E6pH6piWNIsy3kmir8Uywfc+K4iEXxh6zyrbyo+1Y03QjB/LE
RYgBVgpFroOFxsFIzF0SzZc+4G4wwkYnw5+ht5TzfIwolN/Vdz9L3OmX2RieCgM6EK86pEzrG3Lb
2iNhTUTplIOJj61W00+CrM7+uaZZ3P1zNVvHoueNIEpTYAit7UOU1PEO7x0asVlB4vKScC2Y3nFJ
QCOzDf+xGdyJ6l3OY97W/PPJ3P5kZu49NewpH6HxVavZ7r89qd4wJhNfsgVWVcWDCicE8/eI0NLh
ZjB+RvKrm8GEY0Am8ZXuz22joUVwRLEFGGBKQxjvWQbbzTrKOhwilXHOyuwCrhumu+ud3UI+uZjO
TfSvtez1awSiY4altc5D+VrxPZNc7PaBrE41x9rohCezjMASY83pmIj3Hp3mfpJvvY6Nk2enpAOH
A/YhOsdY1xMsA3HA2vFcB8W7ZAW+dxpm2KiOvJ1pVbDnOOcIDJ9ZpyOwhN11bswLN7ZF6tR/jM84
0iEudTCH1mnqXEStd/SmpaizVbC04/EpkqJGGww/iXKdhwjPh+rta2QNb2lWD2s3EMiL0/1aYqZH
cRcGyxbaQqOzcMFyikjOpLlJuGsLtDfyEBW7On1UruZlKir2QHb6SVrqualZfovgBp5VIoFElHRM
HKdgASw2LPg4Oho0+C2YH07L5iSn+gRBr6DlaPB+QDqXSx0hpAL7wC+DrEahmPtvxg1LcguRThCG
O+UR9XhD+2mnKnwo1QBegNe+Sw7BySxcfbbG85h6N157Z82fFI3JO3MAuXLBp9+3ENOEO64agH+o
zwwmWdWysAkaTC1ltmkLyjcTo/iiK/AxHZ2RzUf7OcQsUIwifm0jdTbpZR57XpCtywiSZshs8ckT
bEidhIpeS0KlJyGxddxsb4f5cxID/pn5CIaY+AUQhOYOP46wik3p9AAlflXwv2AS2voZucm28I5a
tWyMNObQ+s4sANiPW1rU1dVhYK+MQ2JKf0uS/F4pRl6czXtLiB+wWVVnyaXjo1k1iT1wc5AhVWWx
nf+ZzOu/iQS4vEqkw/InLwZkXcG3ifuUjNci6wuPeNlI61BMocx6tK0Mv9BQhOkqM4mGU9kQMgIT
VA9iucR05a9IXHy0Hrq0oa+xJXbcfzDVybUM9i50Xrw09/nsIBz3ASDcFhGsXpNo+lcCS+ExfMlJ
vjktM2pbyseSoTaw4i2LAdyGPP8tXtjSI+ETQrq2Z0UNJewxZigE3z70yYCUfuvRTR/NVx0L60F0
tnpIcamgb+T6sSnrcmM5La47bXr6fcSDDyHW6f+SAaxuYFrjb+aC9gUOVxNS86dDx78RThXGjUJU
7TOBQvHY4Rr4u/udd3Mi8fxbjf+HSMEaOoyNT94r6/G+007tTQYHnh4JkkDNxBU7dxYMvKu+suGn
y+nda6CqGDFUEhyFVRRcip63QGCD5hNAVmOvu3kNcfPCK5+qpl9LTZ2k6r8qP2XRxVS6QAzGgCJW
ZUqDt63lN0nHFT1dNjhdf8Jp6RPcgwMAMPQJspD1GyPybaVMh1PSAcHIpUM/QXFRnbdsmualC9jB
lvwGlpbZfE0EzL2IM8YZDrM7woBKsZPK4CRCd4VPf293xb/Wsf9leVusk5I683rkqfVF/hTO4Et0
1T/RAWo+xaQAFqL2oUn0w0Pp40WIOnGKneCSpzlsdKlfKqf7mjuaChqvVOum6E9O5rb7Eh7ZnkwO
V59BvKRB85l69Tc3T/vIHlXuR9fHLz2Dn/Ad8jfscJ8CanPXnLls+6X+yaD/rwWWyd6QJJniZQA4
ou+CVcPrXAUovSELMRQSMuJjeumcRK98Esg1hBmCqdZ3S1TPwny2AXgHWsZlN+TZAzesMoDi7Htb
rzeeM2XdLLbeC1Elfz3QEzcivYxyg3ciqZ1l3aUX1Zo7T03raBIHZDpAeUk9+3z94FfM2vmQxHjl
IkQzBy00mlurywpqFm3YEB4wP6MdHzNDftWN90yY7NOlRoXIFRciL8dZ3ZGChVDDYrce15UV2Q9s
uOdP2RXeAVoc7ETcgwftQ2DChX/AdEl3WkLrWA/3vrNZd3PnrP2rSMdzQBNumeITS1wAjb5zzFO+
AJUxGZY5+M1geNSUZBWwt5u049RLNr5HMwa1nDBj4c94yd0MlZnXPmcRoYC5W4xHTQpbyKbnahDV
1pl4iuU9mSm1e57M9tkO0p0rprWBv3mm3CAZKspZmnAHFe9sFbzWzQL5NSpMjnMT15Q2VnGBJoDP
Y1cYdAJ7AxyzOUyulGG8dlX6N7guNokakWqavT/bb1a2S4ihoPnCUs2+kN6uwRu1SLri6pbOEfAl
lNvUo2zN3gMdZjdp36wxrk5hke1qh0KlZn7BZntsStbglrKe9JQ9zYkLnXxuy69+btW5tvhF9bpM
H0vhlBZRyCr/x/OFh0bZkexXVpllv2Y73JlL47ishO53eM/D18KYFOUPw61yfKidASFs9uJPjKfs
I6fooQdKSnGHkVON4d1/GSgoUi25w7JMdsCD+acizbJhZw9J1lLpFR9ZdHgPZWS+l+guyyYYPrrU
PJem+SF5o9/dYgbev+4+yRG7anXf7tifn009PnYsdMixYFJMmvLFIL5Gqg2IpgTA6FBIDrmFqZ8S
uuaKJw0QaBt8F/bAXpj4x4pq8PGGUhH+TI1/V10xfn+aXA2JYk0RBfJYbu4Loo1tDX9D4P+yjjvx
YG4BpGz82f3yBvCQTV/w1Hruuq9jeQ7ybiUsmEqV+daQ9oVBhiWZB+HY0hghwsRdzjlw5IEei8LZ
hoXCY81feZYVxJscwF+PnKb9vRPWz9CyMWnQ7ZTNf0EfPdt9xiMQx99IAjts6dZqjlyMeuJQJ+Mb
DqYLXQBr1aSfureSDUXvcgkvwtiEVjcvkfixkXCJlA2Hc7ohKHWAi3XobAMyo0ffDhqDCqN8if/9
b5i8S42NFXGE9P/gfGN8ZyRDDf4Fl0Tcx7n/9tuOKr3h4/5DAT4AuEDCzmoKyM8h5xvVCOrMnJZw
YUKEprsbd3O8oiWLOiaM437zgdV4l0jG2kb9tUnCJswtvKXnQCXCKPEOU4iOQFLOILX1Q5+BBgvU
qWnADuUe6NLx0Qv9mxmxR6v8mtFV2BrrOSI/DW3dtjfU8ASpndDc3F6CAiJFL1+ttnjHYP4EoJ44
ATlT1yfJ27YthaIm1ZKFwxjRQLoLXlN2rMuKFatXULMSltXWVLg8wKV8Q8tA1HeB/SThJ4rGB361
NWu9hy4Jf2k/rRbKaTedzaeis+YaNvEqjPXWhJCXlP5LlnQHY0z+XItl6miUD56Ng1HJp6SZj4Mb
cgkGrFtVULyGIVy3trUaM4pkOJHFnug7Gp3GqaK1eymoyLGz6seT4zGfJ/qrOYW5cNc7adFYV1f1
3o9ZXfmd9+wF1gs4lrWZR++wr5dQodAI3N4hvmteXFLkQ4QY5VqSs5XnnQTRKu/wNY1MHolpJGs7
tk8qw1aMnSdZtCPhrqLAH0LPH8J/SB1SsFZ0XNvQbOvIPQBOfqymNl0aWSnOjTklx3IM6WXvu5+q
KMgmjvaRP3xtqbimiRmC7FhMT+ypmIncvEGBDAfSb8m+8AMQTFxM6znGo0Akw0/tp7tKPCCcGkP3
GaNLzYU+eHSbAP7mq/Q2eBf2te8/TlW+zQL7vbxPIs7dVYoa+UaP2g3k+Z4PatvdOwwG2fw04k7H
RxXmE9rWOLsiFhqN3VC2o/8aL+PiESxSVfymFGL5iYeOxuW/E+HvyI5qAU33M5A9idyiLo5ZS3FP
LcY3Zly8e5GzbIxsV2ROspB+/VaEvFIdCBd4BrRejryeMTbhjE4HgdV7ZA9JQGqZ0DCCPcxnfe9G
GB4YPdviWAwsUXqBzmj6zXtJCpOmDLIY7K45eixpv5v9eBp9FBgHmiYwa3CR5EbwtGLk7std3wYO
ZVZDzPYF41pTGunKieHVwHujCgG8fIvZJjXaaC38UTwSgdE/oepvfugE28oBi142eA80Mo4oKi4H
aQ+UldhnntlXHNNnrxrbC91xpbXNjCpbULC0SruZs4h/xTu+k1NP5FxPCiy76XMxh7vUJ38TqfQb
NW3lZ8CGB/KdyyiqnzsGbjoAgIQIZ92XxPpRSZqUjOrM94p6UpfZp8Ao7+twU+YqoA4gOcAM5F7k
cFsqwjOIP7B6Vvur43btFlwDxhmQRqDplrJ9fUo7byXi+hSreTNrmwYpcKC6xg8BDnrRm+pSmpxV
qXHCYvyGk+nY+92jPVM2ajIZWkx2bOWP2GW53vOvREp6zxUPjz9iHhMidQiORtN0TOq1a1KopdgW
RfKBM+6tSvofP5lCPvFQ7Fi0ss8Ihm4VhANN9pA4sXtRsZUeqgiKyJSS4ACIfgqlF7zMY2n+T1oX
zzIJIDHJmRka27I74z1DGZxXPcnVysjPMSXj7GY2Tmp2G9svv3t9V3podCoYLNbC4azpxR/i3AZi
/a70AJhzLGDxnU7o2d1CAQ2RY3IN83xTxOFXl5UX2WTYAwOC3jRWPJA5XKWF2Bqe+46j+zBAQGyy
YV/6FA0UCe6iSbYbQ4zPPZaKsCB21ajhuaQXNtX2utcGlkIHmMNM4SBnwqEu0S10GmNKb51/Di6B
Ro1A/kR8mZvpwwlx6Vncy8Q4PmcpImuK657HJlg5Q0WWur/hQd2wimX9ItmoxlMMCXsecUbF7B3t
PD6JHphIIvtvu5aPliofBLyIRW3MVwJkX1UqSKTIXyNIS6IPsMdxG1OMa1aUqdUMM6lhbhG8b6IK
TknWwVNyiT+gaeCAZUXbjdj6WmRNk3aIpRURS/GFgaVXWdw9+w9r1lwUw8wgaj+QPUnjR3+cajzX
8C5CeopmO/6JDPfI/DkcJprteMeOV4tShdEO6XzTf4pdPxRRBnxr72oPhTyrSkJaYQ2hj6VdSv3Z
XUWaWYeHQwhUVKEjg04sttiLA0xxAbSwAuknExQ+M65bUgfLGsAjP3575dT3qF/Z/GszB2SFwSad
A8A3zXiT9J3N3Uzg+SCKtzLZgi0Rk+QD9oujdDGUm9HRqdhSdV63o25tN+KL4Y9X7guyBpmGwt7E
c//mFcbB9pKAPEllburQOWor3Bm6/Vco4HqayxmLomjBIu84ev7edoZTmMqTPwlYDgCdB2WR4q8O
7CO9DTTS5guUT3VStmyXGKisvz4Tz1bQMIpNUOBxJq0TaA6rzrO2VYShN7e8Y2AYEEfUKnXbf8md
9+bCQTKGdt1K71JFDLOVTvZh0LEnx4ExcLMBxQVUiA2f0FW87BhWOqaYPCGnE0OQ1mZ+qcN42+Z3
TE8MumpUMYh9vF09BB02t1hhK1tFIKa9d1zQbxKVd5rV3aJ+7CUhDDF5XK3Tx8DibUOl+rVV4qEK
5s9kBOXF4VP6dC2M0zxvklLQVnf3xPMl3EzucEy3wcdUOOvyfuiAnvx2q07tS7z6S6fyb2xi38nn
fFZjfuHWtBFp8jkJ/zD0QbYZgnRjmI61DAdFd277ZvCLI4UNVQXyvPJDY1V13an0+xPzwqafYjSQ
RIL90gNubkyysJnpkzn6gkalvP7ib6dWqcwA+BRvTkWaNgpZK6m1PYhvgCdU5XivyQyyo+tt0lyM
R176Vw7cekqreNV1e9FJUPBHYeiWZHXiYFc3ct9VXr308dmnhK342gEFKNfYQHgAOsWSeAYy0CbG
KXScbBeLtt15TiYPNRvZ86C8b7jLSHVeKq6iN52XOR/M59nFTQoaC5dOzUtqrK4E/8tTGKlTRb1i
GnIw+T3Pfo2vrk/cA0acY157t7JQyYNRm/BC+/wJZtuNO94zBk6bXqzuheoCOE/MrlaqEScndK2y
cw5VqG5ThLQOfuQ0UEoNkQsWIgme9djbdxvAnaTIdQFDFIKVKkBhjQenyz+ooALZY/8khjjOOvrn
eRkjNgCw3CsPpQdCK5g+cVtDwQr0KTCbU5wEG+Lc9B1VFEZO/vAgUMurwNxxzcKEkRvy0S2rm4u5
PPamu/MDi5of129RGj3HDg53jJ35Lo8xcijcyZvZa7Jn8u/l3imKMxP9K4uMc1Hd0cQTxmS+zDgB
IBhnVwwMNneULPhRuhKvtlWsg0hhyjIbwLNgRFg13uwBG0rMb5ud6Klth1d64zB2sUJZijm3HkUI
wcxs2uonqnnrijSjoD3DubOQUst1b9IqqcP8liu7h6mYvyAjklJIk5vvTC+02883R5L+kXl5Sup2
VxSsQrLGfyur2FnOaiRump+73rnktrObCD8GPTrHAjJT/YAbOcHt5J2DoI4Rk3DuD2O9K9F9V2VI
qncUuzkTjzbVi4TJ6LFuMPhNGJiaOf7J88JYaVq4deWzCDWHZ0Is9oqUFj/p7Bs3DvkAVfP69Pee
VX+w9dmTNQUh0Pn/alZ6qFIP6YQLRaTNe1zlRwLW0CvDYy2NpZ9P0Oac9CFmQshM55YZdXAZy7jZ
Bk1rPoT+YN9C2X1GNYzfQvvneESmAi/cLTOTsBOHei+6vTIx0nHJfwlU/Jjp/qAnIrItkwUd3MyL
efGamM7OnfSDF3Xcoy2sKIZPUry621klS3W8hacocVk5k9t1K7yC81kBROB63rG2LZ3PtPK3qpQx
F70ew82BrMSXb4UvVmbs7Cg4hJJNwmyLU3Svm2AM/ld68jAr+WKx2lLgcFvBz6KtQ+NhttWTH5vb
jHoyKYsvu2g+Waa6C2KozdYOLflgG0qvrTG4B9SJMJZuinLjy5+GwiUEC31LOxI+hflTg9AbUv8d
V9AupShxG9a2xD+EZ0LOco/T7MbKGIREs+SkWFOz9cS8Hq0nWF5kJOur3fdbVTuYfj1A5XMrdxR+
gs0dr90YfQWSlg0w1so4AAbiXwH8pU6vFp1lNmcY/3nU9y6Xyvi71+NpgVQ10n2E+JTy0pKH1MBO
m04/xh2eGwGNUoQKNhptmdMj+6lFHW2h14OlAJLHlf5Ecm+fFsRF6K15muiwpyzD7RaRLRpgHa69
mUrA94ji1Jwars2irnDxq6OykI3gJV1WnzJFEbPC6Kkv3GWWhXQXVStUpGNErMtp+nPrBCeQIpJP
sljnZbNygpptRIYHHkrVzjLKV4i+VIi58lZqmxxSnSfmB3soFFy/ddmZhOEHj/h5rlR7FTr4NxVU
fnT+VXlhTdcuUJfcafQvVb/zaay5K3gSpD21sYZXxduuk+VFW1WxTZLwFvKqshkhF6bRbLCTQQcZ
qIIfuR6VHO13ws1RTQDz5+leTEfpJsWIFzpFR+Qan+dpprrJJyrp2lv2zp93/1J/78Yqe+cZiWfD
I8kmSvNqmpO43AmmLjlP7By6bRzX7mr2B/y9B9ySXDIye2UYERQnGuiGaPytJmCWIRUuUkIylz8M
kNUtT7DECEzuMOsWrS22xAuPkTV52zpRb5XH55TqWm71mE3s7xIBU405Ckbdk8OUSRGKwhPAnk1m
zZbnd940ThCs3DzCUCW74zgSckhG3weGcI/nZupzrtrXcuZgk1wNyOG19TM5QOhUvjUdzCBmMCbL
vGi8NvrCQTytcotLZAAYbvB5/4XkKqDwgnOkFrSbpmhrY2v+GgSPi9nFPva2oryC7rj7nYejrVJB
gi0Mgd8rYn4aOZjlz7juXUbEnpUdG7sMwLJLiMBaeNN0NGcFyKCv+Y3ZbK+bYUczLNyItP0liUtO
phEDY33zASsUgHXXyo1vDMNJ1sbworAUlOD256hHW7Xvcwcycj1B32BLyJJifHHKgE7QNsSyAY5O
rD3XcV5j0zK+9MA/bdEQojgqY+xYlHa/IeGFKSSeopyuXfo9ZvBCD2cOlnTlefkD6PpNBEmQgSh9
U75+Uy389NqwnXUFKGzsp+ahsmIaG5Ua1tyXXgzcI4VpPIqSjVDpuLRjpSQyiwCDTsPAHUU4InVe
XBN2OB7T+sYeyw8a1y7K7BrGltnZJQHrthYTFSETEwoYTIyVJFvnZfn0glXjfg7QXwbVYmt71UbW
qPKpwC+QztmLN7A/ptDMXTmOc4LuR+nbxOvY4y2wEQYaHW4k1BZu1x3EqTvjq/RKjiJ/wFo3f1Iv
ciwcmMrSXvasIIjZP2F9A0tn83v3uXB/cHOEhBuLl9qqferT7W1b6OemMh6JAul1FjCStBVIhs4U
69gG4Ot31Dz3bKtdjj1KSF1cXi7zcnqP28bDj8uWDckmbZee66MVK6G9byyS607P30nKXUbkj54l
NzKa9oPLDoRXzrYkZriY5fBIPlnCwigAKRRaviRq3iVAGFk9vbPC22NrPpNSf3Dj9HfIEVL4jug+
CakssrHCwZIn19qQqz10DZ5zg+hzPlX/cmmeKZOYqfSruNGCbFyVNDEgn2XrVhfbbEb/Gbnhhb6R
rfIZoSybDOKnqWkmW2LCF9BcbHP89kwpkLkcGl5JJqP5AwrpQ50km4RHczGlasvilScqo0jTcWDH
ddY/O6GAMKagYjv3xJx88U6K94DNAKzRPULSyX3otDcua+/m5LKNgTLmq2hDCuajnSlshMV08p3m
837fSabkp4vVusogJPLH7HuTT65GnyHqkr5UitMjwgLLno82csIR/KWWG+01L+xDbdf+W8hvzE4D
VoI1mEscY/I/js5jOXJcC6JfxAgQBN22vJFUpZLXhqGWofckaL5+Dmf3ZrrntbqKBK7JPGmhSc4Z
NH50rbB3YQuRJLYqvRe1A2gHiE89rxsbt24wO+qQ2RhZXE8Mm0EUr6lnpWtr+Tspfx8FPvlqoGJZ
xXZgRROZf/vudJjZruoh4pBxLtwQ38y8UY8YlIS9a4fr1IDfGeGLG8dgybtHiiPb26wol9oZDbHq
vGcIOCflQJ7JvZa9KA9bU5ZvRCkTYu9UYt061kWb2trNbHZHG2S5tG7siSlpOmNXyPTIL7zWdb6O
huESD9ltEZzQruFEwBUZDelNxOotkKhcgv7RdsRHU5fHYmq/Sns8qLpCwzfkLzCV8MQaKbinIN8z
JNwbXXxnmd25LCtS+ipNm5w+AFXdQCw+BxPLOwQFeyIq8LdE7Lbdqge7wAA9r+NzRv1rFuozTeY7
tPmHjqnx1qRxPc/W6B6JZ0sfMxm196xd6W2Qbg8OI8mW6UWih1cdZuRdD/au4Q2jQzAz+uQOKz8W
6O8+mT7Yiba7BpLbofGMalO0DBgzZMYduJEGKAr3kTutXR9pjF3Bj2RJBPaHSsy94mVluY+BBrHQ
iJMHDf8UKsT/on+oPF6ziK19mTZPouvvLASlbASiTzUBn7YippcpVzetVLvouwfZ/6qlYkwVSX59
41Gu2FflZWcf2hUjPEy7TfIbZeldUAV3FsS3kpXcZEU/mKapQRz9mBTFrTZ8JhBRek4i65v25YDK
coT0wadZhsZ752FOKEuVH2TmGtts4k5AVzChQ6n2SK52Y53scE5tExa9bRVdCyIQnusgICI4hQeS
Vxq/v4h/y7HbNGl85OIAybygvT1HPXpz8tGW2WfhUUyjV2Vhg/mGwMQ8u0QAHK4g7A5WUfw4KPkZ
jDCj8eBTuViOD6jW8nWtoZoYI/o/XQHs5/BlygXflcLLDJ98qEMm1AggQcOTUsyBQiXvipZCo0O1
ndYE0GiErVwmhHRrtGBQTMMQzJtxcZ3uwa5kiveFXqAd4WI43buLTRX+TYOmt/O5a3rA+7dSVs1P
bVbuQxsLCqeZAPrEvPczGMe47+6SZRbVovlDWAy5a6YY0HWwU4P4V8sao4OYX9s6/S513yO7m86T
YuxOMijDM/wURPVaiaQCCJ19oEvom+OnlSPM0y1LkS4L3/zAfO3lCOAwA2aXCH81NNlvbAuWcs0x
DdK3JhFqS6jvNowilER1EZzytn/x/ZyyrRAo0r0tHpEXrM7HNKwpNPmRJeyFyW6PbQ/viIORSm9Z
k048+m37ywYYuR/Jlo6JxmvMjHM62gjJ49PsMhWxze1cVSC0JvWcMmDFCsMyeP4xHXM358m1YH61
QOT2flX8tZ7Qp3gOWVVlfbeeajIoKkji2O1/ayd6j2CKrJhKfFcxCqIp4FlDNZLr4SFJASdr5env
uGYoRvqFvw8SpZ+dro1/W3eOAehjmGE/dg15D/Hbf2VGaWzqiZgQho9A6dxbPPHgtL11i6M4Qu2D
IL6nbNZxmJzKXn5g/o03zUi1LEGYyAK6nxHgx5x1v2/MKdyOow9L1c/RDXnWPaZeME0AlfWSyQ7A
fNNkNP5VE2+5+Y+tQZavq1oPVnD2Y5Nnj96AyI9mxto+WrJ7EFpaB2JYo72dDN4WzesVBdOL1U9E
q2Rdwb9J1m1MhAJTkmDVxtP7YHhfCHFIcRRgibQiXMdT85uLhGCFPq9/LduBtQvnFBOc2WCyCCGc
iKmBDux+QAgb+wM1LpoXxGDVYhnwdiYdjEMNBO8VGStMvTUoonCfzKW9Nmumi74//TKhP2coFJGd
NY+oUv8lvvzxgvodrOSGOQjG05Y4RF+Au7CCeZGjEokGUGQj42bGR2k5wd4ozJiSijUPT03nHyz4
ly7c6HRiIlsjDNhWVWrfJof5Y9eN1bnycy7eiECSNbpj14W8hZFoBT8XkolP0wPoAo+VuXJQ9KOx
QSsNGiijXKb9qsIYa52F1yK3QEIiN83eOD4l54MfkqXIo2lsJuxCB9NE+rKprDG8mwaB1qny6jdU
CyxT2D22exaKFMgZP80/z+E7G5p2OhVY0d40WPq7mF9gzxF6N2X0ZEiGSfNkRJl/gq7yShaG2JHb
3ACJJV/vWHodisERTMaqbQU5ez1Yb2LyyI5m4u6EJZBlSq5+axPehqsdNYrXEVcp2r7bgvzyVtHs
/DMZ3SyIEvPYjEnwHI4CAIRwIR67xr/MNnnoGeXS6tAIvftGi0K6Uf6mcLr0hUfL2hENz4yi1c4R
JKZ3s2yXRi0b5MPEO4EyueX+FpI1jzN1EXoUhZqysaPpgE3N5SzD1C8K236WQ20tArMWdm6Yfjp2
zzhrgKIIHa/BQpW7J7pV/1nEaGQJAWeLCTWUwQNwVivq893AAnORBrhsaSXQk8AiCbf2RHSCCTzv
cpXFJxAI8PpNP1vFBqxur3LDF2HknygMMd1pi9czG8dPHaPUj3QZooU3yGaUYcgX0wt3ODp1g8s6
whF3AZBGRljuREg/FeAnBKxOfhKlBIEPO+zY0zj9c3ykDR5uqH9OaHxaliuOAnnmslafgX2NEVex
qCy9K5bZPnrc4dz6BcIfb1RPrjX1e7uaIH9Hkz5LOtwHvzWLXaYG5sSujqtVbbXVm7DjiLlCV9hM
8IkvD71gZocgipvT2lzQ4xAFLJG0vDZ592fraiSXLZg2OPcuWHAZpNskEbzO/szsj2MDZbHR3wbL
3HdLShy4I+dQp6FNx2v6f0ECc2IK1PDSmD7WSl1D1bUbaIfFYotBAYEswAZIBmjtNObl8BPNCiqX
oNunR6aFpchH80QShRa+dbWtVp0DhdA39j0QeBbODyuZ9mkYMk8B5mssrFqoIW4QVHSVDQwIy+iX
lD1MPn9zlVwNw0/PE1iTg/R7zDb1YP0Au6keDCxi2yDt2YYCli2XQfNEx7evnLq4VKoND0SH0oiM
KZGBVRZEP7RI5TmuTX6kgt8IzUHcY3piyklbc4Atq0lA4+RlljUeMDSSbV7GATHzFOlz6v4rJEi6
rVpGiClK1K3fqv6uH+Rl8oxhL9nRb3yH13JUk/deKBy7rk9Ugk7lpVDRXz2VLja4xPjIjDrlYcHk
544DOTtjiPxWCGbslPDsxTKXyCnpWpswT7srK72aNNeIDLFRcjOyz0a41ensBpi6JupltO5chXcC
1SNZvkmGc84Ac0X7YwefDY8uIcstLkwcm2SlR6VxTEZvatZsuWD1sov5Au2D8rqxMZdUA0pxuMyZ
xu+EaWTVUkKQcINXg6Fk+JQKYZybZhmStTOa/6oLP1NTfRGH985Rx2C1/gaHwZjEFSr6QEVR/wx8
ke8yRJF5GHqmITg4jeqObqe5S6ibOPbcFrBF4tRc/rIsr9Q+cLFs+re3we17m5lJ3Rw7UbW/1iS2
LUBCwPDd/OpZhThgnTwXOfuAaKhJaRuZ3xBtMiwiM8zrzaDHR1Wnkjg07Jwqocfi6apuLpcu60fn
kWk1n4tp8uHpSb2gsKO6bN3ubHk+3YJAWoAv2Wm+4CA1hxrg42NPns+d16nRZYWY+9HGniIKZH7U
LXgB/cBGqmMCEFJsuchw/youxpsZds27aVicT3ZIoPKqVPhPm9FnVz91w9OEPoWkt7l8zeMpfIh7
95BAINz5QdZWqw6KAqTpzkd7Q4ATJBYQkX5mHapE+ot0feKxCAI/2klwA5h4m6M/j3ozmR6NjHsV
GKvxf7nnybK/h8rZV8V4LHwXhFPARo/iOvglDXt60gQLVGcjzFLr5GCiy+8GDRYzZWf7yj9pZ5W5
jSLvFOY+RoD6CHCVuMvBA9DN42csowzDjPWhxmt4UojxXgDtaJgSXGAzvBfw42/AT5nRzXioMu/K
/9Val+U9m5RT1E+XtKqb+5KB8Zr/+kyI0NrSM3snn5chxz0TzN+RRwE8GJzNjd3enNGTp8gtnrNI
XRW+GrNjrS7NX+XjC0QcaP/YWuFSGbYeDL9VOSX7qkYeo9N3y2HsolBobmyjzFm1pluEy+Dehvah
7sJz1PgIy8p2C9jimyyfYmP61oncNhyDvI1FY/+JkZZIw3O7ZwRx9ecULWKY/5tqFORt9GEwaicO
ycxwHmcSEGGSIO2JjjjmyaHooZY2r1R1pEL4zs7J6dHV+E8Y+q/viYcqlq226u7n3AwBnCnrqAze
40nKfuc4BhvjHG98+g9pTsr0BP3GSPQuzK7QuBp9Y1/ZfVenuugrSb7P8ufnofvtBtiqFm12g4Hm
T6SgaLiiMCoz4PMGe1PYzQGoyTXr8RKgv5dtSyT9fOWkfy8CUBzkCkB5qbtVk84PBoABSkZ1LCv1
RD4BUwwo6rNnIwCcUT1AvyP8j8gXadWEFvvJlONyl0X4iaCghGc2IsFLbySJXVE1N/usqtDCaPdF
i1gzChDPSqVqa1kwStws/PRkhB2hRk9t4IfRmlcfhitUrK7nf3qAullYUzBTx3r9I7t0qKwz9QGr
IpInvxkOflXB8DWWxtts1F+Ds/S+rftl4U5vdYWES8u/zJb62syliciR4+QS+yazkS6yqk0qYWjF
vjiLutq3jF9qE3kx2OBaOl+yIWR3jqlGnBNFC+sH/FD8Fzk/f/HcTcU9mFfq/hGVtO+04EksdV4+
h43TiXTXEcRKplqXnqrWzM68hulGZpW1Qydgb/GUgsUjJogydy878o7s7IJx4Lnhs4bVsiua4i1I
gFVrdM2kRZ3nmec77Dm+iwIsjRtr2HGzKC81s+8CbzOTNBWj6or/CLkckGxIhcFFRSczRq6Amspv
sE8Io/HX1G844dStRHQlZfXsF4W5qXqcIogkNi0ZAYu0DAayubJN6HEe3hcymyQOYhAib17bZmfa
KHZA5maS3Ts12H24eB3jYbxqW3/5FZ5IAWIUKOBIEhC2QaNq19Gij0vs+blmlrJqmoAZMGuNLCFQ
lXZ41XZg/w2v+sY5+N4a6bMczYNhkJfUAnT3SUPnWaTez+5KuOIKxFgrnWjtWuljhR6uA+XiBPNn
TbsWj+TX5xHJLTId1oZhsxzNN3lin3JH7tog+cCE/cRjwejERpbiliD4TVT6q9inakVP9iV0c2HZ
8isGPhAt8XiI6iemDtso5bzUlIYbz4Z7SdIZBHosLlv6gas3Gae69d9EjDC/7fI7tLR3TjC8xXV+
NQ3ziZngMtwAO5p464ooU9bTwKF7cprqYxj0d5mHvk2O2WLunyDB98YS1ZNv+sJjTpTCcWMiZa1U
5HCGuvZ7luODGfTJHZw966Ab0IrD6A3YmMujtKNtLMdd7Mq3WRhUz/CVKEvZtYTmQ+INr5NFp1oV
i7ucawvYwbwdevoJwzI+6zQ9An0STHwYvkFMv3qhY+8qbzbWMxOLbU56C2gISWEmLrxEPK6xu1es
xLcM3V+ZjMCYEhw/iRvuheM+IQbEhYYhfYfjDEPUgNC39onDTgu0mgZKDSfxz6k5nBnEHgKHEL6s
x80IIhOBLZK/wg5eUvRzAfL0te9Hr67Crxtq+V57KRjs3PmXD+UfTWyFgl/oPTNfFnlMxFZiJoaQ
ZQf2Lq0YN4L51C1XLikRyVNnIQ0GSYDTnoFmNgPQKQuiVNuS8zWAUrjqpThLGeGJXqz1GesX3ygK
0hrhqVh299KEAc164t5nrYEQ1w1eSNt8L/JpRuCdINFp1SarMOkjBEefKpSm800fZnZ2JlO8IGzv
kZUhIpSOSwALQqPJBaci+JHgtm6MiCIIWs5n3xOEhjXZ0/5jHranGvcKD9qo8CeM5ET2rAUFzieC
chKQZNY5mPNnNCxb26LRUGkVMAswFkiQgOQ1Wkd7REAkMg/Bam8xuVfRtjX9M10p7rFp3gcGLrqy
TPsdXdzeaw2HwGPQuh2aUUw/g7l1u+yPAftZp91fmkuC1Fb2vQurifbPew4k/mgGid2K3nhrge7c
mAzvICQwkgEP+gz3pFxRkJwyK9sPfBisSZBFT8a1tMp3Q2OWadldkjxFihbTp27cFDN6DJx3bPqJ
e7azhSpUc3XhIEnRLpYi/lOLxmUwWdFUy86/7O8dbbwMnrqUEzeKrar7oOh/Z4fTOCa9tDIrijzu
UTvYLLYs2NfiNfCib0SYR3YWSJMkrOFm35vo85mFkQOYTSyl5J1y0UvhDvU5D5FE3jRe3povWang
nqYXoHUqWI+HjOtNGC/5QEZ6Mdc0WygPULlG7jme3SOw5YHHj4yfHCpkBhoMOS1ZdRbndhIFd7li
X0vk+jtRcBfK3q+OkGDeum8c+P66kSmPK92829PqBwxMpio65UJg0i7dpxloFQ5y3Gep3U1AENnW
jFPxNg9M04gdrteWm/3w3Ol1UWRYUrCkP2ObkZfZEOOphiC2g5qAga53sIBWibtleIwIXwfFXRrZ
Iai++d5nY7eqvWFkYYT90ewYKlV+9WSZ6po7dXKQnUMxgV0U44v8nUbjL9PRcsZ/8vqAmhoNf8vw
cOGqTYDNSHMZIEBsEO4fnbj/l0aYyzzzlYyIXer1B3MwXIAm1SGsYXbr4INV8LZ2ptOC8Ym84k5o
78614bT5nvGagS5YVzqt9kr23hENiP8aevFdUlfWW5obkCoQsXEh2QTujpbH6MmZITEXPGVH1KHG
e5qP1Yc0i7PfQxazLesjG7CVzxoXtPIgKXVx2W/DmhshsxNSuJ36UQTup+9EVy2WOtMloEhy06Iy
uwsS63cU4mm2E+OUJTCkcYuHjyAeOYtUeIyMhMFcMhxseyAHsWqRT/rWvE51fxfA/dkY7JRxPqFu
5dGh/0qIRMNjilfQMy6RNsp16iWLnechNrOj1UBUzrR1c+L8kNfJ2xSM/6gd141fPNZkv1XWMnjJ
B1b1DAFycqoV0K4kZjfZBFG1Jyztq53d7YzVFdUS7EdWTUY4kDWAdDYIJBpsyDH8q/THNhsooOos
MnWQtbH1mi7+ADIM9K7O71XEX79ruDLLnkGJCPtj6kmW+PY4341UoKODCpZq19uUHS0IgRIHijUY
GrmJdgf3QctuLkNJXriL1Y2yytXvOWtIPcYHN57unCJ8sEznPFIUxE689X2MPqb5C1hpw+59WKlJ
PCiTPGi+53M4W8gNidLj+u1ldwx60wfcGhYYY/CCAbZ4JMl2EyEOJDDDuS8n69NmyHVsEgZTcdzt
TW2cyBc8pxZBLbRkuaSWIVGHVI+8OuOU2UZWf8+f81eiThdJ+OGV4qJdfRrm9tlpl3p6xnaDEPP/
XC9Ok5LPfo4nOnCxY/31iEXiOdLJfe5mbPgIV+699jEpFSDuyN52JN5ta87jo9biSkzbH6lMydoE
jt7JeZdGmhxX9NvO4sO1ERSoWDJYtP7qkj4MUf2uqjQeuqa2H3pIeW8MxPNdTHTcuTPZcrbOlB1K
U7TYqAqmb9l88KT94ZeEzZPLxEC7eaYjuNgipikQBlgs4p0xl9dEY9bclIM5P8ONWftBuc5b8ylE
WOOx11n1QXkGL3K0puHaJaQCrFk4W3xtRv86D9VmsONrOrE+kFZ2RAu4A2qZzO/OvDXka0VYlu+M
/0oWaI6b7oKMrL96IgBKmH80f+M68BZ0mvZYUaXt2RWFs+6K+cEhdRbtK5A/DR52JF1mpe0K+EU+
vnYkgwVW9uUJvgaOTHdyXlxcnJBS1wbpeyIeMG/W2Af8s+tDOjMYkSf61k8sWjO/PyadEe8SM7WJ
LXZfBtLopoj5aJZRJ1fvUx2d5iwH1gkKmmkqi9CO9pEhdSjrTe5iFQfvuwVpdSQ0E/ztVD93rjVs
IXg+5Gm9kxOTpsRC/GBWmK9EIYwT7il0VTXKmAmMYjRdczv+MGvAAEkonutc4TBWgNDNwMZgWXV3
kGHYfAMamQI6XoO3LxxVsVPC+54nQICdM9lIFMYrXo5Nn4SbjFMFdV9cEpmks01Wdy/gVNcUwRTN
ZCd7WngYoeOHKuWAczzFvDwO3qrKNQgBIksY1tYjmJn7Hv8l8vBmlyxNTWSYD647vbiB/9RlwxZO
9yUwNNGmI5Gc3LGvXWCTx46Bg+thZUXulqz3VRqR/eciuEtndq5d2nxiljx3ObUE3SIahUXufU7r
rV2x/bVm6MYY6onW4S5opht7fWJkW+OBXKOQTe8gzozqAQoWC4LQGp21KUle5MKXp9mmQXbw/b0Y
svtNTMLqZcTO26r8L4h1m4BVoZ0Gb9otbsQVWVust9dCxcHelH11Ljw/3erCvGfU656Hse+wlKEJ
zEbThb3m7DUTxdoqrCNbrQ0PukRmjIKjtSThi6QtYqr0bKC4RUMBDdDYZotSAsXxC9yk5nhByr/q
MGlvjc47wJagiDSqn2F070rD/heMBXOL3iQKzW7OhZRbu55eZcVed+BRqMa7WbQvWdLuE7NZssEO
/OXWACgDrHfxvsRMsootNHV5gpHDIngkI0zEEOb9NPlgV3PC5msCyHqyWKHQppu4THGHWM8saD9c
QyJvZ7wP5e8jxxC3IipnoWOHLByMAjAtTmNs7IQqFcFDrsuRkJ6MPj9GjG+TcNbi2/SS6a01MToV
TfQG2JUi1Ycj4GUhRwDXoEU2N5tKfPzIA6PHKOuhTQvcJ7he8Mb6zdkUzmPoudWNfUe6vJ2wgVP+
5ELIEVVt1J1a8MG7YbGdiJFxe57I/joCjUamHTPVlcR1DGCKgfStqOnp+wkEjUNetYLlsZEhbQob
+JfJY+j3uzg23LWENoVFRz6P2r4A3UNPUJf3mERaBtK4COv2EpKE0qjuIERwqyySEXuTo0jGR0uG
XzkEw01jpmJv2vWtidt+A974JRuDN0GW5ccsivskjGp8L87LHCljO5rWJU9giLlTL5+h4qYfBmJH
A7FEYlu4iDLiNZWEcNseBtSP9Eb0JLZ8tPPujX5gW9befDAyiDwN/ulk33d2hXY3SgaIbCBVaKLy
/gwnhc1awxRpENsgaKZ3AP2A8KP8NQiGcOvoMdz4lQ0mzySjaUzuRam/28B5KYvmq1blQw72BhwV
XlA4TjWhcVtUWExQciyRAQM219TU+y0J3Z0m1l0T7VW5y39iMflQzmZYxq6AJl9zMHErryguVuBQ
HEC50kvJ2ZNWl9rjY5Q7RyvEUeXJhAGka71YEckbUSsMvrPmXMP+QAvgv1VB+ew343SnAU/vGwJR
6Pe8+tGvaKqY5Zqgneqern5oXsqBCD5v2cpnbg8Kx26uHSeQD4sHxgwhi/CxVnS+JMvN8bxjQiF3
8UzWaTYq8JB5q4BbFd5xrMZ0YwyASAncGo6kb0zs3ltQpHP6IXx5cFn2l1r+BrN2WLAVIXLb1CfW
UUygK30oMHkOiDcyDH57d4om1KphHO7lAI+rwoUeNvErNzDYriTappnzI6ocrtTAEAnhWQqxiu0m
894H15l/hKARqKYg2EyWdV906jrlqJspyLMN0Wb5wdHTQ+SNLO7i+dpOEHVU/ot+CDdVhbIGRI6V
oT0THNo1unl7Lm8avbbdj88ibG6krr9mPbuSRt+boj8gHscv2EB6Q6SaxWK+zMo37gpum3Qn6Ecv
fP+Ef4sH9Okr3ctblOTbTlfX3JWX3rxxxzP2ZBl9iIvn4OIC3sExz8Ii34Tzw2zcWshJMdkBaRC+
Wjp7aLDcNPG4bQxWkBoYTDyBiccPuHEaKWBL0/35qgTehr1dNOcRwMuqsxysG/MWncM9TkK8cTad
7SIdc+SI+65JyJpYyH4tGaQjjSqU5uExtRnTBCQuG+zqvLZ7yXznI6rJ/pnMjy6a3kj7bDYZS0ZW
1NGbV3lszGy0bmYTP43l8tp06bcY8/vZrOCqeCEmGKN6Q8XNVnSg1icOau/AaA5IBNkGifHNA/nl
hvX7HBs3IgwmKjTlbesh3zBFhwDtUJYN0joCZhjppxBIEv6yjYVqTwSqgCF1SPGebnM/n2Snz0HJ
VMeOvqpJndqiO7TjfOa++pJmCVUmtY820twtClm9qrr0Z5xrvOwz6R8kyKzIUcBzpXqkZFTjRJbh
Es8ODiN7u5Xuaqimex83hHZQALNnuUYzR77rVT8alseKBHaSMBF+zFO4q5nEmIl6sBGMdoMzbl0D
Rr0VcSA1QjIjmd6JR/kzsY9hq6KyNoABdZJOqaINLsCN2VnzL/XH6wwXs6IuOyZe98LyGVVVVOyd
FqK7PcxPuBfxKHN1pb0j/xIVXQ3RtNyF1P2e0zhHYUwkIbDa9Mv66rhueEmIfuviHtm8GWCtC+Vd
Zs2PLGPh7OY1cnRl35vOchnxfG3HrkdeaQ1YFqLmE/rA2Z1C8NwRkHNrZlzJ9ngHeWGfGOytCRJk
GNCH31TzDFaVfIgSWrnFJZKyiTgC9Xhw0uDcDakFs747RwZGD2SnhzkbGq5O+C5+VNb71h7fFEs6
SOvAw7ByPWHOuVet9ZXzkh8g9tQbbtxt4oPRDsx3GI+bTlmE0BjiQbQse6ZEwM4dv9nS/7Lwxy87
I5XJh8MMwcaNGD/lEXhYhjoXYid33kJ0r8ZiX3PoEXdvnho/5q2d2h/le9+FAbjIBBXMhMo7MgGs
YKIW5LUFxYsX+sfGmt6q2vyaeCnwfKnHaKo3dWaOJzusl+CNbGsVwaNI6y+k3MGuD8WFEezbYtny
lUNP0aqtohWXoYHOtOnbd5e5TBzp+14F/V/pOxhaMoNqwmkIn8zc+b6Z3O7igAo7BxlI9BAUCS2M
968VJToYv6i4gnS7rir/VAYA2vsOrxizoQ1uOtImCGgYcFWFbUZnUOCGm/tLNTRPldNAUQVrQhue
Pwa8bn2Yvo9ak1uVbQolX0nAOUALtLe2Y5y1CbnJzkyGRrPxDLD2VU+U+BEJL2s+yx3g2mvYZx9N
EsCogJnpck9tEHoAep+nmkYne2zBd5SpSVQZSPO6UC+u4ixUcDtbUpM6EECrvh4/53o82DwcegnF
IMJn0MFdUVFGeqXL8B8RJvbaK2DYkx0VPxFoMUJD60ecq/2q9O37OMv+ir5DiEFQsuUMhBChGMhi
Ep5Nc3qcsv6OKGfcW0rjXzA/MxrNFUnW3L0FcsqCX1whaDbWYczvinrN8B0o+wX3dv0vaik0CrDY
6zgbLqkrwcI0Ga5t1yWDCGdIAJFzGkeI6lXVs44RyWmCvM2H6HHadtk/0mayE2UqSzTNk0nIC2j2
rqL2YDSi6ndsfedymG32e8lxTqeLUvKYtNa8Qyoq7kbVfJHTkdwbg5kgzCr0hF0vy9S97I37Bc3A
/NE8ozRZYV049a38kQmQ1dkpDhNZZvAM2/wj9Ujt4Zim+CbMRrNYXmdhfkcUj4lySt3kPD+j6t4I
1qd1QhIkO7V7x9Gk3KrxjXHv3jW8e/zzhy61nuw5BtsRoOFCxZCl2I+pObLBXfd2dXVz7h1SpD8b
MXyyVNua6GyY/wE8yiYPlEYUr6Io/UiYNKGeLl6mTr63AAgaxD62Gz3HyD79wHsyNPJfLmWLiQZY
020+e2B+1I2y/76sp7vRnogWg5c9+s2bMzqPBPZsM22/5hYUwho8kxmLM8iFmx8F7Y78oR233QIi
kBccvoe2LlGr5+cQEEAaOtdurhlNGbfcZGOZef2O3e7Jt91LkepbHJPOzB7B2lPqQdStjZPNfhHp
f3kM4YGveESgOdOKQ2qv0/gJEuq3m5Ysup0DtheGpV7Sb8B+u5tiIC6pht41U4s8Sg7EtdlgXloJ
1l2M7UzEpyGhw3IYzkS2XoSJ+yhcYr2khdIeqUe8DulVEKcUxOL1nGwJXyYydtpG9YuN8jOkKd46
dRt8jQP449wLN7nBiqsQWEL7riMcernhOw0nRHf+T1NWO5Uh6Mvch2nBOEVusB4bD2x8B+Ka959k
D0waCDc+q4XOpTX6t1zJvwJOJfgCGnYXHXtaof+o22ZruyJf28Z8BtwMXUXfqB2BBe7D2LDX7Sz/
Uu5EJLOKJJjR/GReRBwlw6DailCPExQ+Vx9Z6//OWfsGHAoCIZkPE16xou4FQGr1HS2TYSSAVysM
L0Vgkx0gW5+AneS7rymcTcutd6ruIZzkN5nPJ6eeH/p6YC/UWPBlKxm8plNSPE+t++oRisFhQpPU
NHAMXN3uvVk/RoJ1Bf4Mstho3pbY7aFS9nGKon3YaUYNNri7jK0V7uXeXQdmSJxSfU4UUIhMf6oY
80Rp8phjAMArx6hKF90Nb+uTrPjpXSio3LTJH7YcFHZyxIoPASxhZuPONLDKo/Rq36w4gBts6j1W
90dIMDNJV/wolrafvCZmrjqS6OOa82lGHLLSrNYIK4HyITK9jwz9O6r0cTLpk2YjfStQWWeCjr8a
+t98GLZuIF8K9APMhwF3gr3EDylNfOxWJrHVLZdO3zBuArZCzUYxY9lGQ8c40neW48OYsOdgoPpW
6uq39QZqx8XRYlUKkGtc7gZnYnA1ZC7RmcuCpA5GpuEpZ+6QIpi0I7MlMczGdIr+dS0M9WS287Fm
R4HQ8hZWmmBoDY1/7LZxRSBUYePwkJcQJHk753excEkuim4slm5uTTNuRWfi1J47k9WT2eYojacC
YgbrrXX7H0fntRw5jgXRL2IECPpXlbfy9oUhqTX0ngQBfv2e2qc10TNSF1kwNzNPhuOpmiKuvH39
zx6lfIs5ku8DRqTPvQsmyBdvfl85e88t0nNfBv+4xAb8HrykgHHxJ8/VxtMBkezCOjmDBrEwJxXm
3eWNCR5duPW0m4XTE20KjpQB7XrLfRr78ANXVIeYA8CK8i9ogELsRyfCCMvcatPG0mBEWqrntmWm
WLFFu1Z+DIb2yZ2ThypqPslStGdpSxBjOmwAWvfsgd14T03K05w6R3hGlxCT3qrE5yaNgv86NZCO
NHtzrd5Fqz+Qkii0i0Et6dfEC5f1MvobVwZvdaE/pE8MKBkYcwiZv9JB8VcRz3hkv6WX0nX1gQwH
XgLVg2WnPXcNMxM/Aa1ASxNzXMepvUpMc9TBCI/Dk1ch6u+44/jsOWg4BUq8tJx3uMs/8YKsyLFH
IWOpq645+dqhOYQOxw2qAn7HJbz6gbfF2XaaoniPwW7iEE4omcqkeDMag+3Wq3+8LvzOB3T6KpRv
ICWuPbZ9mapvzy7+ETw4p6F5dRtzbuk3x1DNRayOurOjWvDAOKGGAphF0/PTW2fcT/RAEDvAwBYB
9jLcZLctW/kxki2HLL9ajw5EMA/g197rh3avwhoEmowDTLllskuTkCBq6VewS+Def7ehHO/Gtt2g
4dLmE48k9PzkIbCIjmcYFk3fU3Gj0ZpGuc+KaNsl1RP3P7YlzMOW+VUcqLktnceJjoS4PwWh/UNQ
+2BEeULZoZN88DaFlq/G63astLcHwiBS7XUcvfQcNjbCbg54/i7ByJeKW+1Na3mE/Ea0yHkmD/7n
UYhgoJ0GVKfic6AfqosPtD3tWQpunZ58grU/rbshOwXdrTlYy11VgGHJnGmjhpqqjfijt8pHCGgw
/PoDaxy6PULNapiGB4+Zs0NW2YrtfgXdiRmrsY82TUNMyGuqLZZqBd7C2rVQibDFN/xvKh2C10yw
XlbO0u7b2bae47TmTq0qeSxSMip1dXtACWiKE5lK3Oc+x/9QzaxZNbP6BpBhxEHDtDz0PgqPOFJh
ziT5sIpaonRT655LpZ9H2+IvDE+QqGg8o8w6NjjbSa8xN7RrTOTJDrTSOpZcpWwb7/dQhPV2NtiP
OwdPdU+a8gWwW3dwiVUEjQBXnixmN0bTDHSYbjVyG+pg55j7ghykXT69T6PAy6J9HG9t5uGcVR6J
HJ80Fel3m7QZiqmolu/Iz75LJmJvhgPUSTmQc2PZcg8i1YqgTBOXhYubmJ29VbSg7xwvB9ksKoG1
wO6DGz8/3irOp8+0iz5ja8JMiy1zx+aGct9gru5TXf/qXuzqVgNaq/WqTWps8jPAE3DDOBKPlbfs
/NTGnOzmR+jqtxOdX+6xvZGnzbdUqd61nJtWDde4Rlc2MxoLlT08T1lzCAOQxgtjd7ccPo1vfZmY
ZoN+rl8CqNIra7ILIiv4lXICKrUK0sd5YhLORANBbiT/X1O1pBw/f5/y+SPVxb2XOQTKZ++laf0N
2biVk00PKuXrl9fJjrUZQTJU29yxf0N07JXOqrduEWadds1/iczfCwsmhh/E/yLf0eu0nsSOCeSN
VgVBk5a3H9+GCLGA4VQd4FV/nVXITNVEyjbJLtmS7lOTHwa73QHwO0oIGxz4yCBUSq3SNgnJqHCR
8b33qVH8tfQfeZNdOjrnmR2WT+raBfHVmPGgDExhFX/YbryvnHyfCcKLXbbhb3liQlVvytzeWcwu
/Mz+YtRPCQfrk6dnuUY526tMsKuAqpWW/zv1IzxDdRp9gmCFA/O/YczK9biDjC3cn5J+jE01st/d
1FpDnCGooI3ZrnNt53ElFWfBFlOF8TJSvZjvUkt/ubhaIfHtBmltsPiyDNXXeY4gqURrHU0sD3TB
x8kPuWboZfDMaodq2lD59bomlOur9tvSwcok3ncauluCIdguo7OJFJiUWzKavhE6b9Zkrfq9Gs11
7vPP+Hb6paTDXw8s2bPqV1YyPcRUx2XOQB8yK5INIH2c8k3EDL/u1EJP63znZP67dKjeoX4IdFe/
MX27knb248pbKhcOo14+smrca7ShdAAWb4ERwJzDGVhuCrAP2Ry+0fHBHUI/Zp454vjY2WST8Msf
aPXZx8bf+5Ku9L7k0lG2hyHR9o3VtnY1401lgyFzNFGuFuSqa0X/YmUjbkcIwslCsxn7atqBVnCc
dsuVn9KJAq+PNg0tA1WXJo92zwsfhl8Eh84Te8adnXnxKYlH5zjlJMdopo427pIw8BpxsUgKhJI8
PUOsraDzTPs4MPK1QNzlZIWrohHRwSvh1PcpSDQ36V5dDG/j4L8oLmsxN5ok8bdMdUGe5ZQIokqg
nbJKP7sj8F5gcN2GDPOzjRK9bQrxN/jWx1LIb2d2/0oHYpZo53Na1rtsLv7AXHbbvLrx+pkh7pgT
/bgZNDo7f+iF9zx1jX8o0vABR+ubI4rnCa/ZoHJsGbb7l8bZK6flCV0Jd5Dy1bupIF/no3ww0nzj
aWYeUMUHglTHGz1JVC4LjvQPSejaeEJwougeMSyx8f0yMnyJu3jls9UAdc3WIVR4jjTiCq25vZud
aKO7+ivt4qfA8ra8swxyUlhq+D+J9ojxqNvoRUrxR01reGdlSLnD7UWAu/RSoR8UPWGMauRxRsG5
9wf9z/Y5xOIRZwAf68NEpdU6zxX1XtMwMgYOGPDBRadzgHaU0UvJJaG3Z96H1baM8mwKw9xutA7J
TOuGwGrCQGor4AisqLENVmHdY0DriRIGbShY5W2K1fTenvp0zcf/kBj91VbgYLmWkd73uHw5MU/V
YjRHjhx7QsSAbo9TchVLq7rAr5kxAt0mHzguqyXZB0HFYb4JqYpV8U+Qe6fiZjce1YFZ40r13TFZ
5KMU+WUa6fWOEJka0Fp3crT/y7P2qP1+P4zwyrBpe2tB9oCJscc2KTy+rmNEVY/E5K2t6TpOWDK4
gqmm/WMePG57wkD0TtNll+67Eaejv0DHLAucPBbBmhyI1dKIr6p1P00YiL0Xl2dlx3CjM/WR9f5T
iUDVmnwPxumHWPGtWQ/ecIdGOCbzmSPROfHaT37eK/EI6O3lty5uHpggRUFooV709mMeW29Dme/h
g4sfQ+fdA5fZ4s5v6U2TGBB2maPzrW1LqNiYbk9p0LrrsaVoW9MmbRUcVMbhNgPNrbcGEhmGBEyk
xG9zJ3nDvvZb871j3VVr0sv7YBnOZAbPTojDgH/KSRgpovITLDCHqSU5XrnugQvgutXNSuQNtWPl
pg8YTE5tHO9oksx2dYexknMZpjYPV54SNYd6rzvVGrv1Xe84v7pomk0rRgHYvSDRNngs7HO+7CZn
pg95mbk017V/DC3nd1J5sNVFuw9DZqszMJdjl45YvxkX4CPp6GamMIK2ZaziZRxtM6/CYjk+xjVN
HdCfSKwvmKf6W/GwR/JhMdNhWcxfXuhvj2LeAaHPxJl3ARBI2uBW+wPXuF5rB6sQknZ3BgGw7QWM
0AieFNtYwx26eyjbbuX1LuwNNp4KtXdc8GZhu1Z+7pIhuSF8DU0+qj3OLbqs5+bVHXcEQj+VwPQ+
/VcUktWPYM+BqieG/HwtZ4G+PlfbsipePTMLssvkKontcS6Q9Kr42UpmDdjiElxk2iMnSQxxVRLe
jxiK5rI9mWjZD4U8RmG7dRLvgfvH1cN/v0362r1nF4FP3AAFmdXyN4C/3+e2+2NiP8F90XinWwTZ
gQknAjFuGIE8k0A4hx41rBzYsFHBBQCUymqA1fAmOaask8iJXMyJ+Hcet/7GkMe0Pdze1MHf9SGQ
HJuk92oWA9lNYchEtubddud07UQ6fZtY4F2wlI0OX7IYoupQtmdOOzSVWQ/FCHu+d54GDAp3eSM5
W8l/JFE+ityw7RcBjZiaWgxQwAh9d4iBt5puH84hxaVWfh82TGhD951Ux9HBu146fNeRL41FSt+e
qU8Hpo/HlH7jmiWwcPU5Seet5+EiaphF40w9Wr4+sQguq6ZEeWe77b1xb4lgl9jWZxWNrwrDLCD0
p0AxipPqtV+4jKFoT9uO0zcY74XDu3iHFr7KBE7HCO+GVTKszeLXpab6ktlm6ZekVFiOB/OauLAZ
fVIDdU2xSBMStGNWSASQVrnxd0L06G+G4yKcS1BC0uJKC8qNTmosdGW1byiG3igOH6ZGKIlj954h
0w1K6W0r3/X3Szf8t1Q03JdafOW8UdzRkAmH1xa5pQlmyedomOfTRgszPyagQbcroaToAwvkGavQ
jrn5u+ggRMqIq7u1dQOCIbDc2sZNn1teegTE+fZuvGmkWLwirCK+EB8lWPSWqa4e7DUs89/Yg2g5
MVUNJAKT9j+sMLq0bvMN4o/CMUu9DHNNHaHKVlUbIdS1n17YnnnKB2/gk81ivIfxMu5Bv2+1YPjB
4A3WQXypuQDteej0PBgbfFdPRijINbJAq576YtxTz7FJmyjbVPHgnoVZJGjXZNvaAe9O+KHi7NHL
MBoEjk/ybDaYZ4cHl0xHIIrXOSHzlKXLvdUu+6AfoDGnK+YlX9Qjv+BTzPH5ZfdMKRgr8NJjN8Ty
W6T3IOUIdM5dyuiaaKfOmfs5DJG6zntTaXyvF/PCfMt9ll1K8fQCXXZEYpldGW04M5mVKEa8p272
EAXNg1suDy2wn3gIL0LTRF8ioEkuomO6by2MKmhU7Gvuds4lHUIN5uIwYW6z6FS8pm52r0c3eOdm
a90FEKk3FZi2C3lFsGJBrmqGabhdh2lOvyOXsTn3Xsyzy6j4/Jnt9g1zUqOmNRSog7ZT/2Jwy6y7
gu76SgUd4yUMTGlTnT08LFydXmBar3M2QagLnNKzBFtF3O1TL/OPIh8aVq75d5mbz7Ff6G4f4hgK
IJdI6VXTduC7cefn1iNcbf4u7QtAdb6sN2LcdFSMoiMVHZyl/NW5Odhcsqe+W09z9zTxYIHaQcWP
15SrHLTyI1Sdzl2zLZCQxR23jkfNYkGonMRojAtP/dqd42wG4GAYhGyJ2OhJ9FXjbX32whW3FajB
Anh/g61g6GlTKCYdHjHEJvuhSbm2OhzHorXjRY9JmRV7z3Jd/AS9etejCDdZaIhWiQUfm4nkpZFI
IZOVLftuiiaAMo5iUsr2mZUyWKUCpZOJEN9nsC8HQD14iNtuy1kvfxGFjTlkcav7eeRiQjrTxls4
Hakw+INSb+5yh8QXO64iWPIACcfC4cTGBbztiOT+nWHx75zsu44oD/P76dPy3fk+TLInHEpQrgMe
lbEa/I+RvrMiubrJUu747SvYNLIymAe09xOC3b/mfWutIzn+1iiEr3zO5s4fFphKnV3uxsLaOnjH
MMYw/E1ZfCpdwuQWPFHLfvEyJkCNh/Zl57bHZ5fEu77rwjOgDH2PbdQ9pdT73MZV/1I7/ViisUIZ
ntxHV038W01tY3CQLRWULiiRvn3MQmplY6JRc1tCPqzneY26pdZdT0lEF7bF09jVGaeruv2prGWB
nCSD93KAVzAS0NoFfmBvKG+hoy2IuGMkx6YN+QSJY6wFUf6VXVnldpAULxBANnsjQH6PHTmmocjf
skBcFrX8W4xFCacDqRxlKd8y9icWcUsjR6JzGQvyPdtM2g3BaDCRV6Akr1npM6CI6/FaD64DNcCj
x9Qobp6Ve5gxi9U3nev232EEnTwtObgH1D8bvnKTwYAIEAK0jjGEQxi5eSi5kTOtZVBd+c4RV+X7
i5ouXOYbVagnfKP2yQ6gHtB2jfNMZuWmDHnp7bhV9BsTKp2Z15Fe2YeCm3cjKiQmWpFajtGroc8+
aAe1BLmnwBwA1/yrXAy2+KyfxrrKNoEdPcgeeFxB3iKjrBqrUrGNwrDb4Hl4icL5GtkIk57b6W2M
nMEUCgOG8k4L4a4p7g61TwsEp6/tXBYf5SKRXyDb+Jpnm4c0fDmswdHiPpss+3NHCt/r9PZahuo0
J4qcbfWs8umbIgM6g33cYkPaqhXO4X/hYv90FYakZYkOkvk/hKRjADfG59guQaE4QEVzlX2qKPrR
Y4DtKKjXOB0FGtiMaSyevYMbySPAkZ1ZhkchUq7g1f3ogTqNqLtpELEOcBW2FD8fZSVPllU9zCXw
UMGQ1RLVlb34eyIwB2GLLjeX3hHVSZxWkGMmdh+vY2Zc6mdyWY9JZe1q47/bGX/zbk6tDRiNizdU
D45twhWtNojiWBswsWwD+lyCHBWvEO2T1VU/ONLiTZeB8qqSuHxTPLHLRO/6nUhjzdQyti8ByKnQ
1HvOaijejNECD6oJ8A7sTQw+yhRvT5yV+96KsFlM73SLH1LfPlPLXt5ZfnHfLfEmvRkWacHl9rEs
fEJZd18n5jlt1DXq61Nc5CRD+6NJeWF1+d4nxARHnC51Pj0n840/o2BY77MG8aqYl3+ZhoA7NrO7
r4LCPKC4U95CeO+lyPgTtGDwtUj2fgyy1bMnlhCOjL6XwjWk6kGN6ikoOmCCNDtu5yhL3iGQjER+
0jomFp6NmzIV9jemTRhZqPoUrvX2H5qFx5VmeRKiHd/SsvL/yTE5B5CBd3NXkQgul/riCTpTblo1
4Tm0pS69vbXETQReuHVoWWCj/PBmVAMX67N4zhKraFG+w7SY6PEjQE3FuLVNxRg8tB0WR8tp7scl
Gy6mKDZj486n0u+OMWVyBziFFcYMBFZJjPJgcmpULWflTM6xGzkx1cFP0bD01BWEPn7kVx8zGTB1
914Jit/dWdeMs2hjpX5iY4ZEkaOZhu8qa08w2TZ9xe5bp/ClphHhY2iq42w3nyKhMNBSRblR0DYr
QQs8kO+VvUh9cDMLRjBDdZLWM2wyPuTBcdw1elMCOKSk3E3AT2luNBnm4nqHT8HcPAePzfT/3Nj8
VBp+R04+XyrIgkPKMNQFcrEF+3QmjGa2MpJvEm4s75BLS2RtPY+RS528PzLa9+KDYkndZxga7tq6
xFgyOd4qLsrugUBJvwXzcxVW7WxF0XTHpRXVJs80J6CymI/LmP4RStulRNgxzC3TZQiyQ4hLZTf6
9X+lG11B3JcsjdWJiNcFakO/szX290jGtFJEYv4MJttnRUtFdGad/pxze1m3N7t3klxnrI5FWL7o
tjiUdX0l8/0xkfyrI+cJKRKUCxKN4yVPPnwBxjPTPD+63INWE+eRBxyCq1lLJmfuLWDlk5YtmWIg
q0tiAcyLeXYvoZ6XE2T3hbt8CBWkR2KALpNwr/OXHV4MNoJIHshCnn2VXcc4oOuwoHoFrWINaaK5
dcS/VtaMKh+80CK/KYvYwyQzDYjwhMWIvT6z/PJCFx23Gr32wX4BScJ/gLZmmUdCiwCVmO+HV0FJ
fd/jqMjzeTUof6u85MietRO9tZntcWNHw25hYyS1yMykZ9CLL+yTwLpcOW2xK6foXnr1esaiJ8L5
Pa4sAKwhUJsKD4rse6j2c4/BShF8FRXOlmDI0mubARXsmSiyYE5/CYmMdRyUaLYR7i4tJeeKOW2P
DGKp42HDuCi8//eRYDYyWc5G9fM26pgn1nFMEMRE5iXp4/5ij4N+N1Bhn3UxXVp6xG+jXZYWmvGa
6r5NyldeqpGRSK+25dyeHJqxJzqIzYjJVCO/eEyxWy6FGUoYbqu1GxAz4k9uTZkfjBdvhjbbG3fa
O44zbgLwa5I65bvUd6KdQyzGLxbK0ssH9k2Yta7aA8Z6M0P8UczTK+aabMdrSCV8Mz+bqHpgrXjK
GrFsYyu7Ipn8hxp41/ALnJmhrGUxnmfb3oape6w1mFLfNM+SQtU7VbC3ZdG9qyP6N7QVn3ySnS9S
5Xpnh7gWR2KcK9+loo4MuHe0RUjpG64DtNIPHNB7yDXOukR8WC0gKoe+vGUU7V3TRndZiCxUJGfh
IqZlLoNyS09fiQAINt8GYVWmz7EJTsgAH1HjPqQjavFSuVdITC8hyXWi256B5GCe3PNllt/MNlbj
CKGwmNWPmtyDad0vcE9XMqVHmbn3bjteaepTm57INSQg+qpu5+q+VltggTjuuciN/XA/aElKIVeM
VfJF07pQvXhhlcBMjacTFVbRzeLn/CyZHd51BrCGG5KxGSKnOlZhNmxCfBB3mDz+Jbq6+roAbFMP
6yHNLOTKWx6RsO9GKHwtB0ZzDNVpIyPsGK04k38miSDQPfL/5OUQXFpcCkTYUK4gqQzroEoxhS0e
PoW8+BAwDY9z0Jbs1Hic7fm7U7aL3y3QBymDf14/BSy9oc+vmX+JLP2tCuA1FbHbPPLlbjIRwxNH
QzYoivHIbYg3kp0rcbjzjC0eE4k0sqbTjYg83UJEkSP1OueDuVL0NV8Y64R3Q9y6HyjT7UVH7j/Q
f6/ATsprcitW8MLZva9Uwbg85o8GEclJcr7KA6BD/hkdTa6aCU5Owlzia6h6f+dVoDilj6gF8r3e
GD/Xa5nF16KZiaY46ZtlBHxFe7CJpNpXFVb3S9U+Rl5Jos73AZwEvXUMpuo+lYM82Yimp/n28XdI
pSod9pkfJPsmi75qHx9O6yy3yU5mNrXEkS99kisipd9gnCnkGXtUDrApdI/OFnoWbCQoZ7i5Vhzr
xztXjf/CebzY/BR8ETTy8duSkeHf1vigHqaYimHabOFB8Gpz+oEAXNUffYt3biDyCV9EU1DZPvXW
dGzC5mIndDCSnttOBZ3Dog7NyauGV8kUcZ16HvwQXGjtpksYy8sq2kmQTAwBi/WNIwNWEeAFrJPg
bioxsLhyAbU8e9ZdAReOHJRaLxY4elG9+XEPqy7T3g76AnZev5wTah+CGYRrwIFZQQCmXeFo/x9d
qA00ySFc8Ty2sUs2zaYjcBOn4QuwWAeCbndUkaFGOnI+eI4wFQhlr7sxoIsIx94pp+EqL4uD5Jxr
B+krhVsJMzZGYcWN1BBK+NjNwIg+Roon0HRjTc4FZTdLwaLmQ5uCk+pUkoorm3llz8bT7WcjYfY2
wWhXJ7t2yKR61Zw3l6EEuHAc6xmuD5ZVnETAo3KA25hSd0tpF/6DbmWfnDpvksFGLDwWdLd2Vpum
4nK4oewT64ubOuVzGjXMGAwT59eCzNpT4jrtj6dL3p84oUHcmHQf+gRguzBNT5La3A1aJQyy2cC9
zrIJErIdFgeU4OiJeD29l5159PMA143yjhArxSHLaszmgKleImvinSE8PO2XZZ6vyszBhkKN5a5Y
UosbZhrTZ1CIDciHa+8zf2xRC15ENXdn2xmbXV/DVWaeWSEfUUDtBVALp9gMT7BCPpKq2ZWGFoyi
2LbmFqX5x3D5oiJ5deiDDbWEpRiE1nqkPj6y/v9j8L6F7SxB66jf0LIfbBKxG+aJK/7JJ27U5x7k
EEvoC8dgrIPNwHEFg2YfaXjQS8WSiJaJJeIhvtVao6TIMn5WNiGG1pycQMewQTnd4B9cV8n8h2i9
MIsFfST9Tw82MERRfek9SMAdFyChONRjkrwLrOGJsNeDLO1jYU/Easv5q5mT/zj+YSNjHLQCdVXS
p4fw3doqOcb9rD6kGnDkRsLdZV5/z/UvWhPDDw6Jp176NL8HHgTtsFhlQQgZFrLo7P5DsP+o/WHe
+kNxXLKZoVa4owDiv85kV1DPP2KUX/EM/hZRp0rtYFOAlYuZ8thQDJkj7+xh3g3GuWIF3WtQvbbO
nrok2k4V3VcKZ3DpPkqUgCkqQU7Yb36CuV0PaHJ90h0GHKZDztdFLrSZzyzCR9T0bkNsc/gOLRe/
25RM6cUOBwdiZ05rXDPiYqI0YO37AzlV2raQbpcTwa91J3GbJfQcovQT1jhUWCmJ0TLmG854du5E
NP2rlEYo7Z4DW2xdq3yAPbnzHX+4M9zfMePhPM1rnvHUtJjENK3FNFJ0FkkqeGEm3nOtbQN+EhW3
ePDUoeihHICggfiuM5oYHA43s8xeMDRB9PbprpyylFUuvtp9fg6cdEvG/hSN3bVPwuIs/LJ9aN3O
gNgELO5PHsa5rhHrwC5xVLmyXdVOzi/WJNtggtMeW6eGe6AhJ1p2xCEt79BAe/Rs+YcOGG2DUtAX
Np2xoNz3bchAAFRGO5kvv8BEPI8cYWsgQhgAAggONGmpmtW8ct+SFLnfyam2ASTBUFkBjEisBvOE
m97ywCTxNb7cAwynT0h7ZDdbvK1MzH+DpcKMwcYy3N47XR6Ujt56YHE92uNdUkQlAQP63u2QmHim
2ktVbaqweJfSCzdunb46lBny3XbuawKycIz2GK5XRPG/gUtq2Oe0YpW1x6Sa9qJELIZuxcDFWNxj
AuqxFXDdIW9Hzx46af7mFeETERVOopK6InC3y9bq9ICNKvr1brBiepmC3ezh/mx03B9BFUPCuWlK
vkoMUBtb7yPaA6BOwsmTc4Lw4mF4xVjkywkNd6TYc+AD3IGjepcu2c6DJQAIMdHn0oSNhwwg51PN
Y0NKoG930QRH8e7bJ8E0ZjtZ7vCAW4L69erCy/bT2JgFc3WOAmq/Ehq59oav9gocjHNLZZDvK3lI
rNuvi/GBzAQLLWHll/aKoxhG4LJxcklJMeOR7rtdSIrHvSs6Wb44bdJuYYsVlBC2343l/6Bo7Gvk
nLlNPj0L12YXqL8a4yPfJKiOxhzyNNg2Q7m3gvRtxAUCmI5bDplnJtTkj0KDeOqykeUNncGCiGIu
3HYrHC79AdZERmPlhXGMRlyqnE12+/RAbP6VmCdAY06HxjTOzi70u5hi7lYAx6/BxFea4oU1j24g
C2q9xyWhEUXIf5s1PuYGyG8Wp8+sDwhNtk9gbajwLG4mwaTGpNfXREL0oD6XDiJ9LqT9IVmS60Zj
b6Jt3LuEroeCVAxlLDaLZhDl0PdRN9Hw5jqKjEjm3HpIMj6E/VQEVKF3MWMSJ/WLD2oMA/qcKL71
nd+0qzxsXOKaxDM3fNzmY7qAUA14/WPFURYlH8jnl2i4qHH8IePYMigbUGZAcLUrnY6rsRruMxzJ
AkAhY+WEhjLwL7SqP7vJTO8QTUc1SPDSL2AcyceeSllmkcMRcuKjXkhrWH372bFb6tj59fz2Mmcw
BlwgqmAeWCecMTSbIaHhxZAnv4NxyTmX0QTH8GcE8o5jP8m7OF7iddV1f4HS22Y02wnoFDVtdv80
poIWdelTf2VnZfRZcr3zvJYF3KnOUAYP1oIvxyXqTqgxJpPm7IhlreKZKc8SLs++bza9i40H4dpa
T1Sm7zBr4XrpO+ycYVMnK2eAnwGbatuDq9/TVEbIjAMTL8d2IVo8cS+OCvlCbHZrfL61zLNA9mOw
ORqB14R5JRvQvTtHsNGzjVNa+zKI/lDRX9ARj0kb47xoXxCCTktK6fNYBfsicX84DZ0z1/7A/07C
q0/0oVP5uE9Fsev9ugDL4L4QWOGMvKh9FhYY4Wmgi2MajBz4OZLbuSW+7HziW0UITHn1fzl0BLRK
PAFj/hKl4uZrfqg4QzmlQ7XQsCZ/jTWW/8zZuIcYr11Ymy1XROiTHNczkI4+F8I5LF/d9JVpE39X
D/XfXyX2fPBdGO0cun3dPi49QExAtQmVSblVrliZiUnQrKqT5RnDEx1VcHYxay/PIK9X+eStk8w5
BjQgx8MIZc58tJLEsEcHmgenPu+3ZAI2gVucbeM9laB82sj+LDRTl1vkOk+KK2EQ2t3q8r+4J4k+
KVysg5cSeR4olLVFudO6QkAGaG14/1Jdbay2hK8gp1PLnWsG/8cYfKP9gqBsvpP5CKRK2m8LAFtf
EmPp6vfMbU4ux318ZnRtTB+3LBXGuttGuOo88ZC77RGaxcVz4203mpeKDYG2qq+8sA+haI95A1eB
4Rc8sg3rMNWs2Wiv1YAhmkEYip1cAzIhax7//zqK8MiElD41r6ifl6DZj6U4DKK+Oqb9grt1lIm+
xonAHhvLnzbLYd8hWnu1/PQpNd7giRt3nrYZwMls5TYtuaEMxcN+tIcRhnny5RQj1SqkcsijDePC
GqrEvgN7HoYRplNMuquJO/BWBPUzG/bKj4ZLUkJGLpyE/YMwnETC99vK5/o7Oq81O+mtKwxoMMIg
zTjEeh5lW6OXzu+T8H7wqnMztMpuLdz5WQYdFBwUjY2VU1x11yoXuFhu42EXu9S2uGy5tLKFTmdT
i8dIkaZSmmbp8xiweGWOvO86Z0t+DWOxCXdTFlwrtoQjd+KGPON4LXvuDdqiw9R3ObuNc0awnwdW
DEVzcAf3CiiD6YMFpLRU8SGehb9i9CT2bUxdbm+o1/PDTTzUv3UXv6XZ6O/dZbFfh7D8yPL/0O+I
ycYNuWL2L9hh+gHapI2CAhnB4PdW6T8rGd3b4HwTYN3YeKKQa6U1glrdZffZ4D73CGG3G4SP3Dp5
18TiAIgf491M+OfLNFw5efY9QFTEVKI+E27yYN2CEwUV951yboIyMOdiLBhs4WhPwvG7YTNb23hZ
V4SocJZaKa3QXLQl9hrisVa7KfzmbwxTcZdocZ4shiZh/dv3tyTlrPfF/zg7kx23sShNv0qh1k00
56HR1QvO1BCSIhTjhnDYDs4iRXF++v7oXlQ60nAADcOZTqdhUeTlvef85x9UxO9TW5VunffqxgQl
joqquO2ssl9l2BiOETDWYBeSr3/MZ851zw37uOSxZWPqYSBrNpfvk4oI3GoUEKuFSVFizt8Tg9lR
m4FlSEIOvtB01Vlks4azN+GIPjV33dWAwdOOzphVGK9Qnb81Arp7yCjJYr2kBnURft8XCnFOisFC
Iy+J6BfhlSBgEioss6DAUrIa4eWGKRgx3N6CmsIBzzxPoOJ2f4n9Zakyp74K1FjGlRGIjHDcSWM1
FGpdvuuSq+Vd4/yp5M5XMhHGkint6kmRqCi6Dgo+bEQIuwvuOTHmcxf9TtDGPsD+ABqbcdG3RNJj
MkO5N9D11t8X8xYlmAw4ar+iRuuMae5XabiEf3V64SvN4FVMa0tc4C5YGBtNtzKqDCKMOJ4Jbjgu
crnel+umwdbPUGlLyA54QIHjVoRkzeJt0xTDXriS7WWhX6tFUJ5SM16SAd4BtswXp1awsR2L7rWD
TO4LsvJtlOBggTDN03034zZc6pEwgS8vKqjFonT7WLnA2onNNY7z4aok+ORfOSAQGuMfO/ZcbKf2
7jjfICHH5rGeIa/gQt5H+POxM9JMuNZNGH8uLZ2lhkKMhhqx8ihARzL1GXoJbeO30eLFSEXtOOaF
eTRu5keOG1NgWvq6N4AkycQcuVXc4FhflDhSoLrcLL01Q/XLsMtUdZvEKmRFGukTq5XC1cRkEKY6
iVcXRtKmDIxeT27T0TiUefGjrHHmofcyXUMVH2SizyOZrlwcc0b/FQBk0X/cYtQ/k8wDhPHl17O8
zSgr6SVInVJgdI6Kxdgat2aVM3DCIDG/4BzYjTPJx8Vc+ZWiapDqVGLQp/Sed/9R04vRHbL2h0Wz
LjIaaYSCSG8eJ/TxKL5mb5dsJSQTpGEb8KnFvtiQo+EA/TUORnU3iGWQMHr87ZILgSSzBusJL4WV
HJnIYZUlUUZ4mWJB3ZQkMKFyfBppRHACx8njkj2udmgBdZ8N7j/iqtzuMBXdxXKubpqrXHE6Jfvb
wjxx0OF1xmUGDcNk8CNeHiqjZ5YlRVdFR32eTBYpDE3jd63ev4ozbVeCk1lAMqgfTwaHYTu1d3OF
4Qk5a/RERS7fA2jvLfIpnqT2quNqnqWQucHEOtEYmHc2T50i7BNoLu1UK5BFJMPRFXHVFa0KDbCY
TOp/EGc4g1GqkhePCJw1UrLELGPUlMvfELaAfWQNirFLsprp6/YwYUuHlSlVA04RzK5nRcRDrqzI
BcB6bKJ1wFUZSxRDi1EgGGt89GxFot4GMYUXhTIUaG4qnhc6Z51pdaeLQgWho3/QZx6EnhF7pxWi
34+6iaDJCq+ahnsQplxpGYODIC/SWl5WilE8zAT523xLz502gr3F566+PZOVTDpCheOwBQIzIYFz
uknaIsokByklnxVQWYXoZhd0/VeRAylWcSysrdCCgFia2gtHB2K/ab6fVie1mzp+h9RqbI3mdrpB
DbGFqXooYLXZsqjqh2s2nSveYTntbjBU5EPT4PPb1hVFInZg0AQqNENKSoyynqHfuiAsKCiY5oSR
Qbf0yrG7pM03VCxKNJeAne2CkM+sOOcbsWbiJJG51vfY3yDI6l1joqjH1xcyLsCjzoQ0xnvQweQf
my3mi45e9KqtXBMxUutufDB6GcU2Balm3JxpEE9lPIRmrN4P5XzfmbewG/Fx07H+aYTuUaS3wUG9
g18ppRt5Lm9eISj36Nk3y9RVH4ZI48iL3CEsY2Cvx8RfqJVw80tiPQpXl7oUfVt8IRyhtKDRp0m/
k7FaYHItz8T29PPDnNfjCcpD1JA3gm88cznT7NOo74xnaHM7EUd4Ny5/6DSIrxfrQiNYiaRG1uPP
hKZ0VLDQ0WfSfyzELxQVKy3naJHgrsvxngREFPU56l6xxsxKUQV/UVfEj1ykCeVInEgPxdV4GSDH
uvJY7ZWChocULtiOSqgCgaAf7e4FjuY6r5ggjGWUkDqL3iROvilpQhrsLE+NOyEspK9Yw3AwsyCu
apPM5ZNEH8iSes61IiC4DcIsxgrYtpqQ86RnFtEb8b64TxbvRtrjssaIkT12xl6O2OR5UjcFHAo7
ycediaCaHPXMWwxoTaqBYuPaVke9MJ60VlhFiJNzpWW5Ag/tqgvWUHr/wGJnbmMBidBaRt2coa+o
hdSRGotkmmKQsZLLBQ+SmY+rhOSI6vKjg8oVN83dtAaEzLLOTK5CakvD/SKQ+nirrYd5Nd4ZxxiE
oIzVQLq0JwyFGZHpZvjLfjaGD31VlvyjbNNdfFNYl5Uw2bRw816V5ndQJdk1lfR4gWYtQT0QSdQp
ERCblbnN8vGYX/snClNaGgWfhsFnHdwtsdLYl5uRH1qTqRXeY1HOWWJT5bBsyKe/FugXU6IlS8yg
cRhhjIIF6GuTk4ohkxTP0kE2M4yKp0JRo/ZWKLWU6wPlAK9hJkUWLoW9VS8OER/fu0v2hA7o2YTW
1sXvuJeh9U/fu87C5a4LAfec4SKSJMlWXdyw3is2lvR+s4Ro6JTQqqRnxnnEDxh7tHpUfRMeuznZ
rsWt/65OoKNS+TDNwonN741kn9d2GGuf+zCGapu1h9VAdehNiEFmDYUl8SuI5o5gTpBO8bVajFcw
ob1MOcNkgkyPKSgLvBbgnlfIw9Zmm+xyjme0AhmVQmfiLwc85TRCSsaUMjZI7uSg7dqt1o+3Hd6W
A2ZVqg+Yk/praqFY5TsdW0Ozh5NORs7H2I9vsMJdISGtZWKZAWXMB6w4Hq+J4Qx5/BGP7Pa40omB
elnx0dJ8Fxv5nOHnkCEfaMHJ22zcWaIVb/Ekeao6hmQXCRhJwf/UlMYXfBgJbo93qPy9PGe7FkjT
oKuAbFxY+Dmp+bNKuqgnm1cEKJ0ciPhBa8JlF9fJO8s0KGlhVKuJeIrf4TZ9DF3+bZ6wPubY8q6Y
ntsIP2PvMiVVVCgAn8Cwb0XKyKtkwzcSQQ4wffA08rrpDORvemot9GbST+JeMa8Yf1n4WHnUSirw
/pAyTh2mAAqydL5mGMjMKgxuzJpnt4WegG2Cvq0zTEJ1Cf6hTN4OIW44lefqLPlMAk2K5lZCpzSg
8ECxa9dlyUzgRs2VdNDbLLF3TYtGG4J9694u6Wt9UxqnTqWz3CCQYUEvWJdg4TN2biaPB+gEcOoV
64cQU7g2Y7XclVjZUCcTAHqZyS5nai7kl7t2LHTnoqtwo1LeL3XgXG51r+ykbXzT95f49lwl2BpB
ra8UA+6kjJWXJt5PTfMhkjhg93kbDJYWzLGFPab8ncHvnpkP2eKj5KTWtCnbmmYb1eDNl5u42YrM
LH6yd0K7GLr7ImYu3y5oWaCdYYbH6NlnfgE42mn7vkKFVdfi+zJOAbLvdxkVIYVwcDVIxhhhn8UQ
zwyxPxVWsxsX2ETUS9jCYsVmSGTVCnL72rfSFpcAxeOE1XytYyorjZkCnoF+trjwlBPxslN6gfHQ
QpRlYvT9m3LT0RfmVa5juWnMpANYzRDiK1T48hhfN6meRcBPB8vo37LCfNPz6rm0lJbpDPtED72L
qpurYQCZI40aQfNNTOvnQnie18TSRjOQbN1exCtjQwyNBZAmUyKnIk5nB7MxMchKEdYdzv+Emzcz
801xp9LqzbSITlwvz2ouz8cM/86pompeUmRIWoKvnRHpS504V5HX9Urndl9e8/bNavkQFbZPkOho
gpI8RhtjTgvILjNoNJo4JJqnphyooHCjaZ9AakdXnrXzYjLEIy6ZAYGRUrmb+6oQaJdKCd1Sa6CF
W1+oD3UhyaJNUT1RiPq6TKKPCLVoLrVnVbitjhm3xh8IRJk14ZuQgb3pKZTHGFYvlTcnSUpRcHks
Mwzo5jPaJONBL93xmaSEsOv7sKho3yHRL/fC+Czf7rXqXpUh1FsZeR8Eotjo4cjgnk+TTm2F6uf7
MjHJzoX2SWceQwqFeUTeqpIGMKi8gWYSDYnJ5ih8rxhQ8DsVIRsp0lcABBUqxXiDarM6NqMb9Uph
PDLFQz4o3k06ZLVLBhotYODTyx3BwHhYQ3/ZaHoXqHgb6q36ZmmUxuVtVPxaV3epRRSsuMZzdunj
Yq4Df5EZnNKfumnKg0GrP66M1yd9+UgTKfrP//if/+d/f5/+V/KzPtaQSerLf1x6SC0ZwqT/+k/F
/M//wCtk/e3ox3/9p66hnYM9apqEUWiGbIkS///7t3tchPjT0v9QSqPHcLubHpmgDjfvdvNhpffE
L8ODbc4pjiizT7MNGzTNfb3eNQzD5cv9XENkPMoos3IKEL/ug3rxJQtaDD7R/lDvNO2oY/8zcR6h
wfWtCz0VYiobegORUlLv/f17yOt1fv4elq6qTNtNSbcM/ffvAdVIV00FQoZ+giv01O/V3L48W5WN
XN4jtc8zAsKDxV31LN/X79d3FPvV+9+vQVk/41/XYEh0tdxJhV/8fg21GhecOtLwqDwYB0Zebinb
4ynety/WofQzL3kj5ifUXd295wiycfx6zXblkxK0AaT5TRrOIcdTkBxmH2PUL5609Mc7ZCIaFBl4
I+L5dHWJ2qBDuSXIMkQCNh+l+s1qkJH3HxPi/x53xHj+aSJvWaCb/f/cmH98tPL7jRHHUZWAaIdH
+YQtlrovIwgXrnGf7Q2/2xb7NsR+wRbufn7noHAm24zkY7ldTv0O28JIfbaO9bMUaWfhqL1ilvn3
q5ONPz02bogua5YJGvBp6VwAOxZ9WKbz5aX7TnimGuwRONwp7rzAhXDhJnqd5GT7CyZU4JheGj5X
rdvYj68Xrz8izv779Uh/eiUtSzK5GENWeC9/v1tSO4GU5+J0Rn2HzR4S+CN6zwgqL+cT1PBVVjXa
FxgxdofxPKMiNOJfXMSvL/37WtZEWeYaxJW6r3zeF9QesZFciuOxyfAlS5q3UUCMayrBiEGWu0Bu
xDPJaaGB42XyLs3LfbHkkXZlYFBAhC5l1jVgrpDiwZnp6PuuoVBBzReHXVFeQjwy0gICTao+pYJG
I25BcCUiPZZ9WGuvefHRxmS+Zolzy/u90BogOCb9ZMELbURTIvhDrnkKov78Ii12b5DGht+9SiwX
1xZ+8US09ZZ/vhuKwlapWZpOLaf+/khkte4B5dXxvHQ3KFxwR5uZzkPGi3Hw8b14wjQOs5dNqj4u
iRyVZ5OYk7FGq0x66OjdcsHvMTkY5HAh64MkWyqOfYdfG6cIsgIoa7DyMaDwJ/qvi3yXEeYyAgQz
G7OVkYFiJZL2iEC0SwISDXDgqFxVLV3ZQoLQmK5IdvmYQ2CgMQ86zhLthrgEppG+DPtyznDi51hp
rYOSbC8cebDAnY4tsM2vyPfRptTLAjaRmxvZIMVWwEqCulu8IqqAwQVFUxl3l/SYKXXQQL1QqUU1
CbYDqQ9U+aFkjYi1caKwZJeMC1tYBzyXClT+W3HFY7bBJgwKAgRWorO0u36pCXW7RuX4k2Px3N10
n3T2xzQjUztmnn9Nj0RyogbHuR1ZP1UkTmNHLBOuFAlZ1W5FmGHYGJPSNWt0oRRRZC4jwqevV0Fr
cX23IOXLFsrX2JdjwoeuNweOmX+V5mAYZcamO4nzKNW/jziXtTlwI04tutbv2hvSt4qxbX3poKzI
Xi119y32wQrWJfg4ZodevL5KuGcLq9x+AM7Fl5bIj5H53s0zoOphNuzP1aM53evDEU2zM1oW4Mji
ERUD7ZuAKkahndnvawg6QqnLmP52X7y/krjuqf9assgpFLYRSQUb/33JwlccSIISx/MczIEQ9pt8
x3QrqD05qD/koPPNPb0RPdV+5hZHZSRvmJUc4CJszACL7d0lEg6AklEbKX5zvAV1UASoRKPho4iK
aP5O/xwsGy2od1U0+ujWAgBh/lsLsqj3pWACXrexjQ/1KI6qAJXCW+mnB9WtXhrvAtUjkgKc1zZZ
RHKYX0XKRggWr/LJMdzjUbnPg1t4C60fSlQ8p4Hgk0kf6l7rf/Fu//E+abKOkYmswZL7dDaVwywn
xsCr3WZahAXAmZlgVEEu15Z3RiCMcBcqFuA1Kw2Hgjh7KdnVNzX44jL+fQhpDB3/+zI+7TAjG0vP
jIlDaFQ2JE94fdJ6IuxgJVPv1V6/vw1ktI3FcdCniCEMSW4NIocug2zAxGC4hpO1m2gfvriu9XP/
tYw0LAMxXKDrluXfl1ESE5ZRwmd/zC3Twx8kNPG4NwecJ1zC4u3auPkXhfoVYl+q3cntybA2cOL+
fhXynx+SpamGQWlFmfr7VcS5dqmIPk8fn17ept0YZHZ0/3O5C6jqvG+y+/CQ+KeTvP/7p0rr3/qv
767LGCvj+Wzo2qeloSqk6o3GdTyX7Eod9J7ZFDxt1qO0noDtD3jiEX2+ev+JX9x29d81AMtBX8sR
3VKpaj/ddrk1LYZGUvI4nzCQ9Lvd9dslchnZ4/e57+l+cJHDF7i294et0juYqzkg9ALm/XbhLPd1
F0ywdjekzrt38659WoTdnLjdk2k76VY8dz8vgWNFwg+K4S8qcemPZ+U/Lv3TXbtVZT0MMiOm5pKf
hFb6oQ5DsECmM5YECJao4PoiYHeG28h1eRys1BOgdbFdY8M5L5dNp93u//4g5T8/yP++m59eLiiK
KjPqcTyPkxWBSoCbYoZQlcj2wQvR0DOK3FyWBY6b4Kn1W5L/vI7WYRjTIO7Frdm+th2eHdVTOlP7
kP739+uT9D/eMwot2dAhdknmujv8owsb5duiDos6HcmfuceeKXVV/Yzp/ImmzsVCB940fWxTkfws
Lw9Vb+yrAWXzfHG7WdmIK2eF5Ffstn1Q/mj99xXoviHKcIJgI3b4QECRIc+rZpZEHjtKI2DrlnFr
+ZoOo1NT8xflECLleawK7XvVWnuQ07vLqgJs512hs/nAH7UWDs62+DZqOnN1NkUd+hsWBsz9ZDdT
F3eURycf6+CmmSEE9UcRK2oIjj/Tm0rsunLK9eF9HJVQk6UIu9NOz/Z6m7iNdRNRt+bfBrV1FPGc
sUp00sL0sb3TmbfExvKm4THb9zjTIUWvr9eHGCt+Ry0VnyngoZHhdS2STaW4F/U1WzbMCTofzeUx
1mBPtdDZxQbkSRqcmehgK4N9PhLWN3ar/G8OSuUatAbmn2Z/ezEUvFCVR6SnUFwA4hmDtXUTKTfs
ZfHgY6ZXJ98yWWWkyMeny3Eg65BIAcJcxK2aicGAi6nSd66RYJPxYGbtvWWALd0at9FK5KPDNwz8
mS2t3nuzaudx49yU722uRjl4GTxcysflCoUC12PoyGJFTSLoTNAuUbH0z9UMNbpBrC9jwKlBBdSH
02xJIT6ITnabUZOQcAFvm7QBlMzp/gbcAb+fabZ6ItmYK7keWwZDpWhscsiozVhHLemkkPMD0Tgg
bOW6LuYXZ5y2blr/2k//scrXTe8fqzwr0lRJh348p1EeXT+QY1yibhcHZhAHik+ERZhRSWjBWg1Q
RRKX4KMj9DIKD6aPXh1cqSLgmW6I3Q0pSn2K4oBDkP55DpuAqitM2EhC5HGB7ulfbGzyH/fkf1y+
9fvlF80ilUu3pI+dP3qS/9b8kL3bSXsuPDt69phG7/rBvpPtx8ov3NpP7Y/RDk9fbBXrh/zlHn4+
CaVbJgopePxZ3tBF72DY3jcPQ9hzr6zACITACoj98oibDL/c2eU/FgP/fQesTzVlL3XGoM3ElFDw
urjqbIk5s2dn/+ZL7tviJtt9t7PsYYdMyPYTO3gOBtv2vqGTc2b3rvNe7xYvSN3MXqLM9mP3LNnv
KDB3XeTb0W5n2vfnzJY9/8xR5kWT/XOwj7vWA610g8KxwaBc+ztEA35sYEY6bdA9nj6sqAxOvR0i
6HQ2i3f3ccLUyDuFnuPN3JbWi33bc07CznDpCr7au/8Nq3BSm6KkKzrYCmDa76siK7KYOSz35JbE
99aAB1BuPIrZ7OCpwu6MlS/WIMqxgVO8psf9fTnI0r8xp/XjcUawNJM9RP/0SPJuEMRFNZPHxsU4
5jt6cVt0rrboAbLx4+pkdu0M28RL3egnu5uLDbHNZMvJfTLk+PUZLbBDcLEnem9RYke6bQfROYqi
g3+1D74f8XTtyL7n//mHPQWH79/z/w7+2X/Z85uJfQi+1869HZ3vg3vPczbUGA8bnvTrq83zPwbP
9s/IPx8OUWTvgqPov95tHlI7dOzAdMndto/27o7o7V+P1dp8S+3HjXgGvwfa0P3NYxt89OHFCX/k
zg/iRZzaNuzD4XA+SPbb1X5Zl+BT7wg70yFryx5tMHCGHY4QzfbDxUntDb7R/uM31WfRbB4+fqxr
ADaU/fT3R/Gn3UFVNVU1OL/JfPlUotZd1UMVv4znrn1Rx36LpeLBTHU34eb32dGQhOPfP/BXDfh5
K1A1S7IkkQYP0+rfV55FqiGBYpeJJGEUsEgRVCyh7ZqfhjF9tO1wnqzjqgHWc32raQwty8J4/vtF
/Kr//3URJqF1sqlIsMQ+VXtYKhYCkzQaXcDxKWHIfoPhOUPnIEzhWI/1lkmXz+CL1p+SRLuNGxVc
otDN/cqxntEbjPXMNKjHxjcns5YwlTgW77QS26lEffn75Zp/2sFUIDVNNNZmT/tUCU7lbaoLFDLH
K+Z6lYyp5lUMevJzVGMIuwHfYossuRtRScIk++qAM0ebnQalWCFTQ4xPGVGQhiB5BSoEIYf7n8B1
10aOz/IxNvDYEkdErCXh102x1TPI/tQUqvi2Zovq4zo4zi0X/feaspG949PijVW9h369Q6XHLEco
mb3g4iK3F7vAp1kQb8zd1OUJOAMnqsozJs5qFfal1a9+ji9mU53G6i2BUg8FilKuRfcilYCoIoZe
c+ckNR5l2I8KwoeWitirEn6RUAKWseDFOsUvPPrjFQ+HFP8cgVjD0lQwEar9dlZsvFL2pnB7GFeZ
tiqEgnSSk8dBk3ejvARWFrtmRYDpVGTO35/UH1e3gRBFNRFCKvLn5mteRtkwSTI9t/7Fn8JjoLqk
W9hlwED0i13UVP+0LJiBAFFjaC7JyqdXSUwU7kyfjo/5Dj6dOx3SiPJ/d/XUTbUliMarHucNFF7f
CsVN8a4HwkPqZHd5pN8BVOzETXZX7ztXeO236r66b6IKFYSdbcqjYRd3tScddW+rB4WHGdsmDsjN
3pdvwquwS57UjfJiHNoXMdR99R7eo6/fXbyYvgy226He0vz5xYGo8qN1zpkODLvZGYIxBCfbYT8Z
YM27BXgNJX/eOoOv+MmTdhDCZmcGll8einDcZ7gRrd9la/rdo7wVQ+PIVNOvuBZpO/kkJLeBuBV2
6Dv2Kl+fStcVQqbx22Y7MLJ84q7ssOqxEWZ58yYLM8/ybx4Y2T7xTNd6UB1mYR7f/bRs260ZKCHZ
WFG3tXzApnftoLys4JL/otlv/FUR1faOGA9QbXM3hMoz0aX38EJfhe24QRdtx7s+EE/z5nANsgCl
8mE5YY19XrlgwbAVHvF1PM1HdSMcsr18FB7m4KK6xgGa9Ia/7j5n1CK5uZt5cSQeL6FyVzyi+29t
IRw3lx3N82sWTL51R7g0N8+KJr/ZYZr7ANtrfw3yiKGm24Tl+7TtN0Io49vqJtzrS4RrlXsNiv3i
q/vcheHhVnvRK/bvmQcguseA5KAGF+58GnH/f92C1rvY9yAGz/NReeu2cZCF+iY5Dc/aXfcMe6Hd
6lG1177zOdSseVQEmTdsry5mnzsILsdmV0Y+ebR+4i3+xa0eq58tw8Dn5KdxP2xAIE/GxtpXu9Qn
3NMftnZ2Qv7ilNFhsXF5cA2vdn62Hsfpbglg4gbrQR8frfsEu5FzuZUdfLO9JDSDkofVezQdm/IB
As2ztM0f8Eo9y1EcXgLJqVxqq7sxMqP4B6O/10soHhIwwOuO1FEO8uNtpwSir4c43LmKIxzl0HTM
oNljvrtrAvMAJYRfA/u6kF/uxmDZXqN8c9nqZ3MnBN0dpkzPipcGo1Mc5BD4b9uHiatux611VP3L
trSfW/sIXu73bhx2nvKWejgbu1g3hHzDvXVX7MstdpIBTyYQ7cfpUfS7vRjWD+IW167OE+6LIPe5
JXvu5z6L5m2+l5xuS1SroznkKIfZnpF1ZBxzD9J+oLtxlB4KVnVy7IJyAwvQv1Kxps4YWm7Cz9Kr
Dv02c8s7/Om86iRtO+9KpfEqM8LDD/zQh+aGDtKpXc01jlrUOM7idTx0KdB9yx3fIRo4xp0aaZ5q
g/Y5scskYAsnOmi97IiQMMjv2C32cii63vHq3vxpaziFTwRPQLySlzoCHRLzTQ+jijuD+Zl1D4E9
iP2brwQ/CUGKpNDYd0F6wpbSLzZ6BIPCq3asNodW4VH7MZGKaRtnzARO5h2KjR1v093lWed5tt7r
Y7lP97i/7YVQPb30Gww8tuKLyG0XdtVWe8h34zb1po3hqZHMaul91bVOXHiEB7tv7vDZtZliHC8B
DjTbdG+4ZZB6vXuUI8Nrt4PDH3ea8MZiJauUrs60q8huPYT/7uBl/NQPoMy+HNIClDbXDuc4xKvN
a7YJn3aLFra2mss2/eZxCowNY8U7Y6PfjZvsMPiFX9NPFuwx2d11K7yWXu3uZJ6/dXfdzc+Va7hE
gPlsAG72UD6m1IvNHj+NsxAZ59tWDcnyfjH3wq44jKxrK6LzCKwjm9ZJiiqXZYNbzHbeNgH6FP5i
K8Dc+xV/981t3UWA32quUNx2O3XDjhxdAsJjw1uUbvLA2NEwMd/rt0SfBOP272foHwbS2lqT6SQj
cYrqytqQ/6PhxpP8MqIfWR6nA2PN0+rmKbnTy+xMyNZ9qucpOiOoRtD/s9sqCSsx3mleoGh278Km
Ax9LvY1st05/sT/Kn6cff7++X2OzT8WjJOqiaupgqTRQn64vzeJC6eN4OjfXienQsvqXRMncb26i
6mvqSzf+NLoxspQ3S+Jdbe+WpUEE+FUX9atJ+vd1QBaXVdFSjc+jceCTsujbeXks7OxjdF7yM5Gz
T7Q/nOHeYsM0WsLzArCKqbDdHPhHorngQO7aI0mubydBsJM2u/ID7dUzRluL82ps8N4Ov5EaiJck
ulZHZDPG49Q5AQsw5HdXTi5BFq75ReUk/wFMhAVh6DrUbNWUxU84hRoLZpFkxnQmSztQKTfWH+sU
Z/03Hp2B5fW8EeZ3K+BV5/3p7qAHbr7ES/5QVGFxgvnmOlhRLeNTrZ1mJgTPizadOdm4iiXEsI9/
DiFSiSMHu9vzrkC6ZhNGHcsZU/hKdA2/WGPrGvrXs/3HVax36x/vQHFJmqVUxOwRqx07P6QvWXBE
69PSXRps0V80Zb+Wyt8+7hOZoCdD2jILhvdjs0KtiQvtCruvNy0msw1+/EoDRe2U6RRdBSof0Rlv
CIN0DBc4oiqse+ar8VSOur0gcJhh4E1mbOup+C7oeHET2KFkkMgaNNz4iOHMRTwPByCkHTOHmbPU
T7XY33clNGFZRjWnkMxyY1WS6jMQFGYn8ffrIJwa6+r+/UYbX93oTzW0OXeKPNW8zCIPW3IlapZr
cPH7n0TE/frBhQTUxa7iEkPnUQt7fTA/SmGxwRmQP4FXzYbKLbyB80kslQLEbz3JcfZw0fDh1BC0
j6jCgPvyt2vhNCwY9b0LKr8LcgaHlb+e2jE7OpZ8/++/N3NYBn//nn9CMX9b1p8An0mYilbo5ulc
GJ0v58x0R14A0gXbcyO1P+EJNlA2E7JJhCokZwTUyUBXKxUPV5wHdEsJL0QnJNM72sNwtlC4VXhE
CrwANSJcZLU9jz3SVFKhVcIrcDYd+uS90+4vZHuRWmkk5b4wi+1VhtdYBBDnYEtWLZY4OI9V2oOs
LO6VhBZZI8Gir8SnzuqwLC8n3LJRLUuDHina8q2w4qiWLgTR4lFfHOqx/wIQkf4AVeIoL9K8iaKM
V+CnNy9WyNcyNZmJaqm9ztV9WQzUAZLu3TQXkyT/Ml79mQetHRMtKqz3YQDlBlrX4wfzqjldKZ1M
oVeQfXyxQ/7q8j+/pP+8sk8vKSaQKM4Kad2ZahoadVN/6yL4Dh7KXZZn5ZX+Etb0GkNoeDDi+Ima
4NSFqgvFl/gPT3U1r47SUPJE8Oc5FKJ1A2v4QZmzWbHXmmG17l0ZYa8/v9pctT+MtH67uZ/etsJs
dCgU6+bKRRPT4K+XPIXM0JKAsiq8vONXvwLnCPB5iyR8xcPkJ97EvEyVS+himP40vXXCvl7mOllH
/kUHwgzcy9mN5y0lboQpMPXKV0Cy9gesjIvX6evhA0vK56GyKBqKeR1v2WPtoZF2XmobuhwMjQBI
g136vbZfFHuLcx9oJojj+yEKjt9vrmoj4qRI+a6uKDC4FpChyU4uu3ePd2bY8svHh4JyEwBY9+av
Xvw/rWcV3EiyDEuRtF8bwz9OkqwlplUx23XVlFEcCC/X+yTUfJlGuKeXbKP0RxI20XrmtruXwRVB
6JHnxXsE1ZS6wuMK0mP/EUwnKej5lbLRNszxN+sTYablChsruEbDU/YDjZ8nu+vvV77AU8i/+C7S
H8+pf36ZT7hdJ45a2XY9pdeLSpmQhLPXRMWdvtE3MrvQt//L2XktN45la/qJEAFvbgHQkzIkZagb
hqSUAMIR3j39fFDPOS2BCjFmWlUdVdnZiY2NbZb5jUxJQ14moELkpUHFFZ7k4nQjLmGN8VrykgSf
sgdCYTlAkXSR/N8fmd+QLIZfi/gN6Tq8OfJnS25EEceYpOyblGUZsyJPTIFCBgN7nJ98Di4GQNfL
8IvDj8axL04pwU1jV1jIZOXy8DQALCzViuXbzYfJkV2V35TqtjitIzCUtI3ihaXZA0QFckq4UGbx
Guc58p1mmn6mE+Ur7ljTxl0On0MCsCIt5emZPysgsThNxXny0bDsI8LxYeKF6d/3h/pbeKbix2JJ
EBuBio4q9oKS1HQ5s2EZyTOVvyO6YTIlA3GWTweYy3+aVyQvzB2yQQBvOIrImNnDHpM2TGK/5Fq8
L0ib0cZltuL1oZv2k2R2vcHx215FzEY1REvTLEUcnZVHSLVgkpuOYjIYRAnoDsJXAgJAydkEZvaW
5NnL3zN02dMYUB46z5NFBRCEMgpgrS7BgDXSj9tAV+jQDmpfYmiXqfIZnjH+lsu5CAkj0bJnvB8f
CsQKjv6bUB80Ga9k6H4353P99PeYlIs2z9eYVMXkQjO0i2nwEiR6z4KQ7w07d1H2+te9Ime5rD5O
9+1b/aalFMK8TXOHRRVrUdog4yFUrn8fTqMXLganmmt7ss8ri+nyjmVYZE6KZBiKpChfwJlvZ1LR
hUYkRHG1F+b0k8mY91vP/vj4mB1t3wYW484//54I42L5/nyiOlq+iBqrfVxE1V6zkQ22LQ5oXpVW
U+Sik+169jaebWkv3dIrp4plHswDyiFO7CB2yN/wjObb2WR9OLzevD7sdp396dG3s1ynsZsV/4av
tB1Mgkk+o4H6+Bjbj/fzYDK/X+XuI+ymtWL//ULasIB/BANfLwT+SzFETTLHCzz22tRHwafaW/Ng
LS+1Hepd56ExdvvCvWRb23x+XJvu3RpxGPtpNtvW9pbWJBnf+mmd2jcM8/7ffTDZzXdz3oGkjsYT
3Cn7yszTRroy0tGdHx8l8BceI02teXre9s20lVd5/ygi84BwaD7HggCfHPwIQHpoWA9XyjbXH1Xx
tdCEiVfD1Cof0cUmyy0i/OsXSb8Sju+5sURBZxqSHiLZWlYo7Zv3goekUBOBWdhVwjSPpohhTDJj
leLXE0ZzH6xpG611NJbxgUjrO0PIJm35ptLtjBGrLSMna3I7QZ9d7g7eqUHpGZnro7Y02tW5uM3U
pSo9iafIsU4L5MJoPiACNglxvwgiFbtgGJ7qpkf2pG3gkUuuXsZu672eZYrAvMARhmCOiEoEmmOl
lJp9tEKME7An1Wci2v515uqAJyIIPlHPlj2jxSiTh+FU19a4fiarIIDrad4fjVVG6VGeRt4/eVB1
UFfCHHfcaYkqsR2c7A1g30kP3APQ5lGfVwA8Of2m5yCa/L0QL8KL0Toc5RWDH7F0kixx24kLXblv
YEMaFr7MNy1FzgxmyOPfz1MuQsjRA0fHrAY7F+fWM8vp+KDKr5aCYmO+6k6DFLObBkhmLRR4UCUy
JXp2HxnLqHvRRJrxKDq0oe+23Z3fFraczjt/WQqUmInUj5HlZvHMpGki0tqaVkV8k6HQ+/fYf9sK
0DxIKgjEZAP5tZ9Zfd10XtBZQrm3bHVyXp5WzaTaRETqdPttyO5zfUVMMK+etMWVJw+bbHRcmBII
cFC1ojjU1X4+OVBSOZGjk7it66cU2LWiQTBK2/nx/vh4foi7GR8txwAcGd8y/deKE4MUJmyem+Ph
75F8Vcf+Gslowch+X8BB5CQe2lLRXgfhEN5OkEam2OPdmAT0+fT8Gm7bk5tXdr9eWM/hFuG+hbKm
Qrryb0WwvMV7SJlX3aU38d5f5bPwFur8RL01b/Vn0NAUkg06C+qzfxOs/K2/Qgp10y/B2hRvbMO/
30j6dW5JCeEd0M62vvAn326zqkXgJVD5qjLyFUiCn0wEruODwf6XxH3er4r4VSzeImlw7ALxj414
JyHojgcvFmWbxrj/e0CXkB8DNpFp6rpq6dRPxylsdIzKJkXAaZ/vB2HyFwUm/xEpHM44GzmTPJlb
SPQ91x/dLkVTBHKyXSzPb6d3Um/j2XyEml9BqH3RkHror8zWFzL54vt/G9xwsX2brVMK6T73+P4Z
cmO+elPGqROdEzdS1w3KQMiuNdH7CZlp3eucvFml1r11ejBpZ9B5Yh+faSMIDHnVFfMkekvzdS/e
mV298JRZocAX35+lGbgVG//3vFLXMTz5U/7pGy/5ScaV514pFuIZach+0gGS1mAVVrlpB0jbafca
AaM4k1WflBRuvl+jn/ZRF+dJ3WSz7Hx6bCoJhTX0gJplJL7oejg5th65/rrh9+Fv9PeXVH857OC4
yexZC+9zwsufk2UK4jFRCu7O8LG6QYxLeQ4ODV2f0jbmzSPEbOyvsdTCg9PpnvvX/AbNy2pmrcJ7
dZ9shYd2Uu3q+2qvvhmLBrP3ezTlsdnZ1S9zVMT7K3v7KwkYf1sZOWtFBn+sidbobO76wI+17lju
jxt52U16lwouoU+18nYJSH79IVnL996Wu1e+r591Gnf1WnGrWfVQzU4fvIzu3umuv2vn5dNpQ6Pv
CWNGD8rZ8Z80OMPYxbuxbNzkprrL781dtMonyqTchDvNsWhyPRiu8lXRUFo7dXzaQi2yvTsuon9/
f5dLaC477L8vyuf5+V0a44hMkMCLIqnglnTWdEeiUBzSh/BscsLExoNtimOuaxF6yzd/P/7XZUGq
QZVclRH6G8fPCPAKFbNf7oMFspkLwX4RqV3uN6aTTZ5xjFzS2QR2fXRbMvt4I0wyFzsR2nQYR8yx
G2N8cGGnEsiEjtjveGNcWbiXOIhhgr6NUP05QX2XpP1JkbCmpVvwggpKvIHRnwl2vRLX7cZq7PLa
4uNPvFh73544qttpYdiFx95strn2r0mhf7ZvRnzEyVmYVPo1/NxXMnf5NBUwjmKpIpf5z/dDkx+T
M0g3+/Rd+kqDFdt7JBEm9ZYOKmVhCHfv2uSOAxXmzBrk87pd1s4JXGDsbDM3n/S04HrnIXTxZJsZ
rj/7e438eivJ4LL/Z4Sje9ZKfSmJgYfsUe5AalR8SFBoOc6pBLY5oM9kGd56r1plc+bDypImyfvf
A/gt92QJ/HcAo8PAkvVYNdCo2XefzaRfg/L/6OeB2668pe/2T9INyK4tgmtTJN+mwQZou1txUT9E
S6qbdHkxaJ//PaRLuu3XqvzfIX3Flt/uHj3FIytGqWVfu9I0p3aKmNQA13ynMIfsGa1vQPY2yTo/
V8OEYcn/sWS+5uvbw0+JAEJZ5cxImQvjxtq2TzR8N+2serPu/E28Eq40UuVhhv964tD7+PbExMgQ
cELZdn/+LG7ibbYtbqR99VjAc38rHjTJ6W7AdyLspt8K97BCb4Wl8tgvoyW8mZekmeQPyAMRHPz9
FYaFNx4VzByiJYqSrM7xwlTSyggMsdy3a+FZm6Ntq6/6B/3aGTlcjX89ZrT8uDnz6Bgci30GUQxE
vOdCygNuiP/8Gu3jaXvnr4N1wk/z2T1KU/ERkuHBfMTTaSViMnLCcpLmBu5feEU5R88tcJ6REY4B
b45aix3uiztYyU/CnXEnrOVtvyuWf0/Ur8e8rmqEcSqhpayOqp2CJp11/6wXFC0M+w2cE/l95mRO
C+3YmgiOPyVlWdT2h/WK0ox9oqYvHAJAQrl7Lw8IUphsLgQLVvTJ3V0vsv2Wi9EE/98BjmG8mo80
eefVxT5HTgwvOtQ0YkdAn8QODuktBpNxYe+NJ89zMJgKwN9ALk3ROYUebHL4yVAfdVula70/gsZB
cgaMv3Yt6fp11xNsD11yCpjKuPYT5GIsJyg17cXZ8EPnhAKmzg/gswF0ND3T30WW6Lw5b/zbdmU5
yZsFPsV0hQlgQ9dc667pDtUUUGP8+oD+TZnuj3pOe0I9qIfTQzgjEJt9QNl37igXOU/r9c3uC7ZL
VdcGG2QPQF/TMfg7Wx0dGDyR81V4+fzc8Z+Hm+VNaq8T+gMwCHKAJj1IcfArS38JR+B2jlHQxro7
3mgH7ZC9nZ+svbIA8Aig7lrH4NfgBt6YJcLkVvEZHi27KqtpjA1ZqugIT617XtXret2vA1e6R+zU
zYlsYvdRdHH+mUbXvtZvp8P3h48Ch6hOFanyOKLz9Wkb06QQZ+kiwDd2hsyXC7nCTbfyur1JOKb+
3m5fadH4xPj+6FGwXWVmHOn4Fex7XH5wrpt5KbXrM1bUkOjS4jGr7wfZK6SlyUsWVfgcxg3g5A4F
kmsX1TDFo6GAkAaQLVEmAO87OiOFkxTgA2hxeE3im/ROzexoFy69B50ZII6bSA5loYXIldXQZyhW
ySybXztBL4mEhvFjEKMTVOrzxFAw9tmHn8q78Bx+WA/mWt1h9nW+9tWHm+iP9/3qG367qY6obded
yfv2AWpO4gJuMJxr3IpRwMq1p+q0xj0dwpgjtnfI4F15/KWWAm8qyyCNUJkwUcEeTXfRx80Rr9di
b4ZgW1CXsKkh+ofjwnsp3+S79l7Ytm8gjcQF4p60MaLX+lUHjLQR3/Q3699gf5xeuSW1Xy5v+hYA
oGRVFVX+iSn7NiWFVdR+r2MC9fxy+3YrUKwuF5md3An228lGWtAGHMpBtEVeBpZRAHIUd11UKAae
hAB88+ZmOVmK9vI1mj8gFWQHIHp2/sQHm9aB5/nPD+1fKAdX6g9fEJnx1/w+9NHC8VH7qZOeA3c4
+4b7hyzVFR3cNR2BoReU3YETTDNyJi60gSVln/nvjwigHAp9ZCcJHdKhS2ryb/D+naGHCm7E8WYl
rJr3p+F4PVDDZvQukgEu9Ih/JjGjthgOV7RbVlidcP395+fvc2KY+Iu3k2TKPfTDWDSjY8LAH8OM
hI5Lr9YdJRc3pza6tTT8sfKZ4t2iJ/r29wMvNVAMUzW4tyyA5aZBcv1zKfjFER0tlLuw6irua8wo
Ud3DK/d4058AaEYAtUWkNo7ynSYIk6C6Ruu9XInD4w0KSfw5GqWln4+3sBVsz3JZ7pJamESNcn+U
va2ZP58jbxZb4kPQi1PDePz7pb9Qfj+n+edThyPj2/pH49jL/EQsd9ln8Rj96/fdh/aEdimk2xMr
HOHdxhGpZz0ZLzUuV4+nQ/HPe05eakTXSGlfjMoGzN6CVZ6db49vMjfm3yO8XAc/Bzic4d8GmHdx
gA+PVO5yKZmEobqIUIxsymImdfR0AzhL4lV9hMtS489njm5HGPQlS1I87yFedFPTdPxD9YDIsPwu
Cijh2+I79msUt9IX1mbwcC00UH59vqHxDFMaWO2jtLcq1cQ8tnW1ixCf5C9wmQXK366Vuw3YL2Bd
KFngUE3vQrMr0LudTZsHgVQE+hSspCP3BO5Hso+3xoyOD2JZ/sSEZwD1DflfDcVwp1XsqHFY2EXn
/n98sP8O3hptIyVDrkTS02pnpJrt1/5CxZ67lxca8CeldtoqvXKvXJktazRbR5pWJ1zVy50Yl27j
4UtN/IsyB/Y02x5S/t+vd0kHGY4JC2CqrGtcaMbo2LXw+dM6Iyl3GKootJigV1eI0Ll1hMwk6lgO
f/Gh9BhzOBtUAmpKz4UjL04b8aD+Q1JZ6G1qsjluvhToIifnd/GNEDnHpghBMYpHiEqYToeqxCeM
n6x0jk+wocgQ0d/zhSs3oDRsoIsT4L/vY46LbI3Wp1LflTvdOt0GAe0tcR3kMEjSj4bOOgYBcKRn
x0ydaGk/UY7FVquu7PGv2v1oDJoExFdURZ0T0BydQieE1E9ZYwY7MVxqLU4TZ5wiNc/a6jg8RXcm
SoAlEnF0S7YSsu8tpO3oLD+rWAGS0z1oAXRbDbjE2UKl0AuZs8+kKaeRlcGDbydBd61kLA1HwOWI
ERWjz8MeHYdS9RGpOFlWwO1N3uBKuh+Qq+13j8pG4IRu9f++xInFFOSWREkjfhpV3WJc7fA+LLJ9
PFAz5Fv4Bg/G+u+F/dtVwEPwdiUktuifjRa2JyPdjYBlsEMe8gOv5L1ngmNTn8ISezeJgOxkPGMu
qajVNBIMrNL3p9MOJ0Q3OrYLg9si8vHaORJaYJUSIuCdFca0k/dBttZBkMnV9NRBATmHt+XpFb31
oElabG36g09W+Pe7/Laov7/L+PM0kYqcqdwGO/Xh/EJQf59t4lk7afbqE7CLHerZVx44rNCL9fDf
ydNGt3d/bFW0g/QAvpHxXi9U6B4BzDQUOv15ch9dUR/5pWYBQo4yG55pCIDoY3B8iJvBmfSFwuj6
EaOxAZZQ+pT/4i09nuZG3KB1VKCE0toFgpeUhfV1thanpzvp9fgsfPav7SS3D0c72EY3yqe/oonz
gn9ptLlWn7wsUQOa4JhUQXoiKKiOV1XdqP0ZQKK4Q3XXsmXpOD0f8eXVQ+wTUKMU5qIUcy8pMdJX
IjwLij+Z2l/ZPxex1c9BjNHmqZqmMVAgaXf+7Bc4pMB0PK5xZwgdX72yEr7CxB8rYfSs0V61SmgL
J7GQdmheof+Cf0AB3NdH/QkynePljqch9m5b5jRX5kLnclsr+bTwZn4/Cc25X05V35bMSVm6IocK
1LxrN/QwgtEIuZ81JO1UhXqNMcp5MqsSjBNd6l2i063H+UTSs8CpQRv/vSm+GlE/HyRREYKBjEoO
q3QsCSCbdVJHGTY+2HjafpfPOw/qqZ64J0p5N0oLo9ar9DUnktMa67pqp32FrlnwVgggL/raqdpD
ndXrBAtjPMBx88xvT7giAln3zNY1W0wQhLNzLBGYk+N5rhgTHTG0EFfkTjZWFtrYlm7g6nucW5Rj
U8UC2OK5OV4LtbnVihuBu7jzrVkPmdaQSNgEerJ4V4oe2dO5I+I3bmMd++ewwQljaTbQqFBOhrUb
V7diWzoKvgLHBN+/PpuIVKj6cipl+rSwns3itpS6qVJ502PcOj7iO3KzVvWFKkD7Q17Gr6lWhd2N
V+EBjiVJVoM0lFHwg6vrB4KTC3e6+tgawioQEGbFUPlO8dNtXbJ8kQNHmtc9V/oUqVkHiz07Q/lZ
ChU7l+WbqkPZW86vbKLLyg3Yhu+fczgDv4Ximi8ZZQsFeqfUtojx2pz3YgI1Cr6KjYdpDwXHRiXV
fCHBb5trq+li1YJjM1QQtixbVfzqxHx7+sDTKCxRNneYfZCCQ2kjdwUHfyV8vbwG6fdJ7A1ZGoQT
CPZ+vuUpUFQ9RoFxBxPKDf6Z4FyTdT1weWxlJSExQtfJQd1wUrgNP0jTTMFNUy+iag13Z2AiRMtr
AcAXVf7nVhpGhcIgwjjER/poVOU5Pga10osP5gvCoebL6bFf4BHqQth7i9cW+hnGjbY9TkvR7pfh
TFjSL7cg8xRrhnQnuN5taNrVW/gkIev09za/lIn9mrH/jm104mlqipsMN8ADyWAYzuNXfSk+Qt0g
DkM8Dh2UF0rqm/P72a3BXq+tl2J6ckBuJXO1XqmZG0XgctF3oyQxad48tInOU0z3OCeqavp4VdPz
Eh80Gu8oQ5HQoD+fg6+VdH4UHYsvm7jIirw/vQIgsws6t6L978okXWAMRg8dZSmRrJWalPPQbpau
8wUHCQvYdHtbRWCjHMjGyL+W85p4AWIj6hc6BRmJMpJP7y540fbalYV+We8YjWh0Dfgco9g7MaJn
Yf7G55qU9tCZUybXqs2XpW6TvgDK/TLMM/j14y2FD0YT4z5o7vopjrUwfDW6+CdHWgY3HTD23Akc
Sm+1Sw3+GiPnkvBmEoaLhB4QCojUv+KTb8dGE6amJPdkh5pl4yyX6UO3pHgw74D4dQfhNXsXXrt/
1TPVjeZZXWdP8PTfVMMuyiHdag84uP29Ei77hcOIADOIGmhhy9RHK0FtcV3EG7jcxcE8NRYFMULk
VuAhgb9Wk1a2o39YpCobDzET8q/PtLN1Wkwba3NeBDf6MyXR8BAVNrpN+Q2w2POVhXFZfhgNcLQw
YlSjcFpiyiAo+LGz0ZQhhMGb8ES3BBno3E7fyW2bjbyQXvxPUbIDcthB5RrJ03mM18wZvXwblyyQ
mgrHKFOrOEDwkw0qWDFyZDiQLfzG4R/+ntvfjqIfczvKYcwsK+GZGckecKa6EW/iVQDRwHqXH/1n
5U2ZVvenpbqwttkHJZQaX2rALgd1Z9xTEEdUClI8dGJl0s6yHY6KJ/SIMWPcFm8eeND932O9jEl/
LANjlHcHSAGBls8obBWTLun/md4RnhbWv22lrNsClYHaf64f/n7ob5te5vbEsBQYPYGV8vN2K2QZ
ozLa47sq+YcB9Y2GVXqIin5YI2OKTDmcsm4hSv2iUVpEx+MrL33ZAxjWFiEnS58LjfTl5/NzI+uD
TDjHu2bZrzFLF56yB9yPQpTnP7wX76M5RG/ivlvU9yizdm/av2itudJEn553yiJ+89sru/ErExxd
rAqAzeFOxWBVG5c/sqrC8vJYBPviFXUTRDIsG0CVY06GOroBF7G2B1qFZLdu775ty3k/w7bIOSFt
qjm5g4wTK4jy+UIchDJmyCQ4nxQB5oJLIcC2XFh69I6u8Xi1i6IXwKhvwx4rS7VhFFltFwX7EnK6
YfuzYjkwceq15DYzvGr/0wJwUsjK3rx29fvW/U834+OO5HyBJ9i0es4gqn2cXpqpgNLBA1t3iqn1
RB1YyhFUhcQ5TRXntXsaSGxXU3RRvQjoeAVtYHoNyYgxhomIlSj6WSAMr1BOO+cxdXFrpm/co1NC
oxuZLhMAAYxAWEaDBoe6LCbK4uhEjjq9R/2abjsNCXPWw12WP7sJjpbYoz6AzI438cPpXnnqp4Ok
leDoC33hDbz/G3NBCwRqabjEcgRF2niN9MR6kEY7L1CZRZdWg0Uj31JigcIXIltRgxnW58okd7Iv
Kql1EBaeO9B/1C2zPo+cz5ObzI5oIJgoTvy9XS9J+sNn/jZHo7KCHwR1HspqAIxXcevVoudrQg2/
72GWIT+Mvpq4LNFkQZlk6t1vB9YSSvoLrg8k2+1XEs9l29q7kyvcXYU+DWHSxc7BWJO8/qtnMgr7
Wg5aPRfDcI9cyq1yoIf6md4FrrwIUV4tUd1AIgD+x93fU3JZ2hmmRAepgSi7QUowOuLx25A8OUva
nXc+2lYEISGBVFb3tOqST2iDukV3rqEbJlRrM1D33gm76ST9/P8YBiJDiLoBwiS0Gb193ihlnPlK
sse7aQ0JYOXNniTHHLpqTrTp5lceZ/5yXUCWJ4RCSA5Vr3F3qjWLjBpJEOwxXkRgUEL2VeKssmyc
/ZzorncNVsOk4acGlUgcAfbKm4uotyDp8lmSLJQLb6WSO0lrGmqcE8b0NDem2CCDz8ruCzuGLGpM
X97eCvv2bVCHCyeZ8zE0Oll1xMiAcZD5iSf4aKLH6Lt3d++orhwOnftaT4afxm3RkvFQS5Eh0OdO
skQeAqhFP0vm6QqSyVczNZkWDELhOOrtj7v3u/Xh5mH5WiKCEk1KR3YB6G8VBykFmqeeCxWFY63l
GG2Jkf/9Z9snQDYitD4UeJHmNJqbU35qqJ4yV4WK8iOiH0isaM5/uN7okDvJhh4JW6Kbhmz0FmYu
V90X9qN0HoDs8jiSpOmRfubfX+6STAnBG2aYrsDF0sBiDcfgtwBUy3ClRG/txIc73WjPXTQBp1lw
873T0emDdfZoPTdbXJ2PKTW8qf8YPGkbaZlHTHyNxtdGvq0/U4RNLHo5TsoS28kxDogwGIC4N08A
r4w1zYFMnmN08vfgfylmUSQi2wRrzE7jH38OvsD1OdTwnd6ZgTTjJXQ0ApQbw8vfj1W87IPjYPg6
l4pwFpqnhRUkhpvK9cIP/UmDbmhSt+tYt1y5th7Sk/hxjoSnEse/TCw3+ql9P+ecEt5QFEIZ3vG1
aPf3+H9LmzFtQCGMpoJJ2DOKtdM81wzP4JocrhSBmx04AcSzQZgDgJR7nKItMwWeDs2WRTA7uUMr
HB78JHH+6RuQETT04alcm9bhcBgdnT+GNYqwGwlvHUDcwT5GdGlo3XeTzPYdOgnyArWimWr7N3jP
cMNFjmIfHlJ2wrX879dvi6UniQjyfIYuj75tRLJkYGwYwPL15gPyQXaIdSitDJAHKO2Tux5WHkgg
G4Emm9Q4crRbkePt72/0W0iqfR/HKCRN9ajEEZo7LvKODrw1P1g13nNQrEJ8vwKkK32sIbO7tCyn
fz/56w0vPsO3GRhtzTTD8LeR2nZXFNvICG+zqsMNXdimqYyPUjevqx5bNGqk3Tm8P5+KZVZXbnGq
73AVw8SgpDWnZv6tcv4Io/DW7ArL9k/NvaX672JxBWl5dbCjC8cMw3MahN4QLnXwmd7UZed8wkK7
jZ0I7m+Ijc2BM+1LZ8CfWO7fc/XrVwL3rWEZYGH5Mc5aUzXST7Wldrvs6N2o2tFGnHvmEXEZbYzv
KfIp/r+4mQUhmZIVX7v+fgl38db436ePK8ktEteJ1Ir+HtCQNPUPzSbewP2F6vPa6m752G+iD3/T
/9MRn72mAHTZ6+MEB2FNyMFVr0PM/nkIprWsnZUmC/dJBbzQw+h9Lal3vrXswhaHjWSSUZM9ZRSl
0Vz3BVrssrU2TtcWwC/x1hAmE/4AhqdVOvzv3y6SOrHONQLhPtxwtA8qx5DtarvfZA8dRfyJRcHs
EAv2aVFPnKy2cZZY6CsJ5cYJ/ffmybxWDv4PQnG0fUCr6IpGJYOIbNyEKs+Kwt1mRjtZODdu3KPB
HZemdQYIT0E4RHB6Q3keWa8ys3Y6JtUzrNmLbe1raUENuwrgcvb6OX4TpF5Sl/K5SsR7+XjSn0ql
iIR1ZppxCGheLA/5OdqGnUyf/JjAuwiVZKoFxzvaDhM/SDMbbRN5njc9gilyrX9m5wQvJTltF5UV
y1CRY0Ft7KKXTUQia11RpxDFa0iKsTip8jTFl0yWw8IJTIlkNFYiGZIvcaaNdnc6LWosrLwzwk36
Weq3nie1aw9PlLf26Ed42phnZcFLhcsSb4aFWZ3lWSwoZ7sCgX2X4aONlzE0rAbTLIIbXUpzVzOj
g5EH5SSuxPQ88fwTBiqy0n0aZkl951SZ6GyIp3gOsNzDP7L7aLNqJvX+WkxycS7jOenKJ4O9pub3
EIJmx6S6t7hlg5yjoNHfjqm3ajtE2zEuxRXQcs6nFLvOMEdGpcpvq74E7GjxRaTwEDbBtIAqF8Xy
S9eZ8RQp0nLCWbNvZfOAk+2NAeuDjhWeK7gkvctGOmVD7GOhbzdmEKMSqiRgIAqzxPQv3Oiecd7F
dHeWonwKp0KZVQu/LCMMLlkDWoxWANiQbYQ9uITdYKgnDg55riJ7y9jskvs2SJfyqbkrdI+4rMbG
UzfSue/p8bMkdU6oGngvn1GXrGix0rlJAthlfogtUF9yVnudqwJ4PuagoT0jnUELpq4sZJ9RKqx0
vFaDVr7pa1QFcaxocxGVG2siF+eHTmxA2qCR6rRRquAQSldVqiUEkYXTXASCbVNE2B9j6GlgbbLo
CNkGPVtMNAnGQg1at6Im+LN7C1MTbs+Gt1aTlk5fWS+OGkJPvbaRUYtnxGk0mMKJbNNazInZFWTs
Ta1VXLnKp6onTCyp2CipUez8c7OgbrGuLCS0E1pDopRuIlPcpBH/byIydR709NF7r9npHrNTlOLx
RghTnKlO5XlSJkhnNhEUsI5FZodaFbpHs9CmIefMlZv84oCyqOnQ/dRNyihA2EbJailh4ZcpdFkD
FZsftVyUZ0TjFEQTsZK+ch1dFA+GZ+F+MfQvuRnEURbYU+BK0SiRdile1Pp5W5nPYR7tZXOVNvq0
Dg9Gt1Fqaea3uH36iatrPoDTK234S8z7z1F8YXu/Hcl9jJNOpQvSrp4CZUU4r3ot/8kfdD6OB/1O
vhNvMbZ89w75UnlI7juk4hrHvzKIIVb8cQp/jYG6OpV1JkQchbjKSRATbITlXXQKnA6zvgAtvDKD
rhiFA9Ha9BwoMVci2EttidFTRxGsnNd+qoca869NetlNVLwYbZIY3LHb3jUTpwBKeihX8T5TnZQm
C79urXONU+vKUvht1dFiBieqyopMiPDzWiQqOiVtUEk7jkNM9eJZ5r0GHicUjKy/F91vM/39SaNw
URMTrbGOnrzrJd9VwhxwYH+w9FV59jcVWw+a8PbvJ0qXRTLmmV9lsSuWwWIfrfOkzjogba24s4wC
tUBz5Rv0P8/iraoEb8fEX3plZ+dK9GhyHqo0MQS5QFMeV3OLDmBWlK5cygcjzJy6SBwjzJ0ub5yc
jE6oPqp+L8vSg9R/FiaHdYGNyOAQL6bHSSoaM92KVm2mrTvrOfXgg1q0R5R+oiXlcwW4qreczkru
sJJ+CUUNT2HThsM38Y8HXC5op2t4dhocoIhWVzel9uZ3IjcZXiIxuMCsAMxNmuXdYvhyKxvRJDQk
2zg/ZnH7eLJesZC3u8KYhdon3Yibk5a5WJY7gJR2QYmyCDJvrXZn1iqcYYvWfl5vjgYNkaJYCmLD
LeBj5J13biLrdpinH/qRhnWor+QmviuzHMtdKaBbMXiFt2tCG4S15117oyjdHkdcHDEMtGh9+fHI
wj2r71FJdTSBWFfqj4Vy3IDQvBZmXuZjPz/1GLNUR2ZYFZ4o7eJtCJQbuAPK+62dlI6Fa7I80ZvJ
MZy0oQPUCsRgo6LsZ4f4vanECzZlPv5V0+1GdFuse82JdQ0sf9k4HY1wdMDXBKA+bT5pJ9avmcg9
2RTtHRwWblccG1V6OrW1UHKsSweSsYZ5SqBjgCRN/LS8O1baogkPWLbapyS7xir59RSAcijpkogA
lznKjo5WiaZSwEnsY3yhrSuqUIXj70qkgI8UhsqX5N4U7XB3lb5xkZkMc/LtwcPAvl0BUhicjucQ
uE/WulG+OZnusOK4cF7r1MWiMPoEkcpWKZF4hONCt/cE7OPKzStdFBS+RkELnguYtx93ObMyLqpW
G0BHlt2APyU0CJ2OBOnoWPEiJzd4Fsw1oidoyreBizvwtYPql1tIwnDgfwYwOoWFrO/DCKuwXSo/
guiaJFE2rU4nmGcgf5RgFvhU8UL0i9VrUcdXpXV8AX5/9OhYPqmWp5JrSLsCSWnTCVC04DYqbP01
/ef1Nohpsbcj0BtncgkbfNkJr+KzQ1CAOFRCCx44Qu2Qy597N7lW3bhM20dfZrQwscgOFTkmUEFI
9tYP6mlRfgjYQUvyx1GOnpPT4YxnZ6QBMmrNTa53rhD1s0yH0a0J7HhkU/K2Xyf1wcweBcHC+3uZ
Y9H+9/e7ROCOhjlaxlwIJ0kwGSaRKHoMCrklGuEAnCQH86Nam5GQtOg2kTXQf8BSQ5qZXPsQPZuJ
3zCNE1mZx8q8Ex1JuVJ7sH4L9r5/4VGIo54FVQt1QdwZsDeWvldQq+qy/0PYeS23jbRh+opQhRxO
ATBTlChS8QSlZOQMIl39PtC/tSNRWnHsKteM7UGj0eELb8gd0SzwZFb0Q9qq5BCJaM3FjOoqOeRe
C4fXrBPGpeiZ8ZXfduYuz1B4mkNhL9tFo+shI0/V4ENpjE2Cq/HkfRDoSgFrcnjEeMGyvVjbBqfq
n5qeMhJ/FNrz/kr00Y+Xiq3SC9kxKwQMCPyonpm5WK0qQdu0dVAtKVY1ECjIfkqjkICBx559MuVZ
ZyY043RSpjiWrY2MAnChle0hzoEcDKNiICOkfEiJIrhd7Sl2m+SkQ4hmFMhbhcVcMVvQCxnW8GHh
f4htXjipBE0laHVyWkXylr4nvJj4aGa9viQf3lKzWOWBaAsCu7FGiNQxpeCjM7kpRAwyAz1XbWMQ
00WbqSDIxuE+zkNrkw64Q7RxdxUX5aslhcGiyQQSVfy63DjNFAfiTnItDInhpPpgOAWMQgDth6ZL
ZmEaLP2ovBB9Sb8f8f8dMWchZ6mb3uiXBHrZUbxvZRvia79Sn9B2iu5J/HGyW58goAwH43hhc8gX
DrezIKxsIjmoAzYH0AfAEAGAHfI8zwEZ2NSEBzYAxnRy6nIhh0S3UGzB62e+U8RuT8Q7unAu4vHC
rri0ZT9RN19unup0yscsLYaDz4CSwttEFnGLHjd4wSmb1JecuKlXSWJuA3iwlQqcyOxIhFJaVG04
60VpoZp3CLFeGWbsNhRIxupf5FNCMVVwmXj0xsbs75n8WUX8fsx8JlRfxiz7QdQAqCfGuY/eiQHx
Md51j+mNuG1YsZdWzK8BO44u6PJNVd5zoOugRDjWStwMyXTpWinKyr5jCeLRguoahsleRHcbrVE7
Ei0706+aOFlgi0M60dq1bLyHUGDlcFaM3oVa3s8m5uc8/DeysxUl6WNfp1ElHRrUQgJXw84+JU2y
G9YxaDSEJGRbbp1Gd0Lv0lE/XcU/78v/9+xzxEMVRaU4aiVHvTcrtXkQzhrVSfFPqd0yRM191nu2
NKAl7XpwaAK30PG9cSrOCyQ1VSfAUZmUTneAbf+9Oi58rnMG3JAUVldRYjuYfTUv23sD+jpgEcdM
vY0lXffRha/wE/vx/Suc005aI2w1iCcEjScHABag3PHRemQHDPfZUQcKl9ttCKO+RBLIDd5KhKU/
iXHlRMAqcA5+jUB/oIKGuGLgGHTttD0wouYlf29uwzfsKq8qlKipILV3+YHAN7+WG1t8lV/FV/8g
Pf09fT+h9mevM334L5sLCyXDLL1COuB2b3th4yTglukLR04k1hSmEfERtk2bOCcZT/DuhI9G2a7+
HsT/51T6b3VNd/mXQXhh0VeINwO1r3Dedk9ouI+zBEQlthJ4BUBcA8FROyfUEFnocEn3JfbUqhMq
rkWZDs20m+jDiNziUiT2e4ysySYKBdBmgdF+H5lsxFbk5UxPjYaC6RS0mmlwYXt5d3oMSFJJmZ8F
jW0H+wip7QuL+/ct/+XxZxOTF0Wo9r0pHXwOorpGNw0yYWRJs2g0KQxJ4VWVZGtVid9q2ghJBY9P
WQwQbf7+QL+vki/jOAtIT+I4WGLALhvf5M5NwPw02E1hye1kg52/Gx8G2eMlVsRPVPW0NqEcUKqj
c0Ef5fvke5bgWVZFcgtZTjtGgq2nM6hC1AxO7A7BOYHy2povBi5g6CmZdMJRcZubkSuq7vDevxCe
p7LTCU6PtDOIHn6aQOjJsFwWunQRbP5bsEHtQ8N7QjQoZZ6FnDimSrnUFtHRWxTvzacv3rFtWbkM
M5sPVwwxRKn8hu4f3uj9dFSQaBTNqr61ane4On00p51nzLAgAuIK/Dn7BxiyorI72ClMHTqq495b
oX6mO0N8k4Kl9A4amKud6S/YBVOrv4JlAGbyxAFIb/qEtrEFUJhQY66PLr2N4k6BLOGozz7iquyg
neU+ZVfBRm9s6+N0qJzqzvMclIfekztcBR7l11JbtG/JEUnyJ+ku2r9r6GX8vbx+yqfzob9O3FmU
Fkn9KEkjyyvsO/Q6pWqf5ABZB0LQLBFCp8yq0eGyHhhy62b16SmC0JtahzaEZly/VfmqrrW1UqjO
aCquKDbcRGu5Ps309qUZpLkm0VxqjEZ309jcGYBOoUasS5iSkl+B1pTl9QjtShxod7TVOpOK2zKA
IzU+Zy08RlW5DrQHYXhpTiCQieW9tl/mKvlLcbqS/W6VpP6xNXHOEUwbf1R7EBXgGqmbD+XD33P1
s7F4NldnmyJpfF1NTE4kAxooYKbWRvSi08HPOk006beYsm3Ap6gdLA5Iov9+vDKVa84DAbBUkwU8
kgwIZX7fk7pfRGU25uOBpmoNKpBJe2HaiSKRjvP2U3gmk7xPy1vH0AQdwcfqoB91WrA4tBc2icoL
ul/t6AwEL8QHHu0528SiJ7gQyf2+qrBAN+m+yj/RT7LmRYImlHivAPTzroJ3bT7cxc8V6C9taZa3
HVwDfTdAk3ksYGR8SA9Iinuo5biWRPvIEfB8dIzJFkluZtYHg5Xpi84ky6Ec4NaIiVO8xP0qsLXc
iR/BnvIfJN2u9jp+LvUDnpHyUlAnGkXD6zkXBRt/yt5Pa0ExDbq7mKjiFfn9YxBvU1vp+uEg0OY8
jE0KM0gTq6tmSNNHKjs+qcd4Svb10A13rVhybFb5kCtuHEE5sxVDcAOD5BJWFbTwrrPVU/Qv9i1b
B3PTGwnyLr0szOtOZjlLw4PfWZtMZiJCeqlC5G3yPtgmkpgjFKzHT2Mg9rs29q+QSHG8yFf38elk
LtLBBC3TIR1S0RMzNWrJktc+B0WAJ5uObItYJWzeSBHWWq6qt1kRjhD6Gqs6JEagPIn0BtF36q0X
Ix3lZVd42cHKhFs9aFhQPkkx4WYsOMU4bgutQ+v5JF7Im7h1fln3BkL9GhV1xQRH+H2qBa4oOsut
dTg5qf2/Hy0Y2v/Zo4oQFKYf/5PRANABkvb1dcLIIQgS2sfj7dFG5HmxXWxnW91+ws1nktEwbWOB
2RP4si32SC/83g5Y2x1iQ7ObN0B0mKEej2hL2QRizvX1c4nb3U0OfA87g9Yd55Pn0vQvFn9k+gGp
CxQez5seiW724uMBVO5DhYbtgwICmTrvfCJA7fAUfuFwADoHkA1fs8nsJJrBQnJC4ENAU4HRdYB2
JvXpCTtLMAirga71hYP/s9d1fpp8ndWzuELxk6Isxlg6xCbtVDl67RJ80+t8eaKEFSsAZip8hIxn
KWgvFH85rH77ohxllqaDa0da5vsXTcax0dU80A7ulXvFPOI3PICAnLg905SirsSUPl8zpdfHFVp0
gGVn2NgKHAqrxeJjsbpdreaBM8d4+PpqjisGc5/N+RNH6oQuv1yT7iBiRe3Fnr9mYMfmx+Pq9vOz
gvwEHvkRzD+8yaVsiWft7QPOxouPmw97i8/xE8RbcT7bsloUxM0xv/Wdlx2Y8S2Ot40NHntytsar
zL2p59tPBZaVam8nOZanePWAHcGWNYVo1e6psF9YVUiOHfYHzzkA0Hb/DctJXqazDXeSF3cn/9rY
3m+Wh8Odsz7sl8t3F5AyiuP7wX7f7/ebe3fSZncN+2rjLjt7/77cbO4393t+03L31mr/vkGpdnb/
OOlp3d9r7vuwUGwFea2Kv3k/bZTJ6vdxdK8QQX/sZo+P7tJF4PxuyQIEaokeTjxfLpd79/7vG+vX
NUZrmYMSLJBlnisIFX3Xx1pNQh9otV01oH181TgmnbCqzD3HJwuPKzOSq40YX2izfkZ85+vbxOiA
Wr+OMYN1tr7HKNb6UoxhzZ66Wz/11zIwBaE2AUP5KJf1rSOdoogokK3blzehGNz5KYIQorzRWs9B
tdjpRPWm6aj5/T0tP0kV3B1fhzYdeF9yLmXwK6DKXOS1D82lTtxa1ldGCsu4KaJ5nkSu0hpLAoBZ
oDOS9FkrH/T+psBgTCcvE1JrSQNlptBJkrSUVL9yB33W9Y+ZKq7gQjonXduEKshAc7igOjDF0T9n
VVUMGre69gMdm/QiWhpDOx5OqAyALVh4HPiheZdk4zq8yA+aAqofT8PLFS83Dgso6d8nqlNaPaii
QjiEpDoo/HG3EwkUtoS/SOqKxYWrRpnWxF/PU74/r0/7cpB6YTwoFZbGQowkSOEGZj8X+g+x2Vbt
hw7g0cLrSIelL1Q+5nu0jLx5kjQuyr/O6Gczi9JEqNWuWEauFdHWNIdlXemzuM9mSZatQ2Mjx90K
8SL0XJJZ1JhzXYUSUTyFqcDXrqEvp5d2w2+xI0BATQNVi36ddrYbJK9Wqq5nJ2poKSR9MI9p7EQ0
SxVfX5s9XajQXEVYnAPH2EWBfOG2+Sm+zZK3JgIRcmIQmc7lLf3IQ6Oki6QDJlvrRI/tQhbXYgWr
QzkoMphx9b1rnkpxmCWW4YwVhZusn0loFYlKaQ9IsVuD5QSABSsZ/XOQm6Xg055zC4R1xiK86UEy
x/6+LQqiyEvinMpvFxbKfxOaz1AhE59F/mNwKj1tEMcDlN+V0eFlirq+2ad2lyKZ2FwJRTcPs4PZ
oihWkhdVs7gK3cZf17m/HYD0FKGjJ8HGTG/1ERi5RilBXOjR4NZAkwxxL7TlMvcQxZXUXZgg0xUM
Fz7BT+m06ROwixDaRwcF6MX3xZ136Lm0qjAcogCdAj9fjgboLq98Og0tt24MWNzMi4eKvsMoXxnd
MaqCORvQTsMHvc6dsiiOYSWifrCJpDcpxdUzBKCvBHiiU4TEwqZygzK8EUmHBpl6wHCneSjU5bYZ
nLZRutDwxlRbZoZuRLqM+xLAEXzjNn1DNWOuSjC28m5Xd/NB0WdFUfzLkhXm43OzpFnUJY7u3+Xy
Tiypf+gWC/dfayG7k4izUbPcIE5nfx/TP9WMpwmTMRinwI0ihnqWb51E6DxeaU0fPXGjwXD7FHvY
QtXmhoK7N61Bv3xoTvGqDvIPNb6S8ngxlqxQD4n10OXiQxSicfNAd4oU09scZV3MT3HzEwCi+Nbb
aD2nAc3N/qpL0S43jikNaPwrgcBpdqMmN3FQ+gDUzLmSaeu+QBJFppBhyeGld/0lxFZE6PPIBcjK
1JX7vjYEMzPyUCEYVPqB/Asl9wwh4D5eBdYla4zfoEhfn/VJZ/1y+4Uj0o65Ri29yo9DbC0k8yMN
LNcLYxdFnbe082/MuN2VXGl6cteGGs5x2dwKVpLZ3uSqtanS1JZ6z6kr+cLN/FvPilBlslm1dN3Q
PxEVX8bmlVJVd60+HkwNXWi1eADfsWzr6toIEYpXe5RPYEAA5k3RHbCVUzwjAJmBNXS0Pj0A3rvW
fbqVfy/E32BrjGpymEKqVVU+zQO+jKoy6FHqbUo/tdSW8dgsajpVtYjgxmh510VNjSjPTKdPE3ds
jEVLDSYtjic/3oWpclObCRtO6US7b9leKq6/nrgcZMSh/OhSxPfLPfN1qOc9gU7NpWKQPPHg05tQ
AJJlSL+lnPdada/LkVtr3qbLnjMNAY/87u95+qz/n13f4N1lXF8VzeTXsw2rnvQhldVCPgyFslW7
qygEaVyDeS/Fkt7sKMh2HRS5o5djt0iT07D2Ez99rBSpewzFU3htZdUuI/QhZaZz3tXtMj4ZD+A1
XRV6cTYKgW1pgH2qdFfFwsbS6vsB6hp4zec+qCcMNe1eLSpfGjW+AxswJ/ZcJLr62ian10IdRftk
JcgANwXlqWjWZsHeE6wnuWBdCW9SceNHEnpAHaZ+AHjjZLwO8kNIEVOtqgeft7EEDSmcAM5klXPZ
GaeDN6BTrjer9ORtCpyAuiF08giVEslOixP5/YzmNzI2KGCYnqPF5RKj3tyuvcgWCmEhZViD6HTI
G8RXck16GNJkZnjvWkhwSct4aZXVyszU1d+f6pfzRpskhjDeM5HxNM/uoiBR6szvJcIRD3ZRo80T
Q10KlnUbtRdZI7/c3UQ8gFxlXeckP6cw9wkU59IKxINn9CtBL2+UGM/x4aYvlmZ425gsE/3W4kvZ
xRjsDQHkb5g5VSc9xua4zPSnqsxfamO4FQaFeK8wLxw6P+eCgAJHTR1aokmF4yzo1FJBLrWO8eVG
t89AO9id+T62T16XXjhIfgljSIcs6lVMvjXxiL4f81HeZkyyHB6169NsQLS4temVxQYZkIN7K2Uz
m5+U8G+0Z+kW2Ij+RifWuBfx/RagjtmBPD895K/kcQ+P+7+XxM9YHzMPUeIfgixT+WRQfznkUjHs
y8SS+4MoYyt7wk73JD9hAmdXPRVd2GJLsYprNyDE+vvBv6Rj05Mp4XFscOqfVyOCUQz9rlHCYzzQ
UAR2r/7zl81hQF51ptQOwJVKcvyVfyygesmPd94bWCRx2+4VkHyuSYIdzC+lIr+USBiUKTIZSIuS
PZ+lPobu5acga6KjdF3PkhU2sNDOoE/DJoUefB/ukPCBvV6g2u7N/Dm29CsAMIthwb2FPjSEjRlG
MVuslGYCOh4ZyiUCejP07mDHV7PJawGbO6wsdZzqAfbj2W4+pjPKV7WrQyen7EophQxmhqzTPF8p
62YGa3CV3GLSiMqygQ/ee+hGCx3Ktw8DH88Eahp/f5pf7mOqqBbsJQkRRxDDZ2lLRyLh5wOc5WZ7
Wqj7fF9PRtOzye9RnBdrw4X/fy2//v3UXwI/7BGJ9GEPyYoFC/T7NpHrEoMAdagO6hVdZXmfbtDh
WfWP8r/Tbbr2kV6Bob41b4IDedTV6Q7j5kRfZ5APS8fKXKgSnCF7cKCojooAPG35lWhR3KipbS0R
1Ejb+d8j/qWLO41YR3GIIikVl7MSqW94Utl3iFP498IJ3UVCbkeqXGsz3AXXNL1PT/kxvClemwdw
TupNtCsP3oNQ2tUzXAjjUjfut3MGkD+i8hq9Q8TEzi5iaCOYsGs6ZOsVqlP7nh6Yg0r0rtroq8SN
l4pb3mm7es4iWzSL8JDdWUdvNll8GZFt7oSn5O4SffKXsJNqo2wAy+Z0MZGk+v5Rh0Iqvbbqs+Ow
Vu9Pz8G1/xwcuoW2FG6H92bWMSHQ76/gw+VQTi7l39N2/R6a8HRdojU5lcNQ1f7+9LbqqtwcovyY
HZVN8QBo76Bvk5lwky1QLbn4uOnO+OtxZytYtMJIKKzpA7giBHBKXIsAQzXsbdx87u2ySxfLdHH8
9byziyXO+7Lop9fTNuUdxGhuEfVOvhMh7gK7oHd6hG1lh0c0WlbFPdYb18WzuaRk6lLOWsmbYC2L
k4QPP80FHVpxpu5QbjiW4qTo8vdm+fzSfwz2c/V+uWkKoTV6LgO+xHV8W8yrrb9LnvKrcWmkdn7X
gMNS+XXcZZvSSdftQ7jQ1vpyeC2vu6PwT311O0AhtYNbT73Bhb19ujC+6VD7OT5EGhAq0OHqnX28
WNXrjtJIc8AbCp9CGkmP1kHeS4/4fEmtjey+fIc83UDP6F16yJ+DB/mmpg4d2Pr7QCWHZiCcvgc4
uT6tIzu99vIlFqYZ4kRcIhdG+/u+miQl/u9ozz59dvKMhvIqKxvLEOENjvR9eS+/pOvggGqYq62B
Uo7/kl160x3F5d9TJYk/g7tpXwH4N2FrEASc7augVYKyDYb4OKKXkK2UubaktGAnd+LGn9ez+FZ3
tE12nTvhLF1HN9l2mAk7c+vflEeQP8lDcq0s5SdhVz7T3J+nz8oD8cWwa27MF/GOAsYr9b06tjGK
WeJoSddf2ek3+hP4gKWxll4wPRHZxhSV991aWJ427V1UzhUQGb2DAK5v2tp+YqRbq2CvbnTKJdvK
1t/MpbipNwZWO9gX4FQK61O2lZU/NwAEhAf5ddj4l67SX2cKXsrkm6IA7jg7//RRLEx5RCRb2HhX
xSq59hf+NriFdnThrPsF4M03QWpDQfVD4rydIr0v+8syEjM6FawIHMH3/n35z6/t7GjeDRiCoaJM
fXPnP2uY/OBd8ejRsuO/ADnQbKiP1dqcxxdux09fiB8b6r8BnSPocg9VS8lHIEtAKiCHO0omDCXF
pRI3aWXhe/1USbaQopblxpbjZwTG4PCd0bORNoXW0Qd2ssG0FDA6bJ0AP5Pb/rkYbQB/tpW6kGwE
TEyQ6Ucko3RUTIW1uYDyBlppiS1sRtoM9FiwN1dt7dJl+0uThemG/ce9pmtTU+37dI+pWUFNHPOj
Nzj+Jr9LNtK6wEJ9WF5Szf1EGPyYSDJrNOHgRKMD9P1RsCFV0fPS5kBYuQN3cDXN41vg2QhrA0pA
4R1QzUmfvjFgITJR3Afn0Xv3oid2i1zaUcCkYc+VQBSiA1R4P72ZB/XNe2tvkaj/SA/qdpYeza13
5HeHG+s5elGv9e3pyT8iFLLxbodX0LDSXXcQ/uU3p3fvof/QP2eWw+100+zTN6pr9cPfp8xnoe/8
tQmqIE8jH0PGehaFmigfF/pAdDXswV2YCHhYkOapREPonFaTXNyU0HkAOJ0OAKFOE73Ule/aJVC1
D6LVf+F7+NZdN/thVdyaG+mq2lsfSNKr2wRfvBfdWgysqnYrb8LD30P/BcBLUvll6GfnIxiGwOt1
7XSwEkeYZFBdEckf4vXH7oDLZWTOOvFCoXm6nv6arbPrKxti/aSFzFYnKjsNFRvYE9oABQBwY0ML
58Ib/naufX3Ds/sH0a0yP/XI8xUVZzRzr4QwTK3gXRx1J+hfTyLt5AhxOSoqfz/6kzD/80110hML
GAj30PftoJpdXfVd3B4qfyz2Xig3bt83QE0hNcx0dRSAL1mo1mlD2r6PidFcBa3ZRpBtqDfD/Eu9
W7IfmPKaHzgQZ69Nqt1VVnGIUKJPTpK5THN56Wkmq1sQdtgrio4JbXSU6VDWlCX9HpxWJw/boE3h
GhcQFVStrfdlEtXrJMNdLpLVmeGr3SxpT4UtC92D0qfzpkTVpS3DjdVbFBC7R7mjcVJ55nWUStnC
9wK4NbTDOP+EZGHqdTjPwmy4s+q6cFuIGbZqUqPPT4BKBBDQvs7Ec2ysMkhDThoPe021kOtKkmR2
Qjz6wsx/wg9/zDxSBgb9LGx7z8PpXmwbvQui+JjCoEzmUu1au/jWgmaxDEnKbfEmXQzzcIHe62OH
/0TqGIvyffzInifJSqhdu2wP3E03LgzsM3b8OjCQcBrm7dB6+XKYPZ6txhGFYvz04oaqna3iCQWP
U7Zz3W5At4EPI4XHq3WdX9EzHK15uS/vQK8hxAQ9R8FzjjPTlrmhis0Q2ModyMDsTols7fj3yp1G
cTZKFI5kg6KYyKF2fiFGrTWWJ5VYoHBNfV7exSksYHvYdJe89s7PAqaDB9FuorxCBfvcrseotbIz
FcwKTCQz78cjCXxss6wUDGueLXbGK1Fr88rK1CUbZwUFScXH7lgemufchDvvEEEFuaMg3ddcCojk
3ybBsHCR4+qkzDIdLF/CFEkXlNiTpPzYrVGlCOz2tXhAkGGJVP8NVdb0wlwY0+X4Y9K/PO8sKZYb
Ly0rpU0P4iJZRTe6c1oorzy3QClgfQ1Ef3X612HSY+v/0OQob4cdvFhl0y8Fx9oVS39bgRFaOets
oXWO8FTdhYeZ4ajHKneFyfMO/iZesPKTTd7iBjvJEZHJCucDiEg7WGd7bkbtrr3Fpuy6uDsR5W6g
+2d3wo3yRPPKeBcvwPV/BCafH//LC08f4MsEd3pX1IMQ0heZw3tqbyQ3I8N7H+9Oh4uIwx9B5+fD
QIlPmT3aSOeiL1IB4SeKovQAw+ZJIGkUh3XQjKu+65yclKnNryW9X6tqtw0gnykaxh9t6gQDtpp5
givNaRd4+B8W91VZIOq9EqJ01mN11iHenY8mZJyLogjnV9f5mM9WRF7VJzkryvQgp2sz71cVVfo2
wKlH3kSnWZpawN3fLKG8cEF/3kvnK5E+MLg5Otmyqp9FjHLWlBmS8umheERFc0dBZC9y6WzV+3GL
p5A7LIM761q9V1+0LdeKelfITiBNcU15ckPdaV6xG0oObexUm/CufaivgnkJCeUFKjMmxMZ6Etvu
7xFpPEovzYJU/tpzmh2Qt117W77TVPhQX/3MrvbdYfxQCQdLW3wVLmSmn5iGP17zfIMDB8i0PhLT
Q+X2c3NB92ReXA+6UzvqupnLV3DtHUQ217FDZeStftTtAT26Hh3Exv5AFBFb1mZTeJgX9s5pGyy5
Xeb6TltNrmH1Kp/LSx/fwmhVuKel5bZPwVX9cKlsZUwxxF8vcbZGuiA3VN9r0oO+aLeE0dHNOMdj
CKlfYm4gc7XdzbDRWXfICiJ/skmXiKuUlDVyB6fGu7FwSGhQfXKC++IlX72lC8To8N/17XhRbAAB
z/W5dZ+j11oBu10ZbvII73tZ3K11/pL4VFBs9a4bXJM9dya66rKcm8v8eFpFm/tgZS21lXl7Mc+4
8M5nB0eGS7unFX56GDqq29mDRFgUGCiMgqY5jd7s78vws8Hyc4oNGqtEFLDOzi6CRJZPpejL4aE9
GK8YAyC5ohdbEasoJG9Vu0mxv3C00W1Q8KRz9ORljveerprnOl+plK3UZZju4bI2ZEXVwo+vIaaG
h4qKi4lSkJ1fuEh+MEKmY8NSp1TPJMpAkvr7uRqdUiPvLLYvGQMFhGDObWrMvI26Sa+jdXnpcdMK
O5seoFe0ZYBhSTJdo++PG7J0HMyMFVgEYNvDq77PD778bgqGK5rkvMEuEuL5EGYrNc8v5C8/SvG8
67eHK98fTscmT4KgStEJiBe0YzEjxRZ9qrgbt+Gatufac/2FMWs3+KNvvJv2oXmtNsptti7usg8s
QQOb0pe6y5dRbOMWYe7IxCkyIzI13vy9jn677yyJZIDqLgK5/6tVfbnvQjqdY2CU2bF6rPgy0kOx
6eb+jboJry886ZewisqKoas0NEUJE6bvsxLXmSpodHoPxAy32bVJSwLk07KmjnS4ae5V2nrXYmP7
w3s3omv899M/g+vzBcG7yMC4lKkScLZfcHRiDpKGC8DoZyciO7P6GIIKjrdmJwqFkLGyRSNz/SR0
YC7B8JcOPUDMCsNlAFyB0N6G3QAAbtlpr3FxmpXkRFq/H08foS7Mm7xaaLI8/3vU6rRSfowaVjrS
mDRJLOUsLfWSVG1bpYwO5r+2dqlGWEc0R4Qj9l/yPzOdSbKdYVCRziV0W6jeQaKQXbQyct8O1XWm
2NGByqqc2RE0L5opPRAAO3wftbn6HhwUHE3sEvg2Tld76j2xGz/mh/Lh75f40Q+btgMQsP/3Emdb
X1cHS4mSND5Yk70WREu7N4yVh49HhdffiYen3X3dDm4x9FulQT6thNSXTxozVe2lcMnVp7i6dEKc
F6w/R6VZnA0gDIH4nd1RVu4HmQqW6+C1cL4M3S1QZh9zYUYifCMBbzJUjGCQZBkE1IYnU2NZoPYQ
g+zrLI2+9yXtvc9C1I+PTf9uWp6SDHfg+wY5GXpYFPopPIgJ37EbetcaxvmAu1xVJLO+HSmItzMj
3ae9f6OU7TEqABXppRfbVQU7DdW3hXTyrmHhzGUZfl9uRvsiQhm1nDy2oNREqbD11GHnqfq1UbYv
1aAsojReiiZTIIGw6IziKqQ+lNEqMKOlpQebOC3npbnPFGuWC/wxMXlRLO3eiNFAQDEPmvcwqwTx
OtIPuYdjV1bMsvJDQj2iRmAeshHaUCdZO6jSJWTAD6mYz0/4ZcLOFlal5lEyeG2Em6X0FhbSc5l0
u7F8Urxnpfio8ZoaegBuT635nEkiNNFlhOtkry7EVnBbv6qRsoouZKk/CE/ngzqLUzOjAF2cVdGB
0sUM4fd5Eb7H2TuaPhr+8E3wXAajo5oimLmBGk8PN1FAOM+7MuTYsWTMBBDSC0EwKtpzBrVONdnL
1CdaYzdwB2iia6DVYKiLk2rN/Q7VXvh24emS1/YPlwND5DJQUeGcigIyTdrvqzHgHK+Be6cH2Kpr
9R/CzLNxRY5XrCblZw3+tO2/yjuID3a1EW7fatcAaYCvsNvSL2uW/lViPymz8a67Hqi13lOzv3Cm
TzP5fb8wwkmMB2l30QDB9X2Efu0lUHi4UCrwf5VKyBcEV54UciBDs5HinVmdFicf3NHfB9oPXPDn
1Pz34M+07sudKYacdYUvJsdxW+8fwQLZR77RLJqPTMbt4ma7fZiIGR/UK6/jawGxj0s6Tr+UbKZ3
R4+N3jDoaHXK278MofbqvNBFvk7rIozihnSP5g35uDcwhJOLG89amT2tmmtt2x8X2W2763fBUvuX
u/hn3Iavl6Afv6Sy3wZ0fpz2mRVVaGMScG2Vx8kfwCKYR457ny6I7xHsRkPKlR9m0q24uhOg3C4b
9IYvih5Pcd2PNQFWeGK4TQn12bygMGOOvgWsEf3DlbfO3OIQPuMwGy8ekODft7M7mveO+Gq5IuFV
vbkkuvBL/iaJigFiixjHgGtwtiix8w0ULZpMARf5i2e4crLmm4TKekBvIXVTY8MtrlHsm7XtIvYB
yU7qulcSOfubCZNo1SfADtFksfP2CkGAeT3XdumiAgGBnYI8r6/Vh+pO3Zyue5yrq1uYMEo+H8Xr
zrMtH0PPWfjYP4uZLU+gjb8X/m8bDmVefJLZbBKR3PdF15YeaOx04N1O8u1gzoRwgbILWKN8ZhSn
ayHlUOoe/37mL4c8YlvYZ/M5Jy+hcxB+HyijEkJ6OQT+QvJd33CVZj3Wrg8Yk96nMaxq3EyRw1Ip
LpPAa3cKTlAXgtfP/XS+rmhsUw8kEKMKeRa8ihW4RHXMJt/KaBs25XXTNs9VkN2czGJbAKWt0xBf
uOHeF7RZGEg3gq4fhhKQgCG/gMdGa02Nbmv0y7uoXI8yhq4lSJsmiLcC9IqmmTK19p8+qVBY/VPk
t6sxaF+KU70pA+OmSfk/lJOJoaYpK8WrCOsqroh4eDMlkOajxUpjDTXtuNU58ECIgpABdZ3cXvgc
PxOr6XP8NxFnQUqFy3kxuRKAQ/g/pJ1Xb+tKsoV/EQHm8MqsLFHBkl8I27KYc+avv4se4G6J0oi4
uGOcwRnPxm6m7q6uWvUtGpUzq9iJm+DgLpgbjF0nFviXk+l+sNFkalk2R6mB9vfSdwzH8E97W63q
M7su5uj50MsFzQDhgA1UyVZQDO2JNQCZzDZBVgFUqQwqonohKN0m3CerDAQiy0NegRssI3TXBLZ/
3gK7uik7o/7NV7YVbfpfh1BjqOZQj/sufRUVjonH93IK3T2+UXTA5FHmdBLt7ulWSxZsq4k79HNJ
INkXer6FNZDOtVpaWF2hoU8BPVIh4GILZzKL93yweHiNf/vL3f7huLVHoFaDqUzO+e4ggVbc80aH
kA8J/Ao5boLSCH/v5P3OLxKtsKc20b/c5psZNZZbJZQHe1iX8JBorRqVQqUPfEHUJ1lI/5gfBgy1
eZ/PXE7zL9JPfugITfjJbvy8/Q4MIVqAngUnQ7nJVijDJ0vGn7X8ohfU6EDs2lN7S8kZqizqFKaJ
Hb7v58tGAh5HSag3xqI12osBdPDwSZbbcs99xBvyt4C2BRYUcLwQvuHziJzKpsB+t/BQ2AaOBWzH
QGZRRId1z7Gw3H1qUqiqgMnzG2z6I48S8yewLanVnnA08hf9KgEqOTXpD2ELjgq/KigtmTiT0c9Z
3OH9/7uNUXTHh2EsOUHh71usGmGJXGYPaZDL3vpik9XNrRR83QatpA1zjfcBrYYmr9Icgt/mtvQT
AQRWV/W8SMU1erJMl/a/3k+UYWa/e8yj9daz64AGFSw79D/NF7N2v1FkoT/siVH+VB3vhhmtZrwU
tBXJDo9h40H2s6U2JJqe1/gggX+G5Sa/Y4SZgx7ufkuvqk4JQd89QQ/AQZ1o2Cf6GAZKu+9WDfxC
5diMaBmE60QbOuaXzVFaUAtowzakq1EntJ4XEbRj8KPtQdIapAVSqBMIqK/FjoEP0Yb5Ap+mKzXn
GgNvqLbsjFuhYZEFHclqV74BY4RUK0/+F1gX4C2u3UX+6f/2l/dP/kVGCG6qNAktJPZctL0NIdbd
0kB4YUyjG8PbV1rTaDAJ5dUKhilUhYOHKk7kMZ+AOYilH0YbFqq70Rz0jFFS2fh7H618DqpHOwmd
cHWN1iq9jWdNrTmzPMjRpWASPRA636n7M3HDL6b0wyWMwpqKcCsqbRGy+S6nJNGOL458AjQ5pOa2
16oA+q39wrM6EmpeCji+oFEEDzn4Puc0IQ9WbX4Oi+Dw/qqe+mfGD2Y0Q8MUXVMpG2ENPqF/VNp4
Vn2AC0INBvo6s6AMQ+IchAxaRlcKWWj2JrqEn5BlTqVvJi9kNBWpVmj7oMuxVXxy+CqZW+CunNio
IrQxrqGeCQmlXoCWyF5CSZUiA3ijjv/JukUafSBPMPVcXuygD29rNGU5xq6BzseULavmW2zQ0MTB
21EMdFvozBxm8jS7CIcmkq5e16SRiibttce2jjQeGxyMDEtg5JMUxNAMsPUizkCEKGWYUazAR5Qp
F0tzhPIjgvbM8TUyr/dFE6jvX+5f89No3Xm4iVFgIxQ0FzNpicAGBaXcpFeNI/MpmMvwZcyhyoGh
WoaQUo0r9A4oQaw51kC4ukLDUIP658r2lrzEN/oMGVoCTC8WKDgrcXJvQaS79SvFjxTbELEdWkP/
kGHPWouaIwOEP1nAgxDeKzkcIXX6DPORELIynYuMsDedTkcetEBmh5DLi02bbSoD7fX+7l+/QZQu
aCwzsJkYvUGW9akCvan+PoBXNZR4x6aeRUgSCUee62BHGWiMH0/gG/7LqvZv0NETrzw3JSgCnw0L
ZmVVFTPJXtBUrJScPwPFsMZiikRbj0T7+5t9dVLHq/438Cjiq5wqB94zxMBQZEIsgEaHyhANiGQF
KPlga3AOvgDoS3mNqOV026xTQeUdNT05SIgzio1DbI9VSUEto9copI5iuUWA30y8lCfR1X/Wm/+9
zj+O3d1CXIfNsNxgvYkS+FOzh9I1g8zTpHzl8KTmOR8hukQzv9kw7pTLx4vi0LAJ/Bt7lIulYphm
8LAq2sP/M7qFW+6DPqYXe5apNZQerCJOJH9f5NUxIA6xEEGhuQjlqMddx64zTiiLwtt7rkKmSgVj
rlKBJFDs5OYz+Y33BSYhYD4aEitCojJWC7Lwgp7h2LmNtfSItDkql2oLHIv7ERns1YEpCko2avxl
L4AiiTZQ6SD2I2HMoMLz4/039SI4ur/6ce2PwCk5kUrJ31OQZ/o9oF3oXnYLOImgHbqrABlGg9r7
IV/ldx7GHEUFJcPHTSBmHohuFXYf9thpQKGLcH85hDqQJKGaLdF25VuNJJNnxOSiHJr9EZoJGqlk
DTj2iQt6cRDFBaEHCs0uA3qTeXyFQZBLUUo6wV5wCZNoyblLWUULjx43MAmP1YVQz1I0S7rhwi4P
ATKoWf9TM4BgxpKR4bVEtCWy8DDcU14NnWxrvb9A6mVYwYAUg0/sBQfCRiey6yEthrDCSrtM9Zpy
l/lX0uk+aJ/d+aEOc/iIyxYOi/2G+4xKI66hPSZXBYtUPI9V+P0VvVx37y5o9MQgg40KybbxCuNa
yRDR1x2xc7h9JVVLseXRU8eepDyZGPW/fDn/nsMovCpE9LCWErL0PLFt3GAuIUxIXEKJOmqeib7G
Ep9dIOiVtPJa0xbAC23MDCFz6mD1AWNOWIfZV1Gse2zTfvQhZQDukwmK3Lwe9FOf1eud+e4hjcIu
0km9zitxtYCV5hUEwkqEjNOGk6lBMhxeml+ShSbDX0YWaFkAaoDq6PpwIJG9IwXCE+IgQfYgGQJm
4UtCEhIi+e6z+AXgBAgfTsWBYfZRqcw6UNLFOrmi68E+x7SBuZOxywIqR14Hmq8q0GSCb3srpHK4
dKwcbm0r5/v9B/F6Hfn3ZkaRXdkTleMSYXYIFihLyzZkEmiUNN8P8jrCH2gE8JTkBozG40RlbCmq
nKb29gWeRrBwdujOm1doQYEyI181JnEAhmTKRuD1tgvUC9qm/pRyo/0eQBSagG0FZt+hHPTe4cqd
E0t21c+y32LVzhJJKaz+wGrUId8TYOvspZ1Hq+2Xi/BVlIs92IY7cjGVJ39iVP5ts9CRQsCILUgY
t3s3qFfkqSh50AZAje2ckH4BFEaJdcAdaUP44efu1bHCq/jLLYNBX+lcmVsG8b+B6QCUfChXZ1GF
wP+ruHYT2+LLFevu2ujHN+XyYKoIsNc5uLNwy5gwlll2E1/Dkwj2P/ePVlkOrZFI647GyHy/cSAv
hm7lRzRcBbhbxN6y85miGNfIsBNh94hpSR0cPQqdm/E61jx0otj4nSNLV15jfYWa1QADThwsnnqC
xlc2+k79sCZiDuSeff6DuU+fhnYKRwNKNOURZItLhNf5N8WYSLXitaTsgXQNZNzRmjaFcX05L7l/
z2i0YqZuyUUBgWSz08dwD4cVujtLGBhMoNeLCIpFLyX6+0n6cmu4G3G06jExnK0kBgEYZ/a17v26
X0AHdB9wEppSlL6OM++GGi06NNOiYuyiyl2fW+iGlaFb1wMD+QYLyKMwQX56/VLRwihh+REFaK8f
P2lSqBwA+lHlT3r4sLS0WRRbUoBkTky3kQffZnabuZbtzMrGg5oCM4v7sfNVi+SDtOU5W6MFGItM
Nfe8KmpAdPPvskarU0BFLE6aeAiMo0Y3YVOr363p39B7dkl8KDgVRE+aABKT3G7tfmJHfr0i340+
in4Dp40jF6VvpBbQC+OnMjS7NXxyFlbbyej3QgoQJJzffnJRHqbQ07H338Bjvasn1E6dsZhi8Rl1
nAIA7pu9K69QagZzJHM7vV14C/4m/tbOkkhU2KYBV04mOmMrDSGTP9xNOMVAGC+YRkM+qqK1LtNq
8Mv376cD9zK4vLvQ0YGE4Jk+LxhEAaRR4ZHgbJ3PshhbME5wdqeVCHQvxDc7FOtwTJpDbhPu4y2S
NB85gIloWQGjioUlOARF/EG8Cgp9JnYV9M7MzrWqGQdE7YUA2heTbDaU/dVcl7buAr1k9KGEn9jE
G38hSsBmc3c/o1W386U0K1N8b/EZAV7740VD8x4XKvaRP+L0wxtwru0hxIJ/CWIa9D47KwmcWz2S
DNQhKjTVo60Uhf1roiZwm1Nx8LCt9w/99ZaNbjAaEQkYzn81uLsTaAffiIYGL3bfOvmcds8i/UvH
kuInseYSNlyIAlWEJ6gIHDGJmo/nG2K59Ilu1hasmkP8mBGql66EWuvgyIeyTiFohRPphW8UQ6q1
Rv9W2eseUEhFrNo9cf1/3sBoFSXquBR7AquoW3ZA+y56j1xk1GdYXj30THX4SsRwWSJ97EB4hjBT
yYB5aev8CPtXtckybDYwtcEnRvC/vgdGGCq7cfXlJThPHVmbVRwOzTPzpAdZs4WVYzPRBPmED//b
Au/ewGhtThuydVwRN9DsUNzjTx5kR/gUQArGZMyVGug4WAg3GpgA7x8d/Xpl+PfuR+t0QQJT1JXI
kiSdTN7yg8Pp1TevoQ+l+KoP4qw6U7sM500zCnURParbRs0wU4SZOnEhLwojmCn/LmS8MvdB4ose
1kbSIDURUuMV8R3M6V/hw/tEly2y9IqfK9IcFF9YnuJ4O7AIpuQdw3N+Xif/XcRogYanGFH6DGYC
dHOqUANU74hoJhH1PrUndv7Xx9R/NzzO+7hVhaMfO2wGcAKKimTXSesKIsjCv7jMjokjODeE6PfY
FP0u6jwDWKua2vTVvO9BBo9n75//y0Dk7mpGC2/t9I3tgEe276oQ1F9iQ9kIwGpcTtppQSjCqvMT
VKup7OAwM58f+AD6E9BrDNTBY5jgJaXABzSiUkbsdiS1EnHcLNo5hTxyHERrr6sNgU6VvMhMRGfw
PDFcdOByAK1EtDMRs7yQqg4nAxTyOX5A3vxRnO/WQUA+Oj4LEf6l5ZwHn2NJY8rLoE+3JmXRCEkB
n54VesMo2RKLc/0pdkp7JHbBtV7Hc3cuWu2ESvjlqQWHNxQM0ZZJiX81grtLEtyQJqKk9fbdCa2j
wllc7ZIPUuF08QtkKRQB2mu7RB2UaXTCElE9d1VE8ZSWf7HQ/lzpJcsb6LHAnzPS1VRj2MvcLorF
6IaSADuET/Dj2wuTkggaGCHt+bZCEdlBmhu4Z7Ggof6OdSeu5rx0hA5/XQP2/v57fRnJgdMK1B6G
Hn4ex64lp0orCue5Zl6q5U91I+dcLUfz6ihuUZwRZ9Ac3BgNqygjTzWL/EWv48+WAvsI6hjo3KHg
fhzcKaWA9Hoccr0v9PRD2XVz0RSHClEHd0adBn8mU/CbHFbdksySq5DT8NnGVxg+FLlZnbszkcsU
TDNsJKMVCUmOZA2OI6JAnDgLiEYPgGOgv+/Amu8f2/BU3l34aKesRRs6kpL09yFX6JAaaUzxFbfS
hUfu0qvMDpbL7wd8ee68f1SjrY3yohi9XUh+JSBAytm6l+1bvWQ/8xm4LkZkgiQGVVZ4QavKDM9T
4eIFUGj4iGtwzdR6XWxgoNHgdDRxYS8/XhRCePxHBDjjrwPvbmqh+EiUzpBwElHrTZtV1X92eE92
YSsU6p5590Ohh4asJxbav/zo+BVA1gktPgcBNTTBj99OSlM2zmJIy4gGecpBR9pzlGwfxR0Uczv0
6hjlLLPKTXgtDGpOc4DeEDc0QK4qI0VeDiZQX+keUm37yl+AFCVRkkg1/hBxSrftlXIOpgd7ds05
LCyU6BNUXwPBbaY7udHsofKHij0hFPv7Lz2MGlwl0yt2B+h9g7Y2VwnPjYnq+9k+J6qnTzXPvDyD
QmAN8gYHmBtc1x/vPSuylqFsqF/qBioNtN0B+JGiKi+otu9BBaHlMECGzElvJGdqv30VYAyN1+hl
g6e5RI+eu53HXip2iHQcmttwAacUaKe0He+LpgjYMZQq2f8GmMvQw0288iekxBDe3Q89uu0mhHC9
qFADQyH94sYK7D/h03GTfuA8vkt7MwACHNPfmZEbz0C9eWbPKgKyBtYEf1A8hL4y1AqNcs1+d98S
UAhzxLL2vJJhQbTDoaX6ptCMYEKEFR+AwdGzDTGxEb2MVkCNwHxh0ZnNjJOJNtzbq4ZGhApWVPZF
oJIWyvlGvLD7fu6uKxi2tQrUridWT1eu8X4NeZlMuB98tNzCCFbKWAqhkrDhfuJZvvTWncaqaMTj
FOpzwOG3q3rVmVMmGi83mfuBR8tlDEc/vFksXtQGouNZeYAzOxobibWzKn5iszx5gM2h2tIe6W/m
OnHXr87C94OPVs6CzcWcG2rVZLTIl5QqqmUkgyhzcG/Olpyql/4hXZ7WJQh3B4oZrM7H84Pg7Crr
ABzYd0YAkTy4HCvgAuyDfSX3KA8Dxy6xKtKn6dTEHCbe08AQkgtDdzk45aPZUaXgvpNDxrjJeiWA
SRAlErO0FnBKT9es0Gm9nRqF2y9QrASsiDvYpL+qKQjPBOyzaiDAYImTJoSnLyMvmmOBwAHUF1L3
UWTaxGHSOCSDzJwLm1Wm2IBPQVWSDk8VLaVrBTAzows2FA64ZalnDTriXXbmdpJOiD8+1XzRTjCY
VRJaXNJ67ProSeA/HBgHghoC8kElS1U0K7KjRyVqGgqiWqWQHzM8Av1U7Zx+4oZeplbub2iUZk3L
zo2yuEDpdd0DrCLHONF/lfvKAEk+MIM1aUBM+4WtZ8vPaZy/kGHxtP7gteCUy/QGezKggFiG2MGN
GE4ecrAcqmVQraHPD1VHCiclCCfWInhE0HSiW3xOqIlWq2j7JORi6uTwcjm/ez+jNcFmSKlwcsR/
IYOFyPlkLFLvP8kPgpCn3C9eVq1BIQYJHVRybN3D4ekuVOgIzmPCIXVKY4c8QHPoIE89CMv5WKMi
he7RfaMB2gAXABjUshmUQhCXksczYGYQWAzKkUCht+0Nz4jf9DcIDgu1UVHPR8s4OjTQ/RbrPFjh
EGNsEbhXHjw+psybXgY8d3cxPnAGjEs7HT7EfXJrUoWGeXOhwObZRhLQVXkThbP3C9irIyXaQJH9
QrsEkurDG7x7aqyERglHwOmgyGnLI31XJhlxnvHEHO1LGvYapcog+yhYb4pePqyMjysKCxwzmgFQ
WkWs8ZduuRtZTGxb6lP0cktVvPA5JO7TbUFeKaQ239/i89KFOwO0mQSdFuTCcV61LeqydIkkO9Rb
ZO2gDIt31SI8vx/kxYvjGIFhKIjgGWHQvj4+SCfnPJ6qETGSQjKDDFaxe3xo/K2xhxqbu8pB8vUS
zmCqcioh8iI/dD82lujHsTs0pEl+i08fukx8MrBWkASDgo3QkBi2DzQxSxrAZ/Rk8KLHWQv0K5w7
nX1CafBFlRoDyQoym9oyhjt+fMHArKOnGRIEFrE7P4rlSCGwi7bjWIsKIUHmsxVd0GoTFHM3JpQG
SUCv40wmJZcEE+mZn5vwTJh49cyw94+ugSN5SWBBrSRR7hxtzwETRlSdusWB+XG36E1cB6AZ1gvg
AGtTBGEG4FQfpWd+SZ6/Wg3irtmONW9wUDlC7grAkWVr1cI3HLW9nCY+mOfIAfEtBUctdBgLPLI6
jy+N9B2uoRxStArmXDuSirBXJgTwC2hJc1Kckv1P3wmVsmgV3ycmRn/RwPYw+l+l/272lVzusmld
V4fgRG3QcGHPs89ehiGHSUJxr6QU2pOYNb1hUYM6MeibQiQpp+vuACUQNPdgby+5MwsRuclso0U1
Lz7ilbQECm3iDT6vTwMKEOd34BvR4vL3gu+u04e21BbBw7IS9BkXqPQ52BaRLCgtwp1hHy+JiXPA
i4bchxHHAjyH8trW7SXS4oQZUcaLFH5loN7IBAXORATCnBE1pivKGWExaBCVGohmKggtszXrT4QD
L28eSwqcMkH4Q1X48RPxBMfh0rygrKz0tM5r5jbc1bvWgSVttaxbCi2oWy/qJyL5V6OCcyRQ/ODR
AvbR46ii6+U58rykRXsfHHvlnVlHOopoz0jpGEZrB6rM91MBTUJP0xSuUf+G/Nvb795yUrpNwVVR
dYjk8+cnPI3QbIugpJyBn272sLuWCZkzCyWAA1SoDj++6uvwkJLxItpSToxEGXyiIFlFv6Egn08n
UTtdeauC4RJ6g/CzAQc5Uyg5M+JNZgyfOpLHi+GvQjs7/nHhEfm73W5/BMXa4ApWjHzO1TP4oXBb
IhVESDIlH6xUhgdYKP/U8u9gKDZD/fkCMM/lAmCwXMEQDB5hgxvZ5XIZ3KXgONUqy8v60qnr9fxi
tXCjiuXLF0yq8YM6k7xfrGCMdV4sOHVRyYvFGWZk5xBtpGfQMeQzfKEWa234+2z5AkAy/nIMFaOp
Y1lq0DTnqwEFxCEkgUncyp3hAV6ZOUhBqqZ0qi1/JerXZf2xNJQK3u0yFaju3NVi4wpHMuN2vZ44
efBfE+TBqQt0Gnmxu/rGdWejwJosfEUAbGAKBvKilxvJSMQOOEYAFA9czeMXxlZN6BIphGel3s5Q
1FEL2Zn7OqvUs2/4Lsit3uHeayg/6DkMv47IlyJzKq3R5AtljExvwbhWmyW6cjSohThgkaQZtvTV
ld81Mo9GL3QxZttErw1PJ2bEdgrG+2LDHWyoBGz0wgBFHiehJaeV6CTlygMWT/aXgYfAAhGb0cP4
ew+iS7Qq8fJ+0hP/4X8mW6JRwA+QDkyioEng/dwZHtXjBifAO1JkAcHHLveEvIpyqqo5V6qs2q70
gEwMAfLlSmj3fTgFf3qepMKAtB/2K5DrnjPvFBgmPA4nB4JZ8lG44KH54LLKkTM45iSAc/jugQ5J
QP/hqQoDbbqooMdF3tAHkZ5nJhMOz/EFrgfXgaZLdqC8jEJXP0oENxNxPQn5Gbqo/LG0OhgBhA0t
23ElVxCCUEx+Y0m4ZXikjeLElMnKcOodP330sg61KNw9Ap3HD7nrexL4hry2oq40Oig7u3CJ3n8j
59tZRzsnj5rKkD0vzogVJAik0PkHKt0fZP5upQxTv8mEKGytPF8R4nfLHWN+HjAn3unxnOXWnwgU
XmQDwZSjaOhD0BIlwIf38RbFnEGln29aqyq/OyQfg6Kb49yPhvxy1zDRjmmxKnHUIXapDWeLE0XX
Fw/4YfRRkBTnlZDBL7O16HhRAfJHEhqHDs4MZS+g0yJyYrgXWmvcLXppJY5E0MGPq+x92GeZRPkl
5IsMFImR/2PTgZYJ9bITCDXMoJB1W/EjRAtMkWdKKRImxVRTV/F8YsFVgGoCo1UW9X5xFDnTUkmx
vCfhy/5iNsX8D+075y8sGKWr9KPS2WW64q3kQzLfLyYvXzZOzxKaw1G2wTx/fNku5fElTSWtVda0
FiWW5IPvVocSgBtooy1jsAUBexfdT+RplX6y1+jF20akjg0B4R4IuONgT7AdgXTKsLIcSLVz+Jy2
7IbqodoueQvuLGqQ/xLMNbDh95L44PrOywwdwOWu9s4+B6oBzId7e7IG/ByoCwLWOwonCPTMQ6b5
+FDKuqZJN2Igk4bcLUSN3492IpvvAvIcAhHTofuzb6wM/tg5ySgTb0R8scBDmQV3PhaHZDiVjV5J
5OdxwNMI1CMZUcnn4EiK1lsN5l3KENYMP98IgxC9eCtCC0uZ0AgEM8MvCGX7F9HA3/IDBIpSaxVQ
8UGg+AVy3Ghl2MPgzyTKzPodwAyWAzrC8E8Etr+x3WbqtpSNWt4CtbnG74zfn8vliIjFV2BIADrB
dU+ot+suVBaigvAFBtn4tTDbmc0ixikBZWC4nl7N4beNfHPl+XrtwuxyMQQci5MJdQC8KhcIchJ5
YULZIHfyjpNPuxv+G/Ro3BmMXzP86/lUyacT/tj5cwFDzFCBKY7swFi1wwCOGirXq6Be8WfeP/wX
GDFBAImUA/oJ1jYsOXrzIEy6AdrrSwuIzxwtW/YG8pNECyMlWHDVAjIbpLR6y2svvSgn3SxolabZ
/UgW5Exbm9aqbaDD4KQFoUrFEc4NrxHKCbaOFmLJmwgEXqSGcbEoibOMxED7L44+lMLuepibefWB
7RRQSW0I+gBD3NCp3ONfb2Gm2D/BBRjFKRnh86zFjIVgdbAaG4Brox0i8MJQJDKxOsTMLzkQD0oI
ElqoJWKtykFG5adSfS+a7oagEekjcLIgO5TYxxlJcETnJVICJl6Pwn8AXlUq2HKWgc/N5LILs6w0
9mec5K5pqBg75oeDWV8qRbOMEM08g719YkBgeLazPXwVNKIsfqYXs6fcJ57FUHceBBMc8uaj8IQO
wadhnBo0r5yCyw46YD2Doo95sXW7T/CBZdbThMnCJe78ISDBoKj98NBO0/hgxdGTyZsCNbWSQHgg
ftPhKS/XFbz5avtkNxNn06c96m+kP6sn+G+AXff4DqTKF4WiFFrLqSy7OJEuLHQ0qjjavfV+Fj5n
1oaRIB4ALmTA441XwJrPQVcOeewKJLAPBletoV3w0Yfl83oYnAoUqP3z+zH/9vnxcxSGDZADWR/y
2OGbvwuzeKIiIEOzC+B0kTdSmAVlZnPwcgyg0WaYwDpU2WpsuGYGJ+JI600bYElym2vMvDYKM9dR
HTWrZTsnVtWsxrmM33GbfkOuOxPIE+391T5NQDyg+4sdYsa7i2UruuFZn8auDc/vWoG0H2inc0Gs
AvbLRgvF+9H+WKJvns24wSoofLfpREQnWAwbV/Gv/tY3mkW3S3LAyhT3impLNxcQrKidAWiBcJZm
0kW0fANmaz6oybzMfrkX8STAtOyr33NXaQn25Ud0TBew6PhgD8mZBjKe3bQ79oCbETT01i1JmHMA
VInmqdzyFy5cY0FVPuH2OBGKR9hrApMgg7pOe3DjGY5/5vv7fvXB3z1lcbTMVXbnVFlItlYXhCuv
/kTyRHEGpCQpqnxhvB/sWYU8vFOEomBP42QDG4zHd0qnRVlydN9aRbB3eVDDqm7J90cxtn/bfFHY
0KB7hSYFxDKEe2WADJ5LBIuidRo58yan4F/lePzOweFFYltgKPYJLx1XueR6XFscyF15Ru1x7ayF
DYq8M2BYkSPAdmMgHYfd2J3RCqUzcjVvf5JTvo0sSH70IZfIacFSWHEajvDoF0SWUUCvAlI38IWF
DOKTvnAresOjByZYU2d8M7o3TxfsntohOXtpl6ikG56RHUSzXDFzDjHErvkSb/El3YD1goQui1T3
BZoL7qOfMd8ByLbz6iRsCB3Tb5d9SCkaJIQDOY+3jSXCPWRVZCp9yM7CqliG6/wUW6IJ0N8q2aBt
7xgfuw/Q9Otju/I20KCq6RFplq24lrbxr7uW4HSRWiXK2ZxaaCJ+6HWtJ1oEqcZ3NoO2a06bsDbY
sx/BJtvEGojNEUyRCpPavv9SnmEVzGCVMnws+DqhexjtM4RHdCxF1MWhFr94qDIqKEGJjN55baK3
7oVPmx1XtmrHMBrRQkcDRQ+LTnU7gS/rOuDoTRHDBKH/jtoEfrWM/v7yXq3e+IIRKsGBE/XjsS8g
qEi2zxBlY4V8NkvqQkvLStSQ9v8RmF2QV8uiRdgUJskR2IDd+8GfdU0DjOlu8NHKWElsINZl3VjR
lx8qbqUwjPKJWmSKBQIZpt7Mmy2qfoQ9yHg9VnUO6fpDUtgLq9Za3Zpibvi8Cpxx3AKK+/7invXE
jxc3Psp7AeomruS2FlP4q0SsV0UZyCKI1SIUTp7LzJokNCIx/KFA9G94QDX8TuljfirKfUop/F0H
5jWMCvEh8aO9LnUJBMAxCd3Esp2Rq8qqvrpP8ghrSxSdk0wuTUgK5sUn+uBMb+WTcumDUS4p4alb
wo+IcRUWUnlkbPf5b0ApIWj9gcJ+wOfcIeUerfLIycUT0e6LxRgv9t81j16sB51L6rl4sbyfGzHV
aqQNuINnK13cyJIbTOyw9LDcjta/+/HGuSbkdFKO4IrG8sRFJQFZDG4bmhUZuMOUsh5+d5savOjb
tjdqDVUsTtRwHEyNehUbGYwWpIl39mLHR2Yefi0A/qPmOJ5ULhulAevgchyY2sYUkt7eLUCCIiku
UnyjfG7i/p81NvhGKBjR4SA8oHH+ns9diMEQceA0XY7nnbhG7YvLkiYtL9yzvacgUlracaBLlWuQ
XT8D8qZF+M/QBkGSO4kZzEkyN1/a3v+5sguWHHxAadRdkZXkhNH5rEICJyucuLSaHHl4xmlUkTzT
fqsAxQZWLvP9fsY+TxQMB/DLsMpCnjYuJmY9KbWwg0BwbQN8kvtqlYg6y6xJtkGTPLVi6JVIToz5
/KYfxhxXo3guj3u/8TuLrawS8h4GIDzOyoE4J78b9/D+Bl8sSbCTQiYTxSYgaUVpNK3YsA+ouKZ7
q09hNAn4rYf+/wzSR7T+bRMoIoDOo+A7ELeGUDC6UMGkB9fy/ipePGbQo5ABYihkm8lx9sunbIEt
OAbHChbuBz5DqaRHYAkO3HmNIjqTLcSsV4uGncq1PE9yHPZZwExoDvhISIoeYy4qC1hKBG7XarJw
lbL+AU2q8zrDKubjDCuh6cProqNEF+uwbHcJb2txDppVGXhKi3D3/VN4bvhBZy6cLESIUPFSmL/O
8bspF7I+sDtu2Fju4WRrYqpE6/jC/roEDrufNSztmpXTmIimeNuCOV/jywxWP3giz7NmizkgghPt
/nb8HOVZLdGcPT2VpqSfFkVcIfqWcXmDpfq4W9fOa99OA7yoDiEf+wVsB5JJNNwAGdgCxOzEA0EW
cmK84f+/eyKV6IhVHNIV5l+tsqlKVNSys70N6xt1XOvY6k0HgoecRwqMi9SGXjSSETa93sd4hflH
EDemnaPcFw3HCI1FABrmF7ZAuREyV8FHDBtRV9v19KrF30P3sUK2cFmmSizzPWAvbXkjnXrlxblO
kpnS9x98fWSrAka6PGv4FeJBO4a0ImRmXELthTzbxkWvo9auNEyJJdEHhziPUJkwSmdBiAjO8D9E
qK2jYouJLqhxb4b+gU5+2Iw4CU1xqyg2V9iEOSaAbQCNN2e8bItzqecTWuZd7JbW7azQ+wIGqmmw
pOryErCtGgXbsrd1n/ysAyQLKXEpFAhz4Ukfs4kByfOBR+N31FAKUPkyV+8h524qZ9EjBMnL7DPi
eRC+8nVOdjBH10UIZwKPkIVBtYHWXxceehK5CCn4akjfIgp3ohm47onJcaTLUJemJVOkfvNeWqVp
rAs9zn6EarM3Dr494YAlqoBzASGKagbv1P8h7ap2I1fX7BNZMsOtmV2uFCS5sVIBM7OffpZ7NDqd
StSlmdHWPrvptO0fP1jwyS4bNjnsh7rLWsI7LqcADDlPwpEvfTib08wrPAMkgKBi+kWkIP1H7tew
PiTVG9csOmBfSlFNZg8pwEQ845EqNCeMJCnVFiZm4vJSgJuTb/AcSHhjQZ+IjuDM10vKAhnIgYFd
h2hkdGEsDeC6mPKF8RtsngaqbsTilxXymrZUxbyEIkZi1DOhNEt8nbLajGrw7nZDpult7WuYXoM9
W0W+wECEOi70goHh5aJtw2JFmHya8Ym2gLyECKfH/C0FGXJov8qJf7BXfrJkgEVCtZoFghtRJJoI
37dKtY75itgAVWNIPbNgZUt2DGdDasQYmSgSKcMEwjjRW0uOdcw7UoJGx2dbbTIlgXRbvUYsoOyZ
Adi1ShMviBENgf6ICHgk8M/0I+/wPyiz7+EVXhftLBoFTIgh3PsfEPPAdltf4sgPoe60lvKgstpU
W7k2XONXKDo1UEOgNRxzLKv2RhLAw4P8yPx3KSQX52m4tOpLliqj1cELKr+OUCnILFCHT2mjUp/1
iF43aJEhp8a6eE3O6010iBfiQarzE2y0D7oIlo2EEGnX0f8+6EzbQVl/aVEuhl0z9b4k6v7mAFwB
wSPqHGulgB0JaN2ninhIlcSfrQgrXN40pgTdVM0D5qMUQ+FUneNLHpDw5EZQu1eLkYH8+3b5dYFA
k5hkgRaHF/X9u478SE0btvKpU3mjc0VDtEV7vogwr4Spjwo9SS21WvxDKZJRW40/WglIB7MjPYjk
f/pBYNRAKpRgXAPzKtwj30eNWEQ6LxK8SZJCJjo/jh5GDVJeyTMEI4HXQCK/yBAQhG9H/4k7L5xf
IIQAW6e38sS6Q7icRyhSQJTrsw4icC1u4Bzi+gNokZm0NOAs+5FE10+c/d0r38WdLNnwUQNdSNSf
K4WN6uMyalSeae3WoAPNegysb8ZZYTo4AxJPSf6+ISNiJsoZmQrWrZsucY80Cn627u7eif8+jBVD
xyJXT8NxgRIGqJkRKpCxXSWlnPLgHRDjOStIF1teFYrmQcT2S5CK7JHcYwCWRjnirjRGcpvQ5Lh6
jhmBU1ICD7EgvBYuj+ANsSlWUds9Skj2Ib4/MSgcF8xuB4BT7m6vJTEjjenSAQbGWxCk4CV3YU2q
Nhne3oD5j2VwtxYuJJm3+ikbVeoRhuWXAh2W7V8vcBcsRmmVkmKVDqdNuE0Z9Gzqz6ysnHj4EMVV
XTjKKOJZQZ1eLWOoQTU3gh6MBYjjoRMfFAv/2Nn/GAy4swIfh44ItvP3uaenbaHqdhuOlA581AkN
a6+7Qhs2mOw4rF6oK07NGP6VDWQI03M/y5O9aIuooE8zKvNo8PAziVa1hJ4C9TIJBgHzDhWGtcD9
AktuwmN4eo+DRwCOnzk8Tkr0KkRSAHwFy+L7W3cJfpPJhW7v7ZexpPSTw0nXYfXSgnlwyPy6Y//z
LOme01QXQlPNTQtXCKvVeG/0+Qv8lmsPfNFbFLQoXrj8DQctf+3NByet+Es+89d3IvT5/p1pIS08
OZbDsS0ps1/aZ2njfLS/EZi0giJU0UlsUpTs48laNvYzjaBZiCY9KpoZpMNZ7klIcRWIHDT4WnXN
5rDqQIBLlaorlE5EqQV8KA6yjRskk0kHsBMlERZI/IvXLIfkZZeIqGPmaEii1JpHyBMkbloUnhCd
nKKBvJJSs41Gp1rsdfksQV4b8y4QhhFuASDRMiLgRIJDZZNMpdGVg9wtiUJdvrRobbYeO0wOL8Eb
JOLUKIpDghzVOoc4bA+pZoKpPzKU+7sBpg1drsFX+iLBEaMGe1uemfwjSaaA5TotEVJLGBK7r5Og
jmmEZa0xsJE+d7Q6dpwpNlNkTAycYgWmhj9lo9JJazI0A326SB+mRokJ9qOOeATBog9GiEbFuNBK
/Dq5G7IOok3ksVWg1pek8xPdCHIyiKjVlvUUVDGpdE2+KmMNpfSKQIcBZ7rWEywUIuvB3NVeaRJk
0Q4GIwgWocUjNm99Bv2Rrq8hejcWDiEtiLY5VDYbQZgP/Rx1Dkfwk7ZUBFIxbqpUAXgkkKKZyypV
NhsJCLRpYTSEFNDslCjhCg6OxFy9CojshQyBtMgJBlhVdi01NrxJoKIxzcFC5C+Q5gMPDhAzkoEA
QbtyKLfTAnQ1mJFTWz61cvAm9WgREi2Pk/apm7rGRs6EO4o8xW2VakW9IBwGEHwq0cFIxMVhVti9
DRw/aF0OLUaGKSGq2JV2gQcaWze3msAXr/mKw65rTV7sIDvSgk2WRJHMNXwBE1NgNhoW0rD85gBD
cyRy6DfyTQS13yIyy0g8jeh+8w17QOWugVdMMclF3qJEWKy0LLWdubYU8Nh1B1MoEcYsNUG41FC7
Gb8GQ8sfS7I3hxrLbqrBeynmFOzAAT6X5FjVSllCjnyauKAgM1AlaH0ZMs5OWMaa1vW2sllIoTmi
UMxSwDwtxedExYc0Aiy41ByOxniTfIaM8FMWWyruiyPdLsgxFqVZGa1NuOJdjAVHGqC1VKxwICxI
6VlipBu50ZvdbJxNV+i95d1AQfqAgvNMVJHAC08vfDyGVJLCVjhubXYbQE+Jm/yDnnt1ZUvG27iJ
VeZdw6NiVsBMe67UcNRXYFQBNRhXsOsoK7AL0yrq3tdqGYxmpV6iFGgzPvZyCla8kOChgUbaIv4J
Un3Y0gV/jCG7n7WM2VCCOolQaonRGmLWHHkyCZ0sNi7g2xTxl6GE+mCCJZ4ukcYhOeTG/iMV2doe
x8GPYjAZhyIn5REVE3uNy9qAqIhJcwOsWyhWHXuYMZCtYGVLbwxd+0ynUC+Vm1Q01pR4pO34E58F
IAy4wAyuDQasAuEur6ESmuDnke9PVAEBgo2C48Fq5mmurcsA7EWmrMJ520qXTXbxicJBdfD53+f5
bxc/7GlBuwY/mEP8cddvGcBQpdqWHk9ZAm3M1Kapt5J+gTqIl2Q45sTNSLqvGIUjkpDztdIz5oOL
vGk7///eg7sbCpbPu62b0JJjcF+MZa41S/8c1aNCr01Q0dDZK3F07yX8nFIZCl1yQXKavFH54QMV
nUcB2R+HsrsgRBQAiAWhZ0+D7mvSTNwMwkT0/Wm2CzeBfk4wK709K4MqGp01wG9ksBYX8sw+vDuB
Co1stBPM3JT02ZgNzkSyjH8qHdGLMjxhF+FnzLXQYUpUBRRkelN5k0/APv3BKH2WymH6b7A1+Swg
Q5FmFeryBg1M8AbtPBK+j7utCqeUKvUGH1U9f2mO1IVUN/xLoaN8rvA/HUhyoJHLwG7hD3ZKrg4G
aWb2aqJ9DydEQq/RzP8/zNwO50L8iFYq2KPfAwKhqlqGiar62OPIB6DzQkBiahklZ0I7PZnBr0AF
Z2mbz2EljBGiQ8z0ujCxz2yDVjT5A1zvL2EYIiOookIiAWv6PpLuyTgts3KsjlMjKiXoySxanoDX
wV5LltYHmQK1pyF3qwS1QtgdMiy9K+zffTuVMCWzsXN9bLtbJAKrz76taL/N5YVAMYQbJxVCe2pM
w7yX8YQa4T2tk2IH1+AZnZQHGJafmCl0tPd6A3iIYA3+ALdObTH2VRQX4OC8sAIUKwcoXxNvLZy7
1jEUMgGQQ1LJCUmdR1jRQHaab3KUwaKHZKn91LgfFyC3UGAGxm/vlX5fExHwmFOyFPVxd5moMgX3
JhhA7wVyYT4GPn+1S5C2OML491r8A876x3PvjWP5ls5bLimWExU4O69ewnWskD6iQNg4r974xu4S
4DLqlPypCYDBsVODtXK7e1quxUEMJZ27TgfyIn6iOFNmavclUpD5n44cfIzk3mxdwW6feAfWPcAI
yfFH5PTWCBmBIwmJQBmyYYi64fPFgFHUyO3XaLe3f3/ir0sOZQ4sOChegkN0t+S2dBS7usybI9mh
ukmkqdU1jSlBz7wDHXSYDZaBl/HgsT2cNpoRmiiUdGmawVyFDRgXJAdJ2TxaeTsl78e4/+el2LuU
LVlh4pCsRXPMWxCIJobz4SQNaXhWrUvmNmx0gYLXggCUO67J69CkHU6FuVVylBAe1IJ+6/qg0QC0
GPB0QJXfI9XqjWASZDDlEZKuwsaoXXlOWuD3tAGBFfpbQn1NUbQsKJmH2BGgAv+eoN8OILAmYV60
i7SgFvV96Q8RsUUrIAqnGPFCP08GSXEWD2UPenRYlNP//bTfDiAgyUAIhPwpCmB3q2GmuClrh7o8
puOxT20qQ5ukvK1F9f98zl12S1DSiOJ8UR7pXQZ3AN2oV5L+xtePRHl/2nQwQOHtREtQtcByvSdP
5bEESAU1VUcnOaAdBddxPrx0VuwMVmyuWupEl+Kl31HDRuulIfI3RTIH9bYzbFDlt6CzrJV2LGtv
p9xujVRLVFaNLFwEAaUMQANvziC/lIpLhNMlM2Fpj2IsYG60mn8sPuWx+viRmIu/GBBGHLzIz2DH
UZv8UTLhvPsgnd6H7fu+EUkeMkYC8FFQwbm/P+JpJTektvWRIw98thpilCPkfJXaSu2I/LmXHlnx
/BLv4YmQGNiviF1x4W7BbEXKpBUbN8ekBvsKN7VYoIbbj1okTnqHTZElnTk3wHQyFzaR2XE67TF4
VJVfTLc+6rn9vCfwNgiBgUvmcJ79UeH4qwfWdFsk5hSTHeuON9jEG+bKiqGiSFUeAZcDsWEUGrnj
ED2q0/4y8BSuyv3JICaAavR9l+YZ0xcLg6Alm50N3Ii0e+OlSS2xUHLt8b30c5rxNAAwwRJDh/He
vRDNV7GtyaE9civ0CzbWSTJk8KvBSY9wrL9+1+4nCj0xELn+HI5/DWixJVVMEH17XNhCX2paIwvo
+U+mgOpdyn+W7YMI6KcsFYPcAZnD3vHY+813x10KtA2zFe1ygphfDPdv6C3hUC3kmJdRY4Fyy8Qo
XdCd0k8gHplMyb74E3fMvpDqE5/SmT2tL9Rrh140ilZWcRxC2CAjhAW3DCgEUi5EDTYe/z4zf57Q
QN7SAjYBt+de9wihHCJaa7o0+bGMCzOOV0tobLaZrQTVkYadH9xHv82ICPSjCA8CONnfr7RsgdJh
Qub1UdzbJ5MNghMnwJMdSISi1yeo6vz7636KbmBGgHXggO3Y65D3LC6ui2aiEzAj4isXkPZoE3rm
jZqgM0hdZiUCqJHRKxW1Ix/EdY3SSS3XYlvyuSOQibCrbg1OG3UYmgI11qudlmkJ/NMARgJPGlg3
DZqmyqojyzCEBzPzSwQr7vL5ULyA+txeT/2+LduWqipYEkFvPQ1he6BLKatJhORUWSXPiNpIYjt2
6DGlNa2PUW/tV1BvgELzYBB/qUH//SLAoH9/EW4eIm7LmPJYAyNS5btndOb0aRICGnSISBqVlRVy
fMhwlpWFRmAGGTU29lcJGn6IKgqSCUU6u45d5hVA1ELXRYaxgZvwwrWknprlsqZJUHKUz+TFuUog
7rdB8oRCXkuJq1vDNDMn1mtX3PghM3JqMJEeGzXeAyxBFFlrGO6M0D5B9Ioc498L6LcF+585QJj5
/dOXjMhBEsoq4OAbh2Mbq0yyQwdPsJm65JgPMnr+9wN/AVVisBGw7Xo8AInc34LApCxo7+LKxyks
EonGUo1ZEntZ8Q3UhojeJXmgEs5yxr8f/OuX/vXc/ff/OizXLBrKcW7LI4WeyiJ8DkKqFnDjoyEC
PgPxUbAP6fj7urm78CH/trMZQD7dk8bvj2y3NN2ElW2Oc3QtsF5KAYLMgCbyi7znSSsoTCn4nhHQ
EQ2q6ejnI1vGlfS//vA9c6BFMANp8QcYp+IbZGEciynGw0Q2bEvGSKE1BJvuvoI5DX39PzwPWpbo
MFEIdYS7dJDpyUlsCr4CEY8w1xVsYpBtIzhcSjMkaZYbyvMPvpDeT4r7gYaSwv88Utozlr/mlu6K
WpJ6qdoveI7KlRSGxmm2J0ZJD9s1pMSbIJj8Bi7+HDR5rnJ0rZHi6wieAUrWabvoXHtJpMOeKEhZ
E6DC+uAdIQH+8yWBz9rhRhgWAHvvim8EycWoCnLVUZDR6dJrA9r4aAqYkpydihOnr2+jj9oSrKKi
ELJ981d64Z5oI77xx96GNP1xdkanvGIg+aOgtlr/BTur6C2/CQl4UdQH+oSxClY8j3MfSksyQl8H
mBLdAF0HrH4Q6BAPJ/iNUnkXZTe1oK1sxlpuSNiD0L+l4WQC/7kZrs/pObKglWc98zA06mWQw8DS
i43YFa0YYTYLlxgOFnh1CEC2goFFJE7bDeyntFuu5JYUQjTFZlXhzFuxwRmZHwUQPjQhYwQbRFYv
/EGD7qAmodBnFLLN3hACoN2ThLW6aZlPQnCg8jmD8Lqv5g1OWZeBg2WS7Kdq40H0KrMndJhulQ1f
ez0Bbx56tYb4ygOiXhlVCEjMjTiMTv1gCn8JJXBAQu4EjUoQt+6jHzouxV5K6PQodjR4SbeNbO18
PcQN3EG6R2v6l6a4COwLuEPgxIHEfI9Qy0tuG5N5SI55UhoxwMpbS+gVOGJAZ0GNGv8BdR91rmXO
/aL+3zNHmf3xCPJA2Kbga3p3OVNVXi10tEvop9ey+5qYN3A3hqZV0vht6i4MgAvZhnX8qMr22yAz
0MHaW8Lgbf+pov+1lfll3SoobUchSRrRnCpsHMQJKzMSzNCIB7YY1C8ZCaQGYUEF+DgUgu/DNR65
UQ+Qf3IEDAoolh7ioF49h/BPgQUf5BoqjUlMyIP++4D8LS0DKRdXAz4TD2XvTshlXukKrSoI+8L0
Lyp4heK+0qhVCW7T0hKlvKK8USDskiJEbbJGpiDZRTfMsZsqoP7aBxfjjxEHPxQkP4qBLhxQTPf5
ykg2CJE7IgolmA0iH2qdAVXMVpuXB/vnxwG4P2h3dCJB5KNAA/9+SkOCfBHospTCachARCWNOiLs
VmpVhoxVfgbtpIeLMsDnD4b7xyzfPffu5h8jjo+LviDCAUrrHfKWtdnkQYI2C4q4BbYQl5cqt7Wm
UD+SKPu5i/FshOYUDMmwmFHk+P7Na85uzcKV8ZGtYHTCGBLiRT7zhfVmzKMt8l6BC3IUH5BHfvaa
vj+WvrtruiZOmlFIY6B8fBhWAyWpCGLIwJ62AAWR8Kg07NYwTZCKddcHw/3LeuIYCTV5/Lunv3fD
jc513TdzgUusoa2lSjQmjtHAmZQJsfyAohhXjPBS9TMgMGP8sFnPJFxUq/MAsPYAuU0ifVB54O5v
XtCf/36ju0mImWLgqgRvNPdH1DW/+og2+vURye5nPvP9MfekmCHnpxQilxIc9mSKlOlWrsM4pLzO
EXwyV7pXJkPXXs4+Hww4NB7uPxBMO7CnoHSxl0DBc/i+ysSOqqsiLuYzKEoWq1BBDPZY8xx5noeC
ivQkepNauYnFBcwB7gW698w9bR8FpxA6ylCQzHrPTviDfAhZdheextpz5UpPz61JvcfH8ti+dXpj
c0/L+2QNwNvxYf5UOxBc7m3pVFkcfhKrDpjkAbwnve059xknP5M2eeTPhCO+Rl75lBg9JHlUlCuP
6YVSO2sO2SMJlxDiwF8JJ38TdCEYCmU1Yx2q1vi7Jrf97NT2hlfWzfWYXzi4cKzGbKe+aExuN8nc
O+uh5RB2b6QsyGIIgSAvem2syi0vidsBDXKZdO6wHTa9BTFvc3Nv9qtDh9ZYZiS2ZANLjShiOTMW
5CnDzmXes8Pq9d4Ez6wX3s484sR9rOEK9Z7sJvi0vTxD0MISPdpGcCYjWpKJgAjEEN9mxUc+XNTR
ntxCT01MvA6mvcMfECHpqydpjIo/aTTIy3unNhuX0FEc2GMnyMCXPnTprdSvoZRZGVBt69wJU5EE
Q9DojSUakU3bUhDrs5N81g7v0cYCGc3FGUxEPuHgpkdUP61Evxq7d6yRnhcUSxs3NWm7fcs1kBEg
7OpWzt7P3KzSg+GRMZmNFXlEEGtkpVAOoTUuE2zPor1c0Ug404fUK9zmmQ8HC84BBvO8OY3We+O5
0msfB8itNCg54JzFyW10s2XGTMG4uqWvjLMrH7+AhZWH/RnNijxkdBhymaWWat11UzkLzsuEOanx
uTE7p8EqjLTE3fRO5/3lUFjScTETV3Cz02LyL/GRwbj3CqN3ruCzam7U/ubkHo05grGMzR74Q/nc
OMkVibede+KJ8wX80I3wD+UPGCXiLTKlY2NGFgyIwYWOz4VDB597FXlw2UPkbqaI5lBs8QdOqy6d
ER2TT+xX1o+UyrDh2KytCDYjN/UEf9krJU5sUw6vRpDsz0Gihl+kTumZlamEBxKjzDiS0pmt0pio
x+lYsGYpF1aOp2wm8PneqgEVw+kM/i+zAWcUqz3DeNooXN4H5ViFVHqYWLMNBjeGPgsoE9hnn9Uq
vVOFw2o0bm9gNPEykEfWWTv2k0PjCgGlCzJkKfJLYdU+0PIX1uh0rFu30dNQPEDjFg3rCUMxmAlE
TfHdRm5EJ3SoocDRe7yFfrsaHborcczxO3jsZ+fMumh118ERD4tT4mXiV5QzDMGcz5TTBPuLTCb4
iCqrfEbqJhdAYGHKCX+BYCFABEGix3bkNqbwSrxizn3e4PREXQ89/CVzGWplHYioqASqugMGrnkD
Kl5f8GQgznfJNKd2C5NGJjOijkUolLFpORxEKzN21yB1QTi0aDXSapPQe/MFUGq9MSsTQtcWYygs
uNuCWzyPpgC/60hfdTxVh8sgxJwTrzBak7UhfqwTcMIW9VUlLHvUB21TWmtUfRuaGVfB2Gzej/GI
zXijPiGsLks+f9iumzldI1WuHEGDdtZhCdND71SGmmmduRmVs6GFkF63w4w8abbJnWhuFmcS3Xnh
ICro55mp2pshSMjEKTuPV0gQxk9Z2GiRLgZrgJ6HNZgYOqvGxEiYaV7mIf3YOJFbWoJG2HVQeYAC
aDiokQfRDnGC6JgfeSSIM5ldHhijdxMbQCHmBa3KWq8DFG11/sAC4L+riaZPi8Y/kU+rhQO6lXE/
MzPoArKIZB1YOzSUQ1gxx3KmQbQsV8RZIQQZ6xbMyviTPrDBZhzWdzEgvPrEP8NoyiZvndE4qRcf
WId/HjA18YEABZl6oqwF118MODtSQm+zIa4NKSBGGxTmNL0kZ+6FAZl+f5hdWg20XnoTymjYj5B1
PFQO9Uq+D5dZLz2408No55S704V8b9XI5lU6QHnzsNlrQFyGVU5Pop4epgsR1nqpiz75Sh5n7LZB
WQ7cgTakJ8kdFIjc1c8slgxQoj6Ix7OOhpMJpdoApg40tNGRg1+hZu9mZ0ar1RHbYH4hrVhhbMQq
Cq2XmFrerFU2EDz+WTJ6Fe0lnTPigEYfKQ1IVzRLHUJ5JoVvrrRZL9CDInD2bIYQSodO3g+c4tK6
ldw/0+8j+s3se34CBeMEkXMTf17b56zWu0ukF7fSGoEnwfIo1M1M3dKNcY3llqgTJu81Fo4Fpwoh
ioyB4E1ez8L0qXFg93RkjlxYHnK1uozW6tLqufJIEw5ERnpbXuIbMHFPW1g/1y5oWO211gU/tojL
YgsGc0g+S502YdLkSsfJbi1WJ/BrQA56oovGuEHqtCPBPjeFpF2kk5COWILZhhG32aDLxnnRU++S
KhworRZ7rPKpWY580izdJSQP0ttkS17lJ8deH7w8KPDaK9wYVFRonno7VaNACjO7U7A8DlBuMgZP
emFe8H24Gkmw7uerdEpdeIq9zi4QZwzW0YRVQJ9yLG43dasjr2MxelGQHCUDgBp3MopQsFBMDoUD
iUkGVNhotBxTwn+QFu90GirdrnRowiLsTPx6WF0rv7AbOwmTV2xPezCnG3sgGXhys0HkLl7yut6A
3oeojs75tJ7hXakD7o7+Cuyr5MaUUl/RUAvaK/PyCM8PV4cHsd9dop738QhMajKfJ71RWaP3BixV
3iZwQr3GfofbTvV4I/Uzl5AhG6vhALcmt/QYvzQWtVNV8kgFjEoGmY5IREOzFT3YxkpDiAPBVDMH
DIo0tqB5356KVBaC7jmBnhLmzYeL0ZFX1nALqKcFdxDUEHHV5FoeJkHhtiYRbOpsCL4AOYTN3MtG
xH4td44UJjrjTjgmUE86YHMdepwuMQQW2BekCk9oxMrsoXQFZXIhq0Cqk8J4iCKM7NJcCE+ycaqZ
hZk46O9aE5QcBL0EbYXWGn27pXYViNaChc9a2HeH1ZUMbJEQZ5TFaJItGYtWG5VaAflRHhd3OAmI
sFIN69GCs4smORsuOsA2oYmyhJs/IPJitdrDBRkSRmamUEhoNAn7VzrARl5FJerQOKIl+ByuO+qG
4xGc2skc8AacR2m82RmjiZk3UMyw6Bc2mN3cql2c8KZg4xAGVsjL3ljch8Qrowiol5W4Qd5EdXJK
bDDeKZ+4QwM5UUkFERJSkaKXd5ilcMZ2ok0EyyGNbScd2CNApwfhqXDTy/RMWSOuHMyOLob7ghye
B7j79Pjb5JfcinC6CAqpE0bp5u6KBlBsjS6UfL3IG6AQw/qESx8ZBOEAsF0pdVYg5K3gzqL9xCM+
RD9xJ0Q1OmQuld4rPWjwapKFjYptFeEw4r0SEpags4y3/lpf6xsk2uEzBo3e6KUzRXc/qyUPzCy7
RUy7X7uNQjpbIASsF1+AOQRyxcZfCIkODqU8VsZ9anLG26CkegdrToyllui4FRVj0BQwWWToV2oH
wmtwqyd2iQHhDq0pQgZOhpTqFc9w0GY2gUVZDvGDlPdPl+Rb/fku/7qrP8d1i8ZzTkQn0LhXgBgE
wBP6r8ZF/qWnUCWzPt9hm7LYiyK721d+4B40Zv+wJP71AncdrEakprjpcySA9qixBlDQrMd6lNqf
eXt6Xo+ZRQUCTtTh5Wt4j5QePALGqq+zJvk4yBDFs8qNQcxFITqkEXRMDnHBnQuBVewVSoU0gM2o
DFyqGAMxhR7BLG1UWWs97I1DbdULo1IqRLyRjhV8qHGakDjMVwApNo0+sYfiAjZrWF5JErd9cmYO
/06B+R/ImD8TgBoWqksoZd3bvq/xTEcDPLBPzvMFtlWAiZCKgJyhhQ8po796ux7tK8Rqd3Xe2B81
6VmQX0nNO/UKVNokaNNtgGbmCtRxR7V3QZfVagtitdy+Gy1SLw/1aXb984zrP1awVOVZNsMH5Uhh
XyY/ZhGoXCTycFMGq+x7Go9WLrL4MpvPpHGh0c+NL4WrI4uXgsR69lKfMWODcbC8gtjPVAjJHuIz
/4EQ0WVV2tr89jn2oDWJjS1ohXMiZEmrTALXGIn0JTIjl/BgoXiID/3zFgIbRoRNSHyAWJvfIIXK
nHBnESfC3QICpEq5RAGd+6D9R1XX3xfrX595V46JJjj0RBtE12iDtOG4GaHJQNoschp4ib2ROMl5
6FJVKq1VFoAiRoGUOzL2JGtPCjpIekQ6KH4GrmdD0PD5RvqZI8JCxI9mdnUDPxGcIcGiA8ag30uL
sQk4aOm1WiKDqwxElWZirGaETsQOtkW0Dq1doGad/ZheXjIYHL0m1qDz2vKyly0Ei39QCaV+1Mgw
vaj80rs/k8RCC+P7TC8VSYMOkEenZ1I7nYCql2Vel8E2ka+20mqPooSfOML9eRyQajxkNyjgIL4/
r67mOou4fjjXGo2x1bfr5HRIihelk5HVIrlpr/Tx35uS+lNlvFvPEBmGSjJUN+ifgB8oj8Afga3G
M6AEqGDMr/XriDwuACO7PZev/SvUjnQgNwf9qwrJa3SEE54q6fVrH1JubNa4ybun1uiVvdGEoBep
fgVXryoAnzIJLBF377V1Z3XRJFGJoAEdpnBlm5SjpA0OC9vhXoncGHyyVHlhTfAA1HOsCvCdKpDP
HGK0njq5hJUR7/M+iMJnwhrl/saWcj/IqwkDNYCw4VENGelcLs4gtJK3TMvMzqN3RaT9TxTyW4Z7
D+IhBheUF0aOtB688teH3ho/Spj7BP5nKO8LuuScl4QQUdJpx3YEhY46hiwoe0OtUzovVinrweTt
JcMfcwexEB5SGuhdi3dXWjIXRLaVnASSLQ3BoeMkv7vdH8nKfz/oz9L7+SDUiiETCii3tG+Vvxo+
JZHx1dIy+4NA+ygsLzX7I5AW8qSwzweUWQCdJ+TyLcaPCuRgoIfCzFFBZiHn6iqboiBTDwXTmF+i
aoBpAHIHDx3d2j+Qkb/eiuh4lmC4fjx3amEt6nDocEVuz8xzZ72yWqzt9n+lJQa5Bc3qqQVWf5VF
hQkyBYgGcwfmf/17nH6W9LEC/n6juyueLgeAgWOqPgwLJ7PlcRs6eOU4Tc3o8IvtyVYuG1oX4q8x
7Z4kqf0vzq6rt3EsvP4iAuzl9bJTXaJk2S+E7bHZe+evz6GBJBatSEmw2F3semZ4eXnLV075P3dR
fp4/Ux5n8D/wG7ffSUmiuopTpd4XHUgQNYjuNA2yeFGeIzYwByZccXlwkNvAkJv+yc14p74NAWdw
ZUE4ADtj2TkKpLob8qlszsVwEvnTjMyBEXMGDksNiIpAP6EV3P/6v563WJPVJLMlx1fVXoq5Bjgk
b5uin6L64XhuAFJjI1ljph7yoOxWjiDmHklEjEfInMBxh09Rl0vgwDxkheFTiJgZyYrE6sQnwwqC
B1jLY0noAN4TIIlBAHRTwJQ1kgccfrWiw62mJPkE7eLH6+evU/T8/X690yK4CJlxCKM8LfdASKpN
XZIqA5OMOybYQDLC4gk+Hsroa3UEiQvJsyuRAzHYg2U0rqU8svzGVz0ItUMoW6NzhoTTizdT7jxk
bCkSesjM5GJl5vkn23gW1QqqTMFU47Uvn8Gg/9q1oQOPzjAODKBbAa9Z3GYDA5xpLAVYDp/o5tGV
AWTWZMCLMNxwldqMWl+AJgyZmdf+lG18XOSP5/JvpwcDwC2qANyDcwuyO7d7gWKiumn5Mt6LsOUa
EtYU+IFQXMmCtw1xhCpU/bF5L6XpKMa95g/g8WSiBDICwhxI8TwezV8eBEYDTzUQySGCNktr3Y5G
SWKpZMW4PsPv2w9UEUsOdUZGUyo9Kw7dNf3OvxVgfRUCZP5gUCRXkxP9NW4iA2Q/QS+sCEWSISUV
ioIKqV8L8EkVMu4y8pkmKkCs0QUEcDDvQterdeAyYjAqRCiEigQCNLOLAW9BeWPlqdoZ5FiSr5Jn
wMq/Mhu3L7mccl4I2BY6ZvW51IXdgLo5o3kQ7UEl/6vSj6H+hb4q5J5hsjF8pF+KOm1bjYO5MNl+
wX8EZOlYRYHP4HeUQOJKi5xsU1uUFZ8EO9chtMIfGojJ7CcInTw5Te4uV0jpgjEEpQFAHRdXKRVR
Xe8lcrgXsgi8qew0yr4qDuARhyJEqAoZTColheNmmr+XESJvrm9g1t7YfCh8s7BxiXP25DFId1lv
NzKjnbD1ExjgD8Tx9hbGGvo1xsXt0mLoEcAK4R6BjEL6S9ZYfXmh4KwbGjxtyDJc3PQILez1AGsy
krvQFcpAbfqMdxJFOkG9XB6v6r9Y4/mDg2MmQtIKG01cbHJIucMeYujqc6/KJurNRNQGUqO719jZ
XkJ5bwX4SXdKTsLqC3cBAYlUcuLX8MpqkRUzkPto0Z6LCeCsKlLcc08k9/EQfzAwfyZNgjcTC7Xd
Gdl+u/HquGhTj5KqMwt5lgjdw2SdrLsrDOudYl1CuCrcAhiFro4CcSkBEuZonxmxCodnwyOfiv65
x09CZC7wvVJLjTYaC/o9qIizqG+AU6vLiFQjp9CEZ5/7b/6Byf018sUFFzY1J1YQgj+zDtDJNrNG
j+mUmopRZQRdPfS6AFCbxUWtcpfAdCXRgbqC9cqcKT2LbX/Op0fTuLiZijIrR7hUYDDoiiVoRw5W
vGle5H2zyj46p7+ih4bN26iUnZgoW6DFMvMbayfX8xVnP1M9+DH3ejSexXk6tvCF4P2mPsPPBedl
w2jpRTn131lI0CIGsjpBPwtq0fsOwLovEbBqGL2YEGNYg3WoFysY8uArH2W0Az5LNKxKwKrBNO6+
Bx3wePU72AgQrmk0dHtQyaKcTpchIB84NBJy0Wh37EsCYfpaP3hPYjhu3sV/30yC2AmCopmFcrtg
c3kKxUrwqjMe/j1D9wk8xd67fXXiVpPFoJMb4gBtt6UzEPBShUPjwPJ3G6BTsYZxw1E2GJRhdxDF
PD4TRv8Lipr3Owga/zm2xazLsu/1bYpbbBJBscPnlWe/ClcUX3gKFtacG8c9SVNIDgVWK393wOrA
smDwi2d742+qdTOQZaqlQKbCF3IM5NKB5V+Qxp601IJD/fzBCz0HrGBd7hOrURNcIrSVfOE6dGLi
VE+qej/spwefa6lNMySiknBsVJ95c+YjQUEVEAIIiRGkHOsaWRGtgl9Zq30+p0ukgKI3elMXQX0d
jQEU4lwr15wpoquDNFHv9AC+BaOlzG02XTw/Pgz/huiAHLECsiURYRlI2LdLi29jHmbtVLyvZBYE
lDcKddy+BP2FVb3QV8v0qYzOfAEsZwesHmDXgCNHhWHxxMhL+QkWnfUZjuih+JqiwuyncNr24XKK
dl6MYiV/nHinS8z/BbBrXo5/nw4YHwA3YP8t5SbDqWujphOqs5C2WlG/yHJu0NFbw+6rADrW0oZL
V/G04lBPnVYDZ1elodQyiRuHh5bJBIO+CBIgj7/B3T00U0VB+EIBEer9tx9BYNIgC+tqPrkytxUJ
Vu5s0N1q4zV2RxutAhhjPXnmX31V7NjfD12EN4g8Q46t0/mh1RoZvJpAsAz3ygw2Zq6JG3lE+QRE
5jJdlc9azy/RHlAIKMz25BLDQGOLys4Hhb6UcKRQhUVF0wYewElfKAOG90DL6ej/WkBcIN932Fe4
5YYIjyxocm9gDGKV4DSrFWrQZwCHSIGTtFAL+MlKToCWnG/wbow6yXvgbCHLTiaV0QH2A2FeRvFn
2MQGyjroMKK/hzLK3E8log6uFpmrwpR19WtAi+NLoSka9Nn0TO++kk37JIK/GyH+nsL53P5Vbaja
KFdS7ue7KdjUxXoOXThAagq9I54Nd/Y1bKA0PB9NmMffj78XCgAEC2YE8moZcsmLZ5cCW+L/4vaN
RQ26RiYUGL60AobbF95K3Mqz4xGVZMkZuGMKL3W6hikd2vSjN5Ax1IbOLSGakSXwN5t9kk/0sGWT
q+frJXRUJIPN7BjndJMbSB0UX1JLuHu0oMJkGjRY+OElhqktJZ8pwKoaE26C8Lz46MXp2RTfO59+
v+Yi4imLgeMqX67OzK4yan0kHBEIcGGqDIM2D74IzJZHyyJBaPF4gv9K683749cELy7dsoOiDbZ+
deZ2/bf0mUNFogFSizlKuu+m61BnUdUEBW4zA+UR72GNjpruETQZSqvXASwDpgAR4e6Z+/gP9+3P
GfZrZIsrtwg6JvADjKz9TtbMbgbq8WbojO/+MejIcAUs7yNYh+/tpbFpHU1QU9nWcBxM8YtkNIUK
CF8o+uSEwOQE0N1j7Rn9X2opGoG1BTGjHWz8UJ73DOFQroFb2AowlcguEFNfezvKRGT5Ju0p9OQl
u7ee4THF+eB58Hri4oKgUog1JCEyiIpDgW4WavjXVqXuS7nR5Bte2cNxTGYObH3BoamKlEUzo16N
SB1m+BprsdI+o0wWSwZOAXWGehf0Z4ysqAgL9fnSTTqjbyBEFa9S9otr0fSCfd9HslWKzwBFzBjx
C1Q1U52B+n6iK8WHXxbQ1jnE8QQFUlqjZA3WL6K/7sdjw2xLISFx+s8vdyVtl+N3JewzoBNYDJ0k
5ZPr+oeZ/mdycFszIOjAn+RH+evXkSPUQ0rRnVCf4Q4KfnX+9dEADFDr9BsDmTFPIJ0xHiug05pa
p6AjAhreVvikYd4E2OAKXSen1AodbBFvXfaqMhDeDS7ZJbeDlbdLtp3OImGQ7PfaZkkBr4HWgncw
Zz/eW8zd2gePbhm4ArARREh7e3oJCZv1aYrcAThKTTKuV8hnOpPhvcLvy+GMEOhVGcAEz/GAV8sd
YcWt2k1spma+kQgURVcl2qXgRcKGMzVpaAEX6Af18O1k9REtKd6k0En2NrIpaEArr4BijIEIjIDL
EXX/6JnAPG7Am1E/EJQ5wNVtZRfqWVtgo+C/DUCP6eu1GaEr2mPXTCv8CnOeDbAJVx52io8WPNr4
DjcfQztQ3B1g76waaV8JpzR2le7g3XDoV4nDgIuJZvl6wmWWqzWusApAo3gXOXNnAyAka04ZUo3T
gYXTQKTTRG3UZp/OEL5WodGY7QoOVyAIAZFi8CiWoJUBfJr05JPczeZ+f5FFDFK2Hk5vig32GXcs
REvpVl1ldfQ+ROwBECIiT+9f36FuqCbeqgAW8xXKrUUOta5jAYea4JgqNtXZGf8SZnaBRiaAW//o
6AAjkceL569653ww/1o7i8AlyZJOKlqcDxegDnHtKgSS9yvPQVdqFRkVmkdQtYDgoJVD85TSvf1L
iH43yh8Q2gkGIsEhy9t629joCQX9jxWcEFbCk+lk7hxioFzLoB2JqPCxy7I7rFSCpK6ZcC+f24vy
4vVkQP8efvevaG3uWwaUFbVvjcdTcwdUBOVuCQZC0NUAZX5JW+gmPqT8uinPFbQRMqSrMjTqa19P
hFPFfU79qxBAX/3z8VPv1fh+P3UZ0Zdhz9UsUwNFs2Y+Ygt6yrija1VhgKAGphbWbskJR3OgQWRQ
AuCDgjwtLB4k9b3b7iNj3wITCnjlT2L21Ylq9zV+/MvsfyG0c4EOm8OnAzhUAJw+HvhPXL04TDFw
nEFQ5gCBYJkMgIE9ZtI4oqkZRQ6Fjet/+ZUL9+Emdcqh14VeH2Oj5E0ptjpYM4ffTGsr5b4EpjYE
Vf9Q0DuRey+YZxar/HyF/88jQ9n89nyMxUxok9AP99wJnEIWaqMXBhznUx04/Tm41ke+VLPZAi5i
1Qlg9NxkB7UGGQoixY0WbwRI0Sau8tEB2AvrDADyeESkvCqFVh9AyA5nJSxTgfMBiTk/MTjPaK04
D18etLpeqnPiXVrxCZvjTscQmQ28I0Cwx34Ajer2nQqvZJUIYo5AvMmH9hKDSawKtTmeCzRGyw3M
/l5f0GJJMvgJrmEnvEY1sHa7IwoKMCUXX4Y35is2JBSSHi8DaT7aFpONOhW8YsDpApdq6bQRxGHL
lTkGBr7rIWJRU5ZO7cVfoUo5N6/1GGh1CSFnan64HLSgYeauT2TUd+0GEmcqZ/YotW8hD0bpLyZc
uo3pvbsITuxS39+15emU6x2tAsDVUhtwcQgqu4Z1BbBZg9ZpuPTQzYZsUQZlVJI4TyhFP8WG5cuh
Bw2WGMj6KMcucpQ8DCshzIfynG8HTbz0b4EaHpJJY7at0emDOZQkBzoGep52oneRlmyeoRjuFanR
9BGgfqMIDKzp5sX+K2ZJ66L1m0gqzjHc0yYPhjMnyMzTHU4CxCBMWBC/2hUipNBEGFoHFxGy1RAm
Re0t6DcN73YRJMvMktXqjFE78ITj4tp0T+L9eyf271EuOxUV+gBUQMvULp9LbNRVAL6GB156LEgM
sUg0bwP0BPWWVh8vv3tdKewHkYXbC7SMUbG/nZ4xaGe3T4HaKXR2zACyoFtPg6qdKikKgRInqeUa
ooeVnUPzV+jYcyL4egqVZS/jn1wg/F/4AOSqfo1lEQWIHV00DV3nZ39VrYM1jazSM6MDD+RNhhpq
tathnLSDe1IDksg53xSAp29GI93Jhr+DFiLSApNzZqyZZJ4Ax1DscQVx0+hYbbLzM1W7n4tlsbaB
HKMhraRwYGUKi4UFReyG4rggP0PQ70tZUTg5PjNKg0F7vOrf0y/uCDyxCIvmSxoZwju0XGuci//+
79/v9yiW+UoeQhcajNv8DI4RUIMaY00fAqCEH6KrONW5gHtrTKTXx0+9d5piwaCfD0EGWKT9VMN/
bSou6rATvDI7F1fASps1vcl2IXTN1s0ate+9t6f1ZB0Bdx9vqA1ERgNwK6ZDi0xmD99qVwTEfVw1
gNiKTzbSncLEzcAWefOQZozkK1l2BrDHJ6wdnoKnN/cPw3fx5dFGnkENPPOjknC7Z7hYVvq6YjlX
kwjvbFKyMQxjNqnl+S2gyi+NNUg/prJDAxo8wKYOisA6caCPAr8cH+wB6N3BK/BinSoCYOC3oiE9
APr98VeS59P1dpwCDQtdGHbLMi3AL+h2nCkct/I+pKJzeeFCUm94lZdV/k0wwK6KCo1pCAMqDQgk
ucVj3MBhF/sBKlnwdUNZzB4UKzeRq4LqxKHKX+0ondnSKJjaMcpjg81ZMM2yGITaM7UGyGTEUCt6
lt2Ccl/oAvGshowa7lI7hn8tyIC+hhIQtfZP4Sn+4LeFyeyLDVOToAamLteHTwhvJwNJrALogWP0
JuzrJ9Xx+fM/mpHF8ki9QYHug0DvFGHSWpa2mGDYeuG71w9a2WZOET2rId3ZKsIsMgfAAdwNsWQW
jxy8SqbYtqfgZyxjqdDqZrNzE8OOTfNz2gIQpAKP+AJqx0bXt6oFUWe1Bdw4fhJu3uk7YhygE0Ni
CDJDWL+LxZB2vgC9wOBcrZNXdKZeZBVkR4gLid/QEusv/AaGJVveGeFDQeTvUYTXb8mdoNNnQ262
yWwcujxH4lnZh0Pf3OJXIHZ8xgXJT8Fb+dF6qoz64zgzXSCO8q9Cd+EIgTRvyx470AtS0jFP3glq
XH+/J+rWEgofKFyjJLGY3BTOSWXvFWBcIopp9evOt94UEm9RkrpKn2CnA8oL6FWifWya9dsuUO3j
AAMxiRwptYYa6urr6BMbYhWu77jA9e7s45HXdB0IAN1bgUuSmJaOdgjAgIUF4CCjrlF/BPre1FFz
05FOIAT7Ml/wGxjd4b5O3752CSSdsfnNJf9QtBPwf+T0jZk5ReR0AOP13/BMWpH+e+iheg8PJ8S1
P6Txxb0pxYPkVVGZuoECG8h+BNSCgmULTrBTU8G9re6hHBRmrMkqpZV0gi2lwisk9CGTPtS82gRg
GjLQpFREXLr+gLpH63FqUsLZLh1ZIA7CWLDifHgr8tDpCwqqoC0VmGw8fSbJ1J0TTKgAMgtk6uRN
gotOTOJjUEm8yaYFNKWY6MKLBaMHI8RHCmgvk7Bs4XUp+yiPT4WIAUq5w8YDr2VFRu971gflpIhQ
4guCCbo7HrKQAWXsAR5kQqtkupDyISk6mPFmgxZMxXtG+SF8+sDN7coVO8SAO3gXcSxeApihoA+0
TinF6fnIkeRKG5heTWnsgChbzamCIWZJpXI4L1/9JPgU2BrFHTq1RyU9J3S+CTqoUccR1LehxCRP
AakVflLhOXmUvHgfDP6WLWKbUvo1M4DkmMA8pM8/qJ53w4E/+FAb57kMJrBVdUqmnrdSoTLLCOKW
UpTDQEoC5N4rDCUFnGPkyi+4cn1PbdyrmCpaHZNn1ZZ7ywV+9wIvzpbzCI1vT4KqHIayjmJpF7bv
baV6/aEDB4N+eyrLcee0Baqen/VIBKDsl4YH7dQH8lhX9A46m0IEDpy/Yap9kpLvkn+yCf6a9OLw
Qi49n7U8sNFLtJ9MDwVdTFF47tE0xwIDpg7Vt5fgPTn6Lv8vBNSKV2uTVz0namw5tkPU9BJWj2O9
OsYZ4XRxLWxbt261tCSekbqtTTckecH6h+jMGUuAh63OCnYA3CagVSDvgGEpcY0jm/Etag8pGohy
4HT8pxxAuesbSI7jFis2UNsBg77SgJCfJXVNYd+MYJA+vuvvIF/w/gALAcuFNh50I24/alYP9Shk
JeX639UV/Ngrzru3QIMq2pHCGbdLHdu2vzzDJGvaeOkN3WE25Su+OznM1vbPqht3ulPzeCRI/6EK
xcPP+nY8npBgt/cD41JWTnDlfQzkCOwxzs1thYPQeqqzc+8qQGoPaw0OS41fBsKopKQhFXQ+5Axg
ya7GZyTLqq9/jKqyRgMR0J/eBIkcSLMCatcSWELwRFDTt8S9UFppodSLEE6EtF1qjqCPmi+jjfqc
9pX6avg2kAqJH2p6otY5CIpIDeAN7TJObIBv+MIaiRW3wHyCjgRWvA3Xsxn7orLmvxkK/sx46U5a
LcAt7r/fdZG0dbGUN1UaU24BD5MeLzfboBj2YME4SDW3UCYVDefkqZfHi+zedYtkQ5DQq4fzDfRJ
bj+qUIdMNjbxgBxMY9GQZrUw0/gJJH0QjaHLCe9TkEnQgYx1HhhKSqsa7fEQ7vRnwNr5NYRFTAs8
Kox3PNbDjb8qL4wBBLP19paTa7IGz5+kmQ4woohO7FwrceMzpduGAgiORCBsURKDQMEK6nsEiL7o
HaUTZGWofRPvmkEYCbZK+qto6CcLhfuVt6mMC3if4U57Uhe5U2HDW0DUa9b0Z8Q/Hsa+GKeTJKcD
8luA5iCNYNag3JcfXqRy+nxVGLnRQqWBlrTolT5zQCcmBaxbJFWR1H4fXKIXuiUVsvBGA1AC+GBJ
H6/pZ/LVfPERAB6bCUwGmFbu4FFe2N0ejP6vkCHP1OqevshiJVJJlORijJW42jCgGLy+vW1WqxX4
hQ5cqIn1b7UCL2c3frnADrfnQLP3axV9dLAg0O3ZwjYa0AuCQyhTLe3JapX+YnJuJ3kRFnVRUmVp
hrFpUA69jPoG3Y6WaJoRRMRtN2jSq53NQPR7s9FAf10hj9vIDk6rmYO3awqyO8KD8BirKMKYto7i
2jYiDv1ydnSdVsgrddjyhiNet7TrnCNnEtXvgicH60mF8F4GAcMwGs12yFXDgHKx65o6yBqB8zw3
/l5BJiUncxzr5l9uZthmsnpBmQEdHl09wZ6eKPvDKTmcntHMfnTKFpnTzSAW+86L64CpvOBnMnNs
L7QtodAAhGXquHAj2QwE3Jhpy0M4GV1gfQtg2ilTfWO1uqZb0Iv9LZbFuPqH9tlLpD6ZojsRzc3g
FmmAMvSyP0XZsMtSlHuCyoUFkBVJp9zrDTDm7MdnEHv/cdA6w3ULE78f1sWv6kcTRmgJS9GcdUho
/+wnd+cqaLyrR5uEqjlqI0veh63Drk4HdA8k7Vlmz/5t8ED7GoApSMYKIgowi2SukPuG62UBSwJr
FoTrXWnaYNuA2Krrjq8CxRIcrH//Hr/3Tzb1Zw3gsUCxw/AC3ua3x39aKEM7KNGwA9pXZEwRSddI
qH+5HlRacaWPUElxBKPhdO4D/ct/uDmVLVUTnE5o3LFue4VtjgJ8z3fz7r8CIegb3EW4sBDoQ6c0
2ozHx+P9K9EKZWHYtP3XeBcVujbiAkbqMUvB+nqlVdHB1bAF8HiXOzvgY3BrksmF8L9h2J/7NVzc
yHu+33LfujqYIbY6HO1JqB0i9clE3pFeuhnYsj9Hl6M8RZ0M5im0lmxRhUtaDXwes7KPZgc+6Uu9
fs2OTor0UadQFO+xsZ9FaD8R8YOvKS+Obg+sG7/KxHkNpYQ33966vRsZu48dgtuZ8qqQj8G2jxx6
nDBOY8y1Pn0XRAdAEDntaiSrb/6Ig9yc3tTD5Rmy805H+HaKFoc3g+gyzxmwo1ejGr5f4cj2b2f7
BzDYYmj5YJ07ORrVM5lrtL7Fl1gDCmf1lLMxR81/5wi5EurjPETR5yvm105XYiUskrwcdlXYan1j
TALC68635ZRxAolBoFOpUurD8Wl4e7x47yCA5gn470cvTv1omGASNtWUuwPjhmQ2RUAXCa7BPlBj
B1x5iNx4NkDsEGPRXt4TqAtB/8BSnOZt1r6gnAS44UJ9HnwK87r4Myccj/4yg39AIP52TkC24oKA
G37OHt4pyVtshTBzA8LUPYIaMt8J6FYdXAWxmY8f7XDroyRvuhlkfo5f5LVAha//NxdGoJJYbBI9
beY0JDOBud9fnp2V2PB/BowcF0V6Gf9CRPDDoP71Ecca5vEDTFfcywzegv3BK+LFxC4hjzqq/nsE
pvBktEgbtQJ4WEgglWRDbz6ABn0LDEAhXyLtQ1R5cMLpC2dAnd0o1gkLwviAwILWUfu1iQm8JHqg
V0iUYP/GLcAWL43zyUA6VVvv98Qw4LkhGtXWyXToA1nfh+D8rap7ADdAPCZAbmXOzEHw0pl+wq/B
O50niNUoR1BhCk7we6wnsfSd8/x2Yha3CBvC9Bbm4905veSX+NszocbKb8LvbC0fxAM0ARy0hT4l
wLU+gcMiwyHNQJFRDoAGu/I6dKk36hABsAWtDYe/BiuozT7TQrxz092OcbEDe0HOBEDwujOSjq1g
zN1QoCqgJMOZ0pGBZmyyAhpL66HmRG/ZTRUReptcH+9Fdt5rt0v+dhCLvVizvCdI8ryCoM2Cv0Ir
Aobpwuuu/YXDGiJ4u5QFnBFyQClqomGz3VxEnXsSd/yksI+Gsdh5ijKWdZrMwwCNUM+urd7r4XHU
4dhzrOzKhUTYe7PHpWYXu34zkVlVZQLywbYJzu2t8sWuG4SwQLIBjuKF5J02XiGx8C7vZLRht+36
/Xw6HA7ak+jsDtLhdvoWcQOMUquenpUuZgZDiG7JBzJzHBM2v9+/0Aa6QgYcqpEDtOTZPSLOa/jP
nMHbXkQDhEU9YlGHGLySSyMFwXNjrDbsBYGrQmZ4F7zqtuWRvRQQuk8PqA7p7jxh9eZIbSG+dkQo
JZMzmNyq5Wzhc/ZeoUuN+u1ImM0rZ74yugytpxKYW82yEPO36r+LfLw8Q/nOU/No+IstmqLrKmUd
hHqi6E0sRJOCpTIlyZpYU1otpvBifEY8u7vWf03YYsP5JdfkfQdVjMrI7LAmbyXOuNIpEQUEWx+H
93CpoHT1eIf9fIble0qz2QiA+QxC8sVnEvOxVYoK2gaX6+7LMFayinTs+rbbGcYb8jKs6fVHTT52
wLzahrbaaLudrSH0fdsEKrIgX0ddS9UdZy2Stb7lAO7RX0foQp+dHoenTBwHX9JxTuq7dXk89Dut
e7iz/Br64hNxEe/DjTbP9xN04VONhXwf2iSx1uYGj3g30cJQLyZSihuADB4/m/ubB9w+e/GxmNHv
4PCOaUvJRVRpvcONlJIdQ1xmnixse5borzBoICy22aklSA4Coj0exZ2yEEYho70lISqb5Z+xiH9d
sJkfC3xZiD+0fyf5x+p9TUozVlmPbIFSRHUe1bAn034nQIRuKfBTzNyChzrwIrhXek9Wyjxvz4Am
lSbgXx9wYoUSE5hyDa5TSYV5jdOdeRohvCas4eMNGA2vrrpcLQZSQhLp8Sz8xIKLJfxrQEjYb2eB
Tno664FCcYHYIhyrgR+KeKKzQ5x0LpTQz+J6vMokuKDqBNRuZJVGcuhRiaRWTz4I9Lb/Hhs3Y1nE
9nQzwLgyCOYYrdEm6GY2aFUP+BvUZwmiPm87GzK7kPeM1cahVMJrXzjx+tduBsjp+/3nrHr4ae8Q
7bg2OZqfYKVB21HRv2BBQZClEG/OlpwM71YTDomU/XkE3O4rsz5fdEy/WZoDWuAve0/bv5hHnK3Y
oGvzyCAWnNRP04Vunr03S5W8kmOOP5MC/+3TXMuG+ro3j7ud6Ly5NqV+vijIp1958umTNwYn0sZw
ZQ2cAfXzCNYuyp2++bIV1HWiARr/Nsur7mxRk90QgZcJiBEAUmAXg2ksoZfXryA0BUYgAH2UjYm3
IaII9UUrxc/qj8Sc9RU3qGrsgGo+RCYUM/Gn6M538fO7BSjFri4GNM+Ma27B5Mo5JeqhVwVyEaBO
WhnxiwxFShiOwgRFCgBDBMPzAiVYE6R4tVUPKgjmEsJDHlWCl+2TI/Sn6vBo/S2O0CAW+Rhq0gpc
AWJd3rM2tC4M65SYgv1k7z1bXYsTLw3Lnppyr9jn02jkLXp66WQIbKtX3HksNywHs22eevJ+d/A2
vzc8Qy/OuriVyxZoV8WV0cLmD2jy+BPZtYdSteONkqIcxW2770rWwoJMZ0pjn5QT7nCWbgewOObK
vM0lwccAIrvV6y1dk/at9dV482mGryxo/FuuxD/UfKU8efc73RQ8eoacoNiDjS0s3j1ilKxJKFZx
k/VczAQ8fLJmsDo/a6zAEVvz3XpfQXAGhZTHx9q9KwbAMNiAIHjCKf/z81+HOxX2+JZVyboXDTRC
w3ULwOBC48s/79vXffvpe84LBz2112zrqGDYgiIDwmCnVRz8fbdgqj8Z0J1KJPpcvwa0WH1s4GdS
2hWsG363AhF8Dcpcu8iFp7XNqrtSRVwZQzJNBkxtXV7ZRv2kdErNJk3cw9GIJh2hMs2ci84OWsop
YSFRBtMjHf0bn1zYJ9fCz6dZbMub4S4+HRy3ISXfV+F5NJFjZtcIFcqzrJc6IG6gxUAUEqpV3UuN
HsWwa7QR/1XhLUIIAnsmrUdas0q0euPthWPXGn6kIfjDzUIqZ/qqvjKzXAFH3q98FVwSxM8GhCO1
8lSdqQ7l7sdrgflb+Lyd+sUO4OQQttPRxLjadQNTKDsyjiijoVrmfB+enDFP190i2cm6aShyAQ3N
y7W/vIUr1Ok0MKAo9biby1IJWXeyuob8LpoHYAWerES3rH/TU+DMnWovBOlnUDu0t4BiXeqkt51Y
gRrK9jvp07/QOM/7s6DBaPCcQ06HtD2BFANkBtQeokeV5lUahOr19qMxZAjqQbobTFL38Xe40/+7
HdKiOFawGcaT1gmOQvotcIN//bf/LuxGHfgpyC4XFWnR8oSiM9xNHbCPnPoj/Hg8hju0cIxBlJTZ
TFZAK2uxFnxkdEIOb0I3SdQLWmwfHxNKmOmG7XT03OZewGcL3SUwwnVnru9YxQYXLy5MfiL/EIw9
Hs6dkurtcOTb6CsLZC/NqKmH1Gh7DCFQgHvQxkmUvIrmzIL2HcFDO5LAor74qHunT1TgZVJHplQ0
3WRsPxDIFSJovET+H0Obz0+sHhpePsvwuGspNC2zTnJ7dYPQD7XMN8bFbAXGkbd59zMjKNpPb06z
sSj7W9IOz0q9d2R88JnmwxuWLLhAllBVoaW4Og/oyU1sGNFcIg0+oFDTH4z8AuegFm1UGFPPTD3c
JLB38G2Q8Yj8kum1LUmQIo6v9Kq3uCfL+M5xcjOsZct+4pU6ioRpQmEOXUJ43ItqdXJfUlbz9w2U
jwEUAGzs2e65Uw9UYPokQlWFRQETqcPtUimlsQz6Xuhdbo4WQ6jsr6FlVz9Zkffe7vdjfobx++L0
GtoTQn90Sx20OF3Gt8f+mGFn23b1LpLMeu2JbzxebM9e7sdb5NdTK3oSErSde/SmrpxBoWw3671l
CGyfPOhvGfhmFpdNsJj1c2CogtGV0A2UrFAPQTKb9ErtrWdiH3fCHzwLPScYwIAiwS/NoiNebvh2
TIW53YW04Aj1kz1RVef7H7Rin7zYvZPk5mGLi6dru5Lz+kRwawc1iPS90wzUH1yEFSZ1wbqEdmkP
kfez9W156tPUbY5ebsOF21ddnGMcVw7dyGWCe9lc30TV9nXcdat1AkAiClAnC4yOy79nB8Sd3AFP
RXiJZFqhReVPQ4rjOtGTmB5e9qL5Nm8JBiEdg2Nb0p4Fsz/n3Z9X/PWwRXJaKUWX1DRecVbvv8rI
llkV3knoGkyY447sTZB+geSHaKqDauTTlTtHXI+ez97ufyFlpKGCFpzrnaFEDPCKDEzI4EC0w0G2
R0Hi9hnJ5/6a+vXKi9yM53PQBaZcQMOv0YKQXCV0BOYu/vHob8w9T/6DtO/abV3Jtv0iAszhtRiV
g2Vb1gvhyJwzv/6M0sHtJdNqETh3b6DRe3djlUhWzZphhPVbvIWGz1I/HL4eH9QrdeTR49IddxMR
xJZRtbDppNP4JJAzE+uYWUO72yPH47F09jVuH8gRmuELtrWuY5N1BMfq8Y+40wL+vcEmWXCbRJLf
8HgBdNgI4pF1qYh1IvbeRHPOBP10drjxd+rze8VJftI2fsyoLX3lWPBSvcOsRT+vkp/N2fpYoM2B
Rsfz2gNLequbz0/6wXj8xPfD/80nn4aRgGckvyianSx1Rl1lSxXDsUGpbC2trLz0zKaFFGEIlfIB
poMcypeqdZLEX5TKrgJ1EQoy2kxOfT+O3vymSXBJlJB3QeugN1/z0xuoPKyjuwf/GKr3qOAG3BO9
ndvgpL4+fhtzm3BqcxQBTCDFqdqfgIO01KUEAxwZnjzpOl1AOn4JHCaGOrLBHQRIJ7skWNQxgR8g
2MuQgQETOoWq0uOfdPdlwEsUzDA41cnKlRl1ey6yZmQ6eqmgu4Mdgi5yS773+7X5rB+cuQNwdzUB
U2t0LCGoCzrX71PoBlLiunnX7MYndqna9UJ57XqSWnAUc6E2bqSKMWDi+MVALMMBTcKDs3E3U7/d
jby3P2JyCqsw52A970unM4jsm11qNPYJyLE1UHBvmDLyZAnEg3OYz0DvsPAguXjz+JPT2CujDIfb
4HqtbdCfXnyfIGBmQ8RK3z7paKYdgLh7/IHvQGJ/rzk5gTIjDlxe9c0uXzTv3XtlA1od6PGX2sOY
3qbd4sZQawMahhlD8tcYzOBuIZ9K4ByaJ7CmhtyoNCuI9PCb+VLeYk+H46QIwOCTD/AvRrLDmj0+
/s3ivah1+54mJ1TyBJAoK0k8GSqG1I1JIYsV2Z2AfDiip03sNVeSN1PXHWWdOYbh6O/oca7N5Ryk
6s7g9ebtKahcfm9Yr0u9ROjGelegqerrLmv3uzHdMZ5RQw796AFO6wECaudQr4Uac7UX0n3D48i2
EXFz0y9INBNEHm9f/KRJ4hDmrFfHIrbvClOfgMAhAvAzAJ/2nyYB8tr56VClAPc0l8n/7Xf+fhWT
hIGX2lJKkrhHj6nQOSJhSglEMLUpFb9EA2FT3apg9kuLOUHla941vbsF4Gyp0DHEmaZ6hiMSeb9n
sB1W5/C0EV2A/8pT5JSnyyZdb8CIHBcQO4qRgX+AU3T0qSOGLQvg176WKCqXzoFZfx2cJ329Fg6v
4CwccsLYQGAXb0tzu4YdTEoGY6vrP8PKWT6zp+wN2LGnwMJ423RZzDRn9jcNc48eaJII8REbqqOk
4YFgOI65+XKzqUyAGlkdD4OOrhn0evtKP2uis8D36IDRG5/jcg11G+jePckIl6DGWk/MHmkKEM4M
xDce/8Z73RXEqn8vfRKqPV70cmnES9+cZZvK/C8QqvavIP+8LQHcmC3P/8tR+7fgJCwPJeDsEu+K
mOIZm10CulJqELhUEJgJ0ObJEvZuh8NsoXM/1vxbdhKTSz+sXC5RRWQDZ8xYdxjiHGWD0p+en0FE
O8x8+9nHnMRjj+VZlxKdT+dB32AUB2gQktAF0PRrE4jR5yfPcOYzz7kdN4mo2VjDL93Fy9UcVFSw
rMgOmEYt0OuwUfdvhfcthkNz+/xed+x2D03pGHHaVk1Q0VAFPDE8/VLL6iHKRSX7jT0S3u07tpJn
0a4lcn5cf0BKP97G9G3+OWlok0MpGtBh+VqS3KQ3bhSXSemJ9a5KTGSZHs+aSmpXaaG7uf14qXst
UvAb/6016ahoQ53lWs7i1lKAiL1cxnWbkt4B4eMTlc22Oz0/g/FL6W8dWc0lcndri5vVr7nnzZOO
acBkfMPjvG6gbvgOHgQhmLDhmnzu7Wcgy37m0NBzDzxlzbehlLUBM9IQsdl5K1k/LSzcRLaNCSbZ
bnnynNNCyjnMrky364PPegWL3zysDAIEC2ygeMrMlbXBQEZYnXzkrkimgH14M9+BA8cjH9Tt7NI0
HjxaehK7Ix+ONWKGpc8r9LIsi8PwNwPBgtifSEBQrD/BqwtSfiHwoP9/G+x63G6fWsnE3KVP/QJX
lo0F4R/Ur6cEgGvohNnmaJq6oxmHvCCzNIL7Wce/zX0Fat6s7ebRqNQdthcLnT/AiDeXC0MgyAF0
xSelM71vQQQw5lD/9zPmm2Un0Tn0o1gTG5yp1WrHbk4Yw38Huo1ung545xNuBGd1mKtS7vYpbo/S
5CBHQ5IxYzzgIIPOgZLIM0/V5kQ1c0i/OtqKbiPPeqLo3yAlP4c5hNvdROvfM1+z45tXDdqP1kQh
YhZvDzocrhEsBTuD98bMdrp7892sM0kk014ZGjYU6WNaVmzATMUg3wAQ4aqFMBKZveHvINGRQd4s
OMkgo1Jw1YHD1dcsASGkTk/IYD+SZbAMyKm74D9cap4GeOy43WubXn/rzXdPHzcgDbNO/kybMhra
xQdpMcvquiNp9fvHTc61omrgIsUCNC8JhsslvHo3o7FpXuBwaXws4CZeo1WEOd96O6y3wFf1y7Wp
2G+Qhw3QL/oSgN8D7OHxJ7pmtg+CjThJwnIA+vihxqmD3Drh0SPEweOMvKF4lJbYR+tU709kv16T
52L/bganLbJaWkhG+BtA39o4r4zVE1Lft7fXYA2CzBvSXATkx7/zflJz82UnuVvBVxjaAymNrYSZ
aGfD+AykHErI0YG6gldntHNm99PcOb1i+28Oig/ld56LEA8TAgoBhB2Q0ljwtkFIIvC2QX24hCXy
l7P6evy4dyDDv/fKJIdTlDp1tQS5cWYCnwd/rAsGWZD9ph6f9nGR2ceQJRA0AKSZVmQ6Aw3UbgUQ
CpIsVSE/oT3zi2Y/wCS/CwKRRZ8PIctfbwyUy6iVCTmOR0TmJR07wnNr7jaiB+LR3pxEySzwlJob
8c1XxgZ9zAUQQxDuRu5s46mBY4WvGXTk55r093PKf1vtqoR289EzP2tdCVTba5lwzZ+b5xM6OAvv
ckQSjbtIWm7fQ6BWv5TT6hBfchrLjJkdMBM7r/SAm1+hjEmmaD1+RYPhhxXBorF1+tdM147f0HLF
7yDm+/NzuaHUDA1MWFiyquxcd+K6wR98gqvaxc2v6Mc66NkRtyNooMbZguUjZ8iaDsYBJGIJoDkw
U8Yr+jghJyNgQmCWsH2L37frd4DF2hGY0DbQBT0KCXSVHGzO2cAwk6hJk6gqDJWcNjn2JQY5noxJ
Y4G/UzRzPChnYsOQ8WCayf5dXNPfAKLG3Je6A0j8dVavap4374jta08GKZzW2mA1EG8VrHahAT6j
bb7FMiAkYF8un+CiaHzNiiPR7OTP94HoCZCx6HiCK4b//WZtxasBHqCJBPQodMPaSc5pITNwNQRK
D80ajO6GD5pGeIYxl6fev89u1p5EhL5S+UqrsHZhvmwuirPLn05kQQV4MmNLAEQEbmVhf+Ksqg4g
Sx1CBFQuZ8qv+2njza+YBAl+kEpBShGiV+czWLE7SOTbNDTh9a9N0XoXzOXTjwPZm5nzSXOXB2/+
OiC+efPBgLlzkdMsfXMR1h/Q/bGpTSHStz28zxCiUiQ6y2dwg/xDsEN8xhl9mest3EMc8MK/p5+O
oTslUQUtwjeQCGujwYqMB52Ujx3N2ylNHbA1ydy/wg14u+0Wy6fUps2cuSzifhJ98zMmeVedt4Mc
1mJ48rZVqYdg1rxksOx+c08yEKKNNS4ZSIjryrvOknoD/BdgYFQ3DBxqeU4J6A5+EOdRgKudBncS
/DX5MVHCZ63U8eGptWQoY653H3BWh2oONICLdf2+1MNDvileuXwml7rWhH+3xL+FJ6Eo0PxBhNgd
vbTPmL1dMFe+llDBwTu4ezSWa/JK3rbvKqT+SwoQ96yfWJ/LHe4OmW+ff5LSRR1bVFHfNjtFdoYx
gY73ByP8JP5r78cmVFK+etCHFMZ3qsHdSWw7l/XTVOzRa5ikamqQKy6rtXRPZgNF+uKEwJjj2g1C
lxF5bXeOCVpRz85MlnhHMez3p6fh8uZQyqnvcmKNLwDrZHQ8CTKG4Ns1FtbmvAIY6uuL9vLBIwN4
CnpQYJ68vlbW+u1Nf16iItEPGq2rK2eurr5bb93syEmU7nM/gGIVduSwZMhIPoD6fkqsObmK6yTt
0YufBGS/ywJ3zLGMoMFIFTzTT0uFy/dg+UcPEiTa+nEIvL8eJFDQMQdDADo3v98210d1UTDjcOq5
7wE2yL4d8HCV8PagkulMJkNNGI5XMOcQBQMYNiNllVXgazOZ0p0EQJCAAAJxFBYX7NXR9Oabw1KB
9mkCbVf6JmR2sgjsENBAStBASpROM7ydO3hJgPAgxge5a2goClOIsFcqvKd4Hu3mIjNHFy7f81An
vtB8eCTfLaFOBnVJsjMKuW2tg9oE+Kt5UMFT42aS8uslM/niv37M5AtkLVS3Y1EYd+pYH11BNCQW
LuMj7FcaDrY8dQHQpLDMhtEco3LOte56uUxXl+moFUR1vH9lEmjyREzTGDCanSrEq1RJ9byB271X
GmwKNsBYLUMP6lNgortatdDCaCbQ0If7szxkiHCwgElUp3xTjk1zjo8gMudBJpdrDbfV22HD13OW
dndOL0xnNKgAKBJcVKYITF/kmC5VIK+UQBNfj/29ynxXjT74F6bTu2HmVF3/uMljwUgeIksiT81L
1Mn1xY5iWclcyaDQKgbIvUPQzYBKMSWK82b/Ja1gubkFM9P87hurCMk6CMheJf0PugWgQQGJRmEu
WzMznqCrtvn5YqzDE9iwaGUhARO+vg7hs3ic2Yn3hsASZBo1DjLG+PHs5Ff7mctoLldCjhh3G5Jw
8F80gB8AxRbB05VJ2+jJMbS8jWu1y/7AeaT9qD+EbQ+zCmjPHyErBilYKKqpX8I2BEn4hU1Oya57
BdljJEgS+rk670/cgCQ9dBs5mIhCsVa69p5v4oYfBrC1khK4YaP7BT53sgmhzd6yhC02GTfqj4Pl
32nXZLlJcFZAa0hHiMGh0fK/ceMjNXZ0OoJ6Mtpvn5252u1vHTtZcZIZB0DDpzI4c7iHGV7fnHnY
wVsfGDTrJ6jyouGIMckRVBkTJUpOIDu7hJIp8O4O/ABenMePL91925xMJd05yKWzk8evC6lWRwW7
uihRqQQKMNww/e6OO5jTE+4k6+ivH8U3lbGb0GgdtoOQvrsXQ2M/2q9tYsA0KCWvMFsJ8MJKMiz0
H4Y26mCQfUgh3FB8FJXOQjNBhhcLqHc8dMSO/vfKe338IH+TPBnakpIG7iSPhhP+6+9Lr6h5bUh5
oIyhxGNYpxQeyHiPEKG19/zJBiULIufpBTj9s7g8r6rllwf76pnT9rfkpDRb+CqIKoQmEYInp43V
0liSIFxwwnwA470NGuaAO8PpDBrhlKxVGIgB+KbkuXuluP2Z9a8N4l8xiq4Pf03QgASeRv/fL4F1
m0DrspE9BaWCQ1vpEQMKF58TNRQqosTJVvPxb4oOmjlNWIZWzEaxKUceLKjS4CT6zcLvL33yOpQZ
lAZhO8+UlgqiAcuOBw8E/QoO46LkiMFeEzITBsskYHuzYZDFJOlbweafRaYsirF10rh4SpmUqkdD
tt2Lz2rGwQFeCAOHz4LzzNe/s41/PfjkxWuCllG8hoQEE9PVYKt90oZDEyADqFjnkhr0TImoeqG/
C2QVtBLNEXAv4u1zondfy8jweNotm/Wn/6tjQT8JvgaYE9SzfCrR2bpBBMRpMaIOVu1L+HURn0cY
Z0AyAeZinfG2fH8CI+8HekH6W4vRMzrec6NQyHxPr+TJj5iEHCZ0S18RyhEzHN4+I/jTW0s0d3Di
iIzCg5YGsFerjxH0GxdNCWc3bMOGeIMuvrcnj3MAskjt3CUf0hqaqWAR6AKMQ8C22Is//fpSLE85
FdrbHrsOdS0GcSaGNON3CCUH/S1bvEaLFCAaExZTGULaFuIy71qAoNYsTEAQ0UyvYJiyUeHlZ3br
7XNrP8Xf4EoEhvYGZEa8eZIdBwRmH5TLZr3U3VXstEfcCKQBoRQulgDugT0PgVYKl395eby5/rYy
fr+96VhGzZmwGmp8QvTVz4N52Wlg8EPxaUEnUma4haSf3gIPjS7azNJ/U/nJ0pMDPSr52HBjNuKu
GMEKtylOGIwNC2LbGAwN8+jvP0XiZMHJQarE0ZOFij7rC3TA0N39GDJMv2xGp50Tb4/ZruhQ2cQO
TjBzsIH/8rgQTBTgog5frUnm2oIOkcWaC9BoXBtssACK1dKkQucj1/IUbpuifBgSq4sEu2khs9sg
MdEYxeib7m3mo9+LKEj0EM5BkYBsyuRiFKW+LpK4oue2D4hXYa9DQu0jtyyMXanzKIDwORLcdxPC
JfSFBDvIWs+1s/5WEvgetz9jcnIHpi2DUIt6kGeoXiO15E1xhBCvjMcP/Lc98XulaeOslN0YDDCh
2Ul8efK8ajHWzTKtkSLKYG2ktZVIMswgCs9WfeYjCV/lXpxJxv6ChulvEEUFmqnQqoHx9u/7axRr
SeQZfjhplLNtISWi1lkUadZZmq3YEJ0kX8Jp5snprpremrer0oLmJuOMCyi8SypWrZa8LZoSGufH
aK3p3zJo3u1hLsEV750xHlI8uJ818KKuI52b9fwMk9C0xaHGAClN9A08Uq+k1vfLLnF2IzllgOLW
ZA/d5VcZA63v/fhBjnTCsc2J8ILQyhcm0H5Q3ZiTFRBpL+zPu7j5bZMTmAiMK4S50p3gCvkBG7tN
jJkoOFARyuSMfBQbCTaEDfQpgOMXYR9B6tPJ9nwjfuct3xl1D+8tB8l09SmgjRPtKXAZAnBGjQbO
LC/mzyyGbhdECpxSEbIL0wowGSDP1PFAVfc9s/F5QDBTHbbDJAifA0UyXJhGlOObMr4/3jAg+N17
S3CGRy9ToD2HSZSEn7TCjJU8nNqhvqBWsbgGWzMFaQwejhxWrQI7bVpLc1szHTmS1KWeIDcVYyki
ae++ilF6hsnNkm33cW3nmRkPrONK3qnJ4j3PND6pGZiERDAqwhjl5CZfQtdsk2LNqycfUqNuIJNI
Hde5gqatNEZrVxNGkqYwn3Ff0gQa6h7U6dxP3630BGYaSgM9LDDzuQODcFlJ+Ik9BCIyVW/L1IhV
UWerU1B38JfaeRq0tLhDryAzTNA8yZ2+wQ0rX8qcNQNteBX9atO2viFL6ChHGUyCNM0QKwUOnWdZ
RYUg7VqfN0bvwMl7cXitEKm9wVaYheo7dX3WEFQqD8UN7xG1TkntYnKlNgseZrVyV5DABb3UH0lZ
Hwc3//KDygx4Hx4kCylAYxqSnprqkg7ALgl45nrQW5TbtQzBFp41vFLSoyI02Ba/89BnyyGAgTtz
7jtL0HaS+tRhezZaq8uQkQlzyLcn6dIXEL8Dzmjrwhg1wWA0kPGi0ahLf40uDaliz/GDd63KjLb5
zoJnhUnMRGBTEkj9p6fWEuGLESbk7WgHGd5unGmGl7qkqb8TPD3vQTS9qQATfpU1kSBNN5I0tiof
ughw2HGjyOmCHE8fYN2mt3wh+659aZVWAVzWuehS1jn0ToscJVoUtRaDvUm6EO8r9wbmKwyhuNtC
cF7j9TR5FpgIxUUx2mHE6QMkkOMmdTQxcnVI6UC9KUjNguE53Y3OMoQDeok3YKIUAFgqSJfaM5n2
xYcTj1x3RitsuuYN20MNJDMMWjKOi6poHV6Nzhw/7DTUGeV4rNv27BasJTOhCb0xnR8SneNGk/e1
RegK+GGxJfD1Qh6fpchFZpkmJJTbBR+I27qBolsWmIAZ6W28GVIQxOufdBQWftXpRQlTuSY1c/8n
9jvY0EOrnVX0Uoq3QZ5uskJYNT3q0UiXfU/PhB4ljQyiq7uOuwxYbEwdB59ADsQQgxG6I2hxCHBt
bBeav4k47MOWw7g0RKcB9HkRYwnIqUCavHd4IVrUbR3rriI5UgG6Kt/qmEDjz6t1ruecroZwoQwG
uwjf8cRfpeNSHNeyD5YLPoUWGBmAcdV4VH1sAKGQrDL65gd2VdU7N8vxfzr7wzJToZPBoPTWkkPo
iXbY8kbG70dXM+TwyAGkH1YdYTE67OKNmyeboBgdJoMLdQjxzTo1Bo3bZ2itjaoGxH7TvBQoymfC
3b3qAWa9/4l2k/kJV3uj4A39cHqR7bNVfkFJXDB8gBmPxcFaYMJsvrmf7zJPSsgRWDgiEfB/G2BN
jDlBwmvr+s/1dPNTJtdTxTS5p8TdcArSVVWS4CU/59A3AuR+o+38/bgWzeF7eI6AUYclC+eETzyD
4peEgBVDSgAujBCQKlfNW/xDCw8oEHTPpvqJs3Dutyo64q8hdhFkJ0PIBev13Fzwb2sWNxaVakU+
CZQ3RIN+pxqZFsZNFrL4/YIK5YWngjXZDqaHQ7CIutaOpJ1fR0YPY7GQbWc6mCLNFacv73bxybgj
l+torDhuONWfL+fRYnVayQB7NTqnxE5hDLbHcBz8Q2FDzDXYjx5SzQKqNWJg8DtgsnTYKQJ5p6My
gzEoREfA/4Cx7VzOe7feuv2dk9Q7KHK1T7OU4kuQIRVE1AGNt45gy63f0LtHT+7nMAdq+SusPfky
k0QbYrNwyVLxZUBRk4gHmNoZDrNkBJxCcajaZHE5uXsMsNWv70w/nWLDP1sXWL5S4Dit6E9ENb7Z
L0UXLq7DRxhf1S857mbQj9VzGi2gF+TpOjCiAO779sAvVj7CDnl8Vu/mljfvbko067MyGfkhQxbv
Exkh4hSMevg5wMJZ0OVL9tF++s+hSLiFlBMF9TicvvUUQm69nsIwt92MrVWi3RraXaqLcLtE5+6F
e9e+ywvcMGB24qONZIeVxUmk10Mn3lS4vzEzLRAfrcfPcq9RentYtEnxG3MxFEAT7NcVQF50I2CI
dYo/obcMOMPnujXX0Zq8gYyso43+BJMrPd18KcbcFP1ea/HX75gEnVALmiEbsDXwM6zuSJU4PKJt
exI+HY/oqwU6aCRL0EZSkuxgdnL8WWmnr9VgP34f9Hg+OL7apDgKPG3wUBvVO6GPdE5NF2L+Hkna
UoBZCRd+Pl7sbitTVNFNhaYQrkRuEqlEl8UIScko6ScFH0OAO1JrUBu+YNPqKoGMBIojRX+DxLPt
g8QKPAUkXmZ+BP3C00e+/RGTiBXxkVhlETQEYD6tF84At9l2ISKSAzSwUN8+4StqqVYH29jQhMTy
zEzxCrJ8tPwkEMkqIGdFItGuovSkEFCQoN91TF+P6Cbuzu4GfWYK5mDfNBCMwIsH+G2J4/Gqs4bz
xL765iEApWMuPt6tktHgRsFDu/boKv6+RNhQyPyaw6eBpbsNJjNs4PNVu5KhaVYZKRpiKeT/kUxu
59QkNfrR/76QfytPTqQadp4c+3gh6Xl1/sDAXt7jOJw2l+5nI1kXBdewglqWgq0urA5n5JeKOl59
yc8o5z/RQiC+b7CxAXQqRGbRS9nzX13hVFC+vagoETE0g1OYou8FzKEIJNZx0NDHh1j1HoOoNfYc
5rYGRFSYAEOzznGedX1dGW/VGpqHwwJEi6UP0tfjXcjdq4lv3/ek2kMWNmhsGQynwR4h1NEvIlPD
tG8vQAgKhOFuJob/5criKhJh5sLi26oaTuDv79sPodQHbTCeSr/8KJpLQt1H89dG63UOOk5+epDq
fa3sIgYj3DTUx5YnPps6PbL1Us2eOcD6hHLYQKX5e+ZV3D2Q4NQIaNFgBKpOUkGvEfs4zZT+hAH7
SVp5ZI8OiT2gJzCzEI2pf3bazUKTmKvEIT9GAkr7Fx6WXFDYQ0sGoyeQ0IZTSL4er3Y/2N2sNgmt
dSXBU4PS81cAMfOghZ8gsWSDQwNRTXxhCpJz5u+Vu6fpZtVJiGXSus+9JJcAWTgbZ34Axpv51EDh
aVBxIqdYAAtzDH0d9E73k4bb5oT2q2o9wVsMKSrSsDnWhTr32icRTy011RMafN/LYA/Lzmx0Zg2a
oi6h8Rk4/VO2VCAHvREgc4bZt1UDW0hN7KHVBb7eutarHVeQd4yJwWDkIDGgD/vI3rCA12BuAHWd
cckt7diA5g9LSv1N0VOnMNBbZoGFkXGinO9Xl/AksNpD2Zk8TOpqiknTVXsVWakdfYCTbHL7x5//
KmH1aLNNDpycuKKXsSUS48o3XR5y9FqNGsvTWmdA57dO1VKvW981NHnEAB2NGfkcd9swlfVRiAx0
CpalBMrvMu58Q5TX5WCJnMXErB4qH+E4milq3lhzWASxRjxoPur2NIWn6SobM9L7vp7KBzEc7Gxs
iZBolgy8wBgDMFMZdZPpac8sS3jJ1eq6zPdq+8I1EelDhVQFBjkAdihJsI0634L9IxkHzypgFFaM
Ww6QLnE4s53wDdyMhbo2ILGiOsqADIZHPseOZs3Fi7BjXhQtswp2q8Yc6ZTT4xf8F5xDI9q/nT69
saSwrItIcPuThvkFpB+wBdD6XHxQQyEYy+siYTasFe1HfU+FU3MMxqARF343egc6laOcuP0cRPeK
gpl+dEmEpA7aeyKM4ya5RZLWoSiUVJJhLex6I3ISE0bThCitDjTJQrDaRfcOSVkL0LBFsxmd72TR
6rWz3w7OFsKmTkzeZGetGqMTGp+Dhd6cpcIYqYc22/u4dKGMXCxCbNsepZSK9jWUkiWDMwE4Xbnw
v4xhrycZpRVutH1mQq9sDoF7rzt6+4CTs5xKVVmkQdpD4CFeMHhEfHSz/FAX6LPonVEiUeigEcsY
6KpYswH83qUpSfSzs1fbx0lIbfpIjIfmqjIVAy1DxZ8o/pZfwHuT5LZi/B+22O16k2DaNo1blwNS
kzOSiwyerBmGNISKzBx70kHgwMkduzThrPmiEk4HDB7qOozxlbhI0WYTV/p0fzYXoN+8ChMwoF4n
7x6q1axa1HIIQaF4wVm8XkNTPodcvg6BQ8szPTtYdFZzhlHfS7jVIPZT61d7bfPxa7l7s2GC9Z8f
MgltWTAqscrhh1DBRTh9o5C9tMjDEihW9U6HPtSe36m7YiFBd0NZDMf+86tIiTtzn9PnffA+piPU
WGWGrKjdetdKkSGE9WqMf3IJ5rzpQCD68twyM0nbvWJJgvcrC9cgbMFrbXkzYyl60CX9kMMFVV3R
h92h6WzMA9o4nkvX7pwzGWAPSKlwmBcq15L8Zikp40vFzXHOEIdRovYIItFim+vqzLekn2ryDn+t
M9nhDSeDgVr4/YmaOJw002Zsmgs/3jD3iotfq0zCYgdyYBFxAeo+kM7goAdLCMwcExs11z7QZYiG
2kmFWmxm2Tvh4teykwMzNDJASKrbnYA6Ms5UpEkjoeUan+V7ORss7s06f602ORUBAMmsGzMd6koa
FiPcOQ1m6hCHMBpnTlDhXtPvdrUpcWkokONBg59q0oGW4+wC83vU4TsP9sHjt3gVgnuwRabkJE4Y
pYZpoNTRNmAAasR/qvQWiatioK2zVtbo8dk8hAdUmBTDe+RVMUcdBvC4nlLCHZC1WJh/bGl9j7b0
ovNmjspf0XK8h5ujMqUAaH3d1ImILUzfRAo2xAWTqpWwKJEOYHyx8nrdNTA3xDzd3L6KaLfxFsTT
zfQ7hpLo45d1r83468fQLXlzbrtoHBS1z0ek35vW4OGO1K7LE//yscsOFqwP1wqkZspjsqewNph5
zdaVd4qpXz9A/P0DFBeDMRHWOYjNNHCohmLmq7cIZ3qOWHwPRoCl4AEDOyjYF057R7HX1dB6woZX
yK51Intdkp9q9fL4jd4rlH+tMolQXl55GNN69IFUu4LYY72CDv0K3Rlk9P5mFlhP/7y/2/3fU01i
VcWiFaIV12Mcnig0JrA/5bX4hCiV66HtGcVqbtfcS2V/PeMkUCXw15G9MKK7xj2Epxoqs9tyIT5H
pnfwaPSPDfl9hBWZt26XI/4BUQXyk0BIfnROC4Ie5nh2gZOmAPI1G73v30X/3sgksDVVzwxRf/3O
Ai57BvlOZ8Amw5hrNP9VNMNb+Lej/sj9+40iZ74ajiDViIf+DEbP6BtJ/wwVpGNs9Su+NsSFa4Uv
KWfHFCfjB3qEjmGCiRbsJp8wW/E3GuVO5+e5emNmIwK1/ftkea4vlT2N762xwy4kmQ75EWhIelYH
kM7MrqfH9L/vQjhR/15MZhmvknjcmDlmBRgLWKUD1Z5FunqFCnvEEmVujnMvbgAejcSSej9wU6ir
LBZDmo7pCExQQkHd8foFKOwzjaEBtCQj5xSZR+Ad+f0xs4OLa8CWYL+Gp1q3iPbv3al83z4/L+d9
3e5eq7c/bHL+K9njvTxFeA+R81bUZNwj0bo3UWjMv3b6Wqev/XaxyeHnU76CBj+QKpiZ88tdveKO
IhmsAVCTjsxVi3cD6O1qk2MPN9qOkQusJoFYi7Nu7juDpxTfmVvpbrJwu9DkBFesOowKr/WnRshA
0MmNXHGS2A6KgWSuUYUYbrfPXtc7ShXNrH0vwbxZelqlN/7I5dhz3Qm9dqIdIe31rCx8e+a4zHy3
6VTHDZtRY0S8ydoKoLzsAxodoNUm79h1jrni49XuzTwpleD/nRVtcjibUNW6VOQbGFQNA2lHjNx8
FDqY9EciBut8QDRUJI3i6jBuN0Negot7qcMY8Ist4ZE0aqZbNClBM3KN5OVV9gozbVUj7r5lV7b6
UE2JohYkU9B8UeAEEQN2w/X4Q0SDUUM9RPso8zIjbmM7C5Vz2VhBdx7FQa+kciV5yDk9dl9WLEkC
3olK6akM2yWbb9ngWyxqwvZsoAfi8+O3cn+TwaxGxF+aCCPl3yGLSkMPI+O1O5HjjVTuiZogKvto
LieRC72JYDDLkllxXndAmgw5smLWlo4emD/H9+Yn0Ar6JvvqwY6Oaw77nCpiwnrN+oaM27pdFZhg
1EDzfsGCBDiamf1wZY/8WVbhURjy8AnHVPf3skPQhZ3GQt0YJTDZJMTafPDmSXKgOEmOGCrq70vt
Bazop9VMQXpF9f1dWQMrmBcRtsVJvPJCvoozqflfzQpqHFgROn0fodaAucfbFpbVMBIAAv3xt/6r
lYFrGjb0/1l3Erk8hRm0rsC6K2qKrhF1aeVUNWmBhPNz/RZut/Bc7nZLWLUas7bkd64EDrNDuA+y
MLcCG5EmLDefOfAkSF/GbYfLsTU+Yh+q79r2U0XNAYxS9fr4Wa/1w+93TFeDzjsoh0DBX6P47WpC
HbBR3wlIzvB1QfWtF5fE3EHGBy6F597CFPkC3Doss442hBrWgr59fQsWr+s3c2s+QbMKDGAUQ9By
Asphrh/3N/D9/nF/kpK4l8IaPw7bLkP9AyXv/adtA1bBkqef/4P+gfx7vclWD9JC9kUJ6xlnPPdo
gAqJsQZsik2QnUEzWP5oxs/cQ/5NQH8vOimq2hrIMK7EolChoax/AhOj/RpcKpOHPM0sYJz+cY8+
+CSQMQjida2Mwglwh3AdbeM39lvcNYvUjDLiPoXOnCTlneHc7wecxK1CTcp+dPGAZ+MCd0sdQ5rF
Hpkl2olUk8p5vKPvnN7fy01SKs/vRLcZk+FUBmtE5pwzBozgf5jBanfeYcTESF52na5iGgoev2LV
GS3tFQuDg5dhweT/Q9qZLSmLtFv4iowAEcRTJufZGk+MGkUFRUQFr34/ae+/i8qmzY7u+E6+o0oz
yXzH9a4V2Fev5mlZP2lA0xkrHlxFFvD750lGbbvPN+llW4jPDc8Fzd/xezEKGLmFlRSmP38w0AL/
4RD05p0p6lGKw/lrwPJ7ddm0RUnauJ7/uOGvQ3MwhjNWx6KPkblv+3pPwKXdt2V/Pp8qQqUKD8rS
FHftuoa8TVOTvkvYsrKznh4NGK0ufuFnXehgp83pmu5Vx1LgECqKuL8Xk065VQOFkAJ1XDxCpyj+
wfYSUEba0nhbwNzl+KMj2nZzxflWf93SJuXzPR7sZXY9G4vLNBz0gYxB5jh+B/I3qT0CUD8FqL3e
1DsgZAOLrvJc4vH+5XGXlpdC4WZYzyx7mXLGMJe/wnHzTrsxIKtok1NffXTnsdZz71Fxqyptys+y
shOx1vtLc52zLBQJTafRE7NSAZZsDXcKvE4vJvOYo47SXldbltK6kn9IVpciio6sGztZ0ERf95k2
dOxeJjDV9Oow+33e32jl6ymtJ/mHTW5ctVpB+en0rXe+on4RWAFRqqJqXRFx/bq8t1y95JOPRdGK
zgbbuo4F+f3zcJjDNh4c2yLeohlEG23nCG6yk3L47q/8J8IFlrYouYeTTvydrbjA0CQtcYLPr+Qb
C2fZ+UgxTRBkuh1aQIpnUzFt93tVyUVY1s6wrgfM0mOfThQzVLPu1weCfAFtb8gsmt3PqaosZYmn
eOetyHAtKz/perzhlB8bQ2oB/QtDUUFOrki6Oj53xwtIgM5PubM/+2en8UlxIktRJOQV1df+SPdH
tJ9CKIGYzvMfiEK/vf5j6vW3znTpd/qPdDYgre33OwRIHYUtragK/z4vybzta5uT0dAwb0zv6axT
7yF8yoDk7nvAqe2CicNAYYE4Q2f6+RhmaqZ08bLuHZ5k505FujZtE2NuEZqJUpYQOR5vOwW6J2vn
xqdqDQb+AaS+0wj8vA19NPInKvSF8rpKBk8LraIAXm4IGMp69NqiW392A45CcFb5L6CNrszCOT3l
nGHFFPyvT1CXwvSauW7GV5uB38ehR2TaBeDWnWXAX4ja5moWteqw5udh3n5PySjoSy2tn1J2WrSf
+zoMUQwZASeDpwoK2YE9Xi+uLszEbl+F873t5M63vj3e0spN2sSrwwWT4D3DXTuE/YatDhxChRHM
36qs7zZxfW85KR5O6/tiy0wLB2sK5vT+NYEQStTtoMAMul+xuwc80FigjAdPxNmHvq4z/1RzBIsn
dO9nSIawSPM9GSnm4eL2KWvU/GB4mo67KGNrXfi4NpYzWtKXN92UpFt5ryszn9LXlgxi/ZwTwegc
Qh/OXpxa6LXbE5b1O+Ju9VW16YpU+/dtloIzQO4N43IRt9l0hp4tSMxJfoTaCqCb50HPV4O5VEbs
5gZL92p9vWyaScKNfhwW34Kkt+6DPVhDdidor9kumJbUcnhQD2DAv4GCqNyOIm65vbnSLziv6kli
tvjG3Otxd/Y1u50xtYzC8TonpQJWBSz69ylL1mqzXV2i+oFT7m8LeA5gJkbdzck/nrnahEvvDuX/
j6ew6Q0GkXheb9Q2VK5D4fZk7utwt0aXQNwsgfl4zY8gcrvdr4lJX3M5HjR7o4cdIws1ON64aI+q
2MZUHPnt9ZeOPIz3jWxvC687fD49itpKzXlvPi0W2y/B9Pf0NMBn+A8Ml3lzn+b5C/xa/sucLzJl
hHLYr42Hfc89jAVx6z+4k4p3d/uCpZ8XMVlkN3Z8oYsLKuYsMofhURQ/MgdF46eX5A02GiWI8K9E
b7+jLhl7sbEjUY7CnXp/1Fu2/YAG+8B3Dy8E7Mq6iiKONSTrskuX4VbTxL3PV74Jga/IUpaP422v
e3a6E74CaMMggQHX3hN/ucpAWuW3ZX22rRbZp6vw28KwFyHghUyM9OLQJm3Iri7B00AQ9GLbXU/1
AhSxiyEFT8UVUFRaZ/fEDPBygy2KXedJKKLMhZaN8sWp7pQUK2mH+hGp79ud6i/RpufdiQgFTbru
ugu3CZFR536eojKtN8LL0jXOVidrm2Vs0UQfgknpt/AlCJBJG5jtnZN++y/UliDUhPUdTnAV5r0C
JvDLzDWk0Oi82h715MSGi+lzP4zdZ3tIKBy6gfN1bX9AqtqcxoMXW9wsVfXnNu9+x203pJQwTsJU
O595SfHjZulcB6eZ5W57jcnm6kajnW8AtG23XlqqAxfRwL1lpczwWN+ndUYfqFRSZmCKLhnvc2eB
Q2m7IxocDxhyfaKmMhYP9d6ycqwU7rPl5cJutfYzTQHmQKFwGzISLzQy/Db6UCg5jt7A/KtkByuA
M78/shQfMb692V8avGBrSKrTagDIaM4Ldw+Bat0fo1PXhLTcgdvkxXo+wSXnvMCK1WzrruD9R2i4
o/Tmincmo8qa24uhHQu+AWV7Cj4Q+WJCn5hzYjVV5KCwIQ0pXmom2Xqrn4QFfd4tzvQIxItmrLOd
PQp6UnWiU7GgYYKVM+s0Q4S0Dzeh9KJbdipkoSMRqmAkZ2v4DmCPbjjIUuMJYY2C9FyFFqnKcX4t
Ku1yH61Wm6PBolvCFBgCib+7bXrGB4+8F6uliv2r/OCvBSVTaaY1BMdaCRjEZdiFv85Ji+/wmHur
5dNug3L8xfANPQ9Wu9SNjPBpwyDxQWOYbn+kI5dcQIsuqWfWdo/N036msKkV1+vXb5OCt8N+uS5q
Foehta3X/nAcICUBdMY7Bm3ocYXMj2qMrspLlpeUY7V8u1oy970T519vZzQlqAKhXQW1B9kPwz0u
n0BVyxPfVDIpv9aUDGh9e7jYG4ihyDP7qBkxv1dz6ILMVjcmKEEVv+HKdQ7KhRU3XA697OsqvjQa
nO/JxWuNF21E2QUxvv8iyhj/eTnJdMZRcby0YvaJhFKwoER6jR3NgDFk4I46PKlpWkMXQEW6pnpS
cqR3PS6v+jlh2RvppshoZ4jeTBjXGrxgp2xl0lFVCv/1QSXLYSa75iURG8Uy8ymD/XA2q31lPfpo
tkNqhWuCvMC//1qqSrO/VpVMRyNMNlDP72/JnQ+qXEyktZGCGPX876mnmhK/Raz3bq0U0+nHaxEb
eWLQNGWbdOcpQS26qFIwB01+w4j2hPcyQqoM4D7vRugKqe+UwkTIGHbTiEPDEJtOPB5rEHyRWLXh
CabY3zk5KpKyqjrxrzOWLJKuh3lut25XmHFLwufn8fs7G4/drdtykVJ6Ghy7tC070284g1UhT0Xf
sry6HOVFy9ohPqECAnTx2RsLtarZrk+SJIqhbv9RBX+oqhEbjJ2gZqiDRjBb0iduXRJoPY5bkbgG
DR/Gn25712nDBydK/T3kYBkYer5/iyugi/qvNSV/hElaW438pAkjIZoaOJi3VkCmDiV/wHgd5klU
KV7e0pEdcLkSF6ZSNDSULEPK3UvfOl2f4L/M2H3sPHqvurcIZjOr+4H7j/yHORrAn/e3XhXEl7bO
VMDvgONsr5fHbYvPK3orhO+vKArBP42AoT5qOy/hjHzJY84o8fLJf1xackH6Mcv1QmevjxRGXpe9
8Y7oKm7PRNzhvDCJwujHeShyNVXqUlV8/LVr8cJLYVaoJ/XWPluzNNGOEPFeerDW7V3inrSDb/Df
ejAfulOY3Ai4VMtXe4c/7zisp7+Xv643+sYQOx/S8Ik8uGJJx9Ed6DEAhMasWknwluz+xXCWVpTC
+GVD360O1oZX5b2fZlBpxaicIqx9yMU4pVPvOgMHZaH1c68zX4XONwCjKR2gaec62TqdqK0IrG9W
497vkbzV5qwX9daa30N9SKMsQE/vwijUq4YTGfMhZl91yq+GgEcQFQi9EpfE7sXVBBOlKhaqDElK
hyM5scvhcig2rVDY8/5znbYmjkzIeC077cEB2V+ivn8X85XWlMxctrvuI+PIDcTMoadFtZ07IKA3
Ts+9qTohkOIpHpz4yPcOXTJzK0NrxA2dfQ5fUZ2Aan41pQEnWBroc4HsWo4i99N2VcdbUQv89dgk
m2Y29y1N3wuLPgziTjeY4aavQhGHr0l2waCDYyr3Kr7Znb3Kveo42oXXZMcFM8hpyGouvlBDEsWJ
btscNhw0T31fpKhqbspqh/3zbW8QiZJ1ObXCaKf94cIQWHl9ryEswmvroqjcJkMWSjzCh1CXUTd2
FXf5BjsrrW0ZuREfC+w5fFYXIuw+YniMkU4m9oDCJmg6TnyqciKKiyV3ss87RkaJBA2kNIkRxosA
8Yj2tUBTxEFqtrOaT9eaowrtq0AY5Xuli19V2ioQylN9pXGd+6Zz6Ym8VdzqWdJfesyHO4iIaIHr
Q2g/J2tDD1bxmsQLvXfDJBPWMnPLKE7ChDW5YENAyUNQiwHuWkgPrrvtl3hBcV/c8ceTYz0olq8M
QkuXTDJacDrHobXFgAwJWXSqUTMG32imCHUxKPwJT6b3V6yYHRBREqBJ6Bcs+P0k85HXr+sL5Ppn
QgXmEwXdZxigT+5ALeeFD6peVXWRoLScZDbqCVR55+Xqwmh0YTnWY+Nt1T/AwrRzToMQgclJ6qbI
4B0mhaOyWNXG48+dyjHvtnVKw/p6JUpMtGxgqabMNPsCi611RWjADFbn+/tRhaD7m+DvZ1kpILKR
JL+mVq0uJnWHhJ9jdJtnQo8oceDhcnpTT3mLq+Ba5Y96EygsPaIWfdh6aqWAzj3an2ISmUz8rXBU
wyB/E/P8bE6KecJaeDRqOpuDNlaIHAqwlIMo6gsAQaWcdFUz+9e2JNsQ6ll0Si98QbLEbhdI7w0o
gLQS9l6pA67cm2QKimxpJVYiLBEc2xRTXt9Bn02eXqBgehNtlfsPsQoj8Gtz0tNPtyvNPF85SoEt
BJhBV5MyKIbni/TX9d/eSFF6xA+fqqilqrP5a2UpaklTY4/ggMVH7FOFHp/nKFKPkagUEqST9hPN
Rb/3wETgpd/Z0mVZeZu2qs9SXXL4sQs3SZ3SjYVNcZeHy/xCtLZ7tl5DSMkMwEtxO+03FpeNo7c3
o4+6tw3MropX9W/C1p9LLNkk4xLX1hnyHgyC1E7Y+xvL0fIzZ7oN+jy4afvENo7jCoH149O00+PG
PY0ERo0TWULwr3zAFby0v6yyPEPb3Fu7jW3xkxKPnDEagL5FTSadBAT5SGo5X3rM5T+9EEo3gtGZ
qCtx6x1+kdBefIg9/PM3KbUy6hNH8Vf3+OdRyRO38CUfjpvtsn7rdR6cbGK1sC9ddGoRQk5HPA3X
z1974Bzmc2DenUdFiqHyH/JIbT0sVnEW465M57Xhw87pciA+A2iAppimdfLhGgDwsa+0dJUVk58L
euuNly7oZmVcbPhxxc6Dd5AkbWQvySLc6T8IQlRrSXYu3jayfH+zPOTugWhzdmkZ8K0NVJfVvZeq
6FKQMzPTj2pYQ+4o123Id7WLVkdRW+AFRZIEDbMIOSiIIAym+Ib1KkdcXk+ydDDGtlbr8MpRsj3i
d/hCvcV4Bqw3BZTzNrJBDcxpnKssbNXlLa8r2blNeLLt6FzLUbR+fWVscJGDEDRmXwC/gAGiBjxl
QmAbQJOx8vqwrykMfNVXLS8vRVr7LAm3pjhmNGj+qE+AGkdjmWwYyz79flSsVxVLlteTzJqZXrWi
keocM0Z9jLozlERUBOg84L0QK/83Pbwbyff/3yM5wArjc7Y6JtsLuACrZwbFq83YSy/0oO9zo07U
SZwYWsgMldgGAbT5mKoEQSpddmnLcgP5XKsvj6js1ClAiJLqWGTfH5OBQ1eAd/N5/4ArU5XyalK9
qZnbWRw1r/mC8ZaP2vgcbPaMZmZj+2XbNlpe3XRDmJ3WgTbZdV7C3kPRiR7mjaWb521z44RTzVlF
1EBM1T1XfPibcymZqrO9327so/jwPOiju1j5AmZIAb1w5lPoOBXrVdbvy+fQ+J2y1XbpWjvlhVjv
AOD5UfSzA6T2qEWkT+v2Vx5jT249R6Fv4SRU/4AuqKyK4nnJHeR6lITnAkUo4qdh/QEc6/4BDlXW
5WGnDwlEet+KjasMWUMyZEvzYh42dTbeHwarDnQK3XFAabk7aTAL4i+f3UMwR5j5HzQXFSZbnq5b
Wltre4j4xP1ocOuBEatQjqC/+FQErlt7UX3kygCt/JEl69VMl9d4vcdoI3AqOuazdgOdoV6PCzz1
VP0C5dOSbNfZ3MCcU7A/ZiGGr4vw5JzoCQkUDOWO3dsIKGXxNI+oIVLOVGrKVuZspc3K4Zd+ba3q
pjheoq/bEAjXqQue0r+1K5QAAdXhymHVyQzzepRxd6FcpVT63gWyRtJvujQHFO+kJV6jHMKV9yZZ
rTxFS3y55EPGzutu7ZGF59712BGyXAdH0L2O11NU4PtfsxmJsUOHpGeKol7I3N5Db4SebxcZ6t0Y
GmVcto/K7gqx9aM3eOlhYETl7/D0Oe/5g3Z7ZmP7084XxgciY3eHdEh98JC69vslhBHv+/C+HCm9
kMIOyIHaClxBrcZ85qJ/m3l9BfY7IyeFAoSgWGEBjKoqaPkwJdO31ZtpFGniHQrUyvvWjztH57Wg
3o3cEJHUrCtSKBGkv+WQGcJV+pq0Gaa574kqsQblnyGlqjV7dY1yFDKJ4JCZFcX/L4dDB1M+p9BO
+1IVh1dhjsu+XtaiWCe5CXqfFZ+H0EDQQSS8YE2fzwxfNXUqxQ5VX1WK3aJdnB7OEevVOs/Plttg
rIUHOfDTx5fOv2welA9UsnY1608XCqOGL3KuL2yPGP6aU4Vr0a5UbFDlRE3J4ukG5P3aiQ0+euZH
P+zSQHmm5U91zIF8ezGbOY0FoLCAUXmH3r8dCCRHzetMVSU6le21xKcohQ8nqBdbTV2E56Q6Qewv
rpqzmFDlBszxQNlXtN8JWL9FBKmqRShSA0sqlrVaK/QJT2gGNOpDfaP7UJhBv3W96O79+3SDatyx
gpZkBc+2LghXebjPlJhfyeig7nBFxg93yqydTyn2ioRSqGePRDp77MPrG10c1WmrQtYbUXvptI0Y
PUbSL56uN9axvT5YC66ZS/KV8HaVD1cRHFqSxdqZ+fWqb1jP6wdCcYj26OxWYCaz/P5Ww6BU60mm
6Vwsi3oUsh6A3ZywMFjYlD9pmIiS63c/chUmWXmgUlBmN8/AOa9iQRJ1cjywurcyof/WQeb6879G
25ZkmWqGnrTqe25S2M14MSRaoDi2bQEohKUZ9n6lsrYwPvfurmSc9Ky53i5FdBIM8y61iPYXgcne
Y/SB4bX770QVCVmSWcLknpenM6fJdNzzOKTXRtn1i7D65eVBDEsp+RsUHlVmUIAefZtGZza3Bf08
PHcPzruo9IIeAGwtaCxFA1t1ZxSX9MaYW3qE2fKapk3xDZFg0IObIGh39tH2a22kk/N2x1WuqNqm
ZH9y22psjCYrekMmJi13TEE7dj/aT0DZe2wxa2+9b1WYoNqm+FGlbRZWranBeiMW5SWunbUTek43
wt4wp+MC7VI/f0WiIlOvHOIsuzaMW4rETBI8FDwLYkWBHp+qSywK99GUjE1h/y8t8oZ6kHYhgWAo
iamvpOPDleQz9PWAXd21gVQp3on4y3feZFOyOufcWO8aujha8gUmE0CfAEucACH3Rxi6+VSgEh8V
i4rHd29RyfREpzDaFGse57P+rH3vHfJP4OuomwDfDr2PtTBBI8Pf684DdMrT+ef0UfVyVPuWbFGW
/8+d9CEQJnHB9nW/mr7At77pwLfJfpXKEKrgsykZpWOyM43CyNk36PXgNfKCrrNqw3h2dR33jdc6
naoyUlWub0tRUZgfiqiu3fLf4TibMHL2JXD6onp37D6AOl1BKqz8wgpTb0vxkG4tt2v9wLVKg+fh
O8ixRURVZenNiBIaALmZsPYRY9T6hfN96iutlGp5yUpFcdPK0V0XafijOX4mHrTcd9ojggg/mAxG
hbdEo7Q3x7Eq8zjV2pKx2saHpGjsuNw3+N4rhSzQoKKUtRrSlBoALEYZcF7rTk9AfVXKS6orZjd+
m0rtnMfWNcFu4ffEcONYTEbPJoy3UUw8dQEPfaqsc/WGTaNFOx70mOyEtpfMbkTHrE5rA+CDcAuL
jRfNuzNiUTFIx9S6FvSoY322vL5ypL4SamwBCv3f8tK3NqHNWp/27JhA9B2lXHKeEMEXKndMciGg
155f+t8dGiuKzOdvQgzbNhhTRQDiVhwpeaWo3kzyLD+JSyYKlqAtFl/iZYlCNVaLUqHCbFbnkn8u
KE9/69t1mJu7S51hgMfnWzPHga/SAzz+D7or1Tb6ZzHpBQMI22xOaZIvjHmIvjhE9Z4WXL+/7+/p
bypIP8tIXw8CLnNzrZ/pYVJ8pRSBjMjXrs+3iz1RoVMVPioRBpbxs570OjebVZLZB7aVeKELc/EE
jEH3JZpeOvrk/tYq29PlpaSnuK6nph4emjqguhxkNohlRineCUSviNHkTjvxPyymO196D9Gr4K0F
23n/F1SQROsUO342K4UVKT8gPe05XK5nsAgD+8V6oakgio8XZzk7PN1frxLnUF5PCiZa17pdNFdc
UG8Iwo0H0Z01APSBGCF6mT6qctC/qWL97E+KI5Iwuq5TA8uDrXsNxCQpWf8tfvkg6x/5YrZyFcw3
/jeYK+Ly/7hdYRhLBoC2UfMQCsPngSFZUEB3lgNfZIiuKCh+tgaquKk6KP3ZrxQ/FLvT/pQnYsFg
GPvEh7v3tuC6EaUrimX6i+qEVc/zVnMpbbFpZs3lNeOLgimjRCdAyY4zAEQA9FWZAt/gPX+NC//c
nzynbZ4y42TFrAZJFXXJ12RhIW9ruc0+A/rj1SsRxMtMqHm3DeFZjN5IG7zV187b/6dXsLhyrxkM
hDDtU/GxqxOfn98mGapVwe+iPaXjZpbt14PThRYCpnWq3T0qtGIeDof+H9eUjJWRZXa0jbAgAk0h
YOlDwb7Bo/I+RPR2G0FQujVhlu59BMls6Sg/R+HR0hdiWOjkQ/mxd7Fas2Iy4cx1MDUU0eDdmzaV
oZPifssN/W1jk0VmJOyHaDQHwR5MH7ccWpmR2yH7US2ovHCSwdpSb9m0Yh4UfBui7Yc8YDBusmt6
ccwRCyz4WMwRObPjSzFJTGfiFxTk3SnRVWc3nB6eqMz8x48uGTUtMQvrVBBW0FMRpfiV07g4Ipwh
qJjXUGpeiSqu8q6pzl4yZmftlBW7I2ffB9wArc4OFTmmSydAY/wemijfqobO3xS8fl6UZM02EdxL
xYHDf4brhPYRRIvUhAhU395Shpc9xbkqNih3+WtnbW81MmE8uVr0HPecLGm9O5qHvqDeUCGCq71h
o163mg2EuOC3+u0erqulnWtXPiSkG6JqIaoIomL58F3zvM793VUXv0uLSYdppun2ZBt8PpIdM+i+
b3s7b3wdcHVbopETzka9Bzf5ir05lkqFKKhOMn9WlymJEzOv1dM9ZytsxsVNvVqHQs3sa+tOzq7p
TyY8YQKczqPqsVSGxKWFxUcv+adGaxPXltvbR70GWGWSHSLiJ7PdE7QKasoaYeX/YhxL60leIL8m
DWPTIqIyADcVw0U4/oKNlhYijcbvotMBYaiK+sV7v7ek5ATOrXx31MS9rXX60CoAr9x5XYK5rvby
cXmht8tsUtIjhT8slbA5Yf/urS35gmsr17TWiSssKOFEiMUtFqN+TKF9QOzwIuZhoiFdBmWuozpo
KXTNk2a6jU/suv86LBjtp7E84cOK3Or7GykKlXWorAeVPqzkCTb1PaLYG0ozAuq86KJFDOiobeFo
CV2/ySCnn8ZE2Ta64R3uHbBk7M28uTVOK7aZePU2/DyNV1Qu4m8OmwB67KyHs70bQZYzEwXI3N08
wsZkun7kxC3naURqTSUFUr5P5VBatXUuHYhkvRrZJTfPwjUaDoS8GDBnNpvQuMypX8xV3Z3KZBMM
v0avV69bsv3Q7e3GWB7Jyvb+akSssexsu6lS3agSqizUNf63jGQtlnX7bOU6r5eC0GI/ZeSoB9Xx
yocw0hNzdu48OTjfiftdm1wc2/9UPGWj8jmV1pesR2SHkbY5sL4gYQXJP74NDCO15nTP7ytfZBAT
6jQbx3p6mM+/6flMv9eBslUhPt1fLl3pZ0gWBVeVXld1IrxHgTSwp6+rzus44Y3hnyaMqUBkuXx+
oPj7D6aRhMW4t7ZkURK7cVleTdauAXO4zUExJjPDE7fcrwHM4hC0iBkZ1dFXJzKlPUv2BLL3MKqv
OfrY6fO29CAghHc+/BMjI0g+K9VIq8tSpQUlg7Lf1lb740V4f9qVAfTK3RvC6o++LM34/lRJLaar
DleyJlq43CTXLc9o+WWM986pHX+1fNtbBrVp5CdDUPj3ow7lqUpGIkyNdWgKv99/pmNBug+2GE+/
ARZ6UY9YVUZwSAQ0ULk3dVS8uFslZx82D3mmbxr6oi9YQUI3Hadz3jC1FDIiaMLhnnyYb3pZ251/
o3/+ra753erWf72+Pz9Bur6rbXq2LyYaUeFgDXq+2RU4q8gz+sepjjbR6k1ro8jZiXfO9Pk8WK+c
wm8giYQMZLAfRZPQXU+vT+iuhM7y4Gz9r8Gx7iSz9SRe6I/p2+U5in2tm3Xyp1VvtfWhpBuGXhSE
Hns7f9faEI08tDx90hos/XWAPF+3vkI1KgTMpHlGzzS5yzu0QM81B+3y2f2vXV3wLJ2/9Ib0JLye
Tpcr549/YlYYCjdBCUN8B5yqowH4/48Lym8oWaf2emfqPNrHRpvyGaAo5zbvLzSGRw9u/1/IXlAy
K+1RekJbbbNmi2aIImA4WXca7m6iT2HfP3TtoNZV7K8y6CgtJj+f8JyhsCEOtE/zFij54gvVakDd
pHrf3yBePz9V8wB6ZcRcWlNKFApN2y93S1SpuZWjVWfcdJ9ipHo7iq1Vm6I/H8rtZ5Te6kHbt/R9
YYjSBQAKajmEjnTYTF/QB13dkd/7ntYChYP9GwP4s6rk4KNQr7VqtpBGgblmTS/A7m6pFI0+ljet
sqV/f5fV9YOfw5TnW48tzTqeUwSMWuNwoX1rvebJWY0eGQYogjmDxOMLBcjZ1cu7Qmqq+dr0Qygr
JssPDTKdrNN0T57hpu0ljq9AgNTsGT3NwzHc/5mVGUTpV0p28xLbBjPAVrhYj8b60+5tH6i6jKpb
dfswpc8d1/J1a31uhIBJGr18kKNyfhw0go1fqC5WZWJQ2oxkhLR6zVjBgytGBDdnzCtogB5i3/24
PdD9Sd5puXrPBqS5nR8Crb/yVGSS1aHqzxWTbJK21S76aYWPbXW2byHQK9MfNJ41hWet7OM19aZt
Uh+xdUPu9ZinVv28s4VpeCStHXcJEQkOn+jaEn7PGWhTLVh1ScoLSk/nsIpaEHRqdCtO/vN4Ozs4
53GgO7P2gdC4leJYdP8B4p5vCOQNlaW/AZNlv1peXXz10v3RG8usFh3rQvgu6aLx2zmMrMd97IBO
B31K9yl7WrUPz41xEawmOad+fWoAAUuRpWYyo13v1ya1SU9IWEXDeJw6e6p0W/COaaD1VqOLG7lJ
+zTPZgn/u/+4KpsQ5Z8uva5sfzKT5YqD06ams1uLOm0tYj7o1O4SYda77aen5Xj3+FQb7hB5G73R
lXSZhfrPH1AKTc7ZusjOKb8j7G6d56Q7DIA9dYMah9Vta93JgHFIUEEpDO5quuYqc18+BOlVmqfV
8rS/3Z7nRu/1dfcy3ngUTWEp04KR+fhAOPb5DyLCqsdYXlZ6jOtj1qwdCvYMD13nkbszgDq+4XfX
W8EIHmi+9jgGKzjD5q7aT40/0B1rF+kgjqHoQ1F0/zJUki2Uf5AUPtgHvbakZsKzhc+Yhwu7yXFI
04TR6cnkidZQY/CQD+n2gS9RgS6qRHyoM/7YDCmcsM55q3G8GuFiM0gG2cDqrTp5x2gvx7UpEte9
+1utjP3Lq0mBxL6eNTdn8cmHUAqDNOhCDLTu+tRLBNOirexLKL71X1pRyb550m2xnhjkyL1xzWk8
jCPGVqiOtwcjbnYvP8ItBimeIhCtIvgsn6zcmGqdosK6xJinLNDc91Vv394gfwU9b+FF0+wBhfCN
oxrvrewflw5Y5qYzMzu0doD0F/3M69NzEhSbohO2oC3iUYEjsOFCv/Sur0X3Vu70lAGVwincbF/J
LF+yZhzBjRMuooHmk5J0dV8VBFeSAZW3KdktwoZsl610HA/Ytyh2W45JK/eGXYd5JxZzGGQYeQ8Q
+xkk9ygbCar7zZBxx9qLkBq4f68rn7BtmZZmNnWA1DcEdmnP2VLXdwZXbbHBiveH6Khw1vHFqe39
9hNaKtChu1OzC93Wxl0rw/MqQ1peXTKk2jU6W/amcVk8rzqnFjLgiw/Ex5FRWTrZ66ZXKAxWZUmq
vJ5kQUO9GRpJK8d7tfvIqNyoeLZT6lLhGDDw2cn7KwfSz4+PW8aF/9h783mn5WVnX9nvNFWbl6zn
+XQ9xtmWG/88fKbte93QNbly45fdGbyMUBY+Ge0nkrGXWg8Gsg5mZgqRs7sbFG7/AFt8x429kZCg
gE68464FvCtsK0tJVRlU+cgkM5vtmwf7XCCfi54sKp6hN9kv9kz4q5rvVYTKRnkhycIWRpRop3pC
DvXRHzZ6w7Hl0gcPFq3Epzr9tQwAV8FXkQ2zXEw8Q3QAvaDiNYjNyIFZ6Tc0xGGUX8OxaSC5wf0g
phAPdLjQncXhAZdmD9rQSWzHjO4z9UypULW04pzlodhVnNu78yoTHfdXw+vGQ/j56XvXPdBz3hRd
VMXLr6SUKe9VCkLj3SHeJrtbEKp7JgrBm+AjdxNHfNzaRNlxFX/u3tFKgWP9utO3Ne2ow47pLpg6
7Qp4uj96AJb47Sn9Z+WgTnl3kp3dhWER7y8Xqr58SEF5IiC3OyHzQOMbQiYxaus/kI2iMENDlA5/
s9tXA6tVF0oycK24lVxNIxVhQ7Duh+41dMYZE9b+giIw7d/E2X7qfuocgofsdY764K7tTe9farOq
kFg+CsnopZYVtzbpTQpYDw47L186y4uXmHC+FbbbDPT3o3sa1a9u3LkMm+tg7cdDe2EPMq6E7q7J
MK8PBxRGD+SZe+9whh9w2mznw90DGmpGBNpps3LP7bfN2k17u96+5m78x6jhnDr3N1IZ8ZU3IhlM
7XDN19s63gLopW9SEl35W/fM1F4da6DyTZb4NPcurGT4TluzZh9PN1uAqxjqAB43Xjd4By2wd7zH
8wv9hFeUCxZQn1qJ8zUDE5WMqc92CMDzTuA0oLpdu47fal+p31Ho3+JMpsbFFdPVuXDrPGzKXsrk
SBdf9N5Pl0xpw45adepRuNUmk2FJyM/J4G560Pq79sPF23rrQAnFVXizvwzjrnaHPG6JFH4IkkOk
IRAatZsupHrwnsH8gwlT+gzFN5J5Rq52fA23+wOvnEeOwxiLZ2V5ztMZhjlyMegE4H1RLVtZCCtd
RHl4NbITTc/XXI3HYR/EkFh50d23Z7OQ7g4J6LgYOt0Wn97fL95cKvSClQfvPIzc72j46X2qlLYq
R0vLv0gydyfjsmuGpjB3qGp4r+JWwiR6pnnNFRwg4fPAlFpTNW5eGc2Wl5XN27bI4x1UovjL1OMT
IJGVOyQLs8WFB8PH6EKMROJAuwLhpMIpMmd+/ppPo/ZFVVSpRGWUf4tk5qL0tG4ZKI7xW/Rx/+IW
gr8DnA3QNbKHK5VYMSqoo7MDyafCe1cCUsqLS6YpLGp7u4XEDzfCg1OBAcH9wwZBWYeB0C49IlBU
vPqV1+L1M6TtCOpDxW9QBVCmZLD0Q7FaGRt+wx86BbC65t573AkIb2fkFMxJTV+ovzKUCn6v31HP
2FU7u5bWQO3WagEDwiyVoqd0FRnFVSeESb3he7PfpVOkOW10lbY8hRcIVtHD4ALEAWMQSg2Qv/EO
P6tLT+DaCGuNFTq7tE8KX3sIvabfwL8ygttreUpzV5Wfs8k/9yrd/MuhadOywxdd46O3sxHT3nrJ
bpHWTi/R+bGRnByb6iycGssk2CWT1ABduB1bDT/J4SE5Rs6ptTDT98gemPWTc0yGrfDzpH2fagsL
gbemrvlh1PSLramqfFb7hp8fLj2TRtSoLy87bokgghub72afDHsmjCYyUB5ox/08aa8CKlhKap9q
c9E0WwKnDY2h3EA4g+s5W60IHwFI7JmSxmJxGAJNELwNJPlwNSE6LXjpRqNsyk8RrByHp39A3VR5
CKUfIt3UGMa4ZaztOATGXddgfcZdcCczRqImgw2yUCgQUrecnzp9Ze+gMg4uLS1d07jWTE7WEWrF
LWTXRzAZ9iQDRf2gES/ZKo3WSqdcWky6pflSz4ylvr+1FDdd5OzYqkDUfn6cXSGCC+xi6fZV9JyV
/RG7tKx0x+JLkaT7mn1enAPBV7mwvJSMfq4K0SrxROV1JKu7212t3Ij4jP2jD3w1OdOeRureOa0c
uI2FBhAeqNiA5YFMnPzmAgqi2xXickIZJ3Syh96l2/PjJXaiBiiipjDJ1YFC6SBkk2xZh9XqCA/a
iXhV70Qvu2DdY7I6CbJ5TL3hjP7mutucXoKlUwDkPrmJt6Jf9Z1O651B0v8A9Jy0lwB0z7BwtTyN
WoSq8lZZ2iyfohQtmtGpGa8LTjHjaw2HgEUd6PRQPIQqREmSq7obcqvnuITc85DfmExFCL930V03
/HnLu58sVNrnn5O/Ab5Kvqhha4V9bWbZOCbXoYLhro1179ha9+Jo4zVWo619eDpckuF/W1XKqXem
ttoydENH1gVzY3VP3luizEyqIx3bQkoefRa6ZdKrDpcGmrwgMxanyLG2zv5bKwQ7zOLS3gXR0p0Z
/V1nOa+vvDx0zXbm7ob2U+E0JwUNoeL9392f0s+RXvuqZuz1pGjlpGX/R9qZNbeKZFv4FylCSCDg
lUGgebBs2Xohjm0ZTaAZCf36+yX33jLOQzkjuru6OqK6TkSKHPa49lq9AZVbIQMdFNl98wVJ4t93
uPq2llaT3vzaiu+rOGE10Wc/wrzBiIYP/c2dLDp0VeWvSmCgVVpOesEnrRmhk2AIAMHL62KA8RTs
6HOqskLG7OX3j6uuT5ZWk57izW4eEKNp3WmoDC79xaIAoK7a2+clZDHRmIrBmEhqeDmjqw1jzHYO
x8eA7qjqd4hN/CuB/P4dcvfhylTnzd7y1S846kF78T5b++kTAjXIL129oushBtH3SMt3W20E5FQp
VmVHuLTvcg/CjGvJLbrp7ATHTCFOMPKijAAHIJVxF1p4SFX+y6sltyBio6GZ5w1fTQqb+4sttVgu
l+WY3T9YKE+p+iqijN92WYpCol22qzXvXOUeVOWD97SdYnn7536/mJsVExeqC8aspmJNETGU7OJx
e9STOyhrMQEv2t6DwcUjIjWd+OxscFOHtROb3uA1XrtRQoVodP2jfx3Rwe2cB6dRpx0sx28Z7FKO
7ZPdCBIjcs37hUIt8/s+jSnghTSlbr0ntBWpAcUCLkX1g5Dfc93+7WOOmEir7SLSLv5s7A6hQpt3
qez+8fM9fng9RvM1pPsehp903gfRwnT2R3dxHrYH3qT5NnGfd6n3B+HhbTjXRz4TDWD8V8HkRfEI
KjGN5SsomdlkA5XoZlOrEykPGC9g0Fb0oQ6hYBgjOnSBLAncLPzivuImVmLPyktLJjXTNva9ebZY
2ss4KLQ5iI2XYIn6YswPXfuzor9pVoSlumZppmY0IRm3dWnFR67vrreVyYpCU/7IOGOnPqBUexw8
nLouUvmtzoFTCccGvQFosnpdP+AWLLmyMIJ2mesHyVqn9W1viGXEyFSt733Znc/WdPLkwokKIRts
8YYzUWvFiaOQXtKPXy85hfN2G5/rF/aLKXAGTmN/tp04kHqBP/1Dp1SQdNwYGQxVaWBVRvNjYck9
7KzIsoxdsfBiAIDk4awn7BDH9Oz7edsJeDbobA2f/9xhDOkKOMmqpkjpCvL3375e8hoA6lvIm/Ij
9MGlveogCsiN3YY1wCWL9y0OMjjFzlyIy/eHscvPqrff3E1PIDMgm1AprFRBRMp7IlcCEwqnTFbV
63Qycr/dPh2cdyNklvLeszrT1Qj5UWA9htu9UA+9jtCd7U1orqler7iwv2xKURUvGbqkltipfhBP
qECHLKhICrXCOTPIV69LNuJSe/VeVF9fNXL94+ulEFDfahuj8ViJaKjuJn7SNWE/e/gNp6dEqFYU
9n8sJfmPbRSfDpbFRh88uExoGYlhUbgeAVyo5/Grxqt/rCZ5jqax3+T5ng1ltHixeDgziN0AGzK6
powoKwpJLGVocMCatg0C+qeTSo0HjEar5A4+Sutn48PIPngokvdBPIX3h7sJV07PitzVQgkrEh8h
3xrkH7F/rEtoLZnBWt7cGLszZpAKhdeGCydmbsJ2UWMS5Su0HW7O1fn8PeqrwlswevK9qGS98vpm
l+lIRs82toMe8q5teWnPmDQ6edPRSZ1TJNDTgb3+D7zMj3Ul42Ud0vVJz4F3n17XL3snbXi1q9vE
it3GjZHhr5fx4IAmvGt9NPrG1UOwuvd5DBUfXxGQ/PgRkvHKN5u1cd1y1g0q6dtJNG7W3RhgPaRu
9lvd9qK6q1ixytWVtlsObutbrWXodTraNsCLbG67+VsK3O8KfLJGyPH7alVzkWKuqGk17BaZgi09
0vU+X9l2/Shc0yt9AnCNmpjmhoExpN2ockhaIRr29w3+Xk96piYK6Kf7vVhP7xK/5cPRKKHCdjxQ
eqA7BUtg7My2DSEmB+tvqx+ANplDXrKsIdK8tfp3MYGbuGhgvom69fPK0Xtrb285X2cjEFnP55mp
ks+vcJgKAXW0uqEP+qzHzuQr730hOzAIn06uP+8zp8+ftk6uHjufL0f875kmSE/V+yjQtr99sRSn
MZCxi855/TaLAn1pg81a7PrIA/vxuBXq4fZj5f9+pFWd8x9HKhmJey2tw23PgnU368cnJiKWj2Fq
ublnuDti5c9EUUeqykJ/rChZCGLB+H48nnBmzA/NtDkhRhAMmTxBrmrdppiucmNVDY0fK8q2oZEe
d7c1K76+Lkb6cz44wlANPvYQjgkjEA6HNqobHsR07yfBt60wC1VwsB/rS2bhfL41D9eaWJ/+Wtum
UjTTQj4bxpnUcT5ADxBFPF0GQsWeocxQ2VKrqt2VfgFu9KcTAh+xWzVNHpKY8o0WBjnSnVg8CkZx
4tiZ8y44noATwG0C6+YZYpqDE13dNzNojd5OL0ORI2zbX9e53dm5Z+W8dbXd/P93DhLw58+7MeFt
rR5MNmBXFh3Rd6YF/fEQVNqwyTJzfXVUteuqjOjHlkh+ObES7cSoqrBl3kIHnqOF05UnYL++s+9Q
k/i6viPDqRZYVX2sZEQzY5+uTlexcHthtZzb8MSABRLNLiiO/Yzg6nF3d9BS0GNWvHVxz/7duFh1
yZyez2ndSgyxMlMdQFzBaMHRQCQSFbSK/5lL/j5VyZZFl93xlJxZzhPrMZt7d2AlcHx0O7pfn0ox
ANXXSZZsb1yjxDpjyXIOM/UMRGQwZ4HKmiicIBOpPy/rtbU7rTW7cEpwk7XgIphNA6f/x03BsIdP
ysdRFRl/O12rLlmvHfpVm/2dbWS++JXYeFRcFrrQ/h83BDimss8V4C290WzRD7Qg4LJkArijFa2v
mx2P8TI+Os2Gs3hvt7FPzjkh/2wA+8BM/n4xC6bhvy5maUnpLW7PuLx9digups3VpM0dd0l9nXeo
rbO+wCRgn9KVIwBPjHZjL23oGHDX6N8FT907XBCMzzkrlB0BaNzI2IUaIDxeCCTPlU66KkMv75D0
gs+N/bp5iHY3TmRP0Xbrx348WEaeLkSo6qFwm4odqnaapR2Snu7GjFd329rXZznvhlieme7mMO35
WMguGiKTz99PpGre+sclkN7u1rrfIcQvLjl9tqyjecduZ9p4+0BnoA+TjEBpfn2xcJw66u6/aoOl
p7zOjMM1va3q8LNRBDEEWCleFMLXhTJUHdHDkGpM7CkhxJXGubTP0mM7nPcPe9XaCQVfXBGVwnYg
LLMPmzztK4zyiwpMWPDZ/nb5pehgZzUja0OOyG06ea9pZ8B2L4hPhHgKRat223ReExDLV/dWqLhA
S/g+m1pvGj4cMNQycw49R8ynkNUBS6l1uH8h4RR3ozECldgH0+Y8JyMiW6LWUInQUt1NmQLgXI9r
jXyd5ewZdCm6y8ScA1nkgRoNU70wB1q+4nYq7octxQvRuRkdaztxO0VFkc4Cer9LcnhA9d1jG00q
OG9wnwrLqCssoy2ZqWRvn1dnjUfIpdR9cFLr7trJn987ThKMdcqaz4JDTMBABQwTVAzs/+feZ+yB
FJmEytGrKqBU+ZH+lY6Zq3pktB442MEA0DUZYGcGszaWUXC1A6NGvVGVA1YWV0vGrxB7KNWiaggK
GasjOW494LxX4/yBjEO2JqLkng4GpxlIgIebNTz96B7a3AUdLse27vn1p8NLA7jQcWRRe/UssFXB
rQ2eS0gvPX2aXhi6h27XH+7+gFgfohjt++Nkx+OjGSZwwxA27ZWHWln1bOgIJoDzYWrAkNz5I7Za
u2vG93B3r4N3GE8Xt9QfMZjuzFtPp5MTDO8Y2XoPToXQvQ+gsyqGCFTRWXVcUfohkunRTJplt4Rn
dPBEo+pMdVoY2/lwuIK2ShVWFBjsv8xOaTnJ7KS75HGvrbai4Hb2PaLBBXE3Kun5gEntyLM64818
PBZyvuFn8v6JkE/DafRhq+HzFQ+rqkWgl86gJaUn51o938Ljcp8BfDxTd95ZjjOlq3KguMB8OtCZ
zzBLVe+5csfRHrNNs2ky2VXUskpXWV9fTgzXon84gAaw3X6QEhKesiIkBJ7Coxb0/vJ+lxeTfNqu
dk4akd4S8AmN7svebWLTW/7GzTwD2rILOc4x3F+cyLcYwUKRUczRLE/zFSK0p3A/SFxjaA5t/+Jc
vZv3kc3XA/3NZp4IKkzP8pis9C9/ImDNdaf2xgsTXGNr5igFUnXVt6AWiBSInKqAG2CYblPdRIiu
JYVBjcTKd8YKgIBZYH/GGAJWVRVQKxO18jJS6HOy18fEOGzyovi9WLwjcwK1TkADd45XPrYFBA95
J6Z6FF5GPDj5xKxG3aq3YIk1DTnwXp3OxuN0pb0IxRxKqkyrdIDCHvxxB7Eah5k5nGurLQYkVZxg
lfXp8tLS47yCybWT2yqfPUY9YhCLtofgyRgyIfefvL3SUgXGpfQILnl2PKyiOAfoeHMBHgnyT4eB
HZ1eGFOP2B56XZ5ia6s8aXlRyYE39qvoVEtMkfBDfk90j8rxDZcgGApdz1N9Y1UKVV5Octz1eJfo
mUUDvjEBXIWzFPQ9wTzwsy9YqZT2rDJQKK8nvYxoq93g4OXmHH1YRl72Pjsr+tJtrOwmImngOjE1
gq9OnSZ/7zv9/sFfvcwvNCE45S2+8OX3La8sgpV/k/SMzOjaMs2MK0Uyfmg4r3pgOK0APASJeUxs
n/ZoDPSHtCSGQCfDJ9XoRhUKQi//ACmlOOdJ1sxqXLQXRqLcEZhuqrbQUtHTFCJOSnRW1TjgjwUl
i3uzbFPf1Dj1AV0z0AGNs3P/FGMzkag40slCH6rlbRhCD59MT6lcWoXu+bG+FFmsVo1661Jnx0nc
wXwgKgEVGuS2ROOk7apLrlxOih8O28063+9AfMDj1yVpg7ooc+q1Tsvra8/dq5P0jNmLsm8nrs0v
RrL4VSXzcTzfDvnjGokwQhDq7B0esyjHW/05Q65vwz9P4dNE3Zitwo2VN7fw7aV100fDOGUpgIYX
b0FXVtBCdgKDSr0ghRJ3ChZqMazNuSpPthD2++Wji4yotHjDsFbHFhR7dNYANGh96k3tzmXdXmE5
AUGf3CU7sF1MAyiVho0+tM17pqE49I1OIrBxtbEx+/Qm5kaUKAyVcRXW7LdfJ1m7zf1yvjZAkwK4
aJ8dKibJc8ekgCO4nLtMwIY9e6ayLlUZmUVzk78ARGtyBTezdmkzMbgGL3AdGiQCQtMk8cFkC32G
JaVcp4/yONpKoy56vaBohKVXOjPVz5A+vbZqWZkWcTC1Xk9gTUCFb7zrM3Pm9U/c9T14elrBgPsJ
UPh38/ov9/F7AySTf3ok6WFzhk/m9cJkexZuzr0odVN4rup35xi7yeDcPvyBBeri6tQvdGe39SHz
Nm5OI3YauUfEpqpT6cLA/X0Rvn+TZPJtKuqaXouymTbSEJnZeIKio+4nwXKhdxv+1r/3ji6/NRms
6VDWumZw86aJf3Rr/GPz5cTLifx6GAEaY+xgT6BDcdpPw2HuZG+/7x+ZluLHSu6hvmpe81OM+WJy
Gxg7ZUBjLcxJd+CZI55ZC9Sn89pCpnzvnPoDSMsAFK75sZpjhJBqCn0K5IpfEEByfS3ADlDF71Mr
7Yz23dGMggp3ccofgXTzHnSpFs7HQFqogQu6j6XvvNHyIAC5k26t2yhv+83cGQ5BIHzdqOdNnhCX
pqiSOcR9c0An3GArRJSBHuIxcbTO7/tRWVQpPyjJee3t1DrsEoHfKwQa173RNZg5Ah46PH7ydFT8
F5VIl/KCkrey9veLlV/wVoP/ezh7Cgq9zgzlj4tjFvNfHqPKIqUIRaWJ7umn6hFVh4XfF1ZyYZkd
PxrRhbAQvEIbcaJ4aXmOGK2lpMtDoVU7UWxzZQ5TsltSoG029rubdsFgYLEQ7+U9bCdgxju1lwAc
7hAvAqzI+KTVa3cYb1Qsr7r0cvBtNS+rRyoCxR5MHLYY8boFsDk+Eie9OMtdj3Z2oc50wHdMcpPk
sLkBtKFskVbNW+FO/9n5AglU8mi162prnXY1Xh+acP33xe0FPoFp4dci6GAKverh/uo/ryDneVIn
edW51vf6kuHeHS/Z5XgW/mMg+FMXRGmxzyyPwKsI+ps3XNfTRBT1EcpW3IGqmm/52yXTvTESLW5o
HEIeoOFMCaLh222UXwOf+Zk3UjykdlQ+WmHtNMk0R9n2nGRWzNAOPO0i5aK6DeL0DfTh04SytsI/
q7ZXMq66HV3u+Ql0TKMbBXZvx9jzS6L6JmEhfnE3mmSyVkm028XH6D67dl8x2AD2as6CyUnUmdxx
P+n4bxodOcERqmTsVlmvIqEu3d8LssiZuWNtj4e0GFhLsppgmY8YGG2MuEBQoZPHflENEYCPcCO0
JFX3SJzZb98vWa9trXU5XXfcIzvEh9HECi69bYAsH7jeukijlew2uurqSubr9Ngf7/Eeg0kpVu9i
QOCNmgnij7RtzHF5dyd+NgF9+aDdSbXiMehl0PZ2Z92OR7W3r+0I51b7/Ox9KtukilDsrwBdXzds
Q1hWboM1GbwzOgXEQATnWrfffyDtyfAqc3m/P2aVRZVD8/Oh0TR3doG1BzkqquIzAtDZdSnwvowC
QZDr1GmJRD3qiqAmN4ESxKP8DZIxy6JmnG6NonrjvTYALrUJRN+FpCuhMLjG8brDc3CGMKG4T94u
UDtSxVMscvHSc4h2cV3PtqK+QmtgRGUTVpinKYNQ1MyEoDR9U8bJiYLN/u/7b6iOXTJs6XGvx3pz
l0Oz+urZju4uFsZH3U1pCyyuw7MjXuaoCaUqxgEcDEh7FAhbo9S5rp3hZvpn49zR+H5Y7rEzdO9i
ctFNAxhhd26oDDcUD1aePTJuzfrjeLHuoEDrk9zddHKKsbQydMbXODPCRZR+OKy3t+TcQQH39636
lyLfPz5Pxmee8jslgi0vBKLNQcMdAcifkqQIYhglKbvCARS1ktKFaGaNIyUwLoToIYKCGk1japmd
tT8ltqMm8UcMUiNil6iJ91W7LJnFyyVBXjdll7mLBmFdexZMd87HxZ+L2ltIbPWiTIEV7rUId0qf
e8oa1/x8FqUfb7D1yQGZdSJu74LwDcH0qcI4xScWtbfScrdVltS0+0ZQY4sAog2A+ciU091CayZx
IQ2gkTN/SzoMPEQ9YG50acdQIO3nSt7/InD4xQkVtqn0U6JD86zvmnh6K7iuXZDNJqWQGoh5aFQ3
V2+zPIf/WYX+O3iUZ40ep0w/HlvihF9f9a/9kGIMBV1cTtCf+5tpN2bMozaeKGKahmrXpbhtdzpE
rdqROocYj9UFh/WKuarxB+P5F/d5kgt0s7Jf+C9VxX9erUwydlxnWdqwRRkzISEV8oToVkXgqAQe
H9icS87QhSXcC1X8pVUsLuUgXRbZ2SNZF2VHsc+DCwlx8GgPFkbmLDCnJMUpM9H0LxkKtmaNjTPO
kXlgoIjOaXA9OB+CQhGcF6oPgfeU+t231ZAkf4KeuTMMJ61p5BIWhJF7NlXjC1XkYD9+txQYcjOS
qH7D+MBENTCoRLwObl2Rx6/GEF0KpAMk61riTMm6UhQ1fVLw7tOGSRuAJk4fnOTy0lvCFOgW/mBi
kgxZbjz/3R5XN5pK11jKgONotT41DhgNAZIU08MjSiZtAJEfPvMmQ4Z+MJDKLn5LYZqLiZjSi23o
Udo6ifnEwYDes+kQosOCCu6pcwaNO6M2MZ3SEvXAg0xBCran1BaX9YMzduaMDzK7dKRdOdm/T8IV
w4SuTw9B/P8G4DBSCYGcfAEWoiTMrES1ltKmphR7XpJs27pZItynPSbQpJDdNr1ZhF/3pksb8Rgx
4gUUAaalp6eJ0HA/9pSFt38pe//zHmWusWsThPj2IUKd10ErWIj32A7E1NK5Mzy5oeKOKA5LnuZY
7TWQqhF56pb5YMwO7EAUWGN/eglr7hQ9meGzgAnVOl9KJgLV/SySgdJF2VDMa10uNZgIvLh3aO8D
3X0g9bR3a0NYm96CN0iT3TzcOHo7ev88+jbUSCqbK57qL+5FFza59Bvibf2C6DAxCzoccS/qjhAn
RBrWpbAMQuAZndImsaUqRf+XQzZbJpTKpl6X6WD0w+kQ3+4XUZwajeD4EAcMoh9ZBDUgq7pR1dQ0
Bk5bWoOe/c9vPG71bbKqA8gyHFrzqKJi4TvBBy0jy3FFcKaWYSrInf7a19KakomMtFUSX9Z7EG9d
/MqJgHDA7PmIyia1Y+a0YR0iVzi4T9wuJw2nnVXqQAVETkcDrWu9585p8AWeJuyRTCgOvdCT//vH
6YZRbzZpg9clR4u7WzfyRzOeJffJNbl4zVRzopiqYNr06nl7a6/dZvKUr8BQNzdubJveGhZ3tA4O
mVtvbYJjYjnJfj/It8E1d1qPfJTZBzeLMy/SB9u4abj5Sg8zCIEdK7/1D6070IVm4+hc6nlHu6fe
pWk6qWm4+nn3mbQoQid3t1aP/fPqEKatS3uzt3zY48dpQhU9S7w83rrHuHO9pk9R7eyZ95p3aGSe
njL/WYN7upZenVrOFMd152e7+6SuGWG218L1Zd/O1nt3s9d7m2YcRPe7F51jV0t1V4NJW3tsFE6n
2oo2v/dWelC19cq+Rjk3u6CwAdgwXT+L7pE9XLa8MadLBfrmxJr7GTMbYfk9RcJcbVUMzWzWG3W9
Ycq33Vw1tFrcTB8EFfBOFzV1ZiNoXfWHf0QHjQIB/EoKM1pZdi0tKl13yP6tx96wHrhaygMIRcFI
N43GQMXuYet/BZxgWxMV2JS6Tew9MkaTj6pPrzRmpV8hOXxdg+DJipIHxlw4+1niQjGGZSEJ45WH
fLkSYKpVOpDSmuLflwyoBmdrHBupOG+G0/Adtr8WiD2f6AvOFFXsZVZmQqX1JC+dnrdXtAGb1xnM
ywyY1N3Q8l+91+nn2ZksZm+jdxT8mMN5a7mvFMBjZ9Bxs3DVvnl1/+709i4MiTeEYL8CMLcQeK66
u8Hw7nTXNO+XXWjg/Jq/9pbUt8b97pfillS2A75/uy7BwmL7coV4h6vJby/4IzpMjVO/eH5ykYVW
LFaZTZQWExtZOpjW7XHVLXEwArMhngLBXydYB40OVVkgYcA5kXdQmNYiW/jLtJZWlUpFByPdxvRO
H1yHwaLhEvYBEWnP+I/AKPQddNpYfOMInjWGg5Ry64qHKMcUhlWPW4318SG43mBYg1NoBAwOdg5q
EYzT9W9eF3KAJ/PN9kz+Us6oKq6nHE/Uz0gtPrDLPEHqEoJujsItclYOK/vusU2pWHHOigdY9PZL
56wnl9yKr4cHeCfEcNqDe2dUyHiRpQvoLJgn6mMFkvqJ56gwfNWBTOm8JcN3yR+2fTFOOR2u0fua
zMdBaRGQAEFF+NULFd8qbs9ft8tswE9W182GLZcBs+2mlUPC8iBsao+EEgV0zAKU4PqIAN8ECbPq
QAt38duSkj/LIIg63YVNpdrjASW99/aBQPpEwBinXGmf1bvUoNewstE83bl2n5zq9+8uDMNvP0KK
4LarRra62DvxqmgkguUVddcpaSazOvwvv4Mym1DjYJhFJHWGuuNSXd0r7b100tf1LYdn/yAM/aCo
Aokm6hs55NU5tX//3mqnUlpLdmQJ2Iv66igwfK9XHwxfMVzYv/CVgjb0v1xNcmGP7fm4z8Tu0qsj
f6fNgVUmNO7SmlO81mr7WPoyyX0RIqSQv7IWpYNCjLXDGSauBeJ1nOGXEBHxqWzgQHHYTOXW+pQT
P3evv39ydanp+2fIBb61uYqNXX2LJwIlLjK+zrJ5bS+F5B8BUjhZPevMDKvOtTo2Ky0r+aTjtWFk
D5Ovf2Ws4h1awT0RCm3xYLkTXaVwPQLLshl8KlH+1WFpaWXJL20225N1tbi9ry8XwIqE3x2qxmCk
iQ2W62B8oZFCdGYAtjC6eOQQ7r3f97yypWeDJNI1qM8Ef8JPh5zczAzapkhgYG/upi/mC9qCiBVS
f9xyxqDmpfsh0JNzMYAutCMsPwJRrcIBV+5F+YdIe0FdCMWBGodPZlYcP71pJ8GgZM6SwT+MN9gQ
gYwQJQ56aYoYoRJaVF5fSr/yRmPVOFziR9EnwEMizyuAZhcnZ+AFbeAn8gNcFZ0sxeurxOWXV5aM
eXNl59vaZY3/eMWQFnWO6QczAYJrkcfWU3jHStBLeT3Jbl/ru31ej1jvlWLOSAyM3p0sFDKIprtz
npH31N4MtDJ+v2nKDZZMdf3WXGnbNcv2Bki/jNpnRzB4Qo4EiIiao4CnisH0T5WzrJyyK3+vZLdN
U2ut7/sNN8sTiBeBEO1wr8Sl6g6fRHVjotJrrbQp5TUl673RUpg0DRp0ooI1WLyL4WOYkHjRFBOE
BIz4VFWcq9xiyY6v01VyuO3FTcKWLOBpxQcv5wLwIFqRZFpfPaUwejGAIIcBpU+Vx0qaF1vfwnr1
oEIpwsvcNUVdVXSiRSwkurEcM6EBT+ljvhxTTvHnb3lbcyPnRLzdBSn5KijbwGvz9D8/w7DrMmEq
+vjKRK1yDqn8YyVztz3F15OVYe5We3EwbeJwwVEwzk4uE68ETxEVYNv9sFPv4+TXngOG85l1pdyz
Wg/tzM2D319Fpest/yDJ7NWau+bB2N3jmTWwJof2aaT1zsHxWetpvUcvC03/MTEHcefcfgT37h3w
oN6+DA6DvLd7vvasoTHWxo2h2bdD5eh+VdJQ/mWSQbzeGlbjemKrXkxRpxdeodAO99/eKNIrBxwr
g/byepIZvN0fj8y4bMWTIaSlRMK5pKFD5yREvUSF1K/sMJWXk6zgxmiuHxZRD71aO3ztCfCA6KZR
FTKHdMvh4wKUaHdwdyr7K+zNbw9GMoTn9flkJA8R5ggNLI1crNNpxs4yeZ6SENI/Xb+CHjHeRC1G
hdwo4EG/LS4ZQ/3WjJvapp6jJM2ERjvYzAXwLwf4pzxRs6qyUN5iyQhGj1VmtXIsQw9zZAUmvQt4
k2cisBNmgalFcKP4d+GAUCCjLQ+mHNwSOUvoUpRzphtvP4BQMXDwD/wbqEtIab4wZNde5Cu5DVSe
sRgiLmWt97vdsPYx9tPzaN4L95TfWLxOqzFuE/m4dcVwl8r3F1tYWvGQphcz3bJFeGJwtrNtcBci
CIS8QxInIR1f6yvijco8pnQsRTGrtCYsginT0ESdwgA+nHbAUAr1Hnfy+alqpqr8YDHnWlrL1KKz
cTJEVEclji5O5xFORUSnz3CF7uRY5+IJgixlB1n5lZL52h7w+YbJyqLsCIU1tBhixPwPAf1EhQGv
nHEsb6lku1Jqvk0rYUuPPlPL7Y7InEge5m/D8POqhpyL3/7LIzYl21Uz7X20ybmn5Gu5S4lTyAfE
Tgappqf1RrOac8rcptdkZKLgv2FG/PJnOGzwh1zg1E+FuMbq6PDblNGW+NTffptk3fZIVbby+opH
Lxp3AL87aycZTGncB3MCLjgFrvNPlUkVXvK3RSWrtjo9MronPCNghwDB4N6kBHMToRaZOXKOFMCd
3x238sgl43bTs9axsWPJvQ/hUXsmwgjBEy6KD8xQKx6tKog1pdDO2m4f25sI2htg8z2IzxjuElNW
LKtDihoEhy/Ro0KwRSx/E1QG/90HW1KdeNu6RvZOFwc7AHImkFREdDB+kZdCHviiWK06+mgaJmPD
TVj1pBPdNLeX2HjQsem99C4Ud/ZwjLanFEHwCxQtCUAUC1Z75e8FpfNs0NGy1xdD8Ct4oOYoG54D
LTy6yTNDjOCjycf2niCAPzDudJuHnvLlVFWJbc2sa8xJk5MUAI+SrbzsLuvzWrcIuCiZguztLwZQ
UEzHq/ddT3fGb32IGr9Cs3MGo6cy1P9iLr8Xl0zKNjEMyKtYnNPFQYMEWXKfGIEAwasKLSuhm+Uv
lWzE+gBdY2SzmGDbEHBAfMNMMAMT/yyXe8MdBzFAZgAWz/j7z5vzODifrWfFiVeHJ9+fLF2x7aXe
aCEmKIy2hygtZVQoNRzR/HA0JlPCULFepZGi/afbLSattSIWKJ1vDAyxYcQNEXGC48BMHRnj6zgF
6t9y/sDPwEC8Yk2xk38ZxtKakhdMrghPny2NO0V9ibIKc4Pk+4wsItbVDYC2DIvKGiSNKqX46mS0
tLTkEx/m+tA8XkxRhMcl4qCEi+p0QKnfJ8ScDbCxkzrKC/ylfEqVDrK0tnSbbbBy+yimzVT4g0WR
TgStWSAyb8ZrJuGLasnqO11aUrrTxnoTG2jHiznUVuZZz1sn3lFNzTxKSSLa/UAWbfHh9+HdgBZ5
78xRS2DkQXHelXe69CukO723DmcrOrZ4xm0YbGZJIMC1guCNGSqjY7mq+6XaaMlqRrV0m2LQWK+4
XLijmr9cLoUjJGKn4GAfHNJ4xVeqXpLkDO3I3sC5obOqAJGZ4IgHbbCnXK0CfuezsPIlKb5ULk7b
2xxJS5s1RY2c6jTjt1vhF2BVhFv+awLgU+UDFZ8po0zzLF3r5y0G4wRCJnHqXTGPhxPUvWD+cJmN
oyHc9RRHWjl2a39foaJQWzJTm9ZOv2i34kPJEAeLe+f0Gb0I3Z3ONJqNx+N9H26qh1/D94/N56Cf
e3/uQ9RoBHtMmAc32LMdjexVcejizf5iyopKdul3tfbpdXszxFUrLJnmAWsHhwq1+pvghiZnVLrk
yj5beS8kG3a4b/S1duIEXs5+7sZDEqYzQ/XTjjkExLBzxsPc8x3mLAhtY6CARW1aPf5dGQyVjkQy
Z0nd0B9HeGFnvdx9Zci902bYZ850h/+ni1S64SkTGtVmS9Ys2dU39nbLJbi5TBn9EUrpwW0DB9a4
Tj5OrXb9VO8J/paWP1Gcc7UJa8KCTghk6bpkUmrWtcEYFRWKF0TB2kJeOChoOfywTqVWFfapVpNM
yXW136+MEw5SEGIvOg49D1f3+nhGwp8rE6c3xff9y5365/tksvNLtl2ZxB4cJjXaI3TV74i3Cu41
J9i8o2blG+6z90R5IwyfXJhP2GzB1qoyLuLq/v2cvn+GuHOl59QEkPQ43vgZgl7vtV2QRcQ+5RhC
3bw9BAPc9UJ12a36Kn8vK2xeadko3aTXVp1lBZMBPkOcr/Og9IMRjdvK3kq11f5eTvz70nK6md+1
XVNstgfE0IGShIB6LEBX9LKo/CuuU3V9mVz//y6vHMOfUjtKa6Z4qWuEUE594g97BdLw0WZGj3EQ
Rx+j1o3lsJ7mhumiqSV4OmGWj73I3wTKAkx1VbX0gyTToWu5uT0d2AAyKLwWwyguKEfgbqG3ChRf
r1xMshrZbZ/t0gOPCasxeBcoiKNH4oT8hBICUZ1/lz5MinQup33zYRz5sByGtBEQbjEKIV7tkKFp
JaKsulwMcK+htRpWy2xJzyWFSzbZnUj3qe9wkWDORLZhCXqQxih5NxLPqVvrCFkC1ZD6v9yp76Wl
JxNrp9s9a/Clp/Zr7+Yzyrp7ey8yf2PInBtN4nh29ubWCkENkPygXEzvi9/yaffBEs1VkW4lctcu
bYX0pmwDRSWr9hCRkEhjgPQx80erWBOAD/Km/20zuQq3UB0Mfe+C5Ipvx/8vXFO1nN2emUERTOSi
LQzlRwhq64qki2LNaufwvab0eBrpYVcDoSpqWWJwnXow7SsBChgCEKZeqlJ/qyoHG3XDtKjBNnXd
lGH2J/OYaNc6wCVQPUJVpYOGU78/ZtYGHtDwRTVHWPWIfqwnXa3cMu+XR3rG1w48XDwvNh5wihAV
T85zZYmlwhj/WE26OFF6vZ/jLatxhAYKNc0eVdkpdYYhnPDPqHpA/Pn7CVbJY/1YUro1dmu7r98j
NvQF+yfogZq9tW9tALfMrujUUI0OPgBZPHe/0sFuK1RogqfzCMwU/RAVYKqqvWDUhfwaSDGrqcmg
uO3ldNs0mxfx/SBNwPQjab7rNYfzomgYn91PVRwnjKDk5H+sKBnkowW45bpF9y1Pz87tYTlrKxlu
zWC7+7o9ss7vm12V8f9YTTLJq/jSWu2uOu0T+oViHpc6gwmONQvhppkW2PqvCARPL35XnHOVTfqx
tBQ0atE6fxxX12Jr39vLVucSwvcOkWKYMvj7+aJEM1Te5dJZSnFjdtUyay3qk9BOCeLtNhwvnY8x
aDBCODFxiXKQ4iOrIsfyR/4VOdbz9f1+h7BXKCe339/JtjvpfNrRQhCOa0bgRZsMEAX+Np9PKAO/
KLv91Rbj+7tlvNDd0A5Ho7jDgB2FExI6Uxwtdv/rv95lWa07ta7Ny9kyhAEetd9nl/kU+SgeLHCc
HGDlzTE6ykp7RYTKLlsa4hsGkajMV9myj+dk3SSEQ6lbgMdhBTT8A3O0TyGubevUlOM+1Xfpe0Xp
lW7M48Ou7w4YKd7NAmBMuzNbCgYcIZPl0qzxPhUvVbWi9FKvja0eI0QlGp3U5q4DUShCylYUuZ/C
2oaW3EQZsVVhNX9srPRGLStGSfiILaZd0tlAM+4FUz8YhutUrKf6RNUxSg80T/L1yV6JSNx7JWmn
tkuCRbhWTPgEAl3y+55WFQDLn1e8nFKqYV2OWZJp1BxRs58xZ9GZIiDFHCENz3hwvXjTPuMHm6Cl
B4h6v331VD9Ar4hWfvwAOURdZ2kM8Egc6ivk5e9bKFB3HsMuOFn+m4lKcx9JIohXUyr7FGyEl/vk
HxjB8BS7IQ7zb8/zz52Wi93N1mF/PLT062yxG01tdze6hBtsJPwMY87h+bPrj+aMsBEv9xvO59O1
xwwEJZWV09x4R18VelS1N37sjRR6GPnqts2PYHdbzxAyYqoZGKeMRvb1xjSnarnqOO7bhhRI19Jd
qNnZ+bGOjetMo8gPlNQZeDd31HB1f5n0E7fl+Jeg6bw97UfKMlm1y//eeDlmzZrRydC5hjSReNwi
5RuT0y8vhDqYaYilxJABsLTfD/xfHMP3upIRi41Vej8+xIFfnVcDqMfMcZcQ98PlxXjRnaFt9+m/
XVMyY3Z9pR21WzHXgdUE1+csz54zpCg2yf+T5PbHFZLM1yay7Ob1wBUCRCjQSR2gi2QBOD6o11VJ
VhVO58dqkvnaGoYGVzPmyxvcUTLboPAl6MFoXqSB7SknVCrqfeXl5Or27Xw71k81sZx3hOf9Tsue
gfvp8n+NxsF57k4Am9F6VH6o+JBfDIVc5LYvVqN1uwizCTazvWyMBYUOARTM8i//iSrSj8+U8p2z
dbbjVSqcQhuBzhkCf87yQ7g9Rq1uvYnKCqrsgFyztle6/j+kXcdy48qy/CJEwJstPK0okhIlbRiy
AAjCe3z9y+bcd4TpwahvnHvMbGbR7EZ1dZmszEgN8LIDhLIiw1V3i8Xn4n1tbtegoMKw0/94I25w
w4nj6bVQ04acbHCzGXH5SfzilX7qr0G7l4PkRQfx9f92829h62TNTlaTAcoiw1F/eER9nERMO81a
lwiZEI6yQK5zlOq/fUPK0YRtzJ9LEQYTrm/EoBhFx2T4Z73cLwCIOKLGlp5qX8fggrBfozqTLdBr
JNklQRqNGpDruiV9/Ds7Bn+1qmOAV1U06oWRyjYqWgPE8r9aUsTzIjgG6gWaohhsi937f3PskwWp
1FYY9VBoc6Q8v1C3GyAW4Or/ARgfWPHFfPo6WZB6Wc5GFAA6jgUhHvk0oqULHDXaXxD3Be6E2W+b
fcc0HCbqIJoi0lynoJiqm5FcHdSmE4c0jksrrCxPQ30aQ+kPUAEixbbdCOENS69MRjg3f3Un61Ou
QomDSBkEVN1QpIZQDoZ18S1vmHGiGQWqSkbE9Jfj/d4wZUCR1Mrc0AL/SlDqHFg3oe8BLilAmMg0
vM+0WHWmoqbwkx1SBqRfZSM3JCDkECiArhuuCest9oX3C7WdWLGnAxK9272jsrf7LFfBhvBy3jCa
9wAmHnWH0NyEngKmwhyzEYBuH4BaxKjXI9P4WD+WMj4NzIl8J5Ic6YKiOihZbjBSj0cxP15AjBEN
wNW/4Sr57YQoV1PHoa6HERZFko/X6biINkCzu58Y23YeMJNEWI8v+J/lTJi2QAU2YiCctYC4VMN/
dG3kEUdTtT9l0PtCCxuINjZiYjZ5mBgDFd2UgxSlZxVbRXtb94hAxPGWLbXw4Sh2Mhtvc1Xt386W
DnDEmLsMBrZYolpEmtuaich8Q+g+Xl7Iy4y+0LB7V17Wjb3eKWBWRkcK7Dl2+MlCTcxnB9+bpwlC
0Yg8c/WA39JYyJzA7YdrQGhV4GS+GC80cy0qS8svEpoaBCoKvQNCkY9s6B31P1xx1lJz83TTIxYo
F5aGaZR2BHyL8jWcGN7GaIPoCvRJMCIi3cOsN87BFH9bknJiILHoEmXA7kA5YVYOaCJdFwTVi329
2n8OzxDfs6odSkWY5mMWNRguQqD8WWfE0Vk54yvaKDCgQbLwzi5Sn9PWQikMxTDOZXxLkdz/P2LX
id1QTqniIaCVKWRyEOixX4NUoJb4vClNIsP+GkwgQVF9ZLz8s8H6ZFnKLTVjrxaGgUNG1f6OTEpk
EChBfk/+Pf1i1AWivzGBrmItzdox5Zi4wVDSrMbS0iH7ekogZwOUEQIPvIypGezWXAxFLExswJgZ
hz3XXPzNtCgPVclFNuQhlsaYHJ4qwyH5O64N0SRBrvDzGTNXo9xTGFyvoVFgtdIlU3JgOyJYn5sI
r8V6+Rm+l64cXWu+S4WUZJarFzIoFtomEq81ETuEZNO/InOanuTt9ZkE7Ny5E6WrTE4SGQkJ4mIL
yOwDAAe6w9obuXQ/XBG6DlQZjZgNDdYiIOnEQW6AGAKlTbS9D/h2F49ZZ2Q9nvQ8vqyIQzHc6ozk
IUNYfEQBFwkJ1nR8jPSQeQOWucyWu76vJF3wUXgjFUWSP4drFF3QSjMV50augASIcRFYkelt5mLy
+WpNFK7hlZgLJADclzeUIkDAe9OBIGyr7Jo/6xsSpzBZ8CKrAUY30QaNS/P2lCCJ7YEwx2Qh/DnI
Q8lMOAkCf76Dt37GT7ZDOZvyXKeBXsG9Dl4BcRd0zXDx0TDcY0hmn+APENqpqORxqB3iwuxupQPS
ijgcSK4HQvmFhq9N+KzxxVntPNZLfnsLJ8dyPo9ZMOYwbaAdXNwkxAwAxIPMnnAQ/3wUzG9OuSMl
BhlAQqbVyHgDke5FSw31oFvgAHIF3WFuj7UkXRICBaJejsWvr/4IF1h4+/1eXOioIW+thwfIKtiM
XbKcLl0LGrIgNORbFQop0BtJQwD+IhRkfm6t/s1Aw9QN0kDHukhFJZVxpmTgEDkextF2kHEhAAqk
N//u1UZ9VOZlBRB/unPW5OjcjaQ/QOSXCU+IsyDqcxEo/JBTAZHzBZkKVOJ/tpz5M50sSwWByK71
sPt1pmi5L3a6DWVXskV1y3yiZ3P2yVpU9AepGD6IY2yxdglpJ1mPSGoB0bZk2cp8cDtZizitye0b
FVRjtZQcJ64EKTsd9/HD4vO8/gT3CSQ1rK9ffSzGec5HuJN1qZgvgORUHZP4nbR9QUx4NOWF5h8x
3wRAPSGqKE4AA6FTCFbUnz/l/MM2WZryw2UqCT3CIJKmrJ6SLVo8sNgTID+YUX718dL8vB7TdCj/
W12lSNEGNOxED8XLBeZ/F6lPRMuhkPbB7JmQX/+Ht5/sjorvioSv8pzDB32s36+RCZG0gkAIMAM8
elCJXJMXHOimBxKo/LzROXAXGPe+rybtXUM+H2oDS8MTPL28YVIfFDZonQUgK7KQcYPFxz+UiDVZ
T/ls5Pe9MD07b/RiLWUZFuZ8qGe5qBgSBkSAT0vHKdEdY5L2sMyXxrEFFd82V1IBf4T5jkQqLfbd
YwFCNkDJflH4b7eJnbgQlGILYJBL+cM3vpWkJpe2DcRarPrbQSPZv3/CPMqCUFuqNmk0mOtt+4h4
4sAeOWLdHVpGEQVjIx5bDEbgpEnt/w1Yp3R1CtYnTHr79wqTcXYORz81KpVyUEHVXYqsF4ejYqIs
/nYEmwk4mo4ErLH4HHafhgMyXhT4MOXkPDheDb5+aLSC1BQRCyhWoEOi2BlASG1uMsydZXWUC1My
QM3HHn4EtR7CWIWcFYN1a8hGQLjK9lkgpPlSz8TKKb91ifgRMoskB8BiGPJKPDcCtgKC53huK5sM
wmDW3oe+9gpAvvvrA3Oyez5Wm/wEypXpmqgrSQXDQ+MHiONkcxvpc5Zf+vaDFRiy3MmNi3hi5RHH
t925J8EaYRWIMJS7iDcq4eCH1BGCZWUBTjAeMyMsARKmlVOOLJHFKMg1bBPj1hsXiTmAQb+UtR3A
SFKLyaIwW4r4Pld6fr2uQ7k1LtgqIElE1lLz7wAG3QvbHXzJcrkM7gbTBtaBYcGzpZ7JslQRLep0
vRnJQMQjyoXggUfr9xOPBGz4hpjBVAJjQdY+qSjqmqAYW1SYDi0cAtJxO++4gBoWShCY1AdK3w/B
DmQzGTxJwPSDv6SbSk0WyU2oY5+894SWC9gTFouzixrP9hXZrOXYzA9KTu6nFSmvxQWcNGgEPkCo
chQf+boBfSALLfXUimzrgxFjzAP3Jl+S9kVhWeYNnl/ShABmEFGNbL3BQyIuxnxRt1ahmIABCMbD
e6sF/rRNyiVFTaNdxRLwvc6q15fjC1gmeqt1guN2mzLCNpbv0SjfA04TzpBKhFFwt7wV7V+IaLtD
dAqW8LaMnbFcgEaFUX0kZEJSEE+H6h/IfdeuskaFAG0zBG6WEz9hYujny6GwrJTyOqIgpJ3BY8n0
6VH1VgqUkFGZaG2AXAE/Sawz7qdBHsC8NvXnPeFheBaWz7sC6uU2Qf9GLuYfbIDol+Hy/r7MXMTO
rJ4K6zPQ8+uceq4uqCiQ8nBr54ve3oCPCKHWc48Aj5WezIPdvu1apzxU2F87ELvhjcWo78sRg1PA
cSM7gMpv8sba2hzLxjTU0CnvlIcSl+sigNUSZhPvVJCVi7Bl3FxlSyB91pfRmbk3mLc3hwlaZ3x+
nfz95LmTOD7XrwNW7xCxS/YdSLPBZkN4VcFdR7QE8PRUJyREDFMXGBmDTvmqwBDqYGjwRd0NwG5k
kvo2ue37FcstslIhnXJTqpaNXQretFvIRJDyR+R7pDlrvfpf4IT7+UYxbZVyT3xiDKIqwHoeSZD+
cpcs309EkBzyCA9f7KSA8ZzqlIeK9Sq+9DBXEjagSHuEv8A8B2RVndIizDdMXAzLZCgnJY/Cf7IQ
hA0kUlGtFOIx71ezslsyTuNDP+ORFTSQXfzg83XKTWVDj0UvONTVS7FF4kOa+jtlv4NXPGD27Gsp
EvW7r0fGt5zvEn27AoOE45P7EZRR+gsfw/nos0M47c4tvJfNSgaTx0r3VpvH1b3/BXicTZAcdhqZ
NVqi8guZbG4cUu/Dqw+AC6ZBkJa6hJ8yBV2Cv//savDMtChA7FRTBte6f4K2tERmYaGXSXAoKxEK
IJf142Ctajc28wtmZB7vfVgRyBVQMo7Wp1NvnYqnE0Ac2xbOYq1goHlrxVA1uPc/Qu/j59OY45uc
uiqD8ovDtT6rBgBDqIKB9R8oQSJAaaLdTN6HPSaYwAZoeMgKTlsMcgWuv6oC8+ffwLrMBuUuLxWe
yJQYAsiJCd/mcdcmGBxDxqshMmfdZYaXMij3WDcXddQleCmJlBlRREGlGiU/NCW9q8V4ilmOw6Bc
YlsrRlqpWGzwSDNpkXmjmYNEDXhTApj5+SDnS8QTy6a84hj8f90EpCGgdn8rECqaSHKQSKICz4oz
mJujvGKrt5dL38IJrzakvAiXT+YLX0Hx8/UvcYmTvVE+cQg1PeJjRG2ljfSdtOW89x2wL694w1nn
yHCHBuUOxbZX61y4vd+GeZcfyFwFKNFNCDhjqByc1QBqIwhmlL2Y50k5xKAJuEwjyVsOv0Qyc3DO
EvmuQ2qxAm6Gqeg85QSjmi/LhFS/iXQk8Pgo/AAHeXl8Bvc5HA0YAxYMx8uIhHUaQaY2w5BfOnzB
FlJIAmHhiEGH8Q7M9ysMFPSb/7JrrCuSpsqiIuh0Pa8qxCZRLr+yGQK9Bu145ZIoAf3we4Px/W4d
mD8ftO/VKF96UbhIUG594xvTluOi6k4yxP27VwLUun3d+mA3xfvN6mX8xYt/r0x5UC2s/oPBfNzI
3ipcd44IkIe3wyuEmg4wY6fqCepzwLmjoLVGcP/xyKqG/8WLf/8Gyq8qeiKOUnuzqApzFsB7gkmf
0ASio6wwm67kLH86a8qx9oPRFaDJBm8iKefZpDR9BEaIX4z3p9s4NePZ+EtM/709yrcqcpk0Fx0P
JciwieAYWp4IcFEEJ72i5f2XDWJK1o0hm/hpk5SDzdUy0TgS5eKpIpAhlIajJVwREc0VlgRXb+wg
5sl6Iv/Sy/neK+Vref0yisoZe7VvnHGIQMGVu69s7xms11A8IoNXLBpkjRzgT5ulnG6RcNm57fBF
G6sPEHCBSU96TxB7oflA+LeQvxYmpgpSHcRUC5Tl0WxdwjUeAEVD7edsv7+DO7NZb0+nxl0P7hq8
PqaD5wGIDXDYLp1nQKAx2mRj7IcZQLN+POW6q/6qYHwL5EoSOvIoaAPnTcZJd1cNimU34YGr1f8X
QIf5MY9vD0cX/IwUjD9BRlIFQt/wQlp8kFqFTb7CjbPuwHzE/o9daJSD64yivjYE6r1aFeab+wZe
8gK6h5h1BN4IRWP+iLIxwF2shFohhv6DbdC0lTmnGnxZIUIk5H6ExPDFtVdRaCnAKIoe3pPS5S+b
YU+EXxEcZJZrZh3k//QPzIefLcPCaPoJZW2A/C3S1IWYuP91UFoHdsw6JIZnomuEeTekZ4VERWhh
POEBIC8Auq6m19goEcIUWV5ivn3w/VUoV4g5n37oSdPKBlIU+K874P1JLgxLXw7+gbVBeT47/V6P
8oSp9P/PnI2w72V1WQCrDH76aPN5xGwZ/OIgQXjCfAcbDkqF6cNhpUPvYnWIMSPKHD/4S8Hy+9dQ
PlKRVK7KbqXnjQ06JmBFz4jWAEDBNXjedmvAP6xVojFyFpl16JSL7LWBU1XSotzgtruQlI3MHviB
PgREAlONmDu+PKbA4JGi4lf1BoVJ/8M/QCTTvyc4eZbRzUes36dAOc8kjiqR44gbgJ4iploSDBkC
Rga+5jV47BA/fsh7m2V4LEOgnJ4sDyKmVonhuZoP/ATKxDs0LeF0AQ32m9UHE88qMRwBXTRsQ2Mc
RPJIoKD5RHBdoJ3AHMACfDmei5h5H3jX1cmBYJ1/uHwC8MlWyvtLmP7PWdOlRCVPpKDIccHtG/EI
JhFQQHVQjycDRIwz/ktUpeuCKBkGSArpy6ZwspZVIK5HRhdaZJgHpeP1GkkBoc1jOdq/PCffy1G3
SRjEIq/JcqhVbO44Mh+FQA5GBKa+B0x4M+z2JvP5p2P/Xo+6RrzC122vkCGLVQsVF5BbgRzwLbPe
7kYbCkVHvPPOVgA9j2khhgY1D6KP+w92xW3eaX//Dur+iFFdJGGNfWNO6za4g+vzjl0D3UBmYpnn
zFqPujrhhUvqUcC+AaJ7g8sG0+Un4b0AbRtJLG1GYWA+kPxnezR2DFJ7Wd6Ut+WiLVHvXKBIhfKe
A9lZzB8HNl6l/3WPNHqsulZGdMnJt73tEdPGv+2RYUp/qfB/75HKgSLosmYa6Wo31gbsWa6LejvA
BEQtgLEU65bQY4RBqPVRSW4JrIVIkxBdB2SVNd5b02e9t8zVqPe94eJu4CqMDTyiQEkQwoiBfbzv
GBvwvwjQk2Es82/J90FSLkcIGqHQYp4cJMH8IJoqNpBbBS7uHbVJyMuinMnlgNKzHhTmJ6S8T9fz
zTnXicUQyt8I0/ILE3SGSNcjl3UnbtMWv7seUeY1UINJhi6K0h94EKEAOwqBJed29th4zSaxav+9
WksPEXK5n89U+DNc+H0x6kyNa19d+KDpjr0rWiEeZ92undGJXI319f6M0X9fiTrDpg7bpmh70jBG
/xafL15GZiQD5QHxUPBCAVVyCOFkBvOL0Nn3rcNCA/xls5okGAYYOzQaVaRxddz2CX4Cfx/u+kWy
b+8EP/kIclPPGHHYDJaFbPd7LarqII2XOux0GCuyAfRz0ZMnvQT+q7Xv3hTCyFLXZmh/Cihmn10P
70icWJjuae6u922Msujq/r/Q9/vzBv3+o6gbq6cgMJQ1tboLBhP/hY2lR4v66rZPV9FUDJMTrKw5
tle7Sa2msLnelAbLuDrqu75KY1PVXUh/GhLDNASevCp/mvz3YVFWGBRJGsYxPswqIKiJzIy34c4w
S8hMAcBoDrmlK/Yxvj9WVuOJvank9t1eOAFxl9noQMC/tRvVr/eFJa2u9hsPisZsWWyk2oxfRlOP
EQQDCv12PO96E1DwD7RCdntwDllrL4vM0ymSLNkkcbHmra+g6sx2D7qb2bmG4ZzEza1w+fVVjWD1
vvSwzzSzckt8g9A3XmCRt1BEIm0hiPh9XDwofDss8RfyyP90PNTVSURZOccyRoYjKbeyfBuHh749
mxUXurl+sYfzyLDemegOhqLjhmg6hmr1P0a1hbqS5AEOL+n7yAxr/uGsD7Y+5lYd546Rpk8i/8hX
6yAoLQ1VkQAfpa4WWlHcjfJ5n+nS6qwssjJ6wUjAguGzZu8xIk5oJSi6oek0NjELuVAJ8kt/lDue
dyMxvO8UdV/JoiV09VeV6k7KqSvjqnujrlly0Du5OGybgmtsJeY2l+IcWkmD/tmoiL44nDd8JB0M
RRet/NK8QDHxFdMo63MhlSYUG+8wP/06Dhc3CQNHDK6nS87Zas4veOBf7FxVnVavd3zO3/cD518u
yiIWho2qd9tLkez4tLTSgHe7RFi2srYpL80aDAorJcqehz4ozbPaRlYVqWbEjYtYuS75ESoEUu6U
UfeZNLqf5fxzqzWhmV6VxNJE0R7DeH3hul01yE9iCCYpTnkN49wG2Z6VFJUjc4ZhXhXBVOWL36SN
w10VV+hhrIPgim3qFFW9rVrOLaPCjELeSnU3PztR8po8p9myLkVLPPuKyHmZwY1medZGsx7D4yWJ
NG9A5GRLQf4QVsLZEWVDt2qu9iJZfIEotFNVUW3mkmCmwfldiwePi2XDzNoMMoGCEtudUvfWWIy9
W6JPY1d8XS5/to+Zer4IlTp0B+HoIQpgUN5EDq9BPUphh1xBQgdBONUAXS31hbyoTdUUXei3rtKN
vlWhlXtdph6r4nwLIOn7Ov0B1H0981JWgV4FsuxPg1OYxtk8P3YbBA37G/c0ZK20wQQX8dVf1t5g
JqnpB3eYqfr4+SBmNKNwEAYPlQDeEFWdjiQKPZKGVBtEAC7wBG1eSIHqCC3rHt4wuN+D6JxgaQEK
324PyR34fb5WH9qaKdf4ZzouyiIGyHV8EgGC8dRTGCiSELSy2t+4Vd+O0FgGaMAxT6RnFbj/RdJE
PjB9/tMFqWeu0vj2rIi3BXkL9GME8y8iXYSEN/iXS/MrBGnf7kNn1gNnygC/b5UyPfF8jS7nnuNR
iAQdy0Zzj6olAcgb3jhEMP0IIlcgiZ4FyyIiEYh1Ot/Gx2dOQc4E57//EtoGk7QM8kiDDSIyD8xx
hTESVF+RdRy+jIX/wXrD58K76ZnTCfNg6DF6Wv3xRf2ERAOa17euJACBB55nPE/kt//0famk2Lhy
Y10qWnUXXStTTb2mtCL965y+/Hx/ZtoNOEMBPIyiAb0PnsYN5ZFS6nJj9Eg4iF5deBwsMJJBEgEZ
KgGRbl8zG0Dox5+XFeaitOmylBFJ51HhDC3ojq0tOlUMWPBOsF7bbY16mWGzUMjCnyn/77ukLCVW
hUvA1+cWu+vXgtmb4IwHUjVEMfrfbAyJjcBroirzNKYjS/IqUJO8R6NVQ/q2qf3Ak5bbwTQWKxYb
7uwrQGh//38x4pUmaBojvdZl2igC8g2CjLojsBEyPrBzlqL9gMoCs1gzU4DDSU6WpBxdncZ9Cm5L
AQkxLj/wIpgnBe28BcXwLxZYft44J4tRTi4WomsDr4/FIF6tuW9QVNiD2cYH0PhG+H9IkUU10CFl
medcsD7dJWWegtwn57auRdDz8Q7YqpG9mKOFpJ9U4ph1dNZqlHW2YykGpZL1x0sGPrberFzBQ2M+
YPgvcdZ/TY6T8l9Dfw2rIcOuVrZ+D4V77QnMIQCLq+vh7h3VmoAwyRyuHqA/jKoNa4eUNwNLsqJq
Z+xQ3HANJCoCkz9oG93M/tctkh8yuRH8tZTrMIDF2KT9c9nduYnvmosbzfi6Wj//epN8zGt+sJyM
+PMmBRrWIWOWpBFGcrwu2HURh4BmcZlZn63vpSfDItxHJh5FKL13ZvWW1GgeF8wq8rxnlRUVVGEa
snN64AIZQHTRBb09GmYRm4WnLt7NVxF8V+EyOLBYoWfAD3AHsiEA3yFrhkBX4y51I4oVL5LzBpaF
UKXckV5E94BuwE0qCshJ0RUcMPf7tzkqwhrK0lCaAdT8/isoP5FhbExBnY68JsPVNJ6EtbJK7ww3
2zb7hW7yGKjayuvL6uFLxQ37b9z+XI1peg6UwwgvIOWpKvwCDSIGHYBmO94tlyULMjgzsoadKqKi
yKoIlepbs3Zi3zXKn+05kgTQmLT2y1uzhz425lpkdDnB/eOgLhmgphzf3R+INDWzrDxr4pPlKQ9i
XJu6TXJss7Z74D4Ss/IVgAMiv/JCwC8vUNzbdS5SytNaBy285rTgdwysfMntwg2LsXtmcOH3w6C8
SotSgRjGZxT27GgVr4R15r0bnmKFTnnfeywKmdmUZ3r2lG+p+ZFP1QLLdajNNveCndqjzT1lpbUb
rWFdVuauXb3nZmlxu9Jcoxt3MSMXcLXEje0lS62cZQo0voo/Xw34G2IKm3RBqo2i84ZuN0RJpA0a
Nw9L+HL0qe7vQZrB9HWz8du3IdDlCVRqUinUyY1bXz/ynWxVe55EcSjGm6dONDP3S/dlt1pcVuWm
81np58xA4W+fni5z6sqgYXKTF8CtQ8LWIsFoATodCzK/h7FnwD8Qny92/A7yEpiqg8aF7wcH30dz
9GxuCwzSYKzdvv85+Jt9X1VVNHRF0OD/KScwGmUoZQ0MpHaLrewUkAbS3Z+XmI+/JmtQsUIatmJ+
DRE4N4Erp4881+6U3Nd4P4286vJQxqsieYlCt8uepWApBF7QuWnjSf1iaA3r5x8jkg39kaRMfgzl
DrJMzXI50ntAQx4ftQPKmneL4+ITmDdQDfEAIWwtdPBYq7KOmbr2RpGpxSUJhZvaxVO6ADQJ0JvR
9BayjdHNxn5GRoby5YGVtcislSkPoHf5FV0LAVn+i/74li1Hs/kk/BP7z92w20PV3LvlhI7oYjgB
F1/fQwANiCfQ6AP7sgrN2CXqwigI/Jv46vtD3KqJ02dhNMQSaHLimop9hXt4NXun92KW9c1/cFSc
INzHGxLtc5p24ITuooBD3xrtYKX40X3gRKB1DH3w2j5wC4PZvpkZGcBVV7/XJLndZG+K0bWl3NXw
cy+EEPzlzrwJqDomwP2EuZkn3FJQsWOFkrM542RdKrlqIumSZFInELgDBg9kC6Mg2OkJAhRA46Md
7zNu06xPnSxI/n6y0b67XuP2DJ+GwQfAK8hkDVCV6G06SK4g5NKYjBXnY0W0JDReRvim3fKvyYrn
JunKopK742Nvy4+ajzH/EzoDtmgKm4GVGc+GSJPFKO+ocFpEGGJuIZLNbTVHNR9Cp/GZPdTZDzdZ
iHKRcMxtcjYaZI2tK3sb+w2sqIBIWTsHcGerNFPHYtkKsYU/HKGmqrwqS0A601XIDtV6LhtRiUIN
En2w3ubeR8yMAgWpwiFF5tbi7QebtexsRALtDBkBNhkkudUHJt8PHPJJC9SIdOzvAFERnRd1CUEe
6w7TMZyFMfaTdt+5gEEdeDO2v8jwEsNk5/zB9AdQd0QbjHOsx/gBAF6iHPCyAP4Nmnzg69oiQffx
z+rx5yVnSzmwWF3CfmUVlKi/3xJxPMdgXtPaI6bB7HYdOS0eeM4TMdHN6uf+5Xy/16JMtiwVvghk
NGFK9/yieoPDv1aINf1yp6I65lxdztGc0pGW6bZ/LY7ZonN71F57J8UTAOm/w2UV26zA70aOQxvb
9ARo+46bsQol/KrOUVx+JOn0a/wqIdONff5qDq/i1TwvE2iMlm/QqSvsETlnbqWbEL9LQEDeLhs7
9Fuv9dAFPxrLCvFrZIkL3P2H1IL61j50ejiA0h3gdH7+frNNY0kVb0o0oB+jJySjS9hIUJkjuZq8
jLbNI+/ETrKJN60v28Ndixl9X16OduoWm/5UnyIUmEDm51z92qtl09jxF1A3q6f4gD/BhfTB+H1z
bmr6+yj7ymJIhqZ6R7Dm0IIbIVkKVr/RjwtUDROwTN0Qdhez9Q65lXtf6AvaALIyIsmZcQZRnv4K
yvJasWgqFTntcfMmqV5karWZfAJGELrg+tt5Hsb0+NNX+RK/W6V3cb46MDqjb80sec85NgmEEESH
WQWXM3XBs+LSJIF+q9OqVgW4H3Ka3Irc0HlgHPxssQ/DIsiiVc3QNRon1Q35VUuSULqRn1fesfeJ
TgPUU4FufljikP2WzUR1UzD54zLphkGq34qIkvTv7kQbh1LmozOKNmioV5gWzjCQLdqILHzMxPwb
25osRp1mdO16yWiwmB0uCG30ZtMu7ghh0l7Y78zBhQLDdtl7YH3BmDDRT/t5/dkKlczzEvRgccjS
DZYzeS/amEtbPpYFAuXelGtUiEyIqKJl9+6clHvZFO7X8A5gnF9hOnLFRBzO+m60ySB3jZalBnzK
74c9lKFciXHUI8Lh7qLVIvAqu8KIJ4r+/d3Pe52FGE3Xoj4satTRGZTzpENaLqq9skJNRjeFR3V1
cRimqxGfQBvRdC3qu55bgUO5pkWI2rqb1hZQi4fTwFgEMDBHJOavkq2sMDUHbvb9Psc4klMtXgFv
7N5Sy2q9pWW2kD/c7Xfc9nOfg5/+xuldbjDA440ef4e4hZClXMFZ0ndev/v5qGbrwtOfTwWeQXK+
qJgQE/DMbVabM2E8tgDEjJeLPfQH4HmXOYp4zw8HJj/ljVfup5OjvO2lPKfKWFYCAPs4uk27W0in
BQilAdYGhn7tRWswAW1RyYCM4Xj4ed9ME6Gc7JDxWX/hE1LN0r3ymGJYS3N6i3eHRWJri59Xmy2V
olYqKZIkSIpx80STy5dWknZJ44zkE531ROoVL1CAEfw9aCAIm/iwO0ngBL5sMSkBDxBC9HRFuPlF
JvJlLkCe/hIqgAgG6ZxxDZ7gx3jbPQprqASYnGcsswWzHk9y8T+/7/emqQpBr6qDkoW3xlv3+hQu
rxapHKZ2tCzv0hQPamt19llEc2VwK8DyzugXN5g7is1uZdishtJswjPdOVU6iDIhjxCvdjC3DMCJ
ABHT8fM53/aO7jKe8Fl8kSzJqgr4uAKNe8rZBW0tGFXQk+bchkAkANPHUJ5gQRy5BozTZjihudLs
dDnK352vCdgG+YCkIK0dr0JbNpWlYrHMePbBnK5D+br6PJ6zqK06rNPbZ++y7hEgZdbZbcFlwnlX
lPlZJzlrRJLOG5rIQ1iG5is7CwUGe7qxw/hxbwvm2Za2Ejikkg3ADq+dGW44W1gUbxLjxt5AG38Y
72RdyjmJVWjw+ohEsnBKtwN7wFO6Hix9M1hE5I7I5xrW+3tJVO4cMKc4J/A7ioR/FoUv8Hr7KLwy
jmK24ysruiZIvCIA4UmdfisFcn3R0UhrFFPHDBZSEDMDyOUUf9RO8lRxprpedxHCU275ZYRmsTpv
f/ZjM0BhUSbdB1SAREUzaFnfoVHjpO84koCBmV4BJ8ed4UTW6DUuJmwVG2g5Jv3tbKl/uijlqttO
uCZ5csM7kXxhD1ZAf/3cWzn8RegxtXFmH3Ro3ukyIkMVscrvgYqKfg7HRXBbvctbHKAtPcDf27On
uRg28s7At5ySxQUEbZAvW5SmgkyAFSzO3ufJT6BcVRC2kD2CiApcFYiSVtEytrhl6zEZmcjJ/WHk
k3XI75g8S2Vw0a7tr3U0U8Or7xfAmyMWtNotSqkBgn0WmfG8G/5nTUSkv6/ZRm2YNfptb+KyRf02
MjlHfD4B73mHujzDYMmd+PsOZXr2veEh5yTn+JiaKT7GgEh4YoTi4Yji/KHwf15stiSOssR/LAeV
md+3JoyVVEJMpD0+GuYQWam7v8IP7wUzcjg4ChUP7Y6YbegErrQzcFsim1UB+8tt+f4RVEAnKVct
KtNfcBe7XnCIMvIVKbgNtriO7QvzwjBXpO6nIGaqopdYUffER8CR7dNz9IwcQnB90WQ4wVls7PSM
qfhlLBM9qUlQQcCPMaqWn6k5IHb5+vlbznAqEU/3fYyUF6hrDIGHclPf8eU6SlHxOaN+X3W7a2iO
3UttBlHmSMqzwLU+xz9fo2yjc5kTK/fdGLMAn7Nv4OS3UO5guFalUElo62863Y5MpTWbfbwM76IH
ZZs7z6J59Yo3w36uEV26xaLa9R6/Cg7BXXDXrFgv43xsoxmSqOuGbGj05HOQll2R6ogg8SK7l2PY
wkO1h8KKrZOI6Jl3WwfBx2voM6sEJIz54zLrIkgldFXXEU7/fr+krsziGBIBiKrgN46Aqt0mACGs
jiFA9gggazk6BGgKvpAH1D96NABwhS3NKjG4hSKy1T8zzI21FnWHlEAU5b4lzXW3WT6F1nlHQqpm
fWXlqzNzuzDsySFSF0iPrga0fNDHsjctBvy3L0Zm8s4b6GqgEKa/D3aBJikYfh8ZO5zrn03XpS6U
2hjjGJxhxOg3VFbcm9mmeunNXWpKjuRcMZITHIY31ks6H7JOtkvdnREaD5eSx0csnMrJnMaRrcJL
NgaSDx2j4UcetPg/73S+0jJZknpVBS4AhQ2HzmhTmk+Nw1tVYQHFvnkj82qatYug02SEVgqmxTVk
hZKP6x6yN4yu4GxJbXLetEhyGYajVsT4zmTiBLP7R/TOoAPjgKsBLLOgmGUlWPPx6fe+b7XrSTRx
zqomLTPASaGNgPmnm+4b1BgITza0mpgaf/Mh+mQ96rlV1CAdZO4qAL4KwJfbLl5QvgCfThgipsis
owmqMMIob1mH8N5fPiyf5SdCAvj1ZYCilImPmQ2mJj+H8k5Rn6gVV8M7kTnIwbmTHehVAQiFX7EG
ZPF5mUNw9ospgzGLyZ5+aMpNJd2l0wfpZuG1bZiVGTignll7+SFY1qsCWPQeP2NcgYIHdNYgP8RI
0ap3O/ML6EnrK71PPbAsA6PCugjzVQ9dFXlAi0XEAMTpTQwCgx19lYDtCKyt0H0EJo9o5fWrowSO
u7P9+e4R/k94G3l9AFDeB2CdWWQS5uuOkx9BWYlR9X0g6bASIp2Bsj6Ipdzm3s2sC+QjQjt0Q3C7
RM6bSCYZTB1gXTMezZf8+chDMTi3JV9Z1ek9cMrXw2iiSBd771Cc8DrbWUpOaLaBNZhLMTSdqLW2
PIgGCOe9XQVoDPhfy0NtPUivW93U3wNMwHElYblGieeAhZ5DZ/nAwUgAlgdx7ldkf90PIOy/FCYy
yMDVdiCM9AFWZMEo5kO2yaFQtnoNhF7hCJIkM2Urcchc2QVJ/CkHeKd+yDes6vN81D9ZkDLSjDfy
EeNBJGwTXPkxATbyfQQKGwN5Lo+CN8MFk0fsz0jh2/Ko5/RijMm5VGF5trp5CrFLwlBBBP2SzR59
fFKEPV5MHVAgnDlj8fkAabJX6oUVsmRIU/LStW6Gbpwn/x9p37UcOQ4s+0WMoDevAG17J3VLLwxJ
raZ3Tc+vP0ndOLs9nL5ixJ59WDOzIxBAoVCoyswyYDcKgYKQMSpDSIdzPJDYZiFxjt2ehWc9m/uI
QUKFlFWg5T85dZEc+C1XIU2whHCB6TCbA1yRiSzzynqDKCI9Ms4Nhcmx/efvq/40ofs48uSo4eFc
136bsQgt0PTCPNyX3x4J9g5qVga0DNE8HsZ/pNhue+lqdCbCeFqxfRx+YtSVyJR1MU4cXVr0z+1I
BpJWn8hkh0dw4E3EigTdZhe2WpGAI0d9tr75lJTy+AUTK1c6znVzPDkBkN/mWABn9wUWxQbMSeSD
5s7U0xv+cbSJkRea3Gudlo7L/Q4h7tQcUKa0LAwpLT42L0DGuHSfzcnePH2BPQ47MW8tRRlXDbX2
dGkteE8fHZ7aU32G0srcu2dcrukpfhxpEjJWqRinnJKDbYTLw8R+Oug9ytB0adGPEc+3hsjIjA0/
fcM/jjmJF/vSj1GqG40It8Uy2rz/yAzcz4exAc/mo96hqdJ/aZsFjuvDmZ2EjBmv8RLjxu0puEWv
A/J6vn63XbvQI2ujrLn9QAUEMRYqc78f2ae348PAf0WJxV2410PSoQwymKxR2bIuQ6qLJwrao/8+
1py9TuNDNU7kQpXT7rQ2GaA1q6X1jfDQwOVJeJyQGwSs5E1NZoZ9mrN8nOLEK3F8nzdDgSn6q8xA
Hhc63KvdlwiGE6RfcSqFeZWR0dP8Zbg8iyIngh6W//FUD4EPx7VFVpQqDBfarhc0zSOQrYNgPZhx
FPwDFHdnov2nQSCaA/8z4mSSPjps822EimfWMES7q3bZlwtNgPttP5mENVphPWSDyQW1JXU7rgc0
5Z7qQtbpcmkqrmD2wpWLU1pE3aL07a5OSJ65RAgKI+NvHUj+qBktuObNL7/jaOOxRy0SiNvAx9yP
XS0QoewtSNfZv9vMs0fj47QmLr332chtfGAba6UBOV10Uk8inVfRnh9oXrDm78P9MLR+27iJA9fQ
eSfKYoX9wSEggEYs7Wx1PThDl3h9g4JUtgTzEUTTLURXuyUqvInBgdHiQpdYvh7Aeyhewi30J80T
isCAh5593RlbNe9kct5BCAEq5OjTjPBv7272N984Dt+g4KvkWEAcYh+vY6riCLhzd+PzszcS3YFQ
RmPVHz/wYJF9w4Te4IYsomBczogHUJ0+gK1pgddEN0dULMCK+X0xxaeByMOYE5sUovye5xVOwXrU
GEpIvYDoDkOgMhRBFmMgI3vBIcVlZx3844h23ECO4NYvQV+FAj74XZ4efl/n2/g9y7UgsffPWkyM
ShFkz0MvP9yb2KFRpN3QQgruKsFCoFdWSsPvluyL5X9yRA/jTowrDVF39QphrJ6ByQ8EWw04DSTa
CEdCgFlfPAcvIaUgM/swu/eTOKFT6pDLK5b9aRSvWsAnjOwkcoAgsrVKHGrwOj1ixvuZ/R+vyr8O
08N8J4ECwyd97oo9iyqGALkccgemKiHR7RVajSg3EHSl/PSxEMkeMpeWwzpIjqM5JaDjSk4NMLZW
DWhT4BJvxr71yPDNOM3nd/3DB07iC9VD4bSoEK7V9KdpC7oQOwfNEDYGgfT6zcala1/nEvQ/Fcu/
lkXmFI0HS4uVpvUlZEhcJQlj9nR5Fa3mC6kLd7/GRcG/Q2LxHV0LzIOv73Jc/uf4VSYx1E4t6Oyj
IzQuL8iQ4b/PO+iCvyGH9PahLdC0YVkvdP12nas4Po+o0UaTZTlVlRRxEgxluSY2LCLakYM5Mrx+
UhqHrID1fMsI63cGNMoNEHfxmmVGfcfQsufEQZ4H1Q8fMYmNQK2L73yBfHNp5E7jJAvOztb52V1x
VuK4BNoHKaltlzCobbibuYDw+c367/DTCIlTy47JuDGmh9wlgK7viAgDVD/h3JE/fENl5fo9OlLE
+S9HBq1vRI/sg+1+zx5+P09zCzGNn4ZUbO+M2I454s7UyKdvKrRCoivUPTTP4rH8qnE7fvTI6vw+
sjjW5P4y2Yc1mHhydgg1V0vuLCSbKjMh7jvwaw0sAs0DgAwEwjqxDhDxIK6prtCJ3vp6W31AtMZf
DC82oJo3Ba7u+vr7R0njvv/9URKEJjkABzl24l7kMG0E1YNdCEd+AQmOBcBWVvWFyIXbIucKFLSw
iUmxgiiGky/RsX6ZWapemsOCMN+dBOQwcJVrhbZffY7XMYCygC+g4xhUM1RDpcNXTd2Nd45I6vT0
Gm1dCOGAIA+m03qWxPjUVYLS979zmXoiqHMP1Q8qp8MKw08KI7EJbroD1Fg4BxH+NTDkN2EjIpV4
J/wyp3VKwoW2q9ZzgfpTnhEQkf98zeTYC1WaVzLPeydOW9fcIvX1WNuH2hvD2/45Yay6tby73ii6
iJ5etR7AKsJdFJ5c3v59j59m7x+/ZHL2NaFl0WMS6I/gljqtlXQEPX4Bbo/vpNY3+XezRm/vmTGf
Be8Kj/KWwAqKoP2k9x9CpUQUuSh1f/g0Sk2zDTQKVKCWYsJfVPD5X9XlLD3imSk/DDmFv/auhH6W
JU62aLVGbXFIyrFUAPAgoNo7v+3NnIQG9JooGBP+3HyfhUPQK0CqiOUAV5oy19BpVojSxu9Ol08P
MGdEq2NFtUXzmDmw4VPQ3eNQEzPn3Tr21ftPhiaF9hWzBQY10N2vsINEr2L9vpFP6xGPo03M2JM0
z2UZxD3oN7Jej9roh1E4HM2CKTqDHK9zFYCnj2kFYGkwlgR+/Bd4rAfL8QNGUPoQHknC1D49jNXR
Wv9g4P1+n9rThUTpVULSgIV+x1S/ymfZrPTDMcWoj5CYwAIaCXwTMzRCa845PfNNj2NN/Kzki+A7
dnKDFAEQRrsvDvS6YiYUm53QxDJ6N0iiTpYakNg6AL14+snQCgVJKNrOlSVmx5rYRcjzhdb0WDwI
nZshThmaX92NN7DkoW72+0Y9JbA9Lt7Egd3VTIiBMuJxZ0Mh2N+tISVv4tkzdsyDMtGKtqsPPAav
M7H30wT/w7g/N/qjKYZaPwQ51tN3ZGtUlggMVxd3MWFNzkj01JpTA3ganTyOOLqZhxGDvk+4SPxJ
/pruYnz+EvLW6xvs4EiYm1nX8a00vfwfR+P/HI0r67KTWE8Y3zQIycqfcGwnn0BkIcICSvMg+V69
z7lIiHsaCj0OPHk8tmFVKqWLQr1XcQItVe7mRqm6TNzoNS5Lj7oCg8WNhW+uj2uqaf2dDKn/dq/S
W+/fOk0CDMcDCCcYrEDhlmog60Ix3Apes6tOOZRqcCfQESOKKBpaJp+9SLC4ajjcfUmmWqOsa7c0
mJbVS3SaI0zSrORAXcS1qBlDUGwkPvFoU/J7txM/SkFaNnVnJnLNE7fstopYrMQSt3aapiwRe4HG
ebZPtM4IctR/JJ5Cg+2dye7WkBbUZV0jbGv9HvOHQK3feD41tCQ2wcFiaCQDUdX2q5S3gp4m0jFu
Dm0Y2bVb0ESpFknHH4UCeptMwRMxBzFKE5xiaJBz4mjF+qdIknvKl8XVr7iaKA1wwZL6HQWF7ufD
NVQDCB8yYa9HHq9HbHHke2WbD/I2KTOzZvtdERfvVSEYbNEd4ia1FN4zJbdzhEKLaQhFWiomilWw
qe7VzbWMPSsoKqMrexdr2yyKoaRBzK9UflD1LsxetHu8E9lu1SipHffKMZQSk6siO0hLC3G3keTR
te3VdcpzhOO5Q6ExHZUKz4iLzvHuRbjUurtHOHF4z93A6TPJivjc6XvV6HnRTNv7OuR7m2eEdSpJ
vOH5Yj4XLj2L0x+Nc5Jh0ARF8RQV7LBoLDtRX9fwhF1UdA5W9xRE8jjQJKWgyWXntdKPu670Bqnj
z2ThmxCfHEuqLkhnLkiH6TqnjA6MJnGR8pqr8XHjvfObC5jcSwx4JrUw3oEXyWzX0QJdhVfjLQg8
VLioUV5THGb1X9wOwMij6pLEIUL+0+0Esir2cYcyZqW3Rqd/AtihN2c5hOTxgPuq18eZBkid4+TQ
sXdjoI9vn9+/4mlGW3v4isk2e50kSG6Ar5BQTB17cwCCrX+7JyQZVTwOcqqEANLP4jueWtfDsJNN
h0I5NP8hPIFyzAi/CpAFGJuxgKKMK+w2e4U9jTsehpvsL0T/MjmS7wEISwPEewc9BpGmWcp65Izl
kBACQgFQDPV/KnA9Lu8kFglFP0VtHMVxNJ67oL9hjBvFxU7OVWqfFsUfB5oEIm6IzgHRuI/alqfg
+YEKkoAS0et38qJu5vIHs2YziUXqMszDOEYgJwHjgEZzHkKCb4YmmOD4poRY5As850zu4FmSDXxP
0F5kSIYo/PTI1AIkTkUVx1Tct6giSCR0xvyRZOANJ5/aL0DH73azBJuWvr3Ea8bxtuV/SiL98RWT
IzO4d0WWOnxFSz8hVjJK1tztwWqWlT2+qHPgT1o4jPgbSp/mXMpvdg0mJ4dz/dIVAwCDewDKAyN7
UUMcHdW520IAHrG7MkQ7w6vLjtcuqsUuZHN6W94UCmi4M77jyan6YyGmp2qIkM1qI1TDxPtKjYEX
5WS9t4Y3aRuVX2zOkK7KCcsf751kqNx91SaAm5alnrKa4TJrRn39/Yue3SWSCHopamUQIdR+nnEP
gWPippADL8rhBF1kE5pkHYnWqLYaq59XmoY28OpsOWRc8Mnd8ceYk/CRgXpmIiTFcBq2rxBTyog0
dilzLM/aCdYZLaUhFoD+ISDd/T7ZZxnVPwaeXCCK2uUt04v16XXJW3jjjEJhDQqR55ODFksnw8aZ
BBP71Qdm7tpDzimceRU/Q6f88QWTk8B6GlNzEr5AAeX14JzPp9Pu8P2WWio9Xo9zmzua028LPbF8
ORkyVxo7qgKyO0roo1c4+R7rYCnqTkA93vbXK7uZeR0A5DJu4G/jTsy85bVBaWOpPr2fanI5deBF
nci7gtUGyxcVH2Tx6Nrbr/cpvSr478uY29tWOlyToR0MWdTXy+uloO9QMS1tuGUL6EIdbK7WvgRk
iRrROiJ4yJ3843Z/u6w9sosoUP4OfhU/WXG2KPy9xla5ZGluWtY3UGXGZ2Kh895ahVDRF261rQrg
xvLKOfi8S4ECCYvyoVHaF94qz9cMX5hCl3N/+kaZCreQDj07CL2mOmPGlPs5FoyNov0iszlwGLdb
AKvomCEfbWqUxBkFYb9F/FFgbS0krvctIH71ArIYPfXsVN85pH6DRG6NRGhpLZct7alEHHWFBBSS
qNcrJL6M9fdIgwk+lAuPSidLewPhBipWl20CaCOK2wVy4afALshln5Ecn8hhiVsokieobB06dFvt
0IruYi5D/B8eFgdTXS8XITVuqC0D2hZj0A58a3lRkm/oNxtjf8JtjlsiI73h2WCYgancG5mlEA1L
Dr0pvPYUcr3sCmRJPRAOQp3Bn1INbudt0E5VI/WGA7Ni60AnTRsJJuR05uF61+AbE9li6edpiZjC
CHVf33qmBtikb9xYTNBYWaxxersTJ4aWZoeV5JFf33a6eX2XdPuybw0NlbsCs3T11B7LMDtIxpsw
Ig08FhU3GzmlBPC2HdwZApXVdwFqYwpdRxBqGvw2mlETkAHRGPpbj8irWWK2kMUjO2K29IY/c8BQ
Jjw/wXq+XwCKfIfQJYslRLKnARUtdlR6d5Yo8+tr51WmW0X3V+iTS3lwJ+VFY6fo38Aa5voEcwTK
C4u81BOy3Zk6WhRFho/nQATZOLpHW/Ltd04OG6Mj6899Qbf0gtwjuYQ6UKSL70/I+i6dz+WP0Kbp
AQFvnDfOd0BulyWOBFCCBbpRhPh5Ww6vgNoiL8niG2v6fhqlJjL0HQmsCwq9pgXgpbUeYFafdmKs
nfVpqzu7w6ozGAIaG21NZv+eGCsPBb8DtRdAhH+gEOusFpbdAI/iKBjqC59qO8anh12Sse8/lfcD
lDckqHMwxHKhlYCWA+bKQRcyujya+gX79w40vQ68HdJ/rz02YmuY6tjcAuCPkwXIlIXGfpX9Aap2
gKlz+ue7PnYOt/YJ8ZadIxrfLgFjyAL8CGfmBJk7mAVoswMFbJUlC6t/P4zGvjqsjA9Wj62rzexW
FcKq8BgBELqU8VEXgCRQkBjdxOYDIuEA2OCU2gmAp6tED8ke3FAZt/7bHtV/5F9z1Bo6YHVBJLKv
PYr0581tpMcyAO6dN62tOYtdYwfWGYtLrI8CNlqBtbWPAW/zzNyyCqSWoMHdEByv15hu0JjqfHwz
bmgfYmwCnFP/KBw6+rnzsVRg4i5RTCChucJPOwCYeSc41R8alEhz+lqB6WawcEeoVOs4xiHAQS5Y
kXvGRHE+pavj/rKHjMjB2qiI4sDk6mFgeyOmBwmUajIsPlABcumXE9ECid7O0HQEe9c3aQRGjjjQ
ELWrO1xAvPLJq2EvMwRJBXz02566RmELjrint5fjG0ss8AVgPWf94xu4i5cdTtS61A8DCmAVrtFj
adt4A+6+jjIBIZF++fq5gioL2R4KeDuIcRmKDhvX9BarvHm9thRiNcDuAgUAb/txXd9cQzb2obX4
TokFH/kGpHJMoKdbGpujRMaFwEx3JxWbuFHwt0+rGds07j4i85W+MDCA/U1wct3WdBuzWx0NKA3T
US+xIHu8TTvydrxe9PGRuFmNwiI4gQndvIAx5ZD7d3X2IHnij5KzYHKST8slOjjwvhWuN7ZKt7W9
Xho54Aq5tRrO3Ga1On945MMnFxaAOJzU0ZfgtNVweheo8kJhwjo4I5pL04slmnUuKdKNGdE/9zjk
lAVLdC87IyENPUrPMtwOeTswNHN6IPdviz0Yy9tPIuLaXgyGQvZYtZa8HPDFR0CZcZxwMrECH9Zx
XNG3GDjyTWaW2PyR3gBk9HHjgU8f4rxeNaK/QBSdQb4Ajw16A/b7arwcjt8NQTyORCGaLJDV3jKc
jZMTcsNZOJ80vKrvLwfszgrO396cirWxucLF6vvR3dIX5wXgqpRgzWK622D42+0O28+t1rYW9va4
/AggINLb+wXGWB09EBJoY2u4ML6pqr9hU49n/HByknGp4IC+46igtAvLAc+HOAb52hAcXNwJK4Bm
LLqiG8wLDt+BTXPU0vDAP944bImHYn1CAS2DLiH6ZtLDG25fZ1GPSPuIAG6KYOMcIEWxXqLtCH17
s3dvsEgXPrrf24p+1xdjxy2BhS94WdlX6BfarvGm6PZx5Kx/voJiS+yPlupv+MKGfIxvUxWAPY7u
WOMAJP3hc/e+Zd7Rd9bh6co9NsiESjprfeRUeyuW6Fjq6a93i1mNvSJVConOBd3sG4qHyenb1wMM
DCmlHWIGX2ewZVuAdpeQdDoXuikuThq1sDJ0v3L1Un9BxwbA52wQaVAYGIvRkKoAxx8jOmMx+tJi
N2EovDMquUTQ3MZiA+ODDu+4MDLIIMQW/T6OJz+2FlffQG22wYqf6fVFgEl5qNB+rVpc2ijsfwyw
qFsMeZSsIox5xanFnv6ESC5+RyB4Rn155NLtlgM9WUebJXBL1lnVNziSdIPgzPoMyCqjvX5DAW9/
s+Cg9fQT0qngRWxeXNgWxbm4vV1rFDhwOI/LzQpzxTRchGHXjwTsfaw2LO92gF0E5Lv7OdqblX1e
HKDZhjK8oaBdCTjQ74BCEJl8o68EvlLHTYfY13obQSzA/VP3Sm5jWHYWCXqACQSP/iMaq0AqlNEN
+OD3BodwgxsINk2+/C2c5KKzDcZZovBL9gqiFZ98fSzHZwJCQnMV6Pg2tNkY0Y2+jvsCLma/oIdF
gPgLwpfHXQZL2I0GCtYCWQZ6M1amYJPUtse79bWAk7pjYxBwXi5QvavhQa4A5ljb9/1Le0btnBuN
DwHVAY7XWPt4v1IeEPbSAA1/BY8qHq48fi1HVDPzaHpSHv3jyTJJyFRlei9zHk+WtQcAJ9KMK+Sd
TKgcODho37Gu7kRCV4uKfKR0iaSQbBhvno7OE6GlGqEz3z7vWVnnjy+aZG7QF9VnGhFfJOD+bQn4
DK6OS4AxzjZ1jN5evutoSWZgc9H7YmY15t6ukzROmUY+MzRCjS4EGkiQieHr0fq7ACzh0kODE9Jf
6AJU6B8Oek4HxwqywLD/BL4KgS4ugpmvGZ+Lvzy0pqVruUUb1GLASlxCE7y+1akhm9MW9JodLmsf
+BSOvl4lw2iBgFd0PLR1/BqgjrMQ2GdKNo97MgXdxqIcQf0PeYRXAKXANHLw18Ei1oq8QdUIePHl
bD+6uclP0gh+13NiEWPyEvl0dpcRc/L+iTobJm3j0n5dumR/fD3OHYhntbY/pjrJIgydCGDZfeyE
eXl/hx0AzPcFeS4D6OKx2cDrzCv+War9j/EmOQO1lqTS8/CaRuYMBp/QBNfjQXyryAs4LPYSkk75
zKH/f/id3yxrkjoQ7y6U/lwsbo73BAJNiLbs8Ea9Io2AYEVzOOeCGxOPuwOSw7h/PpM1dO3xwMf7
bgwIVMd94xL8Y2xENkaeDm7DGCTeTaCvPm6lse8oosH9l3ENyStj3narm2qIxLXxf4FYYLwF+hnh
MZz2mMmvjdv1iB/xc0UdLXghD08HE4c9BBthZsWfCTz/seLT/AXn9op6xyFvMbiAFrexfivo+oQL
EFK36G7PGN8c7azLS4+OhIgrfj/W3BNQyB/jT1yu2vFBLAVY/JaiKIgnHVj9aOwEVyIbvw81a8wT
XypBTTrtkxLN0S4RemSOhWM8IlagjeZQBzva+hyk78nkAJlQJehHAqghSsp0RLSO6QtWzJDg540Y
FEBkSVA4oYwzl23T/r66/hxq4qyHeyD2fduLG/8EnvV911qgyu/vx/67XvcvA5HAu6v3ylljR5k/
iAuEiKEiWiMpHdFEHOHJzEZtjGbQ76LjiYR/ExIig+i5ST/llPICCT/9c7ev34KMxDflvf3KkId5
DU79xT/0SHh8KIvw4F6km3CrPqJr91GehNf7gntJtsg5+8iEtUb44n8LIRlCIrwNqG0pJDpHn8J1
yEn0ye0ahOYAYiBV8YnfchVTygmaslUMuTPj3zmBePD0ux4Eu7Ny6g+/m8jMIk6bD6cD21RtjP26
I7gqwSjbSYsESbDfR+H+rm/9sVdTuiqbJm6dVRgG8B34kQjhdwuNjvlK2hNi7J8jTe6NPhiYVEsx
EiSirQIZpcT2Np1L0LHRQd3dKS1s/ZgWDrdoF4sXAfScOQSJoe1+xka+rqi/jEz2c65Yw/19of35
YZOLhRWFnFOB4hhPBjWbY7xN6OEsGP3Yy8meqyg+qUiNw0FGgpVlhdfkCWAqajzZu4tcdsq/SlDz
60Wjf44CIrzjrVM7J8PtDo8zF7P8f2b577BTqAr0UVAJ47MTUKyn3ORsBl5dsTgDCjQBQvDZQt9z
y/p3wMl+t4qcdZyPAVu6DYwEHY55CIHPAZueCA/8uZyT3atjT0yZBssZO8GHaFUr+cbKJPBIvmsP
PUrk/rY6i7qClKxEPAc6HVR64dEgg3Maq4VaeSdRPK/mtlkQxtviz6v8zw+bxA98HCaAfZTZSVVK
6nKt4QfQnsiTsVchY8ddpEtBaxR8HqEHI7PxCukDEC2IVOYsLvCku4NIW6K7RpQBCwIkRxo0HOWZ
eJVrOKWFaniyvJYDKbDiewf2fzswJFf918ENdBQ8CjirstD5e7LrNG+l3j0zzVugV8ucxrxEJDnc
uJ5AktIFYHiIbsy9hVvkgnUY1XYeBE5c1BoFJta815ElKb4DoqnRZi1L5CSicpxJRGjcLVA9usCI
r2UiwU1FUWHkTMIRwZNvWIA3Vqm2mBEEZFNPjwqo3ZXsje/is5ZXBicn+j0dtpmfo22pmqRG4klf
eS2hVtpyOsNGna51PGnumUrTOjvWSpSQzufWORqTEcn3kL/m2lPctCFNYqDQu6o0VSXoaFsXAgW8
uLgE6FxFAN+JbS2I6mXqZqHpun2CHy+9sn7LGL0kqib6usQfAnQsdpheeeyFpt4qQZ0BzxGK68rv
c9xPEsu/VPeQ17viztpD32aflYdAzG8/cj59r/jaZPjcGNpkgQaSViCh0aoYISIrXe614ZKe4FPX
Xljuy3goTLlPfF3OopokshBSrlPxzC17u4vqXcjgJRf0x7ufrdPGM5uk3ItF8qWKLfU7z6yjZuuz
CmXlqgesKbGHgFk2CvOulu132yiaKTMdY/aVxx3VtJcPmgr4DwseWSHxwLlC1dtu0lbVm8I/xEL0
0nnsjvOQE+g1UU+F0LlLnqW6nO0L6lKMPdtlKluQ+M09lxa1Kx0zjduEWvdV1ixaQ6rZKWN5B7QK
KnfVJlMTfWhjq460d6XTSiIyMhh5POeg8rkoWMUSIxabrgTo81awNJTro9BWr16hWA0XWj0LyR90
Sb2hSemh4Nl1fK+2ZZCFlPcALeoZfl8OLrIFLmu36F9Fa3/YavcSWRy53LVytehSXM19IOke6o8k
1nxz4F2TZdqNUot2OmRAk7uIT9z+s/DlRne19ti6uaUJCB8i/CC0Vjr7tWe1wI2BScaT0s+2aQaQ
FR9AzKUlHudvWbEPSZIHuzKUrJJVb0pWLhS1pAmnGIwsAqbS3028WxaRAokxuT82QmEodWqkUoYL
oLzbWeguRG3AVVh5TiXnkS00zIkXigMnqOc0Kd7rBiWQmgNvM0qWhRShubEovPJ58uXmhVkIgL5x
xZLJArT89CgXNMsa8ZPcBSmNAu61S8vQlHONpUmVfPft/U0qWtPtBTvk7qZaqV9qk7GArSVAfWVI
07G91XTo1hSyJO+zO5Rb0PCYFUnMQ7Uy0WiaIOMBev+AM9EMAuaJckSibZpOtRgJNbyqtfi0NCM0
Uo0DZHtS34pKAbFtxi9cAavHJK9cNkAqvtl1Uffqy5XJNaVdchFlh5GoGephrRG35khWcMiqqQUi
tpxdqmqF4jgbG2gH+cIIgeE37cr3Q9oX4VpIEqPJ481dDF8LudqKKUJcKdH90R0yKLnB4iQ+xT5B
s0nlFm7lb+M0+BxcBpg6Tp15z/HPQ4t/78DJc65j4Fh8GZeThKqegILYnrNd3bUHhQZOuKlX+QJ0
BuRSs2VmM9Cd8xEZoWI599x4Fkwi3uBAlkXvcZWdBP+CB/nTukCIg/vEvAQ6fXX3LjL9sQ5bQxfJ
FPlOSN8qi968400A53LMkEEUiD4Tbo638fRSfPyQydNAQieTexQL2UlevDs+SnoD+ULrjtc7ZWch
TWOA8ctYP6HvI8Zi8PikjDAWjhsYyWOP9wwv4V4XjOPMtMZ9/G2oSXAltcgTRO5PrJORrQPJfKQL
YzyXLbw5kFlNZwANT2D+Apo5/7OhP3Dvh7nlTJRyQTFgHdf8Ap2pNtVKNKRlbWWogEOZUs9OG4TP
r+mBBQjxP9DT/hx+EnT5rgJvjt4/iOWjJbDrJkNMiNrTc4F3+ohHVBayiXQwvev1HM5hzAL8vdYa
WoGBB4BeDJO15tnB5fyGHc9UtRLMwUkwsGKkqIG9hQvGqdEEahZ9+NyW/h10EsxWgqKyopI1GymP
F7jLcUp8bZEUkMT3QpvndhKDynoeHBWhIFHTm5mizRnZs4AaDTb/mfhk0Wu2YoZS67PTUoZ8DWQE
VqnRI/k8Y8tzU53ErX0hsDUCw3Fvc2jdsh05KQB6QrTmrULAPDPaMw8pcrLIq8hJoI/U5DUUCjH0
OItufOY2YyEflebxkI5PE8iWJDCimQGfraLCcjKHIWXQmibTw+9IjFdjFSXAhVMIIY0l1NBOrdmn
9d/pJBBiHkaaOH8GgKvKFe8ZCE7DWENHzAytefAQ4FdnJvV8KBUSgbwgoov6JHPmtRpTekI1vrWA
2khB76hQS72j/dJ1ZqTRyKanb+ya+78jTXJk0AZUXE/GSBJyk4AGBKhau0CN9OYLu4xfZkabm9fk
3pKgKec3CkbzT8xXiewAMOamf8BDcrbg8jQT8jizydUUlnLS5Fo5WiK6yLfGp0ajlb8ZC/u/z+pp
VPAw0jQDEAcsnzQsZlWZg1m/+m8M4BqDraHbK8QWFSu4DhBOBRLi6qEazBLfHif8nw7642fw2OqH
O0QD05nVhh+j4RfDZey68TUsSr0AUGSWcPf82P1jN1NJa74f+KDDawoW2vZke/pi3kcDvf2+tHOb
KE9ON+MLld/xmBPqmauREOsiE94ZIZTG/o8jTU53KnalyjAYCY/1fYpS4xfAPyceZZ7/40CTs620
0n3wVAyENOAPo6lDCIMI2ZjzIrN2OTnbCt+zlVRiJG4bvbbG2JLGpwqRnBYomDFFVxH36K6yiwxs
UP5u4FWNCtvMdGeO/LSda5ALXa6MDqYz3wFd60huVAZaA/8HfPLonv+1yMl5h0jmvfBFDNQCvlEa
qk8DGSg3AKMIiuqDDvG0r9KMC6rsFevc6gIE6zSntGfmO56yXxzqlD9ZeZlb9hUOBiSQ7gAw+BSJ
+cQpnDvq8TNjPQudFJ4H35XjNVERJ6YEgm8nJy6mDEWKTXBIkFfRq9XnWDnlv/qMlKviVNG5M/l0
hg+jTswqVhthUGPMsACnQRlrt+Y30IEQuBiteGaKc4NNbozcg7KOD0G0k6KgLSCH9JJ/dPONIn35
6sF3A4PPjoNc0o7xN2wxE5Y/dz8PU53YlDZEuddmmOoAWGqMa3iEtoxR2mxAOrOV07gpzu+cUo23
FVjysJsS2E/xQzRQgq6MeNO9o+8Langzizvu1F+2+u/0pPHsPtwYUcyKZVT92M8AtBWghQo2VLu0
Hz71AP1QVMpKRrKLjblT8vT6eBh53PbHkQM5ZCofC9vo8XVEy361eu24c+IfT2iycAoP44zhz8M4
QSN0qnT/CQLG2yOh+RL9DQBTy625ZvZzxiJN7iqWQXQ49MUYaA+o3o8wXZAzANz7Px5AaXJVdVzD
dH2CxVOAOY7/h7Qva24kN7r9RRVR+/JaO3eRotaXCrXUqn3f69ffAzo+NwVxBN+esMMOe2Y6iUIi
kcg8ec4LsMTmqTAXp9mDnZXhIuRH/+QiVIiR8kwVMxJVBxcP0+20fRW2qMkAZarldntO7Q+GQdZB
oKKL1kpGpUYwWIGbg8xLtRZ3AHU1bo4BuKwkBtNobKssUQhGnFGoOJMlfFh0NZL7zsUsxQxYbm61
UHQhasixy1gjy/upsNKP8pCOOYwNdouxZvI1A7SJAWtjGLq9ewbo23gNkhsq5Sl1VCnt1MEle6eG
xB6gBVDbgFRevBI+6zMP1A/D4M3bXvxjkNq9Npl1leMrkhYu7vyINNgEqDZ4FpxPhqXb3/CPJWrD
aqMwhkSBJR5XLAYVyARUDmAaK4u6HUIkzHzpvAIFl8uUxlUIkQWc64YryAko38Y3ApNubVyusivC
HAsWc7Ovr12ZoyKWOuR9W/MJSQ/RLj8sgI4/8fbgpQfmnUP+qG9n+8oUFbAaTCSXcRyTzcrOBapc
qb8AtqCa8nML52A+oG+esSt7lDeGhbAI2ZKSLymAHwZTGNbvyZKfyfOEuW03PfHKGIkzV9vW9Wqb
9gkWR1hoiNDmYv4mmV9iZqwsgfxR9HdEDfaSg8FNLuCQK1NzVvb1OGfF+TE8NSv+EY0OFbjMCTfo
4Gi11Z5lgG1Zn5MEiZ+sUpd3ZHCYORdbWBXBGgR5FQ8b5zesxd1ykuvFUTf1PMYpN45GgSqVV2zx
CMOcReNwuwWt/Ib5lr552nQB3Q6w1qgQ6KHdX8Rfq7uogE/ylmDXUGaCCAnONsm6/goqcG2NOgHQ
be6zSsmLs/y79irAdgDY6Q+Nl5ubCZDd488x6+II37bsanHUAViUNh+FUCuQOUd3M0AZEchfgRmo
4DDQ4hZX9bsK4sQeL1ykmD6L3uLGrC4Yga7sU2eC08ciKUW1QLHHuOcOPHQEOODuMDllV6rZr1hZ
3q3r59oedRt0oh6HuJnweY/KOwGkpCCPlnY5SEN4O8dEBvPU3wox1xapW0GuoTnUkxWS6TDJxQQQ
uVsPEyYeRkx8/LyfN2P1tTXqHo/zcszLFuvrrcEmLSEA+YAMHRz0M1k366377soWjVGNRjHtZu6y
smE1Y+oLZc7i1FgMH72ZxV7bocLKLM59NI+wI3uGCW2LGEkXIMkf/+7TSVRY6cdBFccFn0491oiW
pfU0upr3v9AMsT4cHVH0MV+0Fgvq7OiuWf0CsHXdAtzPcnbyYX443BIVS+oqy0pA8ooz+PUQ85Fn
DSZGqBq24hVrRVQYmYs8musBK2owhKKuBcjM4hYVzX+7R1S4EDq+1AHSKPDOADr1PAI9f/ciOCIA
dyzvvnlukWPxwDLK0Jak3KETgWbUGqE4B6/jmoxnTiZ/iB51TCD8D90fEne+bdWVNcolSq0d4mhS
4Hy7HsC12hLMYRtgKPE8mSj7DW8DhtGYF/bto3VllvIQ6DIPAqARJPzOmGAkM2tPIuLgX2Xh+pUh
ykEArI4ljpfIJdpsD+TpFHpkaA1UE4zu3e0r7coU5SNxFElRLojkU3bQjeUtdPHg8RwGhXqncHMv
3FW+eh/cS+DFZaVAlyjx00ZSF4wqZHExlDgJ0Mg9B0dSt8jcCjBUZ0DhOzBF8GtsMVQDILWbIFhu
khXn4tWMUUwgIj15k2Jk5W8i29UXoa6goRg4bkjgyrM1bAErNe8mKzohhDKzF9ahoa4frRjELgmw
zYr5WnvaibT1CF++gpYUs457Mw/8syw6yV3aTBs6A8Yam7vn/AlsJpz5u32XjrxL2hmMr8g4ojSh
wqT3RlVoFxdOoVsIghir8zH3bO4j7xO9S4xpQQHnXxqlolA9xuLYpzigER5DOdy39CCW6Geb+dBg
Tg9ExydtpTbWI8MuOfg/uDGd9DaNugh9IBM3njBeQp6Y813l7D/JsDu7k3n5836yRwWiMjJCtYpx
bOxH4qSC2zvA+ZRI0HJIE6gHbeep90BN2yGGNiH49z+EKNb+UnEDBe1i1iLEDQWla6OBSn29IA/I
3Bz5fuf0W2GxltjKMC/2r12ZihrzUldzVcO3kpUOhiny6v09ASrTrjpwPf1VX+4qGl/GJK6eh3Kv
t2DtgrnZitHzHPCZSVZqeCLAauAdZpZ1b2YiV0eVigsJ6hiZRC7T2olxt6F0PZjKrnhMThjS/tl1
WRGYTkuHDmp2TYt97OzkTn6sXjpMRQJEZp3L/bCK3klx0vgVOu8gGPB0v4uteSVvinWJDDnxQpvD
+47d+yXe84OD02NUYaVpBl/ik8vHFsXlYAvNDfVc2864+ZjXH6nL+Aysq/3yma72eFb0tgoFZBTh
nrAgnQIfs5+YRGQ5082e3pUzXVD5V4Yga9uBBx+hAu/jtfH8mnyc7/QM+Ao3P4VoqC8Yd2+8DAQ8
wNi5PSoCzOziZvr5x73oRHeWFr4SxsvR7YD5ik0UHhY0D2NWOGbcbxKVxixTHreTil1s7B0ZigJx
MMp8D+SrMrk7WYui4hEXR5qiY4gHJdkFrzic0DsQcz/zJivWM+7RC8z8agOzPqrFccThVMwIchAr
4ZkICBq7FqNhwJYxgwFrYVQ6UuY5SHkj2BtBFPpKZkKApr9LmI8F1mZRQcdQ9STuB3zAR90L1otN
WE7eMeLykTgfjJhDfvIPp1smS776hFG2KGVswAEruwdhpDm/EcQcELqAjbU2785uZmIEI9jyh3wF
0Lg1eDzyvRJjtOle9fwOyX3/BBoJZffyyfhxt2sCf04HDWeLdBDbRT2+d4/3hAaahtwSvBo5uBM5
zFyTXNQ/fQkqYZGTKUrz6JI4NCvDnFzQ+aFxZw9rZIJ2twvdnz/9P6xO12SQoUEPj6deTlWpKRLq
EHjkihkeMQLa65MlrQ3oArJC6m2H+mOKrP1ql5M+zBQxwS4DkLEGcUlgv6fI+iKUcXRW9+f2Iflj
i4o0UlDPmTxh09B9/U8aVDmzOwHcxYye5I/6vmV/TFGBRhsSQ0p65JjSPZoyQLKSlSl7/kPwFguj
7j2Qw4xNY62Oynd01YgjwRjJHb3Yr5ikAaEJKd2yLieB/Paf1kbFmqKdtbgNcQv2zmSDGpsou98F
28BdrIfYrZ9isBT9VcNEF/98UCrwVLFutAYUdc/Bw+5M+AsWr3MAwi4dxme8fdj+a+iSA1w5ZFtl
GMJQsXOpKR+7LTnZsv00u4TqEJwIDGsMP7mcxCtrUxq3IgjcizO34de72mlIO9QcfH4lVKDkJjBg
g8EM+g9ZzJ8VUuFEWtBQ6+WBZKqEICgD7c/bJ7f5YCztdvz+Y4YKIn0nl7raYGktInKVgbHr3Pl9
hbg1+RglWBGB4ofQ1VY5o1pxuwD+x1dosGgQ6JmR61ggZt3L19JScF9MmCCbzRqDgczB2Z+Pg0BF
FaMo1KWrjWofNBiLrXcFFMXtOHoXo9aqmodSKC3Gl72d+f/5slRwaSOxhRAK1jc6Hcg9aky43802
QVA/MizdTmP+WKJiSjiKcjU3uAiA5PQ7+CYp2p0qB/NPFUIL66Yjh/iHyHJRe7g6Dc2kxyjhXnLO
CsUbgKoys9g3rO/HWhUVS2RdzrqlhmcOPXQ4XjkrAWp0vBOOqnmvbcUT4yMyIgpdU6mFHqkCCV3T
QTjEbyoKrKA7dpTdFtkgQY4wbx/GVUCXVQZ9mOJRgEWClhZc1D1NyeNdcFexLh2GK4pULJFTpUkk
dSnO+o6gHEqrgRiQjnrc/9DGY62KbOuVdwSyFilBeVkV0p/Uky8NtNljhQ9GTL48zq7shMEQykAV
FwBUFluSJ+ClAHs7GWTR9QolRlBQcS7DSRg+KVJRhJOiWqsEfEgUpVzMUIL0Dq0FAIu5Iw81Dd1h
2LvxMWVVBju0AGEGIIYpe20i9WmyqP+ZcWqtFZjFoTLOMyXMbuWSXwxRwcroRkHgiKEYT4YIDfPY
4nbSmoiXMZOEG8nkF1tUuJqqJeXB3kEWpXvhBgPMHJIg0Q2tBDkX4wveONZfjFFp0Kx0hhYRYypc
X7Vkp7a6zXvn8G6At3kFpWqGwRt++cUgFbaarI/rWoRBws8m+KgFQwaTsAs+VW8SOlAp2MtZNm+c
7yubUNf6euZEOZz6foJNDBmvoI0HKqnAB88+O2bd/JyKquqSZBhQOiO/5OrU6X0WxDKnYGhg1YBw
0IauzEMCvkUVmHrhMf1gv9FvHoEri1TsSjtt1NIBFlOMzBQrUg14T/YKE1x30yuv7FBxa44rTlGJ
HdmbP0n7JDbvGsc4RicQZzJ8hLUm8pWvvmIj6mOXtdiv519QU07BpBjsWQnP7SN9tSAqdqQyBkNV
FQvqgBYMfQL/IpJDE6pDH4z1sLyCih5zuBhhUWE9qJFjnhpqU9BHBuMC6Mg0L/LHiN2TuBGJZVWF
wBA0CDCWo1FukddBN3KdRPBLs9MdUotoYecr8GU65FAzwQw3t+zKHuUeVSOFBv6jRJ4suZKNLm+/
TZBcPTI+JcsO5RpCWRcTT9Y1kywOYeOOR2DEuMrPdoBLh49RWZwMyhoAe3RdFIBH/OqDJTKPZtQu
xctgl+4hLLHO9+UsWqUjrlEP20mEnBecsz1aldkOVMIKpsgwqK1Bbr1wObQUJTz/YzvadF7zAOZC
NAdSlwxEYrZ+B1rgY+8AoHQPKhJ/k4HnWIQ2emJ1draV0PnrHUw5OaHduOqRSB/IVgLtnNcNBtmt
OcPFilHpw2tyyGxuC8Km3In9zMaVoQBENuHmJRS98h04Y1Y8+bvxkt7oduVPQJglkIKSXMPkPd7T
G2iyQdQFryj4JNj+oUiPCb9yV5uSGT8JLxUmLHXUvYkGnvZcyZYCDtfTYqUf2UlHU80qT4aItnTs
8WDuBOIVmOV4u6yndYdPgqC0kfYFgm3kY+RZMOOtfl/bED2+G57CY31ceLMDX9ShVS0BHAloQYKj
ewteCbNd1W7/UZxKOz1kx2W3ODlaTfg73ppHDRob7VY7SmuMvYDO8CQ5xZFTLd7mIJLmhhDAfAw/
FIubICgGWuHHeVuCZ4SJ+L/hJFA6BiwIEw2YCDUob9TLiqsBhycAFLA+AtyZuM0GZErQnAEBJrOJ
esP5v5ijQlbDGQsfhV1x3tXrFFyuv18yp3v4i+j7xQrl+UJRx1WrxCjBuB0QzeDQxvVVoT/N7GGy
Ph+V6WRjA1L4LiQ56uQuhFoM83zqqrZf+gM5Cz+f6Vslgy8Lo3KdIAZ2kDOwWyCtFszfoBYjaKG/
iFBfrFAJjoibUkza+oKtWVYVBrG3qtusI4exmp8/3rekJqkGZW60BO8/VwcIkEx9gNu2tZM9qQWy
nhM3UqirVUEE7Ws4DKKhkPUiJfAx1XsdPYIYUs3Zztg9G9bCqKsriFstjBVsE4YhV4WNcMM59UXi
JgfX5N/cXF9WRn7OVbKRGQ2kEuQWhaSjZoIxPiYtIktkAkBuJRxfDFHBoq5nTZFVGCJcT7k/Pwhg
Pqisbhc/VyxXZ20XFSk0eVyStIYTDpglA8c+5GNNMPj8L8+Vn4PSd1lQXh7nSMOyeic//cIQ0Gjz
W8BXGO5+oxCHrwdIpCLLuoF57a/bpHRlOxgpWRGuRsI7Lq9+D2Dl404D8ra3CmKkIGsN2aXU2+74
X8M0GdrACWVZqAi6YM9/rFY5rv2BsP1rDUoR8d90Z6/XqVMHrQwyPpB4rFMjEAP71DiK92DY0orx
PW97yJ9lUadMEAbBmFtsW4t8Zvf6HzC9gebTkWGIuBqVSH1ZEHW++NQIIHTfF2fe0w7l24Dkg0xs
eUmGic4OVN8zkimGTdbiqKMmaz06fAlsdhiPWQCPgYvw7uIkDmt15E/6aXXUQasQFXVdqsihJuvi
9uqKtBBImfYDcodm/cRY2u3j9mffqNt5TDglrAh0E8PMDvByJxIaUYFmmGEcN526mvmlk5RYgNcn
qxFc/822/CwwpPkooFWqxnYbggW7XXEA8yOrYlFU3kLWf/EZ6qZW8l7PQwn7Nx2C1+6ZHPjU0iMz
xaCa8/DJWCvLQ6nQEoqhEIQkixtxt0HrwQXhoyX5ESj+tWO0JyQqLDTgP+Qi/91Gg2zz1a0TyeGS
pQq+L7J5rC4B5z2hxK+YGGmyUT84qEGOypUhkH0KIODCpxwteR3oFrjHDgBCENzLG3S8Xe2z33Je
4TDLt4wzaFABZhHCWFBnnIzGNqAjcgBRMfgdcTMw00jG/hlUhNFio87zGqXOdt07v6DMcJ8RhtHK
nDxt/VCx8YXkp//0TanwkiyxukBKjHTXRCvd8A9oXagmt1Y3hFGJ4Z2MCEPXOAtxSQ2jxeomd9ju
0LiQdqSiuic9UTDOmAxzrG2j4osRx0HfSYgvqfkqbRI81bYP6SG0WctifUMqwPSQmxPqAYcOb1Fk
/i3KL7E3WW/5Pbd6/JdrosJJMqoT1yw4bETRHg9pOwc7cYkp9xhzHf/SFhVMtEYNhybC98PMDAgM
8jUHWznkRmbwtTJs/XwXqHRdM5MLQW1U+OGMASTQUuOlexHqYxFK/kPq+n/RCmWer0GkBOOhwPVI
FqqtCLZnIpRROcKat+8ZW3Vp6vzz0VJ5KmrkAwgnKgluQWJwdh+9Z/aM4xV6RDcPWhjVmqgTgPz+
qQVF6ob5GvjZLVUaNKJVytI05D7H0xdVDVI1U5we2guOtmJqw7H2jxz9q9g8VjXXLzw+K/pO7i+U
aKCNFxzQkWQ9B26uSgf1K5lUA3MXdahFvZvnVNEAeBrR+nwVUOMhJD1g/QPKgeGU5M/6toNXtqiD
nUiKZDS5Tg726OgYkBCty9C8/C58RuYnqkr2J8Mka3nU+U7DZgo5DoN40YV35RyA76i1SVMyZo9t
kU35aX3UAS/1JanJsMn5uVk1W9GqoWf03jgtXvkqKnisdtAFoviDPRq1CnHeIjd6LG5e11AbB6T9
MH4qEup1EJeCeHwJYlcHiiB7wkHm5G5jvhtOdB+5mEX8HEGNxJvcVvTxMvIZn/3mVaEr2GtIr8uI
Dl/dVxIXTugmjK1qKDBK/vL09AISVTda/6X//rFERwWw1UKBHVOrwn2GFgfpiAU+0SwhowoeY1k3
M6arZVHpxBIF1cTN2ODR0o/cQQfHHY8UDfpEBhJ8NDJ5VrX5dr57ZZIKBHiINYAMYHCVgKxaPNhL
ywDco8JIUQpBW8YCWftGvVnQx5EwOlAUZwBVV7+QK+F2KtbihhXLb4a3q1VRUSfSxqQZBsxkQaOO
TNv48BEUWO7gJZiRNV/kzQju49EUIRjCWOLtiPDHYaggVGtTrPA6HCZFvVtGooRYziHnRTF4cWr3
b5CrinC1VCoC9RE/Z+L/XVsQJpGxd6RgyoKtkeDyPRj8WRcVfIx2qtQ4wLratWidSa15D3Uzk/H1
GBunkr9+dS9NfJZMBoeN+89Yc229v02oDLBC2wXC9MNqVCqANB0e6kOC+u/kVluigAetc+d9dmU3
8ROIlv1VBRitHhVYAV1UFZ52i3yKwV2D7OI5dhJUZt8JZQZRlmR8wFshRATZKSyogCwq1DYJUlRV
wVTm8HxIoxzwZiZ497vMfHn4PB5Zy7rVq4KA6n/Nfd+vOW0MAeY2RIvxFwiRobKIRkoKj4dNBxeh
aH5+ZpbMAqPeCiWiCkijCrIJjERSO2jUQy0FfZajzsiZKCLJ9ugWJg/P/xtIIxb5xxR1BwwNrzcx
SHaRmY1Ocz6AcMjDFw0/SE8TWFTWHpI/j3ZOkYiOYwPBSaJS9oRKD2Yhhj08GraLLeDRAEpyJ74j
7UbWFt6sB1xboy4dXhuWqmrxIXtUWzAlS/BHxBDzKr2Vvlwboq6aaFqSeaxi4pogqUJxfTX4GSFs
xPBW4n0w7oBbKEbl2hx11yjxErRGTnYN/cMAYI8M31GGPcWCTAabk+HmybvaNerOmfNCA1cqvuPz
87AFScKvFZHF20tOYq6PjARIJptCuwjqe4Ju8Cp6RzIV9Zeij6QxjDK4ZLOtzhKAcCu0R12CfsL4
VHbHHciCjb3ipFvSGMX33sS/xTtQklfovWKHh93k9SsBHgWNMe2uD2zjjltVR2j2vUD/g4nQunWB
qKoki4AFSBoC4dfQrg79sAyhiJ+MkKvOZvmW3OVA4ZCECjomrTtZ5ZnLwPCDdumJ+ZC85X1X5mkU
IS83xZgbQoaI363qvWRLGzJEJ3ijvUCTO5uYaMwL5ozaJJXX0cLRcZZVFGO/rjjT0iBfJiE9S+2z
yKVv0RDfCZjE6Mv2natiuylbszPsNj7o1YsYr/QZRIrdthtGu9A3RTq7hnJuuNDKjG2fQBLG8Lgk
soZFsFotdhg3x40P9OXXUsdTU6J+AGFlCqHsFOWyNR5RpwmcF/VWP1Sf/1Hu/NnkZTTp2wcyVElR
wWQiGHT5rE+mTI7GMT1P4GHvF6iCxoNlVPFDVAQvch+Zcgn1wgESUNlsFSN4LfvEV0vQhqeaw0Pc
ouR+6z0kVFqvEqutwrvSMrvaslbiBlIKv7gQgxcVkAASWOmmwIq4zprinZw+C8GuyaBgIHNWFR9/
XtYtrROVv1oW9SWzTCu5VpxS5NSDG+5BOGjra6gGuprTu72L9sPsQqkS+hs/G/4+ZqgR7iU8sg2w
uYEjgIoKjVD2S6014zlNoDTZ67ZcL1ZZQC1wUL0EBPNaCtHfJrX7VDxLyu++B6lW6/XGoc+P+nyX
F5W1cI9DGfs6jmQXtF47hGYhRubEGe6Yvei1PRmPBhx3qmI3FmuryuxszFY/r0SQv3kjtRQqWqRj
bciNxHV3ch4PT5qkn7KWg8CzoORO2geVq4TNWpQzL1qmnS7MvcVH2kOWlG9cV3fWLPVO2PKrri4e
ZaHzojlN7dqIVkVZZBYvxWu9XCC9K9TbvEh3ld6ukXfue3EGcarcTU4N4T+zrfTCTHnpXOflsVHT
xNKz5F2dhMUs5FrfCBLwMQZ3TmJhm8jRvlaXldzGioWUqDPldK4gy1D/xv9AfK4Syc4VcEFyABr2
owH4TFqMJ6ENA1AWJ0Lqdka3bcR8b+T1LwgUjXYeto0VCdIe+ubQ4Zya0a27plur8Zxa8TJC7ILP
Pms+eCuzYT3F1V0zNAcjyzeCIUC9V9AwBJGoldNKAKYUIxBnopz6NQflClWRoD8/FvtRKTCHKVen
MSgWq+LljZgn5z7uwAQccRjJ0oLWTqseWXgWVn6Jk+aEaQvkjZFaaYNxXdlY9z0gSSjfur0SAFcs
6aioVsPilkpY2yM/gTynjTBxpXOP+LmRWQe8V+dabhZ8PZli0wFKoE2/2iyQBrOe4mmb5ipnZcsi
b9UFMTNCrmS39QwpC7HNPWiapO7Ma9J9BsGJjgurN74ZnkphPnZcqe8HKQWMqc8bS84qwx974YPT
QmRRuhIdBmOECobYET2T1JabaD0LgpVWhrZuMHNoikUTHNF8TaxhmCFNFCVvurxIW1kUDuoUVd7P
zv79MicIHh43uSJLCsQtqGMLTrpsnHNuPNeAlvEOv54/ZW2TpG/zPhKtqVgt4Mvp75rETUen/K3x
VlibuWKpPWQ/G1wI0jlcoTWmHTM/d7nRUiJfhZpY6s2lP0zr/imFo6AIDOm+HDJ3gpX06KMxog+o
xOmkhKwDPNy8IPM6OOCojKuIyrjBFTOel+Qha1ZZN5qD5o/lHohsjMw/Cf48r7PlZAiWAtiImYK+
JDF5zuQlU+RMBf93YA28OXCWOK70bJMvXtYdm4PgN5zd7kbvroOOixe552AVHhPJ6QRLgFIrmp14
47cPOYRndbBoiM9dimc+WKUfiCS06PIfzT45DqJr3BmrMrCF2sRIdeFsLVz/KfBj+kHE3zbDdmpK
pTdvo9aEoG/c4h9HooRmrv8wOKVgjwdFtsHt0jw8xu5eMlv1FQLE1rRT3Qm63xhcMVMUbt/mHkPG
9WraF+vCK2qzCP30Xv2V9bbuco+jPe2S0pJSc1/g9WnVh+fkd4k5g9HKXyIHZ1ezs+ef3ex7qQfb
owoSpq90iZcFeih6icES2zRBALgJ1LAw7O4v/vhSgXPNLw/cC+sZc7ltvtzuxJ6sI/VB8qPpFw2r
q7e8oMyS3goK3MHwF4jdDbJgd/puCm2x+1Dzz6ksduClVeXKD+TxYZlKXxpfY/hvy70itT8ZbY3r
GqrBNQJvNR3yMMQWyYdJq6BDN1mcYYUdqJJlkDBw4VYt10KOqTOE/6TZjy1k1DLdkvpTlddOUHZ7
Xjyq0/vSY45J0sxyFuA5mQWeAyipQMU9E/0Foen/+6urgoYhUM0gNXBkv1+TQFC4zmFYd/lZDZqV
2uLuF0IrTZDThBLkpGQvwlloxJe+7m3VELZ6yMpHvkvYkmxbEnlRxb/AbUb9BC6c5kIr0umgZr3F
iVstTe/AOLYq9MZvU86a03A91ZwLJqNjncYrWe9do4bcnxybunpXxG/hJNqhth5mDLGOuVXmsxO0
B45P1umQu4KYr1UuZSSk395T5FcjY0cCzfNEvfHrhxNGeZRyzIAe9CY7dSMulGlylhxb2k7ALVcB
d8/Yqm8vlItFA6BbErxEnYpfEodJek1AdbIHMOWQYyAhdkLHsO6ct8qL7YcGJB9vzOoC+fpfjwnW
qWtQiCJ8foJMvsPVMVG7LkuaACUv5Z4HvLdG/RXqVNbsvjhr1lVzeWRRxqCGo2iiAH/A5Ar1SK30
oVO4seXOcvtYGIarT5CQykevbQJTqVYDrvVZf4tEqBXKisl36JyLuaOWvhq3VpSi2NHfRdWnnjJw
Mzc2GyN3moi8WdSx39SnH2uhG5QOj2dDVE1DOfANpN/05X6RdAT5iAXpuhBFU99BEvElEKAUAQkz
dSQiBZJXUoxeKQ/dTkirtV7apf4s4rWudJuoLm3ITD3zer8RpurXYCjvi8Kjoivogy1ykNHMIRCF
AAStsMTQfEmA8lOuO6Mc7vo02tVZ/FSp2rbXISiETpupxBJEPvIxsNSmup/7wYvxEp90KVpnquZj
hPw8JPP91JanpJGeC437mDThKVNVW06jg9pob/M8vYvN8lbyWmJx8xDYeYNkSVKbByOVbD5TjPUy
R89ZNZ9LAauKu86Ox9ALlvyhjUNLjhN0u7Ngn9f1J9+2qz6YDLcPNOCxueAxHorIEqtMspVM0n5r
iWaHwLYZXTXYci8tENbSAqcdFNVMxGx5C6RpU7WcKWpR7TVcvoU2HdISAReyOCR7kR/e47F4CzDD
KQA4BCfqnpD7+lndrqasf4oLfEUIpJixVG3aQS6syABqPYEK/QBGbRUvvBQ5zlhG9tDNuyqLH5Yi
eBQnSbQzTdmFS7Vu+MXXOH4N6vy3KEeyhLKg3w7cQzvlJ1UAk4ydxJ2lQ00zDGOziSeIxtUJLolR
wCRtATR93exqIVoXQnJujCSyJaWxtT74BNGxFcjyuq4lNxlUpMEGZ2pc9DvUFScIW83UB+RgfapX
phai/y3HXmRkh9SYCmsu6nofTwGefFoBFdeCG3lvWbpt0ucHbS7f0KaHhis/ukopM5xbJmf4J9+m
AmceGbkkt1Nwbp43vbN7jTeglDy9RtYK3WzTVa1zbeU7IiXtxdZWNcfS3KNI5c8A1Fb2xrrfa94+
Ma380Kx9Fprygpakf52EGSVeUnQNTWGSRF6Fu9nos67XuQD9EdQBHTyMbFfY/iq9cxqah8I9R6hZ
Z4QxwVRQfzi35qH2TuHO9AbLfKlX+/3beG85jiftAW+GZsAWBBZbc71e4+cLL8fP2T/q1qP4+hE4
x0/ff+tXa//4oTrLx8/Xxffat6ZKuJFFoEKhaYp/f11JNYTGqGqTDGnu0nRfIQsT2CtPtk3n5U00
rfvC8h9ZjfvvzDaUUeqtoHRSGyjCTIzu3PP5nD4M5im2zO1LZVoP/mePlusjExX3rS1zsYphR1XH
Ux1aO1+X2peGqgUAl58bl/PDk+JjTOJTAzMcqxr9D+v7Y4lyXqVBq6uKR6xv12x3gr1K7BUUOO6c
bXDYv92D3f/4mLJme9RbR0aXdMMQNEws4Ub4ur64Gw0BeeEIzKHqBZCEAXvvRjCDNQgPj9w9CNZR
TK2BKggfMWkDYHO7g+zoqsUYYbmT/F+DDfhX6em2uhUPKO4UoN75FN16xQMbHFoGhkYSZ1whK3Xl
QwHFZh5ybPkZb7HNA4HeQY8V4y4M//zWIcGmXS+K2rQ6LWRuLrIJ1McWZMoeBh/EAdAvAhsMhHfj
LcH3CuAOKzz9lHcmf/rZ/neeC8o+fcfqtV6Vs5qAgIZAWiDDyZ26p3fICjS7xovdwAmchJFHfO9m
UEYp/4mzHOy2upSciy2u3cgW9vpBcFBwuJdZ67t1KKDfpSMKQOtQpBO3ak4WrupwKDKwYnJg1UFx
z4Z41/+/ZAJZ05Uh6syDcqUJswGGOpvgvwO3ciDU3G5YqeiNJOyLHarmlmcFWn0G7IRv8lrYiAIk
sVlecfOAXy2GlvAolKYvcmkgB3z3Klvu6hzdn+5AVOA41voeeD/3w2d1RW+Eah2qNyLpmPAQgb9g
v64unQD1H01bDBHAis3OXeVW6umrU2d6CJm+YfuB9cGKZJf3ydeLDjYN0oNFw0MU6U4sh+JlMnGy
cN5giO91l/qC/QtzcqF5MtXz3dO0fnKcF95+6ywrtY8Qn/T942Y6/HwIv/cgsNqrX0E3aCGoniUx
OgZYuf38Wpq/Du75ROZnJ0zHO3vLuYdVpsd+j6dfrVLxdOGMbASDLWG94Pxkq6/rXeOnVoVWj3CE
rAL0PxuEAffnxUrfH3BfzVIRj+/7BgrF8XQuzfqtWdWhGb3n/qSb+pu+BnPjmNvd3Tn0uk/1vGA/
urNknyFApv5OnWClEVzhVgSQKjto4OCGmjOugX3iy78yDNn9/FtvBKqvv5WKjkXUA8hbqtE53Z9D
JKT3iwXwwa72mWApEh5+cESVComj3vRIx+CIj89IBgHycc13ZwtKRcv3GbnnjRrT11VR7zgoFodB
Glw2XkfLNVwHH4qjrAWH96Mdq6V4o7CBpjxKG3jBCahsCJS1ZChrFUrIwhkgRoidHjjzV4/jfYKS
vXe3X68HT3XXkYn0j7F5Nz6pBBV7XYacIvkvGqaSLkvWpCVKW31iKypQNwLapyXE5bXAmvgaNeOj
JqPmKbwVUw31pbei/VV2qhsFH0kjnObkSWhz6+dfdRkMpjaa9FbxgIYWIlAm1D0h5RHfLqEBDmrM
8uam7bbm6uxFoFo3T5iQRZHHPHsnDFV65tZBhn9f7SpoWwIGFZofrMhzy8G//BrqNgmCMKqSRAjP
Sh1BGNRNktyUsp2Qy76ev1TGixI/JXq8/vkj3Khw6P+Ps+/qjZxnmv1FAiRRpKRbxcme4DD2DWF7
beWc9eu/0l6c49EsLDzvAouF1xekGJrd1dXVBPJqGjSmdOwMmXnlSog+5WMbjY9beOUotnwAVRFY
p23Y5mUVP52eF8abbMrNok/9NNFXExXbVFbInKwRINtCEe+ol/wqfk9fCVlloUKGL0YIY0eWv/SY
3ftVGBFQInYZjrhG5ZmVy9DHe9RShV3ST+GSywb/9qmLIStHAW6EaK7/jv4A50eImiy9avesiolv
A7yKgplCdZSnzzzlqhsRXPr04kFvOFilVrkN33W3t19zdysukHzuL7jGMJKiMxQ6IyYgs9GinAyt
zLhy6R+wm6I5dTiScKihzKCbn+PhpTdjVFtw8H58VBhONXjVwoH6SwyYbfDNHGbLHUU1CdDlW7nI
e3HTgZ+A52xcM5Mfj4D4hbfBaQK0uZHsct9tl7qm3LPSZysweybisSFcLbECKqq8BvMNTCdpC0qo
e0Rjg0kd13q6IN5dfJ6mR+G3r549Ggk896SA+3LpzHCdHos9Uk4cm12hI2D7BKLty2JPwLt4Zfap
M2ueE6HrvRRHq4QguLrlu9rmDzqoQdV2qZXzvZWYjTU5MD8cwqqOBoWGqnIpr9zVnrNNtVdexdf8
BcZyQ93+vdyAq/mUfYy5sXSi/j5L87VFJYNGFNwhVZv3rc0GLU5q3G4IhOuwUexrgGIryrB0F3q/
IphJ1SV3F2/uv3b056gzw1jnSJ4qIVEuyhs7xeuIGSUqUgI72Admv/EDEyIH5UI49tcW/fap8ycp
H5sKMJ5y2XYm+mp5qzcF0Wdm+tBr6M3X6vH9/XswLo2xWE7xr9P083Nnz09WjT1TGBa5sgGDntEn
3IMEBPsEwP2xuKMLg829bM2HEnvvY217CbymYIVKsBV9U3B6ZWuxmcDCRs65qxEjWcoDrGnwre3B
Y1mXR3UbnfoXnhsEoJ5Rb4KdsG/tbhev+qfoElzoK9zthYfvztnGFfqxwPOHLy9biQaCBAtROj61
BXUFfZnufVx7G+lMT/23lLp2+B6BjFwahWKm+0UjdRdm/J0CuJk6/iDNNnPD0qKVuBpiCnJuoqmn
XH4o4TpUdqFvaGA4EFOsjahx68FmkdMNhyA3NHVhHe4D2mkSMtUATClIJOgzU6LQIY5DoVEu0tU7
UKd9LM6ZqT3K6+Yzfk6/5SNaDqDABsr46ObjiCvg75KtE6NepIL/8xT+mMnshifJqBRF1yuXa/Re
xEZw9p34JX1mn+179PL77iv/3P0fY80utlhlXoNOZZM1iXeVZnrQX2GGFhlRaYSxSQNLXxFQ+Tyr
GUwVIiklyCZW4Bn6oQcn+YuHyLNbyBVIJ/8Z26SGBn2Vt5I97OTPojODJwakcR+4oG5hL5PGjSGN
UK7qcdXIaMLUnpego3/bKjTCpJPsOWKK2ZPno9N80fmpcomeldLQG/RGkq45msbE4FPydeTiMGXG
WBqoeyHf5Vt7Qlqg3MT2UhH538z4rdXU4UtOHo8EYjO8vdvXqe5HTQvzqLvwcJPn0j4XR0vsgEzW
IKGoL1UHT5o9+9UQGlKHBsmBYgWjtBsEagVCb5fV8Bjk/XuIrO2AVY7Cxm39Exv4KYYd6OQ/fvKp
5KUVqW9lDI3baiEMvDscukgJIxA/nuAW8S808uN1leRGL6RKji9tZmSgg0Nw7RMMLW0loL1UunAB
711SjKZoIJ1MUaB0V4tYZpwVXuXHFw99Z132VcIZfPFfBGrIu8Dxv+hibPOv7/s54nQRf3xfWBSN
LgRefOnRh+zUHrU/cWg215KZ7Pz7PVsaSb4dSRfbUYXAVXzBfdYgW3AMG7DujHGvHxXV+X2sxYWc
+Zp9rWhFOA3moy1BhWJV9RCxVXNF8x0KNgAOW70Qsv4NF25O+mzvZneu4qSino+9I5/SpCJDzyqo
xxT60hMqflgyW9PF+W24mYvZy9wDpRpfKH2mudG+jLg8uzQC72bpUN49TbMPm70KLSfIEY4YqbM/
uqdYBjNJMbxHsI0ecx9i66VZfODwEHdhDycb//MLNSS1VV2dQl8YEPQBvD0wmcLRoFOLwDWKbUK+
6rXamppVo3J2RxOXniB7IaOXU2WL13KjNE7aLW3pdCRvZ4DCBUnEWyij1AXX/3YGRanp0IYN/Evy
HIDjY4iKwSB9C+KomR7AfeHQMXlb+Op/jzkhMhKE04g4W+2gkXMG7o5/Qe4WguvdW9Sbem/U0YU8
VdtEcZJm6bLMNxhrC7IGkpiKSMFOmfcx5oPoKQ2VPDjx3jZorX6r63YP+P/SrMSPcq8dshe62L/9
7o5Ow0JYD43MRVA47uCGIg7lXugIP4snEXyUT91JL/xVXBNqoOkvf9GP4/G/L+6kMgZfDyQcFeq+
txsalVpVhqznZxXdoHb0kz9nT10Iq+5KdvuGAS8LA879mL/f+GPA2S1lvlyKtdTxc/AcPEdwpj3g
xmhV5SjbZGms6TTOTuvNx81Ojld5mieMGEsEw/xCt90RjSWnCjpltWR81Ln1ma4jmJGijI6ZmoZb
eruQalHXftBE+tnftbsGSEXwUKiGeKIP7XU4yRvVER6obOSv7Dk7FE9oVfKWPwjX6JCcorf0od8l
p64wymPjslc4+vzYmnSTP7OH/iwfx82497eZo2+mC88kJNmUVXqIdtQtrtnuBbz+52ztQec02ZK1
RY/qTt+hXehL8hChFu3AVl5ueA/KWVkiht4hKPPvntkknXRh2OSxfiZOsGlX7bZ9SS/FXn7lTrfT
VtGDdvBP+lG9KHvBahZ8kbvcz3z06Yn98VgXlSjGgp/o5xx9XpCNHczcNx6LryQ/gzCcml2+190n
ye73olEJlmdqiSEEx7TDjy+LSdl/nDdNAVqoA5lkQAxn1nFsYVDaAmfAQ9p1k4ZGnW0Sk4NvNW6K
r/QlVQ3Pt+hgsG3gCILRd6tG3XD0Flx87u+NpkwUBm8XnQQZw82+XRgRTairRhbYOTPAdYEWYvea
oTbKBTcJ+dLQHENrCdC7e+81Gc8CLNikmKzroE7cjlmwPO+LoKBnRArJe3tJ9t4u2XlHbmQPS9jZ
HcjzdzCQ3SZ6Bghv8xJBn8g+GJGicm4/Tzm67V2L5/Cz+4q++J/K4QC2asODSmNg653ZT42ACFt6
DOf+2zQFBVQXggdChTc/7cGPw5eXfRQFzd8poI9Nv4t346e8yVSrDRwgav5gtD6o6Ea8iWIz+WQr
FprBx+/29G8zlVsbdzsJcjuJ1O/1rg0k5Uw/G83U0HHJRrTsUYu99h+SIWmgB0nXRrBTJDFsMTWD
L96hJMGauOWqVaKGRDarzOLvMSDW0GbbCqx45KvQRG99kl/qQzJakcVz+/eJ32WT5qs3Oy0KJ8Iw
4BU+F9mfNt6V4UMN95CCiMpkM64/0eDGUKWtH8ogmlcLrtQd9IrMjkTxwOMv+KCg794uWzBQsN5o
nJ27/JNc41f+mks2LV5QsPAghWZU2dVV3bPqQXzQpVc1PsTqTqufpMuoPS8sxP2LiKmgSorpCtwN
RDq3U9E47QvFi7IzHQ/loyA/CXDo9Pc43rS5o4P+jHdAWPj+f9zVaVBcVQqDRag4W/2K+F7MBZ6e
gyRfF0hjqVKJiiwIu9aq2QYhkjriPu+AIOJoZ1m14NTdXx2YJcgIgxMriuCJzSxlX5JABW0Ry4++
ECOKThQ/MsMCRQKZtGp9SE0GxIw0zVpY63uziHHBjp2K4cB2mF9ZKsrZWFA9PdfE9HJEr95OSvZi
Y+jjOsn3rewWGpyfD8rPv49877rrsMYMVHHEsXATZq5I3se0l/w4RSFOvovlQ608iA2qFbmIipgl
XvodMQCn+2a0mTNSlVKb4XSnZ4GYSub24jEvLBIY3fBAXhNAHoE9UCd/jX0j0daxbrL80eOGIhn6
YPayywsLuJ4UISwFddX4fSnuIHJUKMCplsHChgSmpM+960ahQVgmY3CWIlSJJvXKI+UF8hFWXMZO
X9TbfkChRs/W4KW9CN4VbtVWKMY/jdp+DV705/fp/KXy3FhQIqqYikLA50CFy7zH2uDFVT/6XXAG
EAiIizxWgBgJMKugyT0TUNirUEWrqI8Mbwgs0I/MwItQUlBUR79j79JYig6E64ohOo4ctqNF38aQ
BdjieMVUVxBBuI9jB0VA6xiRfhzoq1B5aREmtvkDhAOsMK9szp+n2ruufmjr+CWDc2GUTWMkXUWN
ftBei9DfMSF3eIZ2mGNriAUqW6Jo7XHi/L4edyd1Wg5FBG8dgQh2an5S1bTWmjIMzrGanCjcFcls
pHgzqv7ez5OFwe7sALLIKClCgRRcFJjjmR1gCDVr3pbRGbCiDCqvIaMiJDGUXeqO/8O5ux1sZmhb
n6bhGGKwXHtI3rsDGldUhRXrVmpQkPj6feoOhtWsfl/Pu1w5UtY33zjZpB9ughcog9wJRXRulHzX
sQP3AfPAxS80VF22xV6F3A7upB73Cw7KvXc8jTyxJ9CqDDnlOYVCILxO8yiOzq0TCXbZbGTN1KuV
qJtDY9XqG0EvMbbuK5O/vqBUKAjshlhM/Urpo6cbErUEVKAvJm+mp+X2vt3OanbAeuQBJZ6H0XmU
DNqAkZkAMwYX/TwQI6cGGiiY0riJn5YEau4P9u24M6PYBjlj45BFZ1RtWyhY3PXjXmHPbZTZqdcu
7frSV84cjDgqY89Tk+is7csWEt6+CV/GYehZue6ZQc0CAdxyk4+7CGS247N4iBc0BjcN38jeemf4
4kdlHe2aHX8ZX/+XU/3/z9b8BfeY0LJKwdnqtcqJVM3sWPo1Jl9Dnpg5dfSkfkDJB0xmu/SGTyt3
f340BfYJWit0/pRyIqEHTS+E55aYY71BrVO7Y4WZEtu3oiefo22d3GzCg4dABC3DULNHXZYuzeLO
k5hWGuWc8Ng01MD9vfU/bvVYjsVYJ3p4HofSDjLPyeTMFJpLFSa2z/c8gesfHKCIseW8PXvVArbx
j0VQkDyQkEoA8/EOF49L6B30Cax0r3/2XnIKeWYM05vVbotSMpWyXqBr3AdcBBZaAq0fpHiwqOdu
at7UeIOalJwUYHCjUXyJ3iqvDzo3k87Mx8+yOQbJuXPyN13acuVBQOdkVMgo0lMUXX8/fHf0S5hU
5OPADqM6VKXkeXQreETrPBH1hrQWN6iHtJlIzU760wyKUTeynTWerULYtSzprq0GW/NCq807u/GF
1mi16FXP9W0blkaTaitFg/wrZ6tE4SiMklephvhIwCXlHQNZvP1M+t4NIs+UUsHo0ugJCQmnySOz
KVtD9Y+/f9vfizM73ohpUQIJew3Z6/n7m2UwSAWkwk5RapNPtVj5upuuo7P+wmE1+J9R2eaddcjf
sNDdSbXwufpuiVf4j+OlY5NRRQZli4mic/tmlYUqK03BkwMXC1uSYlvt1TOKGR8TWmx9Wj0XmrT0
4VOkevvhmoi0kipDrhwl7H9LX37cKLVoEWcUnO1JVa87ltkNb9bE7x5iT98oUmfE3RMpn3q1NxLx
7DVXlTV2GqtWJfqrEYIIQpHsUEBuKYFihIDGxzp2u1RxWlYuzPU+fAJDiwAYhosEtENVZ28JaKiQ
GU1Zt081tk1rdduwa6/wtS9HH6L6HnJoLZB247XRDj1aVr8fkX94FBoonZPXOnmsyI3f7k6Wg/OJ
WlkGhwxnXQhNsTzI1Bz1ymzZY65dB9Dx+Nfvo07P8mx7JBToifAkZBRR/qVz/dieuK5470Fa6xTU
JVCNNUuyh6ZA9xeFL9nWpaFm30eqoNOShqgnPcV1NpFqbq20NfmGg6cEsqP4CjGVsTQjZdc9LPWu
uqvYR1kFymnRwgfYP1HAhbtdXRV5JCHRW/WEihhiM3dQnOi95Yb+IOmGemHMEN97yfKhMIMm5u9A
HtHAe+P76EwpoCYsWZHBgIK1lm/U594WglUVGF5l8WIlpWjdugGs3hlBtFdQppwaK9/WDiAi/b5Z
d+X684+YXWC8Hf2g96N6yptim3VnUsMFKXJDkDlkaBpb6W1l4glBSQO0N1pcOzF3fCbZgQazDt+7
AWqMUraoQRzypQNAlMlFi3c4GgZ629hUfKTRNgUrRU8bJwf5hkp2JYlWP6KLpOfZbdebSb4a+Kbz
3jzwc2KhNOriJAWLnMk7AGXaMGCuqC1F4gTVGrcbVrdiPFYsSg99RtFnZmzWQkg2CoRumi60GsU3
mYr+NwR9YMrhKWDdQhAzHcfZzYD626TnpaPyXpnr5XrQpMgk1rFTGaBZC2VmwP0NKp2McDzxnC2M
9q/bPyUZJiUYvBAoa7793F4Me6UOG3aKYjTOzSWXDZrR9dpDnR20wTvo5fOQ19tMFs6/H6p/fufE
g1U0gl5kbJa6iTMIqMhjyU5BdcxZbUCGGwgdNYP0LeXtgom9R+hQrgKECFIlqEkDF3Z6on7Ym2FI
aFv4oXIqkexIUSh8FCC12K46b13IDiHrqDMA3JAOEZypgTMauV7o1PEhugLRpHylt0vxFP3HE3Uz
p5l7LSqNEFEhbvaxEFVOKnNb8+l60CGWEnP6wiW2L4XWs8S0Pgpt+xQlUNfByXzywZWRqv40hmTd
KHFgCU0HkDyUvlud211Rr0gat0YCVQRLJDW1SFN91VHwLcroyjTqo53p3SFm0kdVDm6rlcAQYvWP
Gg57MUQdMZUBeasM1JuhoibKnd/HqoE7zIurUoUQ5GxgehAXNEboew8sEzWDZ8Vbz6RLD5AzjaFA
UpS4K/IuqUTJzELpTW3yVSl7xM76Sb5ArU9pJ7kUiqJQZUgf4yR6UDlFqmvE6gP0iE0MgNR3nEIK
pgJ5ePiWhBT01VH7UARhgzxRZDeD9FzwikFIQ/toQ2mX5gk0yjTJIVW473LVpUHCMUtt1+jiKUMx
sOX30r5iiEWzSF6hiSHyKhIJjSrqoa3TaSDky8F74CeJU4gRMZo2Kqwi856CloNRjG6V26wmCGxZ
BT38tndQkM8dv8velLEbN0EObQ5NC8hVr1BJI4F/o5Z9a2Z8vJJaOfAmglJFlzVGReMP/OoYVtCs
UT1NdXoPXcnkestRl+34XjIYtVecUw+qDx4FB6cC7p7LbKcpWegwJXbkUHbbUlCNMMyefRZHoCKx
S8XLfE1bMTK7PmFmlVYo4CVQu6mjNcg4seOBIocuBWyrDcG7mHDgo3ry2AndC5x2DUn/8qnQMARP
U8kaE/maNMJRC9GJNvU7R9JkcNbT+kkb/RcUN+x9XJRBIA9+Vp3kjh5YnOxJFBTG0IfnQGlNeYw/
+0LapLzep5kfrKEUX9uSip5YULiwEOM8a0oAIlfLFTf3W8TTZfYshR0EVUDSN9JB962sEiTbGyXf
HSS41jzKcluvFUB7AbB0v/jMvThHKT6jNqtVwKHesey8x8gv/aexaNhW4dJKjbLnogpaZ6za7SCm
nhURENIofWQeXPVcRQ9SND51Y84/An14q4l8QJuTJzmG+FrMI4izyEJhil6yij32PbQ5bKYoO0ke
Ol4koqF0BuJgWbLt4Il2HWQd9Hfq1EYJhoj8HGy53r+Loi/C0xciQHGVblSpvO5z+pYK0kM0ZK1Z
9N2lDcU3SnIrZiOyGIK4EmnkBsD8zTYfH0knPQwtiqC1YHzQgsIeASMOOmsNH1bBz8sOySHoulIw
/JNQeYLO51IB4D3UBh0KGFLUNEJyg84FfLjawxNVPHpiI044pFXa6tsnG/Tehejce6C4srz0MP7L
hqvixGiYwEQVpvPWhnceAGCeCsopOXSeE4m26gSqUV6qDg6Iqx+8XWP1bjHuPMkIt1nqEDt3S3+x
TOqueAzuEDJ0kGFCkh6+69/g9sdjoipDqvg0Ds5hZSedFZZW8My/QNF+HDyj84wSgmjQ8AVlGnuM
ylnsPTSVYATOQwU1LROZ9lP/zI08WsNep9zOSqt8hyWE7RDc1pG341t94FfpP/M+MXMkaeCNEgRH
gH1nj25YNqJU1zk5gcJAcLpcKLTESOSWm6i0C76sJDS5tzNv5mbAyTn/sVRSVEVVzQpyohgLugpA
y8y+HS0iAMYCF5fSYwupLLooITq5ab8NPPP6Ez/IirGNyanyQVscNVONIQUzlulDCtGLxjMSlRle
9CiruVPUzBpG7/l3B+cfsfe02PDjdBHyYpo2e991PZA8jWMKpbWHnkYyphjfGms7PQKdfk5sFB0+
K+GOaWt/eCsU8NhCe7G4alrh+4X4f7OYByCywsZGSrADkJVoXOKoE1w94v0+wLRm6Gb7jac6Uczu
EaTL/yH20iEvDPhBA4cB7tvt9utpjIroJCIn1Nw6SkkcAZyuKtmMhWBBJmMjhbiqMnd6rXgTY9Gq
dfCeS9kWQluOoNwnLVQZ3AkuThdgygygZz14u3d7Uo5hKmVtTk9NCY/TnmQ118pTYkOPJEdDxLW+
jzw3P+hfeW8WYIfqxsKhmL74djvgZ0+MHgpEREZG+nZFckoDkXBGT/lVQD9BfSNuuMtMrTejDQTN
anSizHpHQTxk0D3htnylYACyBMqrMbWgBLbYn/of5xRsrYmxpSOTiDKxyU/9cUeryPdZ2Y7klKHn
zjO41xrkjEa7lC1IZGYdkndX8LkKQKGqGXyjRhfky8Ly0WDjE5mG9hNf0phRYBLE1xDnhDSwaIgj
sC4DMFcOhefcSWRHC61QdyBOGE34yoFCHWjYeZnTD1apQ7/QJqAjYyMglg9BxCNiLT2E4qbTUtfz
V+UHyV0CzbZV8Ti+dWDIT8qARlg5WeyIsTkodk8NKcETb8SSXfRuWk+EGR1dyeQVWE/oQCW5VYsn
01ADE/6XhAkjrkYoyk09tNXQxfrWuZN+xVDdAoGbbdQdF0GCMHJtp3drVrr1VxOZamdKtVWAM6ya
AnSdQ4iUHVT0Gq5MEc8RBB0QTUg2VGP614EsHeC/rRRmBwjaYLhRYKsgwTjXSoPE9CjC+e32QQ06
qu6pJ7Wuv4dKOqmkfA7j4dCEyhrdGLYNhQNBdMCpoxmLvZWIT5VYu2LxzbvomJUl3CCwwUqgmVV7
5pCuRs4+dMeoeQMP66hpHdR8cAxLKNzB2TunNX2k+PpBTQCP8WytpaJDa1RtJN8EBKSSaPtKQeuB
+HsAz4JBeDal30NfnQQ/O7eJf5EnM1hFBxVio4LEnbCE3AOE/XL1UDTNJmuKfdWGL34FLFVKkGBG
Y7T+rZTbCyXjlTKo6SmlfJIEHKGE7NUKYhR19lnnK6JDtSjXfcNv30ohNfNoWMM5tYJAR/8j5q8r
/iTGnUFZ+SJBVrVIAMt2ADvFci1DvlEW0B1CqN9DLdvULH7omLwSuGoCpTK9kMLDBFMuwzmXGbQC
h1MMvb+GpNfWr0xlgK4f5J3EjkN1DP1wU9GIuWJBt9Tom24FlMQpQZ6i7bgffGZXXHc9BgHfcHRD
CQmc8FSA0uyjmTotjJoWdixe03jYq6XmNFDYpIAf4cMht//VEOqEtW4vWKXJ6twcKjCPJFCfgAJq
iI7Z7KnyvUYeUxB1T3Hy6mUfJC73KrQS0cr1oxRPeXtOu10UjAcRsrgUME8piLteQ4OdGo9oDr9X
AgV8PCjAosbYW/s8hCQTtJoRP3jZEk3vDk7GZImkINWvYMvR1ePWXhVDEwClF+VTC5nVmn+ldXtu
eXPUEZZ1IKRp2uswvHLhqyAQGB0YFOoQFHZ/+uCrQvFJRs8hv3bBn0xATbP2lAx/BuU5b4tVlO/B
6TC1RtxzkFZ+X+O/KPd8jcHkw6VFTSxqr2fA0sARSEP5S97jV0DsepvlgSnGn4IPGikXDJ1DsCMq
HoUa1Ew/N6WkN6sc71IcG33l73JxuJAs2HhpeYkAlepjZTEtNBkeKRmJE1n4kolud2p76WXtydfB
9gFzD9Rm9BiGYpuSaCu1rS5qh+WA5vARq+ji4d3EXrsuIDeLbE/D6Erw6NcYyfsQYom6CAM8DCu4
bUYhITZm/Ery91rrActltkYStxUHh5Nu+qTOhnqg1eJyaxIK3MveiPxz0OtLB+AOOFGQSqDoj0BF
FHDj39sD4A9FHyHIq/apmlg6J5ZSpA4Kud/SadlwlUZkEQP9BafSAAF6E+rKQfOyPdJNUttuyiTG
WfGvgCM2hVw4fvvKIIYrBemqj5Olq3WnGIQYAcklCpstSTg+0ux5LTpBTdKql06EnFn+RP1j062b
+qmDbiItkT8P7KpJLV11KzD7+nHHs4PU1GYAbe80hYxabOpcs/u2RD1O5pQ5McIS4gzw3cJEuqQs
7CEgTOw+knda2JyHHNnDP7IHXB1wVlucNHiZEWpq6nbP+RfcVUPM4hNyfivQpjZF/kEialUwKnHt
bXUKhyTR11IAaNYXEOmDaKIFu2xQYD2FBEWnKFwPEGJFYFn0Irh9iEqFaEQOpQHhLj769QC2T1X1
ULGTj9T3rVDQXwbvpWzT2GCQ/w18BbSwqPj0vfxB0kDRyNTQSsXUUZT0UMjjdUQ+xG5Z50KZ2S2r
orX0SDeJLLlFhhKh7iz6z8Dz3CCDlBoBqA4NNck35Fi0O9Czg6J87vkV0m1GHw8bpbsyHEZgJ7YE
9zuH6yLHklnkktHkgSs1mTlkeD9k1K3gbtTasGq93CGqaumjm2cTul47o7iSS9kUCISCPIjCk8aF
8p0tNvWhIcDgdEihj9BGrP6kgEtQCha28bbvYqsZayPTJJsh0anJENjn+Fgh2xGFb/IKirBkO9Dc
aeKnsRVXkBV2YlVY87Iwy3odNF99+kHKxOmS/pqV6KipGVDbbDJDlx0Z2NGoJ6uuXkmasCoASrcc
mFTy4YnjRkYJHPdBgmjGlYfbGaZfPZy0Kigf0yFwogA801o660npamFlBYCMkG0NGLIT3npIQisS
UieIt3EAmF9sTJ1cavJA67cqeIyrI+sUsxHVfYe1zZo/uX4IyIeG/wwhzqv3pgy6rsfdxu8MH0KE
AXiRQDMFf63wHtiUDx8CjSzb2oD4dYEMKRFAIIP4i7YJVMnOoEugF73Ze7JZVh+lHriR8tGodsFU
PDJrRdTdycygDbhZBHYnXDsd6okobNOFZ6ZAM1hOV2mAwBYEiT6B0Gtjc6k0a+TzEhDlGBihMhEd
X34P2GPSqqaeam5VvUgFNUMigYKlGmlbOCD/WRxwpeYdoAIJquMplnaVkK/r0mkDZnnjtubfqodC
QK4tJOf+yoPcPhqQMgDagRI51HGAoHBr6jrayBllBdsL3rtQbNoOoGCOMEWHSzfVUhbZB4zgn17r
tpIMDRodhnBIXzq18OHE8gMZW5tTcaX3MiZLkbHp7TiEpzzo6N2LjLoMv3rI4k2qREeWBuugDh/l
TtrlYeLyBv0F5J4eAKp/9hlxWRS7cfXGc3SIKPJ34gtbXrD/HCIh7/Hzm2eYAe2p4oXlSPZaBZlG
7WsIpZNCc1MGRhi1Z1+rULycGQr8jrBA0xOxNCniyIF88tEzQ0Vf6x26hZI9gFQ7QuVlnRwa5kO9
8Iq0ozkU5cKM7/SLYeKJjOwJYl0dHvk8y+53vTzSJhBPcmt5EbQxE24JIEaJXDfaWHVFWBRoPD3G
teyi1HKCq+RScsO6fW6GtwjqQ0oA3bVa2ZZttgLTZ6fAjyECSi8I3wu13XvK46hBDaV3+xrFreWu
r7lNCv/N8wBAJZC7VTLDU5ijtjjiMvD5aBDMsdXtetBtpUvcDizuBg6Z7FW7QmxtPxSPYY1uq/9V
jXe+GDPkRVaquIkUMp6gKGoLYBRiWsYoJGYc2r5amL+7VffR67T2kFVTwW6AJO4cZRl8CPIRMo6n
lm8SBA3wnzdKdoiAPBhhIWNLoEKIBhGBnOxL1HQnAXdI1G1a/cCYvtUDGOoQJib9bMrSiBW6/n2C
dyIs03pMc4QPgBoCpIJvrzCKGMSmyqvxhFnYoRKeCezU8H+cnddy3Eq2pp8IEfDmFiiUJYusopN0
g6AkCt57PP184MScJsEaVvSJ7ujeHdq7E5VIrFzmN8yhmr7YZ5V6rCZkSqd+gxXDHgoAODnuIO9N
bc2HhvEQeqHxlQzqy+xtfiQUiWj304IAd/D5kfoRTYBE9ieE0RvXhOSSw9QCvDKmTyNbdWUDvqZr
n1dbJEAKgywuSFm7pT5SalgzOm5/ImwBa12je6hMK9/MnIrHaFHSGnuayYzBrzzEl0bk/JPpU/Mi
3kU4Fz85Sfq8qCJE/xMyALEJV0NB+yfZqH0H9Xyw/Q5F2iDZAAb5fuV3cc9lCEfzBxYPPDxa14sQ
Pua6VFa6Np60qN1nZf+7NceDX9HWMRrKkp5+ASLlwSYLdEYdrijsSsukeBVuiiHbKPRKmlbbNhq5
jIxSQ3IojeCutHCVb3+QtqzlEX3YVt1045vf9psgTHOnn0rSJEn6l2XqvjCHrZZWe1Nq7R5YJh4T
OyUiVQANAixesUVyvEof7kKfRCXjVrOKIw+7CdBCaOp4pXn0hAIDLfxipU9E4kpUtnJsOlkxuQOB
bEwTN0kCp8pLV9XybdRKm7yqc1ok0PG8fB1W6EKDJJu8+Mr3/2UQMb9X1DhN2vFs8vLrMgLRMLy0
R6jeP5exf2OmzZveS86g/2irfVB4x1HXrkyTETLlA1m+UyxKNao5jtQXwJzvy4FSj5N2m44QsOog
PagpgsxZ4teOUngb5pd70zPuO5WRbW0Vqm1F5YOeD7LTZHmzrT2EtApdfIpqULOWla+KcDwaSjqs
BK0JbE8ffwfVNNmTVxwqGlpSkrb7QWCCN8wDRi+4DXWTIa1BJRAkA04UFuk41BTGnnVarcc6u8mT
CgiP2YKATrnz0r6KtoXaTKtMs9YKRIF1ZA1PpSreVX7/M1M4WcgB276p7HrPOwgGTckRvsowaG6G
8rEzDuoqGrsaYWTxOSlp8w2duTMnxCZT7D+CiDF+YtW7wTLHjS4lPzt9vFP5X+T1qHoUKE9lKkPf
VjsJHhdcEZQ3WZgREcz0EBKKLNyWGVsXh6zqb0V+0mpSh2cGhIETFeZGVbHn0q0XQ4+eDKPFHC9X
SUgMkIoRtYsbCaPlGNPwT/Oa1GkGQ3YyFeBeGoBNnjr5Vz/GGERIwkEYPDxCTJSxA9AWK8lqnj0m
rmvMX876JGLrAFZzDRp6vA2soNpMtIlCI2C+O3m+3fpt6bQ9qD8GQZ1rtEPvTDFQVSv1kS4M0pME
0D6kl1ZmtJgmSFz+hIhboohPVdb3NoiuX03Mdd/OZjml72WrrCzWTUuFYIjlaMcqfC8pDDOALj4E
ItjnUTHgelTKvEifDLZLz0EEFhgO9fgcKCm4oVB6/T50vVPAvx5zwDBMhDEDUBZXF14peT9UtLuy
KlgP7T/FJ8Mej+A54XkhtSFi0NXCBQG+KGuRC77S1kzMk2px1U3eqsBjYQwSt6v9zZUnu3SnGFhF
iNxf4oyJ/3yDGYLa1mrPZ0/5HNiSil7kWLpWLr5IDY66HS5OQrdXAuYaE85DbWaHXr+toufvn+Nd
rmexQ7OYBFr0INmYhC4aZ7WSmkQdYTpNwTEuNxJ9krH/45mrSYhXaXkQ/L+F4O1k/HI6JXgxUE4K
O2VT+z8i2tCD9avuREeYwKzDybb0e7neeyrcOR8myAYyoBU+mNlTVz+HQFBi0nlAga2TaLldKK0T
9d1vWWwPigbEkWJrq5k3pfDLy2hudlsNLL7ZbptMcxu5OsTlbc+gdlBv45J5+oCo7uSGUwPMx/W9
x9TbVrFwUIwrW3TpEKmkxnOvBglEcrXPr0rF0whARCCeukjYmVH+p6Adm/sGKFg66Z3vaGr35MX+
ry6ItnmQv0yUmrqM5nAAJFh8y0bFLWvhJHvlzfdv7ysKGboagvno8XFzcIEsrmYVhukwjCOpmQjA
Wk1vCkrifEqYz49nTT6L9BQyfO+6IF/lxrRWVFTk4PP4qrKaPM8xAmll9ZWTWs0x9qTT94/3lXi1
eLzFztX+YKYque2pPQENUV3kmFva6uucEYZtrFuKQjvp/hqWw/gEC7hhmyIl3v5GeR5BqRUCLtd0
NN81EZfnHbyYZEgMNBGdWbTeksFKlE4uphM9b0FeBfc/MusuPebZaixuqp8/RLcytuK/bhc4QGma
O6Y+GKXE1uZmlFcm3n0eWJTnY1YcitIxbcmN/+C6hqNgcku7spOupH1fsd3zFs7uIO/UQADunw9f
OUURTlL5dMo6BC4yHPxMwRHrwZGAYVfQpagiV1bB0qK5jfx6M3g/sX+yAy89T9GroJWPQQKcxhJt
jW+41/mjmeEmSMeYmU/eapwXrvJWpfEDL7qy9vkILb8TXT7OI4Nt2+/vO1Am35+Nrz3w+XfBrIJf
NeP2F++hyVKP8UE4nUwYbSojS0CWebUd4JSNIvAYpbqy4KUyBhE0cBcwq0DuL9vXHmFMVkd1PNUC
e6H80Q1x10PsUQXL9Rv8vVlWbOleS66cYAUnVCRGYHxGNbBHXA+y5ppO3YUq5tMTLeYAnq6XSRmR
WEvW3sikm1B+MQYMnoh+CtCe7zf8vU27PPl0YURUNA2VenMR6QU6elZdyOCokjWtpLgG6cGA2klp
yfZ4ZG0Ky6mTO19wqvLa2heKF/U/awMn+HyK9TxOI89nbeGuQWXwFgAtlkTyD3Mr63vrSs/p0tGa
Z/WMUBhVq8visNDHRGCsNZ7i9Fh4d3Lfgtf/o/gytUHmVuE1hcX3k/NlZy2EDpg/z4KsiygcqR37
WuXjKTzWmYurSKzZ/a1sunV8EIXtVGxU323/DrdAisRHXXWaW/jkquR0NJwxyxqvHfUZSPTdAy3i
rm8ZtGZzHihPViO+UIAlaFFrTDVW8gpf8FNQXolTX3EJxCnIEWQ0iq4aKKh8fsMms0nARjHl6a7h
JE8OX053T687u1NwOgMNrdiGZlfGQV5pT7px1b7+0scEM4M7kF6jKL9jnj6AAESEgPxR9XkAU3fk
GsFQAdBlhkOLrpAzBFc6EBfvtg/rLXWRW1BB6mAG44mYT5CcVBfRKuLwGGzHN2hH8ap4UHsn0eGK
OiKdaaAE8gaLLx/fisLW8IYNVJcR8xRe4SaZ83lbvH7mNNCSFBkuOcnl53cRt3okhZ02nLoqcgZG
L74R/Zxy5TTVyd4LkF3RtU0PVqHVQ5qsNaAW6y1WM9rvjN/UzPYwkxGjYgUI9tH0CH0ak3W1PUD+
rTTU8hnodT2GdfRC4AuvB+zEjMHcRZkFXVVz1KiDKJlxyYz7McaWt2jdxkqcEghZB2y5zmuXa+Fm
kNGY07N9E4PN7bNd2nibuCsPmmaus6R61Gi46X52I6qRPShTbOsAr3SvvPWgLCLfdVB1/D2LDpjz
vygXjgpoDg6nI1rFSgnehvBXnUivVljs88p7BmjKZLXYxCncYV99zuDjCRF8CilcqzXsQ6V8UYmN
Rv13kqN9n/1KcyRoMmmdBcm1L/RCQKTspp+GZIsF438RMiZPi7pYroZTFYhOp6nrgkt4Fh2ImPEb
6VH3kr+6gNBgJF2Jxe81z/J00J3WcOHiitPfpXs+fCh6opdp1YbDKdZF+NxYfaD5EKTrotJ4yeIq
LMYNrpCHIodFGO9TJgSzHWkRkCJJ3SFSp4MGKCbKE1drvLs4ztdTER5ThATpTG97nVR/5EM/jm28
HyoTcpzk0dEGTKFHGwNUjawkANh/+MAWhky88vsu5cQwgeDT0ymbpcHm6+HD7zP0oreyDOJUIv9L
xa2BrCGVz3MfJdtKQZ4THCrN0xpciDZuC6FfNW1z4ysBRPLbY1jvrNjNsys1hHYhIsOGkFX6PCbb
vpz4TnEklmY4DKSdstPXFhihypZpfo3BKQNl2SdHnF4dSX6Tk/DW0gJHsypmBzHIavA5wHTTwV9n
jJV8GmPSJN7UpeLgy2EXVNspI0MD8FUlbU3BcEzeUh+uAhFyvBKu275xJMaMpmrXzUFgLDVOYAdC
V9EPPRPmhmHgqG6L8tmiqw5Rwyo9x6t+xsW+m5AnnujbBNc+gDlvXZxCS4VTZDEH11ASVT6/JUu2
hLwMp+FUGLsw2xi1a/3AJLNgNKavyunYPWvP4bVe21eVFWBiH1dVP6+a1VoTxg2rghTTkrX+CmtT
VVzzoWSWhg6Wpd17V37pV9r5Ys3Fp85cOu1KiTW1cV1Pu3J0LNXNDacBYfB3oKDcCG81ZAOoRb/R
6lHc7p/iSsp6mlzxcTBvhPp/8YV82oVFeiBOfgRgShxOyJgK0br4myhwDmjlAoIGjWFbpwHpPH1j
rl9RdldvYv6ep6v66u918+cjwOUEbwYEJ3c2wfDzy2itPgOZ7bcnmZi8aphrK4if/kJEzyBbCe/V
RyRB1PuSXgBWkaseA+eDkZ9F7TbOdn/bF8l0gRNaf9X6v09mYFDhj4QA3EzuW/IZGynywVn1zSkA
IHD2iiekGMbOrZRtZNgKctnSU1jsvHybYGx6X0eOjy76lXT96w3x+RkWYczqGAlOCs8wQrLbt+c8
uwmh1SBnhMGPPl47E/NmL14G/GFCEzWZAdp38TJyACnmZBnNKRakQ9wjcsx+j8F4Djkkaq46mg/A
QBMf6wr7Y9OjHKIlpSNELzeOCrWtHK81N75mdNgWzpMnuuMk8ssQQVe8GNRCak6++FMQS0fuClyl
g6Om75sscoWkWs3O0ZaYrfoMV9xO2vhtdI6xms2sv7K1i0zryjZdeiQSK+SXZeZ1ynvm9eFuCf1a
HVS9qE9D+ssEEw862u1ilakuHtGVd6WQ+UoY4PhhqEBXDqa1pS2bhJLqKz2CAvltL9T7xJJWWsmw
h16zKRkHgWRN1yjeBuMtr8X7rGhPnYqXuYl3oazEK99S130mlOjQjrQoquJnCQRUrsJbM5OuRLl3
OvLi/ECFs5B0Mymu6bZ+/pgNI5eTdpDqU/ivghdKix9cCBiE1/oVNxrxKQf4C0TMsCUi/GGkpfmo
3Oh7/nMbvnHnwFhvI8ZHeLmDX3H0Pzg+e61TY0BYrYTRHTvbNe6zGwuE5FvyxiUWkHz+Vh67cHPl
y/t6V9MgmgFuJrgFhm2LSyLXzDQZdVCfffrPgAfRNMZq4vxJCDkPIDvhKd3iGX9jMfYyaBxdWf7S
Gfu4/OK+yOVMxEl3qk9V7erRztfX3nOcO/6TvmrXokXaQptiQ1MvA6J8C2Ax0668zAtNp3kHiAWE
ArrT7xpBH4455M2ebmFfn2iPr6a/0U2Empu+rx7B3Uzr9Oz9y34Of2snW+v3ylHdaW63pyaY/hVH
ZR+czR+AlE2U3nybpL18uGqfMCcHXw7bh+dbxEaxDTTNj3i+sjfsAEfTwh9Xvq9vSG4R5padVgM7
0KDC6j90ff/LCB9KobnS3fzKeufrJJmQ6Zqjmcah/3zkc1xSJdlratRJm6eyK114KxyWcrZSdwqa
OEaCKvhgHqKJS7WrrolNXjgoHE7EQyETE7at+c8/vCVBrpIay87yVOJqXR9MKz7H0s1ErZ0k4u6/
PZVEYH4qAqJAbNGgXnwUMgei7JVCOonSPi/XFgxwYQDHErz2uXXrta0bycWDjHiNB6iayLmOQKSb
qbDSitJltHw3Qvn+/qHeSVqfzsH8UDQegPxJJrPMxaWVSlXV6XEqnbwnyKfiUfsr3ICX3ymq29zT
5RJ/Y3Zf6w7Iv35YF7+1s76bDgM9CSF2wIQ/V8oqewCRRSotbdM/2b4XHBzMa9Rem5V3tnYqJNst
hWJ19CBk2Vfdw77EGstSdG5b6FgGQ6Bl20RNlLwYtbg/qZ24ZkoD2oahgRzD9jtrVbrPO/O2mF6r
0FxFzc/vt2/+Sj7unoVaJF5wDH/JvyiYFudHVPxWH4cxPdfxS15svM6FfjANqU0ZIFzT9bu22OKT
zQIosT6g1bPW7DPr1Ca/Lf8ukTdNR+KpvHz/y77k3O8/DWVmiNnAwr8IaUUwIWGMDuJjMr5U7bGW
T4IurNTKdwM2VGmFW1jizEjx9syBpWc/GqDuIAEhlzljcDDEwamgOkmJvlLSB09+zeCDjPX994/5
5dJ8f0zQPeDAaUnry4+qFfsolMMsPEO92477bq2fmh/RjbCt98qdcodsz824gQOxM0/E3820jt1y
E9xx/dzHT8LRf4NpAqAwekG9aR/TNf8BueTZ2Kf35X27y9cxTnvXnOe+hL35oWWQRbNU5Iy2X9xP
sjCGwtgbwbk0j5ycPncr/VZKaKAIm1p+VkNXsMqVcU2j8dIB+rjs4lsf/NKPs04MkVM1tmE37Dxy
QbgvtBhAvwxetMn1K35IF5ckzTPmzJghxeKXAtfwxEyWg3PQOS1DsnGPuDhClMGAiNWVfuKX0vR9
W/+z2DLXGxmkp0jbBedhPIrFEU4oUoxS2bg5WYdMJf6zG/emeZLl1+9P4eVfSaIzm8JS9iyuMdPQ
pibPehZWh9vYU1EBOntq5UZFtcnHt0lxv1/v8gEy/mfBL6MfPasMIEThWQOuGtIhPErdxk+eO/M0
wIklPQV7bAzXCvEvA5B5h+ekzkR/jriw7MGAsx0NoMzBOa6KddWcquGZIxtkbp/fyt4rLWLPei0K
MKmuSS565Vcv67n31d+1YrBTUFGL/3xbZ8EIfEVR/XOjnhthLygVhtwuB0rsZ176CYjsKF7Z6vnV
LSM8eSwl7P9dc/HN5E1K98GoA0z4tobyzBkexw2SRbHy7AmYlDx//xsvnaR3oWdJhCpA2fb5JwIq
8msDng/kog1E581YddtI+pmLkq0G5UrF/Pz7BZcZ0Lyn/1nwi9TI2Ha0Ewfwkd7oRvWGzfTazTBu
YNV/v9B7UFvupD5bswGOpYMnLsobOfMB46iZd1In2E3QDbLmn1eUN7KIPDB0KTW65+zZkzTZ6ogI
Fzg2xas3VfhkJVcneZeO0lyDzkZ85GTvt9+HxC+ro0kErY8mltqv8uaM0FE77MXqjlzJnmAQGG9s
wvc7cGmrDViweA0CETaWZguAu8fBj03hVEzH2rznEKnNvpg2TXb+fqFLZ/bjQotDBN/M60cx9c+C
hbbDXixeWa7JjrpP37O7iwrhyru9suAyHAUE/24yE/+MbB8Y7HA3cwjnnay61wGGoi/Gf/xw9/2v
/IL6nY/uh5/5Xvp/eIejopSS2WjCyQ8YuDKD9ca9HIz7gqTaH94vmwgQtNqPbjrkhzprdjLiXmlS
v/TMjaxGsAVjWpUg2uJc2qW18fb9E17aFghnXHzIBNAMW5z4IGlGdahl65RFYHzQEYFy1v9UpZcc
2YBCpyd9JVh9GdCzJZyrGcWCLoFEgvE5fAxKQXyEY39OtDOIcqKjnMbruL0z42fDqlYlsl4wXyb7
aYYQ5Wm2SyrIIGl15UEuHHUDmA+QPsDOfGeLUqdAaMMKldA7+cLRSyKbbjRyGhHmR92VlS6FFZbS
Zt1Ei064uthkuilFScjxTno1bqMyOIC3cPuy3kuNdWh686gZqRsH3kslinCWJpB759ZPNkjZu2N8
zcnlwivnaaw5Y8ZbFcn6zy8ARKVXpoEXnOW0WXEnczkX+p5LsTKRgS5vrt5P2tf7CV2B+XgxjSKe
Ld74JMiQfnTFPyfVXYFtGIjd/uf3x/hSXsUauIcYaOoi7z0/w4cPTYhFgKISkTvpIKHm2wHYz11Q
OswcGUa3zamQX/IJ9ZUrfZwvqID5OH9ceHH56okAwrjqxEem/JbmFg/9OfortBsy/dEFi1WKPxj0
hd6G7lY0uT4QnhpRPzdylP62z1fGlX7qu4j74g7jgRj5UW8wFH4f4X/YicErEqEV2IkiuysM/Jcz
b91YxBEdZESnrSsfJF87HCY/hQofUz4jZxfGmyp98op2F1tAoeXYrpK3IDOg0gjo5kJQ1qxV34bw
2gDa6rWjMWaGJhdr8l6xwKH2lh0iltCMBSpEMDlG79AOd53QuWMTHUCUalfi+YUsBClAiRQPTUwI
5vMp//Az067W+7JtfK5F93+y9iHfpOX+OtJi/iSWe/phsaUyJNpgwuQJtX8OvIlBW89bVWCJmzY1
EQRPAESaDaV2VffCSkRiqcCSwMx+XS1VLh5zakgEjkCTA6dafrvM2Do/qL1TRF07OaFyS5Ut6TQ0
Ni1IjHwTYS0XtCvpmoDxpWiJKxDpCCLZaNDOycqH7W6FppIqP/ahT57DhHxgS7VCdnn1J369MomS
GgAPSB+8XHKRzyvlaliO9OXFR1/aghoIR+ZXBaw8byd6u0H4N04/kUSyI/21Df7Cu7yR+n/5gLOH
HN80RvSm44DShBD0r82LvsTN+cHmJs7MnJpNOD4/WCkU9FAHwljjaT87MztIDcDGXOycOialMNES
mEzvCZOsK0nZHEI+nT4WZm4mzQZ0KPgvX/pQ6YWo9qJ16nxUC+ALtd5TNksURD+uRNH3ZtByKUOm
CmakDqhqyRBLBkUcCrMSTmXtwdpQX8uifYwGELpahmePZtHr1YO1CJgi8scfeL+gUNOhERVrIzgB
wkwYhJpTq/yNeuGh7zVsJAXR1lIU6GB795qcQ3poy3Vf0ueIYTgn0uNYxo9Jnv6MzfABaa/A6f1B
glDeD+5QhCQHOSqwbdTvzVhEIh5KZhMMKgYj+a2CLVeew8gsNGmfqnTXfKQ10Ff7i4PWUarLp7BM
bifJIt51v6e6Fuy0RG/KN6YfnSn7m9aqf6eBYWxGqLRRDdVkrPLY8WrtSQihuif5hAgnGVzk64Ak
awud4b4/I9XJHDXNkfcIjMIO02xjjaiMK+rZspLtNGk/NEyY7HIs3+Kh340lBhdICe7Cvr5pwwkb
QS0cQNHno6t63m0sjRtRiX92CBgOoXfrD+0DqnVvIldJYxa344hxA23iB8Es1lIp3eup/Ch7xB6v
A9UoCMlGiaG+VM1mSOMXw6tOYOLXoBWepaGt+EcZF5UyLTC5A6rk4/bMJQTh+y5uK8nuLYhvWlUe
jEjfibORotUib9LUD0GpQf/Pyn/DoL80COTabQgQqi9oZwmoDYoWPO+x3hujv/Zb+mf6CEU/H7Ze
lpLj1vJTbk17K2pcOfPok0PaVxgEGUpIgxn0aaLfqmG4kefXFnuALzUYFN8f60vfz8dDPce2D7HL
syCHx2PGhyvsvdil+8A9gT7296tcCg8fV1mEh7ZtiloJPO/kicB3a2HtVf69rJy14p+n+M8on6wy
FOi/X3T+P/36vc4VIh06OsuL1KoXRH/qe+6DHg8eZf51qChE/SslG8Jz36/19fIhDnHnYhqhi9SH
4uIXapmZdMgIGid//KXHO11/CLOzHP72ZSgUq24Wq1ijfz1Yb98vfPFHztbs4N+5+ZYWS+lMpxry
wjjJjQLyjNh314FrhS7fxUdZuvIzL65GjMelnZoI55TPpyUsc/gtljE9ytB6++Qv6pUreD6ONNZO
IuG4hYfQ979vzk2XL3GWcQXDqrwXjJ9XHMN+6EujYV/TXdFDlWX8eaUHffFW/bDGcqSNDw+yhQn1
9ijvqbSn/rnvXvTomDBG3/jWOUniHQhaLnWlfkp7HV310Jkoj5mx02fxVGRugsfvf/f83X353TTr
AIagEiTqi/OUd6I0ap5mnSL4QXRSEJCshdtQfWquGdFc+jbBoPy/lZa/np68UJujap2K8NdQP9SW
6QhQcazbIbq1kOgd4ivgzC8zfTDC1Hu8TVkD/ISi+Od3WtZ1bQ7NZJ5S2V+FtY6MWOZK8EZVzYfv
DN6mluwOcJBYUNp70UsfHvQmuy9Sf+vFMBaKf6IWbIy8Wus1fPIUitD8F9+/gff48PUV/M9jLpOt
dsBKRU5Jtpo/05/+eTwKv7XGBvCZURQAZY2dCaZg5EQSozPIU07PRYwE7d8BvcvX6sR0PkWHF2tV
f1anEvwtkmi6ua4lR4Jsdk3h+Wtz9/O2LoexsWdp7TgM5skYECMbJ1tSmn0NzhXFF9j1yqqISieR
f5V9vIISdheolh316ZVtuxgJyVBpYqh0CQHgfn67ndaT+MiTdaItp6EQWLpgrWw9G5zuxcqPgoX4
2E39UqDM8f0Lu3SVMUlCnh6JHma0i/w/MmMNEIgEdMv/xar0QRnENNbz96tcCoEfV5kD1ocLc9JK
VQGeID328bYo8lU6YUxTbOS6hKqe2hrp2vcLvsOol+fw44qLoKtGad7lQaZj57zDD9Q1c4TW2oNp
AAaJIMvrBj2wpyQUbauXX6LsZy/D8Z19DVC/H5NdZRW3ddK86qGwiZAQmUtXsTVvlC7ErD1cSTBA
yHHAZFZH4C0bLRoQoUHBt3zKi8gRQmzOc9MJkoNVQK5OMoBgoPSmco9ey3+fKMzD2FlpfbZ5XyJX
M71rTCpt/aSnm1o5yOoR81qoAzghDYzWnr7f2gtB9uNqS/3qaejNyKsM70SRjPNZEtyFiYMys63o
Vy7OL1j5WZePRvVcmc4C1ssWK+4DU8EcWj1xSH6OGP7EaWiH/NAgj1ZjJaGsKJ1pQ/DhZrtCQf/C
QjYq1V0lUw4Z2oERAqNJ9yfQOttPq5/iO+lcZDYLUqiYVpYvrCsdzfnvd+jrpGp+bopNjdpCN+m1
fz7ufZc32hSjg1wpIDlkJJezCprUKa1+iTmyCwPyTKgXq/B3q+lacnrp/VBpYVmEThiBeNHH8Ju4
yibVs5DFe54nrMEdndfUOgXKlSvpQuigcidLhBanYo+0WEit6XjWvqqehvjcCztEVzACbI1rofE9
C1x8yjrwZxxTZiquupxwZnKL/URsaCePkgbg5wr0Dm044aY1zHWQA/vMobRlp0nyb0gh0Xtc+7RO
ZITjol62mdqvusR6AuCy6slDOASIA6G1bNaryEMvK7UcK/Qd3RteRuQnhGQ86RQ58B2SkUEFFRHV
x51SZPy1jzKY6liJeayAztQ6Gk+i/1qrJUzwydH6cgth4bZScF7q+72fiie9EVeeB6ElSdoT4OvM
0eJh3U/1NtAOnVevOrk/juFPmSMrJ+arLvzSzYTpHhBtKBRpGLixCNo+ACIz/4Fgyusme4rCEXJr
7NblKVNfI+FHnmETYGFUVMzifz8NS9g3TbFDKesuDlVXaiYXLS7Auu+s+JVIAlq2vzPpoc5ztMTI
1Qb4uOqOdDg3uh95Ut9O6aufBCvVCx45U3ToIKHII62h5pQ22TrDMVqL/0xpxj4aV0Z0X7SG52//
P2/9iz9RJk96rUcRYUavXbpUMOhVt1A0KJd8UJGmHCoPACXg41qkRcg8w0t0pxTMNWm2ndGDNDGE
U43e1utklaORjVfmWdVAwirRPofg6oUG9t7tEf1VJ0ilzeBX22QMnTHFHmWq92MunjXlqHjTNm77
B4N3KKQgKRph3VTalVinzRft//+Ua+L8WX+4Ihuv17UYEalHCAb2jx/JzrDnf5kb0THs3+fB5t+P
0RoTDLuz3/78+RPjl665cIdcxAdsZZPY+9F+SJx/ifP3H8AlG9y/86/Y/Pv3t7Wv3Odf3BPe3w4F
1DyQZviyjMw50pR+iH7+SfL2dba3KmGtIvAo3GJv4KCuNCrIO15pRL/bon/Zov8suuQnFbWVlXk8
qY+V7zm5SkTbVv2hQ964SFAFsw6ob6ThX9Q4+3zAPNAVSIkL8y3uXJBd4HkC/OJU4I9eGa6wFqyq
x0S5G6ZfHhwICDNxsCMAOJK5saqD2q3i9F7KBZQfnsv27Av/coVhygRTdi8j09v9pmXk0B+xQ3GN
GCAslpSMmkzXeDRLlMHKU2cgCncTB39jcuCy1m15Zlmg++DVKJ/Mo8KKjjdfJWjAtYerdBr8Svmv
BBDDKL3GeeVa2O9euZ0unjQgG0yA51HwO4rzw0lLmKeHhpzT/UNovqzUBy27bYLqEW3FoyIiVKZW
O7xbbnOoJghrPBqJtp5hFV50RdP1Qlaoz95n5L0GhN53AZkPD9IaPpIRHoFdCjLoIgcvuA/kUx2d
rW53lREtX1xtxsuRSzAxMxYZYZuPWTx4hvgIUM3O7efDj9z+dXe3e9x19uac2S/tanIK+wG9LHt7
+t98MLQ5QACAb6ATsCjfei1rh7qgZeQRgDuQzcWR/CnBebwrV1gBAR658pqVCwHlw4rLPE0UgmqQ
NNpHU0APDQGWitiYSMjj56/KCCZxNM4WrkOekK4KjVZkXCurEPWb75/j0rZrSCGalsYwDSji57hm
VbWB4REFlsYgvq1TV/G4LzE/y8cfjfRLBxD6v1iQfj91Mo6YTKw+L1hWwoAeiiqcAMykSbP6v7Mc
1Ca8TF5D0vp+tYuREIAur5alTPP92H04xH6YIwUoinMBWbn++Jo34c/QQx3GamBjh64qobTMBN7U
/fX3S3+Bsc5B+MPS73/+YemyGFqkfKm1639tYgvoVuKZgF0bDMpfwp/44NMARVOK0UbsSLXjo2oz
N6sJiXZZEggdKVh3nmPK1NUO2OMRH5h9tc9O4yF9SGlZU6jVTt9A9oEuBtzRbt5yuP4vWe4QpcT0
ypv7OtZ+/0GWgZc0nus4DHx+ddOU07QvK3MuZPziLzp/+ISQacO5uoWJjEapGLjVlDpbGoPZW99d
+UovdHV0wPsQNdBuB2exCBE9De7JFyzMHcZdPeI+Iu7oCKT5Wai8lUGhx1jg+3eoXfhIEUWn+oZ4
SxazCAtt1Zp8e6xo6D6TjnNhrKv8yr15qRzhBOJ8YIrmDIVcfIIpljmNGbYWFGfB0UZlxfZvPSK6
wcTPUzkE0J0Z7ttV2BwL9Vof+0IE+LA8f/n5rSZtL6BInxonFXsQzmDskip40zFDL3n476PNp7Vm
3PSHT0IIer9UmsQ4ZY1LLVDnN4Q3G+qRWM038sP3b+8dzLLISFgOFPn79mKg9Xm5Max8K9f4aRiy
3NX95IzyqYP0HPavKb2tAn29MfJu03JCobJyKw0TePorvWnZQWg5npiupTiz9cizTetHkaKqMkDM
QFZJR3G1TykxJGXTTUjKyoNt5f0h0V8DKXcoucyS+jt4iGgBlsaL1TV7AUFcvZpnyIOjoEomitH/
Ie29diNHsnDdJyJAb27J9EqllKqUqxtCZUTvPZ/+fNTBnilRCRF7NqrR04MxkSQjVizzm7NI1jp0
iLiHBVweAZtkWVx5yVsSGfCtsarHjbDxU1RUMztq5F3btAlTR+HoF8pOHcObyJ1UJsEhVOW2N9DP
aX1E1YNNCbPGtNyVFL5n6N4qgXivKUz1DGs3Vn+n5GbhXX89KbCnAAiiqANoX5l9WTEu81wcedWg
EArjBvjwJDHWiadFQJE6HfMvX3USvNBAYkAxmJ2XCPa3WKCFcLlcPBuFPP7gJMQ/TYlCbW//PgRb
4/RXtbfr42l9Oh0effvH+/vNuXNujJW2+iNsGqe/WwL9fxFfI94D9P3P7/o45/9s7gQtdqOoQvXy
9JJQIoyb25eXznl5usGFwP7zcuFHrqcfOv3U3r5Xbd3Ojrr9PDrr11d+5o/Bfj8v1GnXLqFPP2p2
BBpNQia+40e93P389fG+/FXiTG8tWF8e0Lp1Iv7U9vH5eOQ3HHx79+N8jp3G/oMup82/YAm1e7dW
5+/3C54SVz4jACE8TqHA6V+oJ4JuCLGn9dLlJxfcSnVUqBuVI9lUg4fsnK6K892vwpYd0elXlt2v
zMP0T9gJ2lPJhaKXLeymv4sOzl8rwa7su1/R+kJ5vcbSYeOtg/O4y5zCCVeZ83B8lTevpk0ncHtM
7ZTnJbV3Ep69tQPn+Z4PwZDykNtICtoI6qyyPQ5g/DnBq+YPx97BnNPR9tUNwtcrtLBW1HCr1Ekd
ZPYdsKI70Y5W5S0KEU6yku3hR2hrDoQ2/tcfBd+fhTd45XKaRDJBCoCtAw48u5zCPqHainv1otzF
R+V3dop/JLfRo3VbrOCTb/yb4l7Yf7/mtZbfv2vO5TiUksuimdbsf7cv8jk/9i/GRtpdjF29do8I
Rt9WL+GDvoO/6MSnYO/uqiPpSfg/3CMSsxaYfKR1AII+B/ascNFnRtT9PLYHSXsHZQ7MO5VuFYYt
5vCw8NBT7JoHHO5+ShMYtKY15yOVaax72EXoF+3Od5SjcOdvslv/Lr1hxr3R99Z5eEH7+hjcxU70
PhyAB3z/A64FPD4yIY2PPckqfX5avR7VKgp949w2B88nfMgH0/gZVUuV5xcAMgGMiTacXLJlZq+z
tzroeVMbQUWN174NeITRnLJRheTWLG9HdTwUfrITZbJY0V+6Pq4lIWR2DH2Zok2S0rNHtLoebWwX
AcYaEQnxb628GeWDylpShL58t5BJflGTmGI1aZ2EpQSASAqDz+sNohIqQ2Ppl8y+Gwh2xOk7z+bO
KFb3x1eiYLfUk/mAWc53EfALxoQ8HpaPs0cU/TpKereTwWlAwx+9bZQ+efWwcqPBDgX1NojADRD+
/JFpiOYkoXk/pPGPcFTsbNiNERf3pMWo+DstcMFhNY5vRFuTQa1vxHsRq8bvd921dN+wdLjjqBcD
QZvX/5iitLLnByRrUfkLcDx2cr+xrbvLUVjVEPXKpaJyEiN6kQogIfl7o42O0vToVhj5TdH+/v7n
XH9/cCJJ/jkM4LI+f7JOMIF7thXSYgVyDiVBWP5tduGNnI072UdnnAFHaihoL7morCe0jxvQjjnq
A51Urt26fPBx7unyF6PvNoI8ARhLnCNS8RgpwsY0hJd0iR334Zr05ZsbwFOpViYK9SxV8dzKx10q
MC+oLhzqfXbCaYw0pVw/F/t2257cpXL32qVq/XfB+Tka3Lhu3JgF/X1836x/lntjMx7ltb567lbR
Jbn4N/Fa3n3/aa4vaiJzi+qDApvi85fxC6D9bVwYZ3SGHa3QVp37FFrPaBjuIvC4/2+LzU6uSMYd
TfDic+R1qPk3R/hFkgrhp9c2jVwvhN5r/QODEKHhjTJRcj+Svn+TugIommCODO/C8ZcaSMy4dLsf
3l3IcKl0MJppHjkgerOEvpm2xpetAy0DdWj6uNw+n19q3JlRMZq9ARukOmj630B5liNwbIREi6pX
Ng6LS1478WBGgE2Akkc1dA6bsGrJRS8K66bUkF9KSVk1YbhX4CCEZfnWFQlKweYv0Wzv8i7AJg+J
k77962bp3seNxxgl8X+4kQjUZIjMycDTz99+5BfpMEGfz3kzOJWp72kXW0S8OFdOdfuWIng2lOJt
g0vg//UuoxpHwwkApjHZEH9++7IXUZTXmn7utc5R5VtpKJ5DzDbgkeHtsUT5vvKtJ/kgxmcymvAs
93m1TNCxedXIqrQXMSIdhdlFiTDa4WH49f1zXV2JVh+dPnT00HT7vFIrCRTciatP+DE9XcMbq9Vt
0nAXIRZ6XiRYXclceIn/WW6+iat0MMRawEx5EE7MID1/TXndLk4e+NGzo8IqMBq5FkDna7Mo28pW
l5sBDwXejyfqtQOUAyA+i7jw62/vPwvNr/BA7jrZQERial/I8Y0a5avexB4zQAfjpQkGhHMXrTGv
JGWTUzvdNgprit3ZTizaJlTiVtbPRv08oH3nRVtNAUdAWeFvYyxKRLI0fSnn/aKOS4IEd3yKBLoC
H/gjLv4T99K69vohT91LuYIcu6KiXvsb5Ve11ffPJ3nVr5mR43vuFAsFqzI9z/xjyhO0cQJSkQ3O
zoKf54OY0QG7WPatYBf2ne78+vVLdX7dH5+fn1+nSvnt8Ijdz1RUMUtbWP8a4oguMXwlDDM+HCI/
n5DA8kw9tmL9Iv3w7+Wn7DH42x7cu+BSbITXarcEorjW/TN5VpMlRYtaZpYWllGJs87gWxfrhq4v
dj8xVsd/+je6J15qR2iZL+mAXMm1p0jDOaHwZnI721FxmtRN5iX6eRTTfQ0mtyreZOshkcuHmG48
+nQL+cFX3j6bSaEFz2SFRPILoFMs4oSxFgWU90YnHLTqpXpqzoyxdsUj5kbqq3iLcQqW5rmd/NY3
5g43wEP3Z1j4HdeyfljC9IyQDqBk/sKJbtOuCoyM6nXjbtV191c96FPfvVhZJ22NxskZWusGjxYM
GDfW6/eh91oy+O/q86Fs3pmZKbaFehHuskN5jG4Q501/SFvzTlqPf80d2ahx//2a12CJrKkjiWwY
TJvMWWqG0QvCyPh6npshueuiceUGOfqKLnpgym8JlTiVcmOIspOLz5YXVwcRuEA1SLjmiXaOC2Bd
mYeiRMIgiHZJNeJOHm+EvF6qNa6d+n9/5yyr62J3rFWLNAs8u5dtJWvn6a+K/IiUnB1Yj159i/Jd
Xt+J4mKGd3VpBkRwpxCmUue020FKExO6sX4GNrKrzfBWgAesgB/zilfgYi5N+TCpfoQm0vmgMsJc
WtAjuDb6hMn2318wu5RFPa0lra/1s2bcBWl97+c48nYHTcHQtMXUPCpXNbagOGLuULo8JK25yQPt
GFk3YWmifNtj6INP4/izz3TwVKBvGnmtaNGuLMN9YP226GPHfoSdyigxsbb232+ya/GEA/VB9uNo
zSmlEwE/03NavxFeP/gnYMNBIMNFrtYgvxXjYVCWhDavXcQTJQdkE5mxPkcS17icl+gq0BEp6n1C
PZ0YOCy53pM46A45jkOdsmuyaPv9k16rBqa5kwItSGUoMp9A9UUmR3qCTa+Z3OflLRoHvSU7fb92
JyzLraWufCRqv1/06rMycyMX5RXLc6lwrXW1pEvwpsiyE8Dptr4V4H8Vu9itnMg669nz9+tdvZHQ
svw/CxqzdlOaehO/MZQZmT5Ho3VMzHZdM280i+w+TvVNWv7l1R5xvjsO43j5X1bnRmRCzJ2Imcnn
+1fK8thyW0E6A1wX3fhYtIxJBfeiFbWttyFFvc7oCI0swb+pSL4Wlp/O2jz9YFuBtaXamJxbPi8/
UXoVC8ziuSyRc6TQalTB1j3EJC3xZnobPZ7gHiQe3aLJgBtyG5ROV8h2F+oLqcjVa5NMZxp2MlaR
P6io/+RgvZBDs8Ty7Rw09TYj8iE56Rhh74zhk4fIbm/eWq603eeBZdptSCNai7bg5FZe8aJpaE9a
+6xEKWlCt2LM6fbwmfhX8EILEeDaFqURq9HkhzEIiuLzSxNFoQ2yUncvQmvZcXgS/b+1tW3CcpOb
mFUDAPPNpT7AF+3VKUPlIic5RvRfhnX/edF8jKRyLLna/ByxoRBZvDsrBkbcuONLLsvnlHnrrSUr
7o0eQrOGpvQsjozRZQyXMcUB9UkVvJbKplnBvJQcoXO9+9KHqRV0gPEbQAHuED7lEjquet1A4kX2
/tyoarOi3rTWUVBXk0HqwY8UYK9qF9lSaVKbWtIdPNUCdjA9ptBPrI2gq0wQwEBWRhztOivDNG5Q
GGbUYuhgQJzbph48NDmUKN/P7v1Wf6xiodpIMYrqymjkeAC38cmEZLC036+VFwY8T8x1wW5CAvz8
Fo1EbY2xCqVziblF8ZRpqCl3ZxSjFBqV6U8AhbYSLiBTr8HpQXLj3zLhIzjoyudFk1CLBD/01HOu
yru8rNHHCtGKHh/1MMZw5+RBMKxy/y0zu1shczcNhePCOb/23BZnVhGnHgvSMZ9/gjlIfVC3kTbB
UPS30fIdCTrK5DwrH3pgys1wDJu77xf9aFfMg8sEL5rorFyY80aZron+IGr1BKJKf0xUyijzL3Iq
bQ00eoyaSUrR7ipCbZRiu9a0qwR5ZU1Kzp3OUCp6Q6D5LTLFO3HUT12DlFkv/PQ9Efqjvxel/gYK
JD5b0kZWIJzUGTksT2n3qnSftsNGbkzb9L2TDi7Ob+KTP55bHAOKKHirRhrtXb6DTfzbgtmQQQTB
nuIu08aFZOdqDv7PO5gL5shBbChdLKhnF/BLjcUM4jWM8DBP9BvByZRq5WGVbSi3pYS9qXb0TWsn
D+mxMr333rA2MlhGktqD5nvrwtQWft61SAZGn7YPcjAmfgqft4XfZj0tp1Y618GbbhaQLddWsJNd
DLK3EejkoFk4C1cWhFgyIa9MCnzGWZ8XLOueLnoJu57zB1LTN27Dhjv9jW2YTEEDVtb3m3BpwVkb
PasxfRtTSzmH7psCjM8Mbwz1tpJPMY1N8glFXlhwisOzTQ/oGiYh/AfY3R+w0X9uMT9VUfhKYLtx
zjeFfil1+SAl3casa8fwllwirj4eNzfQK9xgwBF+fp+qBZ4l12J3YupIKV3bU5oCLQke6NyhsTUB
kr9/n1daXDzefxec7Zg4SFy5rSHaKXgjh1Xt9AXWvGurkBbSgWvJ56eVpkf/50WCdAmqXKbNLooI
a+8bf98KN2OwypBLGdtHFJfzbEl2/Upu/++ayixMpkRpIWsbAwmvUxdkVEL+vsH5ohRQR5bVXZsP
C6hTFB2ubRiNy52JCSL689kcJu81Gveie56w/YqCMWwkOlP9GqUhErRYTSXZAZ+GJylSDvJQ3eJj
DewbU4Ta0n+FbbcvmmFjtNF9pPe2rGJxFdxkMlKLA84M6a1nWFDpBcfvilUfuTcEYayBJVSH9dtc
0G+sUH1XqtveolgazNukTzZaG9xqXfSHMI2isoddULI3OvoV207KUPyCcI3eycESHhWr3rndS2No
W0Ord537u0YqHyUvJ1cxlfTK7YSD98d0X2Tv5aR3rOt24aGvGbYntXW3pSLuszyAlIc0t14JjS2D
8qu8cS/W0iULx3crz36PePAN8rjPQOTqvouBUfQcjv6mEFoHc7JVq7+mVPo4xqwEhMIm9FhqgKlA
xJOzAAht66HWr4/4RTNC77J8Vxk1ZsU16CE1uDHiZG82cAP53xemcDJz4RhHwJxc88egYa/s9Qsd
gGvnFjADMjUfffA5VKsu/JBCEs0D4qBU04qYdONw4I6804jG+hLjTb62ycjy8SpC9ZCreJb3tMbQ
WgPAikuY2Qgy7hGZPchrWBN3kxCj9CD+6M/yXXI8Glt/Fx/EXey4KBULf6qFG+fDRmYeH1FM586R
TWbD8zGrFheo2rmmeBnv4n1471/CP9FNduh3SCqEPxg6vZKY4Iap3CI3q/4ZsOkTbYkNs2nX4c79
JT4jV27QKkXkPVtpr8APoOhHJI4Lpdm1V/afH4p61OyVobFvVr5X0KORj4NxNJIbLL87Zf99PL3W
gJ3sTf7/98EyswJQ7gMEG4rBOqNyZ0Ndtug6oUeRIHGXboPmPOZv/vgIUli4j9WFYH4t3P279iwx
jQhW4uhCS6zrbZVuQbHBLwXuMI0ttCWS8rVxmwVfCgc6lNfoAc+etEqGMArLyDxTxuC6Yh77WLAb
RdkqwHnlGEedsF5hJXVTk47FRXyCLr8esLpHS+OxihYC77UBOyMGlHWAuExd0lndL4Y1CL8QkmsB
Gt0PBrCQypZZ+t9i8E/0qFeFDspJCv9Uao3PzFOtNw/AJF+zAF3/JH22oLOD3f0jhyJSKfAupOQ+
rVLYS/2uGzMnSaMF6Ow1FtKnnzxt2X+uRC8QfCWuUulyg74GvIGflv2rsn9JtmRfAnt/eXh42G6f
X1P79Pb4WAPGAgoIC+f9fF4C2l07HIiq0ReiqU5dM8vjNCtVspRWzblvtmlz01ZH7bEzz9+fjWtB
EnTlNAZSoNvN64eg6gop0hinBeYpkvboMZYSt5v4qiD+CJdOz7ffLzh98nls+nfBWXKDIBFKUSVP
BeJb7ncgoFFg+H6Ja+nhP0vMewdBU9Sj2AKxDqybXrhhtlWnW1XBimgJvLbw9ubxC0U5Gmld/XHF
yLFd7vPxgb7dCOL+5+Is/assFyOkSagCkCpyZ5Y6/Zp/tqauwzAUC00lEa0xPc+d0Xr0lV8QT51g
fDS7n3Cu6Q48KpW5b3M81GWah0iIoe55GPTqnA+4LlXtLwsQL1XjamI1p33227eQShTHfAci7FYL
IOerYbXSon2bVr874BYizIFgcNcSZbU00F9w0UDupH2EC+5yDJti1JcdwqROBxvB8GqudazXtNGy
VJIuUv7aK8nKD+K1EeOqax7a/EfmndpsL5YVXN7fgbTUBr7WqsRjBp0QmAmT9MIsPRUHs4UfWmpn
H4Ofao2dKI2g3wZUsmHdeGtdcQIrX8NX+n7PXr2jJgnBqQM96XvP4k4T1TVWLKV0SbJ1kz1nIpaR
umG7EcZVPhi5fpXDxFARDJOiP6D3sCdacoP7GAzO3zxwRCCJ+D3TdJvdVU2YBF2Nv+DlFqYUiGN1
+yJvMWKwN5mz3YKD3kbOw35/kewI2PH2+PqorPnrjYbcNDzdLYqpXtsKvA+SNFlB+HAOk0yTWKDj
pajnAYXLZFy32V2fXLTuHeWfDBW8o9dDFRkdr16ojK7d2v9ZmGRuVvO5odqbbYGulGBuC755R3MB
YijWk2JsbGI3W0jZroUserIAMpnL08qZ7TqpjAKxCHtWsToE/mS6KviNecl2sOp14i2NiK/FrQ+Q
K9BykGRzHbLBFwYvij0DxjiW8N5KrG8VuvAounPqG8twyiXxt6vnirhF51lmMGXN7YMF11DyqLVA
PcFEqxCyUk969gvogWSeBCQwUAKyzmKw0B/TpwxyvqX/WXbeKuD+7BIxB6we2TycjfvVB9rbmmAA
lwc4tp59uZPsO2Qe1w/396n99mMCAuTbwT6ccvv1+Ly97+2/fwG3A3C/bF+Bbx8Oux8/ztprB5Z9
act/3QgS2hzc+Vi54Cn0MfH9J8YnadvEakz4ca12m3m1o1XbUPGYJB7c8eH7mPN1k0sSQGfGawoh
FVG6z/eJYeS1alaugqTNQ22571lmob3C4db6bas0l7RXF47VlV3weclZTkOnv4pzbZTPCI3RG3Xf
RMDHfuWMwwcyVwUMom2H/Pn7B73SHWZZC0UmUJOSTG32+UkFxfNjqVIZh8I7zWB8K+K4GyKMimr8
YRoBF7q2d1wTKngb7V3d3yptvBDhr31Z0jnSVUzkkF+Z/QYDjmIX9J55yTfopK0f8222W3jM6f/i
82YHac1cB8w1U+cvELNsdE25x2HoTDqgUeNEZU5PwFvhIL/2aNUO3OPm6O7k2l+IX1c/LLGEFjx4
WnKTWVo35lLYSzoYyqbScQ5KXuRqeNB7GNsK3GrllLaowmo6yj9gEhiHbxYe/WtayaNPHokU32TL
84A9ilGjxJ5gXPpVu+ocRIRO+IA/Sg/yKtto980uvV2Uib/6uqm1mBl9HNjZF3Xzms6NGhrninCJ
+MQtLFAnx97FLJIdCHeQ7rHd0w+fENULz/u1OOB5/7v2fFQFcDDWTa/gICV/htB7LqlkafOGCD8Y
BopxcblTzODURIadRFpoV/3geHrLdjgzcbu4iEcv/KIpWnzZfKg+olU1tZ7nyUPclV2WdBS6HiqW
QWzeTAxjTwdbWv6t6SF5kMpjrnEl3opVuy5ac6GZcC2cgdfjhCkTNuUDBvZP6KQ/FugmFvAMmU+p
8GihckhwszP1PaZ1kYSLaPavdwvfAKd3Rst4yojz7KTrNCllkiaf1eKp78KVYgWO3m9RVFLan7l0
K4zbiuSEaLrwqq9tPPgUHzGNPps8C9x5WlP9+5l27qIfmvtGz7Au6BJjiVA81QiRU1Et4i6vhS+I
++RgGD+QH86KDy3UpTLXQ/1s0sLoLPT6mVbToN4aYYMSxNIGv4JgoRwlYEPcN7md5tvJCrKxF9tM
OhfRj5AOFQx7J2miDbOrmxqjbRHJk0A/1e5zhtWeYf500+x+CnTE+pXvRSu9vM0j/R1apV2Ppe36
zdEMjJUqHkDrr1rfXMfcPTI7svfypXD4NcHi109G1iSvU8YzC4cGCaSFDL5yRgvIKRC7DC1cay1t
pWdQmpXyFNTR2arHxygRMZMod1HvO0Pe/i5S+Rh24Nj6O8b4+1A5hW6+cE9c+ZSfftzsUwa6HvmG
AXHVUp601FgNVrzG6GYaiYnVQi1+ZcQgIYAg6vxa6tYv1ErJD42gbAz9Ih78V2sz7mo7P6Vrfbdo
234lAAHwBMKDNLxMUTA7FVUYKL6pJPK54U4Pmgda+8ynbeTCO+0Xfzf41ClHkiZwtSTndqV0kjgT
IBIBtnLLi7PF+7jxai3h/ntJhHWLI111DOqjL9s+cvTJ2tpV9PPP/QsUiofkp3dub+J8HdanQnPK
eFVrdiMhRmFty/fxEFw63Lcj/mADrsDbR0HNscb148I++IgTs5AN7kie9Di0yapn9qNN11VMKYu6
c90WjgWQIfHGlSaWdlPEdpWhP5Qm4ia2glsaAo6coKLWlwcJCZVY3Kp1+ccQw32FA4wlVPdBwK82
9D/ToDdXlmrTK8EdGyHEnKlWMBWbH6jYrwMLAXyFvv2jFqxxnvGLpyScxovxktj+tbUQPGOYDk0A
a+BZVzqukiIM+daAv29b/b3vngitQ3MwkUdxl6yDrkQKtFD/u9iXb9BXMVYVRIpqciaRXZCjwc6X
b9uBTilylsrb97fHRw94/tUB1EyRCQFWtLw+J8O6J1Tx0EndWdDGbZkhSNKNoE6w1IUM0rcGPqIU
gG31GLTGQzZGGy7bWwOKRg+w10ODjZvnya8FXLi9VW7mr4IeXCodhOsolC99qB+wqjLstEBurXoQ
MGJAbRDIgHnTSrkjlAxPexCDfhnv5KxsbL9tNsFo/h7q+h1lcpSdtlQlGxMvtjJBC5df1bnKT1VM
dr4Ybl3Zem29CqktjA804V3qW9XuxmTpkp1e/Pw1TTw1SDqg1rnpP78mpcibsKVreq7EQ2iUjln+
dYUHSb2B2yB16yo+J/oj+sqYI6+//0JX4jMatf9dedYKqrHyiJNRYp4OopmbNY0PSn+b9U+IWX+/
0sct+uUhAVkRoEE94jv9+SEzKWxNpeFYdd2jcOelN5b20GGzlOw69YGxXultUAxCX3mpzr2Sv0IC
kFiXofqkCPR54VyJeqh3gXj2ZAVPkj9lL+7bFgaeu2jlfCVbwkWQL8UkEJ7kvJ+ohL1iYFOlnE1S
YPnWsM4dbmhVeyMlByt64oAlS4f64+fP3yuDmOmNIkrL1/z8eJkr1rI/1uo54tKRg7On+bsh785i
3d2LZdauRbRVkjREzqx38gpFpvFc86ugbj3mCWLIgoUrQfgmDPWm7MRNJC81Oq/FHYs7mY8wdTrn
nso9B3ocipQvX/+ixzBBlYbhhOZ3UE1XpLmE2L+yqREbJd5wz6i41M7eiB+SnbdFgLKj9Se15Ls2
+y2DyRq69FgK+gJA5MrDsdgU3iiCYZvMtvUwSpUehTTtmGEH7U+SLruXUVfFiCh3Or1c+UvT3yt3
BjGVp+N6wpRmznNrmkAZ1OnMknhIGto8YXMPL9qmb2P6413pLbrrXdnWyOXRSaM7Cct5fktFMmgu
y6X66FqM9NT36SFhXuEzijfIWx2XTDrPi+5zH+i92c7+tOzs1YJXFwM/98Rz6OOozEhv6B4lbzx6
NcVPOdgGRVAuhhvE5e00DDd935/CKHHUztuosrUusssYQLFMjf1kUi/q3m0llmiomKvWjHd5Kz6g
60kxIx+wpL8bUU9Bgq23y2FYWX609lE2dvt23Xn1bhDqexdXZTvhBEeCcFK7eOPn+OB13ZLN9pUt
pcMmn/jskNxIZT+f6DzotIm9rJzFEPP3B45MlD1wU1PtUVPHw1IFMZ2H+Xv+73oovX5eT6zKojXk
Xjn37mMUB5uiyPc4QGIdYt1qYr1KBGDhopm8heO5mwiLarAKwECNdfs/pPAcWuiqVPYi6e0sVjdm
1zUuuMozzOyNWDf7zgwOmCye+a8CSS1vPB3lS966MWoLE+Rrx4q8b7KlI6fGPPfzWygLTwi12OoB
KO3Ju50pMc27R7nINqn0Mi7xmK7cSkQL/lIpVPjYs+WMskna2iikcxLom8IwNkJLeagWa0GqHr+/
eq/tJxQReCryTLbU7PuSV1WuQKfwLI/lRoD/PkJpSJp0nQmjDZsKAxKs/yz7+1WvpfyUYv9ZVpuN
eMK86GNRreSzSLM/Ht+R8V3TurFLxqNl49ojPpJWmwERBRuPKEBDyjYI77LRrjTMKWLP27SJd+ny
Z9/lsGvND7VQbK1eKqiufXikq1R69xMc25ztuaoVZMPDB+UM7NrAHiV9aOSnMV6jmlcHC13pa5+C
LQZjDvIaFcbsU4hxLHmSEHfIKMA/zqkbzRrkNVg0sTcOYt3itEltk1iX7z/GFUYkc3eoHzStJkD+
nDorc0moeUGKSSFuFsreGMe9WmsboIGglBJCmnwSPPPkV78CA464WDk+cGar0jaemJxEfVyJUf8y
NsZC9LmipDMhAlATnqR+0byfRfmmyBk8agIUbKPZ1Hm5a8J6J7j6VhSz/Si4dlwmuxZ7OT1tUG1P
nbhWnzKLf6/q/GcgzMw/bo1JMKbkTSFuxUCz/eh9lDV7HCZ1bA1ZsuYmjZLDWC512q+1+ycdZqIG
35Qx3izXECMVzSurF8/F+DMfbhC45eezvf+oK7MENProoluQr5rx1/cf9Er4YF3Gx2g+0oW2Zon7
WOomQgJZf26iZ5CirTfeVTLDa3lJK/fKWAvMBvAeZLEYjdIg+xwXq0qNRuSo27OQlb/aBH1SJXws
Cxw14ho/GSF/cJv8KEJvi3AnjiX/2NTxFrOcqTRfAfpYKTo+uBY8hKZw1LFbwc3n7lYoePNDVRUb
TyvXqGavVXXctEO9M3z/J/yH14K7R/XLrWdmW7U07KZFEsnjo0vGwRID5NEhZcf9NqrHrRn067qT
N7I6HKwMA3ZsPqB1ONhxOEVWvsURhPQ8O3haS0MscMzb1Mlx1tF1d6UbuMa3LRjD4o6JzU83Lv7v
k0TYQAinWAbG2sThz+8QO4vaNyUg62F3Q9YWM36Unsv6oTZXmGIq1sP3m+OK0BF5IagNhLoVEre5
wpDitb5UlHIPENxmBGUmq1JeBf0K7Lyq2pHuiAqysA7Fd9Q4+RPvo7SmvzzkRhKnuYy/S8uuAMlK
DpbxCz/uSnqOph0ULXp1FsLbsw1lpkFf+lLenOsuvUGsdnRkjO5MEi931FYyEaYlq8VfI7drZne6
Eh8bH2GWsYXbasYrQwQLOlqK4ybNOdPKp64pnoYQpd5hMPaupB+RqllXiWsrhRjwtMbPSo4WwtaV
S4MCj3CFqBGoR2N2fRe+xzDbTbpzNRTrquxejMG11awADqtp2zISbiIhW3//5q4cRcA4NP+JlbgG
IinxeRvFQSGj51EKl6xS1lhrhwjhxYO8tXTUvqTATrt3cURDU8HoKHl2u3glFLdCj9lF+cOk4m2Q
InYNBpEFVjH7ILgffDoLR8N9lLLCrs3XtDq3Q7pJvHJFEmwPyQ+lTlaSmMHpkG4Kj7zL11ddeuYG
SQRInka2GQN3p0Aw8pnGicK4CttXbcTqID8JQuqMcQf6+a/bBLYZ/6wHzyloUFbNRpJvxXSrUYN7
FXvQuBms1fev6wplGeEB+nj0nxgWKXMHIEEvMOXquuGMhRa2nfWdLr0o0rDyUU+HmHgnRfEtA+Lb
TAZjP3pk8smljcb9GNeLQvNfL/5Pv2VOHAlapU/BcyjnVuAYytmmViVHBP9esH9Erf2RGQO6le6j
MlS2CX2+FQBd6fENrNjNxAlV4b6pefooW9X+f2FNwkETQQAyWwIy/zFz/WegpY1qRBULCzbrgeNj
EKfqLehzQoIgJ5rjBibZt7gytfKP2ek32iDuFj7WdM1/LkI+/YK54H9ZmlLZeJFxRihpF+Xes9mY
h4nE0kolCI7yLWi11eh3t1JhOHLhMzrXFzbM1zt1Kj0Ume76RO6aVwBuI1t55erSeezzH/RuClN1
NEHZV8sjp6/zPJmOAbc3NQ5E3HmATiw9VmKdRtEoWquo1QfOJSGjqCA8lcGjXxs06mEjImscCMK+
D8PdVCMMTeK07ZtWVedMHJxUUd2t1o+jUwaHoNA3Qyf0S+F6StNnH8bA7WEyN+Ty+kLCj4tglHPV
5/7Hs9SGdb+RY1RGmzfDipw+a203/uPJ+msso8WiD46fF499KQH4V18GP9gV2VGQ8D6xYvmWWco6
a9pfLfGDZtkahZyln/u1V4Gu3j8/dxYj81HQXCnoRHpc2tFUsy2Dgr3a/hSjXx05iJsVFNHwnfEL
kszSMdonl7nZ4Lo7d0DCIA6cyg93WSIdS0vYwf1Z2GRfbz9qywl7J6KLgpLNLBWo6lTRqpaLA5B2
7FfbPrZsN73rGm2rCsnCjXFFQeHTavNTpehxKGauKZ29MtwOqLM5cZaeRI2eRWvVpxH+Nw6ILTic
9gg8E6fdG682/oxNsTY6852BttD8DPqCeBTWWxdpNM+qB9sa46Uu7ZXpnWxy7GA1sM/of8zSAuRa
+k6xyhGAfr/q1J4xVHhjpT9D8JD/H2fn0RQ5sq7hX6QIebOVSmWhoHANbBQN3S3vvX79fcTiHhAV
VJyzmcV0z2RlKs1nXpNoe0J7t7ReDWHa/fc3D13f2VQalKr8DesakxKWhZxOJ4TqghDAjPfb0Dft
a8OxD6J7KnkpPtf47lyUUT8Tp8FcpUQ5oyDpWn6IxX66dqOyNMK20AhjhHal6uu+1hzeZFEPb0JJ
c/Iwf/GDaI2THSnxuGt0Hu8iPbatYuMVOWVeaWeNCF4x+KMZ3X6QPCSW0xXiNzuFQDuV6/tGeP95
vT7y4cWFYBL0UMQHQ0VFcJEv95k5dSGU3pPV4zWXlkQA/UoasruyftcG2TYy7OcR9Y2MYBcV+ORk
vkt7Y1OkEW0u/yUKjlYKGC/0j1qZH+gKODEGWImsO1FTuF0h4K1QO51uXtHXXquTvKp9wWmSF6uC
reQLyEvApFQL9CWoeBvDeiinG5YgtjoaoMVKyOWN0BStXUavnmyskgQbzhY7nMx0WaKtGBT7qcMi
jgZUoA43U4KfZhH+0lDYC0HAaiis+96E60r2NgyVQ+fClfRxI4njOvTNrY+7jy7GvzRqhGPUbRS9
2wbdm9RV6yma9t5wW0rPQv5Upf128ixXjh8LTXqysuBCyWquFiy/BFfJTOsnugCi8zUe5MGWpVII
2lMQvjXBjZIehfDpwtc+N4SJs8EM2EfIbHEqB9XoCqWsh1Pc/54aB4sSBKp65d+ob8JLCulnkmnO
/qfBFtWRetTjdpIa7kYJHY76paze0jx3U/yf8ARZCcXG69tjK2vUb0dHIor6HyaLPrw8OzRTD1qs
p+6bAoAIozlFyatVPKfgY6PHBvHqHKDVpYf1o/61/Hoo+YDnkUToU0sCTTf0NW2drD31VAC1Vjz0
Yn7tm946pyUpespWT9H6ZY+J0X1iyET73UpXDVcX28cwq66yLtn0SeBmwXQLRGFjit4REWvX4mQ0
Qrw1koYIU5ZsH1nJhAJO0QESyJBlL+iXUmYFrdLDFPLHfaBl7PrpqqibVVEnt6Y5rBVOTSs9Qmhy
6KW8yZm/pSdxYxg3mtpvsQXbV2FgT2p7n2vdKm8kFZta85gFF3bgmQcTZ0Id9zqY/rh5zFHbpztS
DS0pzZWuPsUYDCj1gyJPhyqKV36FgkhzCdj4Pa+TGY3q8yycR+9/DlM/jSZOkZ4HkVCcdGM86EZ3
6JR+U7CSaS+cRstcjXn66+dddy5PgTNGMCjNzFB9ecaUYoxaa4jLUwLHOICWFobZXtHQgSHMVS2o
v1l47+lUS33+fVU5ShPZkpHcNGV9IQw/M33w0lSJZ4mtWez16/SlXvRo1GndSY+3cbdTPAffouK3
98uj1vPztM8NRaSGZODcmEU68OtQetNpVuO1zckvnpLx4D3JQrBSusdQ+tVY1YXBznRJEURD3VOk
ZYZqwrLIOypGkxIXNidByDGbsg6FhjaRbK4px4hyfV3U6VVHIN1pIBlJSnGphRhbw31pdgCnNn7Y
OUlN72kUHIM6Vg2o/Of1OLPPuV9JQGAfqFw+i31eGaWfRWZVg0LbATvRCaW9+oWADBrT5uehzi79
f4ayFkuvSJMUi5gcnyrh1TC3XjWuRM1Rgzvff1TLS2t/bmLcc0AbKFiSXs1//ulIpZWfZ6o01DCi
H0PZOKaRgsCtCUtWXHvxpbbDmUSbJUQDh2hK4RAvHiw/Kca4xizgFHNQLHl26krXilfvjIZhM+Fe
tnLXmEzn5yU9d5vPsAZEF0AAIL6wmCX28BkXlVRDaJ7euhr+4RiuOey3Y6Vcp2kHISDzbAGTQMGQ
nMaX3Wg2CZTKVSVYUJKVm9qXriKqFHI9bevoV1gFVJRG5U8Wtq7UyW4u+Rur9F3B6o9dl28tCQHz
KDxEdesSBYEZyjaZGtHAiK7V1FgPHgL5neb4fuIW/kSUZO4r9JiHLl/JIKqmqdkmOb7gQ7vOsxAp
Of0+8nTILkXoDLqB9XTHD7j7eaHO7b3P6zT/+afd4DejhgCIXszd64ArHBWAyjp2wbMRAc+/dKjm
Q7N4Y2dveCwe0T/nTC12gxnIjUJtqz5JOmc6do10owaCLbUvP8/qDGEO5ul/BjIXaZ3aDFmXh2J1
An9CJY0aj5etaRi7ehIegPWS7gqkXMZ90WUHsS/vwfNupLQkMgy3M1Y5GdFfB6VBudMdhffR9O9H
CLWaFl7X2l1SJHYu52BJp7WuYMCGgqZIZ7IH69fr/X1u6o+BhoSnJ2P60V3ltGgj0vRIuVSoOXua
ZzeZWdd3Jv5+/X5WYbUd0Ud16sfUFZLqSjOPbTryNglr8RKd+vxgs/ERyE4KMovBzLxOzM7zChTL
Nj15Qtu/BCad2dopL14cZ8ciwID7BfcRCM9iYqVZx0HHWHFz5enVa9O/Dg0KdNSU+0Te/LxfzmS7
SBRjxyupszs5d/7X0aaq55VNguo0TsYDYVav0K9IofnUvRtKygEDeIdGnBON3YWhvx9ARqbsNANy
0IZe4rBiJS0GJUyrUxrfT6julI/cO920Q6WwUS69ad8zlC+DLVvPSuxpLJ5VUPas172H0JdRE1l2
TpyrV/EQUpLWnMEEtZwgN9VMuIX1nt0Q3oVTCbDjBsmO1USBJtAmN0rNq6wJsMxs5L1R17/TTHqN
+HtKPjPMRbuNyofOqv4kuEMDHkzpJ5WRF9Djfptk1BjE6Lo0AAdrFvzScdXq8U1fqu4o44+BKBqO
zI4Ih6LO4FSEsDg072loJxvRzWfd+Nv5htMleYykVPEEA2GTEJqpIRX2ovuLsLaDC8AmNpMNLjaI
GiV2SW1vxNch9WrbaHlgcQ309Ww1+OBeo8HcDpzicuoP7Mq/WvLLMC+Rhs9kVPP6w+4ivUAy9QNL
/Om2DcOSov1oVPOm7j3RNRP1KOJ6P1mhrQ7YZBsG3oZHWuMBhtD0eMtLFm3fb2B+Ab3u2ZuOPsmy
qJoL0ViRbNFY0Ie/ifrmyfkreotONUQXnuAzMd4cQkNSQPZ/DvIWt0Ur5bKR5sTuffEnorpl1YNh
E3ve4PK5FRvpDhjaR4aeFyWiOmhyxwraTdgzIpAQyojHGviFV8Wq8s1VYZFuhFXj/nzwP66Rry8S
fW56xeR9IkjPpdVQkzaVlGhWTbsbSdPeqZrKjXPaJ/54S7hiV2rl5Ga0l8ZwL0v5tZlPG70t1m3l
22UhPeZlu2tytGwi42+TPwm+eJzCIuf8vGG1sU0bmfgUKY4+3Gpa3dqTDh/GTzYCQZ4nYcE6Tivf
/O9dopkV8RZcMAJ6cKyL6ywxcyBWXJ709JzJf0wsf11a/m3Cwz524zEvpN3lyPLMVfZ51CVRZIh6
y6CPUsFgPIaWuKpycEIHa8IgSc1s67/3bWGS81niSAHcWfb8TN9UJvy4ylNOX0TtaDSDlCB+4YI7
xR7wf+G/7xtTFyBhQdRr5hssxYSq1sQQQUyaUzIUm9D61RSSDTh9FVAdmIjS8F1/rdILEdq5t4m8
jMIe5R7+sQzY/dIcUiCN7cnTlU0fYN8ra66QNo5FAU0IMClFQF8cAyflDP18PL4/wkz409CL6DCJ
hTZGZK44aSpd8hDtoxdE/NX6YYBb+L8MRdWXJJ/iwlIOfeZpjpqZVSezvkPF4QrInZNXtcvNcp95
4YVX9wz8eZ4ZsB+qC9T/9UV4EQXVmExVV57EWgFpoN9bxvjcY+6uaMNtAlOybeGpgsRKgNeBwy72
ed9fK6F6YdpnJOy+/pBFSFwbI1aEalHNcCfymZ3YWdddUR2NrL/xjWMlVogu4CArZPd+HB6QOV9J
CPiRpdw0g3aHXtgKfO1WSa3fXZo8//xRvmdv/Li5Fg7QdIYDLVZpymm8aLFPKQQhUCNDWk9Id1ns
oDJoacI+w05d0csLS3LmiZL1OUPlWM8mSYvY3Rx9P4zztjhh5N1YWy/aRNWM2pbtnyf3/WDRWqW/
atFpmBmkS30+tRSVcGgttpwnuJU5uZPU9nbeBqVdmf5zqADXEFr1kJUxcknrC6N/tJa+PD0Mj445
IDCgQwpGK18vaUrdNc69Q3Ea63QnjZptdCXFQWo8XrhrJazSInrSHmJbmgxDg/4iwJF05sDpthHm
ttniWaI1ALDwP+zePKArQq+RTwonX3oIu/4Jkp7tY9pmp/pzarboc+dbzGqcKjWQmj0WU+ZKU3Ks
2nI16buWtMcLXmbh0F4FkKL5G7NNnLDIVmIgOLXYbKSm2lZqva6DU5C2tphh31QY22lCBHJ8NamR
tPrL5NUHq0DIdjL+RE2zT8AdVZ5CDXUW3UURdaKTiuV5VjWJrU6wLK4D5a0ZrCOkjufCk1yvNDGQ
nLYmXZ4h5G+qstvKd+Q6bqpHh9anBd5GK1m5neBUkUQOavQ0G0xNBAkxBUkRTlUqy/elCmQ3QNFK
XedIWwpI3mK7shX0996nWVLDR+WpjwZknzEZg3GoxXurwfSd3LT20EjxXatQ3r3oUn3iw2Dop48/
H4LPkWAkJF4Rl8WpeA/T1VS7vbGq6Y0gel3bg2TX/2qEqO9wB6nuO9gBaM629GTQ2rSLe48leRv/
TBU6myvLdNBoa+WVYuBiDY2d2MVO/VVQ2eOv9teFXfuxK7/9cBwyqBVycGBofv3hOg+7B+OnOKVo
Z02KcK8qpemSMtyNqnwXxxaGgCWoNFl5kvLgDTnDG80QDDtOk3gFveV6KixX9MRfoxmuGwlbgqJH
kSaNp404aCiRCR73rRrvh9wiMPaSJ0+c/tRhf+xVEe+YdC3n/WjLEYgocwKsaehvMlbHtj+yCl0m
s4cNjA4S8aRm5U3cFreBiXiHcl/KTcmZ8rR9IyfVQ5DUuBdGVG4Sq91JJEAmPTA3Vimt6gohnKyX
6ILlxXORxE8GTYBSzZptobaN2wQtnwj7WhtVg2hV1aHiZIEyXnHPgJ4ZuwpjEus6qWIubYN9lI3X
MtDDyRedSNT4brovAp+oanuqKjdLsztRLI2dmkVHQWt2VaWvjFr6bdZSBqHAcBOpeQ6H6N6QwjtN
yJW1D5Pf8YOaaDWeXq1e3Wfi9G5U3evQpzgRg562xSZ4lKoBVRHVXFVtv0eAYw8j3V9NlUgKppZr
KbOeqc/VqAUKztDIv+tBxjJsmtkE3t9sEI7FyMVRxcqdl4k3pVC+h7KKZThfVA4U1LTT6NWv9b+j
2rgBX8tulGEnsVi+Ga/GjrRr0gvdkZXx2grFvz3Ndrsf8QOIBwEDHH5LQ9NRrOhqJNOrIaFIn8mb
QUSvUE5Q6aameN8N+doYzY0njnetBrcyBNMZpEPiDCNeM1kSbeUsfZ16sUVgIIkBUmOmghlPbQtl
YNlaRrdTzxwhA6NS6j3/V2jogVndj0ZSAFiVMIsc0sGpx+S+0YrtMCqmbRTDuuRMKfB0J7E6dEXp
rSAmvPWy+VDJl/R8v4Va82vw6VwtSv3Ylc8pTlOfMtVNSXyiZ6EXeH7eLkLdL4xkLdpqGoRVPzGI
tIA8jLmLU7hiHmWU5y+JjH57yD+mNHO4qU+J36CqZhDJQpIzpVLTV7pgrMJKdEptvDXCwbzwmH9X
b2MwejWI7dIxmtVhv95LlVzgMSdJ+UkRES6soY2YT0aZ7LvQBAXLrSAqbhO9agkiS82VoM4RXnJr
iCOyrtGNKZf3oXCnNK2TY3w7pM8IC68EH+UrtSvsGk3OqLwmAlqlpb5Xo+AN0zobFoQTmGAEMFvp
WnFNx3JrdQ/5pK4SYQfCxrH0S+X7s2HD54kuLmBByupW1gtWNcRyI6IZopfRP1PQNn5tboQ2tUV1
uLJ4Lkav2IiBdQFqefbpQmgQSjeAZ4pli5VW+o5gKs+zk1/7ayTRK9ugFKpRRFC69DYKitguqHcm
feomPqLoBqi1onTCfdzG2zaurzq6G0nkg6+PIBujYRaN71I32XC3DoEUPZUt4qCjYqMbYYv1m2/u
vRTIYkWlxndi+qBJOFAqrx8JeuHLXiLJfwt62Umf57dYYIL/bhSGLAPMavfJ3xgpDxpAgfxI1d6t
EMem7fjzq/pRdVk+qhRlAJKCwkU7YHEkO3MI9ERN89PEvdf3yXaSI1eWB0cab8dEWQ29dozkZO0D
f+ia7DAmVLTr9K3A8Lq1VCQR/vjVLgSRH/ESmm3olLXshENCoUuye5M0qu9uTIXAtlTcclC4XTXT
BR+KZ49/k5kPTaYf9KbfqQSU4qDbmIicqLvcKimHQxegxEChLAtoiuq+sYqtpd4K4bhtsm6VNNVr
Njz8vCQfXdaflmRRPcKULa9TOS5OVue9hIHllJ6Hsm65t4oNtnKryqJtoyk3XZa4kY8WhFRsx/43
EZ9jhb8FpqBDqI78HmeDZhtImK34BjtIQ+u2BH8agClIqJFn+k4vtXXnR9s6q1/AdzwVYJdVvfZt
QSBALZFik8dtWVi/rMnbCf2wVcX6theEVZ3cRXJ4KDrII/QU1Hi4DlqfPyJI66N7McmOUm7sTO1f
n2qrWaOvjiWHt2MVIfYlDdda8KQUtQuoa/DB+XbxRjTrws5AhGHMLf/qAyCPyuiOqnTlR8jJmNXK
UicAAeUxFYl5kBr0ZB9TcSq2cgBbxohdij1bSS5tTQnXOEZeV1X2ll8y9jh3t1PBxEiMpgPp82LH
FqFRFdQkqhPFrYwCa5Mi98IyGJdwGfNp+7YPdPJBnFkQyFq2jDKvFYJKzsvTFEnXYVHt6rjeI2PB
1uOOV8UbYegvFAW/Mx25AWZ8A2Dyj9drsfeoWxZdn8T1KcrFQxO8VbTkREO9URMo8e3BEMNXJVdf
zLQHsPweQRcyYwVTCMMeED4Oh+ZvjtoUpfB9GQWqnaTKXW14+9gQdpOq3QfFyNOhvAue/Cvx2tdJ
EtcpWKo6kp8bsX5SIV/krb7O43ZLvL1vUC3ByXQdJHQYw+SQS2zQpla2F47cmZWG+gbpnRIxmfei
EtHnkqclgcAlZD62k3Utgi0PJg2xlGiTIQus8YL/PCI75cKYixx4UqZ4rIYEak6UnfAD+R0Fv8tQ
2HvN5EikpWn/Rolvk6r6BoXl96mP3LgVb9WhvO9Fa6tPJ6HNV0EArI3ORIaFilJyyod4W5fIGkj1
plSi37XaXetiedWSalZTt7Z6uhOQRR2rpk7om6MbmTGv18e/ba/zAseoesDEw9jlluj2UnWsJNrV
dH99s/4zegFEMZ+wvvWdzlBujKC+M2DOyzO8jsJ1lQXbwH+sqMeNAJVEIT32g7HucnOHIt0+abyN
iUA+otRmSgIE2NeOyPsrasLNWDlCBwltqks3NyqKexNK8I9VXvybFRnmLnIiiDgz1LuqLlN7Lg6J
sXUnRTU/0r/Lhrfa0LZ6pN6GXrapJm3dxH9DM3ylsHEAjkuDuV+xxnbYVftBVk+9kLAViwcrgqwQ
xoabV3TH68Jt9M4eW3GTy1mHDidyNvJtrhZ/wjy9Hqc5eZ5ePN/ky0BYk8ONrHluCtwuzfXrhhss
KV6lkjupjldNle8tz9+2wGtFej9eQ8lc1l0kdNYyaZTJTWul+o1CM7WLTVdL7i5stXNRLyAy4lAg
uJzuRSnLkqMIXI9Bwt0Fa7VFH7WtN341bkoJRfQ82yhjhkXpu9nW6O0niD5g704QUpiEfhhCqfXg
Ag/Y/PyzqI9/PwEcNYqsUDMlDG8WcX/Yofev475+wgyttvMsfbagJIzx9F4a6n3eTdd1UF/PZ0Hy
H+deMyu9b5BmtWpkKcTxuspw5GnbhzArn0VFKtkNsEdSPHJ6vsE48mJ4I9ksqrFtESOtWp4CYOJW
SEhhUR/SwxX72S3FxwpyWARyoc7LBxXwJQlBUuSb3tDem4pEzdQ2Zi84iag90jmKPWFrWLmToyEy
WNpW7pW1glhMFHq3am46AFNtEbWONlXABj62aXk35u0uMD03oRPY0Ozx8j8qkaHZvycd0rNd8xQr
03Ummy5QqrVhdXc1/T25nEkQWMZJ4XgKc3XVNZ0reOVWi1C872+sWFrrY7eO55Zlm6JiiUwHdkWg
rbeZUjmTVjtGxn0ymC+K0R895EXSqXRo3j80U7RJTf0D2jNFjjcXWdpjkSMNWGocZoJNEXTAZORO
ENPcV2XF9cIUlv8ku0OQhrYee5uRKMmWhfR3mdMQMMw7LW5uY97kKoxn6dzfsE83ECXuK5DDhaVc
6dPwV6tuK8P83VeF5nRyuK6G1A2LdrZXmnZGnK3h5+3qxNuEnnonWDgWRAlUFWXXliAg2/y+fGux
DhXVNwOswiQomzIq19kU/WkK8TbIhoxCjL/Pm0CxW/OUR+WVaCQgcvX9oN7je5wTZ/DohOOuQMjE
oiBRSZkzw4TnV0xoUgH2WbVOw189p9ZHgCXXHkTPWOXQcvERtaUAZ3GrfhR78yDmqWNZwWoUpr3h
py9hWsvrwVJufEW1o1jdGRCe/BSYpHRtxfWxzIVt2fRPJQe/EuBBq9GmbtttLo8k8TQIhwAXHa9d
5cCUPXPcCyxl1Rl7o8pvhRjV4ri3G1qoCUci8LKdUdT40nUIIQATE8LsaRKx854nnEU3bfmYZ5Qc
07RZWUCQxbQ4JlH9oE7lFrGcjae/tJr6EI7tUaaRgjjw/VxgnDPw0nprq2wXs09brb8XgmId+cU1
pAI3T8RVQdyXauV65spparFqkumoRWwDsb2E0DuTl3y+KaxF3qWrmWG2nQjXZCrdMhwgbb4J4nuL
MoI00ApPKHXufr6ezlya3ExIVtL1AmS+TKoLv0YxPQzqU4Crb4gL1iPIBNCnxkUR5DleXIR5GkRs
tKjAinE7L0MuvdZrQ6rKE8DWNW+5a8mQ3iId82LzRm+FndDEW0+Ij31uXSCBf+/KUy+Aiz8LZ5rk
s0uMmo58ZV15aUkAIqwzLV+FcbSDHuYopfpgieXvAWyekk+uCiIhyjAiS8pLBWF1jnSWC/DpR3yQ
DT8VhIOxFzWhMPNT6efbrJV3eZY7SvzoRTpUb4qFUXylRN1j2QUb2BEEC90VKH/XBEAM7Pwm5Jz1
unykScTZ9ewZOZHrBmzcAok3fz2qlDVi2Y7rZo04GlzS+A7D8ZukbfZKkXAbUiXlnqjJd7QWpASv
tExRtKB2k2r9JkrGPzItQM3Xd3k+3TRJfQTcYf+84c69hjJh4qy/TXKx9LgXg7gvJIVPoesHWgPc
7qP/eLEwda7zwxf//2G+4TD8tMc1SCwxuQkfqQ65ZW+uSo8Xaay2mP6guuMfjM6nEvr+8wTPpfpU
w2gegymdrRoWEW8SZnFfJjJII1d5B9y6xyvmOnSVG2s2Z7F1R7AtycbR5Z+yBQv7j/JKfle/VoFN
ef8txy7mr/xQvvuKM1Sg1GwZTAG3eG5TVR7+df+8e2jU3VN3lEj+/7mB20lrYjnMRn+eyHd4B6fm
00SWvcGoSYlHpZ5TA7xumoZtOpp2HDTwpkZEDdEtoXkRBvLKbAFMyjtUVLbBmB+E0rON1Nr0YrCZ
cOySlGcLqs9Am+nnX3juvsQqyuRCp8ULZI0T9+lEFZ6XCiqGDqcqvBtgL8/hEKDaZNzK8rvI+/Xz
cB99yeUJhiFAw2E2e0aL9+t4sdZLvka3CalhGxM/r6SjtLISR0X7Nl7Ru+uE6ynFb2wNiX5C0wYL
ncglo/FDW9rD6cr6rReu+8r1O5ChTkeBkf/orpRpDtEAvvB7zyTWyOnR+1Qhq0BXWQTEAzIPgzlF
+WmwkjWpykoJLbvFMDqLLCeOX8xquhDsnv0gCOvB54D+C9Hv6wJV4wBd2SvLk2ZAoupeSqRFEGfa
JWq8DuFI5TXJcz9dyOY/TtTyuyA+oUq48ylgYhbvJv5HmPNlWXEy7rVnC8qxEyXXee80nJ8nn47g
W6M5sbmuaOSsf94T59b489Dzn3/agj0M+ATCSn4q0m5j5S+Rma9og65yqXOHrtsa4YW37NwSQ18D
2I1WIrDCxR6Ehq9UfsQetKx9PuWHtJQdn2ZIWu1KsM1lLa0EKhE/z/JMlMBoc8UAvxKksJYHzQrT
tsj0itbF3VwtzejuoNMqQ53xLszv3M39odQiw9HhSC/16yfwV1FV8kCo1bsIIDpWSxQ/m5UUCkfg
8kOGDnMeOpeB7NJ8HhbbaGYGg5ozUYohj/z6LeuqCgkguLjVaJ/Hu149mIHmziwJdDDE97w7wNMW
u3VKveLivM98V8SJZCQOQDWLqEN9HbxVyRAbQ8xPXZ6+4WQIcfbBGn4LJSgQgNpN9rv3L+Ewzo6p
8kTNN5pGu+zrmE08xEZkyaB9i34NTo2uf7cyg20vUoFvm63Y1RvLuODCc36ZAf1aEl4cs0Lp11FT
BCDTJpGKU6D9lUPYUkazHkVpK5fZqlD7dSuLmzS8S2rNJblMfeuqpkLy84Y+u8swIfkwZ0Y6cFl0
jBvDqlUFklNUuzmoAwV/LPMELxj+h9VxGSfudEmI40zow6vB1UhwoMjK8uhag9XBDW7rk286ZrxL
SS4a6oHYd/88uTN30pdxFvCaMBn13hemmcDFHYTt8INlvfjmIzqEWffy81jnKqkzTQx8Das4Y+cW
X9MK5yCvA8Vt4TNmJk6l626ndbvaV44iQN8x3uVRtK/y6LmIgvu6oSBjYqijtNZrORTOEJsbMe9X
odhd9Xz6RpduhK46RJRm6qj4QOFj97bS5ZtaateToO98jO8CYDONqD8RgkEVwz63wXjZ65EXza7l
KSFXQ48oAA+gxzE9j0uMnnNvDqQtHOBnIUK8OBe1VK5Da1S7EN4aqAR50OktGNsGdTvFj7dq+uZF
+aGa5Jm5bUcmQpBCgc4ESrMZrXPTv6S98d39eSaRzXEJ6Y2Outbi8kryMlfkKgdlLr0EdbKvRN2Z
2peOULNrm3VQS3ZTRKtC99AAMxytGGzACeteqQFkhBtFfZugreQCsoa4wQoI5cjR+M+Eb3A5OD93
ED791qWgYtwoGf1/GVyngQ6x3minDwSE9agkvY3O0qOkZ26X+ltU8hEImi2QMuQpjJMPijpOLZse
24UY4uxPogUBHA0mE0/c120s5eFcWhyb05QheKOnuzkTagi9K1W4ELV+t6KePxVkV1nGqg/60uLa
LT3EOYdwLE+gAqVVWyLsV4i27BeHPFQ32Geu1J7Kd9KetARgCBIvoODtiiCy4ku1PhIPFAFbnKgN
RbjzKmlvlaWjVdVfJVLduQVv1oSdkHjDHmRXdVNhijt6MdVsShvhtM663hkN/1au80NtTLs2be+l
sVj5InlS9Bo3UCLk8mWorI2ErWBmYFDkC5tkCK+kVLmWim4V8KTYYL5gjUv/w/VFbA3NGszvbHnx
9VOMst5LxZQWpww42ZTdjUq19kaPKvJVnUKGlS/Jl549y1xes7kEghj88+uIspEJDdoUFEHC4ND2
Ptz/QxYkdE9FZI0MN4qqKwuoYAIzXs7aayGid5JJdhRNBym4JF1zDuiAvhgm2+Q1qAcuc1cprWKL
1ihloBhXL9NDL5ySiZA++FpyNaAPpbMtCmsoKRKKu7l8wOmtvGTtmbc1pU9dxFco1tzeTHZjkyHq
lHLjABIcmnFbGK2deR7ZP8n+m06dOPSUAnAfnY0Y7FFt3Mf4LOTNb15CJMHvw0KkX9w7aOJspOxS
efzMWwUXRwLUSm+cOGTxsfOy91EABUcuDAekchX6LQmgo7YbXU4gYsWXkqJz6IrPIy6LbIKWN1jN
D6Tnw02bj3RWBbuSUvD6V2gQtsLB9LDJxWwtuxD4nJ+qJs4lMB6M5VQLWeTWm2ioFsZOTNxwHkME
hbXWikf/EpHrXJTFNP9/tCX/Vgy7RldbRiPYaKddIiMFZ7njERsnO7yqQG8y2/7X3EQzgwtBwbno
6svgi6BgTEe1l2KOsF/ogFv3RnLwoVnXTYT2HC2AiiLTLIn++nMwIp25xRFxhS8w56BoUC2CaCk0
pn6go3EqgrtK+1tS2BqA3N0Nyi7I/kXSLg9R39e3soky+appb8JLtphnP/KnX7C427upHZNmmj52
l9Bs+M5yfRNj6eYJq4s76kxaBnUO/VYRrS2iykUuOEgp1E6hL0659FIiNRNV0yHof2tFCYrlog3P
mfQI5xdyTqhFs9HSYmoCYYOkdEJ2kkZ65dEq0eUNj9YaIhn91sHN0DtVZ54VwvYjIgs5AsHhRdWa
+UJYJGn8CmhNcxgtfpN/hoYomKno0UuuOser8us8AoKUG9GpSuIraRKeFWCViaCsCeal8tBpxcor
ks6WAIOvCI23QjOhrlP4z7KWOgLN4gub8Ow6qbChuMTxhZcX6zTSxUFfL8lPZkKDetLXegcHOJWO
PdIS8dRuIXeo1to0Wgfv+G2opYcyLi88oh+jfFunT79iURMxh7rUMeDNaQXaAI2juSTnZNlatRww
bnNw6AOStA20hfY5KhWTM2g2IYZ4r12nt1LuDMV6AGqC/kgPRHtzYZHOwAKoTP1nkRbxlp+1fTJY
NEV9AOaOrNt55Yix7Z8mzQasmWMdUNkQDO+LC9HXuTMD30FBUVikOraUHPHqsjATCSyCovwRjWev
GJxhuBkKA+2v3c+TPHcXEFMQw6DkonBKv4YVkhEaPRro5Hs8sBmmncH4bvwfZ9e1W7mxZb+IAHN4
rWI8kSfpSHohFJlz5tfPou4A06IEEXdsuG13t81ctffaK0BEJMN9bOIxbhVW1J8/pSbz8BtwFPgd
vAzDoMVd5WRGGisPiG1cT4YX3OV0mi3MiMpBodXyhjyIugdelT6Uwy7HiFnQSppnzE4RfSoFHBVk
DPqDHCPBGlHC1Yp9zm+I8tyaQPILXxEUvos70sJgvFJFAHUxoooHFoQCIUCMa3gulKKnPSqNeuh2
gSTqacuZGBkbdQ/Wkfqo8Ik1lc+1xjz6U4CAhh6S8hZYxVqw+G/T+m+nuNi6QjaIcmBqkLglRoNg
7IfC8Tfg5+e9MZTGDPOWEIKT3sfwHFoIwIoGl+uQMXQJfknPKz0P9Bps1It3CQ6gQVJ2oxqnpiVq
SpgC0kcMS0mEaSWR4axjoCK79aLDYITLGeGaRPOXVxAFLRizgAzxBmqL8qqMRh9m1E16YrgANnI8
OGeTURQWknvsMoSV3JT991AhxP8ydFcc/gDZ6PtL3wZeIlVIKf8CH4DJB4IDvSvPXkT1/1FloIya
84Dm/f5HHwWQdErTEhfXdM2lFr19FN9CkCDmpweTHYuDY2fvlQ7qq78/7N8aBijW0cTN+XCACxfv
cZxMZd6WRXaqN9Jb3L4OyjlgrBYxg7PbBI0mOsrnQnryeAPrS8muLO6/1bDI4sPOD+d0MFmXZsRy
IBWSB43DKQmSy6yCjIND4L93efXG4KvGiNrCMkf9PktJEYz235c/b2CLrQU7GzBKKMawui3HIOMA
EhkyCJJTDmNKEW4E+FQSTb6WYLj9faSfLtpfjrUc9G5wiEJaz2IvjRIvGKTUT0+jAOYXg90KfKoX
8IxIK0PgqrBUZFQ6+NxBLNGsCygFBLbYCWWyhyOTGaGplfhEn1T1Uo7daeXs5sf8/UZgpgwICCUR
aEwQqX5/1xUN95YbxPgE59drLmlH1EjGCMw6qkErgipWg64eaSEXn18Tl319R8tjc4KgfM2+Zpfa
78dOkkGsPK0obnlA4xojHcIVJD7khxK1JrgsnskUdikBXiAQy4DOFg8Elv7YZqHu62oqYxqFcBAC
n5T8DSaMHjwlSXOIY5LZQKoyxgiAI6AB742Ze3cqX+XX/hEWAR48KCnoa80tVwmmHYVvK091rmtP
UwY3nzWg9mc1BTQcsz1WkDVJAGL7/ToZBrGDXR6ks8bckzIevPIe5QvccyswavjKxNznMLHSY5Ie
RpnfYtM3gO1eVx71b6cxs1M1FA4K0u4XC2lbT82oDAPeeX5E1gW8rT1EELbyjam2HGABVhgI2O/Y
qJ6YBtTDqbLTwV/5HPj5hVo+9H/O4gtZ+mfaNEziMGFOk5xKI3LUE0RlDBJAawNATSnDF5S0J7gj
HLyrtB823Eb6DCZSihRB22ygK5yF+ezKcv/LUggHALhrQhGgYRK79GFh4glM5ClMTkIbmDK2dTmJ
Kecr5pz8wiKwcOxhHt4dgrbcik2mC0Ox50VshAUrvfRgYP39oL4Wn8UtQlWnwkABnpawBlqUQHnv
x0yiasMt2DVmtAMP3PIP4K3pMHM10kNoY9a61+6tVVuTzux4izVQC29TKzA5vX+QrcBiN5zpWZke
0/lnVb02kSxnVoZiSRvN0jasDgsNEul3qPCMTA83ilHq8a4zcge/xdKeUyffxQ5v9rpAZbOh/TEz
RBvoqlntQ7PYv9u9remKE+1BibI5J92ujSW/1M0/bgNGLKi1IJlBN/z9s2kDhKtEwpjf1PyhzC2O
w/Q+/9QCd+xdQZ2DksbmlmYbLXzWcvDIZMjM/HArilZRB1Qrj0Fe0pKzEskeZO5Q9c5YAKqN3gss
HBNSpNPuEqig1kIhknT8S48VIczPciBbPvsYIdzOzwZMxW99esqy0KeeH9gIit0o7etMgUPcC0ma
NwaoUxCUBrSrtOCgWagZo5TeOsgXJFTIvLpPhVcJXBbxs4veOaafvbBTNrGHbKUj+UJdF3cMMmiM
ZpCfCPv95YsTpAFIxG0Xn6ajb0OhBWeI4wTMYgCLd145xXcZDAM3aAiA1fg5tUKaX9lrceDf5Mfa
VW3RHl+Vpwjr7Xv+CmFb9SEJhGtotTpH+mXf+edUf+THxEj4hkBujE9xi0I4aKXdyLKmkqFbqrK9
mGDcoHSKw+QsKlSsDnzp1rBPKUVhB7jWCdoB4nPVCUoM38A2Bu00UeKINA307+LroCamipoCtRf1
usHxa1xEydcN2kfx2nEwseL9Uy9ByhACXSzZ6j0EpxSG3ltGaq8SK1+DGLqSsT+JjLiHJgXi5jb+
UFJuq8zaS34UMSqX4Q86tQ6jsLrs+zBJuaVsb4lRs+9QNjFK+1wiq7mudvN4TmqVSxCupd988b6W
zxw2D6hhkPSLmnWxqg8SxuVBMKU37wbkosYC6bQBHR7DM5bWVqVBSgOegBWqHf2tBNbNttnkj2yJ
fGmzeeUgaNJ0ZtTRCXC69CYa0pk7NfaEhksj4MpMSAKAuSAElbR9Hz6AvPV3T1x5cedzXF4DcjDQ
8cFFCcveogiR0kRUw3iITlPA3hqYBWh9a6L3t7N02qeIlkThDcx8Zd3/ab8GJjP4zFj3MTeGVmyx
zoap5wPo6qOb3IX6TCcT+oDyAXP22fYlLsLDKCaUL6anrIvMtqlo0HB6JGKIBytznLOO9MVYVKHB
dTiMI7Q63Sp56nRygsxSuL9i1lOTBpZuvQpR6nGAYxHTHlg4BXki9aVt4IfGVLzl2gD+p1PBhlPO
nd6HJya49m2ukaLMUQCboxrbiCWAr0FHGfGaJtc0fszbLZQ/elOvVeY/HwZuCAZFmCPMd2cZtQAT
mFHtwklyK0neAF+CBAg2nZq3BYkvwzgTtjAad9Qi4+9d72tc/f0lQCE+uywi4Qglqbyok9u8SkSp
DdObvMcLHDmeBRnNOXuP7XALO82nzi1MZZvo9a3dS3Z2aT8G23PDTXQBYngctsy5uzPnlIaWTPxr
8eC7jCXuoB6FeNsqaKp7W2xetNqnZmky1uhkp+w5vgDgEu+sXYFhTfwjtCyGtALX/FLn4srAd9DA
8IKk/AtS+KfkgY//OLRFkN6geqSSGW4RPONg9pIajZtvhncugFCDltibBpB/Sef2B97QtjD2QbwF
GTE6I7wJVd9B20S2aLaOYMCc+JC/ozfNMBLZh29iTAMj1kHnxSZWPAeb/v5Z0ND0zXalOvkFGMfV
QAOMeQfKJjhgfN+W51KXkeDH6MobmWZmoLvVS0TApFtp0b58xn+8EP8caPF5ekj0qHs2E1zAf62B
Ed8+t0D6Ug04AMpOts0TCvXrJjQjcg/uirVh9JYKDBnPmlN7NLG4J3YFnfp6+f86p8VqWzIY3/JS
LrjMhdn2hnAPJV188kGCzXUOjw5OCMZTbo42vBqhQuhtDPEviFEk0Qe7Vkp/4XzLkwFONtN8oHEF
5eb7k4BuHV+qiicxbvyzsJVpdZ1MwfGM3Bg/NQ17G4XpfkICWiKl10j3b0VDIKYwJliCb1XXt6Q9
FC37jiRwBsRoH8F0T9knkg+P3hurc3vWBowln32zuflvoXsX9qDxEqEgoV7vYhM6pp6UZor3Ea4J
d3RajD76hH3W2608rb53PzsH8G1hQDcHwICWuuwcCkgkAz8QhiuyBOxYelIbCU7eMcWQn8RwbNO4
2uDhVFXAq6CXL1olw+KQ2eZeB9MhmCAEou1NED2K4ydioh4qAR8kWsFRq6k6YloKHmOVdRRLOcgW
HawxhTvcDGFIEsNcoC1HOwEjMMCDDlDh+VOis6PsFqyvdyIqrTZ5nRLIqjvc1V67jJCxijkYyl3+
2E6PcNQi46Tacc9eW4j4S5/70sl4U637UCjI7A5+t44HQH2Aic2kmkXYHhs8EWyZcAG4JtVG6DlI
O1qdB8rWsayeh6C5J9MJ8BgYK/0hFfEOhNKu6QekPMhnMA6gF8LygfE2E5R0GhFbFMOunIX/SpuY
bQFfaG88AZsgvoYUnzAwgugxDpXHEoxQCdBhL5Wzc4uZIIsINhfCR8B1tB2QLJIo5yb4UAXGHNqU
Nl62FQZlhUf3C9181spDTgnfLDjgLBdOaFh4KHCkAQsnnLIc1njujUfdf43J6dMOjIuuS0TfH81j
cQmNgZyr7RmuIz4hnrm7o0C3wqeKdGcsEbaw8jr+sjqpEsQA6E3AoQEhf1GzRKzIZMg5GW/z3cHp
xYeSCObRvJ5T66Mhu97cvSmUGEbvbIb9jdorN+eXdXgGKCESgyABYPmSbVenwjQgZWu81hChRAG8
VxjGZrJ+K0sRGYAkqYwHL6hPpvdXyrVfBrOoNMF+mRX+8FdZTve9FhkiLRsObqgdKi8L4Xuk3JsG
khZ2JLn2IWBoL+Q0Sf3nGiFMbTKexiRbgVX4uf/7vvzBjhjZxxj3KryKLen78id1MmTVWRvcRqsx
U4Iu7Pr8enTO8s4VjxN9KsjmZuvvf5cpX8/1x1FnUy5trhl/uNYNfiXFXa35N4Xsc1Liz9djScyr
b+RYbZFaoF9xP8grQ3LCmTx9PV6xq99Mc783j47jxPTDQTlFQWqj1tkwNpvLxtghPY+2SFhXSUGe
DpvIQDAVsTWs5YnlGbXtGZ+hPpLPEFsL6kn78/T/eJ0UKGqhohHBkAUs+v1u5mOe5BX8Stwu60hV
ofcvMcBCv6iq/THCateAJcIUEKZryQoI+ZUFu7inwMChWufg5Q8i44xc/VMgZb7KFUzX9VeQvJzh
LXB4Kwc6BH8XSwSUMf8Fd0Jn3PAW4iHwq/PP8xb3hvRhE+CIjW7PCS1RlwzYLNkw0UUXNP9XUHI5
slW/oLUxJbNwUyO3PEcxRL0wCqM2W1OwuE1vShbku86IrQypDvhxNOe/R4wBzTN+KnuZf+Q2gUzE
x8nAzqpzBix3t4kF8e1KIfxLRzcTq/7vbiyeBExqAkEucDd4XEWCPwUACzvVgnzsrcLftbfKqRww
y0yMbozBDq35YuL/PX3WZM0ZxNFwSZqVO5mMdZBHwStR5DZbqN7Nv7+IX7g+ON85BkXG9wgR1qIm
GvmBZ+quHG5lMBgyF21GGCHE+SfLgaJTIh98jAwRw9lCCUhYK1QJPlJwN6Cl62Rgr71bjIPZR9ck
gwQy3VWK1WWRLiaaBdsjJVWuZdk7WZldRvasZk/5CP+I+JbwwHY7pNH34FHumi41WLjdy1pjZFG/
Uor+ghBilQfjDU0qFPcIX/n+gvqtxKRxGvdXdRjNJvKoJ0q0Zi7w6UZ8NgyGhsjMo4PQiXpfqujy
dhGEmv10Kdnz33cbbAUca/GxYGQCa1aoN+Bbyi6qPj5P+gTusD2KF6D01XMHe42muobCUSphN1Zc
oK40hQmxa7KTNHbEnj0fMu4Eam/+AwbCegnrbhYqTjgLcTEJtOcIs4hx3BTThREMNrgEMGtATBzg
sg72JzdR2WnCe40YAW87Sk+i+hBlT1lyVbp756VGNdxkOCNxcP4vHwB/36DSbjWzkGsqDOAACpea
PaTSpRjbGEZsG7FRNoPiQsEq8CYGQBDYwsV4soTobYrhbZtdJRmLZ0MbsdKzZMv1D5KkMx4q0Qz2
UqzVQRzGQ04UxZagXbLWlRqzz3eKumMZiwOyVfpw4sMkQNLHVwiMchgQDiGMH/Tgs7rHjC7a50wN
9a4Ebxqi3Y0a6WCTMU7DI6RMbzH6pGIHGXgrkXSoCYcUKKDUcFWMJzMRELqD+EgImTRfH5rnIiox
r2nhffCQJ1bbAT2W+GPBvHnJYSyA2iKuasTqhNjKEJPX8GXlffhlYI4IAA5G4pjR4/NbFkk+HJ/H
pGqZq0AaXbXguaJH7rR7zFGUSGS7TQkA5FNMtItCto94V8kJGuKDpCNFF79lMln6fHRiY0KLgJic
HezH6PV8bmxRv5c7EQ1NR1FM4UZhd8pIq2fYqxLyFlNXOqTAl8ubcIfhMYFXuR6+qAGdt8UjfgVO
5MYbyFMk3om6G1IXyPJoPqmEA4wsb/ltaDK6d/b11BysyPgMCPC0A26uWVmf7fYdzdPfN+tnbqyG
ewWrffDXMIsD7vP9O07jcopqMWeuZmb2lvMhHSyHYPNFarOx2/h6QW0AuJZAtpIe6qe1UPu5Y/3+
6cLIE6bGmPWCOSIoi4ol9aUe2abTcJ37jBIph3777IPr2g69I8vPE4iqf1/wz5bp+wEX1zv1xZDA
+rhy2fqjY2kz3obo4e9DLOtQzHIgXput9lCfY4AiLtp0bggStWCb2g34KgPXWLzKKjJTJ63W+bJ/
iXwIBgMpuoPTdMsjZYWPsVyavw4PfzUQxr8YydICjmg8ZfQLVemuQqMcC1ATgqF7EtpHLsOmr6g6
I7BuBn85rUBnELwq8PBGBhWR+IJUw0phPG8D/zzf/5yLglkF8CuUhsuMjKyWksGH/4IL6Wk1BY7A
KgbOmoyVv1KuzVf180jYkAAqaQIg0+8vcoO4XLXp5iNhTCspCVF7LEHzvgu6LaeNK7jHcrLwdWUo
CzE6nH/Ev34/ni/kPVzmvdpNMTtU1cwe4EcAjYIOuwoTERahgV2nQSChum1l+F+pwbaL+ccOVH1B
hjNCKsOhws8UAIj1pp7EknBRtFUnnHkVe3aVyRFNgk9Y2uhjytqqHOsS/h+wotoEXroJVc8t01uv
TFcNjXjfeHYXw9yaE/2192kxmPjPlWI6ileKx2h6SXFtx1rNU0ap3Up7CSrYbKbeuJcKtMvwg0g5
+aIyzG5K1cuYlasYx2Jv/8/B5wgSCWGteDsWjxXTjLRCcY5vqdGwE2Y9VTnG8rNi02e9Afv6yxDG
l7KPbGZodm0CX/o8g11ZexqSNa/jJUPj62QglwPTH44ckCEvvyzRL5s6GktXqkudLQFyCy/CUIMO
MhhRmFoNOLB9wFrMWMAhkmlXiq7FYonDQ18FIeR8eOgMlg1JOkwwGwHXzVV8FWgpu+eLcDckje5L
wU5uRGz+/6WT9HxImDoL0M5BvIYE5EVP741RCbpZ1bh19Tr7maCbFdoXvHiQnK+smvOT/P4Bfz/U
oqIEyCR2PSuWbihDczRts2bIwbnANDPt9GrKHeQ6ZjWIVjUMLurPJmtX2oyfa9XsKQzbSMArs15g
0WUUUQ50KS5zFyKrCeOhsKp3VQcmYSGurFVfgQ3La0XYOUhcs083VsbviwcbtHFZKi3YFiS1MZSj
GPCfvSfYfd5F/VxTQIZPHx6m0wURbcZRD5JTosvl6E3CXFk1IgM2w7bkDO7KQ9AW++PXA+fhaiMI
2Lzg/r+8CRUPRkTnadeeotYjj/sjRx63dqw/zIjTDNc/1wROu4Snj+P8z68hsawD9OA0I+7H28f1
+fk/v+/42huAAs4+cCh39+LTw/3sOdcjVOc6QACfHHPy3qL4esR2b7BU0DGbppE+bFMI63P64e4K
cu8I2Y3E133dMzJ6IG8MzS0EKVPF+ACdlXy4GdkEZIb659/Wk/eLbVjnnUqAeiVmpFvWU0Lu98Nt
JJiqks0hI7uPj/mUNhgH6PgZY3fFyBSThZSe3d0BFBrw+z6RDoP/1wXjEfxXmRWa8FgxKiswehwm
uc1jhHeJPLxndOXl+Nqfly8HD/IPOiuRQx27WPLiqPBhG140t8gBmELDjxxzHeUMDQgIabpg11Zu
pXs2IqM7nVGe82i8/E2jmhFGkW7x6Zkaxb1H6one2PVTRnxa4fxrG/j/LbOAPjmxrrn1q8A4UrtX
YxAWgg8xJUg1QuJSi00ko+nKVS1maF/vFYS/cPmc54vicrKY1BykToJUgIR8GkSPlJ1vZuVmyg0t
/QxxwGHkV+CwL5BkeSPhDIK53TzVBJ/l+1c2J9TlwlQ3N/A0GeS0NxTzRu0oPSo5eWUfuCvzignK
h/yU+7aAhi8imE5qL8mntC97wjq1PpoghVij7Z21HjMzXs9eikPrNlb0nMk0uXlUcGH8vPIRzqXD
t/NGCwtmHL5C0PHABlxsM32YhT3Hcrkbe5cisDhouyIijW9ANAUhg05uW9GoMP8+6o/NZXHQRdGa
jH6qeS2WpDL9QNAY5ZmP0EeP1Mo6Vz/AtHSl8/i5Bs4HxCYGBiCYRj84RnzZxHUWYmf3W8FQ0gze
6dopL0BPqGH+q6HeUX0EmCYpqLZsdOtiuAfJ2uMUn8Ge3JQpTHzSwhSFSVdEuCxB0B03mDEP3TWD
JArtffma+skmGjFuDoNqVwRKqkcwyjMqTshooxR2z3dGBvOVMcfnNYVnRl4Vvs/9xI9n+c9VLj7m
hh1B0vU0lImgJZhC6FE16R9HL9LjHMhhzELBqfYHASZiXqKYZVe9+rA975NqZXf79fn+cyKLxqcK
hshnwXB1BekTsa24aZuiA71HnBugdo2/IP7YzRdPd7GPyIMwBH4dlS66FKrmQUFaBX20mF24LNf7
Pn0u+oH0XXP3pqEho5I9QAJiJeJzLvOOitZs9rVIJphWz9LIKMXYTrNbrngGoP85+Hsm5Y5Jp71q
dbSRfOkZhoITuCzgsDRtQceBM/NeMrJ2/PDZBt+MYvpIsifdUFrwvzEzzAA0ACAtDEU0qVvZR5dz
GvTSeLkhC58TMcAlXkIQcG5jVHVq21tryJtYNkPUg7OZG8mumSsa8abcszQ+DLvYxtoDtllnI5uX
QHrJGeIu2txCyjugTvlWRth5ZzNZosKcZDvcqs30AAaw5lPUYitLz1L4PZ83FC5QUcM8CnO0Zb0H
DzpZgo1Se+upciwNzq10hbyCVm6lOUWyUfbKu28azfcMMJAanGRSHNQ3OBDZ8Gc2YP2lN/p0mdxs
DxsmJwC4CiebU2SEK6vHEreYTxQTHhTDsBvC8r4cddSBnA8Nm7c3Cd479TnftOfuHWJ1BPcg1mwm
8nVEJrUj8oTnCcKcL+prAF9iWwXLeBttGuv97/XzR/WIE5p9SuZ+cPYqXJSvme+VfQGFkAtOO5zN
oE8aP6pgJCP78veBfsILiyMttgcMHHNf8rPETbRUj0EL88sUuij0hCgAtOqDge6wFVSb8/mVu/7b
mg1tM+S7kNlIKqyYvu+o/BgWqi839a38TD9TjGE2Q78pMgBEGgG18sQbwqtioqg1Al19ZxCJgJjV
k49UNAup0jD6gzmOYjW0sPyjfNae2q3krKHvX/DKYskVIWZDqwQ9mQpR5veTHLhomBBHUN8GDJtq
ytmxDb9vJ4f1LC0N5A2BxgXyBLedXvGi1HvItFBbITIGlJniVX4q7HAHcy2rM4rMyPUBNZMGL/F7
CL4tYdysJIwTm8CFMfDPrDVHsS8f7r9Of/EiaZWU9mnE1Lfc6MzMGY1nzoSn6LYClAhIwPIoemCr
DGnhiAaeBFEhrjIbB7bdpkIqE5IWp7p4OsKVSOxMZ8aARbGd05S6Cj5Zj9Qudxs+WB1GU3QCuTh/
Bo0Yox90OpR/DCljJJ5+Vnf103QqdcgfiGpKGx6xFBJn9ncezKDcDI/geoI3hFAZsF1X3rOlzm3+
ujFQlCGXngXc4OJ/f4SYe+ABalN5A9GFEw3e3yOQBJTopHYCt+iIcIBd82MZkeQTTATftyBSmC1S
JRMU0twdLNidbOUVyOerv148GayMAPYAl8KmR1js5UXKwc+l78vbaLQve9GoHG4XP/vPSkpCWFLs
vOOEp7GFudd9k5vYhLYgjCr6mtiNE5c1BaasAE2h0wDUBdHVYgFgohSnGQ7lTaQdXJEC8FdAV2lP
oQVW3cWrqeZK0JKvPJSlUdYcefPtsIsKcZK8Amtck9/ih2qH3HeDu0+YTipuZSUfYKedxBu3ZSiG
Dk/JJ+vI78UdxEo32Qhg0QDdVg/eIV9pK5YmgF85PCCoo4qY+b3K0i3My6qI7YQ4u7VWhmwd13sC
6QgzJ72/t05yW6UY/URXkf0DohfkyFBfgWK0+DyHkeWrsYu1Y6HtueAlhDIjyG5889zKKoWiDejd
SZjFeZkhSU9T8zyOHqnStaV4OXXHhcsQ1n9ZW0j4J2GxFE+lkNVpqAY3LYPsmSQeiStavsgB7d7S
h/Kh9Q7akaUJJkaBAWslWNCpoGchItXtQuLDBBDuKrTFAm4poZW9NY+agPkcjRAE4/jPaIZCBLk0
0DjydvYZXjHklcn0ENRmV6LZT15EtOTzgihYSXGHq2fM6cJEYpRUrSPtmwf0pxyFIFvkDf61brYJ
7FwAZyiEvUOpzb7mNr8JH8CO6rddjlrGP2rvg1s9hq/ZR3lXhJXX92uU8O3rxdNCbYMoF4jIWThZ
fF9TSr4qRr5t4Dz+6G/VvWzJn62ZbKUthMMeopkqWLyixwtDMoYEDJ7wrd/6B0xogxOyDN0KNC9M
nS+jSGQnvgJX3jYwVBJ0Ds448GBtLqNPYVkTvGq39DavRzUpRtrXdraXz7WLQV73PGDNfAL9EhRZ
1iMIyIaxbOejmaNygfGK4ko6chQtQReOxX7cjWtCip9lk4BZG5TWwswZk/klnNqhcvFbdhyPMNqB
K0x3jG7pp3qodPjcn+Mte9NIj+gEAt+GWxtZynMjE/WIQALpBefuYW4BXtd9paD5uZ5BaQUkDMu9
iOTu5WqPMwUxfkqza6V3AIc4e7BVR9ZFzNW0jXcGA3VlJf9Zx+A2wKwFxA7wZECXWSxlecll6AoU
TAiP+2aXk0kH0XTaFe+mE8QUvi0dQbCmb6k7yWiM4sUozQt8w/F0e7va26Bhbz4/PYBwazDJkkSF
zxpnhcUMsk6MkDCU+/6WZnzXRQynpNcmAdYzmprc6HD2wFBaMEMVOFUVgX4Hd0awGNIgNZTmgnAE
ImSPOX/hI5SeGHdkgZs3jN5JACxifsOi3S1T/tRNAZJgRb0OOcIhLycAqFGFnvn34/zl5iqg36Op
F9FC/CT3qhImITAH56/TEeBe4oAWhJkePYKkjXXniMLrzFArs3d3mfR6AYk2yLztrt4djFtnXdZ2
iB/jC9xRgLlQ7aOd0X6YAAWxAsMdEKxnzyFD7iGVg5a3UkS75B/BKiGD7Fuy39pFEK603D8LhsWh
FzwQtszDXIp74RqTfQnzIyh10XWCFGc6ZxgYYg5cTwdmP4CMYN3sk6Zv15wVvua331c9XD2svCCf
AtSCKMrv71Pr1V0alZx4RAxF0+4HiSdtM0DDaCNeiVbeFnxChD+1ZhiPlsrDjSiM4d7lOxx/yuAT
WwpmARoHe8hjlQr8TUtya1TWsP8fKAluFLwusLMqCDH40TzVDLyPvC7QjrCfpuq0l8GbkD96Ya+G
DzE7p3IVNJffG9Zo5eeWXZE9cHPBtLxJGoSvKswJZx+3xdaQR0NYDk2uHhv5s1cwv5FDWnvQf2BT
SBvvY2iSh0qWth7aF1g8bSJpNGqNe8x9KCQF+eopgoFkypUd6ycQjLvy72kt6jw+hRUrw4IlD9te
nUVDPqAfCO1OR2Dt8bk/P0eOAvhILxwBsjaL2RdzDDGF2e85v1V3lMdwc3oIn17ER+bFv9ZvT4eL
r0eU2XEu8w4+MkBOgMM8AG3p3aM2gu/By/57NZibrcWtRZztPDOb13hQMr6/fx3TSnKTRuMx06Cg
QbgQcFYR+tk1N+gvRcziQBDEI5VRUiDTAO3j+4Fg4+pPBVbJa2VuFbDjW+NoOqoO7jG4bQmBdG9H
N6fPLaBgs6V/X+T8fiyPjc4fDjUgYrPyFyHlH7YeB2+lQJGm6Zig4C2stNjDabD3Vt6HnyNnzOEg
lpVnNiLkKEvMQ4j6HApxObjhbTCu4nts5fvkDQlgO/DZ0elmuqrfRRNdHXWhAcbTH4H0j3qwhWja
x4xEcSS9MTW7h7BiZa2DePu3mwDCJMxrZjL6F4nvn5sgwf1brnAjbhPeyUf/MMJ5HVQj2H+DjOtK
T/CGQJCkxT22NEYOnBPQ2uJAkCf1QwSQxhqO0xPwsAo1EW2ugOilxwruXCn1DxngWlM69hxaX+U1
RKOKYsqRN11iNgKFyIsvDnDht8MNc07MYZvvMps1C1t5rtH2guzdGZyBRc/grFFP9cTmIAUZd/57
b4pX7o6R9qtnchveEJ3eLA7KQ32NaiJ8gkSgl5asa4jWvMI8ryHqS1lRD02xsNH2o/2Z2ckdckJX
25xTu7BRNkJ+UuwlqlgomnyHB8knAZFStgc620ZUB8B6PtG2ICi+hJANmCiqP8XH2ExgKyHcaj3S
Q4qZzra3BYrasyS52V7BIQZGusVO6bvJA1vqjSGgZFZHHfdsBbsUflkNVTRU+IrQUWHWvNi18Ajn
ka/EXFEPZzu2B5vfiMEWfeM/40zXzBqo8UlAaM6ltPqe4NN+ULe1G17TnTib8eAchQf1sULIykGE
R/JDbuZmbAYbwV091x9jJRASYIkyV4/ogbCNf//qhZCpRzWLmSuED5v9/pjpR584cAA6mILd3+Ln
a7ofCCQelnF4uSEf6p4fbUYPDPE1ILZ/0U8Pfy8FX5qL72sBMnCB+cJVF9a6ICV+P6Pcb/kO1k7e
Vd/3xvNxn9ogRSuYoaq3h8f4cDQH52oyEBWSifibMxnOGE8+seYTq2O7LcgBVHUrIJTRP8G8OmmO
Xq9sd1815F+nuKh+y1YBFcjzmevWHHScT0mGnZm8XVEDkKvzXAIeM03zOtjghF19cv4Qcfs643CT
TZvfZsbFPkm6Demz8vIyGTjhzWnb0pPNk//h7Lx24waWNPxEBJjDLcPkII2ybwgHiXGY89PvRy8W
a81oNTjrdGPDTbK7q6ur/vCQObdSg+v0bf6eJDCzzyI53MUMx7IRt7WmJo9+k+6D7klS4WwLWDcJ
4OjiaulXCG8bZFZoGnw/lZc6FeTiDM1lX5rZkFyyL4Y2O0gcocpUxrvtnm9x9lhbp92bvJBdgPQ3
ElV1Tu0vp4WeHz+4mLH9Lm70PdjItugE43F0tvomt4/V29FfaovH8+YULgTnTlwLT5lt2ofKfvAP
gOTt8HnXu4enh5G65J8BE13bvNWO/vuBLx8L9AeVdtJ6MEAXN5I+S7QR01HtsfReF/kpt11IZff3
wdFwn9uNC6ryWG4Ce9rmDuGybVkv60fXAuy/1R72+1/rx85+B+34Mi5eft+Z1OUDiCmdPR2wY/mx
e9s4nMp6bd+v8sXBtyXnsOsgVdq2t1mhRAHtxn3ebwFL7bfuQ/nw8GG5f24p6nwR80xRR3plRovy
suZFwbEPzUYw9dB4bJ3mvy+hbuJFnr/2yaxCUAi+Gz509u/Gdt7mtEravG1629ppdwlg0pCmesL9
Heymd9Ns66qTxiqc8UZomKLGS/Hic0BJ/KJrfRWnPs02OaJYhB5g3p24o+638G9kMl+ueYNcDS0t
dCpZ+59Hq4zITxMrmEcb3NApKKHTBcaL034bFwgdgXYlB17op1vOdJfc47+7DWtK2mbg6UzU7T+P
PMVBC1wm05iC7etee+3cV2G1f/1x/BV5j/76JL8tp9PL7kVc7J4cd/WMOro9bvi9vO/t1dPTxptA
5fKcB+fpYXUrj/3iIsU0zFxsjEYoAP8t2/+T3uBvXVTtqMaP4lLd+DAp+k2MiFS9iNawJpY+0hPV
StpMCEpgAefmUFJuyT9+cZ/8/AwXgbvSOiHvk1hjctz9HkjxerLD48lOnBf20dNDtvwgj78Rl77I
rD+PepEPJJHatgDitUd3C1SehG2xJg7a2ZYtOlOKnDnq3xMUvg+/f4swl4EHQSIo0PhV0M65iIda
bEb6eZRGMnrkbOz9cVo/ciANW7tYLZcekQ8TYLvhsHyw1h9/bhzkXw+PggCVfkC8V2yyRqvMJITk
8bjdd+6PBV1FZ16GMAtXO9sjCjuO8/AhvPX2lgLh9+9+DV1h05sgVrjJcG1HzOBiM5SldZZrUX10
6f7gvTa4bU2j8xcQqcQun2KMt+3IXudPp/c72wEmJgPacRN+jnb446FaJpINdDt3N8PhabXa3vg4
88l3NTX/PN7FQuzzerCEs9ocwRy6xglyx9P3H+DLRffvB7hYdGWsnyUtkVROnWdCwf4HL79+PC0N
x3sh+B5+bu4D9/Yuv859P333Sy07QR3k8KwNKqXImT9H6vZjwbzHi/Mentrdi82n5rwNNzMO7P7+
+5f+og4xa4/9LYIa4L70ixXfx3rYqX7TPwqU6XfyJr5rwbppp2Lrr0Y4TN7o1g/R4lbL8ZK9+Df0
/jvuRZEoFRGi0BS/B/RXrGWPaLb+3buOsOyoCPg30qovrrFA/alCc4tla+My/XltUw/LSlFGtiEh
ilHMsMmSW68g0XXgip5OUNrhHix3b+3uAI+eSiu0g9a+scWubw4md1gOfESZDTQrL57C16tu6jW+
tWajqkBNfyk5+cK6Mcp1J1OhrIVokapzmM6kgM8vW8tar3T6WXl8dveL8fCLiL1evpfuy87jC28q
Qki7Wj3fCp7Xb8ewsy0xVVhQrZfxA+8QnRK33z2KTvcYOoKzU36K9p8b6/WrUUAj49LDLMr632Ti
nzNRkJNMj6ZKenxdIEPpPC7s02/bq9ebOUm7lR//TQA+Bx24Kih1zTKYM7XiIkfLTf2MvaEkP77u
53DwuLbf2Y+bp83m4/5mB3pe8leD8QXxs4K+cL0VMUmauBsMj+7r6w/Z42IJU/UUOUv7MHiAWR8e
6u3zjcXyRTOTN/xn0Pmh/vme8blt+rgw6qNS79XsIyi9qduX0j6ul4nw3mip2yl7vX/P+huR5/pK
OBM0ZnwmiBp9ruF8HjmRlFHD6Gd8hDtxnGPfvnzGlhHqE/CkheHbMdmufJov16eTSiHEjp93L4EK
6PcFg6hlHtv0CSF5v7wEd2+oUXIgqRl/FE4d2smCU+k+Whg9JRAVIQpHiu1w38V2ufqj3MJ9ckO7
nDzehpo31sOk9KjYXGw6KeiDNpt0NPLR8ITF78ietJIAMQkgUxCFOObLeJF48aJzOrJGLpResuy2
M7BY2maLwEu8YJMupu2wTTn4A69enr1pVa1otC/wx1RW5MTJJvBQW7kPUVuZhcdS7ocNYO5w0diU
cpaD06zeM7tz9L/UWsMTPMvT3QT1MQtmc03lR3IGBqIL+yq/imCs5QXdP6/Ypz+CY3ovr8KnmZ6a
UulJAVn0L9adeVLWyQu7657LNi57q4TaSrcclmf3I3AyJE8C50O2dzJdROxbF1AivIYvT8PW8538
oeFfSMeKtr0OkCT3fC9wZ9KueYDceDJwUpLW7eZWcfCqNHgxHxfpgtGoY530RnVUxSWA/jKFo6yj
ylI4ZmS443QrWb+GSNHgnRc0rFCTutDlMR41alQZuYrgmfEE48owTuY7tUYJKqia24nwZFqP38fC
L5YcaoYA/YCFMPYlol+I2rju27w8yvKjHzn9SW8xTLFpnwrFAhLB96NdJ6fzC/4z3EVpQsfWz0oi
hjNam3Z+c6e9nPfdsYSCjcDS0aKldmc9hafkT3iQ0MmpOMrNVX6c3uOVuT0j8IUIZHGj1v/FNNNe
Iz6Tr6NOK16kL2qmiilFuuKoBZ70mKprpbbTZBWPy7Zd3PgAylWAnr8AW5vzFeLvldZBPYUpjjEM
Nh27P+qHojjVXdzhVWrTz1e2JsqJplPBCwhwSfNSNGtfo3eDxkh/6B47yg+v+t54TRU7OK/LZbPF
sGc8oHm+0Dfqs/h0Vu38HaW4pMNGEWlKx8rX/JN8ib0f4MfCS1eI6y2HF1QGV/5GRvkH2evBBm3W
e+24VESYsk5tetjFJXfor1CJVu1Sc6XEGfH5eNLoL+/j4/CircwH6RnZXvUILDc7ia/yHdl9r/P3
aLj4OxNJmY3xysuJz/CWLXt6iU7lgfXM/2jmO/CG2ApKEw6/nnTeCMKDUt6N9cqsXSF3/NKzpuX4
UD1PS+HH9HP6aTyb1GCQFq2pag8fWr1IIjfW3bFfnK1F3h6qYVOorlo50m8N1T8o6lSanYRu7Yd4
XyK9tOl/ybmNYeGsHZreCzt1n3+EO+lN/xVktv+EMKn4Lu7zn1RtCm4m4CTuEHb9oY6e9GoQfFrq
/gthC/J66e+D7WO+L128mrbtPn3Q7/ydsfLfu97WYDAQAHXDjjFY3EUvsbyIBKc9+rgGOwOovp+z
PeYzwoWtG5Rwqe0ZznvCpLvfS/RBejSxEel2kJMV4nXEqWNqe3XYKcJgl/17GP0RbllRXF2NLtbl
BUhMLXy9B9FQHFt52UY69suOqjSudlND9aouNIMcaWnTIiRngGL5+cguYq31w1wpjpnyJxSOpnof
hGgY+h/+uOmF46h5rUWvQnCNW6TOL/Y58KdZqp8EHiGai1fMh+Ts+9bIyGL+OugfYvFzwte8xJa6
x5HCtG6xAM2v3nXmCQBKViVe9zLcjWaRFALv2nqQijwFVB3McshIADldlSP97AkvCtgRzf6TUsFD
GwcgsggcefRmdAfY2NUIx0ikfDbzuh8jDv+ZboRQjx05pAHQfxD+dGB3z2TuFwt+kbIUF+oi8xrO
TtFFTd+TIconVCQLhw6mm9/JrgJAVN1lSF/cujl8dYaBMvvfd75IYs5+P+hpxkKSXqFVIuErZk4O
I25ToYL2bt5inXxxgH0a7uKMpp0dZWbKcEFwrxEw/S2O6mgkVdHmXMOWuHELvMbRsXxJqyn0UeOA
63QxpUEXBn1yVotjOi4wOopoYKYEmP65Xep//MeMlpe5jsFl1Vip2N+fHl8uYFD5lBuRX6CD9Hnr
SEKo6VnM2LLh+s9xQ6PfrggU6ZI22/dDXRUU/r7m/wxFP+HzUKPRxmURyMVRR6bhPCMomrM35Mtu
uNHVuS5hMxLvguol12tITxenL56gQm4pwd9d6fqR7xXlsBm79DA0wgrQOIiFcVX1wq86ROBPxB0o
n9wmC3bcdLzRim1lTLeRMHiJBc4/Px+z3vdiTfwTFtVxNKdTT0SWdXqs02MzpmCi2YTj2Slb9TAl
xSaMj1xd/gA44qgIH4uOQ9YU6/X33/Nv6vbpYja/Jm+nYIpGG/xSnrs2rUIMkUk5FvKfXB0XaTMs
NOxqh0S15cHQ6Q2jyUslP6umBaCAvYlzbNRJd1VaLoK+HLmXPGFlspo9spKwepYm6HSQSa3RcPC9
s5uzhrsNgjKpgC/TuB5zyFCW5DVQuuv5GmRp5BW+C130TmxCR1Qnt0rbZRyVblwnb22kPZpRtO7k
YlsWylYLladzmjwIloji2NAUtt9HxzKZVmFcuKr+qpMl6Ljq6uZkd2L6K4s2am48dv0pm2jsm8WN
T/gXT3f5CXF1AeiCLi6+EhcnhygIcpslU36sxBdFnVaBHr+P4GsxjUr2rZUjYBadGgFYPD6/VvMr
JYcqpmg1s3i0DklVWUUf71etdLYQP/t80jY8hqGh4lz/OiQRSp6/+/ppAgGhFKUtQ7uZWlzcoSsU
MAHioV1Y5ksFli5X+9Xkf4jhk5y2uyALb7zqV7uPYv0M2MZAA0jd592nWGkTmqKQHSe184yEBYsk
cRdI7tT+DqTmxha8RleyNv8d7mILGsWQI88c5EdBPaXZPusXcnEyBdpYjkq1WrF1qBJ/5HKFNs+o
0L4kb4EchRoKGsueeaqzg0pSNjoBgETEicnGzreM2L48V0Bb0euiiKKAmv78TQzBN2q9U3P2twZc
t0LePXKs7EPJB1s4YySD/G8BchXyyo2kXZpbOFcL75+hL75PoBu+IhRyfoxQTZQXw0u3Gk6o6gZv
zYnIO97S07/uZs0TMvtkwKTEW+gS/SaVbVYr+pgfgzgbPKlRY5vMRXHqOn7LzWHd1e3eYL9Lo/Um
lPoiKEo36DXXl6qnSq/J4eUK09bY3xr1gH6leut4uBT60gnV1F0oVfDn7J56ccoHxZjh0Vrlx5q0
DVST22bDvZybbjIGXlf4aCoXbo3zdFamO8iYEJwG4pwKWfcjaBDgEeCFJBP+JCmKB8JDbfo7sWi8
NG0RoEBrs61fiGReWYxHxS+R7aY005eeFlXrvB1Q9imcHuptcDYXqa+u0wQx1XhrtMuRmwtawI0D
aG4RZ5PXBnFkh5iqnfUkwrJhJ2JFKqgBGFTB6bB5weTXjogChsbVYXxpRHWdKxImxvLmPCJpr7+f
e2WVF9zFBsUrVFTH4sCdRlxiiSpqnu27FlHxRhCRG08Q8ZA9LTupLUzmiUaXbz4ovrhIaTF3SnEa
sN5OyYXgBzqW9VBMGKENI74cFQojxXKo+mUjBptkwlbAQOhxjOVbOcwXub4BHWq26yIBxxjl81YS
TFVoUmPIH1vPXxZgrgaQJuFBPO7qhSfaxh24FPf78++6Dzn7KyHEMUvAg0v4CyD+p0aIWVcahs35
fJzQw+hwTj5KiILTMJjGQ2WurOalwjJifByyrSo3Th0vUbaug58xovitZ2g22lOR5EzRQc9W3z+b
+sX34NlYxFwKZgzMRU7XJMlZlIaYZzs/Ru2PuoepA2sgEp6D+LcMsv5s7AzMCWtKXdAX5ddQyRaF
tsHvJIfnTBI9LYPyWNcuIttptwvqvTCs+mINq4e1WwRoo9u6uSChkbgs1qekpZC0EbQDNFalX1vx
3ZitdN2FAWdFv7H9u+nOdt2jIeeYaeyWggU7btYX74j9cWdOCjZkXfRzVAGViZYdSWfHL4A3qhG2
JbqXxkBEOedxlo7EZ7Op4MGJboY2LBk9wec/tOchiMCghi8FSAbpG867z+swzGQpnQwzOVbWJk2e
SN+RaG/l0B4Qm/t+jv/O4ecYzlgYHUM+Ilzx+/NYkhT5RjiKCexQDerVz+gAGe0g7q0tuDCtxDDO
DfuDZNrt4KiqjauSsc3vJTu/n20VqH2egiXzK+wQ1V2TMT0PFYJarQtGT3FEW9xSRv4xvAeSnW3E
bRTaxVP4I3sy7nBa6rfFOzwK/Cf41eOB+a7+Un+JvwDmty/lr/JG51uZk/OLdzVIHnhhIEhgIi7e
VcADZ2o0JT5K57ez+Vq1pYs5Ceu5sMf6Z5mC58MjxR9EG2cie4CKlkapN0TSsusoOmu6rbVgNFgh
HecqgVwBJIz9OKj8yhGoJtW/02Q7QbBQtpmxKNob0j3K9UUHggNdLhbsLGB5WdYPErHt5VaJjhkK
qCPF13IRFbuztpWEfV0hmX1HqQp5lQ5kx5sRbPVu3WMPYXh5ebAi0pVFNNnEF9Ts4HOjwv6IDIEp
v0zSYxaJhwGnzSbcxwUVyOIw1o96uUGe1g6k1An1G9HlL2f6cjYAEKusdEzQ0Cb5vPIqqxQirVCC
Y+EiohScGnOlqE5eYgzkpThw/IJ7RLmXsIg6KDLgC7M76I1dCttxuOH6eZ1X8i01k6yC2uMMk/z8
KGXcxYlAdo7VJAa8ZXYw232FH2ZVUBg435jFv1fhixdHlGbe2/iMo9J2gYypGiPOo7KNjtpUeK34
mg9PaBXafVfvNYw4TEw3fGmBVDT02nobJ2fMsQwn8t+iWl344dv3EeCLxwEVMd+d54m4Zp6RbFVC
pojCQcRG2l9G/k5CXlN5ahFkV1fGeGol12822uCe48UI1jin7kaYvvEY18kkwpoz1JIqAj26vy2t
fw7CZgii7BynwgG3nJBWDrRHbW/VlF23/XHIHCvYCOKNiPD3U3+eitlhkLwZko6pIYz0eeJRDxCn
NgmFgx4o+yBEgabntC0PhEvbSjVnRPk4qP6E1GSl8LxQ8LEk5gvLeqzsdGgfoYh7RWCclLLYGr6+
lynX9yhJ3/g214FLo7k9N38B7GlXsnpi3KpxIcT+oYOcJs8OjJSmCUMWIFzTK5ymv7UornfEPKIO
UEanSkfU/Pxh6rJKSgkd0ENhrouc4O02R10/GNNWzXZB8RYQtgmDqWO9QRqUxZ01rIrzrXT6OgHh
KSxaMHTc2SeXht96H8QItkU+hrhuYrl14OB3bN5C51z3aVGWnLvrNBfR48LT+vPLzjrTEZ6PPv4m
r2HnpIJ7vk+kZ5REVWvdFvsWxqfpmZS+/x/zingORApyrFnn+fPAOMNIuXRurEM5HTXpDq4jl/Gt
Ge3C4rlrIBvHf5T/0OGY5IKEgled35UO8SUAd0pDQbKUxDpEyVoTMJB3J3VhJauOSuwthNsX2RVI
L34RVixEKC7hElJjpGaQMZhuvOa06pDHi/1VbFA9KBdEFzHfq5jUjrtw9IzwXsjvGuU1N1e6cSu8
zHfRzzsdNtLcRUZLUJltKj5/6l4Yesv3E+MQBHbX2F247CIPXhBSAanpnItjky+j31O+MG7JvF0D
ZAhmlGYgQlFeZyVfHHRqi/1WHrF7hATrdnSCrbO+SAPllBVnV6uDHRITC5XeSp4ld1yjbDzHf1HO
QuA2MuFYdEhDZ/qfVBdOpUYPskmWWvE++NH6XOYP46Q6YTHthj5d501JmyDAyEpIaNV0SOE3EMTC
kNDdLs1Y9zKZ/oXa3BVI5H+/mP+2RC+/MLxlnBYp6cPHvThEk0oQyqmKCBLc7QDhFHeKW/8of5x/
SC/lsrwX98O6edRIQz66XfYIjfgphR6hBfY7/gW74G4gY8yx7YLCtECeO39MT5qDYOos1PUe7zHj
ehMyhwY3yQCppWwn3H1deXUDPPFFWeOvQCGtXyjGFjXYz0tFSsu2yYOqO2jd+S6qRtugqFZosDdq
Y91VMj7sOgrOvTOdSV3O/Y1D6e//f/EhNRG9MPizeEBcgQWNXinVMS2UA11OmfZv5aWqg71TVDv4
+qESrBCSFz0KS8DIsQTpXereVJlELABjD/3AKnIV2pLIrcue0UHA84Tzwiq9hHabanPJERrY38sx
XJ2FU2wtuMSIOnrGnoIGhbzwgR9ACzZZSasqXEwI8uz9ciVN+1RatrGn0XbJjlG1F1EAMaT91P2Q
K9HW0lUH+EJbcNnLMArGi6HYCANC52cO01lGelGjfqc5PDPyXVTMW2U19Ruw4t+vxL+6jVcfEOoY
LDVYBurlsVGlsT5mfaIcRN/rkY5CbUugGmIX9EGa2RIW1a0zcGjZtaaFhQKduZuLEh32u/zt/E0r
6DjQ4rnYJE6srkJtyUQI6UKCfZa4VbNVWLLlAoXvMVlW067v14PlhtMqHx704aU0f6XKY5hvrfxO
Lx/780KWndhyLODyVFcfQ9HJoWYartgsNXUhK04z2RBsWt8Jn0TDVssl5srnyDvPVUP3XHim6Cnn
U4Tsf7dSq62R7YhTya0b//VJqAHjm+8WpISzivDFHtbCYWhFq9QOeRm50Th6ccDNsO9WcWc6Tcv7
Ke+K0nt9WEG+0akd9X9uTN5lnCb/g5lgoS0LrQY44efNN6VjO9StWh0ELV0Ufuc1eeoO4lPVIoyR
VA/fj3Z1oZpH4/YPhx6QFBoMn0eDYxh3+Xg2D6P2Ss2ZWi2WAEyRWW+ochVVfGNp3hrvIq2aoiFE
ezU2D2ryEImxM2ShTA0+wv3xt+KHW0Udb7zhdX344hUvkpthlOo8innFqkslcneRWtF4Nxo0krl8
AQRL8cQcDupZXlmxeKO8dZVGXgx+EUr7MY+qUM6rgzmK65Qqg5b8NHNUTotZ5qRpnO+n84v1y3yS
EnJCIhREDP08n+kYKVVZJOahqLNTaj0hzQywOh43bWVhepm9sKJWNLS9KKXJ29dOlKvrG8/wxTsb
czUPwsXc3r7UwO6UUMy0eU2Z8cu5YR+3IoTBDA+Pyj9G1rCoSvOlLjnltMLrpnGZ17UDiBY5ccUr
JYBUYASYqTFd3Xiyefd+iovQ1yTuELT6Z0rGZZ907Iak1UPROEjnoxhLC7U/pjFNg2l0Y/Guk+pl
m6dbxRfsUsTsHQK9KaMElhiCo3Tl8sbTzHP/fz8N6dHnuWpIGtWgrliY3O6mMandLGoftBxjc9Xf
pSA5ojQ+IYpAcaZ0ckywcTYMTJSVjbrAFlOYqf6uAGylO0sbE9H/7x/wGpRFM3kWsaA4wd6/6vWa
rRRYZz80DiUSH9nIiQstSjkpMXiTn3k02C3qUVVnizqvgMSr+SpxTzQorDT9H/SxJB0dEJPWT92u
rPaYR6MTDeh09Ceh2PV0aMk2QVx8/9TXX5WHxriF3J6f+t9m4T/X6E5Vu7yjJnUQ8zsx1B32teM3
ASTmdu6pcqO5kxL9xja/Rpzzqbg9o6RMHYHm/8VcWrlWJoFf6QdKmlSleryJ63qRZ0B9Ci0+npP3
grJULSZveng2Hb8FsKiVL2V+04z6Ks/negx4WVZmu0PQaRcRPYzRoEcXH9v28k/v5dYhaP6ksoJE
C4GAHNPEnJSMmBXuBtLP77/9pVMBaT6DIz8CFF6h0Hi5wRKjxegFNuPhLGarWPBtK9qpGZXOmmtG
Zz2AM1wPUbAaKkCEdHtknXQ+w1anRSYlGF9q46jFGfav8EOSW2WnOfZ93m//Phyo4M/7TYlHJaZ2
oR4QjnRicx+nItoRH+b4lggYuKW/rBh/t/RdSLeCJWwrmCmGfNNZab5nXT7FTARBBYzOAlPx+Skw
nVX7MfDlQ9kBvzHbtT481Wm/CuLc6fLmoORg7wqMD5u1qkDDC+Jb23peARdPMF+30duazYAQF/38
BAOTFJZDKR+M46zhWDp6j/WPZwoeNrLn1DNNTyg90QIq42E0VkgsV7sPXbK4InMrfSFGrm7aVr/G
pQ2fS4Ql/vNlxN4VdeYI3hz9ic9POA2Iow5WLR/0CF2iqV+EgbxsBMHREmMphBau4dPqDEACaSZj
qFxVHGijkHVTwsgQ9JAJOiNVKDrldm1mN3KY6/ONcsU/TzfvwH8iTC1UPnDRihnM6VLlUDo7dWlY
vqPTGMkq60Zt9lqnjP+Nk5ymHAB98PQX6zaxhL7stVw+xJSCsYkv3bxaxOkiGtwe8+YWYGfY4Cbq
4NqWFV4AKLzzeJxcc/E9wU7O50qJGVXItDq1ZOPyVCuehmYyqG3DBsx3Y/q++kDg6YAOzDn01UYr
mlAfpziVD5FwV/n7AQf2YSljV+2fhlWF0j0A0HhXTXaRPkeyV/fPRAj1Fmj6+inmxhYraO7c0Sy4
qDLr6lnp5NDEFroW3KjBvUSPYJ3JHlcj/MaP37/0NVZCm4ejLkrWPhM6LtLMsmrTROsM6WAhpU8b
gQ+OYDcebbljPgcTJltUKWxqlyKgfB94qx3Qrzi7ubXE+dwASmM5ApbIuVMWbvxOuy26xQq+7rXy
jFii4FJKowvpjYtn1LMiTqOAlWTBYACykeL8TFlv2+8Jz/ofws15l/sfY+eJb/mubbzAX6orXV0j
lDWMm7Jc1rf6b9cVsvmZODS59ECOpIf0eTcpWmvmhEvpYAhcReFVaM8WLpfKc1VvFMzQhk2l7qvx
2DU7sXzLz7uhmYtnK+kmgu+LBUOtjgRRJiZSd7iIOlrnV2MVBxKH11JPVoLs+uqbhBtXZCuCqyFQ
rlKFt1w//VGVJ6V+lszX9qG/5c77RQ6v4ndHAWRmStJPvogv50iFyWXlIsVma1F3HcdBDqGcS69c
35m5tjKqim5At0qGZOOXHRjlKb0R466bIphRkq2R/sHeF6VLz5dx6lMzVfvpgEey6YI2newUVbgY
UxsnwQ4UiTd5OxN6cIjd3+JXfLWZPo1+cW2Kk2rQ9YDRu1cBAKc9KgsN0y3hTcvXVExdmEMKfp/I
qcAu0dbNostRDECCvUUWPV/iYdcss700bIKXG9v8+vDku8x+LJStIdf/hQz8E/wrRci03mynQ7w2
N/0PWnVn3Q39RQ8PJnGmk/gbOIBsW8A9F+P2XOFVizQsst+Gk3nW4FStC87j/Ov7x/oi8fr8WPPa
/uexBr0eLSOppkOiLsbskNVesw4bR0hfx3YdnpftwqfXS7JluogVdksD7wDDQ//vFox7DiGfk4vP
D3IRYrg/xX7XUzvE11tD7Tn9iXuWWO5z6S4Knr5/66/mwoQLSJ47d+8vJZIGM66ErsnHQ02rPknB
QmE2o9ClGNvn70e6LomyHcBdcQaDuqM0c7EnC/zCa7+Px8NkSI6V7kTQ+YlO6hNQWits6fyC6Hkn
Fnhj3jhNjetLK0OjzcnhQhGdrP7z1CpxOap+0YyH9E446sZcpquXE+VG3wGSIG0DHALpgK2Ce5gI
dw29bSzdF822VN2qoK4CaHWLl90geiZWhq09/ZTbZdrsLLCYrWOIXqMuahNpRDyD687r2g9eSl8Y
KvvNVgn8sWdGR3+wo/wwQRE738VreChRSq5oF+0SuNIk2x14cpks0RkwXViJ5oLa7PlXVdrTgBWt
a+D3pqwwVKeorxk70/t+frQ5B7pcdjRvYZlLBgfcZS+9rRO9StpiPJzPnvUic9lMt6N6GJVDle6t
4feIojCacP6mDTbj+RQm9xKncfrLTJ1JWobSvUKhst3Avhgh+hkrKdkYKdpXq0RdTSRU08osHEva
Nag+DYuo/dkYq664R1G0iL06W43IsWcrY5aWUPbsLO59ne6I3H2LG6/6xVUTiDm6fzPWkavuJQa0
NmrkFk1pOKAbl5TPxvCRC/Q6rHsREVBEHOR9jBx4+VPVfkzxjX3w9wy8+M4KrUL2AATq6165HwxV
lqvJeCg/dMS6D93v9h4i0uiOVAOW4StJ9znZasWmEXETdpJgJS1FqN47RdpUkLhw6EK08NECrf3T
2OACw40rdqVoi46h+aOl8IjhNzzLdhEizLFUUJNCsxLuUuA2AcuTwOrUO8nL9jKeiG/fryJ5PuE/
vx1XDgpEc7LNC15m2tgclV02aO1hRr9AwEI89Ll8two3Q1X7vja8QfLGN4HPy9//FB9b0W2rJVMM
pmewbymI6FcXVh3haOgE3BXpzV9xradzLuWl7NODVgbbEOgAaVBZdeNpUKZtFdauVhSpHXX0ZosS
0IY6qm4+J/vFeT1IPWK12q4y+5dMD9nOz0Wrb6V8OnXw+RppesuraptyYZDKeJuoKE8M4Y+Kl4xV
daMZzZskQjZNyH40LVvRZvCiCISUWuaLtJMfa2TSTQ7h/oxYbwo6qKBMjfisv8LMylGaaCWIsyBY
hHG9qAwrKxW2oVo7EzxTodiXlbgSVOVXNsmnuAsOSaBvjGI2WpwguulPTQu/IC29qr8lCXOdBc/0
dYnFCy941ia9uE8ZMWRDtRkwSMS9YvZLUMUfZpNuwxRnwOijUJGmMMbRGQ3ATSPI1O5DjotVZ5wX
nY/MZug7YPbXpQ7zNlGx0hWLhZHgXK/qdovN5PeL8m/N5NOi5HHpSgDK5IERqb/IhZRsqpMMzgfX
v/IpFwbLofylLdqIm11W1sdML34PMlg5Q0fVvSPg64FkPckDSXuvJE+jKXQ29X/mUW4Tp8uA5Y+K
cJ/mwFvRJX+RhsALGu6RikFR+mzM3DSridxEsVZa2OxLXQscowWJGFfDs5CinJSLm5j41ozWY4lz
my3j5OVVgfZRU/Gm5qdPnj7q9aIudAPt/niHiXOFRZw2LPW2wsu361QYbNZysKpTkXbTIbMaHHiT
Ev3SbCKvK2AkFHo4vVHjqn7KeFa5SVeHbn4G/lrr2u+6Hz7UUPzQKml0STgGV/PHFwLm77OlxE7X
gSdteoA8SRy6vuED4GCvObGfys7YW7uwTwsvbrhJF1Ngg/1/zvIYCtWkw70olXwVTgpae7VqAr6w
PGC3+JFKmI8b5DeLJu/WckBrKjSzbNlaxXIcBXwZxhEptqJ4/S/Ozmu3cSVbw09EgDncipKobMup
bd8Q7mBmspjD05+PfW62pYZ1cICZDQywxxRDVa31rz/Efo8KW/UbRl6cjgxZfylVBYDhS/IttOSq
DOIDgaky+2zQSV05Z8MbGiVJBulTxghxI7pGNTon5MjkXbwz/U8pfzea2JvM+DHWzNfWGgk5hmoV
ROtWV1aJpsnr77/ZqyIQLBQKOEA7n+3sVvu1ZBFNTzqSKdmnQU/XqtW8TDIB6tMbkeIrhBmrtLD/
P1ecaVzEDM3+Zhf1r9VLTsQo2z7FUsOMx3ebRD1j5XB0it/ZZJ+aXvv9/T1eC3a5ScANgDTgGWgV
F/iC0hGiW/WMOVpRuFKY3Fn6TsrO8Be8jGjdVjQLTSndlI9Ez82PIDqnjtjOm4TV0vD70Eb10FVD
ATmYOs44hmO5aspyIWRypNRmQ1GPSaxOyI44q5mB5qTeKPW0AzPzwsr2NN//YRv9DZjUuiqlQM5h
PbPpAFFS7l7cV+0YorZFz1jCUlaRbOzbIjnViryQHGWT9dYPi9yUsWhGVytoAsPiuZVnDukfJqqu
LhfQ50G+QwbgzZFpC5BVxrlf75p8dMMcf39cNJXaeGzH48hAweffLOHhmPawV2LZ9Wcyvm5K8Nub
p4pceaWON2Fhh6jdcZEIlL3WhE9p6m98bTik8D2Fnh5oViEwB2At0rjNpnFhIAgztAcjIDjAh1/r
YHdQ6yvETocpLo6ZbJ6DEs/yoIzu21Z9xj6QfwvCiFmBcfThXrThOY27U2T6a6N0HsxEOYlW3nz/
FV2vXR42x9H83bKEL+vWuFDTKCwNi45NWThDiiAan2wBAzcdm1v8/r9dytejBEyBJDxWAkYgV9Pe
ShXm5NgDswE+zki1XFVOjhm6mAgske1uEacY9cnhgz4cVbvf9thcJ7LkRjEEhqRhcYWcIlJ9VquW
412cyqjeSeHZCsxDqkhvsHSwf+/PuZJQL+sH5BHHyp5SKpJoFSmOq9gfgXVLTXs18bEVEmphcym4
9nGkX+A2yqA2ejYZzsnBPhXn984zyI0Zl2azU8MDsPr3r+zW5S42t0jPsijAhodWw0tKVwUPJ0rY
WmXV2ZSX5U0w/KoonW/Pmb2c+adlXIJ2tR4EU0Z1yEvrKbfsedIWSG4o/1bDnqXSUX6a1Xqips7t
Zl02tRcONzaFawyaH4EhDvq6v/3vJR3SkNupFJXqnOy+eEt765fmYLxuJB2DlHiFGgYe5rQeyYPX
SmOrlhBJ6jBYzGApa09sMyWBBRL9aBvjpbcyb+qLs551azU1to7ZfXbhCGDqD49tc5SamsDTuAVD
LT2CS7zGhtTdfn7/Gq9TRyD/kUeH2meOir5SDdqxbsXOVNsnM5Uf67x9yqXnXtdc3+qWCftVYZhv
tf3H6i2YyShLdfalRsM8Jnr5/pf844MCcdRRn1ts3ZBNv56WIwHOcp/Y1iluEJ3ObpJxuNajn1m1
SbLXKbqBFf2FRb7sAtw4elNs1OEDzibWX69n5jSQvixZJ9E4S6MysDCJPWz4CAJHUZh3/rjwxzYH
1AgeLYNiIQrNO6FLH5KQXKqtn0FarzQfyC20aPSKdBOVwlUCcz1ykPUkXYuq3volGNiIuEuvx/su
dUjf7F50a661WvXd0Bkpx4XOpM2BbFT/ysa+XXz/XK+ZH7DMuVVo7bhLMwe4WKlT30m00bVFAfc5
tTuleB/4Psn3wCIe1vNCYKpwi4FxLUa9uOjc1P0HicsJ/jbn0NFTbs0C90n5NEgwkCz9QdWI0JiY
c/ipM7lNkBL16zzphXPMre5HItRV2n6GCZbopY17f7ZUky5YVA3tZ2y+ahYOHX7NEP6jaqRdbZV7
GrYHuzZOvZ0taROeWl1+6fLpR6dLC2UcnjqDLOX+aKZU/WPyoFm+l1blUm+nG4y9a0zi4qZnDOu/
N60mQlFhB56KFnFWvlOMszCQtNi1N9ei8Wk+9FGTwhjMN510rpXx1sueX+bFV42Xlg4uC2iOwGXe
Rv/zE8JpksPAht/a56QPwiyz6Obq54Gujdi+R1/7E0x/qkBd5xQcWYmurb/J6LgqnebHMOeJwQCd
pQQXj4GMCBl3Sds8wcfQqNLUdAUwu/DV4DQXcl3zaTKFj1vrBip9PTLgwpip/43ehdH8F83/z813
fSpLVeybpwlGE7P2FWQxscgKQVbGo4+HzKjjlsOE1Gz9VdopDzKU7u9Xm3pVynDTf5VFnFSWBUh0
8QLkJsorI9ZPjmVhQ5FPi9Ki3a+mz5FZvhATQuXPqZYRcdHdh0994xGB+HtqA7csGI6lOHA7RHzV
9EywByJhPsdFsJ3kdNEhjwr538k0bXVkvd//8n/tExQOBBcDsShzyMfXX+5DgiPaXNdOQ4eqoKih
fhJVs2Gq20JU1CjKqnp9c6e4apIw/2DO81dfiHr5cvAV5alit1ZqntLgYa6kq6g8J4G9V9qIGUa1
Tqm2bt3p9SLhmkR9Y0DNcXN11BAtJeJEjCaT2RWNSNN7TnYezHdqmkUNvNGvmpQYtYQJG+bxtyay
/3jQXH5mx7A4oKn9ZVD/5zPNnKCSAj83Twnm9OpZznZhuepYjtWZ0Hgr98Asv3+3f7uVr9vC10vO
X+1/LhnZVtj0cmue/NbeyS1hmbi/iyF6CgAqHD+50zrCp5nFLXQtX5ZySxHlL8xsuB9FtJHBFkxL
gUlgNodElpeJMqFKGLSNCNq9pKJ606FtDPl6mJy9ZYSubaBNjtpt0zJxTpLxV8QG4JDFKsY/Ub+b
umLTonqKHUle5ZYG9qnXu84EKDW1cg3qsbYz+a6MEa1PKcpoqK+R0W9DzXlVY/OnqPBEzci+MvrE
TfjTXTKzzUEB0ShXg7IMh/FDJjQyLxI0G7fYRdelyteneVGqwHCXO0suzJOi/0lrz+5cZzrq2QOW
Ez4K58byvn9914jsvEhmk2L+QyrYJac+FNh4hrowTxSfKyvP0WNDHQaY4/hciKrayZZ/GAXZgF2x
r+Ff9f5z57TH0Lkftc+YdnMyip/J1J7Cnj1E1R7NzF5U4/n73/nP52KBGdM2/0OXX2pTlQ8aP7Mo
TmoHbqx2nIPRzpk+isLwtNrSFsK/FWZ/PTufnw7sXYg8kA60yy23AQ82BGy2U5qJx4SM2QS4sorg
TNfPOnJomZFt0ZGmNEw7B0OtOn3w1eYVrsLSAf2pYSBJtLzfP4u/V71ccoS5AUnhNg8D4+IU1MdM
kYwGHYRIohepi370SrJOhvQcAzgOkPjL/lPjk00T1lOPR0jZPRAefY6D6m1QSLVWk4AwL/UgGCL4
vb4NR2VpGsTVqAl1MdhJVS1U+XNoyo3daPs53UbTY9yxiPjRXqyEGMss8lLJ2eUpNAsm/VjhyOhF
1UOjMybs+AfbOi2sf57Ch4IA39wD/zSV6JAlgnrFtpYmj7LQrJ0/1/2VNj0NGbSOVJNfTYdiRlJB
uhuzQfEb2Z9GyDtXAuxFFN/Beyy9S00Ru7Gkv6oE3izqof5TVmjEjbR8/f5x/69c8vp5/7Wpg7Zw
5eQ9lOQgq4PB4e9L3aGToqdOyx1oJCVxR8KudkElr0cJhUIcWdVnb7J0JCuoFrZTbtWEQjOXy20Z
44I+8SjzrtIXga5My3gw43slByUxeGCzffSiSZxDL1lvqlZ/jIlYUUcgS0uhEUH21NzENu4MX+e/
7a43JeFmdQhOo+P3JNkbyCdkMcn6r76Qfkl8I9in1L+iZnrOooHWtsVGpJLUj6rIpVUTWfjbGOKj
nLCoq6MMbxbk9JrcPkZm996JPjv4uZ8sg3R88mvnLqLGdtW+mH+tirihhPQYp4xD+sleOnLQQ5GC
KlYNz53seHHRHbJUMldNoJ6NInwxBu1ej6b0WFqltoybsViJpv2FB+C4apwRDz7dh2RQBwHMJZlc
dXryhe3bYkecA3hzJjF57GwiQyrgVb9dyYl5Rri4znVuNJBCqKethtZibnSG2K5XkQ3DvqlxgjCk
D7+w83Msgk06tTRjgYODRVcstY4r671KGaKA5/vYfuBdV9bnXvOBz6DnBCH2JnUJBm/pT2MX8OEb
FsO4jF9bjepToIOGU5KZTN7i14CxDZK3yIJCI4duUGB0k4+zF5ckPxgpjV3Y8WVkigIAp1J2gXJC
ZpL8R3vQf9VK3h+naXo16nAixVTnYjbAFeUcdGmzUbxCyceNJnJimRRtIGiGo6oOWtJMcMwBnDOb
RVxOtPpzgzkybcMcQanXcZknXtOW+TksZPuU6WO19Y0o3zgwYbZBXt+bSnIggbtye+qjRQb0l4v0
R2l2yrJKEI0uqk7+E3TK4Mm1wuA1GFZ1wF5CA5jfS4VMCI3CeEkZg+iQtEl01EWUsFenqWclCvNJ
P7m3Ki3zKr+YvDZTw2YppdKToxOD2I1oUvBtLB8jHeEOvgf2VLh1QreumoiN4nbYqq35IduwdngC
ebLiAOhd38nLYzoCSedQkXFTSrHPtDt9Ad/1zY8Z4rfljHtY2ug6g68thtSEM8uI14skBGv9FNhr
8tVDoEGTM7+LETnZNvt7W6MKbqX2LEYoHfhHIZorhnzRO0pO/TZaNyrHq2IVAGpmH+oowjBaci4w
g7xM/DFUy+IEQLWjfz0quJslwbtsOTtD+mNn/vb7be26pbm44kU7EZQK3PPJLk5DtdKtfV+sYnKP
Kq8Ntka8k9Wl0HZhtDPHX99f+Ps7vSIvtsbgxIgTxCnqpgWQUCKlBzY5tyqDtZkbixIuwP/jilCB
NeCYmZR38WzxlOObiPLiJKHMwoYAJqD9JLLP2Im2k9+sE4677694XTjwcDHM4k/TKM9Tk69VsaSA
3DCuk45Z0+1lCTeE6GcnM11Lh7tGOzg1Izp7N8jlA1xOdwpAfUkNzbKtLWXbInXWmiPdmHPOpeOX
U4yfxE+B36JQ7V3FmTYBQ7dx0PITjcHoEwigqj9oIlex3T5mo3OjSLkmTM2XQ5ML/A4EeCW+0FGO
Gk7RipOZnSqQqlILgC47xg/tUtTTPDTL20+8jF4i5QUb71WfvYejflaD5wCpYQb19tTV442H8M+v
HloZICsrZ0bpv76YJAzGUomBMHg/u8bW1zPk4xT6Ygw+uz709Elb5qRGq06wlsp0L3e3YNH51V++
BypJGwADfjp4ytdfUBR9VEtWTR2rnqtEdjFfEfgq0aVZIWd0cQziwK3+D8jZvxYeNF0mFJQys/Lk
64XD2Aj7Tjeyk0l5Zdn9pjRI2JVKTzbKN2U4W6309v0yUP+OVy5vFtACCxys5WFXXdxsMDRRLysV
gwzV6RAoYCEbVbhLC+tX1ZiPadlg9+YTcimyasvwv33PNShzqWZizSGbf6I4Gak5pHuM4z99rDss
J9gTOLZLhuohR0vQGuWfSZKyhdzr5zZLToFed1slGh9rn/SzSu3eYmRY61TDUMEoKG4NhQuUJQm+
bYE0LTar3jVz/VUTsjdNzr3vKPjfF8HG75WazjW7s7L8ZTL9H1ag/I6NAk+7hiohIOLEjRwb2WyF
3ZY+6TuWwrFWoTxhxGS5okseRcNhzz67DZRIW7SD/GGrUrBRc3WV+NXBqNKHgAngZAYfUl0Wi9LQ
dvgyPg26dVLTWuL/Ys6aibHjFMaWNCjgU5n+65BHEkoGKFN58+wIzUOLVW1pYYolTSsGQ3b2M1MJ
b9aD5JTKXbmohEBaq36qHc5aiJzuwj48dyMEq4E/tjAHZ6uqbbnobfVFSOod0TpPTR89DGTIrFIl
vR/04jgozsoS9V7ttY+mUtRFL09PaqC8SxZ6SkDUMqannnyFCiJGvaqM+IdX+tJRJGKnhSfmI9mR
q8KVx+5Ok7M3fbRXemrqbi/1j5LW3IUGIX48LB17jOSll0vdTfO+XPiichmS/oqCdKvRzVeKts41
SEoDQxrXgQ2XawwVw+mj0mJygMtoP01N69K/LqOaPafpSTSclaVpeu7jylhKxJLKarvP2/HQDf5d
L8jiEUTDA9JXuEdJItrmY3TO8qAk0yh/GftmJwZxz6x7U1al4w5Rvy2EBcW7rt91MyJwKa2s/TBg
nhMYw86x6nQ1XzzLpLWqE/A3VpBTMfnwMLWDY9z5J9/wYbg0+h2zvATdAKJrYhLcLsn2kobPe8q3
LfLsPerq9853dr1GojYC1mjVtrR7iWa8WibksFGWf+O8kO+GMvkUTtxRPeRnWyuxWYnFSlLNp5jJ
kSEVj4Vkf8ryGN3aW6/QWXZ7ciZty4SlP9sxXGwwYUwqs9oQv4gBbNZjI94qrjmGpMbOFKbm0Deo
6yH0lGV4w33hCh/g0rNtI16m4F9XnhOi0OMwU6acj5D2d3qHJ2AY7xwpRTe6ApVcceOC/9pMDQxD
4OhhR4uFzdd7TaqGltSGCVwNGAMj4Wff2VmZ/JOOaJVAyxwopb/fTa+ny/NNoryjkoFZhXLw6zWN
cdRLNU2GY6zObI/8wVa7vW1F68oK7iTMIdksl+ibV6hdfoaNurEYBTcys6Rc3dmNtQzTiXGBvy5V
xAep7AZDvFFYEkKzF2i1l/KQb+F5rnK/2OPf6da9wrhTA7asNqVPzU04fOGIG8ONv6y/y0PCQFM7
Jw7jBn9JuNSdaRirdJqOdTJgq8tMpmPmOknpDsdJtuEGJ5wQXXuwwUfNG3Rt0efFPTIFJkydxu40
1nfDLIq0jU1Yc9syBFto0shi7GAbKgobx92o/qgavAkd5dPJg03SAQaKGkZz7o4AknUZr3TIRyGE
c8MIlo6feqVsu23RLuNQV/AvfeL37/TROrZ5uQ7Jjl0Ebf/L73Fnjwxa4bY4+UUgL+yqOySqvLem
1wSJiqC4a4ZiCVa2G9X0WQ/UjY/o3fJvJr/9q7QAqGLSqWBABgnh6wcS106XlDSgJyX8kIClQiaN
EuQMvz9TXkBLvMvy917solurYf7Dl28QFcNsm8nr0wzt64XlMu3bHFuQU2L7rg0Mo9X+XVHTcmry
6vtVcC2cYBUgQGWWCxhDxONF3xLmkaNFsmDiQ4dUjfEJaiB2k/YvYQN56Z/EVy9GBxp0kJJBKqlu
Kn7gZub5Q7vx8w5bg1uCkn9V1nimGbO4BvrgJau1CxW91wxOEx3M2WiHgxP8kKZ2OdYQ/YJblkX/
G4tw9bTxEyQOiY6RcdjXpz2VgdUxX85OoxU9yn69kdpdJqPgYG8XBZ7+ge/6evValdbPsWWcUyiz
StaAlTh4kfFeW76rw2LrJ+UsC6jF+G0ExbCq4nw70K8H2fSj1Qo8NduVWdTPZWLt6yhmBPqptNYx
KzvmNul7qDg/mKauquy5Bg6rS2shZ6XbFOqqEXPedb+Uo4iuhrnqmGz0hrlP3Z/qJgMvbU9+Hbq5
IS3IpglnJ0Kw9Bb1Fhn0np2FR/bPcxPFp4AfqpqI7eAcdUnzsxHGVjLsbSgRiJL4xyxqVrHcvDqp
w1yA+N0sw4HOJ5l0CJXfJQRO/my2yqJoY9Ne1w1aFinbEz287KdX4cs7X60PEuBthUVH6jf7oEr3
818aS4QcSXQuYCf2QG3DSFuQ22u9hr7fYVhdU7w7z6kyeQ0+ohF1jtKo296p1nA4F0rSrUFntnYM
yoLqDIdFCjJMtIcVnAFPAKmoar6V7ergW8NS+NqTX3zkRglng3wCk0zfdOR9nDVfPBnGW6SrG72U
HpUq26rDtCXk8aSUEPAm7S0wmkcKN23RDUO9wOLWq7X4OBSW26p0eLCGBgWUzagefadZhqJZKuBG
vpT8ckAtaZwxAL2zKjx80UG4ijqiFubi2pR86FbEYaMNgctQB+gPn/URd034BuS82ysV07jJ8dLI
/GEjatXTZk8M0j6Lu3VRq9vI7vHMNg6cWpAm8yMj4gYuWsCw0uxGXKHkpWaqM5lyFQpeOtr71h2N
ZFMqUJgBbPQC1ayWPWd1Aduvv2/k5jTUEdrLnJ668KZsWFm64QUzP1XBZFxp953RLrvCcfugPH2/
+fxrpWPNDhuRsQDlxkVbTw3TVcQeZSc9rRe1Va0bdAxwoxZ2p5396JZl3b+KDGu28aOkoWm9nDrX
OVtuZHM5emhSndjGmXDFuUdBwy7+/a1d03XYVxHXw7UFI8AE8oJXgQ4umOR+yk7TRL7HMS93dFOZ
vJejQyAdA3kdlMsuWYXKXjIOerb5/vLXKpz58rDw0Zcw376yCW0leRJNM2SsUAVWe0BeCDv9oRTg
bXlbbKBOLZXuUxLlphQAhJX+rg6oc2EVGpFN72h9BCogHSlYDB7niRUqMyDZxlMiYzloR+IH3TRz
vG4sfg4KI0ffDPZOawWUqIhDoauEEcelgrottLxSDOtCH5KFluHuM2bypi3qhwYdVAHJJM/FaSjp
g+TPVJpp+ZHrh/1SD4Z9ojGm6xLaesKSMDXKmQONzGe0KV/NG1FTVLtKfinTEab4x9yK41W8raXi
Ocw+5k4uiMN+Ycn+Lpay+yzMt9Q5a7VztnLn3Om4Xqd6/sdQwhtV2PXseH4BWJvoZPbOeq8LZMS3
U7+gXwH1Ll8yv/3hM8sTLU3rKG2DLr6PzIo0ggO2tTcW1bUNBoZAhIJA2FBYUxTwX8+zwIEyT0Jk
c5wyaaMXjI2TYOnn+wCyI7GUsfwnSV4SBPLTyLbh3E09a565MVSMJPidFqUrauwTs21A5SHTY0xs
WQbhO6HRrQOqBLiouNB4/S006S9yeHESs1qw9cEzHHntJZV38MMG48QwP5Gcsi0G8SKP7Uc79OdB
buDiKD2xFNmvFlJbNIlDmzGViY0DbC5PUlMigpT5y1MbZSE1yk/LCVXXgjPrzuBGGzTQ2g3lAOrw
4YQ1MaIhTmZmHD3GRkrWcIzBROeYbyIxmfqNxQMjPwuvrnFPnHjm2nEo7+RM/Ija9i0qmzcT6C/o
+IAnzfJgD+BqYo3Eg4AgILObfiON8JeF2Z6ljgGK7pAgGQ3U0QOO3GWGOi3tpTVWRv5SKSFSK4H6
2QmjWJZOz9lUMC0WsFgz1iseijLIxSRYmkUFRSUymoUemW+MCqzFZHWPcAP3RprtYqHAXZazu0rH
yiTPUNpV0nI+W6SseSpK6teInqObmp9aNQHrB8wK/aoqV6qNpYQ61US9Nn7N8aacFDE839iUrsta
Xi+7IbI3jqFLqxMtybsxHbUMZchzZOj7oj8zvNrL6uQKBp/fX+wv9Hj1MWHgBzSHw4dsXxwuUhIN
xIqnzREO38+ip2bRit/VILzJz5ZOWRwyHU86ldijJHwxixx7r/fI/iB7YSHlvSfRZI8Okd4GGXFO
/Apr915P5S1eLWdDbn62GGoZDHiBcszY3FvISyqZ12A5d8zO7uMiuf/+hv6xo9CnEvsD1MjZRTr0
13UdBmZFhEOcnVIw94Swein7LKpnoX9aLY1e66+rot9UznDjKJvr368PcubfzA0C4lUoQPOx+h9K
CmNUw2ojqTnK5Z+W55SJV98437i5uaW5vMhMiwbtAPQA3vx6EV1ndp3oU3pqm3oftudaKKt5bp6I
TxE1RzwllgYT7plsVBdnybH2YfZw4zdcC9iQLPGCMMuYCbaIZ7/+CKcLsJNP0v5oayWciL4/FG1/
gJrSIgItXaMb8BIhKcKY+mclqe+SCZBi0D4kG/2fInpMI7CsMCLDFQSWOFH2I/bPNqo7TG6QWdcz
dhNFsA0jbJGzONqCrT1EyuiVLXJCCZZDG46LPqaeTD76lpCzPDl0KiFictHTHmuuBA3V7HwPke1S
i4JVpubULtqykxEhDrbbF/QuDebfunGUu3zZWdHSUJuz1SdnMzMIjbFh8ERLP4xpCw5heI6zYSsJ
hn2Qwa1I3dWqdEw14XY1hnLqrwgTChVhR07b31jMT7F2N+3fReus+7QFR8axRFa9AQixMcmDKlXo
qpIrU5VmXb+MDaSezbT3bd3NrO6+G54hie7HpOTQj7yq0/cWFVFkxZs+xS66h5/gDHsUdsQVqKcp
RiRtPyd1v5yaxqtjfSmnmheayW/fj1d+mq3sjmbGypZVZW5h3XtKHSLxfRNq504478cpZh3AL3H9
HlIckNrntnG/HLHUwWltLYbeVeMfDrOkXEN+n9QLY3zELcWTU8gbseFafs8egOtHl5ysoIbm5Ai8
CXtUwtFy1Kxj0GD158woABVVU+Dxyck6qfQy5kFO87OYxEMPjTC1nE3VBVtZHvZqGbsiG9dD3q5T
mr1AIbVBJRRL5BtJ0jyk3ZxN/tvQyN6Nj/wa2tMxzUagrcAwRlNxsdBCO4scK4+DUyDjKEnTAzht
Z0+M8/kVgTda4duYhlglZG6glvsCy9PYLGGI8h3wJRrSsJMBfuT8szduTrmuIU9+HOO92U5Cx0vz
gtk4+SbD596R6LXCFQQOT0JmabLTlloNyd05IWbb0T1twiC4sctdNwcQcVHMm4pCxXY1yaoKpxzN
suJQ15T9xA7bUDB01az8ZCV9Ns2Nw/CvbdHXHY/JNPp8NhwDfqF+cT6pNs1yQY1xrAsgLTDB3o0C
03PKbmG2ENONuN5oKQ6w4XudBs+KbPyKEBkPjrGT+Xnm8CrCUxUqVACPUobIsAqYwpe/SptWPMaA
NPiUCTvsIjSSAZNZ5b0NpXWcvAhzxNUTAgZ4XVcO3mg8KwNV+ECgXy5b7oDpbyca+GB4j0oVUwbj
3hqJBaiSeznL1uD733+T1weMSYQxSkB8b8Ar5YuCVSa6M2BUZBIZKLy6VKmzfjlRecsH6R8tGddx
KIoV5CcsgotPX49lrZ8abTz3dENK5uPudrZsAmr73hvTn5pSLByrXMV9Ri5Pvxpx+YFyRIMQ3ICe
r7+1+YcgfwRh1+QrzzfNCMwkxWLmqIUfPjYG8FoVpCPocvLqD2SM7x/vP6bnsM1wq+FAY+Ubf80I
/nOAa4WdptrQGEcy0CpUwEPsuyV4SVJ/qNq6Mf4I+aChpioa+wGyjjvrDeT8PGMcVSh2am3eqM3+
cf+4tKgmWsT5tV96D9k6H6QtZOOIoTYVqTcDqpa9hFArBTulbtbfPwDnelthQD0Tl9nugMUvMc62
DX1FrRT7aFX+XsKnqKeFyO3CWrRV+TlZ+tHCxhRfRf+h5OP3cU0PNcUF2xsy58NvrIPOOEJrUPrr
9acfw72To2LpxAjT5RcBuIWLng7yX+N0E7T2WpGAcnLlLo4rXLegJ0dIktO42o+hhqWzfKywIBCE
87iEk/8u9Z45LqclDiGHNnE+KgdKGwEMArQ78yK73QnFPEy+5WroKvuRIGTh781RPLKLbtH2Iosh
uGdS611slxuY/q4xRUtFys9FJe00KXqpzHDD7NhY9pI+uRp3GtiM4cCTM1WIpWrbf/K622t1tgwt
9RlS2EM7BfR8cX8fGPjnUNhY+IkIJ10E/Et2ZKNNpsFn45h9ZRvNWcngjT5sMqt1lup4y97xHx8N
4CxbJpwTVEeX0sMpU+E5kuh57JBvmhOEUcw6AAWq84SvyM2QzX+U27AKKAVpRxnzX42HlCJJRDAJ
81hEPySwjyaJt+n0Z0xpEWOP74OB9+/EuaUCuqYQc1UOQZgu86CfTvhrEappPeQrqbfRsftuUCsb
A/ZeGyNZ9Z+U0d+hd13NY5YGKFJlNJtgpta0FRN7TLuZpjvG6Emm5tX15EUJDvxTuaauXFrlzZ96
XUsAguKuwbL6F1Lv05K0aiebR5IoEDA/jur4MDiAPHq1CMLm3k4nyHvBs6SpXpZOK81+J91sl7ZY
EGGw2dbdaXSKpaTqiyFJXIDHtZ6kS2A6NyMWV5PfEwsDE62yGflgCaP3d1YnbmzGyvXxw11QENFY
YbjIC//6wCu7DTHD7JxzejC9xFgUPRg8FNj1R3GnAzqHi32xnzOcbuyC1yoknIx1eUYkuaoBsenr
haOmLuRmDJxzvG0d2vplPbjqnZKv8g+CN8OH7l2LYXDemivPH9DXwoPLEuHC5oud45VBQ2FnVtZm
lLNyb1NWS4+JWqxydkURVacserFC+dAn/UvGQZ8bg8uRcKPW+sfaYr4zx2NQgbK2Lm2cU9Xqs1hk
WICo5zLfJQRRlO9MmKm1mgdbwHiH8fn9IfAXTL68bTKEwOSovC1a6K9PWxH5pKllKJ2rZf6Uobhe
hG57jruTVGyTc8JE4ZQPv+rwd2i8R8mqjD0HzXWz1JeYLjz3W8RRo7skc0h5xoiwOraEXd87hxRo
CHx0OUsjnv3W1V/jRXzsoycsq3xn7bxphJNpR63ctrjn36par42e+Ib+e1cXu4UQHeYEvt8cu/rc
0ppZS6iXi9A5G5jE58p7Q0NZsToZ7n7/PP/6eFw/T5YOtYVskDvy9XlaShuYkyqZR3Ma3HHOXyH1
OGQs4zfYbxZia4GfSRBsuu5Vy4J1Oh2iLsb0ZQ6JfvYrmkYLGqr6s6kJtxYJJu+PjfnU68GiHwD3
/oeyM9ttHNm27RcRYN+8UqJ62Zb79AthO50M9n379XfQFzgoy4aFXQ97A5WFpESRESvWmnNMxKFl
4wnSPROHtAEnuFQW/fTeM/n8vy9wVg76YjK0kc0OHr7wulRbjsRDjkO4JMp1kU1EbUjNMkqcfc6/
L0F0OmJi/8tXtV/tnehS9oYxl7nfbihpV7gCCd5gOfp6Q/16sEEkZMlVI3edp3Ski48dcTFBEGkn
PSyIWrMbbDc+R2zJem18FLt5a838lPaR7sP9MABkLDNLLEJqaiQs6I8mh3m/ks0/jya9RVaYLeu2
hwqC2zxV0IeSZ+e4WWORde4fY3Z5PZYhF/qyF1rgDWU1mtOD2lJ1A7l6rDvrWFgKj77SFI8MWcQ2
GkB2kwQktuGUIcU2oHRNI0L3UZWmNQ42/9q3m5oTIybKwmbu6OQ0nhm3iz9x5e8stePDRXa4aR3f
vLC4z7/hb/f07GiB6zTvZq/BcYpfkuaeRF4zOpgIExCtXXgfvg/tP4Mu/+/nmx+3/1TZcaUV+WB3
6tHMbnzzzlc73oLnkUNFgcm+ags8GMXalxrsNc9l/dEK2jcRY7hAORhsmo6FuKHvF1bVrRSbcpG+
QG49EgDyJCOQF52N4Eqy33//2D8uxSyH//exz15jNCh1JrW2eXQSDNJOgFzfKxk7N6dcW+iTsmin
bAHN5vfL6j9tQgxGUBnNVDDkN1/vVibiqTQSEph65Wj371WV7+IqQ+bF7eryre4Mt0bbb82ISOS7
XrurnIfM7ra28aeSw6OCLmQY6bgG5VoC+5bHBpLA1JPxwiNO9/qGlJgR2AAz51wRS4mqvoYc3HZ/
nQa8Q/hoZ2KpQUrDxHUatWvZBIaoveeg1BGWrAb96ffv+4PMYh5pEJhFdxH5rX222KSTkO261M1j
VY7PXVadFCxQ2RwUmpLmk1TrMr2V4leeIY4U9rozx3U3BKtoALUSDp64NCX66Wn97+eZq+3/PK2c
JyQRpLwY4ANclH6mfZ3SBLMvNXa/V+3z92YQOp+9qHTOahwDR32rp3xvI3JeqvEjNuq1jMt+sMXG
obi4qCT7rB3OXnn61bBACRTQOWOefTO/BMNU+JZ9albL+F+Y7CTIb2lz8LsHS15OMGvegpO0uIUm
sjW8Gnz/nIIY0zTh6FuReUSLo7wxHpJgQbxl81yA6FjKjYveUcIV1y3VCwO7H0TUjLqw8VIMKRQn
50I/nxmypZmJdlQD4Lq9jS3uOSSCuIDtF0ePjtRudZrBbdGtKqycdVyvfn86f/iRTLjVOq13jK7W
uS8PYQCxLJaWXDHuxV1bJrdd9/D/p+KzOuP3i/204mAfBn4In4Mxs3GmOCqEIbA3m+ZRyu7H6ga5
CHutaP5VKlZV35MmeXGxxfT9pELSPInL9BTBQ4Em+fq4N6aQCAnV5SN1x6JjdmziQ9XTYW1ojVuz
yhmlRPJ4u/39u36/sTyDaNOBBVNvw176ell5KEMSQ1CQyeAYY/0ENcmo/znJTqM6pP/xv1+N/tnc
O0XPBUXi69USva0GYqgmLE9XuUo9H73G2l2j7MSQLJIqu7CGfwdzUEoDlcKXMdNG4WZ9vZ5sINFo
QUpddYQFuFRprKgfsxJKpVuiaLxWskMKzuRatMGHMfuXwf/uJSjkWlG6UafdSkG51zttk04VymaN
ysGA8xEi78vq/E8eowbPdUY+uBhmwVVrBN40MZ+m1WlXGkVbfKVJxnYcofVb2jYI7Au7+mdv7Otq
QosWBSA9aYKJviGo06CIkTy30zGfEGyGTwXdMu1WhWqVGSeHfOiSbTwojRvdjBYtC0Y2QILhNEUk
Jl7Ojl6yfA8nmonjngLXT4q71LxhANr7yCp026t0jEk0Veyk3euJMqtty6lZjtSbgfWi8663irFQ
OLyjZVoHgXooRXE3ihdSsRdWh7jbhGrc+AuQNG6LaivPuEGgrUBpgFG4BFrWNX7UbzfEQg9pc4q0
4JV8/dHtUq5imprW0bDSE6BXlMkfYVzvcTzIIclW6kNshtdKeDLSV3n46GB9lNVDIL/USoJ6VkWp
hY9vUtdt8mrN1ows3RbpqQQHpPfk1Wr6w5Sc6qRyLUqCRN50DcNNif8QgVs9tV5KjRr40wawJM3D
MaHptg4Rx4n5HmB7zV5/f6s+U2a/fWP8LYSxsEbTr/z6jYPP2MUU7210IEybtqk33HXxyjz1/1DD
XQe3VoBuaqVgw38Udzgp4wfGQKXu0loOHsx2k66zegFZDJ+lq5En8qgPa7613d21y6tos4PioKj7
EWdCE+8lHuVobbY3AXO3UyBd0KX8sCIxDmejwbbCoPV8qZ90JYeHVgM7RrHTozTcWfGJnkybLogT
v/D2zAvA+Z2buwwsR7Px+9wdpJAd0vooDY4wgH2JnxHCEtjr6iXXLyx9P6zv875Fk5sZMik+Z3sK
Y1c1C7JwOo6juWyMwxhWi1ArKa5PJbM1WF5ImS4s7tr3tvJMpv9sKSDwIurg64Mhk3ZZpjrwqibk
eNR0NOHwGeChMVZlPPpu2TmkkfrO4GptdFXWeJwJXOcM1P5NcTnkurasemkdZ8ZWUcNrQdGfN+3O
pvIYC7EcamhmdbmV/Q8Hp3E/RpxM5Z1U6m9NqHhdWV14Nn7YmR12D11BNGbNa95ZsabXqd62TmYd
+b97NL+kzEu1FwfjviqMO5UoQAmNa63PKqJYvfCwfOpsz54WmhkcfOnysoCcv2dNPkWqUwl2Sclc
xdHEylkuEEfj7pV24gZfq5HtIiDqQQvsgrTvMdtppEf4DLsqbZmfRFF5oY41ftKJYt/GwymWSWDH
yWxV059SguscxdiMEyINoALfD1YYIGmbroZAWbbFQDI4Q089JGtmlVnRyRZrAtU9XY/2xtgupJYD
uXLlC9tVhu2oBq7OCF+qWqzP5kaRwgMNNATinetP3TKBbWGTP05fXuNE4ST7NNC9LMrXgr+6F9zD
Puo56w/7SjE2o0Pfkyw7u3xzxuxx8GWmgIMXA+II7gqU82r/YUbTIuj1RUBfJERIL0aYneGHlmHz
yXRm+orHaetCufb5FP/3Z2HNo0c5syxsqlDzXKQZpElUWCF9npZGl9+HS7nN30WvM7UeTWaKRE47
A5zTzIPgehXm0m2n5HdaMlNT/UVVqRubKXdVq8+ItVx+DSb/+bJhAh7JiCpIxwxcbZrW8lgfCGdc
kDr27uQpfYjQmzi7YRFay80sbGIepTUIBVKx8MHrD0m58o3+YFYZHTb9uhniE+LEXe9TbZjFmzlY
y9Enn3gM1q1UHkTmHOORhoVeLBupeI3t6mniYAjsjOaUvJ3K4TDq0RM3ZJGNwfzcb7B4Ln0tWkV2
fjLaGCGH4qldtnfIJl2iKEdpZix8VXhOUoeugCHgVlGKJK2e14L+lA4G85I4O9hWxxKhDPdyIxKS
ACgclMGb5OlQ0OHNHTCwobOqVLFpctkNiu56KqPXMQ2ZcUSLJlK3gSmTsde8ZmWy/n2HO1+m+ULo
XejhzapBGbTu13UMkaqpRUEgn8rZJpZm29Iw0VzDH6/v5FBcWDa/tSzny8EG/NQUzZ3os0aJakmC
w45pHAOfXBHdueqybKul6Lbtx7Depm3vOm2xZSzn06a6MGv+XMPOHmdOolC3KOhmX9VZ4wE7F2LN
yTKOGsikthpZqteljtb9TVN3Vrsahn9z7p4olaXNQ1AakAEQfZQfuvMSTweT4S2y8BOW999/hG+n
wPm2zJhnCLQMKaEOff0VJqM21VKLp5OWDWugwltfwzNnLlq5hYclgvsGSdTUE2hZT49j1S3HOL/7
/TN8SkPPb45F4i4MOhrl36wQfqGpA0OS8cSpuFIBga37W5XEDPK8XbHCSZRIiz5aNt3K3gY900iv
V2+Uh2zaFQ/ULaibxyUTm98/1fnePt8Yzk7wIKjCyTE6O9YQt9yYEyjnY6l3O90IN/304reMYDlN
CPQPOl29wCz/x4pivioGb3iyszvm20sxNFXKSUXTj2U63obUuVq5Bh4U+hCCkVVoNrXqJSDbN+nu
50VBg+rEEM3vyNmr4Wep2s5Ns2PLZFMmaTmrb5FSrzPiS0aGJEEnlsJQUEBHBEb5q4m+bl5nf2xk
VpOmIfS2BxpdktcS2oa/BHv2vZ2a+7TAZ9BN5aZNj1qbJUvw7XNzeZvml4CC3+YCn98BpQGuOlA/
3+a0uV0QtSvq/ihryb6t8rXSqq9DFB78WIXxlnXLvMmWkl9t2sbZhKHmmUl5aNFOaoWTuqIe1/Oq
zMST3CgUf5W4kRuD/bW4RdxxbUoTJBhw0Ew0dPrZSDiLRdLKuFcuokzPC7z5q3DGRYlBSSkTZfX1
laRDa2H4KIwjkaZp1oDtzpZJdB/XW0dbpdNV2q9LK7xQB/20EJBgw0aLytOinD276lQkBjzS3DiG
k7YddxMg73n823L3ovzvUEZuU9zMJyLJOFX28//8stEkMU3EONTTiDS+fmUN9V05ja1+LCZr2aj/
6GT3M1EmVTaig5AY50tOwxfWvm9aKG40+GbmcvTAsPGfl++B3xtlPZrasZCZ+6D8ox06kqs+7uWa
c9TsnwHirI8a8lZ0IjKCQq1dbhN36jQkTc9KXhMjMyz0DIi13m0babhJ/ZHRPemholsolXVvxdP7
1NSPtihXZdseakkcklK+ahPwObT/6lBxU7v1JB9FA9hHwLVeZUur1HSOeWx6Y4jhrXb2hZaJz3ZR
UsfLdrjEpvxhM+ZW4EbDefj5z9cfAA+2I/u+TCpHTeIoMSZZtGkmDBXzK3H/v//YHOHx0c9HQk5q
X6+VTLGFo54JmNZWhzAalkqPo5UwHgdYkVkXm0Cb5rbMhZJyfoDPdhl8oZAnHS4rf+MX6mpv1fEk
q0ebU0835HfGhPW0iiHvSBdizn7YO5gyz60KG0IE0WpfvyHDflsfayGflDt1V92j0CUFPNs1OO/+
/H4vf/jdOFXz0sjIB4k7mT/JfxrqA27pzOqr7lg42rUZljs/JpIgIkqmQtlfSRfu4U9btYlWjkbp
3DxmU/56PTovQx6XIzYmiQRwEzZQjYm3E3vBDMkgg9ywebbLmkG2utT64CDb5XKUOKtWyxY77Sia
bRANz7JArJMIemg2IXxom/ERTIVyq0SXWkffjpesaoxbsXXSmgRjfF5nAigUTl6WxtEaC69EZCZZ
u0IDR6TtcOKXCqaEj0xd/f67/HRVijLoMWS0I+Sxzx6BMha9hChOh/tXbEMMTI7IPKWXAbaTPDRp
Hmca15QhNfmh9/u1fyg2Fa4NuFImv44h11llrdZGj3JG6o6t0O+i0FjjsLgBrICz1hdPAxZsu8qv
6z7dpJGy9Et9FdIIbYgekRoNqrG4U/z8oRLNVVwVNIVST9L7S0/S913u64c8q6+CwC/boQj6o4o6
WQSPclKtrFrs5fK5TtWl0errohqQuP2DfM1AWFkZPEPsUK5ZWetkV/81SJficKh3/oUb+H2lYB8k
xWrOqGWOdI5+tvuokIYm749N5t+o4Yxk68j+bNZN2F2Ywnz24r+uSl+vdfYCE5NppsUU9cdKF/+y
unjumBhFDbTwMNjXevi3zsLb1iqWnVm9Bpm410SxqWvfTRsFmpfvjZK8rAUjJQ6uttLSfH0SE0gY
OgE8+q6ODFy+17N6W6v1si0DtyQpDnFEaNRLEzxmaZkeutxFIP5KDPqlKV1CG5FwIGDruU765Fg5
IIbqbebrrg8PQWvvGgJGC/t9bLpNbUnbtnvBoofUXNmXFufN7CbmBGF1jTvIyRr58N4eOG0GCfZZ
8zAy9KxzdZXn7QYb40ok9rI2h2WM27upYD9LEFQmexM75rUex4exq1eCorRjhnfhRfmmzpkrHiAX
5BnJs1T13PLedpWSaqWiHZ2wAGkOaFv55ztzd3zbTRFyMfVGHbQVCE3aahlZ11BQYt2zwWJY+Kdc
VfjvbacjUB482ciWpg/bPr/Xi1fRVzeVanoFiLhBdIc8mo4l1UQ1YY0d8GBJyk4qZrH/s4AJX1T+
nZoHKy3FeWiztoYMG3TkmxSCKP6cp8AvNhGtgLCqvRE3BFMDuOfRMpQRcHN252m+asfyzq6BBPSl
sooYd/Yh2NVCdqvBd3O1XWpz9yjAJ1zetPq4CLJDQZaXVZH/XOob3rPHrJc8ef6YBFmnlbEWar9E
jk7CC7z13F7HnFuF3h0y7oAZ9itF/FOdhxzoHiG95Bgzx8yHG5GMV0YTL1V6V7lGJCXMds0eX7o5
arYPaOQkLS5jDTP6e5pjVBvVaa/4H6WNCC4JjoJccbXp1YVca+DFSv9GIGiwa/pRCn+CQh+/NE+T
UGISbSVnEwXVhxQQu+tn95leuwH12oBJpeyqozJOsDGmfTumJ79Xn3TuLIegYN8N00NQOhvBtGnZ
tI9aFUNp8cONkAnmweSMJP05NhyvTgkD6kwfAYAE0i04BHrO5MkcvGbWwRCAng8hUJZuNxb5SlON
FWFVO9uMTkHWfHCS8iLggXqjkSQReYOpkELUY2DBrm5UtNySCSFGGQ1X1KNPnJmW2tg+11r7WCo0
lCc9X2tmukttgLhyfl84Yp/15gMWeWiPVX7jSDkUDBtaj0gfCJ6qXVPNbkUbHDCKkh3EUCZqukVm
Agjtpfte9E8xaThuqNWF6zf8DxE175OOBIiNu9b1Ra02dwOlXzwPt4blfEc7fny5ENtOtp4ke9xM
EZGnlTH/Tesp9z2jj3ZD8x5qBBu1BadUvOiqHnr11G17wpGLunzJdAnDeMYQy8S9NqzjRGeAVi+q
qT6mqKGQK7C6vNhq5TmBsrXScJUUNTATzZ2iAI6lcSijeK+ot75osS2gHS/DXWe0XtegrQ8m470F
DD+kDdlb8kId+OhTvS/8flmgp4wV6RXJiZv2+nokcPbCYnI+4/hcS9Ck0caAHk2h8bU0CogxbxPy
po7OeDN1vJWgdFOihmQo1YpRPkCUpgUnV3dlYbmNb993GenETrz0bfGqSI3FC3an1Sby8JYcFxpZ
NCjVZWXgBMKHKrRu0evKOtbjP2J4kyhcc6W+0Ir5sWxxqI3pejjw1c79w2iaFanNoNMEqFTiRr1t
60FxLZucmh4oSvgSp91N2VfpIk8uFM3fZnzcQIv6nAH9PPViZf56A014pP//CJ+0YFyy6A7tys5p
PBNsp2+WrCxPExim9qWzYTzFxgKGPHtP6AWpvevIbExTgLS5vmiG6KghXOKtINRKXFlz1QddmnjR
YFdqxTpF8+MX1t9mwIIhvaY1JzywbQUYLCM6hl0LYAPNOs4dNyx6V5Vo76JH82eYbdztR7rhvz88
P3QnGX5Qwss2NwDM19kBuDe1vrVjtTuOBrgyBny90vxJQNQE0UODuXOiXVtDlBrzYoOp9/erf4pQ
z4oQBiBo/xz+mWf5X+88GIkBpuDE1bVwX4Xok7oAAD6VgM0KkbxXA7sQuamLNNWo7KnMihkkYix1
Hw4jNzkWDmmXIfmiCjy1MpfoY5PvGFwafn3zas/PiK2QHgAyhsPV+SCxBohUNW3bHWWHaKRiZcPR
KAVjfXSnsvqs+vZdEBDIbhRLPbUOieVvtfAF05Pbmj0piQiy2M8tzPg+K0YTPNJxu4Z84wZVsJEj
lk4FMW0XLkShe0yE1m2neXL/nquBpzHAmcjzk+XrueNOfponosyLzL9h1B9KUpqMBkJQrp5kn9uW
04vvUaAPj4wPIDqpWxOngjPgXkR2Lb0JR/NqirARIG+h9+XCTkmBQcsYCGMhekLY6uJDBOFV4J/i
cdriLOdpJCfCz0iNlAMPZPLGDrPILVV4LiPT3cDZJ4ZA10B8hfkmTdEW3xFoVXVRqM+dcpf6732r
uCZhg9ywzZjjBa3gEpDoduGJmp/XsyfKJtmMfpyhEf31+bz/51xaVWUfqvVADyu2d23+z5IHL0tx
75chPAJ8k2XzaNnk5HSrDEpf36UL8HQngmh43lSvaBE41+Frp1dXcmPhD2o24Vi8KcOlVeez8372
SZ3Z8ze3e+nQf/K6/vNJ/bSeQkmbSOEqMYSHV77SHCKmcY1v3apleKhjHM4p2ejSnZ69ynjfx7pf
EXC7dUZrqdvib+PAEFcZs8fN06DJSCKe84jyqXAeB7m9Ls1qPQ9WU8U6OnINiRm49hg5q4lqKcHa
KRXzBJaJT9BRymUXfgrjh9OMA9pAhwth4uw4P/8Kc5iEEirNMXSA8pkSEWnJsLfiYTP6z436aF1b
lJbiICvbNK3ZPf8M2GtNktfCWN8mVX9P027d0SEzwvu0aTbonJZmURyBwHGyBHqT3ZvKXU/tUKCE
Ubu7AWd6TkjiGFerwugRFcc7QQ6wCl1j7gvrJALgyKDJmnv6pHo+vqVi9K9omXhVoe7iWP2r5NQJ
oY3zabwyrfyl66NXS63/9GO/mQ+ClzugPx2bWQHnLiSTYNzuZ32pEjlhURSGcsqMNxBUfThtJnPd
BQWcHXrcPY9mxtxX/jCYKCbEX2bdy0gQhF9xYOkc1MTc3u5+ykM3s4wL52Xlh/IC7x7GHIxrOi62
s/Kit9TIbjqtPiYQqYcc6yXvP8Rs6ol+DNy2AIZij8nazLSNbDr3Xe+8KYAiSqmE4ICXBRjqgTfy
Yap8bxgv8ezZqr+/8jQ7mJUwzENodz7iQkjcIh+K2qMeFQUsHZlQSWpLi+QIhPhXfPTVCGKlTZOb
3ExxhnYL00xXwRh66VV88n11FRv+IUaoJQiJJFxvNYP6M4rJcUyvjUzfoerY0qqFBRLEa415fR2E
GzDMK1JMmd6JnRl+hIy9TVzkTtYSnaqCFGkZ4GbxzRDIXtI36E5H/iRyvC7E3Zt29PTrjTOyv0rN
Td8GlLLhjoHx2krV7TCloKZT5Soz9Y3UawurmNZ91WxiLkG3ZCFN1jXjtSU1GxZh2gSjfcukv3FH
f9LgeWOvw2LbGc5GS0nKIIl0DG6MrvxX4y3WAxQ65B+pkbHp/bfedx5jIz0FWvgUYRmPLFjxvB9z
USuSrcTUpLLyo4q41Y1q81qqxUMZdDvfPxqICCOVODErck30H1kASY/8XYtTBiFo7HuyTZK1r1KW
gjfwifQrZr01yOD5LWvm8KM64j/6yABx6Pa1aUMVbIulxfsLuX3lqM/V8G7KiIY0+TEUyFPTbBGS
U0mOuLzvSyAUhbk2bWJJp6DYdwGhb3mNewGkWfHOhNxFxBHUnIQRXBrRP8lhQOQwUdDWqRp5oy9w
xGb3orZurR4fIxkfE2dnQdCNGlue2hsLu0g2JekBJCTsKi3dGWbu1TKttbYnkIuTJRp22yyOWpWt
CizFEMbeOpK1e/PvNPBpUwcpWyQ2Ccfi3/c70gh/evrnbhvWNOTl52rarMzbYRzV5kiQwrhW9KHZ
FoFSzecd/JMIqsi4uuNLGq6jyrvCmJgiiBgyMVKSYNSgfjSSW8Q1FNJmU+T2LQXseyiXR2VSdgPi
jyaqr+C4rTkfrv00kdd952QoNSJE+mYRuIDRS498450hAMQFhly6VkAjP/KVDVoNbA72ZuDw4sm+
ypGfab+f3aU2BV5sIE9O7Zk8ImLCcYvs1PTjCEEZFYykhMQUTYFGeyc6ZkHDNR3nehjV3hVpQA+q
VU4yWUoSlotFU2o7qQlvzEycrLGyl1lmHycnemGUobk4gh9zS175xL4eBim/jmIDrvtEKsRoJLup
nQzXKjJ1O4XBymkchHhT7jJ0PdV4p+EvtE9hp1o4T4hfLmiOtMKBIWWqu14y56Ok/pRWBErktrmX
4TgUrEExDpWwNWb9Y7aSYvkuCXVvkBsAF2hBpJZsQpM/jSXC34XBXwfB9170owdu4Gi28fuY5q8K
uE0jHFmQWjJtCNQQBXiWAndWaP4zcmuTtfVVJnQc7PV+IKPDTq4VMVyF5CP7iDHF8I8IjvUwShSX
OZlPcdnRBe71ZeBU60bmlZwHkKGOsUv9NxAMSYRG2HNCl/44RTVslER/9wv/LmQnRLC8EX1xE0r+
U88uLlMyVKGdeRjsaCiwPoIuRcdZTNOdX9UMPm31jjLvVZpg6pu1eGuj6Tnpp4eGNjgVp/0nH+p3
syViqg24A31n0cSKZH7flEBWTgM565TcwtGkd7GQxXRSW+eW4tZCZGIm8G7jHWPFY9+UJ5b6J7VK
PvIaj7dSwCJCLyo7r3ZLF4YszTJPl5JuvwdkfYzCfKztiqwGX7Doz+FGpAoksvFixBNM06Fz7Sa8
NNj/ltKo4nkkHN5G9G7gRTyfdIJWjwqtGZsjcWsm3BR/r9Mrtybakr1/qDWSDNrK03SkiupLpzAL
Qw9kJcMmmwhmtjHYDamnDh/JWC5lg3co38hOgoHfOsaVBXwkfi308GAmyGExGKHWCa1NQnq7QQAl
UQW/Lz2fwZ1fC1i+DqliOOLoY9rnx+amSIRfwwY6Mtxa9n67HXr6v33vk8SsxnQJnHFjZPJ9bw7b
sM43TW3PVeBK1pEH13SLgP1689kjHYubRJOu0YsQNqXH/yh97iS2Ch/JA+FPixRnVxtMAAvZgYvW
K9VZotRj9BL3kuheq6w5jD76wTnUOk2cK3THgZv5xkdaTZy4RX1dBulbpBBePnAENwQMmsS/ieLy
1o7GI66v2xxtgWVD3gUbE6mXOCSfeIvzm2USPsRoDsHhNwaCVQh1SFtqPFtvVhNjKyK9bNwvoz+u
CMhYpRq/2UyHbVZpmP9hWguu6tpU/8pdvVCd57jrruzqWQuV5QDjrMgMdt/iSjOgOfeEydyP6UMi
TVQx/TJkY017VjtpJWbiVeNvGXu5lbIhWXtBIgbPGO+UdiIOGFpYfali/GFYRx8K4gpPOt51Bhns
Wf852mCxb/Sw7+pjNasXFMHDmc0QIPjd6YIYHCah2ibkDLvKTHiBgznO+pr0WQI/uyFX4TVoHfK6
GMTL6dTvYwGPT1bbxivHylmEOIWIKwYjWAEwNYb2YGcVzN2kgTIpqc260Pxw2dcJHAOjtdd1A8xW
ykP5JRxL53WASbmC6/MhmVW5UeLc3/VNEt3pRp8txy5HDNnOKdAlvJcg9l9VNoQtfNoPpO4+hDSW
EDO5SQYAvHXWvWK1iFeBzGXtWpChkhcnhvmFm1Wz7btEwziq/kEM2mM/zCFZWgiD0/ibOCBRZ2gi
mD8tXtpB92DHjlgUY/mqdxWZIiF8VhQvFVFH4yG0RbDq+qrY054YjnVZRPsgr2CFRl2nLew4f5JH
y1iYfXdFT+faHMQb2SWQnqWYtbYSfrE2gDivKNclV+7sah8N3NAqMvJFYPDBWgNQaV47O3MClolj
ul3lYdB6ttHrG1mU5L3zSi6V2izXwDeXZlVsVcthy8qUDfnbwcKfSrK1876AZ0T0WQ0PclFYSPJz
ZXjNS/HQaYBMISu5phneBElcrhK1Waklwvaymm6tKjn0iX/XDuk60JtxaRNF//ua9X1qTZVk4cSe
0Tf4f85OWlahOJVtxvWxJIm4ScAdmbT5UBqLRFkhbrhwOf372QmoL++8AukFwNZ5a1bYYcP6GRV0
mfM1Y3TfTdTppc5wSLZysG0q662yw1PWtJsAIgh1/caJa6YJLGGxeevXtAa6goGbgRkqTqf3Quk3
EcnOQlX2gDgfpGb6MwzWtpVp+HYhoXZJP/zLIvqRTXMnhdOT2dkfYSBtzTJY54n/koS8WaNx7QOE
UW1yevJuawgHib+68wPzT1hU923XvSnxsJClApaftbVYM3//Ib5Xrapl0kdDdIPcSD8XuQmltw14
QMXRYmnnzXMdWk7s/tbL79f5hsVjz0VhqDAMR2YImPTsF3fAXUpjSyZ2pR1C46iGzZ+S3AbVf+Tp
cJ2538KppY1Fy25yH2fjbUkbj4AZpnKVm4F/DMPES7u/pkrzpDBcvR9WUdAtFXvAPtftgFyumlBd
6sZjU/p/RUlqgvTsCFS+4SXB+nd5B8Ej6P1ni4HFc3V2FLdEIJSObuB9s3LuJoJHXMRiXriPlvFa
d8sDAsFN8De9V7xmnVw6aXx/lk10HmgwZkuZCUHi66KOg2wMo4yLp272N95wetioD8kqXpj33eJV
eBKbjNus2zvngiDyh/4IV0bMIOMVxLf3zVamFpOYmqy7Ig3NdVihsZVw/FOz6tkepjeliRdy2p96
M31Xi+g4DgVzGQwoow/CWZF3qTqsrLRC0OmQY6q/thqjUOf0+5P22c76usPT4gJhYuowCxHcnukK
IKYbVapb1VVUnCJQzXmyM7reLajjCCvrsNpqhFFa7cOkRevW0IDeXYIUfH+r8N1hMEZJSbwJqtav
P5HWUcayEIC1AC8vNft0upnEaTBuLnzV79fBeIJai64lnaFvw5pQzjr2Ei277xeOOyybbb3o9tVG
X1ae71KF7dkRl+YFccQPI6KvVz2rKkQPBVDH8HB/ZOL4EK6fXrOFdSOtfv9y5nd9iE3cN7om+FHY
Nj+nRf8pXsawhlOimNWVEEQD9iMQAGebFA+GxgFCvvOjYk+3n8a2Tp8gnoNcvBDoWMRvDaeRdWF0
7f5P3jaIHW7IiN6WzFwn5AkJSI2o45zRTm6RRyvO80QRvJrMxmst3HQS2hzjPVGeMw5ZchwcJQ17
NnZAKfIPlfpq69u2NtwMK4Ud1ge7JOkGcoNbNiFtbvhHJI9J5nyWYigeVfelCc2jfIJ64Il8bysE
heQtbZ9x6V/Kcf2+r84ahv/H2XksN45kbfuKEAFvtgQ9JYhypSptEFXdKnjvcfXfAy3+X4QYREz3
dM1ipqOTADJPHvMajaBAbALFOQOTiG6XBbpRlKjJqXR5H1EYq5V31f0jMTtY+D7f+h0sZZKgWjh5
QiyfjYxwPwpgBvul04RHSS3uq/pBGfK30RuWNsL3hWAG6VPLEzKXrE6H4Os+wGm9wCquwOHM3461
GaKz+NNj2lc0Yne4/VDytxc4lVGqOoG+cV74BqcTmPx4Bv4yTt07sf9Ef68aEHw+Cv2mzwklNnx5
NAAj9S2VNo2wb+jFFL/N3+ED0vIatz3zpXyfRLYAsZf0n/wa2euFV/+9gOVX6mgGwQKbNAvn6VMi
q/FgmdB4SDktZB9F4BorsPJg59UeTd91AtFO+jEYiD8Atg7Xuo5xD0XgehC3Rf5oVauyOgfxtqNx
bxuKM8CEYN6prNVuS7u7WSJffx8w8ovhI1NvkQjATZ7FjCJu4lyhLnXQ7ppsS9/ABo0n4Q373Wbb
vheHHNOsf6q7eqdpdvBQP6ab+D5dEsv4PuuZfgYuZlzaxhSXZ3upEEd9iKJmdGLMpVY+BK5/cz7X
kSbMaBwbgFEVY+ZoM8jbMn5EezQvd+Vwl5l3E6nyoz0y46O2FsMHCydi9VCbmz67E5j1W48Z0Jbo
QdUeUDgulVO1v701v8npceMqDKosoCPACyDtz87BIPYddgmdE4jHQFT+jcPxacBZxRr+aEoPQi+8
i0J/PYx/u/AuSBEQlM9+G99lbnYQ6niHjuIStPJ7gTn9JnyCYGPT9eWvy99k+SXmDpiDOdmwShz3
qG6y9/40/LIwtbULNNnDdV7YyaHBNMj2TxqKCFt5X+zFdh28If10+xV9jkAurn7EBLDyIWBPSdk3
baA6xh1tKPzGUR+tB2UrrSlsH7p7zDj346rT1uVDRtJ0Rpfo0J6NrfEzeOq34zp9MX6Wd8zGCtgm
IKruxbO7d7fqQ3ZHlnXOK6Y7K+Qv/wnuwt/mP2KwUjbeOX0Kn8qjodvPGLIINlAWZLOmv9FCuxue
bj/at6RPwjKZDJ1tC1KNBszli9bz0o/wy61wQceFMG5RIn8drd5WBvxSXeq7bIGw9J0OwIp8WwQi
EC4EzDw7sU2LRr/id4bTibuhOOfyGdFZSHIMAd8E+Zil2zF03O5sKM//+6PSP8f2nKuFbzh71DDQ
c0uOYu79upWmVv+jH4nHbjh3Lpe2or1odJ5vLzkd+9m+QQ8V4AlhH8juXFOqNmpB6XO1cBraNZlp
bIrJPzyHExs0C7XDtQ9pkZRS+PKI356uRmmwTcaqcGIIyqsuTn7SStkoSFOss1BdGQDmSlNdSNmu
LmqKoJDxoKAfNEsL4rHNrQG0rCO76rECTdt5f2Mt3xpAHTOchdpgiU1yZUX0IKYEjnyE5G0WaAU9
Q/szz2qnKGM6EO8K8EEjehSSCQ23MoSP2x/wyrXNgHtS9oRix3/ky+NhuWmUxFLGA5bmqWUEphjB
fuyGPUaMvrREJPgO1qH4AVVNQ40DCZJ6tkVb3euINALuEUH1kA0ZqMjmASbBDiu4TasJL4PWkKW4
LzUNzNS0tref9trL5WSwi5CIMNhGl09bjsUQKm5TOC0FL1MPcyOGaOnX2VOr+gpi2GipWksMnWsP
zVicEwJ7AYsvbfpVX/IwLRd8JXHJw0Ctpe2uPFguInVZtZe3xHVeMrq1t5/z+pKEdBlQkspYbHa9
1MlIY0BiSSF98IwTSBeltOWpD7IdYIsAZ+9tYclh9Xt9g44JFE2Yx5OXBnHh8kF1uRj10Ih50GbX
m/sq3vl/M3jz7U6GHf/BrP0/Peb/X3C2ezsrk9yQGxsXwZUc7cIQaLSdj2ttwBwH3XAi7S5R9rdX
vXJkTFWjGcPwRdLgpF4+ZVNrcYd3b+54Q/RGeFiF2tQJR2fZS8+jt6QG/K1lwkvVKBhAFtI8UOeC
TPooNCDqsRC16p3f7RhbWe0a6ZZ8xFFoLecLEe8Toj8L6dMUFv1dymJUl2cfcXJibgUrzx3w0L/D
cABOL6coTglnwCg7VR1/hi1iH/h+vHUTid1Sn4PgY0jIWQADx+Gx6NUT5Q2QevmOnh2Dd/lFbcqP
3o8OUkhbIcjucgUnnTzfukN0CvBJK4W7MDx2YbiPhrhY641XbPUi/oikZCci8RlYwb40u9fbX/Kb
IA6Z4Wc0gktFZ41i6fJTikKUNckw4EUbeniV9QnUrciHyW+Mv1ukWHOi7tQ808Z9VhxN9d8mU3/W
9augorqt4YGq9W+J/qcusbjUs63W9AUwaMCqZVU5vdLeR35/SkXvMWhA85uHydEpkMmDFdN8kHUK
D1XFYF7It3iOoeQW1ktfc9qM86+JNATBHcFUuLGzZATFUlP2JT9zmC7+a4SMrMm4IAXej+k6gp+f
5bWtqjnoG16wXmDRjnYtgOhO3w814BD/MZWMje66Z8tzjNY/Zv3PJgLcEO79ANSXscfHdS0X4iqv
py/FbKdd09zaJWl4ajAlFPPg6fZXuxZmIKNPlxV0qqm6vfxqWmJ2ZpzHDUnHTo6PzArTN5fRnGBt
On8jlm+B/Pv2kt+kHtkok2EymSSzQmLqLNAouLeTsje1U8IJkjBbpd33EsHtZnC8QpKPURfoF/+3
FZ4lgeZsKTFYb7ei3u/dUfgBPubVYJxZD+N+YBCe0d3qpTaevgS9lvotFJMXypRV2wCUHIs3t+0Q
301OtZjslMkCWA73Ri8eBlP/FbvyCyxYRNHbu3aQHrBpofqS8ZFVtecKX9MTEIm1UPInlu5FwXW0
dvjoUR+RvP5BHsFPZJjT1pmGCgLsJHw8FsqJKxFymhPCAecO+D40qGElZoE5SWlbQE5GJBKzo+/d
i/Gr6S20xz9ntLMNDu+dxiq9PIPifpahhVAJS7Kw2gnyj9aLaVl9aO4vXyhW2SEo0c0/yW85I+X2
HZ12s+9WWfLYCwvdjysxmrYlzquk+9NtNLturaTFStQDcTkyDChlJ4655sXirc3DXd0wLO4PihUu
nO1rhQYsNboYMneDjuDb5TnAo2+ojB5wSzM8liX+c8COmKdZNjAvu3uxADcY0j3K0guH4XtIAWVN
wQgNVUe+ZxZSsJXMu0qRSgd1eoTw3fw+WqIXfX+ftBqo2EhdwHSr8ys21MemlLquxNsyXuvIlVqA
9grjIPWvBcZ3qvsrbhbkA76nhpdLapcvswpSt8GsvpwUjlP4Sb275sl0b4eUWVAsfLrvB4TFIDuw
U7BQIB++XMywatBlYVk6ZYF5aqyvm/JgQjL0cI0RzI/b3+tK/4PVUChQEAGjtz4na4shBt5R7FZO
S//W1dGtgdM/+IxqzQ9JHA5xIu7whnzDxAooUBit1br8gYjavlKTkzW0d1gUbdD2WSoev+NrmWoB
wODq5YJCMnF2/VqVJAu9x2fWMvngK+WdEsZHHHUOSF48dMUHgg7bvvRsI0p3apY7UZ0+9xjzlAhO
K4H4oPqZHRbSIc7E+y6MXkIRthm47p3PcAVKCQmheiJTZSqHKm8UbyKBSkMEroVE2zrtYqTzR6QB
tJWWqHT46F/Ef3Gh2vZ5vDPc4FAx72h93CPr4dhK0Q/g2ncl2tGq0IMNL7ei0O+9OrerpFmLRniK
BwGmKhSeId7Lk4NuuHTovxfcvDJKbsA3AJLpVF/uHM1FPSIsaB4HvuDkQrCvJLTXM0TOljxtPzfh
ZWSdliKQE0JFjE9mQU0gB+uxpi8d4Gtk19HakhwTouLkaat2TM8ky8aScgXT/aRPvkBedNCa5IzM
ie15ACgxTBc0xKP9ap2Lv3Stv4eiD3CMhtb4lPThi1aJh0DA605ENj2lDQRFzStxnw8RLaqyhSnc
lbzh8oFm260vh6YKAjTTzdpca0jZGTHbzVJXWvMBzStkMIF5OziAAKzhwhmc/t3zlwmpmKHWhJ5C
fezyu+H+5QexNxaOWJhrrAXvfGEEHdasTP0tataV+bsc3odWfEqxQLy99rVg83Xp2ZZJpCROS12k
Khs1hHGMj9z6ZSUfegRC0FoKo1eDzdfV5sWulAKL6KTCoaOa+xumRugmwuNzNZsAQrpTyCsogKO+
in7mAMQ4qKFdLvWrr0VzGquMXKcm6zcJGoiS0JACxjkFGhi5YE5gmp3pxUcr69ENdl8GrC1vv+ar
24vLCgUaA9gIvZvLT6z3rTF0PufFy37EQsssoFxhGs7mahDXzsV+MmJHfPH2slef9Muqs6tEjcsp
IrBqlI/HUQjg7YG4iNwNs/Z9ZunrKny8veK1y5mOkaaIE/VD/rRn+NLOyI3Y9JLaoLdQPjbqEcJv
gtjZqqvv6wEb8KUO1WcaMzs69FL1qXv/2fyb1dtunapZ0dP480IZqEVZrv1M3Ol9t6kZGnmagKyo
eeRH7cTQfJTAEtKYfWwjkQolWxkijGH3oOloJUfqbsSkS9EAP+R3CWyDijugruqjnklwgPBLrfTH
0a1XskdbBiutbRVa6toPtD8ehkOp7uFIWj71MIXwllkgtF/bQCSQlH64/hjYHc0CboS8dub6vNgI
vxQDZCpkbpSy1yQFbrMCcj8ueS5eSSFpiX9ZcrZng3qMcoJ/ATBRe0naAquw8ACqHyc5zoxmrUC+
/egrb6+olV0UwqHFNub2dlp87NkOTus+U+LCLBwfpSbTLqxN326NHMLTfU8J6uGnstAGvHKJ0ocE
xKjTX1W/aZnrNewr6HK0kuP3ls2gFaBrUW/ppGShaX0l9k5wD8a8eIaI3xCmoq/ISVcOhaNQwNVQ
XVBEtWBIg2auguhJq9WFKHRlDssXRaoD7e5J1mTeLoqVOi3GiBUFxARwCDKOQNzrvcb4UMVBYaWk
7kkx/nVT76fWMEwSjJ9jkBysYmTK+TdlOoGhVwN5/kNLcOkZ84cGNeAJEL8XQHbRuciQUUr8VcwE
sqVLqwrjgtvId1UtprNUFtNsjIkd6c5lJBW8TMkyBFMcF5lYaPveyooQWx3IDIlJq77jBxXeiOtj
j/ZGsc0bYGOQ4de9keySlk5AV792E8mwG+9TvBJTcrWQG6gv4xcUrrZulpxbehfwxp5iEzRVPVZ3
Bayl21v7SqTE91NmejC1DIg6l8+Bf6spIkKZO3QGggHPHNCH8LSlHnHVdaC+dsNCEXOl78ubQ8YQ
OyIYa9Ln7vgSm7umssTGpZ2PJ+W5bMl4x1cX4a0e81nzflq5aBhtez1GYcN/2XpfF58/LmNqCjoW
9++A5Rf4RkirGNIQ6LQfOj7Pv+IH+axC/3TJ8KCkAGtegYFXY1tDKvohgoYiQrqykdAHg2b9uv0x
rh3FSa0CIh+9I1xtLz9G40WCWU4t8RSLd5kTb4WDjVQ79hohkpHJ7vZyV8Pa1/VmGZ9p1WYtBayX
AFsuPP9RyeCXDmxmsX7vVG1cAxl9rAGBq4vp5rVnxaZtkkObhg76LKR6lNYxTb/ckdvwoLbvTSvu
hO51Mogv/st7/brWrB0QIAHq6y6G4L760arhOWyMFzN69YroYIX9QmfpWuSeah/CAycdaOrlR6wY
ARpBAXwUvcPBe6zDxzKwy27hGFlXkioMBydtR5BA4jfN7NHIQbpkfeb4xSM8U8eXpFWuy/tA+qfC
fFv30mevBh4V/VLNaDu0I0fK3YoRqh5Cjl5RxtReeqxgYbiJh0i+91vUhePYVS/EYMfIxCdIp9ui
huQRFHaf9xCF/PdRZdt3ao/6H/Np1dj4BQ/nq9tKk1eprth+Ku0CusexIG7FXNgzsN+n2B0M8E/q
3nB8StYaRVZZQU3KH7nPkOgCya2558H6hYyWl7m2NnhrIT9a8TlpTpn4089/ZoFrJ/VG1QEVxhoJ
OWg4C2M/eN5thrrmP2n5jwKcuo2bXcP/6Yn+WvNTu5HQv8XBqKFAdHNxX1TyAb/KIfpbSP5GRyPb
xwUs0nw7qahS/cEu9OaQeMccDowgHFTzOLo4y+jFnSI2Nj4AC9vlsxc1zx0xEpzueUZS1M2X+yWN
5FHJNfYLhb2A4oWKsoTUt2uEAjdZo21HhMzKTEJmsVkLXf+AyaTjhvFCinNl19Ivg00gEX1Q5Z1l
WVlSKnmkSrmTda9R9DdEgKLAE3nJW+pT6mD2tKTjtJUYTClMV2eZcuQlVVHLXe7gilytufzwI0R4
pCyLf0KfgRi0Y6g3/K+KCrQ3D0AJpADaMc6ju2YN/wxlhWaMCG9QrIVDKei/9LxC/mSsXqTOS/ed
HMZQK/U1ZmHbuEKAI03qp1LCy1hFOQLRjfqUDUCQ5ORU1flH1AyHLGYYJ2WNMyi+aZsm04IUx92n
mk8DJQLl/LK1nBLvMlhd1ltVSYLtopdzKGDCnTsLbyqXqb9dacOPrArpjwXAAQMtTB7xBt54ppih
NVjUazerP7ApaNe6FLyUrVLbkmGN8CVRnu/7g0WvJKyiibKAzZ4p/gqN8C0KOL51FL8UAUKdbMnn
qLOm86SOK2CUMhRA602RxGcjEISXNkapLelRKJieH4BiuIlCighJrVPbHyy0thgT4PTuhXbbwZ1A
2kb0gtQeJSjPkiu8NV37pxxab+GuuTLHAlb85cPP7rZRafJSVYlX0B9tq9Ftn0ZL1ycP6FltA8N3
eim9M+rxXQd8l2nCKlXiRzVKqZSwV8YGLKjpW2NX2fYYPbh1uM3RTxFxbG4t10ED/SjKb1UItYXP
EUIYHFJzn2B5LAraxlObH0lowu/2jfsuKh9STVkoOa/cZ7I0ifmjBjcBqWcHiFfWKB7UTQdIcuq9
j/qjXODVeVxMoK4vBI4R73TgAZ9A7i/5EzRDz8tGc1Lx2pn5q44Kj7+R/ONiEX2tT0JAklGbQ12P
G2ZW7Omx2EVpwVktkrWIGaR7Mgs0OYjt61FCl+WPJUAeXaMvoQ8Ovlwq1qOM6ZKFq+5amkKyiLIS
gnsAouf0AtkPVV9vi5z5iQdJM6TgFA+diZwAeMK6wFlZRUr1pRqkw+0EadqT82BFlqpPIuXM0j9T
2S+v2ouCLpbwv3S6wAf20T0YNF5dGia3l7kCoNSm18uzaZCMmfJeXgFjExTd6FWZEyr9WkwMcUWk
fta4GhsDuzW8Xgwkzo0WtXouqMA0N3odHDsfpQ8pUl6UFiIj+v54PuCUducO4w5NqyOAmoW76krO
MUEBAd+D2+Ysz4K3iFldX49ZNk01w+aRWsGUPlr/vsuPdfa68FKmf9ns5SsMHkTFgMfJ3HuWqlte
PrqeG2fOqOFfzwjABFs0FFtDxy812uRGclIIZZZUwyDxD5L5C9mBIrMtlOyqSNtGPblCY25ajJB1
gvLEBBiifueSQ8hDv/ANr9RRFDOaPjVOmbDNs75CCQckFdvUSdP32tx27l8RcwHVZB70mGJCLC2U
Clc+BSX0xFOZGDfoN19uGX2stdSMisTxIFXJoXhQUGQLKeDoteOAvK3pFN3+INdXpKtm6hNWUZ19
/E7EiM7qDI9NitmOoR/z4sice5OVj3GKfk63/y/r4QoDshgy2adTxpfDF1dF6wFA85xRbe7kINlJ
DJm7gnk92F/b4xKI9aXRhXrlxKswySQ6EyjbmHPwV2d2eeXWUeoUAY6HRXTMPazrrPAYV+Mh0KIf
UYgWYJfZqBj91rQYQRSU3AOvP7hx/QcRqFMsxLspfZt6jbKEOk66y/1HFCcQ/X1tdbAnDGyqPjw3
4ofv/vA0ayfEma2iIJyl7yHQfi4NWHo7uaAJkCegzu8rquSpKG6DclvLvh0rkzYmGhfIE99+6VfS
QPBRfFzUS5GUmadnI0Np4Kha4gzxaAdqvFYYSSWcPLPXF/pO1xoBoNw1qhgOzNTsutzCba3KjV81
iVPQdxYRBfC88cWNhpVn9nvfe/VwKJSKDnGLnN8gL6k6XDux3G6TgBFEWuLa5fJKBPNDQpSYYIZc
66vO2cGzJsw/avWX3n30S3vr2nUKGQ9qOqXhpB47O7JhImOcalSJU/IJS5QuOgRcMp43kzARgSU8
4SglydxE+I0MRraNind8uA9oyO5HgleeG/aoG8+3v/jVnwVwBNIZLtjfAUbhhKrPrChxesAdE1lZ
To5xKEBfjtaSF9KgD3cZzZKyRNqF0cSgjQ+ap0Ar9WxJrrZmFCJBsRD9r1VFNGLQyLcg8QNVnkUb
eE9p38ANcvREeowqbeuh2y6X8os7+nvZH/Zp8qGG7nOSEu/U4QAkZtP74UKbb/FnTPHiSxDKC7FJ
jEk8UfI25FsTDMnvjm25k8T7wHhielIiRvfehXa0JNx/Jc+7eAOzPgJ29jGamEbs6EqAFwk5b36f
0tCk9Win3UL2ei24W0BhUEoHOwQ/5vI5e6MZTdGzsF1z45UKVbSFRqILjKVRijCqfxs5WBglXKFr
kFXKsJkYxSHINBfFqw30lvQUnLnHOJxP271Pgp8uSiFY406girYVYF+wJ/nyQu0fkERBSD12RMlH
dJktF6pZZ0/MrjRGKAS3Fb/I/8kK+XcgNXeKByVQ7V4ycfzhyemD2EdrTcme4LbpKzFDnNrvGjzf
PcpJIdlHofHRGfHZK5a8Sa6E1E+sImpEIoTSOQSmxt5oyAbOV5X8BZfzLKUfddcfEMVfuKCvTcPh
j5sGySENNRKny4/o09jp8ECPHaTL6OEJzykKPck2rW293XTDrqNpifZOuEOaRA+mmU0TYHkKdnuF
MF0c2PgYoRQRyHbsHVAHEoNtjsxraEvoyvhbtD7KcOE3X5vuTDxbelhwuMGuzc55q2ZRPY5C7GgB
39Om3eSrB/6x04RWy5J+2wAI6UT0TMP7OFnyh/rc17MkE/Axe37KaEEiz15Zm3Lb1U2cON1YoWqR
WfsGdaAVY9h8D30dMaU8TXcIGRz92hueszo0T7IobzmZ1nESsu1aNGYooDB0BqYY9AjzNF61N+Ua
A66meYh72dzqQ5vScks8lAxBJJaeeN9YZbMC60EqH1ITC0V9VzbZrrakF6EJIrsrlTMS2r/JAY0d
3GtjFfkoRIl1tsPi+j5NMsnWk36vDcZzXBd3veRZaGf3wg/X8A66l/wtqhGjl7p0V0GPwuftW+NK
cEL7j9PLEJBXN0939VpUx7QtYscd7w0Pm3UkTAkWVmb3xdJVMHWC59+IxUAjUXlosjGLwZGi501T
RQRCGmH+prNAYZgHoTgWRELK30I6D8zoy/6XiXTb7ee8dni1acgDRJATZU5JxJf4X4ghckT8WkfL
H1GoHt11LJwFa4GPcyX6Iu/y/1aZD8QqHHlrsWAVEVOBZrBb5PyKd5C9ZpWvxP7j9jNd/XYgAOg3
op4G6vbymegfKsOgTp2K/l2C0oUwY/gOhKzS/0PhjtI62d2E08YVYXa4q3wwjD5nJTc6NioK1Z7K
ee7tCSqHI9HK8vNtoCWn5Vh47Rm/rjzbM3LTxkFj8kaN+N3z0eLejd5jgiVkvnAQlCtp5MUzzq7p
Rg77VIzlzDGD8K7o97mFvmzkbWH522WxRa1no2Bl1OyR6wc3m737/tFqIZla+6APGT1JyC+X0m83
L3Y5UsqVWdjILjMS/S02b134rwz1UC/QkWlBfdeWdqIo2BeJsKmGaDeOrV2JSHsgbyJaIVf3pGKa
bCTuzNu7Zuk5Z7vGMjI/gZ0dO2MYryOTicBeKnZTwW349271TJ/99oLX2j68WUB3zAmnAD3FhS9n
z0y8Hn/COHZMLbfLeED2xZ/kjKbSqmki263Sk2f8SxTa3V75u1YxFsIgHgk4EPMo2mbZkFCGQomA
Tex0BeFWwxN8rFFWEzZuOm4kq7aVyDj1HejVNnP/Jm2964xmVSdnK3t1AW7VRrae8hJhnODL0kH2
270SPxTRe2oUm6CI0S1OjpWibyJR3ClKukn78chOOqXDj8Io/qQt14EV70DMnzK3dwwqXgUMZl6b
wxo8ZI+Ck7GGMbpW6QDffvrP2D2Pt5PDBIReBfjB/L1jMJzGpkaD0YBwn62AFd71B2M73KPxzVAb
75xuVf+RD8a9+GDcey+hk93hxLQVz969uQ52xib5aWxaW9zKq2St/cjWwTq2XZs/GyxvdmRyR3TZ
D/4hvkMi6mScrV/pI5KGwr/9r9vPcnXTfnmUWY2XmUNpeCjKO5Sva9DO4KyUrV4OnBmUfv0J+d2g
wb2Es/qkS916hbPAl1S5mVWmFjnFpjuaj8WPzBl+a3f5g3XSf2MCd0RI9EW5U96i1/ytf4MvbT3V
e7zDd95Z2mnvkb0LduU+3zdr1GPX2bZ6ME/jvbzP762z/+5vwqN8qne0ZU/WOXrIX9NX8U9zYli2
uf0Crx/CL29wFkgDqIUFJKPos61t7az60AeDnUcI779D1xRRhF9uPE+V//fXZ1qQGqdx1Lz4GzSh
aYuGVpNU22EH0NnDhimCdHd0ESA1DxVmGGh7NMLCdrmajSJGgL47hHb0CKZr5UvI0b1mRCjbZGFv
k6ZbCxCvH4LAOhjKg5q+codYkOxjGpH56+0XfS3RYNEJyUoeiuDb5cqVmBtSbgH8DERk5KRk4+kD
XX35NNblQni7djcyZ5y4NiZ9bW3Wd6GX6LYIcYKByLmixihD5DrQV8jgZquInuumUYqlXs/VNU34
jBNBn8RxdnuEYy2NlQyr0QpexXHfy3d82s509PFeTf8WyZvXv5qdjdhiVB9lECjp+C63xcpDFf32
i75W0mMKRsMdhgCpvzyLCWEshn2hAAFRsvsAmkpxL0/9xX2rPuTDU+MeK/dBgK6ixi/KkqjLtdeA
EvskG0OVAG758itP5Eu/8SEDmkZ2QBbRQzVT3oxmsh2Yn6SisNS/uHKSYMvztSFgACj5hqsP4jqs
9Wl0MrT3ZuS9GSFu01L9HIZMpzT1jHgbTEvkyrB6WvfW39sv+0r85QKFd01r4VMa4vJ5u8iNWte0
gMVHCEAFPeCsrEKszc1wWikeAq1/riTzaVzCE1/RLqApTh/30wKOq2y2x9NWNJF3GzNonsVKKB57
1MfOki7YUvhb9rNdtfIzHwe6eywX3VG04xHS/RFJqHXmp4+m/mT2qFA1/Qkhs3Ub0nHRz6671G29
Em8oeRnlQWtmGiPPabeVh8JdXxepkzf4MNDRjcmMZbWzy2RIViWmcIXLuKvvN5qnbdEzPbfykhnv
54a/jLaw1aGqAWJjmojk0OVHGst47JKURmhvpt3WrxmxwEEo1PptLEvUVEHV6y+dqK2K3tqoQoiU
ZLGVjIEGbesi6PWBv8uulQWJX97jooR4asv8mVqs6JOTWlvPtzeVOqVfsx9MpASvpmOOBnhjdiel
jaCJTa0wAU3o3Mh5t4stwjS1msEW9kq0ZMP0rUpGEdg84hVmKFhrE4IzKBfdenPjSMERmIZyJgbu
iuwyAe9lnUO5slJkpKxXLHhKPgEND7kZW0LSiF1wpAak1uLkkBM8C14sIOQ3kOcLTAjQlPN/gHX6
UVqUNbgAhfvOGxIb42a8ZYL8KZYLmZ5hZz7KWk+hHEXqQrr8PbQQVL68lOmC+XJ19bWb6V44flKe
0ug1gNisMEu/hxR6+/V/P9MshICDamgIvtC5uVyoCJIxFP0mcqzkgeP3k6aD7ZUdMD7KEdnd9rX0
ZKFvfXvVK7I4XMwTj4xvTtSef3Q1NYS0VYMpK1VX9KfRli5tQamhxqM3LyMp3qNGFijtc6JBH/KG
hwShUbp/D43q3U/yC5Vk3YWFfk7M9EdudLjQ+KiBJqfJ+kocNLAVmp1ZENOoOjZFJr6kKbSuBC1/
Uc8A4L7ffqIp1s92MSJENBVAulmT3NLle3RxMOoj9oXTFtoPMfeOmVIAh8JTNU63rSSuEbJfeImf
TMPZmgxTEabAcxu1iE8O6ZdNIqUVMHUN4jSAJ+HIVJ1u3wjqNvExEftXis29JLjnLJCfJGX4Odbo
vMUcG33SyIL7ZDbaQ5fm51Q0N2lAASKjuz2iRtPpJkALUahXVZo8JwJmukb1B7wyfudo6ZBkSzFI
HLA2Gg4iY5Vv9TZci3G0b5Ex6uPkkGX1s2ZW50Y2Tm0EVlbVp0CT75jq/yGvqG2P/1plNbBeWQrP
hYEomlsdvTS1BbBwq6aNAPSE+5JZToK0Y1UM9thHG4sBS9P5h8SCtA3ECqduusn87sIzfvrMMXJp
/JmE9EBbTzeQs1iaM11JoamikP7gtVNXmvM7GEn8OM1TuMkpZL36SRbeFHfXlHae7zKYY0n4GqQL
nZcr9x9rYi5LtkXrisvlcnONvtWHiDp4TtJWm0Ay9jkTHC8IsCPV+6cSEAkG84WO57lKz8CzzYBK
bGyePX94i43ogwAL3pVZcuCKR2WMY4AeeOSkLX0+Pz65XBKlArthaNa3T8X3PPjyh89OBdqhhVHV
ZOBk5z9SAxfm8B21DGRK/f892b9cagp0Xw5DDb0xF4aUWWdDcZWBEdTVZ9UI130u3kukRAbi7gPu
FVEl73Jac2j4nG8/7ZUY8PUzzekUaWckeqe6ntMXj+wIsd1MlrSABuINshC315Knfsns8F8sNgvc
ao1xXKmD3hAT9Q/6vsLBM+K1itF2JkyzkubOqsJDF+fP2oRnnw6QPKHCFOU9Hz7GEcCnwlygi46R
Fa8bS3qk16sF7UZf4vV9aije+qmz1o+QeYoYMyZ1Gt11Gg0569w8iVHzkErxXVPm/5igQJH4aty1
IVTEH3wI8Ag4KUoCxC8xzp1n/hBWL4UWH0Zfw6cgORuD9IEB10PRDvee4j8Di/VWnYIwxhSbgr5n
ztzvK7/ddfK/np+dhXYAjufeCYaHyULyksrGzi3je7U7DJVyEjMNbdOk+NNGOPmqVYRHTGf81iL5
FRHgf5UYjxQXnZcVqIx1ppYrYNDbWpkcKFogBcZPtUj0TZKIoLdGudhGo37SM/k3rHgnN+NdL2o/
hWg8RaNxMMfGILvKvN0Qjr8UpXpqMuSirNewBdjYV62w6ir9p5wqmM4Y3aGrEd/k/l55SlLdlWl1
p5n9pvIazJFimI/qNsvzf27vr2vJ7MX+Ui7Pk+ximVPGxDlqORmGaWTVT62bAJnQ13Wm2+34qnrB
nZxq2UpNka3WFmLHJ63r1raZFdF13Ec+ezdxAmgiI3Z2XrzpU7ATYf863fLwOGxXSbGrM9ZGYNh1
GDiKnzzT/Aa9s3DZXknILl7HLEvVBrW0jJwmRhLc3wOVqsFM0bZZAu5eqWcvwtjcUNxIzVGesEDO
BCdoetpzJWyRkoZwjStPDFc6SdC8UEly0kdBlX55AFAw2Nn/h88v0ylCdwaOMaity88/Vmgueqgn
OT5eMIVkngxh3Hbg0hStP3h6dMoAXqXtgz/g5lL3dib87y1qaBOQpZglq+AwxdkvMMPg/0g7z962
uTTvfyIC7OUtRXXJklwS228IJ07Ye+enf370zrOIKcPC7gJzA4OZ3Dk6h6dc5V/yLJlkaEDZ9GqJ
zrW3Euh4Yn5u9yhvWDCHRASxb0z8OsdmWPQPqRPjjgOi5PPE8xQcvo/rwJ1BjwhNWvphk1J3Fry6
aDlYuNMN1DowW+pv3OjXb+XngWfbvYkyYYjyCBkc9G6bnRD9VYjJ8hvx/hcAEZCPYIFAKKK4CwLz
8/ywGBGszgrTO63f980uBNgk7FX3PlRfA3cDti3sN0RNGfCIcNWqP1FBB3M3ijdqSF+gJIFhThSl
yVqcXHn2KBSe4upaNCR3dQkjvsZItu3FdYyGq2vqd4kULRHW8CeNMODTyM7bPhXzKBZXU8wp5+Jl
QOjTF4Q1reBl0af7wYicIQ5vHYTr/UCr0CTMlsmnMbObxRU+dipl2ynCkW1YxUjSGpWNCIUPPPGu
hJKRJOa0I25i66+DCRO+woTYnURnOImfv5Mu9WMt+plwDFxdxEwOxFwNVgbkUC8+mbSDcQaSfv6P
Nz/jTeBY6mnMde6MA2UgHTU34NI3YQ6TeRWadxm19lxJx0lRKLM0R5YQ+RYMqot8lO/Hl6+yUVg2
QIQm/iKNecDXnyfdB26bcu/Xx34ACGQ8V+Uhrja0UXTfsBPPdKxhXGTZG90kp86pp5A3oBK6ypGu
42dCyfOXfR8sEn3bDQcCvDyOVul4h8/UGKQbFf63NvRol4NJ0YobD9a16Pb061GxmgAiMLLn6Acr
r7tQ6Ir6aAFurxN04BGFwcIbwlm9wS43UX63OKgY7atEaSKOnqXuDyIOdiH+BEmvZA+N9quWd4E0
Lr9f1+saC+RGmNN0iCkfUhKeraspF4U61IFxLPLmJ2RmkgHTznt/yUMTpxy9NHD6Lln6jbhEVsmM
H10EdAlH9hHuY2b1ewStoPfFgtIX4B7ksYZ4MYLJCeLYCdXjOPp2K6MmpGx1I3H8xNhUub7U+jdP
8lYZSvEG0kVleQiavwE1nFbSnuPcPxqucuMjqFdx8cdUYQXCS0S4cY5l8Etf75IixL+vbO5qMV0r
2iWHk9+B/OhBNZSB/Muk+T9ZrU2RcouphKGP64Lo08eGOKWsaHV/VIGCF7Z2mGiPOV6Z1A5q1V9Q
Y2yFYt24st2r3WGowoXW6k7hPpUIqAbx60B2IZveqdTRHijQMqNwFibCJURMHU+AJQDZfdGqN96O
q8viQxZHRy6KU6tyY3w+N02OCbfUleMxhPso+G+iesmygxscSjFcR9Hz99vpi1M6YWqVqbGBGJY4
201eNaaWkNbAbLL0RZLSs4A1WVG4+4rAVwMZ4FnSWQ1uWUP8Fyj5n4gQoaNJE5he+3QVm1f6QyRY
mZUlanDJKvaqghya8Nxr4cYUvEfFqveGlq6zXlkKuMG5UE5l/5k7Bj2Ibm1F4cJo6uey8R0wkrvQ
1VfJKKCRaqRbqqOrakrm67+KBrNMwRKx3dBvdIwalk7fr0m/131kvQYWPgLUj8oBmzUszxokmFUV
hzbkzFvZcOKgIzp+FFJxCYBi40Z/QhXWigm1XsnKHTZJC3daOCXfsoEPrirvzUpYGLK7qGo4d7xh
It4n7pjs6vjN0vGkArrLIwqHaUeFaZM04i+DFif97r3W0scu2rsqhuQKtipIX/AbQFMgDfaBRG8f
NHJu+WuMQYAx1euxq5c9P9oMq0vtKo0dqyfKZK+W5x7DanwvcvTa20zbqxVGUIDt3f7cCeU9ZgAT
iApp98br/+hcqR3PT1Cmjtw/m+0eA8TfsvqE592pon0oBuW5w7evyhEEC7K1rraPFnanEY+IBsvH
EsKlJZcYygx7r47WOjb2vhevhth/STvlYIThoUzGlQelKCoQEndTsPD1H8lLTqi+1JW09iXXAZy1
1NMcNpG2SbViGfXRWkTne/S7Y1LLyyi+F+THAQ5Ybvg3bpl5djTtRMDO6EOAKYAzPi+bqiXQYMSk
gkujvkx8hRQaSdGHzAkLYlS8+Up5Um08ynGtCDuuvmHAPM8Trn7ALHzqS73WuhojlKomh02rF2ie
YYODonnWJvp1/G6C/TSx/JSRQc52jXLjF8wpYP/5BZPI3ySCZs0R/QI1xz5SWIKsiEF4LnEJQyg8
xzS15n1R5LsMwrWW71I9sDXlTYrpSg2vASgvwwiWIw4smbgRg8AelGrd8IcC777zMRisoaT+we0B
DGNvVyW1wnYnNfE2DBKnJi1G1FnV4JsOLzQHvr/ZtNnV9l+TonMCbH7SQNdndfcEr2+xJJ264I6y
8LIHqcWXvJxEZJrhGAQXv38fR80RsPnFGt7Xm0Pei7sm+aNF2hZlHTHnYS8UJ8yRLMpWVjHZ2Gwl
3sKUI20p48GSn3qEAhplWGpxcSpJb13rMfGtVfxhRAtfVmkXqqf9RBO39X+OyoBqgPajM/BsfzNj
C6MhdV3rlaP0gi2F67Ff5tFdlYVnUVz2+p0Zd+sEjSohFM+J8VJpS1fEAUr0bmRKVxsAxpAIMRoM
u4ht1VU3csiwMRrTMDnlbvnHqmW8Gl/iWD64WnUXJKU9WCI2ZLB9Gmx6gD1NEjUFEoQq/slRj/Mp
yBnDK9jBIGbMaIn71G+pitBU8E+l0TzEmuw0BHlmAbgmPIqpu8h7D/ZmQGFde1TKNxqVBwORH1pW
N9L9OZ0BMt40OfKkqTEFvXV2voQkLjILB7RT5GZ7I2jwe+R2B2FbRbBDuB+TdmeWpMRjtUZV6sba
zrfhNDpqNzgc89zxA2ajVwWsxg7Y58mI8COju760pGWnH3jA5IK9s/l+2385nMIs0awXFXD6n8MH
Ihl4rrUUn6JIWlUm+8pPn4QQ16khvB/6nnBc2w/9DZzk1R3GLOnp8pFgWlLdnnuvWFSuQJP7ySnt
Bfoj9O01/ehPUv/SvWL9StUEjU/AykTQPBVl1Xv27R8xaz9OH3qST2fu7GKD4vrnuVdWiCV97Man
YNwmvbyYdqs47kAW+SSareSuKN9miKl/v+RXL8g07vSAIPBJ0xgJlc/jZlVRqrkpRKfGPReKsBan
rn0eY9ZT2bg/hGW80F1z6fvSYqgeEunpxvhfzZvWH4wzsKPQdaY98U+9XACP0dLOwfzSeGqLRypb
pYbZa+q0hrEcvedC2GvN5cagU3Hh3wBumrROzYFNptHrnRdXvDFBsCwKkpOnPPY6LdS70X1rHW9Z
FE/Uh6WCpsTwlvoPmMd8P/QXW/zTyLPlTsw+oXfEiYJP3GR/KM978r6Vt16OQfyayf7Ph0P8EJVf
cIc052bD9bpr9WnJrspgPhRIwCxKYU88VBkbsV1H2o3HWPtiYUl24FVSpKS6Y8yqOgHoNMlK3BDA
McLU6bscPJfyT7OKVpHyO2xQQFMwlg9dnPVkuiDDXstKOoTptq3djZebzyT+i1pDB8qV3B3Go45S
UOMKjrqvbYXBfFT9djVyqectLdnxJ4AuW2rGRTOM+4yclrByIY6/k9S1Ezjo6mn0MFj1NESHHgf1
rcaR0k2tXVpsPQtDHSF9CJr04GnuwpUip/GJmgwdKS8V16fyf3HUCMYo4ZCxTHrWsyOe6RiX6uIQ
XnLq92KPdam5HQAt1Rbaw0P0WtZY8mr6Bsf6rVwGd2Ve3ujgfbH7FG4ayqjKpP88b+CpIYY4JE3e
JW/W8AZ8p0gP48IqaFI46s2r5dZos/zMUptQHEXDuxgmV+udoiwCeR0Ku3KrHSyAKMMvPKardGW8
+toq/9GmD+BVql/Qbr4/BHNl7+luncAFho4gkYaXzKxH1WojgA2rCy/cJSfu9Qrm7G9Q0slb6WNv
uSzsVbIMLu6Lda/cSxfhxwDu49ydcbg96Q8ThdKu7+hi/5D+pnfJIX1DJ7qAJQ3VxbjxWz+4oLOr
6dNvlT/fhzWgA93z0XeRdUc7AcKm6PRX7zBpWWAah8I2LcUqWcO9UHmGMqcCjtKvhUdqlXCqcsRh
7NyyMb+r7qjcR6+QCyRpWY6O7m38aJH5f7KcOhXlSnusFsDDfZgk58BcSu1K0taghKa0AQxyuaDC
KPwY773AjmRbEJZkYO/UXoRdd0DWHqHfYw4/vFpU0xDUaB2Gh+Tlo6P6k8cK0wikN2Lc9P6oPzEN
8vUF/XyIP2N6K0r64hH5tGiza6dzDdjuQoLcePa78ymuNTTRfG2Tt3S6GgtVOyxa8Va3vObW0NMm
/u57zW7YYnBzHRGV8NIUi/xsreoH5Ze298CHPdWxnTw2W4S6N/WTD7zzXXv8fmdPN8ZscBUWI7Li
nGcskmaPJ1K2glpVRnIsApTzLDRgqzXKvQYf5fuBjK8GQhYCFhhUfdjhn3ellleyp/aRd5HFF78y
MQUGaeBLtphRBDeL7fejzbWtpwOrEvD+93CzQ1D4sVFLIQfWp/P4CD0xemK/hrmDVnxGEoQZ567D
lPZVyO3i161H84vJklbJsMO5pxEBnN3TmpBU8lh43qWD0Wd7LUU1U73kPbUGhVQ/vRV/frF7pwiM
+I9WD0Dd2T1ZGCWVXFd0zx1HR5LPoLjGYpeT7dU09igYLwGbr/1cvEWW/GLvWui7g8eH9W9Qsvv8
VYXYSNwu6a1zb6yTwRYNp3X6w2AAHEQW56AFy1zB6iitl1JmP9Ns7sttAZ58Yx46zwnlR+uJmJ2S
0Fo9ydVz8oi3WHNIYRTEe64Gxfujm0DZNpz5lGT8+02iTZvg8+af9EMglyLlQHdiXkymkoazmzr4
l6R5q8H1jPFKwxa3WIrZoQrX5nsk2KPlGOIirfZlcszD1QAeBTW60eG/ZHRq5QXMCSvbjkjvvLjt
UvBXiuVw+xcKBfMF8YoqL1VMS0S7bB0xXIkavBvc7HdZuR6yreFvcs0J8m0iL/UclaltU4BV/CE2
K7m7sU2uX1NomFCrJkknyvrmtIv+CZT9uhsCr4ywTSRPHcDX9sM5Q2gLSPbCM5t14W699pbRyLwT
wkmcej4ce2iMgGPE2UmUR6HUpdIzzpGlbKTwSSmTRd8hsK7Jm6TAZLHSH72wd+LUsuNy38WmLRbd
trQKpKVkmiPJAVP5pVziX9w8B93DmK21MFhUsrIGyryupWYtudRXhMdRflBu0WSvdzg/nnwK1C4X
pTZXXnCZmx6ptXa2fHHRVNgh6yZ+8uZGjKtFkjdOZGg3OpsfcP7ZvgSXTMCNXgeg/7nicaZUhlEa
g3wmwNyNz5G2R4xA3o2HvLbdoLXVx+6lS1cYgmju3k0XYW3Xf9DZEF60lld4WeyT6s56jHALvJEN
fHB1v/tp0833zx7Ki8ylZSXKZ3QoCMWsNfEFXhypfoS/KwyH4ug6lrEAKY8mu5ycquCJ0C1bdk68
i+I/+l2kxHazMGxCkao9mOtsiSNqmq1kB/dQKKsUOe1b4dtHCnr9q+Fr0X8EZDhXk+zyuO5rkocz
IWqoLSlXO1HwG8N5FjPcwyVO7Azo0arvbrx6X1QGAJkjk/r/R569r60aUxIYOvkcxqvSVxa5Vm0V
spCRmlqXrCTYuv1RHDbi+K7Kp2Ecb3ywj/zsauqY0UAcQ9OUYu7nD9YpY9AIbS2feyqSVnrM5ZjJ
6o/ZcLL6x4DnT0PIt6XT4uGngV3NVGd2qfK7iI237smPcOkI0aQsMgoX4R7W/y6UsouSUxTFsIP+
ur4qtY2kPDTCSajVHd1Vq1J3EVb3zUsxZJQ+yhPklWM0oBcLrRC6RVl666qahJLWVjhS5L3lEvjh
R3U1bz72VJVAGubjw/yzUVtZbIk4FPk8DnfZD19eVKo22T0v5ED4YY5YAkbBT9fEEYEeQh5e1Hwf
l+7G9H0wKglvdmSP7MfKRVkp/5WLll1XKsWMcZ1pwYCl/L1Vpbk91ui+iJtYT7Zyfi/nlEjl2hmE
V5UUU0I4Y9Daix4Odt/+bcjOWnDzulSzXNbP2gIrilCgGzZktJuiqFZh+j4Ug5Mnta2D65atdSQi
5N/iuCVV29Hca8irNbIHj54eS+du0/Yp9djN/npsEjBZuELH+qIIHmTzIQfJNFjqLqfd56vpEqGN
tSwAiC2NXRVMfsQQPEzNeoxxoItqc0Hy09Co0B0ltiTbqqKj3CkABdrx2Y3bU6oi8tbwiLeN2tlV
bhz1IjijlOJogXhJBekWBWBuoT69HRO7GToMlCuAC7PTE4nIgMaZIJ0pFf5N34vF6ygtTOuPkCKh
tmg0x3zLDzhMjs1GODTV3sVKETW2dJFxx4C7XXcAgnPHbI/egEjGXfhgeDaLD4tG4Qaw02IRnBXu
z5UqOJiRwql4aoRF2j/qLd/13FTn70OOOeh2PqOrXgO0krbLPbYlsHLaVsVvsPpi3i2DstnIcdSQ
/AQbLfjjZcKtu+g6SmQ1Jx/PSdwYD4TZaiqD5CuIV0nnIXFKf023+NVHUGclHtonKqX/m5nC8JnQ
vkgXzT0QUqWXVbdhpnFuHrtBWanGY2Ioi7EAya7B60r6ZSD/CIz6xjw/Cp2zoz9VgOGRM10gAjO8
lSANvMtg3M+hVK0IieBvVfiEuIhbSNFBUw61T3sJx6HAsDX8wxX13UpfcwS0Q6ivnnAQjWHdmGeh
/839gXAjp72/q5GU6wfMrcO3IIk2EW2KWL0b9XbRBvUuoCJgVMXBozWAvrodm3RVj2O/juKndiJ8
DPFjArrGzYVFgIJ/QD7S4t0a5DfWfY7d+NhhFKPp2cGEwEZoHpJ7SZn3wdS3Nu56LpjnFJ9khByz
vashCf7WH+LGVvqDK+EwNayEcROLGxepE5cIcAVo/vt9MIcx/Of3kJgAwYM6OXfhFX0xxgDXkM51
aU6w7YXRPUJk3mgezhV+vxHGH1IuL+McFvngHyxNXaZ1uk6E18SAuFsh92y911G9ERJp0Ro5Asj4
ZQ79o9YnTkyvBoBr6IWrPpMoGGxw+Vh31t/Cz4E4tG9Wah1BbdkGsXmvQBAesPoFZT/p0PcGyXYQ
2qVX35j0HJv2n0lTM51wBdfekKIPUCwnYTpngJXVZ0E+hPXO3fmLX83Rzx3hh1xuh+CguFhhngbf
vgm0vw5bp48/4dEmn6+rDDRJPVhlak3jzEeWfCg2bRQua3yH3VpZB1VoDyHt9Pi9tfItQqC8Dxu1
KrhAEyo/3e/JJWVsVo0w2ENzlxd/lDTZYtCwSMOjmT8OaMBSLdkOqoIj4i2Ln49q2ucDzMqRVJJa
TqDJ+QE2ijAIvbQUz5kY72vj3rOGpYfHsfzHUOq7AciEKaUbt4uPZnvK6eqk499Amcwgu8c2+dm0
itOjLtPiqTbE93nfrDWp3woVQtlFviy6lpLde09M0OBhnOFnXQbSOvLHO1P3l3qlOfpwKDuQzYNm
xyQdcekhNmTacY7sRSrduK+uiwUUU2GfIrRBdEpD4XOE5g6qOuABKJ7RtNxS4V1ZQrIU5GpZV/k2
FW55qH9A3+arqwCZZDRqFCRmn8fTKmnos6ERz3XRbDI9upBIBSVOY3xsL4KDWEpYCgtO1mMglf2V
ekyrAXIrHXCqdGt2yo5u866urIVerqTiTVaOinWnRkhQpS3upJvvL5CPJ3H+e2ki8h5qKF5eabpE
mVFUiWSMZxWovyTkS7FRHY9I1qpRlh6dTBltX9c2apg8S4nhCHK9USirDqXg1Kay0rxukU4STq66
jbSD0l5QD10ZwbpLNT7nS4KbuSQD9VonY+EUaoqxTe58P4mPJtTVJGiDkglMucDHhfFPOIrSvz+o
Zj+eu513ry6kfYB41J12rzvjOv9xF5yTlbC1ttUmPCa3xGK+uI3A1NOgg+QDYhaHlc9fvMw7s2mK
RDyPQfUz0l8C1VxkJrzIqlupfemooXByu0tRdbYuu0t/fMpwzVANpPbQCTYIRlE3u4Hk+6Jt+OlH
zasRuiEAEI/4UQgKLgzp5xi8N1NGi1ZP0W1SBbOCMbFD/6SiPCMY5o1T90VJn/GVqRhJrxhc9mxR
xgDsv+4yPrq/wmlsFu1zS66y7X64u+4e40zhl7Yiwo9fxLfyPdpRHFkXTj1uR5IhHFEa6sHIMNnD
I3fgX3Q/gC+dlSflJTyGT+Xq+/2jKnyiq/1DBwLnOKo3tJA+f8KsimQRusB4HimsAVsNAC+uAnNR
l1uhsUnXMls41Qdz6+36n1aIDoft7fzVJGhD+fx+vPN/eNtqhdzjFM6Qh0UUW+zftWYrF0uzRyqE
qZ1QynqxWsTT7TRcKuWtusZ1AMqS/zOJWfEgGXypTEFBn8vfwEbrl/FdehB31ipcUSDbyvAibBFk
+lty8B6bx3x3axW16WqbrSICA8ihfrTqMTH5vIplbghZlVvjuRk33ptmrktwZAFN8WUdLLVkFerL
8IXDkddL+iRhgq7nohOQFCZvg5G4i8dt97tDS/h0DkXb/5WKsHsduONLQ0MibiFpq06m/WEb0KVN
mDXL9HhnDLZbLeN02YpbMg1hBOWCefOyae7S8EZ+8cHMms8QDABvJvXMicD9eYZ9FSaGn3JZjkjQ
Puiv+sU96jtzlz+m53qb3Ddv4l9zZzK5s/a7/x296bviznjmjh+W8mQBafsv8bsR2OVj9zbKTNr2
NnjYHJr1fbKonMoxLsp6eKYzAVpnPBkXrcQucii30WMmY5U8/af+WwQ2gLHEtQm9Ms/xnkmnmwdo
fsiU7UVkRW6UNr+o8CAb8c+8Z1Fv4IYj6bg+ns3k3IkmTB5JXLf9KbS0lau1q6zZ5tqLSGNrwHtc
A1yngjtSmlv3/PU5Bc3JlQLI3gJ+PtemVhNop7kri2cJ0ZwXFUzfVjPswukwDJPX0C/yo/FS3ixw
XccQDDuhzcmWsa/5QIP987wMyDd7atwTQwRwqy7JvcUhtzt5352NI/1rNNetbRDQgKMynWy/v5wo
hF6dK4bnZZuqlbBNxFkLaxATuauMQTwPWrN0Mb/JyJ687jRqyEQnynMHZTivz3mm7F36Pn3bk4JY
eNOQwoecPrmjXmIch869+N0+L4O/edA4bvnDVcVtkXaHzmj3AUr1TRqB2HYPReoddJP3KrEad+s3
qDiEurSTK2QIDHhsQRNt1BhUJmwDWefPeaHWLehsq5uowjoF8Gvuq0QwXJfhk6GeCrRkk8hYDsEm
S/7mTUunwiDKuLhls/DwpRVELH9qas1C36AtHlTPwYDseBgUkhN1yLCU/A1pXj9ZjUSYEawFQQZd
roavTSY+Wbm2a7WSnoBUA79NU4h5xjt4OXj+TXSSxGo7SBkxdbpIuDuCCqH9Rl9r5X6oDRxp1lpN
QMaN3fFsq6F2xhwmD36CXyefSvt1pVASssAeiK9K5v2WUv0ePv9jWylPkd/in2L14BH1ZW3h4SbW
O6NiMoa8VyXzoEOv9mLPSVrVxv7oSebNr9RuoxXWVhf0Vds2NrqDC20UHVwO+NX3ZRA44E36Tjui
0n8o8+xY5sW9Fyt7qa2eKLYCJ4MV7QaIAQJX7spFBzg4oU9EHoYHx33bFg9FJRw16qCtGC5i36K9
T+WRUpdmkUu7+q2cbLrcP1+NnzfprCzQu7QE/bBADspwuB1l4cBh0dcDlLyfvvBGo0pbTnx8pcud
D8uzhXHrdpiGuPoJiOmQFMKwJBD8fDuz47JJ4oWsTL/r03wTFON7VVj05Z+qqHb01rC9grY5D2Ff
GDA0M4gJeA20vXtIuurGinyRZ308EZJMiZrm3Qez6Z9bIxeEfIgDQqAoybd1hMseG8oQXPJpeRWa
tY+ctO+Meg1+Gnq7UK+CykCrSlhZdXZQIizlBnfRGT9kJHoLsbn0yXPFvdObHG/RIEuDvGrFS5VW
iSwkuGjlwA5wRmvqJ9bHdi3pAMMCHU/RaesfAwjZAD54rKQbP3lXPPMiyjfwRdd5MfYwGCwjUW5K
GnLgn7+ADMY6LsZgPIdaBRK8O3bZfas9B2N26sqT5r7fuBqvQx5qz+R0OuQt/pnjxFyxivyyzIZz
6GHdpIs/chdCAxVveZsDCh5iLM0g+CSs5f9x5NmdjHtJlmp+MZxNTla7Q6MlVkmKhnPR/CyRFglc
R5Nv9IO/eIan6eoGJB2UmxH++Ly8UaggZZ8w3XbAk+5QV+sMTRZpiROCWuAK/Dhqq35pRgdKYRXY
ju/nPBc9pOzC8GDHsOulGU5j9/PwEujOwhhT5ijD89X2fnWith5oq3b4GRmSDfG09gAulxiP79jn
tCK5uiQ6sR1SfqhOFMbBC51SPEYtvaGHLHmM9Hu9/6kPP3X+fPwQJ5jz8MaMG2rnqbU0zINiHAZS
0EBe4u5+K0v6Ip74d0bzKmodBEMPgHc4l/FqFI6xi53Mu94cTWOtqSu/B89AlQZMHjfGzQb51bNu
UraDfCxPrUiUImZbyE88WAxGHdOX2lQWL0CwjCkXhK+hWy0acn2e8O+/4NXx/BgRlXvy1AmQPwtf
a4ijnl4VjChedPUy9odRvBgDiOF1eStW/mIs+UOPWGcsrgL582apjNa3irhjlwZvApj3fh10u6E4
whntqXR9P7FrQAqX/r+jTR/6n7vWjJrWpaMSn8JBfMFpboOdz6oIz7kZXUBUIq1qTA4iyJ/FCWh4
GYx+y1KfMkxvy/YW9OGLL/vp18y+7KBqXUkPDle57EeV7gSAj566oxNum1a0zRIu4ubmA3z1+n0s
wcSSRbyR9Z4teKcLRqdZfnyqqwK8A7odSXvIerhFiBBDpjmO9R4NTWK9J+4YBxk+B+mW5c0P/+Xk
ZaRmACOAXJ5j0mMoPV7pMvmx2KLCIsvHIdq7K3RPrPJ3FLx8/+W/Gk2i2oa+Pi+AYs1mnVhuJsq+
F538/AQ3wIP3qgbQsbiL9TUA+JJ88vsRr5vOLPTU4aECjGzWFYbWGvJcyEU9PHWRukh4jF1GK+vK
qXG4Nwqo4GZlx7hO9X22Fl1jXZmkt8Pf73/GVU7yEeZMKm+U7SZw0ucdnwu9i42TEk5AZVmn+3DH
vGXxTs023w/01UFGIOy/B5qtcBjIvWq1EmcldjIBSbK7QN6jhygC+a8evh/rKoicTWp2jIPOzfF0
0sITfWHf+B0Jf0yNWkx4I0y5tXaz86n5Udx3NX9tDNa0OSmVzSVYyiu9vIEPuDXQLCgeB0VANIu1
q6NXsN1VSLhwGpGck268ZLcGmgVeUt5CjW+ZUWuuKa+gMt7omzLe1LdS8FsDTf//PxetJOdabZpq
eArzSwcUvFtH7l/Z+lU2/8dvNG3LfwbyW6BBmcjSRdTkeBp5rHgaFfNZ1S/fb7qvpqRNrieTFy4Y
qtlJ8vGGTGs3DwFjHErpnq3taUvIRLc5JPPLylI/eLCUEvAKgr8+GymS2tGElAl/BkkQiuJTEjwE
YgDYHQppkWwUbmMOmN/9bsPhxUe5BSuoVZH7mzaWccdDnt+joUJyk+Fef0uzan7Sp5+nIO1mogkI
aHVODpDNdrSyCDawZj3VXmwb2quU/h2rP1W57psbO/aLtVBonhHNErdPDKrP3zcZMDOT0Fw7yV2x
IXeEAdBfaojVLho/SocUkVx4qO7cKGXNPzZz/HfYeV3c1V06awLDcm2KerIY60evOWa+toj1W+H6
9Dn/zUensSRwqtSNporovFplDNEI25kMPreOqp5uMt6JsNCcMVuaMbS++keZ9BApiA68p+/39Bef
kqHhaUHnx3Nmzm6vwlJzE+jtp06+KMq7ROIdCPeV9CD1Hl4Q/8Oz+jFReCUQyrFApaf4+Vv6WpCX
FFg4q5gYWSeirVB7VTCT1MD7fD8x5atFxZxuUr8R6enN+3mKWPpyq3bhCYrLr6BIV/kAnBGUp4X9
nluBzO0cgAsL1N6czHsLB2wQSZZFrT1HKGt6zWNVnETpp2CGiyJK0Kp5y0esTqtXuMMLPY9XiVcd
4qHch3VzKsvkuSdibLS37+dxRRyc1uzfecyeOrDifSCMVXjqS1C5PHLtPU8RvKoKPFGlLqzyB0+5
fLOaOH9iP8Y18NYBO01B7iOS/udelayI9hmuPgct5jWiVV2Zdx0Myq4RF6FUEkvoL6XX/mggCGX4
cGqddB965VIMtaOJNcbo3mpcfLVXgZJOAFBYXbQhP+8eMfIlVO7H6DCilikDtzKYtTroOF9Fu1Sr
sSdpus2N5Z+Wd342ZSxAOBoTgFCbhQDonan62Jcfd11UqhBOcbSN86VL68Yb8sVQmLaKJmiC02Q6
2rmk22ni36D7XOGVPj7GP79iFh/ErYSaqJaFB899qDokNQQ4y4hoSfJTHO9UMdoNSfloSr9uzP7L
TfDPuLMlNxCrcWl5BRNuIoBh3Ef1MRJwvbZCf9uET37SQTbsbVnzlzH2zOXgYLD3msIPUWAsd17x
48YvmldyppWAKYEyCm56Eyjt8yYo9TJDGoorhPWYnF8mNpwCRrJIYRpqk3gjuvxIN2s39Di5j693
AkPTrZIUEHiM/3lkNXHhLvtBQPrQrV3ctpJM3iEFsOs76RgD3DYbcxfUrpOgXmGk2l0fouavSutS
gJ+V5xDWgJiMYm6njWS3AhulpenmRielNRzFFRaajBBEq2LmRsfCRHY2R7I0VVcwy20dWvKkOtir
BdjQ14gTlgEa63EZyCsPNM4vL4Tco1hPft1Tt4XHE7W4BLygIAyYXz0EfrWYMks0uGzdbJZaZNqm
X/6NsmTbuNj/6NUyzDR76MSFZml3rlTxt0p20CabOOV2VGifRejaRnGN22diHYoQJKacb42JVGxl
l1A3EdiFa8S/lZrGEvWZVvZ2ReDZngWmmELmoJtLbq/S8hfd0Nq6h7M94BJirYUb0Ga2miWVkH2e
yQtZj07a6C1p7wh2NiabUAMuq+fHjGC8FJSTr9yjjYN6D6wSVgOa+krVgMbQ5AAd4siDuPfSp+l/
ahOQl/KNkP0qvWMn0tizLAvWBdIN850olrKboREVnDoIJVX4l7L7uvCsbWNIx0Ss93WA8As0qjxJ
HcltTxU2QZ7X3woevtqWE7IWuywQTqS2n7elkWkacKE4OOkYBJX/j7Qz2Y0b2br1ExFg30yzT6WU
ai1LnhAul82+7/n09wvVj3NSFJHEqTvxRDAiIxix27XXygdAVg0ElYMMqYBzpM67g3h9bwbfMupk
EmCMCpXc649yxkroEFlBBkR96it0Ju6bRlQceRljcSi5KmoWbpx6pKrXLLj1jxmaiT0GUUhjDw+g
8h4n719B78TQUte/78Nhg+PfyRW1AybXSktdNcB00CTfcSPXVRk/yen3XEJs10GKzmeortx2ob1C
lQS+A7CpyL0MYN5ja/iVR4wwhABUjd8DL9Mr3k0QKL2tL0SzMz5Mp8xFFqEJct9pZK8OuqcZLYQE
pOJdti3kt9rCBjxbxvc4WLCVM5Hzp7XEzbnw4MUwpl2dsZYCg2zp/PDpLEvgzatX3tumTG8WSzpz
uxNc4RalBgjDP2KZixUbBYpLW5d8SgD6WoLQIJc3IRwHPjQA4k1CBbZwH+b2eLni5PbHSTlKTu0F
91L+llhvVJAEEYT1KiV/XGkTSr+v3/Q5R6yTkMkCt8tn/Pj7xQ49WakouHP9dEgzWzGEnRD1kYdB
Bk8Y1vqIMFoL33EuBPy06CQdTJK2L8Rw/T2p0KYYzY00ILgY/PIGbWu0yg5yiXOa/VXS2DSdYHN9
y7MnfLHjyS3qLM2KFdf52HEknev0jRMm/BSD7tnd8gkLNzp94BTpqAqCm6SHPnngYe/FLTODwb3W
h4cq+52GxY4mLixK8Tn20BRSwCmV1lmt7noYg+wOwQ+mYsGmIbdj7K5v/kNyYfJrIElmVFfMapGB
TrJPaOFr3fTZvdHrO9MG1T5AFo+GmvDdhnWXd84+jDLoO/n4ybMS/A3N3j7N90VgbNLU3rSVse7M
ZMH5zDw0JhuFBwKrCERz0sGUzdzIMn307zmgf+pFvQZB2S8N5KW5kAl/6SaxzEfqDQs5GRATa5/t
SBfmSqomDTZrZHDTuhkCRlTMB2LBrZr0+1jtmFm7z/riJkIYAyqvTc30ceWGCz9kJiVnUFCjwkhG
JAZKPv+OQpXzwbdk/97y8jVaKFmT7ERUE7QdsVB7vP7pZ4/YpOzwka6C1f+8GnIrXmt1uX+PmpUe
H2TvdzI+SNEhi17SZiG+n93ZxVqTnYWF1/om/IP3LWoBYC5WsP+suoiJ7ELesuD1nc0ZMW4yRPmM
mnCnpwOXSo9/rdQOVpxiA6D2wA3KoxduEFYzYixXuIalMt2XcQBxi2j3Ao4hlTKdD2jdheVUQfpQ
is6D2841D6HpQ3jjPXRNEe9gxwukatOo6q4cgL05HfOf+rodsm3fvNZ6yiCOemCCRq31JwCUYMGy
26iUt0lcn9xRu7M0BDtMeJ6t31FZ7SA3fyronbjpj8EI1p6THken2rSy/iMGQ+aWfzTvZ9MGSC4L
g/mr6v7oUf0tgv8rj6s91XkmQUF/WI8L5y6uzNSYUGwRh0CP9AvE2CrDUtat2L+Xs9dWJoAf91Su
fdiNfNiMrLexEx9b8n5dX3fGghsK3KiCWQvo67TDZml5FWtOwvuN4ZxW/488pG1ec/XddI+LXCVz
L4fBKTrPYBmAvotw8eJLN6E71iPZ+n3vRkeigMoMjraebKIKdGacbFLTWYgC5nIztvjfJcUDu1iy
DDOkWhWfG92FW4XIMGu6jZ5kN70WnNCI85mfaiFiJOKRsx+6vThmI17ol0+Lp4DDH/WJL/wsdhmp
JVT7nqhsOSZwonxYpe4eAU+6LTJYVRutNCt7CKDKX3pas99XcMJQOwRS+THHerH5pMi9rHN1T2RE
LfSfXe6u0Ba13aMrw/IAovR/7vV8POaLJScuAfKbxgsjaCkF2VCnrSRlG/a8zRfZPBaL9koEcV8P
17RtOMEgbp4OIkgDJejWN7x7N/mTBd8tIF5hhNwsyi7RY4NIAhc5aJlbtt4I+tCivf5+5jI9R2V2
imhEY6Bpys7QtJ2eM7dKWBt8r/ti5xf2uhKph3mKSekT3d8GsPCUcbG29b9dJmtsEL8LP2Km8HH5
I6agJSMzrSquav8+6K1Xv4Sv2zx5gcwU+c8+cbdD1xyIx7xo8W3NWC0WpglB1QNEiTmpe8SOVsBR
i9Vqjb+KOtjY1SvXmttVM61W9UjxniAJyeW36xv+6hM/nhM4a8HNydj65yfd23Xsjq0inXFS5nhf
6/e8JLpieft+faGvz+fTQtNZQOiQ69ZOZOkcMYu/k/xtkn+zuWL6AQmLRWq0hW19lK0vHivgWPg7
Q5WhA3dHDghpFTRsqfVmVv9ziPh5W5OYQqeIhGwk5we2QB/v5U58Mj/94/xeNPhLJzhJwgrddRLL
5QQr6ZbEbxhvKkqhWXNHUtTlmKBFpo2vFkFsDkYDWONFC2pif2B0Jl6XdOmcjXfNtoFrqvV0qL5O
aveimkfhT3PpO1IhEJBtF63f7DekiUEBApQxOMLPVzOLFLVJIvZL9zmg9waeAMlDWju72D/8i8tp
aojk8gK0L0Umv+kqXAsbtZMz15POIwARt30RXQmpO9bfri83uzMcNyS8JPBwvn7eGeJ3McPgXJq6
eMniX4q/44Fr/d1ipWAmBiWBoZxK5Uzg/6bcLIFq+Y6W8w56PJbuMOk53LFcYP1KYTeSmRbVoAeP
/udA+/OqYv8Xr2/IVMaVMrE/9bYI6jXACGjB7bXiareLcfbcs2BERBC7yh+p7OfF9CTpfNC7PAvE
5wvVvDPgUqGnum87hlxd6ZuX0cXUj9c/4dyqCFIDKWVWGy7lySesulqrJJ/L6RkQpuTQVKyPigfT
YwVDXb/ye2N9fcEZ90haxmJAOXUZ6a+Jpcl0pZVHp5TO5pCuKNsfw8LaVcwb0CH3SRnppcJnBAkO
nSsmRQ0hsQSl7MKv+OqmRHLIXAt5lMrrF3+/+LS1rKaOWuScdlZu6mCgcFzvjB4TWz33qLAPSnE3
mMpZLD96wfb68h9B7ecY5fPyk0NwPPglZKnAXXXPpllsh0I/G9IfMxDE3vVz7oQrr/lZUuTuUzib
Q+rhKbRjUvtHTqG7latN6URwcfSQ2Sk3YWXfyhS/ua+3vkYBJKu3FdxT8Ngmze++h7clkw6NS2Oh
1H6mRLhKlOw9I/+hR+o26Io7pMMS9DppOEjhMUrs21Zr77Se+Tt7WDmB/Muobj37qepdNHupKtGS
GNLx0YF2IJD0dcxoXh+/NLAoKP5CPWvOyCAvRpEQfCo2YHJUTHjmDvQlPH1IyHCAgSpgCyOinvvE
VxcM6Kyh0UQ1yXAoudI7/HwvUkMJG6kJ+TBAjbPI3AGXvQVs50Xq2u79QwcyPu4pHKfLxeo5N4Vx
Y7wTHXWMwMTcpGFQB4nFnVTJtBQ4Plp/qyGMDI5SzurXAAqizvNOfuOt3Q71xBxKlpIGj+nZd2VT
blK9PcR9so17SMdr6eAi1WKlwbZ13hBp/TcviAk86B6ZzKJxPnGqiE2bjaakONWQqV4qVxu12dQh
Q8l7eO4N+egxkeo+XX84c5fhclFhzi6eba/DVJy7XAYzD9DbC5mSblCPctZ6W/A83q+vJj729JWS
n1HL07CNXwAIOW0ctUUYG7ESpMHrOyPQd3kLSKYkYLm+1OzGaJEL/ky61tPTrMlAzVBS3HOa0AhN
vuv0uhhv2bRWK1b7n2tjhEJkSA4eFVT9lEIfCFSIvN3ILacNIsUqhCLnRstui+xx6KwFFzO3NWHy
DaQfKFjIk3gv0M3CAqPiovqsw70lvVEZqxhnc7St18QL2dfSYpNgCy4IKM9ihL5EqGfqf6vtAb8S
ef7vxRrV3FJQVlgfqAcm0yamIilzl8nd3KWB/Kso/k78g9sc1SCBmuL5+uWYKemjs3ixlPgpF9fe
b6rM1aF9PvsZ7oiBZ+bn9wXWv8+YuErIDYLgZx82O5qPx9GLFtzVXJAgZB5BlynAGqagULsezKAc
2alRHHPrCdgEsRdzgpb2sniqwmxM39zlWhNzr5W52VV+wkPI79rx1TGDNfU6kRpkd3K2pAQ6VfmC
cZlKEGK5KFgI+PrUu2hmabtFL95dvKvIGwEeFrdmeMaKBbSD7SOKX6ry1ChrhTkzqgjaQkd2Zr84
NQ3/hsoU2OZJAGZ6CDbH9uietTT4WRdQjaJpnETvkaoC7X5aPN+5+OvTgpPIRy+g9TD03hWZslz8
wsEU5TfPv1HTHQdt1m8QFEn2raSc2O7CPRavb/JxqSMTb1EcwKh+mRSwgrroBk47tvdBfvLkfabt
ZXWHJmMY7NyMTuo9cR8Dt2m3NYKFHHd262LaEd5A6hNfgj6zakTBRv3HEqUGXKWZsx7dRzdtjqId
pgpkiAT8lNjJJzv0vi1G+TNGQ4HUi+EoweenTCWG9KIPQMA07llBcoAelZfd0s+lO9Uus2nNHPbl
UhNfSYVTQ0eEpUzIvEOY3SLURASmw2i+8ZiEELQ3/HX9C89uD95AMK8YWmCfnw1VYkIZCk8Xhkr/
DboW2ngYAK3mr393jjQjmJtlut78UAe4sIhgrOw2bEqXDmP3Fww2K7OB+EKJ3wXucZkvfe6VMgn2
n+Um+1LjEUaronYh1/UYWrX2WQwkRkIn0gUd76586XD9IGdMLrUzgJ6icEHkO3Garl35ILjYHyYX
eDw9F85SS46xChf2qnDe//+Wm7hNyZbBK1ssF6DGqcjh1rTDRxtcBELXN1RpI6l56odw8/+36qRW
WNWFCY8Hq1IZGdpvWATi+9pErQjCL/e8/CRmr+fFqU5cNjWuPAll/ChDB/9UuXBkFGEXa1wzLYaP
6jpy9Wg4UJGZuLF4cNyhpbR+bgPoBlzvZgz28OyvCq+/T9TmLizrlcfFsc37Mq4eRjU+Xj/b+V+A
T0PHm/Wtjz7txQux9LCzJJmnGITPTLHQPWrBP5nNY2T/9W5W+4HBuruo+V+HwYRDxbD9Z9nJN/Wy
gLluiNjPdX/Cm2ZQNdH+V8CvmHtveTzpa51byDcA8HF06BIB7n42OGGpp5HihQi7hsfA3CFVoVqQ
uG8tdxtnW9p6prNwaedMAcoYmgYJD8bnS185ctLAqznXER476wlMDiYOG44eJz7z+kecswJYOBUC
LubdvmQFgZIluVP57tlRunWRK48qvPEq6rKaw3Cu2m907TaMtQUjPpcEM4dJ88/hZJ0v6UGmxHWF
m3bOQPUC7V2MSdQnImmaNqJjwVB7ai6FBjMFGREDQR7I2CJ7njzNWrYHw/c8vJWAzDq/hWvWAYjG
BSURQ0d6I0WJ59kJmPfUFtGaM67ycvGJedfj0tctBvs/SrTOGR11osAseqUoDWqiLMHMbKLeXMhV
vlD8iLdyuay4ahdPNCh9yg2l5JyHfhule0+5KxBMkgRA2SyOYXoEOwNRrZjAKjcor2CmvObB1hbK
nOJop1EZJQcQsngbwvuJrbIVjflNf3TOqWk+WHm71bX07Fm/mDV8un6fZ98OymKCHBLXNh3kHooo
04yB15p7P22VUs4pyHaie8KdMvSH64vNWkCqE/9ZbfJVzaww5EHi9YC+Spu3MnuUgdPyWiF98btv
PQIIxCX22l/SUp3L1xQbJLyJyAqt+2kVSUIfUw9A5JwtRCpFyZonJOZFVcLMeC25YjRWgzRnkRFf
WNfJp2T0F/VKni3R1xTp40D1EBmewac0tFNol38ZlA29DgBxDQ1+qkFq061GW9qDtRO4/NOQPca6
sTKKRx9ixf/9A1BJA3EE/E3AsyYfoEmKVPOd2jnbeoNRjtdRnu/oJZwcDe5wmALqJlhDxniXGa8N
hUckHhcu3Jwp+/QTJk8sLBKt9dLq42VzDVpvP2qvWrFF7iWt4jXI4sV+z8xzUimkM87O0BOJ5TSj
M6DODcSStFyZn6SPpql3cr1wu2eeEquIOJuXy5zqxPENQdNJhZpxxYCaUTCyCdgQQ0QwolgpFKxT
2FCuf86lFScxoqEneeAF7EtD2q0qYSMcEUbb6WBkUc1ZDqFmPAK1KTHbRq8ATpNJoipniiy5ZuiI
7gvvB+wL12yjRG8g50RHwI7uqhBeCmfhzsztE1kxMcYBVM75MCsXVjlUUxV9b6hN2mpYR4a80V20
N9Rx47nRjVgYFcZ/8THxBAYFMpwuRbnPjiBti6FtApYMytJeSbAwwQO4jbR6K0nmIXKgHl2aUPjC
KIjWFDtksko0RGVnmokGVtNT5JfMc1Zl2xT9OG0w3v0y2WhJeZDzH8hyr1qkdgz90GChbbXASiSw
bRA6D87LEMooyHwD4zBmPfw39t73GPRI4JeBmNLtd4a/hN6dKdaAKOCXUj3QqERNh4xg31GKpCRG
oOQc2vvGYoBAwNEUOAUrOK1BpJ3oDLiQPMRbCGHUYn/9CWhf3/bnXzCxaImfVQGNG8xJeCO7W9uG
z3jFA/B+FuM6+tH+CmncPJq/s2/FNxRZG2SKyBe/Y3SdnyaTFY9at2keNDj63qJw1f5O+5XyIKFW
utLeoXQ2FmJV8XM+uwNw7wKDCUQbwpgpig5mmCExIss5N12w81k2hJsmrSmp0S5AX3fheL6Gq5+X
m1xjO/cZ4g1M52w6UOyb0a6JECuX27VtxLt4gK0NItdkXHivM2UdispcCAZgoZxUplWlsrSGwiVe
PJuoWfjSqmyOiftgSbuygInH++M+BNr33nuMemXV1Ash+keBbnrGl6tPPAw3UsszI3XORmztWudn
3yBr0AVbWQl2NVcjbHI4a547OFU8aW8hGZ71J8nyICN8lGKf6ZOjrTCAUD/7S7XFGTwyJyOmnwTE
nkR04iSstPH8PCycc1QBYdxoG6QYu+7oqSek5lL7JUAo2WCOZ1urb/Z3yARoDKzqCkK/xbcrvv2X
Y0KzQ6e9gcDltKDhSbmT6TbeQ5du8xQKi5PlnRL/iEm3hjvNWhfjbtD/0FhUmk27FJE5X426YJeh
U8UsNoniBxnahVEvVaPN7Uyyzwm8XPSPhkJFIqSLAH4EG52Poinjk63FB7tNd03qrNXMJSYHoFwd
U/tH2UM8pORIMw9rCOAh3ITmPfyeGA9RhuiHY69R0oZ48HeqlkJNckWLZZcpzmFUvrdZ8NIP8BM2
tFfd/GaACabNdDrP0U62vU3gg/lr/0qyv3tdX3f9TRv122SUD6pElg7MVU7yTT6q61qHKsH/Y9Vv
Su9uoXtaKVazcfK/PcdaBcnfwgADX93J0CWtCuUpb5iX6uCINhq42OApKW8cX9k142tY/tC17GT0
3D0AcI3K/XPKTddbG9r2675hgnm8Ucf0ZNd3zI8N5RNJ9p7S7rfGa27aBBqolpGGuL7xI69ZJd1v
X4aJHetiOuOq5qS8ODhEnrpgYWZdACAQh5BAdEinwVU1SE00prp9VkKmaU+jc3Bi5J+g0zmgNZ1D
VJTuWwdmsmMQ3VM8b6WlXzB3kS9/wSQs8TwHfvuBX1DA5Rkyznaw3GOg7axqrQRHPzwivAu/j2as
ydiCcqEVM38AcPaJAQNYqqeNwhhtVRPhIFukqnZz62Yglm81GOPsbddsx/Eg11uv24f6SWhvSYdg
iXxi1txaKpz0ICzNrx2L3MwUc6gM+2xYTK9txmYrWTe6ciiCV106tuq+r2+96KmoTma6QEa6uPbk
8KkYlnFTcvht/lgDjs3vE6o8tOWlverecfKIVDHmEdrbMFw6eXXGgoGZBWAoDCodm89BmqK2ZVOo
tX2uNOmmgJpLKdpNZoPKzn6mGot2EAQrw6b0QhSj4nUTLTU357fvgBCQ+Q3EpiI8ubRitl8PQ5fY
5zBeD96jq90Y3S6GkUY6FKArnW+03aPugZTGaReKBB9EP1MDTraBYqhgYoML7/Pa1G3MXFVd66wp
nO/eqfele9Og2EiYWOw1XYRjlbXrzBdXOQCzZ+y3QOtweIrBvfZ3hGMBWsD1QplTnXuOlz9rciOU
Is39HAN4Lm0Edap9EtyXdFPaZ6tjIKjPd51XMlAp7Xxz3FXxPi6Me7gqcM3pzk4fPVkDulAex+BP
2Q+HgVGpIbonJVmjEXA9eJyLjhBhpMbFZIwGMvnzAfa1guUqmYsHULFqWzSL23XiIYRR1TdEEate
ynZyFizUtmZXZTUxekpJYlpX6wzPihu6JWcNQEstZKt0bT3Yf9zsPuwYRo/jLdb7X+z0Ys3JSykG
f3QZsuWl5LDT5MHKav82UKjRJGNb80kC294sh4GzN+Fi1Ukg5tiB5il2YZ9lZMsc/Zccw4ZyiLsH
031K2keam1Sh4/joxOcoeiIyvb7puQiDogutKETsQCmKn3fxNgdZdYM416xzncO8kCTrzGWwmekV
PW7XNDWlSFtwRTPTrZao8/xnSVENuljS7H1kvQvFOut5fCgTa6uH763sH+Qs3Y2ld+h0aat02raV
8ldP0jZJ8eLVQrI+QjH9FBUvvvXYx8+SYa9j+MQ0CHhL6skhoU6wqYpXxvU0qweDtDTBNGvILn/5
xJBpVRXLQadaIpOT7fOQ7uGMhcBd1QUMsB/Rjrul5qkHW38pJ/qibQaXGadGmQmZB9ELnlgMx22a
gcEM6xxlus4DGJEWOSld8mLyAOOi3tZ1cZPKzCdr9Gf6G7n3ERBH8irqzlB7AIeT9gP/k7I9HPvp
RkbONJXzrYYqfK4/QWm8ysI3Jxh2SfjceTXx2xJsYfauMUduI1zNBqbSWDJRQFEChEOae625dz4Y
LxS6uuIxco9O9/gvLvbFYsLCXNwyzze6TtFxOprmr/o8V1FSex/M6G+rfe6zdJPGS5SQM5VbPtF/
l5yiUr1c0VpXyu1zqnorMajL7HP7rlokrwiRhbe0r/LuPc/WUbSw2bkE/3LlyeUIusbtor63zzWK
qlCGPeJRyzEmTUkX4onZb0gQy/QqwyLaR6nh4lhtI6QfyDzqWSisR7ooEQs3Duuq6Z0X++VzR0p1
n4jRhggDFz7ZWKOgJwLqyz7TTQ6tPyHwA+41oasBHYx/7piLiX6NDtTy3cv1+zPjgViZAUIK0xT+
p/U0NzSayJFS+4yM2oqK5r2mh2LyhYaZI5ErI3EraBeuLzpnYYCLUjqkGckz/ygMXxxv03thbXQZ
UWpx9PN3tqzYhwChjGajfKejIhIiKfrAjS+TPQhXPomVPi0+OezQDc3IGvm2FNCyiKFCxBrt7KHL
x1vThabRUNZx4K/qIF8A9s2e9cWuRQx7seuiylMp83g4ZAfeR+cuJtxx1l7+DkB+sdQtHPnXfZpc
K86Ztu/ENJSyDLKOGdtbVX0Mq31pPiblIwYoXMrf568vHAj/t5I1CZ4U36q9To15LWD9gxTKSwsk
XPmcqXdto79LAb42PxlB9FhU6kHplpRw538AMEYiOMDr2nSsuajLCJItTtZhJX0LViEst0l0ouoI
Smwc98hyIOS4pAk000qCNgBr6NgUtkTh5PMX9SVTrVIR8ntO8OzFZPStzrX6BS37tpEJrWCVS317
E9Fp8tK3f/OKGD+l6gn9J6XEz6uPslFUxRhykaHqcG/IOejpB+RbOtTRp8H6y1Xo0O7M7Ch5S7ne
TDzHYAKRMhEz/noaLw8lBBFZaVsAGI5k+7KE8tghhOYF1dkQzpqtOu7IdOPhwGjL4vKzL4lihyjJ
A1WbtiqtKgkpe7NzgCmYZiaegU40xQvMPBjnxVGTD07pL08J4C+YAkXwuk0iorDoC63OWc9Pgxst
Z8iESmaoeGsYi2QPKaOBqbkqho9sb8r6qbDgdDAQU4WthMnzTZ39pjuPSZWbFxM/ndc/8uzUaMNx
4UbMmraL3zm5ETLNkBFQh322Vo7xSx5+Vqayyocffl6uIqvc1oq6+3N9zTkrA8Ac10HRn9LGxMqg
ERbhnkbpFA1rvUBoBv6+mzJYd+ZCrjT7yDWqGhafHQKvj2Tzwny6rp/a4POss5ucSnUTJ7d9vqEP
j4oSj9x29ujcZOqWkt/1HX6QQU6/PmASCAtNQjp1OqGmqUUYWVojnRAuoKFRx+lRgB/8uL5zPWtF
JLv2lP5gOKdaepMGBNNeEIZwvJuwoFQr5+nt6Lp7rx32g4Y6r7tZ+H2iUHzt900+Qdlp9hjFHEw4
vtJi3rnFiCT2kxiK8tM3Q3EeuthaZdA4Qeb9SpHS991bz2qjNdWYtoUFwpBeGYTbunLzFEuI8VTm
Ci091OH779d/66znB3gN0BRtDdi/ROB18RGjISmiMGiss8xrGc7gDEgsgmgPtYZd7wuHXvjOLznP
VZIv2Ky5IonC1Dz1IfDgzDhNrXXvOz2zjRYTA9pN7O6k5hFKvo1Uiiw/OuTOryJyz9Hw4Db2NkYS
i5kFqw/WsRMcJKj5hk2i1+AvzpZOccCJ/wSBtf8352MTEkHTQV9envxGs5B7K5U5H3tAVFb+6UDx
5QUWT+u1Y/ZeyusbrXuzEHxJG1jr/GZYFY27EP3O+jUBAhZUkoIadJIuJ64mBVGSWWcINQxM2bFC
ysD184MX/aV21J87G0VWZ4299TV5afW5+0z9WIytiCxqSnLgebFVdmTMAggYWCfaiMz4oPIqRAbH
w4DOLR30mNSGOuLCW5q9n0yOCJcmGLWdiQWtZGcM3VY3z6kGEY2U3BS6B+wYwcv0p5EzGj+iaqIr
G2oISHgcU8tYJVK2un4L5tyb0Klm7E+Fd8GalA7AYGud56umQIHj4eJ0XTvvQBUokUA6UC3hS2eS
HaAQ/11u4t26tE9MCa9yhh5FFmNMzwkEdeaJr9vZL9e3NucueIKIzikCPPBx/hfvPx6B50UKvKtA
Ann8/7AjAzBaJN5dWmhyhfOoTMuyZiHfhwLkBGl2Yx2U/i5emuaf+1iEIJgz0ii6eJMb01ijkuhR
ZNJy0FZ2Ud/6NXV+X1tZPlEAKmiO2WyWU0bx+6dG/3LZiSG1gkzFTrC/GHkXe295Z7bo7vqn2two
+kkfIQ3cIkOZy290O65/xDn7AD04obZO6GtrU9bgpo6k0IMxTzR6AHbCjhEgMOeiIH+rpQLbSTLT
LtX456rJwLWA5auCHgTars++A0CEVQYx6j26/b2NrJ0gfveNcmW6w/MYt+YWVvi1E/UriRTECB7H
3DsUibpVfEYnwubBz5ptlkJ4yKiTZtSIqnQnSmiHtP3u2SiWSuGSa/7A8U6+0qefPPlKVcJ6uVvg
7vr7sd955s7v9lZ2bNRT3jAhfSByGarDgNq3uvOChchlBsNILwjwrcI3orc65blswpx2UJRb5EW4
uccoE1h1UiPackpyqPW9kexdfetkez2kuoZCzdYyb4ExXr8vc/Ezv8Om+vpBbfJlyl5Pmzjq8CcD
ptsNUb4ZNfTC/oz+g6q/uFG90tsnR442hhIfYhqVFX3Lwgy3ktnw6ypgET9cPVpDnri2IKJLpWjj
KPGtWy6RxM68ZtAYokKMbULEcPLBisgpUynB9yRdsopjadMEEoCAZ7m9IW+WlPxe075fP50Z8yta
NqBqSTBIMSaWKsrb0SuKwDrnQXxTyC0ZbH0wzZbK8LMUmIhULZms2XshBEhMB1S26XwhxCIWdfA7
5tklWakePH1P0ygbtzQ9uCAISVGSL6r7sDzBU4sEH6VeXnRqLNyLuX4pvar//o5JRcSWgkGLWn4H
0WBU3xoQ76U0H24sZa0FxcpPtqBtQQxV3Z40koapuqReNGvKkNMGwkbrhw8/MSpd2aH2Djn6WZCD
D0e4I7FmzMvCAgHuAS9Iy5ZI4/on/yJeKiQ7TKBSMDKLIG9asEiGZuhKhW+OACVdOqdmtL69G1Vq
0hDEhmX8zdC6ZwPNSdh/ZMt98AzSq2DbZ4jTeDTSeTKJyv+Um9eK+tXCzxMef2q2YAFlspsIjEc1
yShgCYzrIAU2QzgQKcfY/dZ3D6F/S/uiym7ppHfJj0i/JTzqx5ues5MOpnq8/iM+HOeXH+EQ/xCG
qZrhTKpKbTzAP1dxObDPjUVmXzwXgbs1uuEHTYRVSYVhDNsXqrSrgmBZD0Z7ZVb6ymmLOxVEhlrL
G8/QjoNU7B2mDjTyQzGN3CQJXLzRsNXU/r5SKNNUofbb7ZGCG1Eadbttrb/Hrr+NQh363GCvjGgR
hR6YnIJUZanlMbtPzDSCVjSNqTZPor0xpGjkQvp17iOcgSNj5cAlq8ZGqguuZLT10+5YaOONh8x4
MCKFOUjhGoqqLRAi8YV6T9vYmf4Yy9XKq7x9BB2wpwYABEO0Sh9arYEz1TxWdbpNqFm4dnprh+6f
Knv0wJVUobL3QUZkSnqk/rHRgjcrHRY8kXhF029JtALIBxpTculJiNmUYYR4lgyeEc4n9/gPpdU/
JIsLt2bOgF+uNH3PWRN2o9MRYObJra3T/VFz+KybjTfWT1lx8nPrcVCbVSc/2lW8I5l/KEY6coYK
0TF65/xJ70p0EJRtryonNaKZrwxbZHM2JEprpYtuIuR7HTp4EjO9qlpvuy4/tC30xmW/c9vg7HD5
0jB6qGTj4BpomBb5IzWlI8RTCw91znVcbnbirULILxKn4Fhbi/BLQPb/aaQSuf8bmhf4yPCIUINQ
bfxC191XhR5UXW9+tApy019F0X6UVxacftR95AdfS1eLq841BFmVgQSLXAhQkUgWLxKGzG3l1Oka
4twEyGYbrxMadiYgrMH39w6j/k0x3hlDcZTNFtZweFICfetV6j4O3muI+eTxBv2HVZa166Eqt1Rx
17SvDknxhiDiJtC6dZPCxJB18crw2q1KG0TuwoWEbvY7XWxi4uKDzKW5r1fmOTFPFmFP/xQbJ+h4
4OZeLFbOrsVUouA2p/Q0DSecMQbQP4Q8NWlbeKvCQIu4fxrGsxU0yy25pdUmxkuyM7U3TdKQfziw
/uHRpUsc9hYgjaUS4KwZEdU/4MUQpk7HuyJK7GafEp3hqZFMsOq98mIb3zukOPNvmfFQo8Ktrjrm
CKxzAXkKqK96sxgzzO2ZwT06dXQIIQOZXMm4QWw1bWumB4znf1iKc1V0cML8m6Y8X7dnX1TORKRg
M0JHgwH+CRDhn+9/EfhyXSWoW8JwTSo71tvWOwncoXeTmzdlsXedG4J/WHmOfXTiXGgGdEuwsjmj
aguOF8DdzMFP84jAkYciSWV2nD0QICbBIajytRo8df13T09Woq55fd8zmh8CGc0wOOSwYOmmgThp
nG86PbGFHvn7CrxiWykro7+RzNsEdpH+1m4ZNgOOGsnDoTDRT+iltwxYewovi66Bt4rWedWs8GwO
NXulvfEz5zFD4sZD+iMHkZWg7gqrr0IJF2KWtU4Bu5eWgCdzRUcVLRiiS0Y9RRX58/czsr6pY2MQ
oXa5Ky1po4A+wXHfNCrDA3a1BicGPexNXWn5Kieb1QJ/43bhWY2L4zhIq6CU120Zvbr2L3WENqwx
nvr4CcWO6wc+GwhTxIfziRzb4t/PPzSjKaqNHoFw18My6X23Y2lVk3q493F+xqEwdy+Z2z5e+tKz
yQgTZ1Co86LQupyckJIUbszMlHGO8/eoPAXwC8j7vH2t3KcW4tHhrpN+lSFyahofylBWsbQ3tXur
O5XFkn0Re5yEKcz+0+CBn42keWo7G4hd1CQcuXQ1ir2Ku1Hil9Co195IBBkfIsVAi8lcxxSPr5/+
x+leW3liR63CSJmFUo2zVehbOXrOvYfSkCBJHPaCCCsDDB0iSx8a+bqCCYrR0+dx6Ne63K3c0Frn
MaotsbMO6xAfHO7Nxvx5/RfOGD2ORlwQpmspCk/iqrIOpQH2TAOA3Kvq/bbT75Wnb+KmJvhW0ZAY
D9fXm4PHo/oNRwJXUSSJkwWryvScnFlWUQWG/2PIzop7B4xRolwSn3XntUGNrN4DK429R5I0yT8o
qMDvFmeKZ4zfpx8iTuYiAnGMKhsSqSXLUV6V/EApBY17gM4ri0l4CwlyZUl8/IMgYXobYMoUurqk
pMaUx1IOPRM1xdBgygnZcaQEu/9H2nctN460WT4RIuDNbSYsSYAURVHmBiEL7z2efg80s/GXQIWw
O9MdUd3Rpa4EkO4zx4R2AY4vn1gjG9udFNmNvG+nQ5Oqb+MkenN/H7LvgnacKrhhtyJKgK95ll6a
+LWVVFLGo96WL918P6sAYWIdBR8FjOhFLQfpQiZ+0MEw8qnBuckkX1z1tTGXv+2rxRZLAtRjKeCt
bkwuhnYg7HoXWP0n7g9UfSeopLGA32f3bPYEdy4y4+jbGPW3JQtJRwwLpboFFvtz4vwsEMU6lkUv
Y0WQWFkT2DIyciAxcBMN+4G0TE4yTjBmmadc4x8SebQCPoWddqizkNuTs6eZe5nEVv/7yb7nbz2/
/z7Z6nuMKJMJONJEj6+rY6PU8FyJqI8eGF9J5tzvhvQ0jhOJG4WgSWOVkXqQI7R8wvGlyBiIP4tG
VhUmNxRo68Izg+HpUg2I1dDI/eMooBnJNuC71AT5C/IS2LZoQ2rNwcffL/KtR3zzItChRlqASrC4
VvqAdhQ82+NE8ipuB/ENPjeKBrJfBnJypTBD/tBm1JdQyiMaZ5Y5nV+4ycLFonI7FaWFAk5eOLNo
0Rxm9aIUIUVKoyfVVp70C59uUQX4z3Ou88+x6XpxxoaqGKOYCCr1iWSGGQ1CFzWNGHIPLuYeTUAQ
KcKZsB8KSqWl3ra6MhvaFR4bymeV3vM94YaNWtCvq/SfR1udc21St6iAZZIHKB1sRHrBRn0FuQE4
Hpus61/HQmVzYRyhkb4WVAqiuG/lCJ+BYQ8cFriWNiaCdfg/9EFgiFt4vV9vNbTxIDkMXBtqqsvR
+s/RGftaniW+Knqd0hk+I6C0YRdQlhyrDxaAVhgtQOGJxJHblz0dpScxeWQQSpYae2CASVd6QME6
MI9jQ+ucv5fuf9VVb9aughNpgb6h6LtKylQ5g0hNqUHbkbB0NjsjdUb9ZdQRbumjXp40svx7e5h1
kXL6W0QurNEQVItIRSDnTzT820x6EutwRaEifWFpgT+JgUonR849SYlMBMpRHLE6jODJa0m80+Ml
199Gcm7JwTukBB5r5qT7hKPoER3gskMQexGYkRgKhScWfgenAEn0L5/G1LbvJ0J3rzEp6b1P7/YT
bYyBfO1i/ExI8Jt3Anli6f6OQkfbgyMOQbMSzzkY5tN+9/rshYTFjwb4jevG11zO0tXHhA4fogMI
e38Xs3/ONFyL2FJlBMkLMgM9WxQNpdiEbwa6HKAaQlca2O45tKst0udvJWR0aYEUhlgoTvlvbtk/
S0zucTQ1qCB4ImvNMKFnXOCgEC3iCfj0LLBQZzwiIQQ8RGAdhLHsFjzkt/j1xxOsFjmumblRgTn2
tNoANAVmiGnt/JfiIrSLWXDIFFur90xl1s0hLiGjDIvxHdb0xhT8khz/8xxQBvk5BVpUKSG8/0QP
tXx0jfOcgoMFHh+yYzBwkljvQdCOHOSL2tekwVlnpwpQDbE2HmPZNuuV8J8J0dYIhiLN+0ZoBHGB
6SwNZZkUgwGU/zSaykSLQ9To+Uhjdx7+H+ZigUfcDK7CPWtp4fymscxIXQ6BM69vFV0beAP4OFtQ
XnjmvasKEDvsEYyHvn9tYG/494v/craCxoEzFUUXcBjXuUM5oGiONF70VBZ1MJRqJVgTBFmB0+wp
QuiuaVsqn7+MiAARuGGg4ABZWDcRJDQXSzWNEd/UNUVpHFYjh2YGroZ3oBrsDVsAmt/2GjBQaHWD
BAM37HVbYFZnJa+GgvfQGYY0Q21xTK/70ajHWmPG0qGAq7ovQI2vPjNcARc71kp4hFSSbDfM5e/P
fZsfIDBexIXUxa9tWfg/l/vQ5jIqI/XsTXTWR0fYl/ewOXVGnLiCMe0nEp0C+hVb81ZF5maNrQZe
3RsiH8NGuq5mTyOi9dbvW5z0Er1LzC0d5Nu26WqkVVI4oVwAmVCMNNG3zIr1wlUd0clt4FmfGv0V
iZDFmOiPWChn01r3jS0f8FvM3eoJVnETsP6cMAb4yAiHjOKcGch46PNwYPWabOmjfNv//ti8cI4H
cxGYq4XBhzP754zKaZEV8+hPXmX0ZurIu8gGf9OE7TGJXRR7DyC3muKOeeJM9c63ZlMiil7YwlG+
C87hhZ1IH5H2gFuaguZKIDVHM5vTo7NkciTUHzULnYBHXw8M5m0mDB13EQXF3w6Md81SIzIcolN1
SK/hNVVpC9aLqX3JZmrUVnVUTaWizSk1WDveODG/cbrr9wY/HlJS6I9AVWP1kYWp5oWp4ycEIqUD
MNGoI2K2oR9MBk9AKMJS0QLcFNNfuIkhHJI9uvnHyeiukimYnF7QUId6NEKQzJPMivr4LygiGIiw
wDskFY0sxaiNxPGJYLQvE/45HASVDofukvgkew5Kwh7KXU4HrKOJtvrHV291H9ou91g90WO31P/e
vLeQSkz1ck5CjBDn1o2qUZ8LA1tm/eSFTs4T4Sk5x5fuOh7aU0MzS9ZRpTvlnpLp4Ww0Dk8+5I3T
+jYjWJ4A1UUQnZbeorS6LcNCHNW+bCaPd4uawCxJpXxJJfIE6Cw+2zEwErgOwWFoBxkANDxNVpft
SO/2/IbG6DdU+uf0gzC8RMeLxOkSJv9c9p1cwYFVknpMP4fZG/ex+RZCr6IiuMcNUFefulfmLSDR
Q3bQ7gazDQiXIe5En/gsGEJFAEnLd5Pd2Y3dPsFL4CN90E7MRdjIp2/1NSQEyhIPrylk07IsrY4j
pkiKKGuq3oNwq8UyDYWqeCu/N4Nsy9EbaNcGtFn9nDVZUL1nGY00rM+SdZmpAf1pMMbsCw7nXInT
qu7hJDHSSVL1Rn0Q5SOLBq0EX4v5ToPQytARP1PMhIP4VGMHnU+0AiKwxa7hPv5eibfR2+qlVpsP
7ittnLANvr700UqnOlIJxz9kxX2rXEq/PRRjQ2u21jMgUpLgkAKnMwwmE6AGPRviuAXh/uXMx0dW
0LpBIRbx7BpOFilaUXdC3HupmLn+rAsxbybh3TRllEXzf554b5YnWLue+Xjn+zH1x7sS1bem5V/Z
gaPtaHQBEJoTCoadCsOHSB8TyEt1dxsf7ibih1kHti7WAvYPYG/rDycMIpTw286bi4saReA3oCwZ
XuJce2m58SiGoPOmH5GvmqA+M1BC/3v8m2h38QqBRcHSj4BoxboeuRTOGrEtOy8O9cZTYyvOrH4m
6lbrY3mN1e78Mc4ShP2TXxRTNOZDh3ESRBS9PiGZ8Um5GTX/9jUXTXscSgsVa52MajCmZhsJ/fxy
NIvZhq2pGlARzr8smNyGMNuJbCicWf//Q/nwHcHhAOkZzj8ofK8u3ZovI6ZAa9ALVJqoehCYYUor
xYCbBscYM2+xLeVY8+/J+44Uf35VBOkcomUJwmMS2Cs/v2pZxgvkY+i8jqov0ZfMWllKZnDXi6OW
mLD/5umIbJyFfg+ocGZ8Ump71jOjvIdYjN3v0b4Btb18ZAWSfrUGbmnSfnWH3uOorMu6tHvvBiIZ
9UQUC7kwDQ3Gzaiqy2R2ORpcUDiDwxO8Wl/y63AApl+mrdUcvd4Ilp/duO5+iWyWnAQtczipilC0
XqWIg1CNfQ34oSeQ2RRVKu4yjzkquOov00hEmRYAFZAJJ/6z/5Hq4ZP0Fh61s/oBtApOy5NCA0e7
k+/bHSntShdc9jji+pZNbdfcx3bqPdRu/FC8iWeIkTyxluh2RH5TSeK8snuUN3YJmWUa7lLrOtwF
V5+GhLGkL1QNjGbPk9dI156Bcd4Sl/+v3s1qnoE6xImGkA6JyhpOnRYBJ+dy3XqxkzsTHXb6lTM5
8yOmvVnZCkIdDsI3vV7rrKVavuW+FOTFvDgmgh7wxIkbEdO3EA+5Jk+PgBnQY0Tc42CZFTFnlF9G
AgE7J7E+EwoQIQlwUcM8iDw+jvTxlJKD5KLXf2DuZspYmjVgAYC4QXgbPGyzNyY9R+lF3tcuc2Kc
1Br2olfZm1H0N6r5r8+wOkSirlGqOWlaT0QUqxyD1/qQ2PJOD/aSHewnLzcv3F7ZQ6ZjJ9g8Skgx
b4yP7RtzTh4Sdz4rRrtrTMhHWNED44kn/+Db6T7fN+Z74JQG5ylu6CUXkRQuZ81XBCuOZmQH/wmq
3byZv/JmZS7Scw+jGxsSVa6ghOy552qPJFnPD4EOPwrq04RcGT0hYFMjDgSwnfBWZ9R6hZBXRgCO
HIByTnzQ7OIR/Wg7MBVHpao77OZTaMkGs3FK/BIYQ59RhoMR+JqAV6/J4GVaRkmLjoYHkIahkAk5
DvQszAEPit1CkSLcdeQrMH36tNTvEtKagRf3JLtqx/hSHyaj8ioCADBKcgAY7tA+RzwcGJD96sl0
fB9RZ4ucwJHuelTpQG1HSlAAK3Lg6KA3h+oAVIkp7YQdjGEJ/NxpYS5pT0fuVJwRG5HId5y3XiTo
8eNcRFgKePNqkWTazOaR3HWe6M5mCxgDEi55ORdDUP9BUX0R3mEbxbynH7DIPCZubrOOeF/va+gg
TWQOaaUnbngMzcLKLKWm4dsIe/gP9VC9c1Zy4SGMZNQuKPu1FRullbrpk+YUs66cZG8rvP5txaN/
j+sEkIGl770Kr+cCUOBBkGtEbSwpZ58UwWUeASUMBhKLBRn6E5sA45tCq66iXPClpRsNy+VMXX1O
tA6BnADkeBHRW8Un0dzNcqLiCQqEQXEBeSi11qH8qWeogE3xAOvflxldqL9vtm+u61/DLnHLP/HC
zHZVLPYYVnWV94l+sFgwsdVR35UNiRReZOen2ZlSoryHHxUCY8aAx+NwrU+SHevLKcYfi0NPIbC7
Y42Z+AfNEGxMKM2/5l2LKxl7FpycL7/Stbv8Wn5JVurJZvCev8gZnZwStTXRE5xh174ztnJIl/x5
smu6FQDegtu/baIWaPmSD6As9PNV2xiKGtDIbQBcZAkHm9sad5CErgmyAPZYgScUpv0hHO+kVCXj
GD2KpQ7NUcooxix9JbFgDuxDWrvs+Jy32l7EaSJIVi85vuLIU6rPxYckPbRJ4iQjGl2ZdmBr8Snm
RSIodY2CGoyxktxWg95UwRyPs3tfTu7rvHVZ3qok3inVfR6n+GkVGL7HRNZ2XSWSuIwh52KJQ2gO
MNyGp+ZY20W3UwMgR7QvBNCo3OkQXYMkaaWcUnSHUv4DKgdCrxl87NbMVWAgasjtuxSJ8yhSle11
Nf/khIaWuQM5aF3srxxa9YFitb5by3ovPIpItfn+o5ofCiUwFzMpX36RiwD9+ydo/BpafoHmmV5D
oYIZjnH46fs4u4ZPMASGCL6JwpVt9zJzkNoXrd4BpTrlzIFXEzuPuXOO6sSI/uFWevRLzgcFBBHI
H4SHwMPLq30cxXwXC9xUe8POxyd/4o3JnW3Jnp0htcvMFFOcrfxrYzHISj3NDV+Dj/hcXrsn5S4+
F88yT5pLd2qtELSMhVVEGcenzAaz/ptovdp1Px5zqdn9s+siZSgyhZ9rbz5Kx9nEHYAEDfUPWGI1
iZ29lhcJAUS0F2MLhkHnHH1ffNxnyZCPgw7oBM2h1gRumQkWBuKB1i3uQ2O4n90ELBOaWowub6T9
t72xRSUN8jAQfQC4ARWAn48c5/FCmQ9qb8IaqNjXsub0PnyNk5JoE6CMxRcziU7n5zQZTKEK7BSg
x66/ykAyQZdInD+6zndYJjHauaR/n2K/nJ0oq0Ild4FfQyR5Fa/K4RAAdqrg9mQe+SUy1xKj1ugU
SpDBeAA1j4RcuKHV+NuVgUFh2bUoyAF5vjqwkzrpc3ZQIe89v+YS0XiEhZ1sInK2KtWetbPENzTB
Vovzc5NwhtjzWznlkuyslxFqkOiO4noCGHt1BbNZXw+lJFSeWBNGI4KJqDywEy8449h2NJKb4mSB
ZUzh/bbYEF9Q2SjOAiRCKP8JaUnpsaLpfVOR6tN3enSVP6PPDpLhtDeqj86ZX3kgymm+kx7CPZDJ
RLkGT2ACwcpvlz5Me6gnVOkdCn86q7OmYvmkvpOusDwxeNJhyWKlPoMFA4YvVTdm/JZctSxHJCgw
WUE6L677aPEI6o1YLVbsRnGtrlVutMe+1AuRoABSWInVZ0Q+JIfsAIfO5pTfQWu38vX4E/sjR+Ky
UZ+7vVwWTUxg/xH4fTsRrqairCcV+gJFBRGimsx5d2iqyp467S7qUK9LUxjxzBlMEGHX8jHN7S6d
JYXUtVbTbgqdTNryALstWX6LdKKPDSbkYqm2qn61bVuCy5FUnlZWOlcdwwFoYQg2aWmP7QtKV+HJ
xd3MvAEPi4bIHhxOS1hKNJHOzA8888oCnDmGd+gAlunb3/v1l68FrCQyZqjEa9/mBz8PE6iKV2qb
jHg4m9/F78gk/WdZr43mwBn+Xn4L9GxjyG/zhh97BSP+O+Q6hQdKt5uTqfLqJ+EovHNPaLqWrQHO
RHKuzsoeePiTrKv3QUF8PcIaDmUUdYtT4YR2d8g9Df1xG33t5LlqyUYsfVvVWz3cqqY6N5wYFRDV
QX1ZeheeKo+/xnr9lu8jZ4qItovPqhkamq5dNiZi+YNvvoqMCxN2NAh+157AdZZPGTcPlScdR712
cCSc0714nOmrhtqxsjXcTRVsec9/hltNQorVzwgThhOIbCV2ajIG4u0QTMyDQGPS7YWPAdCAr3jL
JV1clvvNi4LEDw4TavhoXPxccVEQRw1QS5V3xWWL4nl4STwWyEUCpGLxAhpO8illCAk4VKyRmc4n
ATae76hdeKWRk+gZm8fcaU5oKSfuXrofcT1DA25/xKO/Jb4ueuNz3aK78/f8fKeMt4+NLYxsEtIp
3y3OfwKFIe/rCdJD1RKzQjDWiLSSFMyCuRF1QXmdB6OcQz2TBKoUDKgyoFnFBRWCkOaST2FnAnKW
rM/TDGfOe8Dxcog/QHRLhv7DNNrRVEIOgiVjv2u0XaK9BVjlDCqUPiglKQxWMvCPpOEhZVnSI1ru
wUyo5ghghWsPGBQMbUmsMVDohrCWj8IfYk2BSEpNQnYnZedQzPQcv5dWAu2jhzRLcAsNtE/fBNw5
YfwRV08Mv3Ev3yKYlzUGjuD//WSre1kryp6rq7bySgfqYsulaLOGaEj7kRwQLNmzkZ5L+jDoivWQ
0q1W0W3TeTX8KssQpSGDfyaG53f5hXmKbI4wQLHoFkfFgwqVV1I8b7zybdS7vDGkbeCLCJ8nNPN/
Lm5Rlnxf1vLK4yQgf6PXCGK9vn8vFx8hSBRBdyii57GU4V0RUQmymUH1rkFXuB5g/tI5kmQnVW/5
tZf6EJhL9DCBOXDzLrFniF/oUjnsx+wDEIxeO83qk9ZrjsqAsJLwuwEV/zKB3EMybxRTbqF6eCVA
SqE4DUofkuLVhcrKeQyXrAwrH+LipLvml/lQ1IjdwQrmyGdw8lMztrUv6A0GtNADPYdtM5pMEtBC
6MGYHfl7K3JLgLvainggbEKoHCyaHKsgU8qbUE2auPJaAKx4wzylXk12/6NhAB9GJItmH+ZzfRUI
bMZFNQ6qlwYXUWKJqPk9BEd+Q4L1FtOJ7/vvOKs1E0DYh5tjjIPe9YW9IogiOCyOjNHTxBV1xgis
ep9Zqg6SPn2dSIAMQ7Whhm/Fn8xJc+qNCb/lmC4PBGCIujQXFTQWfy7ieSqDiS3lErXX2UQcNeN5
MprbPWWfNLc6xPaXnVPmpBqc8/fU3gaTq6FXR0Y7Bq1YykLpQfiZCmZsJg+8E1kgPBng04EGB2cR
CmM2A5hVMhCo+bEsVY3iUWw2VtmyqteL7N+PsDo9pl7rJjVSSgjAT0/RdJnb2uz50em1e7l5ZId8
66v/ciP/+OqrbaY0STmoIb569Dqb+emNocMJsGrJUAmv83va2ekDUAvG31/819cEvBXrG7wv5Oo/
5zrifHGRLgLor9cAOEIYuiuHyammytSUR4AtNsa7beAsM6wtfyhIq7cEZj6P4X3Fcfiux9bkPVzh
74XdfXF6jtVfHoB16ozS4fQGxWzmvToHM7l2e9kA+irwRKN9bKz0iGJAR15A8n6sLAAxYIRAxHv2
Pn9sd5K1GKbqGRTxSQsUNDgf7wNW60P/yfQX3IqhAS/B6iTuc6N+GT7UfcYRfg+1HMHZKmZ+A09+
LiJcBsAqQOFNgmPOd7T5T9DQy400j2NbeMw+vICRQ3QVsaNwH1QUakWAZ6NkDqgTjCZUK9n3TmdV
n+pzRCbjJdtxdkNzs5Cp7Ix7VGTVZ9GREqK4eLuH+s0/MLTRBSuEgtpJfOeBOZFo/8nvUS1hFQKF
d9uzgCN8hAYsrnp3sX3HeYzB8BCQpNoMkb57bzdviwh28cFcflmdG6WQZbHWFoXXXZtzeskvmQxA
RH2UcsJf4fbqSjb4ZsVDep/tYtM/9cAjMUb9htKaeumex7tEoOx7dpl4uCjQ6VDAeeSUP/B2/YLa
VpaThKHxJwCbwIsjztlrh9CtsYYWONPfu+LbQuOvV1mdQ6jNZRGXlYVX6xDf8JinzuIhJpHRKiDz
AS3ybIe3uIMCJco8mBmGImZt0FORj+2VfYoc/qhZ2Wm0lAqYW7awUxeI5MfSmvb5Q26hpxbkpHn8
+6lvTxCsNuBoASVc/lozxsIizMZAaQoUhniidCj8aIHhi19jw+37btrYycJNrWeJdP4ZbnU/+nBA
4PwCi1tOSP/OW7WZ7bmnaVHBJpEt0/zYgEhL8H2grJJrZljiLptOgltc2EOeEdWE77AB0DIaS7EB
E+DkXhD1iqG8PdmBvrUZf0ntfj7v6p5t0MbOywDZ9lIfCtAnhD2LzWCnPDaRlQC0vfNJZbYuJIKN
zbTnW9x2vaLg9wfbLI7F9uBXK0pDJYJDGFV4qRNfRnOySmcyLiJDCqvF7Rbr3D43gUSwg11/f5lt
0Yjvk11mS4+h+YJf7ts3yWj0mdavg5Mda1q7ioR2bOPM7tATZscDcIXytxGeBB1idufAbl73wx5y
2UTKdPZQmQNwPk/DFZVYOpCa5uclWAudmMimRL9EhXT07wV5C7UEygNahdDWFGEVBpD3z9uFZYsq
KDMlXSwHFyTrHiXVa3cV7PatyGn91u+g/MvsYF1hgx6xVSn9ZYH+GH31yaG4NfFVLacAFDO7potM
rXHFtoPrhuC0osOqbyp33njj2zT+5xsve/SfEz/AHhSEEW88wDdSjz/K5/FNA1A/JPlXiTpGB40h
CgTz/3LYVfAgKn0gpw2GZS3pvbPmlsDtdcxtwQULRaIg20HMYNq0gruNHuBCCqE1DlLHIrTnVtHD
LHZcpNV96oU+67bag8ZIuyYooGSakLQ8SBk48VVIedZRIA7B3lXCSHyISzDCFxxT1dot5S14z7cE
zY+NhoQTGw0+bdCmAHhgNQNKwiZTPQexl32lh/iiHIHO4yDRkurVRPv3Eo7gRkpT4AgggJW9sjtA
j05o85oaGhGAj/ju9AUZw/iCyxmtUP4+/4ozvd9xAAHw+qRzO8VtieCq932NbjC4cPQNV/DBB2zt
vl/+H/MdTirFYUBARe5jyrvxQX2JASZBbdgdjYdE9+lw1wP2m+jPaDMxD/glCPVxF/Rk0Fua6CCg
b51//DIZf32Y1RpR54GJ8jCOoTdGUwXNp0KkvqbHI+IvUKSnzK6CnIr+4LR+T4tSJeoQEpW97xMe
wKU7/N8ntNRZ9pSzeLzpcVOT/LbIspq7VWbHpSo7FHMSe8EXPE4mAuenKjPqp/IQARhOiutLi/77
tfzIzr0Tc6QBsFXVI6cmLYXrAZEv+aNkaAbUve3AEtzqvUdc50oups/jLI8n7UNqAOtmjDsVPFgA
IVWwifTMZAk0U/IH5TQjTGMRC/69QW+Lngj+4CwLATsR8jhoV/w8F9hRYkJe40KvqtAGaPYJBGmE
9DxKH6qvkTSUaCHC8WO2GfTvJptrLzD5JUz4nHV3EwJWeO+a6KuABxOfhuaYKA1hmEZvYVDGjBER
uU85GvRcYgyR6fRUHEiCpjXQTmFUbVz836f2aiH9eJfVuTq1gp/n/Rx6tTm/s7vg7EtwHSbloTeD
r+A6PnFPcFNKQx2Qa2BMqbB/AQDtUBHRWP4JvmGpi0Bh184lNEVnPo93w7t6RMUMeGQQpGh6RJOt
AhjhfUHdIKAgGbZc4oCr+wJKFJK/zOQMZYceD7IjIBwIdw0J7D+tL57A6oNU+1fcOZCu5XX5CYKm
ZmLW5PH91d+LNv8mY7Y//p7f28QV9XMA0lApUcBTvZE1DqWy7TRgUd3w0Or5JbGBqnDzY3UnMbR4
yaxQL1FCrgAUL3Ojj2ztBP3QQ/DIbjDRb6s1Gr9Yp+NxULIBTnq1hfi+UMp6TH2350i0F/a+DmDY
m1RT5Sx+yCc/1gOcwadhsLiv6CQFqGXuEIsyJ9AnJyp8iAncAMiw1fP/Lhr8XDQ/nus7PvrnYgQ1
s1S5vvBd0ZWBTm5L0juDUUc4aGd9es1sOE3VCGce8sJJNWjKIf6BvF5AFdVUB5TOdDjvtW8Z9Hhe
pHgJt6Uz/Ec7gdTIBdh9yxkzkDYQ2PFifXxUcicE7KtJQPvGBEThTgpIuc8nCpna4cBEtAj0BtYO
rk+1g6YDD8uc4NuX3/l71FZBkP6oTNHOByMTHiDqPrDoQuNHwgfVUA0eBeqcgrKlCx8tQwSB5LGu
XIpHTUEfA9RbEj+oZx8os2cITE0aqtJqhxkXQQuMiXje9Of+bjD+9XlXfWx1UICVwJHhQh/CQDfw
GpzjU3VFcd1ObF9Pj8w5t5W76b15j5A2MnepNznSa3Ave8op2yiDfuuMrp+GX7rA2A3I8tcaHOEA
WeHFQt2VYax2jDMTzjTQrbBwdhnNrtn5VDgtxMQWOgmmdhzfmXvVArwbc6R+gF+BmFw5J/w+haoU
+kHIrlwN8EueiG+9NR1Sb6T4syHGdWCdWSHCTMJH/9Dp0QUY29x79QDYcEart4L74Fi61TP+Nhld
0afc5k5QXdex5CM9aay/j4FVxInmzXe9EOU84GLZGz+6oe9maYAhrzsAkl8QDqLdJLiAMq+rb3+P
tJ7w9VBrGoLCdZAnEzLBZWoHcAo+otVIOwD54v2cuvBugoJ8ItERUqzgtnxKH3B8GWkPeB5PVOjT
AUMPqKxXvxTYNRLVoPi1pYm78TWk1ZpkIy2txrjEI97DmWeHXBQeKpcJJYCNG2ktQXLzMVZxaBE1
atrlGKn7Cs6Z3duMJ3jjNbkkJtKav7/81lut016mZ7mgLZDG1kS9co8+AoaIMHcQSOO2mBOrjP7m
vVYpKxNAY08ZsJ5gSSr1ZvM+fpUVQEXm/+6VVsFJCInJ0k8xDF7Jh/JVaS535yk+1zvm9PdQ667M
zSutgodErGU+WV6JIawbvajIPkFLBi2FxmfGqR+aN8UZULd7+HvcX2cNKLAlA4dgprpaIWU6teMQ
J4Irp7qaEhbFfIlEH9MlfsAJ/fdY32nPP8fff70j/H6hSiMuYd8q0pbYIS25JMQxMBmZPchkgLgg
bd4riAXB3tHVnjebXau887+HBFBcBA8AokGr95ObIdcyNRbcpqKwI6lIBvVpaMibuD1Nzm2OKD7p
/6PX/M+Yq51QajPn1xLG7PunPIfCyLgPYbQkVk91BOgF+xDJLSTEtLPIX4ZxI+L6ZUIlHLfAvKIz
w6Od/DOglqIglZRQ4V3ZBaamcSEoV8JgGRR1G8XBjTdddZyWr/tjsNWbVvmU5H2u8u6EXLLSSwBH
IPXQg0aP6WyIuLEfV2n1zXDrbT/5WtXCIsTNnwLgiHq9fEzQ7xUMVKn/frOtkVY7v2mCWZQjjFR2
dORhkkfED1UjAbbkFil1a8LWG78rBk2oMJSAbtJMZUkHuoPX2ffuI8o3Xuu3HYgJA5kbyjEQMP5O
x/6JNoWWE+IogEN7Cxpk7xQ7cBlpu6vPsg0dpC1/gN+/4n9GW83XoIqVJkQS7yJTBUhEI9Ixg7CD
1esN4EfkrSef/Lt8X+6R7OywZFKAvy7QPQFIHDkoZwB4sRGIrIud/72E/vNIq4lVaiaqihyPVEFV
m8RIzY4mGBCfnzUInTJHXkFx/nspraFEN0OuJnjkprYLgZ51w9AYddO9LGD5lPBP7Lu0Y/TN42f5
81an7I85XhV6tD5Wi8LHHEvol4ggrkZGQfF+gMISGOfRrw555t/vKCwzeTMmRCzBtoKQ+I0oWxfB
v6bjat5VjgNUw3fVtdeZFDxyjhS7WIeQuh7WpnrsqTBBmQOp/ZiS6FI9jeceAD6cUVT1UnyNDhWg
Yt+UW/P++wMCzgXBAKSh6zqD1CRCzpUN72IAg4djLsENq55a5NGIhnXwdcARoX9/ld/CLygl/WfQ
1cxHAg9b+WkZdDfqkOIBnaDco1JE4AK9MQO/niKQWINfKTAJwAD8PPbzhBX8sq94V+MOFRuZ4xDQ
oR53aflVoGNUucK01ej4bUge1FWAH1Qg1tdniVjzytjV7PJ2yF5IbPJOp6M9uvFm62L59/75d5xl
av85s0Su5PP2/5D2XTtyI8u2X0SA3rzSFlkky3Sr3QvR3ZLovefX35W1L85UsQrNc2ZD0EBQDxTM
zMjIsGtJC+vtv7wvDtgwz2fLOqK1YbKexu3c/NayVhYiEAem6HKG9WgtcNL9V2qEBu1lqJyiLVHv
9VGPdpMfjQYSA1vm+ZHBvF7qSmGijpMGZv7/VxeZLHWxD8/WkUAwfJY60KwwKLOhpOvEyN32rswF
M3aAaK141stflrcx1wNPeGrccULhWdTB8+ggbYbhf2K0KC0DemGPrCeAeDCoZMYo1m7VGDfPe6XK
A9sjghywCTUgElJ/sNEOrFL+cLGaAPFC5svkDLSl7oTnny/suiX1bi+IblypWl6KJV8VOPtZE61F
/6rVw0emo+kw1gYN7iosKGLt/aj+/m+Pnl91rwspX2DCF8fAHIJThSJxYQNwQH8GphSGqoqXzM+f
O58ztvD5111D6zXzq2hUDgJpwIQNHMbCz9DeIEk9oEdMpmnVgW7MonF5hMjsRj6OefRKXan6uijb
532aM0QscQcIxFOEBKd9xrwO+hhZtHYA+cT4+XjXDfGXpYJgDaRaaNcCftlqjzup5ip2mllvcWuN
TVXFDHChWxcFaV9EaTV83RD46D5fC1ztbUvxc04LxHS9VUfWSPcL6iApdOkd2DJaYSRGbmbW75+l
rgch7pbJ3moxQF7jjm8g9Q1F9ncCoAX0ANv+E0OF399Zs9QxotNcxhN/lvzIdF4vdxUOJAvm8PkE
+9vD7wCKl5a6aJndCVsvwiPduZazehG6gRmXkoec9Dz66W7SJ1fakW1Fpsft7dqcftFqevh5cQ81
9lrq6mFoO3lghQzbKqkeg0nTyjzYR6Py2+Ov3e+NTOGjdAAALIDSTWaEyNDf7RmWJdOKPDgg8bgO
+qKnO/5z9kcr0Du1hc7OmOWylA3FeXh8VzJXx1cWS1uVSwd3XU/cSSeDncUONFVba3sUNV6vbXV8
aY5yP0PWhiYSffTBeozaBaDMkIncOLItSasjAy4507URJHU63FKMrALHwQFnPXT/Z0kPL/rV1q0e
bkYsu7gmW6fsRgOckX9ae7DijeVsnc/qpe7YkZWWDKvhMOYNDqtWB0S1X5v/rZz1AywIDZPWPTkf
RGoXLBzFQir0v1zO6rEVmnYMwhJi8MojFQ+QTh0jfMZWffehF36lbhdzefWoN3PFSnkxkG0bDu2J
JM5LG/3eFv8ab9kIYtDXcdC1rJXBj9t4kAV4VMi+pDsiCeuCVQIeoVdvPS5bslYmIggCJm2Ey/5h
IupQIpGM+ru1TCq930q4PvQSCHIwhtQA7AgiuVt7VPcynXViCM8IE+ytp2jgxQJIDtgDtqwD0eK7
LbyStFILNs6nlk8iEkoyZvs5PEsY4w102e3+Np8F1J3fUWgUmM8/3+DHFvcfuZc55Cs1SXow3vZA
jIbWBye0ajyNloAqYfNXckKN+4NCuPevAsSrXZVW6tIjoaXkFdaq7COdRKMcWsVjdB8FWrmxrw+9
Al6gMXuIDkR0tq72VSjihBMHivEw6zj/nXT2hets8GkcCcQbFWndJ6a4n4k1qbzhg+SDNjaYmPX1
wSIvD3JskjUEJvitCmVcllMUuOjxpHV4YGSPZAfIExPaA4IMMj+0IfHRDQGuHn6BUwA0G6sbkohc
ANKdkfFGDc8ZGu/iE1DMtOkjPGyFUY8egGtRq7cTLLF9HIcDWRxgTJFUC3YL5sb/ywWRLb7S0Yqv
UugpFiR6y7cEnUFc4gwGEF93W9b5YSx0vaLVcTVUP4owZ8iRG4POYJ5otAb7P+8Bjgy6Klmk3shg
KgoNdsCR2Fgr2bG1ulzLXz2pUsMxU7FgreQVwjzDCzGl6HnAahGD7TbvIlGGO3mcgjZdIJ8ikbJS
lm6ZW2Cu9ozHHTAm5aPPWiPKAi7TUUd22/55eeuuo4uTLl6JWylMQsVRR2GsDh6DcJBPjT6eemch
Q1t4cDFyVny13yQ3VZE1Az1j+5l/aNOvP2GlTdhhAUy3DeN9cBdVmpBfwPilrux+XutD03otaKVK
YxAnfcljrXBbAKwHOD0vOFY7IAzsCg+Y/Br1vLW/68aiu/1dqY8YZ5ECVjDGA7KhgxkdNFVgpM8P
X1FbNwEQQR1aQzm0KqBkQQOiDk72IqIzCOFnPagSSXr4mQ+kIyfezNU9zMJf78fKkVOkKeCpAPsR
uYOe+2gBxkUG/hDQiTFm8G/s7rW01dPNCAAYpWdIg4YZwq71IgQRARx70jjA7kPkXDfO+6HdvdLt
1VOT16OsCKAX8UrjpQV4ZKAfLeGEGbMtQRt3dh3Q51PSimBRgNU1qkpFEy18INL9P+vCpI5Pm4r8
6Am72kpu9V43fa4EC7kxI1JTExQ50XOHOHj5EQDJeLe31HjdP7VWY25llaaOm6le6sgKWQ29fTKS
FoveIWNCsFmDHWnNpk6C06CNEjgmSGJk0Nitz9jS2HWul2CVNKCIx2cAOKg3ZmNyW3ROFTtQOCfq
VjR1ObcfbPGl3HD1ztHiMIdcjFUDwF7E0oGkBXcs0hVMW7UauqR0AmDEqNwe9xpBsXJ5bhXwLnwH
312GPcE0ibqh1URrf/qolRWTwQAXNiIOn/gvaGODWiPnAOgsNPTpFNpw2iMx0qR/bfNGPZSNvjX+
0sAL4P3bh39g2K7FaDiRLRwqoJM+x+f4TEoKktGauTuXwNJTo3OBtDjwRTfu2cW7v1u6QIPHU0R1
Acw7t+JRTqyrFE0rHii0AfiELlcNDLCYMRyOora84a8/vg6Len42QYuuftm83nx+H63C+NS+XS3U
/6IlBDnUXDtaC4ChJuOJVjPMm74/ofldB4CRqmHuIFVhjCr8PFH/bp3eJY15vwROADYexkB4cWVz
MfoRSC1Idj1ql7iZK58Ktzq0Xu2FJ3nEgDV6Kx0qNlOPtum3BrB2n9kZCHHgO/LD44gpAQSM8aHF
cA3oDnoncWcr8YAFd0Rj4IaiPUpvARHhfz51ddhMVMdpLCbEyqBSpSt+8cWi9fA92DG45bJPuQgP
vmh645QfBsrXcldmu1+quk4BBOKhkGdkAdAfeuksRJ01KK8cZxbAI2hmSxiBlAr+mI1FP3wz0CpK
2Klk0BtwtyoGui4mSwYZ7fLo2tUA6YAJmEnjNPRkb8aYj0JMEIWyDMZXwWKy1oVRLBs6ziTIQg1c
0di3bWvxMNy6lrE6xFFJUqnqLjJyfxi08Ay8VuTUIl1CWpR9Cg6MVv5Gzduh98F5S90fn+XVEldn
yQRdmJTDRfxkV+/Vnjz3EnAJM23TOD18Ff+RtY6c87xtFC68yEp3rZrprRforM1otTl4gE3Do/Ev
lEViQJQtALCUAVj5rbJELFUV/MQv+7F5YWdaS5RFVdD3Lg8aO1hLgQB6QvsJ/yspzxuiH6UUr0Sv
+3XHdMrbRajpS1gy2JON7luV+bugX/ZnSY+U9FrQyuZW8oCVg4sSTjOx86w9u/nrzyIeRgDXMlbe
BZPkHF0XkDEagw0qDiP0ep13G2sr+7ApaXW9l4QXwl6+rIYgb6OgqJY2ZW9qBvnitZm/XtEqpgny
vhtYJZw9EGGPRrCjv4Ge72H4E1HG/yJp9EAbRNQEwJYBXCc0cq+iDJ4aqCXiLssiqk9wWSSnIH28
G4/CozLtjaTV+8Vlg8wNbRV6g5vvSL1jsOWXFMBhCZALY1eItNzlD/wh8pWTBJuiHOdSD3y8T4Cu
UzbgwYjxWu3yzcesjFulpEIMDAAarhmBQ6eRTh03I/ItIatLHjP0SFNguQKcHfBkS27fM2beCFbA
mXSf6DK7OWq+cZrrTLHCDchQkevQoOCSAda+2mfneU86sjcu3gM1vd7AS/LlysHt04bnWTRPINkg
ngZIo+DZZqA9sEgI/m9u34241T2n2CydZYIcTm654qd4C3hgr29nbR6fGd4CgJoL9D2CoRCydT4m
5GUlOX1FU/438fPjc/pHykr9RCFqArlKQy+rKKAUAg+PbZ0lAckfy+vzwh2aZvGWBZ1t+az/q5P7
R/ZKK1k2mNtCTmnkbUgclIJRIdALwN9yRqlv0po/8IpwcP8jTSQ7caUndZHwsRBlZD/B9+RkeAZq
wMKg82IzxlsD+JNQEx2jACakBTSPYlzmVha39DweN1gY/hT6wawGmcq4xW/F7OElt6NBkHOR+XPF
px5012Z5kDGRYLH79JD82sLwf9QEcvMxq2BrSBngxg0R7QUnstET1AnJ4lP6q9orPgt7U5vsa0A6
qbYs7YN390byyqSHVRvFMQvJLFoSqj2HPp/NV+rhsV5t9cqYj5kgt/kQkmMdjRrleVnnv5HWrDad
s8fvxpWo1V0hfRY0NfKhN58yANSAJdmTfN4OjinyYlRrFM/xvjhQPnOO3W5W5UMD/O7eziJbSvai
v9XdQ67H3ctx9Tmr65MLgJWMycpJDXOyKT9GGxENW7RxTR8aon/krDNDSz2kNdJDNJB/FTOfdtwX
VqwVe9Daag2aH0RfOfKtpmBs6r/VoHWWKAuSiZvpyxpHI9Jkl0VSYGN9xF/6YR/XeSEmkXKa4mOi
QbkPlDozQWI11pRGFQA5/b/wP8iF+0ngyoGraWVpxxHXQnoCmnxea+D3js+TC8mvwQH1DpIMAeJG
tI/88Vs5AYIXE/RAtN5MhjwKra5v6Do7BGyFsZMihnIxBovBwiM6xPbZU+lVtIrpdSTFIn92hV/8
PjwECJbrjUrag/Ac4gENKPKYZQDP3a2djNDSnJQLjnewyQvHuv8m23YjYfVcN3za1lwIq088g9jI
NdYe0SKBdC06VTdigLsLSXhSsBo81iJC4TXtgxxxnRRn1OAlCdgbQQc/sb1Jl+W+FgOVj0Fo1vb2
EIUbCgzgybVCEcHggQVlAbguAXxzu40porspQ5TjAeZL39fG236faPt9GyK7UuncAXQbbmssb0h8
OoUNoG4ctMs7ngftu/wCtcxsdQAv77WXUYORro2X/Vtncir5h15+73N1t397qXRvv3/ptbdUfXl7
edvjV2u8zVoIEijA4EuqpL6Znv7mkf8wJjgScGdrQJIiVFeMC+ajvljSx2j2uquS9FXtuu+GYbxm
qsqrR9I4rlbGq3VUef3oxqj9wdKoLmuztqqKSNCp6vd3CJisDlHP93fsMtYELkLWXvz6u9qxQJYH
ZjEu7zcw/nDQsmqgxgVuQ0Nx8Af/85M3fV/bPQHfKjT/FigQF9rfyiqsvydFP2GtG7blPnlwORoC
HMsDxAB4V7dH03RKUQ6BMnidKXr1X+opeaa+x09sjq2Ygpn7xRF4240r4RwabHyP0WIkxVRC80i6
VmccxYl4zYOZPLOO8lY9c6ZsdXoL0PlJByMBOivJRnMma2DK1aDUAhRLwTEBXU9+TpFaBAQiNrIG
zyOBdT2TvtPmRbE6I/MXJ7f9AlW5AUPO7+kz+Ad2r0fgA2B4nXNmVNLoI2b7wt/9hVWLVml0zoKN
arZLnd4VlmxIG+HQfXoc6LaSwIBpigVlo7xOzy5SLLEl3fXeLCXaKINXnUt2aATR26IBWnVvUmiX
AMh4VPkR6FxL/tfGkd3ZJPIBIIDCL7TYKfLKXSrFCh34YdV7KXIFozrkanoGp5HitbZgwC4mkkp9
JKeeVsXKGjaxK+/v8q34lcKEOddGU132HgvuXByhLwBhH/XMHgOVB/aviOM70Tk6HOrvzlG88Jmx
RBdDrdNZgEtZ25g6nf6CaAGdiawu+GmhtxQgyLUx1OtKlV4klwLB7FfxRn90W9OYAvFrb1621d6t
nDGUmHsWwWyPQjf4kgpjcXP/gnyBADAGLNSJ2YNDa7e4YH9G6pt4+5IXHBSHQVOucgKmBXImqgSy
BCgnwW8EAtw50WhoKAtUrR63YAKbGBBFAdAUnAEnPwPJIjQ3n4374RYAKwJXkgfOMgA+AFx2e297
ZRwGPkrgrxdWV4vGQqdansiOJGOMPE5MUMeaMZucErkZwAc1vacZqGnaRFXAwR42gPbOcy0fUWZf
MFMFtskUAFkTb5Yd6BDzyWdLvOolZS7s74GSDSBy0qWEgdkC5bcu/mDy9i9YAoykZvR0BE5Bzqlx
Lx+DkbPqNPyYAVVXDYU7cqE1dODk6Wm9Bz2tJpaTwbPFl0JnphhUH+2Q7mqGd3gRpdjRF6lSV9rc
HaAO2bJoeSQZFRNaM4s5CpnDvwlYReVUIl4HtdiEf50psl0AMInqXSFDjcvfjjrLoiFOx5TdZZj9
BUyD3ye9ymB+vUg4zJDxGnDunUkMnHCcjCCE5IosjTemSDaWKnSTESUKgbdiLt/JI7oDSszXBcAZ
4jIg9IO+qh+B6sXG7oQ96XpBS3txv0QdeHglkwKEUxeDL4fDYBMFmLN+1qSwNmjhkLLPfMVoCvUx
iNbAnZuO2/1sHtYcWDIa5pEsFBng0RDUunWzddPzQKVSqg55PgXWGROzwDpiNULJBvhEPTiSKhJw
243CCvA71j8L6+dPWIMn/ucT4NUQ9SQAWSvdBMXWBK3FJ5SpLVLTM0X7UXHgOgwK8rYMisIEwOSV
PtSvQoFZg4ZT0bzjxAAGiudEbarIDAcRDPHshiNyFyhga4DQA1RSlBgUbNDtnZlYfpFKNmm9qnzv
OQBJZU4LnC4UoQSf744/7wIxJStTg6cVng0ZgaUB8nsrrAaBelmEKYTxaHePUTntT2IDzuZjCWSP
n2VhrOmBNHQPA/UHKxSVdXdZMi9IutLhCFrjHs9s64PzwS/cWQNxLKiAlkuxjhAw/zkfgSAHwkOU
J7RC/5DUFtQa6LsxMf1ogmcIWoMY3EQsBQJk9MdZpSpg8gZwExdPDNVAjQyZkdaO3Mr/lFZmcmh/
5L5iIzMzMyUdvl8tvKrCrPU/mIMCzt0XpX508AEWIJpkOv43/WvRP4gg8rnTG3w+owcV02KJAEsj
9Oda4EsgoSqAETh6gA85UUYd7XI/RNDzNYdo2AG7x6W/JMfngN7RGtRzrDKgRGL0BTSW2RHiSC+R
BpBtm8d4mmAOrgJWEVzGJ4xEgvNGUms0igyIy+Ejdqi0Z3YFP7TRCaQybBsGQ1jUfxcd+MBASgPV
CjawxlVCi6JOaeD5AnZfCraRlFBholgKqBkUSr8Y0uuMwvVgCk+p+jbiQz4K/COU+oWvxbtC0EQZ
wCalxtfz2bDO4J9Q/3yfY63C3RTVo4j3hdHAEwpws4SwcB1fGY1QXYOI2YmfS7u0QWegcw5vVgB7
CdQFCSmfDO98z+ZsYroR7xR8JMzwfGdqtof7ioldtIzWcD0JRTb56aIR5BjWJFM/i+Y3jk8ItKnT
YMAmguf6CfORoNAGbv6s/5rVzCA/fid02f+hzM5Rv2VVGhgSAK0AmyvJb5CGgcmsDdnioScsWDgF
sCHJIHEJ0fGdgg80Nxsg3TWgmVUc4J8Y+I6/oz7D4RZIYyBqx9/28/OBTInMeKNzkIJP8BoZk1I7
JDSfLfWVB0hObGFdcMk5S7BmPUScH6kOWNewbQL6Khtt3medZHziEUPn9IK/7uFDjgDLeSW7SEB6
tXcMJ2Itud5ZmcG/RqpLPFD0DGL5CZYFxMz3bbKAOyNEALkUEUhwoPXCUCD5+VWaL6ioHhcY+dlJ
JzMpIFpBQ8eWf3D/CqykrCKuvqPGTImi2Qt9otDLdw86p+F59IW9Ys6/8Bp4PKjh/NFG050I54XS
y/3WV9zHfbdfsU6yh3Q2x0vcouaE+xeeWVDBJ3CpYuBuqPQug2L8bAfvu89WAlcvT1KxikjxKAkF
f8Bpq4V7lCw8GYxcR/oboF+/KaDQbEXV967YSugqhM/jKclHBkJFGDkEQRoKCsC627W6DKa5zOeQ
9kpRk9rCY19Dq4KW6UaVLkpwpUpSAeTrfoZgBfx+0oEaLPETBjL5rjMj+27em17tYJYarT2hhnIM
jdxRTCBT8giLfAoJT/6ZfkrBi8pKF1YBDNNYYHMjTT7xAV/sM7aMikV8bvT4wO+zjwpJ4ATgMgUM
1GeG0Ug+UqMTAAcYQHsOVuJHvvwtfFZacBb9TFOOomwm3maJ4+5pxbpZ1PMlMt0OwOCVF0+1WRiB
2Yj01IEp4G0fHSdQwjE+Yu3oEzXAvwuaCTa9mgt+xM2LfhErktQ5yCow/Xx7c7MoGsKgHCZoc2wI
dq3uAcCL8B9ZinonGh8B1Lsxn1547fcHoPzhfMUABMuNEqmc1uktyY60EUhgqVNa318RupTBaYXX
JDLhH+uT+gyGTIPy2WOsvpfaO4jURPX8ivB3JiVU48l4z81I3em/DPzd6/tnocGuMwCDxm+D0zrY
tE4TbKC7fQMOX9saxbpzMbB8MILJcLM58DFeXJArbZsVKcoTilrQl0RS9EBjYP/PvitiasCAQwoN
QEV4kLc7LFFSMgoUsHuQBjqC2+8XQEMwSmf0XmTmaNGVjBCEbB3oPRHSkOYnAvQbnYBZtWFHiJ24
PWp8CJDVgdgJTheE2bcfkqZLUtdSn3lV6g5UrAaVy/B/MkJQX/k5eOmzsDME4Sgh2P5Z9H2IivIy
ikDwGznAJkvrhMzYMkMXhhJIu90RDWBArzr3vrQTQNEen/gEw2AOVaKTXvDZ904EBO842dIr9Rqi
KRB+WF+rkj848qF2OyRu3QTgjGb9nGDkStyz+/gpkY34kDk8eJqySW2oM2dPoxoeBMnoOx+gi1sF
5Pt+ABHImGj3gQ9M4PPXpxr2GYqS4hJ7RV9oQoih9cQTu3c05oA87EsAMRud6G21oUz8vZW4FbvK
YvNSiAJEBLGhP7mBEyWqAEyk5EnGqPVrdGDwEAosGkk5lwcFz5G2SdinAyMs1Vqv93L0vB2Zc2CG
boAqGOXwuwBkZnARUgPIZiCziA/UsfJkcKKjVwxABluQGkTbb5VQhDeP6ioIHEW49qvb0CD2rcNy
ir0I+uYSI7cgBZ+fooN0jnmVr9TO4Q+ADHJqswFeWA2oaN7fKs9drOlPn7HaR3TQ51krjrEno0BH
aySdMAOGsnfyvXwGTiTltk75MtjVIYbDeOQpcIOFAIADKt1rbB9jEIhSjrzD87CXZZtCy0R8UMCq
Z/18ccR7+wROZR6IQ7QEjAKA7d7e2aRER+XM9pGnPAWnwZ3csVXTvQKW0On3ZC8uT2gDxVP0LHv4
+pdwz7nZITuElblIyPtUB14xhkjN8efkQNujG+WArQCswnnwclktn5YP2o32yFNUfhFrITpAM6eC
J3mozd6WZrXxKWey+D29z2c3PtB78BV5W7dpjTCOR/92mSv/UQiilqLlAZ1WDnVAbPPeesmheCKN
IoEDisRzLKqTWyI37go7spT+z1CoIiqPgFgBL650zlHzk3fJbrIqZzzIZuO0vws0tAAuw+5SlX0F
FPwufcsKfbJQZ/eyUqM3i4MPPNTbdaw81FJZYiqrsA7+RB2a30jJARudOuRnYRd/oLZzmBzpFB7F
Hdup8k5B5wlqPEK0YW4fGSeCEUlQqgCpgZr4rdZQWcsXTYFaFxl9WS69vqxdfA7WljN8PwWCg7uW
tPJNQ8CWMnOBHhfZY0/KAXBw6GGn/MBNAdrnxYALWeBBFT6/o/cNr85wD963Ju7uKkD4Bh60IQSR
EPkZefWulSGapoYEpVLURPYJiWFPLEbstorel7LnymYgPYnBGhSZgIK/HiGU2l6u6mBAd7Qj4raF
YEI5RC4PLeIOpIZZQ91eaodN0T9YgpUXUCnO5CS+VCNBCdzCDLSsMLjZL3mDOfDBo3DzYSuto4d0
AfoCt+xLEAe2kmTSSXrklV9xWR9BZWT+bJMebvc/27DuluwzMSuCFE1GvQE4T2RMSKdkd6LPG2Lu
3RXA3LBgGwRDNgN2tZVqsSUr9lnQTt4bAmdBlbU3MyfdWuoXCl6jirbal0TT3E8UlJxC2/MOkEPh
npKExdfXpL66r24ABwtMItpHhCwHSeSA1obMnxeA4pjUDLhJSGSir/sbcAJwOt8BlKXi/bYM9z9Y
Gd2lVJVpe0l9+eVA0KkC983/op3q0Z4C0kpAGx5Q3uh1/aUSKa6oIgq13kwdXBBIYWNBT7a3KgNV
arjMBBu3NPODcmy3XIq72geuz7XslfaAFKtu2x6yCxe8DtkRZAgiKOOOgZPAnygOwl7atX56RpTl
Stihl1jS4Emcyl/MPjqEXg7YTmAWLE+Jz8q7mszy1c/tbzwYh/qp4vBykCL2hnLcexH4ZoVGmxZQ
l3l6pRtVQLNZOCPf0KKzBtAbKGNLTvcv2twue/OPnJW3kuRFzi0JCtno9nAxvQI5HDI8hEktRvD7
86IeOXeCxMA7VgBnKEtrs83k4jDVFYf2eJjT0I+ecz/3WzSY1BpcJAdNAofYg4ckHik0LtQvyVH6
roFo/ntx8S6iMSZ6Sj3Q6rgSUleLn5zxACY59HkC9q+lRDvZLDm18iqPOHdAsf35+x/kDDBXDRIY
iZwKBmRXz06LFviimtGqIx2SI3hoFROfdODtbD844XNN/IxdzGC6O9oqHz6wgJAMdGZZAJjTXV46
Y6aGFhU8Q6CZkT3qAFBaL/01gz3GTt3STTAK19uVRxy7jWLzxdFfvQoYzFUQsQM5DDDgxIO7iiDH
OBoTfFXgRrhAQmhwB1ZQw3OV48wWRPCKKe3rCVW4gjjpSNtU++hvCUxboDjmnCs5ya7zuMpdamxM
eNh8ocmmr7+PFC0IEAeC/HWEOy1NEIlsE7iJG/vhDu4sMvV2jGTpV/MaPGd7pEJt/nVGGBDa6Sv3
vAniSpy3+y/g5Utpj5cu+HJXO8TOfLRg+B68NuB9yTTRSSpVdnID5CW71EL7wAcwgP/Wz+PTcJa2
uuEeZM9EmXQECgjxAU28Tk1m6BXsqSkJ3DnSwDmkmMRq9QCeRoUdTADv4FpFm40m/d7KZN0PIOM2
YL+RV8EzBmKQlWFth7JL2DkM3ElRc1/8UzQWswcvSe1Rfg6dRBy7K9DpDGDpwI+/k1Pgb2aViO+z
3vurb7i7kuK0VGhBJqcfHYMXTnmWYBP8AsDKe8QsT9jvEOOsG2/Kg+t4vfJ14UYCDhUzJ/28l8EX
Uxh5ajD5LgFc0LwVTt51dSGEJND78HPB0IsXFOu/0q2snGixLwUZOTMg1Q8uqqXRURZgrYGDvieV
4doMbQUUP/vU7d3CUY4Aoc0c4AimauGBFGDDBt5fN2AE4bCJIVfgtKwCSzoAn2TcVqjWAEWcdlv+
CWy1QWvEg8akYGqylU7fEEkeodszvhW58n/lnmmDNIPIqbbZzgSnNRJMPBhpzXAxgQcNQIRJkyvj
Z7H3LgukAoOTFB3BBr6OTCExDpiMXdwo0ukXNgWrpdYWJoUq7AQ03A2NEu6NCMShyUvE8B6KgesK
cJHVQjvFEJcyDhUACaHHnRFnLZeqXTP18P0kKtZpugKVuwTvbZzey75BYUiYd3SoICcC2PEabata
Fk6yyTK5mwfdmWoSMEOUYFkOXyNJOnRD70j0V8jCuc87+IZliGpViLLGJFoKkFrnUrCB32S07IL8
TpRr1Jy7Yth+VuGJZkF0oLhpEttLDH6WOnxtF0wWgCibSp4rDnRvTWPwk5irmLoA5wgfvBeLCLae
Ufgl8+N3MHRePhUHhaf0bGA2Lss9kCecCmydAHZxkNHi0bq9LEvciPLM94v7waAuilGjXxyi6UWH
hiaBn05m84dttR7e/KYVfqij/4het7P2S4YGo3wAxRbj9O03FVp0qBUYvm0dRdbmDiBNDOcgjfez
kt53gl2WjCwdgYZGN9jKPtDBFGHQql7cNtIU9kUYzUw+gT6uVVS+PFClVfV6X25s9MOrQVgsUSOH
YHrlEtRZ14q5XC5u0jkdp8uDQSMZ2egYxpwwUjZtiHtQkcK5XslbJYkGMa2lToABUFprpJ9HSY8K
k8VQ9+DFUaoGkz+3duaIosdKp40NfniwAMVngROK1i1x5fMxE9XGUZ8vbk9bEBxYKM4omCsvd2wA
lgVwMhkc4n7QtWwIfmhorwSvQgAK3JpNKKeL22HYE9MoNhW36jxP1szbA4/67Pg7WUqDZT83BN+n
5LDbV4LJjlw9OXwgNQpdFbBE6dPUWR2rRyNYfwGz0Zn1pLWUirgkbjyRw/9xpiWHk4xm853Z2vfV
OyPkiMMLGl9Rl5iIWRgtTimz4/4Ulc0pzK5WFtwqRR8Ifwv1t8g3duESi9w9OgqeXMIQz4IR93YX
uH7m60hJoOOZxvDGQv1ijSqwCsWWYD8kdRH2ePJCVs9AEMDq+DNl467lgYY3sNoCur9vYCT3/Opz
VlduYkqlpkJog9y6jXTusgLTkyoFO62odIOIDTYOephWurzVyv7wZVII6TZP7Cq9sqpNLIoR12Zo
rwNRjWCU0U6QTkVmi+AnCbbeemKv1tvOI7TigOIAWhpuZc/iFEExzWDbAcQOzRN7d0Y8kbpB91m3
mHBWKxRN8RoGsZsDYrwPj33xtnEBHnwDQi10PEugvGNAS3h79MTDaWcRe71UaNRgXlu5UfkRPr2I
5gLO4olx7SY0Ih3nRW/YfdLSWpsUG9Hy/bYjLEegjJyfghzRegJtZnKeq9oaCWJ09DwHCTpC0GIL
/+7/ulo0IhLkfR6RJcvcBeWjMKeUokhIfmPHx6dl2oeTQcCJE2tiP/tKXUai3U6ReJR4jJmNZd4b
dyKfpIU4tHniEVtdtLDJg1ReIjR1ImBMeklPl88x7bU8eOKrXm34v4O8aHIY7ecFE7a1uI+41409
IMbkRusu36AgqoeNB/roytgo9Mi1/UJd9gC+0FwaIe1kAK3/zx3LOysN93KdaLhiC/e0If3upIl0
4lSDdwXQX+snpi6jsplpIXGZ2AW8WdwWKjML3wkzOmKbm2EwOZ0wqCH4XmsanelpanYgp4x7XxDe
w+a1b3k9StBSvPFddyaYfBcY6RBao66JEOT2HqRlynZJKoNSSIbr250VxQoEH8Ly+JcU+C2Dlq+/
aCbY1om7t28leWXtOPhSE05qdrvAw53Hq4P2wgRdQrPGNzpELv37z4u9H65biVxdeqEbQMMiCyjZ
leE7xcTnXmnMJhWduGsdkJPvJaXXsi70mYA7BFL+RpW02zDCPlEUe+TRJYmGWbEa9J5/bUfUGZta
bYbutSpLK0zTQz+kT+hi3sRNf6g8V4dEfn71Wsv1JIx81gPuBX0Kko5nOj1X6KCDfqRq/SviP3CF
RXihs1EtYMODBVO74twEu5838N4TXW3g6plQgrotxEzEFcUgN3o59lVlUB2AFQEEzWk4s7HSBaXc
eDDuXNGLVJAl4v4AL4JbaUpXLIlAtww0hdW72qFyD+YKC51+NbXLRubPi9yStlISwC1HvTJnBM4F
iFSjYA8oJQpKoS4LHKOF3oNuXhWo889SHx0xC0g+FLpkuKHrBzgIi4kewFLgxrHwR+oLc8zx4Ae0
VnBvrYwePT7aSPrdF9iwrVciLz+/0qqiQytFH3KzOy6HcVK5yAQjH549DpnaP1AiYbR+XuODnZXx
/gD2UEYjnbKOn1i64+l5hsCO09pJp+DuMgb8qhCrrfSK31CbB1sKcYoEmBmZNOCulFWUYnSsRPTk
ihPYmemPVqatPodbMaNtvEFVOP798/ruY1O4Tv9IlOhVHKFII8tGxTy5AAd665tjB39i+H+cndeO
3FgWZb+IAL15JYPh0yplXwillKL3nl8/i6qe7gxGTHK6gaoCSg+6wWuO3WdvFJjNR/SR2t4e0CFO
0o3uI+bmrIbTf73owsNdLL/IJgIL3sdKZflGBaw9bYnlh3rD0WrTtum3anmP34uagz45+DyEX1V9
/4/j15OzpRAFSA+KWdht5xiPWr/maq5Crnl3QHkzzaSZM2fIpRWDZ6/X1ZTz6Ij0B+E3WPRNanIQ
mSY5igI9Nmp4ctgxp1PtVINyRSPvjTTYRXV6HCX348Oan/HVZr37NQujkjVRnfQ9m4VNnUsj4wbf
Qwy0GtavLbSwJ5pmdCQx/TAnl9z63D/OoWXmemtfdN26WGzw0k30rWUWFI3mTyonN2he8p9t9Ytr
wKcZ6rjBSwyIPjW7/LFlrhBznTw1dLQ/3tlbXuLioBcPTw2D0PeCYThrMCcdtF/lk0EUz72C75fS
5hOh/ccr3jQsiGdJ5E+Qyi9ZVYd0kq2s4MPD0X2ts40EYyzMEZqrg6XsVi7OTbPyn8W0xSMX2txL
S63DrBgOKspxcRr9owqyWzm36QrX6NpaixctBJ3VgWLlRSM+nxx4yj5utpot5uqD+Dtkcf0i/r2L
f/Et7/zB3H0qVYFd1Ovn6MBtjenOmcewfQgixwM0Wm1Ha4fBSPSt9Va1G+n7/3CMRKKIA8gKRSf5
0kAYGp+roCd7DtvWCcLpMbUoP49bP4MjV0OOu2q2rR6unOfNy/Nu1UVekJVhFpEiDmcOcwSyOc3P
hKs62wKstOZ8/JG3X8e79Ra5UBPqiiTJrKcL4rbLlDcZyXQz3lkRM/hVfhBHydZzweniX8wmra1+
I+qmP/+fPV4YYTmFkrMcWL1O3WDaUksk2cYgyfkDpX0O9X8K9E2d9iI2AdI3Io7LYxXlZmqsRB7O
af5YjZ+I9Qd7RJAw7FzKpUES2quRxnXDbDaFVHVkmZcqakuYC7PhlpzFPFISXkQDs5fO2o0C7JSo
MBZbn5NOfmgtH5zuGW5K3HxaCT6uuTPmX8BU9V9grqYbC7OfeUkv1vq80YEj9hsV+PcQuB0o7qG0
u3o3eY4fnTEamGGp+lV6+zn0ap+z7EvVrxRXb7ogMEUAWBlP5WVdnkA5RVPRiJiRsDCcCsHmwKJ9
PkDBoGtuKFhfV6747DuvLMm79RZmSx4GU/Alvn12eX5zTGT5dx1J34S+f06L8USDiZ4GqmcpDCbl
PBH7qzX930MrHzu0bsNY+x/sKOdhzHKH9JH1xRuvxGkQuoEEKp4One5WxdFErRql2XZTRbuVr58f
8PLr3y929cCzVsk8Fpum/mXKXuQs22Rlvi3L56qbXFk9FzRtURFwLCD/XgRAXKSrYvzXNPjzj3j3
0YunjlnLfHpFw1lN//gTE7NpvtENwc2oYxvFW1oAYx99O9FRyiYeXdmF+W+/2gVwZphObj/v4PLO
6WYqeVNVDWex3JKz0rySjGPtv1FWnX+AZc1WR0pcuf8TqEcdgOxaWf/WrccAUOoBd0ozc3EOeinH
Vt5zDrRrPFM4dtNrBedwn3TbTEj+hyf2frHFZiuxMYW91oDvVL7hQgzLwUfjP6x8pWh903+8X2kR
uAYI6ASKymfxuPBXmFMx2BPgdSA2uEbd7v/HiN9yku8Xnff6XWxg6fBTdP4/9rQyXidrX0dfzPBc
jp9qbyt6a7npLQsCAodiuMjcwRUcUunlJBzAzZ1FadwqTcwwNKKW8anqgdNO4c7slddMVB+VNHOK
8WdR9k8ptZtQzM5TI96XSHN/fJ9vb8B/ftDifMsYRZ1hzDHnzU+uc9PNPZKaid3oB5UItvzj5W7G
8gb2iqqPRgteXKxHe5XOfENdTvI3ZIodo0oefVuXMtmUQmhRWs9VHNh0qlmeimXW3cneeTWHvunG
LNAfaLeCD7qqDxpiPVhZmPezI43o9v4xy991vithTGJAv3F6OkWjC+q677de+6lRX/g9hdOtJhW3
7Mn7H7K49jCXt0Fe8kOK8d5iMliiIVIxyUrZ8P9GbIq0v/eFn0H9a4KL+HXlRGantTRoFmchMgGj
QNO1yK58cZRHs0j6sx84FawokIUHtiptc28vjIeRuja8/Gs27FaRBkwYDC06dLmUTRYxcRdKgR5o
Qjevyr2bC6Xylqsnqy74Fw5eWwtQb910ixCR5y6L+pVERZRHxdCLYX+Oy8SRJwhog07etL7lYqGr
MGFmvZNdSVp78jfcpkV4wmW3KEypf+3eOxOT50VhxKoBs2J8/NcLS07QicrNQ2RspnRTn4VpNzFh
rDvSqtOe93FxuherL/ZZbotWMEurm1uBnfUzSbZCfaiZv9WOhGlVfkq9XfG8mrPf2OyLZRde0myN
XlJ8vz+n2S5CZRr+6u5fNRmJauMqAuXGKwLbyKQPwEaabMbiM+u4ncw6l7qzZuYMivV2KJS72lOP
Xcl8kedvTW84aN53QYD5B7oWSS8csWa+StmMRmlHauMI5bRNKvSv6u6UN4St0ScxHGy19vF6zJ/N
FkFWHApuUhhtBgF51QaWKKW7D+PkZPaao5vRMReR/lGKTWONhyAvDmLMDE8pCHetMD5mU0pGXX6P
88qVR8HnZ8AM3dfgHrr9YEyBrTRUn0WYcSyd7ni86UR9oyqfP37yNwKIi81aHM5QN6lZj3VyTtvX
1vvS6C+V8qRFv7J6JVS7dQs0IhSwfXSGQCRdetegi4emMrIeVoCCRB/60te5+/zXtq9nJrfuwPvV
lnFRF5WBGbFabGx8auhG4ygljYOND2mQ9VBMDvfCrE9hvxv159o8rlYqb5UacO2GRH+HYWs2+fKD
E8ZkkGSN+zk5Mpnb17420uds2ijmv9AHMXVL8y62tnz+2H7GyK0anJubTnzBlCoVYmrEl78hiJDi
IU/p5v7TpKK1af+T+uuaU4BVpxz6398m7d16i282kkYw02lMzsrw1VK47O2eU7DV9j4OXz5e6pbX
gH5oRm3Sz8eULsI1MW9budSU7hyEz1G9CatHCr58mCiRBXzSwm/Nmte4FZZeLLnYTkbR+onBze7c
tUAW5ngf76zCtwLpkXYCSoCvWgUp3WosX6y62NR2rHOjDFWchomy/A9L3ni9GxUu30o/jEoZ0UgW
7FtjbYfnJ7n0F+92eAlzF4y0imWPz9Xqo2wVdh15JPdQ1OyosI7R5256KBKo4hwh2ev54ePzvWWY
3i++yK/zIqrU1MSK1/pJC4HBStLXPAzssQ9GuwhT9+PlbgWj73f57wDVO9ec6aaWtzkfW0MzOChb
eMdCtC6QwGi3vyadFsOn9EWUKoAb/OOqsLSld/XaAO7/41YzgqvNafwVWV3RycrkGSIvlqNlUkuG
YutOk/dkPqH1OneM+6ePv1y+vdP/XnLZskqCXMogICQsqL6ZjXFPK85J5Gg/Qb8Y6fhHT8NAyWHo
ZKXijMa40wvZHjThFKb1167p6U92P1oKqH0GCYZQfLZC6wmY+Wd1NPdGJZy8AEqAMjn1Yb2L0/bx
4w+4/UAMWlHa3HdjePnSypVJC5XyfFWi8gCwxzLtmi6EE0hO1m6N0SGBaCUbUNNqHHmNriLEoOTy
76UXfgbQlZVFE0vLUDPVrshUUOo8iG/lZw/eh+/CAOGTE49bKbHd7sdn/L+ROdYqCemNiufFz5jd
4bvLG2RxISoxl1eyADICoLTD4VCaX8DfclfF/sv6Rb3lYeEX4uNnTkfIwC6XjIRmklFo6GjmHix/
08m2/iaqmw6oaHvwIHmB/z/YTEx07pve0aqVcOK6ayBBhcCcgGJyk65yRzE2Qz9TLIZGtFMAwZvS
A//lmTSvSrILol8rV+xqg03U1SGuNEFSge4Rl+dsCYkZiT3UYOYDMxxbi1Rh9PdV/SgkcyyRzMRd
FD/1zccLX1+weeGZtZLeLsRKy5mMeJoKQ00Kpmbhy9JdgbDFE95GBdakia6inNhRfsQii/SdnoLg
t2aAcnnp2u/K9M1IJwY5P0ne88c/6qpwsfhNi9umthZ+vs2BU4+O1LhGez8V93q7Mix5/awXyyyy
4coTVKvRM8bWfoNBDhiYR18+2mGC29ZNxY3uOZ1ki5A/RmvO4OpyszQJGohgKuyMSC1cblcb8dQO
4CPEwklFcyePMIzIxiZSPnuC4IpRZOvSpii3k17deSZUiLQUArRx9FJ3Pt7sq4s+/xR5TlQ5faY5
FzcPrL03SIy3nWeKwxwnDLuQv5fTc9O8Dmtj7NcRDi4XIDQwYcmY5XcWVXRPbAVZFwngIn2f5r91
I3WQN/uRQwIquSWZUVk1fwKqM3A2f/yd18hQE7FIGNsg+CApv0LAqEPQ+JJVRHPs2ELT1N4rWeV0
5ac4SF3UJP3xSwCirEwgllBWR+LmbbyIdRarL6LJuK81sY/+Wb0en8K3XvmUj98E/eg3EMPq7lg/
+bVEj/AOjKHTmGusH9cj6fwCU5RVtGIA8GHULg0qkxterJlZdJ7izK7LlgyTOaRktBGN86JTZ7yZ
+bMofxq83k6qT1Ui2V02OvAzQ2J3MhAS1P9YRekO3vBby2tXibxtNdYrBunGdUQk2lCZgIXEF0Td
5a9EW08p4NsIz4UBgxJkh0wnRM9mefT0o477++8vxcVyi00p81QbRGNebmgcOO0gZbsrqasLYXwe
4EVo+84Wa2uTyD+6KfqMCOfK87sKjkzt4gcsbJ3VlgMQW36AODyEydeEAmwBNIoBXD545WNvWJ2L
tRYGj8LkUA0CFedhjFy9VXZxlx8iyTt0lmCHmrQJctgzsUotvZWyg4VsGo9eWG7Sik5bsZax3zxq
eaZM5rBVSHcujzo0gnHqVW2eUn32YrcGtFiggZ7v0LrJ+2jlqNdWW5x01yupDOllyGyEq0FFPcF1
2hzrfqcDSxuDlfDh1rEyr25YEOzI/Dv/mncBkzKM6PlNI+DrcZ8QVWflsdNfBvlYjSvh9XVET0zK
QC0GfJ7vg7rocikqy3PHEgOOVgRZarevlXDPJOROV4jPylNatedeRmjP/LNyn+YQ7NKmsTK1B5pD
gJHA5F6urEe9ji1h5RCAwViJjmRBRDrIbgPCglPf9PF9K0NWb0RfFEVYc6Lz/VguP6tpWYYFlRBf
frm8peWdDG0r94cDBFeoGQ8a5EVUmTILjolvrRLYtXDX3E+Mhq9FD9fXiUzg3eKLXc/EohQUC8wX
AUqaQ/ScvkbJJy5vJ8KxW684r+uIiOcxI88p6s6Y/4XbTGQxVOsi5YyFo2bcJTAjJ/JO8tcC/Vvr
QKIu4h2AMyt/uU/fXdtOiRtZGUMiL8utmqewg/v5eXXvrh+HQUHl36ss834/jeHIbaKUPt/RjyvH
bx7K9HMGJLRTV4K8OZBa3hGmQbkhwNToBS1MXqsXeSA2XnL2xn0qfM2nXZF8U/3PFCEb74vw35s0
vkzRSR1kuI3M5ZTZWAWQpPRKcu7Gr37106NHz8hnj7JeqP7UVyvRNz6OGT6TF0AzBXagywcgSblm
daLKxyXpLi9lNxU+C8Hjx6/81g7S/qUQBn2ZwrDg5SJdmuVy4w3JbKVNTbB7EwHx4ZeemXfziY0Q
VShMIXy86N8pzuW5oWhHTqIxUc9g7+WqlR4VQuXH1slMPmlycChlfR/pD0H9XMovJQiQSk9fguhn
Pu7NpnooM81uZkhgLG7laKdl7W7wu89jB91zUHypR5nAqvskesKu6oAsREz9QZYcR4nvdEV3ksP2
Lsz3RfKaDuD+BH2TaFAfy8odEgbfiwAmixKGU20Yz+PMmIY7Ex2io+3Hn33rYWhzxsk2g/BcZoHF
RPmvl6TknEP4ZxxlXdjPbtkr3KLvVta6EQ9Ts4VMF9qy2YwvF5OCKvSCjsp8BlGYPn228BEhGP2u
Zjg6C+0pDk+CimhUD5dM5G8LuVs55et4xGCf5nFtacY1LcFymq9UQ9P6yfmv2Va/WrDWrMf9ty4w
XAMzozwEIXAIX14lUDS5LnRFS9wLpYuQPauR9Age8KBDI1VHslNVzUnukwNgG9cY0nMJY5wyIN+Q
RenGC8KdpuovowRJlqa91vWw4sfmq7y86qC58WAwfcyTPZe/ry+zsI4MIz4HJkEfmC6xrlaWuOWs
jJl7YMYTyZz25RIao/+0huT4HGrfiu7oxV9IOOK52Dcd/TXPePNUZ/kArC0Mf0urxKy1CsGfFJ/T
YbIb/Y9PUpUY2son3TpVE80Nxs80hWrmwrAHVjfoiUzGXvgbanKibmfNKc6eQ8Ux4kMHo/l//TRR
96CZqzDjQwK7OKUs15Iki3JOqdLsOW1lH3tUO0THKLSVQP1vdLi4EpS8aKpIfBhM3ouP82OjAbIa
x8zNqIbd6VDoTOI2qPxyO/r5rs2goOc0W8pBkf7TG5k6yl9UGWTreOoDmgVDzcBd86SG1a6qMjfw
m7sqa1/6qDr4ofrYy/7OnyEQbbEZM8FGJeVbRgKeETWJTDNspCyDGRXpT2cyhuBBYZOlMj0GXV/a
YbCW813PFJmAm95972wX34UdkxBWgV+yubUkfpMFRgxgk09GYe+JOoh/U733k+EUaYVT+uV+HH76
kwm7ev7HkMsvrdg6njnaemwMdhQnTwCZ7kw/3ba5dI4T4fuYMQYyGvEmmKT9/3AryKZpAoPsYAbx
8of7QdsWaiREoLQTt6mYfFbvvV47h0Zjy1QMP17txjNmm/692vJl6YXYlj2s64Tzx6bf5YPlEukS
OmkEn5AxfbzaDWcEsxILztcQ+7RwwWWkBG0FES2Hgrpw+TNQHiRUP4p45jPYfLzWLWdEL5OhSojb
8IDLRqI3qdXgxWp09iNYwLV2a+b19wrqENsnng7x2WXrfQ0LpB90/UHy/FnUa+U33DApEAPwwhk/
gcJ6SZAzSnTGCbL4DdQBAjM4KhZdZCE76GG4Z1pNsMxTXxbHKZEZMJ/nmpFIyIJyq+blqRyro0A1
b6qlR0n29C3h5crvm8O5pVVAmoUkgCxghpVcXjZR6uQAit7onElvQyUfAoUOaOGhVqOmoR2mwUNB
1tw0n1fL07cu3vuVF8aPCShJnwYAO6p1T+4sqekuaBF5U+Dht578ao3H7hoxhUEg6CRYRqqbqt3i
7qHAUlRV0kcw5jSuLnr3Y5AdA+gFbDz8XdXUYF+zkK5ADBt6MyLeo5i/RkFBN8uMH6rUMJkO4Xko
g35mHn4TrV6Wm4cxxy2UFKF4WWKKZLUcLCtu2RJdOUSteQD6Qikzc2t4dWRBdijrbLTYwOXuPr4H
tw6DmjH+ldVp4y32JukJxuCViM9l9SucnoL2Hmfuhc9S8iWuPn281uxolleOGTPCE2ITMC+LDKMT
yqD3qjE+F+YrzE224G+tHg0cmEQ/XujW25tJdOcGGz5teeBiqxi9V6f4NFdvmG/JPnvdbNzInnKQ
i58/Xu3WFjLIxd7N49w01y5fUoguuex1UXxWGejh5R706NeQNABNAdXG/tEib/t4xZsGzkKBCoI9
6t+E95dLFrCA+I3CgP44eJtO0MEsFFtD6DZE3iZIArlV3UKTXLnoQKGK26Lwth//hJsf/e4XLHxV
J2dKwARkfI4heVVblGHHIwm+FDDFnt+tmtMby4GdIKpVmFhgYHzxwVHVmZUM4+XcV4j8e+yniXZG
fGi9Td+s3J4bror8YQ7LiPBlimCXm5v6lVLX2lxcl4mETnLyhVYdJX1RfP54D2+8hxlhhJdAa51C
zGKhsKj1ULQSokClYvR9Z03Po/Fag/v6eJ1bHzTL8jFmoID+Xnr6QM2FYFJndyiCBCEBI85shZ9V
eFytkNw6Jzwu/1DIo2Sx+KRSgy6DvDM6l4bmUJAxPKa07wtFc2l0WmuDXzc/DEQ92mLwB0BDfnlS
SVgGZWJi2L3RNbEkc/+j27caoWu0UoK99eTg5qa9ZSH+BjZJuVyrkbQmq6s0OlP4oeEjqIlD1ER5
kCYHwBMCWbob0TGkwVFm+48P8NZFebf2kt16GsbCCqMEiGt2LOQcVMNrRculh4Dx44VuGE7mgkTO
b26aXPmhPE+FVAgpgiYmn+ZCsjZIr+Xb3KquvlRwVv33y4E6o24wyyxSObjc0ynR0zKu/b/tCsO/
L03LxkpL6bHRnRjdTH+N3ufWhXm/4MKMDG2flVbPgnTt2MsMLvLpnvXMaeVp/7XAC183k5ixh7Tf
AR0sPk0wfMXwdNoR+oTChVtWb+GoObTFMCcKjZFg/CKHT8BCN/mQO2YVM/VlOWFWO3PWJG/q0M/p
nW9kodgycQgHwoOv9LvYQ0uLc6ia0O4fhHblot04fwNRLAXlSwjYIH25PBA5tMy61uvw3Ef4lfEr
dehB/56S21PiBA4zA9g+vgI38nsDG4vyFeE65aOFweiFQjRzVQnOcS87VinbVB3/l4I3nWedVytK
lL3NxWe1ljwmkV8ENDW+SdkTFWJLhOdbfP34W27crrmaLsGJieVDA/Vy98ATNUkFq/rMKKJFP+vo
T2UijWNpLinVx0vd6tPM4CHazyqXDD91uVYuxbEWa3p0TsT7qN5h+ZLIMaDb5M601SlGHExZBYTP
Nm55qVUFrAFwLxnCvMXzKaK4VfvA+stPYEpIGTXmX6w/vFhT/QhCNG0cBi/EngE7Sgar7FQ3WkTc
EHZ4LptAD7X46GAw1KLqoWyh/o5zoc8/QDcbTlCy0iVRHNn/7Bt35tq5/kNhd/Xhc0ENRiCA/8uq
Wh7qDKxFA27NK5mb7rdWE0DtHHdbv0exsPHfRA3stZW9RujvamAv4lR29Gw8ZGW1HyT5CUrzFz0v
nnvKvNFgOmZ0MvrYja3f8+sy4reEHpsgGU6WM16Ln1b8bNPlOmPwijuXkSmO2WNqEMzSBajETSp6
G8majpY+AOSAyp+IzI7qb5gyX4vtWuqdMnyQW4wKgCcp1x+nLj5ovX+n+mgCG95DGeognb6qOVIE
0AamhvZnyMWv1YgZ7vLBjs3annu5EoiRIPMyRtR0jI//MAZmbCe8oHaod2GMcYIR0UhB+QA7fxjo
9sgSQ3Yhgp94RLVIH4XO36qt4KgIKiayvus1oGfMpxhxY2vsShMkTjJUm6r6PSdYctq7avfJEz5X
Zto6Qui/CNngRhlzwIGe/gr77JvRF+c2/Nml6jYS1ftGhg4OstsUAG/eIlEwTqdAQI2Nv9lTEAYr
xmdVQEszYMKvNrpDM41ulwkQ5qvJ3kfI558/4MOofcQQMiAZ9Cttpu8mSfjG1KrA8Sx/pe54KzWd
q7X/vliLMLq1orD2dGJNNi327s1doO9H6oEx3Evy7pACUOOIShQyY5htauFYSO58YYixVxtpf/tx
y1tOnixBegaiA9meS5uiZ+glSGoUzc2ZPtVc4puA9mBq2TpWpUgsm2NLm3339scyzzOuRtQPxngM
wuE5B+q1pig9m5Pl74GhHR6uGTpnLseUe6Wzor6akrMgl7DqEFHWATzsJf5Sbr5ZECrQy1ixq7MJ
WaxpajT3iILwF9oSXqp0Xl4EfhDMaDGxuAdJMEUPStm44Cj69jgFvv1JSdESYgZiZekbrhD4BsGs
rNOrQv/5cvv7Jh+1oBn9M8iNYBu3D1X4QHzZjX/IrQjZzXbXUSvjKNRuW8SP3fDt419wY78vfsDi
/IUmVtqazPIsoY5FFy5H3QqUaPbEVVvFNNxAEBmsRnmM/xJvLodBpbENPUMafAZfdnV5P1jVhtGx
xnuZ0USJFe7j/DlutR8iJeVG+oFwUTYW5BQRgy3pV7KJWkWMcqSg/egzXBg2tFjWSHBv7Qjz2TKQ
fQVfu6zLpHM1k5vtnxvhmILdy+hqcSp0y40e6UVhTTjrOtBnqg9gFWMnCowLyuIE4F8pMyyUP+NE
qbiTWgARDdaCh+uvok6BB58JfyDbW3qzpmllRYhBRCfVHivTEk+SuuvmThnu4lXnad5YjsIIcz/z
5CSLLkLhKKphFpOq4JwblelKeV5umpQGWUDXMx3oA8ZBgXj5YP4ZQzQtYl39VmjFF9/MO5vObWlP
fvhrLnB0ivirAu7ndHXauL3UfMFp4iW9aTqkepza9EIR0+6VbZQk3+fxUFuWJ9lOhCjHdIwvSe+d
Yq8/e6DDJ7gEJR8RN6pDWj781oMvpl7nmzjLEeFWs70fd9FrkreKG6f+D98g1mmz4tns5eewi5/B
I559LYES35I+VWqg8z4T6OIQvQqaVHWkMTU3slT+7ntlr07U1drqvip7uCTFodjGappCp0MpWu06
qpJei8ZEgfyiioaEmOu2nA4VzIvdvSyHgxOl8pMgqb91E7J5Q7N6N0ymx3gIE7R4O+Pk9wJSj5ks
brXGQq432YYCr2UI8x9aQLNSwqGg8ESHp60qR0yjaGP0RE1cezeUyVkts7mHCsvj5xT3nRS2DoWn
2kGN6knyM+Sr++FR7ZufDHx+SccYyYy0Th5zzxO+aGoNJKliBU9PrI2ZKJLLm+H3KPXoDlH/JoQJ
gnqDUdhWVAQHD0hyblKH6FQf5W1wAhj0CXnlIW1sulXIXWtRbSeFON3BPPA66zMeGtGgi12HpyH1
+r3Yqd1jUZQT/U2j2uHR/K3sD6+x7jMiqRFueCmk/b1pnrs4FfdcAx/CnTB24rQfbb9rvoUhg8Kg
nZjvYzalbzW0RmGp8O3egnHSC5p8myfSa+ZH6fMgEBDEkypu6lZN7qKs/BqP2VGo5/E6VeEHyDO8
L0KKIA42uda3G7+SvG3chM1TOdWflEwWONhY1F7yQYlOViVTUOoz7bGGFNMOiwa9KAntwEGMf7dg
KSM3APVqT11BSXyiATdJRd/aYhJLwqYLDOY9ocH18+KrJmRokYnlPP6BMkuX5Y8fu4VrEi0LesaZ
h5TyB2LES5m1WOx5dXlknRj4fQwrpPMS7SVrp0M73mmt/pCHcc8Fae/TynQMiiOVTiG9QkaqmvYf
/5arFGv+KajkSPStyKuXvefBryyrn0e2aqZ9A82wJS4KlgsP1Xbhike+yoZZbCYPY7p4Blhfzb+q
fTkkpJOnRHsm18Af6engAF8V2h8xUVEff/v4667DwcWKiwTH84dS8EbDPHUj85sAsszqbZiMrWTA
4A31jI5GcmYgIwnQthnvzLb/OntLf/jqa96ulX4LwVOqNCubfr0PyOUwcTPLE5GlL8tsmDOzasHs
nYiJwjbcDCCQpuBBVBpH1d+o6inRCtBKMm+sSY4nzgdNdKwvkbuprDZFmCfmqYENFiEZ2aZcMnN0
FmJ+NOP+KFHaVqVy1wxYxI4GVm96W/jMNqICimdg4KmXv2dVcEqbxAmV3q3FHxaaWFoY7goRWfoR
a1ia+c7L/S1lSugUNkALt7zCbQ2qc4qr8yBFj33luQJTTUWgOVXBHH03i4F0/kEnfQs0XjsNo4HO
UZv9rlLRyTHJYUdzY/BsET8QFPJjEeSHVPWfFRXtXbNo4AbQ4SkQfzaRsqf/vp1G7ZBPKI/L3yaQ
yhaORIlBHZRyaDeGsa+skpr6sMsnyONbPdv4iXiA1V2ahrshGDehaaCFMD3mSXEXaA3q9oHGhiXP
eaSioYNGKbS5bVPuJ1U5NjngStPsc6fX2s2QRNtRkLdek+6KQj8Wafc8b1+apy5YZjsqfvXeF2b6
3BQYD5HWuUyNvZBnh3j0t2Knj3Yd6DtFL9yMulY7VrbYW+4gBluZVGugFiD3BhlEx9YPW2ESDvOf
WyE6umac2D40z7kpkwOHJXU/32kq6bGxPlnS0/x/ptn8KCxwCAzoWEwTCAmjbk1nQkk30+gJ3ae4
h6gVD1SlNDxozr9IU32yEu1J4XaYanTf6HAnZ/551KYvhTW81PQdM1F6jvPaMWrppIb+K/3bTROH
pPIhmnV9bNIp1kvYf+pDhfIVU9bf/bGtnUxDYCS1HiPBEJlpYZpSTabINoXsT5r797Fkfe5T4VHT
RgiMerBtOiqRaSu6Sp0TKsjdJjYqNxBbVyvyN6GMnzD492VXb6taSeDTsDZpmuyEeTBJQTOW1t+K
iZlrXRcJjgVof25saAhnGtcKkx0z3zAx6SejeJoOlsrWHMbo1AtwGNwFxTmpfqys+HeE/WrJGWhg
gDedEbaXiU0YjmnWh55+murSlgfm99nBJjeeSvoCoh+74sCnt9K+LUOmRn50fuby2tNO35H8+CME
efKPRLQ+4xp+ygw49FbyHPZS5wxy/zXvfd1t4buYcMGEVuc2QcicEEO3qI8XMSWqpnPD6mfUmN/a
Ij2RUAeWuh2yejt13eOc3w5Jsivi8ODXItYNts0g2Hp18CTPDPt6dYr6cCeGf6BHeTapx1RiaTcK
xEG5uknwjY7v1UQuRfQgBN6LL4uuocS2pTFkZZQMpI79oVKy54wyjq6lR98rvnqJ6mSwVCiYsbZB
MlzvHY95iFbwD9mY0eQydyNFWINaUVEEb4VGIcfPHrAKrtTo206OT7VI8UscnmJKQaOp7OT6c+VJ
u6hINvPOKtMbaO5jl5VbrejfTLG/byIB9dDy2RSsrcx4TsyAAKUE04cwpPM3eqo5ahJ8aqdh7w3e
TlLRk9XNcxkLyEXpcFg2AvLjsfBYa5mbYOmYPTpnI65Y8mrYuksMk/rQSfoO1SZi3MhVBEBiMnIB
FTjypiR9zto6pPE+7ed+tmiFf5BjO06ej/RyXG4NSAvqOPqaac3OS6rz3ESNDN+Jq8YxQ2tbSNQb
0vGUWpW2s2gQ9JL8W5UQuUgZzrfira8Nu0SSflRhtEtAmArp+EBb8dWyol0ztl91yduFWl3Bn0yP
VCy2CtbJj7KTak1/C1pYNDeHGIwO+McP4SoP4uWR7DKjAJKN17codU+mNdDG8rRT37yGpLPo11gp
harUlqe3PFmLJZahEjAbkWFzIhegMOIV/NMTUz8fo6q4q6DVKoiNkz578hrxBw+Jw36Qq+ahjrpj
IEae3ZTZVpta8O5qKkAgHD/+H8LOY7luJFnDT4QIeLMFjjf0lEhuEJREwhYKBQ88/f2O7mZIdoib
6Zlu9cCcQlVm/s6Jq3UwjCuRBt+UVf7nMe7fO2NqzWuHosPE4+N+kFtL4sxVXZ/zOP0xJG0cYZP2
uPjma9Li3JNVp5ZeW5+v8f09mFa+n233ZFW3Y+lQCZ1VWd64nr5LaBZFYq06vzlp1WFSZNQP3bOD
yCYTJDEFZG0zKmvredsY/jmHaWZk5o0pCj2CrLrSp+yXNU/AdhxssgdYkcZKecWTxpC3oaQts+WH
9Kdu5Wr+E67SxdrWrAaJnW2FtiCQwCnSJy83DzhMbwNR3HpwjLZaVqEhNS9zVHJfjANUoxu7A6K3
u7U/ZxnNr9mEIs1+ep166eLglwsxyTPns8zqIrRL4+Q19ePU03HY6o4QjG3jWrep91PvPJw8pjji
cP3js1zjSSJoX+Q3Z8Rf87X/3bD5gQw8dZh1owjGIv7Thj04Q5G6tajP3VDgTmdExI48W3BXMz64
xf9NfGw4ztk6tZ1NNlubdinHUB+uB+221nwdMKBaW5mzmXxxWyr0Tzhzi8DHmAqxswX1Ge1BWuP9
xplNw5ocZQ1nQYNcp6W/Gz/XQDGWkbyH9jjrOV2UjfcL8JjVwMzOHfwMfKU2PoiHqpu1Y2qhcE8S
oXKQaJE7dmezmG8do3pcTBmEtSYPM8hIx0C3Xsp9qgdrf7C3VZwYIRq+a4HthhdXV8NonwkBakgu
Lrftsnw3W/w83fn7WknI5ty9yDU/4/CzLfxRmWl9NsyTD+NLs3G1CDJYImn7LjJ5k47pltnMweu6
lY4DxuBPsMg7dJrxbVP+NiZ65n/vSX8h1s8/NZxQ0DHmQAHWcB+/xaQXBR72gzwvctzHNhz8YEnX
vjDvgqHd+Xa7bsgGboe70R1XbtWHou6gPpq3MjPu9MJdyabcDfq8Yis9U8kC9j4prVtN3HIncC3p
/NAxf2WmiZtv8uri7k+rv/eynVnf1nTO0kvXdVMyxGeAF2C303HN2puDMIFh3bKrM77JQ6mPry7i
MVfxvmxj2CdGYm6KSWz//UL+Rl18fiHk27JRkznoGZ/FtPmiMZyqOnmWbRnSEh2oXn/qafk0uw6F
nmtFqTDuiyW5yTwzCWcEDKm8r8eHRt67ww+v3bN9XAZqzVHJctv041H2Q2gM9aYtmx9uUW70UUW5
Gq8sZ3zJR3nVLO3vSoNDMAkIS7LB+zvDMK3yoHzp35mefOnmWYX08JCicCK0vopYLGn1pkxkeV5y
XYRpOxbRUiRFFFQ2thUknPSBs+3Al30RjFE5i7WpyXTTzc3KqvQ8TImQ+mYVfsm0g7tBCjWwMxUp
xNe/J8b/UHbBz7Fzg1J+bhnFOPiJTfiiSCOjOqRWcAl4ma7blM4ztjZFaW5UORKEkm2FUPtmcZmk
FDj/2ivPGpnMvwf841Zkd/9eGsC4n2pn46Js5gwHIGcegk7t48fCPuHPjoOrWyxdnMa8ZO0s3nXT
lusmKSm/jB38UgaTznVSojKR05XUxbqC0NOlwPk+Fkm9H9+NjmC5DyvNze9Fqx3zsl4rXW4sjYyu
AIxP6WJjdzoOOO62sHVyF+JotLP1kM2HCZi1tjJyFTvKy8oyX0dprRMvi7ra29ljcRjS4Z5Is303
EqUrso0K6k2+iMjB91ERTTfNWL4yMHF7iJ45rWZXTFChGwBxhPH0ZU5ph7K2ThwBe4sHXbThzjQQ
69j+Cm5d6PPVBb5+Hux2ZU7VqkiZTMlheBp0DX5ltcuJQvCTpgqpBqN06CLPAk5MZWQVzB3nIhzb
36KfEcr/Vl58mAJsJlqtvFaqhmjuhXXSHXHoOCStE4nFWI2mfuhsAlHKlsQ1Pw0VKJ8r5NOQZw9p
l0/AfNbW06z1OEx/CpncpKb2AH503SXDr7Eo74Vo5w092xPOtGFgiPrYq7gGnbXsbWn2e2sSYeX5
QD7lppDOyijtLfK5DSjsH9h2G/rFVVkNO4Hi0gM5rKfhIHOKfMMiANJr601TKebB4zZL9YeSTtEj
lFqNv2WVbzov35o+lvffrMfPgNFlOVoGel4CwS6Y/KeC0mwz2yhqMjipEc4a3aZd3YgSAerktzcE
GB7n/sGqgWaTiVGromaJDyIlNcd/sSvtm6Lhrxrt48bpYSjMaA4Ig33T/vRxVFNbFKmTxSdvSeTK
rplaj4b3jp51r6rxanaXkwmq4/bxXZrHh6bJ5aZuzXvpKm216AW81+zNdOKzo5fXc5Gj0DJxgO7o
M6g4JsRo5nzvl95VoQSD9eVIShcSnC6OmiVYX4B5K/WidPR+i7FCgGxroYrlYYBIpGXuUbUNWG8C
r7Yl13Uz6l4oTcRuSXeX9vHOL3exl666wL8xEnFUlnu09CUaIAfl3fyjThfM/nRMYmV/yJf2kDvm
j9xJ0L2rfCCWimSKprog9clV7NkvBMOszKD5MZcGwoh5uu9He02NfqxifRsX7cYx6rBq66h1MB8O
BqA2pppYObZ3bm08zC4gidsFj07tPaqA/2GVan1Z+TZJt/9eRl/0Eiwj4DfOOv7ToUf/9MOhdBoH
x0n8U5N2Bq0Q6xntgeWOOxwcorwLrlw729mlxw5Ci23g/Qf2utPnl6ledopeuF/UVW7K30ua3pZ2
oEJZOavFLq8YuyShMIpV41fbhBPy37fum183ZN8ygUoRuMHs+WzT1mmxmVgat87x8ayN5laL06jI
l3WdafeqSvEYyW9HXUtWsp737VyuNMs6j/mbojlgfmZp7lOXNKe5WhYGh+1j6nB2u0z4TEUAVD1N
70XVP7Gjv2vYzKkCagCQTNW8Yfga5ppYD2w+Rg8cYjirIOdcj8ujIjZKx5JI6jAiuumgqrqIBOLA
bCHUA0LX4nd6OJOylTecAIEXZXmCWt0DmDHOcEE004/SvI6MBNOUWOzow9aaZ93XkNBLIrFyk55x
KMnHcj2Cw1vtdZGQtbBrM5Jx3ZPEe2ELxLi+NAJPH1tGfWzsfGnexrl26vlzfdG1oW9olFtu2TNF
sLYx96Et7jer6y9g/mlbQFBKPwa9C9Txs7GcsOvOMTvqc61st0Zr7wVHUZA4NDcZ2yxiayfYYdnv
j+epc351wfIgteHGT0mmLqxk684+HtH+LqnKNZz8taIsY+T3xBUPOD5squEhn5xnPXYg2U0rM20e
BivAeMp++/di+0K54ju5cK7pjf7/YS7Vwf8UKUFdDIvyTOfkJdx19R6D0WAVN92H3ZisLEqP4Du5
7H9eE0sDD5SB4hzq1cdrGlU2LRNGCnTEA+Mzd61bKAhJuqRBzuMplLMChsYyuvhOv/J5WkEtBuIB
uSxAmA4t4dPTmpZZ+UmveNrpyrGS3y2/RTknZ2twV4kSG0sX237ETUnXMZ5soyJOYH6PIVYIu7a/
H0d1muIaStLyXbT8F+bA5dZQ1Fw0BA7U388azK4vctNA1HUqLYKe2efrMt3Vqjo3kDQus8RKa47B
OLhgJGh/QFYHvVzpHhEshYoKo8TDsNwhQDKSMGasP/v+pszTXaUPV+O37o7/0WJBqQH3xvieEHbo
HR9/Q0tPcqNfLBvYmRmeLtcjxXVniRsFynqRkbpx99tnBmG11lNj97uAPpdNSHv2W/dBxu2dyBSG
FvJh8e6TmHDaTkQJusR06X8ZwvphLRZfkRtKvFdUdwjytyD5U5HSns2/HYOhdqswpX4gpgP6jiWj
RmTXnfmzTGnucY3Lc38nZs4/5zFh6uEHct0u2ZNRZN+UCF9MJi+8PVpf+NMQAVA9fqI3tHE+Q98j
y3bxp1U9xEcGvalXb5c+Kur3qUrXHHWQLDgyw65tVnkR74qGFyTTa6U9/Pt7/tp0ADBhHIQROt3H
RR308XfBdRUK06AhqoGETLJ991tq+r7vitWi1aC26W52y0NWNuUNVSPM1FZzQJotyI1wDaaCCNLe
PJoSOy3EXvMG1cJ7F9DGFR3jQwva/Tfvz7G4ow97KW36JRWT1pRunbf58Y6lLpdhwSXklMdAfWK4
cUlp4u/+bnK1TWvY0/5jPb3HfnzVyPkq6/2bZGnOAZPu0VtKfHrr50AFVqhJuZpS56qEb6wbFB+G
mghB8p5VXZytFMi593d9ABFNmNVDnj5AXFiXE6hUyRfWOWA8lXgcsftigCIOS9Hu9cp+kazbiQRs
kPvTWMmNIa6axiXtWA/joJVRPCS7RtzZ1q8yRpajNdjPu69OyVDt37/tl7QJgzcFN5YOV4cw+gU+
xHJm9ovUtk6VenIxG5Lx2jf4ahAftkAFYoYEmN3kjdi2qb6rWvYQfdwMySWy+fnf9/KlSr/cio1u
RcfDGZnVpy1cr1yZo6C1TvCAJ1lESfIDot03x+wX+zEcqLD/4nC6nBS4p3xaGos+Cyw9WvPEbHXb
LOarlxYTMeXLDij12DJn84qsXDv9uI0pzpKF+tQ1Dy1Zxf9+3K9HFo4VLs7YPpU9oaGfs+EV4wFl
GqN5GvXDaNuAoAd9OE8Wqk8HqHAdk98G/+bfV728xI9fBhflSyZE8iKU+MxMnmWQ6MbYmaeiWg/B
voYjAVY4Pgbf+U/+14XotUyseGznwgv7+Ak6+TRxD755muNx5blvbS2Pg+ZEVDgrr37891P957v8
36t9Ks392fXqfOKxXApy+w0SgkUmDIFVZO4o42ZOX4qm+W4p/ecjclW87nEDwdjz4yMaFpkkMm7M
U3XyvL2VvhqFHfr1u9o2aq3BuS4OVJ2Ltk5aPn/0ewU2c6ux/ka3/mVayjryL1MhGhPAgs+OEr6s
JiPrKvME7wEmaifOevmoJd9c5W/9+Xnl+MhCdUJAedbPvj/e4MSGP5fmqSt1hhi/i65ZDfolY/gh
Kd4SLKTo1JzFjSamYfmgPyoxrJw8v0LrFOoU5xZNUG/CzfQgDWTDedGRqLXvgZ5tquWBOTYIonWw
5EGTb1Ocf7dELgvu0/0T4IdD+4UwCE7yaUGOBEdPZurqvCYQtEGsVRJu9JzabJsmZ7+CFL/2awjf
dYSAQ9XffHhfRmKQIk0qVIp71BsUOR8Xi1nG/ujjKYCXkPnWp86hiJEtw/sxHC+aNf6qd7BFmD58
82lcNrQvz43Ck54CWsoXEyMrixnV9Y5+mmAgVJZ+GJrqJ0qIzFC0+eJgZjhNpvG6dJ75Lo1yOY6e
8c1eZ/7HGsUn6/LsBgmRIFofn76sxrhKF08/laoqqCNHwqE1c0s/YBFqCFKrE5KRVuo3Qr99XbRq
kyUXQvuSXU9+rW0ImRRhqXS0ThfiutE5R4bKUebbGWmAOkQVrNdx8QjN2XshJuieE2Zn03b++2X+
R2HBwmF0w9QGA0/q6o/PodvCsOuFlzkYY8Pq9ukI954P+Z+64bRMeoTnx8viLRutwQohIJKceaWL
a2piNNbK7Kf9mA0+xuCMO/LY/jlntM8VtsND7T/mdh9hO/4qB3Uo6ostS2rdm1WDzvgnOMFVCvlC
n+ROE/dFrvH2+i0f2OYCVpdL8avuvT1IwUTTWpIhlwfrMaXwgCtF6apOJOw9eMair7XF56XHAgap
dtdY85uVytduWXrKIvnNtvFXvv95+XGoQ4dC7AM37tMmiT2GI/Ok10+m42zaDKntmJEWBRnKtYvb
agJ7VB100Km5r20BJTBZjbF3LLQ04tiM5Hibp+PKzEtQPxKgc/gHsXnQYbV5ycvC9CBsR5PiV90r
P3lenHiVm+VPSToo6IfCTMa59YU693L8Pc0e/b3z0wI4AXiswtQbV9Xg44fsPFdTHY04D00yPaVG
WoVaX+2VKrtvltB/HFXo1sngQMDOOAZg5OMSyuehTit3Hk+G91g1t+zYrnrJJjcSxaPUVoXzYlrf
MUu+7n0eMnKo4zZfIRf/pOuyGoYq9Hv6Sbp5BCFob/gyKqR9G5TWHc0hvBwsn8cXTigfMX3QvLXV
lKOS0eZvtqO/x8TH9QA7Du86MCNYUV/GHAtbHcnopoGNyrSKp5ekLVatW/thJWg94cvyTdN81YST
aGiXijWajigfYUs5ZFpkjdiPIj/UuO9rbtmGS6yQqsTrICP++7G0clymxmgikrOW+X0+22FSvbfi
DC/rKvGcq2JIIw6XXTXeNsOE/ls7mQaTxdQ397qmPTkQcCI3K3fNbIVL/uPf+8ff1f756S9ie84g
WnLrM4rYF4Yzx1VhnGY1Xwdd/tCBz2qtd1XZ5o0svLvKyubQH7urvHLueuW9jyzaMV8ejNncNFP2
IFFaF5U549qtbuIAzn8dKEJigyBaVGGFmOOtljy7qyF8I/K7lhrtrT2/Zl185Y3u6xxD8lpQHHlM
VKNkLI+c+Vd2kZ69DuF/ij96nZzH2KiimdV7wdqnbevPe12Uf4SKbzrTCX2IaATSwdL69/v5WlFR
YeB6Bo+RgT3qjo/fRluYREUToXjSm1+JJxEIuyt24R2aKaiA+jdHsvEfxxLXI7+eYQMHAmqCj9db
FDag9DLGCdPpdWcLvsbxWvTTdToFdGFufBoa8Qeh79Gq8h3gHEUcXULaEbzqDze5K7a5k9Nd6reL
7xxmS98hTalCKyOXOFc7K1O3jTVgmIGGCiArSQg+UoDBfsBCtfyHKcNseKluHH95bh2cdCTbUB9Y
9x67N3E2Og5oYp+kC3BnfHuBlgJrZ+BZi3RR8HLkpIM2oYivq7O9+KtuNrd2epmevKBi26quOVZQ
2MhTNV257n19Lxz+P7XirrPjzVAVYWzDRUx1iBYssKyq1wwDVn28XGtAjWc46js4n4FO2IV9mybo
9ZinuFjD6WkCL6taJ8i+/g7oE704XNZJMoLiYiH/Vs9whpJ5P7ovjah/BcvZAjBCvHO95NbGpgGp
RfZcie4OefoOnWbopuLc98uuS7NdDL2ySk1AGIRrl3GrnOL1ZImVH8t1YPZHt+nWyaAjxCieywy4
syvvk37Zko2LVU58FeuFjALxlhV4clbpfWf210S7npHwbWeVGwgsrN2/l+9f2cnHz5tmDj04vh2E
9SG//Liees0y46LL9ZNlTatFabfajGeK0DjouNO4eRsrzi7bCRfIE73wokm8uA2qBeVuslgn3XAa
7gnCJdyEpqknyUavkVdB2DEG2D2ld+uVORWbFrr1cl2Y2ZNGLOJlp3PNclcb5S+/Fitalt2Mq1kx
vi2V+q6U+0JKomlj+0LVgP0hnKlPB3rpt97YTtpyiheUh5l/MKX24nXWrZ5nfmirFkIf+1fsVtvF
GVEq4uY2VmtBRV1nQCbLo6AIVc2yNxP3SvXM1yd4sLi8fQfY/McY7eOtfqrWhnaS6FRT/bSM3T0L
65fkbemU2KL1VjHcVW+Z3muXGiKRkI5Lk3jLvsOaRDvpRXI9VPAWpGeLb/cdlsGXZeJhMYaPDGeB
9Wmb0zVMdCSJEKfMNN79KX9uxGOqmQfHLlZV/w6VykWRQT3uPCftFE4wzP69UL/4zyNJRmrP/AOa
HdviZ+MXE0LmHNCkAeiANJrO2mi9bV+Ci+c/bPNHA/gSNfOw1s1TrCSkn3kz6Q4pbg58a9IOIETM
4nksYWfL6d4pvnWm+lqx+LaJqOCyzAIAt09fUpVRl8XK6k8YBxxqDmjOwFfez3PT5psxTthhdJSw
4mRl+XHu3gqnfcHCervU39RO5l/LlE+/lg0DD69GTDGhCH7q3HDOMISwxvFkU4YAz0OoPA4OgzHh
yT+D3t/GPpPZZrxx1OLsk96FZi9UvnFzGi5XBv6+Kp0lMmV2LplSHCHO6w91Nz5OvsEcUFXlPR5X
pNI5GQTLSjhhYS+wFLy+ha6QeKE35t5GFImxwflMhokaC1QzZoCge0gPmiHex9byKeeTMt6Wany2
jLre9XWpdrltnVtNL1ZSiXkDZVHCGAFUxgL6YQmm8R3SLpTTonhUJnxiSz8JYewzZ5k2nl0AyDGO
ktI++H5yA8dGbjV05du2TdVqHKAq2Z7EOVszHnQjT271GelYX90aZQxBMvChvRoL3VrVI32IkYvp
6cjtSHMFvQU39LLtopKFyHRzvOmMfueMbQPVcGiJ6/Kmn7mfbK25i0lSGzQcR5enyvTGvY94OvAX
fTXn83bMs2kXsNnDZ/P867S06gP8obupkz+1wr23mx6D0tTbCi/3gYpL42EaWz282EQ/LaM3HRbQ
+rDsMU7uqmJbamW2Xlx0X0bq/DTG/A9JPZtxamCdG0r69/NQrjDFmcORGi+qqmmXB9XZZEYOJAx3
ofAH9nFYMSsN3dJWSmJ0Omf61U6pzXSX1dFnsKWnLMX6fIYZMg+MqtJAWWu3dK2zU8FZSXtiIPrC
7lfzLM2IXR+Jn7BeJnsco2Yspj++XyR3MeAn9B9c8MbB598nRGVXVCAcQ1eKSGug3St4yuGIwOyG
hfnL17Me/9UJ7jO/oFsc+iWlFES2vK+gK6ySTgMKbZnYFOB1KskUNbh6T6D87wCacGTXjAvxSAaH
YUzr0M/KdxcAG8mC/4S1KSHUFZs8lW+6qn37vkrUHMplzje4uZakU3k5KbYXj/m6QQ9RLHdtDfXU
WS4FrTUhoHatAWm/wQ+UdfqrzF2k6bIxoz6bz+xnWdguhhbFeYrrhxc320xOB9DSjtInvotH/WaJ
fYkcqLqbMWrb4QpcrtxU3eqXsqhuuOfWaeBnmwvIj/Gid/OVGK0qjBXC/dg1yBuxHCoLgkiOJDca
EMjtn2mqPcMOQqURmxXHWdBsJ4XR4GRKZCZLRxZsbsHS8PXftlYFkZb3RYQGRRkMNazlD3wd6uoO
ITjWklfCH7SjxFIuQtrSXpn60uyHBSmjU7mvVtmOjGnm0GDHGZqsXbVx36Imz5c/CXXPrW0wTSyc
JQtrKiwqiOFdLyZ4GfELSp61V/YC911Y5prdbRbNMlZN7x+0Sehh3sdn3Z5fvLm/7rIgW8eoiPPL
O+nRuTKWEW9dLE9mIQgQhzEcWQ66/9z1m3Ux5od81NecGmo9k+24Vi70UytrHvnjImpS90Ev+/Ro
W5UL4XYu7L2HE8Q+0WyiLdx6qhir+SIhl1HNx8UqkGPZEAIetKbWTp3DftBl9mZBPkeEnzGEw1Km
xz43duXi/VFi6tJvmo2vEzkcf/9nX/90xDgGtpqyXIyTPpQPDk4KTaaunBTpVn0bOy1rJH9rlXv7
76PX+cvv+XSeOIxsGUTSfFyKgI9F4jhLe6nzbjmliGFD2JndLtV4usTOFarSKXLrst7VHSqLAY2q
TJMNHQhO8lkVb8ZOS4Fy/fa2n7PqQZMayIxkyTiVcSgMe97h7wvzk2CnIAwqH2zQq1kQI0VlYUAN
LkRcrmSmO68dqVTEQIlURXEn80OAVdo+Exm0CWE41PTzq13U+3Syn7y6MffmHJyFTNtHQKMp9GIr
vkpyaz7BdbyE3cfWTxws2F7sfrzFbyr0ypKNU+9rjkNyi5MY1ljfpZt0HhkAlbMRJVm1T7zGCK0h
E6ExdT8XPQtWWMbkTGPNN22xz20+bdzWVJHW9YdamwlQnJWI0GY9Q0/HLRMphByPAypQ6NJYL5jq
UsXAhDUUbuOe+GXKpVhDWybCHA+2oxMU8doMkuowN8SudlP5p5zdYJNKrd+mZECuME7BVmlk9ONq
8scSpzgaNE62xY9V0aMs5BxaMfMsnnHOqFpL3btz0/yPO1zeS2c/e15218cWjiB2tzf9Io7mERcQ
w8cuvzUHMFE4JCurV6chroPIbkAX5wnGdvYO1ZX4n9u2FzNBdH1zSNvgreKzZ0byszB8cd3nWGh7
RBdXBSbV+Uy4bu25f2LhmphQZczE9DAojRUKuOu419Fo6PajLD2selH+hVmZyVDHYRQjLm811wYZ
3gzVyuoSxmOMDxAgzy5Jqng2u+ukH61XaacxAZuuFbaxdedlMydYm+4YJ78KB02C7mo8W+tkKxSZ
t5NZaYei8ii0TWsvJ9PF7ERW4QKRP5xLLFbUELQXL0O4v2l1Y1atu9M1ZGte4135U/ZqtoHJ9pOZ
qySYYBvpNfMeTAyIwpjw8AMjRc/aQgxAyzao2ONMGs1jqch2ngu8Ga1jmo6vImW7Fj6Hf1IHq2A0
ZgZIJjF74kVvwPiFq4EUiQo1W/+DHKwpLKG78UIaNHqpj6iBszYqPbmuu2pT5Om9V2V0+t6f0smf
+xlSEVmUftQVOYuig2c097vE5BCpJuR4yvR2jqp/2Q1cVjnHTSQrYUTS90qW0HAnbYXvNxNt1lgg
wyGviaCzipowEIQ9k7AMogh1ImKSKYEXXqS8qOWeueEfLR/sdb80c1ReuHmqsW88M01Xc6ZvUxuW
6jAme8AibaOSC8zZpK8tBdvahUkRen5hhEU2NWs9YBKW9fJm6cLZihpfu2ioOP5S0VJZNrO7TtP6
F+Y0j4uo9Y1hx+Lotza4LAbFFxnAoaqTg6nPzoUrsZ/6hgFqrnFZLUbe0JN9W1nw+jwf5YJjhfys
8Xqp1XSTOAQgo5U3UNXPauOil9wmc/JQGd4YpaX3G686Ut3GwC5XBG+8NcF0Rz+gHVJrvJlFjThf
M9tVM7rtXdJ4x1q1PtTOfGP2AsCdd5134w7+gRk5xIXex8TFz8iFqZfdbN9UgcdrRcXeoY3PIrYU
4FYVzFjfiIMnbSNUk8DyNBDu2gi0VdKWE47l6hWW5l2sq4CwwupaL7obbvOlLNhhEpOhmvCLk9XG
z23BcEGDnMkAGwGMM2Eo7eZzFC/m3nWHa9KYKoZNabcRddpu4Gy8m7XtMZIka68zvKNdjWVEGfeQ
89/uHfzvN2QHGtc+FmncmY+8Y5CRHTvvkJymdT1540F46esMxrpiwOmFvd8+TEPJBDcJ7DtTNe+j
1vATcNNrqi8ZUdRoq7T3kRKmM/OHQmymfs53dSLarbXAPBMto7dWHw8+lOzQ7hRCFHwomGdfWVO+
81oPFnxa76zeIWrEh+rdwlduE2y5Ia5rkQM1Jhoue6QWJMQeM1df6fZ0sHGiiJxqKHYgOSdz0va2
5JPLeo2xUoKSqSqjxU5eUDXrJ2dq9c1cJaxudz4Ek7jqk/HcwUMJ9aD9Y0yLEyrXSA7FtLy1LmBC
3kHFzHJ7juwsK/etZrzXVkzOFSSNK82rhoNTTR69WW2jTjTuBssSRCL68w7RiddwLiUlLhTTErkl
g0MUxubFCryLt1Y+eBwxXveziu0/6Uj4ir6MP4Vti4e2nGMkuB4Go0GKltlJIEipApN/FAsibY6L
NjUP+aD2eq5xMk7wYqjV2RXN5r7NS+Y5SVJzdpAzIr11n2hx6C9Wtm5dc58l8cFF7AubkX20Nisz
NAL+9DQRzOTDZa+cEWSv7XF0dPvHMnGeLMEoRqEaWscufkxDU/7sjMTfxQuUx0Hqe8ggZ9dlVJw5
Fmhu5j2VTm9HZpwvm4l0pttsyqob3LxsxIqc+0qlxVokgdipwLhOY3utVVVxkIOdXSe98er65i5f
zLO4cCpF4d91g7EurAAv8X7wD1Tr6jqWMcIu1K+w8IYhiSxr0FedRgIUwtSWl6Krw1Sm2g61mxfF
vWKMmdZsdYuKfIedknY/2YjFMR4NY2iPo2izTRpgp1B4Su3LkWOqripnm5aOvUaWR+x46Q7h3NO8
KBHDXcc9tEmIVOUQ8t1VE8TxesRdfi+LgMLJaYpf5UQMQV570w8/TbdBIex7T02vOd4Ue9l3JtGH
S48bu9ttDWQOTxh7iHWX2jPr0OQUh9l+tNvsULe1tXIo3VRq9uu4/JbU/h/VKyw5L9ABEi6WO5+q
SJRicZ4QL8DGh+eV5LfDBpuRZGhg8zHn7Z1Zx5El2+8mR/8xmMGfJtCR/VyUb8bln/8PuVNzhi6t
m4TJkcQfRa8BWEziIGsmszrssEQ3HzHkmVr3dlB0njKQmya4tQIsopIBOfv/cXaePY2zYZv+RZZc
Y/urWwpOIHT4YjHzgOPeS/zr9zC72h0MItpXaMQMMNi+fZernIUJMzSrGuAtFfAJAbZMqx/aKXVO
MfsHOegLrbtdHl6iec5lyUXUjT4FRS/8o2chsUULLJOMCqxG3eKS/iqfdllu5+luhmMETnOh5/m9
xffZTwBPNUtUo/C6GKMiSM8Y7ZwLX5rkdz3KcZ6FoV0F9+jVW2VbOhJ1DkcQ+udGefg9vfjWQZkT
i9m9FLqoRhF6kdQMoxhQqykLkINvcv5B+7TL514/0NtLBKlvI7q41OIpVaOSmt7gUuIq2YipAgUF
vS/WB/JPM8NHYfekovr7833Ory/vcaXMrCJ1VsKCArVaXHWAWyF2YqT7WX2LKgKa6Gl9PBduiHC8
USJyvP7f7xWyZ0hdJbukEfyZnv12A8ueUdRGmRHGul/QkzHttN6VXjAcpcKNzAcM6wCP0G+E5/n7
g38f7a/PvYCEntrKHEOZ51aCfRQlLwVjHcSiS4XFlk7Jk3AJwPWp2rJ8UHrFGFLRqga7sVgxaqxz
qhlwzzEsBitDM3MrVLtz+FHkr3NTJsuOoMbMS/Y0Pw4wVV8NKZUZmKguquMwPw1pqhhgpJ+uo1V/
F7MzOImRb6rThyY227SkNnY++1pdiF5gtjtRH7zfR/v7Mpr75P/vHha7K1v80AYtoy0npOin1W5U
y10wW33Ud1XfbH+/2s9DTSF+Fo+h7r1U7TbTbFWkQgjNv5DcOmg8IWz8pNEf5hVVaY0XGqudlCsH
iCZXQXahJPHT1DJFvKwQZwcGqi+WVNcGNRDfk+5rEIWDQNnKKUYK0puIqD+kcFeSzhdOkR92SBAh
vFrsh0Cm86q/niLROTzl3ajLeNitT5E7GkcjegSrNzXey5Hc4lLHZf59i7kM7ouSC9K5OE0sARAT
zraidoYn1ZcwS8TKCYrHMLnRgwQmSGkFxrQFRX8fmKMNJw1eeWz1Arhx4mCARBfe9jcwFD4SaGPj
04PfhYg27deH17NzTvoZAo00k9PWoMtcyqMLU1t1hvxkoJ4DV2YYYLSW4CisdsyAe/fvPUqmbqk0
f42iFZ1+FvbqxAtH17eoglsDHaqAzMRNTTUXu0ykFNCHMgkHFxoqli71bq+N+Lt0hm5neUqkkQzO
3JpVaM/f/D4uPw3LrJw0C2pCcTXne/snssCQiWJWkSogRhOvi4s/tVb+V3XUwPvLqLjvE4L2Eufj
DDRegcZbTMA4OLfqucgUXyXQpHMifcQribr7WXyqxRblkZVkg211igwHIFO9lgQeXirVG7Mzjlke
whI9U+j9fQR+2Pq4K0gQ8wiA/l/uAwPSlkOqx4ovJJ01Ffpz0ISJ0wGWrHrpISzyP+cV7RopsKcu
JottonZ91sgjLtzHHCV8XS6QdzVWqInxicwb+foqsjgQg5Rq84xRkmrzoAP+N6LmGFG22fZxuw/V
bB/MYZTaDE5LbtAONTG3oDi/38n3rYndUEadA7g2J7682IcNbJEiKgiyfzqJ1xnTvk7T91aIVScz
FHqzae6pnXH/+0V/mIhshhSHQYWo4jf2hZZlRZGOk8x+uLoB3HdTd9D5Q/G+6Drv90t9Z9FzvEIy
BxCqrGT66Yu9N4+UhiIEewHBC+Z5QnuNsGG8L+MCjF4ECROqEAy83jyv6RCEeykJJi+tVsIO2aXE
QZ8wdbuS6pVGq8rSdBifWpxTRkYcMF1JxwoWttUJq8bNSzE8jHW6z7tT68ooVnha2r7AOMZrVz35
UpyiWpzlL2mG6zh5WOEqWXmrgi0+UyHKm+DSLPthDX559sUa1JtcSk2qND6zKLKyILlHQPJoThIC
3ZqwovSLVUGCgBr5hqsKb7giDRYlLn17QmzUblZGZyvQed3f38nn2l/MfnCypAoIriNFs9wEYU9m
dVgOkt8CfdL7+BYFxz1ldJRf1OydlHCdqt2LVsFOEsXaX2m1H8LViTRIEfRmTj15vZp4DZUFUehd
LETRKEQVuomu4+SJlWyrcPLgOlzaPuaI7NuNs22we7JUvjEoQuBZhUjHwQ8bUF9qudYDubVEwLan
GJ3mRKIglKZP4iB7xaWZ/MPJAUtIhPcHt4IYYhG1nZHo4vg1Jb/vo6eWxoKmFk6eRfcyqCaMIn1V
a9FAFi/BUeYFsnxmEgJiF4wYsLdYXHdSVoilFI3kc0KVstV8GB/iTn0k0RpusbDBBiDYZomjIkhp
V1usx4ES0SE7bYrQiXfdlXh7Yfb8sHfOkfr/vaHFlkXSgemZCaZMXZ9uwPWUVGpUW115wpO0gU0e
rXFj8c/341uzlU8OPCH2+oCm2n2aWPr297vRfngtqjizA0jXYSmKi1hD0k9ypYSTiG0AWeea1twJ
xGBnN/l7jnQpJZyPqdxj5duJdu3JyO7daBFEbIuyRvCh5UD9bFjx53FnbCMAmdBRldusO8aNraLz
J7m09vt8o95QY2WYIxHdBZuSUkhO5oWSU1Kg81cR3TwrSW9b5Rl2tGh6BkAv5MthIiaOEVM5s5T/
kLb5/eG/6XRDr5mTcJhgBmQ6qIVfj7FOaEa1KXTJHxD7itwufuen8bqkYt05VIEO9fmhHPbx9ADo
mHauZM651E7Bin71mgRbVDQv3NJnerqYroBaeB+wcChmLNPXpoyUVIeq5xd4CmOYdUV/303Cbt3R
RMk1BY3fmMYgELV8onyTO4Isk2dWgFYHRywbL8IhczKpf65GO9KoOxW1pnpabO5W/Z6DASjgGaGK
bDeGR5nnUeRZIf21FlgeQM0lHENmRd9mOtla0fmoIyEko9KGnDxR09bIkFGxnu7boIQUqrvntLvJ
Wn0byIFb1+Z1qaGXWAbXp1685iDxtGFXGzer0+k6igKKczdJN9Jcz9xaLW0MRgnqEaKWqHd2YntQ
Thf0Lz9ZG1/Hk3FkT5vd6+Y9b7HaVCPNenEoRkJoS3RpjECyX2uFVXrRDq1HHNfjp9oVCOl3hSMi
BkImSY+ASG/N2r+a8ksH+vflDwlYxdEEZt085xYHeiRlq7hVgHeXfmE4CXlzeLV677fR3JB3qzdq
YuG6rS0iyGgbbPUNtcKNsgbhKe1gPJyxK9FgpttsD//16/Rd79Fb8Cr9wuH7GTktBw6wCbo2Ej7p
3+qHYzNmVdIZvV8XllZvp9RTP9LabVfrLl4n63ZX6xakGGVNpzLPdkJ50N7Pm0FbdxtBdMAu/L5W
v5N/KTcT4zFmn6TNZX2u1dtarmnJ+xTvN2MDJ6Vtn+UyW8M2/69TRC/Kau8U7E+sCbMraI5C/0gl
9wReSq0RNS5Wa7Vf7RUx3ek0hQfFfDPruUlXksvqzkrNvDCKrsueegHozEqSHkb9XS8oBcrbccKL
axVdwyjFEsRw60FhY0oFoqYqo43YeKox7lbYOUyh+Tc5F3dnvb9PVHKjVQa6XC0vbNzfiZmL8Vic
a8BocjUBZOxnnGdGvBk+qPajpVnF6/hPQB/IlTQv+5sTc1x6F5/4w8XcWBlzdZksgCR1aU6F8c+A
moLa+0FmeKGOw42J1WLUrWPzIVyh4UBb1DLrI8oE9nhafWhK6k5axH7UPGgNANSodlEY+4t+6SYb
AOifX2ckfjtKG4UzQcNRVOrPu7QXDkojrBvwS3piAHScNNLv9sKS/CGrWiGqTjGH2i97hTbH+/8k
li3gisAkj5zVK+wMDk2GzHnKnlqcjD20nNtVna9TmpqSamwBfe71oL3wOr8jzTFJmH3SqAcTBUHG
+noPpC16ZuYjG67Q7Gqx90VAGoZJHxS2bd6KV+caZ8fqpWBbH1hvJ6i+5hmi3BSvDXrXgrhfJQJS
x4iLaWiht2fbhE1Zgns+9TdiQN8n4JAQqguDp/ywn+FxARSfYoVCYLnYYJVK0UMjb1pfXveyRcOb
bDPZU7eP5KvpisN+RDBucy4tGj+IvM5OCI75qn+cbjtfPTlTxmgDn3CDh7awhiOHQaOuBc+Qr7VL
Vns/rZnZj4MTn/62/s2+SM3SsU2nrPURXEYPrfbzl4JjD2TRFQpO9OXo2UU33Z14dUlq4aftCwlA
2PqYEkCzWSoBRr2ERbAetUj1Wem295OzRS9aqDe0azkJw6uR9ud7cGNsgf1F+9NjtI/vNDb/oLeF
h2oPMHqDMs/5Hd1iI7cYX+T7kWline0oY3ewEiz6tvW+cIqeb+T8zhYYnK1eslz+JFksVv+XR1mE
jII0UpsLUzpL4m7q1oG4j7ujWNxW4XamClVRZSPh68SOejqsrtGlsk7luzKAYUQIWI8ehwilSBo6
q4tcsnmuLe9MI72QqUnA4/7Ee/+zkMdpkLvTFDR+27i088UIZMVWfsO6JzsUSDYc8v+gkIGcEZ7Q
6avt/grp22YdXwf/0VqXHeFhFW7SJzAaiuqBRohukux6CpGnvDH+ZLULHSK8luhHBg4CW3CPVheP
3e8FDQwwIT+ZZGfUXJd7EU1fsrdJbnya7dmBJUEf3OfeNS/34H/TsNivhrV4BwALgeXqGd3clRWz
/tfh3+DAVl9pa8Qeb38/fX+KBqCjod9OawV+0pIIUySFUtBrb/zg4XwLDLP0ZRf2slcj2XSf7IUH
Ci5b7SDfNSTr9nAtb8RNd0FJ5cet5t+bWOzTKxWQFV7gjd977IKtr3vqOryNRgdFs2DXHakLzEJW
GksCGLQAR9dSdqRTvQV9ZD14ipvqbnwoXZyOdugMl/Rpn34fqO/plL4SZdJb6lE45C6jFFrJpHaq
THut27XjuMkKcjYYy8TcSil56NPGwvvvl/yEun+d9fM1DZjXGro24tJtyAxGnJH1qfBP2MJaIPU2
gsl7yaWHHihfKybugPcEWyy63u9n9PXCsXHCHKXwCzcyn1FfbgQxTnhZaO9SvOfzYmNQEmNIq25i
CiCoVFvQd7fAtqo98I4Eba7SzhFv9dgiQKCpwaUA8dvQz1cnnzMlRPbplCxmh1ohRo/meuOHj8Nx
QEr6Lbs9v433BV7wkQVYQPnbfJTP+t/+pv+jviAtFb5Wr/oTDKn6TxzbSWQJr8Lr6u/5uf6DEtDw
LD2If+rX4Ml8nN7JvWd3F8NKKN68K2/Bc/RSv+J29fsYfq8t8RSkfQa9S9R5aNN+jQOKceqDHOSC
b7xiaThGLC/tD1wpZN1D62a4kV/Go/naf9Rv3f1wV76asVX9af50YIws/UKd8/NQ+vpCKQkA8GBS
zSWj5WZk4tWiInVS+Ve6ZVrVY+vD2Ldqr9iwxqzXP9hqWOBSXTCbfKBl6Pb2ZONT7wYWu6YtOpI9
umeH1MtSLnQDvr/uWVQJ8ZZZIUMFuf51oPpVHOQYa1e+jI5VMDzE+j6IoYgBSCIKV7TQVi+dL5+Y
iW/jgQaXAcqc/G2ZnKuiWEFPCyu/gl4c5YbbIPYog2Mq8vbW6EE5BAgRFdNjTd49lEhTF2P7XgWA
XK46Jf1LWfVGuh3t04TdQkSyHUd3LWXDk65sA6O+r4BU52LrdjLQidG8Wonmpq+Qi+j6C3nxp0Tu
t0eZDxOI6ijVfW4q/xyVfQrhsdajyq99yZM8xQs37TbcICuzHVyIJCAw1/m23Bq78KrdJptks7Jz
5x3wsSXirG7lh+TmZDj5bXsoburDWbZkJ3KO8oU9f160v93mIlvG1UhKlZS3fEqap3KqnHwo1nLe
7c/6pdKL9PN0/2dMFjG4IsiFogGy9uk5bs87AU1CXzxb8X32Rl3qvntMbpPb9Ca9iW71Z0DT4W31
KO/irbiuPfFV2jY7cxPsU/+8zq7M+3awSgdptbW8Rh3xeLoBL1z72h36QHbixk7sAd9aK4R4yU7b
DGttE7OIkvV7azUO3o+e6DETvMEbXWGt75Rd5xE/O4NXbPX1/B3dDdcIU/iGL28bT18LaxhXTuVA
OrHIk9zEaQkEhbW209dI2biaW2+wmXOVtbJrtobX8HuSrbRDZ3437eLD6fZ0G98W9z1J0I2wy93K
k616DfB7W1ydL9Vlv9WidTaUmVJLAwcjSm0x2Mm5z87NyGDX5k4rj8l09qrGRLkY3GWkoVxa4ppB
Lxbc6yqqcQpqrqoeya6AGu2DNtwXK2DSWGAMInPiQsP7+5HKzZHPzNvL3IVdbnxtLGlNmSiljzBj
btXyfyKZqPEkwHhbhZ3XQqbquj0uqZSyNkFuvEliddEn+VtmxU2ArEACSFdo+i0PtLLrs0nQT6Wv
WLXz+Bw9tg7cHie2U1uzegen5h32065oi7Zg3UdWfZ07+CLYQLsdwUI0dR26lU2d3wYayC4dOIFD
NcDmO/bJwW+FaXjiXwX/wq7qZuVEtnoDu906O5BDfbDoTsN8wlfBof1soT+1B4zuIJLgqdf4hvHV
ea8HrGorNmh9PjIH6pmHrLg9cGuDK3NzmvXfydp9/NdZfNjmRucnIj4AmO5sHBfAEEZe+YBVFE/W
XQgLvhe451E0kVKgdDvjRRYHKowyc0CTExSSzRHGx7glFuEzHAPPtJ7D21eTzGD+7mSNlmBTd/v8
29P8xCvrfbT+GlZsPbypVm69ldbE8iqtB3C1Vm3VduQYh9CDDM8Z90YjjIf8PST47Gsv9kD6JkCa
VrPOtLKcB72calh3qIW/eiidyh3s3uvYotP7syu6kzO4WEzzVcVCI9AOnYS5UVmpI9vzh2qjZcm0
ONlnfjZ2kDtaS5v6OnLn4xqRDFt8MRzTXTkJVT1aIftkbfLV3sb4x+ndwWuc0X4CC47DzP3ZQ/yX
OjNa0p7qodXhjIfMKdeCE9i6gxkr7zD00nXg8i9Xc1Z7rEi9ku/mDyd3fsOX3q/+Qxwg84ZXqOZI
dHiWdOMiyaqIjnzha6bVuem2RFp2p/2t/eyQHNRd7cu7klqrvKNXaMBiP4RXuI2vpatqn15nx2jX
b+qNuq2viK8CVppI9UIcLHUbP0V2wCaLa4Dbu6M7uc2WRgXStJ64ATC8zthfISS53RYCSHxV7+Dx
HYSdsBu2OGfs8vU8BrpTshY3FOXWhhvbm9/nxncHCIraEoI5uoLC1Cxf/DUKqleA02Ugqj6RzxF5
Rkf5Gx32lIV46ZQz+Kx4QJM9LPq83uE4Yz/o1oI1bxwq/2FeoaMzfxeXXRs+v4N9j1W6pTvt+l24
ndbRNuHj7Gnr6f+cEtVW383PPZFHSa7hrbziBjgyH/G8Av7TnMIdr9Ht4XXHNnTCCwviW4oMBgTZ
SiREKaioUKS+PrMCqnwVKgL5zlRD+6XDcaYzPMmYXwJejgDD6Cfv93H+DsCar0nlBkD+DMpfyV+v
KeVZpquo3/i6etuJr4Z+GO8nhQpM5kIpDBG0ny1ULh5En93Jxdr/ct35jPgnTNOgzqiFwbNOxmmw
tbS/GYIBAyiFtiDMVj9USFvicrzre+xP1NnXQKvhDFBNnQYogHmbX4Mm+mNkwZWchdfl0G6mULgK
ms7LO5x+z+i+19Jg6RXoZCRgrvtaWW1kIzRsXeJni2hz6oVXqdN3EmxCsdq3IuUUffhzppckkkXx
0MqgXEMb8igGbkL+Z9tCYsmVtTZk12ZMiTgJb0JkeDExhu64HgsUWFYnTxroCQ4qhrjiI3ZRPhJY
ePSko2JF5mpdA5KiJ4i/EC4F2AMkN8Oob2KxPuhafaBWvMuKyivV4i/qD7TBxAtr66cg4MvYL2JP
ZapUOc7gO2IgZRtJ/9EVmocfEFVu6bY2+6sQFnMN+BzirmNU05WEwVIoVxcgV9+ghkw9KPizBiBc
djLrr1NABxqQNKJZ+E3mas2+GvYokk3hcbwIevoh2KZspoB5MmeIwLJF3wJOOBF7FX7e7pRT7OYa
TBlK7mJ1SeP8e8l9fqh/LrV4qBU3f84lpfBTmFqnunT1YvJCxR3pGKi4RnZ6Bx00dc4BEUQGpqir
t78v6R+HFaUhjQYXgegyxEOKH0m8Siz8GrahYUCl7wvnZFIw0Z/KWHZ+v9qPG8gczZFuibIMdu7r
W0RHyRAR1Cn8s3hMNSyw6/cCT6iBhioMmGEW/kN7ZKweLlx3HsjlBoL7DEqOSDuBV1m0ifJOqypD
kNi42mpbpZxWIxK4mLdE/ek/Ka6uZUCrqYAncFy8NbP29sVg+odIX/n3Fhbv+hyLRYjhQuFX7VuQ
7vruhhq2pLxC8w+xgybqkC489Q8xwZcrLnbNU9BWRhnyblXEC5p8J8kPYEcL5T1q9mnzmqn7C6N8
6REXW8U5UdQq7rig3moAKCjOF8Ah7bN0srNu32jviDoG9SVJ8J+mMKBgykSKqZPGLwZWD8WwDqYB
GgHGEGASxz2ikqF809QXkrUfZy9xBprcdNE5ABezt10BtW7yjgFdRX+RhPBK/HpzOXmZMPcx8wrJ
oYcTTMskFl+QWrAuDO8PmZAiS7MME+I5oOAWtZ5O07WQDbfwe2H4Y0oPAY1XMRtdddwbAYaVysqO
BsRRpy2dWwTkkK1HcuH3m/hpc5Rl6or6rPSxWlZZNXWAo5UQZ+rmw1jO/JAa41n5wsz96ZUCU5pz
ToCu4tJROm5FxFyqJveRFzsC6dgMut/UxhbjBW8AZPn7M0nfdf95nepqru0BgQFquIilMoGuqDhW
uZ+RNfSOaeHzRmZkEiCK9tleHVu+KlwP7kieIXmnG4ThbZNyqiV+6NfJAaXkrbEurMJqnedHmHD8
ePQ2uPl99QYw3OseFc9YS/yhOTg6+X2wJm9d81/eJI/SyC7dpluidSIVfk++pRL1vFoHR0R1bXwl
rLNdUGe8R2aHJBV2kI074bq1elvfY1poJ35Deiodzf2I9p8rHPEn7K2BvCW8kb3yIJOvnCmjTJQh
RxJWBGueKZ2Q1nYOPhQUV2p3/pj/3butq1J6wQ2VtA9QDH/mBJC+NH9gknz+mf+OiIUdWIGlzAnv
y7A9b8dDfIVwC8kwes1bcE82lRP75CbXEVWx3D7tg0O817ZzQPz7K/zei5/fIIqh9K5l6ihLefnI
HE2lRMzEl/ODQbK/XmGiQ2A6d46KvcQgJm6wnf1fhqcG+iz+RPDr/miv5xvBtFd+d1+/d3/oEnbK
hjBWR3kEsYBL/u+f5ZzlOaShoTa7JcmIQi2WcJMwC9PCyH20rZzhgEU0lWM0WZzRulZ3cz7e3TYW
rhkWVWXVrq+964qfyex3YE6MN0AzCzEYlya49fSCK7KdUFamwW1HXujNf08c0wlclP74/PsYf3Zt
vt88/e153YP3XdSqlEFIhFbi5okanEGgVV3v1eDdhHibT8EavyXQqdMR9fz1WD9m5ktTv5wU/S6h
C3I6P0daTp0D4YNU9OC2XdodPyFDv93eYhEjh6PXQqvPY6uzyKIDkmDrxPoPChvpF5gh1nLBN+Z6
wJ9sA5vcp3oPcMOaRzz1EKZxw938OhK7taa1fAcz1xqv4msqks7faBtt8495SYz2tJunP+pTjmHJ
nlttzTWwNL4Ubf11aq2nAyYxNioS/ILMDj6rTrcPhJEURj4GaiP/7Q4vlFHuOqoVZWwJV4JHXuOc
fHVfuOJBo1QAv9JeHUieD3NB6ONkPcjWXIqcv15dCPK1n07uuQAuykCxZDS/v8ZltZwIWnvScl+U
j1r9lEuyJ65Kv850D30su8pZLFHjdul9Hz6r0p8eZCCczyLpYXqKnh7hwSE+yZNgJfVqa+ROHsVO
APC4EB8gS3imGl7FOqxLFZ03tbsrV9LW7Kjj4f7WtjfBeUCwpbNG8ygOWKXK+joulBc5QEOrfM8H
f0iT65WMin86A3rSm3MbGtawQrZAYtMsT8qF2fTjXJ9pPhIlx5lksZjrqapWwYA8jq/Ue2VmA3eN
E0XdbdeKdPPeofLfBmqHFE6TXxXh8KAGmKAESJDINPyb6UqFHVEKptWMVz3pHMIkF17ZT/UwRUcQ
HRIE/EUsAL++MkRTxaSuTrlfOq3jUbqYvHibg1K7zh6NY7p9HmY/F0e6lq61u+l6tafQ8dG8nR/T
++pR/DD/Do/BR0Ep3zGOJ9/cpH65Ta7EfXEktTqIj/V9clsc0hvJ1zaENdflBn/bnX4M74Nr4dix
Tu4Hv/ODa+2oHTM/uBP2wXV0Hx8ECnJkhI/6EfU+7Sg/l5Nd+YkPlOWYH05X4/q8pat/Y1IpMjar
TXGNwfGFtGb1U5zy7+gsJnQx029N9Gn9YK885/fiI5INybF6iFEjehJuhdthL/nZbYyuFE9a32MG
B4q1uq3/G+81f9qWd9lr9Fo8RHvlFviuuc8fhWPwN+zt4DnhrKX8CUrLhvN/4sjrD8GVeN9cp8fk
Tng5PaiH6UY8jC/mffyQ3QUIWpys9PV0VC/0r34qfH2ZBHMK8E9hRM7i0ujnxxx20cG8Pt0nB0h4
Tlh+zHVdSba6t8kft/rc1/KB22zSa+FAcXMnv0kb4RDtxyvE37fautrSr/aVvbg198Z1+ajv5S1C
u0ADHtpd4ZvH+rG4Ma6Ka0RUy2N9lPYjz9zcFXfdlX4nPec+tb2dvMGkgYqYvj4dtJ3hqVfxUXzK
H/SX1UG88OzfsUQc+eAcgBjotChALn99dkkMRT1G5poF0Hvoea7TbXgwMje9T+/LbXGINuGVeZV7
wYtOXRcxLEe1EArzBnoEj3M41LqVU38GRVhv2MUNtm3s0JyttV2uT7t0rTnahTNUmfeN5SEFoU8k
BwX6Tiz/9abjWQ0fDxUOqSKmGPQc96C8ddkpjJU/CLgbjDc0idZJen2SKqSrYmdKtX03UucSn4cT
xSUxfOu77AZhUG8qectmvtXxi53K6VbsUC9ClCqaBW7PmGgaE6Kg5fkvQccDPXU7El4QqFGsVT8B
7Ln9PT74bmc4vxDUzT5NghXYWV+fLapbQchaM/OxnSbo7f12q7rSvekBHuUjoco8XfVX7UZ3b1KL
Evp6takZaLK1649NdldTOTU2/RpCBNXlyNMvDL72UwL17w0uZkyTqo1aokRAZ1Ncj3/TrXktf5bG
B3cPXNwDlnYot8J15/Ze7+HsekPfN7TCzWrdOp2tErBjB+YadIMy1kt8i/0sM+jsSbuVadUYBT2a
IC5OhNf14+AHV/Hu0sb2Y8no32dYrPhEbY2TEvMMsVRtZRUOkI4bPC58xemdV+sjGOSg4o3SWvYH
2UG7DoMLw/hjGoz7EDAbk8YgXlJf33PTozeb1yJ7K7SE01g6wCYssUof4aoiPThup+ydLrIn465r
GJcuv/opOTQh4ILGmClv5qKW00uSkAfJmDPNcHY+W2x7N9Wb+bz6GN40vzn2d+3d8JC9Zsfy8/P0
RE+j/FP+Ufj0NP7BJxtcixg7xkv7pFLzdRtPopXsq8/W27z4E0/mzRkANvf5sbob9+1D/CqjmA52
D3CD4YalY75gP5kDBng47Vab+AqRhAspzfcTjFwAbuFMLwSZ8Ln9/bO1a3LdhOguF36rrwF25P1j
UR8pE/2+aD8BIl83pK+XWayJNm5OoxSrqb/KDnFpVaG9opid2OV1dzir96hzwFHypc2krmvdwQyr
u08z3PtsQONpcIMeHeXrfC/kXhruhqvx5ff7+06B1rk/AyMWcYZ2Ubz7Otl6POWmRKW6AxGvpodD
Z/K8K2moIG7WeomAyOSF+f19fsE3kWcGNJgfGQji1ytqaaaf+4ErjiPnZ/Ko6U6jv2ZY1fYXHu77
YfD1Souxb2J91Z4VCjoJSOsAVTuFVqrw9/cR/OHIoXgBswelZWQKGMavz5MGSE3DxKDwWOJhk5pu
EKNWisRvKIkf4SAij0SXQ6P7NVWWDPEoKJCXjwo8MEF70fFYoY5GV3aN3pErBxN8lcRqZ1G8EQJ2
EyW3oUx7Ihld9NZdc3yNzWirSdJjnUR+NB9J08M5AgqJ43qVX9Kdne/+6/z9+nTy16cL81xFEYea
Yy9PDpqXXlTPTrOTHYKtVcsCV/VmegwlaVfq8NQTRUOwkGJOSf8GJ0xbkaq7WCCUmU1qlWmdSL1z
0ujgDtOFBf3Dvvn1Vufj6Z8VXUvakGYaEysSSrR9ZqnwPDsOsasLNzg9WMIuyvcXm2fzJPptgNSv
V+2DKdIVnN19iZO1fpD6D2gIabQP8AaIkuPvk02dh3t5NfD/VNGQdYWqsnjGOEN0P1JXmd/tTlsI
n7cNcKH4BuDxYfJLT6IYIxywIE/W/ebkTU/G9n60QJFRhdLXxVb7QOV2i6w/mUG6K/cRuYFwk7+f
9sKlot98UC7vdDVjCUCxzbWjxcTBU6bP61LP/DLUPaMgaFXljVpSOkB4vE2glMWzxNoumGP8iCb+
RLaPRl6F+Qe8Fy/rox1l4o8xHTar4f33cfysOH67u5lvhBcFMe6yIjk2eZJK8Tnzx8LY15PuyCgx
zOX05jUEOy9D0NPMhyoynJOoOZloOGU8XIUpgS4Tl06KDgMmqbRNqYSe3mJ1nRZHiuJxctSwD67B
AKj5R0uruAzfDFhrQ3VMJSR7kRhOqN4XRW0FE3tEdv4fLAOchebAgeMb3vhiQiZdN7TnoSMExuNW
IDeUEPNFMcwblX0s39fBnWFY5iWWozzPvMWIfrnsIqOHbZrUQtHns5aGov+Rg7uyR0vyzEDilkrY
4s7kvwDoT/UcZZOlJx/RQP5DbzcTVbvFz2EMedt/K+VPl4TYDxxF8/731/5DdEdhn2oDHTmResaS
RpKL575eSeQ0cH2UjuqBo2guSH0xpATuhluqL7TI4nD7+3W/xxoaZR/6+fjeUgVfliXLUCrzWCkJ
qaQ9WkiKjpOqixzc71f5YcVxFfg96HGhSbSMG4tSHFH4o8qOBJdQu7iP0ZGig1DV+5XyFnm/X+37
Mc4zESbOWuRzqLiYZuFYqmNkFgylfKRb3Kv4JD/kVIEvPdaPF+I8kwBeoweiLDYSGiKdXAoZ7mbt
Ltdf23zXmVuw5nA+/wdPROsUCNe8vy6bp6qRI8I/kDvCL+OJ6OWh4QQRt4/d3y/044sitYagrRvY
eC6GrqoNuC0CiRy9duz2mun1XM2tw0ncKw1hUH3pEP9efgSqLs4+P4h6EG4sTo2g7TSln9QMSq8A
7AhAbVJjCie/lWL9X1tKW0M4xZYsdN4JY8kUvyihVe1Omzw9a2fbOr2Qd0JTHAqSsK4vX2rDvDCd
floiSBoAMaJ9TUS+GJNSqFdjhTmlH1axhRi4BCu+3jOf/v+Hnt443AFjJnkuXerCzgyMJjGyeZcS
xT3Ggyvhnf54LW6TZn2x0fZZs1/uijP0GUIWDQke8Gt00A5DOYaFwmNpdBbqbdE+IrZvqrbSbMTk
f3F2XstxK8m6fiJEwJvb9t3spicl8QZBSSS893j68xV37D0khCBOTGiNQssMCyhUZWVl/gYhBPje
SXGdxFecjJIU7IzoUQfy5F9b+bnR1glWcCNqSDeNdYGmZ2dHNJcN5YgAqhQeNBhC46p4MsJd8fOc
NSsVThGahadBXdvFJXLvQ+UxpHHhIl95Kgs8JE810qgcxg9ysk8hcNI0U7YxOE8f90moh3x90hiw
ZHZ0UeqbYKmTpM5kMIjL6KDY+QpCaOrrjIx5qRRepCRn4aCbrYJX2Af2+/BU3fUU/3Yo4LxKL+Gr
/qd+1d7NP/6b8ej8ahfO/7kdCCiYjjZFaEALk4dINQ8Zf0wOzvZ4yVscpoB+bP3qPohfgodCP3y/
6GZSRGH5h3wvQUW8+NdXNpAIiY2MZKOWnz31rrE3yMSlI0r+/RMt++8HmwuXnwebXEfkCoiWKwZD
R5oOcolqqn1Ehg5/ve8HmtuxnweaxGXDLro+lhgICx2M/IhfoKb/q+j/eZTJBjLTPOCazijEypRU
Af3PdI2OsBwvdN5nl8SnjzQJQE7qleTbDASvQyhIhnuP7sR7/tING0NeiHYzDSEIbkD8jA8mEyov
X5eEa0mjP8LZPkMraR/l9xYRl3e09zWqAR9/tY/Vi2uund9Qu6Rk5f/g1zMXxOpneghfBzzgaWZX
VFppCP7QH9rX9m5803+7P+RH46m80393v63HGh6Sjwvwg4Wa+pvprZLf0Y/vV8G/SoiCzvzpTSbz
FsS625aueBPszCA3/SlQ7Pqd/q6rc/dzvOvf62CNUFJ/+/24c59LtErJPUAVONOUCnVnzOvkPDnH
9l4AjiK0iLViL1g5HrSsFDfdRYDK3Ir/PKZ4pk8XzC6r0sJXGBMyQelvR6yWsY8mlfv+1eYuJx+X
OxlmAGByVWzxT+MgH6ePXcOUtn/8v7vh2sx33Vvxkr3oD+Zj9xr+lZ+MH+Nv+1F/dJ7y9/Y9f9We
67fAX9k/8pf0LXwbqjWm9yF/OsRvurf6/gGtmXyCmRdW7jZQFRLArw9YB54URwp7hditBBBv6YOo
70CfwYUGK++1eO9hDP+ReHzf3fcP+S+Kh+/2i/Fo/GreX7Sfw2t7O7zhivWW/jAf1V/jdfGz+ak/
+K8B4jn61vyDxUbz+OReBb8Gml2vw2N9h0vXW4I8ynP9Wr/SAkv+Kpf6Pv4x3OSvyY/uDm4aU6D9
Un59/7pz30Mo9slwsgRgZpo05GVujn1b8T0k0N1xv+Xae4VPyJWNW1Ldhre4HggE2HBQjRRbO3+N
g/xLGgpJ3mfTgQJummujMK8wW7qYcoiUA4KKJRdKewxpnmNMsnI4DjS0+lOMX4XxWAU3WMZxy8AE
UDhAd6V/sGrl0FIHKowEYpezEAAVWQSdSbKCYhDAK9ggQqJgspVV0w38PqiTc/fRzE/P8VFgbmj/
HLLtM131cvf33V5Hq5+YAxFVyo3o+Scr3JiA0Birm8vvm2B1T6kfYkC8KajlE7DgfqSbx8dmj2nK
6lGicZ/fGId0g6fiOrhjAa0e/zggAn5cQyjaw9JY6494v9FACh6d/bAZofm5K+MEzXZt7tpreaNu
tC0+w+t67Yuehr8SEASIH+gHff/l/9VLIGWj3MLFg1IlfeDJjNjgCUsjjQhuun1VMu2CBui32sGF
oxOHwVrzu+coHLcprQBdfqk6E2G6ZM1V4nrs3L2S4H6qS8hUt1f44PzRDWwV1eFFHaG0ZfJrUdLn
t+1HM1/Ca8y0Lnl0DhbuuvA7iSdf92jXRaNRdHzMNsIbPsPg2L7Oqlpe5WV4IEXYSuC+FC29QrH7
KlK8nVG6cNMDc6MV3n3Um8csDrOVVlm3FjW7Qov3laUA4CGZWbmZ/Uctcs4f7UkNkfau9SMX722h
SttMdbb4GP1p3WEfe3BCsuRekvpbWRseOpPKX90jGtEOiJiWu9Hp/lJAe3DBhibqi5Gd2ii/wsEG
ie2kOkRJdlLCaqWl6KCUroXhnE4to0of3Mo4SOhBZEN757DTvDjCOczexloKcE59NJAtj/nnOQ8Z
l/lOldLHIel/xPaw7iljphrUdivdNZ6zaVqYJBIHaO7shq79ASB724LCxrASYSz/0vfWQu6kzxxf
fB1DEF6FX/YU56dnYZE7tRmfuYR41ZMuwd9IvfSATvq9Mlj7HrHTAdQj9M8d+m+7IjRXnjBLp3AB
UQXn6mGrYTOa4W5Y8nmM5I5C942Lvo9i1leNPmwtJMpX2uDsHawGg9R80Mb6ukyT+7apz30TPyWU
pYSQZja82Qh5DMIwCt0lra7PSC/SxVTZ60j5lTIOEHiabC0K1Rhb/OgkB2ANGC7Ow/X3O24GKsiy
dTTCj8OliUD6ddk6vT0Wrs3Z13gmyv7jreZyPVIQJ6VcOIbWVekAkuuHE8pBPzPSQaey18UQb4QI
vyEp+7aEFSZ845zimpoMXbJ3MStVqd5HmJH2UnIQjA4nfXHTFtOpxpMxCGD5qxaWXs7BQ0KiLLMD
evibDgWyRqlfVJNjJ6tukd9cZ2AT+tS+bWGa64DcWtMGWk2xl5t8aCIQpHsX6oNDiqoP5Fs1897K
trp0JQelTr1T9grK+6r6FFnhjQ+BWDhJ+qmKbOUbEmBIOpX4uXRPUW9tJLPbxJWFdYK/QxxhW3sl
fjYUExPYL2F+pF6yDvvygN78xsgRLhcnh9RFB7UI7ntr6ePMVdhBPMsQ3zHQpp41yVrLiNjhh058
JvWhdmcO8s7r78LsRIUd1oWcZZuAJtcQLultzwZiCrVgcYjIrItJINaTIUcwzWC/kF46NdhKM19n
YLxdFZsqf90NhxqzlLjaqmp+8XAdShUk4yz1usc+oU8RO0TcMbfQuBvjba6ol1J1DlEH2gvlGKVj
HTlnN19iVczc/FjKDgV7Gl3ou04eO4s6LbNDtnmtSGIJ7Oo62QSGdGhDVDNtfW/0S1eLj3rY9BQX
aqXUAin1sJG+7iBJGlHnzOk4tn+CV+lP+Nf/Vb1C0uFqgWPMnSPatSQc7t/4t8812/tbvqZA4UDQ
vCa/mgf7t/w7f6PZzX91r9oLF5+5uEc7ACFvGUb9vwDNOiAKDUVyzjrgjcFRVNgD3TjGqKEMSbhp
agVeTmwuhBVl5kMgmoVYuw4yBAXXycoNpbKoLL9LzwOGfbIarCnLK+ldOfyBioWeR7xS6bPaLY45
QBD6PZU/T8W/FlVZ51D9KMyFRs6/8jZA6T8/0GRlyLZH+7nU0rMT2Me4z/eu7f4NIUBWcnyjYLvC
DVTofgVbqSQABNaP0OcbySXM2sq6AB44Jr1z7CX1IVFH8BHY13cycCp7KdufnztqFw6XLZJC2/i6
oHSpHnqvorKfRsE+LUGdZB4KbYQkl4sWNhjqCErd3uEvdEukOlc2tcMI3T3pzYjxqXsZ2hB1rSW8
/gyGkBo3PXxsmrlGQ1H4+lxlIkvo8IBil4AYG2jqNHxbH8S4gy4IHF8M34Z9aLyMaPCERHhRccE4
cj00Br4toELly9g90TbFiPD7U2xmlaOsgW6EKPlwP5583MAz81bqkVBE8bGuH4f+l4qJ07Bq471p
PCvVQn13bnFDpaJ4AX+LZSUe59N9cayltOsKIzwb0ngaejyZXWiiuv9z1Ly1UEcrsub5+zecuQoz
3P8NOWWEWrkRKdUoJedEORnVXmIV9E+ysXAlmZtHh4sXAkVk4Mzl1xcrg0zuuwAwTqHc0Y5zo20v
j+tWPiUc+o35knvBQqCYeS9hTI/oMj0AYvZkxAjoLpo1DlcghX7G1ibFN+MXQ1o6SpfGEf/+0yfz
YqPHnohxyOnEQm0vNDUWSVEz88fECR1cNoptfkAXPo2ihVVbmE3GPb3cMoVJLOjJLkKo+xTPv0Ww
y9xLweeD6gGeBg7PpCxghp2Rhjq3pRIbK0iElB9DdAxK9+37xTez3oVKNXGc7gkH3eQjZdpgjkPO
spBt6lrVXnylxn+mzunHe8wCt98PNzeLjIYsFVV8cB7icT7NIvoRdu2pVniOvX2HERsJYOc/i3xH
fUIjBCX278eboYQKmXG8RQD8kTt81CM+DUgGmOmNb1CKHDQ8aHN5a+UgQJQEI1/apDg2YW2SbsxQ
PqgjejDY+K0LqXsIE3shkM19UU4pcj1F8Cg/rjGfnqRuUjypNJXGUXWB4dGWH8oY3sJtaG6CP43y
USz9NEqUOlFoF4wyeleSuZc8j47HPUdwj/aLFB0q59fCDIsVMsmRmOH/ey9jUiSXWq6H0kATwgsP
fnYzoGJftQcoF0V0q1mPSqhs6JpW9m7IqMHixSZF17H7/P1TzGVqX55icoAldSTTNuc7K25zm1fj
XsM/mELETtOw3DN+aD7w4Rh5H/cZE4K1ZWL7jK3aGPoA/uHWoz8XpdRadPWCh9GdHr14iXLVxEjg
9+OqG+E6B5QsJPR1ZGj3kFw7iARNKhiotJtwFF6ol3zAa6fzaspA4zENoOM41ZccOt8orKAlrI03
nfmT6wuF7VF+MEKsG698Q1sp6HCiyty81+pRibv1erEBMgNpExQgHD0wiwF4NdV8seIxDowyj86W
qz8VTnKierzBzA1cUIN7bHbd4mZQkaBIhtQtzYBIJP+ZgU+DTwK7NZJAJWFDxSjtdgF3SS8Zt/Ko
/bWd/gdrqhmdq94GIWKBgrEG+oBIUdZL1Z+59Q3aQKT/sLmZhq8hS4mlUC30kpVV3aVmsE6DS4DS
6Pfrdy4Mfx5kEobNXtZMyyWXRw/XCPDkFYKLAPfjk64/NckSDmAuFok+KvAJ1aCfPdkt+oDkfRky
nOS9ZkW5S7T8oFt/XYDZ37+XOKb++YQgaFS03Mk9plrueuDJuV32Ma473oo6vxw+w/vkiistBb75
pUrLW1WhY6r69DvhVB6nlGHghjg3UUGBINrklBJA6qj20a4fXBN/i9fvX2/uFg+eH3VFm7sN/h6T
iUQOKfSCVA3PUp1vOWD3ZZ2uPRyGJOsFUdFDJsfbzKk3WZ3upchaWDWzs/tpdLGBPgX7EZKtFNch
zdCeCkJRnZTWIVe/UWt0ywpp9/3L6iKS//MxPw032QmDZSS+FtvxOcDZ1N9QCQruS2MbIMONJjzl
fAw3WywPkb/fVMEeV0h05qtuq3snZwuKzsCaeNu7DxUy9f11g+ft2j7kw96Ldv6Lfd3d9c6Nftff
4PCleIcc7dQKd8qFqDI7Z2BSuO2ATwG29nXOEGnXzMgPIiCm6xClVu5+NBB6pNXlYWGoOTgrueJ/
xppMmJIkShCqVnwOq61cYlYK22jtqTthDozLHir547pCdGOHY3W2H56AuMGegA+r+q/0LrZtsnFO
nFKmsx9xG/BQrRNET0K9fj2AEPdAz1EVW8jRZmfIQa0FAJQpwF1fZ0gu0nQcMAM6p2jY43IbbbnE
k1KToi0sqJneF/e6/4wknuTT+m3wAK5Rlyb5DDC416q9I/UPuD2vY4XZomCiBeikKojiKBQHmUG8
obd+9KK3L5YXH/s8vykb1HgTPF8R9G61cFuF6S87hNDgaUcnwajXpdCriVIkF9U+3Wqt9ksAa6vw
XRQaezxRUi+/rkcKtXp0aoGD+o269tUIx5Z4YUEszewk+1Vjv2wMkztEySUCG1yB05SQTRusCqOG
amG/zo1mYedIefHDjGYyuxqWseE4MLuIDTTa3Udm72CZeVlME+ZOL0vWhagjqHfsl75+Rw0r96ho
tQBFJ2cNViIfB/hA+wBwpu4jq7iQ4xqzb4bemwKnAwHRaQUzD7JOjeminPOfLfGHKuaNOawvHn7A
94gfKtdDvKXEvk76hx5ltHAb/1b2xVlZ/xrXovWFDdfqVy4YFP3+VdkiEfbKn7ubp/eHB2TB7v6+
Bxve4PIukTKjvbEZl5LmuZVPsQWxfgdnx3+AeEPmZl6kytjJ9td98tLgWuwFd1zyMIlf6+ot4mir
bKmC+nHHnwZwjImEUAE3If7w9TvB6M6ropPis6RsLka9Ht7Hq0TdU/n/H4DeoG7sHyWKswvrfoZu
BfNNYGgBpEEltyYDGyGWQxjNBHiWaD/UiuOxEDpEqnrrVdXVOKi7TjEvXjHs4dA8jA0fQyJZqJ8t
Mi1HH1cmS8lpjZ2Wd7vUoYffwjQO7PWoQNzX33hdETONjBJf1O1TyvcJDkowBK4cmlTWoPxq3ODG
Kty1yrlix/JBKQLI0faZHsNC/PxYfv9Ms8BjCYFfBaTL12nuMz9XUpflWY63nm49e+2rDvnHCqRt
VCibNLPu4qZfycMLXIirTDbWBhl215UcBu0q6N1jMMbXcjSuaCDTSInqdTk2u7bF9yltDkmjrDr3
GFbXXWdvE1/dlKG3tRGLD5tbu4933kNcrVJ7U+Ub1aJBLt8WeXbVZ+pKOC70oGByt953nX7swWcr
SYoEFNJf6BZWunCIRxK2ANBrPnlWtNe9cSM6imqSUBTERyE2To2Da+RIsk3LEwLKulFoLWuSv5De
iLDxzzyaVAosfN2oXalf57Eq8F3vXTAiafqSN4aH4AGNfL+4GhCb+v4oQtBgbjDCJSQalZRu6iwz
pG2ssxBjdDWS1c8Xi048NPeVRTf+mX+Q0r4XWoS/Hbr4cKzhqba7n5dk9Yxp2fZuOGDH/iPYISLL
r2Yl7xt6+wmiHIgUbrJ7bOi32IWg8XhT7OMdwI6V6Nb/dp+bewNl7t/Bir9oYm0wMkJhAfT8Wtq6
j2/G9k+yFsz89ipb75E25NdBiGtgXMmP6Fe3r9fn1X2/apG5ONur9Xl/vwM2sK9X1+oq2T1d79v1
PtjfH9vVG4CKbYooxnl9sle/XtFTXvtX6urJX73f/X3uYPzLQhHOJjy6qyeUEFYP/kpdra+3xM4z
EbPd+u/yUd/cZqH4MRWaAkJKwOT3lH8pRDvOeAZQD+PnIPwAPy1H8EHMTndI0QmI0QdoDqDCVnil
M3EZf85WF6FeIlAPOCehLOls/j5fPb9vxETvfv8G2sBUmevfL+BU+A/+Ep/j9Yu+fenWm6u/ITqU
ASKWwUa+igjbAsBAH5qPsFQln71igND+3zWiTdpBWjf2pQ4z5hykW25ptSmAzWG6BecelXuJbssS
s25+SLoFqFDhePEPCdeyysqS+xaJWlKk2nmnf37Xmy8BveSkdDYW3hoQs9Y49ny/IebqSNBjOWEN
kHXaB77lc2qWNJnUBRKaovXe4zBSWfPI748X7m6yvKHB8/14szepzwNOcmVZQ+u8TgrIfcAprPfO
/ekFf2z7fhxvLK4b+ItwvCdLHmdz4EEhTAjHAzMR7tiTJMnvaM16Qxmj2ZPvwv6XKbV7DZcx3/nl
NMPZxI8mbsxVARgpzV51ihBZ5d2rnY6vvEJDIF8JGItu5UdTLtd9gomDOVy4MK4c0A46caACj2wG
Gyd6yVLz3W/aDWbkG1en5R+qOwWVnUHK1igzlX20VRyovNQja2O4UnprG+jKpmFhdeV4jK3yqiml
jT7Yl6EYHo0gu1aqZlVzh/n+Y8ze9HAXE/YmiJoD1voaeRPLoUNmmNE5T9FtovMhN+i/coalKQxo
rrcYRYLsh3m3T3RjL9AmWOVlgKEzuB8pN71Q5VJlvYlMcCx/dSV2XMWdA0nEzvSVoaD3lLzHBdei
UdqkmPFJJCEZtWcqHpqvHQOt2IVhd6t4/D+8lzHwXiIPwDWQZtlZOK/nssnPLztZeZQS6ro3zeBc
xxiEyqsR7THnCX2sRcT8XJsND5P/zOskMxhCupNeRfk7b4t1rr9nUbyz8/e0Ro9Xr1cJvZHeHTau
fK4xAqDfRjKtlig7IfmWqyUadHcpZ3HrOmtB/fr+q8/Gms9PN0nje1+ChqKSxkvSRkGbCYyQFO4w
3DK8u+qYUDItzIWu1Oy2/zzmZP9FbafQlMrQ267OVW4/WCri5lm+LpJw7xS/Qzm+DvXgEMfeHUzJ
hVN//o1VqptEOHK1KbALrU5Tj6hfC+INQnfczqH5RN2JVUhMd6qXaAnpPbvYqDyQ8tMRown8dWeF
JZbRDbgJgbVNy7sCLb127elv/109DNNfJFfBLmATOJnZktJxCMCS0pt6F/QXBWkGbEhQA0U7xDvb
Lni7BZmL2WbL5yEn91s2bV/ZDudjJO8rZY94koY4b/7qpJti2GGERnE2iNfEuaRZGnuuOIXRtijS
WhZsqsnrFsD+PMkS8MLxRi2dS9k/SMZNX3bYXPXrfHhUa+D7zYhPZrdwds1+U/BVBAf09vBc+fpN
tcQp8yJmDbfJ2kovdr/vkheCx2IvfO6ejbz4/w00mV899ketynMOq+Sj0+m9l6gDVHegs/+rsSij
clsDEk5tcxIM2q43OiXjPJYUgeHCMW0LlBBM7Rp+biQvxJ65dOPzaJMpDJxUqgw4EKJW0f+Nq71K
kwWUrv0wvji1vjDa7EX483CTiYz7QI5HNWUi03GLcMG6GRDQxofFz5ytSqKhcKhLzXsSe+sOiIMx
/OoT/y5U8sMg5QuOCbOdHkfYwQipRARjJ1NtIBqvVBqV63AIdxQEhBnkGFTIFlxKeWNdadq+QNIj
fKniVzeRtyHXu9a/jO1SMBYXqumFC8QypQHK6Jo+RVIOsiflRhkTjAHEtU37q3efuhhlYNdcGeCD
o+TVBi2Aiu4hLt/IhxYOIHH8/TM+ia7FNEAqm8KtBkoiNZrw6C+hRJT+UR6Ha9g9VB9jFBwcB2yg
x04Gr33iLsFlKXz+/gHERP87Png8ej34dX/IeXxKeiu9ZNEjJXD2LH3TUv6sseNSU2Wl1u5CijXH
9QAB/5+xJkswD9CNNFz214DukXaQVZlWxW9XOmpPJmWnBqTwH11u9mWPZUH45jlLgOzZLcdsis4t
n3zKbfaLrHKpUtDaq091cK0Xazt/IscfigtnHzX47+dWmYmSHHeUBwXLQQi4fY2SaakVtlMb0Tkd
+5Xde1sngISHeWZTdjsz7dZeZeMXaF9VVGjCQtuGxq94uLcdoPFwdNLyNhj+LDzTzIL/8kyTneeX
o6xKVh+dzeLZc89dy9VXTXeoGwfOE5XSviMTiX41LeVnf2GxzQTzL2NPQl5hlKWvJiqCmPlzT4yR
9AuCFEl5x+xbSyiqpcmfrLYkl3o7j8bonOm/4ONq5UMaHQrrbUyWzOY+aJiTTcR7kacpjkrxeVqc
xRYyrwyZOe3KXYpyBGpKVEb0bRRsQLeb0aa502ClPJcPXbnq3VWeXvLqepBvhc0UNZBkE2unMKMP
4q6lv+hMweRQ2pVNNewnTmUDElrhfmEdzASeL888WZtOactdYQ8RWs+XusPMdW8iHNLWl7458bsG
JYWUEC8wLX9rNWut8g8WSYBzufCXp5isxpE+hZaV5BG16AcMx8T5WfP+VXwfcwPH2ZhzXjdoeRwW
Xn8md/oy8GQpGqkwOO54fTVx1i3u9BSibRjoOUVwLnBhuneLk+Dg/Df0beop3L0x0AR99IGX/BRx
IyU360ZvCQpwWvqLmdIfREFgK2j99QuufQtvOrfhdbrRYM9w7vwHTdiUWj60KYBeVvBaI9CIyy1k
E65afmqcUDRxLE5+xKIC/cmPlhpAc6IJFp1iXI0pNVBwEM/36X1zbaj9ErF9kecAIQvUC++rhBfz
LCXvdiWYpR037YfvX3sm1ONvx0TDkqDZP22No2IRYuFIkQNxpiY4DVwd/0dX20r30FnlYmE/zYU2
Hfo5iiCAZ8CwfX1LQCNSY5FInBv6vc0J8B95ap3s3WbfLSK85kLb58Emi9c3WiNVrQogvX2BEYx0
jEVxXZQYKFJQpZNJ5xg+ssNVU53AAuAELqxh6TWuTACd30/10qtPAq2eptAuBjJLHgXVCBUHBmA6
LGenxqU9WjhDEG5gKqfRVvSRTDDglk1G8XWqa12An3MSZ1nN/bUeI/noBJuueZZxxjXLThWUuIOa
Y/3cZ4DOYIuVpga9E8v60rgvDO3YRHiCaNqxsoZLW6LIWL0j3ZIaPaYR2bobi13RmGsrdIDqFVsJ
gRepD04Z4aCRpUvmtmfSRLBzEGOGYy4cnwwMqvLm7JjeToiWmKSOgS5fN2b+o9FyjvK7Dtx1UYO3
MsyTD25ziKVd7ZTnzketpi9R/KmeUQy9hxR6yCRnZ5g0eCRU7ejmBGqCeUN2TKGqaiFuRuWTm8QQ
POQjt3cX6dVQhhYlrOWUdhtiBRH1/tGCPuUBVjeonGYInucBdulkHZCTTpJ/F3VvosI60nRpvPwI
/FZVwpdIFv+Rtq9cwWTprDWZGDYI29rQf1a68cfnlDAMXD6p0URJJLSm9FsnbN8KzKajJtv5KDvB
ftm72lutydsu6E9+Ui3UaueuMx/NxP9dBJP91ldVrvuo2p2JJ5Tl2G90X8VU2c3Fz9/6bF+ZFyRs
HO+eS4NZ7fNu4erAxXBmIXI1ZbtbsoPT3iSyDZ3XusrIJcaI8a8Jb6N7+5TdC3e69qyDDTmVwpkO
u7oBmU9Yru4pOCBdg3RrtTLf7dN4Lq6FvilE4FsDMd7r6D7Buq09N686lmzBNWD0P92Jcvc+uy6P
5RGegXmyT/Z7emvQyD2P/MpvdXOlnL0r5Ww+a2ftrHz8Cq78dI3eXrnWcIzeKMiMCvc2/Wm4hOXW
OtS3ySE5jEfxe7e3+D26iq6Cq/7o0FZ5RRfCu2qP7dG7ym+z+/yv+HN/DPi75hrz8v5ROUTH4hxe
w6R19ipi68fmnAfr6mjEq+pYHbuzcxrO0V+Mhw7+wXnH/Js/KVi9ib9vUJEKUCVPT/U+27WX9ORf
Rcf2kB8yfk72KMzkxuf8OsG2L79ujsNZeRY/rX8tXH48P/CU3FonCT8575f5k79zeYL0vritHoXt
j7RveLaiXbk38bW0H59tZNrPAx0mhscRJb8ezvDfOxdZL/mc3/tXxnPME0on9dxeo3y7w3pOQdNi
lZ/Sk/hfC49vlaKhWu5zWoNX6lV70a90pAXbJzYsYkn7eh/euUtFHrGQp9GOrY7jHwRS7KMmC912
LEnKFQA1HJ+1/YQEUODmaw1Tzzp4tQbslGphtxJV1Ue8ynw4X9GbRfGw0p6+D/Szmw64Ga0ZNC9A
Ik7KxpFPAu8qFLvYWLG/LQCfp1tb3ffFPsNrtFgZ6SYztu3wqls3EKjCJf2VuWqyBUiH8iXFROo0
ky0XSXg5hBXloLa4s9wX6nxqcgLbDxmnRu5WwBzkG/o1nH7u/5TWyWBVGF5otwHKWExg584+JDZV
Q8dbXOiBfT2LgsbFytsPPmaESyUnMQpuIMmrbjngzIUbJGeg5FLwQ2ZIpDyfEikJgEQbRIQ81gCn
lejDfYAKk+b9++88O5CGLgNeFpyzU3EEPfGQiFNohFEfFguN1DiqjuqHjOj++6Hm0jSWMO1FIP9c
nSbfs3Zbj6SkjoSSSik/Q5vwMZFFkTbk7kO3xVjiusxtJ2FSBMdAYeCplLpelFGviCu5mo5/ImO8
SA40S63LHsLW3GltflFrSFJJH110Trmorc/uOD4UpoGeL60K6lSahAhpnd3K1Zs4WesBq4Ua2wjD
/6EW5NaicmMg2JiFOH9Z9c3gJRu57o8tgJBNwCsaknYRV44KDuioQt7Xxm1suD9173loYNKWCRYD
tYtlk792rAFgeYFBQnurpd7JQqhCjRJKQ6i/Ffa6lCEny0gwQQONA5zTFJpQabLXGtqX3tDsCg4b
EPJH3XgJzeC3TKNFjeKtlRovDp7HJZ7BNERxqkavs2gLRGWsrQM2VshIunFzjix7P2r1QzwUkCD1
Y5pr+xaSWa6q235Qr9El2xdOdTFr986ql/R+5vYXaDkqzNS42fGT6NemruvD3qaiH2/r1rrL/He2
GSJoVuE/FoG3kMrOLEcb/g5GQBolZ2qTX7dYVxdmGGMbf2716Ka1+xfdw0C8Sn7QI93UHplQ3tEv
VRZ2wZz6nS0LkgQ0NPQwprAP1+MWmkmMqzi7vKp2QRofIEUFMeJCzvVQ8Gn8bC/BQMtSeMPIADid
/lBWT+XQ0DOT1gDnN35kCDThChXoVYsKRq/ikdH8+n7DztW0gPursqAfOsh4TL5I1mRWoAU211fy
DodtmmTeTugRSumwzZT02MSvAQqdo0FmXPagN5Voq9ZYMybdwdf0myxVti3Q9e+fayZm2ShCWax7
MHn/OCyOSh3HiCl/lPaIVwU0aK5eLHrVuPt+pLkLraCXc5eG1AP3Xvu6SILU8iQ/AADdyuq+KOsd
DaBd0+NTxyVTC0fEHNsNh28EmlP3krv/Dyb1zBXIFkcgsDIIzYSyr4/gSppfDgaFtFESZyC3LlGv
4dDzwoFEeE0VYVHfbm5vfB5zsjcGMFkVxLPorJh4GdhQTTne28a40lro7cZri+Fy6XgL+c/sqAo4
eiSWZerTkwO21KImjFJKa20sb6vgZEV3IvwNxOHIPXK1XhRJnbtfEvHgTgEDwERpqq/XSEk4SDFI
gLG1/g4R2r9KfNNpyaZA1cDVtZsqecoA0lbRuFCrmYl2jGzjo8fasmhkfv2sXtANXWDJ0RmzQGhZ
0pXWYNDpvaRtgxFKDXCtX1jMc9uGEgmUakXW/7Wp7LwgHwyDIik5FFQ4qsCIY8FN+6/KUMIeGHlJ
G1mifyRTR0SiM7VPKMeWMYD5UxFfWTm6NC8tVPxR5ExOtLWq/SJ0dm5SATRQfiKjQTZx2n7mDl24
JSmGkH5oeq1cYbr2A46EOF6NUc1osSygdT/SvknSjtqLEKijo0QvcRIkEQ1X/FwC4TgiyJyp9pXX
ILSne2vV1fZR39/lCF6G5htlwEtZW+dBTf7EY7Z30J3KrOJHJJf7pEk2Vf0aUA7oNGMjQmaBbEds
SOBxlnCHcw05eDFAc00UFMmPJrtbtqPAi+KY0nyfvxY0zGk53xiFfCgRuOgtZJXCvxrXIZ86YWR0
GMijZWFiSpWhqVSX+sbzljQdVTHmP7NoobOI1irA56kGMMoyYSZlEUeNM4w0fYcbIT6JKaFLIaaK
kRnshpOaA8QMLQChGCio8lZSKHggpgHcFq2dMEEkKVLWToH/NEXHlnKOq+jIbEQLe3cmsUQHHYs7
+ohEqinJok7GHOQaLOoiG8Geh8fQunM1TMx7e7twAImYN50X2tMImiKBII68r2ECzZmusi0tFCqU
AY6q3dYcnzzKjtdQutZp/i7JR/YwWI66WS+2LOdCxn9GZ618HX0YpLqsbM4BYHLcRPr4jg4aZJLF
Astc6NfQzNLwMOKGpU3qfDSzx8xKxhB2Qr5VIDOECdobLP3Rijft2G3JJlaCo/799C4NO9m7QelG
aeX2Id5CJ+JUmF7+RwfX6Z6IUCjHfj/c7HFD41nVAfZbSH1O5rNp5UQQaqJzI5/gLJC8ZP4trk4O
7swRooV7dalfNT+kgU8YHV9ueLL4xJ9ukrYGIkuXGDKuT+JG01aPhnExil0WnrE4HYH4JUskpLkw
rH0ac3K2tUpXxFVtga+rfwagrLRDFb1I7waC9/Xu+ymdXaHgjSjJkQnqUxyHNtphn2UMFQZbTX0C
A0QnC1lcW1+I83MdbQRA/zPSZCJDIAUeRzlRk8pw9g7NmVok2iBiUvXqiTK4QKo2Og6buimchZfP
1blU8PMjTOY1AdWRBKCAzgPSW9arCsiuPZEoQbgCULYOtcc+W9ghs/NLXqSSqwidikn8MSTT6WvK
vee6OolilEwlzHuGk5BAvf7+U84p9wjexv+O9aEl+Gmp1ok/2IFMtHEdY5f9P87Os7dxo937n4gA
e3mraslttVk7Wb8hnI3N3js//fMb5Tl3JJpHPHeCIMEiCEYznHKVf0EiNNShEXjlvudN7LgE4njY
ooaFAk2Ab2C6lV1iGHZWinAHqnrNmx+RnxfDqq8/DWjQTtJuMl0SwovWOqOePorUvF/aGXNvF9xP
iiIASnEUnNwisau6w2jrfJbhzXS2UntQ8p+ir4qgHQqklYEp81vQHIx8dXvFZg+3TuDKe4lGDkns
9eFOhsaU5JHYI0tf6bfRDirlYl0ncIcjICQJYKZtvFSYm7s0dYS3RIGSxslUEdfJ41yvkaYSMHGX
CgEqq72gTNIK8o+iAL+oUDfXOgY9RBIkC70vvAKu5ykpbp/Gqh0+WD68oXWkQhg8BPlDYKw1748Y
j+Roqy+JOczdYgDEcH6BVERIOQmT1NGLnGFIz2kmX1M0jcBQmgdskRcbxWchiuk7fznYJNG0Q4Ss
gpovaSUwSqmtyKkFd8XcqtawGeL2CHP7Wa68FyWOKfZ0youBx10xlLjLVu8Gramms9CJEtCOfm30
5l3QW5jQJo9lAvymsbHq9jaG1x8WtuDc5qeMgSkMsCbRIbn+NPTlRttJCdxaCVeDU+Gt1J40+IM6
NfrrosqUUxtTK7qR/wJsKlBUWFygLsr1P8mMU1WLtFLSCcMkYwcuHetmYmdJXhdj/WhGC4/33LYX
PGjECQGxUha5nugYdyhVaQR9BAoUS1FSwDKENJzmZ5n8HyRkZ0PiywEnW6Ib4s7sU6bHS7rKzGaT
4wITu5+pUdzb6OslWffkuLgNcg7r0v5ZefJ9jbk9x3/IULYz3xDaSXx520fjNgmsTSopAJCXru3Z
h/Hyd37ZAYZT2x6/k65FVEfYtXprpzwZKGaskUmTsaNL96r1C3QL1ZLtotbuGYA6PTsooIgUDOUa
sF7XX0bKO7kkWCd4HMd96A+POkLojvcmcj/RuBXF2XiwKV/yb7IuuTbXslT+3hvuxhnNjUpZs4P7
hZLAXnRuLVCgXVrtfIprCn04tBgier0paPFWM/a3D9DstnJAE/G+CqjI5Ar3R8+OUh/MvMjKU0zi
KPzlo3KAU7D2O+XY0lcdg0WkhjgbX9bsYtjJm5UEbuE7BnlFgqy5tHEHa+fT1Pk7FiUvz2CG5b8V
sHdvT3e2ogZEjrIHEBXou5Nj1Hh6nDQVHyvjMk1E1P032hc0A2EMvgY2SIYyPfbDwkLPPpYsMc8I
TqLml35SI7lGlDnU8hQbFIBZrIBCAU/h6yJYKvrlbnJaFCX/X0alLsAORItiGvKHjVvDC+F0ED54
K3FuCz/fNYjzaFzQGj8j78KDlIbH3FjSQpzbW+hialQORXAyrTHhuymnBpLBiHTqdxI6tCYRXN71
DwC47Sbai3Kt+AW3P/EZiz7dW+SrBAdYY6BMNLmXiyRAQKZmbxGVRFK8UYf6oUjiu9jv12ph7DBW
+UZh93yfAa+518Lwd7+11xLSFmMc3nHVHww0kEWo17TlvRy+1WZFRkYv1nYf3dDdS123IYeKUVgW
2SGoMljSZvTUWSAZyE5HuPAmvXBx7aFCtUn8dOHhm4sOLic52ceOkWVjbCvcztXRdbQ9BAS6dFLg
bsEjLFJrZr8kwnUEl9Sa8A67vuJ8L3V78Cc8dRR8sy3QaWI9t3kkEHeNw2IdbTbgQkKCUiEyz4Dk
J28PYgWFmUjBebxqNB8RSiAzJvk3mhfG9Nu3mJueeO/21pkfF6IaTSCavvDpr+epq5GftIV4S6wX
JXxp5Z3Rf0TNKUaEjFYvMSYFPJ/wf2HcucyKKuz/H5c0+XrcEaxqy6YNH9Jfrf5dw31DXteYUZVH
vbwT/Mel8u/sTIGQCVV6mwWedpNhi4dJrcThgwOTW26cO5fSoY37XNZY2J55a+4lM3nXpPqXgyna
wnznrn9YeiJHN+lETaO2wm+NShpDmFqgCkReJ4K2+PS3BRDFJMJcB88pSfq+MLB4zqZ3Aw81HSVa
27TRJwud5G03lD5sNB08YhNKO4tnL+s4vMGj1aV7EOogtOodnk8GltaBFR2kkd8GUrmR6qUnYW4Z
bAfGK7+HC3qq39PChu3cluw2SnMoUeWqkYa9oJzHKvhQ6RMtyZVffUuQv0LC6vn2WszG/JxnCsTc
crSxJk+/7ERRovoN1epARhEAEhxXGK3HYsfPxcYvONlAVI3+M4iwZ40RHqZLHeAZZ2Ujbn/vWQys
OvBPbgAT2QeExE6SnGoPWOLM0IwddKyShQd8riCACyb1K5mXBT3q65OSZYWHjjB9i6qov9m5dxxB
4vXK+ChQdBHt8P9+kRzhh2MKmUCRA16Pl1i+qScV4F09RZuT9xlFg51D99sJKZLDM/RsWIMA5ILm
XYgbtxqtytzYjxasITU/Nu5HYxUrGBkH1eCNj/07OiHvEr28mMY/gWpnugtwsZm34eo3TyJi4NOt
65s0smwJhYQjQQbNllbZ08Uq+tfbCzTzMuDTpNNkYQOxHycHasSDIOlC2oNlgzbSOuvRs/bANG+F
Crv2YjULc5sDBjEglxblBhuO3yRyFEQ003BpI/WZ9ByIHekmxybvt0pZfMMi9DCmxarL/B0CZ/DG
i1Widb/UcPw0w+DUJYsX6XkHTK4Ukl+SZ1H+Q0/hy2rXaqzlHKNeTg9F+WLmH2qub8bisfeCZxO0
rBJ0Gw37zJL3Q6N0LkDQmh7eKVCve+3TCz57zUS9E5yVDpIpxlfB/ei68a5XP0TtScAcQ5wiXeWl
jEJ68j/c2lpZ9CRVa5cP1D4QelSUYc2FPXKVp3wEDQcLUCay9eKpzUbLkQj3ht1oDXsbLfnWSw+a
D/E4LLbl+BdaGQZWAZ1t7GzJfCwdd9M2YASLt74zd6CgVsiNHkf5JQcS4NufUVh/K6pkZ0jVjneD
sasnW+33TvsaA/SoIRKJNnynuagCqThpUjDpmp3sZXsTQXSrwIcTHXGPfgpqx7sMkrPoWKUSfn9q
Ka/Fczv2zjfYzyB7Q9rb7Z+yJB8zr7gXvGVj8J58OqWk/gj7I61qNM5GKdNfiWF8u72/xXb6+nVh
j6FQDQh42hgayiBtXK2j2gS+ERz0seuPZa3/kqpFMYKZ14CeGGQhoShkogp4fdW4ZWeU9AzFsY03
iHKYP50neRdmn1SVxx4U7gnUxe3ZzfXirsachJEjFcWuGNi8Qoxed90fOZJqEpl0V744SrerLGnr
OcmjEg8HMPuOb97hfod3CoKp+J4VS/ftzPUuaJ5EX/S3BOjgeg08qkVyF7IGQtU2PmYfSb8fKWsu
gbPmqgZXA02S9jDuqOpkWSQSUM191IKNKXgZhJiQeMNkH9UCVk4VBzSQVyw8YrOXJm8KurCkJ3zq
61kqZalECF7SfK+2AvWGCBjfGHISlybWkvESP2n2QaDnSsKLJiGv5vV4oMqMxK9DkGhMRri00VwK
twIA1tqbxT7BWczly5m5GG7yEcvWNutKZ21HUGO22m1C2HaJa+PzA9A8ittvCqZ9rmdvFH/cGuSh
ZUx71/f2pmxune7JCn5U8biikXMXUXzKx2Cded0r9n7BmHwi+gN7yd5HpcdmlNYi2XLNJf33uUoB
/EHgERDXFQp9kx0CQ1erHEcKRcNFlHB43UALDt4ne0QH+zKGe2g1lGI98DC3j+Xc/qClRJWCr6VZ
2uRJ8XPdinSjBSoBQpG+YLUfCECBS6APwSlczLeWxpvsR6l3dTMdGA+Pj173j0FfrXsw3w05VhBs
KUQvY3zm1/dikpNNmSpjkuIsFD1o8qcAFpUvaDU02iMrTARBrZtbF0lhBFDLpVtPBCXTDcq5Q/WI
NEAgb67Pg9VJTeTgO3N2/M0MvFcaQOl5u7Gi6j505EObejuR2NvhUgHq/O1ujT255Zte7gzf4MZt
2nHlW9gtCfobeAHqvutadqSVbJbYmccbJQlOFY9bPqTPuSI/eWCLybb7dNg4waNfdbgOGztsvnaS
Fdx7erbRw8dY/nZGc2gBhwpAqfTuU8kPMhQuvG6dI4BYRtoKO5CFK23u4r5c0slDYvmtWgwWvUG2
LHf3WJ0g6gthjcVaxNyLjC0C2RIPMiibyb7xw6y1tA6QTT34m1p7+TvcjMol0vz8Br0YaHKNdckw
6IFTndEHvjusgL5hgIMsEXe14LtUxgcBHdWeZSbb7GpeDD25e/A1TfImZWh7BOkqCpU0Ph1EK4EF
3L5q5p4GBcIcWnnE1DSQr49C58ZlO1aMFKVcZ1jonI9eADgKGaSljsnsPUPZFUkggGfo1V0Ppgd5
qLYyXaYOZ0mwzIjyUXdlOZXQ3SpUY5cevjnNDOgy/xlxKtitRk3bDi1PESrDPxVfJm8deWvVhwFE
VtyOd0PprnUbZqyPAw+VB81/F+fn9iLPVVuufsbk0PuxHKZ1CeRBSDjGhMNww7fKYPyeiEZKNEAZ
BlMJvtpxBmu1nMYuLPwUcuXpUVe3Nb1ETmeFGqIEdYMdFTsbL7R2lnJAqm9hyrMbi+YwEn0WidFU
i76RitIAAZ8+JKp8VhftjReFpCBDKWYVw7q37I1JDC/s5LjsjfEk819tPXy2MtKCIdll+cYIl1QQ
5n+WrgFz0YGgTZ9Wt8j0rm3ZgkH1SQyURoeU7hAiS9khtxbO1uwpJjX+n7Emz+owtgNgbjafV/lP
dSHvS/LiUk7vmki+S6pF65jZZ+1ivMlZTrxc7+uOuUWf4FaFVnIarfVmS+WSwGGAU9DVC5HK/AHT
LdzCTWgpXwybdapiQ0EDFntQqAhA3cBpNfreCh7L7jFWxYMurhVJeGvCJ2hQAbm90eYX+Z8fMImV
Rl0LvEHhBwifHPUFsCXtPrSMjOZ0e6DZM4SoNxEhXVjwDteXlyq3g8cZBh7CUfW3kAFRBhPQl/IR
hiNYxdvDzZnZgJjChxeVMBmVocnEWsmzlbHrhL/YH7bkgOmRs9/8qN1Rh/+hjR/YQZtO8CPNgYM3
sbq3Y+k3BQ3+wtMftRQuX2Ls9BaLU3MJLTnXVHLQHxDqZYK4M81fGkmOdcl3Qh4NBPoeqTHZwWsX
vqCp2jUCeNQtubjMfuWLESdb29XbEkaYTI8VqKVNadgPLEH7zEEcCd+YhbWfO0loxdBEwsxFUNCu
v3Va2KqkdUBU5fCQpXe5C0No6+c0k7ed+5LB1gsXPvecxQIWe/8MObksFAcIaizzRPixsfey5D7U
tGaVJ+Q/5lg/R023MR1Ix562U+zqsTSqU6iVYLVfyeBXQs601cudYYX7zgjvlQ6OJugbS4Iy4xZ3
SjIKipV48aAaP/aW/tgLh0OfcNOt3kRhZYCBs7CM4jdPY93LOU2+WuuVkWQXgDNGFQSticaYvVOD
0zhgMDT2d8gWbMLa/B55b9ao7QYjWCdIzdZyuVomvswdX8qGskb6K/w0JjF/h2dkbihu+OAOyt6i
UOzJb6PSb8m6K9PY9Ka+0aulh39u28KBcYCiI9WBAOP1PlLC0Cj6nBwS+CxRsZBDIIfMuEG8RT30
2SDjcrDJDnJK31UQ2TnTN9GbKUCFoJdFUYPGIHbhnvdCTEcV6fZHnntQL0edfGNnDOTQGtm3BJBG
u0Y9U4TH6f+p+Du/nDTuFfF0w1+6Xs7I1pqktKD/q75+tj+0kfTztPqehr0KAe32zGZHcwDKgl2F
gTOtx+kRVFhp8M/qGYX3PCrvZOCD+2Mx/RZL9OWYXAw0yZ0qLRkDowwQzVceq/Qc6ncvQ7VUW5vf
IBfjTHoZlhxXcSjE+YkCxxH0JuruPJmgx636lXNQNm+GcmjUpXLG7HtB+vqflZx8N5SoMzsOOQZ+
sBXUxrZeuf5fiN7zYKQ5WjS2qG3f/nr/y2wNVaGAggP0tGcdBbliRMg7C6SH1B7l/gVXdipt6J8M
xQuMLY/Km2Qs6TzO7xooy+ATFSwrJmFCgJaE3zsATGgIjc54HznlCliJ0Tco5i/iaOa0vxEBgUWI
5srZi+n6SKRjWKZqwVNsDeOmsTwAYbX83TTyDSA4pVXeuxT01pjhPqrdwXwVpqFaDG+9eKwouSNZ
osk9WhL1feqHGyHEGqf+1hj+qK3sUHrDXZpkq7411nX8pisvUer+HuA0JKnui3h3csfZyKBxg1cm
fiZ2ykKSiJdHQCSUytlU5Hni3hNapx7Gu6X9Ihnlk1Q2R/GOF9qwsbRkqzfv4qcJiRwDYRgZ3mgH
qlOAVRhrO+QVki4l1kKyi4a2haxFhTMBfUig0LJ/CA38iNruLkvqla0nG6os6zJ0VqHxEGv4rYcS
VHUcNSzr96g9dKn8fRi6VeJWwHBa607wc1JhrZhBJc81a+WbiAGp+tGX2rUVfQT8pAjDdtHXNGkE
Rqgp5aW50uHehq73ra6ilU/TVIekS5USX1iGsw4Ahk9e8ez3EUluu3Pl4mh30jOLbY3NylDzO58K
jhRh1xG+lFBMDWRAiqbfFDKCwAJlDaAYZaJQQa4IR9kw/KzKCuuPk19nB8uPTkEZ7Lwx/aOi3hMB
yLPBjmXKKXHUZyExcvtIzT2hOmxMlbCU5H2qMdaPrZS6ChcidAx3PwbfQW4hVS0mX5FX+ku5hbgW
pvci0pqiyaeJvyb3oo/vs6IHPC0jRs6IFynZm4qkOvpRQDvt/JEzDEqb7ddljxQJF8vmc/cyFz9a
CDzfsjxFg7hy5pdaz9kCfkuumGkf6UcB6fn2qs5eVP8Mw0DXR7iVNdejOh4+2LS9uCr3CdGljvIF
4Kb78yELzLU+litbal6M5H1heHHrf1lloZYqJAmB90+Gl8IGZSOf0JoHvP1NVt21UBsOujtOZg0q
ymq5MPZZj5DIqGOzvIC5mYsfRPcYBALUOViu17PvrbB2WmugNOJjTrxF1gBcaxGuwIiRQS7MdfaL
0mFDpgkkN1TE68E6ZZRsBG/YUZzBsI+P1pAeRRNCH+GZmbjGcK5S6SXF8bhI2wcPRKdwPBZnspfe
Yqo1t3/R3GsBsuA/P2gye0vBtj0Z+EEcKS0bcGdP7iN4HAZVXSGNc3u02eY5ekYCT87BQr32ev5x
bMZDRH6AIMmWfgbFt057LAD+8UCYyocJV9Lt1pwlUGXoCAkL79FZuEVmv8HFb5h8A1UdEil0MeQU
LT5kXDFSx/RsUW1z9rKiyMi1AZ9XncrGVkqmFQ1SSg81lBhXf0QPcGcUCBFYO6+wXoXPPBUYoZnN
tt5Jg7O2S7rojoMndngQ5uuDD8u8oeO75LCy9NMmIUKVZGUTBaDMxFuZBdquqcJ1QNtfUoctt/kW
7m1PXXLh44vr8stBFygzhyYgEJ7JsBluFUncABkc5JNLQ4tQ0+k+MAxD28OoPkXZBJSTOsJaXIjF
Zne5JTSgFewwnWmReTA1Ka9H84xd54CjqUBPN0OIMXi9PUd99jIjXqc7wEXKP643uG5IbR4PjBRj
QuKgqd12yV3svZmsrkWcO8gYUFT9wfCdo4xzfUatMSpc+ocvXq58V71qG7bpb00VUNEJ/FVQqIcq
Tmj+AbnPT7i/7grZOmq4coXobokOWUWG3o/oIEgWNuxYR6iEJQIeEOknAc4QaPDCHA7Cjr0pEm9V
4LdXR77oHNye/ezJupj85L3sCP+yumHydCx15DXjE1xJ+sm3R5kjBuD1qdCgBIEFemDyYAyp3WVO
ilGZ/8OKdt5Tu+vDVaKsi3CdmCvos35ykvOVWR68chNluwa7ildnX/1l/u7Dk3E2t3/PbAkS6xsE
DkGMc6uJ43bB2/J8z5TcEbyv0au7JEyPlYeYLoj5msJUNQR3WiytRYehaIy7Imgf8ti+1+NiYe/N
bXJBIAaXZnHHnttJFz/DcZEqSfuKUy0/NsIv0dpwnsBALYpHixtyepANTZDMOcrY8U0m3NiEsqEh
SkU5ZjJG5K5E2afJtHAhNFHFcfnfR/qCS/UCF5m1DkHHsFkXyh4LOilbkUYVxc6P1+arIW/SHTI6
2ndPX5eUXodNH6zRzRqJJU5Alm5/6rmLE71sxI9g+ggZ5esvbXZZGko+sFGjPuq43RGXuTgES+hQ
BY8iJl90gZ8Nzi6GnEZHViJFmd975wdasfM9dEdcFqmogEQGKRKYH1r1gvbH7YnO7iX2ED6LNtTH
aaGDkq7dA6ekWIWCSaXFz5ltHGS13fiutamATN0ebi4GQwWCPYtMKB3V6YnGQtJ2pBowuZYe5NDc
hPG4AS3ooGvlkEbwfN4ecHYH43WIdj4Q7y/GlfDDkGZAXOMBDisFKvLjZNGOa+65w9voP2NMbsN2
0Pq6Coh1Gtk5pPovNXYROdjb5c+G50G3HgQmU2gYKlKzM7uP2zOcXVIhEyMclmiMTEYfYAR5bsKS
4kWHzURgdSuePYos3vixSOyePReAVUxCaEBFUw0IuWgzs+qMQFCggFLQLqbOQcbCi0V3YhmfMrs9
kTJHvgh1HjbN9Tk02kAJ/CQ9v+eUGaBYIfzplB/qktTp/MT+GUg89xd3qkx9zwZ+Fj54BdSNtWDM
5MfyvQjeVf3Z+fYvPtnFrCbBsdsNdluUDGZ1BEf2t9aPDwpyD9aQbEur3C1rQM1CDGDIoOSqnAnO
4pxczA/vHNvA4ZQMM9buxshYpUm3wUPuVQh7eY181Oz0Lum/VSn1XCf4Q4qkhVdr8SeY1z/BzTA9
sxOIAAT7VsToQ7yxh5+GdcpxzjQw3JLhvdCa1eW/FtHDc6eE/hHAEcRAILdPLvSsJkiPagZHbcSj
3JPGzrbvR7C76crsnJVbqwsfeW5HnTX00B4xRDx6Pd0wDwGWCxplkn3rfOIAqIpap+wcmi1I0a1C
O90miKT991uLFrjNW03cbTuTsNSs8gCCB1qCZLiguYjMQGRzNIkOFu/WucPJpUMwRIprkelez7Du
hiruNVxXmmRP7U3spK7ZoqrX4A9ye1rzQ1E5UASI9IueRNXGid0bTvAAi4KsWbQaHPDG39BDvT3Q
7FejgowIL6AfeYr50YN+7FzVCoSBc4h7KcrHcSpaKSIIt6ACLaKMZnfmxYhi6hcn00V5QK0tRnRH
fKbewNCb3VGWv6G2uJgPzi/jP7MTv+ViLD/zLC9Ae0BoZEjax6gf8KRoLKrT3en2Os5W4k2iU3a/
irLYOeC7GKrx3VJNbPgvxbZSii0YkEoPUOuFyrCnu1g+WgvR+ezcLgac7MawcLNEKllHUdmNSqqU
IRWHTDqhxLdbfPSXRpu8F4mZq5lWsvepX9ACi92dVj1xzhZ1sZcGmrwVnGdJi9WETpR6Io8GBqCl
nxC1Fknms/vwYv0mL4SidvjDyTofbHzDNYoPZunHoRadk8Vgd2msyd0YtzKcMJtiFN3K1hxWOsQs
URzC/3YtBL7laElKbza8vtyPYp0v9mMYKRT1XRG5QLirTojHr1hLM9LhPf1GpwYKOX4khvQvorPL
YScnTmvdzs1l9gllHmyFWlpeCKgUyrcsOS2Wopb2yuSRC4sxkpWWT4iKLrTJzDsSBlKyXib7isM0
TdcupjV1ULSrzHYTXRjv5K+MxDMjJSchFGs8pupPlLaQSCf+XBQhm6URXA48ed90PJr+vlYypXkv
KrNeqWF1KorPonUevCzYD46UIoNCLoMBb5LvXPdPekZkQLQ7JDzCw93CRTe/FMILBf8zgZ+53liR
k+bpqIh7Bz5DgzPXi1bhNwFjrcD+4jgIs2pzlzsPAgaxMPZc1iyYQLBlKbTCVbseO4w63+o00CMo
ggsXhMJNT6jWoBU+tCdfffQVayfk2TWIhreHnj3BBDC8JTqc72krwazios8U7ywSRMOEm8lOaZud
Bn+/+NFnx4JMAI1T1O2tybbWzcDrx5Cyi49smwFHIlbSbQS4xOuQbw2drfDSuz292euClA7yn6iz
aMZkzM4s9Mrq4Mma0edQ+G+p721KX18LREntmSszDE+S2W2E0Lzd1QsCkUvDT/NkSemswNRolUCD
RvUiaN/44xpXX62I1630aiZPgryqvixMW+Tf03MNdEXWebPhhE57JMaYp05qdOd8a6DCWCPXFxy1
QohNefJfBCQWQIjbg87dWshMA+2DKIsE9OQpjaXaH/WWMXtF2gnnTSW3Xzwz2QZ4wyfNsBCZzO2m
y+EmDyo6FIOeaGTmbYBE8rCmtQjTSupeDOPnIgFgfm6ieIYogmZPS3UtXXPXlEnO5TI5gJGRaOWG
unzA51WH3nl7IWdjLshE+EegLSrj0H19HXRxNyByV7Jr6vfcU/9Ue2urWfUuKkHM1K91n2zp6CZR
s5DqzBZGLweexA7SEKe17lKR1DihoL+M1ltjA4OSEChvQKFt8YF+O9cDgUtfLG3a2UXm/lNRVIRq
Mc20RoBPaZACzPTk5Bk5HiEZPcSnro3xAA3xHE8OauafjOzoduNB6GXpif/sF/t6CH/W9csyCno2
1+UYmWidGLDMpo9C5WNV7nftWW/v78f4b8SNCHJg9UDnBQb+SAN/sWg+e3UIwjnGa/SQlKmQmRdU
8J1Eoy8PvtN584F/de2JzsuxR8/7I0VA0f5XgJ+LQaeKZkEcpYNq+2dpHGgEmUiU/G9lC9p5p0vP
Ghr6ZrRWmoWYfy5buxx28v5Zoxu1vkeZVgIw5QwF+BHpASHHTWhbW98iY9PavWv/uH3Ovt4ghAsc
MNwpEYygDHZ9zIJCgVQtquLE/nKIFP9YnITH0hgBi0ylZ3esfrs94td5ihEdGxI9arOUcK5HLHUD
ImoZnKtTibonsUf7SBrfkVOMGlR18/2/GA/FTzQTqP1/yewHg45lq+BGQ0zT2lhUE71K+Z5NxK41
aXItlaFndi0zpKCISATkbnPKti+sJMtyuw6E+4/ehS0yqNKrb+cn3473mhpvtD79y8g/6jp/wN3p
9nRnLs7r0SdfVJVjYgGnC0RzXDDE6FkK9iKsETL/Uk+OGuZli5n//LDc1grVYxHXTD5rX1p66EZM
OulekNnilXdRrWJI/IF1fMkTc7NYwZ1f6YtBJ/GqG1vV4ORl8JC75P3eu4Nu5kqRCB6BAqmthUpU
sYpB87ZasM31xUTsa7zMWiNZTK2aEjKK1Nd7uai03rP7nBqE+wauvUmdtWpswGFkzR5AJ4qGlHiN
8WXRZEmbPbfUxGAQOLQfphKaPB5oudRNgAzF8CQwwLXXHUxIeHoUnEV0O8KdWrE27MGzlFYpPxeR
uaFSgi3smpLtqsZjqdG7n93gfUgZnPS6XxO3olOH8kIf3aEkjMW6Bj9Ovjs7GiANMPQfFoiuTo68
1Wg4D4UmvQYAgOvEWisw8BbTwKV5ivfyItXtOpyrEo/dDLCCQjZy1ODX4XNVyCXqCzfFzEsnPuc/
izo5OlLWDnHQMRioGo6O0EPDR4XKGS+urO1xQ+zdbuOrbOVFF7iv0SoMduQoia1oEuO1cT3RNFCz
RK9JrtFfEktMf7A2T1m1HZRNHB/zJVja7GRJthDARhIC5e/J3nXyqmiDkPpZ3dvfJcv9OYLty5L+
1ZGiu761trY3bIEIC6UrG90p0186PjM9cTHn//kJX5S/XbV3sMigriYVzq5P5a2QRogtIlhkQlwU
oQ1JRZwy242JscnyN6N71d3nRHrvM2uNqfmxsJSdhZyUTblWFDSDQmgJxgtgq/nfiXsLxGK6qNg5
X3+bwOgHu5BD7jY5Be+OkAtAyr0SJ4A0B+2H40Z/jaDyu/CDkH/fFXQc5egYqpDSZAWthaY/yEHM
/9ls3Dg8RbGE3hSi/NXoPIVxuPBz576sUKajAUSjCUXpyVbSasUo8TQrH5z8h59XmxykgdX+ivMS
3ZW9LvOHg61maw9L18Pt1+eMBbtOuihok/gQsEPg+qL84EMbzP3AFZy9CiLNIKSCCtd8wpsT7U+N
LoGDFkee7AH5r4R/W27ipFH5d0EkP2DKsnXJf3u1A5IQrDXE2FsS1CrCcDjnE8PvHXV37Rf20VCA
17XJXR446xQsFA5ipa5udZCuqdLuRjk+lFWwxM0QSzeZHiwmZJIhjGFaOOVDBK4hl72vFw9wmZxd
na/qxl/TlWhgX5APkFPqTznGLrdXVZQQp6MyJiUZhMRQ35vcS76OVVKbZsWDMkTPNQWqoqgPcveq
lsmSxtRMdIYYo8V1QCUEtMRkKH0cM71vwuLBJjSyyu4Hr1u2HWyRhOnIIJg/YBI8OVqbc0Phw2l3
7YsvK99Cq5ZXprcvKs/d0lRdt12qbsq6/zHm/l+3l+NrjgSy9Zxg81MF/vL6OIL8bUeMe1GS9b2j
N2bfAyvHeAVVZ7+M1w5S/bfHm0kJBaMJwSkhrIam+yQXTVpDT8PGyWHLaX8EUu6tKWTtYXH6e59P
0CZ+tmbjP0dR/YnSgG7Vp6SQYDnLubawFWacaNA3ENqAgjpIi3xybUtjECm+1ecPg+1yYXavfa3s
2lB28AZPfnRF/6uTrXsr1KNtPfqI2KQI+Ol2qm3SBO0acvht1ZDLSvEKyQk0SYydYyQ/SfuHTVjq
eNkFfXDfttLPhUWceeAuf/gUE+InOugi8HoPeqfj1PGkd/uyQq3shGgnD7rpYZ6xdBOKi3lycMBd
g9xDyVEReNHrneJljSOUyzIgqWtyC+yduqcu2tvhNjeP5bCq/jIiEgKSDpDn98OwkNLNBcVX4092
qtpUXp8g4PMQe9/BlllNdlfqb95wjyK5bT4O9jHR/kXlhDyHg8Hli5uHbk1CpqIvcsmDXfoQ23v6
fch07UmaJVw94I443UkDlu8uaoTOXBxXo04vjtoqtLoz0wel3wXxXeWsrVKIb3gSfKp9ESzUh2au
xKvhJscgMJNR93MrfaBiT1zGQAADyfAWNu3Mfc8wGG7wT57/aefPaqtCjyM1FUVpQ6es9lZCaMpe
Rnw5h5r45KOp/ZXdLmHIZjcu2bGKkCNE8LNYzEXYa8ZlblWekj4McFB0xG33bfp+e24zt6hQPhc6
gio3/RT+ovYtgh5lkZ6xNtVdEz42zcp3n4rsv25DI8+EbI9KXZQaw9ml82IuYaokbtwyEMUUoMuQ
ZwjkxfOPJiV1SouH/vbM5vYGelAC6wYXlar39amPQknm4mXAgLwXpm3U74W6P/6pt8eZ+0icMwHo
EfZn8iT7bJ2ubPIsS0UwQLOIj6QvaT/MT+WfISb1ZEuPvMr2mQrg1LE5OsoLxetiyTdSLMj0moTv
hSo3qG8eOHF1X3yhAB0frU7D80To9LRGssIBuoZvlv/eta+3V23mogDOzN9CSwCfv8lgceUVTeWy
aqCTJO9N8VcuymuwUnQlXCnj8uxm1vBqwGk43GWjlRdlKqi8gC0oWaLO04cL05oLEnhgBMtS4LX1
Kdqi1ThQep2kD13+lCmH4iS916+xuq1O8Z9DAEzmlQQl7xbigdnJXYw6vew724EMESMYoRwNnBeg
gD64pnrXy+pCH+f8WE52ydUEJ8eqs8bc6b00BYC/Npy3IHh0sGayv/vNvfaGgCNF0SDZxRmPzgoY
XZU/N/5TlR70buPuXfTxt7a0hnYfNxtrCeN6xjxNf9zZ4pOEBzzfNDCnVh/jRGElD0AyYbea1VOj
uWupC/ZxNqwzCIuqMu5itJPPKbxpbBP1z1qpN5r8GPjVpjWzJz1JdsSVoOUWNUvFOf3y80RPlWI2
OtrTQnbd4HHVDHr6kP9ytLXirrCdslEtfI7/1AdEk7ag5dN+3SwpTcxc8hTtWRDuQ2LYqe1DH2e6
VSZ8M9gLo/bJ9Su6NllrrBYPwNxOvBxq8iIX+ai2WcdQ1OFcdU+HQhhM/AvYD0rS/8xoqk2jBFVV
dh2SSVEXrBtfOjaSv0m7l35snmNcuf/7y+pytOndgZe85PlMaowxysBNd5Ob4LVXMQ7LMWSg/e3h
FtZwikIL2T9DrHA38lT2Fcg+/RFAcWL+ixfyahEnz0qcdZaR4Qsv3n4eY54V4dW3xNiZkQsU3wpe
CdUIKuLnK/PiXfFcrRiltEkfsvyppaoYu4eqfcy7XVv8rnYryHnaeDD7b5H16NpvWb+Qrc88a6Yo
psFCx/QLn4HrZ62tQt+j6EEgHEoHu1Y3leUe0/bVkmQU4qAVF2G2GPHPDsozyjVEKQ/2zvWg5H4a
tSAUfEr5VdSDQ5mu4VA8xl5z6AcIMNnwZObhUUZ0vFLkVSgFK9xpd0kTroLB2/jBsBpaCTU5+YBG
7D31EyfT7gcbLdL6RxGbJ6tHIrgLdkPurJPa+5Er4Q651h0uMit78L6FJuKhDvqmqMfgxRaE6soO
9AdL/dQpVtVR9cOjHS6Z/XsHigNNlDwY/2rirl8ZobzqTc1fcRNuVa9ejfadMzirsU02JvYmyPqu
kiG9z+EDkWWE/4+zM+2N29jS8C8iwH35SvYqtyTLtpRYXwg71+K+7/z185Rm5qZFc5pzAwQJkgCu
Jll16izv4tL/dgM+o4PRxYzSV6rOcD5rROLtHb7P+DJgLJGdJol/yrOnFWhjTgPqpNFBwfEnLaBV
9/b3rJTQwJ0OchI+goLM6wpBnNSNUFnKm/YZX9e/LCBp/qgfjOlfY2wZnzpLu0tVyF9NJbl24Uxe
aAXqTrbaXd01njqnX/qo+xRM8n0dOGe9eAnH+axDZkp+jdJbXKfnMYz+wWUMsBvAqsCR6EsvTN0v
9ASvZKIFnA+GIPpwlxrYUWwprq/uMfAcYO0d+AdL7yItoPworIBQOxe7uZ0ukHuZiYuiRNHsT3m/
UQathiWophYEUFK3ZVNolprE7BDjEiMlylimZ1CkNtPp1VVwEqQBzhTJWHIP66JE7qtiFQSQ4Fgq
hgD+b5LdtlZZBgUNe1h/ikjTFCh1qchUEiSmN0XU1m5e0kB6sExdBFr7YxxoaN6Uk8TUnHUAk2XT
HfCBOXjaHoKt7YbrlRZliNG1utZodnbxcZX3QCDCNnqc4nvlp/SQWi6tMbyd4tqbsNRK3OpgK54l
bez81VBPYwomhcH2Zxb28XF1uRoH5LWzS4ihlqu/+Ta6v7vZOYS5m/3ZRa7qnC3tkPFvWznOWpeF
ftvfay9ewOR3gyJHOrlfdPL7ZG/TXu7o+BT2jKESLTC7d6di3jlYmt6+r1eT/uulFxdpYyZBPKB1
ftE05KfxlEMl7idk4M46oiwdjzt4qeNzp/8oft5eeXV7XT3zoiWpFfU0O6OSMf/7IkCLEDzm1/8P
lHZtIWR4SFyZnTMrWtxncS7nktpTYABvZSF/AIvyRCMpYuRy+5HW9jFDc/YOvr5iqPpxC/m93eWS
5WRiUD+qL1mOLzrFaO2ZTQj7eCOmra7GeB4hLz7gbwVDPUQp0AC+nBg8AKIVxB8AP3bDxjW+b7IP
V5bDbI44wFgEXMCy6nWMGdZT1iAzNDgHwz7bduUSR51GgUKeY3y00fpcqbKFuZ2BzZyuC7uCjy9T
qU0L5Qm4E711bMoXMq+xrDzIVA5VKK19rtn/+OtZtFhZy3KgUSzNR6rOtMo+LVJsahrmpdidmbjl
JPKd2RqcefnbZiRffcSrFRdHII2tJI5zVsTyxKv9BnowXNrgsQ5i3AJmxKJy2grF4fZzrlWaPCj4
FTHfwoZjsU17X9DnR40jn7ZvYYX0bD3Gh6Ev4f6VXkpaGVRFf4BlmZh4NMWxv0ub6hTOyQ/4gn/1
QXRfBf2lZWIxPBhbA7jVl6Ij+6EzGkBMZ1GF2X6LOnBJXGBLJ8gf20HtQfMc63yHJyN//bOd/feK
y8p7nMyE8YNMJAr3g/IqN784SrAH4lmj3bGxy8TLXdTRyK0ydyMJoX+0bFpyzXWx3LAYaJMD0UHY
jGfzlhrR6jdmwIdTMLkIEiaLt9g2gw63DKKCSNKjc0EHY3LlH+BmQ8VNkr2infLiFGHjFtz3yE/p
XoE8sL/DztDpThsbbiUCI6b3Pz8Gfv4iAnOw5CGc+TE+dnyGey//aF7PYct9s5MaXGjc6HP5RQ/d
QNrZGPkFG2F5fXkkg/Eydshql5GkwnFGGsIUmqvq6mMGF+WBzm1ZP5ThVtt7dS1aglDkDeZtukje
rgrGqpf8TJaD9GJ2qYvAvmuojKngcKDQqCdPt1/s1mLi/18tZretofsTi0m6+bmYyoM1Tm6lKg9+
STUTTBvvcS1NAWrx98MtXmRsZLpUB7zIDEBJvneYIGeu9COW9kXmTd+Uwbv9fGuh4Hq9xSbOaruw
9YL1fAMtK+S0XAAefuoFWLUV3rC1T9aXo/IhFoiLZxGO4ySrhwxv5gue1kI+q9OewPb1bUOK/UOV
L3UebBTb4oUtgwFE/n+vuIjEtekkTpc5iILP47nOnguEQJg2cIdPAEbBz/Ckt1/pSvHAJ/x7xcX+
TBonQHlNQgeX+rvBwBI9dkSGZEjtx9srrYE4sCoHnSPKvN+RBgZw7iELDV6ndQxidC9s6d7BSrct
cffo3kqnOVEepUW2d/rys7mZja1uVzSkwCHzRdEiXmwf1ZSa1IiAwVqU4VMx3MNBO/iJBeRBP/om
81N8octEZTOn2UaYXzuaBBtKacBBgiT58WjiRJWnUdeUlz43jim7COwvKphQYfKtRGlFMZb+FBWa
sKkV8/TFsfTlsJiisSwvjYQ7wtQehdRzGDwXxY8xno9VWLOdf8xNueO/iKI0+JHHtOZoeZBE6bnk
JWm78fwrOxsvPdAezLBkpFQXv2no0tGc1aK8SH3/gsckklqePRaHILLPoqsasctv77fVFdH4lMEy
Yre47JU1cdCZbVuVYlKdgXAeCtpPOrK5QgYQ5ZmtccmKcivSe0KkF0ALuIBlXcGrzaTSV4tLNdpf
pzp5yU1UX1qfC8w8aFN8iGwscQvJdsEfym5EW0xIypQS3sWEyrZ465v8kJWG6soSsKFE3slt4OlV
/BBH4y7ro3NMhziozELA0wM/fox607MCe6f5/hH45H3ibEWklfiA+K1oOQrLcTi3i32LKqwGfq24
ABj061fSbRKhvB82At+KIpWJViKNJqRbhIeu+nEdeBg9zdWiuChxjz9lrRx1LXssIh2UnnYIzfJs
+OZuDIzPZBaHOvxvbTxM1/c6MyJ7DM+3d8//8YNQk0HbGPUNZ3GX0pFXi15Li0viOI9xpT5ZeDvW
ZXnsKlwwbNxZ+uxc9uodNluuZkiHRE3uJMv6rPnKTgV+sfF7Vi4jXtDfv2dxgLLJNmaqrQJwI6gl
StudXkUwg4PHwZ+fpJg+ZqFj3/YKtseFdeYWmnHSJ4McXt/HwMwICV7b+YBaR+pBrd44bisBDjYF
NTVMNx2Y1aJvYIzZNDKZKS4W4ybrF0TpqdvbgP7VrSH16pu4WmlxLU9DXmVtV/EmLKzV3hgsROkR
Nmw6vgIrxRb79ptfiyPvHTyBk6SPt4jcZZDFZpbzYJ18N/G5w7tePw7tcULhenO+ILb5IgEQFtLc
kQrCitgxfDwGlj2ajTTmxUWf1V0398chlf8MRyYmTrZLrd7DufCzJtxao37vC4vPOvl8+3lXd77w
1QOoAShLXfZ8rbG154g520WTss8+inASYsxZMj8IMU2kw+jGzd5kSTth6yEXr1M4fw4KY9eVaG7C
Obz9c9a+9vWvWaREqt2MOQbBvBEZJc57DCLD2DsihtmHd+mWQu1atLtebPGtuyaUC6tLiotZvTBR
QCkMIQO5f7v9SGtHhXPyDuWwkVtcbGDZSEeae2CoQucZCAQx1QQeDf52E2yxuhKsDQFfFQTURVTV
4pLsP7IBWyjKp1qXvkgYXLXq90ir3ckaDv/guQRES1U4KEA8Pm5ezFokA4sJLkDlnhkcTGryuTra
tvNYO5L0ZP690KI1W+H2Xpq+lF80iti6VHZ22H/Kbe1hmunSOHhkUzb+589G34lbkHE3NlCLndH3
de/kDbApQkCVvIydEEqOmUnpW+KMa9+MJBnSCTKczP7Fgbgq4uDCKWSK8ns7P9NLNL24eJ9Q7d7M
WDZWWt7tiLeRCBWslKV3cSeMeihMzfx+cxuu8MJh/nG9C000+jjLlUalb8jK+WDZkJ8MPT351g8a
AK7UQ3+L/yUlw6cOuJ07m99IRg4cunZoD7417JphOMmF/PP211wLKte/Z7GBynoIB2fiXKDNR7cE
MeLgIBxQuvbeVJDenVrqy+1yWfyxy+iO8otwjQCaJL+rFl59WktLoqbUQBRiuQY5JdirSrnzdY25
MULpbXuRq2BXCuC1Ur/KZXWajerTWMUHuVMuXa1/MoISWG6+kyRARolkugPdIsjeBzQdd/ArT+0E
0wH9Urvve1eqpX3TZwfZmHZykjBerfaq1uwaXflUSf0ljcJdlqlCBrsOQMpluINWHQNI80iis1ci
9VJ11l5BPzlohnPcSQfVx9JRmd1cro9Y2w+1spcbboSw+Ay9ZMhnTGtmry8ZAVegUWcdHAh2RQju
c4s80Up2ST4aBrm/sm+1fCqpAsgldrMfnQe4xUnkH1K65H7Qn+AZ5Ya09xv/NBfKvtfHGMFw6Zig
ymNzGwphdLSmGjmHBDe4JaXyjOllhsakVzopSoT9rjZDFKWdXZU96+XwieLUzerwOXNabrTW+Ov2
rloJS45iIGPmUF6irbqIEe049nLQAA7oumafsOVduf9TGnyvjYOT0FCTo2FjXLOykSGRygLHDdKN
q+tjsMjb3MQqCNiDDcemvWsDSLXjL8o6olMy2shqP99+xpWYwYLcJKIlQkW3SPOULk0KxWB4Ymby
hd9zKQi1UWYcnaTYR3O1cfuv9S0/rLe4K+25LqxwyKMLY+i/NCs9iWa8KWdfTTR4hT+ohke1TRHZ
wgPsw+5ozyhNtCrbDi0Wmz6R2tJPtfibaT7GkMH+8/dBXsjQGkgh0muLG7bSx7Cxe4FvsY9YWsTW
E3qPufQQF9nGSmuf+nqlxZs3GjvRGw00nhL+gJmHGNEwPgd0UCNL8UjDNue9WwsuXr06xdGE1hK4
D+NX7dj4FPuHcsz/rPyfcZd8rqFHWJWz8cHXzhBgN0tQ8nUqieWiSmnklcXInBxC5JqW2pyRpjVw
JZvuJNPaSnbF91mEZJoyTLHggSOEtAT0qNKc5paJWQaaDV1afoa4/02d6bpFGkryFSPW0Dqatv+9
VeWvoN1zNyrHDRziWmfMIR/kUjAUWCBLoZDaCNrcnhg1t0b23KTU+Oq9yKbpkwxZ+xhxHTq62/r9
V9hrMnPf23t49Z1fLb/Yw3PUmqQ3DA4ro7lj4JH3Da13wT1LH7WsPhRMSW+vuNaKc3jfdGaADtJ/
XCxpptDSRnVmMlo0gYs6TZV26LP0n8K5dfNgevKb09CSA9XxRsRcG3BjsY5vNDRmJnvLTpRe1kY/
y3JxkfN/6RgqJ9wzLQ05ZpcRfezZuFOcmkFPGh6pryjxNudLa9ACAPiwXRhkMn5YDmMSM2u5HdtC
TKAZae0gIZFwlNDxZ7wI3nzzBYDU3rZocsT40Af5DkUKeXi5/RHWPvvfv8JZTmGs1s9gUjTFxenE
HDxqnv33e4MM0Cy2ZER+X8xCbpyuK3AbQuU77/kq9UmYt9h512YC9i38wTnaxEqExsV40e83Hu33
0PVxtcX2socsCCq5YEfXDNvzPc3PYHyilE1IHDAs3uSo/34tigVNGIqQDxjkiR909XjMa6N+HPPs
UmovciQcwRRZ8P/DrPNufzVHxPmPEevDUks4XqKWdOmGBlwKovXgCYJPraEe0zDzzKhm7B79rHVt
ZxeKZ6Syl5TzwcY81YoLryi0LwbY4SEujxrun5IvHaIoRnXEPpjN9K0MlU+t72AYGp7aaHwwZwuu
++Ay93w2lIdM67/2lXoY++BHMcZUdsBUTWsfj+1dCUemGRqvrMtDDERoLlNPVgZXagFwD8Y51eIv
mOWK1sFJwUnAyBLXwXNkSj0f9QKRt2Q9vxbhu1D+0wS+pHTyk+B3dpKzk7K3CChcmRpumA6HyJAf
oxEY9Je6b06Q0QOtpnTBGbN9Dpp7FU0NuXkKgdFB7T9YoHecMD4wSN5H5NrNqH9Rx+xoAFKYc303
2Zk7YfWhSjIeHuGhKfovMlr/EMOj7D/P1yAIwK5ANhspBWL+x30ySrGDfRn7xFBebDxFSh2MW+Wa
I35t9FXLoxVvXC4i6Vxul+sVFxdqC1jV8ouSndmRxmsxqEaslZ+FMMXtjbkS0z8+26JTU7WNqdVz
xbNZ+L13slubndc51g4VQ+KXOOiW/5aZW5azKz7TYmHUgxmkqxpp2MeXOrFl0mxMQQj0xsnKGrDG
413W625lJ3/ocvrYZKqbVvVJldodhm5Ctv04dtEhGSssqn6FWBaWY/sQIkvIyZ2saWf7b2WjXUqK
QGMy3FKLHwvD/BoG+V+AWx5n1dgaxL1HwN8+FDAhUkmknqkfPj6FnyI1mXFuLkGtf80MeMbjWxgU
bqqGx0CUd1rD7hhdSau+EmQ3wor4ODdWX/ZuerWXEk0NAQ9FMGW1CNIKVsGqupHeraQ6fCvUNEQ/
ANnJpahGpY6y2WpSeqmr5lhRs7VNcNCw0qnT5gDT1m2yfKc19p0V1mQAHfRbMDC3d+rqkbj6DYvb
gfbR3PUJz5o6/R9KZ6Ey8azm82PlT4+3V3qvv357rbbKwBHkNISFxekrTNorvcxS2pB72Muyv4KL
1E2KG0Ja3NfpYOxSU/XStt9Xuob5kIr0UeTih515daCBp0qVzLO04XsQ+t3GkV27JtEAhUkBwEc0
mz5uudJ2qjrq7fSSmDF2tLUL6C5PyXunak8BCdZl9NuNl7+WCFyvuYiAui/E0yjkhGck4l559xaC
g+5EoiXV9sYDrl3L14stXn9mtVMWmmYqmsekOCi2E/3gSolYdPtLr+0pk/IP2qHOnOxd3eQqAQgM
BJR9FYX8RLlDZ1BYUvX9MwpjG+usvr6rdRZRIoYd2A2dwfnBmSUWHyzJ4LZ1R8TRtj2BxAZYbt+r
p9KXHd0hHpB85v11zD7keyM/qN2/wP5C2G8HEEv4duGA2hw3W5Orlwm5MRAdRrf8tfhyFJdp1zkT
0BIpPLR99kmoJ8jRz56bXLaeJQh2JZNmtzXC3e0vubpnOK9YrVrAfpdz47AN6qodwDWmgRjO7uBa
VskropmmtQHXWWluWEABFGD1CCfysIuPmeqVlIcaxWc89c+tLf2U+ujOrsBmyf6zMlqeDYEQ0y9Q
UK8DRn15EiLWNnxC4x3bw+CznqEj2QWfLWuC5wqF4T9/E/ShHVrt8P/QCfkYHmbJBJCS8w3oLJkp
Bl/DW6+89vEvzurtlVb0SGigaChWAkAkh17i/9Ne07vO5PhgWhYW1oFip5dAXSPaQxNqVwJKEY2+
yazoXoZeDIiqq558BlN58YMhYJJjZWdAFgDkpOLnxylsui1j5bUzTo8HyWTESBgCLPYkouR9M3bg
gfz03MsHWT5o5c9J3qiNnbWrGJSIjQ46IDm24cfXXgI1nWmcChQoUAAx4sjtX3qtT645VZ4fj15e
ynumRjHtrxIm1YQwyRS85djcGCEmmH6wH5zKcmNNRmBuALeoHx3Tr1yZSk+2gmOYZp8RXD/75ZCc
iwQMoGx9EZe+WY+e0henPlDcMpDu54aFGbPgkKNETz6pm1nAheyTOz+QXqzxNdSmfddkb2iPgaL/
VBjBw2iYp6m1/qBR+DUa8p8KVJveUD29V8+pYj+Wzn0r248tsP6hGB/Qt0IPunb588XUevKDndqm
L51a73LL9tpSPoyScUmtxDPpBYleRGPLD6EUncMku4vbAi80+YL07J0OKFUyXxJb9tS0O0y2fcAi
8JUyrMvbs5M63hSn55KGshS+VbZ+0mI1coO+CI5mv0tk9e32rl67XpGc5eyIU849+/FD2nUexW2g
iUjypVNerSo8K0n4Ij4bB7ovlU92nW00tLbWXOxRI0xNuejYPEap7lusBFGm85oYPat08rLGOJdz
xz1obQTN1Xgt9EToa2jwQTURVa/uP7sYKuDuMpjK6IcSvFg0ELhqidTwaihrGHDs5ujn7fdrrl1P
14uKy/Jq0daP1UkOwDvKfhG6Qm5JmeTvk+w8yiNOgVgk646068bgUNqT6ChGc/1J9sMTOzeFrE0d
NA3oWDTPU1V7AiREJyrwnd1QvyiIXEdyt8+i8gRjXZRndlt9zpP+U/du3NtJbmXAOpVxiJo+F9Ls
WY6/I20SUamcX8UZyiOs7NncKawm2Zhd8b8kNT2bwwx1kFpoxJlSdwvrtdWrXVhPu7KOXSOtcGgO
v8xj+NCN2UNgm/8S5h1xJR9uv8G1bOL6BS4uoJKmep6JUBMqL0KQs4PMLDbMVNluW2GDJm8VAO8z
rmVKcbXkMqXIjV4izhNEmyDb+S0iAFr2CZeNhnl74ktnWJeuE4T7aoq8ue13JuVXpv0K+uTB1r8r
SXyqMxxAEtrttepOhnMerWSflXy75n52TkasQOEOUFR642TedyiJT4HtydVfU5o9NeVfbWl5sZXu
Sz3YzbN8KibzxwBOtq5LNzBQgtO4X+h83H7Tq+eSSQ0dMBgavzlAy1o1+UkyQiZQhIQJV6lIEZkV
IGsuRkP/RPrNErHn3ysuyvE5qk2l0LtUTKzpf8kQCrPA3+Enp5sXJbtTmFAESOrFtGK2dU7Xj+bf
q4u79PpoZsbQ98HwnjsE3OLEhCit9gLql4d0dDCVZKQtuhCWpBCuq+fb73vtrr5++kU8Mrtm8vsy
JjTIudsY1a7LPGyvo60cbi1bJCUA2oi1MLnLIsZXcihJctCml9F/RvVTtV4IFI5Q/Oo28oL1J/p7
pUVkr9pA0pWes5owIM3U1w7rXWi270PS2+9uBQHE1oEVicWWQf5nLF+eHPdFW/LxRNyS5Kpw8dg7
NibhMuqwsHWY4GoZohPzQzg/ZzqmeraaucKwfUrth1r9B8Yp/CILqoCAYYNpXaSiWMsOXYzW0mXs
hOIF+jhq+MBQiKoHF7SNEvVdD/e3GHW12uKj6nY6zL5FCSA5Eypc5iWjZd2GLZcAM/mMhAUH5Qy5
tracdzJEiVSOXiXegLj2fFBaJPXHtM7uE/UtquWj1L0BXZoUkg/FOWqMVgRAReSrTjIfRjtyO+ml
GStPy6TARf7T6xv05Bz5QU1MV2KQXUxMJqzgQE1p+NanwlZPhtp4TPW/ijsFUZJHnUFKkHWBK8yH
FS1zq/ZJ4eIK8OwJuchEIpkAbggFqTjH3CeKDyoO0DlVN7P7ym92NjvLiIKdofl3ZZbsyyY7Dw6m
OAQoSd4SIVztBV1/1MWONtoy7DuH67uV7nnBeFoAX5x8OPQNb0a/o6oVdV4YlrgRbXEsV4/T1Tde
hMeiljL4CwQIyRGLC+gCTWNCxO2ztBofrpZZxMGEPDbvYOaJDkTdPrXaM+jBLH9thrfbC72bbd3a
tItDG+vTjFcM1VpQ/zL86M95MP5o4uLd4jP289Z18hcxdhnjxtXYE7FWYQnAzHGwPdHnLOo3kcgY
bKMWmGsJg11Ky3Mr44iqMGWmzVD2wNT6rkHu917Uo2ZYX7K+eR2K9GADfx1j4LjWHACyABslMzH4
pY2o8KfJQWAWlUnx8qrYyHhXc5irN7xIAu02GX3ZgRRCls3cdJqODJZEGvYuXnj7Ja/WqY6NaB6S
OAbuoovIUPaTPc2ImcKHxzAWM7daMz83oX8w6Z51oGsj4Aiwr3coNu7UvvHmjuQzeXFIhsvR3pF0
gPuv78T5l4NxV6oNiPjE7TeF4lY33tUvXRyuuOh72crJsyZdBiMOW2bO70z1DRyNJ9zB5dDeyZ1F
cqR6cz08BEa4b7WnKapPdtW6uCr8oTOLvf3+1n8Uo30x9aQkWuSbwVDZeS3yTXKSvE/+klS4fGhz
95F2DiJ1o7+yesRF+QUg2WKwvkB59TmO8GFJR13EtarXnyLgRcCK0hiKx+0HW+3eCz33/11rcUHV
QWMEvU0rh1fu1gnujJS8BahspwMkG1f7JOvuerKfIDPceUq+bKwvmgKL08/tqKBwyQAEu5FFOCvJ
4yEJYPki2T/Gv0Ssl/o7EH1yXJ4y1atfq3IjH1k5dx9WXEY2084LCenMy0gkCJpn1WDOlooGw3NS
lfTM2o0F390uf39GXLKFjicousU7jp3ekCwZ2qA9JgeuLJ2YQu9HDA+LUTsFJXrglWfkn0Or3kWF
4421+QlN6T2KdsD7zDvJye4E1NbnG3Vx/Y3xezVhVGa5AvV3+4usvx5sygShgZ+8eD3lqEhRNRP4
4/ZOxS7DRlivejLa5C9Nva9GzFpvr7c2aoDnoiKnCrBC/c3THJXnsO00btOy6PAotg8NsSZW8mNG
guRA6OXSd0WzB4CYCsqGwdZ3H6SHMPYU8MEGl9r/D+hxbWNe/azFe4BJVTaQXhLhkIWX05j92RfS
gXAIzCAa9XMfvmwgPFbf/NWKi4uwnZogpRufYDswHumGnDMLqo2C79gw6Wejyngz2beNt7+WM394
/YvQ1mK2h0YM8Ramz4lbz22sbwg6NjCbpKNpfE11nUG61zHs7Q2+S3gOzYtVO3/a6R9otO716M8w
jdHLSk9Ok/1hq6+VWu2Dxj/neewZw13IzaKlyt63GI6b0j6W671Vy/tYf+a+ujQFqgwz+VpcHMG7
PQcWWjkd17qp/znK2Zs0IZIpK8FJyO1lzp+CNtOP8bPukMDL+xwa8KBaaFW3dANpOWZvmkpLo8D4
cbwLcb6DhiPrv1Jfd2fFNzjx94GKCge8LdWYD1rKkesH1xnn7w5/Fqg9b6bTgmz/A1oL+9KoPNHF
Tcz8HGvZPpQmT4AzWk0td7jn4gKF195eluO3dPySU0CgeuuGlbLPdGMnUkDsh/c6XZCkhE2VqIe+
6f4aOtlL8fstpS9B1u/mod/3KLC2aMW5aleeqg5TjdagO4osmkY0RNPQLvAdwem9b/babHq1NQKI
qA6394PY1b+FKg1dbYGUxHR+EaqcQdVqgdi7dKBR08F8YnQBWDVOgo38cu3iobWI84RGgST6jB8L
7bpGKHZ2UF8lwRTVArks+Q/yyh5IIjJakbsn3EHb/gjiT/79GXF2cWSKM0LPx5XpUheRGczovnKD
08HRjHuONb1hkUKKEDtOxz5N32ud22/3vQV+a+lFGpYymzfrgYeWHPVzoVh3ZdK4VtjRvLvMeoOG
c3XsfOVbX5tHMS9osA0A/ex1RuyFvAky8i/4H7hawbAZBnoIf+72T1zJdMC2aRh0IKzN+HcR9lqK
6r5RYPKCd8rlB8uApSw95tYDQ9XbK62Gu6uVFuEu6SobcQ7ivoWgq/P834ZJPvUifW+GI7cXW0HP
kWpfrSZ+zVVfx6wk0BIJq3W0CyF5BPIrs5Yw/mL552K6Q95thOQ+k9oCsyrr543lxZ767cNfLb+I
sgNA6MmpuU0wUGUO2WmlO9rpCaJOXRwdnB4TVzazI3ZGzRbyeT39AK4IMQoCCMpRHx9dLZQSiywi
fIFKvuF/A0x0MUv/MFsj1SruE0Z9jCYIG1rrBV3sVRwLpgxugpLObIvvr9znebFzMiihFditUt+N
enQeRwWZM23w4m4LTbuCNBSf6+/fvDgoQ9Q4qV3yucid0Eoq8RX45VMEUuz18nC0UO4gRGrEDYVC
jSDj2kABqOncjQ+3mp9e/ZBFOWI4SaM0EedB+KW1L/LYu5UOz5gh8i59HvVPm/Dl1RAM8oncC4Qv
1sIfP1esq6mcWCRgc/iF6h5ygL3LwycMM28/2ur5u1pncf4sbY4iCauj/0E2RoQTyN1AR9n9m2iu
lTayQjMHDRxHkGmW8Ps+jRRJLuHQp3N4yK3XUhsfiLtpFFxUqT+HoHU3A/17S/63Q3e16OLbIYbC
hNFkUStEeYtL3FDYSFJxiLX8JODKsVydIwtsNMifR8D69POlV3EFpdKwa7EbtmbL67pT2H8mB+4q
rER9824GdthF8U4LIPnSCC7m7KRIbFNmuH6YnGiROPIMb1VDd9N0o05conxBp/hRGLLXBcEjqfD5
9tdcm8ljoI5Lm2zbFtPvxYkxm1lTakNNQHLWrjyb741zpqkHTaeSgo8lSo0RgZZ+7g46SkCilwL/
7qTO+VHVfFQwMLqyp8TDsvwA0n3jJK1uN5DLCnxpxXCWUagwejn1+/H9vm+o14O3KPsCQtzPnrLu
7fbLWN1tsLUwCQG3+xsUYpIku9YljWgb/Ehr5cE0bG+i8YFpqT51B2lEdGOrYWaI3fTbbmM9E9qi
cAJa7DaZ5HSYpx45VP2pgblkx+F5msdnn16BbNJhkcMjPjbNnNwL7BYTDqKpdnRIXAVhIFQQa3Tm
r23uuCN9KYXPMjJYBm/tNoV5Mqj/yhB9dQuAO/2AKol3g2l4jvRczfZPm1FBVuU7mFru6IdHUC8+
O16AX8zhRN9Z1PDDkH1tU+sk8Nq+GnqFpe6znERvgnWlg4115coaD6XKID6BnIWGIrT9TdrA6law
dQ2isHDmWnIXoslpfQbwXEiFgWVDk7ka+y8NESjRuvmHyN8bSBrMIgEn75RwuivgnSViij4Mv6Dh
PYqjiLeJZ/fqP9mmV79t8RUrnJnsphbJIeMlPMHRmQ/x6MY2uwucndP/k2ob6gRO51x3v8EKzaFv
5cRh07zDJei9mXir0kKOy7epH11A0xtZ1+rRuFpwkQxYcTKWmkyRiavvwdDxXEia7xh2tKBjeMDO
Nj0sQG8fx/Vc/2rRRWxKgWtI89BwicrH+Fvlf5Wzu1R/Dk1lXyr32oAOWj940kaDdfVRGdkScCwB
cF88am+NcpsV1DJU8NAO6/EzlFThTRS0XiLtwF3ffsy19WiuopcJjViD6P/x4ra01m+lGU6b40iH
YYrPlRl4mTUfVRsFjCD5rky92+dbYMi1cQRZgtDaRmYOkUuRwlyltqEtScXkIIOG8DjWtWkrfHMd
+rpatTdDN/cfzB5YDClE9nT7if+PpXnB5JaqDdbq49Kzn5al6oOKheNW7xr51MLSzO+aYW/+K32L
lfuyCd042WiordUokNCRnqYXC3dhkSHBconQbOCB5xruzbFgijce4/LXpjLhahp6vdLik+YTA4ZR
R9DTQjtYH4XOrmLuIjW5l0JlB9SX0NzvuPQP2Jt8UyrLyyoAJKHpRSQGt1/26lNDvYHHrbLHlqr2
rRMWY6RAtsJMJI72uKB20j0Qgs28afWr4v7875UWT11FUE+BmwOI1yLXL3w3aub7Dnz1WIenmAeb
TfOL3WACHZAmReGdyp11+2Hfd87yNr3+DYudVWHVUnQK9r2kiMeoz9wOKwS1/cNpHtPu3AGUUAPt
myV9kzPj0MLWKHsd3iQDm/RXLNk7BVu6AcREkflwRQDyF3HualLs4Xp1nMrsc+NgDshLpemt0uH5
evv3r38sHYdeodRmLHV6EQxqdaPP4kveHak2Gf3aWG5Iu3+gLokEovr3QiIoXR3+ac77KLUhZhDk
jOYItLZI9hqOeXgCbAo0iTj920dhhoQ6EYYRqOt8XKyY4IFkPuy30HEt0hT4MICTf/WKV8OB7hG3
dqPx4P8R6hvbYQ2mpWhXKy9iOYSvsiXFzS4droga0r1HKXOhP9jQllTP/jlv0hpWnxUUI+0UDR/N
JaGzMMM8SAZYIUqwV9q9Y71Weufqw5favKdOqnr6gM3OSE9ZddcAVLy9f9YfmPSIih1zZcBpH191
NvqZ7jjQX5Jsp6mCZBcZ8Atc3T539b5UD9M/QM0q2tWKi8wHzmNipxIPPBc4ZeposltY+LWWq6V0
S9qN6vPdr+e3vXS1nPHxAa1Gdko9Qzk7m+8tJby0iEd6vZGfldB249HaOT7ydaMe3glgW5YSbZqA
zrSyF4IHQYiYVFSXkHUMDnZVCC6StVMg0lu+vsWGEL/l1m9dXDhZ3EjqLD7G9BT2bov7QMOsGUCQ
m1VuknrRN/rlpKo0VErGxcPW7he7+9b6i4AsbFNsO4Q6FxWfqnEnp/si2ZUGsI4zXPnc3gF/dXR8
GTcu2vWbAHVPA/Vsivcl4bPxlSZBTR4+YqF7hpMPPDb2rrNEKfHZyr+DRczxEQDS4dpN7mXq8+1j
sBpG/70+Y7uPmyQLijj7L87Oa7ltpGvXV4Qq5HDKTIq0JVmSwwlKtmXknHH1+2n9NfNRMDZRNQdz
Mq5SE0D36hXeEDpEt7ba4JiBMgtazmP32TcPtxeav+kttGTRzJIhAEy2I+oljmfYMC+9VyNbhd+d
r4NoQIe0Xhg5Q2ICg7LSQfC0h7RZSKPmL7urxSf7CzahXNpMQs+aP2w7N3rGuHE3ENjCIV93brLO
sCbxnPhxwHggNvzTEHzyrGpn2rAac+NbBbY5bn9HEXpSooEeQTDs1oX36CTNqxVkK8WtfxBB921g
7dwUoODttyd+39/7838vb7I/TT2UTOZTwjB7yyXEbYe8+rIj+1wvTiOZR2Jd8CvsyW7oaiN34wJR
fxfHeWVPETEg9qQdKluYZtA4XWY8zy7JjECIH6oqyImPGzCLWwMCMAfAaFZoRXOVc9mRVHffPJxq
MvDqu9uvckYEUWga/2/FSeKDP46NYRYpNd1YDVmIdM9kxByfMRao6ud6PFvuevhdFsiZ3FfZA1ZX
NKwTGKbeknTbXD0j7EPB9MM5Jwh8fHaOxOD0goRUBF8z7oGkewWkUut7ozaB2cDqWAg34tGm20gX
/HbFQgzvL0lhJ45bpKstEDH2vk3WPDe5TCjv0Thf1uqfi6nXi02+rBv7wgmIp4vQcWl9ee2Cq81b
fw0o6NCaKLg7a0eJP4WptkIKdxtq1tKnFunSreedfOqkh+AcAek9o0QTFevW/o04Bt85a/bBbwNl
Szl9YBZ1e4MtveRJwtgNUiqhvsK43d1XFtE027KH4ELJ6rOsLVT+C4tNQdNm2yJL5vCEQ/qJBNXD
AUFDXYvaFGWb5XJt7rRSd6Pwwvah0zjZsTHywW46AlZGAJtM2PX/CMKXDld2r/QX+hreEox27gEt
6Lsk+sCrKMA/nhF6XMAQU4VdhE0ycxNKbjfYa+kfyHp5tPDp5g7k9WKTnLDPtKguTbgKtBGJsTnC
r+YDCWE+7vv24ievt3fKbIoGDoQiG6sRDHQm6X7lDtjPKmCD6pLzEcv2URuxlEVkwq4RMJags5Se
folB3NmRdKel6g882IXQ+jfXxui45keV2sVBLCltw7Vktec0BsIkB+PSUZo7zdc/dfIdIjexI69I
Atp2n7z6nOC7akYbxaAgWhvNY+t9FkA30OOL52kWQAFGS7gMaQw3plRZLwqV2q5Ba2GPjGGPM/bb
zv8T5Vzgu0Y7+9GfSn40hpMiHSIXf6y1Uv6X/JT2Gv1/JBwoFiYXo2LC4jA9ob+vjZukTvZWrG8l
J3611Pg1kCvQffXXAGK5lr/I8tCs1NheK6N+Miz/d9yRZNzeObPVC07mKOEwwgNdNolsqVf4OthN
0KPYysr3wg8JWC5lk1ttyzpc2cgaSAvwmfcZ0jSc2jb6VYyXSOCmdgCZgD97DqffNqp1n7DhaG2H
NHTXdt2/xH75ZITSLkQNY1Wbxpsce2uprj9liXRHoH+z2vqu74KnurcuAaqxwppJLatoFcP48mjl
eW68DWj5yNa9mZRHtWguRjKeE/1nHJ08K31xUHPtcLquo9NQRess/ezyB1de7+M7kP+UOkjxDLsb
M0A6pmx/Wj15W+UFm05VNm7OjCZy4sOQRftAq1elbfGSXvUQ+MyYfU3s/6sz4WU/R7LsMgotnvPC
u9dUA1Ex1NNXambKC19yLr4xRYHRZ6J+QnL8Mb45ZlE7LWCIs5O1jB34gJq9ieIX0+xQ2y5PZhAd
F/aO+JOTz4jjCBhV4rhJ8JlcUMlQtEY2MvrVfyCXnrsCGdK8JW9Jt4JgboDLSLfRN6wLxyXrwjl4
xvXS006qolQSOFKW9uU/OA3Y8Zek2qlIGCQrc3zo3tRwBXzfUU6Ns1LLo2beRcku+K0Ud6jiO+nC
u5+rvmDgCUycJkT3poRKAPzhGDvMmhnmhUfL/pm2J7/YIiuFVG/YPvYgh0ygA5uFLzATTD+sOzm9
VmoYjtVwetnw1OAZcmwQfcp1nq4YPjXBubIPUrSpqqUHnkmIWFhIkqE3zvx/EsekDKE9teGB1Uup
bugtxeZe1TfCrglqQLxVs0NoLySdc5Uf6hVEKsR90NKaVhWDb7QZNJHorHzGC4AWk5FS6YHG/pq+
2L/0dq3656z+Wvone0nQYfYLc7Sw2cGuBRv7ScLi2qYPIRR0gaPQZN3BTeGhBx1cz3rwN5m/p6NQ
9+v47fYXfv+70zN2va4o6K66hlXEoNiKWNcdmHd/LaXPsXcvsvr0qGE8p20AARGMeO0X/SnJHvRm
F1r3Q3efRY+19U0NN81RrTZwB01ns+j1LFLvv34djExmKTp+R1M9QgPVzbF2GWXXldAkyMa9xSr6
W7Fk8jg3mFLf6fIywHgY+5MMR/fdyivFoNigD6ytbUtsupEKT9so9dkJ1pq+Mv7Tub5edZKs4NJS
haPMqqq7TdjY6ir/riCs3sFWXxfoBeXrvob4tbr91WdiuShhAQkIwTgq6I8fPfcjoy9LZo0A4Laa
ln2RQZFZ0j1+OIe68fdmt7DN5mpZ5hSgb0AdIWg/DWA4uRZBixDKubNwTdh33Ubx9rYPN2NtFxcL
B+WHULozv5tfULAxxr027INyL0kLefO7F810QwEuxn4SnDtuQZMXjlKAlHZNwZRVWCuqG8RGo4JI
pn62RBs7/IRUC16Jqra3ii3IpzK75Gm8tfrfbnQfx9qmcX80IAKbbu+rwZ0iX1CiGtSfGX/uj60+
uy0X0who8CDXaz/eJs6TJN/V4f3tDzgHYkNJ8d/nmIaqtEv7yEI5+zyYm9rZy/qT7B9d9c58gquu
6+cy91fGs/nTUJby67nIzICPdweyhJxuEpm7/7uw0+hcKtG6Hcy7rniT1XjTjxEqeLjZPjcRqO06
vzOKJSOluQwbHyvGfZqwPfsrI3DzUnKyJOG8RIJlpm5TcvmW9fLhTWrdz26anGTrDIhoj+b/ukmL
XdfTECaZ0oqFinamBkMITrY0wifSc39l+71e+k4egF2ITxgwau53HRhLdalUEsXh1IZL19O7mM10
84qmF+KlBlFjCuxpJKOT7IgaWuGy70wA2iFsJelTBlUutbxPOCnjeVRgJ5WdYjuIVpkBcKA1VxWq
kwZjigR3Ta8a167xzQNhEMXemUrpzkkclBaKdRFn69Qqj0KyL027HWIz2J2sW0U5DkUMXY99b/Yb
PWvylQ6WyGIi4WrSb9pOI40LQZAqCswNsSUJ5DUUMcCbep0zHW12SBSgOl8Ck3qI/HrntONBA3FY
oQOSF6cgaHbx4NwJmdyhQmAXkTs9SQ8hqv+CepKX8WHMobujgFDl49Yauyf4CV8QJ1i5YXppneJz
lyTrunfWZhM+GW77UGF0avkq0yh7UxfDpkBBVU2hvKPDYOf2ysa5Qvw9TcITsY4vUjwcQvjrSlSt
Y9c9DGN+yU31GCUPaZKtDemTiULDgOL9VuXlmN1nszPahcg8m3iC2oL+ws5CCGwSmtF/VeWuoY2g
WfXFGu5N33spC9JOD9JmIHUHRMs3Teys4ngAuq6unNbZGhAgfcjfaYRgnH/vm+3dYI4AhfIV08+F
nzh3J1PRgUeUOYNcIx8vjxFabS67UfxZavtDXNuYFavrNsJqTQrW5VKkm7uqqDrElFElN/oLS5WA
gAoMFChwRabZUeP0bD2MAxb1p0XNxdnbgR4n1Q2VKuXq5NGMvjfGtE+Sc5oGKG7g5NXqzfehs3+G
NV0c2G92jImupO/piODW+6Kb0S5Mx5cQyWjw/zAK/DHecI5Wlh1sdAl8kqPdgUtZwwtNZWMdQe9p
DMTa7PLet/XPQp4gzsodYMj1qHkrs8IKhC+JSyCyHksS8HMhC1wIyBAx3aCj+/HTSXGWx0FOugEY
fg1YQlGfsUBcAbxajfg7en90eclUQ7yyacwCv29z+7Os8Q5WvMov08p3jMKhIdFDtUh7ckgj27nU
DGNZ/gduHv0+jNyFVBnFrvbx8YrazlrksljLRbRDvwDl1uMfaaDtzEBZKo3m7kHHkFHKokQBdDNJ
GCW10lJ6ARSnOAzK2YsJSkwAKhOYiSn640qUvAuH64j5a5W3kMjMfsmr1Sd5jO+HVTCOoMjRoskF
xTvfQ88CR4kgCDo0Sv9wO+GYi0t452BXT2yiyTnlPdpm4VlloIOgrU+lQRgqUAioVfdXX0YrP3tB
7+lEy28vHl0ImUtVcbRAIYZadkrK7NBkaHIo5V7Isdm1dayyJQPmuZwImpHIC7B5tpWp302mpp49
poB8HbvaRSYWjwFW2gPGWPHwKUjrhmaT+UT1gCXm3jO5C82h2tpJsJSciZc/2fPC7JH0xHA0ZIBF
BL3a837SGWk4dlBsTXUlZ7qLBXj/NILiS4TuSiduYzvE+VM3vuRA65GRYFSdLdTQM3EaJiUtA44E
BL53FdarX1HXaSs5PthKvBEo2TuyVqTO4D0vSsfOFU9CMw79CIDqglr88YG1WK1KReUsuJl8zoz4
mPrtWlBzhSIq9LkHUFoHTEhCVFHHJFwAEMzVzh+Wn3QpSrIHD9cZ8OsIvgwEWxtBDoGu7SEOS5l3
lxou3Pz0h+Dgi/NYDtaX2+djJszxE7gOEf4SVsuTa7uRanmMe6D6uYsNO2DdLvkBen7ZjXHmPmQe
Rg8ONTMI3NM2nNfJPlgoEv+2z7fwII3oT4ptlk8QYqqRle7x9oPNBBoOE3pm5Lk83zSmZn1SBKHr
AjhoXsvywhQFLdRUllbbTbBk/jjzErENUpGV5drTGdt83EZIbZXQmEygPbi9CZ9CQgYon0W+kbjm
JufzwzqT4Bm7WM8NiQGiJt3WZOtSfLL+C9L1wyKTy0iyO6pvC8AgiYsfPEfQZYvxR5L/waq5HtRN
HB5laMeLDzf7EjXThjSiOBgcTOoz2W27Rg399NxKD7nWbhox2eMcFJq5NGyYuQJ1IBmAzmDPOUza
Pn4vqEyxju4h7/FPBiFnROhv5Qj7TLtZD+4q/mEu5Z5zg6gPS07OmaN0o1WVfLosVQCB/BD2wkYo
H1wI/1Whnkwt3SRZtLKqHoSd6PfLe5dWg5+rd7mj7btRWtc6rCXfWhnVQFN5WP4E73ji6QajyYF9
IQGBi2iywXxD0sKhRio8DbsXJX3Q1Ww/pAWZ3sAkGfQ9VpwRl6OtfG3JE6Oi3zmqd1JybdXZzS4y
QgRLEHfrL6ZfpGtxj8p5gtjXwq0+dxDIzKjjSc3AKk/2CsmgGRoWQC8TK4YQv77nRQ7T/BLM8VV8
gGhhT1JOs9BCD/Luu/cxS2B7vLjEzEVHM/h/S4gTcXXRDZWiDHUJYGfwHjDXosLE2Kz1/ixiQJae
ZXLNmbHvOqXNs4hWpCfEXRZ9hpaWmFxldYDL5iBgTixhZWKJRV2N+dcFOQURSGw/3lVYrl6X7XVR
ze3iny3nWasu9Asc/G18pICCBeHud2TkX+eAG/GfpSYBogzKUFeQPj2bLbWNjbihq3Vnr8qMVVg1
OPpol1ztjolWyStDLk9BypGswnxn2OW5sCpkiJJipxnJk6TpB88JngToOrH8nYpgZIzbZwCfJwSq
wQTh1MtjuPaSAeaa/KlrjSfPqsHzhvVW9aG4OB2C8QoandD23D17H3GYbF0Ogt9lPBZttSvk8EuC
rl1YxvCylvSp525SzA//fRmT0FW2rqokFdu08sv9kG0Zg4YZuTTaJtI93Kd46XTPfWjsxuFUw6ym
rJ2ci1jJytpTVTAQ5UUb39hOhozH5g/aDuvbScJcAggG9X9LTbbtoMWmX6t0LSAeCNNf/89AiCtO
nBLT2zfBq2Y8CXud28vOPCAlEJrp4viDBJuEL4rYOi1iegOO9wgSErwMbVmcxhbj5EzSJQpKhm8U
lyw1eTwJsfQ2cAek7/jTY6kePURDjaxeSWH5LWjDDYiZ2482l9MaAC5sBb4KhltTlXGAVVVqC0cT
WUXcNH22tHOor9HD6H/6nyvAe7Z3Z5uveXu4vfDso16tO7m6gnR0rEog/smNJLzFYVd9sZ9aHwj9
Qto++/WgbpDOyqSX08tHitM4UcEKCkQQLIYqELJoI85fy2iguYeC8ozEvphe07P9eEOMSls6iQjc
XrLvMdECLIuI2S9XEDQEdrdnqvuFIfZKSl/GbpPVHE4EK9Z1sL/9dmfCO7nt/37IZCPllGQIpqLz
L1tocJ5BI3ntUvUpguok6LIGisfCPBma5STOmGakwAxkDUzPwmwVBWvHXpkmPYp+DbCgaFdJtVFT
VFNggIab2w84+6ahsINa5JgY0zqIOrDqvZI3HRUvbX0JTVzpAJlakVBcTqIlh+R31by/HpYamzzT
sJnYixd+dZn1Zab3WRvhDWEoZ2f0vrtjGNKHUda9pGqrWgEqTz/XY1xQttYJ569D4dSPceldSIlW
8Bq3aeYDqXws4ghmi7ULVGNT5sVnvbTPuiev86b5attZQHM1/pRUNiLa4SdTK5Cwzna2nJ6SYUl4
Zw40I+zQ/n2qSeRWvA4QasxT+e7FhB2a4otLdGvlk51fUDIJoz/LI7q5vaki9yA8KBRC+eTkF4Oe
+o3NddF+iyogXSvdxAbvVCrr0RJ4CyFIkq5UmaC3qsqvztPtnTP70HTSoDTR+UYKZPIpfaiggE8A
7dBhqoaHrsth8R/NfCXHz232WAXf2/T19poztZJo3v275OQ9q1LWxVZJXEfiAv0nZGKQljHLJWmt
mZufgT4JsEqRxC6dLKN5imSq2Huc9SDZBCD2mXNsJfnilRc8urBKfL79WHOR9Xq9SbgL9cZtm5bH
4jZGMtjrLzVMPHBOSz7Gc0xnngzTOF3QnGmafzx+nBdGSz24QL+69PKwwvbzLu+rx9HM91nrAZb3
zlGMesnIx+ScaLh9V2RcodFvh0g7ujDNGwM1SeDEOo41bvck2cmmVIXLyRe8fWktGkdmtQexHYLk
1aWrwyUfNNZDHbmHtK73KfMdLpldcWzcQ9ngKI1EmRGhgNttOkN6dTO82Z3hKFXtXdRVn7MoOEU6
Y6hK3TbEh6KodqFu7LtC22Z0Km9/i7nUyCBlMPCNoktMTPz4ihQzH9AkbgG+KifuVJm6FEhXnp2k
EBQgPukbufdWi+K5s3uOVpSwKUFweNq3saNmaCITVVfNvYwDfBj1GVRBVPk03zfEYvFWFp5UpFvT
WKzSfKeqwA7grxl/RNu1xBk6POudefRCWn1tg2qVZf8Zq2CttsGPNFE+e262roul/vTclmcYixGI
uHa093vi6h6Q81iWi5K3XNvPNDuL7qIjFiXg4vmSD9hcnKTlIcIz7TBn+mYlSw9LbyxQ5WhObvdA
82gx35yNhddrTO7w2Lcqy+tZwwrlFa2ji7jIhFa3W+rbAX+ZjBa3x2GyUSa//RnnYuL10pP9GlmO
5MlCBpDNCtEmaS4AmK3g5fYqc9uTFjmicnwxBwLhx1PhyEZj1Jnmn/Nqm1EJla56EuIuSv8cjN26
goAudeUCLvSdGDvdoderTq44P5DDrKpk/6w2osrrD0UyauiXo2QT1cq7JkYcc/0DUo0B+neh+ayN
7RYrNn/dVPpD6QJ/M5RsZfcqwrbyZ71gwhC8eZn6I2qNr2ohfal09zteUZ2tLrTbZvedBp8cfDG8
pHeIzdUW9+SsSKKUE839CDZJaJq1C5CG2apDu1pDfLarNYpRyv8P523r0nObDDjNYBafPGRptIsq
BzjMuO5t/csAyF3Tuu3ijbL0C6Y1nVpExpBZbL+SSUkYql/jcTyqwJMcpf7dgsFVtfC+BLaD26VL
R78pHm/vTHG0/tojhqEhv0dTk2nGx1eAU7MWN3hH0qZAH4BpbiotdQJmj5jDrEok6QwQJ285aCs/
zjVw4rSGEZ3Ck0O0oFOjWIjI6lwpgC/SPwu9h5mrzwnGo9FVIR8qeZtq3GJ2X1snlCsS+DSAKIqT
kXzLh89j8cl4oFnqhlvHQQNvrbf3HvDxo2N+0e6VZgnkMB/ern7X5PTLpdzq2cDvMjP3tcJlWUcZ
0ERC0FKGfTwUp9rRjh1wAmNZZnT2+zKkIYBTVptT88zCia2sNQmtQ1ju1Y6M1svfqlA+J6n+mlX9
zm761yLy74AfM8m5yLy1FPq4qy+IRMxeWVc/ZLILWkPP3E6uQ4E4xOAR3wbko0EQOIvOTuq7eeNf
m5oWPcxCkFtAiCebukFJRbXR+rBLC+ay+ZhKw7HMAzHViQt09asRp7sEFEPRNCvw+qsslO804TqQ
9NsIwZkhL+9Hz7xzI+dgy902NrDTBsyQW+U54A+Gpnbq0uyXJfVf6Hj3ChNHPFc0fNG5Lndm8qop
6QZ7TtcaDk06fNONH0UbPumILqthSK5QgKcHdpmYxQFFA7scnlWl+YxejVerx17VjtTwa8VqT46v
7sM2PuHxtSts/6Kbw8Eu1UfZL9Zl0t67YX5MTGObqV+kur2jDM2z7Kz67sowULOtNOwix/NoDEcN
H4a2Sw7Mae4So/pkSO4Xs+K6Y07pWulFcb+VkUq/sN8E+CmojPQDPA8kTd23+A6o4GQNKMgZzFDI
BRubaU9Xx3sz6O9qH252b+4G19jRnNt4kn9XOe6pwf/bocJAHTPoFOTtjJe+TNd92H+z+uqIuPAR
X+p9iuwUHl1Pttt9qVLvLW/ynYNTcslPcWHXwLrZ+FL6IFAGEKhsJzpKVNe2h/GQowEjqURX0be6
lV4RXoZI1Po9NgIxUxMPySC+8kBjKVcf9TE9lpl0yg3jXjCnjcjejQOJW6jwp6OtkFn2zPQw6MlW
7bAfB3/l19LZQMI2jP0Htx7WXo1FuCs/28Ee7MCxdcqdhbi83MjbomjXfeSspQQMnmXgZ6KshRmg
id9R57kXIV7oWPAqUBWuU9oFQl24Ufadg/+NXmGVFV4kwpKvY7Vm2evS0Dd63f6yu/poScNuUBGs
l8ZD6v+RVGnXxoW50kvYmXp3V3u+thJBFkwGFAPkrEENfjeRRUF+JvONjRsrG09F6cvJn8SXyr1X
BWRRK0GtljGFr2gsNtErIvSXSta+Rlb/ENrpZqiTgx4EgAj6L0Pb0f7Tdz7oNyOGFBWrQMfsLbpe
StrdUVTvDHGOZHNl8qaqRsGEDHCvgSAYKlSDcH4fE/tAGn9U03bT1d4ptLTXJqJEgXgSxC1AhpeI
njm90E1I9qG60TGuzcfOQHbOWJkGfPOkOKul+xlti2OaBJ+AabvlnVZth9S/R+Z4U6nD0QqTOzXO
9/rYn+0RwB6dmcaV4bCO47as1IuMEJjKMfVRm8XcD8B5cUyU5xATct3vXgK1ehq9YeGWmouDgAcs
VbPAB+lTt7J+qOMuBWQrmh0IIhI8OPOCGLi81NxgzqBPDDCDObNNp+FjHHTdrIg0twOoUD7KeguM
UeqEAFilD798ylDHysAeymfwymtV/hMDkgR7B39PP3RBvWIgV8qOB4JjWAlRJqmp2efRBeXs3e0s
ZC4/vv6hkxuyr2S3kGT4D5RvMjYzQSym4SNSXtIm6GjK9gu30VxOcr3gJDWmqknIuqD3CO4ieb8Z
bHXWWRzWzWWx9EB0MTVWwMaI33GVkhBswjBxEH8TiCV86crLYm0x+yiOKeTSxa6aetJldagHkWq/
G9Wk5DjMPZTjYqY61+nEL/mfVbTJVnIMvXUrHzAuvSPI4LHz9LgNleMikGD2eDh0U8FfQOubUiAE
byxPBUuXg2FxcQzllrJWnNRkKSOZI8AI5BznAxoM09pJ7ls5tV+gjYoyH12p7pkgCVWXxIRvhSYI
OcEqiH+ALdNRTmZzlEtCsHOb43r9SZriga7sy5BnJWYjHsW8WPIfbh8sVRZHZ5oL0V2lNS5A28p0
B2ZynzsOm/Bc1BSBcf2H4Y0S4M/m2ufWT1ZZ+hKPxgZVSOylm7NWGC+2Z5yAHH8diMUdV6NM7FYC
6adTSJsskp5gFJwgCO6ykv9vyxSSDPAR0BZBNvMpMRPH34wo2zWj9dntrHuNKJyTa9bG2yC7j20w
+CulbdepVh5icFSFaZ2CvL43Ulx6vRCfg+qtbdwHtwflLY1fUsW+R49OgnWAEtO61Ss4hggBd85B
q5JNFoQYYD03cr5rK67QtNoPEV5NbktiR1s3B/Zso1WNTx8eDjxPl60dfmti/pIbrKk6CzUVSr0k
G+ATZpt2yC+Fn59Qx/mS9eMqK2qGpohihu05Q0VJA7ymVOpuVJHAitNDaYafHcB3CRhBW/G+1qDC
fQ/1+lT10QVag31REn9VSY/p6O71eNxwkA8ZsEFu25WM2VLZRc9lqxwqYjQornMXy9shdPd+WWx1
oboZyTu3Vr+43T5yi0+Vbb9ICNfaifE+0QWHcHDLdAt7vytxkOvjTQY1QDA3qoQ0qLYfxg4ocd6d
DAcUOiKC4GK3NNWr5NmkpwJkdc2+GKyILC85jJqzFQDlleEC7ZLHNeTirNVWrYsShPHWyP25bKqj
1Wd3ZNYMPPWXpBk3hjLiEf7g4mKIqVwFQiaof/kK4vFB8jNtmq0zJFs34euYJbZz3bmQA/qQzb3d
uMdSrVadpZDskBR3zacsesW8FWsOdRVY1Yac6oSt4Lpq33R7OA5GfUxl5eRU2bHO0FrnsRJIIIr2
VfSYE61coZmxk9zye+lJx5giI3Bxk2e6kFg/Es9ZmO7NBWEhycZoj/8MbdJGqvTWSk2HhhwNHqO6
EIQRAlkEO80GDPDMopYTIp+TgOF7DqY+DQEDTzJWIWBYxvfbAWMu/iL6Suylj2qZ04aEF0SRLZk0
032loKT5MWDSjv1hJb8tKlHMLgX30GQ5pFGn8HO1sELaAmQnUC3t4AIvggeCUUJqe/uZZl+bgZQU
YGlByppc9kOZpE7RYqymVEI+AOGARaXH2e8PCg2CANUTUjof7/kWT7ExEgmMzGl14hazPGNvaOWu
Hbvt7aeZbbEz/2PCoqO3SlLxcS1b0wJdSTBCMqgrAKO/hDgDYCqQqvmp4irR/WDtd8rBJJ1bnkHO
frWr1Sd70HGGIfdsQC6a/yq1Br3BvUAtMrValEWZ/W42ex1ZUjA1Ux0WQ8uHKjcQalbT+FAQLku1
3HVmstAnne3PgBpRoUIyC1SmI+TYsKKw7eAHDi0XH1QdP3/TcLTCAPAYynASGcag5YGE5ZI59NzL
tLD8A5fEKeCtfvyUTm0HeC6M4Rk9KX988/wTmGXET6QlcMxsKWAJuC5MFiG4OsnfcB1wu6AQmqDB
A18Ogim5jhxtgpVN6Axx6tUgl8veNor2Sf+A51WY7i31xMwGJ4gVIGpoT4tQ6tnnv/pVk7xfGYwm
DzJGheReOs2JQ9FewnKtLnmtzB1P9HU0YL0Qnv/yx5PRaZSK0YzOaRLvI9W4DD0enz6TKDVfGgzN
Zcqo+BhkBwauSdPmU2tpg1xpUAe6/P4bUk1I+eTDuNK/Lb69+Y0LGpUmOahGQIcft48uOXrQx4IC
UD7gHqS0f6iakvyCmRYzL4xaVNLY29Fn9umQqEcWRaeimZ6Vukn9nmEbxGH3h1wMKygwKDm8aciA
V5gVu2p8uL3g7Ba5WnByRIZ6dD3ZlaNzX2PLt+eIoETA3Npe0s6e7cWjMvPvo4lNdFWraUC0A0sH
a06HEvnoJHqre7QORx7KWwtwtoNDBqYFnbVdvD/mQt312uItXK3Nnk0UNee1qukfRDHIYwB2/r79
Jpc+nfj3qzVgzDla5aDwzH0rGUeYz2sEBmjcYOyT4Up9e7X3Yfi08EB+GFl27iADOOzH5YZSbnij
LJeTvNqgczrEDQg0Ldlnlf+2IahEIrVPd7L30zDQsqVFFibkGs5jXYavt3/OXIfh6tdMFRb6WO2l
LM/Fvj053o8+fmoKHBftl8B6NeVNtmiAOX84bVH7O5Rfxl+NnsZPe4qb9+rSTIUYKnajqAEBSqKg
lMx7c1FGQty9f71yoTojpPCxPJ/s4AYurluP2bvctJlXd46wKy7kxzrzfooLzWsTHHbUXdxn2yoC
08e8h4vvpNOxu/265w8TAkr8GC4bpg8fv75b+4Mcdzx9WzwQ3HvrjcKa5IsdRxOEOhfmFvJNcrG/
vfBsuLhad7LrTD3x+74fgjP6s9TUTMbZ4Fxd/wnPh9PqPw843VB56uapndI8UPBaxO0TA8H0JLZx
VGkbKfgvrB/h7PrvepOrsijhRzpR+G6kgh9x1ZCaf3Y0mIXOp8E4N/JbXGFSiVrqwpR09u68Wnhy
yZSK3uhDSpoO906lWYymVXzq3M3t7zYbnK5WmSS1edhISuDBsycTEv5w/24VMVxewmLOLQZswhBi
imBV7Em07ZW4NiRDyAnIwkqUysNO1+Q7artfFm8Uv3x6KB0Foz/mUfR731HjV2E3gDPfgc5DI9J8
DhLAOng3hmgbhZjw4jKDzjQdflvfuj5QTA0zcV3/2TNLuv1+39kpf/0MlZpByGgLiO3HA4nOiz4a
JalmmBj70am3QZ5tncbfdYq81tJ85Vbqprfspx6NV1vPN2qR0c73TrpbMR3y6MH9UK2Srv7JCQBa
xtD4hBGm4rnIUEebEH15QbpTW2YqebtJMYJtS3xyLAQTXfaNJW+8OMRXNFkX2YNjBhuDqY+LVBVz
gEcklvajXe2jQtqai7TcuQ/O8Pmfh5/qGzEEi2MwF6Eoz3GcEoY6oniW7nWmX9ISZGY29POS+egA
F9EvmMTh2KdLkIZ9yKk8qnWNBNgbCq4hZICDHF9GFECWACbvn++vz0sRwSaToXS/z8avdlmWo6Tw
zgZN2uy7Zvg7MHgH2882qWGe9PZH1g8736apr6T+dyVPhceYD0U0S45y9Qg4eRM7eG5IxvdQGfcQ
aDYuBVfWhs8lkpvIp2742LSW1PFhZLyl2CDcUDtDVqB9kQLMaekn1RrNriZrQa7pK9fLD12kfA+g
K1iFTBGVHBiKbZREQmnkoovhSqNBOc+9ownwlIkLEKPkW4hQHIZ7B7lCnJF+Vf425NqdzWFpM/wq
c3Zaam5CipbbB2Tu4hBV2D8vcFLXSvgIeIakvt+d0Afa5LkgsNfDc2MuBNTZuxEkkC6MugEDmZNQ
3mM62IJ4is7mD1i5LVJ57p79YbhbfRcBR/A3AQH+5+3n+/+sCk3OoHVg09r5GABKz8zNQBM+NMOK
2wr5l1QojHk9VP7VOzQbkatNLi2819mjB+jpn2UngT0tcz61MJ0TG0ANsr1g6HU0+xwCBonI3egt
ESXmqNGClfrvmpNvabehXkg6xP8BfdFX+YI2COznp6xbq7+sP9G3CjekJcOs927EXyeQok/oIZLv
6JNLBaqUKeQIo3Os/sE7chfr1d7CbsjXu19u+uJRDtpjtq9j9WenSyuN0iw05LtmNC990T3qvf2L
K3Dt0SuN9P6NPAZSaIdGAZaHmXtBAwp7ha9gH1cD6gU2IQyZEMLx+0QUw6USYxgMw/Xgi4ryp+wg
2dYV2G9A3lLUvYZKtzijCY1mIwYJUpzCsv56e4/NfuurVyD+/SoIBYkSyVrIFoOVZBXqMW9PEgK9
pAy9F1yY395ebi4zEcI8GlxstEOmvUrTdBVfdxil0vQCnUjTlczEWRLnnakcTIiNQgecR7PVyXdt
Da/JCt8ORdnkQdiS6FMKSSTnKGbg3CGL7iIzz8WKBhhjkRAxNvz4GnXbtVMtYicBVyGHlVv7lxP1
KL/oL7df4EzViSqW4LJaJhB4YxIShjbLoiFFraKVRMuaR1ocgM6EVfJ/VBToiaLp/x6VrreEqnd5
nUTlOfXKlyiN7z2cQeXc/d4AfLaZP99+otnlgGZj0oAuAizPj6/OdbmSm7zioncGJAtPJazx/0fa
eSzHjWxp+IkQAW+25VlkUSw6idogZEh47/H08yXvTKsIIYiYvr1ltLIS6Y75jYzb2kla8oSY4+aa
QkyMviFdV7zdPg6V1rlu98kQ3owKLSOQkUXsIddMZOGH64CmTt7w4tnaChrHvnaNbQP32o6eBIal
dBDRUJ8SOJvIXqPzk2w1gfiul26lmRNpYslDbVFFXdCa6utk6ZgHoQRIWQVjIuyX8TUQohkNfTLa
XWulb3efr8BcV/XDkGLTXay4H5hawg1Fp/gNlGuhH5vgGNYrwoC6XSs/1V+adozHVUObxrMXHpvZ
5b+YrjhZF2PLSqiDoDeJtZu9BogAtmel9TSQ4AMtsQHmHlQmSqINFwDu+18yEKDm5KLVcGrxN2p2
R45PDa5+N8nwwSCpq6Y+8akXj9TcqVXQfBE9E1pB02C2bge1srugvMm9EEWi4Xpsgl0Spkv6MnMX
n0I3AW0RcRtNN7hmjoPsj3xMSBW+99Sb31Oc2d50f5X3a3dcqtHOqZ2BL0DKxKKFIu6+j4uXmCgC
DcDNb4hKFPUp1/f67ziur6V833tnInVQIKhqxM3Jbd5M42iE8cL2mZ/xn18w2T5pH5qmlHNamHFq
v6I3MTRbUWv0vpcYlS6u5PxZ4Z56V5oXPLmPU/YCr4anxxaiRIJ0N/snsYd10+M8XdB3oJ/j09R9
CWjw8HHw1MrWi62BuWiJnfTnR0zCUaOXitKK5BDVU2cdOwirImfmOuEmc9sb12qxuK7REAlfPKd9
dJEJwxfZyp8Wrg0x1Un49OFXTG5uX0llhI4UntlKsHhG/xYKGMShID9DCy+DI6X7heWePcHw3iCe
qUJmblrDCXOnbMOIMe3xFKHuBgaSdlbW7JEzCZRXyuhU6lK6+rK8UI6cXXnYIyovIsRXZXq4qthR
siYmHfdp4mGTB2hn3IrXQphqV5m9F3Ak0aWgighcWj1pdXbl8vd/lfnQfMKbUuNx5ABOIvRIK/I2
aZpQeONipYHIXfVd5Fqegap3I718vtDvHYLpQl8ONwnO/aJwR09cm8OYfIspljlmtyt65SYUMelA
xd1/AxS9ar3y4Gkoh2DjkbvqYzIoaIWVK2KNjVdEV36R31pmf10q+HLJ7U4N6+tChmDV+gv7ZO4R
FSQf5GrpUmPe+PGU1pokwZ1H+hBHpCh/K7u3MDrTqIOQsJwczt3ul4NNwgoNYX1FQir8xsn9XVZL
qwaVH7q7JhjXNB63bRxvKxtJdyfejGBVLafepeyZfhw3ePUsxFPixpsuFo8bcSiATHgrk70RNprT
leIxp3BC5xAWBoRzEBSf74m5gol5Ocx0T3hWoOopw6TexvWOAx6zZ/Q8VWCHO33YlEvGQkvTmjw1
sSp5duAzHqyfsj5TCxLZKMWuz+c1t3EupzV5T5K87Q0tQqFNrn6AeU9UpKKaN1rlGoV3EOGfjzYH
DBCORTZBAeDSv7RwrD71vLgOwFNldzEfz+pv3PSLhVxm5m9wksMzT9d+qPbjwrhzV7dQTUK6HCYr
l+nH82G5tW0XNltWr5+0FCYtcraKNIIplk6ZXG30Ij66tXVAs2r/+dBzDzbaoCQYkISEF+PHkcsW
l0Lg9EAhACpp3bAOu136hXxTQi8H+y6chz8fcC7AvBxw8layaxKryMF5CJ6yh5GAIv8QfUGhwzFS
Cf3vRpt8WBwAPU0O2T9KvQ6dJyA/xEIOiFWs1z4faXbvUDWEJ4LAq46b8scvaXSukbkWPKA0W/W/
muwNUaV1XO05GphGbwjA2thaRf9qgn9GFet7Ea87Ec+yHoPwANCUIU9C9FxAhGpR0yA9+nyK80v3
z1j2ZK8oAyfe73xOh3JCwDbBL0oUSWjltu3586HmrhcSawCXdL/ogE92Cc5hLroa9OWJ6RgKoouv
npDo+XyUuZficpTJ7rB0vIlgMcBy0c+UD/E5HZecXee+GcKg9GnRB6WHOb0nbd7nvhaFNMVelUF+
ABrrIDVohsNtySP0+YSWRhOf9WI39M4InWZgNCot1fBk8MhCGWcPLvV/Zt+by3mJX3IxUl7WhhKr
YoEoegua+ii0yXRjI1CmrXMQ4i2B0S93DdHE4p+evqiXQ08P2kBQpzpcWQI9oWVpvEIM9cGLypUT
1NfRUGzplfbURwtlOOZOA+J13DXeuG507wbK0vVYdY89aHwHUCZIHtnKv6d1dh+AkUql4KojXGiR
/fIizmvMPFCLIdrCz8BfKxCAMrd5aEac3qLqrpR7G5VS45AlyCNX5dof1DPxdx111CrjFYDRe83X
rwtV9ehbRb9L+bl36msZV4Yh606Y8z164fgwdsXd2Fr3UmVuGt8+l070oqX9rY8OhQDTvttINf2X
qo1fx4imUU4gQxYhcZV1ZXjMnPQ0ZuFxqPdIT6Qr13zyAmjzlvErY2oGWGOnzI5AwgvZ2omypltJ
X6lrbRwaU33db2r3jobeLsxu0d/YJua+T7QrU5QZop/inxIAV0cgyMgoKBvu+ri5r9tgV0YAOoia
PPutkZtrQ/KhPOgeAb/8Kw47QSA723p4Ch0vgK+jAWfNDzqrkhsaRR54Eal6KKTyzSnkszxoS84c
8zuVMtO7twv5/mSnxpFSmpUJ/MWCumdcm88mJSPUlLq19ga00Mw2n5/BxQEn+9OMZKVyQgZM5XAn
x+0VhrhXONDt2FAoc3g7jLtv+9jEbD24+nzs93zrr7OBgBwZkUhEpq1SSa56HdwIgbYvr1qZ5Een
kaibq1yyNn5T7L3IXPHev1P19AgjOjYcRPhTayW3ShyuAZyzlNZRNtynNFU2vM6Som5wqP6lt9KV
0DPJ2DW9jua21lerPM1va+Fwg924FoV3QhghNF9zvIxL9E5g14sTZNrlVZVSx/aLb5/PeO7Go1/3
7jBDJ3oqF6y1ugZsFOlUKtgahJw0OZfKD27yitP6+VCzL7ww7MLXTqc5OcUatklC4Qj1/xsLS/ny
h6XfSOMb5b8AY6bKXY3ON1D45pKf69xTSE8EJTCL1Imy7Meb1owlmYMFJIUEAp4NClm0mhbfqaVR
JvmD12l9k9egexCnD9AGJYuXUYFYNAKeXS+mAjQaPWnMGD/OxktdpU4qkQnqr171pBgnBMagtelL
2qDiH5qeBOoRMqLcuAKi2vJxIBJ9K8mBl9w4pnSC0umr1kqoC5Xo1Xepjgtpcv/5/pidGjUQB9VT
XI6nmIiOslfRG1J40zrQX7JjnrwJ8bR+WQlrLmin3/DPSJOPCDbBt+TRA4qlPJss1v9KYWXb1oW3
MLziZ/n51GYHpBWPACD8c26Wjx9Tcrq0bnmzbjBs8dRzDNkO+EyG3rmAtpsVvnzjwmlbGlL8/SLA
0FKz97OKITEn2ERheohsfBngz1Xh+xyHON6glLKAZF4YddoQy3NfkyjbUslJbkkWqBqIZisKtkJJ
ADaCESy1WudGFH0dCIZg/IC3fJxnlldKKilU0Ko0uc7gwqTjKcP2TivsY0rPykiqA/pqCws6t1fB
uFlALDiDtNA/jhr64Ny0hHn2IM8Lw7qtYVOnfnBSA2kVQNP+fP/M3S6Xw00Oo9N7dmFJDNekDia8
+n4sog0IqEJZqkjOfk7K7ZoFV0tHQf7jxKIcsqPfgQywleN/9CrJiBr/2XSeTO/7GD7/i4ldDCe+
88UuzYO4cSGhEQYH9ygzcJ0JFYB/F26LLsL/TWuyS9pI6QdZYlqW7OElTD3r3SsX4ivvdmxg++Tc
LU5OE7tgeoci94o7oaxRE5miIUvdccdR89ElV6wvkSTUNbNr16qLTW+UW4xF9tkQfgl8des70dpV
tG1BPL6KQvXRUpUvrgLlDwaH3ODCrYdfLW/43qTyWcFgs0UUxIutOxUVsVXe1k8p+kKtZt9ZeXyw
9PbJHZVtNQ64pyUnP8z2/2LdEKISHB2cUaavg9LIaVjVQMwLnDmE2FRruDiFD9uq7Bfiwdm9D2cG
FCtGEaA5P26RbEjDtvBZOhGO/YcoK6AGizKts3EnUcI/A01uzKQ3rF6qSckAKa/09E1ovgDRwh8J
+wuMoZBJdP+F+I95MaY1KQkMapjIXcvk9LgSkzPq53L8d+WAy2Em5QDsUwIFJ4d3aBGUb/vdOWNR
9lGsxN/b/Z8POCUDhJkTdXLKZATJzcjlLSRK0dTvLBw6uu1y80r87L8G1GgtI15H1PCuwnFxe1S5
13YEfpyvBkz+sbdwfiCGxahPrRHSkLajdRdY9m6xeTI70z8DTys52RhUajqKqgRmDJ26t+0N9Q9E
O10Tj8nt52ftHan81zQFAYn/aNZMNR77YfAHM4Y74vsYeHZDdGK+JvNS5eYrZPpRGk6p0TwA1pCo
XRWOfh06/Q+rDteJTIwhScGu1ZTrRLX2EbC1yLS+pVa+aQoWx/4tnisJLDS+DK0G19RIHyWy8aF/
7ZuQdhy02uat6ZVD0mm3YwRlJVKkmwrrjc/nOduRwkTVEJ0wHvP39uzFcg6Kk7t9BgXBlqOd6oZH
D6hRmBOu+G8q+ZjFlH24q4or7WPw4+lKUetXWCkLP2QWWIEnkK6/kwLRSfh45USW5Pmq2wCPG9bU
PsBwBfHq4DyODqTh287e+N/Sn+Ma8JMvXdOdLap95ewcD/jEVXX4/KvMRhoCyInIJwHr9Kb1zTEY
PMR9bypJ/91p4ZVWusiIjGulzJ+LpbhmdmMLECLxN36M0yOsGkHVkg4ENyIstppkg/afjaFwJNpe
xssiA372cqdPQKwBovOvwr2Wh3ZtEszcdFiqyInAxNL8dIKlBtrs5c5bZcgwAdAgmgamPRaQWi/B
BsitH0UIa7zCZOqcUmLKlbOon9vJeTEAmPuaQnFKEEyxrpkC8gCimJ0ZWnR3070coJoC5g7mzi5E
MjtceJHnArfLscRvuTg8FezBIZAYK8ptgDU1y3WgWRZAsA+jDpsybo6lKubc6uEwCACEbNTm234c
M5MdP28DUOyNfOSuR3Oozt5cgo7Pj8CcZyZ2KpQM4A4Cz5jCVX2p7XLk2Fg854rD+M0+DTRn1+p4
KAMqjPdqfIv9QP9InwlxGCfdev7GM7b1uDUx0nS3dKIKeYPiurHkbzi7wrRlIbwIZb0p1c71Rk8e
huSdE4FxcQDMGfp5eVaqJ+7Pzz/D7NdGAQNpddL/v/RiFbuPoiYPKTFEV7XzEmQ7rz50yhLoZnYY
gy4aR0UHxDZZVMemjFEaHElkog3nKQpvLZ/cZgnU+F5Zmr5qPNvianOQwJ2KskFYr6yxY1EHlAmM
4tFAxyq4abqNTmlX2sYIisan0n4ItXMz3rpw+HlnqRqLe/dY6wt7bBaJcfFz3i+Qi/Mj61KmpwEF
HNdzkH4JnpwoQHQKT9YqpSAslBkMneAiwQTRMpIjenb5ypAW1vi9mvrXV8H1iWDGNAxUlj8eqWK0
ywzOJDS81tt6ychTnx2zuAYcX+10tXgMQPD2Q3afxuYmd9y1Ij2rsr+vvfQ2CopD3UW/vRHXPd/L
ccRudwVS/7Lbs5TVubH6XahoLbJU6t5PvXXn1EuN7fl1FdoMLKum/hWvp3LSBFEek5Ar4YuglyBG
8dMswiMw1j06iw78EncTADrRnV9OlVzpcrR3/P5OR6PWGqJHL5aQt8X0hnBFrrWFKtMs2IgXRyAS
+cr/kW67WGg30UAElxwjwwfWYQZIfK4oAO16+4dmBavIBRDf5thrNuscoKRaLZg0zJ4vG8N6JNhV
NBTE3y/Gp/bvIotEUqhYT/imCUADMP9F0PD8i3cxziSI6aKkHpqBSmEieWtSiw7pimgXAzewNuOz
9eouWSrPvEAsO+gdNN8hGU3h/UWYWXnld+mNp15JzYOsnop4m3vnrjo7wWs4LjWMl8ab1GB0p4ok
daQoEiSEpBmuye2pZ3PH4y/c9ga8/1Ik0a/br+6h6u21NZzj/Efh3nYotZ17/+Hz23nmJaC2LDy0
6VUCqpqkWPmAq/oQgGGizBy7V0DHiGWA6EjjcvdwZgtZAMJRb9NMTdjDfdxCshl2kZekqQCPANHD
do/0dFGseybypAgEHYUMH0TiNPLMPMnMIiQyBJQVEDgDATV3i+Ni7Xz209FmFyocgvs8WUhJyxzJ
GMFjgTAgLqOsbVhYyhhI/rz9m7o2s/oz2KSUlnhmV1sWmFK+XR12G8D0kHxsFBcpAaVIWX++LeZy
CcZDBlJT4M3Bi/q4Vq48RJJJ3C6g9F5wTpEoNI0XSzL3Qd5eJR74qSTdxo1+pWGUJttoemfOXe80
DyzLVi5wbVH7myambOU1u7GU1xVn+PMfOdeZsUCwvK+1jZHj5NWxaHqlPiEihm5Iz6foJmU2PLnw
O18nRebQH9ydVepI18AJWea9z9TJPgw/qbwYI7pugFoCgVYAehv0cE1oTSN61Z9ZnFLt15r8nfgt
aszVYg4ye4/8mfwUzRz4TealHpVyk9Z3jBIlQO3W5wYp000nIbpkSdd1Yi6UtebeIRpvGgVkWJl4
ckzeAcNDfCYVdEizba8V+02v/cexCx6LMd/1dAWkXMEJuEGy3XwQNftoiB5G29/9i6WnvYMaI6rp
ou/ycX+2mUR+2cIUBExh/4jrddquubmqX716UvNtcAso5vMh5+4VBTSHuMIEfnwyotmHgCpDwFq1
8hYE6pfKH2izDhsHvngyKlf/3WjTu7JrHMVVC0rn2hn8IH5VNOAjsodF9NvcPrqc12RBx0By+dCM
BJQol29NA1Pa7Chyy8zf280xXgqh5yRV0G758yUnTzxFlCrvg4oviW6kqHw5ngXdNVxbmVeuiizZ
d23wIonKcKCduvRpqO0VQcHaSju2uL0OqAYZvbWO6x69+OyL1J1q/9kKtf9yESb3i5m4VTwWOTf8
OJzJkEJEkDW6+RIaoosY+vn9Rb6N2ooBpWiyv5xQinWnZR085eo7zHvoav7eAUP9+caaXW4aQLzD
5jv56+PBcQs5osbONrZrFwyscWsAxghde1+m9Uutv8iDcdejg/b5qO9v+yRBsJDFAh/HnQHvY/Ip
287X7DZgdnHt7Gwtf/XMhy4er6Sy2ivNg51122LIt5GnbiO8PFy32vnem4eRNZzXhd8i3q6/fguk
QlvUbsRV9vETeFoijUqShTeZGa4LUDUJyKy6677AWxAoB58XywqRolXtaw3qj+QaCxsLTca53yC6
ENAeqdlNpbWSzCl9Na8obetRd6wcsNejn0YbgYfk5aS+A7UpgUYMB0d9kut2DwJRIeFopFUvB+rK
SB0U06gUo7D42xnkl7RQk62idc963PwewJsRTlADTdwr2c6/hjG8hCiLng0M1cKAA6XWUorxT1Ig
nlffeGmrr4tiOPQ+HJzOiO8UL1V2+GgE+ADBDow7c9uGyXMH5H0lRep3fazylePI36t+1DYoCP3q
08EU2rbjQZeTL9G7vKx90lNdX/d6jPzuCNhONr7YdfWq9Ca8ECtvAA/TDUxL9RsE53OnxFe5Hbjr
yLO/o4t7nwXFtzTt642kyz/UBqdyrODvo8F6cxL5qChRegxM44s2NijqJVSOtfygxcFbaWmPnKZo
i/5vgyh3hXptYRWrXG6h4HcRsq2SuRH/29jl4HxHnN4NBAaCvDs4iZ6sIt96UAQUzNfGHFmbOF91
EgLooLPycviSGvmzNw7qTpH068bJEQwuMpeyr4w2eviFj3dnYynsG+HPwO9+GG15n4CCWOfpEKya
MH9tu8Bam7nlgmeO6l3u+vpWK43X3oyvEr3dRWF4FiXxykw2fhFcVX6GCLwCEjkpvw0Zeo+touNg
wUdCmlzZw26CrOvU+Vo8+hWWKwh4dx25vvxDMVwPAqtyb6UxAsUI/oYucAX7MW+MaxdByNw3Uk6C
UW/KusuuAUscklRR12ZfHpwul5k/Kfgo/xrlHIG79lFDAjxy/JccqLZQjb6x1SxcK232W7Z6Y1NX
8bal9wu8t7/pxvIB1vY1lwK2Uk5+F7SakI2W2pVTOlxzYfamBONJlsvn0s4PUZKe6mjEDtp+HUZ2
lFJ+bRGhYmu1OHE6QtFbvq6ylpffCoVpi/S1YjNiX9reJLWzLqxun3r9dZA5v3s1RXiovfWG8NiH
Gmrt+m/fRTY0YtUB0H7LU044RJ2nosrSay/XqnWvaVdGHH+Tozjl8Ldb5Cgfwsp/6/LgHrD0OTaT
ZyMofuYYda7GTr6x+/xHkEm/+rZs8NhGHCOMz2Zb/dKzmMJPqtAYHW6tRPoZFcpdbstf8rH9HbXu
Lymru12mewA62m3fl9dBCayqquNdPpj9Jq/GB8T5sMcerr0Qd6kMyQgEma23OvQ2Tjvs7GGkoSDg
mIpd/DQCDMkyZ5ep+bor7K2fkFNWWnuleckvZDW7lVIP8aZREbfWMd1B0dJZW5j3rrEnf7G94drS
qttUUsuVavZrr/Ma2Br2S4H/KY6kD0VX3Q+VxUuYtatUDbZx/uazz7MwvIsUyls6+apT5M/GSHbb
5KmxToP4Cta3s6pt/Wvdy2eczfKV33a2sMeQ16PKBnRHgBY6pTInjvkuwVFV2hcp1I6JFXSrJCiQ
F0/8tZ836VoxwnAzRCXGG0h+rl03fkac9I7GWbY2k3LBTmP2WaZajG2YgnnoFGlmI3FuOH4U3lg2
KFM8imADbaNaOyfJuTDPC0/TDMiV8Oef0ab1/iQ2eIvagNcZy/G256OHaIPjOJd7BLWZtAWMIivR
rtOVhWRqLjkXJB18eQSAcApjgik1jmpJUZxCgAArN2/AA4Xo6cIMZx/fi3EmgYDv4vcdS24gkHuA
znT1lCOGqKO6D3QX+NlQnmxDO+rpaZEtM7eUKpAGOkGYcNPf+Pjul7nqyliLh4hlH93gRCCCbwOy
LJjbLs1ybh0RrmYkG1d16mUfh0rKQO74yjizNTpq+NpNmn4HAefRtuFFScYt6vFppx5a8+7z7zs7
R92QRZUOP6dpXpTLYT/2GhVpihJNOoo6Syere+TXFnm8czsGbcl/hpqkKEmFW6tfMRSy5ytXve6T
6xol2ah7/XxKc6VZGoh/BppkKPWY4vBQi+6ees7Mo5rfSZAtRnX1HUfzZK+2h1BOEShGnWfd/PbR
K+73ifQl1a6X0RZzcdvlbxHf/6IMqiuelAUtv8VtfrTD3jLuZfNBSg/VPeQZkw6KmWG+sLCd3qXI
pxErpqLwOGHnI1k42blq1HUGzGWofzKiiBqtRtSK0cA8deJSNLtDTKUwHuyt1dW3Lfhcnr1NG/bb
OsAemhhD633K8fxCshctUXahTIYeWdd+kO80Pz2EjvE1r4u9m2F4kJQHw8cLkr715ys5t2MupyHu
houPlwdaaiQtXJnCGDaCNaD0iGdr9tdCD5YSjrniDI42oBZRGZARHPg4lhcYY53LKBclANvu6gbd
KP1JlXNqQQeWquvf8VotgiL0iOwla73Z+F4ISxrALShRTamP+tA6RdK35DslFuJuq68CtH2akm2J
thDGFYfI+y7sJtsw2+aLyeTi+JNrtuRdT3MVkQW0pje0Qo9y0xPYJI8aV0GM/wSyy5TonuKGBmu8
CIYXyepfG5YLEHtBbkCynI9fHyXdwTNR2L9ByQSF8brZwvIPm7Ozbbp1euu4DwG1jEzaUJXVtf3n
22y2RiV8A/5v9EllVk/anIuwo3gSx+e6CTHrjFeifS6nNI5STXoOCxd++rgVxGBB2S284bQIn53r
ZZDZ/fkdk5Teq/AQtTWK60IeP5UEjnsIha6GJTS/auFqsCw0OvcCEADaqPgolNqnrORRQzajahn0
fzFFvHEaqDDpddG3+z1J/WuVL4aazC+xpTytDIpwcmY9Vb2MZha6xuNJGcLHFAcH5M+yrRxWMYG6
t44C6TGQ0+vIS69tDGTcNtxJAIiBqQkBeIhLGm4FaRke2LzkP16LgPxRaOdXoFRDx16rgfNaGfrb
oD6J7UuS8/hvdo6OkgJNEQqL06Jqaw2OEQfpe00f+Y0+PvfNM4pTSKJYKwHxiLaV/h2tdt7wVRnf
fz78HI+Du4LqIhVW7ixjcs8no2l16EoEeLREXIzW2XcQI9PNzYg5Z4QGXozuXJCF+yrqwpXi/wiD
apuW57pOEctPXnxXv6Xy3ELTUELvqdHVbeFBS7LGm476GSIrewORa1QkJcnZAeNb5djtRGV3H8vV
TVnoG1Maj9LY0IMlb0JS0Ab0gTSSWLyNEi0EKyJC+Gv/XEx3cktIidqZ40ghUHRQjBN9mkWsx1yD
nE+KgougAoF5nuxRPA10qVK5iHM60U4C6jR3VjuU2jRxEJ3me2l+4xJfS+UCq3h+cn8GnkQtmafZ
buVxCbE+KKqk3RMx3+f7Zc64zdJpPckYVoMknwL6cN0rYhVZ85ssSTaeN/6ocpyFNJmwr7kpETE1
MmUVtMY9rduNJEz5QGKx5GtKTzs3NTZ+mBw769Vy36LIP3pIayGAvudxPKrxkgnzbE8JvRfg52xv
7S9dlCwJZDvxRuI4qPcYCIJQQ4ddH64KuifVmKzl2rhHmepA0WcrTJBUU4LdI+yXX22j2I3F70R/
7gMzXNlFmYKllU6L5fA5+V14VAL5BDifYGvyco6FnbTuQMIHmIVSjfLdK9t90Qm772SvW+Gmjt11
+66EVp6Kvj+Yvb5N7fhKiI34mtquJAKpzxd6rmh7+ZvE3y8CJ/jjrTuaZC4WrJnxkaAeOVj4QEpw
DmAAdgutDjHF6bmEfQufDKABus6TT9DWpqujZUKOpiB1jJ2GYY7QHZUdveuVnKdXFGAWZjj3aiH1
S0laZGj6VPS4bz3THiWGjLpxVefDVly4BiKLbfiKD8vm8+85O8E/o03TMx/TCQdupYjirWeyXb0p
9gWQ0wi7VJteYR8sqjrPZYSG8IlE7wgSz1SbzBrqMo9EYiaoeJQpVkORvfocOGF0JpnGLuG4dmb/
5rb1wjXx3pqarqeJuRhnjrY4ccHH7eN13OyjVJMUapRogNw9AYPfl1L5KMn+MS6Sq9o8Zy0KIqG8
VWHji9/TV9aVEPDOZHC2RbTOnoxvnXubcn3ayrVkxxtxVTiolGa1+2VU470P4EpvwaLIK0XaNj0S
PJQiB2uneb8+X7/ZCO9yRpOXQyviNPE1ZlRLzU1kJV9MocxMZaswqh0XmpclO6EG1ObJFbphzNnY
9/GwsGnnf4aiWkjJQyeQp2EunMGhats+uNFT+r8pV+/pPzrrooPmvZFnaN4paMQhtZYwV7MhPnnN
P4NPotzOclyl7Bi8tJ+EG1cqPcVKuJLDZ8bFgEmuzjpBNsHK5x9/7vAAHUTDnmIRUI7Ji1rXUkKJ
tg1uBkO6dp3gKiCpNNBoVSnppwivVL6ycF5n50phDINs3g7cmCbr3XQRFNdYDW4KqcYmpNsA+d6a
zRmBOjxKVvFwiPyKQieSPxCd///zBfdE+AD6iorOZOzB9ym6hpxc4f7uf/WMFehi19903PQ4PHw+
2FzUwLULmpy7Ai3MyWBVpOhtJ5DMav+ECBtruMh3mLtqQfWYFlon4FKdye1OdySMcr1j06on/NQr
99X09iIPCayFnTKX71+ONHm26lguCwMw101s76GlwDUg46nKhVM4tx//jIJb18fbTdYDr/Rqwgqi
SNLNCGY6SkeMlMTe2rKHhcdxdlKEdTbVNfqZ0xXSpL4Yos4goITZYOAteTcCw/43LxTgJZzKARYJ
J+ePk6pcXRoQRA9u7Mi6tSUki0LsnSQHgyhRLTWeNOL4z7febKgMkUGn1Ia0F7oVH8ekKx8YVhky
JilcZ6xQVQsR9qIGzIbXrA1KcpVJ2VRf9UuSHHOpso3DiniTAYaZljgXFxFODHjYzhMPRl1DmncO
+mwl32F6gI+h675U9XpROF0XR2nyKn4YchKgA1Z2K9MG0ajW2jYI30LvniibdpO/0ukiaWO6tryy
XymjskNw4c7vv8hleyjrtxBlLSnA7BU18qAHt+0+jzDkWuTW/LtyRIWveRrHdhWqwHCkaC0PycFw
XwsUJuq6ozOm3IYt9pkKVcv21CTNtTL8zJwrrf05pGRyfoLk7M3nqztz6pktmQxwdDywpridCopr
p/jQlC1YvBxGhNvz8TsybYtOAu+Whn99WOThQVVqQo11snfbtCviqHGRaBvvhvZ7pOVrk0LAICGb
PdYwdBoqpTeJrK5RAD2GkrVOrW/jIKokoRUfCLkjyd8Mpr/ujWRNRrGz+3TvdtkKMdurPvsl0blW
Q2ebW+0ulzsKWEvHb34/XsxhEjKNUEwtL3f4XA6F0A0hhE9xgod1QGLltxATBiTw+QrNPXJcKn++
2+TuD5LcGV2Z78YZaJP1kG1T7alI11zPprQBbq66VEwXbs/ZfXEx6OTQ++OY43LLROF4U1AAA0rs
UhPn4/3w+fzm8j/IrKA/TIGfh/T88YzLQd3niKGg4BLp+wqFyKp9HLAsqBx5W1X2DnkQc9W4xToB
WSyq1mbrUMWOXqT4Z164u0i2D97wW+myjSUDc8Z1wHSS7cKvFL/ir9178SsnN1FR6q5ddVROi6Dd
wgpfofpE0bhYA5zZJskJPPhKM9X1oA0nW/laRS92ccjoRjTBU05aNoK8ULADhNKWmE9m/KMC4VT5
SK4k/+ZIOwLGQp5GuiqW9uLONKSydTSbX6pHK2Ch5DH0z4RO9ZLfpiZ2+9/f5M9Ik5CB27ga8MGC
N+4Rybr1VYZyvcNrhGlG3cXHEC3e2HkXQBT+bYS+Fk/WULprW2+ge7c7H+6BUN0TBdcYmKAmChA0
/oSdd4S6SALrryCa4tkepPw6UE9d89z4w93C6jpz+x3RYYwEDB3t5vepXnw0pUsANrZMRUq9XzbK
EFSHvtnI9AcoK1BSk1EQTVGf0vsXATlrjG7Xtc1vOodgRlx9WFNa3YWe0R6swX0yvMzbhlJylcfG
06BUN76NvWQcSD8bDQdmC+RMbFX7ttBebT/d6hhh4iiGc3XrhquyLq/dangGkMXtEj/obvEVt5lf
fhxh8p2fRBps98MpS/wfdumzzOOPThAQMrAJIdBfxDBNUA/2lZG2d+gHIeMWG1eO1DzlqfcYtO5O
sZNrJXevzap/wUPoxnU0Th4TbfP4OegQb4q18QGsIQXWWEGpUH1rcqzEiOb9YWBZMnKozD7VlhNt
6gEUjZFE5KwyWvieGl51irslan5OscyLa/1+pC/NvXlIzfCabbu3ZNSLleohy4sDN8LzoHc3Ydbc
YDm5S6r2Oh89VItUqlQWrtQpO8pQR28VSv4P/OSeS8sqV2qe7KXEf/LxHQapQYIZawbfMh1+AyB6
pKT/FJjOowxojY7PfSNqp1XMw2KPL2YY3mtOAXahfZCCtl4rUgEWl/gw8eOzRtrfy1Kw7p1iXFVN
dG+EMrWlqFsVaoHBh5mujGo4C6vzriytVSAFb4oVnMo6/2m2yKU4hrcqDe85iOJ9oNWvUdUfJT29
zlTzaGb07ctGvSpUqQJbZburIdOAVEb7LlaOaiXVq8421yHKSBHazm7sC2k8BLHLjr0z2sMhaRW0
E7ot4eimt9l8KeAD+sq7uLMOudp86QsfcxH7MFi4tqu291Ov62MIUKPLNTiD0FhEWt9lwyOtt2M9
JE+eYuDpLlX7kEkN3v9wdl7LdSPJun4iRMCbWwDL00ukJN4gRBl47/H05wP77G4SwiHOVnTMtKJ7
YmoVqiorK/M3Ze8khQU4qos/m1V446fydVBqxyD1czsDsGcndfO9NGUcZIH22kHB/2ebqWhL5U9t
0vzURusHFf1gL5WpaQNGQ0RLuk86rGHi8iBphlMHgep4mfKrkOurWNHu6iG9gQJdOjrUu64Nn2uv
q7nlyl0laRe/y861qB1iyXBp1bAZRmisJV3fpBplAF7KKe4N3K4MUFwVWCvZCr63YR7YJrvW0NOD
V4SnWXo3sMLbKSo1O0QZ1WsnLAWQOo0T/zGTaqweU3/vDR2Go9Gtpvr7pBWezBoT1z5KwV6mz20Q
f21UcHFjiAhkMgSndJjJnnSdhx6fdTQnzl0ZXkvi6IK8vsuHYZ8l/r0n0FGSEYVxZzK3gQjXXJWo
x+I1okAnTRDPMx7Kqfquds2zICkz3q26aeKgoxvSPrQJDClDz78iMHtJxDhwJmx5BQpxslD+ksfi
Kayni9IK4+vnqLMGPwN2ha5EzU6JOsFRK+NeaIyCGGO5+AR+aqzhHITk0R/H07U3A0CD/8LpImcp
E9xh4emjgSwf4LIjB2fjChRp+SwlFOu/cCHCXglBb1/ekop5zReWtxIvJCQsKRpCVFjkaAC2/Ers
KO3PdC1qURGuJ93c5s2x0JHyXSv+z8sFL2rdO+lb79vVLPHtL1jM3iwSU5FMem1t/xyWT5SxkQDG
sCweDrwLeWM5m6yT9TEhrqJGhSgVqKT3tz5Ye18sQ744bntGc55L59S9ZAIltB36U7PscpVsPQ5X
HtkM9d+oi5nmWRh5dcmoqNyRpysaunPQPGYGj7xV7d4aa5GSSn5uWEXLWLOgX3KvFveoeTMQlQO5
2AQkreU2b2e2yEqTBoM7TWEXRV5xaBVl7xExsDffa410pFNWBFivsJNG1PIC8/fG+ZnfQn/sYWpa
Es4nlBSWOOA4j2Qvn7HwAJOQE7tXp0eehKwkEWaWN2gqZ/OBtpoCycgOQNiEAL3MGxOl7REsSckb
Raii17O7HkBSEq9sq5q10rdASOa/kRZ5Y2M1QzgY9DMxSYfYHRq9bUm7/GvqQZN5DHvZ/vhzru4c
joWC1fP8+Fy8POVYiLssB1yWxd/T8aoNk6NWT/STxl1CF9Vq840B1z4lKjmUgdABN6lMvj+MmKFb
WdbM6EDwavUzVmiA9lGaR2v/45mtBlrwLK8WHfADxEWyr+PDOloNLaDeg2sMam78JflPgnrtKb/Y
pfQykVPzixLXjI2h1xYRAetZp3j+pMtuUFCOigK+k+d8Hz1PwUVqHgNROqG4SQXB4C1E7j+Y7sZ8
1w4GABqSQp3XjbqUNMzrugRAYtAsxBNtgI0iKs1V2MR7GMEzQaUdBBTOw9Y2lC303uqE0S2ByazN
YkGLXSt0xFeqyuHVFDxE4a5Vrsv+Gr0MUT9Jw+NmuFvjRiBLp2kKvGNUl5b3mIpJDnQYPcTOCjji
09wBG3PHC5/Uz5Xf8yKeBfXNHwB3iIAiVYGtiv5q5eHtL1hE90QNeZvrfGyYbDgqwJ9P5eeBaoM2
2QR5s/8161ttBqK1XqtJ3CNCSNT3pOXxCaW2FVDz5wZvTHrTzNv/XRHpNW1wxbG5KqvHTucu71Kq
a2RD+kXueG1SkWzC3Alr/2+OMzp6iELMdud/bHUgeCG9TZp0NOgq4ZJiJ6b9gmQxFl829vf8SZeB
n8OEZiDuSDTwF5EjbUTF6sD0vSo4d25gHCCazkkTbV1KL3BAbOxlhTt/+rEx8trJUmUaVrMQHHbL
iwRCKWR5yHrEH+ZTZfDmAD1t6+EuxCqO/GEGATTheXOx10Ll22EXe0zKVSzBU8r0+BGDhzCFXxwp
SaOw/fTxBNcugbcDLdKHLvSCGrNlytjSbIiB/QrXWy8OdlY/a/1GUWtrVotlNCUtyPSOWU3m7IjJ
3T3z9Pz5Dvh4VlsDLcpSiWcl2ajSS6HMQzgaXm9sKj1/wytF8fG/7bEoi3diIaqpxecj08O9Ji0z
d+zuWSt2ZZ1eo/S2EepX14ssHt2e+epWFjMb1TDLtIoBta9tfsFgmY/IcPTg7XQDzL+aPKtvxlpM
DsXFIJaJtrOW+Uhep1B9fz11c3sDZhSi5mWxUVFcnR+KCRLyUBpKfov92LeBF4cpYxJcIaSnrw8l
au/c15twp9Vd8masxXYUEgrtwsBYRXsI2vs8RkrmkR7K5kCr+QhKrujazD2FP0LlJJQw6zIaVCSR
WDQI6T1zmxXip0eEzGYTlsLAjSc6c3l8fBJWbysN4TfEBKkkkzi/T7rQT85IyDMOODBKbKvcuaql
y5j+YHmb6EctmnZtywLjqmnBVN8Yft4jy8j9dvhFVzOvWONuyNOrURDvLCnb1YLoJoFyzka4NGAg
JDl0Zu1/U/utGPJ1rSIiTumqIsMe5OdeVP7i1nrzg5ZZb2xZE8DBnKy3uicPnRsVZPO9nsPsOWxM
fj6Mf0weqTP64fDtIYy8//ap0GdG2kgYgOjq3awiSmn4wQrKfdWIXyaR2hCyeVKlw3x7tlREIL0U
LpbutJXyO4XD8vHPWcvUtNkmj3Y5ba3lVRZXAZzDUg/Axd+bVJUxgae1ZcT3MlW0GZqyue9fnaX+
+AAmn5uEH4uCJTzMa2qvbao+IILcBz1ysUAsWiV7UdL7KGx3UpXv01a1cQc145NU1U7YJdcW1W25
l46tgsx2Oh4tcEZRXj9nXnUYpwCJLYALIz7K1FZn+544E0/W8FxOEKGs9DoSrZ2hgO0YpfLiwwIq
pdTNM/GhENQnZZSuAp3SYGpeI7bkolVN8RDO1gDIvDbEsxEOD2JLgVdGICBOz34UuMlofPl4Kdai
HHgXFe4SkZyE/f3GkMekl2mdkK/Hv2Ml3enSL0skXZV6hPTbQ4eRpfPxiK9g3OVSIC8LAJKWsYWE
yfshMZ6FJ66EZGu+vm+LAfmH3zoCKiGC/DlnUZKAe6qFeecrEtUwCqSt5iph9a0UE9CS8b2GSJ/e
qniHiYe4kG9hTeyQ8TCS4lBTnjQK+QxgkeQosXay/GumDPJguS5xffT8/EHKk5tG+CLX9RO91Usr
RpdyNqBFaZ8GpTZULm1QxxKLvW4MridIwHpRQ4J+p6aIN0/0Cfx7Ux6PFVIaSPzT6ebA4G7QWb+y
PnOtUrVFQbkeRAxEjGJD0GftquCi5xjTD57f6O+/3gT1QxZSI5jbrnlv7Dx8PQQPsWXFO00oKH68
WFujLYJmTz4WePNobR98Rh9DpzHg4zsDgrH1lY2kbC0svJnaEhYLkbq0LPrHc1iY7YMwQGuys07H
ZMgd6AabD6j1AaGT075FQ0ddRMXIi6rBz6UAg2zEv8FMpgLSleNpGh6lor7Ddk8JN27B9Q/635CL
zV+mbYwGhhz83yz3H/g0T8S03li51TIrh+zfyS02ClClsYk0JbhKk3NeDA9yHF7PXucBxhlJabqz
AZtZXE9ReqXyx7ljJseToxCTPt5Dqw9lmKK8mJDum71X329ZfKaNkJdicKXEQJyb2kE18TQbr+We
GKAAKuyqAPlsXDrV7EohKERjiu/XBNwgQw9yMxNYe0mR/kjkrNxAlNPe/x4pUmQhFzV+jwS7Xc5Q
NMA3meCnjslp3m7TkDxXVGdHs9nIQlZ33JuhF+F2nCS5NMYywQyu5Dq4Ro8LrRaI+z+S+JhFBznd
SDLW4jsVIJ6rGisASOH9XOm0jSEpXzCXnUlkARuSXPKwUpNnqusfL/Tq3n4z1uKFWhShj8yqGlwB
qdQn5MZmGyVcqTa9aNdSubeTWrxJR6/WKCQQKMImPcVDeyrkyolF66bW0sNfzAnNCfRZqfAor6WQ
N33nscnochYsGGlgM2i2199T3hXH/v+jrLKSpFmQWCji4ghqAap6v1aCCgYuTorX2JD4z2mDwLAs
uaKTOzk9QzRVmgNlQ8CTUu7BETyjxvvxbP/8BfNzh6YMFS2SxKX0pRY2nWZ5OmZ8k/LVjCYbkYdd
G5cbuv1/bpT3wyzWD11JEK8qWDy4brsyHqHtT67hiXe6gqoMsIOPZ/XnoXs/3OK8Q5rWJUFjOJ3Q
B0NaH1UbzS+Q1fta151axpgdus3Hg/65R98PujjpMW4A8qAq4A3b/paXfz1E+6oNDgbSjh+P9Gq8
+z6hgvlEQkXHGII0adX7fTPpTR+qE5JSHTS5ILmNwTh5CWl+fBYKxc3Vm1olYdHtsL5Lg1+Jpzmy
me3JWFG/DPYw7Dby+z+DDj8II2+dlNLERnEx9yKvzDhU5BSH1TN9eC45vTnnxoE6RL1luLJyz70f
bN7Tb06onrTliCswAjx4RpVO5MHm2InJTSA4meUmXC7TrgT705+K4NhucWNXShPz8BqgaiqhJhpA
74f3eWYjxg+ZDs86SUX+uj3AF0RF254rSv84iiT/60DLmCj9Is0DgIge1PsxtTYFP8Tj5CpHR6PO
cKEQwW8Id9Hs7iRpGyFwfYpvhlssZ2j6fSEMDAdaiXdaZFyn+h13CM0LrHsAqrfN74+39FqAgISL
1hR1F6C08+F6s6ZqrZqlVjIiaJ+fnQroMHJ5kiLxmLhCvzG/tfDAd5ylmilom8ZiegmAeSHU0Dhi
erAZq/zeBxnP5/Q7xGOK86ZcxOrxgGA6i67SGlpWzpomKbIcnuVcg1Hl+6C+RoMOqCraoPfFlmXk
6mCkgQyDpIGxtNiwSs9L85yuITB4uiIYIOW6kwNTpDe7BThbaQywMd8MNq/rm3XrozINEPaAxJqb
x2BqdgIvKLkPL1IK8lIJnFq3XA0F+Ba1lF7NHvvy3qeqPFrpYdTk4zYLYEWF4P1PWlyqCJqb2WjM
XVN0Z2Yxo2trvBGnWzYyIKl2Otd0F2vvXBmO0B076KGzpEnqdJqLwH+6VfpYKcDxe+h0zvkYeKsl
oFet+7YpY1qPkBen5qAHqGWnyEKdJhSsoqNofacINCU4nf3FhQSvmOQTAB0Ip8Wl2+atKGG9DeTj
sb0x78LPw0bDce3GezvAIipliaKgRcDMiPoIktITCYEpy49/ERreTGNxWnWxVPXAZxT0oWY8tH8M
XrLiMmwV7rdms4jroqY2sifxufIHzNhvq/P07eOJrIadNxNZxLgs7vOknCdCFcHvXDSviksRn6gh
kKBv+eqtBtQ3gy0OZtxUVaVmDAbmlBuq0q+BvLbWabPQtjWrxXHrCi0e9I6B0IkpYD1PSDzGuAc4
Smo53BbYW378Ged1+CP5eTOz+Qe9CTn40hpRLjLgXN3p7yf/b1xB5yP778lZsssLynttFjFEnJwS
2WmS22j4odczCPN/Xdx5P9LiBdU2ohXqEiNByeIRBduPPBWjj81Ef/VWAM496weTRiw7pqGpo0/X
hq/7AalYHD5g+UBBj2F0b9GdVwr/zIqrFWcihNfpXy6WyAyKLK5msEzqQGbW6oOq+ZjtOvSorfAa
C7RGxmNz4+W7uuXhfqEwCyELtb73o4pKnVSWgVwgaKusPIPt4uGGKma4FVjXBppTP4IqNQ71lW34
ZgdKRj0YUk5LOO8faYMR92iDheFu2npfr94dkOEBdPM6VNG2ej+lpmv9akqJScrwqUZzQUFYDH01
DyML2sG04W4nLjClBlG4VUfYHHtxzgC4mJkqC7TDrPNsaZXpj6Jxp6HQgfsNze/5FQXSQqeDxMv0
4zO+tlvfzHt5ABWjjgQrZ7ea4ngZBPPsiYIjgGXvop2o4xOPA9vHI66FMTYOCijAHMgNF2WTADDx
VEQ+UcU4lNMzPTIeMST0gLbz7HkzaqJwwtItw9jbARcnP0vKpIAhz8m3GGj4ZHjDoRX0ByOML7Nb
LYqO16n/MFroTNbyZf57IKQ2KMajFPdPBIhhkH+X4+TUgHpmZdYujr8G6XeBIngdiVeC0L8ILdIC
JH5lN+CvLexVSp7nuPedjqZHnlf3NReQ4QtOm+C5HbYXL0rvesu6TswvAIjB+H7K+yeQ26dSCZ10
LB7E+HOrm88FTZIwavZx3u5Gs/+c68VdlXd7T6TTh3nXPsi0UybXhzCrduPgU/27H1UTi6HPiZ8+
p5p+TuTmKdQbO89+dk1yXfiSM9AUFEffbeuiQGUOLo0e71Id4R05tGUpP5Rx6FYq8nHWV7Oajro5
nqPpqxg05yp+QWNpB9rebTuwQJpp15LolLSyqgGMuTY5SVsfQz898JpyfLhNKdiRWgh+tqJ6jkhR
ZzPfnPS1Ga37gfqod6UK92oUnhIwxD5IzSG2dvjk7fruXkRm3y7jQ5lYNFBj4ZjUwskvDSf0zQvk
oNeWZ5+MP/AcutKmhzQtTl5Z38UU1S3hYSqzS1/plyKb/nGzEn7V7ZU/hr4zoK6ac+mgC3Q/Fv2d
VxgOOq2KXao+AWA6tJi0UiUXYIMbU3KnefljNlSHeDRvIzwYZyfEuDGveGw5g6kc/Ab3V8x/+/y2
lKKd4IkHTNW+xbgJ7/yhdguhd9Pac9Ip+VGb0bEdSkeOTFf0+ezpb0tNP1dxDdUff+Ay8e/CSDyG
MnKhec0uqhz8TxEnSl2t0Q+qFX7Wkd/LiuKml8xjFPpXWTLYns/PF5/CJCNY2g1RLGqTy0THRqmR
R9FkJ2iGqzT03Tj41dXi57BMvqDZ6EyCZ7dghYHt8z5rbpHytrFGdDQ1ckytOPTqGEHJQA5Ts350
pXGlFrAG4vFOKfNTIBYsh/5SYw4m0ms1YB6HFJeHGNlIWbtKrODkpd6xret94fMIRDSdq0PE+0md
wmOThQerEem3CL9aKzhIQMql2HMLI3AVQb7O+mZPaOyA1Zn5tEuS6IxoJvC3YCPhWX1kEf3Rw6NM
iA3M4hbwM4sDohKbZva42srufOInOBFxH+7nh1Uo6yejk/dIHyft1MCOsc5jJdOahM3nJce+2jLb
Xb0C0eRFfwPTHIrq7y8mq5LwY0iB3v1TIfD8M48YQEmbaKTVm+DNQIu5S340GlLLQODGCcpqiiDT
cAZnnPeDvelPtX7p4d1B9qDwcPrj4vGtJk0UIH6C4MryWZ+csodMfuxwpy2dujvrnv1YbCltryZM
aPf/O+ziMqip2qdjYIakLqTOp/I+QxB/Ag1ih/qD2dn9KepPH194q0Wet2Munoci4qha34Il5Eii
JetHTsfmTqELYch20BGS8NyNIedp/HHnvZnm4sEYeWXRiCOLmWCTObvUCkrnGnC7DMrAojCxWV88
U74o3XO0yQdfveEBIcw6DNTExMV8ywQZ/oLYw5aFOHww0rkkEtmW/FlNRMft/6ZmR8/i3/EWkw09
LyzUWgPt0YIXQJhq1oLhQbR5RIzVw/hmpMULWRkDsY8wl7kSvJfAeIb/Z+uUuiuwBKIIb081w09T
We7CznCUOrsZ6sxRQbhY5VfVS5EmbvdYyJ/9oL8SBaKLH599v4dv4yGtHZ4s/8VLtWdTG076EJ9H
k9hLf3wah70mNztJA9ijtZ8CL3eKCGVYHQYaAg9Kfx7Rt5rvhlkrTBWTk6ilrgIRz4jSS8z/DKXx
8wh5Rwpn0WA6AoTduSwmKOrd1AkHhEuOg5y4wGpHr9iBS7ueHRP6SH02q/4zpGhNlX72KQQjA2P7
MlS+yrniFuhNxFDyAOcGsXVsy9ap2u4wYFEzqoHdNOZWhJ7X8s+NjX8YqGsYi8u+skq+0imIIyJ7
gUEY1En0GkBqIgaGBBCFUwsAFEqpJG0hucTmDlhpuPIe0WfjOV1BLnwJXZOaQIJDwN7miecYIF06
EZGTWIOyC1aUKpjsCZeQ+5AeFPac5U4rmrvZS9iDyYeNwkZsWQ3ab37OYkNmCAvrgcrPEeqdOlzz
pOXJQBer1Z+TLaTTWjmAYE2xk86u8ke/zqyReRDmcp9moO09q/HH34Vxs7n+6qH9xxIDmIEULeui
uIQwlQ0K7V2npMhNxXt9/BZW9aUQ89tOMK+GmkMGyzIa9EtlXfdy9FOQxWvfo9fSKfTWppModJ+g
frkKHRvgxMe6L/ahl56okdpq/BAl3blQJbfI0r0UVDeWEUu2gjtLkZfIK/XfSHV5PceuphkHfF6Q
VAnq4M4kF5LLYyILLgC8a0zy5oVXTXWn9V8N77pOvvqF22cXpLypceZPplztEvl7nvm7WhZIyqqL
Fp0zj50CXyjMD7mKFAIS9HQLURXXL6afuNAA+6CwBesrLwYZdiNFrAN8KrdUntLhlJuICKXaaQiv
k+Timc+N9VU2f4qxoxQPTZBfdeO3OAY1g99O2yDz2So7X7dA3yIoL6K2KdW3ZeG/mMLwSdTis4G8
PhzFUyqN915kuXBiXcQLT82k3g/RU+WKw61SpufSe56SwPaayibRaW0ZSf45m+3L6FjQJ8Hm81OV
oUawGdpfHTo/2gyLuyQIhWky6ji9agzP9r12x+8FsRQdfeBAw3TnkxYFhehQk8BrzLdNzF9sXfPP
1ILdGIKIgwXoru7PAnTQrvFtiSy5tTLi06/Yy31AZlDF8qdSZwlRgipKZ6r8K7WBd2/+pLVpB0h9
hFJ2tiRx33Z3Gxf1ajxDYoRQhigfbYv36Z3eTJioaIDEEBuYlN+6eJhva6pT/4Qz2XispGvU5APx
+S9kb+iI490y9zbn0scieOh5LfdlQwpGVZlLk6oRmF+xOsP6+niWa1Hqv4GQ8nk/yb7sLCGeGMgs
jM+UFW1xuI/k9qQ0Ofzs2t4UwFm7p98OuPiqZik0eSuR5QHNmFtP4RlxDy9+3JRM2ZrZ/EPeFKgE
VR+558mzKP6K4rVZP5N6/JOgb461mru+ndUiQ9cReJfkjFmlwPinZwVBGjHZATqJ8rM1XevJc5Yj
sVBulIhW81ck0uZMzhLBay9y5kROK0+b8yuhk1yzUa60erhOGSr02CzUi0Qp+VlaEHSoSXy8c/4f
Y89PMpxJIOQsxh7yMK/qfN6jGeIH8u9MTR+hk7bI0Q0Yo6ta+Q2x40sM2/7jkVe3EPIw/zPwIvBw
NdQC/jPh3HwOxWe+cku9SvorPU6OoawixCmZCP4piyl61VRimzGrNUXFUarVXTiCwFfUDn3KCtfT
Zl8nCA6aOGmZPKxHI0bvoHQ+nu6KcBu/AvsVaHvwH+mrv9/JCdoDgwai6SoPrEMsFOfBTPZ55dm1
+Rr1d5YUOkUFvnNobAwqXTF+kMIfH/+K1Y9uIbg0e7CSZswvi7fHibKhNs5kBJ77FhoYwK4dE6zi
DKFGCXD38WgrHp3znP8dzlx8eVEuOsqeaKiZpezIdFEwVP7iCc2cuUZHKxl3HY7QQ9I/ZtXow+uj
HiKnn3ms02FtP5WD9IrY9Prggoh0iaavfkzi3i3K8SupJ62T+zZov4bDdIryaj/p7aePZ7DWgkU1
htVi//DcUxczmEJ0NISEkCAX2n3riXYzmLuxkzCakG4zs7lSfdExC+WQ1wOazz+ACX4axNqhq4CJ
DSgS1IYNczpNofewydA05z2zuLxnQgLidCSNHKVFdGzlQC2HtKCkYOT36PDTn5ZuMk3nwSA8Svr3
id5sAsgWWqMd0yIuDKx/w/pLNKinrPkdt8HndnhJDP0GObMHCXWILu3uSlrIuJ5/rwKEoercaVHx
KHzfpVF/weT8RWg+50l7tPzhYQR13MuKHSpHvzHP0YA1SyojJAHo1QNHYqDl21rpuUNgpVeE3yFm
2e1cBmSPMx8n8FNKcIZThRaeidVhaKa9pN0rnXUrlRql0Noum+wglP5tqgvXEloenO8rrXlKQv1c
S+DvpXKf5f5eC5MvTYy0fM4DxY/7k6+VP0ZTuVWH6ckqYrcOjX2pejuv829x0PlRdOp5XiVpjB11
So4fb5yVJzpiemznuUVFArm4Sqq6HJtOL1916OBIQPwhwHF1ARrg4bzpEbxyTb4bbnGuwdCYvmgw
XDMGINPEL7rErY/avo4d+VxJzDYFTdcC2gy0U1CPZqaIfL6PJapUqQU4vwwoiO82+TMomxt9omJv
chIm8+Dp6ZHn7iyZqYXSSfVNJzPljRCzVlF8+yuW9iVqkOiDELBDNUK3LCYPZoHKk6BfFD/aI46p
9C269/UZdR30T8frgB04Nc9V4O3VbqBK220RvtbWAnISIqozchXcyvvv0kpSKEtpyqyx66WF+ZRT
xRdjJNDK+jbPw0M/CRQvhLNuRRcq9PyLFjl4SXnVMk8sO0uFFgm49kJ9+PTxtlxLcWbm1L8/brEv
Gy2lBVAguEdKCk2x7vDvOpGAQ4/nCQOqRmvvN20rV26d2UEC0i1kDdyyFx0pdQTkR2sY+c7sBuAw
0AcKn3rDS03fwHGspTMy6GjIGbS+kMlaxOvRV+O6TdlyMDHRs+QZSf8Ul8Ye9wqYYdV4v9kA2xxz
kckM3cDzsquZXmAcQ6sHqGSeYhNJh6CAkRU7cYM261jf6tpG5rgC9EBrG1KaJIJcspa6mtpktiXs
qACevLW38C5S6S4ohXGlb+YvawGNfTPT4meHC33xxCiQQAvKtAnmlnSB0BiLWMaz7OsUVriBPW4S
HFYkhMmTRAC9CPrJKDotdg2hRauMuM6uotCefuChJvzIxZ0mU5kHDm7Xyj6Q7OllwOCKOsQ+8tz4
1/QQYf/6Mr5Y5s7/qgxO+EN/4W8DwPhH/aWI0dSwo1/Tlpf3ypnnt6IYKYK1MP/ouZLvhZ6Vzo7O
PbruQugGg+ro3Cy18LlRYLgkwUb6vIacpVhESdJU5jGX7CcUYmPDSAtYB7SvGnSfmrRwBBNPs/os
mU9KrTjI3x21SnJLUXGmPJjsfKx2vTocEVEKonMw6p8/Di8r+5EUDDOpWbMBTMHiJMhD2XHlRjnF
w/w+nh7bUvwmQvmORHUjyq5sR3DtM8ybnFoRX8uIbxLZLNQag7ZjirkjVZZrECApXbITRP7MvMo2
ospK/Ho32OK1K2mZmsOqT69wJ0AHg2YpEVM2kT3bssr8h7ezSOnmLwcagxchEORFgBaLQu87iNdX
TSl/GtC1phprR2q1m6J8P0TJydc1J+iCR/SZHobsSa4MiHrgL/XmIOFGKHkcjUx4Ti1jl6Kx79FG
RyBkGEYM7ns3k1/EKnC78Rp5tSOm7o7ovQiJhx2hDIZTOxUGYK7JvJla1a2b8bqQVGr+5i4xA1v3
fpvNIFPpGg5ahvx/O2ALrWovZd/TUk1HyeXnfAo0/ZGA5WZNd8mi9tuAtn/GNoyz7Juc5qeWO9sJ
zOgkeTgiqKadmxO5EUW2THYRy0NPKsRRT7vxsvpX1E70+zF1rtKqt4f6nLf+UaggO1aG6kApc9rB
Onp6jctKXe4VLbj0RcZVJpjHIkC5jfsYZf/+LpVUF1zKIRcncPohwp6kpnQd/f5B8L/VluYY0kOm
PAgGtudmeGpCj3zxa4AmqKmI+5EDXZqf6hgpMz+8IO210xqkQhv6wf7zVEW7YEBlnWBoDgjYac2u
GttPDdpcIuCCEsF+IVWuplEiW30Z0bcz/HAvaOZOGgq7CAu0/fxvovmVb3o14SwstomTteVN1WCO
brbOYCR7oWyeO22i72JFGKgWzyJhpYwfZV6OPAMgwYL9TIULZpt/USaArTQ/gAjFYD8XpSwhljxT
y8X0qhzivYrcnV8XL1Vj3A+IZWikduGU7cpWd8QceMXHUeW157A4E69qRVjUQhb4Q7gC7c4cHaMh
vQKuRM8kIetXekT/klOX+OAyOtdKtMJWwt5FnuUxnBI6FyBJ5PzRMlPAG9qPOlQOXqJ8Cn3h85ji
QHRC6TS49gWcwrP0EGDta3rP2qC70qScZkv1AmnIzNRvWl8+WrG8y6cRxNJ4ak1Ym1BM+fc7eBJ2
CW+nMb3P2tS7TP63jNZgYGW7rU6EtvLYs+aODNBbBfT1EgQrTrVm9RQNriSEOthITp70Ticotgya
qJCeJH0XpxjrqhcdaXgY08cywI21VnaluFMKfR+Eh3wCvFYKx0kU3DJpXNMTqeMnn3RAryPQFUTw
ovhxnPWEvbHHTEdv6USUpwKN4LCDaAoMrlHbz1mgUrPNn8Peughkr40SfZM95ZKYs8nvRcKkGpvG
sMffoEeHjiq3wkIJ+LwOdWMPceKE44+Pd4kkzrndcptwFVAdEHHbg1zwPvGmxlNAKuAD0TlxDNuw
RUfbk06f5j9ZtmVrtmL390/Pt+0hd0pHucAodIx94CD7cIidzk6dXw+SjXKi86O/O5QO+cVlsMPD
wbM9W93v7KvQmQ6q29g/vtx8v7m5+fb9u7mvHPmINqUruIUT7xE2tCO73Iv2bzT9nPzpiWSJv75e
8t3PYBe7j+XJdyTn0Xc+tRvH9FWz+qNPsLiAVanv6wS409WlOL3QEztIqBrv4ofbwfbtE/Jeu3ni
QO+YWu0gj8U/Rgl0nzu/mPtg/3po7C+t+y2zv33X99VN+7mwp3N+ldnfbwK7cDwHSNMxdGMXWWI7
OfT25fnl+mvLH/098s78w8zJnJ9bZcqVG5hlNU1Wl9cmucX7pS2nXMdBWU5mJZd/3tL0JKV02ylc
WTtlb0da3L+pXKE20DNSJMQ44Nan3oTT7iWnbILDLkpOhkZpq4x4SZ2CvLrRRx1V7egSTOWTRqjw
zGwXhsV87xQHQ87sKsMMWFDOvlpe6wh9d4J2aFHkiEuBem5th8VwGMqHobhOun6nCtah77cKcdyu
a2cDSKCC/izmPUuiiKhNbdsnIiIKtnbbuK3D2b9u3MbtXIrcNziv2+ENanMOlgbOywutnKPP3kjc
+a/MFWzdsfaSXTpoz7qBO++i2qam5yj7/cS5SZ3YoaRj/2hs/dTxnwfPPR38w68vd190Gy7Klcl/
c1w0J7I/PQY7eoUXc984lf04HLjN7Hl7ZY6/p77kCqfQFUGn2OfAxvLe/v3758fBYkUw3ESI97/v
sXjOmHUXJJ0+QmbtyyNMB7dOAJt5zUHMJlcLa6fSnlJN/VoEyc+Uz6bk6ueg6X8Z5Y+o5FfXOrl2
v4uK8VCVqhPlvqsBWTN9uvIdDXwxxQJOqH4LlCkHkoMsB8xWj8de3fIiWINfvpvKIjuV9akGoshU
Krfbqwf10O56/uJSZIH8Y2nfDqwf7DJOORK4h/hg7aQH5UF3O2f8irHuzeDUbrObHAyHXObmxASy
cJ9w2iNnPCChzp/MHXUCx9y42tfXAcWzGYQM2W7Znkuzgqsk47h5iHvg/3zXlwFuxbBK4q8Rwqp5
cCfo3Gb1uGtDrjpddWLeg4ECqk7X3DSRXVWgStyq9yLp7ajScFSVY9DUqKaNO3Gw7CpX8P5NboPc
cAZUaI3c29Pq2ShErbwA0YXRkPCy5tVYOryLQyZWlRgxEVRhpAHTG2nSbmt1cBODjEwgjpKVfryL
X7Ou9+F+7heRmIn0xOfcbBEWUy/2KjSKr3JAMoPfu7OiwigI6NzmOmk7qFBcOeO0uRtgn/Vmbxv/
h7Qz240bCdb0ExHgvtzWXqXSbsm2bgi5W+K+73z686UOZlrFKhSne3whAzLgJJOZkZER/6KruyQz
nxy5QjI5fTPC4q4Age3n7V+dWm2istiC573tRvNgZyhGo1VJY0/f1GG76izjKzUaXIuEI9gFWnEj
xRm+BYha+P59guOsASQSIQ7Pb4+pmT0Sj46eEd4PeEkIbwLhBXd9Ei6QKBHi0KjOa7YGnGE681Zj
B2Hp9JHQokEKqBrfkC7OtI/Wt1bQRDDCQawQShxUbnpc7Zzp2vmHd6D6gYo2Ud4yKZCcfoMupQbY
+EEEKSrdp73/mrbqo9A0xnT4t5/r1rIY53LB83s2EoHw0VHRUBCzm7ISlDQwq1KCFYx8H1BCSXnp
krdZ/a/zOzbmTdg3oXIjnB2NSWAZ9S4pDbDxR/T5sviQSytHeYHKzVxSwC7dj5kPKQo609WMCj4t
MtTwHPxvTmcy6OzQiYYajxMvfIQBscBCded5nEOI8xep9FNGgBKDlbDLZ9bQpY2EwAClJoWdRItu
spHGuKxKNGOCY9sUN1lX7argsTPTXWxWm1aNN3WS7CpUkvmVP25MB1PD/ibpxzvFJkPoi5vcCpdm
UWy8JgYL1q1UiRtxI7+VlbFyEDLUhuJBq7ktlMkmNeTHpg1XDVJ0Ds2QJvdu2cRAg42FNUa71leW
4vdBqHJKuhuZWr7Rd3d5Xa07Lr5e+uv6zH+Rbk9m3kYLUtEckmbWMYvqdObh/mZDiqzEMdA1YoFT
bW1Txt2pEiWBx8bsumVAb1h3yr2Fi63c+isQQQurt4gH1TLK+z06M39nXv+7df0fQ2v+8I3hPpCS
do9SfVcSkGQ6UOECLs2yLo6SiYoD3r8QnmF911sULMBkoPBeWOkmaPpViV5OIuUrl0YlBiWvbVLd
jbJMZzaSNtff/otjfvr2AgyFpz3GBnAmvlLCb7WkOFULdA1q49jo4zF15R9WKHS+jfYljAp1wV7e
uU+OAgoHRxAsf/BTrX5Jbnrb180qxMqYdftpUw+x22QdyYdAKRacFQuHvgMgZ4xoa4eCRAaH1Pe9
LaRvfOxBF5DnUJmhGrIIU33ZQjW1x2CvxohAYjsRD8W6SXEtHKPfKdcwLOrp01oDbQyjfaWTjMV9
2AN2H38pwrHDHbEDyzZw7T/NMthbbvc7ztBj6CtnAWbpjwmnIDBdUnUvWF2fwfMuKScQjS7B42fz
nF1NO6OU9TE39WNRWHeayee0tjEPkTQopTZ1+LuzxwdBQKeEor+CHNo7gVEtsirF0CoAp9kmB6vy
UJuSgHlHqA246v76M36t4elXptuCqix5Bnbsky2edB1rTy51PKhkgPX1LizkJ7dpb6W0eSNHwBfe
PUZuuJRDZTnwuWX3AMVWM/PFoIWbRmoHvmG5SBvbWsRmo8Iy0ZZNNEd61kXqee1BxQ3l23LMHRxr
4iHTjwrO2G6urN24XaUYNqC+8rts/d9m290JDZahSBcWN4jErNZDYC8K215iz3HoK4sCpb9p0m7h
6dohFuYusXyrm4DwZIwmkmFVIWevxk+9lSwhmry24fgc2So3GWuvZeSF0Y84dxet3K0j1XqKXfMu
S8a7tOweLMnZad1trFOjarsnIwhu2iKbqbieB2RWFDIBtgBsOABMJmeBMWSdMqqNTmdDfR+H8G6o
7VXUKnutK/fuGC96m+uVLL/YdZUva+shsuS9G3Sbuk8gMXzWio6Ga/DiduqqTRHGSz8SrVrq6MNF
Btlw6x4qs+emHn+oxk/fkh/Q+BN2N949pisHJa53XWrvAkN/isIfhp4uoJssrYQUVK73yBY/y4GR
4SvCjq8blPZnr2xfmoLTdSAuvCxViP1nxAS950rZwQ885kNlrSsfaxDCM126TM3uGlfzkEPq7AXe
KA6fXmv/ThAWXziF2YMyxtoW13PsrtVnilbvbuVSzWjw0Up08lOt1z+d1KnpG9Avkbuk2aY9hM02
+kPMWgOFwd9Dk1cONyQA2O1fuIebC9+29SWOD8He11CaoqnH4in7H72uf+h9L6G3HRQ3da//wJL+
JnCljuoPuK1SyqllFsBAPTm1cZ2UR7TyI+nRqCLwaWVv7JOwSQ+hVuHU3cbqxquc+xKKggyrDLlF
+29f9343rueCcYfy5Da+sdUS6r+WH2wwJwh2ah0iv9Ll+9jPPjSL3Zkn6BbLZjJuIrXOdmEiNMak
X5R9t7kFR7Uc5XINowzhvIIauqtyc9PlnnvuKHTS8sSm1h/1B8OqYC/lvwpIVau0havhVpG39PNm
B64I0KbrFIcafhtd3F9DqnSLOPZwgUOQamGHYbPyFDt+xgnXX9l5uGtVJBpb9XejNuFtZnnNmrQ2
WTgDZz0GFfSvwmJlKwAnPT96j2qZ/kam/Z3gzgZJDDebkI1XhOFPCHH2IvXN3UjD5V0fnG1t8Btu
KM+RCXINtv4Hl5Jw0QZqg6BHk1OhNyy+hpqvAkmyF2VnHZwuGR+NocFfNm5/5aaRbU0X3IfjcEpF
SaYtq0p7uh6Kz5vQVJKNL17rV3L51dr6FuESqwz6ofVU/OyCvZwcHO/NbW6BHIt8HSxmnfyFtca/
F/FExFzoz6s62TpukpN8Vq71WKGlgXbhSB0u24boSLVbq5Hop+CLEugLmK9N/dMJ5w7IaSaNjApS
MlQbcPgWTelJK9OvQyn2y7Y4NpJHqz1ccnw/Gi1X9ThZU8x/oga9Zsdtr0/09GoihgXkjSCThQ0b
YeT0JLHtvgyKIcuPY6esKvtB6V4NILwqTjfBbTrMNKPPLmJfw9G6oilpgsmYQvdT2Grp6CAn4yu4
mphbyPodW7BblpiFeFGwtNsl9GI7fZOST6Z6thN/aZrxmrMxUgfveyYB5QaOFmV1ynW4XHhBuqkl
hA3rW6n57GhC2mq9d2cbI+I0/h6lv17625iTtCJXwIsqnpuB9iBtsOVfbWffplnxu1OLZ83pNk2F
d1Un3VsenC+zoo7s4SwHLOz6t744+5rolYN8wJtk2jgMuNzoetZy1R53Y7Ur8GOX78KBslr0QzfQ
BMlR6kAVdlE1DyUxROjDzjzCtAAv5gKveKZfcVDHnOJYQ79pRnqX8bGKiFpg2MMBg98Bg6egXchp
/uaZ/iEdvXVKw0p18n+bhn6Nb6qIjIPTZatP1ju9OcMstSg/IsFLr3tc6JnzXtrSU55jwlNSP7It
v8Cpqf+tZeOmDuKPXKoOUoS9t2+nEPr/GkzryUl7UPBZtIdi+359ir6qAdPlQv8GRBguqCTNk0cc
RwVLqKyJjhjfIWA8aHT2mkOfxkijmY9cqJ50r3oIx/hnlat714mepV7bFRk9T+4QhWMDrYp/9npw
KNpgGafoz/QfeQuuIc5WA5Sn6897cVUhCwA4mHnlqSd10sCSAvD9GKOMMqs52evFD5rGK7WhuFIF
TzYPlqd/JUq3tawBZTLrAR8gaBfSz5kHmXYAxLf9/iCT4F21XUTbuMiOo2EuODAMX/3VRMpN6Zfv
oxWgNx1nzcqv7toApQ5NfeZA/9Gmzi7og4cgjnQQVgjmGGkwU/j7KrKdfVKUrER452CZopvaOE7y
2sdDEdULaiRVB5s4S2F5btqP0VyadsrBS6Y5HMYhm7m7ireeji3wnzrePCTK0wJgFDcoFXVRJuhJ
YJ3QbzDNj0B/mZn8S8OQijKAya7iMDk9SCwzVeoyS5h8Kblzi/INGu5jOfr7uLZhgwzhC3wi7OGF
R2Fm3aSoDViOtxpcnStdG23rQLaXoxp+Xn+uS2vi+2OJx/6WR1RoDkp+HmeIrrYLxRVibRxsunXw
y34mvF46SqmyaiKsIAcyxZU5XVZm+Itmx0bZIrpPzrnM8a7JuvVoHIwo+JfwFrHavw83OVWsgTM9
diEcFdEnHCBbR3v5KMfv+l9Ji0fPTJ5w+fP+83KTG6dDr9c3DEaTDFgqlMbRvvQ4RpBDn9ss0xrf
9MUm1VLLScZG6/PsaEUmZRCHUr7XmdwqKKo0DceUFqyTMTvkKkx32sfXF8yFr6hwobRIEqjYIl92
umC8JqND3xBEBss8yuhQqFq8MSsD7mx8SK06W7jtnGzq3JiTN/b9Qk7cLMuOuXOI02VvP0bup1cJ
If4w/JcaPMwuyEe05xAFpow6RWlgMed2UsOGCBEaiLdNOi5ckrAKiOmcC8WF11J1isMCEkLdcEov
92I4QAngGCEEx2uBbq6V97h/iqqtQ0nwX383UixLI7giioPZwOl308cBsUfFD465uVado1BXhiPo
Ow+J9VY0c5YsZ8hmpvFkuEnxwffrrG/TABCpT+O/e8ntD0dguNcBDiLKI4Qx6natnq60HsTETOnj
7HY0GX16WUBppdED+DdH8mfhvJGRPCd/MvnGKjZDtxkNKsf9azjHPr3w1iC5wdFQAjcovn/9+7do
6puB3mBQlBxT+Po6MGm9ixZNdKf8yTAOfYcPDdtzISPCgQsgqJCH69/4PHk/HX6yT+pBra2m1QHZ
hT+N+oCINtcVSz+o7i06vJ39eH248/VLUmNQCRQMWFDskwirQNA2exmdzy69K2Hmpc4jp1Zoy0tu
JvHc3ejSyyF4bigQf2CTTBewTX/YlFKBYPKeFE5K7p1JtB7ldaKbKIRvZ69Cl17PVuiGafRuqOlP
jka1hchdIYFz1NxbBjP7bZ79DJwXuXuV4qfrU/kFtjzNQjSaX/8MJs7pbyunpunXhh4c0tDeNiPS
Jym0jXHrKa+IxyJeRQziE6KjiggwP9FRm3WJuPi+ZIhEPniiED1PH4F7dJQqTgCNVRKmOMkguOp4
2pkIdln/YemIbPT/jDWJRnVXd24QMbcVsETGgyFfxE9lss6V22ZunZ6hyzGVQzQLeyjOZ6qAX8iO
b5NLR9eUs5TJRXyBHVEk8kqHDmWtwLqyK7QkwS43nTkozzMrsMzA7YTNBcD9qcxnZCCThRtKIvzI
mE6i+1g9sTGMuRPrQtQ5HWmyUAesf7TIZCSVIiFXIdqZ/HRiGZSpEK6KJOQH5KWaywLvM7tPLrwo
6A4qzFQsuI2Zk4ygB5mTmSVBr7a2RB1WbRXcCQ20OQzxhbBO5efbSJP41lZ6qUQjI2F+EEN2j/RH
VimUIE0WomudCwfuI0lm1up54NEJceARcE/h7ykZxR2MELtSoirv97+pK1Y5vvrOiG4x77j1Bco/
DQWn4033RutHQpBGBDr86xNgKIm1ipOjVO/Kwr8f7Pa2Ab/ZGf5dishW55ZYZOhrf9COnlbSnLIl
FP+pVIDVKPMbi5P+erC6MCFCXoLLLNK8cPomgaLzfIhlNXmL17wjYMuFLekeVf+ujQ6sr6H9vD7c
he3Lqvo23mRCKHib2H0jYj/0owj7QftWdp+ISBjpVkiGa4A05lU0xOk1+Qw23k9sX53boTF12qBV
6MgpTtjidMPYXA0evfi1xUGh1X6oyAhkt5m9MGUEeV6vv+95HEaSnKYFiaEocUzREEGqNpEjpfZd
FB665DkOfuvBKld/E6zKuYzhws37dLDJtdRTxrrIpda+U7w1FjWtd0OsCrodx4ylHKRkpRZrqdtX
/9ZZhKbLyUtOYpbrtqqWGBhhkPv64ROKpKQOIDBmo9PF2dQ10f+SqZdPr/eFqedZnYzC+ee2SzHq
Md/EsZa8sBgWfTuTeV7YGsCJaITbBhBByOCnZ6ie6iG248irQPERKwavZwp9S7I/0l0NSZ3ZtEhM
1GSZcrYAPABZrkFhEcv429kml4Helq0q3RRJ+RzKyZPeIfaS04N1f19flxdyFCALtNJIbBWuftMM
TE38gSINGpCmfVd3N+VwV/VvRgsMetxSl64d4LDDztvHOUJw+WeNANjcLeb8rOERqI+inixsPqf9
h8YHDDXiEH7MgydFsde6Px41+Q3pswe/sWfi3NlgrBiHzS8GE7aSk7hjG2Wh5a3HLUJpXxgQxQuS
QG4vUWrM7PnzfciyoaluOWiooaM2BQr1GZiKribGYUiNL8oSrYvaA0fiU/VfdA1FZ3OhoUox+G+N
NlNRPf+woL900iI8cEh2ibWna0gFTjEOBNmbaoQOspZt764ub4JtyPkK7+TFFt5T6ibVF8hu3FjS
9vrCOtuiDE8dF7Uey7GFr+bp8B1846pwDTSJ0jXRJwIEGhtbFCo8OHFgl66PdsaoB1jISMQD5PMN
vDQnO2aw6I/q5ejeRHqzllP/DXLlqjKjTWBrdy5aohVkU3+Qf/TSZ45uTWh9Ssa4tuz8kZb4u6MF
KyeIb2sb83oXSo8b97vB1d4iCyPx0VpZUr8rm4HqxLBv+2p3/fHPy8k8Pl6n4irEuYTrwOlsjbXn
jJU0uDdeZyGXiQ1Z9h5pd72GxqX92ipb4E5mS7YHlXxppvV6oGM58wxiik6CDmVSEeHQIFRhz02P
KHxs8lLTCvemK4KNjmVPH9kLO6Ax3b1H2buk2A8RyUsdDgtEXW6MuYv2+c7EvYdLCmsVPMrZJ0zD
bAg8P3dujMrf+RmqnoazTVSA+JJ/447Z8/X3PV+giN/gaCEqbzijTB2MXD3LzD7GF6XrBTa0++0g
Y1Zp0s5Xb+OkaJfGXJPj7BxhOBYoed7/zvPkI9ttlKelVkVHhKZWbYkmkNEFqJw+thVOZyb+qNpn
WiWbf/2ejEpjmWQeF2dHTPu3syR0krAOQWEd+yBcarH1SypVlDXVhXBCajxnlUAXvT6ker6UMF9D
VoQJRlsEYY/TMevUg4jY1+E9egsHW5XuAkQQoHWvQXXchKgR1IGx0jt5J6fpNgDKkamQTspkpfOc
Qe2iM7Lz8nsbkr4XqDdOnmKZ9+bPCgaeZ6F8Ero3NL1Z8RadwNMH9apkqNoRKyDEVjzhVYeWdPJE
njTmd+av9CVV/6VNDpdDusC2w6Rg9w4093RAw8dDW3PhYfsxpzkI7ECL901wl8f53tKbX9c/xPnl
ajKcWJLfPn6udXCkgy5GlZdSjvfOFZJX1LStNd7mRX6LDgGmv+2oziw6cbicxpKT15z6YMpo03uB
jp4KCVpcbVEtlSuAo2//5fVsEAtUkDClmXYNtbGN4l6t42Otgij0l2r1h4uLHVAFfFMF9bdc7sZw
5mS7cLLycjjMC1y+0OyenKwjAGqlEdJZZQ48JCdSVPUtXn0HJMoe/Mrd12W0raR4kVpdsGwFDzx9
jKXmLRgMgDrxfmYWLkSyk+eZ7HAtw2ONFCo7Ko1E2zToDwiMBbjrxXtYqY8J2Hffyg+WjsBan+1z
XV2FNtyGXFprlDLrMNt6uYzAs3lfUkW5/nRzDzdZ8FGHzorVI6zAnQCvklp7IW9G3PX/xQn3a1md
LbtvX2ay3EM5RZOzHrFLGsxmqVTpvu9jCJF/8k5bBYCU6X1szCJapCDnqi7batQzKldRF83gPLmx
uXL0DrVsfyOlI8Yink/cIe91zV1Z+gvJF+BMLdulkYWtSPiHTDNfxIkPngNcGQjmVF/BgD1ynD+m
gb70i/o3xoCLpkryhZLTqO7d+1Ttd9fn+EzsQ0QVkUJ/YYcQVZlMMjhi5IwhPBxjD3AVNtGiGaz6
SO20+qLKjQXeNEv8lreYESzD3t3k4CxSfH70dlNo8D8oMM+0Jr4UgKbfwsQJFMVGE0cce7JLohCW
bmSMOAS4yrH35IOJ6oOTpQd7xK3EBHQbjHcNnGBFyZJ93EL3dVtjIUHVlI1hX2AxERTRXhZKLX1F
1tMaz6LQDtp7N/japoiSB6d78fJiIbZ64EBfxihKTcd7fKzXhQ/cT7U2lpXeGeqnFFioEb51YX9D
ZniQWqDngXIYNW/mvS8d8t9fe7IZK1eux7wFGBB7TyEQZjeTn02/PWQaythotSult1E8Z2YFiA98
bbInC8BwfMONPQIhFh0ge0KIx0r7mUgi4W6B78+st7NupVhv3GmoZlDu5YJzeqyQGJtBlcEdqqM3
W90a2c5qq8Ugb1x9DTd+qJ7D4PX6mBfn9Z8hp0ai9qjWoyNVhHp0Fju7/hMF5KEGKtGejn4gTVMh
dGOl5cyBfXFmIT5yHceYlSbT6auaQQeSqQI+1CJQn7pb0/gpKz+tYY1qSiHNDHZ5IyOKSF7KeDQt
T0dT7dKIdNfLj70THXspuclsBxBkJx0LuX5v0nLTlM1NBkW+T+AkNv4yM+J1ZOMzrITDjzy3fju6
OtM9vTj13x5qspONoiwUZYTCRZLkNFvgOW6cHMBUsLhihXYqj3H9Y4tNcracMdKigco6M77Smm9p
y+DVHPgajBcuzoK6BXyFIjvmlgHeFNeHunBJZy2jLAFdjEmHXnM65XIWdJ4hlZHwVBX7RkLEhbKx
YPLbC4GPg7l6l9bSoieaqIn1ZLbqXB5zaT8JKU7elTwfscPTZ3DsppXq3I+OMW0veXR+SWwnG3+F
OG3XBLlA9reu9NK01szIX1DH6UyL9wcgRzLKVj4d2c2S2PBBRNNBBsjchcsi7zaR4yH0f5Nq+Rot
2NcRecA8q44DUThusBwUilJI8xfhn548vvDCLdQdtMpwfdd3coDp1fgSDu5T0YSbWsMu1Fyprbrv
0dG//vHEyrv29JOwNxpxEwJLj46ShtK4fpuVt2V6cOeKtxeu59jyUTOiiCOodNPgU/o+FR4fm/sq
f9UUNHM4XiUCnxy+1h4nbUtyHR+kHqEZeIUt21SyIQlzEF9/34uLlRWiy1SRRW9x8rkUPaj9DrsY
OH3qGs0DXBagrjrJfUC7y8zhNvg1lpD2Mo9o2qomZn6f1x9BvTTnNrcmgLOouKFtd7piAAXGjREb
3GKRKa6QOAAjbfTGLhz0HzXYRe6zRWStwFuZyZPaofkxxkvLu1PkTyv0lkNV7XKne+b/OGrGECzk
aFj2inWjpCoKFBL6c9hZxdEcIPVSHP/+2JNtPuj1KFcKj50pjzyNSizpDjRCm/p2tod+KWB+H2ty
q3QqvahUV4+OY4Q1X/k5Wuj+yYDckPTbDq1QqYhuTbueLeGI42G6H2AmUvEDDkJ3ZRJHdNhxSBiC
ohwqVE/QgM+TbKXF+kasUMX2sV/Rf8gp4jRhe6hqfxO3MpTYDrKRtR7B/VxfK5fmHGkOrrroe4JT
mZxmVR/YmKazPdsCVDfZMNQckPjpFoy14s194YuXXSqqgGEEbe+sjmxIeV46NcP5LbwkYChfxdao
3FU9PiNte5sjlc4lNFbQrwiL9fWXPSN7iSScmjLFBAs8KHWP041RY3CSD4USHQ3nxazktziub4iP
z9AJlkVRrAYVnl8QvGr2Mo72hle8aXguaQb+9NSAfdUvFyUbh7Lk1h2qZi50XDpjHGQX6WMgNUd2
cfp4al3YwxBHCDiANIi3GV8+VpATsF4I0aB1YguJfaOYGda4OCyIKyCgFFnO8CTyGKamJI7yKKG9
mWLjmoSQx5wbkxxKbm81LV25FHa4kd37tfXhg8Vwsx+Zkj0hKSU7OkpMSvQmVKWqN9xJ1bhaE2vT
QcGyqrsphg+9NhZB0qylvNyrEnLI1osSw4gs5VcvzVZdqNBojdd1o27kwN+EifdmleG7MUD9t/x1
CaG2VUvhQNB7tMliWt1yuehcdyUqUdysN9cXysUzl4q4AC8IRbBpkhdkcRXFJuGhVuF/xuFCMqTb
cnBWRfnia6NgJMiCg+UHWitMvfU8xU4jXXG0IeGOZ+1GIhcg7DoI3ChYGnnjhxM7y9GsdgkoxcRw
EXaHTaCq+kIyX68//hfG4SzIfHt8cUB8S87k1q4w2WqjI/TNZZy5D6lu3usuRlDasFayAN0MB6F+
1fTubGkUqDAjTP/ulL9tOE8JfpiZUETX2k0lv5oQHf3EeXcxSQ8C+t3I9mAncdfyPRvZfPdRH4+t
tR3n6yp5U80gWii2it4QQljJeK+Pc0HkYsgC7CXTOhHoh8km7v0yChKfGm1WvyP33PrhRpHfgSVG
KAcaHLLXJ/PCSUG4QgGStrtKiXZSEk6HckzNECq5cHIN3/3msf5qmlbGh5e+UJq7PtyFtzsZbnJ2
u4rkK2Vt4QVuvhCQKQVKkvLAiS305pFfm1npX5ejyVIBPiK2PfQqOqiTQzfrnMyTwWEfQ/1JjWBN
e8+5hACgksNurl7awkMjAT0lz6V+lzj9xnXQ5Uk8ujVmRuIAKMJu14L+FjYRZbVkVaJTOGYIW2jm
2pS89Zhj5aTkNwWwdy+VNjFF7j5q9pIOxslrhy2owH8/hwikUEkHtmJgtHC6/I0uLfvU474QDcFm
AKfRJRa85iwc0X64reUyXCndOKdg9FVUPJvKb8NOzlIrz522k22m0lC3YQLScJQMrLygwdrmb1fZ
IJcNJRPWRntIuT2IqOgQCHx1XNZJSz0EZSK3JiOwQPbSCZChJQwxoozGpuEFbEK/il1XYvo3KIKg
IYn2jUNYerFVCqtFf9+BmjVtNiC0PBS0UCIg5tbSIc3JA/2fXGkXjfYY9U+lpd+rQfBjAAMfVsYm
1ngcU1krUbKG/fea4etGR3hV5/W9KIkgAf739W90KRVAAQJIoaUZ4MWNyUfqNUlOujaJjq7zEOrr
stv2zZ0bWku3XdJNA3XnJo8eU3B9XBH6ph+JigiwFhQK8WmZrHffgD/YOGQgFH9S6QU5wDpBb3hO
zXVumMnbGV1W1zJio0fQt5wZvBOfaTZYXJxEAbfHkoxuIOiV05VuF4maGDGFCHhrojkCSgfcYsgV
nIZFYXzAVqPQFoZzaeyloPh93EmUgkITupw/nI/SbYsuUFevtKcvENJGd9VlPIe1u1BtgBn2z3tO
vlqO+nXke0wneh6V9ohsJsK4geEvZ3ErcyNNPtzgRGD5Xd4sUg7MJjC+oQHteivPwqvE/3S2Eim6
orQNpZSO6um303HXlNNMCo+Fq246oe5DIgWWCw4nNGHkzw7gvJx22WfvSvB3U6LmVs0Usy5+RnRf
hAQN9bOpK/YYQYs22zE6era27NInUUvRNDgi/p0hPbSSs1Isd3t9A15es5bAHIiGp2xO1qzn2qEb
jlkkdI4LNI+cfO+5+JNrW045vmeWSxw/DnFgjkNx8dt+G3myap0oSgKfi+uRJaTWb3p3IGct7Yc+
ff//fMfJeuVU5Z4cp1Q9HIHp5RTHV2djWDmiI2tA0xE1mtTwgG8/zYx8IZlHsPqf2Z2sKnsIa8s0
mV12puFQyJbfGyNHNdH81SrFOra6pyLr/IU2e7m7GPIoeViy4HCCwD1dz3HRaTXCQeG9Uewhz479
UTFv1HCGXnTxG3JzZ90QDpD0PB3FiKtqMOAdi2YVYcDV5TUYKMjX5qDPrNRLqRg3RihqNEf4M5nK
zjcNt9co+VEXAdOP647LBUzQbfBDnS1giemZhgNNyDFBfNaw0pqMZrva2IwOXLwQbmfsKcfBQWOW
m6nQxXwcnfTO1ccfUoBgRv87VAoVgTHz8T+sHs5kagFIV6CLP8mtpTzL2gw7UMwfHr/aM4OOKOwW
341V2bxVIKP6gWlfXh/20kR/H1WEqW/XFb4zjSfJJuf1kHt4LWoEd8phNXrNhhygqIb99fEuraF/
xiPdnoxXJ24V9BjHlD4onUcLZ1rM4NOX5r+sIKryMlVAAdJWJxlhJGV+mhaYiFS6tI3BrXoFsqbe
fdZlK7WvNkYzZ799qfyofh9S7NJvcynUV7wEGtoxoGJR1uofLS+zRaE6xTKTu98iwmd+tOssLoEh
5L9K0WJyk2p1fYovflJ8awxNQHjOaJd+p3d5OeTU12J3KbSaM2vcwylfBc0jtNOFWuYzENBLFWBu
g6pJMYvaCQyv0zcP8kgfeqPFpaZ+b0O8dK1gp2Bx0mjNDfZfsNyfMgDrohPp4u3Bg7jcxItg7tUv
f4JvDzI54Oo4sCujQFbNCN/7tryz6PhmGYqqsrmIuaOqobXmeBU9mTTkHJjFE31pfp3Fkm9PMAnF
o6hrhHUGtgNjIK6rQf7pWfURLfNtFsqrxMoWOBjtbK70amBu7FLeaJK3CZEVEa7HlRMtTVR4jLhD
lEVdSIW/8cwKbQ9IVB56ThXXDIj5EeYxqRot+4Jbn/daK9JG8rwfsZ2txlogQ+XFmBySMj1GY7oY
2+GXCjLN95DJljVEQj5p3T1kzodBkWR0uoOfOjea269aRBRlDH7dMhetFdewHgb5ubLku1hvVlWv
rhtDoUpUIm+UI0RRf5hOhasnNZbSGVZlYC2IpusClUXFkZ7HKN2FoXLDFxdKyNcX+qVTj1qY8MvA
ZAe+0umqK8Qv/SqIj6mNdC4ZWyR90ONQM2zCr490CbIlTgYqg4IVRRH1dKhcGpGZ9eLwSMdnW9YA
NBDONsvoR1k/2np87zn9jQF+pakR7HTi9smy8mXV66+Od1uo4SpR6rvUoTynbzrrI7WkvZEM/VKr
hs31J724+cnv2PeWruErcPqgZqLE3LURs3AGa1u10Qo+TNu5a08wcdBV6LJ4ZsSLSSVqMxrqybqt
6FMhNKPXWqMrOT0dG+flvj5QRVn18i3gfU5rxXo13DfObBF6rr/rJXwabbl/Rp6c27qWInPQRKG4
MFBWlvFfBbkh0q7isQ4OHpf0+aLUxRNMnNIGymOcLpNz2gei6BYwS0V+SRaETAg6SIw2i9+aG2hy
NPt13quVhVyjRDyosF+vHW2tQSFvQCWHHNLXZ/PyGncEpYlNRe1mMptmUZmcFqFIX2MqEsXCw9E8
rHCsjfRwq5YcY+gyHb1cv0mTTxsLHBtVd9EVVYRkKA/nkfSaof9T8cyVXQU3iW5RpkL0XBuerz/s
pWVOnR7sNqBNgOqTuQkzP9ADmVJdd5BljJ4OfgZ/8Ahyan6ZXQozpKFIBrDYbAgHp1tKjipHSTSc
eTq4vHaQHwZgUW2erqx0jkB3cUWDcKbjDA+Gzv70vbo8z1tovMcgc5aeeksCWNkape9bPDxt/SCV
L20/o8BzaZ19G3Ma26o6dpoAyoggfQYZrESUtgSzXfaLRzKrv69/OfEG0/MRvT/ArwKTpU81M/XY
qbEYp0frutVjrnGOpBR244XSpBt1bO7QI/XqObjVxRjFZZsmNVEKVOIkfksSOoEECooYoidboqbI
4T+uojJdUDpRpHRpheKQmuXWnzMVkTsA588Ek4pS9ZpcR50y0Y2sb0JxKcwseykaPSbYLphQe1MH
9SnthcmUafWrvlBbcGnSbYIixn+Y9W9PMVnDUtzIIeLV0bG0X5IuFomJiCa8e6W9mCmQ7tngLFKt
sw/9bchJAq5kLR21FkgSmT5ggBYL8KFDGzpVlhHSprSVvequsEl95qDyF5fYt5EnZ2DnpTL6lrys
qJCNhnhZ+E+ujAw5NU2glVTOr0/v5X3LNxYcIWo5UwhEX8ptogUaN8j6kCKeVtPDqSlc3Yb5p2ol
K6d7xAZp5qNe3LiQEXF9MaChfrE+vt03XCCpOrLNXycR0GUzLtYmhu6yVS9QXVldf8WLg1GqQqma
wjHB8DQKNmZRqKPDRREgUF4cqqhYwybWa3xOZotFF9N4IDf/d7BJZtc3VZVIsMPvG/chSlZDl6wp
a4TGm9a/KREgTfcZ3b0s+tGaM+C9i68JAxElKBwzzKn4WYgYIUXV4iul8IM1QAjNEGX+bI5ie3nJ
fBtpEuoDrFnKqAU3hs4mSdpYVRuzO1B+J2/Sgo+hwmR0rsP1FW3ONqWFWC8Ie4hXsnj9/yHtPJcj
N9I1fUWIgDd/yxfJom2yu/kHwZaa8N7j6s+TpT3TJIgt7Gg1o5iJkUZZmUjzmdd82DJZ7TTYdAx8
RZofQ5Qfc7zaTWIJjkoTWns+rpG49+JeFk36ph0hQ4DZYT+rMRTyQsHBBBgqZ0lEVjlt2dJ3VkF/
ysmr6dHJnX/QChOAlL4z5PBXLIU/ez8vV1abHeEhHfPo5fLGnA0FPkxpEo952uhGQMzzG6xuNFdd
9fh9N+u0xGggP2INenm0MzHs6wqSbFABQ/FiukHA82RaIech8HYclsojzep1pfwsTSwMkESnQx5s
zU59V4NoB0TxGEssX6Idw9HfV35+SIA9eQ011wpHYmBIGD1vbR9I0vja0mgSYAwRtwqRAJEfV611
VOsfvjM8ZuGwjxQVo4DmOqUlr4BzVOP3Eef0Qm3wx9ZXTe9uHOsuMZ6VmobVaB2d9nvpVpvR/bso
ru2WRw6/z0xBtgbHkexF5WIEE4zUVI3ls78WfVw/aTdo8gGcktdVhkt71O/GAFsXSFW+83h5PeeP
AcophgnvAzre5F6RoS8pow4QGnMLWsqQADsShX+wuf9E1csh/BxHQQhq/GfQyf0SjVmQJwUw5Np6
1oud3+8xxcnewzvAeo70o5D+ttKNwrUt1Ad3trOwiWa3LLGAc84lkWf4fAp9lFtp/ZbhjY0Tl/pA
r9mwHnT/3DXqHi4v8OyFBqOGbgf1IHyAPo+VN2Xs+XYTi6KtJ79yddOeckFxLuK6ZqtAROTcLkDa
qWBOgoySwiaZUX1+BP+pvFvGlZquS030+px6RLFaSLJoWbox8ZJzlvJB8dmmZ5MHmPwFvhLP4iTK
UwPdyxKfyxsorpq+p+0VjpHkKslebbfQlrhZFR5ICHyX13gu4Pg47mQPK3I5jsRu4V2an9rimzxu
h+g6cB57yPsdaO8l/bal8Sbbtw1Nx5Nk8OzobPAuCmGj0bgailNg/rbC20VQy9x+harLbWdQuwX9
8XkPRZ6LbZ5EzA78yD4DlUBaU+np9WTr5kBqom+XF3R2QEIa/iDSQFz/84CdHamt1uiZiB3JsfvY
2nNRGcbPHkSBTgR5ebhzMfjLxvkz3nTjoNeuN0Nr4Fjkkci31EgL+WgoOL2Wtg5JNsEKtJWbFX3g
Zl0oqGuXOgIqZfPNRbdTbjxQkgClAt0SFnIBWN7x5HvBwXbR/I0BY0mK+ztwk+sxMI+26W0v//7Z
eEmEgP9nvaZ9vd4wW7B9LfdZdZUbwKY07YkI6nrsucfD2oXZgY6yPdhb03E3dSvfLz7Dsxc5uDko
zUSi/DGJujNXUrKxSxE0HJ9rc1w1cayu6kRZj/2zAJ9lMkhWMM52umREMIctFBKK9L3Ai4Gjm2wX
s0ZlXY94kxW/+iUrElYD9De77HeP5jKA46sgB2whLj0vf4i7/C5r1KMf2k+1rm+Fw7CrWxu7948C
/Clj1LPwecR9/mV7/fl90+1FxTVzNYPzI7RiZGPdh/nKdl/KW/e7YuLzum73boaiybr45ljt+f2/
/AtmzxMSXWTc+Nxyij+fJ5cCTFEVPkl3+qK4J6CmwMElStBgcgJrXLqHxT37Zb5YQ0AchgQDB/Dz
cGNbNbXecQ9TUUCLLKieFfWMw8hfBL+d62o5z14ac7L92shzbKh+oXCaJYhoMDNsAOyk7YuV7lEp
3MK6XMVLPP6vyjWk9zBWbdTzBOZbnkwVEmdYEQ2HN1X2noPBBD+dGMpBkrKV5WDu0UW7unvPSuNF
RHPagL8gX9gs5S3aV5tU1k/28FtA1Z0Qk4Ds7fJ3n7/Y6GvS7BcFlykVyVXo5JcqH74y5B/m8LPg
B9gamt5hsWv1bOfaGND1nYqEfbsRZDGjz7ZOA8NffnX177gzrJT20Q/MjSuphzTkaqnNg2Fl+1SS
rqPOOslWu/Cj52+zPz96mkxnBb2iQk0zgNEqTcJmU+MJukni8SnMaXPgISzRu2mL4K/EyAZEx/2n
2lcX8t3ZI2OxZlR5TQpGk1jCo/KY+LmoUyn5m4utptykq7rydvxfjgmaB4tK2HORGsICSDFjWmda
U6pNrCq1r8uibzeC59SrR5l2WWSgDuEepahaeDPO7N8vh1RIi6C5TFlMnxwYUjy5Gdi+N1HoIy0H
+qyo3xsFEkvVXbf2YwoEmjbiIUWRWVUhBLbKujIhLGjyrQIIyHztfW2vm/5eJuvwCm0jtZhe9Nqq
jm346cU6b8O11Be3fT2gVlR2EIdwVE7t4XHM/rbk8QqDzFWS/ipoVjnIuHetvzbN9Fj6+U4uk0OJ
y0DjeOs8izaWalFhpwyA00zZq1ciPb58VmZzY3gB/1mQSW6sNgrA2YGz0shX6JquJUzXE6kE81c/
jgMe8LF2QBpi5Y4aRJZszVO41zBpKi1nHcjaFq2YQ1SO66aXV16PX+IgbWLQ7aprYmXsrRHyu5ND
WniIslJq1GtsHjVhf9pjIzfuGyne9FL4fHlWs6EieALZAmeEuvokVEyszrB6sY2ZFLh2BXHUtsd9
Uz8BhalLnC4huV4ecnYffxhy8tj46ZCXsglImIyuqu394BevOcSfuvPblR1HC6/r0gwnwanWtJpR
RKBSBvVKRvDadDeF/QwhDtR+2Gp4Ki0gt+bnhzC6ZqsmwILJlZ8aSdbgX3JOc2DvF0Yhou+4ew4p
wF1eynP2++WQojP5v2NNDqnttV0pmR69NbCMADSTE7cfTQFHvxKQPzSjIQcs0/7U87s1HRg1WHH5
AddEBOTzE24PueQLaYwbBCC4HIYnu6Cr679T4okBpQ7gmfLShlX2Lth3VTGuBYtAEJfhzBFm2TtR
Yk+86hiW1S6jQRdZxj5o5AMRSg4POb/yBiEMbmeIIQ6rKCfxb+JDaUfXjU5tCtQ/2s/qMQZxa9X+
X22sXKsWVleOjlumfcTHfKcrcEYswEeuoz5FgXwvd9k36D9PmTSuzUTG/K/iHDrPHh43AYwGlAaK
CMx8BrEJ79VBOyCIswmbbo2jj1nsRj9c62A52b9vPjeMgAQLnIBD5Gy1lFeZw+gX+yaTdpZdn6yy
26r1PXhxT7/SBndbDfIqkDvnTI2U23rno4ha5+NGcttT2klHAUZQI2iM7Xtjx6chq1ZYc69cUMSI
r6FuR8FNdvBtQVHUVs8PXRz99qxgHYFDt/JNK7DNIh8ReGMEqw2IMQbteL8M1rjJb/x6OI6wM0h7
2b/8OmnrK9T3bHfTCzkT780CdCywKDa1Hk15CRMYe8XAXAFrS69mkO37gO4IzI4xGbcSQI2ssddm
pArtF9qx2Fe+x3wBRDIFmMas/Tsxkq/Zj6LZS+NQj/M1tctSsfYi8oeFYseIeaoWrHoF3Qfo1/J7
oJX7clTWbhJxgHguBvnkB9m960knKQesYJZgIKXupgSTRN+roNaYd/XOjeJjxF4LohSxLUwT0HIw
pDeNuVd1SiXFus6KkWDmu8HyiJl1abKKrWrr1tE1LcpVnb2LvoMSPJigdfNaxkTjJoybtYBiD+Ww
zXxuLspBjKAoBfpQiDLkcbsjtwZZwwW60IGbizU+HrZJ/cBNenZ4yY1Jfl10UPED+cGxYP9p7B6X
Uj54xqUa1OzVAktdZc/ChwPX8PmEQ+m0gjoBiRUayk1tICMQo0Wl8eWxbxLSAZS+mzekYpfL0LPz
BXDHU2vq2hedUGR1fNUaIIx2igASZtkbKF+KM8TPfbNwhc49D2DN/zPW5Ab1gdTXg4rCRjuOG6B1
mDuchUmNqzrIj+IcgHu9fGuLB+DL3UmbkcuTjc/t+XllDXXw5S7QghsP0wqEq9hXJg5xxvPlYeZX
EalVMi1gn1+SfqnKSUiUQFS7/km06B9QYcvaK2/pIZpdRZrgyKVRWJNV8dc/9A2UGLxB3INqAr6b
2r9th7BI2nOQIh4DQsFFofDZnJ4aIsQ4zaQ0PFUWyAezzYIRfLTL/SvK03Qo1AI7ds997RE1NCVn
7dPOG/jvPldJ2zbPvqLh2/qete6hrPQHxCX+SpF88Af/8N8vPUgJ1HVVGBQogn1eDowN5MQ0IVDY
Zbzqym5nSPYGYx5BjbOTeEMT+18MCLQGWV20Fr5ImTfMnECAXRyq73wCWCxRKHDilRXBZfkXAgPo
U0Gg1hABRQpabPAPX7uWrYJZoANa4wrW+MNKqpPrWOo2DX0g4R5yeXJzARXS+jpRKt1TeP6fh7Ok
vg+HCtAetXAwqNRsMxA1yutihXrmxFBrQT6CNi19THtyzwIM8+yiG0FXyHu5QXveVw9AhYTMj7dR
y6fL05o5MxpAB15EXD5QT5hsktiH4GuJTUJTLfVeS+J8lBqouEAvyOEbacli4UVMYHLzMCQ5JPQ8
9J6mhaYh9Ww9FG1+E/6neop42rUxXH1DaJTNgsfaKg3+TruF0zDz/QjaMEjgMUAfd4o5kyq99lSM
zm6cMN62zX3rPlEYyFpBvfxvLd0BhQuqHINA9CcwnsSlaad0ilZGADxHFD5K6hb+Cj21Lctaod7z
33/Bj4NN9ovdVXpg4tV4o0IjDd7s8HvS/qRxCkcjrIVM0sLDMbc/P4432TFS0EucMvBsqW9jCnyv
tQmClCbiAT/lZjxrCfyLCSILScNJZjGNyQRLt6U5qEnhTWYPG32sfllF/tNUUgzlbVTm+pSS9vO/
IkpQLPsz7GSefR65Tkln+Aa6RLyySBAqOf8RttSmyK1r/yT0GQh7taI8Xp7wHD2XoeEmcr2BPpq2
MkIjdMrR4JM69lsKtjahLa0l7U7yNSQ6HJQ4QIo3WD0aqFRY1UpLfvDvGg8scEqxVR65WG4d4M29
kuJ76XsbL9KudeJIkfNg1uGVzU3jKata/WEkvMQqIqb5b1A2ad7vPKM6eji0iqTm8sTmLhsA38i8
4bssuAyf71CniFsDj9HwppdBOqfrne2+u+DTOBcW+cD75dFmN6pQoQQLS0gwjR19dyhyT6bYWkb5
oaksHAWJ1f386BP9p1QyLQKEy0POVQU1Ih1wiQKD+wWeaETEVRY1BAH2hBJCeOp5aA75PyG3Cn0R
sKad+qyS+ixyimYXF0lcuJI0N6n4fl7cKmyoQI60NorK3bSKQjmu3GIPzuXwgPTJjdBWEqTrhRnP
NVSZ8p9xtc/jSsi3BFYLl1yIU4gl5m3b95pxoJIrtCsU70Xw3dURbCg5Zh1qP7Qo3grmeRXYGzUt
wf+Ta3bZdT/oR4/CgadaT12UwP4ytsmAdlBEIThVnkj4QWm9BqA5RS7mSM8SOXSDqKnmPov/VfBc
vR5tDEy7REiWeOhQgtsL+RbVmO0shMiEeZpnGCc7P1lWfMC6aWUi5ojGh8qmT+m/tF331lbGPrQe
iqY4iX+g+IfXGBrWmrVu3XrXN96uVN5aL9mYARU4pu2W6TlzrLiDgc35QILKpPqpA6EQDUGf9LcD
QkGf+2BSuLNg5qpScWO1Lsw6SEpUIsQmxd9tg9l8qg2bSEHWAJK9jLuy1dS7GKU6mUs+7opznoot
BFos5UrcSQRzneTfD1Hw0BgNKfqb1mebKs/3ZlxD8JReRNhXBd2bgMVH0OeSUTvBPVx4ZmcP3Yfd
MCl0hXoF/V5BkjV3TpTyUNdxKKZBo8ukDQWWhfr3/+W8/dl8kyBwwMLHd+Ay3AAt0xGqAaJA+CJC
bj4eaBWSNVF4cigTy8ZSJCNCvmkg83HnT0JCZXQb5CMbX4SEpuu8co0JYboaLOzlQzYXu9DXFlhU
Sl24nnw+YhEFl7wIQYKAH4cHnQ1XJDUAIttwe3mg2RmRqvHMCrje1AosS3Azc2IGwsIvc9MDPfVr
ylGLtYQ5BSJK+rRgTWIy7AIn28QOEMvCi50Z8Y5HaXOsgXA3DdKXpbeuXbE72+uxSB6boTxAldhU
6rBNUIZrq4CC/7OS1bfi8IW5iZExonEi1wPO0Zs+PRh8MXEWTGP9oXb6pSt+Lnz9+NMnWw4f3bAt
BFY2y27ZdUO2/qfUKWAjcbPikpfVZ30RHTy7Bz6s2GSz+X0OaSJnWMovlvUgFJkAXFPAAsyyMMXZ
M+wAsUerQGS2k4+TdGoPTZR2IZ3gvL0SpVRGZLQqQNZBe76855ZGm6wnMp+57af0xXMfTlZp76ys
2idVcSxcBzWyv43k8fKAc2hnNt+f+U2Wsg0SOYkUXkrkrzLl5NfX3isMCU++NgSTuzXX8vdO2VbF
0t45r9z0xsCpBEyVoPyBxP18kN2OVF3zgEAkkvqTAGXVyNU1JUWan5u+v7Kt4Rs+9Lvc1340vOBu
3F3V/e+6qrcZYkdek2+AxK0tGy9wblXsytc1RDYsP7a1l+zayAE4rK87U921Vb4PmwRDbbpa7Um4
soS8drRWqE3aRwUxPAjVVYIkX/fbTWGRW8neLozVOBr0t5J9kalbp/xNiePYDt0Gy+VDSBnaxKTP
K5p9KYhjtge8Nr8SgAlB24msq76L91IZ/+g18yRkkZT+ufTxgEIo+/JHnDsOH1dyEnU0aRDngcuu
wQWEEwFiDOyNUwfrRdj03P6k7klMRUVJQ2Tw8zfz4tbXtN46w1YII3jRzOQNNg3glGWVOrEBvmwQ
sMvg0iwMpKf9TlR2UttzwzM4zCNw4UojhgQlKASf2/YZNWTKZl3zUhI6/YsV/TD0JDgvBiiTlUJe
h99mEyBA8sJ7RnVjsWo2t6BkcrSQhfgyIN/PC2o5OR2XEbsKbk+I70py5kxT4HSCl0Xsw9w++TiY
+DEfqkT0xwMhogCVt4Xg2uabYuAhcdJtJoO0R9Hk8iKeJbimHxBOm/AIhuKuTKXaO3zTh2wQUXj+
QjvMiGWO40pW99rGqWhAr4JnLQFscoxv6yo7H5uKuuBSsX72jvv4OybzLlNur6rOwhuvEEVJ9hGE
EmJct3pFYQAViapDKOPZoze1COCe/cAf1mASrihNreq5wtjwDMwx3nD/jInDOryS164WSdSzQeCf
uX6haxdeHMRJz3gN3xdpU6GrJTdoZUCgTQb/JsyLO6Dxkh5uPaTKBGZg4avPxQRwGfnsyA5Q+pkU
fFrLHqzYgLkjnIxpfiIegXavEDrKnGHFBw5dKqLPtf2yMPDcfSF8zLiaBHj2iwRBWrtxPKJjDqCI
zEgPfjuRtVcyfLBORQZShm6vWp34Bf/uZJmidEhMaiIj/PlkmU3h0Q9i6DM/yojvcte4RiLeDaQb
FzmxhZmKJfxysCANW4B38YubVg1To3EbSGDBjdqMbKVk7Qf+waQ6majvZuLv0t58FGlNwEN1eeg5
EAo1bSqktJixWFUnBajGlfK+cuilFyp9TaEI3Zf6jQmKwnXtO6rCKzIN1FGgc0uZh57dsxLYRwFx
9CBCij6wiFxz+nU6DFzJq37E5e8amXZYtoYSfu+j+i8VD3mTfC9Q0r08gq231G4TdspVNdTbpDMf
GmTMqpGGdiTTT1fvu7DcEgir7XuC5LZdRei4ZUeUEg5SZa6FIYQsdU9yuARDnbtQhdkCBRXEZvn2
nz97PsaVAOXwHWIwWKIzRvgrCo2LEklLI03CtG70+9YuGckPU2xC3a3qt4d+eDXSZNvXS2d4rnxi
G6jnAgxlm03nZVuNbksd1qRcWpJ0l9rlxtCzlZ/dQiW14Gxn3y9vK/Hzpxv644CT6SEcLReDx4Ce
I68axVvTmhFChgYm25dHml3ID1MTf/3DG2hLpA6W8HyVK8TM3WSdFD9MBGar5JQsjTUH5kMtCDFi
ZGXpLp47uh8Gi8LC84oUSQt0n4WYgWl1q16zEBQcyNLcjbBqScIM+y24+9KzN3g/GgAXbUp/0NP3
uW4HK7SsdmZQbHS0+tXBwN5kWMu+thGc3zxzaADXC2d89r1EYom+BHE5giKTNaoAIGmVgziEqYJV
F2KWqPOKhrMgemD5sSrUDL9WsJq+eXSoWdZaflZEu/yp5tTDSYj//I7Jux2ltGw9dcCfFyiLwKYJ
5INEW7/QkV4s5WGjOfUNTtNnnQoJoV01GzdCLtgnSBTo4RI00+UfNbtTP/ymyXvu+F7bhA5OIH48
4Ef34lPxF3qnfSYfL480h8/+OP0pqtKEn6A1GUOJOpzKlqEpBGXAs16U9D0vn0nc1mPw6/Kos0cf
CRKAUoKqPVW5cjOlBGTYEZCWW+G+4Lk3hVQDIr3KBFM/EVXbyyPOnkic9jSg4ATvU3SW3/pqpzkl
h8TRV1bTiDghvaX6sw51HLvL1F3Qf58DUtD8+jPi5Lap6Udlus0cCQbHsUH1wBy/1XV3sFDgXkXO
r6DX1FWHOrk/qspKIPD/+ylDJRKVf8R9zWn/LeTSMNre9m8y56kGg4mLSKU9GdqVnecLqzvzPcnV
GAeulpAQnJwhOG9W31tcQRThyTGIx4h9iXrBiyB2t9gQO//0yU0uckNFJ52hrmBPnsSw7qvOwb0D
43d3nQbqpi3Kq5AsGzbvW0qeccboONRdXaq6AhMVjLDHGuMgTGChqtTUVSLi1xRt6ypDqjFNNonr
rmnl7OtO3fTKPpPAaxrhFusSEU/XhbwNWu3GtIpt4p003OxL55C35V06mKvKqRrQWn+DgLgK/HGl
58mJh5MaR4RalAJCtXXIKP1oo1rpo58Bq+nL174I75I8RM47G26F2HvlB3t/uf8rykdflgvIBNED
lC95Ws1s0FKNfZmrduztE5j7AEFKdUxPejrcRPFwGg307by3imaBqYZPqStfU5fEVHbp0p85haJH
i1KKBTLFnDYWm7SvpN7NRYDx2BTVvec19PX0fdDBKwTEffkAnFO/L/NGel5YHmMqOEW5hl4Dmjbl
brNaT1Qr0ddVH5SseZLl9pqCfegAdh3qu6aBDU7JJW6ES8ZDnKhbKoom6sGNoSL26e89QmA3Dq+C
xoZBYgGzc0+CNW6R7KlCnq95symkZRR5lLrf2HhWD3Z5jIP8IJxc8ly/a2NNWzlU9nJJvucsctdu
kK6NO2cjwbYNKv8+RdHDonkQK9ZhSElilfgIMm8A14dq1VXpN7sYyWKpfSHwdQEmFtF4n2nOc2++
+o2Q5ugfEs+4aVVDoHqNrHwe+99jrhqrAVF1jXcrCRuMs+217uUHZGZwUaTmZsH0HdR+FbndHcCH
QeKmgKozZP1tVENBsVvjGc5Mvsk4arJX/oxN3I8yA0X0YC1gmTWyF2CjN77mPAbes2/6t5jSLTyK
cxLQ2DvLIE/A18L/mmQFUR3GhmeANupz88nOoitLffdQthbLJ3pPor86Kv02iaODS1Mnz777UrWR
Av0grgCnL10kZwssvcZwHWBBFQ8PuBzuCyVe2WQCkR/fKtY9er+/+k7+pqOMe3lDimvwy35Eap6a
D0rJX+SCvEip9HEQrS9s66I37khUSIFNInhoZguggdmjRptPIOnEaZsslqvYrRxaVSBgJj741vAX
hBey0mVU8NxIOIxCyQP1BLp9EqxI/SgNVsdn0Ytul6fWrupODZTmuvd2/701u1D/+zPYNO9PZEm1
uzEiaeBYtdLP3rbWmtUgrvpotslJ8AAuf7Nzrjn9aB9HnC5kXw5an/b+nZ8kv2zje9g3K19qVuiS
vuHhow4KSGH3RlczIujnXgnXSevsMLopJX9juscoesDwJ08pg2QovSlvl3/f3J76+PMmRQE6FGTS
dYsbdvvsRofUuOu1U2MdUOuN8+fLYy18aXVSmHXbwXZkCYCmjkUbjzxiYAIT7BrHxYrWXFwKkgCt
dxIEEbRNnvjUi9ROdfnQUKdQXKBsKTrCoAtp9zAgtzc6IZenN5cKfBpzErKVSdeBr41JEONqFajy
LuVN8mksNTAiBLM10Iq1RS+4NNBCJFa2eSXr4BZWy8rP1W2A0NHlnyRG/LL5gOFgsyMMWqfqj1FS
+ZKJmJnIkXOacggjYrK2HFGpYptcGmhyiIeKPW7ZxMeVFL2HMs9zXp2ySN+naANUTrEqpAS9enQd
YuUew4DHKnF+2IV5HfXqsRuqDXXYdd8lx0KWdr1iYgZeHgCoPlpLIJO5wJqv9L9r8oWCVRpNOlgt
tygYhEcb3FVRFPJGyv1DqCl3AokdSwiax7i+y6H/q+wWVF1mv4km1EdJtmGXTi6EsXRzK8/ZJTBL
cB2gUVdrDwqkwsuffvZgfxhmcrBTXN+UYuSwUWgUaTFFH/IjNDGjar8I5D1nXF++P7hrbK2Rz+JP
9seHIkJmhezpktEyRFVyOUVaor9KInU1Vsl9W5i/bGXYGo1019rWXatZe70cDn3s0T6+0vpxrULe
CKk1tAEFhCBfJ0ZDKKWtOsD+UW39CqgMF42DnbG64Q3feVisw488BIlz5TQNKozVtkBBPdZdCF3p
rk68hXRo/kbReH5NWE/UjicL2kRSq9QyRZmCnF4vXmTpXYiXwJkRGgB0JeO98LK4/BXnmKDI1XKR
QaYhAj8jzz4sLDXbTreF8GNER0CAdUIiDWvs1jILmmnhd1GxhD7jIUGZZfI2dNpXP0j/Uit/h/Hs
mn14rRrlMQKtgsYCthfewrU3u9EQXsGUjhCZcPnzp4+aqnQLiXWJujdI2gjbQDRA43oveYDhFwab
09hgPf6MNjk9zcD91YvROl3Gfk3eWom/Rd5km/fAs/GFanrMzMPCWuk66jJ5tQvK4VuELQyAw6p7
v/x55i+TDz9nsilATXl4CvNzkNsp21U4QiQ9tr9ycD7NlgY8m2LxbZu9QAxIFoboOUK8/rzgZZIr
Thr5bERswySL1CeL7mMyiVGpXi7Pb/bbAsbT8WrDSmZqVO94GUFZ7gLZDt5E7fgM0ekx5D4WSzWA
+fP1YazJE5IjXN7XI9OivQ4SHY19Orc82NSRUGwRR2uxsTkbkPwZ8vyTPhyuNBm9wrUYMtXfI/0B
x1zdeQaBx869vI5LA012Le1LipiYst64eDdokNdjEP4CayeP6T4Jwt3/33CTHZIiL8Gjz7zy4JE4
i5RL1MZIE/4fAJQiaPty8+M2jQk8d+OXTlo9GnZXZDplonJV0G33HhR31d4lD2a08WmRGNsKG1ZY
ZNbjfz9JRLVhFOAiTUI0iSYB/Ad4adQgN4tx1VZkzbG98nVl5S0qeaDCOTNLXRacERk7J3t65pok
b7hDQN0Txqkr28m+yWbSbSxjPAreHczxYFXRxZOAWFtJ+ibkrFoJvhomB/i5Jw9ZiCVWtxcQXb5D
wkWJvw2Z8osEd1fB7C9C79XO+3Dte0g5Id80hMm9cCZKqCs3TnbqwwxAyZsSabgJv+ejve7r6oeQ
h7XdNFsBfQYsXPBTQEzCsgspgRtjuzGhQRvmbyXKt1Zs7drG2bUD3gCOuwbLL4wehR+siXtXplhX
jokpAXmYFRm3rZ+ifkl+pLTfxc8mcBQyU0kh75o0urcLZ4eRm4ogswbgMjJD8C39jt7+VuOvY9FS
3kpDqK+cqv0mKI+hOWzkwjgIRLjjRRRF+l0bFPdBJe1FCUmIkYdSsZeIWdH5KK+ScaBe1lFdjdZt
omyFsJVFPcySFLTN9ANVDNvPrp0YFePGqkSrTSGIljaNii1iaa/lrr5CgTwr3aOOOBadhBuBBY2w
XenHZidEA5MseXEbb9+Z1e8gNLLVWL9mSKnIUJrVst3kurUVRXyBxbYVygBd0u16Db4laGVefm9V
2ukxoHhiNNkdd70FthNHyY1t8velIz2b9u+0h+SOMKLocfs0woxRB8KNBhZFW51v1vr4Xpiv/3Qp
muuywvQjbO+EHppw+ivhyoieYeCVb4Gn3QX4TI0N4NkIdcf2IZE69AzurPCYeQ0Sm/WeR2GtmNI2
q1RrRQ4pWIyNGRzkxjoWXnHNtRAnzSEuH9RY+pUTiluYul4+nnOv1McTMzmesYX/WO9zYnoATeLA
CKyPqJLlpCOXh5q7XVFJ1KmM0AZEf+vzg9hE1RBYHlztNjNuxXHU3ewmUt3vWWysDEM6Xh5uNtj9
OJ6Y+odnw01HKSHjiqhYvPShfXCowRUceBnIrF23e06wjA7oby9IvvdZ8cQVhoQzjejA3Y0hUOiW
ownKWGr1atNo/vVIPyG1r5voJW2CFXIYQ7UdFUgvwW3sEN4F5R7waIk4Yp6nP2WzeBwl9WilxVPI
BXR5dnPgDCGSiNQ7S0qpdRLPWRGhOQVlmO+yQKGgelIIgdF+LwKqkYak6e1JigbI6ZgnXB587kui
r63RrVZVUAOTla2rAU/qDsxkNwzXPJP1UNBxGddZ6e+iwHy4PJqIKKZPF6wNEHzUtB1rCv2JUtZ9
VCnj03OI5Z52g7MRLO7Kfi7NDkEv+VmGkrD6F6NiDyMWWENWbBILEJhrYytke8jJCTqo4gGEs/pX
HGKAVLn6Qrp5Vkj6Mktq5eiNYDhLw+zzbtW82FeKBpHxYmxWhduutDB9cEJpXxY/JW5XvGjvImxE
lWbnIL4opeoGUfUNseehl559Q1v13nWile9Kkdz3kXc96O2NWTU/POlNz+otttRbXR9RLun/UafP
sGF3NoF8LfzEOjfiQ/b7xKarUUqbTq7+GlJjJw3d0zAOJzPrKYckRyPzNrV7H/NmBm6K/6+2ieq/
q87bo/N4jEu49GWFPtZ7WdjbKHlR7Zgzp249d1wHWr3SkwJy+pVaKqtufJJ0CKt6tnYi/UcVUbhv
7dA/hWZzilT1mwk1KLejdVPElKGydYhQb7jonnL2npwuPM0zaFCUG5Abm3zo0Q6Uvq+gQhv+qlBO
2o2m3o91LCB0RfxIciCnDwmateUIQeIKkWk+/1hua3Nd998u77m5cwWVF2QwZW9HnwoVB5pb+XFh
nIsBHCuUmmjTSt1zvaiePpcxfBxpMmmrS3UvbXQKQQnn6J6RuDks6R52orVkT27MTks4KYP2FHt7
MlidK12B2BYVfUt9Uj0FNA3tdvldg34VSfG9r5YHk3qb1TtHnGiPEmYBbe7eK26y0SMZOewrp4fF
QhskMNGlEUR/QjEnfVWC9m8veMB8YBXm8lWBgILFgx623jpT3StLUl+HItoIm6MGtYGywPojyjZx
6L0X2nNcF7eBMxx1NHpHvmca1KeRSufgBPcpdcdW9b5z9V5FPaqZKYgjUz0EJOdNmJ5GKkGtTh9I
lzamMQYLt89sxkoMpgspIIOu7uSxdFofz/qUN7iUXwL1NIQvrkk7kfirNB8AoYUIbdjN+7BIvpi7
beHIOjRgGJ5T8fkeytS2C3xPoIPck3A107013VTcgI3xIRt+L7bs52cqaBGC2UWiMBmwVrWu8Tvt
fP40/21nx1dq9RzwL404bPD36ZJP89zmR9yJnJzCHo2GSd7lyZLlylRAbyiGPVhOsiGDjXOCN/fd
V9zHdIm/PbukH8abXO34HVt+nCTnwxZW+z7GAIV2sfrMZaKDiqc8vrB95uSMeLoExxGhWlrok0XV
/SQf6xJJaoRGV7EW3sZZtPef0hstt9dCckWImeT9c1IhGkI92yaEsPWrCplDfTA3FaW+p7qy1hTK
N7lW3QpxDeKcG2QzEshihlbuK+VdxUBRRLw1RfNQltYN0brIWi7finMhKoAuIgDTVMFuT+bSykVV
Rh4vMZVYlo/iOPi8xU7ambY4fQcEExbxUDQncbr6vPF1vcuczu8xuGrqPUZ0O9vuf6l5QL84HPeC
H9A35jbrq5tQ4xGreNS0/pvwlpHl4gktgB+V2+PCdwf5svce+l7OMC02N45U78TfJUrnel9thCmP
64ToPvO2FRZkQjrw1FUzZwfcEbRfP/TfKygAURRR63aFiWTOf0iO/0s0vgQ2STKVFwMinNbbe5nn
u9fvR+SHve4vD75A0P/G+HL/L77Ch+WZHJrC8r0af4JY1Jhy6ax3YPw2rYfLo8yGtTZROcR5au5Y
UXz+CpUzQj4IsRA18/cG9gocxuYXfgSCzldE0d9Cs6PGH0+o3qSAggV/YuEnzCBiCfp4pujdqhyi
yUwlf0hrRytwg47X14D2/8G5/C7Ce35Hg5L95fHmXkc0WEDB0i+GnjyZcRaGXhILOCYIIlCfMO3+
h7PzXI4bOdv2EaEKOfzF5BkOqaFESqs/KEorIueMo/+upt+qJcHx4PPaLtvl9aqnGx2ecAd2z/9P
QfLatfeGnn9DwSER8HFp47jz9axhIOBY1BSyllcvxwl2ZxromS05R147tdx5qKgjhWIxv4+jpb5c
6cmEzHEvX/yBRBZYRrfrl+BPV5+P9+PMZjU6RdCbA/oDCI5laK5hZ0AN3SREFpG6ma9e8b1dtno2
ru2S9+POHui6TjO9UmQU9KioKACThpjqgtri1MFWrRN54wTaEXaJ4CBZ03n0eazTrTG2W2H+aoJ2
Ro8UM+PYwsMTjKHY2VI9HIRUlaGlm7ebBTFACbCi2nlbo3eehPmLUtvHyfwelQer+O13bqKfNaog
QdJvR2G3i3GIVqN13NibwQPmo1ymdvjJ1s0ViQ5rbz6UTnoYpuLnv9jH7z74bB/7ukR4N7C9oLaJ
bEnf0TAjViYDvT3QWxg8v6nRhgHihIYQGfAs9Q20QWlGKUnuQK7/RYu47V7y2NzWtGtLpLtD9WWc
cO2tQH1X2oY2liv8J5zJ2GtTdUIgWYM9YgERUUKPgH50S73J3gCpbWK6Q29uzdbiRpayPfUm3RXV
ZmR8syFfeYP3CmlpE6pA/Sirmfwpojk51X+k/MVGGdIrljyWrl4QGhopwrlTsFU/nqQkyA0pMRBJ
z+qNTZiCnAipaEzcAtD49tLa4lR+WlpKtbqQodSQZP84VuVVuhHX4o7QXseoONrOdA+7BbdbVyLI
Fno7wBB2ArYUUMGbInk1YjmdAo1vzNEViIEwqaHT6ZMrFCxFic0b0TlM/ENSYq+sm4eY8zE53dcu
hsDc/EypiKK3lQghCEvGIiV2S7DINsRsGc5cG3bbuA22qlRvpy4n+4LxIlvHoK2OwqcoVUglWwpI
8WucyQdHntZlbm9b296hAj728FWlJ3ElqH12MGVslmH8KZEF2s/YA9dbB/kE6MC7dFlyEWBqVX4t
lfxRxyR60P1NOikgBNGrVBLp1DfxDuuzcwLQOir0YDX207NM6jD0OH41l1gBXmX0P4KsWUgNr8WQ
hONwrrm41U/lHqdEIFSxaE2g5N55wu2KqBymIZecEMpPlt7hq9ebCb6Rggsh0RuS4F3xTIZwnurD
SKeYPBQIHPBk0GwcapyNPWlt4YS02DW8Osd3Y86eDLSh20JrwNKCG4wG/UB294CoORpYuHqnKFiH
biEveZZff0DejTp7QArwooEiEOowHoW0BIJ8jhIJkJ1QHZe+4OPt1trToq7E1U4aOE3Rqsa2lfbI
x7OWY9zagWd8e48xBkwRG5jWKlZfAG6YNiGAEEu+fcA1cYA/HfB3g4pv8O67jjk9EKx5wjs4AkI2
olf/KrQXr3qtmmbbFcla09MThNeVRN1cNUAKxvE6N2VU+srgqUKKS7xTk+JssE88CPlogSFt2vxU
0swVJFdRxdZJwKu2Oisj5Jou27aSfGdF7eH2ZK5ejCLLQUiOjrYu/vq7uYgQUgsEZQZfo6bdUMTI
UDb1L9Tobw/0Xz7VPyPNPlXZl8aQmOwRwkHKJWjWgSdIgH/yvuFglLVA/JZMk68JgJAN/zPo7FMp
3MVVHzKoRaMev7n/0DrZlCbNFWQYwO+TseLdPEmvffvMQ3h71gvL+xYBvVte1ZIKRBQ5jjQg0kDj
g/9Cpg8puPUi3u+/LDBkMBhQpk7V/uOn9DM9iXk4SDCDF2JTFGohjIPamDa1sacut9TGfvOz+3wO
/hlw9kX5EZMM7of7DUhpQ3arI1hPksHrmrpVQi+0QcC+itZKlp5LW3mSDGdHris6d7wlvroqGkwg
y3Sr6JMwJxKQ3ThotoDBgaevhMVpNqALV5m7BoFUUo1ThV1DbOsQx217C3z0qzBqorF4FPy6QgH5
gTdGm3WbOtcwWMY+KtkLN7ApM/dNuKQ3JQLUWysw215q6QRIZdJAEJBmix5bhSRi4hcLXZ+rWQeO
lP/3Zed9iqiccsT4OaTYVbCDOaQUolFl5Xpb/KpXc453Y82iF7Ir2QpLMGNkOEUrrfUxWnOTLjIT
rs7JQeBeqGcC8JhliDgOZRrpPPq4VE+JOqmTCSQyj0WvZptFJMn14YjKhGImJjmzeJcaj05NnAII
wqnEZQapAxyANTAPKe5/cAXdPvfXDyMvE0mwZpEIz6aXFEGUdDI8jzbdddugKjCfRvMnf/GK3MXI
3bW+4O14e9Crl827MWdvP9XZAvoY9ulCG6M8JsMjUAimFiyqVFyNbN6NNHvv7di3cKGGU0yxnxq/
DhGDOAqpB+vVf1DbL02wpPshTtLspAmDGIBhhqLAd52PaKUG0SSpIoIKXVo+SfG01QOaWahv55B7
Q6xGzNje3F7RK4eBohm8WsZl8DkkDRlgOoQOLAzhLzYCl0yOqPYsrueVD/dhmFl2YqpBj1+qKfjD
LxQRWVGESEXG9C+qqCR7nDYL9j/i27NdScNTSkvVf2uOYJoU6U+W8RO7V/ZJAt5hGfF+7RzQiINU
JcNRNoi6Pz5KRYecTuwDTi5wL0nUV0SuXbilrqQOmwQ1Zi0zjqb5B4jAQhp2LSb9MPJsx/TBZEcl
xYu7gl5cZyr3JuUuoyx2VuTDaVBpSkv1PmmlHeLdvztF3t/eO9emzkOMeq1ObIqW0OxxKErfoyPD
e9wSCtpoojRoUlt57+Zmuu7RzqITqhYyfnDlwkVw5bJ7P/K8B5Y1FmqgSvkGivLijVTs0pFEHn5Z
vFlkKF4fTHTPiSB1EKMfv3CnTHbpmQK2OZ0pvzUOIjA85ZjeUeheDCPfPLBmFwFz+2c48XPeRVRh
mbV5YAK/9cPhS4yCAxlq2RaPQkptouwgShWNCcbNvC/Dcofw5A+t+WErhTuBvZYNlp8XrUD4Qq1w
igNS6mPpUSDBABQmCygI1Mcsv2j1tKO6ipZbvi6b3NWgBldpdqiLCAcuUPVV9RxlAWGHutXCAekO
n6w3W/m+s4WL92XEknxqyp0JDj5HCytGai+W7ccIjLzwuhYZs0zFDZjpvkYUturClYVAuiBYcSAF
pKdX/X3XausUPEUrHwVuOiJqxQCmAR4hpOJyK1+lyMqJcnZsIh44dCsKOZTJ1E5fV2O3xubKTalQ
6k3tCu09SEyrUZeFuHhvPBcglx0OpIc8OcXgbdM5a9LgITK3WUdmEo6rf3MmBPMFlw75M/0xTh0U
yBH2uBtLYnAiP8MB2Jm+lgVY37bunnABKIvshzWqS/6b10peJu8f2/RN53EuHaVrTUedkMsP/d/a
lN8gSn7xmAzxUeDCqmK4Nyfra6ZK/Tbzm9Nktn/H0B9d5MXpoWabKpPcytsHiSkioqphw1Hr4NMM
9bgGFrfr0miVF9J/4F/xuDKzCOGhlNoYxoD6k4JGgO/L9+L/4mHJURYnKYbBLVGGn/p/oUKEwCve
ufTAwXzMX8wwaT1ITVKAGATKMsqZhoNATtP3WcR8XmOofxhrVsit0lgPlBZscFr8zV7qc9YAp6b+
bKaPEmUs18+fHO0vUh/Ygre31Bv7/dOF8G6es8cz5oaVUxsE6FRfIlRXMzMGIgi4D5C2LL80lv4Q
Zdz29ZRhDolaKoXezuI0gkgqcgMPSZw1ELII0S82JPAYvfQlhhpRDxkI9GY9OsNGqhR0CotDBDQu
r51tCiBykC+jnKz9BtSa9Zil0l1rdyCGtPVY/Z3YzV6tpfUwln9SdCCBYyOc2HHpx8OjFtTHjhKc
FRJih/CqodkKiiQaSl4cb7H7QqT3TLaaRmgL9OheSfoG68GJZlfRANzRwy+1IT0WVXfqJPBf0C8F
HlKlWJiBcrRVb6vz55XNiwiPLKdZpXK7XfbPvXb1A59S8PgxeOTm7wxUbcOsejDTJO/E78QtFLeE
3khxXFTSuRKK0QaBpQd7WkCJZs9MVjf/x9FGuwG3VGAkZO3/Jl9HG4LWPf+OUfm8LB41kmIFgREI
hQi6ZyI9wKk9+5kstXauofuFCoWF3LQDpvhTR9Zppd6atOCuRTfLwqlByy4AWh61zv4mHEDGttjk
CA1AWv0qnqXY4xQL0wVAqKJSevsUvTmKzU8RnToFzXLR7ZZnJzilw48QDJ8SB9RHC0e30fcoj1Ka
6jCIQiNVoFOLsD6X0LlDbkBxXdLi29RId06pAT6kfFJ8Yz2F0jajlF0F4TcBCBClPyTl6+hXxJ+a
jsM3i9zLYssKxQ0ttreIGCjUk7GFpX8jx67wpVCVChyqs+ulaCeBhe36dm0pHlaYVMTqSP+mjdM6
apyFRPtKloFOEUA5G4oHVNBZfGwUjheUI3pqUEGlDm9z4YFiOjgzATWOrP5p9JGxoyxxe/Xf2qGf
Vh+1MWyy0K7Bs3EW1FghnoY2clBqH2IVW24p4ViN0rlWpJzCHtvY2qYxwCOlqMe25ArAeUUU3uMI
9RJt18vmwZT0U+WhKKyZhA24Suf1Pk/Ss0RbpxuRg4Y20SFO0sAcEfJLQnuV2tSbzFduLVT7ri/k
PxOaxb690ZitMaI1DG+7C+ynqawe+gE6D32LwIOOmt9RDnu8vYxXr4h/VnFebLPyiDqxiqgyrRCu
CGokQnPk30BRTNJQLFLFLaE4swpJZCMI0NvMDSLrRufDyM1PqcEmUp/u1VKiTIW3mqMvrOiVHPHD
qLOt2QLPVBMNQVd6k2BtfOuZKi0JYgi69vYyXr3V381vlrJ1lT+yP2AbCHkIBTvqutQ2lk58Kvlf
xJEWiP9/MyRfB0CRCftrtv9xmTIaywNqI8yS6H1qEMrtaPoqVBxhsTpNnC5ceFf3iskXRHmEDs08
GNTiMMailEnKhATakLwE8s/KtL5k6KffntvVPJCeI4Q2UmAO+CxAkbM4jEKQJ3dS913SXgwdkYOd
pj/Y+WWKRMsTbN7tIa9+QQvaFOEuqp1vHcp3OZIXjnIZt1zmh3Ts3C4fXC1eC1qcrj6MC4fuGtqE
kf4ZbJZnZ3VRxWknp3eJ0m0yI2xdGeC3r8U/bUDTinqRM3Vf69Wq1FQ4sMbXupEWfsPV+YrFJSMD
qDUvMtiKl0PDmAKBXxA3o9ik5F1KHLsom62cbuGTvkldfrqv3w04m3PY1qoZxWpwN2mvluohXlit
goAHurlkUrkqp+gru7iKse9LzdPQ9vsO5/AJpQiKJBuTAkSq/ZmU7FiEOk1f2Dz1EK2FE5XVG1+V
ITylSbARJe1S8teD94QIY6L+bKtpjxIKmlPa0cP9ORiTDd5QyHKCn6ruUoU2Sl3vU/BqaeahJ/8S
8T7o8GY8FKv+xR57twSzgCFKaiMOB54sG0zjRtWxtP8td+e8Osfy37eHur7FyGAAM0F/Qp/24/M4
dmbgNcZAcKKIOBMtvK2IxGHqgP6DY0Q2ixoFwaDosd8e+9q1SxefIrX4J54nH4cO5Wjqq46hLf+R
zib9W7JpIk+6mbcHegPzzPcUgQfVOR4XCsezBbULQw+VImZPGQAoUGuWu+4kx+FjOXnbCKRCk4y4
b7/ENPkN72eCdAK1bA3ZryY9a7H61SsxZqqTe8oUOwEiEK7WRRVu06G9F1Gbh8ooBXLX8dS1QMnl
vai2CzaH0SrQkyC1sZfCgHqFvCox5hP/GZTmbjK1rVkAH8AYzhxH1A3Db7FZfUtG/41421NyESgh
kduqNS0Y7GAcoAe3F+jql4D/hskGeN5PEI6+hsOkToHYBN42N2xB0YT+d2xKfS2yntujXd1zIGpl
HZsNnog50guCXB1LehjcKelDbQg5HHRiPJ9TiyIMHBZFQMwEPiZd7FpemSk4FWGTAHFekMw/7rke
Il3X5aZzIocGOCcK7P3RUA6LCIWFgeYBU83PT+vYck5QepX6Qr5eQeGLEb9a2NzXBGneT2lOENDr
YrC11nZOk43f05A8DmRUlRakrlbrz4EooAxhzK1ovqgKvcC4WU9BfNCK54RMfuxkqBxBQDh+3zb5
vlBhlEB1yCAf53H1S0v0VW4VlltpHgpG+ZNGXTDvs/89BCNBomqOmhbNzTn9G1dfK4hz5w2DbPn3
4nyhSgMqTEEgc2H7XXnSsH1G1lj4xX9mPmuKZ+e8pfB1qwvYdVNUN4NHtVFXiBzIOEp+A85uVzKy
XXisKLsSRIGZ/FTqp9T6aQy72z/nDaoyu5z4OSDpHXJwRP5nl1OVqoNRj5UQPUjcph/WpKp7oz7T
uNjWIYJi3tlpBf/V3qvha86dUjpnoRQktT/bdFpX0bCn+Kzqf/r8PA0XKVkyPLimbvzhJ87CLMnQ
nJAqAe1vM9kWnrJycK4Yy+cqQb0rdcP0JY9qpBPRFOu3GlEzb8fYvUKCdPpLuUS4unZ/2Fj0CEEh
sKKf3NxTVMzDKaVODSVm0msgX8fIOvc6ZNlKSIjBnQQDlJZHRr/9sa6Js3BjQQTApR6Prvn9kSB/
EuRYBN5J9tkcz17+nHnQ2Q4RVEkPDSB3ALlV/wiQ0BKuHeWZn5AukbGubWCKNexgqF9iI3+8xIZU
R2PEoL4huh6hfqFpTYuw0ekyYfm6hEW4VoG03w8326AatKmEGIHX09+04HGosKePrDn0eoSHY/t1
wnP5tU0gMi8djmvsJ+DWMhLLwlvrk0oBZoUlKQapWTlJT3FFybCFk/kj8i4l8eiEMuadWr0UxY+s
izdjUbgtXs9NaG8SHtsRYYcRBOTCHlBZ3vmBRWIQUUUU3UQe/nH5y8Iyx2CqCc9U2SVKpa2Y1Kte
IzWllWCciWIcaNMsRgMFeWFw8YfPB+flhB8CUZ4EaxavGZEWRpFWkCHLO6nd1dkxQW07vc+RD6O4
w2+JBRk7eI6wig1T3S2WlGeuHj+SOwx4BbSJC/vj/BUNl4upT4O7Mbvn7Vbhy+GPa+BUmoP81V0I
abYlTv6iT8k1zBE+fAinKLIMCHSezNZGkRbB4LP0KCTHb4S4Dql64ycrL8TN5WcJF83AbYsjNno+
gezt5b/yqotVJ4JAe1vG6u3j1LNIUSTiQGqY6sV2ADfzutdRgS3pRk4Pt8f6nEY7DINGCbseC/S5
Xv44+ZWM/JR0Yo3TUfgctM4B3+jbo1z5mh+HmW2oOo4LGui+fW8NX1LloFlnOdgX8bn+S63QWdp7
DYoD27xdCDmvpO4AN9F6UWykM6mNzpayH5qqrprRuu+t8meN/0AipyfF14UUHQWZv9TkkSR8o1jP
CxPWPp0gMTBSE5REDPsTlgtWnCelvCr3cXTsmmNYnKbuGNjHPlrz3qsYkqgXH42Fcost1e2x59tH
WC6agAMsQwMyr89Rq1kaG2QMkn1KewzejnpwKsNHa+Tw/I9VireBHEOHswb6RjVmDzZ6BmFEBGOf
8hRa+FFJof1H9xQMyvQpX2yHze8kMZqlIe0pikw8jLMLwUHIYCzL0T51abHq5EtkL3Xdl0aYPUE4
mo9tnzKCrJ9U5xnW3e0PMz9r8xnM1iuWaocHZLJPpH5gFx766meIeCAq+AuPx7UdgMQAvHScWcl8
ZrseJrKOWEtrn/Qp209Ocy8r38tKurR+sO3sYH17Wp8O99u8wA1wZQm60Lz43eE5g09bbZ/6SoMs
rW+STNv7EtofpVGspOynmj7qDvSxqms2fmd+b5YcKT4Jg7/9BHDhGtUFlRLSbGlDs0u61CntE7xi
HNLzl7jXNmaenM2gPyki5dP6u6jPj53v/NQT45hWf9S6QgLBp9sv7czpqR/Rxijp9Q7K97jGXgaf
gY0dKIiKqGWyZgIPkeX/718KnyqByQPqiPrf7F50UB+xvaK1Thn6YmpxPxnnwQFfxo1hLdzBVzbF
h6FmSamqN+TJaWOdYBBW5ll5M2JNxqO8pC14ZZu/H2i++zo6B0NV1cxJesoHGSWwi0OHnKEW9p04
j++jFD461DQ8iAHLittOzPhdlbTUHMS0dMQoYrv5FehYzlfPjtpuMSrctjR9dcoYRf9KE31bOiVV
D/Vkq9KPLvi7kMuFs/3ppXn7Mdy4QNsEOcGafclBQ9/f72Muwyz5VsNjcSuMBwsl2ssOhFA1LFyn
SO+0yXggZ7i9EuLPni8EatSWonEAUQydnXe70CrQsqF9srPRNXL7rqc0xG7/e0pIKpvwNMXV9vaQ
1w69cEgmOaH3SbI4W3y/S7l8Ot8W5MAqTVcFHXlkYpDYrf/yvb2Eo0J18L18VQ7PC0OL6XyeruCo
IllgU1H6+N3DUO+dZPCs02Rl+rYtvR+VLj/I0EyFwLoaxt8KpBLcqOkoROj9/xid8aGFvrQtpDi0
z+RMp5SwcvBkC22k5jzYQsqhX+OZ6RLK/uyk14XJimbUbLKCi8s/qJuJgPjjZC3DrtsipwjdD5tm
2mbpVo53k3NBjpkc/rvqnUnHcqP8HxupzJJhbQfdDyGmPW8nI9tTpJkVm6fSbDepp7sjKhwGgNSx
OSSa4toWTe8lsP2VfcwVzpgC94dY/uzDDqkEEXQ0jBOMymOGYH2Lgr1XIPVahSAA67s0Uha+prj1
Pi0vau5U66gP0zj/uLyS6XSD1tjGSfHOhQZdy5V0jM3012zXtvfBEmrg2nA2gbZMEENSN+9PS0Em
BWYSGidSm+c0lBL0pIMDLgtfSg/ndlveaHW8DsP+6fY2+gQP4HtC5yYI18myzU82M5UEwKiHV871
1Pylh0Xkhoa/DXprbTZ9v0I8/1Ebgq3Dold+u+7K/K5GBgWlr7VneSEpMEZaZS+7dkR6bDgHPwrR
DyxObR19k0btkLXKQ4swyuinK4VKVwFeUsr0r1VH71EVYBl13Oa5Hq/ipvha991Wj2yqzgGaXYBw
amnL9bZqLQQy/bpbd1FD7ds/TmFzSZ1vt1fjyldgJVgHnQoLdmizu9rsqs6X+l4/GW17tDJrrZS4
1kHwJ8OO2to1Q281ltaP26Neea5wXSOdRNGbF2t+pGpJmTJV6fQTIEty7u2QVDs5WUI8fyqjQaKQ
+ZcC+MExgT2LzOTdqzilkannXqed8nETkGgZnpCbC13dzh+dVMEmjCSvU6x1prxUdriSVG2nRIia
TsU07WC77bO+u9fTpYKa/XnV+WE6jRgd9zIBmvn4wzAN7MxMSrXTUO494BiBnB00W9qHeUjSEKAo
RJGp6DZN5G8Lw/6GRkCzNmmryW0g7zSckAj5v00W+CjdA388tRTyzUNkFIfctE6+n6+KLl4nBlGa
3StP+nBWoKsiht+u5TD7q1LDdZorRz+IUD8d7oeS4nMR2etg/BWG0g7l9z4cnuvoVfzdsVzdF2q5
bYISOhhQsTHCC1DeCG9nIys3I8ryqtPQeraws8u/GMj/jHa3K8L8vsnCldLa2O2aq1jyUriZGN4n
xbQdEbAGK0gH0Oh36dCso1R5dHxArYGqyCtT64+WIe1r2fsl/nvdNfeGgmkCFLNE4IkqyhFFnO3x
evpilvlXJRn4O4M9wgc/Gj0+tNb4FNIk1kGx3d69n/BOYl8ZUARpnIgdPK8J9UVStoNkq6fQGx4A
h5ycIkaqMds3fem26a80zfGG+I1h2jqroPIk42PWZq7VYqAq2Qtx86cazduvETkOvrUAnub17AGL
xi704BPV9r02vDZdvSsQcwwnde3EBXtL26Eutx4s80CFQ6gWrouyB8xkLzwg19fl3S8R4fC789Ym
Uk4DQFdP0jge2DxmNH4nWN1Whr7PTBm5mkvWGatMkV4zh74uUm+TAlSQvr7ZLVSOxVgfXzO+EfkE
pwyjXZ61j7/FcIrKKUGCnSbDo2wUYeqQP3ak56W5kE38lw/wz1AzEA0OD8GgSgzV4RaSmb9kbdy2
TbzBJHcVT+1aS753E6CFqH+Q2t9TqwMsq9Y1zP+FfSmujU9zhsoibnK8oeaFQjvwHKmXRvU0Tsre
t8ZN2z3Bkb6r6+kuIAOEyx27+qCtjQ6gNbKKo65vwzJAPi39EinxqsoizI6l3e3f9eY6MP9d8DEd
oWYBJm1eegJO51lmKaknR8r3eRRcgipagdm62Bg4GhYak+SX/mCeuyn61nnTRggYZKa2ztFKUY3w
VEWdG/seQEJcVlBrj9xI6785nYHc9FA+BNwJI7SksTARLcyrLwALDr1dPUbKo6GSQ/byXle+Vkb4
UFv2WgZB0o2QeQv5frTVP6XwepEujZn/3UvFgVfB9fuCH4oKcNWDcrUxckTUIQy3juEfTDM+6KW1
mcZqmwXZSu3LLY/ZLxpqQETqbRep66bII9fWl4Thr6RWPJiEZrTS4LVRTfu4q3PP96sKN4STGuho
ZP2aYhbGVoFg36uRsSn85CHXsCnQAutw+yO+6d18+ohkVkL9nObUPPpWBin1nYzDbagJBV8vOHdp
tpat+64r111rrJNKRunN/BKP3jpy9FWZegk9Kv5HVVmXgf886Y2L353bZWjMAuIfPGejDpOM5Kq0
LcH9J9bPVruQp6z01rpPvOoObc8vfWytAjEkcdA0jVjxWr+lIjwMY/rNAyLgQGZqqyJZtTW4YaeG
f5DjVRLTJ/PtPa3cg9LqX9Mei4ra2UlS7uLxsZGQupbzH0Uou6r5XNnGtmwPvLKIzK/CqHkIp295
p7P7KhQCnO3I30YiTwSYHR2Pi71NtGPvDGvqWGtpkfXyVsK7tdqz0MVSonxogQedcl1eFz1uLZSn
3UrSTj4FVDntVz4KPKsq0ZDBKQ4S/49qGrbhdOnTP47OikjDPlcVdsK00Tn2WXS0E3JudQ35+tw6
8a6x740RtHd8TOEsewWUT6/XsMhSm1WpR9sGK6RWtxayKZyartxSKJjpOExSJ/vk8cDHzvEBjrST
Elu/TW3w3dYGITLgX5ekGz/lvfD8X12NqGtOj88uVbhq473nT9tS1u905KkcybgzlRCVNg85q8I/
Z+DOBik+wKbZZEqGxu6wBWLrNhmql3EHvsYwd1bYK6uulL6m3dfG685VWq7S3lh31NuLJnBlHUlg
67vTRwesINZNdyeZNLhq484AZxoBQylHfesINffhd5Xb1BPg53r53jEzGCl/TD+50Ld96VpcpmP1
kFr+Lq6cg2eHEhTh8T6PkbqXNQZB/VCNwB1Xm0EqD23nf5dM9JdbioXy95y9hurGgxlcqDe4dSvf
B0QVsjlgchlvB03NOVfdVi2ehjGCXzpsc1XdevKPKde+mDJfWpOO1fDbHs1NEFkYEPnoAzfDnlTr
rsrTnRe0az177DVjT8Vt1fj+OlYTxSUP2RmeCuKNRnzKPZhV9cprGhfqGdoed1n/TXKUBwcd3dDr
V2adoVqFXIeCvopRoo2c3ScVUZ2urks9+Xtw0oewNdykHB/AFOKW0WDF1Tw7aXjOpOl+UnWw1tEP
OYPQnv9ty926av1NE0hgNXWXYvvacQI36B5L0znaATUsekCWlu3D6gFUmato3crKXv0O8bL2gs6V
6vxCq4XqJOZgyh8D0V6elG0tLaH0rtR8uIjfbeJZqOM7uWei56+e+BgPXTHehYVxCam0pkj1VFGE
Vdgl7GyDamsH17LUV7W+8Kx+LhGgtSqKzOTQOk2A2VugVepoFqD3RBVTwnnMa+o7QDAbjZvUG4mO
rbLd3H4EPg/5liWCmcCUFPzELKgKxro0Q0lWTuyTiHsyG9ymuS+p7gl17Onx9mifQzgxmoHfBj13
UrjZHSin2N4aUqucKh02W3QuzOOgaHdOlyy8bVeeVUaidYOoHBpCeMx9fFZT3tuwaCrlZEEEkM5w
SXXJd3P/dy3R5fXvh3Gnkonfnt71UW0VoybAUbY2V/ryS5NiVp8r4gOCjQrlYmVG91q6z+DDwS/K
KBX7VruQL3wOEoWeKDaA1LhBKM+TYtSJolEqbVmUeZTKOWpGSs6CLLU/8qj1p9uT/HzZMxo9MZXP
R770lgm/Swm8Pkva0CuVk+QcdcD/OPuuavXe9EJwKlja4gHSLOGhP1cXxJg6zUYsTVBSESvwbkzb
jKaqUWtFCGazZ6gLGkvFq2sH4f0Q4q+/GyKs5TGr80Y51VIHxnA6U1yP826XWtMWexEKO0un/epn
o15m8Qph6fAGGnk3ou7VWjjCGj9J+mtdjMe2Tld9Q/UxvWRy9P32V/tEONZU8IKAbmjbcsOAu/44
v8Lvx0GuM+V0ghIY85U070Uqj4NxlPJq7drac2svJGxXJoggLBkZYQHad/Ok2mt8APW1I58gG9L+
YUHtboWrw3KzRPz4j7EVEBbBiNJFj4Ci/cfJDXTIO/yclJPu1KvqTsq/AW3SDWK7DRMMpkMDp8fn
gTzj2r6wsJ8L9owNIQHiJiYgVM4/jl0niV7WdSOf2spaVc2lr4ihS6oYHsD2CtOHtNj7tuXadrGw
vle27IeRZ8+FWdGlb1RuG7oU8OVph2fToxy8pM5FLhb2z9vV9WmJAdLDPeJu+8QTENYGutmyf3Sj
0F0fXrVby+HayH73ZvmXPR7LqlVBrQ0EEMj0o0hK4wKb5N66b/Xp7A3RX4lzsf3pQBEv2JCtfSW3
/a2m4THOgpNa9cDzzUcMPHE45S8SUVGvFNWuoPyFFh91p3KX2d0mGmkfItFbAdqJluTRrjxQoHcp
mANxpsE8B1FaxRBKkwOtyewlobNXO96zhFpc5C+5sl/bsjQ96CrT5bORWf+4bVIplMKgD3h4O2TX
ZLn5retQIQKumkl3VoExHqk0KaukQf47Gh+iJMTCrFkn8ZJ4xbVtxL5FBwS1dzRYZ9uoaXirw1aT
T3K0J+vM0FIsNpxUgBXZtLt9Wq5dCWC+VAIAm8nPZz3gtl6UJmPxQKI71oYndIfbCtuEhRLOlVeK
VOSfgWan0oulDNt7BsIX8yQX8bPQv226yu38ANu1miiTvaXE6ur2BK8vJnpflKiEKoZ4yd5d6oFf
BD51Ovlk2ViuueO4k7WNZgFp3y2Gi9fudGB9PPgCjQMaXKz2u8Eyfwzt0urlk3+fBOu+X6sVbGbP
PwIAKvNLCtF14fH/hCbkGRFIQsdCOB/2zpyZ5EVqHSXOJJ+Q0nUljuOUYoc+EnBI9S9WfQcamtzV
2+MOxV71jsAjnKT9JZnxU9h3j42aojMd38f2EtjrSoxg4Qit011486Oexe9FGAc5DtjKSc3bR0tp
XCgwlJnShXb01UUngtWAWlObpdz/cdFz0kNZ8XSsdUVMZ5Qr8AbAkJTXJCfA1Og9Wefa3toLhlvX
NrRQl4GmReAFMODjsHHGP8Y8ZXo01datds7zFqyzyjFNHjwlX4+jSqtgYbb/wbfM7/33486WVefu
aaZ67E8OaNm4SlZKdukorxV9SgH6T6mHp6Spt0HYuA2whNpo/1Ls4tHS48fAwIx+erLJLTXN36tA
UYLsqQilr3Lx4qA+IA+XQqeTkHkb3VPdNsf+r4r2lWVvIAN/qduXGsyKl6Su4xS/Ex8PAqpFpd3t
s4gaYOnshI1CmBsvBGd9nHyNrOhoqC1SG/bJoQYg+Q9ZgPFPSi8jN7OdpVl7cRHow2MXeGsv/J7L
xspQo/sixyg+Ule2FK0Gw3Kl8Y8hN1/95HnUmw3HeEoptKfFpmjtfST5m2D6I5LD0DEPhf0HWfwV
LdFVDd4+VX8Ch1mh6LTqIv2LydFPjMciz9eV2a684NUva1c22k2RO64mwc1K4p3e/dQqfx9Z4Va2
vrRVdEABQFkZrF08jZcuyXdpapxbzUSnhvJ/5lzM/0faee1GjrRp+ooI0JtTmmQapbyp0gkhlaH3
nle/D2t35pdSCSVmFgK6q0stRUYwGPGZ1/CRlV4+6LBv0lrcaoXuRhgA9V3vm3gVibgpikHix6Lu
08Tcm2l8u0qg0PmkGuBgN+uak3UViJBwinobdfG7LojIMKSuDjFP1EWyB8nPpfhdHEoATsvNokW+
Bj9sMqoNpj+LotyoguDO5ltb3gV19aDmLSwf7AH1hRpUsIKVOOlhZP9fhR0asHodeGnRbXkcdlSU
Xhy0TpqZ1GZo+aN3sq5krIze0qOjPoaOgVobCmO7CJNjKdX9JKj2IArccc638yJu5Vyjlts6FmwL
9iNSy3ZRolFI/zXoJsekBWWGxb41NDsEdG3OBc9Y3soLfj2pchO0xaEV/4R65xXNH2UIvdlQ3CrT
IGzFN71ae1kLl5uaZy1rOMuJSKFbu3xs9q38klYi/kUxcr+vS1ysuy2Jwps+Xq4s3ODRXSlk49Dn
6mZspm0utraAcgM623sxL66F9Bmfxn1JnwzJcT403HIoCaUwbhOYFTFKdWYGmieabxpjIsWqqTAh
smI1D2Mi/KxqFFGoitBo+VmmomNZcNHN2c2l0QF1v+s6XBFoeiu8mN9fcWe6IzDOwE2s/AHjKzpG
V5vFaoRYOkRNQdF/2CGs7sVGsRWhZAXR4qu0SML2d9iJezNEzkidr5bM/KuP/1NvzfU20jmEMcgB
+wYi9POhqGfTKPUdt1GRFHaZB9Imqps7aUx+NlC+XCsyrsT2klrvuRgR1LoGA4qkhiDm86Bto42B
rnLrDkHjL2C262eMbJXkEgrp3ImPrLZh/JM8EP8ZGn+43WmmW1LdFqRPSnUjW81R5VHWZrOd1NzL
ecRtrnsISF6IYM5ecMhC0WcDIk+QdhKZym0YpkMn/ovRdCr/XPLk3Fa8BRguSMcm+UsCp11qKZ0L
nD6OehKw1Rq1oSqRmG35R8w8SUHZJvWqnHL5X6n4dWELn3uGH0c7iXkXsZJjISFMi4kVODICEuIp
SN0+fYngwfReOGL6TI8qQJtFVVapOvgwK+63vEgOWffL6Q1rwoSxgHDzpZ18lmiJLGUQWqI4GlsL
TYnIo+hf6DBhJo/wuJkyZ7iewu33a3AuFP847ElA0UoysjgjeSvZOQkkPCmmje9Ilnr/fwOdRBCJ
HC44mDPQgvEaYf+4rm9Gvfh/MxAYHmTcyMjBKZ7MCJ6aLpdBTmyKwK2w50FGyYPaHoNLj+zcXmUY
jgACMbrjJ8dOr3VJ1AwMFAvh4ziGnizHWwMYio5ktZU3r4r1/P0anh2RGsNaHF7hCSdTU2ZdTQad
d1JN6a1hBP+UJyvyXWz2F7vf5zaGxe8iAKDV8wVjE1iDGHT9IB46tfHMYqjsFPBS0HavC23wqXr7
fmr/8svT/Y8KLqAxZoeK6MmbnyaDBi5uWlO1H00X+yL0SnhMblLPV0ENMmbQaMgV1TbHU0WN522V
5HZINTctNN+Qlt/JotiGMe1A3q1dnxA0Ca3aINvQKd6tcHSlai/s6TPnBxLLWO0C9aH2c1onsKQi
HGSoVQeB1tpa9CHWomxyxLDiQgSurI/2ZHl4EADQqd9RtxNPXp9IGMWxLzr5MGI3Ui3Tm2ZND2rx
y+jzDen63Ievcd3SgqJhGGQVfmGZ2yqSg3vkvb5ED4tF9yfAOI54pCyLLcqfLitl15nlpmPhJ4m1
qyRlw432LA4vFTHEWnbJOX9CvdnN3J+l+muMR2/FM33/7M9sa+YGXZWEmXL9ad1OTsmUSz0H6KLm
zpzJNxEwop7Oc4DnTMCtkxD/fj/kmVuVIQ10PODI8vBObu80oekv1aFymHPL12e/Gp/FwNhxCzvC
dCcisRXr0u33Y37h/xGnfBr05Eo11SxptJIGadoUD7pY3cydiopbctMiRVoS2bVhYUvCtdQMvtYc
BX12crO+sNjn4jZLps4jsdISVeeTqdfiZCEyB0YtUwtnNuZDYYwvWfEoS1hUrDDb6wb0nNn8WDVu
uzyxi+w1wR3q+8Uw1vf5y4bWLaSEAMwZ/PNz/BTNQaNUYIEPtRTu5VBAx2yy6/F3NDKkJL8YOfax
hXUtlblTFv3OBFuJOuCNhbGRuLzLYrTLjMRr0KUwxRlvAMi+Za7dziawO5xVk6pAVPI51SSbfMbR
xSdTnd1RCLD7/GMa5Hd5dqXV8kaea9/Mp9wW4wATDhSket2pAwAGA4jgzs5G8JvCdJ/P+QbKs2Wb
Uf7amfUuaQp0n+77YEE83fKycvndVaojdgsTKdOjIYzI56XHWJZRhJXtUrP2pajS7NXy2uancyeq
qtsaGQW1a/YqwANBgplDj1ZAgi4XJ19RWvf7dT+/CbkE8WrBhIGz9vO6QxbTlD625EPVGe44KXj7
Sej+5v6Y9O40JgelMd0UZRL08q60Ci9fM/L07BIR6dw7T5cT1b+Vw4O42OePMVQtAvSDIR/AVaHM
RjbOez7kkQ0l6WLsce5tV2iNrXZnFK9PFfixpIsGGmfyYQog4Ud3Uvk6h9sw6AjsJJQAjyqFou/X
+R9C/3R/A++mlILLkUqa8HmCpQVozDIDJpgHh6R8Mwgjufy2Zle9BL3qTNL8iswkhrjRn0zXkfWb
K3rtwo2VmeSr43Wbii1lb3k/R9WzUGrPYynfy63WXhtGgOxackcwcKxzwxPnwS8KfUOj2Jcq082b
2B+NEkhs+yIskR/U9aatf+py/lQJ42JH5vTTmqPbQkWAs9O3ZVj7Uy3byZQ9Ah1w12OIDAO0DvoH
jbmb1F7BAbj/PXTHDFBSU6IJuAyelkxYI7d2rySe0WCPXD8XVe2Nyt8yfZ5qoKgV2b1m2iWQRJP6
hJK2xxYxkCoP8JUkLdXn5iqrSk+Z8b6pwh0H9eMsA2jFBfO9RlWwktMXhA0HJxxMp4ZpYmTSrRjP
d2p8aUeeuczRTqFPRc2fw/G07T6vcthqwIE0LpRGcm9oOq+SRVcpFf/7vfEPAv9lb9A6RfeSVop6
GsdZWlWqJt5eB3WcNyYAPjmPHoVCHBCHGB2rC3+VElkA9s7bxDL8uDOulcrCra3YpFaM1MQ+niXs
jCvKN6/xnD7r5VqEzHejZN7EykDM5sd59jBW5RucIjT2hZsW4PrSCB523NSN8NtqwMzInd+OCbr3
zytyUIvp2lDnWh+VMSMsZxh+IpVHRUwizlfJmbkRhmb8247jDUBoP5BrXMgWFX/W3jOidiOgmgyl
xo2AgGvUXqQ6PQ5l7XVUs8pWfZRV7HS+X8yzBxqxg8nVykFCt+bzizY2wkBRBsSGsZpRWPqhCBc7
tlK4p/q2T8ebbirsfu7+DrFkFzMlq75w8ma4EAt+UTRYb3eSDoOAglv1S2uMKkkwJ0EtH6J0vubc
t2VqVHkN7WJ40dXMtijUqVW6GYNlN/f1z6WivmmgsNolHtPLqPsofy+szZmuJJ+J9qsowh+jNfp5
bRQUhkOjGeTDmtlq1lM8vNKkD/LB0eZ3LGWG4FkzLqkuyWdSBws7CxHMMjzWL7IKtVBkhSUT5wAd
3Ypm6GAT8tLG/fuSKHdUOvx0/JXi7W0UszNyninLVVgmbhSam1wTNmpu3HHEXU2pdTeoys7SHzXE
JRNr2qWd/htqo6MiG5zmv5NgutTZOBdnf/zs6/c/lFsSVUjnUY+Vg15SjUumQ8s7gvKbbcrhdcCV
KYjjVp/inVLEdhbEu6bRqFQW+2QBHC9nF3b3F1Gaf7sK3g4xKg3JL9Df1tQmLeyI+/Ou2owRzuoz
8q4UKMXExN5+dM2qADAa+uIEj6hXvYijFNdXm426UwbVma3aHtGeAkdZiVSe87Zz2uVV0hMvEQsv
yhM8TxeoR2DbYC0QjVw47c4GnIBSCO15TSHpnKQuiZFNCh6nhPfmdWjNLu5lT2qVIVMsO70U/buD
exMcNblaNx+NCfu48liElzQDz21LAOOUCnHbAbKyRqQfHq2MetQUUmY7NLl5j32l2yz51srv1sDf
nJBfufDyrS/X6Sn/cbyTl69aLD0MQ8ajAeYQB20SzdwhcpwGsY8Y+aYHGqBRSJpyfYPiMfuOc3vk
TLj7/oOci34I9eHmUTU3v7hYGEullzK54GEwxX0eUaGuejTYdJeWtI2uvRVrXs0O/n5Umsbn5v9h
3JP1DqfCZD9z+CgdyWdARk7KZTfaH3HChrhE2njEVxQnYUyuKyCY+X6eBNCr1qOaDgBHWww9ul0o
aocpLuwsSq/BngILBf8d1UiFxeM209BCn98HwMG5KGAZOh3C1EJLpHBKkL+Z3Nw3reJ0repxoXno
NHlmOhwXVaFY0zrqolxFuvW8ZKErpvVB5nfkJdabiebg1ejkxY2YL/tuzDaAsUH4A2+foV1Cr4nh
WxQY8YXXIeyZBPNheTbe+lz+rfZO81sRa7emSAHKAV3Y6jrGhLHuEGIyW0fX/iRL5sRj6wbFK2JF
7lDJWzHvj0UCs7cGJiFZdltLL2aq+Go/7igoeVKj7WvctTWauwH6eqk6bVf3wTRINmFOFxZfGyVJ
DkHT7CWYQRIazyl+mvEIXTQ4gP7Hflu2o17ZtKLhD7DCWf5dGsBjKMHkjhgdGHr1Ni7GTQxuMwF4
kU/Ww4VdcTb2oVr2ry2Op59xcsCOUTZkagJPeRbb/VQQasLOhs13ADCX2MACfdqbfqyk9hryVQta
rPWPokvus+R9KvEd13kuFiAQ4QmplE0RVH7apnsBuvPSixx12XUmas0Wrg50q/pKTtYQTi5sunAI
ad6hZnG94tJLFWm54C1W9Oc+GR/GKHUxY/ZkUHP0qioYc3IYuSJ5YTi/l0OwG/tg05folHTF5GDI
sckH60eYKZsKy1itm/xMaG9Ms4wgGUj7sln2UzR7BiaOKWWYoL8b1YiYDfNz7KQ7KINCrW7HEU85
kt+wqO7EsKUJmjrU1+5lchO9lx9CEyWxrN0FCnxB2rwqsYsGgWytkKSFjmt0TWG69hqtO2jqZFM7
v1Yp8yxWT5szdg3oTnYSqO5awV7E1VDG2kQ68LJEvs3LAp6EsEko7yPl9jiR7WltcFUp6VbPxpte
WtiWot2Ey/ucaj/LvK+BHAcvNAABohvGXi2HPfm6k9Tdfs0EpNpwiiAA9CttJ2V0AQZTT4kcfFhU
J+5mT+EvZoG8JogOwAS0iDB3zppNsMjbBNSwHuT3ASbssFt+9e18BV9Csdv4rQ5jP0QTPxcqENqt
1w39IWoTrwvTH2mfug1cHY+seU0tQO3EWAeSRBRjbFvyr5VouQDpjuFyrmWEDMr2VM48o0vQzy8a
ZOt1DTLCNCDE0Ij6JwT/4Y4JyyzQFzhDh3RQNlKRIByN5iUPChffTdIoriK/Lb1BYaEByI1Gv9E8
BnF6LPN6t/b/4J5s4y7cKoLijmVE1CiVmyGtXMm6//5NPHcrUP/654BLyHoaNudlGnTASf4BOMm+
W/0RoMw2BslAKbkp7rXgUjC6VhZO78MVFQvletXkPKXwd1AyKLNwH0Z1cb0iROsl36Sy5muMH0vp
TtaegVFENyr30/98siYma2Tj4DWAyny++psQ3KM8DiRc1DJrA7Up68nS213VAmrn0JVhxV7EI34t
cSA5RFpioFpgYitzcv8nHSDZqAB+Min422cLlLnRHeL8WGSRb6SyO4mj+/08z9y5VKORxqGwiYz0
lxinMpWglSfu+rq7z/p0t8TizaiSlXVt/SRHcH5FFGwK4baVITFj1usGmrHlILiQDX2NtT5/jpO5
K00ZmV3De9CstUWO8BVKRvsMIv+FGX8N2KEZA5xd+78s9+kqi9yTTb/eJ1Y3O0vYJXatZWhc1z8w
OH/sJH2TgC1Y4r+jKf5GehBz3j9lBrFMB4aQjMOlz3Nu5iuqDe9OnvwXYLQegA6FSiJBAU5eB033
en3YzIPihzg/9XT+VXH2TErrohz9AokOBfimRApulAevMYxNCDIRV4RL6em5ZWJXKKhJWJQ3Tutt
kRG2maKO0oFmQTTWt0OneJVhXLre1+Lx53ecowS9DCopQPs5BT+/aGZdScsgZeCTMsWLwsJVS3jz
lo6h7uAL03ywtMnR4NhXAg1koXj6fjd8PdRWZXpxNXHSTGSzT7ZdrkhSKCwwC8IeT4+/QNRsbplU
QejodUqvL8pDnXnYkFV42UBUoxF1Ol5SxVor1TTk1kZ1YhY/eKBRwDleDbMbi8Pb99M7k0oxChCH
lSq4YrhPzrFuzgNxzGlYr/2sqI8Cr+3Dp1mZ/7Rm+9JNjWnnoXwdp5mfgroTy8QLW/GHPLeLo6P1
eCHFOTd9yDKwungB2VonH0ftrDmXRDAQutV6ZRTuadRL05OM+u8YCRfOtjPHqWboOrZgBlxF5VQx
MqmxWexb+A01Br1yg8aA/jgTnUz97FbTj7Yzny+s9tfqCWBu5OlE+hM64PV1+h8u86lTshLJd/FA
6YlaKBUT6plNpR301le7cYcSipGIh8S6pI1+hoXEyEBrJBaX+uBpyozpkhIIKaSANf7sQlrM4/Rc
Cpq/gtM6JKjM0NinKInHcvorK4Ztgn7Fhdn/OxJO3mVWGkKQupo6cm1/nn6vykse6/hAHShF2q+z
40LLPeb2j8Et7R+p/fqDf+U21i8b/iu332Mb5MIGYxsbvqaDPjP//Xrkfyrtm5vX9R/88A98qPh7
/vr1df1h/k3cuKnt1n6/eXzcvN5s7u99/8/t4Fzd+rcvt6qtu6oLldy5ne7/DLafO39ugcC4sfOL
7+zoVjidfVXZ10/7/ZPk7X9evUXb69DxxKvSLTyq6k7oXOv2W2LvI3v/1thPP/cPsft3L9oPf+8O
f++ee++Q2y7FFbtwttvC+bt92F5YzjMnI2hyzl5RBN+B6OTn1RSWspLQHBgPy3yNiBLMu2ajlW76
FNwoQebGmTNGqpeS93w/8JnX5uO4p3Ee7tVD2MrydJBHpCH8floBHkvmZbMvKRfG+vdGnGyZT4Ot
i/DhjRnphYydIU28MaG9QgzNPruNp2DbC+EO1k40/bWUykuKY9BOvgaYr4hf+kB5zaBEdZZqk6Je
ODbOsLFWGP9/L/wpkKmokkIry2lc1YXI7Fbr97h64BqcajyHCvpO1u5iWHLmZCSTIgDglIZPqJwU
pWNZymY5GQGdJ1vmDTiYuituiV32/v3jXS/ULyv+YaCTFZ8EqSySVplWKD1IKYXABoH/NYv9fpxL
E5I/P9moRKQCBum0MgTh4qKjSdMAR5euuP9+oDNXOCu3WgNC2oPKc3LqjED2xEViIDAuJs5laxfX
0+sdagZT6QDx/J8PB4zb4qAHxPOlai+rJVI5fTcd8vJ6QYQA0BDoWPRJgT20tqrTKn79fsRzlzjw
lv8MeXKttGXUx4Y6TAfpQXlMHvU7yZXxIQcnbMAD9rEkOqLHbFoXZnouN/g07snKBjoo1zLopxUY
hUPvMOiUXgE/iLb20hf3AbLYwKiL4yC9ts1y4TU8t38+Tvrk+EsitUe/DSYGvq94eOcpgMmDTskc
RYjv1/fcG/FhpFMuKz1VxSq7lg1UP6NpKyGKj3rYJfDX2aPu4zCnLx5a77JUsJpsHFAaQJI6BBBo
hwF313CzIEGzjdUjq70P278N1q9tYeLtHeJxlmzUQcdSTXn4fupngvyPT/hUFlWYIwIii83MIguj
TiELs45LCmaX1vck6MsLs8+NnEFWVTyonoOzYiIvUQ4u7JfTtC4qda3pTZ5iFLxhp0ECybUFoeVi
ln5+zajZgBYkjj91QI0WhNPKlunUi/9/5zKL3veP5fxc/nuI08IHFtJFVQnMheJhgDY9hycjGdXf
Ir0Qsl4a6WRTNh3pTzfJ3HXUGbvRryovJ3al6HxRAlNZn/PpzYMa438tnHpyI0hyY8APEv/dPEWM
dMp0HFIwO9Pf2VoHn1w0EhwkRxxcWLyVc7HyLxrV3DSG+rL04yFo0yPdSzr/qp1qkVMXkmsiA57n
L1k9XJeNbBdt+EMRA7cYG1cScluYHoucEFiJfqF7cOE5nd/Z/5nRyc5Wu56WY9uw56LCntNrtAAr
6XiREHthx50CDaJ47AQF2a71ooFlj15Jqvnf77hzQZ+0SmtjAQH3VjyZSRCXQ5+mGYdTtgdLDKoX
RICwvPYwYC8Jf5zdcx/GOsm5lwhKfauuY8k+5+00w/TaQ6xX5/fvJ3X28SDFTE5iko1JJ1dI1zdN
mXQQ+YAqc3+xdBSULp4H5+IP6gf/Ncrp9YEiCOWxLiVebuG1qk8t1WbeVp6SRmdVShsb58j/zcSg
mcK9VMjvT94kLZazuNbZEFFyX9L2ZDj6gRHY1u/HObsrVqXL/zfOya4oAbdE8rAuIKrZ1l3F+5WQ
H8G2IWo0LkH5z+6LD6Od7AstaINwolcC/gFr5z11GMydeVwXizDn98V/prW+bx+SDjGctaivKKHB
LkecG1gDkmT6JRGuS6Os3/8wCmqRWttpjMJbu+ZvwNUEQ4VTdvf9Qzq7bKsZABsB7urpZVEORheV
ZU4K1RWPczb6PClw2D+MYmUHqRfCsn9aG19OcR2QGhwP8DOn3JlijAy5sFCQDq+XH11sg72Sfijo
1GzbY3KLBcgvymY+Sov7cGv65jHrefc83MpqbSv28HZt5XbJX6XIrxEjilzJsGM6H8FTeAx3ud/6
5q3h2cGOhuVeu8bScXDwvVH+AMN0QRvZ+rZ5bW+kZ3GTX6k3htO7OD4es2fzZvHKDd7Vm2zb7DWn
v4lvg5vETjdev0l/A3Z7r/bDdfwz/Bn8SO4jBE1/J9vYvZQ+nz0OPqzPyaEz9tUQRBF95UObhfZK
EpmFP1P1q1Xve+G4MsG+f/xnt9l/xjt9/Jo50OwdeGuUYI8nBboFGHll5f3/ZhS6MHBlIQ2fUoZn
o2zrIGSTcY4iTQJxFVEE5VKLCbmaczECZcr/Guck5ejhtHRDFbVHS/3dCc3VXFa38/CeI0/ZYonW
BAfuXNrx8bMZBkcjljeSNNxpobGRGuWPoio38vJWC5NtjU1uZ3L90krZTV9bv6u6dftkQv5TeZIh
J1jFuOksZBCHuqE/3tFoqdBjanZVDnZHaew20/yxO5pheQylHnXM9KEXkNNUpL8DLHvklV1ZqjxJ
nHYxfeAiy3fAgG6BLm47NN+k5r0dhtssmA8c4kBw5PGRnPLnEiWbYUrtLjLB5QuKR+P7zooWJ0EH
QpqogCyJHUWKndawDdPdAG9DiCHNyqNngMsMLRTzBHNviILTTJpLo841ZxEv78rXw/JXFs/emOuu
YfB9YUBRQV9zink3YfCeI16MlKbAWmhAyUkqN8hzb0IpeW/xcDeD8g4k1sbQhxyAj4xOlXadZWAs
RslV4/DGbC/RxpQ1wvx6nvzniZ+8L9YgF1oQNiNqcnRvK6K2svd6pAALs/Kz4G4ohKuJ1sdqozB2
sz21mTejMB23EkwO2kRm86CQeVvDszoIrlmqOL5ZblB1h7gCKUErtEtxpLFyf8DuPsnfTbTxTEzm
9foCFuzsq0/VF8V9tLCt0zgtG6miRDIQsE7YaPo2o4sw+0JzPbqL8HKxYnS2TiXzPmKKBJmIKuHn
CybW1bCqCgqEhDeh6VrCPmyf+gFidPmCEZORzRs1uHD8n60J0KhCL0ihyg2T/fOgo5ysDEdtPKD3
ZzbDLkLfzwRMmsMcXgnQSWxsCxO8Q3uHKLxTYRVQpNUl6bhzqYSC7wUYRfrDoME/fwqK2EUZqsp4
EFZ6dWfZYOPvGlrRRflTno5a/4yimj/0vTdjlgvz3U/E6sLBe4bw+E+r6Z/yq4LU5kkYYQqpDCoB
ENak/K3nN3EMKMr6k+gtSrAZ3gwEDJP9/ypSh9Pz36OeTD3P6gmPEWlcI3UAHFdt1e/GhoK7Muy0
tPQViNX/87MfcCaqsvBfwMOvZ/aHQEbP2YPSGpdRiE5gV2t7kpyLQkpnhA5Zzg/DnCznWhWd0fUd
D8o0+SiQu12Y2Wpv2jKMv74PKDwNTt8p/qDeQ7OXCtyWg2m3Fo0heNsx341FCrRY6wHDSuufdFtg
8QEvcPtR3qXwsUcAvWFVuuCT4b/1ztj3jg6bZC0iD8tP9POd75fuXOaGjwWtfKD72B6ezMlE/AeM
JLVJSsksHTxnKfO+H+JcjE4zcZWfAT2LZtLnpxN2o9kW8PehgVheAfh7lSfPxHEvKMPRzGq0r7QL
Q56LOJUVMoCICNLVpwxjAdnjsEJkci3tlnPs6Di0ImqhsPln//vZnYtulJVQjP0pRD/tZAHhVRlh
haDzwSyvqbdQEyevUi8BHv/laKeX0MdhTl4qw8iLSWm68dAO4NKVZ7ManRbEVd2/mlbiAao9yoD8
i7J1i2Bj1qtppvRMgG8vRriRo2txeZnn6crSAccJzf8iwv/46dbn8eEFBN9aWdkKVaQOi1lsj/QR
khj1c9tcWO0zHBTeQVRh8DjTQN4Y8ueRhkzKF2kIhoPQuIW5ESUfocb8SXeAQ27j7eQuv4JX4YEa
9L5/k/8msk2FSoZzl9q9J7n05bbFZnHnfXRlXRm/y3fhN7oCPWixm3E3HYN3GgGuuRF8fBu8OvC1
n0J9LLpdO1xZ1o3yW1ycVIVQNV4vqje8t/oV7Uy531bttRAcSKxjjoaZu36bS96QPMf5b6M4CEd5
Y7iZjyaZn27kq+Y5ep57wzWEF9nclsLdXO815cKpqJx9C7DXkel5Yn9xGhK3JR7YwZiMB7ilN5CS
1LF+CTTl2uz0e/hCE42cuC19MGgrtEw0KqcXM47qZ6HBQX76WwTKFjssV4e+tXB3DAQ3LUSZvHjV
g/pZz4SXfqgfVpGLUMMcljyfSp2b0w5rdJDthb7vBMlu6uwYGrozXpJhO3uwfJjfSXjR6v1oyZBI
D8lqc2AGrpqDGC3KX0pY+tiP21GSX0qezo2Jsx1sbFSN8Q0+GbPrEkStcwTZGpwfUJpD64nyEA6Y
bib7Fys3Z2JPjesMa6TVdYIr9eR0mdQgNuIoHA810ipQ1zZy+yRC+AM0cLOeaKus9NpA17lXVxsV
RcD5Ul32c4rmXlLEmwInRrRfvTrNXB3v1rUO2GuSLwThTZznu96KPTkHW0q5U+9Ud8par5+ivWKU
RAbt7vvD8kxE+Hk+J8eYNIY0isxUOvTdO3IyFFE4MIelIBt64nRmAbN2uBQGfY16Pw96cjot9SQI
RZuPB3NC6ZxmRo/S/2xoGyN5043A6abIR7gn7skzVuEWtB8H2XLMRcMrN9mB5dsly1ObBOT5woX7
94wH1ucPd7KhkjAZx0kkWtIib7lqMUa8QcQWYfwhvJWy3pWS3KHnIW0FZ8zfkr9Fdw9wtAg7cqEb
Q38A5AoWSe5sDdbDhXTB/Hq5ff5wJ1e3NcxiA5R2OATLHdx1G8SuG/0UbAZ0QLk6lChspNsBgosF
cImUr9l5rlyStn206/fGw7jPrsa9fhz3qj9tlo1lv//R3dBXb8P6OrbCQ+WhSnmVPEfXwt30r1ay
OFBA7M4B+WovDjQUu3L+wvVxEwfmzDa3n2c7d3OXyoiLbIwXb2T7J9Q9X9x0XnMhkkCBnxvl8827
rgEvO9BDHb+Zk91jGuPQKIM1HAjVvdazHiuXiokTco9km2RTO+DuHJlnJ11pm3CrbSR3cv+hRyZ7
dH4HTuCMrEtuT67CzRM5fH+Xe62fbBR+R+/nHmDrjeypnuK29zp/Vt+0TeQYm5QbbeG3iY5mj/vG
rT3d01y+dsYO/gV/br1kBxZv37PM8bXuKz9mUCqjAyMe9Mlj7uzsybbvswMGMS+5kztkYV7q0BR1
BiAm3UHwMMR1DQ+cMk+ldB5hAbjVbX+H5lfKZEQvPFh8eM3tnewH7bGrydX92XkHb8yvHuz7iCn9
iB5NP/CljcJXsVsfde2pd7S7nXbb2zwlW91E2ydAsZvRHu3n3L6R7JvYvgGDA4LGsA2uZ+hTNiKB
G92JbSQnnOPMJgPZ4QorECe2YVv8+5nYfq3tzcLw4u7l+qrdXYN/8W5b18e8xkEv/Tpy1++uHzHZ
RBu0TZyQ/85sCID2y1thv9xeAUa3BR8CoPv2tn7jhVDenpzM/pXZvHV7XG7cykYGjt0oOdJev4Hc
wVfDzxHLOytYJ9hAcXNs378d+PVwn93IrR0m9ogyF4PfxyB7JvtPtNndD85bZD9FNgGJLW/emufe
fVHtlt+S2S8vv6x/z+PWcP4YjvNn2Jb8stB+VO0XBLQ3qYeslYtClpsxs9wZtmjp8xR/rf9qXZWp
BZvW1W2Tz7HwNdn+y6+dzl5D38lWnfeF84P/P2OKV0+//D+5E3pofQFCQpqRDw133o3t4aF1Wgd9
XxtZJwfzNWdxF/fR/hNs1tnlTnzUwSbpu2FruoK3/uif+9D2/7wULGHFwlj7xi68hpe3fii8EJjS
unzQJh15oziKY+zRtSe4svbzFVizvfIsX61/H7BFKpsfVry3yR9384NJmVSgHqpeTb6+tUKnfeAQ
fjAP03E6tjftzXIs9v++7sqbbN/4+aah+iofnhyPNbx+cPZABsE/NZvZgZXn6T7JwDM8FM1uXGI+
XhNQ967pj8/NjgIvL5p+hOniYvzgEdRlXjHYkXCfjLtR3ZopbvQHpCr34Ybg2jG9cMP16mPHdOzt
59+86OFGuxDCfc3gV4NXwDbKSt+lonFy+IRjUs0EACLQ28wbpddi+I1qqDgc+GP9J6w9eXbl/2kl
9d+YAP0R68am+FQCRESypO9kxpTKaLMqH8ITqgLRmbKLQKYvZytDAcQDvr4ShynXf47m07SvcF0Q
rCt1j02x5RQPKU50CLQXbvEuzUjL2hFeC9QQ0T65VNg7u7gfRz/JJTKMElLQ7OERHPFjEkMyhFg4
zJY9pXdGqW7TBgMIBb15YNhmctEM5wsWc508TTmgxZSZSWg+Tx5ZEgtCsbIc0shySha4lMBXCIYz
4Yck9KWfqD+ljnKvkF4IOr4EsYBNUfZlYMhKiLycRJV8KqEWVp2MbqD0av0fzs5rR3LlWNdPRIDe
3JLlbfue6RtiXNN7z6ffH1sbZ0+x63RhBAnCLC1pZWUyMzIy4jfp25C1m0D0Tg2ZogXZJQqs1Y3M
71MVdVIrII9lW1GJAt9+OVve+17iCWb/gdaujrw/SP5avNHpeFKFmujE4DpwPfx63E8ZzDQsJsUW
qvMguPVZaahy0xDyrQEWQs53hveGstp2jMPzTSGjz6ktBBC8QOF1IXoLXnyGj0Ndm0wpDcZ9oOSO
Fmeo5vmHRPCXnvWAcORTpmFoUwqrSf/u6zleHVrGMhbJtunsfuAa/np+T+YyeYrO995LJyFxZfyT
IKbLsY3jHcBei4eZBkD9vxh1qq8wJursAGovv6ifwH3xA3ZRW9A38x8UFH5dqUMSAaqfRRBV3y0c
xichhK9H/izZzFJDkIDOwGcFHT/bv5nlJaMmC/Tn3fpJNUDRgE76ECzyo32TZRsleKYh4VmHaGi+
QQd/0MP+eUA0yI7K4jBRvOpGyCFU4gceJHm1GHT8UlA8YicmorRyO/UwatHR08ldwzi0XdGDvA1n
M2rkNwn7mqYjQTILhHxiH19jakyF/q9Kv9MsDdqYvCiBXc5hrhKmNJi0A1b20nfXerRwHyFUOm6x
ULVzZ6084cZZmQLORabLgKwqSHw8xVlZ5fKDJkMpxo3uD1MzHXRSSjOdOqos//CVG5qvnwGD01Ay
uk/TraZCebscqhT9QSqsYJi2K810Glmh9Yq+R9U9UZ5upTVFNKtddgXmT0+Imn69gT49CKfRiUOy
ga6BRAi+HN3MIzEPg2lls7tRTu6KNEEiA9nWtllokSQufHx9ikL9Z3IB4xrAQDXCLmDQedxty97q
0kKjEa68RPj6BRvWl31zM+p9LhcyEtow6O9DkCbczh5urSSIYdDrnM0heTFFb+uiWZr0smNMOD7P
20lRUC2lEf5E3Qb6IvH7cqGD5hNlV7QHgKqCX5/HvKwJZbG54vVc2oWVvzRGsvz6Y1yJ0PzUiTyL
+DKfZbYVhrEymyyph32PQZRV7GLsbViWm0Cya9c9o0Bbg0yG09o8rwmGqvEz9Mz2GnlgupBfvB6w
kuDgvMIdlDdv+YRtLF+/nt5n4gPqfBS/0UJHUw360OwGkmjBuiY0Z1Q1I+S/GscokebJB6BsgrIK
eiSYhG+d9eyZ7e/SaA9SmX/7+id8PFFnBxs2y4SRgcKkKvM+nNZBFY2Matwbnr/HrwkF3eG1VbRT
JaYbV81+xqO/igRkpjwa9U6pBMcGpwZ7Og9uxqZQ7wcl3CnyeM5kb2H0Jvq9QJgJfeqILq+Q3Del
tUir4D1rwu10ejjUWtb5dq2658HlkY4PolqAXe2HX2OprtsOJd46UhaF/Bp7VWCHermSA5JxQTrE
qvwcYIicx7DBsSz+HkbBr2gM950bb8Yxl5b6SFevMZTjMNmCoKorRKDfBX9RUvf6evWu7E8WDzNA
vHUJWfNOHiaQSSx4fL/eeIZlqwl7KUXT6Z8RU2yTya5syocnG9BZTCpqSrjY3Y6TASj0QiIimDMS
/P9mMv83ymwzJioiqKPJKLWwIwLl/nHUnfQWM+/qkhHqRCZCwje/uTShjfO6VUeUxHGJmMwbvGqK
c1/P5VragxYD8RuUK/C2eXszcLNAyD1xnC6RsG+OZorWgIGOCHLdgm4+1ggENIn0w7BucUGvxZKL
oacV+CvjkqxcjttIHvdSjsubATuu8TeYrOwaHfF9cdgC+LNLSSM3Kt5yRbmxJ/8/U0fzg9SASvSc
pVdC+dRqUxon6VGuGzsof5gIIxX7ITx4wllM77v2Ftbuyq05cRjgcCFKPCXTl3OGs0o/YQTvTjcf
jZE29Bemp9iatBt0LuthOWl6f/2Jrw6J/zFpNUeCJtvlkAoZlxDnKHYW5gl59rx/kZAlPlbCUfJ8
nobrr4e7vqx/jTebYpkqSdH4sP/MYBPJax4pgr7zoDVHaARj+XFHnfXrIa/NEKFI0iDeJxAuZxd1
bKmB2avlZHGEKMeaRmVRbdol+PN0bd168V47lzJXAFRL8nasji6XE1BcXRR+DvcuXWqtg9IqYMnb
F+0URObXzd/DzErahWk20lAxp+lgdJnhBJa5CWRlg+ucQ543tjWPeuhRhglXKUXBU443EDkcr7zl
q3x1xtOzDC2XScVgdk6DOkabI/uP5DNQF656sJRBcyOdvfKenrxCMY3CwwkZktm2kUJXKSOq+PuA
yjRPATDDnvujlt7a6JRqN87+tcGA1HIbgSrhD7MdowAYHtU0QgxY788jV3GYoktvZaeJaj2GoJS7
8catcW2T/jXk/GnrhnHcKCpDAhKweCUhbgDbxQq/IXHgJMLi5oJe+2xESCSjZY28cJ6+qlETSEMb
iFOxwCjH56bMDlJwj/f2jSfP9FKcb9VJYV2e9BtoKM++3OgVWHDBzpoG6oR3rtyb2Pird8XfY8xv
dmEkgciop4kNnRFcGPFoN889GjuVQFdUec8rFStodxHlwd3X0eXKi24yUPt/05td90GY9iMvEkpM
8ppIBt9Eo2IJ8US7gfe+muWirA7Cl7KS9AlHkuVtPlRZzl3cvfbuD6CLgfWi5C/+iIvjSYnWaC8S
1G7ulKshGzcc6ocy6q/oCF/GNH/Ux6rtm3GvKA/4/GFOJ6nn5FlKNtVW8e5B0329pJ9ZUiRquOAA
9jBRSBY/5M3+uvpJZHOr1rJxL2T1djQ5gAKCkmOAJUOp/KzzATPl4qmKkxfEQEIIVHRBTOXY6CJo
btRoR9MpkxIcWGN//cuuBQZwdgQFUwWeOn9oeHnrdyOVkX1aboZaWvahcuZpEarKKVDbbVHf8gu4
urMpXqKMZyAOQXJwufY1QniqmHXkrLwK6rLex0a0TY30EATdLu/Q7knGdGmo9fNU3nMV5eXrGV/b
3oYoyxqlIDyR5tG9MspaHkIPvg7KdpJVb6IERV1dt/NY37q39RCvjkeBTePDQyKfvyCpeHmtW/Rs
8vGEPRp5p4SD17iMxxCbWtU2jWg1mtxjgrdpO52Lr/PwugSpKxmLSf+pNOp935u3LLeu1FYnYYrJ
5QoJTnyCLr+DLI04adf1CCFaXQyh9ggobZUl6p1Qtw/IINmqUP5JZeWQt/1zdzOHuboP/h5/diWF
Sqh4nSENewOSkbxL3np5KUVo8FYPSLnXwxqHz/+u7Mmjmoongg3Arz6g2n+dRHfs894SGNbSfyoJ
Zo2C/5iO6snyzoOGC276S05N5KDiH19vu2vXoTlxocF1su/mKFrZtXK381D+AO2E5+fkhVXDM5DV
U83Z7s7uLXfRayd7cjTAKoMLkYLr5ffNjEFWGikd9tjtcPeaKBoraxKZKnJujnV1cn+NNbsySlV2
qzBgLDlFTgXtUcBceoHqVCAodoqGelDKG5QwF1+v6WfYLmGVBJgSkGiJBPPZHhalXskLQaP4SEcY
TAFmlWI+oTmrEuVy5SQh8hOvRtBWKCmSV90Y/kozhuFBQKLfjMzn/AgJTdkFujEQ1bEcdLetuYNa
vGiHB8i2svc8YTOb8cZVci2cTCR+mbIU9o7z/atLmawOCvt3jMsdyD1HCfxFHH5zFQpTCHzdmOKV
KDGp98hT0jiJAs92UVnhq5Sp+YAx36NYlejhcmQ85Yiw7KJVrccIDdUM4Tc1UY8oday+Hv7KvsLT
kaInAomU3+YLjGww2F8pGfaqXKD8R+O7fRNHLBETcxmX5cKfCEjlLYjYlSWmw8X9RD0UN7m5RIXH
lRzKWjzufS8CBlC+l8VrWuR3nTBu5Jt+tR9C87N0ksoi9XN6MSDs5xeEHOR6O+YjhY+Axkfob/Ja
XFp68uy32kJP6M+j+Dp6EbrWEEqD0HwKkVusPXVXl99qqKaYZqPihYhmUGy7SjyAnsekIl54Pt70
YoSuKR1u77kzrHXbTv5Jmq226T52zVcrGb6rKOT0VOrcMnjxtWqJDuiaHucfOTPwjC9fKtKiwij/
i7PLtKlv0vbiNp739qJCl8D1TjmYLj4VaV04+RCcNE+d3giiwsLXT6Ja2qKpPBeaWH50o0Qhu/FM
ufqx8S3SRcD/IERn6YgyUkGISsqcvN576FM0GGkmJOq7cYtsdC3r/MAVT3ZJwIznlMqyiaNA9hkq
il81lOVDdO1U68UCkpdwhIrkmXLXTf7hxwzm+4vRyPE+EMdzCnmsDmiQ4Ve2T7l2MBJdJEa85eZH
Pxs3HwMPrynvdUPHlXU+/EvSyWvKfZsQQwSsB3pbBlv+7+d6KgshmMTJJvm/vJvIN5vI0Ipxr1Y/
R/UFPfUIAkvr5Ea6cEG1/rOdMTr/1EooXoDrhskxG0+Q+szvQhq6USltaOhOzm1daSB8iUFuBJjJ
0m/M8MrtS4YrUvNiZxGuZ0WoKEQPa0wH1AFyBNjMvdFIP6biF5G6k2pnrKPuRqi+NqKmEqyhmxMv
57vLbSq1a2uqi9yAeefZuInybsNuz+UNd+vpdm0w0ndo1ejNcRHNFrQ149RwXR9OUA/XMcsdPFMd
X0Eulo3cT/YvZHVf75nP1i98RPK16ZjSkOGFf7lpAq9Mu8zsIAbpGBmL/gKCNEBr5d5ouAbw4d6P
aNiafRiCdA3OnSYX9tSBSLVi1Zn9tikQWHWLtwLhBgdOodKH+8A19zJkDD+sD7VkbesqPGB0s61Q
Rh1x3jELWuCjWLanSG6ybaLjTRhLUxO3PZB3gXlQbjyKr1x5f89y/hm9xC3lWKeKMfFre8qHYMow
iJLX3O+T2+3ttt/0rWbxAUVIUkUq/LzE5y35LOaxRGba7QPTW1djny5qt7gXxAx1Rqu5FyrhDnFE
xHUx8iN/NRNhM2juh9CHnPQ7VY3g5kIH7IU3ntqbPOnWHo2WYgjKZVYJS1EqHNF807xgm5fqrQxF
/lyNIaOehEYl6jFk9lOA/yuhLxM1D5WRvizsoYOknNxSWiP5alMHX/oW0gJ6eVD9eN92lhNFNKis
AZxu3ZsveDy+leKPNH2tzTSz07Z+FRt9iWjAuRDN5cQ0Gzr5XoBqQ8N39fV2przxad1l6uIS9A8e
w9Sr1MsfPnqC0FAhg0UTKOUijq18YVrZfRlCowRDINmjbNy1k0eB3sIZMuqC/x4vBJtU7ZdqWKMz
0hhbjqUcLAddPIF+ONZx+Rwr43PpwQEKGkSDOxjMZoTn6JBCsqx+DmrwDd+VterndFcy1TFUj4ID
4kKjXv4uhrEG1K/+Mpp6pwBmRvQ2fO4UZRXWgm57aTPisultvUHaSbn/KHuDZ5dmLjs5lAGxz70F
apc/sUl1fKPaRVZa2LpUesjPKue2ce98tb+nGEmD2DoIIl6mngJhVObHSZL7ThzF7yMCNKv15V3m
R0+hp7tkAhA1yzHf5X7qPRq5Un/YfnZ55W3z3quWhoAVtzZ64q6spfcgHPWlkjUmjWvRB6okdran
ViU9yvwPZh/yquxYEXcskf/mDwlkFyvq7xCaO+pVIx0ktsKpN3RqXh3y9kVd7MY+jlZDbGBpY3hP
Wqwo5FBJtmhkwA5S+qR7Gja741qS88LpqUWC8zeSbVQgt1gLvWJjb5ravWD+xh7hVk/rczSW8ZAh
Szd0DZDUHCIg5rovJRJ8rKSflO31wnKC0IqctI9NsOvPcmRtxlJ7rZFftlF3ehkkadElUEsj6dRW
MearQJWhFYNlL4yfavP7xl6fXgn/F2KoceNQNtFvyHv4jYhWzLY6gjwIO9T+yeySpYXZ0KgZxyD5
mdA2coLEShw96TdxKa3KmBNaAG23G6lc0xz3b1wjsyzsf38Lz3/66sA4QAJd/hZtwNJc0PP41Eu2
n595LLrNscLKDYHi3zpxTrpF/7gM6R8jwp0lC9CpAPGomM2+7MfcEzJ9vNcKpoUiZ9uQYHFox1Os
TfLzsd2Z379e8sug/jEmD6ap2kAllyR7FhWrrrDMPJHcky8auI/iP6PkhyEpl5Hg3Uh1ZoHsf8ei
dEhGC4eeVtHlig5iGAqtbLmnwe3sMP8uEyxLCb2CeuKWDK9msctS4O5Dvh/oUn890Rlq5T+js/MJ
oTpWXrQ2Z6MbVq+nheidxyJdjx0w7ERcDimo4mpwWHjM73r00Mdgo6qPQa4QOnInzt+xJl+5ArK4
bX+Plg4qPdoaluXCE7pbof7K9qcOw+WnqSSFn7ovA09MrdFS90RNBuWZHA5XXS168acXAFVofyue
/61VJLpqvh2KONdaONVG/Y2VmlVLPlbKxPwJtS74qDw2p5/5101ZVzECqEIXHhJFP9BjBjSrLEvh
qXcRFop/DLo/1RsPSo40kXmHde56HG81oq4dP7Yj4Z7GF0ncPFapSpVUilnGh7iXHKPeFf67KcCH
yPBYq2xa/la0bOP4xqn/qBTMIhD6nQq3rG6h9a3O5q50oWUFlRIcknHCNykO7GakF5C8Wo/hi8wt
XyWvWVzjIu42z24SOKDo7pWkXfnN8NaPhTP03uTx7tlw3RA+/hXi/NxZPgQ5AL+9evKMF0lPN6rZ
r0tNWspBdq8nIMKjZClmii35PzqP5KJ4MaTEsK1R3lWWevC06JwM+XKQyrtcyJ8QLXQlmSLhfVBr
BIvuJZ2iuWd+MIBjXVyXfuoIGhQMdTeZdwtRhTBCtxI1QJMmRuTRRhZAsKPHMBHZakk+NB78YL//
XiewPDJvV+QvRpDvOovaMgL2takspiKH1B9wSVyJAdLrY2zrvm5LHj5GQrstR2A+eoAslc5VSVmY
zyVK0WH6+18f52vBBLFDECA6kk08k2dZPuhmrdHHIjh0qujk6ntb97akQVJV9XNjvrBBBJzFp7xy
rKrNjcE/ai2ftgnIapNkCQXnDwjiX0dE60q1L/osPoijfmDzbpRknD763uisRZyqq0ruUkcawtU4
kI7FhfZssA987oyuCx+SjOoLTM5pxTv9zbeefRk4POIBkextQYuvVOo7klpvUHd8khRhMQ7dzhz8
A+3mAEY/luTWQvfrVZny1am1WenLaLWPQlmcC8lY8+xyInwB2nS0ywKdVP5RKpJhU0pr4hLpjfrd
COlA6pCT9/O1hOJFjjFBXLmbqE8dK8yxByA5y5NjwY9sKAn4KfRy1VjFA1tDP3QNsNhQfnNDetKR
5XSqu8tAPuIm2K3GJnCqTN8Yhbuo5eKhH9xV2byphXoQeu8h00RHbJJ3rzd3rQ8EAm/mSOyXMoCa
qOltQxwXMSspxeKiwv5DTVaTnIxaym88UKCDKOkyMpqHKPFs8P+GXcbBrSh4WbT9TxQkDFNVRFiI
6u3sNtZRV8M1onLpb5HRAd43m/BQq2cwDpMIvuGUauXUarbSwZl/vb8+JwKowXMLgHvGA4jfcBmA
Q99Iw07kHmg14VglL2XULPRYIXykC08pTmMj2IFn/Pv9PMFsKCzifaMjrTGLfWnhlkY2JMKpSdWN
1cOpCc/UIYwQcoobE6HiRZaIuIRIC9e9Sdf4vN5MWbcIifyGKRe5nLQbVB0yooNwSvPjaIyORZNR
OVLCJNKehBD6HyBB/5Zs84de4eVJBiBM4knRmjI5qd7lsFYUi7ywDJitfuVIHrRC2XrQNH8hlO9d
U6+HggqfgHcV5j9D757LdNeZ+Vbwfrjlux40K1EHU0PwQdZnW5rNSVSHY1xkuj1WsR12xXoKs3GM
k58pLPLMXEniDwDKG79gggKefmXwo0+Dowq1HIEsScyWudd/d3XvRgXzypUKEAio4YSKpsRnzHI9
0SjkzkWm7RCMz1LdL/oSpaAyqZ1MMVYIO25AKFRlA2OqG2/1jz+QI/N1JovG/heRbkq5s8/bJF3X
JlUZomaTLjszPUYUX2DOx6eAu6KzvDUYrLas3rKiXEFWweMwOdcctaI7TteNHuh2TKDrWgN3oHhD
9rap63wh+zujTTYtnoqxK/2RJk64zOO3wzUmVFMsK13vZ6kMCx639+oIB6x9a/UcUH6/SFtvEXSF
3ZT5Wgh8xCZ7NHQh2SUFlmmSM/bdwvMq1y4jbMXjbJ1qhE5PUujK6Ssh1J/DOnRSq7wPe3UvxTW5
JJYRIwZ+cn7jzrl8u03hCJToJHEBGoGC6Fx3Mw513yvCxDilGL1mqbZMgheyRKcH3tpPatD1Lanf
D0XK2ScjC6UOyvuAN8kcaRl51Sg3g+ofTEgYZY0JgfpeFcaWIoIz5uG7OLgHX9CWYopugfTWo3uT
iUQqiZif1Mt+CFYankBp8h4OBK9UsOP2IcfgJ2mXuEBvalj1gSLYKfCNsghxyDkpWuB4wbASLNER
xHoFnHVj5HC1ytLOxcmVCvkj7q2QAxphu9hHt+zQP6SmZ7OeuGkGoQCRTeLgZUDIue4HrRRA/EbJ
Bi35B9FTEhIgl5y7Lu5cSGR50j5TIR4nYanaxoh21UmeY0RUWiw4j4K1lBW8cQ2CpjtUWHBl9cES
cTqntXISmgCzpamkLt8NAju5VDHpDo1vsUINxOgWbtfcellqV4Lrh14dxgMqz70Pl6m/8hWx9QKp
NfXyhJPxRgySdaIqK0tmVZEA2HYFyKEu3GIuswJN4Jj5s29EGzdzIW3Bg46Hsxj/7nRhmXi5Y7mt
rfgFgLp+E3TCUvGBYpsdSsyi+iep019Sj+K9pz6ETfgnzTB2DPW967Zb2jx7RG4cbIlz3B+kY5yI
91nlIxWFzxliX6kabLFs3+PVbXextO6CwYmLkOrLmybidxOrq7pSb2SS0/ecf2+d4jvwBq5b4uPl
95bc0JA9TQkPlNsziTLgkaSV9PGmbOWnE8xLhtcvOG92FyXI2U3TjZhd6V2ePDXv1UnaE5oklv9X
e6vA//mli1Ux/A+JwoXMfTqn2vSlhOQGOL5zCdvaW3YwVHeolDSj4waOZpJdYWe1eAgljKKd4Vfh
L4vqnreVptqBeWN1P/THL5aXHzPlUBC5+A8S5svlbSAkdEYIDwYlUEmyySkH30l9vBGwJrMVeVFR
LrRINOGKELAda9/u9afRszl0Y2KHL2FMTdLxZPIvniCO5TvJwX1MZNtr0Uey6V8W6AQojs6fnfw5
fIuPzU8zsTE3GwWb+hv/xgMteP06R/vAzM8nBhEPMNTEtwEhcjmx3udiUaVhOJstGky1JL3WYupE
VGdjjR+HcRcwD2JaYaPVtEK3b+/RT1Nk86X2jV0hfmtl0oggekTW3VE9D4Hv4A1BLWKbtFRSY11S
epZlQJ8j7OwEzRflYdAlCKPjQ1jFTlq5K8nAB7WTH5LOm3zhinXS7tVU2HYdhAjYlzWqPVZOQTMi
umb6vYRJXd9qq1ZqTxj5YX+mPhSivKCka1fGm1nATzZ5VPiGbbpPYxnaAc+NQsvtaOqABXliF3Qz
SNVuZLyz6jzXG7LRiobuDrUPrMCkWcprxKESFb5ADXmn/BIfskmc4FF1mAMeIlWziNWt+r1a4cSW
wgE/9bsYm1QkcZz6j/maw/i48YM+F0HIBgHETCeIthy1gMvPO8GcpcGIukMCBq8vbDRPbFwZbNKj
gb+UuHu6RXXAAk5Ajk/79/oH4yNEDPhMU0UkYWbRwhV48UV1Mp7dJDyLMHWF7CXUlKPXyGstBARQ
eRuxkLZeq66/3tkfGqaXO5tzig4SmQa+G5944fqYlr5ihtWz8Bic8kNm94f8Ll496Q4X4tPE/0/t
GsGEzHltDjS7tsJatNmQTr38kdvF6j3ebpoWG5ES1votz4wpXsx+nIEnGQJcEzMUOOLldwnzSmrA
tnzoyiLXja7L17PX5CsDAPuyWHQYvda88JRoFLrNHLltXprLMm3Pgpae48Z/7NBPBJeBG0YLZbzd
SqW1pPlm0AZCA8merCSoOv7KYhRdEn0JDn3RYuGa1OMhh4vUac2iE7I9CWsbuDBDZQQxf6VucXBl
Yy/rYWO7yXjPRbWoC2lXUXebQMrlcB+lyBlEL1UlR04zuksfw8JIKxeyLnyzOlq4FSLVXYzOYoR4
Qqp/M4zw1RdzMtERM1Xr240V+rRA9OO5J+EU0AmEYHn5BbKiLxPcOno4Z8+o+kKnuwlr/gC1X35l
xkCWSARQBO/4Q4b3r3xFbcWIWjWmxs2OusfROxln4UxmHhZnC8lD0RZOg2APna1uxS23gHW0sMY5
CPfxiXCm/Ig3sACSYmndhUdNsd0/2ebrRZiRTKeANakKQKgCST7d6VNa8dcv5K4LUl9yvaNhPmsN
shXJ3kqPXfWem9w+P8sgWijN77zCW9v41YeZM9w8p5+PAngY/mXwKGCzzgkso0V3Ocp6aT+5Hnk4
BBdFsgxC+dgnmCCW6rOQQmtReDhRlnPE1Ft4fY/8DxzxELnEjBBaxvXCl5tXkFtOU0Srtot3ocWl
wc+vVO1J8qUNefaDDm8SsvfkiimoITY8UbFFP22rIwub+JqtjPIN0NxMEPFjgTFSwguQWgjlPWu2
zRoIT0FWxeNTTz/Nxud3V+CTlMcrlDScbN1ugO09NOFyCO3hrt5ZR/2XtlNX5t5fGtvwCIXHe4wd
YW9tra2xKG/U6q/9PJ0lp1zP7T8pLFx+/0ZysRBLYQ95gX+X6gKPVDqQRSW1q8xFr62THzFleHX9
5BserhtxVO3UK9ZNZizFMnn09dzRzWYXpvExBawkK+HGqH9ZdF98KX3U6gjHakSfvRFFw+wbHiNR
lm4b9Iepkam2P943Zvyb/bHQ2Ftf7+1P5ScCLA8/CiIqNzHMltnUQl0e05aERSChCclAxuoeCavB
f0j9glnQpQ3fvx7yynULYZteg8Wnnuizs+M0VJbIq9zEcbJ4wa4bNYO+RQ+OLohsPuE9vCoJp75m
UaaJlinCB2r6y/DNu69/xjTKLOwA9IZoQPGLW3fue4l0dcj/Hp1nxGsB++v0nYX4cWy/V7cOr/yp
8cYi8wgASgYLZarJXC5yKkeQ+/kCTygUHaXFGVGfgjvVRsDq7nAoJ+stLLe6jbXwFi+35EGupFuX
o88OVxnLlFmTTnt6EVI8xrrl8Yw0j/1knf5MYkEHtIx+nU7PG8fY/v56ia+F9ouJTwvzV+BMRWOI
uqrXnhbHbnm2fj5F96gYeeti4WX269K0fziP9/vxrrPv4Wqj9bPZ/FZ+/xucb4ou9AA1NO+MCQkl
fvzKv35FGKlVLPUYL2LUh+d1s0K/cqWr/tobftZNvP160vIUDS43FtsJVpwsQZTmaptFi7HXhJTe
knSslsLZQrAXgTFchw/dqVuCEHqhjeStuwbBKPdcY7xmLKobeKErnxz8MXeVaFnc3iR2l+seG6Lf
NGqhPAHA3byE22xylWPnPa3917i0Xw/Lcbl8vN+4y/2NT/5xF85mr6jopGjT0CJ31eXQvTf6YkOz
66lcdU69+vZt9ZP9vvVsfbsOnPVBXC13zvNu8b65wcD6fJ6B/k6avZxpGppz3rPAMxmX6ag/91Wx
SKOHODNPrYxkv+HutOLt64/8aTAA3oAVYehNHiK0HS5nKSstmiJ5kQHUfw5M5Lco4OvBcxsNmw50
7deDfd5RU/eLm2cCLOLiOu9ARVCiVD1X+6fIXnzT18fVarvdtvafpb00dpjy3VjJ6cf//Qmnx/uE
jORlJlMkmeO73VHzOkvP01NFwylKSnvwx0fBH398Pa351cMw5H1sUsmEQkon9nINtaHp+1SvsyfE
ALfjpnW+ZwtEbm4s3qdKONYNcDqoN1EJ06Z1vBwGlkomCtCcD430Jrn5thqsc9pWdt9aZ7FCKEkV
KUHSYcOD9usJfjxkLxaSoVFd+SgASaDVZ7ukrUqh1KMqPhTSEb3sBFmIkaJnw0sLSstq9LYU01Yu
Ge93tGam5tjXP+DTCk/jw/KAWgKWDFzt5dQzkfRdL4zoEOEU1+6S6o0HZFEiE7Kj4hXc0haeH4rJ
JIO7dMITyCYEgdl00wb9qRh9zMPECg6WNL0HF45nfRzcW1/1yswQ7JmG490Oi272Ud2uNeUsEHmR
tXRVJXQUW/4gtphzhKOjlA0GB76wUygofL2kM+Q0q4nwBepTwEosGitgJC/XFMhVFCVjLh/UEaXJ
Jj3FjehUQ0jtxvKOwlCfMs1/zIQYS4Js35TiGQ/2dZJGj7JfPkmJd+dn4o3vPLNW/8+PwhCQVzK7
nMg7W3kz4YmfkHMdSjVZNL235MZ35NiYAGeOoTQoIWr4P2i8H80ut736W+wnGEcdBvHUrodBcNSI
J3wxrEdwCJF2bIqbSdD8rQ3GZKI6kfBNRBW2yeXCqZT2LdXv9aMrt29ljqykgC2vgLjuAKQ1oREk
KGBCUQt0vXUQlnZrElP9jZJlwOAPqSGtFamn9fyYVg9RH1ENSQ8Rb/WvP/DnncXGBfpPNWbShbZm
Z0YrpUSvDCs5KO4xG90/ejks/NZ81Bpqk221K31r05U3/XSnL3QZKhS6ZYCZMR3hlTkv2re6kRnm
mHpnrdi2xi9PXCfjThbsSVrogIpdEL2J7Rria5RvsuhJvwXe/oSx4PPwA2Ah6OgywHCZnaig8VM3
EdPg4DU/jDJ493Id0wnYkOhgmLJ0EMrnvOpOJe+z3B9WXy/6lUg5CYBZ5AyT2c4nxSgJLILcyiLa
ox2PaLxPLZABY1Fsamqs2UDtPDQXiJ8tDC07CuxdsX1XYvM8GFAU6uTGBUj17crnQIadtFGW6MTN
JfUqFPsk32vjgy4nyzbV1hmF2khKz7J8H7rpqu49WChFstAraemWj7zElwVSKxOgISP2BWq29pOH
BMxrNbRb/l/Uxk9di0ie99aA5xDQEffibBmW4lKvg6dB21V4d+SYdbSetZCr4kmi3jjJ9mfVuE5c
wVF4/Fmjvshi3YlS6d4M3ae+zxfQ2MoIRdcGZ2F9dKRAf67LYC2n5TIG+paF7aLL70hK7Sbtnz31
RRzwtPfFaKeUJIPhOKqOLAL6UKL2J3DFbVKhQN1GKxgymND2IX9Xu1NoR04dL1fmyGIk6ejuW+yW
KxVIUjcYaygBmzasmJUv2Zn4Rohel/W9laQ/lB49Wkv8PobR0hWHjSEBdEu0dU5/yNLbBYjlDfbd
hO7BFlIkAaR2IdAST1xpJdMwU+O3SMlWpiU8pDXie+m/eWxM4RMBOKTKAAeo5FfzOmMRJHreWRq7
r3gJQXmLab51Wyug9VsSxy306CAg3OdFvM8ab99m4Q8ZH5oJB3TjHEwvwcswAJ+OBizI2A/y1yz6
+MCSvTIMgwNKNIghoaJmJ+57naZwNVmn5wm+pbtOmx2i/kGkr//1+J9vcFxGpu0+JUo0oWdBgAJj
kUQGQYANCxuCdrwog3ao/oez89qNW8nC9RMRYA63DB3UQdmWdENYDsy5GJ/+fNQcHFitDTdwLmaP
gT3jYpNVq1b4wza5auN9WSUhbbiOt0nJaAKQLF9cWXFt9WolT9mxmZ9LVdnboIuKP6vHQj/TbG9m
nwkjbdDfS2le6eetN83FSybakBsBFYZtdpkWaYuI63gpyyOGQ7dDCYgArEEv/9Hg8wFkq3BH+vdr
/Y8FQdtoKMxT/msoe/BAfxeg80wmIZT0GJbfdLUK7BSXy0IN0CpfLIx8aulKPP2vBWlrr1A5DUDT
Zdu2baa0m3sgZFb0IJIfmB8rxglIhosr8dVZ50en5OJ9EibJMGHOk/ZdknCsOu8sQyvL8wzA0ZUq
mo9mlnXnyBACQ+SkQ+Qrfw2TejkxWf+hLt2piEfcE9LqUNnLhISM9D6K+JelT6YvZ6UVRK0EqDBX
TGbDhodoCDj5cYgPpUFiwO2c7OexzTfc4k9yG0bg30ocU+Zsx4GddlELbafGq2eracymk6V/jksE
xPWYfw94Y6g2YA19wuCC26i27Esnfe5iyR9S2z4SwNRnkSWDN6fitCzJn15QJ6So527FVLWPqijm
U1bqr//eJf9xCYJAI4WjRsHkiOnY520yFqHZAdu0z0kODBl/LD3K7+LiWDRIQpT4r3PZ1ePiRbjE
ZOOjpmbPCZQn08HahaB75WnWs375VT8U/3B8BCR2OZTCRSorVSm2z0adbLv0jmvHzQZzG+uql9Sg
8jtno7e/Usst+v0sWz/01PAykT7FGsrZ3TWEyoVcxhqkic0qWwxpAjorl1IuImrzNLNb6xwWB025
00u/HTehv9gblPiq+A50jlZuX/N4X9T71A4aPDDV/ZWX8jUvgKgJqZvGIfMd2g2fP1Hf6vHihHN4
CutvevetVewzvu5eDXMPpkX/FB/qAen6KPVbpTuW6S8B6fzfz/Bl5L8Ks1LNAiyAQbHOJj8/gzUX
YZ3HaneCmLTX5HLPeGJrVsW+kWvqyjj0LHnc21kUSGNHKz/61cOcLfo2dsdU2iVQedViAN+kaN5Q
KPuswjOgv9aD+rJ9PnhjCFxQJvEKPvxX/op5eW4ZNeCh+T5dQB2nKPG3BskrW0O7krF/tE8/7VQ8
uriz6MRoFti+y9y5zGYKMsnMz+CB3cGY740UyXvVOKiMbSuz9+tldsO+8nVkm+bGZuqevUp57Frl
XYGhV1kgLT4jlTcwfCfNb+LlPOX3DLvgF3laNW6yfA6sUvKmpfoGsfBBgsWgarAa5XRv1/aJYdyL
RGbKL35vHeOYpuWuT4dfZWbvjbw/mzW4hA6fJyLUld3wZUeqK6fUYSOA9kOj5+JuAXo8aCIspqOh
tr8dPXqvDe1Q20gsqPmTCg59DN+odLyqPUdon7dyuBtymzRQuP2gBtWCvkXV3EV4idVh+ZZIK01K
28cys19dfEe+5srdROJ3EVkYoqD8pmIpjw6hYV/6OBW0Ykdnsabnl9PkN66zQcI/9mlKvy24DZy+
JS0+AfHecF9kjxaNu+xBMRzfOnefbvade9qMwQtVao4G70b8PByizf3BfL7vD7l3OG1wKxh24vCw
5y8F4+5q7zGa8+X36WHb+cFrfzy6rhUY5593xmlbumclCJhw3yG7v32oA/eo9qjMB0GzOQftTINt
ew604ByMFZr48mYKzunuRnZpnjr+46N8lF39kGHXyUP4FG0YFfzyYndnve5unrXA+5N791eqE/U/
3p+xyrTY5KrUipd9ltlayI61eHqyFLT4W2vbl6VvVr8poe5tEz63tppCGv7sYJ8hPdpZCN0l3prO
ckwqJCdTrB9zY9drsWtMPwrce+TcOKKE6ddMVjUnvZdDfi5XoKeFCYgcetTptSTso73396llF/Dt
KR3kdbKPiO7nMJalmhEqZaaiZx3dSyF3NQYzIYapeaDpYDP7kqcOKmTyNRl+ZvhaN8ZxCc0gBhQp
9ycVA0VNFm5s3ld7u4w3yvht6ry+vq+Tg7QEtWZswnKfN8LtiIs6x1/NtlmJI4g9nPrKcctSdfW4
2sgZJXbU+nIHmPekDthBZEerY9KcJB4Y4D7vrp2ByzyfqZfMsA00EeMIk7L/848vKuYiqdo457FW
H6L4CTSwT//vpRvxhmlMt5vGJ8AafpkwGkoMd9bTxyi8Nhj5gvr8n7Am830HARrgDxdXybjkWaRX
rX0o0wpq6YQKak7Jt5T7EoqpE+mH0qQG6DGuRaLGKJgbDW95nB8HKwuqAXcMJz93g33rVHlQSAa4
3ty3sXEyi95FSny3CGXfpfYdOkpBP2H0oI/bVZc3wyxWbnq/HdJ9beSnuId7J/M9hmYJ/YnKN8t+
GMKC1K12SHrUOwMDKu9K7LxsukA8BPoJO42LnMbDJQVRxEbfTKU+PxVx/BSFhyYT92AjvTAzAqWW
YEDMpwj9FKm4k3UsLPrEtUUaSDW6GtOPUibPtW7S5pcx1956teUVAUlgVNJ9N6fJ46VsrzzxZWIP
IN0yaZej27DilC6RCFPuDGk1pYQcs/rlhMl9WeI6BtDwUGbarWxIdE7y5qAvRrAkoy/qfisS4VPV
H2MnObZDFhTNjQbn0NTGTToSvXT6pUwwYgPdTTTN86W5FSWgahgpt0JOXpMyv2qk9GX7Q00Flc7Q
FcEHBjMXZe5SRclULnF2HDpjaxsIkQ/pZparB63ub9Y2+TzKT1Cxj2uVhEtYodT3DYpZV1IpercX
VxEu0iB/qV1Q8UZ+43L8LdUcPK0Vxn1XtNtZkbZFUh+KNjnZqoAIcczoaqRF7XU5rCqovVoHB2Qp
junQn1r0wWLsiNE2sEmAk83UA/rPn+cc/wmsa2UiTx7Nj7ETu2WdPHG0PL05ZQmw5nxTDLDJAQ5O
i/wzjKNdBohYGQKUpb0mqY8S8SnvU1+e7mQTJfx8X03QnPrBK8vpcZQSoALxoRmN1BtUK0hx8kXj
3Z1EvtPVdudg+qAVXgt8N5f24fyr0EwgQqZbRYYX25KL7FypPyrT+8zo27yX5ucw7f0FpGZDty3K
40BK6n3kLNC7yj928SoXxibB88vCXUNOQYSkO3BKA8rNTgdQpGuCCf9ZLNrcUuIvSn87uQT0NCeC
O8dkWiEl5J/Tr1lknqzrQanJGzohm6FT/XEa3WQszngDc95Drxhm9PFDLlNwoE1h+VoCiw04Sz5f
K82/hIC1Xl3NXXWyJwWpgM+BGHXRQU5qMR3WgcWHDXsnrqBbLjPhdY8hpoBiAjOutXz5vERY1kXU
FiNLiJtwvhFoVit45V2jM36BVbDOKka/6jJRH4Dl/7xOOxpGn1Rp9PA+P6QvhnmzbA0u0H3yU8fn
rd7O7pVE5EvPmBUNEm7Qx6uFHf/9eUUjy9uiwqHhbJdnaJu2DaohvhHFvpz5QzCGe2m23eiaYcSF
OtJqKMNQf2Uwf0hpM4r5vO5sjPGYyLV0aMSPuYzcwXzL6ReSLHlJI2/qWnpmaEAyEBpw7G8jB3xx
aUkbYVfHWo/3c46LUMpjVjZQYnqyG7ww+UvWceDUbtpl58TmQ1y2wEF8GjdHJaN1UWobFQPHWI+e
Tec5gTVHNbjPdJyA9WWLsEDTNP6/4/2X4eX6SyFPM4MkRsHkX/fWX1UUXfExirLUPFv5hrNpROeh
uG8mJji+Yh6UdgGjeqWi+FJor2sygKD1/b92zsV+teaxmsWg2eem9iznttNvkvkko/Rf7OJyFyeb
tNtgX1X6cu3X3pQdkMa8/hRfbjrDXocB1PkAZxihXvzyuE3xVshEeGBjLTOB1f794YGdSNvRhH0Y
/XSsDj/W79VoQe++wVaSjIs26RN9pudOhqCqfr/yNb4EC/yeV3kOhpx0aBkTff4aaatbwlxbEOZ8
qsCi54FV7YFFxsWpl3bjtP3fiEbD/KFGtnRzNWG7zPyhc2DiCEuQsp8B/eUDMJWc5ZBs+mwanWcN
jqthE18atz2T0FqTtr3xXDCo+PfP/kLn+lgVeU6wLPCRqDU//2ytluE5R4p+jquIc2PZQN/Guxot
DTVDc65E0W4uPJ78VGf4rNkjbcbRlySog5aBX7caRHK9ybVfNXYQdXVfyyiXmG9g/vAtv48B4dTf
Dcy1NnZxNJ+4T41sw7+onG6TGM+2gQtllYJIj1D+hGRbcsWslDtogqv9uW0/aUr+PUzUfYKmgYKW
AfBHeF3kbTik19N7lIvAAYuX2FzMGp6rk+D6nYLEwapiaa9klV8mxOvrAtmAiiZ+GQrQhs+vS/R2
ajJNA31i7fL5oIn7BRHukHHBHvF/W2xjLGLEDiLxstCJQeHdQ9b1399M+Xp8UAz6AKmQ3YMtv3gI
FafKwo4b8wzdXJQvpTgAb1BHxhonOUanJPHj1jPKh1Hb9c5mMs5Z99j3zKY3VX+l2Fnjxd+FHu8D
0jSDX0DUNGcu28Ojk7daBqj2XNC/1AzhTnjfimFxu2X0Sv1q4/LL8G5dEG4F2sH4gaBfdLFfnbSN
lS4JxydUvDr1VfjqjfBf7K2eQMp2Wdz0YPiOkMo850XASI4OzeIlD8v+gAXPY5XcOOap0zY11oBj
5VGQRkixRkGo4v/uIlzptYdyU5ys4Du0xrTxnC3G5Lf1TfrQ/KQ9G94WqV+6qRQ49/wPXMz/UnpF
wXCuYoT5dt+tbXIaMAZsO5c/MlNziRex7prnX8BBFL+5q7dh6ymYRGiudBSvN2B+N47uCwN5BOx/
5c77NotDj1mnL9Xu+F77/OHKd/t6vYM/pybknl1vd8Le541cy1HcIAmbrGypDJPD27EKut9Nq21x
9066U43dmhNdW/WyobVmSgC4INwzFGKGcVGTRsPKfRxi6xyVj12264N406W915FwUyum+5mXWvsR
snTabXVtDH55bFYNMSQ0GfzjA4EQ4cWxWUgw7bAt63M535l27dlFuZNMVBLghcZPuSpv/31OvzRz
V+OpDwkcVNoQS7HXiP/XBZ9bSouLi62cm5bI6dW4sxceSlozNoUZGG7XHGnuIzhJZ9Lrur34sSzg
YV0kHjWGgtqV5/nyzdfn0ckjMcNaEdmXFK7cEKYF/cXGhJpbxrIfS8k+Dm3jDbXyqMj590LIN8Ng
3CXJdJKTawK1l7HiYvlLILgxTN1kSsp4znXLz+w/AlpXZeylntN6bQT5IXL4d2D632KAUiDgKyY/
+fO71+dZVmJDyc56BwxelPYQIGD3Xe9/p2OzcZBUUI1454zFNs+YnWmVOviJnaXBkpNaO6jKNOER
nQKIdjmCHHI27ZoepI2KqJktyW6ShS/RLGtAqKdr1JgvmMD14RF2gs4OfYUe6sVOLbNKG0IdbTMh
babQVRLSn0BzNoxBCO4hnWzhSeLcGzCa6Ob4y+SGnUfnIltgpm+WcAef/d+b+T83j0lq9DHGIvpe
PBNM95rZ1qCeQ624QQVwo+cZXGr5lJiPYxLv8JDaaFBpozb2cob//z/LQ+VF65BXI1+eJST5NDG1
CxcNHeTRPs75ocDdGqfQDha3vdPUU5O+5sm3f6/7gYe82EdrYWcx/+QaA8PyeR91vdyhKWZN56L0
52ivW1jndm9wXSEQSbWfRLe58Jxyp9au1n8rJTpnlP03WbHH0S7Ptlr+M4ZsbgIKDwkD/366LyUE
GwXhN4sWB8K1Kzjv89NZUwiYCznEc0M3Lc8fBkX5LRLl0a5IU8d8H5rkVxoRR9euJI5fMqF1adQZ
11KN+oUE4PPSdVY3TjFAr0bkDQik1NwUg37AEHxRUWCqn8O8Oszlq9Y9m0vm54nljWZFuJs9Q4xX
HuYLiePyYS4qfVUuRg0VlYGvdJBuS0QA90qBLXGBZI5fbKt0qxU7ZdtEWzh+0g+LMf1eQYhnuBUu
DNRhS84bhi62UHriPrfYmP6es6cOJscp6q60DL70pT4eliknmRvW8F8guFJdN6bEdz1P5pb31WTb
yX5K+lMtAa7cKM6DqcD4FLd2sfv3dvnv1/TXyhdB0UFcP66MZj6LDeTdDn/syU8BgZAATDidna2X
bJfdZCcJBw9SGqLNEyKtItm37abBLwDzadBZyO/dMMAeMd/etZNHayl5H0FO7Zprzj7/FcXZ1Tot
bBB7NHLNz5us6bReQm9CPZddek4rdVMAaoocBCmxMYnHzrUZcYb09CNtY2vxrknup7o8moXmqf1t
yxzZKJZHLc0fspSRkSMF6Zh7VfM4U/xng3IlSK6PcxksyMsB54M6WmVLPz9uPaVREmVSfZ6d2guH
MWhGIKJyGERGfv/vb/mfu2jV4FgJEKtL4sX5KxY9F0pmKmepvNXgrfXJLwl1LbrrMexrUf8ZnV8F
XUOrmrywuEab+49fyvUEEJiYiA3ZR4nyV2pTjCLMOHTJLbJI9J+EbzXFIUUjIHUk/9+/9AuNlfNC
eEHvAA0d8JOXeL1yiluw+u10lm+cnzCG5tIfh2Pbob0Y9Kf4hdl3MgVtvSOjUsBA41zHvPcPvX1I
2GWFrMZzJruAXuX6O0QkY7pxhj1AK2H4TgWuwLdxE1fdafGGN4yEr72qy7QTxhsB0pRXJu5Hl/Dz
plClMtRys5XPqmi9pp/dpg/POqnf6KhM7tHrHaUrt+VlK2FdkntypRwzwyW9/7xk2i3mYAxpc67j
8TZFFXy2Jg99+aM1LEFVa79zY/Ymq7vypb6AXFh3xU6zIyjOgD2tPZa/doVd6bFRSL1zXjRPWG/t
uI2N50HN3E4+zM6uzb7nE4Z8nlAPyvzaJLdN+/jvzfIfNyKbBNlQ7BtxPOMFfH4EuUWkE+2Y5tyh
AeSWwJL3AxYgXhfX0ALK+K4w7+zSLOCim4GRTvt/r38hWgxEm1dAtr929MjcaLJ9Xn+ZwyXM9Sa7
jSV0IfLneGbQ1xpQAm5z+y7OfaFs+upgacfKoH/flMEy/4o1JHifhumnES6uHP/K5a1FA043EOHS
Xy35TbEOOoodifZtmfYC3KJtPkTWraz9qCOGuM6NpX3/9w/5KAA/xzKGuMyf8X/mP2jWfP4hw1hr
CpLt1RNCUQEKA3e5j0zIttsgDLMxdxgEXClPLkLKmqqjAAeADlz2qot/UdmbyVKMMW2bkzq/EQd8
ySoOhQRaNBLv//5tl+PpdSmc6TD84mtB8bn8bYkUzno1W9gNzlPvlYgmtFUTpMCwZAGrYMDNMu3Y
I2UybPTpNos7t2udrdUjp9mg5aaNaBfA6BjIFnLU9NVx2HVLs61UywPL4RU9N6WQ3lKmREqV7WON
09+BCWxpCiXmuUKlVsGAK3MovrFAsZ3CrUW2a2TG8X0i7aIx3jFquW1wU49i+mwSLtEGrYCWrhea
wKMriqtykevp/OuL/++tMClmoMEwjffz+YtPqjGUjZCWu66Tbko5+Q4oxe0QQ5Lb21ymH6lUriw3
+wKfGvyO/Up/H3NQa+1dqd/9+wtdHmOehRbBCiLlNJFcXgII8NmA7yHq7GSEG16Ukz0lwBc66bcN
mKGD8pyuunHuv1e9PLxfVr14A4qWhvbiqNG9rcw3UYvYSKHgAoE4NuIulTwe7Vp+jLTFXZYioLrc
GPbPHMK4Ni9PycpzbZ7CVHIb6T4dn2YdiT7g3jR1gyVDH1tCeKLQEMyBlxTfFriitcm4Kysok6AB
bOaGlUH9j8xJlV2FQa9x7/PH5YWu6tO03JGju8yklorqaQ4n/WT0aG5IE2kcZQHzbD0DfmlJrmqn
bpQVviqjVr9wX2psuSxeERlXDvpl6fDxmomQHDzuCabEF9eT0ywiGqHuHmUp9bWpfABW6koM31PY
63javySVvovoCwEb9Iulyb1EjE9IUHuI6aEORjklmdfurotren0okEtEICoaQNqX9rdRUVnCiUf1
GGFMMTD5N724wDhDfhvGbcskuBQl1cHvebivRb2JulPs3En1RlTvfWZASrxS01wW3DzQSkenpSpD
3Fgh25+PIwIZhcqUODzxT85hG7+Z2bhr8sUFPip7OQK3zVpv4hhv9GIzZVcB6+t3+Lxn1icgLKto
D61I0c9PEOuqyCcp0o5GU/ySQIG0TnHIqvU7zOmpkeEh5O1Dr0iLNzvqFZ7r1++xgshw/V4d98ip
LxY3wn4CKjopR2ZFgdqgsdlkT5pzN6AHh2h9IMLf/z79/xFz+J1o+awjMgaf2kURmVtJ0sbdXD0Z
LrwFv0MXhXlFUAEA+/dKH9Pazy9W4xBCQGK0un7giyRlogQzZ8TTT2lebsflfsram7Yqt5q8fFON
tHGrcdqr5W0KBKrAErPUf9ap5DfqUdjOdx5TDyIAN2X5J2FjRn13OzutZ1b1dlGqB4UBWWDYuDFF
IZK+/FWtsK7kWV/vCuLQilQB7AGr6cs8Go1JGpvDcjJxX3atJdrkmfxDiq5sgkvGMYeAXqWydqgB
VJHQXbwptNNVtR8k49Q6ZuTmoDU0+U8tNOEuYdh7k63dhirpQuEvKnSXotnEofbc5sVJySPkJZT8
3TSHewvmyUTjSFea90xtvzG0CIaMmh9CSJnoP5K0OQjT8Vds55VvvSZ8n781WeAaeD8sSeBffT5E
pKOpijk6Q4e83tehgBU0Hy2734USgDYQxGEpb4dC+JN9tKsUJTxpYyf4Ar3UKLiBA9ER+xLjm5w+
GL16hHbvtdaVWPP1rGH7spLiGIASdi7zIdwtF2HGznzSVrFbLqZ6fm97ChbHz4zINcS1Kf/XXI8F
TUYQAIlXTcKLz2pWvaWOkpjvF1ucje5PimWYXSmuEWbXcAz/8f6BlxPUyWsAEn/U0X/VJA3yfum4
hArYnBdNPaZ3dvNLkb875g2ieRlJdSPd5BnhRRRXrpQPJv7nT7/yQsDBrggRKJwXIWwYoqoCQNch
kQmMpqLkNEz0lnT+EdbFi2ZkPTDW8LVXFg00Ed5TYRqjNy10P61+WBnSSwh41ap0T2q2raPqIbdh
DkZDsVVqedtUrfBn3XY7094s8l3a7a0SP2I4GIDBoyCnwSMtJZlHmNyZ8DEKekuGPB2LOtyEs+IX
SCU0+HkBHnyp4wyTe7Rnhik+9/VDlzilVxWR13dT63MEb6PJwqxv1rnr7B6F6OQx7htpw8BhoxgN
QkipDSFEfppz9aUv8s0cIvKqo/9e4/Q+G/3PvJY3S01fq7Sf62h46+ryxi6LvRHn21gVQdQ4d0pr
3ZtzBWJK8bV6urXn9lnU5l6frvHCvl5uXGhr+xKKMQjJy+t1HrVwKNsBIa5WCwzNM5QHtakOnMQA
kovXpfUODehgrsNrRowX1TkxbV2ZBIg+EWJ6l146etenyZKN1j1KrZbuQXKowPQy8+8e49v52fFy
YC+piyj4e6odWmRamGvrnXst3YXo8SU2rU+CVht9fcq8S1JKUY0yGo7GcBro7Lt1OP+phvZW49v7
jVXbLilI7E6m81ZNBjmweEx657As6vskQ3ycEC0KDDyuUFmReggtps4UK78XBdCbYhj/GNpwxwg9
feglRNG7QrZdh3EM4ls6P8+yOraHBSitH9ChTm18OdpHpRqeKniFdSJt0mnxJ8UqEcfOfoHpD5SK
Jo5KuYYG48apxsdBgsGZtBsk1lUv7KxTkWvc2nQD4Txz99E/dMdWvHRVcj+nakjvEN1B04h+trWS
usYw2n4KPgVRPbAllpHu0nD0QNkHse3EAXz3Hk3gBOG9pHwiP+j8mevINcv4vjGi3RzqD21MQlKE
6Zuysj8LKd04xvygWsOziDWFAY38bicLHrAMdOOplnwx9O8rONrDDxUJT95V2fYZOopm42VxS4JT
Vn6u8cKjmd6VqibuorSlB3HodSjjp1qdvi+lfAwXqfCrysJLYw59R5eeIy06TVkPfKihcovw33Cb
zNpbWXTAAKN2zSasMDcZz3JVr1zO5UEupneq8vSYW5S22WBBQG0V7lneSFRHV+7Cy/7z/935/2+/
mRcBMYTfUZOtKPcLKh78rBfqaGdXIfeIpBXC1PfQ7bMHO9uNJ2TNue9Dz3y667JNVblM2UOUXR4R
V7HQLn2jEazf2rvqO+RSQfh8+fe9/R/ZIGfjw2PIABzzReVTEVE6NUXPFaXQaOkEomwAzbkJk2R+
Ka0umFq202pzkepXYhO07P86mH8tvl5qf11ac6pLgzVjZqTFLarpzSFDcjUcJr9Ip29abx6cBKxA
FoODKUvzUW7aJ8DOaoAW0ZOzxJWbGLQ8+4U9rAyUyk36bZaUwwzscrCt7dwCXcAsdJtHerSRVPwC
CbaHTlreB91M3C6DbeVI448CLM6o20Fn04QoHAVEhEzaYibFoc8VA8R0sdVaCxsehRF+Nf6sJnmC
piRjRGSoP+pVcaBCZA6tPQ3Wjr34koqaNmS33O/TcfbClpsD56jeTdTxEGclbma6vekHAZpfWb2E
HJQm2vLbKDppLxL9e6tKgClyCmZoBaESOXRYcoeJk/PICJ4bL7FuytzaywUwAsT5Hs1RfSty+0Fk
EQmjsCc36ZdAKcufFAI2s48hOthpPx8nrdN9aiHs3wfaskO3lH5eOzcUIIw2wt8Jz7Bt+2rewJsG
uD5o7baozdo1nGgG6hGe5En7lebo0sRduvr+vlWlI/u9IT9EM7NbUwL7GneR5C5Wd56n8VedOK+K
EfkTvql+G8Y3YH1/LXo6up0jbqIoXN0a2iqYxxqxrmXBNzFB0imBH2PZNKBE19CHWRjjlNqsfJNH
rVu5SCQOeZ17aY7GsVj9pces/D6rDVhex3zRqyY8h6JyfIFQkitym5c18KzIHNczBj1tWTynlfU2
1+Ihx24VosnUuU0lbvJef13k6KdV945XTGi6mVLp9SMD6Mhp0PqOac+U8inmuTim5csgUu6SHkxJ
Y9hP9mRbbjQlr/O6c/Mirv20NWK6SryYOu5e64Tx6TJ1dEbbyvC10n6Y85yO3JC+4aywS5KBzpmR
D/4SwTLoapVG1Yi4lwBAZo3GQRiRcKtYPaP04OCBQ2akdFN5tPVq2vTjSNCfUjk+Vcps3stVaH1b
1PKMd33pIpRvu3ZMXHHwKvZCU0cxGRVhyYgPlOK4hrfqfTlwBkDIhVjFzWP0p1js+ODEHSrXrfla
w6bYJy2irnaOmVTSDrhoID3JyGIZvDg3T9T6b7qgLVgoi/4c19A/AEq+c4D1nWEJHAJGhjd6HQLN
HkNIzPq7U5fq4JbNcHLKNntUSJ33pal229J0zrhLItrZkcY6oYxeiZlIQZc52k4vAHHOjSiCXGv1
bR9br12jcnKi2PbkmeJw+BBD1xsqj8LgelHnAXJE8rMtlb0wcJofxJj7mupUbt3WFtoDHO1Wz3eh
uqrHMexA0lVwpOhxhVV+H1r1wGXr3NRVfERGxaHnnf3K05YZONoDeF8MFgwYS+5/0mjxmk7/o8jZ
sxNBYarKbgzCWO/3UT6+ICU9u1ZWiiBPwULaC+3SdFBzSGvGgCoDoFC5XsC2V/NPIY/LNgL8C/Yr
O3EPUwWm09MQmXddO9+OhTjyf0/cvktuyXf+NCYKxWqibWWjvhFO+E4f6iAPHRejY/GaVwmVSk12
nLq9tMSbvJmfkBjaY+RZeKLET6ut1t3eVnfSivbvpuROayIeS2/nTWYKB6F6UVKbqy9SZwIhdhT6
gvXWqUnxdIOd0us9tq6DAnqy6V1bW7MlpAHLNnqJouTHuIqQdsJGnMAADWxS0riNOj0oo2bDURCP
lby8SZr2PdRlCHZhsYmk8pvdhD/5tO8N+grY0FQEiSJo2sl02RdPRmE8Z5N4aizOUcmBqco28bsc
lGkVkj9lHc1OYTQA4mYp8TW7iP00chjrZekbpn+G6wxyswktByZDU6VBOMURSgXiKY5LBgKVdGx0
5ZH4iw3zzMHBgiIJwrRgRyRteeg6S/O1MPyVd6j3VMDkM81+yir51qgXhgki7CDqS4trSdNtImG+
oJm3GleNO2VxFFTtYrhxRkZQpt3sO2n0uy9Hg7zIroKpmPSgaphWJ7YawScv7Rt9yHsfs6X6dciL
oEqqxs1xSyWzy7SdNNJGMCrusbGJy8AR8j0azMZq+wahJub8d9ou1conMdmJlw9m56aaFfuVJv60
ltBv6qgoAlS7ZK+qRtOtjeo+zodTISBFtM5tZYpwq/VJ6ltVPW9lyiXwIDgKoeiWboVZgz3qI6ot
yCvIyXcMfyph3ptCe8GLZ2HrZM6PXLYPDocNqqsfhcZ7roUvVUsLWWTDeKeMbTDSR+gM3EOGdOVp
a3V2KNWJrEiYoc88Fe9Trbil4ZWjtd1RBFrNyeoL31qY08tOMT3XdqLP6GCs+xGvohxJUIRAyJUd
yeUKZytbsRb7XaWWO2eQ7MAxWqxjFqmEXWSscaqLzrNMk6rN0SFlPCJvo7rcaJ01+I3QVDeb2pok
gUzSIpv1bMUcaN/3JOVVP+7Yf1s1AjhKBa3cirjogcYN3yZJPbX2cM47sImaYElaBeCNUzQ16/9D
2Xntxo107fqKCDCHU4bOrVa31JLsE8KWZeacefX7offJqPVBjR8YeIyxRySLxapV73rDOFzJMY49
PYSFkw5rCG21LQTYEqTDoG8Lwt5sP5X3YjZviD+kA5/ENA1iPvp6XlXoJG1/qP/SDW4FCO7lo49H
RDZHWD3VPuqceCNPUH2KlOI6G0q88APT01WmJgQn8j+6WsKzN/0dKgpcCWBTu+thIRfIMGqwsKUg
v+ij4KbZonG05NehNl9b2f8wlfKPWREIVOmnVpF2dT7tGkXBaWYcfzRz32wUf34sQ2NbB+qHMUhX
UfSxb5Ilp/UtwlPy+AW0hOTtnBSTqBV4NO1JNZO/elPuUE8fjDzdyJJg3UErbzuB/79qJ2kEFA6F
KbZun4vRXqW06EV5PIP5naIhYSUhqCeavAxfd9VMkVoIeMCnP+IEMmxXu5PfU/AMFGbX74vy/1kW
Lxl3JIBycP8nnv1PWSzKNFd1bNofBFEmMlL0tK50W4PdiGUf7wvSJO7AR/9cUW4wHAiEdCQXizV8
72+QqjCqI2EChz2GbXzUA+mtZKmqKuM6os8NLHGrSOEqIT2Z4LldPlu72VJOsVp/dLoIfVdxw4jz
VK7alSZuloInnKgOFIGvh2SGArelWlss45GGsXeuGvG9lhUn6YONMtKvz6tnXZPeg0xeRZG4Sxfd
C6li3w/rrcnH8obh1CGVA1EnWVK9wSjnpDZzcWrUY+JX8H/Nw4L4yZzD5BnC/fCeqvSk+Gq1Qjss
JvmWjpYr/AV84CiD4nQFOBZLrJWY6wAZQY1qgOhAu6SMyQGlk/bdiJ9TIgOk6d0Mxb1PKHU5jo+F
JThlqLqNgDNMqHptoXll9dFXsC6TCrml77FF/eh8cT/6IGA4EBURFMMscaRB3RE6U3H2w1JYO01z
eVZ8C8uIXw0Z498P0C3Z5ssA3cyCuNM7oyuJa28tbTNWnN2Bh7BIl+w+9cKNDP6cq+eOCJ5Kv8u0
u0UweSfYUCqYX+L3yS83p2bBGpqWHLDsFBQvfUfza74u+WNyPS1EbUlz2/QSMamSq1rdmRm3jA5S
DPF4WDzxYK6gS7/VO/jKmNZqRfy87lOfKa+mVm7GYXGfGEjUq2hwhrZsVWfiWznaPYyRAp+3cfr0
xeiNOz2HLx2x5WawbyN2CLxO5KV8XojCeDTNePSncxUHq6TtnlssL0ZCS3D9Yec2V/g/rLNUXhlY
N0x5eKcZ8QW++Hd9hDKoiuEMAFZ8vn4iVUpWJpF4Dv4iqc5e2/f4UG/bg3GSPf+H/1y3iCLtYMeR
sJU8/Vl+lv8EW2SOmu9hafcMgePJxxMPtq6j/Gjfyau8S0G75Q7zxpZpAtmcBQsa0D/Bz3/WSDap
GsOyUD0HQG6IuTgQ7rrqRVV2cJnhEKvDeS5QYa+xvcibFS6g+Xy2xk37AEcoLlekWX3/8dwu2ssN
aRxiCKRX+PctCp7VU6/LYZ8cwrLekYvDHqrbKiiTIAqgTI1rCB//xyvCRyUgh2suqWuadvOemigW
jRgK8V4mNkP2g+0Q9G+5KoJtI85sx4dIqe7MjS8PySVBk7kmcj4MT29WUNTgpTbKY/bQm1dd+zGV
2RMJt7gWjXYYnQUZ8tH3z3hLjVwoGthsoGsFvF6Ykcsd/ec9qykFeZep2cN0RnIVzU7ZOf7P+S1/
bh44TAE9lo0TRyu4cPOlCl1ortZf8qUwoQMi5UXHH4F/p+PxT+7z392Sm6KHBIEHhYXKYNx8oV2T
0ZsTu+whFrUfg6ViN7nQrvr+7Ke+12MjVU5oCjv6q3pwrmZt6SxssiDcJD0pzW17Mbvh16xPtpIa
zhIndGfUlrXy9gYR9y3ELLjLxE5+HrVurOtJlTP9IZrqVScj5JbJ5mR7jurEFurCpfOV1Q9jbbpV
9m7WKFyjaBdqdFcSGKOg8CINsVR4KbL5hxGBRRZ3Paa1L/dIYCnOOogkNegItzwcUc+1HGBWPRjS
6CJpJXy+8iqZJWcwRDuIQ3tK4tMUJ47cBs9BF/8q8CUqcPxI62lHLwpPnPypFURX5Bg3682ui8RT
O/jHnFJJjK5G9JGnwdv3Q3srLV0kWQs9f0mTWLhvt5VSHIl5DrF5PtcZiT3KyZqtlVI/hfOrLyIH
V0WvbkBzMieJ1pP4K8N4UQfNqTDtEHPNJXlrdeeOll3588teyho2CwjyDKdx87LHrmuKLlJnuubX
ELDR7AsnZ/4POepCYRMP13aSfkbREj5C9QhQOiFx//4m/nEtb2+C20A3uNC9AdM/z7h2aq2gIpD5
oWkyDEumt1EavUY0T2Cwx1CX1wVfhpo1xy5JnNHStq2prRv1p1VvUthv2Cxm2BhQclFLYTLb87c6
laQM1Ik4VljBB7marPjbmszZvNMuVprt4WnsTJQ+doSvEW78K9AvMKj4sBhK9KHoxCEoSI1w02+N
c9He0yX8U0V8fmiSuHAKR8cCh5CUwM8PHbRKGKSN0B/rTnONsXcyef4l4S2SGvN6TGhM9GFxiLLw
Z0Oa3Cz8nqPsYYy7I4qarbEQ4NDpSB3IYXYhoNWru/FjEtTAlksAbtUkT16V14NlNbgTCO+CkL+N
3fDXFwT8PBQihf0TuzhNoH4nVJgrKtVHoPUraCTrrq/d1mo3jWIdpGJYl5LllXXkWB1pxGPtJOql
wUUrJgm5LgK36WPbDySXjYbo3QmCYH4U5uAxGtSf7DJ8TsWjZY1ORZZJp9WOORn20oPq6KTLpfxk
Bu+NpiM26r0obFx9WsKG5YOFDC0m5gMaau6EOl6ZQI5DLa+qoYIVMq9n3Nh8GkEDep5hVE5ZxtnL
0l4a1oPl73bMCRy4XHMsojurOGXClw+Hoo/sThgBJFXTwf78+oZ2kGlvafEl+LvEiOZScEw5cdFW
qlaCQZaNTMxlTBiXyEpepeHPVpwejWZ+60WggwngXZzMRcSs47USKOtIGPxdVSduVvLIcRO/9hpn
x3QU8WGh22jXevym9LHsGOFYrVJdie1MJPklGTtv7to3LVL33ThELM8YzwcNSZf1ErQQ96w0/asM
h8jVWsgVBQfYXWoKph2qKSeEgQ41wbZIYKxZYOX0hax9nswO31s68ByvEA0LbIdK75kFCYyGahyq
Mj2Pvd+sCjVfyRkE28CXznoo4reqta7fK4epaMn3kuLNJMiyHZr1RiMupvOTv4rRdQ4vTN8UuvUH
1LbnmOKn60QzXzi5u5rMCV43NoJVXXWxPSuZ5WLk/RrBBB7BQcC0ms5Tp+SvQXc1kFv10QohVsMP
yA+NGXhiOF2CPGOHrPv8khmpnUZtvQnCaPbANB/8rpwB49B3ZFpTu0akrdK+Hx0lyVaJKHlZEaFX
7dnYcsjG8WisxNDkGyUIUKtU/VH1p2sW8r8XUfXQamIBy5WFPJIG22hBHqa6ctva+iA5CDlcAh1t
Hkj3TaZiGw4onLIMS5Qy5nPBSWQEPxki+iljvo2yBp8DJR221QQ2MkALeZxJPg7mlEaSEv7qkiUH
SAbjIrHxlxGIR9EolpgSOrII80R1SZBTRrZfZdi1skYhIcCVkgVtBJKfqjX91hV2cmtpoPmVS7Gb
jMyykIINMLPEWVVu4A3pKaNWneW8W2DQKnKtsD2T/Vu5ljnp67IYMk+C+eSmU0pIm9654ly/xGar
22ljphinyp7QlMwo+mZOPNS+G7eJ/oT2aq0jfisiDmNTrOM9N6DGWNqE8Hy301z8FGbzT9VLCFJo
4KSKeo1QAU2iuilEjEoT2jj6TMCfxdnFNrLxmfTN50o0H4auPuVtBNciWCk8DSp0GMBjsS5Vyx4w
AhnHMPXyQPIsvdS2hC6VXjiXr/6kUTRYfeLAFdn6hr7T8vJA04z+g0AyswR3sU63g2BJ7qBCSceS
W5ciOsXJ0iAclG1U9aSDq8Dr/DKuaehtkjBs1nKn/x0KpIdpgH9yHnErVkzgrVa8mWEd2ZIy/q3a
vMRieOnTTHjqYRok2wbrij1VpH52gVkAfvUB3p5GhPe2nkq/W72iFdiXM92lFkkZ9VrpCmkde2Ur
v5ds9Og4Yn5CpHLUFkpoLTk9YlreUN3gVyvgz4GieK2S7WWgG2eKlPmla3GeRba4zcJR9po+Xatj
hoFyOj6OBfaJSdVbm9Qq47dBxyGK1tNToxXekMyHOlU3coR/15QgdApfBzxQOrT3tqpXI0YGbfio
tRVOUiFeg0pmBu4wtSl64pmZO3TlxscncixlFvtgryfyqu/NDpA9UdaTIKIHacZnAXdi21TDk6oK
sRMOZPuVnfCW6qTCGm3wKlksH5IcruVZEp8BcDrPkMo/oLQktZVzATsVfDCe06OJZ/3ZIh1kNQsz
IWdVkf6uqi55rCpsJKOYMO95lCAllAbBuZovHhu5NFxN6LDwyS1+054M5FRZCthVRrAvejr0UQc1
t23hL4hl8Efx9WFrVCLFSuY/1OL0rBGqU9EstTP8Mb1Imx2qS/Igk1lb4aCyN/T5Afmot9gHHEex
4ajS9xjVk1TPd/QnnnE8xe14iuprRrcQusXPghjz1qczCNl3LWjqYw2BTrCax4gMN0UszlIGUUqJ
o0tCV7BFajnpKX4QWbMag8SZhPy1iC0v7YID0uBjOEqrskwfrH4R6Q/ipUMXExWW6bCiOgNWxbYf
CvU2q8uThpZI6qoB/A2v2qJJpq0ZyMdZnR8SRdtEAU6Qjaqyk0wPxpDKu1Cpm90IoQuVy6TRfDFP
emFRZwHoI2WfWWxbos6I/fZL8yI1JCcnUmePaBRcaCcbElzx20h+NTmvQgjVreAHV6wBD4MkeJrU
YV8sdHTqqxdRFuYVLJrDhFtVNxMHMJR+6cU+jyoPMWRlQzXdYDAvZRp1ZHuZm6Sm3U34uJmIK1Bu
OBYAx0ZhaHujETVW2jz6WQ2R7xlYF9PiIhyybZ0wFguMwWcVrxOt2xLTBKgXsGpg/C05aVCGjtZO
DU7lvo8lwvAKRAzOb+qvwmC9Z3FZebPQy066hDePdaW445i8+GOB/i6IfwhG+QzkdBTrcc1qsrKq
9kcjE7obCbjhpdHPWrN+F6wObTOeJWHqVmksnQJqKCeUB0wB/dTNfD/yEmAFPBrMlT6BEubpSyyM
458wB6VtNGeUA3qYmTN19Y7H/i3rmes38wXXN9BbtJ61rK97NblAQtj5RmS8hFbyFseAiUWQuX0a
06kipSoiGHInx91m6uvQHcU2wOvB5MFCqWZzZDvMpJPURh+KL/h7bRx9xxoxa+3ipz6IKf/mC2kW
h1AdfVdCluWEYn1RxSihBWvytrsrO+OxI0y5N+E2ZShr7Q6REUS/xFGC+CWrSR6vlZFmJOLWOjm2
bQYPXfntd+arPNTY1AABCGM7rUQjJ9BaKl71EYO+zNrleXgSe2Kvk5weiKYOJ50er69Lpd3LxCRV
urnXgzpYBXn6IRhKdQjMcN63LTBvaDQr0lWOSalcsRN4qiQYq2a694P5MvSUCK2ZYSDfBaup1o9h
Ikv2ZNA8oRnkwOd9z/XESa1gLxuVRy8Pq4ncLcsux5ISwuPoU8oacvobVZaysSrWBl27GlJ0DvRw
HXZsyHQAT2kz/JENYT3LZm/DR2HjS1qDMAmyG3JJvU6NvO/14EOJA4Q0aTttMr/a01WlvxlTz7NL
P0Ivt4t+RjUl7/Gxhk+WfZhi9KBm+kUKhWvSJg1arNjh0OLJVvtDLXWFcr7YSipt3zkcd2rEkqY2
nBxrpbySqwZrIY725jS/9gZvDbFv5TahNm4aSe8e4MSAsWUvDVJD32qfG2zma2O+UGu8Rq2FVl/Z
j+VEaF+Hv+AAh7I0iM2qhmDj+8I+72uI4UXywx9JLU1x/Ruh1LShvGUYLpAKPSHM2fOKwSlqglGk
1kSUJaLmtWKv9+cTCKluG0JxKSbrmvTJLqy1Z7EQj1M6/uazetaion2IGhN7EmPYCjjcBe28CfXh
kNc0w7se9yspTZxG4zyVR6LpSFaZkEfQ/RBrOBJjbMG8Du4wn77AaFQvmDUsIBL2x8qtnt1Xzdyy
ipi6Nv0ohpKsd09vIO2KW7F9MiL5TmvrK1jKVTAVgIUPGIQhyQ1s12jqVIVyUTzoAwjybD2UOCzp
3XSKNJry7eiEcK6SSb+EfJOiWG86BChW/hJyTLNHRl816+0cTHh4xJs5ik4hCjAdfPN7EEH7AgkB
ZP4DT2UZIEG/BfvCGUvYQR7NY6pe4M95pVV6WngFcFzlQXdUm3A9Q2wSSJJgnXYCKaYI3E8EnHaE
YFsG3DmNrx8sUKC7pAbqr8DH2clHyKXIa6th/ZuGPz2BhQi9NiRt2cUovxZJ1KJWNR1T7V8UAZ24
AXGh0jPbkNJ1WpLjnMtPoo+5ZEp6BzGHBoUdFEiW3uRQ5pNbCuzOKlNY0kEdadYkg2uwzRUcFDSz
cYegXSlacOe1fm0UEHJCpJaxHGIxBrtl2IpiE3dNJ8SHwI8/msiwjfFnUfwaLHYL42yQQ79UyGU2
2o1y/f5VLcjGJ+Rjce4CXCQXSsO++5/26T+wrCX5oIhzXz50mce2XQpXYfzZFOfvr/KFubt4LmHN
t6ReIWPkOT+f0KvS7JtB8sNTrKSrJlocs3ATAp6MtG2gQO+eO7fJko3RmXtJCddqAlgUR04CjwG2
E2bVpT1HBZxZCL7zVZarO1/yF5EXd7hg1CAIHLmRPdx0raI5NrIC/dDzNNm0j866M6zhaDmweLx2
PXpp5dT2+eXOuHwZfl1XcCgB+Qe8QDZ4Iy3Lyy6L5nkYngsPypnNHrbKV+jwDj0X/lAHOziq7kyg
sbgZ9uql2NdufOTcQjjj93eyYIuf5gE3svg3A6EsFsi3UUOctTrTByffY+7bCse82o3aLqxe6unO
VFBv1wba4KxfPDEXoU0nyjdTQVPDnNpiIkBOsY/Yav+EbEUoFL1VyAkk7QhO5Siv2EyQQRp5s305
2N7DLrafnPrjCftSfqsap+vAId61hqO4wVA9sN1774Zm8s2Y/LvT5RYZG1Sdt/JwZdQxpR2YEkQe
72RP2y8GHfOzPnnKqnJmN36y9tWxeYjoaQC2e9Hut/y3frTeK7t+RIS8L47Th+xATo422mGE1HUp
HOMYnsDUYptySLC11Zjb2Mra1T6zZUd8Kc74rHrzRrVJmfdC/L0Cjx762VilLqJd14enyAkAD2Qq
BJuS48IK9RL8ULxoNbwWTzBmkd8+lp61Dli6IOHL/OACdxW7cwK3PUY/mgOTicORPZwm3+4O+vv8
QtjNjnAcB77qecSn/QlSqPICXpg8BT+ga/z+frZ9Ua7+G1r2TITTzDr8aj5PAgpTCDnpMD3vjSca
GvUm7NaGPTnFr6PsrVYB38EHWNnl/dX6+VqkiLhJYz90B8n5Zfy6OpO9ubMG/9MM/fcDICwE2wZ6
QJCncQFXb7bWsVWUdkiU9jScC+aVBPruie+Q89l3NIxod+3wp+bcFrv8gR7vFcmjKWnSVk6AqAGn
7eINs9uRzCXsb9UtopARhWhhJ+1+7rfVvETLMp7amtMp+9TwF2d0TsR3BvZWIsFjcGrCPRY9IHl0
t91LGR9pKSSpl69r/3Y8EfD6c3Tr59Mq8Mi8PBwOyu7HtXAdLJo2f++mNd7WQ1wdQSLrGKEhqCDN
m2Ve7SSYgZU27YN8L7Ng4lKXCIhljvN4phv//bNKy0rx+ZXh6UNTUWFn4Xq3wXvxEAjlkJjiPpbE
nQ6AHRYlDs39hpXWRcfudJbqwdCyZXXepXW61svm7c49fB1vTHSpw6nIWM4wwv48kbtE1ztrhKte
tZdS/Zuo52zaoYJrIRTnw2Ie/YKK6c5FvyxMWHMoXAxpNIZ4DMDni84zPsacZ6bneaWt4As6FOj2
sAV9txP7+2vdblCI6z5davnz/9QHdSw30tjq87OpwBfSCrewrr2VnC1sWr6/0pe5s7SH2Q5IxTWY
R9rN3AFzDLSurJpTNzaeVp6lfk1y0joxE7ALNx3X319O/TKIOKeiIqJqF0WJje9mEFERAM6o0fhc
/Z1XiOAdcw0d7gicG9lv4bF0Lf5b/wpNiH8jWGFDnp13fTufZweI9Gl8UPe1Jzn0N7Yo5VxMER8D
t7szKsZyG58mOcpefGugO9GOw6Tk5jbzRi/LoUiVU7oFHd/qnrk215qrXl5gu67YVJTOiS6EZOya
TeHpL+FheFExHXqIH0t2VcjQaAjDQ7kyVsN13EP6XkXnAc2NHR0HePuxjUHxm3AJztm23Fl/p9BV
/vYvyaF7hKHrNAd9U++6bXqcDtNKX2WrYR+56S696pfUueck93UVZj9YbDwItaE1j97y83RT4ias
cFcSn5EDvLzRXmAJexZsEUcPafWTWI7tdq157++Uh23qqvjROIdXY7IfCncXek8EX1h//mB8f097
9oVXh8D6043dtJj8rGoIpTCM5855O3JbDUbNKILs0Y5dGF66gw3/w/YQPxweHmR7h99Ittr8JUu6
2Ydr7ce94uR/TQsK1cXJSGWtFf8dKf7zXepVO9NuzaJrfFDPFlNWuDz/BN7pbML8xlW+bbxij99b
avs/8y1JsyCu29H1d8Q37qRtzd+A/h7+6B6WZ6hiu/QoJBzjoSb8Fm3j1jh3q9YTVzj3bWUbRwtb
P8V/Gxe++q60jTMHJU/88zp7HNAUp9gEbmgL5yuq7833H+rXdUEDiWNvJiFdNyiXP08JWgcIJYRK
PBVz403QnQugS4zkToQKrJPB39DuvLfoLT/z80en4ySg6fSEF+LUv+PMf0ZXKv1gnLouvLbjqvH0
Xb5V12rqRY3dv1Wa3b5FD4rqgYLoa5kCTW1d9n/Lg0F7Gi+ztitf2/i5lDz2pCKGr+G2GzoIa320
85NwkQpXMldD7KbJsXjHwF/cqCf9rb+Ye2V2rBfztfyAlBbuEBTFg5dfwyOVg2K8ZNJ1RnKAuuAo
PX4/yl/IYtDDeGRsTESylgAXbpffntiNsA+U55cjZZh9Oq228dP297g92RfdrejeHuSn13VpH667
jfXDclOnhz/uxU7+/v2tfKEgcCt4dWEuvVhJkKZ0u+eU2qCQMCBwKJpXqpN448H8JfT2RTug2vqR
BA5NvEPg9a61siSv9owXQii22ap7VYkMJT7Cjs/NhjC7lUWcPRDYujsYO9E2723E/2OeICjBQolc
TpIjbveQ2iq0wq/n6ZRMp3h8AKnU+247UtirOE4TAw6EB4XailwYqjhyPCuZujOtH98P2D8D5Zvp
iuEAaX4gUdim3O4RHahblLFTX4cdsQ5e91FB+7FLt9tUHha9j8Fe+T3aqS054qp3In5VnGFLfbsd
HbJOHpKne+vlFxI271CFTkHwn6RyerrNNRQNYWqEKmHuYlf4Xm+jq/5MCxyFStw44rv5rjF55I0o
3tkvv9QrKid48DhO0xI+JLdcOmkg8SKjP3edq+IQCNZGNZJtJ7XbRPv1/ah/IRDxiBpPqECzxvKU
xfjzwmTEdV6QwEwc8ISuxhg8McAnLNQ2viH8DaeMuD71IvYqOHHkpRFEgAbad5g2ZyEtLwKItgx2
bmPQfYf+u9ScN9MBoIVME7BJBZX0zY0NBai9oLftta6Roej1RsDr3KyR8rLOq/rJmGYbqO3OcHyp
hOFLLqG5KqYFfL23WGhTjmk3iuJ8CnQT4N5AyJO6xtTuSnxIFeGvEvY7aaIYl+9VDV/oO1A14e7w
tqmRFrbtcmv/Wa4rq1SbQcvU53r1YtgaqVyVs70kzgW34stltk+TxxdxPBHWhSDlPaO+ez4Ou4zq
Yt4am2f+7lrgu1h7zcFef2zTp63uhq/i9l1/8mbn4G8e7Ut2vTwyg+WTWB5zQrmKx90myO2n+EzZ
sensPwPEehvlFOpXyaEgW9fxnX3pKyLBg8qwU/E540nN2/iOduzpqxWW8nx0T6pz2kYex83jaKvb
tddtd7u/EFG0xztv9hYaWkYXYpSKMQR+cVRmn0fXSLWwrdDnPbY8rtIFR5hc0FDMVyuUAfujO1/w
l+8KZf9SApJswEvlnxtsQKTHDN9LHJ9DZLKhg82Eto8Xl7NNQ99z1VbOiKNi6A70zlfWYf4j3MEC
v/jdUGlQWGHSuEQ8sn4tENZ/5lM9mlUyqsFwbVfak/E0vvvr4qg8aJdoG+xIs/md7qW1sFu2J1iq
u2vg1ivTGdx8TWPy/zj65CtR3eEtBmpGtvythkSGPCdUXZo+jhKeHCWpVoU7Yy9EEO4o/L3zDd+e
ibjY4p7HB0zgBqqVmwdvszLvWVWKR7JaQ/09R8fOrtLVdMgJanJSLGmW4F/tzgZ2Cwkul4U+Cg8Z
Eg3uDjffr1nHVjvLSfE4FYYztSMir0r4barlnSSCZab+d2H8dx2SKiF1s0sAQH5+r/QNTKsq5vIR
lmISP6TRsaE0uJcu/4VVvFyGS1gc2WDukjj5+TJ5G0et2Nf0SalTMOrc9qd5Y1ym07TSnBnJH6tQ
f3DLHaGO9wL5viggwCsX+2eFJhHmOJDqby4uQYhQqqJ97BFb24afnBDD7hEMPglpT2s1+CEUmIhn
qOo5yluyv7I6g+6mCsOzFiFXjXcm1T/G6OdRh5FHfWLKGAcw7jfDoQ+NnpRROlyjF+198AzyE61V
/Iw7X76d1piD72D8ewNgJx/7sdybB91lSXM7DBzTPWkQB8S8HgGGqi2sddffSDuk2SeMUrW1ekKN
syqOmtestHV9THfS4/yj2PSHaQMO171yTn0w/own609zZ5f9H68ZadeS1Q1qQaH6zwvqP6vEICpW
NOUKhJiWNjuK7MFys/5QtvnOkpGUzkdqIDs14RXo9VpQyfvUXiTM23NhIj0n/UmeVk4xX4z3JHD/
mhWfhhxkFdhGU5gH/PY25DlqGh/uljQ8CnW3UTWqPFnbaGjubW0hVVgWVIxcQRSne21Zb9S6KV19
6K0V5mjbtsFaJ8wxc2pLuGTW2gdKC3v1LCsQxcwqpK2drENLPWkFVk9S+jjzLoZuH1jpWSsLL0Pq
OvHY3y9O/za3Lw9FZYGEgHMKVl6fZ3YWQQLofau/huFlCs8pIfJ9SkD71a8epPRFzjmTk8eSoBpP
/Rej2oqC76QooEUrcTtOZ+wnEiI3+acor5Bntd1Loq+m8QEJaNcRF4XvTxeHHm06xEo/yHhxh+Ek
lNeWxphPoPBIGNz3z3RbqaGYJePcYDdns8HJ7WbhSy1pDHujah9zkaQN85FW7EMi/52JWdPVa4bp
Sg4X5/tr3saxUJpxUYBDnQYMi+4/J5H/zFsSsttOjrLgOvrHKdxaQsu0JWPkOe7dEXpv2uLwPa3m
6SPNPiSc+SPjqBJpPQgKA77WI+3OFvfV2Ge5JVAuSlZeL+E8N+OQy1nTZRz7QDPMdQPQtuq85GFe
ucHlKNjNC+rCFWzdAyfxR58WzAC0EW9haXjhY/CALvFB4U+xRd69JZfclfbSPj3heAgk8WA+JvQN
t/QX3soDHgvOpboKl3ElUxNWTuS1eyzW17IteJiwXXKWHHGbs79bR9GN9+km3+VevItOBER69b63
u5W6nXf1i/xWv6hvBgSYZ4oR9W3aIqxzx6Pw2G3ya321tuIaC8K1uHfawtmFO3GfnMqP6AnqwtPw
e9gb2+9f7JfJpNJbxUyYwglTNJQ2N9/HOPVBi4TgkTOnE5aQQRHM5K3iDXromsFPA1eLprpnkvPF
eIZuA4Uhs2kJyQKUvrksPkBqgYx3eNQG+Umz0ivOlc99t3D1czz0a0Rcb1IwXpEM31kR/q2wn1aE
m0vfrAi634UkPtUso6BdMla15wBsCMqXZtjtqyI60gP45vCIFFR+GkBawl/4dCEyQV+k0kB7Mn50
vyt1k0JLDek2f/8+vm4QtLyVRbcj0glB13Ezq8MR9smsQF7he1y8lbNmcadhSyuJujSYbvjX43Ei
Dsco+aPTw+wmFVv4kka86oqRsaoUsO9Aufe5fZkoHJRodOMWpOMVBab2eaJIVme1KmSYa+nuO08i
jch4tzgy4ee20m0PVvq2O4xe97j5fkC+gKj/ajyWHbYlYsNxnf98YS0k5rfoqvE5wvK9gH1eZcLk
Yn1FgqSMqVgmT8HOKLKPwoIslehObKJS7VYN2QfSGLgMpxu2g7HWBBxPe92tx2QFr3s39Ds5YQVv
iEcyRtcigc+p9e6jL4AJtbPJBwp78AiH2hbN2G3lzUhUkR/Hq17U7jQWvhSZfAek49GTgnwPNnRb
Q5O2gt2JPjxrofacAtwVU30erN91cG9H/PoeLbroS+7hQuLgyPR5OK06I/8oEaJrmMtb2P37NIfT
hw6kxOzpnS0sRdL3/Ss0ZH7mp0+O48HSpEFZTymH7+jna0YxqQZyHEzPcidfZFOe8RIb9XM0qq4/
wfQpEvLNs0ghbIEcqxoK44TYpMwJjWpppGSwJHF4s7M4POk1s2CuHnU1+NHCwY6DI96fvvKu5AdV
fV+cI8muT5KPPlE3OJQDqQYybPo8cdvG95QgpYgZ13mnHOqSHkFubHOp9aoES+OgfoRa5wxKbmtS
fdFgOzfmRu2fY7zqZosE9RHzIFl01ehXg6FLWBgPVUWzJIWSMv4/0s5sOW4k27K/UlbvqIt5aLtV
Zh1ATJxHUeQLTCIpwDE65uHre4FZnUmGaIzuW29SMkUEPBwO93P2XnujIVwbzVs9xeyX6HuzMMhp
qM6G1vBVWzxQ9VmFbb5Dqb/z5p8Rk9DJjsRumMtI/j7S3pI/xfGPSKaPIx3C75rNwcHdsPqO0m61
IUy8eV0646Dvyp0CEuSk/enmP6RDbVYjPvzMfb6orsYLxNEPt4VPTQJqkQObceMSAb8aH1/qap99
n18aYiKPTIzfXwOUQNlxqlRtlzl5uKioE02dyrDn885fNvMDBRV9r6HGvsyPbLx/X0Y8sOuYm5Gr
oIEjgfPjyCTMepFO0XSOueXa/DWfdeqazKEsEOf4JfzuDK1stM5x7lxB+YBisxp95RqeAYFmqCoA
TD5mJ+QS+d6OHR9p6dWpt9OOvI0PqyY8JPiI4dFTPKEUeXjq8VpeTtTb0wsL33ts9gFc1BM9jPc1
No0EmMbXD+ZvVZPlejbV8kVDZlGPPBgU10mGpJ+bCOVrt5plE3iA2vHmbEMr/T6OC3VTWRVmBbgM
K5DrrubiShsfBmyYLlL02quBacVHVvxPBsHRbcr5bE0gtb/Vs95tNbM51F2AJvlFmz6NZn3fDGJP
xvuVR15iG6tHhvy3Fy5jwKl3CalhR6Krb2fjd5cTc+U6jWb9UanqyZ+OOmOtuU+dI3dzxwlRJETb
zWwPrlsz3Qz5kwFMshYnDi//2lIeITpywil907k+8vUcljh4iPFTQiVZaqMUCA5efa0citIbNYJM
MTs0OzlvhL3pmy0RpjrpyvWpo6F5JflkMw/rVtl12pEH9E358X494RM4Bhu0JWMDmcshNJdtkqzI
wFKv3DJcIYZbDba3c7VNyHFnGF7CMTkZIoT7XnXVUzMu3PN+CUpfYv7S6ELEJnKK9mUMIfK4PxIA
p62l0N5AolabJD3Epwpt5zaWfg7CNZX2rssvFVfF9Vdy0q38LmINlvFLZLN64rO4LROxVkee21TZ
k+gZOB6dbLM9VRTW5hyHG8ydwFFJAulvMCmRZXZtGvHeUKudZggCOsydQ4F7TjGw9cY+nTGS4nbo
U0hb5jnibw6hYWASlDY79CztfMEfrWtCpkH14T82VnGMW2Mq/Gp2ryodeEf9rSBltuK3lt5PiyMw
osm15X1Hz/P1fHirpH38NnSOPDRw8cIzGw4DaarOy+2p19QzL/HuS4XUtNBU1uWAAdFOoGwp5pUX
aT9tR+zbwb13TONeE+1jXbfPYqzPEMNQBym6O6GxkUXlcBXVKlZlK0aqjdlqnPRhJ5DoRyUnPE9N
ju0hf5/PVAcR+1AchWxDlfbjGhxhSh+Sop+uqvFyIqmqxEK5NaqHuNznMyiVhSSKw2KruN87mk/d
pYeC88gYHu5FqNCaYEZ0qHhLUM2hg3uUdlwpZmEhvpMdhklYFvlP9+o1PAvPXLh7J+06veMNJCG9
cLomqWJjXeXG5dxeYus88mEOt33U+1CN8T1o6AXZWB9sxpws0rS6UWDahU8seut4oUGGwxr0zGRv
TCE39L3Kn1N17xTnGmqwOsm3AxvWzBM7PUt3kY2JNASVdxXl6nlq3lvlT5bwehzWkuXy64/7m+QY
pgD1SQhe7B2RY3oH65ExATazsmi8s8+jG4O+qr5/8La4I7PtsV7gMhU+THW698uqrFL6Qyd1uE3V
pCEnUbn9nYOOY9giWIz8Yv3y9Q0tw/v+IjSuyR5g2X9rYfOnj/PRiZteYzXQL+dobbg/JvW8rbdT
Sob2vPf+v7MOMBlTsqHAxyuXJd08mP2g2qXuJmF/R9zLd41qJSSVlT/cqas/3hv/9Tz+r+i1vPrj
Dpp//Td/fwauRk0pbg/++q//3TVt/SMTP4q/rbr69Uf3t/LX327bH61oWvHc/Pfyy/78x//6+Fd+
17+vFfxof3z4yxoHJsTy7rWebl6bLmvfPgWfavk//19/+LfXt99yN8nXf/79ueyKdvltkSiLv//7
R/uXf/7dYnb91/tf/++fXfzI+Wd+mZX5T/Hj8F+8/mjaf/5dse1/vCWhopLmyIggg182vL79yNX4
kUVDgnP20u9ddoIFFPH4n3/XrH/Q/l3OXzTGOZG5TAjoCcuPFPMf1G3pVdJjohaB2MH++//9cB++
kb++ob9hrr0qRdE2/GYWnQ+Tz7LY4lF6IekXMRn1tMOOFeRz0fAYp4FRxdVlKy1ZlDR5kwJ7CMCo
SRXn+WzLJ6dU4pdyAj96r0645qpktr21m9TtcCZEDbTUYAa3hn3uum2F4qP/VViQ5HCYNA/KaCN+
UfD+UN2BgP8yKmKTY0H2RnyvuGwJF1gZevrACaWuoRTLbLggWyp5hnwb3qp1NapbzE+S32zN2OMt
NRSK3xSVRIrfRCl8HaNt+7siTiKAWJlajd+kSjcF7YkdzZoHezYjf0ims3Kp5jZMP9JR43BlGGNS
nA4NR8dVKkdM0JVTyX0Ed3De5r27kDCxzrfrcdZjCDdFHxo/zbycim3aD/Yqt8YMYXUEHxiYfFff
p8JRnFVvuZOBSXNwBwhJOUc5tc4bY+2pg3Mx45e+MiajXqsa8PlydnDtGRkOV5/TvrZuJ6Xd1moY
E5BqFAPx2+18q7rStXamWXi/wkp3R96OGCtWbWlD76odpyv2BZmdII9cGjhBD90VSbrqQTZFIw4K
RBpmme+HSse/pg+eBQQ0i8rQ70aAaETQTLnQd5YgamTdz1k4bmG292Jdhm1YYONPJ+1M9aQWyo0b
DVMkTxOzSU8c5C7FqqNXg1lHnZ39OOUSUzqv38GvUlPgQW7sDKyEU+GzNTLF8ZOqix5mXXHas2G0
YKESwjO4mICmWG/Wkex56xW5GId9Q6XQBQU9aSI7H3qTFEe0j2Abh7osA4pXWEoRsexcXMdih4sw
LCkB66O3FkMYQ3Spm3l4tCy4mGvFcdxnM4FMvEozzDWTnFBDS7dSNL+MpQEQsVFDyJTeAtMfHWPe
UHdJ8AOHzmB/6wa1ehTRpCQ47zQrFhyK0hThKohAAG54eVzfs1rAl2XWpO6VBmGjz5PK9huzsJsH
kY/f+lhI5VkXgki42pZ1FmAEIzCTXKNQELSjy3ndDXLYF6ZTmcHIw5OfQkZte1znJBAGNslH7O+m
bkpOCA1StxpuuvAMT6GAoDqMyq7q2jT058bT48u0cTHlNSnG/7E2+msz1uLtpM9tvyusERaLWSfI
KULsoHYXFY95Mg0gJRQB58xmMEksmrDambtWhnbhJ5NIfuHh8pJLw4yb54kAxBws2uhqQSdAEdyN
gpTrtdHGkXUWtVkZ77BS90TYe0UEgV7Lkh7VzFTXCPQHV4PFAunnMnP0CMuAqoD+qJXkfKaLru9B
rhEpWWW10NZOCgm4Nlziw90whFCrOnkiTgo7dsWVI+CA+H2aoWEhBILtO36c3EpqZY//sArXlbS5
4yEF48S8KiW6atr48QXEgKLdKfGCym5tdmGO09f3yvKdf4+cTtNea2uMsGI67rU0zTh7VmqLWVFn
o4BY4IRd9+IpsRvv4qmbx51rVRX+g6YMw0svgzbcV5XB525kpHJi8tqecBjdIfw8gQiwq7TYldeN
UjfYzyMXlEmBXfrCdkv9VHG7CqfMLGp9K4l6nO9SzWP5MWxB9SjWOt/oyJ8gyanJKBWD0qQnWiWu
UpxoZQjSoF0pNmvyjndDWVOR8tJ2k8jUKVZtpVk3BDDRCZlFk8wn2JoT9F36gkXW+yqtngYPL3fj
LcYxQ8aRd1EbRnOGrVjJTtA4UgILRWgaBOuZdCnyWRYSCmxZO8FsCIAhRd9KcQIyAw15bsmp2WD+
FMxh/Ojo83B8i02cRuqFwRwoLycjNu3dbLkx0LQ4JC50RY1GdXhiiWU5bYEhpye0fRqxo55ogi2G
cnZqJ6nurbs0AmnS2Gp/KcAXmjduycnHBkpeBRAkmuGk5jxZnoIjyoKGN9wtZb0M6fno9UaABRdv
Yc7GwCIrvAElMxB4StAHvA8Id06jdFDJx7YCgVpnNiK80s5fZSuyR130km6i52bQZTRY8MpGc6OM
ocGy7QaQ/Z0bxSVPj+Vg1HaRNpJVBxrVeqgbV0BnLA2JaFlK/nPbRrpc8Z1DHCjtvgrUzOJdAdca
Uy8RtspjSjmmgMucFRBiNSHOISkPtGpE41ylapQ4SJMw5l43tV20m2JI2h8xbuboujYjCBrzwLEW
tLVDzMMEPmDVDknYBNIMbSUYGlleLeDqhQxi6P2uk1lKzmzcV+q6JBFMbBTsb+UPW+Xd4Ke5WT2n
WkqeSdy5Q7mtZI0Fue8xN7oKy+BJaGTxK85t87vUMyvcplFDfyDrQkW/8byqek5qpGkb0VRAYmTU
U4WUIdNv1xpzOt3kVuxlQGy1ytDzoJFZjq/cTfTqYja9aQFYgsKsvQTcOKSUkD2EnmL8LWcNWrvn
thRJc1IF+90cW613B90/5lwOqT+9NDloOreaUUqxhygeZddy6AzwA0JTqL7HvUZHu8L96SsF9VJQ
6HrD78+1/mfa9iAkYk+L9tlYWZSpLH6hlkbpbnZo/2F2JFoDsYDExzv2iQz6ZppDiiImzvJOT+Fo
NpNTy3v+XQf/pVTKZgfJwoangQv8Z2GBrCGOPnXYkVutDVHaUTTw7dmgWr6ch/jJi8Kanp5WzOr5
qElVuy77CcYKn6VRx3ldueY8XJYDDBuPr9UsH/OwrsOX3nBJWUu9STHGwLKn0ZOrqcN5utbChJJ3
o8R0x1urFvdwGronV5bywq7JSKHrmTynRSchG7BH4lzaJvpz2svOXbVoFe/MQsvz87Bh53s6S03Q
YtTwmrfYtpSwcX2dAdZXwu6GbpP3KnszevYYV0m8CcuN1SjKqzVIMOllq5codLo50l+SIf1pR8kw
bKbJlekl9opqPO+yoTY3ediZ6gbbdNlRc+rMaznGCQDu0rggvIcSYZKEdr1XZDLdxVXCMiAzpYp9
omk4iNb8WlJpK1ZQcowrkZFBUIQL6rh1fwo3zOwTYgLmZm/KtuHTqEb8Usgoup/Nev6hRlP7lM7Z
VEHJdmR+OnoejsuU1Nd+7xYjgAbRVXr+jVBUo9w4JeZf0iPy2LiH9hARU27lcb8m9Q8IxqgYTBVl
DnvcGQrJLbdmXbMMDL0qlG8S6pHq88XVEG4jK052Ru1M4DE6kgOWF0jKeMdJV5yiUDSuRWaMAmyN
rnTfQhaWJBCVZVHFGBMtO7PrKbE2pdslr7MyAu1RzUot7xVA+/D4+1SSKOYmk7ZJ66b63qV9d0ID
pT1zgcH8LJq5evTCUuq+ISyNDZJGWgYMi9ZUTkfiAeYAqrwZr9VJiRrWe5EU27h2U1QZXYNXb6xr
SXFwCj2McOQk3bck8V26PJAUsaqZPkYucx0skjso+loH0FKsNA7ETZALGY6+WtVut5ZU7xVofJ4l
9Yex7ELBWzNZZlUKaaW2Bpoq2eRsJi9+QGXJRt+gHIEQh+NDSNuDpeoVUJaysfqp9IUqbTaRydac
nNsBmazvRoq15zz3RNXqYjKKNTgK86LPUndVd9HoazlBhHipbN82CudWeuWDOQFMg8IXWGoMQG4G
3NNmHTbHQg9pHiOWIb1zuqxGsnDivGz2qdsQ5JOBVs9ttX6eiTa4FCKORpp6YCgS9aSjEDXhYqX7
CoDBhnlYaOVrE0Mwd9TpZYq19iwru4up1O1NEZriiVX9XJ/rcpeVpbHtK85UVtv+mKzOovU4IfiL
2Z4CVRQBxvALrwKd5UT2aRFnG+R4z+5YPKBfCM81TfabOJvAFXkhgUPxCGcXAMqmtvsLtru3emLs
ejGfsKjeKkuTU58yjDiDrvkV548bI4so0nv5GQmtZ4UVqUFDlMmKXaDHgwSUo4+ybBUr00YnnWpl
qAQUEAEakaZg9HCY6F4Z2vzdUuwnBejzqsyqQE/rqxHA6spMlcdork6Flcx+0+JNKKLsNO5MTnC5
/KWH4YM+mXeeNcYPUm3RTljaud40Mce3NDK+2TF/ykMdYoMG2i6utGxdDUvsVjXLc4A6KIXC8ErN
ph+d7b16KRHrueVkgUy6YT0OVrMepEeOTmgm62ZGI61MbbGiMsTO1MrtfZ3OOPPzk2GoupMqH5yV
kjTRjVmHkJLSGy1iwbTi4mW03eWM2AXJ3JzFEdxGr58fC5eJnllFEOPbDQTbyctKHYodpxUMZLov
oOzsky58qbDiEx6lvmYdhz+KzXemzoa29TT9YTJlQ5uQWvGo0Cnz4D6W7kThzlqOkLGf1Np3OyJ2
TEx9uhye0BO7YO3YurNZavPK1wfuCVNDt5IpasYoHZqLmcZ0wEsUqKGCdDPHUErWwpbnjNMqT7If
avrtXHDAjIkmPLFyJ+ELduC3pfFjqxXWSpv0JjC7Ja5AXwjKlRP5edT/wloQ7Vr2z7BZnJCgCP2u
znElq+Y1kxEPRGtfW3nHVImVbFcbZr7StPzBMjgwpqrzaHu0xgGHmaQFIEMb6VxgWNWqTS9stGux
2I659TAlzrxPyDnYuwNkLGI6bhpY4b5iyepEIRwHImG2MZL+voUwLp2OcOKozAOTrICYXOG6nC6X
ITbU4ueQ2g8YCLEbN52+NpX2qZ6qp7zj7K8SZBYQmbFvMxsTOpAndOwtaR7tDzEv4Darh/Td3aFt
yf0h65/xE0ZLBghZCOxaODCDZnL6aFFhO5I9FNSoBBJ8YNXW9YTxcOtIb18Nlvatnvl4RgpRjrPx
TMsXGuVo1L7DKurDJejXMwdOugCOzX/v97Y+63AojKtaxCfSA8sL9Iysi1RfhVp6EU4xBwNidkG4
gFwEwk8MQZvPOHUqHCI+aa1hyR7FHkdWycl+6a2BBC+1k0r1aEJiO4uFM/20ppaTHg4GUa7rKqJH
00SFg1e4kHm5ddwiHq4KDoykQ5RFLwPJyRwXfF4o0cWcg4U60x1yHrZuXik0wdl8bkhH5I66Tpbw
+mo4QJddnNbznmKBVhOJk7f2t6Gwpg1bf7wZVRCREa1bA6ccj+giMD2pM4AjathNpiTt9i/WdMmm
wdVXqLgpg7A5sZLrwVCAdphFI3+NjVkR4MIZ7GlWTC32C6W5kKNqnOUaGDpopmKgETiz8VHsxljN
WYsPsZ+Fe+5KHf90JOz2acJl/BAx27C1E+uXPrkNMQoPet4nP2NoM+6mSSYIHb0xogM3xpEsENcO
yaM2qVHlvjpOeAQpnHM7oRWO3+xKgcDDmWVCQzCIuT7rRRc+JXLs2itK1CnK+bapTNIyXOW1jWdm
kBZHGq8ctTQnoE/JcEnthYwvZxp6khbyLCRusAwbZatFk2fTWqy6l0gv5V02tIjosq6bSGbrEOyv
qz5Tf2SO2j+DaKmxmioW75QhpyTEoxuSAuFCqMx2xlI6uW3mGjwyeKdZPhFNQirVpCut6RcIZ+pA
GE3yrSapkzXALfSb0CnTMdCLjKIRGn25MzWpnxGN15iMdmvld1Y/0csDz2eEO9c02PDPqSjTU5I+
Hf06N4wZqaGeFdrLZDmkuOUsSHpAk2Cw1yUENaxqRBPC5ivSDNenXbNfcAh0ozyneGT2eAMeoEBV
DDhi2VJADcwiIZWvTWcTO6HwBu9cqw3anAqhNuLZAsRonSOPGsfzVBnkI1UU4lFDDjvDmal1GlvC
Skd6Kmhrn06tWhN81SLD8JVoMJ71YrJ+hXYoGx65smvYII75tRsTr+c3egwUzBmAEyYqO+hgbD2n
Wxkk1MitBQ6VTnxnAfsapQPOqh6SKcatpbOgqrM6qUEWwxepLRiHNkVTr7zsQ8Im92lEMibJIR0R
ZEFfDsXewnUSnnYVAdC5BRZ0azgJrS8zbdufWTFM6TaUY/+L8uR500bOU547w7xXjKLWV4Ueiwbz
WrK0Gs00Z1A7t9yikTOGoCmc+lGlcQ44QinK+Rx9pGPcq92ocShQ+jA5wysQEz/K0qTu4pqdULqS
bRbrV9TjtPCMF0XIGp45cNdcgsQCO2oRsEqrsC/qsQu98xlmakPEzcA5JmZXvJEomRErCl2PTzVe
fqS7K4Qz6TMo3rA37xyZldd5TuKgW5rxnZC4uP05LGt6xLNVzWcC3XNmUyJa6WNaUUkkp8LdKZFV
70CmDjDV0tE7X6ovnOWojE+nRpjbS+BbYeSbnoPauOodYqE5KlMUrTPd5MEclTTbJHX0mnTgt6ka
Gt2r3ZcomZNQu4vYxUNgMyzfCLOafJzSve5JfgYEJ5K5PKnYBHJiSdny3ui57T1GsddEvuH2UqN8
xozWZuwIZ7pa9PejxVbkrDSEOdx2qJWSbRMm7nM0ehlvzckczFs1abT6e26CY9tLYzZ0UnBaxbkt
4q4jPyql9NdQdxQwP3LzzOoaJwpcL6fc6cYyfi3SbvyuGdNwr7ah0TwkOFBB7eVkcgDghcIXpJiM
b8rQdp4soVevCPlaNtlGXn2z6UIxj5L0NaossF8Zr9tVZjgtte/5MS286lEmsWv64zi3geJMGQCl
ckLblNm9QgCNhBe1S5Cz37T4rn9SuCjOhWuItehBACFByF3LR+LtUKLpmvgbpbnwIZOmE9B8tW3w
rIUFnbSec9ILm7BhwWxGiwK7rkUA0V1R48yxqwq//oQQkN12F+ndhubf6ItwcG85kLjJ2WAmYxfo
Hg0En6OpNuw5rwrJu0MbX528d0LekPF4G87LXjgGCAQzxbYrDdHKRPER1U2YrGfsXsJX4gZTzEj1
mZ2P8PrLSkJn/E5EU9GtPeo0sBGiuLqrWTrA3jnVeOXQNb5mjRS9D1qsGBkpCpFFaBHXbLQ5OGAI
oqSDxoN2waYPdZBJPtgeR5K6Z1s4A980GkCBSdMDVBtL0iwJjxM+D65qnEgFT+u67WWZXJRGcTKn
pNWnKsXoeZg2CceycVeVBSlG5tSHv7qwd/1K1fiqinToi3VrdpzlVJQZ0WNSOc+WIcW5ksCjrMPw
h+pW9U0Sd2JfhZ55NYXJpZRR4644Bi+7Su9n37iSknRbZgAo+uSOrCwHVjiGxBXlhVi5qjzBh42J
7Er3mdmI9JLP7V0g+MCkPJsVu0FaD2CordSd21PhahNbUdWAsJVRA4ej2LNgUjqqZs2fjYrS/qh0
CVlWVilpnuh3QhnLk0QxZvDVelm/UGoZOKTW9XANGm/kuMgqX39TiSbLglDwRgz6EczTJpfgbC8s
d/Z6/PRsvtJZBW9ZkiIG7FFQxlKS4lXIvLhTpQOmoYUQPm2jJCGTIVHn4pnDHlRPOl6pB+y4T6q1
Jax6gTsXE2TfOWypmbdGp5KFlxTDNqmAPgZEqCG5VZNcT2/GpvWsVZprP2vIWNUqFYZ5KvpiR9zM
CYB4gwiTwWErmMoEzvJcDipnL9HNsT+lqXiN+iY2N5NGQcGXWjM3J2mGJGdDonGWbOjdTfU65o0M
YLwbHT7BbHOomIa46UBc9Z70FUptty709y0aAUr6tHwwXhFahppSZgXehtBLTOrXaK4hpuq5FCb+
/W6c7jNztsGq4rpl0x527DTNHI5422Ggzik6sQD30ZSuYjKvxjVyoUSMPu9G7FIrV2nUwM4Uky7t
n53cfzdL3zdHD3QutEZtasPoRclBwbWIVfZjX76AfVkP4SA2/aa8KLZAw/1hLTy/u4BNuu4QqJyn
ex0bXbIuzt04SB+TNWsmGsLmiBZtUQD8pRD445N4yI5RYWGJ9axFTfJOHDa15jSaZZps8vFRqX9G
LMpf3+uBAsREhrJkg0MPwgq+QNU+XoAKg5HEimEEzVBNz1HTDcvWB1lymGryWoYgL45oug5d1geX
RFH08ZJTYWVKY0F6BGC6AD62xml/SrnI13ztvLwFR3LkHg9kP79dcOmEvxvERIN+TQ+ZIxW76Jpd
mjSuQ/fu64F8s83/9VWxAWUkee0Ce+ClxpgeTBoaVgPVmSZZu+fWMzWYLVGGq+LX7E9Btp52xyyW
H2fG75c7UHPESTyAG9R0lr5fHg/jqkJwfmTg3r6Kj/fkaW8+OEt/w70tH+LdyHVJkYpZsY1g8ClK
3jXbdFthcQtX9kbdWVdHRvBAc8MILg4Q5iP7btpJhxJZdyQez0Jgjf0fOeEd9O/uF0eEH8aOiEiS
XfFErcLLgeBVv7huxOaYOe73efLh+of5Mv3YhGHlAhTushPFe0rZIHRjG3x9l79dxHmTFNkainF7
geN8HNLEhbUpXEIt+/qcEuAapjrB2OmRh+y3oXy7CnAMgBSqgcLj41XmpOhcGaEuMLdil56k2/kk
2aVohr++md8m4cFlDuaH2SSOkasEsHlIl8MaOPMx9/jvq8XBJZbxfDcFFXYj2ZRwJ81a22hnAOtS
hm4rtvCWv48XaDWVq3Y8Ikz+bVU8uOjy83cXnYew7iTSgIDUjWQjWm1kUYQuVyPFoLrdySNx9Z+O
47JmoPBB/qMfLIluvWAIpDCCqUmDupSPrgiPKQ8/HUnEPiwdGqQFoJYfbyoxdE47HjOvDSxYRH59
pa0iXmXadZEH87dyQ7CbcmQF+Wy2v7/mwbfnob2QcQJhtuxuDMXYqOpFVLvrr2fhZ3cGQhVxIO9J
nOdvqJF3XxevTZDF4L3fFo7hwjJ3YRADBgKXvWrualB3u+rhyDWX5fzD0uioH655sNwPtRgTI4dc
rW7tk7pb41zbdhtlm3fY547d4Zth/qurHUwQvdWQPHW5EbhPqFPW7W14IvdoDGx87jiS8wsbU6Cy
nl6yb+Ez0Ya+tnWum7PqTj8r1vamPT/m2/vki4WVwjYJJ9Ziazh4QhDQzyDiCyPQqG8MeEyrEhCj
8ePrUf78KrBGdeyVuJIOpmwR2b2gQWAEpXM6lc1ZnUcrNxVHXjwHgn/kuAv676+rHExS00Xx32lq
uiZbY6VMr55y5onHuPrVZXHwn93QwbDVehPPE/m4Qdmm8TqPRYtCIeeRHIfp9etLffpU/CEkROyJ
S/XgTdPqbWXLkMEbfA5V224bX+bElfNMhKvaJ8z60T3y1jnQs74NJBYG3VnUhZpnH+xJqKEJSYvB
CCxp65eSFWdbukOy7/JIu4icElFFgk5qsOr52B7vkxUbQfWfl3YObItZjq7bo34RDLN7m0vlpvPq
K+kZ9WoKte3XI/vZfGFRc7CrL3rkQ6CJq/Z2QzfADOrEXfWp65uzpLjt+VXWrcz+WArdZw/B+8sd
iLTzOiyLvOZylkMKo0H1OkL9r91/fVOfXsXA/IMNxUZkczAzRxh2Cjov3rNmT0H2vgHDTxjzkfm/
PLCH6xi46D+vcjAnVbPOqN5yFVmoN4UiL9ROuf3PbuRguBLSizQziyndFRo9+tEjU4cslFVqyPHI
2+3TSffubg7mO1NDIrnibuLkTOozVedv7djg1Fn/R7fkHkzuyWkzz564jpBXBg1sm8qDqVpHBu7z
74YNo2WaJhyOZYa8e4v2aR5ZbVrgacnaX6ZElAGp9NiQfT7N/rrIwTTTyqar7IKLcJInHozchUp/
Mb1m/z8Zsb8uczDPyt6t5mlOzKACLihGkHgsgmV8ZCEwltfub9MZAxvUKnIYkQt8HLIwDwuHPJmc
jYe7hUhwA1tnPZ/avrwjMKD7hk+NOkhgralrrAyCclYkuvjVvoQJrAfxSe2XV90VeSnJkU/26eKP
1fDPT3bwFAwhVTEtNLxAv543c9DfhnsatQ8GUPBkV15mW+fu6xE/9PL9sfi/u+LBw1DGmap5LWMx
nQxU11cDadHrdi9O7MC9NYN2Hd+E5Wo+12FLfn3pZZR/+xZQ0mvUa3j3HBr2yr5ItXx2vAAlxyjP
S1gZQicc3F51NJC+vtabHe+rix3sxGi0UL+qnOWtSo5hL1bFnel7p8tW2j1L9+GlBl1yd+z7fLPd
f3XZgwNdC+MolrMLwXBvlCsFVd0qr/3uPN+acC2BiRo+3p3Cb07JmD0pA4SWR0b50+Xh3SgvP3+3
PMQzwgWHTkmgUo6+wGDSX9Rl8fL18H66PIAmdsESAh+wlq/63UUMxUziyimYRMSqeTGPTEGibOQd
WbjfpsTvw/nXdQ4ejxkBGb0WboYIoUDeOd8Ba2z7lXtmPkdrOCa3+R555kUaFL67Fr+OPSyHwbJ/
PCzv7vPgYTFmTXG6OVzO5+4JDUBvpfoLmSvapaQct9DDLrrv6i1CuMDyw5/tuXx1rjTog0d2bJ9/
qX+Og33wZpFuJ6J6+RyZ+xKpFRrdIzv4z58XDC/0EByqjIdkAbgKjabFxDAhiw4cTmUu8Nkw6H2y
GokailbVJqZ4eszJ/OmrGQoqhidm0W+sdtfOBjSxEbO1eZWSFMB9jDqgQZH19YT9dADfXedgIqlT
q8vJ4Dptcm8MtOPT5//JBd5485h/oJ1+fCKmaMwST1GMoCZ0zjbnTYMT9etL/F7m4wC0ODqBi2HZ
h+zz8RpoE7WKzr4XeLdy723mneeTJ3kVUt+OcJx/fbXPvhlit5YSO3C+31frqCWcJi9N2h/O1tBI
PHNpoiH92A+de4RH8NlywmtZBfTCkgKg+eONWRLPQl9xLdcKSY2vL2LCSIesPvZSWBb9w+UEupO5
WDph0NnLz98tW2b/f0i7riW5cWX5RYygN6+07cYbzeiFoRlJ9N7z62+i99wViWY0dmffFFKEqgEW
CoWqrEz0b43ITx3/ZrQbs7zLbgxL8SBz842zmawFmzuImh6GovH84Okx1jGcWw59eRQDIK9gz3Z1
qBLUO9qddBPt8x/DCeCS9sWw+cfrX27L1wn1+P/s0hxMwAkCxtwJaPiC+GICI4AAiPh1E5tZBArA
WBiqo0RgZL2ToR/plTjgLifhIv2ZIEN6gPKfg9EAL7k3HsiWyhCfY9bTyUG9+IQox6qoPCsKiPHX
hisOeb5E3j8FhF666neDCYdEBO+ZcitmvJXmX9lMUEGgzYSqH5Bea3t9UEBVL4Br+hC8EDL0pVUG
cSDNLHC+ZEAw+rcJaklcpgEX5SMJBrLECpMcyNIUaoaR+jH03K4Jp13tk2FsENWH/n3Nq9Akre4B
ZN5F8wTtTEM7YMrhKalBP9R3NgYKH65/7U2H+vsHarSQjDoXRlXH2AMp4sCRZ2TArAVlzfIpkhtd
ftr/34cLsqdaDEdu7nDJSXfqYdyjKW/r++ikImeSXnKPdafSXGXUvms8FQ3aqo6GOEVyIXqkJn6Q
DxBH2edP8ZN0O1r+XdWb+WNrtS/+LasMwtpRshWLQKQqcYH7Fp+8kxWLb0srwMDb9Y9GT2H/b3mY
j9YxkCrAwdY28mRuoV0LG9DWs/XfmTPu/F382N2xQ91l/IZcJRqTZEZdxrQ0lQ6mUFttS8AsnaK8
z1QIgoLbs5X/9SUBZjkNSswKriRUGqk9S0HCpKRhr9ho75WkhTEBmEOGsNOKSWO3saCVLfL9Ft+H
zxLNj5IOUxpWwIFxBloHGFkkLJIIbCb0W2YXAs6Gy+ojb8RVEWoA0MVQCY0W4s3acKd3fZuWho+4
Or/lz6D+l3ec0x7ISxSaLsUdoropHocj67a6fJytDNOFuWLChMEMckW7bsF9CEj8rlUwqeMPeJYO
0x4FoV/X/XNjizFyTRTc8C1JUrNeKZiVDLTYIBg8AV07pg8q0Lhi3VrXrWwsa2WF+pCoVovzNOGM
Q4EUAO6jiHFGAVwkqalmLH2cjfwMLKSLJZElL7wGw+ABhv5gTDHx/HNDq/H8fXos9qLNf7Cemhvn
e22NpB8La4HoR4qcna31dnDM3X4nPQhWbYo77vkLuwjIrS5D9YeQOqxNDUqX1kkJU3OFkxfdlc2z
EFQuOB4A0+IY98BlbMS6FsaoG1cVg0GdysG3E0MAydSzFDP6CJcQAJC4Ly1Qh6wXgPzL0gLNpz0y
pNHuHmM78xILwhQesMeJy/pWjCXRjS9g2jFNnfWZUyfvnfw6RP+6L7la0JmydeEKEqa027JGVb0z
gFqG5iBfPV33gI2X8NoEdVmO2iTkvgg58C60ZrfdYxybCAQ1ZgV0qBu7YM2FWLVlePUOyquAv0Ow
Q3UjPMz79+s/ZSNfWv8UKnJMgBWVPLBQOGbRbbBTvXovvpLCjubwb40NhkYwckFKxOHuWWiOjXod
mGlAzk9eKgjRCmW7DcuyAcyLsxFBIE1vib8we5RB1B31wiSDZQxuQJxUYYSxLQcCAwRyIuS9PDAe
6wOYJU3Dz5XI2XL4Ngm/BAxDX9/UDQNgUUE45FV0nTG1vzYwTaVQgUkvBqYR3BCpk4DV/7qFrVO3
MkF5UKJr4hhiWtURH9Jn9C88HDrw4kseyUnY79etq3Rlj/pUflpIQsGBsKl125Ns1XcgLARgt/A4
p9yhJOgAs4yFPnVHidXDZ+0m+ffFecwNDBkrYB53NCTzegLMIeuNd/kMQjD+870MKoQBbTrEUGdG
q4GQKSegRGoT43GWytcx0Y9ThkHrDnz9jE9IPtE6Q19axZN2va5Q7mu5SGE1PUW30W7e6TZ66Q++
mdnspPKscXHNGuWTSRMIfZfBWgNN2R/5KdiB0syW98Yj/9TZstt+D4+R6zuMRW59PLBWQGBEIVQ8
MnXZtSFAOZoIvxHu+IPuqVZy4G45TAMA+CY56rH0/n1mi0CC2hf4ksH5BVTjelvzPBLyaMaIJW88
dW2xH4TffcD9awzQ2gh1/LBU6IEHnWJDKNvTwt8jBBau79zlxq0tUAduRiUPtWJYAMsARooxuzd/
/DcL1LmKNBAEqKD9s6sQJOMFSmBt5V03sZHErVdBJXFggemFGu1OW7ib3fSeFDXk9+JTfqsfONTU
WUeKtWlUFocp22mOKuCQC9ltXsHU5RC1x8oMBau38Jj/bQQQa5oZdyj5X9dHa71IyschcT2Bpx1W
JdDHmGEk3PY+hD/jvs+tZAh+fGVPDYBNDMIKrtKVMLBu6KDn6H17/MQ4ZudF3307/R03Zov7svlg
vWU2MgQUv/CMwqQKVD5AIbc+UOGUpgWAwxClAck3Kn1WeheJ7nSTujxq86fWmZ34FYJFtriT+ptE
Z2Swmz60tE99VF2uYs4P8FSFgqctWo0FugHMZSan3smhpWrkDFGRrc+5tEd9TsxEGuUAuBqkRQMF
rDGVYyThIZrJoARffuGYL41R+XkjFJXMV1hc2x6aQMLYTMs4FKzlUJdbPRqzWPF4fWc8BOSid718
Vsu3mPUO2Dp6YDRFpCc4B4FWP2nrEWNaiSTaRVh7RaHvFG5/3fGJn9HHTFYNNMhQbpYvECh1NmJs
r8ejmvez3IbsS3PIQdJiN+ANZlxbG51HDP6C+BqrQS/FMKjoqyQhx9e5gnt4Pzhg/k69ygGpPUl5
oB1kqU/xR2saXu7MMnJ2yPUyTx25/anV4owDtQjyOlW6KDhhTrocavgcrrHG6QOQLUzGjRxOtqpH
mJ98iTErXh/roWEsfeM7ruxSp02W/ZFgunXbx7L75thNIsMhWRao85X1YlHIMt6/SfRUzt+j+Pm6
n2zkxgCULraOOlMAtGGSqcLHEyGQ158A19vFtjiY/q6A8ipgx6wX6VaIWlmkzpgQRlKs6FjS+MlD
blqBnnTmQYfBRqsPujU7xgLFLd9AjoPGGFGPob2Tz4K0UXQ+c95G1z9IqGmZMhBu3KH2WEvb/Fjo
jwng9Dsr51LBf5i4jo/hDgMAG8HwHOav1xezEZ4M3B6QgIPKK7of1MeaorAddT7XbWEk5ETfjPm9
ze5TcINct7MRPVZ2qE+E600YuBYLEcpnpD6mPLpBXzOMbO3WYjG0joDSJRiU1LCYphEeDC74kflf
gTQjHAho1kAyDrOEdH/Pn/QBE424j2sQY7nKzmgsCeOuH/yed6tn5FoogD8ZP69v38ahAkcCARpj
0BHUiXRLO538OtDnPnDAue7OwLLJOzLrMcEkaCkIj8ALx7J5+c1gkxQB4eiglKQB/U02FxgPwuVY
OZM1OQKIw7vCksD696qimyCa4I0udszQS4L7OvSuzZKvvHhwVpjhatNGBtWJGf2Q3MTBxHpkNW8E
zST9AkXety/sLXYUPWhd0KFDQT1ZUD3LjRAEUDbZW3AZPPTHCOFDgHqxvIueVEbt/9JLAWJemCPh
ZbG+IGq5oQeBJ/gIIMxhanWF5CABVSAjt9nIHGVoXBoylgRxVuAS1obECEy8lagETryHrjqkmTPN
8od96GL4vz9kqOT2YIDQQf5t5i/VB8jNmW2py1C5/gnUt4QUMO5XXsZDAOpVpK6LcUS0H59Et/W4
9+KD8SW3tna5YuLRi60d+2qMR0ENnPlpgkx16Y67BnwkUOaxQDvohgfUSZkFksviNaEqU4BeROYP
cVGVurNzEVPkA7Ivh/SPZ2To0cF3NU+0MUfPSMIuvylli7q99amJIjmALTIeiGFVKwYjkmO4ww3G
kcEFWn50LliEdDs2ExuEgUz9gostJj9AA8EkYWgHhSu9WLU0ImhnJE4cKVasHCqZFcUvrqSzBejV
E4AIwDvUR5wD2Y+DDFzELTdi8gY8F2NiyeBGSjRGqZls1irSYBEYoSOyUkhsMQOzdhfQ3mptoAOE
P1aVrXURhJ6yPYAV90oq7fgsfGK456Y9DeV6yDhh985yigv3jKpKEVBxShzZw9Ox0u3yp7aLDuPO
cHywrTpo0kIYxE0T0wCK9N/WTLBYGarFAuaMALflqZs+kDhdmytsq1hD7TMEzT34HYKBFXQu/QO4
f6L1q4PF9lJaYG6ygQuLFEKvzlyYGoA95U68mzqzhW527wVujSFn7/rGsmxSPtllrTCONeg1mhGX
on6sFBZr+daX0yCzrhEed4wzUcVCrjbCVgWrrmOAyh30e3lrBXV6g1EjyeSFJoR8Wvn9+qIuj4EM
8Br8RAdBBFEMWTtnW2Ggjgd03ZHlfDeF0GfR33swXczBr+uGtnZvaYjavUEpeQwfd6kjgRgJZG9W
nfy8boH8VPqcIYFQERsVvBzp5EXjMHDNFbAgSK+zctdUN6X67bqJzd1amKAWIengHhl8ECwV/mDP
mQxdZ1BMttrDoMzmdVPkoFxbDfGVxSmW+l5uBqQoji/E1VuU5s2hlaX3Dix+XlyoE0hY60cF3Gvu
dbub32mxROoAp9IwGZxO7ILtOdZJMf75ugXWd6KSdODM9D7nsIlpyz3kooJiQvQagBf0uhnGQmgx
PxCccZISwR2m7MnnAlPAe+C/WaAyukjuwhClnNQZhW+pdNeGBWMJmztFHgCoUSCLoh8BURG0ATfA
QIrx7lHZa2JmVjHr0XTp1Mi+IZlOBsWQf9Pgt1aY5U6awRZaaW/j9OZjgikFyMAQdv92u2AHZQ7k
iSIZD6buwUoVpRyAT5Aag9TXajoZ7Gm+5Fw3ch4oXZ+btRVpfW7inpyaGlZi0eQ5RwbOM4asFeqa
mJbiHYCQMT4Zpk+jU9ihq1mdfyNj5HtiPjDIcq79EOKfiwM8A3kT9lkA0lMoLOxy17fBQwhW8tNk
Z3boMJPgy4BBFo5qMUSJoetKV3BVEJIG4MbF9QT0zfgMxPNLdEzRpQe7gz2jCwOskY3nd8RkIbhs
8RIpgIVpKizWxQhi3yAkwyKYZLah6IJajH+vQblOcEQT/H6sIU1a30oGLTIeLwBpAQqDV/I5W17s
blH0STJNMAm9lqH1+vrdMH5B+tCpoP46CKB5nkDALTCym8sDubZKuXDvj1Eex1Hm6Iqrx7iUkeO0
GaP2fxm41kYoD+6CSBsAWs6cqJYGcIpEz0lSvV4/JtsLgX416cyD35payCRIo4oBdHwxGcrS0O1W
nkFtal43svGMICv5Y4VaSVVMs1wqsNJZDfgO2n11gIIcJlHR+h/sGiMznQ1+HRNSR8wXBGuF9PHj
i4zn+jRz5AZMZsMPIy5shWOhDFhWyL8v3LADObg0qWQfOzDEgCUtegGpEOMa2HaIP9tIHS8/x4sT
AsUZiD7Lm8jHfLufO9c/1eYdsPhSVLYhyjnoFjOsQ9R9S8wCOwDNKjhy+IpjYXcvat7nk/tnNVSC
AQRbOGQTTJF3bHBsPBDZu9k9hBr+/St27X5UojGBXacOQVPtZK/dj/qZ/01GYSKvsXm32Q+u4UlW
hhc0FBqZFVWGX9DJR5SnYcVnGBnr+h9tVZm6GFrFoDIO2Pkpd3HH/PlsNJ0PqPrqYZawwsbRQVx0
wMNk3EOCwTFQh5lw5AYvOLSHyJvcBIzmO/0W5Ylb7QZzeu+ZbeyLL8XHv7+tQoWVvknADBtj2TJ4
8g3N5UBgLrCG2i8L8cSDVIR9PC+Ny+Clxym4+nNQBw1WdEtKd/5+usec/j51IptFh7B5+P4YoysR
kKQoYyXA3FZUNnJpc2MLauUxBCSAcco37++FIfoIxvwABkScclF/S7qXOkpOGZA+0mhBNNzwWbqo
rHVRx1DOfakYSHxEdwwiADyqdBPDG7ZzMRSTIciOvBICQOvoOMpqZQx8hkt6P55CS/uIHCMzs0Nh
cZYMdAh4Fd5qTOxDdM6rLeSEjcXyyMsmH3GWxW+ggqdUaUlfjPgN3E576l7Dn/0+hyYHFN9N4TZ9
rV8hNn2abzCNkZv6I0scc9tXF+apr0rAyYWgwbzstfustAD7sxsIXBuv/kdks8B2JKJdxIOFNeqj
RgEYZKce1nSIh0/5rZpKIO5Eea65L/jaDOWjbzA+8iVo7LzBIEZAGYbHn6mixdiLUNmRcUDSkwhO
AijxWNmueGyg+en/BEObjgbGgcTYBqVuxpnZ9DCoPaFuIYjCJRtQWoWc3/Hw4gjhrwYwVbbkX5Vl
3LZmsp895J9eeDvfKh4BXPHHFPqi4/v1q3PTw/A+E89eRiqWay8HDWKt1Ak2oLV5S7RUC9LNTvWS
WIgT0IUdSjPbg1dqx+/EW8yEtRLjFrgcRMSuL38A9dWTPgSjLo8fIKJ14siH2S7d5AEC6m/DW3Xi
7eHuH2C+tq7xpVHqcgWRPj/LE4zWYeaOILkWee419tsjL+mIWuJdgxqX6XfGCaSZCiOJ2LpeMTGI
mWx0q6BzQCWWPHjyBSWoMqcEkXqsegO4d2OWWuplN4zsK6gwwIVBurB0iTjMJY4POVLwc4TUjXbV
mfhM/MwyRK5/hN/bCsqEwciAlpQC6Dj1JdGkAZE012BTz+NvuR0cnoMb0iR6B4nROytcbJjDHAGU
ZwCiA46VnmCYwXzethOG+5SBe9AiSCMKXzOhQekULw1N5anwiy52kEJFInUy9Vn1wbzPKsJs9EWU
8zDE/1ugjt8A2SRQ5eLdG++jXZbalafbNeBKeWoj5uyuH3amNeoLpdoghkWD8oIAGdR+4j4wvHOM
pCAzwTT/fSrjYwUJAkPFQ7SMTzPIyBk/gBigQvxqudS50/K5QEkIP6C1yVC1dCKsSSTY6j8xy/Bb
dmsoKIu78BeroLFx5paG6TJRMccQwMmxzyk0NIeYA9N7d5x0jRXSt53yb4+hX/bDyNchWgaZA7Ea
23/p8WxMGgviM7b8+wwMAwa6PAqHurDR5tNQ7wfRvoj7heW6W+d/tWIqm9WUFEylEra6qU3VC8sz
al++BzLIzH9IIO1jjmqy9piKaxADmoSe+HJZxXYIWjbNcNWgZ1wYLCvkCywerW1UT0Y1wooYQ+EB
coAZ1LKqnBGjt+7m1faRn7EwU6VAiiUctg8jmj043q3yLrZ7zdSOJBmsPMOZD+png4FbOz72L91d
6CgxNEMYDrW5WsQfJAnoFul0R2qW+q7rZVSK5vYhBYxLrXorNlj0V5teC3V4AMpETNqekdmLxeZg
l82bDFaS+ieXgbPfYKQZWwaAUoOgKil3KbRidd9Mpaap5Pgl8z4dOI/vGRu1laui1/rHBOXvYMbG
M5X4RX1OZPCNbgznE6PsTnTHOlys5VCeXkmCz08p+SpVBZUOcBlZARSbvhAsBXwRHn1QYFrohlod
lANk0kiSYnN3/sFwK+tcmgQGvzvFRwnYCwwlYuLmK04niJjvRGUSjWaac6qLNKkIYzzMIwyHQFAP
ollAQAyjfX2BW74tQM1XlHhMlENWdX3EUihpjGKH9fFJb3fhrwycIpw6MOLF5VgBpFuXZqg7p4kz
PGJimNFvNPM7eXEH5l63AbG4L51q33pQNGGm9tfXhlnZ9dq0nEtn0O2faxuH7AcmtQ++rZ4KzA6h
suvcj4IVea0DjIfVyqZhT96wK+2EzThEVkffuH9Wb9DAnYFP51hM8EN6DHE1XotyVQjGUVZqsXki
JMzZ4TOC6kekMiVj7HqQ+8NMHqnFU+QHxW3VaSy+xa30AZ0eAkRQ4TI0GQAIPn08EUucCAgWxVFg
KRO2rgHz/vA45O9z1jOuga1KPVj6/rZIl8LyQhv93IBF2Qt2w01mQepmr7rpgbWBjKXRxTAlq/NA
VGFo7oVvQq86QTw9FX2350T/NKSTDcJpVjZGWnwXvrFYHBUym0wZ+iTHQyTe13vAZNzEk0COIe++
GFIWpqiIGVd+VYU8TAF12M3PhvAsZs/Xw8nWSxL3JGGa0qDkrqvERxe3WBUnnKwWeH/0ruQax9g1
blVb+947koX6zC/NVm9YF8FW8wg2MT6EZwiO2fk3LWwKtdDJTQDQw2DlyOCr0QztTwgE2Zh0cCFK
emChXTfvuaVF6qSVHOQPjA4W0334s/P6Y+dO4DcF6fnhH2C8t8710hr1PimMsE+GGNYgxOZByDmB
Tp6lv2MODHOXHZJbe9gF365/yK3YubRJ3QuQNTTADAibMWSijf7H1L0LkWpfN7KZ4C2tUNeCJEOy
ART7yCMfQNl6QkZ3JA+R5Aa1vUN/bNzZ6vbDEweinfxGfWSXuxhbSyNxxTroeDnDMtvm3eCgWgS5
yetr3LYAiBFqDQrGPKlLqG2GsG8FLFFvPvPkN7qg/9EAhSFQqhkEIQ2Ufhst+oR0w2FUE/f6Gjav
b0XHiRYIjgCN2vWpDsqZm+YSuRahBEvBgv+s16bszLv8CGkGwton2lHjRe5XsqCFYTr9midf1lPS
km592ZLSm1SBrDSrzUNOKx2C0QuAeLyCC02QySdcxA8oRYk6xMsQs0awdeuP5fhZ8DNRwWTt44Yz
YPQFxAsEwABCZupbGWpS120MGdPhAdVcFz5vj7s5A1oCm2gc0kPgTo+Mb7dxklc2qQumwmClEkHA
2Qn36kE5xk/qPSYQSLuD8CxOOxXU1oPFmm2+THmQ7wGRjYIujxE0GpOdyVI5o6Yp21yQdEDudnu+
4B01hvZLLO/KcbShQP2tgmTG9eVernZtl/qWFfTMy6wC51guQd8U0ty8O+u8fd0Ia3HkRywchovE
SYXuNjT2xtqATsv8WPSg7q3A8J4UTQh1T+MO8KtdWQWsr0nu6LWvYn3Am4JISwDnCs3godY8pDB7
cEC1KGe0exHc2vOx3SkeuX3UDyZKYsseypcqj+K8ejlDoqhTVYgl6M/kEkdftFoR6pBov89eZ0Nd
F3RIucmcBt76iEuj1EdE5w6qkCPUk1oXY1XgipiBwik8GZTzeOpDYqq9Fc3sjnWts8xSn1Wditzg
McaNscEMonDyDBGcaTRnPWOMDm50PBBJF7tK5Q9FoijQQzaALDsEuxoTM04LxRpg7DEqltwpIGNK
d9NOt7QnJvScJAu0AykoYsh4VkJtQaOSCQjvDoWeg6iscTqIJNv1PZCA0GWyoLUAxb379gAmaiB+
ezt8YGZq2zv8xziVVeQpXw0ZIdMLKgsSFmDQDe38A+LXr7w7esmJwO2D0NQnxoHdSNjIhv8xTF1g
QgtgKlSoMsf/Lrjt/byTnwlpxbAXzfKG9UIi7nlli2lK4srAVHYC/i67DVpXgT5qDO2/6xFoo4q8
WhBNTgEpGlUddPhq7WexJWrNbTXlnlY1d1KRfCqNfoBYpD330r7VQLerQJGX8Qs2vyX6J6gl8WD4
Pfv4Igj2pUbg9ejUp/vqdviufMRngNoITRe/R7OqtPxbVi92c2dRvgKvH9FeoRFqtaBUECSF8041
Zl6qZ2jMM7Kp7aO5MEEdTWGOdYULweAFgarUwIOz8YxH6Sblzb9oM+JjHVkBHjMYVmcaJ3fxhecs
jFOHUw3qYIL6smT3b71NuB44RzbTH+Tt9A+4HjZ2E9M2AkQ1jL8kBPBrFl8wKKTaH0iYBfkUJHF/
qxiazjzwfJWO8FuyGhCEsPK5rYOoQN4FmgUC4VWhp9LFcOLrqQVlZ+NUP2TgLoAtdIXfrRU6vsVk
t9tY4dIa3XGoOB4aLH9ZE1wJjZ356NsB8DsopUEnJ7BZ82+XBnXM2xsoFmP8TVBoerukRbvSl0cM
L6j1TSpOtj7nb9cP3mXyoeO1q0BbQkQ8E+meYhQj3fKnIkbBQD8PdXbucGKzKm9EmLUd6iCEaQDK
akmKnVAUvwvQNi1rf++XBe5/3euL5lkZkxOv6/tJwMh7NkWsCLOxUDImLmHUDf05iDWv3dPIJikZ
5vNC+/9VzeR/UPTZKC+dx9H/tkOVRfhu0LlEESJsaLs/M3p5fzF6sfKLDefAgnQdkFNo8IkadQll
jV+IXI0djeRjVhtOnqm7675xGZPJUv62QN88vWxgLnvMwMKEk20CAvXaTuoJenCsSv/Wt0HYh/eJ
0FECPGb9bfxa6MexUCD7nUc14qTu5qmPF4WRvTSG6ORE6xnDivdFypRIu8xIsb6FaSqH6DBZFo8B
FMcnHXoPI/QQbV+eMUcNrWIr8DGEmWscqpJcO0HxOOShTwiHHQ0wgQ2RLtqd5rNoH7e2nei8oFQP
3mqeLkDlUx3LUa7iqBhQ6E35nLeGvj60OseqJrAsUYcyhRIm+p6gjAomzSKiDXMhmmnvXHejyxwR
WywAFKMgPoL2mKpZVBNqnZyhxU46HEEJYZV660bCvag9cTGrW0s+1/rKI1THoCmB8IUIe5StPPFH
TLLBk6AWIb3GYzTbwuS3Vj8r7Y3e5CHqzCg2QIBMYWThG8dxZZl6jGtcqeZDhalEfyrtoDfscfSu
7yP5GtfWRkUwQeGMXux0KCECZKIqt1ktHfX6JphbxrnfOI5goNB0nERyJGXqTMitFle9XGHYETC5
xtP3pD7efgGTChk/oKQEUcIdh/CxPvVjM6qQcmmhWKWoNvRl7UQ+Bb7G+C4bNeS1GSq4JGJWCHIH
ySrAH1z/d263nAUNaA1Ed9l7+f13wDGpGTbO1Wpl1AbOUQEO/xwaUlH7KGU3ovgrYw0tbZSpdczi
g5qEiFaCgpPy9ChtVGVWBUzBdqbx1t/ndyHmfXsHqhOGRcZg2enW1rIgjolMBCSuoEinbpy4isOg
h569I0LXXmzvevE9mV6vO/n2ulCkQ/FMEdGqpLzCR9VQFYCSdvhDtMvt5iV7CW5aU/FKJFkNyLVM
5fm6yc1lgVIZjigCM6hRXysswnaISkjQKepsz11gdsDSljFjYVvxAYyD8HVUPNHPoDav6UZwAk7Q
hAshtdr4kzmkjLney3XgsQKuYFDPAuKKicP1eSrFYZ5LsUEh32hdIxCdmNfvhWh+ur5dlwsB+Ewk
PgCCJuSllJmZj2QlGILASeXQzKJX9QvrwMCuASw14rd2QbreldASAUujb+uleMxFDZzV7X3qy4zt
2ljH0gydzafBXChBjHU0/Hcuv1eZpOCXzy+8Zf+sgwYOcUC+omiLdajhjZoFiekHz8nwXHeplYvp
sdO+a9Kp8NFAg0J32rFQNaz1UddFaYCwRQlJ/am49/neFBPWsMnG8wsrJEqKiEI4OnTZQPfbNBe4
SEYbrrclCLGGUGEGfXy4w/TEO4tVdsO/V9aoBalBlbaBBnKiIKosIbnhoQdW/mvZLIgLocRMxFFB
eIIB4fUhisUB1LUdFOJ9FNBK5RhkDLfbuI+Q2PECMjvceRAypyzoNafE4OPn7ObQORLKrFaOoude
eCCs1N2zaFahyX6eb3kDKr2gPAUqmbRd1utCnRf9VQ6sJlnTmoKvmM30eT0ubOCOz5PORPwBqRfo
WtYmZLGYOikDRZx/43tIXAUotlmKgCJAa6qotBozCg/9TWTPMYq8wVvEFLzY8BCsUUUBCTBZJJvU
Vd/HU8zlEAq3lRpK8MrTNILBRXCur3NjJ4mMoXTmJgK7JGVEGIRcTojTg8JV3UnZ2EEwXZgZOdgG
2A/T7wsz1K2kVT4v5zrMEJhCKZgoHN3Wx3yn3qE2f9QCJtZvyzFhEakEGi3wTLqYwmeimImET6q2
R5v/AWKkQ7+r7DNppoUy6pGNL9y2SXBJIoo4BggU1j7jK0OhCQ2mewdLeAPn5PzMYSiDs1R0o8+w
Zl83I1e6/8In/GOVJnPupKnneKPy7Tn8ELKdxAQBkyRlnarj4wHPQurimEOly+JdmrSaMoJHM096
w2qVYLajPP/RKO0hm0GreX05G8WVtTnKV6BdPusTOIHhK8ZbjsIUJl3JZC8RPmv+/fN0bYz6ZHwm
iHigEn4krrO59HlI+l0SsB47W0d5sYN07UETwl7LNLKD063a3JXVR9sW5vV927JhAIQngpqEx9wW
FbDautEy0UDCxIMQJCxrUylra/ZZg/9bR1lGIqOgOKoQ6WEqY8JLKsijJCNNEsEVGxNsiz2AwmTW
tCwxbBSAM+76yjb8b2WRxLBFLZYvNb4b1RGshQ1o8pvPZnxo42+KwCKF2Dq/K0NkixeGmjzOZb+v
CGvV/Ca448+UyAGHrvBIhoowT1s5qTeyGAI2HgnGyiz1SEA5c5K0MTVs9Xtv85gcjMwBNKQIlqb8
Oc9O9wTRVcgr2te3lWmXiv0dRlv4KJkNG9BQeTIbDbM1oS08quZgQ2phiEzw6bOrpxtXDkYLeR0Y
OdCiXDy8qqjAMD0KHzbPGU4xD4EZF/n79bVtHIalDbpyEoZVFQgNiC6D+S5snwrxVHAME5vbdxac
l2RS06bBforcosXCAeDXONFszZEdziffFvejNTvtbOI9YQz7ryDVyEQWHst/maURf8OcNiWmaQIn
7zH71OqmUMamFHLe9R3cSoBWdqh4YgxVCvpu0H6hScdbsqXsisHRbvn9eIxetBfF4+1Mgl5Us0vg
O0f+I/p2/RdsfcPlQqkMWQZes4OQQOBMg+bM+Y7LgSFTGtYpIOugbjcCXofQMaHouGAJlYdgqFQN
6+xx5IfH4KBZ2Wl0+scI+LjrK7pU+IFbL21RJ10sZUGpRdgibHy8Jdj1XXBoAG95bHlzfihOGnAu
Qmy3outbrBHYrQcOQCeE6gSiegqYsdbhzejGZILQSwC0S28rwBnrexWt3nNj2TWeGWsl0YPaV0I6
SLjrAOpBOrS2NgeYMJvbhqAx4DeKU7okdc7B7ANceG0ipN3Xh8T2nYKVbG580ZVlEoAWYXxUNA4S
UT6+qJvd1vfFg76XEdJUvBp3LFjshpOubFFXxtjMapFpBgaE+sANgJDr0SzRNVZPm7WZlOOkeQ6M
I6/heS/FVqx/hMJLC8pxbXquSsax24prqyWR37LYviBoxoRDI8Axdvl+zlz5F0GF+25nIAkDSXVo
orLEBNOQ03zhLuBHJc5Cep+UVUERq4br4C4Af/Wg5PbvURY2Veg2gZI7sJmHgTjBhT0NKe2ZxxFl
x/Uq8bqahZGrQqc7IBWrycs1caBUAhrQCa0SM91VOXDv/g/GsdhIZkgl/2+7lHOCkVgKgxnrrG1F
siAUH74rb4TVhXOUxlQmhxdtyeLN5InVYtv8sAApor8GXAKgUlRiLZSzMfRKA9nM0OIPsjVG4DkE
rgXU5/hLyeof2CGP5M/0NqOXrQpoapOPS50PgMansu+N8NyRJWwUktfs2TnFVlYKBOkfO9QBIRkp
ZgVhp7U1cz71YBqsTPVEEBeKJQC247EKrVvZ4sok5bEDylFRlMEkIAL5iVyR5ZMamwboV5Ln+Rbj
V27pMQeumCulvmI/jCGOkB4Cb0oGohuclcDJ0AEgo0Rf9ZrFzlIvJC5qowFAlxCstW3oyKmJYoiN
66rMTPVzstFiS53cY5XHtp0V9VIFAzioHNDv98Q38rbEJJkzHM5Dik6F4YbwA/ALIEyyJ8yysfAX
WxEBYhco94DeTrtguBtCfZjGEKJxM5eYPCGTYkleXIoWoXkDaBmAtNDeuqy29GELeQNRC89409AS
juFbdZu7IYrDZn8EOL+4kXMLcDdXNEUOo6a1C76b/qXpkQ98IRAtfwvlR0EnSpVo5BEmR8bT/Bnf
K6f0rrBEDPX7T9Vee4Vsy7Fi3M1b0W9plHImYyjEPO1rCAOUvicIn5PxU5Axbac//7fV0Q0l6Ksr
wuAP5JQMTvhTTzFeOh5bE/Q0b9mbavqmcJO4qGRct8tYn0qlWEFc15JR8qGTCbu8e2h0w0zL0JRZ
cjsbqPOVJ9HKsYPPq+BpOUeBaML8LMCud/UOx5LIUOev5FyqGBf4ChvZ2jB1bxaYVgvmkATat/YE
IDjh59Xt2eud7L74iWpvXDGn1bZj3p9zQ0/OGGpczr6ObR0DEDwr0IQHZ66WmYk1gtPa4n28Q1jX
JQnfFzfXwiZ1cwlirIJ5GQtNNc7KU8VuqluJ6y2/K81C+AKud72v1AWWgWw6D0FRCjoEsHygeNg8
SoAOQSzhzrAqGyy6g5lVQL4ylenJF6MXCsg9yHFQJUU/kjqTXBK2jYYeFYJS/Dzuo0O9+yT3Jrjw
LVBbMOLO1rsS3TZUqvAmQF2brjijQV+XFTFHpqB02YyO/Kv4Q1L21a/AG0HGUB/yBg+ENvHGxgS9
ivgRMgpKG5Ee72dwJOIJAhZdOtfsh2rs0g6HJwD4tCpvpMhnxIGt5ADUkoAxY4SHJxoz6/RyUjhO
ESoFFyYK3oFqg5kNV7TynRCgzy/TN/lbahkscMDGl1wZpTISPu+yWUh9EvSq1/i9wQWT3MSv1al6
bq3yhmcVT7delDCI1iYap3g7X7iOXhpBKMNgCNlCfM7OG3EmpdIaHZIUFM716Lr1fl7ao8s64GT2
IaaNXUU3BGz20XF86m6kb4NHquzJXkhN/7OHjrZVeiOTFZlciNQ5WRmnYvvc6OBlMP6PtO/qbhvp
sv0rs/od30UOs+abByRmicq2X7BkWUYVUhUKhfjr7wbdc1sEdc3uNS+yKVI8KKDCCfvsDeMS7c7t
68wD85hG6Gson6YV3XhIiEDgYUTj59O1RfPpdEIdA4sGaxQU9wt8RJO2tTB1TqPkiRynMIfya+fj
YHGRbepDcz98o/G1EOmTDjTP/mh0MWAm7W4qHBhV77pQQSre+Z6/t/dFjOpveuBRFzUgG4bkGfhT
yXsLvHj+cDVl8tmc/ngRiyyQOuXoVU4ZRXrG3s7sPxR1HPO2uqkiEVyXnf10in20N1/Ph+iXFIba
tUJQNLWLvbuFuOQ6fXJ2aMDzwG9nAwzl67GB825O0VxNXXw6WtTZXRB6YYdaYge5YrZNm6Q0Gt7y
15nXFBhB50Be0Y7kZ3cuUqXBlSV1zeLCDdRMgoyVA4ujGZNHNdL8YS2yIKW+Zs0BeJzHxtUSzyfB
PjhUoWiAA8CcpeHPb3LSlIBd9jCKQllsI54AhFyCsmxumqm/X4slTrXa5cq1wMSD3rITDmxxwiVa
A5rnCSsX6uU/tdgMvByJbsRqzbeZzK/wsxsNAkHBuCkfyFoAb31tGs8WfnMFy6RtVvW0HFVslKO2
lu0QpnIrwc2GjINe+3W6y6YvV57rZ2fchzEv+7V7FHzVtsWYuxhFhajCcFdKMNcxyjh/cEsfIfnq
f2lzsVZbqfV1ksCmum2ftbBd2UeKKuic7wtAzna47k18OsqTQqgDnQEooJ5PpNYhIMRXcF8VKDUn
+X5Ey+WVQX3i0oMhehYh/WVicZJLr0rRHoMNyGjBgDbtU1TWvneoXQ/bmRyHZj5F8b+62ilzuefP
2qeIE1XAUVDFXtZ1J6dJlApSEbNHGCXbDBHvWwuR0pnibog0CS6icX31GV4Md7YKuCkS4sgRWUtC
FxcQHtH22bw0RboyXTD3hVWYxR0WaOuszTagQCP4UOlLw2saAJd+/sL4YqH2Guu5lKchA4ADFReu
R244q0BZgdWGCC2uLcx5gpwtzHOLy4PV7swSuoPY7iEXFNbdbYrcpuiuoWQupimsYAJpKJqi0Rnd
VufTlJWytx0Hsbb0/PbZjEYWzPhGwABtX6Bfj6OF+9rOfjkyHZBrtJdCNxQiBEuGD04l1GQM9D4r
3ZjszUHyjdoTwwfghV9Z+J+Y+qWlBIIBQAROuZwPZ+boKn2Zw6WOWgrKZrdnO8VSnqGGs/39Wry8
jcgNO7OiAoAqoNJZ3Ma+7QyJtWiGuhQBMDt+ZlzhW7yc/ecWFotdNBYjYwXAlJuwu0wtKp9l5jcC
zDUfjcf/3WgW3vqYS7Q0ZZCNdpJXs/zugavp9wY+WU4YDTgTNQeJtLkWcz7tMt410CtBS6F7mGJ0
weHQg7bG1n0Dn1+EcnP0e3ufTIMzcwtXQkIadyoKmBtAAmXQx9rJfIn98fdWPn1EHwa12CNqVwPm
3UZnVqMOQWo/qv2a1G9gBL7iGV26v2hDQUwMUDLSvECJLtzfotX5lFbodjOhXKjepK9o9XkbcZJO
L2JX7LJnejBW4N16traJzyHGem0FfzbdAdoDZt0AdcdldKXWXgthK+iKoy3e141kR0z3Hy8pEBxD
pAQN6ThnwI1zPkVqZYJOM3gewwZkwr11TMj33z+ui0mI7wUAGnsfeGoASV6yLiZt59pTha5sy+8j
9ZUNoEZIV/nGpIBAW1YIZ+TKPPzMpGsCFohCByq3aAVfDCqVlGWum4QZvI+ZwM+vn5zIfdCCZiOR
07hqcDnzUc1RIUEK3nxw5oPDYLFtJL1GaitzlHC6NSBf6DF4llns3Ewr+bO40Z5Rw6r8q0f1/Gw+
nl2zVQ/7IXB1gDBfzI9EGMPUiCEFAXwXesjLZ1C0iSjqD9wX9+bDGEKqFwoN+jWgzNKbXRhehuGF
o6bF5I1p1Ms00gDg0BJxq/LvtK8ClWo7XeMPU7v5/URarvuTUZDYmLMsJfINixCYTbJkSQKjZQfo
SMHDhAPsNjwl3nBl5X/2NIGWNebJipaOpTCIUNJanQwVsT37WdbGKhnQpTI58e/Hc8WKtxgPiK90
WniwIosnmhe7cvR8vblGIPzpXcMG5s3ltxnKer4UkPcbHYDckBX2oPebvpvArept7wt7WP9+PMvd
6vR8PlharIGC16iodrBk1d6WkyQahLiSt7sIzgFARCsKUnZQnDMd1GnOR8PscpJuD0gIZz4tfLHX
A22frMClFyj3OQSqlbu+WaenivE11o7LXQWUc7iNaK9DH5GlLSMqt8jgn04DmnFtzD+/8YvQcYB9
wyOcInEPCqdV+fIP7ynoomAQvqeHPhFAnc/H64q6GWTP8qhRoq4HF8JIrpyml6OCCTQ+zK4pHh6Q
zksTRdegVpIjTgQNrxmoOcY1Z/GsbzVSTCpooq5ulzq+82zjmm2iBm7DQ0Vl8RSvf/AX2QRS8dQa
f4ntpWsSCLCDbyQoHsjOxD9Xdo6LvnVImZzZm6/ng72paM2cmBOappjfpWFypwfTYwNvSMFwUX2D
XJYTgtt1ZSORtfr9I9Qvdml42Sh+w5VAKhgexWKdtxNPZFspaG3KeCBr5jNjU+no2suVkLQI/bsa
nYp4i9RPU/U40pWqdf4EjdVSkh0c3ihFgZm5YLd+6LJ2Y1MjcLwbahX+OAkfQkKZrkYFMf7p/jRf
N5I0KIGACgP0Yec3TTXz0SUFQR43vVdTUIeyWzW/sqAv9gz0yc1NSugMRYX3InyHfd6W6UBjVdvq
thMi5P2ne7mLFn4X6GjsGgYO6YVPWmVWx3nvqKHi3FccvXKEBEk2XblXl6voZAYka6aJUA870/nN
IolpMJl4KrCAYtNGM085OxQvJqb0uOFP7hVmvItdHUEaRDmhLDM/HexK5+ZUxaKFOZRQc0W/V5QP
Vu4zmxX7iqIfgknhXbmLF3MYKX6wryKI0MGdjal8bg+NzAStCASQbO4gJnKABw9L3RR3XNNQJzdS
ULLUVxbOxdyAzZl104LOqoZs4fLJNSrtpqaGGvo4BI47hIr5T+tAEP49M7EIJVreOIRwmGhT7hUB
AmMW2nWbXGPR1ufH/3HDA54KolHw5OFSIIJdVoMUI2eqAbFBcLl5b/XzFNZ3WUhX4oe1m0Fx7Zev
rq/us/tCIM9LYyX2wmve4kUSdHkN8zP+sAmW9eh2SlLP19D6M1eZHhAos9N1cyBNWEZp5ERmC+7P
yfbTJgTZzNWA5iKkOl2Djew2CFU9tPovbjgI7dwc2FxQoqPd0pfozGD3HfHVbWmfZCZzVDobEbIq
AAV0NFdTwB9rQlPsyolwAcRYXMjSmUTgbVVNhQtRDeS3+zUleejQJLBBSgM6B9t2/UJ57vOHpANZ
fF/EdU8jMNaHZs2DshrWeSN+qNpO8zgoYasg0YeDabWrif50p/zaGb1cCsurXWzFxCiSJjP56baF
yB6TAJifLYXyGO1AbcUDZXMtL3bRhbG0uVjyBU+ySsx3qB7nLQ14PPS6O0g81jGNrx2SF2ifk7WZ
odIF1Acpi8Xk9NJyQh8SFohxSx7d0ZdH5wX4zXW6b0NwykwN2CP/KXQTlEeIJOZmY2TI0Oy1uKuW
LChilwogG7Hu9CmA5lnA2uQfusUnK9CKRXiGQjNUQM+XHYQcmGATrPRdGSiNgbXVhb93MS7vHhiG
XAg1zP2ZSC8ugX1lO/SlLgwaW356Q45OXK+gtus7d3o8C4DNFJG/t7iMXVCBPDO4GJSKnpmejyUI
WcVbPxzagvlK+f33Nk6hydmm6c4d0xgW9gkkr+zFnEgqatBRnoSI+shDJ+EN+L+/Kbfsvnye6WAR
CR6M+w61ZswQEMabMURIvvMUG+i11TCP5zeXsuzfYTyTxOYsjbvY3WrrmYZ2Loxd26Mv1vk8YriK
OCiAG7joFhdGQivoQiPZrpXOBEa3JH+TtTEO0ZVbe8WQuXBXoLwBYAZCmTjbQ/x9k6ymzQxALbfN
u4TmnosaoB120TiLi2dQEovwmxtxqIL+mijv5ZUYaO9G2AHGKgR1J8fqw6mUNZNekgkzSSa3enKf
eHe/H+pFFcXCYfPBwOlI+mCgM6XU4CWlMed3FTgBwfwftl8dRDk/Z3VZwDH+Fn/UxYk/mwWqeAYS
wvW8GFdn6BNNRBanrxkEosFGNIOa3U26H6lfqn9j8lxEOaeRfjA53+oPIzVchaAFvMli9U4VyLWZ
QbNKbcQV0ASYy5yoGhVzRw+Ex9PwnzYhLo0vItWq0zlnfZ3F1KRiPeg4T+2+rsIrT/PT6fLXGJc9
sZWR9sbI6jQ2DwWm7Sw74HfoKnipQw8qRMa7o/jm/e+NLp3txdCWu6voej3LJE/jpH8y0wdgHjps
Msk1cMvlnno2Y5Y8sobR1c7EsSYH+13tVL8kx7q85oleZFAAOoUrCuFkZJQRpywDFcoRoyaEQVQo
buqgmPVNpggkeENYrn+pZ43TzVCGWpS8XN9HL+KkpfnFHG2MriTDbN57oNphfCWztEooI2k8quHf
WYjzIXG+cwOENWefkQn2sLEuDhFwBhDitE0ZG7R5HaFsUtkrIdi69n4kYroyUy6wbcB5oVEbikng
IIXC+LIcnRk2ZWDLVaL6J8dek0cl6rUaElPHXziDcqP9rO611+aBfDNT/xqn2+VMhfkTAgy0VUBt
LAbbVBYzejEqkTYU4MyAOm+z1S0Az9LhWkVzzlqc31e48Qh1MZ2A40D74vlmYwIXZBIPGpYzvpau
Z9CghTORXOcTn92whSW4NNBRRWsSuNOXOTBtsEt7nBIaT4P2lk7aeqTtTZ+V/jgMMTDiYU9KX9N3
9gCVPeXKE72cPh6ypjO4zcHCgPzv+TB7xTIE3k5jMh3RqxY0/R1CvGCSoKlRrgQllxvAua356X7Y
v8loj2UDsaO4aDcaK8OkfGTZtarWZwMCJwSSqNgETJSFz430tOJFPThpLPW9GKaVDQqaZrBuiP5F
ode4sS93azTBg8QFIsIoDMLiubGxTZRaZS2JBVe8+pAbZnnvVI1xja3qEwcYDwHd/khkgskHZe9z
Qy4piUZc7J1zXItzz+9RYA9pwDbjfobzFAfr+PtD4bOhIa0H9xQLHuCMhQeVCOY4OVFJ3IgxrrwX
c0quTIf/z6D+MrHYK3WeUFVvYWLm3stvzGhYm9gqtZUHDQSwnF09w69aXMx2K+lGIiUs2k7AN+C3
R4J0WvVxfkg3KpRAsrtrHu8nB8L85P4a5GLSt8gLUqWDSf3OXQEJBpA+hadSHlMghv4GfF3HTDjf
TWZ7qHeCH9KZMVDnM2UqrH7K8onExWbunbG+EwiHn7hKjnx1jZJ1TlFdGEOzFZogNWQ63UUKq5N6
kwJqQ2KrGQN92nokDXRtL3Phs/ZL2b//fk5+crhDsBVSjdj5Ia4HufnzwQHQw9TSws00fPtORVeu
G6RrhO4bvmsAGtK/8DpwtmoIDsT/ye38n7fhP9N3dvw1rOa//wuv3xgfBU0BCz9/+d8H+iZYw37K
/5r/7P99bPGpW/5ePUjx/i4Pr3z5ybM/xPf/aT98la9nL6JKUjnete9ivH9v2kKejOBK50/+3Tf/
4/30LY8jf//3H2+sreT8bSnO6D/+fGvz499/APj14TnM3//nmzevJf7ukbzS4rX6cfEn76+N/Pcf
2Gv/ZSOPieAGbVno2cYk6N/ndzznX9g5ZnIeAx/6NT0qJiSBSfVfOPDmUjIS7wbOPEzjhrXzW/g2
lH3nui8yspCjd80//mfoZw/pr4f2H4B9HxmtZPPvP06R3l9TFJlIYMvm2Gu+Psjj4NvODh2Vt9yb
BkWuiVJ4QUX7NJ66UQ0SJWc3qdndSK++H7Qqu0W+pN2iq1D3u1KAkm1K7OcpVw5pzrcs5+q3QbrR
pOpeTK0OmUVFSXzVauhabbsnYLq0fStNde+OYvDFlAUTd9hq6Np+VeNw+JY/9LnTPeqyVDvfFaa6
nfTBXYuehUNFhkOmc7bNh2xrEL25nYoRkCaRPeRCWjHNzXSNZM4VbMQpN3N+c1BmdgxXQ0w+N0gs
jhUr56SD1rRE53tG963dDoeK+4NUlUNNOlD3o+C5NdFKeqRKtZL6xFYtaAfugexJfMvs29gTslyJ
OgeTQ+aND8RJstjqpRv/GmeWAczk9m56EI0oVk1nKhQt0jwY0yEL+0TpH6C6k4Xj6X8NS/wPM/XP
6fDx8S9iRkwu0PBCvA38iDMc113KOzgQ8HG6lg0rC932K8fu+N6A1CfnCfguVPqiuSb/ik1zx5SE
BeDo69ZWRngkknoKlclID5ZbipXSuUZQ9ba+o1768/fXePEU5igFdQ4XRE+ohWrLEk7ueaNe1cRZ
aV4ORhMHQVEztM0tS4tuzwvF2NRS3todLQ81BoNcrEbux1K+CqPyYmHpra8YmuPX80e9kRxdNIo+
QTYmaITbxc2IBsYsV5PIK7okyK1qPMpBhYi35w1HSKFCUWZyI3f02jizC/NKguKUav44yTA8lLIR
lLkGCPXwOM5XIM8BQhh1FSoFGVO1UM0aYyVLjYUAoRcPTWtLP3NSFOA0RdxXUJK/UavJOlilqgaV
RqzIabJpo6ug65BD92PMtHInRnCINHrJb3SJGetIL79XiiYemJ3v0GptbJwOhZvc9NLD2GX2TiED
y+NBMm9H9bw6ptAAv5IzXJxOM/AadIGzw6ShkoQk1yLfmtampTM371auwrc8nfwW8t8PmcjoQ8u0
KUzHvo/7xArSoV0n9fjFbRL6o52c21avy5dJ5UkkXJ4GmpIYuyzplC2h/Bro6oTVOXses0TszG4D
hxUlyeWS0LwKTGe8bldGqvUR10aoK6dDFxVKXsenPcAmOoBtpAAWNlEy+Y1ISG8JLPlM6YZjOrjf
U0Lp9tcSr8bKW9U8wuEMRv96LG4UK23uoA3r12U/PaD0PwQ6TYFKmveBZtD06MoCOs9FzTd+Rswg
9QwYiAEawoVboNceTeRQdau2kdUe9Y1xVQ+kC9rJLt+mHWjFCmznaQMID0AVU93JFRSnh4M7kQcB
9aad9AwR2I1a3skiJevJS+3VqE1bLlwBDQphPaBLpL7i/xrngd+vy4Yzj9rtrBDsLekq0F8t9Jao
7apKWXWjGI3mp0q3Tyxgycq6bbeK24onYvdbHSJyd0y3n8VQUXyg+p4oWh1mnpLsSTtRn40j/8ZU
cBTZ6F+2lP7AzJ5ATBY9DzaeBnHQx2iVgMB5vf2sj6J8KzorwGm41pRWe9LqiUVJfZWveb7z53MN
Bzh641FWBU0GCqvna3+k5cSnsRUr43Ts1UFNM+PJA8lqP2r3+CtAv/OqOtZjU22gBTUGEgWnbEzd
O5zS9aqu3P5QFdrTcE05SZshemdXh/TFXMm2oSyMmWOjULJwXwnA/DgzWLcSUgnbPhydcUuZKIEK
ybxtBU7rzhoeCG9Z0Le24yfO+FzmJEXrfbmxCaD4Znm0PYF+HbXXQIijdQEHRVUk1QqUXmrv6zXi
eLUbnxFFfiGmxCaXYkfraxdxldUHealWK7VBibCmehdQAsBNyehD2Ut1IzjgTIULtiLo5PqK7mAW
67wMUXl04g6oubCRkFFU9OzA2vI+zzWIQajAPlkeK33a1S+EHkejBtyFKAB+44iweBYZBZdBb1Y/
LMa/ZU67Zrp3C/XA3h9qsnc0FNwToVpRwmvFr1zN2juDhX43HdicZNTQAFsiDapIInxKaBHqThs6
RWHFHk2PpINpq2x+eBKSmdW0TYdeDwrzhw1Fy9AbXpRxTPddqayp05u31nTUGASqk7yJSZMDfCoV
7tuZbaxcoh0HZZveG5Vy26P7Qa8bFrQjTTZUL3ethGlrSAKj89SIMo9HSPz5xdZJGXhh7Q6cHgmf
AnAYIB829D5xcFAYAhylo+E3DCRyTapCnoNMKNNCZrObQL9DO6oGHZyESsmeaNN97yc7iVqv9DvX
wnChh5YZqElW2RyAi9dEgNmCojpUUYejjwhPL1MP8CLikSlPquV9l1oWt+y9TtI2THWt9oexDnWt
fclsogasM0GkxL23YhC+VuieL7BfIv+KKZc3KF041ZPrJOgwYS1wjkLR/cpSfw5G86xyoa+VFI0n
eYN2b72HbrwN/UrXytQNGzMfOO/nrFXRn23uOrV/VIkDUaL2aLsO2gxas4bL1r6S3tvauRFN1r4q
ggakXIkGAI6WMh7pKaawS5ODU7mBTHo9Nuf+E7MAGi1tv+kNSDdto9s5EJWFKxwXNihUFGJXPrGL
JhAamkeyKm481Vc15bEx2z7SOC39RDG+grcdEpyoFwJaClgnuRtHqwrQJWL6hsm+jWhdZx1qCaRJ
hzXLOz3SRE4CuxYH3RxeGnicQ/NmmiMJDEu81EJCLl58o6bci9oqQ0mrp1pLv0Gd6VmM0wYxQARl
3DLmEEn3udzUjH+HPpUVgBPyJS3ULhTSXdujjWaXujV9q0BDnAeqhLpX+lDNFc3PQUcV9A6muiEm
P/HaqGrgsslq2JU0I36bJDcEV7Adhh2ofC0f7JePRdqimTFJZaC0Jrg7NOG7zAtKV3brEdo0AaLm
PEiwLNeDjFTKbzLmVKtGx/7Q2tMXF/SEj3b5nIH5JAQQFQ8PEBUK6kCFvlgm0p8uQgffhqaO1dhv
cIWGGLzIB49VRwlARJT13njvaCB84cx6NumwGbQJgm0sldFQaM5reVCpSr63ZcWitpmcLYWPtjec
aZsNthIofarfSmnSjSbUZl0linqsG30Mmkq1HhtZxnCx1KBNpViL+bDMhf2ozRsR9g3lwaSQiTL1
0vmhkiIo7Ix+r4e7RNAMFZSBbHOD218s9b4y9fGFUV3buSabAq837C8dHQDqz3K2T7TOfG6t3h/R
eh1rkvJVmtrtmkPmNUop175OiMAggUce65E4e0OyOhhSR/2q1jUWvNDrm2xSil2TuOux0Ixb10ER
KfHE3cjdbucqzUtTyWKviglphFy7T1tTvXdIDR6ZvkHjb7JzaKojkdg3t4qljvFUkCf4p8I/3b1R
G1+9ws1uzdocjl41WIga6fPkDfxrkRoN9Htl/9VRssjqnOKtd1DJ4Q3d52OuYkMY863V5yJsZaqD
VgGwBDw7nzA5RvYglE2eaN+5VW6BVLIee6s8nHxbu7WMuEuByGicLrQTwbed0or92JtiD+1sI+sR
cOnm/Yjt96FpOiMqoXPHcxZaTM+DPHfKx9posjuRi0h4dR63k2ZHPdhnHxVzZYCK5YlB56O12bAZ
FWGHRqN6L6DgvgfSVr4rmrPueZPsqGlCbxzs7TcpQiofCEjjMBmEr1xtYGu9LcRWTzD1+6LAtDYT
+zgNNVt3WQOe8MnBIUfy8jF3tWeXa+S7RbURUlDOcHRNJ9+nzGvDShmrQJQOO3iJvh0b7Ay+2pdB
zwfnBfHavoBsl09Lh9/JqmJbbzTz2KtMFYRLUw96pzFo9bJ6HRu9QDuU0m69VmaPlaLcn37vNhO0
vcsWfVIkBYRITZpbs+DNbU+LbMUoMX3iTXj4uVXsHcVbtcSQR10HYgZuO2oDiZBHdCDJYw1/YKtS
48WdjD4oOPOirE7dm2L+cfofjz1kiz/8QkxKGWF/sAM6UddnhIO2jCXZLaDaf/6YvBJFT33UgtMb
mp4rfsoKIFbcadxjvo97QNbq1mee5WtUprvT7ySW/693/3pplagnFj0/KF6cNo12dAoct2I0tCOX
RubDZ5ObLDdBPNH1Ar5AG+ZZ7oYn963MNPisHOoMDN7BTW7VD05dyUOjN3tGqJMFZUE5cgp9GtRp
ygIFwsS3PUGnjDvo9M5jQPrWZUlWOdN8W2iA2Sk4k8Z5qQweGgDnQMGpS3JopHIYkpp/VXL1kANC
A15sTEQ1ybOodxJ1hRtv2IFVaGFdt1GXO9M3pwXatp1K51E3e1/rxnatDFwPStWtnszZheiqo2Y+
IdPX3JmWNd1kJAuRRchGRMIhc9Xs8OtV1rvVuoQnIMsWm4Vio0MFKiL2RpE49jvHFr4BVvIt6ezA
IGO9w6opithxC8+nXIi5yarenX6c3tbmz8yY523K0doDTgHSlRpaOGbkM8npG0PLQxsgiD1mrfXS
90q167PMgU8j3qHd5t7WrFozZlsPydj5pQUJ9LDnuHW6lxpPOqQy8nRMH/LRBDXC9GsnYuY4HJM+
RRYfJIAH+OpVhEhAhnpn60+qYseV0hSAzxPU0QwDcK+0Nt6moQs5XPP7KnPRhlnBxfXqcE7sguwf
8yxv7ltLz+6REVR9Nsh8k3pCRwgx6GExlM2dNjhPvZ0CS1m16CaqjP4g2qdp6svEbxTgAG2jJQ/Q
K8OuoVS2Xyo8jU7bTcLoO/xfJGlazV6hQvTAuIdW9clasWKOZWo92SYWjoismBWKyh4JtXxUZDhO
FXpwWN1t1EY+mUJORybVd1Orf3atkd+OHfRqrNFMbtzeA4dD45HbNoc6ZscNdcs8VjygO+NbmmVs
bSKzurY740H2hHxRuAEWAqHdT0hlhgPv2I1VOuEv27VmiG3PGAtS1a7gLfftS5XfsqFLt0ZhdnDK
3ey+TzJwShWIHE4vu7R8+vXnRlVpgLjinjXO1EZD6hmhaO0O/mU2AvfM2YE29AfSLN3q9ArMS1NE
h8rcMEUFk6ks4afLwtsa7qDEUuRGWFatvM+S8l7VWnsva7lrNHfqfOpq5aYwA3sc6JfK/mGpybRi
rLDXcBvpkbjdEBgSaPyWHEGH7085pQdhdlqks7Z7RONn548mBciLJ+4NsgZ/pm7q0nvlzLB/mInw
HbuA09fyCfSPOC1u7gZqD/eNTDf2fD6giJz/eefUsqf73jacQLelfauNKugI2AYPRn+ZbB3MUFZW
rixZmTdSuuYNqRDPz7tE55VV4mOiPnaDSzcVcCErXvf82SyGY1OqRmx2VbZP8w02dTPz8R+z0sCp
lavrnA5+Yjr9U6dkzUFgUfogd2uCPi2SNc1Ved9UVex2xNv38PIdScjh9MMys+OvONbRujjHVcJR
x+KziHpLRYlm4rYoN2NtvWaehT+23XzVIb0DejZN7IiK3NQhpx16x5Hu2jSo0CtSbEn7RfQG/dok
drG2SNYHTi1+FPVo3U5DlkRW6qabKoEW+ZhBA9cswE3hqPvT88919afeH7gj9WfhWeONoUpQhIxF
eMprwoszfBUF0LzI66+ORse1RrgZZbIkyA1W/dYyByvWB2KEk9AT8F5kOdh5HXEHvwOMUiCY3Zxe
nqbn6XfapJgbAzJ2QV0kwyYxlAm8sHkDv2PoXqBpgXsyeF84ABh9JbdjDVQgHozxxLCmf70UTBZ3
TVrc9X3vBE3Sg5X6k/8hz/BklZWzO53BRutqa4/UzW7AbdcpuUs1drBSNHCk+ZD6FrjxHvitMTtf
OTpodqYoHH+Ed7qbQJznp1WpHYARfsoMxTgOXlKvGIJyX9XRtcAUx3walIqjq7Mzn3rW8KAp6Z//
O717+LU3F3WO6qTRJXCtjHL7K3GZ83yI9GpiMWFVvkrLjOcxNy24IPNJNna169dtTiGplIwNoohS
jUDpUsLJKISBZ5kSbV+p5UufdWJtSN05lIBuHzqZTxsG5WOHGAABqWPGVrRq30ycFcgVIRQ+6OjP
bFV2o9UobOgmVXBA1uzm9Du9Fe421yuIB9TrIRvrryWqHlhOMkVJAhgVpPHV8JTxmzSEIJWBdsKc
8snXyro6Wm6OkKFDFMIRNgcNmjj3SAA295bLviEk7reFaJA89xxQGVnpTZHEg2uPN0nb//mDJgzp
gTlBC3/CPKjW+H5K0FaTyFaQEwo8eNwPA/Yq6Bzk2Uql2Taf+vFbxdUq/DXDETPeVbKXITI1bghX
wN0iEs9Km72wgio3ea28q6VofCV31cNoAZzVMauKRoK0/aA6ZZxCv8FnNSkwORqk8gc02pe9Af5n
J+NrgALMG0dv2qBntox0QRzdT5FriDOV0LCQ3vToFcZdnd95TfMjL0d7Z81HV96Z3ZZB/stPhfq9
HxAeZiNXtzWoCw+VnQBgxEtjzUFU6xcNgXPSO2wPFZYKLJxzIjxnBnbrafJui8QSq5F0ll8j03cz
IUuP5NUATDbj66xVnC9m9979X5bOYzlyJAmiX5Rm0OIKVYJFTRabvMAouqG1THz9PnD2sGvTs9tk
FURGhLuHe1VnL7WT3m9qpx2qoi8i3G63qBwHyqRKKYz+Q8uEUnnjL9GyODnGYWKsKUwpN1QzutBU
91k+WZu7uVRunNyt70t1rM8KeK/32yskdmNHi54/9GbpUAeXJFCXeYnqTpMfJb7ZQ1Wei7ExX/N+
zcJNrwNlVMdLmc7DbftXEU3yBXyAlHIeL4thU/Ah3vMHvDqYt0YsDku4FWdw75ouq0NnP27EKEp2
zow1IKWBA8uqZ1q3hhdy3j9qsc7P/3FHGpmxtZX4sVPkD5vR9BxDsB6V1mgHRlQZLmCK3tCyTmbM
2iu3869ITPO5XsoDbah6NnqFsV7PJr+Y8viUOgPl7vdqKcu2XHo0+YWpyeffrlMh/jclAAMLpKKx
zmpPRzuiX32CvJz9Xiu3KJ+xM/59IOK6/vi9gOQWGpd6dFVvUfP6nFbNEP5XfjdyoMLCXZ9aW9Ze
VXUsI/zCn1penrJutuKbIm2CAp674PkfTnve4y2A+7VusAsbtfVL0cXwpJbSuExCPqVOwiZ6P/cH
lnP6R1MVDZEFzr95/9MGDOkV6YAZIRDE2Y2581Pcn+Z+EHerUv7EKjjclqrref29Tb9c03+PTtys
NUW+N7zfH9WznO2lkxMfE0OXH8SzsQTvjo1vaKvyPloikkminMs5ne5NNzurll28qTE4dl7Uz3GD
jHlJ+4MyxWlUbJr+Jsf8JpUOvYdwX6p4O2tLmfv4YS83hr6Ia2zU91YVl4+zpcjQtXvLG4amuDHq
dgHvyPu34l9BahwFEYqnKfKvLo3zc5oMiMKayvHXHXn9nS2AoORxLqdwccpdSikq/dBqb43FsLio
VvfkDn1+LKvkpeZEiQQMzVnaUJ1Jz9caauu8yG07/f5TjRvLadn/3e8/iaYoPXvY4rBUwL+6QvZP
JDCWfsytPcwKfvrAOsTy7vWHWa4CnV9IlXrN9P2XQwiFsiVV0xoyoLRkG87LaMmLOyHb95NaWa5u
EqsnfKom0M3PLFa2JzPO+lO5GplPWoXhNeQqn36/p1WNyMTLwjyk3fr6S+7pZvbwW4J+/2sp+E1j
1d6yVB1Ch+mXZLPWQzaA0C71xAiOSOyuG1VxtmoRab+zv20+uE1eMsUwrjhQ2FGPOOOSDY5+KrfW
i+vBvLetugfRqT+4ivq9mAsCZDT295I0t96FgTmlwOn0suWiCZdy8fL9kNd5IiLbBM6C//5v5pvm
tDxOa/nXyTRwi/IsAA1yJ+pcl42ZJAXpYZC4roVXF3CghMfogWjs/P//lKisALcxpJatrecqF1vY
Uow+XCbPBkLoKy+0dzPLnGPm6P/EtClRm6fDRWkZo8Ci7qoyHx8B4cmYS1YiAxrGicU8Z1mMAi83
aKtk9YYucKSRJlbTmXZ033ZRYhnquSl7Kyz6tfLcyM6rPgDvJLbOZLgzei2/GMtLsvQ3mz5dOeQ+
7VwUPmUI6EZJj2aXPTkxT3lsg7LWswGYq4540qdGD8C5KPhsbpKRb7WOk5UlR5cSHag6g2iaJO+w
neyUuKk/V/qnqPs1TGV8KnZAQ19AC1lg+96M+qwaReBoZR4W0EZemZWEFzmYUpVO57UinW96BA9N
elTqWfXcAUdxWkzNM+wZqDo92O5QeTV/8uK4vF+F1HwbSJTqnZD/ueSc4S3ey5SzPFJTFcAtk2HX
xn9bPm3YYc/ir/jJCVEeC7V3/L5Ms5saIY/rpimswPq86O19X4r8rLJMEpNOtLbEdmKIKYnz9cTS
EmTSYKfqTDS1Lj8zSzzAuP1wKhKGSMBb6RITPw7lkcf201RobDSRqMH4oyqDdprMLBqHwb4h8KiP
YRRoArGBdLpQjafDFKtgUoVdRFI55F1bhZbiJtTFYQHiB1nJ7divkn6m3Zg8nu70RIiGVNQIZZm3
Zlod2v2b1FIyk3jivV50BzM/grBcyQaKN6XzzWkCxi22p4lNCKLFnFfmhCxgFbAKnNI6rE1VR9Os
NJ4zD6829LziruJuyWz4h9jxjbLS2dbvzllh+9LoFE/Lvhh6P+Ih6w+z/lkJKpKSWxe2AwdvJZ0N
JsTxGbvmMN6rlZT525xpXM5hhcipT71bldcOYsFTevdPD0hzGGX8ZY4ZXGIGyF1vLJ306nrcjOTS
mub3KoctkNl4cAvHDCj86rHEvc+rgPpx+bzTW2U8tFKLNNSkfBH13FqIblIXYaaStNdhaKMkGe8G
QzNO20kpnWuVmSrMUTl5So5jrsDo20vo4VyzPDJ1/xDifpRrMwTwghezrd50a7uRmnwHiGvU9IHE
2TVQjaw8JLK4xtX0pWazZC12+MyN9FXfgfPMNuPIEVrYsFLk2VVVRhmbuZ2avedrLA+63GDquPTE
9Q6HSsy3c55+wWk9y/Tv/q5MFEQnFsIr9OIPR2Yc7EYcnpizQwtcu6njv6S0oYaG7pTO8pOkwr9j
shS+cEd4OYfQ1mlcLV9LBEtLtXvbOIsebU4Gg4cJg2ZzoFmVPOTLGkxzZrzMiGy8VZtCMrLeUSuf
xs0qOd+6N5x4W08t8MGo3BPm/PmzrNuASJv3Lh5Zl1WUx8poMl+d/1lNZLd46zsqpPJqmrsPfJMH
W1O+K5KWyMn1KC7CNo+d20Stn62egBZyS/ysrLcgZnBRm/jZFBM0RUKhkkuh+Nkvr5xWr12PZ7bT
qB8idw7JUq/eUGY3Vp7GR3ZETq5RfzpJp3q6DtPXJAZWQzrr6FYanzSn7Q5aWT0xv9f4RMQ0X5Lx
fAXJibg8EJ42ZgiGYQQUqPGgjhWOyjLxoESY0BEpAyQjqrRB3QmYOaGSfz+NWvK5omVgDkZbJTp8
ZRvlVMEPOZvA/6/boRUIKh9bojwjr0EMLUiHWX3P2mAHQ6P8GRcr83rZhk0pqF0QaawH4zVSF0dj
tS8aKE5AEvG7VljFOd2jopQTS4yrP+XFAFr2M2k91r2skNG12BBlGuvvWVyG7riee02jbxrm4Tjv
ayyTHukJDBhokcGAmh3p9F6V81zq6kFLqtNUF104wBh5Wy9Ip0KIAZFULzT2+X3aWqyvY9zWZMUc
oeCAnQOXRLu9PMfQSkGJzmNj3WGrhqfVpIq2hnYoFMIF2WjLG93LNQPgVr7IzpLetjaOP3/PWU4s
XG0MGPJ290mfDf4AjhS0CkYCCsv6S7X0lyFfDZY4zOwwE0EV6vrEY7BI6z5379Xe+KcY4F3TZHJl
poxXRzRcme6lGvRTM5Qc7w7fmnHzztEeYf2IWbGbH9PJP2olq9/XNGHxemKNSRbyjMu+DId8Fr65
MG/kqfmKyGQC96zZ0y670F0WUAGw48618a8QrxQSGZBUrXtiZILph2PbtLhn9BAwTqEoEG0ZPval
856tmgi6ZA0bATNsd11gd/nHko5dYBQZALjSqocxNT5Ktfa1WKHl4a1YLYtqBxBrIRhpNik8c5nz
Q+LCSUJdLn1/SLUaqnPmc9DZ3bWiq/xtoaPA3N5zE5zR1Lz6tgAih84GTtkM6duA1euUXfuK5FGH
nc1ksN/7XMMvWI8PLlPkBiQOha0KqA9212z9r7mNobMmidfWFru+G2YhwgGKndqHBJmhb+ClUC7K
JS01EQIDIGhwzUNnx+ORB+a0zYIN1J6AG7NzwnFcD8rYHVupuDelqG6tttTv5ToeNkogsPHwAM52
4tOTo7fFWjTMTZiLtIlY7fk7qUM4z86F7Pb6xNCI84SIVT82cnLItcd8wpNryNTDnMybzzfXz4P8
yBMo5C1xbl0+ujIXybEvMTrRF5J/ViC7SlbM6mZ7IVJsi1JzPdp14eIMIM9tN35UHJCxybyp23iJ
ju4Kll5p5yzBQcfp5pU2+9FwiirsbeummRDrj21/WSAVwxW1j8d195t1Qxc0rXEgiuUn11i5ECA6
We/ltTVdFjP3IbE/YETHQ99bm6dPbjTkbefpbompJiYbbqLk0dblD6vmSk8x2rOZ99YxcWdgDeWr
KfUZqB50bithWbUZCZheYYo/uNdh40Jkff5VD+ATKsq2QmBnKRotkh2JYEO1+JvbPVb6+pBvMrlx
YwvSWGC5XCUV99eW4bSoP4uGEtudlYublzTPQ/ZXidWHQijioDfw1WlO42eMMSOOilqlU95Wl3bA
kDyqwiDXVDFO9kzLhz8iTA1Ci60z7mUmULLxAA9pgc3z1HPotpICq2S+6FhXWaiAh6qiqvSW+m7U
6YmqHh+7bIvMYvelZxQO5dq+INO9NJur+g7dIK4ytDbTQDltvNTRJWtuJLcXMHWB0H6Stvh0NL2k
qaWlcHIQIsmgNOeN4cVbEUf2XEUDU7+XVsq1XZTaz9zskkyK7ruzTSbiPNR4FRf1wWrJfHTd161V
16f6BYTuKtftVo3GZKTvj83HMWXd1WKaNqRGBTVmD7nGp+NwPijFcJNLgD17Ug5OD+pfrZeKzBW/
cLTX3mVRTjNyWkyNoxcR5L6AyFPUIIw1z2Kq/miiekky6RdjIU5m+o1+6I2e/rERYVubF/LpVd/I
jPJRrRtiqGo7ftPmuj+0pQwAqVtvMEbdH6vsXVqz5e06pnMj1sfEZPSwZkpKPKQBKFTjUHIUVmPC
kbEriPu5Cea1IdNw/ZSqGmUuKWhatm+aGx084sQfa9LzRlSp7FBOdTAxaeTL4nqUyCNNKe2rMjyV
ZXwjkuq9bO+VcXwX4HDBJFlLdIfV8UtTA2BhGNX3tqbhvD0MajNGpZ2dk9Gd/aSfKr+yRxqM3oGm
WAGYF0L8DJJvkoLnIE8GXJ+LvDtqw5ezaXOIAr+8ue0aieBQbYkasNGtQdruJJl+1ozNN7s8OVg2
PhZtm3J+2vlJ14cXABXLd/LBOQnLfNdgbP0CNihYVbl6rvJH0Ss28eb1ntXuwlur1eTqlYwXFo65
7uzg8k0ZYUMpmNr0RaPI7uUGxNR8qnmUjt3CAwks+sdqCiPS48U65mbz1KfGAoZkSd9qxHk2n1bN
nP1tSqsjNTRKtDpoFHmf10UkSNC8Xa35sqqxcm829HUMJ6SeaiA4m4bPAo6vO/AFA9za8zFlR8AX
6qj59YhxkCjmW70Cp5/7N1XGPGiomNr0xkXA63VywfxS4uWvrteltikIMEbbKFLS05KwH8a30bAC
c3C+Ms19rxLkJHbunmIU2H5auj107nI0+4zkqkwjVKYuvXrWv6bNvSm2MQY5lUybojwn1R/QNf1W
HzCHshIoKMPVaQXUg85pemuO3a3p3os+bs94dP4zu5eCrvXYq4ZFBbRWr47BgSZLRp1mDqel2zK/
q86ZowR24qBj0jQBfr9EIl9tT68HJVIFTgn19GPMCHKyz6LJGo8jCN/UVr1Kc/JU99g4N1b2b3Kb
cLAnD4KaPMX0VC88jYV+QlZJM/ZvwPmiWW2/n5+lhhXTjBZ9SI4ol32J26z2A15zQBERKrj2WM4f
tfoIjPEKn/uVp9jeWS9OmfrkP/s2gqL47I6E1K2vskasxutjkXeEW/hKukqPSeQszWNnK34J9j5e
g5wLlufUK3oYV/vX9QVavVc3JV9nQSgMMILUK19wAYcGxlbJd4XlW4kepCryc2g3UH4vRz7fk/+j
ip9OSq9P/m39FBqpGbjjQEwfCRLKFuiQC7HMmM9ntO87Q9wcerRCatd6o3rVEvolfuCKQGyrEGMZ
dPX8/J0tKJ618bMjXaMeOuaAd6I4w5oeS0nRMdFCqY+O/lgtX3Y6e7V9n9woxmM3fOd8X2Ej0o5f
WvFSyjdMAPxpQXQ4QCrbIPRTfegsLIT4WGJLg25rA3XGEAXsN33odTUwKTwQiKWRRzXCZxQOvoqQ
LOsJH86AdSsMLBhUjFwPhsryF3VD0w7VkpR+sf7YwFSxzbSJTlFv/LVf/VxWvg5LWaNzdcD+tsIf
hi/sIL1iQDCfatDFPTIkM5zi2TcSF+1hh+ix94K8fVTv++rdQKKWTiaatTJoLDJBZ4Rz2+R1SCRx
7PFXdh8mffWBZAH7FOjRm/237xfXGT43flWdlIGEdF31nxu5fNcxo2fzmaE0KB6X225ftbTu6fTb
7W1zv3jYUpSe2dZ4pfI3k6/zdBrXAcy+8XM0u0aFrikvvcCd3uhRvXHD00dUETKUaNtXcbXOR8zk
m5QT/tOVb7nN8PycZZJS/Fjkf2zgi5THVpszX5o2ym2Yf/cblTWRmBmD/kM5/DGLvQrSB9hOoLa1
p4GSNF3nS1Ao5IeB2vWn1l2PWqz5LTHibsVKHXmJOA15kG5ewf54VT5PxmPCF3RqtjAXJyJXHTmZ
CT8hQYKMiB0vyvUzzGwoFNOz9Z8GcGkeyOpyvyiu90as+1a6+bLHbFJ7qDgpVsUMJGd061SB/Nfz
nO8vUAXu1g1Xth3eG+u9ZQZa7YVXuvbWpsbxATBSe3G7l5nnSjSAJowWdN3K8gTn6RdkrbacLHn3
Xky9n7CIkhawgUyIvJUuaSU9JX9SlIDUSH/8fbtSxoHF+dMI0hj4q1as+G0JOhRjoKN+oKV3yHVb
Id6eIH28TgBYYDePAkvjSRq357LlMBAkWZh8PnfkZIWIHjfm8vZdLy/Ml4CPXpzdGQLhTFoQFdKE
pq2GKubm6hYJckR4UJFIuQypBlDWRrEogD9nxT5oBwNHBrABX074y8TJkaVudEq9x1GVWk/N8NOo
gz+5rjf0d/v3JzrFz+NXpb3u74apr0FhyGBIcXKjSMStJ0mPwxbTSw0jMpEmTHA+M1kcPPwrTM1C
MGDRuj4yHRpyK4DvJUa5I/Sdlm3FkyFrfGAp7I5mcDHgI4TWSaMhw2gCiaqi4RWpaPWR4HrqYERY
JPsm0sEB9UGPrdyOasQihAJDuXsq1Bb8Mn6r++lQ0LwI8T6iMEaH5OUOQQ0820s5Bq0J0y0Uf8sx
Btb5XV1QchRJ0pfXGCHa8sVZ1VmYZtDldtp9A56oE8uyfCx5Qtub+8v4PvY3AkjVSFAD2Qxwm0Rt
BEjXDkj/VH+/cKIAHmDAM1AkJENIq15znGRex+CxbXO4KEo0Nw0vLcuKy52W/Jk+5xhA101vu7k7
DgsQYKZyk436y7Gb89y5NzLJAmyKPEeTUZH/015Fu8Go8KLxYU0ueaIL3v8fFsiDzuFd53A1qvam
nVIU0am3v22GESM1Q1paOF76bbcoZX2a/DC2+7u6sUBnCZBLjH1zJnQGcghZB3FcOrXVJqUTBFr1
NlQZtVOHQcmfJ6VAwzv4LfAQpkOewR0squuWdkHqtqdaUHaqq8JOktXs99MCWSkgEO80WDs+a61u
vqMnvkVPl3L4V33vT6V6aPT5ONkLhUaCaAOilEFP11b1pHki7YF79V2GBGHaH9miXs24KmnpWgyB
gEfWpvzq0Fo6Lx0y9mp+XAzTmwS4fIFU5aPjXNK564GeGwglZeBQeQbuXh7Dj0rpow52Psb+bRne
25QOEHYw7aCkMI0pzetts2bUoAdOZnvYJcqIoIzVazPTj5dPbHP8ZJr8iklt5dAs+8fe/mmFswBX
E43Tzueu/1iyv7IJ2/ilGNPbZnA8TY306Z9Y/qYp/AQvNJVzMQ2PZY5cuStNVBVoapdu/63ajmJQ
C636eYLcXVGzr9veDY8hSDIYp+oGvw8hp2pTYkwiJy9jilFGLBjyPmqV/V5hXUuTUygEIqIagG6y
oMTG7h9CwWiNSfIzJJVUOc49VCQAVelNThnsX01B1kKGnS/j52ZGcN691wXOjH0bpjld43a2h9tI
KRgJAMG5iWjUXTpKwEI8pLvhMowd2FK2fqsmSFDtJkdlBHHDD9bO3HA/UhrEowP4s07H0RVbZOSP
jY3J7xBuvevFVst5BAOo9VFPyWtr3XckWdVxdbuN750sPEnZ3r9eZrZR178lnyNwRbvdjOU91qNg
9zpECGsPjU1duJ/qb8xcPIXxcYR92A/UCgQgKXEk0SkE/kDD3GZpqKKBSmGrzdTm5Gcu4Jmy9eXQ
pGgRkuS8qfmNopSBvmOSVfEztM0pU/9sXXed5J9YN0ERY8T5d/O8hmJ62IU2JFbEn63+TxFvMGt7
c8Nzs4ROz7UTNjIBwrAocaOsjq3hq/s8sP0MSsyIwmOY1X6zNH5ttihQlEPZxDel308tjDjZzID6
TfMt0JsY29EoD9jU+nFX7FimNxrPavu5AOXjxOn5qKRBTwWtKmOG5QtzvsDcHmw2pLJkuzpwbRwD
ctajntdUk1ZQQMzXxl+joIHfXITCAhqIQyhxQsOWR0O9/X1Y8j3FmNvMDSu63nduMegOpuZuZMCt
t7eFNYv9wseVBp2CLR5VOCZRyeyHQ9qwi8ZF2x/cou55CO1rotJBL953TWPRFtLvNytaM9MrHHHU
dKql2fOao3Gqv3IF0EaTQFDVi2nNf1kK45FStTUgnsTj5aazwGtPzN4i8IJJv4tpCvfTPslvKdn7
S90rsATJv3R4m+dz67Id9TokKusShLBRrzAf8TZnpwcfokQ63pQ9W7RMDa3mOq4MITRCPL6sLoYp
04UxonxXP3LniSiKP0BltEm8JCejCyyNRZ720I18GKAIFXCUPdiKv1DOa0CtPuTbTw7q29KWlcVL
uqB5fB8sLeDDxsYz/+umc1lvsvzUcATFMXjI3vNRpBdaEpNDAnTFoqnfC15q/nM37bFzJbTltr6h
5YAV1E7p1qEmHzyjHoKufGpazgW6u30F1ihr4DtqtsZNcge/VF+a7MAZu7SRUz/vz2g7C4TNKp6z
M6Udjsh+zku8zPYH1bVOaEGHOb/CMas27ZZpCa/L73oUMGmNL2w/lNyYHNJS5VLhb+EhekYdg/xD
058n2aIZO1aZc2W/pdbpcs23TJA6+E9doqpTIyw5DsIdIs2E03kY4UbIe27L2w67tP2SjO0QpCZT
BcKaxE3vHBXm8J9mvMgt4dF13KC2NX//qjwKPB37sb+fYBbvV7fhjv1pqhLECs17ytLm/Looj64z
RUP7vdYfA3vZAuNEaysPG/e6tjdaXDSMblTxokjOzYLRfqFjxUyZOMNbfcnDmCV005kDFibCfehK
odcsmtk+e61s9lhvWYvw2Gai//9ZhpskX57XwBAdshO2fPcLwUrMfo/3l3HgWLW6v+wtenhMeDNE
b5q/KtvRar4L8dzo8qYav9ZFD/YTNBugzY2/oq4PwEB+x477/pv3bzqpRlBXs3et0zlqqB5p/jlr
T506e3uX1E7bqZoYL2BFRn5JkbEUwtusq4nn5h/N8vX76owad56Vqs2xzhvfK2nv3DGmOL7OOpX8
qW5QJTvqZeOvqu4a7NV3YXKx1fYQU3KWyeBYH5kxR9/uWzQ7d6PzRDHtGb8WvuvaPzoj+w70TeZo
elBiv3+nprQt4NGwPQDUR7V+WUEBM+BFbP+XNL7M9hqOw5/999UVrQuFm/4wkCMrQ/zY/cMnUxbs
t03n5+olw3XK9hF+TS6GKxMdMA/4fg6kXY9ihxnfrjgpUx6cLAT49ffqsVeUlK3TcvtJ+8636Heo
JqHT8sryf9lnf61bfQsVxkiKm5MCPPQBMni/0B85SDoyaXBuONoV2o8O0kouwVO15v6EzGOtCVaZ
PtD7ZEdR2k8K2Q03rF0d9Fbd4WouqcHRZU9xiKrfXbdQqY2bOnm3cBxmsfJGzMbJLIpnJWfuQbCi
Tjz7Sdw/DIWKe5pCrDCqBqb8ycxBecto6RVqMACAWoHt55j2CNwPnOO8gjlpgjvI+pmz+Jn+mKkY
HM/VaZ7K8yrjQ8mFbuj4bc0KhYPGacgOAwyDyxPSxMPZOhediYU6z5lxRYYGUJGzjQ+NkY0X5AxN
oAkZ5pP8mHMoFNMV3+gNbtP4SZXp0RmwRGrKF9sRt1s93e3FI6Yz2JGCObtU1alJpoMCD9ma7pX+
IcpLBAvI0NjM7MBzOdBOcmvf1D9O4j6A4P+knXobL8UV1PINr1g9rl+2vn/UxvEBEPBZ091HM+Vo
h0+P6roLson4Y2412sGDYmTRfhMnTA8UEC+2qnxYOJ4lVdiHRNNDXaSXArqn3iVcSn1x45eqbF80
M2gMC73NfFawmMjc9IgVYtizBFYhcVxTFChqd8x/MkcepsV9jHOoRzR1TTlF4s+aw+GtOFOp+QkY
PwRcd9Aaj8AQg9oGSSH8Jk3PGpL9jId80OOINuFZrtYTJvNXcFV1mM7xCPwBH5Xq6WU06lAxKlre
NRLaitgcihK7C9zoOsGOEjNd1FXOja1Wd9ZmHWsFWaRxxlf5sVJB0WOU1BgOFx6rnPPjkCdXhw8C
98uwXQfmInyqgN/giqEUeC/CHwxT+mgPGcyG86iUzcHtu6tr67i11aAweCAEdqpw3ZlPIGIfBxDm
LTlkLfqwsnicXOMvjP2xb4p7hAxF3VyXVrut5EulLQA7K2OamKwDdqyfBThLy2td3KKvPyv18G3a
vV8Z8TkV7oNb1jCUm8zZhC8urDUCHeZtYG0ThFB/rB3mAae8W2lLNPKKG8OOEOKwTRuw2eIlM9G0
7dCGlaE9EEh0p1hMlszk68xQNq9awfNqPU8WMR36RbpzUEGKJVt77Bx51/fxcZLx2cIpo8VRI9Mw
tSm+6ulBWyH4qy2KmWkwiDiQKkdj7AHthsLGVQTFbF3Up1JdL/vBkozdgZUtwIqnnp6mQu1dFSVm
AvRH3jynvm3s4yVwiTn6WzcFekXslvbhgJENSBwz4zmVF/Q8vrs6dH5F/ePsExh8KSKlxqYm6bO/
d8KV+SZqlaY3e6oSegtjQ9mMwR6/0USBPNs/9nSzTygp8qR+F1HJCXb/fYvBlxfjarLnrdroT3rL
j2mf1iXaZHxcmDx689BvP3P5wpo1idgKO1up7vqqNZwGc/ES4CDw2V7DyqViCmJ/qFizS+5mwajW
l6mLI1k9pOoPzi5wMskO2cAQvdhW5lcmU1CjHdPNOFWlmwSJcGGIwOYMXItE8zStU+gYzrea3qHU
8bT1UWdNZksUZprOm5YyiDV8o8tbCPVDLAjoKd2j0I1TEpcnPVtO4G0HN1uu+F0cyv7FWTK/N/Jw
zIqjqq8o5Ido1vMnnJnvZ70/uuYQ1fGnZSLk0hok+9azqbNOqmfOQWxvRp8dTaO7UzR5tOkck/lg
xHRpegwbz8OJXn/kJyixG471u+P0p02pT5kwHkp3urTItmLsaLgsf1nt8Uqnf4CL/nEmtmPcKlIr
926ZtlvdgZXqDnnBe048Nz1tUesnXUx+SeXH8d2L9PK+7QyMmHXLxbP1X928pXZ+2c0HmgGOf2lw
GokhMxcdoKt/qxYRFvobPZ+vmmqIQ5Rfzw/V8t6hzgHNq9C2IN9C/VQIeVnW/qgOwEAmpBDEJ0cI
IyE287g2jBO70xv6lwIoTJWcG+NLmrfhWl81TKknUzslhjgWyU+aN4GyoTjorMvQmVq4Ktq5S/tT
vd5LAHWlKL9dBzlXah3HLX2sm/ikErkMpDs/LIb2vXXPRs5c5Bb6k6OJd6NwHsdtubXv2O9/S3jn
tPqz1lgsnY27yd4eIA0DkfWhjH8kfNqqGUejKY4tPKCBgFsR9kODy+VsfFTiWyNQ0zUR569//sfR
mS03qixR9IuIYCzgVRJoHm3Ldr8QHo6Z56GAr7+LG3FO9EN3224JVWXu3Hslk1SXHRQ5xseCVHuV
TGsrQSswz131QlT3thjdXJ0232IU6zD/RudUarZHdn99awEYYBbKQdh3fo1XsDSRxIAX9RL3bHpI
cRg6aeprKtZvTf0iAdk0+mpC/C7nBicNokef4ybgmaMj4RvH5VmTX65FOJ6PPkg7qpPQE1X7FPZi
hejWzq2YEhSHb1bJrHubMRdDk0IyV2OYl0j731wqvlaPFLWYbji0Okove35Len+otjwJeNDWwXAO
iZy3BKuFAp1MnKv8jqWq6Y4aZj4hqQNHVvIVqDFuvBLzW51S6WJpyhMAmrFLKHOiQN4VkiRet7Ut
b85eLUjqgTZsyy7cZIZnYeRsOFSMmoTun5lTz4Uk+qxsjyHf0yv26vAFXREtU3xy/jpXOg3Pqk+V
oyo/jYooiFQvItRQ8Egt9Mp6cNo9sZMj1lESG7yKdXnvA3Wn1iOnSOOX1Xxa8L4BB46cqzVJil0o
r7UmvSY11n1PCsGwN3xlRDBnD3Lni1jhnn3b667DsjiEzTFozXdrjA8KtUdm4xcQ28DlZorZTdEh
SMxY4MrI/mSOzBHo1db408Em0GPzNrczaebhUESQKlP3bJX5TTMi0qrwjabAU+iOw7Z9c4RkkRD7
xRv7HEX9Pc7mF70pb1Ohv7J05qJwY0SDeSLXdal0cU2JkRoi/GoK5SfKh0egOlssXDUpzTIHSEWT
LvqUW50I5lgdBK4MdN79LLFtD7tuIgIfxvdGRhgxXuZO3Nu5OQ9ywHkWrsl4+nExejIKd77lNluS
mF6KnWd2+2eihH9JmuxmsgEYko/Lk2GZX3rYbDJkpZpfcYOvFXWVynJvGfau4y1aHpDl2jaGRawp
NrqNdbgIT86onuxp+Gmm6C0PK/pS21gzgDoNvXoOmukw1vHrrAh1bZcBnY3QmB1l1xmv9CpOvbqZ
NoHDtIVR57ucXKbhOeuXcYA0kfZCffsRDt3XoMx0Mm34kCFrBoKFhccS50XkDonClt40HSyXgR50
ukydj5hhnxhDeb4UUOl6pWGBHclNte9i0smE4ixgSCLuTAnicTsx+CoKd9OMgO7yYGMp3QVIgD85
5ioLOOST4ro8WVWin5JuuuQiYQwb7UabiEmd3XtZ7Uebdl4xX5QWfLpeHmxWvJvqeB/G7KUO8lPn
1vu2jbbWVK8ai26IDpjG4pVlmUgc4amuaJU0Sz3g2asKGFKGjuaUbFp3GVbhQyraSkWo/9ajTkX1
CN8yGGbZXDLF0NZGCOQDtW15e5Ybv1COSU/qIkvfe4MwxiBOo+EpMRnhQcVhMWwVOR5VOtooNY72
+BfOxS+alV/yfpnJ+DaHkQ+u42Qb6S+iYT7Np9xIL8vHT5+YNgVTd40UrDSptXOkeY8s94gH/JKW
4T52a77shJZ9qUoV33X77k7iPUw1PyDNwjX+VCrxztdcJW2cszjH3poqNIRx3BmpfSXZd2xz3gGx
NRtcBCBiKY6U/i/Vsn05wood98DUKKKNR6EOV1klh8Jl7s3PnCiv9hzuUiap+hM1e2/0HJzsQfWi
DyFjhL4cf0MikQUiYOSK6+6g12xm+TFNE0sHCzSZYCNt++DO5onw5InldieWr0/qdMAksBOjfm7c
7qAaCdSEaQO4M/AGbmZC8/jJolNUqNuwrfZGVDyzcjhRsXJqy03bKyNz2eBkMySJmZdAgTlmk/b/
EWmmiNUAtURp90qJWadRiSq8UfyPNM5abfwnsxyeQKCdXKDufSRfCAmSPmGNT6T/uHXRrGa9v7QL
06Q036Wc/z8Kc5vyAIvjAtBh3wp37yaPKXD38JM3szAOHdVSFHyXWnYzTffelZOXV5rX9zauEOwu
TBYss1kx9/BIanlZB0Kpivd5a/GU5k8d13AeveSCpQGueiD7/GCWcEBh2k7pf0YbvLp6cZtTg5l/
c1Ds8SCCbhsMJvZv9yGieEnBhaxG20AO89lb/SjD+JFZrCKvtUuoqZAMJKeIcs5k+pLyXnShg4Xx
Ra3EprGcs95P18ZdtLqc6yzbh3mWr5Q8SryprSnYMxbMNlHAKdbeF7BQGjUGsQZcxCSur6HRoNMW
9obe/Z6I5Cia7GiRO5lE9zUr9qlOnzGRFUKjV7sVv6X87Mfya+qw87bhB4m5Yz2Ji2U5z7o0vom8
f2f5h9qXeycLLlk1v+UyfV3NLQYyy8YsW9j2P5rrIcsdfOZ/xURsIccKvkoy90+Jw091bPYET7dD
23MPj4zYdJcAiXlM01XEWW9wssXLrdGpPxTv9ybrb4Fmvxhx/p7SSJH12sFMwtHl5OrKfQDlMxhB
Z3vbxPPW/0wWQ27slTPOjRSkm5yPeencXQJ9Selg2JgXws0ydbZlzhWiT5vO/SQkgeM+9bpeniyL
EkyuWHaMTXbk/m6SZVFbhDSTkVRYGHTrueg8YrUryEFcZUica8NkVjQxWhVFyci70TQvM8K/DAey
GNyaCamDcIMTfT1qBnOGEIqRfVJD7ZoYs9c1rNgKmntSKKch+nRC5VXi9AcEjL082g9jfK4nm08+
+ic+MZgpCXMNmV4wT67ybP4vFWpFlBPvRFsVZDR2hO6iFQbj966JXxkDzfaIf2QiW5YgEnBMrG0d
n8cyvyNufjEjMhJc+MlQHNyq5p+CdGwEVYDnZLoVbGycnQt/9TUr9F2o1S+9kjB36FoGX/ZZy/o7
5s9y1ZXNa6HZ50Iaf1N0mMjO6oGrbWAE/JsMDoQK3dFoxos03Qc2g08rI/hs1g+7p11XQnHInfhQ
iO5kZ6xKJCGDu/glG63vrLuMCeev254n3b51aQGC0G03qWv9WTqWNkyca5s8RBiZX0VswvYO9o5m
v5O8bNaJaX62RXo3RPacDMyJY0lLIlvxN3KVqJmtsxyjedRd9mEzOiMjdJoG8YyApoWlQlo2vZec
0nUNTiuoziQKN1BMLqoW3rq+/YsdBNG4Pk6z9Pox/iY63vPG8YCEqvlRxs16IBiSRk81apuT2cen
Mmk/TaBBvhXl92mQjIrDacVJz0sTTkcO7ZcoJ3/WEvrr+vyPJO6Pbf1r8GG3gk9DiZrA9AMCT8bw
uNG3kkemyvTdlOInmYoPOfJwTOJLWngWpgwjFJ/jsnM/NBXnIdWEZU57oKAcgUK89o5+as32J5Sg
pfJyOZrJeswOW32kUX4t73Eb7URV7Ir6ANSDCFq7mUJlG5nZrgrqE37oa9CFH3pTfPY5OodqPHIr
/k8rghtTyHVMVpu4cmiGXnEdaw8m/Mod5q3icGgYYUEZO1tw3ULiB4BQptHZQtNDuAitXSmI/lZz
weM0+Xaqf2gz71FHL68xxEEhvFXO0iJ/pZP1ILOJSs7kN9MNnfahyTeCnzWo3zQtfqi4/Etu2rYR
f4mt/ysK/T6CPLCxAM3lcDWbCWdJjAEAQ+AGCka9zsvir5ndXWq4oy+JMTNRelNAeqx64T4dqkMc
5ZxLbvMOGu1adh9VEEDVQLhJyr8QRTUGvyd76zUt7btVLfAAzMV6RquEbexrTIaEupBGmdE1G1I3
i8F/muxDGol9IKJdY3UH7s5rqidfSOjo3eIKVPZqcQwUhrZPG/dr7pHEzPJhZSoWcB06QeB8JQwL
Ndc6qHn7TC35bK3os1cVoEtXRQ/OwZzT73bPUWRnl+IrTpS7UVeESglMDK55n6cdky/QmOfSYlKK
iSHFhpD1jQ/G9R0T1D3q3xSNkKBjPecJs3AZ4liNnUMSyWPj1LuyxTmoRlt1zq51pO7H40zPWigh
Qwvt6aIjV6G4Zd1ogSgavmt1fG2U41zLozp8qnKAkRtlHxHaE8PVEccxY1mXUJsplF2HKbmfsn03
hCvTnf6TgbwyBHzH+X2cqunMzNWDGED/28ExGvtVHhQn1ObNKtaXBvE5z9YtK8ZNJ9ONXvORxNnT
T87VDMWJlQdG6bzZRflCRgrPStb914r4YDAjNnv9pAbTCcrIWQ8tX5KjrgptP9lfeakegizAN5Tu
JjIQUsy7rAc9amJ56b7CvPPRZDfISJiaak/J512NGhc20jMmd6cmpW9ZR7hkdAvjpZpB1NgJTLVu
NwcYu1rHmxzwJV22tceTUQ+v6mAfImhg5twQgx4umP3uesjDmtteCQu1jJDPYsfah9h8krndl+Qs
tBjUjTpttDv5Sb9Ls/NQoRayUufNCCPeMHdnGv22dLmRgzZDmueQtvVhFe5dpzzW9p5J/F5LCJYo
5Uud9ZeogtKZtFvdZFej6viB2p9TtbnHdnuNXRf+WA/VmO2wT2Fa7a2NH/bgXnOEQ8xKbp5ve50X
brJeo8G9GxB92oWykMtr2jRP7lo+vufoEejGMQ6UszBqnpHihcNyC6L8BHHnc1ZcT8yUSWH0WbAv
jgFrLXVPbVXcdYIYGHo/8ScRZd9TnW6TmOkIUQoMKxGSXsN0vA1YcRY2wxWH547dG3iS3dPayOVd
uvLg2lQpEUjw3vHHgUGcwHnUI27jZ+iweWbx9KyM8pwoI1sgW5yl7huv0krvkjN7NS7h7L52g4Hi
VR615GBW9RkPPD63hoxEdMmctWKMWCUqPI45EwS9+66z9DiY4z4U87WYo/N810ywNXhah6k8Dxni
Zil/6vhfW1hMxf9TAi8Gl7iCneOu5oIPeKXsNBOvQx2TR4FhSIeAwOMXmnGysndX4Dakj2ZkkG8n
Jd5IEuuwYL5jYaXbrEC16EkP+S69UUjo+bVOvxbo4ULHYuQ88nKWQbkjAcWruY0kq1H5lbm8Hyjz
1k5TjOfjBhzKZhL9VtPuZCk2hdOuTSXdMCHc5EPi1cQdeqPxFJIolOxrAePjlNX2qR069EPq46BF
Jpr7lqUFE9QrUQK/dAp9bU7OmsPX2maMV0AYbJyq9I0qwRCDYrqrSWhM2vhfSPJ7M+CdNiOKztzc
aWPzIliTuAQtiDrswp5S2r1Glj+NxtFMnHNNQtFtuwscxW1PKlfoeJzw15cV2eyoxjjU/nQVWsTg
ega1i1Nwq44dRp/15Bg3tTF+E0hSsXzllmhWoqowbZuflejwTM0ddwBeL+mlVn9qEuuuAgjVmF9m
9nDoRXd0tYNVSr9RtOMwmjhnKL6GFCwTmvvy+/AgdmU4Hhkn7AvnBcOQx6pnxrpjdOYjaxTEq0bM
GkrGioyW5Ao0mO8yZrqZVTh6O2ZcxFM/WILyPSwJp8zX3GBdEDJjUQmmT8mWi7S6WZ0AHxL5toHp
HlhmmjIhiT6mqp7WgxFfgbJvzHixWSov3PDCHzD0Ew+Tir5rW90XfLQhCmwEt1/R96+CfYWivuBW
PYnM4n/3YhQaAdemY40HaEp42nm+JimF/IGgjjaJmcCypsNc6W+pm1BRkX9j3sEBZn7Hyr9xEC5d
uxquHM6gdJ6wrpFvXReqGu3BWfO1x/oQJGvQbJuY2/Bh9NVpUXsIFUSEzCXW5OomZ+U6FtPDCEqs
X/qZvM3WguGTil2ZBVB1QRyPml+35jE0m4sYemhU5KxJALBBQO3fjFRv10AmzxrscoC/8sqPsqb1
283ZvDVz1kKY8812k5McjF3W5JdqAaIlOFyLb+a426XPdjTCk4ZxGoct0cStrKMtxIlzF7T+1Dwt
gCsBP6PI8q0j2os1onjn0zXmjzXMBw1euSaWngzNfe2SH6POGhFacvmtNs0H/lJhIC7vDad6IWrK
k5/HGz8Z073Gx0i2M/0VUIEA22NhkpmcQvjMi4j5N2QNEe4yvnFqnCmdA7xz1jE3rH1X2XvRWWeg
7NZ0tdPmGkcs0ZoZUbYdO2qXUBSBkiLU/Dk9ENWUmYKPTfdyWKqyNQ7uUOz0PNuaTu3TY9Ev/jbc
ZYaUO1uYuyhLt5GjbZNc4dmK8bsKmo1xzdjkwPJpVKvcZwRxjsZpq4Xdya2mV1Jo28D5T0CV5DPu
K7N+kKnzM0LHsfv4opNT6l3rbcK/OjvBGao7JVN+y5r4EXec8BigTJtQ4OI8Cgp0fM72vRmPV4PZ
nQYRq+tvhGS3c5gx6YrkLR0AvMbjZ1+VN8VE8DMXj+ilmfHZtUiOEc0fxBANRTzbAo7g+yYIhJFp
fZt4Asbi6mTdtXufG8j8VpGsEjHeKp01bCVENZNgQl6uS7LjwSlu/i3ARS0UHnsKvDCV+6QNPDNQ
j3bBsG6nu+27anARRKVYlT2AU7Cu2BFRTMgP0iy79Zet8xkqE0Z4oYp/pFPxcUWy+JhtfmB7dAKC
VMV5IvuMZdslHMjoQW1f7K79Bwrruy+SJ5G3Uzqm5yTRd0WItk8CqGK8WSlHhxovYWsUNhkKmm5T
Dy3L1HFw01+VJRZxhm0VYiNeGwnzDmXR1X2iCE7DFh+s2LzzLUuaS6xDwNxQj8gdXSHHbpIhg5Ql
dgZORhDNaNXVa4SnucItlc9c/Wq2B3O25lqh0wbYFXpd1O2tNt0rNkt30ZdFlhx81zUvwFg9talO
FndbNfyqY7c21GHnxoBdsY8MuBrtHC2OsjKCQleyfJUiTGtvmc7WxCd4ZhR6rkRhEF2ELtmTLOjy
xR2xITlILYwLkDlJmmUKXgvmur3KVJYl6BSBMX84ExRIWYjsEC5Z0QuhlPaomXTa8iQLUqkNCSKh
H8r+swuaI5a4noI8tIMe7EbEYmtXC1YjXa1n2d2TBHDsI3SY2sRZGx7LLP/U27MFHrOL7qIP15X7
0VnqJicY4eBYtzjoa+n6E8H4mpO2NY0Noke0ZD18R4S7zqSir+7sq8DDCQXXTA7gOEAJZheE1WMT
Meh2jfdGfgHFXsFq3FdBdDEaMFt6pm61kibBpCNiSgds0wx6L2Cz99qFw8bm77UZEUlo8Etulk3U
OJbhcNUhwQjne8AzLwT4ZBXLLQKStRhW5RdTwq2EWyKG6ZKVNqNvncUt/Uom/9J+2+PXwIqGM5dd
GbWBPtn57dR4tgPGfHg3omhr9+HXajxkBYtyifm4/5n6xegEd8JJWLAmAXy56TqfwnUyTjzvjAmr
L5apbBKdJq55mRrmjOoHUL7CgJ4CHjHFOwINDFJ65CtV50kaHOzR2y4ZHMKnhNIgkryKJKO4r3EP
qiVzd6mbwB+ZO7qeyUpcBy2H+LwVoK+HJq7x/mSYxnucaVzjBzlMp6qubnM/0Kc3SFIztq85wis+
Jbcq60NQ2tkl6vvMy0zyb5l9ImyxESPBqF7BP23V5k6J9qwD85KiJ7xkbgkl4f5iqZX6r9ALrEqs
SVgTSz3H83DrR7PYsumCW59R32yRVhDj2HqVI7HmzQQklOAzt3668nfMHE91lZ1U622MOaDpcXiz
rKBsLwzt/iXPROVvq+F8t2P7LRWc0GNFO0h+9qDOLDZxgb5tbDU5VLqyHSp3mwKdhd8NKlwPna+5
07HlR1rKlaiztMx50e35XuONV3BgYbYb6CnQx6Sj+xyaflnrZ7eKnov5xbAIKTJ70Ik8QeKKFOem
JwjKiTMSIBAREmVKzk9hYl80T5V/W83ymJWVBpyJkDRODEA696DFl0z5IxX86dT5I27RqNH733tc
Ep3ennrDCvlM6jAj8DYl2lv5KoNDZx1CxCWrODQgzezmOCxeCsbEcvZy7OeQ+DcgJlG6RuyWVtrj
b0R4VEhdm3m7a6PkLxpgZ7fRrKwBcg3rWn3WUNcjozkqi2cP4I9c2XhiRB3izG77XZOKY2v/5CGG
e+AQecwkg5NnUoG7w8jpc6q5YB3xyfcrk5LM+G6CO5I53v9swEBvYUemRGY7xm0CF9Wpn2HKB6VO
xpVyH8rf1KJ7dKkDE9D6NV0TiPRu9m2gSxETV8lAm6Ba+lZan6yhXSkVThJcqwOzraehj1dX165F
x33daihcFYO3tbvAUAaoMIVWvv3gsA6hlw7hR8xp6apyxxrpMn3M7obVfIZi8cfeCtyVnMhOD/58
wuJcI1GaVKJ69FtCP9aKHzFcnPyeDiQ7f8kpr+f5k004lsnU6twpb8HWxHoYdffQpWF8BYkhWZHR
odNlFVNImqxXnkkm2/3e6sUhwmC/6vRjQo5g1oAVYTo0GXhKMwAf0l86dzroEYc4bJ7Ambdt1X0k
SDpe3KcfVt78qeHNdmSxFonFtBc3PtBxwFvr2jQOTcYInRZmEeIDUg1DhwULIub0oZAs1cjPtmG3
FYz/bQe5nmW3OIazF0WNj3VJOi4OPhw7/K+wasvnaD3A7D72tjjIxn0rgzjDiA3SlzpU6x6O9itU
9C8/rwMM8gZANP2q6uTHYrDw1CM5kaJyzEL0Z4IuMKwwssRipWpsFgrxWXfZr8IwJKUicuKnhd8m
yUEe1Fga49g+DrRcgNk04P1Kaq9So3mf5p8odjaJuXSQDtLA3IP2wDrNrjEBCLMxDl9zgYsZUsep
XoyZLLnYqNENTo7aYVBkNK9Bfw/tlnlllPwUjvqfNqv/EjfbAwmIvEKiPVTjOfDj0vxD6EB6ot0w
3OBhsCoCmFtVbwpc4WFTbM3SOucLZhwyIGHmbJLbgM684edumm/D0LyJqUfBoK5YWdjscY1wEPzh
utgsZEpLv2t0c1rlLe4ubs4n7UZLVAn8p1CAc0++PlvrJP1KoXaWN6d/ls4CY0EuBmPpD/qNB88I
ArxUXY6rowm3rfwkZ2UV27km9TGAWdZxeMF+ppuhNH5L828h+Y9KYozJ3ny6C2cE667WkBPqsFbN
J6b6ZU60CVSRXvY8X+86UPrqKGy8DASiq+w+k4pN5G/efxb5fr6LlPOE4ZCz6iSNy4mmYtU6H1X8
lZH4UO9mFwNG+ysQQ1IwQQSzvSXsbXQrXT/i3s4Qsn66+mNJVJkhjUhneHHxLsdiH+rDW5+0X2Ye
/gDf8aWdHkfCkOc535rDjgwuuwwsB6D8nyrvQ7GfcJnm9klhBpl+Ou32QcScATuVZONVfocNwW1n
bO0g4ChdwPUA0CuKVWltsuHD7rF1w9InkZHELR1m/xgn7q6HqdzVEt7pwzL23f8ppYyJfOZ25OOR
P8RGMtUNuo3V/+UolfgOoLrklkWM5t8c0ZXELwOjPJHAiMnVq82kXcHbMqMe6tbvSOOVBuY6G1o/
czRvRowtInRuJTiyN8yrqm1rvMTzoWe5YnIcUhyYRJTMwgQ2dQzZEW0YZ+bTMQLgketgbRyEvZvJ
0hypi0OJ8YcrvjtP6scEIKtOsOaTG8n/MLWvZiNeh1kNCfHdSOZHTJncJhfLvkAUbiPGRMWRseZC
vcVMZiJkX/zMOhfJzgGyne7LaDvhRS5XElp45JOcHRHBWZj1Fv4mj/Cc3pfwA4GspEGQ21ruJmh7
aFkhlwnYewKj6JVOZ16djuptvW7Eu+r8s42DGlxZvsmAnwDsDLBaT8Ed5CB3MTBJ2xuRyRZE0tkm
nCTAedhJdANpyndnG0IgN2V9EhyFXBuVxsYpdQ3XfB3XUHmrl0ze6hqz7jFRX6byL0Fwqr/Umr6y
AB1/6cutLH9ZPlWp1ipzl7uHCgFzeZq8mzidVHVHblTi1lCMk8J9nRrEOLvD4H4l+b9hSUKZ0zbk
680YACvt4gZnK96QEaf3ucQUcXK+zw6pBm0L+dTih3ytjKea7ezhkvT7vvrLurOr/jjRoWpfxvmk
uPu6ukDWXCUYGGbzEWVvhXi2zs1oX1TjiPXpWqvXsHhRki/F/HNwwdZXSWqptn3s0R8tNWHQsT3w
X6oeOm5FnfltOH6P6k+97IDi0fqn178uAbQBuGT3WmBpcTwh97M4Z+4/l5GTmn0bGqJUT/h1T5uA
Wf20GMuRf1eV8wi777D5HerPAHHJcn6J8iGVL/w2chcnmz9ojCRY87sI3sX86Wgg1K9Sw3hh+L3k
g/ZrvJMydpSTmFgk5vuhRTR4W2c7Pbo74ZmXJzc+ixFO6I0flY3iTHAlMUtN7NruMSrfUXvQxevo
7PlrDZ48iwO941p/lPWPzK60pdp0ce1vbrMufSOks1YY9ZIlMKs/iT6Dn8B1r3E7rSTXNyPkqfsp
WVOmcZBONkUetnI3+Kpnwx9xosynyPzrwqcPkG7IWUlvwmlIqBCkungy4OeUB4IZQ/U6lq+wzhjl
/oZdhmk/XfXmK69e0F8HjdwAl8MgEHjONREYDARBtnPFWdt1/KaCnIOCjRfRWROONnH9Y1ddR+lX
XTPco+dh2ceqJK44L6EACuGGLa9xVG774d6MNCIu0l267o2fBjd5+22SkhR0udlHCws4vrdkYif3
I7Qvff1WJa/huNdIX/OujOaXrXwslKAaNyD+f79AT84xSTrhbu7Z9WI2sC5gYhcdrLwW5IzNPO2U
urhMHtbwMWKAoCFDMiEuoDxDytE638XLDJ0XfyBvXIw1Rj8aCyrDYBz3XeFDAliZzvBXcW2W6Het
e1PVbwfSUz3DyHSI1SKNkyKXz5yMVoxCafTYbgdjXY8OiR3870W6qhIYXkSWzADLLmC/Aj963P6V
Ab8N26qpdqZzwoGbqCfAD0CtUTBjVk+MgZczkeppFKbRXmWy3eL43rBNHgd/tQNC7KvEUhLtok6M
RIjj2CwJ+OrEUxJtnGk/RsEmUwN9A77oJjMfzHXWmum504WjYR/P4LIY0Ulqt4h0EFEqDpSZNDDU
8VIy3NcBH2MrVARrJf7i4rBkP5pfpz4ZJZ0h/7QRJQBXghV+1mATeWoVYkmsEW8Gzi0qrDkHPX9t
7L/od9C197n+dIeL5GVN9BuRonlNbXBPTVrE+cfE6mrL4Xvuj0pWbnCaXSJUJc3CQxAxXqZrtnhF
u5S9sGwoqZDQItb1kQ1vwJSl4dZ0k0NCsxHGhZ8qzX6CRgWDYGPZ0bpiPVnivmHPWgOWjXRW+Lwp
E1x6hhw2NWy67FEaia0Z5kqT71DRNlGWHTTUogQ7sV2x9yA4tW3sB01DJwM5G+7XJQ/YQWcMniPo
lkfsneF6xtnrEsaeZn1TlSdVf5vFi6iXoWjITiSNEh7WYIJTgqSRtI599SscZsOcd1IxEIeIA9Vk
JrFgGDlhMTwVhcSkr+kA3z87atS0JffVsAWb71QQt9MqAA9cvSreMNckvsc30MAuSVtwOJreZBNP
E9G5SFXMt/OV32P/zrhvBPSBRlISTDvGWgSxNM8G1kjsFCLiB0s+CZSEfkoMR80R+wWsguRQcn2C
nnQ4jUYCXEDWg8xejw6OWLv27PY+6Rp+J31rh+13YdRrICuHJKHrLYATpHSIESzWiCzbbG3kFPtD
LFEaJt/CxmS3w3rZ5oIIRtAON3sXodR6qtL5KpuAJjYv1Ga9C6q/geWBGflJFao0jZhm/DIXW88o
QGDf/FQbjmNBvk8wA+xJIwUuAxZG1uUyHUdA1c1tYDq3sHoqjUGSktCiTaJScbwRpimWD+chIHws
X8+gDUj7DKISApdKZ2jDuXGgCrSvesyQZjh31q4d30R1M8Zo09IBGXPmpZ3mxVPstfXamKwN++Dx
EJGe195derglRQC2S63Me8NOmrj5GDT2NKXfEZZb9HjoMul6JmLnkucvYdy6WGN79uylkcfPrQcv
tROsayBjYbh2mn6PTd/HGXtzSemODaKikdJv1n6UMcugXrzpGRawfNiUFWXt/NUrz86OGYUQgMRs
ilRCv1OvANus1PQG8IxrlujqqPqEKbuI04CNLwksVrlp8umlDQifUxvBUD8N2rgNysCrrWSvU2qw
BI0uNvSr2dkZEzvSwHTK6csZHTzqjMC+wgkb2XnZCquBR9SozFs7fZu77ND/FyEdS3g6Vv46DSeT
6J1lP1j1uGqcx+KLM8AUTASH1Oo/UgsbXKZ8dlW2JORrp6KG3IzKm5JdrWrHllIN6gWxZoU7xJuJ
jZdIhpY6QngCW5ph+CNEARVopUMBWb4KUIc0xsmVm6sqSveD5I8ko0LlyacXbT6u/0k6t6gnzcdM
Xmlf3Ow6tc9G7GvzReDaNsHVtHdTHAkZifwYA0aba45V10QCrjzfFC9T9dV0nI22smm5zBRB84Fz
dWg8lMxBe0D/4NbR/YIVes4HrmpK92uwZB57lnpRwjbsayrzr+WXJPlM9WOXn6vu6AyfsqSdQn0w
Eaf11FqA7ps6YU+KBc946eDjVfgI4ejl/yPpvJYbR5Yt+kWIgDevNKAXRVL+BUHKwLuCx9fPqp6I
O3Fn+rQkCqYqK3PvtYW2sdrpqLnX3P7MjQsjAlA9cEUYFc6JhKGgF8cSSaQc66N6IgNouaGX9zXU
H0avw+YkSWN662zQtCmlaassY9RXNLJRAIbkoaHMctljJerDDIF50AjM+f/eLfASRExEHbQIp8Be
CVB30FU3RHGlX/V4b5xjhoje1T74ZPYsO3i3tMLo0kO1wfYHESJakmbrE52XBA/N1Rd1R/8BkrJb
HRTlrOY3xeDFafg55bRSBbT2WXp5IKCBizEgEcvnicZKOC5c8ciQ3jT9vTM+UW0dKgoOsz8XkCcr
+2w2P7KurOls5Ka1jhoMg8GOPfVKeilsDK5naK3LBCs8d2NCvOe1z9HwxYPCba6Mu969RMjYdCD6
SRYsqv47za9edQupT1r8CUP8bCu7CKPvANJTaxrwSVj4QYl0zY7cHXJFiBHsYxputG9pmN1C/sBQ
33n25B9H0QDmCAFidOszB/cDp38SIeWS0q9jvQayxiD8rNvPnrkhCgg6MohXbR6XgdiXmt+B8KOD
gLZyS8/Va25Ijq3xiFCdc4MaXaoOWbpv2NeEODP1yXF3pp6dAdaRQOtwCja9EReTw5qxLvvPq6Ya
p2w8qt7VrEmxeWTZ+2Q+Jyw0LU9JO6BOyfCCsP6l/GbFGpTbKp4rVjhq0sQGC8Nqiah7DrJ7An5q
2NZ5+MyoFWDwwkkDjFU/Xg4HLjpYmGY8vkVOzyd3n3MWngopam53nOvC1XAamfuUtElTvH6cOTg8
cca0y4ybAfwe35VGvK9pOH4Q2auZsZMZMvO+CWR3cgbY0R+Y+c3m1MHxq1HrmWs3nX5wUt1g3TL5
Z3bUcQSq6cGMG0fmBKXfwr7XmIzNjDY1yw6xhiKrlnFF2ylACmc4v5EoUBPgqE4t5ufnHKxO8CR0
2mWMqOU+g9aeo7jOjvFTmMpyovBU+fwxLkCoRqyDbI+0OTxvYzdvKoFAccgmW2GnnQDi1zFuMwAW
vBK6Xq2siSy2hU6bxWplG5jPGwfLMlXRArUwsAO6KyQh6p8xBHwVp7uisalGCvNt2XihVUflM5Od
YB31+CJ3iITkoAkvm4DbY5lAbLAZuEjnZa8SC5wsPPdwzagEcYtwrgeXhf2bt5QlXtjnlra9WR/q
Xhq/v0udHioXqFb1ZUBF0dYIHNhv5d+Y70TvLNvuIxDw93AZlJyEadCfJ97ekUo9Sl9RhzPnq0tz
Gav6vge/KhKpp/gjHKbmOclEvZmVbck9CubklucagFjK6fyX/0OvrmraGZm5t5KPj1v/deIvNF+q
4JUWt6eyPJQ/sb71ZwSMyR9CsVL/zFJSSFi+xTf/7RLNoH9qKrQXopLmOxMOhLFveuPH8UVBlB7u
Su3DoREds4DzB8Lb8mUpuXzNmkCJOTnG05eufeLTmZJbpXyJ4mw5gGFfSbllCHPLp2uD3UyRfckd
XzGwimZ0NYZ8PaFkykP455HFuerIZ+FbTxRFfLaORudIA3kOf4jAWzj44vlOwj17k3vMId7QWxP6
o0FeqgFjzxKgl9p7yJUdmqMTUwSb6wjqEtV1rcqpXIegFyoIxgU8sCqHQ8FP83MgQN1Ii2M2tobx
CtuGcvGbWCnDVeg6rxugquUmNffdyD2E/mNzwyWAR15VS3tM5osZM1Rk54OiuJzte64fLH5lpqoA
QqLoSV5RBhBbQllWxK9LuhK1Xu+85enfAD8p1tEj1IL2E5135cst+C6Yr0B+yQs4yR591GEM8Bay
7qZSwgWFHXhidR83q5joa3k30UWUVP84mynlmzW0/xXXuqEbSq+zD/HcOcC7jWvDTwGFmZGsQ/7Q
yoRMYbaw0w7yeWxRpbQaMxl+UGlczOG1vkoiaR8+hd2VH8Hnk7UqV09vYzb/Ymta9VofsZM3d8Nq
aamFtNxsnnZ8Xs23hr1ejegjEf6D3pcn8q3B9owUCw5FChhGddQFSS4TakVj53rFthEUyahUdAQ4
PSd+xg3gS7j0CrDDnNaQl8G28YFyOPmXlzarggHmKE3o7JA6zc6BR2MKX/yy/+6dq/wvuU9TU9BV
wzxuHkwqSOPiBm9htJ+Ne4ENMZzv0plMRpmaruoRiCXdrpk61DVuMJlkseM4l2D8KPHqm+pvhRK8
m+jDqf0KGwGn7Z5fc+vHyQZfljd8zcEHZF9P1jfsGqQmU7hmix09v9TEuPitc4LAWpmYXwY9dGdA
EOb+Kv2PR6elotQBIr2QyyyPUzo8uDu8nLy2Wbz2ZakOe3BXkgpneC9gd9QGPAOmn/HF6A48c3r3
aTSHABH0y0SAcYTVbqzbtR3bxK4cbCQ3XrNrnANxsAu0eytZ84tjCEXLMDmhsk5VluLbLIT0ehf/
ZmjDFe99E7B026yvo+9OxjqxIDNtqHIRz9Do+pOliVk+dFlXiXPJ2UMu4QkzGey0/wqQiZodjAO3
RMjnAjWZ2bH08tgqIXZs3pjCUlariOMteA8XydfQLF8yEp/k9XAIOXA/su5j9lN11xiXar5JSx9i
5wLmAOKxXk4smDF/E/2kljfLPHto85OMA8rqJbLPZfoTM4UIHHiIQb7Kzc8vvfyT9bgieRZ9D9Tz
gT98kRlvg/PR2uhVmcXTg+S7lRUukwLgDAdwdB8I5LaBzUQcg0LSCJZzsQS3di+Dt4pBSj/x6qY/
7fxW5oxvxB9mPc4IT2X45+mkHpytgbvCXww5vlQZiloIiA87unjpayhP8SCZjHDT1QfPvrvJ32xH
S0Eg7dTEq8hNlyw4+1A/lUyzgX/2AcnBjBYZVKAfXGjWb1aedJTZiidWFaFNlA7j+Jc3culiT7c5
Ge0m8UoLgp0T7VV78/q/1H4vZ9yytFTltFCDc8CErjvk6drQ7y5CeNS+GNlWDd5mlZECImGqfkCB
poUe5ARgKO/OpseIm8Fw8dXbf+xLkh6kH6hEKSwkjbCcPyfzSbZdDHYF3rk0+6lSQpedq0OdTaoM
TweUPIP+EeFE2KsSFS0dNIbcg4gIGG7umJjS9zLoQo062j3tU3Q4FDS29AapzdNIW9J9OOb3KFXB
YPGCVl+l+kvEr+aABRzeOSSuFEJoNLvxx/BOu6tF/NEglMs40yEoECRD9R4iKVw7CgfZhJNL4zzr
w1U6VvWWmPtiHSTvinsW1NExq5Uz+Zor2yNNpCzHuYABiZfKmRaJgXoC3YKXS63JHwcqclHPhh6/
T+qODuln5621lnEaJ+M6ihZNArJrQEl8M7tzWhKqS7/m7x/UInKJK/CxdBPAM9R3rC5IQyTuRaGv
LqkqxeKhl4+88gfz1irOUslOLYZnrq8p6UD0W0jOmbX3Xl8F1XNSXJgmh4CIpoZzBmcvBgqIYhjH
Ptz2wRKqa7xADN25nhAXWJcn3MRBumfcyfy3ZViBAIFrFDLwb81fF8JPRxy3Yf/5GnjaBN5fyQmf
ynFmKKNXfziEwurQcBt7A1rQl+L9ldHE3Iyz6jtkHC8/wk7oRb4MyGaYOHkEY7hK5xmfpb4sETgn
bF2OccUes+4s1nxZ5tUfdv0WG59R8UpWIA+9Xf5mzjcOhIwHRF66OXj1ZYDINL1mXsIKxTfBr6/T
/ZGAcf7IhJ4hHyeVgWA1gMKrXtSKYhbUvVoeeu0pp4ZVrRfxbLKOGJeSJpa8NFZzIdFaUe6p8y4v
NKAAdfqSPzNSXjuqW740Mn+5OvIWcMn5txYg7HzuGOu3hKeStsOzxZMD+D6cPmvym1q6SxPDC8BN
nJESi0HEK0Lff3eZf23pedX33H7SYWS45THWb4VD9uLnQKIb+V3gkMmHB5VqmH5KuW0RZaJHz130
S0q2Xv81/Rc6IJRjS6d/iwFNFFzYzria5k1yrFz+Xk7Iz1NK7dLMr3F0SfrpUObmheNNSTsKw6hn
HkaA2RYOzuRAHJIvTLGRzy4HCbBtSOv4d5szRk87GNrZSiWbjWihddcOa0t9iPQlsJ46XWavyNdS
xAz2YZa0vk6lqdqcQp2dJSV9LBUE0vALJvVM8B2kkPBA+TXZgsqMrFHCqxFCJhAV4/Joso04KISo
Egk1g1gmVurAGJtfN46fNOcyO5dofO5TRH1gBcdrqhjcw4PV3shdZunDSJ4zI6GKgEtIR9tufmoJ
VmHUVNFlg3dCS5PChBGKeOOTMN3hy3khFfeqtwh0mXY2yDv9wmWQSLVNDRs4TN/wsrOVVd6Xoj+7
AeseGleQZG9RkxLaBhhmoalHKDH99DOgKoelgdZkx11AW8rGudAKjRn0PbJCHzxso/iIMJeR9VqE
37BCGEHHOVQdtFFsAa67jKcAYiApulRqnFIXE50MujRD0xymwkHRTnREVyIbjrahjLFimjmxZYS0
9HL6OR/Eay8ti/QoZpLy0Y/wl8p3Gzc34m5SXLMfV5YXXI8SplTUYAtXn5hHVwadt2jVcXkRcXCh
GRUE+cMyXrlCC2f6kXfKG8iGhRYh0IYqxKsxMEFTvINRYofxojLvwA0XsUf4DuE44lleuZG6L/Ys
biPnWznq0RHJ1ZTHBkFHmNhCNFxabYNFpV2aq+RN3AYHtyM4paR/ckaKOK50hpw55o9JJVsQBt8Z
NHBI9wD4FsN36XmhTbaBtrnwSvK+GN4nKcRLMtKW8t2S63OVX8yAj5AAr6NWpmlEawDJEE8L/LbG
O8p1Rv44uXm0FirD9cCyysNe9dxFHXj89DdyLinMN2O6ye1MKUjWtWgtXm3nIB8irpTGLmhzVEGA
t3KnMzlI7OFQTBh+jdIARd6uzozf8M70DGhg9y0lTQ6BMsz3DeSGtD0H7Af1HknKIkOboLbqqmTn
UpvUnykytcBeaTZfvCNoHNYwHwFBGMHJIXegldoOUKTeFhEal3PNTiLGt3/PWYF7K4RMzrudJmyZ
kAjHEuVMgDQk/q7DbTT9RBYk+o+8edX4nQuVVEZe41n7zi+1SzWMKkDePrlxyUuqpS+9C/OAIQkb
baFfB55Gso2o3QtAuRFrWbjuowrgM3zxbuXa9UpOJW0EKrw6PIpMA5ISfy6iMjbEiuez7z94mZBt
LZsW/2h746q7dDZm/o5GC8B1klXLAxHU4E1e5ErOqjwGXwEDTuVGqCmo1qg/RZeyfx65/SkpUpHy
28bPfQRSd2GhqSw/guRH/W3iPwN1nckZU6RfXvTqDt+p8+LOOye6dtHJBfaZed9lfIr5wq46sNab
Q7VSgJxFoAmeQATLLbGgRQhIOW2PuoqzHBYZJx7k7tjs6RGo5OsceajH8WB8SKDzwDdz2Z6QEdNY
+aip1vH4ok01+LA7oLpPxnys4mqRah8xp5oG/GPHvcUzy6fhm+UBy0N8kmOYge8Tuh+QRloXOXZL
8xPpzHOBC05+Cde9w6qUuliE/MT5MxKUhvbPzL7Jb8VyZWB5YoXricfiNAi+ilkj483lrPhJu7c1
YrAPRPeCh3qoAmbsZaY5oQX9aoKa34KIANsaxBCMVjW6/8vYookd6CqxCPDasVD+X9eR1USEPGJl
ml0gSet7UlPyNYe6eo+nM7dupqoLg8OQwRxBz8Siahli7yAj154KSrdpupvpe5PikYSCgqNY5Xu3
I6hkSo182hIZI5znkSKnzWw2mu+wFxuAOxUxnKhLFNZ/LKx002TEvISJVmctYmeA2zz1uHImJukc
ZGE5RofZevMKGjoM88o1TLbR3sirl8k1Uca8iBPXTqXppKKbGAn/4jDSYh7fJYxNHHdveRs4AISQ
qvPOvozExTyPdBqnZWh+xASg2gdwMZGCtP8oqlLeyZEZTUCPvKjPSfOSosHTIFcrYMztdF43Ef0p
ncw2hzMHFY7rHGKy1wwFW6+Wak/xcIrmN5b60YmfJP1jhF/4MqWHecKIR1UGHc+cgViOLyEOzgIE
cEcoTrlI+0dkXYFRZdNB0tCojmSiUHiN85uuKgtcD2gWjVVvMZmizS0/JgN+zpmMbbRnApwORg15
2ApCYA90UYFQ9RMR6TwvHG5zRlfTVorPRTuuXOTXHlaDSLwnzPMjZrA57WujEguGgt6SpA92xnSd
N+bCcNWjmjIYpZe5SWO5w2IxfVGJ57CO1fTr0tXXupulASDiezkcyER6Jk52FT9DTFHzY5g83PgQ
xO42uqvOHT9xjmKEZkA4gaAyUNObK1b69KvxToQ2L/AoNjqSk2tuvAfM62r6cHrImKqnreERK7aP
2q5eTXW1zUsdjNMW/NpS/oMhZoVMeWXXL5p4g3PSNBejuXoyoqxSWMDuU34fxJcs0+mHvsSGC2ZE
oNNnhaWZ+j4QL6cBWf5IaFkGLnDrls57cam8y2id3PhZfmXs4iFGHepMJc//NL0kOOpVI7+7DieB
IH5O/lSNL6WPz86JEwj+Im4uUT+0+WRxeBxtavkUPQctDBSJDAT+GpwaCvZDgxNgCeuApJ4SdQqy
/3jae/WG54VHv6AHy1Q58x5Zc+KJGn7x2zKywYNr2iy+DOeLo6n9kHiMMBtZgxmjuy6Z4R2i/lWk
yIFvhnTZnSr1nvb0gWW32WXDIhcKLd0QUgXuRmWlBRt5T8mUAmi/tPKT5O23u6wgz615A3zAh/nn
uDhL11qPeq712Gpp9eAQwGuP2+mLk5ebfLfuhQKU1Rc+P4rfobyDOYrMJUS5FrUrZwb34Ukd06rj
6vK0auM3hRlnw2s5b2KWtbHD8/zGL1zB/DZ3zLn4ztq/F4fXlaVCi8x1lQOiZdBVxOghpq8Jj3l7
qCIs8RXkjhshLJY4RsqH84QTf2mSS0e2M5K1a8SYSY/QqHKa1udpDd6xpVGsJupidGE4c3VkUSNM
WtU0aShNeu1V9D8BysuJFajpdlN2dcUX0mUmUs5K+3L01LebTcSL0fYdnQH4w7RPDUTp7vDeWvlS
b1D0zfBMHm7PKck7ONispSGj6N4RyU7ltWDgpCNGstKTfEjD2VmRC7EavJ/OfMdRyTbiEZyJqKnP
LvYcHVzzWntnXbulXP2y3Zfe3WxP8j9iVJNpf6F+UNpXtLZRCGHPDs4cq3O2iDp9dcqnoYVGfGK0
vhg4YmvgQcv4revPikqe25uob/H0QYzY4leOQ/UA5WT52mR32/vLtZuXessmxsdgHqbu5DbDKqpv
Vf2tJl9a/SiDK39N8MURBwhgjIBGFvM1iA7wLeT3yb1rUr51gBhVmGvTskZpU7ACox0n38sKDobz
ogwxBpiPQQH+t3eQJiDKx6EYvSXWXj7hjvPE5BkGCV9WTJCa2Yrj+7oTL0Z7tWyGZuUPgsVhQw1U
bjGG6dG+t7Zq9twSP8rnctuzUsjHOp52g3YYjR1IrhZRtmJwfPc+h2jbhs+CZvv8Uejc6rhddLLd
1hxc3L+YxmxX5aXvWAPJsugVrT0ZI03uqqTCFyqSrLh8jSg30puV/GiIpZLi5onvGc5san3/M22Y
32Z8VNJ8E/fzfOqjjAWp6/0ejAX5wdkh68rYB3Gj9PeWN5Wh15TJCDMAVilVbsLGFHrMVsY+Rm4d
3GaK0gmxSOm2a2tiUN6hmeIM45Ek6908Gy4Z/4UNliVp8BuJL3l4OOuNbcxwJ2uJQw2QM2b5ytIf
GTuqMnGGQGs2epdmPOnBz4iGzoYtJ1A6goZHOk33ldGwZ24dd9vMu8B9csW3Wj8DNlhzric0QDBQ
S1Ye/VT8R0L/dAp8pL8j9F8SMnP49D0Vdbut0SeqPL9Y5IEuJLzgKt7OtsJDm5HbgnylvKJAq2Tw
3XwJyqtjnEvEYfKZV6HlVc2zOsKrfLHGP9SXcf9Zk/PmtOamQusauZ/oZfvkVk7M8tPbaH7tEsb5
YkJwUjBc1ACbKvF6wBk2uG9ledbKH55uO34DRrZSYMVhpEsjC+gVGYQaSh7o42iBAKUB5lUo5BWk
aArntJx4o2r807szzBIaoxQ8UmzLam+TtaFx5TJyauK+4GIw5uOXTPgAIiZ0bFd4nMr5XWMqMc0+
qRa0cyP4BoZkDV8W5OZiICKCETSfa9QfLVJ0yXVKkbbN/4JdEAox6ZDMFsqNki56SWqd/joFVDjt
dUDuXINOawxQDAxxdRf4JJ+2cAEKesvNoHzThzjExSddDBfaPMFEmy4qI5+ldcQ+j3ievSd1e586
dliX8XoMiD50RuPJaCBGlMm7CPt1VR7y+hK4CAAov0Zu4KJCCh5UF2zyvMi8emhuh/iPHQNS6yrp
ym3cfDkM8+WNGLT0KwsMzBjyDGhwTP+pBtsXoIUz0J7MuWhdIiziuKx0cgX46bQVQEYOhYov7NB3
il01oQAjXEsjy0IK2z3iWhOu/ZBj+B9vlfdUDV8B894OrjX++WXE2QnfXMacm/xZLIDJOqvTXdEr
/uxEGxO2vaB3PiD/cZ/rQkbd/AN0OFniR/F7w+qt8dDWyTdL8OdonNKgec8dZcd38uXd57kc4ZKQ
HwePOlk36TfwLbV/+E5L24zT6NivI+Mx5DkCt51jozjY0+vJrL+AIkIdvDPHu5NmGodZy9Z6Tpu3
u+D8SBECayHctNGfTKBs1qrr6bAr6doTM9X5mRKxauAOhtnONvWVicLUTQQI/XBrcs7zJmcnYPSV
WIfkaI+TDIw4ZwHKeD8RDC4gDqc1Yiz+FOwNM8T+TV4sxaSSGrxj1YEtWDdgQul9MehXVnrHTmor
K4QkDACJqui6pcPryVMqXxCD9kJu4KTLm30Wf8qLItMHIs79DICpLBkb3wvKc7/1HlygjqIvBkRI
l9F1P8L5RVNaxKm0FqvOt513iya4SweDfwUYzgLyQL/0JG/GkFKC6NE2bk3y1sxfkdXPZlMtkTqo
GLVwn3OGi3DvOXnFwxITQKItXVVdWhpWmFdiL3Gx0GplBE+hYwoiWyrmZlxECIL0MCa6oQgGvhVk
96pBkKArrsJABkfbnCT168hCRrnVOXtMwDzuNZNK+SMG5lOGXARIWkoIhoAl4nCVo5or0RN0LKAp
uK7vhBGFprZgHFYvoe/1a9E+y8WjS8KdP/WfEWZUR9/Kd0bjFXIjHuc+2iqcvSygSKQX1J9kWsJ0
/KnonqjC3Aqd0iIONxA0ICYg9oKtmuagmujiS2msvKs9Q1sJgYdgSGw8Z2F9qdfoVhjNV+ayq+bl
SAnqWd8e/ie3ZYw/4KomDoP5JMmaHRFle0xMWoQotwy15/pNHnH0md2644yr5cZKru84XTFf/DX1
G7fdrf4sbvmMdpMWxdIOQK3W7OqYX3k2auslpzwTk3Nug3PDu5yLVw1td66F5LxAqrPyA9gxzA/4
gPM9gQKQjrCQYLV0uCF5OHD4gxKX4Ugsn5NoehqC9ge8c6H0b+DPlhwJTsAOvaam5zcpr3OaIJxm
ORUrpfVW3UQwZ82YWJ0RU3ss3U8hOXXGUf4SXjmwRaLZokHWc76n/JeZg4zsW7EzSOaLE6YOXBeX
Ugj/NbZlOoe8/CUKIQQq1qjfJoaWhC9FTGgmvVxn9jXjLlEYnBjz9sYrWxoL/sArhMUmZ99zTPDo
034Acj762nCT89qUfr7zrUNQEt7ZQhBlzgo6pyuEcnpNDmZM+k11usrTkClgNvqm9Rzn5Tpms3Ah
bbF7KtGji/YDLM8q+LdcyAdChLM8scrBNu80HLdw5xabtimPnhDPevtISJjMJ/aBb1jo4obCL9a/
aLAEzKalOxxFCUfwkLfpoy1UfKUzbPm/JnzRp9dYPfcZtv+RyphDEiF8eTP4DgdgJuQy1shoS1+n
f1xirdBl65P/qZqHRVXtZ/1V6tkH9ATQf9coG+RvW35qyGG0GprIMU7+5DLb0LqkX5UjdpiTq1N+
2NYLhQrMw0UOfmv+FRAlXGi6HX0YYlei6W+IPuRSWeDPmXN5q1MErBPHTujoK5P+FFquZfw0SeSH
qHw+He7d6xR/aPzCEmoYTZAzuLI4U/XwhaC9vpLV14upPBErsjBR+be4QgSdzKb+S8inFxVbP2rM
wX5iFasstitERQlnVIXQN4ZQ3B3wfaQS3GtMnXUIWdtd9C2wX7Q1qv6Z2HcLxxg/ZGKhkqvmmJ61
+TrDViRcI4ZzUiryeH2WL5j8AfIXGapqNxnWWj67sXXhhuR0wPUSZLsG0M3ZGoKOZO7zzuVUt7SG
jVZeNrNGc3ScrWuc3RDed9qHlfs0zJPkyr8nKtDU/OjPCar9EKuUfo3p/8ofvxwQIslbK7JX+ah1
JlMbdEleC5CJZzRzfgsCSFHip9w3B7Cc/cTDgJeFz0ZzwuKe8KvyEbTqMyE3Ncd6waGff3jo2DoD
9UPus/ybluGOf5W/ZU80NHz9NQ+Zqn1xn+SdDS2OwTyNuUC/wSXxXYbP2cwoEw0mv8tdPmj8XS4L
nzVBvkxdpyacdRBPUJkysEuo3Gz4lkRzcfTqI3Raiuu8NDmrsXDh+XTpqZ/Zc1HsTQRIYDyt3Zg0
dY2cMAYFxA078Rlv8MI0q21TDJcIlE8WkqE7oZLuAXtEMwYl76PXW+LO3oIp3cYieCLI5CNsBDP+
CB0lXj7jVS0Y2xbVPrW7Gz1Pi8WpnCaLEwcZVyi1FPRj8411vTfMJ9juG5EZ29nptvJxKTVtS7Ta
kGDZEiWQYokSjEasylaJG4ikzHZU7m4AU1mPIsRfBabSuWNI+KNxihCQ1xzDW5aCvF8NwYnNqPZu
llCAga5pUb/MieKVe7YDrX9IXiumM7ZHQmlnclkEYOsAcCuyfxdeO4xxPxsIJOWAFcAkcGsiWKfN
/HgZm5EFSTv2asCJgrxX7KIcVLZjOZ/nHOFer3LyaJd0ZQNab55W7BXUzj0zabn3jrbm56OxIWt1
l7XxjhbFiE+fRNdDHc1HUxfUPzJEe+boNaBvoOhBsCIqksHhjEYaIyVWMzz0a7mdV+ewxECI7reU
dX97QyOEsyesH0puK2itx29Rpz8E0DH6MIjwaDmCzYqh7afSW3uz+owo6Rqr5Yem1cj2Z782nZ8U
6s2CyNLSd/EBeMVEP7/MsQu2ezB0CFODmkMXweV9/JON1D5FHzxcA+1AD3ib3ZbZJO601q7zcyUC
Zqb0fvW0eLJUTn82KoHQpe07Q0xvcaCmeAXApCBZs1vSuTPyFWwFEyT3h6K1+Aad5Qh03AGwhmrm
ENH2cG6HkTEJK8TNniJ9C6AHG7bLkK0ukMkETjCR3Nr7SoyFHIEx6Sw1/UVv/JmsZ6+z/SpyVvWQ
nqJz5ADR6UBfp0jrGcEKBZoT/1je/+Mjh2cAoBhBRAIhuoVPbd8zQ3NsKmMGUNFDsZFBzIjeA4WT
HPEOAxsIAAigsCd40JySJdB7gs6DRJACACsWVD6zG5ctqWnRzO7R8MjlLa5ahFVltUqyejcwcjGR
9MytLxoNYD4Zv0Dw6wyQv/D22EhI5sV8WffbCm5zzqCo3McVQ+KowRvIvMSzn0QzXJmljsk6VnHA
xzFHD0T7A84QXrCWvu2PQCuTRFiz2ib7TQYebyUAs20lr72C816JN16J27Zs7qRZrmFdwlOVdPF1
W7ZEZ/Uv4yTtOMmxE+lzEQ4fKbtx16kHRnvYzvTdpHNHq9o5hRw6hzq+ccC5lnJfVjKMHiWI4Vyr
lnjr4OmoqAaV/HMc6WmajvutKwyOmnY9xXQLDX2n1JkfpUTTqTOQXQ5cmlCOxDkx7XO1m9Y/6n8S
vWgTpMZH2iiXlNRfvefEXb72UQ7Xz6Xn4+yKifMNfHnk0JS+sbBwO+XFvtVQpKjjAYgcpBi9JCe+
TH3SwyBGMWUMxWjvlFy5WoF3Nl11b6nejzaqcsbxruSjWE7CnHdWi4PUxPNBe5sJJ0Wck+H40Ykr
RozKj/OQPakozLZKj7ba6/J62xvzr1b7Y4dPo6eVcs61eqnjAs6dsN5MIcqGkLIi1JKAXVxjWgp2
B8YQgjotE1sXDoxBVxS+g7YaU/PhGc3FmRptpVZ0iMYQBmHYbycYdMsSIgavLzs93q5IoaECCML8
d8qax6jbqgHFVAsARHRrU4idk5YZIZPoVecRKLZqtg6hOulHAQiIju3aVghOck06uUl/VALrZHT6
uA3qm5GCjSlN71aTWQOrNb1puU1MSl6vUo1b32sFGCiaMmQEckAMWj8caQURpIs0Jh6ZslfTJVOh
NDheuurdEQtwnm5yT2bq0WWwEtLLq3J+crJq7xTwCNCAt9iXyGdZdeA8MCthvZk4dFHr4KYXuPaX
hu5dUpqBVm+Hay1Ufusk+u2op0NVDIdOHae17aXd8tubSZXTPIMunkB4bB8BzjS4wTnXq6OGzmGK
AH7pRGjMuh+rU+1Xwfzb2TSpY6MFqE2xuSRI6yX3mJbhPu5A9MSuD54cAFiMUh4HPbIeXnAwVibt
A+r4gQ3HHGG2QWq36t/Snu5CabuT48TrLnG/SU35S5mhTXnpbazmtyi7t8aeUsjF4srk2+dRIbIJ
VEFR05HNn1l3D1pv0Qjvhm1Xi0Pc9pugIjTJc8KXojn27vRoJVwym2EwT7ISHSnvdDCdjm0FnIq1
Y9RLEbBl/Taz7XKQkKc61S7ZOxG4z5T6U6u+RKMT4SMMZ1/onr5xlY6ZmVvBOWm+WytUV4PXqQtH
MBRPs08kts+TwR9EQwTIhDZeaIGtK7vmGASMEfuvIGKFj2uORq70BmVOyNNcqpGfazP+Aj5eq33Q
H0o3DkI5zyW8pVD3OjyNdcgGZmvC3Dk68rJMKzYq/Ye2HgqEDEX0BFf2qMy14rvwBYklp7SXSqK4
kCMa890ObPlfuB5es9zoN3bhj3mMu8Psf+tYPOKe2bLpxjHSPULRkatglmiOWaeX/pCZ+7awfSLG
1woL2mpGoKII1Q9zk6gPvd/lGjtUgdH9OITNvqMjekqRcISSHwy7vPLVFlGUNRlPNcPAsgxP3YRH
X8vem7EfVmmTAPnHYIm4ibm/Pie7ekKVE6G5LFugQKEis2FXRh9Wm0gJ6dwtoR6oKyOLJmR1pd83
uGC0oWe/mzNQYTTdQMp+JKUB4IGXZTO0dH5EhPE7T7EG6GzoMZLdqNe2OfwXv8vEU2MyxFBArNZD
c63EtHNtBVZDyixiaq9JCOdAG8jrGe2TEnmA3K1LE8TQAezWfCmxCGFzgOShVKgKxBBsa9k24mZg
yIOtM9PDiKbqvSI52W7j195r9kOAiT5tsX51tY7vqzIYcfDl4Ao0KHkWDmA9Qgs8XDpPqLsogxir
8hb0MxDI1HL6DbKriDjcrQlbJnMxcwU2dvCxsE+xUpWrrrUN6nU6CXaDorHHjRrzAsSdla+0hlRz
kewawlmYmjMAC8sIMQNXiCMWIwpQ2+bc44RK8VXqaX8PrGnrtu17UkMkgQpCdR6QytJRHI7m7j+i
zmNJUiZdok+EGRAQAduqVKW13GBdChlAIAOe/h7+WdzNWM9Md1d2Jhnic/fjXlj4x6TTnKIUVtMY
YvfOrkzTlK+fC7J0FxP5DoVtKu6rHrI3TOrCeRfVPN304bdGItjG4QUTSFX5DxYq35Y7eaqNMCfe
DOCZFDM1fBdaz7eHzksfYox7O63cR9fD/a7X+rgkNF5Uizra8MNLeWjDlbHk4KHNkO5o1/5eBf5L
kKYTSln4M/qJYqhBeVWH522IcyLBkf+2Ti2ovoJCjCViepRvAcvlpQ+WT5ViUG/94bGvmJQwi+BU
knLTnwHUJS42wmxCNKhnRmhJXrwVvB5uYzjx6rl6nCa5SzaPusrUbSKNe1VNwDTWAcA6aVoQRfts
Q8MFYmMSEvXksvLu9bjm5uZOx85N6HO/XbyVMTRjnSrliM8JF2uQdy1tBxJDYOyb4fhARmCKqiJW
m6J0d3FGhicxM7fUcfOiariXAJMBKdHWzujRetwpl3ZMKJugdwtpa+jb9VTm/xpLo9vIZXmM+M1u
OIF08dOnKuW8SAkJqTylfosyVaekJMJWbGbYKD4OQ4yHY8RrlJrTXLn9kY8Xs6KFb+XySCT+JtAV
a3Fyxk6RNO8eC4tGlW334Zwu7EVBsA0Ce0vhZUKTLWZkndiDSasn1sv1WHC+DOf/QECZTxP6dCnn
pT50Ok4wh9ZbRtS0e+NOnALWODrrPa7YRbsNhxLIMNk63pmt4zPMRsrrfKJUSREThx32RWLDve5i
jta5CE6+qCh3n5nJBdHesXhcyuTFFtEGPskYOIj6NHsLFTad0LvJ6y/LxrkbLQfoGHbvqWYMg9Wn
3bXbdL1lcpp1Z2gdMFo8BxNjUR1qxTV3mGhFnevoWpCDzKI83bm9/G4lfeCDajkbYx5IpTy6Pt4i
kLM3fYrK5MinITYIWgt7bzhRCkadCKOnrHyMJeMBRYW9u0XbRN6w8NAfT3VkUyT3GQdA5q6GMoCW
JbfdXK3Zxg2x0QJ0AkbzaCegWZY44+q4x2V0fNSAcTyEoPIk9T+d9g7EPDD4pfzulD2N+A4huE7F
FpxLtOvdFSxqAPBHxA9t4WAwZE4dikKdkXBZBBkkN2+evfki0ikx3NJuc2TzFiwJoAU3hGCm53Un
F411s/6ULtfASi6MZbrLUGCMLvHGHoyFxWfWkflO+AHY6HGxtNw2sckOPck9LKb0oTYDCHPaemlu
mhZZ7dkwD5XH0qWz6GJaIJMVPZGtRvD9TYrrPl3/ypqBayiZxxrnwms5QmR18uUaJk4MiwFCyUfR
I623E/6shDFTliUAr9nOFXz7pve5i2oJdLb8o+fpOem4dqo2Yx9wyRXKEBRh8Zz4w4ULDNzTCD/+
1CBD+c7WuFzc1bMiMc3E64wlhCsn/pkh9La0bfHlNCi4VjLeRs2sego5CP+7zOePY5Fjy5OfXirG
fRsUjJ8FGBIE5rNeYgJKyw3bsKDNAzS78DirtTEwMHceOPIpSGDu/MvgmqZJY/ZzLm6xydwIEF/z
tEUruJpwLC0ioAV+DGRZ7Ns0nPcS4v55Fy43uh9TesWXn0BEr4FcI1otSdx53Xpdtyud82EAklAF
7wA30z3dfX+RIqpvc2n2xlxiouv1TenRniBSeMZtx/WRB0hkeMYk7MegnY4AKG7mPLkXBF66EuIh
TL1154T6mkFQy+IjLgGGc9aZiERMboHZLcBmFzesFX0FSH2o6GWyr7Nd1j2u/6fUb1m4ZnwkKv/1
BziqeLb9PL7s66Lfg6mkNKMuP3SAM2MQt6yS816b8Xkd5m8/9w4yctgnxXBs15A2owZ2a695bgAM
vncuZJ52Rad1YWmyWOMXoAEHwwhvix6YK7ehc4pZGbWzJGg881NiGc87m9E26phMO3g1JiYoXR2u
+7AkTGyyLUb0NHgrVU0aWorlGjd5BfRj5z6eNsJr1+Pyrmq6OdSVZkXnyE5cpGG/pWqC9R5tqBvr
+2RzRQv9PKDWad+xl2pqujP2Jg6uJeOqlFHN9pImIwhgRVh5hgwVLQ6JsYblHqgn8nyhHtsofvTr
kbBWjxxTMtfyZhJ0VVly2aYp0fMUcgCErc456ch7a/NuN5bmwoeTEUbZXZzx5dCdvmtyrAj049xW
enkbjYSadTfKmoFNVSRvI74Lk2kQGXnHF2u8KGkZnHw+uKIjLChm+RKs0V6k01tf43sqHWaRAFfP
vLgDH84fkr4C9u443ylyJUPA79lwCfXXmSHfNBK2g/uHz+SqjtVf6ZLTyRjJUdL32lMXvMvq8Ksp
k3v4zgT6O8b/PQuZP7k3usRLbc1XqBBdcCbIXL90KGZrj5zT8vWpZmbyJe4fWD2EUQgGNwUt80PI
TDuETqbNrVoYp7tTcjcxqQEHUcD/jn+cKron20vGINoM8KhjnVmONS5Pl3umZ/5EziYkJAfl6mSy
qNhNTfqcLjj0vOAtth9NMl9Sasf0IGJ7bAQVC23KUphUL3qZh+OMi+Gim0hHBPggcDuVn9ZAQQsK
RngTmDmleNl+RjuVjeAABlD/bgPSaA6aZLguVA5pNpmMjd1lIDjW5scOLemcPv/I5Q39GVQIJfnn
YIcTRucLh6vm2AcfEGEw9wD3WmJN5AR5YoGp6/JVzAT2vKn17krP+RJomVmMpTEp+0/sPBHZH+jD
+O1sGMLknrEqEzUHadL7qAMqa8EULp5LwwgzRS59+61bBz2VeowVVz6uMevA/hPdbyrr5zBdzsal
/G4Vk0mVsTplUVIeVBvflKO/HCbE8skkn70oiCUO49+YYmd3oHebcCAZ7TmcVcl/njEYOzWtnM5X
/aS0BClbE7tI35OQ30GoEAk6ap6THDyL7iqkYXoZil0rCnGQLZM45Revof7mLnjXbwJIkGBnh9XH
jHMUO4FrLk5Piv8HlwiDMKjuZ8NImYigM3lNo3X3s5TmfuRgvWtT706XLbi5ubyssuxGC301uw24
0848FrC1a81BL63FoZ2Gu1Ribzd5DHegW677huEfWoIOVqDv9RWRpTZggp/C55za8XyUimtCCuBz
SRj7J+o6bbO7hBeaYFx0OnvTWOKgBft/BhRil2JtqyPK+3Sc4lFsigfJ+ZlUBPO6rLutAhaVsSpZ
pK13l6XNW7XhcSrgUzW7wIAwNFGf0M/d78oFvpDE+ELPxHwo8jdeio1wxdpCjTYTKGSDkAYn0d8u
sXvIJQQvl3G1nt7XwuZkUtjnvIMvccwGA/BE2krwbKJIlTP4devb+86ls6WFw5ZhjJW1flxD+eHE
yKZ+lpCrlMveFvO9W473JmOF7DrPgWKGIw1mrx/lB4XZZptnEa/luaw7zrBhMrBsDoQt5yveAzif
JEPcKX/nNHRXV0wt2daekzEiCmeBw7nU6NlxvMo5QE+5exGsr96yoUmijIsKZxJS3g4bO/xw9MWq
JORqqheYEfccYR7C3DKtVlxKlvmib8IXazraD9WV7/l3uTPc5wv+PUd0z3oZblqn/mIy/uAPVzqu
XhLTUUsRB7uKUU/LORJL8zxubd/iNBh7GAzGtcE/rF39s72MmMFYp+WfVByrhRPs83z+t7bTTTxO
J+7EwI/W5xpSe7DAVXW95rCG4b72S+ZA2XfsWOypgMAwXLdVyEXNBztdP1rWtqV8sI24YHo5Y7Nu
mzA7a6bouc/yG2ccuGIkwxu/L3OWQ9HjS6vCF97xl4KZr3UYGLc9WGihKYOnzOucyfkBw/GHdQIm
5AnivA/Rp7SDfRuYeoQa3pUt1ssoQ+I3UW9xxXc4MS5kT3sNRkWdLqep5mvqWnHv0GJ1RuvXeF37
24tzu+I8HOMbQ8IGSwVD3pQRZ1Qw88ZdIa36TOKUU2s+/9ZV/eWNEV3kaX7nYiVY6ZuA1Kl7urx6
Lc5Dn26DKXxXE8h6k4SXAa2nHtXaA3Brm7Rv8cTE3if3TH+tXA9LMr8kurnPC3uaLJeQgQTH3LXv
7uwCQhXvBciixk2/54IxAn2e4DAxBDsoH01GRg27g2jsZ7vyfXT7G9fP8DWzyJg5s/tEpSiCYIcj
sH6CiRBo4TNvYbHynM/YBPtipvg4GqFv90zh2NvkPgdZ6uIxYE286CN8aFL+ZJnzqAvgdYMfXBZ6
5YBSorw688d/b/gUY+5HXztxDsc3VtS0YWzLRYcfEo9TOI07v1IvHYbPmuJX5Z7y8W/teiJDBBNN
9UywqIAwzIiUHkGSMz4Bo9tlnC5SVuKdM6/XXUYFcYkFTJBmKuhC+e8Hzzr/LG32MnHBOmsx7kQ0
lAzf/ggpO0YpHHBVelAp3Qg0QdAWD267MlGZfY25vb30df04QmLMfXVKJ4R8K9i76XXlGs+NHPiM
dt2vxBDi11rgtiJWFnaIBkbY63iDp2UmxMdm9UOzJamTkmNghhaoKlbQFawi8DKOi8t9MmL254B6
kwHkXGKjz9vYeXGKfGV8h/OXVOxUgLRdlou1a++CrWxMZVh5AtT5/yYc86A/3CDZZ5m4DZOOod3o
36BjfYEM569u3nuUND2OiigFmvXsYgay1YJtlH2rf03DCblVpa/RJnJ1AlI9GAFIsfeKYsIysljf
4IFkyXhV5/I0Snw4RtoLk8oHrCHlgVuJCOPftOcL0xhsd1EUfDsdAh8zgpeSq8s5bm/6ox8mMd5k
mzlBd9iXhChuycd2HRFlq5Kn1kGDCw0XqCz56Yu13gHMlPIlJ/vZGXtCOLsxGm2YuOBcdWBSavtW
P/dS4gQkmkJ4bNf2cDRDkKheg28G0DZBAPxRTlU/1FKak9rsDPXD7ObXFN6HRXAT2Ohr3pzGNljZ
Oz5dalXhv/FE0x1ULDywta2fKcYe4UBMR2qDi2c3M7t28F5MqIH3tnhWwqa9DCE/tllNXyM87vNy
9p5b481XUsK6gpew7ITm0MbXG4xpk4tLga2LKev0MY3tRQQge0+0Ai9YI+ILv9Dnq7+6MBlmsCwT
ByvtBn/+wNuT9b4HfB8ZM16uumUgAJa3khCnOJUVnDwx/8tdZh4w4X7b5RkcJNN8hlnnUgx/sqS2
k3a6o1mfBqY6lHRl/VWPNGn8n9Cx4J1T9E672Rnz9teAq90Izbdzz+2h4k6ueB2YkjyEEo2oL5jJ
R/+NmrOboB3MKV+9Z7+3BC0M+kF3x7L86VcZp8XuK8sAGvRsZ/uB6ff5UDmf/UpMyykv44DGoini
cLpmTwnuPpz7ybUUVp6NEcsF9/KtivRYVZsjrUIjlYMDbyD5ozIcKZVM22KZaaYz+lhSMqKW3SX0
gXDnhqiWi+88LUN3O4XGObKZPxSAxzIV3jmmm/ae43yuExZibAMhB20axY3iuq5ucGWS3a4N1dRU
VMw3swifIk+DP5jH6zhCpu07MmYcW3BnxentOrsHR21nCooCoCOwcaQKiF1OOpSTxXldj/ZC1eKm
oTQ9RRM+8QmULlfFgEagAXE8UcAxam/EvjfkFHbmJyWnIysm2Q/V7aXAAZG7yZ9qsYKQbqmOnsPd
qVu8U+jSKBP0dK8UASOswCicMetVPIKSzxawN6BPXZ4qfkbZbSckl0B7HxF0Lz/qwvtthV/R6jGf
LOxdio/hVDYSExZa2eXi0ufDqQ8vvdvu6i0YF6ByMxQMmP7BSHL7EcHBW68tewYUKghgLdp0rm/G
AbDaguLlFgMjDfaZAjGtjwZ5wzH90kRRDUITy6AO4fy7/vMw0MckuurBcRFARHonJOcl5XPgd0Ms
xzC110s4CffubEGVearH/JT/9YvFQMfdUDR4g0P/blI4xYRP5UEPfGTR+qls8q/Gc4+hrBksaQWe
mI2URHyUnxIUOofGnzQn/Qg1Dxpd6d9F4LJcbH3N4l2Pa/ol+uq2b2eKWIHWr8RDIfYhbayF8x1k
BDbw4PdEG9USMFou7oeRx2vtMuohKHvNQWmQjMJ7bGTwJ1yQeDneA64n0LG7CyflSZZV4x7bKLua
6DWj5QBWh9Pf2mTCq4tg6wNpYUil4QBnH07N6bTpDdPamqhdUVHTEtjmrexokOlzdr4uQlpMHcwT
eJ+wmHZ3QPaf+8jhTEKp364IoGE02X3PFku1FQh8R8BQkO0HbgjWTsYsVEfnOxuE76Mb3qr1bhrH
jL4EQ4tK9uirDi4O02/OLtM+QCCkxM07mT7xqJkyd0mlVzY0ewHslFTdAGVlvSodRgUbzKgYBGb2
KlzQeJ3vxBtdRhKERTSNJhEkCombTmtkgzwcqotogWbjpEiiSx56oAfaxzEh8rdisz0rQNHsJHs4
iAEOOhP21kIQfattHxymJLtjdvIUGhqboXaZ6CXfYFJQNNY9fUd7i3pNdHCiBGI2JMnj6kOnfnJI
jMCcgXuji/vkYAHwt3bG6inBJw+z7MkTluez47A0LtER7hb8MC+5slVzW/VYT32lPpmoAxZIS849
ZN8ZPiMRhU3UnvfdvpnDa2r/MmpJea0ZvNNsIQ3V5ro8DIV5lD6WzJQbR5E7eM3Vddt6WIliZgYx
SsZc6gc/IguFm+Zf03UFXmjnapnXF3ymD+NqvLsmOQw9bO1atn/LlN7hYGfBHt+R0R+8ebhbbIi5
DOrCMfIHrEFz8lKIjd6XFpcTgcuZEsok6x6bOQasUCQX/hZQas/R7EhEG0+caZd/ftNMP0DkGYyh
3su427ILNuA5cEg8EZKM0zg+oNNeIX0LusC6Y4wRKYiiV+qEd9lGQwvwuLLSHuoxRGRdnT8/Mv+E
4kBN28Z+zMXJ8/uXiT1qNwXD3UT4OeoY/s/9HOz8zoOolP6WdC1Pef5vENAd2RuJp6QD9j7zU6Cn
haa4tD1AabeEDdOW3yh0vBvBr6o0Lj5lUILWf66LB9Hhlo7Dp8jzXTwt5iFMUO7o56ki+xN66XwM
3OzNA+Y3ZM6r25rqgi/4+To1mJ9mPkJhnOkg461LqcYJTnTvYML8u3eHhxoSdcQuTwaaUY/nhgo/
j4K218SCqJr/OcES73qerhTNkyy8IDbLFL6i3lGUVHsadEOwTtyW884+4Xk6h5sbc9NG/utXPho2
vB6ZvV1idh3Yp+gtl3/c+V6dKEAAdT7W0j6y5BCkTZBqFtHjYWKG4/PDK2wxMk04mUTmV0rnH1sn
2Rb/u1vD+TB4Ad8KH1pCOL7XDBC01+HfdEZFBh1hKhQ7GY4vwbAeZYzMmaQfXtI/TwFXNsXKAHgE
12Re/fam+p00b1RHpc9243/p6uozifLPl0bxRFOOxqhtaj+6XJKu2EK0ehv6kDvbpZLAXXBvWr5c
HSWhJPBvGBDBNe4KloOpeEaOeXbpYg1jSqiobztSgpsepNApbQrJv6DlkUmb+E8i3POx6EvOxSJ2
QLDO3OhEVHCdYW/nkbiXVdQxqwf2xdbujTU3CQe8uRbrRRqRWJr0HOO9k6dluwUZ5nAqbD8lncOo
Z6SJUSKO00r8KtkKgQSbCy0azDXWtdoxlLutC6V3zFhInnjdJrWW73OMEJIsyMHtaO8GFx0+jNgf
hatevAS5admQTE4e/XkBMdkwp6U0GEH8Hju1PElYe9mIuWBZI5Sph4xL6MFJ2CTioPjnuwhGa5t/
rNFm5spJ48WL3uu8vIYXyGSdr0odr186mi4Qqp66GehqMOECV+ZJ9c1tLPKaxKyhEtL9SVjDZk/k
+1WWBnR0j2oa4/3tW57b/DR6ibrU37mXfYhxcc4KtUkEaIJnqV7hYJ5Tp3m7lnAcfYa4DOMZpjbT
u06oLWAIxpLwrCKe86VlQJdyhCgTZI6plZtrIj7gGbzj4nc0mv5QbKgMD5HZ1oT0AxAuOTmGVZIL
L8gzi9jLyAmKKZrEl7YZjHbMe7YFOCdnu1+3OVAP1bRGQeGjnmoCDAZIHGm2kQkBeSD/o8QHiuPj
My897I499Rlm+KDY9zvedqBMrJRBZeuVqT4rNCoQvuyNiskw0BWwdKfZEuMgizafN2Z+magoSYWH
NyOqbpP0KgmUh1WZUGbg98eCXKTH34IsEpLhJGbTR+JX5BddhT/DLxmFu354EUTDTFv748LDycyN
F1vAsUrYVD2lmTRR/Blm/X2XwuWiroyjhkd6hbNlvmiOPZn/1XDx4ksz4hpfdXrd14rPoMcALLWW
55FD6Epp+9AKd4aPHfiHZuC4lUJbMxyKEtTepd4EWegUGWsJ6HOf1gMOkpxWL0XBZ+eoGZtXfm3j
TB5m++0KxXpSbONPwcEwlg66erhFSIPqpRXzR7daMoLRch7RJ7mbLGDwCq8JHkCOjhThQL3MwYFa
fKeiH67rMk/3i1+/0f24k1hrzse3rBreasVW1LbAx8a0u1okYk2ape5+MKN3mBCdedbR2o1a1Hmc
0Q5Y0pyMEUMfV+XL/bTdnLgWuomvGPIyc8fsvutLFZyajv54cGQ0FPt6x2rFj+66c9GAPhtwJXcM
bTia8lDF5OPgzui5fQwLRftzep9lDVAB8K5N137LrSAgDsHVFK+U763XMRbJyucGUsRE/lanuVwK
LC1jiNfbdZi2B41P/jN97waqbi2ZXF86jz2ZW6oO1wNa37AbgtuohdMwL+k/ZiKvYfyzTlPGpB5z
HF3UE9TbmCNd4twrF3EOVPqjEMOL63aPM1XUZ7VCkPST6WNbNAISetRGqKeqKO5kqr+dzP1ZC44h
okTQQk4awBkTZPGJLSVv3sSgrKL2NsnnF18WuPvMcjKV+alcVe9rQRSxqz7HCHd7vXEgnGiOd2VY
v/cbz0r4/VfIUBcHHZ31yMAS62kf1W+eynqwHI/9Sg6RXPmLZ5XlCFVeZPafxzqc19ODlD3V3cFl
ss3kO7/5l2i+El0gX6etET53IoKf3EiKUF2m/Zsfgi+EQqCo3WTOtMlsSJ8DBXJtcV1CwXVXKo7j
YANBuV/aN5dFjajrJ4hWEZ+R6wJi5as4nPs8pm591G5xWwrnwOSTYcsE9yhsqhNbNqtSDkK9ov8i
AGMgYlal3qv+WaI1ttcb2wHZlSDzq3XLkv4PIIiixMZkJGsi7FcAPNAwtKyPGYygRQ+nJSJNufRl
tWfOH44OeX1vl03Nd6DhjjVeeigMPjA1uiAMXeIL9fREYyShDBk9JvPw3kczl2wXSKxHb1euuHTw
JHoRMAEzuHpf43mxNPEwMv1rB30o66ndcyXirC3McDahaINNEbxb+Td4p+wsc4G0LF136pXHsQg7
Q1H/8/vuQU7iccqdn76KjpoJyd6TSHFNO72uEh58QXLrvJ/n73B1Pv/7L3MW4hPtaAi3lIKH/kx0
N2jvA9wr1kdAE3l73Qiu/OXCboZv/W3G3i4nL8Y6Y3D58tLKtFJHzuOI9RXVzMRHHBF9YenaFYSK
pVBcRxg42YCakSVEKeTagQYl1i8HRROfFqC0uHvtxvbe7/vfdUDd315o0IJjphfvM+SIsFsD1lmn
TvZxI266HvWenIYTuYy0jfvqqXRgWUlvqgFPG8/9bb69YDeITmQruK8kHn+antUSib7yL7NkeKW2
OqO3yei9HwK1UtOOykbCp+tTE8DbMETWyHvZSw22ZKFZbW9y7zHjDgFv84IUE2gJLKy7NhBHETa3
mOp+JTfHMznzGgpVARxsr6oFpq2ad55lV+YUjqtk4162wSv0bpKA7nwXdegmkGNs+lkv6bq3gfie
yM2stbdS1AgZbbDjm4zXfaojNlyGeE7Si6NvluukU5ApkabdlHulY1q8owHh58RPrphsZWcW3G5F
BThyBuIxexc1GRN21/7c9XmZSUQ/vIvKPLd0/ZTJuJuonYVDmqLCsJ2olast5yLYv3V4bcS5727s
zQEnd5I2CJUFU1qERHFwUv8vFnSYR7BZnDELDmiWDzP1pmOMkBjSbcQ4wYO+Q/6kD/JX5kL5taGc
ofaeVzHhbxrsU9jI3ZhU4hh35IL8UhPTTYNjWtPVLVtak8Py0q1tdb6hLAJWdJKPjj7G6510wnm3
cGWHDwAbq2LEaMsaH2HOpxznHIaDoH5jGrFAR9miGutn18yUH0m6SfS4TZC3T0rT1DwTXCAFhELp
4B/oHEsJkTf9OVsPy1KIfWfRdprmQ0TNReJ2pM1pbkgHXl26MPyzFb6BlIpkp0sYx2fhihOS2ydW
ziNtwyroSRatzKlipxDnqwvWbOJ5G3KK8nyWAdqwP0SQTHSkoJCMvPeeGt7IMbq70uHoQjx7Y6V8
taG+W4rV7NxRJBcrcqdjFhZp+4dX6SurDWNvm502qFNAg3jixtTqGGZwBUcuh9dp0wtjAtLrDrld
MY875rn4FbFZnZsMvlJXr//SOQoP3gzGJZh/W3duTykuosZdQ8j05oIhEzlxRaVbjakIT1H31aNj
nXlrXB9Y0ycHX51IQUCkPymG6KxCc84XmOqEaK74xQ1TKlxoC8C5qL5t231XggrOgpG2nIBNO7Ax
Nh+AMYbjHlnAXdCQMEiMdpDXNrNR5fFpM73PMeyexZv01PfNs6j/hrEOUavLvzKDwIwX8BCnls5u
CNKq28JWuRf811s42pXwBd8kKpDbeZ8Lrioxuxg7FEU7ycvMZJQuleOYv4gxgrUQBU9E3VtQdvuR
HDGff/FWmfqJewluWN4Faj3sorYOyUO3NNAlw/ywtADdiDXgkx296zzDHx1a1vI25Dwsmbpz1jrA
CefJjNW99ry9NRRx5RDRgcowwnW9l1W7xJc0wBkhHuyyxX/b2KVPm4hLOlzVdYPXL38bc24Wa/Jb
+z3nB4qvhAMZqzJvEmmYW+5MEcDQfDMh/WqmzUHqu4xLh0tNFuCAgXus8IDnG8Fhsgj2XMfbhLdj
qVC40Ceime9nynUAqz0gUxrpCGGhD3prTj63dBhVFfldVTTj3o9z/1xxe+C6NtcU1fbeo5n9H02u
hYH7Au5tzc29kJU6uauIzmTr0sLQh1QIxMLcd0716BSE7WSDXlXTiRDlLRxuQ7ZcLyw6CyuOXBCV
jV+/MEqfd1M5RccxjeV1l+T/PKleuykan9MVuWKI/Ds/aabnYSxLvl44eHEwXnATnN5Q9q7GwRmY
dMn8qcCi61fLxHs5e7w0ErK7jk4T4/tHr1T2043oSKx6RiS68D4I7HcPsxqDi5DGLR5a/6IPaEMo
ZdHfhSA5uWBvAYuVlrxLVwIkWcfiBz74bVzzs+tl/YktitI+DLmNKfwNL6mctqHX8BhHFjBzlS89
HAD62oQzhLs6mQ1hUFxaxBJacpTMuhVKrxdlX0kJaJLKXvPIP+yfbeR97LvJBboUklRRqEuk0+K6
wf17nS3LRzOttDAYOL1LXcTy0gGFNEfpzX//4QXpez8FuC8SN8HqKof0Jvc7l7YlDuTZmqKZxEEI
d1E5TDLdcUVme/fmqCcJI5djohnr4EhnYOPplHQB2maRN/ss1FR/TPPvxDTh5KwipdZBKk6QI813
xqNLmv+p9B3n6HrVk7FxcdVZXV7VIQNqLKIV30RIDt0p8VZyHGNwDDx7q8OmuUyozawXWRTMZ9L2
4LtuvVPGIW3LJOzBVz5kqTz3DxE97zsHqu8+kMt0W9UxPWMegpPtKK0bZouxNBPbieO/j4YTRnvk
UVKHEff+ReCJYm96mQpmj26C1ahJrtrUbHEx7vpLbNsPyrhhAfHnDg6m0ttkGYgCkjc5L9Ww/ZYK
Z7ZER1c9bg03LfOvWiKVB0tw+N+bvvrBcvWfR0YoVd7GoLjCJVtO7UDa2er+oav1+Vz602U5q4Jr
ZpzdzCH9Qf/9KtjaS20JeG8CWf6xeM7ZVObJK4FhyqKFm155s9w2JEgiTPBBDKgc0HmZTyev4sLW
Bou9Fyaw93w0RMr5AI4hXbfM7EPFDl2+szEVwNCc9cFdZXLKA+gOiOeH1Iu4oHYYchdDgweNU/Xz
Esbps34024bW+4OHSQoy+gpL0aiaadz45qXWCO6QBy8KWgwgrIXx9iSmflZe9ST0u9FtbtMZM7nu
iuDC7bCvziVG8YGD16UYNEYVCncNXNfldQhqKmL/9+zqLZuy/VUlacVTGwdPqSztDZxNcZTbk4tt
pbhewsK5rWz3ijV6uS90n9+oqESdEEv+NaOwQLDDt4MJsDnB9++uapuj2Wx/7zLRbqWJlcwcUxOy
/QlwmJLXnxfZ4X/ffSfFhZp7+JCYDBcsa2DUnJTGnv9eIs3NtNbg8bnx/LSloGXiXWwwAqVQRnTl
L29LigrXWhrqYvwwPXmRm/8exC7cOgkCT5/4Nk+4PG1xgQ7FMEmudHYGY7l3mvrHKQZWeTcLnv//
V3VaYlrZ3jW+EHafpZwcpd8Mp7k3PwoAxV5rwoge/8qYCME1e219H0adOV8Jd56yLgVt530jYljK
6lt9pWn6EE3Y32W+//TfZ0S76cYdYvLQZ2VzvbpwdyFGXDhZ631MCvBw5XKNzLEABsMVT0RD8BRA
ePFSTF2wjyfF5xUUEZZFwti+W4fPdlhRLYKQAxQjA/B+gXjLtH8uAcDcdROEX5GhHQpz2RVJf6dH
Th9RbB4IqTxyUJf3jVTDi+EKmumWutkOvTlEobPh0l2HkVtdt//H2JktN45k2fZX0uL5ohqAO6Zr
nfUQHECCpEhRs15gCoUS8zzj6++CKrsrIqos65qlKaWQRJEg4PBzzt5rI1NGJLRFmmwgH5iqOzOq
d5VSfoscZ3quVIITS2d4LFnyN1ET0OhPx+RgCKDyqWziW8upbvTecTaa6he39D/xBpA5tQ6a5WgQ
hOUaalB/NuBXs2EOJzyyAAl7O3FHVEDXerBv617zyhKbZio0c0/JjjgrGcqnbPzDD2coisVC+jfu
At8x7kxpU7AY8as5joQ6KpTAQVvd2Bomfikhnsn2KAxdOeesmRslLpjpL1bhTmr50S+JDmN8SnZx
maiXYAZIas2zAO5Z9EuUbXVDu4OKRKuschvp70Muwv1YY1YqTbyKfZAPa9MRkJasMdyqVjC9Lijo
mbm4W9g5Rktc1PpUZwQOElpJGrR2EhpBRtlYPWH1Kzx2DJQ2BvL8mJbsXQa46GuvZPF3ZgfuNIZe
3ZbmQ4W6FmCE0C9D0t0u6tRN0g/kgOIK2AI3qfc9OXybz8ti0JPo6E+zehwUdWRcA7cvqENOml46
12it4D3a5oOd3NCrUrZTbUTEssNZToF9avWkbstUAMYLBusAWQW1/VxnXkuzxRMTYprwXqVNtk0y
E7R6NVR7y7BqNy9zDBU5QRPGoi4rx8RlVmjs5sS2N0YA1gUD2anTKG7iUGOZxzwY2zHBb73jRZk+
HuyYhsAwcnLm/XlE2bjWEUjhP8lpzhNx84mYQLyo3AiMPYaAgxvg5wvzbJeOzNOx/63UVD3CKVfc
th3U3TzPZ6HCAqlVdJsRw9INGmYupiE4xAORoZrlWKuqJheoadtgM+r4t0zcZrFSX6zEYfqDBJcM
R9Lo224XomufU+1aB3W7t7CdDUaSHtFwObuE+yiA0crcoVU33DDC78EdNdoxYzjaVdjv7IBAv4wR
lkxruDR6tkCh0UcXfeglbWntdH/2irFmU5vZlELw8DsbGLLvL3cn/5tSZ0ARKuzUWdds5sqAa+ME
rm46xlcHK7yVN9auTdWXXAfWV0GqLf3SXs02AkFHD/eh4NLAmVLhOEh2GSdjHgfaKRp7E850RU6x
TppwqR5Y2wrqMuRFuRK9ZdyhjAZdlK2xre+bzDU5KQEdtZpbLAGBefTCHAyUkyrwKGG4nBRx12XK
a7Ssf1MjLj2LOI3V6jwl5imcGOiroTqvRa8+CrpVK9Tpi/bLSoj5OqI8Hh95OkwFUesUtb6Z7FwH
OiUvVj55dmB6VDVMYCQPOi6gf8wxdIoQDOLqkVs8B+sglJAEWHJznDdWpvxRKICHMZhDDBzSdlOQ
jTW2KEFFlB4cpQ88eG0vJRt1xNE+tukW2WNZ5Gt1njAVz3+MWmZtPv8sd6dtZGFaQbR7UnWsZNHc
hDc2BziCRG4O87awBsp2xk4rVY6M8CoiXlEWSz+uD45B0IeOsdFWq2tFSi8b3iWfuf5e0663UoOu
Gkqk0lSwUvNjhhHaX9sks/azZiNvrZ5l4Z9bbfjuD5hIm8Z8dSjcEts48I62pOklO20UyL+t6dEO
GZFqyQBXr6/2UatCkFqmlW2m0a9FEVzTCG4NONJxj/ugxeZDtQ/tuAVRNqK+WAULAdXUyqNt26Hb
Gyr4H8Yjm7ZFCysYUDQioctZZmsKeiANy4O21fg4LmHqWUqMpgq3YtVGnjOojOEkaIu8xDFTxK5I
of2EZJQEwTUzx/Y4RrJcM8Y5yiK/aS2idYi8JNxYmdb9fM4yJP61NnklY1eX0JTHSde9zyeSzNBt
c4iSt2xc1JOfa9ADAIyrGq0PNuhRirmflmy61pv+1ko4yopd34kATUBW9beY8dM19mwvT8ZHrbRH
kE8gZXGREkUxqXexmF4aTuJ1u/hWyN4DyklDDIlh8lJ17I1MzkIjIfMxDG+nQh1ezBjBS/4eG3QB
+0SDRjFjVDbVfQLbqC3mR3PifhmdbI3MjiYs4ctMAIRYiZe77zOTAPrCi2abmKgz7IBDC8Sssdw5
AlEiB+waUnEeuzqFc8CihnieUUiFYCPswls4KN9kTVNr7MmDwCX8khsWJrFMu5iT+mAqyFAppOj4
FOkrYkdz01ivBuGFObsDUAw0hAg+2dKLspmJGgigbZrqUUgtocQ0b0mD2VQ7xa/fG5wkwWS8hUV+
Sazm8/jZBti1JKq2jsB51vBak7KiIUXOXs7c5fMiK+rqlhkKXMKZLLlFFuuE6j7P0TUbAJToxfrX
gN5Ra0YfpaSGIObvvqyT+JhKahBZqIj9yIH88tt//f2/38f/G3wUlwJrTJH/lnfZpYjytvn9i2Z8
+a38xz/vv//+heh3nImOLgxDlbqQhqry/fe3KzEQy0//n7ygrT8ItXY/t2/4MZM9RV7jhXq36LMS
cUDgAMFVFjuGbd3aFOXzWFsFY+3UX6V2VG3QlizVz18/MSH+9YlZFnY76KX837H0n59YYDqa1rVk
hY8D+AVVixvgj9C/Ccww2MvPPgmn0zyw+y50bdqxG2AIrH7VCwJ/gCBhEk0i4rGlM79ZGtOuFF/t
lIN//9z3oVSpj6Vezzibixw8fgasOdHBKInxEjt6vm/itlvH7CWY2qTWdynPE30sHJjjKTRTdfv5
cv/rpzei+Xxj3otyqqMgbH/58u/3RcZ//738zv/+zM+/8fdTRDp1U/zR/uVPuR/FzVv20fz6Qz89
Mn/9z2e3fmvffvqCQOionW67j3q6fjRwDP/nhFp+8v/3m799fD4KEpCP37+8F13eLo8WREX+5c9v
LScgA4kfzovl8f/85vICfv9y+hij9+JffuHjrWl//6LY5t8oU4Vp2rYuSBHRnC+/DR+f39I0+2/C
MkBvwMDggpXWl99yToHw9y9C/5tFH8jAJGerWJek/PJbU3TLtzT5N0MIyQWhqppgl2d9+Z+X/ue1
9I/37N9fW8Zy7fzz2jJUS+hCmKpqmprUddXmD/14bdWsqBEilepUZKXYBEgjenUBTHdje01oGova
uoSWpDDFx/OPD+b/fibEXK2wyyxoTeaEyU0MDeQdSgd6FtPpznMKBhMmRbVVWzV9HCRh82mxSVq7
w7aoR/rJYLR3aHXs6kNWt3e2kQ+XTLJElvD/sxQ+kVj+ms+IdQcZEhdOlxBW1ciPOEWumk/lqxU1
Hj30g2pxWyXRDwJlZzFoCZy5OZu9Cm9sZP5Gl5UasBuvP7zX/25xUrVfjyBvnJCWZUqDBqApOFl+
PILREKUh+8T+GJkR6QETPvZzrtRMnsPR3jEnytCBQjgeBDd0obbZBYXqfJNllBd9ELPvqKMw8Uwz
MJqt/R2E8DdkuXj4aGddyJiikSJtLMKhdiyZHMCyGKsV1y4dW4nzsbTi/DDJ3jokkZri1K3Ek1ot
zEULJUBdpM9KhPALkwRZC9G+mim2sgwHdWxkmovsy4YhqWu3fa8Mu3QJUCZ9uFpubCWeIQYVc4O/
i3HUESjhdPlcfFQSnNc+YckbBnKreCrocSBOug3aaXTtpOi9UJT5SfD7m2hwDkGnqycFUsg67+rh
+vlZxLT/mk9un4G8AiytP2LfxH2qB877AM3RcmBosBFcZrnz4PmAwsiyio2zpWaA0pT5kDdTgSBk
PsSgQ+4/PwwdEgcRO2fMpQtj2mpc/PJEAtFzBrJCmCDb531cPShswT+kDV+mHiFj4PBdlJjaH3Pa
XOxJad/SFglS1U/aI4oyoqDMcfgPt7V/vfRsYekU7xTyVKL/cuLoqjDYMKbaUcwl7e46w08E9Z2o
UrONz+2cbv22i9kh0bI+KIWvfhMjGpY0yDrPMUfja5dBNNIE2Mg+1t3Pr6SjVeTk9eg+Qxp32JFs
8yHt9RdNteJlDADLlvTNDNFehkSqZ4AYmx99iZdSqTX9nm6gGpH+gCxfPAizJqrQd7RVL3v9Ia6Q
BQ0V6ktgY9zwwElFHiguZHj0R8D9G+X7YAkGqLPCQ2Q24j5T5hivl5LXt5GNa9bjX19+1q9Xn+MY
hqHr6OAMU9M185f1KxGp1EthlH9efcSOGNec4RBuIF+e5lQtTzq3z3VLwXwK4zYa3Vb4M+WIpV47
ZXRWETEFruVn2vXz36xvYxO115ZgaCgGOWYeAGpCt05WrdW3bIGKi5YILtXJDt+cPskQRZr6Q2KE
FhYX4A0oYkgxyFrjvpbqcySmlEXAQXDO1vACAsJeGvOf3fk6x+ehtTMPltvI9VLyPKMEGywTi9Wg
xddeROqh0Av8VkMf406zkZxhv7iM41zv9SkhX88Kyqcupl2KyFvfJYsISgj1kUEZwpEo+qZgdF3P
RpAdddQriUp7L1WKaU9d8BEs64yzrDOfnxV2/1HowbRnCHn66/dJ/vI+aaru2CQXCcGWCLWN88sq
qSGhlsqoawdfq6vDVE8vcmizPyxaxLbSJN+pcTCi2Jlxp7QMrPWAXMVEOqhlDb18SjVm9LEfTYcU
t+VTWysgVRgeG5hUm8C8m+dBgwIFrM2QxZnNOCObqg0PmaVQsjAcMzQBHNBk3C38lyoobOoOxq6C
NqEXBhjAS21Hzrx/Y2oDg9vlA9K5+OioGgw1hM9m0pm7/3BM7J/vHJoqbM0wKNEs7sPLJz/fOQjG
8ceUv3WI0u95J6KTGaioMho5rwkBNVc1IKLtsHQOh6KHH91reNekoWy0Yi4Y8LfiwSjCp7BusqVD
iRM67Uqml7p4MimL4/w7rI5xpzQE9kWFQe/aLvviRByt3M+6OT+kprHs4Y3GwzFTXQrOuVVmJub7
5LxYQZV+o/sVrxU6hC5QILJAVWc4pQUXjciL6VvWUemTCPRalqa+wcrTezQznVtFacGmNMb4Tc/m
B4GQ4T8cuGVf/cOmZTlwoCVMU7VUg923/mtBMBcomOOpPWiySM+jr7MYNmOarwMGsN+mtIIKIhB1
FQyb7+pEgodB84Z1U2muky78lSWLwK3GmlGWJZ8GgpLxR9TVzYSZZj1Yg/OQRbQv7alBnW/QDGUn
U+xkRQvbHgkgTGz8j1k1QftWkuCIPiFE8Q4SKkXCs6kCBHyofzGDQTLyxxpB0fKm9J2NyjnoH2Bd
MB2VsMVnCXy+003/218fIv3n0gSmGlYQ6dhcatxZ0Mb8si5mucx7AJnVwaQ23patPVyps45FEStP
+pAW+7ZN9bU+mMPXagTs4xTcWkg/8t8jT0gV1N7Yoaqo1QhBcFiyzgfjtjTTBxOBok1jDr+6TFCo
sRuZUbjHf1YbPxUbP1Z98t+8Au6NGsu6o0sNItbPV4eYSizOFR18WjIYKVsL1l1fXVsIDA/+7Gzg
vFbX1CD/RzrtDS5awpuG6dUOnAXnLyYUJZzOdTzOt5VKT0lL+/lNBpSFWlvnt06epkdqT9rtVbJC
24ufWNAij4DtgyG7/PMDWxawrFppbULNyFj914Lpwc0/NpQWbZnG8fcYlWliYfRzE8sXNwgElS0D
RdKFqlLeBG338NdvsPHL4eHNpTnO0iHxSpqOXCqEH7edBv6v2uxrGlkWw9dIScfbRI/7VV414asw
5YmjimcMbpTa6c27aeuMfoygvDcQWG3ssuqhjAztOuvRJHBPyu9RfMATN7LmHcX5uhsrVJ1dUJ7A
K+IxKfAV1ijGzoWCMw33QPNGm4H+bFHF10aWxkHvDLySFlKSMpHtW1HoW9MI/I+KLsQYMft0tKCZ
Gdb0+RahmUrolM2uwlH0wz+/VNpJHMYWFevndw2rITlstmEIZsWQ7j7flWR5f4AxfQWQU3/96+Mq
ltPqx7XFoLZiI2E7VPXIOZxl7fmh2cDMwbQDuTSdBsbsozI2t2ISiMj1FC8k6Vb0XIFizgicDEMZ
Tk0nynW4wGVtRkpf27ZmvJ8QNoaDtL1HHYaTUTFsMpab7JwY8a5IY/Fd1807wJnTmzIsyJUsVJ/z
iJi5yElb5PVi2Gg+6xcjxefZ6qYtfynb0/rMbjUncjvdIio+EA85DbrL8pWOderBtyF9/fXh0H/u
vXD5cWYhs2Z2ZeocGrl8/4fDoZgyFc7UVJ4JUn902bIEN9ibskExrmVII8meQtinYZJsyT2lmQsk
5wYh8x+6pWHPUFOxSqOxdjml2muad5SWxKLpvYIW3y6fioIcd2yd+pLN9h5PJf3gTpke+hSV1l+/
FI1y+ud3Vkp0Pry9AP00Uzd/uWsoKrnstQD563eDdltGb4Mq5pcRWxQunMitx5rJVTQqB5nDLoDj
Dww4wDSA6ydHJ2Hr5d7kNoBS3Doh8MC50WGmWf2HZ6np6rIX+vEUpFegaZqjGdCi2GB8vpAfjnkT
YQ8uFIg4BsrydAQBbzgPg/mVWuWiY/UL21NX3CE72dLt3NWL/grJkx8RoJWkNzQOMfyNXqVF21Yt
UIGVJ8SLO2Ej3pzbu5o453y5P+sHfvXY6iSIjt0NmGTM9R1TMvFwDrXmLZHVWQ/8PcDSUzzYJ/jx
QOeO9KPgEnw1SQPtNkUC0QVtErzNbZzbz63U2MJGLmpyt+19F5uO3vrHvNJOWnU2uE3XimCqMmxL
S9lGbQEbafBC60GgiZ5oM89afz/rFWd+xsHm0kCjhG8Xrjh6tlpY57TP3USITVIH6yH5cOKX2AZZ
8SCiteV/7cQh9fcGirBxAxl5vCPtJH6foJkTT52RMk2AZXVOLwUvFsNepN7Xxh8DcNGQAggQBAi4
TYiEQTmP8hHms+a4NcEKyp1fx1hRD6L3YpIQmxDZyYpcxlTuGnMFEMAyXJv285LVbYGjFna7RnJc
TLt45M3CF5CPOlIq5aknKENdoE7ETJeSv9AcQn3YZbMKP6NyS2aFRiGuBJ/d94Y4MTtzl8hnR+6D
xNpFU7cZYmyDbCV2UR+7qkXLMZ09fW6o/+W+iKx7ycrYQwSaMU6U2P9TIpXL/tBglTes10BRLiFt
ZCt7Ln1xStGqOHF3G2RyXcYkDVncKrvUvqOpWPbjzhD6rsYGS2+W4Yii3+DFwvSN+Ib5W6ktAV7P
ToErd5/KEenqK9uGr0xZMQ1dxhmibMC8K7g09WOyRD0CVGkB6FkIze1oeA5ggdozwqxwJ3H8hhc/
CB6DWRyDEKP5kAx/pB0dJMf8FgW4/m30j4GzSRfRNQYHwKGysPhrsMRqn81Wd5gmThf8FI9N8GQv
WADDG+WDUZ7xFLM90+EDroR8y4goiUSwUqbv4Co5OyyUeEQY0EZPopTI0ecuj+g13fWiWjn02ydl
I+ibyPu2fklGblq7MnhtzEvf3vdibT8OQbptoABkt5ESbqeIAQgNlk3oeIqD2za80fVDUEExomKD
Sj8wEtItzCISrf8eN0wXeRYHM6V89F/MlyLwpLik2gv3C2ZFxWtP4m3hDs0Wk9zXVHNWRlOzH0UX
K5GF8VwgMq9bK0TmHu0F4Z4F1wdKsnWZQCWC+d+D26nVcqPWDI7a5qJEulsOj2ri31hYy+wPnUnT
mKi7xIC8oSu4+ilxfWcTI/8MRLRDpQzUOOIlIsjN803YxWsOAwkMbi7bDb3CTQNXsI3QbarYFRBL
kkDGJpQw29BNeum2bNAHddwLTv/Epw0Y3yLY9nIEt1IzkAxj64A9aKL4K5xur6TqhhE0ghQ8l3V8
sGKa+NqJXRx97/LGJtsP9Om+0qGF1P2xaXWvD1QkGyhpxsKdMom0tVoP2eIbV2HUJRt0ooxKgpWZ
k0UyHBl2dxrmt2pjM5ZUzll4C0U4IL+w8IpwVwl37rD57uPGZctTB8dSxUXiwQs25mPovA71uEqn
Rz3B5KR5Jn6+vC43Tpi6hlDWvZRLb/SEVgN3TIUVgZ3jlPXWpuSiwyZqc7DrGA+kjS8epxjjIPKt
tEJfi2FqTnJqP9JxVO4pD7Qty0w6ACXQq4yKJjRvswhVu46HgltUgvu0J3e1JEMFlCKk+tAdlFTu
qx6QsDHX35JiSi+RBvLLGYc9Aqj4iCiZ9aGX/l5z0AmrduYxY5HXMiG8t/HV/RjN1l7J7WIj4lDd
WTPOWjp/D6lFzFxlOXuBGFXr1eo5A0O/bfw4cevCSfZl3WA3VvoXWnwavdCzo6rdVk6Y9yNbcYFj
uChR6ueWGmTvwM1a12ndPKsm6tGpAsYOLFt/TJdAz+XHkElY3qTAsfz8MhiJ382ihu5Vix2ot0Zu
MNOBiK/2CdyPfgS5h9MvHh7FaELgQF+MqyZ19qMuSW2lWsE0aj6MNkFixSA1FLDqgO1utJkAd8We
XunNqGrjtcEJOoUEn8xdP26xHRRe0wd/fhBxb8PZjU+f/17MDqg4UnsQc4AGs1x7MtgPNaOrTuVe
9hK2XhBPXJ1GtMKy9+eD1BDmkW9yxMh49NVpIbv4+CZtmmt1F6sbM0jeCn3888c/f/Hzw+e//fPL
z6f1z3/D5EGMCxd4Kwtg1WGk0qXPzBLYLrZWkJo2cYjGUrxlGXXcUCQFRq8a0yweE3v9+a1o+f7n
B2QcPJPPT/N2qfuKxhxWgIwg+9sipzObQlWAKGgquVt1ZBF0TPJTf1NIsY8xgPDgWTh4vUlyvWky
7kdYrhGoQj4IMXubGWUjnvVNX4J1WNJBgvZm0AU31mYNMmYFrWuVF2Iri2FPaMNe0V86dGqxdhos
y+2UJVqMHQg4S7tzuwlQbfga6zR4WrzfabrVyboxKrmV4XRfVGIPHIbBPuGCdcnC6VwZhXpFE5KG
Grpo/lmb4Rkg/i6axCvk0vuuXQ7mrqnYC+ClZrkqJM4LFU83jC6TPCrYjCe9LjaNPKR2eJz0aNsj
xSxik0Ww2SqtdC0ldps+XQfMNfJ4Pql02xkerWnsYcE3Xcn1my46B7BPc264moQdHmuu4ku3LJ0N
0iW0E0FpvpYokbMBkE0Hh4RMRC2OT/Os7ItK4b6qrMPIvCBPO5sj40DQ0CNBaex9z5PTeX1beZmS
n6Qq7vq5fqsoZ+v6Ke24T/nzY2DN34z0obNal9350WpQYqP/ynQIXkpLoGx5wZC7D4obikO3tdLP
N6/rbXwF5abPdDK0lOPQcNeAHVCjap1AT+rTfT+m2wxbDzOYjZEN24zx+tTrEM2RsurGqiyxiqN+
qe3Z49o/M5nElpc8O/F0V+TtTssbV1XdMMDq7HBHZpIzZNv0I1Fbz+KaTUbphg3MZF/dJp04WrW+
DdPAVccVsEaPpu0+WrDrLGhGUqJcqdhM2lulyb2lGsa3rZCHm6KfzhRMgthF8gxhINshgdBZf6HG
BbEyA14z17IjgsHW0AGozGR7tyvgl0+ekguyAJX1tHCFSVMuOk8PQtf0exdqypa8Fs+AeF4/D5p9
qczya887HKiFq3AtpAQTqUN8p/EEB5VLCFhlDGl57Fx9jLbozQ/WZB81BU0ZXGSnZGnQCpcm3tfl
ZWMX2OT2o8oOQ4Nb5HT5xpIm93qNUQ9Oo3ZR2bJbtQd0rM3BFOOhIHQsx7YLBmNXdxfcwluk1usW
S49g/200C5spQV0AHhf1TknNNyjUvZSzDto0v+e0jjHr1G6dAfycB45esjcJVwx8l7Qmz6lUV9Gn
ozNW7DXVa6VHh7oqjn2Urs2cpT1y3ILNPTvUvXxNKn9nzuVpxm1bsVBahvZAZbQ3MxSYxD5jGdyw
Tm9ArHgz3A9Tv2WC7Q3luGn1fl11r45FUDgmUMxNW8e3biY1vKOieAaPdyZp8gENGm1tMMm528ua
q714wKO7pom3U2VB3gNPuUetNdwVFeZlkUNhztwMtXfNFDKIEN/Lgi28tp1aZiQAnTAxDrVPODaB
dDPkgeBWUVmmGmOfLffYUEWHlXpGra8qwKLAaD1bBNeiLY9G+6TM8hgPN42ebZc5mpytLV4H9k4G
Gx/b07rYm/uJTY+5clS542bvTjEUv3y4r+RM3m3p9cWjSeZCH8/XYB7fU7PeO10E76268A71VoZU
xFgXudiXhr8XjOZ4N1GRWbd1uPHdIdEuYYJQLRl5WwGyChJVdXOdzWQILCwLkkCK/NuyzyfPY0cn
fa3LjqwKBfneSlOjbcX6S6rmVrFZYcp+o0Ryk8GkydggEbHXl/mGlJM91B5SvW8ZsWy0SnmrHH/n
zHiSFXgSstmayH7KgveRtXkiflDdtniU0zQEoyO98WvrV2+Mo16qWnpFN506n5iORSNheqk5kzqD
PY34cXM62KRelbhHrBpn7egT2fEsOEEy4GKNtR4GrC/W5BWDOOfTOZyNj2G4k3l8oVoFdpJjpDb2
kY14HLH6fKlkQoqzuq8lgUyRsbbUb2pt7qZm3DtMtgqRbWggbIzWcKsCOI3drBUEnU5zNa3gnOQd
Lr1hz/x+bRB2ZWBam/RjLCkK6GIx0ZFMZLbYtQGODuyJtzVAMlSvKNQ4gRk8ITh/rf1tHKFEygcA
ySXlNgHoQ7Gu/SVHFSsgfuU8txZ9M/bb9lQ5eGJUooO7Kj05Y3hsVTIGpFjs17DelRVjhSfcwA/J
KO6w+yD9FADmByZdNxMbjyUc1oyVXZWBubKzW7lYsSTDD9IpCueKluC8SM2y8SbwPXvgfrjV21c1
EBuzPJrDBsEwz3hM8A8+ON/8AckT+BLDrRcg8qFIXVsFRReZ28SMjiCiHxQruzbkqSyWJTWdDyzI
yPVsT7bZc6pZ33sreIFps2nU2AvrcJsiHlzuf2PVeUuvIcWZDed4Z5k8mVCeEE1fc9ChY3MHIemg
QLKFKV9gV8Od3vdgC1Jj19xJpdkXprGelcmVM0hPGDYW2hyzGvZdaG0UO7w3mxcNEazSTzjgir2q
AkHWCF1uEiD47cY3es8o2z0RlCq+OIz2K5JDzwjn0L/16A5BQfXMcXTbrdGPgoILmn6XgW0VzlGb
C3Ra6c7Qg52mEhJjmZskBfPKZtMSj+l9jYWuNLAi6Yc8XbYu+JGDoHiYpXkeh/gA2fs0OhBHkd0n
Q7Lr/egUa/YNtoubeh5vNIqciNjL3tixmYS0ye0TkI+VQ4fK7RuUVVdG2/s67K+lMl7KNvSwre6s
K7HXMk9Oio9NHzvGVi39DQ11L1fZsEGRqn3HRTZ2MqFtDQkZeIp/ChVtBwMaIW2+M4hrHnz/XtHs
R0DSF2Zn13Y0z1GV3OB3ozEPATbKN7HS3maZA8E03M2CUOYSnp8W7Ow4dlNFu5RLvUwOhW/Ml1Qn
8taabgItJ511vk3i+SiwkCrtBZjGPdqKY2qwh0txwAxUQRUXGI0qu8Hmae4HK7h2w3SK7OJoQ02Y
66Pdm96o2C5GafJjqgcnax9t/z0Nhq/BkggfNGfNXPfjgKd7PKR5sIjIDxVnAcyulewRg/YJ9/3p
Scw+2DV4HVn+UsbGEx3020z1HxqtuDYEl4/LShmpp4yaEQHiCyvlo8Ouzqj8daYQNs2AxvGbF3P2
L0HQ7VF47ij19QLYfFXcqq12sMM/0hyoG+oaaMGXBkNd1LOvCEtsGfGmrHZwstZ90GFlC+86ZstV
Ib0kiFkIpIc8/or+iEepH1vSrPVOopQmwTjet9LcDZW6Ba52a0N1Tab0plaAY0fabR03iyR5ExfT
kTHo11TNr0Eevuah5Zls9ZdTXI2D1xTbRNJ1G22wrl0ll3BopWciM48H0yGkJU0vtmUeGorCcXxQ
uTWCEd7mPAJdwvc5D7yyoheh+ytU9EbXrjUuLwevlbBgJ+v1sYv1PXPEtHssdWtvywBIQbPrfOtA
B7kZoiO3AHbpiDbppsKkUAQhfC81gul2KlEl0hOQ+qGDpmWrBK2jjuvT8AmE8bNMxJ0VWK6CFpUp
3Lm07lPUulYXnSA87hvi3RidnXrDOsJXhCqg7PzJBb6yskZl1UGiUTW3x4+SA8d0qtG13kcmHtMg
Nq0F1CaON3Uyn7tAvcRcxgFX6SzQnYhTEDLGRuxeFqWbms2eOeBdp1qHIAeVavsnKBqIL6dtYD4h
/PTKcHSdlhL/SZPzgegMV2UHr9upl6qzp+jlTe2Mt7gm0GjSi4zp15nxwZnGG8yL2DwAxrFpnel+
gEtmyvmocL0N3YA1N+C6WjKsSP1U2r3ZpkwVNC855sMEyMbc0cPJsR9wC40Wx62/mdqKqybcU/ti
+71YLSFhhAJXdnfChwOcmFO4CQ4TIptCiO89UfOMxK4JbQrgGV+FDwwrUi+No54tIR7SVGOdxnE3
Wiyw5OOa6Q5vkDE+4sDZQw87M4k8dVFPH84n2CysdkQvbCDH3iqz/YAo88qo9aINmCW05ErE4ACj
PUtv8BGT9Zh4SjxQuNNtzrQdEuulk3mUObrsUuKrZq/dSM80xkOfzVfNic/U4jdpgNIZUJ9av+Gl
Ova+fJmy6d7o9Her1XemnHZD7x9hfu9E3wEyt3Z91B2GyfBi7UkBxWNnLGK8gFIw9+gQxsUNK1V7
2JdOebBkdrD0knmHvbaUyoXpy20tP8Yp9wSVef/4bDjG7WjnL3OuPEddcFF8ZPHUGC6ajQ3trnFk
vzVuyj86A+/FdLZougkV8S+bCSC3W3yZriVjt9VNarfuBgXrGv3f2v9/dJ3XcuPKlkS/CBEoeLzS
eyPKtV4Q3UcSvEfBff0sQOfejpmIeWGQFJtq0QBVuTNXlsquboNNrn8p6XdNQtlT1WvCyq3mo2eV
IKTYByF1KJSsUOTVe/VGaHIHNWntqc62ZhEsmNbF99LIfzP82zswShLVxfOlQrV85Tt45AB102S9
C3PxFHZsfmLnog4Zm8cL9jn0SGrQPIzXmdj5fr/TejSkjFMRoKd8bE+RC8pQ/O5L72rH6dlr6hOs
ukcwofszNvVkYpYZ6MxUgRyl+AH/M9MgoHdVWgoVZ0nkrxqCqx+9Yr5zVkfmn8w354tZuvl7U9ZF
QnFR0y+IVvwfuaf8r/AzP0cMm6fw2p2tohp3WoAUUAeoEPaQChaaTALyOsyQFbgoPAAlSpbSTqqU
/943X8uAR0Fvmx4TxgY6ZOjT6CSgkC0hmcFG9BVqwaXI2LE4/YFFeHlowqA8lBI9Sa0rTs3C5oOK
yekg+urfiwLOA9Pu+TaawbSw+s/PPawPmD373XyXQSfOQdoFj/77kPnO+R//+zx/n2KsATNXFPzQ
HIsMNos/88uUdgMkuIwikJ+X3m7eKK4ON6qii8N8EeVkUAzOkEAiaa7zIy9lvirSn2sJzkleugFi
k2u9yekFaaaXar4mp5eCKEixTzyWmpPCNr9l868aCFCsmcx9JqQ4cCRMgYKqpacZkYHXdn4C8CS8
oj/PNT21Y0b/eDb6PKkN3rKS8HZiuPtq+o1QrNOfXztfm+8rhUPC0hsZhUUJOwmeYn6yv4+d76MF
ikTh359ENfW4rho/6piXv+l4e8CB81o3VVGREscG2SoTO3K4tEW9LWhkk0NB11q0pjxk2zUUPWDG
7L5p7dinQ0nukLZUabI/EFujLteQEdaR6Leyk2uVTsG4H57Lwf2jFGf4i6J1Fv61ioZNZ4UM+b9x
0N0A7LAro4weTVyddIV4uAzfjccEcBz3qqyPaQT7LWxWhGltJz7QAEMMLFoPjPcZge3H1L6LKr8y
nd3q+5BBaFgL3pjslo/asVCDo5ln54SsFDS/raIvBZT9mkX1QPWNJNymYNGXtCPWHkklTkFxfMmP
XQFaT+FTSSdgkasraWtHL+ovsV0+I6d8m8qmI1rY9pg0ZJU/MAEcZDGF7on+6eau2iZRuGraaBmH
U00TtBdejyTMtwzijxUdJTmLBzWNdlrtHgzll9dad51Wva79nF6G0bPWFrWJfCJxiaDRUdLuNTRH
qA4cHWfbOZKF8VdNAiGIjuhru8gYN3oJa0GezJZVowrZnlZwz0xWOuVRKosTKvTYdvm7wlToOmW2
hLm1oFC6GVNGHOtPoZSbeGQPkI8nqccE151V57OSgyVZCtrJRbQ1mniN7wzmI+1hbb4pkDIbe9j6
XQBg9NljdxVHFIezhAn4Fa1i7gfHukY6s3mwTnb/rKbjzojD58ZokeoTsHBTEFvcozI8TTvHBm5C
xcFbtsYyhqK50NTmyQ8gE+be2u6nBSSjEwrQB6MBqtbtDEjAjZtwxhDbGCmtqCdPk7mKWAHFDFpV
gnAjXWmqD6EEhRLeySbgz2vzcjkZUhnZ7CzlrVZh1+koZpR7xcGzcJ4Ee5Q2c1ed7q6DnlqBc7RH
RaYqiL4RUEvDQAtBRjHSkwGVjj3DKkw/Q/PdSr51+FiQMNmX0iQzYbqyjUU4pVW1XaFTuZJIkCzJ
0isRnwtw3Cl5EFJMoZ4fS4uOulEjjH/PSUL6breYxqfw0tg3QxzMISHbGIEHEof8ZRQUr3K/OGqa
vrd7aw2Rms+wXGWmte68C1PCwEbJjJtb5pW/wszd1vyyyGuBfNhrIzZ/j/lEasdp75Du8jSAbTFp
tpgcLWAhJD1JXzVyk83sC/YLRRkLHaAFuDC4Xc9oCEoQrmKXyaXFANp3F0pnICIk6MzVynenRjLm
4gq9MEB2WmNcCEnlAxRvtR0O9L/8YfOGxU/Zln7xagMQko5/MFumBIWGbzahV1pZKhysBf5KRfaT
BRn1mFp5W1tFvrkiPPo5RAHjgrPmO/QQU7VDDWeVnqmmogKJN8us0ORwVZnYAPJT6MfAxzRO0d02
G9wNoXx4ffj6G74+Dgubjj8iOuF03TmKvw1cdEoMrzGu4oYdkmz/0XnSofIntsRJL6qD7tIoG5H/
c9Kl3dRblzGL3ZqrQSJceWRHTyKO1nZE1KnSdj3Uq7SsVmbHpw2bRAwllqaBdd2Zm45mHnS5VQul
XIxfKnBAQaSVX93ysslknxoHH2i3GIDBm+oqQQlt/GJH8xqFI3I3htRPgdhU4Gj53jd9qotUqChn
JkQy3lOiTxgeACwM6S6PQa3SFGQzUe4J07nxsK7RignEUZMVbCP0oiT5ll7x1DN8dMpmF7CfkF59
aGsW3PpRSzCgIGMGaXIoMvfi2+86gLscDKTlFTvPezXTggG+vSkY6tELt004ZZjESL2OmadibJyJ
NmpT10PoS+FQWbsG+QHqkRVSy02699i8lIm7ZYd9IO+5dQq6+0gR6O5Cynry9izw7krKlzuEk/TY
mBRpqia6t3ooS2djMEqVvX8QdcNa9wpk5i5sphFl8aitiWRX1seuBEjuMCw+pqhX8ehufa9cx4CC
wxDKARRat1kXROamg6fnEpuUJVwUnP7lzYCBXMBTagmnKgNFOHCrNLdbI9JwzCUKy//dGlmkpMra
Mh24f+0SVhI1VXCjJU11HHiTQJ+wbdsRl3HIyKfrJuq6v8rsK0D9JWD7pR5G95IjfUjFQshGr9Wc
SwlkyR1dJFCDbUABClYi9dlLe8iXFuQhWaPGaD4KprgrIUFjqe2xsX0H9T4YHnrRjsvangZQ5kEG
+qupN+u09fcUeR2IQeLHA5KvnX3asQRHEKUa3gsZvvRNdtON/J36xg+9qWhmzPZZ7Lwznl3mKUdE
ld3HtCOG7I5ap5OmEIuYP8zQLnnALI1TutWYxxazUyFuY0/jWSbPYfrQ3PYchcMjcNtfWmh+jhW7
oNx8qXw24pDoF+No0lWsPtWKRX4lXYZGv6zY3en3WCQXQ0YsbFgwtT07PGVpArwpcnH23fDhCfNa
wX7NFeUZ4x4uKflM49ZJhmSpQ7kBR4QwvUntYWU3EoHKX5ocQwcMCDhaH+PG9EjT9+GxzIGNUY6V
Z/lKB2Dilf2aLeeKgNs6rzhdRsHW8U6Fw6nbUFZVjrgr3OMQqYfpZdAgT6noFXAkM978UIsYO+PD
r+7OqO9be+9LVgh+gOWhADvDyaKNzjgtzxwOp6/9JgV23A43dLClzkjF7wc6De2rySASLAXuLGUf
a82hzBFNrDNa50ulUfbo2sesEIcOaqWMnEsUAPQFyVUVdJVJD/b+R++5hyGP9qEm9w7ELtXnbKc7
6wo5vEP4jmldk/UpUj464oI9mY2kCej/ZHXBrkfGMOIpWQBu1er1wi/+kc5jyG+2eE1ZoZOtXtAL
beBEqt4t8SzGW4ovUdJesqCthbA74BqPAGL7PRo3AqPBTcovEFB0h6KDt2As5bPebWtt52p87u+Z
/QrWUAfG8yo8UHKr6lkLl4m5V78oTrvm7zRQjsWqxkquLt0/xm/3jWNKCsJ0kVyKi7ks90ALnvEE
sMgoedsYtD8kh0pKs5wNtc2ww+Sy+26Bt6Ofx5yf2ERbUcX5rmsIsLaEdNvYOI6O419yRRYrwgbi
WYKgDLuKqbaacYzJmyek4vJg9ikWXwsGV+hrFpMc7Hb8Im1BhYQP+9SWhFhI2YgyyHYUpFF9NN1M
wmjYwa4BUgKqwJfS/qxz9QHnq78odlv+UwaSlZeng9kfeuoQDZErh95yWr4MzbozC+VYdv45dTuJ
A1bTmpWhgC1rstDeRDFL27iKqcpFW/Y2cUt5LC29ww1wHG2NQG1Mm4KQNkvKbUQRF0c9JXp1R+2U
qGhu3Rg4a6cFBE2HWvsSDzTccYAWJzcgApar6YS6JhEW/PdCGaydlgr2LN6A+99yafI2R5vFVpGf
5/viDO6MJ8loC2ssT0pAcCcvteFDi4t9DasOgIh4JrMa32dfjeaKiSkinmNq4wdaf/kaMahWrTL/
oeCE+GI5EypHDe3yMl8YkHvQpbAKUWNa+PmJ/ONwAdQ8XjQhhstoe6gopfEx38VUmH1sGl7afNCv
o4KAO70z87vFfpK9a8yXH07+ppziSSprU5Ljqb/rG6V/RAO5+5R5WkhcdzX/y/miiH6HQtPv9F1Q
RjWo7kZMwVrPTurTfM1UKjpWk0tpxeIwPzMmFFQGIWlcUIsvsDjmQzYl00DKUVYp60YwPSyzp1jk
HPQNWvJOGm9uK3PvQJzXPnaEOzb09Eb3AnTrsugYs9s69LzIYQXXuimPrpyEIJbahExxx3T8HQe/
wT4pv0oVIBwlUsYuKkCy43Y4Jn26DtK0eFL1yjuT1wc6r/X6W5oyIO/CL9wsEABgjC5GruVddUaR
twyUKvdO/7e5Y/tQP9hkBYsoGoGeON6ToZks4hxKmmqjPYCx0E9Ri2ZfEji6xTrfLKVmwlNPN90h
2xetatw8m1S72dSXBO1nwaoQdoZhDO+B3qFbd2V3smUQvSnJBzAm7ZwRhccXk1iwvpIOprnfrf3c
hpxFS7GQ1qcsTYo4Iw/r5xyUrioj28fgfc6NdR9GM6bpXLmplNYuNKUtjsKOogvVd/Wqr/tw3XQq
7pmwvxF40L91CVeQMcwnaFU0boXvVhgpB6HmkBDs2oq2vql8M0g5+2apf+ZdTIUSVthKImqlO7uh
Uw1gQXAep86PNGHgT6IrXUUyvirV1L3RhN3RtGgJSOoq/FMU15G9HkN+DaLR9DEprQ2VK8nDkFBq
4t6toJRmwRmBwT/HQJs34ROafz41iPanCjX+FAdVvM7L4MMyiPrrdhVTith1mNEQ0Siz59c7bsRg
XkQ3q+dI5rX6S9clw2OaeNd6Kre9UTDQRY6yKNX8DoS2RUqyf1sNdNMM1vNqRDtYzZ9sfxdFDvbq
WtNf0Mi7tHvydWCoY6I9qK5b9aFnvlYE/y4w+ykwszvzFXAS5qm2ZRJtlGI7Ct3hZJ0x5jZAHKRS
tM9+5plXLUfdpPHxuWECtBBDBsItGttnVpg3PEbmxR0UsES8hNCSbR9BIAbUHfbe0X+KwWgBHoyy
M5jV7ncv6JJQU1m+6BlTtCrrOQElLWdFw+Ac4/MJrlUYeBDr8ukTWUu1u9HpVbB2AQHqaVmEuSD2
nw0wtCyIWuvTYLeA8h38qSpOU2k99TooMSRtrwsRckVyUPwsPGd96a7HWq0fY8pfoWHQaGyTLOuE
kCIeY55JIRM2kvWVWofmKlOPXvMkH/eGldEdhOMNrbWC2FHlNm6ZKRIsB0CrLGHZnGXMThIlvVnC
d5jcDeoimsIM84Xqi2JRW82wHByMYXoFbnN6nyKXOix/+vaMtkNpbGIzMEx81sy4m50yDc6k+wh0
elFx93G6+IVMTtH8m22NluRc1fKP1MVUoXUm6aaSecUMHtMH/9x10CwFbY8LxQXwXjcTMl3L9OfG
xPmRuQQ3pwtDzajfwJS+SUMXFOkU/RyiJrp3o/aW952/G6O6XrfTLFSVDO/CnrylVrOimHMyBJSp
qWnYVnM0f4c9arwZNjgb0MPiavp1t3OSzc8RQANotITVQ4imDfIjYg/eBWlconHsqXpAwpwDbZR0
j2w60o0zZdrmu+aL1hG7hH6uk03j5SEz5ETDYLXNgJaVZnjIMo6DKCdHHR8/1TRD6R0HhU2gp0tJ
Fyq93ZCm+nzFhIVVidbTs6yEJT3NXnKsxpwYUpQ1b0no41KCBhVJgw4n6/dPfpuyVX9iTgcPR7H6
M0yLm6XL4DFfcCD3l4RHlV2D3XAXWFa2HJL4pqoAbAs65VaQMOonxKotHErjoicBTsJIRJtcG/KC
yK6LZG/RcEdzDNscb7DcHVz/E3CBCfVidQzN5oirGHitSicbLvOF6HRkIJM8XzH8e1cvBUG1jnU4
K761nQzVh2kU46qtrfScYAE98XutFRkZlyEsZDV8pErUfoiqoJ7U08pt5+fDBy6hEvOoNFRlzUdM
yw6mB0JfVM02wlFjVn1yVpnun/0uS87zzfka0xMFp6W2+3uXJGqyIjxlTAkCceoNqZ5kY/x7oeiw
XPrAzjZ0Sg1yYdeT/7UX5XCo42hV2U52KqYLodQOpCtgZdMti2TEz/3ztX/v07aOG6eHREScJ7PE
xxQDv083yzMOJTCghdmWjKa53Sg56ZbEwxhWlaumrOprPDIfni9cl0M7xbooSP+5a36EPd0PS+Xn
fr3K6n2X+5jyPTDcBVCFODS7+3xLI8a3ynO73XQyCZ8c60+aauUVQPp20HMcTNMFZz9j6VaK+Lkv
nh7h8YiWuP6KvFu+S2giPhYa1Wdxl9i/Qg1BB/dCdrPazLqWblIswukHFCSJZdqmX1alGFsZqCVQ
rgpPXh8kV9+uThhz7F2lIXcJlpJPdSzUp25aUDtF0x7G6T4dqsxEEPBjRpM+8hnGOLZJI/qnZZYJ
UOHuHGRCvxm1cPbYJUExtNjM/V5bk//y7g0Ay7t0onZvB0yz5vsCJylOhTuc5xVsLEpKziqdL7E6
fBJhl+BAe19TNoBe+nNEpSpJAmNTUnzH+h5NBNv7quvpDVoaxmvb9/VzNzY+c6mGUiQHqrqLNnK0
w0q5mWpLcbtnyD9hNN4rX21eoN+lO+MfLTarnQWF5VoNNoDOtjLe1Mh5tzkHHZy6yldGU2SbQbIX
nQPyrhf+92Y4YYDTi021QgNN7DIn1VzhrimM0X+CyGqYfUUCNXscPaJUQfr8w1B14kHhcANDH0QQ
h3g20ripHXp5a9qm2U4jnbDYeYWzzX6JKsdtiw+PFWzqURJF9TJ+nfpsJ1q+QTKrUTJZMCR6Nr6k
7UIjHbnoiAv+07hwsdHWvkNTv8ZG1//CPz0u3XxkkdpJpswyag9JITMQje7UIhM9wZLL33IdGdJJ
Mu8YTjfj2ttmQFQOmDGochwb7UUbb3CKx+c5Cs+NwNBedTvx7knq4XDM0pwK4yp4nenKkxJEnNA+
hDTVPWF9pGSX+ow9o2u8D85jAlJn+vDzZK53GwrhbNnZlZsAuM5ay7LiopRVsutCyyPekTJwVtV4
B4OguCS409e164ZPY4ZwGsgRfTp3lbNTFA+ldbSbDpX7BWjRYv7b4tw5N9qg7aVkPVv1WfHWlBnt
Xl1crhWr5s+NP7Daapt4QHa1IbfyOaf85irGMx4sePku8xwb2NwFYG12ma/5/sgIx8XiGDUt3AZN
4v7UqmwXcb7buY3bH/HTaXgGZXksi0xblT6WZNWNIW9M91VuUYDcbAkcVdEjByB6/HvhECn4uSlK
0O9KmmJhnR5SSIrL2GRAW0tFl2+LSOhrNSUjk3Ue+Id8QswGTge2mlODD4LoUNbVCR7icFHLptAW
yiCuXe+nO9MzzWMpOuY+OcpnbZBdtqf7REFbC9Pt+JnykBlX0GSVWPaO6C5e2gsKvg4DK7GdRs/a
Vpqx8yZt4Gt6HfxxjLVSqvSdDkG+FVWmvxRam1KExSPnj07CGHgZKFirLRXZcjSQTuA9/lxYTuId
zSpdG0wNlGZp13j86sIfcDX4UObzSiLXm42bocsjrL26eaNEz4WmpntzNDLST2F0aXVzk5GeuY8T
rqlUjfDS/K+7Rrfa2wWfiNbKL+BqvXukxN5dt0d/Z/R+Qp02980XvPDP2sjaS8mMZB1Om6d4urCD
st2rMW4TJRv0m+lBei5d9ZxA2jqHAz7Ayrl0DGLPbA76n7uHGM+4lHgNI/SdwcpBL/vAVbfEuznX
5yOBYhmaZCq7rNuNatOuCZSUDyZ3T47DYAm+LcOJ6fhYuSjYXWEE5762v5KgTN6YQqUrCvDSm6JP
8QvbCxEHwy/6kqKdYWvhHeYIqSoR5r8L9xmO5AHMeXytO0qyPEWyg+U0i0FNz+7a5HQUnXGui2z3
Q8Uo7BrLt6IDsAF3d8S6lzPpinVQ+SaDoGDyyqpTYJXNYUXbDd8+yVrGrjXrs2ZSCWEh+zM27lEQ
IkXNHksanrWQtlyk0awcnzked5jI1O86i6N3/h2RbcU3jR1lbNGqD/QnnsHaqVZqckaysBp6dfYV
4Bek0IDjK0Wc+r1tMEbMt1j80PSSWL9nyE46MWR1UjXbkBaAqRQzg3bOfbBF22NWhU/C/6VWfvoU
BLJ9RDLoVmo/Opv5Jlh5B5tQcGc34EJ8eStKf9gywG4x9Ov+rzgx7kZjyycrcMprZNLDmNhOcyRv
QYVECZ/IiJDx5xdyvgCZm8Exd2i4qBGg5y2gB2eFEJriMAVpEiiL82bZ1ZGatL6338ze2/t9UOx+
cGMoSFB3gpxsQeyNt/laVBbqrQ/A4eal/x5YubWz2V0d8pJ4UR4kxtmpwi/s5M910g4fZQzdleIL
vnJeyjYF7sTKybP2Yjuqu5ij9pwEQubnpUKXXfFkNUK91WHE7lStT/Ot3hR43aRvL/W2E2uoT3BZ
9Da7aYTxSc+Qqy9HWe2coa2WeKk4kZuef9LiZqLe0oHQafbNNALn1lf21hiK+jzfNV/Ad8ErXkAn
8jyKIKpyfEFdJoJELe0pGPPg4Leds+ujsoOZXKWbQFU7RPKYM3VMgbQEro004a18lrTXKq/ru5Ey
KIDHB98/GLxV5dfBJTcoJDTVwrwnru6v6tJTXnQDRVW4nfaRseePBsv+6uDhRz2MIjEUAX0/eMOL
NP7228m7kncfXauJhWZl8sVKWBl6dcuJzaFULaB4yGf7e4hkkW37pjVYK3fZNicc+HNtnO4Lpp/6
vWmc/9/H5fRqKvROEzfR36CdPqG4ZfeB0D6ZNhAKFNxT/BMWI8nzkWKIQoyPPAXzPV+jBuHfa/NP
/z4ut2rzkFskN+eHjNMT/FwbYEYbLRTILPiu7ZaTt6qp7XqoUNmLKo+fOt3jUBGWzUZmxu+wNMzj
DNphamCeGB8+OlEwDsezBOCfhTaMgWE3H3IKHUOp9BwdR5dVPMiEjXlVnV0TCRRkkf4y37Snm80E
hMDuwJI1piO99chN0J4+vCs0WqyiCpNcxxnz3TcflXTMfTkF9RQWETEgxrw7Kr2vypUnSuxtM+Fq
vuhRsysYfjlkhUM2ht+zlkhEuLTjGq8juiRo2SkGZCZrQAKbH0mPyjADwmRzriA/fUD2cbG7Rvoj
7SmbDJxUPytA7wHsdDZWNkdeEqgGa1N26nNRSnWh5jTUUee697zgwcgmf2kEudoiNL1HJSrWnTnD
UunE5rFWc+xZHBcfQR9o5ECb9lUbrNfkqqSm/0tpsvwwgghbzTe7kr8aoKu49OQwH5ppntGvg02f
h5S209mxaUU7bIu4Kn8JzVtzTh9eusHKTpWLKu+nbvErrQJ3EVlyZCDk0lemBoRcE9M60cY0bkZB
tbTRtNZpRCyFhKmSUVCh3esN9CRzuigBsS2aPCYiUNT2OSkUuaFlrQg2RlLUVz/umQqa+b6UFgc2
jtTY0Qs1Z9VPYuNH0KyoDvM1RGW9TfByTKI02OmI/6/CeX2Sp83BZ7fq0rsEWnnYdoKJwr/KngFN
q9eZ8oWmyxF3kvu6UffWbT3grF5qTa2t8q4pjzB0yiN/huss56tVbgRbjXJdcLyWFpJjmNCMTVuf
8Oy8ZJ1Ut/Nd88VfZVnT6erGH0wbLuvtchHqsQrf2CYOTl/Nsf3U3UgeEY9aiqane+YHzBc4i4eF
NsaMCcfUAJQ90GyX6tRZcMQDvpakdGEA6icqnU5XXcfRT/PtzmdfkeLmHh1p7lzVvTSs+vmWdol2
5ijnLBDpzbUf6+EU+jAAH9nVI65fPVq+6VqKBNDQ+vVHxDKDcr41k/0HJ202XR4aK2VoEV4g3/0o
8eAB0k0VOfGmnoR5GaDCzz+tZsLH9NOfmxozBpcqj607QbDIWy1tuymu6dQbMN9VK8XSSKLiOt+a
6RvToyKtx1lbjffciKNLIJiKdb4MfsUekBJGrwY7Ble+p/0KVkx962PtT0K3C+5gQPIMVFVG4028
Z+2brQZtUF+NsiWR5naCb9D0U4TvhU2ggEBoR9GXEr57o8WeTHGewSHmVxVJZ/Fzv8U/wtGHcO2v
f14kpc4hfE+35/+wM0BkNjV0hFIlzh/5UI1/HjjfrtVwDUJRYemqWqf5AkrKv9f+3lfpwUqdsLIj
pjdsBfRLsh9l4SiIN9UfpUw3wh+Wfdhr6DFAV2h8o3iK+ZVq0/gTWYifbgaUFD05U8MFSeBXiPlb
JxTFWpHuuMjGfV+x/PbpfZFNh0WjZrMsrIkHCHwL/XdTK/+wvmT62cDU8Sqo49EmrcctpiRQ15W4
SUVSFFwRg3L72llaTnmRhX5PClo0zSA76dKnhycq3xSd9W3h7SZBHYsNWzw8Tq6iXzn1kzhl9c5B
WCTFb6JV9UnVNIZKpfYiI6B4SiEZIuYIJdh3Xc9jeB3cHYPDDbwsJlREaFRMuDkEczuLf5OUeWKQ
vNE8OME8JWlAwPphh/Mdz23vdqdUIxeZOtmT6WJ18UPzbOIp5O1iPhPmDfutqN15FjpMgEqfOi8q
WDS+bc4jSPtTEKFaeB0A/Rp/cMihBjq1+8vLK1jO4mU6lmxVz12lTf5m9TCyaIG8m3z8TN1YpvGf
OvNvvS//TG9ppOusIql7qlRcRUwA/cV7Y/F97iy0jGG0L1GnkP2Q2mlwXIasBGDpetm5kfc6tuKZ
hpArMzZiIzHodbJvf7Syfed4li2E0t/JRufblG44yfy6NLQvPbA+lfw994cBZrkko1g+VR5YeIJX
yHufXS4/S4W6gYqNpUuXCkXkzYbftLF85BQl3tdtxIcp8TcxytOiYqm90ExNX+mMuA3sjfFEw1BI
stX0X3QJjSc4dj3m4Uk1btWY7lxZ1ZvUSp7yUX9Q2nlBM4uWFtpVWRL8avrwuay0t9Dt/bUwhkNr
Y6Nupg+3nVo3LVMWpZ+kGx3UY9TJTdipVyfqr66rX5Oc5vqoK5cOWu1AugCzDlkL55UJnDM0v+vW
hVtsmhhxSJqT+hK2ak/dbyl1o0fp638chSykn21KfVBIJ8cU0AOepg+R1kdTbXZln1+RjH6bAa5K
3JWc5oS/8Pvk09fASJWNf0Mfk7hu6MKJ2vfCdN40V0FhM2lX92mzDpxoL4rmoHBkXUfpxDFny0Yn
2jos6BIvpPRXBVpAXuChdoqtX1r+yvY5UY6qOObqtSzorDaGZOv2KRyR3iXeEqbbAKP9ojXzO+uN
U+ih81VNQ1ghHutFXZlnMpE+I2eJjWvFUrSZvCuthqRZ3BqRPLtmKNZDDV0CiY0qM8M5+mMHycgi
3WnFpHoE71qm4auyoCmafNbzEjtf738V5sbDNr3i7EEXVpNyZGMmAivtwHe54ODBpqUun1Q4zJsi
zlnfu6R13XbZpYS2ccYQe08i0Ac2NZ9hcuK/xuFnmgDGGDKLxseiXwUHsur3qLL/Sah7X4WjexY9
z5whqWXjp4uHDYcFieQAGkKNoL6ReIVpsVrrMVvKgSSjRoS5F7vBJGzWlypNiljdy/TqFRQZ5nb9
pgTVl8PAdcI8dPgZszbPKAlSvhRLeafJCusfniirOgyIZbI6yN465ma2B5eSrPKGqm6MRxYdZcYv
M+ZoSEXKH9/xKC9SVHNBxoC6zYCtuW3ouBFVhT9u5IRLWUCIdsXqF2FyjNutHikYMayGg+pQP0rq
TFk8fRE8fLID75OV79bJVc74BOONXmvYBFXuyvpDPuopbqIXhTRX1X4jX7LHUkyB1YRgSRSs9Byr
jabgWPJ9or+UXK4DPZ/GHfWHrGS86QreFLXUFlUo+AOp9ADJ+sdI69+DCyGEULUpFYxKovggjMtn
oU1wixhiDyx1m1efpp2KZZaGd8+gIp2jr23h6IwDZ9hoVrnSjaY5Mbr6LW3wv7Tc03yXbIYYq2EL
fmyMP316eSmgr9/0WJdIBPoXYAiTvtmd7AfSkm6188dRnNu0fwRtTZAYKkyn78DOQ2n3LH0d2RGM
INACqk2BXUT0FI6gsky8PqMILTi6MTZA+BW6BQczM7+UfnjDyY5eKniEAzQQfppDj7R3TTO5HyWL
VZ9xeoufQ+nGtYfwFNO1d3Fz55fUoaow7Luy5DzotonLEGLDAuHvWXg8Z+4KIK4wyFXQBE6kfQqB
KSsg7K5NcnkZ9S9ejmup85mPZxEpDh+HJzivxtX0paMLvBNtxVp3tP8xrR5TTdW8KG6wdqrGodal
OQ6OfJbWso6ZJPZ68VJS10g0KtoKuxnWluOqCx18tUMZxZomb8gwlLp67s6W2qdT49d1OAARUe6X
A7ymBedvasKbayWcbz/1jIXMqM5Gs2ghtuiCkGh7a5Puu0ModwwOm0GSvrPUeOXTIzeaXt0H/H6C
Sh0y6vJLQ8VcFqIjbRcXS0dNsGImOPmYNh0w1J+70LtkeC+TCqepyA+K1cLPq4YVofAvLVHqVQdr
XymUTcB6I8kIX3k6ICjWA9fOX4c9kKKyzNiU1R8GU/lFLMUrREf6dfliLPpG/lHrkaGqN5yqLrr6
ksCwTV8v1j1oqxvpAqrEq1VdREYVepoh+ifWk60E/8PVeSw3rmRB9IsQAVMwtaV3okh5aYNQS93w
tuC/fg6omdcvZoOgKFKiAcrcm3myPecteQojFdgFWDe8yFhmIUAN6OE9RMA26C7WPah1kH2AEAlg
FU9pfjYdjOpxMpCAbrVPHYKIPWKtfhK8BpnflSrDCV5TJgiJ21vak3zl9ITdau1M03SXTUlpKY70
16SN4hVyTNqwhBBElj7izwtJFcekkzZmSLC8FxK+6w8o55X3RLVm1dtmeHbT6iucUde5JtG+AfOP
b+Dr+UAzZ9oiyGgWcVKrMzQljzXvWR/yL+In66fAPoOmIg8CTVzTULSIM40kpWUWFC3FtwmiUMFk
HlWE0Fi6ZBvVhDE7h2RjTCXB4XF5MRuDJL+4QFoDUUAR1UFDntCbnA+vi5DEgt9ywvZTDoJOTe3Q
pFxHTd+fzYoz1HJGBtxSHhEdgcFgUE0ICqmVjA/Kty6Zy3jslYTqIvSOrGyjSjvdOnYYw5VBzt/6
zUONugUDVpFssP6SN16kv1JGbtMGn5Q7/c4Wrr7V6+mXCqvf3ogBxGRXvCgl2RQdD5qDtCm8h02F
eC/ldAaqpUJ3PJJphNC9/2Q7h/HbhxDXKPtZeI2zLk1CW1rq632gPVUxOWODV7EGaL9TJA5E4wJO
DIGu2ep9UNo3eTGUXCwSLz2IYnMwYbcn2pDZm3z7BVRcIla64ZX4ISYAaY4EskSXRll/oKmlbvee
yLkqqKaNTIgybFXNLN8jV+4ih3o7A4SAhONKc5ezs/HHzNkoj4U6eQBZGT0Glbb1AkgUxTDUENDc
ZaTjHey6fDqMiMFRFQG4LHSxNCq6IFOANolzHWAd7xhl+1J2Ez3EyfsC7eWtJ60poNEhoi1131ur
IfzQon5WX5MxTQK61nfnLJ7OI7lRa01DgMBiowRpuSlL/jZw7E+P53XToB9St7gMJa7lvLpOhfmt
s0JrJvfTLo1vR+j3JV4kLNGbcmAVbI9sq2vthGRurhgHiDJyEcI/P9DI2YWUL1ZFTFYrnopunZFj
tZO+9+L2k7ZkuXaxGpamk1N+hyMFblPWsEmoc4Qbz2sPsgWbZGT+p51p06LX/owR+V66au4Bohez
cYEVqR8Xy6pzu2eBDbWPx9ecsgmAatjRbfVZhmG38rs7Edr5ZiD2Ae3H1tAQJtsDxfAkQK2jc3Jb
Jp0Dk0L/QlTU6Mxy3GiOfy9UTUOBS2uhzU1OhzwivO1A64qrLJuBHIjsZIQBU7DXvcJL2IyBA3Mp
AWxV26kHDgE9Zz689DIfZ87HRBnBQAzpED/kiPg1tKsT6EdrTeiRDcSqGnBPYPQ1+N+FYsVrW3un
L+GnlmDkdbnMB+UvW7aLyyr1XqJ13lCPwBkRoPM4ElKFc62lJdGKFCObC5i6M6iRujU+D1vpcm0K
5jm4Rnh0nQmPZgS8IlE4Krq9XaBQLggRXDBE4geABNVYJm0gfOJdx7YM7Pns4kFOS1w7S7c8OhW6
VS+V1W3K2DlicM0OWcE71iIVH2Y1ZFBM1IkYrtde8Ew3EWQvGTKpV5S7ISTMJRDqiCyN7Z7J7tdN
8rVexS57aCjReltt/DlCueCci6fobnJNd5e7JERTp9vULYZuapnIETt2wh3Lflevyr2Jn23R2BTr
0CaceqTqVLnvnL5AJq8YxTJi10fGtStzNQpd2CO+xVo1UBQP6fv2i67CFOxSsybSlzPZbtCOyxBm
G8pQYigvnQ6RkN1uQV+SzR6nXntlxEGeog5ebSK4JT3TndPBQxv8det/AAAcTPuXQYVoqTdDfZkm
uMeOA6/fKcx3NihA8lP8vEXlb1AJaYu2JW7EavJPpU/DekxY+LcZlUNL7M3UlhjRYEkpSQcqjavL
YJffgoycopRERw24XzI6Oxqar9RxjDWIXU4Ljar50JAe1mgmDidADNq8Psv7Jl3pcBkNz/kUDGCb
LhDHhBxlw66Tra45Z6vUqoOFkLc3eRZEJYdX1DGwAhdKXNJX0fOyznYWcevqS2ghWyPDONAbwVtA
I2fVZB61WT17Bb395HbibLdshuDQUOe1tw7VRjIEQTWnssA5phuvaTrjdG0EeDIe5nB4VkXQqwif
QEtMFlnvIYzXkKIzpb/QW3ysIi9fw2fBYTChXlYWyurgTzy6dz5E17CRFhsUQeGIdZ1hWyXmNAP9
NqS9aFJ3mpX9IfcUg3DGIpeawxtK9HtUWfWaZapLiCdjJlckhoYkxJhEfNbC2Pk6Jwz58r/hbuzH
mhZCOTb0KriEuw5mSwcTqeCyXze1ZS4I9euX+kDTjcIzbRsS3Cc7vdq4KdRgIyB0ve/UZKIM3HtV
ClBu3r4IJF6rEoXh4GKXmu5z4T24eXrCq5YDtkZz5BLjLb0XRnvh0JmKFbl39Zz+Zgh55yPN8JNz
K81Xr9cdGqbRiRbiPhkrDI2KRGJpfnm++xW5UCxD7Ri5xFk1XoWMPj/LDncNhRkuJgTr2DjIMyAp
PPf9Xy6aNIB08Lt743c5/7sAV/eiidL3RIfsqCuG0Jb2PWsH49NzR7zY/h/b6CTnU7+PHfalXQPO
kW38Zxo1j309bhWKOJqqLNLZa2yFcl5URsqU1wquCfCAEseyZ7XazhROQQ0Cj6DnfpRulixrOe5d
dyApIMOSLEWE8GV4y0KqTG5W0GVt4JLnpXnnpRHNEZX6LKP/BFq2Gw0re7gdYvoJ2wDF4fL2o2Kn
hVfHQ8g7ymrP4nKbeaCEwgRTHViQYBNkpDBOvMZDNYKeie0RzSsjKeb5mbNDPGeYhocwS+4rPWv2
TRfeF2Emd1DsnspZXJpoX2jd2SoxR1AjpyPhx7t0Ksl1agbJJpCYMi2TGeBodwMiblpJS38t3VI7
5yMTbqQHJ33EvKfpGNMl1K9utJO1MvBkBZIWvxHUpEkjoYXk2+472313yhNImjdBBPTKIz5toKq0
p5PyRMzc10BBqmuGR5jm5Q6Occ1Kvw8XfR49SqqwawmTaurLLZQS5rKBxQgF5vdMZI+pVR1tZeKJ
B2PehnQFCje719zm7PXTW+d6WyeNz0ICgIlrvJOWh5kwyZHJsP5lnKreorS4AOJaifTFQON4N2F9
tzQrXIwoLJl5JJKs+pAqYLIRvYt0AA3mupBcvM5VKyPErtDhNWpda1lDZ5y8nBV2mx2QH5w9cv3y
TA/WPl9+pTCr+PkMmqJWZ7qwctJXhyZ67GP8CM3hviqKj9JMPrXaPmrIozZqGghH4JUgmA3KYEuv
zIfgK6yV3rvIRKByW26XL0mFe61MzI2mBea3QBQKe5FaXPaYIdU/uoMLRoPTG+6BWx3demo285tq
3czemBTMfCO7Zmbs07CPf9WEeCBST2vIpH30NuSgbgyDtSz4RYFX38LqFrGTIfaD5g4Rijp22rgR
jJYEbyClSxXKJDuP6ICHH4FlrhkCDnGWzaC6IlwFGkzE1mRMMjGJNGUjsBKScSl1YO1dScFRiu6j
w4aclArlmOF8tn7wyeb4MVItYbntWfX5srBqnIZkSy8mo3v1wvSjJVhiUebUEPo62Jt28NgFah+L
8Wsi2mhV9Sapmiyz6qQj/xsmGZkonRc8WeAh9Vx7ymxmE212P/bWQ5zcE8wQLmqfLXIi25NVAFYO
73GwHlVkryM/p91v/UJxD9mC2tm6owWXJJSGDPOTsx4MqOwOqkr3KfPMEpj9eYy2gUuSMNVy4vQ8
HJ2qMb+rKNzAVjzQhqAymhKtNbERqCxjDZHs9xhTkNBrdgQBX3SbkUMnMkdhdBNH5OKPMrZJoaVq
Woju2lf1LzSUB+Sk+qLLCb80qfvlvrozdJzks5fVQ6aPYpthuOrlC62BTdCrL1WyUo/q6sT5Q00+
OGk1fVXVGO/hRGgwHj0ShcVd3Z4Ns9sTj46DL+bTro0esTAGVL2PgPMyM3eN/UsviaP1hl1vpcjW
61eC41JAn1STRzTZwZ3PyOKEzqNtmy+NDsi1VS+B43+W3+NoPQ6+s2I5dRI++EeuEa5eC/6r252m
MLqMsUg3gH+eKi+DWK2wDlTjG9RVKGL4OqEoUNMNGtQ5xqnlw6rEuvrth8EVtNulLRgP8nl7KGha
eEw5hHo6kO0ptrv1KixRKs62mcAWT4U98TE03rS25xMkxig5VMZbzIZ75bbGFeiLuxijGqR5pfFB
WC8Qxz/Ee107m2gIUceyfCPorXu3K5BqCY5Q49j4zD+S8u3Mi2OTip09D9qnqDdeh+S1Db+hXlxt
M/EXl7gWWxUM0Bzl8AweeZ9P1IWxES0U4hJRjuw6GQ8QwMZsCrXmxdaZxcJo/BWiKdvY9E/Xxtif
phEu6WhjCaDuhjCQ1VEtPkurJtfGLZcT7lSu7+HYJvZLiTsSBecde85u0db52dfUH0RNm3hMPh1z
PEOQ/PAuKpS7xhrudQr+ladx1QbsvUdPg5tTgFsZ289ujL6pZtpwDcvvSWacM/jWcJrsAmv8GBho
txOfscmeeJi+6RG77CMoROZWteusef+taN8mGZTF3E9PYfSdkJlFPi6kZ+HXNHMEaCKHYmZOgdfM
Sd0ZR19blDrJjPWGUjynDRnjdmqxAE3daO0Xko/O6ovNmPfgmaovo2SlGjLOhKPcpf30K9Q6nEt2
tFEBu8AsP1dUzFFOfg2ldzByRK9UBmBbg6Ys+HYpIUGQHNktYyyLnqktnAmChJObyB7hvgdVTY0m
lSbqAtKjdqIjkcO3177ZMUxBoIm1Sub8xZH2AgRkWB/rLoUL2I57vyPYsFJYtaWid9hqr3oWfmeM
CktpyTe3IK9cVwAeC8y9QRfJJd7AJXSlkkrjzmrae6PD6E69zGULFqRbY11VJubNGrtx9RXMUtOc
Oh5+L9TdBSMyeZ8YO+KD8Ia31AQMQG1AzIyZvmQUDEqEdvs4pCiJBy/DPjBGrPRYP1dlaK0hMTKc
s5RrTHngi8WicKfmGLa63dphRGHWOuR2TkiFp3EW3MaW+MiUMCwLNMsL19GshSsfQDu/tV3sA5Sg
EdLbV6nr3Srwuwe9LQi+zOSzL/pnZKP4Sch3RoRxtEz7PjLoCOjo5Vi6NIvEFifigu4M11/hEsXZ
PrF091HWbLPoodL0J8sqQ/T28j3oWKRAd7ib4uwuooK4cCP7qhLz0WsXSql8meHZ3xCFg++O2IIi
lAIs5PRBgtkStiona/NFVfsdo8O1D6k0Ghlet1FzvmTxjeTsLacAx1aY+3xtI9Q0r1iBnegFoUw1
RkYZ2oe84eOS2XNdoB2JU3lvYZPWsnLPPudNl5laFCyRlp1dsy1P+51lU/iXOkmtJg6xyG5Wnm0C
+0xopiDVNFgRLiMkSqvYNB4A4sqlCWG+b/K9E4PRkAR+5bn+CdEKzjNZo2RoO7wrCqa+MV0jopyW
LHUhyHggC+36N50IuByJ9aeNQlxYoF5CeE5NTU+41Ea5Jp0EFHANFGB0kUeiGYtRQfnrbGweuaAg
kITWLxGqd5O94LEC+ZFPiG08bYPvjIELHZ1WMQgLzKw0nrAbaI8usTLoPDaWOhZR81bEdJiDwV82
if1qV+1dPQRMQjjVFuGQ3dm9OLcGImW/rACjuOzS/Eo968MhdoYPOl/bTtGOo2Se4iCUY/QnnTOQ
w7DsCYjJzjSkTsHQP/VQTFgYzHSlGP6dbn7WFDGIJNlpkQslEa/7ssrxjov4SCcrWtQshb1mTogt
/edKuGQMgRo1arqrtdAA6XflB3mxB4prD2MdM4xU76DQ4Y53wWUm0U548Gj1jat4gLeBA0+aBz9T
v7XMJc7GvvP7mPfsLXU7gFWa0f/wQ6qvecmes8ITEwI5dKxhERfJvh3sT1poXi3vIqNKl05SVYAv
umrphsEv08uf2dww92rYgMNui2CuX7qZvI/BM229vv/lUkF3gvgSDEO5d9sLvZRpOc0tLRuzISWD
fm0O/bNvw5N1inm5lapjvaao9duFUsgumwg0J2VApD/DwDPRrARcSRjzgrnlNQhj4stsce0puWB4
/zS9YSVlS0JrN5wnO28Wujl8OYExLaTDZtl38heWZS8JyxhHsiOQ2H8Rfzs9Dkrkzr6b32Wes6kQ
kKGmQJQRuhOVl/wXJfFzaj1jmwmWHl36BXu8P52oyQTPtk1bgJ81G5cAHKSdCQqFKW7vba3YFnF0
cmJ8rDnB0GaT3FF/+i6ZgxaU9fFGvOZT5+3bDOKirmdISQKiGCk/15SiloWu7cqYwqfyGDhCWuAS
qEcPNYual3PsUiQJffvBlByhUq4XJtPp1CP9UaJ+ot5u72xbIeFL2pP/7U+9d80oZzrNE3trB7vh
A1lPM3QRBkzGHJg/9nGfYQzE3tyZdNRygxo2uL2J67CPYDFZ4FpAE8jABbaSwPHv1KvQ0BWlGPop
zabRicuqxSi3Epw0nuru3KzaMAWZGzZkq7mEJBRtoyLojlOIltOzBqrcunxQ5ALHdpvuatk+m2bF
VWWyHmAP+hs9/pM3IUBw2gD2SMws0QQoaFKPc6KhANO9gqxmOeBwmYaQ3/GVEc2BXgTU074emy3b
TcRVw7pmgclCNnwldsxZ6A6LX4Hms4EbuMijhKyjzAGEGsbvnQxzJAR5MHfgP7wWdw1VeEs2F4cv
fUrLV3a+BPZM3aGPvd/BqPeLhhCMDPLOIi2Kx1GeDDU6BJwgZPZkuuvwEpAOHi0H14s+4k4bFoxS
7TKpWFY2fb6hzFb45GoMOxEJkC4ttYrg3LXuibGKgTPpCA3RjsaYvsRlQmGkfGVl1u5TvX/Te9Rj
OMrd5FiXFP1sv6Wwh1vXB2RYpy18bTBrURRtXEiSC6NP5hQa1hyRRwluytn/LJpK29tSbs2pt9dp
MGNZ2/La+tmpzkmEDqhiwZNhR4zUoWsS3gg5rzRr1UQ1zv1deGRTlbkTr8O2vTae4o+xzULbkxpW
uyondMI2xf0t+XOPoIKhyUQaMglkR5lePEzIFpedyJ70Ltr3gUUdFJxKNf0WFYjTOH1usuSrjcz3
xuNi81LtOVSUZadm+BCB/SFNwK1x70A7GFGOqYLUcjvdfYlaA7St1au0NCGTk2qYjdQ7qb6zvWZF
z5ZMGpPa6GxP2ce/UyXaJXr/Qplo4ZZcN0H6FE31x/ip1z1FNm0VO1u9cA167mrPMt8l6IzqIYgr
ZN4eBsUKMRu8CVrMazfAsAciZNODACnGKxqiVyMwv4qxfZomqpW5nb7UMn5qlMI16y3YM2RDfOiZ
pkfdPU9V+q6niJBsIwWyN4AiL8tnjAI0AcTWazKxtUlbmei0tU7kbu2xP4rIWhtYYLZAL0+apX0F
Tj6QnUA+HF1Ixoke3+Rc+cROioK6Z7+8amtA7x5A/d4HHes3kJAMFv+QeRGMpESsD+alicp1XTmf
ueXuTVn9qdLi7Cl3WKiMdpPcG2yql2UVw59LHChatFlLonuqYNjjy7ywuIb3TUKOrpf3LGfgQTXU
ZVAtU7xjVu4JixMKTJ7MLLq80ynKAJ3G1XkYuZYwmFFljWAtBG8SWfEiNqi5SzD9rJwJswJNve2Y
0Whngy1r8Nr7lvgqteQ7ccT3CNIuanD3OJSam9d+wPPgxua10ajRzEEBCh33gsQN+vLGtMoGBN1O
M67SziENXGWvrEzgWCEzpKjZAhtPicDN5xdMipM74Duf5DMEDtYs4QQHKLNxc/ARqAKXluudahHC
LNlGwqiW1UBYQYBVkRhhg7G3M9C1xJ+Wp8iriQSkq7pfmXm7rruc2LwJq4MG5hpwDGZFujIs9VdG
M17MNofYZfUfU1I8ReSK/MKcF+4IuKNqQwguQy7Zr4Bsp5xx0AU3JHS+EoJM77ANBcs+laciHV4t
3Tq3uvNepPrK9c0/yZwoPo6tu1TBskUPszKcTn76YKLndZMB4UjlR1mFz5i0MNUzP6Thl24mPbv6
N6Th36ZFcQExzmeWjq9DzxpShUwbnhEQX1ACywMOlqXsumuBKBBxA8jdl74yHhyh6ezLQ2iN7Lr8
oADVZQxzMlxlLOHTcBlQ8loWvm0tyV190UfYc4LWvNngIUBN7NMVamqGkSapnrsaI4vBPFfR+ej0
z7we98Ek1dqxpvuhoW2oh+QEI+UoIK7lG0WU2MqJkeZHSLnhdr1MYVpu9GpoV7p02w3e7q+0Y0bS
BH1PjZ1WBGB0MgCXht0T8qmV3vAH/Vi/Ct4AzB8r2nuS0rHJakbs/GokqH2Y3soBrlVgUjdnCfIN
1onhgX3HYFiIibpVi2RkOXUoFPTgs0op9uuV92sy2MwCubt2Favc1r7rBvhbRTN1lJ7oA+EEER8T
pWQ/j+C0OJTbo8RkPdG8OplZM0/SCCciCrORSDQwxNnGVmpYKYeNUaIA51HUs/VYkPHDNn4cCSs2
+xmgQm16WYMbXpZm+9Vqrn+uxUehqKI7ppuyLJl+M5o0d/SuNmoApk55N9L+tPyS77nFZxrQhO4C
w1qI0GVjWW6MHIGCB+xknLsHUhn6aYxYiabeNSSFcGeJnN3w2Jdru0lBlxv9Fltavak0J+F+L9s1
zM9rz08+OjMgDCTzqbEC5hQwnB6KZAtie4jMaeH7gBa96JI16rup9ALDNtjp0R1f5AAxfRDU2GIB
RC7A4tua4azXKZsdLVpAEeCcdRZhCerrJeqnqQ5fMwu9t9XpIWEh+onN+4AVMaYamTL6j0lM81Ge
NC02FrKT740LxCzthj+NN1KM5aTS8CXoJbVK6KNLuC1AwRtrN1SiYk8goo2B0J9z25gnWnwOMfi8
vE4KSgTtid2WERYF4qdZNhHgKymb9uRAiTJp1K9L8ng2dV8dYiXeU8AeFOLrOyHSPdGzz1pMq8a0
NgSpzgVOsHK2aTjL0IjvywaAtkkxJEA9t52gZSzwbTEgBZthbsKgM6XDVDf4Ut1X4bDC1nu2jZ5j
7qiJ69dRp4WK0HJvJ41/NfG+IGaHTObkANplZa9yAx3hMFJew7JHJhpjZswHU0xleMJzTfcbWMUi
TJgqOYUmw+fN6Lm9yHo6YS5VB7OUoJrS4Sk39O/C1P2t4RGfAQxtZL7ks2sLFpETGV6gj0gm1mLa
2coljjJiB6A0Vm9Hk1MyieJ8LdRYHWoB+fR2uP3olHU55+I9eNSR4U1bNL3tOWLn5ybOrRqVeoGM
p8NAgM0OVWrdjRynwMOv6dts3lVTIE9UJwRy2iYOTNys8123A9JxtmzCPjotsn8xx+X8PYRzME58
S8ch13qH7XXZzuhQHNCAQW+3ZkTo3x+LGXRlwWlmBhyyQ8kVmvzc1Gfa6Dgf/Myn+43xkl0qaNTb
QYv+d+v2ozeDU4lnbYDY7bWC+abMgAeyeObm7UAYBPkeoriIOWAombN5Yia3BUVLspLnXurt0Ph5
/XMr82RnrG93YrJTCHnnB6WGWfGCxo9svujq0OlhkQ//PQgRsanuT1YWahh9zC+ZAjh0eYVsM4yl
S1GMBYIEGulres2LcDq+qnQgbYrOiMgKqq0K0aPf08SqHZBUZj8RHDB/Mrc3fLvFUocPoYnvdc0G
a4AldApSoHCHBNv2AUXrxrGHYzZ/u514rhWisTBAiTc6S9cqShj+iQUWIBC0aQhHhI5/7DU+dT0i
+eLvN3P7tm4HNX9vfkOkA+IjInw+budBNAq5bg3xESt0+PlR+y0CahEDH5JjPI5IWVdZUdGfYy9u
Gd8URH+TXafhNcfo2vBXJq1VB/BT+Lqqmfoc/9/nImifkVa8u31WP7+mv82kZUsWgVUz0IufIb21
bsOPu93sCXlNF1XWK6ITna+f+zp0Oj+/bm83g8opDrdDn83s58pBWHCjCUdu4yVcZPMJO5+mtjm5
RLwlr6Zi4/lzMv3/eXU7ufwk8zcQ7E7MkX71djslm84AeVtAfDGGOEZwFe4DBA7b20fq3Qi8tw97
+OfS+Lk+/vkxVxlSVUQYDl9rBirgcLtVBBNlu5o+I8IISqKVqg8/B13+99btE6ObQLu3poMfVs10
SFk4HcYhQcc0HxJba5AIsiTJ0cWw4wZK2FVVdG3mA22FdulByNkI12ffOAqiCKuceRJcU3iVY8yX
a1YxjWzKulFFaUQMk4uVUjoXekj2qY/GQ5NZ1rKVYYOaCdxLfTtQ3w9pR5//Pt5Ap7Ywm1jtb0+/
/cIMPeIhcsoEt2fdflGOUbOLJ5K8jciwjrYlL74eyEvlmrRpKQxnOXeRhIaqxgX6arlZd397ROjX
8iKs9gMZ+Byh9L9nZi2s8KBktB7NdFVSdr7amhdcnarX15SEmp/7emMIrpqXE/NSFSZab368HYjD
HY4W/Jnbs27Px3qk7kcmifafR/08FI9RXmbtOcyii6cXzjGuWnEh2RJjArZo9smxuITzfSM+6HVG
03s1iTSEjcNKnIGwfr895O/jnOgIAVK7v/2hfmJzzAkwrdF8oN8dLlFpmz//5PYAXDiClMSJDRw+
SUZB/p1ul95WSwPCUxFMogsI0cTrhU+tPXLWqU5e1SK1E/sitPZQTb51GufnMr7bF40MgGWGGXd7
u+92YPq1WeJQCPh7nzHG6WleD45R5e+HavhDLTK6lm4yXspyPVD3unoQNx3kd2dwtubFccbHONHz
Y9OE1uV2VzvSFXRJiVppSD1ud91+GaNc3zsmm4HbfbeDtEbFl/3ve7SKPV/AlkqYxOP8fWjeK+hO
5UAPf37I7RexTRZV44jXv//9dj9Mo0VSu4SY/POqJIsvStL05W+PGOcXnzVNvWkdDTxQ6VYXqMu5
Z/v35XyoPXi1guS5bsIA5AW9fTEK177ojMjLwhkrpIfcB/7JvsA4H2ZSKZ2w+b7bQUKKOM6Z66Aj
/p5esWanZ0dIGm7HnsLUIqlad61NQEqrjnRI5PLPgxPHxwH1PF1hxAOtS394YCUK27u/NNWjCKfH
umG9PrnDCtPfp2oS7VLNh7wewk1o+uFcOvcvt1/oBXnLpotsx0ZHi6NhSJO7Yej2t4f83Ff7x4o9
/+Xnp1gzruRcHHtTmFti6MNdqRG0gd14OiMLWEwF8TNzpysq+lNQ25/MWC9KEbHls82KhwjlvaKd
npxttBiLQTOilVT9s4W7eoqMp7gz5aKo6MUOhvdcmv5OAUxVPi+YUWNh187CcVGSKHnX408acbo1
Q/BdSliNUelGK1U4i4qMHZX5chOlzbfft/vYwDBWRX69aM2kXsgi/RoSQkZx9ebm8NupUh0Q+D7I
LapeTkdqvV9+CmlYOyuIiP5AvM0VfcdQbR8mFuslf+YuG6ZfgUYeKdf+cUTDUWHS5ebt4DSezvqu
d7Xl7aaYf779xk4L0EKQn5vkflIDw8btATKN/f8+9vZzaaQGUFOeVf9zy8+n8TBl3+STEDd2++X/
PfbnN7dneLFa+YRI7itNg7r+99E//7SFQo2aZv7bvJuXtGz8ze15//rjt9/+vLAJcIPbxMQVzy+J
wqa1qEdTrEbP/9/Lvj36X3/254mx1ZSruozwPs3P/Pt6jb/v/edf/n3HMoxrLLvy6+9d/3pj//9J
2fro7QRpYWi1+Q7+PmeADrbEfAdIcxweK9uOt6Dc7VIM16IsuwctGuQuGH13QRrBzNgVSFbhucV7
Kza6B6H35bWjGjP/cLsnduthW3phRzAnRkp61Xs37dAlKEaQu7Frx2NZ9Bdr3LaEdbwMjlafEdMT
CBwP7oNIO4oQs0/2aE/1SBcoGW2aoRFVU4tt+FhLpEc8fqWJqXu43Qpy9Lt0n+Mj+vaaKrtsN7ql
qQeHHR7lLcAzbDQMtl250z1KVKRzvHedGtiwSqKMDa+Xywkp6fb2rNtBy/JVosTeqyCkOsTfnUxB
d0a69sFOuuRkcy0vKsMjCca2qW/n6MFCQaBQJ4dpXwGduP1EesJEAwGtSa4wqgXAB+4jGN2bfMwx
Oc+3tCKI9z39Ip/enidpL7UPKWFdj+A9DSKfZlyh3mLKw4LB1Dl+lH7/Hma8eS9ng6/ryEVLW/lH
JCFEAZq1+5Ll7hb3Kml10UC4U2/d0XINltB13HfPok9MHzg7i8TRrlou33o6C+9V6Z0zM33xPX/8
EDEyINobj5JtwTG1zZJKYynP6B8wKhXaCyVd91pNY3XPk/GppBRx2A9QZrOnNzPIsAH5lfXqMgKN
mogepJaTiJ23M9TWAO3gzX5rjWbsXZESdUeATEX5pEmAV7ZH+3YOpBGte05DiolY3u9tVqW7krIe
UJ9wc3uVEHGWk2kSjdNOO23QqONT8kItq7B05Lr/VIIqmJt0/V1AMOnBGfVgKTLjO7Hz8ULNd/g5
VAmVOSLTt/2g/kDDqi306oO7c3VKMDmh2f40toDLcV+42rit9IE+vuvG4HtVgz8BIZCG3l4SLXX+
e9DmH+teXbIiXbYzxqwBWIIbJaK1MP9YN7rgjJLDBQgmRYXyOc0C8Qe30zNMCvVGExR+e142Gz8i
EaFwtlAaXLUMBw8TOWG0JxP7/qIZadMS3IPt3mAndvQdyz82Xev/3ErErzjvtVOYjKW1qpCxEXFk
lA/2jKJD5v1c+5q8VvRYuISQ9GmtA9mzGgxsDjFrS9/3bKg1CGq72MsOZub3dxQgFF46f4NmoNmj
FCpf+cDgXhOkaArmzTIRMNeQf/daWl2VVX55YxK+QlUcVsii4/vWR2hnl7TBrHL4itA4EEkAYCV0
zI3oy4riOcDVPqSSaCr6A8LADBMp6iBj0sr73mKflUws2/T5x9t9YE8OsqyIypj68SNi3hCqee8l
gPuUBd4mYUXFmBKGVM1qgpIwofUED13+dUjr+8ArvaOQ1CazQUC0nYeR6j90ncdy40i0bb8IEQkP
TEXvJcrXBFFSVcMkvAe+/q2E+t6OO3gTBkGpqyUKzDx5zt5rx3zC8lk8pk5SXvoqvBMhQDCkYMx1
mkyg4iZpsDeCkd0jQ+J420N1etPi4knGiJGhPQaghroP3dKd984q83VZGeatbm3CB0IJ28EARFsG
3blORk7BjIC2xDoTG21G9rMXFeEFxw6em+mQ+9GnGaTK0pNODHMqa1xe64R50VsYE1tqTu8p1BAb
2xiQR7wNZ9+kb2XZnnEMPWLBU4WziYK/zF28a2tRooBIiqiEXLd98CTNektr7efAruuNhxR/y9nO
PZdR/I3WuzhiwgPNokV8oEEj/vbGADkmrY8ns0Zxy6E+/CUGgA5FYNKodLJTVLIrCkf8JsEX55cW
tU+99VzOHretlUrEJm4zcLrjr4ZlBNOv7hwSU7ZqUaSubftXXQYThb/3PZGuQaSp3iGu4dPrFCTK
s2XJw/KJnnqj3mM+6x9GxdU0MngFGTzagln9eopVASf6+slTvIEi62mT9gF6JHWJ88O+ciq4+Wng
XmItLF9ZptljeopYNxQHQND8nLn93Myu9WwG1T8EFeWW1M+N4hrYNqxsvezzS6UuXXUZiXhcYbAg
lqhw4iuYJExdscy+7Xwn26n+mhQaNUJvV+mO/4n6+7qQayFVrzQgsc8abz4tKsGS1uXFP+hXlPgP
If5DbCf0ELCsnQO/i7dR3+jP/ixN4oLDbhU0I+FjihZYjmZMo94vuE25jNEcngRZbGDM+Xhr+koX
9cqzbUWMFG68C8T4x/QcjJd1w5zXclQKLLs2RI6USPnBkhfnky2tqjeCH2Glu3VxBTIxbt0YwTH8
+nHon+MWpEspfGDgXEUN408txP88cBvFtXz+Wd8TYOwHGGshIE+n/azs8uJaEgq9ZP6b5z2/NXf+
is8jWttlBc6WR38gemKgM/qzGmLaQK2dmk/zxPzDJFRt02B1fApN91xhUX0jpwxrVYYjd7nE2aM9
oK6EipXwyV2WwcoC0pn6xiGJC+9Kom62j6Yow1vRn/GiiU9wGT7/F8u5zanNLMBsbImacrZfcjwP
zKxVu1e5Hxzj32daOI0rzH8gWBVCyoOZtK8dxhPJVDKkX14kreo9FtFOkq432E231UVE1TuO+ioK
sVhHuZtvGrPLXnJkwtCBnT+DRy6QHpb6BkVF+1iiV0KJYrwuV6LymSFvtVEXr0NWZ2fHpiNZKIxL
q+HjGQzczwNSwNvsTCs0X9NHW6PURCRdHmJLRM+JcAlgnZJtMoqd1TfIwJcdVePI2hf0J5bXrKYE
LDhM9VMvI39bT2SCaGAKhyr71nvnpbCG9GgRTbHNBUaaqnYgWDqO+bg8QI4hSoRmE6opXotGjAwe
Wc1LUSYs090belSvpqTDKa+Tixf1KZEZGLM3o/qRB6dAYphSSOFv1B/NENM994zzx5lAUfbhdytf
0w4wQaF70VdnEoGqz3FxN+bRPkJ8wRu47JgBcwcS3fz6CXqpv11+s+VSFzBEW9cHUYqoVHCGfDYj
8922cPfksJd3GpDaJ1f3aDihV17FfFReyAJu28F5jmu7f+F/+sdo6+A8aEQtxzL2+vsgYzJRQq+5
lD4utLzU3BffIOqhjfPqRpgtml63u+e5P9wMTuWvutXce3sab8sfuA2Ge6HP9alKq0eQtfFjF0pK
nd5Nv4OIzqiV65+GE+Fv8+P8FAq+o9YA0BI2DvKpY5CgsZqRjdd3p9BM9a/W5eweaV6PpMPJP4IS
jvzoFXKv1U3+0bDruxaVgfQz8eSm+t0yg+yDTcTfZVW6NR1UYTESRwLtmk1hsczGeXma7WI7aAHB
i0X/3TvogtoezlWeD6SkVaF1Fdgf6cngQ4yr5j6J/Jfv0+BDzJBc0qCQVxjGb7Q+9BfAldEL6CVN
XTh4r24QjeADpyfUhu1zX+XdDY1Pgg7hcajr9G+VPgWYjv4a/DOU24b3CsV07ViDsizF5XsYC8JF
Mp+Jk7psqALAR7TMvCpssHZbgQqrfHl23JnYwxSf58+yE1u+w+wGVn6pk89dJpxFlsvlYeHnk3+J
+dKrHVCfYKHbenQvWul7x5kqMUSsDstCvUY2KLsLG+2lrw28SlJqUJNq8iPxoK+9CRLug6Y9w2Vx
b/hfuTK76TW13PTk0lp47HB+HHV9/qKViZemrOFTq61u2e8YBmaQBEscKGx8ZZ00J7MKX4XIu3M2
KIWu2pqM/3v531e16EKN808/JuO9mb36oM9MeEo0dXTToestt6E7Cgb9iU64bxy7Z0ebSTKLjatR
MrYqli29iUq2SmcqNqZFDyyrp+QtSEiHhvmRtC6SUNFE9OGQQPR2UlzNuTSoXzuDmpS+94MswDr9
oOtEgeS+9kRP54B1SmfQ9iH7qV+jtBUHU132ob0nu3u+5/JGvJB7y21OIZwPp49skI9sfSWz2dF+
tgzzfUSMhoMv/ItCv0IQCpasiesCSTLUk3qhlrUSDkXDrLCf3PIzFhK+idm/27bhHbOIoXk25tVm
dNue4rfQLrTPd0Ae6icnIfC+ybchCW7XuHIhUDlzQ03BwRA9Krp1C/CnXoT6xRVM1LU8TF4ilikC
ebwtiFGxGhvCvBiHcN0kpVg5UL6etIz7bnljiy5CJEvqxMrBIrsOi3q8uBrRJXSYvhAOoCd2f2lJ
8Pd/n2ja+FXZlQX6mH9p0sV7LsbitKxfDeorbL+puEhphTju8UwRrNHCJiiHX+iUWYXvEqzjGiU2
AC+vZl1P6pe6lC8c1InwVS8NLq2yyjbxmqgvjk3ZwaPBRrp8NfG83yQppNsyRKYqFQExE4gtBt13
zzNMklfSvDbL67Za5CFZ+z+XYWi/C9oGdJ47MiQRnC7f5c1WsSkAZdLWbKttHdvEOvfWRwhk9U82
c+zX1QZMcled28g1MHfvYyezv4tOfieZLj+ZWNM7HOponSaTdRiTGv1I6ONC7/pravBWMBnaWuTO
42oDoO6Pnf/Vk1eaWO6z9CLvux/8Taa5OVI40MiBkXR/fQ0IRtLaHyQ5lASGIWilrUFBPIS71tES
rIzdcFbwJ2hRDK5TtAmggyriPuDdgEwDtMiDuwYiG3KODMqX4d2ITRpvrtfcfK1DC19bHh3HorkU
JbiNSK88EmhdY6uIcikoykjq+ovvDJ9kyOuXiUSQlwniwYoze7AXbrmdubeh+eK2ckZuT9mMzpuQ
GsdwK3kOJAajbJbo7W2L461tEr+0fAs55FdGnCGaxsY4ptUYPeM2pgR1pqflCuwI/hWPbmZPVs3y
klX50bM1/hOqb/KkmB+b2UAQ/T/HU34F0K26DvxXnVZn5M/b0kZRnMqSXCrTocgqAuc3DVSmEorx
J1zP2Wi1g8NRXU4VeiAPFqrMcvkZucVLRw5E+BACp6HA+8cvwg/8Iec58MdzJgv5Oi4dltRoauqt
zsHDD9T354OV9t5lrAiUYxUOPpruK4o7/Z1SkIM3f2JfVvFX22m3Psvb18Awxb4qu5ehd3DUVTma
xTkVtzyLxKodzbVsU/sZQoDNX4QfJxSjxikmM1Yz+XePeKcg/nPbgWPZemGLIwzMwm+n+k4qDgEA
wfRtyZaHQ13Gb1Y0rLRWv8xU7qgEibVB+G9ePJPZBEG65BchS4C1FimkAhkmM5FncR/miJZDGFoi
jPd9higcTqhLlE45XoKCzKu2K/1tOmrutdQ8ejmG8VrWDjYAi7Vec5XmKau7R9xPCA7dkPEvzn7m
ASidZGXsqHvHR41a/XH0e7kfc1J7RGlamyD0KDbsrmd71/Y43xTJb+5bsR/n/rt0HA7S4WyAjF7+
T+TJbawgJNUiboNob3K7gYvCKz8GEcHRZl58wD8pehOhdNNuM5YCblG7uOrtYDIxbp+FXrYHKGD2
1isS50hnyEIc1zRPvVCMC1vZQOdnfK3NBgqZBoPGbu4/DwDfMdUa4IAGq6q3RbK2YmIn+jZu78vD
mJYESMp23kV5+hXKrL6HMoW6ZJZ/wUT9PFGvhBJi6WzEAXL6YtpySCz2AifpezHsC8/n/OXB5whL
hhN6zbORe6qo2ltTu8Wtl1kLhSsQXwO/x56sVELVkvC8gGcJ0IAu5hgzhIMuvoIOuZDXF6mkPRpS
Gm8VSO9av8XIy5w+0K4/3dO2FOkajgtaiB4aGefWaNiiltsRCaXA1mZDX3Es8GgM4eHnT4H3edrE
IeyRVlK6eJl+5r5NDwPVCNRDqt+we6RXMD01WV7c1W+G8yIchPOtnhTe5H6HcqCfBqlw7PoXxxGq
/9haO7N0/bfInA6iyf/0c2I+6nqb7RofElDaZN7qh5aphew/bl7eqgYlwwLtNEsfalhmn6JvxJXj
FSUgSn/lF/+5fXKRXqpY00gVKK9dpMtVCvT1BAXYP8UhLsMljaYMwDl2qR+dIMej48jR38ihBwii
F2RpjrUkZDOYpkfxN62oCBhXkU9bCX2/3AbTBEwBgVG0QWRD34POyPKgw71By42zy8zhCTPf2Ybm
KO+mqt2DsMYn3LK3GbZBgNS0DhU008hqbxdDVdqmhJ5cQPUhzUbb7adVxP+Xt2ZElMIU5CmSdvC3
Hf7BmBX9yTVkWGWDDOsnQyRBt1vjCM7WnUyKPalHT6POV//74cyM5j0Brz/LAORAIVZDTM9JNn1z
AjHJud6O4y9PP5kayrxawgFtRXzHg6vfmZGvfXvIrp43vnRZ379EZty/SKKH4C8/B75ZH4uC0xAh
FCkVqGk0L7Vg59MdDCpx1KGRVB8jxuU6EzHgTVajhOHWsS9GogArjAZdk7FUCOS9odeJ688vZnZm
tMPd6KL28sddhcxll/oI/hKJaaNIHW9nqdKdbkhFAnhmXVoCfJDbFY68iGFfu1BRQf7ZeyO1tfdu
xDTF0eUwVYp+3KWAYP7PF2Xh/zZn4V0XjGxN+XGpUAwvgMt0oIuKIuns9m29KsB6gURK0XJOIiWP
IDQel790AoK1FTJi6FYb0ykqquGoJxxOx3j4u3xycpMZU5Lkhyb0/EtlJR4EGk8iyOo+2qzQ9kRu
4TUPtMcONMBnyqKEqzbyH/FgGTtLMx/LLprXpjrmV4KoTz9gDGwognZF03WBylPEQl5Zli5IpiQa
uP6x0egY+6ONFyrv5upAezxvOsVkoGPRDwonwiuhfIoylzsWY/lac63pNIYhzkOJ65yG/Pzbo1P1
0M2o1jUvxXjcGtrJast54/lG9QjUkj8hfosYSw5A4qLQWQ89+fe/J3ITBQaTRll+JIEMN6U1Yxz3
xZ8xj6dNgkzgQP++YonLuj0toua+nN4TFao0Gw0Eoo4+GkRL5FpA1h9SDBpfRhhvfXOw/uEeO/pO
WuwcIHkb28+mC76r8KHRU+83xTaRN/iOTpFXWnsqioJptM+IkR1Pt9Bl+m23+1l/QAESbJDZ3ZtL
smci5PwrcIhEsEZJVzUYA4b2Aj++ZZs0AX3iInIDg5PpP7c15olBNRLov3aoKadDqZojJGSs6woM
hKxnwJMG97EbZ0/LYl/F4VPR6PaV0C5lCa6z72T8K4RofpfoyNdwoVf9GEwQC6mkBp37tyQeBkRS
s14+WwDJ2vuQkpKqu3GH8AYdngIdc9ww1umQzOQdagRHEoRu2THdhElEDNfhY7m2vl1WCletZcM8
Y3BHfvsTFjOP4z+CdfHJEuN3lcL+Bgo4rIJo2oH5p97RivS989/6zJv38DIgfxrBeCwMbG1tPhkX
gAe4D7XhNXNm/R2xkb62vLC6QtjsoFlVlw7NEr4R8Hk41qsa+FUYrMbBmbG3FS8OiPh/av2Lfp29
hWdabEYQuBea6mtbpS6N5ZRdzB6N6eCFl+WhmVz/ROeXTF97BaIgvjV29v3zLkeVcVnqgcZEvzq0
ACLoAP2hLtdWRTcqFnmvnycnJT0vJHAELvoxNtiDVI3ZM3e/NMjihQAgU5aaeOzJUzjK3jo5U0/3
uijj4RkOvo1SNasvGfbSByJ0pkdXgALMCNwu3NT940Um4qxyhIyeBRAswvI5IOUQdxRIyQktFYou
mLx63a9wX4dE7kC6MbDV7MYck+s8pAQb5jiEPQzz3dSKYxuNMHpBNWG1G1kxq3a3rKpJCCnMsOeL
Hzc6eBwX8XdowtnxZv95JnAFTfrwrDl+vFvuotrqxqN0B+SQTICvP/tqwUp5GSVDCMBS/nXWyj8+
dTnF8gAuMm9o32f20SVA61kWxvOS/WMXeB1TXz7VfvqUmAxrIrfxH3/+wTqmOxLG9VYnmnQdO3TP
aG6YG9upacq2CQOc8lcShycv1LtD7lrhhc6ViUqXYgWT2IN0kubWec740HYBJiHygNyb588zzdK3
sqtIJJgLx12D8GCOpoopb2D9ooIhFdDJgJIEUanTxXWxBVfVe9QXBNjE8bQGdSI+Oat+Jxaz1CKF
FIXV7+4Fjc+hDRJx2sXHUbcHxF547Yoq7vCu8Swx+3+fRf/7bEZsMorCev3/f+8Aih7vGC6tmgVp
nAtoASrcgCmShjWYfvMSakArGSai99zk5m7sMuOAl7/YGpaQnzEhYvh4+6+8MxDX95Z2qTyT/JEG
BBt9GTPQ5a82lYdk5GSKbvwpN9Pww3HR80b4Ay/k4QVbGoWXAOP6AfEcs9Osm692C31cNkn7YkWF
EoKAs5o0ok5pIGxzpZVa6v7lAfAi4xK6o9BYvoOq4C+bkvRjJ7AfLA3kMLoVDrcNfpfJEqR6KR1O
JNJhQ0+13kiygwiD5qGay+HgVKZX7aLEroA7w2nP1Bkz6+BDtfWM6z4r4cHGNFgmgyYRc2DjIeIs
CSQV15AOsvaYZjmOLqwob/2E+hnrSrhbLmFAIWTi7x5zeiVEK4AY7TI2FuYUf8mQ8tfT/vzEFmCC
qvduYQy0/fEQThiVTvbgBacyUEN/NOoL30x4ZnFZni0PAU1Sws3JDIsqK94YJlA8c7bE0cASu/yK
y8OUvTE2Kz4SfT65at8yETTncIy/LDBSUwjIYZsbg7UWvckOGqQHQXAZ3vrQOPXqYXm9yf5Nkcsj
09kSUTzTcGVwyx00cvjgtloC2pbyPSi7j7Eh+NmGo2FLK33EvWWDM+5wr8kQB4IBNyJiilYEPvqc
win2Oc3i81ihI5caVgMwW+QuqI1mWSzGyH/7+UnNmpgncgI9iA2Ic7s6OU12xn450gWvUwNCFw+4
6/RTU5Zik4LRB7or7ScNCx7zde0tCgkHBd4NgVxd4qUM1oyz7c0YGCMGrtjEFjejTNv/TH2A5B9i
dOUAVhpYQO4ysyK4KiYuOQOY1ML6LOgO/KfgsNgS+EF/LUIEA3w2hhKgWdFYZk+jJZFRTJSdZGcn
0s1eNM+O1tGUolBvSXiLfatZ5433pA3p+P1/n4SUTrMWBWeLTAsGvhgvl+aUYeA+UIruq+swCQhF
duprRyn4dVhmtsBZoi1z9S5q4p0Z1tNHjbfg9LNIVkb6c1u5wkT/lQjujzyIxp+7Lp+HcdXW2LPG
LD2NVZm95rxRnHgtl+gC74kID9W/YFrtVlWyD0ssE1FkcfggKvQhxoO5zb2xvC09Sq2I9ateMLST
zcFC07FZhCUUeRuz9rS3gCP0IQHsvgKdV0Cq0mmz0w8MDuCVOEdVubNOXPddn6nplymOSTH+GDcO
rDd/GDe2upSROIqmsI/pbDYb7zt3oQmbqnxyfc24J8ThVbl5mDVeniK9fmZcuB+T0nz3m3w6RnQW
UU99E1oSnIxGBfSRdcRT/IbgmGO6GiRJ0kFKCzIlOtR+i9KjUmYJPt7E0nsgiXLhhVsnj9tLUNKn
bugnhapOAn3YHbSKUSKHECAlhkKrGhGuf5BaR6Z/xVXE+DeY8A60c2ODGFxt2tJjpEGfexttYESL
6ZRW2U/+mRmzDGrMc8o5N28GniTqLbWOqLnzz7k8KjMX90aSv4SdHLdtJzgCVWZGxE4erlHX8zdq
G8b6kzCj/ej4Z7tqqEcIhSxVUorNvXVh0TjlTVJAaDbjAP8x/BoTfBdEin7aEnprvC6XdeQamxSM
QVBXZbAC7HHOmcvvURZWu7xpxIXu4L/PuMn/fZZfRhMapa9J5roC1QlWiU/L1vAtqofcryBMpUqi
FVf5mViT8pZW8kUIqdBs7YT7PQqGzaB2TGy5YOME6bg/71DFN61cHX0E0BVtbflRdM6H0OI0UsQ1
P2ciL5Yq8pbtPo3ovZcl9t4OQIq09O4ZB3ChlFsJH4u7rXs7emxSvTs/b1EeWWerH059mX5MyaTd
Uk9r3qR9WMY9qMe6q3Gag+aP3sUBtgGEREzwC32FV3VNkiWED60QMCay+LeXyWen37qlHn3ZNYd/
xOPZaRil+YQjeYd+nGkURbswrWsJtpfjRzybNLekfNEMpmt21uJ/69y+2Lm6aR3I0w7wZsbOqlUn
harLvX0TZHgul4qPcf8FCkW1a22D4qJPtNeubFfYLenuzjUDJ9/hnWZfdMbIOqKMQC420lmBTTZU
uFGl+FJkqyjchK4hvpIu/1xUHK05mM9EK3i2dvk5DBb+QEM+yLWzjy3WxynbQDry+8i8+77T7qnF
kz3nupzGDwOgXiPYMujGtZ6vlqk1yY7Z4/Ish5Dn6Zt2dqi3JftKWXPEpv1nX8O4fMVRb78ZwgJf
lFnos3y64iANOpbxbU/W1Gvo6X/RqR5Ck70grR8hitLDM3PuruVU23lxewzTpNm0VB0HjDEVdkO5
W6QiOl3XFX3sHfVFeteJHFjFTjp9JrO8t25ILziZqClkt2H07h9QMcjdaGDETXxmnP6gzgM0ebbL
52T52CyXnkdzfbLyrT3m2g3fZnTrhggpCtQiKKW0I9XRrlYjb68I0t3PfLyeMAuG1i3IK2O/tN4H
d7S2mJjkZrn0oso9tkA4iDdnb+imP+Q3EZGtdHN+kqDoDmPrlgRG8ySE/1mmCHWzWvvNDnAaaoaa
6sk0e9MjIQtyNQsrUDNwwk3UoX95kGuQuPsEHfZXWHuvTj7pb2PtGBvy+5yTNMvh0uazgfUUMrpZ
MqrSdNdfa4YWXwJ7yM/AnO6ZwB0u6UK/aCQD0tTIyQ4OysPYRKq7jgqiRvND2ESNxmugkSmlS7JZ
0jdPhtEj1DBoVoLvogPLv7IDEZwd29Z6WjZhWaDUacxW54CKHTMvih6IPh/oRmtOaLPTm8WIDfq2
7a8NlRseE+dyRYkJv36uog2fzPxgRTUSL8HHVsC3vukNeWRiFO37lNPRNMS56jXvYFuFSwqikp2i
/6ApJDpSpazo5JlVdF32yTlDGoVZ5b0ZobIuHyi7gvDYYG94C12TlCGsrtEMTFMuH0/1Qa1VO+Vn
AaT9H99to9N3HCfH1fI38EbDX+dK0jcDBdwQDZgjMnKMV0Ts9pmC/Ka3pDWP3mheBpsSGduCeGOk
6XOH+RbibHU5c/YNdYRX/FoxQc5ttyZTbqZz6NKlVqd2g2V/V5sdTm/VZ2st830SVnRIlcZPr+vs
6Jlds5YGS2blavONNNb0lgjuv+XDs3wBqDZM0AmCpMHw5NJq0CJmy6flw83QD4n72mpsGFkGX8Sr
+WHd0KLbrzQYBMSd9A6iYeR1GPddZHSmsliUiBU7DJaXjrKY4Vh28MklffD0uiJum4EBsr/p0e5g
0MxuSrKFAcYOqQFfVSqZYOZhyhmRF91n6EsBGXzQHlvXVhoOxKuj9qZrxX15D/LCsZ87APNJkFSH
yQmgg+NxPQTC8s+hi7K2TfTm3pW0R2J6qh9NYr8TnqB0Wp0LJtyhmWxNlXdB1uPUFSgStajWI+YC
ytT0EXOgue/jydwLvY6uY1RshqQTD3ZEiWQSv7dT/UBoSmX4bpp+s2bbjg8i6a01GTLJpibH+qqF
+MZ8bzj8VKzwLDGJpfLP1JktdnAct6Y+RLf/HvySifakdX/+ewmT1baK++rspaBTl1KtGBhjihQK
akg5s869uN/Fi5dXPQuXZ1POJCVJ8LJxewxFDVKiayDnDd1TSUcaw7TVv+i0033dcO+N18hD3Hv1
WnPw8Q4e8mkCwC+uDV1YXZFBRoBHj9muqy+A8+bfjY0p2wU1d8xlTfZ8rr3bxONeAqxFK3twS37T
0Vgjp8CygNPyNHQURHjX9Rdr8D3IAjUxZpr3UHL6XY0EOT781C8ujX9oWv/86KymQY83Uv+fGNjB
GL1DbzZ7U02Xcgr/PXDrAp49l7rN5LCi7cNBqpw4NfEw/e+z2ZpZ+TuxT1ofhZGrf1ABks1DVAjY
VjNJdgkS6I8pdbBZiOirobuCQs9bm63fveuO/tbCx/uLGGs1phM5pnqOXttjNmbij77QoynfPZqP
M82vV8elsW7bfoU9Qtv9iHja0HgK63Cfcbde0pa1R6nrKvUQTKZDLkq/W5YuaRtibQQE5SRRjXyj
xjDi+ao9EOJ5ZriH9gudI7MX69qrq5iAy8fUAPlA/hajHHW5fCFM/AfyfodNJIkdW34Mj1H1drnU
VRdZET3okia3rFaQDHUaglyVXrLW+LVc2ayvHKDRL+W0r7daOPe3/55pieqrk427LpsEQmDpBnim
5o+CfuA97KP3qW2TFZ+7Cikez+g9s42rZ7F6TRvGf78a9/xq+VD+fO/y+vIdy/fmMZRqObp/G1oX
e9ub5Ub3U+vdTCx6iCmU2aFwHhdlQzLYiD+nt8EES68T/b1dCqeKvNqtYBqRSm9WGVGAclWDM/Cn
W6cR+Oi6cXFYvrVtuoqmeSf5TBFYGBh9dIqnUp5cA/xFqnEamjgAvPZtoa0zvMJXIB7sexlcmUg0
X3bcNO+jyQKs9PpTr4LCS0seCAuNSQWen/0W4GXWR+ljVE/92aty4nyEm73VhX7U0B3boq3upZU0
b4yo3NTXXtPYDJ892iHLq2EPitebuldHN+q3dJDzGclL/zCRBf46W9eQFsS2mJU62+ndu+6xghIn
533BfHhtkjh9BV6j7aA6abvlcmyT1+UbWl9JqmzXJZOH/3z5h4ZqmBHZKxhb732NHn6z0KvDre9F
yAV1PThrY4kshbyV37HvP45z3L7kUdEcxxYZZQm89DfaAgAuYfThY0HcuxpuSzL9qjc7ohuVoFlq
h08Tuv2B2FLGwupSk+0LUSrtPW/H7tqRKQnxktejoJmgNVTZeaK/+qpnNMmQ7tJ4DS+Vmv52s6Ed
jrhuqYhLpl4Gao1Dl8fdvgZIdracbJcWBu8NSrz1sjyOHfVgrZGYaCEv4mzX3qfUBjKkC/mnJyLE
EO1f3ltFAujbFyceSRuKinY1JgJUVUt/I+38YOsfEX4yVunCun0GSCjOeUap9nOthXgeAjjiZTe+
alVJK5/q/1FEk8tJQ6vPuQy0A7+svScJwLlMM8VYNYanpbZIizp5DGm8LFc4yHB/tb17Ir8U3QhF
+mDgVXCKqb43bq3vufO93TCzgpWcG3eUY+6u8XrvYFhWfh0LmFfpoOlvuTl+dxA5/kmIdOHw/ndC
0/IAgyRKh+h1sHpE9hWbj8Hf+VS7I1EZeUoic8FeNFud+Ot/jsKaN72stDNVALVsJ+qnjuX4nJOe
ta5Ns/6d6fphIALkLcaAtqePCiMaygWS1JDDPbeFTlqwEgjFno0sxyjZRNs0+mQ4TzIWj2cRJ4zK
bHLEGgwgiBmTF3yMKpTKiv7AZYW3HjekkZivoU3D066wlIA3HR+slglfzFyjRS/WwYk5MdlvYI9w
SStgXAeI3A4kdbVoNwi27QL4bph6xr2jai3dpsdVOch2lrJjea2a3jwfokNU2OlWF15yH0YxHyy8
p0QPM0ReXqur6lcZp+j8cvzwPYOUaAN9Q2foxTWcUSVpU5r9Li8/FldRZ7TRwRu0vRbpeJ/qTMnB
DJWYQxHTAXIrVm2ZnqrKma4EEWlMp/zqCLYHw12XvZW9gISeVObWhST/aQINKppyvBWJr0TLFGey
8qzdogiGA7cBWxO8Oo7KXnCZ7oaA64smf8pcqT05ldGdkZbcawXFWR46q8Y7ngbXEezUGzfQJWc4
/JV7HFnjMC2x2VruKbI1UCS5n521bCLyZSj8BwNhlMoiFXczSgpclrDzKqnfGSLrdylRHSHqxYPn
V7/k81KhUj+TWX1J73MZzlsjk+Z7bkJiDKQnSMhq2107Rsw+sGpOO8IhIx0ZTumdyShGAZTlRCcn
sVIM7klHrM7cSsxD2lprjoi1X6lBkCtO5XSVLTVfOHru3sJL8ZhIA/RhyNY6FEZ6JKu+uIal+RH1
cfDQm9J9W/4D9IfuGyex4IERnPdglqN1ixRFKEyyb5Me1srtzfbmyZYeaxNt6zl0zkCaxYa5WbZy
fP+1c5PxQrRz/9JqzzW0yteEyu9YxHl/TkPrySy9+sSPgwMGRlK/rlFVrLMlupvJ6IpqdHiqjN+Z
GcC7GkPtuNQ/FrCO1kaZHBtsSJL8s7WbRhb8DW9nDCbaUFc0Oz0M7nFNdW54JCUmBYKhuVdZ3OYA
ghKF41of4+qzKwEpBL2R3VK1k4ZSv5QZMounKk6V/iTtB9xcaCvtofwtY8c82w15HwQxRvt+cKBu
Fu6rpJbeFw2pZMuzmB4Ibga32vW42nYRrpdfCFqKblj5sxVB3xT/fqnTWC1qBH5Uicv6BjBPQvoy
u8e+CKOjZugGuLBJvkCEi+TRzu+ZMU+3VEtzVBUj2OZZ/HLRE18sJJL72bfvBGdm/4+6M+ttW+nW
9F/ZyHVzd7E4VuN8B2gNliXPduzEuSGcxOE8z/z1/VDe59vZ7AzdAvqigUCwZIeSirWqaq31Ducu
+OEVMBr9MbfLV7+M21dL0qGyauPzlNG+xJi9uIvRZzx3OI3UWGrtiOniTuQgrgXu21/ltMlzw/46
aMDapD+6AGzBo8cobOXoMW8F8qUv1SsiUcULloL+mZz6fi/bWXq587JDaKCL6RRp9tKaqCjPDYE8
Ms9AY36iyTzep2aH1RpyNJjBqPFjAEoyr3vtvbQAU9rj9AS+tr6Mah3g/VxCKCrOzmxV7ZVCKQ03
L4tc0AFz6UAbPAt75IzXWM48unp/Tp1NXAup3KtiRLIBAlL4uUxAr+birpGt8ZCVbbiF7meet3Nr
SnbNtcnidW+6IMHT1L5j2wzWUB/zwzF7TzRqlZDJYpMDb2fAJ4qtPoYWQiFzZmelQDBgAaCFlWE2
jTju9KT5vY/HYCWeMh9koZa/MOZghe0JdxIDFHinw7EulBXd69Zc1ZJ39pSwrBqVd0gGCgVlyEEy
cymxJnJNXXzWLbSTj+Rx/kXsFU9KJNYlwADOw3OfMKsxWo4AU+Ai4j+WVNmuKg8na0QfNqZwLo8V
AYXiGcXG6roYqua+mFjW7En2G07rnOkHxepL9QH5CGukmFNM4jxLPaCug67mrdR7G6+KUNcAA94r
3y7u9MJ4yDUl7qI+vrdlzeqLacRZ2IYwGRLnVQypf1u5mXXved4VPMhnP51PxSUkLtKP57ikLBDH
lnHb0udflRIwSQq0CCYfaWcR4laCIq9CW3dOStGRgJWdaRd1ctf2lXHTtC7YI+7qI5A6ZO5d0/zc
Jg7lyir7dKwUIlt5pwc13hu4PN14lWfsujANLtIE2HU/JvWu9cbg1pQI7g8dzkQlImpnMhrS95wr
KEz6cCCPTymp8VENVGNshPyOmZw0+Nu/n4r5qVnVKSo7ptq1U6MhNO9hFQvJb3ucTCFVYsqrCjms
Rt+/DbouOe9N+ajtjkSdeoK35mP5eOTuVOwlhZ+jQj+7ehWzj4vTCayjNauFWTK/KGDF00oo8JCc
n0rNjm4oDV9VRuH9VSlCxRNvdXk4pmJm0ceXNQ5uBWYJt1oZPTKw2hPuN/LQefjilRa8Ir/FcdJN
us9Uu6CJTKJ6aIpaXDdTcmlyCi3WncSTrLZFdqAMXD34nKUOskIdUuAsL0FOX5fUCRwUp8IUrfV4
PH97jkcYwBisqtaFha1P1AJHl4h5mGdVht4OIiXGwWOTNWFfAeUokq2Wa+aDLFzt2sdESyEqekwA
3x5ijVTQSZ9tzZkbWySGx/zRzQfvLFUwHacBHQVMl5KzEFpY2DZojbVKOSCuKO7FDoayRhi6zzQG
z50wRIV/RhFKh6hWnQPxsdsGGV18VlAqBw5WoHVS2/sgEdXmuIT4OVWGJAiLi3peUfROsP5G2T0Q
T2q9XgmmKbLbc9esvc2xWD84NNV6nKj3nXKGW6cxvubBuG7t2vpAx9Y9j0Bwn71VQtg5gjJwL7x6
ykAsgCnGA8g8P0Lew/T9yJTeoMhiPZUmbiGZrfT98WlNJwYZv7myI0P7qQqsbSXai8IawoPOMf1K
sigOgFC3RcV+EDYYUZkhS4XLBAdJq5k59IwqSw7H+pcaQa+gFnpxfKbP1TAXfeONB0sVMUXzcDz+
HB8QtT10RVFdH59hHNccJrIiZOiTht2To1KkGzmFWiFu8tQb8ISvyn1Z69q+qowHU8wNzxm+12c1
0eV6H2KvTgEKlAhUzb2ZMtJQfKY/fGejsnagMwHvbH56fACeZWIHiGCcOWIYrCR9vmMoJfV4FeH/
ff0WZr3inW07e/vl8S9aGvoOvZHr4zM/JrkYWxwVwomerJAZ1LohwHajJymq6E22WyB2F95Am0KW
f02+4wzMoTnRj50yEBj/Vb3ACxciCcYdsYDkZqWZWgeN698neItcOgXikwB0748v+V3d7mhPcevn
vzj+wtQyAcJpynfH144PoCNuTYizqNwWCeKfslHnKWJ4QynpYCJOtpngZhpYqaXeNZ5g2QXT76BB
nCJlc7EP6XCb6WnwPCI0DlEOcbfHTEBFOTbQutG8Ota6Z4SZHKPqwkJPGMZg+WIpibjtTCEBfZVs
wiryDt0QtB8y9o+2xC8hzNz7I/A/zfoLr6J5QCh171VlcYw0jGaLpuKD0yE4zJkXSCDqNDlqMyCv
kWc+pJ49nZd2BWSeMjZqlfND1LV//VQjmrZHkB/ipLerPNkDF2cnPpKlFZYdh8nqn8I6Lc9d3EVW
Zd4PV2/d05ksf/xJlum98OlSWRwI314KE0xmJ5K1bWOW8nr+VKjierfZUYnIarxbUXTbRqrw+vj6
8UHT9JAMlBNsoXsIgoS0IIQeKor78imIc21Po1J81vKh22GeDswwGpLn40/YVaRvP729Jll5KdSs
RFbVd1ZIlbvmsHcGcyv8CBV5Xxp6dU6LR4B17HbamLXPU6i8GQo9Xmay6q4Mx203sVmLjRWXIBe8
6ZORwbA4LuhdBAYG7W5yuuQuLIBw9s4h1T330LeWcdXOD8efIPGkV3axe3syROYV8kAYEYVA3OSR
PRuahcKMA5blsZpXjfEnp+rzK8vNmx3a3N0WN0DaM5NubSj8FfTrDfE02spZeXljXUSDq12mRaVT
WsBEYkzapynqjb0R1qwQc1EpyCzqOwYo+5xCvwcq8byz6W4FdeDBIvhcdS6FfCg08Gl8tTfDGxbm
4oMF4F3RPXmj6duJfTdNiX/fV+0Zdnj6Rc9RrTyTI7tCLV7IBLAKUSRIMeoBK71xAA/PDyYJ9MXx
KWKmzLLBQfNi7tcOWfzJj8z4TKkS1LqEHorsLKbF88UF3cKLtmv7fUeH5++XDIUp4zERFqUNwW4+
9gEzN/Z9SEXwePA7vtbHLh6pCFcAxsFvDMJQ6+fGPg2L6LpLsEylciQQ9rPNg2dBlh9w0169NeiO
z1m4qNQKblUWBNa5rozp0nL8iGIuPQ0nYc9Jx74+mHnSX1soZVfb2mvitW+BPiyb/hYNsOQKoPOt
OybGldmZ6+8OuHQZo7PpthpwWgtChYbK3IM6FniPP2WuMUKTAHUj54cR5+qNJdSM/Spm9E9a+iQx
Xug8wKGVj64zsxMt9WBlwnicir+e5XNLyRTdcGnnX+lcobzgOP617k8ZwkQ85ZRyk466cy/mFC7N
rQvYAN6DkZf+Ic4AFmbeLBhZRu4OXEq1jqtebr1kgkLSydkATYTWmZ5oECnsXOegl8JJM1v7r+cu
55Yzq7C6td7G7q2bkvClmtduBmqat8fX0Pvs94JSCrZg82u5P3CmRzxSRDmYdbZMhvTenEoozabw
z2NN/fVT32uvLg2Kc7pB9YaSoHoOaEbrGQYGHBy6Gz8qLorezF/G1HHZL8PpIXQn9GHGtjvTgMpS
h+jEDYBXoAKlBL1qovecKPs2TmPQmGC9MVGyIwvToBJUdhudAR9E36YrcEMCXnKh5ofj0+PDFNao
40/eLaK2/aVqvA5daX7CNRPlpsIYLrwMuiovB2LoLzXPAVRy1M7QMMGIa4y0RQmmP/dqPFH+/dDE
hnYVIox22dBtwkwStchZ/i4rBoTngTMj+K1v3lZeO8gvJ2ptbwcuqEHssQKa2PHI1eCfez7OgELO
9/oaBJl9OEJoSp0DgU42Z2Lsd1fjT3d8Oe4ysjWyDNWOL2NJXqI5uX5XML/WuetCIrQGcXf8hT0r
5Zll4+z/fm2wp1vT9VsqlRi5ATCS63xwqhsDZbpVGOneAQREvY5zLBXxlzM+BB4d5jjt37MZNbd2
ipvt/HKFGzIsHxjhAKvPDHbTDyjw7iUSAZ8bi4LRaLj+LWcoB7hP5mxA/8Sf6xr0EFtoEIGAGtCF
cWdxEZfsdlfmrXuo7HmZd+cCJe6vD5pRsprao/tiNj6WurDCbJqVboo1UtAPNLctk9ZzjHH4UJIC
+iYscKOMb3VnbgQZmYYMDyf7Ggbs1zx+HzSNfKXBCMYzDSrQwYW9tRuK0CjnFJclKdoWh6/+ke7m
zCFU8nXqnhFP8b9K3YW2UtQfvZSsO6GTCc0pnu4MTIu3gUk6O9Bd2RFF6tKbbHneoMR4oDs7HBBn
0c4xEx0AKdvlLvIweiAVc2l+DMmd05HdBfU472b6Hd1rBD6DWjxXhqSrHTevKsI7E4mcYGUiFA+e
Tr6mSfmEHYD7LEKPihid4Peh28hN5qngluoZKAkOr5cOCnoHCNfy3OmuslzzLrQISOA4Fubl8SeO
4calj2nQ7vjT36+F/3zNjy37QDETH9wh23dUsM6tyB6ux8HBzmbS08eADjdgAC/+gvg6jZIBFcgJ
cRk/HvTPJL3DSmpDflMa9k0EH28Dpqy7MSIa4oYDm4WgUQfq5f458iIuHtKIxI+BCm5KCMejBSPe
rZvhQKkLgWGHc2oPuIX5L2ALwTRqCuXfi5KpizpD+tb3I+vptVC7e/fHf//P//jvX4b/4b/mt3ky
kmbW//kfPP+CTQeoZlLqfz79z6sQ1646/9Yc/9u//2zxV7vX/Polfa1/+Ufv85R/yz+ZP82/L8u7
//XpNi/Nyz+eYMoaNuNd+1qN9691mzTHj8D3mP/y//SXf7wer/J+LF7/9Q4ObdbMV/PDPHv316/2
X//1zrKO4/Q2TPPl//rd/BX/9W7NNaqX5I//+a0Kv7xkf9y/Fu3nJPyyvMIrKnz/eiedP00btrmr
dGU7jmOY7/7oX+ff6OafptQNzMstSdMLeuq7PzIkzwN+pf8JcwLbC1PaloOps/Pujzpv51/JP6WU
SipFrEuwPa797r8G4h839O8b/EfWprdUYZv6X+9sYbz7o3i78fM3daSLVqh02OotYVuuZev8/svL
fYjAN5/jv7V15JQgYHdhnqY+NsQwWU1zF+DACKQlCVoc+mIMHc+KvHrWIMxgX+CA+d8HZhVRb4gt
FBFWSWGKkKoNPACkFDUgNA4yUdN+SMPEWCk4PD70impKN0lDofC9XhkZ6hFlNpQ7x+yG8clz7Bom
czoNQX1h0ZsILtqxrYutGclZ3hisodiWud2qzZSQGJ4PqCQoqFge/JKSM094zul1EKByMvWUVngB
1og8Arf6BmcfTJMrK0AhprIqBJkysUqLfJi+CE/cwoV3riOP2m2Xx6zF5djow4vyUn3burEL/SuO
jGnbamZ9500UCjpAMGABLztHs6q97+lGCmEr7RDOACAAPbuyctDjYT4E+BpGptIOwmqF92xzfsP/
rOHQuHFcI1pjyw6fmSMAyzs1Ziv31rYn8vaO839X3E+6phUPITpD9ELTGi28JAHNfVdyesho4+a5
fW/q5Zg9xx1r4FnS5a7BojlxhPAq5sJKoX7vvQ+1IhjPyeb8CFNvTEpIMFyhSIWz8H0eatTKhSpd
/cEoddo5+sQJ6KpMBlGddaK3uqtxMPXo1ko0nL2SMjEgyDE3nUeIi46egOuiTQHhA39JFkgtmLiD
oxU+xYVWZOedi+bqqjFTNsmsz8qnmAtgCtRCQcEqFRQ32DkLvbaxCPNtjSYXVhtFGr+QYtb5o9GN
6XCbYEkNmSgF+XHuh8AnyIAxuixHCHh7YE9atQf56JmXgcJjaItXWtt/mSYIA+fVkGSb1k6qaA26
fJxWKS2Adqd3UFvvp8FFQGrliEbHbRe0w1NhWBiWpGOZSZDaVPdpkPsZZN4kSKI9xmPuuGbfLjlc
DWn/JapCh/wQM1V5NVYtZhxw0Ox4l8ShaVECwWF5hfWHVqCg5PfufeVlBMEU5HwkG95BmbSA0rvO
Vtmq5MwB0whHDfx1+omJFng6x1UAQb6N+GxmjRc4GFxUpgfi3AqCHqWGLkefgTS7eF+WHAQuUOgr
r1DjESHOSRAB/U4TBEpRUpe20W36Ug8mLo2Nb8hyleGUGiLZF6Sf5BRM+B0Fo/nNLEKE/CoZONiw
FTZm0AAuW76e1JBpioyhP2tKjhq0yrjXeRo5t7h9QbEPBPjBlRSIoa+0Wu9JxlrVoSfjKNq5CbDY
Vg3TB2ZL8rmzk/BjOaiXtGhaZj9tmnGN4B9cVoPyHgQIBLw+YDU+6423n2Ts+p+ovGaPoFXR/DGT
DFhdphXDpx5i/FXs685zYXh9jN8EpnQWuEk9PhSJl92qMuu4IVTcyRZv+xF5CPyPkQyoRYO/ggWu
7yyjmvotDfzxnglX1jTiWki4FV/H0UN/RAvS8Bo0p6b0lSLSdKPSYK5B5g2mxVoP5TfJ9fh1hmWA
Qw5y4WxlLZ1oK70sCBH0wPbpY16NudgqkyYN6UGu4+NiVs0QbYFQJ8l1jDqiufab+gkk8Z2y9U9K
IGtq1f0zGBp/eOlG353OKnSPKATiAryvWD8QsZrtg7wOkL+SEGOoajpWezBmfxS6/glSsn7oT+jb
89tzthsE1c0Y5bwtbXPzXFS9dufEJgf2omv8L8gP1c9RFSCJ02c9UDgz7l5sDTEfI6DtRsHhDFB1
TRebUyNoNre/cGog2PvRcmGBoCog5VrXDCwCskCHytGM6Puwsbi1v6GvYCRbWM5mdd3Lci6fOTon
7xQG5DbqW7Rgo0wawU0hoNCAixvtVQbs8FzvJm+8mnxYXptqdMhB8CdgUYuHyrnDYWMCHQ44TdLM
9ptgTSciGTbJ2L0vksRPkHaXFRaoc3ghceAPuyIvMrwW4W8U2NHQX34xwfjFFwqZJrFRUTO1tPtZ
qHGCHQSWH4417sauz1DJRBrecjP5oEMondY9zvbWLOI2ljTCzeGmEkG6wlK5SR8Ms/fVheHnJlrR
bj9sZClQFk4FWp08n33Sy0AfdiTMPee8AOYX+PtGVPiohDFndlqqvn2BucxnT/LLT9mEM+tlUPe2
i14VmQuKwcDZPESByzK5cTDWs27G3Kq+5khSqW3VCQccKtjCoNojhRP0d6aqQ5whJuCrK6swG2er
9wViYMijl09Ajmr+V2DqGykd+xynb2haYxpPDLVJ282FavUqs9jG/Q0ySX3eUiWvV/gAGyiCFKFz
DSN0VEgIVbgbyQbMAEdanA2/dn4aSiRGIpkSTsnUfUUOTeOdOc4a2V2SgFzatlLXzB1z5LMUrm6g
Mc5i89XL2crxY8/GM8UOkD3ng1VZ96EoMD2qkgwTkdAzv2Hd06KeOTYBwKumCfsNXzugXI+AWHWt
hiJ6nbIG6TcrqovkJrEqbdO7+CtdRGM4mdsp16zgntVF3hSeMGqYPkLXcXZIIbPWWQLugbwv6S41
eAPqo9Y5Jh4SUzs8eVhwevTEqWduECi/j0KqDsitwH7OaYHTd14Dviet0ov+niZoMbAwgpK/biNE
UGBO1tVHkfqy3AYYzz5NbkexV8Hf+IDOeO98yBDlS89ix8AAcMw7FANyOWuKpYXNjVKNHWE87FQ6
DF58K4aVgXERUPcOJMhuyN324IY5KxliwEJ/gqOKjl5Ueq77bOmh+QirF29MHKiij8KqrZfOooFK
QVIzztPQlxitkq2ZqybyxCNtaq+naO2TjNR2Je8H7puFBgP0uUtfSTx8gjrxN/gnZwBKMR6t9pxn
VxxnqSHXSRHFFyM4BqavWQzJBxU23Xk8dgLzwDqIom3vVmHS7hLNaVF89hIldhTiq1kgxwANimUb
vUutKmNzk6S6mWyCLgqNjctxjwpKinw7SjptdxUEbUkXyDcz7zIhn23WVmDbr16XkCGHQDyadWLl
7PTCUcnnxMpMzACg/H8NLMcGgIV+DKuqDIpvmOnqN/AyQUU5vNk9a1IAg8WZ2C6LLCrvRZtx8IxS
YwRvZ9eFfeZB3bkpTNM3t22v4aWcob6pVmDKEWQTKMkSMDhL4e0d3JmdxMvPZLquUBb33XXqG1qy
rWUQccqpK4UepzM5xV74gCL3aalSjZpYPIEtQJNNqTMs5aqaPr0IJ/tzVwR6hgaLsIIXO7Rzcnyd
Ai3zN8DMMk0R9DMmFl08qOwh+WpRW/4CLt/ERtWNNNAvyI2Je2TcOlSp0FTQcEWkYzquigjG3DXG
9wDy6E6MVQ2yl3NasqaXVX/QQ47uEHk8O9y3gI4NNFfHMnpuhaV9KmmQGPtEzxhvU5U9W10wZAi/
6SjKsFzcIOOjN7vCA06+F01moYbe2eLRjvTU4ahsPlRB9zXtwmmjt6WxFX1r2t9ijuh3InBz+Txb
bkdhE2MVkZhDP74PzCguNjq4KbynigqlZKMfxX4C1WncAODkVKFped5cDpboH2ozlyuNg4hB/SXD
r8zHSgeYTOM19kTtL2l6UiyPWeSfWWLKQqyJQ2ApGM0F413cWwQ0ixTKlPNmjAJYjLodVDSzndjV
+vJLrbcQphkRkyKQXRnRFbgtJ5wpPY1Vrv5fpe03xSsqGdXra3P1Uvx/kJjjS/2rzPzqJXkZ6/Dl
+0z8+F/eUnFdV38ysw3yabRjFciB/0rFlfrTNoVNnk1s2wghuv9OxZ0/DUe3kBshoTGUjirJv1Nx
8SdCo1KHYwQNARiSY8n/m1xc8vbfpeKgf0zHJO2y7X+m4FnnBAnlI2OPZlF4PmYjIAWqaOm9M+Im
hJwpIJzMlNoHe+iKTVr5pINWUYLOhY90N0zAWgykEalyGe6e4wD9uNRIB281FwBhEeruS9HWPfoK
6RRtPdyh16NeIYFk9mET7nsHKd3vhv2vMsP3ZQXJeP3wq1DS+L6agN0vC73ZmvsiGWvQNJFbvNaO
7nUrfHFNaJZSwhVlXdLoahm1hZdAUeLF4Opkd3Qbi9ecvv0TcHRwiUAhcb2NogYwS6Zgm3qpJZ97
zXXZzEf3E/ca0fIQNZs1eLb0BawxJ5uhS8vnsW/cs9YRSKpgZo37euwcfv0V1U++4XwTv6uX9H1T
i8mKrD1CorN4gjs1X6RJHXUdRVL7HBnITVhk4OANfASDVik+E/1bgL/Vm34wvPMo/l2z+XuizLWc
7957sLKm5MAy7Q1j0m6VKfTnUtXex24o8XH/9febJ92P3kP+8z08EirLrvuJyQXM1jHG7HNYzY1d
CpMXKg+HZP3rN5JzhelH77SoPGWRA/a2M419yOh9I5ufk+NKPDYUJzhzds6IIW1r4PkryFCSQTk3
sRqwYLIqXzy6qhSPSIO6n/sOfD3IBby+QdaCaawK2Eac3epxa+au/lXXwv7SGxJ6ab/+6D8LWPHP
McpFEJh+2DW7KbR2mZoOgK4vTrq0NU+7725xW/WVxJmr2Y09hoVBdq7HxW9m7k8+tTXH7HeXjhtU
H/u+RXhDljcI93Ju8U8bEItV+vtLqwDRmMBA0wOfcTqS5cbIWaQpRf90yv/sQy/WRuR9/DqwuXKc
oBo9QY7Lqu1pl16uVXZCGprS3pYabkKGTSOx3Zx26fnbfD/UEkVDTE6bHSzXsxhDTDcafxM2PxuQ
xRqQZmmYKsOqd6o07qgDvFaeeeKALEK/LqhcZXnQ7NCA+5wn0ca3y6tfD8hPVi5rGetD75oUUZkg
eK6v7GxyzBXEpfr9UGb+t1+/x89GZhGVQyuFjiEkOOugQyKIhAOtLEWL/KTLm4vITKKOGo5iJqaj
wo9iqEBcl3p+2m01F8GZISls6ggk7gqEeSe3x1y03J32wRfBWSdmWgPeanY4s2zQHUULwiwfTrv2
Ijxru8dcZoianSPrh7RA90x0Z6ddehGeLqkjmndhg2KOs8nxwag5X//60vM3/8HOM58Dvw/PSQth
4zUpiwqM4A9w2nUwxrF6SroOnpUPmMNXeXf56zf7ybQ0FwFb4YGFqxlR1aeILuporIzmb77Hzy69
CFiz1Xtf+j5DJDgh9eZOD8ITZ/siYDsCVBaqqncBPXWX+gKYudPGYxGmKeqGMqzqmiqP89SI7iNl
8JtfX3qedT+4r8YiRMfAJDsF0rpzkOY5M0yLZmnuZUDSw3LtwBE5//X7/GTcjUWwRrKDdgo2YqfG
MaH0aqVYdiHNf9rVF/EaZL2dQt9mXyqD97b3ioTM7WlXXkSrhzvuNEpV7xAPQYbEGz6kdJJOOwMY
i3gtMsB2ZcOgJLhBFFGxQwT8tKVgbqF+H68B9eNAL8p6V1mIgs/NNzRjJ//E8V4EqN4Gxqio2+zs
yb2Ii4HakzpxTBYBOuQGkzCZJ4rlNPg/40WSN7/LBn42CxchitIqjN68IZBUR1Gh3Yx+e9op1FjE
KIBJv++6tsbyPX1Spfm5wP38pDkoFzFaAmLO0Oyrd9JCoNd11xV8hdMuvQjLss1z08u4kbGmbQv5
7I72aRNQLkIypzwYBDVrlgvGzxYuDZv733zm+cP9YM2Si5jUoEYMiIPWu85wjA2EVg5GnHPXfR8k
d1TN1CX84VKtYdMj9xIHkXmj1+gl0asUxaoeu7jFad23Prbu4OKyZdMZTW1EnZGHwaYJa951DIHx
JfBG7T6MlY2uiR09AklBkpDKPf6R5WbQVbefDMgNPmpHZ1RXk13bQYqiBdfDpBZ6+rWSJhyJeBzP
e+nArNCghWkGwIcVzVZ7r9eIt4UJjZEV3Hs0C+CxOu8HGzS6pxJxr8Ecg3cKqOpeNm2EVzLiV7vf
DOJPxnCx9IguHivVsVlhIrn26PbWaEOfdunF0lOnenqsO+/wRrj3cnEv6PCedunFumMgFGH383T1
8CLE39TOkxMDYbHs2InvoajMlSdgcnSS0Ad3xIljvVh19CJP7RiS1i6KM7XS67heKa99OG1IFuuO
02TDVNOD2IG+vMB3DMk377Q9W1+sO1PRgs3OMuZIC9aiNt1oE+uIu570wfXF0hPAwkM+iyiGcbON
7PFiqr3Tpom+WHtqdiVF3Y+bCfjCpnMj/eG0ZU1frD2BEQ9xjsD8rvWBFA427fHfbU76fMt+sK7p
i5jUOtWV0EFqBJvG4MUDtEOLajQ3AQL37xPWAhpK9LmuddSSDmlENmUIGtOn3Y5F1A7w0Ka2i1iv
A72/EMaE/NloJKftjnNF+PvjCM3DDH+TkVkKsMIaEBU7MXD1ReCy5wZj3ujckDo5zydkzXzjxHu9
iNuw7XEcS5lGuhm+FxmonTDsTxyQRdh6aDAhVc2erpvaDbyTHdCk05YysQjbeLSrIULdbwcb4jah
D6tV7C0nzRKxCNq0Hirdmj/20CHO7R/08vW0Cy9C1nX0aWqsnvHACb2RwJl+WwKeZ/APwkosQrbo
kFisWy5dR1elj15kWf9mCZuv8KMrLwJWB2vWM7HRmPAcODG2q22sEeIj6qPDTYEi62n5sFjEpi30
yQoQvSA2a2MVe90dTbPf3dJjpPzoWyxiU2pZ0SZI5OyMabK3MdIyW2orHvU9GIuiaNK1LEYBbr1y
DkM34AVtmQDYLFt8ozFpn7bZiEUcY2JnpqORHgPiClBUsvLC337Hn02BZSQbBQoFgp1sSuzbIUVX
Rw9+k0DLeZh+NHyLSPbjtlIgCtkl+zgNULtqjF0emh81G3gzapBq1+CTBZm7wIoEObF933c4zw+F
hithrR5Ku6ueR0RKD2WBvpQStrrFgdTiOMtooHJbrgF35NvJ9OUlcIv+ApVM76R4Jsr+uS5PmdZH
tP6rnV6k4mBNurdB78k5aSVyncXQVKNdx3EFY9HWOGR2MXpR4jdr8xxi//uou/ZikdP7ViogESUE
wdzFhQZ2RZDZxksJdu+0T68WbzG6kSydlBuLauuG0z4alb+LuR/PR/qq/xz2JI+Sll4YIde421F9
ohNw2g1Vi3V0DAP0FS32rLQxBsiJUbCSTfObkvTPPvZiJdUxk4QLHJMt1vYVPf0H021Py/tdtVhL
TVMkmFISotWYgPdqsp1d219P2VxcNX+f73oLmA+D2huJJnYByN09piHBEJw44ovl07QCq7SGotuj
85u/b4YOZwfab79ZFo/H4R9MdLVYF8tRpREtuXZfqtbcumjZrLpWex7pisOoR7hcHyijeVEs8IaW
9U1o4NwqciAwrczwqjDKdt8ArjrXB6EjM93PLJBZZjsy9PVpw7tYREiVe7fEvGY/FpWxE0xBXB+F
/pvxnWfujwZgsYh4Ve/ZNjoNu3FyhkNXWSmqxU1xgwJKuNF8mU8rpePC8uvv8pN3cxdBn0oM9kY0
FHeVqtvrXkkbzHJogpR066vANuYuae8M179+t58E1Iyh+H5ijrDlNRRxm53p5O5Btp3aoNIoN7++
+k/WSHexFnj0XO3O0kERqQT6FMDdPcS5ajN2Qf/512/xsy+wWBECAS4561zkMScwORiGfw277LTV
xl2sCFZvt4kWkNlawfgNrdmPWD6e1Nd13cWCoBWdKsKMLA5msSte5XjicCzWAgt9ANqjLnM1Sz9x
CIyv3bBwTxyPxUrQTM2QjXVr7DIit2nQAXMCZMhOu5HLGEbVjh4dCVqaFxdUvbFHdHenXXoRwBFQ
u6KzArA6WQNJTVD3f+hQ+jvt8s4iYpUcPLsZcddBRuO6J6/alMVo/yaE9J9McGcRoVXSeHiCRMbO
SFS0d2zybRf1x22LG8ohTsyS0mMT4uvSDQ8odoW7DG31CwXK8GyA6brFIsw7sFVid3zSaDqLoDZq
kfm9SoxdE4IWsrvZOydo9r+++E9WDGcRzn4q2TlQn9kHVV5h5uB37Z3TTuIJFm7y+Ov3mD/oD9Zz
ZxHWhg80eNBUtc+kSHalVSb38/kW69mx3yJE54NAkdXDr9/sZ7dvEeiWjgWJgrexGyv/Ec2xHbSn
31x6HpMffY9FrGeDVdLLteWOCFe7wsYWQ4roGhtiBOldVvLTvsEi6g05WRXKl3KXGOY3YWFaHWen
rYL2Ym570PHHsgmqnXK7fC8GZJl63Yl/M1GNeSB+MEAzDvH7zS1G63mS8VTu8gGG3GXU2dpjmido
nAYakKQgQtRSeaFxS9YXXmpYsiHnrbA4m3zTuK3QDkaFKZnGK8hu9Tfda7OzEc81TOBSccMenJ1R
PsTandNQBBX0LHWRwKc7Xa6x6Qz8s9bMgjM0tIzLNnLGK0Rh8jMzHfIP9Wy5HgF++IBYvThzVIyC
/kl3a4lLLCx06MbIr3Zlhv2DVPGFF8jTwCauvYgcBPXCKQjg/4E4gbwahPZKes7vOvzH6uiP7tci
VtpeBS6kwXxPO9g+xIBCUVUvwZ7j5rxLIKwFKwVQelpZPhaUK3fy5J3mZxM46bK+8HJfm1CztaPs
EkSoh5iR8b84O6/duHV2gT6RAFGi2q2kqa6JYyfxjZCq3qhG6enPmn31n0EcA7ndCLxnRhT58Str
iQHeW9PsC7cx/62Zx7euTxOZ59qGnHowTG++DZikiPWwbu8cJm9sgNcpb8kE2WKY5YKWzhCHSc3N
rmqsdt/OyH3/bYlc7RuInqDIbHkPnPpyPlRQDJyhU//4163//9KNecGA2ZhZB2aZ8o+ZEUw3wijf
S0S9sXdfT75mvmCqjaGLg5cHer8NHWr3ga3c7ZPgAy2V3jPTaM3nv/9QbzwL9+pJS1LhAR7eDSCt
W3yeA3u5qdZeP5q0Wb7zuC873R+W/HXroNnmGexOsZ0Ye5c34+LJl9rSxafBlBV+N83l/CIdYyar
iP7+pd74Ba87Cj3Y0/OYC/M0qK1kIq1cQO7XgHV3l7bU81q32yfbo43hvfVw+bX+9BUvH+R/7r7F
NJhYj104Lc7c0sHQKBn6TMef+mUOipiKYrIT1QUgZV9mPhl+ioBOI9vyfP9Qy03eeCjgYE0nVdwu
UBczUfxaemZLwyqf653JINrXdGlE2BrbeD97XY+gRw7Drc4z/SKTxX2w5gHa6lCjfwhUkj6MLS2x
Kqlw7zKndbeOaTOEm0qSKF3dJXJHw4yCFaJIluevIyCy2AbDc1dUSbD/+2N461rtXEU6LWofU9K7
dKp83r5oC8r0N2hgwOLoCYxX3iK0UUqY8ZJP1i9pl/kdTMPxKYMn9WIsbveYkW8KXVTL0cL0xC6X
aWBESZllv8ep1u89vjee3tWWX3SgWmeXq7V7ufxS/4TGKtJ3or03IhjnasPPTIoDPv3Ap6nHi2dr
375LbTm+dgwA7Sx4V/8WwjhXO55iVAljuZ5Oi1ZV7CG0jFfyPe88ysun/dMCv9rxnBFd9qSr6ZQK
icUysbe8ot95Lf5xj7i6GS1WaQXgl6ZTKwxrDfUgwf91CqXmugG8a230hVuwklKy1vfCiMvd5U/f
6Wrr65bR7gHN48kzYKLYImtwBbY+Joc2DeK6roIf5bCYJa6pOrlZmy7t/m3BXbdsJnSYYh4111Nn
Bq+6d+/Qkq/v/G1x+cn+8LWuOzYDFEFap9l0yoYaVBCTl/MNA17VD9lN9T6tUww0kwnMyySXfChr
17nbxm75NjJU9I9ZXXm1HwaEpdLPzebAm/plZouKqeyN733Dy6L70ze82lagyyFy673xtDBytQZ2
eVN4qbLizhcUU9QgK5iFubpJZkgQlLua2LFb+r6ahtnEGfzUO8fMW8GcvNo4iHiZ5mN67FDXo4HY
qBJHX/UrYTftJPHKKMyxaYtuZ1ImZ6Aru4CP13Y/ZK11YEKgYgQzreGg8zGp+4+QE7IFfsCavlP/
fONwv+4ntek7bBBrNocLYz5M7RG/hQENe7Eq+c62819x+U8P42rfwd/UWeAa5hNODOszukdrjCuA
AIxDNL1DQWX2zygCp+/F6q96tzAR1+yzOdvg8GY8lGm2n5SmSei9IYg3X4DLsvmfw5h5+sUZGFw8
zX2+/VJukL0wSoWkfFJ6iWXafszIHMVlxdvRWLCiaRSqUVAbSQ6u8+9H3xsxj7zaz5qhJBujsvWk
xi9iGfZlskag3mLf+26N3mEZm3eqlm+EOvJqExvmZNCrLcWxhjmeI7bfV11pnkTmplG7ZfnOa/P0
nU36jeV03caaYj93O38QR6tcx33vbwtCOoPTexrnd5bTG6fldQfrttXk36RCc29JEYEw2cLR8l9q
JqPPFEmT3d8fzxvHmX21P23gXtW4tfWhWBkw1hPc2/f237f+9NXm5FVKu2jYati/RgwhVYPl+LcP
fbXb+NO0qm2R1UH6rYLgobEVBJv9zl9/YyFd97LSLAwpBj7iwRfAwxDFXqbIcqXkPQn59Zgy8Bzs
aq/7+fcv89a+8V9C43/eUjA9nQ2fGcDPVriHoZy9n4le1IvrErnookwOgTlUUb7ktITwL9Wp0nYB
btlB9sA0NcKsAKHB3z/NWyv7asvYpPJTHLrLAQ1m6I2ogkEK4s98Z7m90XTk21fbwTKs9YZrA3Cq
aRv7bLmE3bavZsQTdQqDvtN5d2BcO3k0uMWX+25U8++sd5b3qkdvzHL6152z1UofBQnT5VAtbYxv
W+BLhqrkwQ9O1t1FiZdWO9U3D4wjn+iT3FG62gflRq8FOlEv/U06NFKFcTOaO69PubAzAZoMd550
Y6twz05fvpOBf2MhXjfi2o6bVq5oqwOUADMuHYEovsgdCB9LjifD3NZ7303fLc6/dVz8NzL6Pwsx
N+257DZIU4GsYDZNEJF+APhvfxhbOnKDZN4gSsbA+eEE3vZTLMg7wg5hwnAW86De2cb/69j9wzF6
3cnLoHtWF6YzHwDFOVbo+Cku3qpBQg0m6jvXnvTgloU40XIXbwEaM287LAHV5wwU/NErp66JxwoD
kyGtYtcviwpdyOhpKNOihxyKFcFzoPSC5Ux2pZ6A7/VB179AEUmeitUkF2hq8ctpR92/s5e/cQZe
9x4q1rOvk4w0TzrUDwXu4b099bT2Dtu23c5QYM+wC+qocpflnVLfG+/xdU+iYQyoOfCKYGvxL5hP
F2zJzHDqTdrk/cd/2iuuG6M7fOsG0LoJhDpXE4+Ab1egHIgh843Hv/8v3jgFraudvjcs6aoRqYPb
z3mcOdZ02pyqvPV0Zt4bfpe/swm/cVb9t1n8z9KvZsdElJNNhzJ1vo2rxBmje//5377EVWBYbiMC
WuXNB7O283OKMRHHntdOB2anqkc5rOM7D/2tb3G1ees6GeyM6ush8HCR+k48lMU7G/dbf/pq3w6A
qm9JkdYHQOgoqDgFnXeO2zce8XWLK7two0sjGQ/V5iXHraqcu9xpUzM0tWMcy9pz3yvtv3X4XHe8
DjhK0mFiKljNQ2tFtgH8YWzwXAO/7XZQ3b14wvhIjeLsd5+zDb3531fAG7/ef+W+/1leiROIJPBU
TbeCNk/52gxH1Bnbvz2b627XRC5DT76m4bH391tffSvM9du/ffCrFdUYTg6tfW4OSzrYnJjaPE8F
COl/++tXiyrtOwzhgcHl2BFdpKpc0t+cff77H79sEX84R/5bBP/zm7eFmSx5xpUPfK93t8nchDkF
nbUvbfH69/+F+1//1x/+J9fNrx6cIbDp3HvBoFAf2ewCRTMm7HXfFW55ygKRgh4qS3goCLI60RU3
ZTr1wPmY1YjFMi6fgUdMYf5sn7E2bHjLH9pywrGUZO2r6Zfj3isDoFnNhX1s54a/rwDh/wJist3X
yUJU7U35NxOIyr4HJ1iGgwi2X8xbUPLKCxbEzuYaDnSXCXsTnyGS5N4x5p/FWui9tJ35c5nZ+oOV
GgZpVKuIQfwMx1ElKwa9tu/DzMjsQzpZ5dM0eBwlMOKOA5m7of+crOhO9Ixq0tcKjVLTrMC7UGYd
+4sAPCRtud03mxQsyE/ztppVKGqL0rTpB+pzHkzIR0QCkmdShurCxSlMk0tOahxBBFb3XB2aKJnc
8rlq2+QeN69+akykuPmMbSzELyZ3Gb27kHGX2XyyBl3HPj2Nz5Sss8NcU/aIOrXgr/EztXMty112
LdSZBxhyxZ0DCOOYDENiw8ELmuhyL/YpSIK9gO4xYHVWjhpCB7UKfsctOXEz9+KgAWOZFpleI/Cc
66+qzKxzDsKxjYLMmJzQLPLFjwAiBi7w3ABxlB5r6i5b0z9W6yp/JJMobmrzElDWjDzgnZLYasp+
zp4du66KPTseiHT0NO5hypC3xVKu5Xcjq4Mu8gXMkGLoQVt5lXszFfDJGj0ZkeXgSwpLy0c1Bdh4
3AVOacdYhtsj6aYy9nt7+VSIvkRL63Sk4C8odCen3tEzrdf0N8hJ7e4QYKafqSPiyA7zJsE+nYix
KGNnwrCMNrJtl0848+CSYX1hGxiEpnXal4jhbZjBny5Fwo8WuULvZhkmsX7ACGb9Qm/if6vTkaC1
Ach54l4431ceAFGpQIwcjGyuxM6hx6TAS8Vtd9JG2kdp5igR9V4J4csnofValWmFMdarOkx3hnPn
i00em9XtPm16gMFkOUEk9IzixJ/NLCSZ7e7pqKdL1nWnUR4WLo3fhJUMfYjXb4T8oRY3brexh0mk
PBcI3daYTuTkvgTrNEA+m3kvasoGtXP0NcxBbvniZtxsNV/oy6mjo3xU9e3CuFTUdpqbgurIfsW5
Dnzvd4ejLDuYPObQ1aXOjtm2Yu8Y5HQEZASlq0hB3AWGSNEcO7Mu8hBP0rxfKxPdVLF0+8719X0x
VSh7gz4D5joF+9rVy3mc7NU/SarYflz1hnBDH8E3PP3Kzx9yx/TuAtnbYRdAu7cDY0ijFZs4o0bB
XB21g1NkyvTW7ZNSDHmkVJn/yM0xUfeQj0Eh68KYv+cpUraDVwzNCPSr/AFL1DlXvWvld+06N+oG
aG5vvgxj8Nusi6yOG04K8DhzorMY37P7oNu1OA6tKr+OtLJ8UhJLjmNZBUg+F6dIu6ZbDSLeWHEI
TzniPYeB8pdiLNUDKbH+Ax9fgaXzR9QLlO2fIHVVnxwsiofG9RfEdbzku5FlgOtGrOLUFm51qTT1
Z2fSGM65vfShJyV/ecuBD7G8dHabGkB8rH4Vnyjh+w9tNw/oxFf9cZZcechMlt4H2iwBc8JWM+Iq
KDPUXG7w4IDAZPCjR6yJWOhciVxhaJh6Yjivv2NiuoobreenXIksWuRmfiCZ6e1y8l+h7IxmQktv
uLGx8gxcmnKPjCD0D4Ghs19mXxl731fur0o63g/6Rgi10qz+LlrPga+SywIRNuIUnOrcOUU9P/RN
K/eJm7Z1nFcp+79X+gxsYlLdAd1UZyXaZsdD1zfB0pUfTLk0KFpUt1cA1bCNOlLosKzVvU3Kx7t4
qsPAK7vbhdYSt2qAKxYnv+D6xeB6A6Rs20wrnMo5uVXSn39id0fF01Zs3L2TxkuamHEPXb0OR7tI
l53224yt1QHVZer5YTDVdLRgOj61xYVr6rD744PU0t63RVvrCJ/YejDdsbLZCrbysw9t+VMPcLrn
Y7VmZLeYQcMUetdz1o2Qxyd2RMC8SfY4VkxJhfRjFzteqBWa96p227Dl9zDd+xSlbeo9Iw9Wv+eZ
lAaVXtpFjS2Rp9HtnNBycg46+uqNJ9lX3DMSp/K+WdOA4mYdjPLUlg0aa9cI0Or69m07dvnL6Nea
g2s2ehRCS/tsqqQ7+6sPJte0toFtcaqljtrW6qtwmug+Yresciec0ix7dKwS7uCUFwZayMzQjzKD
PbmiYqlCJjjrvZeWMmoWa7jH8+fdmYpPnGmOT1BnsrmDxsahXjgD0LPNZowiEShShTFjPsnghJqO
XxAF5PbOCDp1N5BLCCUTVzpU6F+aqLkosXBW+a90sNA14jnqxwpH9A5cgf6Sp8V0NqYyhbGc2Icg
KMSnflvn3eIAyGWasGCkASg1TPVisX6ZykvPq5VZvwDPt0dJbPFxXNw8llUv46CyWlL5s33Qrocu
svLb5pkymjq4yWgfk9Lo97LFJdg0hX+jAvLzvjcQpujcjkYCOHIMlRkKq2qX+7ZvsJgBrnbmWLaY
tkM0fUF1pHsFr6lb4rn86dJEhzoi1eOhuPR+hdJRPuBnt/ygEYA/237SfdP0e96k2Tw+9eRRntlS
rZHDTjQ67oKgxkEmBrbfKi8fwWkC4u+P9czpMyNWCIPRKm6LEWOabaRFE3to2RAJ68VmgCXRTy5g
UDuSA5t7pSSOor5aPqyWvjjOsjTZgTf1f+FYtXeT6V5cMMVS3zQtcVnIJtWnkUJWTsFbSeyKAeCO
D2O+ipLyvWs+lKhWvhvdYHwZh977OA5euxfack/wFZkTbgzrBrsa1pclXynZ0f6oXiSYL588W0CY
ZQu9vgJkoi6xBdorI+U082thBelOe1lZEWoWvRuunt31ETgph0hA9o9ptY7Jrp0n56C6YGUYWvU3
5pKsx1yV5YMma9rsUymNA6JcCNsLJe0uytpEHybPLc+uml8m4NfxpWI6k+fz2tvG8Qo7zKEJfjcF
/XgMGLby55j2qR0VyeAIfArttDcFt8FcLP6dQUT/XEsmq3CANc+9BKYLbTc1OiykcKXSxENTNq3g
AfqMyeZQg3nMwqGjhwNhUMfU9TCAGou0zFsrzqak8M/adezi50TEvSe+ItHUVq1xs7hG7cAJN6EQ
t8x3V2EB3duyjTY4IFwt2shC7l0Dn7WDyJVS1LspEIScSGMycM9KHwpKLyzQImvmMLBnNJjwwX5A
JCeN5nbG99zWRhanuDRhMRsJTgS5GLGReSXyrNbI89A2RB/VkE/i2vGrYVfRtjaEeVJxmWEurl84
3Rw8e6tEScDIL92ZY1aJZwzLzs+0g80WjP54adnsl0dXuMFz0a9WHY+6JbbRhOtbK00mvcmwnuXK
Xr6NkrZITeOfV3kkQsfZbW4tQ9ifzXWcYpCfxH7LaCJFTrQfQsoMAMCVdtVFlDqZEW3oX4qmuSy9
fWqt9NjZfp0eg3oRD0CsSwR9/j7FC/+rUkt/WFad3BN/8iapYto55foL+J8OPtKEjXDN7gZlH7t0
cL+h2eymaO20sA5jIc0aiBhGw2jbCsHPZ+blfZF3HUOqFKoXXknHw1zUMFzfcv0+BppJssxoUrpM
8m6YQ+6CG65PWJzGvYYEnN6nlUBoCcxqtxI/LTt0Qw4dfQw5j/thQkhYe706MHq3/XAcrJL7v18i
BZP3f76qXo85+nq0el6S7Lj2Bl9s3drqpqGCe5+rHCe08NbdhEbzjPvIf52WYrAj7CTziXLEuMfI
y70HlP6N5yHci/p+6A7GcBnwF85EnQB0eIu+TRAnrJ6euWysKGV3U7l6ag/gt7rjB1nMo2Ukbh3Z
SUodsBzFfMuc3mgg561q6g42TAUrgWaxp0m+eMzLtvteGnZyFyDPMUJInQQK2SCNkrurRa+RDaAZ
o3NTvmSJTssYqa2KW06A127QqJXJfyynBmUWXZK+xGMizQ+8eHhgBu4GIQKRltBOw7dWs+XfTtot
N6iIpIoih10UlNzqrsU5WzaDzV1cGKAu6WBMAHgqmWN5rpS7fDLYYT4tbpKhB/e2ZQcemZZQD8pK
EYsEw1Xnuf2ptlR2R9H/EoF2Ne7ABXdRBMGWf9uS0P/Su53d4KWp9W9VOcFvgI9LEjLe595aCIq9
Owyo5U27iOGVIRkkqRjpJLxta/04ZRabT9oT0IY4I3Sys7d2/mYXm3Ws2hyzCnWdL4FDV7VaPCvb
dwg4n7UaxKs1W1xZcyiktpP0D9BqjTyeS8agLjvDAk086/OQxqaz6n0nDfthKxQFq3F5afw2+DA6
9vrCNfklWRhXjlOvLH8E/Qz03h/t59qf5H0xrFW85fbKI6zaaiAmly5le9Uln5bVdVJg+Wl/p6vC
pBLiJIIxgNZUBLuLPPVpYFeRRf9GFbZbR0a2NscbvxX6yXRtFWvm2e7Q1vpDmDkCQ9LYc9WPW2lf
MhwzNqmwLlPX3C/B3NzQJkaRhaDgqzNmxefVrwsRmonrvSaVPdrRSjbkJ4mBtgiNnITdiYQ+3TB1
UBkvnjE6VchD8+ja7czLlU/6srix5FwecIWDw5jwOzwbo0WMBL9vup8poC0hWiJJoAU6hOtya2J6
JAFSTzSF2fpLYjoVYuJS3LRVrc665J8hoHL6B/RSXL99LAyRlQ9evfPqSb72nnCB67PIrdBLjfQ+
G42SZ1/o5MbZ+uaUGI58tKUunUiV80JDHnjPBxp58HxWhjgqYenbVNjeA9iu/JlOYX/iQGl5wTpD
rKelMLz9IL38g8qJDeOZ2+1X+GzVveeC9CyJ/chbDP53bynaJ7NYksia1+rVw3CsQshfzSfGLrod
kFUVj26OJkLR/QY7ivpAziTDUCTIF1qZxsJIuw8+nYg/GOlJbihG52jXk2a4DYiezxD4a0LTrjoq
sOQRdXD/R5AEySen7zB+2d0W7KYMpHCZ+0JEZVeLT3qS08MIhviFLVWFHizQL7AHvC+czsOLZcut
jy81hcegMZKBes1i3RtB0XCVz8xuQAa5jfGMkuVocJuzdgjEoMy3VZN9r82p36/C6ffs5GKJRS0t
I6zTxvptp8P8Qp+hY+O3Ff6LljQxRUPH3DG01/m7U1SOESoK7rt6KNY6bL1+xYBmGDgmMjI0RiaD
z8HW619+L7jgzwRt0bam4n60RuunNucLET5jgBxv5tzsRyqMNgc2V31PJ8FzLnPnRzCN1Q3kFjeH
6dI3n1qrlM+tPVXETFrdg/YOnmQ3L3ySJQ++A/luY6X8/KyQ4+0Z8CMELnxJsgs7aPLLMct+g1O2
jPuWrvLqNBecqbsOSLYOqUi6H5nFJFSAiKd/68xwj50YJu4KaDp70uB3Rqmq50LnnoqtdcxfJNl2
VAg0atwaMLMSYk2b5EhSVEzej3bec6cwpsHA62hpTkGz0yMXvxqDCYi2Re3peffviszMc5jLwzbs
ZjIFzyrQ1rHILjFIqWwbZWfDVcvBT5gTRuCEshCX/kJl6ryUQ++Q6GmCPAzKYniSQ80Ol21i5Z+K
RD9ntZHeDf243WmZMGjq6Wo9zXYNVZQaysrgKbFHzE/UPZCwyW+txXWKEJSO18UuLgt3BwrF/lTj
aUfYVOeak8oZaxEXS5vCvqDSyl+iDezOcudtjxgUf9M6NN+9qXQjYTamumEzXPHGjK4t4oT0xQFT
TdtG5ZDaR78xRkTXZduGdGn4x8XFpEFHems/lhIOPV018qFpvPpUdQP5KVVb9TMSsua5A114ai16
YUIAKOS0ymBFgloZjGIH6jZRYAH7IXBvcpX6L03eDqD2zPpU1mtDnSe7wK4X97hmSbd3G3Te7K3l
aZ2leaMms3vAMSCO2YjQmnym9L5hLl0OvAfVuiMTsNJ4MNJQO/o9F3y9VRsxRIuItvNpRc8n4oYU
9+B5k5YfLajXY7U0ZET6ZnsSbt09a7FxcJbIJcLVzbNXvLtWzgWfxTxNVto+IHcixZBNtclwuYsG
Z7AR2J1gpjT3HGwMOQpiHJJwVGiLnZNppHuJqqxvbjDW59705Rm00nT2JuahcKOgiyCVbn9pfP5A
mxgbVxmiWYSKniMjHpyu98ASiKVre4nTeatReBE9eMKznnMoJiRJO0t0McsxOPWszy+1ExBptNS9
742yN2Q4t325L2m1/VUh6vmYj9yPzE1sH4bM8k5czHKWtFi1EQXOtp7oCtWX/uqZHo1ykR6Nb4z5
cXXr71UnGiDzW7rvMa78nPslfywMfzmvbkXKuhvT+aHkPf2qyBpHW0qDj0cb1n6zp+Yk62pa2a2Y
edQYIZgR8LnDM2F8MmvETZDRzOMIa5kLrznuxn50iHJnBvZsZ9kjvMgP0BOCzxOf6Um1/vAUWNhf
Pcu0vjTUX47wX/qdq9k7fAwbfoEOs+pNpG9Z1fUxXREyiQoT8ziyc/O+DTYRZZ2vzpzanGxDYBGA
9JWc2lh21vJtc4TxqPJuzXcVUz67NkiTmApJjthP58HX2aOrJdrMVPqEuTLZuSQC8anPS299zN1i
nD6ts5q4giTm5u3W1fNOiVOsa2x0TmahrxlTGXr0PRI2trIvDr6jhRd6zYRnXTV4DETdCvssFwxh
rSeN7snTXn7IJlX/qP979PXSpG6ssSRx1kG5x+EjBReVeZ2Npwl18BBRfmzlc2DY9rTTE6XnnV1J
rlzmmB8HhLw7XyTyqUVdEYst67fQlEF+i4mq2c8+dY3QXUrhE4M45BM22sPg9JftV7sV8z7BGnhH
NCCedOM70UqabTf4vd4Rok2xTz7grvYy8xbXkoy4IAZfJi/1QsHHO+Y1uWtPFfooSUiSJsjrHwxb
e1GGZ+5jNfX+Q+WP/UFsdfl55a44ELOp7nmdyuGxRED22bPI+RhwIQ615arPDMY/GcTye2vIHPxM
OT0mgvPkLHU/f+t7YmmvL+6zLLBerZEth4yVERVizl4n3VLd6Zd1b2zz+kW5FLhlR6YxTNk5Hzwk
mlY4Dj5Vlmm2TlJZ6TM1muBZjF2zHxiUOjBoxhCY1+E8pnJAO5MLDBbpArWbD6Wj5M90lP0XBxx/
GxpjtnGCw0je1VaRP28Lk3yFTttfJN85r/Q6Oe3OnigW5GpyHtzmsi4UiRAjdNe8b+MRyshDQ/Xj
bhAqd3aIgboPqxrRd1qO0Z+9zDLJ4tB8wiaYCn3eDMs6c7We7pkQzLBf0CBDm5JuSPMEhgKPspSP
Ijf9j5QKkpuakSZuTqnwP7Z6CU7SgQVfiTL73GhLf922ZNgN9qZI0YlpPxeWXUfg4/Qzc5xDSOYh
e0FQ0KPtFPOOY4hO/26Q55o0z0/+2xCTC6kfK7cO7twel6lUWR/DpS9+pqmTXGwRRYydgoH7KU1P
Gev2MNol4yQUWcvQRdxwtucpu+nNGpFwl3hVWGGPuetwouooW4Pu3iMpvYUcdSX5VR7JrqO0Vu80
bATG/Td7i4yZ5MRgdvW3PMnMc4cc6diowL1t1k7cotpibEP588mHkP2UOzlgFS+jkMCZSRWg61KP
WmSZdKdpcJn9o+SwUKAgqPhAuQ1IZ+PlcGTVIsOuLgYuMxQT9qQTvG+OMqbdtrTeo6b9L6B1qyxo
D+p6hXGFLNzPfDA8akJs61mWNF8XiqVHgwbcmIlZnGKbQMjIDbhCdYQGxhAM/lnBKzkY9y71ti4e
Z01ZPtFUa4qlb+kHG0xccOZYfkaVl/G5/V7Fi+cWgGJr72CUpf0FqB6LYqsKel9YwmLPWkTFN9ak
QiQNnFVECK1f+vRSRszSzTgHWF3VQS7r8MHn13voOiPf9ca6HhY5Zd+4eBfPKNPKL76e8h/CSdia
SJYvcZNRZSTRrZs7lHs9iwdFTxysiXPnWqhckF5Y8HLH5GmdNePBHaF3iKCtOYxrJ3dyXXnB6HmI
OZDyY1Aa7m+WYHOqt4YOqilggJD1cJOSGt0ttt8b0VI2ViSTdf3UB9Z4O2RiaDmYqRtE+RaoA6Ho
KzfP+cLt2TKiR888b1bucWsjpZX67UrAZyB1IyF5Vxcjr+YokvaYibosuacK/16Ni+ixwkzijmtX
ddjGGmMqNz+EOMP6ug4yePUsPfImuTWCFlZ+JxATrPqrHWyBuzP4cg+5B0qIy1Ozs3N7uVeLxUCm
PVjVqeS88Hd1Wo8fUOIgSxbTtMtSJ/hYMCp5WqTNWYES4U6CSLkBoqnuFj3oM9W6+rl3NPeLkulC
yrzu3hKXEwNgUaiyTESmziDZl3nLHt5T8LcwB1rrkh4svzJfUo5d6vqOYNwAzSBqGUFKP6S8sLwG
ZGB+YrEnpO+6gjKg16RHfxX6VJPZxvmG+uww+YXYk44Xj3PW5CHBU4NaJTXPjBhnR82XeQyqpiNQ
nMv8sE6JfVNwh6SbreKaVOsqODuKvYyifHpaSYI9GrTBIVHpt+61KUvzQzom4gz6WJwqU4x3ie1Y
D45TqJ9V0y7F7dCtM90J7iiPo63cl3Kqx69SCOv7oophPzops7T+uH5uCsq4N5MIcrGv18FMERF1
8x2bO9kTKTmYCxoTNM/jq7ZgLByGxBE8Dz6twvtsrb/mdYAzN+UNXX09b04VOBeCdxUsn2r8d/GA
uLA5oi3kzlPU88ct83wRkp5TeHlm4IyIM2/GchInJVusaQDAz1Silq82Xq09Cp52P5qFJlcgjX0y
0rGYgIT7gTGBAroSgdpREmtjt7OS39pJgh2YifxXu/kkkmVhtGTaZn+PfFIgrBzmab/as/wh7bk5
2mM13clmTomtu9Z+bQvH2jWUWh/F4jYMaill3Tcka46mZxm32TTre24GHfwuScYbBdj4QAslAg1/
NfqXCZoOq3z1jaPKDVoA8LPdmulcVOEiGjva8rZ8YPQtnXa579osKzwqOIE0ReKwrtu2wzI0zlP4
f8ydR3PkSrqefxEmgITfaAFXvujtBsEm2fAu4fHr9dTM1Q2NTCjuToszcaZPk2UAZH752iGT0GNV
qzdvLH84mNnCDpVVbtKPW2AMYgWbJ9QXVEJvoqXSIVM4Nne0U7LPWy8uQj7LS0iSBNWiV9xfefdP
sWtUjxQJ6teuatWw2DbzQXfzHO6hTI4MgNkRWi4NuXrFi0Wa4BDRXPW4GgXVd0tZrY8sfv2BOdQF
otSKn20cWs9AauGP8I/YnbZSe1RwHD0WZpP9JHVlnDrMC9/FeEO+zWUznwbaxgF1kzZyjJUGMHuL
fwir+JPYcgg7dWLurUZIPMaIcEj7GIS90m8P77hT8RZDw8Hxy2wqIu5qUMC86oNMa0XEOZmzW57X
K6Ncnbxix3UdOoYH+Pw4n5+JT17uybDFglyaSF/kWKp7wrhEIKiNjqgi4wCXwuDvCnumibCoyqtU
rOSc207xuBBUChJPTxjc4TKdpnTQnjKywWM/rQzT7zQw/Cx3suesquZrqVo3CW4LJr+wfDxaYgG3
qWkJTJeicvZSBcSlRaZl4SRW+1ezHPswaTUF8wrVR+lpdYvYa1j/N8znbR/UBdBXMBdgMJq2EmZD
BtewZ7FLVY5takWaZ6xMl6q2yLKlvo7+MKUT9osFY/iCvCS+ci4QE11SylusDHOkx/R+A/jNe51C
T6rety4/5kCSbByNu7wu7ly8pYgTDk2ryQuFaNpZk7Z5dWoMZn4phjJMrCRWPHh2lIU11eY0oFlZ
8cmiavWPYoyrLJit3N2pgs04IDW31v/UMpFBqTaQpDURucMmekCxiTQnvyrbWQ3k0Pxx8m4yvALK
YWfqW/xszUik7gYFk4Y2zVn/rJMP4EYp41vuYwLL693UriY/o+nCSp54jeWvDfYf0IlQT0gb+HTB
4LgJO+6WvQlW4SRiVB6+NUQ5d5pigbw0PJ4EP9hznXGu48VfB+LzLmRp5p40lMmv8T96mFZtr2Fz
9RFTd4cF1eaJRvaYK62ZOjS/MV8Uaab+YPeWGXbCcqv9FlOteWJYXYrZJzXDjpPD7YKVihfzwAYw
ZZygOdMQSlB0Dvi7oVERS/Vh/ajpWfMSd22ZBrZMqcPE7IENJ21yWdL9m3Y/zFqjyoQhV8rgRoAC
OMsCmHmyYw6vemXr/HU5MwStqbUq/sZMP1IKhJtL5FX8MtdrNqPVscx5Z6lLPR+TrkgaLyFVTvls
wGj2UkBrsw9PP2h5DPujzmEIvNRtFca+KjNzdrxkHHy+J8PYQUPY392qOmpIVG4BvCAa2rk1gdx9
k+loBHSCi7sNaogWvyJVV89qKXMb6K08LWZhfQmzhxiqFXog6VOj0yJGVfRQrLH13FcNKpMUYZNu
aktgz+N6rByMxgYV3pz8QRB9hyWMad/oTZAaELyagyUpYWWiavSwWSVEU5rTg5ua8RSpeYJVASse
Wpt6/uCCOZEcpX6sbp6jDvn1n3kd8LXpwGbX2J4NGstlRVV7ZUzdBwjq8AvWW39kiWU+maouhZej
rTpB6yCPK3pW7VYxt0COCQM6OnGzvJbZsvztjMXdN4Ay4OPkXvzJ1I1hvxdJupO9UC94oPqgB6hj
U3YSd5dzY3+6hF92/uQqRkCr8viJda24S5F1PXErp9e+LNQPQVOx1+jLchGxud5p+mLRNDCvMqCe
irNIt1pPjtIrPjuH9bccki0y8qZj723U563Zxojnf/F1Kxdng/H21xhuyJLtqNVb66wjNxXMNV8t
CKud1M6Rfq/pWykyCOk+HWCagQjsoYBVjpu22SOc6b4mpDgnpc+Hk+Gkf+GhYjrsc7ArqM7kHZ+O
kaJoyZ3SH7KCWgQ1t82v1rw3ir1SkyAg6OQ1IFCll85WxYfQ2hMYgXuk0AhLaDXNDC/U1eUohcwk
OWEB2X5mhxZT1lnsKsDqTz39XecKKfqPOSrVhwHdSEZ31srJn5DDexoszUlyi0QM0Vk4KYr7wAPo
PjY03d51o9HTI63k0bJq9AzLFQibiO7SRfeRcPomm8F+dvM2v2+Vpv6imRIUdIsbOKB4aB5KzieG
P+Mz0/8lsf8vVck//x/736kA+v4f5fP/7f/WI///YUn8reDgPxuM/reSeG8sky/571V0t5/4j1J4
5x+kxKv0zNmmJsSt3v1fnfBC3OrmqOU0XdcBsL/p1f+jE94w/iE02zJs0xSGq0JY/GcRnaH9QxiC
LE1hGLpjgHL9V3ro/l3SbPOb4Fh0m0p4VReQFP+LbrqaW/REKDF8JE+fJPM9Fpk+oJoZ/h8eHJ1P
9G+UNC+l84kc2F3DFLr+L+Hz/6Si7lZzbcd5nv21tyEdo3qcf5KMQ6TmGq3XtN8ZlOi4xkgj1Zoi
jBujl080rZklgEt3T97cBVHo4uWpZvtapb1xBt6li6wOXXYY3MFb5ZL4Shu3oXa3Wkz4TR6X/qoO
uKysRwuxqwfkcTcnVGKbyFXUWXtnUKjQe2V0Ecf1Mc47v5skMfo2ctRY6m9L87DFKg7oxvkm+4Qi
XLaaSn0udPVhHUzqerVrie+Cud5hSC7Gn5sYrZscA8kPi/ptCust/VuntN2H44QhbBbfbOFRsP3v
OVjqjNaJ5RNA80IbrePVo0PfqqU9zyJZD50+v9fdtIP7QocTm6eiMysfmRphN9a+GUFCVJN2TPOu
d2OIOWTenRmDZzPtmc3cUl+ebD56rkNNGqNvNSqhQutj07dfBFodZ+XUO5DycXUDnKzsTtWKl8w+
kef/M1NVvs1/hOvqvk7kArxG0BlNGqxlhcLp9hOLXC/lrL1WtzcldaNm/M0+U2JngG+9KkNNmYLF
CFXebcwDVqJ/zfZm+BZYgYI4kPysz7Z0wdUuBY6cXVbm7I5N9esawJOxot4PU4WhL5u8yVre56pJ
aBvePmRKFy7Hjm85Va+9swauLupgop7dN61O9S1X312sKqXQm7JrrFu0Uc8FKH5hFf7NEN5BcvlL
q+UBWJNrjXAKbsMOpMRvMmdDrkzdRzVI3mbV+LyISzP1rY93fVHc4V1WG9zYhEyfM+UcgWxkbQ6C
dRubYuqojG3+qw3KAfEegjqLANa8ZceNmRJQYnqjMvyREjygatjmG4gFW0peU4ZCm/ljveZ0v9LZ
XWMpbGZaImRp76gIfunyvPUGpb3NqleaFamUj5OjmsKEZaOd+VkPV44H7ZhrGzWMGjPmmh0FIf4+
J+ufHozeuzeqOmEEK35EP+MoN1/atsuw1Q4ZY2J95iouflHao9eadyA9qBJrsOeVamwvWbID4iAO
m3ATvfWkyPp9cpOXnovDEH5QVHEqqT8DMyD88EaBE8ESOCOVf9K5kjX817T7pyXrTG9bScnCKN6B
R3tGR46Qi9wwRNJ4NPhDcZMmtEbzZFjDT7PwYNOYflR7/kVUYJQL5KCYcz++ldA3yJWn2XwdaBzx
kFk+dGN3168q6ih1+BFDf62n7rR0ZXahNhrJdoMGy9QVkDzCDRYFexM5FO7Qljsl6bmT61vPrRPk
Tn2c50dzmCIdLX7t0kU/TZNkpZm/5NqD9Ml2PZB5nIWz3b7oufpXc2ofnW+1VxuFLwnJFqVB8a8o
FgNBEXxhooTqmj2NQ3ZJjJEMFsvwFBKI6OghAx4SEenHH2fSXpo889d8lqje6gfWvIcGpYIOE6e7
3wDXMFXFlHkg5HvUaHfooAHrn2IVUGhE/q3328M8l/fTCNPjcrYmChSujqjmjreAXmLN4sW7HYZY
23J/a81dkhj0hmUMXl3l9ZZCJnTtflspE+HYcCYyk+5Jm+0B7WEZWd3KXUpKD3gwEC+pC16pyQXB
8NADvjJWz0t7GihE3tnuuI/r2QksSKZg7eKLql2qxoICRpziCYgkDiWXMS5DBkv0ep+mPh7pF7nP
p52VLg/j0r0Zo35ujemlTunWpeBs1taQNnFyIMZTTBHZoIW97RzktoTWgIhY5yATj/dFE39ldnss
XSNahRG0avxhdmq4IHKpVStS1eVPdzuW5QjztSU/qbm7dx33raNeC7zKmblVHIUiZYhdUTlKOJgq
lGRCTq1tL5A2HauNNeCY4s0YXXdHqqjB0psii69Os8OGl0+4NC15o6BbL7XLI+WtfwiwVoN03aWu
soeeI7Mwdy+rrO/6RoPtiI89mAN5URNnL7PMkLhm55iHstC3Z4z2O4wsgVCZEnGXlpzW1O+FFPeh
0BQ/7alZ1X96BTHN3Ck/DjpF+sOtOxCSCQ4GmcZ+naGaEPPS961dGzXrPITeP4JgCVSwn9XwhRLn
lLa+cDiUF8vdWFdcqXojoaYm1qTfo1edOCi0Vyuuf7CHeKri3vdN+0FR+GunLI/dLN/FtL0lbXtg
HzJ0+2MaXB2lEhtJu+uBy1rxJq7xgDKltevVGzkMY5ZEzzX/zJsIpg0gDZ5V6k6o8dbt7TDM+SUr
lMdtaO7qVvujaeNDmaJx0o+4gO6ka57rxnlIXXm8ee8G2GPYzfvU6C69qBE4pUT1CZBPo/xJmduR
0lwKK36U21V05RWM+LGsrRA47zWVGxBNgBcD0tSM0E6drL/Z3B5NyEUkse6HNg5Pk7jmdhcVjTEh
ZxreST08ETUv0P+FtZWciHnbbbS0S7PdGWN2bu3kC26ZM6XKZcf3rS+7fuhg3HOYLM56vftciw5Z
diKZ5ufX0cGxsImvfgT9cYZPB6E74Jb2Wm/vTS0+laX+1RftrMImsfv45SAfTamytmbre4VmmEW2
iJwU2D4vXtLeegZmcaX2qI/9vZIqz7OBOse+NnrynMwucAcnZ+2GshUwdjVQSWcc4no7GQrnVyJn
Htgub3wbchP7LOL226whUq3G/aN17vkHXO8h1RVE4qq+z/MoU7bPgeOjhQBtYwRk34SYl+tn7Kw/
aZye6Qz/tQodmXuBM9sxHgRD0LQmTpAgX/eq1dg1aRmujv2S1RZyvh57QZIfSKjfl/XNP5pGTf/c
tKpHA6cRqAslDElrXWhKencT4wvm9mGTuMBxhHgbXH6p1C9k9nzEN9kYcPCp1NpoIZ2SHNRTlvQX
20lxjZgB8pw3mT5UyedUwwBy+aY1fnLt5JT1Tuvn1t5U2/d2tXdpsnzMxXjO0DUFzHvvxjCSNcc4
ootrQ4g1/etAdoS9Wqwx6MyZ+uR4Qu/84OgvSTe/9LMTWpqOPnIwg6LLPrnNE5449Q0aGolKJRJP
6wFWQeQBTErSeQ1hf2ibvhdi3ueadvOeQkNsr41s+Emph8lsoJN0oPHGR6iuS2Nq4ZRlR9M1fHVK
0Ok6AbqGXd5mZyDeukAPqzwnwrkksQzyLWFXAd5j734UdhIq1ZcxxgdhLHem3kezo0egJsfb41nD
MdaVYBxfgRemO1ugYdLANLsmlKX1UrVUpCfxdaqXD1tNdnOrfMcpQnTZGPfG3O5GRHe3fwomCse9
jSPrZYVq1SxzBz4Z9Ir5gC/s0m4F1okklMv72u6IvDsJczsic3mH9sS4pd/PehupiRYtEF3FWtyP
/5QhT77timcNChfeyrdoBMp7ZOO5ckhUO2y0+UE5bWILNu17W8fI1ZCwk4cu1is6sjDedaVg9dA/
yoq9zG4enGnwjDSLCAsJnE9DRVHtrlepi7DZmteRtI8yno6zrgdl0YdZb+1U3bwjlGcfl/kZxNIn
XukqZnhwUVFgdjYH9dhYWbi1HDbM6zbboa4WYY59rWoKpCEpqvD1KFkAY+EeRvXSk/aYqWaIX+Rs
2FRzLQNUBRS0tdJ6XwctYgHLFBFsS5SxIE6Neqk2lM9o6XKnOTvSvtzenOT+Hc1hV2u1PwIsK311
vP352t6cXsFSlccq0+6dxjxJfXq9XQVwDV8p0p1bsaN2Mxhqz7HD3dvGj6jSZ+IVI2ea0DXFPiKv
ncTKn5YNMMa6jw37GqeWh4jjYQHrVgXKwoQpon2UeH0on9h1r1mfHCdjgJ22X0tFueeWjHBxAPIq
7ATtbjbl0RUycOiVA50NnCX7YXnau0E5uqQCQk+m+fn2W/qy/4RJ+8stJVpjV3bjvp9kMOn2Ps02
z3KqiNwwn6R93YP++GMTiNYZ5Q3Qv5SMe7L7KpCfz9G6HdQtfnTAxNo2DRnzQoHcZk7n06xKX7Hc
QPKlC+6uvt4CKKvIGLKrKI7agIiXiwxO7NfMm7fX3GyU/Ldr7M5JOPUWSyTHqR53Qr9wu2TuA+7Y
XarLsBZcwXnbIdzxVm4bHUVSPaFfYAo1+rAxmgd0kugYLW8ZXL+ss7OUGhtSfBjiH3tpDqaenlBX
MOx6Dd8hvKbv3A/8fKw3FBaPQdrV4bpAdgy2T3kTpxVOwY1zjdfyNbUxfY3qPkXOB04QNFkZzT2k
e4o/QV3OA/MWZ0OAN7jUNHtVkz5UlJZQXuNuFAjg3DXQDCOqy+ygWTI0cP2M+nJSdPgvSOcSTjod
cIKoIjQh9NgZzmqs+30XtZ2I0sFl2uwvjcvOpgifHE1Mb+0OpXqI/9KvFIZ4XcGA+mpQpKct74Mr
Im34qG2eC4/tmmRXO6xgo0ez3hsFFQO2cm8ajNoat33pnjAGnW/3sz2SCck7dEfEFU2y15tsl2du
CKUU1GT/yiRak9jTQfQE6J+Y1ou7ODfBdzT1KZtKlEzNvojnS5EYkdPaj8jKLxYLJoShD6O9UxFS
paN9RxU3rGSAHPjQA+nVNSF5ZRYHNjbR0ZRhl1UPToYSU2sOdbMe17LY1b3payVOWx5oAO1dPOoH
S8qAo0TQj8J3W4v7yETxsoSbCoPOvXVbz/AikwQJGBhrkZbLKJZ/YIq9VeuPhW2Hty8CtCYS5bAX
ahVUwM21W3ferJZvbaNd1u3TmqojlYj7lBi/269K7XWPYgf8vmedtHd6oe7aufCJx9pbevtY6q9l
qu5ua2FnZCepDUcQa5QxsY+A9QKS8oCo992xbI7C5O8WwwtZMHUwV/bLYpdhnzhX0SuPgyJ2hk49
XOmQa5afYSxGH5gJZ1rpcrpAk7Cu7d7CPoq/6bOt3ce4tV5rgBxPXZtfiaABB652NkfrB0eJP7bd
Myzy4JVkmQYbvRrEEAP59rl7WHEu/fO/2doq/JXMIr+ZVb9Ynnm6BLFf+uhP7AjdXGSRVSl9ECfO
G0E6DaGk+mui/G1FgdHKMYCHNJUDrF6n/lIRdp9J5bGet9dSxcsgFs58vfsIQPN3s3aKVp+zJs+9
xnFMT9vswcs4SvlrhpZh453Knelur3VDA2qjDTuty/rQ5niSm4rEjKOc9MJSfFrCAZ2GUYSop02c
9NOdVPCgoyXzbFXWe2smM8TVP7dCpQapJwJMqk9oMP4ayu3Ft5iD5DrWvl6KX23geL5m+uaNhtg8
hUfT7wj8E2rymKSsTL32t12r3+3mLW5dpQqWZmFbsfVDpwxfyPJXICFk1Rt+r1KwkcbYShLsInKm
Y4Rw69yzJu1q286uscTEWtJuvr6dq7ILEfFaXtys5Z1ZDafbNcXIwF6ml78pyLpvzvajZpW/Ta7w
DG5gRqg5/uqTEsmUT7LhcSTaMj3ICUajG+/wOGzgA9aA8psfZ73IeHH3ZZyUO2bA3DP4einKdlE8
Zu92t8V+p/BWCbJ8NdKYN8/5bdY/3XW6g9l/tI3id3SXu053MWCOxL8iNw2SNN816vA1EAvuKeAr
AEPxc2LgBGxY45NxQn8LPWtq2bUqrqqutqelEEmkNF90fD225iDACpLvwdpkJNXqsc7vLAYmLxnV
zev4tntlQGKJ6wL9jG/l2RFEt95jhOSbn3kvEiJ2h/1ohxgKoaXClpM7mPjEZ7tw1rP5cKCEHvkG
5D2NrxmAGV+UAfO4cSIzxzYLlTmNrJti25zfEfoKX6PRE3P6mvgP8QqQIVucY11OcFVi6IHKeu7b
Xf0wKS9robgHuJ9XqZj1UekuEEnZrtHJftgmVG5FvOA31ax37Pg4PCq3O20ESOTpF/ptvLcxnwBr
vOPFdntS0Jstg/zjwNbrPVffpR99ThI9zHcauvJoLqrLYPG2ka5otwnjubHujcTCRhiTGVnq2kla
lg8YWgdr7LYRYYl/V4RZ+mA/oAnIkZsaBwNrXTSamxcnEO2qM9ewzflPR2Abbn3zpYonPvIC/NYl
eQg0/Gc1lU+nx9vHXyV7bPSd21dKkMRjliJRlCWj/cBXNjAnBZkdpXgyQnuQK9CJrQZxnHXBdDv/
Si3xLTUdAyXqb85Lk/9fqnTBbKTGeDNmA2b3dV+nHAI3S1t9vRIusHz3bonWPmKAW0jMStEUB1tZ
88C1yua1es6e6uBnnWoGqQ5cDZ374Z+Xto9nSCrVPlgp55qua3+Vtv5txXTXNvHgaS1fw5CTVYTs
8aBLiFR03/Gp72RkEbfhWQtQZZLPRyHzbxThdsWcsySspbdVifKZPuJh+tXRZoYYo96JYbGvtPr4
t5V5Ebcqv3TwCZ+7lAOWudY5TqXc7uIqt49iXB4bM/+qaq3bbSt7KTb9yqePCPmkik5GEXj7rYc0
NT5NUmQ86RQnnec4gUwlcpLEuturjAMrQrNan7ls90XXXpWZ92gwYPk6wuctqy+IZc5tqjM2dLIP
479x3i4IbrUp6Jv8yXQ5treDO2K5mu4o1q333TeRADhfO+2EICAQGb8sN1n6ZuiG+raVuKQxYZoc
yWWo5Wc7c3VVjYVIJNxcBr4wT0VEjuYUyHFD2wPESjsmVshd5YBllsO4n6byO5GsUFox7aZpOU2O
elQwxPhixFuTVr8o73/J5uGbGEcsAhtJcTzFqyEjAcXoD3jax8yo980gCfa9oYIWAWQos/0Vt42/
jMVudp07Eq/Nq01w+84c9IeGjEDSMIbH5kabUCwgbw0EW+EaAfmWlme7tzu1b4756F5vsa+RXi+/
qWMbgaKq+9GdWLKwxJAxAR425BObv7Un7XwBMOelLSc7r535q3V8TZ1mjX435Duiq5+m0mHF4/Eh
1+C6lMVlSOY7eoQeIdvZM/AWUZ/N/1TEyXA9imjLbGzERvLK2Z65o+bakyqjeeuStFdRH1ZqR3fj
IDQ/7qY3lC89MiJQOhzxdqpHamWigC3sXzcWzGprEVE0aXOAWf7caK+tBS61ctXdS3N0PVqT6qA2
rDAm7sFTdM4qyS0wj4qBSIWV6rPc+CDf/blf03eI2Tjqk5XhFf0XfoFnN1FbwhSn7FiRS8I8p+Cd
WfsvlKpLkMtnKjmxec8WA4i1XJxu+x4Em3ds1b8QtkjgUTOvBjcKUg8QidV+2yr4n2WC6G1tRpYG
+MumrMcrFOetSawo18zDSPwh4pP211hWcjEsg2MbN7LQufzDoCZ+0qbXUSmerRWq3FLxU9A/4w2r
hFemFTMpxN0Ci7mv8upxU/6YaBVDDUVAYCK7O5qYl4G8qiYsRwPnxTwlwaCtgYFcdT+Pz+SOyLOT
Nm/GUBhUKmnvio4DMI0JRSf1PodUG99LJ158BNjWNZH9n1gsyk6DMt2Piv0wtAmK6bhVz1lmvxmJ
/jRTlBEQWJTttkpZcD1XVZitqR2QpJHBAfZOVEyHFXAkNCsUPenMJNyuehGRwbA8IP92wx5iLshu
sGiriStWkvFBm6o2UBxggJpRU6QaiIhbkqSRmF4nq9FPNsgSZS1+ynTUQEeKSzOW7+o26fd19Ywv
tgBxUmRQZwiHdU5LjWUbR6l+m+R3nOls4bYzVmb4tPe7JC0CVF8BTGUVdTN6XoppOPP0QwDrOgfg
lh5akPzBQGaFmNC4OSs3RmXypI1xfnZpjd4zj31VxXoxMkgCU6Dm6bqq9zmZvWK+BlEm2HKvqQMR
vByTsWyAJS81x9iME/zNi869s3hWMj/kddP56eag9bPNb0fn3LFtN5W8tSd+ImHusjU2JLImlsnw
iyrhpRCRFsoy0UdiWHt1Tu6FadxZnfFO1BpZK26a+prUn+e6af2ZYUlu6gR+Fdt+Zu9bJMynyYA4
s4bmyDLQ59u5LcVnIvQ4KkdkqdRWHyYijIaWo9hcvgwT2NjaDgdMKThz3XXY6cNXvmnaWcfeIwxl
i+Jsum4LIdBJjKyOesxQKck63mStv0qkWCCQiLP3ZFAa+6VnwxCmclJeU+AeP3mh1SULHpOt1oKR
mQM1YU3sEWeFhgQpf8JlxJMQJgjtmYPWuftUyux+bScGuTZNQmrrEPYML9h8tEM6vTjNooWFor7p
PcINTo+sQsX27i6aFemjsYv7OePsupB8A5qqmOWXJmCG0tisaE/7is1N+KPbghGkw7uO4DhMgeam
uEKssTq4/kuMMbLjhujjKlLxvaK3AXgqJCfGmXAHNLQc4pICAyu5Apx6blw2Q+kGjkpQUeVlSnFk
wOz8VbAWAYH7Q69ikGMNws0I9bmIET110MbUJ9i10ANZU+4QCzWNVAXz6tbawawMsWeMOXoy67Fp
9B7+uvtQU0s/VbwatAB3r9ImceRwMNsK6V7y/jwNzXYGOPUKg6AVfSSaXxt/Cksv/KrNU0x6LUJs
Q+4RX32ZfLOWURT7xkUx6pjV15QPzq6Ty4WtJ9231WH8p1bOmiiHXBT9oFdTuKhJGuBkN/w+E4cW
1dJJcYAn7Qb+jywRJInasLfs5b01c5DhhGdnywd4ggQyqmUaaIFRVWT3pdQRpbu/m1ayxRYt31P3
J5nKLXLI0ecJUg66mA1SWpiWrOkkWma0Hp8ytdoPMC/NYan+avnwATtd3C6GiqNZPLUobyM4RA7p
yAlX9yJnGJuFwqCw6/J7LZ/Gc3Ioeic9ZvF67snJY7TKXDQZWTi0ahJh9n0bHNTquTjO+PAinTwU
Pxnz4mxJMsLCqi3qi+RsF9r54mmrjl0KzjstmBVEnR1cI32UnZED1DElpEjYlzb/U290Miprp4Fk
U/2aFAjYNn0+xtjvksWSntTB2+2Zv5A0woWdrh2vdePp1m70lq1PlGBYQddUGykwNlqiKSPRY31U
unoJXVFakVLsRQaqYeD+woK16EHeqXCUJLfVRnK0TQRPfJYh4oNXnFgGX6Sxb5WtfRotcijY+TBD
9ExBREspbacGuVmT+5EYl3jLHxNbv3PtNfPHHjOPjlPG7OznlMbhcC5o6ohd5Zy1DZnLBs+CsyBo
zY02iEvcgygvjupSSh8pF4bg5DsvNpU69yUlquSVbdQKhYNTrnMAJLrOt/O3ddDcA+Jm+7VT5zeR
VFqo55rldehNo2SeZtbydYssUX1MY6Xs141F3Sm6wGVNxNnJcokXEOgG1yH42AUD/WlMGD4WRxZ8
cjXECnfmATTJ4ouvjgNP1ytTH7QlJT42YXQoOu1tjwLiHJMz41WOPfmVk3TBYDnPXW2lgTnZUOXp
cEcCw7zvMFBx5s2gIuRy6vPR17RO+tKGQ4RQOGtplLtVfzYWSry1Fqyf0LEy6Ek/0itCyO366oJh
hDUYq5GrL6K3SEUZOGKokn/rUvmi6EWyswELuoXcISgWvj8nVYJ25LcVHVsW0WyXdFGMyI2LUDqV
dVy23gXph9EAT+qjMscIUZps8INqoj5K1FAqhPeYMDk7gc0DyRCKRdJ0wp7o79CRHbSSIYgcydNQ
WsmtVTA5Erp8O/0uN5wrDlJbjLfTs9dONcpvSTtAVZseOXhzEC/30GprmNjkRtjZHhHyISfeiWBg
ssScwQWqGBj5lqL9QNZ5X5rJM2gkgiLk2l4VizS0iYRJZ5RCciPbiRHuMpv1g5vI2itsFTeyaMkE
7DZoyZtjIfcx+qLXydUWkW3qeGXqjtHcOPCphOsCw7af5FGs+EHyPzFYMirh3nMU8dPM+C6QHnD+
YmLn0OX2HHqWJkDGStXysJrBAryaGfPFdJsXt9fPMylwV1K4fAIB9SezJb6jSBDMcu5tYngLdaMr
Z23/O3Vnsts60m7ZJ+IPtsEgcFEDiuo7S+5kTwjb55h93/Pp72LiAn/dKtSgBjWoQSIz4cxjSxYj
vmbvtc+RPkMqc5QXXdgAjCfWqSZQPwzMQSE9NU12FplYQjQvFM3Gxvq0a8ERNF9kOPMjqcl7ig5z
TPXyZGpgYGaB+CifhVeW3d+ICIZVFo9fPVKj3tSqTWDR2WWKjSkbCZDBoeiw//JUJ4rW+XSve8ip
RmP9EL/1FM/OlsrcSh+23Ywbq9MRyWh5u/QyH2OFscpGJgnBr0XkSYwsz8bdQELlZmbVukLwzKHa
gvwUssLvUd9SrG/TUUaMf6dn3aHY0cD8r3o0lD4IwwOyS4W5B/9PXuTXMlCclRMkaKio2rPCTlcN
jTZGU8YLJkWQXUPfHPeZajnXoKPMSnpSbbFJu46Mf8yOJGpn0q9Rlrx0c62sJ0UdXTO10WMxWQNJ
0jNJltYxN8vZ7Z2jmhs2CKhErjpkAytTyssYV1dAfFTbAZiN1P5TxFW1q3O2OmGf1NvZiH4qfVj1
JVWNzbvJ8cmECYPhmgB0kIQmvqrSYWii8D2Aefl7s4WpxnHKAsr3v5vUeYD3YbBn9ze8n9VBTdu/
gSzTtROajde2057pyaWbm3tAkLVX9fvG7vI1Rvp3tQNtrmFYQ3LTeUIMR2FNUJcyKkUJilixfc/g
8KkGRr+ZCNeyhVWtqUi1EHbsRcojlkFx0U1+3FB7nYdwy9zB95TUIf5ZFH8bJ+z3rQzFQZsmZuZr
wEfVuq/BwkyBcUvRIdsW42hKQNhfBbDHtqF4mmdnh5wvXos6/x1051DI6gdH9aNvWRksyhZOr9xX
i41MBWKAKah3aAB3oRIMmzp/K6Oa7WU37Mvc3BOPQ7BEMZ0VdS0t1vQmUilq5iFjH5D62x5e4gq8
E3FbptxPs8p2wgHfUI+nQUwc9aw26P3ThAEO3lrYKPeyatdJARzLkBBYR2z3KC10hsRwKmhWP3GN
AiQrg7e0D49pq1unIUv+2lEeeCkGPW+xBRhtpK8SGZcbR4pnvfqL8jI/cHju0Gfv8IFhIw05NTEv
rpmKrkLTjMkZQDJEUwiFUIZ4E3JznbLoKqHIAuhzXi1TPBlaiiiP7NBNsuRcIrHnvc76bd2qr638
HnNseYGmqmtw6uBUfjucigw+LPbRc7hXAbauCAhH46zNR4vtmCHYKtUCHZak4rOL3GT0Esjlv76F
aM9drU4hAVRhzAjVdkdrBrnpENzCdcSmrd/UwUemhB8qZWAaluZJmJpY3muxIQByE+tfzAendW0D
j2jTWjtOsfMoB+jyDu0637X+6HPefB+BnC4G2K0Yr1eh85HQn25FtJh7HOgNMiK2hBsPiCyiK5Ko
f1mYPmFBkLAVZsUF84XxDDQGy5m2XFljBPaC8J1c41vNUaS5dhOaPDEMeZhcLDOMkdqPezySyW4u
UJ0AkYKPStJWoqZrtcOvbXb5k8FyqhL6HyfgI9V0Fvue8sb8N3I1XTU2RkXjoXz4adqgMYwTN3fG
F4EGkHb1qjGKM6A4xEF0tRr/r+BC1IuPUUEZpAblswJBwa1mlqFaJ4+FAV8A/tFSeTABCIqNas93
TqR+D1Zva5E2Y/CH+OnAuGNe1+rEbUDvNdsX27GoEKk4DZV+VsWh73eNseurZFnZKUcd1Nw6N3n+
lcmZOea6aKP1ClvaiQlDfJjU6kI40rhBP9W7g2S3Hjr/fLept3+yWoweVgS6BOrIoP0BiYYasiVO
k7Kg9fWzScwaPunMh97BNahzJRoOCC/i4bjiWV5msBpCkWNet3Ec2T7fkk/qWlWqxEXT/8gF1vJq
usMU5cJWSqgy8wz9ll9L1IwGKkHkHawYtnmMTZOmmjw0SkPXqNt3eqLS7RjmxxmiuCDR0JbQ9RNu
ssNKuA4c7Usa0FsBbxynqeMGB9AExaa+p62KdKLi1UKSQruLfgzzF9rXQu6AKMNG0xxvVsp+JRX/
m627sR7oczcgPTaJpLTQop8MzI/n6/adGcWJvoNRp4YGbMjfOa52aMF+KTQrykJxaULJyqpdjz2/
djVkB5yvq0bJPeljqZLzyQgQUTkYRlZ26QPpSLcwLUMP9hDKmQjXoR+g5BuMmQMe1SEfrWNb0TGB
bBHr1Ocks4ky6dNoRZPA1DEOmtWQg2tTORTQLrmTw7SJIcdO7dNXCs3nxLE/Q/g4FM/VoxUIQwVA
VVZo3tyG1irKucJ96qu+omw2un0i2VSkfQG310RBFDR94mqx7wmgyVo2vqqt8hOzdIEQ0vAed+ku
SHzk2xavkqSVdTvlN6ZDrYeJmNsBzXPwpxbMX8rWVPDqRh+NxdRnmnl0aRa3I850Gn751KSavbaL
anKdWHmz0FtmFp6dBnIgG4LpWgjjrewwWea3KWMsmvm4hOoBcALdNEQ147edoSvEjjepA0ejZE6I
aYuplUYGEowTai5DpxO1d/0gOTLL7qSXNTejnyAtxnJuTggS0eq8mE1w1H1vaAwwW0lWIppwUKEn
DE8Es16mDwr5FPxWQvPWm5gu7WT6En3yisAIRBPknro659LuPNinDz1BaTcG6N2F/AoVaiN/1vag
sF2DAV8m7HOSjn8s7ayk7yJzPpUQuZ0JTJsufUrZeTIkekfHFKJIRz8X8xEClftu94wb6ZsWM/6c
rSrne4BiN2WG9JzeEW7ewouKf2EZoA4o/Y9pYOkQosvu4rteF+yDNM1cD7I6Ahq7BXPqrNgiXyQC
kAwfvGsYxdZXtJOuwm/JhDzRErauXmnvyVA8yl59DKqs0EJ9W6V1k1aE2Y8aA5NXRfEZf891+xaA
yl+zXz/6FaozveTpkCUh2DODYR5jbtuFO4JB6o8UZIBUyc1HlhoCXWanwc+gxjgf8/TQjz6yLmzK
cN+RKTCuDygBJJO7tkK3UWs9RSkrdcQfAWyfjkuPnhBf2DvbphfsZEcrtmgBsO3TplJRhuFdVSjD
MSQgYBFPsp9j5PTJxVb0c2fC9jKDHwOqCdZu8kZa0CzJC0ApzJXsvrLI+LYnIEq9GrwNap67jTld
MHC9A+/CIG8x45kcKBl6DzpZMyZ3eBKLwCZZErcrqOkcmfqzUAuvgaweCjhSwojea6V6AK0WLsbp
5DvTO3MFUxl6DtEFQd5/6EM4rRyDRYcyAwfOHSyjdfSWD9axGvqZBYSNU6I5TRNFQ5getNyBqTBP
u9RSAa+IpzCyaQgMmhIaYa1sP2ox/ZRF+YX/2nZQ+GM42zdT95Q3xl6vhq+8o34Esun5RKF56tFv
0Yyyf0XJ0vufbcC2kPhe6Aqo0PkFywgJuvKTyIjaPkZFJUT5rUGAY8BTB/ci1R8BJlE3UenmAQ3v
e3t6aVVxllaq4/TEB6KnmonK6xQ6wT4i2Tubk+NAV+KoLyYqQ3Zf58Gu6ar9rdDKH8Vs7iZijpEB
eTjcmMy+Fz3LPjFC7By/tKm6mpY81VJ/FflwDdv4mwFRpdlIcuznSmtxc/fbitF6kDT3OY6BMTXk
Fw0d0zEtpALtf4Xf7wN7RFngA32mZ36ekGMrWnZFUUIRmYsHa9MLGsybHQ2nxlEuC09waPBtysBC
wIRUVFTiq+8IC0C2bLkOt5KGU9Lyz7p15pnBcLt8McabwHaL1mFHefSGiDVwlZyTPh4wATRBuo7a
gFiN6O+smJ949U599Nvl2qXXDJxwMR/pyZo/lAT/pbksebkwWU9fKqtFNh7vo5qqsRnYYzbjV2kk
2fqflzwMsTfT7XdNtM9aoEd2Stx2pO+K/lcxp7MatJssV7eQQiefYm7uyKkaC6wLUZk+Z/NGn+2v
iLaE33TA1BzWzbIhSLEKU2vwYdRkHa+MQzXqEPXi7Bsi4UavwowWEtHj2DpY8kIy0AWDqoBuhpKB
P9b4RFCLbJlzQ+p8YpeWbGq5BNElMA/xeb9M/ZdVFnMANT4U3EZumfMhQiry6TM8dBn/fMFSZL4q
2z/gTY9+pF3k+GbjOHb9kn06XK193ll3x+aGKLIay8sygnTG4t6nWwhxGZROKw7Wdg2DMw/nv0Zr
opM250MTZe9TKP40psauYWZHbTNUnsOAj2PKTVnW6zhjcSsNpl8F8aKlMn6zGZFug6pyYFRAN0Lf
QQrSSxoJEk6XNVV5dRztZdLLb1C8PK0MOcAk/fpL1IE0P1r2QC6OrQZGEiA+nIa9ap3DLngygueG
vAq/hmPe5kB7807x8d2QfeUnjymuSgacPbRxpV+XXcJ2UK/umV6d2kDjE0mRhVI9RiyJVVOxaRgo
dksXc+yvj19WJ2EBRsNZjyL8HeCjoYTU124kA7NpLGLTu/jXjOBJRm9DlfwpEeVmZvzcOfBVzXAz
qKC5Yd3TxbZ/4OCf8jLbOLlKxzwjPUe9tS4MDEz6TtEeNmNc4gC2ZVbvZSv2ptMfIDMh2YSnKnBa
G0mlb5W6eHey+hyMDuNK0bqoxegJ7QpJkU7lGoNikB1SYDx14OV4kgzVRoyYbHtRC9xu7OtzyeY9
evdD+5Ve6Wbwx6YAGakCwpccYb4PopAdkSVMgELzSx8ab3hjd9r8OqCJRn5/ljK7ZzU1pcz0v20/
vuFnwT+lYKIqRvs2KNdQzmerCk74RcRq+VMCa1Vm81Fa42dnE7YgGgbGqESv6oI8KADpmGrYgqFh
ZQ7IAmR2g1IvtRg0mNRleZQe0dCCdHQVR/6BRSX2o1Py2WFFHjXtqhRD6LUTy4suNc+2gYG2CJpk
M5jmxdE4diyz32hF+xKZRsnjNr86uvUVSmstHH7j7PP4fIuhdOloL2Zv29jBfEpLe9XNBO2YcJ2Z
caiexRBoldvNn65JWLyG3S5sxjdZL2cOcs0FXvxKZsXeTAAnxyYuF6EkJyUc13irT1kbbvBXo7gC
2+v6eHtdJ4//SDN/iRZzPtvhunKcFU0Hb2UTUjfOb03zAaACunYHfzJ5LwG3AWUvPs0MehD76LWS
WE94ysChXQ01+svYJtabn8Yev2D1nSiiTg3R9LpEnZ1Vycno/UtSJXAahf9qjaaNJ5ska8n97tgC
tgbNRCLnK4Ppg83gwS369JlyuHFLH8U93Tk5XLPPE/pIOx+WksVQpVSehiL8sOGrekalvHQd78jo
Z/UKGkmxJvTBECHCEGc4ZMyHWvL5Ri4nNBa3KuDuaseJN3gusFk246vZmqcUAcoG/Nwbdv2QL2Uu
73LBYId2lHwuOH8A+MTc/1l+PICIIMLGvxoWdrZ43SVaCreuo/RAV1QbYcdQFRx6XX2iQiqOps4l
VMMQE6rK88tgHnX7rOxlti9slseIB/yN0NJVUGFvCBaXkpL2l0xFO2amvX9QGc7tY1aePUSHY5AS
UwNNmnmKGF8DifZdGtgBGNnKjdrF2tZKXok5wUHRZeg6BNaQMLn0hilWirEKVcnzXXfoQcarrowm
ATwrTK33AEefxyz93vTFd28zPhUN0wKiO1ANFR4RItDpTfjmPKyu8pGQNeAxhPVXZlh/KXXyVDPu
B2Z4Q01r+eTlIJBw1uoBvVG4BwNDdx8O9kpNeIeNau6o4IZppSmNtQ5MCVILJdaa8gGPfrYeBv8b
+DKa0XFSvFAvCcNp1X/oZytZsSlgAA28ruBnL6ke1XI4xry5Ti81piz+yUkwmM6kBiA6VE+lj9Md
/ka+we+4zMO4Ksr4joLpmuio2RqMUG6nDsKbB6tfaaZ9M7D6u4YYT7pzQgSorrTcP/Y69aE6jdOG
NShDAsYkmAcQwtjpr5V3zHENsTIT6yEKXhBNuATyYIDNMPVtlmcnwZdG1DoUOu1vCLd2+WvWOP1h
M3ExFyQfy4nukDYiXzQjtX5KbSdBtyfv3CtnehI6VMlqrkGNqI/iM9UoDk1Zdl6fhRutNTfwjDU3
D5bCRsduYTQH0E/bWGfRr08b1FqoiXXO+KoEgh9PF7Y/h6FRHyZdWmj1JxSzapf8gR1euF1JTkmb
ASRT6bzplbyEXTpsltGFkMMweTTCteAySIbyJ/MxrOjBt/RB0WX6gZbqRzAyT8v4JYO46kYhApnA
epTjkYh3UOPafOoS+xSH/Ub309vybdFpfxctrVvWXjGZoY5q4Gtl/H5AQmwtEOaNRkpfl7HfzBMP
/vIPGX1npUy/i+iADi9dQXfghkrVBzCr41I11/qvMoevdlT9OAEbtZi9L3rR5WesFf1vVCYKq7Jb
yQB718avtsmelQnTLrJ61nd9ircX/ZVugEgwovaqMF3Hl9C5pu/PKxPGbKC+xkxgg3J6IQ/qR6+6
bQxcNS0kExgN12AFVA1pEEFDun6aR+OpQnHXaMU3j/AqTNO9M6hn1qfXgGwIpSmf9Wypsmr08t0I
wZWJUmGuwETd/Iw2LOTjMOAH4XrtPUOvsV7J6lIGxe9QDKcOkMeA5B42LCM2O93MWt4joJo+MVh8
s4lct532RnUEitB8dhgI1C3jg5KrNdNwT3WP5e+1Xl94usmjYW44+yi1u8Ar/JnPH8AcdzKaxwB7
SUXx4s6a8hywbUXybW+LBmZEgBVwpZoRHyOZeWyt7pBcR9T4tZcxEtaAPfMa6vpsqfS7Rf1obHRB
U9pdW7t/M2FAeuQKUW1GP1SemG1TE69cnVKqZINL2dExhLXudCjfVSbuesHlR2mn0v8GXkAyRBuE
VzWTh5j6A2g/5iLN2tkyRj6ncpLWjrFEGe3U5X12oKW7aYcbe2iyE6CzuzFpp0jqLyh2XgH30IvU
l66qr+k40kj48W15Rb3oN9kQgiaafzp93vrWa5yXJ9Y/300snlH974tMOff9zexA70rlo5l+KrWG
q2M+Gsm23arMpyKUO6mj1mTQ7zZEAKwCMixWnf9hOulSSuAx9+Fkp11yFxyZzD7In4AINXXBORXo
8VDnuxOzmklD9NIQs1EJeiLi2nNXFuIcqeWmMwSMmC/bxlVQTCeLnaBcPtMg/t/HOts5bbiebfGk
abjB42Zvzc6hd7rzQDvhU0YJtbmyb9mXYJl7yd7HHi/s1TV8cEnDJDPU6heSCa8tw/s2LJ4CAeet
irhhl1Y9Iu1qbRJDuprxVYbUTVmlnLQRXUpBfBDFk3HN+KsBoESNr55ymEerhD7T8yP9qWw18qLj
976ptkKx8ElG6lM0IEJis0Xfnp0tSQHgoIfn2o6Jq8rLByfafkzuczOw544/BtQ7wIop4UDtxRb+
MnCCzRqx0ItOTsdoXQnUiTlaxwpd8YDiYRyQiYi3uCq+Sgp28DGCMy/l/Decnc5G2S1ZdxJCNOJp
SX5xXX2rOXvnqq5JDviOEJWQiNT/qKiMUgzoTsoIyy+2OvwhtwBr6EV69Z4xtuwsYpdSGy07wZeA
sTqs8ezZmXdZ3DFvo6ZpjC0ZSGsNU0aDDBxk1S95ZlXHcjqYsEzXJbaFXF/SPNJQcaWKe90w/sY0
6D7n9JrhN2hlNF+E1OAxSTygQTDERqkSPNJQFkRodQzsBQOuiNzIb3OfLMcJGWkmKQIBUVBhUUMy
DQ6ZgSQJEDe7J1Fvk6tUsuAQFZw0QDUQOrL5tI1vHwLg4lnZgYMknGRpAkKD7W+UmBuartfC0f7f
8FjO0U9dIPlv/+O/EVj+x3/8/0pt0VWS2//P2JZ7kX3l/53a8s//8V/YFudf1HG64WgWCy3Vsf/N
bVH/BXbJMSHaOoZF/tH/xG2RfInIDttmJ2JqKOD/zW0x/iV0W5fky7EPcAzb+r/htsC2k/8bUAUC
DJJtdHeWyc/4v4Z10u8Mur8obRNmppiAZAxdMbj2qs++uMpOWaJhPcCY4zuLQtcfjrIS6GaSlNa/
r7YyYEDHPb5qFo3KiFiFZkHZWXr2ocfWvBkUBt7o/5pN7aPHyhCwrKtgfgd6b79F0nH2+fjegFpY
aRLzapbsTBPZbKi/GTapZXluqes5+JkWfc28KG1qJDfOor2ZC4fgM8juQmVtUCUAYTotPAcVhb5j
A3tOJ+dFR84zZ9ihyAyPmBpa10xP7ySnmGfWQKjbepVMc3yI2YifLxsY/yMZ6vndHDPcYhEm2Qlb
MYl0TbvJk6LBaxodfFZYbt4zRgM05w2hba67oGGg2+xKpIIbyH/jum/Ue0AwOuEg0PRExXTTTmyv
wvs7au9pw6jBH2uQqKN01gakbpoGKH4BhgK3Y10oFhWVoyLiNGJra2f8B3NSsFyQ6XcwjO0NINMu
r5wYlUp81xBodcUwrwehBd7IYNwwWIGHeNH0tCOhaxPlzsq3m+SkES+GB0tTQcAfrLJHwdjI91IV
wSZDLJZi3yIQyBerECGZKpPoMBxC3exOU5HCF5bGul+yM2mtx7D+5q5YWnsbgVljPnc1XOp2slnq
Tf1Hq/9ahVPsQ6O7cdswuzInir6j3rLhQxwDw2WAPEJcImUU25um+h4hpBKrgnbOcf7C6MdVMpTV
urA/xkVlZ4O68QyrO5n1En+4XEsUJY9qdNpdxL4kn0ySWxFlbFpa5KM6GvtAoLYDpBV6OtsdVh/G
Xl20f+2iAiyyfWyaIcv7+Ryj2NzKuvyiW0IpXjXJrl2yMJvkawqCZpcIZDfYqNmFLdyf7o++KBHj
RZMIZJG9+8R6TDsppeacpYl8Mcv9Dbkd7N4i1h4NaXTHIGk/Bt9vdnNPhZmleKSJ0NTT3vaaVn0w
/w43fdQvrYVteI6lQmNE+btoK7tFZSmRwYaCYAKCiXmfaItTU6DJxF0X9PSoBjMuZHBgbEpsQ92S
D2iXCNkmQtb6lglwOKa+p4XI4RcNKMtaJMXIQqeY215dlKK2DzIbKuqBKDV9PXX9Q+8Y4/jYuBh4
fzO0IV1WpXIkle6rR4yKsJeye9GnMu7fykWxijbnQfmloRHrORkgIKmNwTlivybzQrlF+Epa9yrk
aluPiyaWBKmnEZGsXz4UDRM80tkOCW2+aGk1RLXDoq7tFuKLSCPNu+WL+lZ5IYpEWaWPalHmDkh0
u0WrGyyq3SC7Vc4GEoZB3u2i6l3kvRC0gE1wvdIhXuqsVVEG5Mhw2RHV8ouSEhMKOByEft2+WRTE
DVLipnQg3s1wJNAYg3TdED7lb1gEkBuEDtlwx0WVPOujx+IyPkbxXo1j5JSLhWbmjRsXTbO6iJuV
clmARZyXCJ81BNAzGiBipcQuXrTRJSLpeFFL54tuGq0uEkKU1NWiqcb1ixCQz9iitqaQ/QkW/XW0
KLGJwLsNizabbCmyelBrB4tu218U3A6M8c1o9Hctmftd2oNzamEBUxc19OAOY4JFDZ4iC1eRh5dm
NO4GbXrJEhURHqJbF8MuCBYtYvtETc7SgFqKziFZtOfYSLxyUaMrE7p0huReuSjVCThbFFHTWl9U
7Iwiu1Ol/uSLvj1blO5Qkz3Tt2rPSq1kl2Uv8z+qeOTxKTL5sZs1T5PhH1GXzEecEKpjgEduUddr
i85eXxT3vlRcddHgg+bobs2iyw8R6NeLUl8umn1zUe8Xi44fBxTBf4u2n7TCYk2wBT+f3ITLdD9c
nABy8QRMizuAkhO3mR1MULnVZzZN74woVLjDuApa7AXq4jPA8KBslar5thYPQrK4EUpsCfPiTwgW
p4K/eBaqWXsYi4vBxs7gL76GvnsJ0jbeWRDFJF4KL1k8EP3ihmjJe3M1NmMHs++anRDY0SD9NudE
mfjc5QQfWFrePS1TeZMLWK2D17AyMrSair34pLe+ZE02YlnaJAhx0Mfp5p4Y1xODBWtlBIk8Tdn8
wo6mOGsYuPvap6908NAbVf0OvDo4k/Q48FzOz7YV9kBkh5L7613NKUhTLfQMlkcXvDjEzaQ3rYbk
miJS3ZnTGHnEJHxYBAjADWmUJz1YzSinz1EvzE04m3DPg0+1mKBJRaGzDdaFQKLQzEnzasj6pCZj
dOksFU3xpRJ5+WUaL/g2Gb1OurYJLU570vKQMldsiA2kkruYXU1VScKi++zVnLMTLWlMk+Pis2Va
vGesk5KhBxhiRMJAibKb2qTeKPXY7odatVmaxOG95TnfKfjMmpbWsZ1ja1PbVX5XdSRPhS7GT5uk
2m4M1kE1918sz8yVhdf6DASWhZlWDaC0JHiLOuweRW3dhgQhXqGySKEugVARxO85u2Tpd9CXo/wE
hw/ynIHzXBvfnVSbv2RyqIO5erCthLs1A2AKFVIBDCN8qtTwXIoqv46Q292GLKndP//KuJB3SrGZ
phRqwfSqKs46x43XMwL0BhpVPFtGuZaCQ8vpA+c4YOkhI46hc+v3p5Cm6/TPP6HpXKuWwa9PrTV/
3fm8V9LXTVIvA4S29veojdZz0qJ+V5AaJZZZv0TMQVa5Eqob+jKvMEDaoljipnAMZwOMhH9VAhWq
RiW/AH4eikGfRndW+Gj4xWBu0jBimA8nPtIt1p/42XFRflBX+rdKPzQNoRxG2VznpjX3DN9wgwaX
nmCJnbXQ69WODJJ2xh3OaMs1OvjYbBY4vhUG52nHyl6xkWBT5u0rdJ+6k6ImRPVQoYEJW3sbm/4+
QOpwUApQ3X7xjKnNyyZ9kyspZBFef8RQ26t0HcE94GQTnUsZM0rUbeshdefKuBydrdl/VOKhSfGk
L9rYjqWNH+HV8H3PbFhAJpZ46dC9b5sUZRdl/zqOr471OSrVSVbVGj7GKesnL880MLBocE0cJxSz
CjRCTnOb0gwPuEuSGAdfssZXSdZEj7hm1FrPNgqA6UbB203g8iqX1XuYqzyMlvZXbRJ1E1cz2YY6
u04YyDC1ko1m46phNdKxxgzOnUZMEkv9E7KrwyRTVFXpCRIAGxcc52VySbthl1XYJapmZ3G2t729
q6S/rZVHF4pd4zibfA632HY28IxQhVfWahwnCs32bCstMKdlJDzGvDLRP/Eo9qs5rUbWmMyjkTM4
QEJW1Rz+iIq1EItY6x98i4bHMPW0iLU1TrcMkH1YMXcKVhH2ktJ5YjSJmx3E2+LqQ7asMpaLBsOb
D5hTd0tIus7YYjk4TVyvEMd4c1p8UGxf2qjwTDHuFF6hlvFzGaS4FdPienFL1hRNbXuEurtiISZC
NmHuRWJRhNnB1cmDLfrmxxp/YsQ+1ph44PKp8gWnJ+uXDnFP9CSyL+IWXIjjKwQerjpUOJ+Yf4+8
YEwsPe5bR++ZJPVIQkbm4jPxKBl+1hv7k567LKY+U7utJtorMbXQ04pXG0oIhS2Q9uJ1ykk6aBkK
IruBhtCzW/YV3Q2mp4yNcnQKSJUayBsO0anVeElMBtMqBqa4tC8VgBBcqp5vO28wgz7RkN3iNAIe
1yJioFZsRDdvU/iEEJrI3Y2qlg2Qc+CXqG1A1KkmNaD6U/EtajW8mF217/Q/rYHWy3zk+uQlrcME
qmPzq3FGG+zHMpQUEU5B9G4FVCoezGkmXC3ovZHaZp7cuNKIvym2CCNXzYgKvtcRGLSsW0gwDs3Y
3xkk9LZLxR1wUdIyjgeNpgFmorLSgA+7i3jKipsewW7IKjkcVkhsxzWiDZ0+cDrZrbVWwve6c551
c74hVOgAnDHjZPHeVfIcvZCxdAUiqCKHyjAhWgxfBfJhC6+8Oc2LHll/DmkUQYbbTLOmezqX3w6s
Ic9HVEcjimBMkVl8jeCElMyjwnlko0DONBL98qYO0yeiNkJDzPSmtNldaRTiccLqDT0vbSrVcS/d
DA0QMlLyTvvGROEVXEUg8ask3TVVCSRLxXHq9K/Yqs+EPDyIeA24T6ArsBLoKv3BVFo+OiGWE2F2
jalJPG3qsQnr6Scul4euZM0mR4ev8BIBHI4xo3S9lenaXEbOfOdrJhC+lYv+O6B+J5F5h5oV32Fh
s1nGhhRxbvg8hjGRoNvUN378uhJb4rP+1I1g3cbHzK7xIUmH66vl7XFa+BVB7b9iPZqPZPt9t1nT
7kmv+AXE/jUTKgF1ijWvOuKT0YxsbypEchOLwGEiipPeZlRoU/42NopxcNDNJ1q5QwCt3KaEnAld
UZCXKELFi8XPKPSwJmrH0ncRdd6T4ITXewJZiEVMy5xIGswiVZYANha2WFe5tRntBUCPNCYluCqB
fICeEvIJSM+7gONut6PbFL55Y5J2y2yOmYo8YzavcuPnOg1HGqxDBLiUiBdT08A5pi1RKKghfGFe
tWFhjVmZsonjoV35DNVX1CET8RfsByYL435VHUbmuCEPZRs/5D/7Z7dhYwRPNECuWPNsJQayACYu
ZnBGdumRCevqe3CJvNLEjXgatK+wvXTRUQ5bLpiZrzvl80hPPjjkjoas7MxrEjwX5X20D7XIsVDR
ukZ/m+prnP4EGFvNa909TeSKTI8+31fYGW++PGnYDxgeC/HcoH8ag896/tXtyoVD5qqZDbEy8BYZ
kaMcA7qVEnSDHkQeHmMgOR+xODB7B96RTte+YeDJRKYoXuJuogve4TnnJYbJ3co+C8FF2O2kctno
wQO8X9jtW8Vz0ocSvTCeoOdntO60xPtM3NX3iTM7MRk30JXjvaCR/wvnHElMigzNdpkxB8l75j93
mukh/weR2XwFziOWZ6vYyegtwaWv/ASAOgb9fWB2YwtWyNw+PCpwGfbsrwl+MqZNiiO/Gb99vm3O
+11U79Z4UIZbGa+JrJnNtdMeLKL0woeZv6f2/TwGR4WIN9Zg1t5AnBvm7IwArpYD4UkLjnFjobjF
YrIL7Z0d4nCUCSreyzSvreCYYWtQh3vK3DyIH5G+LINJTgJ1QZ6Bqm0QPzQKZyh3+i72j3P8EiVv
MfuZbjDdDfpUZKEsrY2vDDOYgrDNGX579VTj6qqd/SjuwFK9qmRm5H9VxqEzNlzvY7Ul+/k/WTqP
5VbRLQo/EVXkMBUglKNly55Qlo9Nzpmnvx9dd3AG3X3aluAPe6+9QgOb0IR7K2DZUZceVmcaJu+i
ZkHNuRioasFfPPKmuukr6L5rRjcFWqZBupoWfIN3cqJAXxqKin0QHdXx2+wOTfsvks9tBs9bgpQq
o8whtxSFBiHM+x5mkwpRWCnN9Tx8t5rKYn31GGPKZOUOeuuC4sSPEVBp2cyfoXRrTMT5EryUBfue
rhpBhAv5ysBaPn3Xks80OPjpy48uGTUSmPSqrF4G3qG55ysHc8aJ7VmyaHv9NJXb3NxLOOBhC182
L5FJseGqQPDAC/7VXyYtfORZxcHHTuAUM0Xlo2IZ1pBClugrXbFHeSdoSGzWjEtxDSjhwOMG2z/9
xOP81Ft8olfKEdcgK/M6eofZeOrJV0zZi/Vg8EvQ7koU/shVgkR06RRcadZpsLfUf5L6LxaYsBNb
ZGCI39r97KQ92rSNP+yM/h+cTrnstkFnXqshder6nnQTCpXU1sIzR8WAHGT4002fEBmTMvncBHda
84oA+nrESMa4mhQqvips0f7aevXVw4xkyKrvFKi3wmCeSI+yS+1bjHYjc7JAECEFmEgoPDPe9hkW
Y4yWA8wcmuLiQ7/UOmRYheSp/YO/kwVnyNdaR06Yy81uSUxU8a6LtlzZPvJRkBoAYrxv+Y5WBXec
wqoXT0PwZmUPAX8rABMLG59tKnwZUKwEyjwJCMHMGfPCVPHwsSoo2UfzYhS3RnkorQqV3scMiJ+X
EE7Zb6ryw7J2bLKgoIFfGxkzp/dG+AvHX6vdC7Ij4MaFUF6CVHTxww9BueXq7b82ENlR+tdYl4k6
M7po/bUuD6N1KIyzJbyLE7X6b2VcJfXSdtsJyyoFwYAtorAKr2lDmeqTT3jMm50Abr039EcynZN0
w+8bEAopuMduagU6QkA5r+8wrAqS64xdaXYa4h0I6pDvZfq/EjlxlXGEHcThEwcsmcFOzI/47uVy
P8lEnmoe3tQDXjzpmqfMARjNBFRW8E4pt0ccoM1wlasHiQDsmv93q02nLt8LydpQb7UsrM0RR9tl
3PvdVZdM35c8PlW6FpkHGbE9WuEht8jOPmblJalORAryBcXuljYboh75Rvr0gF/RDxch+myxpo9/
4qqmhLmqCuqS64cGNhRwDmOZ6DMp+y6Dz66/ctBM2Tk1T338zKL9PN0q9aMpD0QYERUrYVw8b+Pw
oQ+HgkusB5rKfo3gNll3zpgs22XyUUL+6l/V8rvATbvXOO05XgOLIg+aPbDTfp7vpRDcc542yXQV
dkgcyJYTFrSE4ofZvaSF+VH+6vOWwBEFbpsw3ZHhUZH62gkSUonnMcNCZZ2oO7/YtwGGUrAfYLIR
VBVjvvfKpW8ALz69Vd8Dt9JOanLJsveJzB6elF6u/e6cjSZ+0il0+NjJp98h+OiCswoJVNrKcLV0
+h9IKsCWxL/S+PEYM5QjPVBHDnO750vF0adZrFVOB8wqbbHwyuimRAdJuVnMeBXhK+ofNUWzAMU3
HcnQ3GUB5oY/1fiYG/iXJNacm5iuJ1nApdWgaXh7cdwMpIpPyOUdMf9RA+J8PtoQyQsLp7VGx69O
7BFgeNzq/MaZxjXGVBCHVzGSJik5cikrw5r14yzmA0EL4Igh8V6DelZvy+hB5ig87u+uZRTsRCWy
4R2SIO4vnkyrQiq881ZmiEiytFHDndkfJR/SiJtFP4NEzQNuZ02vtoQwz/3MvTlVD3O8JsPZpBrn
K/EK5sKd+jt5TcjglkuRiag67aBMTAMk83PL+i2e3H0xLGj80CyfbmwzCR+a8isFniXsxgz6tmsQ
kgYLrf3T6FghTrfJ24hrSpw/533dwPR8V3HxRBZaDg1cPM+Xzmy6INso5sYXt8X03ZubVD5gYZuY
625+waIbhZ/UPBvWUdX3/FJiGC3sF8uDNv1INP7tfm68RUCHURjMYA7RWOCH3pH9gahRscvpifWK
EYJer0fQkAmqo7QT+wfHaWq95uQRa1j2srkNL9e9VjsOFCaEwzF/WkNAoKYaEBssxOEkv1NvKOJr
GHcpXlcsCNEz8S4gjsbuM2gL0aN0J+jNM34V04Z/lLEnSBFIEU8coN1howYGWz2xY2YprAYKaxUj
jf5Yq9tBuQuZbutAsjXhxdLE2D1fdJeM5MuDFZ8T3SQtZ9kyhlzYRn9p1JKvi55kC92em1k0v3WM
3ZT4bkAgs2w43pgz+4OdGl/JCDGBjyXD3Mx+MAMbMA+Wyiucq1xaWwX4RYP5VHYbRiSjBxWUB5qS
eKxGuJrCxzR897wWgknjcsPtF/cXbDnw9hHXRrVrdVxc1sPwyEZHb37EdNO2W3yTdexucB8TUElc
BwxfRa6d6FfD0XQQyADwGA6yihX/LS02BXlChCGJXlRTh3AhQnYbm785XAejB+ER7QA0Dc41rGRC
N9RQIT/7+MFRnGCMySyxxpzccNiyqJBVyQMZQY1ZBNvOHzeLmB8QrTvi0yaEEBc8f976M9zcE7NF
o9nULHHx1hCyYPThjqlL5y2AMzRKj5+VV0erZbSoP9GxBfIxFDC0OxvpNRi2TbBJ8JGoaOSqh5Af
u/E4Jp81nFhUzWKPkSl2+bQV8SVWHvE6rZx62os7k2ie7ZRy0N9L7ZVFH3qNYcdFnDc9RGfRVcxd
MW75IHrhTcbe0G4zlQL2IP29pCksdhjeOGb/1gkk1J4YP6xaepAZsCqGLJJcSNQu5DW/ks5sJQj7
Hkdlwq06Dz+qUaU4vinGd5PtpeyQhOuIuaScbfMWF+JtrAAvxKsUEQA2x6thPqNbydK73H1ryk9Y
frVMBRNSI7p8o8EBDi+1fmgayNeO/KfM91h/F6E1yiLwTfxH0AM2jb76pleXMbql6cMvT2Z7KBBW
4eYDreKgU9bEB0yuovncq79x5FT4jVa7qcds+a5K/+L4HnVHfOM3PuZyKyaEhQ3XnPbCmcJji8/C
PlE+S2E3xwefECTc8fFYGS4kPDQDik5InwFEWNzgQb4gZ47UXcW+iL4RYY8rhdb7HcnUaKxasjzH
d1o3Wdz3+a5EioVo39YEfiy+DpAI38mUWA3Kx4yKlqbJVsUnPED+hgPYw3hwq8MhnE+RdSpozyJp
FzCOtT7a+GDVuM0h3TibAzIavkQmPS1c163nmB0gxnThJk2vGXQpY/wxOCEj4b0tngokdMP6qhSP
dS7me8znq/gZCJi60qckf4p1LMULjM6+24FV+CRmo5XQz8GCzqNrSPG2DzEg0vhewSFS6Kc26bhO
B0/uDj648LxwzJFpMNy1Hop4MaUjkZ64wy71V6Ngf7OnVQHXn88dotSJe71vK4dAsQ7HSKyedBib
62Y8Urpr94lZyCK2wnesppGSVYpIt1ZBXLuPTsBwEjGHCO0RrtLk/2Z0AnX8xgPPhjc5YBuS1eLI
NvpU6IADnXH5O/p0zAmHmHSR5Tc5PBYqVC0vMNaquoMgmez88U3jjs/EJ1uySU8hk7xAP4nZO6Fe
sLh2aXs3g7+MAU8eY0g5fE6Ax/FwSbRTlzIyw7a1lVNMEipsdcGPilsSIuZJz9iNM24P9kC7k40d
l/zZYn3ypUUP7AcD2QssPHhdod1X5iG16NL5Wgp3R52AyVMR5+jh5ifnPwi29yowiXYnl7zpZFkm
XNk20oFQ/efrImzA2B7k3VwdBY6j4BIWR16WipYH+8DwTcgZtBI5hc+ckNqsO8CCM4a2OCu7mEK6
RedAhE6piREucznbrwZAFJ3/uok/SoPMvp2+VLTNJrUeWYNeCCmjwh+/+tWzd+qRosDv7ShGxEE8
saBoGbofF+B6F4s3g2wVsGiHOodGFYeFazZQgod/IpfAWEDQGvKD1YPb6pfCPHCLjubn3F5mQj3E
h6VsBdfCA4WpWHKpcO5aYRBHfbpG/gvrFIyJwYatYhaQ9GigFjslwHggzhbBnH/URvwx0Ii5YQd6
RPcVX7LuM8AbJBP+LSGCk0wU8nRgkLcsnTpyBmOfQiZL5cvSAcHbDMN0FaE6jzXkt8aKAJ7Ecqxq
p8SfYnoxB1ceXpr/iiCU+UruFPT0jSp4PXLtNL4Z+ZdcnXrnJTPG0ogDsMdn5aOr9gz9MI0HqXjI
ACvN5zRtzYcoHER5F/oeJTSVaIlDgfk2S25RfNf4pBff8XAS9LPFQ2ikLfrYKLgG1BhlDdVXW5NH
umNdCRXPd9PqO7nHX+8vbv6Qo4lAyj10GZPpqkGYX5nvZ/Rs0bs0QFRllMUNLNoDclfS3Rt5WzJZ
GHkUG0l6N+fPGQCMKsKRNBDj7FMwUFReAzyEF1mrLICjO3NP7tFSQDMeBAqz8p0mPBdcTFUneI6F
G07Sup5nN5je2B2S77WwimeFXc8WWSZR/8gcBRDZSeVbO6/ZPCFFjEGQdYEC5I5VHiakxerl1+ts
2pjGG67QUXpM9F2hHjnfMCYOm6uRfZU13f5e0zdmRc+zMc3PCRUkdpwY1GIBAKgBTCffTbiyvngV
NSyRN7P8wocZeAshDOiNPNqcoxSR5JOvFj+1DUdWzj1KsPoif+UoujDZxWNPkdBbO6UMd/pLm9IN
j1Qcd2W506g4iNEkh4P3JAkQljdK6+rpB+DapL1BAK/LXSnssbx0W4YXPe6YBGKQLtrb7FfpB+xk
XDfY9cCI6tyh2AViCkWV/Y6NK9yhFYB7pL0pBBH74P2odEbZ4YAgfKv6Q7NWo7hmLF95Rvrqhd9p
wA0XkVSCdJqZAGE2mFw/YmRl6vSFd0tWnpQAg6cN5StQUFx55VR7dQMEzaDOKHd0DpV89mXP0H4b
5VPM7nl9TGE0Ti7cWTwe9OGnTl4tOS9ReKZ/1NkKta3JzngAIIQoXm0oSwVr00zX3L8O2aYJn+m0
x+QwjL+tEuPQ0JOG9dkcj356svy3SGPQhOTquex7i6EjR9WRRrv503Xc/21inQN/32UVdLQD/k89
jMvASyH8pwx0mFwjCPTqbocOE1yO9Aicg3LygVsc2hFEbH2c/vVHIe4Db7E3u1WM2psvJTbws1cx
OQDBX/G9WIMYjRj7KjxqASaKRr8KlM88fZBsC4Ss7tXpbaFKCZQ20nKIpwDnk1OTaDQcAZwYEe1z
zpEk/2BhI7ngixK8a20Q0ofz3Uq+SH7B3rZRzn/vovkZc7UoCybaXoi3GuvN4saUYX87LiYyq1Z9
x0ZyLaS+LfigkvNXarxIPMOZ+qpbl7YCZOzvg+/GdLJbVmdjHcbxPYyZL2Qy9khXNfjtIIFBz9dg
4Uodv4SNOiSMI5Qztlw89EuoUVRDd+cKxCDbrs3bON/n9eyo1Q+2j7aBz6bbrwe8uldUSKoAiqpi
NoP3EKoh4mzpKwndZRI2Kv8KBQBim5Weoh4qfQ0r0SwfKVWYT6ZJi+QsDXQXw0rOtXITuabT0CM3
MRQWirVE8UQbQTfv3cVks7oa8r/YhsDTHlMbhj4bZe7f0mVzM1pocWMScFNAmpyuW+lSTnccpwb3
VYkbYokB5FGWdTU0OHp/ea0gQcPkUtFXDESJhrp09P3iSxje++yYLiCAnkKGe5MKtwxZpzazYkfF
4inpMY5vO6qvzIYnHuF+NqB6yeMPUnGdWj4vXyehA2lX+BiCLZ6kBnmrkzqisW+kIwkMcByodv0P
XIYqzP6xqT8U2a757utj2T15VHoPjq/u5BnVKDKY8mkRsa3hX9yxO+yobbFV+G3RKGfTUw33kLYE
2iB+fS/SVq90wgvUf7Nw7+qzqX1riRtNvwFylmH+p66hKXe3zHplwjcBZfx9eg2bN0YqXbchOHOr
9ympCvgzg1/Tbbuavx1cabX4WFk9yJf6J433ZHignOLjbamxJvnKY6hwGJLsija932gLli99CyyJ
HIuRtrwTBZMlLo4O3oSp8VZZx3Qg9WYe11FsFw35dVtemRHdgurUyOiDnwwBhmgD2tqWuxwfoHof
0Bv09V7N14TlrSq61c0SXMIGRCOzFblNgmQ7xng+9lAXsG5VpvsYvAK87dSK+a2A9jDl+T1CtJ1W
JDhdim07kHSVXXrIZ+gDEqzCBAFpASAzZlc2Mc3w0h+Vq3pdvAu9YqMWO6IqoL3gvntVpjfVwr+z
RsUt3UTAizQiLAP4b/CS5gC6V8onaLEgIDNKWiX6VL9TNKke9z2BDTN6BQehFgNqZqbxXo3pwTEu
O5ja0+omu6ne4ze1vITTx3L64Acho67zBlfMvMh4ppziY4IHHgYRAgzcun4b16Dh1bV0VNAqz3C4
o0Bs1747T1ipCStB5A4xPvXxrBhej1eBj+A+pkaFrbYdDPp07Oxsxtr12SKnHIFvAsZ+K8Y3Vfjz
lbvvvyvTQdF3egdV8m9qj1Lxo0dfCr6x/gCMgnvYn68zMjz9IjO1LkAOAHCWdqSnpMbAXquMPqP8
lS+hOP0vNNAVSk/owB7jDD554cpeFF8XN6Mwk5EVh8QOIx3K/0COqPUF9Yzyd7mjaTR3RCGsoujY
uQJsiYvIfE5CUn4SgIVQEHfgOphm63bAEHSkVc79n6D5FcdHJZ4n5TpmgtuwVDBepbUkdMS/aPqL
5DlmhnsADnsYDjXzzYaGF3aLAzwKdGdbTlBuss9COE7TB2ZLKfKjGuufuPyrS5XR7brLn3V+08bn
XJ/9dm1CQ1CkfzJkJ6HaAAnjAbmK222jvlUN37O4itAEUbB7kiDvBaP2OBlxR3QIVYZTChBwUIsL
NzI2ZrRDZ5MSeRsSz5DhDqwuVkW4jVHS58eo2HT+fiyO6ULQaOBOBKjQyrvZvQfr0AsqN3Oi9fDP
+h1doidazksg2JhRQvfMUwQX7jx4Yn7plR9RWLIKFCfKL8SccIp23yZXGD4uqxq7iaQuyG+QnQaA
bBZeUvdsjRsVb00zEroiglIDDYV6I5kpJKTCfNfp6pWeUkrzMMpfteUhQaJji8y15VXnsEEkfVs1
T798S3OvuGBSKYtATkVOhbEAxnjCDc1G8H8j7RhEW4jxrAgJ2mm3h/O7yoyLBYuZldrfOWpJ8yWD
9Gyyaf0NoxmQ9kuc3zqk3SaBKqqb147Er0/vJVP4hmGc+skICOrNGBw4xwqV5C8XB8Qy2pbCIYHQ
0a/oV9pjrmx1IkodC0eCtYDFP0FydBE51tcNZcMoxKy1OyL2lQozF86ZF26zfAue4jX6kWyMkJZJ
+VHr18I0Q5Rkdx23kQQYOmIizsTT5NgJPvScWoYPLoGeDAv2y8wvXExRlvo56/B7UOyWXjfgqsE5
CoiQiMu63mHW58piR+PzlklfTSKtQRrhYWwk45Wqv/5wS0pC9zy1+CoNca2Op051yaGrrOMwwAm6
LYCJmFnbNqO1XlzPq0edPZFzAuCsa4JRaJayj8741xk/Zf8S0alhcYJPSiHsGsfkxnZ4iqA4juAa
Nsd07JhOh9fNQt7QWQIs2+hHDd+z7nr76PFJRpGQeJITuZQ6M02enuxSpMYZxgQDpTRRr4V5bxW8
p40NTU925VYwgfdybrvFXEJRIntkYJHhFMKUF3YWB67Vukh+Vxo2ZlwFdca/NFoXrAdxE7xoD2Ir
YyPoCJy/uMMvb8jAzZ98qHNVtu7EOEVizl1Kd9J3lHqnMWuvN6p0DLIT8w7A6p5mgV9qW9RLDOuI
VmCEg6dn+4xuBipBnBpXjSvai5NuAOg4u0l0NSgu/H5wZAQMEdWeGHkW4YtchfAghgMGf8C56Mm8
nqggA80+W+7kr7Fy1Q/yZ0WNSFYcqqhtkL66mOAGjkuH68CTrE+QAgbnb376I47RYQygReQ3ob2A
fNlRsG3vE6NviluuSfM6IgqGS2qjS8ZA9J/evhN34crtCccKCgPOZ9UCMCLxFhxXe1XBjb9MteW/
KlK12rNkvecZPZPMoYGPC4kcyDgXmWcmcs1jSQ36IK7L2kshhsQDBQmu5GK3Ltt6VSjP1Pg1GtBA
8dLShUcaykIHxDh7ATiv4q+qtyFfrAy2Rp070rDxozP+d7Y1a14Bsb6e8UDlXA35UDV/dHB00lWJ
D1C57PG0eRT+H5bjsO83g3XspmUqxsGSdbgCwDI2vfCPNB0YAMnsqXoFGwcXGw9obcF5wt//XzDy
O5ygeKt76XD/70Jl2JhvLOGnZJ0V449SqqtA2pn5vrS2AYu4+yPQIFgx6jjTouf4tXh86OqYrc6L
9X4dfEvGAyoknLUA+05ecLHB7YwHNNsZWS049riygD/IzrBIrMHOZNffLYtjO+UCiMikOCbzGU0m
g+dnlv6CYzsCdA3m5Iz1BVCIs9JfpQsusz7oF/xECxYJkZNZjM6fp4pmli4WSb+9XCgDmLbduBKU
BnZD2h+z2MIG7ccQEf/NW8L4ILj6kG5coYLj9msGGyajHhWXNu1H+m5WE1K7mKKrN0gaWn1N/83q
YNYkzGpx9t3OIGUCGlyBjJwULVD7MhiDhzbej+ZuoWimELNGg5nbenSIAOxLZu/vUlueIwS/hUX8
RfE9lB+wW/DHOgmUKAbXIEF+WEO5CV6wAz6PgqOXoKaobCCnO4JB+wsaiSFcFDw7+RpNX1XxT0a+
0i3izjekkMwffcPR6xNVm5/fIuakuELRtuEIojAMoLMT8+9A2LQNzOPooI/rNvvrpc8JxnGGrBCi
GaD1X8MSwObY7qqvgBYGOEtGW87X0+Y9DFboiQRf0cEMgHZYU9miBnAHJpP2H9q/qfqQ+2jVZNvB
LqfTUL7rCjS1Bh19+Q+JUm15Wshk/zjAPuFdV92akUcgOWr2WZqnyCPXwXgbNyb+Unchf8pIwlsd
Si8+sykjPA2K1G3kXKYVKtDAAMPbEfu+uxbjeUGEca9bLSwbLXiXe2Liwp8++zYYQJDCgG1nhuXO
G0+KE3lB3KZPw9hF01HW3mb/pZTndLovP9oSvkwQhhw60GgmLEJIsuHNKmOHMEJqc4OCLdVvdAnq
SPfqyMoedqQuPVXG64xIk+BvjD5fTGr1rbSGmkezgVidC2CL/Rv+FMtH3lnNZhQdKMK14rsKRxQM
g6L9qn0AOkZHRXiPiKOUNzheWAveQSZEOybrHASL4BqUWA8jf6cXWGWxGyPE2CRelniQ2plLURJv
BcGukKRAaYa26pEnuh0Yx1u75auExhpvc+x6vjtYjV8NE+oZ18lU+dfBEDPCr5lOfOpxTPY/5ifD
wyb5kHi/CI0gaKchDc5eEAi3QYReenOLgXtanIu2sevm1I+viXZ68pb+SOGTulyG4bF2sKmtmETl
zCwZLUyTC0SUyXv+r3786aGcLI1QWgogueDLyJm5urX+9AU9TmVCngyvpH4Piksjnmm+VdwGBEqO
+D2cb/T6Uvg51vcUytICX3TYzqAiQW2EDAiLxoYpnLVO4dpvDHdgWrejh2OWLYRkNDCq4Ujgbq16
ooaHHw17iOWzALDCX5OALbvzUtfj54lCZ5kJdQGZCxjzQMFVm1sgXxtGmhInc/9gwlYTFMXdgtPV
5gVcqVERsBMHTOtkMr4I1FoyVXmScM5ck1wpE8KrJzQnMmepIlSTJKgRMnz7bTo9ARkrPqPHTpQA
n0PtwSxeNPdTSaGZnWrhrZpEm/Xmj7sc23jl2E5nn1qxeYriRRTOOc1fjj9PuiPHnrCZc29jpV9e
ZXIeZyLEq20LxMM0dxXXXsO3ZP6xYE3u7ERMSTPURqibEFYb8p+c3Wtx7X9Wwg1mlMFzHqdbQhJO
b7wpxhq3VKJoKM/syNxX1UkXEfyjoMDAF8q9bHBkiNQh872f7sv5qGbe0tuFFoZfSHaifRlfyG5J
J88oOhcpKNjbXqi2FR7byQbNCoVQVd4SQspy2BbsOwn5tvZh6OdIuxtQVhN8m/zoXTE/OzyMDSDJ
S2C6qcMYMSCxhYtmcT/ajclXAkvFGddVtE2XjfUk9ipwTLeanQ5lmR2tewXr2kMgvYTwXyvfI4P2
5hLHX/hHrLI2AlHAdiv3wXxhMwRAe9VnCIGHIyIgGeALxwlMPXABstaF15EfBac9PxvaXsr3YNzL
DAO5xLLK4GKBebhpyS7ZFiAlxEulB9JgjWydMEFO6n90gaz42GK5Rz+oxMJw3VlnSYMEtwSV2X1x
MwkoXGFnngN/YBKbOUhnLXXX5pvJwl9K/RgYMJkYXLzFRCISZ6RvMv0AcsScieArVtRsbRHjRLd8
8Ye/xvz7mQgXvcNtNtkkKh07AXfNpsNPez2RQcjEzCNra4W8gpDB0doKrxIoe9y1/TtVPIyblSbZ
SyGcYJKpcnZYUwoGTAFPfp1uZjYxQFwmwzKPFdZMpZGV8ApGJGnmsupzGqCe0qWNkYDaQb1vtL3F
AaKhmvpGV4YQd9cteSgCsIY54B4AP3E9SqDb8x+W7Mz+I+tWs73qVqfDgR5R3ofoxEeM1/0mHn+b
qyRpFOlkzQbHpPiLrYXPkYwuiZaTQd4FJ1Bd7WamK4trLBCir99nnVHocDSA9KXsSMWA1NCLsHY1
c0isDLgG2kuXWUx8kIQvn0wu/XMqdVqdzjV8grMbwDZINO8JFV8ZNsgyGAUbdJEz6BAizJWISzDL
d9LGjVrhJtD/wyqWipnDFekNG5cgo22veRX1yUr3SBkf7xY+m2Z+0iOihk6F9JkuHqDpXaHzmKkS
OwBWvLYIziDQNMwOiMYU+ZHQDM03pf8Xc8Jo5W5p+fR0PwJEDHAwlQhqO27ScQPEzPuHZBcmX7UC
6kYQOM7agZ46EXqtsf8IJK+mIsRIZFGbrYropxmYylXimubS1eN9QxHBiG7pK8qZ+oeCBCuDFgtI
U/wk6zErLlb9XAqu8h9HXBt9xgZNtknvl7PlFxh+dDiFGWuMA2FyJe0Ik/IghliGaUTA1qO9g00k
Nl9EEGG0672ixOMegtHlahomLX8tOrdx1/gY11LM1v4FswiWKfZtSHheqv8LQQIVpcEY8wQTfLnA
F8jafhlMScQqXv2HoDWHWn/VKUR++VNJGI5vGXcN/Y1l0KXe9JV39yY7iVBTh+IWw71K4fA3HJwM
pmwlBO+xMf8PD7LdALXelsGRaaJogGyuXApcyZeERqOFffWSyWUjZIssWppZ81B1lddgzL2UZlG5
hv6CyTl4nAJvCaR7OeaaRyUzVgPlXPTPDpsZ5xR80CJxF+ZXv/2amLbnEPmXfWKZMINokbBOSX+m
KGb4C9343tjxeuI9rkErphX8AYWg5tLVoktuI5ednUF+jD2cCSZry3E6gwC1zUIMoWOf2q+Iicdo
RyQLMPAu/PeSBSFMsKdK5qp8d7YNLDoslr1lhhB2u6H8qwpelSOGW9W4jLB7ND7T8NbBH7He2bBN
/k3vUym3qMToco0MyBA4wAjQ6C/5+IablhO2D1P9/p6AqkNbVd+RY9uB8keGAagsVozKKVj9kJO3
akIG0UNjM0EqNKchnX3hIuOsKoGTEPUZdF8tVBLysP8jn1t8Hexb7NLH2fdj7i810X6lmzZ/ObHy
vkpxC92+e5nWVqa6pX6TcCBqv3PO4K3CrviIoNwjDv2VGEJhjOYaJugK24HlJTw5cyo8fLpNrJzi
Yl21v2TYDcWJplI5UCtwt/5TdEag13q5/fZ9RfjPfZn+42JMIESjgRoOVwaYolXZ+pLuqOPAVUMy
1HYJJ4nKf3dZVOyhhawByFRug02nP7XgG98VgAzghQhAAfUvIxRbSL4qI3dwz1qliiv0O848VT/h
FQjGfV64DWPDUh3eMa+NTJdWvGeQx60y94iS+P3siHXmGXCF1hHNBFhpVK2FaBFUADIq4DkbilNA
H6neaxY0B//LlP7mnH7Mg8OxmoMjLDQQl8z+aVVv3LSbYdq184FMCRbqqQ+XAiSPYEU+m2qbCF7C
kaQ7CMVp+6s7Di1jdl2mLgL2mKzxJVt8/oAVQORehUaw6r8B3DRj20QfAGoD4UQ4m0CmYjebuO0B
1i+HfGxx/kC7Vzp5pQCU59t8coT8ks/bNtlVvEP5N23JA8gxEQdOa/NLJO6xPFvpn0yiV327p2qL
rnUhOSGGSl3FeB4Kf5CatKpXHtoYHyqX25TMaVAbv3sXQxga0jIwWUNWCBtHCZEzMUwIkAvCcOIW
CoyDVTBQ43T+SKDoDnd9Yrbn0AY0Pc2TD2+Rgd2i9DtxKc/QuIT6LQU9oRXDaHZy+mlTQ6WRr4rk
6R20KaoPqq6l9oNdPrhCcGAcupz68F3rjNhuMKD+Vs57IzlgzAOUDAJ/6ssj/BUHWFlkugvcJKQv
HCZQbWG+7HbmGkWWrpVQAO9whwH+ZWRCaffU/+QlJobgBE9k3jg7OtdAyabhUN7EUMANNM4iPt1K
e6vd2R7Ko9l4BL6MLDGuPsRNmvG3qCSEUyLz+ek2yKCBqwQ/J2RkZ15S+RWaV5bkKG/xbPBMRmMq
Hh/qygTF+DBcLDuGQ0RjKDIcTa7LecrFhdcppKmw3JImuwxhekdgJYmr42Ks1DCbKZV/gvVt1u+W
taH3wyCpzzetFNla+91DsQc+xohnpRW/3RqjDxJLgA6BPmDpk4RlIwvofZPj3USq9oP+0mO6SHsy
udxr3WHhxXWZp0Bv6KP62BQ/CrQIaWXirCorXwtk38VvOr/V72GP3zj68RWBOFuATw9gnwgVlgmE
eAvrdE2A8DqRYc0SYmTZs2GDwOWY3MPYBF/TcnKaz0pYoA2C2oPpvVz9Y8bIGWyQfcFPxA2Jt1DC
FOCSNR4WZK7Qwz68TvcxzpHWVZam1TfuFMqlI89i3vvN0f+hv+h+AnGfFJS9Jr8DMG/mrENO7yfE
KYLugxFT68LbrCnyqBiHhMwkrBYQ7QFy/wf7gaXQa7XdjhZuhSHB0qw2MEmt8q0pfqf3Wr4U1Xpg
eMlakFw9ciRMROH6N88a1qb8btj0eOkNFKMmSrP4zo4TMbZOuNZwm4YYizRzTK4aBHKfuNoOlxVz
xUwMlQen9q8pbCmVZV5TjIEsinO6YwaiAm099Vmyj6G3UzBTF5j/lVWaeIGsdq5ZYYKwk6H39qyK
h6nUF7M9TpfEg9Wp/o+k81hu3cjC8BOhCjlsmXMOojYoUQE5Zzy9v76umoVnxr6WSKD7nD+uqyUl
BuOWax+ry56ZwVWwxvtTCJ62IJFafpCDQJjEJ7+b3O5dDb3FgjIpaFuXac7zv/zmXSuf/9Bp514j
WiNdhHj6iYVZhIe7CE7+wpmqnbMj14Lz62zyThN/TPZgP2PU6PNjgeCVmYkhwYiPvQssWaJ0jG/c
RRHQUKK4Ux8EmPCcSanFAvCWRCcSkq4O1Yli7JPPwGGVx3cBgIF0hiCKGXrSemEuc2+OgYP9e8Uy
sLCrbTTzZsGIm+DHyb8C50XTArtyHFw6ZVVIBwEo8Vd0PkzEyFnvoJSzBuiPsDyAnHLPdINZeTfU
lzp9Zek2W8mIHJb+rxpA/XLmUGywal0UN+F30Byk9A7GURiL4WsIPohyHotX1t87NmDBVAtdZ9B9
IdXguNEQpwHmF0+FtgFv15AFaLfFVJ/Zzs+/3R9EPpL+gjmRKZRgC+0GCnWGKrDvaj4uWjgUbOQQ
FfeBl186R/JZyvdDtGLAMxGoUUj6koxPNemh1oeJb7sz0tJD41NKsqvT/WQNFOFCoi5GcMyd9Ccm
wyQghvlY/TLsQqk17OBpeG8BoqTu2nBPj8YFzbBOkIq5cYODph7ldhskL+JNUNP0S90/qOZcxv08
uuxuwQn2gHuA6vRhPHbaS5AnFUnOPmO3ac1I1WAwStaYlCkKJmtu+YdKun5RBodWH1mGvo+43Aqo
HY/Xr0Q0RA8gPC/wLiueENiN9lcl39hmLIMojmUH4oQmMJ+Rk+HhGNLax+D/qIrQhOOveRZk7KZr
Mfz0dFHxqSI3atvN4J9N1Mm19OUM27iQJ3VyJ0gZ8TI+nnZ8SIz3ejXMdLCawtpV7bOSNmZI58Qh
Hg2gUd687gK8iEMASpjyioU4AhgZHVibkrLmdxZh4dpUPZDErvD/pO7UV08NdZ9+LKKTN3LzrfJ2
EWaMJbt4mMMNJQ5ygpYeKQRxDRTSXJuqgHdKtQs65DbuwquPI3Fw7s6yL415Dfy/IHx0UAkN8i7g
Sx6R0oAFY8XV+fvglg+JjslyzivEL+4VP209h7HnwPiqECg2CadzcRqpYCkmEjmF2kmS7zrUnoU4
Xihu4+pKazQAwEFwcmIZcqJ7haIx0s6esqrtlTUsijkXCSz5NYJYYaOuc1wH5inWrvXAEBG9g/Yn
alCXn2AB0DqxtonkcaNUYIf/TGnVVlsF0TM4b0FPyNrJXmJNl6uLa11/PnrTmLlz4ArjsyS91W1+
0bIN6CzO2Bh7dSfKxUPpK+q/sgMsf6Axbk/fufktKCQLDGeE9rJS5AElaaSAo8K22BB2EDh0xYOP
zUk6ydDilNs0/ijzZ4PJMru3fDWacj/lZAdnNMeDsRM4CEfRGJZ4zhXSpfylxd4ptqdlxSxT74CY
ygXB7oi10bRyOHkeT7c9d7xfgicW0NslumiUyRgKMbeQ68p7rTOA1M6d3an3GcHfuGasBkhbQWgh
jPL5p0OYgE1LcoHFdlAPUnB2Cph7zgIBNhNyX23q6pRH+ypdpNmG0vJZzQXQk4mNnHc+YJ8T2eQC
I9G7FV4HQZCj2xTIisYXQs/yJEOZVFN1CFggZBpTPq/qKqs0k5RfsjlvqhlstH4qUpTl9zhktiEs
HXoV1Nzrb0PGkYdRR1A/TcFABzaozsSIAVWIIrlEK8bMpmcryV+BHxnlp132jBI/Csut9W5NmF/r
W6shqSdavgbDC6GiRGUawdZMDQduL7qCCh8lDchboKGKWRXme7DeGmCBGuVTVTq2vDNG/gB25XJE
Tku7xawr7mK5buFG+vTT6zS4uXwi8TeYJl8jrHCp72B2iezuT7XOoD7B/mjpC71YK6EzbTFIBGQe
WtUfGwJSlIlSJDPL9/lkiKxkE64IRSyftt6S3rId3/z+AnZwuFDYteWA0mXeOfjPjmfvqDonIkya
5ieT7235kUqbvF75JFcAYyLvgx81SWZYOA2xtszfPSXd3g36YKpA8zQcDWXOSwWJI5dg74gzqE5H
mvIY3BONyV7JuBPtDGnTFFhXkNTgLVzIJssI5bs8jlePe6Llpqza5cBlEc4IYOnPSfgjdmCLU9Am
bUOBGHb5nePmpwc2ipRZ231KTJcwzoq2RrDtkVQcT+0lpnCQdff4T2ExngLGUoJmRN0LYiRZe1Xg
O+4NKjUlI2pgwZeplfGnNkd0mNZzlzKKkoiwDnG6ZQOckG822gYRnqi9S/QnqsKxTFVZs2CnJA1/
XfIbV0TA/RsD6OQK3WUDceyZ11AmLZevPepgMVOU5kdXu/jD0Us+DWcajptIIoQY900+haxGRjql
K5EkvAnmCHVTI1wSJMfMlLvJ73dJ+nBH71Aoj0znYItNL76WPDrXNPNVhwxE1bfOjXYNJr8t0z8u
amRD4EaLYkWEtX6K83vhbiPngFKTj548HIy/kUjn7W5Cyj269NZQ5+eT/P5dq7cR2R6tTRmlEisz
XqjfMZvdDCFLgt1lZhIAUoodc5qjDO0ulkZc+tKPYnTiVMkQ41VqO9T+aOSx79RUq4Ee5VqwjFma
AoDXCkktlhMIIyqllqoyYhpE88oxvinyB1+F73Brc76UPZVkyGIH4Jz+UaAA4ouGfphDNDHAsAoC
+XcAfUpzcbhFu/LYzRCc+LPIguybddB4eLPYpSAHVt6ybX+7/B6wftgmUfu3kJaOwDgjTsb7OwvZ
eD1xPjFVl4RTZ+zKc9Zs0iYAsUDaEBkyuHfwstpnr39EEEdtrc274mYPT5NgRzkgkeU38bcpk9Z8
oGTvZ6gLhHk8rSmIAiO2HAEPTCgNIhInW9R+uRLPF8U3c8pQ17Y9rnnWZo16ULMzlAiEP4PW2n6h
rBAHmlvwyV471iZ1POaEfPiCm/Fz3MT5R9QexfnqovwjznH6K6Gn0OMvV/mNQs4kWjWaas+nB8qL
im9nlisDRsj3j4igaG/UcqjgFrU9XRCWNWmVi1bi5+wvVrbW7DPGhBKrg6eTtXhJe3g/SBDrigSX
dDGO/nBDZBKRbB9DzdWFh5syO5IeBf7vzP99cqm24h2f20zY4hi0S/rhZ7DPXH3AHPAFAhfUuXWL
vbocF9ZwkhYyjq55Yr3U+A923gyfxAl4yPVl/Wy3qyDbSTEKqmbiOJQe0QvP9ZHT/TpUxcIfmBGQ
U+by3XV/fNr8WjyEiCt16Ud3/oLs7hGJwM3P56qFC4LfSIfeRGhulIYzs7tSsi3iGEflIaZGLfiM
p4ws1ekHbVlWsoIE06i/lDDZQtAV9wfAC7pOhvonG5eoc8QXURc49XSVEB3SYQqHCiVl8i25GLJ5
KBz0XO1+wHkdUUhF5BT4JInOmKbHbcYZ6HOywLWWc6JfxAyWRqvuyAmDqckdHy9/oqP3mnz5KNe4
RKmiRa6MrjzM7RkZ9ZPCdmatlHACxNN1L6zdJVn9YPHei9hf5K2kAtJ2orHRqDfd3fCWS188bT7D
udP/xOAuDoCXD5Br59W3OwJrV8QL8db75CwJ2wihWiV7CJJRumU44+NVnx9GkIC2tiZe90TBLU25
jKAehWEFyrhbCeKgDt61JRymdvKoPJFP5ABlYI3hVafNE9k81CHCOOyQS9NNl6111lPSDfGnWe70
m6A31DaCsDTPffTRC7KEs1bAtyX+mHg38C1m/RfPOq8uYIe5hakxYfVKrvDYF5erVsBdfKVvzwLT
q/+4rHiIgnkVDoz26pTemWmEeXPowTqYUNXqwxwO49JbV+qTptHlaOwFkFHES3fJrQu/J0RCCpk+
DYqMiCvRkRC2cHXZ9pXKFlBKMAWi4MBM3YVbfqoSLIuG5pLEnRLj1qnx0LnYf1FNQIP25wE5Rg8r
PPGlzQj0c7ksEH7Yk3vpHtqpyz3wpRtvYPuJCvYIuTZDsky9BmlSM0UZ50HHj8P3R/4h/r6VODR8
pKUQWQwbtfbLX+G5wwsG76lZGzvY0vGI7BhUTP0ctFMiNavMol3crJadSsCyu6WVbzacgA1n7MVT
xeYo9VEnzqKpOcZrLUc5z8PR2unEZPLWi7v+1ZrfwlltBs8Usx+fjAynH4uTgtfzkTvc7BkiIVYz
MA5SXPlJHYDe6tyiJ8qyrTgJSoskpHmM1MUe3ioVSjntYJ71mZYUdFQolvS3FJ0c4xTqBynZ5fKf
ld00EWcE3el9RMVPX3pkyvDs+tsqOVXs9SyfJJQUGyO6kcTdhcsh2zEyA1ATPI5qAdoBLXrEKwyU
w/t+L/J9UZwb49vmDz6M43pEQSBKqYysZBepES4wAU+caaMxZHE78q8QrimFoyXGErylPGzpxdeR
um/3HiJUrrdue441Aa6SJ+uP5BPAHhYEPCDr8dY0izQYgrgBKl9jbVehj6JZBz9WwAmEB4n+BRlL
j1fFc8sqOCiHpS1LK5H3ZaDINzku+BVcibyEzmGvYLYn5aqH468Z5mWGq2z6bQuUnLstIEFMvD+w
YANaWwRdRTxpoBC58aYKEhMikhjCXpZLORmCvTS25kLJNTrpHFlt6YLm0bWpBA9S4Yzyw1VejbbJ
yhNEvZ5fcMxYzisiZ7svpcUQsni0/kSTpw7cZ73w2C5d0v6LZpjaEExu98RNCHAMIvfJJkuaFQgj
E+MR/3CBzZmfmU50qllBCNWbYUr/NN7GCCR3KFHcZpB0kdpOnJ3WVFBJzYQ1yCy2YhNyR6xCm5xe
Szjj6WDsTaRtcDyVusrDXSSvDWlB0q/8GI0Veb2mzfaLNJRnUh8/LaSg8Spd4+ZQdwQPiuUIk/FA
VAriTrprrLZeO8FFp1bFrmHSVzE/YsfFiWsWrnveiZ9F5shnuBNF1z6q+DaPMffOWvvFuiesBxnf
spiHVQokeukl5asoobDXu1XSlfip7mG7BxyaXUBE5jDtHPTeTjhxTLT+KjnncTNDuzu3QIKA+F2D
8QvLw0z21nrx1Uh/NFsAh6fZiXKxqQdQbiAVVGBigQzmXb13LYTlhy7+Um0mTuI/KzAb7JpCVWUx
2JbDL7MpXyP7LsSu+ZWT/V5pe8ngl6i42tsAiKXA7XehpLiMP/0QpQxIbLtorF3c/uXFVUXtQT4W
zxZZn30+O3F5E9KEep1gR0YtWFhzliH5kJYOXkhUPnz7eIOY0wgvWaluPk349omgoEZkMmQ4Rr96
/IKTd5f+YXoHSfgp+ZOG9k7xhfg6SvPRBfscHiZaOuVSV7GZbdJhFwH60q6LLK2bmLI9jThOS8J+
w5YLMXuWJCdJ3FEYI5EDpsFCe5I3IY5TRdrAOTvkuBCdDY78SA18IIfGhen08MSTa11glsvXZJrm
yjvQGCucrSR/le13o4E+piUSJRJ7KypOIQxyCwkpikjP/7bJE+OaRJpyJVoffmerFhdX3Rfp1UVI
QDPnvwfe46rt2CtooCEKK+ft+AVo9fILQIbOTR/PNeeQAiaKnDwZOlz+HuwvNknqwI6JC+D3bQ4f
dPXSvTszyqcGc0BADrDksGudgKQCgCDEqwL29PI/8Z0G0pPsyWmPzYPgIUzUa45nvoi638jAnzgq
EpZ5Y6UHi4TCn/jDlj5y58/Ut5wKmfR00VVYOYWJ6ZNPRqprTDggFO0pCw9mzjdfs9FEZJIso3m4
CAligJLR0M6jzAm8vWatLYOqlS+d2SX3L6ME4EAcDrVAa3BxCVFiQ7rqeFHYNLQBcDNE+xje7HTH
f+hyZ3rCTcnEYGtPNdR4b6lHmZEoZfngMDPLXinVmtLpClzGGg80PbDERCjlf4IE5TiKDuaH2N7H
CM7iegvLQPJPCugYSi2CEdrkZf4n5jW1vQoZEwd8oHOg7bX6ZlFeDOPg12dIFtcjFgwpoU0pxM53
z151x4oG4D13WXPMXOLfy2bnvsi8E4oUkEWICa6CKPty271v7rXmVAIEJT8RmabDqioZK2t7plXB
NFF+7RmRpe4PAs1pzLoZBjnKHEJ+QgEJIHc2juglxcbbVio2Ksx9qej2RfB8UonOKqRPrdImpfXR
G69xLNeGqSGpHOepjT4kvhHhjSFgBmSeFPjXUfKxUaAJT41L5asYDqpdXIJVk29P/Qb2CJb30YFc
+82DP8e4qeVNdu/O37AYZnAsDJH1BGapE/CfQ2cRgjQcZBwbk0tLJOwbgKPYhB7IomPAD+xFDEaA
pwFiTcSHGT+tOjO1DS6JkF16ops7iGrJ/RDqdbpZtPGiGk/h5xs5sdT6G2uWWNjZh8OEbtW3Pzy6
AavWVkK0zcvBQ6miDq6onQo4qlOs9841qHAm7fv+bA1U8HXd9A5bF/xVaESrRxyc0zIgN+NLTwh7
mlBD0V+JC0cMgqlvRby1+4eakXRS4hVNSLPhltZXufwEWGAOW4waYNiyQ2KfyR90zU2Hu7Gt7XPB
Fa2h2sODiHKdi1k61hdVfvrVjx3t/HSORnfXdcugFcihNzdnUnn1nTN/iky0RaFPEJtMVAQA+BqN
4Ez29szGWeJ20OYlV9NaUTcdieVodEnFwq7BfTZVuKu/yNj2D3J3cMlIsWACIcIRSCzs7qPCs8lF
Je5l0AIkWgs53cUxubucZwR8ej+q1QOeY8zj3ejNM0GC3uSkI4CVttqTpKDSxez1lt2DnB9ympZx
xE2kb6v+GJ076GkN12KzgfXjoQRjcUH+H3FCcR4QTYmtY7wPxVoaVq16SzCzheWEHl32oJGE1wsz
06x6ofMicJMwr2zpzIXKY1QuA6ZKYHa1dqaK2s4cyP7UgBbe2+oWc7Mefefq22KZKJA+8m9NyR7D
5q8SYUNPOwtpuEuqNUqmNt+G0oFw7EmJmVZZZTFadU5LgzoGxIDie9cCZ6rpCyNYu+mrahyqw7yV
BYolBL+1y1clzfngxNiVETkgvOaIGaSnwKxwO0xsqAfdPYhPwlNfibXN6EREbEKyeBaUs6p7VSb5
m4xeFlW65o6vd/BPeB/QKpco1UK03jW8hE29eBfNNeQWUn6QonlD0yXqFjLaJ5H7ukNdU548y6dK
tC7yY6qybB3FLxAGT01GkDaD6FXuUGKEB8NscGQgbLH6734VAB+xzCONPQEnTyOSGgvpVOHZQB2v
EDo+5nOaggAoUo0SrnMMm3MCg9M87myHByT5kgyCE6upnLwS/ZKQGWuQHuXp32l10PLrqH/6SNhU
NHHNnYEKLYj0Qdxb0M0YhIJ6QXu0VezplZ5KIwAJRQka0ZoO8c0GL7qMRHdUfnPtUuPrD+cpaLKL
ESmKbwoAbpVv7OYEc3UnandiGO9K3qf4ievdkHJeeR9D8VDROgr5k8rDmGoobA2k60DVLdw62gSU
cRymBVLvMF9b2dFAE05nHpIHicNqJBYQ9sbfhhSSxddEBqudfjk2raccrtFQMnqzvbufTriXeHOB
bdHazYg78IuNrl+FcEUOPsRn63SYj8pbHXw5Cf5AILuS2JkZia7c7J8DhbrWpiH4Jn6X6qof1kFw
H7pnUn1I6W9Yv1ODWwi+YSjXFrdT6CJ3OKKmwn20rYtnBj5NH8O/bVFRSezedwW5xczH3O1ZcSL5
0KOOGU9rWt9GsCSW94FSIrd9e8oxK7YG7aeR8hnprxZtk9y85WwL4MAFngb0Cbv7FqmIv5HB40N9
x8mNZvW3sOdjgIl0YRGOqK58sf2fquwodXdqJ+khm3vZOU5W9oRlJT9G+l8jm1MbK+G3ibzvbs2N
OXl+gvx1/Z+uPyP2HMVHatEDdSswttD4ALryxXNWFKIFdOkG7I18DNVGgEMGOgkaO1iyNH+BnmIQ
TzuqgeIZoiwf4kOVbsxcMN7t8BQvItaPARwTA7NCGhUbCI1EvvUOeSAk5VHAtLb6D9/MKB8aFDUe
hXq9ikdioRTiBtuq2V5LluF4lLVHLl1F2X3EfIwcA3ZpoRCOaMyTnWF8ZOkrHmnp3GMoLKOPhCMs
t8+obsheXTIx6OrStBAYndp61fen3EK54Cyi/E4FQooSgrW8InP7fysWBAmHfRJvBP5fczzpxkI0
vkS0j9CR/mlnBE9an0IGiZK0MReIpTqKS4h0ko54DwaszkxMzi5UrmVH8NCrKnnshE5UcJEcX/PR
YF1hjajCeqVmP735ztE2R4Bv82yeNKc+oyJl25sr4eQLPzXcx7h9idJ1l0KcHPnUxS2ldum0EI2k
aKAszr1TjQSK6efb+oi2nrYVjn6l5t4Quju6wFaeuuro2yyXmvymHsOpTwFJ2Kh2CNhdyDYNJPcM
XgVh+aRE/wJUHqqrX2b9GpOSOKTh8az2N/Ou5O4DuQUyDA53Q5BdbQtBKmxFtageVrUOgdi8Rape
LOOIUyN+Z0SQyCDiAFCF9w/ZdOz/dQfgkPKRjFt0mo9BXRoqQwo7w6IpPxPkt8Ry9weI2lbd0EAA
w7FGoIuUAd5pmjOa3mn8merFStMYRLZ988sIh5AUZJcfNkgvcYjstwOwuIcZFw13lekFC7AmMjIO
QfLN9eAnN4vkH+lf5krU7WBb0VSF4L3KciRH6+bJ+5yH2IQctnpcmq8BNMMi41opz4inEnmVyiJO
lWJWZ8ESU1t7i4jGsLVZxUV74F/ZHoQ4gEQI5Np8Tv+up6PAwML0ZdG9IDxNI+G8Bra35GV0IFFY
rrF8jvukvqT5zTUIuPquSxFgdcgRqZugdpVO9s7bzk8a0mppY9Ef5B8ANZNojcPGD0gXO9b6jlkp
qTiEMCbh4s2X8pdMQRDyDUckPhD+Qy0ECOCNNIC4/8ndrc0kTiFDCYokc+3UkD49uR6w00x2KSqV
fRmQSCQwEV5/tIr4aPk8F6N57IkXQnmam+uMmkmfoLe7w1RAykDOFOeoXAWQ/doh48F2EaFsAPhz
9HsN2JgOcCbWmbjXl0F2aaIMd2Q8G6snUWJu8hYPdEGjR6wBbM1JS7TjU1OREkcFNd18Im3QAU4T
WazlgEmk2nkFMMRJMz+c6s1LP/UxK8F1c0DWiEM15bNsMAUsm+bPw2TNsOTMxhrFMkoHXLeCTU29
q8an4zunXlkPC33heNjlM7RD9dyzHr/fMn8/m2Hc/ehCq1Ha87L7ceHAUEnOWpRznbztnA3p0yFN
Tgmiauens/7Ez2CSaeEW3rSqzhUNn9BqjIi3YobmMfsWe2dDaFh7o8eXk/mLHGU5p/J5TRaROpCV
4/DKactBP/fSfSTM2dIeQ7zxvDMaRVvea5pwUgOJeNtAtFwsdW8Dbtcr97p5xM6zchCfXjP54Lnr
PNhbgIfTkgi5NQq2SZ39RFzfY3Up9Lmu/VrpX6oRz0Bnz6KuP8OCrru36tzkiT/3mjONDdNhodHn
95JhFYTOkXZA3paUaSvDtPpsmr1GeE2wtULW0gXuOje9t2ADSkmNNI+RxqNB5MLUs06agRFj3fmE
as4QLc8IfuGUxcoyevMGTArM3683OjOBRl3oN5QrmTVoDEkDEoZxk5rxmfUNBASaiyqHvgBzb9m3
KrnE3XcwnDL1pwvUdV1d6lKDUiYOiBIe3fqKu92YHiqY2phbb4QiyJWbfDXRPyTrf1cnzJh3FclX
ifk00Bv2K4KkeaQPhJxp5dXOdi3rQ+nkCwJvCMkCRhZ7itp86xg2hqfIfqm7ZdUea7pQCQLLdjIQ
KGCWPTOwfoQemB5npZuK8GWD4YuXMllyX4ftoR12Y4XeNibhmFcK3EwmBuvAEWAygyGsCC6+8ceh
QGaKpa+osHG9X04DBHW/IyKNHlCXQcXFDqn/tszMI+hhB/EYqS/SBgxoyKpisuu2UbRpxjXmgmnw
F1eIiJ6tC6X13VdrBbIOHzwdlcjz9GfMH6yfhuAtJVuVw6IjYrC/tiAohcw0S9SCjuzWSX8k95Qb
i2pEjgT5tRNeVxXTTrFuJe5rizP78E9GJd1Aj6ZpQfbmoom3qre2pYdq0BOzxKqxjnB9Gag5Gl6g
+EzIn9agmBehtOcxOGZAwCwJIsMDn6lwAnQyYX07erTSXTAQKrpEHjkncSJtnx1W9yrdWsqOqLgy
31v5uZmQSYgWgXiY/KZWF1j/HMu5hd58FiYL7lB0UnV36MPjwP0iNxTkMDtCVJN299EwMWbFrao+
Bub56mKVF4dLVFNXZAcmgHQRGh0BVBXSxVDv9ANZFEv75TTpX63OgTV+Q/OL0O4atQzyfJtCZS3d
kN5uroG/u/ZFw8IUl0IK1AcwgTuQlVArzs7VHfAXrEIEwn17ttw/W9+P6KPzDnEfJ5bs9xM/P6rV
ItcQJzB3rfRw6zQnp9+RrTlAvJPfDpoZtc/I47yrDjaLvErHRBscTdD6PK2RDz01bS1lm0Q/CAf2
WC7VeTLH9iw0C95BQusQClEB+0W0SCg6ZhzBN6P1TwuYNSKCYookJgN1Juu4247myjFXZnpSin2I
VEs6mWxwOWLzh2F8KsMlkdapszXI76oASJVqIfkFaVA2ARto/rAE1gdGwmlqfiqcApb7EnwZcb2o
U630I+iOhHRQM7wfi02EqSRGu8PqPe+0s/317wMcrlhq5/T/he5edq5d+0XSC1eM5O6RVqcK8j6k
zOlSrEx6dBV+5pAXR8bKWblPxfkKkLpUxCLzSnAydguLYu9q6/k/InGuJBkg26R4IB3tw6vkJXpu
Z1PVKKPIPnesaT5vkqNfXfJKuIXMTYOVY1Cfuvtd2b/IZmY1gkALubc4VfT6CA1ih6y1M2Zk0quI
sdV60HQcywqBiLQwuSiON70GUX6peWHMXWI/8mcfk55q4Rhiv6B3PuHb9snS8ekjaRCwuDyWvU5a
BoaTlP9q7ex+4/c/nV2ATuOgYWfFYgapUpLJKSzUybayD2OPPHzGVBrxVLlLtD+4kvh3a0wIsBuB
evWUrc7CbRsnk3IroedDKEM6Lj9v5hNrQLHTtDU3irlJABxS4LEG3Czv6CcjjtBceLSn43azd+IY
rZy5soCe+aiHZ9isbdaj/kZWZCwRaW9AK2nQAOPA8bhnfknA39D6xyWR9WeIhinni2ztctoeZiiP
W+vlikWdBCjop7lDGrJMruxWu6jBI8UfZGG7g2UMTqT2DcEhbxaV/UBDg+ye1xFLqzNclOBGurQD
bqr67iFXv0RZCydQw6hClkADWEr4U9KfpeYgRw/0qjMfnJmYqWiLrDQwT9XUX2AZNzCYG9PBXXn1
DKTOX9QrWz/4rN0rncbY6MjMnhC50SA2llHCiFuiJV3TwUPHFaE3hCficEUcbdg+EmFiH1+QZlpA
pAPTmP1Ehs4d1cQn3XjGGa+ShRw4OsbxDSEFmb4qEaAuoQTWzhfERQQNTyoVQzJhwv/0Qj6vdHRo
6gWIFVteEmMmWHjuo9cI5T0MzYoYqAhFU1eurL2e7a3Znf3QnozzjABGuBLMMtTnLNsILHhDqIbG
sJ5tWv9mI3mXnFnn0qr0icgwnAJIBmexy6MpUwFm1UNpAJU/aqQP3grSLu93YsrHiSrxtvHG83CO
7UYatsTU8jBqZOqRn2ZYq8cnVYHkOsod4uxT3C4zkbBFKpFzj5OFcP/ll44WY2/NrfH+5ZMYnRvI
EK8Okdnk2v4L7EOuS6gtRKSFfCaTidSe+/2JvAWsrJ5hT1Ms/hnB9rKtz01uRkOrqTKYMEdPWCUX
5OaxPPNMtg61c6s2OkOZPDXywVmeETGSF+EZz4w3hJLpKKRYT/gcSPnEDefOsn4/+Ju4ZHsWkCxJ
Su2xshA/LLWeYCSyQ6iqIXoebz3uaqVZ8muTSNMlzyHc2/EWCbpLzAEF1AidzAvOkWlVw7jtPDTy
JIIn2iYggNigpPIAkQEeL6uHsALphRPJiPRIc5KU+QVAiGNU/pSOQ4fVyGEEPIlEpYuWY/KREnjn
VNtg2AgDslLMhZlZtbd5dQ60DYdM7iDuJMKGx7W8V/hz9W3CkC5TX1mwLmwciz0N9cDAZgW1z1Gl
tme6OPLhkjW0SntwkSKYAjJCMjgvEM3/L41WGIn49noSRglSz+fSA5dyWy7HG0mRHirTtL+WOnEl
3j6o372zbIVjFv7Re6fJQsmPZrKhHAaLJH5TJOq3MZ8J4MVNZhIzvrqP4mcHqUlQgaosFXozWfbY
FQ2iqISYf1BujfEhvFjhZ4bq2x7PYpuzgoM0C6dKu/eQWXmUgjy8Yj0qK9u9948U0FU6Su61LLaW
s5ONZRhicyYcsx4QXFxioeb2wWDC54NgAZj/XvsOnJMJ0RxZr3DpL0k6HIOfQuJoy0y67P9iMv2y
VdEQ54gwuMpx7zmXVN7qHd2BbHHE7R7kYe3IM5lQiEFo/ZR9U7/3fAw1c2lVnog9zIZzQZdPrx/D
eC8jsdVPiF/iop6ABIjrN9TWvLxFIZqe+aojCAOPEioRL+bztHZz4avMqq+E2kGVoZ9Tkzi0DIEB
aG/BYOhly5oFVugnpWOF0EO6il+wIUkgkZeD/fSoMg2wXqoJEhZSEaMVAvSmRNs4rIxoIakPHSiA
EhQBvBQ7CykZi5CFz9Ff0yc3qVkCUZ61AXdZ+9R9EuHdY5gtNXJcewcLBLY9BbkbAYPgiW3MDWUf
zRlJedlTiqKpzSEKMCmCCwSSxH2eYKcMhiXUGFcpCM6yCVb0BmvlGXtzz0Zvl29y+IQS3r6OYlZp
oUmNi9Ax9863WLG7dUF+R/WpN908xa755i1xz22zbZO9ot2FbRjE1ou2Zr9RdeKfZ/SujPWvXnw0
5ttD7ZAhtlUqEpiBPoxiMehzw/wYIFOJvvPVpVjbAuMi3Et6MZO8fekcoLeXFcpjaB1iCsScrNjn
TvkAvLfQBnik8UECc4QWj8xYdOlv0d0ZiOIrk25Yk3sqdL1B8Fcrl8B9JL9jeHzTRNwt0G2m42/W
stYIOes2pLwhXYd8XjJ1VMBuWrPJk2nl4AKTIas3BFORCAkSkdmnkUsbGpCqzfbBdgxmZyZHskYi
AjTR7MjpkY6SRcxD2lcX2d2T7ic0XWSsMUfzjwWIVxYgsHRx8KjxVYhRTlN5xfYiHQoYOscsY6Bo
h1J+ptKrdm44mA2AB/Wa+q+K0Fbzhs6gETdwgLMcffRGt2l5uMvRuhHQgImatj7HxSZFOkNssc5U
PbyzChGqM4Nf8n47+lYsohzR8whpOBFxDD0W/xc1o33IkQNHTYoW/Dh5Wl5wEPOGHL0h/Mn+QLXa
rQH553Q8DGBazS7RlgUIs8rQ+V35Gz1HKou2K17B/jjGnnDJSV1shF8R9log2qz45rkkgkMJCS3W
Hlq5rhuRm2zEizbhB6Jj5K+c2aTPquvY+zJF/Ii3Z1jnPyS2Gw39keucYM4OVvaeKiJWEyLAutUq
obo3y1Ph0CDjuI89QOQwy6YqG7lJhnDniAAuVFyLaM2q4KJaZKEPTrJ2UGtet5SUz51NCATQhW/s
hWE6qj7FYx7N+ceLbs7yQzaymkFiELkIflweiXEX4KYWXCgoYIuttZNDCG7GFKAhcCDJSjALofar
1pek+4+j81hy3NiC6BchAgVb2A5J0JumabdBsB289/h6HWgx70mKkJpNElXXZJ6k0WGFjWgp2C6L
Q5idTPuMcZGo2IfPVo56ZtGVtFwKnl+bZgX6dRW+Kvqp8dAm9qzVP41knfksp0KMUAReg2hQDKRI
TOTEYbTYuTD0KrOfDg6SdmAkp4ePwLzm8cbSdqVyq3O0FTsTpQvkSLmTKUIffcVcGbciZ0Yd7Yvu
d6T+TaNT0qEEz2hH7WcVc0iX24GYINLK5g5LF88qzcDIfCRcfTYhWh0LU2hbRjhiL/FeK6t8aoJd
J3HYW/RgrF16nJHRvrJAShUVb+Iy7/17ZcpTrUR/bVV+klzCXeVnxtJUxGWaZtcRtWKaqX+64VyC
dHpNVQBUlQDSwDxfi9CPBcq+4SKuii1xzydhb0Yj/+qnz540ScmHqw/kcvnKyYIlP+XWW52CRwu6
tWSeE5T+PodxH6XpsaKSDNWWlap4oBdftLj4wcT0V4mSFOwq0kL8b1lM7gYmyxL6hTcd+kDjMsUG
Uhobh2VK2/GFq2IOzdGltXbR/y+0UD8eg6E9dWp7sh2x9gt57bVUZeHScv6uCrSBeqCgm8EQ2sXX
YJjWijDAjTprNabcVIazxi4SSYbMHchEtts1ljvQZ82szZ6zplKbH2lErBrsF9uZdzv0Egn55wjf
HHRjY5pv7RC/KJA/ZOYBUyeruJYapNgRFp01AF8cVlEOTcYe1/mEzoXsWU8ivQIt6fnVupjYALOK
arQvDmOl6zciJXNQH3e9qhyTIDsUXUhw2LRJkAm2CB+Ez73JFmFMe7LXHB4qpD9a6raFvm7pOUsA
r6FBb5zHlymVj87B6tFZ5qWY+mMQFWvTB+yLHtlOxHIo59icgoZuQmuYIHxUjla4M1K+EVRYKb43
WjAnfU9wnwz+cPIxBUHbPJgwBNS4XDU2TFG4j/MaI4/ES+2AYSOjjHhiN+YxCoPy0PPVoDABoKeR
aVmuo9zGeAaWCLQ93GK3k4C0WF9MguT6WQRUkUUjuCkFnm/ZHYTxVNSvCaBKMZ89P8IGYGMTQVDD
06pZejIx9agoDC7AmEqJpS1Ixw/vZy5LEmQrJnv94RIFTMtZLUWoDQOTNgllYCxZlJus/aA2srcw
mBsb0clJ3gv6qtGhcyZoYzgpDfoHgiEnCzoNaK0Go7PJQNViTTxO6MQamM9pvIxaOpwBvCtr9SI1
FhrZFBJc2MidrVFuOE8H7VJJOphAStgjUJh/jkGHVTgfHsV+W7SrIBb/TAxXnMC+Sm9MpxlOrjft
x+SjnGqXF7oiZnOVmMjrJgrd7sdomCkxJonO0j544T7D9cEwlUp5iTRJr9mtc37Y+BWGuRsN7oG5
sQUZYGwuia2nIvzspitFdxq/Fnh8WzLIQhuRHbMJZGih0i/9IF3XpDtI3pEEr0dCBsA/j0GZp8oI
j52NEGHcGgDc/HRVo+00GIQoqfpgothyLM5v7zRzbYhCUGDg26irbYO3De38/OJCGtok53zQ3zoy
jPpZfsl/sLAoVSL60FnSkpA2yGKMRJPRR/KO3WOkpmrh7Y3Yr7muu3zp98pKC9HbeoObIcGb8ArY
2aYIWD/WjNdoKhFmF0gUwpGqBDSQhp49EwBTMVGmQKC6uVLjq1Qh10IvAEEAzUPHe25kGx2oV+HF
B6MSq7Qa6TZo4BgMrkrrVhXswcLfHPCxxQxD4xs+073MJl1OrHPzOQLSoY+ueQM53MEXVuM1bOiM
6USEzdgNmWlOcoaD1KFAu25DsbMhGAfUy+ivmj8jfUqsxDOdotaYB7OsnCtW9vcieas6kLP6HobX
HXJ9TScMEIgSMftWQibFjMhFzyXGRLuoKQ1tdGDDWK98cHvNs0n3NgC0gXlXzW5O5dbOea06IBJd
tTd9p/6TUYOyIlpgxsLVlPOkNBUq2s9OfAU+LNGUt/mll6SY0krWK23AFjIRDtBr+6R6byxcYawR
+uar99664eQEj8Q5F/prrh3r8F2UH0ArZPVQkiNffp32UgxUKSYNC2N+pAmFRj1Ygxmg/2hoCQb+
Ph/ctja4MpBQDN7O6TzWUz9GDwa4/20Rrc0T1HkmokavCfdMYfMFwk/5kvGhpPFlKNnoa89MMntI
xKOIwLvCHMFqsYwgKXgZZoOcUAJkGzkU8UH9nqkWLDNN6yggSo02sOORW/SRFYj6Qj67r6m/2NZn
iho6mbzVbP5wjBBdyZcJUeUv0O5tKyBbMHMLGMZCTGpwOYbhM6yZ2hMJRbRB9te3iCct1A7io8Zo
UAAOEb8i/pNMpYrPDBloRDN3V9MvXApcAaRDvijxWVQwvT5CVNWzCU+7hhHYdcx7osqXsQaYLf23
nXCEls/OeFjDnXeixwvCyhi0XKwQyBUuMnM3qC9+cU8J0gV+FO2JgBUWOUI8gWy9STzKtyPjITVY
p2xm44uIzx1ErX+t9q4K2n/FDVgIJnxGwC9s+jgdh1pZr030bKO+SENvIdkENFShQQk/WiVERCng
iGEgVXkvcFQ2bAtM+c4/QuiH9cl6ppwyQ07VItc6X/r/pdgJWj9M5jo3disDV/etfUa/a9rFMmAU
50GyjZOavRLEyOHT62Y0YPKvYQ+sMVSgKUQwTCgiC23++CNJBF6+GfJyE1fLOT+ERsRm446s4syo
SokJUzkZxLDRZqQb8t6gRoNY/men9A/9kZybEQll7+Y7fI5T6sJmnit27cG/qeSrcrxY0cEPrwp4
PTTt7V7FvYirx8i3uQO375FUPxO4VwXsZ8uYwhT3+UueFp8VthSfl5w7A38UknUhiLAPJ0I2ZOqU
0OVG6bSJUAehq9DonhIVlH6IQt146FG51LuL4eWuLq6K8VBIl9S1L+HdrfRL+B+syicr+//oqQOc
4BZlO1KoAt1TMzwL8yOrTq3twz8yCdqgPfzVOUHylzAj6u1PC04GiaTzY5mlv6r90Oyvethr3rkA
PmPvM4QwQme6+JtUhTtqr3F8UKJtyftb+ys9lK6lo4kQfx3Db+8N1hlQ2Mrb816G8sA0gbUdy5hm
rzoHonjw3ddyX2G3TG/lfM2GT4O+b9TvovhIU0S2f/zOznjIjRtPyDi951yz2fjdI+RLy09Av0l8
Q2E4wcVUT4asCegmLVnb2sOjpg5IST+sdeMoWaQw828EJ+KHyvUT4WyvnIvaMqM6euXVar+zclMO
EoMvfUuIiY/Q+Gzi2mczVRYPLbB5Yh5Z/jaO4KD6m9lc5wpBqGhx3Rz7prhkcbq0goMmrp15a5ih
JHCLr51FutlOupp/irqrRvE+7qOSXu5EQjr/bim3PWiL6RIwH/G0my4/qkIsTO7UJD5jaGOf6Kjs
As8Vp1d1G4PvNH2KdMNOszWuKfpumnVzOmvNFgeeru1V0kJEtPfUEVPtumzfQhWx4yGJLzLf2d41
YPAG1a739hWryu5UlK5RA1/YteZVbxFZqo/JuvfoF0R2goJe0TJKwfCmPucYdnjjPfHWZLu6OCbi
I5xO6nAzOAja8MFXRnAM4H8unV/NMQ9iQszGjTn/Ojq9aJ19dax17fjO0AQMe+j/Kd0rY3kxHsOI
xem/AiwCJZmvHyyWdZgXWaL4GA6ZXfb5vRB34oUQwJ6tCAsSvsPpooCFnJcWd0tuG4ZBxiHB6xu5
hcO6wjyw2x7b95SNfI/jh8521rtSN8ZrzzzzF1V8UZ27xShWmowoM050pAnJxawetnUKKphDL0G5
TwNU/NthQhK5Aa4ng0uAfJHICEc/R6ZceipV+JpLjrW4jep3gJbf9y9W8gXYIeETzVt0eWS5DAW1
FqdndyMIu8h+E/ia5U/M9ZceAz9ctSgWZGAvhffqGZuuQoPilliWnKdSfY3+c4reLIk3VTk46YXu
YLmmAglgG1ecpbn+U3DXSDxYA2qaOkfL00erkO1W7j/NgXxoSj3ScNB25slpDMippwONWT8E4hkH
r3n3ZlmPYmQBs6qyFWYgb9w33UFLPg2289nZD64m/w1SthkoaO3R6O4q90r0zeFYm0vNx5OwCFlL
gdFrzoVxZMBSMynGQIjMFEHCM0VBKb2rwwKt9q6RoH6Cu6HdNO9H5QPIH3wjyvRqtHygfwWzMkSM
fPQ6Il0wt+3OQFju8629yGHve0+j3hWC+Vj+Ofrfjbo2e8bfxbEfThFxMd02is7wjGngZb8how5z
NQd8/Ds/Te2lbo++dtCqd3psFaJnFL0p8Dcpowz9u2tfI3VdoppkreHsk5wN8TbUXvmuJsV3XW2R
5Q2SzNH0X44EiWAJnCSkGjM8eQ0x2wiwduKlxDmZchZ3sCHB2UJqX1hwnlPoYYxCl5SFhfQXkZTM
qn7nB2weHhQNs8JjZO4zseZoa43XggwA9Itm+lexxg/JmKQDXKBEAa3DKyvEjjBkX9mqFtMuFKmc
JrLf1d0HPohmYsa188SB4aGDqzry3zVm3FTA/+oeqzB/psFYtlG6oKMmU3UrWwJH9V9jDlSgpunR
9sXwa1U5q+w5UW37RWZXk8FCsQui+9ym8WK76osu1YfnLhnDzoVRh2LUrsjL8FBfHbLkV8eR1DH+
DTEWmuG9H99p73LKn+gSpS8EtWWeW5az6SH12WofZHwzkt9WsN5XPwbjuzC/y/yvRNCfLURPquAu
6H+seFhgcJ37w1b5mTMPU/qwrroZ2htcsJoqRGGYH1wxrDJG/9RVhJt4ScmSSrae3KXN1qtBma0F
gT428Kr1MJENf23im5QMu98D55S8VuQuQFVUYdwhsaOSz/4S59ai9C2+uUX55Xv/msPBAVQzM2Yh
GV8KpiIhy8QDL9eyXKAGhFBaPHEUdv94aILyjWcg0c8Kxqz8dWSul2w0czNmhKPeQ/9gw4SmRql2
FX9RkqW7ehhYY+sj1zH1RwVuHBEu2eiQyfh0ShwJbGjYR/1jgwd9QyMlKFzzF5F9jxgQcU6MNsqV
rUm+JOq0pgD2oWz1ERcFB2PiF6xRai4EHpkRKXxov2+MYlwZY4QexPns0unNsbTXQq0YMrGs1Kan
9LqZdfgiuQQ0FM5tmp1G/iSn5jVm6hbaxrHTsY32EmxQtKt1nUc2R8zx7VUmFcS4NWMYcc6QblNZ
7q2B2qDIDx4q+lSyJZbA9BRE30gBBlCVeVJdLNu7HIo2PbSmPbuxVoGameh3rEtkGyjnyLfij6Df
iyAFNKGmbZJ4o6f1fuj1Q6/EeOj+TdJzp7FwFYaUjh2BMERFGUAICd4HjxbFxgyItgBH69o0m3Xa
EUJRFcRXm2JZdFcIZJvJDk7C819q2b40AwQOZ6TlPjTpzQcq3T0bZzp1FEdNAEggVlctpWlbDLsy
/FRRDKQjdS18p1ZbZ2FyTIlkLzO0KSbCYULdrO7scdYLmnW1u2EQKOzz6A+blNFeEwARQWo1stTR
YQBFzVPNX2b5bogLJiY1Lou1fyVLREW7x9UIB2x8i6MM5850aNFwiAHTZHNwpkeY+MspIxopJ5GH
PK/YGBdq0aBKHrd1/NXhCmNkE5MpgdVvw0fp5glGFW+2xuXfPjBk2tEC+0r8ZzIMIRMUqpWGvM5f
x/ygNCeklkZ3BKKOkXhpaAi7ANcr3eg65JdZRH6ZtIYmxViB0NHWcC0jq6jJm+lKoPz2imxmziM+
aGaxGnWjN4Ce8MqJHS4BRE3f3VQF+1+bcO7UVn/F5NalV6Wa1nlIUlnrH3Qx7mTd3vAnTvlwQJ55
UJORB0qcs6x5oQFeG6TU4azBNQopYiCnHn5CHl1Vsv1KqbwlY39Tmt9BhpveNh/gdU05XjU/2XeF
vzHI0Wow9jaJfiiN6q6U0a+SEHdlzfLeuj84D3sonmVPTK/Vf0V1disE3x3qUmz+vWwvvTKceiFO
mTWdghiJMadkExCzxybMsWabsD5+1/CdWpKNZg2+ukL4kJGClJTJs64KDhHWFgORDBQ08uZABhto
0ZHMdc5VQBMrTZbksJbtLHxvSlZHR0BnTyYEK6GknyS9Yu5f9mF8HwP1L9F1wF9xd6qdv0H0t04a
L7lhQqLtlpYxbXqSvzOzXzrqcMZhhipChTamGwjxKC86XnTamewUUEHnSEDNMF56fKd7SwE/a3+g
eMDJkz517wBchu2WOUtgDMiYtUN0k4BXorxpYXkj1AYmtH5I/fLWOpjPUkN7z8e422tnqPvcpmX+
7vdThY36e1DGn6EnGAWB4rYEO3fgynSYyjuMD5O2/VeVc7mBSCfJCWcrYxkePG962GFKdsMYvhCA
iLBJMf7lpPoGDY64nhM0KwnY1dm3Cmw5RNKs4dDcjGoTUb0spoJVjWFWuyJ61wmpchDWAx4gryXc
SC3YGJO302W1rUbIvdBWkHw2RbTXaGnbBNUX+pNUsm6X6W4KTNKNemh9xsaCTuGox460KU/HfQeD
pGA9grqKd2gt63Cb99FyKnDaN9WLOmIcjwLAJ/4CZ8nW1vuD5cPKV5WlF1gfIVCuxEsXYc9zRvat
2tfrymqJzMQhXHd0YdEhpGEbw3wHVucqCHDny7+abCzJhkCGei+NdjO2WJ9adSeit6Hjyy0qcZ3a
4UMNanI+aLWj4KwK8V0i0s320vNQFgIRLodVmbTbWQrAWL7lTWPuSPYaAPkhflo+y3WDfUdUXfyi
2nXh9D2RkMAzfnEMazu03JUzgs3ihjaKZdZ12JXwxqOGEel0rBU+b3M6GIG6N31t39rQPULo+hQI
Ntt9I/rsoV0lMJZSZCrBSI1tQfrpD20Rncoo3PUgJweB5BY0AtZBrxiPA8PGwGw2+ti6ig+tyczX
EYSAtHFOdDX4s7a+Up7mv+0ApXZFRIpwz4ojPJmtd27YyVfDtEqkwpBv2NZRjUao2U2sACVTzxIU
PpHxLlAlokiFtWhA7Se+uGgVYJ1zkO+SwPX0E/HJ/G9gbOE/dO1Fy2mjmbM0J7JAK7BHYfhdDOjz
wJ2Pzk+tv1VzG5k+c2Vte++F+rDNF7w1IrgPoWAIDNDCO1TMv6vyK2Qc5ccdQ3YGW9ZHU1nLhOHB
eAk4xwJYk6VQFjakDicQcFZZYELKwgasChwUzgX/bOvseg52P/xs9csMrzc9ZijqzsDl1WWv82TT
d64O/YIOWmOoL10zvyCDyWhJ8mpdgT+znz6HbcPsnA07DXbQknMIy0QPXxrcY1RFzYi+/Uh6Fp58
6qBDQPCEDzjbKEEQx26tfPJDyF4IXmV2L7h4Cvy2NjG7zcLhkjRqBzH5IR1f7HLVqpuJdpbKtyFh
26heY7Hh46iTneKdhf+sjD9NR15+t41nadwsnd4Veq+Kcle/aeEP3/fUh3j9mYK19O03mG74jqYa
zdjBDWeS3DEHSlgG4RJEfzswLWM2b7nIxjHBqKyI4/g0oPIyA+jjDAoyDAyKTRpLW5D7xwPuKP+s
Fi4hfpQGCkdjQ1vHmt2Tqjsl75HFBOmPX4QRkKMwjt1pjw50pMY1Jo9Kcs+ZHcsOQ0iIL64H2VzP
/uj3mrBRjQKJy7qcZ21Mhc3pSweEWTBRI7LHIMZHkZ92jBiNfVHqI3HyqsVXFAwcy/EyyK1VQhBP
xXrOUhIyqp2Vdxl0FnKxswnHFjMemnDeXHSlJC7wFLHPGZpsbXqJGzWzc7ZyLebXsqNfGLdIP0hE
Y0FMNkeMg1f33kEtk/oAEjYDUuzvwCYPTNi9SEeL1Cx8iwANbO/OtZe/QcqlqLINg7xjMEo2/YGl
04O3P3JDxG0t8Vn5RiQvivbwopQdxTONflXtXbQ0FBdv2JKt67gRR4W0TpH8LEzgQP63MV5kesZ3
wgqRQn4qoBKHXzPaTcPS1h6H9pKxgxlZX/3fb9PJyfTDD//14jUD9jfRLXVwEJLyNfNxfb9TRqXy
x1ffLA2eyCPmqBa3tmML0+Dpt1JaJKTm/atlH2w+hsCr95bykzTECb8G8ctE20xQxqQ/eDqk3AfK
Szjd/YYqoP5MtGfM0sGf3v0c+yucarb6nDSLyDIXXKjMzNk8K++EQSFGvwUp7iYFSsj7wFJWIuzj
cXSeba66UyzwcN0rdDJV8juQztIJDt3wz0xNFn+svkcFI+dCMQiqYkZaJHd08A2KF9P6jBJe2uQD
0STPiqFs+xvbEO6RdrDOxO6CmH4ZNsmSHZ6bW851bJL1/FVqg3I1M8gasfKpNebRWy2LjemjYRwg
fImOPFhIqDHqU4Sx2mrSghVTJcwyATYe7H9atnIKbesopA6i5x0srlTRLkfT2wVMm7ze2A9xsbLY
pxYKQDNyUC2HkaTRuxFXcA8R14gGkkD4Z/Vsw9+JUj32fv8ysI1LTB4WzM8pCZ5DEG/pmUkvIsup
k6ysb37EeTkZp9AoNgL5huKhmqfEsEXgSjV1edVkjmduXlEr9+U6i6zVJBOEL+KjCGGdlAPB4ZDv
5HrszZNf4dXKAzYgswCClYz/8KFayBihHmPfHvUH5cGy8KNVU97MICaVkVS7AM1N6AYTWz7syp6J
wg6Bb0IDraoKtMHY1fgVooEnXPf2ZXYOZXbAAg1ypFRca3Je+Vd76J6EiuI5tRaTiipAgwuiQcQq
Y9jXxFxBCjENqHCAEFKATJOGHnjgAEYembAwyntWbVhwimQFt2hRwwUz59FzUy5zShxqs6A5DCTA
RFl/asJplaLyyCLIdz7b/04s+2Zc9b23U5gAoc0VwKUqft7Q25sQhKeZtGs52kA9WbHr6rllljZ5
6cpZVOSXGJ6xUuS4Gh3y1emyLSCVNDgrs+g3Y4/tBUVG44RuBzpSReoa2hripQkXztGyUK6z+85B
vfmNXJdMghhZjPIRiWiXlnJDX9Kq+dJuiX5T7Pe6dpYqg0nqdP4QVMHXJNoMU70LJPmfi0k5WDR0
FmVVzPJxZAbiAP5RqSV9gtN/eyZBBoqTfrYo/ynxm1owdYqHZY8vNrbZD2FUdELscN1XCZOmOEOm
lezgdGuRzyvquEVYzH6XiLYgfrdLAoo/Q5b7I05Ruz0b7ZvFlij3trV1jc1vQ/ns6PljlWpGvFTx
LcK7izl/b4rY1V8C/+jnMVvCqeM11afCVO5hVG2Zz+SrmCTqrA6Pc2tYFNPSwa8zEJKSX3WAMp2b
ROcOpEISfmjDvRJfdnLUu18z2wzhm6q4kX6XJHhm61i9VNV3Krfz2H3M+61KJ6crh6hfgjD3xKsH
Mbh8Mdt4lZKsIsrvmJ1Z2CC4k89WHGbTkQ8uHQWoKr+yHkX41WGjYaIy9IxZcuIvmjZfOTah6x+B
bi56Rnkxu7ne/FZnbyYGJtdI212o4JsLKShfHfVRK2LB/wG8hxVhrg0HzRK2BPOlzPAgpntLkL2A
Oo420II+SUliCRyCak14EUnhFRHGbMHmH5OmmCfskfWkQ4MxT7w3YYj+XO/IWb/pzmWMYOxTXDbA
vnEgsoFAiqVa6U/Lblzo9bbhCFVik9V86CZsIzu8RsqpFmj8+mbnV6SwRLANfJ8BLtx9WJE5ZIxK
a5YV/j1jYB1mPTLuw9pp2b/Xa5FN68HRV/2gok0d3KKob4r+6XFM2wxewZSHTr/QnQj1V712St3t
LG+pe6ErGmPZxdLtihJN9qc+0pbAxXGcUx0+PC34NzmXJLeR6ttQPge3wnugSo9DVcf3kHw3LYa3
mJfPKm+oqQNBqxs9YT7EUifnPDYujIbVMeENn0sN7B5k7PUOwSmoiEtkpGxywU3CqiebhMY6Q+eS
BuM69Rja+x8ZcqcIWYVvvGlohVFZlaSfTWW+GRsHPIq5GmL4TKgtwol8x3EgsB3xPWbXoiTbjEQN
cnpTDdFWhmGdzVXOGt7heOxUJtMNKpS/gQq0J/VoPk8iuNUDu1/8b/OavepGbuHXhg1RJlmzmNOq
Hr3FUNTE/mGk5MU1mC1aMiYTts4hihZtryU8ypTXyiLQ+AdcdbSi6zh8LSLUbxg5KO8aZd914IR+
CjZkuYbxJv3TGkpv8TG1LeFJ/hKl2TxQLdyusv8ZdODTQHSdEm4Ke1pxZ5ELdGjgdlskjRZ+e6h6
uZc1FgutXYcEZ4wp6FCjECw32MMkhy4OSIJqOy6B6Qxy7gMpSMrU2Ry1XS6yo2bX55AXTkdcRfR6
tllfEsN4jml5LICCTeJsCNgwNo/GP63EFzFf9GaiuFPLNVMzKqmGU9K366IlVykRJ98JbmUnXmfn
kR4ictSicC8THgq1wBZCRL12mp8AEWmbblR/yO8+erkPzkxuKnXkQWtgfFlg1sKTJaDe5eWun6zL
ZBw9J/ia4vzmMZhKlfqNeR2T5xwSfwNSwmt/QDYGTX1LcgMFBcA5fqoixu95MNg27Sl24CtFMy+g
OvnEVycPpwWy5aBbTh6pE61sbFFxNLy2eQ3mhGqlf0+AttSKsU1GduQoopBVYS6MRzf367MWFIjU
k3rPA3TohIXOxOBMQ5Jsig+BEGO2GSjVh2qzuzJ7SLfTXhTxlkEqCixE6051CS16TZMbbKyqY0Uj
GkZk2VnJe2dUiDN8/aeWpWv6/pvhm6+e6K8euzhHvRMAcE14k0YF1JbDPO1fuNYszhVJ80jA63eP
pqExmJIl1t4c8YFF8VqteNV5dTLF/D2g7MzEPXcQw4jx4SjEuQwabVMRJm/2FK2lQWVsGX+9n2/V
pHRFH7pV712H3H7lx95iwz/pKKL8ErFgj3ZTSWDVpRT7ltWfHQebXkspz8brpQprTh1Uvz6Gw6qA
vIiUO9C/g5rksIrcIFs5FIl0ZfECw38pyYOIedgi9px1WR9sqFh06vPWrLj6qMdHtmh6W+IlvurT
cJkirGLY+ZQKFfmMNw0Ik0dAxDA+SoCdsKLsuOGEFh7zbnpHCkd9Ph755qNNfFexOyeMN1lbrkZS
5FuTZm6ybzECClWLwLnGR3zUrgSoaGW31E/XOMsVf3xvEClEgeGicWXRS668V90nxvitT/Slph3G
2DmaDZO4lilxvvcmAsN7GKbQFS2wotaA8EfnWCz1r4lmTmDO8nr1r1KTlejNTdTp+zHWH4mvumZr
bouCrScZrYD+UR64aejfRdOc0EH8+bmx1INm28CNt3u34+vWEaEOoz1pgm2JUiRAmxWRLhZriTuZ
zVfQSLe3r0j8ll2ZnCpqmzA/jE7GgoiFB1NZmOVbGyvXaPqMQ9NL3pFNUHqPcciUJQXJubcOwhFE
xoeAfwRNG9Mr1WopmcmSRhetD+lJRvXLkG+IkYUjOXjKKc2AhOoIUr6kHDY6z++U4jQEvhGyNZZE
48Zc9tmExGUSh7LHFteqCHnNPT7sN7O1/4Y/m2BTTTKPMo5sRgX0CyZ8C0Oeq966jrN9szF/5+ma
Fnt7jf1CGZSXcrIPqqeecnXEijmumwEQl0Uydt5dZvFASVfVKxNM6OwiM+h6GUgqQyqubtUbUdQX
vwfKgDlbOEnj0oz8qwEGCN8DUmhDZdTdBjSBGLs9OOHWnpadId/yCiuox/4mj+sFMwmUb9NKnrIM
2bWkXvUxJ+BbiQ10UU1xc1CqhSlqA7SF+rvZVe5A5gG3Feu+yFrEst117KBh2IsxBlvjEHqOiyN2
2Ii33rUt6SKitl+W6XgYWAmR+P4sG3Li6r3M0o3p1Ad96LaJDp2ZmWVnRocqQJrZEuYuj+WAR+8g
AvRJGfur3iQgp9g2ClRfLh0lRPVjMcdvtAV56im+vpxLkMyDgnVB0zYn7zVBsBiN322RusXoLEDJ
6UOzSafcjdFOjaFB1JWELaCDmdAWXWW5qtq5Bfj13OSDT9l1efVaNRC/5MMyhcCfDmuayW1N6m7D
jN8i5rumI8eHeSgJplLpykoMC3n8YYNOrDEAgTGVn6WE4v6uRDmdFNoIgSLZD5Z8xG6YWEz/0qU3
GydR/JV1A27hYyCbwVsSPe/g12ug1I5gxuequ2CwSXJUTyNqMlUwZ+ICrrqQOYk+S9YQYZfPpkKV
hXwrpKnVSWfNQhwbBWzHiTEYm/kQg62gOUrJr54CHNRd5L7ZOlwdlQu7cWDelFgHka8ikqRmIDLl
u6sOGYtuGXyO0Vc9vXfziCgFY2hh9IHnx6/5zJR2mVPkcnXh0svZN+au1LF1WnuVNVRYSeYzDNxV
E3X2XQuDjSJeNIukvipsoGlTIAa6IGWn1ch9TuewQSIa8nbCh+DQgQkD1lehFN02q3H0OSEyILMF
Ym3B2h/yd7uSwdLQqdeDt3SyvvSo+UhAwiyFGi7tCcNvo5X8/Mj/1LWI0isT57Ai48eWMYpSCf+k
V3i1gI+0GDFHbWgvVgnkLJUMa3JAcyW/Qh6blIE2guxMjSHRpMVJlM2lhgTplyGi3Taz3aY5KB5X
mGYMcmGnqDwVAlW7ad6qJHzJAgNeyhTKws2IH9EToW1CcCdOWXCqCUTfMkaHGRlZxL6YsnMwRbCx
uHxIQ6WYhPDr+TFxi0irBqu3GW3Hy9r26kOOuVCzDZI7sTIrtvFV9jao1oEgRy+5C5vMCiVuv4H2
LbvEcmOhraSGWZkB00LSIGQhsgHrx+pmOEgYHniSZgqyBdC28DZaAI+L+hdrM5n00kEMG342dnaO
C+UeGyagHZ+ePz8EfXOIzHKT9AVVtIWQoJ7Gg8S/FSTdljdWuFFKzWP8x9iZNceNZFn6r6TpeVAN
+IJlrLMeFHsE90Wi9OImkRT2fcevnw+qmp5Udlr2WKXRxCJFhhCAu997z/nOdOd33mNSGAgdwgyg
6JLHIIruPSffpTle/cWVlOqdzbgEcQCef0CTCAFHCzmD4xMWN63oUYIHYhd+SBh7pxBPs3BwbNSd
f52n4LA6UPY2gRujoG0tdIQqcP1QFAkjUw9AQTixh9iIenXin5uesWpUPYpJ/5DuPYkcwBktTfRP
eLfYcMcT9/NAjK1wofvzypPHTuTwmKZvU05kApPk8lAoyGgy4iYJ6yeZVNhQ9HRQGQ+XbMeL5Q3y
EBSXuEvyS96bg+/RRs49aqwws8fjlIdXdQV6JY4NsvGtz765mUI4n4kNFL/ICARbsmzvzBGgj1gC
fjfDrmvwKfp0qjdyVv2h4Smq18Qj3XwPey/dhdGyatDzY6pXeg30x0ksy3Ze8Gi6q8qJXC6nj8d9
V1jTzq+mt7HOXztBJIfrtJTodPEFbXo7eW5I/T5li08gVybfDVjK2mVY3RtmtrLNz3aNSMyjf1j7
9bWT1gzVe2i4cQqgK/U6aGE4KXwGAhv5iSP0W9iVOFjSBXmD860YkWiP1TYp6L01oX5tq2rcNSAh
bc1l6uFrjZBKnIXMxZx4ijbPBNybFO1owPzdTb7gTn5avF5gVM+pnwhCsxfG3LNjvmiEAOUSvjY5
itZUklSXIN4O8vylGhL3KGNzVZQM0lzgWfUMeLHx3KNhxLIdCgo6qdSjDWGOWd/BIVu08gDr00Zb
jlVnv6PcWLKnekE4NIfgF6d4kZyHlxt/pKfTDiPuWoezEJFCefxNZzBaR/M0CJi5EeNNp0RkOTjh
booI9bB47lXnfk/EcEkakgiKRROliHFC1D9GY37MDv2AiXNBXCGeq1PKUpQDRRjDSvZuWkqtrWcj
xw/sr4ZuzzQh6UmE2Kp5VVMLjMuxDM61BHfuWN6XAG7eAJGmVY+pTzEhtXlnrcnZsGhUtA8ar4kz
zG+OrC3QJsQLQs0SHqgINrDM2AsTkYwzSfA8tjwZxfQ1cbEZJwu5sI7yrsvqKaU95SaDg+Sbt0N5
tP+sQ8mp+KPvuRtZhoD4baKFrYaQNccqzFWITU1ClPNXFttS5ox8svFlCOqdBmZlcouCDe10HwpO
NmWH93ao0FS0NaeFhyAtL54CdN0Sw52kMSibAfWsKT20SON+KhQDzTkBPLHIq8mHbiGq6FarL7EE
B2AMyFGz6rp9YiMgJCSgqB3F1aghYHje9NDJ6koqYW/rhTBTplutB8VGMAL2KfqzrP7MmPY290ug
wMY6CZDaQa8uJVeclZOeU5uZx4GbB+YnVFZL4uDQbb1dvO1kOMG7FvOzIr4WllqIVLmvf16JWiU7
0chz2tM3ahvC0voOkYe27mpkdRnHLvqneBb6HHvXRG3j+bpHD/pQ02PIEM9gYesJetF4D8ca7/t6
Eko7/SloEXcGw8kJK3ynyN+bkK6X03QPmYPZpxUcVvJmgckErgfRlaPKLyoKmaJNIaa6NKaMaqB+
ETo0L91Jxq3cFhYre42rTs+GRGxaL1aB9Gb0vyYtIsXJLhjVa1WjAbkeFgJBhB/QlrcgziFBDgdc
iDa07vU6EkK/dVGBtW7z0KL3gbPEZEkF5UthGqZgkgZddNd49jvDgUe/aQhYDPZE+yLeD8YcPSgu
OtdldfcclIPGC48xk5yyJYcszYl2iJv+zHOJWTHCkNauRJ1JQMGACzgnBermIfC3KACeM7u7cjoN
tohIENbqs0L8S7H2UvCYMh1LN1FM1kfV2s3OtokZ7uI3PZBaMIuamg8cL9O3etPQL64tfeSJY1I2
caubCQz5wNw/S0LGDhiaRGntytTj68pBw4furZ6JMwqaV2S1dFZbOI4ppNyoTD8Ngi6t5eIx1NRP
XmiQ9NIbGnh86NE8qKzItgPmVw7g5WYcMRYFSR8yjXAewYiWXmxvdBNkBBTTVyzIpkWxiJI6oVFf
i4p4SycAILEMOzyGs8ntbde/6cJwCFTDi2aVqls4Nj1zHt2oxwKR/yALQOXz4O7mroSF4N+Hk7cG
jC/QBgam1RmSjai1XxLJyUg5Y4oQGmVej6KWc/eyE0X3gnEuVQnUBze8l1WrWMiQL6WRd3F7pr+G
0Vi/pM2GmxRT9nCT2LS0hdb4toUGs5WdiWHAbMhAa7Da60noN7Mwfxj0uzW3NvPWie5/RptMufpY
Zad8hCDfta+VhUBlCVbGPpVKb78gfl2YA+ogO1iu/5kDA9S4mDtR5YTlWvGzk84BzT3kTHMV3MTN
fWbXawYIYKioxzc0DtNTBXtApUy6cZETOySSZfOwdGmG59NgI1TIaHUcPWtfhkdX0rOMh8A9JG3G
UGvAAxHU6mTYUq8sqHFZnnyRhb6bG5u46/otatkyrVTwM7rvcVlp7rQF6kj8XBXOfNUUd2FpeDds
+jT9BFvN8yFKUbIOYYm5SoREZGKTsGMGIksR0w8EhTmVIbG+cAWcuWY5IDbTX2iwpe1lFOq5NTkg
HoW3Ny7sYj0rct8wgU/6tsK/OOFJn8uvXrKGMObMGQQeCoi7tNPt8EGK6jNzl9nlOGclcHiGRtNQ
NPeZLw2uAedJGPqddTrdRINPrIyRajeM6XXadLSt/PhWpBNeLM5dYczcIWta4Bl9TxAM/enK/koW
RbwpXVHxXE64qsbmDfMi6tgFq5Ft5C71ou5sMve+6rpv5ZDSaUO9d2iRNQy9S1U2uXeeh4R4LEts
UZQhQeY7B9NzgrPptlUs6qokw7dLwrW3YRG+2vnrNgr4bgriT7qP3jzZzXu7uVpSLEI9B+WPLgNm
KhxAU53miaQZkPcUk013bS3V7WR5uFtl6m9FQiCbgS7SUiEmJqdHNGJqki0dhjRAgzufXdmR2OME
9Ft8+za1OcDLEN5qQQHdZKgjMQeauGC0F/ZH0nC2qbQguTjUvb0gVnlMNhUy7Y0zye+T7BmTYjQI
FspMK5G7qh3O4Nq/iSjAaN0wgkoLOGs2GwrWISUpP7tVCteQPaDCygYe6D4Zhb47jvyPfutjCayW
fCusXeHNL0P03arzL4VVf+kSmgUmwMlSxu2LH4WY2zre/rBVz45+Sgro3tBeiQv0WI/Gbuek4sfC
0ZXHmB0hsZpNRNppN8EwTDsZIKXJD1lcHvO2hXSIywDrZ2nhgbMDZz+TJY3l8WMbQd8w19XYwG2F
zbl+fSw5JiIzJLTjalyD8TpFpzxFmLcFLW0CaL5tZZ2SVWkRrdrkyODW0ev5eqGrXK0G975tvxK5
/uqhYbIX/+IM2XbsdYNejcMI7ZVtPxBh6ZeckOfReZxCBuSkuNM7eFXad4Br8ery4LubT8QSzoRS
RjESIBqScDGIto3XIy99RIZM5A54zm3ry68oKb9XS/3o2v0+ob+0ycZ7Sw6rOrIFDVh+LiYQBhFz
rTZckA1kax04YZCWDnndHcyUuDv0gBtQl7QjuMk8wUnijvsghOUxxxax4T0DWA/UUi+uSHIbQVTW
CaVfNFBCi4hxcZt00NYcpCbqJJLKw4lS5LvC4vJ6Cb7m1FdHx2IXGUcxkT4bHv3eR3BtS3xSvr9f
KpxxiL5eprz4HpX0m5aGIQmSyc9+2WI5UwdrSgj79ANGHvQc48Icf35fF4c7Yp4fytx+kqF4YoLx
ikH90mtO1kJSFubFzyrpGEUFl5lZ5LDmuwsYlXbyI+zd27Z+TGgUAKjhJpuX4aW2lvdCooqxsSia
9HkaqX1U0z2XEkd3wbGsXZgFpfeiVqQDZl9Lkh39utwGC0yAgg5Bn2s0JYE+dBBlc376R3f9zdKC
DmWzm8xMQwjHWGgWraSVNN1WjkV9K8aDbxEzICUWvCRAc2DbrFb8LfpV39tIveaoWeM4eonyAHLt
ox7xcSo3c7eBRnZXxrgnK2SGbFwMfxl2shQ0vR9u66j96mIvKyL8w7VElhm5w+tYWc9tkESH8nNv
konstSu8AN/caKHEbIG01IwNopIWVBiNMBWD9J0UD7GqZkRM7UMP/RM16zFFAInEKVUc/zZ9j7UT
gMZFDUO4A/AKFshTBMTbJcm9V9gJ34cuuo+Vfe7SHnM3B5hSQysQfatwIiMaSqcg3OUuW0u061xS
Lz3MCJUJjnVA4VKNfr7Tmo3bW2+pTj/h270VZmy3+cB7FvjdsxwQkC3eq21pwXQL4jhrlZ6/diFe
Uo1dbxN2/Ep2nwwUVH4jU4rLuXfySz12L3nwnIfqnBbFJkOnNrsJu92U0QbEFF4yA82Kct4tNZV4
NlU/+sZ7ccJjY+Qdr+iShhgUJxdhG4Ri+tfxvpwnjh49LZoxdd4laaSmY763BOU5Dua1CwkOzRq8
o/QQR6Uj1PSFw2Avw2nrGQ7JcuCwHYWGedS0reGaKs99aUYFTVWqcsuONDHeF8wx2bqY67HmtsO8
kbwk+sNhuCOK/knbNDGZdT6H0HyIQpmZc6xKPp29dD7NkWYqR+bTTbDJh5g7vputbU3NvlSOQb4w
vgmLta4JKYamZT66FcjHxuNu6ysqf+Uy4uyji844e0yxX38M7aziX7+ewJx9FVmf7IBzYBFVlDKO
PHZ6XCkdqDoM8TSMZpINnWWcy075Y2kQc+S5QzGv2yc3RU6EYOBYTvI6YFHHMcmVqQ1XzpUZVr98
txDfAkJ0hNBZ+TTOMzA+OR3Ruo79QwUDc6pwTmV6P0FzkJF9VyiE4pWx4CVNhFX2HZyUCpZsZTN7
6fS8mxrSYjkLOnGx86LKICz8mrXPi+bYn6YSx5wAeiCxrOIG5VnTzFCLHKh+C0WjaEoECzzTlSrP
zkTIcxeiPbJa70RpvQ1zbsdM0QsZE3hFUUjHaOyYFtGKwxOxIt9CHwFjMY+ffOF554pi30voT9Mi
TxaUri5W+rYvkut2sB461rFDOtXfZM24zfH4udrty8vEOL9NJO+XXXJidebH0CvLUzB5l7ovV4H1
bVHa3jlmgLnRpXOZI9aqKgqbI+fDo9WQCR0WNHltY1EqkAKVhdBp9ay8/dKyfMls+hLYaFtdr44+
BqXv08DHhobwd6cTHo9YQDsue9gdI3cmIy/7Ft5Bsp0KDGdNQIRFOb4tFUe9ztR3vYWpKWWsWfpk
PZbEzRQpery479qz6vW9Pw/lY4EYjSF+zwjrhloHsr4NDtlEuDy6Ayv+vLMLQsWW6gu9LY5Z0qdn
wxF9XrB52hl+RjZ8ogubjyhueEerR9pQPvWs/0Ub50bP/K1IOxTKjbcpESlssM8caUniaN0PEaEZ
k133yEpoFi3VhI5Lk2qZUqBPUXQU2gXQ59hf2khaKAv682Ka92LVLiQnL6HSLDJQv168gjpHTkny
oykFp5nZQCWohp3hqZTpKXX53BewxGFyNDv0/KxfZInWqfrsoNTsLR4zO9Yz89r+B/2cBQ0X2EeW
2gJRdJBfdWTr+qOzz6vy2OXybSkXYgFzVvjA2oWp92DnpLioaUU1Rvbr2AFKKkd5PTrIfZ3i3YTV
uJkm+MgS06EA9KidmMHPjBg2oiKunTIj67Y6VNpHGpu2DD2L+JKBAQGjjKOm8rwnrcv6kKppC6ck
PLackBGMBD9SnrTdEn6RSVMcwyFdXzJlMqXWfRVKRqOjSg5lJ8kHJ+ABaZcltm2Uk1MrrfwoXcRu
dTdlmwoAm0/bmGRfjsqz/4qxqhgcqDl+9spdBSJsGVj7i2Uzhwr4vMYEF1LtOeOI4r7NeehbFpem
RcHPk00U0IDfY6JgtvSE0pZiBYY1GjeTg+5I6aZ89BvOMLKYCQSI0hbbd7U3affV7qmN4iH6tERD
c4yJ5dL0TlqPJm1squscH11UI5MNF2QF8zyPm7EmMSe1nrKJ7o3f1vLI3sM80Cl2IdHhTZ4s17Fy
cM2Hyxneyw43BbmoRfCa+J+mGgK1a6PdqML0LoyHp3z2oViVgvELat7CY11ailWemeXfKqe5HmIm
Mk7ObVOLBBxKcR9laNpFsFrpI/ncuclhkvOnvnBfc4d6yaQoMtXEzB4WU09YzZhwYzIDyRewdZph
boRkAPXTD9tASs8lCSweko4gmFarXR9vEwZ1hzD4wpLZbRxKL6w0NKf6It0EfvNFT+zfUrPUt477
EnW2c6k99HiiRTEfi2/sVftJAfDUCoZAGlVoqZDMZVb0pQ45eaXDXvptuS2D7aiRT7qUsWXDQZtw
XJ+dLBiJv4mgb4XAFa2GeUHkA29f9xYcMXvFGJ8k1Euc9fNxoQrb8N0nXSDCzFlPYHvoH8gQswEQ
y1igBJ869Mvzc+2a/pDwrH70+/qUakMvMKD6xS15V3jus5O53U4vKTPHSO2iEG5MbxG+6iFc78Il
2QXwOabIgH90FdO9sH9IM1SoWDCmcoaK6b1NkhZsG5T7RmPamEPzNEWapKWMjUb10XslWk2/0jqP
oSGGPsEgQ6xh1Bh265nmRzoRvSk4WUOrp5RretqOwYPIKUtNl3H1I5Q+gzvXh3q6MoE3sqPbIPCV
TxBb7u/6ep3iNZk5zAuNs7nAU+GneX009m4o5+s5wNNXFurkin48ATq5HexP3VKQgj4UCPFLNhDM
WLQAvHIPKkhXPFENQZ0t4VQgD14nALZ1Vv9gwJjsZGgd9ShgAAf0VqmH1JHaAWc2zeI41vdeC3mh
wgSAvx495Xwbqdo9o6IcTsvcvCeoPmCZZtZ2HqntIueZDmyDwrJjReAsPHSaLEN7a+aYxAs32lVj
h36dHGJpeYbvye6Wshv2McpuD3BTF3A9EY8RaTEWOxk5n/OoKnZMHS3PDQjyax8mItZaCDOkYpCM
7aFCXbLuPebUc3a84d4ipWPbZMFLasz3sG2SK9mRFRF6kTnFVgUBBaFcpghEw0+Hiq9khY8EvU/X
CfdLVtIaGijQ2+wV7QJ4UiHAN6ipPrp+8JaO7inhcWRdam9Hsmp6OwPnaaGjZ8Thbfvgkit+h/D1
JfKhmug5lkwYPaBHlg3+bWmsXZSnT/4sgNXPIKnL6LUZkPUV6QB2jKc9s3UARHw6uc0lUmN4Ny24
sxdOswjxMvYpcoLClHlziBMmL4tbNdr5dopoXBr8AOdm6vAPsoMJOllY+WagCajXRhgJB28A6t1V
6uj5Q77VKLgyBf9BCAN0qKBJTW/C9aC0ulWDqZSBKI6o9IvrcIhQvRi3rtdOe5mXL81rvASHUOJh
aXHpDkO1y+eHJYjjnY+wfCu4mn4KUyGMyYsLi3i7VMiX2JC/8dx/Izgs5VQ9vc9Kkd9k4Q9amC8H
jlVdRRaHVAsiRMoAKBXLTdF42+61ybTca7d9UklxteDvXHpG69iZmA+SLKa+O9hEd36bQuW2pod5
ufZb6sWyXoDfZYiZJvTWDgDGMnTkY0BVryJCHXSir9KeAjNW43VnQcSVqyR71sioKSs7Mp45K/ZI
2mhhemKzckMs8ZavnW2MemB2su8JbnDEDuDo2PhX5TFK0QhtZtDRhSkS5FetK90jlUYU4O4K2no5
s8ofE4+RKv1ROmK6uG+FvK4XyfFzRImx1jAZCkwscpTyZS2WbQRLVTnTHd6rL0p7JWtghLdcV5Dv
GjSDI2z3gAtTtsMpN87MM32X9UjeFwsDTWcU3FSDTL0DZrrKxOykMcACp32duh0C0uiMxhWcsylp
qDs+roGxAfeOgjsICetRSN57w3XLnbTAKd/ADE0c0IuQBFPN8oBijjCauGz3ScPyMS4tnQk/Z7kw
zD/x2e1lg36qrul4dhEHUdi0CD8po6tpJD8QlZjnNOFhrrrntIbQhN1z2OYNfxpb8dwwN4nattgN
XnFjAYzbNsmuRqK2RVYdI7ZgO4qDvL2yoz35w+HVAF2alatB0dhDSWto7VjxoQpZfQI3H49J1N2q
wWOZKlyUk67/ZMIcEXtHa6SvwbbMzXSVCm85ujbDXZzI1scPv/3HP//zP16n/x2+l3dlxqCxaP/5
n3z+ipmwiUNkh79++s+nMue/n3/nv77nT99yHb82ZVv+6P72uw7v5c23/L398zetr+a/fjK//d+v
bvut+/bLJzt2km6+79/BV723fdb9fBX8O9bv/P/94m/vP3/K01y9//7hda0u1p8WxmXx4d9fOr39
/iHwf16nf12m9cf/+2vr6//9w6F5f399//P3v39ru98/iOAfrvL8ANu55/oMp7wPv43v61ec4B/S
ExgCBA07z/cc58NvbHZd9PsH5fwDzZ2yfYd5oB/4Sn34rS379UtS/cMLtOZo40kttaPdD//3n/3L
2/f/3s7fih6BW1x0La+G31H9611e/1n4C31elOcK+IvSdjxX8/XXbw9xEfLdzv9S9D5yFbqwejmA
ZrFL21PL5gH13dYEUE2Kbkp3kUGK4cw5usqBwVI7F0+NhnJFygqq0ikDWSyj29pxJ3iocwT9YKqO
UQWovUKNOXs3f7i4//5H/PFFO+IvXjQX01X4K/V6IX590UVmM8icCeHNpUSvkcPcL5D9hISbqfC9
bVB9VaGWW+mPdyGzYGRPbnlUUX/8H17IX109H0iX7Wuun9DrC/3D1ZN2HQaFpt5N0iXeglglIEjb
zX7pMKlpxbZVuz8C7CPgxkMs7wUnCx0sP/7+Zbh/cTkCW7haKDYfT/zpPTQR3azQxOEmqygrmpoM
W2NdN3ohCYLW1Obvf5vjcfP9cs8IHNqS/zna486x9Z8u/2AknU60UZzEZX9TEV00GPUNsOJtY3Xp
zhEp+IoldJ8SG6lXH87fiU435IgAf4NEVGaufc7H8TNVfR8RqGYigJcKr7mHAGjnOo6/E9ls0yms
5lXa+FbShK5acpgcOnRHNwd3xm31sZnih8Gus1OTdt1lqoJPdk8kUVET98R27W+6JIkf7ZrOEbOk
S0xnZ7ZayJJmPw6YyPooRc3dQjIE8NuUmCrKJt9Uj3m+zE9j5+38glq/9SNzhTfrU9ePaps5+Z1m
8C1z4A1FjNDXxDm4V9dtt42Dvr81w4++LgEqtw80vsc76rQDmNHw2uDHPoiCYCi0FajwHPBPCP+6
xCp4XYvmeAG02Moxyi0YBZXQqKqHk8lgJ416OnLoACLLgfiYMX7cIGohen1ebnKFhSCt04CMA1Cz
4zTuKb6vUTXbO4ad1kSmdoMLoOCEhM+eY46wkQy44VM6lE/MREZfRQem6l8XZm5wLDQQ7Yn+V5t9
rZh20uB3yXMPiwKZCqOtAB7ErgitYb+g18FiUqcnm/b2tfKA8cigOOMEWbZemxS3dNLuLD+PaW6r
9hxUPUiaeb7UFkAQ6XXPk2uZS0BgugGgh0Cpw0KryZaXg85v3KBG3Gn74tx+dqq5/1T1iIYiQepP
FcyPKMkIHigHhkwBthO/a57KUds3KEzEpbTExWvmZD3xjQfKI4NYCf+ItK0QNbuO8F3D4RUQJ/dD
UYF7CMMXhOkzv1//MEE+nP3As1BDlMNxREE/GN/ZDiZoiHjjgxqtF+X0nzh21Geb1vAGSAHCIY9z
pTWXwb/23V+23T8ueSL4i2fODwSTlsAXlLB/WmnKwkNrUCUhE2Rnp7Lk1ItuuChlEKkMB49G0kUi
5iKK/WtclYwj8pIU+kzcjw491yUfn8a4PyVkBt+ZpyoWPlPdj17Ih7KxMdjHWb6rn+y2ZRjq48u0
goXwNgi+yInjS+/v/4dFZF0j/rjvCOFApvCk67rKZxey+fofVk7bnhWOrjTEX9PA3IiK4Np68FZA
fF8z4u3awWNsoE/WSGUFmnX0lvJgBYawuio9//2LUf/9xeCGsz1H23SffK7Vry8ma8ssdiZ0SrbO
fnbFkFB2PurxHkzKnMs1h8VRV2L9ECmf0ZVrOzt4kT0tGvTB9qYaxd51ctIqiya6rhKOwQ2qoP1I
jkjSO7SXhmwDYz64C4lutWjAm1ERWTqU5dWS2HIfN+oyWv18PdRu9diMNXG2OWOpJk7kc5tOy95y
7B+ebFG0ScCWIiTS1yoigk0qYz4XFWmqS9lgc+cS/v3lceR/v/l4uyAbM3kRIgBP8+v14X6e/CWK
2OYcsLCICk8wwtorq6O7HjoMnzmqh3uvKu3nxtev8eSn70Gi4a6XI/tChxalW1HZdT2fFs4NGTOD
Q1UX2a1yc7N1EjjF8ex9pulc3DQdxVCF5HsvzfIYIkJEJIDSomP8aZPu9YCiFEevXps7Dl1q39z1
Mw7994ruEATF0btvgCXeyIjydP0sNd03HeTzddO5dNMil/VnvapubGi8hUSGR8lwpbHmMgTsbGzw
iHhH3/g5kzD3MRunfNsmDEBGnOyF3/jfZFTdF0ou72EDG2skwVR48T1y91u61O7RnnD7VsKbr+IS
g3FiM6tGC6yOtdtXPGoMcRa7r7f2qF3m6BYNP9vhA9SMHUuzvbcH9aNMqHd8y4MQIESxjzFegEJA
uU/nAQ0fsoJ7k5JyF8Cp+O5YRwDV3V2VlQZIBZqLJSB1oWiba7eKm2tSvC+WyZ1T0Kj6GpUQHVJg
lUwDFw9Rkb3vEJ6UlefvcmH6fbVeHmeKAsI/FXqQXIjnrlf3FkLVx2DB7yuZotcWq3Pdw/D3a+fp
EcH6wDtrrbTyxn3wugLVju8MaEv6lglh8mB1cfNoxgVQvk9maznOzb3ry/kmM9kujph326JqVuqL
fy8Ua7gMnecovtieaC+IItqLWP8UjwxG/v4W99fl89flSDkup3DXCYTtIsv79Q7PXLoNtZUzSNX6
KaqjY1sX+VWUBhVJyTVykUjdTSkWT6fSkBBsPDwiaIPrJcA0a6tqR2Ex7DtKc7SX1cWlB7SdoXxs
bVczpRv6tDk3ihBLMyyfpd+TLzLb95qD930et3cimfIXabvFEfIJ+61ZzjGe9D05x/1HNRgE+xry
EQqi+eHnhxzntN/k7a2HZmtqq+6i/cHHSFFUxyGnkcXhggVteZPzRPMuzoqHAbHgtsg7Us1nwo4F
RJpuiA4TZ5A9Nqn5a1sibUzj6hN+UDR3OBNUIvwTzYnx4jRivAS0kulLQoDIoPgXvpNfp67K92rM
uRn9XKPdyfQWEpHeJdOYncIQ73M99/3XwQcvwYztk5EFmGkbcc7P/1/37Sqrc58R8MNq64gr/Pt3
1vnz4Vhwu8i1vAmk8hwV/GnjTHFGeYK3nUax3I9xiQO5h6o5QXLKljwiy30sgGZ4WGJIH7hrZhLp
ytGok9cwx4e5pPDSbMSMbLQKhHj8+5dH/bfeWr/celLZIrA9T9vuXyyucmqCyHgsrujNdx3Gm6vC
Etm5SO19wzGJM9vi0P+XuUHeQX410p7PXVLELL8L9uAW3n4pzz8/NNEkCY9Yym1tz7epWcxlmmtz
Sehk+6Z80G1Z76bCRM+eYAWOgzKnMRXm1y6DB5+TNOpnzsVBVafPInWnQw7XOSpv5z6vLgA6cMiF
ov40ewVtMqaQyUyovOmAVWKv0HtVLBh2m0I+18kpNF1zMTROme+PbG4C3VcSter087OfHxod5nvd
c4AzrKabMvSdY1Jl9pOJOKKrVJFEFKQENy6kqsT1lGMScPOr3njdthd5/lB4a/D21J/RloqtLljV
eregD1d/7WZcx+FYVeeeJiuWrRYFrx7kPchU1j36/Yhd/NfYi6e3GDOGm1nyM+OJ6VKlDj1NMcnP
7tLBmOxIWZpFe99oiAXBCAF8HO3sucAoMQA3L1r0WNXyUCfc62kQmBN8FBdKhkjOcV2+aWyTB6s0
xGrFpthmER33yvAX+pZkQCfmGO3mVb0D/Km2du1sktmfmHB1+haXBYFdkuSwKHIuP/9kl5/tCNlA
VbkoBXy0LkpIWBWi94/0D9D/ypbxKFDUzaAZK7uyjx6N21+XFE80NTcsAMkpD2m4BT6oLPT4gtAf
AML1CNAesb3DTpL/GEoAhtVExyww4myVUPunzktx5hB0NWYQFrw0qa/bCvtnNHredZYTgUfX9aLq
lbhl1o7ilHxrSzQB3PYk/FXqFafrfWlVn6Igh++cN83JdMbdjInvXBCficvPP1WKQcqS291n6yZA
43rLW0D4CHOZWXTt5yiZNMmTzIvzrBYPimTqqZyC27mMb9u5Ky5JFpDTklaX1mrQ9JBi3uE0KceD
VTTvi+9112Pbm3Nb0IkPlb8gDQ5fAR+kSy3f4rD+Gl6gggPN7Zn9jegzb8qarJvYIjXNrZZsw25s
+9Mdpxyqu40K0RLQsXnk/F/croAP5n33sp3L7x7TWlDiS3NXJXZ0FXntgqGDLwj3TjHsmFAk3AOp
Crao91cZcAX8HefYsTn5BbmwE9KAW6sMg31mIKmAF2Pi4cTxOSviCfnfMu9rnXnHsFnVQViIHh0T
xYTRLHLnSIbPtb/YhzEv8/9D1HntRq5sSfSLCNAn+aryvuTVeiG6jySapGfSJL9+FjUDDHBBqPr0
VUtVNNtErNgaxhjxBiwEOt2C7WRPmWHVLqNF2Q2OpdXxzaC5U3qYv2e4ZY2J1yAaTPM02zlwgd5o
0UqSGhCOwXhTzpVxknX9fZEPiNidkkErq3BxHVLJDiXJ0C+W5X2kSL7KqcXz1QI261wX+QOz0L05
1PpkGkIfe+U/dGbl74sa0wCKM4BVLW7yWRFTY9g+8mMzqPZ10oExmeIcIwo4jwhuzNHNhE/NokiD
deR+2SJxy0a3WDdi1TJooE8vm21dgckffSv/0Xs6HCTWXuge6kJ/JJMUF7qih9GMd14KzA15XvNn
y68rz7K0Xwe24SdWvP93yEemSRiEurVp5reU4c+TQ9jIzXXKt5gVxV+f+wsiYigDogOt2mZOw36Z
Sw5Z4IWzpHp2LcLNKNK50TY10pEmwtDh4fXBFyc+2dLbFM5kESmJCDolzHqWVklc3FBecr8g5xvj
y8W30fcIEGrIsDrvVCc85W2g2aboj5NoTknj4EqR4uf3M6jZQqxDPmOktkX82EeYemhbJhF8mLWB
C7rF6DaN9k9QSX3qYlTenY1A3AuO03JQeRoSTdIjIhhjcEqlJv1jIr7BGIV7zWXxpdF/X4NAZgeu
U2tT8ykcXLyRdNk4HwKNMNApp7cxZDuBWas5jKruSEim8dHBU9ZS0U9Z7bwHZfWcdzDtlOu8Oxkf
s2Mq4yATWCwDanl7NN/A3V3Zbekb25KUinu6q85A1+XE17jWDOg76zc64BgGcFOqDqDDLNqKaBkO
npxKKJnvZjTY79HckpptbQyDzW6Ru/WuMv15Kwf3P2CTJcTK/iZ4It/G35Y/w1Jg+GQ0qHA4pzkZ
ckYPd4qMgPHsAOuxUbU98iwA1Q8yrbOjaSfCwmAHMLxU/miCLCEbXeCbf6O/Xfw77bNLHhr4gujR
d2BGaqZmW2HBM+exUZ8w7HvbOVTFLhkTvMwerA4fe7aFc3Fu5vnMct1csRDQu7bOv1HhnfNFBx8n
DD8j8tNO/SjfbaNBB+pPMPRiyFe4PNSHD8TOSQfnIyVMhDSeivDARY6NauARLQcSLkRM64z3Dv1h
Fu37NiChxY7jfYH056I0sBWn90nZYH4XFI29joliA8kt8ksqgyNV10gcquAGhfGHPiD9G3laHe3A
L5/KTN3MNhNX2xyKzTDpaGPlg9oqjyVtWL/VqVcTBdI8Tq1S+zLUxIwrI4DmOW2czuhPIdsX7g4I
3SsrdR5z3zjknWbo2yY4RiLkmappnvXymPahAGfTexKL4K901CvMxpr+EBOXz/WSg2c96b7tLo7F
nVpWGvE75vKwbc0zc8bxIekE7HYwpxeKwYdBTxqeQxFtvAb9b47kqWly0tdBtKxUlSBGSpL+rioB
19SpIUfx4Ohbt31z6r9pkDnP3dBnWwNwwaOZhs2DL/pNrwymRy4p8Gk7B9fEC0EbcV3+a4d65ccd
t8pxxtHmlAxtoCi++pF1VyTgoagasy0YClJ1J5yTuT8bDBcb9xxE6iVNNbcUehBYP16l11Yn5/VU
pEeHO/d/tWuQk+1hOsPLdzQRFZ78JfMI3wNwxCy+D627JGI9cg7aHwxr6nUuqCeiEESXo42bWz8J
p4S/FJo732YRNrCxr6Gn27OJ7bVMik+awwWwOKxtHRGs2s/1MZziLxzchJ52U7HHOwl+Dk/Vrcpw
IrjcBy6JFU/PIhgvTeDTM1SwPOhcspPZekQcphUWn4YMWT9QwdVFcEDPGIA4KhPg2eXXqDGAqwKY
jdtjhDat2Se/gC0pVJL0OMBWvSlDOnhlWfV5Xa7pBOhTiZzIr4wZpnef5BtRv7OVna6z9DdB1B9H
y8DDZHTOsOsmluJO6H/7IIKveRVyOrRPcdhbp/8/IEGI9oobVBagTWksJmm12b/GiV8SFgBopSrG
EOpASfTOROgvquOzDJrPYpiJhkuM4eqo4Y/vMQ1uXIPoIVyYu1E4zv33EBjAuNM8oB+T9q2ZPltt
2NekzNjC9wlqCWsmSlZG1I7WXiWee3Q4r1Z13V8NqyTOk8v4UZoiOKRRT4Y2yZ1eZ/xErtT3qJBf
lgsjoTDS9oiHod2DDkGm0yKkD3VdvJhtCzMwNAcspz46lgk1ISSq4hyksXsxWJE/JBNYYeUZpASz
L2JHXUDKyIhh9rptWVU+KLkyeyxMe52134GFSIyfKSp42MXxnQl/tTMHH6ByaTuAE0yXrVP5mVi0
4Qajr2W+QUZwGxBdi2RjL1yJ+XOUd41q5yG3ZX8Rs1JPOCNhw/FmjmPiHz1h3C0VxDeeZ4RSsNlG
cl38lyDOy9K52kwFXpwKG9i9bye0EK1/0Vj0tIPQPJgIIJ+UhbVhUGQuofVBeuj0xVbMjDZS1g/3
qcpsBuDYzrOvedbpFg9kszIX+oFUAJjMek7+9Kc2zsDnNlG5mqcKC1TK2yB+bN2ENxcTBbTleTp7
IiBLCZSu5Wtk0I7ynypmW3t7+FLu7F2trthmscTnbrPJpvvlWSIS/+9iGQsxNrIk+pNWeI6xm1jE
+cGyrGK/vf8eluVLZBXq7HZVePI959xNfQcK361uiFaCKtrSpT33TT2/efMBgVCzGRdKfAO89GgZ
DlSZ5auuxodptmLazLrY9VD27nXi1/97SJrslAGVvjVDG7AFzPpNa6E0mIeCfOThXk8+usqu7snO
9AmkEfIjHN/muESx7XsVUY+MEHpw35sJLtwxliCmGpQCD73PaD31o/LLgSudNvFr2wx6bZdN/5hm
JfLtrhlAsM6EA1pMGjIV+GigrZzeBG1/1yAGnDrrWS4zmNl0/yRVjvrehWchVJJcwrLnXOXp0GST
c24ajB29Ow9vFOKfhkszuG7n0n8vdFdvsZLI3e/L0TMybqaRd1VDE5yqKn6JBd4UhTmfxfwCuPEh
g1Z5/jesELD5RftaSwL3gD8thE7Vbisj5zKwZdkhsI2fMnvsbqHw85u+IUIO0J0JgeK2+BZZH+Ae
a/4r8vSnSyL6FCmT0xBC6VwK/3VjA05AnX2pmCyg6DepD93KJR3BQMITmc4tdNHVZTX9Kv1bCPgw
cZ5GZiEoXkrvxbKNv6bPowb35Aq5UL6LRBFvbCR1698SKlDJl51kJUJaIAQx8qWtNxfhc8Poapzr
9q3BHnDng70Jy27fCvZO4DloCH//I8udUGTOOp48893VzXMOC+O9yOK9AcfjmJHydexkWGxGjTIQ
WB6KFz0sPu7kP9CV5nWEQ7vK4AFs2Zec29mwbmzQEnicCvZEn+oPx6IJmtPRg2S8KBuzGT6XzI/8
k+25zubhpS0h6+FedKDz5d0tT+Zun+H1XEWMpk+po2NQJqb8UB1+aDd5UhnjbobfyT4Uk/hqvBTI
T+URJtZnL+6oa9yocA67Eu9PVnjiPsA7uHtVmR39mr9v6AHhd9k2N7eC3hZgnB5Q6B8E59XFaH6y
LDolfmajDVTeY7Rw6yozo0FLpENgNYdORRDWgoS43SB6XETdoCBOqHNYmJndR8I2EeIWAwDA2xmQ
d5BhI1NFRD5Dwyq+oXryyGoeGRf+LrEYs8AHaTN5tjGrF4bB3CI3fgPE8oOswQyHIhme46QfnluM
i7nsDyV7pze77Z1V2xLEZXk2iMleFC+NsXhK2u69zqL+3Jhkc9EEDGPrfWdyE8g+/WaajJIrzv1n
Y070towlHT3a5tBcMpQLa69l8TjV0beIAuM2uF7xpOGJpcW0tSQQwrBHRuC76pFbfg0Xk/P1UZVE
Q5Q931gPKEF1xIzSXA6BM9LUYIQ8+DGmBdRi3UcZWxQFwSdLheQ2ZXm2Q9RUbzAxw1rqRXuEnzMB
+rPTRzO3nsY+nd8LBdVlbpv5HJsVRY1v5rvWQ/LmRy1eoARPLK1hss8M/WrNLXIl1oLxunBSniC9
555CD0BqBm6JKicM1xFUtk2+1NjJoJ4NO7o4uqzP3nKABFpSCua42RqcbwEXHgOOubxPJQ0Fcir9
mWbZl1eXlH2oo0InBaKWGO0lT0FSmiBxABBwMKsfE9/MjrDvbGyrrdur5qJAwTHgwyLXQUuGmuyd
/CHJMHTpr4Jx1C6qzPExMlK6krzGl9X2V6Qh/dUXBMkzmEAxPrr5ZQozmtdYTS86rKAPuC+tHt27
H1r9Syf9tY3j970Z6Q+rtl7NyknJV4COmCn4XUA8OaOna9oNJok1PJGpxz5HvCxnzxDFJg3MP7wD
1nO4JISE4wWORbr4fJNbUovk1oOCArNYXJqw2EN9Gd9cyH0tg+QfuQzkkyVE2bBfp+mLSec/YZAg
ahlzDH/XLqorG9Tqysye9yqk3WIwNpYUY6yz2l0myKbILMvemR7yW8kd4Ngkjv6ocbsPKoxeEn0d
wMZcszYfLrHztxuhXUTanR+UOad303qUKvee0QGRCGT6hwbbpxMN8c5ZNtctuhg8S2xbyKgUty4O
xU1B0jkGtMfLCd1y+X8or5i3XdTRJnlgrfyRfWIj/5oWIKom9nsIQyYRGvITnqT3OsUwLBrLgw/C
7Ig3FsgPQ0wUIi91PoJ1Qu8DtJn3RDAFPiF7QCGZBVgVp3HepFi2N3mWg+bSGELDOGAi2fB4q5CJ
La+qMf+vK7tuvWiaNtqbg/eEvwp2amqpL90Gb2dFJC+gyktoiOmdbyVx4QeLWyJqEDonKdMnt2Vs
IG0E3swVrB3vrvc8lXZ5akvc/32PRcTSrklikDEfIn/Mzl1UcupYqOeRlHu6JZJkMAyibF3v4hb5
R2KzlQnnrqf7bMhT0y0DlaYU/cUuhgFwhMYphUo7HfpgybdXq6oj8nVko0vsZIWY1vHiw/Lu1WHp
MyrhLVR4Hg2gOy/GWKr3SLiPCsvGyf+9UJYDQjQeBTHuFWqYlZyq6tsOoLo5bVW82sGUA+lJ/gvZ
SO5LeybcbcRfYOFzGZM++MDw5z8EhiGPooMuGvhg2POSMAUrw1nikg0SScndf3JRxTSY1UIeD5fe
yKd3B6cFT9xNG39G/aivHXocAKqTezL5B4NsHCG6FyC57DV7hB6skB/ExyIkrwMo0zYXmD467E71
8A58RJ1YJqnT71fZVGYnuHEWd3NOoMWHVgxEuZaG8TiSPXlpdHI1HEGFO7UGFaJvQXkUzWVKy/bM
eGMLg895U0X7Epip+eRPqX9hCR0h+UmLjc+odVfYVLC2yadvWYn/4rB2YbU6301Pey9i4UyWeFUq
JGjPfIBvFsLityGiNsQ7F4eV91W2GAXTNnGuM3hkoHRosOOgeiNznWFlnPfLAxYESAMtrRrMVR8F
X5R0xouHCmkbB115rDL4eZ4omVjYTrG16RU5IwRCj6m/STswXiyQWQvAwhwp9osi2La+wyk2et27
OX+okAZZDeBjJxU9Nmas7ik0mFJI4xG73D+7SJKjn+joVvbuW0Ec6dHMmIc91ABhUJyGF7O0YsoE
QExOKKKd0knyEmJsd2N+nSQcxoOee/5oHN4Nu38b0sw8J4xnXlK56FAH6CncgT9aUYbXKErNlzz3
Ud/1zXT6fYnVhij5tpC7lGjMxE7Ni2f0RAzEkEm5fYJ1ZS77e8jdaO+njr/hg8keYo0O+aGL02ST
czbsgxkYQd+0nzkTs51b5VCeIyY/PTw2JPSgjiuvo1NZZs4hsfB9gCHNj6HQjUVXnlnAUSCbQbC3
srHaRkGIi8fTTyM5E6hm3I2aC/lnHgZ2cNpaR4MrjzIdSJTI8hT6hBvcY9P0DsPEQCpzw/jCz7ED
GYAJF5rL0yhCsM2GGe5zxRCKxc4mHuqGBLDnFhLn2s4zEghcyo9RMnhhAavvHTPRB9vSBMRI+zkb
AS9Tis6j257zVtc7Idnqa9fInpo8UOeOG78zzgdfENhcpITlYDL9KDooiXLUDIvGz98XYTO+z9Ow
xwJknX4PhqsQjzVmAxWkuFRBmoM7cd8iWd77PDrVRtU/WhND0Elv6iwIXqMiIVx5TBxON4xwD75r
D/ssRP3NI4MNrmGEx1x36T6ihqlKv3iLR8dZ2WA2ULoLfRl9A5iJeUsrJ/0C13TTU/fpOQmB95n3
UzGUONMpuatwjqM3J/gJtMFpY0w9jGEf7ZSFS3znWa7/hNwJE69jT0cfjOZK9c18aFwRPTRT65F+
OPnrbtD4vKvXMKjyJ3M22+e59QLKLxLsZBc0z6Z0TaQwlWDtVm7LcRzOzlJcY1TubvFySPnzOA7S
XbRIETq/iXfjlGH/WSQKJGMPZ188AQ/rSBEih3tq+PtV5RCblQXAqhW4XaUiUkN1O58SB7AAeWDm
g+KNp5BBsiBaxVKygnY9M4i2AdfRUlTv8yxh7zqcKH2aWmelXPPcmsLbl3WDPoKUV+oJyuD2GPl0
XACi8qvTfA7ZXJz9Xnw2rp88e0vB0PoBJWtvy6M3ynBd1MwQmyD2SVTh4MHlWKsmate//w9k6ecO
yNA42WsEPGKPLzs+d3ERrnnwfGCBb8AR5LR4eUjwR7xU2/KdmWJ+FTmCH1pF6PaE4F37StgXAxul
YIIN13UPZdW5RES+PNqmSQ5Ok/mHgl0b7GBviXnGtESZUT+m0jmwFpr/GaWkDxKufyuJ2DnHMy7W
hkU9zGc1MZpzzSfkdDjL6Im2ov9maq+P2ViTCCNrvfPK8oBVe41qK7tYhsgg/eu7swAh+97090YR
9H9680L6IfFDBWyEFDTM3iwpjzIkPHe2/vO5KcyLk6QxsGQkw11k9fckICpy2UAPU5phh2Fi3ohn
B2v2ri0022n64jMBJ9zGbASiblVxB1RE60pNGdSm2HSl/VIYlvgb+uIUdQHnNVQ8qrPmT9EjoiKA
d9VyYhyVrYp8T1ELCqQQMy5UHW7MEUdjh/WdOX9LnWtMZ2w1ExTLtDjWA+RM1RFbNFk14IOSBISO
WfpNSfo8QzLa6HqSNUkR2BqmItZMeq848J33JIQ8ZuomOPIefUMr2zuT5d5is973nvfhZt24tysk
rFwJ3DZNjYEuKvFz2lUFE3W4mBlwpkKL599HR0DvvUrI2LbopY5OaTPua7DUG+iv99kUEeHHCPaq
XevFilV/+H0VtfY7EFrnHI8uk7gmluQQLV9p/8WaWpsIMrSKWinCfWKCNwNCAIZkialy6uSrly7/
mpqObGXKNRub8s49u18Nmr2305VgINhRJeUZByj20eWz6tNoOIigP/fszd8sy0nOoXRMuIKsHpvC
YZsvkBe6ik1fmHFNSNltOkdam5EJPqOo+l/b6/GI7bK6N9bxd7zpCA8+oHLZeFdAhEOHSBTH23c2
GiBcjeSMngUpTtdhqsxbSX18q6XwT7mXHkXGldgr/Ot5ngKjk2b+lnuN+TBnafTHHlOUkqmmGp67
HeoIczfxa27DhTddujAmII89laNr3/OmjV6z+omayNvUdYIQw8nSKyW92nXjBLxmeVnFCJuUGbg7
S8/WM7enn6lEpBda2G37wDVgPWbDn4hPS0f5/K+Z/XlF5VVena5xV27UEaFgW8ahlzEtZe+VoF1p
cNPGTq5drG5tPzDMzBo2aL66C6Gnna1SAKyVHW/ayY4Ak0akxy0HaCPuOTXjlpy85q+c+mg/1TA7
fTqm3TARkASfDXFwyiDw92UzyX0IXSszhmeVyuK/wLTe4Z6PK4LV9CpYyvEUZxJZRSWFVisPQxYU
dxFNf1i+R4QRVOUFAu7Jnzv9qKSrH10GsbVP4R6G3XXKkWLkuYC5gmQJOz5mUyFmeYZ3J89pUZgb
nP2kPsxzdFH1xc9Y844xqUyh4NXvoSZeuWozLlglmnvIeCY3F15PMozXKBcb1xIwMbQDvkx7gO8a
y37S+eysIkGvWJXkVcylaX2acfXaAM6/WXb0n18W0yVD77G2KvMBXEX94kqy7U3V3H5f9TXG18HI
3NXoBvo4kx8mlN2zEnchxqbo3LburP3j7yGP1Ucbj8lxGFMEb7aedxj50LN6XYcGp+gx6uAL3sEY
Sp9g/mdPkZpPo1OfxFi8KuzIa/qphOQCNm9GTtwkTKfkOJq0CJVpjqBSof12tX4uwzl4nlmOPrj0
3AdkDMEzmz1nn6oJ81eMWSsJHCJu7eHZmVEXuKX/PasBoGBqGGyX8yUT2KpYCav8zcgXFsbY9P/Y
Mh0qpR50OeVsE6nBpC6Ty+9Xv4cKSv+FTuV1wBOxLUlaMEkt5/sReyxhmxjxkqUKKV9lSfwNr+TZ
6SkxAot0yyhatndZPZxKhCNZ6hdc5bz6/fM8EiaRKsSXALosnxJ6TKgCi/fKK8lBzVjhG6X5NGnB
IqD36pdcAA6MMuCV5YI3D4UAMc67QlqadY6TcXwauPz8WV7KpoQ1Zg+L4ZI91lB/C1Gszcwg2UJ3
hKRqSPGDGbuP0p+j/RwwCJgVy+9+vCaxGkGT4Tqc6yK+VekSBNPNA5r34DzyEV5s308Z0MHL1bM2
CO0rF4ot1M04quvmoWBpsWUp9hU1sEGNKEj2uZU3J0b67FSUUTGaywjYFWp8QF/SnzFk9tQJtrkB
eExoVetui6FKD35FhtVoMNuy2oK46NmBh97FIOOZzHnbgCDba07YNjqEegldJHqhZYoyJtNHq4Lh
+HtmsZ8/FAk/sE64zEqQGEhkli9p1+AMmiIst1nncHrX6YfPybqHzB9dCmEQAlnxGf9+F4bl/c57
bk6VC59PWQyTADJOzv739Qz+4TxCC0BWYXDfc2v9JpX7EmApOcaDZqWlSYj1bMar3YAYuqE6KEp/
l9TQASwckiYGEOAexBMGx9GD5cLyX/bxBkQckGFveAp5IiIGXhlqxxKCEQIUhDJ5Au91izFcBDGb
WWDPAyknBUq1Rls7c5YbMC9XiZuh0mIztO/dxCDhzFr+PpnGvwJ1RVYAdwL2dra6D8lCRmtgbJM6
IOEYQufoDwBN0KpgNa5WME02hRg+0OYcW7UhyeRmDYix9KfLgLesvUPugiYcTkGwGf2PtKPZR8Qd
WNZGklzTh1c19/vRyvnc1Te/4jp13WtAcPN8SNRHZX3C6rqzAuSGk2ws5pe6jE8hGMVSYnBiZhIy
aYHpKsYjIMJjj0VVTv+iy9zuZT1vLYu7TU72Q4k+i6FwG70Rr7hsIjXvRGIBenmudoIabab9aIi3
RlpF5z2uBub/Axj5rvnX4e/EoMFYAGdo2O+64T+v1UdxSK1iR/A2NTiosRkN30QASpisDTu8B18j
afFyZkr2OqevpvUH98KeGDMrPEQmYN7C2C0xYun4SM8u+vkYuP+VfwvtIu+/9EVJ6m+xKvQxUJ/S
IQXUV6uOj5/H9KbNuv+Ao5loAQCm2/1auDBVe5CS9fMMHCMx6FURqTqsq5VXX2KjwNA/79RoULEW
UJTi/eT3R0GASgileUIjNsNVTxSbbXLfgx7Vm1lXUKfFfraaLQ+OVcrtX0l58lJ7JS0QQ8ThJdjx
iZG3bDZBqDc7mvhTknHf41cHTkoeUnrIw3mH6nHVFkBJHcaaEclTmcdotn5JActVBT5NmUUHNrmB
1V1m5swPs19A2qky+PxMPn20dhPwjAxPhv/Jpvrs4JhwBgyrzMX+mkOwabAtN1hTQ4PxHKx1nz7l
wSBdvEyd7zgiMghjnjVtS65Sw9n7PWWgNwSv9lQddC1J/oLrnKX4/LjCRh758ltysSCFIj3Q2Nqp
TVtmPLSeTSjLodf/dIp0MYxvWLAvVtP9Hc1sJ9P4VZtsWgjtmUnCwKGCQRqD/h4axkJBrRnJdwfZ
ozhPiVDnHa109sfnmTbN36jEXswgOeW989T2OMZD/bcceLBU00sexvaVT2Mz2/8Ie2WNwi9ENNow
kowxuOt0cu+BIrsh7eTGm/DSkj8mjSvPh2rb8WAvjepQY2SvNCJVZAGjk62bUm6RsoxYovJHnO/H
RODOAtlGB85IF5OQTo51Za3DKN1kAQ2a6ghJqJ4nvz6kI/A19DpZRPQlAzoZXxqczQ3aNp98OT8n
RngC0zTgSAwrwjbLh2LijoVI/Ig7YmeygGDiOb+RSfDAeuVUlGBdqcB/0gqUZxY6nyVR80jhLikx
y5kxH7sk3AuT0bQ3P7qoyYU/ctZziyzJsWWTua+L5FDxgHHHPVu9Iz6TrdWWCLD0G0tjzIHK2/t1
AGfjyP8M/2+dvwzhuCsb+w7IvfQfUhI4pzhadTEUJi/5qboI2ZV3nwqBhA4wa0nimONd0Bhi4Lb6
Z+YVsbHw2KntrYl5k+q2sSeOuVO81DOSjwTZKJcWeuGH3MAl2sCZj/mu1GPvCzq8Bw7idxQbNvyR
mZMrd1nBMODs8E/O8Hei3PoY4niXssoyjZo1ykBkifjKCQ4NJvKW/1Zt+W+c80NYcFnaM/eWwf+J
I70dCvDABiGE4XxbYL5p/c2wCFWaRaDQwjh817PhPoTJsO3b6j/pfMqBePPBZR1U38AzGBRa4QkF
6ta140+mG4Tj+NyZPLj9Mum2QwbGjTwhll3M6yBBJpy2hGZaIaPvIVwLQA3Ek/0LGdJCcW6BBfog
IRcsgs2Ul+VLhwan0QYgp24Dcu7iVKhzjGAjonZfeuUGE/nasYt/I3cgtN+7Lk5WAykOPFagV6cH
7sXSaj50ROdGp+DW2dkQLfRNtQYcAbyzOVtZ+dqWw71Aasflf04t7w7Rag2ae2tMFsHKEzMtcS0A
4eauIETmOSY/Q0UJ4xobqCxAnSg8yUHve8d+Ax67g1qw0tMNFWLQBD+jGe7ExPq0C0i483bWULQr
fK4PfcVWSU5AaT3r7nIRNVZ9mKvyp+UnRu7/UHrxc1yMP/XkbrgL4d3ts3+4lWHAwnHj0W8fnTh8
mi2Eq0kKN5YAV4cwNA1m1Y0OLSNAGxZD5TiI/BTbaONPL3LuiqwHeo9CmOzSoB2O+jsmvIcHY/MI
Y+0NTj3lFPcvK4WoAc2zLqhEGQAUBLQXCRJpn/u0gXZLENJbp/+5iXOemw6O0bWI/VWQjCiv85cQ
fAahYIdSNrvMNM6VHbGWbhmqyohUPe5PjvSP3HwfBZRcSYsX23LDZOubXvCoLXNbG8HbYLZ/0QrK
ir1FtAWd9SOt7lzX7cYT8dbT/qMiR9ebp33uTFvTJQwhqa9dQBbUHJjHUDWrUn95YOZcqF9QaYMh
36VFeJGgGlPlbUfR3PwkfK6JVwDae1Mw7qaoWBvBk1Xb+wh1L9SaAuVCi2mQSO5GvIJNYUR+LYAs
oNJ+IFCHyzc72xhIRqjIOLqfJiNG2jdtyDymiO2LgYWAfh5n68/ougHeHvfWpE7Cf0+oJKJNVpSH
vOrpgWp72tvseHaQl+K+9jfDEh8DUJ0dQXxNmFB2xsyPWxAypOHjjzuIxpsoI1VKpshwkN7W/xR6
SCZpGw+vARYr25u3tads6HAkDo3mwfOipakD2cFuPs7IAsv/+XTvvYwIiwuPtf2aOoCaMJ22cblp
CvGeUH+WXEEtT5S6fyttSpvYPLRGuo2bZBt65rbrWnwMOWvp4eZDH5lQ0ACt2UtDPCIYRiSdouTt
th68tZa5sE2SrCHLT+WFyJ+N7Kd1AX5k4X6s8UrJiwnurpJMtJLqqIanPEifYIKfYon2J+aBh7ce
iVWCH3JQ6cXs42fXRdfC87zvgP/7efCdZ5QhFlMyYKCSKSaaDTczfyZRv8YzrNi+rfWhQ66yJtzn
7zjwKc/sv9ivAZ2telwWT0QuHnVvM8xa0I1USJGq852KCXYyvLW5cLyk51CEJqyk8V6AIhPJRYjq
RADPtYiaL4kNAEBxdZNG+lhPFSTP3HmLUSP0JcCoxkZupRn7llb0IDt4/oFJvzzyBcqer8qtngtU
25BbapI5DEA5U71xGighNcjjhBw9rXN6iZS1tyu6xdH947fBFbzuD9qrCvuoBbxgyrl7aWJJ7BOo
+4OszI8+jF+jtvwwp4BsLZJqB4RbnC/wVpgbY8dfTxqZVuXdspwk27mCa9mJ8hwgW1xVRLKhjmdO
D1o/buUXWvJ49dYx/lo0X1+WL8HZp0dA18w7LZw6umPzWGjmvy1ZBaZHdmrT03gm0A65aj2dg5wP
CLgLOqw7udiVGI3Y8hMfozXEW4fnpGWNeJWKduOjN7UrZ8SzVfF9Wv60bf+JAo27kcCrcbJ5bUI5
M/LY33hheIh99VOjbmBGQgHkTnF2ZBU32eMWJqOHJhm42Ty2H37+KgBIrjH2csPjeTQmcIbFaDor
YyB4V/8PYee1HDmyZdkvghkccKjX0JIhqPkCI5lJaA04xNfPAstmprva7PYLL5mZt0hGAPAj9l7b
ffWCREMwWM8899NYijlIilTFluoLCQepSWRnr0adfVZMhB0eznixrnRj6+UZ5fxIVmHIqmOV+ETK
pMnLvEo2J+Ji2Ai/D0zBt4jj31K+WTn/DHCkr1ZPp2z18d8oBH+dTIpUuBMLdY0wuPgjZ/yycPL9
4FDpjpP1qY/13tRrAlno1iJEduVkARBkaySij8aEqISUmQ6iFy9jPZ6z2kYMaEdUGnYcrgihr8G+
kDNsEZCutV8F2nxf/rGHo9tGz4kfXH7/H2yMiUzQjjLIDoWdfXZBf6/G8VTEks6QUV0UQPwRpIJx
P6HZiYC6a/6MoKGVZppwqXTrp4RHxGNu16XDHuEGJZZPHhReRGayalub/dtgBCMzW/HkYPbhr0eX
hZV87gYHCZmRElAjSO8qNXtXAPPzKZKWkqHdUk/Ed24ET/O8bmELITcRy9qurf9UvUUgGgLwfYpi
KrLMoyvGm5E/6UM7QQIkIKtwv0mUIgjQuxqa/po6A2ZjbBeAtZEItdnBmSM4cMtn8O/Em43GoNdJ
uYhK5zIqrO6qu1eqhEjgkbOLx48d6znusEJGNTd2ybykYs7bxtleFj6lwfiq5T3J9oMxsGkNz5Zf
zJUIMSzCZ1SC8i/T879qRhvG2fBT2F+lIUr4xVa3qoHpOnJjM3srWX80SUxkDftdljofCWJnlAKI
enVTQ0QWcgo45tdI3mxstg9xgSbB08DupxfHZqnZpTF3WlyuE2j1BQIQBCLQoEEyEu9IhamSh8LM
byyfQPSZ8iOIuQZKEpXUwGLR0qRF5C4ZlBTKPg+AjDn+Uuup9cy++4yLv4BM+wUnMAZXXMHwhKig
cgjH1XgoMqsiFc14ck0ygTXRDEstKCClC4zI3YvD/mDVc4spngNJaRKT5lANKotjPTfJFTWq19Kj
eDN9iEiYi7Z+On5mlvXM3hz3kPqmDgHM+1WzC6brASSEr/5L1//qIfBsdCrmxtcsCJ0kx/Zz6IOV
Y72pJK16VXy6uf3S4l2G3aF25khlgewzXpB4dSH6iQvhyYGXnt4iC/tdJXnEiBBOWf1UxOG7iroX
T95Uw4lpZ29JEqAPUQoL8AxXDvMMwkeDIAk2HOvpq6NZzESaaptN8WvVioMWMWdnroxnnPU8sQyn
toLQh63nAuTxUiozWRpDZkF01k4dRLKFnn9aNv17bIbN2ot5Jo8Jcg+bwQxUkWtHUDH+qYtgoJvE
dDSlTG64lsOwf+hdZ1W16XEaELgiAgDf+DHgrQRpfYaAdfD1am+5qAoceSW6by2CdBdp+aunV4Tn
Ov1eDDg+ABLE/afR4oVRxezZPofdbC4B37xszXY1QaCeJwuLKsNsa1UdSbjROTdYhtTqg6dkv866
5J77NjpHiUjJo4VV/nvoQe1CkEJsrGNx7QJhLEOXPCd5TfKRG1yTbzXPvnb87l3t3erGfa9uJeEm
Q4m7I7YfyV36StCUadazMhhAmOLbxyTQ22rj+KzjfdTXw8DEs6rZzNb4G6ghzOE5EvpT7E4nw5/u
+KlOIcZEcLBcI27MW11O7a7xzFWpoyjW5syJHDJb7wx8xe3ecKgPtN39TGLDQ9SNpc5pzFTdjuQd
V8tXklp3cuC6JXb8ftHX6T5PpUGWEsd2FX3bEZv5YCIDrhzaF7toLrpXICiyizdRTK8qPLeZfc+o
EvFdaCbXipMN3AfjvcpNPPpR8EcKcJFFCIM77O0tQCAsS0J7FASZcBPzdpjNG20PqjKTwI6ePAvd
T/ctLGwUVD5rpfpBz8Rz1HRv8/9S4b5oVcdMiemZZT/aUBa7Trxg11r7VggAX32QC4Wszkw2joaG
pCd4xojhoxX9ycvSH41zv86IQar9bjXktBi/v0OQYdUs2luAmJJUTkMO557EioU/v840SY9Bre1l
qy5EAZ1bM96PwUDnkX3VFAz6YF59A+1r267rkEolEX3AmNOdwPjTMVacnQzJiqh/0rLiG8ztM956
a84ZbBMM5RxajzJqyZFPANnM17RrqZSGqzu0pBNyMkp4xTQ4pr5zq1vUav7SzPS/LCAOHgxWDemN
G8R3O6q+qTcYI00/803eUHil+ptZUyCNCtd0HtFdpV+9Cs69K75VHBGB3Vbopzr6RIQCVbMdaLko
nPo1FBoG1ll7Kbneoir/Eh0ll5/e4MRsupZhlphOhU/QcVoci/otmuYk0ElDZxOHT3NSndbI7/ln
1HPjjxf5n4Rt7SEKfTsELdoDzchg1NpizARWmSliLt+ByJ8B7MGwUCXRRRO1Kw/i5I/rrCMLJgRv
l/SHt0baB97QB1y3e1MFOZBhn9KqHzbK1Ffc4lsU3QdilNZFMI/lZCMWZW5uJuZcUicTewhTGuJA
fjSyXZoldhlldMQzOd7Zmi9px4NMXBsoxJPz4LqsmRWRdm2+zTVMCCYBfovWsujdrMuQ1D8CNxmu
WuPNGNidwRDb1o65aTRg1pE0SRnhr1AvMAjMuzfTSX8GC9ODwB8M0FStMHmPkCO9YUmtd1SIZ9nR
nQx7OBmxj5/XtG6ALMnT03sbPQPvT2r45CjY7SVlxq5w15Qd2jcth3ACWJuNu6uf9MQGmzLMsJTS
PfkKXA7c8IUoe2wOIBuLAomPo3sLr+JdyHtQWXWHDhGqOsMx8OGjouUYev+rlkO2ZhYQCTsnp1EO
gN4zaz15bD5kNZHfgM9lKemxlyIgKjUonGCfkOPee2uP8B4CGI+51YDoMM5Bk1ytEIZjoIg7QMW3
Cj5wkRP9QqxGrVkICHp0Dz1BwU2mg1uhRHGd9CvItBvJIFTfTJmRtGVlKxlbX5yoVKu2AcVKeA9z
ORvYWfSQufG17yA3xRapMql8SlJX3xKO5m4afZrRGrRX46CeO0caBEhAJ3VYMR/N2QVhafa+KDL/
0GW6uw0y9RBOpbUNKw4TR8AeqKS/KZn3kTsGsHiiQSIoZuWwDkR+2EZbCyGxroPwbqqPMZmdCYr6
wCv5Tlqm7YcmOgZDF1PZBT2jk4+p0L+UJwnq1Pg3YtyBSzHWVUtRJ0Pn5gpS5PTJyAnWFMdSDkAb
RlxPg0JdzrBzIMpumdnB35gF68ItcFwHzPV0b3iwPJbZJlsOj39LJuGnP9C4VQhtKbEy3/kr3DdW
/PxwL/BhoK7rKlpqmdxmZg4bFXvrwpHZh934L+hwsfAG0zaiQd+OaT+PElxUbmWNei+8mB76g66l
sypdNBNs78o7kytj3TXj3xZQPG6U+RvE3N96ulQlGRJk/pwskKH8aPEPWrdDlee7KKnMRYpnY5Hb
nLvNsB6HHgU9oBACvqIfPcOnUeXP5mgdqLbpxWVVrP3pIfYNbdtq46EpdIRbyfgSQF1ZDMlBdRQ+
eUjTpTXlHV0psjZcZhUXIoih/rnGCcUJoShbZsACdTXeRqDsRrIPDBovzfJ4uWlFczw5ITSXkFUq
4nBKqjzX112B60iRauFJYhWs9LVHsI93RLza7I8lfAMvIOPTHAHNkL7FNlaicpEDXYrsiDT0aYqa
nizsihWavSeq8cRU6CzQaZcTdMmrPSP92yz5bP3xYOjh0TbDTaazzzebW4GnzTddkhWx/vDNhZqn
CMzdrG6Wu9pkmbsWQyW9bjc2J6KZ8KishkPKOIEoZNU0CysBWIgCjTXJYeidGi0Ytp6QAPBY2G/Y
6r/cqP2hPHz3ovgLP8HSwqQYRawtItZjapwzkQm74Hdb+kF66DrEfvlUYq6fA6kMPEYZqkWng2pj
YfrskX9ABrhWqE6X7bScBWer37+NhPhmqFYtMF4GLRuwOmDBngFpRBVpr2zYWpPeH+wgwo2FIHOa
D6fcCXgsiWe0o196QcpyEJnAb+NPN9BjBnDvaVrvRJWffG1a61r9hKBsK6kT1dCcK9NcTcn0Gifd
q6xJaaJ7xMtKb067jY55eIRHja2BCBO8ZIeMISK3Qf/hBOHWxzVgSIZKXY/ttgAj7bKlX6osxGGE
z2hB2+AFmHXtxyyP7IVFpv2ciNFUuJMLbhXR1I/GRCxYR75m5FoQW4f+2jRbQJMT/zzdk2n0mOTZ
szQQJ2rzC9ibKNo5f2EU5Dx6o890EmyB0XTitIxvU57e2tZ48Yl8d63qOolSIzv7VCY6F7DRYIwq
8EGwvbd7/pNCb19G+9tQnbeoW+epKUMEOSn7FulpUCrMo8895wMX9Jmpdk13Unl0KQuSDuxgPJNo
oTfpI+Q+cq/t9N703aFq/SPDIpQLL14SUh7gtbEi58XqPwgcvZh2cdRk9VTm+ckIsHCX3UbrJ16M
HnqT46hPaXYfsH3o/Yg351Dw1qPLtEhzAcnWcXtt9IFFOUUtXA9n3qZplXuliuAeJ5tEh+caquoy
SaNdBrH+UqOj9SyxwuIGhNijOibqzrWH80Ttu9A+ZEqhRzYhUV8FsT0D0n7ubLskKNYd/PfYBVgo
bmafcuROXk7dmo0L9z2XzOLjCAoWOXdMM0bm4Fzc84qtihYgzTN2e0znGv8eFzym8+FUwco4VJ5z
w6rzI6ry3LrjNzgafN7OU9ywnmOdgzq2M3dOiM5ajnGEScX5hLD1HCvF43B+Ny1BTGxdJS8A29ip
8AAA5EvLU9QEKgC0fsKd/dF1QbsvI5Q4PpQ+wHLTOvbXkFFdAoUswswyd9eU8dmiBN8I190WY3g0
TCZKU0uPlKFSrU4pt38MomoBBG9YgaNgBrJxiakeNPDlTsLs2RFvdYEH2mA1GX4kTXOhDAZRHFMj
pZF7MHpWeJzcHI321rCyZztGF9jHV6AyK4QR11dCOAS9a4k3rvTQTjj0YQEORa9Vb4kODNxoYR7H
dZVtgnH6QPH8lOUZAQvK+M5cVoggUXnXBS9MX1BUuPZWlcCaehmuyXx6AQSDrg3X3jHHEoJ6V9tz
322nnKw2O4jbBTnFIyYw5sPTsICz/I1NdS0Zewkv33lYjsgIQhowflZzMpidxws1W2hbs7ya0bQC
fowmITSeYwmrmxfljWHVJzcsuUdEI+L1nQnT+8J0qr0U6rWz43g3hDXOgJmf7TvHoHchgreI9FvF
kkXAmu8TxolY1hdjYuLjzo33yXdfK3myQzbSgvCrZVZpj26XYrSLKR/KQzOOV7ckRs3zQPOp8IZh
b54g+09TvfEm8WOVPY4Li3eNULFtrdVHp3NfjfwSwOz/J0ar1rk3ULocCkV8puMuMjUnryp0JlnF
I0IjCQmiHUtfMz1DtN+MRb6eICXRuzY3Z8R2bXEMEaCK4H2hm862d8mcT2Bousgq2lL/NBA0RUlJ
ZRH0P1XnrNwZoxTo/bNrdOe+b5aO4rtYXpAuhKMnC8M+8VRl7FWbamG7eFxqUb3hPKHuN9RNZeRa
FggRSj94Hbr07hnRETHWcYqpukJCJoSR43eFyrWEWk7UDpGESKbG0qCJjBmhZEb6rZSJDRoPAKtt
O0CLCQzAaMdHZ7IdQvse6jK89W6GK7B5IcgoWmKa4romIGVCDIHPt/2AXfOhjesK+TOE76vd17wC
NQ/G1tHx/TnovV9ika482ztRhZ+CGAR5GxaQwfGzpIClDI1JOf4i/wAylxPbp674/c+I9HVMxBOu
BGp2uzhPgfHTsbNYhmP2wWwDEFP/MNZmR3mPxybqqxffNY+o8uwcl64xCF6FTNydQCB6ZeDRJ0f4
cDDjGGZTcbankIHgIpIET7HzdKzxiI88WqoEU0EqNOR5MVSf4DUsyOFW2aFPe/xO1SsLwctYa19o
3uhKUCV5rwpneuh5d2RWn33jfJfoiSZP/gneI+JoF9rI3K0ivqk3DYh5w9ZWyZtAewqOkevAMcAI
D81XxAGPYDw6EnxFpAFJykt4TcYu04qYSgrZSrCK49eEbCRyarynwC4pqdqt1XC+lgarJyG7Pyp3
XyqbgJouMnRqSXuTKvSgCfaMrmm+PNb0WidXjaxunRr+shA56wBiAPkQbl6y4jBLltPVzjKGe5yA
WdfmJkCOzlEnJ5syKsC2yt+xUNPownCJodmpELikFpnkdvGeU/0PXsXZOuIG17Z5yIDctRteBzDm
C1srt+lAxxwyR5IEXjepvsVsSyCfJ9N1IbroULPM7umodnpQPtpValKXkxnAdII4t4jT2h3jlaGM
ZlHpjAcRGK742e95XqAUrMu7mRYPfuCzRga0Eyuo7z5pC4xhCaRL8nrpf3kOyqy4BIgMmDSkCC7O
ZeIBpwisWdhiP5BDgaLQmTH0QY7HdKzDzVScLK/8GMoeS6FOtT6JYs98lH2tCw3XYzOcNbWxHhMe
qkkb/LE79Nk+bL6Fl127yqbfDNAW4r1nLW0R4w5+fe2nyV3XXIAbFRl3DQmxw51rjIeFQQfDfRct
m7T9UIojtkg4mAxJOQtwvWA95HxVjjxHtvVQV/yagWZXW0Pp3xin56eMmvOvIJAA280JUG8VE0XA
ZhSIQh70KHqxwD6yVTb4NVOuNw099sI37SU97C7T+788+SFqBDchPFBDGTsL2sWAJIFDoLHTDph4
4aKJJ5ovwgjmuY5CA9yJM1uZHQ+JAuMH4Y5sr9HZlJTCfnUZ8kbb2IFD4B3MwY3e2M25hR286JBS
bUTcbYuICLihJbYtGyCYBdVDn3lvbSTCFZrwJrK8tbCKFmagO61qpPsplsF9Q8p6HSMDEeFT5Mlk
Hef6Krd41X1NR4WTVCitXTK6tH7wUR9MzbpgiOblsBcotjQIHg7zRKZeqH5qYm6s7Mjhsgmt9FGD
gLwV+mzbmTrtRi4P7DpBdpnAqiVLsvzc8RhVOqbv3EjXSdXggovtftc5XAuRU9R0ffIrUb1au6Yk
3LMk2F6GrKYJozmx+Cvc/kYB763NwPpT51O+zlWAPyQUdyOU465tuA0wpkA17jrk8LJEYZdO9Ddu
AFGuvuSiZDvcM13wKe5YzR1KN9MeONzLJfknMNPm3s4fLzJnvRyz1DlQD5RrqwUvTGzQ4GTRk5IM
MJDBWytANmIVtIGzyIRitSpAlRnantJqMUDhWThNm78iVewYrUKJUqFE+Efou67IW+zD9wGp+SER
AH+pt5exUwZr35umI/prphhJSsfhmZ+hWRBMJsf3KC2yBXOnYR3qI9aWsTja2qoVdbglPJ5LOLD8
NYi+GC5WmD7jkGPDYSbBFkV8R7QMiAqkiX68JqmjJFRlpI9oMfawoK2vdmZNi1IY5rbC4rzXGoiv
FcvCZ7eaNsoxHrQpzX54Mm3g6sjPmCi1ZZBX/dnPk++o7hgdhfxrwygYaBsDux4vMP/5ErlPhi8I
wiBwqnMmtOSeVlcZ1ONbULlvnvneDD8VENLTP0TTpHrDr6/h832SQkcrzml8UlWY7eG+MlJOCndd
Om10lIxbkRxE0LD9onoxnOwWhASR13PmjCgr7fL7AR19ug8T6GPYbxfIw+1nVkflGj5WfWb9zZCu
srgUiumQw+s9qUlaVwMfMrCp5E2Ppw+tmeyTE6fICVOyHHH8mqffD1PsxEhli03uy8exSZcO9BV0
ZtX02kz0iT2ZTU8a4wa7crtP74pQu/5u5oLR8ltsv+40AoZKwHT1/t+e/E8Cmsxb13t70LrjQ+2D
vcqbNwoyBPrKNp612vF3v18mplFtQffyPOwmudcFh4xhAminUm+dDSF71W60U8F41DrrY1LtC7sc
zson9Cpvu/JEEB14NuntUQ2hW8Xe8t4mRw+mozO3BeyqCRyWunsqXPCfDscBI0Oq8F6Y+S6GqbOw
KlMd0R5bPN3y96YCXQOQpHsQk7x50tLOQY4JrhiG5CwIOwPGGAh2Dq5+9gofPILpv4U+FJQkSfVV
GatylUX0yE3oBk+lPzxWU5N/jjpCeeViSjLqYnrQoVEfmJoq9l+he8QtgeA1lpSKGDs+Sf+5yjir
bmk5PQnbhlrQcVrjYRAcXPUQry3InJvCQHYzaCFSuwF2SGEwhujMlHovdjaIqopL7MVq65GVu0F3
kVLqZd6lm/mFrEywrxYom7zW8bYgxO6FbBv0ci6KzHKoVkltojNDvr7GOVCwEB8SCP+B/O60glRK
w08f+v/3WZA13p6i458/N8102uc2j0inGNJjmmHpJgimeSWK55KINv7jsR1WRLSasXtMQMKseazP
cJm620028hIwuOm9QPyw7qsWNrc/RcA3Qrn17G472jXDQrA0YxwOe1of7kYGA5z8iNhm3mgPTOdZ
hBxrA2vyLDReXR9BacT2mu4zWtZN1l4xrZR77nqyPtVT5bfFVTYlA6eZE0wk5RA4Dt8pAm5c8MuU
XnHTa2Cj0hrQmhYl/6ZBFwGSdq3RRZ2zlimtNzBrlabPPrv3D+lskxqihzhp+PsiBBbfkcvoD8O4
cRp6yh6ETKDFh5iD5mh5n1U4AOgm7uvJZ0ookaCwrepJoCP+ycTzbomCZ7o9+BsP2hLzIpFfIICv
w5qI3UFPnTMe4Igw+QmfW5LBdoUBQS74/Gli23/DID3iQBx3jpn1L+4Alaoc5QjyeOpfLEt7Bw0L
425U0R5KWb1y6Qeex2KcCXPtq9eT2Vghat66iZ+9IqC0E4mcUR8kUWk1ecUxbJZEejhMDG9XeubN
mu0uRlrk20DRfTQeyZ81ywgsCSOMjD5Yx/zRUTUgDuMRfmOstPHk+GxxhD+u2AkFB6Nivd6n7b41
q3jz+/Ykw3dGuPPViLJrU/jNg5GSEskITX80eWistDoprmF/DhwkaSDQKnwf8JxGitIdm/tgOo2y
zLe9ZiAVH148jE+PeccaJcCbvBskkxRHS4YVA3xMg71/aQYC3fxc89DfuaAb+rRZdwGhh3WnZTej
7o8DimfakZydoO+cJcfRED0H8OPuI1olsMrGJ3WR9iwifj5H1PtY1wlhlKnL20M7448fFeGbVizY
kP9fA6huc5lZrntswtmbWRqPuoOcZWqaHYAnvKOdbW8HhvR700N5iHZMjH6P7xe9kQdEejcG07OH
53yr2wRrMjcgSjWh/iYVdU+Kube0yJ2YZBOdiXt781ViPlojsWyxhtPV94zsVLllfiIxcSrDtaUA
8LYX45m2sElPk20O20BTJH270sOFnreQGPrhavkE0Om2DauPFhlR5Ir0N54tcxtbI8i69Zg3kH+M
ORuqfGUEFQJSpEDhwLlmecba0hk1+GypkdSMxUNSGY/o65Ptr+mpzFHrSI+Z1ez3Va3TXEJQXIVB
VuJsZgrNsd4qgjEw2orZVcoqs50clPiSS6BICXUgQHpr4Wdmq2pfZ7LnxhaKF7dlBuB5zKA0M4w5
esqDYU/WCa6KQ3NdsYue3Uh2l5BNGju7YWQiPnWUnzKt91D45hD1mgEGSmSCP+15mpahFlKVsthp
J8Wa8Nfh1aAZI0ZMeIffL1Ex7Wt4kzfLKoeTk1XqnOtFeGIAuUTk6Qd6+zoqazwHZTW/ar5+wp6T
biqjQP3g9tHKaJHAaDnLGzmGPY5i3mGcvmqbhp064pJYA/UJX4oCgkwWwMzpIjN4MQbthwuRH3SW
SQRB2p/AcumbkdkeIcAofGNs8y8EBe2rUd/6AwruOnWSxyG69HoB8jt1kGcyxaxOpMXnW0igdA0N
GDgQ+xA8wSLehZ8GZ3bXj03AZWUQ/ndiptLvUwodxIomc4yZN0XDs3EtkydRD+Z1kmaw8TrCAFuU
vOCau+xF7yxk0H27MWuLsZKohwPWcG3Dxvriz6YuRnXEgarg55ex1FXNrmYQpVth8uqS6qAN03h2
ilUntABfyBBueLidonLGTlcDPx9dUtH5z2DmnTu8YqsMvMde5wjLjNK4K3u8lMDoOKKYZncFVDLX
2+ikjqyUju2yargm4gJwXt1+GrVTXDSz3U0hL5eavgKycY+2iy9fjaa9j7pgW883OdnnEQO2xtlJ
iMHXzN0DfD2O7KkeKri5tKKaPIATu6cl9ZDW01painF4mrT9U+6ZoJOiz6nRm1cEleg8OwBsGYH0
D4WNUiwajgW2YwQvabtVLSMFOWz4vczzL5sGH7HPsYsSP3ckvjsRheffzyLJm8eYw47L6LmVUX7U
GYaskJRkH9T/rwyUTiObvnaUcPisCsGbYlLLozZIIBssXG1KDgMUj8cubxyu9JShLHrrNofeyuDm
oUrrmuNh9GDdQH4OBtk+dKVrPAwSpLfvzUY1cgoeQx7qU0d0G72k2rUMaRc2kSJ3uxlxrOQdCKEm
62CKC4wQsZ99kmFxyvzPnkl34bXQS5wgJ8VnVsdEIUrc/hhrFt+ALtedPyD9TaFEKBsDCF+CFSFO
ZZrkFvULFNC0+PzneTo/VNugGPY5T+RFRbQfjygiQzvHtR9xb0CJMKOXzNIslhPmTrLEW9mjDA6j
F8fAD92HzkyKU1G0iE0QojClrQDrzFIWr/jrJ561NSflrlzVAFEVxMhEWfWUM62H9G9S+kI1QB7c
J6ffD0L6mLfJVF31dq5OpT8yKmPp+T6V7KzqTpgPokQehavmfews/X1ERrd00PCmdQnXN/49EGNr
2yPsu6ahQ7aQ2zdv4AVfojGOP6Ubbu062c6Kp7sLz4DkHGThUF8ff7+aZnfkEBVPv1/BoAYa3zyX
dd0v6rqpaKXzjD1lybYxzKunLs55GDv4xUJmMjentVkSzogpzZtrpiAV50yG0YYKKkFNl7los8qj
kopQO6bLksnpyQvt6dzHiX6uUttdoqZoV4yVEpb5afJkhfq1i1z5l4CfFY0s5s+bZ2vjZ9wxXmWs
s0F0gx+3Gnz2snXNizB/yJFEHAeE+1iqauThRn38/QzcJUVCNACv5c+JAynMdxuq3Q/KPU0aP5h3
vlmA+leOLf/gh65/zkX7CkBPn0lR/nnow5bFbmGtwaLFF2AGzn7qm6dx/spFCLDwZKO2+oxa0pPp
D2PA4sUyxtkpEdq72ImS17QEZQTopHqQbfgM5JLmU4PYTlCg8+aOyTNlNXYuZCnk1Wu3UZA8zbDZ
Rpot+THYB/gQ1ojP9o9umHb3sFdf1ixqjmRtoWVM9OPvh2T+TJOzRAjp9Nr0WpjLE6sKx2gsol91
87kmGHA1Trq1++Xta3EZrzIE7rs0JpZpHKq9D3GTzaHHDZRl1g6fiDj9NhCiZb+UlFUB/3+qbY5p
J120I8GOprKG+wg+RG9xNDYZWCo9am9J2ia72I3jre4LJIdD8ZlbiERHiB03N7Jee5aBCzFY8n0Y
01XSRlBP/EIcKsNUKzKNrPdB5AjS+u4mRmE9KK4DVhqumgdu3QYzR3DxmjE4x7Za6uwCL78fMpf+
3449Rp5K+5s4HrFguehuUOuqVeuKC1fgiUJ1fNCrhOkeCTJfOotuPWVOlyTQH39L07x1gD8QuaJN
sKw03TigI8lm+j+T/mx8d7r6f0kTsYj0+2+RDojHHFsXJDpYFh+dOW/ov4Qb2X2u0i6pqVl90e7G
MlNXb74MuqG9Kz1t71pHKrAWufsgNT7gs++cJlXkY+fJkXX6LZ0bPaIZBQsx3rb//2WhF4oGvvyT
lwen8uRn2VfeyrJH+yjrxLtkLrtPuMXWfsjZ7rdemWAECZLz72d651F8Rxa3qFmpgzbFtBd5fPLo
/e4UmN81h+o2KjpyaxMXiKHonkirLoBf5e7Vd2CKhVAWl5n2nKCnzHh6a3nT+0tXHts2Mp8VGrS1
wTZP8IQ453FprtIhdlf/OTPj34ke0pSmcISk2pRQP/Q5lO+/vLp9PflhbAEzgDbo7izZHTxP/DAQ
0LB94Gj8z9/N+Hc4FN/OMXWiBqmPbdfV/xUO1WEdpoEgBi3HT/INv35huUn7XVRYmCLI9/ex98Jt
KNuPskWAbJkwL0e1rqsyeGUrEbjXibXuoayEuY9k+l0mKRqFIPX2MRHdayK1rVs5DclcafwvwVb2
v/MJpek4ruXYUGAM09HtfwU39XHWO6wG1NJrxannxTnQOYdEsV0pigHvpJ5Jd8/7ZWobXjswk2X5
OhZFdx7Z4U0xh1w2yHqZQS7AUVBrG2lbYk1X7iNyuY5E/777dlWtSgKN1lUa4oKTKtlLkHxBOERb
J6x+9IZdiIVIeNm3mrHMfI0JasPZU9hyYpBAIllcNUdtKj3i7RoPRZZ5kobjv9hmvU4LexNlzH5N
BjRrqsiN1/s9A1d8ll0118klFOcSyys9gm5tskb3WZvEZylIaA9D/RwZY7npYzivNfnw6JRSwhIq
hTFfYJ3/z1cLyuz/ce8zQmYj7lrS1HXx70DNRIA6EiZGD9MWDyYfGD0FHqOSLtoMuPRwplKidrDw
LgaQuJ3ejtQnWJOy3G1QAuYrJk/V3SFNa+uXFbvGlNWgquhJm4oHXzmM6tqCNkcNguAySKfX2omn
RU6MwKrLWbCAzbUPlLbtmUmb+xSImAkzalIb4DDm6eLStW2+t+o62qIs9J6bpnwEV9V9p+gnDYZj
yUMzxeINFXSE4bJKvwxEdAZoFWXNUwS/0c7jyJjBDY1jozJ21XNAnofTbC3gDl+xAP4fzs5sN25k
y6JfRIBkkEHyNTOZ86jJkl8I21XFeZ759b2YLnSXJcMCGnVuQvI1qnJiMOKcvde+6I1PjrSXcqyu
PfUh0kztMqC5KKpVYNewBnP1AHgZkqvuK3t7KpR9J0YfKg7txL63GX0ptrOXSqvu0j7scROk84CM
vC43rMW0gvhQPeC9q1YTBgnhqRoo87Q5J42OCibUUDVgak3yq67Wx8AOi2et9bSHppJL2n32rhPo
hTBdXJjZhc+iVMqdrgcJHbw9/ZxhQ2YO+59A9FtIIYbb+4wnHEUtuO9jAvRZMx5DMSClUAOD7AF+
Qp7UXrgT2wsOEVvFtrMDOLXm8OdvmPE+qsqQQhiaJln4VMc07kmB/1n+CiG0FsE5BOlUfYJNrN0P
fG4N14sDBo7dtq+2AhAuxkACD2OQtouGI5obtaW3bIVvnXPFPIUw68IxffUnhOA2Adc9rAOygkIr
3Q7Y149jo6xg5jCHIBgma1TvMpBMkqpGe1TCL0LznCsOe9GWDm+YOlvlIWkFRqh/rSOAFdYeKs6r
YkLz7myH5gukeMbHfuD++f0w5zUsv+cU/0yw5f2YQ3KJOFQBr9vqu/RTlbwe6MOoFZ0SCKhvOONe
6Ts8SoalLHu/f3U0ZCpe0PZYVsHbCbSEZ6SyBwm7+WjxVm9Lre3pm3dfgsQf0dipxhkJb7RSCbAC
Q6j/3eAfgEQJGGNYmQEfs1mPxVMn96qQLxg6FCzz3HlCVXuOVrQytTUYMAXU69WbwCpFSXGLVC52
RcOtVgZW8g2TIlSpmHiFMrYe/PANo5zceY5D7jhUyHNsBPtBNbJ/Iq21Vwojr09CdO9r//v3TQid
tUp1LN62d5sUDqqR5nlxjgWFmTzrU42D2c+/lvWcgDUfAcw+9XaJph501vkTB619/q0H8B6jnons
pYRaQh/Szp65YP/Oo7eITawemC/IKfRl362zNoOi0Gj2gp4pnljLc5aFZesrm7Sgvexx0tTqOPGG
mR7iEWzNTvtmVjU67JzcprEjy0zjCbKR/hrKOYoC41gScpSoGpY5kEfuqHXY+DvAVOR8S6ZzIt04
oaNvPM2eh1Dyex6J9qjpyUoYTARVVWYvHDmuSqwVV09osNWyI8ah+qHtwnPB0X355++n9j7fi30K
y7yuOSrKKgAn82bxP9drjNBRNXqf9HY17I5DZ4W7KsYv3cTOIStD7HNGkDK7Bi0KiPeQ+2N/bBvr
W5JHsNxDq7ppSRUuvTxm3ohdAnJ3L7eohz/NefzdMyUgbd6wAollc/XrM2VGwLgDqygugWAAfhPQ
liKu3Ym0J88qvvXMRo5tGVkuvQ3h4sbdkZruXZxJfZSZbN287xLaOdFXjKdMc9qUSXHpiU+2fx82
17yftq6z/tnCVA05h1X+5/30UqxqXlPny3ACqaSahALF5Fyv/JoszQAnxLJI8XF98inOu7xfrxY6
baZus9/kf5r+bpUpssaoRngZ/LfKjTflAedSmh+QUFqD8BwYssZa75ICFgsguGwa9Z0xmG/QrMC9
1opO7wLT5idP6uPSZ8C0chyTZ2SolvFue9dFeVXpI2CNSDa71irbUww0f+fTHHJHYkW2gdYOuyKJ
GuSvxq4f2+dPnsGHzbFk+XWkZpq6sG0iXX/9MJpGhZFJf3KZRFgeHcjX2No8iB78pwwkVZvcMGl9
xt2OBgq3zWD4wnlz20niXkgXE59cbOb8Mbz7mBy+F6otLcvRbOvdxWa3KGL0JCRPJWhPgezKTRa3
ET6txHpLKsD4SGF2ahamJ9qgT7ALtS9gYKGXR4Z5ipXJ2gNy/SLTLtlxhtFoRcTBWpIqIxmWH2Az
BMzzHAjAZq21bqOF3nXoXjQz6GPO2kLs2PDBumMQanoPjZkp/9jlqamN4IX4ttdJH8BXzAk2HMAU
mMpRchz69rWYW5z3B8cC+5JKk5RreIYPlV07bjQF14TOwVkQo7XI1CF8nQSSR6Vu+8O95X5/UMLm
b8NOvW0vav/4yef88aKTGlsa7rMchzgFvfv6m7EIcTYhVPCzPpuzJl0xiPrFRhS0A+g+rXBgdwu9
LJxjTtq5Nw7poz6Ple0go0nyyhkiMLwSkJutnew2/v7n5yc+Xp5Sk7Zuw9wStsVt7dfvoZIVkKwm
jgQl7oKTbeW3Sa1bNxhK+LFDy0CiyfxVFdp/0bVq1/Yc7N3XFRKROXhoKMzOlS17EzvtvEvuz6Z7
tu/3B2jUKH5HNd/ef23ylxBkotCR7xPd7T/49luVCu5HA/Q52GvOLizo1KXGFJ4t1TqwObHPdA8/
+aprH47BUgpdswlI1Tjm2e/3gZLjkkofImSYle5ZIKKL9Ern1ENyjq4jvqyt5+ckm9feGRrWjhil
+iDmvzZo0zcMvK9YWjjTDsntk8/i4waVHZlqSYla0sDJ/y5LFQQD1ALc58uWacJJUWoHaDo6ZEG6
DVen7iqBMRy5JKedA9BqVdLybLI3NYUVRHhJcQymcTq2vSrOqGkyoJihsaykbZxAGZmneWxPJ8zy
1hk7/TTrgBpNw9eo7SZXYgGljRKaD0NtYV0FSrwCBwI7xoKc2jBx+/Nr/c3NXZqmYAclTEFm3Pt0
0bIyjJopS7i0dLkkAo9GdaOjS9Mt5YLMez20lfMQlNA+0TkehkAJAMq8xqlYtWFRH4lZE+d+aPBG
pAhdELCQzqqF9uXPT1P/+JFYOj0ANmMWz5bd3q+XRxogWOJbOcfHYyRh78B+vBqbl8ljTpWSp+GP
uX5jwKLdkijl4J/HK4tFaVHF3iObI3pEeQ7F345Nelowboxx2rWQaEEb82ByIKOJa6DecIhf+fOT
v0eb/7qmc0Fz2hGs6zq7qXdrjxIqBIHXI+J3utagZpGEt+3w1DiWccTg9BeGI/AuCBqTiug8Tvza
KQtLQrojXJ1/fi7i40XHgYD5Lnc7Q+We/v6NjI3Y0YwGeFN1SpFKL/LEGV96H/2DY5o9kG8sjkqe
7GtbSy6db1sHuK0vqufQY41C/RiXtnlzWg2IiOX/BTBH2cmsmvOmg8nVtQSYXNke73lz6sQ1lOvy
DYbtMe040AVWF74mrUrGnYAiEpfmcExT+QZE1jq1RQVzFp3gWiUHce0nNSOi/8fL587Kd96eLQzq
u70XvrM4Kas0WVa6/fc0mdaJqGJvy4FZg+5iKPAQnWJdAYC4OblukCw6dF80yVTFa81wkxcBE/2q
mJPA0VN2gf2omCMDefONOKfkFNMaWdZKCFJq/rUPc2sfxqJ9kBryxklNrWNqm9W2SlBD+rVeWC7s
dZejfWBo3ywyL/pRPRpoyXPEusYnnUDr4/6YrfF82rxv59n2/HoVjTydACZ8tvRawJFTcYlLy3/F
RpUcRQpC3+butvFMSFl8dMNSL/JXMEzNSZ1yNCZ1QsJVQJ5CM0Thq9PV6IHM5BTM7bJkdPAQgOo2
FWyKMUGQWEHCLS92OBiNN8FEDNvnPkcsVhdEnOlLFlmXFBIA/p7QUcf6RGulmnPLcCKsTKuwzrXi
F3vCM3ywUa36aKS4coG3Dmu/N1l0Gzs7+0ZDjwNUgEr6hlL74gV/0xtR40+d8EiMwae2KPO6Rhup
VbfQKoqtjdqub+vZ/VY/CTW2djFks7XexuZ+hJhg5YF4K4QnNzJuyW4Z05SzWMAwksmgGwVxvTPT
GYPrElk/ubyBAZgPp8PF0ssXJ7Q76A/a9KgphbHCyy83f/4K/24plBY3bzrHgqa7Me8k/nN8aMeY
AEZdhbVLRKVZePKWddVfaoahL0Nws4nNazrpxaaOhhhbKBEGxqDfIKmJZ5sBXZtVeyyr3sMAOx9C
s3NNCCo65DZyvR4H1v03Go7T4s/P+zc7HAtvqGPjkBW69WFnC2YTM34LFVEAPq7wIYihXLZj7bux
WoBl5KPYZoArd1pu7oIAykNdM82pgdEuVUU6h/lXa/4c487727N7pBzNSKJXpZNxjtlvGY0tgiad
PIZObayNJ/CJMcpgz8e3vcHMetB8O74yA+7niNkBe4D+VYTJxJSiNveVgXPlzy/a/NBMnbfxqqFy
d9U58t372//5sBgdjakRgvl0VMKxe9gNh5BE4EU3+q1bExW4Y3wWnWyP1ondB7ehM7DoVtYDkx11
dY+YKebEU0g9Iex4eOrEpUZLuye1OeTMdsgcNAp5g615Ce45dKWax6fJxMLZ4FO0XD2uol0/aN+N
QK/pH/k1EUpLKADkvQfbekgZgYDD2/NdLndl15UoTa16M44eeQuVqrMjgaDjBOwopRoQ1WV3N8dc
FqQivopui0xG/aLQS6Lbhn8LUWf7yff9fnd8d/e0dViWtmHq7I/FuxOR2dUQa+wsW8ooFNxBSFZQ
tRRublAH1zCjadjTCgDa3sPfUeL2EdFPRA58lz1M7aQvRr8Yt47Shbdex7akoQ7mbBJjnasiiyYQ
+QvrkdzltZH3+UHXY6QCXRc921UVrVXbmQ5dB5TEKbVcg1+mBevcZ/h8P8Zg5HTc3st0WMGOvdI8
DN739nJVGvkWteS3+299pDsEnHrlMrXmzI1K1bYEPODfmhtHPlSuzy623+yXHIv+quFIAZRWf7dI
RA46R2biEAwI3kGT+9zmDc4MHXHC/dcsL7Zm6LfX0ulZ1RXbdBXwuTtZpNKVtOK3WQeuLYGz/xWb
slGpeLNz4B/JLrF6efbNuL/404GOMWQCJvD0cvNrH44+XpLKzSNAaQj8h50/kdsSqRYSH/HJi9Q+
nt3ZnOs20yHTMmzj/Zmu86TMilig7yiMaRPESb+ToXwdzfyNL8fP68Myxocw74aVASzo4Etv2HsW
BBr83NMne+mPgzYJA9rBzMBOFVvg+4bkoORlyPrEGUBJNuym8kctCsKLMWGPrwOEVpGotsYwqocg
Ld8KU5w6VoVXpR2O3tS+tu14rORgcFd2jJXZlUS26gaCBxqHjC1H8nMJPK/7vyEK2V8/WajmL8Sv
V5mtSTYGvJGm5Njzbo8qCbLDMznisW9hdqPMsteA4R/GsgeMGyTBeSQ5+ZyR2PzzwfSrHuxpUS4H
sFA4E4g2DUAqWBddiOoLr7Tbl4jCYBrxayhMzIaTAyjy0PgG8H1iutcyyqynCTxsARzvUU1IuRk8
pTxLRXurvMZ8aAiUWZROlVycm4kU+Qs7+XwtdV3DwTI1q7rhckfUTFqrn+JlcZ7IIOjPYZ6Nm0T5
UiZdvvOhvC9jUUv2VkW7LDK7ASmqyFtMqq4fNoTTM27/ZNGSH7fZDNGs+d3k+2DhBv31Jj2YsioG
ZGPogkEOg+CY0abKnv6HcjXAWLhqYBnLKDOAslc4pFjW6sM9q6SGFLrxRjy5rWXgBFXLYDtGoN7n
ZoQyNeFVTNdEASetaF3IWiT/zcUME5keU7M7kIlV/4zKRDbMVkshaTBnL334v4dRZD0xoLeWUcBC
pGn/1kRM6koLT0rTh/ZzE3EWxcLzZoVQmsiY+8aohf6D6JKHsgczTf4GxnZEQxFIvgNM8XKZIEPa
KMIBiNX5Dn1g+zSg249iq3HVqhVurNtYrosgW3OM1E+QvlkV2L3VIVPFsXycwM8SeQvM4ZOVQvxm
pWCQrEvEU4JO3/sRi61kHloOlkN7NlWOIsKh1urdWYRD53bWqN/QHkEicFuJaw4UTNH25UEpCHlQ
+LhANWnT1htxm0wxcOSmJzrN0lzdGEBxki+L59hRj/x301VQFfU6H/XgZkEJMasputQ6SyHKZv+R
oAcokqii69yCGTFBRQWT+lmv62MPce4hmfxjmyyQ73eIcUMYYoqvAcWxk9ykXX+PUtt6K2f9SBA7
1j4twtntGe/4mkG2ROq9r+y23ltiMdQtGmvRBqTjtJb751VGfrwtcRd3eHLclaCmmu8OIPTt4RiR
O7Us+2gTdDi96kYZHkwilA9KB2MP8t/D/Y98q4AqGkryjZKanUXon5RCamR7J+Ki+vplAIdAzEp4
1WzjnwJpFezjRK5jBngLjdn2ouLmtS8LCxJt5J3KuNEWYlKcS6dq+WnAqL8MpnT6RlN1T2Jd8qL3
irptCPRbeHb6jbDe4SbmByuWX6F9BkRs9C+xGvxAk5pdTNIAiDxkNJR4KxK8SEUqarSUmf1ckeKw
J/+gcgOp5dus7yo0pbZ/ysPGWyS1ukmKfD4/t+1XJqHhGcrYrogkEjb/omj+J0d+2gwf1nZHk5Zp
8E4g6pHvv/1chD33aMA99Vh1WxxQnMeqYFROFTwpP9RPduxkxxQjgE0IiWtMyrizhhysuhH25kLl
MKsb17brATqXpdgO0wqTGFS6rJNrjSi/v0SpfWPBHtjFYw6ZCh+Npl3pMJLa4rGPV84EZmhQW/Gc
SRxPQeuof4me7G4g/0unVWkYSEROGhOApZyNBClItY3dGKmb6LgDiq7UNnWZYj0fhuKh5u2jH4i7
yYcjQv7GVps8xsXxRERjZkCIaqDLHxm7z7kx/a1G5or/wcK5oXr1SrTOj9JhNxcVlXHrPWbCpTiq
Phi/RdvNV0QIUSgOgKJMoTpyGkX25HW5d8rJGkI4+12msQR5bZoPDhZFJscTrO9xm5utSueVCGLG
uPBqWvQlp2T2cwAOtBZke9PabSNnkzOnRfRpzqYZfRnakYGNVoXnBVsKl2EVujWcxytjoH6dEjO1
j2HopqjlIJbyIAMV9K/KPFqrG2ZUWNxf7DZ7HRtPO2HYDRle1u0mZRVfSvqIF/Je0WjmOv+ySt+b
sPRZvJoIWHmUzDYl5C2AeuA4TvEqTLRs304xtMxaLdddMZqbAQvExki18Kxn5ZYvm3MU80M4R7QP
Bl8FkWTjPqzM7ilTtlLFVzCAyHxiQvLdaul5Ge22bdnx9P/7UKva65+Xl99swBydf8z5rqui6n+3
61XjSo/qTnKsTMWJ9HFYIU1iEcMykJxaE4ZlRu3wgtjuiSxZoMkjGh6lLP/J2WfdDIJmVlMNZcs0
s+fQF3tEGcV3AC5E8WKhNb2XRoffPp+6jML4ZMdwn7/9ugFjHsIwkOacwfnYevfcI2+YbQJFvUyZ
wa5thS9NUc0iGXYKqzZi6dbYSsxBxd1D1A0jm/Y6wNaWOeihJE4SbkAt+YerjEAWZv5WguER2X04
/6T4vcLKoyVbvdCTU5kNsMw7C5nTMDLCTh/+/EFov9maOxYtZbbmHH8/jtVQ3Zoa3Vg+iSAcT7YY
tZ0XMATGWxAsB8fOdlVmVDeaLSo0EDiEmGN3HYqVczpq+9aJrZvoyug8MDdcEhMyMWuKA5u9CsGr
Myuocr61cfMQBN10RhM+PcmE45UtiYPm33xRo0AcyF4RhxgG1KJB5IeFh1+lV/wN1iQ7yLSUbqCE
7WYK8n8sLNjXSj1XKsTFssgwRw3+0Rv19BpNFSs8oiiksJgCbE3/zoF5PSmKfDOHl77Nhq1Z1vZa
KDKCDNFtMjWqt6Eek+TX125jAMJhqpleiIMUmN4saKK48eBQ9bRYoTeVWyA3ravbNUpwhIu7OtDx
IKI9yJGDkhAVdtdssgVse19h56ilK1E62qO1UttufNTmn8sua1CA5McinRLukshACOiM90SfZI9D
CRyAuCv0ZEo6B1gYLvEk3ZdsNjQxgDjE6Mhdp4IClCsGZ9n8r4BB9JmQrfGY4NlfpmE2A8qdyp2I
5VvRWtQPNP6uEx70DTKiASOERiqSmIZv0OIXXW8iDhgDhQyMnomGErRgAq3o2aiBev752/ZRrWqh
TeAMaKk6R17bfn/phGWelDp0KEOvul2fwacYxJcSJvoqiTO/3GBP7DejUyZbzYpHxjdd8qrNqKtG
xzyZD3SAYxAJi9wEEN1nffotRvuool764VfmIUF4+I9iQ+6JCtBXuKVYFA914Y+EAA/IYllnV4AF
2m2dh88mBvY3xF3DgtGceSbPW7+ZcXG10jN8kWmvMjpGCTL/GJTNtDcST8J1UWlRmRHJXTVNeYf+
6wYUVLHJUknwtiwHVt5EvdRlPRHS4zlfhTk7MycTxD1ZIBNf+r3de2KfY+PKFippTZ9s3pwPvSze
ZpoKTO0QmcyD1F/PNAH4s6i1uGHnbf5MvzhdK1ZXuyZdL5osWX/UGhIQ87x7bdWqY1I9TMf7Q5AH
WLKCW6dfB/1aV/NjW107/6pqF8ohqEq79OfS2Nf+xdLOjnb2MV1eawkzgkUsgEhgwlErZ3zA3tnI
4JsSKPCbgOC4ZlNV/2AwPHipg40niCXtdcW48re/dWWLdDor+lVUMsWaS2oPIng0mrn0e1nmY5w+
Ud34FKZPvvJvTdWz5z3VxvNQPZfGc5a8ULnxnI4vVJS8VAreBkhkXzLlhYKosVCqtOuJSIJh6EB6
uDlBviHKyvmapqgbMba9SiMJ1lhzmqf207aPrn44d1ocMhDMopbVdXQV75plmqnThIjRtmsSgeSe
VHC8dBAl+/QwOHvBm2QceGxAU4dHD3MZOVP1sVaOpHOZB+IGq+JUT3MNzklmZ3rslGGfvezcZUgN
L7aNkehCTRhFnUvhXMr8WrGtnq7DvabpantzFeXN8/gY4PHdGn7Wbj5zCTfhPXmScFyguqVPdZMa
Oz32jwreKsjLstz5hRVc/DxGA29qm1zfKTTk9uoMu9sr3d4idd6Dlch3fq6AcBJn7yUHyk4OMUpu
QiKMgywJFz/63rFQ5xKEU2QnLTuBwhohWWGoTM4UMF09ObfyXG96cXDiSynPY3ex4kshL313yQic
lJc4uVJhco36a27NFfTX1LrG1rVJb5QcblV6M4a5yLdrdFcfbolzU4ebzB8i59ZonX5wiOuIW0GP
dZagstoQjmeD3Y+VqCMWyWRBslR/A9ElvukKigy/rfoNDgvySh/M7EHcS8seKM+CXPZgWze+ZSj9
MJMa1s2Ib0k/lxr/W5l5/VmJeXVCUmau1v0xaC4ivCr1xRAkgl1wPKbhJW7OcXgJmzPlN5yOz61x
atoTj0V7quO5MOQgoJL90bhXApPMOdAepOLqEFaHIDwwJM76fZ/tk37vEA0UfSIL/6iSQQ+FakCj
+cdR0nnvT0h92GFVYCDr1IP8Mchj2+0atXcHTByP49hWZ692eDmJ+cgEnRiyWfNX9W1L8IRBMDw9
FQ3FxeH+R/cHAoDEyRCHcDQdUuAt5OJQL0iw66Zb4Nj1WWnbdakh0g5G2IgJ5BgAIvn4NairpdRi
+0tUMcDgygzXdyPS/OdWCop+bGy55dAb/vz7KhvrQNZ7H+XlOgZcvDCsorvcHzJsepewM/xNo9dy
MeavEzvNcyXK5IoBDA9M/EMaZfKlHepqV6efCB8+7p/nITsaMSlQMwvmNO9W+JrMX8Te+dKczKco
jhwEQ9PamHFoYc/RVR3BwkxVif8pOwdZV3OGJ+dkJIVrSIdHXZrPtmnGN+xuockBV8StaxStCesY
rtcAoPiCLo/U4vyTe5M2r2u/7J555ojBNVQkDDw+HHFtOsF5mw5Qftqg3TRTxV2y0p8T7CuuYWDj
iNNCXsloAZ7s+C8manQwHPQ2rS5taPR0BP7OsdqWjo+riat9OScJ/Hmfon+8gTICoi0D4AGXgf1+
GBRZ08iJAthRM4IQziUGF9O3/W2rws2BS2Odx5YuHHtkt1ezCHRJPi7jmS0Nm0QhqfDVLNNq02ut
AW2mI2+hT4+RgzpdH703wDWXJp8+m798lOnw1tI4QzfIJAEd9DvFALMlf6orkS4jtfLwooEPtE1y
EWqREL8Hb3PJ4LXfmc0hq6G5yXLcmKWBDjS1xmNmK9sKET+Wm5aY5Z774p/f1I8CFp4eGxMDCTUK
6g9DgAk7NAGTcNuC1iuegX8TrdVXES0Dr3eNWiBH5uh38iSRhpjEznrHZDGqdcaL9vhVDVtgjx49
vdyQjHdBZWwd06bbOeifnPA+NiF5ps6suuC2fRdhvru6UlKvhgq+ZzDOS2yJAtmpUeZZsVnhTDOq
ZGFbU7qutEZHjkaAFJ4qPPwdLNJJn9dvZArz8ElbNUWH7y0gkrVyRuukGfo8hrFBiLQdCoUg1VQ3
RZZz9lMCt2PVHKHvKAsOWfYLLRxG1JqnPUojEqtuZMylK6FDFIaZra2AI8onH9FvvvcCyT9yQwbW
BqfCX1+4mhZ0TtHRLeljd4c2j2yiLhsar+oiDcWPCLHwGlsy/p7ONT1erZ2Az/rzk5C/WSEEixo7
IFREH4VOCTIuO9HSGagRrFWd0BoI9dvGrObUlMLfw/akJc0Rk74h2X5YQtcoaaJnsiB+BMQN/wVp
Yl8TP3KsVbiTPSdcOsJQT/XG+J6TuXJD1Fde5sbJggtJPQw+cqWxSvtHsNoovJsV62fhFgZtr6Ae
j7iZi7PjtwQppnjbx7ld0hQtmRJQkuME50NQ4tuA17yz7Ua9ikQ4T0pZRAuB8B2XdOQ9WRaDl1o4
+e7+/xpqE7mtt4iaDNGW5ZGeiDF8y9oYbX3yRFbeIKzLFChHXy3KFwu7jJYG6pwwQ48u1B7Qxpx6
FdLiqKblFiGJ8yBLOSLPJbHuzx8Iho+Pa7bJrAYmBJ0Py3jfpoZG27Y0nArQZ4hRJt852Qb6v/tP
hdHepGDbOlfSIQ/ckTFIDc1cbbKbml3nbAdny3enWetEijdz9WLjeJtRzMXeCWYqeQ0cW7DTFKTt
aag44C5ot5GGM1lvb0Nx+FmqfxBib94rJuSu26NKpEJvJ7S5TG1HKM/YYHPbzupabUt5zdZvt7ZH
c5hQ+M0gNpMghGkj641RbwhtzK0NCYoTUhgO8uEWv6s5bMMfWQfwkRSlHdUEO8/cTcOuCve2CYJ0
L8u9Ue67ac/xMLXniqn2ECSHkHSl9tD7x0QcKISyP6ucjqKYK5+O6XS0oLOQCwqVJD1R4EkiaHif
fIT3/cC7u66NQpM7LwvbPD/89cLO6qgoRii0KDbr4eIAfzmX2j5AdYY1DEdVxCjlRqcc81pu/1N3
Yh234M4DL4yP+E7zfSQTcrr8JnyMvL+MoExP9FPT0/0nJUnGg69b3Mi9eC/z8E3Bu/MoyQFbBVaj
PkyjKVYlmSzbkh3FrTjiXswWyBe/4JUrr3luldexdsptENIRtpK+vPq+cVNHUN6GMyeG2q0kuK3+
EUXFdGlCRb0igAgWllMYbxjZklWRJaiFUs5TUzgN9oreh7FoeLGgtiAUxsbWyppnHWztCR+2dYqs
xgIRY8h1WjlwHBAgwtszv0USk6mOxWAlSCNf3JUbGrbeBUf25kYk+T8EajvXKK1QLM7N6hzLHdbT
zERkDiy67vRsa9wSlbxrrJeZsiEqt17KJrZgEjo1iAZ4C3WoizUmSLhlHd7dWHT5VUuVl2aS6Y/Q
Ln6g9oUepnu8JZ9tHdUPQwY8poy9udWYNraGuwjyP0oXAFqKkaYa0Ttk8KkbPyK+bquxiJRbBBd1
uGtIEAICFO7scS5v3BXWDhO7He2xWg/1fqr3mbevtT1A9jI7dP2hzji14oVcJdFx6g84famChLPo
2OlHu56r9E+TfqSK8tT6c1UI1u/VlSxmc433EjNk/mR5J/3+6HhEJp3S4gx0S3EWGviT4hwpJ6ou
zqGGHvHcF+dCOVHVvRrlRHUc3STBQm7N37lXr52okTi/4IR40whOMjiJan5MjKN3f2TGQTkaXJmq
kDeLnO630YrUZenU+S0l+Ivw6TF6JOJTXwDi06+TWXwpBByvQ0Yvszi2/tEpjhY/TEcTkbFz5KJX
7KNzLz09qfca+vmK7/q5mp7z2ly1PA3xmetrDgeSp1Semvgc9WArSRM+ZfE5lCdfglWZ64Z00TZP
8l5KdJ7zLvul1p108zR1p+Feo3kSFrfsU5v8W4N1pMrkRA5DYx2RSOuopPO5gvw4egeq9w6JNpdX
HezqYIUE0kJD2AsOjZwV75Xm+wnov7KL8RuLndnuCDwKv6BToe5b0O3EmovLr90WEEK5W4uNITbI
lj67Rc0Hnl8XOKFq3OYsXA/s2d9L1Ad16sxIbznJSUtZYdve0dhUjxGxVPcK4BoQ1IZRa/bgzUXC
jJ/ONXibySMWYJOLTdDPhclawWcdbmJIaupcsllX2Xos14Lk25UUa0OsIXH9rDoBOUTmM3yyDSns
ltyU4dZEtlNsiSLOgDua6Le2YYAoc66g+LeQ0FHoyBtzJ4M9PrzMiJx1PylAZPUSNkWm7ahC20G8
jptd2Ox8ZxsQ0cvLQZUL9qXZFtp25I6abHtvQ43eJuHOJjY+LySfyws2IOGoWl2bzZqMEyh4IcHQ
a8rkhfCyxBrb3M9q6w01cS/kFU0aMwm7d55gUAf2p2cWNnS/+eDYa5oGpy0LleQ7/UWpyc5QCKAj
BoYO9HKEVUKWNlhQfwXhgRLlykfTqa3CnmHmitgBn6XUh5/ptqnbA5au3TF16W9SmuEOtSuMucx7
WWzMDDdW3PReOdG8gMzuRepVy9qguBZEbQU+k0syHlWZbmOyDXc7c66BXxvyB2hcuD3jDcTTgKE5
rWZugIwP7BxJtyQaixXFPp0a6n+rC1cUFDfHWOrOslSZ4QCBXmqwo+7lQ3T352IepBQrO1416lzV
vQqFVMCVF7sZGbQxFre5ptLtaaBwTCeBonfJs6GJRY22C5S24A+hCttufS+N+UeIgMSd9Q+2S9GB
ocJ7+baLx54S9yItHPVgA3HKhV9KMiKlR26HCCZyx8h1SJp1VjmSp3GVGisoLGJE2rP6H8rOazlu
NFm3rzLR95gNb07smYuqgilHI1rpBiFRFLz3ePqzAKlnRFJBnhORjaBroarg8s/8cn1psYvw7Yt3
sU/KgA/vNoO0s7i6bAHVpxPjwVvGrH3PxEQCI0OOa7Cb051a7cCEo9iNYb1LOwBGQGZluHDGTg1s
nFmIeQ26M1Nj5/cJuvOGOoGNjS19N2WyWTClHMGJj8gONLx0lmDGfRlz55BxuLUlqjXy2W40sOV2
p9lNu0Q74xlqQ2GV1pjotjHZG9mtuYsiGyxPoCwh4S447oaGltWuzXd9zlDFDlEIlFlTRZm4rcVl
u+i/pmWbG+ggcDTeWaTrCdaiu7hfohF3FaZq2hKFwK84LXdGYhMTB3RYtgMh2/Vgd+t25DjKvBII
j7yqJeo1KF9FHHSKWKYNZImI+UtQWpitR44u2apkW4Yt9bYB5q23RYkMiilWeyiX6NaYY9u0diAl
kUDn6i5Vd+q0w9m8bXc1BtDkbxxXjq7PlNlW2lP9YJi4E7dW/0F1YJUAvrqBqxbSH11jtpqKlvwy
Qy2nMs3A56JS82WmeFUxvGE2PLzxa8XuhyHz8DgIEZyZos3gCelJIymPgnEdIMPwfbKvVJmvaQ4W
rimm+wHpnJv0AWkqJDGk6eHlfzcp8xBbw3i0jMeke8w6/pnHOXisukcpeFTWwAMM/OlKQH0Q0gdd
ve/mB6W+N9UlfPXe4Gv/jginO+uQhtfxdNekd+l0B8TWUG+JpqFxcBsGt3Fwa843DAFq+Y2xhml8
Cocl4uGTol43ySdNvS4U3HEAHZdFhudypJs3ySRglVH4z7Ee5Xf4Hno1+r0rJCpIo7o23qbMMX96
/1H6h4otwiva6BbDryq1r1dVJLFvAGv6S8UrNy7VklGudTOl+M0UKVKfYkDgPE7yvVjqOGq2mnSs
qvhzbXGDxuRF2Q1kSKIEWrLBtQlnmSR+nAC/7EwcyvZphE4FmnktK5Kj+TDO42JxDywy8bpLZ1Ix
Kzlm2iherz9q+HZjwJzE1TW0aCaY+JoIKLoMMzJvpnHUNi2r4NSP73FY146Yhv2+iaRdvpi5z5W0
6eWBPBSHWwYlgkPdCuat2eGbmvY19xCoaTuwsp7WlNldjbr7gxPceFvWoGfCNC8teFQDtOVenuCj
LvuJWM+c4JXJc24RaRZGM+0x/CRGa59J+9kiP1mCvOVnBFB/LWadliB1Ichb/HTZkrcQqrnrLkhe
hP5X5oIKMDIcMhdCxRdnzVxIXuJkyV/IW8LxV97S+w55S7vGz7yF1KVgARx53egp5ZK0EKnmxUS5
D9bUxQ9+JS3L/BsE1iifHFiD0JqM8LRuCgEBrG9XHfI6cxIuO0Bg5/fPUuNtSUKhlriIBBmQshiT
eflpJlhrt6AhSzyxQJCklFRPDdLd02Re9SgCQd2V02NUzwh3jd4NMGOB3GzOx3XT1SltkDgZthV8
Nq82o4E5IXRmTSqrX1tZ2pZAP3fqXHSuQYuHpifDjFwP38N0wWL950frz+u69rcF4GR7/QVGhT9G
ecJMJI6cxsph7nf4e5gYVh9zDhuzyRNK/UcLIPM2i8d7K4ifikaL7Tme/JtukHHQiGa6DdpgHgIo
L7Sg9ateRgKTxGJ+J+eCeuz6xY+3zvM7ESno2XzSG+pjRWUlX/As/up3U/Y0tv6ppw5/V6MsWIkb
ZY6mS7Bmw7MiGZlvK99JjVxdW01e/9DEStwkKgqBRINVjsCuscs2K2/fP3TQk96mfEhO0NyKHEGW
oK+OnUiRUcDMvtwOklxSjlYplBlycclQRFfYMy0Aa1fp5H42qXyNs/0a2YiXqs2QMlHTlj9HFdOD
zjw4I9IrZYl+cCzLMRMGglzDcnD0UhMUuq5Su+a0RKq78RpD6HVrCBoZskfQaMJeexg8rfCUNZrB
QxTIQOVceMXgjYXX4789LNto8NrCCwZPDbwS4WDB0KWXFlwqLmCZYY1Qc+XRlcoJhiU0Jzjp6Nyb
9FLj5dWuAtC0dq3JlWs3011tchPdjdboQ69dow49s1iiDL1+8JgCaQfqAczkyYXHQHE5eFOxBIWV
lPniYomYP+FNBJ7Qe0rgWb0nBR7YrxHxW+D1wfJFoLmEry4xIwWsXCg0GtD4XcEUe+ymsQvunkhM
DJ2XmDAyyp2hc4bQ6ULWEh+0hd4iQigr6jz7Rd0yJNl6TdpKUyPN+0oG1NwiwxazBBOBOGtvJPpX
OVRaD3cA80Y3YgHhzRzd0GPASWKIMk9DWnqIK+Q3iYx1TU399guEwGOjAzIJW1zPJmOWLsPgs4Wn
EFjI6aKc+vZEeSc4hzOPo7KwwkdxGDhAIaaUVSu1W18Cc9eLEB+gXuqXJtLrQ9W01MWsPrkLzPRp
+a+nkrali2RcIjbG7ilnxdyJFqjYXj3IWol1LoWlMhObo6h/lRbgddqa2GQE3AjmcMI2ZgqUz4Em
fGfYoP1Gp/RqyISnMNbmT0XC/6t2ZXIFeFX4aE73bakfjoLF44j+LJKctQfyWxXIwB4lNTuRjzPR
e6/TpvDQorMCBRjdaNBnxXByqtqaH4ogKqnyAHbASrlHGh4l+BchLaoUXfFQCU33RdjA4NUgZPWa
TyYf9mctEXCXaxX/g/LV2xFd0LmKyqQW630o96ue7bfXHXIwSyZEEKipBmi9KVC3Y0a3U1Cq6gAm
ELbLGO/jSO8/IeWyXKm4ox6oXuMCKXzAtXk74Ids20K8LTNMxGP9NYBLSsZZTYZEgHHIPEYalsVZ
L6Mn9ACmo6VKjkk2lNrIaisvTnEyBQCeudHEPEYKgHrpScfK4uXdJRiuGPMGYqsME63R97GuRSy9
Zutzm6rXZm2VH4zAkM69uQtDmOMuLKrAceU3JeE2yNMmH5VgO8y+WG0D+JoIR4VpZ4qVxJxmB3yz
WKQQgypT8mHTKaw7Qx275fUXhYZyL8rASWAt6Ei9oR/mXqnAaRXWLs6zHHJrQIFhGWdTlg2Csuay
i+bv+JhoTtUY7VEZKJavX3XS8FgMTevqLZ5PhR4/IJGd9l2B4XhZIkyF3Xisit4/tmoPAMSPB0fH
d5pSf2qBdqVet1m/zMWsOYiGg2Q6M2+KwhoLNygF0aaHoeGBVGonDItzWqMJtZAGxPP6s2mKyx3j
QuFuXjDEY6EzZUEvzDbDWrqITR8w66TjdhQq4VUFcnsb1D1OHKirr9afdXJhXTKeKzR//yCmZoAE
wcAQw2zxkWWt65vcaSXe566jXA8Zlo1eJhtSWlxd5tGOY6O8FjMcmUURA8W4aHiydc1FzUT3MVSk
6gpuOdZ3I0bmqSU4bSt1nuoX7a2k4AbYFybTNdpzlFNLSWeQ73WUjN5gicaGCU5ll089JSxN6uF/
wtBXlAXB27qB0hZ4P8CPN1IcTrmJHUbEOlowqzeZr7Aej2lzpToi/kTA6m+hRuJ2h1NeJ8uwNS1y
E72JH/VhMHajTBG5o6sPNpTHZGKIt41ZB1e5Isj3qvVV1fTsLoNHHUS+4iVqEx4GkFeH9Ssq8b++
KrPK4u7bVz9nYowMqEPVlua+LOfBzhtGBFu57Y/wF7pjB/jlmAElxxtmtlysRDZw/+IvKbMkTm+1
035OyK4gwD0wbXfOwpiZWr9X6CQ2PpghdUoOuISI0JahH2PGXH8TLRqfzWReTFGMSCfL2wuThGT9
rpqyeWdWYKX0VGhp0kkqsydaK6FoVPtNWCPkFuCStMF0a4goKZgvu2otJll1fcYQSG8KutosnwqW
n71SDAcwfcOBFe+vr+RuHA65xUnM2pUHLu/2um/L+drspCdBbdQD0urp+ufP04bh+MI6rd+tP5+o
N5lRi42JOqPDYr3bWul0FTEOc5BknuOTziAET7ZryzBAnks03QOl8g9J0GPVOIszDgYphN5NtPw0
Wn8aYtSTSii21oluA1cEd0L3ShcG0srPTdPPTi4EIMwKrUGYRROOcTVUtYrggyqiYCxya6MvOmIF
XfbG6ELJu6z6rDlbIsugYhA9qx14P/LD7Kt8cLrcLphw41BV+/WbTvwBvELbi1OnSl6gLun/IGE9
nk6fqynM7oQ8cHiQm481Y3FVGQ37TKBnzYoyDirryFBU3G/WH82AA07rpou+VIMJoblS+3C3UsSH
BS7f0APMFyevAaMaqyt/bczlW9PC4aZK1MHtxrk6tlXxvVuIq5yZud1gSmnry3TOUJvY0WTV5Ur9
pq8ju31UqUhL8NoOBKjVOvLrTauXElocoOpmqAT7FoHBhj5UeSViGR2ldX9BJv1sAA/8VCnYiwO5
bE4JnmAHCAc3NCkawF4Gw7A5yK64EQDyKiyMs1DPXYsderOM75qKm9vZyuOIwpy0nOeiMm2QZgU0
riSqlErAyGPVzccEo7HDjPsfMJIJ/WFMJ2P5at0gsSarnZSZSpnxYApR7mEkqp1NodbOai4rh7zo
70ypnY+CZjBoyyJuy5zRfDRWA0pzLvAQ1+X7MsseKh3xedjKCeVTnyVYqSInHcOjUjT1QWz7YqsC
uNnBkMOEtPWpebUmzim4Q5C7FCIoqEjMmUBRKqRZVWV3bYqLesdIV6kFDHUAm2sB4qP3hmFEtcLY
FeN0UDLM2nxseC76si8uBDUJLgwaztIWk/NuFko7pOrk+FaD1HToy31s0A9lesbwQmCSm16VLExX
61+bDp+vDXINAPfavB3NoF6eFGHrFVn2pC7XQowR/aYtytzDEbi5DLQMX2kyCzooIfqOIP5mjOoz
cxzq517VO1wapvC+ivZ+ydGYTGOiqZbOPzdC5tfCVsvMrcE1sA+CMsZWtlzcnxN4eHNRHyFV+rOW
XqAL77SdquScFFttEyfjVysKQywqm/AqoIBuRYJ2KLXB/4Qg4yQ1YHUlodccSEvjxbiA6KdpHndm
h+eyOYt736jgrJvjsBUSNXfATFW7ySgmari+ck7ibC9l3URxs3+2BBZjahmDz10UFohHPklKQN8x
Vv1DETCMBHTHHmPme5IOIzRJDaIbmO80k5Zphzxs/BtkN9/EJDa+aUEONDjAuri38PVbXE1UszdP
MuTPXTVitzaG4peytYrvTa3i3m6Ej6nfd7avMymZaspWRuHBAcb4IssEhoL+synxoDvGpSZSqI91
WwuUp1lXyxt1VJW9pODCVWAq4jLRah67SDA4qeVPo4QctogMFLZM9njkm8EmaeLJ+2C1/LZbiwGp
aIBhkFkvv9Fe4EKlm22HK1OIVOsirGWPj1TcibAnzaigMdIdFch9W/5fnFMtxgeA8uTYuQIykKZz
FcdfMEXttlVv3RSN/EVkHvyDPHhVD7ys3VokwnDydEWhJvNaLjcDTvEN5GdbsmQK/EJ6oWs5J5uP
MJu1292oxuFxgMXl6Zz1/VGWsYFERGNpY3MJBM+eKBdslZ61/MwArh1Sy90lKc55Ee5BgBzDbFdK
n4LRxTJFhEVP0p9lBfZH0ahypcTfYaDBVlCGDTDJyBZb9btp+WBa+6WOX8W0MWQZofcA9yPVT2Ei
MZBjMbtdGSGF+nLaovyevZkJCIoMUeHCtYldU2fGa2pkl0GDyZZKV45ogBlh/hhaKb1jjTMQ6Dbc
LFtvqjvJH5/SchI9pALKQfVhmg9TDsV2AHLAoNrN+2eG/DaB5xXq3HAVHVEdOfzLElghza3JUyNj
XQYFzjfSL1BtIyYDg11Oi0BTalT8SvXQ9XnJjWFuLrjmLDdUcrpEaRo8ZqMlbRy71mP00XBr96Ee
Gq4IDPIqs6Y7SWVIVgskvOqZLwsvurQKL8q0Mj4Qp+hvercmhSCGr5lm1ymRqq9agFKewndPjHxb
jpJ6i/vmrPyILC27iRVsq4w8Ss5lJFx1xRNpZ3JaN7LEMho7ccnTB7O/qtofyZgzhdRo53GU8E9i
JtSnVF9PWrq3BnlnLH5JYH4YfWNewSgicZcqLVZJM8hmkK7rBFEgS5+xURNvqTOznGDU+NvUXYUm
txEpxRNphi5/E2c4ulD5QxmRtj+YBBmcpi8lu5xC+SJrsN9RxJ9sCaUySagHnu6ZEUW3kE7dophu
miw5tUJfHEI5Gu8x/raZejHusiH5LGjCVdQE/e06k9f7P/C6bD6otUiS9nrpZ4oMHRiGCtQSnfOb
XosZqIGAFeJWqm2414ayhLVGBIubvnC9RFY7k+r0giOqzig4U+bOgqNgRNriibiEwcIh8TJI/Sga
7Nl0k8SDmZQlHrO8hIxEs/aoNmLYHTaM9HiK4Zkz2mtPj/eG4QVke4bnx3vB8IjQ9KJkH5seD/Rx
l5pkFV5ueiV2ziJVWq8TPfJDrjDCaCCselbjMSskNJ5huV3qWZYrrCHLbui7fb8Ec0/dGn3oEtbs
yLqDWppoWgeI1RQ4LY1cwG92X034hY6iBQm1vQuDJDvNTbkrerdaIy9cAl52xb+lO8261aGlzk6Z
dOMmjDSsZU21+T55BpZxH1zy2punAcpMiBU6jwQq35L6iopVKMEkBJMFdLI6q+JZAXMoLmFUZ8Qx
VnX2xUUWAzIskM4oY5I1yn7TNE4GrKzG9/xc1ucKEUx6QNQWntv63NfnCT1MeB7rRRgjwEQPz6F6
6rpTjNiTmd/uNPF1ukQKSJJkBAuo6QhzbCp/hVgC7TkiBSTifpECElN2+KkGJE3R6W+sgsCB/ly6
Rwgo4ZK+CAKbbIku8xAECv6iBmwHCF5uaWB66+YGN15PjLy08szR00dv1pYYwv1Y0pLcy+NeXMOq
Doa2N9hWB606lCbTsShBDwlqvDXi7kjQuEjRF5yE9tgHpzY46eUSdXCCCFjOp3wN0zzBG9KXNGOJ
MTvL5qlHl5Od2+xcZ+cKUU52LoZznp2TwY5wghnO0XBOM9wlziFaPowl+7PZn4X0bJEdAwvmYojU
U0M6cirS4dZUTlLIxMap7k6BumxbXOj5Ol1CMnjZJ8U4DtNR45OejkxnIRrt/1ZCIoMk0EMihkQG
iXkxesjA36OE/CmGHFh+4Z32txhy/lsJ+bsY8j9KyGZwlfSXGBIlZAaPalVCJlRWq/8oIX+KIVFC
Sljhlb/EkPqfxJD1fGBmGSUkIeBIoix6SJSQqKPiVQ+JNKoKXoghZ1RT5klbI5pBvJ0l80R0fOyT
K35r+NT5yCEsZevwuBwyzfn+NbZSil4kM1xiBpVFizojgtfX4Dkw51kLE67cVlmYYCVkyDd5ZoWb
cCyNIxYu8QXq68pukrDk3jPisCgztNwtJu/Ar9RLpOAKBpElRkYKtTz800ZYT2N6mVsICSCdBA4V
Uo0zrkidRtOtyynED6stgppxF+7IgYW/NVPP6tEQRgQVeFyeLSruZeIjhJuD3hEFoEBiXxQ7PRPC
+9mwIBIyC/pBXkdH7c2DAleBhV+GKTgDPOby+9+KrQgU6ypuG4xO+t3PmOjL6Ls8sGeWKI8B64fa
9kdbqO2GUfoJTfMSRuJYa1BEHmCZT6wDHF91aBUagkPZivBhAmANmFOrcaPczTsXthgxSW5NB0By
5TViyx07N2WUUHJzyzV52KxRW67WuQGLacsFZZXIbia7rHUX/bxt5sy7uAAOiKBww9Alp4tDl/Hr
NHQr3Zm590NEmJ2oXQItv7RGFTisAALRThk5ph8g2gWzvWv49IdNaIhLZNgTNkuwZiDw3NYEqmCs
nJYtoG0CW1eisGzY1LCn+thpCYqWuM+WThk7tyADcJ9TWCTJjmQ5UwK0yx0St0vcsXb7NdqaColb
1+4wLdFNbrNumd2QNDeu3Vlzs8kdNTeZli+ivyOYGO7AuM1VqiWkyp1id65ccB4EoOLedIjWxGzN
mSRnoBvfOUXhKJ2jhEvAz6oMm4glOyRK2+9soVgifsAhtrUQwi1R40Xc7jDUhtjQVDup39F2J2Z9
CYjjhF/bMeA/bH8nG8s0ovftcY22hiDpgN4Ya8dSHdxABNUJtSWYpQkCurdumLtR4MacLGtUnZvn
LuCEbo06d5k/HMjNJXfqXEtyx9wVJHfmNJBdtXPxDTXXmGSaphsjdwlrDQGPbnbBGbJGriO/c0od
JzwH2flFHDgDGULmxK1DXamEdqnbkW4nnCXdEtEaDAIZ5o6tQDseCRjL4Qnr4SXGfqeKS6TYi+u7
GuLkGvh7RbUdKbYw2DhNpJbdxQ7RxDSvl6gGR5DxvHQs2ZEtx5Ad0XJGThLL6TlPOCVqt+Pc4GzB
Y43bgwskH/ch7pRF7aqaW0+/opxcAtTSoLkppw8nzrREuIbAsqpyrdGV8RSvXJFuYOxOldtzjsSM
mLudiQGHw53WZLDOdPSOQTMnLyAx4nqyhBg68DEJobORWwSlbbHu5jSJl8BmBfk3ITRLUCr44I79
RkKIoJ1BONXgJqWwhHilrIinbBTqiSk+kLAHA8jIqQwDfNbFEbMEfae3VXJafxzRHv/5FVLSsdkw
7/JplotuazZk9NoQ3FdN5Z97Gf/IFFfZR3UZQm/1iFaCJqjbUDAQl5h5vR851JNiQBhNp09xrR7n
MQgvVlcrLewCqhu7HBbToQlCistNa240XfhsJnJ31VlxfqOkC819/qi1/hYgY0rGAs+msUdnhyzx
5Q3bqv0gjQUDH285jADISzxiFX9wdU2/i5bv1h/JsC6hTBGJegjDY98fCvVgZktgXxvJ+36xBt4b
7V5PlzAsL++8QPZoxCQw+rQlDJyHw71BB7/cl/reUcjEItzmlzDngz4fZvNA+XlIj0SXHvvuKCpL
WMGpqk5GcCqqJTrrlFWnxloizc/ReI7zcwNJuXSC8ewPZ0FfIkkvojUCylr9hZ9cmEkdYm5uCLDH
RhkkLMWdHaw7oTz6wTEIl0jVQ9cfhv5gZAcrY8m175hJhk8a7ZR0b7Z71oe6hV3GEgXsk2oJ6jim
toTO2wv3wrhEoe+l6JDp+4wOxRpjesR0u+cNmoehO0okNx2ltyVKZocrSrsndT6J1SEG1nPKckA+
JyIcz0SUn4XFp/aDVcIfBBYmHDPISTyx6Vi9wWJLUz74ZYr7PDUuVIi9kJCkZOpl6A/Cri9K5WZs
hILhVugKpED3Orrp2YzmKx8k56cCCxElwNg8lcvGpXLYgqCEyzlA2rdHJksvu0A+5JrR3FK/bG8b
gVuX0rQX+pxzx4oQFDNK6hXGXDyYVerEnfrc1tF9oVvBLWzGGu+RpVbkt5RNouci6/tvOXrFSYfc
MTIitcAZqO0GlfQtSZu9pnJTawe5uiqB8G3nvhaY46myTSSM+S7R1PqWy1Qn7x7uC6O9w0CC9ppM
jZjSJ3OOYaUDZ1Pai1nLy22Uz9pX0y8uQuUedIa1OHp2hyoNrmVzMFxDZk3Y5Yp2NWXCsKul6CHJ
a+PMDCXS65oJ31JAb2EUxwl6A8MNg3hfh/IB9LeOP2AGlGkqGOwrQ/2LLDAtFEzK5ST20rELxfFq
3cQVRoUllS7bVH0MLRLQg12dH8NpEm+aSnrg8xkOU5/R8Iw0tPSNdEI9cTPqkwg1ogEbq5vqRuLW
hZyuXqS0XXZQBkAWQRfVN/WPfgL+a4IBulo3whT4B2UbD9W87Xx1PlIgUx9K/UgGrD4WrV8eJm00
EXYG0RdaOg9imaUXbTheguQsuaUOoi1TEsEFHoqE2NfXJiXH68CnguYnFUCS0O/CLU9JGc8neSjy
i8zXCyY4GGUs1UJ/pH71LAlK/jQW0wHTngBMs3a2TKYq3n8Y/GGFTOllYbiK4ONkxgdf3gFboxf0
TGuwTQgm+Tpq0cn4M4PlJgDPx1yUnuYZrlcpxBqDRoJ4E5M8pmCQbcwtBOYjLDcywwBg2TUhZagy
MUHvKaQc/7tpl28ZkqZrz+S7q/jRTVpIxhcpYSi4EHCxbofOuqYd8jyU5jnQ7qz03p/ujfQ+Dh7C
Nar2QdEBVi/RDFhnu1nxmBSPYvx5ij8r0mM/fm7XqMfPPM1SbpJDU1wYfVHfNJp19f7nBuT8Ta5P
mo/kk5lngIhQt19+cEOFXa42MXbZi8JlrYe9M4mz7vaaNHw2YbfiiQ1fOeklGKNjCqDBoAYq9Ycu
vqpLEx5PjYW4pBY2JGWoZK0EL2gC4h5G4TfFbIKrMg7kbYDI7LLpDFwccxjPtQhDUdOMky4r42dt
UHSoO/KmrPg8QgOtOOaR7afAEL5YoGPIOFi5xnLWYq6qPftMyW5nHbapgHlSIjUXqt7ymFJK8sqi
VjzNz6RPdebfzG2sPHTy5GVCLj5J5jdTNMAUm/OExzWbtqimU5bqBt7qcraPJfy6piS6Q08c3lnB
dRtlKSssfLzlJN7qY51fWh1i6ByD1W2vd2AqNH04i9GYneiyb1U5e8bac7xtsqhytYRHI/2iwlNN
IbiSuA43UBbRhamMaIOXPSpdOT8VavGlbyFOUtZvyfJCKm1d07j1Mlu8C/ty2wnoVbdxmmPvBg++
K6cvejQUDC9QSBtRdSOkXXOQdaNLcrxJBjSSH50qr88UMA4MjzFrQ18C98mlvPjbqpB/vCsHq+62
qj5W3uQL92o//AhnIJiY2ndnFBEFFntuYunDtuwQZrz/At7SD2iJkOvxEjhZeda9WpYG+Ew2EpiH
rRL5zCYE2qE1KgYH28YHxMHIQa5RzI9L0tKKO5dpDLuoY40MEanaDXKw6zHTRmNi2mb3OWuZc0xR
m6ik2UPwBBczg4s5lZ+6OfPef+Vvyne8aG5JBukZiivjtcotRJHZS0z+b0lSkarpQISizN90pqix
xFa+o1aYzkLHYPW63/95Gv9P8Fxc/SxfNP/+X75/KsqpjoKwffXtv28LhhGz/13+n//8zcv/49/n
6KkumuJH++5fuc/FxdfsuXn9Ry/+Zfb+69XtvrZfX3xj523UTtfdM4TI56ZL2/VV8D6Wv/x//eU/
ntd/5XYqn//11xMI7Hb51wKAsX/9+tVi2bbMlv/P7//8r98tr/9ff1GPKNvXf/78tWn/9Zei/9O0
ZHMd/udIUW396x/D8/IbWf2nbpFawX7j6Qi8jrM/L+o25H+S/omXFVcFcrBlimFh/jRFt/xKlv5J
swbgI7+nogJy76+/X9aLo/ffo/kPjM2vCmBdzb/+eislJ19XTRXllqksOK2XFyAu8PQoFT2A3NRu
zVFB30kxl3nYuII01Un73z6VX7v/fXfq6+udl0wxDIAbb5rX/upyK7MQDdSMhiQxzKMiFm6G/O79
XfxhDGzZB7ovGHRIQF/P7+ny3PbIpHDU2sV7LpBU3uk/EJ540eZy3DyrG3PT6U/15sAQ+gdvT1oW
RS8qfoZusmrisGpAHzg6Lz/OMCi7acx9ZkLKz2Fzmfq4POrlsYQSBcaNpftFJhdbYKIf3Mfe7piJ
es4xTdTZOzXHV7lKkoR5PgnsuC0+B6J1BsRLAd3WGG0b4/IakgQ9yC+pPF+//2m/OX/Ai6KcXL3X
OJyvP+zWFLB+m+QElEbh0yStcwTYpZ32/W2hKExxSEh23t/lmzsfu0TszX0PPgkQ0lfnUNRrZsat
OUHfMX1rxpH1WGxi4tgJV71o3NXcNT81WZx88BH/YbfLvRZuCTMtSyHz5aEVUSfQ6sMPtsDhBOgG
SMDERyrjj5jg4luvWAd1MISn99/smwvGxJ4H2S/zM7JhvTmuyAaFKpkgJEM3IxvopDZ9mFIzGz+o
Vb/pALMfKIa6vGCAdAT1L9/dXA8YTiHN3Wo4n1XIKEaZirUILSn76IN8+5aYFEeqT/NJo8v/+pTR
Ed8YZYUrV1v3m2i+UIWPoDt/3sMi7KWIs9wDXr6ZRDZqhfVCvO1D0Y5aw99KQtx+0Pt82/nkbSws
C3rmi5HSq53AHYrrDkebbR0WviP0Y7kBjf5VidF9vn8O/GlPKt7TNOkA+lKWefl2JD8x1blDFhz0
1JeEiWs83QZt88Ep8KdPTdUANJORcRK8JtkbQs5qqMTJbQi0G0Orb5hP/2AX0h/3wSUk8zhUFqOv
l29FAGNUUkvjyDRSvU1wgcEkrmIcoi5ucMrZQRRkxrEcfCqdVZ6AEZpqGAodtKO6Z9J1bLWWWu+H
LKk/vC6usGWtwk0Fov+r1zVGWGGIYoX0lBpQsGkzn0GQwvQ//X8fScxbOC/xQuGp+jppywRES01g
xttZg1DCyrURENLVH2W1bx+B+BCQIfBgp9vCs/DVvaoVS6ltmGraKuPwrbYM7HPa+BYPaW0nJppg
y2LxjGkfLNMMCTYo2ahmSBwYeKShiqBcEnlqPGp7dELbzuiUH22nkJGTU+6wzBa/v/+pLB/ui4cm
rxZrKiqNMtOa3BJenhS6EajoQw0+lekmHb8b/kW6la8n5e793awP3zf7UTX06eiWdC7bl/vB/KG3
EhpRWw0P3K5kxAcNK1K0wo+FbY6KqILcL8FsnuRx0DfKWHsdZVa7FmgbTAj8dFtMqw8uibePlSV9
X1jdQIBl4/VjBa6tjPwUT9BCCLZmPQVXo9V/TVrmKPZtNlAhqiThgyfoH24oSz+ScxCv7wWe/PKD
MFKx8ftYSrZpn+J/ik15SIE5B6P4/if++qpiPccDmlskj01st15nQ7GEwLzLOLDlFAiXFqLMHTNp
zQdgwNePrtd7WV7Fb2vIOSl8JctxUUyKCoYWVtEY9s36UWaCwE6zuvvgiL3+9F7vb/n9b/sL0BQr
fc+7gvGhSse5uperm/c/uD/uQuFiYP7YNPTXlaeyK1VWmexCJouDS5yZ+NPwgHl/L9JyG/j9guCd
qCpdDgoGyyL89eJXTpIuiXOMkzUtGE4NLGM39cvxc2+E/YUo1s3XpgH0EM3VBtTfVfN/qTuv5bjR
LUu/yrwATsCbiLmCS8NkZjJJ0egGQVIivPd4+v5QdaZHSinEru6bmZsTUUeqQgL48Zu91/qWxKyF
kZGS959/yPUE8NfvIIbVWL8D5ZfbnbJZKgCzgb5cVTCF1thm0DMvieASZJG4Cav8ZMz8wg78+5Ir
HAwslyxeT/gm9SFNLAjcVo2eplWVB3d5TyZHoCNtXuIhuQcmqblzGqDsUwZ6kzTQpjQ6Y6KsHDE5
LrjEFONOkvT6gdjsT/rlvxkAlGFN5m8OZpp1XRfRFpWDkQoMVA3G9l0wldQvLdpSchDAHv7z0//N
V/rTtdbv64fxnIArk/WUaRH5+rNOS7Ce20/G8zqh/DLQfridq+VV1PMxGhe27COKhENYVPsUDsCI
xGG24gu5GTKihf7VaEih+2/c3F/nZfZpbNqvroyetNMEhXgemma9PTV6ekMKYPfZcPrlS2JJWa2G
JFCvt/mXx/iHZ2jNejcIicyWpqSUG+f5dua8h3UByD4d4CYJiRvHQhkUe2CVmwVt0Z/v85cDIHt2
WRd1UaYkRLPmGtSM+r+ZFpPEWnjh34xOPWZKdi+WYmz3eXSSmu5B7LHXEMgkN8EnF/9lBr669tWM
aCpBI/bt0Dil9USatg1ZEAMamd+m98ldytcD6epKV2NVQl+NuQIzQo2M1iBkwBDi147aiq3L1V7P
yZUjM6nO+p1iwN0diiICoT9s/vwzfpmv1l+BhMXUZBWrxPX5Qh+nQe463raCaryOAMcJgidICb3Y
wMuXbv7kC/3d812nAZPdkUi55ur51m3IHmzWGlD3FSIg0mEZUrrmD33+yc7gF0/kOoxAVnJnFj1f
Ck8/TwaRMAxtG/Iqa4h3URUDdhvuWisGJ1SDHLZuK0KO6BcZRMYFVNdnk7C15tPp+Zfvaf0ZKtmv
SEsNVb7eFaWxMfZjB1iMzpjaP3QkzjI/Ca1xEtJabR6DNHtaS20CNgRh9YgIU+ZnqlLW0DuGSrv8
+YX/MkVyIDYpuMlrUANTsvLzUynaiRCmjv1huoyHacCsNujR1z9f4zeDCtUBRUCDwgY1was9e5nE
eSlPYoN0OXvRkNmHVQS6GRijWD53wfzJm/7tLf1wufVL+2HGolVA8nSYoHQgDsFe0no/Df0n0/5v
xu1Pt3T12PDKRhQdlmZdZDVSGRtcEQZqHb5MpohPboiN6y+PkDOywj6GChhZztr1dxJoJJ1neYTz
WwePNLWzLLl5SsTyNyOVaLtwMugzr9WFNMB3HJS4GKQG6ofe09yli1rNBAK3iQaO10yqkxnSiqTH
ZmJ+gb5ZGHvc3kkC/mHWlnt5MaYjdjHheS4IzFYwuqVfW0QfETIRtTzllbYkjkWI20czSs2H1Joo
Hpq6OePAyavvhRnLpzEJi/RLtUj+AMlgKygijl5BAvY2TtbFSJhBW0Mw6B6J+d0oR6N5iOV2NLdd
HWrTTUsb764eywhrn3iSJIzqtr4M06M4ygN7lMWcT6qY57sJ+oUn1nLwQTJB9BxmYXUr02c86rBI
bdIH5K0kd0BKg0ejW2QAm2rbMBQHtOlOGC2E8mJjjSjZqCJ8oSzEPTOj/SB/h00+4rACBUtfodSq
Cyb/JTbP+MaAOBFLkJFtg066avdNViGCofkZrSCKVjm3ivQiVpbc2YQtHQJZD1G3mBWE96GLlXOK
zC2TOwwfWhDsawneeYazk6Nqoz/lsQzmhiQScVeqxnSxJvKpW3GaH5ppGrcNnUHNTRvURlAGgjop
gp3UWoYTyGUE9arAUSWUQTm+tVo2g2fukUcNvdq5OSaYUzN08tmoxHL05N6iqVrOsZvN8WTeoxKo
HxRJVgZ7DgroEhOOlpwgk2K5kVKM+sBE8q2aEuqjhUwVFVRsYkgmW8H6wBeNtr2YJUiNONfiinie
KjWeSR2rPtq+VbH5NrdSS39TRevYU4C6USngthopMXw0Oct3/2HqOStslFKbE6NCCOyauCRt3svi
KNhLpurfqnyOaC8WOIkS8FhCPOpev7xyDkfRQ/8zP/IpyWccNuIdL7M7TXEMxdCqlzeCuRZb5I2G
dhxmPG610Es7ZQ+uWMWHQgwN+1/zXK6VKOgbTphEuT0Sp+MUtag+pe3yZiix/pJgW8cFBiAqKNbf
GKdIrEtUMCQSL5Kjh8KOYJqPSlEbDb1zhLUhjb0Kj2JvAAMSw1PVXZSS+Ie+ekDiujMHYabMq16C
6Du58FiTRDTsz5NWnmZSGPGappJdz8rDojQlXvQZvUGV466eBWELmHrcN+tOQVgC86bir2oY4uRT
jC+PUw3U7aWPSq+YRDKipOGEgV52WpJQt2NOTSAbbzJAaUsmPmRKPbQ232aIMoCqnDwgGlKm+GtB
CrTdaqAj8oCDId5NvucEhhbQbFwry56tV3rK+Bi/jVMvLo6iR+o+aL4uWXJDUU8anRxTr/FIcYce
5DTbY5Cfsm75kmvPdKJHnO1fytoUCxQm0VR6JkE0fpHFPZ4IS8Yunxbp/QjTyLRFqZbvMbiqUKRd
0exdPbJcM4teFll+DYWCzbCE49EQ4Ijlcto9gJ3QbrCL6JI1PAQhrLki62dPJwww23fMifUQ8yqE
2u8FXX5vY0H3oZBYO703URy2mB0lTqyJ1nLDudthKFd9wGqakW/miHxe0rD3CkSVuoWGSGCzfGc9
xdMzCvZ9b+i+BiuMFBK3Qh806wSjxAgAarWrII3FJ2X8ltal/GEuZC0XdQiZnMSWDDedI5EjrG7U
1peUcwDmre1IwVHOIg1xLRhtpe57qNNpYwN7njzM91F3UIeXZVw2CgJkLb7jYGX2jZuFkl9LhyhX
7dgMkGBrj2Iu2xbRgHnScxy91UsZK3zs18n3QXglQqhXwlMMvI52hV/miBVnQ/yWBKsXHqBSK+le
p9INUfYTUYgomRJlsiWtBH02YpMNXFYpusc06bdDpStP9QgdrijaZ6ZW19IzkQiMOdxzKOfXi8sH
/j1wi1VlV5nx2FXTcEx0Y3JDfS3aL+lUIf7VpTcJAgk7FPmE6BuqcKMut2Kq6LUfJ8oo28gU0H2G
ffveJvW7GWp3i5hlWzPRQ3ylAf7iivhugHcJEnK9MO+VkAHVamp0SvCzlgBsET33TVBfprRbGFZK
lRE1JItnsuAzR53V9G1ZCOwY5uCb2UqJnYeD/igWIbQphapJERy6iPwUTX1OysGpTDBfHekhk4yU
1WiV7Sz0w3mQ6+xiKIJoj3WsunMhjLET1lPNsA17CzozGvd838yTepdbFDKlKWhQ11u1CqiFJWvJ
gqeu4J0FBLBlXl7UI0mwHMKwMYcImplOgkXoPyCV9KKXzPEcPaRm25/lDgRnuoj6QR4JX67xjSxt
btx0RRph22cQOnGbq4Be5T1feHgwTRB8DfHCFfbKLkI9O65wlkWS3lvyqcVh0qt9OCiq1w9j8G4Z
M0L/ANQoomvtnCl5RXEhJ7obqZM4ptKWbbgrTHwFiuSaKQZNVbOzpvK6onBkrIzOMEdOX60s0FU5
x6Tf5g0Rz5yxUwULkhAWk76NiQZlIGdFo14ISle+N1LNRqyCT8PG2xMb/VbBq7PCqYhD9BaIr6D0
g/oYD8e4pQZZWToikQhxWKZiWh4pFHGs0+tLM/M1Z1GzRgUqrErSaCbPZhhhBSL1dpZATkEPj/IJ
tM5sTRmzB1OANlLc2RnlrlAH9SOoyCCRYM8tCaujCJW8he1YwOCYQqzPMqUPVOoJ2KN6Lgq77fAd
Tols7ieBd58F22owsbdBWAeHviMx0l+/z1ABO8TbMSnemO0lWKrvQjNMbkUDbNoNIXUC20KCu5my
Dvp+Lwetn4i5tdVbcc1bgyJFcMz3BbCzEH2YpTqc2WqahGTGhQuTAtRDbSdPAAOCahGxQ9a2Pnti
a3zFm/5RLI+NvlU1aCwukX5OHOGrWt9EE7T3bSgZG2mJFZgEPQMgSkod+9VNbSakt43VZWKjiO0V
EJrdR9BhJSt/hiOSEhFWY/8U5TreN0PiYKSE65I1rU1kpa+sjYQDMF8xljdU7VIfJci2DEbdbae8
e1PN13T6KllJd8PvvzN1SLGi1ga2arYEimgSwirpOYIqY6WCE8nDTV3ptd0q7Q4NyQLi8iar5Nu0
HraZ8NBWpMi5YbRPqsplosWSmI2GaEsBVLGYjbYDhIagvTw24nAr10bfOk1ohcdkqc2vdVONm8la
Y4ER2+AvlVtzxFZvVWLvxrrCViDTyiermJwk0Z9bo9IR1wrGaMsDhGFZQCJc35N6UH6NDdyDmbrU
aOwFybB1DaZMF4/jMdfz+RwVBrpO0XpSkq6+rQyB+IxyjNyJlPmNUaWyw98KT9JUljgrWQoFRUhs
aQhyaAnlUvlikX+BpUY/qh6xSc+1lWDXikubwIjwWR8UVKcika4ds7kflxD/EH4vL+o8H4upNZOt
Hir4ECtHUMKYfAPOjecOMsQhSKfkPSeO1yXNcTQZ6NNdoAYb9Hg3ktbVlzIKY3cmNMbtIhVXJNQ7
QjVGoPGiIlEMxjKz5C9N0pN7ljWRV6d3eWA+gKJpT1ZgPOUC7zIsFB+adEvtdgKh2qjg2tR0yJ+J
TRWtm6xF+V8NmUb0yBIc21RdvZXDycqjezPVSlRrZODylwbRrgo9vyjSMMR2yuRhlxxJyGfK1EtS
IzASdEHco1WF7oyL6jmbpwveaUyz05MAkX80sg6kGdBHTK6ephQlIaLmHLwGSUkSL1ROJQeDLSVn
JVZtVp5ds/DRActiiCaaEFh2ilD+bYyKGm2V2VwqTiF45Qm/G9uleugXjIPCkDduyTcUx9bgUp6B
i9YBaCir9GOJxE0fNNNzVRkcA42YcnqdqY+RlkyYbuRXo4+/5/kyHSJ5Wi0HwDP2jYH8LJHHjTRx
E2Uhi36Uxo+KgleqSfscETM8+GAg1LNHlB6CKTmhmJc3mpb2tjpwNgKCcwxF8dAB07UWiSXdaMf7
eolqKL8T6URCZbhJGb/qTeSYUk2kplZVzKYkmZ7y3tzrALIqk72RRrYqWgO1LwVsFJLhZbVSriL1
YjtAqvJ1E1OsLplwhE2zASxtQHweQxGnRLWQOkPyTKSfZ8DqQyrXt0amI3ec0zqxNWaIjQVO0hkr
plBH1momgFgUQ+zsEOjtvNGI8DYak3vtlswW56Zu7XIS8w0rzYzUhUPiex8agT1qI8eWOhq/YozG
qhGHbzpUB7JWwpDjSnuxrPJrAVmF/VhIMmfdECxlzOLc8Q1E6a7ppf62rrho1HVkCzRF6JpaNZV+
YukTgCBxIKo0FUO6mBR2bSuAIlZJul+r9OrUWCZXZWpW8OsSFB9kPwu7ZqpWw1SdkMEYGlHnJQpN
DDINKR/WcenJKZ70CVGnJ8XtG+eyxgEM8pRa+DaSMQr9Oa5ZuFI0k37WkMEjG2Hq0m2KB4zw02Oh
AhVVS+EYTulHCTX8rkuyLPM1fc5PoQgzbmskzcCOsh/Z8EvkjyBHGmtcHXw7xesyWjhNqGfgMhgW
uSoOUyHPS8keVynybarF1gX8ACIaTv3hBBHNHDJeaD2QJymXBugheubAwOw07wzaiESKdq5Vpfws
Mg9S/dJQYVN8OmLgruNZtHZamufM8uOCzlERkx4dI+oGa5PQfaFjTKK2HRmI6PtsVuanuAHwCsZE
ViqH1hrHWXgydkrYSE5Cdgrdlv0lLh+FE/UE60+ZPpTeqF5rPWhCqnMpvntVE7MvczsQSoryf/5C
5yVVNvpcKdT9h4IVZUhAYRlt1t1bVCRewGsFhRcuczSB/h/GvYxYWPg6hmaYY75rzMdOkuraCdS6
rr7HcWWdOdSVnZ1XiaKc2HsZI/vjPvUizbjlX2oCm/TK1noc2BgRSFUNLflW1WTEh6RvybcvlVnU
oO6Rl5Hi5bEHUGuHCvn9dmrGy1iUy04gTIV7ab43XTo5kYbezq5gz6D76LRG2ZskhEYKtadGkL1y
6OWNUCkWRnYNITg7UDCrS9y51NsKWwYok0KfsVrDa4XutslGAglG6TVppZs00+GTEyjG8i6gVrSZ
0dL3sQmbLzEIp0PVzOg/6Jkx/fVqRJehU6cv8aBo47CpAqT193Hc7GO9pPaRMJksTqWDXTZH/Omn
aoiOZYTAT/0eh/U9QUBKsMclLgM6KcM9qyiru0rBQNxI4hpiuWBwFrPJyxvFyLfR4mqaQzQYR2Kh
ldwgkhuW3l50Wzk2SU9lu+wX0KsGU1kKlwd9zOIAsIjmVeJ8ozRPqvF1XixnwRDhB/haj2HcKNld
08h6sE1yZ+ydZXFCDdeARsJHobnGcuaC5fMoS5U/DsnXNOGAEy5QOaTbJXhqoKYDj5LNCer4ZDxH
hlFPvj4CQDCDj4HyGGFtp5bCdaR26UfRFIeqjXENDQDIutLEZCsG5DhmwS1Ho5gpiWuAYyNgKdaW
AJ6IYjYPGScfLTWIiKNNODQ36L6VCzi8+pGZ5aG3wu5g9DheRrvSSRTiKExFQ+hUuDJdlYlOWbRu
iKsjlaWjDpG/YP7Wca9WwRhJfiamwSnW9dmW4x5uVMORrp8SjGJvMiHhOum9xJwsBIG80RHu7QQD
ypxCzAq0OyGaJ1ubJeq4c4YvZYgdkURUlhyb8HUcJKWa7zRrqTGUNvh86XfGFpNaGKPyLvTobhZz
BbpgA0LvNie/r43mtzxSybsPs9QtZQGuXDgqZuQwHjnNGYX+WqQCZS6YEqPd0CkpDgT54r+kEB95
csAGZrDkEglZNrfHMK0Dv1+UIHDaSORXs1/LvL421IdunuDnDD37Qf2lbqP3KRV3RhOMbN5UyGVe
GTLmj8IscQzoo4ca9R/UcQPAEfEPudE+dYAWxG2edxFkLynSXYNW8lEqCsUuWJW9lC/lYULnemGX
CUwRQpIXRPhpUivKHaGD6Glicmn8TAhr0obrfJgeVL0ktlHFrxxLZMC7rdGiDu8eJh1I8FsvicEh
SU2DKlOsOQpLsiMvmqyodt4y4xV+ZJDetus14TZNW8kvo2Y/lsMRPvRa6rT2vVBVx55M3qIUYdX3
Zpu6WrcMVeiiIqzbFLBniuYmFzR8hoqydG4XCgytpdBuEef3q+WqepWCMZlYuUvtMI8hEBtR+Y6E
qiMYspv6h1Gqhr1gpKKd9YOYH2CHiOHRjKVsL7VLG3M0FJ7KNIkOMC/T+NnqpmDXm3UjB3Yj97XA
8GoAHwxaC6QPxZvpBUHZUtxoMCbFKBYJrKkG4ZBSCCpta0mLhyi1xt0C/+VpqecM+22vWu9tJJdo
bAbqnV6kLvl4moMhxEUM3Xjekxr9IMqFvGxiUZY618CYFPlppzePQyhAc2GNIH1LVKlkMh8llgvY
vT8ysXWnLEmKXSFWHTEuHfQngusOY4i3fhPgkRScIO1KTnxK20gvs4nCzYSAZ0x14etxt0zdW6RJ
aWbq9rhYEW4KrBCcp1/GWIF09U7HdyYooM+NyHoW+xDFlQQMuJl4UH6QIUrzlykqy+eow+KrFBKZ
dJLQnJV2gc5VackuNsTyXoqiTD5OsTbrB6vNqPnLdjhFvaJv0UfqAjG4ixnRfbKXluckiGDjcmLv
Ry1LbT7bz1BQ1/ICBsxf+jAddxEqtOt4vyGvBSsvyHCqqdbF1AKpr9iJHH7SkrnWNq2XkVXIqiDK
TdSrV91aYAadpQ70f2jLdICL8I/kUvKURliVwml0ae6RXz2o5SfXve5t/XVdDdU9MnlRIRv3595W
RFhRKGQoB4c8zzgRhykJ42X1SdP/utu0XkVDK6gjCdP4n6tWadgJHa+VhxipusOrd8JchiNtmD75
zcOuG1iS/twi/N19aWsjmJ4odpXrFmGFYqgIRpqzPUua1bItgwD+50tct+zWm6LHbGloyNf8x6tH
N6g5pka4so4c7yjHczryrAHnIyvRP7+QRZeZNjMuMcVa7/WH/mMFHp10ZCqvKlX1EFRLUqTNMe2L
+hJD8fnHFwNthZ9ZlCRTla+VfwkxVbJJucdRB05xeuWwI25LkIaK8skr+kVTxQPUaNGTG8QjRIpx
9QBhSc8hQn3G3rN1KgJfJ1A696qot4uGDkLsk/amS5+N+N+8Nmy63CJDAHPF9Q3GBJSHYsDhJWsB
u0RtLT4RfjE6RUqgSlAmwicP9DcjcXXIy5q+5jsgorp6e8sYD+CuKL7L0jdYfi2tsHj755f2+2vo
Ovp3JhDtmp4COD4Mppjvy4DQb+O811yppjjz56v8ZiqEWItuBjWkvkrQfr6TPhykWFV4clan2cVI
IN0l4nJ/vsgvgaWMCq7CDKig4cBtc6Xg6MRGNKtkqh2BmLg+SR/beHzNDAoYerZXkuSMQMpXxIyQ
Yag8HLa3aULx2egBzZlg+sm2EFp1psBrnUX+3z//vN+MHj5DhLdoDwwkm1fSA8jmbd2z3FMlkvJt
VdBSGOaq2DUonhwFzdYnb9bimf4oBzPozoOJNgyGKlpw7WrmxPEwiEPNN8JM7VkQwjMCxhMAtUo/
b0eSHeeoeQuS+u2f3qaK6nwlXqkk1tGU/flVL0ukwqqlrT2Zic+q4U5dtJY7oTRkn3wfv44qLqVq
OEX4Ji38Gz9fqhlx5tE65PtQU0fUU1uObuo5+WRYrV/Zz8+RpUDGz7pO2BLv7uersB1ZCLtZu1el
5dDFhuBY0ZBfvLGJ3LmT7Jni5J+f4S8ianIMRUX9S/q0+iWtqy/fHKnRCgZrei+pij1P0qaLJO4P
eIlYi19aKX1py3YbUomvRc6WKZU1pbskSVR/8lN+WX9VcpWR0mMjYI/0ywqSAt1uppFRpMKFnZU7
gL8O/VJbaQ6FFH/yQn8ZsuvFyBQwsOEY7J2uhizdhkpsSpk+hpedwQjbtZs681O3+fPj/d09rdPq
qt23FPILfn6jhc5JX2d7D6iSWEtDqw3HCOZLpQkk/sSQ6uXB/Z9dUb66YqGYuUx/0aHoRAwuzoyM
zGAFJJFA3AvCiD9f7uo5oi9QVykVqmb2hczsV8OnXBZ9llWW3q4n0V4PjkoLkJPTJHWMknbBYoGA
kf+eb/7tCj3//UlcmVSv/vG/4ln9/8iNKpEmLaGW/uHhr5bXnzypD33x9r92bfZafGt/tKb+33/3
b4Oqpv1rlTMiNkfYBhZ2Nf78bVDlT1jauQ7CbCLimbb/06Aq6/+S0QfyEhV04zLz3/+xp/IHCrsf
k+ldWXfH6j+xpxIU9fMcJ6qkM+BIWq2cIhZH42om7VStIVwmJObsvmp2qDSkc0dVmJ3OCLh/Tx8J
PjtETbcdXci8Q7/PS49UxRgQUdqgMnHUu9FDinsgHs/NiNdxBKfxZL/39ZexdNrBpaA6wmzs/NFb
3MLNfNPtMjdHh1Kw/gY2dOt4m7ywPhLVR1WcJcum7jq4i1uaTrgl9nfmb6h3MK0y3/A7d3UvObkX
34U3OaGH9x0B37BodQ/ZjcN8zS6GeD44/eojcAg/chJXfmxDxyKuymYy49dU94Gru9UJfphbOtZl
/WWw4oDc3/Qf3SHGEbijZ/28+IsrQLf1AjeBlX7IfMGBzm65lh18KQhg9QqfFpIu2ATN3JreeDeV
tnxH4X0R7FJyiOHixNmju6JRtFFp7g8QZrINtLj9cAFbQiMPqZc97ionuovf6BD7FMIQdjn5kRPI
XTvtiAuMLGhTRwN1hfid5B2U9OQi1MfJnz2eIDVAP9jJXrCpKKg70o38wnMBjxZsICJvDH9yVUe7
Sb+Dl52/yPv4ptqpDkGYaNMuyxNPhsuhQQi9bjuTXOoM9/VteFvuW9UmwwcY2o2JaG8jO8YTpfPW
6ezOa26swcbkQ4TOJtxLqEE6uzmI3oLPgP+OuAu/5spNFB4MHxKCb3nzl5BnkxWU7dakxHlDa9RG
wwfruZ98cgjZLijleZZcEmWizp52NSRnW9o2W+GSfRSv3U32kTB6KC1ukMIU23CP2t3L15jC/sWk
u3ghzdELD/FX7Rj5uRP4mT15mjO8wRJCUoMSz+9dYWO94k1ykRdBApfd6iZ7xD/slPfC7fRaPep+
9Yqex5+1b2ZwG6aH9CxsxOdiK9x1yp3OCJgdfRfu6LPUzxJk+PhVtgg42FeYVxs3+QCoHHzT7/uX
+Athk270hGghlm39IHixUx8UhzUVIAn9NFgdpSvv6hBangv5RaDWaZu1XZyItAxtVG/O4hi5Kx3x
F9uKA1/Tnd+1o3qS6AAfytt403iLl27YBT2v2rRNiHZxsaXcbb8ll/ldeF0rfy/9O90kZ3JmNzq2
D9ZtdgkdeQvPQM0JZFYf+MQd6bEW9splhqD1QIrsHeYIu96RxrxRd3m0Vc+qPbqUTXS8wAbWLpay
+UudHVqOXsNBtbYQ12ipZrqdzj7tm0bnr+7yGKCzS48R7P9JPTeQaZ3KhjXi5W8Qofv74qJRjbeJ
L0Lb5KrP4cCrGO4IY3wxW5taZlNXbkazz4cd4ehP7RaZqzed6Pn7AkXlw+SXR0VxUDoajly6vd24
6/aMvvZ79U4vRVV3GSrD4jnzCofEpAnl765IvaZYUy8gPkIAjfcVQgxHvlXouwMBlOxkm+ytfe63
TzXx0e/1De95K38VEyfFGX0j27z8J3UruBT/DKRxo117tWhDxorsYtM7szOhoXLAJLl0wvGUhp7Z
3nBXbubRm+Jg4kI4ZeQ60bm8aT1a6w/NQXEJPqHp1jzngZMS4wdcKdmHvO5vXFmqbKVzhZcyYPzs
UaoUu+RluZfMx+g2fpTIqfgontvZ7aun2DpX81lOtr03P5L2E6kXWaR5mdqT8UWdb015h67URnQH
jw6CXPeCrKsPbRTfMWqX+/kzdLR0tfX690KzkkBWPKV8nUxvLonS0aDhFd+ZG8GWXJCQHkGgB2Wj
EWW3mZzFy5gY6+iT/CRpXcJ+2MavV6YqQYKSjI/Y5Ijy8xYM6ZCERGFQwRUQ+umkXr2J3M4WbiUH
9czGOH9We1Gvsc2/XPJqVW2zHqIIuebu4Ct+cy5O0nsZP0w+CHA98ORb/RLt+txGJvThSoIvK7eI
uEBhb6Lzqn8+RBveM4Pojv8HLiRrYRLY82uFKvW4vvfCUc4cRRzds1zgLvtlBwidIXihlI4AFgYq
tYPGid3oC82X/YhrggIsVTQGl5PeBLPdW85wgNq2V731e5Jc4nv9gSU6B8DsyY7qZC6N2Ryy44ZP
w9USJ75j5elfx++96a6grt08u7PDWvxI9OjoaO8sKc60Ra4nn+aXWOe/ELgwlr0aNPi63BB5TQiL
o+3FEwEIA6/hxKDzYcjS9eHDuqveSPIU7El8i1jYVIflw7Wc7ANmZTkAtUPmzE9hAf6WqDsO9Vvy
EVnZJDu6r7+kzirfssPv4wV2JsJEHFCb8G55SNiYdGdpG7mGB/nVjz6QFaF2IfM+713TNe+pHNnS
frmo/KmcO9UWQfphOZZ/zZnVY/G20AzKX9XiQFc2c0PPcoxbQ6WmZq9hEiSU2rT2EYU0u9xLmADe
un2+EXdw7Dd0415wIHOQw99Qeaq3bM0HuuWbwqt3yU20r7fZXnCBCX+o7pTZg6Pbiyf6pAo/JhkN
CQ+/y+xygNgKQGht+bJuH4z7/Gmendh0iTcq38zsVnbF7bCJ74U7xUGE6zLeu01gy6SGOfy3nIY+
Larfw8gCOjn0qN4lL/EaT3JEdk8bOJLP4yF3IRffRF7yZf03iWzctPfkGTvsbRwscp2d2izWW3FT
3HYv1q4nl4KJEPokmU07tWeBYNmkD+sQROsG3sxEnzLPVV8CRyGT1Maa3XyhQhCc6TG51ZHdI9lC
TuLp2D1tinq1bTCghYf4JLvJHY/FqTbkUewxFG87PzzpHnC3rbJrHP6MKdfaBa2jJy/a8jDRqNkB
kPJyV9ipz2Qzb3Be5GcggDuonjcICwnddroXY9e4ki8fk13xjjHhrzPAPzoL/dfgPCc8CPdd8/17
d/ta/e/1Aj/Afn76x/83CD2A//90HOKYyEnop4PQ+i/8fQYCxUMGAfM+6BiR0s9aG/r7DCTxJ0zM
2Ojxk6iwziie/RvSo6n/omZIdYfjLMcdQIn/eQpSrX+Jf9lKOVThbqeA+U9OQZT4fzkGUbbmJKat
UkMOSdd8F0MS1FA3LVKsgg5Zb3eTNpWfmGSPSvdDVeeOKhBLQoY2QEFQwO0+Q+MkpZFnKNFGQqXe
N9+6pHcVJd2lsDcELbfncvW7gkHvQfNnL4l+G053WbyLoamgQ3DQlzgULp2UNm+qsBf5akivqnAM
9MGXMsmZh86nWsQBLHaSHo1i97rWuRN2dNIsv+bPpPZwUCLTDrHFqL7XOqr5HGExzolhfozwEYcp
yUMDIsQtWRmu0LGzQo+S5F+nDtiJAuy5ulT1U9Enl695+ACvCh3drYzAodgoZL7NJPpabF5XvJt5
V7THfESMgBCvZWc+Up1GmyAnrtXcCtUdcZyGFbr0/LFg2YHwtQCmLs/8iMqNuoR43xlp23PFf1Tu
T4N+sdTUVty4ei0J+VATP+AbD2KXDJ49JRqwFHZgiY4psleObhthU5t7pTGdOtu14n+QdB5LjhtR
EPwiRMCbKxy9G47dC2IsvAca5uuVDJ10kVZLEuh+pirrIycIJsd9iFwNtcOUZa5A56bqe6H8Wf12
qIgbaeZf0TmhJmlPY27sH6h8QkqXsXar/jgSSAz0ODfQcpMqXnE8ZgCI4wjBEt2Swo+GdFMeqHd1
PmPWwv3T3iBMsrr9UGMSiLRdhIBpinzNJpaAotBi1ClYa7+l5TfJ2cj79oZV+CliobVeQdpNl1ba
4ff2UAS5CdA3GRLkQKLwQwXRw4FVF1h8ThJUaeSS4eatMl1dx+mu3kp95keYfYtoc1nj7yrvUs3h
24V3h+KttknB3C7afeL2Nwt7B2AW3gLkv8X0KpbMGkA6OTrZJsVd5AHN9YUhTs4oubiT3QkldhQ9
OaPJ5HF0+5YWLD8SND48StCdgmwjs5/ZR8/aC6iPq0jG26pdHGRLSVN5csJXNV7m7mhn4roSK5Y0
TN9TsiaQu2N1MfT8WGJ8aUl7qu1113T1j0hCywoX+2jpr1l0S1I/jcOu20mIC+1/ZM3iy9+Lana7
asHm9IirTumfnSfqOfCmVbio9qbPVjJSXuych4aY4GyeA3mN6SgjL2K5UTvSAWG8W6FwTmtIDFlH
bozjdW28k9JthwlQY9uvJMhwzdmXkavJOOXz+NNCQjX6/YZN+mkgDN5+zVpKtKZ8CEcS0jMwdL+u
JtztI5oFV/3Az3ZOuIXUtOHh5X2tMYE45aFIlU2hfnbrn6bSMPEnLteJ0PiIbrRtlQ0hJQebxsgg
nl6h/kYm5iZaH64o7ew1QJicavahb9rtME3P0/Cj9SaqtHkr0jfbbn19ph5I8k1tdW8SMtQSSamQ
9wlBJ9J8SatP3akA2z6P/cbOJiQ3PI2EPIl++pfl+6H5TnAUyUgTIxTkEY+e81VoN6QuT6JjBK1P
XsQj1fB9m/VLlFIzF4vXzvphSpcwly2S6O6GvTLO6cJGoaEwVOLRe+LCddF70mVRTjZiDn6Cbl9Q
6afln+AksmSepW4vz3lQlcDVGxQjzVdvaV4imBHplT/rIjAUB2H/y6SLvZoMvqzeMrl1He1Smkk4
r0qwjmugG8Ve57iIO1jYq3aKeiuUyWfT826XZjKjGFzpMY1pOmXunPbbqFu/Moq/0XpHSlEfO9R/
yMyST6FRipRtkIlKEFIZE2FmORTcisnrMuRgtFedBZKpMBjRHrFBka64Pa4IzcljH9rIflWsk+FM
DG8M83mam2ajRAgkMLhduy7fVY2SsibFZbOuPwguVFfFjbNBMU/gx54kVnV2bfVdbtNvkRaIzyQ7
jJ3ZIqM2fcVa/NARSt9OYh4sIy6Q6quP+FwMTHlH/AYZYGZXGNvKUF1ZlLtFui85EXJFT0IiW3u/
UrNQFUxVisaGl9ZrzMJSDvI5a0NcTL/IVgy3Lg1okAbhG7ljp4HppPecq6tNiRZg2eBFvTDf66Vw
QRVD1hySD6tliAflOudzpn9xJjtbjnZSz8a8iWE8tldyZaSEqKvYEVgWo3nctW6aFpk/jjVlX5m4
c4NxR6yjoK1HjaoDVSOrIEFtSxZhUpHybQ2LZ3Sl4idt+od0aHQw/zBZJSKkqOVda2a/fbAMfINk
CW7rZRxdaYFD3CIydVEs9wb65o9ZQRZpD/lDVnzVCZZzaz2Pts7c/SBa7aQkWJPsui7z6BYLxsNB
TLsE+m1it+23mg63adG/Ej3Wb+zfa6/LJcj2HcuDyZrHPfyl31nh1kM+mTTRco7klOhPdIhWEhMk
jUDKQpnUWn8cblgblM7ewXPmfEumpyJtrSciz8+OwmGfOo2rFsN4USKC0bX+VCD22qQq5r6itEVQ
L1Gok3MVdLPzQqZSuy8scmrF9KXCWQ+a1eaHFYw6hcLnLZ/7CT/G48noVFdEvNFD+dpH6ssq54pv
tPZT0r0Pc8Yb4OCFTNE+zzJn8mAlC4ah+WJMOi+Hnry1JS5ObJ4+O+phIzJhv0iiYnwY83443bSz
FA1YucyAIy36cLLV19iyklOWWtEWMg4H4PDdApnbq5g0e74ct1SqbD9Ovhwj7FPy7tWo6+KUQFie
4N/6EkNOdVRKXChdu50CEBr4aDDOPvaLA7YeXd/Yc4EQrjhHIIsv0ZoZ50w5d4ONZ7GkQMK/+mm0
psB7XP8YLYakSVc5tHhGZ42RteHEQZXUR00TsW8WmAuHXJsucqnflzgHL/5Iok01rpc0W72eZ2pH
QNldTyJo/qyfN3Krn6fG6zCJkleaYWkgi8twJ+IW98aiMcsdIEbpDfnkUR/vxpn7mH9t8eUuFUe2
8a+mRYLucLQ7C33jA+a9ChRpdjacO/5lblRbEG4AdYdPRw3Y1ns+XUbE94+zqnd9kk1MrSVDMjEc
oXIMYe9MRwcH2EnU7U5Wh7BMl+c8cz670T6TfrqROu1aDL2Pwq4OFaxH6lbvUdoKf6IUbGp8VlxG
qlpTCxF0ss3Y/Wk7W0UKl2Gs6IhwZkxBaRkzEqATG+OwEIkbl+tOGT5XmjzlYI7ECT9mDzLyYQ40
YmfjmgTIAn/Tv0T5NuuDpvxqDgCjTUfRUPAJkv5ul3cptUI6ikvXq3zISxnvEHU6srSR8j8zO+dD
cy5FyXuSkPHiRo3qj+ZVKHtU837TJLui3jdxRXbGPZrwBFbVFmq2Oyj6J7AHd47nPZrerQpGMa8i
kqoQ42PcGDCaDuUnVBPXKHl4GRk7uhuzrlOETU1BS6q8denHUuQh6SKyYOK4HnqJMQC/L/CCQ94+
UUJbU/dWU7uSJRtK5r+mxRxpnlul3+Ow7q7Ejj4/BKctT78ME5xE71F8QPl4SrLLvGI5irZmUYbU
ObTNq4va3h/42QUlldCZnCbXcZRxgM6sZpKjNWlB3e+V9amuaNItNdAl+aDLB8QwzzouMBf04nWJ
a/SBWKgZKC+YStsPpyl9WYE4Thy4YxAb5uC4W1whFgR/6HOVY19K25UXm9qHPC1wFLLxLkamyZQT
ZRV2bKdXRzmIao+gIZztrd4M13Qmsox3qHJWv4tOyYA0bb1EarMVBlmk1k5NvpLZ4nld3Q7nDH3F
PLeuzEMlsp0t3+S8IQYa9rhQ/c78TrBhjXMw81sVMyLv8kSmLiFvPzkjkR7SM6HTeJd/R0Y7y0O+
S3LHzC1mAhQ2UZqyxOgOcfz5yC6JrnJjYEE9gsUWRUk8OfxzXOPMljcdmoJ2vq3J08g4fRxfJAay
FfktInuNTMmLqfgd1lQFV12EeTVTlV2RZr6tRt6aXtpo8Gohzn2XnxfdJ3I7gMS67Y2FvqpoXNmK
L0nJ19vom0i3OlfJ1tdROAS70mHosdcXsltHpjc3doCPDy8HScBoB2P+FqpBmYrjdcZggZlL2QHJ
8GztHBtXpb42jF8k6SrHT7Z+FfDVakveEQyN5/XopB8q42iZyDhZ2zglEyIz208z80k59/vc9rvp
x0yPkWUSynyzSxoAwf81+pcnua/yfTbW9HAjU/XmnkN4gMbcBh4qkPDmSeTL3WzOggxgjTGmmljb
h+eASMCdTCq31D/Mgao32KexHsmgrTfafNCkg5VkYUue7Ty8c3u547J6mXmF4c8dfk7snc5ATcrM
fSGTnKWeeBkzc/Vy0fnIlLyyzPBfAoc44/ze0e/U1i0dZ7+tM9eJ/5kxBcFkHJroc8yYdZpPwrxo
XcTfT45DxXppMeCAHAlTuq9WJbA25am1WVgW70YnXnSduwEZW71cVGUiWVVyNTW5VM24a2gvcm3f
VXo4yqf4sR+YqHPXzWiCoyYYT4hn1XqeqXy0ZAoc+AQPIeqYbSXp0TSAt5703QgZvameIan6BWai
AgPqiiuvt9Jg7pr7IOnPEflJ6fo1t8b5IQWfQ4f1ywLMopoPFn9VTXmNOCX0hAH/0PMQWUOgmNuc
kcTcSP6M8hvXXyyeliFxhfS99lNQoFumxYj8hA6WvEP8F6NfMYJAX9YQnEmqOeybosXjnVxircTW
UF5nAkuJoYVkeKnKj8m2NyY7FIl3oI3VSzllX3XK0a7EVrDE1rGtysO80zi8lOwSq3fA7VsrIfOn
P65r5BuJSTfx0szLTupYoxnGUd1h69g4jwRsSzqsuCmcUvIKenik67SQ9Z1jIZTa/l49LFIR3JG+
DGlRXmFd7HSzuzVczJrdEk9S+XH+ujBRmEl+UGq/BShmPBnWs9EPXgN2dUlVFsxL/u5k8QGP7WXM
Q1DRXm82UPNHIhK4dWv1ZslHxWk28hIR2ZqzpLb0f8TpHiz90iXSyeJsVGKSsiSLQPFlOYm09uOZ
9CTd2WBmDCzZSw3jZSZnEPU81SQzoTjGSFlqPzO+PmvkJ+5f1YKLJm4PSST9LLYUzE7l1pV9Sy0i
xGkhiU8lq+gjAyRBgpdR/8zmc7++dxnhfXZO/ftiRn9FirFG1zntHc6N3sPVE2owG7x6rG+CIHBl
+WvJClZjhhZ0CXhDv5tMD+yl3jVDp3CddKFpUcgWgWrjhYDrF6hLd0oKrhyl85O8Z/o8vy02VuI5
nGLoy2mVul3HREK829ixVmPjTDx6zsqTzHawuqhGHMjCIrWFbZz+lJZbGRGR+Xjc17NEwzRQcwit
CCJ9X1Sy/4oc/JarVahUH5mDV5ZS2Ugbat/f2YHLKx+w3HlYmwcmR1VzqTUwolHmsSM353080bLh
GC/yha8qCTvtyDjFb+VTtGxym3K1sIO0/ELkG2DrJHDd+FAS5xzFE7zs+PbQWa0zgm3tSW5RBPY6
OSRbw3qY+KhbWAxYOM9s+IeMpnZGdZL/OkrsFITlRJkRl8WWmVlbv9jFSJ5eTtprqBCyid00ePAR
pJq1jclbrJJ9FE2esOZjDYojtXXP6c+SfWO7YeoeIPWi0t7rdAsQap8TBFsnzVGuWWDRjTXRoddY
MTTJLVquBIdzwHK4apfGKA/YKO/k0qvGVVvreyMdhmxfl73PW8Erh/JXZ7nC9dN9Ocn4rKst8kNk
bQ1yXedvTLZxE2EkXL5EbfBERH4EASUlsSFlRyCp6j1tX7hHu4zck6/R+kqGs+U8lyrCDpYRZaXs
y3HnlOWG8ZpJvJj0vrbJW8rUpltr7prV19qZ1IeazK7CF2UfVuTsKfupirfwmTznjhkzhiCuhCbf
P4QVJzrqV7O/YBim0SQuIGY8ittSFXAJ7tBqSrefKh/ZHDlYj0DlfEuMPJ9h2pbGmfR53rJpq4PN
FhEdqchOePYDfOx7LdQN+itAMbaL4SzQWIc2SfoqHlyW6FqOqnsjnntTsA9tmuehsE9Z0/od8oYp
vsvqwU7GMM7enVQP5lXdkVkeNli6rXQ88Ta42vITYzEfdGXT8HKuuKNWzkHVxspd7Uju5QjjYImj
cBoflVe49rdZ1RkoUxNiDxf5LY/mECebW8nOd05WmdEjMAAFsRh5uMpvSpQGxbR8t8lfkQOd1fa0
lcHQHbKO5rYH5lMfqkkcZnN11fmZAB9ZHj1eN8gIHd06bA5MJTPpbqWKX0K9zj0nD0QhGSRm2uue
ZH5YBpIBhxkAx+rChHHA/9Qulzzutguhz7iAOFIdGrrs9rQWyS6telj+CG8aeiCQyhWWvu4hGiqY
c+aXTKs9bBquQgYNgFT+b/VtGbons+c/oSUty+gcY8D/HoY1ckuZAO+qDx98IIl6qGPVznGU261X
/9YcfVxL/QJ4SSPabKBm7Xc4WcIRoKso3cZJsZIonsMEYCwYlhrdvi826ZQHhtiYDTVOTBFXXYya
jRuEqXQXl8mpImHYHi/TEu37/Kw7/MuOr8ehcJjmtYxVdKQvjH90haGOflrwyba52GZ84H46OBMr
/rrbQityp+XctKzewenV9o+tpu4yMpmrJibQ7UYnArB7VFHNXzG/9cm6zRK0KQLlFBPerKCac9It
YBmEkW7EWzpie+yGkXLxY+VZ7pbvvHMCuE9bAXFG6Xk3ViZT5dZqtyouLe5q9D0lSaGSN7RvkrHR
RiKeWBIA0aBAOE2rzBCu9SrEMAJpRDqc5uySLp9WKmAYxe5j6OvgCxM25w2nOt59qu+crh1c3Rra
xVYxTlNXkx6zn4bjKhWebb0bcw7CYvKRGzrFZTB3EruMKUU3hBNhqoQ/vmYTq0vB0z8cS0qMtobg
f1IR2DpEyUb2RV5aTs69TSXdDHAo9Fec95ExbFUEEUP13Bj/GsFimL+bnJ7xlfHZO/YjAuHLiagO
WRhBXLgxrdNYfOvp6zqRc6NN22VAd0UaiejHD825xSsJ0HEW0MpQzGxIlXEz0bmqdczSXS6f27oJ
WOisMjvNhw+dkSL5FsHiSLvytODN1qwVpcldGPuG8WyMDqmVD630TwGQpHP6N/vBpBLPvsG8+3kW
/2jDb+HAeHh4np4aYiIL5TNp72v3NTkjiZIUQooW6IzVbKFt5fnddFZvGNJtmx7ahABZoEB9vcu1
2FPwuWaSdFwiNehRnUAd9IzG7zl7BotJjX0f8Ftx0amceynPHfjv1YCbgyz8pCmFCx3jUKy/ysIt
gPZ9UQCE7tAehrGENm/Cbk4qospOeY5ehlqElYWRWBn+1dSij3Ev2Y8l0891vcNxDKAUseH5JiUF
v57tSSpjAHnZYFk7mXnx+PEh8+R3qBL7TGl3xDsrJjsG6q7YTDfRUHpoyZzks5zqk7kwwAnMMidy
uGFNsQJR8FN2QPYcjACsmomjYs38MvsxMhRwdnUYJGx7zzOVjLaMOGpRwaX/JCPxivGg2Q3GtfNC
iSoWoGjTJpKJ4xycx0iFO6N9E8ajc+99oQB9E81pQbBbOmxvystiLy/W0II4w84NvcWKsy0DRvQT
utPs8e+6ji25ifKRJISr2vckP9lK7K1l+jrwLFlR5BfVrVGuVfOsz1+irXc90AotJXUSw6HCdqaL
DxUmLWn4e8CY2glAukbonsNYTL09nJoFlCsznvAoOIGyvK/ibbF8ormV92j8tkrXEciYjGojwKDW
+r14X7tLz5k1y6oL6+Elp6fOZfnaNAIeysC4l6w//c0crADUgr+O9lO8fk4lL1dtH+quPwommLlU
kKo2BIxxFyHzjWNUasrnlXhRICss85fuA8TOa5EwHcMMvRiLN1XEfDMMih0QY8sH5Bs/6jjkuGob
lTC4yQjq+WulXdSz12W6OGiwADcsaom3tA4gWLhOC1KELZRZfEwM5nAGerImjna8YGbv74WhHKjS
9zZwIpzACDaGyVeLs20hlJKtsMrT3WA8EqPJKHkV1PwG56KOi5mWYCStNW8H7q2Mb7/j0ia/w6qY
cyMAp/XOpP2SCSBljk9X6Vdl9qKziaubjGZQd6t58gaQFVV1zfJnu6lJzGRUN/VhDEAyx9cyRxHF
jv2coAEkQGGTyOVBYeytOPl2MN/1OaGATLaTZZ8mJT8a5g3xLZ0K40uaP7mLwoQck8p+Np0oyOyP
on0bM/Nl6ebvEQ2Pc64UZDHAm3vzoNVqwIDVJxOyQTJfWoypK+JYXqy0CfLhxTkMTXIZkyZU26sq
o/4zD6KdIF2x3o7uNWw2JSE+U3shdg1cm0h4KynoGAaLv9zqL1htN8maEM0r3h7YFqM3b1NXhhZ7
MHkksFohYhfDetP+9D1aEgRuHb3P2kFbI03WRqdZoXDRH355jv9Lxn3SGgi9RuE5y5EYmZ2BaHQi
9EPVmWVDNGLQzXBzx++wLqEg8V5FL4udehsrH1yEW/HNSWD2T/F4BO6UisvsPKf6nQhcLlxF/HAT
S8kFjojV6T5wwrV9y4qbnV0XpPbDFQToAenS9NQM2zjZDahqXxR9l4uTGm1ziaRV9K6510IxIbYv
Mz/bYv3OS+I6JCq7RA97FaXh0KNONuiJTDAyyJ3KqoRFAPdi+S0VHapIu1XqPlzG7O1BXqqpndjc
MdK1bpN9HRhwlOZ9LceDNJGs3IYT5/uwZidsSN7YLE8pAoK2zz6dRUU2XIcDOxm9VH38PlDDVOaP
51UFls/io17zcMaLnrGJb0Wzyyk22Bvu4SUFMCzAjVBGzaTY2veKByNGm6zH+1RnqcsFX3Xzpmh7
35z7bT8XOy36kKCgVQn9GTxFGucemmUp8mDtYb20LEXh41Bb5ZF5JM6QiRtZZjUrx5mEXes629Jn
bN0lp3rS1ZsOB26y/ZwVd18z+TRVprlvds/koOhndw3Rvj9ZIxLKZdkY1peqbEem9UOl+H30Ky/v
VPNBmVlvYGe9WPknA7bpx091EifOAp1lcrPSueXnIbuQz8ZgJyFYjCTjqEaSqXhW39Cz08Y2078m
/zRhnCUkWCsNZz0Qj7gYNtbXoCY0wYIP+yF0i2nHQ4+h8qvcUvulVmy4IC6pgoi5DVJB5IV3Vz2k
/6yovqTk46JPyIrhXJdftfGBM5xoi+RXarksy+jqxMJLpy9D2juj4Sfqa2LJp6GONgPPtqT+Ts45
WZU3qm/kJb0H3fDHAqBqC1JNWdJKGSPNme13wq0OOFNJKCdQInOhs0/1ssR8rayXuPzD3OF10aVk
HJZryyVTcCZxS0IjCibkuEnZ05s/kfXnRzIMgx5qSwLjqvS6QiJyYfVW/dtu+rM9ORszSp5rYwGI
5uwczdrK49EWLwvhymrMLIXabnLezPLPqPgO9naK3ZsZcI/+vFo9g9u1ZaymFyw00XNpqDuotVGr
BHoiPaPE4ATgiORnoZ2b0AGb46keaWot9KCFuZ2Ks9XUC+d6tk2KxFfHeWfp0z4uxHaUkjsqO7uY
rmKQvtXBCYBf7eHCMs0cNjAg9mtTuwQleIJF61CSz24H+mCFUlU8iy77tZKVwQWyAuIvjfW3EJuk
/chw42W2uMi95vbNrwr0y6Y3sFkZDfp8kUh+Nu1Xw2bLjbC9iFygI27VtifNid7IrZQsPUyV+sB/
CPUSlKPNp3gb1+dHw8BK/mMw+e6I4rVUZ+T5Egy9oJoldPV/lFHbUm1eSkcLM4B1T+PIKC/SSbJ1
fpR18JwRgTdJNJm97wkPm5r+BQRlSHoMiqC3Ipc3eS39WpIG2c251w1LJnTCBN1c0ki+1NO2ptzQ
owy1a6/CTkDoO4tAXsojg3dgWNJTpi67vqt3cQLzRKV0ZCZQN/8Hu/fTubaAYCUX7adm6DvJxafF
yoOvxazPckcFrirQC8cDioBjO3Z/cxUWMcIL0igbW98lPQHdBipMOzlAXBxYEsdJc0rEQeU4i6XY
bRSLwT97SWMydxrezDg/1AuJqZ0aRrW9d2bFly1OGgPqVDpartKzjS1XCdwHA8duuBN4+Q0qzD/k
ZkdQFL9P9rR2XDAFhI6kvVlca4vGSH76ivSe3aZymBgQslt4cvIx9ZYK8XnnOgg/xnJ8Qi8SdCri
TUoJ7aG2NkxPZUhN1Mb7sE77jEtLkdZnkiUAFKHWkeRPFgJ+GVk+1eeuQTvEdtIrotuEfnZMm+ug
dERZo8uSld0oejqKD5hsDPHNh9GmFvzZc1As9baB68fsM4hTGu6iDozcvIlxDC11vkooN6JrS34y
wGBEYbO454nz0dkxdS/K3+lFKXTmbuizxilI458EsW7Pw18rZDTROrb6oWSvWEn6ERTxv7mUEKC8
dBSbaabtYhdSJQBNyWDLHAUm27l1+Z3Xn1GSdlRM/lJE4QoTJVH1zs1F9asnj7n3sK/UfgdUJ5KS
A2XJ1PWv1ePNgxOy9ONutf5s5EtVPW+6BT8PyqMKTb/ZrW6NOKiwLG8V6isiP1+LEKZWUN5Kx7oC
Q/OrhRp0M9GaRPXwb8jrbZIpvom+Wc42TT9ts6Fgq/dhPzhkHcNoIgG2osJtU4czM4uSSoBFycTD
USGLltrN0t+GITnly4xpW+AMYO9Lcw3DTSC1iEwLAVIJESz1IqXdSo8lXCy9cmj6dX41lcfeeQqx
0RsE84LYY2IcHfhCzkrEw734eS65wGIvcbTtFRFGk3VQ0zgw1HirQEbue6wNjOiZh7gxrFd9aEL9
4eNQCZiszX2jVpeojP3uC8YY9hAkB6yKmLQjC6rfq/pVmlRotY/LnbFCOt2aFOAT+i1c8k8VvXmU
M2mmM6xMrCW3lrjh0RSu1cFWMqCD5M09G2E51hUDhA9d/0hXClHoO6nskxsMpgvctHpgyfBqUfx2
wmI2d8otyJijeG6Gat8Z0TfmX1Toc7NNdfEk5doHhEHd1Spz0zODKWU56JZhrw2AaEfpPC9URRVi
73zdyqnsqtRKD3Ba0Geqryt88SpdOPOLVg2tZmWs0U7n1F5cbdZ2Uswwx4ZUQheZAT0CGlvnzBCi
nzQaw5KmrMjjF6lwvNZaUb80/rV1qk2TaJ49rPts/ckRsM29INFLe4d6INhvLfqbLv02DFJmFIxO
9W4ryyZ+EEXbH0B0GrBsBV0692e09H7jIKJTn6VZ2YLTYp6f3poYTwzcJ8sb0Lg7dYR9Z/Qy1t4q
OrqhPClC88wk24Go9ju0cXp814x/a7UrZRG2I/8Emtz1X41zVzNp2xjgA6uEzf55lZ/i5kmdP6eK
oZBOMAt9h575C9/spCD40vrbuNq/VskghZuBUnaYeUmqzzrR6PKNe1JOh0RCk95nJ6K5g0lrNvBU
mYcNnmZkx0X0X6k8fSil4ioTGFGpZgFjkqhe+wqVIJwyCRdUPdEOIBThMGvW4TaP1C4mp76lG0x6
lCN4AteZ4gEpn/M7WclHx2i9NnIOE22EthXdxkXQJ8z/1ohjof+qy5hSqspPLKhzrTtzoBrGXZZg
OfeK6gGKQaMiovdCh5bJq1meEYfyNMQCFu9yHdf23tbJyZg1qH+4OHr58JAz2o07DfgB5W94YG7X
7Ne1+OznNXObSEey3jzm3R03TahTqdVKeYTPVwbSauhvDHevgLXSQ57I8WYVNK/mLL9Ojv4T50AF
k+RD9DHB6PEc1Kv1Wjnt4jWS0W7lJGF6+8BdZOayibqF2WjVuw8hVfxkSA4eLpXCl5eYGsGtO6m5
yxOb0SYJNBCwFXJQoQ3Gv3HSyS/RS3FS+LHLtYeRbGK3zNkVM1UoPiobv2OdXR0xpiFZsqzpOebW
BiBptTK9m1lLbRBqFAWnASQef440ixZr+LFHgst73XaeohRpkuMgYs0qHr9S/6pzGZfTOEa+PSqE
j6fWH9ewuTXw8DEBpfMhdsmSH7NVQJvMd7p4kxfNW8L7m/fMAY2FqF6kCE6mgcPvoRHlgQx+e4he
paOSMP7Tfxz1PDi4SR8wfCyR84HKB8ITsWxgys1oCYqeSTK70/JRoaPh4Q9ECanDPr/Y3JcObisL
RmAsw3TIghoTmVxmux7i8Ax7LGl2MvVsY8Im4olh8scmn228dlDi5R4BAT6U8VQ86zaiFHWSX8uU
ZrF8XXQumy7Lzu08NL4OgnAzWN9i4AgzZ316K8y+ClhsuYwgHH+SKmQtyXUicHwDDlTMjxOhHvbp
WGxzZ9A2QmQVC815DKWESMwZJaJbTyy56rzzRdaPAJJY78waJJl4oQuee8aPaFA1ykt26kBmw1i7
t0iSW2VE3shsnACSWUWVpFwTOev2Sjt/ZQyktlPdMU+bxUwYaC49KzIKcwXrWdpY7DFymWavIpLU
vPQK2oUmgcqF8mWJzymrWyC2/iC+V2ZuZYYfhHs/gw6kcP9Bi6ViWwIbXKU8nx6FFcNCT1f2zoIb
BdNRR46ZOuHooBCyOBc0wfWty4FlcJPFTIVQMGiqr4g/kE30uSj69BctHrYTxp2OnJj1qWfW5cRf
5FL6Nr9WZnxKJcYO1jxFjT5C9m3dzxObquDH0lj1mtSGseEtI/91bLsPMXudF0io522f7mfjX1kN
YV2Pu8j4FmiyJQNdjvOiZCjsTXc2cOToDpZ3Lv6GOftW5YTPzE02hYw+vbndFNUaKhrNd4q9EGr3
yp5PYmBu6++V8Znp7J6GMxds1zyXzZvN0EjI/e6hY13rfR1BiLZudTK7jsSuh3TzGuIbDDg/FTSS
kVcSX6XycWTIwdaRc7thafcfV2fW3DasbtlfxCqAM181D5YlD7ETv6CcwZxJcACnX99LPrf6dN8X
le3EiS2JBLC/vdcunYy84McoZpTG9xrR1iE+mGjsK+rVFyDS6p9DhbTL4tj5qAYLx6WJBd0licWz
1jE9T6szVQYcISw2B+nM3Z34JMfm1r8GLBdOAOczYaK/rO7Sc9WdNDacOaWhaRzXxQuK08wZuH8Q
6RkJw1NXH61eENlMerWf3P3IST/wPgb5rAMKKzLyiDMsrxqpYZvA82kgd4bZMbLIsZX2Ogr1vuyi
NSzGtYv0nPxFFl2XMJ4Nc9kKdkZ1ztO/oJgR6QzGFybJH6XGBVBfAWHfB0gWAw7sx03zWZcED5he
lIzcRLF1QBtLa2DuhR0hpXqGp8Y2MBCJnxESCuCpEU9Pf2qemsnj7/Cq1Jifaakx8PVDTLZ3J2ZA
z0P4viBKe/JRd9m5dvTKH1Js2yiI+mfWHZsyh0t6ygh6IEJpeY6HfzYhpZtibjuw2I32ZRLsIxkh
zaSniFR455GkQM8ZXS/PYAhZ8umBIDirXm3MIgH3+yrHJ1e8ltlwyjmiJ/plHrdu+2dpsNHbtyb5
C2+a+oy7zygfL3P0Tw1oq7FelS487nEbssI6oweKUew8XLbzwcc8CbW1/Bd17X0GfCy4iFtO5pbX
7/zoyy+4uyyInDCJPf+fuCO/iZYu/BYc4ZvqlLkkqt0fYtorljOTdCeVbRN1TrMfVT+tPI6hub1L
9RdOUDDCHJsOtYuxpkAw2klgnIoAbcmtW55qJLdEQVjHoexax4lbiRFPVrO9V0Ol8upwZOnC/Ywx
rf0pY/88Fn9idrOmh3Vbv03jWfi7cN6LFPIubx1Ib6uMIxCck42vPyeSIO3Ome5y3ClC2YxjucLf
N1e70v7Z5l8stBChh13M3dJJa44nvBuyblU2bO3kWpdHJ39d/H8d0cHiA9IWO7w6hbcYrfGf+qW7
sdQPR2Mk8ZpWHIKhI2u9VDONDwxLJ30L62foud1BdpxK2mb4M4/wA2tb+kc5e8UxgPS3gRW7aoKK
wxYnoZ2nioRoTAat/u6es/r6KWfQh8jyzxHuL38hO+7NKa3ZxlMvkXcFMYpdNnXfLJgCekRrt5uY
JFsz/wWkHb51AycpFTc/W8OYMq1rBgJGINUwNa9DFGTqH6YpfGS07f0w/YddZcG2Kuw7PxlpKrSe
GlpKnt3iD8jdggEatyrL7Ukq+Tac2Wr4KvX87hesntjDeAWf6gJnUeq/dKoN94nxd37c/ZIMVn+X
TUKnCicFl3EWB0ti+rbhhm8lQm4h3sa7UqzNiGvmGsvmOpsfgsve5QdxAqif6kmmXAzYJyL+H8YV
CLc2E+mQSJT4DZfyUFXPVf5gohm7JwOm8CvM9oG4zXX+OhMiAsx5au0v1aNpjvV+Gb/64NCOr431
EBZ/XSt7Snl68UQHbObf8hGrq0/wyWyNgxCHlWb0h01gAH2C68dIEhNTSooGv/Glmt6iwX2Mog86
glbW8D1YvC+OTgGjIXS3eTI+tC6/TVKe8gn7CT7u8VaLodrQFwAXXfwqWvtxKZmf9y1n5kXBDPLI
rsdhzW0eZkLY+Wvfl3BdQ/kXuXXveiZ/GIY1NT7LrUnBwVtseSj0ZH30y2QX154H0yzTe1b+997a
dEUzXj3jZHRM8OLEnX+gn+vOwGUZVuIhrXKqBbjf4SNi8ZOEYJfcfyl6tl5B421qS0ywcfV0jBou
kL7kvGI3Hv6FkQRvJoJbYWUPijGnnrk5cy3IlY3WuGucGSBIN+2KOX4L9VBfbANxY8jDcWWW4iF0
DNIFo/Fn5T4ywHpOiz4gFwc0xLk7tpYST2k92u7K6v1rW94Z0fQqrdPUx1d4kpU9bcYxsdd323E3
zfpSAHicsEcfkib/TbSbnpCwkHv2dMco6BZeqQ2w7tcEr3CYX9u4rNcep7ItlEomTOWHnIeYQ+bv
2RMT8mu+sTpv2Xd5wzg7L/4h4dz9ONgyuWwZqPAD8WwQ8pFvdeqNvIdu/HIpu71wQvBPd61ifW9b
zDO+wcCXWvWpZOwJP0Kz3NEex45R7lUSMJqpECTS5KCjql+lTRKuoxbI5tJZEWU+MSLH4CM5ISff
k19Wr++nE3aKsZi6HSfqbhvkCQ6MpHghiHHAL8E+AuPnAtB6XZcs/a2sfwGKPZIMBA7AyhcnA/Rx
33kIfGLbo6afIosOpirx0ecrzqkBs1k80kvMZJq1T6bYHaamZuem0vP35y7lQsgR+cs85UwH7w85
BGJO6/cPv7/4/VB4EEXhtveMJe8ffn+xB3i56xzw9k0UnTh8jN76+8MZuw2ZbEmE0a8zqDIcEcu+
ZqbZiUqczP1hCtTyn4fvr/330+8//V9f+/7Tvh//32/T1ZKcwvZUO7wF1z5P/2keFGYW2WXExS10
jcDpb5GMSSukbPhWenLqs9WI7H8+FGWAtzsSbX8MGwWOO9ZnnIf1+T9/ILm9CtIKYTGfLD2SjfOE
mU//eRiI5mfjgDfYJqbTgkA7fX+k/+9H//k09fTRwZFnZUN5TmgK+M8DJNF8bYexxdnSzc8eliuE
We/MRG3ZY41W1dyfbcsiXnh/8DJmfc794X99TTVWcbRKgO1BFrDU9sH5+yPO8chQ+YwmgZ7hcq5Z
zX3l2Du2CPW+zcyvUTmyX1HY1T+YgrJiXatqV9s6OyCA3hLjuedwylNINVCmmb2OZKkz5//7PJni
5Zy8//cvfH/X9181FVeJkn61XWgmf0DD/Z8HagXa8z8TMGhSIjt/P4yRw0nov587PAfMRw3CgUt+
YT8p8dnbrX32wHXtwJCDC+sL72UZwnfd9/gZOJfY7pNVlfJRJegfVtY+Dk6wXWTWPblUt5wY237Y
5IJwieFQx9gS7seeA4jXTsUlpvHhYuzotPQShzIZne044chyJRBfP7M/Meh4u84VHX0WPUIrCub5
+4GAZ4cKZGF9MLo5T2kZ8qHFDdRUUb+FlBu0zjleut95Ht85+Zhl8Ep0qrYo5Yp/xMDWGcLlwzlg
wIVgxT4epPhFta21TVAYV1lKxk/o4dwajDGNJZ6XwYfMHCxHYLPYCrqpPvoBe7QIo6n2Z5LIOXKc
TLpdXYHZ8BcMY6Jpt1NcBIyOzTVTbn1Mx1c/Ca23GL93NXCqALWc7G2bExtec3UMohSjb2btB+bL
WweEmKRDqnZwWLtVytnM4WzVW/Y1zkn3CQGIYkms5GRz6qUzjOFCCHOwb8R9lpE+VxGyWbf0xUMd
N+zGyu5WX5aAQiszjMk29VDpU4mnMSyQyZq2uyZQEe7/NZ0qhB+U8M6VJoswpstrNRMbnBWTKa8f
Xn2LOAvWlO+/ONP3sJUcNo8VtUkrp+79vVegtQ4Rig49AW8h55nt0KQNQ766302uwuzSQqLQaE1P
I8YtdvMUgQDx30pTNrukZAua0eMM8KkSt8picxo0S7kn/7PcoqCPSdnSVjb3yy8RLeOTTxIywNOW
2918sPGmJUv2VRfUa1VS5rdai8uwaOed1wKmfamDdbIwmnQhNu/Z0pqN7fdYxor8Na+nDivn3Wuq
4q9KzN7ZxiqsyiPiEPp/XneXzJktDNjTm1e2+a4rhvkjJR8T6Kq9xX3+PIdl+CxRiHRqBcwSTPDc
286wtxGONE92Mtn+kxs1/lOA85azoVPu/vu1Jrur0raHk8pM5mo6cIA0MNyGhfk9ufd6T490f/t+
6MqkwYKQP9uOWMicBcnVX2waCO+p0ZoTa1fxNHUyFvtSR+3DlDr5TvYtsrbbA/WSVnxGIi/3tdNN
DONRbAIWwj55KLQfP7DDFs4FlB80jS6N7qdUJDV7jvcAHfUF54y+NDG7iFpTT2GKFlWFjfau6yd7
Fdhl/dj0YUUCymv3/l1S69qmvijV4OYNDIYYj/hKjFi+0cZMD2z406OTFZf+/m7MF7zPkMRr3hMh
XsXe6Zu1b+LfTo5uFkeGhoEoJIg62cxnK+sy9LJ7sAiGT64RD6Z3ebCNYExokGbCi8+Sci5kGtwS
ydRUYfY7dFjUIwKFT3mRiLVuJbnc+7/VlHa48Vz3BtAGyahy2yfb6oNb5ZFOssRmNK449nMw/Qw4
OzFJDbhcfnh0Y17CThHhYQPoZya4Bb7XPeeBei8wojOZYtzD/yFCauY8K7HOaZMRFTKhjZK6xJfM
pBJbMWPeJnucTCLOQ/fctQU6URmFjzHJ17PoAwhHEyWfRGqBfwgxPBZ1MzxOMn7yY/LcvNQuxTcJ
WMK8Cbc2O8JNKCnOsHDuHGi3WRNR9J9iJ3rTPSAqVXGss2la+9GN47B1w6MYuDfjRR+PzEieHUPQ
NBL+pY56+zCNY7uam6zAXzS/DljxHwoP8SOjGy5ZyuVTh/p1tAmBq0w0Z8oes9eoJWCDZMLLnv9g
r1RuFbuIoy3yYSMdnCiNVV40A9QbUP0uiF/DKLWJZk0tkdTS25sG99z3TUp5iOb0Y2BlSOxnv+nc
Qx+OHIGx/RmyhGQNg3Yez03Jq22mYDx7bpofCxFslcQ55NFduKflJ5GroePNFSb5ghzMDGyIe/eU
Y0iQWfqf91dAiseyR3NCecSBOU7JpbceOuow+ZYUHyC9dPrXuGTi6njYNqvhRShmwKJn6O83wbVJ
Zuvy/YaKcuQwUd+LetI4PbA9P45DlJ9Zviga1IH/M8VLfzdO6QNk9fLaSmntq7DGOTzK4ponCVSW
l7iW1jXmZrWT6QhLTjd8ev9ayN7iYNtEHyKFXHwnEePrcYLH/v6QeAUG2XQR/7mi58G9hLW9HHuD
iX6qH78vuGVkjJmV/LPh0BMEsboHbbGxi4cowUIQIfW4id1d5VjCiuPNuWIQRh5IDG90ZtlXDjD2
FUABu4GqRLJo/L1fuOljr/oUf2ma/eejrvdQcqEQOsj+23hSTEs9HiB15u/O3EmcYrazCakMPeag
AuKktddTL0gBDoTUp2n4OZm4vowpZrYQFS13QIKQnknvE5b8ceqHZhPrcO9ktMgp7jE32mq+uiTI
9n5YqDMoi0Fkajfr+V+UyHgjO2enFFgznwq4TboUCD9B7m6FRUUiXuQDI7Cbw5gTF6Eg3a5KXNSx
YgA6ErGfasJSAGbPjYe44vjmZ6Z3Q1AlX8JucPjo1PkxlCELCoruTA7O61V2IK+dnQoPs3KXe4S1
WPohoeujwp67D9xhN1MuMNnuJqq6I+ZdNjqzdyMS9dyY5dAlQJdgVu9swalP93AV0/i1gOkw7Ues
0qdUfbheGb14ks5T+85DrYH4pPg0jdPiaSwTylIU7QszGbTKTQV3leW6tO1uyJ0csYymjGLwnspa
H5aw4uSHd2t0D5UHVrBK5npXMsIqnXsuYLLey6m/cP40F3E3kzQhQR2LPb8/qmvFMx04d7PI8DBP
tAalGVC+LAyvruZMLsK0P43DTIDuOjs5K1wjjuVEszGLKWIwYJOeHDpwAcCaTMmC4mqGim1G/gf8
THzWC7Vn4NYZlZVvQC8Q4Yqt5mTsh5XAG9zBu2rjT5sWV7qI8BH4lQKoaNsHK7wvO8tv+huOQqBI
CmtpHowzvkvK9dZaLhfZjB9hwGmrh9rWKRf/ekhXuSO0XmW92xwbwWgQ8vsqnwi/ZZ73XKV+xIhp
tNa0rV4AHg80Mvn2aa7d4D5RQmzIH6IofLHseBNNyz+Iw+4KrQGzV2JANFk1vL3iffYhlWBWaNdC
dO45np2zIHzQcY98curxsXO77iF25WNcRe3bWEAx9Ep+9Vk/ReFCqY0I6PHqkfOWqkaFxzl2KjCa
slr3eNPKYaVS4AB+au86qADojMkxcVuzY8xxd9P6ycZ40a/EBtsy5+1D5CXNo0JBx5hhbytpEFyU
hcmyfWqzwvolaEO1w/6lSOyrbtsGgmF3sgj9kcS2l42IPH7cMbuyXWsPpMspFRHjqZIC8kkJVmK8
k6WKsXoJyDICPpZvxkmevrd/35s+Jfv8ZIX2b0o6sZ9QA5x6dbVnADHhEnL25h40EIEq9rOcU9wC
eNK91OBIrVn26AQ9VmV9mbANMqbq15mYt7Y/GCj6U7deit+ib978BPCAogCs4oC6nYYnlXXDLYyc
bWrr+mCKaeb1iQjVcAodhA/vZZ4/RaLgq4jpNxYBcv9+1K8HrYC9Jc1drCadpgEMjfzc+GoNO3gi
NqHrOYdu/iPntgdpVD7zhMOXm5lWudFIWTYvbOtm+MKJEdIJG/wOatc7i+nvEnpYsOZT79h6T3D7
lxSxvclr7V2E8Yijz2eTjb/6yqJdrMkwmM32fp5qnm/bJRg7tv8sWAybmf6mdUjXZJ88Ua9XU2vM
GEKaZtgUiFZgeIaXKciXvWWQljNzIyhsrwpZ/kxm+0u6gbMqMu1sShtxqxQY7zMs4arCmb8wmzO4
i0PuuJuol/jIefudoYA4jJh7J3vvOERs+6xpNhXK+99ovlVd8Qcs9cEE5LkqyYtqlaDwIJe22zZj
0FWUrbXGQr4Tdis2S6idlYWYmMAj8mlBAa6ff9jBXOzc7FfEUHU/GvpdXNNcolJizOmBz1aGw39n
vWpamsl4Fz+NZ94SKsySGbXW9eyXbpHMl6nIMazVRf9TtPY/WY7FA42p3IpYBgUbT7giBWuWLvZe
45jzDDjBSNAgrtomedFu+8bbeUOWbh3cKX1QPS2m+gUjHhqeh6FwjBlch2jy5Ci5AULfWKd5epr7
7Jm+GtXWX3FAkUSVNXDyJJiBKP7n5OXPdAZEESaEo1DxD4mh/0dHUHnmMP5yR3taDzkxeNeS/6g4
R2Yep08ZWD8qykq3dcW8ZmYn49vJg9MCcYpG9xHKAtuCuv7rdj9df5ywlje/m4jNu5pZwS3ZfsyK
rY7s/K1valxh+Iq0w454GATuDEQwVcCFs8OHnhFxPSfVFos3WeRF7SY5PFYlyKVmVb9aVFsytWD+
QiswBx6iOjPrZ+A8g9hQmyevyj7boiHpG9NsT3kqLqHxZ5zcQ4cm+BfXk7OPC5SmjPSZ4BQJD0Q+
y/RPHvuvfeDv6Wd5m3OGSk1XOigLDAllwzDFPbpBnm96f7BOFAT9sPKAsSVFR4e2/vRMgjO/xvZG
9/n1Hi2Syt557iRWlWqfMttDqsuafZoCXxUhKmt0R0d01cwERYpdqwnSj+b+c6XuMdDEbcIC98GU
OG/ugjDme9Mm9/+0eRmcovvYd9HMZTnuh8AMCtFu3a55y9iNbqFhUM4YnxVluW2uNmPKnSF1cBIC
nEkdzemOAbCnnWLHnoo5s4+cG8zE8Gwy+jIn3tiNzQbz6Es2BecY4+AQgkJn84X2NkQPqM4Ee2ex
y635h24IybdJwXoz8h+G/gLvYc6wpXBuKVT7x727Oe3PXg4locbgI3cw9QRIA1MToNMiZmh+tFKl
P6ehf51ZOgG/+IcwEbSgmGBfc9vyS85FJPKB16SUr5e33A8uNZbYikO/yG4mhPgT1rzWWcWprdTx
36LlIjGBJrohHhpSAOA5ilNa4dZsVHBQ8hkujVgPihWtw0XlIhjo6mVscWxY1drIQBxk8jdOpj8l
qtPKTbG2c/qE5InlnNscHlbZfEYdljOpi6elnE+VEAAmq/Q1xTM6cgjjmaQuqxqLtaOgZ1esSqB6
hrdeBtExQV3iMmY4K0o8HLDFku08gzsBn3JG+3LWtFFuprz44VbtAaPqhxDPY69fdFWBSXBadx0a
Z42v/P7E4Exs5/k01Nx/lHIPokmGnVFUc45Z++Rmya8wj8TKY5FadV11Ltqx3Jbp51zl/tZxgLN4
8/QkUhILthpwNwNaYz8KbDUrDuyq0IFZv9tONLt+4klqgGmKib5XAWfJikj3BflLlbrElqjPFGag
BFJExbGMXKKA/rPWuEfCrPuXKlCm9zQhkTE8ihqtMCNu6jnSxyb3NHIJqKolm5E3f4ps9neta6BD
qBemLGTDpkuOLr4xhklKMzYXJKenjMjDob0/f0MA44Z6UnJCUXYSEXFW6b8mofeQ9xY+h8l8NVQf
bnw5wEyp/uT31J/jBhRkEiBeCcd9t+2emrS5SiA62H9NX9ywzvUIi7Dt5iR+zB2EvXrJro4WtEbG
3s6K/Xd+yIUJYUbXKxVqZGng/FEyDtgPvSyUqIZcAPtFy03QEmAl9XsOIuagsLnGNsX9CYMU+AF8
c4hJ+r7DA+LT4GCBPZXKWcIjdx5nH7KX47J3qAN8OHUt0EawJGirwBkz4vXMyZ5CEXkfIj1tGR3w
Rm6b4Miifiy0056tnNkV3IOlKh40b6fQ8cdDPpmHiJuUjSHOrYKfUsH/dIaziaOv2WcgBxIRlxv0
KIoKXlDaAB0mDit3/rEspt3HZf9YtMF7HtSgW6p9Vv+OLX3hWv1ovhE9aJMVKRsCTfcGei3OYWxf
isw8zPF4q5TdgDnuX5hsemwXCfPwm5M9DhiieDioSMsYkD8NNLAu99dLMIIG0qyuABQ+iMEhjwwS
/Lbj/xk7/TnM4YpCvJnuMQzUtXul+HU8leWx9kJCMO37zHiVF9D/zAJecntxIZAbsZ4t9tdrixWD
PUHhPI7QZJZRUnqOaynWENf5zRFE/Imkkzu8Lp3+gcen3FQd2/9ENqCkl7A/dazqbMw+8J4B7Yhd
oAfIRucQlPKKJ+AVl3pUZtGtdJJNPZJiG0MN09AOnjEMYyTBabGy0vk9IurscaMv+utoO29+zO8v
2Rori8HcYgAOUsG645wy42K2sFthwWCc9jx3DqkJywLNosXf4MFbWu7Ahak2GVWNpoCjQw2825zZ
JL23E8N4eDDbOtA/qCDf6SzRh7xoohWtWrugSBFyHUJneXdeLPv3QmCsd+OOyXNOoiZh87+4MTfq
+673ubRa7gVBwcTEbjBjVz685gmWsB9SNg+IBcg3qHphAUOcXdhhYMMOyxg9y4REgU+JynrsvIT/
DEW37jsYZg1O0Q5jXItqTQVtubZ9vrkbokPjKIAtFkc6k9mgQML3Uj6NgWKPCIJkJaIc7277Ht4p
Pvag3rrOfJgGi4Hfo74W9Y6u3oMsnJfOmZYnU+TknSTfPfcl5nh32k9db9beKit8+7FNQTCrCZdx
Pycb5jBXHUu1pmwFM0lb/JGjw92UGuoxLN5ZM3gjx5HEmDnxZmz9MxJls3Uj/2o35uJ0b17uSMh6
wybKRnzxYbmLh/SDqBfbflk/KwSHrcqCi7m7fet0okUST2pfg0mKCgerp0IVnzvx0AFQpBeo3Eex
jTetlB/ZwkieztpjOXAzN1oeuQi5rWT2WiX+X53UilUgBpoYcrPuu3gf0zG41ShWlA4R/vNbEmbK
4hn2BhIOXqvZqLFWh0vxzNyOGFBENMoq6ldTK04EDnrkoqFdOfGfElmQPSWkE+Yfr81kX2sHuVoQ
VHaXXO4WdHRUPr0PbTRikQFKrtqh3XOH3UVWFO0sHIjCEOK3XObTahrzS1eVly5i8ul3pb5mE3sr
r8OEHabaO2QoVEXMyp60hnAB0CiZkvyZHcqj8kocFKB+BlTMUV3zmdU5sKqnhnTcmr0LIWuHBGNs
Z+cynXac/fLNGH9WQmF6pU+utpFf6wWMXT2CdoiUvSkCBpJVjjojS8YfUwmjQi27tozfCtwK+X26
rirzVLJIx3D6Szxw8MYYsJ9LFeXbbsCDKpPitQo5tWFIxaZErBtQY7AM5wQA+UoFcBiFX9363Por
Sm2RGwkg4If6abHqh36UHwYZbV2rdF5lkbx9fwYpsN5UBTzSmJnCJmCUsurSsTjE3DKVI3oKqzFu
dZSSreIi5pYO4V6ocWf7kHl0wUic5uOvvhtB0MK163DUN2nyBXoSq5sdUnnrkOXrluGHsfWJzV11
8CMMP5lHvM3WeJoS2kl3wsc5K6qbSbEzxQK/2pxlu4U45toOoAIOMjzSRKg3qeCVM2DCZeWOu3ro
H2U6nPBEHgcrn27pPH01nEzZF9ChYAesmR3ZAaVwZ+tgOs85kTGvH6ONA50WUySWoJSF6f72gN2i
wdrcOTs12z2n6D9S0087CzoAzcxy3efDV7pU74Nyy61jbXtOCFym47IxxOG0zb5+dAFVugVmjwwz
T6QujIoYP4Tp3aNNAoLb4tD/EyJ+KyE+PVBu+VHofGbf1D+Fk5+ffSp1VdhgtYM4mOZteWFK9t6I
Gux6An2dTiHlIKWyf8Gh0zrL3vV5NrLSemerOdNunzPUWDiFhonFNIVLjkbmczH62Y1N5VSgDs+T
kuzGqmmvB1rKOhTyHuKDtQixXvw+2fCPOZj7SId6h14mhxo5qIMRw7UPkmlJp32W8g97zrLJHLrX
vMpshhSbpS5p6XIi3mZJX8ZbNBbeIuVpENRZQMfb+AZOhzfzu/gAEloDdFCRxiqD0cXLN2ONb5wO
n4n4o7kuE2El3Hb5PUTVvqi+YYWjJnclMfglekluoiCZshARjzE6scrTvamJDpRjG7LMTbvFisfj
nMIZWqavmYnnajJduPOZP5yFtG5F5sUXfLZAcrL3MUqdXZ46dLm65MebGFoQ+Y6GmoWxddljN9AC
Ga7hHBvSvSHu0ZGM2aQuHvQoufdrS978/NlzMuI8gsWRw7rlRx+xTVZsqxxMH62+3zBw6+S65Psz
woZNfONISOuN37z6tXSYiSV7d+LWbObgsSjjW1lgaHEZ94Hx4KjagNkycVagkNTHtvnQ2Ydoeg+O
57SJlijEXmD/nmvvt6v4PboKosuY3ImJXr51XPkxeflzV3nkOyvzo/VJlC8VlFgNxAL/EHduFJG8
wD4XRZ9hqHAZ2o9+Tm92379Zyt8NdfYxc7ZYT3Z4HVV9b2AlGTrTE7wOBO6FrhlPsw07UQ4Ysirz
WhgqP+qeQSFm9d3cLebH5HbgnOv5SGbmgmUfQ7+p+21eLfQHVdh7UZ5XuVSsJOAGd7aCXcL7fp3F
/trDND8GaOxpTKy+qzOQgxyuBkIL22KJcaybYV8wGlw7XUaNidfezUn3vxGSsczjZzkIllacoMFd
sg3bM+OqaUVwkLs6VcUru4f21Msv3ab4XAv1UabJw9KQMQDA+Ye4AsZS+K3C/GIGscGmAO1YGLkd
c//3XEwvGHrIRja7hk4kz55f6LvHjmY9Rdapc5BIC4XYS7kxnuta12s/laDvClh53TAcS6W8c8w+
vVKpe6Lj9+7M6kkNYMVeSs7Lsq3Wcwz3wetgQzKZidLqVykQTYe5p50IgO4yhmz2LY82lH060laj
mjw8NBjyRVZl+0jQ/I3bDBIEHNveG/4GGqyGT6hPjF25hwKuVgMEjamEw1ZWmO0bIkXYyfmVUPLx
vzdp/RUUKoLhrZZ9MOZvDSbksWxZqCvASfhxtumQYK0GKjSGEUJvf8trIoOLx2TQrxFZLKRrX5Ns
tHnhrUgeRhnCcMMSxwtmC16S3M+JseYcMHAffqbERTiD3ookQHNq3auo7PehxczZNPTycDhuV1it
YxTkZdt20icvVdVYXAkdzDgr2XdRnTJzi0rRpVe+8tjqaYKEg4c+pEgLJwmuMTvGJGOF91h8Iv8W
Rf2jgSVW2VZ2NjZoAZI+vAplh0NkOvu4GVeuO/0qqpwcjJv/9N2mPbpd/ClSsxcWJ2HTbWsBC6ft
9XCgxPFRzcGhbttXaSNJMzoEoBBfDMddQkbVX93GE0Cs8JdTRp917oG2pb0qzF5Nggs6t5oKhBJN
W0AHOgf01gitg7ESU3mPZZXrn0tDkCIiXMnAc9wNPgU9fZiTitEZBgbUIIEdRucWwV2AvWEAEhEU
8tHtyS8Po8WujyN2xJSYoNrA/a514CZM18WvvTv/+8nKSWLlOIWl6761fRPyogb02xS/LfWvyH3c
RoEkQIBKCSSQ9G8rAhCOA4mVBE9WPNTnfna+Un/40w8YDhM9mXVQ6x0TRVzR0b6DuOlb7gcTwM9Y
DIq3HaRzYMZlgC02Jh5TKbaiXfPbSs3JcuroiJ/n6setPs8927bKGZ6sgRhfbyHTxv8wgZyzCcpc
FKe/iTC9LXZqkUOiIloHv3CTcdKcm2PJnQNt1cWay5SlJRWyHiaao9PhLfo1jO4/37dZl4aQ3RWC
SDH5n4ot/HrA35MvoHhJVzj4F9U+F0uy1hWjoRHbNLGvaed2XLi6HdCoAnfVJzQBc1f6UZZ3Avux
4CJQA0HzxYkveHp2vBDeHvMBkTsxcwMj8fAFNQNuoZmYMZbOS6YYJJVI+0GIsC6pACVk8jEV5OVH
T8iNhMzi8yt0sib7mAFzowv54HlfVTQ7m17J/0Peme1GbiRq+lUafT30MMggGQSmDzCZzE1LKku7
dENoK+77zqefj+VGnyrZxzp9N4MBjIJtqZJJMhiM+Ne11XTnKdvH3Tz5t51S4rzt9iN5h2eNUW6J
ggoPVju+BbVNr1rlOgAv+dp1wv4GVT0qsSG5SJmZJzeud9UgrpLOxYJXos6s0eau7WQ404gua9ub
rm6pjMHzKKVFTxVeRCCHGAERSpYTWNKBUgiC9CqSvzu9WfyhZNZF6XDn1ngHW224T0F/yGNzr6St
f0skuTu1r16ZlcGCzRlhzMTLq9E6BEvBqHl+6bUNw2b2SRkogZFYOmKguyIgdXoxydX34o7ClKgh
1z7XOkqYjLnds+wAFzBk6Jlu/pqXfECY3lfwpRCaSLSiiL5OrSUyx6/2pCcmRJcnZ1GPyTMBCzOj
CuFEX320gMTDID4GjVw1WqwBJzV464b3STOhuDFqxvg4kzaBxcSe2ZRZkb2paiD5GqvkAIu+gHui
IoxvBLEqxmmrUmIym54lBdnqG1i6i1Ixw3b2pcY50tbpYpkLxp2VFcVmyEbLM1hpRT3C+Txqid8b
9OfMHgnrJwJDIhrLQXYG8BQC4CrlxaPa1TNxOgUbjE0ea/fDxKQ12+RgYL8h+QHMTSG1KFoivoY5
e5hp+kqKj3Zwzgx6BY3UMncTUVYcCPg1kBB/AipLm2HKWv+Qa+65iDB/pYiz3UC3D3owfctH8kYE
oh2qsYl70/MH1h76ZlQ4kFB0ZEjt234O4eYVlKIF+97ctVF1UyMnIryCIKd2AiHrzBv2V7vOFITA
V9mSH5Gfs90AVDGtjcbuB1gDJ9SI6IqMlQt/nm+Zaegdm+gOiJnRm8jWIXmWjTHFX5VB/dukMQtQ
m3joWYSvpa/IryUHZyWN4ls6nDsTsdp2dKXHmDn6+bEIn0bNOMgelZyhs0vO846nT5qXEagpCywi
/ClCxMBkrzUTCmaMYN/h6bcuXA/PTaI2y+Ao8crAZGUoKcbxMiyedN6QawnjxHu/ejRAd0obn2AR
T/dR2rXrsWNmGWRBTv86olTMisd3vsVFGjlXiwl4GJsLQrjvqjYg26neJJHb7+ecRjoCx/epJLB5
DoYnp3anFZK3KXfwZQHWlr5TEGurn2r3qg9dQoOi5j5U5Iq6N3k4vCak62/LxzlmtVK2BPI6pX00
0vCRRWe5LoxabDr5yAwq0EQOp7nVThrRoYhdgJ2rIw/huTNaeyTsHUJAG5ONCzM/5PF7KXA7o7MI
FhhBq8ZtKNhqzyaSI+GCIxkG6akOQX5CN1+gzDwtjGBEo3xvLtmsyesI5rpr8oJ11oADrg9BTHN3
gZiGfdRV1Fo2OzZNpGQZttpVlkWcb0tE8Wzks2cvTGOr3Yu0dHHPgAQFTREetPIuTUeiyUntNVgy
sYgiZcSElIHF2ek1Gc/xzEyiOxIMULTnAn5x6vFOmUOQrqdqvHADCvky63s2n5d4UlwGeQQyua5D
VxEGRLK6PYDQhsA7rLDx9lV2s08z96IRbXeOtXTZqBO4CIp/rpR80Gce8SSvejog3zRJlJ9rVcdB
CBwaQXcbmuAFZZ/fI4DH2uQzx8ygras68z3dBjNxgCMhAAY4KAeWZiCbmny0F5nAL6E/eFUByyZL
jbcp0JEXDn1MdgGIvCVA9Vlm0fnkkGvLza6rE6QEQgIl3zNbXKjRVVswHjwWNY7nhtCFcJbeXFkv
doA3EQsujVUWmyVIqCkBlDCxQkU54UhjlRD5r1Lm3pn/rzFlr4a9pk0foVk/xKG1Y2NzPdIcUho+
3lh54snu0VaBkIaK8LbQAgbHPqj8zoPQ6RGu8uQJYx9YPEgOYElOqHkQZTYllb62o65EkX1qemPW
n8zEqE5ah89RhvUhg+O0s6bbpUF/FFUbbaqCjfAw+AdllW8jFIE2QVnFoYMouMP0mPZXBcYsNu8j
8QG55rF+4UxFIg66BO8hmebA6tEzXBBnpzHeUNPZXCTmAyoMNs0Mm06YouYVefwWjtq3vEhvYtk/
zD6yATDht8I1ik3LwqxsrT26i7e4dpMDUvZNitfOMOvWw0zU7F3b3hgjIV5l+EIrkEPeTH5hEaOK
h85XSCFxrgtsjqTmT6usxb3SVARNu0j5IbIuA33Wzjqp3SHKeQ1Jq9wEQ/84RSMcQHinE3y77jLc
GeJmngAKLEQec5IRAd0CCQzAbfPoAPGlKWF/yGeTMnnwE5boNeJa2pfEk1FPIEL5M+93x3nPx/rO
rFmqaz6VJXFzKrXurE3YgBRj/hwr8hYz8aTGOOGRhOBP6tDcVFZ03ZsPhZ7u5ypKLhDlrzt/I7BA
rxMMXW1DdL42vPSmeMrr9kom8r4RLCT7yDxDak1SaOGNWFDZt79gmb4RNWqfpjeIEbXijVmgmRVw
CY7dsZEU+hGaoPcMMJdNxIXVO1kgrMival652pjfT61VnjkD/wI2dCbs4Sqq0H93Abn4s+WfYgv7
eECgElY+EjLFmNx0uoJLBdoc2zvfBTq1HbTHbpo8VgXdFXFZsRDbuvj+Qvzf5barycbB3oKzbFoy
JUgG7tPowo5QsOMBYoKsR1IhyCHZWlcq72HaF1OGURmETcri0ZUAH9P0EFhEcRpFeE4gTM7xZLUx
upPt0HDUQSJY2KzpIiQoRgkqQ/spwJZLb2Q8An4NIc72xti4k31Pawq5uRGgUfaI5LHa9jpHAhVB
vY5ylOdH2vzYbsbv+ZQc3cytVkY2HXskYF5Ux4C44hVBY3ZuuBhdamB3hidZHaa1DRNs735uX+lR
eu/cgAm6e2JNSUCOES9SHaWK4aoc29Oc2uVWsSQ3ed+xvJyx/mvWwcygdav4aqiXxc0U3PZmsmv7
3jxa5DTZBiZs1fGO10N0clZUH0QVfxdFsm+a+zQpn52Qptq57k6Fz1fKBk+6zlNpMt1USDW9NGwX
4LjkBpvu3jfEd3+AAjIqaueGGGwrIwUpQCuOsG5rd9YNAfT3ZUcOEzHRXm6zucor+l+j7tlOMgCV
Ybxo2zTf5l1reHOLINnZiJgIDKUs5bnCfCwFdXgs1TxEhnexDkprUP/kafRkrrp+IgFuQL2F/BPb
jZPjrs7eY1h6L1KOsZUomJJFiiey6Z0qFBYe7XjbRTPXDhBhhYTzPDWseQl0xbG8RIM5RIpNeilW
pM3b4i5S6OCAtnXPdECfjQnCktiEpTtIO7TkoCND2GCsew2okop858mSpCn2CiyhV/c6UP2utKEe
C9KzzvA954VdrlE00FpYNPdl4VLxiylNC7rIc5Z0hxSFM65Y1MmTS0KrVt1ZFaklWDk7SQZKF/tn
Wch7W4813kq25VCq6wCRolr1I5jftun2sWm8BsMEsmWSO1hhuiWIwyH2HNxg/BZFw36IWwCwJcVr
ou4ah3j5XJUONySvKMVIrI9gsJ9nRVdOYUfQe2yfQ5HxirCSi8sCQn6dtrwECtN6m9ynmNgLAzON
R6zWYiAzbonrpQEWhZBnouH3Rk1HHeMshi2D5LiMxqMWRnAkHs2j0AHTX4gdS4XhQycd2+N1eeCt
N3lmoB3m2r3WTDBeDBhuLXfkTGirIE4uyqXXDG4DK32q7sD00Ti2M0NTaKDgQ0VBCWuFpksJQiTQ
FMKO5WTlfIxEwtPXQ1ePwFoHJQ5PdTemOUuYmNz/htBOkMDWohL53Sq67xY3YttntvJE8lYqAH1a
i9YpSorIR+vIxpCu757MLgq3ZG+nTEo59rOCOk7H9FnXoqlUYmSzJG2Fyw1CocmpfgpQS6DDNrct
OrC1FuTadjIhL01D3+lFI0iZcE5zXxk7EZCuUMzmuu3GtTSzkxU8OkNzSTTKOfWSVVzdaf53gMWT
aWQ3bGAjMifAlu3U2sRWfNdZcHx1GX3gKXk0qE0iL7GjbkEIi0gVAhDcft5OIXxQFJXGXtfMO6rJ
Cjs7dwp8LGVYMr8aJZ0NDOekXfJOq+e8Y9ae0Gf1Nuo5RxBuhSJ9Dl6qAAllM9k5hFt4l3fNvlsm
FJWda3X3HhgT+ddc9CImjwbtzoou6lJ7EaXpbPso/m7FRrnrDR3hmEyIx5jZc/PquMzqzj4Cch4s
fIFnCEcxIfs6638J+FzZGFqBSC4hzpikXSTjqU94dvgkLe1xZAextfviHrnnTePqLQ6xa1c09XY2
uu/GiBe0SmjlkDlSlJLBli7BHOhBkP/YB+U47QECZeY+cfDxekT5kwn6BMhrhLgKzPEABvOOtGmT
B69MX8SILzE4i3vyZV66/gZneTFfL26XMJ4eZpEi5Hlq5QApSlKWXh4ikpNkZu/CAFFX6Z4jjEC8
GJRnrPP5OsVZh9kSXwsxpIQSyzUdAnOXnFwmkg4dY0amtLlM8Ng+Z39fd8m+d7OnilVBNAbn05w8
iZkpSaNSWj3VBtvywScFwwxfE4330FuV2+dl9K16ssrgJMRDYD7zxJ0NvAVTMoDIZ4QZdM+Q1BxZ
GHlxWb/ahEk0NDsODxhmKfDr+ju3Hy+h6b1SLYIKviK5yd2QP1YVV6FjO2A1dKvH5Pmn6wzVAS8Z
Vqf6bmxRD4uNmbtb9wpuZGNZREqk4hsLj+e6lxvln3ygTDeQ3yySSnKTBcOiSrBHKIjOP/dT4oyj
7AYH9+h03wMTGrR3zWk10OAzuOJgxxRGG+GDVRLjwEK148qwI30qUF2zjF+ZnbELnfE2aJKzPEHH
WZ06o383xJ2g7ojZZJVHySZOeDxJHZX29aQH7FGmVaipY5cfp4kt0L/ft3pbZPzzuUL1l0LV/14l
6+6jOL5kH83nj/q/sI1V0WD6P//jf3GSwUfhvbQvf/tAbdZOy/f/x99XL8lH/bdD87mSdflbHy9N
+4+/ayT6/CYd3XAFji9aVk3KWn+vZP39R8rmkZVSSB1Lxr86WfXfDF1Xjuu6QrcQA0uXv9YUXRv+
4+/6bwI7ASWprmNIKluFYf47raw2R2E9QgVRfnj/x9+RGksHXNq1hOmalmE51L+Wby/XUR40//i7
+B91pfUVgKZ5LdXD6F5SNab0M6u87JpXrXmsCFgVlyGbJH0GIoU2urfz11hcV+UL5TJJeSGJse4R
XLrdhwYup9nfuu7SMS/pFHDmSz/Y9MYZC9EVLBLKx7t+AVHhWVZ2cRX0uzbzFF0T2Q3uT3pWUZPU
+lVjbfLr6VA/l5ZHBZJEffPhP8Tf+vw6RkdMqwqBU2yB8wt51Gw2sIs6Oz7/94f8f288/79WMewY
fzWoN+nfbl7S/uW9qH+uGV7+0j/HtHJ+w23hCNfWpXQNwOF/jWmX0WlA71u2yx8ssf5zTAv5G/Ay
wIYpyODgTyqI/zmkhfmbsAxTuK5OaKahu//OgDYoOf5pQFuWJU2+g+7QC2jowjE/FdEbiDkBdGlh
0epqW1DPmirrqLt4oWJtg/PqKKV9KHVFw5B7hM6+TTp4r2yOXi1F2lzpPpld8jrR6bUAbrzQOyMj
h9Ff+g3c2xD7FqkCXmc4B6YKNFTqlpXcgZj340+X/fT7I/i3vMtOBQpWnjWTC/KHE3EEGzRh85hL
8elETLpn9RAYeDsY8KLLN++Vg/th/NZokE7xa9nXV45Drk4kqEpPcmKDwujVnqKnVECxSej8iK/V
OOGrgxwpLo4B+bBJZB+BapGU1u7tJN5mq74cisJcORN/gaoTFHeclJSyX1PV8dqY6mYidna5fEqz
j6EWvf71mQrDkH84V6ZI2n4ZBzpaWbX8/KdZyJHzOJmzbW0xmNySbPtahBAoDdYom9hfXqx0yZno
Ycg7G/0DIhA66chxZptBIy7LkyTGWpVn6cYFSCBfy9y48GS7ZsBGA8q16mg1IpwH90sKR5nbdr5z
6pBX5pCwlweSQ8sQs3aG0RpsR8O2bZDcCfm0iIpsMOUktd4twZZiGUmjxmggofZWU/5Tbr/PEv1P
UzcmRWrO7XIKZiHeqDNlEZuvM3D9vkjOlKj4hZI/BKu3gPJZpjDze9kda2S/Inz98TOjCu7GwWED
h8mh8Il0SRLK8azBXbegZxStAHPF9iZD10NJMxabIOeTYmSqPcrhnjGqRoCH2Mzmbcst1tD9G3by
snwt4thY8QjrAOh2m/Yo9WySaMdwOpikoRtFwtQOg+Xo5YDXoXzv5vBZ92eXBR68kAgyFqfgVWYw
bNgUsQGIktcQnD2YMxR+LGPB0tjfVNmzbWMzqBl5WYk2F3EcMrr+NuPi1zpamMKa3+DlLsqxX3eu
B67Tyvq2KoMHe4BAqFMoLnLhn7VIfv/xfyo3etOKp6pHgV+Y+mPFWMmCnkR93FWVX+y6TB7qpS67
6ighIN8Llg+kgXIxwgkkoxeOtW7bjRJorwcfjjPUHzOXOiHpXhdWfhwdE7CyE1urXujNhGhv17ZY
Ffvvk69dBOQqbnTdPznFGwN4KdSTt2ruHgXsrUGd4opF+F2dDGpdx08IGwhwagiOM93h1QHbHzoi
+wYFjmQAAJcpm9vJRaObEmO3bY20PqpFJaoN7SGa9qJS2k6Yw8EktvaQ+OkhJ9zzHE4gWFslEYEF
kSiLNSs7ThkXzNfkiX5EI6rpzcW5sY604Hqg7QxnFWtbOgvdSUe13pSvdFXAxdk2bdSRVEu6m71y
kmtWpc55H08e6m9/NVsEQlSLkSJsMJ7LAIQ6CdwDprttFJff9RhmMC0CqrIc+dRbCHUQTzLviHyT
5YVBtQpcWtn38lQ05g2c96Fmj09s8ByjExEnAmNO6DJBkQSK0652L+pa2UROIiupwHhYs3wjkcza
ZDyia3t4oNv+YWwJ4h/15FtcvuNgGq/InnDzPZHkrI6pMi4kptYmfhpDlEjkHB8ielgcLckOQvrX
SMzfMifd9oi+YAvdde4g5A8zbJc8QMZcb6owJQAxjZe2LrLQw+HS8Z8QEX1zUFDdEE07XTYl/YH2
EJQX3Pd67Y6WtmuCgKJiAtgj36VKGwrsPO/NA3H88gwNNY0aYHDcdSQsOQanrB9vc2aisdQfxUww
n1IJG9Q+ex+igV7ehnaIbmjojnODu6FFu9CFyDakE1DrSPmKvyjKrRzlB00NZE/j1QELob+HYFcS
4J7afsoQKTW3o52ioqbBYQ1UVS83xIoM5wZ+CNenY52XbBe3OL3YjpYg5cNDk/jPFHLDIV9FJvYQ
FyKKsoocyfpMFk5y6cbjM5lcT+4UQCLhMYuoiWwpEYBrHbxhBPIIUWqrgXi2kXzgwge+2M7hjGX8
zqwaQm5l/xoFqGgtFL8bFQdi6y7Ggr48SEW0vK9GQHFWpLg3JPE25bg38aBLBdNv9r5GDBacolpy
d0z6dwZtVuzIdCT0Y/Utd0jTxagBSZi96z1AXC6q21YRuyVDvE5Nb55JP7+DMxzWhFZ8U9EJwSPR
poQZeIWZ9Ycu+Oht4DgfFd+UbnrLPDZG1K4zQ37XGvIRRUaQ0AADmKT0qzdU64qMo6ua/B1WsNLJ
cRIaPpiw33hJFT0h93rG9Zx7JfaZhaBPvXZxp7gpKbdWmHl2mLsAYH23L1MS+ropwy1P7eNKp/wU
WKNbmkwzf6t9FNm4018Svo5mJNrKcAllKBVB7pRHMS24xPtJgzVzyhgFj8rGewfag51zuhPF8nsG
EgvTJvLSikDaDbynij12DbtoUnQ3oB6Fc1bfCWkjHiNVOdUsYCeh6ssdNppE168mOd2whX7DgzAY
cIAEK+Glze0zFVL4lkT0sAztfJTo8Ve1WzTHWSVcIje5smA416woCYjIhougzH227sF5SHLi1oaF
wyXFGRVn6fBeGtftoLUHKyQiVhHyGwy0XxaN+xiPmvKcjF4bIiO2SRcZ17Bw6ORofFnbk11cJ4G+
1csQUx5ZzT2tAZM+3NmCDXqYov4t0abi3EDf3mosBqzm0FtZeu+O/kYBTPJCQ1Va3chF7xTp8ELI
spvzqUueXdfK97Vef6+DkgQYXupWRm9AM5NM0nXuxkDhu6/gSGjB28C75lu0pE913Jy7NZ4l/cYi
gkprRU4pDPyYxiTX4a7sLV6UNrWgt7UdHRsisKcsvtSjQK1IJ3tqHVVtZqPYWRCLIC/RoSm1bwYM
6qShDNfRRP5YJDTk7I1oGcZyiDaFT+uXS8veKrol0CEuLE9WKjgiNVy1OrFQEVLQAU9KI+QG8u5M
ECSnN4U30VYenqZcXSWiPmIpZuXCWnrjj+ZNKuHeGte6aHmQsV8snZLdheVDAPd1SIfpQAAyDEQc
kRZRLniWuyFoIbzww3yX0r5QErsGXFTIt7HBpIHxS6fPNCOK2a4QvIQ2PZxxe8AVsS4KjPn1tssa
bRtFkPF+M3tDT1yJ3T+Q8khutnAf0UbhHLium4qXMEBjakyXuY/QKBjghf3cde+shEUcWa40ShK7
PARQd/15RXTkWpwpHe1g7OCKD4mtOZQ+YgQtCLHzYoXwenIz1k4j4QIDLBMqezJaohPTlvyPsNSx
RNR+vqdjLMGG3ADrRlsEQg6hMXtAdkoFhqY6DTbplT7LRi9Kgtir+wkZlWbrFxZJK51/p7RhqQ9l
fm2JNIjD4SAcVHAtVWudeo9jblPQMatYx7GcboNcuusltSrq9e965JNiSG0e5kn/jGhr6yobBWDS
fOBBu+5K/3tc9A9aVjzBGaya2Loel+iOuM+ddZQa77Ml9hqLs6U66EBt24eK/HPUDKSBEwoBjSc9
pDBw3ixj+w7Eq01iYC85XRu9zDxNANHycsJ5/+oqbECpGQ27SvYk0mBUcaKHIQ0qVhwuk3qprpck
trHm/JttIuVAWrT5LNMUPdxtjSLCN4Z3oViuK5+ED22ww5UubhxSD8Iwu40zCQ67FPFG3IMwRe4T
iGw/yLsgR1RjZjgTREapeUxaxLBUKndRzYCozc3Uu9uynS+TwPhwk3vkb8XoeKVtwPtqjPxEKiru
+EBUEgswH3pBVlBSbpAPqDXpMbOr+wySbl5SptxAPXRXZRc9OaihYWnUzTzGr5KIyAE1h5sey2Ai
IVZEh/DZsmvqJvurLnOOaMnUgQycu1qlhxRnJjgqNFHQEarg8+UD/7vjt9e13u7phahWReO7MMLE
IGapfumQME++C5gH8r3yTGAx9mLRkwLdE2hHbgGhr7BLlf0i0jC75GaSSZ9+6xFj3/qmW+50i8nV
sstH94QGxT8LlLMMnHHiI0icqqF/mtC+HE1gYN8ukIWGT01Af60pe5TsroH7vq/P7bD71sNlaWTy
4DR0QLybpekucg5pom6R5pusQCYi+9l3uA2rKp4xAn8Jj8C20KfTvnOz82xiP8eDFq/lAH2c7Zxl
rwB3RqeGOb1JeAcUXg0xIeyyILhYswf6qwgQfJcZD0NKOsEwDnTeOMrm1RhsUO3CRzlaDxZt3la+
pnZKLYGeo05Ibkadl2XdFaaR73AXHCU2BOZ4JPwxiZVyWfwx4KFNW4f34OBs6wHRA+XR2ibC35iG
S0NK8opxhiZpu78KG2rJKhnhUu/DvZQ0dNQpmoWa7MJlwxULo2G98c99dLI4fwW+nDWs/Tmr1A/i
XlkOaYH0sFO+jOH9j9/NRn7vx5Xosf3TnbWN2GjPfv00FMP5shEP6GxEs8sr3PGvCfZGu7/8nT7F
y7/8boYoeRVMBD7bFd2/AdCyro0Utwudfmrrrcyv05y6W2KOaFQzzbMIW8WiYgMan85Fq+GYdQx9
Y4vk1YLKIN+AWuCwbzAsDJJkgXag1o8tAQad9rrj43ud2Flfl4lHBOqJLH26JsoQI1B3SXapQRdD
QtFOMOOGVerbkMmLzOUmYOLntmgvkiC9q1lDvWa15l2JR92lwVxP0umyy1ualRZP0VJU1LGy1QPt
jf0CeoUpff2x3+xAQwhFpyrH+P6v625P6n4IQQ0X78TU6vrBkYyZHg0kGW2EbjtueFPWhH/QMnHW
TBXcHWmo5bjrqFk6TtZZpIfzIe6K6xFd16QAR1g65K17YaX1JapLsJ6cepbAp0BcTkZxVmPcQmSO
gwlF1zZFSOhZS0vxNJjTsRjgu0LXpl0BO+A+8OmXGluekuDRnnT/zLFx+xEmg/oURXpMROPMhLnA
Uy5R6jMiPd9ih0wgCrsvWLsDLXW4x+kyCdP4NWpGnt7wOgWyKFz3NiAZpzCa9yF+Fy0pGeUCnRB3
cmUNzjPJZyY1JKgxJ+cibEkopGZxzXsbnEdn6DQ2X8EfcMhWtkYQTrCNsepFReRCIjuHLOBRX66z
0jsiT6oeZo174YX+CCuW0MNeOJtChVcs0W5Nn6diQZtSdh/ALqScgjzgdzVpG+A7CWXzR6yO+AWC
dXufdy++qEPMHN2JcEZMz4Qf8q7yb61ueXMvM0SMPQ3MDwWrsrZcM5oCAS1i4CwNxMAfL388DrrB
PNI16avT2Aej4g0aLXR4ztTUjSVfauI0WAKZmW7Bizs/oEBCYw9ZiIqLPvahrmAWUUZuVQYElqoQ
JVBx6HyHnC9hPJBT13iDlEc6wklzcyxyAQ/pFD8QB7xeBucyLnWDM20DgtqSfU5t8TIhavGMEYQ2
9iKaqbJjk2GwC7QCsCOrB1laPsoP2kst4xnT9eRVZ4Hz+9eh6odtyDIrAe+UvbYheIMsdACnBX3R
qIv2sI/QS2SZkE7swmIJOlQuE0I9r2l3xa60lEV3TNldlr5ODmElQTPvVcWem4gYZG+0JGkBc2E5
PWaicH5cG81kqjPkYxVnDlkVzLk/bgduUhR90a3szBfifshD50ZUjX1LJD7C4wCdFohkgVNz1TsQ
7Y7z+AMyizM+7sf1nRbEbB7ANWNJtFPbHUdrvI6p/0yz7AylECLYB7dKXsy5Jmueyk/DNuZ9qkai
od3Z2VjDiM5eQuq1itUKSWJQFFrTb8h+vnBGBrE9IpBsqBzMJsbaMkH+mLjHAIG+37/ZDmBQPeqY
37fL7f/xChjttuIlj/hlmeNNwNWVUiQnFmIvjcah4iiY0EgNyZls2BgVBElhFkwqL5GUKzOdI/MR
4JLLYzKGiICK2lrLEMhMOp5tHiqmWoL6+sbDzHKr+/0L4ui7BOf2+q8hVRN4/g/gMTksDspNfUHd
l5//BKjatdOUhF2CgktGzRTvhw4Knbx6spUsF9wvb98iBpwcyQeLebp+gIZp6d8u30zLCW1Igsdl
EljurXTTd3zSxXSGKuNUxdahYhBGsODsRjYLnOmWer8eePKhxI+IPpYwk78+pT/D9dHR64bpGmhJ
3E9EldTsRQmhW9sFE84G0r90kDErem0dsSROPNoJYOIALv/juAvbCKn3TyC++UHyvRXlVEdB2H76
z//4/5H7BIL/r6nP/50GH3X08jNDxO//ThAJ8RvkpMltkoobhRz4X/yQ+s22lSNdpS/3UJg2P8qL
euE1Tec33ZU2jKYBAWOonyhPoX5zbRgQVyhLEI1jy3+HIPp1HDmGMCW8lE1MgoNbAbTj1ycjdlJi
kGa6HuQu2Jt76jO2cmvsm/1P1+NP6JtfeVUHDkrnKlimwZIJAsflTH9+ANHnylKG1Tsx5BeC4tFC
24v+6q+PIX6lTRwcg0pXnJGyIIp0x/x0EKMcsqEkq2RF6esOq8VV366C3XhG8+8u8NJqFe6+OOJC
Ov0nXfzHI356CgOl5WbccsTWGzb2Otpgw+LFfhi28b6+dKGgfudhf3n6fqbBvjrF5Xb+NJG1OB6z
eeSAYX/e6PdG4n4xr4jlhv/FKUn91yPgYc7ymlfMKj2wZF1V63BLrdrW3gJ6/T6X/Jcn89UNk58G
H9FApCnXWLPkrj6goOpfcaA5KPj37Sbc02CMF5eOSv+L18EPrvCvzvHT66AEXzCT5RzBPbdyjX+V
rLGnetMciMI7kW8Xf3XEP7+qCkUBafsOiWC/XlVlYABgAUQS0wr/5ZasKC/aYUX29POvBuWfDhEL
ogGtBJOH+PQUsDJOCeFuUmA0PPw4kofoqzHyJ8NeEIvjGsrUBXkVn0ZhWFtoeoX5+9lQRL1GheN7
ckXx3QUBcTfi9MVz9nn64MmGJzckHLYFX2p9OqdmyNvUnTkgBbgn4wW2qNghhVgN3nTAuBKsEy+/
zL541v5smPxy1E9Pt++Wfchhl2EybOQaKSBdlSv+02ORfsla4Kvn4c+uKzg9wwMljK4+k/W5HYxD
nTMuS7UrDyRn7vX3/EG/6i7aI0FiJ8f76+tq/GFYGpbFe0Q30LwIxuVy3X+aTionq/JsqcIct2Lb
PZM4SHr2bmg25QnF7kZcqxv1qPYE5mFv9/I19HO3/evv8GM8/vIwLt/BwFgtFK87qT5NAq6P/BRh
AFPaobk3NjANp/RG20gPJ/8ZKejbeof0GynuV2f/h0FlWLZEF8E07lq8Az+NYp2AeTKrOyBu20ut
fTGfjPTyi5NbZpJPJ8cLmqGro0J2EBX9eoFbE6uNjzD+n0Mo9bKPdt94+Du3+WXx8MXR/uR2KsNk
0kQ+5QjH+fSY6JQYmr6LmDe9SE/ECp/aFY7kWwI/1l/NaH9y8ZQy4fgFOnymtE+HitNOqi7i4oUW
SnyTF219adED+cUZLR/z6fr9cphPj2CT+apwAw4jd3R/J16wMcuNs+k8wJr1/DHt5V57Mg/D/t9/
+A2UFz+d4KfREepUhfdAJ6tmQ4Mvj3++xX90nRzEprlB+f7FnPrF9VSfXru+wxa/WgbjKIQXqjNH
lmBV2RdHEcvH/MX1/PywFXVmYrti/hQAZwPEmCG7G+I2PCFI/TdpyIsuJlqBet/84lYud+rXI9um
xcNmL8tN0sI/PeYhHFBX6oxNeoUh9egY/Y6JifInUkCs9x7y7Iuh84fJ1OCArGuVYxmChNdPj549
lrPVBWRV6meUN67Tq/qKoJSVs8uv23V5J6+/ON4f7yDHc3UmM9TiDjWHvz7q+tDLKh4x2QLOH+hR
09bjq/5UP5i7cJ9daQjeMaA9qc0Xh/1VF8XcxWnaLCosnfBVdoTL1/ppCteiwU8jDSdVv23ut9oq
2wCo2ado16+XybPfES6RfTXR/GGN8emgy5f66aApDQiEenKupN9sKSbbsdIO5cFdd97kkVUOaU0X
bfPFLf3qqJ/mnNKigjXyYYFbOJD8/5B2ZktuI0mXfiKYYV9uAYIgmfsmpXQDU6Uk7PuOp58P2f/8
lQlyhK6aq2qraskZgQgPX46fc6SusWFAks8PKQETY0RkK6p5FjtBqx8VtclmGk/wSbvzQT5KHhPv
TuwGu9jb+HQXrsQnayvnFmiUIPNMoGCke0gxz0Cr2/QxZeJaUu5zGAEqxpey5FhA05KlKAXVpyn9
MQqVU5l3aK/FFBk2ftLFDeBNBHuoqyg/rra4DfqxKSQ2QDxxiPfRiSKePe2bY+CIV8pGWHfhe6qS
BUyN9JNHZIH8fjxFWRNXSLSBOk+l24HCjKlu+bsLd/KThdU5DWFmwuWww2J4A2Gyk87IAcuHjU27
YEVTiNmWKEoUzyKYNAO9b9VmbIfX7U7ZM8+/zzzzmTrMsdpDx7sTdlvX/pJJVZQUENUmQ7zrrUMD
YdDUglwzHpUdlO3CdOOXW6fhgmvRPhpZ7V6eSnBs5axLCxFf7a7HIDyW1aMhb7mTC64aQyZQbkod
KhCnzwehiaMmp94LatD9T6Ad7kxiFyhrj7zvu61zdx7YU24BI8NFFzV5Sco+2xulrmwFpipBKZKO
qabTPksQcZNQdPBjw+xjt97/FM7+38nu8peuHsBPRle33Q/hXE7ejbr+Awx10w/jINnFDWzcB//J
8IRT8a2/Se70DeTsJaf2yfDqYQomEXLllPs1OLBqXTcemg88g4In2tFuq0ChLH/b2TLRv9AUkbtg
rSPeNA7HbKgUqiAPxq5xg0ciJ8I2/1r9Vt4rB5H/YIv7N+lg7sS7pdwkudmeC+L0ruLIduj6jnSc
X7uDddR21Z6Qb6e7Gxf20sHWJDJX8g1g/uLqvJVGULVTIi9Ve7tyJ2dykysKHbv6kNzI9+9vGFMu
d81WQnnpCJDI6gq5OSNc67cahoQMXWC2AJ3eete+ws7jgP50zB0JdOEBgjsVR0H2sv3mW3PJYZhk
z6KugsdU3jPBDy92PKN2AxcCYQJsWz/G554Bf5duRrVjqvkZ3TwXojfmxjcelAsuXvtodnlvPpgF
+Q6yp2J6EgA1+N3cgQ14w4S0tbTFu3ywoZmRqAwlSzNCO/qCWve4g/MqcQQ3P0i/tXoPinOHQs/u
X5yij2tb1v7Bbq2kKu0V7Oavure0m7zMK10TrFiwk/ewrY425H60+Lxu68W5eJA+fM1lSz6arhkp
Dpah1KVqO9wgq/vVcinHeMBgNY+o74UJTG0XVptJ80XfiY+mCoNKnEmk8Nn0nPmTGKrZYhpxzT0Q
QNu/f4Ma6Ld5CHb/vFSHq/5gTlnlRY3fIEG0HCD/ZXlbM5dJ7ZfhG03QU+oKOyneCgHPMyQMkjeI
y7wEBfHV+uoEDQofQZJ3byldK4fEU7zmWNxtPgiXzq2lU64G6K9TsF5Zalsp05sUL9S44X38Ld9D
4GYPb/5+dhiwdeub7qA8//nMXrqOH0y+p4cfzk0sSV2MliwvOkD3oR5sOR22NvC8CKFrH22snGsR
a7VczVwL4QCK1Q1O/gFuMQduo03vsrGD7y/fh+WMslgI5uLHwXBMM0iKX6K61VS4dNU+LmflXfKm
1qUI/NN7BUewUWX9jhgfVXGghkiH3WvkBtNX81HY//lTnRfiCYVES1dpDMk6rcuVYUUVwF93sJ0u
pY+BQstOcJKjDoOiLey2/PQyb7R6tj9bWzmzqTXBL0ZYy691lwn+GR+aP9G/3ql3kSO+Lj40fNhq
C20ucuXIrLkyw1Z8XyQd4/kUPQAX8VKwv1fCbtNjn2c3S04H4ZFs8PzTdvvsu3I9mqQOaUFy5WVm
de8fE2d5cknQidH/xZv7ydz6tjGpk4QWsC17epj31SNd82JvFLvwd3Wt7mO3dKT2LvW2PuX5pTCZ
GpOhVIH6BgjG6v7NchZXCBJFtsCcYqPdW1BvtuGvjdN57iZNFQWEpQO5tN3U1VZqUp8sRV3oXxHK
Fr+ES0BL4SrMmbspr3IVTjP4CowN53JpbR+saqvXQO8awyhTrGrKFyFENeku77fe1o2Vaav9ay10
REoZG8MJksoX/yjf5bekIUdzI3DZWsxyWj94r0yUVJDnZmTH01UR3/vmYdqKOM/9/fKVFGtJ4yh2
v9feP5go+260dAETjGfDlzZE3zaOwQW3oeGkmFbEQcnmOpLujZYcG7ZZ3jDhDsoB2O1xVMiBqvQM
61tIZ/baUThuhgUX9u6T3dXeaeC/56h5/0i+195nJ7giHPMJhSV72ok7+dB9VTfyqC2TK3+cVtBY
NjEmiwaG3/J6AAedh1un7/z1ND8tbOWHc60rwKawoekRWrKnwMVDOTAk3Wd3m/7pwun4ZGtZ8YfT
IUP3Z02Ez7boTZBDOu29xMdrD28ocOTw9OxKD7TfxolZvszn/PDzApcT9cHoAGtP5UNDTY/Ces13
6V1/oEL6yNjzC4QL//yKfVrh8rh/MAa9UpfqFsYE0p40fZ3Ee7i0N1a0fPj1ipg7pw6jiYp11kRT
St2XxhE2Frh2KMBqh8jNPLRHnI5maHmz2Qy9dEQ+2lvtYC3JpWqmLGrJ59ujdPCJGxnqcuvNDr18
wRkSf4i6AR+nROq4coZjpSXpCO8KthBKFY2dP7nij4aslV4o0qehY4DOs8OH8UGBlPu6fSy9rWdb
vnRklvjYBNJxocTNtIhlRYCa7fKNHABJg/f+ueHqdg0NtGM+g0DcQW1PPoCEqeYwuLAZIF26/R9/
w2rTYSfrJwAuELsVd/P0u0cHJMs3wRdbK12d11mDyAUy4CVAQaxEQGRsF+6RMUdDzEONca89//ns
XvIAH1e1qknpctwWvbAI0XevQXnjN09//vsvZIukiKIuo1Rn6CKwgM8XsCGPZDaG82M8icC8v0B0
5NAAfRUmZ3ZjPthW/emyRZkKC2VR8A/rJ0/vQh2SSrjTBwcy4UfZsf4qbhJnAXdoI+WlrdO5BDrr
208u/L/2VlvoS1lGeIQ91dP2ysFyFwAVnKobD8OlLwWaA7gXbUnQnStfDb97jHIkZvziKQxfYXj+
51+KAEEDqUY3SYeg4/OXsprEikVtXvZt3IH8cQaoQZ3IsbzchXNouNqKUy/0IukxfLC4LPmDc66S
WC17Da5EAQ6h6Ueu3SGerSduLasII9x2gFFR7Nh6fy54ax0cCYeRnJsUaxW4xi36mwZsjqxzqTUr
u+i74Lz5d7hqZ/i6dTouHceP5tYRa94ycJL3mFOe+t28o8K2178pD4In22ieOlsP3uVNZXVs7MKG
sj7+5mSFvd9hb6kMQSK16+3kGB+2EX3/j5X9bWl18HuIESt6rMTi1NAZtO6+Fw5geVyxMFPILZ2t
K3Ch0MeB0SjYQqXB4tZtghhhmSESpmVtwLZeEJ3y4idmG94BOeZVfPLBiTgb92JZxup+6/rCxEGp
DwjxOp3SoIfLix6jyRfjVf1i/RXu/ef+ANNc4vTcjvmHAf7/SX0Mv2/6sguvL1cRVhqdcptFo+Lz
DdFDXgNkk5cFj9Ttlxh36SbLV5tbeyGm+GRp9bwVzFwjcYulwZmc4KryfGxpnr6PT5u2Lt3Aj6ta
vQlV7EM6mo6RPd71uxFucHCTDBU9o9Lg1Ezj7Tcv4YXH+9PqVkc1NZXB1JZvyGzzDofDNC683OD9
wayhYwgJIpKGz7Qe3I3Ds7Wta2dTZnM9L8KS5o15apzo9J9ion4VbAJILtxHOEPon0EnYkCPsn5q
W0vrS1FkXKYHrkKJ6v0TKjfQUuwzSDv/BQbAopYCX9NCegOJzSo0zH3Oq2D5CCKcbhhgx+Cv5U7k
X2A2IgDb/Ijnx+azvSV2+vBchIKvjW2Jvf+LxoNMyTbc0amOrRfsJ+8ff7vP9pbf88GeUKA+NJvY
yxu3BownuNpthP7XDn2TzRj3QiHss7XVY8gwK4rpsKO+e1PUh2jSvXW7+va/aESeB5mfTa28ygi5
4lAWLGxx3As0Zsn6mM7gtoenf1HGxBrNVp3WEyWC9Xsrt1aeZgNXwHqCztqRDpQHrhfka/z9nzfF
LQzo0DDR3pX0NcicmZkK6Q/qo2n4g4lC2tY3kn6/cSwu7N5S6KB4CKSftv+Z97J6oe6D5RiOuxmp
Tnc8GOBeoHflGP6ra/3J3sp3daZSdGQ/rIavhR6a8Bf6SLw8o1tQZfkvIs1LjgS6KuAfvHq6dYZV
DtHMUwCNBhTAfI+CzoGa3mG6Z6JoX+wZxN+MWS5t6UeDq7Nv9caIohIGkRH5sexntWvdpYxDyrPp
RyCEWz/oCxvX38tbHf9h6uQkVLEGg7Sb76rvS4YVgjVg8HUHqcyOwWnGwZ6nHWO4fxlM8bnxqRLt
zb7l1g9ZvblW2NZmbkIDo3rZYxteUaEIbfPnSPcHMcGoPIbu//dWr04vBYwqVAQWn19PLrHvyXKt
l26n7sXDAN/nxl25uEJ9GfowdKZY1vX2IoLYr0KSmRUGBysh9gW0/fR+V2ia/JU6wlaH/fyl5+Ma
BjMmNKGWMZnPTltpsyopEmU5u4w+T3Z0q7rxPrpJr6o3pPUWcFrpbLZjLx5gsjwNWBx1oLWPQ89+
YoIdIGy7S37IrnQg34Rt5YvkIsF7b13/eVuX6/A5ImWNf1tbpxSjYkKTJEPGgfS1Dc+NXW3BlpeT
d27BwJlqBL7GGqfQhBVYTfQabaNGYC157qn61IPsjHOz+/NazvtO8OJpIPuXf9DlWiPQFSg/Za0f
kRNx2+vMDdz6INwKDkIVx2FH5unFN8Jh3Orynm0h5uA0kBYcKkjNNUjF0hrRChKKRWbZPgdF7Ha9
tJVQnx3FdxsWkFBg7cbZZFXtt8xdWtiIfneu7Ah2c4M0j2M8LPWc93ba5vW+aFJlGxfknnWGawno
+zC6jN5RoyE+9L0o7pAA+BcfjLd8KeqAPjtDzQdqk/Ip+WDtzrCjQ3RK70Lq7saN/wTn0ZFBDAfx
vq2hlosr+9uqsWRKH4KxdPJVpjAhAQ58NM1OYfXF1E9/Xtl7Jvfp1GuWpkkLTaMFkM9Yp5dq2Qm6
PlPx9r+njmYzQRM9aocF04GSzk671TzGzK96V9z1XumAB3X+/APO81t+AExjugmhJHM169w9GHuE
9lT19/8GuMn7Sy941T48QBTmhdebI1gXNhabtAllzqh1BkmKpSmQUVX93bj/AS5GXuu2h6XPLB5M
F66h7YjmzFu+L/Nvk6t3b8o5VHKi/87qfR6+DNDPwGh9VTf3ArQ4MwoJwSHzg7elDDR83dji5X1b
f+OPy129f8UU1ZNU6GxxvxMOiNKB2ukPCQX7+QHiOuqDo7f97F7a5KWCQEiKtwE88/n0NtHUp3Jq
/DYi5SF4pB/bhenTn1cmn/lsdvWjjWXXP9wQMRzaSooNPqQEArWp7KVe76LIcBBezGOFGLATvXT7
2UUMsHKXxGL5tNpdzHW1N4/VpX3++GuWyODDr4Gbvwh7yfit3FFk85S97pTZwyMkJddQUN7mbpHc
Md/w766QRftbFA0idNzgZ7t5AIxBbmZ2IXwWXpehjfkvgZKs8IDg+9N8gxLCxq298JSA+P/b4uo0
BxA4UORWf2fid0R07ekfv8V8V7DooKSh1WN8cHV20qrIEJZkRWMJ95IMpzyM/9Ozkm1EFeeVw8UQ
zG5AThgkYFjp89YJsxTOyPL8LiCaE9TrKDgFPMLQWTgx36x7YfDB/vOZfQdvfbqNjOMz9EXUxBA0
kwyrrwXHClTz9fQbWv16KZF4SG7/dYOg92N+v9QvCg/ynJ0JJ6ktOIUnOMjz7uGpuNGc4Vo9JE/C
859/0Xnus/yi5WWDm5rGxbqfPVuI3qAx90u9GffBoeM3KLdM97oo89B+2UpYz/d8ZW51abPI6rS6
VX/1++J2cUQKwwb0r7ytVu/ZIWW0e0m/l9Fo2pTrIiZDhVVaNPOvubobGUId5Q3vc2khGGD4ekGE
8CFXfrVFvUNurPZXfOyP6V3kFdfhAejufrOccPZ46LJEL3Jptxhc8XWoDdFPGQqa+TM9BofpZel8
0n9kOpmn8ri1ayseXmZr0F2hoAbIfpkqP+uJ+HqjJ2o5/DRvdHxYQmaa74sbQMtevIcm9UY9LhVg
SjTxLr+t7sKTdB/stxwM5TRu3udrIsOrB1IdPhdSjPXNhKLBh0AoOgVp1w/KczRCNmWPlZyjO1sm
mQJVEdzImnCABRBRCiMyMvObEaRT+5ZB8BLX6GLMyaLADUGBYNmlBZ2gclvBJQNrKiquqkYDWS9h
coHrUAmy18BIBKO4zntNa+RnERGpWthn3RQN8ndttKo+/xbWqQXdEDJzaMWgbF+W+WHIR2vwyqho
Hguh0UXkdazUUh8gU9UaZJkMOd0nZRklSK2rWWNdKfOshteq2paTYUtyJcEbNE+zZSE6puZaFX9T
27EcQ8hz6lk/GHKnx1/UQq7Exk17Y5CehHJCUKdJVLQqZaWtor+YkDfkX9Fc+BNCSxri1EKtmygD
hZE8IZggl1az1+NpIRZj9BX2HmlQSU4H0ciyBiqVUFUgZBQUINq+WGZJDVHoVLfPFfqUKLMG8Vgp
xhEpzNQ8pUXqRw9NiJTVbYKKq3WYQAPoh1rOw0KDs6euSxrzTaEhPlUPE7FFVcmw3vRTiMDkJEhS
3ZwCWYUhFl5ZNR+fphKixftI0SbtBk6YRUbFKmpfvgo1lCCvMwTmFXQaAiGHMs3PxfwAc7G4kOQG
LUA2SUHRV5daebhp8yD6nY05ilA+JMb+D6WS5ca2FNQ7/AThbLebFa1dNB2S20ANTKSUFKJQeC+N
oSuPAAI76IGFIrS+GA0y36dwapvaKZAtyW8UKzAQRoG+0g4RrBzvZz/W4IrRpEyyhVSqVDjb1D6k
HwSvqfYsJSienpo0aA+I1tcDyhoV6hFdOOqGbUEZE75B84sS1Dj4cw23lwJf5RXPRxvBFZdNlh0n
pj6/RKOaP/Ss3kDJK5Y7JMIgEUSQs2/z0pE1dOaPIs2p8aiij8aTrMSDwIRMXcHSakhll+9RAhrD
373fpEpmd8ieouIbj36c3CAfLIZequpj86TpmZ/B/VayRUqbqK2XdgrwdUnimP7sZ0Yn7xM1nupf
dRXLYCal0u9GFz0QP3uRa87qnTGPUXIfom80PVJRq6XbOlCLdDcghFLWroBoJYMGrR8ARwznDPpN
0WjRDu/mGo5dPoY+QDWcwjgquuBQx+jYIXIcoWGdDZbm3wpzMoyVm41DZXjTIISIJWWw39FqV/U8
8ApTnKsvs1ZYHWSasOhpruwrrfA4ITEZHMVSm8nyC6m3fPkAFK1CxisI/KpU3QblIgGyU0Sb56s4
y6dY3GlyLKBY1jRFoJxCP4ZTq2gCoTjkmVbn9+gYheKLXmpZ4kaBog1fCkkvoD1MLCPWHA0l42iP
YZ4PO6sgA9ybZTUPv6mzoufmCUpOyX3Hx5wJB9IwF71WGWO38iPGqeL5W2kUfJrieiqhKBOTVxHS
w7LMYL0sQSxpRvMbrkcEFfz8SU7FA9LZPlxl6SENgKv7YerJsF25BYLf9lRWyNQVN31oDl5QgYL2
a2qAtVr/gCJRdRIh+p230Ik3gf+QzLnlNkME3/g4Adlsheynr+vJVdvW5S7x5enRr8xoV3Q1cp3K
mF4HnYJmT1fJw64WsvZrmKMGKInSi4kunWSraTz/CgekZIuhkp+q2pK4Tn2C0KEMvYBZeoEAoZKB
Um69g8qhPgWoLw+2OqbWA1Twyo1YCfGD3M7ttSBEaE504mg9pkUxu/OYT1/5SaFrScl4YmYLQdYy
rd1UKNGbossP0eqUflf6Qd/DJIIeTCy/qaM53TeS0u50jVq9L3bxS14E2qGLE83/Ks/B+JQOk/iA
Hoj2amVlJiIcqsl7McjEI+qLiquXSGFluSkdEWdrXwM5iX9Amaxlh7gXpdnrdKVTiVujAForuTE7
W2JUyILd0OxPk9lVXt/49T5iZGuwlVEVvyqTKkBjJba2hGLSdSin/Y2u9j96VuKUCaJaZBXIc41K
2L+mUZ26XQocSY3C4n6ai4Mmol5KWAQQdRLoGecdt0xKvuA0i0cpr+WdNA3Fa2/p9SmJ0W8M2QYb
8W4IExWovYVJqfbCzJQd8Fb1Vsy1snISQ5pvS02OvBCluqt2npVDrVbJQ92aXWxb9SzAhtex13oe
G4+CXyOak6g/57bk2SvFMD2qIa9RDke06kihFbstun03oZnzR1SLvCyN/ccuTGRv7CGq6ww+vi2r
PlK4jbmQruaW7FWIb+9Ruewhc5YTeMWcAmbm3xn/86WvfEVDwX1AdV2Lh9EFoYlsSF6o0bSrBuSG
pKnIb4Q6V4R9kYgMDAd6qN4FZYzqjxWE+w45UWdo/BENVKYhdlmvK6gQBYyYpDOMcmqEOCbFinbf
RtrCKmk+irNM6GdkrSNO8XeIFW6jCqbXXFx6Fqp5ZU3tQ4RmupfHzXC0wgHq9jConVYn/++tVN+3
KSIpstggYZA9J35Pc8qsvyl6FDk5d+eUJcZrLDBHNPY0W/Q0HHdx0GunFM3k21mQ/B00c4qtVhnc
iVUgRKdcRUytj01AjWIHaX0A3Sh9ndJRogSCG6Z94TgeKISr2eQhAFdcq7WQoMqLoGIWB9ENiqlg
0SkXnoRylq47C/bQAByCIyRz6aAL3u/6GZ8bm9J9m+SiK4ZKiDyGmEF4Vh1iFTG/wUDebRr0+YRK
tX7IefgdJVBZVZzkwm2rq5MnhNZTI893s9LByao06QGBdMgXGT2wpwAf5Y5pGkC1rnMl0SuOkSxQ
kJtWFGWGYLeTj9CPjicVR4hKPTKBnt+idUFACQoqRDE4bozvVcYlLbQKVkwa4BlsI15rhdMuTOfm
YEZaeoKeEMFBGcLdsCzim0HX0xuhN5/F1uifpCkevo6qKWSn0jS4lAGs91xloSkRJMxnc1+a1rQz
RL25tlo9dAMfIvc27I3dmKrKsSgqED2F1qmI2TELLyFOncALDN1/D3VZlnV7bWD3x3Ccjq0USFRi
lLlhwChpKHaLomxKNgTSjegaYVCVkBcHKZJ1pfU48YWkXZ3Vwk9hbhH2g+fbMcIs8xZdDBM2e0W7
gYkOytTBH70KKK8dtnNH41OKZASs9fjABG/0IqepvNf7Skc/DCniACFPuxn09kYNguywyMHphiuW
VqIMbp7IWoJcZxw9NX4wuU0L1yyslo+mhp5CHqf3pYT2WtOXv2pThTsiSngDrV7foalb7sNhejZm
A7nBqUbALdNi+DUb4dQUAnFNHyZ7EfEOF5lYoNRFXVxplaodYU54zmM0i9XaICUuxK9pysZ1cU/E
HTBhIMTC2xiPdLSw7JQS7yCx50MgtLKdlEgPBqFmHSqJGDgxYslJfUu3x8zsfoFuXOY+ouhJTcsX
oc+0HTyOz0OZ5h4kcePB56rv45J/NTcKRw8uS9yVdDTRYzCM3rKTToFhfzaUg9oU7iRrj0ZmMQ2d
ynDsBkyv15PIlI6PRPpUpojMz3n6EKLs4nZdVHDj2nZfJ5WyMzRTcJEu+2LUQvtVFNPbzmrhHx1K
3S4KuMaFAgFfI65TJxDbG8NKkC0sbhOoVImpzEMfF9xOJdHc1Eq1U1cEDZTyjDfWiXo1TQV5XGQo
Tp7W90Ihld+tIf6GDHi2q0Nk73sKpg6BOezLYwimKYPYAGa9kxaJkJdOceuAAvdR+OU8TVLzhJo3
To/cypsC9ZpQqQMrSz5TIF/P/1+JnKRltW0W08BtqlPqt09JIvzVduEVNOGvvd51d5Uq3GaBFaIK
Fy60iVF6nBrmJzQ9je6leaydCt5mx2xTlBHhpra1ri1tBLxLcqxuvCrTckQSYPCirAKNj6exqXXP
fFrNpHoT3naJJDrqGFq7Mk9zV+nN4NrPmBmP1Fbfz9MEB7/Y3vFI+S7ylP19zRiEU/dJeGJ4uD40
4tBd+X6h3dcRgjF20SfJzqp77UYe0+gFvvvQkxP5KUg6cRe0Q3CF+Gp9X+e46QwSi9+SCWumNrSP
xTDdzr1R3JaNkXpdboTHIBjqm6oeF6EXRfqdZIJwmItFL2GhjM6RgrlNBcG6CVvf8FpBmmHft2Zt
Zw1mUt6PYSjNz3nl+3zmWuGKyHMvqadubnP55NOe6e04gPJaRp+jgzmL0Zhksh7Q8ZBfpmCaDuaE
EqiUNcOzofbFExFB4cyimCES0KTi13KMVETv59xRh4wpl6ge91bUqMPJMNtkum77sureEmQIviZ+
88MQSVYSQUUnUEq7L6RJ8ikQUm0vdRUoi1ZIr+tKEXdDyfBMMMOQqaPvfTM3BWzpwAUfq1aPXlKe
dYq4C22dqJCfR5r+lJZQwyLbvDz6QgAvp5j9EOCT+lVZ8nAspQYlUh/Bpr3QybOtjz4k2foEY4Qt
CWJD0aA0zZeOwOPoa3Vz3QttCDRXNuJT0OqNV0Dh/KU1UCpTZWneCwoa4rbZFyTyAG+k/RCZ7b4S
h/iZJCt6hGszPAytECIoGjx0vZ+fWnMeaUgiA3wjjI2BfkMaKoioqqpnDE13p1Q5VCiUMREf9B+l
IlA7WjppYdeJ/FINCE8aVRpMdpxG5V4JVd+TqlR+LXnJqZpHtXafNlbqJNnQVYhcE5IPwyTcks4R
38h5ew+puv8dnwtBfTp3e3kip0VcgRFOlbdUq/V43wtBfGcI2VJzpF78FM7V8JoaUflInojYUQtr
PNTipDS2UPoc9TnKjO5LGPURIr29oBwtEWELJ6dW8jz3aoMOayQXCNO26XiYepknQGmpNBj1dNDK
thT4BmLugI2Rj/PUNc8TtVSQ0MSToSNAqQ3gAO6zPSTo9U2baalkR5MsfA+MTMLDoVo1OdGCRXGK
VECcKauUXH5JCBM1BjSKsH3Sm8IQ901U660tgjk7za0cvgh6NIdOP8MgvDdCI9fQbSLjd+kfWiBx
JkTwpie/13s8Y6LqPRMOrhGJeSPTajLrEhpRTy+6aEKP04L8NpLAuIhhHGlUS/qs923ZpBblymar
9L9xCySm3Yjs0F08D0h0xMVUCLoNS2Jk3KBh0HPazabziJYV9S2SjK53tZbM7jA3uqAjshoNzYOI
iHx8xx/k1eN9LqPyFAVNJJ3ECjX2H34mDLOXsnXxV0ab8uY4DyTY9cksgvkhr3ngaetKY6E/8vHV
0uMPIPjThxk6qW1WR2+RWeYAnP0m0iQI+6N5k1/gQsHONJkdpkypXUC9x0qIbmtR/aQa2ttcK/Dn
ND5O3VN4+uewuIUdlBl7gNuGyRDWqvIqTKMilGPyE5DaNd2BxwVLCQEQRS8bjdLtDssZ3n1lb4VH
CqOqN6UpYW34szv1pDryr4U7IXJ40IkJbckT98Qa8DZsolfO+mg60F8IpCSoViQVrPrnFgWqZ/Ce
sFbVK1HKvoWh0h1epAXF4gCpJsomcd+mTrjwNT9ZXYrrH3pZ1O6CBlK1n0tbtmOKU4feU98vJGBb
HeALe/vJ0qofohWJLhBysr7gAKfSOxfrNnvA+TzNso1gLahqLzyD+qrrIM8w7iVx8hO5ChqgyKKc
4OJw6L0el3GTAF5KxW2Zxoodwyt2/8WOnvUqlx8A9QaMrYoKvmTV0xKNulNSJebMAjD7Iep2DmHO
wkQheGZk6wdyQTCWWxiCcyKUldnVuqUCqEmkCW/tvnOX1iii4658x2QN/CPFBhLpvOPyeYmro5qR
tQ+NFP9UXlNfhwxM2/25U3XWYNUVkXadDDYQ/dOznkBBTyAvEpNYv9hJJT0d6yQeZBOyHj8sNmyd
X7tlAoxGiKpgz1gEXT9egCSBJ5Jm7ltVTSgwdWNvdxqhcN5Zvf3nVV2ytHD34jXJw8FifLY0UuHE
yRlvqn+fQ4MlKtdR/fRnExdafApynX/bWF3nKYxysE3G2zI9J7qSPc6gLKwfyZEJEM9Cs3yLhOod
t/G5f/PZ4upaj5Wgl4ZmvOnfFyCQ+qVxiuEAH4/hQM1a3KsHsJy7JKeXYm/SGJ6fQ2zLEEyjAAol
+LrFOmXS2EWt8RYfIRFQ7fIO9ZWv2u2wl/foeUFTskM0Z2OHL9lE/8kUNVOH8nLdsp6zoDUhmnjT
xj0CnDR14314BzL8YI77Cb4f8bD5Ci5Xd73FH02urnaCYucotfFb8EN7NfaVZ7g11E6u5MqQkoQb
rJ7nbpr+ONOQNAYhwWXG/vMprc1KEEZTexNPi5teOIwY59mkzL7grjBDnxMcBVMvZ8jpgm5SbgXy
W/0KY35/XQJCGtAld3nZw8N/gQu/4FJAKiwv7BJQAAT4vKwoSrrGzCUuhunN18X3cMc4dfe28EUN
4EY0kyjdCfbmrXX45weG5ipk6OjUgpVYN3WtNDCo+Q9vkMACy8kApAfuxP24gQmlt+VD6Ol/bY2h
XPqIH2yuUZRtMjYILPR8RGWf703e9Oa43XiXtsyszoo/0M+NtIHB1eqL+kV+0L2FSBjR9OsGkqDe
m70WmGgNu97WAs/hZIzl4+ckGFoB7JlrOFmdDkIq94tp00ujXeIWTn1XMNS3WI5eNdSC/t2h/Wh0
FR4KNILbKOrf8uv+WqVhvvTn+y8yM8L/BZLsbD5qtcLViTV92ldKM/IN/8PwabiLe6lvtoAAl96M
j1v5Pib9IQSMx9oop2l8q4mTvqsv+wA8yvxgER0F+TZZ+AX/+cna6sykQh2MQje8md+l8So6GFfx
HhXHJag3aalme/Orf7vFP3thiQAqAPvi1fABjOp+vv2WqlhqHYjf/Bfd8z2FoXL1ObomjyA8CvZb
GObzh36xxpkEpYXywPpZokNJdW6Yv83h40T+7Cu/6vD5z17lfBehQIHFCfwt5MuIzX9e0FgXEXIc
yQ8kqqPimX7/1jN3vobFgCUBEtEQpl4TvoZtXCT0Hr7pyNIZ3DHeuZ3gdt+CgiKlvTCA1c5w2MoR
zieFdMzK1oJ+sVTghKsPRaEE8vWm+9a41ttywyynr+3iWIBP6r/9eQvP4/TPplaXWarLrjCH8Eei
ivfKazHarazeC4n7ZysXHrrPZlbXuDQrTa397hvNx9peXm90iY7xrW/3YDG3QoVLX41pdIITyi3n
sOwwMUKYncdvwnQ1+cxTFn81xsa2XfpEJrPaGrnqwre35nFPe3NiTd231KKuSxeGQiB9XYNecRrv
fFrQ/pUYIjWZOP90Jw1xgdKRE0DYAFZotZOjmqKBNYbfJt+dXPpVBCc84MvQ2n81kncWdWGO6wVQ
agmEzq6YSCCNtnTzzbiTYGZDldOFSNBBUxsQ+Oa5X+7rpxBvZWy57x98sKkXYUT373XyzIRZatFd
JoXE+7Z/Gd3cjfab07cXDC5xFxznlkRYsr5o0oC+WqRrr+Wuc/+HUtA/LkwbGohAZzogWfrnz7d8
ndUKPxlcXbfk/5B2ZkuRI+m2fpW2uldvTa7h2O6+0BQzQQSQENzIIJPU7C65Zn/6s0RW7yIEp1S1
j1kZVhgkHnL58I/f0mKzqnh+mbp92xWOkqDf/wU7b+m5ZosECrzoO6rzy+QAxZcCFcLQet4rbuHJ
MJYXL5ZPG86UoSwDYMl7fTkqzGbvLUI5YqJLT1AF9SbbxxrwaI2jnSYZBRiUd0oPFa6FqfzcV4IV
OTl52IOQ2/hU8aiNJmxZmnzXnCmyMWEnGCRh3nU33KRzELp0ytW4uEg/WSSzYacd82GRhtA4jxsM
G2+0oERQowbML3T0ZTvr64E0NCrggEGr/+wl0r6FHmYUvk5rhUIootv2exU8V2mpLPjTNfr+RP8z
kD3rvOCxKMGotl/llbWSv+VAuaIEbmM5/R59sOiCWCp3/GyIzAacWT98GLMRGaXveLLO6W5Tb4IK
kK2OHA56t/7CwfLFKQasAKAX75w9BMau3xlQ2PWAUMSrulKeENNEV7hYkZW5bdCKvlTx+8VmuBpr
tsVBL2Dgu2ivYfld2EHS9CBJLV2n0wTNjhEE97AoYLPhcNZnzzOYRj4J7uF5EJ3FGRkGOLKmnbb4
rr54mquRZk9jp8zqkFh6HfNNH56RIrWNpeX3xcu5GmK2zksu2hSe+Ct0i4HPiN0MtA4ImyJYQ9+W
TIMvljqsKohuwZybGqimg/PD5h1TuwxJLV4pUR2BbJmWLgQFPwseofrawnWC9lOERQAzuh6BmzL0
se3+1b5r0YBSnBXoK6mXZKNtNXec+j2X1sL0BuZrAf1tpgndMdxi8+xAqEUNkVj/ajwjybiyEKgH
bMHyUFTv5Oc4+E5O8Rr5lUXkwucuW9hYoBAiH4FOqs+84UZAC7So+tfepXvocAfh9tVwWz85Uy/x
Q6/ctV7l2dM+y53tsFr2vL94mfgA0EFCVxOoOfMDsug0SKE07FlvG8dO1jW9//PL+qtz6uMA84NR
GQSv2449c+a0OdBGipN6lgdh2zzQsNuSYOlyUaeNO3uZVyPOVo9synkl8v51eEKBDlSrhkdlN6lX
hbcTJC65nTxE4FB8CGpFLt2O8D0q37gx7yt/yTj6anYRgEYEDKbR5xCfPtalrYnsVTFR8mY9kuju
b88usGNo+LNxG+AtzjG8FYpVw2wwX5pABAKxi8g3NtEKmfsVMF+bxVvu80mGTISN/iwk7WztE4tX
01EtL6h60RT0NdpQmXpnknwfIRv30/rlA4MvuLA7P7lXSNehowddJnC3Cfrvrk8Dmjax0Cv10gO2
N6hHVFOm0SGPDG9hLq/PUPQtEIRh0bCJGhSgOlGIcj0OqdHYI+rmaWp6gwWGM2dYT6b6ZDUvESev
J/J9LB0ONxLY8E8nvtP1WE1IJNKrw1ND9CBGyhNF5uVS8GDmMP4aRAMICOkjFW06c/9qQDV8y3P5
yb4zQFVRdsNadwRk/mDB7hYxzV/MHiDxfww2bYUPt0KalgXXMVjyjW8MyMjAqHuqNrmfHXN30Vi+
ts0/P9nsVSEZDgn2Qn5KN+ysof+p12/tA9lSv99J96hxJwtNr4tTOWtf05uxT8dMftKOxhbkwi2I
v3fTRMbbv2BpLT3dzDIBy8ImGZ7OvJuAKtVBchtHOky9VfH2L3geS29uZp60kFzvOJWfsm/GVsOz
WZ56nMRc0Mq1DNNceraZoZIwVZJCTOQ0WLtKthD424+4CRo3O/6FqVx4trlMY50iBIQSFqzKSSgu
PU46LcV+ikiixmCzcIAsPNt8U7OhbNQBg0UvHKIwvwYjK/TLwmNMltP81+fi75tgAovBIMftMj/7
0cPE7LxQngoLMKppNqnkYjrR9ACLofDyZ9tbx1CX+N885R/DznvMm7FqUCssP+kr6Sn8VgFmpv/I
EVlrajiL0qb5exCC/zwm8uAAJcNQ12bLk+ktVwaMpxarXo2KQ1fF4ZL5/OVUwuhUFcWGfTC/YtAL
SGjUw69xsgIhyskPziI8GUqJOCazcYsjxNSXtRGuTZVfzzb5VLDAkNdBnO360JTyAf0yLXkCxxKY
EUSGtM3Ybax9seGOeJ58EVSmQRbPagNtMTB77Rt/Hnx2YtdFNjKCAEe6QdQBZRSTCl4NFbzFDMu1
p/V5oPlpLaqEjBAEn3quC3BGtDaAqpqn+PE2s4KF5Tl96j+sv8+DzU5qtFSj/EXWn9oRIjkCoQw0
Akcr7AnUN3v88Fegp7MU0vuYBtJHJpTbsHZQYXb9GlGRqPScKVNEyjPcDhzpd50U0L2R1eHO4KuI
OrdL9QZfPOnEh4ObpCFzBQ/ielSL1YQaTXLhXdttJsa4bLT9emE6vzjTkG/UEL+ceAAohbkeZEjY
2BmS8pSnzDGA7sw9lHwWjpb9RJrFGZELXDL3vjCNrkacjvQPhoQedx1Fdd+TMNfa8COD6F3191DE
v97Xx4eabTtmpSj9HvQnNGpYeKbajVD96FvH0JG2E9xg8cz84lWBMmmoiLQh2vApRooaaFqwqr50
gRZMef5mDTH6w5R4l9ehK62XUu+zuN70hChOBM58ijgDcDKvLciymsUQ7ryYd/ohepns2WnjoVbE
Nl3jaSrhSJGjXrTLPu90DAsAMRJkKJpCA/L1uytGdGHFLcdGmPYedLJ3sDjdHjKeS4fK5xP7eqTZ
Nk/iKEFVfXUpxx0n0Kg/l6hCJmhM/fP1/3kxmsokEoDrB1b6p4btcFSsVs6qi2E9lpqnmy9J5P35
CDMH+f1VIWoONAIY9FCKmYdTUmNQeNrVFw7IYwSIWORHb5No75RRHB/J7Z8P99UDfRxtWqkfdlfT
4hnDvH42TBedbU7BLyjM/vtDQPAY7DeIyiEzMDuX+g7F/3HeXyy2CofbckAfygJj/vN2gks4oUb1
6esnnH6YjnlXMH6RM32NNpi1vAjI+mw3voP6ofiOXn0EhWYnRJoBnSGaaSFnN7IPIdCJEKtB/kk8
/4Xj4fMhi+2CmZIRI4CTO18CcauUmpRkL3KMXAOCMAcUGt6hMwHhLg67eJG3eR3uel9yV+PNFkHV
4SJDU+1L5XcwS9WT7ehueZyKU6dBkxX3hd+4/9sHhQTgJLoLJbtP3AhTGYxCy14m1kkYvRMVEYnh
+0ksur2Nt7J5/+drUfnqUbG1MCAUsZEHnt1fUWchzBuNF8WGnhe/lxzpkbndboLSjhooa7+KcMOz
KjtL5RBfrFJgFrFGUfs0VePO1hDHCdn2dX/R0nMUIm9kW97Cwy2NMP38w2Ye6z4u06bHKo3W3e2E
cJuqViTipDeTt4hOXuEsDPnVUv34ULMTnnXM4DmdhtSCmrtT1RMdvWnBoIuNr0K/sBee8osT62oa
Zyd9hqa6cDD6S9M8me2tEb8M6d8/E69GmJlvRMlZpZb9hRQBUV8GY9ejy+f/c95mXoyKhnVrqDDG
7zBRecJktMGQrUcQ+ft1Q4OFEb84woC4VZHY0BFkgmrk9eIQY9SVUfZrcRSFkwZT1FUqfHBuQRxZ
XhlfLUaA4kATmjRhUdN/PR41+6YEivlSQ1XOa78RgECmin75GN7paMF0lxHJX9gA6scRZyuDaEle
K8V4sfTRk6ptWfZoHvlp1/rSy/tqCX4caLZALA3Q2YaOKPqxVqpfbJk7Dlv0p5JViFq/7o26oe1V
S4HsWUHsr2OaQAwaVynKBtDUfD2jVYIWRomoKGGZFN2wubVj/Go4iksgdQL3FL0DJYpBbE9duF9n
CZhPI8+r/tDlkoYR02A+2pC4MtdT54K+QdsjHMQU4dClo/KrCQZ6GhK3KIb9XFWFviVhtCZSPMpJ
6oM4fEy1pe3w1fL8OMRsO0DWNqkJhqj9d3VPV4PMtCtWU965ewYp4uHv+zF4nA/PNHt7khLVJSL3
F8tAm7W0NpvGUZdcwK+Mx4+DGLO0Mzqf1SIz1EsDmPU7xqwEjopjj0+GkUPggboLx8pXF8CHx/rk
WaQCwahexUHW+5KDnrbXyViFK+ixIAmWVFy0hZUxb8IA38NmqA69yIq0Ujr+kCg/k/CnRaMg1xU3
QrGVroK92TlMnFT7Z9TfDBV36pZu5ObJkr4bGRrG0AprkiDSA1HudPs2V3QvifZFGK5ZGFT2Nw2K
3O0hkw5xdzHbNGh13e9NdWHqZioxv3bVx6mbpvbDdd0X5hCPg3qJek/forU5IG0ATkjBsK9gXR7Y
BiTPA2g4ewHXDCWTtF/4CF/PJiRqVBkdCp/qCdHOXFAFBsOYbsIU+qrFJrKThTH+H2vyj0Fmx3Jr
VZEdwu5JN1NFSTFs2GpKvEnZFuUk4E8pdMHh+CL+gq2G8n2EKSanY74mu1itDHStXJrvv7LflZsc
En8C2qFz4D3L6KnnP98HX87khyGn2/fDuwQfpFfUVr1AR9XisqvYLmCpC/fO1wvmwyCzBaMYHfL6
owrXMLvRX9Sf7Sry9VvkToM2iE4cBUnSCpJryPVlZFEgbzqfrgNp15M6My6zvOtKgZ0HuOUaqF44
BfF6Of+8+O6mif4wkVLTEZY2Kq4ajshrLUCXnmpnckfjTnKfrzlKyJaCB185BR/Xy2yFjkVbEwUv
T1LZswzbyK4jH7wtX0YYQcELHd/+fLHMCGm/dv67KhMKTtDxPy+ypTKhg5CQwnSVp0laWvIZOpCg
BpBstXMfoCHQzZ87n6N2B93i8Mnan/Fpqdfqq6AQPFmUU/z+KWZvlBZgv8DZvTRPKWqg1uY6BbFc
u9GRD5/qKqq9QB/I0lzPqjynZ8cjA44MERmCCqy5FROTDhy02HqxDiLQfahJ7NObqaJtErP+82n+
IktnTfA3FEzjWkCD+mwtEaRDeGtb73cTek6QnM5W4VoOqI8O4wWn4YuFi8Egkfku6Qco5GxzDi2S
CZkonmtf5IFhIF2ceuYZMAkoILjwJLYqckx/k7z4PptXo87eIY4dSO/W1evUKJGsp2jseBnc+PzO
EfTkhVPui4e0ofMDk0xF7ywa6GY7hbak1FgsXwiqUI6jn1+minfjvtiDP33IbyRQBdfGwqCfkyLX
Y86s7RFVBuOQyRdm9n6t6E+SAYNG7x/aWN/V4GAsnLJfGLsYz0J63EIBBVoFZy9SaeoKfcj5S5g5
+b3whrspBdqhqRP4CCNAicoyXP9znPR6yNlbNKRcHvWmgzGKUm5oA+Vw3idZILRJ7ScHo1gh87TR
3HBnWy7II39BSePzGWgrMrjeMD9Bu8R/1+euwpqW6lxcUM4XIDq8TX/86nqBSbKq9pPGfHHs/jYI
dlrAGBeZBESBQLv/FAIiVZKDKcNfCulbokBcA9ShPz8FPt/MNgieaJcAKxX1IvLsEEi7wRCtzF/Q
T1pn3xN+L7QF9+jLERAaRPEGyJrAX15PHZAeUoTO60uXnBuzBdrHVzNlYVV+sQlQ9fLHGLPXw0zw
IkxcUXXcrDvSuhr15Dxy42KrIr/0v5ixD2PNXCObUz52HZ6n2dIK4m9mkFn370P81/fh/0Rv7PaX
3VD/+7/x/XdWjjwB6mb27b8PyXfOavaz+e/pn/3Pr13/o38fyzd61/C3t+bwUs5/8+of4u//Pr73
0rxcfeNTANbGU/vGx/MbxCub90HwSaff/Ks//Mfb+1+5H8u3f/32nbUUjN3zGzgS9Lfff7T58a/f
LOzd//r453//2c1LgX8W8Bf6/W3++28vdfOv3+x/orfCRjkVqP42OmSmzHb/Nv1EIv9ERSC691Ec
hL05EWl/+wdlvIn/9RtR/onAKYLEQMhCcxIH1m//qFk7/UhX/qmhPsqwdDR8odkAp/V/PtjVG/rj
jf2DtsUtS2hT/+u32dlPEDfSAaiaBACQtkL7+WxZZBUJeViC7wRhmnHdaYPhhw0IjLxTY2jkNvE+
J1wLWGt2d8zyh54+TwxJqDg1hDqmEOPNMJb9nolyqQXg82cjSKNhgyA0j1IEVG5eb0G5kMoGpEZ0
Vxel5kRtSz0SNrdQAZNPLC8cBjJI5aS9lq6oKsw9WKzSmgLP6tpg6Hmd3FgeEu/ZPko1ZeEAeq9I
+MNyxlQh+IVuVILXO/03Tx6wiiQslLPWsUsB/7TWCFhtHb8JqUX88dIDDnKTanbhZ+UwemCo6ncZ
Ot8peejKDoRj/lLmgx5IVqHsOdmGqFt7YGHCgOWsqo1WpRq6Y+poM5RccREDbmGB9JaXjHIN8COQ
XlKPSp4h5ivJkjadoJYPeAkDSww1ZhoaNo7vX2w7Qm01Si4cCe96YRJmwatpEuypmAKGg67D5pwH
3iHHY4RNBCP+19ByJG80hnIGwR5jk5k3HK5Znuv3qh1pD6jn2ilFZW3kPheb96cpajk5NKHNT2AO
wlWOlfOHjfj7ev+4vgk2ygcHB58QsXlsk6mIeTI4DGzkj54HoK1mGnMJcicdin/RZA710Chih6jU
xYGpXA9K0/Iq2WowtTG7KXIFveBEGdycZH0w5CPqknOV3aSiKjzAvhpvGNpxR7OR3MVJ8Wpz45jr
w63OE74Bc9M8ECm/BRtVOdtavIr6YtzFKeoTMhHVRxBZgLAlKFgAS8mNVRrt61RkN2WSag+yQrei
BORUtI26iXTB98oQuZGWK69VLB7qmHbHJql8pL2TINRU4YHHl57tzI7XqNoE5SRVvVpri3utFWJB
7YJcGxPvU4nENrr7kJObbt9pqj84cfqgs6I30M4Xx/xHJ+fNuSZJ49cJqKliVLZjSW5DqtBbzsE5
0jMWgaBV/5SrsD+2Rr3Os4ZVTmGndBVy+1zKjB8Kw37GvzVW7TjyA/rRXpmg9UEZas0XXYXimD4D
58zSpQNgZ4Dn/ed19BqmyE5B78qrIb4b1KYMDN6Cnywd87Dfa3FCbiOQPgF8vSGD7phWeE87rboI
Ezmhth5hkw2A0/Wl2gSWVSVBhnCSJtVn0+CnrhvokRfFXSJkG/CopLyJa/rDzoeH3BqUbUTaaCHA
QWCOXi1WxADQdgE1ERNFGBZBu9ws0Aepa8MeCHoolT4V3jgYmsMb+2YY1NOECXIA+0IkCVR/wGxr
L1Rj25fETZiB3Bs1+4TpAJEqhgYorPJsFYhWhF1xKMl3burJIQT1x9WZaTpjD8RvYpuHvFbB11Uk
1etK5ZVHKqLdw6h7Rqz+jKeNLNTwAi4qKEmi3QlFQSyQZKuM9uhNlEcQLUub741KdbRYjG6YlpWD
39ozjau7Nm/vY8j2mlxGDJaRs5VaD10qO2omPVcyENYlUy1v4OkDb+RVVFZbrfWzArREhMs1B9CL
m7YEgxp6O3GqOUnMz6acHZLYKj3UJuz0Ws0AXnWEXp/joj+VtsjdUVR71ahzTw81X8us1zxN8cry
uyyOHqUQEouJE0t5ifZhpXR4pDzUGb8zlTsBtp+LoujQzRWwEEULbWU1PRVG98LGc100qxZ8YLfO
lOFYAJjcJ/o3RUcnIxi2EMskO2Ert5YkpSBiJbZbdlTb9GBOOR0jzYEDoBvEuQYBAVbTE6UH5DPT
M8mOgyU14jbsLNMrYFYDS9sZpa9QfAicAooHpq3pAtodCgf1Vb4S9exWlaNVaUkvfSHbSNCNxywb
1WMKlNOvL6D5c8yfeWSlytZmV4gn1S63ZtXG3qCraIURUe7ZwFyfawAY/daOAcMYo3SlVQrZK6y2
17QCxBiA+1XfkmQFtl54a1ma5CpmXj9CHuFnnFvWj95OXSVHzYmh3tSSEh/fv9hNiCqpEbMcIQGs
KV247yBjogEDqxs+/gAw1SVAzyAC4shlMUgOqJF707PHEjCX2FGLcpMNY/SjDFG5ZrfsOSF1D5A2
07+FRQIReJ30d1Y3UU4TY9/qtL4BGREsTaW4r7kEZkJpq3sz3Cq5bt7HcnfR23K4UTpDfQAE0MmF
tjPtobttpKa9T7rMV41Kf8yqMkiiRgRVolXAykb1g2Ta3+qxN1dwo7hfVnF8K3Df23ZDTpw04tg1
ttNEAwNCnupuAy45OnczH8entYHHabmFRUY3T9jgCksDTnYs1TvejLEbYw096GH0MpgIUYWVemKj
kt5CsA21SlJnbxltFV9v+M/37+rUKsmvH1TQdqW9vhVyLIE+WGvS9tcXVbqptKhAk+uAtEA87fEq
KaFLZNJTy5JbNSvoMVLbal/pcudUNLYf7fAGFYo2UJ5N6AOOv2XEbo5NDfAjCxng84AoB1oNoq0t
DxGUSrqeAxUrW/tfX+BzuDEURVIXHSCm21Rtc/jjS62G2bpjMVDrAGrfA2u8Ag25fwpr2Vin+Chu
QmN1K4HTu8/0WAsAEu52qKTYZwBon1IZD6hGZbtR8zbcoNMXDuVJSpo3s4h4AKL4ifYjP5pFZeyA
FpYcNVb2SqWoLwaEJIa4e01AVneAhyZ1oGMDrLgmA5ld6mijS2vn/Tsat2jD0cfhttVIIKFQ52Rp
ibJPQXQEoZGfmgpRiaRpNgmQ6GDVjlGQEVF5vGXqWrHTn3WhqpOBw1w0Oz+yJL4rR3lwqa6PT6WQ
FVcNRwLAqAEDTZbbelXwptl2StZsFatDcUtReFSq08Ihoj/X6WCBG6nLq6H1pNwuL3LTvym8fk3U
vj7G4MB7CqGwHlU531YWFl5YFuopqum2HHhzzhKjWhl8ZQ9qfc4kT64bILGj8kw1vfITmzW3HWih
t3yMMb2hGq5T8FW2SZNGQRlZvqmnylaBk+SKsfjOcAnvhzRUN2of+jLbyiN0M8E87py8S0DPICl1
JQMikLoJJJ/ZR/FT3tnjc8C1ht6TrpF9AYK630zfZkUG011Y5tkek7euxdsrhFgpxYBWyhjFGh3K
vd6/tGjlWimsyr9pjS08WrRsD5WCxuUtr73ItKuVbo9QZBw0GBa93oFGmsT2SrfCF2itsIOQGlh6
RqLjFKW6b/RUXuMtR+7I9e6smiPbch3oUF0U3Rlk/mIf2fkjmKctCLJtC2QrTPdElzNH6qTU6fS4
2ohQhqBYRiOnSsFokWF87nreDasxxnVttzTdoTUb6H5p+t/379//Dx24LVh8qAhgbXSbg7XnvT9a
WGdAYOqPXKu6FyWtG9+ywF/BK+0jru5JqRceVCKGAF1clRciKrrWKtib2B32Ks4UFGQogxSUmoC1
issoKFAO74T52O/5mPFVZIwoeJ5sT5EDBpirE9t08DtVqAdYOnwl2uJbFVLzJA3CPNm5Raab7sf7
c8pRuWkhOHBr4iJxzRpJEDsx+Ul0KKEG0HmlqA31q77UHmJWwomkra+h8uxo91sUJ1VBkgMnX5kW
ECgjCqxL0W2lqmB7VaY4YMe+cPoqpvdhVUHxOOlQr9jEYRCZke1KMeARhaFVd9HgjZCpOUuEWt7o
g3IMwfCaJ9ja8b3gIFWreJ2pEM2qsGzE11PrVA4QdU3lnm7iisKEF1q76m1xw0u5PDVWtKuNtt0n
heGLNCovRZdtSedravcw0tLaAn7Og8ZCsQhQzbiJLS2/AaGYOKVU0iBuxjsb7sIBu5GdI/rWlIrx
mOmCeuow5LdcLUtPFDK4eCROPDpEP2TS8+D91wuuQr7EmKyPun9tFZHsIYNR3SWZ8gxNrg7AaIC+
2iIKNMS/Pbg3LGgtdpJhknptn75ZQgZLVD+mqRiOwKM6iQEXGbdKORb1d5GqP7Sexfca6Ts/1nU3
qlqyrcfuhne8cqD6YB3MPGN7nuHqggOSR3EVRL15SQAddkq1z5yGdrcU0YydKGXFEYyuco2fwfLu
tjBR+hsVladO02V72S4VhPdAhS8T1RkyhBSTu1R301h/1oc02vSqhTETmIilaEDlsI5a39ouA/IW
ahy2lxZFcpBtmKY5P/Rxmj2MTXeoO3aqFdA1hh7JIia0YAhl5rEq+5YqEdnX8K6dJgFyGposd0aq
fdOw6neYO8R4A7BeiZtCMKPSx2RbQsUuDUzIRqzCcTxoacN8dL0WgJ11rzb+ThR1vl1YThvFED0t
UD0ztFLQVJ3bqU5fhtJhNCTfluETmm3R7Q1uojyiGUZflOPRsGAw6wDdUzk11nqrB63Z0HVNMifr
qzAYalT42VKMo8EebtronLRKGKjQvPAUCnwVVaVdqQEEAIVCOZehwlhHJ7Dje5dUBMX08GG09m6I
Ooa19VNKZS3o8m0ox3tUT4KeBuPOQ9MSlLsr3AIZRGPkcXyWMzk9a8VKgnKfzs4IApjbKV3sqgwf
pY37UyXqYCi1ctdkZdCoobU1kslmk1d23JpO3NMjXBHchlwdPL6rAHz2E+JxuPMeVTsKOHN4Z1DJ
XkMtK4hKNhWptM+EoviYFPlbO0Y3usGSmwGGGR+gNKLqUeXY6HktOXGTRhbrIf8h7NKToljeU03c
xxFh6wqN1N7Q4QxrhmGdjPm+HTO3LrAszRGr3YJIigO9jXulBVmb2BcTdwvgwCUS0ciJrUOFPaZ5
jAY/WwJuOoYZk3HT6fkz1+wezxCmuA8v8KxxSvbg7SfACIl8fLNH6AL1PRD+svKNFGbvpmnCd7FU
HlrZOqm9LHmqFpbrPC0OUWYfQq48mI0WeT0j4aqq02MKlUg/AeC5xSHix2o3YlxYa6NyoRqAvrjh
nxLoL+CdoCxgLMVWs6Qw0MMh91Aes62MBgAI7NX9mPe3iGz3Br9JkPE6jtmrJKfWCnbdcAce+7P8
AP0fbW33Q+7GoDFTu9YCOYbaK3RE9oewU70BShxea4IppFPj2JKB7a2xpI6eilfLQsbVAN9aqWrL
M5KIbAcFKbQyHxGxgQuVNW5ekizo4gpSj412VkY4aFncQNZNm+x3SnBcAqQHFQmXlhCrN3Mq30CX
5lAr5T3g7lVgVNoNKVtgvhEwbDssZ40P4FJ3SDJRBZFGOu6iqBn2kHVAYwMkkvQeVaLj+JYm2UqN
CHRrGj10oTyES8Tmu1qrNKeCMZlqEtsgyveQFPrtOJQi6FpQpCmz39Kxd9qxIoFcF9GK3kNoSXPj
Rn2OmFw6VRUbXpjiOAVZWbRA6tco/96WIzDaXWeuZdHbjmqg8TSCi5mL8j7K8LQhwvKlVlt7G6oS
8HFT7nUkrWHqb4uia1dFCY0QKbTvbATujVSuz1IW9e5oNLZvFa+9oLpTR5bmGjHCdsA6OLKdtZvJ
J0qlCsoSsomXn2KTZJKLoLAU9BYUpYTAErZxHDmaEpZQhRodIwrPaZeInVFVIJ+Xw5qDWuzErcxW
pi290IjmLjWFY5Oq2OWQsELIpReofaE/gc3OvFImbNcMkmtm1p5JucBtoO1CCMScaGmcYFTJqsRe
UCt/GuDBQcznUTDzlNYG5IMGEnnE5HQ1WrBGLCQsRKrTQ50jEFvUeeXSHs6UIKi5qiwEAxtlH3fV
d2b3uBrhUGFNjo7StsylIS8dc2Cpm5htdjBsCDvADNKYDUZb0ZYwlkGQBmv/ewWmCg6EapOZUe2J
stC92rohaaGDTE1/yAo5R2hycqiAiW1ATsKzWIG4ED65SyAwA/MbsijV6GKF1G4DCLaIQ9VVGNtD
Bw5HBM3QrZ4Wm26KR4RGjEoMQEQTFuMvGWbvDLQ6KNBEWYss22Vdpm/GHu+MQD5zjfbfykG8wgEw
jG61hlwQFADxSjzXypCtcilvgyaSNrlqgt1B7E1Uh4Xb66L1qYBkD/QRzlDb8Mv2MYNgglv0rA4s
QU5WCDMZOPAR7dCUeJYawr8lCVzlSsHZqBA366PWGWMAERG0yx11UIAEkTEHRV0g8K0kqa9C7Cdn
OEtprHcuuN4+lfrR7a1hrXQJyNYFXHS4zx63Ru4ioYZ3MCZPXHbQoFO+NiHFvpUmGQilcrWY2UEJ
C30YRLGRtHpj2f2lk7wsIm8jWPsuUlgMCiAGpEUY15kbGnemiOHC9OngKp2y0bVi9ErDCqq4V6Hf
9Aiwe+ISVuBprHqVyrBf2xjNJBW4NNZohxAn01cqAgtnQOdOUdrAhM2UzINCW+GoNCWeCHGW9SA9
t+kh0iukybOwcaweIXZS4SqyZOZH6SDchmmaG9W4uw2p2WQ1fJaS6bjHdLnGwm4zTykNX6bcco0x
jNdqSDYKooCGESMCiXRDYlXhNu0ipyRx/tArZsBrwV0r18qVHFeZ18es9QQUeuS+PPB6hdqBOkBB
WOJD28eDU1DvEBoyDggL8w4HaaKqLCAZosG6XAIXHyc+aucfRxsXfEkxdy2H7pUFFy1hiTeWJvpL
ZYErRTX2Qk97T9baxucKLKOsVUdQKaNdr2BXWKUVKDknOE9ZiQsO8jH5tCoNWgy+pXfPatHtdDV/
pkndBIxK+AQo0HHySj/EOoPEDXIOlnHXjAqKDC25xYZzuQhjF3qifkymAw1Bc12tvV6zOpcXDWRV
Hg0Sv8qS2XpJ0twXo3nXtNW3mIKbTzta+nCSPAIIa0CEqawj0BclNcLVEB503A+BFQ5rq+nNtU4h
5DMSCq15Ir+qCH15FVcivwYtxk1lhLkjPbsDuCyAcWo4qWFLhwztqvBVM9mhuaU5pZX5vIdGBEmg
dzBA6kfH6YDDP4KvNQwInVrCqU0l8pqBcii2VHsrVR+kOPy/TJ3XcuNKE6SfCBHw5haGVqQkjtzM
DULSjGAarmEbePr9eCJ2/73RGacjiUR3VWVmZXph1RFXJRavudQ6ipmpIRpJIy1Jep6GdTp3nG8b
nKF1Og8qF5GbVSY/IBEkqUVNJdMp8csBhwRCJnZC53O0+dUKyvGUZ5wrZzOSxRhEPNSMunIO6Wfd
yOPzD0NBLy+Whje4nE9tOpCoQlv9MNTtddAx/UefMkPm8NW3VsOFVG1JrWdXOn3gQJurffFSUMO2
iGouvmWjEo7OobMAcLqOzFQ3H/gKIyFOM1Lfbv0t/eVJ70BXMjBdkBjneVjVY+6LE/kmE8OOKZEl
z2uK/MzMvbAT9sVNpzMkgcOVJgY8qrsBCWqhQnz9h53hbvYVGD9hnH0JDH8DT6OW8ChJqe0h0/pY
eqAkzHvkCFkEBRBv13H9ZO6pqUiaGEWGLQOmXGej25oze0wEemVcgP0SHLKN8I1lGntamCk2Uo9R
zExVgvcOcbp6H+yqTIV6X1Ynm7UxyftzUdZ0FE5+TLWm3Rdabl6UQIm51uWpH7o4M+TvkaCEkzFq
7Ae6NYdeJyhPM06MkeubRSBk7HUIxhzGyxQPh3CYM+2J8bI4CKfNd4SA++FMWgCZM1ezEcc2WAmr
QJ8QwiU9KfdJbMoJp2H8yVw1haObXx2TFX9n+dKc/spwEOtdQtt7xeFqjPO5/Rx0Y0p637rSaIRq
bXfBeMknlmtl9+mJfA3Vzl1SB2eepMy9b7XyR1ZVH3x3PbKPQjQON7XbvpCx8U03dhPMnhT2uXL/
pcMhhxkgQI6ybdmJn81vg5OSe5x5D7KWI50CP6RUzQsUjxF6mP+4y4pPhr7dI3K833gkeGFvMB87
5b+pLm+rNB8MPHXS5oppUDKvFbBygFDKwLSqA5t0v7vF/hpmA9oyY8fUSFvw2ua2fnuK81RXuLfU
qxvRMryMA2OLsx7NtTIipvg1Nt06LunLQrfmxxSB8ZdsMvBE4wUIjOeOe3yuZZItKbE4Wl4nucs3
Wa55vAwUoVG68bpORjR7XRoDmkihv47kOURkonEwikf7aW6b7kSgyxDOVYpKt6xeRm981OrnMu3o
bBcclMegdHalPzvHVOq/KtG8VZ4GlKy6a0/SSdT7pHu5JWPFpPVYrdmDTfjZ+C3k+OYVNfBvPd+L
n829Mv9KG9FfHJOtUGNyd5bnoEisZjgUwxp2E2a1EZLJ0zLkGSOe8RMgAr8DLluoe7FHUJSAUBt6
pUN/Cfhh28NYiNYvXOYsGQPXCVl9/aLXUbs+/4JOSqzFtx+978G5Iy3uaB9zYPl4LVjggH6Jsp6+
VPPu9bUkYWgmZ3KBg2uoLqEKUm77ita8ClR6Ler237ilR3IhL5quduXivI3g53w/HVmF97gdIVKf
qzrto9wZI1W32TXNzTZhQ35+7mTqxPnTqrcTDi8T5gl87riaO37a+qFpjVgv5J8l1eJ18YdHfTCz
EDfHfwspjYsuPlPGU5pz9dExn4b+4IJiwNMn6WDXhwWsPA7IwSzHQl16sPAocxnKW2uDljfXcz2k
2ntqiZ1nDfRgKdFojru828t8DjyMUUn4LHa5AAKW1nhbTbJXNGPMopIE0HCEgn0Y5ldqOdLD1ify
LRTe+DUOxaurbHHDBpJN9Ey8yWFZ9pv51rCr/qjnKzZEc3/PHuM1Ia2NKLRVYTWFCoRbgkAVyfia
zusjaHax3/JPuwdPnXohojXvQ/bC37xGMhOlC0nhG8DHZA4ouFwrrp068efExUDtSy9Ngo823qgs
cOOmz3+lJgdn6Mo55PX2f3le9Ze4wWST1fZRVunZFZsPYnv225MJrBgSb/agzPJDrRZwcP9rrBw9
Ng2xawupPdlb0aK7pw231/Q2mNN87tvm1hLDGAWYDEakbfacUqyq6+WUK7W3DWLn+sECImhbwgW6
dqVRX5gExXRCPVLG0uHBwrqtJskqxzUNpXxtLNfZ00/u9Oq17bJDgumEuM5yeWYByIJPszSP8dhn
9/DMkQhZIBV/QnUBZRxLrl+C+j7vPGNqf1hZVxxM20lJj8OC0NbepafSUJjVvU00Y3Q7P2MetId6
1V7NxruSLJydId2XsGkYEZrKeuy1izVNJznpu2z2Q9kpPR56L+lSf9fUDSnCxLm5HqNH7WUv6ZSS
oZPfO+b0JwOWWUzq/IzBXa9xszh0qrrxXM/OR2tv1CJhq2gY+1hDiEkDUNKpA58RULpbDZLr/ee0
DcyEbGIehHm7kVeY0byUv12P3p/vGNfbtOGFuLXCqkIUPR/2AG7pXvCaxAdLCrAyCxRrw3VedguJ
q4sDJIHv/ei/C338rmT/JvwOOcEwkB+sl5HyzWG/FN1Tg0urKkZsYki0jeqZ7kQt4jzP5YubDjd6
0ihV2hhK3Ul3I3zdbu6Ig2N+soSb70xzpovDSSpfFjNpyqahHfERYyNSjkzLI9ewJOuxtqc2weik
CZ3RdmDvEBNNBMsRw9iAjpFBJEzSTDcfTKbh0lVbKR6soby2jSwIWfRIXZqtUKlOxpC9oQBaDVPV
tVEb2ks6R5k3V7tKl/EavOe59+ylgXFogSSAJdgFMRfytWTpLmGwpOfeMH8hgMhOtQZTaVfZS8Aw
FiMsRTOw9knANmhsjLkZFW15LCprDjOEOJxfO5r1wcONoqlinWv+YgDsEWjoxGIAaVz8ll3pZthn
Kr1tXseLJGti5AQqGeDqwCi2d7KlB5QmYH7GkHsR48ht0Lw/rjn+cDUQkzDk5DgCaRG6hmMDuHLk
jI1IyvJsePDKiojTwgRK0l9Wz9jnGlCAu9qCzC5MeLf5walk+kj4XV2uwQNAKLGg9ka+POXKFmGR
ptup+DK7yth3TvvjziYhqZqeJlJlzxNX4lDBrwZeZYfjeB9dXP2Y+3SvMKIhYjZ/74qCe7M+Gdp2
qJziJ7OownoBBJdib7pgl1EVjGIqH93D1g2KyZXDT1JlFVlbNzF1wKWkT4uZfs09fJnXAqM1BNVz
q23rPhuWP6XeJNMC2+c7cjxVmzgPa1WT6NjIk5rUiUg881TaRbovEfy2K8ELXkaTsipmf/Nz0iYO
ml69pQRUE3YN1dLG7jwcZcN3QlQ4CjjC4DDSBvadXnNOBvuj3JPmapKsTfxqTAbtnwpm+i2v5ZMc
asK3UOLuS4DLRJYqiCdrRr2iu3uhCihCj4tGeOY1azFlR4XiWFpznJ/SUZT7FYwrVGP/QsdvU6jd
mXfD7SPXRk/V2Z4FwaT4n5GQmenBo3DUsLe2B49ZMsnqAMlV/tPCLA1mAGRgaeHQj/avxpZnD0u6
//6rNkkXg/tx3/fvmqyYxOxuDEfoI9INx5Oz9u4+aKpfTl4+C1GT5ofNw51lSYjgNRIjGLXddt6A
5P3ahxRrS7QWJVQ6gYJxH4iBOah1ozEtxGmo3+mgmvO0zKfa1rFLgUTl8Ja7bdGOrdw+nXZewkyn
ad9CSJwwq+36QwzwwMK8MtHLObiQRv5muNl33g3UQE0lqYv8oKDuxVNvFDtYbIIHyf/bpZ3NE1nT
qNj/GLnjwQDBBwpptWfpfhC47aIbROUxTpvzqLJq79q86HqR7oIe08XA/UVmuRm5Xtcmdx0f+YrD
QZ+o5CtykMHXXsY0rRKW1OZkxQM8YkJt4q7q/3WVBEqTU1hksIoBiDT//MMY/TYxhEbOLxFpSdci
giBhPMYgVBz7l44Y7QvJ60dR9X1cTQbGSsLhMvmcq+bJVzY+kYTdhgj/7JAUJHpws0oCh5Mihhy1
RqMwacnlBV2Y9rD4H3KQ2YMperCPNCMQTk6P1YKOI3D/1kPjnbx++MyCX6RgliGyUpLae1e/OHr9
tvU8l4XjL+gz8vlqB9lz3oNwDPqE75pZv7GZeqi6rt0HI4xv90SCERh5u2wh3fJf0cS5dN8HDUnK
SOeBEevJJCJbF075MDGn59NX5mQ0cikCOOw8tHhIi7/1SmokqeaZ63YM5vOZ+vNQYXMT60TdRgUr
585q//S5nx8JZM3IsdQjGXSR5hTztXGcg5JtlWTT8tTrKdkYbr3tPKUZh6BPz9209EfC46EyUQBY
zmMzrtrnKoDI/Ix+StRO9qyCfeFz3UMQ6yfRF/Mp77M0sRSZ5aN3ZiHkVE8GwY4mwgh7eHcbsOOt
xTl8G6+I4HZd3ZKVMRVW7GeS3c+8wROION/Y8Bl6dXvGntXXm2cDiU5ouA3bN+5CklOr7XqNsUNU
Vp7YeXAZPa5yS8u2uGBJaRg8GU6NVhwb/7eEYjyPq3e0HMarzsxV3JZt4m7aT1UWT8aa75d7vqou
h0O5wbORoM3Z2KoE+MwKR4X0fjMdeYSvj7ZlU7yIPoq4NtuN/bkT6g/XlR/NlfncBJI6IITYVa1j
xUL65mUYxFVUI98qIVFOeVicglRwlzbA0oF73ZTSXtLTDuM91FcJ4j5NtQNJSOPhdS3dlzWovlY2
ZEN3ci4WSF6MzAm1FBhxNN9RWU0MG+B+qDx/PObO+qq3u7WHmhNZAS5OwkPqJ0OD5LAqta/GKPOo
y12YWEa6XJLoKVZ/AI86KVGgiKhwlXdS9Zxr4xO8sbk3ZflZbP5jAOwERJOB1ppwz1N7w3DsMkyi
iC1dIj6pQE5d/UvhOkBMH2mUTHwIixkHdasL83ItYmLAL5tNH5oF/ZUg7rNeTicvt6GvArN+0Eig
Ryl1s3KS5gXRg667fUy80W2u62Hw4d1n2T6ZpDaFtmZ5l8adixjRRh8b91F1HMTbOG5XWcm4bcGk
zKV/1bbTMOVvXBND6PdmMkIhngiGF7RJE3bGOpdVMfkRgaG2HZwqBW07lD1lbL2MRve70AiNquou
gfAjnbFsTrbszxPmvkdXeH+lXaKHM2h0a7DycK49PUIgMqAMm95dc2VSldTfsvBzLNIUkrwUfU1m
zcdGBxYvhLaEuRvskVYiL9bsm+M8VF6aheuWAv5206Ed6oMuOu4kZFsH5t8oRWsW5soaksVF2qOv
dR/CkkiSytsnR68Ofh980pxt4eJ2ASxJjdiIpov8YeqAsek4idsetJ6202zdjftm3cLJNv9VbqEd
ih59YR/8XuRde3ZHTlF+N4nN9DQhymvQwVCMGhjpeqJOedpT7xp7VyGDzLeAvpE6hoTgZAEjATdq
58Hu37Ms4KENMtpUzz+urEZHDjqYwlkrpEDpsWDVtyGVkfmC/qwOxhytpXOw8oNfIVWspfbd5p4K
W7Pbq9I5A+7gKEBsUiJR1YfL0j4awJ5p0bCh3Do4GAIOnAu/eOPNb0C/yEcwZ/u2kFJjNIqkrtqw
CQx/2Rg/4jTl5i3birBBVeV7yNE0hgyPSiUD6POCQ2rX53q5OCRM5u72ry6MC/fxGkvEmZyBP2Lw
3keHHXk/s475xGw5GmWSDZK01aWmA8x/+XbWxURFfvu181R0th3PA6STXBEiCesqtfJ5HrduFywF
tKMNCllpm9gD8dS69pMOjfsEImtIb19Dl1YseyExQOU4t7BT0TakztXXayesBVxzTeUY87EOtTLt
92uD5aBCD2WmMwfeMx9KZynj0cXeohpfjNr/3KbqHxRMGY4aecMkj8aouEmxpx1vF5JC9az5K3v3
xVMdHLLFAwjpuc/zz8BGilBMOkx+5Y9cQ9l0KF0r8Q1gua3uHoHB59WR+76q0fZYKUJXocbk32SZ
O68Z7P3okr+7+OR4T35JMj0oItwPYESg95SaoEnK+3G1peRtA1Jz0y5Bfk4NndNo9Pie7WJ4dbOl
x0CJ25t4YdiS9LkkmeZo3ptT2//qLfWQ38fVAAV14k3bodX7s9iqn0Ja3m5YMAYe2ZpLr3mHZBqJ
y99mYh97nn/TmCFRWpZ4tpuGDpK4I1c+q7L8yu5YAeUIu2YUTXHaS5iX4GoWzK3IfuB92HtMAkXC
fb917wKYUU/tZuf0wONZNiUTialRM9poFLC3Ptjze9oXaYJeuw1Fu1CDguZQWe1ZFbSlNQTS6Olz
nGYSd87JfBDucmt1b0q6sV/DdpK/1wA6qls1FVrB+KCxOzFo4J6aReMzu28SkhyK7EPkP+aossOy
UNLn/GsdtjYSHssVlpd+cxBx7CgCAMKq18IOpUuoreJHdp4W5627r+35sfW1GNntmRW9eqec6UbJ
4KIT97fLNmK3s75XL0fV4nOgZxToylaoPY5kAtMUT9trPeZTmMuF3bY8/1htu4u6fqQrw+wN9dFo
5v+mXDtv7LCgRPF+GtKrex6EaZwQGNstWgWTcV5RHGJoX7yZ7iCy3nzbzXP/Vtv/EDO99ov+4C5g
HKohZsPzs08ovSXI0dGW0591DGhVVYXUXooC8XswxPMiYDTKNMwDS8Sl5aKpFWcgKALofQ5N73wG
Oa0m60iHcnXziDjaS30HxMemJNN4nHreJfVD5jqquFR8+FgwH3bexjfsqD5gUPLDNpBfvq3/HvpM
2zeWor3ogqRUSNZa1/0SkEe72d3eN4lOQIFyaTUK2J50Rjok43NS42OKFNHovf7odKiugIE6ULD8
LZ36nYHyCaMXcIgU+mVa1ds0Q6OxWjIkNyTOH42RBmHleGInFdo9TwG7rrp9AosvrkWp3UxVxA4H
OtyCKX3/jw8ftPWXMao/1VR7oVF6VaJP/T/Y/zdetSoe0d9ELg00f4djgqO3KWsNtRFF6q2zgseg
NK65J7xdEwDfNZ1zbC3DhBTkAbRavdpvLgMtFG8Xc+2etAySi77VpJkhjIglr7De5vxoivKtIc87
yoOO+HPfnkKdzmRP9DfaxBEb89X9CCoy7xW3XzvrL03f/p0p4HGW+c+9yZg+Bcvb/aoN14tviTsZ
4VAV4XYsb3w37S5PDH980stw8NubOYKvTXXzW2tJFUnn6e/WM3RtZtXuJVfNpZXteds8LVw0W8Wd
NVFYNzNM20mF83Qt/ezHzfov0MLbMukkQd+1xb214aFYW9pBXnSrvEPDqYhXx1UQvmXiKWRJYiQR
ZmztL8d4WVqXyu0NzzBaU1RPy63AkNF2swd2kXcpMzlSbMY70eRhujSvnqeezMHJ9/6YRn1fnJcJ
xXUjco6KXsWVhw2V9l43zS+/NTxQ5425Z+X0p/JcbisaGSuxPX4CWXOtSvnQZNldbFnlzE/joc/E
OehpijvLPJidXJCVMVMOgQzCwGwipARP+oq0Bvr5pPPab7V70l1F8FdTgLIbYL6WlK9Db32hAuNq
zbHlXPsG/rWGNXLhItKAe624e/SuM9CpZqpQDa0W1YV8mFHLjXMxHbVguVNEUDC98ayEyKOgzsu9
zhxilAU2ELT/0ZS5t7xR4BYpM0Trek8N2nvbNssYlyamikC+AsCDmW4c69n9kiPWKJbqkeVJ44VN
AbqMsox7Ud5YyboVPEX07z0o4vaSmlYyd05GgQU9YUvpssAhh3NKf7G1QA1SZB9yy93dorZr0ZVv
rUjgR6sj+zz7Ddbt3PvmSTeA3Fz2FOhVKK6uL8/1WMarhodoqYzyvkBVRMO0dbHpVf25bZDHTtr8
2CHr3yEa5/rTToOke3L09cXkfdE9hZhXSSNqsya73vXQrYfytZfB4+ZrNDHUwZkJas0R9FO2B9ua
QkNAB5kMlEEzfRnW5u4XH8cyRSq6nOlCKe2Vju56zfSIvcg/MptwUtYaYG/ROpHmIQcojenogzOd
yBG82JgvtSvcvQzqeCnzL9dC3tLdB6veHJ9Gg6HLh54M081s4nqAtRq7B89Sv01PLYeJPbc5G9dj
48gPmdZXtwqyZJsa+uYdzZ63GpfOnqedr5UsEpZGgumhiJCKsKCr9X+6u7IfjW805RkGDs7Q7dpy
inJ/iqtgTcytXk9b82ZbzbKbS15oVg2e3N6d98Kbh9hq/g5s97C+VL86/vZrWCQCQJ8vvOl91DHE
IWj0jvO6HJigX0bb/LVtfRZtgkanHcf3cQ32qugfC8k+ByUhSRfjDa+H91lKaDtdC1WmdUfpwi/N
cxYTrP7mmfVPbm+/wcgJDhDjtWqXRz8tI26KescKURr5PJChpngTJMp3xzCilKYt0hcaWdmf0n56
Z+d7vqCKCKJtBPfwvTky7PbQ1puVYE22oIwaiigfituMdpi/XxO/0ulT2RH1aSHC1Z5il5s+7OgO
aMnUO50UC2MUsi6jms464u2Sxbl9o1ZkksYPxBvXVCEQatnv2HWGmmuR+iyWm1EAdgIXNQ+1FRyW
4Kr1cFzuxPad/pVXzbMr7AycGZRxxkWyX/s10qAMk7RttbCvtHeX7aad7bVfQU57bfnlJfflUbaW
/RAAphwcBfW/2XmoKMZASAGu1DKgybcvS4rMfuwnRIK1G5GHR6fh8gB1dLFeaYTzwKg6ORywubUL
cFLXAMliNXBESkS7unWHBiFBpi2wT2hMImQw39boX8uJR9q17yjjGWgxD5FYIkRDehp7kka5HTJ3
X92rNluFIkIUCgbhL3TvCxIIS4C5b0NwFx8/wd6QWwh2F5G/sgs00wxnowZ7nb4VO6y7Ruu+rHqm
yP+QUIVd3GDkUZ/mNsuzhZaUXj6B69M63dvnWmNW0hRMxlRi0tAF8GDVCu5rf7PGol3qQV1W5vcD
ev1XiBuIJS8ZR4E4sXrKl+Gajw5doB51tbqynFI9i614XpvSPlld+WvWripQN29aWyag4pyLtY7X
Jt0zM3jHri0+FsQtRyX6pO7FZRUbj2mf6/fUV++st2W6X+1BC9u7pEez3oWZN3vazX3XjAkLhg8r
nHI1MPJ2zrVC2Jg4In+dXRFwr4LJOG8OW2H7quK+Doos8rMlY3NOPRZIO7mMuq8ZheaYcRzdLe5T
hJWOWx6KzMDglzXF0K4lB72ob3XuwAWXrLLl3p+ysg62qMk52ZB7rf52UYs1R5NSX163T11/PmdV
dloA0+/P/s0usuIZJIjz5x8b9VC4077yyn6XBgA2U/mmtmJI/CUsTduPssl/sBTiqspvj/OMzAbS
MsnzeXrwa5xuyrrce2yyITT1In8o+IVRZb8y9OSru8Z6msc+UD/gO94Ga/tabJMG1efGfpPLhxUR
oDHlVqz1/y1sP3ap0exth5911M/oe5rEdcsRnE8kxZDSgW7Asaqrj7ndHPg3DJElFtytZ4HT3NXF
Ukl7VxkU+9L3L5Ju/S6LwY/rTgt08/QschSzkKl3tlSGBXdAOGssSlj4yazs4iCuMOldDSucpvRP
g/4nsjX3N0svAaJxFfx4Tm29jdBrVunFclmdfTUhHyi29aJNxVOt26A7faGHHMNHNTmhsuoymv1R
3wVe9quuhHu0Ovqb1voUhQ/cYOjajvRjieSoONbsiialTEw1tvG+Z80gWRoZcO4mGWrMGELf1Vl5
0sbiqdqCgupY3vlK3jDf5YVmHcy4tt2nvjh/K4ul5RKIVEvt6sz3hLbSMZuDC4LPkM9Cig8QoPTD
YHbzGeXJvgmab8m2+lH1VpLZxn8I5jebE7eRDm83UFqJ9vFDR5s+Oy/e5ju33nsDsmZlJHOgoR1W
NMgGGEm41i/waOzp37lMufZffd0iBg3QlliS7sSqq2Qsyi4y1i/fZOgq2I0KJaoE2IT1t9P1eKRV
vQTAw1xs6hCaOPoBryVKFJsdLSB4MjhBH5UbPGPZ0p45VZGeazpNVvKRAOdE2hsjE1gAAouY0No3
C34orMZjCoUjVE543k5rCdcZqAzdKFlXGqoZ2swVUevxxSxaKhO9qam3n3w1OyvpSzbBMEvsYjCw
oUN0SJjz1ULDKi7stlQdmkZTmH+1TLbRkJ4aLh2etW2vW08taB/40lTEaCiWXTflr1Pv/uRCPiHA
0FWJSF6b++uW4x7AraAtCEwDdZYLM0RBmDfWdfkAreHmQofXGS/6YP7uZh4enX+2ldODkU4Pq2b2
j5Wm2wDQtGJi7D+M1reSPiguQMoeuikM9FOQPF+9GPR6EXL+PNR8eTOhG/ap7aG8EPYL23n/SsvO
jzZ7U8zC5n41AdcBU9k+XBb/sRTWGQ8V/8DGw28N6RhyIt8srwIYBKctQ+K6lYtrZkDZKpE/GVrm
4GnWsNrS37dGN4y5Qwy6zZ0Y+vyxcSk1IiMSa255XwPRPC8zuyLjrH/NDJqAR/kJtUlHJneKgNeW
z0vq+3RP4rm1x0uqVnnu0nHoKDDry2RjzVjDKV6hak+UWHnQUo2dEnRCqzGeqypvT0FDhEiYmVvD
ht4YYF6lageXkfJfLbzi6ASbuk+U4mA5yAuacb4x9fTIApYmYmu++CPFQrjCYqtHl+X0qxitPza0
eFM98CxXR1/03+gCs+PqqAcnDbQnOIyvzlWs1Nx/NzuYFTtmcG5Fp1+GIsh2M8h2CrFyGFlol2pB
NOl0SLN6YJwcwW0CAoJCUZRrMm9acxrbdjBRcmbVAUl8sIPFWCNDyPZq3T/896vZ0LNTP6eX//15
r9n1nkX86lBemLKGX9JlxWdDwR9NCF8MRDg3W6EkErraD7ONln80sz148oAVQJAeq7HP9zKge0CF
zooqlhBxjXHeE4JCn9VX/h2bRzAuovwcAsdMaPmNRAMkDVm38dlSLDDwIibtpHx1xCEh5jzXX6j+
uesQwAmtcV/WekMvb93n78FzXswm+NMXxb3/Mbc3q4Iw0A1RXO2m294abrelqMdbsXjuq+nv/5Py
QW8Wzxa2HP99SouZ7sOyBiO4LJYweBrszc5pTp6DCtHoG+v1//stZe+qSe+tn8z5ue6PVmY0N+f+
AUFHe0Ts86UjlLDWyb6mut+erXXZz5lCpmYE50lzs+tUj951xkTt2qt016DCPKdNYB+Fqb/UYrPc
MK/905I3aPE3r7oEox0V0nDOxpY6Z048L6zi3i0qzzv/74OahX8mqgVRl1dg7ZZxU1i+PR5ZyrNv
jZjcq+G5h0DWZtTU/XIo3KZ67dhuF6mybmrRq1cMVa62WKzHwK/yq2vOb3LljXf1yTj0o6ZuDk4s
z036LtZN3YbVqSK7VsNuNUvvgr0eK70scwyzf+ucOu3o9NO/BqfXt6v6RJoxy9ybcEJP+tVuc70x
cR0/PTh3KZOHbiQZ6U4OZSXk766kEPp9/c6C2amdA2cvWPSI67wwfhcsi4dtU3NLsWYarqTloK8b
4K6K4bmy/O//PDQQ6N3XfF8L0bKoikmBxyIx0P8aILkUptMcZG6Uh2m09Yf/PpDQTjjw//utAQUQ
FkV3MADDDtoSBEihUCIH9fwarHl28QPYLgfpQzzZg4N8Txc7ViOwGB/d5c2UfYEmepJH1x6TfOqm
c2058vK/D17KQ93I+8/bHA3fMtCI/N8P2V2eugT6pUc3fGz+W5FHGTswGuFm4NoWTqx3Tsm+r1hW
yzg+oFlKJqQlV1FM9x+3O7sZlGOotywSYW1VxEijqvzBrYcDK+nZwbakc9KG3PCT/345F02Enx4m
3wGGEcbSipVLkALhYMcydMPzWiG/a7q1Pi13nxbt/xB2XstxK82WfqFBBAqmANy2945eNwhpi4K3
Bf/086EVM3vOfyLm3CBEipIodqOQuXKtL6X/C4pQuYXZL45uP4ljrH0aJeSEtdf1/hsPdm3Bvdzc
adjwscQzLAhLVXmyR7ZM5yCuNMRZfTD0ZWHnydUx0c4mZg6Cp81zklBFzSEjrbzR0/KEsb79Nkz7
7GSWvBf69FkYI8tWg0h/uJxv2NPddQZ4cWvYF4f80Dv/uZZIxsBWVrTcLLY+RNLqZFZT4hJai++4
Qjl1c+/n0IfR0SY2znBhZFToG5suj8Z9R4SAsiGkjclKEG2N2IP6wW43COtalrm7MzIq8YxY39LJ
M/x388/heQl0LDhtNWyUpVN+zGHhzpBnHPXG3poz4IGPRhtFxPOEmNQyJa+ySZqvv4dFSnpgGtjv
acXpOxMYdIKZAlPhKFjpU9ktn6+8Pql20cWR5CU0MfgTJaqOzK5qtTNq8Z6QTGL4ZWY3Bo3WOueW
pCKS1SoZTDLiSX6OtThcu0M4HHVyN8t+VlwV41msJh5c9Mo/CoPU6xTnwyo2dCLCSfvAQB5iMrOD
B465/TAEPMC9KTsXoSaWnuZERw1XRd86bMapt6W8yFrU97+XviivkVNgH857LADVrUcDucX1pKNn
Rx5E0OlLlpJdIrafbw1KP5Qy55YpB0uv3vY4hqfyNPVxwUk27OPSTN95odiUZmjhhkxAtksrcehN
U39fWVljH4OomhZu4cenoagr7IrWV1L2CITS7Jk7yddaBt1b6dTxSk7UlY1lfoioJivII9XK7W4L
UqB4YZ3g6zxZiBqtfXcS5N6+y/C8pNmnOZjA51SZ7u0mfo/MCQTEaLzUoo8uKW+iAN7Lrym1bjFy
7T4QTHfcpE8+LGqstTaqfINNbhlMU3o0JzelEXWJ9ULYwWnOh27lVrupb3bWYC4LYCv7fqIHwu7O
qV2QkWnzjhDVaKwS1iLcispCE+5VjXhb1dsWJ/glxeR5IUTC99Lqv0FYTWtiCBhdaBFWjMwBPIYl
viRHGYsnjilJ3eCGrEeiFKFrO9mj/VpHg1y6LrGtbMySU6Vl3raOHEqlbDhaALjW3I4MteJmvCTu
O+HF/gwKVVumPTbRLNHEibtQeeF7oxfamUK0ezW1lqa6vHeja6wRjKhNZGgT6hn7ZDe0Siyfb3uR
Ti3DteanrTX2ixX/7luKXxthusR0Ad2HrJyBEZJzIiQml8U0ukV8rmbAAzlU4/j38EnAL7Qzrgjh
8BXRFSnR7xVunLC4whleIsPoCxxg4w+J5cMwvXRdz63E0MKJmijtDrw1U58vaQXzmH4fZol+y7Xm
t0ixZZWBKU51VOhUjLX9YlTJOSR5jTELbINFdNWpbNIe3pAcwAbkt4m9KWsNhw1Of4IGtmj+OKWJ
F4v/5XnU8+zcQozY1Zn56AxiR6rOyQsVnX8Me3MfyfQZQ0bI64CZSFeHDlPYlPG5R4hWRus+Ivpf
4DFZECEzVs8X1ne7h6n35OCrbDr6cjS3hCczqjTHXHNg+wSIPFrgsNVOoTnm8+GADKqr8TRYVGCx
9LFMqPIfZfCQD2gCnidUy1m4oQL+w1ZzbxXGLriSySFr0Lj+XoSsqiNxNFEU9wQgWGQRLMLoK4Bw
8VIECNgUf87eoT9Z6p0pYD5w0bJ4HglzQsePDlPS1VUeDRdHn+aZKUlxYa9EmuqHIUUhL6GqDSHg
CoEk+Dz8x3BKlrbiPnBTrBaB14rj8zIYbDjvvCxHhPEokxMRMaevNXsbWv0nHg7CYXXIGeLZ0JFY
XI5/xxCHkFHiepTDdOrny9C46tAgddo+dAb6aGc8xLOkl5jxRaLdSY2aKGAydOVBrxaDLutDGWef
KYyyM+mS/JDj9VkoU+rcpGGGVld1PGRxUNik/bapUtNlLOYyug9uwH5YYxiAMn/2PgoC3FsO/GIO
Nb4DN2C9lJDqnk+7WlL9PY+cIVQHu22qdS7Sqz/6zd42e4TBsB4ueh/jJ+Yo2jaN6241fK/6YlaP
kcMYxfhZsmoTMe7aoDxV+AEeWMC1ZclXbQMTH3qd53KbV3IB3rPBCB83J4+1HfRi6UvGwbMi0NS/
U9BUm7SeQtQpCUunG0+EXbRt6St7QwDEeXQuB8SUzD29HdFsynAlpRFtjVSuGr/bWXUXPnKf+kGR
Li5iZ8l6ufqkaivcmDP94u93PkT9j2E+AbHv3ibboMYcaXBAR4SAduaaTsMeXMWE3PK6HFb6fMsI
ghy7dP7QTLtwO2pRtcRq4h/5RYVnPVnVVR6DvcDVLGzVUvEVsMuUj3ezQRSMdAObRjBtZYnpm+Rz
cmLsCUC7yj8KC6FyCF3zEGcyPvE30v5WpXXRndRfOWkzEAbK3l2ScjvSgimtPxgcd8Q5X/pTcI4h
eHkyPXX9Vz+1ztUu0C90lMqAoN71ec85RilWsdM4Z7+38kOoG291bBx6bdA/egxVm6a1XgjR1lcL
pdpg4duZcC7i2Iy3kWmWrqqqmF28ZEUyHMgiC35k0wjDyUvhNusVdyo3LIJgPJyev1LhaZC/5izQ
JIPoSupL3gRl6U0muPqq/DikvsDm838+jT0OMBPYtXTIaOMHex0ndXZo0y5Z9KZdrEZd2+qRNC+y
YTBGp2Du4s4zb0JVm5Hm7IyKtlVVXJ7imVtCBME/OnW7s5yakge2xSrv6gS8XpCcNTyCHGeryRzl
q1507pHQj1xG6NhfY+eseNaxrSaXdxdVets2hAVqWZbMKyP/NNptdTSmuru5cZHtXWr5heiC7va8
VMI8B3r2rafT3cocZt4Ul54Ybqk/+cduVHCobJw23lgeI9kci9jOj3Xcendb9pvnw6Cfqmr1973a
FtYnbLOrofF2EE2SvFa2w4sRGO4KL7C1hf+Z7FkzZK8GAFD4mkfoRHW7dMvePhptClln4K6eyD4d
i1IwMvcUxR/0POySRv6Ii0n7Qv1kZmHLYCvzKV76GWGqqo7nJFUdXJ4XaYrg0gTWeKiTes/QVV8V
ZQ3dBdh9sYjMAbOGEWt37jxqicR/gPolet7i9S2ciW1SJZnpuBLTSgs8ba11UfIwrdcUYBwOb8nz
EFpQw5R0axQuYkpZJZTQiSWOrWDkEwue1TWiE/vDWMwQjprcOBzai3B+T5OBBdwAAmMtKTvqoFaH
KRrSE5v80pNs0y8OhYFHTpQcS6eoNl45Ee7Gh/E6UjW0dsuIdHDVpuxbb0fs5i6V8I+tQQdoYb0+
KLKni2j+l8zZhFc51Y8c0NzRNtvwJSJtvqyMLNx1XQfIBvPUFssQzlzdIceO1LRxQABhfTXTWy+t
Sxek9toOvXFT+yq9eUJeniCopBvaTdTp4zFqMW0VkeVsm4SZgEwVjLU6f6/aqg/2tl26+Co6qNBN
WhwxiQWrzpv6pUbvtCjbptuUKKd5YWSXLLO7O7GncjujYbAOGWc/su9IPOrFnNAyojj9pvTtvxKy
Sb2WpgDxPJ6s0JQ0MdJ7GWl1EL33Jx7N+tSElUPigrkV891pn/s4zbJahCsxutXNUrqz1clnHmoZ
ArsYAxPlXVtqrDi85r7trrTYANhVu+7i+a23CNrIlGm4en5IwIYTLQ/RedmIRFtJz2PnNIatJNbE
93Qmc4zcbniroretYyKcgvy0iRVWaninfRNuquObF45d0A8VsMUuI2YbD5q6dQ1EMTMg6VE23rtp
UVY0dHsrMbm4E2ZH/dI0anmiXJMn2/Sj/RBmL7IqdonvRbcpF8Gr2Yc8gFTMvpEUy2Ahpvqoh021
CUObebwrV61uRJ+4SAFTYNC8jIP2M5ZKW2dskb31Trh9Hqga2MlEyB4B4l4GgX6UzpSctFCesbrP
eur8v4wIndg8U1aawBgytaZ6fdKVqnTfe4N1gZRknfCCwZlwrOBsGRGzfY9pMa7UphpvlkzMa+J+
sU+c6qXul46hyV0atRchMhSrhn+DACFDF7oXJBXTPIzqWGaxBB2pt4Qs7nrbMQWdVS26lgWKiXYR
bfPilX7CgWl/KjlOezskdczf2DEo39PX+qu/jZaR18sJoYD0ixdsaxcAP/JL1u8Ec8vjYLg81Din
EZPBNZrTj3ECq/HEQLWGdytNPThmvh0eZEqpHii5N4L0u2q7VWDH+KRByKq1nSYdA9vCuxp+FJ+9
SAfAQetbGx1gBmvaKQ9XDsb4YtXTuhye3DYWsn1VU82kkDT2WlVuc4I4+h4SgLzE80UqeR2sOj9U
8ETMoN+aTmpfuQF6EEOzkEmOLztUSiI5VvK3MgpwC0kfvoy/WuIcmzTnKzW9nY5Ctmun4xlTwuEc
G6G9VyYaGcyngDmoePebLLgBSYo+liZ687GqjXRjYDrYZDHorGcUOR/z8NxyrqX5Twe6RyPwVi6V
iNzrvx9mldUdLNBMf8lnid5525IxLkme1N+Gcpm3TfkmDLy3tqaN6xZICy+opZaW3rC5ik06K5Vg
Sy7mgqJLKlYFqZjUa1S+6cF00MIYV1j6MjtWLwT8o9vzkowUBDIpzSOZZO0Nc9Ai029a44S/ALYy
gg3Ut5GQTey0xN6JYkBms7ZhH6AfwbiCIkDsb+XnZDOl5lXrQut8XpcSwX0a2+7gf1d90R3qig1v
TKi5V91PRxE8LVM/e/Hc8iT1kD68zqeNn3gWzu+q3tl6V9/TfDU4Yu5TRvYF6Cavlxc93Iwhv6O6
1yTpdvmkAbOrsAS4oa0O83Yanjv2eKbtCtgJBB7Ol61/wBROGMeBamhq9WcdsFPXx191jWiOl2nq
QU8brOmYsH0IpQrPuOdBWuPQ5DDGfya60MU71OYXbTjYvV6BZQG0rGkpsyGqYRYPWsbJYvf5IxPy
Z+5U08OOzAuYVesqcPYLqLh/P0oJyJrspNvo0Ak+p/yBhOp85baOmDqk/cYclPPVog3BnrTf0NOI
qVofYPC6dTE65ksWQzXUGJ8foRiAgWXm2UZsbtDGal8T4lnlnO85lJ8XjRzU6vmrKGZQ+PxVj+RH
PrdfWw025diOjPvzYkU1jkEHF9P8qXZw08s8l62ly5Cyao4Ui9mjySb9FvHEbmMF0JQnONVyPQIc
6HR8YvNl8gAMoEU3S2qKey8zfWMlzP/h2BVYdIjku3gGTliMnEVsgWiQfejts3ASJGnoCJreZP6r
9efCHU5iwtBpGZRDQ7unOY2P1lxNVD1tj1cnrxLi0RcMkg9yxhrFAIiKSKTNORmpvnvm87sU7PTG
rnCwm1BSiEI43xURm1tHKV0Gv5Eeo/vzwtiWnVrzN+TkpnfT/wwOkc9IC7q7bZJJDFHs77iW6S7n
qiwZ4KsUYljEQZz9k+CFRWNXybUiTLCir/2nL2T52mntGrcc8OnU96CHSbkh23izcZ45addiai5W
k+59D+xtOplOUH6srJZiCsOq+5ANP8RyAOlQzDdJkVR32qvgV9dRj7ED+wf+BLV17DJ7q2Im9zgO
BDbqCFMhuAp9atbDwK7IQDmuQGe0IMBMNu/TAHxBM2L/SDtwgx3OwTXkVfs0lPjPE6f6TEi3Lc3w
u8bNfKypEGxV33Od/O+zDu4KdYGGTAOgtZ6FeauUPChpuHT3J7FlbLsOrlO0N3/dDXp8rAYvxk3v
YDTuOaW7MjtScxwZCW1gxHr7cFbLxBQWu+eDQ0VYXHwq73WqFYcu7cdPS8+bpWLB5pG06zLRIDWr
SR959uPTm1gsz0vv2wciWAb//rdeAQrpB69+tXFLQjbJjobINFjca1kF/SLV8QOMYyFeHcJJ67hR
YvP8sDNyGGq1eAHDBQ/RZZpuh4P7qyq7a2R2xXuvynqrNBcbdt3Er6E7/jSVsC8qYfUy+TPrko2k
m3I8NbtiwrK3aouB7U2jfmYWTDJk1kWrQqn7DJKhb+Rzmh2o+2DI9ACbCDBZ5PAlQaPtuoyXM9Pa
k+ENI2BBtNAsbeyfejz+oj6tHg2uZm9SV467cgfAM8NKXKqrcjhgtCkqt5mBNo4QRWJ5hoxbioYM
GDIpxBHluZ/c91gzz+0ks38U1KzAMjYggfQHdbt4YKbA5q/jvGYRM4UHjIF7Xcw2yMpLfoqi3XYV
RaNuMn1w62Q6dZZD6Gj+sbII7di5QIZMLHTYYVtjU5rVL2IhJAOLYM/R4x5CxryrYHK6Fx3dpibE
+8EQFwOLICIfqNg4IrFk64k07m0ov11GYEs4If0HRQBsaseprK078AJHRdFuWqOIzgCOorPrF0xK
//3YbOOXGtFi9/zUv59//qoIG2YqGlglL/P7DTAbm3STPl3+vTgK0LYj/d+xFjS75+dD2Q0MCcS3
bjSJthsRoY8D7uXjKJWx91tLPGCQdm/tz9rAIUiCgKRm3Yw3ftJM61w9XXCq1Vc/B5nkNV702YFH
WgWhlezFzMuvG7Uj9LXTB0oLiCj2w/f9Mw+H8bNjEEqdIYCPFd5LEWPlMczfhUmuItBb682IecBH
vdpJAfrr2a9iybf27eBsCua23G645pSHZPgUJSod7gcbs5JHZWrNPfG34h0+dftPOYpuacSoCUIW
6RErBW8HCReyQ6t7Xnp9gLOBwZYf+BuywN4rWu/szBet00t9NSjjD+9L1tcGRqGv/v4OCemt6nWC
4P/3q8F9TeACJsqQTpW3wZl+I3gY++dHz0sFMnrH47DkSVOIkjgUXq5aDkcp6mJlmaQuO5K/2Adq
84BsfleJb12fn3pe0iIU3Pzgdv7jNxy/eROyutYl6G23CcOzNpkBxJX0w52q9tDpHat7TDlRaBl/
+nisvkgvof5PgdxXdpZ9sd91nl8WlhR7py5vFKsow45hPZTZ0X1PwnrHMcM7TNPLt8jJH1Ptboq2
HH/00lNrotoMtuH1sbKPDByJ3pepL3hG+6O5eVbXcX7EJb0sosA8NGmF37FJtUU61r4gKcqRjlb1
23JDOjAjb3bBiE0CjtwfOFZz8K4uoNuY9Yeu63stAJ6lRPECkUUtzZKPQI4y9AbUxAh9IjK2iGvr
lsTBstLNP4P8QPqnNTWceJs2pACpL7EmW7GJYb6LD6wHn/9j9cGZ08eMtDx8hOl8puJRdZAR6vCL
tkInkm8jB1utgyvAxAnirzJ4aARBp3qjxb9MJsE7M3IB3TEZx7SyCh1IquwpXeOG5E7HM8dwm0BH
CUwRNEtx1E118/sGS5MKy2Ux4q1uuEGK3p+JgViCbc1cjJU3LBgim0vckgmchTmehkqH7b25S79i
GD7/wRzkJxJFsvY09598Vj+tFlM+I/5lK2q4HTSG60pRs4UhPXIf/B7Qv23qzCX5YKY0QIrrLq8u
JK5gGiPv+ezTMrUYIKbr7nWZ7CMLZAkD0PKQ2ubWhanCZsEKRMlwQsPsrhnhtSK2qkVVTg3BVPZT
JmUWrieb1rrFjuYJBRCTwIuMKaB4kv1k7XRB0harXafm6KfFClvsb4tcF+V5LLEqB2yh2jXEkdOe
WCgC5GFQVnafGo6LiHluaSGFzRF4z4r3nZ+d2Kx5qgLVLxvq9MVkmlAwIp6R6G+rkX08PhtHqKkB
7BbBrdVM76SzYKR0W4AqHV1+VJLUpppBsdSHRdQS4w0dbOdtsY+Fvi0GFp9YrtI2ha2D9YmGigOf
UJcNjX7ZZNUPXQcgkXYVoBej9Ne+VfIVSJuauEROUi7DAA+rxCU9SNP6oekdu3lVvFRTDDxYqH2G
k2NXRCQ0O/MWMrt9c0NJ7mJs0dqwrpsOpkW78W94hRG/Z6Lo5Guz9YonGk3QRk96b191xhUNJt0y
jFxoIPn3fhFF+67SVjU9zcplzwBBL/BrUwoEZPTdr7DOlo1lNut+spxdVK7C8NsnN/5g0+6ib8to
P7WwAiyX/3JDPPCQN2QUglgs0tn2TVbGbohPAaFddbmTnHqIjHXQIJcSOqrGFtxL4AyAWxk/j4u6
GGrcE8kDugGTq6z7DcbuBxCOEYSi2WzKargOJSE5AqLpzLEUOLNWozOwTTmEjJg47uxyPrh28oZh
z1pDPOMs6ihce/ubJmptGPZviSdi5cmJkmbYWFMiNmanmnlImqwkTfDCaEuLKFm20c3OP/gVpskU
YByTPnCLIAgZ9U0UcWb2lmiMjnMz+CKhitRYfLOPxdo4vdFeTXykjgUtcSqbbxLn9nvJQVl45naa
WBWcERatRwaVNkHMwxCx19EhRldI+xZEIiM0RwBbC63vyHH4SYfaDw+hdJMP7c4Ju3sJVZiyON0k
NTmLg3C85OrRIZWTdxK0/T/MsNnGTeysBWcvqCjeb1b1rdzu20+YQrIzpF12ATsxyrHaghb4GTr5
r8FOZxDIDEaCur4McXOdi/lWcHVTrG14spheunoPDPhj4rHcsWRi3TqvJfrB1Ywh8AcGqAUo9hsj
LKxTxDK6TtQDABU21vAA4KgySsg2JryvCp+2HElE6F2aLlTBzojeYpNBt1Sy/MVqmEtkyvIGWR3N
OAZwhKoBKLJOfqsZ7COZI6LiimolagcLtr1vdK09tL28jrl1KgU2eGZEN9eAU255U7RvDBnN9u45
r0zJARQUp0F3btlNtUhirN96lz3YoEPm3S9/dBU+jLEiBOpPXbUKDWM91bl1gH6I6Tk+5qDHZzfP
ZXDym9c20bqUwTGpxB8N6Wed9+Uu6VPtUI+uf5Dceog607QiwN+j7NSUHUWP8bvFjQx4/Y8G/BH0
l3esGjfCk65/8E76qCK4hXjnNq6Eg2Ip4XCr9Tl4Vn5iStSrwsDFZxU40jQbnkib/Ya5BqswWuZV
QJhaGOB231UJUDbN2pek0rxD41+rmqQ1OZFyiasUF5LNBMNLQA4OvXNNK4g0Y9DjgePc2Zg3TfHs
QGMKHrWHV9JgIE+9Z+xNpaV7Qoak+MP6pKe5d2HhU7T2XZY1WI82YAMEZPXzZHCviXqMz9qg/RnS
5lqSPtuWOusjxl78KfP8A+UFX5Sf/Cnb7i2vp896Mi5mSJadiE5pYX+mIpxJpybcG48mO4FkXFdf
QwOaptX7z2qUzkEosmk9nydYC9c2pWKcBPdOWIyHuzcVDOIbPd9lDveH0+yYsK+dPhJHbq0XgD50
GamiyRoJFECIwzy/jUetP8RYwtw4l3vw0yfp9BeJ+/+ATwEuuB8dMm9gQ0VA0qTRqvzQRlG7yXLe
Swlp1GGkz/Cr7JL0ckOQ4fcU6LemK68iKIyzq5JDVQc7GeXiw53tIdh0UuzS0Q/Pi/imIm0V83sv
vR/kiFYc63jmDCTcRaFF8WYwff1ijG+jGDGXhifb0TEnFpzBhklEybDwi8BP1/QHOTyy66Shd0OU
//Lg+MRa66ztJlvquoHabBTN1jWoPCqt15f+GOAva+x1S7r5bJX07zk4KFkb2EWwjHRF9o1E2F26
Bm+rxQ4FBKylN8fxMVmu4LPeJ8n6i8mJ7x0hMH84Tc2vvGSJRCatjcr0bZkGP3y9/J3bA24msAhI
73AhRHzJdSvZMVBYJNpW01oEXi1I1wb5iy2TlnunGe9Q6mK3+GXE5Y9o6P4pBxtnDZGcDWJtj5l5
PPc1iFgnLf+QyPsTm/mdNBRJBGYCO3egIuwaj/G+F5UHMdTlgZqJEfK5Iv+yKD0IP2bNfgGMiPbG
ZVbxWg7Gh4AuTJQ7r1eoy6kPeDtPCp/I8/TAXEuCOsl3SQSYNOzce5xiivYKDyQTMIq14faYwGwc
ZLbVLpty2Gcd6qwj2A/jUwg+aovZgdDhWQ6rJCZWzujqHglwCC3y6dK2g2NTK2vfa91WKmcpa3c6
1VmCu6r25NUuUW+na4hJ9nfXa3cC4OuedTRvDSdXPQMoDfnK21pdKmz2UwrlV3bupv/TBKJZGxZQ
hwYXSYFTuOm8cl8ahFWsITzFquBSBVuHeOxEXuvsUVwtmqRjv0XJrlE7A9Co6T/doBTXMvP1K/ju
xtWCnQdD8iDyZIObitJnnN7DCcJobSU/iPxoL5ZQzT7A7LIYfPnRMLZbJb54ICBIzGh2usNpYu9G
5YJTYCWOw12yY1AL3biETOKbQ3/NSLVmWWMeaJf/V9gzGLKSGaHS5Buwlv2+IosaB2z1GXVUMBhz
EaF2DUHE7jGqsyYmC8oLUT/zVRblsXOgYQ3mCnePYWLnHcR1yMN4l0fOnl56U6QewxVGmbuA5Zlt
MT1k4tPIW2iO4+b/v+rtPzYfow+5piEhKXnCMWzId/+xsRPjlQN+j4B2PbFpxm0B54SJ5axdNuow
/cJX4vBExDQY5GvFjxp3Mw6BvHVfjNH+Faila0QmQzOcJ0k0/A/rRI3/ttvLNW2df0CYxCElI1h2
f/0/29NAxdD7jA3fXcBzI4kHaP1B6t9be0O4kB+lcqKNnenrLLHGhzAbnA3Rhy3CM48dbaNKqHqo
byeiAwI0CydJbqAsZ9qO9R/6x0SOhyxy+T8sJbPEvCCvSMegyOfFl/xU2bYuXcNxpKnrDjLaf/2+
ayVB/6Qt6L3nwAQObXIh743/zBvlCZ9W9uBw+kmUNN9NVFh/PTHwcuCDaRabg0jPMbi2e3S4etxo
Yy0PveupQz10a9xIyatlJK+BN2abAN8wQ6uWhe5ai98x0x9EHPVHS7BLUzDoJsLabLGAjKBXLpDG
9L3T7e7U5nFPllgZsB/scGU3IEEJKwGDtFhnUBTgBXw3OmH4zo5BMQ2rihQFhZK5bv2quDWtUC/8
ACzAXWyA0EpAXyoumYULFMpUz6NjBPdwiX/OJjrZRxzZA0yaJo44FaG17RRYLhhyZJ+q0nV5dW2o
bBUxdHqt5tjlkImSSMwDXribhdeuQbBxNhiJdwgIBEKcBWnL32GQczK0bVyY6jzJItxa4cg62NRq
Nvjpq4NdajD458vzQzDq7zE+xs2/n0rDPNygnb3DamAu1iTIaDwkkvXzS55//vlHnVCyx4C9MZY/
hVc5X6qcCLBhtKepLolgFLSmAkz3yh1zxpuMmTgDjH+qXrk3DP+LahYT66B3X1CHWO4hgJ0bdD9J
14xA0rmkCu5Ea+PMJ8B2eUpfpTDHveiwkgQIGetBy1NK8JZVJJGBqlCQzX1epJBv+JGtLVmpeE2a
p4C0Ujk7T2n/qLjLyCFD+mDpZXF4fmgl0XVkHOMqfThMWfZoG7vaodWio2qXqWEv1mQa587DCgpB
7FNQC+7H0ITYLsqYjQZg9gc1yrtRl1g3XDY9gJ3wT89LXqVAKhwF1tQKtVOmF9TEesPmGOqse92X
5lsEUNHT4ullynMDQ+FkrAJqKREGzo/AM3pyWyBQzIAdPcbAqKmp+qWM2FyTongz48ThP/JaeJN1
M8pz4nrutTEK66bGi5NY2sZuG+/gDhgK+roBXGvKgZbaNg9so4HyXtbj6TbwrjyRUa5xOdsB/ABV
NxtGIH67mJzIOjX0Zdo8LCXqlR6ePkwetigw03HQgvzCQrGK8WH9DXSUXaZO1pDJKJdG1YvDYHpk
SY1Re6CWMBZFDV0iUbLePmKdQl6JYZnM90kz3x352gtkumOTX/HRlXmyCBhvmXVWPiywgnAyJlYp
zCABJkreySYAse45ztmoVUHGZ8cYYF390xWAL6zOIJ4Fx/qWBqQFirxwVqGce5gohdanHIxsU6aW
jjPUB4O47YLNCypT0GVrlyB1jL+CcWx0GN3gt+IJgTtlPE2ThZMXVr1hVCzKkMW+ceN6b3glpTnq
104bI3WJfEWWtMBJ5lceE5P5czHnDfvLiJ7UyqVVoYTGAepWFa+rZh4dzbuwaC7huy3DEx6Kf3w7
GRhmnykarJNv2dhX0/yLObx9dPw+gHZUEwhMVLauLSKRI72nP2+ENUuL9kTP1TpiC9d2yHIMGJr4
xk0xfoYzLt0rMgu2YM8AB0awsgeixrjBM6xU+DxdL/xDatfYMbcs9xkUyVXPcbNUowbTs9fLW2xO
wY7I7NFJPXU1o9qmWC2TtzbkFtGaQ2Fl6QlzYbzplKtfNAeZw6299GA6uHitoj+bpMCJpJosdSli
yDbjIXHj+KudAc5j0jqsMRCoGvgdiKPj5TD89tczB8TC12kRax+sGxhgVB3cEVMQ/Fi7fcfte0Rw
83ZeNrCbXW/+dGGX3aN0qC45K8cXjWm2FxyM1npszOhk98m464zuq+hQPrqesPDgDKuMYOboS/Wh
8s/IwrIbmPQYdZ8W1CcQMNPu0tjtPF3538R92Y7kuJLsr1zMu86VRImSHmaAqzUUue9V9SJk1qJ9
3/X1Y8pz5nYkOyjNxMugGw1UoIsUne7OzdxMKD2Uawx3OjWOQSTdxJBQuQsCRfDnQm8gKBKZYkCw
dwBr1i32UniRW3DqkMZCQP1bM7h52a8GXZ8qCQrTBIgp4P6f/qrALXSdjGCN6sJwPDbrfxTcoFn9
IKsO2Eywgmq1dMBjW/68gJ37oOHAAW0gbBVJAGqmTAbHEKgx/Rj6GLaA64IPYTiAYqe4wl1N7eVq
sFjhDLQS7viBtM7zGwVWeMvHAISmQTAd8VAr/1Px9/9Cq/svwWhG05v54388lzn+ZVW7v6h9//dU
wL3f5Sqg3bJNrV/z80Rg/F9f978pAC5JJ5vR9UO+CID/vyZcZcSL91MN8PWv/FMDHFcJ/0BNKtS1
kcZEokmi8W//JQKukX+oqq7AvXBxje0hxf7qXyLggiz9A/r2hmzIqPsFiJ/grwEFuKqAC6r6D5FK
igx8t4j9GVGN/4kM+Fexe3SkaHiZUAxG/XvBXYlSa2LmEMDMgnC5LnFSmULZOrHGORXmL3vIv5pn
BLxnTegnYOUSoEGQHMr2BWvMR94uz9vNr1vnv7aofzXPbKnLQYuyARxpDgoCI1SkIyVBiyvKZoh6
5GllbvfydSP8Vy+r7U427kqojwNEgyK8HAGzDoxoZwFOEO1stHljWHs9aT1LUTxhKCrIW8NWvp2B
QfkxQ8bvAK5DkIZ2eOXcGQavI4jNn3Y05eC90SYYa5IMwDtwDtFveij06vHTZXZiDgrjEOcygF2R
o4EIOFFx7TXsfPrqLufmGYF1+ukJUH+4VpIjBzw3Ds5R38URBdiyBHEaEL1YuJAad3rixQMjwFxM
IFrXixosWzIoTRpR/dkR7Sg2eDa9yEg6Ivp0KF0Dfno8mGAWwndoEuJprAc793bbaxtnzKQzwUyw
AxuBUMv9+YiV/dBdjW7vN17ibTfPsY3OBHMwi7QDeDD3oSVd0JsKLK0dSNMua5wJZQFVfnj8L3Kf
QncU1B9gpsDR6nG7cWn18XOWYUIYMF1odCxoHbsDe7EzuwSxrgX2EQ9ErjfGvb6T7ziOqjPBPKW1
OIe6nuOOJn0Hax+wtcmLUkPkC+rsKMmrHrYHxElJOhPLoBSQQZ6cVX6p4q4KhEMgVL2sZfmrf0aQ
Bm9KIa98lL6oSefg+cvebvmrivz/T6M6E8TZjPqjSVGjlYHJ6Scw3EBDFOwQCug0I9K+1EIDqQbQ
pO/0x7MRE8q4OcZpHrgDp0Wdrqn2yi8CZY/tsXDa1pgoVoEOH8CQHzmlON5m6fi7XgR6YdtMFKP2
qyLyCMpPRXpGZZ4pTfQyi2hsAFMaTFoCKukMqC1agbNLEUCCdJlJmAA26q4A9gCMXGDdOoJtlMzx
1XbLnLyjMcErBSpglAQ5WZKpYsYocq3i6k8bKa/b7fMmc/39ZAVWO00BehErcITbDVwK01DdsQnv
y5kwDapUTHXcSIFZrf7IogDQOQHPZmXe3F326fLXT5cBYA3BoItaXqGyluqeVt+2G/68Mz2TMTUm
WicFdIIN6s0d2cM7nwOdJUsy70D+ZkOFwcSdsFXYkO6wcDjGL5A7ciQrxD8gfnGgzmZXHmpzXahk
u+ndn+1v4lmTCWgw8qmxgltmh6D+Oi2WGoxL2PZB3ffC1Z8yYZ3hNUckRQfSFb29rzpgCYK582k0
azsRKK/fesaslAluJVMAgB2AGpA9QDzM58TGo5sJOVCzM/GMYj4Bs2a+HnpcTmwbjePclIl5CCMX
ySLMmRPLww1ULBNgRqvLvI8yIQ8MSduA1jVx5mwEnamC2o2VkGz7wzmzTZmo1+ZIGxUUVII9v/tR
jRC4DYvufURAOdsdrF95biqYsNfqMhamCe4EkEiOOpCgXL7JvfYDipveZT0w4Q+d86SlpIlQlqmj
VCmt5uiVZj1qjFam8sJqhRb8Rdt98czFZIJ4aFNoXWngx6rqO4DhH4DDIbZaTaK73QFnc0mZhEDJ
Eom4nkycKG3fCJXuZWjlWWmr4oV/kWXwq0HUkeL2XBF33IszpPU4fZqXZ1yitzQ3En9FcAHEDtwY
8eRhZzy81tlsgjfcaRUp80EQAxiu2QyVHac7USdxrLWe90+/fRFQ1jeRSTiMD5092UDgHLqP/Jh7
hgUKAdTom8lBPOBKzw6s+G17hnihzowIg0j6AXKbTpJDWA6I4UCt6p0BccaDy4av48nzBdX8QJdB
7clThLp3xbF0KeQroaIAakThVY4MA3q6wOBdNBqVyZSARMgziIMyB2hrIH+QZiwFyonbja/Z70zs
q0xWzLE9x0MBEj34GUG83eN6tylSL53TCtV5/RveDneGwXEz9tUvzeZIaVDK6ihQoPhAbSdgldtj
4LW8/n6ybWnEfJbUCNnFCIXaj8UJZFO5gXoaAJl3EhivCyZFhqKYCglush0RUlTQz7TStdRBnw/b
I5DWuTw3DeTrEEQ8yE866PKd3hJxMHu9eX4EUSUWxJ9vlflHNN8ftjviRIbKJMcm1xfcwUKUksRC
AlkHY3gYRtQfbbfOcyYmT2n1WI80w0MWFebQA4E/9E2H1yScatRLj6kHsOTOWzJvHEyEZwZthsQo
YK8asMwhmjwoC5MdT+UMQ2FCvFDGvo1AvuaADM6HJgFIe8vraXgykuOSxDudcBZdhYnqolsSIcOV
k6MDGJ5P1Y9kFA91A6Bsutjb08ExksLEdpmIyTTrUENaoIYBdlzwbOCSzXjabp03gPX3k6gDs1QZ
lAEIPGTUaNVQXI9D0UEBMIgJX7d74H0/E9dgckWynXFoGBOAWAzgY3vU2e/YnxPRytrpyeeH5ViM
oILDGlEndtDfidJttiyX7UEU8rXxAFJsMTH62AlX0ALo9a+rEXyxihR2Oz3wbMMEMpCdXRV1uE+O
lg7U9W9RQ9zLrM4EcZsAJCBS1AZJtQD92UhUHGrML9uN86zOxK2UKQLeC3EzKinSzxnSJmHyo0lQ
en1R8+srwemkZmoodgCqZ8CmWYoGbSWI8aK64MLWmZDNdNyuorobi0AGAU897F5j6IPZFLvZC3tg
IjbroauRKUXkL8trU1yVzXFuLrs7YCFB0Wjo46yroIgAEhHkxNHvstZvpinYiSdp9bwzSxhhojWJ
VSWM8jzym2/aXeMXru6DHm6yoJfshK502VpPmLANqrZbaEfRy/iUgKuLACB2oYWYoI3WokMqZZGP
qxsxvpdwGTd5237JiVay2uwk2eh1klYQOYhQ9QSQv/4HRA/bDa/J9pzRmWAFa3YCiAWw9EZ9DGYw
ctIJZeDQUgmGPZ/kfTsTshTyhij0rmO/VIxDpArPbbLsfD2naZkJVzVJM4h2gGAM0CXgxn8shX2R
WWQmUqGWFkeLAGeX08hDvUMKvbPZ0+TOq+fsY7sPnsPLTLB2MZQAaxQq4Cod2p1WZGEd8TUHOC8n
etg7m3+e8c7MsLzO/InrpDUAXiXNYl956K7Vg3BbOfmzalUWxG93Qnf94HNdMJGrCsNYDUEbQ78T
EGZo2mTa0ZABeUzB6z7v7A1X05/rZPWBk3EAbb5AagVqbqP4ELWtjXuGDAW/FQhxoTWYQwh9e1o4
ESEzUSxKc9zQOkr8CO+40/QkQvZaniEWsuOzq2+eGwcTygp2VA3+x8SnpX6ccAoYR6cBEwdkgrJc
AgT0hSo7WUNaQ+xcX0x0L4UmdVBwR19tBwheYXcKOCJQ+qZmYP/TDUdDiaDSveWoc7jMekywtzH4
6OcGPcbQJ0E+N6f8dxYdimBn385xtc9bghMvUFsgbKoa7TcC4JH6Y1+8t9Hgtv1LQt+2h8Drgon9
BRRQoKoCwYXaoD5icmSgtkcIwenQPMkbZ7sTTuaS1s5PxgEV7wK1+KC6kkfw34PaW+13Uhdnh/QJ
7T1pGU9OgRwsaLlJfgyxO0gPcbczubyPZuK80EGY3cYaJhfEEcNTkrxuG4MT2p+42ZNP1uX1SRG4
Mb/qp5uqv6XCkzZ9RHlnqzoKEesdm/Msw0R2EEO7twDpud9n2U0DiCP00Q99danhmcAu5AVAzBGj
WBna4/xIIV1B452swfl2kXFKXQ/1AiLAwiEQrtMahV1WE99sW5+3DomML64gmzGFnpnX2aMDRhW7
gYDmzegqLmrzJYt83+6Hk1jF9feTWRZA+VYkDS7yuupZGH/R+hsAY5T82G6d40Mi45va0HRaWwsC
lBveRnIbgqS9isHf3DtS+LBEv7Z74Y1hjYyTMXQR6ZtWDFF9kENm8m6Of1H5tZIv20CKjINC3FsQ
1Qyto6anLD4iepWALmz7yzlZTWS9c+lpD1qY0K/lZwgeh2Ds7R2hu17KCz2UWWvmUqM9qdABdMrB
5XIb4v4S5FbbX/+ZF8+sZCKzrjSgJgU/HPy/uBZfWyt0oBhrQ83Win3By93Ybm5ls/L20AdMIcR/
PbETg9lZdhq0cFoNZSZAI6e3wQ8Sm62Jsga//75Y7bVimJDiuK68vees86mVsOgxUEAQUK73K4+Z
o4u/0yHemXem+OCvkTDRrSlCF7QTyPLbI8YCko/FXi1nOIVqloojYrdZeLW2193qT3+fKGIwUZ6V
JUUlHAy33HU2yjU9SGg+ju7klC7gTHvusEbEuV6YaFeDwZiFoA79wYXajANN5cZCBYc92qhEAlUm
7qB31jzpfOYlBhPy4AYCCUGHmRmt5nqxW6u2BEu/zsz6GiSeVuHpjro3LJ7xmASwSAYViwF9tfDv
9iGxUQFtokI1OjSe8FwedoKJN6S1+5Mslsv9MBfgZfQV3LR6mhsfI3uC3AZImg7Sg2iYspvBKYR2
b1zn0yYxmNyAQuG0hopU6Gt3QDQspmQrDmo17diCqG9g0ivFXaP3YvdgsoVW6LI+lQYWA298RymG
+/gz9Wu/fQp3zzwcG7LoM6BVwBU/znAL4bop3AV1iUt43Jmg1bfOuDcLP6tUAyyU+hQC/IT6bzPw
yAGynFb2J3kFZsxFeY9d7qw5nPMhYbFoxQLymFiFM8he5RM7PLYutHEtGb6t+dvj4dmKyQkKFQU8
DKGLAGLnE/EVSFzptbfdOOeBkOhrryfevPpynA8wFgoR5D+orIZUZu6EzopKA/fEre6iu/ab6Opu
4gSOtoM25RqOSQyKDqGMavWAwY0fc2c6oKDXC0w4stXvRSonIbDotKYGYz9qVFHWdDfYnS8dcit6
Qxm/k7tQXd0ZCW96mHQglEIagcw49KvqOZ7fC/BzJ9PO5pIT+SxUzQArR1WFYuiX+Z8CQoM1WAfS
gwIS5e3Z5307E+lBLWlQR9FCn+ig1EQtRzrWZhZMF04AC08T46oolTII/fzPbIUHSB3b9Ff5DYTj
eHSGJNX2KDhbcKKtu9oTHw7jfhChLoEgnHEX1PnVk2CtRSie4pLfldfuDYezbrK4taLTqjgGM72v
3ywuqiU9VG4mJogiLMUVD4Ez7ez1efsnjQn5osqaBEyi2M9IpnE3QL/KxkuV3343blAIf7UcZRfq
VLa+cy3ASwIssq2vjU4yEq30yhYcwJngR8Lz1AeOuIBtKC6vwuY6LUbPII2J8kgI1IFgMURhpAEh
70jCDQ+EAbMHqoPMZ2qCnXWP45wakyGWesRLiNqAsoX8liApOvcmuHa2XYazRGjMVgFXUpD11jCT
E+rTNFCATLuJbd3jnll9NCYfQNZgorACrsgNE8cnzF1pUku6MoCPtYwfIJ+xoMYKTrm7as12u8s2
b0jMLkGEqpQeJwiCuAKz4SIjbadd5Wzbi5OINCZRDGVZzOEEe7W4/gJAJcvCwxC6dTDtbBQ5k80i
3hpDpekshZUnF3/U7nbGm1Squ9sfz0FdExbsFmhAblIZusfQUhBR1+ZhoXZAmhU66oOB95HCIztr
NVlTzpnZZ2Fual5LAmiT4Fgk6r2qC64MMK8W2u8im97zAHSNMyqTVYCuMjH5Jq0Ic0GQLSwgb1kI
zshm8gxoeYcFKIVoWB9AgfkrViIUZUKLZ9AhNz38mVDI2hZg68Yj6l0N4vKqJocqUjxJjxycvLD1
TB8TsE4sUwMSkQ8tmr2Z/AqUefe1ieMPCuNspEyhV1LAojjfvYO726mpBcbja+0HtQGq9mUTcsWG
DbzzzhSujnbGrgrjgETPgAYALsBfurZCCZwI7dnBQYGfM+Yp1KuL8GaG9wTg7tNbaScDcUbJvmei
RDCSQb2IUa6so38yZSXctfK9oOL4/KcPnSxbwgC9kaiExmKnPK5le/KfNNmBrPHOrYQ5t7adJox9
VOLZCJXPx/AWqumu9pF6kIRoD7Pd4eS15wychMc+bRalkEnSgGEY4HXSAsgEu3r3nUYgTwOnZPkQ
Su/bTsCxFwvzBEFsU00znA4UQwgED3zzJhB5241z0uffYJ51noBAboz8CTxTwo9S2zmN8D567e9k
kmPwqYDSLo38TLwPs1vFeKHqzt6d98nMIpYWtawPMlYaor+I8S3YVy8zBbOChf0USVWEZK8l00Fq
hW9VtMfmwLMGkzcStNvqXRn5cxdbYQnatdYslJ0p5OZ5JkkMuQZCXCgm+nrtFr7sJDZyEnXUyelt
6He7mSfEzraNOKmBxSFCYlUHWRygAlF3hIaN2D9U8rOkN3tD4cwtizqcdbGJoa2BXYQNGdE5M1UX
EnigvbT0J6jMX4GZ5fseXpM3FiZXBNI81mAMi/w6XW7AquLWCYg9oEABTqKd5Z03nLXrkyhIQE/b
lagl8QOhNiPyI63t7Xngzbm6etppy0VbhN1CAKyYnPRWc/EKbKfXkD8tvxledPXf2P3zxrD+ftKT
EgpGnAKXhilXDyGkJyDreh0XyRE8lL9BBuqC1w5IuzmGRl/ohYlw02bp1dRV36DatGNHTvyoTMhP
UZi31YpkSECeL6UgPcKe0njcsSVvhEzgoxo+kIDcXBNK9J7rr52KFdX4VHi1Bkl5AVs/tE4m0H2X
3ffJUO+g2+JKWnZVgq1q+xs4+yeVSRDgQ4bWXGPA7wnYCCG8Ifqy7hQQwFP1K428bffCWx5VJlOI
MUDdk1ZHvvgAmUjdg5y9V31UV12G7cu6PAKeCZWmnd5W+53bvKwr54nnyLouEzJAHwbE7bh4X49y
yjOuV0yKY6N+GeqNsJBGEbykdJwmAGjAgE7JfbESXkg7Y+C4BgtmBC2HoqtLiEU+eszEB7BDbdtm
zTHnTMMkhr6PK4jdVRHAD4EJbnRCvpXE7hY/6ne2QhyPUpgEAWHCSBBEAGi0iboAontz1UL1rrM7
yEgFZWvLQ/68PRieW7GoRmgUyKqQIkUYkS6ZWvPYiZUDeQ4w9tU1Nvn5UQZ7lS3mYFhKivRBiENb
oZFZgb/cyujysPMdazo4Z1UmTawa5U1YfW7PoSmFy3C8I9B1c26ud1/h0+5VMScfKWzGgBRbLLfo
iNwVPlaM2hMTE6Qto/seWk9QD4E8qmju3otwumNBbvFQUaMOC4ggmyAnlS0FV5WxI39fPlILfPBi
YxNnPICJe8eOHO9k4W5jkMHp4aC4pKTHwq1v5FeK1zOIzkBAylYBzzQFuzebl73SZg4SHYKjX1OF
0md4CYRR/VGDwK5JnuWj6gKVbJfflMSs7eRV/pXHJjRGD5mV76RD3jCZWVTXApGq6mI/yL0KN6PL
92iA/M8NGN+3DcnrgMnqnazUy9Q10L+BIGgPNuk+UkD30wKXrjnitDjb3XCq2qCx+dV6I5iOofuB
o0gC8m+T2NIhsKWr4WqwIPb5bYYeqJW6hZVY42F+nA+7752c7Mgi6Vqo1ySDlMR+/afwx8asfNDR
H8Z7ObOKdwl1iOBp2blh+ESenYltFlzXd9I0tqUY+ymZbVDH2BWY6JX+Tgd1Poic68yWBJzH83sZ
NMKQw7Np+DhpKDHPnoZ89hYwJGnz9zH2I+pU8ipoGoCmCe8vxdNUflB55zs5m0oWnmeEoCvvCOB5
rfEEbYK2emgM6LO8bs80r3Vm2ciGIswLDQ4l4GkZZbJC9yKK94nkbjfP8VeZWTOaXkpDcawTv6O9
N7WQgoYIQ4aH+aoFCeFepTInm8mrN51sC0g66U0BkSEckiNoMRwN0Qep7vYIOKsei8NDtPWGjEIs
XwZ2LQ3+aLQ18/hKUzUnV0A+QNSdeeag5Mgn3eDJKFTBKCFKEaZ+OMmv5VTZwCJZEAK2NLCHBgro
UGoC4rQGnIc719W82WGySVhA2ljOusCLJ1vPhkMa27T8UWVQwaxGe9t+vLlhMokyYws8UtyVDEk0
4yJjvCpU4g1zvmM2jgOzSLxUFXQiyUl7SNsPUJQX1dMS3cTt3rMkZ8f5ubycTErXiEkPeYHwID+s
oKS16A/K499mWzbnA2S0t41knN9msDC8UQLbHIh0Ej+vE1NM7Ka6m6djXd5W4kcL7V5j+L7d0Wdy
O5P0WFhePCSzIohl6kcTOP1RgYfjpGprYg1eVnOGdgj40vKyi+15mMFeayp10+aHQosh7DDGEfhH
zWFI1dKHzh3eVEaQeqlvgpJKDaRQJym0wCGsoSxerAs18AyI+VlxB20Bd6jEPrkLExRWHaKogu75
UFeqeKgqZXyCEEx7Tyax7B1Kuj66HtIy7XcWM87JVmZBNHj2j3OI/ImH6Wf2DBYScohcw4KmG7Qk
gS0LnHzHW877usyiZxaIpDRqHA6ob10LnG1txvWXsOMj5xORbKxBfOKJWRKCbBjwu0MvegPp7HBu
D72OlanGW1IVIlt0O0n7vDdCqvVrT4uo9HiOVwcfGvWPcUF8Q8dblCSLfrIoxyVLXkgHjWla7DzO
8sy2/n4yMhCbDXm8kMHvRhHqyRN8kGpxbHZyO+9k8fNZAlITX7uQ8l4qdWMdUq/YQ3cF+Qp7qW6n
+HU7rjjwHNlgtpszjSKlQBmiX4LDH7T6vuYuhwwS0KGp/xqs6pW6yZFCHGXneH9+owQ+sa8DagWt
Be0pHXwDxZzy5JHgMvyozIJk5jSsqDDAVG3iJ6rkQV3FlDV1J0TOTwT5tN/JXAcZiMI7CZkuw36D
NDep8CvVDhC235mH1d7n8hsz0WkM0m6Fov26sgimQXbio+Eg2oGUc7GBdPcOGOcngHwmm5OBpDlY
JUF9Dnx+bbhDatUArm6P4Xw4YPH6OrWEqmA6i0EHuIC/nYJuOyl/E/npssaZJT/XIbAHpRDqDalo
5trtqCxurfU7OYp3bv/c25xYZZH7vEgSDW+aoNWO7kGlAy4RXNLY4jfjaLzum59jJLYcv0f2a2gn
gilR92l4TMIbieyYiLcRY0HOCQqDoKROGh910SBHN5fpdpzsNoZ4dPBUqt7QPdbLvGMyTkCwqGew
WDZdMeUx1KaKgyFAOovg7RYniWmxLppyFvCsQ/hEn8sgPoAZKDbAvWtAxXsPz8sJAxbvDJXGCVIr
eXqooLeFsn55/LX91eeXOyIygQw6eGWY5bnH+28Nul+IQBDhWtUTKC2AVjjCDqMYnO2ueL605pIT
pwW/BkQku7b3B82Xy+tBPk6Jvd00Z10gLN65h4B0GwVQOYRGrhUfgDZMTPke5Le49lhxm/EdxHV2
QXScDb3IRDfFAppL0GXDLRKdHVS9Wtld7in39Dr3i8fO0U3Zhu63Vx92hrfmpDPplsVDF00XgFpY
7v12RQNAKMSOvcAdf8puCaqgvW7OX0eIGnsI69ppVCCJZ4CaFQoPS9DdCcGsg/Ue12JqkOtvQzH2
15IOdZpAHg0rj0cRvAxgtxBGCLFDv6GCvHEMygMBtPimQXCTWI044S9B0PVmMWc1LshV7WHbLGcd
Cp/LZPDIwJ5MXvC5Lda2NtCeIlKhRCi66LyL9plpHiDEGE0xCMrBhlZAEo88kRmkxQOJdw5VZ6Ma
HTCHNhkCfWqdzWBAB5U2uNfBvLtzADkb1tDYXvecJ7GmVmRO5k4w3H5I32hWKsA8pb/TCWgA2vws
EuleUffIRM+vRuhs/YiTzpZFSEaIxhnurIrUqwlE5bWxJ86Ugb6DxG3qzwRsvLKslVYPLli8woSu
PkNKQhuTxoYMF6hTC7zlbbsFx6rsKS/uRGUkE6wKaYunMoD8zGJcBEDEUNfl5WSosQp5D62BSzQU
ZT/NBFrxJXns2oveHdH+6uon7ctRFkIHWoFLD8IzzYd7rU539mw8s6y/nzQNaZxMHkrNcAU8m4FF
ngjvY9OOOw53NiXiw5nkPkyFJmSFCv0gKb/u1QJCC+VDTMjVXIf32gIJ4Msml4l5git1OSvha5BB
Dp4hryk+BQR6atutn90lYBRMxEexRIQYjMHQw2xviz49yloDZEjwDD66PQrEz8b+lszRCRP1VAix
T6grDGEY1Wcat9ldukAZLRzUyS5i6OmVRQEt1hRYTcBiOqi5Cu0Bb4zCznLC8QR2U6f2TZeWJT5A
lYzvbQyiiXZ53TYgr2kmFYTAxAGbiaaTVnTqYoIqerhzFONke3YHp+Q6VO4jNG3os2kMXlR/iPR9
+7N5bTNhPYlpQwc8JbsKhBRxsKR4QYmm5bER6d6endfF+vtJ+GlNqRWjis8P5gEPI3LzKIrBkxQY
OxVxvPaZ8Ba1iBDat4YL1NeLMkrfITf3oDXyzh0mb2KZ+AYZmxyJKcqiw159x4Xm+1x3zrbxOamD
3buF4PiQhwZfHkDjQIjE1qQ5eZKr8GpWFAd7rT/b/fAsxAR3pxR5OKO0DAmwrSorpQH2LFqhUuwZ
qip1t3tZXeZMdLNbtRpiTaBDbDRXrEGI2QxXNA/eyhFAHtxb7Vjs/Egoe9MGFczcICATcIcC0mUj
COuHJBasDDeK9vYozk83Za/YijFJIcgIW43QMloI6Gb7btnDPfEaXx3hJBRKZRIioUDjoMq0u1l/
HfDevZPBz298KHuplkXaUEGxKHATSO+Y5ZIA2JJDAg9Un+mAG0mlvGn7y1BVIjXWCToZyQLq1qnO
IdcE6CtU8zLRVsQQ6uDYzmWz6G3PBW+2VzOedNK2zaSUSgZ9TqKYFBJWobBCd3YMdt5fQab/tfUq
bCKSa2XgTjPYlmsVL0ag0IdqQxhlVtLPF7EYw1TMwk3nUAbDF0YRNZqdEc2U6WwX43gVaArAMlkG
KTUgx7ZNxhsUE+qKHKfdEBcBpIUakL6g8HGCDNfKwRNbcjc8b/fCWcmpwazkggr2izCvAjfOD3Ny
zOcHXCiZInH70YPeRZbYqfASy3vVlucTJWWL0ISggLx8vQSumKPEUoKoe6zPziISMxGBI5ihYLw9
MI7HsQVpKKpJoMME8xUFgc7a4pbdYKla9HO7eU78szVok1ZWCEGYrSgomL6NZn6IaRHv7HN5H7/6
xEm4aL1cqGULh46K4EqIxecmbP5Ayuoy12Lrz2SaxGBsjfDxOAAsIYGyfYadnHoclb3XMJ591t9P
RjBBpqcXIPfmpkVKoKgFfp5RKS7aRkH/4mvjFR1FsMMiDvMhhzy39rsKK1+A4ND23PKsz4S50mZi
qa/JSsE7bgssHqSUwmqPFJKT3dn6Mi3RI7lKY3x8kGJpSmMTooYvGpQx00a6Ceb6DSKoO2mXNwtM
cI+iLk2dRHGq1TrXWIbfsjY/XmQktsysroRQagQcxYxcfc3KPDfFCoQw1dy+XtYBsw3vVH1KIRdn
uNMgXs2FASRAlnuNeJmwhEjZyjJdUCDVo2METacYljJn0F5VIZHddPPkLHmICod4zncwd5yZYKvL
WtDk9pqEWR9ioEdT/baJhZ13Ek5KZQvJ5KaO5yCVsIAHUGxXWsuQ37P2A+WqJJvs7cn4vHj4+5aQ
soVhRagZXSPPuLCz5tlJY3A/QZx06czcii0I+Iau2FvrU3dsG2DZtLa75VmNCfShrNpKSJBF6jTV
raymeOCAFt9245w7H2gCfE0jJcpM+laXEB0jYLhWvSihJUVLaje1MT/HWZ/chI1c2TNNgF8yIGae
gf/4oM/x5IqaEVwF0gL1UqnK9s7unMzDEq/3YpwpUPbCCUXp34dSQJmRIvqQ0dzbWp5/sIDTMxlh
WVKhbWURR6yA/pR7EX4fOh00n/oQKmctFPwMqL8nuJqNlMuyNVtmVk45HecBXRp0gEByPSnHKVKg
fh3SPazbeiV4xjvZYrOqlBaIeuNGRSf5SkR9jPrF1tGtCbZfE29YrZkMhd1I+s5hm+OYbMmZMShK
UU/IHXXwbch/z+qF+yO23qYOirLTOjRcysc+MkxSP0AXHGJjr/PudpnjZWzZjVDWSY1tC/y+rw/Z
uLwuUfQMAaU9iAqv/dVoJ2s/MNANdApxA6Ut4LQx9OSpp9n3ot+rn+cZn8kKY1NBbZggSprZeEmy
7pUo5WWr2qrHdfrpkFebauBb4EhLb7YpquyGKz1p3e2Mw9nSszTqujJ3XSWj9VxSzGhuv4XL4hHJ
OMRpv7Pi82zPxHcIaVTFAGLXxUXpq9bkj2mTHSUIym2PgNM8W4IDCA/W3xju2baPSqqZSYcVYJd3
kdc6s+QTFFtmUoyPb4rmRaigU79g7179S8bui4rd/yn6/L6Mi67993/jmJ8l/h7LJdSFGs0X6lyY
A6mvSkK/p/P4JsT5TrLj+CZL+Q2pAlB0fd6+FnQ25Sp+K3FJsG18zs6RLbvRIZEJjQr4fRKUwFah
3RDSofI0/OnximWqeZXbqirY273xJoOJ4jAoIUcWIqf2Q0DscgogZ108lp2wdwo5D7YSKVtYE6ll
IEgi3r7kG+otIFiRDoJFQOMl2rga3aXe4U0JG9MirRAUeEsp1e/9cNXhHWzbQudfbDEA9oiuK9KE
4ysmxAfNjjmE1yWYdqZHxZSswBRlq7FCN7sIRoLemNDWui6GSCTMFSDwBKh/6+Eetx9vKlj+b60M
+34OvkyFbmdXqkcsetifCk4EsuUyOF6CbClDBKqh04qzI8i6a8SNS4Dm254TjteyNTNK3hVGGOvw
qS4zgVi1eiEDTNLYmXLOXltZB3aytNUAR8ikR/PxenulQGE9zVW/1+enoi0dQd0rseP4LFtAU0FG
dRwoDEUi0Rrl+X0c2m/bFuLd+LAFM0uuN1NPkcPT7lcuZD/wgHZVKM0DSGNveg38cOAsi0FzDpny
SjTHdK+OjjcmZtmOuxBEohnSVx+0D1NMf7RGujPrvKaZEE9oWC2ljoU1Sa4hWWzP7bh3SFij68zW
UmFifCajMHUzrBXGYMDW4v5WitQ/wNTdSPk0mIYiQIVoHD6mpLofg8rfniSenzGxDpkFQuv18Fsu
gyWIP8v0o+s++tGlw7hzIuVEClto34pFJLXr8bdN+jeQNfcmijgcjRQv20PgHTXYUvulrKe+KQ3M
t5LLAGDIbxlFxfQsXZdxdENVXC4u9BZcToBNRWTHE3jezRbhi5GWLUUDSo7FMFf2G8FRb4yH2W6s
/TTGcbe/Vd/nfTHqK8VOZ9wYLcQ0g8cdm60Oe8bb2GKrNIUAOsSlqScUpu7hyvcQXCeaudLEFc58
KMadPMYbwfr7SR6rFH3EU06qeET3VYwgurCKWqRsNdUIPEQWhJXmLXfzcbIluwcDkebId50DqA+0
wfYqgHhjYII+NOg45rNGvUp9LIRvyR7IgLesEybk80FJJK2JAk8CISDBCR8EevFLcK3YQBqvSmfZ
MbS1PRKE88RDMBgb64uUAxoVaJ76tLiDT6708Lh8CLc9Xokt2U6c8AnYpYhays47KO/igy2dwkNS
UvZCrXmNPTvDff4Q2T8VE7zBrmynd+PV3vUNZ7lny6ZAtAL5cjqAYwwyp0nv9G1pVt31tDuQdek4
Ey5swVOOe5uiieBrkS/8J2dX0t22zix/Ec8hSHDachApWY7teIidDU/im3AC55m//hX9Nr64gvAd
b7UghKEbje7qqjsL5FCFN3n0cQowj0PsSekHReNw1z7R1dhskpkd51N6D6u8Kbz6bICJ8v/HcaLr
5i9wyXwLFDGKsa4JM0Pob+r9Y58/l6NkzwXGwvc9TWs8r6WWDWEOGhx07Di5TOb5cvukavKIu62c
jVKrNiOsdA9q8/BZivnQH/RTegOVqzf90fb+gu8HFHOyfjzhAeZMX3eKenQy3Qz7IPm+83SVYXzu
Dws4wQz4+THa7q/viOAe5uFzqzl1BskWPE/SZx0qZAj9fGjYuKXxyxpriTMWTofzAFoy69qi1Vb4
/+8IZPti3/Kql52aLwUBoHIvax4WJMp4TF1bI+Za1g74S6gydGrhpdt7C17yTnurp4OCiDz5c33l
RG6NR9ShCptnSEw7IZpOOjxXM5eCqDk5mW9m45av+gPx8ih5VWaXfr8+pMB8eNCcZTub1hoqetRY
4VLzeS4f+lFWjhXdCjxsrs4tpkLzMA7jn/Yz2oTpSfe3CKQXleVOp+Re86c/crJO4fLtk/x0Q7OB
tK2zYfnSIy3c7CV92nyCXm8bBe53xXD7Y+fuPa4yRiFBcuHjbH4aTwcLxNgPthOSqYRCcul2c/kE
+MRt1yhupm3f9nfa9X0SLiX3EjCHMjV7msXhjnRWcL9u0TK4aR1VkX2nByW41EPSuKkkJ/bRDnHh
mvj4/dPc2DKP07Bgbu1f8PtCtIK+kbA91mDXVKT0qgIP+xGQfhqEZHbbpFURh12eP43gFtN6WfVF
dLA5/5BtGzLcI46eSZ0j2sQe4Xu82FklbA2Cz/NYOqetinlo8fnNYaC9OfYakjFfEuFRTb5DwtmK
ZGRFFYcsi2/m/I9Ntfu+kMWxH8mPC1vLI+r6uovzpiH4PPkxdAdleydsDNVlcekGskbzrCS/svUE
who0NHQumrhPc41OgY15Kgvt+t4hGcK6aFXyQ9nc1dOjqueQzjhRCxXNpIv68mc2oGO7CBJog5ga
c5dEDwd9Cpo20FbHyztvi0+x9jwpP1PcCdv07GyvaMgsG+I1LEHf/W+dTIeG/AHS3Knn4LoVCYIr
vlcDnf3zNo5NfSzmnxtT3XF6Skw7qMe/178vOhX775/Os5qSBY0zMFKVnYb8zo5PtS6pnnwEmpd2
jXt+DKVFGrSkIcKOBzdv/XX41tq+3QOy0x8ytiDt/qNWqm9ZCSzu6uZ6ZMVoCMePIyTL7mjDgl4r
XDRhqPVxJk9KDYbe0i2cb8Z8HBLLxddaRwILFi00562cdl2t2dQdKA7fZWniqvVzlv6arS8JkMBC
uGCmStte0ZG1D3EUXRwozTSOXR0spUwMXZTd43s9mJJXSqHhhdEHzbECO0PtmUftbn/K5A/5rSLz
64LogscN0iSOc2fNsa1r6yVIFOfte70csxmG49wa7EFvXkh6KuIfqXa71OfcBs9o2MezC8x9Yj/O
skD6si82eHDhZixDttLUDoch0tb7YpNEGIJIzeAxhbVldUNXZSAv8ldvDYjfPO4NwhRrCYpR8MUr
T9etTzSDPSD9ZH04dMC4pEMSJQUkVlnuSfuMRF/ej/mnLzPVMm3V7JOoUCY3bp+UPJfFsfsD+b9m
Dcrvf3/asJUYcr1GF2U5e7CNyoM4GnS5NDB+blC/7UGv3+VvQ4IucqSevHQGtdr15RIccYPv2l1m
M+sIxazgJ9RT9UR8xJpB5tV9sATD/5D7uewNDB5riARNadZNPYYQJnLzveWvAr2sRgIjdSTNH8LJ
cB5BGxVHtUuMUWWQXy+C/LH7bT+BNaneyVT8+YZ+rVfD4Dt4W6bYvZ7RJErLn7Fxpv0PyX7socml
o8CFLGqeljMtmz5i0Ab2F1O715zsZCjJaz6ZulumajhkmUe11qtsJrkSBck/g0cXqkRtCjZiOupp
Vycrfu5qBOCfP69RK0HbCPafxxVaHWg8xh5DZKXptlvvUaf22+0ltjRJYlY0Amf6AzrqNwLd4KjS
oNXZNF2wEP1lpFbnQ5peMo3LrtqwOS+wLo0adxRkFY39m6Apdnii4GjIe8u1ncKFoour9X+vnwXR
fDivoOVkIXTAUBA8D5rkvnQoWu8W1I0P1wcQ2Yu9u7pPLk2ng5ZX+jqGQEiWqbe3crdhFhqIEEy/
PGpIOsZfYnxTDR57iNaWLekd1oXpAlCQ9bBfcbKLWrRSnN0ngMY0fV6OwARoUTI3d11XvZq0SVwo
EspouPdlv2CZPP6QbSkZlnQbw7bFgVpDEG65Krm/vhWiGfBmP6O0pA7wXLliB5vTRlrxsx9v5kYm
Dij49zzsEOVPsPc4WCK2IlBU/QqCehZkhK//fcHdyJPax8WkNsaMr4O77jD0YcO+pKaN9lDOqOci
txSrxJd742AvTwpFkWqKZX5vPyAX9pRHF+a0NruirbCnyLUgBZdChgVmTEE9V/vJQfaQvpwjMHik
YWWbU7VW2F17/dnEwPqt1qGejEhlymGa7xZHpjgvOEY82rDIq7IvdKzWoqKbm91kSusVWheosUye
aV/3SyvGBfVTawx97Cxt2FjHeZgiGNxQPqZx7/dfok7GlnPWrC9oaOn0tYWh1Z6u3Dg28xVZpUhk
B7yh1X3SqBnIeXqk1k3QiDRluCASuW4HojiXx+xtZQzGnQrEEgif/LyBjtQWxf9Y3lt/1oPmeU/n
h5Kh9hW/sBM8do8VOmTnZqMNq9pdfOMw/px+t37zsvrl206ZLUviC84UD9nT2tLSazTUhAU5Le3k
jtn9OkFNCC8uyUwE4S+P3VvQ3jgkPcwDZbVDGUwRM069j/AzZGGeSS5uwcbz4D0LZLhJvttgS1Tf
aAdXUdHOPZaSSYg+z12la+6wJp2sKVzqN1S+gd77sVCpqpLAT5n7Gfh0Uaemktrq2uDPB2OgBjvH
ov6dQDKkPDi+7A4STYGzO6ZtcTumOglriJPqQCNXcwLPIbs/Lwt3qAaP4hvNTreSHpPIXhbfOpaO
z0Dh04KLH9J3iDnK4xR1q794tqujZlvU/vXzJXBZJmfyaW+BXD6Fk9cLeCkT/b2oE6ydO2TUywsZ
d5QomPoPxA/KBdY6Y3p7cZD44HZGpQBcn6O/qysqbxDL/dJ8eLrtaqA69ARQkhqrm9WsDx1KrZZ1
7tKHxS4kx1mQajZ4zJ9CDZp3FFf57M3Bct5VltYZZZxAVVyUi953YRCovTqxJIIQXJE8/m9jSsd6
NvZhHr9nzhisIJklJvhSgRAeU4jySpPCggieRwOq3ZKWFsMxB2MiROuGaD6kUXGQCTkJrMjgHEFf
G03WjQqInexnrT5o2XMtE5kRrRHnBUqimwRk62045xQSSPr4kBZkAFdhVqFPfHvq1wlIGxCVBdcP
mmgqnENwtGFAW6nWIsGGJ/T3OtGA9a8O1z8uCBl5DGBtFL0yNrjlQTsC8pkeUrCy/y2oWxg84s/p
bHtFFrkNDXfyrYPxI/UHnFrikdtGKp8imAAP/Ru6tcp1MOeEzgAFEfq+ZkTisATrzqP9nEaH5E9B
23CqtSMdHxRV9S0kUL+08DzSb52cSR0Ssw3zuUtCuKw50CaZ5LUoAOKBfniAmZ0x478D0rfLW033
GWRePDp4vW/81Vz1RoE0tWShBJ6dR/ul6qJuiYXB0HN6jO0zyAC15R6AT7AXSXDJgiq9waP+FFPv
wbwIoZq95rbjTKrH4/CjJT7ozjZ07qAR03ee9CN6DqSNAKKjxRn62CppZTLMS0kyE90lVjQatoQr
QHRP8TTYaKMD7K9U2jDOH21IQm7RCO0JeqDv6rk9NJ68aC46xxweyMrqetRqjESt3tc1NDAXaLrv
JRMRLRJ3rTuVbo15Z7WhBu3xWTtX4Ae+biGCGrLBQ/zsRS1tBtR4qIyu/RPbDi3Q4lQsoN5yJw9o
H7d+XNBNHMle5yKPxWP+llo1K2XFZOJbtEYZ0OncNQ2TEtnxwkc9Tnat74tz4dGg75b0KZCcodhq
2VbShUSJ3baND0M9eGSt3b6P0vhPlfxoAW5gKOVdX0pNNOD+qvg0YNFUc0ZR4oX5TH77zfTa0Bz8
+rRNgDVkJytwHop7+Db6ylBp9EfE5V+NmnlQ4NSAQbClMN38SA47wTZ9U4+L1x/ZabzZJFUu4WHZ
z+enGWpxrrHMwJIaSDge1iD1UkgyBJOXm24yuRVyCeAgO/gyMhFRaMYDBS1nNUgT7wPidtvTtY0W
mMet8xgcknkAZ27utaq7ycoTAkPTuTBgBF2NXaxYRorms3HovSb76qc5DzE7wEz3JO3Cida+qVhH
oF+O10+ewPnw6MCCLnW1FPjXtaUf29a+I1QJ20EmnyC4engoYKYrYH/o8M8XJ4lo/5wOUMpQPMjC
uaosPyuI93gYoKI6Wt6AiyMs1Mldlioy08Ld6n/y9jmb1pshL2QOTzQbzi3optVZi5PjmaJ5g4/a
wnCmXvEh26u9Kw+k8UwAZ1jAnmWwGUFW4YMx/pPVtAW2PtM186DMDiCOB9O8gTKpa2eJxNUJ9p/H
BEJghHarggGQrXez4l0ZwOCvyRhcBTbBwwLJChHVqjPMw1wzt1ZCfe0l/1u06dzdr1q1mueFaR6c
ubhbhvJt2UBLtNR2cbDoON5baIKPeq3boi/ZCU+kV6ZVa8a4foDiYN82VhztpXoYcyYzcdHR4ky8
zawqrbUV6jFN07g5m5+nUindeKqOLE1Sv1WU79dnItoTLiAYu6ldC90y0RUDHRESNpkMaSA4Szz6
z2Kk62zFxllyLPuQLVXiqXFfgbPblDUYC/48j/oj+TjHVhqDwnjoGrcdlOMaJ7+uL4zo73PWDRJx
ZhgLMh8Qroxv1sVKz7YGpUdI0cr6bgTmzIP8zFojAymwy2iOKB5yMPpDsXJRvq3l1By7wly+tscf
d+IntwH6NzZmYObaOfK2d6tfyGlalkTyJhUt1L45n77em1ZKEnMzD6kO2MACtgmvo+p9oTm5BE58
mQ+AaDxtzFovlTJoILFGAqr/1p0h5nQLQpz+fQqWX0BB6eh9y/zYy0DkL4tQLk6LaHx1t2mTMU+Z
Mh075pnh4lOPuEnQ/I5VvwbJ66GCDk3xe5Lx1YqG2z3b51VEI2fbO8mMkOS1At9ZtbmaJvFWovXj
+WM6qA8pvZnOx+Qvy9ztrt88SCn4dVjdlMQfwNMOjVTd09wqTCWwgotnG8u3//5pPq2GpxhrsHzY
uMJ18tWb6/pg1pvqGR0Qs9eN9PITAMPsy/lpmCSpMxsUkPNR0fLDwrrzps7njml9ALLkx7xYfuoz
dbU1ecn19ZeRppYPnjpJtHTR/WBw7uSrDVLwBkjij+38bAy/skZSkxd9l7vNaDdnTMnYfLRt9tqp
y3OxvlxfL9Ep0/69XGVs5inp8vlYGmiQaFCLRWLPHQZZR7to17l7i21J6kwAeB6X3nHJSNxxs72u
K9xCtjaiGXD31VQs/bgSHOV8ATpvWc5zNt52Sv5wfYEugzqIxpd8+3R08o1V85Gd9+dPclrvrHDA
ezLxDf/6GBcvdwzBmXqndnmfJNjeNVW+MQuqj8qfDP3bBSTpiubx+iCCM8SXgOmWFmlFsRMFEvbl
qPv5Ijmdor/PWXZSVE2atVghtde8Jq9cJKBdu18OcQd1cYnLF2wzX/zdepbNZMYgxtC6DTIgS/Vo
5hLfJJoBZ7dTNRhDsq5N1OK1CTUpf0KxQY+9wWlcS/aIv5wywjZzVjypWT63pIQVPw++eQJexAPH
wLE87xCxDA1D1zdatFKcSZvEJGkPkZZjW4baHHU5tOqZTGRIYM88RQxZF+Cl6gbW0BpuZ84eK5LI
AOvkVq0SaxAdVM6gAT9KR5bW2Onk+06HnW5feswgher829kB5tpXqYovz2meAnS0jW/lyv5sZssO
19f+cnUOQ3CmPIOqu7Sp0Ua77iN5NEM1WJ91vw2tgKGmPHh26lrhes5PsTfKctGCHedryziprEls
poQk6//Mil5EowWy9nKjMu0i0QiciRe1CbGH2GojkGDF7gKIPspKCT0gK5DJlu5ijgtLt4/96eYG
tTkF8YbSRl2V+wYBlASEwSqkAJL+vrIemmqIrPqcpl9qa8B4nNHXw9IBY2C3gDpBUEhvXYtQt0DP
vuQo7Ffcf5KE+D5n7g3NFWUo8H0Usf4xPXZwAvo4/E0jNZLCwQS2whPGqJlqrTrFmjHyEpPWpbJb
VRRH8WXmdVsttZ3x7wdEuxBCrJ8V+CrI0O+RYYL2YMkyiWbAWbtCGqLN+ypZk+a2/VMpw7+IZsBX
ktupJU0ZD300n8xTivUvw+S8eVuwd7XJhMl213Fhk/kq8tJiC5QZg2jhXgYtQh1wAnlGW+Bu+frx
BvIxljiki+r+pS8hoVT9okYPyJm0+W+/FS5NgLNs05yzuEDhMOr8xd8AW95VUKA4FUI09PAl8AvR
+GJxrWTzOic4phOzW18j9Xfd0ImLbMyNU6iS4Fu0Vpw9O3U7p2s59hGNWbjlhj8Us28X0zdwv0pS
AKIhOJNex6LQJxVJftuGADjURPySakFKSi83FpkOncAiDO7+TsBKvOVbrKB74JXqP7T6VeKQRP+e
i8X7ckx6qirKXh0526C8SW6sm9aDEoa3HrTSU88qLEPW6ym4Mvjq8YZYc2x0JPVo13mmhYAteVDn
f67PRbBGfNWY6Y7iTEnaRXHegemmu1cG6/H6pwX/my8bF1qtTWOG/70Wmqund3H/GneSb4seE3zV
eGoq5lijroRdP0a9Hj9liQlpO2J72zgEGV3P3dz4TpF8r4Z2hZhF4n9tVpyZt3Q1wXkCR9K2aOfM
kAAvHtv07frHL5erifafCjLSU1vaoTJA7vT3uHN33I4SLA8LdFFfdv3hOZIqxwgcFl9JVqmhVsBX
KeF02N9j+WGuUONDE0TQhNY/sh5vga1QztKZqmfgQ926qNPf2/agLN/H7HtafHE3OBPPtWrWQCyG
r8OZowFtNH9XquQ1JjINzsoTDRqHXax2kWb51ZC62VfDTMpd1RZoyqjaoamiNyaXzH+qwfIG+sVA
gK8Wz+g5ofWaw6RtJVoz4/u0gvLy+gEV2DRfF87tuDOQheii0pmDeEGHu20OSHXIyliCNefrwXkM
ePU2kT5SrDG0oLbmOZtqSP684CjydC+2ZaxZ3KAhY44D6pwX9mpbz60jJVAQxKl8fXcocwiHVksf
lRBHhzJSemgi4+f+JpWTpYg2YF+4T7E9UbN0y7oFnTGAiqKr00tieuzj5eFr+8tZaz2UfWk1KpYI
+iMuq4agqrTK1QFp+NoAnMGSPHFWyNb3kYEeZbt1gA9bAwuUvdc/L8g/6JzNLvlSzmwrIZMJJul4
vFuVwndY65oDDcpVppUtun34Ym4CWm9AU9XmqKIrMn80Nd/qgjlBM7d5BmeRp6dHu7p3Rvtrq8ZX
d/thWAm4mTGt5Xm2GTbGz8Y/15dMYHJ8Vbev7bjsAIQF7Kb7San5bpkyCU7Rdcbzumhtn61TuvUR
iLdLf+9oKEP1vgmGABCPnWW48WT9XALD4Au4oPYtm6LBUG1/zsnvevtmjvfXV0iU5Odrt2WvVSrJ
8O3xlEOjdGfAqPzlBs+g2+QMRXnnAVeznyHOl6nKi2bDmblqMcBP2yqJcEP7qlofrPoP6WSiF6Lz
y1O9WE4PwNU2onc0HoC3qTP6qmkbntbOCHvRqtGdBqc8l8CjH/TYqA5JYkEX1lIbSRLyMg6HaHyZ
1942LbYZljT724xe9m3zFTQnJEHhxZH1wNy4cak/BC16/roQsnIS1L3osHP+oStLxVBmDJtPlj+r
1k0xygrXAtfzMdNPnnkYTNY4tbFfXccibb1l+Kvb9zPSL4OUYUYwBl/4pYmydY22JdFa+mndhBsd
vVqfQ325bbVfktMuOHt86RdslCSu2jWJtnflFRmwxa0967uzucwt8Zy1I1t1Y8stfl8fTzTcPtdP
61YorB/B/TBEjXGuB1SU4lMph94KNpwvBFu0QhdBPuzqpN2xOTi/x9ZdIgtU5yrcz4Qm49+25EyL
hton+GkiGfh37LzGREj8XDfUrVVZG49o2zlvYKyW0o/UBrCHzd+SHMmFpW/degWSxIibp0SxvK/t
BXf9k6ZWx9rEi7lvFjw18TJ/iRVZhkQQfn2klz6tD1OWTXfIOEZ11hxn9Rdb2uNgzkE1sKfrf19U
GPjwd5+GqBwrn4qkTqPloB8gax7G/7RWsH3feziqQDn2g+RKEO01F8GnjZlslBJo0WbK+6Jqt02c
y1p3BLvN07jMIJcea6qlgHNo7qAUgTnYh2Vu4SazBBRsg4xtU2B5PKWL1STELoZ2iorp1zK9NjHz
LZmumyCdx/O5sP3LutVN0Q4MRFu9Z7Fn1IbcODXOdnFLjXdSfqkHkGg8gwq6TCwI2FPsOv3lOOjm
tgKlbQ6zGWhZE14/WoIN50Vv0zEvjLkx0yinyJOMlt+Wst4W0X5z1p20epMpmpFG41wHZjn8YsXJ
MPyl7G6zTvKWFW01Z9gaEFU2hXQrzut5o1CFqj2qLBKvcRmTjg3ggnp0SKYQomkH1GriUI/WX71X
e8ON+oaMAso062Hvn1qgS/CWP3eytiNRWppnQ9G70QF7MvytElVHCtFvqIOFVpigE0jOBiXaHM7Q
h7IoZwJlpajsM2+BYyc6tCVMV6seSvrzK2eL8CwnTrVmiL9zxEJgN2rTZ6M5XP/wZSwwITzNCbgC
E9WasO3ToX4Zf+kRSIBLr4ooNFGO2BZvCItHffAzyV1+2UqIs6/iJ/9bNFQfE20a0El8v2h3BZql
rs/k8jYQXkotS2m26gzcA2rauVYclkN5IMqZ6tSbExnO/rKREJ72ZCxahjAXF9Q6dYct1vzS+I7+
8eszEDwiCM9sUk1KBj3PMcVejC/okVV/GuCdPO0UB6BM0r41QFj9Vc//C7+twEQIT3KirmbS6TMZ
QTZmRoqa+vBht71leNB7BOEFgFZjGZmsONf97wbCL40iY52/jArH0eN8wpr0Y6mxRo1oCCI/y8uC
9BHad77pQs/g73oEqOz7IuNeFR0PLqxX9LxvChpvUa7/U5fGYatvyuWsku/Ll/oBMR3OD7BtsNXe
wXTyDhAf+4fVk4OqFV41vFF6TmX5l8vXJuGhcclIzNmIN0TZg+qzbg7aQfteq9Zpwd3jNjEsVgdu
uFsl98LlmIzwLChdu0HWBWQ/YdPcWtmhpa/L9IIEk8RsBf6AR8cpXWakKwgHozI3X/L5Lt0USQAm
Wqh9Qp88TcrWaph71kVq65RuM6HITYYEwtVL7Tn18LRB88nd7MYbEll3l8iaeEScnk80phlD0ep2
O2i4cBIUKXfCqP+Fv1G0I1w0YKa9MhWgVcJzyA6c1AwKmrkdgFgyaJ3Ay/2H+GS09U7duiTSIFhC
7SXShgxt7ZkkGBB9nrd7ECWgh6eEp46LHwtxQmViT0o2SQ6scBM4UzdTcEc4Vd/Br4CaD6RKO0dG
7xNv+lYerKPEWe//9r/FXGJz5p6yrbH0YcKLK0yi+TY9oPPp53wg4HFuwlbGqyyaDA+JK5Z50WzI
dyPd6jnvOwHuEJmtr94PQRp1t3b3tU3hcXGLahl4RGAcg1ZHsmp3MfhOy1yGghWYOY+IS8Gm3zYL
bue8ui3ryp2lInuCTBXhGVGyLusRHE3tsfPJIX8bw9g3gm519x52VboPognsh/mTN6ELSwaKLtQo
PRa/jEOPG7kJjLA87m3lOzerf/1cCYyb50NZAc0ZFYJy1UaVW5VZKhQnIUs/FTmInGWPeAF0ivDw
uLpI1MTot50m0A4rzdVOyh2jHvrb0EHzbhgurV2wMepAcIzH4iBlABGtImf6ZtrQbuvBt66enFfz
hR2QugTcenVNN3bTm+qBKK4qSbYInvqEx8/NVpzMCgNHYRPfZex17VffKaNp8vtpclfr16C/ZtB+
UjPDHdGCkfy9voM7/OyCY7A4x5CwNQeAC4yEjHxbatNLc5BgZd9HGrFJ901ZIfgjE3thHB5hZ9BN
h4wvWDuRoPxWjn9TLQ7sjQQ03bx42jl7+sy1tjns1zZzR5remFvsxhVx13X5nf4YTkUPuv5mDZuJ
QJ5S/Ub7IpgZtNxnpZG4FcFx5jF6yRwP9sJaO9Szc2PeWQDXJ+Op1GVhneAu4eF4Y9WNCQMzbEia
BzO/URH6xNbb9Y0UfXuf0yeTzxfTpOtOlqvvbUDlrZmWgF7KcqgCU+AheOqgzy06jeNwGV3nTvNM
j/ymb9RXiRs/mocmzP+sMtCi4PlNePzdVusZ0QecFfZaHVWoL9GAvqSgRy7+QAyQvRCvvjejCmSh
pWsG15dPNEH938vXm9AlK9CpFTbtW4J9oUTGyyKI5Xkk3op7xGwVIw4piFJuh7p9tqctCcFCEEfV
kDff57azJN30HxWcS2bGRRMQtmt6luNBadW3sxMwY/Hr0YcnCO3+ZUTenmkPBPKDZnrS44Cx2WWY
aNE+OQYUva27uUPw4RzV6Z9eeYqdO9Po/GQq3Sp+ub7OomPK+5tVd5J+Nh30rM/+NBXkaBtt4y7q
SCVGLFhvHt0HWXI6WFqihDkCzRG0m+sSAZ4VjRtKXfEsiagEfpOH9+V2Z412AR7mmqSJH6u5b9tQ
L+jKc6xAE11t70yZPYiG2if6ybIdaqfZuGKobrmxGI48MjfTBrfZwjlWP436cH1rBCbAU8T0I7i7
ugGPG615GaCgqk5/r39YlCrgUX5VW7RqovR4Bd46d9O5iHYOVHN2mxtoqkGronxvPmDuMlShoE5L
eJKY0ihA6cQm5aOFO4vqh/SR5q7SeXuhBO1np0mJpO1fonXjXEdBzQHt27MSag/0lEVtyIDZcQGI
3XN3UFp7NO6liYHdm1+wbx4CmBu5Ds65VglHbSPeaufMNZsRHb557aXmLCFeJ7s1XhqGcyNlvbOj
W0QJGbjPlPF9W3xlvJ1tBPOPmsE8w6xABy15AglcAo8HnMaKppCSxelYnmooQm62T+uvYbkJjwfM
i8xRaK0pIVxgnP1OoOU+/Ll+rAX7zuMBV6PLRiRWusgGTNyOM7dSJE5SYPE8GLDV1Ck1G/xpKMZq
87um3vUJpBxYE9gjSGsk9i4aZT9jn/zKkM29Oe7YPBvsqq39sjXHumBumqBHZ7mJZRAW0TLt2/5p
mFnLzW2bSRuZ090uUYIGUEk2RnBweMBfVRTNpFuALuZ0erbQ6wymu4dYhiMRJZt5pF9v1TNkPLE+
VRIgv7n+3fzUq8PmxirckXnslwL7brxEzjwhuLp46pg2XQq1Ztj3wVe9YnN3EKPpM+h1Gp7+jbqz
r/lrZI+H9rfz9LVDzFn6xMDA3qkYcjLBDjAXnt38uP5l0e5wN30GNHQ3Qkkz1OhBzf6A5X2QNnMK
vs1DAoGoc9Js3gGH1nTK0uxOy7Z7Y2GSy130+d1iPh1ZWzPWVUlWcNIrS0CK110Vmtpfc3c8JNDR
ptrMZryZqXkzt8+t/lLRry05Dwhc83lQrALZzwohyAKqPDpXz0upyEJZ0brsv39aF7UoezVVITVu
mmCSKb15+cGUVBK3Ca42ffcfnz5exWwFQrXsonQKtTxBM8BLjdZjMw+un0fRs4LndUl7UH73A7CA
+TEOUU2Pj2Z2MxvIqIK7bPUhBRUaWThB9yVU/im/BNAhPLnLUJRQbc5qXBIQhkJOlz1M9SY5SaIV
42y3Atxw1WO02UFSsKmAQuvOVUn9Vea5hSvGmfACXeKhgtgGVgyE3I+gNKrejDMY2YKd7E2b3Nqv
TuP98FP7IU267H/+QujBQwOtDsRs4PdDdwBu1ap8Sgbfad8m6w0Fip44Log5wOPsprlkg0SJFx4v
WKJxfzBWhmQftNo0JGDN++aGhMVxBI9R+txLNktgOzx0MIHk5KIgwo5YskGYVfHRdOH1vflw/XSL
Ps9d5s7KchSNVvS49IU7L69J/2CV369/W3At8XDBRFdLkq/IJjYaZSAUQZPaOrTjvV3FepiVXe0r
GZGMJQo9eeYXnSzGYM3Nng8vv40h2INP7TFH+8mXCCQJ4bGCrTZqIIzucKjrMurBBlam5LZHKuH6
Yoly4DwSUE9LNmcG/Dvk2caDsWSP5ga0qzuX5JUO0/20zOyGlSAXstBfSHHpdubJVLTUs9KvvhN4
fbi6TIu4B1lS5OjOaa78uUnA42Z4sSWJGz6mc8lOOd9QzXGZQbgc9J6eHSJctzJ3r104wDuS03i2
wgWS2U5oeF0YB9otiN1u++j6EgsiSh41qC4btRoL8LFGc+moemUmBfgKXOqHJ/x0Cek0VloNLaYR
yC86SNLkvva8C6moEFKJ3bGCzkXuZgdZa4PAaj8ezJ+Gg+aOHRfEAZ64X/Gmh1Q3aYMkluyRKILl
wYLzbBZIRsBwlzuoARt3rETSvPc+lGFAp/jO/k7gYU8DGc2eaPX2aX6aTq6mppbTYoAGhXq20Gi3
ADdq1VtAZbgJURn+48X/aYjaSEBQUwKak7xop/jUhysoxg03IYfivCunjTfInaeH+Nf1oybaIO5t
31To1KW9kUSDRvwKdIVd993eSv/61wWO9cOFfJpMNo1WWzSA9+GO9fL5kNh9yObvsYoEHaKS64OI
si88iHBQqi7PlBoKc8EaDPfmyfo/zr6rN3KeafYXCaBEUeFWYaI9zl6vb4SNiqSoQCr8+lOzHw6w
rx7LAvbW2CVHDN3N7uqqgxW3IiihSjqf2O8CfvZB7v2jsZGFXPushWmQZpW0iVfkh35wwhTEbcko
QW08xqP47dcbk6y8XpeowrpQXZHWY36QECUJLRs5JJk/N6XbBHNukXDM5x9esxWcrs22eBFQXrZa
9lN+YIOFZAs6FloVpXzYTb69VyNw9OLfGvLMJdJw5IznvsvzAxibT0Q4BwewDACwt+Id6+MAa4ku
BHpGS8MfskMmp3jKEi9EpeVNEO9LU/uQL6MnKHz8wPYFWaXitGsefKO9//wsrljuJepwKjyrl1en
kbvdPU/BS5kyslUnXBv8+ve/bxNkE6QlAUjyprjuUODWW/XUtZEXVgA9PtAjMjRorMltYqR10KdN
tXE9VyzMEmsobQK99qsLEG17kxAtAz/Lqh0ryud/W/PFK8FLJZU+uHsObRZJ3oSV3gL2rpj7paza
7OV+RQXJDra4b0nkcf/GhjRsnm4c1Y+XhixxhJWLNnA3sdpjmj07tooN2/6iEv/p83X5+EqTJZZw
KJgBVnShIfE5BClJIt78KFCRlNhjlJmG1I8+n2il9kmWKEJz9FUiUuCSq4GehXHblvwa+0WyRRbV
APfHmAe1PwblxHe9W0VtA9ike67ZibM+UqSKrQ6FmhQa3OqH7Q9RYsmwq2RgsCb+/DeuhN1kCUjM
FFUla/Ebp2G+ZRz0eNS4rVzo05dnU+XhACKa5D7rxMax9z+0QmSJTUwzbbOWAySsd/+fJR5posPm
M/JjK0eW6ERJ3R7CBACdXzUvBMiZytvqy7Ub+DqL2pI+WImwyBKQKMyi8pHpwtYiUb4Dk38PTfYs
KsHn+X/0tOm9iMHgE6ff/3Gjrh/8l5XjqKSUplWizmA+4GGscnZKitfGBxE7Eqs8/dEx9FPQLVjC
2h1cWA/TbExgYTDdNXjgJESTeBYlz+b+ioHQDyOYRVDr2BSrXUk5kCUu0Rzsjhh+qfGsGGLIM5OY
3DbvfAz0QR7S4/j7qs7cPHHkkZGr3Dj9Kx/5H5SiZzi2hTb4gzti8JzFdKCXovU3hl8pR5H/oBKd
Sc2FieiB3sHGn+gh+cpDVQT23bVnsHovmoBupC4/dlVkiVAEGbQ2eO3nB6er8Wq2xyNJHXPj0q6t
0yLJQMGRizeqkx9KtwgzrykCK9OB67UbSYy1H3+d96+z7VQJ8xCI5AffvrHzFzvfqmetWIMl/Z5y
Sg9E6WaO7jwVi/vpJX9RX/spkBfr4N6zn5/fzY/jXrJEIsI1jS4pXQSJqI25JXJVnR9pOoNAmu2o
GA6fT/Ox2yXewgKATdwpPBu7QMlrN95WoPVt9N4fnj8ffm2TFzeee9lgu05WHPzpQuox5P7LUG/1
hqy838gSiNjUBYUU2/V8vucXEgsadPvxXH2f9+ihjSYR9I/VwxYHz8pKLeGIeV4XQ52n/TFXL1Bc
rSh4ccubcYve7k/V9b85ELKEIdaymyF/PXVH7Xk8uSd5nlAaGdpwjcCvZ5AkBbL1WjuqbEcNQyib
tp4Ds51L4YJ+oQF/WW/4Rh5LRXv0ePhpnpwyb0bOqChntKkWJtAFVQisAcSkr5ysjaFuCPo8kU/C
uAIsdIWRSDXd2VCfI/eV8lwZtADQqLuetZJD6ZlNnhE4Sduot45UaqZgTffL7Nwlpuqt2ODcccBy
RRvRRK30FA1tgkD6rfBEWgMbQs2pMgKhE2MYA+kVkKCzA14agzuHWnSiuc0E1VctNMcDupfaTpGH
nhKqjltdOh20rS2F35n7o+MdbWrO6Z1h6p68NCmK2AHTZIa8AFTlE5lsGKqVm7gE0zkVS/DknfEC
be48fvFQjE9BK+Q1IjTExgN05Z4skXPa9Zp61El+mCt1yA0ObkYSmWm94XlXhl8C5kbpTTPp8QkW
exO8CUAfB3L4rbL4mktaQt1GyGhzvMQKZL3b52udMX2BQ+oi4+FKl2LxoD5vqfOtBUlL2BvLazMZ
67yA+yuerZifAJYpAjIE2W/2YO96iD3nTzi3/RYn9traLfwULp6dcl0Uh951kEkB8/03Z97Y9hUf
tcQGT83kap1gX3iVBIT2+NmVlW+c25U3yRId3KdKguQJHsRJh33WuDuAo753uX4fpblX2tg507D1
eltZpCVvJqG0mrIGlriadTS7oeHftOrfkJRkCQwGBHzMZYoPSecxbAwemgrqCfRAiiH63E2tneAl
KjjzPVqMxtUNPlmn6RV0ORHfmxd9oqfiAJTzfkuSds2LLPytpt7stdeoZEi+zMKJ8+JGjlXQz3qj
8rlirZbgSkW52Rk9jqstEKHIcEpkjH7ZgCS7aStfv3oJr+f5r9jKdaDXJH2/OBjnPjJ+WGH3UD4w
JGBunIA/d89tSM7VS7MRo6wcriXFoc5lMkBWtDi4XVzzORiqG0K+fb7za2Mv9mO24Um0n8Cc8Pa+
ruuzcsRjbvL958OvbPeS39DhJTVK8Ogf06a7dNbJbb2nwtoz8fL5+Gs/f5EddVA4h99W+lj536Qc
oxGqLeLfGpTIEvzougTOuqmyuBxaM8omaJ2rkW+Q0az88iXmEWDNXjZ5W8Ua7Z1BNYKtp8400Lhz
Nm0YwBXruqQ1dK1a9XpWWdzX042sqttZx58v+9rIC59AobI51Y3I4joV8pvrSfMmY1BH2fjhf+rT
H8SCS4wj0AUOz4wmi/WuiVkw76rn5GGIIR24K+Nro4IXGaETQaQp+ALsZvB1jvtLe5ljAir1euMj
V87uEvfoyHz0JKQOjhASJUElBxmyBMD6aapufBfddp+v5VoUz5YJUdcxmmEYh2M9ZNBMKdrSQjGb
i+lL4rL0ubAr9m41OXoYEOtXoWyd4qCRlOelhVdXBWGkSykyVQbM6gJ2VX74tx+2JDIyx5xD4MGc
j1kdOCyQoMi49lNZNO52xWt9FFeQx8/p8fPpVpJYS6xC3/m6mH06H4mdAYur5i7moKgtpHWTtG+e
RS7J0KLGXGy8Y1e29z9QBQ1os1VhvgnV47YzItvLv81+ezS5v3WQVy75EqeQ+4y6JLPmY+fDyXna
dI8jTUBD5GXuxrKtTLEEsTqpOc0OwyltkEYY6bGkaP/Ywv6uDb54vg6TDfPBgbEABDgAb2KYDE8F
UOCf7/ja6AvjbXZj78pEskPfZ5GAMt1QBn29VapbGX0JVoU8iUNnakxHMqFRlgQjxBecrYzrCtCF
LPGq7MpprARWRrz1UbK/YitwamwIwnZH6+xH1sbLZeWULtGrQCLNSe808zFv+x/CHO+9El0iGtxx
fEuQfi2aWcog9tSoKshY/7nn884PstAM9Lk8JZEOJx9UxH2Yxc33f6vTg0nyf4MnwyVG6Xv4pHoO
Cf1iDDFoJj8/USt+yV7EZQ20e7JZ9jivFdh7zMKpw5Q0G4+V1XVaGGoNYXTV5/jhZhsLqAGnJ3ZJ
8rj4PqjAubN2KJgfatA2BuZWj9Pa91j/u1R8FLy4Plyh5rFv1U9Wv3y+TmuZYXtxsUEPxdpO4lOc
W+el37U3KMFN8ZUUx/mJes3VtidBH4PFebuKcB37A6e+JLbkTGsEVJiz8G+vYsrzwT4O5k0f07jc
bWWfV8L/JZjVbKqJoPYyHyv5ULpfVFoGEti3GRU72IDPV2/lTi55Lgfkijyd6PmoqRPMM1qnkpM/
7Q3/30z6EtTqJNrttRjmo42DRdwmZNCLmb5//uPXTvES11oSa+pdjhWaTmhECMyDf5Ey7iIkoGKE
n5FxPKO1uP/6+XQrJ3hJeylGK0N2C98C7a6dV6HltFXxvw29uOxkBEVc2YzzsckBiiLJU+9uMeKs
7fDiptdoQZqcnuCmp/1vJtuYuwWyd7N3YxCohfzb77f+93Kb89j27Yyl6Zyz1HM8ufk/rszidpup
31ZtgbAjA9TehrMYQAr++Y9eQeSRJZXijBSrN5cmDueDBxrTPAZL2tEJzLA9GZCC+nyWlVu8BEm2
bWFUScGwNIoHmj8ARBYlBkXDboTn6u7zSVY2eQmO9OcrmV0740uAJ/TEvmneUvubV2/FzytHf4mN
rB3pF1CpwPgOJMK1/dJPesMVrf30xdGpSmVQt8P5VKzcDbhRdtujbZuRiFvFVt53LSm0xD12fm0T
YmGrrX3xPJ3am/TQ7Y3YeLWv3eHQJ9htFdqurv8D17CkR1RAstAJXVjHvNr3ct/jeacePt9l90+1
84PBlwjHQridwAtYHiEJyuQdaUTRl0fuz8CKnEA7pwsZuqk/kHsttGL3XjFOw4UlFfMepkFbdtAU
wkZuEgVqM/3mQ/WQByBMsN1vk9fP7EKyKkM3rwcJVys2Sd3WXsArq3VuWJqPNYCinTvaO5mUFqp8
eORw6MWrqVTaux0h3kaQ+0zyyp+CbgZ5OP4JOhrm3wzpGKc9jOB86y6UdzNSBDQtWs8MRWYQDvn0
BD71q2/wsgFus4bwm8FASXVHhZXqiMrRc0Pb4RAUadNytENjsJLyPp0cScLMIh0Ns7pz3XvXtVzr
rIUxyDomNVPunSlEmqMvZ24beptKpbIuZgnP2mfXrFkGqTkXsl+BUU7zfMoGlCugZmYAqnZjDQX0
MR1TGdVOj2nS3tNadawOtNUZ7Dj3vCa3NWtsOgWDGhs8XKfBt+hjLpCne+w4aUw/AiLNG39qz6x7
LxhzD7J29yJlme1Eo61G/dKPQ6absKRgfyoCfT+0wWiG6IwP6pq9VYLk5wzyLCxOUs9WQ2CZaIP+
5SWj5f4wvBoUJ1VqJd3J80ki7tGI4eVl3GvHon5ocbzXEiyO7PVt6cm0uPFt8CgDaGIn6KoveJaY
kYMOH3prO8aMZKxv/yzqLO5olpPHzMzdd9fhvgfrZSbGfOPnXZRBvvylTpwsZEQNJGCqGeWeddoZ
+iCVRorCBKFNiXLUBB3v+iwtK5kCAgZMECWRvO7CajAma08Ml9Wnqqu8AW3/0MKBTkhqddZT6naF
hkKym3g7WnCj3pfU8+ZAS4tWIVjkkvaLZ6CaE1qjYdhZQAEPFwOyZqOvQ1TdWsaCgXjNOJ3rtoWc
EbT47Oap5pXs1X6s+s65cRLu6rtScSq+41YpfwopbzqlkJckRXru0JQjI+bzvny0cJDL3TiNpn1p
mzbleWw3SNqhNZrq5H0oR81OEEbE7+WDb1rPiTf6417aY2M8eXUl2EPvGuAsyE05sbcCAB+32Blt
2owimMzad6D+KlzmxoXOff++rVLefcWVpeSbtqRjP6e5zh03qFxhT4CTDHN6zWT0hbIebWJleHFa
s2yabwWaffQe7zzdvzv2rA1otDV2JjI082XE/g6GLt7GZaeF/VVxNgCl0WmzDyExPI3hnDsSW2sM
qCsRY0rHcFR5V8e674o3cNLwi5Zdf9EaL5R9yyU9T17ChliDL72eI9m3UAiJiBKa3jVjaZjAAbhX
GIrVqNlS5943mmnaDfkVfRrXXmaZZeQpnfSXLp3QL103VmLGXgE5PsB36zLLQgHOPfNc8jSdAVeu
zLpTIRy3ZTy5fQedXh+9B8OrzKx6QJ+i3xWPrjU6JA2qPGnVq+HPlogyZRTtQ9W6TgIYVetiqDZ3
jDHipT/0O3Sb580ZEIkivwUVUUnPNG/y8TFhXV29OcxxL93E/QYX3Z7AsukI0zy2gADq28RMEUmB
QS9LL6aLzOcJddkMPFbtRGvUZcCoqNxTOnem3uXImcj8VlU4024aTPZguMMbJ3VvTpc+14ZnHSq3
nFQWGKJjxR4cmSZ6lB3XIzaN2KSUZ4cFBVVfFY61S0ZjV4I8QKc7f25beYczhEx4kAlvamXo2QnL
EXXXKiUPvDfb+rZyWstQu64Cb2VQCgo95VDktmvnse8zYGcPqYZWVx5YDvdy1KMbPKhZAB9doNlC
iTK9tHWOtlnNXA5tcTaXLDTsoknCNvM0EDo21fNNavvOkMa24fcuclKqpF+80qdOHRSdJ/tfdtJS
UCiiA9zKI4u1hiFOTjtYHrA9dt/6d8Lq5+qdZaiKv5G0Lcg3l4+eBah1D2VVoLv9ySuRS4BCthUQ
p6H+j6pvaQ0VVD3RfTMVhXNK0ORGp9CkszPowB8Lo6iDsjYdLyIGnQsrngzWub/YzLw8D5iEWnV2
GtncWycEyyZ587SYrVsKyZ7ih18xMPb6Q6Hy7wNI+8f9ZJVVis4qn2dNVLfOxHaccBuVgQ7qcDuo
kjVjKIaR9L9LP7ERcdBG9q+ODV23u4KA5uHewL0udxmj9nA7O6ViIQdV0nRX9KpxAydHS4MBeDkr
u9jWqXAeJfoyOYYWgjw6vUrVs3YnmYST0TjiQN1MZTuiWTEeU9lbOhydCozwo5PM5KwsTty40Ukj
z0yWVheyXksnmmoogZ09hyoIFbo9m3ftxCgJ/cJ2W9S0NCrzQdJ1co7wf7n70Fr9KA/m4KB5xAGK
XES2FBmPe95IcrLyER3VWcGh1VnWo4S5qqZujEw+GRmE8jQDW3QhlTxwopOfOk16AMimxCoZjL5U
xgTNEaAU2GOSQAU96vrRLQ+JbkvyA6r2gBUE2WiVPAZ6Abqg2tKNdxldXGHQWiS9dXQlyikPtm0B
jJAMI00f8lnkgM97BkSQ7UmO4sKzDkqpky5cKxwtNZYxccrcCZOyEt5tToSr3mcL8hVxikouaPxh
sQf7NAKwBWJBlCMYZktwWcLaFFm7y/KUF/dwPXN/aFH8Z7sRGWxyr1whzNj1PBMwFoljq35NY8or
YAPF2N7CNrHxwfYRHhwMz0zpmUir9NKY51LaQ6Ba0WTAJyRI6FqBmiDc/C4bo5xPEEjNQOIELXf3
rCHi1747vEobG5ytg61ePer7EAeQonO+J25OQN/RZIk8pmwgVnPWWW+zd5LoVEOkgBg1+uma1Ajz
DIm6EBEX/Dolfm/tkcDGrQ+8jHJ0CxmpK3d6BvfEMfdl44d0rOoxmFHNTZ8S12NlaDAv0Tu37UBL
a9kjc3ejVfSAu3RdmUelhzN1a+BeJzzMfahMxo1Xl9C5zyfhRtKAaDLkySzQOJJMTf0NIsTWDcyk
9FU08cQTIAjhdQZ8elteFLjbwa9fN2X1DsVT6cYMXRPpSyXSyXpg+VRLpPx9RRMjyKvSyh81ydLx
iea5af/q7FqPZcg6ryP+Ialy5haxSy0PL4VakG6686tMO6/Qg/UAXCl8p8I5SIlKnHjOjdLwA+ra
hiZ7Mmm449Rxh+IXN/SUX8bJEH0SVY2pBzfgecpKGGQzmZJ4atPBBPk0AisI3qAKA7Mi0tK/8nQX
Zdual3QgUwv4n6G5KvZm1zT515nwVAGnVjcGELE+z7twxi81o9Sp3aYPENQUJYKT0aMGAE20YdXv
yi+tqdmh6SbJntEeRREGePk8OXpXWUwAeOhI0HIFQmTW9H1qZtmecQ0nciqgKjU8q6li6laynuIq
45LmjMIz1JNArDsWLFX1i9uLtKORTmUCEnjdpnoG8mzAQwJU6qk14bJ6xGDiTTcQb99Lq1NoYkH4
awnYepd2HolZwVhiAoOeNd4NN6C0yELfdFPSh6KCfz1reCsO6ittCqkDMWaMPY0ua4fLwJq5fC6z
kdlHa2AtOQlq1uPTpCj4IwJnyqcSUJI0d9FYqXBmvnOJxxNOW+FBfjQbqwH950llm8U3S6FFD8Tp
uunm28oj/fS7kMUwi8CyaJ+aQavHtv6VFRJxFMsqoU+T7gbIE6tWafdXDj/kDgE0DRDLBGlfZLQJ
tOMY6fssVFX2gSuFWd8w2ljlE7PcEayNWSalCfaulAydEc4AX5Svdp+XiF88vFmTcdflnCd1ICvZ
td8AhTSys2VVAj+7tWpfvUCA3WX3k+dd6WhztzIQQpgm3jRll9r0gYxpnaqd42QMSh1NNlv9mTr+
NFzVeLpE94gWEBTG1pzwyQoSgMLcNz44pvHcE9MzT2ZBbe/Vdk3H3SW+n451MDSkoL/Sjo93ENv2
h3fDdJrijB0u8jd8g8N+OW4/GY9zawh6a5quJb4OSlP2y8j9YTznpE7N80Sur9lCO5lxRs+AaJ/9
HE+dG9bD8KCAOBOwKs6NT4oXJ8+d/mfpauUfpJeYxpuA6lYL9NbkIn4KdKfSOioEXiXpTiSJD0L3
xO7sHD82q5NJxL2Zok4dKDojGg5qHGzvR2cok56sxkvVZajttIz9kXH2zltiDm8AvKn+qR2p4d9m
Naf60g0G84+OEABNBIOpbXKqpGraX8PgKcRpvp/z6lgJ0Mm/YL3y4uXaVpp9MbW2qgPvMVNkWh5n
T1nm+Mb74NC6p0FZten0UCG+ROAlrUHNSTRbVPZgsuXX3KlT4uF/JyFjLr7C8SkfRi0vRuoHpXI7
3cRd1Qz0pvMV3BpspVTsV+t6g/gmbenmzxa3ReoFWqCvkAedlZaTDmABEZGL3NDFOx607blCpx5C
ffhIzsLchOgpFM2cyWwvZUka0Dd6Er89SExEiDGrezV+RbRl6Tkqr8+wV39Uqt97mTM37EBNcIPB
55RSPCZlM4+/HSiN+t9tiw31Dizdlr6vSK7n34acaXGxuMZFVtK3+pva0DUP8SBJca59/Iw9dPpo
owLso+ncCuVY+Ru4x1zvnAtvJLsia2G2QuU5yXioSZZYcwRHXVb3OFQIbeGvC5AO2wDjvuLGFyKa
+1QMQeeJUZzG8sp1PQpbVcdxYoN/TyGn3J+6YqDzD+m2PVg4ZdmxvZXjq1RgeNzrEVM1qMglDnX9
R5EVWj34eNb0cTEPVbUbk57LJ85dk7xz8G85z1MnHYRRqtPuk9W6Q/U4dLmZ3gIQ49s/CClneDjK
8n689z3dFue+Bg1vExqqFypq8qwQe6OeRbbjshhZF4F5QZlxW6K76Vz3uBsn9N2ADx5hBE9usoSK
/pxkmnk39aCa/tjoqs1YAOhrkT96nmNpUMn23ZDcjgkzu8gSWlQXRDayOyrYCX9nJ51VXaYi100T
Ig9ksBsjdyioreZyavbMrssRSZ7ZowBasTEbztoruf3dx7vWfQNXEOJcmrcw0kEjuW3ekb5Tet/i
ELCfhd3Ib3NNDIJV1950A7VH6u27xKiGWwcRg/8+UTRZxbAYFqBc7TVUy/Dq8facWIKeDQM+CFV2
oEb7sG+l2/8aTVC0X6pSWPMFlrfoRBUqA9IFxZFNqW0ggHWSXOSh4TATQzdFY1rR5wm6ldzfskt4
RtpklNloHGzf/ZoKv7zrcuqGMkmSjRrEWs562RmckGpOppKSo6mAYlD7LAJ4uRkCund2/S37aj1+
/ilrtZU/f/8LF0bLRLFOWUiIu6GLhEhsBPKuiMB9//WKyK7rwNohvbF3N9Zuhc2T/MGU/DVh3fVc
jXhzHP+PdXg+tDIm9/lL86O5SYI2uGoCejF5yCCEzOjGrCvAyj/54r8m5fPYZZwQcoRl/ZXZw27s
xaOVew+u9s7IPZ5UuqXKtrqii0pMamvBeIezrk72Se4a7J34jorVGaKHY3xFoNRfpsctuZmVlP2f
A/TXlyFfkfZl6pOjD35S91n6r58fjJV8/X+6hmfl+Dm1ybGhuRdays5DVg53OfcRX9eV3qgorfAI
kD8NaX/9/mm059KFdTx2J/3Gr8ApEqsQ1YcYucOn6etgok3GPIHA68baXQV6wT62cShWlu4/LcQ5
nEjntP2RmjIejGAmW9TaKwZiqURChD30qnX6o53elk7k4kFYDhsbs/arrwWovxZM+T1QP01hHnPQ
E/j3yRZf09q414Pw17huns6t1WIjzH5PSRX49MvnJ2mtcv+frl+8+bgcs/k4hDryD33EL3JnPCpU
ch+N1/JoxuRw5aGuwuHfpOIJuX7kXx+D+HaGVBKqTd3QxFL/bGW9UedbW6bF7faFmbO+Qglu7k75
lRt6C6G7NvCiQFb4SVIOBQa2kidaom3CfPl8/Vcqk0tdkXE0IcFKUalSTv6zyVjcQ4wML4kzN+yQ
663a4ZrLWrYDGwWI9jLd90fQJf+wY2TyQ6hf1aDMkOGVc/rzr/nQLqEn+IrF+2tnR14mECZk/bFD
d6DCA5nRfZqem5FvwJc+BPVhgqsL+WsCKuqpQ8zQH0V6HmS/R+otnv0vbnFhpre3yRe0Z298y4db
jqkWVzlDmtSWA8xEksyw34FVZcfPV+njzcDQi9tsJm3a6QG3uYmNp/RgHlCfHAOG6EHukULcih7W
FutqAP9aLNt2p6Rqsec9RMJhkMjtNELNMfCObgxW9jsa51H1C1lzJNS7+yze7O/90KHj+xYXnLSN
cLTf9eBRl0e8pbpHS4HRixzzowJ5/tVRoEG0fbBvANTZ2K7VRV3c/QlNWF2lMSliTKAU4vGAZEyI
dxhe4NE2D+CHFxbftrAE9WzWEIVCAOG6iHkvLv3B/DoWTjRsajStLd8CbmFV9qATNWLf6rt54gdl
nhnvI5N96U0RGMWGr1q7rAu4pFfwFN1lQ39k3Ql0fWhgagIB0HMRfX7MP/SzaOFfGIN6AEZ/bHCB
yvmYFidTq8B2t+glV9Zo2bWbFEZJkFvqjxqKHHVRxuCTGPQFGNAwoTfDJkHLihX4T8uuPVGSgD/2
YKDgmdZxDYDe58uzNvLCCLg1KikO0pcHGwEIaiMoQ20gkT8OcrHyi4vfwwva/Do05IY5mmqhLBGW
cXpKnts0cN/7JiRRGxrRuMEc8jF6FRMuLvxctqXRmnZ2LFRI3+rH6smIdSi+Va/5Pabab6Hx1tZs
ccdpQ4hUBB+Git/eNsyvfjftP9+OtdO6uNcSZRUJg4lcST6fCjMHl5rpHbjHt/zJ6q4srrWTU8iW
gSf2aD6B7elYPmZXOoKdizR/qAlICYbo+v7wt/BsK/d72c0L8v75mpfHfEynr645I71ptnKnwFBw
qRiydZ+v3IpFXDby+h3SaR1ayo5o4AgyWUekNiIPDB2pfzBJszHLx20N4OlYuP7Kmunc9E0Gb0ZC
dwfNPfY9PTlfy3AMr69gBxnUcm9vwb1XVu8/rYSKekVjZAbEx4GF6U528e5JHg1uHn2+bGsOa9lP
6PK0pJ2N83AVsruKFbMLrueVvPF6DATbcIwrd2bZSgimYtJWBabxf8yiD6tMbQz857X5HyAUdmRx
6zuRKOTJ/3yAueNxGqNsqsMhqvFc4Fsh5ceoMcyyuPMyp0CszJhlerhaMrEzYs9/7KIR7GjGMWnD
iYNOdeOUre36wgpoDnQjh7buMRu+jGq47c1hb2rrphb/1OqEz1lYgSQva9zClB1sBMuQRK6KB7/2
5w1WnrXNXvh0poCyKblgh2EwXibR3ipm7z4/rysGctnzDF6tSacDUspCTDdXZcJ5mg5Mff189DUX
sux5rqCukhiFHo5TFSXvLXjo09iLrDb2nsjuStPCNpzVyhYvG56nYURC1PL/H2fXtRs3rG2/SIAK
1V4ljWY8rrHjtBchVaIaJVL96+9Szn1weMzhwQAG4viBFMvebKuQ07qKOZpbO3YNKDS0zTejsnWh
sc+Xd0LD2yt/s/WGu2kLjF9ATsCZHp0dBv+UnXZ9G46D9FW3S1AFkpb5fuEmLpgMAjgucGmB2QG+
FjDNJkLVTVJwN4sbgiqSkRNbiEhJZ98PMxwpBtv0I98PNfGmWDtkKqpvsmBeOJrgT/Z3SDK8TGaF
bSKeIQ9ZIe7c4M/l6aWqR4prQAe4Uziop53d0+Y/E+4nNZ7eCv/J1hlTqXpMiuw6A1apG1AHo963
0J2caFpgn9dUXRKGa3q5IaoolAK8WBoiGhtI5rCbI0hVuSDulTrZPlWulRmqtV2PZpdNJhC6Vuok
26laztBwrG93twRwnz9D8iq8ytUFIlPSgl4NpJmqfYXtCvivAzyY/7qqj2Seaokm4AcF99CWCsKI
tunW6g4eigFw99F/G9ntxEOzxQ0fa14KfsuHdNGJYCuSt8xSZb03+XwGv5Y1R5+sj+vSacjBqpKl
YO76wKkZEyh5hJTZBE2BKQxsTQyrCpcW6ALYgC2fgwrLcg3SWkBh5g3f4stjqQgqmY64NSYAgFAt
OYApC5NlmPo2eFRcrPEPo4FuJ6OqRIpcOwNtovUZpNwYJGDKIP9o19hOUgL3c8/QCcCr+kkK3QzP
76IG8vgABCJA0XFO+eFyJ6m2kjI3kUEAcQGzHIA0Gm2Jk6zdXXX0XsIjS83hto11WovKiqSYFU3V
zsGKisSB32wJ5GpB4CVYoVlqJI5mhVZtLGWSYmAWJIDl2l7LeoDZ8qEQ8fBXHo4fZ6083D4/31mj
ZZoiM6AtPeRZne7XYxnwl+mEK6MAww4ZYdxQPepe1RT3cDJBESANsQF2XKfkiMuQc3iYU9DHjjrF
ZdXWSWYplp1reeDeNen0ZT7sPLgpQjset3h3uNG7U/8lsrzXYVKgV8YIykHv1Ol8Do7TzX+09JbY
/Ooe52T/35JH7oedyTGfAG53oyXZHThg1KaZ5qoRk1ZxvwXgqBb4AHEY7prDdgo+AkPbxgOIZrAX
Ppk6A/b3H74gUChlhKzEm0TGUNN+2ASw4sDuf9ZRl7a4f4v7JIjC83TMkwJcR3QyftPNFeXcl7JE
6QxBjefwFp083IQ/WFzFc0rS8YVqdfwUiUjmNNYzX+Eo7IUHB0/XAB+AY6AZIVXJUnqog94p4OqT
HUK4MUdtPWeATehISoqV979ojMwp3Hyts4MYngNoXc4FaDM6czbFBlFmMQ4QVnOAm8kOrMp4ZE7L
Y7l0n3lh3Hd9+zJWVOeOquqivXVv9g/LPBTLMJTZwcJVBZSEo5I9Xw4PVRP2Gt+UzFzhjtSqwkOQ
D3eEi1fReoBZsy/EhbD4lH+/XI2qAVIWWMepzIF6C0HsoQntwfzRCbyrBlgK76XwN7F00Dnm/b1r
2LFRnlemS/eq3pEiuu/GpXY7Jo5Ouf0RvbC6qCZQGKkIMX5khvcTsENtolJkfFnpwg/Dsfe466XN
p3bCijw8LS/NGVJv9EjjNa0fIK16XIGtOq4/ynumOfy//5ZrhrLkBZhpvt8HvTi2u5DlLT03VTT1
0F0aU4CJ8e7SvVpzlIFT8hnnHs2TnGI+yLoXWYEqp7IVx9IfzjDngbnapJnRigkhy12QsmAAwKM9
1ta5sXChiBA0y+esBlryqskss0+D0fbCnnbiyBxuxRvEfw45CHXX2IpgPKRYBwosHKdi75qmPc4b
T2bhPozmlFz+eNVuTGacrgSAc8h2D8fqE67HHtgrjRty2Mmz+2qofa9XbTBk5iloF1YB5K84+kMc
3Jf7jAa8Ac4LW/vgH+3EPAmdQ4diK/53QX6TxLIlI11GanEsmHtXw5m6S+AH8pFO5ObKTpMSQbni
3i0w0Jh6jN2fwbk5Gwca1266y712R917pGruSus4cPoQlOaopqVNvBRhLMaDq9shK5KZTEENLNCA
S1EJ2IZU57F4wVV/bPb0BtfJoDfrjrqqcZehdNW0gPswoQ1MmE95ueDVdrirF/N+hO2xX/8BmfWQ
jf6vEnukkj3Aw+S0iCHVDNTeU+9sN2WUXdVPpCsZau/X5tzmP0JW3fQrITG3aGy1f2wAyxe63vpg
TcWX61TMPhlvt4mmd11Ylt001YkH57l4svwnUmhatO+C3muQlA6KJgQkwq7Lm946TzUB3B8wY5DQ
/TXy92N5q8kLitVHxtNN3iioEbhZuuSluB8bMkTN2rnPIOJWP6Z5yWEUPCw3gYeb4sg3M0vTPlXv
STsDd+5ImZHSSI3FjYyxj9z2pzMAQN7oHEYUQfU3Eb7JDnYvJsepUAO3mzop6iEpa0uAg7JpJoBi
MZOBdabH87IA7RFNwNaA3+O8o1lp3nf6MEMZS9dXIzj7cCxMl3QFgOsL/MO7xAC94AZKEHftJyee
b4IBgPI0THTqCor+kkF02wiJK44NTprb52WmuGK7D7Pfl2NFdVko4+iGNgTtuMzz41rb3WO3wXnR
Drc1EbP/AgnZoDkUAx9feTUW931DfkIy86Nl4OGAWAVOCBy84SQca+vb5e9RtXXPlW/mxkggYRDC
nzHtytdw/V1B9L31deLaiqkt+3I4VLS20VpGalpffSTZqihjynp4Fv+6/PWKiSfD8OwetIdgryAv
vkzN7zn8erlc1Yfv9b3pFV5ZblVOmAFbXybOFsaD6dxu3LsPW515mmIxMqWw98BGqB0Tn55l7ant
wtgYGA79IvIMDrxEkFxuyd9AeSd9ymYcE/wN8sDeBxgynEH72Vq+Z9Dgcdc5HufP/eSBm1NG/vrl
cn2KbC0j84jHJqsQqI75X0LBI06sJPTPgwjOE7kdplrTLtW8lTYKzODjSOvVSGd33A6icx08omfN
gz0DcnJNUwIZlgcyJMsBBzDSId8wZwk5tK4b4nliLmBHJ46zCfttcCQ0t83vtyiQQXp4xmvZsKE6
Dxzzln3jACoPy+lyW94PlECG5fGgHR2wP43U2aw29Rywx8TYa/Hh7496IEPzhsUbHFqBz13anp0Y
wmrjDjTI41jV/mnymj4ZHGgUbjuuzMrxHpY5/FlUmZMubnCmIOMlW85/QTplOzsmq8HoX0x/p64N
o+aY935IB7I7R9DTVdBtRi5qHwzHSpr6wd3Ck0/Mw3VdLOUMaIrnwQJCSJqJ4dUR9SvJs+N1RUu5
ouhAKbOaOUvtrQQbpab5nwzPBoVmkVVNDvvfbNeHo4fjIs/SAVS6BNchU+wVugfw9/NcEEoHByMn
dGB2l6WF6cUVN6x04MWffPMgrrn2Zz7oEBuKfTcUQ/5tRlGVPM8WNCN4XXH7KMwYb+KJ/fEveNLe
3divG2kZomcuPfUsq8nSua+cnx18u7Ah7SDIftVoyyC9HPTtbAQ9N61J85vVoPWtgJpeLlsRBTIw
b2trbmY+yl6hbkHM7G4ZyE5vsqB6A/XK6yrZK3+zepZe6zXuGoZQBphjCtiUuVZ3jrs+AMKbXq5C
MatkrN4CvMbk7H3Esw92CarLTVfhsJilDYjml6tQ5DQZnQc2dAPitRum4G/dhkJsUcbE2WHbMSfe
93GEEYHwdW9pihCUfTZ6e6W7HESY2lPADwVp4nytak1nqQqX4psw0a2zgcIDNzUgWWJmPLncR4o1
K5CCG9qFCO3JR8kW+cLDFqogbv/dJ+LX5fJVXy6FdFfNE/HrHEtwXXkH35t2AQQgl64qXYbgQScm
Y2DcGinYqkHE/Ooro5UmBhRfLuPugAIxcW7NstQbuzyZS9NJun4dNbeHijCWYXYBywTvFiNLnSKL
Qf1PRVl98Ag5bh65br2UcXbZbIEwAPnn1B4KSHKNT1ZIH8GZTzIIfF/X//usepMnzCnwKNyeszRz
2/Uw4aEiCvycavZTihQh4+xowzzToNRIfR+X+cPwam/Q4evdLCpwmsc1gqGZRoogkKF2E61LL+w6
Ix373+2UjsX30fl+uYdURUuRW06B6eOCAG2Alb0jbvP1Myz7ritbil0LvtpLUaFsV0DYdIlo8GOA
uPblwlUTVArctQ5s0QVsD63wBKL4nVsafZQDmAYyda+pRDHCMrYuh53LYGGlTCE59FBRB6ez4tOa
NSLuWReDzn9d/pRBdmEfGpA+aXAHgTsnwykPwnc0UaZYZGRYXQZZA9dzauxKwaRnzQ+jPHnGn9L5
2EGRw9L5uiiSkYyry70w862yxWHJ6pK2aQ9jEWhmkaoBUgwXELni/YqBBngoKUG958YdnrqizHyC
cFhkVZ8uTyhFJHh7097kCns0ZwPUdyOleKMDbdwFrxdWNXd56+tcEhRXM1AM+rcOCC0yPuyDsSMC
3NQ6ue1pio37IDITyAFWEcRBrF/XtUeK7Cl3J8h/oa7WLU8jpDSGIU85XOAvF68acTm4jdYsOcOJ
oWV1fXIEL25ds/19uXDVWEjBnXszBFktgrwNzbIWblTRnOW3Xg6NwKsqkAF1Diebb2dITWIWuOqj
NN2gihdVWuiSogUyiM4Ne5uPsE9Lh+J70OyqQ2NCLd116Ps3yYGMpKt90Uymh7laGW5kdwXsdHBB
JaLCMxPqOLEB2pD2qkp17JGhdfNGqhx6FjBW+bCkW0IO4hgk28MuG70caaqDWCgCXYbZAcYK5asR
O2x79u6DdYpFUEQbBPcIpT+hLfiVUqK5fVPkddnywSig4Fn2aJFpniw2HbIKFHoIwzESxi2ezi9P
MgU1IpAdH0K7aKDqjpNpeQOPGnqmByMWQJCkDh4CYaKXEFzCd3c6fp8iJGVMXjCNVYOXkiytHDf2
6/E401zTFNXYSNHuQ+LMgqgVNpvQ7Z+dKbKbDGNzcKBfZwFIxPsq0XTangv/+zoxcKXYD33ox4QO
xmZ59I52vM+2LFk+zKmZ9Kl+tin2DzI0b+AtN0Ifs23cgNEew6Mz8BfcWMVt3l3ZFNk8gDEfdK8W
A7I87oGD83aaJeujc3Ri71QcdIGjClAZl2fQnmdVhbZYL/8JUOsEraSHOd0O/0s9iqiRgXlLXlMc
Y3D9kRX1h61GV0GJtWr6g90X6VQ2GtFjReqUYXlhDlmUcEGv2eV8XLvqGcf9xOtazeO/YirLqDw/
sGbfguZR6lt3XZs2/Xhowtvah1SfCY0V/6CZx/s6+848JtJaD4m1rTBb1NNW6QQkY3i7h39TpewG
XhUI/sv1qAZFWuZdp7ZXq0c1YfCNzWc2vIrxBDpWxEedFatqQKTg76xitaHOgwFxqu8+LRJK6OeM
6TbZquKlgLfJJtqA4bJrnL63sP8hP2dTi/jZC3lnFGRM3WaaJYP4Iq7sIO04G2YXsWFOwqyCpLbz
aJjjgbL5O2Qc7rLa0tk5KJ5EIMvz7z4PmOjcgNRYluZ9yiGqCUXgW97cVNAMK2Fofd/aWVKWmqO6
YgbI+LucUSj9E/Qf7obj1rKjaf0NfeBUwESI55qo+SsG/l5H7nn0zfa4Mj0KcANWAJtD/brFMTq2
guk7rCtxOAIAKGdtmAys+9xX22cOUdoIRtJ2XEMdKQ7coD4D7ZbhJahmyVyIPDG8oYvNiogoWyAt
A/U99jPDFdLPy2Gh2CHJfgSL3VYOn7GKeLx4Jq1I5t75GtR+5A7lTTdCkRNo76HwNZcxitXE2Zfk
N72TW868eR4yMIQxTyv0gnEgSvvNf4Q038vlFilQRYEjJZQWx9p5XDCV90sqG+R2KDBGNb8dxJHb
jyE7bngVKD7YOV415vRypYrYdKTsYq19njch6mQDYLZ+EZvBpzYTmhypSMWOnFgqcHM2htxFWQae
9WImzojbggVO7YxNz/MgflNOny43Rdl/Up6ZLCJcK8MYyQnZPdenKtXtwlSrsYz2a0k1Q3QNU297
gbBzjFeCnU78n1cC6LH+D6pQez+9E5MyxK8I8raZoO0GNPROCyqx8XvxQfQsbotzaOvmnaqWPe+8
mdtGs00QrUQtawfZ+NUOvjpujcj2Whhc+R345JDohDbKOqXFmhnHYIVtJQVV7Eq8UyCjAf2erF5Z
YRbOH/aV9P/fXcRXL3Li/6lH93B9r0P3MHjTVCxEIS32dxeR24+GGI4QZbsuQ8iYQLwlw/OeY0kI
insfeh8L2IfWlpTe58vTW/XpcnYQLRXbvtCF/lHwV0OH9VSFzX8h/4xQzJVRouCTd1xurJOXVHc7
bLVJ9BwGRbqWLSjylvvmtFYZzBM+mHYQGxtMNjlE8bkbmSMW7REnJyPX7Jnel1ODGbiUCkbeuQUb
6H6i9Y7YmIv9JAb8zyFMd+qMES/LAcKsmF4ufNu1qUExRjI8cB7D0WVmnx8Dh6emqB5rrnPtVhUt
7ThI1Rd8WXh+pPmSMGM8wXpaM3MVa4CM93PheW1NTOCrqxUXDtlNa/zeskBzia6aXzK2bxxoCCdw
wJXY+N1lNziXRaygCeFPQTYnDqyPBwic0SUhFESwTkdgU9Yrxfo8rNBFttGs9WyluyyNc+9FWWRD
laaOdcIYqsVAxvx10CR3IMOQH40TFOHEd/J3MaBxNhyXw4DFQIdrVbZHSgAFXby8H1HTHLc3S/JX
xCIxn9bUS6sXXXtU00zaD7gOtkwGrsyOA5Q3xfi1M7VOe4oUIEP8RhEWJHRQdHvXC5yYcOizj8sX
E5J25WN3CwF6aiUbJDkOeRyC9Xp0NfNbOUZSNqihzjpX1ZQfxQEq7Ak9cBHnwGzjWf/Aj7vpRHxV
jpZhf+BuD+EEZs/RqyOegzw/L5qdlGr0ZdCfm+PhbMlRNP+7FaAHgQm3O32hBV4ZO62mCcqKpN0A
4aVneeWcH/vDfLAPdcpysPPGZNfImmFHEl3uKsXWUAb2EZpB+LlGNRNUUiKX/S7FtykDaY3+gmLo
oR59zbqpmHYywG/uLFANQ8DJKv4DeKVfy8axlzbORoVr1bkbj6bVxz6c1DQNU2RTWWTP9YNWGDZQ
eX0xPsMv6BB666mCHPPlflMcRGTQH7hYkFCAq0rKmvnYbASOV1m0eBxKAZqT4D7Q7+yRZLgfheVF
4a2wVc+7gkFw1vgQTPMdTDKaKAicIum8VTOpVXNAOh7YJGv6nqOmrYL5DCnD24n6X2az+OSGHCe6
yQC4nmhO0aozu6zEhwP0YsDGy0jrYfhW0Rli7PXqxlVuV2fPNV+h1V3i9TiAXQOzjBsaNLNmzN7v
UZCQ/t11ZvUwm73rGzApybykW00nMqDgWQpgtAc+n8Y1+HR5digeoHwZAgjfkanGizge0zqInjfW
IFLXWeDG4lbu9pmVcKCC40eLN7bhkznaHa56gvHLVI5b5GTN8rEfnFeQ4RdNNnl/tvoyaBD2KxDb
B0IYb3vFF1Z7d5tdHdZsi3tfvGiabL87X30ZOVgum73mzMObW+sY3+pp7OKGW8M9M80/dCGw8RC+
dWqDzXz2OaePYeutXeSaBKdrh7bVqNl0vr90+jI8EEpMzTDnISITERLBy+OJWOLj5Uaq+nGv8825
xe0KP2sCtLEsWQqzlshZnqFfngpxvK4C598KwDippt5Aluyb5iYf6zUKufmlE93vlgJFebkSVRzs
I/imFbDEaAZvBISUTZREbt93CVw1zMgIAZ5xyIj25NV1mApfRg2WE3zCzB2t6S3FUzBWH+Go9txT
XUyrRkTaU1hbOLtth7b0xO6PzcIWWHiBaVYLuwIS36NXXZb7MlIQNg1k3e3rU9cY7tuZ/2qESUBb
0a5X7ydhGLH8OyitQ7eQwFUBtyaTF5uQM45WLw/jtbCNw1zx53DO3IgsAPldngWKOJEBhNk82AVs
dZAN12lK6pz8KLP213Vl76P1ZoY5edFBDh04i3KtrUM+e3DpmiaqgVqovlw6UZSZgI+Fha6CfsH4
ybKpeB7KgWlC8P2Ngy+jBYty7AVsgrFRya3UqF7D5pfn6jRfFNNVRgfaZglOOAzJEGFNE48wgYl4
UK8xBMBTII1P13W/FODUsAlsyjC0Hc/OuPI/CUeX5t/fxuER59+RtUOc580QvdMW5qEV7ORwKIl3
zsmt4aZIuueJbjEzLE1LVP0lh7djGnUHscsUWvrj7swZ7qyKBNzij13paWJbUYmMHiTluFukYVBs
8+vgFsBPQYSu6h64TnFbMWH/C0JIe6iVC1TAhfWzK43vW31t0XuOfxNpJTN5ANsspFfYuMQBfAyw
ldFdCCoWChk5ODG498F6EQ+RfdA9rzANPNR94Cb2GOQPeNzzErJWukObIu5knT4L7kzA7Nh4Va+W
xOvHk1Fiu7ToQP0K+UmQIqWecnMBPDaQIua5XxLnS+VF4KE5CUQbYRRJEnEX+rffxQQ5C90VtapJ
0mo+AhtPbQdp0LEp7OFm7ycJ2Rk2WJo7HdW8kuK8pwaoLRRN6vBPVIvBT4d+bTWxp/p6KdRLZx4m
y0HpgJgtXXus/e1srK7meKPaIvtSaHtOZ4duiCzeif5mmHG88dlzCPGZsTCSfAnTSQQf+ZafeogW
AB54DorxfmHkD3Wb6xYSGXbYrmZd43AFOKDlQTk7fCor3dArQkdGGpowNOc1QdFWPiZ4eo3cqUmK
6t4ap9t5+nQ5z6sqkYIfwWF2Ri+QHXmREDhPYvhLGL4VFkQOnBlukDrqrmIuyLjDKSxrPlqoCcZG
RRXNXlcd63rkhwk05T+XW6NIw7KcnzU3uWfayJKW0340oTW8gINKA+uHa+kkVFQdJuWAol9hr2Ni
zg0d1PctiM5mTmJtdhxgI2wwN73cEsXljS/jD6HMTD22z+2sdL5u83Q0upxHgWGmcJU5+MH6rQeD
vGY4oJSmyA+uFQAPozOaVnWklBYKPE/AchgdCeuymG7wq51ee7yDLMuHy+3b96T/fTXhe1JmMOBH
CPfWPe8Ey0uLC51KVDgHwVWI2hneEPBkDZrr5boUOc6T0kRNWuwuXMy8UZTQvJkEWFPOdRLdvgxP
FAbsYkU4gO4M/FDUkuYEKEliwd7ouk22DE/0Jt5u8wAqegXMWNTORhUFtY6UqxgGGZ1YDKu1DnBk
TC1jnuA46H8YBXuFau95dcaYNeP9mBmGZk6rKtsn25uNRpCNrTssa5hC5vGAO4qbabax18i2+75q
P4LXRGKbNcnlQVekGxmi2FXQxKyDIUxb0zu4Ag7jMJlromKz4P1xuQpFkMjQxLbdtilwscxkFolI
2MSFdyY1JGN0yfnvhfo7USKjEp2QjmJ300rzpktzb41bEoL+whJeQKiU8rSb8kO9jZh89BBw88fl
hqn6Top+s7fZRDw0LB/hYsKjDb5s/aCTD1GVLod+49RwPcM08DLIefxg8wsD4+zyl6vSpgxJrDZQ
tYiFwgu8ppzbFE9ga/L/ii4Mzku+7himWAdkUCJ1+dS0Eypi7a+RgjER3m7L81z8MDydd5DintOX
QYmW2xLfMzH8TVEGEa7ZjdfaD+CWCBJXDMI4ux8KWG3ywI+GBbbBWsS4IlJllCKFmWgWVBPmGgtT
uiPUMpoa9aeJPw/jc1kdL4+WIjHLKMV+FmFgwuYi3ej0BG/Is+Nk3y8XrYhNGZnYFjnAZNuIFuRY
Vryk6SE7N8wwfP1yuQLV+Ev7gMVe3Zo5qMDvvzT+mqxZeTsxeJyM3yv++XIdqkZIm38jrPi2duif
2iL3bBBPrTGdzKaP4Yuo2UOrqpBC3e1XDK+DKibs/0wzT6gxn7j/UsDv+3IjFOEu6wCOZWlD7lWE
adiYMSnWo+cs97TrNQ1QzSFpcV+p3bIWlvcABxuQG7EiK/9z+cMVIyzjEdseok0+pGrTCUsujCvi
wf/lhcUNW/EIDR3ny7Uovl/GH66NE5jtgO7p+18E+2IX+fZyyYqhlcGGjm1SdDtK9mvATcs4W15E
+ME3fl5X/F7tm9V8ZpCyFDW6xzEyELmqkwHpfT60j2zmGgFtxdSRkYFFOFKOSxvkh/5+tdMcCES6
aD5fkeJkGCBzKr92BMpeK/ZzDY2brTRgDGPiRbG9IxYktGFHqpmjqoOqjAc0K5jYBSJEX9ndbdOR
2Bvso+mCuzTyF1ZYcJpubijU7BDtcdhDNHrgd6PVfUWTdar5qgZLkQ7Fa0gStPgGsR/yx9UCvNk1
tpM9B0E0bH0TGbCNjjpOdU9GqqktLfTzxFnH8YaWrhlUHoKPJdeMnSoypZjPa6hilB44zMJu7jgE
IAObPjquddxg1QEn1PTyDFdtv2R44Fp1Iec5iOVmA0lW8HcWx44ac+fxOC8bG5PN6WJ/MxKvmu7I
1usELlW7GBktWHf1tHkVGmjcdne7YUMBpTg4dq/JAOkCHQ5FcRErawMulun7U4NtXtff2DY0Fdc/
uftppU8MF8u9OFvV0+WOVMSxDAos4cmdNeGMHR/71Ae3vnf2PaLJcoppLQsEep694BIIjVjbJysb
IgYdPYxE1GWHpQA6zNKs96rOktZ735lWVnbY7/lF87PemofVLA94Z4sYne/8rn7oDO/bBuVZTbve
Dx73LwLmTXodsiIIJjy5Yl2gANE4Y2Sa1u/L4/F+/Lh/p92bsud1BATNRdlD5dxaJs8SY1s/ihUr
/xj+NkCvv7IRUgbwzaVaVzjkgrLMT9yyDoAQH65rg5QDBAdkndi2mw7Ei/yxeQjdMa435zSYNO6K
X5drUWzBXRkHNOTNKloo2qUWtLnC4eSVdkLtX0DZRa0TRH5+AwPoxJw00AbFyMjYoIrAPr7yiJs2
y+BFsBYXD5QvkFCnxhj3UwmX5rnV0XXfD0vX3D/izTSwNwZm9ui56eTc0XKISHATBDrSqapwaXuw
gkXZuhVEJjqXn8LQfOnguwlyimZroAgPGQtkwTsZ5t34dpcvt8Vivzobvbk85u/vm4Ae+LdbxGoY
YhMoOli6ZKUvuIY7BHV78PqXyxWousb5twJbUPjBLr6b4mo/whHiawUbb7we6YBFqvKllZ40eFvJ
uOWmDOhur/kkXJhFG8+XP17V8VJID7njL0aOwmv7xygOMPvW5ApVt0sB3bbZSsSAgJ5xVdPaD9Qz
gIyjESkd3Tbs/SqIjN4J/bCHRQG+3X/hd8WTn1qfQYsTIwT4d01hO5l+u/MB3G7dFb6qwn3RehNh
WCYwkUITndV9ZPWNQY6GA8NQT/N48362gBn3v8Vv5QJuMWQqU8GtU2dvf7hVHrfMTmGV/oX1g6Ya
VSv2v79pheUTZ4BBGUZmKZ4ZzDXCHfK9VHHWlafLs+r91ZXIiJtphO8L1PvctMVbsLt5HwyGM1dv
PMDC5re3LXfOSBPP1bH735/ERHbXLKnw5zwPMS4FpHxKH0rWha+7EVa1RQrvvhzsdVoR3uM4fxBL
+Dj43h2wTceqagEZcw67mVgUzn56ue/eD3ci22ny3FqM1UPfVaUd9fUPn/3MM10aV429FO5GNnu8
hPJROkLcJxIlTChZeea99802tTxiVQuk0IdMUGZxO8NwtPRcdS0w5PzVs0FMy0K8RNN1TKBhfUMn
N2688Vibwe7B9mMhY1JzCp52o5npioCSITqd1fGun/AhduH9tqssqeC+2xZ9Wpq4e5/7XLPMKxos
I3UCvnR2OeZe6hYUl14g/9nhKbvu+hY+H//GK8XoZ0uLBYwslQ9OhhmbDrrRynNNqlZ9vpQQ8hJg
xB5mWmkzs58BTBFbv7gnZDtcNaFlPa9+8qnrzNgErdTDk1rzwd86LAleq+l9RfTL8BzauWs5G9jT
9RS3p1Pu3bYVgAKXP14RMDI8RxQGX4MB0W+N/T1xjcTcxqgZy7jsdAhyVffb/46v8DIoSveowhxw
0CEdv197C+Ib5qTJKKo2SEHPicEDb8H4WvA+OIow7yLeNEMkiu2B+v5VWzgim2uumzn644RhaPzh
Z+aws+FVmhFWNECG41ibMHFdiqJxwPmSdeSm3LLHwrcY1K515pOKXCEjcraNNb61nwywwN+gnheQ
uuK52b6U3fjRtMPj5fmkGGxZ3Quvv0bXFEhJhM/05AR+fxNuAzn787ZdWcXei2/Wd4+vZCs2VLGK
H7u8hjWRZPV8TUCo+mlv2JvSS17kTlNhMtHtLyXxx7as6bBWTyOD0LE7X7WpJjI2Z7Nd4kKQwk3L
vLi1XOtg9LDwGH5fNwrSml4ujtXaDUqH0VrclfNvMRWwHzG+Xle8FNGhwZ2tCTGXJr/kMSvEawvB
74mPH68rXwrosYdzBxzMUH5dPk3BFrtb99xnOgaIKtyk9bvNibP4GRL2hjvnqLPr1xkaYm3VfKvd
6xTKiAy0MXFLsdj+ivEN8X4PJjI7jFZWxNR3++RyLynWBRlwQ0dvWQKKQfZdt4k8SBS3dqmTN1D0
kSzu5VWji3tLDDGozbdwxD421HhsCfAIDMCryw1Q1SEF8rZOVDgu9VKyNc3zXIGlGTXewH5uVjDi
cqoUmiOyqqekmJ5GxwzEXHvp5P3I7LCHZ4bQGQioyt7//iZfVFNnbsxBNsoAGHTX6QsIk0+X+0eR
imRMzeTN5boGe6Kbyx/mxm8zJzhA++/Y99Wti33S5WpULZCieZoKiNziujj1zeLGNhYoJhjfLxet
aoEUyExsQecxFF3jJNY1OIXVSQjcicjNSIS6i3vFmiMDZthW5j5Mj11oYvCENewDFroDK4hml63g
9CIv/zvEpdMbXVti+8tYXn/KJ/5rtTt4h2ztFOMFH0HdLVmSreUCAyOnvms8/0NO2ywZS7Ycg8Iy
o24o+2id+jIy1rKKXXMRMXfNPKUeHZLLna0YRxl5AxTE7Jg1wmn0SeQ0eeStvy6XrHgQIjLuhhBS
EOKhB7xv/ScndU9Fkr+OX2FffbBT3JOBSaGpSpETZEUwCuo0FM4wlsX64hH7YQq7vcviqdHJ57x/
A48byn9Hc6HVCKVR1FBWWVwMD1n12nlBEtAegCLIT5VEA7JWTEsZb8OAVB7yFRWZGItl+bOOa7zW
mvt9RWTJUJvV7juoa6Lw2TUjq/uS23c4900u3sba58ujrhoKKS9kOfP/j7Mraa6TZ7q/iCpAAsGW
4Q6eYjuO42RDxRkAIWYQw6//Dnm/hR/FulQ5qWyyQFdDt7pbp8+Z/QKbnq0DklZx7bRQ+zO7Q8v3
JLp0Qyj+oevMnE/bEmWTDd07I4ss2gE5Js7l4jx9bBrKbW9BK9EDYMs9rCS/BXjgJi+m8yrrCt0m
/GNbraJrkmEZpmm7YCbKI3eUAWo13ip3ri+NyhdVgTUlesnRVYfP93Hbht7VeNv+Zl/za4Be7/2Q
Pw/P3SO9cV837p/jh1ZNhdQYFESY01y4B1YbsS2S45Bmh3yZEfKN3y8PocGnw4H81xIRFCcpGzAG
+srtID0VsYF+YhZATvbT1sKeH8br9lP2fU+37O9L4b/4NKqibJpy9qBMw+HIm768diSBGE5v/2o9
41WOcx/5nocu8A4PJWvi14HpOg8t2VhWaJ6FU23yY2J2L2aNprHEW1MQ/dt+MAxyvB79YYiWYraj
xaaov08kPTO/HA5gUILMC5mKhzHxALpvkr2y+fsegKg+2UYvk8HwYI0yJ3CCZnZ05M9h9IJx+lN/
LI8gqjdORsg/VXXBDjmn/OAwaDAWptdGeZ2vO4f7fS9JVHe8OXs+pBjC7F5b76Zrf0754fIBe9+7
ENUBL5VreDBM9I9DYyOsl+KlHxGE5IKJoPWrPT53zYWi0r4lDcJiWsA6XethteBnvM9o4Q1MC0jE
+VzvoSvfXyiqsr61TkPtkpfuIQV8s+zFUdS/vYl+LAikirOHlBit5hqmMTXsT2IZp6S1duInTVyi
IqrA0t/bqwcHDJL1J8+YrvPC3vFSujVRfXvZGmUqsSYs7x5MKo5Vm30nOYkvHyDNL1chVcjgqrTd
FsVtmi9oS/wlhj0JX80vV3FUoDPK3H5FsNa7YyyX8nHx+z+jte4h4nU/ffMab9ISkxDGLRP5Wz0X
X+yRXa+eubPo75sVVYVTWyOtIEiPG2425ePatoHvdgGEVO/6uthVZdENsq3bm98v2oaMskQJYPAg
TA8inev1dT75MVpLQEP3x4cGoR0YuyK8uuG2ZXwzXNH7ll+MSLUA74aASHrlsTJaDIhj7HHpbcnC
O3ePiqkapxbN8dtjXudb2QEdncAYcVkAJrsugcu7L45cW7ADFfx2kevHBNqoyrJGuON2Y4kAC3YX
VEZ+MjPvnBX5kYx7gEndSVNiONlmBulrnOS0v+mpD8WxXx+zPsW4e0uIlEOuBD0X3YnX4nk199Cw
mt/8D1IKKig8L7bfPNNX6UwymLq9crfmOlDBUCD3KHyIhbkHr/hKqxtC0kCCLXfuPq9mjsaF7GPO
SYVDgd/ATMfNgxQ1OQsQpJTWXoFMQy9MVQQUyw3ezhm+nXwhL+mP7jwei1sw/nzyb6coCabP0P88
Xd5ljeWpgCjbBx6TbVlrYZHDYBlBxT/7AuAV+fSxAbYz8Ma06ZgJkKFggDKdkqsZinEB2IuNCPJr
bdhUw7DjFrWLphRdjb4YDAivoWrpMiN07bSN5OQ/elWXnImbPVej+TIWMwlF0aN5jXtOOGWkDeay
XU6jK7zAHc016jh3dn6SxueoBGvzBJ7YFRkw4JMsrAEGREv/cTCqTxBL+OVP5m+G/hVnREfY5aXW
8B1RlWyNLEYrZwMlSaDxAT5qJfjVLEFiN5vqaO7Afu+2/E8yTR3Y9Sb/tk4bFmfpDLVie8nCxRPZ
685P2dzPO/5WRdxAVZr6ebNFZdiOe2gcVdFgLvwADhL76HQFUtlZfnYL3406vxcB6zISjbTiO3Gt
7lwr3gtiUl0xpxCENhs53zDDzoZzmk7rN1kuDPLA2bhHDqBxOP9wv1V5MkxrC2O1vfWOzE524zZl
d1UBWnFEN+uPDuC5p85B2+/ltdUNuP3/G4tKmWNlhYEB/VqQIaTAVp/Q/Yms1EFXXOkm9r0DmOs5
m/um2vF2749J1HoHYCNZZTgSJdxhXUI7sfvIqccRvfHcPOQI8qGB03tBYTfGTkSsQbVSlZ1OGmKV
PkXc2sbrwYrEAVX2Jh5ierBPIix2Dur7E6MqSZ0sOuaiz9RFE+t0dOs+6IGot6tj6fRRWZFrRxg7
3kBXxfvruN7sG7OcsYKSHALxSEY0rKIMIhevRihDiBOkoRlMpzLZWT3NDfv3N7wZC+hZe5hn3IK5
vW4gbVD50p156D6t+Nm66Fmd+tvlNKCtYeDTEJpV++vy2dbE5SrWtJ9zWTkUHzdZ3gRltd4MDn9N
rV0Fb41fUsnoCLCxq/V3gKvkCJLwY37Drrqwwt89QS7dkVJcz7iCU2yU2xz6Z2hmBXOxQr/hT8+y
M0K1aFgeLq+VZiNUsKlwCtAzj8i+TI/6d3QozVvDLOyPnSAVWwrCqM61DZygfv7R9QydSr8/9rPZ
f93XRJy2X7cqUNKigRPcb3t+Ubce21Xw5swz7vggMEQ9K53orwQa8wHhYqdxX3MuVZSn4HVmlNJH
6YrWr2ZH0cTVPWaj+3x5TXQ3t8ruBkxZZeUzQoWuPS+he4VMrg9xOBGiPM6xg1rcHq28JihRWd7m
KalrugER6DE99cfiCIruwz4Dhe61RlVxTcEmVRkMcBPfEd+ywbix82eZD+FqjwiV7bN00qAn/Koy
88fCQROLC4ZWIdjRNOuo7UqCriBECG0V8mn6IiQ97SyxJiJQaeBaR86W5SIXQ293coTYHwltUFmc
vcVGMsvrJVitBO9iVgI9D7d0wcSdXHvVN1aj48X35zywKBqAXFOS0Mp582fnd20lnn8jJaLCTIc+
Y35Swl1wgtqyCxrRNB4CL4229o19LYn3p09UgjirNNiY1ttD6ZjROMnn4pw4kEIy2QRWunnYe87U
tMEQFWbaeKTwShsHQB4IOLgC65QezTSWsR01R7FXINeE+0Rlf8vMUdZyzGCRzPhNHQBA4QCfBClS
8HhsysEzAAtVwhCjsHGK82EW4TKtXuAR1sWjcOTBF3N3wtvrXgvd+46fqA+VQH37hQOo9qEz6aFs
LCeESt3z3I1RWjrnWYCuk0+1vxMGvu/uiPreSLyxXLlpMTAVfffWI/fMnQ9ruhiICq9t1qKGgApe
nnid/kRp8jPPs99117wUfHr2Gcp8No3yWf7ql3rnttEsnQqxTUcj5XOO3bSq/FiJ6lyD7Rg8a99g
G09ZL+6NtN0JZf8GkO8ZnBLAZA2U61Jjm54nXm2D4dHD8I+irQ5C5EFSsZuFpy9IHyI8V0W5OZ+4
bcXjVN4BsHKTjMONMZtgCqryPX48nW1uruHNzeV2tLAdBhdAxyTCvysDymQVnUNhJM+X3YzmtKis
eLPfpHLutsuxqG9Xyo8mH3cCQs1DElHVc50yWTq+BTwQioYIeZFH2dKCs87jQcn+OEUbcWMEFVUZ
JYX5OBfDlWXNcZeuX11PhJVRXfG526l2a+4fooJyU691OrOvkXgm7qnCUykYayLm2lBh8+r7LgPL
ME+hx9YvJ2NNTulIHzM6/FhyiEl37e8Uj+kQ6I3qhEIPqc5PbrHsnPH3YwiiwnhrWjRNnyL+BzvP
7eJVX3zSfiry+eXyDmsOkYrjTboKsKq0cw/CmX+YljUGtpfFCIiw7Iv/oTiIeNvgb04qKxcxNCDS
PHh1e1p6/yRk8uIOe12nmlOqYnkNUoG1ZMXnZ6sRoUjJNxQHdixAk38RFcjbC9yyFGwSh66b0C7A
/SK0jOLV8LrrCYS3btk92Pl8XgXSAW+6Tzt+8FIR2gtUUfx656n6/fCLqIDfjSgPHbWYYc2TX3aJ
0zb3E4lZ77BwINwPDE84gVGhfdNI052jsYXW73g8T/Evq52SOnVw8oD8XyJaW19b24PuFqnIg2x7
FkHSbg8GozuGSj0az1jTmNcYixdNGgjeguuge16r5uy57IOWpGRYRWb5Xe5uFRAT3bSiBrn70Bw5
xZPfZVvSxOPkH0jwaEKEGn0Lh5n2AJPzhQeIae+pdO5EYR7x3nx20ubWJ9OLm9UBSILOZuLGldW/
Xv4Fmi1T8cKAUVXUZQ2WUcw/qjnLACmqwFs7G1ZU++1tOkynyyNp3JIKGXaNtAADK65e8C5csU5G
oI14cVvx5fLnNSatUvqtTMzGOOO2XRE9BzyRE5gRPsYSRlQKv9mrvLLcIpXUX+8cys50GcqgJOnH
rFWFCYM4pSpAGIFclbefiNdcy5mF1ryEG6VKXRoBummOSdHs3aTvVyeIqgeM3lFqeQ3mY85gFPAh
Wd1BQXS9nsbbdLoaBxqgpSaff3XoKr+8PRpzZYprmHIxtqWxZUXmeNOL4tChQm6n+RVYMA+Xh9DF
B0xxCVU9OK0A1xoyguFsOUhwof63ySVERYj6b49gLyqiNOLpzpHWnTnVPxR8dHHto/DupPf9mF0T
74M0+URFFmdGzSFqhGCH2RC0FvO5ZSJyF/6DmO2nparPYz4cGjeNizF/9OV8m/pkJ7bRTEtFHOOt
ZjRoBkv1suUL5dOvzmKfd/ZoW5p3rggVcAwyfqsebExrKcqXeRzvM24hbmCRW6+fM5vkgRwQ+BfG
VU7n+8uDas6eyvFnt/7gDiCuA2VhH9a+OPu0j2uRBUvd7JwEjXP7h+LP4pKZG4TAGaZA2PldsfJT
w/Nvl2eg+/y2U2/Coa51ctPfHl/R2v/Fr5qjuVZxS9fnj31eyVQYGYykkRLIWuNe1i/odgyt1I0u
f1y3+orlZ7JmST3g4+4yAh+ZB133iTpDOBg7v14XcKmsfVZnZrUYAJHapCvcUBz86ZcfbhV8HoO7
ZpSHmUd7NP+66Sg2L0G5kKYrgEwOku5gxWPXQ1uNSdCBPuzIaLtHg6G5mFUtVjpO8zABdnzoGnOK
fTS3BVOGDteKdVXgrPlyY0/GHrRaMylH9ZxjAlmexUZiWNDm2p3N7ybEssNK8uLaX+o9qlrdMMra
JWkOYU6of2CDrGCCun22gNvh3Ew7wYyuJqQCNFluD6bDCe7pltJjZ8kkrjv/sUwTKxqgQAYdkLQ/
yU6IyFjq8cgrKwtYIcodN6CZoIrgbEAOXqVZyw4ZArWi+CMIsrsZxaDB7XbaxTWuQEVsWmRtm3bB
EHRdrkunejDQgJV/kKCQqGBNr8igA1vj87jYrtZc3Kw1f/XtdCfy0C3QNqs3joyJdp2cBJ/vHB4s
nJzr9ascRqAZf132NrrlUTxls5EfNm6PapV/bKH6PEC1YSdI031a8ZKEZ80q5gqbWyyfPTrfEeKf
SVs8Xv7lulxAxeYVPRlMyygZxJ6HcxHn3+0pLDYNoXAIbbQ5msEeS+C2GO9cwipUT/K6npwJM0k6
aNSURvKVVcvODutWSbFx4joNtJcxC+EOQVPWoS8/rb6zc5loXmuxwv89QDXEWwC6xU+fD3hXi7ID
cDf+F3as4upYvJo7nZqaBVJhexXom4cGGOKDVXevjbe8MsPYm8F2XN5ZfJUArQNGxCgovr1+zp+9
YwMySJofm3gN+cm+bl+XnfOkuUBU/J5LFjrNFsahxed2euwctO71LATzVeCgJHH50OoWSrFnWzp4
hkTTxsFyTol7npafH/vuNt4bPzHRnOWegW02JSLfwoz8vH25/GmdnakQPTbXNW4H/GYkN9lTd64O
3v38WIxhdQe1ngjAvJ0d0NRgVFSe59SkRY0CZ1X0IV6FQg90ZqlTRrYfQ23xaJifKOl2zpVuMOUK
b0Sb5qOBwVK3jluvjNG8fz0OBVDp6wG9a8HqLCfLMXduOl3QRRQ7L0XhgPt9QFDtilc8sZJXM5vX
0BoyEDVOsUkoBNigLTv1983U31RNf/Za97YV846N6vZRRfelXV03bJ0QFHcBC7rz9qSVRD8n/y8h
2f6LlnYg77+HUay8MpYKA/1P3m1LKNMvQ+AG9EBP6WG9v3wwNbakIv0sQhYgqTDMTPNgsr/azfny
hzVHQ4X50clqQU4xIuxq5s+J6A5sBSkVM9pYpuMUWAsEpk0PRdyZyz2yON1kFMdQ0VQmQw0gzzKL
e7CeHtZk9+jZ73tQVQlVkKasOgvzAWvnMb22TiwubqYoDbswj/bib02kYiu3/TBVZKQcZe7OG76n
iXFlGf4PSSwemGTc8XK6JyIVuYc+3myuy61Un9pV4BW4Ld0yZjnY4vCMckKPIiJWO4TcQiiNNZjK
HOXauv8yLXYE3x4Pjv+c+MNNvu4Rf+ouWBXbNzIPhIygWTi4XvVsA65+LH2MZuVlh6Hx7mLXjhmm
himOxC+eQI30cyUtjUpP7DFt6M6O4lrALtn5KYch2EZOTgQyceChatsda9is9p37V8XRVT3tjbrC
BHnnREAHRwu6aUrxaFXPUGos1z0ZIs39+7fL680VVq4dZ6yCBSSl8duQyYGw6hrv/WkwCisc5fT7
snVrAi4Vv2ZxbiXpCkdczYMTzyV0LmnDykPmwx1/bIjNRt5MpWVDD8kPFIkBbI/SPL0HoSo2vN25
S3QzUHyFX5XCgdgViie28anNx3M5eOEkyc41rLFkFaM2i2SaWx/4JR8dganBY0iGowLRPvTtntCg
bgjFWUjiFMOaYwYNcAHBMNKwbvghE95hZrvcixo3rmLWoLTD3XTCIHYhz3gu4EFtzE+8J8GYdMds
LdBbxV6TfA95rjMUJaJYndReaYIXTin7PDIH7/uadt/czMWLXFtQPHjiQWTppvFw+ZTp5qeY/Sa7
AyDtdk2JhAcyoYdhBDcKF8sdsKhH31oOs5xe2GjvJHR/fdo7ruAfZNsKiYqU4vXFhuRk1+d3Rp8H
Buv+JFLciq44TXy+N7rhaiVWRPzyqVgQZGTmKTX77/nY3Tg+gJyFHeepdTdiozsmzrbs99gkdZGH
Co5bF6cH7QYMrzL/UEfimXtjRXWS8+B/TfOj45aBaH7608FuT57wd0JJzWlWGRhzoKMsYmPjS4vd
NTy58Rp5lWbiSJnYUzHVTm0b/I1PAYmSWfQr6lt9fh4i74qjbop0ro3G9uF/XaF7SDQdhEfFiE91
n7n+uGCbb93j9+9uaJ3QGfMAJks0F0V59DEwLFHBe0uVGa6ZYRyHL5Fnr98TuxqCy8ah8ZEqcM/x
ptxdWixX0tuRsxSQtC3mLybhny9/X7fnW6z1Zjs6x8iEY6JyRlfeP7gmnQ/AIdJTwk0o9Za5s0eo
qKvRqcC9zPZA6FxjJNSyy+Ng0XiQcGWVAzDi6IY8zZ9AuySCZJYRyc2Qr2l8eY7aoRUP09eGoHOC
MmfjUfFZrvarmaO46YMUIOqM6okAcXCe6yaDVJMzhRABKI+0EXutvJozb6sQPJbXwLAwE+/j1+7R
DrOwPw4n8rCGS9SFxu45fN+R2ioEz01rmc4Vzspkoc46ZujqmacqSE3xq3T8AUxKPWQ6zMcUb6SX
V/b9iM1WsXiyqSp/aDGxpXa/Z9Zn2aR77DG6ySh+wukqiNhBK+EggWhrE/OwiQxabAg4ac5jYh1z
t4EMSLVTXtUNp8QiAAuVwioxk7q0n0ASbJ06A7B5wDYtSOiUxbGkTXui0L4JvGbYm6QGCgeF5f+a
nyEqu/fRwnIQc38YwUYtsiTyO/q4dMWj5eSf84zEXp5cQaHuy+U902TweNX775hiyLyy51uvRWOf
8VZ+dLLsW54UL+3kXyVNeRjc6WwV09GslrAsnJued4ehhK1O3h4zxPsxhq2yROIC8AtgRPHUOEMG
B3zPYQoGEC9LrsCV9ogc79jIfue6f9+F2io0bbILIk2J+dotWIVb4+h2YAYxup16hG4qinMZqFUl
+YBcjsM5p92C5wezAqFJG7UVmOYXIg6Tz3aeaDV3mv0P/IwlTZN0SE/lAUzsUetGIqpDGfRtNMOd
oF2HXYmj9WvnrGyT+DdSslVMmZuRyR62XqDSGcurvLGBuIGi4JLlsZOMEetIWDL5XNTmLfru9xgd
NfmxrWLNardb20JgTTOzCKU0boBmAr+r/a0W1XWT5CDhBPW59GK6WJGEWLm05IPXrQ9uycJC9kc0
qDxJYu5wA76f0tkqKm3lPG+BjkFNYKnOMo+GKjvL+g/IT4N57+Ff40pVaJqPm5hNm0WMJb8xXeNE
8bB5eRc1BqAC0xxQrHHpI68uG+fFtQmm4SSBlw0fAu3ZKuYMMOeSjx2+75b97dpaT4vjR2zTuLn8
+zW+WYWXgRRXmu6Me21oBQIFiYLP4j8LN8tBZZkcUbgIZQpp8ZqZO7eBbsWUFGgs8zHlAqkjydY/
opoimmTPk7FXitAFBCrZZC2tynU3xhdplX4AyN4QyJpek3TG45UZ2yOEIyqnDQbo3vTdBNYRP5hH
SoNl2sMCadyWikAjzDSIhZ9xWNL1ymXsyptHJJP0Hhnmt6kBKo10w4/LG6hZThVsNgPBxJoc07Us
P40TByrg3bAaJ9Jae1UXTf3KVmFmc26kddfCU1VW1JztuD6y5NqJzUMVyylOoz0KYg3ayFYBZ2af
UGMxsHBFhbalFtj/xjVTiH40n8qy+5LY2c9sBMtNadzC5iLi8k+tx05JPd6Zpo+Lh56nZq8mqvFM
KkDNWtbaWnMkinwk99BidmNzqJ9HO8lD0L01QZKQ6nx5E3VDKaEKNb3FKgkWWE6z8c12oOHj+ej+
6/OGPPDRrEOSLbst6lsw8s7Fo7bZC9uX6CMCQUQfN+etO9OLpnuK2juwa2jP3GOP0kxKrb2XndEL
z0MzSW6l5zRBrFMlIA1aRQDNsduK2f2OD9PkILYKvasmAWnhDdlcVzb5ZPqjea4AmD+IeqpC4Tg1
pCJmPyQOSq3FRvG2LP0Y0IT4vy/vn9ZClFQvSRbXB1ElbhjevPauxc688g5jmp4HyaC0RZ8TqCIE
Uz+LwB9XO3B7Gx0D9U6mqYt1VZieV3eul0tc6sO4nkGZ+QkaNae6re9R2QmRStxYpXsscjtsmvrL
5TlrLlVVktefBAHjBszDleDWcsYHx52eL39a49P+xek1nNcS5pD4xp/VbSIm3ZM3ezuf150XFYzX
kkowlJWwWgyJaGUv8WQst43M71Kn+ETG4tzn4rObt798NmH30ujyvLb86h3DU4F6nFg5mntx9fG2
jTLTuxPUP2UOeADrPTIizdWj4vIWmg8QfOLYlYzz0C9mKJUOmRl0eZGe1tnNQeBJ6Mle18fLc9JY
uYrSo8CFWFWDOTlA/BgjGGaquyI59lMRustOlqEzL1fxj9IeRTdsxCCZm3x25XKVmtYhNZ0faLyM
5FD8QIdPtIHkB+4e857Hvr2Hr9ItqJLR2VNOTSTLuJJ8M2LCDw1UN1qbHbOpOo6T85SvfCcU1h17
xYl05ZrNIPBDKSOxfo+d7cUtsuPvOTPkzmbpRlBir2xq+yRrUawx4BPRox/j1f7PXBWny2dBE0yq
bKI+FERZliCY5KkRU2jn2U8jxCMk+wVSiwB119DcYxbVzETt15vLQnag6EByv7p9xFrx2Sj5a5YR
J7w8F90A23l4U7xDawUpxFZ4ZOmjXPpglgA+z0tw+esa56ky0OUrrXk14cBSy0THFcj0yNPlL+uy
WJV4bkalOXUrfJrj0epqjWhsnVAyNX6gfOQc0xBdVScLL9TNzlR0QZtKQ+dJU5gCFxDAN6sIvSM5
VIgp5lcAxOdgvep+OKH84p/5zsboaiwqNx1jqzlbBOMNUXfjXZGoB3igeaWYnXFlBhB1YTthmW6X
FNs3WsvNnRwjNcMtq64McPhd3iTd4bL/e7jsOTUMqAbgWQbV5nBx7Dizyk+tQXayRt0PV+zcL9Bg
SgR+OPGtuHV/dMb8wV+uVGRydLZAhgaBzgp9oCAVTRcQL6Mon8vjh9ZGxZv6CXP7tkFc0ZvL9bKK
m6JYYiPf6z/S3SUqntRrs6a1/j75dV4Ren0Pbh+DPgD4YsWdD14PxiGNtSZkikgGzfW1TOwos5pn
ucx7De2aS1MFnMq8bb1pxBydzPo21fTBMKZoMpHyEHpYu2IPeaC5vFTkKR0N16fm9uo0pWfpVsjp
3Qh9eldttxyqZhFB7U4fq4SoDKF9sY4eT3DmZrqiwzj2mgcxf4wq3FaJIhliskbY+Hg1fybjb5F9
vnzYNIaiMkMavpuVroHvyvSuoPcJoPSXP6yxcBV42gLW4XUMKUlvAP2dJKIKjTUTn5JqVw9RE02q
iNOumcZ52RAE4C2a42zJzRspCz8mXZ4GBq3LL5enonO4VLF5OFuD5D28Ffk0xWuUARPGHlOggwhQ
tHm079o1j8e2ikQ1cnD/5wwj8XN35i9mG7R1CGTHhuTcWHaKAzz8i4mXHXFc78FvzaZgj01NcxRU
fGpL0UvhmNvYyJ6gncB3ysq6724+4E0gsYnTt3RBtu2ttgcq1c48E3Qtf8xbqohUtMROo+dCd4yt
zikn9cEb8mMx7THy6bylKsxb1j2F9jlBj1mwhGvUByBaBJdkebaj4pMXXz5hGjdFtqV7s0RV3ZVI
i7IN1lOeh46fJlGOgWDrr6ktw2ZcIt/xd6iTdWMpdzrlbeXUHcaixR9G1mhdkjMvmyjtb9tkjlmx
k2Tqtl254uvSyZYBHT/I8kU4i6kD0izZq8hpvAtR7vdVFitk05APQZjmk5ksGQiXq7NwrG+XN0RD
m22rSNQ1kxMnwBMc0F74VaTrs5yMMGMI61J6PyXuTcbth3auIPhrnlvp/17LLvTsIUbbazzW9Y1t
ishqm3tRlll0+Udpdk7FphYVyaFMBvJUnoqgcdDJmbTtC6Qb4QNSGjpF04dibncMS+f1VISns/id
yVA8wskf09u/0rwRe8RznRt4QRqWVtAcd+EU26l4pzJgbxv9xgKG3PMq3vw/s4/xFR2IoXOcbtKw
OEzXu5GzJuxQQZ5FDiI7TkEkAaW3JkxEcgA+KBQ2/UGM9utq2gdSs5/eWAAluHwH9vhT0fiPrOM/
+mz4vDbF7bSIuC26HbvXFWJUQKi0KcFz18Zs0UIVIpEVimPDszEnQVEtdx5gmjhzABNmoV1Nv8jq
/bp8lHQLoRjnaGR9L7dMuwWxeMV+svWxs5qoHa9neyey0JXkVNBnAz4ZsJZuhRGe/ixr98m025jb
IEi3mniS8NZlHXHLu6bunlCVJv+2lYuartXCzK34U3vu8Ltyukc0JIM8w0l/rv4ob60EopvEJbem
27D7y0upcUUq9JNnfj8AmoAX4J6+gsfzyTXNZ2fcu5V1n9+cwRvDwJN5aw8bnWqLN53YpkYFOG/n
xt4MtqnLM9B4ahXsSYuB9MP27FtVS3Eztz24f3xvryCn+/oWvb2ZwLLOVc6tzZOSQkYsc5ZY5NW8
4xM1B/lvEeDN11tzTmta4esYIg9quZpBOaHTfBg4uoGTK+nuteHp5rH9/5uRFjGnQ1fh3kTjbzzV
T1Sup4+tv3IjtyWKrSxH4IU2dnazzmy89mkmd3ZX58f/RjZvfjgYLag3DAiTQRDkv9A4B2VZcu02
0EqYIis2TzY4gPHcvrMjugOrXM1gr5kzsTHFVH5lnHvfmEIncbLY8SEwcnnBdEMoZp5SD5SsHOhk
4Ifbo9dweoUGrifkk9bOlmiOlQridIoUf3w4ksUxH/w1f+HcvMG1fl8QERuusecjt0V559pTsZhl
MZps7JAl0eP8N6+AUMaRHbEr19nx8mJpzq0KvMyMiXnm9nZJnC5m6MWEO5z2pNs1KZipGLeF96VK
brWKAvl7JzzkJcV0m/TlLfX6nfxBs9sq0hLaSCkBshqFyInfgf8odlPriQr/Y4dJBViWSVpChXOB
XY/5cU5AkdF4V/W4h/3SLb9i3BVkmIFeQEm4nqYDmFjMzog/trH2fx1S53bMNDm+XHqVE7S0Xs5O
TuWOBegSHxVSSbLUW80On09/yP685byZBw5bkwAJZPlhc/Q+hnFSuQ1ZNsIMNgBlzpfHJncih/d/
yq6CWvUS0xJvGSL5fXnJ/vbA/GtvlgqWnAygINAuvJVOvWMOIvI+llEPvDV4C91oiE0ZQGYrpBFF
jLul2dP1x/yipQIoZWVRsOlh6MT46s23BnRel/7r5Xm9b4aWCpWko7fMK3DuhwXsLi7Yqllya/vZ
0QCt8eUR3jdCNNT/97DVcFPznJEslmR2H7k5fylGVG4L0u6tzxbQvLc128hvrqkmHaAOU1NcFEXX
fk0dwz4ndEVrUNGUQ+wR4dwvxQJaJpBf5n34sWkpl7oEM3RpOy2POVrHQSn1xVtpSNY9E9Xti2L8
ol5GKzUphwqSqCPWtH0sqvJOsvlJij0AzPsexlLhjpVh+sCy4oZt8m9+1sRZZu6U/3Wbrlzl3KLm
UPEyiboO0UIhoHqVB7b8dXntdRuu3OLNyOwqKZICulTyunEpCivZtB66ArgdSqwXEBLcJYvYowzR
LJMKbhwTYU+U4gTbGYAyJOlD1y/3aCc1G61CGdfKG5xmtLK4dmvGv809T0ACYZJh8F4ybkJwffTB
Uv+x4qqlQhgH302HoRyyuPB5Gw9TAh6nBe2y0/9x9mVdcvJKtn+l1/fOaSSBQL36nAfIqSqLrNl2
+YXloT4GMYhRwK+/O93n9i1TRXKX3+zMLISmUChix95iDSW5MPVzVCJAG+1Y126ylTq6zhl2R0Kj
Q0ecP7Mnc0QiFChaqxqY3I7CuTOZcRemCv8G+vLy4lp6/9nGJpRYbdxjtlFRhpRYjpt0kYgzhjZb
K+ZcamK2uSuO1MmgGWwH5/Ir7u9W5FuT+plaHVvZgEtrdnbE08gi6Vhl8dZM3GHDChD6jmBT+7Mh
mu3uLIQypQQgdMvTDPJHymhlezXIqq22TqlLtXK8L/Vhts3rMRS6EiVmwihjL2bfhy5dSyMubLs5
zrAAx2PlFLbcRkO6l6W1KQbzZ+QmD1lY7S6P0lITZ+v15lgyTEBx4H/GW7CluZ7VK7mpp9bLaQES
HZxRf9bK+R7yphVnnAgNi87ZJjbgUnYdmX6ZWcoHMLjeQCV+rVplqTfnz9+0YzIX8nWgp9zKMs52
Dgc11siYeT8hZ37VpFT8YX/Oe+ZNO0iDhT2N83iLQgfLI063YX19L1n5RRP3y+UxWwgwkTnBHacd
WITLKdsOcpc+qR2S/MTZ0c5rrjLUNKwsgIX1O8fWlU0T5dKS2Oa4RR+ryXxVDiEPv/rwnz+G/4pe
y7v/8W+af/03/v+jVCMSUHE7+++/btVr8djWr69t8E399/lP//env//hv4LkR1025d/t/Fe//RGe
/+/2N9/ab7/9Z1u0Caj6u9d6fHhtuqz91QDe9PzL/98v/+P111OeRvX6z79+4EbUnp8WJWXx17+/
uvr5z7/OadD/fPv4f393+pbjz/w4Kb7Nf/76rWn/+Rdh1j8cLoglcD8FpPGc8oTYOL5x2D9sE8wF
NrEs06LiDI9DiqSN//mXja9sAcyIKWyYePf8R03Znb8i7j+ILYgjOCCXf/3fN/ptav7fVP1H0eV3
ZVK0zT//+tBfcdicbZApm6YVqw3g5Kqdlagt5en3ihbEE9UYQT5k2pOwXAGJoyvvvWE0NjPOUhYU
idLBCLKsUD7N3btckxcIXm/h18M2GBtdlNdd12/eDP+/O/u2cx8eZmhvZqWnQkN/pbKMoLSbaxLW
fuRigET1P+v8t2X+9vEL3ZkDGt26ExA14kaQ0P6xFewZfvFeW8bNAJ0AuUvC5rFQ7v3lvnx8dXXY
HN4Ive7KcHC+BV1jd1d1Du+FmynKjUMSesh3P4Rh6JmJ6YXgqIYCc0U3KcRNvEhFa8CDpQ7PDfoU
joYap+hkd9autPkN2CXArsBuIfC8M9LO2lbpiIz4ii380K6jxzO7roYsb7OExKc2l0hStq3jg+rm
VTi12huZdg6XR/b89u/uaGhmZtZZyO0pBtfQaWLa75PRF5H1KXHYraXyByN6vNzKUmfOlvjN4WHa
RDt2aCQnN+l2ro5OSW8eIcgZcFTm/VkTM98tclynjc63ZBmpO6PojoadbKFSjRJxM/Ivt7FgL/jM
eYsdUw6o6QFSP2vJDWh6KqiGFM0WiFooVQ+ekyuo56QgEb3c3tKSm5mMtK6ImfYpTIaJa5qtBtAD
ZT/wBndiMo6lZe1kY750o7myp5emaWYyrKnOFM3QP8tJxZZKUHNBI4h4EtxNqFTm4YopXFh0c6Rj
PA1xJOIYu5nIz0MU37haHUqoQ1mt+2CoNfL1hemaSxLkidtrGY8iMCcomUBKkdv8qnbc694GKIZT
savC8fnyVC0M3Rz9SDvQ4+A+KoIzvqqgGjzTkQP9cECiNy6Ca5dbWRq4mVHglKLmjhhuYNioiVFY
2EWVXDHD8uIwvuPDn2lHOO90eBnpwJyDirlAZ2UzeOVkyHtlR8PNGPHsbzHG4a5HiZU/mtPKmlhY
63MIZFsYkLThqQikI0ntJS3wH1CodKUtb0xVdtt2YPbelL18UVaD8tLLI7q0RmZmQ06Myyqu49PQ
VkdUJ1+fFarcJAWhbf/gIlilQQJ5uamPyxQxqDPzUebVlEMHOD41QMeGqD6EaGqb7cIMMNZqQKbf
obdu5t5y86z2Qq4it91Iqa50S72Jp3tmbBMIiKy8zXlTf2D552SeA0o2+NCX8QlRDi8UuZ9DhyA1
1WkgZ+q3aRsV+eBlFpf+xFEKe7nZBa/EnpkYXkSZjgwL0DQQ65b9g7I6XLHXYgQfXyDgYZ5X15uD
ZuQF6LAbHp0U+WR1dNPEo/RiAsm9AVmS0NlO/XTTMb07j+3lHi22eV5ab9qMSpFXVpYZwdDk392y
VxvQgIP/iKLuVO1hb7YpvtmIKBY3Se+uVgUuDOUccdlpHkvL7aIT68YvjvnaMxYgXx57bqv3A3ru
g6UJ8dweoGLpOt7UDT+4QY8D5G/yEKWX2bQyqQvGb47JlJJnEe2K6AQFm61Ray+PWjA2G9zvWroW
3PgYWYG5nbkqZT/EVJmuEdjdeFNpteNld+00iL5f2R2aOQNb8knfKiu+7V26vTy9C3bpHUyzTSwE
gjqciQkUilA0LbMfzAqfWHff8eMIbOsfxSXQv5kpyrNSaEmoEbSE31tnSlKIBxUm/zSJeAVE/atQ
7YNNP8dwulErXTMTRhDH3QZs4XFxK7tdPiY7ZuXHUCZ3Q1xtWNQeUYCJ4sCvId+MFfIa5Mampp9p
cBkMqXuMhHsop+FY2MmV0KgGDel182ja17kkWzAc3V0e/CW/fw4IlWD1SsvJNAKjHr6kjG2GbvCK
XF5DCnjYjDqfvLIernM3CSpVMj819ItNM3t3uf2F83YOE7XrjoUQ6opPsUBSKffcca9wt/Uat3+a
Kr2yxD6ub3DesZVaecWinur4xNxrp6zuLG09RzgAB+cadfSj11NV+m3XbS3a3tHBGb006rxoNI69
HT+qEvfx/72wf3BjXBrtOV60ZRGL4zGKTzRDLiuFBqsYi2Ncye8kqXZtlN/1zvSNJwb1JERbW0mu
1+3owkk8JzwVDPrellYoWKu+t/bPMfkeFzvdx5BhvUqKw+UufpwuxFDPPKgzeKgoE7TC2KtVNJ4B
5m8pH6caZaKAnBY1MLkN24F6fjP85I24BQ/9qTKyownqvY0la6jlEgpMV3MwiBE0xb4nNxOTK6HV
BWszx6aigiKJaxLh9aLh0JdBK4Gai1+E+VRBb3TSOV52ZW3/qo39wBbMIaqqd3LCoUB9omAx9BKn
Nr1RfnMjucnDDFzCbvaNFE+WifJrUVbPSraRfw5dNNOg/abRfopYo9TjrSEHXMer9KlV+cbsBTlU
Nis9V/TqaAPspuvJY2MPUVZi1l4UDaVHHTCjXJ7ShT0652k1CBZNZbnxSU/lvWiNF2ZM14Ud/d0i
GO4Rtibh+3EVPpYO/f2cN6uyE4Yk0Slk46EJ6RVUI1F8WmwV2Fu91IEYGUq1jAAzlEvUYOr457TK
532+KX80WbOroOi0M2iCxt2QY2sW0wuLq5VaxKVFN/PJUp0bg7Tq6BRx8rfUxa1pb2Ps8UoXmyEZ
IUZq43IRr4FeF/yWOeiVGFTV+QC/BSHqT6HVPuswav2GjCsLYsEbmdeCu6SodW6i+qEQApqK0RZs
3DunM651kq9s048RWA6bF4LbUQHwXhtFp750g77vocY4xjuNAhELhf0VnFoWsi1pnL+RUXqqkh55
huzH+eRM1biWcVuwmHM4r2uUgrdZBgfQHjapaV2FEyiyJpY8OlVxyOvKa7o1Gt2lSTt//sbJLYuq
FanJRBAq54akzY4iRVkV0/PlTbzkRM9xvELotI4pgQh4sekNFUSQMMm7BsybHWpvwa8l7KPOyCPk
dy+3uLDo5zhdUltNXGoEB6w6rD3U9m7zvAWwVXQ+2GSey8mVW9NAvsMN7e3lJpcsyK9D6c0gTpDg
LpkqRZCR9KEr00fEKZ+LXh/akYhdU1cTFKytY5++ZmO21zIPWPdd29HKIC+tl5kN0cDYj+mkREDB
xUPrH24c3WRO4cVGt4dUW+ON3dp8LjU1MylGWgKF1deYTifa1MVefEvA76Ls8SEy1F73fI0n7uP6
Goe9A+sKZfAyHESA4yZQYIYqh+8Drf3xayYLb2gTX8QltLM/Tc3JEvILOMGuHNbcj0b+WmY8cGP5
o2rIhgIwlANvarQrAY2Fc2lO7ErjgSZ1yxERcqNbo0IBaVUUAHWFd+fdmTTs/vKqWjgZ5lhfB5OZ
WbEhgqgbHmrD/DJa9h92YeYsDUamWNS5CKBZxhHiznvuSlwMes/IyV2VrdXbL/VgZltcXCZyQyF0
aydOeAjbfNr0hcH+LGb2y4S/2XR6GCNDxFMYxLhasbQ+DKL2QX+ae4SW1+HAV46d89t+cEL/2vRv
2pnSrEiGbgwDp6t2RZRu3MGZPDD7rpHoL7nnvz5/08KYAPc5ESMMREMMr4nVq35IWA5ZTjBwDHdu
qO8rt76PzDj3zbEafV2ma6ZrqXcz25FTiSovpY2gyut92IbKH4ZqkyBQljuN3oI2M/aiQd4C8ecR
CdkZQ+aWbwBxcrSs+u9W0sxLmz+Mg/46Rd6OhA20SZ91YdAjsAEZN0LUqZrG8gj1u5xvp0yqz8Ll
uljxlX8VCX0wuXP0MMt0Ifs0DYOo79INsgAnkXTZpqFT46uiu0Oc99hx6zWbJEiv3W+0jCWI7aN2
mxqhJ/h0DWAz1C9r8OB/y7gLRjnZVf7IJC7UmWiVF3HlbrWjjG0OxsKWRlu4fF6SlMkGPD3SE7YB
EBJ+eNlqLHn/c5xyCEKXjisWBiyXbI86nWflyuK6kRrU1tBUOCBdPeHtpxK8UrBawHD2NyNIIuzO
5vdp0d8Uko9+bMb0s5oEYJY9GJpRcOJClw51YckmSit9QElKf10JlfgGh3ecdlIeS+ggb7nVI+xp
olRmD/LAPwznzqHRsCSGYzk4dyAdx7X7mYRqTxJcPaBeuasHe+OMfMUHXLDvc6B0nOMyM2UNHIjM
RjX6+arsGea1oMUB9O9/ZrzmSOmeM1pbZSuCIXcPZ8s7QANWGcMmmYqnXqyBVRaO6zlimqe0YQ1B
Mw0dr53I2jKD7zPg98KUH4DT3DYpWblsLB3Yc4pat05IF9eVGzSpS3x7UMlxqu9aDQWSOiv2FQD0
fl3cNnKjy/GbdqpTrVELB8GerSBYVJLeRnn+czStF1vdD7mVb+no+lbxR6WbDnsnSd/GNjE1cwNm
F9KvbPcgKnHi4NSBGnu3S2Jzb7K1KvAlx3cOyg7TfDKzOncDOiS3Fcu3fau20IbdQ6VKeVOaB2ma
+UnW+7aR7C9v/qXpnnlnzTBNoKSWbhCV9Dk1UgXBNe2lE1xvHfpsiK4G01gJ4X28Td6R2cZJ1ZQ9
SLMClFzflPDyvbDrrrq+ejlvSdFkT5f7tNTOua9vjgSLhflQIgscSJyI6eB8oVP0eN6euTHeR8p5
uNzMx0P3jsI2t2SW8PPiSCLrB2RZd0lHDiTUOxxJEioM6b5Sxco0/cqHvj91AIv5vU/d5EQQxITb
EvW89lkFtGOfNzdjDtIvFOI1nlu3kHsyDe6pRG04j79Iu9m2Ro7oTe41YXrT2MmX1qkAeid3YaM2
k9lPWEkAEThWfZsVZriJkQqZ7GNealQTRdkL4pOQU8i/tPy+5SC11Wb5SVvwpWP9DMzQMS3hNbfW
K1S2fQZCKdL036MQ5Eh1W74Im+DCPYIb2XRqyFMAnqGBKujj+Mj7+LmpQTPM46n3oLSIg6UpDk3j
3rcd6ojB6xnjY+qZkoLdi+QpnrFGkLU0bzMfc5JVl4duynHcVa3vTpNnW/J+rN0r8BEd+mi8avp8
ZY18fLV8x9Iru6aCuiy3A2lhoYAxzvAzHsZ+SsAqAsFMsP81ZbsF6uIhBgRtxVlfiEm8I+pNm5Yr
gor8oBunYg/1wfoza5KvOvxahNNJ6aG7A1F/vaEgwLRsiCxy18+TJ6sULkiKu0+XN8h5bX60Zunv
a9ahMmlpSGkwtuq1UPx+qprA6HGCWWsisQvx8ncUvdFkwxUtbBrQHio1YxTutb0xo8JryyA19zmq
61FQKf1CMbUZmemZo/tg9iBBgNTCpMiamNKSzZnZ0XYK40LFCQ0yRUK/MegpC+svafPSIw3ioVqO
rbnf5xzQB6M6h7rTobDtKglJAKHfnvlRI6F8oAzfUKBBD4vdUFFfhqCw6cvPY++c5XSueZ6toXIX
IhfviH1VJ227t2IamHa3HYvwC27bntAQdoipnwprZxvRDbdRsDnW4npq8q+cFzvVrxFXLqyqOTw+
C2PtpJaiQQHuTBzJdxjsXQ5lGWSm9FqGcamR8+dvjpA6KV0BX5EEEBiJt1aS08cy1em27Rz7WFhu
v+I5fnzfpXOkPFjQeB1JDGZimrgkSOTV4njNofj4okbn7L0RZCWIpRgB6MW6I3V7RHH8ZxcEn5e3
99Ljzwv0zRgVlUjEaNUkkFnmV237FI3J32mqVvjiloZmZj1QaZpJRio83rJfkTF/yEtrd/nNFzar
O7vBUtA/hFGlCUKLFnhWBKD93f3EFPWz0MZ5igvYn+7WmV3oXBNlBBOzgyrCfoVr7Vt5sq/hvjvS
3VmQMzVqU3pasE+TSfZWkfkqRG0aJI0v93VhluYoeiDhyNhPrY3oFrQTQuqhmDaouVg54BaGck7Q
K+XUdmY62gEquZ45HO+6n660EWvPcvN7W+iry934FYz9wOzNWXrLUJ5JanM70L1bZwieWS0U6EuA
7Hj1PR4/gYToWCHE1+AWHVYQn0gScaVEeioYXHfXEJkP7gCI1Vex16stGPBeWeJ6oVG/qK4ESnUI
U8czpF5xdhdO/jnZb4YAtj2YGSYecE0iQTSdVRuzMHAysS7gHSy3QQ5dsrKkP+Y0ceicz3cs+rok
skB7zPSTuvq7bu0b2MqTEe35aG/dtHlkU/azTsW9EWX7RI1+3XXIxLXWDibo4Fr2qa/jB2Lww+U5
W9jBcwg/oG8oiotraKj0Y+KTxHgFvmhlWS84ce+A+61OzDAqsJSn4qrgnUfy4ajVQ1z94A75CbGx
PzND74Dh9eTmpq6sgCXIU0LY7JoXa/p9C6fMHAfe93RC/Ki0Aplk93XbbkF19cm01FYg+e5dnoSF
UCGdg79tt1XaNnorGJ1SeUUK3n27OPEwpyioGDauBrzTBAmdreuNy8jdWNrKa0P700r7Z6P6wcad
o8O5EG2jwJQcCIj4DqWNs0JZfpxN+4qX2KuKn1gDXtOw2aHy/ziyZsVkLJimOVBc6Egzc1S4Blb8
oeb2Cw3FNyT/HqCY0Xq1bT1e7uGChZ3z3rpOUVOIQjgBqimVBz2qW8usP6XtWuBnIS5A5/jvwRAI
aIIIPWgcsakhLBUa1taBBQnptKlTjlgEEmTTjpO13bWwMOdQcC5cs81d4gS1PTxCP3ybwSgQU9yJ
vFm5oyyN2tlovPEeOLXENEg04Y5hv6lq+vkc3ECeZA3VuNTAzD2BcAFVYYgG+Pk6Hsb5EfqMvhpq
d2VnLUSC6RwDrlE4RkHbi4mPAUwhHOUboIdqhnuWObnfk595fE9BEeCVmSZPOHhQcW5VQWcL6GNp
sWncDbhXcZsmrtezmxrIhS1vrZe8ggYP0EYbaIB/G4fK3Nqkr7201k91Vm809NvOpxggVpcX8AKc
jvKZP2T1dBjyCBdU2VTE5wVqrXIV78HmV0ItDOaAOfJYNMhqawS5s5rwvZkSsYZEO8/IRxZi5iPl
yqSg1+kQg4p1s9ek+QRSZ88dTIQEO0/GUwzXXtXXTeaYnja4ewinyocvsOMON/fT0H1122GXghrG
NvNNWcbXPcYpoumwM0Vf+GlSPk/G+G1luBbed45Z507copiAusHUaXI06nQrJ+SMI6gg5P2NBsnx
5wRWFxFTSI7IPXRBt242+qNVrPgWSxZhDmfPEuEivdQ5AYtcfuiKL6Q1Pxmq8kCmv51CQvy4Gmov
duVdAWr2lQW/tE7myHbm2l0U894J5GRuuhrelAOUJ1xpsM3bN3XUHurCBaKH3tlJ6oEi37884guW
fE76m5YxCIzAvRY4RO4lfEuiIIzZ2A9lNbxyJ1rxoZaaOVuSNybJTuJexk6OkFZqPjpt0XvSjb6P
wL5ph+1LG5Giy/1ZcF7mAPeuL2k0To4dkDFkV40JFC6UzFrfxskYOFXEnslEB0h2yGhzucUFV8ye
GcPMTKKKQHk1MJux29p0RLO2VitPX4o3zeHssRlO1HZNO6gHEvljxb1J1DUEV25bIIsz0dwaEWjo
CVf+JB+LSsuT0VVAwlTdJ0aTlQN/cX3O7FhUF6ruCV6D1dJHHMb0aAeSaJf/UAh04UBw/SwNv4M+
+FgD2dcX5UrLC+flHMreG4xXSHLaQa+19MwMeO8oam8hzGN6LHemlWYWjrQ5pD3pE4saqUA00TCe
wpLi/kr3ZbimXbMU2pmTB9vVUIIVcbAD6FL5uRaHMIx3bhMBxEafBjbEPtH8BUJwu07vub1P3GvD
ZmtGbWH7zUHsddXGqi8nzJ7Txn6ruwON2z3KgHdjTjegHHowjeym59W+hXUndveVkJvSfmZJsk0G
+rMC00eTr0laio8PpTmQvRNThlsRIrdGza7j3LlHzGAX9o6Ps/6pjhHVwjWgpdnK1C4kYekc0q4L
Y5JmWToBgu8nEkHwPetAZA6aQmBZoPK9zRxRerndI2cKiZb+q21FnwYLsP7BMVvIOBRArIDS8aYh
w74kEKrNC2ejRvrZFm7jh736QSbrbxkzlMGx6ouB8/W61e3gdTyCHl7J1lCYSyM38+ygbGrmaWrx
IOxRe+kUzHfyAcRq+e2k0JA0R98K26ssWyO9XmpwbtxoXJsWiLUDKAFTLAcGGpmwvnZagmTyqJL6
Ks6nb13u1tsJ2MbVSOjSgqW/nxcybOPB1ZUTDBX4Y0/cuXVfC+GCAa/cMLN6KulXDr8PiYY2PHR9
/sUZWDD1w72bpZNHs/7psnFfMr9zaDxrZJ/nobACMoknGJ7rqCDbHOEMKow9CG/2He+Bh4+2vZte
V+OwnZzkserGE8mGlSN64Uibw+MtU5rEzg1ckwnUpyK73HUJ3bRl/DqWyeey7BDwGv+s+PI9kTJF
st2wYztoerPZgMw89pThVFvczk3fEAUCndVxRLnP5fFd6NscCx/GEQj5MzQHaaECvnDjn8tOWjt/
nMBMUSnulxZZsQMLa3kOfQfkOyR2iraMajg409nQnhOyVfSQGRSHp/67K4qvl/u15EbOEfBTdYb6
CW0FfS6eR/KCIWy0e50h+xsiqG/R7l430h/LfiXjv+CGzDHtnW0jMcVLOwhN47VO0xdJ7cfLnVl6
9MzqdFZYuckop2NssgiArsZC8bdVWyt7bOHonUPLFUR16rQQw1FGLPnaJ71qvDqliOMKe7SylV20
4EfMceWcjITUjkWPINMIwlJuDa0hodM+Gy5dcXKXOjLzkZC6yPhYqOFo6n7wsGel7Ulmqr9rLK6V
biwurNmNzuBhAgaIjB2d+KYrdNAzsadFfAAubhN31V61zM9yeW+wzeXZX2pxjiQ3syLiSehi5Ij8
JlR/G/H62Ff9U9IZhypyUKHSIxBk3oJi68flNpdC0nN0eTXZfBRjT4+d+qmzTwTaq73tI5sDbUe1
l8VPq0FyzijYdQVdSRHUgt5m0/faMn/GOgGwRn0nIvd4h8S6bG0v0iLZo65q8OrBKfeX33Jhvufw
9HKQkJZKQn6ELO4pjuFSZF20ads1x2XBOM6R56mijBXlQI9O8TKd44mkeLHqHEd87deJAvdX+Hy5
JwubY84inQqwbvFIOijn75+c3Hox0yigTnSDUNIaFm7pCjEHn5t5C9BabtvHGpAjj0TyFNv5fVP0
G9ser0wr+ZTI8QThEWgDgF99qMaVeVpsmf3uTThI0qnYjvixubZrII70GBTJGKBqfNtAe5q01ncB
i6D1eEQcZKXVBas5h6FDOjTNGoewo7adl6hIdlaj1vzApZU3szRtDr2DinfjsWa6wkFWWlvwxx50
qFYCR4tDNjMzZEL0AzknihrEGhwtg96lAJcIN72Nm1T6CW7wDAxnVNkbQNoOWftHuu0OUjm/zxXX
oeGKsB2PIE6kxxA8lufsd7cSj1tY6HO4uFkOVjiO+XSE3vgVGQdgsjKd7R2ZFJ6uwm7F1ViymXO4
eM+aDA7jSI+gLDlWBX9mUb1PbQ8FWj5jFbC0L2LMb2s2fL+8gxcc5l8aS28CLKnZqRiEXuwoph2U
ujxZn6zBvC0dDRd6rYRyYdnNSaPTgocFKzk9JioE6zpk+zigZqhQ61aW3VIDM08DUll6yJHWOkZF
tJMQe5RRdp259sPlQVqa/ZkdcDWT5Ri2wzHSgx+O7g+gbH9I2l6FRrOaUjg/7IOQ6xw/LvrRArMO
o0fl0ENWltcI+XtugYtTShDEmXYQnbxmPb91o+46iutdYZBzqnWN9nepkzPbIMYKZMUV58esE0+6
DXcm5t8SKRAdgJldHsileZpZh7xjjj2FAvMEZSOzt4NkzANAoVZM58Lj5zjwPleOjArtHAtt3Jrc
r/n0aI/Oig1Yevr5uH2zVYpk4lMXOfTYINbBKvdTo4mPAvQvl8dmwe7PwdGxUxrKKidsEq5qj+gS
1AiZtTIySw8/T/qbd48ySBkYTQe/aOiPpNWHcZpWHr00LOfP3zw65W6eDWM5HG3Kk13cWM3RiFUI
RaahO1wemqUmZts7t6ahIqmAbW8O+S84fnUbynotarA0OLPtLeBl9x1Jp6OR9D/zRmw0XfVeFuzr
HK4c0jwatbb1TdlU26K0rmRYfBImeDchcVz6TucMK1fihf07hyqbokpqUqIlwRyQB7SbyO7FxjDc
cENqsXJbXLgLz7mjp4RDQdQeh5uqVkcur5EaLOEls89h42yG1tyUKC34k0l/Rx3dgqNRAi8FUpsu
157RiluhxtuiICtGfSEL/44geso6WU8MDbCChrj7PDXNllhx4cfaTjxwevFDkiVfy+zFha43Rf0y
L6rny51bwIa8Y5AOYwmcnNlAcQUBmU1EgspyoG63Ve53G467eazGIIT6o4WsDaRnDqTr/d7SXyAQ
vR3c9kDdftjxiq3VR328Tt/xTRuI41I1mvqmaFKA04zwyiEqv0EGtbnnYUoAaLTUbqXz5yPl/VEH
1M3vJsNgYSfcIh7w+HabJ+JeIW8FBBhm+dSGHYhuwvF7YqhdMpnHKJ0+XW73YzNCxMyMWHVTZqWN
ZpkBlANqhCGORb4zyD9cfv6C90bEzJD0FRPQD+n6m26ybwkbPYgwUekcWje7E4ZxEjJ6cp3ytina
7eUmPzZd77ioc1MQV0m3v+FusamT+lYXzcp5tLQiZv5AwtyehdIYj32ZH1g/uPsGdXpbnpHnsp2e
pZHGK/OyECwlYuYWAIkCvtqqocex3Ftu6hua13CwdzkffGUmu8pqwCVYbTL7cL7HdpXatmH7kEar
LEH04xU5R/BGui7TCeG8I4ifCs6/N93flWV7eRteg9MKpWAGIrSWe+/UfJOO/XVjZCtqCx9bVDJn
snYLEk+kDwcQxsXZFxB0mndu65Yo/BizdIPwZld7Th8bD620k7vObKc1sMTCBM9Ru6kdS6BRh+Im
Se1vbgq0Cpg/+6u2Se29NVgn0pb3l1fp2UP6YL/Pya1ZliSEtlZxEyLt0dDG8XqXhRu4OyAOE0UG
co/hZ1Gv5j7P6+aj9mb2xQmFKKYxKW9AheaVyd4sKggbBHU3bKvsS1t+B8vVfrV4YcGszDG9GSp6
K4Vi3Bszy05WHI5XGUoc9yoCEcfl8VsyLO7MsFgmKrazMlI3aZE8p0V7BULW57hmG+D5dwCq3ht9
E+jIuePpuBKJXurVeae8ceuUnmRnKa1u3KYChNOlqJA2vrJ+fLncp6Xnz8wLtfMpZRzJMac2flSF
g6Ab4kaqWS3IXWpgZlR4ZE5V0pb5DStRTqHDtPdBT7rJwkmsnWML62wO5OVl5oL7Ls1vrAQqBha7
raT4PE01JGohRArisUdIlHqAIv0Yq3LFA1soryBzeG/R/x/OrmM5clwJfhEjQAviSrZXU3YkzeiC
0Dg6gA6g/fqXrZOWT2xGzGX9Eg1XVajKynSszHOT4gxFZ7PcmkDUWML+LVvZ/NKjvBEj4ASccXhO
lbE9NUaoxzFSbGyePZStFzrWSKvA6qt2e30rF673HAfsjimzuNbyDLT5gTHQ8hog0eZqk/X0bfT4
D5/kawh37+urPcfwcujzmpPB5Lk2m12s4u9QkziaUxmmzFxxfAsHZw7bTSyajSbAzWdV86CsSBm4
WbPppuTX9eX6KK18YZ7mIFyaM+CVTA3Di7y08OPA5btRoL4+fu+YHTg5CIHPEGZB+27ku0YgyxO6
HkMzAWwt3V/+BcllkKiXvn8FnY1QItDDsUn6EH8HdnGkr6G6ne4NF6H54F7+JyHETVq+gw3NyVeW
6WsZbmrSmVEiLapidYqDOIH+9PJlsc/QI5bXOZrhfHSJ7nwH8hV2tu8cc5+iNSSDHk9TANKPPC4Z
16KHpVs4s1TdUIFimKribAy3BAg8WiHb33+sgHRfHAbPbbmP3qru8Ifo5Vf7NzNdQ9X4LBtyuDOt
20Nc+e6tY8r+bLMC8Z7l3FIzSTe0MdnGqgRarTkexm5tTvdNT9tIZwpIALM0j4Lnf4jhj6ASA++F
blIhNyrn/MRsINhAAcnA2SygnJEAYnHDs7Yzt26jgCrILIACpd1iLR2wpSaOHDfZUDhbADjHFa+z
dNXmBrRolXYq0pyFBvt1/ygtEQeOyG9yr11LSC+YjjkSeaqdYhysuDlz2W3YUB1a19kQ1GbsFmE6
EZHbVCvTWbjWc+zxkJcNau5Fc65yNxpR5oqL6WFk2dP1W730+UuU9clfFnXW5L2WzTkzDCAKbsWo
jqORrkSJS+t02aNPX2/rFs9hH18nTXbmhrtNm0CDdzQd76lRb4Vvr0xjKRaf44y72tGDNRqYR15C
5M/YON0r9f1N1vF9ah2gBwblWjtSdocuUZOA2ci4nVw6hDTtVhJtC0UE05s91MAPkUOEI1PnPous
5m5Uz0I+2/Uho1XktDKs8+mY+vLGoPYaoGApG+DZ/13hRCJB7bqxgmNBr26hfoAbDfxX9skd6Ftl
yHPmiF3N7MiTt5YZH1zfXfHoC/dsjlk2WEccoDPUGe29AfMBWYmTu6T2d7FbrdQVFh4ZczRxTR0J
ACWG6BK6o25xhs++UVLhFTeCIdI7FV4MeZ61AHzpLswsB5BUXiemQZ0dZua4Z+XW90ojBHQzuH7Z
Fp4uc7jvOBQybjocEDNBw3TPf3jFi6en23hU5rGJkZm/Ps5SsDVH9bYuTyoGBPz5QhwLirdjbbhH
qzf3jfML6Oy7VHW3IKOC78tv7KHk6GHI9kiQIb2QezQATEWuTHnhlMyBvhOUF/NMuNXZQPuEn6c3
INJ4MMnwDU/nlWfaQjJhjukdMgS0LhigziMbvkFnIUqq/Nv1hVz69ZeT8sl+cRBVd/Fg1ecetczU
LlC6PVOcwVV61qUTMTMZ5eQkdsv4GFVZPdShaloKesHC9FnoZL7oNg5otEPDLf91P2b2ou8gcaRE
PkSDrdotq9WuwIkPYo52MsSi+39bt1lsQ4xGcjKIIaotNE97egz8Pj8o+0X5rgyvj7H0upxzTYOc
wHP6TGIqRZwE3pC99BYFaCcrQ27WN5Pqo1pkQ+DniOHSIV95AS6Z+TlEV1igflKT30dQojuDkufk
lcOmJ8iTix4RnB8JBq6k1Kf3qmroFljUYm3Kl/X7IoSbw3ZRYnfKwqy7qHHMn0yRH33FDr7RbhxF
do1K3ooKTYsTF/eyAJULZEYqsXZyFozxHNJbApgNdohBRIYDJaiAN6MdAnwOllMOaWZdBAVH/qdx
k5tyzFZa5pbc+hzJy4YWVKGWJyLqeEgwDWFh1xtKvdBzyseqx7NR6U0bQ6RN7yzjLbWabW+0P4iX
rXi5hQhmDt61MitJE6gKRjEDRaYvhiAusMyNawbULg4NjU/OyA/Xj/SCA5ojd0uuITxnXJYYzLGk
rDf4PB5I9r/dyjnrtLRqlfipK9HA2x+8i7bgBnfjUQ7dit9ZMJdzsmlqixIoAF5FoHXd5Q49AURf
Bo0vfw2rrEILFnNONk36NjOV0BVYcl9KOrXgkUqRIxDnnNZ7KEiv+K0FpzIHwtLStWpWOGVUU/RQ
m/qey+T1+i4vfXoeZohSgjR+KmAY/Tdwv6BS3aeP17+9cFzty+X95LASHwX/wmJFVHF96OzmHhCx
n6BR+DaCaznrvE2r1dP1oRY2Yo5lHYdhBHFtXkWk95+MptmmTnpTgqQN3aFvULFdsXlLM7oM/2lG
uVvyD7MXOYPQgMy+VMBkNm6ng6mzth1KrAdOku31OS1cwDmMNc8G0QrDLKNOAAnMVLU1S4IGsrpY
GWBp0S4Df5pNA6LvMRM9Fq10kPuJH4GoqwPJ6cHx/JOfrNjNBVv9fyzMtjKY6w1VhCh94zsF23S5
jnrKw8wT4Ang/aYXP1JF1hASS/Oy/zsvcJbooskANR27Zgxiah4MoykDltCTVzfd2SrXSEAXbMwc
2Jp7knemGksoR1vfXOHdXI5da40aTXL5/t+OwSxTApqIFLWbuI0A+6SnqYvpvvc7Z+O7ayy7Swdt
ZgNGr4RA2iSbKE+6Pz0nkYjtoPTWHgALn59jWC/cf8Ok7SbSiXYC0YHBtEGqIoDkzhof0cI+zCGr
RjeBvNfSCjSeNzH444oui0P78lbKX6/vwtLbdg44tZ0eDEdpraNLwhFgBzStiOSt5ckft7ULSNXQ
Xe+0Kf4pf5hQcwPtxclevUNLa3iZ+Ker2lfmiDY+4JTchBykeAE+66TG9P765BbM2hyCqmys3VQ6
KkLi7DdJ//Kk3Kc2vWe9CAepN6wYXq6PtLRRsyeGIwfacZeqqInBHlpCV4r9qB1jp3vy9/oIC91e
5pz2WHQmhAyhZAhKMXky9HQ39v4DOJPGeidYa+1E7upQEyv0JhtiF377s3PQRudP9cpqLgCozTn6
dITxca3WVBGrmmaXVceJ1gej7Xat1T/GzXQape3vqhyFuzjbimZ447zeAroEKJrV7ispQlnpCx/f
wTTODkm6W1/qcpeb4w6Uk/si9Va24wMT+UUM/0Fh+Olccd/uq85J20gyucv4+1DvLtI98fBe2Lva
iEM/Aa1GH1Ia1dkbtd9Zkj6W5MUV+9pZE0ZaesRYMwMEJhNTlRQ95BNafAt2wG6xHRRLj64xvE1W
OaDPfXocNQraqV5x5QteaY51tQ0TKWUrraMOZWnwlmyhvheCSvetQiNXa6YPbPDBx9KvhO4f3/1i
pefo15FNDrKPrIrw5zLIY5rsUkJvnfqo6zgwTHeHcrxGEYKNQd15b2nXTUFdMR7g5JQB9Xx00xdO
KFCKEp3fhVb7e8iZv1m5Npe1/ur3XZzpp5PQcrvM/eoSLtt075vq1FTZN5neNsbWBZlrYcAkdK+D
4a9EbB+b+9WAFxPxacChip20zuo6si3lHfhAD14r9q4D6EJ7645xpCZn6yn+Ax5wm/pjcxztsUdK
tZNBVj86YBdQYNTPpAxwan1QhYGax195/Cz+ullsRJH88BQqBhHPTo56zn7a/nuj0DptW5Fj11k4
1GDldWozAMDjLxi6N2Ce2TE+na087PhjIY4p+2ZBcsYia9HnkmH5eJh+WrIxGajr90Md+SYICKEK
aR0YMb7lZflakGJvD81O1b71i0FiBVwn04uGdm6IzqQod7v7RCEP7EggUhNu3Eri8q0JR0U65YVG
7t+baPfTyLWldZKtZMMWIrE5Y3TpAqZkGF0T8dwJrZrvsiw52qbcOrX/yKC8sPJAWnBgH07708Kg
U9AYYt0jgun7c99bN57nRQPRB8NHV32R/3YHvTKlJbsxC8fQb8M6s4CvpKa+GamLyzjsY1FPIJ5s
90h2njLLqzYXu7pduZqXT391U2bmsciSthkqDFlZFfbO2RPhPfcIbXs6viLdJAKQi4dtIkhAJ3S/
C6Ni/xZ8ztHAnGk7k13GzhPzdoPH72Sf3U7ZuIL2WljMOUWzaXQFS2lqnN2YimAyPONYqzhGV3T1
NrUUr5K8DXhpKLzl7H97jswxwkBfAvDRNf65hng1sPpBC/vr9k/+YO8HQwFE2L9m612WS1mjOYsy
NKWZA6oA/5yYyVYkJphIwdZfdjfQTLuLwV3gy+J1cHYj0Ill8YN7e2nWUIHyf14/PktrPLNkbiJl
3UwDO/d2u+0ULkTrijuwi5wGzppAFPbLmFvPVVmsDLiQUphTLdusAoq2L9h5zMYfUN956Kr++/W5
LC7m7GnXT7h8OahSziMx9hICTWrYgnO9qr5XQx6I3PkGcr3A/yMsxOSSDLspv8jvZav6ewuB+ByL
7Je0JKbRsjPPS3+n7THeS9UialFTu3LnloKyOQo5tQFYNd1RRI0d/zJ0shsSu4hGBsUVn24yeEim
0O1eTpu4lEfIXWwAynLSZM+KUQalBWqBwgF1LdBu5Uq0tBRVz0HLqBKCdsabBFwPFFggTwxApvG9
ttP9mLm3sppuge9o8yxwYnJI0vYlAZwnm5xiJT75+lARdjndnyx8A17DbqwKAW1psqe6e6q6tQa8
hdw9YRev8unbGkLeKjVqEemxNvyTY7lJFlZdQQ/taF24CkS9NxOZPlS9Ze16K3Z3wu9WXgtfv4gI
m8VdSUkmPH4ghFLp7DFmUKWNE35EbzKHqKK9BmxfAJqQOdGyj+ecMRol9FZyngUUx2sTCzh7yp6a
MfLVHjGUN1hnv5OgMMhr9Hp+NxtCt40ukJ/xHXuj5aqmycJrGsLn/13yskeHO9TsRNQnun0G/Lbf
Gfh+6AxxaNroIjAlA3KcgkmYFnQ8pk7/MCTVt56ulT+/NotkDmSWrchBKIRkPmuAiB1QufCNmyS3
7sFL9prZ6gTglwMioHHNi39tOcgc2IwVB4fLaCGfPnj3LQwHWKDJxvacv31FdSiZ++LV5YmgMyYo
qdy69k7T95JHEz9b1UrUvXTarP+uu2b9mBpSicg0Ay+efl6IhMFHj3fyWpl8wVIAPP3fITrUviBS
U2EIo77PTPutzKAsOI6RabEgnaBwy/2wn8RWqiSkLts2Fj8zt1tBeSwt8yxYItKDTLsZF5E9XDjI
Jv9AZX2aEASuxJoLB2cOc67ibup9nRWRnLqn1EC7AejYQS0GDCEY04PezTciW+HRXbonc2SzTklX
s96WUSIwEWCIbB2SttjkJDnYrbunBUIjx/pZVeOhKNWhbOSKXVroriBzaHNfshjdZVxGfVv8ytAU
ti0RwW+d1m0ALu8FuID6ggKlKUOWN0dcHxGkGcDJaV3fuuipC0v3ZmR22Jv2Ps6LbJNMa++KhWM8
B0MD6mEKsJTIiMU/rSR/9WzIxcQGdJunbMXhLHmFOYcxhGdHm/OyjAxdHw2rDwd7W4/psUB+AGwn
Ie1zkAjt16V9v37EkDkGOvOzKeZ+WkbWBOGUSYFpsfWTnaSu3phpMUDCiwH1DVzU9WDq68cZmQOi
e+CRwcfQI7IY9WMMSropSV+EO7GA58md9te0GBY4gIg/MzpOarhMgggfAlZ1fUOMHp1ALURm0pIV
G8wTEF+sZ0nV1hmL41CWgG/6wyYp6g4NWAbMstHDVBhQrIRgrLnNRFsG9tRvSjLsbbxawZB9Yo2J
Rp9xA2jfK69H9MA0gZfrLU3s4/X1WgCykDm/sqtKAumYroiYr1kA/sg92g0OsXm002ODJgDI/5xN
9lPb/AD+4DDWxbFtmx4aOM7OFOmflZ9xiXX//zlI/JmFKxVXbctx+N2hBBeO0R3S7gPzN4IrKRv0
d6pfcTBxBQNoUcPdoAe25w1debMt3L05YNvUsQeBy0pGNDa/odSyZ0b50I/TtojNlWhz4SbM4dmS
UVv2ypSRwLWDTOUeneM/1cA2mrkb9MyE7qTWrvnCas6B121tqAnthQiMipbcp2YC5RkoKNz69miG
Y1eywPMhkJ4Z6bZKk/JGUogFiy4Vt3ah7gEk313f1qVlvfzzT0Fo5xeoGkxaREOm/qSWOuBAv/lZ
HTJEZNeHWDLpc1T2UAhwreUYAzrs/qaVQ2gLE3WS4h1++XEQHZjA8i11dEhJ+gT2n0Nd5TdWM9zm
kFDawiLtLKsAO755LLNxZQcWIvs5krtNWS0s1gKmOmS3NgXjAWv0+8qML3fii7syx1errILmIGRg
Iw5cChrmwtgrAwXu1J+W0R4d1w+r1nvL9arXXBpwZuuKXjG0cFZFlHML1IB0n5TWfYlWGWN68Gt4
brcqkTOctBfkliVW1nDp8MxjLtnxBlCgAlXVep83yGjzaXhsRYk3IXeSlWu5NMrM8KTFRGjJqzyq
e7lFwShMMlAfk/4kdftwfcMWDsMcy9yObeZTYmZRUScqEDVS/6bSu+sfX/j9c/SygURMm1PgYctL
yNZN5a2T26E7Gs+xuVrLWAgP57TJhuZppWifRllObljP2u+tg1hJQZfyYMXDDe0AquMeJE3z9MDj
9BeiySYaTO88DZa5qaeKhlViTkHvTyLIVXcc40rfjyo7XF+FBbc/p11GhnDQ7WTiBybvrdUCq2bu
NXVDCaEd7Y0rYfiCCZ9DoF2ejXEKbUp4iWfi0ewiEwhCoXSfcHsKDNzGJiNyJWOyNKXLafpkOxll
XsHHNo1igP8njse7Y1iIOZH18am/MUsUsq4v3tI7+v8gzioWnosPR9DRRgm4Annk1KRyXygjdNU7
0JkeydINH+pjp2R/skcOOtmqO2kHTSi1PpHRe2+gorTyGll47syBz5oLH1rAcRqh4yUz61NXDsl2
qD21srRLL5A57LlNHDRXgqcl8vhTSr3DMD4g6baDLNNNPnX7OM2gqZShhV30x3bwb5NuJU+79JD0
ZuaGAIMMHje/jJgd/5TDFLLJ/VH91g0ymQOkTJtTauVbR5vnjgoRuLm1yeHCVjZ6wZDP4dGGYGK0
JEbvBqBR67g4Vs03t0Aj0DOy7zx2NnU7RAav1gqEC6ZvDpN2deINqLJVEYTDj55hDzcdqqFTVbyV
Pg/E1J5Sbd9NzQltyiAGhADKefTFXqX9pYfgaWXaFz/1hcOcQ6SzXA8VH1QVCT+/cxNrq6pp2w84
xKJXEXolvueOE3qts83qcstyF7RV/cv1wRfs8xw7DcMPli2XlZFr/h39ZAhsr4F2pBqOkq+YpaUY
3r3co0+mIm/AcGf1aRWZhbVHlDxxyGrI7y7t7wnPboa2ORQCZdbaMn7HjpHAcBtnZqan0tiAyXTF
Xy/t9cxg5bTzig7EkdHFP+SJ3DU0WdvBBWM450RGSU9zcNTFkSvkAUpdDxnLNxra3crgWwoG3HGc
7tyiD7scmsB+vlMJDwkKgVYznmOf/eC2nwWuseJulqY6C4hG1Q+Vkh5+Du/uKrc9cAX5zesHZunb
s7CHtqKlVpXH0MJ0n7lqbqVdfL/+6YVKA5kDq+NCxSXQ9sbZiP3jgDyk/ICQ1OapUlWQtWHcphCO
65xdPRmoxdr2dpSj2sUtX4mFln7C/wGsja4tU3CdnoseZUay9xCcm9Y9/ioDL4JAHTw1nsf6CSVf
+Lm7Sf6q6RqX90IYMwdYV/ZQVyi8GWcq1MYDLX9p/rgUymy3Chun3nKFrtiVRMSCD5vjqrmDAMdP
Bbax9w/N6EC9ujtZwvh1fSsXTskcNQ0CI96puI6jtFUkcJxJBiP28/rHl/zjHCZdI9nZeVkaR21t
5RvZy30y3E5p22wVeLkTmdXBGHegrUiDOlXPHWq4AS/qlcf4UpZqDqO2jJ4MnY996ol+cSChgOr3
rZl9J3EKzMb3uoXWV5LfV/R+Zb5Lq2nPDKgaO99se+Oc2fb4XsWZ8ZjiJwQJxNsCZNRfpOuMf0tk
sFqoA2yTmP5xwQEYUC7otmyGv5PjJivBydJvmdkWc+jMeFCtcc7N6l0l8T2F8Ob1eS74ojnk2mr7
WOoqwbaWdnfXAhQdtAYAQbJgFqxl4W2vj7N4yWdRTpLi7EsbA6VssP9UgEQ4JX9Ax2hLfYnQ1bWO
GmazAwkKhKdbYgTA4BshlEVo6KC3BWuerRymheWc47U9MMoUWivYm8GE8mamhiCvps31iS5c8jlC
O3FYlxpJbZzNodpCZ/pe5M2+JPW/9TuSOcPwaNDehMZPHA2lj/w0vbOglYXiVhuM+fBSVeYB2LGN
adagAfJWDNfCI2eO0E546cqqwpipFkE8td9yF2laZojvTVJtUC0EbusSrP3bCs5Cl9YB4aQb9/yc
5/KYx97eTabdCP27659fOPFzmLZlDSqFoTfApsQ3vi42YuQSUgb6RvvFmktbOgUz6+FonfIByKMz
09D8cZG7tUSXQC2JKwi/yn1d9oEy7MBsQR/lDWDg8ml2I6Znc9w4FA+8ylyJk5amO7MdnuxUK+uE
n6e23NRF/Ow5I4Je64UPw8qKLk12Fp5UTqLM2rb5WQzF0eiN45SpyB/+DRhOPvR7PoWyQvrelHJU
B4FePKfcfS40OUPcPLx+HhYQi2SO265oAQX3y89PbPbSM797LXwaEMuEeE4Pyn5+CQbcQAFNArFH
gJH6e0+BIkPwDk3VNIzjUgUpqE+2NvAgASusZoO3xVo2c2F155jvpOshDsCKOGpUrAITFBNVP75C
4WvFAyx59jnim/TjgF53RJcOGU9tw8O6tg+Xck9aQ8IHIsWoOtS0D/xWvQ3kz7h2EZfeKHPuYZVQ
W3cxxKSnIrvvvRSV0vLoNCdZIQqtnpIckEe3nV6mat9lxc4aWDhOxs8m5rvEUNvr27/gDOaY8NFV
HhTAGD+DFD4se6RNWwv24PrHP2oVXzwz53zEonYdcB5fvEEpkLUUtT6UtD102m9vVaN76ApWeAZX
WrjfU2SS9jXk3oK2HKYgricWiosiBKnuOrfy7kydQyyvaZ6LGnLVcmAmBFQV1koO7/1YfkuYPrLR
uMkhdZcGzmi5oLEBsjS0L0JMRsw7AIu5Ff9OMpHsTeXFwBRZ6ped17d57P8iehi/ESn0Q5sVACAU
0tMx+GDs9u9UZ/Z3uLU74qd0k7dMIhtSErITsS9Cu3A9pIJ0fpP4FWy1JaEX2Et5B8Jqow2a3NR+
MAoPIliEO0GsIUnGhL7NqwR6R4NfbBNNZFR6zgT2LMsK5eiXN2OjTqBadHv0kdplUPMeEoE9+Qky
9elVlyDGECWvz34KZWoWZz2ElOpnjHVpusZ/P2lcVmsUzd0EuNB3sHOvgQWXjszMuCuQeri14/Gz
WZM998UT8jRrT72PW/fViZnZawdiehr5kTgqKRh7ml7FITCvN3o0wqa5sN7pU01iMyCdAfAKVCG9
zDikDDhCI98zYf0SvEaRMUMrVdGk71JBwMdmbWBX6HkC4Yi5aQ32EBO+BzXQqcr5TeHRJjAgXnb9
zC9e65k7cASiH4s3CCkzf6c4pOiV2vMWaj4oZZo+hH6rKWDdm2+3J+bEG07vPNQ9Pb5LQWl//Ucs
JAfmSPsErReVVQgC6voJOgzdM8n03hjsl2TMX4ypXxlmwTZ/uJRPrgmcQujBMCsCjESx0cI6O0gY
wZ2sBXsLJ20Opu8bq64Hl09RVSbnIW7zMkBHEYQmu/Kpcp3fHeMbu4Aknpl3G8AmAq9rn2qW4MpI
W98C4CVWZroQAs7JpjknDomRqIt0rY81hya970JUK7WCjsU7W9UGpCj1WvZqISn5kZX+tK5JlUrI
v2i86Qg5mbjRMkbzLMRdBZ63iRoPbmKicYH/Hl3zzz+dmI/T/GnITjPpTZlFoJkY00DTPjQBSwII
xA6I05C97a8KsX1ELl/c8Y830qexpHa47/SERJBfE5RXp95KfrgxB9MkTAl4S52L/G3YmK6N3msp
Xjt732Z7Db9EavqUQTaKQj+ysykLkmr07sqqg14dF3ure5nki9F6GyNBjxZHI9VUhXV3QqsJkG+w
i2skoAsgffKRzv40CVGyThRTTKKy8y9tGmZdBY5hH3Kl2dawswhR529TiD+CyCLIpxLKoax6ZA0o
O1X/h9Lxe0875CVt/cvt6R+RFIQFoHxOgtizh81gaLKdIDz2y62SNeO0dGFn1rUabLA/ETZFxVgA
U5EUWcC8vjnI2Fl7AC7BQD66fz4tTNExNtLBnCLVen3Q9PmeWJ0VqqINKciK3GOuz1Oix9B0Ri+g
pGwPeQ8YK+hCdmSaLFBfFT4OwDEFz5cFgUTY0AAo3AFiWhbKxn2DuIjYnb5RtvDvOX3AaJsB/TK6
fbx+GT5CsK9O6Oy1jlxPnfpZOkW5JU8VuGfDyehAU+fSn10l64gOLt2VLUfGOonfJEkuFORHEich
HxoODTX7KaPlxrDkUQJNgHZ08IuBkL50CJpuKxJyF/QR4LPtt13nl3sEHQ4gP5m9uz6BhX2e4/nZ
OOkkZeUUdc74JrvmJh2cv+DBWMkOLX3+YiU/bzH6hvvYLKaoJPk7nt6tnbzXA12JyBec1xy5L8gE
1U4rmaLU5uw0utoFk0dVhaDJ4VD34S9twdY8zIKlJZdn4+eZoGW9UgoeZmiSbaG/9xrNCFkWpEl6
m1nxm2GyOBi7+IxerBVXsvTgIJdV/TQmwWWLU4tOUVIjUJyAitiaxjdfpTfF1N72uv5rwPHtYHGD
oofkt2k/ktou1+ptS1O+ONtPw+uS9Y0/qSnKWnCwIQCCWCuUBkwYp5qc+jLZadli1kQYkev7ayHJ
R3rpiztFZmFjb5i0oohHIuhCik3a6h+oNzaBRYgJMr7iKQUUMQD41w3bptjKHAFc6UxBSkAL5znt
czqyHTfHfTb6ZFdmekOa8dQRep5I9o07kwnLAAICA/j1hzg1nmzV37CxkAGcQ78ZW+8F3cNAhviK
PPiNgTz+KKgZoN12QnNUccwtVWyzithyk5goAE4Mf1DT2rJfpvnV9GemNzYHXaKGQSAn7mxoivvu
gL0udeg2FV1IYOsS4iAdJ71DNfivchrOcVaFzFhDWy1dq1lcGltNojqBYG1yfkPaBBLM9WuOikPu
VQ9jN2z/zfLMLKeRGCxXIy6UYeZnzTP0D3R1wJX1T7cH8tuXSsan4wv2fL9hvrCilJb+CUCSDmhj
9EV47fuUODtHmhUeUW57VsjU7QZXbejwiNam1+vz+xpchfFnts91qs5z/dGK6kEAtdVmoOUtNxeU
INy3n27RTIhXp350cnBLviHd9mQg2Wun2c/McDedbt7SpM5RZzFWnNXXbbX4RZcN/7Qild14Rqd7
CzC6aj/2BF2VNEpNZwP9mpuSGCejjLHNDsFK4bj5qA1eX4vLkv/fkcbAM+M51YKOWdlaERnj05D5
MXIU8d6l8knLvz2aRNr4nZEh3Vwf7mvDifFmhtOxR3Rk1rUFqpoUPbvcCgjag3IIQqX1z0R8A+Hp
8SIwztqu2k1Vt8mTf2qdx9AzozmSBqRcBENTID5d3obIyNwOE5R5fHBmVu57r5q1E/7lqwdjzQxl
PHGZ6Qr6qJ07bWzQ1jtpfMyLG3O6JYOLNl12HzfNWZXVwbf1weGgi4uBM0vXwJJLP2BmqgyJdEIN
pbgoKYpne5Jx0GV67f58GTtgdjMz1PKuqNB/PEU+5C6DsazCPPMeR0SHvPB3fhz/pigPQl79r+By
79sw0TxnW0LaU9Y6UV3Fh5Xj9KUjxC+ZmSoi84rVjpzQjt5sM5ub27y/G1ocG5oeNdrjW++1E2B0
lnh4rlyZpTM8byvINdjJ6hrTB2fYIWEghx9csNlCGsm5ccv+0WXmaRrVk8XIj0wPd2StiPZ1BQqC
ODPDZRSEjwnU8yI+lRFJ76pWITdkp6+T7Jvd6Ki3NE0IQCDyvmnuOe8OIs1ObvvA7HQlU/7BN/CF
xZg3G5Su70gLLK4RPHUU+/EplWRbOEgka+Ambfeul6dUbRFP37M4fh06+gzqwndDxNumBnUv1gm8
vUZ/l5Jfqvtj9WvPuQVTNu80iPPsf5yd2Y6kOLeFnwjJ2BjDLRBz5DznDcqq6sY28zw8/VlR0pGq
+ZNAqptudV8kAdhme3utb1UW4riHGxjzvdQqa8hF8lMBBfS2M6LdpIxXk9NHxvuX66Pv9+n+d49i
tphhw8WQKdgM6Gs7vgUjfOBG2YPu4586k1NgVc6PikZ7UZQ/+mKwDs1E71rR+VXkCF8lNSDgJX+a
LBuHXfQtjopdxK0NtRIEYIzIbCcUjKpoSGsww8LnPDd+FA7sBmAPR6PfFzm8JbsQR9klrQ8sOaTZ
3gUXe1e5UwCCv/uhECTQxWBh42OXg3mk/foyNVxAyAh8TI7tBLxhQW5PgQhfE/FXRjkM09lKG9Zl
Rww3hEVtELcjNC1A93qwd+6BLljpr3xbCeESswWW2LaCuYbRszYBWh6AFN5RgAm5w3bm1K3M9IV1
bu6GwGFuUXMEGJ8hSdj09QgXg+1JTPbr4+f7NiNuYraO1pbCKa4r2dnOC8S6yg1UTpCVIXmC32vh
bKd6fKjs4fHiNzYNDnUivP9Go9/zLL2xI+P++u9YmjizRbSkKsPe1aBnHMKCYLIhYMfD0nZRrRTD
AThGPx7+ZlNrQ+353zon1z2kpI1Fz00qT9ImDy6dPKtfWyAX7mTuRjDH1HaHbjTPdfsVDcZtDKpg
ZlkbGFJOBd5dHlmnHMCF689taTmeGxJqR8skVpH9/4MQhvUAQTYAkCNuUA53hryxwWZJ72LjBVIg
Z1hb6hYGpphVbYNUNvC90j4jXLDyMrPfVaX+BQrGZuXOLmXCNyvb3H6AU6yQCK3ssxmNgW2mPiSe
20QGEszervnhMGhpPyEsssPqXJVrSqaFST33FxSmNIdp0vbZqN8woac6PsctvEKWPE7Oam22UDPM
jQZDaKYZQZDnmTfuJ8Z+u7mMdE7HM7DxN4RQcFxYv+WyOwwVZIUrj3TpsrOKLHUnajpjgXfW7Aac
zmKUEOMVzxBRm0b3WbIu6FNjZZ4t1ShitrQg2laOFabDWZSQgcE862DxMP1UDr6lPpUYnmiZnIeq
TyAHPqAJy518pSGzUHqK2XKiRoRMGU0kzoPKdplmCP525NrbWxj5c9dBLHVem1HEz2VnPSVO9kTq
GtHzfKW6WfrzswLLdSM7RReHY1BfcODpzYh6rmnXSJpL+7y55SDL3dKGuZafcRKMU081BF10D+bB
LuHuthCoWaIYx+MMAQc2UGweZ85f3tl8yXBNIGdtys8qdX3a12eHGlt3mN6vD+/LA/pmwZibCIx2
AmDFsPh5IDKYKhyL5fISjnGSpUX8xNRfLU7Hr1/r8pO/u9asvOiLzMXhyYjFqeh/DigpgFx5y5Ih
qNC2v36JpRbB3DyARBuzHLuOn9NGbROKqkzWJ1cGXbudkncITNXwUPXlI0Ide2gtVQit6Vslu91U
cmDNBWEB9tXB9V+zNCpnSwcTDrN7N8HDNT2s91PlOfnKsrQwWeeeATtqc64T/GlUVOAnoLfhDeOa
1+l7PIbtzn0BQHtUedJhuCN614JCjdXAZ5kqxqlvdWsb1q6mRfNGbVE8KqBYgXCIKr+snRIKzCEi
voJ5e9OX+egXrqZ+ZIoUB3aJtXLzS79v7hygXVgAnD050OKITZikuwIEqKj/Adz1BhA6NcIIQojH
rdgvwwj4bmgp++ZDCHfTWe2/xB1u6oo9Xn/LC8N67ioADLExJBAhoLxnQRGNt7EpthFln83wV8mu
No46/lt+ASFHSxtb5jNc4QfTumwmCsk2CZ4u+qeAd12/k99Q3W9m6Nwe0CIis2ARd84ETeE0TNHq
yWzwR+Db9OMJCR6x1e8ymm6x55kCpA2ju0b7Q1zXsC8Wm4RBXGEgXAXdAnrsifmRAWrM2/JxCMm9
xeL4ZhTQWJQcWs+ownm81QOHCCrfGctnv7FZw4+kbMnLxYatqxy9gQmR52XzIbPprJrSuDUso38N
oZkKWuzgHt0wCX07E48wmOrAxlnhyhhbKEnnLoaQwlpUUSbOuoljrw5DEE75prH4cymnQx0ZwMPE
+rEB7Of6w19YiflsdXQU2uRZ4bCzNYDQAVQhztvvi9ZDQcWhiGKNtv9uWZrbF5SieVONrXXmiG5L
6vJFWXRv5NbD9RtZenL0v4OVcFVAC2qOyJ1xSy9r5KvFER+aT0NgY6MUh9G/LTbApYGm7fUrLhX0
fFY1VVWVqcgpp3OXjtGL7sQhrezwoPT0z9B15LW04ba32ycRwvQO5MLoVUhO2raWXQYXvW+hEY5w
/bcsrQazKooCqTWKdprOo7LCXQQOSJHayc5swPTpXGutLF14yHPjAk+GSbYFnc6Ixzg5UhyKoU28
noxfJcme0eLZ2Vb4xI01UfpCiT83KxisoODAS3Iew/whK+Jza0dPIbrrTT4eMgTkXX96C5Ng7lMo
k1wPaZQM5wrnLxP1h4cJCrHRNO6beoJ/clg7Evte1W+7c8uCpm1ZlfBnA1UcnsOEHge0njxWoufU
PGkknYLHlHt9ihNQkgLgfP3+fis7v1lh514Gng429CVAhTUZujrT49BlG9rfYD5EFhqRIt648sZk
T052z9gPA0f1xiC9Cmj19M6CR6SCMu/iFaE4L1TDNsXmGFt+zfZRWgYAPnsVcwIwzmpTrUyuxZ88
W5iEUWWt1eMnu9EPnr0gbxG/093jIsmwHdFzQMYUUA2PUBiYEFINd/hGGWx8zMjr4L4JKMdccZdF
zzKK0Sy3EK21dQukFhRvXdr6gys3uBGKPOaVR3xpJX33iGctplYOVTxConhGEImPB5vqWwfbJek8
OuU+79/wq5Fr5jUTgnLa0CM4ckbotGdWMfCW9rbOb1Q53KoMft0RKz/MkaMBvd+w1j1aKN3mRPtL
4KJpTCZocclTJTLoEUoPtl0/zsMdGjbgvup4iwDhXXjZzaIPUTXe6K4szktt4LnrwonNCSFQk3vO
y8azKXrhpm/GX5eewOVS6b5qf6GEiqzRHzk+bzeJjINihKIu8/Ge8GJ9jrDfRP6Mnq6/sO8Nv5iK
syWTT01uxqQJz05E3kssbIehi30t+O7SNkVr4d/exMFZGdXWNlZVYEf90SLkfgTmDygcK7tJLGh3
m8hdk5wtbSPmPo26EK3sQU46T/kznkaX316mZ2cnm4tDqy/izRhuew4apDRQfefPU0i2cAWiVo5u
NQY5HpXpPq48oMtn7JsRPTd2RNpU4xgaKP/S4aREEXThQwIVumW9Aeu7ZfaNGU0BT4UnMJCvX/S3
w+K7i85qTsMsIxZmFjB83Wc7RYGZAcHtqCBDAHIt3wTt0OB501z7Fy1RbP/MAbpKcUSH+VXx94sb
C0N5hA+h+8QkMuP3y3THQ4EYDE5q3AJ2YxjpU+fsLpL6y7TMJo+NA/S6d+s3svBJmTtIEhgjB1GQ
8NzR7gXePnAoe8w2orJ7ozY3ZUVWnthv3fZ3T+yyDfzjMLjjVu1kvA7PAwIF0/KxGt/DDkZ1TGOj
M2BWMfzLAj91yea32zERPp4QpnwqYw+IOCI/8Sq7aDppiuxe56ZtZdDYF9KMVccryw+7LIPf/crZ
cg6doVVJyHvO+KJoqF4j65Zr4pXVrwv29+K8NMWt7vu7EpGEo4a4NL/A6zQrcA5UbS4uAKzslxkB
2CZe9MXoh9UjEuJg43gDb3ccHwkW0wR8SLz7i5wfuXBnzIjrI3Nh/fx9Y3885kwjWrINa5Q9g9dP
mfpVJSH5+Xd/m/73FQrpSoxStzqlRv6WUvVQ5c5al3Tpd8+KVAYITkpxoHNq1Vh7dcQPZUxXbFJL
RxJzp4psLi36kgOeI+vGK5EkHMO4RuMbSoAscq1zX2LCTuOhpbYvc701lLkFCGQCQVKeeNKuTIKF
OnHuaInGVkKmUaUn8AZfJqgFLdb6UhnAe9nmZpL138HDbHduTkmiAd681CRHVNd2SDZmVJ5Eeptr
uJrCLTfZPpMQrbf5Sl2xVDHOzSqJG8VjRPD3GGj6KGJM49BZZbmhAKiQ7ljWzY+m7N1Nq8FOuD4c
F6r8/7GpxLWtQYMyjySnQeY+tw3yM9mdzs1dFuenPMt8E+r26xdb6j3P/SjZOHVdjnX9FCdK7Kwc
lBQz3Q+oicpJ79rchgpUf0j9GbMmRjSLMk5lLIY1OsPCV25uWLErZoO40OFmxzt31I+qb73S6TyW
NOfy0jjej8CVd+YDrDrX73jh0/BbX/zHSjIqZUcImipPPOax3yeSnOpe6VNZQ/NegOV5P1iwhcp+
Wgu4WtgdznMLRJykbY/HfMLB6th/6aje66R5tcPy6/otLV1gtsikmQyRwF11JxchE2VRIX9P+YNQ
d7UT/7h+iaWnNivXpkhoZuYqPo3Jq1UGunFuIQ7+YHq6TWMIy+tod/1CSyXI3OOgcrvPssYgRygq
Hg335KrmEGu1RcLUAWxA9JusDQCCNwlKEzDtAoMBSw4ukFUNXpHq3SjrbV8O9zzJNoi5TYIMkgej
gcS55QjwNrp874YPCqV9MQl/tADMjB7bnqKSS3xD5RKrl21AfwzwsUjoljX1fZ7Jl+u3t/A9mDss
QpMNSTZicrupSGD6Y5+2W60sHEt/e1a8MTQ1ilC45Cjb8cm1jBfRxiufmoUR9ruK/2PSsIZk+SRC
ckQZ4XWkOUIScqHvaHct9u57Cbjtzg0RMeL2pBXiyUxp6CPXyOuxM7celWZn9qNBOksUMF5vJrKz
KPJn3nUeBU3BkEoK94mZBTaOAm2oTyn/mW06Aa3Fi4gs3wGFNlpDSC/MgrmRwmiLiiZTFJ8MYf/Q
vNo5rtwKZuFMQRt3HAG4QU/WmpELX9X/MTwkfdY2jjSPcry1BLqDSYjjXNRu4bBhqbuyHC692Vnx
kyE/sMZHoDx1douUA3dfDw9kjE+tQ1eUuEtXmK1OGt8RR1tNd3J6c2MT99ihQ1jyiwd6TQS7NPJn
q1PP0QrM3LI7cW4gN1l8WRELrk/YhVc+V/bHFGbpbKy7U1pXgYxDX9En+CUSP5uqdwbwWBiv7YkX
Xvic2q+NYeR275Aj4VBxTGFQOeGmrOs9ksNvxwqujOu39HsEfbMbmAv+VU+7jCM07tjwPVXvWXXJ
0YRhZNupNwfMKeA4PVp7eb7PzTcYwFb6fJct0XeXvQyQPxYRdO3d1Ik5ircm2oYyfbZiE9zxcaWM
XxhnZLYTyyurQ5gD7orAQ2UgJDnX71QZbzbCV64/uKUrXIbfHzcwRHHt8ho1mNbFJ9XDC9P8XroO
pH3lyudvabix/14C1iXaJSYjxxipwcmulUijaM+U/QTk2q/0yqNaKDHntP0K/F1dhngTsCbcxZkB
KEUEEfUmQ18Bwrvwn96iKx+lpd7TnLqPJazNMopRDXeMMIMYYfFsDGR5AFio90IWIXv5fgQVtwaD
eSjy285xPTd+LfhHNYDFEf1gnGzCIfEjoGC7etxef5lLz2C2ZmhF7dCIUvNYRY9C3DVduyMsCdq8
v+Xx8AmnGCJn9Brd+vu57cxV9Krp4PiLoHBiaXaoxGUrYffvWTbcOcPj9Rta2Ks4c6V8LAyahA6V
p8SUfh03wVDmQVhndwMRSK5nziEe2b+lC106q4aH61f9fk44czF8lldmDEqtczT76rWY+FttTkE8
1P+KuN//3SUul/5j2jkyqaqJhfbRELm1FYhPRRccyUD9VCsfzMk1Nt3365Mzl7s3UU+mFPTdY5q9
9k11cFOcJDfmXxXpzlzRHtYq1mWNEWCnv9wRbI4uhfEn2qRrUp7vlw5nLmMXOI1us6LOTxSL4EMR
m19mOv2KhH2sFNGHbCw++zWIw/cfXMedVQ3IfYZNdBLqlLrNj9CoXibTWtlyL93GrFwoOpCfDKXU
iSb/MAXnHgK6XFScqQteGFHngpKVFWDpfc9WgFSr3IKmQJ0AW8w9jT5JMdlAAEb6r8RVzlx7HjWp
MUZTY4BWqd5olJ+spF2ZEwvryVxcLi1tCiPtjaOlDXB2WY3eY/2zTZJjLlXqTWSNe7d0ocv//2Py
wROK8Npc0yO2FodIC9AoRzgnnT3UIu4dbdZy4xbWkbkgvDbAa5BOJ0+9Ud9GpMexfvkA3fCdrou1
9vbCqJ2j5wH35pawiuiUUeCo2yIjIHlPa62MhYE7F1I7btPmtFGARhRqP9l99BaTAmEx1V3k/Bj7
g3s5dSlG55XUfFtV5ZHZvAhqNub3TOTMV4YA/a7HDia1Bk8hHuT68rmgY3Pm8msoeCmSI9B/gPXu
aSzHD+TRPmVTuLU5JOnY3vYyLZGgLjccSaVeXNYr3/6FCTaXZOcxN8eQG/GpHKon5Ti3E0cGFRJY
rt/Y0gOfrRRos+Pc06yS0wiHfi2ardk7oCFAIwOBBsoKC7yJKl6p/ZbuZbZYkNpx8hzeq2OqehhF
88bsAjaoEKARmJNXKvOFi8wV14kRpkk6ZNMRIBcbATmtP9pZ7VFlrTyyhRkw11w7kJpYzsSy09SP
n4lObyhm2F+9jbm+OjZoQYaUdadoiALYeE5UFltLlP4Fb9OG9qZY78ouLEpzSbVMK0TFRXV1ygfx
gs0Yjulohrg9NvHPPJbvAPwkPwYSOZtW9dOuSSD5yLDN9cKh1whHKYdtk1uHiMYULudLMMKomr9T
aThzOTYLtVFKm5Ijwj28ImlvSDxBQ4cYAyMY3zkf7su+/7uiYi7CpiPO6iqFPY9Ms01DXqT7kSUA
tLFk5TuztHjMBdiTJewe+VP0GNPoOZHiKbXwpMbRROR0yuDmGLchzX5SPf4jQhexEM7KsrU0F2Yl
hovTqmk0en0C1DuoJ7bhXD44BgSb18fr0hiarR4jUyO3etRjTgsouL5BUT4CYY5TsbhZswD/puT9
75YXpN3/fj1Fw/Uw9El2SlSbBnaHCFrkEL2x3ELkbIIkBCscSw9QyR9RmRPgiC2QhwXVh9Bue4/p
/EypA9MYplRm4nAV6YT2V2/0MM6L8asFh8M3mF1uaU9JGOiuSuF8dSo/7qT9NVTAMg2DCZdRKEyc
HKsyLXDmOD2HEU2hm6fFS036OqCEV4Gb0xMbwRKbav5X6WK2MxeAM9kajYsF5yh5d9Au/6yGeM2Y
/Fu59s2znWPnEYI2NhBK5ydlxKT2KU9uogvRWtc/jShvxR4lUo0PsCEc7gMLLPy4Kl8716AbrqbY
i6S4SYcR4pu0FO9ViOMGU0Zb08xAneKvVZzFvquj8qYaax/mxeSxyPgjaFBVkHTRC28wn2nimID6
VoI/99K4QewDQdiVnQax2d3JqCNBrJm9i4ChF67KnxwXwpRI2vfEuKAvK2B0KlZdaABj1vhml1Sb
jFnmK4taGIgAoIPVgVc3FXX1JlUgNosE7Qcpu2Ns8JVmwMJEm8vcmUO4G0pXnWwtbm0C0WdBsJNb
KwK+32c7cy5+SgeRFUmRnC427I2pnD21DRy1jjuUYkgmSyGoiB0DKAIE2KysHQunWs5c4V51zBAQ
iaCNIv28Pcv4K2VvXfYAGkooz5NDvFGLwKVP0cpeYukuLx/cP8rk1in7gXXo2+DgHAeSXfNkNIYv
wze0EaT6acVid33ZWuinOHOx+5AYpDIjkZ0UEDsXlhv46cjH3Ymk8NxSfCHC9qj7YwxaoE2op2ww
PAr2AvCqP5aA3eSj+oqg8QV79cRDd8ugRIpxdnL95y0NptmqnekhVE5naGxCPTN8N2tvqD+u/+nf
MK3vJvxsxe5rUsclOOYnHVbPIawffhI19r6J63eS1DuwO47Iemi9BuUBNA2Tb+Q4FW9DB3Gg9F+N
r1VuGXda4/s1GHFAwFXzwsgI9GivFIm/jy2/+4mz9R7YejvKIpyTVO7RLn+NYb0x7DsIPjAs8kh4
bf+cZ+fOgTIeNsjohMMqrzCPcVEC/KiDJsR/Dq+07vCv8ViaySusqEfaysP1Z7hQ/8019FICVUcq
RY9uG37ozv1w4uHt+p9emAFzRTwIKiQ0hzY76U7fqJEkB1Y5myZO+h01cTYDYsIbGD2Pubv2BVi6
mcuX/Y85ZxCDZkZo86PVh++lkT8h7XylCbGwG51r4sdI1KawR+fYh+YdG7p7bYlPt44rr4zNvzpT
A5Dovz9/agpnGtDrOE4cRg57qiJYb8ePkYfmPq2o/rtN2FxinjEwJg0MyxOk/IlngMaPKFNsW+iU
PF1/80sPi/33RlI5WqWGMeNYWQOydjVHWajsOz1BaFIlfwXOtB0+W1nGHHrOVprO0elqCSVt0x9I
6q6xLhb2knMxeV2NkgJ67RxJAoigOVV3ocE+Y211fqKyrexH4pmS3F9/YktzZbZMZI47CAHS3jFm
3b5ABEKRpVDjpCXQOJyCr6fHO+rYYCqrLltpRi2ohZy5epxlwCChojAv2pmC2z6hHxHc6mB3hJ5F
DqQRtWer2iOZ391GGTBuCjK/Tm8sx1gZiwtPeS4odxozKR0yiiO1qkNrOrswZ/0G3IkhyMGOKbf5
WqjcwhP+H015YRrxIIl91JAaelY6ToFZ0vEZKWP/wvuE/bvmcCxZ4ArG6vP6W12QLjhzeTmbppIh
1VYcc84j/joB0L61TCGe+sQl2Hsmd5kBtEjS5KkvRXRoMnkAvLTxujKM762sgv2yNscnJ+mt2zQy
95WuzL0eQFXUVVz7BY3rB7vUfUCmyoLSsnZv+skcbiwOJkuYJGzLwbp7FDQkEI47Ygs7AnlB5mu8
A3XJ9VsjV5c+FKgOg+peubt2Srrw2Z8r3E0DXflLIQmAalYdMJg3kwMsaGSv6gOWrjArsBrK1aCG
lh9NBC0hIBKHk0iwNTYikfVKB2/pErN1DB5i0+rKmB85S4vbguTsJi4ujCowcB+uD5HfRfU3BcJc
B07MKW50n9nHKconc1ur3OQByjKN2DISIVe1Q4grIfU2xX7kPgcqKoycd+TC5I+SRjg/m4QBiVRm
NBenZh4p6CLMkyUzOPSFhAS1nMYHyUH2qq2YBwOGYVJ1/zR1ejew8AMnr86pLOz8nOBAZWujGfeU
isF6rrFe+GaJRFGEsvg2d0XQA3ngx/3QHpJJxkhbHKdtI+mIaMQMm34H4mdhD+QWe7vYr0vB7wtu
XM4SJ4EAeCcy+CEyIAVmtvmrKQrtNXRQ+wwbKa9LBt5/tRiJyi9syz2JISluE5YbCEqGkKK6ZOFI
oHxVip2pYbn7jvJhF47FA5NJgz1s1AaISjVfrr+WpXVpVlnWMVAbOcygR+C43YARi+1HsLX9IUzp
MWT1xxALvVNZ7K4MtcXFePYFaNvRjFRrWsdw6k6V0umrAA75mOWdfQsWZ4Se3/hgMvvRQs20qcH8
3vaFMx5ryYRn0fBxFGUIySdZ+wAunR7O1e+AKzdhBuP7ETGN7mMx6NdS9qUPNvkJrBa406oi72Bp
GjD8SFGBzG9btFj5MCyYuZy52p1VXaVqO7aPNlWOT9tOBpXRJZ6gySedYNTCYqo2fMLKLXPX5xkN
93YCx1NY/2vlXX5fq3EtyW1p9zjPPLCRatJPsTCPYVJuiFKBshK9yYFZC8pcTb7qa184MGiYfeQZ
uWtsclaVX6FaWSW+hzLbMAz/t6KSSKUrM7fAiacBgNwhKuPHIYeuNmsADYdWmaCvKF6wj9Ygcrkh
OiA1vqBU34JxcVtraT1QWJhGuGFVoeyvllV0H/aAyhdp/CMJJfVod4mixQeYG7Yf9tWRUbKvmy49
wRe9shtafI6XhfaPAj0DPzxRZTgdbXi+EahaeFSrp4kne9sa9hfyU1N4nYRWvEizdtcr2y+BlLs+
pxf6e/PcBVOWo5yaFLun4jUqh8zvYwfsP3hsvNSl7aZHeM3KpUyGjxru6ZuFfS5Qn6ChTxS66ces
Iq9ETzzed0nfB9IS2GWOhfkFewnfUakHf6htJLm0AAsYMvd1zk6RSOnGkh39wYjreonRH+oS2N0q
0mHgasW8LEl8HUWPdRlBmsv6cjcJbIUNhcogEDo/Tm4/oeZm5GvIHiAhuWkbihCxJ2mybBsLZMzD
2VsFFayYh1T3YPTV4jSJtHmEYvvYihKySDpZB+5o88m0oYR8Ai9FZne0KgjY57aL/kLVV0+dFfrD
RH6kU698eAFMHqp7RBK6PoD+Bv7Be79XEmYqCnC089rVUx7AVDsFRpZMzz0UA69uOfqRxAtAvgiS
bRRymMYxfkqATvUbwXbCzMYA52lQggxMR16TVC+gLjiHaATa3US3+VTZbvpKo5pPvqMHK+hBl9x1
CEro68HEFC3YQTV9jBM+rh5rPbJNAWWp14MwNSTWeRRVI7xU23vA65MHhROKXx2OAwqY2jixnS0k
7bfJ+JR1Ld+6pNfbIXM/zIH9m8IicyuLkm1cIF83VSzKICHypFMHaQL4VvoErt3W5tuuHIJMktqz
GrtCxQc9QZGPSDIKxY3lyCzaFIAtyA0xnPicAVwbNPwm6yyvLOi2tLMj/vaNHTvQunOjetC8PoaS
3TpcnAqa4JUnRfkWJuqlGwTCsxXHAYDt3scjLxoP1DHxOChYumqCqe2WRx4ZyjOdpg0ck7fvrOLp
Zzk54f3YpTkgyBVieGIjbnxVOVLtwbT4l0UNEPmsCLCxd3YsKVKvqcyfso7FNhsQltVjLarIEPuk
RI5wDykwGEnpfipMaLAmWvnIs3gBIPziKc9+9VFCIDQiEmvZWLh5FmRT9p6L5Ks0SrVj2HpM+bBz
O/OJtuzFAWG6tIsjSy6edLTvUFu3d1IN436aLNPXA/oKkVXlHxPSALwprzuAzupyF1YNiKLYAniW
KT8S22ogXG2jxwL6ye6nlQAY8S9IEPaJWhpcv/YZ0Nt9GVcorwzNqZ87UJqChf4PZTT2nY69GLGp
X1zbGR/GmkCTheCBrZMglaZMZbQRhJRbm2C/RMeOItJwIC2MFlPsBhMl9hc+Jgrkwinb4SygY6jz
cJcE7IbEq6IiBXafgeQAODRenQqs1nSDBDFPvuLCvZ+wRbJLdVMC1cK8pu6wP+y1PAinPmdywHQH
8n5qVeNZ+Bu+CbaYDSqPGqk4hobaoQP9wKcu6HpqQbitXU/DrY+//1zG/ZGPwDl04JwpbqE6Kybg
aLGQBYMZ010TFWCnXqjJTa6ekSH4BcZWF0wksx9Sexx9J48LL6HKPYaRexY9fSrqrgWOO5T43djH
2szZDLwoNrGA/0oR65DoaUJCRCs+DUrUR28bA8SGRUG29cSxA0wGD3nmz1HWfOQSYSiZ0+9YZvhp
ZWS+nMT4XOTkrYZTD43q+kXKds84T4NRJQyNTIS7NsnYBGCSHwdLTj9VY4o3SqfyRQ/F6NWM/iPQ
zYElXAuxoS0vN+aoOCKFpNszQG0HHC162Cfm96NJqi6wU4v56ZA8kE5kFAM0ZwFzyeSZCvJJ0NKb
qP6oa/Va6FIGbpWFbBOZQLyVMI6AHFceqy46ma7Se02MryJrvKzGyUxOweCt4y9jEKbfp/LeboqP
IddvcoidAFV1dNCIUiAnU+KoYSdNYIEcg/3TWcUJGEcaWHlznyhyO3J+Ka6hgYZ88FDk9i0pG6R6
ZDL1QU+4HFYz8VGnaeY3feR6leG6n8aUyWPOhl9FUsPj15PwyFr3rmWwy5Y0MERqv3E29ruOlsWZ
OBU+IKLTyZ4I8KTKTm+LENsNXTpAQACZD4NMtyWlc9J5txcWf6kkYr0SfL7Q9+SHybXSLQ0nfYjL
NH5OwkodtTPygz3EGvE1UefbZMhO8MrJAJ0j6wc+kH6tLI0tSFh67li5+7EDlT/hLwyrxX0cAfAC
lHuo9rHWKfEQt4Dl22bxPldgEYOC5RheA/Z3C0dvLKEmjzv7roEPG4cuLYmT3WQaJ7eREEuRoVdn
kXPR3QqQOKExj8y2xA1XEWjbpckk9OR1i15xLw6tmhiObZA+HFVJuat0+RED4weEofOLxobZB4bh
QOsxJcbJciwEiU49aJuAIT8YxMaoBiABDvBKhlWQJ3hJ/8fRmSxHiixR9IswI5jZAjlKypRSc22w
KlUXMwTBGHz9O/l23W1dKikFEe7Xr5/rdoSBZlk4XDwdEoC+FaWMtinLrss0es/20s4c4AYqQOsn
wq8cdel1ueQ/FhzDS65N59GX1c2ZEQV0WeEcSKE5dz6lBk9s8ygqdlhrqb9MsEIcHt5olVFPKsvT
6mHk2UyWp5ziHGxAhpzgWk3FxdBiZ4rUiyS62K50mZeFuEYyi/m55YarCTEn9F+RRida0MXzg90c
uEWf6NmLWldmuyk3iDWcpVbHwhN0El4m3BCmxUwiFjjXPhyfiTwIbQg8trgjTgh/7XaZyZLaaW2X
truWin13cJRgZaejqLt3wwBIGVhUtEHRvVeVYp8eKYnqge95ifIu4NoaRZVk7fxSryE3neO8V461
JD6xnSXriVW0AaBykH5eTAteWTjlrH60xqfW4Rs+s/ohCPpo4xIIlY5AH2c7OGBHXi/gs2k7uokx
LHzZujhbmHPFOB2lI7p4CazuaA4lVoSmp1uwUtu09xXlH2F9QzaxeJLrMlJD38xxWwc95wmpXAg+
JNBImES99ahYs3gu5GC9pGbdgrSovX9+f4awQ/3XK7hjgqUUADC9m4xGBkRgruykGBZ7Jxr3Zapk
kbgbGZb5QNRqu1n1Zy2m5yktr0XVvs9G92+AT+HmLkNveah1sJyXxpSR3334mRlcdJd6r7jJIIG7
3DQO0bid2pftsINX3TNNyobq7BVBe3+xuX4bPlJSonZDA4uFrNfjULytlh05HEgGc9Sl6GfC4ehl
dy1sxDFaG5WtCdaxL8mu9c2vdPle24vTn5s0eK7XBfxlrt78yiQrSLPlU1hZ88YOZbq3JBJIXmcP
Tt+E5qMcanIguS3y79Y0yjFuq6F+zjxclg99bqb+gZfAO9nmbPyTxE1dKHf87ClkrSc95PPSL0cS
fvplb/FiPXul3Q6nvpO9vzO6ljNl0u668gqPYUnayZj/hCwc0VMN4V82VfakYlsPPQ/2yW66SZIb
3Pj2L0KXGifyPBHCZbDdkZWVzZWXFoiDH5vZVOYQEMxNRssw1bfc5Nzbr0bHrFU5Rr6wLZxxZskF
bx8FnPbK/qEamz5kTBUs1kO46sl8XLVh+q9+aalwr4bZQgeqp/WXcghCp7jHEuvX2z+nrH5WJygf
qrQMrm1pOS+Bso0TsdbHFt/S3uF85Miy013TwmxyPP2r10E85EiVdVH8Kwt9C7x2iVrN77BaQ6eL
07AVj6buxirewu5PhgEqWoz+1E4UeEaQlgdDmTgV/OraNdZPkaYZcNP0GcHrZ6jhR2ftMh22RhhH
dI3qkJUheqQFzYgPsBuPzEDM56LJTCeuvdbap1kHDHlcgxSyfNCBkBdrx2HlHVVFg1PXrB1bvdi5
IwHlFUhwp6re2bEKzd1U9+9663juJofykBrKnoeXwl/fPUIEr8U2p/vNa+41l5httjk9dWGU+jS2
6Xmtdb3La1nGzcCJpZc6O+owq2cijtby4DUCGN9dI/G8mJ5G/+DdoEYZw0erNJbImbfx7Lrhf7nl
yZmIFWf5afrGjT01B+d+NLs0MQpkMGFpp0sKc+leq83ITpsNjH+depgktdmHyer28TIHP0HdfJr6
PtPM23iQWRcT6KXyWBnm9tw0YfNcrdV3l07WxWn9fVPf4Q2q10eCX7woTf9v8Devnb8uBLWG6gw2
vHu1M2CzSy6dfzN8WRGaXPAGyYDKtOLFHWLD0vJ1diHf+euhIRYOp5t5C+koElK8ZZLVbkDECiY1
s6bHNf2Cs1mwSGA0aYSMd/Dn7new5pSRcrrY0H4ZSNsv3G7Pw6Z/jWOX7cpi+gyK4HUqVYownWnx
ZwmcpDUXiiRE3sQUwY2nkcXybXUP2bZA95ppos8COk1UdFzCRqn/yEmZpy6ohpMO2yOGsPA4hem+
X8zPzlh/52UruRTFYTW37KUzsLk8pOzusoG3TpB2p3H41ZntdA/wGte9MwfzHmA8Cb2G2/FWCutf
OwxPRrvgs7VUcTX1kEO8qmR9g3teP+VZl1AyuKQk5Z4dZTpwI0dO5lO5qkFeXd09OiLkdrZRNu+/
xXtXHhnNZjPnaZbTWChvx3n9uDR+E7MAbMZZ0fNwjciBzGoyPYyx7liT7R0gWSaL+qL8NwY1Ixu1
Gif2dMsjzukySi3vtoaIOuUwHhZyxMuq8/9rSvylHhYT11mfstzxhqjdILlWhZ2dcwJQFxdsKC87
Dz2PWO5CCg8K8Bpy/oI/kV77Nte7VQABsZwlGfiNdzu/8p5njyIwkFY/xc4qn3nbziVGvHQJl9jC
736maa33phN+BnY1PBK/95JN/MZOI4AVHC7BePa06mIdkivqkzzGVR5YJxHqcNfpsIFGaFSx0L4g
CXEle2bMp4H/s5Bnz9W8dfnWXmzD215bKGMHR8guHtjOmw9piY1LyP+6oY62zVRPbVfzgfgC0MKE
ctGuWVBEAy5mbHk5/2iQxQd2JT0bAeuiiSi5M/yVnyV3Hk0ZvMulIYTUy2JrtGE24y7xoHCUL+zm
PdpdS1ig4RskWJTy2bTKJyQQJ7Zmh7t5Wg6+2z5hSjSSMDXcQ7qkuIDDa1E0y67qimtldw91Yyez
XWyH1VOHaQgBQZPyZUlDvClJiEXcuhuhNU1dvkI9CaJscfVpRoK4wm254kTd10VnwSLu+m9b+k0d
8aqx/0qlCEJF6yY7hBvyB1fQ8scsIHxIz2ywiqXy6tP3Eu+6Djx37vaRhwBPsJ5wr9VoIrYq/si5
+gL41yR90zWnwvHqOBzmh9WrUjxmtCbkWkKpXigi0vxq2t6O4YV+7ENHcGt2BGobY7WrPHsaHtqF
gmZV227Oxit1NHFOaPy0VlXIzKhjOQKF7u3ug1p7AzNa2OQTgW1LlV9aRffVKv2JSUl/GUvBrS1G
TNNiMMvImYpbV5Vm4rrBlIyNfsiL4KSbZQVg0U2ese2lAZZMZeMQ2WHf48BaQLDX9ri3CmuIWwFr
NeVrLkVw2AzrJ10dFdUuvhmjs4+d9575WH0i352fZTrRqyp7uKWL2SQGokPs33dT53E8eU7JjN1O
ffIScw/bcD9yqsumOGwjsdYRSKjYqV2PAnsyUnrWwbrWgVPte/y+vuf+5VvSKfCrZZ5PQgzqH1Y1
hpVGmT7Nc31rmm4mPHMjAakEjlefBzfDV0JUYVzWM8JK3ne72qhfpwIwgXDbi5mtE362rdpZhtci
5NMC+4N74/Fm9KylFY9FOZ21Jvo2sREkDx1m9aQtxa4gbfWgOmTjML1fDvlyWMvmd9UHRTzwMkUY
zCm3R/t3Yc7VQ1OHYjwEpQSSMDUZayjeQYbmTY0VxcGWu6RuuSyqV0Ld1FC31xKi+hI3IgMnuJbk
o0cydcWewGbs6RlUTzxbfLsfflCFkWg6go59Y9tRktARKwXQbtrMHs3PbmNdWd4VZ2Mf+8gaV3/K
4jwrp0Sn1t0eZKSX0RNiJxQt3TK6a5SWVg/f1/f/KM+tdtBc/X1dGt3enSCUDp4XRBuYLd/P91M+
rXG+tOEzCPAZridteJTZtvkENiU/Ejw2EJao3H8D2OwXmp1k5QmnMNoepxCqlw3Da6DbLu/0c9X5
nzSHRwrS8rm3cupMs2qQ7doLFAYMeH6CPQTuFomPncZGJeDIKf72BPp3KYBcgP0xgGZzsKtkmtqX
uchURMHb/Vr8SSDJbjMVd25XXdI4RnElBIzDWvfhv74Oq7jwbSymKp/e16GhpDe39oHWv3g11HSZ
WerZktB0xHc1jaVO+KyGm6dJ9gH05zzcn6ZjkVMBlE7alntPO+PXuEnKv3pOCXd01PzZrN3OCGms
IjNo/Rq//EDVs4R9KqJVBHYchvW+7oz692CgXQrXu4SDR3YkJxtq0EgslNO/ZvhXYjgRZcImcQig
GKjgJdTzMXX0Z9+Q12Eb/SGrxxJsVJZ+GEZ5Hdb5MRza/GM15tlmpcf+rOv1J+vVSz9DLpsUe5xo
QTAEzKy2uAasg519+LMFN17nX8TiZaxyG33i2eV/dpWfFHARZOya5KJkmwh3wEzmjoLZbTdcp0YT
bgo9Mjak6hFDMS7Hg3Lt71Jxyvtb8LBJ27F2PHooM6nVdCNlsoC9s1bNIYOx9+QNBIYWHt8HE6VH
0aTFfu3Gvem7iIqabnR+74OA06hrhleV5vvC0mW8pdZo7j3ief/D+lbeKcXU78LMATF5ZfMWepD9
W7NS+0Ya/JlwdeezSVlgWjxObBwreDF0Tae6WGoCMop5ejKqkvjWfNtpjwjcbhwpyAxOr4B4xwve
mO3DZJuEkyVdsp3r++bOxWF0aLp8PWm11iVDzeLXhuv+Qwe58Xvuxz37j8MUubnD7rq0/45bT9cu
1qBMFFkTYtZPC9J92M6bweFd/3HH4jqV/bXtjHlXChZ1eEIeg0UVHMeskWDKEo11XLzqU5NHdZZS
NztucTSSUfnHNVSP0lQqyrr2oTe9JwZjKPCWZUL78/XerOEwsJWQp1OS+Vt27Bzvnam0uEAFNJmS
8BrGBFRNiVc3zq5Exoi9dbFi3mfz3aa8if0wLE+G4YkjtRFBwYTHO9J8AU9GbyUJOqja1I1dY1UR
avt2zOf1kqmUv8Wo3lwCUZ/TPhxQksu30GWDxHJlEOuZ8zHOjBzRbjG68xhSbKWyuPWySA8QMVAe
Gqi/qLMdKax0hkNprl/KX5pb7357qtFOxGAIfWdwF/MvVevGyzcrYHxTJTgiUn2b2no+eFWdH9WS
msdtLBIf/GK0yi/Ltd/Qoa6FcOV/KP2nquw+Al9+zSbQXc9A0nPGsKVtDAmNXP2ZoNsARDBBW8uT
GCggS8kr7on01KvS2M+l2+Jq18G8C9vtk3HTtBt8gCUEWKcmOVXuRu1X9CfcKutDN427ToGDa937
GlI9zuf2rg/GspmzHcftNmEoA3HkgUImKsZ1WZOa39y8qF+3RYmbL/rYlsbjIpwoGPdVKU/wgjr8
MgMKcl909rdr1vWOzoQkts76r5Kg1gfvnZwGa2+ua+Iu1mHREM0IauN4rRuq6vGTa5XZfM9JhUM/
ffOcn9bsTbaU5RqbghLPnNyOjgF6TlC/GGN/Mp3KkYzMJ451r5zFv7n624GGYOUqN2EMEglbsnpF
4BzTLd91zoJ8yC7VP63nmGVcpryEUTqi6Vfu8C1S8bNNmsNbqZvogp+SRYJASKaHdW7sUj1vVrQs
xqdb+J9uZe/zcDrnBUi61aToWu32c+nxdWQ63zNSnAn/9I66NGmwK+Z2E3k0YJUy9EX1Vsi/Vm6Q
Y8E5Njor+1pyqeE6q3tmblmqL96vfeo4V7no8SaFOhiDn4xWcbFnyoygH/ynKmPaEpmhr4+5sRkH
LYtdiZJUD+65mN1rP45pF8MevEMiQyOeuls/ZrEL2k/pyj4QrnVQYtrxVqpn3nGmE4sgdNLfcmRI
nWyL/8b08UPormNQVhxagUYi1qgx7Jjh6Y7/dhrLznjKyQxjfSUS+inMLZpZfvIWx1nlHSrHcc+Q
oWOtCiB7diJA29XLsP2phg/VcykYE53IbIlfivP8QYYtCPi6VNYrMhSTdYwadpT3vrfr7ck4jalu
LjrQ+fsAuMlL14dwWZrL5MvtilGVXBJnib1av1hGz1OPoPcw5HXOx7Tsx1LlY1SLdDoupRcDqnWY
rVkPYAhtWf5nZfZX5oovS63Dfusv7chNs6Klb2r5ZazssbO3PhO2XfZknmTlcFrHH7SFaGlGvALz
6wgZFLBOEqTVFFeTQ+QfJD+6zN537Z2aqyu3P6RveVxQWIlo6Tto90VDSGjwFcCs6+bls83qqz2E
FdJxw5bIWCzgK+dbmhbvQdGDxlJM1Tdf7hg3mNFY9cVNGozb6ya0j0Wh+THhkPWpujle9+F6gfkB
zZmktCIPuE39ej9tZIx3jI4YmP71PA7iMSf3czbXSHqC7Qlgi73dmglJwzxfgOriNWeq2lkmWpiP
b9YP4mlKqa8bp77iL9LHFvx6Knkl2H7h4i/bZW/Xy5++0s+T520R9gvKC99ZXsowdQ4r+s8UrtPT
alcqgWv02vUZrX4q/8wNBTrmGyV2IRicMhifCEfSw42Ri9q5mnueiFHPPFNibB1jMUzWCUUNYpvO
7RPiolA0xS59GAMrxLC64y2pbfuhDL1DLs0/Dq8Rs4Hl15IV9jvbaW0T4/NRsecMANXM6uI5zp9m
Jtm8CO3fyrASK10+fOkWdBlmlMn1gVHOyfNpWLBUcMCS45lpVZ+ypnOponw6bLtmaNdrwIx1gygz
t83XQEx7ZHEd79hj8K+5XBeycKeWJn8Yht/WMlZnkwlHkK0sV7YWw0uLz0KAcSTB5QMbc1TzpPnL
E4xid4jG2TB2pmxo2wr6Plqd9ENqNz/kAzbbo5cBiO3cOqMIld/LWru3PIU2G/mlHo8U86xh55ta
H+3RPgozYIu2hIPRPPggemu+VSML/zLjtb+NVYK+c5yivvh1qv9VNeBOYvm8YbHeQ7eVT3AC7XNZ
cfEP93Yllbugko/2xFr54NzpoVVjF+NOBk4c9uMBmTiPqjqsz3m2umewV0yIlfPqbcXnYCt5g5Le
XgGaJrPZ0E1ik61sSOb3uN2hyB6syj57ZERUXnul6H3KF8NnNmnm8bpsPwPMAta6lAWfy1J0zjaU
X2EZ095G+XKqX0j44kDt9YqjKDwBqTAhUdUkVlX3zyRoOwQ8dO87bnOcvj3pnN2q+c3UdmXU3Y9n
wkMIV58JcyY5p2ph89/jnJqW3A3MpT06eJ6icnqytR7DsD/W+Xybhu42OlK+8G7UOy6dz37Jd2VN
5KcOnkM544wI9ByZhrPrWIhiqaLi03K7mtURLL3VK93AEFUDxvVplEySJe+0l9SIc8gzYM1vDnUm
uiyAGUSChRqu8bfl3IbHfL26WW9/MWri5yt7Uyajai5VbsLtbrkug4NH/tZKEgcpA/1vqqTuYlde
/8+u6zFJg/A08nD9qFpPSc/gF4J06+lzuzYV3hs+KX9Z9noeMBo500ONy60hwrxD6JgCe+dUBpip
um+cPSe+7eyHuQV16c3uITTUvB8HPqHJ+EKJL45SZ79dpR9DkdO+wRZLjMyfjjSQL3nBzHhUtR9B
zczsCpGILwkA1DiOKiVPVaizHt2uipgb6L+8nhRoAZzidvX4p7p3tp1f5vmDbpzmk4vqnzdlNX0y
/X2+2JgqnTL72Camij7gijaSowGG22FcjP3CYVl4mw2vp9ubcXWGS7dvRnwJqeuOD8Y26w+36cfd
nNa/R2/YuRP6KftwXeDguHawZc2LiI10/sfpV0fa7V8Xm0mZwWdoVW1COu34ZHrdoXSsU5rST95p
HFMPL22pzsqo7EsfqCCeUwTGjZjEjNLmFz2w+eJIRuKhR8Ewzgz9hPtk27kXB73f3xrLsZKp+BS4
Mk4eOzutwqJmdT53SUr6XGve4xREE4H2UYwXA1IINOlqLbc4dd+JrnWZkqnkU5Vmvf22BuchvSvY
gwIuDDyfZt3JX5FxTjlh6xCpBZHDBAWN895Zq32nf6uC5tTL5/9CxS58F47tI2OXS8AjGRmyOuWL
myg9/gHETzMaPOdi81Eg7H8LZyOSF8TTrLLvQwRjSsgOAGfrpdcm714NCGZ368IiqFl4dyfKMLlj
not7kkcHkRG3m+kxe1VUxvsh5TnwEWD24yqXWOX1nDSlYd1koYxzJq0v10BOKCWp2AY1YuQHX7VE
LygBMzOM4crzPfvX5lUrchUDgtm3j5Ol0aLhRQ4E3OnUURv28n7flzVlwlSHloVnpkXrdbsvu/Jd
UHmEqKTkWpw8tIqCG7ZtAObXD46iVJ1Tn1Ybhl5ujwR0awrcRfe3MIDlNblO1KXZrXEJ0EUB0zs5
OkgfBVF2g6ZaAer4z8k2rAUsX8ZNbUYTMngzVjesDGRMBAdgpUi3/cPgsQ9pNR8CFktk2/9mkjYS
S/SPte/sXayhBpvURfk0dDNjxoJu8cUltXOM09mtSOdz7w/IxHz+oxHWL5/XXJ8Xx/B3skAz69zs
e5DhA6tj0IawHnpSoOqPIiP3s3E/NJ69IOzsT7GGT9tdFffWuEt/UVXHeFQfJvdBBH9ntlGIu3fl
PoSXjPvC9CQMXKj1FT+g0+T7Miufgsz7TAMjOxbUyjQK31PJrz/NXPfRSLX9Nk+29Utuk381yHq6
+GNfX7wymz6asWcoIVHUIncytv8qFIR9aouSCVla/fNYGqiPm93/eF5ZxW2xa+yQz5rMKGFolt7D
oY+YJIpkKW3mr7blJtxFWO56nb7yuRYR8o69X1woiCWkI2+n0bewExPmSliPtZubxnsBxDcCpMhe
VUN7IYhuOFF5kH7E+mQ/KwR7L3trVhxcnm+7UVgzkTPdHSEBR0InFS4HIMj+0BC8IFm1DF0axVIy
v1g6/7Wd8r0zsSXY5gMLoO5f3yaXvZiy+1NorhfLy5/x9h14g586V4wx7HvOS93/NguX7xxe/0aT
3YeKVIlyGi8ynU+TE5yGhc4ip6Do3ZN5nxYa9Pth2L34uBzvyPdqTOPRFoTHyOnZrAo/Jl2LN5gM
pHrm46ytdJ9PGqq+0bZHK7dB6fpZ2PDv1XM2hYAMyHoSP+uW/VkN6zrmjHU5N7H5CQHMkRHON5Ue
IQNWJfDVNl7SuX86w74sQRrEEmuz77Duuk14K8dZX3BVvg1W/jGa2e9+NJZzPSMUkp9TXCHBj/a0
SysHKohFh1DJDhG9ROnBNuDwjSEX4GnjhuROSfAM8VN1HJntaL+GqlEvtlN3cP2mw1w2r7piI1IP
23eHSywVSxTS8PV1xo/o+214cstl/vYtIb/ncJQgNIj/eVSmXhj6hzu15j+bYeLcFerozOoakFUC
cb/p8QjOPQJsK/7OLkObtPAvlLsfOds3x1w+jvIO5yTJOR45Z8EgV7xjrog8O4wDShz8mwunvPdS
WrXxu+SpLHRLmFBAl7I6NYzwUHyLZvnp7pu7ZBz2XfbVewwvclfF7tISNT5Dd0CAOWLkYej+o4S7
Z8vgGxtwLOur3toXqQmXmCH6Rktr7vyR5Ryz+rDG1qVUcXyO/zKhLkQU7cJLLe5SG/urU4gNfXXb
x2UmtKClsB6HihUJk/iIZVDRaKwE1qQLnj5EG8vIYvb5mJ7k4PR6B2+ubKdz67+Nc7BjjoMLSRDk
SVW03eUr69Pq1ETy2uR8jIPaV65+8EsfzqXHRG3o6wPLYlkshE540c6lKK+GOXTRNPgqcSfF8M4/
LMsfu3FO5iCwC6jhGEgN2TYckmoQ4sEczG/dOeYVGNGetbNPZ2UGk2V+tS9ELnc9vp0xtltL4fHB
MQdtqQUFIzB2zZY93lox9n9W6PzvDvXjFElOCfRIzgayQQ65hTCF++kaVgag/mC91IrJpWmkZ/Tn
ZF7R0LLU95Jqan9pv0w293angxfZt0EgxES7KUx9drRxdlsaypm3ZXjBWH9O2y2LPAwAB06U/4b8
k7svMkb1uM7yL5mNVFpSFCwCewJH9fK41cEThwl783fHhEOozijcI96IN9N8FQbj1rY45waPnbRa
vRsXRsJT+lUYDnJJu2vG0NqNU/VH4OVDnG3U2fN7jyvKjriu9h7D5WDT9oO/VSwPT2H7ifPqT9AO
f8p0Sv9jWZdCf7irYoOFB8pe93Y3vYvcIEJ3u2dJ8HnXTOfll6O3S5qiu6Gb3RorZwSeYQUNhVX/
lQMScLGF3m4lmtmUjrknll4eKz/7aMIjRyC1Y8Uz2BbwXT3/q0GAZ/nLKNiNyAlB2xcqZ+F49fK7
B8ycxAlHFZmTM05WyqDhYdS9MCJ3nGEq18vT5NW/LVi0eHIP6RScVDlevWViu8RdGZV5crvJvG4P
8yqNem+BseCNia0a63OaLWJvWk342+uX+s2wiyzJ3IaS1dhOxP+M3224RXm9Fh9qFvqlDYOnVPi/
mBdazNC4GanxRrkzXD9R2YyutzgnZ73mTf+1rl1S5uriOMJ9xzDCkzZZ2Z6X5T1dV2dfOnLbZ+1k
n5S4LxEsKkbnhA6/TeWbUD0ZZfmfel5ObHR9d7IrXqBmTO7OHLT7bITwyWlpNbL2yQgdlzJrYpY3
pm8zb1maTS+jXG+oSRfFEqsI1s91/CjuiCFpTfGkvERXmEAsg3y3/JERkD7ZQ8ZIX+OafuM3tBuN
Ar155eBepIir2u/bHfSH8KdK3zjkdhvTgLK3eKRru/RjzzJ+e7Toybb9zcugZg5niPOyetfGtHbp
QGpAGAyJGO8+5Vl+TJn/n5EV+8Fi6Jr3iQiM4ugHbOn4yqCiHTCy6vqdRFz3SVL9CQ/jRb1vCmzT
SFzfW/gk6weK/+rgl0PEac+Jlh5wKJU0tPlhZFAQbU5Zxks3XdTIV05zGnEh1wD3625awFGGVONW
/rLM2U3MLSeNe0Kwi0CTbPuegulQ8janXLdFXovnEiYnH9SFIujbN62b6twbM+9YpTouurGJhqrp
YpwKU4TEOT3AviVLwLZORQWzud7sY9BsfULxNuw8PH2Epsxf1WJhfll36ygO1YA7r8m6rwJjUDZQ
Vtgu3UuVPdurxZoppJ9wH5QGs9679LzYEmEyQGALdl03O69d3sjPgvji9CIckiorT9NoTHXsVTyp
xYYWEDsM3pegOk5Z/6izrH8vchRWj9YOr8hHuq2nevgOXZwkciFttcOwrb4GRuZ7szHSwzgEGpPB
9smt/FBseZL6AaOZTT25cBm/8ok5CV7V0jyqyWJUoMx4zSwnVvPg/dXzau5MOyciV8k5cZZ21zPl
Zx/jhGni7GsqGGmWgsjIin6AiO3uqXWNG+Z4AoPIQH/x0IkTxrPY2wz7kx1V/AxL4tQ6gXKdX7Oa
7QD6Jmf6wfnAtWc2TvrsGByMUz1+OjCjlKrOWZfHskcBDPqXlsHXiUhW671v+GaFh/yhu7l8LrI1
Rh+4hLXv/k3xZv8z5+Zl9PKTGO458yornlTl4lYLAJoI2R/xAT3WCgJLpyGA5s1aPZPxdZ7K4FkA
SmRzYbKPedsfZeidnWBOOJ5IrtnKHCmiv3YcKfzJ75Eil9o8oDpq7BeT/LY6fefKZl47Z2k0KBVP
JTViTRDpi+jb4g/ymPngiNuwyUdjLqo1CafZfa0tqjDEnf8K1hsKii7EPbdOHL9NAXt0cWajArdT
GMS+flm0/6gJZdwwYXKBspaQtvaxXAbJLeAkY+s8oAi/FBK2Pv7deGim/9LF+XAYDWLheOh8NvIl
s876tHKR8vOMuntq5p71lPywNqhdxZcuShJxiv9RdB7LjSNBEP0iRMCbKwl6Uo7yF4SkkeCBbgDd
MF8/j5eJ3dnZXYkCuquyXmal4uaUOGfSOBqmbOI+YvitrAyIz/Trkzd2ghLgdhaMkmfFF+/YCuMg
n/ULXPpfnljZvwWfo6FdNLJCgi2UUX0aRpXuMYNTS5qR2phmG8WZcLq/YXaeRsl+cmjqoGtWJK3f
GSRNrli5xk4+/j/40+qCblItGHGsUkenIls+LDcY79xwQJYwForJxWKxeEOfj9DioFslf0iFFHiZ
8+246p1rbAvQtbXSN9PFyEDxRL/n19F28PwPrwh5xpbhi/T0lSAJloVP6W34TOU+AUmzf2IPrLuv
igAFxJglwRv2neK9YGAFICCx8ZRUaX5kWtdqTJMwru3PhEXf69Lh7CcC24oHTUEH98ZCaMaXqyGx
opMv/GCXd9VnxeTgwgI2vNiq+wLL2TZlJXaDjS5XPsuaBx5nzi0hoj3nJnYIRGzS6fXBGJJ92LF2
pqHSWeWj15w8u/UBbIJXL42iQz3336ERnJIwOOSVL7bT7ROVY8gsvX42iXxJ1/VSsoDRr4/aR8AO
s98GAdsPUpTLLCRwTUwX7QwbtdRkNzv8Yjp1zaxc5wc3e5JOcmldaW7mbjPN4JbQbR1rrqATy7D/
7gMIwKUqvvq2ORjd95ITjqYlmSkse/RILo0jQVivnUT+hfcyfVwqLi5/RKQhFntnlNlXPuBSoSY1
OmZuitWqWY3N3o5+MtHsPMZgwYqSFUzXnl6KOf9LWkWkWLs1hBnGeRgEMbz4azM8hwz0Uyv9V1ex
1Vd+LJtluXNVPbrHKaL8X8hEdmDBGEoneAhunadl8XdwvQcGV06swDId1qK57qVjcuBvAMrCDxii
fTKxdZL1O8P8PKAFC/xuj5bqw9hdkm4rUlLksr+qdYKNXsYqOCeGfgh717ksRHkibzgxgWvT1h8r
/TYsE+DtkJ4SyopjMlssml30LiWmvp/7s6+HL+klTnljxtnlRYKmu8M+Vd+NeS3ci1803NxSEGfz
4NkVle84jetbDFI1+JoOCkzmp6PVfXUS71TZy7aAa/gLROg9sPCPOZmG/MkbVcULt5y7GnK/eHX7
4Z5VE4sPo68JDkjTPzwBZ5HP9SmUhnpSwliHDgd1FwTl2S1Nrjp89Uc7JJoyUfdN7k2cr8xOSuZ0
q8nul00i2vZS+K6JRckt4tRYpucOlepMtFCRxm6iWHtlRP26V6zJnsaRQeGS+dXJDnsBrKhCQNow
rb1tHynUtsRaOy16UpSykM2tK/vZnv133Qf/ysEQ8dwsj3Ah134yg91t//JR1tMRVxfC1kC2nUOX
Y3PkbVVbXDvSiy7U4qukGy+9HRYAQWlvHAi0sk8M+Nb9rTW2IjsWFlP/TvwYIxPStI6p0c95pLw1
F1S7cUnd2I6lfJ8nhjimCtThRtl/SbiltQW5sWqNAp/KUD12yrvr62HmGxm5S4c31bgPIlNMm5c7
AnD2rcZ/mMElU7p1mCobH6vHAMjn4kcbmLceMluHGACnkpOx6Y5Wmzy6VmEDZhXy4mh2/zWoGJcZ
CfhoFaxixcq6YrksNNR0dZmLgoQOOzdPXiDh9tEyjatwAm/cUEwjUzgma+DdsDtZrHzbLeA76yYa
7lJ/fjRHPEvRbT/Ora3dt7ORUhCU2XPqDpcmsQ1WXfRQJKT+rSxnsTcmLgIQbh4I5AJ3jQ/ynhHp
OtfLYy2I05iNPzDsmCvnI0+abCRVrWbY5g/NJR0bsY+U0Z67PAueen/MtlYr+oPtWO95M5Im2/0s
snhnYIm5KCP+ILXKv3BC1XPE+NJU8DJRdg11Pn3kFUEsznDXGFWGV9Et9yJEcEJX3dr2j5D2Buto
tqvMbpMvRJw0EQnz5vQ0yK7eWhW1TOepnH4yK/t/nV5YUMSCkKyNLcOGOwDBRfEOAsb7c3fsguLq
9ul7nvR/huVNmzDIn+UQ0EJSm63mFChlXRi3pfOp5wcqrjKcF10a9gfLQ4Ncu6NhiGdnqfNT27oF
dlbrsdams/amKs7rIa7nqb1I7pBwZXgJL4xeSpfFWwWzwa6RT7gxwECqEjUqCdp45EeDkJBOcFkB
AlP60t9mgEEy7EHy72zXOg9tIh6JeYUyd35qXwxf1Dz9c9hwtPiVeErTRCC7TwezgtXvu+mJicG+
8LTYJGFZDxvXNYznopqRw1LVUVxzQhL+OzMdaGE8vaYyoWTYqOFbBSGMasoGexUs4O/kRnAY+zBc
qyVZUMWp+BOHFYpBDlDUx9KuMEJQPa7lTPaWl3b7EDVrj/JxCGdnwIZW4PQfBgeOuTU2nlN+92xb
sHRxn8G4+hp6W+qbmQKvYF+J9qHJ7TpOWsK7hAMbV/D7N8V7U5hdsJtc+Rg2BMtXhgeBg/c6tl1C
ketqPngyf2tN+62f8/mYFsUrclB73xb+QHB58Wl1DPWipjaIacREaQbGFQDTJUksQnCdrJbqzGVn
4QD0aJo6fAk1+tLgLbCj5SK++CGUr1EGzG713Cz4Uwb1o6zCfFha3kxV74PMWdlzcrtSYGz1WD9X
VT84p4WIwKLUAP+qw/U8QPSsPW1Mb4r9tbhjSuPCu5gey97I7yq1HBHoYzSbTUgGFoEMdUeDw2Wv
WsQ5m+rvxWT1eC7VeVQoVCyxSjdLkgWxTe+l1yo1bgJlsE5ukw0XK8wBN9A0cbyKvxm4zm8wTJFZ
4xTXpUjfQbPtzejdpiBTQbJa7iyUIy0lnxFwprdhdlG4lSm206k9WdRx8ZSXrhl32rPt7Yw+5W2H
0g/2rvJvEwujexf0WJQCJ062Bwtzyt7Wtdiq5vYe2kuCA8gDbC60YmyfcVZGFMdlL3BYsaZ1Wjv8
0GgXq0fwvC1m4i4elb1thfsBUTEfAvJw8BuFMzwPAwQ+QLW2iaPN2CoZVGK5MJNbj8NCHIAbhF94
iYtjLdKEdzHMWMsDahkzhCUQMhMZwyr23/6wp5BhQBMFDGCniwO1um0EX8ptpEEG5bnJu/tKZt62
mOv2uRQJbaC9eFtzcd6gyQ70Fc/OjWvBTDw55iErHbkZbfGWtME/ofLPynPXmWj3juXoe69w071i
JUudFO6jQ97xQxt5FyXUXuvQQa6IzFc+sl0908Irj3SyoLHmVUom69TIdei3v3oux40V9Vsrj4K3
KnGtv8jHiOtLLF+uaH4lhOLI/IxdSMQBfTphdCkiJHtjdtKnxbHfPNNYI4KXD2qCqU7N+qDqnDvZ
+Ufspvk3tkjeau45wwzNkiWn4VNlPI9kSXTUzVddSU72nJf13OfRNbTcy0LySYz5mcGU8bF00Qcb
Yj3eFUZmwA7Tuk71Q63FqXeqbVRNBFX3wf04h9U2T8S7sJLl0I35HUMvNIiQq5xKzJ4kZCkbvSam
BTTk+HdXyD+XXHNflFEBazXPAyxoOOeJsV2iSn8b2lL3fWl7F8hhDJLVoep42GRZMjYY2VxNFYZg
1BVWjBF6o2VaH/FpDYSzLFcNE7a2zCD0mWew5hZFc65+SnK8dovr/+sat7D/Fp2SM2VmGDFrngmm
0cFyngZwjdEmxjUGYWZJH89wFwyPyzCz3D6f4CXIpEVjchIOI8/kh1vCMYPdsAvV0uUch8zf5tRh
BEwCEK8kqo3cd/gJwVO8qT9w5kUbhwXu9A2GLB8N1/yLkAMzUuUmI2XoAjGAhhg0G7xpaXiRQ38e
fX3S4VAfpNXnB8uvt3kuvE3ILC8qmqtOg29TkF7Kblg+UE6foXAfvCC3n0Aa0WOFnMxwp0wz9/cs
JMxYcDtHOyfQfrAN0rn+aeqgX35qKMyj2cOmETu6KnrWFzutTk42vf+nlzvB922/Hsti5N5YpIKk
L69GrhQREuhBHEpcUJziX36fW3uReqeoQk5m4wb6nU6Z/2koIu5xQKW1YXTdQQcS2s/qummP8mVc
LYx4cNhs4MXxkJs/haWfyellY3FKN+om9J++Z4erSeo+DtWE7iTVU7tU+b1vds9lEW7KkmuYFwOn
LQ/FQQbsS8L7Gloa/ozF6u02zaAGzaYujpNl92ksR885SSur3AeZcMBhtnFtn2uuNIYYuwrmaKxJ
4h4rJDYjIhi41rwxuxTI2DVdQSl9+34J28WsV6anFRbRwKkEL1DLA8DcrdpFoAO8er1zElaJBd9+
HTvUJHdoNn7OvnMuSJclK5N7zrWv1Fb1xugc+xLWFNOBYXxX+Szcg710wiTzyisoIRZC6VdeMBfz
SxgMLEPDvJqj2vCzm/o7R9Ucy0thHvqODzwOJpM8S7PyrL3vBWb+WDphfh/OdLDsFgbs1g1Z4KEw
QFgdHMzFNrIbHd5lTeU/WPaMOOzvdR86b42XUpi6yHLeKYPZyXYMfjv/wbbCPIopnZ0DGI7TfI1Q
WvW7P48CVmwQFi9QVjH2Eigt1ls69t9GIxG2lOLUJcivXwpIsMAiTCpxGEoMKtuXhvkwyeElxcpZ
0svPOz3kiAXUoYobgOtdVfse1wuG6OutE+TZdu80WtlhmJcPZaluJxJp7akj8cFhuz+A8+nn0iW3
0y7x1Xlh3X+rsmaj+fSZs0dxUvjntCLHo+qsXWgN6W4wSCFZcJYHmfei3OYJqzYxDTVdDMmDtYmE
i8lqKfERdrdkPmvqjN3kRFe7qXa1T2ISHGdPrnMbLchmTuSU5MqkpV++t36eHQora/zYbrJl/HGD
wj3NKNbJaqCMDuHs+xRdpg/03gPwTo8O0+ejT+oDWWPCKjhuGmJqMjaKHHN/jPx3uvs+OdCUWlc2
cySf0k5l802cNeNzJAyMFfYtuG4rw4bBhJGBDsdlxgDUWvGfy4x74LdB3Q34m/TZxuKcrNoh6Ig6
CRAgeeZnKhem6V+MeV/sSpxSl+LJXxQiXwasy7subzt0pPllBAFPFTqMXqlaq8/Zl7hgs0aF98xD
RHZMQ2mdIlk8seLxhCiJQ7mFAk7ZREDyluvGng9DtGWuPad7ZyzduAucaL56td50ifvQpssOSIwY
g6j1zCvvDQbULPX7jyQJ30s24AIqpJDFq6hgdQPtEkys+ZbB5SQ7q3dwQDWzPIqCHC+gEPhv1iZX
9zSQcFbU6s2rm5LIeJM9qvdqWHjRWphOMLfIkPJjJH7mc0omoT8LF1feKtUVrOz00eqoDegn2CHc
LQv6W+BWGWeFUybRDY2yVjAamlqgmd4XOZLvYuZAHzt+lMTFyzDzy41mobW7dVLDqNd2b3eXeaq3
rs/xE3SCBOxGYvBEzMR7gtnf39RzNDzplqk2G2VJtNny5Em4T7MAy3QRxP6NrB2S27y09Wulg+ox
Az84230IxtK6Fma8qLebtet1pb0V1lJZl7wzUwJ8JGay1aA4VYN8sVlSRC/6zwixFOCY0MQbKzV8
9bcO1/oiiaIB0E2x9GdGrJvpzrTLTxt3XiEx/lqHEKtJPIsuF3EyD/0bLBPDwqEyXZJJfWYk2pO/
nB562PNdNyxaA8eCfSmDc6WJNYGMzdPkx2/lhezeumIvF/xS0LIUubUOvdXoGtEteDYD/0cPRr5x
F4a7U6nslXDwB3Kirq3M+Uh9vsY062zyD8ydwZsel572NlPtOytFKf6Gcw/j/ZSpE632UpXshmf7
KnKWsamNEC8tqUhPrKW6AUhG/hHMPGiMlroYTLcr//i1Vm25Z0QAGuTHkzkvByaszmpOcFM89fnZ
1Zx/q1rdFBAMZ+7tss0428xYzTeDUr7kO8v/AF3agO/HFlFhsaBxY6r2B3P74otkZ8/BTpvtfZ/k
O1+JayeoNXTJx0iOpud+Q2xh+fDmjePnMG/NpxcIQJ2+zTeJm570IsHPSZjbiebfNLcbp2d+6CTq
TO4hzTRvyb5XRnU/VeVB2vN1nN4CiVw6sGZoD+juuGs+Vzfig3OdB7vx90N6c2oPODnRjnisLP01
y7TA/TJqad4z7Y+KtTasu9uqImsfus70xkqB1cxH6kW9uaGW5wtG1wNkdZaHKah8sonYBjHbHKX/
3PbfskSnPHH1Bu0ep1DTUjQtHjWFLxNKDfTMG0+Rq7OvwiORMNOeItJ86UYedh/h4JRRcTzP/c9M
8eWFafCcNeWzsB3SgEr0Y5suttduvBTdLewRbABf0ypHHPNYhpYwqezCy5RDoQjwQqvcZUN14fi8
N9Wbqt8aF3gaqwLBYRgRdC7tXQR3GQwponhRjYeWvb7kFVHbjEVYDggMe2kQw1ab+ovG2isAMPUS
UwYz1czJ3gp5RpbMjIa4MC0YY7GjeQW9K49Z1J+sJHlk8+vKYnwaTtP3lPvwpeWjSVAE7HflGmfH
8xnoN+1Wp5YE/GnS7I6ZOzLLt4qkJu59kQdBcC8p6chlmI5wOeD2ABuGeAo1rpt2jvvUfCpVu0bU
sI50qq21wc1noxbcaxk+Vn2WMieGRcj8iPkXuq2mb8unZsuXERZMjsXyK0JDMubekplTPY4hoYYz
SEeOhK7C/qVmI8CF1JfsgfSc4a+FIIwZe+DpHl8E7jECcN66NuWgaoLkaWG1wiXL0LVVPwSUusFm
EQYhB8aa9J3Y9BBYqkYSf3DqZgucxhMEX61Km0oYiyVzR9vOD0sl/xg8qE+CjGsKzBq6YQ1mSxhW
1B0wCAX7snirzWCfyurIQoPPpn2qg21ZHwZzy5zvJGQt+R7LQ1t7V+nfWUVirkdRbkRN4A9ZgFus
75iymicOLcv18OCz5YpZpONtLAa9Nl4yF/K5IRqdiAoXH5j/Jv1kPXKkBoaBRFE6G8j7hMkrGllh
zHgHls0w1NNa2TJkJgL/G8qQjLbMsz6LChzIu6P8d0Sgd50cjzoQ3ilth6uvTAzQStBV1eSwZUOG
2QzQbM2hsO8kZ5WswjcrZw1Gv5ChEcBsrMKx11SLtLlFyr6IEsR/9t23ofgIRfkd9gxamUZTQQ2S
xHcsFIN1CihT3m9hBf1b4C3PNQFOV0slHgYv+WFa0YoA3CMX/Zptv79p115BLiwvuHMkKSd+f/HH
pd5nnH5G4N3nqeJASMCGXwkjcmErcV0FQkTZyk6X5iBlaLQ8a/ldMi0Vj4dhraOyfrBtpht9nt/8
ppsmSrFV9PrFJuXmZp+M5NhvWzvbz/hO1YjJ3zf67Fkj7pPddiSkQB7qnpucaKywfHLSL8exdpaq
RnpP9Mo3wiUdW0vAzFw/lKUTnLw826c0bU8jSvJzx08bG3r/08F6Y4m1mnVQ6BW3g6A3NWuGRuU8
7bs52Cq//2ldh0ukY9AF/ZT2ef9kl5RmBL9lh66OvI0M1I3iQUFIvjMv2zqQsFVAro23HAVfOhEm
r03kPpMtJM9dR25NFH35DTBxn7T8k5rgMAdQpIeQd+vyxap/ZpZcTT0ma+FRTjVyO05F8o+WgLeS
8Hu35dMkO8prbok761q63+5SgYPrc9nnJyaw6m6S0UOkvf2g6m3rl5xS1b9aio1ZuaeyPk9iFutZ
VU+OVx9TD8WHFSHlE1zIta4eA5WLL39OXpfS88FSmyQeJ2MmPAJPtAmJcIMyz2Ga7R3oj9dFbHtf
rFVPURHh594Y82MwFr8kZdw8WIzQwYRMl6Q69DfyA7ye7sEq5mO0AFOQPbbiU/jnMh3B9gfitg3D
35suJnwPknTc5wnjMlOAvQ/Wr5wvOSlCnd313PoYBQo8V6p5dkfnalaJgcGxnh5TO/8hB/TPSoz3
YkgZMMhNm2UPpUmoGKTrXk4Kc+Be0Ok4nQsmQXWTBMxwIhsVJCPhm6ysbed9h4DHQRdt2EdN3SmL
k9/2fByUiBjG4xyTjxNW36TennPuLkQz7PkDzSlLqThy8YXDvnJTcXIEJiqGRkJydQp7eGXQdc0H
zctD5mYofgJ7B9O6TXnn20W3Oy6Pz37p3EdiqWnIcVc0U8XAJPMOxFSNO7azB3xUGOtq4DSyXm4h
fsOO4fxdPrBsRc3DigWdK2xRZV7+5BU5ElIHMdlI+aGulxdZbEuYCzuRmyLqJCh0ZZFnFt71kjPD
a+p7JHZkeDlCdoHyJ+u0yzoaHIP5/S3JD5SU5ZkhUrWyPijzpzjF2Oer4J9fC5tMRWPZ2Umx/Ml8
BqQ2ZdqZqNremjCKjWoB1EL7uUN520lX4WgPlyUm/cR9UmRhbMypGC5+hZ5Pih5Zw/Zw7Lw2OkL4
fy99gYYeJGRJcuoTgrlqmza4y0JqTdigwlcPBNBuOpoXtHDzN+/ckwovYqKCW7VLO34geRevE+1h
M1krrxsbtVFW9DDMXh6tBqOB4SdMJeXLZk6+uhUQlbMEiJNIPCuZyvB+tkPBYeZD0FSQmXP65vAG
QH9ripIe7Lt+xU511xvRY0uVxagZy0jvMvjduWzDnqRJGDR+IOD8uV0R6WC/EcfkH22U6ftbcOR6
gN3wCJ6lVcWo/OSbeCfKOZlkbOqbCyTn/TEsuSnHxj2GdS1PNSc8V2PuP2B9R7xBpmKihwmW2DuX
FV5D3jw0k/JeB5etKyajLYTsMfR2RqXkaVT0RQxLpAM3WZDw5drFyfOZCXm40+wIvCZC/hSVV2wD
65xZ46YYxWfiuSNZy+yffyapwd1HszI4GRh4r2RALrttsLdW11DKJ7szP5tJ4wm3JCYpIGvAGfU1
BmSPmJJR60p3jvjhZv/o24uXtseu777cNvWB5mYBsPSbziQXst1qy63CEdrg7nURzMd1QbhF60fp
iRsJ8YktEa2j1D9Rg9dXXh9za7xMRi5OhPB8UUYzhq+Gfd4L/xVTCjF9Jtcu49nkmoMsjPwC/S3l
8pKAt+A5+XYqUgEIOCagtD0bwkEdl4TpMGnb1rb3m9bLY1fO6U5UhFKFt5UqXiA3DLA46stiZHmA
1zJcDTxDf7kZOIMSWHbp1YjPirjWIWRw4I3jZ0vk5q0rIYbYbP4C0pO3SyC9tfKnF2Klk8epanrO
ENeWDwDxJ9rbLcmC84bgovkisbHARlXGb4OvXTiF3pbDeJbzd93dPM7PSpAzYIbXQjuMNOWr41cf
IBiHUeyxEG2KkDVQ/pwvmyKzXlJ67r59IjJ9eLZ9trrHMpnsHbVke1SkB9y5GBom4Pd1oqwN20zS
LU6YbI9myfE44Yvp0uRK5FS+mRPsGAIhYh12CefbNFwA+TCiJ8cCpyExUbcRcv0Y1sV9h0Yi/fnH
qZIGb3gRvYbIXc9RdGUiyPoey9v1STGBXnZbV0exHVlhTDvDXFVS7loq7qfgMW/nC/FZzl3SgXhx
OyR7R0zb3Jzye1zRZ2sMdmTFhDCYuGrrwOCvGiKIRvcetEXg0ihktybvfN+k12DxkPh8XpDRvOda
jhE6NLDGoLH48krsMcSBzcBicDL9FOWsVlX2D86/Gc+mMf/lUe1fDaONgxGtLMzm+3qwtjNJejen
AyYib5+Ecu859gMJUSDSInxsGDpkG4vtyxtsYK5VrxcHSNL3/R8swkiKAydOSuTxqqlnc09SJzlG
zHdhXSZnTQRQd7GbruS1snEpUlSCgA55/mIZ6UcXWswxA8en/RZr7eiNRQ8YVOnD4Jzd7MfAVNAx
pu+8gQG+jib5zfA7+IrGhyxZwIQX7bao5ZqWGRx+GFZKIDIlDSo/wHrrffqZoMsIr2Pb4y02Dn00
j8QQmvMF33JyIUIdsfCeoR9kncMcJL+hRLTuhzTIP3luYwnRkS+Eo/TUVDcPaBGp4Cx4oZwAyqy8
lQTR/JAaGL8zLDDfPX7slniWCzFJm4ypGskTkEZ+envMGLM4FrWIWY6Uv4V36gqBpeG+BwT0lbOd
h5RWqp5T7rQ6BMEKiAVpuJhk2G6bqqDD6N6TnEIyVEnywV48ubbgQQEh88fRXUgH7eiNbAE4LZjw
GLwLA/RXjn0TADiuouE7StW3TKoWUXwIMDgtH+gXBNeMPSUbmwoa5OKd32HYaEpd/CvBjQBEd/2c
PnSBKt56Dv8MUqnF+9Pr5KyDbEGS2LMmO80PfU/ojXLGs8Cn/1pnBeBTfbVDhRbmB/nA6MOSC/D9
EAD9TTw7U23cd9mXM0Q7/n1sZtboqVfWbBS/o1YzNVj+Udj7yAzhDqqnxMp39cK4yrBOQDy9ZOTF
xC1/AEkLzBuplW7SRr4ofnJjP+VvLN8OuQWOge9tFpmd3elfJh8XuU3hNsJfwb3aJg9FgVW1Vssm
9Jk+FzPGKFUwUgiexpH8D93fFy2nNBhd6KlHkfUvwcAp3R+DxEYybUlYinuVbIsg7bYM+mOW5LaE
F0UInZzZPQUf3vZzhq09WvLHtqjLHeL8dWZEZY4+DP8P6XfNJsuBMESVfjRW1jEMiOK8KF+deTCp
UfmzZWlf0gEnSeuND7PZ3gl+IxEFnjEfE4BVARMvzmFe9EF4yXUpX7CuaJPDJNqABNZMYW/BMp66
T+rmvZLBD17cZ9P27qybL/WWxbikT96w8afAXmnL/BYO/W7Yzmeju+t8WW4zCt1Ny4ZOCIH+pOzx
QXvjE+EpDkoPmdCUWWV5Zqq68w3ewzSDBGs7DQ5sdg+51jHT+LWVbNlR8CDSnvQ3mKtp7xgVNDSI
aRwW+rCIWnMTp+TJ0jMljE2I7GTDDyEqj4VRHkNV/bJTqr55zMVHlJ2VOme90b8HJUTtOhry+q7G
Q/2mevUbGQ0u6BkOSFDPJEt6FbND4rI17QMSZVxvYZTyxtV4gKlCeO0JLfIIqQ7dY68XEQdEbSMp
sRePzpRb0U5fCdW7/fnKojPGrZVoRqUtnwR63CoPmkuVSUKYPdygy68x6qs1BeIlde3y6o31ox1C
paiAjdkjsUcY16CpVWmfUuyg5FbYTIeSWvgH31avQ0qmQm/nbzTfYFndu7Ugz+XFDxYaG06jkrzx
6fxI2OAhHM9VU8TRLLYlyCUoAgOxO8d21sXSPJCP8hgVCfWWN8C6O6JZZYPgjESXsrDWonDfci9M
N1dbv8ljp8xP+Gv1zmvZqNF7vyXGKaJiznln/QG46gfHHc5d8GdNr22IRdjHJYipeYfA+GKBSmyD
1li1RJNJ56j76t7oi3mFS/J1FOlrm9qaFSIYpxKLlCgXNpFUHZ80CW2yBq+c70aD4LKiJx8qpKvS
5Xmh/R6rs4hScK5MXC3KRLxF9vvImb2p8beRtBZnEy4wwlcdq0WnbH9yA0ojl3Tjq9zE1MhTgYWk
nF9Aacu/nlhuMyqm6lYu27vWzS45lsIlIGmrgWI/O3kNo2TD1I/zvdX74NojH9UqY0JEonqqPxN3
3qtW9tQCCbFIWpTrQj2G+H0jbAqruiM3OCI2Gx85qZ2RVj5K+HvhQsKTI5O6iX6HkKVfI/M+oz0a
IbstMto3dWH+FQ4353PI3GJL9OHBaOHMvHwzWt1bn5AK6nZGPMnuwehQckh33rBrjVgmkiNV2ezn
yXol+OCmxBPFtMoc9MWCZLiQJAg2c7h6RfJxtStlVgJhce8ya+5H/1rBr1/8KXfXJe1yWYrhvTB0
+zFXNqlQGBV9tEN7hmMuAxdXX5MU7NG0GdvCFqiOcyyc7gOzIleqF7uIui5trqNM4uZm5RnWfm3y
PHtP8C7uE26cXR9xCLcMOYV1wxZI2oJrUGF9DjPoSB9Zf8DDHInpjHcDW8RsbKfZ9GKXQp1tqdis
WbmJ9OhqvRfIVTbSSoExkGjRRSt87c66ZxY2YfZy3MOs7xyeFCFGElbJz+zZC/1MvuB9NOhYQIGh
Zqbx1Hk/bW7/zvI+6F2yUMue1fOLwQkrX9Dw2X0+863wMq3dtv+1l+Y5b9XCi40pwHYVOTZ2gywi
kGTx/N2nk3gW3l1VC+4Cgr7CU1XgqCmoFr25/CTXFtdS2wGYqUfDYp4zsoRgJOmwfyJmiKFX/p3O
TBPZDvbqRPWybSf7d5D1s1EgaVTJe0sWIsE7BXeqs62Np0lg9Zo+ZSj8bVEPSFDZV+enPqHGY30a
B2xOY/okFYtkYabw9fb4II9+Mkdfzn+OzmM5bmQLol+EiAJQcNv2jt1senKDICkOvKuC//p38Baz
kjSiuoGqazJPTio9VWnZvjo8M4yUaPKzcZ1F741Zbaps/DCi/3zd7zz/x5nNi8lH4a5aZGAYg5Kr
8gMmGm66HYBPrJq2/AnURGk1DA+WzrrN8lRpPQ2fuPA0a/I0X4eEEnidQKwcdikDLQniEG336Ex7
kZTM3VIU66t2KptPasL8mE5D/wQkfXhNHdIhSZzMjwbRKlF49pgiffLL71Lvc/cJDYxnP+ND2aJS
uGIL/8ewzLok3qJBL7U4RCArIlf9CY0Zd7I6yBg4bsXw5CPRSfsQAJFV8236qv3yIyAPx6RENOdU
90KUn2SIwgsneAHOrdNkZ2uYtmZZQHMVjDQqldJQS31IDZGxyGf3a2Fb3Ubc/QnbXOwfO38y0pd6
CB8R/NkPk8UFHs01A7kZ8L9ZvVnpvCm6xXiAx6dscca3OBfGcz4DCghee2/+7MORyg1xPPwIxDeu
pxb4bvoi8SBcnWJ8jWcxbufApiVvhQYdxextJRCYfOXx7FAijMOOQfNx6tKCzVzvsN2ah6r8U5mL
EqCPw2taOUdzOYR0jf0D/3x5bstaPIY2S6SVTuIt7R4dwIf2g/IhTeYDAVXPPj0HBASElkH1U7Oa
lxT5FBPuvB0qyiUG6q2XbX0TVddaWLl3p2D6laHBSWrsCpFW13B+8cr+jHDpUvRpCZPEX1YrzHLT
9k+V5Y5N5CtbROpI6wtnHu66wIUnvdFczUUWbTzTXVzKO/rbo5gAwjS28WKZeNUDDyNISc5lnVt3
p2lvoMfBYsAaIYdmYSpEip/QnD7ApZpby8MkUqNYgyO9AFidD2vubpWNX1iX58IcmO5HwM3ZdTNX
nMPkjY+139KxvxTyqU8XNkiXoBjP+uuMlWDcZDmXjsyZ7BZJH0XraiBXI9z1OGxeUG8fSx8tM/ty
FJXdxdRM2jdO6cG1YyJ1zMOKBMSgvCTjrvKQ264sRbG0GavsVcXGVxlHd1eI9ybJDi2KwJVXezc7
9X/tCEHpmCS/Rhk9hujfrQ473iSbL88DL5FSbObKMnfBWOrTUNefqTkjIBUsPPNgJ8v0uURxOFDj
dCShoPZYA0GGJe7Kf04u7+hRkf07bL8V50ZXot6TcZhh5hnjp4RR8smEMB88NcrP45dWo/aj+6eN
URAbdN9/+wW+Dbx8UbzTbWDvVOg1FOQC40nM1pJNIJI30BJkk/hQDIAmhJT+iFdDOJwegznp6+Zl
ZAxyKzx2WVvlyWViDogIb1DpkHZqxeUHPfkKi4louurA+2Cau1SUBxGzHie1ytrNTW0yKmyy39ob
oAaDt/IxkUigVQPp3275WmKY0FW4nQHobmW1qI7NPQNBR3lLeKcTBCfU/jaqnZ3iqqMH0h6LvMLC
KRs55cmFhrBqZI492oSpkLL4hQWrKrzRJlmLa+Bzxrxqx/YHJyjyR7fHy57+WqYiLyKe/CdZJmxB
/R7ONjlAah/aJeqmRLBCXDVmFp3dWte/SHcbXG9jlA27RaBVrO2BuQapdMJJDhLbSM/Oqh5wbPuV
t4t62zy3rh2zgXYGnHDsH9jWJptgbsb/hiTDs9HSXk5TdWpoVoCRrUHVeFsZID5ASxHdIMcd+ikf
DpVgcLjjHmRzmLFi/ahz37pJEJEZ89Kl56LwA7yxdoCeFUO17cpRHLHIHoBqsYAIqk+viphuFkdn
hsKFr9b0mHF0lO2QeUvvODdEcfb2TB7EyF6kdhx4NkB6syq/ZqPONp1fvWME2oOWpIGyGqZFuvtM
mvZtssfgwG85FoPYmzLfuHC26RSg6ERNjwI505SOctYwlhEJr0IONHyjPXMMvCBGJP66um0+ojkS
wFYS7xgueuuUHVWBDCwGx+uX8S4K5PSi7fmgo9j5q9ty+sqCvn0DuFr8mUM3Xmmp6lsxw3XorHqD
+shbtWlG/xVdy+44jdMr6+2KylaxFjC602Qd8wjbfjpAvTR0eJK8g9uQmKJqm5i5PEQdUSlJ4X/b
kcrjrbYb7ynko74jqoqTnUUxiACBUsaKogfwQahgjYZcFXky+Iz69rEgoSVqwNgX63GJHcgGw0BX
0mGN3k6ZYx8J2KtPjePSnI7DGQrTOumGXWDqrcUJRGIEjxL/6pk5bFWiIaNdtwDa9rQQubDZB9HJ
OQVZM1qx/uqVKA6k3xYGOUsFPmMs0MI5OnDe/LXUZnGcpjEg5QNzceKh+IMefwg8aknnWlnuCS/c
zR3Ll9ShNx1BHH5PVl+9on+sngu3xOM7O9ZD7CJj5yUgriRiNMJPNbctBhxdd/VpKibogxjo3UsH
3Y2p+1QYdztHzThSz1Qs+bmd91BdsdW1Fpqk5j8EfRQFYjgJ5C/24hlh/haSlNhUnxEGOCedj1Hy
gYSTgXHFmwlQymdaGU2vgQchwATSmCCoYNUT/ZuC6QJR94MRKl2T+U2z9OPYsXHNtepXujGZk9p6
4xgeF/OAqF1Ds3bGIDhjmgr7vZG4z1Bf0/NQWGxX3q2sAalf71wRqOtcwmgn1CcEjDpNv4r9Chs3
Q4iOXdMCTGBRWk3YV72M+bqXFOR+IcCw4JY/INmDAYOy0P9ENnpVVfLktrs46uy9DbGp6llP6O5A
RLKz67xpvAPGqN8HDw82WOz3qRByO6dWvCZywSQ2JkTUwWg2H/uPLnuYtPdtD0xJsTheplji6dZ3
P6hTQl6s8mYXP6Ypicdz/bR5S1Ny2+16krdmqucr/2yScrSbX+D0ipWoZngygbTJ8+rm+hGkxXTE
8I9Dk/JoThptr2aXaC6pi+RfooLqPwbM+SFxDBcfktve2zScD4NoHXYEY3WZQy88hAuWJwqEe+AS
oAWoRcIYKnPKLxWVBQLduWJ7GSRdDYgf5io9fxOGgIHAH4HtkKdsOTjpZdaohy17J13IDkcQ0WAw
2JkvIsVepTcbrCRDytAqqQe567hmw+6fQSH3f019xkiko2D0uyx+c/ALf7btZDz5EtBNqUPoEjPM
IEFKhi+C6QkVVPwIr3v6QAIung2Z4WsiF7SeDrmZWL9m7ognb87tN3xkTIaLuPnPiH3zlU/YuDd+
EyP4rfMKddQ4RsW64oo4ENTEpe56BvNW9o14tvoor+l+TFOQhoxi55cUijDYK2jmqDbrAu+gp5/T
onRfebTzFw044RUWHhlrRp1j/o06i4+Q2Uf4IYRTirVTkOCAB7+9ppylL4Wplta0kcv3B16HQ5XW
X6Hqt+IrkE/0igYxtoGF8GoIQ+/eOq39CskJFvoYxTZwZtrqdUKbxCQq3k5ywEjZeEXNJBdvwiqx
BTpWq8HInv22oftblvKXZN6cuicxTqXDGN4qouirT8zki64uPc5zahx8UyQHLvOW2eOo771Z46xB
vlNcw6hQ4RJ2VHJHjB5ox6icN658yWEA0spSl1KrRj9Gjev2kFNBFXRvboLmbtmJx4rJl3ZoELuu
51bAKPRAh4y8au7yN5kEqkN6YbU/dcNd42PmGde1181yq2GmKrsY7rRxpJdEzoJnxrfjF18as3EW
NeG9HUXwWea6J7skCMRPkPk1Jz3Ox7Ms+nA/xUyjjaEwXmI9RIuxPuhajrWwehhKI7sjCiAoLZQI
J+o4S7de3GSHhKgEBvysr3mQmDDUpQtSxPDPYzXj4HdpKBTBYuO5bWeedmEDaMt9ER0R/mJ1oWyj
V7fsrwb77H3K+hdCHyx+cyY4k4rlWO3CEgBJYXpMUMV8Q1CtKHBa0fdHYpMTJntgmi2m2UbDV6MU
vXFn6n1VRTmic5uD11SV+Ul6L/O+1HbdJyTF6d6JMv+fb6f8OhPOLD5NfK1sVdh9lXOwGaUWm7Cv
kz38c/mJG/VxGKguWSjpVZQaGJZrjsxhdoN9idXWwie5jwzzK2Sjj7VcvfOqkPLWUstiPdzaI7Y6
esiSIYEvGGJ7fD2xRGthdp75iXIB9ZWTI7moyWk4llWR3hXia/OIh56mejKKUwNcwdCe+zq3KH+q
nnmMtsM/JyGDLgzUl7NwAWuFNial2NFMIBsXXYdnYS0UMeTJXTqmJgFSJKQk0UObafxNcflHRZv2
rPYj87PHTPDqQMQ4tf7AJ8EanGGaB5toNl4ia9RUjE11nIYWrX6fgGWUPYlmM2JgbrbE5cvgKaUo
jLzXAlMMtVNgViQdjcHj5GePDn4ve6D9DMvw0hBCFSO2Cf3k16vljQxI8+gm6OsQadFvROG3KaON
4f8XuqN5TKP+Hs2ww2yvv/QtYsKQNRsHTnGOsG709mfBFKrL7fIhEDVz5EGB2mJH0Q2bLhbeqnNM
sZayWorf5JU42v0kQJ6mZrih0b8P5nRIiEKlH+TWj/P/6okkxsG2OPFMuXd7cbFZNpSobGkZaC1z
RFimVDY7uvRQJuKcMAWXi2gTYMUCIqzQQ/zFNsnATVc+aano/aaBS0gXyiLhzU3mi9e04we+6/RJ
gQa/C2wPgtum9F4b0yrwOETgJNLaqutd4Tv+ZQqK8abkNVUnvzU6akLm2QfDDSNSR5JP24cP1KO0
TrvsbGtiAruufpNQsIg3Qx1TaAGBkYYD4UzBHFHW/42Wg9dIS7+gsC6QZRBX3bB7HdnAdfnJ40rn
fKn9Q62r98DWN7f9b/LO1TjLdWSxJ/bYbEa2vA5je0X2vc98WMfTS1CfGfauE+pChUYhCQC/qvgp
NALiKUAB3SonLLZkfEUrIBlLEhwfd+CjM4Pl2OylDvtVgCfMzxF6Kli90IZ48nckC28cdnIuWuN0
EooIqbqjKPVS3PDGithOBmuwlvL2yyR6Ny3ib4ZiNP7i14N0UbD0Kh/qXnTveMSCTaqoIRRfkFjD
UwP9iL5OMlVTiHH2TDOe/KhKAaW4DBoHzvpLk8NcdwyxzTvc1qnfXRovB7hqDNYGb9O2764mgy0j
eUcqvfKT8S9Juh/pYh6vJ7EbOFXf61n5d1fWxrPoghxJinolanwXCo/1TkGkIJF6KyelkN9EFt+O
NaHSM8x4rbs3KDOGK/C6kDZRjciNfe7Svkq3s+mvE3TbO5Wm2SmPUtIuPTR1doS5NmOBOOzclBK0
Tj15E7GxMxw8F+wyyWWiY43jPUawnU9e24/I9MmUiK0GzHbk0C/61UC3R+TtS9/cr7PwyWFJIeqH
aT7lXfkIPLpBjJsPRLmeGzSUV8iFyYnHeV9nn3UcFzemw8V7iGCnnJ7BwwQIdvjKzDp78GqtoCAo
Z17068M7N8Jb1f4o2/ce2BPph4wKEO+wSHaJj646N5dQi8qLr1NnmX9Q4qNHlOEQ80DnViezQOy+
mYu6Pc+5hwQ6tVLxw2QPcyvZsBWFoq3uhbbIeSl9NjikjLVA82v2KVUWfEawwuc+SC5qKtnOp1uh
3jpfkGrzNrArnTqqwsCPhwPWT1CawS+DafsakxgF+ZyD28eHV80fQT5cpIdlP25PTYLgKbUgqan0
t+svpHPEzwO1aL6K0PzM5nVcwOGlvy1i/qDYuM1rYKotdIKN6f/fL3VSKohO2AXTY2+k88WgCV0T
btLwiJcLVI9W1R0tgqgMYZ4bPQv+Z9hKyCC1VfGBica/CaScHt3f3crlT+7kelsWLA0pCCR3hul4
FfgSdENBxsniUm8ZU7AupNp4pRvtpbD0VebtxWSwZ6Gthuss3irew8SNr2lgjQjMJnu+VmGCpUmd
YYcTAHVh6JgdnLg69/yGNDIu/Qwn1kxQnbCyZQ628Zk6mB6DqRkq3YwBD8O82T8KBVrR3oFH5w3t
j60glJXmmE0SuKqNmXoAKRDb9tiZgbUzEQIt+1DZ2Y7JzyPxzsPKFPq7EaT39oGEBqsBWzfs2fow
yU5V4fuM2e3Kvzv20D96nCxsuQoWGfzn3EfbppgShctctx/3Y1CUFwwi1bKNKAm5afcm+dxBND47
U+y+RMw+l8XIMp5gNmFmNtolS+vqmZOfRKquuWD36ba2SjE7IhwNv72udt8xcMhii5bCdjbsOvv7
EIDTZh2QfnYh6SQGwx69UhYxxWbr/YeLgtK15iVAsdKWXsfBJqpdbAnnvzxzxx+CxUA0qiE4O8vm
yZKLsc4p2/GXHdDerSqIo4tj3W9f7GQAzxcGRfE8mh0/lAOdHQfLZ5g4gr8zLZEZp/Icl0QgjqNh
P0DgGj7UPI1/RKh4224yNslAjkGaBbc2aaK1b5ONiyRyaotz3zUJPoU+uIAlQ+Xd+/9qlhW/KkHE
YvTpBCFHDcfCg1m+smufwcXcn9gsgZa81V7PwRN7PZr6aQmWqnxtHMJwIVpmKh8+sPIeZ7NhIJMG
dy+UBuXleJMzxrEtnxjnbSgqggEiJAphfSj11O3MYAgO2nf3lReinkSAHryg1aMX96LKJ905+Fdl
3KCzjRbAt7CZFk2Xo1ht0mltmS3aJicX49njH3+a4Cid+T/gWc3YmLTpriNL9lpUgnVqj0iKQOag
zL98uxXc0IvaSi9r655VQ6JL5Ni8OOjaKuHB8JFCUydAEiqdx3r5LZotvKm8l1HjyZatSVHIbVpr
vDwibVZS5/pZmAapdNS3V6ElyySNjDzSSIWsdMdk4HGeMbiIwQhRdkpc1aapNj2DyB0pbstsxmoG
ce2hqim4mRXHTce9Y0Q733zqJudgmPwr51Cs+jHap5yIJBUgEUET2m0gDBvNUYe25W7KCW47Wx10
LCUox2PYJqjJlJTPMc0X9krFOxcUF88ouFhjsu0pEYv4yFc4PcxNdKfJQ3/anBs7eam50VZumZ2J
zVQr6S3LVeAkq4bdybvfg86U7P0GXE+ADuaDM4HEL2WLUprH9xh4+SGEbp+x2c89O0U8nByhPYRA
VyEZIYVcM0MgyLXhq9DpcG0Li9eDQmG2OC9AE/5z7fphhF6gbXtTF82DE/DTiT7I/hlN+g+/fPmg
tH3B+tWtqbvOMqthz47+aUx5+VHdnxNB3ieXMVsblJvTSXFblTkiZKXFHRCz9+Oi1Hfq5Lex711j
Xy0rLR+HqdhEgdNFmznyBnRg70Hp4vFQRE9PIUnrSG7Ao62r6kiMxrjtRwJjCb8IGe35l8irVUQO
eRHh+KSy5iXjYZhEXG2HACFkq4s3xgYowFwWRNmszdPIksqKnbcQ5tZr31WfFragxaY6EXlc0S24
zdWKrJ0gqC63vTVmaRYJTbYdWoMx3dFmZ0ulFjJOrlSJlqpbN6aTbSSiFW6v3tYAKrrg1nnATFZz
0bM0ss1LF9NkFYTZIqjBjSdt9Vf6E+9BxMM3t77EI8mwbGtnS+hwo7OvSPTpMTfGXqOXUP9c+Qcg
mUEYUZEpS0ZExOvGdxHz5JRXxmbAzBU2mGVkkZBnv6xRnPzWOrX4GHxtvldhcR07ttNNJfwOIRFU
NK7AftGC8AeGmm/KRU8dADtdW7bzYms5XHRzpNDZuMSyb0u+XkgTXrvPpUNQyUyOdOHPCLYqBzP6
KICYTLUhNzXUjuOsg3wLEcr8LNzB+JRz9hwQaNdugdJGx7In1VnH4qi64jK7hvvkYn2H8321mDSx
hLQxMZEz7qxYDOiP3IxXZtEgFCUbyZATaZmDRM2BD6Q3ZkDw6EMGUdEjuxq008IlFgJIYcAIoq1R
PJjpWZDGvptVfpJR99kVwRbJ5yauYnfvEA1JyuYwsjUGkJPluLcZPRHzXH1Eg5r2wcKtBRq+XrYc
DrcVc/ELckMCNbFfMb7po1M+hDsjxaozGJa3j5Rx5GN+DNPXfkpxlut9krQfc1v1H4zF5XdrtPyk
sef4fyILkie2DEgcSayB6KLd965zJryDCVAKr4D1o844p367qEcwWyUEuTaievLDeSdcAS1k8Lpv
SNv971xHFtMfHEtDfAP0HyAYnoAth89iYjAektcN6McM94lhM7vNCRjaV8W8cNYNWEkVsfEZ8ANr
cG6uNndJNx3LZZfS5BqSj19Fh1RR1I25HT37Vf7oUusyhoiRaZIOFyT6NXGW4w7NSUXVY6ZvKVlC
B1aqBDkW1bHK9Zt2YBqDHCqqlWNlF9/Lr21SRTehs9eoT38wBn3WyOiIOoqR5QW2z3ed+iFApGzh
M0I2T4YlNoCClnqN0YzVosfUMn+LctmQWBvW+WtrifCtsEzxJfqB7BcoCnq0VnYnCqL66o1t8lEU
gNxJjjONtUtuxnqUSF2TQBwj31x8o8WWTLQO0lDfv2in/HTZCYKayglY122LJq16tHjOMVE6XJJG
ErQPXhhdzI68RgIuKQwG4T8mQ8sQmXUqdKv0NBcu13x67LCsHhdr8ANlB8JvbZPGZZKKbpK87XQH
A4Htroe4gL5KBHyWMAEGC926LMuaysHrGSLYztpPit8xDy6kv+RE1HED+eOzMbJ2tWobPmclXkPW
wmyZPvrGwh2TlR7aIfuHcnGVWDnxjDMBmQA0PcXrn3b4NUIooG3MQJmurKS1a4nrFjZTea+mYKKN
tUhEHTosgGzNeZI2qGIfRq/RKECN7GDZw82eux9jpMovM0MdAjwHa4v3fwfxzgGNbQTPUYc4c/RQ
4QKNnReKNnbDODdIobCzN9gPt45hd8f6qpzYEhjZjRCFTRmh9m9ZGTyxPzqphGgrj+1TVUbIF3Ty
nzcGv6HKYJIVBFf4/5GqsuymMChKHR0B4pe3qc3tpzYJhn0ydNCvJgNuKyzyjv1M2/RIwwaBpYg3
+8MBij4K9TnK7D2yLW+rJ3Y1Tu/8C1T6aUep3g6DHPYxiJe2c2reUsyjrRfJXUDeFUhh2+IgQw8K
/KN4qYbm2Fr6keXi0hp8MvE7SfBdbPviq8GTzGgT+xO3QjynnOGBt6ui4VbT53C2h85uqjp/JYIf
NdmwMLzmIdPVl+uOEKhCKhta1n4vnWle2ZNT32ZicEYmrWQmutiw7Qe3Rmnt/pQ8ZAeV7sifcXae
6p+TUkwLEhMMdPub5RO9afsW1wu8Ux5sUz2L5QAK2/fJzX+SUvqrWsUvuW/eVDUNOGgZewDiZUo1
Qklrdmjya+Zo5Wl2QgA/CYOIYoYYgtWkO8r6Nk5lRzn/ya9afKTVh+fKgxMSKUDyZkm37oakmLl4
r1dq0M5Hi+sYtkp9GFFZMznhpX/Is/Cj16O/ygP72gcqg0nC8r7EYJozc2rRRMxwdzQmECZ1R6e9
JgNShyrnFR/8/rfURCFV5GqlJazAMbS76zwBFeEJsG3SlWVpMZaefMpxSiRNAm2ysRz2ObHFrrCL
PQSHXW87r6mozKchphOrLFQCZZa8kqZ6A+7yHslLpLJtY2LsnBR8uuCbPY6D95jpKL4Xg5WnTj+s
gfek6YKYdY3V10dM/dBlxHxpDaIxdOqR51VVj7CHYSHDTNoTL4SBeSaizugx1fvOPYTh6A7hrdfi
zerxQSkoPW5v3TVMLxbXfYZcFwXLx7KXMhdOZU10EFd9jDk3/OfH5lM+GGuDVSxnLUcCHQK+PA2+
HAnguRvCY4/FvkHPMk0x51qKWpVFBn+9tPoHJ9H7EkGtaVFJxOGlnaz3ILKg8zKjcAwGKQQXbDHe
7wun+aiJibEhAhOaYV5SPB0rPcK+tpmJHm0N0wXMgTX7YAm4BDDnwPHo+Utrx5rbDR3RE8Y1kFhb
9szMcopzwCG+NA4akz0VNztrC9LcCtnQtum7F6zMr6NKaeDzV5FkxB142TGq+PdbdE342J/HwLpI
w74jFkO8NxIVVa5Rb4/VKulc+8NnkAjiiNSAEmxNQO4vrv9XbJ6/qTJfmQxtrKTBGFs/9bRcNoco
fgDT1hcmwDzBbfINt9xZXgwHpMwwoKUSbTf+1UPHoCEy9L8C3YhsAgo95m2QqETkXwG/ANEbfyG1
4AMT8IIQiFXxJ+DQVczixGegPgrMxUpGVPVm+sxodTVMj+ys93LIn9I23iRRQ5gKLLRzG8/3uWrN
Exbv/rM2PfcCveS1aQtkTAp7TcsKgoA8yhumWSXYwzFdV2bZPruepS5MvIdNPnyLmqp27P3pbpIj
wr7iHCJPYchDc/MWTfW5UEDLXb/gpmVtpieTI0dE72C/kPLRIIGfRN9MsHjDD4puz8qGj9E2/0Ov
P62rhkkZZv8NPk++CpfYNpJsxPBhyo4Em8wrEpSG8TIeuOZDTaYLwIi9bxEaLRU0in7N2iXftgmz
X1TsSY5FIuwY6jt2c1WCNw+2yibw0uuorIQ4W6nlITGuCYFPZ4hHL4YJorGfZfMv1rb3vACDcDc4
qCkzCRaentUDNmcZlGCGhV0NNSh6ehXaaxudzErVrDeblo1ag+HSRMPP2oQt+4S6dpy45xCtoDj1
QR7oN1YFSHRtNyZnZPFn0u737DzWsD0fxqb8mwwG9a4DfkKBvu8iWlLqXCLEW/mWJN5uULMgszDp
cZsEIxxaGz4xHKJh3DNrl49Z4edvWBZurDc/JuIt1rMErLJyRHLCVU/F6zgnqIKI6fPxQsHMdmMk
oMLfych9dNz0yWfiEozJpRPuLbRZik915O1k7pfAFVzXQlYwk/7tCX+CTuNU4F0bYrgBm7XyEcZQ
DF1kqL4r2T6ltm7fvMxB/JE7x7Z31N1i4wWaSuCK7nwSJNHTDfk/j8RQ5g1tveHoRzUzeS4QM5K9
Vdclj+w4jSc7oQSfEWe8VLZVVmuLedtGy+LKpIk4XaMKP80BSH4exwZm3fwld2zD3vdFEp617/WP
JpbFoz3LZ6ef0IMH6wAykUOKOWpYnKfwT4MrfXiCVGlidcSSSbHXYqn84IJpIb3wanmYhIPBZ2yT
BdV6NgnKDWZKrgTQNBt0JEryeTKC+ICbxr/oOR8LptZM/5TurtM8JmBzZ71uFYxXNiHRYUQFkruz
D3yy/x78D4OeRIDIYV6RuDtroqTg2VFbQxkXp7aEpqjn460lh5Pvahtufu7je2F8R9HMXKk+gd/p
Tkz6/kh8ntdzmgG80CRTVg7eCVs7mIYaHsfGYxiaJfJFlOEtq6EPF5CfFHnsF1oFElPpcFwW+VmI
CBExODs1lkrfac8KEVY1+Y/WZH3IKsn249TRS8dRs6tURVyDdqBDGLkffrrpdGOska9VNBl7Vzin
qMdTy/CmH/icGRmBklUm29NRkGdZ4pNQ6zyDNj+f8XC8mUHzBP5prNZwwKxDbPZQB+u8vHqOObwa
OOi4tqyXeWGRZkkt34fJ8k61S12uxgracQ13ZmSLMMryzSnkHbnGI5EYu9kiVHRpuPl9BpkZhOr2
JYU4SRr+BkfWT+PvVPMZChuBXK7ww3sJqlv/TICB9VRVPhI8cmVpkMYLkFx9quEhf8AfeUdCmXCW
uGdwBSd/afanOhZ/AlW/N8uxXrlOgxcIyVG8YEcypqMf7GR2fSV2WckSiI76M4FBj549RuCPX33V
TNmf0UqetGy4jpw53ExMX9cRGbqcuPC5W36+W1x9BY38MDgFnG7yfuugI2QENPJDZOGE9Xge932N
FTl0/WNpZfEFJFt0VsH45dpNeYAFw4GuYJMkcedhdUu+R4+RU+WaBK7A/n80yyR8mecWf6NjyU3I
Du6Y+EXrAGvOECBi7T0SXobmyJL+ExjN7C3AI+Ou8soFgRQ5FrrWNh5hK8NrYyw32tsiIv9uM3be
fYqK/N/sjOZTG5fkfzkiJPzL5XxPIhntlHBRrDrzDPlS0WitEPqW31yiEP5EOQ2PRj9Ml07lLF0b
7RlETHkROCJkgq9+VZOX2FeRg8TUmf8brMRvHvmpkhs4O/Wf6zE03Wu3ymBgygyfresUrOuaMcQ2
PTDlb9YYI6e/xM/gTVRlbn/VlVXxVjotiuccYENN1OaPLjSaxFZhlfYm8HMJqm/C4GHSUioVuBjS
zPvtWeNvZsvPftj/MdFO08Gjrqy6Uu3jsbeeSw8iCo7lcnxjFRY/EAntfk6z57wOPQwUTogS0yoG
LU6LLprPEpleDjRGvDA4qU5xjBpRB30yrAj9Hm4h5S28c7umyGZvQIZ37GLX38dZ1DGtMSTklcF4
pqBv37LQ7dByeOOJYtjHniRtNuNumGXsh2T57egh3cOAjukD2Ye36Dj3vjJCQp1BxFBHlUdEnfl2
Kmy1CbLl6sEkWD8SeYD4SiTFO3OVeItaX5KVNiIGaAqISbQhD8yf3Y3MtD4Gc2m9lDQt7pLeG1it
/JeZtupWKtPeFwjfaI0aHRqdN8iNP8bTW9pW3VswMjOU7D9OhSvApRjZsxm35j4ZXecFUYl7DuxK
ETABAAoPl01uNK6W0h6jhtq/VxfTBQvI6hO1jkerSKIMs5BTgALx6GdGcCrAaXR3hxQrhP85Yayg
y881LjhEaKRjca6htJuABSxZbDXXfy9K++LkU4IZTBryfxyd13LcuhZEv4hVAEEwvE4epZFkJZ8X
liRLzCTATH79XXPfzimXbXmGYWN39+of6EXK7rjFyDAvPDC7EH/MRpqO6makzGmz2J60fZ/9OrFb
Hqgqg4YBoHY7FR1JQ/qgbq3OcKPHXv5U0gDE2uDKfkwYVrC4X7Pms9hUVJtKWfpPVsyksuM1mOBi
jwZXPL1C+3KhqyW3nc+fbVzWpOigHymh/5t4rsCKdBhErw0U7WsLApBGWeJscPGq3xw3gcHYDYFm
AyN8Pc78rp3b+KQDvZkFhHYl0xWpGROAguchVYVbCMvDsRqn4mmhzWbX2bZ5HpQlCVTInERoozLS
EI4lczv25WMU4YoqkgjkmLtSoukKQKtUebOhQS6Z25grNselKYKZerbI2NvY69JTkJPCSvgS9lES
Gl64DdZp+sndmRmhjg9AaQuIyKR8p1B9uHiDDuTU2LBQrEM7e4OgSJBvx2EwZD9l7JuX40keYPoc
mqYP92Ax8EyMHpd4D0dCSNaeFe+jO9YdCg8Fl+lgSvsyQV/40xS++IVOyjNshRW4b5x12MGROBuW
BMtmdeDBDL596ZQLoke0EK2qwWfrvYSHVFMKVUe4uEiTQgJWIHWT2Y6HtPIKrGirH76iRUIqb+an
obT5I7s2qDVYXx4KzxZvvjvNf2JUsAM+H0Tu2sT7aVTlrgasSgI4kyAFhaIMbuBFzuTzFTeYaXF2
oVXINsNv6iwieKr6vrs4Pqx4lyllC8v8IaetF4eox/Z+IFD9wTPdvKZgNHdEpl/iHP0viIv7OHS5
SryIhEjUfUniDtugctpzAE1ib3TBS99kXJYZFk2OgCgKmueDWO8dD4RMRDZ9ax2v/xBGdXtQs/bc
JnMK86xg7wMg5ZzrcH1ptMmPlDM+TLVyf1oW/+/9vHbHifwj7gp3pI9qlM4jAhdhgaJrL0lHJSzs
rXei6gFGaYrp20x86YGwOch+UtFr1P6Ebv2Fb+osezvv3bwSOPZjDNghOnEWGpKbUaFPbo+5RRvO
3OQEQcB02MojEjlYXTDvtUrdAtUEGsI4+wAhHC2mcMIiPFCY8yobX2EfzZZzh5OejW2UAyYVKfYW
wsuAnj7STFpxQTvEkJu5rt6nk5Xvc8+qsVmpSRvpVXuKaYq6ccA2o1kF9bbPXLvXkzkaRXi5q0R8
71j5f/tvXHLGLKJDSsx1Zp2nHuuxQZ/2SP5k/O1Ud5NrEqtHAZad1htN+BojEcD90m2ecRSo+wAg
ws/V9EB1rUxehqTn3DPabxjW8q2qwHCLLHvwyfDfRXCo2ZtfuwKL4sPX7rvLweNz5YhytutwoTzP
fHMjwwQL3GVXjMydqy/VMYsjh9nQpcHec+JdG7IVSN3wWcCkZN4nQnkWEaYeb6CNYyiIKbQuTtY+
zofodk6w7q8pSO0Eh8NpsbF/NJAfN4GeVvZy6Zty+3GTNPPEOqhqniTOz6dcACQYkjR5iOuqOdnG
ZLBhPbPzadg40IQEED2ZB7WHDxLAi6vd1wr2cEPEJTcHAaZNbrpIiZ8CK93WZ+WGg7FOtzW97TeO
493VtB9clCaWLhGybnpLaV4clPmbbAdxzHIz/uYYO3YcouE/BejoTSHP00xFqQ5R/rGlMUyXADaP
QCTnfUXE4FiD0OdCG3l/jJ5zi8Txj+Eh+6mawdtlA8TiNPegvtuUhw89YNgYoxB+XnqthVMC6xAt
r//fxturpFyD48FMuMYU3DYpSAS4glev2iifAkOukEmfeiLW+sARuMcH5ISjplIqlEP9Jq0eOW75
QIQmzJP/Qc8xZAe9/l7lRBTTUlwUmvZdlvTfpRIu5VSkDk3XzbcmyzwiGDqfaQvvyOqN0n2cvHn4
zJYy3FkN925qeoUx2evaU9ILe+O5k/PRCZYIx8Qn7EyS3cB7ppAeN5sOgt/WI6FAp2IO0A2rQlYt
7dXhHODIKgHmUxhfHMfOt29pmql9GWmx92oxPfiiwRKlfZe73F31jnqlhT54yrj6U0Ct7IFYHTBn
Msqky0mT4iUxMeU35g90S/erUDhpXPa2r4AtzG7lAv5XLlF2nyzaozipquiu6dpbOq159ZWQKIAz
ZHgLg+sX8NS7SV7dZRlrYZqGDL2E0Cu+g6Yx4B11fQAchJE6Z+vE81cv0V06lcSw3J6wJ2+g4TbA
5X8cVCUemfKnfRSwGWvT2XtIl/VHjqYj9QosTHUTB68hKGsO1WxLOEHWLxoxF3JjoJ9WACM3tSBl
uI1bPb7MNKptqN5E/m2Y9b+UW4bsQOB0HrupkvcxRqcTPX2g2OtKfRiLzDqowsddOE+fuC3Te6jA
pM3L+m8yWYg+rE5Hm6m7pWuzV1FUzUEI9rweiyg+XFOzu+2C3bimyxNVzYJkNx4FX6JSKU6aaexU
LwQK6kuMGHRBI3pMJ2LwG+x3x5i09j0uA5ALxiX8g7+aMBG8VeYQ2qo8CKlPXrzmRy+tUOFo6k5u
gnp1UKKDXG7Rk0FzulPyd5im4cbT6Xp2TE6eUGLUQ7I7L5lX7m02VK9Yh9Pneua4pPwem2siiG55
xZiGiKj+Jw6xgjx5nz8NxrQ3gYTgU+BKxY2ZZHtaSXzwW8hSVIHWF7fDYMb9cPIwVB37eGARHgl9
xE9d8i/vwocBshibEAp2drrv9RNhGpKRNA3xvKPVbaQG9lkH7k+OYWyfSOdjzamxVRjfjwQiLqYj
/IuN6q8fKu95WdriFg2/uJ28hTXYFGX7eVXxa4IL5c03JK1Zo7yquZIUYuT9YxJqKoMIie+MG4g/
mtDXrRmtfowpXnCZzZziH5ec/+siYm9bZyx3o5vRc+tyYh669YsYM65wO703eMAgUyDANjEvTjxo
mDUqPQFqJ7sXZbOC8IY7KNok7jX/HCY0IHnRI425LZ8pcyh7yqp7YbMOJGIsiaJtR4pSNilq4p6v
j31gZV9Cl2X/iHjzXzlCWEodBBL0M/mcF8k9NYfiwrGhf5TUnX2vldTJPhvi9q6cdHgiH0fZc+YM
R0xD0xGCePyIHtneM7l9ekP60mq/2kcivG+kuca5IEnboVq2LZCl7ZxTtD4TUdiEJJQfhN/cAZpg
c6sT0z9nlngeesakbpBc1U/MS2/fukF1oBv72M+Dua3Dga3bTVs5kgaNDsMi3Tzr/VhZLhsVDMQl
Wo/nqe/tOtkPj70rlzvemoI+TNIqITclFU1Foq+G4fRP6FbgD9A+WSWznd41KEnHZOGEGuLUIalv
exadGmefltENR+Rou0xYwmvJ5i3sO3afTFpftm48gLlKEiRO5n3aLOz74gTgwACX6x95ZiJ0azRt
k/kqWWn5axVzuSJIsh1thRso7qHeVFwzMopXZ5Oh120C5aBDhG2QYrDDBIKfPz/rMqMjOA8OZJrG
Xd7NPRLnEGzHxT7pCBs+g52kCluxIKVeCh7Psj4R/POOlIQMfzsWNmDk+L2sdErvxi+RKltPGLkP
p4EmX4Wet2sLQYELTNRj4LqYsYfFcXbOzP83QqgfWwWuOaA6qH8UdPncD5hJtv1o1LlSy/gSG1/i
4B4nTH0rILayV6bfjU6pn8PcN49hQfCTuivM5NGL73nzjfVr86PyTtHgUE7FxrZAHOYk8p+YGLNj
LIFWVT1c/2NGkoM9+HqlqUzFo6MKurNdyULOscEI7pnaappa2QshHKznIhSAGwE0b8wwjSctGAaz
udVM8CRxQDa3RyaMZCf12p06peNjkMSMcNkomfnGZmuqRt9LyfgGnCgHIJxO3wBrOPO2fAbE1nAv
lnQQh6i75DS75ph0dfIWjv5rH9GvQskPcY+YInM/ZoR0qjoA1De9t2AOD6mlL8L0sEn9rBL7boLC
Nrj0VxY9ZLuw8eBjtVS+B4N8UyniXR8rvEJRAvhSxEByWgz/O4reaGBcnPm79wwtQFSlbfiK+Hky
Evpb42CFxPHtYo3sor7/qIre3tJRS4u45oW8iYs1ezE0Yx28zBn/lk03ba3X+o9+a/LXXOXxuQKI
eJPjFnhqI3hpyrnWrOakNpwSQyUepavPOwBShbxI9GKUCuinFdOdn3fRly0dUh1Dm1ELIIOXgIov
PD8qOSzRhECkc4bwDAIim0BHVXfYOsD61Q3o27HHcBlEcJa0TO0xXVNeZXKYm1OgVM+SZC5C5xTl
NPZuyCDVkNqQXrdsf6D2F00mDuxpzE+hrcChIbtPP5jnajdlcv6okozjfU7FWqms+a7HKbwdfL/7
k8zG5UZAx9iU/qRJLJAks5jvbw1qwUnnSXWN0PuMlVV9KrN2oU056idYCxRxgo+L0x/0t+ySRyr5
aKYC683oVNVepaT4yzqm7YNMmrz0FZMwC7CGntmq94cd2dP6DyB98xT51LxfC+2XD4I71aWdyKkk
URi+OtyS3yHtKeFR+WF6GUFhn5usnCDV1ILtvpeyvF6A8R4zfCSf3HudPfnguiz1rEl8zJGXp60H
9pjWryxeKCSSyZX54nC2CERBdwb9YTTEw3WgfC6k4p5KTpzv+wyWysjeb82CLzI9On4NV6U/8GZF
KV6iYo6eSrKb3T4B0e5tujVKH2AVJvcslv1g33gF4QDprJ9CLNVff7bpPS94LPRzbFg0Q7gBYwaH
FpdFEKKupzZ8iAwwiXZQXfkbw0AyW9Eu7Xvi1n25S7IeZidRRawDcrSfHbVkX0sOWH8PCnC5VH7Y
rZuS9Xx/v5Z8rvui95KL50Y16aWEWQwkFk3v23Dwl89ak6Vf1zi8864Lh7gHisVTe4pvTKhStr2D
iDSvCZsn5NybId86dRf8mRYdRJtprASEIGI7NTq7M+mDO2uAX20Q0VdI97Mh6KByhW8sYF97dZrY
29RHGNkwOein1GXbdO+0ffhPAF1LGbZolQJOOld/BSbHK2EljMWejQ/jWsC32+zLcOn/K1PdAcmO
4p/GttdmvZCCsO2VvgFreahH92bATR5T9w1xhruoEx9ZM12dqb38bG06/bSqcR4nONJXGF/BZepM
a38/gUm5mdIk/QZOqL/YeQbvtaiue606thAzyOp/LFPa/KYx0aKNa66KWdKDhxrXLr16Z1R0KxPq
bjey79xnStw1QV3uC0JpI7qi6w9hShiydjsQit0KOKzzxubsy6a6aTK5ov0W6/w2liFTFH8ODhzO
pWShKOwp4cukIxHB0bB7ysKE1HZZzAmLsimaAbk7SR3e91oUiMAI64G5dWi4vA89z4eiiTB/CdGH
m0dRWxcLLwUBf+aykTe6nft9MaSdD1yBJpAtC8ki2jdq6vFu2zDfd7M1ly5a46PqHXd+WoauvCv5
cX6WjtYjGHRSEH6sBs1Cp4buZHtB3WdQL86pQjStSXLYmg2/MaV/ThMTXVZ3RrSjur3Y0VCJxX6I
rqu3wbYtsIA8XDnAVW7qP5e+t373fT6ccCZ1kEyWqn4mcOX85zQVfeht2Ge3mEjxCmraOLvTMmXZ
mw9bHt7WMNqnySbJT74WZXHyoDkQ/p3rHIHUtFzVXOfiBJ01uFQjvqve1eoGCnLy1KwrsCRX1LiQ
sBz447YmqpncyAUd8wQSf3ypUXxBSoPYgAuMq5QvWVw94HMoWqCwPuci+p+G8ORnGcviiC0NYloQ
6Sd2fDxpTU8D3SZI6/UiCPh1m4Z3UXyY1YyW0nhNWN+OylT/wczPYaWV8USlt9eii6vlSlDxusmT
b4zJU3DIdZLyi+FS79egIheeoVDZaz7Numc+wQTQmurzcxbl7k2dj7694XRY/Y4hJqFNyfBzz8YC
3o3rmvCBPjkcUGj3bG7pGcKpug6efS7Zf3JnFytOsA0vTh8PEw+lYd8uBXW7Hn3fkOrHrv9AQhp4
3oDDGLeuDUIME+C05AW31kI4Lx97pjxIS9mx5dj9jN3N/848Crjk1gVEHnGuT4p3LxOp4cMyoOjR
9tzlMPKYnreYaux6dOB+9RiMAvloAfdT7nnlH7erzwNwcWMWzq2qK4C0Mk9xA7hL9qJC3SV7Vk2W
bW3bquHeEx6hH3YsYt5lNgsuBtrTV9sDGD6RRI32Ul5N22IacdoRTyo/9ZirXQtCeTpK5rZ3Cqau
vmCSy1Sd+VjNwcsAIuLUjVCVUZp5R8tShGOBrPX3OgbBfeYYLPiAKZbzShos/1amFc8g36ps17dx
dWfEUNnHOQbOyKpL7FPi9zzZdYcdDGXabChso9AqFg6VeBlOcnWsaaLEB54NyV8ca/MnvL/+qfJp
P9q6Ge711Z1S9UEIVe+F7dqX1DRgSVvKGrbtnLWQib0lhGgbSPNuTedSvFssbbOH9jMY3Dnz8sBu
DV0A6h5N1GFXc1YjHjZem9P99Gb0UnPvypALtZMeRjtPVf0znTkMW507VcdGlpSGqwFpPGXQSIio
x4z0UTTW+gah55pQ80MfRnFGdICJzrluH13rcYimigqnx+yvzbh3vSjKT24xcvBrlswup4Kj+wTk
GmTgdkogY9W5TP/M1VqylVh8fJJ+FpAsXniDpcQqU/9eh87MYzjyv+dOrLfUAg3BbS7aJtjzMAyP
lo6VQ2QbMqxDwqXJKSgBeJY2VX9ea7PYXd0sKYazcmyqXU5Hok8z6Vo+l4UpzsGg/IvHCXuXY459
4NQcnfgSxke/JyyA/Dv4RGSzuHpDDsKobKg7KHb8ONBiZpoYix30hPz6TxKEKQnMJfgQpeqPWBZx
nVY0ju1nbtC/MVu3gzsRsGdgq/xDqReegh3tWne+o+glFgPc/6AaeHFPLUcC5AOKn7Bl0CLziMfQ
fynXlWA/9p/i2fHyrjxJqgSbY2Trq6s99cZlT3MMoXWefqU5NXPus7W2LLKacK4sNPJgeW5os0bL
wBJC7QlO1OZZEKz7nNaulHdjGCI2w5i+HuQNJQklRc/JbZITDbR850lcHNvGGdmVJH10R8lzz7Hf
ptSp1pgJWKNEfNxstiRuXps80+wHDVFyqtly/dLFgIFpoe2K2/ykGXyOzBXrY5fY6mbiXImVZgUX
EXFZxvN3vEoHtpad0u5myQIfb2Leug5N6eRK92W+lJ8Wb8g+Qdz96AbPfNETKT7Ta5sPBkqJuQkg
N9hWmC3JDZkl8T7wk1xp9MkXtVcuzHKWzBsP98PB8WSrjkiK8d8hqDgFmz4Gwj3GxmufXcQvcRNE
ymtu5riIZsDXKvuTdD7v7RJv4PI3bwr0MtFkFHF5iuNgkbXVD8uj5TsdZdsebNSWT11ZAQYs2up3
mGT8b/SM7tg3xBngirxffnq/5etPQnoh95Wi63Y0/rUSOQZsqf0uPI9xl72E03QhzOrtKs3K6sRY
cjVtX5MKM2Iy8cgrzeaY8FR192ThVnprfaourGrv+qnSx1SEKwl+CUhpTAEhhkvAWc3G1XxGNATu
3zeSo3LQ8X5knMRwVQEFAmHtcieWmUcAP6hmF0BpiWY3OkpuQMmOv2PREwItehrpWxvQjzd63Emb
3nTXxtF44FDmTcANqarrqaRVDeM9t48I9CYRZJ33PpLNg2pwLbaDU457sxTzo/JxVmw0v+OkvPCV
J6vzwYFteQ4mE9a7gT6om7iK5DOHs+ZfnZJ2HRFF9xJs2Dkam3kPnN1UyLdleqVT1IdJ2f6eizI9
5MbQ5lxQZlepuPz09UQziueysDc9MbsdxKurAXTNNEXy6DHxGkfznlW1D7ggHB90QaaFZyttynHW
dbdaA3bbgpl2T7Wbm7eOCHWJW4iHiFzi4H6qAu5Lv+1uCW2ZP22b+ZcWJy12QoD3reizZD9CZHiH
yDCQGmmTJzqSwl3vB9MulkN2E1IKm/DeRh0oBtPcVLqgfZI6m1MaxM6bJqaS7HJ3wOCRBOK4hD3B
7wFPZ8axK0Auu2bJUqB2W2IKPBKm0jtqqlcuPm26n5L6+ltWRg1HyWx4aCuEuDBm6N4WSJtAYhX2
WmRF5utiHvedR/HRRnZ8Rh48k9045M7B67Jhx8+vTxVbypMnG00UGKYAPAyEVmr4Xinf8f8QDK3O
I1EeXs1jfLPEuX8XgV+Gy8Bn2pcaR5fNvzFmEo6RV7BNEkK1xD7rAKSThBGaiKh+kWvxRnwIfHsx
iIskSv/gFG73zZWOw90DeqvUGF9xY1BkQhaTm0alglT/Gu9j2MHAh0x5YgRIThQAprsgWUm0ARL6
zAFGbnOTfcrFr474dMPDyIN0w/Xg/VNrw7XuBP/lssqHuyGoqbPcyDms231q7a3I29c0yHoe9Fod
bQayUUEmPgYkBFmgxePXQAaGptlhPdvG+8d0/2Np33i2GmTx4NfigW0kdjGUqBfBfvqI1ujuMmeO
zmHUOg/dZD8RzWvyCSvHmSSODktZsTtuFS8eLNveS0t73lEuSp1ITFwTx2u+XkpvHB/abHkXjnJe
S0FT2XZgJDjSBhnTt1sUt33WI9pxodH4kbR/A0DlbMomklpMist2yZIUQXjCwtZAvoCwS2VDXMvv
YDUdn/OoITW2lCKN6cK5umaEba+xBprW3JysY1qmXA6F5xiwtEWbEbHHcMws+DdjuyQ+Kwl872fB
3tr9NboVJP7QvTg2kL9tX4l1DNEZE1p8LTgzvcBfVYCXcvQjEAqRwPzT3SFxYrVa1PJprP9zR0/q
XVFow4Xd98mqt57nZOG3tbmnDmHVLCju80AR1y5bWi96TdHlviWNQExHhF2r+SsjLIzxcca3ZHbX
Mkr3fo3WsP8MM0I9rNucvPzmsNfzXl27hOSRawtf3a1U1ey8ZKzc90XJ1YKuEsSvia6Nxv7RQaj/
dWMUffAAlUxoorQY46KsrMKfwuYsBaE0YogiPV1pmioznIdwRGTRQBv2iJccQ+DtZCU8nNkPFJEW
rKRpRey3ciwpV6EE+SXlZPUfVO+oeSIDErhXMhSgPVQ+XgyHzGcRCa2m6OFjJYPaLZijIJ166XK1
dXh++TBxXz95k1idHy8r7HfKzh3jnYkx4MzYH55GtgErSKnc/1G8eVHcS2vuKTlwc9gdcWF+Ryfu
6xeT66V+lhT5taCImCRmzlhTSxEZbPb8rqTLiPqR+VqNSoe5oAhI2fIy0sf7rFgDwpvLBjXv6LCb
b1vrayCMbhx/F4tp7JZmm/Zqp/NgWN0MGdVgd16LXvbRO81CnjyLRfZG2pt1fhvksfeS1ZaIJhQa
tyfls0zu32acQvlYyKhIftOwr3+HAGzbXkGX/+e5bj1M6BUi5BjecDY8N2FI5YtlfBwemKj6ZN+F
qfMS8Xk19FgN/mi2JaYAj7yfzAJKrzO54M+JTVb6h5oqVxeT2FQYqBFgMXqMHSn9oH/g0VNE3Req
Wp7n0CzhfxTcVkLtErxD7Vl3TJVbYqeQKKiTzMSFa5pK0GJGd7jFeCbvy84NywtmW2it8WhZWWya
+bpbZ26YMWt5fk/hSen1bJMUaKjDCo5fbrMS7Xy/pHBbLyzMmvHEd4XTZi7haGErAvu0zazsW+pU
pTN8FNqpp5+IBV2IGNamGm83kQl2oYQ1aH/Y+Any6bJRA7IhsLZ62c0Ol3W+s07nsYJOVOicFUKv
t626RTj88V1PNyIBe476blPTnGScqAeCv+hKnpaWYN85mIa+JDspZOJ8BmkeGirArken52EtF5pL
vBFq3dbhjPAr6SPDlVxVUTDx4mm0epoHsRi7m7tg8OmrxNTcaW6pVT84qGnDT0Nv9cILYgxOS+6W
1C1LnWcwuzgMujWj59KrCjuWZQWwcTqftCL+DdxOZzVi5l8f3USUeO7oapuld3A5LSRm35UxB/fE
5Kt84iXNqYUGEbos38FlWv2by16QU/HZlGbiVOU9OKCdj0K+zn97t8qItlGAYlv3P4oHl654iP28
iEtIb02Ds7awWKeHM0TwemUB3vVhVjwzbi5T86CHIIMFgpZG5/0Q4LG5UOfUd5/a6YKzV03+38LP
ivyQKcC1DzZP6cjZCYk/8FSFeQySCwWP18SiWioApkZwXJqra6lxEMriN1tz5Pgw4OBNB2mCecSs
ijl97EcG/wi94epN4Z+16cNcqXAzpZH7ixxTBIxqbb/u3HGJcQHQDNze97XmJOXR5FYcpeao2hyY
LQJy74URZM0GUEq/STRjbmlGiRm7Aj0QnfUM0XozxakCgEqHA5ilnnwHdhg1UXK8rIARg8WvGViR
ZMkIieSrt174Y+rOBczCvQZUKaflBwezoKyB1bdiLzz/aTIwTruqnuQzBRPaOXHsoSzNTDpujxLY
M64DG0kqdpqFHgZxdSResWPHYtbY+OIOkvVSL5ryoEUzy402/JdGUAg2s8otr8M8CNk8LjKVb+vk
UD5lwxXWbz2mU3aGFqn2dWi5eqGsedm5MlWw7IO2n8t3blR9b9W8gh8csNdy0aIhv8Cspsm5Rq9S
x9hvRx+9MiqfOzwqeNxhoy/+biyFS+kFivgHRUGBfCEOOiIWZYZ8WgpnIKNjfYb2YCI6yrmD55XH
FGCzQL9NTQ/AMJJiJjwKz/yyNM20kmFso+ghqQaAckSsIockIqKqqblqwV05juE4grt9u/IutWcu
rODcgJME05Iu8LO4Q50b5fKjIhL6hXoRky9IAdch/pplYLuBEEmDkluHLRmMuOjQWKeWxV3iB+dI
9SxqtVkLBLVlhZmvhbwzrTTZq4Gi7FD3Hki8oLIOTnpNg/4U5yE1uA24i26b4+y71R6HY/zivIt0
MLLa6P11BriA/c/uViOXYGPwFcA4SfPqpiiyYD3PUds9APko36gwFumVbCk+sETK11W5ebPF+bXc
NWXitOTE8iX7Rthx+hOjxVQTTfNmTRJjKfuzRxmuvlmRFh/boKEJfl6z9n12UfM2QCTm6mYl7Ywf
M7Diq551Ko/81fg5xRwZGgDN/K9C5Cq2kYlTjxw0l+ASJgWPXFix24mB8Xp8MyQlQfuSsvclXpkh
cGjZaIvWe8Wwuh4ywNH3cM98ouFXudZzWbtxWWAFYUWbQjJwI4sGbdr/rBu1E5WK7pDtqokyS44C
pX8M8WW++WSvr+lJOX1PvNPGezXxR6ACpkv3lJeFjW/blozprVgIwx3ixsvafUemweyiuqucwzLR
zv2gF5Ad2zpjNXUoI5E7zz7EHHIsa9F+Ib3yD7i+5LpuAwhxQKSZU4M0WySijVHYkhwXAhiQZKsX
FUGglfBuCJpjTL+weseHjF0efOqv7NNE7lHvwGZGtDZGbLr1Usmjg5/C/QCX09g3brQATEu1uNia
rCjKS4Qg0W6uU2Lw00XUCVK5ZqnJWtcBu/46Gf+W9miAEqR/l3/Ub7bJthdZ+pmThH5y2oKS+nnW
fwgrDS2eV3gv2WPiAosgmqj8Z3biRfLP75bgQQz5+NHUvUOru8HAKn2XSbOyQ4eB1hlK5znhSYc/
Zk4gYwajDnlGlEwgtFWIHtxmaVT5XnjXwpWJOI4+TWNBP2QUsoc7BD5bpkPmwofcEdyy7alaQo2t
PLGeS39TLpY/fN1I00TVGlgFuIQBIXR7Oj51S1I1se5LNS9ePR9Lt6J0ulhX+5j0jYj2ZMYVSvVa
TWQm4IfSdzVRY8jYp8cmaC4pTLv4PxA/Od5DBvY43FIQG2J1V8lq98r6gcbtyoniUhWw6CqeyIDr
2tbypBpywhsWGOCLn+YUUGFhJi0d2Qr5qEHFPlbLkJwJG7MRG9FCAFD1iZ/xjkATuzVLt7q3XoUQ
8wfDcZ2zZMIdm3GwYAf8odeh8WBSGI8fY5xwpE6kc1Hss4ojCLi/P9E8BS8i8qN3l81gtO3lJJzf
hcQr/63r+MfFYP9fKEbAdHO5EApIYzMn+3Jlg09Cgo7fbxcqBYZokqQDqMwJAXM/gh6wb96K5/xQ
znVPq2ES+sH7avT41CZuees47fzcERgSD2hxfF8ltjLUoIHgh7iuB1naBwuFBZw0qFx+9NgSikvH
WJDdmkiIf12UgA3QozuT8MkA9Lj4BAog8Sm6GDRaetcrnmp7Dc222AS0SDPIMXGpl9o447nBcZo8
1mDSthNHJ0SsvIVZqf2Ijh1QGWPt2A8lStDEZeKmFyNLWtE1D0f0eMz+f9e0YmMV4FomoIKmUN8X
VUkYvm6mBQZ/XuTpVoQcwSAYuVG8kQQQqg2aHD4o4olspnU37INeuY9l14nkaRiwRt37UBgHohIW
rwb4FrIeNma03QT0UCQPs2vyl5Fks76H6KaaY0oyl6jtyHwgSKMGNW1QFEjS0urWmmkttmfHD5dn
2zdsZBEkqSsLYGwC8y1s9a+Vgoh8OFj8SENj3emOQpyWs98Ud8mDUJG4FJIUKdp00RWU+cRVeKrN
qLM75pWcrftIXuDX9JbwyZYjK4EopjZ2Z2KtuvuY5baHZ4id2gbKxsAvdn1jj62xUJgT1Lz0BOox
NyfDLpEbm30PxWQu2IVtm6O4XlxG7wEfLOPaQRQxIT1uGFwlBXnbK53DVO78jCwK+sCC/7u2NBFA
1bj+AHGhUbj/4+g8liPHtSD6RYigB7ktb6WSNxuG1D1Nb0AQdF//Tr3dRIymp6tEwuTNPImFK2dA
ca6ohmMyGS+9urrDlFYHpp8EHAPV9z8984dlv0QSYsq98FmNLBarHD7VgDVJ95T7aQNaRnPrgXb5
FEndnPrBCYgGCNK7nZiJIXYMvfytn3buNWFEuW6M8Ma74bLlw0oBgZIaarI/XjXFC/rohJWitGJa
8hyQRZi/kRje82YkKmP5MbDevo8CXArsHgRBwF72e6h2MEWM1t24rbiDQKfJQG32qpE3yLBICYLv
62HG3/7bRUG7l1NPvgcdeQLACpVgz2An76gmmshqjYvM15h3MCvWd/3sRGSSKiDSvcves3UyEBfx
sR17w0h7KldSojUMyHeOKaM/M3Y9kLUEd+/EHXw76a0RVORBY/c7bqvS+oddhiokNthiy98CpEKK
hooxXRGLO+pK0aJVANEJ1nFhpdOfeXDNd7LM/TZ2Otj21AsshKx8uAmtXblIc2D8h52T6PYvbRve
FpwnqWm3v7e6iALwS4/RkQORsvq9WnTzlwMYMGy/GC8+AYFdxuUF2XYYH+2qC54aR6hv+hIwbRrE
c68ecS97uq9utAi31R6ub/GYmoYqXHuqHh3LLfbGzzLGwtM87DonkKs8WqIDQYD5xnfem60AFdpi
IQosbpJJZP8n3ZZOmYRxDF7M+5hISYIhfDzLeQ9HIsMkQHgriaEUskNqBR25Yj3w1oHXdFcxe9V3
gEAm3/DX9La3H5PZcz67Ls/GM7mgEl+c5b/YmeHaxJSLsydZLHCOM9n8Rzsr429FtICFtXIPLuQA
Lv33Su1J2/iOe3r7uGLTZBeS0tsu+B6w3Ut3R/G0/TmHsXcgvkRFvRd07h9G18HFwp5yxqkAp85v
w2+1WBzJJZknqDS4tYDQwc24JKSQh4MV+xEANbwFa+OnZjo7lDBaGCJr0IYm9hL2IHz5/JZOsKGb
R3JUOCNILJG3SL1zrxQOKDpEXyLVt3hvUyZ+aohpZ2gm4RFd9DHjpoZsvdNyw12lBQLcsUgC6xtb
y7j3NLrOgZGE3zCCVxInuWdCgVVO2t6amODd/NoWESkU/n6bkInxW0BSBW5qN9yPBgviruOH0OfC
fJ4Axznjv6Y2ub1rQkAIm0HGM3bpKUDaByFvLcxgV4z9FQi0zH/W0pl2wyycB4Owlq5a180vbt/S
16EDWzyVJP/HvSNz7LGyb08LbQX4JhwyHhUhmhUX5uRvzgUXqzv3Hfqi8hAJhFM/DsRKZofYZ+Fl
VBXQT28qqZghNGDl5jjkdxZHemk2Wc3GkKkFZ0CH1D7U0QwVnikJjMSOwya8eCbcmxy1XdNB1FoW
NBjWhW5HCGcJGMculIX1xrMQHeWdSzYwTcofLIBfx8i/A0slIOp9ONXm2RpjrwZp4vVAQ4KGcjKa
S9QzA7f8m0EzBSCVKEccDFwncf4DXMbOU9nAIUjeD8F+GVzqu0XMcGvHrJYGhfsmfy+5hD685dGf
hje3SzDnNPTSxqtJeihxnqPZ3HwSvlerMDGR5NrLrsFiCrnxDf8jo6fp2fhmevBDWf8lCFM+OqGN
U2aqvOWURIu96ygrTpmsd+J1Su9sU/Z4F3t9k3IA8NJgNQZRVL+JwMtOdtWLq6PVfC3sKf1WnBqo
LvAxnNDm5ZXcB3F/HRNNsGGsWE5YQyymDTVi8E7rIP2cJoI0QAWpGYyS+TMGg8a5jiX/x1JDuyWd
3m1tv1v+9kyuSZC0FjxSG8vNdkpJMUYFdKyVR/iNOucG3ogbAGkw1lD/lTQQkccpuCTuska5G5Zk
ex/7pmbsLoMy2hdQDbEfDP6lyJSL9mgtf0U3DwOgOrzd6SiaX4IY8Ucz6YTtjN7Ki2zZ7Gg3I5FI
ecNs/J2H0/GwVFnzFUD+ceggwVFDt/v9ASEWVODCBN1wVFxFo7Uusd9W/QBXxhOW+5DPFMdSqun9
1QCbp/1gTctlgJBeAbnLQJrENgHtrRcQiwn6UFI129FmvAaFDGWA/6SmcsoMw8cUYWPao+0geg2B
V3DdidjTWwt+7mYOnBBdIXWS4X22mZyxyGGjeer17BLumUeyuGmekzSM5+Yf50YT2TigGNI/tK1y
caTJJs4fasUQge/cM1A1CGkZ+ZlTB+DCjqTa4TyRVyLdZ+ome+BiO/4Jwwz/K32KbrerfDxqKRk8
eWIubvdrhi0qWxdjBPQ/gsixnjUSEam/BoW4WDgg2raOmXg14t2b2YA2rCiE8kLj+OQAuWMRuS2v
vCxj8VpzFkExaPA4CuU9Vn5Iv3Tj2cE1WSq4FQl4N7U1gkniLsvDgq4vMdUPkRDqj8Kzg9ewKTy9
cuBg7XyMybwobuBts9GOnunUiACgkVQhWY/OuZ8NavvWCV2bYiZckdE1TzwST8Q62eN5fGRcO2c8
1fVe9Eny4jL2fKAL/r7vTMRK7oPV5I1zePKFi7vCwuOxicHBgYFMkBGNTecoF7u+yfP10MCHXGWE
KS5OELj1bWGGcWCKuFyypVOvPqoVt35GuZeqGZb5OPRV1G1q+rS3va/6pyTlZMRyxqXmYLkekw89
KJf6kbhjlloRgi4/2NBpxMIy3v43hSzvIjJjt+nutqyGWceV6a9NLR4vj7ogaWH1deOagYptQSLe
DHOAWZhXt3sinhs9Z4RWIPQITNaAwrCvqZnjjNcPlr1BE+HGZgzaTqJr3uWWEwUNZ4onDwjx5Nw6
EciLX7uwkGw+L85YCRDVj/zy4KX+KDcNB22qI4sFCGnkiZr+a/zsu1rM+lzIpbc/qqhFwmA2HNDZ
6Xnz3z4VMMBbTr/zVVUFmcR6IY5OS2izAqDK4ZUI9MClJzbOqRATgIxMJ4+DP493TAeZnLLSI5oe
vyaC7O5vIhtyZJEN8AItBaB3kVAgRb6zCXZGGWDMVQliGdQuWMnKuSN28JTSkQ2ujYqMmhUZ5Bnn
MbLstWdvVb44ezL0PQ0vDLHBDE2cbLdDVBd/6FmS+qFO+fZq2qnSK3FrOOb2VH/yk+KJK3SFwznO
sl2x0Lmziiud0OZG8P9ZMaC4pDR8EM9KHUZZihvzj484022hJ8LpVKUPd6isxijh3jjE/9j2SPyn
cqYDKKDee5/jzeJk7eh5ubAGmXe308mnF5HyA3GDl58AXK28nXGE49381hfkEoYEr9co5Edbt+ER
fgqWPWy52JdGUAUbAC4AhTBjJYdmzrN7DUV1plLUtXDk5gEqj+er66RV/JxNMwn+HKw1ZsAkHmbo
KO7wyIGC0MDEKfqxn3V86zrfDGcAdcOOC6c7rEo8zRfHGQl163Cg77ekioayd/4zg2JdbrTgAlET
UT/kRW0Xm8ZxuzPJrBHYaYRDywom7s+CG+pKYBe8RM79EKaoSB0Xw5nQtNEneYGo3C2My0Bg+U1x
MPderB1UOXMOCxIJqpQ+lqmJT677LO7JSS5Q1gx+1oMzLin9TnFyvx8HiZpgMWezeQzJlVJuGhpy
pT0p0SJlEsY0vhz/cj3qzbMOsgYPXgF49yyD+4wm1m1pH5emHbJjbfzmC8dicLN0TZuuGCP3qw9C
0lEQWHKknLz9cVQ0Hoe8oP6OXmtOLXVbV79ppu2sWaPvEj3seQSS9Tjpyv7wk6C+YPKFld2wLgf/
Cj2Y+ZsxH+AZSNC0cvnAC5Z7xtNOzgXLybKute1Pn0k+jUwNWAJoSIxG7f6FnJnenMqBLpMIWlJ2
C4EHgUZkWvs1w4JR39CnRkQRxYmQIvDI/2dmGsrWyhvyhW9CzfhymOOEfwa21U3VW3b40Ph+QG/b
YkjxGJzPdpMMmC7MGHx7EelCOAFYpk5TqPPhgh4RD8dAdPm4Kwunwe7ZdQ8N3pEj4LDY+rUGJRB1
DcljrCKGwnO5MK/lV8joK0ho7tiAbcE5CRFejzu4p90MHwCm/7drlJop0NMkAtsBJ/kcpxVG/EV/
jtWAADKoboif8AOxN6e8Cg8N0+5/0ERQfKre9k/oR1i7HEgmAUYe/DvHCXmHtNOQOGp3tyV73O59
QBOhAEp+LphSYsCrgtcAe9cjU1C7f0kcr/NJ8oG3xFFB28mmGGEGPwtD3pZdnEMbBY7czsOOgOXK
TZi7IamGVd7ty3mQKMignbdMVeLf1AVHBLcM6eNfR4zCrOmdDpAvhiCP4WC6ZAgkQ7UjNdH44lwX
exTVB+R/1lTPVo8jhSgD+1yjmzXlfPNrli9+c48U968Vw/pXuaABrbtMdfpvAjD+v3CIKN8QFZH5
XJEv2OHZnKeTocJjE3N9+Fsj8eQ72xFk5wuE3u3Id21TZgdMbBtycL2T8CTJjDVBPbpYp0jY7rYd
B5yd86zfJyZeCfHYhO5a4baXbjHZRWbSfUOsgwSHUc7bwRAQH4Ypyb82zagHmACkTlFJc6B0mNDc
GwuNgBThs8CKJTIvwZRnR5CwyCVtbzvvM5nY+ugJYz0XC7dIvl9aBHfYp0fvIpMMnnuSthYkCP41
Cu+iuxuZkhZymjUm5yZIi5Plu6R+OYok+WNVMTFdUeeO+biYkP3yqiJG2w0Tc3O/rfqTtoJhPKk6
yN+TfKDeGmIsbD4BYec0BEEAYGVQ5k/B3Dtfu7ZFW5DTDNO8l2QWqpepriN7q+e0ueJ5Fm9Oy2fZ
QahNyjfTE3zC38RyhYqSclDNDPLIGO4da1HWcSB9YF9TxN5i1w1V7KznUixsxekwLBSGlTWPGxBc
AXp2HujX4jsSTNjXs2/HwMcaM6oLHkAgWn3UAcNFgKEZkmgU78O9HlWy+Bvhol0EuH6mXcevloQx
kyj8tR4x9wyrZk89nx9sSc71+76M7eG56IzsX0dSjPjGmMd4T1JNCwurIlW0ra3QPct5wQCV63h+
BBA1bgJ0CYIPORpHWlQFlQsOCg65D275a01RwqP241w/+Frl0EY6DCE7Sjgwgk5d5oWQ9Ou4PTEj
i7MNTMBKVKuoXIpbrheXd80P1EbGyiHHREhprsYd3vDiVaHDmfOcMoD9IubAawlvJxfrGkBZCOY0
zNtLqZn/vhOWLSMWS7DrvHlxJbE2hHhE1nKW+KAt+u8KmmADauAwKKvR3g6Dk8+/E/kH9MZODfWF
M0fxFtTMxL5lXNbFC8bk7LkKHFpFGpCr7Rta+5JuIwdA/HOMo5I6kNjyWrzgPhLH1Y3d4IrnJkep
9CtGIhjoJJZDQpZ1BwqnGMFNhZw2VwnYarEClol9My3q5K2Ok4gP1kAIjx44YY909qlxtF9s14FK
NQ2emS6oY/NPh+gjyOJHIE+uJJiggKQMLyEsxui0DxjxsvCxqWv94Lk0Xh5sO/PanRfYJPxmXW6z
Pi8vzQiSejU1fvLFxuLxogFRckmvNPItrOL4ocE2uJ0m7ICMAhWdtLV+GUjVn2Aa632naDJcKdpY
vhPXDk60/4RbamJwoHM8x8ZHtY3zNQFf3dYdWN8sCIqbXXG85f/IUJkpZ46FlbyqXwH4QriAnQKm
oLzOaRu+DokX7XnnfYZ69EjZTqj3AnoQ8cTG7zee6rwvZ6rafWXJ71YVkPkx9dEsmTvdcw7lCjVd
8XhOOTgY6BMF8o6OkDmLpt4FJbEBrXNQznkfl94Gi5ZzwyDknxFU5D392PzabQTqasz1VyxYVQE5
0nif8AJjlS0/Sr/mXVymnh2uCtr3SUGrxaU8fWAD6t4o3GsgG3clkjSzSkY27ngoHJshtBWP9ZNf
pPqpgQsI77qP2y8nbpPXiqDrK4eeWK5HZltHP27ELh9kdyoaS91Ssh56owD3+4zx6LpZVUNrQK1U
gd5Kp9cHd3C9b79xyzO3ifCQu4kNgro3R36zyyOahrnkfjTC0KGTA5aLjnc4zcxJjxUdIk4YHEEi
YjTgfk2ar2jrl0nRiKHGGbgRYVJ+svOjT59tdc2p6I9Ms+mZIt8E/Sae33BqV+uSI/TOwrG8QUCs
tvmSRpuuhVMN5mdGBZwJhhRUKe0Kjvosf656LLICHYWXKNkVXMAOSozMRcO4aZ6ShEudtkW2T8Ou
w56fl5AmsfpROakJyHjoswR4xFPcYzDCxjHdrMU4F+EG4geJiWx1lgXjUw0bZT+SWroKR1ePJujA
RTCveezLXtGUuWiOU8L9T5pq+Ajdlg27H4X3CK0F4YsGwOkTfTS7an+Wx4Fj8FphTH7vEbvgQ9NA
byDP7TAEwWYiqi3liguerzY2lhGqlomiPLCQDe8hCuk+URwui/+7IzIJPA52UEbFad+dPe44vD8O
1nj6QPAVW1MT70zNyJb4KeS+mJkzo5SuaN+EF4OnwuXGe8dAILk1ELV2CiaTx9rLEXCqfHVGkgix
c6aYaelX+LFDr7O4jgXAWCxX3KbIgLyOtK2pKrDS7MTTM39rWgjB0jbRsnLAg95i/z68nAfF1Gla
6gv8N7MRXZcQLIatvweFGH8t8SCAjzrLVym9/pE1kHddAQNbV3j/Nv1EkJTqS2YxqHYjX2/M/goe
gXyrSDHPReZ890FvrEEPF4PoSokfI/bnsErHn5Gn6ifxeTNkLiiiJixwnVJU1pVAwsRAWOv8wefK
zGoygxgd3f9mTLf7IHSoxZySoHlyK3TbTV7MYpt4NlOUIo7+cZCut0xDmUHYkTxO6cRwHLtfrm+2
Uf0lJst37Hy/f5ktxzv1CaqjjJacL64l9Blqz35p+2x8Q9Gmayj23H47uCPAW45cO6pdCStnvcBM
KjCiFNT/IXmSQZ4QItsOjXqdDczDWqv3NxF616ocfH2cYyjVR6fW3oX1uzn4ELRqYD13f+4SK/kC
brv9ayKaJtaknjJCV6A4Wrbmk4g7sc3mAV4+NCSix8oD84oPIFl7EZgiWUTUthCUoW7WIrIMQTHC
+EGOpnoWvu+HcHdyCipCxmDfmSUZe84LrhZTAWcRQxcXN+bk4Tlwh5lxyFRcfZsvXA7zhDBuGXZW
dBEqA1QO/WfBww4EwhUvhT0krxCa/d8ucZfvGXvRqaKjS2yUpYITjI92OwsTnj2rU9inpf9HeD7c
nsTuCZLVap3Z8fIsFCDkWptqG1QqusROdieA4j8B5C+heEczUyzHhtu0ciSNYHkV1VT/Ai8jp85H
rKntYdArpxQ5lznYMXd5PtIK55TFUOBcp1S7wgQpcTmlHwl4oK0acyK9YKxwULjeKYX2Q6kfduxD
BgMH105bZ5s40Z/eEhJybb38mnNcWOt2jPZd5URHSckEZUvM8g6dVQ1PhrLrvZyr3vnD3BZwk5bo
klmvm+cuCFBUXYcz9pYnnUmIpOJ5FXOA2rRdJ33I1UkqDyzl1ZbNCNRcl3Sg7OYxkNyOvOC/sAjM
LiRf2FAi28YYgZwsP+DJ7LddHuYwiP0MyAs+sYX3BNhR3PrxyccdtOOmRoFb3TfycSmp65zh43zi
36sutQrMQQb0Mm+mcZnfrLlgjJT4hT6PrBuXexjiSzLV3hGoK47BRA4JUmuKrKy6O+C6fiIjZG2S
QOc/zZC6r5xgolWKFnujBVk9h7XX7Koo6m5jMnCGqFrNI2xZajyEMfRHSrxpXcdg61yrvrOvrHB3
Yw0i4SUZicbiB1g86vVi1f0dkhkj45A00bWh1/iS8pdvV7YfJjQhFNh4SRvbLzym1V8BLWgnw2rY
k6ZLj6Httn9H5ugHX9XuzUkpENEsSgBmOOTlNJ7o7IfHgBhwNjAv26uiNU/ab+iixcJCYrWJ7JlC
JPzH/JrmQ6cIWkVTH16xOZtjwXmI1sCRgUCsoao2onReSdvhngrdcX7JVRvhC7wDbXUf4eXnZuwn
dMWoMQaFq2PxSOsp4ERiuYL6aYKnd3YuLvuGoMJwKpOhfyjv/fFwzTu5n0YXNaNWfXVq6UA4wTRl
zCJHKIwuV/VdyEOXr7y2dc9Af6MBKcohXeLYPc4fnbaGrkEYhrx1Q75GVLePDteif3FVkNiySFAn
KxTY7pAuEReUahBo1I3fKfZ1QL/kdvjCoKL449Xtl+SQzmn/d2GuuWpGFf7xah2+AlFQX6w+xes0
x9YpmbrpiTIBGl9KsPPbkhjlFtW1GQ+y5XKyJdor/7gC+yPom8Q6LJK5RBA54lfxa9/gATG/xEdD
ahhcROzRkB1da+42LwWR9G1dEAfmvjHvwUr4qLrSX9vtsvwsIpefsxumH5L1/lL7sn6Li7x9zvPA
Poqhnd/7zmqfumq2brqk9bJfSota0Hx+YdhS7gwol384XwmaZg48GxftARtdZ3mvqS0X4uihn5c3
LK8R0DrcYIc+rWLQwB3mTRUAwu3g6Zy0v3A57ixn24MzxTHcps/izgzsYzDoft8EN8ZQE6GH2D8S
osYQ1XZefipqdI6Vkyq5LyccWkwzyXYyM50hqIvoIPqu3tBnyKOL1aKhPHOyubVycerinSyhVSMO
WZ/S8+n0cIx4lGWlHutRwdHgtNjSHtE1WLlTGV1sf9CQS0yKFk0MZIL5riY7PfRdIB7r3hvHdVDh
OMR4kot9mKfBSUzJ9DOTB8a62TgOGd92+K3GBCY+O/KmlcZ/Kkb0u1Un7JCQpksPNZOCZI9n0uFG
Ws82JnBAESjD0Rh8jLIf0OqJqkFWBMlQ3eNXCHWuBatqk862V1Men+enQLUNw5kJr+GBdAo4aRyX
7S0KuccdY+Gr5Szh/D+CWjDXzqYKuwxU8+L15NrS0liwdCpbbTOum5sxsspsh8W0PjSt11I0WRAX
tevkblNo/f5IxNv85zroCwwz44CavNEOT76J8DdIh1kmx17VwPQCDPSmbAtaiMAfcjV1PO6nZJ5/
pqGSSNBZb3+GWeDEPMajGTmyYFs9Vp6YSXwVnJT5aPqaFHb2M81ieXExA3ykYBLfc10s3s2Dxr23
zX3jw2KK27orXecZkbUIj0i/YXvsRn4YOLA+Jphf/ec8hhtHzmNngAXfI7Vno2LRrYDb9sDfCGJ+
cOVx3mrqcBFykSa3mmfysZksEMn9Yj3MXhZew7HNrKM74nZc4SvkAlzGcU95OosSZIwk3hF4GP+x
5yx0oNk+wDKGr/hlbd+sOPeH64LUUIulaQyOZV4P52UIxx/Dc/mS2s74GKUcnLgGjfa+i2JgeLPT
+IfYdsnxKGpW3mFy23vqRoNzYmDKdC5pF+zcMwAAUTTbxB65gyOajsc+iIqjDf/c3pdLrx+CNuA5
nwMfGWWUxWVp2e+YQcVikyIn331TOYyQKHG/aiwTuzCtXP80tOi5OE2Shv0tXnwcHl5AFVvIkoJh
Vhfl3u05hBkl6cEROGOoaA1tMPAZQslm0Rn0B2776d90AeexcgEOOSuFwkOTRxGHL6q1OM7XqK/9
nhkPQJKc9cbv8voxnTI4NaCMhmuTTzVB6nJ8KKvifl2PqcZr8ngVogK9SaBNxQnab7MfTGuJB5rq
a17Y2SNBDDfQGwV9XYr8J0tW6P9gbh4PXlVx5iKKFIZUbShuOo3a5pLwNQN9/7WXcro3g0roh5xw
B9XGN2uUyxWgWXni4kFdrbari53hDAx9crBhT5baAwB87CWzzk0NY6VYu7Fwe+Bhgf2tp1I+VFVe
/WfAun9YOLhu1P2Zdk0jhvxqE1hJzIkWtthIPybciBHBtNt826KnzSZxQSYitabFZSQcsG8cXWxl
GbX/ypo8eSRnH9nKa/ARM9qwV4ub/XPwd60m8ixwxIvlq8kq7j6Jkd1jIwvxjKeJweacfpi0pKEH
7FLltPYD3r3mMW6Yc9fR4r8aBnygicLuRp/dwOf0nBtWv2bNzUNdQk+TOZiy2JnX/HQD2anAZzWV
uOG2fT4SOwgop1nTOjOfXT2NW99WQFwwUdvehpukA1apz93fKkAvBBLqFS8h02mci8GSXjXSy6ka
qG5eyYaR1BquRY0iwTmcAvDlUlT82dzXrVtbjPq34VRzAVwttyiu8wvYAjtepZ5kc2dqucKVWz0T
ZBcPqWeIm3aD/0JmQlzut/izre48ew/7SI0hDFaBctu62MOoktaqnKCn1gQB7fWEFp1dvLJsfwBp
2AcP+ymHhcmrdonX5wx1KWwr6EG4c3D68TAkGdse4fINigz0WktH84022uhc98twyJxB8dDRoLgJ
k6znxE7t2QhPfQUqklB7jt+0RDREBYWe86V9pg1eXgHBIrReH/wu5IWMLdnOW1VTNnoa8wSka9hm
3b1AOR72iwuroLb0c8mI5hLa//cgjg7EwJGJCEYU47RMIqz6AZsNjWFxN35ovxqxm493q8BAY6Xr
jq8oRumx9+L+jOzNt0mY6mjni0BRV9WuqzNKIA0L2QcDMqpT0zs9aaA/D5RL2r5ITs+kVVO1EUDw
Tq3nuM+howMc5p3eDRWdCtBCMw0YLa7vj7urVyGXu48xE/G1wGp2ZuOMs23Uc9KPNSlCZq/3wqpi
+LLs2f8YtaHUbOKWggIL2CvVFlOIxlB8ypJ79CjkJLNPspFSdMy2jgmwJ1oCqVAuWf2Q4gb5Mezm
Z7P0OQoqWZZ1O43j7T4vz1dRa0cvLsvSATRQ/6iBGf7H4Ibhq8Wpc1+4vGaERsy9/OnQO3CVQ3DK
Ry+hGFCNJVfVFB6yh+v9OLUsg2MePpSIQGwNA4egSDicDJ0aQ/GQVx+5nWFpZQC1y/p+oP+lTxE2
oym5RF7W7OnMpVAmQ56uMZ1PpjuHQ3DLkuWtZM67neADrWZ8Tlgec/6xnnLnAJroBam433q5F5Ir
aliw+mnfAoeGHfoulPnguD9Ripjy9BWTiS8L+/tFu97B1DPe1tJ5VCo6Z8wyeT8dypmNtrBkORcG
cS59QfEH5kgYc2Hk5FsgNWoDVw/+VmmXr5MbfrraeeEei5tLkCh69rM7J1dbdBiGfleBPaHSsM76
CmdPPq+idB5wMqXIkRpERd5y91BFuU6izNtG5fQsM6fdkMCTB0TJ51DacuUHwY47MF2iM+SBGfsb
UZ6OO3Gn4EEAGZFTv6ur5VNH00QFhudtlZ9folZYnDmk2kcRYxsr5O5dTTW6QPCvC8KOnyzCU2Tr
Nw42tIJ11TFiukqTMPa7SXwVlJyB2wqtp3qM14DNSWwVtl7PttCHRGQXcMr7IAb/UdUDZURqO8KR
2fjjdAC6wgCk7NE40fJjo19kGGH6leZPPXOMVlm2rxah17g+NwkgzS3OhF8R21+tmZg84mKASoMt
MDBfGDQftMTvRuCQ324ES4EMfbLDkPrp2vPV7u5+5+biysZe+2G8100E4wSRN4SvVTTtG+bfDNfk
QCgk7l5F7b2Hrj4Acp9ODA+8beAZLTYlNyHS3W5E0JmLECXdS7EHNuqts542SH+OnodG3N0TtD75
Nd4oSx+7ORX/jQmpwX0r7XQfYbqnzja1kCnI5Wwqn3I5LWdRbpaGmwQv5cZJKeMsupxkekSX8ijA
h8vuc2SCXw/e1WDtD0CNnkEXkgmJ5MI+Zp77CeZYEUTUiDjaYA6A2T6Tnw0JoK6mkPob+JiMFO6o
kMnZ4zQhjITbYpNF82F0BWwO94U+zLd6xOwBdWhD/mIbhSZec97N0YCynKgBd9mizH7lQpzFJlcd
A4pNYbCH0BPdAeqwcqf8/t37b0A5i7WO8mNqj+41mor/6gR9gHnccy3C32KQ1rUgqU1PfCsYAjrx
jTas/jGeAr3j1YfVGXKX40AelwcNnhBDVIBXMeXTebF40rn3zl+Wv6dIXlKhydtIMszY4imI4jx2
z4JFMXcO4DN4mmZOO/jgmY+bYouDlxLP/6w7G8VuQwCd8kDs7zm1rRsth0CLdUUDEhFW1hRfk8Bp
H/0Yo01bC9Syq3TQljeamQtxAkV/1PKVsVXxUUqOCSYa3/q809ht5Mbmj1oxs/c/S4P4Vdn5ax8g
YJGOnYGLr2wwFVdzL/lpitsk4O92xSGUqXsVGKN23eL+1AWrMO6Yvst8wh3+Cl/PKjDs36548lPx
Lkjgg83iCKzfemVOBUfbFV42rA/oFwtJY2SV8oDXnUUhtUldDklP9CDxFjindKSt67rudmb0TiEl
EVjjlnNWBU8uElnoUZaFDIVj2YCvmZz0Jc+QAGPgqznNM9WUUTOeZFzsp4VyB3V0i/y97uYHPLob
ismTf2UFPwTTMg7ncmcT4abb7O6VA/xv/S4GxBvCPJtNy+DXeTaybA5BMjxn/AHrRXBxC4EQcYdc
U6kw7ZCN8JIfiUd/92kPgfBa+NQflLQn3HumaFhpXnrIkxLroMaXfol0tGtnwoNB8s8v3OQ/43a/
lfiWNY9SNEcgnQpr6X6tBPATQbG7GYfWULQPoPoMRxa3bCfG5enJstVfmyumu2TXGVBwR2t8mvKj
ScGVW4XlvgnhByBSgkNejrOfP7oJEXPigKX2egaNgB7yCa4+nuj8i4UFwxLdkvuuTZ9m/BgdnL+0
hKiWFPw2u+qhDUMoAezKWYoRa3R+/JFSezsXnF5Grv0mXTbgyGmOYS9OVi7kbQ3Kapn0KZ/ia8d6
XotujeBOZxn58JK6ekUeOsQc78e/NqNNar9hkAc1/4K5rmXHb3UHRxmPH9WLg/vLyOvG4PIcVthz
0eoBbPQGpf65m0h3ChGlG/a49NH25j0APgtBXF2ron7gQgWDviH51W/i6H+cncmS20yWpV8lLdcN
azhmlFX2gjOJIGMepA0sQlJgnmc8fX9QbSRUkDT7V2mpqgwQgPuFu99zvqOh4BI/Fd/m5IUIJz19
Bv2yMtpj0fr9NktR2Hs1TUjbs5uDNtHNC8SmONUWpAge8JbGW1tkew+3KxJyfE4LtLGTJpID3aJA
tlPU2iICjnMi/PEb9tYmdH/gPAK0bzzopVmsZBn/JgpqsZLQ9az7qRvQq/jLoNZgdt5oYd6/+FbB
Qq+fDv9GtJI4akAfCXRmpOSqnalsjbZ6HDv10R48J9AawhVorBAS46+SChWy6yZPBe6q0FXexqpa
pTWSOtSA0W7ky4KuMFC+K0WZHZRRInad2vapeRlHuIAc1yCgpsik6RBzPPidNu2x063vSYSx0bZZ
KaPliBE5aB7toGEe7CzF9pxPuTabcHLOKwkhaHZhnio0E26gsWE3EIzVSXXfGr5jEz7hjGxDdn7S
wOawvhscBtGrqO7ysd9TdIY7ODOnRmHboQSb1G3kpVVov/wo1Na95m9iXLKZbdxYhDNksf3dm3JX
Sb0OtqGEvlF8lFYZLpXSP2AMfWXdsG5Q7XNk5z93gvZAGjq0jb4jNlx7OhoQQeiSHNxYVvOgQoLJ
6yzd1mQZ+JH0VohD2cirGpcIBCoorsWHKMv+JonKE2ruQz6GG2x7NQPsZ8c62DSMIxX+FmbF1MLA
n1srGmm3IY3MFJ/zM5umNesoQS+nSwpC7ltUhGhJrQZ+xBhaj66hHxpT3ysdoEJM+iwWRLYdIy99
RM3FAtrNfwhpuLWJOzraLmfushJuu8QGAFbD62Yvi/2BdgXW6JXbQNL2PP6aPPxMXYy0iCvKU1HQ
QYZjzgKvZpBlCjyezFxotIdPhc7mCtfhBoKwI+FOMKcA2sLSQDL77W1RBzQHYKtQPKPxvtbDjvBB
0+5XVki3htVAEOA9R/cCJyx5GhRD7GRIYgWArKWOrfI5pp7cceBUxStEoSH9ay17y+iStp3BKw9/
pTG2rjxRVVxd+U1QqZ8jyVdrySIuBisihxbT99nRsfAvQhBcS1xDT5gVW3DrirQdWiSJLfqGJiO0
CKMKGzyDBjzqUASZFa1n7IR2vQqYRFnBShBJBxaqlJVQ5C7HInhkD7IxWC1LO0lveRtK2CzttrmR
XUALJLxG6cEy4jvO31nyt/pDHRARgWzsNbfdXRFH1XuZ+E5JRy4ldDez8h1BDw+yfWOVFBgZ8hcn
FYlcFCcUOO+gnJZlG77qhl6m90ZgOMiP7BWWPnby4zJWBkfqvGdDk4u1EiJ8wKeObo0N8q1Al7gF
uekkfdzzf237aFeU4/f/ESpU4Ko59SrI35RgpQx+P7I+s3M9PWoIojM52poq3zJAgkUFR0/FjDVA
pyAZEb9KbtGkSEDiPI4k8Kw4KPxUY8++9/XgJ01feqAyAsWwhkXKwQL9W48mKrsSWVNDogka01tr
HsqAkebDL2TDhK8MBSUnG59CEw2cb9gH11Nu/LHW2cfrjUGv3mfN4OnyjQ0/Y0hgewbDexem5JVw
C+tYifeiAKcV08Vg1B8LV0tWmcyhMUfA0UbTy2DjjXb4KOPG4qDkITb5hHneUx8CwRPaZ9AEzxg0
4cwS6pXvFb98r0r/YfD8j67RtVutZuZJGB1qSGGBH8Ykf1a69xaqwURNuiHC9jtFiTxR/B76JgKz
shQdDALNDk6Yjdh85um+aoxjCneHMwvVuxl9hFoBXQ0oyMW6mlCugiFHwzoFSA9v9WgOGsosPifs
t3vzYbRKYmF8tHzs5x4ITzp4zWBQhll0tcFJhYXBphA/9iqW4dTZiSITfCWzTERf9AxxFIcUXc1D
wSmkbpPt6hUfoTaCwrchJGgKijyVZuTGpXOT2mn4mfbJS1fWa7bi5Wdus3jF1IFVofhJL4Ulhbkj
BJiRpqYfVo7kgtMYf+DYyMzVDQiGbdf2P0xSGODxF8+J4Se3uqccyMaxTjBlS+VeFUq+J41sFyoP
UpXKwa4vICUBCWs5Ts+GmMVfHuj2u6wDkVXkyU2g57vBC/eVIh0i3xu2uS1tSwMqap1hjK+rfC3l
7bYWKedlES13kWuPYykcu5XfwBAgPKtvOWGzl3pNTzpS7NsSDHa3rkv/WaTafQfBYsGZvnKyMsKi
o1aWJ1x3+L2MM38/kO6M6SGHtlRCXiUKlRC6wKeWlBqcsxffyHa9l6oro4pIUQadIi0bEHHDAav/
BEse9syzPTbEG68C4JIYQ7mM+Oysxk7plgjmGExSgXLLHOKVDAboySTakKPM2H5LMHksCWhZ4a5J
YYane4BTsMAETWXmSfYt0PS3xHgRfsyvshXccX3B1wsNHXAzlOLY2u/pr2OVQO+0YS/G+KgJqqVN
gh2FHpbPyV/KtGPr99KN0XdQTwQzBtA/62yrm22/a4x+BRN8o2fWc6SOOGM6DeS478ffWEEHeHqQ
PUwWFs5JTYoKuVuoZ6n8flFv0G/Tx8nM+rG2A7FrcgNgDW2TBXTCD9tgUzAI/ptUdiiL/v2v//v/
/vtH/1/er+yOvq6Xpf9Km+QuC9K6+s+/tX//K/+ff93//M+/JUVopmYYlqrw7z/eH9An8/8k/s+Q
IWsfdEY9kkWGJsGMSPk6S3m+/OfFub8v/v77jNTBwMNMu74nKJ7pvLerkwq6w27eOTbkc5IREB/W
4l4K5U8xaU+8zIlVzuBr+3j5R5z7DfLfvyFAG2LGnDsf7C5E1JQIc4PXyV1f/utielRfPELF/vvP
q5JHKzsGohum9nPmszOmF5KEw4Ea9eCy5UiM5geLIzb1nIiAbluWMszTy1c3zlzc+vviGHMN9BiF
clANcgi9ODvRST+MsbrURobKP7uI+fdFRltN0Izl1CaOOOTohUPco4dMIVLMK1c484qU6fb+GIZe
gT04MaPhwHnv7TjCvuR0+e7yr59+5VfvR//7bzcc00II9QgriJEuDpiVOQrq2E65bynHv3Q9P/7Z
haab++MmfM7ouspqphDM1qmEt2206KTJHH2Wob4JcVBdvs65h6X+fR0zF3KhoHE/ZImlgoVXij3k
/WZ1+a9Pw/arxzUN8z/ugsyHWLG0oj1EHCTfato9PtMbFStCl6Ck7IdfpceRl9Wk3fbyBaf38NUF
ZyXCYjFQ1aJqD24VIVjQCn1N7+o7yvJ688+uMCsAoVaICDm7OOBA/VkJVpMy3Rmwp9mPyxc4M8TE
rARIRTYMiVYyCy2w3FV8FP2vIZc3HS7arG7/2VwXs7mOjK5RQH4oB/QaC0mtfoELg8hkfARee2Ue
nnkXYjbTDRQ8oYLplqHlfuCXeGzUnAZCnlz5++ce1Gye4zOssygq9cMAgtPvOqfLsXI1ycsYyG90
eq/dx5kpImZzHi4j6vwyUg5e1dyyEnml93pl9v1+3F+M19+fuj8mCLIz0IqhmR8K4ietBeLau0z9
AVt2Q24OciOSSYlOVMznkp3jRjcIYos5BEqtk9wduiC8Tzh63nR0RxzOHz6rPm1vLw/DMx8DMSsM
mqlLuob99OBF2geYNAA7NsuGZaPU95evcO79zYpDXzRl36rBQKRxSez9ukDLAlptoRIzVsBEu3yV
38Ptq0c8Kwl91FhhJdL8UPWcDg7x2kqwNGPAL6p2F2q3boKMr92Z9j25zBzDhduczmGYBvsmjjDz
sYyqKvF++ddM0+urHzOrHqqax3TaOdGw/RsDotuy7T8tMEBrNJhOkeh0aSAWX76WmP7oFxeTZ5Uk
KlQr1GUiGPyKmAZrhXdjb8busc8QvWcV62bcsQERz5p+5fN45vbkWVVJipzYiEDnWXN6nIp7iC2I
Bb097Khd1IjHItFuLt/cmS+LPCsueFe10lYRr9dhe2eFjxyULtVMoFE5TrsUScV7Wl15kGcKgDwr
NKwnxoJlVnsgr32t+P23irzYy7dxpkbKs9qidPpAoplcct6gbiStPvS6daeG6bfLf/7cL5/+/Y/y
AqjatlKsuE7iIf+khUQyV9dfmb/nfvusQtiRHYFSDVonVPtDnvv7LvFO5ihfq41THfhq+M7qgy3b
xK/qQ+MYOIWXiOSjdRADs7YZym5NalNibQAdLdUKdlCF1uqBJNNXw8+vVY4zJVCeVY4gaANZV/zW
yQ3TuIEWwM6PL71w971Vu5uub8wN7m+4AyGSLhIdgZeH8KejursBOHbvGYTRjJGESj17vfxCz87p
WQEBfpgrct23Tj2WpOip3Y9WVXRQFf1pDO+FQH+lcMIUiDzfqWZ47VF8Xatpof89kDCmNG5g8K4l
hQYnvcSGxRVnEprY9sXwJHf7vlBejNCMVzWyuUCO9xiKPJz0bkT+hvyTZPL3zOZ8m57dle//70/R
/x4gDOW/f1Qv42WXbNE4PUWOJHvdu68AheA8qti6F1Cqyw5eEoiRVdQGb433mFd7JMhPialIV37E
15PAtGd1iGTmqpdERpLVABbRpf+DaUoRG8vk6PLyOz93iVn5SdogN5re7ZxwhLYYl5W/qtTAPpjY
Xlf/7BLTpf+oE3YpZ8iEpM7RW9nm2zS0OzozoYM4+dq6+euCbdqzUpQEsoGNJVSd3My+Q8+bmsq0
OoDK0V+1go8M83Q8sCnwr1Ttr2cv/q2/70ktdBtcBY9NbtpsBbIG4w7UJ8dmscSB5dWV9LmpMStT
JjZRDmX1jhFA3zA2aEdHQfILt+EkThj6jTqQWHr5PZ17iLOKJGwt11iEqY4Rk29eLg0CrEwrXBby
A5F1K7PaRtHm8qXOzq5Zpak6M9AC2t+Ob+4bUYEfHDnTjU5lJ/8sUt1fRMSEQ60F2mS++pNSImYd
VyLzuvwD1K+XLyg//n6BqZfKONWs2mmT8udohDT2b2iMbPOwcUK8GCXnlLq7QT//yy0/J3K/XCDW
9fAQR0n9FMf9NzkRD3It7cN+OHpIKeSMfKBkAFGV0J8PSQUiq52gO86Dx9A8xQVq5Kq+MgDP1GrT
mtUn2/ZlnTC2zhkJDK0JDkwl5KuyvOgV+xGO5JucZ7fYSkIQbtqvy0/tzAmSac0KUiy1UlWA2nBC
yf9kbeGTADtyjlpshhGx2L5VObjuSZG1OLLXUYqOQq2uLMp+b4m+qMjWrFS1igYKj86a46r3cv+D
fCTsew+JJ8hmzza4mkuAQPKAwZeIEPkF5eamyo653r1cuftpcn/1A2aFDO6CVmij2jpy6gyasbOg
mtdPga2+CvR1ngyagWAF0uLfcZMcfM3eQ/W+cvypTLPwq4vPSlxfwYPDH9M5hmUXjp1E4a4T+YaA
0XRpC9QV6MPDtZ0m9yMYVsQg7W3LniQs6ym0VMH06aKwqzelNiyF6h6w7PQnKa6+t1KQHH2/urJK
P/NBsWaVEWp5F6UkZjltAEa8rgAZV0FGWyfeXn4N0wD/6kHMSmIqvBCXNxeoMoISc/LsZU6woB+9
KF73oHTBgeTOK6vQc3XKmtVEzoJd1SxZ42aeqiHmT26xnDmjJDkqYpgVYhNaJg05ZcCt0UFpFtlk
NHwtwuBrCHHXyuV0b1/d86xcsgJRE9Ex2XFTgzPUmzdMxz8N2irg6N/pzb2XAK4QsC/1EbRsVsMU
Ew+Xn/eZz4I5q5RIcxRDl5XOCTBvgmR8ycbfvLRd4ZYvuiycwsdm6+qfly83zeYvbtWc1bWG46k4
k8fayUggWpRmvBsS60H3m5e++nb5EmeGqDmrYj58dEnu9cohee+XisTB9L1nUShX1jvnCpU53dqf
C54CBl7RmcJR0lMioh1I+mU5iWIFETplvfQSZU3WB2G827ILMXZ9VCg3u3QCvV3bX0xl4avHOKtV
heF3OjbD3klBZDdZ9eFBi7zy8RRnapE5q0UqJ9JqLScQI/2Ys+MNRm+H/yiNGsnOeIBSOPAvunf0
+pfLr+zcqJhVlToh86DGFeLElXQ7yLG2V3LOVVB+G5ssNNb/7Cqz0pJnemySedCixIUsYIUPiqvs
W/CLfdNfOfk6N5tmBaWpGpuI4bCHkeRWa2Msj1AakOBAXz14GLN3BSL0CZ+Qokqzrqzszr6wWf0Q
UatIhc0Ls+QUHSFcc1IPf7WJdtSk8cFCZp6X5NEoZWqww3FhWOiby4/0zDg0ZtVjqNVsAKbO4l9v
H6SQfAo7OFz+0+fuypiVCrkuY8lEQOdEjQqnWkQnD1jeyu+mDl5uOlLUPsu1ddvLdELploaHUWEr
e+XqZ6qIMasiZd/1RRxmjUOIjLilfyztTB+KSTd+gPKDHpIhfB1p9EJYvdVJWV0EfZ+ROGJUaJiz
4X5QwvAkyi74fuUXnfkyGrO6Yw6NbFYJZ9UJyI/HHOIu3/+CqD+yJJSionB7b2CaIDI1NHLLDJ6P
rbk0mKvuV94HRM5n6ic2TJyDTac807V3D5BawmtL1jNfMWNWkxhUuV3WXe9IVpnceL2MOj+Ub0I4
foqe+7sW3fMiITuYQKHaXEXqLeuVthiuNUDPvbFZ2RKalgPDtjjeKJGncjL6ASRgS+19vvwCzv39
WZFiOS73/VC0DqyuO7/UzLXiSe3ayBF1X77CmephzApU16jCrNqoYwm8yQv9qRfljeeXnyjZxCJG
Yc+e7ZvIm/3ly527oVmx0jXCqT3SrziEA4ePWMFYI8p/C2I9uPIpOTdkZ4UpY1LWdd20xPTEp7AO
vrtRsEkQ45AoeMLYa3EiZl5ZmZ65lj4rRXxAmjTCxOd0hADiJ46eUUbe2XHxs6+1VatFOyCP9ery
ozu3VdLnxYkk+zo2897pYVlwelzJd0I3byuQRQiAzeTbYELyKAwd9lvqQ/FBrI3xQ7GuFN4zX0x9
Vp5subWYZnlLrkT6CvZIC7RTMqLMwP1/7e2dq8D6rOJw+EUNNuXeAYiI+nTI8ScVWNVtjGXTp2ao
4AVZur3BQx3i8R/iYQ8x4srwPDMb9GnY/rHOioCueIGlyjBmwoUo9+UdeIwHzyW5zg+2ZFQcwSZd
GTznrjWrHQnc3qoFXHBQqE5gCZoqfKaXfQBdTj66eIwrfdeixP+Ho2dWSmKyg7qI/iybHExKWqo+
Ff54qNzXemLMSz6eue4m7SFWyuZbl6FNFemVnaY4N3JmRabWxsgM3DAFrCH0d1e75y3fmfgK5CTf
B/kALAmnTsB2B5lCiVYRf2FJziPIoHUlsfFhQCxyE2XT5YdxpgrpsypkWWNAnOgYwcbVlUUvwTuf
XJB5118ZR+cKw6wI0TNLbLeXQgdW7CbVnskyXMoavXetBl74ngdXdq5nxpA2/fsf47WXlMjVhR06
GJKOdum+QCFbcmhRCvwvXfBSpdUWxOflp3bmprRZ/RmLDFSZmYyHRM1XWVkeNcXcEs+Nf99FfPgo
xQ+XLzQVlC92Gtqs0BRkBpUc7xKUqUbfEth5mKaZ+UN9dP0YmaT29s+uM6s1JHP6hqK34tACrnXN
6Pvo3nQ6yUHFpq6KK6/o3IZfm9UU3TIS1yqa8TBqyUvVh/s+qe0lakvsJ8WutPHgSv5aT7NlW1rF
AlLBPtWjB4IUHi/f5rkPhzarNDpgr14qBOcbYb3yS1KwszDexbhAFBWsWZi8temwlOW2W4Rjtpf6
4cUV+bVV7VRgvnqbs8IDCxcsjFp0FJ74qOvuy5C5AGtjx4Y8ZJJ0FzbYzgyzfPa6aqdY/kLJ7Zto
Wtlevv8zs12bVR8JsCX2cbYqI9LUxodWokVgklrSfS5f4NwsnJWTlgUgsTkF+r0yPBmifUxcnKO1
9pxkYKGGIKlWQd6c0HL+wwkyKy9Jk8WEEDaggmSz3SQZGpUqZ2WjVqCvRQbIP7btfzbr1VmJacbR
J+/Dq5x4lJ2yO02bfjG8lEN2j3F+lwj79fJTPPfpV2f1JdEx1XfpJIME1ApXBqKUDZbUpCspkxEI
xGlYYpb4lks/yI4BYR0aV17gmYKjzgrOdKpBOGTYOnqSHQi+SjhcEdvEDXcG5h9PjX5cvsVpwn0x
FdRZwdHSgKQEWa2dIOiBNtF7SLxBX17+4+fO79VZoelNT65p6ImDob75ifZpq+OqRjTM/v9oGXin
4tpwJF/spP7qBmwacV/d0ay0GEYiQTMcSwdmlI5dpQnXELxOEZwil1pyiPNUbHKGznosFHklDM34
duV2z0xrdVZXpExKAQx65NdkwU4lKwODOWpm3+ugcaTSsVMazKh0eqBF5C9RCrQdBtZCadIfZuLF
WxD6yjeMltWVQTS9xK8ehcK///Et1vTK6pJErpy27qwFQLFXVwa750VHjU3w5Zs+N1BnlaYEFgpF
iC+WYp50cOet+G7gvQL4AZoVjPg/u8qsvBBV6QOeNDunTlmzEJsIN2bAooPE6t00tQEWXHZtaTj9
8i+e2v9SEA8YmEU6ZE5lKuVtnedAs/Ts1LksDkd12Y/JDWRIGKXqbYi+X0XJePkmz32XlVm5cVND
1iPNrxxL7OUk3eR07xZJQrwiuaGRDn3Fg4VPyE4VAPr3NCcHWbO0hHLlB5wZv8qs6JhNliJyF7Wj
hPUOQAzt/+x2MP37y/d3ZjjOZcUFyuUqMtLecYM8hWwbSiurtqy1XBLeAvTqmtzw3HVmVYccjAS+
SjE4Y5U/9nDTR30HdrVDYBJdOx4+96hmVaYO01CBGNIjJ+9Ch0VbuVM5JwNE32lXque5S8yqSa2Z
dQz8XXWwW56arj3kPS5213i4/DbOTFxlVhxCu0/KDsjWQVEtglOHbm308sZoY2kBAh7/hH6lp3nu
PmYVIrLCutDVCkoqHHNCpwxnyI0719XXl29kmh1fzddZbZC8yoparywOie0gYv2ZgsZcIMYA+2J5
r33XYt3IstXli51ZWM21xQFxbYoeNfnBFQI3U/8ECYylFAkpzfhCHhPhhOa3lPjrK4VPOfM5m8uM
gV224Dy4oMDOlA3vvgAP8E3yspspGMt0N17+Mej6Mas22TBi6iBtsHqItIknghXeeK68fAeFY6+B
vLv8DM7Mr7ksuaH8JMAT8kNNdLfeKGuJuLnWFQ9AW8Ir1/g9DL94q7837n98u8qJ554oY32gEe5V
D2VKVspm0ijG6gnAAZ3wwgVsqClAJn2Ms+pyxECLeCMHVi6RYIDkEB7/TcEBsF8jJOmiK0NgmuJf
/bJpnP/xyyy78iNw1kSzWiY5lt5NqWXvl5/suQXnXM2seb3utqQPgCys4OGDwgk8gnRcjSQSrxrh
wCuHWh1YCer1vQmzdsTZf/na597qrNxYwtTl0cyyQ6bCSQuH26iHYN+QrA1T8erZ7u9v2VdPb1Z2
LOCVKriG7CBJT2FvZo+J9V1xQdtpzUvlPYE1f5M0i3QxWV72dfVsFIOy9fVfjaeZ+9wcD30GObPo
M1A5+QJYMkeaWd4gqeNzIkEe3pONWC7VKFc4/QaeGZQZkFNQwrVd/TQ8+diRDOkTQw1IFkM1HOnl
aIl7MJUkGJPyMm17PUu/EXn4IeB+yDZBVQE5TEYjE8GqeiguZOvew0dmes0uyMVtnJmngfwgdju9
BZ7Jjm6joSEjEqdk9iPUx/5EPAq5Q+rGj6pTZq68LvoJIuombrRH0Bi3oQb/tCOcCX/ruoeHAr4R
BksrE5bYEN5ppoSdWmkabWpD9tYqkEPinWXygcIbr6wcU1Ue3G7PlTAA52umfWNtYq8Rx1Hy270g
6UIHYpUnweAobQ5eLZCAsjZuCUjqWPU1BoDO1xcDTwMS3wiIpOisX7IRkFagEekWub0DrwT4iiEt
4LBquzLptH1O7shGtqp1bT1bvpqzXMnzLVEy5VtO/w9DnbEaaKSuXfB+ZgVUyirfoEFHO9ZWeDDj
W0y91QaYq/Rklln/3ttkrwLeskt7m0HQG3s8pZbCnyTpd4fttI03CrCK2Ar0cOvRbcZG37f7NLVw
VkOxjukz6kO1zQDa4idfo/V8gMtwE2j1qdbKw9iU1fs4gumLcayvVa1sToMh1nZOaI3SpvcljLJW
V+9aiyTv0YuSZGsWCH0w6fqES6JBwoEOQ78DRWG6jz0CubsQodcKoDGQUrm/g2V4rxjSCVJ6uoJ5
/zzGibXEDpAOmzGXdjGc11wawLIANVbBfkKvwM5Y0i8/aGG/c+UbfdjZMelToODITpKY/Em3GK0j
HAJlWQ46HPCyH3ZBgIBxHINThHBmKeN3qLsX6KntQrGiZd8ESw0g1zoUA+hvdUukeLaM649UHc2l
4R8tePSFpOrmqpvAoHrab1w2KztDFVsTVNkGK2z1QspDQJ5r/jTays1gNq+y1GTGzkwM23gqsdJn
x9bc0wXnDBNDsNcU62KAm69mhrwEsvIJTgxuuFrp+7wYgEfb9SljnhgyaHvFtQ9B5B4tmzbM1kL7
NCxgGujLpB12oCR69RhF7q7z0ueuhk4aYXVaZyAuDWR88UMm1S4QzWJRIlPT5WMVV/kqx/jdEvPs
GfIxEcoPN4OlYahAG1U7IEUDqzPOacR/fiE/g3clf5ZkRPI+P3LV2MiY0z0CLmAtgH/eW2Ntrzzc
vTtT95aGVWwCDZt5lW7cNKc6E1zcp3nzqdLOW4aFjKj6EA5lzVtT1ibQtz12JBAokkeQnz1hr4zf
65ORh9PIv0YN/EBtxeWd7ZmVhOa+1ddcslpkdb6yRA/Hd9gpeVfAPEmXSWCcLMWm9oihPw4pqLIu
JHOiU+FfHEgnkkkHbOtWhRgb62+RibN35fpkPlQj/8t6o3dZQ2rqECWvnShqHqjWLXVYdM2j5e5D
E2pGchoquIMsnpRnE4RHRZAfWTaoZbM9oDL5JoB78DaS/wR8KqwZPY1i3xVSmEP+CW9K0ye9R+xN
NXsCk3Zv9+2mCjuF9nAGpFQvF4Edsmzolm1CUDDJmsOWdTp4hRPuh/RQVXxyynTKyY7HKUn+FbjY
smrIYVJKnXQc0dsbifhNDpc3dUQgR+C+eVld3qLVYx7xdRYHbeSYa2wqRJZ2RK4Wh2FLXCt4W/HT
Lcl4cOG2cbgfpDspz8TngB47YRUxqLdaFoT9RujRFFa1iccYCH/FQM7Y/inNJq1kXhKlQSdxyKPL
zKJZxOWmY73pI99kMGbGqm3UiRlUV1tRe5W+KukMha4jhvB73yjPtVTKpHyk9aJOcqjulKpMCV8N
QsrCRWOkLx5RA7uY/cua+h3ckHn20vkQBHLwMGPVpo/gzlvM9rm+1oCCbxROiUAgLCEpu3wYXVgg
5pM/SPxnfYhqgkYreCzLxCSAMHVBh4EoyLMXe0CEqkpLE3AFnePhyB27tq/u7Jp2BGxom+Z6hbHI
bqInHIikkvUmQc2K1t8apA+vG86Fl1ENdIKYielbKklrS8rt57w10FEV7tKqSnNFfHgMLMF84u8T
FL3Uy+OoHXEIFWLRxX50NwRyelMNMexIm2JgdrcSCERTEPilGN1SVcn1AGTVrOs4u/OkPQVodGKF
OQ4UW4yV8k0Y+Y5CETbWWqmTZ81+BqQGp0vwxLCFNE+oQyjWJaHSkbsoUoVEHtaLIDhVI/+IbH0R
uWNSLPTCZE7p086bnMotwXILwlZlZrpV3wVRv2rHGmyIBQqq0MSzkOzuMZQ1480Ik3UXd5xJpKFY
yxmb3Qnf4levioAqn/WkquaZ9KF1qfUNCJVAwmbrjlGKFQme727Z/KqULueDAD66MPtu6RuEjEZV
SoCylO8ssE1Vw1l0I7O/cXOEF4SUA2Qp/SNVkJA20d/FAGT30SjMdOUNEyKaVBsiCnapwuqoqEx7
KeJIBb0nUXGN98bM7G2qJaR+lS+2+Ug1IIBcW8NSiJe+iNdVbpPRHYDReqboPOHdDg8k8NLc1VJp
02caawf1XutK0A3x+wD6ZIqmbAhElBNc/VFXEtrRZns51DbJAGjA5RNlcGwrq0nBbq3Qj7ZRbzzb
IeLknlt8caXsc2gr0t48eeuO+WYYBmg24h2rTLpXm+5G0ZpVmlg2GVy6IpZWytq4D6RlF7Pcquwi
WRC/2e/JFEtAA7rFN86OshVLnwVdtc3QvXpEty2IBVjkmsyTARafe8ZDa3EcObCLiNaZtpdT8y5P
7szgJDQBj2AyEZa71riRlVR5d5GTLjvZWJaRiGGwyA58xFNjW8si6jd+mTlGD2GUByXdVKV7H47G
khaOkPZEg43+JGg0ID74EztEHOrYJwazzlZKXLpTGnKz7Ebp1PgdyXhCvMrKuCKzdAmqLUbNR2YC
gz4lIHrKViBmJwDK1SmwiWJAjsnGYlLXlbsvQPSh5j1I5ngHH/rEIjhZhiUOUlhOA1StHBITAUWb
snF3VW9uQxAoo53eF7K2N8Ww13Rv3KoEgNCUqQ6BZhzIBHKmz0QcvQphtis/wSKW0zwJZD9ZGB6j
V61x/32606jtB7K2ODFvjmqqfZo2vXIJwc46aMx7iO4s4kK/eLfIwhtzQz11rX1oh4qMth6IB8Dj
jIoftI8gm9d5Xxcbz8oGmyV/XHZLWRfV1jD7zxaIkun0CejlFclYLkF9I3mLPIOATPd1FMGpjTOy
S7X8aIkW2oMnnls/5rFabCAinRwBmveR+9S3uByXI0Q7lfhLaUf6Sq3RA44BC4ItwwgIt9icTt5K
jZig/ChDFh4NkhbiigQNtf3J6DuGyc80lN6I5NmOrnJSevOgRwQ4pyK9H4zmIeOru2gIJFtIAjx+
Fyk6b1SL3htDJClJ7ZK3A9PwlnTVW5CG1cLoldcyhHwshwiyc0LARHQfNma3YhzwWbIetYwYMcYU
ooQuI6OWlTnIkcyAxJFgtlvlPk22Ju1vY6mizpVsMfSmZFEZmgNkEV3pgKdBDiQZPic9LB4Tloyh
sE8I21KCYhTUzaxyu0OI8KxwfSA4bQfNrRoAiGsqb9oqfB+4+LIW6lKKA/uuVmBDtXL3ZDbl91Cr
Vkr3OoxEOMTl5B+o4hepjAHjbqDH+WYqj6uEhElP8XNk7UX+LTWxZ6BkGflEYz/fxplhprexOahL
wK3jsGgsiCNYopeJggPBKvppzREt7DFaQ226h5e8DLNwEejfaHF1wU/AKHeqsD51Of09Fc0JViMN
4afy/zk7s+VGlW2LfhERtAm8qpcs46bclOuFKFdD3/d8/R3yffHmGBFRb2dXxDESShaZa805pp1v
jDaX32hKJr8KkpRgR/g60/0WkzCc3+ipLV4saSSTKq7WYzrcZIQ2rnCmNewLya1UgyFRNxFP/6+s
L84Y7lauZz0Pw4vMjL1JfPWVMOW7Zhji2zzp/DNsFgRpIuq2EUTodZyC2lMkST3aOon2bgQDWwzV
cWSnMpC3bHmAnDSc7Jd/Gwfre1N8EwXglazbYZFB6eWy+/S2CQGrJge8k0a7Q1j6QXTFnvc/P6ys
yMnPmhjWzk6lg0bcin+quUO2Gaw6+d1OPI5ZAlNHlw286qA3Y5m68H4oh/qGA0LL/zWHcWAS6X2y
oIbCvZTAhwL3cgtppwlqe8fboPMCuPgYyyn98bNeud1OydwHWM0SuJ24jPdBVhvwl/+29dB/0xrf
ADkN44yXjxwUzy4naDJ/2p9qEmv7IE1+gs8ZDqNgX4QZRF2pHjjVYclwMCcD+ejDfOrl5ENWxsSO
JvdSZq09Q/qbR+q7qOynxu2/xyprlDSWvWX0927Q3AUEsinJ5Qaquxx0n9cR/GabC4OH2ZbXpJEZ
xqVJyIIZO5dU7fASxZQNJAsd8xrxNujj/D1s+5WRjDvQdZs0eMvkbWk/WBIPv/2t9l9zSmk67tUg
RxJZ7wd9QXT5oaf6omkz9UEHYz/St+1jZ4jjeCU49awiU7YObUWKllGSyVF7/R8ttyvyBmJJx5pi
VtQyvzokBWGJpanyOvAKzvFlaK05Jfv3GtzNDWrO5sGuKxJeQd0fcq9A6lzL4Y7ENhW7R1WmyFOG
EcidS/dkoA+yqSVCPIlnr/WDTObVrSr3kk4WGP1NZnugpGrj2a/N6GBUdUrGq57w9yrRVA3dMr18
zfQyNQ4FYL9nPcE8Y5p1ra2hd9ADUdjZs4Nte+V7pQ6JvVJ8T3ZvgVxZHkhSKXthY2wla3LQ1RcI
1MO9CXv5aFps92XZzO/70E4XpjEztB7u538bjf4IVCqJ6tipzT2jNbIQm+zW5sw+DGyLR29/oWXR
4iQ9rTuTOr2FtH+9Fzh76ckkqDPMSkhKGTP1QikL+OqtSNc0V3ufBJXgj8gCd6XG5D/U9cBMqktU
aGnZaxPBI62s/P36x5iZHExt46iIai/HZ+YwBXmISAENUh3iZb1kgZ8zMUzN477sxoS6QwdNDM70
TKEaT7EBA2rKRtcD4nU5NjapQrBRK52xRh2wLbP5l5NoJTrCe/vhzZAye6HnPdf9lS8d50/VqM2s
UZRBkziVC6Q2suzH3rNXTfceJfJfMgsulfeQjPEJ/Nh2FOnCbZ4ZoMjTzq8m9WoV9onTNmyvBvGa
toPjRUUEwZq2IgEfkE8XtDdz15q0fw0xkDel54mjqcGq1Z/z6r6tU0cOODh5Q+J0xpJ4Y2a+JU/G
Tmll6KVeBvzJpn+L2eoqacEby3JCOYNTC9nv+iKdfVYmZVv2BnLGe51FZMUbzzZuU/9e7j3iJGOO
wPENMY5nGO4/eFP8sOPyeyTFOcHJUgqdMNtd/xBfPyli6i4fUnKLh8RIHFXPbrpCvQt7/7W9ZN5d
//vq10MPUq3/uzRtIyUDrKZHk1rYmysPUrOr2buCx3/VNTERxx7dyt4tDkQVHb1BeCtyku57w9j5
hLQcOAlBDHQTaW1kRLDUvkoKLqhGEsjzlZqGwROEcPClnkRPW21paj5f/+RfLzjiG/77wWVws3TP
ZO6MRqRAyWlYZutd9j+qMnnLsJQSabFUNb8eodD+/O+18rYW3KOKeiWbv3up/kZUSVlY+5T9AtTQ
YY10OLkcuuhw+aSLldKx/y0r+5GDiJ5EC2/rGSSOsC+L5FMZkdu8ZBKZZs5HXvhY2CHg+JdwPJbV
+N6M2jfmYTmdHDh+diG/BcTPg0W68zrtrBXyQ97Ex4ZzAs9NwSNKl+T6LzG3RifVTccvC2jVzxwC
R+99L74j0xM2MZlW1//+h/7rf3cpbFf/+711DrnAOfCj5Yy1DxkSjaTVh0fXV6EeEvEr3CShke3m
Z3pOOxm2uBiJddCS1Dz4keyfYsRdJXuCxxgo0sbSMvmYkwbBnquV2r0pTA+AvF1vs6IdtyJTD0Ym
HUJL+iVJeGIEiMK32lVPKgjb0ziGHZGc/Zr5i7t1P7TD5CMNhfZAGA2AZS3kmNFjo0Q1vnAHZvRW
wp5UV6FrZU2eduaY8l8wgndaDEpQ8070v75lVXQjwvgF8+RqybE2U/uEPSmylsFYTpLT3AmxrFmp
o2liZdjb3PtFaF+SbWQSMUFYwTMknpPTnFBbfos6XNgyzz3ck9Jr5wE6f5HlTuuOB8lrnXw4FqG9
J2v+sdIKcjfL/fXFNaNYxX/838XV2jidZC/KnZ6yR8jWfWC3j3apPatN9s23tX19mUoHwaXP447v
cv94/cJfCw6IFPrvdatglLQeLrQzACMhPSu793XBXP/sJcY2di1Q1Yr6TQnrhS8685RO3e9NKgz6
d03u2BxAhO6D+cXQoUj/JAYRU397QByJjh0s5yThfncl7xbg0a9c1f5piC2sSenTWmpMVrIgRvUF
DORvRrz7vBjfkb0uXOFDBvZFlbEmZUwjLChK8iR3iHJdZw3IkjBQiKKM7nW78AFws3tjxiERfWgS
WuM+pl37KCqMUrWmZDtc89kKhikYMv2RtO5TUezVuj5bHKwMONeZm5INFtm3KaF6qUlCefK7ScRP
M/tH7RKY0cmSgoZmGrS5HHI6X5rBekyMbu/23uH6iv0wxnx1hyZVCBsgUTymlTkoVMQaYmrwvcVR
vqoLjbRQ2X2LuxFIbgKP2gCoBOC/vDEEQ+ngkp1dG91D0Lhib5sK58W+fzKHbPzrNrB9NcycBMN2
qzzX212ay98S00yOaVZsOs1GnU/MPCdnq38UKbEMeWCqW266so7YeuwjQgmfyPa6a3L7rrVc0s0D
81ELS95/UT4SsWFH57pmghYxGt+EljKsAOEe0rAwV2EU3xcKmhJbbkAJesUvy6NZFetts3EHovg8
Q79xzf6tk2Cgd36craq2EAvQ1JlCN7XoK4Ok+FbrUX0I4nWD10hARa+eyS3DhaIM29z2/1z/9eZ2
etakpvpGX5c0yktHbhrlSAwb5nTXe2KmJLK1XmjYOMYfFvzOBgavXsaHECF9LeUvQTjIBF40/bbo
k2qd0rODyk5CJlugxyLinE8QXItbQvPFrqI9dP0DX567L1bb1LqvaW0y+kNcOjovnkZEN3GW/v63
Pz2pvcLsQLfaKDa0gdwe2cPLLIXZQiGZe3dOHfoevvIRp3ThSPl4H4lvFbvFPgbimjA1BnJhQ97k
hbMiVcNvc6pHsCO8FCD8bWA+Xf+CcxuGqYs/tXNNqXK1cOTYOw+1d69G4pnW0x9CiA6GUj8xNN12
Q3uDSuPX9WvOvNDMSYn2MhZyJZTCsVFKdGe/0lcx3OZQgaWyzQnr1EB/X7/U3Et76uGPyyjoOynj
WmG+6vPgh+UKWv7pn1xNduD+f+sdPWMqsNUSPxM7sb8kSrx8m69W5aTGipEQicwdC6cKgltLetGV
/CA1S3CHD0X5V39+UmLVONaZCsmsncROfkZp9bdOhu2gduUubAGo6VEenQxdIs+7rxnledKvIg2G
XR1osI4Iie17eVhVUdIcWpshL9nrW8l0/0Cpdx/cnofcMmTzHAlv35v8hzZWThVZ2kHP5MdUBhKt
BdkzQXz22o4bl0QaPxI7t6+UTcB+6PrP9/UJXpiTzWXj1gkRdG7hmKCtSPTm2Jwl4SYwCecyAxOU
e9K7m+vXmmkFCXNS9rrMcwdw9IXj9f6PPlKPaf2WmOgqFaIv85TZnbcvmELTCcJdep9bp+ZXNgTB
xrKWPsMM/kZMOQKmZKCKhfjiIH7YR157xPp8MFPhjInN1C4iLMYUOzAKWwKcdrbs3uXRuGkQOWTi
J/7MXK456jXdiylpa6Fm3ZbomV+Rcbx+j2Ya1ADK/7txSIywjTF/5yB1oqNZjBs3yl5HMhzlLtmq
ZXuQSYrwu2DTqdUm7t2dW4o1iElggyPoe/8PWvm1y3jT60MEVe+WtUNwws7mH8vZFFeQ0IwNO7Mu
nIzcHRjD60tnIhFMKoYNflb0HUcptja51C3ckpliNqURjC0Ea7UeLvWTbZvRJ4cqRA5FkLlwdXVV
hfKTzvePBqRv138E/evCMuULyIJMuyLtC0eERsU4xDia0hIbce5vX/79U+Ogs8hHIS+0ID4F5rfm
WidQIUtdictT+0XJEpOKGBcFWyjgsE5oFLS/ALWOW99O79TRf8Gf3iO0rHZaKXXoV7JjrvWvCzds
7sKTWsnsvetpzIRE+fxEfrjJBJE7CkmYRHM4eVCbO0PKdZ4XHN5ICRJXt4g080hd8okYUbeq9Q7F
72gFCa/nRtnEecGpvskh4rkntaXGSpdixDVap2Ob65IzUj/0tYuu6pm0tjV4nGJF/o3jCvldp7ml
2mSe02xYgcUsUa8aMUpyiyE30YOt+3j9e8+9/MSkfDLb1SHs16HjeQ9Dnr8OqnFndp7TSJ5DHX0K
ZbKMNOPJk2xOJRf+pmYu+XVmOmFiWk3VXC2lZsB72DZPxhB8D0Ms3n02gihsvM3CN7wsnS+W1BR2
kGqk3AmhhU7qQ7EJzmOqEUDpodEKD4MhbXTLuFW9iBGk+pS68lFXLDZb5cKefK7PNqUfGA0iLZuw
DQcD5xq/ARG7YUgaMIHNaXi63FY9ldeDTFALYJo7Ym1IjfSN71LwV4E9PbYoLMRaNX9dvx36zE2f
0hBMDVR/XBYABpN+p3MsuEcnfOAg9HOAhmD10V1pQE3zyIlWiixGqpPta1GOmzFhAH+JKbu5ZHrJ
Fsm7bUIz0HtBWnX0ZeuxFv5TU9fJlsaue8tXyxCrdgfDMOsVWU+sqai9scjvIoNtm4Tmt24U320N
haom7sTYEcQXaecCppycIzCNqmSru8r+cn98oT1YlbjRezRCajq89QRqLJRnfW6FTDqycp0YBPGq
kRMCU18RbutvMW3vVNUPN0SV+gT+QsNIAnfT62g8xsGVX7LmEtxHSqIeNU5soc/LvWOj/tUMMucy
VxSrPoINYmJqvQlM49njTf2NQZK5t1Okanry1uvGHWlh21Bu9i2H2ouuUj9yJgadbXfFmv+BIjD5
FtEd7wvdXdt4/w9RjcDPC0emjfqhbilFutGfUawt3IyZ8ZKYoiQQ8ZQ94ZNsc7Nhm9n5PeGIZIoG
YlMr5qFpNZJUYqTE8tmKpLt+ROlzfWXOGNuEMXmxNB1S4JAgXJrwAXG1fV7eINN80IfMoAHsn+xL
GC/IP2LvdSJuI1T2a8msknfTtKpDmilL5+i5bZ4xeQsFGIQglgSR0+svbX07FAdEsUWMMUkNFPAk
FWRB94dBxmojxa9MljcQDX5FufmSqEsn1pl9rTF5IXV6YnkjTHWnJTeu8jOVcDP5gOqUJ9HHx4O+
Ol4v3PlLwf2qRE5eAl6vuP0Ix5W3GWlTCH04ddXdq1vif7ALtDbWgzKmkEe1BfbX3LHWmJR+GXIP
6zqK2KCwAcuQ86l6XICuWqO3yrca2P3QlA/V2LzUcf7X0t+DaNcRrxgHfrG9/rVnTl9TCAXCKkZy
SRY56Ml2WtieURP8DMN/vatT7oQhmWaoFU3kcCo44C5Y9b17VFodIa1T0cykMw+Q66LIj/6tLTsF
UAzt4OeVLCKnIxTMYquiRP39xVZ//YbNPaEf75RPWz+sRGNpyTa/GoKqk0Ln65LoGlYleKcIFjNE
2LBgQ59Im9zq3BWCayZ5N2W/2Fe9rP4vVuoUStEitIfoxT0dy2wnmhCkmHly/QdEcoITj9E/Gmdb
Uh76vgO3g+aRIzxQk8PlzVPpKggQhJ8DLKX0AeRY2RXIT6V8YdAwIxQSU2CFZOqhWYd55BBYG63i
LtkNoXWTNvreENVWUdpXjML2mjg8H5pT9lpm7ioP5BVvtpVs/pJaGV1EvGTsnolkYK7DTfz8c7Va
23sNcW0kyKLdLBHXyCvPG9fpL93VXtvxUYLK5MnpMWLVe5b/k7sKjkUnSjdIdrHsvqpIz64vng8D
71c/3aSgQWMYBlfKQ0dtfSeIa1ZOWrjimwtz5rXI8MF7LXGTWTO85WOi3Xapkf2Kzahy127HSH5j
BvR8Kcv5OkKwdgjzRuzzbvRfQ8LLUP8mJtlgcHEoV8kGWMm71XnfxqLQ8Kalwx8PWezCDz2zh9In
9ZLg3rEPMjdwhjA5SgN54HF6znrpYJjRwu2aKf/6pEAqrtY3liEFDjqIU+mr21oh/pLUYGF5d7Us
P1z/VWZq4JSSoTYtLs08YHNsUPs8UkxT/64Ol0rs3PFiysYwCMaWsbIETpPlqAEqYx/02LpJuUS4
L8Or1x6EcR6Shja/9ot2GKgMq1zyxc59u8vN/fwA5JkoB5BijiUQn8ctmePBxU0SNQsFd263NCVj
2FrcqWXtcnwyMoyG/dZM3L9wK0+Zyz5FjMnhIkTqpYsWlbDSBNre9R9urtZMqRn+gC4E7DKb1qw7
4kkgQBL+B92hkzvKG3wrd2YZ4IAbcF4E+0HBOC+P6s9SigCfZeXO8KR9g8rh+seZcSALbbJ5a8Ok
I5rYCJxRLxydWVeKfAHF7Cqwir2nHJNU+90b4cGFGxJGiP3Hps4OTCnbrV/eDMVOSD8QiUkord96
0Yo7P8uXZv5zy2BSB9NGjuRwiFnkXtWvuhobaJ+hm14CYM48q9NAPgwJHSEz0cf26ZwZ/r1UJedc
jffGcAmi7xbu8UzV0SZVJylcIG5osBw1Jgr1kvQauT+R4ZNNtzj1m2lVfUDiPz0xHumsuZZTpF1t
2JgGCyhJb7E53VVtQ+6xePUjbRtoyf31ZTPzlaYUjVIQfpSGXeyUtrstzHyjaOXZKAQmzax+un6N
mV9nysuwScIskr64CGYhzGCpGoJsrWGfbKs0XeNK//5v15kUG2PowgZ9f+zYnmze9cLeR1r3aHa5
dpIRe2wp4kve+pkFPWVkdGmQSaJFZ1Xn9p+WfIBAt0+xvOirn1kF6uW6n1YB0nCD5wVNaaHg6rHF
22ggLn7L1UM/eqcgFfewZhd3lTOnj48Z46erZfqAVyLkB1LiDEZTXzYkW/vfvIG3HmrSUn7Ue4XU
7dAykN2bXv9vz5M6KQtFa6mSUrcJtE1sCLX0TloVjeZQe1eW2mtza0/9742UbFVBkMEPJTJXfdAv
weK8f4ZBvyTUG+XrUEo/r6++uffBx7jg010sSlXAH8xT0hWCPdtaBrM0SqydrWFplgusU/phEOc+
RRY84sWu2JXWVbrHpbEhumib+kv2/bl54cc74tNHQRyStUONqLJoZIhO+FsY1oHDWAe6tVXM4tGO
1LsiaG48vXm+/vVnVuyUuGGrXpC0hcQl3f7tIoBPFfup68TGxrEZyzA4RepUmLkX1s7c+25K3Kjl
UeihjpbSD8vfoWn9jaTyOU7XRAtgKD9GrY6nNOI/8UESTm6SJdydypNmxDeeVj63Wnb2wvy5ddOf
JnDL63dh7oA2hW7ECaKNtGRJJ5iJKu3JjQliMaJNaP7MNGvLkFiOHqpRx1sJSS6S16pVLTQ6tZm1
/rEwP//qgRGQ4IXCFYl8TZdIyU608o5mZoYvnQh+kxKtbDNyidYRc8CjMg4olbrquWRWsTJGut+F
0uXrugzC9YWZkPk4gTKKQV2mtyHeZvwLpaetdKk9V4oRrwsf/qAW6VrDrzuad9g/69cswsZUFThY
IRD/7v06PiOi2yqu3/+SRi3YkGlPKLRbpls5jpR/261/NJI+fXcOIQNRvB3Lz25Re0i3cB4QnDTF
Wq/SNcPl/cIPfCkcXxyiPvopny6Uuj752CZC1Tq7Tc2fUWiu/PKdBOO1X0EqpJFR5N0Ku8q+j7yz
rOUL54S5qd7Hivt0YeGVhmEIOn9m00XrICdeu8Fw0F8yftJm0zRkeLu5ZeyH3vzNL+ptaVDCB9LX
6iWqWceZWETYzsjUInh+h0+L0h7h9ZVAGrCXWficc7Xn4yDy6XOaoB+6DvKdUwf9oUvxv9RZ026V
dmwJQMU062l4sKu2LmG8M28z7VFdqAlzh4GPf/907YKupNvYXFuxg/tW9tKtpYKZMcaz7QbrvGCW
03fpXiGkwtTqc2SV2+vLYq76TQ6Lou6LTmeX6xQJ8I8qpxOShX/EAGtA9XalS7ZiMxpvatW2Swtx
5qU9NfuYjanW2DNpnskscg/qilAPRQ0+4GK8rCztlvCZvaKaJzX9x6dsanVReLD6Cr2ck4PArK1f
daCcXZZ75Q9bz85/X7+Zc2/SaeYhwbOFWZgGOcBIIC7DaWEPtzWiMxWP49j8UkEJxeVRvTdDH/au
9lrpOP4Fxmg8qIq58Jte9lpfPOlTW4ulV73cZG3kBCUdISC8+9GEmpcu7X5m1szU1ZIUdpwMRh85
cQO6gsiPMShuAik7+aG1jTDNW5G3rwp54fUw1wmY2lbCmHCYpisjx9Y6Tix2sS/sdZQ/dHnK5JQc
czXukeOO+yrN65WNBhyXvd1uFn7UmcI5ta+0HRrgoCRXKxLWqjJfFfraZmdvdPvV7PN9khE/okjl
jekjNtD0EQd9aC48LDOnHPnymT7Vha4dczVI+OoyyiFPrW5CJluS6t0X6Xi4/v1mXr5TH0spxjSG
H0NLszAJHPVvDQQFQVnep8qdKPuFNTm3ZiZ1xhx8PSiClO6r1+7gFJxrng4rlx4N297qKrBjGVSn
bhQLOuCZispf+e+d81TyaKqGJocit2+5bZi3pVynGw7b5TYJ2uoReCX8zAAQgdXbewUAha7bC7up
r59AY+pmwXRi+mrLWJBUIYzMOQiGJHyr4iUK/+y3u/yYn9bFkPGoheNIPYvyb01bwQd4ljrpZ66K
28BSbtUe1E7lPgg7Obb/1hMzpvYTfsJ4UHNSzkftl50V5Cd4b4wR366vw4vI53+rljF1ldDAS8UQ
dpFjqPYpN8v0znUL3cnRe9JOvjWkgcAwsRRj8fWDZUzDDlsd+yf00ksN8zd5KZ/K9MJxzW5Uw//X
JTg5JRp85NH26siRQvMB/M+v1CrPJeTwji4JgOHDxV+ZEkwPXdxpRfp8/UZe+mZf3chJzejTJhjY
28aObia7KFE40ZT6wllx7kdS/rvu7EEtsmzkb/e5uksU9sScBeUhZl9somNrpO3YRvfXv8fXhcmw
JyVDkkM57IRFhwdUtxiQBdicxkStbPiGxzxUF3bgH6f2L27Y1HqRmnIBbd++tF8MakJr4cVJ2p0v
QHgoZtysGtez6TlX7zWolmMKzGclRcOdGw00vcON5WFfJ7dabCT28ML114nXwCXpdHkFs9pAqyPo
S+kKQ0hIa0uN05lZszG1bgAjCwQQvcQh1K7aDl37w4YLqTKAwf2T3KUY5xGpjF3ewsWAWCYHyab1
gN8Zlf7Xq80fcuYtTGVnCt7U1YFRX+1Gjd8KrcIfXfYPfil/C4S/8BqcWdJTVwcieduQXXH58+53
27PPdorq9J+W2dTSEQSaa5tZiI/Tav8KXhK3cRfckz6zCeshO6V+ucSNnavaU2tHlHplwmuOFd3e
NIG/r3X1t5/1MCSLm1qT79xXM72Xq+yckDd+/dvNnL6MqRmjbf0oNlJaZFJRqJCmuvosUFFKkrB2
mTTQdG72lbA3bPBXmWH90epnFAtddVKyjs2qKfaSqR3txFXJkUshGwYeYb29RuRaRCCCnRqP1z/p
1zsEw5qULap+OYZ9HDiXvHBIcZc5LCV0Z9fKOmzNH0YNlsMT5kJ1nnkBTB0PllLmUQH2EtWeuVKa
8kGcdTf944KRX13/QnPPxKR+JZ5m+EnrBU6sg2kcHvMK0hA0lKU5zsw3mBoTUpFncBXV//8GtANv
QI3fJ6G2rnV/d/0rzJTgaY6gYJbY6gHTykSSvJSWz6ASYt0WTO5Vs37PsyK/VQupMv/tlk0tC37e
N4ZnAkW6qElG0r1XneeRg5HoC19o5jeZ+hEGhlmdasqhY6f9XvJ1+GmGCUJS9vuFK8y8Iaf2A63s
DCnu0AxG0fBcVIgovIvgFE6cFZIxmyqnXukXtpkzj8zUftCSXO6LzmCso9TIAFw4L3Vsb4u42pS5
eSyiWqJtQKIMoLTn6ytipktimJNNTZoMsW25Y8hJepP5yg+ZgOMhib9X3t6vo60OAipGgtV58H+u
X3JunU8Kg1zUdZSIi85UxuKsSUwGa6n96bnScNCZnl+/yswrZmoGiJlCqsXlkAmpyt+2VdaskxA0
0/W/PiOoMKbyf0K4qppxS+j0SS/krYQeVyBlVx8J0zNXpSaUA1Zoaz1iclpHnaSukzgAO5XjZ02J
p35wO1/VOczDyRjGGmqqkRT7vmnchVP2zKM+9QZopumNrYk8Bi7y7eWIWyAiLNL4xujjR6MN/20D
OZX4570y8DSz7w4h8WzdLP/bquIhs634qA5atkJZyiTi31bOVK7P0L7L42LgYv54jzDR3IzZ+OIi
KF23g7qUSDT3SExF+uqY4kdQONvGdY8MzffbGCmC+UMoWkj0i1+fO9E+Bekos/0b6k0Pa3JhXc2s
2qla3/D9ohM9p1xbtgiuSzOeQ2MBpfExRftiXywuF/10yERA7hfY5xl+R5LYItpNbQcT3qoJfqQe
Cq6GDO/QBVeZqHtidbZD4e94SyNgb56V/ra5CAe0upaPeHkuLC7fvotbXVuBsBubJ7gfSzXpUnu+
+qCTmtQooR9lnkfDy7b2Hh38Rguq1eiXe62M1nVrbVpoXuCK2h6y1TZVzZ2S1wsFf6bpZ4hJfcK0
2Qd+wG8ghzmmrxh4IhxAL043gf4gQ5rM37PkpSvDc8VMp1ErELnDTWyrr7VS/9Jqb6GBPbcWJmez
OHXbQc+Q8CWEHmzKOoF2h1/8egGbea39j+AezGWUmB4mB7nAyfU8mmD2ASV6Xrhqm+hZREt7DuPr
H3MqurcGuS2Tkn5UxduF+cdOFi3K9yBfKPQz7USS8v67rIfBFLWbGKmjd9JzOwKDVhIs9+NFQU/A
sJXASpa9daiZh8w2H8BlHgdFWTjUzu3HpyL6KhwT1OFe6nTdphvBa8audu9FevNHa7Ni27v6TqZv
tQ4lxlY6cMf1oKgcHmu68Qowt7bYyvDCEMdo90OBoQIwrHROCj6xUu/buvhZDUsJETNv3g8D9qcC
0Phmkst5mjrIyfZNC4MiN8yTKJpdgkTznxbWVDSu5AjsElNNHHuwoVeTmhpvjNDah6W4NaVhc+Hp
Xr/S3MKalLPAjJpBjxUm6rxI1VB79dx6kw+LApiPifEXZWiq/c6GUk4sV80co2ucsKdeojqXTXrk
xB7F0a1dFSdMPLjuxOEizy/MYJdVNwm5A9ZTUrfrKNxZ+k1tlQsttbldx1QJDlECxkrn8onYOgF4
w7FRNAd4rKs+FtpKi90/ReRiZG+9oxwNp6rx3sDQv5cXzJYOw1chRemi+3zMInnpXDS3qiZ1qqw9
G+wW1K0MCfWxCMjvM21XvyVS46wq8ev1X3tmPzOViUcNvsEOUq+jGMYhZ6rpPXqq/Wj3POLykDxe
v8rMDnwqBI/D1FOJ0UsdThZbmZHhRdlPJ3PTmPLZFSi00WuohbXwup+pwlNduBkqXZN5SAegufLK
rXfCsA+J7t5cpoR2Vj9rcrSwH5wrVFNFuDCltotjBChFJlWALwvUYlq69jTpxricxN1DrdzLsb3O
DeSKSu1vPHVYJ314rxvaN8O/VaDchr284gdXVuz7HrD2nJSweepaysn1+z/jBjCmuvJWJgxyqAF7
DTkfUkn2BPduJIncxKD6mSRvUeXvLUt9CMZ+izOcDVjyligKDp0ln/3cb3IpN5+KZOmD7FTliAAn
UR51iQidDDy+fBFU1m+anZ9sT91c/7YzQmiig/97LeBwkeql6FF0yJh61oQ7cAgFyYqqAeydfTsT
qB4wBZutiICPdPRefDU/BZe4vB54HlzjN11KnwzTN1aGG9DsNFWcWXUO9jFYayEQf2QobNAi+z7J
i4UaP/MsTtXkEVEKLQG+uaMaWktcdn0imzBaZRCPo7Q/GOm/TT6Nae5h5ZcApG3oLyEkzbb/ERkv
pbfUnJiRyBhT7Ta4JlPqgjJ3QIx+LwjhBdPa4/dMbmD3QlcBRhI26o4MlcfBJiVD8BrTzKWp69wx
Y6rr9jw9KjODy9PlBasLS0pripdBymD4KtF7HdgHox4ESBPxXVPjBUrkzK5yKvMuTIJbSow1jq5I
pyru92U5LuzEZp6cqcLbD1q4q0aSOcKqHuTxVod/6GqnbADb1wHrXLzQ3Bb9Q3j06RkturpwmyjP
HFrmG7eQHQORsx822y43EFbpP3vg6lJYgBm3C8YzCpw9a18kvCjD4FTQGkUGunBD5/afU+G3GtpS
oUYNnLI4OMiN8QiaQlee+t+dVf+OfO8p0eIMjrp7F8IHqMpyydo9d78nlQrvlxHqFvSuRBF7Xdcu
l21XTdO9qka9BcZ8Q1dsYSAwd61JpfJyt+8qmWsJxMYS8ViVmt56argT5KTh9DyBVr5eFOeuNDn8
6ZllVcTQczuFf9B6rpbifuT9qPQxLNdsl6nV8fqlZnaQU7X2KCdx01WUes3tt6AADnkavldxu3DP
5v78ZGPU+I0e+C7Pg1Kav3UPWcGYSePGEPLh3z7/pCOtG5nPNCDIUBNUHTh1Djg0d9fIgbfXLzBT
LKaibC+E8G3AP3ECqX5nAH+TFubCZ5/ZaU212IHUCbvuge/pjQTfPH6MhnVovFxADIGsnIOuRvq7
FN89d7HLi+xTvajKzrUTTU4degi/8yi6KXN709UQcEf1T4sBhVxRAPCBtVAJ50Z5U1m25idpbsss
4n7k/KP6VopUHr9XIu1NXX7LM9/bdFG6QzzNMK+uH9lsPKrZ/3F2HUuS6lj0i4gAJEBsIX1VJeVN
b4iuNggnEAinr5+TverHFElErzpezUQCMldX9x6jdm03PJTN9E5ttcZMWcjP5xDuNkF3p+3xLrS8
b6FaVU97NMc/46Jdk2q4VEa+uCj9KTj9Nbxxx80qy7EOq4kc2wmX2FrB3h7mUx5wQ80T46zA6Pa7
Yqgj5SYbnbsry2hphc6iRQPRSZsMkLtLyZgG8cREOBar+iBL6+bywX99mFGJnPcQdUInOc5/8xLA
EpOketvzsQ7tIYc7hPnqxkiKMz/uw8Q33j2WlUHjvJTsSKt8l0xnjk7vxhk9mCbCvuGWV9Paxy/N
7CzAMNmUOWMmkJhZ8oNRfbgIgeM6f7CHtRvKUkI+R3BP1JZ+3I3FOTX3WYrd6abilNV8azVH2GKo
9kLLbTaXTEJJ+wTu3ank1pNV/WOlao7nhiKY50OzvzgLX0eZfkuhoOc5e+QxwFOye5+kv64Hu4Vw
Pcdxa+jnxybKYmdpciMQSbbRtflOTe/h335/FoRqov3B94G1EEW7N2h8HDp+C/Oc3fWfX0jK/+RK
f61Vf/RMx2ugBg8yGJyKsu4Tfg9RLNpfviRnBT/Q689ZOJ/nAOdJ5uiGJYM4wzUt8LwOZSx+HnPj
tqisx64H1QCWF9cftTQjs6SjdkTXsrFPQT6pIShnnBHJTlNXrcSOpZ+fxY4phtJDM0GPg5oNbKvg
myhauD+mDt1ff/+lKZmFDwBSE1GnKcgzkK7PK9zFagpH07zdtEB4wJJlTcZyaZfO8cYxhHh8QEcQ
CSjBreUWF0bbhxcElxNsyXw4zxV76bBDMbSRB0tQr4KzGyBadtCTtQW4EI3+3HP+WoCup8rcJB5w
wCR9SFL/mBnAKrlUZoHrpZvrQ7oQ7+dg49RTFhSaveScV3Z1tM2qgJI93M+u//rCipjDimFykidG
nvLz4E1vLQwDC9E+KYAKrv/8wgjN4cRmVVl1mxN5ZprCMM05Aew6BiXKGLkr/ZURWtifc7SwNOyy
Yzkk+vIudTYWBzM+p5dUJ25fLCi/QUm99fa8gzrh9a9aWnxz/LDtWsLJcqhoAdJ+U07P0k9/wgnG
R0pdgfnJx+6QUfhHsuSzNd44VOhYxZ9ap4WSqe7dlblbfI1ZtMiYGOKGQUIvViYs1YB1Hc5jUucB
yZsnrzLSz2pMmn3nwwTPhE3jgy1V7+9ixwhzISD8OXpnngv2eH1Yloo7c5xxA2E9k8ZtA0wnMPLf
tSXN/o6pWLzTGhy3p7w2cPeAH1/ioZoJny0kDp09tLdlbwpAhhov3cNwqyUX1wtcW7uCosAz2fB5
CipYy6ET5poVP8LN2HiOZZ4U564xn8e28YfjECMNA4hbEUjKCI76XpqMMAUyLri+6x+4tJrt/yZH
rIQiK7of7dkjyNdBb/D7Zt9k8oSF94+PmCU4ToH8vGghqAmLJC+08+EZhhxwSTPB1qjzlWNg6Ttm
t6iq4xPzMggWGoC/CyNF/QpsqNGI0jj7t/sAnaOXGfi6hBu1PAu4EcEXy69M9gFOP6TW6ZTduxCz
J5sMLj4vdOoLe2d4zDjWQ/vgdbJUARjacLaDhWwE2zznrnYde2Xzfh3x6BzZLIuk901Tq7OATYSj
O7JJYAMEm6/i419WCZ3r6WcQQYfEeqzOceeIHwLCabgA9Y/ERWGVVs/XH/J1zIOT53+XopaFV091
1p3l9G1wrNfMv+/hxxjrB1w9Qlivr9Qmlkbr8ve/jjiIFsSQMsRzRnnoEFMdrYHmMP9ptdM5hnkU
ZgeGctqBSNNcBHDMsKmnTYqy1tiugXCXRmqW8+h2lHEqSwiBjnA9bYwCcFej/41WV/HaU979SlBv
PWWDya2Vr1q4C1N/Fic8BwaIDFotZy8FxC2ok/SjyNkQWi7zznXGjbcMiAM41NGi39QUGOqOwiCt
0VWkCC4cWVc/FLkqN7YtIMh/fcUszeQssnS2V031aNdn7tX7Lk3ghmkdmrF9/befn8UUGKj1sIxM
5RkDe9t08j7T5Di2kqy8/tdpEJ1DnHWXaG4QqI/mkowPaFJqGCLVyUreujA4cyDyBAOvdkhQdtdu
Epk9HIQcp/0YgZ9a2UdfJ8Z0Di+Oyx5JSKObs+9LG/AogY6UQj6U5D5BTQbS2/HQrwSgpWfNYgOu
XSxP4TgJoZlK3o8++IZtkxY/p9Svk63lT83NqKXtvV+f+a9PEygG/jdETCY8xQvbgvL2BNtRSr7X
pRvWaF8GNW9215+xUP+mc+CxMcAxGM7o9dl0CDsBehY/DjFRAZtcI+w1jOxUKce9ZvuGvxUJCwwO
3xzYhNv8w2qgnAwWtpWVemU1/imY/n8BiM5ByXykfcOg9XQHtOReNazaAkDehRA5vYVF0S+j8VyY
4+Z4o7ETgBnyNoRDWR5WXj8ButXcV+OUnzLocZcO0Ek3VuzsBt/emtNBZeab1cinAg7XZne0EtvY
WAlachZMdELaNeUmteM7qL3DTNNtofTL2s/rw7y0Dez/TqWrWJKymIIt3uBKawwt2gaocxxaYprH
649YWpyzMMQSlTi2iQKr08gNdayAmP2LDRvXzjLuXL2mxLsULmbhyNJdTFg8ADdQ9NWrUUPVujdK
ewW2uvARc+ByxrhqHAvlvw5nrp8eYIdcg9fqWrCHX4P+fV2Jo3PkcueXpaNgHX72reJ73Tpo6qQh
2mNHy1Y3sZFX4GiM9Sbx1m6zC+B+OscuUweKc2WSVcgpDjFcxgd5MMQ7Ps+/+MfKA7Hu4PgSNNNK
g35pFGdxCuA6XAA8NCP8YsTF0C+xFvKfsCvh8AGHgR3uiit9iYXOI51jmj2jaXsH9u3QQWU06pPK
DZhiZmDgDg/KoBB3tDCdN1t22WMhrZ9eDtuQ6wt+YSXOIc6QmzAnIok4w8Pvpu+Q2TNz5bMWIu8c
yWyPCSkMR8KWDCrXMOYx8gt1U10MfoUDsUgwaSxzpeS9NFmz0AAz4tbnVgIwhSAA/2oQLCBTYDtH
YmAYp2SlYLD0mFl46Hz0kHqNJokNvpTcINiLJwg6O7cm9PTqrQEdMwW1cUvrfzuY57Bm37GpVNko
wNGS5a8RVaWfgwOXEvih44LHcWQcWEsdtfK4pU02RynjNuOOZsVaEBLKnSbFd9tPNk3unSCTe5C4
LKSs0SC5iEgxa+tqY613upSVzoHLcJpuaijutygk1e2uS3WBqj0MrGRmf5v4lIUFB+/YTtmzcqWx
SQf6nYo6vrFtkwet38uNn7ifkwIa6frOWMjM5+BmPVjt0KdOe268caOtBia1hQxTw7rzgWkLsVe2
0lizG1jYK3OIs2+RTueJ154VoS9d1RzNgodkGsO2sNfuvJfD5YukYI5lTqGsMMae354t2FuBdhVK
1L5hwRRW0r6BmuAOetoPtu0Eqb8G31r6rEvU+et+xgmjY+MX6pwIsXNL/70Y28MImSDwXFfC9NI0
zS5QjiGTehSjOteMoNnSSrjel/CPdnYZs3eFTe9rbjxfXxIL2///kMgZZBtNYqnzUELkcDDeICH0
OhHYsE3spou7x397zCzKTJLBUzum6uxw8itW1ZFX3Q0v/Iexad4L9Y93ojnkGIepWWgELCQh7NAV
6R0h+pc/mb+vf8XCxMxxxsA9Knh62+psVDYUQLNTn+vHpCoisLZCC8acTeOsha2lZ13+/tc6K8u6
aDR8MyLgc8IS3nepe5jKIYyTsO/HjQO1aA1/IleiZQbd0/wnEhWk6hsQ87elBGD03XTT7fXv/tOJ
+2KfzRHIfpmWhknNNKIAyHdNOA48VDAZLaDbRvWbMkkwVd8NbgdIzPCi+iI8PsFF0YL25z2wYQX5
WcXwLE3UyiG/UPqEKvlsfFrCs6HnWeRA66o3eVgDFta55S7zHiEvuZWy3PAcZg7Gpurhvg5dEHQs
BHC8qa1CGavQJbtRoWaabvKCBF7jbkbnrLgIZf+aeWJDwFu4Pn5/4Elfjd/sxpbB6zOZ/DqLPK1C
XuICU92VLfyx6xie66+xD9fyTPgbDF0BlW/8g3EEUDOYrHdv+nR6b9sIoLQ02uq3MZJD0T/lVrEb
6A8NHXUXJqlIEnl6vCSOk6+CFKg+/I+Xfxx17+Gvtntw1R5Tcf2TFi4uc/nskUxZC6kkFWmX3Zps
unXqHgLKazDypdU/C4GqtP2+H+Ihymh3D0YODLyLQMCTuYX1tgmN6sRc8wZbCOhzwLNlGbayJzlF
JoRskgIYw7649eSwh+Xcz+uDtXCzcGbRr6qtYmoogFJFDj4WN7+7gt60hYqoaiA03t/1JL8VyEKu
P24p5ZkDmXU7WC4Ea+MIbt3lPeKgca56xw4hJKvu4Cuk4YbtZ/nTRUJo47su3VMl2w8v9vTDyiss
jOoc5dwWCJQEF8LIN7r7lqDjwNi9gC14yfun2iOvyXAz/vTSKRzjp6Gm70o2e8dJT5U5NfAQabuV
wViKXXMAtAnGZkYqw4ucyjmCdgXQMbVeRd+feS2hEqutfF+L/CfC7SkZihjNshZYs8yHHP84nbhF
RJBZub5rafKrYd4LcasstKB9dC5KQh5XBmxhQ82x0wAQ9nSEtnxUt8ahYCI7WMK/0bX3DOMfAhlV
r7DCLmt21Hgxa2MzeATuHNW2VTI7+C0MpFZexP46p5rDo7sEPX7RjiwaaP8+oBW66eAvlJudvQXL
u0Q5JKA+eew8iRamn6MgJFrYbeftysm3YDlE56rbJndNW8Ymi2Jq/moqKbZeax0hoZl2dxdX42CA
dq9qi01d1cdG7Hr+PLB3MqU/SDzQQ+e190n7pAl9nES6Acz2WAlXrsS9pbrYHE9twcQ550XjR4Of
5ntJK70ZauLBs/dl7DcZ+e4M35QL8m7sxdWuHyEFXNbHHpeMoE2dgDmP/QSv+pXJWkiA5zDpfiAF
jLTg5FG5w23D3KCW4oRpYmXUMLLPAXGzuuIWppcrT1zIF+dw6RK2zjwbK5gVms0BBqSHIrMfjVcI
xvTSWoF/LITLOWi6EKIUk8YzOtMuA+ma+1h9xHCZUvDssOkdXuIs6pfrQ7i072Z1KwY8qyPNDCMI
fg2KLjI00/zGgyng9d9fCIRzMHSeum7jkIxFrp8f/Kz5ntXsBpDa76a3Bl9acBmGa/F/c6EcttZM
QEsj6vPC+8gnFPkmVe+cyQBMLrfZJiE22ylInD+kxMEFdKgeR6VVkPHeiIRWP8s2D2vTppuL7Mjt
OEDiCAozMHUl9Tdu1RqCLbivolF6TInx/SJVkjF1IuBGwTTFeDT58JtaSRJYkuqtOXxD7eedx8mN
I4bABEc66F20xEeHfROOcRjrTPy4PrwLfCU6x2mTqSlpkZQsMirrXHgUKo7sDj6rn1VR5YFZ2D2k
qqPWt/YxZPuNuHjHDfjgpG8WK9lGJ9kBsuQfUMvvttffaKlSPQdruwarY9K0LLLZeGmK18ALqn4M
ZaKe3JrrQFIvbNyCPqHmm11yNRP+1zI+9Vr+1llC9nJ09MtEWjvo/OY76j4X4+t8AwqUbwRZL1wQ
RCwSIq0wA87H/CFp20/TMfsgrqvHrkrhDAUuWTohBW+UyjZZ5sbOyZHT5/VvXNg0czlwEsuex+Cj
R5AS2DoXF/G2fPTJqmLAQgSY63sLPtpeb8Vu5AAFCGrsCTWK0LTeWX8juYOOQ7uJR78MWzMcgPlk
/h4VlkM/HGA+FsqW3MgUPGIPOu+2KIaViV366FlOmiUd2BQOXorE/SM8KZJAaesAhc+VSLF08M2x
4nHH0MRMHA9qtfRTxQ8m8PzwhrvLKn3rCfXOuHdn80EGTQMlrWQnjXcfrj+Jaelg7NUPr4n7QA2V
/M547cDWXbADB1DDE2u9hAUADPD+/400DPQu2UgLyVSebXD2NtPxIv2irCBr9+jdlTzd2P2BlcUG
Zn8h/h9MvF9fcwtl3blYeAlV6wx+QV7EcnmSdvWttvlKd2GpUjcHoRMF4V74mnqRbRDEC+7cDKhV
myU9wkNil5HiJ7F6dizTX0Zmi0AqwzxAkRcSTmWO/3K2dCx+Xf/MxXeZBfOYpkKCeulFuoeAKFzi
yoCRnfQSdZN5BfoE/vfCRg7WMEhF8mOaT3e5h26OHD49EsfbDBoGKwfxAj2V2pcs4K8ihOxjw5XS
b6JqzI4NDGft3D/4amdNED3DFOs4HEUZcTMJ6rE9lkX7IjrRb2LHPRk+9Ikl2dLmnnP3AFDQWgp2
2XBf3KbnyHeR9PYoiFFF6PQdmxowaW3sobtBJxLA5nlbsyJsAVM2O/cVCf9vgdftnVUg5EKCPAe7
V23vO9xgfVSgdwPwoTWiPWq+wl5VbLwm22lwX103r7aCdKEVix9OI9g2ZRNfuVwtXI7nWHgbpEgj
9nUfqUvbVUwPflLuaD98sEof4FkKveXs5R9X4yzowXTRcePJEJHpjZFy8MEAEdkHYOzN7C4ppgi8
h22TT0BV6BvlxIDnDiRIqwyyBfmaItVC5P3DN/1rGRLqDJaG6CQir7xPpbNrBhOGn8PKeC7lEH8C
8l+/X6W6y61MiqgSEAOtmgdPKfA16C6FZrMvaCBiGHTD2rQeAt5hLHB9r7S5S6C8q72630yZvVee
8XZ90Bdy7DkeXljuoC42H1GRfvOl65wkdYLG759ImXp7wV+vP2bpKjOHvQ8CjW9RNi181ZIno4Ex
L9r1CX+rHR5SAR3Aj8Yd7k3VhEN25wNn6bsFxMWHvW/AOR4JyPX3WAjsc1C8auwBAN6yjSAM/wPw
+HurKFZ6aAt5xJ8J/2tiO0gwyx5Za6SZfV9qsoWpZL+N2yHshAfhIxNCDja7lwQ8sOsfs5Du/xnr
v54IqjOKAnYGCDSxD34tX2WW3A+827udXEm+FmjW9M/J8dcz+t6hfpVINxpTmQeu2Q3bBu5Dnx3r
633cD6euscCvjoFjhEmER4K+qsiNDRM5WsRJ0GdGt4GjYb6vtPdDV4X5KN3iY8jGDnLnOG505yJX
jx26tQmOo5VpXqpK/ckp/nptQQDqiL3WjcohxfryvkElNwR7DXdWDcHJHuQa0pPA7sXvFvY1QC2s
HO9LczKLYWTgcVNL6kas7uxgatGnLWFTs/Fy+gFjxex4feoX99PlwPjrA8kw9pr5yFCSsnuureTT
gcOEIKIJ4Ke6G6psK9UH/MQC6P+inptvGuPd1dA3R/WP1eUrZPL55vq7LBwRf+bgr1dxTGKUSW06
ESXTs5btxm5+JlYOTUz0Cib3yPs1gtDitM4u0LyenEFbFpR/y/zVcIp2m1V+uuejle1GL2+QM+gC
Z6GR4YyoHmAdYVzq3mp7/UsXguUcre/pviimMrEjB1dZPy32WvlPqTBf6eTCAw/B+/pzFs6gOW7f
N5yJytbUkWk2O5VAzNCyZQRo10offmGR/h9w36FwpskKmPTBJa1KnS2wg88teINyRMv4+jcsPePy
979WBekhnQJTWjvyR77hzHa2qnAf08yqQqMy18rPC0F3jtW/+LyTVJkWxE71cwdppUSRMozL5HFK
vBOd/GdSKTQ5qmYtP1g4QeZq30OV9rW0tR2lXfajH4bbvLdXcoOlaZ/FDrANbUmsEQ4inn3nxsWt
kM03EG5X9ukSTmau1q2tgYPg11uwQWuBbCp5vEEpoNgZFsT4WN8G4BzelAPdFxIER9Em6cqHLa0F
679roTS4TIAH0FHqVQ92r+671A79XL8ltVwJiEuPmEUGq8lATYczBizhnVdomOZhnpc7CfVuMqrn
60t64bpE5rB3dMJ1GhvJGE29etFO/uQ19hv6XgejtgMq6Yl3UBbR2/oT6c5ewDaFfAOG55vucIG/
/g5ffyeZA9xHb+zr8dLeIeN4QuX6Nw7jc2zx38PoT/vrz1i4eZM5yL3UZdkqb9IRau96ZGHN8yhW
z3nX4q7DgkRkj1yeiTEGDQNggGXbzqpfu2JlnL8Os2QOf/c615qsNNWRy2myrXrjfcId2AHIFvat
Nrx72eisDOfip1724l9hCvMJ2P5oxOdxtNOwFOeOMfgAfzcpSiAPfYdyMMrNGRzP9XOf9Hsx6pMB
QemVFO7rLU/mGHmztajXtzqJJDdvlQ8GKhsT4DAq//X6XC6N5SymtKTGQU9MHmm/u3VL9zdz6Kud
0JeB5QcrIdvrj/kDdf7/ezKZo+Lt3MLx6/VpNLWwspVH9JRJfI8b8eU/5LC15U+S3qMVzaq3vpPQ
yW6Bws5QbORhBjANNlJvgH0Q+6Eufyj4GVbZW+lNG7Tbg7yAHvSTUHxnSw9aa7+KHCJoMAeTcPDO
PoQH+YY3356CsfxIxRPzUL+s7vBgtLR1aYUw4UsbOLD1Abf0FnLX4VCR0GdDUBTortG913YhctBX
kstwQnNZmJvJO2Q+HP3g3TvKnRpzOPkMJ0/d48suXW9mn2Lj99jjopZuJTp90Me8jXlzRNu7m445
j/dq+Ehy744l5R7ulnJvwbUkgUcVsXfpuLNGc2XwF9qOxJ/FV69NcwMihhj8/HcbW6cBzC8B4F4M
l4T3UW4LSEww+4MStP6pneynyfnw9LYxDNjGYhCalwR6MBDmPiTlap3r64OSzPXRayjbWQB1pxF4
r6EafwFGgHnwsmYLbAQykFAaVYhu2VaOv9PLKFvvKV3jVS4s+zmhoKwqxkWl0ghU0lPfOGDwe3tz
zDYlfHuYqVdOna/TDzJnFsRQyM6EI5MINq5baigHMHTzI/PijV06dyo239sY9JPR/TfzVPJn+/0V
rjpXeS6wn0nU0AZiYdl2SNIDq9Wzn1sokNJ/Y6qRuaK5kbS6qJBbn/WkD/Ho7Uie3fKy3Nawprge
MpZW7ZxaUGjFW4jZx2cNQWBDa6g/VTtDVpum64+qVhf68saQD1L8IoF144+/Jt/b5OjMclZBpbMF
Uj75lKaUQSrqlb20cMUAwu6/B0Lfu1Nftyk759P03A1+NHUcdl/QGjeTO+7bgch2BlPtpmjMTyNG
y+f6cCxkZ2ROOvBKo0IPrfXPddMdNE5Y/ZpBEstzYToEKoweujBn8sZz17hyX9/byFzRvAb+E7eM
3D13trODwRF5rWmX7qmI0xtGLr13grW2KUfYMK5840JMmKuaV7Vp1QPP6FlJf5cl8qM0+V3DXpSG
6v9nXh7plG+JJ0+COQ3E2oyDVZTHLvd/X3+BheyJzbLEmLfQrVQjOWf58JKmxtFTIJiw6dDWdA0n
ejlZvzgJ5/QBW2szcwfXhsQi5Oha8kNlOoCc6qmABp3Tgu2BVijsql1o0CLTQmXdJdumWgOrLUS+
ObOA0rTMranyzi7NcerxOy+lh9I/8KzYeWpN1Whptc7pBHXX4upgJ97ZV+2bdq2QoGqvxm0vVWDI
oKjV7Vh3B1V54fWpWwDhkbk2uvQzQfvEGs41P/dNzHYC/WJP8i21ZAOJMxfJRG3ej2R4wBFNBbtg
8LxyX5Vt9cAMWMarEsyvSr9DkXAIVObJt8El1pvpefzds6e7McF6k/1HBTOUoBbFys52FhbE5e9/
xWzY4MTAhCcDBF3ZjUGNx7LiKOsaKwOzNOGzgNW1ZoYwlA/nofV/uBBxFj7/3fRgWED/OIX23trm
tRe+Y5ZKlnVuJNp1aoDXeBdIG9EBOpLZQy9L666CJLidcS8Ag/oWdEsCslMWb4ykgcChRVDQvb4M
FuTJiHd5u79GszChj6NLLiOLi3Nlo8iWkjR+c3wIsaLS5m2mgjx1ZHgWqCf39fRc1Cz/hXKXfFl5
g6UNPsu24r7QEAGe6oi56lNC5v2YJh1kntrUhzt1soP76gdLObKZEmAuipxHgvbZxHmY2Gqlf7sQ
yObEhhwSu2Qiuo6cFs6uFrc4sDdOvW0T8Z0ys9xc/9aFNjGZExrqChZilMo60jbdqYwCb/EJNcnn
XvXPBng8J3+EsEzK29MIp3o4oZJgAIFYuvW+wATtykIkyLl4f1Dgxv2ES/EhSX9rq3hou3Fa2QEL
yodYd/9dE6mXyYHF6KnUaXKXuwQ45Yw+SzuJUovukrwPB4kTLvtGnA6Q2OcmiX9OnHUr5bQ/3YMv
Qv6c6+BIyV2rT3mEJrrvF7jMtLvU+tZ+cDtMy6M/8UDbR2XuNHo8RopaofGeKhLGYtjYApDAbiUf
XVgW/8eDUIngiaWbCIyh1zRzit3k6UdgLYENKROxsvgWIs6cCdE2qvXrsWwiDpVt3y5+MZ0+lGO7
Zyp9HIa1ausf7bSvhnUW2XjStwbMj9ooM5PPuLYQdNLG2shYnxtVRPAUKcKMNtvBhrGqEPRllMnP
sTY0oAEKLdmkboMmoftxyE7dBDFPp332IEaxV5O/TV2yF3K6ybPsseQCV0PDfJgk3TWSBjHM3q7v
oKUZmQVNJ0U3sU+9Gqag9D4RxYNfMri1N0UwFcPKMxYSuTmvwqmtyrKoW0eDVX+fshPTbahTdZu0
6lBTJ/S6aiX2LT1pFvpkQge/KjMZ5bSGc5O9r0T/bnXkpTPR3uKF3vq8WjlvFu5Wc34FyVxXc3OU
kSqcTZ7Zv3tqAzeGOyN86HPM44Yh61dm+eP6TC0g28icceEOqROrpmoiq4bKmeUAnDHmWzuH/BS6
d5FpWIEfA37qZFHpxxBWtB6yThyY8H/gGhsM1XCerPY4svFGkHE/WoAIuUPU9TWoZol7aUkUwVhJ
1BWsoBnNczfBj0sp9wltQ7qD2BuiuZ8FFGabkMYG2sLJw2LK5YbAQSCoErfdJEZZAMXP+5XQucAW
IHO1eb9wO0Y9CWw9CHhoL++SpIFAh+kdIUGPYmZ67OFqWZXyAKp5oC2ywVl+oGb2Ljxg8Mgj7vSi
/8k8ErLmO/eaZ6m6LWvSg13k24uCjkhLoMfyjZ0bx4mMd5KJW9/sNyiKvoLgvOXYiB2TPBAD9YNB
j3XAaAsgfrymjLvgoAa6/3/PB5h0W71Z9ypKPPsj8auXrMoP5mAddWzdWsIAWaSl6F8OCRhy8RGi
DZtiaA6Dl9Twuu5Q3uXbysjtgFhpGMfVhrD8jTtJGnDXyDdp177VMV/hfS6dJnO2STNWNvxLvTbi
xPtJ8v4cp7EOIDHxUXAIH4vPXqDlCgXICHYVG9+HbplJ82Mi+Q1csZ9Gp9wlfEJButcXd7XD9e2x
EPTnQvij7GCvMBr+WdrTbmjGx2wo9zLLQ8tuHxwmrJWUY+kwn7M9FAASaVeX/hmJFsy2jA1z6r1B
rJ2Rq42Ri3sj1pvOaVAWJP6LHzfPTlNtnX9sjpG5TH6NBgLiQJJEfiLuofBBgJCHQjojTgweY6ZX
DtE/eK8vTrc5F8TLHINoDRW41H8bxQOc4w8TzCQ9GE+XLoyv36T1JMVO5Q8uQFDNuEnK4ptCN8gu
021Hn5w8xhR/J0C9KksElB5y0wrb0f9wkW9wPn1iQwW5ddlZ/5hfOLP4b3C/cQaFE6wS2R4CaTeX
d2k769aFiMDKAlhaaLM7OrBLPRjdhnE2VHee+ukOzaqwV+xGO867MJqVcL9wlM1JI51OLccoxzoS
cCnERq5Qe2+K5qMfciC7mCPh28v7OsgNm63cXf6Ayr+Y8jk9RBJEOAdsOwCacEFFkKlbEAvQi2u9
7jjUOmzAOqDTN8ig+91pssUBqAk0ln8ZYOKNPg/ggh3E8VGqO7PsMAm7ybpxsxf07yx6IjUK4O7z
YDWA8uZYGwQGSbtSvHjA6GfxDf5pQIKW/NEATCAbn13vcbBXMs+l3ticU+JLqOF0Y1xFQmT3jbb3
qXUYxMmK/WcBFADspp0ThSKVkahiC6DRJjNu6+quAqKNam+Nge18fUedE0rgVe3bqL9UkZ0Byw/j
qkl9lH5pQVz/34jNwIP99zAxvT5ppBGLyGDTg6hLHfJaV0GWHWOo3wM5LJ5lZ64Ruy+57ldLZpYD
x37MDYN5RZQannvHwOyoEtquxKCF5HTO6DDBE/TLqsBB4pGb2P9p0e6TMw7ZeFAWrx8bSxMyu667
XWu5glHj3E5lmHTPlnqF7vbKjy8Nziwc9SgSTjomxtlW9KEHqZJ5aq3RulThmuvZ972fJtB6N87Y
rDwmu9aDTl13NMw0lMNrnVVgO6ISzFeCw0I8mnM3CujrQM1SGzDfNG41QIBFzI5SJPeqHfaDSk6J
WqOVL2TWcwoHEKx26/iDcQaI2gC79n/cfdmS40aS7a+M6R0aRCAQAVyb7gcsBJdkMrdaX2C1Yt93
fP09SJXUJBIkRnqcrjaTSllFZwAeHh7ux88Z0u9JDaJQDF2o9xl5lvp8JSpcieXKLPFqSaOrKK9K
98qAwYS0QSnANRCH8Bxz1C1uu9i1kv18CILITdS0Faz0XgEVXh9zCEdYaMMj2m0G4++5MrGPyBC8
WVnXNeeYDyVwVfEiLvdwazQk/fG5Vp00NZPuGHNk0oEhB6DcXVNRu7JN5xMK1AshneXDNQowEclM
3fExMAi6iAnU9m4/w2svSrkMajFVAl5GKtYTjEcaZltUsa0wyEzWeZ+Cpl8pjl+JBvOpgwBKxX0G
vNg9T3oDl1akcINR8bX5y2sfP4sH6FzEaq7g4yWgSrOqwrWrMtz+6fYzuvbps8RE0qjomhKvIakC
GwPvGzmD+mGbrA3zXIlm88EAdA3Aau7L0r0vAUDu+0IC7VW2hse6dkDPGepTRe+lTqbSvddg0E16
pjFm/cVG1p/6bjP6L4hmIXotKmDHUQXIwxFhYXK02w/vioPN0f0e1ICGTK+l+0aNT1Fbmq03niK1
hmI2XEGt1ub5rj3EaQ+dlYejRCmKJkBs67N+y6EvzRuyskeubfo5GL+LOq/B2It0D6kRYM7MxJWB
IvUtHBCeb7pEvPoc0+iaov2VjT8H30PsY8BgDR6a5MffY59txq5/SOHXYPFeiWRXnPr1ynz2vNRG
5wzoB6wph4xbkBUOhi51Y3KO2y/+6lOjl2+kikolkJjs3uMaE+TPstZuiPuA30yRGm6GEq2zHpin
rb6QL83h9UlbYTGV0O9ZMbxze2LRYkt8VCnINoQWvKr2jwDEOJWMEU+1WXtR157iLDRwtywjCKfo
9z2EO426YcDQD31jNriDb24/xyuOPQfQ84yRziuYBoFjjJpVHcjnWLdGR3btJc1x8WiHaqGXEG1K
CRr6MRhRxqrNqH+RiYOMYAxrk7HIur2UK09rjpTXdQVQ+aHS7inGK1SvNKYwIwXeysdfSW/msPgg
1fR29FN8vJzciZg+qlgXxmgeQV5yF0bevhVoU0DJcKVgcyVzew24Z1tIBi6oUdwhOtGmo/c5kDCH
BorHVpYFqSUBrOaEqMrjLpK4K8foNV+Y/vuZRYloUceUJjoNAFAiDfXBOlir/Uql59p6ZrlAVABS
Ifd1dPI0zL2L+OhLiY2bJO6KSN3ycpVRaYoAC3v1tcV3tox8jKPCA9U7mIn1I4hTq02oU/lFjYvs
a4V7IgS/qgNG5Q5+qm4rHeHP7U8kWBNnu3IkvaaTZ+Y1j1b5UHKgpvLQwMFodOD76+ku54UxDmvI
uGvvahYakLb1jCRVeNIIJh3UFDrlq5fuKxtpjkcvXfR9XUiKnbBr47Y3tCbaKvo/Q4krb1DoQwF+
fwCcTnUjBSheo9AbdR89H4g95q0BMK842xyKHoxjCsa0MDzJXTXswbIw2qOkoW4V4pgQJejhgg60
RGq3chxdeR1zOnmJ5yr05Fh80oLgjkzSZOrKAOOVw3oORY9HtfJ6V0ZfSukseWRfeIsKRNDJow1B
Gft26Lzis3P0OQlJxT2Mwp+CClRv8qmBPKjSFTaGyjCP/XjbyJUAOmd6J0WkEZ3x+FTWjW76sdj7
aQqSSG2w9Cp2oGdsy4ULiISuWLctXlvWLEeIWMEBLSAxSGq8PcGprbaPHf/gR96mItFK1Lz2gma3
Ay1q+l5JkH62KGQfR1pINiDF2uMo85dkzNamsq552HzDQ244Gjs3OmH+v3IS2m5kj6wNRS9/OJ0j
0HUtk+JYTaJTSnWIrAOULYfVSty/MppI59hyVYm5XGOo7EGK+kORlwaRMlQIfCG2YGp8F9cjxoN/
Fm5qRfnGHYl7N4Yfw1aOAHn4CHpKswYN8l3eoZx62y2uYH7oHIguNW4KEZjYe0g16dEl1YMWgU8o
rVlqN60q16bm87QxQDvx2UcF0uxzIJpVSBNsaSodSg9DzWnR2jRzP3G96QxJQs+Ky8OPbBiQiQrQ
7tLAGn1lp6sRqqdqWuyD0EVXPs6qtRB3BbJC53h2VYFCn2hL/4Hrw1eIO2Go9bveE4PW40dfHe+i
YB9wk2rp4xDKJ4Bb8pXnt7ytqD6dG2cnnEc9cCfXuXaCuPtej8rQGJA3xgVqI3zY9D5ZaUAvn0N0
jmInQnXLvpa8B1cfMjNOQbsvSlyQyrCM/1H6S/VZUlKPbaIBjeg9yGnXbZQ0ElvAtIaVB3Wl6UTn
8PWoVfvEbQlYTYaNH5t9+6hDb0IpyD2Lgwilq31WgbzSKkgKuAtPntgarOq1SvU2C6Jz8LYcSRIE
EDrlxHvVbnCwArYWNT8GYIaE9xQWUBgnMcSRQWN4BNdcFu7lCgxrO69MjEr9qE5NS75L68e8wIU+
3MdaAP6mn0rQW1q5z4cjflqGUy96By/I4njXhz9qMelbpFYbPtzeqsvnOJ2jvf2kqXIh9+oJaqoY
nqi2OF9tImuGrn+EoNbzGA8fbltaPp3oG2i3q+eV21N2Cmi11fvYFnFqDNF4P5bd5yJEt1xtbGih
rpUXrzj3HONdRh4nhSrYCQrUhpIOID4J1e3Y0m+313PN9+aY7i7jeihaiSEPzaIPYIjL9iBk3ZZy
nX7WZWCvM/QeAXLpiT1q3s8kreg2rqXPfQ7+QJHxcKUbcG2h07l5Hi0EjYDu09kpd4lu1FJw7Hsw
tYLBbKXWcMVH5oBvDZrpQcHw5qRmMGVMVMjtBNVM3O4Q5oDor1FPX7MzHZ5nCxlLpYvUUIEdWX4J
ib8bNP9ebvPngnmfFBll/GCtZnftmc3DEqQwhXBTekpRcRwiD1qAanfMO0pX4t6VED4Hacu8iT0G
MpKT3tFt1n/K/HEHMskWE71+udaYvFJBp3NctpDooPWQsj+FefqSNV9GBXhGjMykOOtd0Ntk4PoX
IfRKe32X151z2/OXEzI6R2NnzegNgevTUybV1BCuz0xPAnlR1vDSoFror+T815Y3h2SnYDgoslzL
T7ngD6ROGSbmNRVzqCkQRcXgYRZSYPa1HU0ihDkK/aTG8c9/tMg5HrtpBzkYoQ5waujwBXLY4Hmg
G9yfAAAfMXt528gVL5mjsQXBlaCX6uLkktDJUOIAqYu3kTD+3RYtd/RoDRB6xd/nIGzEJkI7ML+g
tsK+N4Pm9H6fGlmh/up3/ve3/v95P7KHPw6+6t//g99/y3DNDjy/nv323y9Zgv//z/R3/vozl3/j
386P7P5L8qOa/6GLv4PP/WXX+lJ/ufiNndZBPTw2P8rh6UfVxPXr5+MbTn/yf/vD//rx+ikvQ/7j
X799yxr4Ez7NC7L0t18/2n3/129T2+a/zz/+18+m7/+v38DlUX958+d/fKnqf/2m098JZZzpMoQC
VKJOAL/ux/QTTftdqJpMOaGKzCAwg/eUZmXt/+s3qv2uUKopMpVloqvKlI1WWfP6I/4717XpF0fR
gcn4vD+/18WL+c+L+q+0SR5QrqorrOP1pc8zFzQ/5nU8z01d1tcq3VYdtC50WnxCQQLF/FJVbQG8
FdgGpCLZ+lpQ7mkhi+9IbRuy8Wu1tdou6MxUbpHLBEpC6ncBWDzfS6Dp95kaeiDRhuaqEdeQCtqI
ytdCM0Ml/NDocrKhZUsbQ1aYa1dgthNI6SUChW5Jc0I0aAx0ORqLQIUc4myx/qknuf+5oyV/0ugg
YUSKKnr6mSuR/I0xossm2MMJ+oSIEM9jV6EBUhNJeHdJGULSru29Jy8XJAe/2wDuKaDFuBmFcq1h
QjH64kqjCiZ70ud7taXe+0Kj7rBVUhVNrWIcXNwu4s69IywfnkDONwQPEk0x/SwpRVwaUBLRc9tj
g/u9wDTOrgJngmpRTOM9i4T6ZiOjJBVIvVJi3rDcZESSjirkAB5YmnV7RY+rbTzEW3RWB1sZOYQO
EKUxvqoC+s69Ya8ypt9R4GO3vG86M847yfTTqoRYYsCzr1KYiy36zNBX8Tlo4QJ5w7MAeEdAjXyw
rlAH6QB7lBQVsx2kPhYiwTchNcUgBdiuG0cterrtOvDvpFFugbfgfcm4ZxRa75pR3mnbQVUHMFfx
gH8CM2y2xQnJ7jDEXBySIqkeIZLzXBTAqLmu15iskUdH5wOmQTW9MTymHlOu9N/cFkzKMR2GexZV
7V7E9WDHkcRecg3qN3j+Hd65FrSOwiXMK2lt8QGATVDZxGEZGaSrxW7IMIlg5LlId0nEeoQdjMFr
qUffyZoqNmJsAG4ci9L2R0Uxg76zRgVXQoNH4JhgkopkesBN+ykfMendkjYEFVelZ5hb6/3RUSDY
AUx3zCxflotDEdbbBDdNUypyeZeDvRC00BE7MHekluyFk84oqTB9m31umfwBycpn34OrGF3Seh/c
FpoykDDTgT1qCwWiWRC99OpcmK1f+luGR2L0EXTA/IR/CDOgyZUBJ4sHLLngTQP8aKYLZhS9aH1D
AkMBWDgSSUSGhEuGZ7gFlFMsAFZROWrGjH0HCzWFaW/IdxLYDewh0IijlwxTSzlnw9ENB+mAYjPA
q2PTlJURgQYRs3cFttnWi0F7YXhhAuZksC4+BaOa5ptRJS6+sxtDk2v0C+XUDJAqtD0/drNdHVOB
EWskaCgqxkN3SH3Mj3iiG98LFUJx9wCktPm28TxyF5eq/BLoXBodlPU7m9fQODVUITPyVOpqgQv8
gMsccBhFiOlaqWqphL9ZeHseRTwyEl/N9l3eg4zb0xIPQFomPWJqqYT4FsVAqDJt06Yr5OMgqfUH
Tw/zI64VGjhoh6wpTJV0GqR5QWatuDxPtvkYpTbpWHiUGgAnunEE32HMIbjdyky3MilBeYLhXRla
ygp/k4xgzerSwa/BneuDTBcEv8e4hbqP0dXyExTPKeJd0XiGnzLUJ5QUFHpcbSG8Abz7TzHo7qNH
3KS0hrymL7VS1eC4dEcemlpXcscn0PqzIfnYZ8bguuUJoqiYLxOi4D+Z31U293MaOZJo+m+NJOId
10a8x6pGkQeiXsNeyKnRN7Q8JSJod5Lbq0+VW6dmXwGShkCpZpj8INJjJIngmOsTDX2ovJQhRw+5
G7zwsfM0HZC0OHQQq6SdBNrnQx7GQjY0PcQ2ChSPfNaaSjxEFQkxejV4+0QQvpcVDSB4lbrV+7Z7
rieyr0guj4FGK2RhmfaMUe/CBeLG845EB9EgREVLTJbJZahbmGoCNV6VxeEm4t5GBQtBBPa6nZIp
9KGOQ3gtLyju8eD2/iLxtjOwg7/ISdfgdPJ1e2gnrCQI9kM7zTUNLFNVInYhLzuz82u9Mju3EPuO
csVq06dxFCPGu/kBFLdWkHdgoCv6ojRZLm2qse+2HP+iZaELTZaiSR7B3pKpxqhNLMay8k7qZVCS
gLV4q7td/VzKTQBMa1DdwdHJhjS82/Ah7E7SoGL2lVtQs0oQGNo2NQJ3eMoq+g6HXPDsakq7T5rI
qjBL5uFASYEEz7190QfMaPvEmxyBbl2elg+dWj2jbvbxNSX5lRxdnP1/JVz/t5MyOvVRr2dlz833
y6Ts9c//kZUp2u8a42DJ1rjOUYaYWgl/ZGWU/K5RwmQdah+MY3gaafqfWRn9nVJoBspU0CllmiCg
v7Iy/Xem4X861xkl01/6W1nZDOYhKCWwLFMyleqnDHB2M/UwVM2jFFJIcGmbWLEV7PV7YfcmynIG
9MeczBbW2bP55R3nmeBsSuytzdnFW+HJ6LIKNmursxXXKBzvWJiRnT9UZrjhFtljiKwyRjt4Qft9
qyuYwlyr4F1eJt9+h+nmcnb5Hyho15DbcCN6nySWtwUC1lGOtU3sYIcpajO+zzbeRl/pKcyKN3+a
1SeBOk1wfQ7eKTONt7EGs/4OBTaL2WibGTgxf3pmZKVmuHaVvbyAvbE3Zyh1pVJpozznBjQa9vUd
s/vt8PDADWKSY7Lpto/fb7/by2rbW3uz5okAMYQe+1gfc+pd5USO4rANMv/tbTOzGvkvO7jtTJcT
or6p+Md15yesgJ3KjhOT2sG+Rv5odJZqNkhnrNUBZlyD8v9cXn4ZZAojkGjlMp/3UIcwFVANhcFw
V32hZmWmp3aLgUEryY3aCVdKHbOhjj/NcQ1Abx03sPlNXQXRfp1TlxvNXjml8JRoW32O9p4tbOUR
yTV91p3UHr6Cf+Dr7Uc7bb43C1VlqqmqUMQb3DK6J1HbNQW00Ri/80PlgON5hfpwwSmnWIOLKEPo
U+dwT0/WSe8WCcQR/QTlMIynpgU6twIMY7fXsmZoqvydbfIukfoASmhw90p54F7yHDH20q9KKC88
MqxnuneDhAi4jelrnJlJIhCBlhXMyORx9EvbDf8mF9erP1yYmMLZmQlwOFasDsrJ35P7HLGqNnoT
zGXrO+sSEfWHJcJUIXQFo9kA2Vxa4l6eqx2SRhwIsglpYdO3ym2yU2y69VcqyJdlqF+mVMpVgiMO
I9pTMDlb1JhXQkPTApTuXXyfZh8FFLR9SHK4z3Her7jCQmACK+VftuaBsGqjNJEa2Bq8yMrUT8FY
bciAmNsldoceZpQdmvjvgbD+XCBHh5AyCFrO+5IhcCtp2iJoDHFgMfcoicq67eEzQqq3JmYu7oqi
YUmCdYW7YDsww9/IqUlrC2R9G9mKrKY2msKBWsZtu0s7CxWmv1Y2e3VDWgIxxaBvil1lEYYZNNya
2IfbRhbOaLyzP40QedYir8qegmEMaxND+DFjYsPL1kyT7j6OVjqSy49RcCEDv6KhSDbbwm3uy5lU
RJPXa4+D3TlgbzF1s7HG99SQDc9awx5P72UWZhlavEgJiaBAls0MploQYxwZ20xS9X2EkuHIk5ck
TrZ14N9no4cCADQVbz/PJZvAr4MNDrFXQeC93G+dOnSiDRF3uzI266JwdHqne2wzhK3p4hit19hN
yVIwObc4Rc6zHV6FwIdhqvmPTA/ckU697TZI7h6DzVqqsxSEz03NHqhex11TuzCF+a8Rd38gXaIR
HGm3H+EM+fjHflNw6UQmQJEuz4GjflYNmpdjjpc5UPHcRA4zRlPal85airO8nv8YopePTiqpD3wN
RFJwnwPh3FMorfWKlpJRdr6WmT+4hIDWS8O5ldnjRt2QbXsIjrUhf2QbeVsd5BXeg9lc7Z/PTlAh
y7hsvG3Jhnov6hT7mT5CSgwyPZ/LDTkF92ITPWbvUOzgO2YlO7A2KXsos6l7VLVMyVrzlKXYpch/
fY15D5qnRK2hU470A+2rKjgMGKaOiL3iKIubjcgCuSJH6Wc+TDwiy9dBBI/3p44g/EDxqDR06Kbu
opSX5tgnxUZrM9mui1w8KGke2rmOHm3FEpQHGrx3Og79Tp90qvQswiUBZANfVcVVDhg5wmDv7a+7
dDwygWsr1xRcBefz3b3vlY0y5e3y3tuCoWEX7fgmtNfg4zPM0B8ucG5nfm7ECPesnsbgkV0g7EAr
IpFN6MIc2i0zGgscHNVLEBoJas3HtS01oxD7ZV1H35Kio4Gb7+x2kpZZlyU5VpngV77DnOhDCuIq
w7Nbw/6mGQC8gHDBgmDfZ2mnrXnEtGPnIR93+r+sz3a0mmFktBRYe2UPuGpjOKQza0QPxEMzQKdj
5e63FEDOzc12N+Q2RALZLJyebrwV0jNJ1oTYlzYSwwnG4N6qjFvYZYhqowiONKU3Lu/sAbW9lATP
w7A2f7a8EHgmQ/0ElY8pjTw7RGQOcQWlgZkyaO/aEsNMej1UK09rxpD9h2+osq7ruJFAN1Ke+YYG
DkoJMhV/HFXjHWq1z+4utCS8IuFAMgLKRPv1C/rSIzy3OvMJoft9JgZY1cZkr7naliaIfvLq6pZ8
79zOzBlCqPeU4Ti9qiPfg8Lq0Gzc02BRIzf13VqAXXphKnrJuENSNl0iLl/YCK7xUUaYQyMA8E8c
xz8kZBq3A9by4UUJSuG4H6PZOHtf1dD7Q5QjmRn2rjPuChMMbQgg/XsEc6sz1ta0VHFgCmXohOGO
R8nc2YciBf9djEXxx3oHYs/MBN5ruv9/Lx3xsJYezuRNfp2V/zE3v6+wlEKnucXxQR1tX0VGjcDo
aBYkozZYsqVt/KfpdEyepYf4WKylw0s3M0XBbCDRAb7C9r58g1HAoiCcwvRUoasqI7VGw7dyW9sB
92AOVm3WTvKsP6yVBpc8R1GYUFEuxTGhzNw0dUknIPuMchWvnqWkteoyWHOcxYN5OuSA3dBw3Mwc
ZxxBmvF6E6ROY5NN/ZJ/j2zPRjtzKovVZu4kVvEAL9r4zorPTh89PwGgMPmX6dlulwKMzgQ6bhno
k6I61h7GwZp8KLOG7eBvbltbXCdTZY7OP8ejnIXN1vOULOrwLIkHzgJeu998Jfjei+FQ9yFBz6Az
W5DLrlhddtwzs9PXOovWSp7KcpdiX9bW8BNkX/wIHmzTdfKNh2k4IzIZRtMdsc/vUfLcrBbOlhIZ
FK3+WvUs9nSEyNCHh+dCSdxp7qPDBC94rE/+JjAh7fxe7y2KppPJnPfDVls5RJaiOSNAFOgKaljK
PEZESSnlEhp9yCx/BtmI4dtH0X26/VqXtsiZjXlgaKENGg4lAoOaNw8KjwPIHMlrPPmLRigeIvag
zNl8H7aAa2DUC0+xS8HXlLuWHK2WtBYf1pmN6TucOQqBxwLzMN0GnHSHLqnrNA6GJLfKUf+snXo7
tv39WsVp8ZTHnUdHzUml5E3pEUTsEBcPcA5WtutAyMCBUCiEofOt6ngIp96JblNz/KRVxu23RhZX
y8mUvxA+1XUvV5spsZAUiicq7919uhFfPVsH799m2g+6o5p9ZqaZubYdFt8j8D6ooeAtItxdWkXf
R89cCcstpMEOfAx/YLD+9sqWijQTpOhPE9PPz14joPR1WhGYCJXvLuaoydA5vSpbHUt2ty0tFmnO
Tc0imvAHcAVGMCUVVnk3vb/oc/RON/FQN2QvCrNcLcQvBdHz+8rsQFIkbYTkGkwSD8NGPni+SrTf
i0MGcgoq3mWr18ZFPzm7iM12RRxG7hhMfYbScp3qiWzrA3kKa2O6KAxWaQ5f3ftmtbuxZnXmJ+gi
1xFrsRena9l4h8k2gELCjW7X9mi7mpGiwKFbqzeipfPw/OnOfMfjMXxHeU0zoFObG+Mh/aAi2R4L
A0Jt/yQ4nz3ZmfeEHW+8YUrw0QMHvU0LjpQBw/qmoL6yBiGdPmt+0J9lwHPeTRd8vbE+HfRx09Ct
ULwRavSiUmyhJ/QQBHHjeIBCrYDql97iudVZZiPpTCUDgD8G993YyPiADFWCkKrga+FsKa6cW5ol
MllR5G5Icch7DEjfimw1tr292ad4eOsJzjbemLapr8l4W+HO2yrbqW7ob9f39+ts/C07s/2Gdo3a
j9PFqP2W7xQrepQ+ogltsdzgoJ8zvZ33QlujNKH5aY6g/DMwjc430DhdbYsv3mjOH+psE3q0bORw
qkFL23wXbQt0T+UH+ozYhpOw2irfbz/hVXuz3YcEscjjHksXp/AhOBRmYvofetM1qMW+/qP9p3IB
aCqo51EXm1efoVDeV80A7wyDBHvwW+4/usNqX3/Bb1SuqwyYLApoxfxa2Mu4jhZuiJ23C0ajvmu+
qN/4vnwAAZalOjgFpSMYGXKDougCAObKDlwqDyNnQmmTACMm3rQC1UxK44zgHVLJg0RuFX7D/RVl
Ll/5rKUxhIDyHQbMPqSkyQzCg5WZ0qXFC+QXeLz6a7Pr8ixWwKzZDng6GFNuDSazb0Mx3sVj5wR9
vaNZYXZ58si6FUdaKqvhjoGrooY23vSAL80mAObJwnOBZToBS/qti41y5x3EYSooq0/qY/dJdSqI
2H9qj/LWtbO12+rUB5rtYVVDJxl5P+5zaF1e2s/ksuvaOhBGrGitQ3v+zi2G3BwLPcOUVJTYWqd+
kDH5Z2ghmESyrEo2t/fSQry/+AazS0+lkRR88aC1Libk65AXlTFosR1r/UtfEwzHeOWXv21RE2i/
qRR3ZfSR5mtWJE+AlF+g0wF4RdTfeWN9yCZVNTU91UR2bptbCPgX5mavOFOUshvRNTYiBoo5etQA
5r1tYeHwQptURdeZMe1tZh7J1B9RThQGxKZl/7tb7SZWpts2pog2cxREH8AGAeMAZHsegiA1xtSh
oAJg39gOcIdSgmRX5MTgamndNrXgERemZsFcZP3QygBJo9dWmjGwhG7yNe0/5+AZpuGn27YWH51A
aKUyQBvYAJf+n4JmuajVXDPAiGh6MeBSKGOrZK0EtugDuganA+pGoJV+acYNFU/VdJiR+si1EMLe
ZzRbI/tYCGGaRoimEIEeERAol0bqMm16NYB6FOgqbEU6VYVsFTGEJ9oMNIWu2aWZpcXj3882UOXi
2mQQWDw6WxrS39IdRagZtArAhQxGxErcxQoE3MGoC6y6Famjzfy/N8f+WuTDgPw0lIEL4XRqXC42
LvMWpNOKMBol1808k+y67hFDGDR8MxU5SdWu7OOlA2qqpOOMBKiQA5NwaZJrUKLBxwojbySLJQNm
neJvkMA5jADrD0rwISfVfTD024iO9t91U4FDWYXvwH8AO5yldJ3vxz0d0W6kFeRbdWDu1aJzXLf7
eNvOAngKc1mYaVFBzjwdTDMfyhNXSarm9VqRvWf7DqD8e/quOyZOYMobzberl+qhPyp2sHH/wRon
39V0PGEgK2eO5EV1ReIKkUULMqdS7jGsqEvV2kt8uxMFRk5UpBfoYmlI6y9f4hAlndtNd+5mP34r
dxN2MUvN9ENstHa3k8FIbEgrJ9zCIS9QViOazIBmBYBgZjOCzF8bTshFFDA0E/8MdLPdpZa/Qaph
5IXZvu9cY9gMJ3mjAswoAOhaiakLywajNAAT2DIL1eEcsy91N2WQMkpGzYhxw27lgFhyHZgAkguh
APM981Qm6jJSJuWr63Q2Q2Oyt6rsMAzG1B73nHIwBv9JhiqsDU2lw7jGq7e8wr/Mz++Noyz15ciR
Poo0Nwl2CJDbK0tcMzG7JKKLxyI+EZFHUemw+FMEUZbb+2/NAr30TkygCXksUExos9wU+fcYE+i3
LSxUgoRKUJ5ESYu/llovTVAuCclt8Zym/gTFL9SzjXarOPmXPzADZCWxn7z7MnOYDOq6wMkE2O58
8jUY3bAfp8YEH/Sd0EB4yJs7qqydfmtmZo8OzUk3gSgxirtpv4/yGJTdfnSv0mFNZGYKgW/WA4gn
Wll8qrTOQqRfCR5r8XTXDPwDhmzMCqO7Lip4dW038pq1Kf29ZW2WHg+8bbxwupdgHsKWqhxkm8Gu
ooURdpisrb4H0lr5YOlBMsGAq5I5ELvzkxVKwz5m72AR1GqQ4gpBBeGB1mNNy3jJ1QHeQp8T0QKB
Y3aklVUZRGMpVFArHJjam5ihs2+7+tuUVajnFqZvcFZe5RDCLbUWAb2KXQN4ElPWR5NKyCnFWmPs
bTUOpjDQNE0qAPj7Skd9ZkrLfD5mOUHzLetecjr+xMlV7TivoIIB5jeTucND0reoRkI3sNCEk3QF
XdlnC8vluL8qQsdIqo5i+eVygURLo7DBA03CDxhdMgnRTS9xTcqzlSi1ZGkKHRSgPxX7evbqQjeU
oBCEK9sg5AdWk4OfxS/oNB+SVdXOhc0GgagJyI2IxdFBvlwUzaF3EHsaKDsolOry0i4Hz6rcxqxV
TCfJ7257zJI13IHRfuIcNZB59qMVkVcIDJYYrapulWyAvtVd4faWEL2pD7F129pCXxxI4enSoUOW
9G07tRqHEgRjMfjHv40baqenEkAe7Rswa5hn+PsZgI7rruDoZ2Ly5U15BS3xzC90VBri2jML+p1D
OPT2et4GDiDukeNoEKwHanf+9KRAQaukVFSDgT6xlWuD5p+otFaxeOt8l1ZmATEMR73qatA/uu/E
iWx4bEDe1IIWp7D5M7xfMTGf+TU+Jh9ur26hDXVpeOaKWt6BNojBMDlNHRTQGNnjoT0MndEiNc6s
LDKz5zXU19soeWH0NbU8CywiGZuiKWA0bfZS86OP/h6f5nSPujQwy2lElYDOHSmrUQeWBExtmD0p
ysqjW3EMOjuaGcdEbhnDhhYDNeP5QD0/KvKawMrbzXu5kllUoiOtlXZyDBVyKl75rhy+5oOT9Pd6
uRImFqawLk3NTpaBJjKoumAqBkV5bE6QNPYOhHcP+YcGrNSHdDsl8tlztmGH4QN0DmInXwkea6ud
nvmZY8iAn0Z5hc0muw+JChuHsf8qh1+SeuVYWYCeXi522pBnlohS627Sw9I05ob8pn5JtrKdFKb+
sbsP7MwMnHY/msLJHoLvuL6RL8HHaPMPGl6XX2N6IGdfI1UgNpZAa8mI7zD8ZU4FUt0cNhyPWN2t
bPWVGDMnck5InrvlRDGLyfR9ufuc2B4g0Uf20Jq6k23yd75NP6xZfa2UXKZ6lyucBRgMOuh6O+BB
q0aLFYK2wXatyixM7SE4Qrm53jdWZ0k/Q3vYQq/pi3ukx+pDjP7G7eUvxpypBI9C31QlnYcEqrE4
RnpojEFqYELHAEHgylGxcCXGWjHCBEQnAM1sXhAbPRXH1PSEw7vx42D3u+EYQxQB8BLFSIktgA9j
m2Qj5UaDhlEPEkkTFEYreczCXejyW8xcuy6BcyBTSK/s1gJvXedU7/wJt2gPVvPc3v+j6btLkzM3
BkdL3CHPmXYT2ShWaBFhBBiWIHbpqA9rh9ayT50959lpSbQeY+/V9Jx3/V2CFCPbx5+a43gI3qmZ
zawJtwU65XdITW3XVtG5dmKnLoxhfVNNpt6499lXmbk3z0DegbltnDQWpKkmx34HFgDoBtCH3B5N
vvH3+oMHyOin4PQPkh+B2oSK6waD280vGyH0nUoQl+NFA38AkXsJrci/vWkuLMyOBGjPuVqgUJxx
oIuI9B8tf75tYAF/o19YmEV8lkYpGEewhvgODBn6x34XPfoW5GEjqOoY/pNrhAf5kH0VL7cNLwTD
C7uzTUIHpQzy6dlp4KEYpT0nG5zmRshWMrv/z96XNUeOG93+Fce8cz4S3G989gO3WlSlXS2pXxjq
lpo7ARLcwF9/DzTjaxVVIXrs1xthT8yEpMrClkhknjznjNs5sbM4GdQqWmtgmEHeZQi8f8m87tcj
OROHnFhYHAaexKAnknfmCOJw4oC8Ai2iNPrayNowFts8F6BfbzMYAUmCr2f31Hr72sA53/lxGEtS
L/gs7sYOJsq4ya/nyHroAg1xVYR+Q2CimPDzl/yyexl3AGT6SSBuv7a/MovLfA5pFQDJ5T5UUua3
kpnGeMvXmLHPziKAV2hpwAMTTS+nt72eclFAaRebHRLL3UMLXtSvR7Fi4D3Z/yGcMNyeTzWm0oOs
mTchS0m6+//OwuIaHQk3EtZiCCj+HkmabLJcX9nQZ16QmB2UwaF44KDtdFmVA1NnMrmTwFpsAQNs
d1Uot0DcIE4gQRatudEzuAe87OA+dRMkgsAILM5oo5agkmpgTyYPDb8M4txzrl3c1sqmiuLcX4NT
n3M+Hw0ujmyhqYxk0iDoiwM3MbdNk4d50QaNyFZ6rM503GFwgMMDs2mYIJBYLBhEytxUKWBrLB5J
0YVxDBwJLb0m5ldKBnofA9Q3ZAbpgXIAlm4VfyE/f3FB2rYOYgOkktAlv4TAomG/t2KBLTmxe7aT
ncrx1mHAXNBr4OSDr3fn2a3zwdoSDNtxiMxNLaxxILnB1p8HaUDu7A0JYs1f79ZYtbeYXaUr8I6V
B05tIwlLSoPMZ79wkUhI/L8BCSJfz+ZSCKepmy61O9hr2508GHipQ4TyFlX+CJzF6/Dpcw7FlqGF
hjYHLN7iaChuBTbqCsddJ4mn0trr+UoEcMbxoj6mAySNzl70msmff3BZmjuA/bxBuqjOQJ6lGd8m
NvSeARahla1x5tAhkYkWFDQMoZazDM4Hu3eU2oEhXCwRY55CvKZAE8Pg8WAK+yuQx5kP9f7f8C9y
kk6OgKTSw8sDo0R/wad+JaXUVYbyErzyHcCUAXr8qspLTLyEFL8N31dOpJ45BdPLv8Ecoa9YXzib
qmhSrUOVGwAo1K7A2IbuNgmR1XxxX0T9xepErxlc3HKVbXJQ2MPgO5vLgbw/PiafH4zIQduiv6bi
9rlGdzK/7rItfOirYqrQQ/L+xHSf5oMxeZUb5pET8EAEMwjJbodN/d1+W1/cr9fWXbpXaikCFGGw
DV2vDU9zj6JWr4wioCNuX1CureziTw7gnZaRoIqNmj0208LhxAaIr4BNkA5O9dUQlOo3AAmgI01i
9PrtirVzS4lOEbxnQQQJ7704/kXaC2XMEwiPJ4FEQyb7CazR9yBql08baLX78ct/aXKxXdGsoYgS
ssfAO3Mz6nbatvIzn7heflmjQ6TdrOZgzi3hx0Eu9msByi/TyWARuKz0GqhjsDXmP5M9BHP9KUTp
OmLVXrLjJJEVroz23HKidI2VNAjqXcvyMjREGQqMeFyZHljZnttn2WAIPvqQD/76O/2Tr8XmQYkD
WEiY+sztpFJzYHquyNsqP7DGumJtHKGXeG1UcsaWDu+jHXmrfPDptZM76aRhkxo31IzcJGwPlq95
1SZ9dL+TuzH3tA30jjSow3jDZr2h+9OttRjn4k4B+SSoKwXsZ7Z9DyrDg9G4K8jKz0HjwsbiAZn3
VsUGKK6BSAnpQyOkG4hue82BSFgyrv61VqLPaZ2FwcVZdOw05s2MQWlXc0S5B0XxsEKzSIXMs69j
lyKUXKsAysP21UIuDiOzxrIc5UTKO1M/tFmgb4ctmi3AUHVzeI7BdPSrfEONYK1C8OmyxmCR0wAY
ykSTJQr7ix2UoTnVNIAnl/GHbzRd5VfoVPM1Tm41JIS/Pobn9gtQXsA/aajZfuqKIfqUOKwFEKmL
0x0RdjiM3fN/Z2KxXbQcECs2ShNJeQdAFJ5nSrnG53HOkyEVBOQY8DCAOkl3/uHcOQziwLoCI1U+
79W4KfzejTeUud9Hkx2LuHn7elDvxa/F/gBYDY81RDUouSwNFlVM7RHLh9tIpq/pfqDQfw+qtwFs
RFModoSBV9UTmm9BAsRfsX5mk5xYX7gZCMCnSEnAuuQW05AkyKO02Q+yp1ACn3Q/fky774MZJKuU
EeeOv6XaDjDT4K1QP21QA4XGVp014LqO7U7S5M1b2Rk++9lrjl6AtRejJjf8YqbRUKXBIGJJ51MD
XhxzSitUyt87RZ10P5c31k7SjYHc/6GvvfR7TiIRB2v4tc8vHCwfnm0yfsUl+alBjhTgym05kUtM
X0BPF7m+dmOjQQ1N1RerS3om4DixtnA4k526vJ1hrUO3U/qUR/alETS7OgT96b70zWBlC525qSww
LoJwRwJlsYtPTwwXsaFU8EJe/H3KvPJVHOs7+pAdyTWS9fvaAethh57qbpPejB168v+DcE76HBNl
A1B0ozhxal/TJ9GAkvgP3NIAMiO8jyXtRfXaPK8Hq2cODKzpLtohJBBg2Qth5dwpeAwqEZX/VMZ9
KgBfctPAmtLd1/N6brd+NCTDng+OqB+zrOhnGKIpKGBfC8jbDTdfm/g8FkmsZjmObKwF/m+xcuDz
FR0YewFsNHLiVSLeg10FhKglNNn6NRDAZ5QswZFDBsNB8QhImGUgXJGWzHHWu96oV1dQ7vsBMm28
Vreia8C5bB5iFJPa4UdbWCs79PMwYRi4A9CtI3+Cfz2dSTj0JLZ1GK7q4Vg1qScM95YTe2eMw4+v
Z/Tzohk6GnzBFw/ANZr8F08LLROqmyu26zU9UA79c8Key2oN+fX5qoUR9KPIVntAnJfQlw7i9FPf
my4IejtPgzpYkawFLeemDH1FDrIVoC0EPPR0yqa4iNWmA70w1SqU3WjUx5fged52tNgZPQvbigZg
OfJc9L8o6P0WOoREp80AqVTL3CAf8fT1vJ7x3Rizo9mqBhwVMDGLNaQu+LchtwPIVuhsRDjsbHA3
yk5ffVNdm4Age1mw2gMjR3l6YZwaXXjSErqHvdrDaBvYP6EFswFWa5f4SHCsX4af+m1wOj4OcHEW
R/ARG/0EW8bGEp6Nxn7nUL8MIPVa69n8nM6EKSwrcmqajdbfJRxHWEbPCw6i7DaNfYuBMycjF4yC
8j9zPWSONjXQGCkdoVLUezMp13AD56bVBcgM/5Po5yVKLI5B+dEBLfkeEbtEFlc3zRsSSZVvX+Lh
5pt7cbDRGvw0HLOg9PND8fj1djp3gnAjgSER6TLg4hZXRusg5NL7DgkzUuCYbvh6z9yZEyTJJfH5
ElaFQPz0BAHzievDRk/AEDWzb0Zl1G1lznGbvXXvgRUeOIVHVW/1wXFmcB8tm3Knfbg4aMUHc6Kj
7VXfnM18qAPtRwEwhuJLljglwbtqrSP+3Ok8MblwFzGUIXrFxGBbZP/tCMwmHEwuuOwBupqORaTs
3N1ajuz8MNHWgsAKJYflLoY83TSDNN321DqFZCUqg/maJNmaicX5rxiap8wEJmjX+tPMvbz5y/0b
slqCoPSfo1hsE7zcOlsvBUr9er5RWwjskWe49fDr/X4m1D4xs0SL5X3VABiEkfDQfJqf7KiRvDc3
1s90K1s2V2sIZ+7Bj8Na3h/tlA0qG2FPv8uT0NpkW1lFQIUmuY+3AvuQeOuh2bnlQiEfMFegGHHm
FnNZmVkqGnuGC7XUwEVCyOhW/MbnCiuWC49CwFulShGqQadnCxICkGIuYAIESTdgEboF3hSQBeel
P1Zveu5rm6EK1CcSVQE7uuv9vud898kXkG7nw+EWpZSqd7BfQDQT8MtqLyneRnDrrLdxr9pa3LnO
mJuT3sIWJI4DO+IPYLP00ks9ZJtmZWLPZGZOJ3Zx1OLcmNVOTqwJaxID0r/FgXwLWk+wh2K1fr9y
JM5t0Y9LudgtuiBOYuoYXQnpAs/w6yC/ay/4k+NJ0pL0Zjj+R09eQJpw+9r4vySjX0xpo7pKiYBb
3gpa5EbRvC38uvWqHQFbkbX2NDo3RNlaiDtWtmcu3ypu7aZx5yroS7Pwsi9cn5LL1m1Wcgjnjh1s
mEj9GKZ8gp1uyUpPFDQPoruQczAh+YW7wmx95vMlaFjiodEkgn+efr4BRovKnXqkQPLmIES3M5uX
lb1w5rKGCfQnWab1frZPTfRpY1u6GNFYCqoOOw3q1xI9WCiW637TorJVh8nVfF0enJXK8mcIpey5
sjSA2CWTDF5hp4aVWNVAQi0cb4qAFU09e9f7zoaEruYX6Xs2ZAjVAJwT5fcq4DviFXfsZh0Cfmaj
/LEjweQkS4iL+7tBjysVOThJ1PgyQ7Sva0+us7ZPzhqR2AA0K+HVsryw237QrbpwHa8Tna8lladU
2nZcU4I/d9Whke9fZhaeBELzVoqOI6wl84s2qncklJddHoc9ALngfVDXr7tzWxTnGr3jDhKHn1pd
qzGrDfCL4giEw6H59p7iCZGJuNT3BPwy0BxZOXPnHtNonpIoSdn9CaHD043TUUYzUWMyDdyt/dHa
iYjgUoVnXgFfnZ3Pj5YW8xnTzGR2BUvJpRSzaPbx7p85uiJahwPIL754c6GOC5UkB/hPifE5HZjW
gTKa9hUeIz1pUZorJgOvUCtOb1oZbPtDz1UALlTqbFecgBzIqWX4F1zsskwPusolFNDgbl/TjMby
ajXwyrSAYkH3cgx6PvKTheq1rPdi50IP60FZeXC/gyo+GZdNvNKLoo944Qi6zIxjo2UxdlB63WUI
pMGpFhb7H27mRWVQ+dYrCt1A3R4lpkaCULPnl3wvVBR/Gtwe1dUa2PdM1hLzgW+CRmrEOp/a83QH
1QLVxleSoUZ5DfGpvXEtYzd+l+BV9vXsf172U2OLbNeEZVZzAmON8lhl3WZMwJEGMeZsaJF/YFdf
WzszNrm/kIVCQw/E85ZxXNXaimJPuQuJajuqaJL6GRSb0nLYNcbVQKFh1Vz0qrbTJxaRfPaH5O0/
+AYoISJhCaUYEKssFlzoNFHbBEmcdGftZemr2wNEGf57xOgyljndXQaybnBQ6JRCpnQZCCTcQT64
4DhU7xyJkvhHC7vNWsXpjId3IKRjQYIYMfKnBsEhBf/6jJopOErri9gJhKYdxrheSfietQIUloWy
hCxuLTwEsCGgCtdG12tdutXje9V56zUWrqzPmZAA/AHwAxoUKKDkKL/Fh0AbZMd6M04TspX++Isd
BqDmID11Qzdsy6mXlnvIGwSgQocO3OZr0+fGh0VC4OainPYpK6sInru0FS6g7YZHmszrIKbTID3z
tZnPA0RDG2bPBAhCpisX8e/Y5nZRoLEAvB0k5LYGONStWvSelNL72tKZsw2pJtATIJOIusuyEDlW
DGx5EO7xrHzPKBCP1b7tq6PBDCiIVfdfGzvzavlDZwPpHbTOIb1zunCYtNzsG6RgVfHSGW2YO8pt
Vk0PugYpGzATWmkZ6tz1QWjwoA9rpDVnLhGpSgV+BNQICAZ1aj2fIYWWDjjWPdO2MzeixkonP9ed
61SIKyNPt5OVrXizz9EHqh7IMqE7EU0Jn/J5+piagLPFOHZJHmm89tSsWdks55YQcZsFCVQXLEhL
b6UXbZqqMzaL0jeXjVle4HRudLO7Up3Rz4tk7fRJd3/qsDAkvCXkGccSLhN0yRxbXOmwiLIoKkuD
aZA8aBuJJeWPaxSy59bMBUmYPOrvRAina1bRuCoFQJbemM5hoY3fEv26Mhwv6y+Zdt817srozq7X
B3ty8B9cC+eW1aO7zvVAYH8h7NpvTb5iQjt3uj+OaXEKMLNN3yPQQY5VFNuh9yUDvRKSe1H6zlWG
OONepszzhzV01eerBiv3YXBy8B8Gp3VNmXYpNiPUXN+a7IYW1Tbmqt+koODHC0cvmkNVrIjerI1W
utSPRnVIzwKY6HrZqHgUGP7SOtIUpDrt/NfjFNktAn0RqeH7KTwdaa0og8DGxCMK0Yn+KsZsJ0Tt
j4YR5fTha2cmv/enY/DBmty5H8aVIQMZI6XlQifSDoyeQnnmqep+fW3kTIQvl+xfY1r4rKRRGtUo
3w/b3EGqAEyqlxD9ROBHPXePUsAqLd+ZE4CLDfAm2ROPks7ivVmORE8aFRacwfTBA3Dgdrn2ppef
sZg7eER8PC45iZte7AlQs6dzCo3z95invaIbGThrfnyRr/bFvRdKv7Il9+eHdSqRd+S0g60hKm4t
X2Z15svsAZKv1YF+dwH7vS49Kf5XAs/RQpwW0jfgUv6u3Jm7+jjfJdFadvxMphIr+mH4iyjJTJxS
xA2+UhtVAsw1Jd7BKvWTvX1bPTg7ci0nA4005TYNy7fYX+O2ObN1T+wvti7kZptZl/Y5qOJwzUJq
Xi3XqF3OwFYRvuCiRVJBKqAscwqF0JJ3d4MojYAD2EHAxCF96ATq1RhJkkcY3uNG1Brp7FZ8wbld
jCZIqEVC0kuyTZ2uOuusuBqLAiR8wuM1CQC6DFaO5oqJZS0nj5VMm0qYkC22M+7BDA0VAKyNQbq1
tvUmvtR3KybPXPUoLINUSpVNmHgynI5qJA2Y6hs8v4xNu4tbjx3MSBzzqLswXilFKQSgoBaGRwjn
rrjxc7GbA7Y69KzgEY7YdLFpnapx25inMfiQqkvAHbfurZTOATfo4xqr5GeSUgCAP9pabNCBKToH
oSSmdk+31kaHCnnolGDlB/gJ6Ep0PPgO0EF0RyMlMK/LDdkWd+ZLFq3lcs4cVdQHLdldAiVTcEws
Rp06o0g1F29f3et98wryfWQPFeQwVrweGj6FP+zNEDni/AJ0zNaPtYf+5z0GNR3oA7iWVAVDff10
wUWupnZKwCU5JS9q8stu/vr9IvmEkER4vzA/PaWGSXNtkPTHkAWN26gFSb/UeUiBf7QBLQdp4Go7
Eh7y+NIfPTKqrniDyqQusLoOijWngzLA2NEhFn8CEqq37qHPbJXAs6W2Oh47prCS+kJr8gwKqaJN
sfB1ldhviYpXEejS65mz9rvRjQoRYRLXldjWTjELPWyqytEgY2K4IFbccGMuMz9mut6RS31qIH8a
JXMPjeIpz12ALkHpW5t3iTY5kzfVSlkF6P3qc/Wip0hrg65k0sllPqHBiAW9ktVj4QmqUrvAs6HS
0k0yccf6kcRpLtA4T0XNu2jE2S3sLYSrc8dvOYWCuQOhxFaJ+na0r0nhji8OE+BlDHtTlAl0kZIJ
bspTitzeFxY4VMuwiwVpgzZpGp4FrlmWZF+3OUveHJbY6lEpJ6uPhBAZgpw4NWrseruY6jvQ28KV
jmNSZvdVzmMlrIzSnJ4ShHjzpuJ5wX7pQNnRQJ/NKqWeqid28wMS7EV6cJXRAdN3bpRF0Oo50TzX
ogSV28REJmRjgqihT/3Ujln9q1Jbhz1D0HLudpnhFBAaqLVieGz62ewfuJ11+kWnFSq04/thnCeP
AH8KAVYH7V8JGlLzkgOVXcz6rdPFgxXOpjCVnQ0M55M58aEcIJGu17bPVGtEgaQYBJBWmamxTo/i
qk9fh6xBZRRfBmXLThU2JHuHenYfNVL22j7n40zR+dLm3fQ910AWuat0UQJS3KcZAs+GGuXQgOUf
WeErixUZ2KCIo+jQHAWQvb/HaRezudVax1S+K0Trh30Kh5hfJG4pCWyGRmFJ7ruzMZAdmYuCkqju
Gr3Zimk0skPi1PqVMQADe6WLVB/3nTCmqfcmAx2YN8SIqyHSs7kGmjNltvLT7k21QTNFDuG4HKH5
nAy7kRsZzf2Z5s11mQyMXZgpN8kGdXw6EQ8kNDbk6/OkJRHyv3p8UAreGYE5Dy0UwTGVpfN95GkH
UfPWKkzrdk5amgRTX6p0p40modeuocdH0BwZL7lO4/Q4jg0ictILqNCrJXeaYOiaotiMddHaN9yk
bXtAOX9yRZCMaWIqXgPXVdz1rVUlO1fP+IA+jawZg061KxUcGxZ48t/wSW7ZelrHzfgtZzblo1dC
GGp4m9Oyzp4rkkm+wt62uWfVbptcFRr4ZCsvawfmZN7kZLX6k6eqLnw2xFK+oAVBUiCdR3yRpE7q
HEa7NMtrLY8vYxN9zxeKRUuKO6OJ+7nzwUo6Wr5gY0q3XB1FiJyi2vuzyHKl9dRhalLIcKrqkD+X
qW34Doun9KirBTqJiDI9Njytuyg3NbvEt0rH29oZciLSoGQQaJLMx5MYuZcaNtN+uEhOzcWuzpXk
nS5cb9V869Bsmu+bUQAlbHNmQDWdqyV9SsEvOGxmhQ6ZVT2RZqgh9TQotS7ATK3NIlXvrCRPEWZd
JEZFnTLoXUBVU88BMJl6jd51Ddhp42GanspizC6ZQmonmgWj5obY3NAvLKUqxwcT6OZvHRjkZt23
seHrAJSDieLnuPqg86QKZQhbpzKKIM95r15UVmemvQcfM88XE+mBO1JU3eYhUQy1C1WIAnyHpk2n
38Yg7LqaKYWUaFKq9Q/FSqh+Vdg05R1avuIcVYjcwS94LLcmeg0P3YMKWtVqlNBa0iB8sDqNeq2p
6MptyUVKUeQzOFe92laLHIMsFXrNy1lBA1ta2d1Gg6IeGAd6wXcYZ0J7bESbsV/gF5rpZdYSRxC/
q3M27ssJZ2QPMF01RQMUhlBMFkIdknuNdr2voSdavSVFq5NwGhunfhs4na2HoicqDUwlZ/qlWelO
e+8qWvuEItPEPYW5Snds4cTKbzbvOZj7nbZooqLLK/decdwaOrUDH57BSTVW3yAcahVlQEAenwiv
T6qMKDeTyfTuFfM9G2WgJKjw7ByGSNZjNGZjAHHgjO7tsgdpST2jDTlhTRKgClBWm1zh4NYtSXW0
hywL0LNODD/pm4cccnm+MOLBS0ftFl3LJpiYSdmAygw8fiEry6b0lAkNsamVMWxtjnIfaPCqhO5d
XWvMowCDSn8YeS92lgt8yDUYREq7jhp1dEO9UNpAm4GBw7tmn1SqvnOGmHq4vrAR1fl1HIwKHc3w
HKHLGGf3MdrkiN8X8VOhT5VfUD759aBOlacV4KnmxIDqQWpCr+NxmAeu9/6EYQ331SBUG6DBxOlY
lJeDfZEMbQmkynss/T8/p/+TvNHrP+IN/o//xX//pEy0GUg6Fv/5j2P2s6Wc/ur+V/7Z//u10z/6
xxV7q++69u2tO76w5W+e/CE+/0/7wUv3cvIfYd1lnbjp31px+8bBWPBuBN9U/ua/+8O/vb1/yj3U
Uf/+20/a1538tCSj9W9//mj3+vffLMRb//Px4//82eVLhT/bv7RDxv+24+VL/br8s7cX3v39NwXU
bb8jHkTYC251tFtIzaPx7Y8fWervqqYj1Yhyv4anHYK3mrZdij9Tf9fBAGsjcYDcIJLGDn7GAYj6
82dgUkWPrcQAvVd2nN/++R1PFutfi/e3uq+uaVZ3/O+/ae8Cjf8KIlGFs/EK0iSQF19P9l+fBpF2
WpLUhVrJVZ/taJV5tM49QaztZPoZCH3nzhPtQQMPwaOSelQE+sCgtQwy9CLB3ruqbC+G/I16Q5zH
ptrY7dYE22kXtoavOFtIGXWvc7rR0guA1ic9gLyEk/gdoEvtpmM7eLUYKbNv40Zk+wzMuo5XqL71
prPAZQGzNlCyNEy4kKDJts4YVlbAsoDfdOhYMS9z88rZZYWXm0fr2fKzMDkS6+Co5maC3kl90JQn
Er+OOWzqwXidOd+y/thWuzl95MOjO37v1E16WfC92m16dEmDGaV4zHGmY93Xfk0A+/e+lb2o/b4R
F4NxT/v99JIpR9He4PbwSXPTNt/ceSt7ZlV4YS+ZI3BQibvkNS4OdPBcx+/x9jrwA7tkLyn3GOYD
RBWqzxF7AOngPPbkev7VXbJ9mfhs8tznNPHt/HKikfY6RI4bUOBmVJ/QEFHgXN7iirXUUNfDyr5n
djgaG9pHSh9mxmZ6/v8nuxPyZIMm/KujveteSvHxSL///h9nWnN+l+l6HD9084Dt10Hq4I8jbf2O
sosjRf7QA4uONAn/+vNEG/bveKgRdJNrgMCggwyH7M8DrZu/Gw46FFy8T120DrjGXzrO8sn3r9Ms
keM6WkSBewYyETnFJRUnNatm7lyHeDPVXa8wnwVBsb9IxslTkxnMunV1aG393lAju7apzyCT7ZWW
tbF749GBrijpx7vWmDfzmLzxJk9X0kmfklko+EH28x34QAACeH/Tfsgi5mOCwmqmC8+x4Ehyg+Rb
u3bYNoeeO/poGAF+S0GKSxFOOMR8n9L8J69LQAGaSuxohggBz5UkqGJh7HHxx36CD9lRxlde9O/l
ng9TKZEZqDghp4pkBdbOklP94ZuWqlxBs5m92Z3YM03sZ6RapyO1ON+kbd9DZqC9EUxBo37nWI9z
rJoXXIAZzhidMnISSrZaqoImsTd2WJb6Bi/QrTHOZUh7Jr63ybgFRWTMJ3KD7C6/7XR2nzDdvNB6
xMV+XvFs07niR4OsTVr28Y43KbE2cZrVga7w/srhTzLlcj81eRchxjvaAFldxL2lRI2eoN2zgoIA
sRUzzGoyBepQ0j2f7F9K5/TXZjlUQB04FkVjzDzeKXnPvAbRZxe77U3X5/0fccJJmHBy0yyzFZhP
5EdQ7cXJQeJiufKzQpjWjSDCZky5GnugToqCicClyhSheSyHsCAURRsgb0StHbLWvBdpnW9zDe3W
0GURN7bTP3041n/ehiffSeb5TtdYQj+Qk0LbDO5cc5HTbopWG7JazFDmMqbrsVWmQz3P39g0d5dj
pyrHegqScrZuB7z556aw/bYcxPeKqo+019baMt+Z9U6/jgFXI9tR8OJDoW6Rzm/rjPcDUg7e1Kks
tLs0PVZWPkajhnec2tHnbjLma72r1AFVIEvxmFF10GipjR24MdgzcQbtQi9ybV8V5o6a6rMzju6T
kePNPvT0Z8wMCyKOquY7SQXAzYyOKI0U6a4fDBpqlYTcMl5e1HqRRX95qpEqh/qDxD3BAdmLqa6b
lhTNpPYgIWPfDKclAdPASTKkyQ86q4gNpmFbV714cOIXY1SKixEtO1EN6Lhf0b+ssoGtiHY+20FF
GRlgOKTTw+2K2IKaiwb7biWVCgctJDij16JQq2tDy6/dKTF2K1OwcM6A8ANLBHgAiJJVgI6WaAQx
zHkOZ0M9m9YPilnAmeh4d9aI+FsABvsZq2h0uzSTRZa4Hu76uXWjiuhZlJVPZplUhxJpxpvG0J5Q
Zox3eNtC8RqqDSte+lOtB98UeB2Q5eJuQnZ8CVCrhZbVoEXFK8/UH5Mi00DArelHTRueObSaU09l
ECdoRqY/GFDymBI3vrXGLt7nff+sqAAT1dwYL/qZPDpxgd83ywJlZwcnilf6vmcDvVSr9tYZ+gku
nu/bzi2uJiZlNlWOxyIYJwWes4/CaKaVMj8QQYtTD34V4IOQNzVxTcpL+3TxMzT9T4XeMa9sC3en
EHszdnp7DXY05QIFrtFrhH0fV6S+4wpNDo4SJ4FaszdVVORG/mxiGb1LatD7UjzQg0TPlHBMocTO
2665VmNA1xo9vYPi4FsvSH6wB2SBUy2eo6od9ko2ODe92Tqhq9Cn2KX1VrHy71Bm4PcD2LHnYrqI
S3V6AItIHeWHdnI4wj3hbo0ejXAWmRMf3SjmHhjr+g4Qj8tYlGgViwlArWTEvWkWxTZVm+f3m6uw
kilANVpBruNAkwTDMwptN/S1fl+ZR81N9Idy5OAs1tMjrXoVhHrwcW1sT149V5IAcyy2jI/D3rFG
3EwMmQKXpGzXTK15x4VzD8IcNyqhtw2held/VNUmHAobAqMN7W7hNeerPGa7SbPIltHcDeAJ6CXr
VXppE3EwCtDVT8OgIuHC7TDJp3YLVD4iZKTHjkndI0fZjsC6wPgObV9gE8iuetzcO+RakyMjt5C1
14+9CoeYsYJFFM/cgOmxsYN0Sxr2lpFfDkPWhk6m0miQmw/kQfTSnNH+hU7X+47Ygwc4hnoQSWXx
SDMUtu9ahWwNxQBUv4vHCybIk2Lp8QWpUuXCrS01agw8Z4jZulfv/2jmyQ2VGAHN1NRpkEMxdoKo
7RuCsn1tviZF8p2Sjt5UqLMhM4SyU1M06BaOie0PyJp8g47bFe8TdecQeACAYvVjGscqDlsXFJ3x
Rge9ee4d5EzruUsOVEUApVLlImHQtUnlv1HImxd1T2+6/JmPbnXPydiHfzgYU0PRxc3s9qYWdrM1
KQfXlwnIl9NoTwmIOJA2bOebzugMLHmT+QV6Z/dd5uo7eyBjZHcCfZCifG1ro71xoP/N6nIzyo1e
UqO6cpV2G8c6MrnN8AxQIrQu3E7xEhWsk3k/sEOTgZOY6tZrVTchmpmP7wcBdbrklifblNLiAtm8
eTNhC3caQ33zPRAy7My+gmiVGRFlNLd00B7yxESVYUpqyIk4VWjmapQm8fWMJSxAsJON+4LG5kUx
IqpwOopz6YKtBcX4jVU75GCrRhfVoJTckdZpt64TI19rGfBqMoZ7/9MGej83ihPrWy1JrV2T2xay
oexb5g75oWemFdEmtjZUnZ+StJ33rdINm6nE9s3ULNnPjdmHOhjb8Gv2M1OFeWEhSE3G4lDJfyCd
XURTm1sHVF42yDiD8UnaVjvLOlRkaLCHu2yjlEjyQnS2hc6PmKO4mN6APWPPhZOgAK8jdc2dun3A
nYLsLNJE4ftf1VprXiAXbe1Ht3vLiDMGcaLQMBtz8HRTBTSztIu37xGDTgiY5GfbuBtAMlhp47wB
4Kw4zvYkfPQys8iwaOZrVQaPAlINf2jTfaf31X0x6NX/JezLlmPFtW2/iAh60CskZJ92pu1le70Q
qyskQLQCNV9/B3jfc/auHXHqhci0q5azQdKcc3Qvij2VfklAeFnw4td3UM7zC5nmfGxj5OZYC0sY
/BGeZ8SCJyYo6Le2WDv2zlGZ586/KhPRZFrGaV/jWLn2gznPbTBejIsR7uxDzlGWTXwsfD1lvQP9
hUXvXtQzxNbwn2UX+O+k159DyY7+NOrnGeDMxVj9slvomNCJwGGhM/IUU3Mjhd3cTNfaOUZ81Y4x
u3qUArXnDIrlZElz8LgqzkSQ+VD8KoEOHXvWR08m5KeiH+xzU1nfq2WRqXIiIKiyUk+1jlgubcw1
lIrzCPP8y2Qjul4q4Bt16cjP7dHEqfwW6OXDYcfGjswVsuP25mtIU7+Ox7idwoMoJwQ2RsChQoP5
XVSSPvW8+q232fLA6vuMAq3zwRVgpTGnzKvIHXI/iLuDHdB15rkU53G9RA7mNCOz+7QIQp4jowqo
SISDyVM/WeCrfYk8sxeqisxfEMOJZROc2eAEZ6/32kRsB3yN0G3DrRNao3av2wDxG828WmcocvUY
cE0YSLK9I/q9W/eIDmL1X8Cx+lNZaei1mcNudldMu7oUj9pavtkojI4lUjtOZc2xv8SqfPhDANPh
2Ru/FVH9s5iwlQsgJ13Qt/nitf2RzrJNin6kL44VZbZSyLPvltdQTWEenEYTBGfCCyenvqe/M+tJ
zfJWdPPzOHEscnei+8i3VbJ4Rp07lyK0Zu15qOVMl63jIiGiFllppzWLJEbjfuYA5rq5NhzmyqWO
D4uID2Sc68+aWzcZ4gCuvPbJRs+wB7J+C+xlvFOcqLsI2Fk+N5pc/OCsbafIeoMBFimWOCe9DM6F
xOgW8RVqRzjReXXCgpifASDoZ4PCKUdi6aGKW7JHEjTbDUFLTz2boKeNi1O54gM9+qRdUzpLpqtO
7ue4SWfRHyiyGYJ6qS/bRXqIEmlFgaR02tC9cbk6eKSnF8fr4b1TdWcD1PDa2A0itMCLzXgwyuup
rSgmVOsFioE6jSOlckfG0yMoCRTh4sCqnFsjBZa7eG+86uMD94qnqhKo7Mjg7GvgAhAtkPKt5qkh
srxVLfTdTkeeJAxtnvACIa0TvXlxKHuCheoB9PPE6VzyU6J4AlKEj2hSoZeFkakvSGqoLyPMw0qP
mvNQ8voRzD5GXDZ9CaQFCjkCGo9dFc4pl5bI+5hfAXrOmHcY+RoPRZ/wsWnyCvjwjsHB92LTsDoi
KfCoYHh6sYd4vACN/UXbkd+EYyXGm/2XSQLZ66Ue78Yq34Y2msAd4s6jF5HMau7UBw5tz65oZ3/K
dTQ6STMoVHkBkB+v7s7u+s/Cz85Jq1mA3a8m6zQF+D+QKzbg7TE3nbDLpooW87kGZPWOBZ2HEII8
Cma/EpgXPY0FQgU7b1p3m6q8c+bhPqi8t7iWTtb0D6XC+m7s6GUuKd9t3cDSzEHqliWKddnLZ+Ce
HMknodnN/Vxlsxrg2em4e2iG9uzJAXT1e4lRTXXRCbUNCt5Sm5S3fbs60Y13xN089DrwWIBgX01c
oPwZwltckfapMMurQxeW0YqWB8SWTM+u91R2TW5hzHQLQxixdYHmWV8gT8EsRepgYnJxhgJUfNsv
khmz/YcBoo71J9keesiPuBp+x5HV5u5IcDctnaj2Szj66EGB7g1AQcYaS9dZQvfNNGrKBGdvQIE/
PEUesWzbVyAeqHMoxRgmiSeiH6NNS0QlxzJxbSCNgV+4x7nE1/V/t3P/RWnBrA05eOCUoK2FpG7T
X/zbgIiEmF94TosWmrGTbWJ3z2clHujyAGla6rs3qeFMrfg0DLTaLfFUZygYp6ftUjZRJgK/vE/z
+HP7wClzvdPQh8HRlRC6NuYfhh2YMf7HrAMcLh9zF5BfQCMDV/BvXY8r4V9bxMg9GVSDbBefYFpu
WHGYeDRdO1bc/CVcbjXIEVnna/UPhggr1PGffx7O7+De4AqHQESx/I0ABFyOgkteiKTuRYw8WUZz
RsolZc48gqFgI/2FAlmLurg8V4xMt2jOh3hPO4hTSEcuS+SYwxwjkRrdibujADhvdjR2t6Ji8f7/
/mr/S6nkEITEYBYDxijAGffvL7YsuL+IqhsT5nAU53Wokgr1i+qWMyx0l7Oh9WNwC2/HRLm8qRqi
E+N672uVc6nbkgG5BF9uKyKxZdKdkf6UuLCfPBLhk31sBXHqT1KfZL/8lmziLxyM6aO1FCynkx18
jitTNR4t1DDGQvIg8f9pHPd3Lw5w3NH8+qv8DNlNAID+swmWlqoUr+FUtFWUBtIkSK4sDJZiIgE2
dK1IvfVutaJpyPzWImlgF9U/Ce/+PhRcXwVMjVbOfexDpLQO6P5tDdG5RDPhRwYsE8dJZqsC98Ee
KSRRVXwfAdSOyXY4IPcG6Awm27vCG4cT6C0pBf37t9EuKE8Av/7hDvgvvvD6wpAWBJcb2CABGvvb
CzNEu1aLXTQBSaK5CO5cOneGsaScBpSk7KVzml8zdC2Z1bJ614yVf5xFvSQ88ssrdHf/5NOCIf7f
FhC4ioj8XKUsYH1Br/O3BVRSZO9NhYNdDfZMyCLef80YSAqDo34HioA8Dc487Ut/sj9F3P+CTefy
Ms18PrakaXMN75GVsIF2sjoB0W5OFp0QhkiC+WCUtQPXpb23lXSuZFjSpgnmEdlhboLpHPlG2+ZU
z4DzSmsyz2HR/WFTWJ8GFb+AljU9CV7yp20EHn6HUW93qzqi4VixVggBQtqGWMAckDnhraJ1ddhW
xtZoxYs1oQ3F8jAl/fk1XPqqiVnssD1j1niPBPnEZ/tA6oy4dU4h0Wue41bgrTDmv9YhedomDaMR
zd2NP+zsa7ptWioSEOGc11LaOmuERKG6NinKCX6OyNlNoO7w3lhbP3e9mY5FS+xLESMDlw257Uz+
zV0vnYuu+l+96EK9I4q2APSTqs56JTDAHhHFCpJaNO1mFhbQoUfql9/+NaEr+yOXBT5TLeFohjk7
d8j5fFpibCchsY+NmbujrgL+jg/dR//Fals8trdiW+SwxIV7ggCI7CF88cCYCYIdfOz6cyxI//CW
4q8GHq85DYru2Fqw6pbEHh42mEknuKOEOGwimje+U+RcVZ8D2qI/wnNSu44U7KG4n8IQq8tULPl1
JOMjbAb9w9cVGhcYWL0XSiB+euTqFYmr085RrbhrvvMUemIP4/vMK0f9USJ4DbQ04MO2CSlAWdxD
WiF/uVxrciduXzXH6MMzw4HWNqZFWN8uCn9UDPOYNWsRNEcySuFVc/E0EVd/is9eQ4dzVD5mbqnn
SCCGzKW2AMZDxosQs7/DklOp53QpWQuAuo74K4Cgr9smskCJHlvonjAHvwxh0yd2qHZxRcn3umOo
yJxfpHd6LFffvsBDhicGcUKnkSmkkeLLO/ouS9rCYBmHWh79EYaywTTeGYY9I1mi1NMBvOaiDrcK
9XLiCgeLBANt2E+Ovwbg7G8g0ZW3/3kmuF8mppr61AKu/zzpBQ3ioqJv8TRjYbgQ4WinOmx/xF6N
pirZCdyo+l6DZpXJpvsTWh5MBwpWnuFW8dg6d4mm90R9g5ITY+Jdb2YrH+3Gz32/+4FUq3bHnMra
F96ispra8kgHE0O0GJinkTvl7mtzNV3Mssj23mvPb886psdFWuWFo/KBc5JssABhjoX16aRNYIJs
aYvlPejlTdX++AxWUpXKyv3NXTt+oQ065174ZYa+Yd+IJnjhS4HTizi/hyp4RePv38oKFzDJ3sMy
UBfQJ2H6qO1HYS3TcXHm1aR0LDNm9ewCus11WW+BUdYkj8iIAsAJ6WvsiekctUL3CSQs05kVYdoV
tTkpOFldjB99/utOGKL5ZsDASJH9FuOdiNUKKT7363dbIJ7Z64NLR+R8tC37KqqYP+PU4cAAYIng
VDMWT2nKfeXC6AfRluJBS7jtWsjz2hlf3tVcdtftMo1Ddy3RLgMqbNyjHXL2ErYp5+HyonQVoUGt
oERYixWLY4LrTX2AHNryLz5H6goI0T06cY7cbSfdOnMQ31i+HcuhwDYhFXTai7XktlVN+fbqubFf
q6Hjh+1ZG9/qgqTVemYWy7Ea42IPr3b1LXaLU298d7dttUYWUwbEqzwazOlOSySb3ISYvcbhrYHB
IGpV28nHYJxOW3vMI0xa5xhRNeswrKbaTXwEUT1TAb/VeXL32x+f4tjag9AJT1vPMxfP5nuwLc9s
rc8GGt/toPJPcDWWWDyiOvR6yEILAKRd+wbbFjxjW2+8xjYbUyH4sFcA13ZEh3oP5CyzS7+++dOC
5V4GPwIj3LdKFPymTfTDRBE9j7YHE323iq4u1sjVc6wwd21QPrQeinNTmOIcjLOTVWr2dk3Rd0fq
j+1BBPWUguJog6xc9hdaBxMo0bM+NKC67Ubbork1Mb3DfV092g6Mva/1slXq6zSHNZ71XAnP7AEv
9Z99hD3NjHOYEKXac4zAizpQWAmD0PBSR00NfMB7ASPoVKDO3Q9R0J7gBwJb/k5/b33MarSaD1al
7MzqoAm3lvqHjfl2pqbW2jd9/S2QhZvFNfF2bVTV+wGWIbsWqOoZI/enrUiisnIOzB1gCA0epe8a
OJxLv977OGPzsu/juzeDGVsO8peHbv3elQ6IOiEabURewQU1LkDjwQgwXxo+XEhTwYN9xZs8btc7
AvCz0XHzCymHMNjsVHnYJhuTR+cdXFjsC+nnDzeUJomCftyJylveF/ujHNRNTXQqk4X/jHEX/WnU
q16W15Yr8cOqzG1uf7c9IEB7aMfM2jYJbwAA7rN2+hRaoxiB4PN5jKZ90MLkJehtAGFGhSkI8uQj
nL2HPlSDKh5uz/u0L5lrDhqu1durmvG+z04Ful6JNJWxtMYLitvuDCE+3rK0f0V+E58mT5LzhMat
m1xMY0DUPC/MLs/R0qdo16NsCsfyRYuApzgDzGdbla8QRjtDy+++9pY9MIcljZFMs4tiGmVkOcwB
Yz+5lgcba+WucRDjmOinIW/Wc8xtFrHng5yTavks6oC92950BKfSyVrpOGfLL6ODREeV1gEUhbzy
l5MDQj0+JfnDYCvEYBXkebcN7CY1QGUmpLiIwZnuG6Djt/TYxOw0TMtysGVX68QDzSMVY4dyggwA
hKT/V7PUV+EanPOAG3PeF6WTuMqkspHdJXR5d5vCih+Za5fzEcuBn7aWAGICzA9QCeeYp4XQjFth
urViJcRXms4AN1GsJtRR9Ek3oG+3wj/jG95LEMrfGZwIoJg3UE2VLrSSoa4fc0HeIQFaPjWvaepj
KPzqQjiaep16C2zMx2DMTV+6vhjuQ7i3rL9KB2EsyJs1CcBSyAZ7D4nmdicPjmAgjq0jkwq80rC1
EigZYVDZg3HFW6c9iQlKCgQrdJiyafrcFgioJWNnUgv73XEBLf7QOmfZuAqTLEBjvFMqieYmyOt1
M5nXlzYTgUFd824pvznNgVRXysor/Ba6VzeYTnASHz45BtAb/uZ4CG0NTdhdI2eI05Is8tjSCptL
HZXevh4w/PDt+tOgaICNngUt/BjV+2qtavoZd5Y9D//gxIFA4xVu/3eqAboJdBIIJEPaPCw5/j68
cH1ej74jYK3BOpSv8PFTa5eKAque/KO1zbiWcTZ7y9H6HDpBGsbaO2In0+frpIL5p4Wh+DczQ5Yg
Iwl9L+f+TVJlg0X+YVe+lWpwYn8Iu80oAguVYy5qGZdh1/ZxEpVhmJeai3PMbXbEaDxOxjgUu+1p
4y7/+gV6ZAeVuPg2D6ZEA+LwY0gL9+LPg5ULwv2niKMUZcKtgTrwIemm5rVXUXyQA21f5UCqg03T
lXOdeOv54KwXjHV1pqKozkgIhAo9z3DTHVmeXd53ifSL/iXk9DuL4M8V1CvVAxWq33jDHToEe+X3
5MYS3fV/L4xXYFlpe9gv64jLI0bmYgbB+UjA42iPPtQAv4h0qlTpOfdqUR8LtOfpBOfot2Guk6hu
9L5cINbYuroA/OeDrQ1yFw1zVOKos8fG+rhNbVq8I1Zi/zbELAeIyOO0j2bntYMh0N5C1rJDOw8H
CG5CIm03HRdM0dqQ/+Aw9b1tF8uj05VZMpH2yKBSwOzqfz8eoFg/4kGOh20HCAZ6GVCeHzn8I+uF
6O9BXIVHvh4MYalTj3ZZIPrpldBaPftVav0KRntMIrfo7t0SqLPbwoPEmpE704GvcthGeUClMOlX
V84hM4Ae5Y/uZ/OsafWrljiiZt9tniKi6BcshHn4DUjf2nirbxDeUKhpIHZc6x2j7PBGK2jIEOiT
SdLzHVYZImqjcTxFozoE3mVpfOv7tER+FkFmuPO1bJJiEK9RFZFvbcCglon7ow1REnjiCDXVZEEu
X1WoNKyG93lU0ZXKCPcNJ3UCeVl0tDgzh4pMwKg2/PN3ScL2a7rH61nnNtX2bnIqcD0xk71OK5be
zbrMaWf7L6RChJ09kvoWz/Z+Q8rQUe9C36JpMWug+NR239qgc1NTFfMRUMJPpUR9oq6cnoyNrZO0
Zt/51pRVy1zfMX2HCkPsrcXV7/0470nVDZkzLAp9+JC2Dg9+Ldgik4D8qzbWxJ6/GioqfW8HzqKN
06mJ2FO1/g3WLNYJG+LVI+EfEjby3Ubwegtj3C8suZZGvvRx+GGYApmLOn81o2dfwnIEn8LmB2tV
RSetHdl7oYg816VtHcb1EUAuC54RrEgx1y1BHObxedF0ybFn1wirjQ+zM9TQR5jpbAeLzgNLBC+o
ZvtU1RqbZjcGd82U9x6I8a0RTON4cyCssoqX2iqsd1sVH1FtvRDKzfcx8M6K1eytkLVzYgwd9Fjb
hwFQyysCWIAkoMp4gq6rfbZ0sIOn+JsBdeqPDXh7aTUUIg4QDUuw+I8TWim8e65uF7JnpSbyCiI/
NH+wdR4nk0lRzrm0KuA2GNkBtK3oAyK4+BBUrb/ThhxBAsWcGoy9zArKIHNHTRIQsp1TSJruUMc+
5K9x4eCm02LnYYC48wrC8rqGsqvpeZxP1dBm4AtiZNcMsPSD1xgIRIeNhcEXDzVja5UH35/CUyei
cB/4bMEyxCnejHnT/mx4kOF70B81n0D9C+W3ql7ZoaNE8ihKyucZ6Y3ZNk6fowHOHhxAUtGvi63W
z8QE6hljCbEnpDhbrPrRq1E8QrudLqYNHmPdwGO2XrVqthWj04TQLf86bKcBGhaxNkkT1th1e8Rc
9zrA8fSrooCu0L113rHE+ZGauiSZ0Jw+zyYqnxtlACu4HIDX+pR5PvS6XbvAyb+bwYvQGBJL8eqv
94ltIaWx5H4BnXK8oMcl9ICidXjWMBlIa1sf6RiJ184LfuphlkkYT8XdnkQ2BNaQ2cJr0QX0iMxq
QZXtoJ2xbYwiCuDNAVEHzHGqG5tnsDbH+qMLRXkFpM+Aecxe2k/c+SZk5vmsf3fpkLv1HGcjDOdu
lLNopwC8vhbAw/u+etsO9+0Sa0DcQ3TFi6DXJZqWV1pyGNQwDsjIJe9oaJqj3go46FtFWoxgPvgl
22uo3T5riUSqAai6cuiQiYgVmEEx5xJgrLaLfGnvGmRqDUlhYTd0lwbFKww7IQEEWcFS031uDExz
oUXMNzZO2b24k9VfUaqm0qP60eqyOiEWLhFExacGlRt8xeH1YpGyfDj6fSxcRARbsty5MUg5YVVe
QKDSWWvHTRarWmKWpJDjVpvmyaHWzpkW74SOAwq7EOZmc9xPKI0CgINTU6T92NWPyHKirCuHetcB
+EvKQFu3pWzaJPJBKwM7371hbiYufgF2fW0B3o2F+YH6PRkXMn2OYYjTOYz/Ul1QZ2Vg9+cKVBfE
g3bhb9g1BDj2ojmzPdG9guSGDIirTXv2gUMYJsLozaCkr6sP+OLnfoWxvD0W523ApMqNCqyLFFa3
5W72KX8eJExHKjSgFrwr7kXIh08XY4+sHB5Dp/iO2lWMNSGC01K36Yb7zBwKW1aFeCsFz7TlxG91
31RZW1vwAeXTz8kx4Hu4oTXkHkZFiVz5uH5t/+U2bDgJJU8kqOUNp5J4ikE6GUgZXi13/la1+GgE
m7rUSAfCDMgGE1thb0mhFdI72QQsU7YG+A7icv7VnzeA7dBUTztfEne3BJKctEtflm0FS9QzCQhh
DOHAbNx3CEO+bo/AsMESHEVwplScQ3Rs74pP+TBTnUdTUeXAT8iVmrAQRxEEQ66QqfgMHs++d8vl
Ch1KeCPGYKJUujdN6g93LbRRlJlj1NJ3ry3ufeWGE46IMXOYX93ZWgxHSNFD+Ry8LVJAEEKC6rFd
pqJMYJHhPG/PxBD62POnjwGS713njDSTuhJozAEUpVoGTv71vK068zS58/dOQq8iyfSOw6CIABoK
AogYBHn0zU/gK1lP26NhKKydaqkEsDrSfWHQOPiBF7zIGGWB5MScx5UQpxsz7VppfXRLW6ZcMKtI
jF/ra6h6LAcostZ365Zt9ygJ/TrrsY4AMihRJpAE7fpexri//z9UuJ3IoS5Tp8MJBYBzKw+GArQm
pfTDaSb+7OoGpKLuWXqFd6lnt7hHRRE9O8PL3EbsgJxMkOjW3WWEaAzDa9hTNTi2DsimF6nATXJy
i5kn2yfYypDvnT7UIGxm2umKP6JBVwKJa6K0pR9RZ+qbY5X5F1lOBCGEKbp6mcIZlAez2Dt/MvHB
aZ0i9abIzsuRBfeIiOCuXIxjI0V8dEAOOdZLX+YgaySwJ6J7xYbhYEBQufm8z6emIpm0hwaeMFZ9
9WA1nhBTfQAigv5HRfBUCVGR2lEbvHhzhxibGLuYWXr05vp7taL+24W23rkSMyZfxqOYJ5WIX3Nh
sUii4S592yQYRPrX5d1xuv4bBPxQQrfyqZyafejN9EWuDWEAiStOH0OeBp/ETwOxIKKIgbxMBUs3
Lk+wHrM1Rq9rXgHLSzI7kDnj4vbdePBcfQobo0+zunVTOaAeMj3o9jCuRduzglyzi5EJewOXVZzg
mlYlYT9gG6hF62cjfpeg0b/5kaUPX2PrddK5iEhc6F9qihDOp+rlHA5WDOpD8HMG8/SMdEv/zGEp
27vcvi9Ocyith8s02TOHACqSwXm7TJX7I5Bxj93S5frUDQ1GnqgBtxvQ46BVuNqqjjSMsZN0uJlA
76aZMwX+oZpxhvZWMDx4zNxDtAwBBI5QYlVC3wyCIm7bo7i3c4a6CdMwNSTbZrBdnBCDOeAmHWLA
lx/IAhuucl7kbZnmTyJM8zLgsEJ5Ix5Rje1liOqnZgzzqK+Lky7Z7y+eJST7VlKs1Qn4LjxDxB+s
lUUH/HSKdF67PYYaYwgvmtatMrUQmVVTubwCu6fn2RUQxrQ/IDTwP9bSKp0hAkg9IFU7WWH+48ZV
tdfI0TstrfrwhB3vmrA3T5HF5Z56XIKyiF+uIWLpQtGYFWOEhtf0y3thOXbawZTwtD0F5elcTiOG
yj0mkVC0qAe+ynO14samrC1MWUy98wZQ3cvFn89DI95b2ujXhRbqIKnX7yOIaL9BqHERdiMh6WxR
f6SDA2prMtbYdeuS/gll9YaYg+g7WQCVCziunwkrp+0cPYugUsmwDkfWYxVPwZHYntYzjQ7egKmi
h3rXZ3P0ScYaSWwRc26qaZe7kctPKGNZxtHr5ZVbt8/9yGlOZt9Lt6ex570wH/lRgw3il57RDDuo
h1+XqsRdtTiQvtUt+IQepRlfiTMQ6kOOXZtbsA53+sFvt8DZpZqntGDaf6iG+w8A8B+WVu1l+xFE
/cFuAXcTxmWQyW4vfgzkcG4g9v162sUBYs4jK9MEpvk+C9AG+wL8JCifL5EBg4naKis5wdR25OjN
wBPrMCxJPADir8g0CO84XNPtGeOmfsUAHCnDyRz5iPchBisD06SnsmW/oKaEaHe9Qae+mE/SuDej
zTmCOvB3xcMsFOyP5bTLI4wBWPNhKs4dH0/wxaQvA/TsE8SDXOk/uh4rTF/WKR1zoLEnKDuwLwpn
79rYF7aNG3ZxFhTNAhbRGGsl25HJhiC4oKhpv4DMxizBRVXg6Kzb9cz0x9AMfdZJ6h8w0tMfypd7
HfQjfG3K10Dx8hqiAU/RrlufPFSQes56eYIv44hGvgbHr0LL2gEQOrCB8qzRODGE7bKPslRPjbbq
gyOlSFHQkYsDcVJKSD39CAP4A/NWv80TAqcCGgPZccd0K2Qw6BvvqLzbJ77gc51a6NljLU7bXgsh
A7rWoBHZLHY84hhW/M/FA6iR9s6PYBYWDnCM9LB+98ax+dvYzPKiSIT4goBZ9zDCP+pUfr5xjUuU
YzjZciZb59NgPrWjYSSh+JzCV18uSRM52YhbC7bUpIW1hIG3Bx1f4UA/vbj19BzOFDTKpad3NvjL
oeeDB60a854Hph4jEOZsgi78awU066qYynm4+gBwZq/ci8FbriYMveeQcv8ZrE0KfjYks5ryo48z
9qNTuLvMcPw6Sxn0b3Whu+ss0QoliJ0aUtebfgkF1SwQKZunnYPhhOVQdSzKd7Yy5ULYS1wUjeOs
64Yh0WHjXDhMo46DV3wotMnJyNoGATKyy2UhnsSKz4esuTZiAhu9D+EBHjd3ynu4pVrDeA4GuIVs
o6ZGL4hQx6aMbGvMM0UVFufWAaEFJZR33MCBCKSNnedCiGLaXh8jgkx2P26TIVDkz1VM2t/Fyzjk
YRVFF9t+iqRbPaxxSfnsLK+ove0HHbtDWcbudduYdVQgxqNt+MEDwQ/6JfuyFav91EaHQsZQ/ePU
0S6Du+baa+HzAvKKQGrIy8gzbsV5F3Jdn78mFTairO5y3X0UzqNjp9cyMniBwnM8jBLzZ13xc8mj
i+/r4YrWHZEHpdM+e1LCOMFqMbWwENW8Chm8CDrFohd33kEjjI9z/NFUEE3PwLzZXPVp6y9vuu7n
u2dwolsz2NIh91JMA/3nplYHPg/1tVqI9+y5Ux4sRt1A5v1o51ieLWUg7Cna6N4iQbkIiukQttAn
kfXnS4jBAwCk4/ZfbT+CWY4BwxiYO44tSP4dhe5XOf5DkKeyIEDafUysy2a4jcDV96vTCKyVQdzf
6icWQn/hQH1d9/DAgQe19yZt1Fud9pBOt03I1/H7Bsb4evZv67aYoPjENhWZfme4tt8jN/g0FUId
A6ceb0EJX5vWjN2Vg7+YGZDNs23aOlfQGhSYfmOZpQ5SvvMCUqJpFfmpYQAG3OKOW2wEmwBcDFIM
aJedXOodb1CVbpR5ugh6qGT1vZi8EUaEIUsF9YrjgHlX+v+IOo/lyJFki34RzKDFFioVk7LIquIG
RlENHQACQEB8/TvJWbxN23RPyUwgwv36vcezBuHFmRrqRLf82mytes6E5t+R63ucMGmeVzksV7lg
l0QFTvlkP0SD16gChRH/CPRT3z/8eB81XbrhYtgd3kaKYRJk272O9ZnbqM3PlD0EIdz5ie7ov6Jm
jpJh4jyYZv+114bxkBfNp9QQZsCXFJ+22JivcTcye38T1J6RyDxyIDWJQtHwfhiO5DopkXhR7oI9
HIpNu6JqZy7Cy0c3K3UvMMxFrcrPrQM933M+lbs5aVUbzzaMkqormO9MLrO/rbhDIUqzLVPHICiQ
fyCBCF9fD7PCIy7yvYr9rviDGbIObHimNnwU/JW7pVckDSDIo+A/BhZfJRq8y6ndjyycZr/OsaW7
j5TTO8mu7WUSBGRsbG6KbAm2F7UtBfUfUQHH7MVhb9mzVGYTv3Z7WJ26IexQokgVzRJturmn0KFo
0sqPomcAjuv8SbpyJw3kueGmmHmYOvP/rjD/UpJinNk50At5ydSGEd5/9k9TO9XJNGl/mGfgc/DN
Y0kW8pRnNdObucSKHkyxTuvuBlrMgDmPLE3jo6WmXBfFDNeazpkpumQpASQ2Ek1RNN9GT321169S
Rxy2EIATjDcr46uvYhmwv5rm0Vmd20M5ZEndjzWjkDmZFz8e9H59RG6KzH16ZdT6R67iHXpdq1Va
0lgwdvzcQD5UX2P2TwTrE6vhvnJrAXU8iYFmsox5ctpzPj64etalGYgWFOBAnKb9ljPItCClgf5X
aEvi8h0OGztjsb+hk4j7tvTDpvkzLWuWTiUCSV5W7L5ZaweRlZTxrm3/1ZrdX4LMM2NEeyTtmjZG
6uvF1Z73ClCQMsj0iEHUnLNsOpNayyAxaBYKR/AOdj4/+6Y3X72CThDfUBetkiHLurWgqrDeX0aw
IwdmFUvoDeXrTWe/c9sb54spQY4M5FvuRWgFwxcfp0cfoPOqQN/Cnb2t4bzs7cHkOWvKLHGHAI1Q
ccroixkcCCMbVm2e8CWtfhvElsWyktKWh1X/6mz/S2hyi7HtuFTdXZncQCj7rry4ZPzv6bINM48k
scVWi1ZzGf+O/Ame5ViNsSa1j0pvE3xxdOeZ99G5rR2jt5mRP9AgzhRcy7h9B6PrJKSuDKgOXC6r
Qq8qxmqKK+g+mZfXh7zUbz5U3zu763F3goucAlwlu1efcm99bVgABgiZKrbjasBL0QeESISZ3RjG
5SFvlzttN4xD02z/WEUXbg16IxmKKDcdxE1tJ0OQ2aTBuYxdx16u4pRraxMGmihSHhv2uThqfsyc
+eQXN9d4S55PEVfzirwPmSMGsV4xOs413DOoXy8kWpq7oBKHCcAxpROTGZOQ0XyDfJWB0FmaW+3x
hAfedZrIrdkEay7xNgmM5ttYnwbhcHRirTAG7WXr+7slKE/lMJ7HnOOpH5w+JN3+PPEXxtDLyWAO
Mg/RI4+aPT/oXTCfrfaEHwURndhqRY5+nFzyC06f+t8d2zLQ5lbOIL0dkn3gE1tcm2UWKFO77nw7
fjGmpKfGcEPO5KSykBhdZUW6W1eJpg3HOvNeqACh4ej9V+e6+DIXzCymKx+N+Y01JIDX6tuSYq25
xzT47uvLLUpTPs6tUeHrz/g6NSYpRvO44zMM7DDw8oZ50haSyPkOBn9Pbf9Z9Cw1s/eiPc6LAwrs
Ruy4WuMMTb93osb1YI8Uw6ldLaJpLR25snU8/RWru6f8BRojDruqettGLJEqt5uTdIcylYw4kll6
v3HGew8O3/mOgWWZnRqmnBAHt6/+61fVJJ5bYh4e1pSqLDgFPlHZalBDgquECGl1sCud83vFgWrN
3p1bWy9Fxp472xD3N+dEzER/jgJnrKJpLq0Y+4ZFhPwT0ee6N12XeoWLxzSf84tOicHF0B81H/e8
k1GDimI8iI3XdQ+eiwLBTl/OW6nLKwFfQC5T88CZpR9sviDT3I1Q35dvk9AFPdtYx/Zq/msYSsdV
jTOz08TVdDD2IUr34VoYU5p3ZRu62eom0/CZeX13631Q8WZiqB1z19D2tyE0tqCJloKBDa0psOxK
tNh0l4PeoHJ1TIPilqBmCBOOeKZi8J/lChiL4eXRYMs5ybKlPGT+kKP1ocbmYrdir5/um4mXILMF
R2mX+vG8Mz2A+6W4SmjqYZMZaTOgfObVUfrCi1XmMI+uk63sVJy1mJdw0PhRW5bulZDbkP+njXgD
so2yne2cQzywDDi1eubhReanbbMn9hC4YV790UtuY2kaB25AeGH41F5KOf0lnvfgWe4fNrS9YaPu
HwK/BTLBg0O9HBsF5At3fcKt9Fdn8BsyC/y0NDZFjjnlq+3UpyJ3nadKfSgOq1h28qM1GoC9BQgw
MopJX6ovsZiYj1gCEVnzbexh7L/KHDmjCsrE8cVzu81s5SD5i2JdhsuIWyjD5rqW0jy6cnzz4NJY
FgSPNXvYG3uL3YaZsu3uZuwK/MVI8GBpp0kklf1tKQoMauQsLvbpYlglU66aS5aLpAmtGUfLnGv/
HOmT6MyMe9yJIs21e0kbfCSsBLo0f+OvfbFNfU0hoQ3xjiiKajdDeQN9LwVfUWnGyHbsHzb+uryi
+MEMbmgsAObAyISag6AneKOc2SlfLWMEQsMO0J+ijYaB+20bUULydTq1ADGiqao+sWTh9tXKuzUL
PrDz4NpzYcIHgTwP9XjXKg7UEYKPvX84JUWc73qSZv3L9+RvnvwXpvtNYuApwVhakEZZdPtRNlNs
ltRpLfE8HIKkSbfpfaHCOvh0kuiSXKPYoiy1ZPgby0fXh6GU9f0QTXkrEkbxVig2+MtF1hr3OOSx
BA2/+j1HFNJEslrOo1EvF5aANb+EGLuUMhWzuP+BxSkpRj+29OkbjjlPNV2MJltO4uCFWKwXYbHT
zmvvsp9SlHeGCzoT63Idjvi38DPNblSMzRT5Y1uFWkW57/g9en63x1W71ncaawtpFhliS49hZd+f
2Ob2DVLxr76sKsl6JsRyXhJTxzO5+LN5XFAWSR5Od0S8sw2RLwvc39PMRW5v7RL7wXxV1YKHidUp
jnoz7W6MA0t/wrRuhDavPZ7qtPcoCoqOGoK04xtABZcUZH8DTZL3hE1Cn1qoJV3r4o/BhVtW3Rmq
+WmyiUhTvSdmXT33qpnCxtEZ1RNM6zONJ1KTqKp6099r26kcDax1XUO0PONcpPYryoG8hNlxZU4+
9tPNP95on7cXweY2b0ubZ3wMnuz8lvRtzANT4vebJtRky1cPJDIjP7oqM0c13hm4OhWR+4VaXNeI
ug1ZzYRrGeBW5QHNTlMna1N9NToezM7QoAdLP10W3Y2Zd5lh5RZPNmvq72bznpFEmYLHXFlXbyHk
t+OZjomtDctt0UfvfQCBdBAzOEwd2N6xpvOHFfJJmvlbI1w27mhfRZ9oKh5Uw0qpUXCzrlNMZuI4
KfW7H2R1QAan9Go2XhpC1VgOelgq8mULzCYtCcKUkuvbDgoRatbtYfHdMyvRqaibYLxQA2s2G5EX
wa1e5bT1fFNb1Ops4YWQGtvV9GuDdXcwPONILALCdzB7oCwDGmNa831dD1gXeAOklTJsq0/udHD2
8ntyNuixhnewB2XEhakIEe28S8BU3eMwTScSp3O8VRwFgApBvRhJVwZUSNVFiXOVeRmvPZQh7uD7
ETs76oWTBpNppavYuniyzQuTBITPuoxbByFKAsKcRd0cV9JMezZ960XwrHfuljadSQxWLicrG/4A
EkAIAwAZe6ZnRMF2sHYC4F41nn3Nc2KWqIUVYkSNzwqLvpxeJofD1BKWE7XW9N4EQntemaGVcDNc
71O0Y/BX9zAxTSXsttmZ6F0gMmatdA52k7PVyZFwD1wQOh6aWsn4JYcTzJAgk3RBhhlnxJrh9q4L
eG+9PtTaxZ2q7FxbZRAJDbuWgyo+sa3JdffEytwpLFcD+qyewVTHg2duAoUZi5LdqsPCVwwiOUiE
9IvUnbMiIvd2nrsSBhsIwQhozWPnYTMZFvdcBhA8sRq2cUcMTa2/88Kuw6AtVNJyshbgRpK2Xz9g
dQ7hUIGMK4N/FFrFga1Nj0j+4dQoxibdBnC3bGFl+MbjyKF88JmkowZrSe+oMx/3tai9JXLm7Mlf
cSA2Uo8hrThxMSU77pPQz5YC+tSOQWiIyZ2ADZit795Hu9hYOhQx8opWLEyIaxV6YkGhDqUpdHI5
psok7rtLx6Xq8BXfyqmu9TfZlEciBSKsRG1Fkwt/QPX4HMNmxISCCbCOS6OOShuv+UL6N55q+W4V
BJwYiD6wwsM/YC4d8Ajj3kC+N33eRxy0+TD+FgQ9UxoVHDYVgh9B/GTEZaxtU3m0YdapiUZ19lsm
hvwPcn/rR+HEk4GCIzGyNi0Dju5kZ9C91sW45xvcj2ob8CkErw6V30labbx42ac3zqceFk/CxNiJ
FrzQN88mI5+mw7jZaA5uKP7VR0+4TEwF8WV8K7iWMQp4nprzwVyEeZCuGcPGyaNuZ99XTXiGHP+G
9Hsdx/wytBsgVM0Wj8N2N2jkzEa7oNuc6pwjDQBBrgvrbhqFSCzZ/+sm8dQRBuJ8YHjiib94+6pD
X+5/O84WPjNW1VfuzczM12aO3Bk5jNNSPmugl+OSdo6rkDPQ1jekz+IAjIl+nw0OCfG81PLsI1hV
cZ3UWqQ3BFdUtsZl2xeO9Av+Q//oztpGXMXfY2kUTTSuEh37ozaNnvMfaZYDYkI1cW/oxCWaerFc
8l2llb68ZGyTuivK7Q1u9JZI7cnQivfNs548oXZEyKJOs7GSkbvzGZVWa5AzMLFac6iZkMWDwf6q
TWd56jX3FXufddF29aLLP6VN4NrDcMXAE4uHVIzQtSz1qcPgJhZcsfNt74uhWCnXwoytbIcjgbU9
83a/zlp77wgdRXQbzrNReREmnSKBPYlGVv2WmH0TKt/i0Kx0bQO2kFTaFIKEsY9A2O6btVgI5dL9
ejlrrtcfvEDpHAyTr3JuGIMCNtVafWQ5kI7hqwVh65j1OSuUlwTtuDPTXt+l6F4C/uThUuJ0Ulih
JQsvwuJPU7bgyY9dNI6lyVxg+qVDF7gnV3xkWlli7yteyx4LhmNDtRaGDngFz+hgW8ncW+kAowcK
8hrhu3ruUKOTYfncscQmRUtCsxXiMg7zcZnn/cGseKMDh1rYls+Mf0i/+WPoYDoOlfRhoPvLayl7
N/G0dUpWg0wduJlYN1ouFs+61bW4HoiFxqjmeMVb69JMH1Vfe3cG4GYBF37P1tOIox/QdzAkaAH3
e6Ebce8A151NnFZijHW3z8+lXWLw2jco/cPffh7fbNmkW2PydrTVnPqjfPDyDnR0tp04U/vDWM5/
MlUYx06rPxnk5mc0Ziu0cmyWarGxzZlasjtz+TJ77hmbLYyxQC/A04N++DuDSD3Ptvpymurf3Fi8
McFMw7DOYdaQWy/HX4HonKTB8JwEjf6vWcxnZF4R082t9FIeHu/q08U+nbZDPkWHBjo9OsewxhPw
MZkXezTcIOS7XUH6n+vXrkIRAi89xEaNzl9JLYvLfeYVwFall82hd8vp4g3bcTPmnJPedI6TCB6r
Yonmm2zlempNzdxxyHZMTkQYBCmhwrlgL96hcKw6NqkJbXver3o7Hy3fYfVAgBaeKaQmGlDGPfpc
xRKW9iFbNxmqCqFn6OeDVHt3MifzD7a6Gf1n0BPD+ipVqR2t8mXzIFp71fqGve+7twt+DkxrMrIt
cWAC5675DCjp2nsY/oe9NaJt2rF/bsF2v0liO/fWyBc742RhPwDfkVOaqNQWQXJr+WQD9/3EZC2s
lxulX6P8E5hqiZtBaCJWH7rNdpwY7obSmJ4y7BGUz37sVE0f3cDV5AEuuic+TNnceX1jY+I1rrNy
/huLhiUL3C3uPASImqEoUONE1rCIYnOQ65jEQWd4X9u7YcSFSE+pJP1tMSJ8eTQdRT0I1KAsRXqb
DvnORNMpxZ3jNddF/epFSYR00fqjypivOa2Dj73b/7osG7g6LYYPg9WkQuP9hCVAVjHp/cri4MBA
Nkvt32aZb6rQzJT+m5QXCUW/Z8BrEEcILX537DVXesgMIzHPCI/1e5HJY97w5rc4zbtTZSLuDYM2
n6v+JsyGzIXQhvypudON7WPWe/08++IDMUYH3IBaLIwNfIe4x1L36gS6dexk9W5aHWyYef1Ujmgj
9F/egnF+m4UGWbY6WLyGFfyYRKyzj3q8X4JxMvGdFL9RGlkj1IBGyUpYBxJ5/gDw7r9iGx53xrCD
sdaXTMeNMNdez/eoXTx9UL+1Rh713s6iRVMice2S14X8HYfkMz4rLdLm/GPRF/toipyEIvcr25Q1
xXRPR9AWE9RG/al2VJaOtcUUc2veSygbJlQItdG5KIvID0sGwooFFdEgjMdqFk0yDmJONmu8alPx
MGvdl40pnz6OKtJ38Ai22/eS6QQLW67QjZHW78Kbqgcw3QxjclOah8wh1tqv1RLVRGLj2VGpHNfQ
kkqxKADvGAHLl8Zrt1RbrN+QOzeQJcvKtQPNmi6XRgeRZF5+S238qzWiDq3dUgS3kACXpn3JNV5T
ZaxXYZz7Ec7O7hAEUSZePtf6HncwaORNn/wM15C0yniVAcgIy6zB96PQqYDqFLOFS6KwnRMpBNQV
vfytrPKy1Y06OmZJwVdpBmfcTe2uVfnol3ZYeDiSJqbjl0w695M3s9hLzIp+XtZoPsMtzs9+Ix98
IIsFso+iymAbg4NDGNHK87q7z0tXaWlre8B3ekI0lbE/m135KFs95oGvnmp/eZk8dLh5e9vU3L+Q
O027bf5LkqG7w1P65pKgWo3suors2sr1Je/wFrlD9sJ4g8bP/ChX9Pfaod5WHzeyfrJlhrib/yhD
p5knRdoUJd3AlOvJ6G8rGwXGG5N4wMup6ioGAcP1SrfLeb39GzIj1s3KuptxZzurfDeCDe185Ae2
FSA3ZWTfQpbjZWEPHjYsaCy1ZGpQ6qK5Mxpoxz//4CMOJ0Y+Sb5l+2Fu86/Or241X/FtkUE/2CUM
5NkMUo11JlgdqJEF20lwrNPOMcpcHHnc+5Fvvm4PtUXPjxUQKOwnmzRKNshxyRsYQTP90TV1EYnO
fK/mfysiQLjkunEd543L1CucELPx52qp/9guBkVmw3QqvrecpZbGgvDZ2O6fKqDhrm+LPliKHarG
eheF5cOny07GwJjJEWxvluiw/UYVWFeHThuNAzlFk7cJbh6WjaRc7OJoYrYgsVQl2FpZbL27v6Qy
cUH7tOO50GOVIwHnqkqtGex9Zy36sW8opXZCuDqugHBfkBB5SRebew4/jRYTiWd7EKmQqvaPNXah
fp/sZJTWv4lpA+tsP1day3DX2Ry4GM3DjEbKuEJR4+/5SfU6UhdmIFouq4hQqlDpoVlLaTlsDXEw
oYs3y8rfbI1DrRp+wwcl/mQq8vSqfc20nQtfs+j2ZhO/vW/Q3Pfz2dOrfyy9a85tJz7o7N783StP
WGaBHqjxeWSZ9kEiZJe6YUfW6qNP2ghD6mOzFbEJTnSnWV9ZA/TPNf8VzvTNZ27EXoUcXpX58N7j
ZTbXLKPZGmVMUu4QrJXz1Ngi1oo9LWdgIXt/YKQEtXP0c1YH7e+Ox/DCcoLfAceVLG/tNhYtU/uv
WvHgTP2Z5M7MOXAbKbgju54YLvo9IrNj0hfPw5aolQdPpwnTUQMLZ7ZTz6VG4qiE2R/Xg321HMoC
uyFuuSMOpfS479k2wYmb3kuRrwnuQCQQB+hYttJfU94B1ssrP2X+y00DBAjSRwLftIvZ/sHVoTKG
iZp9V1cLH+1glnE5FrHtI5Kojc4qKOyXPVDN2TfW37NfADavuzN6WhMPLSaOQaGee246Zpt7lQy3
Lkg9scKslRiGgVNuPOj60l8hcTEdm+O9wE3tNTjIhnGXkTI4a5yieS0Vygm4pDNmC6jiDbO3VYAI
cghkZcVxp4mPdOpdc53pVisYDYHy8QzssNmIZZw0yVM/dlxIWolIEFguQhiD3MhbunvDQiqgJlqj
ySyuNTmfxFKfphXYNwcd+ztqg92yHSK82290QkbxPLjmgclulqqB5MJEyVjqrUFXPx7srnWi2mRF
zuT87osFmB4+b8vC2Exk8sTcg9zEfkuiui9C2l3k+M0JrhWRyAiy3xCBDPw344kPlr8Z3UXAapWT
0bovZtEFWDEMRFWKjzEjns2woP8caPG38s+kyyUZ/E0yxeVBzDlOdEVxqnzsHNqyRWAuk7awuQCg
JISZgb8/I1KfsZuOJCh16dyhrC87i1nx32w0XxSfQEL47TgNmKSpsGYuF4E1QhaYCn5Fn45t3Kwn
lBGcdm5O4zz/brFPdk5WP8uuOS7ONCeazKh8ev+0IgDQyAeUasCwONLqw9y89ztPZZWZf3PHas/B
TRu8ySiu3Eh2LAOLIyrfYkJK/Ko3dQS97goUh0gEPNiYRUghze4Qe3DAYj73ky+0kpilKqNib+8U
O3QiJuHhLCGHsruXlrhFaUMHLNaa7ZtwXZKt41fyPD4DAiQO553zrJH1DSR3rL/eCzfHGqQjlE84
W9iuQZJ0Wr/arFmPQTv3kd0xzR/t3xgv8Gx6c31FvIG0YXW8ZO3QRRODuXZCJ19ctqgHjviqSKDr
g69DMdjAS+FpnUu+fP82NcIhIK74yOPB2gZ+dC1Q7cjy00jn/J/O0xyUv5ebP9kmVmZqHSG4A+6o
pyC3sye3sZhkN/vVrf27cdWiTne6i+toNyDY8F8TLHtEOpkXytvbSwvRps0FknCgfeSATg8DcKUw
IBZMKhLpWZX7xcmzZ90EzWcALFu3QaP+Z2EHIaAbKtGggOgzyKcBRYTunZlrsqkyt8I9qOfTAs3F
KdDQZH7bF78LO/TazxVeQJJBe6cR0kfoumXYahm6JpGTFqv7YaMGdqiT4U2wmrGFVzMp07+bs57Z
hcdT5MhfGHAuhsvmrn0HEwbw0Dt2IMJ4bvzzNo83UMsWBlX31A+FG2uCUjufzHfXJEJePfuzpqWU
OE7KKRdKBQF3tvR4Xfs9vVng/M1/5T7uTsSkIDAMFmO6QF52TgRrogg2cmc9lWV9UNv2j1aOBWou
Ty3diaaN610gtgsxXjcZ1JbYkh5EKRbLttzBE6mo86aM+2DsWSOjxC9rcK+W5e/3coHilAdLHaFB
nlo2ASWlxm4gChNwQ+ge+WQ9z8UAKaN36hRnAEuhvMtgF1uIwzBxBbtayC7yKqx1lvjLerTV8qnP
LUbMvuvwMLkPSI7Um2gGcbsaccI8e7/bGbTtdWullMF4JyCqTG5lHffXRujvC4mgl+wWEVnrzyJo
2gfAZ/ey/lqb5RGpQt31LhISkHtCUiu7bwARp5hvzh3g7HRwPBvNvPhTgb1hYviXta0tFtuRGDgR
2wQ75n8M1BwEj+LBdtbs4E5WDq3GeNWq4FpX7dWwsh4Hp67F+JqfcoI/ZVXKi92ilTa68aYWPfI3
UCtiUv/mcmxTrCEalwR/qfEv3BkcKRZ+aiXfb7ut2ILpRLvLI1w2NOkB+Oacd+k43FyN7s7OIBux
eh67xBy2X6Ovu/QS1CW1oA/I+iYqCDGYrYMbR7EqoyPAledOB2tw/5XlBXBekIrwZ4tJB3fbo0j6
RHbsHHkGx166EITnBippn3MSBM0/WwRehJPrXeu6Kc52I3XAWNEQ579IzuIsb9gCjjDal7pKSHlJ
IPmL4zppjj3VLxg0GN6oH5ySwEDmnxm8pc3NvL8x6JiK5cno2Ihi6BbGkTzwzlb3LEHEeNOh9jCh
4b14D2qlhf4+2GQX9VgonOm6ZdycwNVdRUXlu1Zqrf81NfqvOb/ouWQgzOO8DpKmSrfyp9rV0R8e
Gq3aDkhxLA7TkJICrY9LDLFpOz73vthQ/8oyNDL3TJQ5SwlNsLrEEMfOcFIyKe7R3vOEAY0dW62O
AGBtiXO7u925VexLodtfXS3pKvDcHnx+/IQLNJmt1drE1Lw6LlYv7Gh6mZxh8VCfMA5vAdmpS4KN
XAsF54EUHMsye/u2x6WZwNQwQfbV3qTeGSLPeBkc/c1AZoRsyabYhWpQkR27I8n2FrhURhwhaRCQ
55cGerNU3dM6qesiTezslA89IhQW4OLaZkXASnpxD78BGWN9mATAVO0WIkHQH0J79bSjpox3tUdG
+bIgvuf8ZJRvNP2uNYDN0qyMVFnNqqn7HM3xvOr9s5W3B0WSlANPBpe1mx4NY6I9tfqJKLX3l3J6
wH1yx8rFgN69ho8Aovg6YG0N5abutX52zrltk8x2p2tP9i31qkdTezRYAHapdXQ2a/SPFrVTuPca
28ZyXyfiBgzYWfuNX8MP0h/ORaffNnPKIn8k5Mtmma7D5RdAoLgF+yAF8XXgisOaBF9n5YGz1h1U
bwGKrHPy6eEHxyVqxd3VMPtEwQsGMvtQkN2Lx24whBiNBgj6nzV47tG32jwUjqcONE+4LD2snC3D
fkSXXz++UENwdEESsg/gz/GlFMGlwEkf5TjEGeAj6f38MKrD+oIL2A9/8t037erGW56qhcdwH0nU
lVif8aq9Yk8CQAvedSQ8hSgIQ55PkcqsrBJCVRXnc5D/6qR/q1zU5wpiyNb8g06d+8S9NT7hwTYR
2Qruy9aQ0c8HYTkLkuuOFRDrK5xIDOs1tmZ3Xq916Sc7BqmTxPH6Ogpidntvh6sDtYKt6AO776Ab
FFh5XwGo0A/s+rNS4jlgydiDqano53c2HBbhSTmqu6xjJ6VZ18QyVSF+qeADNzOF59qNhx/qAHVz
GQM8cRKW9UiD/A9VM+OZIbB+szxQ4nU0iVxXbDn5+cbcslvPEPkfnXXZ7n4sqbBK7OgHJbdggWCJ
h5WnZB1bYEkTwjc+3wdgEvYDcXYZZ1BZiAqxY46pFH5KZVZmZA7O1//wa6092b9cSuablEulQzVP
sphwGWIpS8RvOX4PUYMdHOlPxvfnH2JH5Ckm62DM8nFnlvKyBodxZei8VEI7Qt0+6Swhee4YAkcs
qmCGqRELdoV3/fn5c4NFILC8N2cls5jjQ7K05uBR4ygkdjabkT7y2JaXLt0Kqx1g0c/fVjl7BtOk
47cxV8KHm6peCXNCCitqTKY//F5dEcQExUEel4uamrRx4gr5i8VTmCw7agiYHlxlndoOucZei9x3
qrtFNb+W8bbKrgtGEnYEcWqPkB8vj8UFNhKak8Mvzsi/9qjrJ2fFRIUNJPg1ipO8xexm4Nk/u1Fa
Vrsk9ZxnFEig2BFp+rBvvQ3zdH019HGNbcIPF7vzwNNuaxaVE+fjgh9OU53zvTYWSTf03RmU1dZy
KzUEhWPDEP9uBJBLf8s1EsCBG7FvFR7RYr0CFj8UY1/e41LEfVrA43f3pn5ebD/dKgPO0e69GD8h
yrEdHgT/NkpcuV0mIPqYe+TpjvycMzRi3ArFkzBWC5sVX13lMm5Zy2n/s1ZUfO3yKArVv27QqfiQ
1vxaiz/Iwst1uQHzG1Nk2GDnx3Xx/uqWTQczr30bzf9jiIxGe8fOz+2xGiizJStZIzCYF+Lu45O0
KRZ/6ElG4c5Y9TqctU2bp7bAbMXR417a/VvjvycbaUkCujxdWDhePEgAcVEE3ZvZdXGWqe7RNGsW
5uktF9KkPMgy1S3iTk4Vjx1jbLv3j5qWY5m9TbpNZ7JIjC7bIyx+xhnk6n/wMKXCTuUW1dVoKmVE
7Q+Rhdu3vGBXk3cmk4WoBD8Wy0n/QG1qz1thrSxf6V9/AOveVoJ8bCz7XrIFnLvLe9QcwTlgGc1l
G2WUCcSbbSuwP46VTTBsMZBMlY4a/lfOK/1jNcOlgQW04EwMS7BjadMAYiYHd6491jp0QdCktgEQ
OrcLGdl5UJ0dQUk8cQA/WsyLbxnonw8Va0LS99XOX9C7rdsscFL44l4WMA4s9Oao4wU8+tuijjhx
W9rkm1PQbre7Ea2quMG6ckhZhuU9LLewLmjyIs0s0s6Lp5mJzvZ3She+kqwYCazXqPL8OLIhDG7v
Na0IUnHDYxIFMVa3vwqS4qzqzZgkb6yeth0j/GH1UtgFoVgW8axV0kvFiC/v/392ruuf4A68Bzkz
9qB5bo7N/1F3Xs1tY2ka/itbc73oRQ5VO3NBkGBQlig53KBs2UbOGb9+H9CebgniCuuZq52acrWt
cHiAE77wBsX/AtR8H0F7D/qs3KpUITd9JiEHjxj4Nf/gRFZxcZKrLiaWRhpQsEnSfSBqT5lfOyd5
rlIFYX9SpOuTBGREPU7nhv/Qp3K5slDBOR2IECqRvkhjR69ioAM56Q+2FCTJmUnNCoJn13s/pdSy
ZFMkrXh5umyzQH3WGr9FySPsLjHM7C4bEQ4UatzSLqxuaI1ccklP5/s//0jMT4aciTd5l9131BKI
l/iSqrvPeYek0OlvoxKmBO9d4zQ7MoLho+KaJWzrGjhCziLQBlW5F9JqU9Rl+zmtiXEBEypXHi5+
l2AY+EJLQUMDtEbc81Tjclyb/fBRky/01rf2qdG42CYn4ce4MWjV6gKZRalLFCUmi5a4fW5dU/kU
GMVlK37sCzf4jqINOA6JEvVP1aAq09BTc/GU9iFb6DAAcLd5EgQ0xIGifKLG2xoFrJqi9xwpAgWg
AjU8acjUAARWEpV1RS+aSd5RftQG6SlKEuWqDJ5OB63rWjFKatVHowxFmzPFuulzlw+RereoKWr3
MjIWXaRuUNjl0u+K9ApQ2R2a9MJaVTwmN6l3CpL7uYMCcoDx6O5SJP02J+mE1utu+4nkFoZDvh8E
w39MB+t+QIT9eiik4LEJJKpsRoig+/RFZeLDadzodV8Qqo8c3LUmhBcmaPOrrI9yam+w+scK8Wah
RW40dyUQtQa2KXVc9tsu7KK7Kucwxh1bWQ/cdPtw0O5/aqOFHQoAnjfJq8RbICKocbuUCIKivQlK
qPKCBN5gou+MqXjx88IvzNYC2U6zCqKfUPNRekWEFS05P18OfKmMpJh3jf+3ZcepAWsbacgqbR5D
io6g3HrhovdhrID9rS49FS3JILo6nSeCl/ao0RkqjBUkCAWikFXCRtmdBNrHwRr31ClIHBpajEZU
BF+RM7gzOLEuC0iDK7Euzb0oRsWm6wzUUaCdb7ys7K+K+Mcpwkm410hf0X2Su9pwoliKLn7e71lk
DLeZmT+1qmZRv+U08lWIgQA+io0SSvc57jvXphyq9yG911HPsSIR1YGw1JMp1jS4rpZ0a2rFhcsw
GNQeB3fPoiztZvIrDyCYrGkeH0QQVTe1m9EXnwTP6SWZdz8/AqBCAbxPm+8Uw8s/DIADJ7Adsi5V
nh+EcPJUAeV60H31yRXceCsF9B3BBqCJh65QDtJ+Z1VluOOKpfCEmBHPcvohrFZucY6ZTBayO12A
iJZELsASjn94xGCpyuRZRY2grprs6JXiFRBA3GhLnb8RwNsCzPhj2pFbCaEKzS2vLkM9LW5gvZEz
sB04S4aPcLzRYZvmZMCqalqBZA26u0O1QLrMM33dyWJ5edKNabT8l6TPT0kyRQ7Fldp5iR13oJjp
8NO+0QoqeznWNL76XNESYFttTiK/ER0hpVbUu9bLkS1ItD0wn+sw9nP7JCMjtaF667U+qFeQfmDd
fyAowu7gPzrN38KaRqai1G5OH0WiyJ5vW3hrHKuusPEbiLmUk0CfVeLwqfHp3SZVdQMLR3uwukeU
DrZjHPpfvDhr7UiVqE8GuuVEIv0U9Gu2J5nUpg0Sp4mU26zBdM+YbAck+JEFBGzEUMOJLv8rZYE+
00IAzeibG72xPwkYn059HMNvtMIz9hJIJLiUAVI8BZrHyAUi8FgRTp7ytryVZRuwBMDxKVMDTOVt
qjjItpNxBOSH4IeIpF8G/t/pE0JaMH7KDhYyyPZJeL91O3Ufdi18KEMHfljU/abVaUa3J90BKYz3
XYSKIpizYFOpVkheQoisT1xjlAZoaBT910oE1JJGso1pElY4qYvKyc//FGCGUH/BezgrtCfFxBTG
CgNtB8JBe2pNn76rnH5OKyO6TJGw4jTCXbpJdWUtTRKYGoSlCzconnsV7tNJbXIowbGIQ43+b2Ya
D0NVW+uy/IEvI5RUOeaPXKZNiEStTemxo4nTgqWF6OeYiRruBdc9aigO3ZScPcXkFgMclW9tqbtk
nWj9dKHi+RCiAwYJIK2HhqY6AxEicC0inQ7b5J/7NTcNcY/liDDWQEy7XrpPXZVKalR8zYtBoA2P
LoeGnOaq5Mo5nZWnU5PTM08bmZbwBTJqmU0iiPtbh8qUmVE4OH2qGO9aQL3eus4RytYMtJI6QbHQ
upJ3ouT9aCkbO/GQ0Fw9Oft0lwBRkp0FnGc7WPplkNfBMakviejzj7WaEP+UenBEEMT4ee6oLIDp
J+uJ6hGMXuWYmaXabFvDKc0qPeRCynbSlQcVOZSixhfL8MtnWJmXkkivPIDIfdO55g9IZzKFOP1H
ilLhbaW3H8ZAbRxUGCkNuKp7zLD5bH19OwJksUFGNzdZLex6ZPQQAKcTSu8IpmccoHvtkZAlvgtU
u0FKbgrghRo7ktOh4okmt4VWr9m647UnjzQSOck6g9Xd+sM2LQiqBh3Ss+ZT8U1Tfd8CkLlUrf6z
h+HdhaGN5gVnZIQCDD2vmDP2Iec8c5OxO1YySaoZq08cW+G3IG7u1CQxwYZ4Bzprwzqnqr8bcqm8
Nlm2q6ikddZnjbE+3fZTk5sy23B5+sxD/ZCafX4rlQW1aYm44ORyoqB9vx9rcX+6zLSJPl2qItsY
1zIZm5bJg+T0r0PhfcItpkXe0ep4IIa5CbzyPpM6mbdsWgct7u7UWN4Vk61Vkct3VSdAAtDbQyDD
BTfHSyRLmg3o0+Q4uMOIUAQRVEz6p03iIigcKXQWWwRAUFy8l1BnPbBhwEWNDTG6gu+KJrbl3V9f
iGJX2+GoRlmy8G/dqaQwxO4P4GKaA+H6mfKq4pRdpsX4mqBJqcHUtY3ENA+klF9a4Da0xjm7BCXC
qip3QftNUYWfmgc9QHahk5B7TcMH+HA1ejOeOZHFOE4q3V9jM00bDGIrBeS2tFMx3vt9hadcE7tX
jQW8qDCj/Lb2aMnKXBq13eeVsob9+RFsJRLTULZtTSl+jAAQ9jHYQO4tzyST89cnO5TEEuj+4lW1
H0OokdyP3lbDHuAqT1vCHLoZUBJQSs9dH7hc74hZP+yEAou3Savtxi+Tm5+SxJpqOY0fYbKGEOyU
QEclpUF0fkAyTVarqO34E1uBxBqpK7oqIR5KRfGoR0NIEY6KiCCFBx4M3gINXNbTPw1u86ihTmNr
iYQ/l0GGXFnB56JNt3ESf2hocV4LlfY50qkL5iHnfio9gA3sHrUWgbismRRFTwcJJevrpKYqLGaa
foxC8Srw0fWvUw0V8KRL9v9JCCt7XQ8EU5ceTPfe7+k5Xeva19GkWGNHQO4KWGRbuSi5fG4j99oy
HyXh0ZCfSuWpUo8gVFalrK8MmPeqAqiamEdWhDXnLS4y9iGVdpgEK0is1Ns63Zn1uqkKOOufh+qu
au6mQu9/irKfGpSaNCIL9SbTYLkL8UHCVII6r/fUexp1j3FdEHH18BgD9EcBbxc/UBkKxmAPsGZH
sfuzaE2A2RIPgGpAbLMwV75CmaPDZKlQqie8JumD+pAHAaffVrX6AG5zAzuLmyeUH7re+prL+ibN
0BUas1ywI0+7rfL6UkZIhBo+n0INdzFcUS9rkcYztGRF5/IZhNIj3oS83ckPyUy1vWKEk9COCl43
6u79pl5ZIld+6JYPJJVoH9E1hh1dW9mxgnGBHFkEf6Sm6DJsBKjawJ07N4LV7uNThFKqZNLZLBQ6
WCO+CGoibTwJUDvITUERcRkzeX24iO7ScsFLVZ7b1sqipkiiRHNUlXRJmtvWpmWRW3UfFlS1s3VH
uet6mP6IzNuoItwv1CGnecUfhpTzh278+uvp37wa50vRAgZTgoO/onp7ULwCkQMhjXF0UESoR5qm
3P38Iye6zTrSnr/9x3/947//65UdcHUypn/O8qEMKBbO/vqPY5bw/9PP/Pk9r3/iH1fBMx257Ec9
/65poD9/iF/8a+D1l/rLq79sUvRWh7vmezncf6+auD4N4H3Ppu/8v37xP76ffstxyL///W/PWZNi
mHb/3Quy9KVJuKxhecMz+PkIpt//6+euvyT83MOXJPvy5vt/moojaSf9ocBAgoMoc5MD7vmnqzhf
kv8wRVWcXvT0BRlfkF+24oKk/IE9iY4TOW4lgNRFvlZlTe3//W+CpP4hwsTht9IINLGb/R1f8dfm
PXhRGJZmmrxxPqNKBWvmhhIjl9zRhO6PUc05nocP2hhR32l3YSFdibhW2GUtH+D4S/aLZ3T7U5D4
lUPza4OYtyPPjHrBcEkFyIH+aFU0Jz6J0C98K6UV70B5WDeadJ0jCa+aiI0C5VWbjxGHQBq2u4XP
Mdnh/KWX/PZzTO4sL4xq6JDLMnCv/qjcwFvbgAJFOvnQrFVH3A3GgrXU6Xm+Gg2xJFUyDJGdrsp4
Fb8eLSjFtAjbcTiGe/MgrelKPdQ74UqxkUpz8qtqaXZvnvJsPPn1eFXuNzJ14uGoMTtpTV1hlW2H
T+qz6qBUe+FeFwvGP6/NbHicswFnC0qhLjlx2sfj6I0czqigCw8abYuFtzb9mvee42z1oFve0SJp
h2Nnj46wUjeTItReXWnbYV3ddB+k/b854GyZcGbkSAMzoH7VXrYPwCftegWW9wc7xPbW4dIEX8t4
v32OM1ftQgQviOLHtFDqfbUZNrpdbd29vqYDfCPZykbddRfuwqiKuPRcZ15Eg4lLgwGo4Jj05rNW
FcpDV6qXBSGNZ1RbsfWB6IlCvcEu8qE0xk9oMgZ2OJg2nfi9pZc3CAHuIlShkJsPYqSAYEkXxkbr
utvREm/jznzMZHnbS+iFZyoYqbAwL8bYvEwHkO9FGIOwhxIv1ciclXeDTnRXApQDaqZtVKNPd6Mg
f6kioL0ScF1LjD/XQ7tpxPCjZLQmN11339fNk+D1wj7mOkf5obDbLP3cihqaHLRWV5KWbkT6hmT4
Rr7TZAkH5VbzbKTArl3Jf0469UrKsFUS46+6jwkv5BZERiYsqHLpjdI60oXLXtee0Cj+mHvCj9Ek
+DZS7Bgq6YNpJN+UKvxm9SCm2yj7nGVUzagIuDuYDj2gkXRPKREZz7QDvahWE221/yGA14fNieJu
UMIHE0JHj2lqRGTUTi5Zz4KltA72jY2tJ96tqXW+bTQoVpoCrG+g3wlaBAIMl7EA5j20n9GPuvSE
5iPeq9tWGVXbrA3KiCrt4sLxemgL/thdqYV6qxnVXVjn+S4nvKtNk6ZxySdrch/Kgjg4Sluts04A
kBVRupEN+qHhvjFpFQKoqWvjezy492PbtLBqeuhfQBNWPYj2lSKRA4lwLGgo9LshrO6DpL3GdRa6
efZ9CD4jum+B9B6bfWQqd5B6L6K6vOfVTV71mJQhN0CfYt/qwqOYjphHtpQFRp4c8kR61FwVHoIA
OH9c+7CsIGT03yMaWgiA696293pqQkBprRY9jRCXoUc+815N8/ZbLeqIQmhxYMOIRmplrNddjU+W
YGLW0SslkFEj8LBtUUQUezp11RWRvBVd0FthTshJJwOAY5yA0UoB6moFlM7SlcoDVYOLOE72Sjrs
XLH4JMDxId2vL2S9oE+aPZkky24ESVXwjxqt4BXNLRCmRnQByx+j6rb7MFbWRdIBXK4s2OOlr3y1
0FLUokY8lCJyJr2FpIC3ReG8WRlajaqYIlzWYKuxf1LbbaKYD32v7iAFAVFT9Z1LTzshiwaidtBy
CUCBoT9UGjxJvxNw766qy9YSP0s1RGB0VsDBC8N1ZFSffTlQ7SHRv+kZBpU+Lfwax6ugQ8MPEzQc
xBp/bxrjJTRk+E5obgVJsk5LiJFCwVy6AuYvNPBLGqHrxpfwdhJ92uueJyAjBowpTvpxjR5JQKup
+JLJuFkY8ZdoMgdEcByfiW4djpm1SpDjRMELRZoqAV/iJlQGJgmdIs1XZjg81R0UzDENkJ0owPUm
Wg2JvNaBHRjfCtFEMKYE5m1K7k3njU8BNRur1aFwUkxYpYIBNlpF8NLt9M/SaN25ZN+rfpRrdrp1
IebuxyArEsdI9F03aOgJ6JRVmgaeJ+Q3ndIu1KYuP0JhTW1diMVHeMyUP5N4weNRWrrIZyaPmRWb
iPlP98FluxZW1gdEvGzSn4diD1JiDUZ0wSjv7IAyoakpEpwSHL6OHCL0bcem6/pjiysuaMKKbcaJ
9P61+ib8nKIFRVIp+KuWrmrTdfQi+AoGgy5wWPZHqfYuBGiz9GzpZH/Ka0QTigLmsrGVEUl9f1Tp
tUXir8v1xbCz6IH7SeylWsJqaT9sSFJ35Q5e40a8MNYLI529T1+MNAsbJHOojIBaAXEKaGrLCe7a
1XOK0o5drtwLQO8LN7j0JpydPdFZ3AAEXuyaMZ8G7DaqXdn9hbuztukm3QoL2erJSuRNEPZicrNg
oYmiENxRIB6HA9rLW+9QrzrH2sqrnIhoKTY5G1gasm4YuqLppCyvl0pVSYFRJqxHnZKMflsRiUju
/b/yumDIytKUhxOpvx7EFTX4rP3QH9UtyYCdOzS6N+0GwvGKI3+9tPzPPkEdY9HJ9ZF8TplNCimC
0p1o3EcEg9ao29rehjBibW3Rx9kpSzHsud32crTZ2hAl1Oqa02g37RpI4Sf1ydjF63Yn3Rdg31Zw
QpzuQyCtyi2QnoWtMHPV/bnpXo4+Wy26EGbgmaz+GF/qh2qFO911/Kk8SisYiGv9aNyN6PGtuhvx
ogP8vZKv3n+30wE5X6y6ihuxqGiKbp02zoujBq2VAaWeWKIYED25lf5dzomaQiwpYgxVkFoBKi+o
n98f9Nwh+nLQefplAZkU21A6Tm4sdIrsalhYsue2xcsRZido08uakJTAblFSF1dlZ9niOFnUwzd4
fyrS0kizQzP3/HZIQ+aCh7ijbnJyoOjKYHcoZED+gU7ofinrmpbEm3dGnEWZA2Nj7Hpfb8fOg5yQ
CPVwlHXsxwe0rgA+IhaEbMVj2cQLK/Ts2am/GG52x6LE7JVREEms0PayOPQX+SY5ymtxFayXdsPZ
1fhiqNnt6kLt9QhapGMij+lGc/UCER8B5WlajVZnJKushzgGc6VZOLTlaZO/80yV6W58sQ/8GO5n
DmP/CIggtafbdmXt87V+B+zezg7BBiHstY/DwQrC2Qb5z+24FR3VqW1/s/QUlp64MjtvEenRS0pg
41E8oPNiYz67NbbWobSHnXq9sH4XHrky24tqDlppjBUy+HgteGtzq25Q90uYJrZ+a6L8dcEhRNmH
1519XRj87EHw1/tWZtsUm+fcwCVKOtbPkGWfdBuk43oETnGjr1QH+wVHWLACkxY2jzLbr2XdkZ1h
MsXdUjwR7OoHnEMxd13Ra9ynP/CLXaeb6IFayYIjuHz2ntFULK5kFYCGOBtZ7wcTCDnhFcKc+3Qd
Ou0tg+/1L961bNOfWWdXcWVHNu4s+2E/GZLel9f1F8+OHO7YQ/Kh+PD+4+f6Prvq//pIs4u2bQdz
7JVROo5G++QLko7So7hHW0W1IO6O5iqrC1ShejVfoVhxgPdP263K4z3R/bpIAeh2NfZVkUzLQ3DH
/Js4CtepiWBpgWSYjzkQcmVdJhWA+gVE4fTJuEj3Vn1v3ARu9IiiRYYqY2RtGsFCZNAfAWyU0reS
fHifFnqLsGL0SepN5SqXBBoZMTYMlQUJ3m+SWwk5xMuxJxMvGwTNagRkSEARhe/xvgB0ICPjqx4i
FPhsfK746QbujpUDvRw8zXjCuMDbwnNqb/Oi3vlCs4VFVa9LsidfoTUU9aW80a08viVb966kFtag
F7fZPvK1bIUpxWMgC3ftJDgloMHiaHp0Fxhiv/J4YGtxGIW1AjYZpDL5I6gmtL0aej+liwhK0CGG
ZmUDTL66deoGXQPwYNE6sip174Vav4FPj+keot8YyFeP7ghRa9BcaTMgxb/SW+kD5+Eny1SxRUgQ
rhMzBc1vskaFNjO2VDbIQ8C6o2peKDIy7DQ9Oxf5pzClU4YZUYaQKMSnpMCMNZQwqEGclRVYo2KX
+uNz0cFr6MIr9Fwh8qAusu5HhLHapnFyMflc1WD7hwqpiTSQKbK45Z2hIQajxNWTWJkQg+AeXKL+
j5UxoqGSV+gXmEw+4xsnY1bA20lMpMlR56rWSRE96HL5EAXZA2q9ntP0xrOnlshvQ+/FxrJCXxK6
h6dKH0Ol2FpVcSEiEuoUUiSsWKTpDd6Rm1jG7jEQcGQUMjxurFvE2EuSZkQTezjXQPHWbqVN3I7i
RtYixHl5XxTQUt/W3dhCCQXyf9gbEurGWEuiQYL288S3dPEVRA08kjepGjWrtGIR5dht7LpK1A9d
ZJR2hfzGZkyr3VggRoUHgfeAPr5OEaKmQDR6xjaE2QljDTREq6TfUTynOur6U5tP/Gw0GYAPkavF
xV9jpVjtE9zWNcwL9eBzJa31Xvte+ljkppgKl+UHyh9bWDZPsdbuujwN16EbfYxcJd2qKerHvskp
anXXABE43krqf0UGLOv9s+NsyZ6S9Z+n2Sxqlseyg9LJhQkh3lHWKCohuLDC9teegvRi5355f8Bz
V4Uh0itCuETXTGt2VGFLr1mtVcjHDs0EbQro9IWo9FzaQfPBUMjuGUIyZ3GVKY0urh3aeMSCwAbW
bhf2uNP3naM76oWxlHZMF+ss4iCzp2GlaBpdLnM2IVPPO5F+s8IDJCXdjLvIbkgTcTxdCf8snP9W
//F/bS6+7C3+4yb/nj7U5ffv9dWX/P9BG3JqBv/vXUi7+co6+9nP3H/7+9+m7/7VgzTUPwihyZot
WZNxrtC5r7vvVU0v0VT/sHgnEuAIaNsGPpJ/9iBl5Q/waLJq0hVE58vQ+YW/WpCS9YcpkyTD+2ah
aqryr3cgEfGz0L4Da6CZkMskVuXreDTscj0OE/yuEqMFtBbtRCHHGxmzlLTYiVhTh6OAxtWnFw/n
9ufqe9l+nDbtX2vSVOE66xbgMZNygqaJ80S/6/uuaK0gcmBUUhtnBDEHDA+D6Nv7A70OPN4ONIs6
rSJUW5DjkTOkT4G+QgtJQyPm/TFmxcFfg7CfLQojBioMsx3mNiVVC1JZRx5sdwvdDPAtsNEj2nZP
1Y2/QUxEWCzIvD6nToMylikCUwD1QFL9+sX1XHE6IO7I6XDAhfh4lWNj/f7EXoewb4eYBZJyg2Bf
EJTIAlXdKrNgebcDEqiwdITHurp5f7Cl+cweotwF3CP4/2Hcpa6QyYAQtTCCPKUzs1X36pFNq/JF
7kV1yzeovUfosq6ie93uHt0DnhveReoI196l+9DVG8Qwkst0px3iTUcSlGq/l8e/faizDTeIJVCv
jvdWbMxtfOvb2gXUxejgbXBRc6QNkvT+xlx4k7Pqz69RZSq9hiYqJg4Sr6ee1E1TIHFIy4g4A12Q
lb+tIc6uVNIB30G2Tti7TvdR2LofkMnddV+NhY14ZsfTdVdNcA4G/XdzSlpePPvWdVVEUFqmjck4
8siPA8hqjOccK5cXeuBnVxIHmmgQbMkgPF4PlShGivkQalZ69yXSv4bZ/fsr9exUXvz+2ZnCU/R9
OeWj090H5ZRcaOYnq8kvTWvhlHydMv96aS8Gmm1xq80Q3lV4aUmjfy5h6iCgtMcpcB2J4if8Hy8U
L1+/P7elZzd9/cVr6n3Pcq1pbh0grBFfME3+N0eYrUS1dMtAjJhUBnfTRSnB73b/3hxm29x1cYBN
deYA0R1+/0rHKPD9EWbJ/a83o1MNtyRUV2FvvX5MQSYZqof8jtM7+qG5buC+XMdgErBvuELiQ19J
dn1NEoAU3+8hPN4OPS2aF29IS+tuVEB6OnmcG5sCifW4IoUoZHXhMZ49/fUJBidRN9YmDNTLgRL4
FIJaDpyWQnrfksjh0rw1g25bdsJnE5/khWd69nR+Md7stZkJjl2xC79bKtbqQVl7G8H2kM9y0o13
s1T6OruHXww2e4FG2OKXgCmC00+uQG26UoUfWqhjmrXUEpoe05tL58VIs/fV4soo5BWPETdI20TG
vsQWI8r7hSV57m1JoqgalHxoG86j/CHMKtrLHTKPU/kCE4kM1XVPTQ8uUtoepND339Z0XM9n9XK4
2cuSZYTVtJzh/Grnoh6ElcxlLWMLgA5E4K/dybGyaheWyLlH+XLQ2Uur28DHTI2XZhlfGwFlufIu
EBcO9+l1vJmYQsFb1CWVJHB25naFJlfISkWO2LagNMpgz0VTowcP1RNGZ1dqx1Ks/YW3d3ZmL0ad
HbtiwA7M4Tk7OczaNIBSD1Y/0BZGOXe401D+c26zHe1lyM8r3rSjET3Gw3nXwkp8f10sDTFbFyOM
FVNHzMVx8T/NEFKV6iXI4NKzmq0Cz2+QYMZ33FG7L5mm2EPxaTSthXnMetSnYxbgp6yRggG4ojn4
+vSTXQk5IBnOamyUO+yS8H5KkTmNgCl4ewjlrPTOloThAT7hQqvs7QSJWWh/mvQkFYkU7fXQLSIY
IW6hiaMEY2KbPnCVVSi2hG2loP/43fc1jUU8aKHqb6KT/HoszoxcK/ENcDwcWhIR6UKgKf/CEHi4
GZphKKY6zzDTMg9MoQfFMUmi6r2K0lKA7eP7g5x9ZkS3BJdUn99u2yzSgyRGScfPfAcq1iqAAINQ
728fe6pIGU5jBLIFZX7vV9kIisb3U2c0i29IGqEx6B3ywnAsZPk02UTqS7oxe2w0f396uk5qSZ/a
oFs9O5Xc2uzCHFVYwGgIATcoa6ZXRjNs3h/l7aWoijo1BQlks2pIU6Hi5Y1fZAN6TGKUooFUwCiK
Hs3MZIpauc1LcaEf9PageDWWMeuDoXUbuIGG1DOCSNeZr1/mlnd4fzqzrsO0h1VY/JpK2YWeszhP
BJpSjX1VcxGtetI+jhBmbHCjj+YaW+4K5tYqWQtrqhvJh/fHPbMWGXb6nyUbKoWO148x7TEeNIQo
d3A6Qh+vRbYPIcrw0/ujnHlZqHLKIkUHSWElzo5BiChsW7VL4UzG1wmSqax//CvLB1enUvVnJev2
5+X3frEGCNaLkWYRjOtFVVl4berIZUj9uvfFTSa07XaQjHI7+NIS+PbM0mA8E1U8psbpNFvsDUZX
mtn0KXzGH0N6nwiP78/nzPt59ftn56sYwagZQ34/CNQ1UKc7nCYu6lp03h9m1l09Lb9X40yf40Wk
XjR1GavFmHKOo9+qKd2nTAy3Qo4BxKiHeysK7usKDakGqH8gOVbXfPw3P8G0hl58AuIz2FrakDqu
jJhfJiOKGWzE8kmLrzTf2tbGXWlCKS5p4Hjf3x976SXOlmeHkkLRtSxPbfwWwUY3xaVW+tkNMOX3
1L5UU51j+asePV1TEVmWKADKY7DOpa/NiHR5WKzfn8vSSPLrx9ikgZeNKiNlEPJSrKggRWS3QDav
Ur1ZKF6cHcsy4J1YU8F4vq0bGV94QK94buQavLaqxXqlor5HQ6+N+2DhPjv3lii/mjr4IP0t/wT3
KQGIMqNxSjzreEIit7r7/YenQUsAxkhFRp+/JnMIZF9HfNyByLWrQZkjtWX3SFzmxkLj+0wdVqW9
oSmKTvMG/ZHZwUuePoa5IkQOSiZrKOio72JzcbBsNHpRb70FoHMVbt+f3vlBdVkWTa4a2DyzXT7Z
FRiSFmMy+VmzVuah3yeHcK2vo8voqCVrFN2XcWvTCfg6SWGiBG1wl6Cq4an7ekFaaJp6uYunHPJe
zxIKbY95ZCPtaPebGsHO78vAxnPLElkp1iVDKm/eIjoVndJkZea0oYVGZwgVonJl9H2TR+TIFgLg
M4MRfZDp6XRL5DfTUz3fEJusyJwKiA6yod2eKv6j0Zibnnr0wvo8FyVgCjT1x8j3qE/OrpvQd2XD
FJTMwSUcfPY+oUWGkttqPKj7ah1eKxthny3s8jP7DtQhS0a0aIUY1mzM1pK9Yezz3Klkcd0Y3UrG
DXBhYZ57iuQPUzXAUvnfbJFopSAYrjWCKbT9WwUJ/dZWN7BnP6nqRrwJjtm6eEDaAe2z5PejVaZk
EHMpPE54cq+XZyU28BEKEctD5NzRDoK1bMDazRe23pl73KSrDzGWBWlK84coBVjOtYaSO0kHFwgg
lUAw14jR75/+bGxqyZwrokij7vVsQmyEOddKnK6QdrKEGzAqVFtw3BoWBjqzKF4NNH39xW1ttV2j
W4NfOkLUfZDxfe0K6fdDuVdDzA4rf0DWM8sZIprU+r7k+l1tYIljLiyAtzPR8CdTSXqm/Fk5NWJe
zEQ38T9FyDV3GrFb97CTQbc47y/vc0NYlMtIkrlcoAm9fliDUNaYWZA/yJh56+kjGuULk3i7vDQS
8L9GmN36gP2TMFOGnNcRHOSwXJlCd5FAgHh/IjOAA2EiS1cVLRmYP4edPm/NFBNWBdZ26WDvu8mu
p+PHhEqnr8aNtFEvFjmJby4PxiNJtkTJ4Mp6E14Pg9ZVRcIamCDqArZF+qrZJlf5Bk891bZovi3C
LSWTt/HqwjLZpiTOJCtkrxzpr9+WX/qaBbmrdIaDbMPPjwBYrvpV/nX4RtdXuALhDZgDhIl2iyjH
Usl8BriYHvF0SnAeGWTu4ptEMKyEHOZLXzrqVbPRHET/HPTRPg9rxM+WJ/v2Ab8ebbZwPCyLkXDT
Uqd1rOdkh8cKYDtKy1/kNeoO9u8h899ObnY+eQY6v7kaZE5qhKsStlNbrMJuv7BK3+yG2SOcHU5B
bslJq8lTyGHepbfBRfc9s/Vbd9fbsoNwIRWXxSL92WUjsTeA4UC5Fuelo7ElOGXpEAhsIh3xkhWi
BBP1M77A7HIFg/YDp5cFBzRYu/dLagBvThiTIg+gGUU0AB+9uV7iIMaIDVtn5MjQ3EHXNXfrhRvs
zBBckYQBEMFBWM/n16F1Lkox7itox4Z2MGb6RZHiorjw7qZaymz3sUwoRmiKbMhvIpyqHavUBOrr
hHscZA71rnNkx7PDQ7EUc5xZJWxyPjVFJEUBfvp6n4uCFzUaAsZOyeLX0WU8VBwtCnqYP5rB0Q7W
gXBkpy2l2mee48thtVkxSdRGnKCQlHBKL9vreXpBYeR3Y9JTQoGLAqzxKTidzSxXUIpEgK12fP/R
R/WqrJ3KwNUXrb/339a5uWjU+oBUEm8rczBJbJajnvaTDbX1UfWtHZ5UC9DkM4cx9/JfI0yB44vb
ucnkqAl1HDeGPv+e1Jr66PuwBUsEhlchGnn3ZQwBJIP49/7Mzi2Ol+POwkL0eGRlxHfSkcx6oxQ9
tq9Ie0zSh++Pc+64J+hkO1FD11S21+sJosvUhWrIBGMrOrS5+0NKszV257gqpRCZLbPddxg3XwZN
atpS6Sp2lBZ7A5Pp3w1SWDTgOSVNlKlCWvMgpUmUrhtDvKmTlr4YKYYghgsR3dtW9GyM2W2j9wJc
BiPDP8XOL2Xb243BynDGnXqL8shVcNt/ydY5hKIlSMn0tuaHysu5za4dAhZkfwu2eiyUH1q1+hiL
Fa6mOmyGaKCXoPuPC691+o1vR1Q0k2wbbPs86y0Q7ccEI6odbCG+Sav4wT3iAHt0V+kGxsKF/y/s
eI3z/9dw1uxQ6Xu5DBqRl5e62U1jISoqqvgaJ04QIFn9/tze5GqnlwhAhjqCLOvzjMlqqqbINa10
tJLaQXtjapcCdp+SuJB3ntuCJDFUD8AckhpOX3+x9duxFqK2UkrHxL7L02Is6WQcvH67Rcd0Xg4z
O2FKuS4bJHwZRsNhpB/u3DD4Isrj5v2ntjSb2YFiBRCUgvx/ODuv5baVrd0+EaqQwy0SSVHJsuV0
g7LstZBjIzTw9GfQu2ofiWKJ9e+7VeVlNwF0mD3nN79hcmGy9H263hkzcnQMoz8e5dJEf/0wZ7Er
Yv8mU3KmneyraEqKm6pPY49m7E3XIZZdOUIvzYTXo52dMxaQaKG00NwG90FZ6OWHFdBJGRS5cmUu
XBjJIyi3kKYaZNnPN6exbGtTLpgjqy0iffHZbr5MZUOi9sr7u3CgMY7rEU6pnJ/ny1anmm4IyTiZ
RVN8LYDFXglwroxwvlKdcSy9bWSEFcvwv87cLx9PgUuvijopvTQqnkDOeUUH0manlX0F9VK7qTrg
WsrjBgdt/vLxMBdmGjdBylY2PlTvVUVVmi/usHRjbK/PVtcHQ1GFKyjnVP0nsYb/+2nMYAiYTo19
yHvO1mijEPDbsNcg6ZU7rCADdO87UzOu7GyXvs3rYc7WKE6yneYWf19dHsGhB0P0vzwIvxUTJWaY
d54xp4PklJpssa0rqj3tCg423TIuRudaK8LFR+FAJx3oEK//zQS/2jyxs2iXyqTCYG2fdbvClexa
0/97mSaGUpxs/x3itOO9GkJOfVFCxDgd5mqwfDUDJY+7z+Wxf56PqRWeLAc2GsfsFwCKEvZp5k9X
9p8Le+qbX3A2LXqtxua6UGUsCxqT7lrj9wmY9/E8f18ZOz0mNysP6Tk3k/NrQgMmu4OjBXUyF/f5
kh6KEWhHs2kvINhIKmOWrJn/alPtRb2HAaiVP/0vvwDXg5O2jRve+UGo52Om2cM6IOBbo4eHnL7v
hS7LYXct3XIh2GaU/z/Q2fv0cOpsNI8wCaCyX9Kco9gOzsU3KrbEBUApF5rBx8/2fpriCeBy+SKS
wP7zfD2oKQRKKej20tcJK8ppPyvalY3qfc6clBvJcrLXbOiWdb4hygRsQYJJeXxqnBf3FTDXya+Q
7FUvmRMifgxUnV7HvXnlu72fnYwLoBoNk0F17DwXO9hCGGtpg+prv259GXj0xGEO/fELfF/S4ekQ
xJAvIq1s0959tgrtKdUcySgaNjif9Rs9KrEf9L1fuOeqdOLq+/82zrzx7XtdZL/0ZIi8uDQTc7rv
ah6zMcBjXx1SHdW3Fj3iUM2ha1xRwL8f5FQtJRNg0myC9dwpwn61vYBURrfXaWPsYM2j9uoBq0fI
Jaq8Elq8n4LIZFDHosMhN88neztOO4GNxW5gisEMISmCoF4Ls7wyzy89zOtBTj/i1cO4RTtsXOWm
WAwpNvugWjG9mnFfrMsrs+7a45x+yauRVJkoejaVU6y0THOvnl9WVfxzZdKdJtXb283bd3a2USST
IvIuzbEV3RWPy27eT/H89eTlgWrlypu79Dyng9/D/YW673lERg56EK4FxaAXVdBqqJXrlytPo194
mldDnIdklVOVZroyhLkzYmfffEZeBu8r1GPylF1s/w9fiDwatTRdc09tVm+/EL4LMK6zYebY957L
rD3KoYmvPNL76OyUSiBVR8cU1d7zZN2aqfYw6TxSdmveQGg3RKRMfr7X9u5jkgH8DMDULmagPSNQ
fbz2zS7NdpKg7Ey0fSFLPNuT3BYyw+jyhLrsgMdl+y4f94mWXPlwF6bGKQLRT51gKom8s3BNUpPM
Mjz1MaF0OgznAGpptTdFH7/LCw/zZpTToflqQY2lQr+3I3gY3BjpIVXD0q3wsG3U//PNgHzdq8c5
mxdwIRWLVN0cV1kCOnzDYWwDafjx01w4L6hpqCwmetr0U67n7eMM+bxIvSTGde/G2/6+iWEgFSGQ
2AhLl3B4rgLr/x5Wn8pqFD/pD6SQcz4daCqt5bSsMk43mFTevw09dFee6rThnG1I6J8prqGpNLS/
bYuvP9Ky9CBENMJd+sZ1H9+9aB7xhf/EXuudvGoQz4l9usSusb+mzr9QE6Paii3r39ZE4oyz2d5s
0isclzs3GtsYz/ad9eKGOB3epwGYIeobuysPezqRzh4WcQNFXq54PPT5kZ+zgfS9tq7/KYr5WDX8
VJ6UYA7wAgKzHlzLnl2aMyfvVxK8KFbfK0nHQrpq5WgrAWiBe3dsUPSjFd1+HLA74ikfBK7hV/b9
C/UUk5Im6TM2ECKN88SoDZSLu1G3xhmVzOIfTT6kye3ofRfYkRgxf2u3Oc95Wgb1jGgAqSlN3WFi
tKFa/jtvO1w4w4/fu66/f+9k7rkFUPmk1nEe0JWu3EYxNv957+KEvfLxq/CzF1aPn4IRiJZQi8qQ
bddAnZEK3ygj73Btd72QRSWOZXMn92YTIp2reDynxdKvHNYYwauMt7ABiOnTSBEkuC9imxdCe47w
SXg6+e9deQmXZvubwc+O/jWHiF3P/RrP3901qJ+sfXaa7L9OpdFdc3O9d/RvteJsurt/O36ZDqQb
zifCnJvtkms87hiqQfajpYHDDIwZ5oE/9fifD5EeQz2dRAh1FHmd808eX3vsC0fNm99wmhqvDoEC
WfpUZ6fJaNrR6s0RXOuPZ9elRfZmiNOqfzVE3/RjO6TjGqs3PcSyQEMA6Wchff3RhP9pMO5AV1x7
rr+Js49e7unBX42aaJPjtqdRx3DGmcPnZMMF4hEq4m5a/GUHRDGYQpeeI19GLvYr2NcjKbm22C8t
rdff+OxUclNDnVOX94tbY8ihN+3KHQ5xoUeXzv66Ze6FM/3Nuz6bxGJdOisrmcRC00PD/ZJTjS6n
bx9/0QsxGAUV06DpjgsuTs5vX+00wQY1VOZtnifRqUFHTVM8OI55+rPvP3881vsWEESllOo50gmS
SfqcvcC+lJMxWHxHkmPjoYzcQ91gmnPKEqjXnKkvLoZXY529vX5TLIWy2ApSZ59n9AHPdfzx45xC
nXez8tUIZ68OyLI9lyVVWM19aJc2yMuvUv0BnsX34H4vLrzgaxnmC4W4t2/wLM6zO6yJT94kf28B
IjC+uTPuE/95heBkr90Cro53Fu65rZa4czWf1vtwEH7zUO9+O5/smJpNaF9pYLg8Ff87O85vOHRo
2X1p8T7tIj+WXRb3Xn5yaY4AbIZivlYX0E4z4IPvh+/8m12lq3IXVyLW1xhuU5CqNG5ro1/CKiAp
ON3SUSMO6e9BBml8rXf70tK2T4k6uloxsDgX2iWlBpdEk8QqunlQ6TmWa+f3Y33ljV7crjl/kV2Y
NjXT8yCsTMa+snpW90xYG+GafMoojQ77ZKceKlquuA0nUXe1Jf/STvl63LOTyJ01Patmnq86pHvH
i4tQuXei9tCG3nK4bqX5fuZYJ22rSQYUgxnYSmdfUl02G9kZaqSkeBG2ic+0JYCw5nD8EvKEU/jx
yr+wkb0d8Gwjk2adTl7vUY6TZaSMGEdt0BlxJVVus+Vu3H6W29d0La6cvu9nzdtRz7a0QaZ9tWqM
CozId7othPY4ptcuX++XxdtRzrY1kjGm03iMYi3yDmZNPCVNuFjuk1Vc641/v4O+HepsNysKRBNT
w1BbukuyYpeoD9wagm5LfICrvuUut2s7R1c+3vvJeRoV0QnpOs95V6aTDfcgq85P6x5nCCOso+Rw
qgJkkEL/dFd9Qi8swrfjnS2GojCdFXv4057NYtgjoKcPWwauX+wHv/l08iz8+AkvzRPdodHn5E/E
ffNs0y4cz4SsJjj6KGcMnOm2fjsZV1v2L00UCl1IUrlvnO7pb1ddNjSOky3s14oRDbHxxd7lSPOy
kHm/m5ub/2T/DcW/9njvT3Ycfl6Ne7YMhL44dj9yBiaqCKrkiFH6lSly4QXqtOmf2gKJ5dH1vH0y
xSyFoZXuCkb9YetwXVOep6sNlhdeH4OQ0vvbTPdOljSrtVvPgMTiVYNWhZ9arNQa8Wy5E21rX9k6
LuyQbwY7e2fkarKeLoA5doURGQDHvQqLLG0JneaxN69dE66NdraFjGAs3UZNptjJqocVwd+Qxxs7
5aBtd/C+Pp7tFzaRN492tolUFKPkOmVb7AL5VJo/ivfJmZ4T0K5lP0RNj5vhj49HvDQ9CFNQzFB+
t9hK3k6PzB5dkKXeFC8DdGwbnrbM4gET7I+HufQWkUtqYDFQlry7ybfzmPWtSOe4UfsgrfWgT5oA
pCjACogu87Vcxl9v5rfxEP20eESjND9lfN9dBfrOnFP6smITJ0aoxuRGD66ekK0pm3/wW3D+pODU
YOHK8l7pxQIBUVgytBtL8QIL6z3V11xFhSQ/OfneVbcyFKu6PLoZKFJ9xWdxLsQYaUNd3Jsd9hfu
2iw/ETdShMVMMVSo0OyA/an7qpuWf/Q29/pAE4vzxKmnB4WjJYE5Z7pv55oLvMJsIljk19xULr31
12/hbDoZmZtgirBQXoTbthWFEyytFyv24gSz69zYTXmlqfbigHSDUoajdYV0ydvZ1DtKtcGk47Ub
qg+Sfp8h74emGlYTlIyvH8+pS1MX6e1/BzvbB2xg9Oucu1usjni2q3hq4Q1VVsuVqXt6Se+mEtZd
qBs4HWipPXumqdayMhvUeHLWcNlu2lJgTglgAChIn4D2NK6Zglw4FGg1QlzmnKRs7+6xrZh0RVHN
MU5ZIFiiJtOVy+uFxBrL49UIZxNj053OK+16jvO69EVu7pry5yAPttneyfogqjJ06+W7y4RcgYXY
7W0yLfCZ3b1pfjWlRnqi9bVu3AnLvLN0zN5F9ehV6pWWvYuzCWEyt3mq1e+u2DIZVOkNDgLo1v2p
OnPUWGvUT/RBbIvfW+6V+XTxtbM/YbfHNvWuaaSaulZ2izLGXtNV2GRCetOWdPfxpD1Nynez6dUg
ZwHU4LirmWKbHeeDfYctipsqUbk89dBCPx7o4up4NZDxdtpOybo6gO3V2MJFKRk2f6QkNZj/0+p4
Nczppb5KZ5Vr2sCIVFR2lSo2x54SisGtdypCqcWDpxS+8K5Ga9ee7fTnrwYtJKqRiknzN3NQFb4L
RHG3mCTvSE4flJv6t45psHtV/nIhF0uAg+c10DcUPu+7cZYtzWuzR0oemp+0h2TXxYMI9IP50NzL
u/zz9Wyhfmn7Qe1FfwPCzPfX626Diyc1IqqkXUpvT4CwgfrRRE7FhZrmr6xJhyHKrGqNptEhP9sK
vf3Rk8TdArdxoEMm7vYHA9fxccsMl2DJUJ9Ik5WBWZSgEuVoBWOyWjFccSC7RoqnemF5X00kUkGe
OfWjpXfVlwFAEvdr/EAsX+1UFX71oEJ79jpLh6irD2Zkqlv7xVOyNAvWNac2uKjuiIs3kpN9YikY
++JT0tKSsWa93y0UqDDNgdyaqcZ25HqjRh3/U+EboFsCNZvse0i6p4xkiSt3CnBnTmFTj5aUN3CR
ZRKoeaV92xqAin5WgD9NpFE1/Jtdpewq0i8Y5Nb1L7ezrR8qTQ537gAcvO4NBfdgx4zSquLgkKI2
/bEskptSJ6VeUpTxl5xmXatsfb2suyCbWzPKqi45qn1u7LPRWg+poq5Yupna4Gv4vTxnWpX57mxX
wHVrnPt0w8LP2bIQBOg1zOt0cKpgVpd0j0NNnwWNbkyHPFHtKXRsGpCCilGqm22dSbdhIpx9Amnm
1vj8boP066LYAM3m2h/awYTvao3505EUFuGNY/aFpbSn+7KfMeKlDfHQbJwdCLDTcC1rO9RsGhOq
dWaBNLKYSr8qe+fOdsC7unL8gwxLuU/qvjvq3eDutgwAu6XW3pcGI/Y2w5zAbldxPyB7CwCow6ES
W3Fbz03z0NcGvPp8tg6u2vNVlE6DSJ3Mkc48ujfr3PjSTmYVuvNMUXDctGONJtd3Umd8GasMhQ4f
J3DmWdn3zQziPB1Zwoqk/dBRxB4yUhLaxeTtEix3o61tusBQ3DrkQqNGswQGlS4ii5AsyCDDSzRG
TFqFk4abMgmbPwltGUFijXCKJjE8JuZIj7euyKd5qxP8++vF39C7PC3dmmwHZVisULWq732zKThX
dG5odALsa938Ywuhgm1wNt9Y4bq6xSLCDL8G6iFGBuLMsgo1zHWMoofemb8niZW1AQpaBCGj5jTB
hFO0DwqZ36pldSgKs0sDG3rpoW1Ty46cuW5klJpd9cdKcarxZ1EOCRbe6XajjxA95w6wgpyzMbuf
NCv5XW7p9JjVZfXoFOmaB63TJbcSO9mvabK6ym5Dm/VvaUJUZXFPpCRWsxj4Z5PBI7k/GdqTltR0
p4xAoVgSrhn1hKPPqZGvN4jGikO+ETdGYyrMndP3C+SprdjN6dx+tbzhq0Mo7wRaZ3o/5VDYe8vT
cpi/1XjLxwS7lMvhW594U6iAVNzNupPfSKVyT7axbbSO2UJ7scjyaOq37lBAm/JnTUtukrwTR5op
JeCmXrCpe544qFk+RLkBWNiqyuZGdfGC7wG3RWJ2XOzfm2ZXKBkMe8gJ95bavHAx0EGxpWX9g26Z
9a4QeR+OulkF01B6YVUqVpgUpfrPSEdgoFsK89qatifgX9ofr1+0UMcUNla7UXvWJxcvb3co3ENf
Q2nTEs+IZcoXmvAG8SnRTlEP5oydwsvvaz3fojpVjNt+1fsDFDf7treUam/PVravhhR3mdTKjm01
VI8VEMYbtlLN74qujha7ViKzciSzbqmeAKslXyQ11UBNbTe0HWMLXStz/T730vtMy2mvzzcjgsCl
3Vh6rVOxWqpfGh7wcqerWh0pzuB+B58yPYp6Fb/MqnYfFYh7UWfPf6ZcmYHBz/qhb1R7342J833x
nCJel7ykUSobntVykf9spWyO+mRwiTedttv1nvzh9ZvzfZt0HL0T8cNZpmo31LkSZjl+5kLZRJB7
Cv+VyHTf54n2MK7FGGbo1EO4gPkDWPjte81jbIFXG2WobyeutdTH/Vou5Rejof4Id41aR90nzk5S
74lUevAfpmJYHmWWyT90zed3lmKxRIoi31uti2+Uqi5+XjauX9IjdRg4QQLDgUM/bar221N7myqX
aRafk7LB5L9euyDXUvugTxld9oO27srENaIUO5GQTH0V1wl75bBo/S2rsfXXBDv0ccxVH1g0xX/X
rW7VpawiffWAn+XcnREheeG6ZNAj5gKRbjOy01eVHtpLVUX1ME6fMMj9laNgiNpUme1wpLJ7TAez
f0h6KSY/TbEDtqG5BTr2SrtmbcZ7zSmdW0XTceqru5OfQ56ah8JSVkwylTnYeMV7L13aSGaGBeuQ
oNVXYN5+HrV5iRV0pBGue92dVxb67TrL4gtK5ZpZ3NfhBjA8zBTP9MVmMNFFW93NlraFnlv3e70C
O4AFfb7rG/jo+eCmgEjUysJPXsLSM62l2xcwre5zR+Rfk0VmgbZKcDBzZkWLPky/G32CG6TZyW/0
ZlYgjAyykFWXwaAMzc6aLSWeTrR0xSuMoOsV89g2un0wbZq35YYbPfDn5M5thXtQMpK3okSl446o
xOqTD3XDOrvvmnUIxz7N7/VlmW6opvfP7sxlcBGYKLBXePtaa62IbsrNn/O+epoURYlaYxnv4UmB
G9FL9ROws+bGqezxU9q5Ai4HmRCwj84yBpu7ymjrvClwFfZwaU3OsahSI1R7wdHdKjJAHfCy1cLw
507b4qT0lqdKx++w7rr21s69+kHZtm4n2Bp/Jf1mB+5mVPeNrW+36VAgG2ik+W3t2+47yfjuSC0F
A1y1RfFRavmuLdCb1tbU7UkCc9BOSQs+wc7DLQPryCSHK+Au7rjH3Iy0hpt2GWEEsrB4tkHJk/9A
SBG07DGQUXEIfRipskyhbFnaHIlJCWi83HbkpubduIkEYqO90sTSOxprvvCSL01TdId+npaobqlH
2OzdKU0u7XFuls/CLp45DJPPjhessDD5KOgFxOqDdu/uTNJLx85qbszEeMjc/Pe21k/pJIMKln1Z
irgyOK+dVg0gbjmRMWWjL4wJmWs/aM6n3h4ibk30hJsHHVxToK+pG5Qt7pJbQ4hnZ8fEBd2Y27ZP
LjWJRV2QoltHGZjKoNyUop92k8sbs3rhRHmWO5FsOUiq1k+FvCO89pUAR5EwmxPvrtOnPkwUw9ub
y5A+tko9hU1aQ/9S6+7GU6yCzcKiUGrPxBBW00R2Yjgxxm8r0tx6exRyocadN3bzuMzmstPd2r0d
ZmPylTzHyblT+11rniRg61Y/oDaab5RWZGGtkj0hce+5n9q5hw+On6D5rffW0o2KsmK5J205BMpi
NN8M8BeHznSWqKwn2prqevyJ+5yJVXNhN9FG6Lhrt7q6ccxt/D4vJSghTQXDOyk2r9Jw1w4v6wwL
hsrYdrg0eH6FFO4wq53+U6ezGWzsJHd5r1Y7WeOJ7WA7dIS6mH6TosPlAse5qPPqZgiHpMqPA1SP
sB1qy4ftut261lR/FWTao9TmL6vKlIQdzr4hLZXka7omS7/YdWKFVqUY8ViX2z7vDbgNFJqDxUvm
h0x3xC23ksEn3cD9Bt+e9jAthTiU+uTEC+oU7g1jdzPmpR1lCchVscGadDKSXGvhaXer4Sm+qtfi
0Dm6uF2qZdhPnDT+5NTLznbHzobpatqPHA/WoZJV9tLSv3efLAI2rmrIDNQa8wM/j27NPyWGLiJ7
rvs16DyU36PZskiEOfhVW5TBVpuKb7Q6CWkHKxWuYKfUSd1y5YE4Qwo+h0o5jr6csv5RT/M5UHC3
Gf0E9Mx3glugIZak39Xa5oeUbqL7ghgEqisA3zK15U6qYoxVq6W5MeWK5GSb/stINSbMKMc5qtEe
RglhLKExmuqJu/+3xFScp0zighLWYhhvLNmCHq3t007X578xQvB2fBRuO2r9BZpOuLp26gvVWvxq
KSGOAKOKAIl22NRlyEqdQZhIdDu3Oo6EBYeZoCicu9WNVkNbtZ3Vbd7oOwJBd5RjQxs7erk+qkL7
oq+ld2PaFktqcMXRWKvhxUqq5fvmLfK5Nbfu22jM1hNljCmgi1r13cwCFotpfhKaU10EE/XPT2Ou
yduuO9kp1xxYNnrrr7YBNdZHlDoFqgOOY16QIS6dNA4z1v6hoFPgfhZteStpM9ozcB3XCsdpSpsm
tguIix63wlABDukdaNEl39fOpONhT/z/bfQUb9evvX5UjQry7ak569grSh+Ydt0ezLHFgEin2kER
rF162LnNZmfYmWTzjVOY08912X7TJEoSxMtz5bvVp9aRPrcu4L6/cjqlXBod9URGTVnwITCH9F9L
oPeKpzztv0h9qr8M3sBNHl0qpe5W8fq94i1DYI5Ver8KC8xqVUzMK2PKb5s+t+57VR3DUe3gCFUW
RX+1bvedw7Wbq9zYRm3pqi+enOURXIy1SxtPC7j5EznTp+KLUUtul9Gidd3WJiJsOijo1x1Tn9xB
f8O1q+qOltIA2cHzTLk1SSpzdWsUHynZb3Ltw59NWsVPtc1dtnRh3y8TPF5CJT205lGjqRte6YIF
e8SpjExAjMMvNvlyl6WkqeY6bx9nb0yjTLakj+oJMp+xDEsMW37QQnMx3R0kNmv0vd7W8tApMeDx
G0u4RxRNbtjN6nzXKhtY4VbNijlW+7J9LJJcfJpHs9h8WWejsVPpotzP2tQczRnvg33ZDQjMqpJf
OctWfNeWUiFfjuXTokp0b0XdfheOm+1ItrtP22JqO2E4SYDOyAztEdtPMsE2EmWWC1hgjG25BRdH
zxy236R3rcAaNH5SRpb5dzuqJv3tmuOP7urs3TGFdl2VmR0ks3SzUHfl+lkKpTHCfnEpstqGuvqy
SzBk8VQjDdJ0QXI6eJlNgbLvsPRoQTIF3D+mb4KbUE5uBaZp35r6sSPXHyVevaa7jkLGLuMCL9BL
ZMsjsMl0V8s6jWxQ0r7qSmu/JdRKEkKPIazyIX0iJavsStEC+aGfp/OxN+1TSm0KxQujThGylAxE
LQNVYJdpmu8KDhZQAtPnzVDHGxZFeqiXU3Zi9Wj77io3PS6lEIeqk0NoWZI43Ur12LQsES6EerE3
sYfiUqHu5rX+Uc15s0uzvH9OvNx8UDQs9kwzM+9bo31WZSXoIU7LXdX20DTMqjhWouz2qpU6kotS
3/7ZWJ2HddTVf/E1WMAJJ0n6z+JR8CE3sBEjSaG/wNGwdkUmimhazIdESc3PqbfV+wYXUjQ0zoLK
cWi/6ORWbuZ+6oICYQGJjsbxqfknezdPEuaUTQLdK8edWbnKV+HV3j9cP0CpQQB/3pxxSP22KZU7
y8m7J7uxy0hABoEh1thusHWZ85Irmyv5HEb3tdetqfAbR5UoosxB/64yW+/mVdAAx+veEbSYN10+
JbFtl+ZdRYwR2q2Qu1KOfKHUc+/4bEoXrl4KUDsrS84j+ntiSVNMQxWug9DelqP5NRWk2/ypSr0n
z03IoThJkbFJVl+WkSOnwUPZ6eVt3VkqcDCuDLrRtTeNYnp3WbmYj5ms8ufSapCCDouxhKbZWEd7
se1QquCxNquWwawoM8jCRhmxEPKs5U53qtGvQFXvVmed/VyrqO5zJex3zTYvBOlTIh810WjIfKfV
DQczKfdF7rKL9PX6Y61WTKrMinLPMpb7OWvXX5NYcHkRzXrsDG60fZvNaDDcKnRGeuWbbdMes7kZ
IzJ95Gk3tqF2UJyb2Xa3uy6rjXCtXVjenbVF7TTC3B6du2Ygr+FT5hK+hRTnucxV/eguK6J6y3QF
pIwtSyKKNZCnUq14tghdbfBjqnbXy7UM7Ux4PnBooGjEcU+tuhE1TQvCUs+rnoQ9cOLPLqLmwa3j
giGeurJbP4vZbEPi7Yb6A2fsknprMDc2xvC94gS2nqsPNFe58dp69/ak7vSaBIRQei9KaD16me2V
wMKWDqoo3d41g67vN1NvPpnkeiNQXV7k5Voej6XMP9MVn5skbEb1Lp117d4qWjyYDQXmZSPXTOLO
pjrClzM3Lj1VssOm9UbLqSWS0m+Ipe8qrsikosgQYLulcSVYBRwY7rlx7nJ/a+dMuy9l2+76ccsf
M4KifQ2b+E7qOgh6tx/9TF/0jshlII2nce36VzogzszOzTwuqFz/KkXxvkwi1w9WpTaL740ye16b
zPvkJcaM5N+WeTiPI42pXY56nQRe+j03uWCKehE/3AnGgzo1S1BMRG2Z02/i0C6F/C1bu3jEqXmm
IpvAlrQb8ggDZ9GxbFplP0xNFlelah0np5XQ9jR9JNgmml0TL9sn1ZTtjYFQ3E2HZP5ulmqpxWSZ
Gx+bGRE3XpfCayuK8cVUNAhoai3QHU2NOhxyt2sjT+t0XFX0TNlhwu/CvFeH5JN0CpdahpxxkM7J
q/40mnSd/EGR6n2lbA4+8+yAhjnSVLRmnrHX+kHZLYZTjH5tF1t/SoqRDsdcSPO9LF8PnhQuwVBd
KHiNZDmmfielElVMs945VjUTS21mHWiJ3XzKm7n/sqhFt/hp7fQHzNTtY23M5FFQkYQ0Wk9RI9mn
LEf8QDuGdac5WYcWp+PPWO6th9Wxij9asUqy/qNZ/jEl76tPM7I9hWYEiy1Tv0rGP22GTratx37D
Yk7FCTPVyQPqc9L4hCZtIAeteFlma2Nf1H4NHFV8PkIFAhmWltWzMjmP8j9FVVIB6jwMoGjYrD8t
hkipEjhloE79wAlP3rNJE+odjnADguDlgZp7c9w0292PpdCoXqbyFkSGxq216uDdVaThbnSv2Bsc
5fqy7ZtyDr3V+qN/kuVgPWaoBYJB49gXXh5ndfHUcI97NuS6ffcmzTimSa34Q95rgcXG1iiDL1uP
woli3bYdtTgA7hQqVFUJ1GrtqDOQ877LO6Oj7pHMMA/bNBBKXYbqkCXxpC3aDanB5blbMvXJszGt
bnrHjc22wGnI1dftVh9nYydxh43WJFMxa5+L2Gtd0LyVk86fMEfRw8mwObhLzkqYVOoTPkbDjc5O
vUOZofq2xRrNMk/FHwzPyTJVt53ME+tW9Wo16NNVjVvFoe+Qvlg/rzWR8SVGbkKq6c3+OJcCo8pO
Oktc4yVPXESQHoyneVUTRoSpbf4cVgdudzWux0FfxR6G/cqbW07qWFx3NF2dQxpQ7OO2FMSiFW4q
KVPXr/LWodGkaIJBdboQ+zRB5LMl+6bdXFCKKrJ9byz/eMaYAS3K+2lvY+EcTq2rRIWw1h8yqV/G
YQOkrTh4/MitX1jo2zA8VZTB71VKmL0Pgqg9OmqlhI2kgd/xGvLjZBt9yjyJnyRJERgYSXGEbiTv
u2YegTwu2Z/q5J88grz8LGrojSKvVW7Alv7/SDuvHcmRpFk/EQFqcUsmmaKydLWoviFaUmvNpz8f
e4HtbFZu8Z85mBlgFzNozwhGeLgwN7vRZ+FHYnaWpxhJ9MibFTkGsxzPJuy9T7WiU18nLXXEyudx
rkJ4h5BB2kXjrFARMGKnGYLcERGDfJibIXdVeLW9rrKKHZ4bwkFFy9xQbgVHSCzNhYck9SpTS25p
LRVOrQfUiknP7Jb+zmOYFPq+7w2Sw7yBoURRCpLKIJc/9UKdlPYiI8ZJkWMnHhAUYGxO9wgwhVtz
jsPdIsK9NL/QFiKSqlqDsjGZw74rJnmfyVB+5xAtoCKa9TfQYQheSzXE9ocpfunmSaLg1aOYKQTD
oZ4hlLCrIY8pjCr9fh7yzOtC07oDcpPutUCtbGqi+t5KejoD3RDdqZbyuY7n+TUJQVt0dBk9Be4k
2R4I9AMb7uPkaEqV6MpRZx15FJZx84Q0rEZuMqZANnhKX5tEihXzHIHQkT1JveJGhSUfB52yJ6OF
szG7Zpv65q4Q1fxWSZr8vmuLnBC/kg/1GMU3WU2g3jeU1zKFKYmoZC/7WUA01tDq1haySbtPTR+A
cMlzMzRpvQ+MIdgtdd1jFWuvbUaOFw4jDSRfB/Az1qX20LV+/VKCxvmmhkHgaXktuNqUzSfErqPY
LpW0Z4Rhyh5CVaIYEMR6/cEUchGhUnU+DV01PFnJZH1NBp5UdObkc50VabybhFzfzWXW3lY5VU/R
DIKD35jGTle1zG5U6IHpHvH2ZlH1LY1VhFtbXFH0eZyyST0iikeUKFjRMapabR8OSnsapkE7TKbc
v1JLSU5K7Pu8tKp+ogbZOmRy/i4EDEAI19RflAmtg6pNNDehQ2nLfKsvCSV5u0zF5HmOIjrVcqmO
bjOY8ej4cIy5ZpKEH4g8xeS+0vP2RYzb2kRykIT3tkoDrXDViph8x60Hc2IG5vzZ8INCvcn6eSCt
qYA77GAGruajFc9x5xRJPvinGH3L+K6JqMc4tSYE867ruPndWFE10lpTOyY9c+q0RcN2tgMjzJ7n
spmPpT6Jt0WDnm5u5eJNUYXmPurS/LFsCQhTJR52tcgLSkCfOhFRlh1Wmf/Qy/XnpXB5zmkN2mll
iL+UTqEQXbZWjah9EIiICiE/a9Nym7129imnNxrxU6nFTPtYkF/6QVUdW9+nuyD2BEATVKOODw/8
fgo6RvMmkdasEXZE5EaS2vCOas9TK+rirh/k5CfvYvFqhKZY2/1QN+7cBOSNUTm+NoRfPwurrk5B
T/JmS0QcDnMK1IzmstiPUjmSuo36bTIqkp1ZkTsF1fASS93gdIJG81dRGq/tUSpS9Rg9ZhKgszkl
8rATsxYXMxXC46hK4WOotvERIjZy4U6Nv8pdY1Dl6LVd6g8oS8eIF2dC1brpELS0w43imQySi6IU
jcunqo7CFKiNHWktHd0wCp8pUCgveWXmvzrV4IkbkoRGDRGyPScxRPWtoQ+FPdJfO0a5lttKK35L
m7Z9qCq5el4Yh+u9JcV0lCFa+Cr6+Uy5rYasqwzllJ6lpgJJVNuA01gGgnqf5gLqw4JhnoVEm0/p
gkaCeCGThNMADiDaDQbNxrBfAhh2UBg/ll2cLkNkpWznsWwdhXagTJoE0CqcCmI9FBgixQg+i6Gg
wyhS6YXhJS1vpa3NitTv6I6J4BHm5twx2ftqTWX5gi/XnXSGq86bYGMHkJghy6MhwvsrzzJDdyVx
KgV6003/pKmZJtra6ItPfiOY/k0EK9on2A/FuyIDDlMDJHmagp5hpYZX0Ow78TM9iv5xznPzJlfL
uXYUWLPCx9ingbWPGjU+BvPQnpuYpmvol0TlqVbvrGQQz3DXibeR2j4MBfhbsaNpV6dCz2c1CPFR
p45yp/eH4MZEGHjf1BppvqJJBwZpX3MB/WG5E7pj2ZkAaAzKtMxEWGekogubWg9Cj9x3yKczObfD
CDE4WLrpOuWRfoIBx5EXtjfIFrrYSTswznZtiOVPkZYw4xJGvAfOMN4MBQgWXpVUBmg5BzI1warL
HGWMP+fNaPHiW6OJBkcLFkQeFixMZjqB0pi/9IJkARZ1yYnnXEF6OiBolaa5vvcLwpxybIzPJBrG
rovBEthTPVVnsS6/tEEdfJ4zrXIHARLlZOREFlGRunmg0i3gnt74kdWc+rn60XQRFBtWVD+XXVNR
NwJtsNcaWmgzJZJdJMmmW86iCbnp8G3souahHtT2WFggrP2uL71igJrNiFr9lOW9QYtO40y2wWBr
+ig6oxTHH6OMVi2D8xMnL6BjoCN4J5iV7/SVCrNDZRBxt6oeuvxRyr7q1FCxwRtEoUuy0N2BmBjP
czFITh8nlHWpghDuGn36KARRWHhzoQ1HlZLDDsk0WaYKLicMg4NwBXKR+HJ9lyidnHmm2k/hXQkX
bf8IjDo1nJRw8J4il0VnfjAb2tjZeDfwnzmg/ROnl6kXWKMqfhyX2RAlSbXbXM4nW/PNjri/nOKb
YMxgIJpSitaDIDa0ThvDM7i6D0pe1M8t8N+nXlIN5Md9gNNV/tGnZP0yq5H62nWLAvgYx8c6stqH
Im/NO7WOvpdtLnvo5/U346z1z2qCFJaUkmpLSsN8RUtJWZ1l0cnp/jtCFlqU8WX0fPRiULwqzD7S
ECacHHXdq0PyInsICAMoG8zf8krkP9FLPTzMJaSuPTRKTj3For/j9Hzux3Ia2TpFuO1mGqUS4dKu
ikudpuzYhLdhUAqIpqWz6ChZaQeD9Cs0OVN1qwZfAXCnPgkZwBnSAAhvBd0CH6BaFVLrY6czMCgF
QBTMyeV/1Y5lNBnFkaywU7B0j+TN1Jr6Ln/UiLFeB1lj1rryCyArZSx7Wlb0t5Gpa/dzXXZe0nSf
xwIqC3IRUrWg+xSIZXTnT4Z4w5nO9lU/9R+5uf1uTmPpRVHgKh0SGTF5oLS/1MCqvweTklO2QcuP
4DQ9NbWe3ChmXpJQ+fIPA4KQp0QDGF36TX2rGqV8NukFPDXSwhnC+LqtJr2Gno2UfEDg1sBNq9WJ
Hk72oTXTsIFoQ/cfEHOtIWQdiNhEzs7TNBT1qa7q8APYsN7uYlbhooE+MKEzdRl69gii7AMBig0v
CpVh3hdCKGS0XWiIsYUF/TMLYHfm6NoAmRHQx91oBdmjVOYvkZwpMQLtqXCIBb/9HMQVqi70CgY3
TyftJpWS7lfWylFOBGaVd2qAEl/qJ6M3ZHiUAb2S/QwNzm0XRXcdw9bQKz3lUf0QhmW4ryLeHqKu
yNrFQaFnNykExAAdpFCiw9wMIu6xHHzXVPXgRzyYw0GuxpY+oNHuYkOPnzi/aMoYPa2HPuhOgS+Y
gU0nWHYnfaRuFPX9fVtp1lNNkfqxyWbI8gMpYl5kzjvh+6Q35vekb4Wvw1Rns9tY1vRZqBLxidsw
P3edQrxvEsks4AVU33cd+KVz3rXSETiE/HPK2vDXXNPKd6UmY6pZy8N6uk3CSbGzVLc4z6K2a/PB
oCldkeMTKZFh91QmG6WxHjW10r6Og18odpzzMthQQMFpUVStekvlOrnjeqAPPQThuS4s87WSRTAe
8mwuEKOmnp260X40Uf8TVPW0s0LGelqyzwM4ApXX20yC9mjIfvsINm+gqd4nHwITYIkp+KVhU2OW
XlIx8D8NAFvKY5TAftvKgf65N/XBC6KYWStf9J05FZcyK7PBlOMsybW6qsI7gS25z3s/2DHWmOce
wwSRPSUS4BC1KubnsErlbpnu4zqNUWmexLawXkqLrIMiQ0RGRO2RgEvsAG4hmVfGt7Qsh10Qz58D
VfvJoKD/jCJc89DX7fidhmNVe/QQ6eKmvV59R+uRi59xP5nvo88Jt7oKboVU2HrNC2AcjZag/D50
9SGJfFDPtO7TL4aZ1ce5b6klhFyFufPL2xGdcrvLjCSxlbFNPU3ps50FkkC0U50Uqxpny9/lnSV8
Zcjd2BpnuAbQvoTCrrDGc+7LCvPjoqdnZC7EpK5Zps3GwNlVI2yn9ZtNB6GKv7HFtZLzHIeB6BnW
qV2EumdrY6DgqgX4ExcmP6Zu1vxXcGxQv6ar4+laSHnJR4ozV7boCK9h55lko4sL74zxZm6uA0/F
N24kbxBPghV4ZfK57L5pqWLr89Zwj3R9Rf81tp52VvVObQoVY/BwUJV2c8YC43knfAifFKfyAFho
wWkLG629JS4HD/1nieuZZ+IUSanNSfJCoJtgufSgc3xhlhVPbyVBcJh96X7l1E7PUtrk+w6hI8NR
ifHcsFfTU25KVIGpou6ENp1vsjBjVjpABiuD0ctT6UBQeddkWzYUnoaWCG1UZNMrJUtzxpbo0Sim
wgZX+CPNul9xTTUwyvpPoUB4QwnU2tGFBgPYDv7ZzEoSHV9ubDpmP3uxkaE1mhU7mqpvIvH1bohS
iASi0EdptqwWEB2zFTq3va9l6wkYJLz6sxB+EZZWgCSn4saRlK4h6i/3cjWWoGuZQMrAF2SexbMQ
S4nstL9JPcg/nWFXUjQfzs3z9njnFa6RBdTOoDPlVQQg14OX1jQLc6p0kifv53pX3Qm9XT53P4Wn
+iY4IkLmwOMnn0XZBh2W2IHXbaz82sTdpf3VEBEBtljGPgtX9+YJUYZD7Q5nNv/w/jTG1RtyscyV
Vyn7LkXavWV/dQrrGRXcD0QA0bd/bAW+J11l5g0lDVFZzXwAVjdBCPeSN5PNgByn074x4HWFnJNK
4IWJZaEXoxdqq7WVP0HsNEfDd476KRPoJ9DLR7A+EGYmBIacdNZ4DrL4McnjW1XKNvgDr01h8Bss
iAplRZXVNf9TJXSdnkO6C7nU4NaqTFEvvAGCNqiGLQE58D+CxqFPM9tdoDjA4IiSN7gSrxwbhf3V
dZNchtO72ulW8YtO8sEoiISgYebrR6HpPmZofaaa9qsWUFGqVeCOlb9xkK74dUVkDM1k3JuPbK6I
Huqx61NqmhKpBJVfI4pwLiAl0/zzHOfCvlfl7++fqSue4S+DK8+w9Fv1Wc8kLwGLkVnCQQ6DXW+V
X/7/zKw2FCh7mBpNAd90dtOMrSfQu67acWO+9gqTE8f3YvtWx7dFQkkFWyh5ynN+Hnf1cbir76NT
4RikT86Mr0te+9v0dtyak7rC0PG35dXMUjloSigG3M3GJYXjpXoMIAdcROHrX+foxTqRLHtbbucK
ZfDfVlfuzYqDcqoF1gti5NxVlDtddLhrOHh2xd5y5Pv5l5JyX+EpsPXOgZRnt+3kr8y80XJHKh4O
ZoT+1sO4fmZlRdhZEPr1H+qqsoG0gtmBNQBCqfdP0RU3y2QWGibM/dKiWBMUVvJUtDGUuoS/r0H4
9V/RViyiaagv6wiLwWD6t/urI+Z821RpvdJSbgSAMWCj3ECEa+X9hVz1s4soEoNCJv527eOiPByD
BhCg18XxOSmm0Amj8WgV3a1UGbu8Imbs83sJyBfU3FTKwmbeUDi4tpcSbHeiAgUz/6w8zdxkOeJa
VCpKI78JRc0VkmzrNbky3KZc2lg5l0GJhanusbEwBRuF3dj+R3CX6gdUrnbkwHbwOt9Wz6XhJN4W
q981F06+YkALqhIjr8nlQO1Te1FmWAQFa+SlAN+QSt91cTpmhXQbNNT+ocfKx37DB11zqBLCv9DJ
QUlOsv/3EcqjhEKfxoDEgLrfMJFZRW6l7TfOz9Wd1XkgYc3Q3qrsMYM9RxldG0+9rYnpwOmGuy61
6dR55lGhH7xjRiYzDundcueHG7in3/8FWz9g+fcXgUJRqswKtnpLmyljNIQhlUr2WkH7UgoMZmbt
PdX/r++bvOZnEEVd2HPQ/2Bs+G+TYO7qQG5xdsKoO2VL+3AZ0//R0w5939AVqsSF4Jp7oSKVxhFa
nVtNp7WZjUQg6mOV79MfDdrRlpv/0u6K2GZqYH6cvPgQn5gCUxho/PG++WsxwKX11TrbtAlUEFOS
11qUfY2CGcTePHRBeBMpw8+pszYCriv20AAwYdzEhUtvgh0aAtUoqNPglTFvyNOsC09xvjeTij5v
s3Fwr3zDv2ytHmgNujGrE+nZBt23qfsyBgSyxo8kDHfv7+EV72YwEUh6jDtHjmR1C4c8TLIgHWVP
T44okpAVb00pX12JziFZNCHIwZddvbgAIN3rMBPYtUY+ReOr6IdoqrhlqWzs2LXDCIOMhkOBSB6I
y8pQSduoL5Je9sJWzB06APT6RJGauhUAn9PTI6ruw74Q+08w0Y7gx4wdaN2v8SB9MUQd2bR4uk+L
vrfjps93pQDts86Azr/Y74sfuXIHajjkiRiIg1fo+aGYyBmEqCs2fM4V12oYpAXWQnwLEfzqYiCR
YY2TZMheqf5sLP4+ROnGqygvz95qgP8vG6sDas26OgWKjC/bqZPbn+k81A/0yp+DEzBRu3mJHvT7
5mwekmf+ed3mYLq+SEIpg3oFPPerdzlXQMwOyiR7U1J9BW39vWmaT4kE4uFffDHo3ICJQbLxVlBp
oACJBx3wMkfJV+3UyjfOxHIw11vJLCaywSaVzzfRWmIltdlRYvHCMqhs3RzcqgfOBNSZegvqQzSS
/uGaoDM1CURVCcpiaVEH/ftO0hiylJrMzUsQOGKAMRZS9/1de5NhrEyYb4ShAEyocW8gp6d5iRve
z/qJ4V9xcLKf/vn3s/AYJ64476Ck2SoArH3O2vjqbGTjoIwpRWnPr78bykMyVXvR3NdNtbFKecvQ
6gHULStgLheQUO8J3/1HGrAQD5JUJI/FPr8X3GYvPCVOdEwe6lP5wexs7QRDmGM9hO5WHVBZbF0e
o/WiV7e+SgSj1DWaNgtdrewouw5plNTzXxkocPJd7PmEktl+tBfqbcMpjoxLOCq0j3llF59qJ3m2
GBzdGcf3T8Jylt77WStH4TPfVPmjoXPWGNBOm/C+6PyT6ac7JrLvxRjoVdzs5kL9p6R36/1YHMjF
w9PMtH7a2tK9qu2+WQP4wx5Z1Wq8gZthIzJYB3n/MaVC0ozCjiGvnx6rIEcBX8Z568UjgcNZHePJ
RqnooHcAoxhrSss43ni61w7wP0YXTTQJyiqKL3+vT9atArBdq3ileWwgxwVTtwNt/P7Xe0OLuLay
erCsWhraLhNZ2u3khk50Uu4Y+nPDR3/jLr3hJV1bWjklEVnaqfORvRwcfT/vmNPc65xRY5+7oWv+
w+xjZWxdqgc0pfhVHBhe00OZLQ22Mt+bTBW8v3trz762svJDhGuIwA9YSaIafHbcR3t/0GiNimQd
GqR+dh/qG8KVG8fCWrmkRp+bqMuwieabXbTD57ZNf0nVuLG069f6v6dvnWR0tC+VpooNPF9wWArG
yn7xJVuVm//xjvyxs3IftTbUTHKry6kwmSJ/kOzATRzlVnkivUDlKXZ/CwbfWhvbuLW+lfeQFIPJ
roT1xcf2KB1ghXaFfb3/p0pS6xOyPDAXToqySRMi7mt4Zpp8nNscKE2OFnwfaxsXedmnt274zz6u
vEXdBFmUKb7ukYzfaKHxOVTy1/dP+5uYcL2Yla9g5G5gVCI0POFQHhnFssOXEjHdEIZ4nkIPvPVZ
99Sjsp92gDO8Lba7N/23tf2VB4EvBg6gXMDGPn1ZPAi4p9vqs+gpjszL5t9tSZG9KcH/bRFJwr8/
H+F85M8yu4q+j2PN06NhAImtyiMu5Wio2ceAccVaUxkolVWm3oM7qat57MSNsvF158nDI0sSmsJv
RItCX5GyUtWW4wqAbpd67Sfljmbbk3yAA3zjQ191axfGVndSq0H7MeFpkPf+EMLbIrkrAOqOrS2K
H94/Uled2YWl1S3U264c4sWBFopynBgEkSw3SMoNX3b1blxYWV3CVpYBIdJI8nQDUhJ5dpqi3TCx
tZDV9TPgvYZYjYPSaw28IrErNsK91ov79/dr68usbmAfEGx1GTdAkBeWj1dIlxyUq5zOCG1teHzf
2PX7frFvq/sGABFqsJqvU8O6G3xtzzIRQuCiBrGXX5ud6CVw4gYPCnIk+S3TuVsEgdeDkz8/QF9d
P3Gs4mhM+QEqowc9t6yYP3XZOcrSFysNb1DY+q4xD8sMTbCRQV33NRem1087apfQbOkiF648zrvy
HvCku0TasxO8NvfDYcu7bZwgffWuw0thtobBWsGrOmHzaTTAuG69em/q7b8d2sWylL8d2rTMv85S
ZHj5uT5KduT2B+iy7OmceVuJwdaCVl6EcpQwtLlKBEHrUkIWKsxOMoIP7x/Sjbu9puIEgCXM3cCN
gGbgeeqYyY6trfL9silv3taLTVv5j5pYqMoM2C/kx6WdpRwEuPCicwM5pCtyEKan99e0+ZVW3mTW
IMrQcqKGwel3Ksld+OwfEOHZRZ7y8L6tra+08ihikibdOHLsJLFmBPTOinXbSjbypze4i/WxW3mS
uYIaCwINXpRd9VF2BLuikqzuFiLDyQsP+qftbtzWk2msnEc914qVoDPtTafgEH9fwsolpGxe+ttt
MZllAe8cEWPlLuSBuWvYVvBUEIYrhJPDbyHNrXByyy0ZKy8hNoYVxwqLqnf6yRo+p0v15SQxoa2f
01+iQtnT3u4hbRySNQyASU3GjOGF8+T4JEcMI4FKbdXd+yfxeirw55oZK4eB4pqvGwEuF6r89Gie
6Nrs2oPxpSttHc2Rb4Yjerkbf5Hg2t0SY9s6ocayBReBupqUej4P5MHiIzPTYKuc/zQ7qu81IgjT
WT0IR+n4/oo3fJex8itJZVaD6nP32iQFcM3g9qbI7JaJlSeBqybT2xL3uOjfNE/VPtsv5VvRC5xi
VzrCTtlY0/VrtzDZwtKAsOK6Nz1Ifm9o/PX7JiRu8MiwR/hxMQh68oMobgRei396c/GgRlvUAWiK
rfPUfM6UDkAFezjfhBY0Ndm5Mfet/2KgRiAwWvYvPtmFudUZ7cQsaAD5S17K6Cr/x2Hy+X0L14Oe
CxOrk8hwpa8jHgrE5hgd8vv6gHjRsdxbuy1M2PVPhZgJsEmi3zdijsasxKEa6kTfLnQ/R2lX3RpP
rd261Bg/bLqu5TS/+VIX1lYvjaxGtaIkWKs/M4dVE3+IbuJmtwudEYE/lGoONEg3MZWu3caWXvVf
F6ZXz88wQbIxjLynjQto7Lfd5Of0oOxNXvD8tAi+u1uX+/3lcj7/diilUqezWc74zPl2gAk+hQGA
kXjafObG8t5fnbXGUMCqJ4bgx7gC9SG0Tqm4j+SNiOR6KvDfHYTW6O/VQJYKF1vFDvofluIdBHUf
CrvcNW55Rvzzpr6BqkazdS92JZh40dbagjFcdWQXP2AVuNb6GNFNIwbL6p9zyEGJXzYOyVVPcmFh
+QUXL8BkGGqYLI5rcKx7qC/cdDfeLCp0vV2cJTd20z18uy51hg0Xdv1Rv7C8uvF66lctMO3lePr7
9qF9jneZ45+/z1yJ9pEe5dZmXn/tLiyuXp5CiRgQWdaq3KunydWJxuD1SZzSrT8GDuwdDvj4rWv4
BqX1Owq8sLp6jKIZSphgiaOB+tz1x/SH7KKScNIfjuZL7d6Vdu5SXsldGCqeN8V4r6bOF8ZX7sfs
mx76AdwPE2+pU57781K3Mo/9aX6q0Sjt9zDTOvFpa6+3bufK99RKHC9QLtx5nqMFd2sgEZBtXM/r
CcOfxf1+Uy7ObhkNahgFXM/8LDvLupiMv8mOugcV40Ysv+HXfv+UC1P9OLbR2GJK6p9bY3aq/jmH
YTgwp61IYomZ//eDYf1+vi4sjfREEsh8WJSRnHUz+TiZCqx6jN34IS9IEYnwDVYwoPfxoZuivZ62
7oZPWD7Oez9h5XVMmL4GyPUkb0QO+KDBLXVW9BiWVAnO7/ARwtlAPY1DJT9DsGE9+eDyD7FRCDvN
vIW6K7uJR8FKnBz8dX6aE2XMbSHMOyYpJYavxgBeksSfw42d2/CVv/3NxcZB7dHBJMeDUBs/ovhD
Zm0UhjaP28ph9UwTjRXoZyQEqmNZJ0fo8qAPg03DOmrVF41mrDS5fnKrW1t4q43r9Bt/erE2QR01
HBdri5gCF/rWzVp0qDeDleU9e+/Dr1wVrHqGHCzBygJjbY8w17nGk7qzeADgDtvyjFsvwG/sy8Wq
ED5kQCmSDLKP5CvUyDu0wp8RtjsjcIVSE3J22u79o711RlZuqfAbZCotCpZKqSS8AEpSwxyaQMVm
v2/oDSL4t9dHUBZWYA2R5jWWdKyrQlZNIONLClK/jD/qH7k3H4y7Zhc8CJM9HevA8eEK2HhWr67w
wu7y7y/2NGG8BcUa7AZh9ZQ39YsxJPXG4q76hwsbq4tglQXzKjLZR3ws7hZt0c4r79r9v3pDLsys
nutA0Mcx7FmKptfZDtadByOiKK/APPP+x9ras9WxN5fR8Fnxmd9QzjWsj+mwNYKztWOrZzhDmRIe
VJYC9zp9xUVltzluh4tXX6mLHVsdb6HSICA0S+4vNEBQuuxqE7qXTDtr3ff3t+x6FvXHlLoK9PN8
mHh5YferdzB/7yTbyIikUNr1IHu638yvrzrAC3OrSpPfDrlRMa6JZ4ofpl/yR+0sw8v8KLi1O7pE
xpHobe/n1eD4wuriLy8uU8no8hAh5OSRSMHgKHwxmFJPZGhme2SaM3OhCN64W1sLXb29mRlrQatx
UvR28KLkodUbd4IGc+PzLX/MG09/sbKVm0ArhJlvFTPqvkVzG0TNf6SJxd5epDZh09+weDUQvTC4
8hmDZYmpEmGwhttUDj+Wqbr31Qe1PMrJBopvy9TKb2SQ4GlZiKkGIko7hsQnh2oYWTkmdj6BB//w
/l5u3G115T0kuc6rceBoWtBo7uCW2CtK+Sqk5bdCE4+lxlzilBZ0FWXvfcPX14nsg04NiC7t6k5o
spm2oOFIDvNFK0DQPna0Y6u8e9VS6L7FdHDfN/g/HrU/Flf3wR/kUhiX0gl0PnvpOT6GP3TC7uxW
fdVu44/mZ1RUPm2CJa675z9WV1dCp1If1ylWjWf9lFAejXfm8Ttj1sNOW5pw++Lbxjq3dnZ1OzrN
yMNuiYMqV9+LFO6NGx+6pk/i0fpSnRVX/ZY71tl63jS8bODba/lnqatbMmdZbEYCacZ0AufmBifL
aXb+90UoHCJ75/1lLn/Ye8ZW96QMTVTOFHI0I9KCndyPjQPzeL5XCiXeOKr/47n4s7DVJRm0EPER
CIO84tfgEsae0HRAJsBFo0ehm9T8U+nN/4Rff+ytHly/BZlq9HzBRHkMIgS/zK0gaNmd93Zv9dbK
mmgYosyngvXYFVLePvF7InxChWT//me6XhrV/ruWdZorRr3RtA3B/3SSPJhh9v6hONLw2AQ1bly0
dZIrjQxcz8tFKzNPkjPbAkG2sZbr786ftaw8SGFFSgx+fQmLB1c7zwcdQNxSgSmO5qHcLoJef8H/
2Fv5jrnvJgMZHDxWC4GZUjl1N+19+MBabTiFmXbKmvJ1Y40bl3idiDZ5VapQEC4l3/zcHpVDe7A+
oJaz15xtwPjWzfpd9LqIUYqmTkvYwTgde1r2x+Ck7qoz1Ea/XcbWtbqesl2cxbXPyI1UqnysNa72
fYFO4osf+lPvItbi5Kd/2WK8MLhyHLnACHdVciaXfmazj24HcJrbkd51zNOFnZXDMMpwkqEXoJzs
zR4oq31wCvY9Aa1v6wca0Mf3D8nWVVt7jwCBETljWfP8UAQt4eu39w1c7yv+WdDvsuTFuTD8Mckg
WF3KjtZ98KSfdEeyY894yg+w0t4N58JbCmXaxsKuF1kv7K6iEloCOdzSnP7BkXnEUGjyMqc8yPe6
LTnwEuY2GlUbL9nW1/stiXmxWLg/TatYAIe95+9Ri7i1Als9NjsYbj0BCYHTlsWrb6fOdPgy4MC8
3+r7lXonh2jGUt+sClsMfuoFFNhQYbz/EZc/5c0b88fKupkPB5GUj0vpeOmvd7doKNFfh1Hp8L6Z
6z7kws7qmxWyXEpKunyzk36qTjNQDzgvb4V9u0dYb+tjXT37F9ZWbwCyOHCaLKvSnrM7aTfcRi6i
Qk8j4P3hBQ/5sPWxrh+PC4urV8BqtHACxI5FG6bFvbTL75fZbJUTOR23i9+b9lbxo6lMKgLD3L2K
OhoMoF62h735bO0J5PaR9/+9vlXYKMu9PvTIHv4ekphJxuMd5HG/nZfi5vtqoxi+dSxXjwDaQZUQ
MKr9+1g21H9qV/0/ZN/XA5+Lz7b2/TNaZNBKL65kKUdCjH/4v3n/rQWtnH+iSkWHNsrSfG6PyWkx
Ex7km617tuE01gNKMNxHarIE3Pn8UFovLTSDpbtxlZe6yzsuYz2hVBaDUUYZAY8fdaE7o1LnIsED
lqRjli3RIqiF4ZE8C32AW9SjxmEOY6sGubGdaxqLyERKBMIA4sjYhMlYPIzBTd3ctCmkcTUKda8l
HMsb617OwnvrXjkVKOihtxuwiSjLL+W5PBIoO4KzYNwFRDG/Jg9UXEF+bBWxN76puXItKSqs4+gT
nCsJWl3xa4PEJ4y+W8vb8JnmyqPoQi8VWS7Qx79vkdZ4Wka9oTV1hvrYCnTwFlDLVsnmjTrt7yTq
z/0zV25lquuyDJfEA9Joq0NA3paAn2d7ePBHJ3oZ9v7vFoF2Z31hmJ8uov403EjH3l36xtOnYJd9
2vjKW9uw8jxj0/blvKSR6Tl4Sg7efLPQXBTH18BZ5ty3Pu6WI19PI2VSr2qljz35EW08J3KT22pP
z81uzpWX3UsPG+u7mlRe7PjKETVjLZgatGWE15IHlAekyD7/JHzQTiogMDK+B+M53CTbkpdD+t7l
WS70RfhUC0mMvBTLVPdT5TRPw218j96A5mYhNJUM1Jm2BkmDdBs+wjF9O3aOdYAhfvvIbXzf9QCT
0Mkz3AyExarY/lCLAK02+efGHi97+M5i18xiViQ34rSAOqKPgyu6KaA3/7QM4MAb2OyWUUY0Q+g9
bQMKt+Ks9RRTb5pJFDeYFg7FnXazlFwnzzohoENQvHV9N62tXJMPGAfRBb4q3J4eCrsH8QEJDidw
iIk3Q/DrMIc/R9daeSirgcI8rLDWf14SKONmgVaRRn3obpdYS78fduNH6bY8JffmXbEVwW5cHGvl
qrrGVOdkYGcX+NgSksDpCYgFnpGT6M3ugq4QHiZjIz6/3hK+WPTKH2lmGLayyn2V94tc+HjoT0uQ
x/HZ3OCNh8ZaBUOBZuVIVTWUmZuDTs1e1J9UpGDevxxX74YBklY0ZNGCPOVvR0Ce4/dWCKAX5vBP
CFXg8sr6HEnUtRGYNwsRIUCz+1ePm7XQ7mi6AjXjKv0wJ9hopYCCvXIvef+PtC9rjtxWmv1FjCAJ
cHvl1t3apdEyoxfGrOC+77/+S+jca1EQT+PY9oPDEYpwNcBCoVCVlYlxWgxW+w6yV5CNP8fHAvhv
Ozi/zt3N3FgUsgVWj1AbHsAuONESg0tQZnQwQHs4b2Q3JdkYETazWsGSn0LrASw/aueRaoXKqPIy
deCctnQrsMHie97gbvTcGBSOoA2J9s7qsI9qgdmDtvUWQzKRJbMgHLMoKmNTndEQs7XBNZMrTf96
fgn7BabNGoQTZUEmbY6XgndK9T/TDdSteJYTNldzADWS6+SfVcE3BoVzFalzjaZphio48kQTAmvl
DJ13JglQso3jB29zw6pJYhCag1NmKZNbKIMFusG+n986mU8Ll3i5gqtaZzk6/910YCCwSIowHiTU
eBIj4gXdZ2NJSAOfJoT9amxoeXfFbzANS8xItku8o6GOodCq4YMF01NuPZrz87/aK/EidgbIfvY9
QPfJUvtr0ff+2JGXXjEtSQzYvZfevUsEaq/9rEJLGFE7sacrjNPcgho0WKEQ3MdVcH5Nsj3jf9+4
mMPqzDKjFEWHfgazc1WchnJ8Om9jP1PcrIf7x8YI5EhBMqzh+/MZHQ4Xba/4TQvRscv8bbBl9gAJ
QO25vIkv6wuIMviLZEtl6xQihGJ0+rrmiEFj/S1LMJ456ZJb8A288ClF3KxSiAllWhAj4S3dwQO3
VuLGv+h3finxyT+IcT1C4Ntj9yuGUaiHu9JP3P4SClbQHAigkebygohyD+ZxO1yfiltIKSMlAO9g
HPwjiMzmhwphJW+02VE0fPMEGmmJwkDQvYZzQ2Ubgq96bj+E0GJ34Oi3R8TIulIgKzImkFbJZbP3
50OLJULHbSjS/gchkFrly0RAntzMR8YKydE/fyItsWveahZ4kiKEyYndGwCaQY96bBwol0lQCPsJ
8V/fBr3Aj0cFygsDFOZ46ylIH/XvfAgl84b73Ifsrb98BRLyFxpC3vRS/IAEs3/+oO5nphvrQvIB
ReNp7lPco/mpfizwjKyD6HbxIWMTKBJSgfMH0lKFwNN0CRjv+JUdQQ3T7aBbAD1ESV4gCTyWKgSe
tOtNZepgBFPw6CdAb+NEMc3DXIDyb/ieJt4YrGXQ3BkN5uLjoH2oL8brSQqw42f/v58FcGh9/KxZ
Dqp1SwVYbG116LM8zxD9M2jm9z1EEA1NktLJrAmRSMNYOJREkNLpbPTNrLtZMyBmoAgB+QFyKIvh
3+WQ4Bb/uDwGYei8tXHUaf27GW4T+/d5x5QtSAglZK2TtId0QZhBO6+KrtaiCoFcmTTNr+r6+K+M
iZ1zYzGSmXIEIejvvbG7nPufEN+qk5dO+ojhv/uMW4i9c8hrlgOUGZFGtqmvGLk7tPeWE1o2xB77
mwZK8Si4nl/dG4b0nE0hwsTgux2yDt+qD3PUEKDP/sABK/HJPIByO5ie5yucfz97GlHCAQvsDf2K
Or3bXFnIqCe/C0fLH6746KQs/EhCwltdbZMmLGrarFPr4OltPneGF63/DMD2Ht/EJvsQQ3aPxfCj
LoAWILjXDzEG8ykwQdUddJoT6ft7v5yysShEIDblNK0zXByczhRKxwc+I+OgSdZ6ALBIWiyy+C0i
vps6WaK1Rgryn8pCxCc2PIJpwsSXtWz367yblQlBZphWdbRiJHUtJmv7n6OvBuspfYupEEP9zSFe
sW/ccBYAaNIgwavC6opPBdXMc6QV9f0IYYE61iCWDR2bjxEIIJR0hsoKmP8j80Izh+fUwtBaDmju
1L4mqi3JB/bTjr/MvQkRbFx16tqMqCsOLlL1h8U0DqWexm5MZ0ks2j8S73aEIsc8gA23TmAnGaEx
5gRqyiQZx35m825BCAfgYLIWh2NdDPZEUgxFQ65+IjdOIiMP3G/MOe+WhOSC5olGhh5xVb3oT91T
7P+sruLL9KKSnYL9qPpuSEgthh5PGcXEpun3oLXWA+OYf+EFgcGHsPR0Gj0+vQQhUakTyr6WcNhL
azKjrobhVcNoX59BtjpeZE0rmREhlRjKJIEuKzDUULM8ZRCD4sqo5+8ImU8IRxtEwUNuGrgigEC/
ctCHq8f1Z5GvEB9L/POmZKsRMgc9UmhktjyxjhmYZPNjYdJ/NIi8cTwhNpjlYC02VSzI8rJfUz9C
bUFrHs6vQ+bdIv9Kupq2aSuKGs56+SeOkpfJNPDOqyLmtTXU4821cXOtncAFbIIaEYq1ko/2X66a
v9zeFGKFA1klcCJh3pq+5lf2gQbzsT620BkODM4wFUgWzI/r5zzi3ZwYOBD1SD7jLgVQMn1kRxDi
vaq1yweFm8f5wL7IbhxJiDeF+NHl2ZzmkI4KU7oCnzN6lh37BZQOwfAaagMJJQuUxHiTu+4mxucm
gc7B8la1AF3vQ3IJzLIHlaegu+pOfPKTybsv/Bud21QhgkwQoCEVR9hz8AIfT0zuk4N10ILs9p9V
Ad6/nxBH2hIUjimxIeHcAvY3Jw91dGPMzZfzu8jP77kFCaHEaSEr23XISNhiRq4DFemxmkCAGt0m
gPYGk5N6SzZJgookfplCUEkrPCzxwkIaO2iW54zD41iT33qchTn0Hb3zK/xEtvzW8H4PLyKqa6z6
eUa/F/obTgcd9DoowEBZktzrI2i7ZqlnaYqvxqACIdEBr9FjZtenrvvWWznkv5qA1U+0CPNESmgh
OTAiEAxVkGghKrYBRKwhoQGfzUtBE1IH2SNUNcL5ojv1SENlniWLRJYQiVDBaK3a+n9pdvUATh5Q
3dFbPhHIYvAHSD6A5KCKRC+JSu2q+U/W6ziu85PXFjkWDUzog5d/14IWU2ZSyRnJzSV2vYw4UxuT
z9xAaOoGw7b9rwR0XxaIVyz+PIqD3JOB4CSHSWR9SaEnnUQ98ByaAXmSjkCcavViSFKn/XjUQPQy
Q83v/ObKVikEpMWpB8iGIgjaTXytjuXBSmWl2U+CT8IBErldOhDNV0YOG2NoH9QA2rIP7KiubnEP
5UjfusigoH4FruB7kLJPABiczi9Rki6KrOwreNrzekUKQjHQoJWVm/Wwk9yx4su43GazfXRyWUoi
sylEKHMwimiI8NSdIU1JLAcKt0PzlNUq/qNz3Nzor0a1vs2cdj2cX+1/eSP+FfdFPJlK+jElMUO4
KgIOeGJBfTQbH9VpP76QnU3J0RSBZZORlwYkOpEkRBCZgZTojcas2lXaVVJOlIR8sRucGrGesgKp
N/gDXpEfh5mt+UbjuBGhklRP8u1sIfGJ68oi0HHj75jk2Bw46QznNvu3WyekOxAQblsnwalQNSPo
wByC3oycE072gYQkR2+jtmh5z2xZ7YthekmrKDBTSWNOdiGImDAjT5yCJPA56NoFnJLTudFPA2DJ
+rF5UWSJG9+ZMzmHLWQ2lLLRZg3CJD1AexDalpfR1eiBEy7EAJafZ65sBF62iUKSM7HUKJoREUSn
BVQo1fK4dvqf2SGSvGYv/qPFYVFMh0Nw7Q29v8lIZzNq9QlzZuFgsovcWq8gRubq9fJasfWhmlKo
LWtP58PFXvzfmhQCFRsHqLYBzx5S62vFvkO08fz/f7d1vzXAT9tmTQ2FzuvAx/nHsLO9WPfHq+Gg
BOWlygL6c/HJsy4fDtxLszdG37owG6MFKZSYrCh6qBfjqbuPw9HNTsNpfio9Gaz17aOI3ri1JSRD
aWtokIfCDuqv7Hnx0l/LTRI4D/TRPK0X5ffFT4/jk+KbElbvveRva1aIUtCKZUucj+AeMcxLW0GN
ALP9iPhr8RW69ndWk/47T3nrxWz2FGrgRcIo1gnpZ7e1HyMmgZHs4iq3SxJi1ehUpCr5eB57tpDk
cdI5xaOP0AxRfT4/Lku3dttHW4P83G+W5ERqPA1QV0G5GNySz3joLp7ytfuu+e0tHye1r4z7+T45
zUFUucNdea//yOWTD3vhbPsrxHDWR047MvU/6dF8ykEpmx3yyw6zYW/5tKwzJ0YzRBfLtih49HUO
rRKDNbS3ijGxqilc0sxXoAWXExXNKol/yqwIq+rXSFMhTjPh4VO7UXNi1nVdSlxSPAN8JcCjaZpq
aSbooIUr1FyXdrLoDOCRlfxau5Q8ItZknCOnhJB9hGHcJe8licjeuhwDgoIQ+IGUkJiIQDdWowvR
JohcOYcUmueuDo5QypiMzU+MzG+LMwio/Ex8JDzWPzpnO/ZkiRUFEnpL4cbJoz3LKkridfNmwaRg
JzRsGDKE7XOmpjYYJToYBexwggB5mXe+1bTHuTeCNUtvFcWR3HC7X2xjUjji0UBbSOhi99jc/8pq
60qFwre3aMrXNal8ksieqtzLtsFZXCL/mpsTbk1kaNoWQknzCsmuvocIhxPGpjF46qzKHuQ7XwzC
fQ6+l2aa6OEJN0GZK+ns6PYYakXhgVDGbQpJMf9tZE1YD+RzdOAGwJRvAo35cT1RWQ6QVcQny8F5
Hb+hbUo/v61DcpWH1RNKq9Q1uYSe7XWYcsPsbHsopbQNO7uKX+EYFpgSbR0SVB9/BbMqm2hxjLPd
XxQaYODFJVCgrlP9XYYjfL4PhoQgUrZ12VUR1eGd9w0QM45du3ZjuudzlN3vBtJzB5JaOmfO/Lic
obGnqrb7KZyho6Uj7Lexd97CTtCwIR7pEMgdmyaYwj9aAK/7MM0UFszFjdno6QyAmb8rkvK2WQgX
0MGCyhk0Tz8aWctUb9YUMlWOHblRh0/fPiv19/Mr+TTJKVoRPokaQy3M7tIJZRHnVn1eXuOfsW9+
i1+cV/REyqC8zzMfQtfnze563GZtwidanWWkQ8emUF3YqdReCMEoYhrfN1pw3tCuL2wMCfnwTJYZ
Kr75FJZ16qvOb0Oqkvipnsh3kGg2RMPBNYrIK6xlZEMKYth+CYfSuW3KL/ZSn6oUBa2JXWXWjdWw
QIuzk2Z8ZTG7r9k3G4mzaX3PdBok5nLSZ+fLPMsKQfreyrc/S1h5nFfRErUleetk614HQnTnYf0B
lr7j/Ni9ojj+hFvBa00XTLKqzj/1gdxNNfDLko8t+yVCkMtouZYKNNjDoZ0Xf7LzIzhg/26bTfgK
Yj9ntRs1YaxcwjkqxuPkaFGojgaRuBM/c2K83myq2LNRhqwo7QLfeqbrISsxD68UdzTyzzvtJwqW
t8WAXAK3DhdUFwGlrFfNQodkbAh9Lj2w2+Gy6ibXiiH0WfxJB2hfocAQGfej1l4v0etEfxgzGgMd
c5P59xj/A6lsm2x+Dv/Am1u3WfLBGLViCVstdhtmN+6YkFuj6W86Tbs2J+2kTNWBQldP4jncMz5t
NzVAEMpVunEZfzTMDMIsq8mWsNfWwrVa5dSaRedWVf2qEOVGS4pvhrFerd0qOz6fym5vn8DQIUFo
QjgPIIWPphcV09/JjE5VbWI2obJOZqfd1lXl62l0k9a3OdINy2wvHea8GKN0FFCc8BTNC6c3sjp7
dexpCVUo9wJo1LbXDZoxppJ9VbvRG9bMZyuo0pkMYLwXmdFFUimh0EX9lA9bij0VYzWTECXydCge
VROjGuPBrDJZJWHv40JZ04QOoolb1BbCQj+obDJsk4RO7IKA5zk/zUDcEMgGL7cmRnqMYAiLE/BM
R2fy/i52ie8vBTM0ZvsJblcxaNtJnlcGlLTCTGFOoLP+0TCs6HT+HO/tJfgIDKBcNDCGi2kCcNpK
3RMyh0rZDe5KMkhmssR3nCmYSC15oH16br8tiRjIWMESpX5iK0DZts8hqE24/kWLneS6eRnaKkaB
we0KLBCylvLu8t4Niv2qVFfprM1kCp3MvmameWPaTZjl7DayMklFcu8KoRtTQiBQ6ipScuiRhf3w
wnUyFV2Wbe0mQhRCmQbyRgqhO+HAK32EyeKFwgQ0CFefM82umqfSNyBKfJwxlWLMB0MyDLq/h+9W
hXMe61U15AUhoDHrJxeUqo2/To11o1llG5RTIVMu+S9e8m5QOHWO3U1l2dlIjsMlKIIYOCJwd3sc
ZFP5yxG4RvbyD07B+8aKJIIkXUcbT34SVpEDXr1icO0kujQW8GPWtgwMuhu3KYW2s+noOshShUcw
GeNKMTtEldKOn6bedtE7+V2uzM9Ydmzy2mfAgbO28GxWPndVKgMz7WUIW/vCXZlO2TAOFPYn0M7P
IWQb+aRbyGVVON+A/UM+lSkzyf++uZ5ZThm0f/M5hFBH0KV3ug3ASixLffY9ByeD34eoYIjPYWMF
b5Sj4zKOT9FhucnDBAlkFxoHzqKQ/14lJ2N/Ve/m9I+rKu2oS50BwTMD3qGffq/G6LaQHTzvnJ9g
kW9Rc7MqwV8qFRTzegQzvNWxXvV3nBrdOvYQ6vNBXnjApM01vVN/YrD1Jj6mD+mxuF1/M787Ti/6
i6y+IVu04D1lTJa1GBXUU5rMpV3hYhDPLa0v5xfNQ5mYVtHNmgWH6SxWjumqz6HdWR6t5s5VKnYZ
q5g0jWnizaSTFNl2w/fGII+CGw9d4qKgE0nncC0MjxTqS53X/6S2sF2UEL81QGKWJWZzmI49WKlf
ivrrQlvJw/+/hJd3rxTidQMAeJFW5Yy5cvMCM0H3UFcEHFl7/h/Yqvj/69NnMiBPD5ljFInE4lCa
JhkFHHkJI8O8qqz2Ule+J23pqsCpdPHkKwlI5a3C1+sBBUWODb9bp8K19S+DeUjIn6SGqJNRS5Ka
3W/5/qvegHXbb2nW01L3yJzoUv9ODO1XX8gGUD81md4O5caGcN3Xg6M6kEOc396uXA0xm12OEElQ
CHE5OhqcAb/PnwnZsoRw41Ctb9oF0Y3Uo9ulv1g6Snxn92xvFiVEGiVb7CKdYWEpDm18w1gSLGQI
/90yhACyaKUSLbSioc3u+1bH7Ezsn7cgW4YQPIDHV+eFZHNICkAhJjM08sNCG8nrYDdEbTZLiBgR
zc2yMuI5bPXhmGm630wPBHIqa00xGC+TMd//+GieQAeZ4jEgxA47Ns0+bbs5HEZgSWpMHrq6NvSS
nfvUVv+PW7+bEYJHHrdUTctkRqN7em6/JRf5DxxbTtYQB2XlyVo2u2UEigfs/1+WkOvNoGtoUVtE
4eViCFaftdAmi3zzavbQpw0saH4UPvj8f513kP1P95dVEUOix+tK1gWHV6/M6yWfstfIwuRKlpf6
DV5E3zFU+HcniYWNFZs4bT+YSWJpuMQzdGynhxRR8vyiZN9ORJHM9UwB5cJeGrfFDX3jw+Uj6+0N
J4KQART2XgUGKCUMdGtUCD8J/ohWRqdY6gBHKQFraj2I9HnmAEEAGUPh3hUDNIAF1RsHSalYY66s
2oGGL2LSmFauskZuol+p8X2W3mU1Zzr6KdlFHrjFK21rTzjWttoiFxjyBeRYTthbV2V7T9PMrZqv
loYqZPS6cAlTZGPWIGm17JZpt6aFPU1t8O5OBpaqRN+1+K5YUZalpxKtl/aRQEc+zy6a2Pbr8SeL
Wr9vKy/Nfq/mtaJTN1uYW1RjINmN3c9saDbl0rfUFt22bNDdTHUUeZIhv5nG5Rq8pTpyF8eltXox
gNad5vdK+1PLHxrtJWWJq3XWAeqJJy01LTcZ7CfJL9oL7qaDSrYNyXf6aQCzmrUpsgo8JVYlHP3F
dAdQZKqT20NdcGw8GkP9mCMlTdlWyAwLjpGxMaX9jI6K9WUKmpvpumtc+xu7Tk46xtlar27cCewu
kryUB0DRHbfLFXwiy8y80OpuCsHYBjB1EtJpvGjK9q4i1qXumG5ZOpdKG8uE0Pbum61d4SKIGqqO
6YTVrrMyuIbdfm3KSHKD7q3NgnKcg7625dhi9lizdOlLMPGGbQwWp6npFy9zlNhTbVyoxRRG6XCv
jdXD7JjP571o71tuLIsZYqLYZm4VNZo7cxQ2xk1krwcllXjM3hZujQgp4hTTdVGKbAq72TyYlnpZ
donEO2QmhJTQsNpktWdbD9fECbIEL5aJNDL2T5kRIStMa6MFpxLHVShQF2PHupe1sXebzGD6QTmO
N3cdEVahK0q5ZLwfGp8S00V5K/UIKq6AyTRA+LvtJf1iuos/X8MpoHS++HmQhdXLP3AK1FrRYlYJ
0cVYt64TS0yWkbBh8+gaJHmtVXNy5zn5cd7QbtZj4SrTdMvQUAoVDjVGZatMtbBc+zV/HG6Wp/FH
9Ct+sa45O3N9QS+TL82PWYYQ3nF6yNNhc5FwEd3RhVxLm3sLuDFFD/GrrufxedZeZ9X++2XQrRHC
uwabt5ezDo6WNtUc1qS5TFTlFE2xJGzsJTofbAgHKy9NwNDQUQWICgVC1RsO9olP3FLM4vGR239Q
iUf2AWUDlOFVxzT5xm7WFKt1RpYRDQfcSInLUZHtlP467xM7hwySnboNEAfFvSb2kYpEIXrOKHhF
s8GP49F3ZAqvMgtCrGAWbephGSd8GdOb+yyYAXP7d4sQIkVpDUNXLdMbzstbI/LYtb104nrn1viw
U3ydm69B+4RoajwADvWH/Mwe5it2mQX9MTmxU/rSjAGqQ94ajIcexO6pSyTfiR9N4T7+YF3wBYKB
v3zm1rOpCromdlvjtY6c6yoq3WmUHdmd9OuDNSHn6M1EWRXWQBDXQIrXgyMsbSA5bx+qVRKT9r3D
sQDjQOlUE/P5PlrQWyB4PFTL99l6zEpN4hv7S3k3ICQUdUIGQitU9YtpulIH4k5WAyW2+bsmEyrY
dRCKHrhJQKuCztlHB2nmsmNV2+J1l7KQsfZPUdt37dBcWIoau/1iXa4ZaKm0WdLe2t3CjV3hY5FS
j6NWw/1hM3Dga+C1lU7q7t0cUIsFnkcnFEA9sXdQTk2ytPyNx4k5x9v2rrzllCNDaLvZHQRBLhXo
kMg6QHsXB9J/Dh2hpm2L8Q+RyTC0FO+SZLzKWvM45q2rll14Pni83Xri0dqaEfYPIn0TvlqMXHrO
9Jc1Qk6b0S4/JvVs/wGZ2I8+yudjGhlj5VV1mV1Vet95dDSLe1qU5pVBMjCFYrjIS6tJOdatuj4B
c1c9nP+de595+zOFy5vNmqImDqOh2sT4xo0dRjqRPeb3wowGmCSwOhpIEEUfnlOnGxOtoaGCGff7
gmbKYSkV09eY2rkQTJmOuo2H2PmV7V6sW6viF4C8R2ytHdjdDzH16trlhDbO98EHsLAB/aHsYt2r
okJZ8n2Zwl6ukH8ClS4MzqHzc4XyXvKaHcrj4I/PBFqvTurK2hd7PaIPJoU4FC9tPRXmNKP7NQXt
Xf0lRit/wLASGMpf2a2ME3337GxWKCRdAGh0jcNQTmDRjNniLEd1qRvam7mkVNLYk5gSHzVqoq/t
uGAz4+Rh6b6Xuna59rL8bq+94GhvUgO6xl9uwiczlgXUuJSi/jEaAwAvde61q/nLTKBsA6o8FI3Z
5Bqxkx1Hy3rDHv4hs+zluHcGIZwN/DWqEkQTB2S7uqVtZHY0BMv4w6g1L4nVvZ4/DNzXxWiE1xu4
QPEioZ/kuZdqVCvCa+E5Y7nn1HZgNTnkl6YHo1hkejQyY4JT1mmeLE0F+FIOJvTYujWGxM2r330u
q27tgHYgavC+KsEdVdr3UCVrwPZbFR4a+N8bsni5Gl2VQ3uaIa6pOD/pcsoncjy/nXtf7N0w8B8f
L+WZmeCrSrBC0/qqVa3X6DLApsyC8CpAqTLuHQYL2dzfputy2SXT73+3CP3jIlZGoKKs4jAPqu2n
wMhAYtw/b2I3BiPmI3fRUXT7JNiJF9rUpxQ2uBx17GUXWeUlh+y0BvQ4AIL667y93V3bmON/32TT
cTmbTq2nNGSO4a2g8VJnacbOt+XTUdrY4IFrY2NWWapRviR6AClyg1nq/tgD8dNbXp39DzIssjUJ
11imTDNUL2zePAbl/vw8L/k/SGYt4DcoRO+I+QmJkw9LX62Wgm5Mn3t4WV3QJfbjmp3iSXIn85Mv
7h0A6QYgYDY0XEX9VmfsI9uM4dUriD6y8stAWi8DFaQ23IzK6DWz7E7eyzy2BgWHIApLS8IPKrVT
L7HUY5XUHurz0Gu40+mP8963m89urQmusQ7r2CwWXGO6GAcvHr0CunpJ47bAFbjrgrFedzhhoOAa
YH8ZMfmem6DoiHIPHjaWIV4ilbEkia5yPG5agEkBpJWoHkjWt2uDqCon37Yt/PPR9fWxzEt7BUaT
Zxvz4xQfodRJ7QBY0QRz/YbXWNdkuZCVsvbNArBoAmUEJxUe4lnZZEytFjRNjGC0B1czZc+5XTeh
vE7GV/epMdDMvaZHQJ2HTVY5mKPpS+NyJB27VaBtfG03pQ2EM+rh5/fz87pMVSMGRhpUA4dCLGHl
FEQmVecQyB2NYHhV23sMff05b+Pz8/GDDbGC1RUL9Gt1JDiQJD11b1ovfKpYJsKyE+hhhyKIQLnJ
AsBUcP1EM5nBTKxFPXBa/Bw6GvEPHuf1Y+RZj+cXtZP2frQmxER17hc6q7BWV65puC1WFof0V4/O
oK+HRZiVLvl23ubnpOajScH357WbcLmsFIKk9AajRZjTnkHsQ6bJx1tZtsBd19hsp5BCjbXOVi2P
4JALRitz6hVBegvefQ8Ui4nuE68FZZEsu995wGCNuKQ1oM12iOrNnPYlmXB99hTUB8NhBBWKUvqO
GjQ+75qrLhcTlDVfP18KH63yvdhcqIY1tXU0qzSMMHwbzvV4G5njy+I094BLE7dLrEt7HiSf8/OJ
/2hU8Ne2NidDWxMammoP4ZEsuyH2mPugrEtdqMgFk4qnwHkP2vfazfYKXmsyQi06YHvj1q8aTw04
UHEFHDRU2YFrrYCoRGZz9/xvbApuiyewZmCyiYaANemWW/uD7dlQrUtD268GCIQtUG1EsxF+hWEH
4Hxk99Luudn8AMGTUWwZjBzFi7BSq8MYG4Wr9dXPbKDg/plZcH6LZa7Ed2PjSszRY5VgfBvE4AYD
0o6M7jquT4Qt+bVeqY2bGMUhqfvOP2+Xe8vHvOaDN4kQjG6idURWfQ0X7QLg2yBGmrvE4XkjO+kF
rKAIyOeP7c/Di6UFyeoYaLBQ+8khEdYxeaWTZ/q9Sy6SXyDuu15c61vUSa6pfb99tys+xS0gek21
g11yC90rSG8WHrseL6orBIpDeq2dzq9zN/ZtzAlPn1ab7HKoxyWsKrAdLKcBp/S8hV2f3FjQP7pJ
reXaWGb4XHmh3IExE3K5+npFM+jmOv0siTS7vrExJmQvcd80qqMZmCyBdkQ/G+5a/jaVWeKB+xfw
xowQRdGaSFkXDRjd8TGLD2Y0qDgF1B1RCaoPtqQ4LNtAIXoqRpHTZIRHlIAsTNP3msHeUkHPSoYi
kTkD/yWbEw0GPaYaDCnnqrlm67LjeJsEysNyp37Jn4vH6cvyg0iA0LJz9qmhmfTE0Trkm9aXDEMJ
iTtCrvR3+SW6swDiaqFlqgQ6YJEARcrC9a6zoKBhIYd3iCaOlNtGMxRNZM5h0bodIGTUG54wEqGm
gYPUpnnUrtMgskDxLDG8t80c+WSjw6B+HuGNgPleukGF9/SnqFpd9L0kFvZWhgEB5OboY6DxKFxE
jUF7la64B/QeA05l5q7rN3vIJFZ2UxidAlEIKkfyeYg3SZt2IlqJo30qC8wCYFqmml1OKmwcUIsH
C28PzS1ZHXZ3caCDQLOf17dFqP6YNWNmxAp/ofzsip8GVd2yXiVxePcbbYwIUQuFDX1oBgeaZYO2
QFXFySsvxn3xdD447oZ7vEb+Wgz5eOSm3oBMSEkMvPIge3BV+s2TdbPc5X9wASCWxLLN2z1vW4NC
6LLmciZpCf07/b74biRuc5H7ykN7uR7W1kXt3MtRPQcxniyl3/1qNk4a4AMYS/t02FhcNVqEDbX7
/pvZtU8lu+8W//x27n61jRFhcfqoaUXDIiSaWu5o7qzyf7NaYkW2FP73TZhc0Cjq2njFJVO1YOtx
NM+Y7Iu6w5Tq+eXsewe6dhz6zzsBQoqlFEk86kWqoaJHQihWvNRc0q7z42N7aF7K3zKSmb2VERVD
MMiNAckXH8lrHM0kBmostKJHZ5yO9VKEhiVDBe00AkwV5XcVx1fDgKQYnuJuJrVtA12tXnAB7uTC
RiPSOui+KhUs3d3CrS0hJc5SJdfWZURKrEDem31H28GNaOOumD+pestv25Ald/ZV4+dmOGJ+6/wn
5F9ITFa35oUvOHaGYxvrhHFT8mxf5e5cBGAZbYvr1vQTQ4Kg2c1L3q2hvPLRM8e1HgBxUU1Ek9nn
owVF43JKeePCPLJbGQR711s0XJ2c9AVfVIhdpOutaIo6M1RM6MOsxCvNF/3vo5+5r7wbEY70aFFw
mWWdGvb56+yUrgJSs/OfaG8ZGGoD5YUJmiFE4o+b1mVmEkMvAn229iZjlVfU9zGYo84b2UviUE3j
dBeAPX/iMVoSZwJ5DKqVpEqvi5k99eUYQEiicptYVofdQQODIGRjTMjjhtxpzdGGMePLEGDiA8VR
Nei8+tb4AdWfJ3bVJS4ADiCJytzpUgp33YvCGGsHUyamg1FJFLKPYhwaZ51gHjIOF5iwto5paN4R
XrcsTv2NBeXV2JUB83cvtq1V4aCnjrPabIbVBkUcdiz96pnHzOzeYG6au5pXP8wz0kjZKdg74Vu7
gvuoeQf0IX8oqmV9KtFjT/vYixONc2v7mETzzBTlhqoPzjvUXk3ljZYDUx3EskSyhsJeKlKUDO24
LAcbRJ12f7TMJr+HvhsPjqLmL2UKXV/J1SezKqRFleY0vdWje6Gq35w4uic6hpZIYEaJpzelJJzt
HUwbRWLersUCxdtoNOOuGHHRhoU+e3NruUN0aiJJ63v3MrJNmODtWhgSvXUljlOvqYHJchUvOe0Y
QSSrDzAOeSErvu3G560twUdpTRyw3uCJPXl660J8B6/7GnyaLvH4sIq0ILW7g5u1Cb6pGR1bagX2
ONxR86GIMSlvFSiCApSX3OaeDKC6dxo2KxSLM+aylKztnDnU+jgwZszOOrWBhjSiq1U+QSCrcSO1
1V3dGP/+dBhW+r5YEYTrLKQoiIPF1rrzSIp7W5tezp+5vYoX5ud18A+YPIwLxZIp6Za0Xbl2NKtd
plXf14ae2vQXLsHLMktudZz68xZ3QqkGbhBb14EjAH+VYDHJkjHNQcIQmmPh1rj+HE0CVtjBTplA
QgCWgQ4hmBzEHLNQqnwC1Qo4ox3X0L3xZ/NnCUwvD+cf+i9ldvPJX/+ovnn5T9CxH0yLUoxjF4HI
Ta8htjvkQdz41M4l1+7u/iF3JqDDANpDxCbC+/WmAl9dGDcJVJPWi1WGjd0BoIPND+4AcBsguJ8Q
2WZaceiq2b694IZnkFPc0As9KL+YUPDlioK2P19YC2SLy4fptn79H3R9dlapI0cCyR+FZyJx/5jB
YFZRsZMGP6G8si+cS85EyQVGVnQRqjAN5IFlJ67gCQdaQYNP9uiGYFBN7JpOyDLCuPqmr18Rpt2l
lhy2vcz9/0i7kiW5dST5RTQjwf3KLZfaq1Sl5UKTShJXcCdB8uvHUWPTykTSEi1NP+vug54pEmAg
EIjwcAek3sVy8O00vH/OVxVnKiQSXbtDlwv3zYdavHEgB65fCL2USJNUorbWxB9aYIexwJ9ChHug
Ar1I5lRY0xCvOzba4UydKM3/gWkAzyv07WxO4ubaH8s+fT0O7QLNQyzL2JkdBGHWmwIC8NWbBmWi
8aWSU3byO1l4goDeCGcbUxIgvxFjSF1VRcVcAHc4874ZLRC7KTDcZ0TjiyIvqvGk/8Ia7BDbAe0N
2BSEr+YkSb8mHXJPaEyhYNl7+n7a866H+XvhEHvZm3XrUkVFAZgK3kgDxF74cEtFl97ErmJD1wSD
Hyv49vsggzTG4b8RBtvwExPhGDuKzATjEIK5qdLWiczo/evusV5fCXM9p5akWVtJCYpCLgpKLrzl
4qahQ2EvVYNdLBaPy3KnEabFMqinDP5yI3svbK6Ic5M6jqO7F0w+ddmQJYsboBnQyu2yXTkRr4cG
4fWrjO+L4BgmXqS81YmVoUl17hh9E5MqzoExXNAomrQC4k7gll8Oq460C9Kj161tPQfOzPGYeXLM
3DoBcU/64RXJXom9Rg/nNCQfEx9j1K1+qR0q0FGG4IWIZdXDDb4dTB6fLJZv+Yn1rG9zK63x/Zhf
fI81UH+jpxwNDij2ccxj6LGikQ7+71UG+9+KmrCM+hpKo5hGEqdB5qRKmU2xzeox/fpB0RKCohcR
pj6kSCF2MjDCxt0DDAwa2YaO6aCLIjpdaFIVFlohdrx4E11BsPFZ8ik3AhhMmFiQDhgT5ubPN7Ms
HepSF0vqaqAPwPyUeiDBixwQcpO9+1WWNW8dh1NzwhsHBUTWryuOQ70C/tKym55hLlSRnYdtH7FR
pkfOwB/KwrL6Kk7TytQ+fOQ+fh2CAQIIXC188DoWYGRtl4YyHv9t9zgxKixOIwRSNxqM6i8oiT2j
Ohoaj8ntFGphi+tAtpeEV5wuTv2JPeHUs7WG1GeL9k4XtG8KriDr9xRxCEmNerriO0G8Rx0Eg3s9
GuJk8DhuWxIKNrJ2ROk/+yxEgpmOoEgm6GpBvfywsvFb5yw4gIq17+bmPS8hjWIYMp+VrVsIAFrJ
GOSasO7ytkMT13oscQMy4NGkX3TrAIK+DTggG0PNRIyriVXoLqUEhQDNY24AvvMZ/F4a2G4Cg/hm
F/13b8utU2I6GO828L8gvhXuebeoy6LjN5SlI5XRbnL8H+terh/9C9JzZNUWmPpwL2Fmm/Mknh99
ZLV971TYRuYvIKIBP0rrZ2/Orr8vjlaAkc69ij6J8zODB9c/3cWrqIeX9KO0bbIRgyzT0tBKQ4ta
veDzw6tW1fsKuzz0IYpLEc+h8DJSf9YHEiw3VOa0WzU8Th7Iix/A4l3EccWZjTH+MBjo793BQir/
bdpDlXtX3RjwJY5KwrxOEf4XKgEbLnVmWwgSjpXnKwCOfNch/FXiNZMcJ09HKreELDAxJG9PoSwL
kRkVIkVjGpW6ujwcJphTaRZgHRXvujttpYro9nLKS5R7LvspJbCFBMLHHCGtoSDhldG0B4fMB9xq
j9DT/vgXg7yqhP4yxtRF/83A5m0X08dOstDwez8D8hvIMi5A2hRSMfWtPYQV3i0yMOAgsuX3tLDc
LNeRfBfdAkk6FljrKktuNhI5HERQhyMtxYUvdvKaFQx3UGXEyTc+4cntAeXs6frqzaYaQg4yvL6F
Mmt8ySeZVIPXZ0UUfoHYh0pZvWx9LPFuMvt3xVT2121tbt/JyoSg3VXamGdgCosco/bS8S1RPl03
sHX9nu2dUJmf2iapQXzNTxYLy0c96A1wP5U3wDX6euspgcwDZUvi23u6fQTaTmUBB7T60o8LJFCZ
ZKZ64yI4W5JQ05xBcT5D9mCBEuLbMD46FRR1k1Fyh2/lEWdWhOsmyWOIqvFbzvQwnFt7/Cyl7RE5
p+HzFy0E1iBEHyTAIITAZEPQGJDN3f/v64k0zKk+aWRUsNTyYEPn4y4PKOYnAWTirAIN9Fpkt8D2
13NsFwk2yN7Fx3Q/OF3SK9whl9VTgaYwZcn1Rl8K+/ofC2IJDuOSWV4wWGDNT7d6Stk71BBBtCb5
fpsLIRg9xdwVaqfiGz2v+qmyVpjRM+fQ9O2jkcqGK7fezCjcAMdjYMQfSYPgIpne0WVy7TEqQKZY
5PPtVBe7HO3JUqmjsc4OekqeVuNoJ8qb3ZQS59g8Bn+si3yxq5GjHzYna2S3bjB3dWDo0xOG/V+v
++Dm9zoxIyREcW5oTOlhBgM3YTWs+0ZJH+N53eVEJliy+c1OTAlZgAbid7Oe3DGa+gH8ODc5uIyu
L2ar9nz6ycSZ5Bav5DG2YYJQ5yXrp31usKOuTgdzek3tYwnNlyrTPbpOhUfdxoM2wb4pADYdwV7Z
rlE8asGqGpKItr1wZEAqGpgo8wgxs6v73IndbMUcC5hdlpypuylPFEnjadNhULHidTKgYsTUwHCt
yqhKGwBT8gY6myh2XZ8SW0LzsoXRQvr8x4zwFemaNWbewozpGSkEg1Ifmj0+/HMIK8uzovSI61sW
t3TuhsKzj8t+mLxvhyRWrEL0runGSUunaHHdMC9vjcQ9tFXjuc1wlyd54kHcIiA685QKaAjjIS57
X9HB9IjmOyPLIZ4A3XSfe/qtKJ6Q60RV9ytXMW2gDqFuG3uM03nz8nVxXwsyQHcXHEBDe6u5SnDd
Qzc+0tk6hN0rYqOmZtOoEUIiaFE1suwKxSDYylI5XDe14XWQKCEu1wcykcMJ4auZksVNOfB31L7R
FrKE8fN1A1trMcAbbABQgaaxiLS0ZqXoIEqPylCbPRTAHqDdE/9yqfN03c7GexuCTX/siAkBwBRk
afDeBuWae89sC4iKZPZwhb0avXufWgx8Ro1shHnL0W1gtTXQIzuAMInLs9GLq8gwDMjtZ0A5y8DJ
78GpGL/EABscuQCECnkz2fnisUB0dIzXwSiqwShCC/HYGHvGXBs9an1wikgdnDEoZwxqFeowRXnO
fsakTyWA4K0PCf4GC8BYVPkuxn+WhLpW0VFAYrIi8VjVPyVK/BgX7tv1D7nlkZg8Q3tRA5zkomJr
a8xIqIYdbbLFpzxXtSUXwPZK/ljgv+AkO42dxVUVhQwYcX+syk+L8rQwmXDUpg1e1wYVAhIQMS1w
3DkuQIetRulaBzR/Y2kZtJXk8G75/Efx/H+NiLd/ATm4fqSIE6REqXnRfH19WZXRt3OAiuPv1tr+
Q2A6NSj4HaXFiCqeskbgEwSi3qA3rGJgzsskvrbpA392T5QzrmnSu7TQhmg03R8gqf9ZZ6ZkKeSD
kkI8RLy9DVYA/EcTKSv62DT73EjUCIP5CWiZUghTLPn0Xjt1mQckKTrIZMakfi3NxH1pWrMKWNeX
T64xGZ5bWlBpLGv10BA0LTJWNSExKi1Yir7ZJTWD0rcbs6Mz5QAKl67zYC999cDmCdw4bkeCRCkL
zEd3aqCSfEI/oI9/doRoX9ZFG37XUw0dp5bm1sGMR/epAqDiOyQPFnD2rF3ANDWJUE1232pCFa91
J6jXNiuDam7Xfu/0Kn+jIEB7LOgyHhtjmF5jI+n9eoIs99Lwnnedjb/Lid1rTgnujLEm3liblkcZ
Rt1dJD77ouyAoFpbZa9NRvtsTdontQXhXWJaVQCB9hUcewNe+b1akZt8acooXXIArTDCgixxKAKK
Pt03Po0ZLraz3qimXvlKzqYQo+5uoFJl9gcFDCFl53a3OdHWG0NfARSzbPemUkv9UFuk2DNtWL+Y
+tjc1EPSBnGW2ofCVj+Typ78elWzvWnS6cE0igmccjnqAWPh+OtUocyiQtXDdqYlqKBa5c0DOPMq
FNn9RnMXn6RNA0rKeX1iIySHWZFUv1ekX+FcV+wljimNBvRa3o2maQ0vqxMNEnN6m+9T16YhaBww
p5DELGjjGuVAqx+/G5qphEprrfvZMFEQRa7s+MVaWA9abejPmUuUICvxE0k/OTedqw/hNCQAPlt1
FibdjE+zrsPe0WkCrvnF3k3arN4zlqI6X+vxK3gSzFfN7sbAtMo2qLrV3A2T0f2wxrq+h3/2Zlh2
eGa4xmzsIHVp7nvU/28NzNrcKzMElgcgLgJjRkqrF2Oza3uie2YzVMeyb4qHwYzrGVNi8eANFoOI
K6XJO52V722XdV6sNKBNr8GNDUqnxFucinjlWCe+k9X1cYRcMziejGbnjgo6oh0jn6c+M/btgn8F
BQ4M6WdZnHtTo8272e0w45suQ3E/pK7lp7Gl+qVbTQd4qBp7NrPGF2tWrXuSKdl+cJSl8mgzJLdj
Rs0jttPx6y7B4xTCgsiX59hv5lp5W2yq2Zg0d3/r1UJ9VSFFMLqgfm8Sg+7ijBY7gNPANmvg9cyW
qfttd9oUxYzJ3mVbJRcwwGJSFmNcYNYW9d/GYZwxlLcihUPxFJzReK0Dc9zuXL+uP/2vWrKslMlT
NTGenZoUqjysJVYVl+4QtWnqj0b6vJoG6KPG4l3Jxk+o1t/McxU60Oi9fmFL1yq8XCabqgoFvCDK
u/hmtCa/67/U3fRNmysIeBUHWrQRCLT8cv5Kqump1TEaP/z9U992ObcKckzIu338xpM7fS5rVA4V
Y4jm3o6qGsmXnkje2luX0qkJ/ucnJgYFKnuZirShrJYXZOj7ZCgkF/pW1nBqgv/5iQk2m31lYJ4T
pNlxQHsH2lMQhpq+Xv9g21ZQruXwQxuFmHMrDVNn3aQVRBiTkCyfhvqxYRITm5nJyd0q+GJjmkqc
JLjAe3XYuRPmYCHk1q3rTbfWyIg1vzPJPzw0gPr9OG0oeogDOj3lj/rRHiJH/6r3xHeqdyqTQtk8
YpqjQ0XMxRyB+Fpyxk6fJ8Bco4Z+zYrYcyCS1U2vY/6Qxo9Zb3rzJEGjbmX67h+LpoCtp2xuTTvt
oESm7ep5DC31kSJZpQOyA5mw37Zf/Gd1puAX9lrQuDFgK9f0m5Gpfj2b91R1/+WoEg2IRrQOOcbq
3P00jrBaGcy0oJ6b5+QpMzJpjYf/1otgeGJEeA7StNIWZ+ZGNPteY2CVSCmehvrdYsZh4Q6hOYxe
Z7Q+YeRm1GSM/h8Dsxf2Xd4/RD0CtAnCSdaoteR5OYDzTjF8s/3KSL+3gd/8EJzswz791sZ4MBqS
GMXPlWAW7CQY7kfvzsT55g58EkCS0XVS07K1qFswaZK6k88I3bdF9jphnELyjtoyhmILlNxQ+QRQ
Qj831vYQMpvVEca0Ea2EbPphFKPrKWCYY5xp8q+jFjpaBKB3xzQgQip4J+tcgw2phamkIi49xXDA
lgNrVGUvf2sIxRcg13CNoIiEgHK+rMYc0GEuMGGeDybeOPu6VEEC8dd1OOBK4PwQhcN4xoXC5ain
mgredkwrrPfxioK+RUAULzsGl/Hq3IpwCqpFg/iNhSETTVHeldjWPN0pvsZDHkK6KYjVBCQazYTh
ySwL/34TT9cnbKKeJVmLgRNe9sFDZT9ln938r6GTWJzJucEIyKgvFB21jrXGSPHcKNQ7Q1s9wz06
lUwu8fLSPzciXPqxDVnIjus02oCJzPNDOsrmci+vynMLYqRIbKB9mtKIFmWufVCA3o4qtX3Wd04w
9NqvVm8XP55kPFqXh/fcrHBDD/FAu4azj2WQETO7MhqzPMwJ5sMaiStsgArOTQkBP6mpoqUMYHz1
uAZVYH5xH/rv/bP9A8Jov4rb6jv9iXJ79616lcnp8b07D4fnlgX/d5Y2cTMC1KTZdUcnnb+mVXOX
0iL6B2c/8UTB2Ts29AZyazT4q3t3vRnd0kvKT9dtXHdEhPfzqOTm7po4C75XOeq5N3bma9/JxBW3
tgv6GDoSN/BuE7F+3ub6qOoLut4omDrJb717T8qn68vYeCzwswpUDYCzqF6KN5SjEAeC1Qs0bl7I
Mdn3uziwQ+XO3nHA0H+B093atxN7Yqsxy6p5qjPoeua31hOfti+DJMzu4qgpPTWAy7/K3mEbeI+z
JbrCTWWjDDFY+cznIcdQDe0oe4pv69vYyz36kL5KNpRc+jjwj5Aa13CDI1XkH/Xkyq/LsQRvkWFG
xVtzGB7aHQUMH/NfmQf5Kk82TLQxeIA7GMUaTlcMgWERH8/IbHYomMwoeMc7a1fWeNjOBwWEqMTP
9jTkcjiDZ9kH50HFhFG47J1nGTpj45ue/oZLxqtmojZ1STTpcUjbr2OhB9d39aOCLkQOfqsQqKVy
3JUoF6xYbQGNXrxpOaBc8TAujHH8Bl8yDfT76rf5hK5QABEIo/fjcIocP8Fj7fP1H7G1zNPfwP/8
5Mvivm5QI+2A2ul+M6s+DpYqeV1sHPizVQq+gwnaoipbBSUQRw3j+H2wvhZp/vfR8cyIcNNk2eTi
vQkjzpjhDYg5TKb5wyqDBG+0YtCVsDHaoGJGhE/8n29XZjTpZBdgg+BjZ8kNCpLGIfMtT/N5auUn
gfb171/SNkGWrSJoQqfgghSCTj1NEh3k6rNTvxhxdT9Vzkti6hKKFL5DojOemuEh4MQRCJAtGYGY
aUQSDJnSCo7X+WNphKSWNKG3wjOx8d4EYTfGGi7eLXWRFpwwnmCsoTkA7rKLTX/yZswRxd70Wv6S
ycVseSD6V6AlIaDUvCD+K/uKzuoEe0Nr5jjL2YNRu0hXCxpeP0wbqTDBkxPCH3gYAbEqBOW5R7pT
jzaJUs19qzAIiHeK+g2V/R2bm4cMbbRW7aGXZKl//5yASgIf8sSsN7xFOGO1ij5dzN1/wqiPR3Xc
O+lavOVz/On6Cre2EiqKeFCruo1+rvAcI4vZKqC5IFHjfK8xr25Wb+s6SV5hWzEJJU0g/YBmRLtT
yOW6ZYjjZMH3SvRjan8i7tfri9jIhjF4+OfvFzI2q6M1Ku4aTtQEUO2wdDvUyANjdAM2j76SgAef
yriiZGsSAscwKrOyjiM2jmW7MSmn+8VCT+H6wvjGiGcY5SkumYHk6uL5apHYAsslFHwcZ6Q/Zpzn
x6Jw02MPtp6ocIwi6PPCkeAwtlwC4zwYEwREG0NzwsqURi+nWjMmtJwmjMNmnqHeTtnu+sokRsQM
C8V5BHYovkZdmWLwv1RYF5opFqT2YAyWXCabUR6ECSgcgSAZ/wgOqChZj6HERouGd/rGNaX7u+w1
/4zmSaTs6oj8kN0rWx/u1KDgkfZYdY4yaiRaxnrXtxA8iYFHpivqb0ZoNZIAvBXqT60JXyxTUsOe
axWURuDaxIjA8r1Ea8mas9e2ZERymDe/3J+9FGWkE9bNqjbhy8VJf0MH9m2ck11G48S/7iGSRYml
2SJm1Gh7Z4pmcluqiw9VVTejAZO9kSSfyhDuybkzdV6BmqK+0z0NlCu5fUdtkNcaT4vsptwKGicf
yhCiLbQLDQfMJxqAVHbfgSXcAaDJSNJZcrpkdvifn9z9Rm+VZZObUHEzynerGaMGtUWJH8hscD85
sYEJxy6G1iOJ5nKKEoVZHq4qGf/O5sexEIb4w0/F0+HciAMcJFXKBOnZ8LwkrTeqjVevs1dMx4mx
8LrHba7oxJiwayudnaFSCJL0Whu9LEmelhLs/39tREfOhxk0AICwIL7ik22LNTaZBYHOWOLo940y
PixL/+W6iY1NgwkDczY2JEsuMAqtTmqU0aGmt0BKsb7P2AMued9giq/LKl0bweDMFD/EJ6tJV1Wn
c5figooBZra/L8p4m+Sf/mE9AOeZfMAUOgWCp6VVni8ZRCPRkaU/LMP6AWkYIHymxq9j7bkkpawC
uuEI8DjgKTlsBQI0gsE5rQaDMGiIVe4c5EYf5jJ8tsyCsG+sslya0JhE7UoCaAQFLqZnr+/a1qc5
XYTgaO3S2EO74mWjm8MLndb7KY9RtG3M6P9nR7jqSNYVsT3gXY3OP8AatN5jSOhhrMzX63Y27oOz
jyJcchYQqHGcjdBRtFX2BRgFyyfI/AKrRVuLq8hIiu387xNyr1N7YobSYwMTMqwsGsvUa8xvhm36
9RB7xPXzdr6NIcnGTBkX8OZHs/mzEKEfgDnhwVGOmjmRFYFbmT/nxAWpXu03yT/594kV4cor4pZq
kwKptxW9d2du9n0zSHZvY2TURkr1ZyVC5DbUtiTJoOuoZ9VvLOx7yOwkoRmuRxbUQfsp8bud7FTJ
dk8I4EUH6vR8TPQoxzfbFWr6GRpGISYSZZ9p0zdQ30FoAKMkQNHnYS8jnG+RQucYCIL7lDivljuC
w3/sfoLT+I7oNgijFV91wYJy/RBsZbKoGvyxLASOsQDhfamCt5mPhdEwgTgHhCOBajpYEadpzn6s
ko7J9pc8MSkEErejVsoy9IPwItg1k19Fq1f8skPrBaM6EX0vQAekUslCNz/liVEhquik1yrCBZET
86vbK35NX0mrSVLMzd3kImMI9ZBdxjv//Dt2epoaMWenH770v/mobxImgPwEXYh5bY+mnn2QcXBt
hTFC0I8EhxuExsRh1GrWqhbQKz3K5m8dfWUk9VrnqVAlX23LQ0/MfLSaTy5mvR1jVhvoLnSleZcU
+dEFWW1nPWTGz0m1AZ7Kf5exDIK+MfqE4u6fxX3MvZxYzbpa78Efx4XbOKFZ9VD7Wh1gFE5vfDiM
hxKeXz0ph74MgAXsoeMmg/Nv5T6nv0AIbTRr0syc8QtMIKZacHGta6iYUDAr6hvD/SY5jZKPKQKI
gPNUF7WGNfVI/B4APC9/oHfJjkXmXXfD56j1UL1RKskLXfZxhTiXInOw2hRm8wOkZu6ynbnTwvwo
e8Rqm3ZwrwEuDpQUGunnx6PO4lFvBvDUMX8KmkN8HJ8U1Vv3UIZad+6uDkCO59zgmIA7FyT1snnx
rRgAes//mBdigFKvvRKXCpa5rHuWxREbnzhHmCTUbJUv9VM7fBtOvDa31xya5Gg1Wk9atAYqC20t
5Ow9fNTRrn01DjSZFpbOf7yYXqC26EIkCtgLDAGcG+3KBmBgdGmjxvo55fpxgMr42hCgZ00P8t9h
huQwYwAJF8zLnOdhVjyVGmAk+zF2oEm0vpQW5jDBZuSUjd9MXzV1n3btY6butRSj9cBdTngrzSmk
5N2HBqz3avV1ZY9m+TKlpV+2zo8O9WAtfWaUeSnoRa4fjc2TgckYLvqBQCfekLWpTbbSIP60+rSv
nf6HrqLF1Pe7ZnbD66Y23eTElHAlAoTbzyA5NyKKuOobfX3MSvO+S1uZisBW0k5ODAnHISazResO
4htsyX6xvri1plWylq22N4p9f/ZN8HkjW4pRn9GxTQ/ObnnjrTGDeYDcJq/vXBwaxLAAmP+wP1XS
FuTW8pBbYMKLE3OhG3Luke46G2U7t3OEaf7bom/vdCb7VJsmMDlkA4IB7I84j42iva2vCmTth7Xw
q5h6fCzgujfoW0ELghnoQgDwY1+UL013yG2QHunRWNjlXlVHENeYA6VPdrYWUY+M+tY2FK2A1FM7
7kbDwU+BtkkdWhYoQCA7pVLUm2KahoM1YyqdxnqwLmsdmjSDUPbkVGA3UhajChyIq6uenZYuYOxt
te+y3gVTSAym1MwiX7LOfYb4vOOxGKItXkNpqflaNqRBp2bGgan9uG/skh5UJxmey9wA7gzi1bem
2taDN7IB4JEFSawpiXebH8HG2OkHuRHkns+/c0mGxKJpqkeYmAE9IND5dJZ8hK0jifqGCko0oK9Q
uj430dXOrM89vgHVnc92V93SZfmSTLPktGyZgbCVC15mDGRgXvfczMxWJ+4IdGKNsQibLntsCxY4
liNZzWZaYwBxBUYozFhiSed22qlzWF7hHjSeHDDl0dD8nDxVnHwTAfnBPeZ753Py0O4xHBRVu1TS
yNv6XoaBWiBA4ZDMFm8KRirgIrgc1Mhqb0qeivHX9SOzec8bmNHCgCu6TRcjkBMk4bU+hibtELCw
eUwgiRZ/6XcK6LtZkCafBp/sMZWGwPNif8+kAqkbn9EwIT+JJNzk3EnCZ1ydtKx7DpfKh2M/mf48
/pjB5nh9kfwWEO5bGLFR0IG3cJDZ+Tes47mMxw6jfh2NfZo7Qccn7tSXFVK/1y1tL+ePJSEFbU2a
65qCqy/NKZCiT8qgezM7XDeyEeXOliPsWVVgjOQjv597VGC1T3n3oNhPPQFfmdP5yaoHbBwlaedG
bo0HC4qWGDcGkkN8uqRjr1N0q4Ammsw9qV7qyvHd9ClBEmLb4fX1bTj9qS3x/ZLl/wf/ShNMXWg/
Y7OTPP5kFgSHSJO1y1leQBMIXYUZoNc2KyWL2PKEkw37wPycJJb2xMMjn22qcKXowCktYAXKv1zf
qY1E0rDAhIfr1MEoK+E/4sSIWRta3ph4KS9jnqMiWn+iZnW04ySwWzPsGue+xVC65DRtrgyXF2C8
GFe5kKZdUINQphL4w1KFIO66q/PeZ+qPf1iZjUo5xPB0JAtC2FVzYpdrsRjRXBU3QwnCP+332H5P
nZc1bZ7m/u26ua01odkPUDJaDZdauH1TxQ3G+I3IWIY3wpxbewI1afv5upWtmgPkyfCcsmAJE87C
91o1NwaoAHg5Yzfdpn73oKbgcc7A46wG4PQfmkgJZE2HDYpBZEI6H3XWANG4ENisOgw0qSM3+jSB
bV8P3C8WBoviR/WBHvLnHJBl8F1KQW1bvnlqlp/BE9/sQT/p0pjzme1415UcXXCgjLva8qEsYASc
ys35ARaWof0vBFI3vifor+CbuNlQixRrqWRaZqqZAA3aRpg03934EfzjknOw9TU5xxYA5rhTeDnw
fIVzXdgZ0nWQExzIsfxZgCPVfLbvioPmW1DBSh5kopcbQfjMIN/yky2NWx38/BoEKZrkLc5A6Dki
B4nf3emZVq1kdTJbwsMYKiizvpSAQbbZZ72yMEcSLOXzWgNLRCU51sZ9xrGIXCaSv4fFVI6QEhgi
A3qU6vFUj1KGRNwI+oALof8GAmTwLIvzAMDu2zaUbOcoM5uATLq/mpIp5K2jdmaCnH8gvS94yIcJ
5if3Kg3KRxqi9H10ccLL1aMQSQMfmvyMy5YmZASrjudJbieQ56mgpWy0QWr9fU3xbGXCaUbipJig
MMEDcZc/Ap6/HyP6OOxk32jL60B/DfwT4F0c5nW+gSnmhIvYNWe8hkCelZeRObdHtXp13Vu3Vn9f
D8cbaSGGUVAxBO02lyMRonFXDg3qJLMZ1am2Q8uMeVY8oCyiTF4/NLvrxjad/MQY/zEnZzczlYTQ
tFwj1cF1CbEaVrRcXdsrAFNKaB8szLmPO5nE1qZnnJgVNhRzdU3PtMUE1Zo5e1ZRPLa414Pra9sI
9WcbKcSlspuVGnouJggW1UcQXLwWk/msdknnNXPRek6SP61930jCxtbSQDxoAsCJq/SCTnxlc7Yy
zPVFaNt/x6SurueSJGTrm51YEBPR0daALquKNbJYHa4EJDu261lav1O13+2EGZzk1VXer+/lVsvF
xGKAVgJPx2XHOxmbIVM73CrOXXNIvyjAS//iU+6YgPTGoPjZRnkTxRDQlXzErVLomWHBQ+lEKwcY
UfOjvZR+wRD5gx1S8EauoHNudnIO4K3zd7pSwTerrtNpXOCK6Vyveodsb32f+nODEokHvQkWfDAQ
571H9mz/D108MPQizrjwHXAQChETJ3HI8CpFggDV8YGlSEPwUnMwRqMvnrqM0OWGNvcoa1Fs3hCn
drlTn4SBtFDzuk+wycaueK4AOmrApAtqPY8F2U8Mvr82ryCRkhOeb+71yXqFWKekTqvbTIN2VKt5
eYV6c/cdFAHAb0nyhs1TeWJI8KKizBJzri0zGpKdyeZQ68fw+gmRLUVwG6AMSJIO2MJk1r0FxxB4
Cq9rX0w9lxyJrbh2+rGEuAZ688Gp8UCJYlTMYvd3u3xSyS04LnZuepsQGWrjI54IdQrO/QKeOz5m
fTHoqpQsATVPD3t3zhGfKehuOAF+KVV42fxIJ4aEhU0s1+e8hvdbNkZLreVFcZov17/S1lDL2WKE
BJIugG/FK5JV3q1WPve/FH/w6oOzJzfFg6xdtRmp/yzoo4p3cqyAZE5jU42hX3bgI0LO4UPZ8V9A
BqdrEp8VQFblNr6RFdWZ4auApilmfU8IlQAouAdf+AEqjiZG+zmznRCcUqT5SbngDBnK42g9KuxF
S2+pbnnu0vjXP9NFfRPTKpAswvyvDfY18DQJturSdWs2Iwj30KOaJqj9ZCHeaO2uvR8e1pvmhh7S
PY3Q6CvVMD3md7VksRchkf8CLNbGSw3h+KK0VDDbnHQXv8D5tkbKF7aDUPxPfQ5ZpAb6q7q3g+q2
A/WeJFBdPN8Eu+Lt3mjKWNAcEzvWEwv1oN2ldaA7UeZPoemrnqr5fRMOX6/vt3jyPoyi4chFQfEq
F+FlJiMlxk6AoHV6xHwXtBOpBBAssyAEYHQnIJ5udXrUxA/l9GuuJEmR7O8Xwi/BgJE75uhQDkl6
g7Ho7wUdn/5+kyDyAJI51ErgGIKJdWZgvVFNC9zHNxUbowTaO9ctXGRZ/Du4SP5RhwGz4QUxQz0y
A7RkxIri1wko9zcOVwBG8i6541fx+h1Z1pPs+X7R4BOMitwM6eiuZZXhEmZ+/LSEgEVxvYUguyuD
PDBDFMH38Wf6kEWt5IxtfTP+CABDmklQ/xY2dCaYaZzYwnF67xlmJ9Of17fzI/CdRqyPlZ0YEC4U
rXUau0qxnaan+r2FKNJE7W64wX/3BYYLNd/24wdlN++6O+XRPcwyQYmPUue1XyBcN2zJuQ4P9rYP
FUhIDjjV8ROfSCqD+Ueyg6QS9heUMl4J6L8aocnvpWG5kw1nE77SK79DvIkSljRxpuCK4OOORtju
EFUjINihVZVHcdC/zjfus+1zeSDiddgQ/aiFNGh8ME+C5kYS5DY/vAu1II5ovWSVaPCWGGuQukTl
WvlN2oAxSqb9JV5WH58e01gYlQI1zMVAFkibjbhcsOBKq/zVrUMDfMdFgT7LrZ5LCixiWU+0xZd7
cs07JaNFym0ZyR3IMfy0BtLO/nXdmS8eQqIVIVdW1zml7QQrOnQpW1D447NF2Y5Pw0RFlATk+bpB
MXmBPTTegNY2sIc4n4LrgvagZu4Ke2NCvLr+bvaTR8uwLt8SENjr+r1RysBLGxt5alKMRH1W6X03
wCT3TV6eXW+4f7p+H1le7DHEIF1y822uEhqsHFCEp5c4IDvRxl7JrFsgEQKJhJ5H49D4ugLm/iKD
eHloGg/g+5LF+Y0DwHXwAOcGax+uDKHTU+UmSF6tFbcV2pvLymV8s2NieFYwBhg3riygr8Oy9WSv
6e3V/rFLzj11zdIRuTUCYn6AFgz4+7UddJ72MtSrbHlC9gYyT6ATEmxq3b7ny9s8/a3q7Idvnuyf
cOJMWoIFbQCJJyaaPEvPDnaRhEX5l21u0Ypw4midjGmfWViG5nj28j+kXdeOJLey/KICypvXsl1t
xtt9KezO7pb3vr7+BkcHZ7s5vE1JR5CwAgQom6xkMpkZGbFrU678FsvjIRsIvyPN7q8c5UKu9puK
sopyW97IuS0dVgGiw9b38lg9TA+5m9wnz3HCSa9ZVz7YdZDHk5Izcj7K/0QNmu89OduGVnnzMHxX
x9jNmuEJGHK3jop7MKmEyzIfZnULjKq972fobQrQK52rFgITZYex/KiE5rQsfoyrurseelj+g9OI
fpSMft6X7H8bZrSNY7gpWPYwWHO/xE/XDTC3/cwA5T9bL2YdUbnwtX4/QWRXycN1+n3dBsloqSuX
hJT/LoLyHsyf1aoxkjpSIp2G8S0eSkerh6PZP1439JknXbNEfsnZ/dP0aiVo4DzxO3/Ec0mwVU/Z
xZ7lpU7yHVENENfcN8KW85W+FAbI+ThfIZW/ZbJaRKaMFYr7dNfcEsIEQgk4nXpOosh6DiJJwvAD
0kWJKD5drrBox7yJRBwTEELu1lN6b8S2GGoPjbdhoJvkTBVyJvlUPK+7yOOWx0i8+rLBGF0i2icM
lqN5Wodpwa/zo29msB3J2EDuTHv5DVsbVAHPHtNzzsxRaauiL/FQk6rY1r2LSweR6/sYpGz1Kvkc
z+FZou74ftWkoQa1ElL/obaLu+Wx8jESEdvaKXkpnyB0u8e4h7jjFUaY5+/PCmktCADixHUhjdAW
MFBV04I+in0VozOc9fHsUHFOWbWsAdOsDloPE4Dh1cPD5rZ01rvJMZFQVPvxlXfFfoEufZ6Ks7VR
d2xVzmDwFvD1lMdBtiG9CeFIye2Ry8jv2z14p3u72Sl7nJqdEfIUhBl5PpKY/3qqTt28QqEDlYBf
6E/FBMjfEzzaFsR9gUZslIBbquCmMoxE+8IiFUq7sqqHkSS/JJUxQvAW7skQSLcjWPP4tDiiD3la
jwdB+yJYQW8zFV5zaWmKZMU2E5kl6VjcDrsy1H35byD4eZtKxVeMIxlVhDEDX8NzlczGWW7UtIQo
VpddPHFSJ7ZAZtRqgs67qMnuXYk8OhX49ExrFFVCWUMNhI/hiUSe9X3Z12jm127nrK86J+tnnRiw
xYE5A/P9GIujTgyyb6gJrDiZm5LYNXLgVTwsGldLimeGOiQWMNjGQCKqGgxhdZvdLtBUAD8H7jCH
SGRFjunMPGFQ1nc8Xxt1OCpgYJoN8AwQQ6onWZrdaY4eFuiiFWrqp1G+q2ORF4FYx+PcJnU8BgDT
0pJk3MNb9lTeaP4WFr55F+30cNrHT/VTcqhv+x8i5zMyc4Jzu9TxaAalilLylJIDEwUHcDFXt4k/
2EpAYCDQDPGTQ7GPfYF3pZAvR3vsuWHqsIBbWsuMgZzL/YJUpPIXKMoqgRCoh5iPIiLueM0adT6E
rDBbc4O1JET+DKU1OTQC4O5BwcUL7Ky78nxh1K08Q1XDbAkDF7q791N/UCQIHZsPaOX19vVri3k4
gN6RgfoCKSWN4JGzqm0FsFL6sXTbGPfT9CCVPP9gpTT4///XBrUaydA26CPBL80TRuieegelvhvt
nkjj6Ts+oJZVvZDP7VGZBuCfkpEMsEcKUOlhxFyb8SCGGNnxh1/WHfdhxfxaf9ZHZxi5FGdW28Ke
Zsc3yR3kfpDY6GHmQ1AcUzQpSBXurZBnlhlhzqxS0bNRi97UJnL9ql5dSQcUvZ25hPLU5ilzUE48
MlHmLXi2rTo5jWepvwr04NZnMAjmA6cWHhVM2dR9oK5hrz4MhSeb7/MCsTyepBjTsEI0ozGRDr62
r6MZERQ6u0nyk+PoEXyUcVO8bB6BEfGKl6w78NwUFVHaYYbqm7mCzzcqds1sQv24Mlq159y1PDNU
KMHkdAFIyCL6VZx4krK3LC6bLsspcV0D8Y3iPlpo1AUU1126rOIofsZG1ZnTHWDLquX1geUNGPA0
oyBvdyoOZMCLXqyYcm6auocUsPW0KfhEfKEH9rBtW3soQdVvxLxn75cOK0nMzi1RN4+aWVUyQIAF
RH7QeVuf2wDV0DC5kX2wZAjcI8dq1F3Yo9xDK8oBIhvYVDWAHkUCrYTSmR5bJ3FVtw4nKRShUuE0
IE77F2XsC8uUx/RRlmSQqZX8eUjdVHgQS14flJU9YBYY+HYEFaRkVDxp57qoIhkMA6kUZNrm5Mvs
Z+Y3tcruJYHnnqzi4LkxKpZkplxP+WwhZA7VIYJurN3I3W2XRp0NCM5hBf9ttEJlY1bv//l9d26Y
OhbLUE8aStuKD44Sv52fJlNzhpzXi2GWK8BkbYFcHzrtX2DOEEpB2y3KDDwG9f0YlMHoEzSPjGfY
9fUwLaFDKEFPGCg+3OCXUXloFH0G4Y3hi1npSmmFdiqG1KvIxrXulDJq2v2vvsncbOIRxjDvWQ3e
Qkoz4L6zKJ+MjTFRxxFjVIpkr04Xdrc6bnb09OxRtgnMM/Y71eWsl5WFnRulkoksx+0+97HhK60Z
prmQ21kReUozv5ZTEduRoj4XiQjeM3WebEkbv61l8eP6b2DdvOhXAJVgEPFWGgOBkFMLypoYvq5l
YqBYGWbLYwsCN7oKCRMJJUoJtCDe0qSK/79Zpo5NnlnR0psCUCuJFRjtfhtQG0VZulAOffu08Cat
mV/4fKXUaSlw9WVqlRqo4YN53VEOebDsIeSMb5vi7m04H5cVgs7NURdH3Y5aPggmiuCGHmgDwDKy
brfqSxJnQT9z5nlYF+S5Merg1EILRkNghv2hhCRN1YeFbNlKpx2iLOMU95mHFDcVRlQgGfeVVE4q
wOhZq/AYZQNFn9DPTrppGH3YnqwRWI8t2w3i8qAsW07ERzhOw7YO2Deem0SclJ6RqWZ1Vaa6M3yp
fMoht6pCfrvZfpnyXZnfiOrvThlBRR9cd1VWhNcVQ0FYAsvnl8e9DHmnsc5F4/PVjWdoOPvJLtv/
0yl5kgGcm6FOxGi1+SBVMKOBB2eUHzP1vVB5kwAMV8GNiNITafBqgOlfxtiy73KgdyoTBMiidStV
c+O104iW9ZjH+1pfN05Q/xpgQBYJi9DiQWiH31zay8xcqYbKAix7+GEkbViop679mRqpkzdv+cQD
LLIe8Bfro2JqnrZJK2qj6VuKJ1k2ynmfzXqI5g6lXfxuRychPVFQfQKXyatA/z/WIQ5Cmr8yuLQv
V2tmytypc2/irlR8y0ft4Db9tRzIeOkCjIKkYjpGCzH1zYk2LAQMeMgwO4bRSxSg6M5UDhbLLK8h
vaAGit/ep4cNSI3ClvbDakMYzmtOY2zz2FtZOSusWjCMPOTrXFeHMcKiAcgRxUTD3tzell7TwAgI
5UoT6By4AKP7Bmpa2CGJCK4qeo2jum2j2OLR1nvGm5XaxismyZCuQqL1fXJWkBGBOeF5heanLWQ2
r6/P2OJL89TxFKI+LUdQcWOxQHttLvTbfsXf9HDwQA751N6Wt3yH+npaL21S/tQvktCuABr5FiiK
eu1xHgIIIAXmyHsRk+vosiBEDIEsFOw5OnroJASePYjTCUJpswbScjnTPIxrgAKJZ4Lx4riwQesV
Cu1YKGhg4JWP4TiXXMLlff5sOaO7eL2vodaVeX+jssZZmkE9BqI8q6TBAlWjcjv+bm8I5fxg95BD
AwBfhKcKIe80MmIeiNhljAUCdE6Ox+VmLt3U1XWDzZRK0YZUEXDh37v5d2yZzmoJTlfxrsWvyQZ2
VsPbWALBsQ5a/UuDZaEODRSNsbPiJB30dthNi6DaSgzFQGNSKiRV1tv1O5G5q2cmKYcpQLQgji0+
ZiwWwSyjjD9w2+0cG5/JwJlTWrU59Lh3CXn/cJy/Wa+1Yxi28bwVtr7bvNzNTRuo8esLY7vpn5XR
1EdGoWt5Tpr87eqZgWAbu9TD+DcIV1wCfSOhjVSAebc/b7FUeFFw/iS0vnU/7TK76Q6jwaEg5hmg
Ykk6y52pQVXPh86hqxfPpr7xto5tAgg1A+UtEB1QJoqmKiRphAlCM1Q/IP90J1u1K9CdjCHybJ/X
EGXAfonn/7FIftG5i4zbfyBxAGFqtuZLu9JpZ9gEGYdb+uOuOvFON8lYvoTKM5NURqMixSgwPKf5
RvskCIdKfo+V5+s+yNtHci2crWqIpRj8MQgg8Yj0VjuUaLZct8DAeGLjdBmcPsgGyRzlpYkZ7Ch9
QToAWViFuEwBtHdiVHujEAlhmAfNJ8Byhsb1zvxEV/I+HXONkAEBMgBptUpzEExQJLVKFBz8qU8w
AZWWIEeHuevLZHSVyTL/a4UOIS2YAfKkhEdKH+a+3Utui4q9cTM5i5fcgGIBBzp2Mk94Hw9cKDw5
sV8c5cw2tcWCPPbRhkFV4DwAXfWW3WCD2DmU7dwtHF61l+mVZ8bIjzlzmUyskrbMsZ21te6nrjyJ
qfyIqcQXzoby7FBHfIbAcKvJAB9jwguaotBefU3c5nXZZ98lR9jHb7k7v/JyL2YadLY46pQX+rpk
5ox2rmHOr8lW3VbRcKv0ytOQgKntf1whdb5FiGtHutAqPmbMlQ/hDbIfnmK5+hNS6eJmDsVD8Ww9
rbyXC/MOP1sjdebjLLNAIVRJft5gAmpq5bsh11K7T+onMY8OmaTzKvfMXQVFFOj2wRSF3OHSZcg8
T9tO6PVkEdIEdbegAtOKN2Vh8baUsbbPAWA8n4lKOt0dn6ax23Jhxsv2ESOzL41vt47wED2pj8WL
5OxBx/rYvyo/r39IRoC5MEqdCGSzRiVEeE4v892qPsxclDrr8rmwQJ2FZi6lTS9j2c8gb4vJRq9D
7z+YB1d+NAEfk57RKRDcXORtJ+PDXdilPty2iabZ6KqBJqQZQFzTS1zLKVs7BdHP6JOIBi6GX+mP
6/vJegDhKQ/eIhAxENpL6mDAg6pylHArFaDNwhXfhI2fuHlQk/sWoBVnOf2NDihrsedWqXPR9ZHe
iQWsksmzxGluq8rucSndEV2SBcOsELUGb7Q1eVyCD55pKo9PUrAP6NGn6dWTv2tHMDSeyAxfeyQz
Rag+vVYBrxfKKFReVkwor8KAtLDVRCKLJFGC3dvKDxQvbPO2Q9Ui2fNWyTom5wUayplEc7WWKSOL
bAGfVQeni7kAdXLUqJvwoghEf8NWHZY4wS1MwE6SC4f1IcsZAMcdrAeJQ27A/mp/Kk7UVyvFput6
EL+DHyoDKlx2ShTWJyS7lTQ5148EK66d7x317gLzf6EuFvYu7m7k7FgKlt2kQByWvlpanEkwRrHl
0i+oF1cz9EkjkVFy9MY91cm9+tl0Cwxhtr71zktyOSujtSEKWZiXuMOjOe9HZzNGRxI6J1vRFZld
WTA4+/j/+DzkUUwLdH9fgNXyWMbWiiFJ1M2iwNhJh+lVDwlnWYyrAVf+8/XvxvR5DYREIHvRxS+i
PJ21ytZY4rtNk2X30U+B15rjGaAc3hJzAUMRWI8pfavAHa2WvK4jA9sLdzhbA+XmlryZcTtiDQQK
Np6QM8AjUON7k9zUE7xq90ky+ba8GC/DLwxT8xJORpHjwj7l+xCn32ZQl+GZrEBxSyqOxhCNNhim
QdirYOxOU+/BBcdxFKZbni2aOgNjW+dLjFTIT8cOdf5yJ4+o/lmiV5qTNxrj+3U/YV958BAT1Ifg
s6EftEIr1UUv4zt+Xj6ZPT8oB+FGeCADJ4qzfBMBkOGm8uzTcGaVCsm9INQrCCnJSa9CuQAufdul
GDIrI7QiG7SreHVrtjOdWaSudnHWtHZOANLqAPYVbG2XL/Yi2u1p/GW9Cl7rSo7oTvf6QX6VJadA
f/Dp+k4TA19uiLMfQB0YuVnMpBMizUdt3dtAyoFGjheVPEYa7gelTk0tSqncJfigEwr088P6PNbO
cDDAui7slefpJB6q08LxIuKU19ZGnRRMs0O4CuNSwMEWXjxVH8MMXGGjqQkSmcSxymDrf7Tt4/Ud
ZWanhE8OBAQmurv0C7+blAlybjgr0q1x22KmASNhqGOFeRi/l6EQDAHvSc+8ec8sUhl3FoPWbtVR
GWlAnAr8pj1ot3Im2itgM9cXx4wDBhAeRPpX/sJwW8tJvGYDthQsq7nw0kem3Q1qaIDmIx06TuGM
fR4hwoL2HITfMcd8+VDarLGPS8wDgckhubP8+iEFUttwlH3R292ej9xirs7EoBFybFRoaPgKtLvT
SWxhz0qgjEIU4xo8QrfjYt1WKmdGhL04k3DKkeXp9Lxi0vbWPCp4W4/7wY13yi4PtBv1cXSTHQqd
Dk8zkZ3GYBzcgJYe/v5soZ0VKoy0F9ZywuJmZwGBHYgx0FBV3TacMBKihNf9hGuNOntguuy3JkJg
I0Ke8UHa1RBI/chuMIL1g1fBZcYwCLGCwlHF+miih96QUiVf0epM+tjZ5swe4nvT4qGnmCEMfIOY
/4UIHyqfJNycbeCalZ2Qksrd5ANChRFoMHgtP/Sjhr6b9ks+ujkXw8taGc6aiPIEyGC+EA23hlWX
VdaDBRjk5bHw26waJLo8pNFnd5QOlHB4QhOPmt2X7qk2jvUmyynGE6PINsHzPy7hrOFIK6ArqpXJ
SRQDcXN1V0PYiQP+lI6N6G+bchL6HGOo6PHI9S41ey/JZBsZ0k5pMI/ddjvZbJ/aDumR+rMrBNuU
1skeLMvJIfwyNGYQzaNtxdJBMLL76y7IypM0SNVpoMsCWTZd55zbeEQBG5d5P4y2mC9OhMpOdBDQ
pVylfd3xuias1BPkv6jtgk1L/MK/lxXioMaLidRTGL3RrPdGG3E6saw4jzYsxsrQLcT0L3WJpqja
rv0C2guIszhVPOJlhcKmMDpR/W8SPji5AT5GDJHhZF06e16WciQoOL+S3iX7SinyB1O96QpQdA97
4LCz3fWvxQqHBB2BBgbuTQXXy6VBQY3aRcA8HTIhEp5QFMcopTM56Z2IwZEq0H5eN8g4Whf2qCLx
2uhCJ8xkgdaP1jjG2susc16OrHN1YYO6l+tRzoq2jEV/7bTvkSFVtly8mvVx6j/QsHG62hvb7LRa
PeQo89dp6Xat4edyBl7F+Bc451Q7lz4WcGzZed+F7bidoObn5cLPSFVtszluy+DAXcBvb9lyn2EC
BWRHZXrKmvRHPxW7etp4Ug+sKxL9ThHNVcL1R6v9Lok0GxGpXZrqIVHuEA+dTgTVVv6hmQsn2WCd
KLBpY7AV5wnisdT1Pw2C2I0rkg0RmZqY2fr4et0HeAbIfz+L6NYsRHpjoKautI1tyj/lfz4YDIZ4
ct2CMRuFGPrArs0wyqOKkkhaQEY692Ijcq8vgRUSzi1Q96zVxCvwxPLmT2b5sIqEeHzRXBxs0CxM
iK3XrTFz23Nz1B1oFX03qlBx8IWdvu8dP/emg2oPHqHhSDBOxzHHiuFn5j6fT2cfCMSBcg8iUFQ+
j/VNuTNHt3BXFWgX8T0OQay+m+5zd3lW1iA7yZxgy3SOP9+ORmgmersmKkQZ/a7uXUETf2CmjuN/
zJTifH1UgFjrdOl6sj5ht/j5Q7kzdgQInjo9OJQcycv9yuG1xxiB79wnZepUFWZWVQqxOc1vPZRo
lDvU7Dh+wrNBHSwjqtEfyvHaG8pvM9CKZXLXbg8c5yCbQ2ct55tHXVEQKtr6gYz+Ec3sEm2++EiG
ZIETcCyXWx3mLYl6KK9DDTSdiW0jMufyC5KibLTJXHV6NILINl4igQiL8J52PC+krvxJyJd+JF4o
FVC9aO80oXU4+8g7ZFQIEZRcVwrSXiB1b2iPo0c0vY6tLUM2B8WPyEbNPcdkdQF5IvWfCumh9HDh
jVRAiSP1P+CIWl+cddRsSFVynJG9hZj5IcTdhAruMspLQr8lSQGAh5y14BpIC4x1DDy1Hp4RyuPn
IrKiSccmqtOxhfSClKTuv/pOf9ZB+XuMiKTq5FCZp/5FPJX72olCXXO6gxjGJ3TWUUyRvCYQ+8PM
K1QxlgeIPrRQVejaALBGZUsyuDQaPIwxITA+zEZub8o/j7ag/9ZJqU+EYjv9uFKHrYgnowGAs4CU
Z/d7mt8528e4KRUD3x9idHhsg7Ps0g301iizqgREVAaZFOjqHAtCVYCHHlKnPbb+UDvtY/TKLyqw
grxCBOJFwgyIBh7l4mZvNrOcA6z5MvgVMPAyyKzRRQNJkIYOLHLbE+9rsa7pc5O08uagN5oVJ5Pp
6ycZXBegqXcNJ/v+OVDhVHzSW0ZwRAcBu2uR3B3/drm3A6TFokEA+Ld6A/+4F+/GwAaFtmN9U/YE
lJr6vCr45+eiov+FSSpqLXLeYaoASxxcdzgO/nZXvzZuFSKBvq9PWoYZ3u0GQNx73bIlrzttGi9u
krhB/wLIeKBzApZtDM5QcUVVI4mMAhEQruioKPPhFeuAsQuHEECygAf6ZfnvuTkqwpi1FVtT1pm+
EZW/SyMPZQh2tRKECKKRN2tAXPLa0qhQI0R1rLclllaEA+a/hZsxtyH57pQncN5CCBnkfpHdGACW
tT9yYIE59lnudL5U6q4FslMtrBonZtFIqXanzN+XnFd/Y6QPBBhPipiQKP6iQDqbTQ7FbCC3SYWK
fD6AmnP0e4kqX/aNRwnDCKBEZwkQavwBiR5qR61yFrbMRHwzl9wTrNnNZ58T4BgLAhsjFgQoOsGW
UAGu3vBgEgh5yF/SkeW9YGBBqj0eK68YXV7VjZxpykfOH7c0KqGtmnErEW4xNfGayr+HJPPyblfK
wCE1y7+4+y6MUR7RDpOQSAmM6SfCLCG/aAciNFofE4IpRr9yfEJpIhDcf875aFwYpiLb1IpWu5mY
Q83AMtNGUGu0eOhNxsG+MEFFsslMRVXJ8MxNq9/pKtpauavrGs833pw+zxB1EeXxpFVJDyB9KQy+
ER/7VLHRVbDrVPkXsVEHuEnDHDQYsQCduLwQokquG41wdHZvDZ5u+aF1Pkd4bZBavpXvwy8uES0j
ZlxYpMJjUaq1uq2oH5UN0MliFn+Icvm0rDy+fMYkOTzibGnUSUafRc0T0iTIX8aX6XE5EB6QqQVp
VePw2E3YVbEzY5Tfr+OMAVcTn6w46nvrkAHW+7GgJkbyhpjbWuaao709NtZxWzUMfP+nRzDVYeS2
n3iAPrHL1uNR7/E+G+384yJMY4p6EgZTbW383RhvS84BprA/mWFKGC9FJfNL6jdBVkGxUjDharYM
cZQCZPHxSQsI+w6vZCEzD9mZLRKlz0oWRjIXdWWhRovOdSjFrnUr36N9FWi2eQ+FW6BgIxe1rOzH
FqySq5yAl/4QgtIVwnGXBNevBN5voU5hlbWZImYS4D5yep+sH8jh/WQb7UjjdOqYX/Fs0fThw70j
KZMATHE12dt6xCd1RPn79dWwekq6fGaFOnmyHJnStOEhVx2bp3ofhaO/Qmh6A0w6df8FVOXCGHXy
AMUbtyKHz8iz4pnFd1y9nHcp7+tQh61btU7NGsT9ae0A6a1CYQA8GdeLaP6Lqu3FYqhTtiqCEOUJ
FqMCqSJDjUI5RMujVN10zcP1j8RcFAq26BtIuDvox05djwbajCipRu3PnggrSbqdC3C5mlcdlln5
DoReoXWEZyNYman9y+cGVSxCiqh/IzNNBEavhtGdHoKX1N68Y+w1r/qxDmt3PUSiswYzDzrMXuyf
X0Btq4EhTnPKQR0RVc0DdHZ2rbW6etLs4jn/uL6vjPwRc7d/TFF395YrkagXcBZlmO3SijFI9fY/
WaAZaFBLywY098FqoKl+lFundTWfr5v4rHd/yRn/rILGI4+jLuAvfDI56I7tQQ2iQDpWII03HqbS
zl6kPVy/2BfBxCsCMQaYcW2fmabicl2boH4jJIXVEZBhBXJS1S55yN/51CWsQaYLU1TYlZO1Gwoc
DzSKCYcfqPTQ209uybuJ5OJkhEnkctiyJi4urFIxOK0gjtsQEtLOLZ7ImB9mtT8LlB1Qn5Dhc/vQ
tGU0qYWQlySz6g0XtqnIbEpNAV5GrDg6rYBIEsruZWehIpWlmNvKvMjjEvqQTbzmSnR87rN6AWPs
X1VLBQDl8Tk+4dw7aHvdWnykFs8eFW3aXp+kVFuAfJlBKh1HXitMu7kIZNTE1vtuPCniUQRXIup/
5jw7hfZLTRQ36XtfVc1d233PhehOVn40em0bWfIkSyl4aTlXJCcg6VRAitELziHZBgCL/BuUUk7S
3RbbZo915Vw/yYwCwcUHp8IRepQKYJDIcrLmaZpvShEXsYrpwNXwBWP2rKJwpDx2rxtlZhl/jjDd
IkZZTwQjEDr66aiiEF57srG9GGBcuG6GVVo6Xxw9uDrktZkB3vX5kB4dzc93JSSVCAM+Svy/yyB3
cszgBLJbumvvgMGqcHj4Gd5SqWjVjMBN9w1+Qt3+iuNwtH50OafiyqpLXiyTClOTJYxrX+DFBJ2c
QCmdYgQkCFLpOSqTZWgVditDsCoBEyfHeTh3mUFFKnndpiLSsThI7bVAswgDh5idZ4AKRzOe28ag
wYC8yU7U3Vb5yvER5ksJEGZoroBwXv+COVrTcq6TEdG2/R0/DKEC0kDD0+6jW8UheCoeLJz5hAEq
QoX7E7oqOq+C5mIK+mIsiYjd4a62R/FW0J8l+YeZfWtQYzUTuzUepZazlcyk+8wwXUoGrX679RMO
3fRBdE97p7rNn5WgfpJOf6NWzoqy59aoGlZSxXHZoj9AEgRwARE1kcI27k1UrjH3wdUMIPGQvkTO
zVHHDNKqgtCpMBd1kI8dTmU57ZTsscBDl8TyYZY5rs/7jjR/vxgbImBR+I5qYO7FU+aa7uj34fjI
5zBgpjznq6POWTsO6VqSzSRI9QY8wlCZvk924k7hPLAZch0GkE8mpsygDqB8ITeppbJK1AYvMyK5
tWGUgMwL1TcYgE934OKAzLuEFkTuaEFzU/tNAL4sgOaGIMNr5GC98wIM87Oe/RzqGowASutrFbdT
VL3E/fcxyT2r+tCHLZiXg6ZyAinzyX++euoyXLtpE1MRqQFKNR4QVbGtLMrvKq1cse491KVcvSvD
de28WFOcvp8g1NCHM/57FQPOsx1nU7SHdXIAZ4PuKFoI4uzkOlw/VXey+NpWuiP3YKSJW4Hjj9d3
yhAp1JUpR+1fmMZkqn2xiEMLI19unwv7Yc7CRhjQOpm5gENWmvJnw9A2uqyRWBhwMTHEAJq4UQFZ
wrcW+sKKlrmqyBNeYJ+B/7qCIVInfOu2bsaAwV9nQDkkKKDVR8JlzSvwM5+j54sioe2s8CMWTWeq
aHajdjZjaG06EjEs4wb1nmAMElcHj6fkLEH1INv6qz78Dblm5o1+/hOoAz90AHxl2iD50xu4ryyb
aGYkPp7Dt91v8xGlUbyEuTcT72PSl60qmIogw2gLLn9CHy6JdgJ2694V/Rr4lcIpH9Pbf1M3PF8q
lf4LayGogoLXqpLU4WCMz/kcHZps4lx/rEzi3AyV9c+5rDTKVCq4du/MrsLNy4NUkf8DfQWBUguq
bSb496Dae+k2ktmWTa+ClDGRo/d+hhxqeVs1ZSBurbNYHL4y1rwJ5o6hsg2te4s0ay+tbeJaKyAG
xmzuGxESHyDA0D1VLtGsad3ue0K0a8C2AVENP/vG+2aszQTVO9TIoDX7dforXlMzTnFh+Z0JjrL8
vu2frmfuzJe3AYQEKK9E6et4glZruaoJKWnJbm9oO+zS++YgQCjKCKzfg5Psk+BvdNtJkKQ/4blV
yheTvq1Ec4LVdhuCqBedSvle9ad62SfauxwB9QmNApHb5Ceh65pZynM6vU30usnIYmfMDvVO/Uvw
JodQFK+vWnh9a1mPIsgKQpdOJvRlgMBfeg6YDDFFGNWmH+G9E9a/Sct7QTPY0zAFPQCg6kW+gXZ/
ckg8y1Uf5HuJk2Uw3Ae/wJIxYC0BUk6L/k150TZpixZqLTR2GYMbHNflv1rlHxvUp9xmM03aBjbU
+8m1jr23uDrmrVWndTrJsW5M7O+JcNGoP0BM+QwWfW48ZXiTKX5OaaBXgdNCHdG4Rb2gEUv8hKB8
GIMctJ/Fg7zj08GyKkYXlsiGn91YjdxAzS6CpeFtGEHEWB3NIN2t8KLBnrzhYDnGfXwHHs5kpx64
fIaMewOzfXjLwKXAnUUjzIVCbPVEB8YAQwMl2k3V+/C4YNxudFe38vK7/Gl6SCGDwfnCZPuoUwOz
GqaKUDRGM4jaXr2YjHQSgC0ghG2gZm5PembnuR39LIBj3TzwOCIAbl7pz6/Ck/Kz/VE+WiEv6jPe
92SwEXI0QAaJX5gNFfxAgQwoQDEIIsIydMyrNCjm++uLZT3ekJQTxUJwjFkKjdbu+tWKc734C+Mw
hSdCvqkEY7hT+SSyrI2FAimmp1CHQbeB2tjO7DH/oXx+zyasfiYfGRSZO288tj+7e/6HZEQDTGr9
MUc5bxstcmxuMNc1M+a0IPLERYwxrmaYIJgxzQRDLT1BYkgRdCZHIMaU2/r79oEpHFRSsx9F5uRB
j8nM2DFqZ961Hu+aZnkHmHlU1dBQqlBo+SAdbHfbOCDW5mLY5h+Wch8LHPgLa21gLFOhDopgY33h
ndOGuqhjBLqur1d7WsYHK1r3mV7dyM0c6hg8v+6KrCWpuCEA7tNE/AuVJary2G/aCLRN375E4uSg
WmwL0cd1I6zXtQUyYU1DN4gQHFFXYpYDkBKbONzGbRQoO4JNXxzVr/aVw71+GTt4YYt6ZGaykGWT
OptglI/uN3d8GEybMAMQuv5iV91X37sbQi+fvl5fJMPxL+xSF/G6pv9BSqZb7XW5BJRuqnWc+hbH
CE1D0M/LPOoy2ciyBiVqjH+868tgvDw/xalIKgFBVRpR2mmCMsgDHCLPm6OZ5nsV2mP2Koxhn/Wu
lYizveZd6V+3yrh0LqxSz0EJJZENVJamP85xO7haIiaiM6hy+zQoUDtIjUTcXbfIepRdmKTi4iAm
0bJUiCK9V2geek/NXeHWDmHQr1KnHDzCcs2v/rDeoxd2qQCpz2KCewefUFj0x0ozPmJpvptG62Am
k9cp1kOtiQ5YVj76dLwB8vYGast4s62qY4m4j4XpNsOPHereSev+sRuTb1be30DF6EaWCk504G4S
FR6kcjXjVcZ9mFn29jF78aHxwQNe2nVGKCNNu0cbF+Si3GyLkUQTAI2ExxA4lXEVX+ZAk2olw7LC
MBHuFiFgne/lOx2kscWOr6/OWCYYYsH6htCua+Bxpnyhmpcul9VPXOX6Ah0WER0yP0efTPTFJ/21
vzVeci7BIaM7hzTPJOdMBkz1yz2mLdlQZORmTsLhWD9A4MsuT3oDdD+RT4le5Vfl/brTfz1mFxY/
qzJnmWU9ZVM3LrAopQ/IbjxLOlnbgyLxpiMYZfhLQ1QlqQFz/BrNMETeQJtLdKAF8hAJKq9xxgOv
sMhbFxU+RmWsl1GGOU3pvGo2V3vJGxI2cjdDQesfB2EsDoPGIsTrAXuhvaWsoYAxRLDW9r9k0MJL
Ga889jXMX1qgYkRdWas26zGAtoK1/hD6SnRmQes4BdKvd/+lFepw60aFvr+OoJvq8/AmDE0OMU6t
fqslpXCvOx7zhJ3vGfmCZ543ybWUqRr2jDAeZWEUQErAtR7ER6JXUnjiwQp5mQBveXTSoSWZJA6C
4W/aRzbex9CINnTO25dtgzy/0XDS0cK9XJY5bgqY8fCher3BqKIk3aC1dbOA1ZwTidke8ccQ5eFb
IiymgGewX8lVYaNO6xdxVv5zx0bTjJRdZTyCviSfY7aZ5jLBiKEMoSgsO1WpH687AmMd5yboXvGI
SpO8Zgs2DMI72wKJg0IOrptgBZ8LG9RHSeW+MMnIN4H6YZ7EOBTAeBBNUcXrQYXt8h6NjGI2Lqk/
+2ZQH0dOoVUxGti3/yPty5rktpVmfxEjuC+vJLvZPfsmaUYvjNEGgvsKEvz1NznnOxYbzduwdOwH
R8gOVwMsFApVWZkZmUKDD4HXJWGH5AnyIwXu6qF5znm/h6JEiuHiXLLexY9PX86n1oXLq9ONxpyG
GAMWCQR3G8OvnDk0vRtz0vwRM8CS3V1278wcuP8XIhUA8cVcnjPofU1pZmB342iR1UZGSG6Wza2j
STrMcZ6OYnEra0I232BQt6cJrGEmGwN+eOklvodBnUWWFqw7qKnlGNNpnksI/UkWel7wOTUtpCBp
rxrKSHNAzI8LeEY7tNccXHfplYyEZyOIrNcoJvVtR6ZZ0+CvrsHU+wR89r7TlOZLP0tFRjYuyhNT
wtFgBfjKcheFB9zO6mdvSox3NjQg9sSzLX8i+ZRLZu23z8bvD2gKZ6MbGzwpvNTcj6x4pY4CVHsR
JooO3Ll7sNLs2FHtbi7ru86STKtshpqVZeFcGB0UcnQH5V9Q7qS+0XVHMN9KrtCtew3wZQzcY/4O
j2ixJOAUnVqTBv45tPtMuyrBa7sgiW1UYItriKYu1Ygao12yy23r0Fsacg/QQCw67MLdTTurZqCC
dPa048ox9ggGkykP08qmEXGJG+pxVu8kJ2L5VuLRR+ED8zIqKi9ntKVNl6k8U9HcQffUDXSwcHnA
zqW2Px6XySrpCZTZE3wH/WFQf43YXCgtgfd5T66sXXWjBekh3/0LZk2ZOcFhCidtZnuAuYVmbMZI
e3wsr6cAIP+Fhl/S8tnyzvVeLv9+lRCN9gR6JYC19j0r06Bw4men1iXw7yVCXfpegpNME1EVNYaN
BWjQRf1h0WlppTRXG0IUcIaVXwjJXdJS3sQD/CI95lBD/lGGlopR1LBmYGVkHwq+qu4bPdSEd9rn
NvrzBtap/eWwrPaSDWkz5hrWiZns0Ii/lEUhc/3l21/aSuEeykwK3x9hYgzaG2sP0YQxsO4MUHaa
hxJw6ifZAd+6+BCeUAoATQVwRcKa5qwo3cnC7aOQp8J+g2RDSLL866xAjzkhb3Mpy2K2roa1QWGF
ZlkqlMweVphrA+R68QzOAVv0SxPBrM/kugKL951v6e8VCvdrz6uKcTd294X/qu1z7W6ZowFbPdT2
5vyQW4goP35cjmAfzYv/v01PxFU4rGlMlsBTAQX2rax44+3gmxnBcLaJwckoyV+7/tZC/FQxdjhA
iNnrr63uCbi1K8LqwPJGf6DTPSvSw8TQ6sqdIM/ygJjes5ZPb21shZd/8nac+O8ueSImYxpHqmdE
wSOtj7+jYHKTjMa3yyY2yrM4P+hxI+PHoxZtidPz4zpmo/AOuzIG2n566dDcMiJ+Uz/+C2bFTb9e
2RJiRVrWTaZb+OqORZMwJUUbR4hSPCrjdqiuGmq0RZDxzsuOXpqVV/EwgvW7LlgRNbM+3Fu1yu/i
UZmuZj3uJn+wVfM+w1zbL6hrKQ9lYeeFj7KaC7U8RNbaN7yxSYMcno2BWBsihBooAXxFA22En/K8
AR12Gn9xdbN/vbytm/69Wqlwgvt8KHW6rNSk085MKIrCSWCbmcRBNkBe+HoW+M+g/4W0XGzwJBWm
Gpqmwq2sRlMCuP447SYEYJYVd22FB8kcX7Fk/lwAJzFqLejA0Cm23ufRCVr2k+dX6qwerOmrV053
HasegOFooV6yt/M3ZhPvEKvNO8pUTwjz4GHXVcklte19q9+/nIBV9K6tXnWbbjb3Ey+DWcFUjw02
9PhlgPBdfKWBvKPK5j0HHMmQmN48WyvLgt+jJleYSYkiYzEVqLv1dVUw8A0VWXTZE7YqfSefSHB6
u3BmNeHc2M8d2yWmepcqCmhMiR2ZdvUyKclz5+UHt3nLstu5Lt/ivL030aIoZomzyFYs+KTn1k01
UPwQar4s8Du0O3eX17qBulvc0YXeieOghyVWbjWHlWWK7hmStsz2h3czGILhl/cDQmMvhj98VAMB
u3qoQdCbfEwwDvsMYf8FOhD7v8kMQJOGLBmfGfAaYb14lNeTouoGSHXaHU/aoz5+l6z37JkIGjvP
AQTQBP2GCpDlqftOKh7faVEvOorVXXzb3iRmUD0tIx4comrggvOT9/4zj/3uvgQBTvz+p5/0w/7C
8oDnKpBDwhLVMSYKRBFQ5prKL6znB8uUKY2deY1gQkgN9MK2K8vpnT2piijNoMRZya65s+wDrSYo
lKPcD9c41zJrHKNWYgIdwy575hPZKVYZdC7mNRRFchjPwvJiCQIri7bwhrKXUdOcpg0I3VhGj1qs
3nRFfGUl7f6yX2wuCIkb2tTg0jlreWYKGYtpgFvgh/hODfk3+1hoU5i4ny8b2vg4YGN2bFdHoohn
qOB/nVVh/MzLkmgeGttP9SRCUfKPC9J49K2MiI0DSvIsU/U0Qbwyr1sN9QNjlpXVF0c9yc0EG0Jt
YrKYDZ3wPImMKtk3WfYLIJU0AEKvA8Oc6fh9nP0pihAWMSeAGgFuTpBaC/G/K4qRTiUsOp17O87p
7dBIouHWmtYWFi9Z3W0G6jht3MKCXZN9BVh1C15OAnoEFWwTXJJwbBrzgPhGKRrj/eJyyNgmLHX7
JGJa/yuzsochRQjKe+dTWcfQe9ZleePZgxn7B+om0OiBfwjtfeHBPCVeA1GfOImWsfQF6RYDsoPB
gOZYXpFQebns6BsHF9ZMcHSAveKcRyNrKzsvdSuJyFyN9yQbcHvyprjhlTbIqlZbh2oZJQI8x8XM
rDgQOXs56gC1kkTpkR6Ma8pR5/yPuIB7D6R+HeY/ZQ++ra+3Nrls9spVqqStVK62NNLZ/KPNutu4
6W9izbx3XOg1KFr159uJHpYBRCYeFeYZLmgmbTVo4H7dQzY81HkeNUBJtOYfRye8X+GQlg11XPxD
cJGCunOeel4WeaQJc3aDQxz8qVssFtC21eH0GthXT/etpXXmOBijjsoOBIuqGaSedk2pbPrs3Ptg
BlKbyGsAbjoThFT1sVGzvM+i1LF9x3X8jj/MNd9fXsxZxQbknSsrYnsEXcvU7KmVRb01PDItvu7y
qkFQn45xbL0RVoE8XFNesk6TiehsrQ83FYI8GD2BJRWuEQd04RlTsY0sATBWK7/ZXIFaSPN4eYHn
UGCscGVHXKFFcFWiP4N9vOEBqkVDE2Tv6q6LzLfmtcr3zUtysK/TrzKg7BJpT2+XU7uCm6ToWUCo
meZRoqf9d9uNzTsTnEDHti14mGBAN5QsdGtDgSW0XRtdVtMQ/bLJiWclDUsiNeKAqlLoydGrhQ8O
8PuXIkQuKEUvbq1xbVIIIWM5E6trBtzSnEemRu7MucWTD0GZyfTyzgMkYj+SaihB4NydMaimamLl
I5DOUW52xlFtihnvakWWRG3sIRRYQTSr6R5wYyIYqcBbyMkrxMTSNPetU4eD8smhtuRTbVhZEKe4
U6DFhVi/ROZV5E07XtiTW9MoNbQyBFSDRePYoYqQmtFlp9j4QCeWhES6y3mMbGCCJrBBH13wX1v2
o5JqjzT50+oydmy9JOE0pzNtBxBL0EgDihbqKz53ZOnaeWfn1IZIAsugj5HN9YgLK6krtHfqNmQq
JnCdvESxynzJHO0Rp+N91lFMamX4LclWiscLrI5ePpOeRm4Vh5QNmP3NDgq40EkpSatkloRTNcdU
mRhtaNSVYH6th++prUVjPBoBR1XlsoMsDiBEqfV3E0lgKe7qpuVYldFbUdY64Uiz0Qen4Bst8DbS
hjygeikpg8gWuJz1lf83jVb3wNPSaGZoW6s7ZYKQmPkSV7v/bXHLOVzZYbmReAmBU5plDwWqafxe
9epRqSfIJurGHeDo3w29/fO86uQofNQrVlbzSsd7z8PpnhkLHM0cUE5ygskunsahdH27Alro8jo3
YuPJRxTiSQxx4WqsGI24o5bg54fIAhj5L9s4zxZPVyVEkn6azLqwsZddB775omhJmNfFbd6M+s7S
qh9I+CSrknmJEFKmhJO+12Ex04siqLwMGqmd+zONc+JDJeR/80ljqbqsvlpJeO2RXEMAK+9Hh14n
KPXWBb/n04/LG7n5scAyiBrOMvUgJqju5Bkp/phGPcHgZ2bk33q9ertsY/OCcZEA4y94hvia6Fwl
wSRZpezLkl71E9gaideALUaTRKpNp1jZESLVlONBayP2R07WRcgl6cGdtNbXocjmd5Z3NxNXJjyz
6RUrk0J+73plnVg6VQD3j3vUhUAGnnRvLZpWnVZSiQsuLnYWHdF7XtJ8QELFsYkqzmmiTmkaVRPy
e7t3vw+ddTfMC34hLV6TokoC0OD7MUskD8LNL4jpNd3BvAYMC0fa1RVPjQv01jUvfmDAyMd017gy
LZhNX1xZEQ6160Agd8rzNMo5NEeJQp/SapYgFmQrEY4xSTqttgfYqI0ECiHl3taTsJROuGxeZP8s
BeDW0/MbTyTWBnNKI/2rXQfzfg7LkH4ds7DuwB0w7hdysOLZeQe2/C/6wchMYBI1EIxqAB0hOGUK
JYupSDJlPxH+nCfTa1JVkot6axuhEm0Y0OCA8IzYloO8sEmTfKDRUBRHo6p3Stn6FWZeL0eOLY9Y
mxFOdK4qFLSlLoKuZt1DkuGBx0SSKm6dYENfwP6Y4DPPkNZ2p+iFyREAU26FaIC8NqXy4I30unat
T3+xGhSKXEdHxc0TwTJam5BCZ40CRA71K37dykaDNrcLFHAaxhHxbcQhMtbmrkddN42cunjwjGJX
92r0F2tYmVh+wupiAlvVOGdeghe6Zj9XHOMCE5f4lmwVi++tTKD9pqUQ9UsjlGO+543xiVfkL65X
tCr+2ajFKVYmDIPGc5kMaTQZI1CSXvPkUePQzNMPVvdmKNmy5W0txu21NSF65vk8dpUdpxFP+j4J
DC+zfkCwQrltMq06DOhrtIEFUYfC17TReANXL+BMDvN26dT9SHPX2YG5znvXK7hp4HI7/tTE1bzX
W625aq0uubWMUt3ptFXvYiB107BvlD6wKJseJjdFX8Zu7PFYYqbgmo/c2yvKlD2BdOxmGKf4azVX
ZF/wof5i5hk4+BTXhiBIlV7NdDTejaFvA2AxSLNz+9kJ3KEELaBtJH9zua03SQj+3G15UalzGrVp
qwdubJAbJzNbf8CTI/Z56rGr0oXmqc/HQXsEt4V2uPyZznGzS9gEzzvUujB1gbfwqVOQhoMbKndS
cGIugqoArmKroHWo79FV7oPxmsjUjLZuCWPRWFMREtDAFi4jVhEd/F10OUy/SIoAWj7YMzRlnF1P
Gn80JCvcPFi/zYlJJUsdzrTKTiPCkbTm/Q9onr5e3sStFAWpJGriSPdw8wiuTvu0SqtBSVE4XlBC
C+QKjLTSvubyvxFPFCq3uHwgPI0ekxAixpmjm2/CjJfEAefdTV81Q+Am9lWVqtzvQRF1eV1b9525
VPnR2sWNJ4ZuohcNVyAGFmnNFPW99kwK9jgNMizzpg+u7SweswpMJevY5Kqw8x+x5yRwkC/seqj6
ViH7Se+lg0Zb19/aoOCCpqYtrGIenF5D5QJbCGKxEghOrTyYmBkkD0nno2+Thfyg/Li8px+FpbOv
+HtTXSFJ4p2dGLFrLYtdtLXysEFUUXbtDuJNvvvNek935S3pArfeybCVW0cBnUfMWuMliNtYcCAn
IyVx9RwDs6P9xEe18lECSCT5+qbToDaIsjnyZu2sRgPMg2FUBMX/4m3KP+nNa1Z8uryHMhNCgqR5
Q2wMCg5C58WB40Jf0AxGWksWshWnFpmo/y5ESCiZOSd5N8KKMWcRyFXvWWve5Ol8XY7m3lSLg031
/Z8vDBc0OhtLz+HsXdoMal2TpAbNgP1q993B8JCY/TEcBBF/bWTxktVpU0nVVU1VYU1mAuyP+5jV
sjbTlqNB2hJ3NmjZDAg0n5qY0oGlA3o0Ef6bu7ijX0rTii5v1VYwXJsQYsZsocZj8sVEOd/qOg8M
Ou8861bJDqMpm5HZNAaBAoAIwNMC/PXpejQT0kamseR/w/SqZqC7sBVrDNMCwItsvC8bMKVeXt75
xCi+0qJXi4DvgHpCDPZ4WfT1nOKWXOB5w5N9ZWKmRbuu2qDea9feLrsBfqZ41TA0iD/KIEfkF3Uo
m+n7OK1itFr/DCFnpBT0Lg5GXaIWI1xl7DedP04YrcbveiBJCCqX1gfZPzAu8+h3V86xfiRSvs+t
cL3+EcL2Y2YtTmjVAqBIoXWRQZFLwUOyfm1ZLzmA56AtYdsFt0opBtnZkumn6UjC0VMii1Vobk+6
4TekBU2o1bymDE3HnD1oAMeHdGx2xTCCmMNTXhSVRZcdYdv1fvuBcFUhwDpKS7H2TF8U1L9RdK9c
iBia7z0mhC/b2urTrZ1ORHwY6DxDWA2rXwjx8tRnz4A0XVl3fK/tzC/9V1ABQj5Geh1v5U+r7/sB
FlxFJGhFQUJ9MTt9hyxpfDtBNuxtGfdxMBQLApLcZ3W0XJB9kH/Nf84PkmUv98UFJ/9g7ljZ79sJ
/3XaZJEbezsk5Cj0J+91lh/zDBTdZsohV5ody1oP+IzRgILcW633dPlHbN1pDmbvAYPC37rY9XLB
D5/YkEuIWudTkWfoNj/Xzfv/ZmPZh/U6R6UfvAk26h483BiTQwunwym+bGUz+IMXyFpKdudyE9ag
6BCW7RCZPfMRYkSgc2ljSWluMyKsbCy/YbWSaSQclFopIkKCQQqW57vBduu9DqX6oKt7IjmEMnPL
x1uZwyxforUTlkT4zlDMu96MssENPI3/RYUfCEpA8l2IbZ4RO0H6Tadj5WbRojGcu2CLbnrQKwFm
0ze+R2VzfZvr+m3OEnLRcjZalAAA1DAof1eLYYeLG8OS4IMNwEF4vOwXMmPCS9OaYge5rwOwgQXO
7eJADWWHh8uBsJ+XDW06oANuVkwqLgBJ4bqwhqlGepPk0eDYB4fNQZ/K+O5lJoRrAtFqbiuCjSta
dk2yOHS9VhIQttJPx1mogsAaBFkrwedQM6t1rxmQR5eO99YBHxWgXJDsdWbTa8ba9iYe+U+8bbvn
y9u3GYlWhpfvuHL2SW/jNLHh7Fp1zysd8a72h6k6XLayuTzXgnKtA6wVyJdOrXglr4CfULJIUYo7
T2sfcwrK4+66mToetM5wXWp/85wFsx9ekg7O1rkcQld5VlHDJM5eMPfe22A494TOuX95aZvvWSCG
Fli+gc8nojNBnpG5wwBYjX5rYwirvx+HkN6aIds1L+S1rgIZ4nkzbXFtB08G0DCdMyDrFGUWzJTl
UW8+Ga+YW/XnA/1UXhPqu26UPoHWJJIZPf+CLu6rhSYRtxYUroRjxqfa9SoH4Bovd5EVQjPQV0b9
wcQUAcqkvyqNfslNMFZf3tzzfOjU6vKrVt45OjzVPQqr7sCvKdjZ/G7OXqnu3HV4Ovlp6chmpM7P
+qlFIQPTTFpzIy8AImrcW2dKbrVYxr8jMSGiKlTwoIH9O4PUwpw+JUP1I1VkVbfzU32yCvG8Tane
To2GVWR2emXbjZ9D+8x0ZknJSOIUH8+a1edhtZvFCWQ9I0wc+V78rRlnP2s+WVOH8upTkclyx+2d
gw47xCrRaBWjJFXT2Ys9UP/H3PHLAZdl/nLZ4c6nfRF7QZT1jwkhHtpKPOasV/PIuid6ZO3pVXvw
nuIb7bHfGTaKVOWOH5gi8fONXBxmDQMsMS4oSc/EvVXeccDmYpj9P0k87UvxOEbZrojMUH+FtERQ
eHvZg+/8kj6xKlZL62GyZ2PCfg65+l6Z9s1YKBhr1pydRmqZcMHm1kJnHoKNOgpFUAc4PcwOMVMr
rgnQRBbYhPoQXHX7xPWLQGNhv7N+VWEd5FE6Spx0a5FQ5kNPGcBpPOqFq5XmMx+tDtESUxM+dCuD
dAI4UEeobCWWzmkd4TxrU4LzKKOZxlnZYz8bK7lzuj65cpq+umk1VtzUY0zvqJJYIQAyL3POtEPR
cnIgxly82G5ifckHq04DshTG03J0XuYsc8PWmdOjWlXJ/cScWNIqlu2NENU1XqSdOuZ5xFV+iLXi
nlTOjrL6eSxlPA9bIQnACA+ET2jcOWJ52SjLSXEpPkPKPO5nvX0wKx10NEw2irUVJHTHsTCcZDvG
GUYezGXuxCEREM2x91brRWDZqqxauHHpL8jI30aEL53OZQ5OXVv5ICCZaDhOhwU+DkqxB4wB6M6/
oL3bXBe4pDT0HkAiLMb0AtMTBNKPWJdzGAkNCLVkUUjHCTx9GmNVKxPLv1/F85ikapaqiEIL+6oW
LmrU5HaRmIe+44Mu8b3zOsCpMePU2FjbmV3oWA+fnCtem2AbU0M6IMHokVrU/hR3kcdlPLMbydOp
2WWbV2ucnKzp3SorIvcreTIDMDA/9wfj9j8U4eY1P8gurU1fQWUUZJaYvwWBkHDISKOzUqnz4iO2
LzoOBkheDwx0q2rYPI9fZNpzW0kTVFUX4swP2I6wsaRsiKkskw1NSw+D2YWZmQT6oIKvAgni2Ehe
5+fTnYh6a3vCjoJKKm7cFnF9vFqYrTUfdPLHEUWk9Eq6l1seCnABZja8hYtDbGDWRVUXrQpbPJr2
S/ut/QYIqm/ui70Xyjx068StjQnHYeTMSZ0OxmrnYCYYVOqlhd/l4SOeuLUJ4VvNacwx+pCBgbbB
2x8952tuzSAy8jrLJ6odkCZ/B2k/6lCkwAjbvEuT1gqUpPnSuPCfGmOeGdmVSRZqSvGpTuh+KKcv
Grj8mEIk5YpzTtvlQ0NIF8/sj7eq4MhZb1SOphVF5D3XL0lQBfYbKG1vWh/lUBSDL2dim5u/Miak
/tZgdSofJhIZWuwEJgeQiDQvl21spiTrFQkpiYcJ8VrTckADBx9c05DOYo5PUPz0KVDOkYFcz4oP
jFzJIKvbQeGf5SE9OQ1DteL2Fni1C1T8UWr/sfDbouhco+xZPlV7skdP8PJat656JJcf/V20r8X7
12l1dzDcBJ3Iqg+HtsLIIvinG8qBX8273Z8bw1vfsFDaBOO9qJmTTY2npwNgisSpg7GH8FbJLFAo
KHvWt7K6lrEVFFbWRKEcrVVQhUwB307IbFrQ8yjtA2Zb7J06sfLJQTw8ZEBzBErG0OStIPHRuD3G
e+bKiWaX/gIsNPEzJx0fnDifQHtZKhzFX3s4zJAg2Omc98+d7mgRsjvNnyzeBibry4eMzOPOBinP
XZxgVa3ZjAFhZQ2t2Ckuv3iNyX2FGTVAD8MswXRtPL2gGQJKeGDDoINkCcej0TIbc6EjWPUV89gn
XRgbyp2aud87J3sopvaGOrqs2bvhQph1xUJNy0IEFnnDCQLAYIBcI5qpe5slc5A1cZCNZcgS49Nl
B9o4/YA8YA4QFNoOwHxCXGx514GkW0Ny4IHzmTeovkpomDcWYy1TUEvLEnezCCQzdTrMGugbIpC0
+qwxX4xCPZbJLVgl/yKSrS0ta11lHEAEtWNnjrgf2Rga7d71iOS4bT481iaW5HtlImtqbrIc4NXB
8psa/DXZoYnsB6Nd9NLQuF7owJuj0fpGABXC0Ue92ZZpXG8G0/WPEHLiOuEDWs0GjVi2L48Ld1R9
3dZX6ZelraN96h4gTzD6MjH0zYRubVa4leIWjJaai1izRNIPMdLszgmw1fG9FmBq5VCHjEpy182r
cG1UOH6eRks91YHaVO2hDxynZT4b7E/UI4eZ6q+YqbotVG2n2AwKfdph8tLR1xNZu3D5rGL2sP4V
wvVV9qgjAd6OHdeqUE1S37KYr3HZ4ODGYVwdFQyhn3oXtDW82Cmxw8zFCzrrfG1UJbeT5CsCKXZq
Y0oqwPAazE0pB1SEu0P50kH5AQVjFupDQN6qsIyqL38cZE7WJeR33mDbZMrwEQl1jmnTfwZJydfL
JjYPBeb2TQxsG4Z9hn+rjHos7M7BFMcHU2UTTR3UHRalhQVz6FvHERRDD3UoMbv1BliZFSs7ZUJy
IzYQENQovu0+Ty/FYxLqx+qGXan7pYSlQkJRCWWHccsh8ezAsxvlOUANhbCdzEAPeD1mBm3Dvkm1
O3D8PNuT5OrbNgKsDkYtFmo8wVU0ZhrobcJIUr/M9q5HPNNzWa675fMYnf7HiOAbvZd2eeMp//lu
Pd1VnW8dyI752Q0K+2A9I+G/0K9dTpJ4oNHGsqF7sKUN4HZg+nEdWK3rfFdUvfFQuf2TSuaDwiF2
z4cbL2FFwKFbH3ZeP/7NzoLixMSAsA1/FULp4BoY9sAsTmQ2xLfpZ0f5EhsyxvEN14RMHcBimLNG
CUVMRIFB8kAyYkCXvUnv2uxrrs5BPdDQacGnosoOwsYD68SaEKghA1fZIwUgFEW0z+WeHaAEDLir
e/0veN+3V4a2DB75NvhHhFt4zuuBGwCSRc0vN/LCCYkfQthnzfDNr8Z3dqMtak8766v+o/1ldb5z
2xdhFvH7IVSifDfKKw+yHyTcyBY4JF2SYvFL8PEOPSSRpyPxdsou+eLeQ5PYb5SQRXQvY+veNIw3
OjBbmLo9g7apudLqnt5jzGVI9jkKVbR+YxTnFJclKhO+JNpt5HInyfDyc1bpT+tas9kuUzVono7X
bpNi3hB3SfUr5VMZxX0LOLfbtvtyai1/ASkHba021+jqTkHiFQMGI0pnN+o3iWP53sAySQa49fs0
1D0xELFo7ohhcVS6gXAXvC3jQu5HVLUNxqp7SYzkuza09t9sx9rcEttW21E1iMwFQfKMEcxw1n2O
rsyVsgOSqvLbnY0ksA0AahoPslftRtB0ADdcxvCBBjljl45RAtNnx8RAfOy4GKBy6BFKCE50+XNv
W/HQTcZQH2ZAhK8dM8qKeYJX62XqV3Ue5Z4M1bL1ugJ/kO5iWBysMWJP1yOp4rVaAfB1UYNpfuhI
MJfOiDJEc4xV5zBZjX1ds0ESrTZuNjyu8OCBqq2JKXVhZapd5o3rjYBgG+beaHR/Lm1U7D5f3r9N
K+DMQ4TSQQEu6om1hpIORowwBUrisO9B0GA/MfLzspHlpwo3GaAmBkIAWuOQXhCWQvtyaHmDpWRJ
/8jivdLFPhSkQ2/K/bL4dtnYOT0pnojgtQCyAKsCTYgQeStkjhzsN9i4bJ8ftX39YNx0t0WAkac0
6F7VV3ALPFbP/FAGMlqrrd1cmxZi7EDnkistS6PZBHyMJZpve/FjQWUxZCtDRs8M81uYRUPWI6Y9
oOcaXdIaaaQYXjoFMSYJrzsC3TuPuWPo9ooGmlIvDzEzQA96SaYorShIu5MZI9CMQxvP7odDOc61
JGvYim7rHyakSim4HcsapMFRVdfHanrk6LMlYw6qIMlI05ZPrQ0J2aWlxxNrDXxlMpKrghK/mrUg
73M/ZeAONmStguX1JLowIjYoRAEtArZZeF2NXKlja8SAI6BvP5xxriKts/MblHl44ZPcLq/LRsf4
AjfNa82e2P6yU2+tFoOBDrD74JdCT/o0iiPEpCl0RRDmmirI6jZQTRKYnXI/l58r3ktCz9ZDBYNB
eDMgf19gvsLmMoiF9FYHpqchCRa5aQXo14DuTDMEO9cQFrFv7PIsRJVaBrnY8p+15SXer64r18IR
Ulz4T1PVPx2wGQeaQZ80Be8xsFpJHpqbxpBdg7EFE8ZnXGrMHtxuUPBRxxiKGzO9SYe91lG/HWQF
pq0agbOIJQLgh7lL6N6drqs30j7ONbBZ6VF9rPeLej3klSJwtYRyScHNdaG7vtCUL9IlgrcQLy4V
0plpFNMvs3cwKcARYPWN56fLXrl1M4Lp5h87y+9YfSyrM3qkdrh8R5ycQHWmeyCWB38qzDdwa99N
w8z9TqHZ7rLZrSiL4VfMSWgONEw/yukrs5pSojWuwjtnUMWWUCfq8M/ZkOGNZGYEV5zjvDaLBBN6
3qIBG5MxsEcLFIK2zOe3j9tqQcL3StzedFkF5xgDw9ypTtjx/xMNLkE+9piZgRWoh+SnzLBshcL3
q4oY7+UGzUFgd3zberbbJuSZJ0lBZVYE10eqa2uKgs+lTl/VSfWHXvPL6W/STWBmQBQAPImLqHXq
i142cMXg+FqknlDrzN7t0pUU+jbdHdyfCP86tPNEoHatOQ0z8sXd0QhXqT/GcTCjloe0KcynHiNV
stLN5tatLAq3KfR7QYmUY5KWZOzaHcxXy4Kko1ofLh+oxZPFy20hNf3vwoRwT4sSWjAMPLhefD+4
n2Pt2//2/xdOkp1qrQrqzYXI4VA1PLB4Gl62sHk/rlYgnKABo7qYoEU+xKYGNW7gesAYEddQm3jx
umH358YWWcgF444JWjGWg3dLrwsKCLqiTj6zSz8nX9MBWsczaPATGRf9VjBfW1u8chXtWisx3CxL
UXxSGpA8k6CffuTsk16kkmVt9e6RoP9el3CEtGwemV7C23Jn4rtcHz+zzLzNrO7OHMmTanSzDwLN
w1Ti3dpgGNR3mZTzY8vjV79BnJFUJ6rxeoIrArXop85j2n2OZUohW86ytiHUDDOLKnreUJSXjarF
cgbu507NdjEp3CBvGz0kxZ9DqwFU+L23rnCSndyMtQmgt6iboTbn1Abx1c57zVxFxsi8vTq0AjVg
2EBWIRwFKFFDi22p81DN+F70eOanHdqOVJ2iwoPWYDk20eXzsO2hvy0K10g5ACnYqJj7HFrrVeuQ
gzfzVafeMSV5umxp0zsAqjOgXQ70gYj5NIakLdQECAmv9hQ/GcbrfsYY2qAxyVnYXBLQaRjpBi34
Gb5qNLWZGAQToLWn1+DxsYe9DTRclZO7miHUX17W5idbWROco5h5bFl1hgkgBVmHr6o9ZFayptwZ
c5Ls+063n5o6b98uW93MSU1IPqMQ46JpLLZwmaXoWc+xm3XMH615vPYS+3pgw8FI4nDUyV3W1pEZ
DwWAecUnwPV2vI5llLmbn3T1IwTnUVwvmWvC06gv2AO1+XOdGy9KN32/vNjNLbZBmY+a1AZHTK00
Dm9qJ4m0xILsg3HvuQmkwbzmsZv1r5re/83bAufvH4PCnTfGc9e3BG+LtJyuBmgFaUYTgNf/W06A
L/mbxdk6RB3A7XrGTtOVBNqzCug9rJbcla75GdLpr0qbOf7M+BsxaonnbH4zQJP/a0/0V2dGcUJD
PadSvYPbZy99NdzHTnG8vKwPELCYl2BkHWYAMTofvrVymmVQCcfUWlMxNzILprzQeppCt4hRSk+0
bt9ZmRbyXh+9gJdTcdRKDLjNQ1cc56ZKQuKNxatSNvaeloxEIMeERhPLwc+JGBkO3OoPelxaPicq
23V1XP0/0q5tN25c2X6RAEnU9VVSt9rtW+zYTpwXIZPJ6E5J1F1ffxZzsCfdbJ7mifcAG/vBQKpJ
FYvFqlVrPWV1S+8bzZyroLEn1GNdq5+jtAdG1a0cRFNjNunT9YXK8i+Mc/qclEwyAUiopwGe54Iw
TNMw/f/izJnipauyIHwxF57fU7BtozzaOt88hy6QO7dKqnBEaV3KB0sS/kPF9GKKbS0LQgvmAdqD
It8uHe4YcN3goixD031do/pvNDlaZaeRJyYXfoLbldN1yQam2r7PwBhTxRodPy3Oj9KcA8N6sq3b
qmao4RuBnVqfrn8zqU1Ab9HgMSQjRaVnV13d4ZuZiX+TmfaDR5PInkdctGmwZs+zt3yfPdU4uvQ7
/rYqoptGbHm6JlsV18nnMdcxZ6Hqn8jONtKA/6zLF5KjGe/qYZ1gYU2ge7MNR7aV3+H4ipxBFo9P
zQgOuaLClGbQn4tTp4mbrtsZ4PJctPUW81M32rAo/F92n5+aE144Y5n7hZHySQ7n0Fpl6KOebs6Q
Pv3ruldIdw+RCv1unABLJI6ziqGAdpRZxVv/tICFV2sfED4+spgTI+KLYLUh56m7mCzQ8nfg69+1
oU93dVJHqVUWiiMt3bkTY/wcnDw/PDLZa8uwcwxjr16zHRbHivXS+eJUTXR986TOzRmGiYkM76Iz
ZhJm5atR1PG6el/8Jf97LVUVK5UJ/veT1YDxqjX0toYA1AipMijgtt3f1xchm95x/ZNVcBc5MWF0
mHrUVmDK2694wqQpePLzpymY31E3AuQLgsjzwbtFizu6bljqelyLxQcU+hIJMfaLl1Vg54yHSrNv
KqtpgfF2aWSqRtakeSNybx0ccggUF529oR7wJM3gf9WN3wTmdyjnRRhBePGrYHtVt9LlC/vXnEgh
zlb8B7JYba831RdjtaJNK/d+96HQ+ntVrhD42rY0zVEjVdxY7HPppI/FxhQww1/TfBcX1YkNIepR
SobMz7FzQ1RuQKixbIfSZR8WEZ40910W6T+SAKNPD+9gYLhXy3GptlIIg36ON37i5XWs2drewi1Z
4AFfu6o7RHrKfAPdXJCmoFImHIFOo0U+ezSNEzCh7lJjanampgDlSJcCrR+dP8/wP2Eps91MA9km
TDV2Rmyx8a96Go9m23+5fqpktVkP82Kg+PJ9goIzv8hOjvOYaTmjZQpO8q9rCH42I6JgSduse6+I
OHZrvGEx8d9Up1lCt41xZTDng9sQT100n8/taqxhtjU0aWxMRbeHxCGazmxXYxSAsvmfMZ+ejMwE
qyJa95ZyjJn/44KfehA4BRMf+AhgXQj6C+lZNutGBTaQ6Y4DZdgOEMpgiNW9Clk0ObUlotOGpWqa
FqpmccN1wseYxxK9Ckdk2mETZTvlzkpuNBgEtY6O3UUnT/ii4Cr1FjT6+GBT/5YCDtF/6v2Qf1UM
XQTjhOwtHiFcBWCIcnJaBvX3IPDI2ZyRqwKwcP5ZzbUrdYvPPfpg9gvrZ7pvQjsN8hC9/UD7R21R
ck4w9g7nRTYCMIHYuGww1LcB5o5gnX5vtDXyG4LXTKboxsrXBSYX3qTUoY4lbqpXde0yYl09C7Y9
z/r95+nIboeduV/u11vVV5SEGA8EDwSEZgYyBvH4M1JSowGHc0yr761x3NB2un7w5QbQ+gTOzeRf
7PxDLSXJWwyy17FTgvsoOzq6SslE7vm/mlhczwQA/nMTECdo6VJi4MSKoXdr7Ro0Bc3P5GiH02sa
qQoS0gX5UPFFTcuHbpjwhQjJBkgooo48GM961QS9rgwb3HkvwsaJCSExtYZ0pk0N/QYIeUG3FLBz
SKIHzV1/R0KOMP1AzwdwHBvoFTQBMaYt3DMY61jRCeRO4CXg8obW9AdS0jMLQnVqK20rHyHmGBPt
0V2eSa5Kr6XHE5ckfBgFYgwFnvuAVlazOS8Yo6rae9s+aKjx56sCk6GywT3j5ArzWd+gigdX3mpA
4bKj570qFSh+TZyK3x7E6aDzMC1IhYiBzd9m36tzgIxb0PtHBICBH1oR0j4scUk6dwuH/e94s7u4
LZ7IDgywRcA+spugAcZstw5m04uJQIYbTc8NOCD68MhtzLi0t8ct0xR5HD8q4lphBFGcg9gucNxp
pq/eNuDglkm1ztECuUwaFPX8rusjObTZMj8mC81vrkckaYzFeAoyKp59Xzwuq4E51jhjdfrTELEX
J+x/ZlED2NvN+MLZuWpVXVoaoU4tCgfaTeiS1hrlwGd2AxKsJqxD88WPmz2zgvpRRUGgXKEQEckC
bfUaSCVI6EyRvqswrYrSER/H1e+GGNQSL9e3VHYyfq/vYvCOdas7pQ7EIhz3YdUfzc0ONBX4TbGJ
tojVyi27a/MEm2g+raF3dMIpibTQiP2YHZmaEUYW53ktDPcWl+UU4W8d6KlASgsv8Ya73vUj4me7
67smYSjksli/TQhRcaiqHAPnYEOfwyYgaLTWwZu2hwKoGUIXs9ijqPq5nm+nnbXXD6UeoAz2jyr2
/x++8vtHCPeZ7UzrajeQMcnflgijPnHewVf6r/bTsgPH2UFXjaWoNlY4DA2zSmawCRtL04CL1rq+
khaDPwDFyHK6s8IB8L1mZl0y/+/8khEZQfkTpYM916TXItXIC//BF8bQIOToe4iaiqmh0RmkGUcd
1+eMeZDaQ5n96AJGm1hvWlftaKHSFJF/M3gmLmsX97WYVBkbaTE/hC2sbjD7HtQl6K6DbM/J/vSo
MQKtCFSjw3KbvIMAsBBOhJhl0RoUFmAlQkw5Zi/mzjhMgb2zoeQODGqoKdMsWQncszDsCq4pk8+M
CH5JcyOrkxTDS1bsk9AeQ6sLUQLaeVEPeZ9AZxFbIvOg4mSSHkobpR/+UgVrqLjOygSmPm+xTk6l
zOm8150W0H39k91ZoKLSwRIatrdVQBgYBkPyhtk/fOo1uh4bZIcED0cQR+O1DHU+YfWlYzOv5ZPF
HrDSawaTg+KpIYvZpxaEY1hYVd2OU4rmE8kxgYMR1JCZxU89814/sBR8QCD1UYy8JBjCi2qYE8zf
gD0paK33If953YD0ZrAtVNF4nAaMTkj+xkHru2GgQJgVCwm7NH0apmZfNYckfSbGtIa63e6tmgSe
BYbbTcOJcVTDTdLthLcCdAldVGgqnieHw9L3mK3vqhgF+Cbw1mLYz60+7xrDbhRpk9Q3fpsSmxfV
llNNb0EwY+dV5Nf1J4AT/rwr44ELCk1DF3B9S2xpj2Pd9u3K+yNlS/82kiQPpkEDfs7qpr0PkZJ4
SqYqXDCw8OIU7kc+KIZ9wNsHLL1jiXdvn1jgfivx2NaPJk6g2SG48fxljbp35PeKhFC2n3zqAZp5
QKNdpNxoRzbuRADfm7dH5luHedwO1z2Uf3zxhji1wH/ByctBa8sZXFR4YBU37GaM63jcu8chHhVm
pAeBk5RwRgn0DcUUaUugxpt2iF39DkP0YRVBlLI9kHi+q474WvMH3vagP8BDGBUEZNLC2x40Hsyu
0xrXEKqvxUiPqAZ95NuAfRzlJQysA6R/vnNe5Tam1qGXkQzQsDBv0YgOr38b2cHFcf2PhV8FxJNv
424l7aiBRfi5/bp0JLvJ8wLaYAWro+uWZM+dU0vCds3TYgwTIAbxaryUVRWWJibHMxb25feCqMBZ
Uqc+WZZQIm/zoqgtDs6yKv1rs7WxMRSr4vv/uoUu/PrEiBB4yaQ7k+uhFmLF7KY7diE0kdodkATe
4xqBgjgcb6EtBfxEAvFzxXeT7ibm4HBs4XsX+Kyy0hxcKng8bvoK9pa02Llt+6k1rDAd6ZcB0s3X
v56sIYXb+LdBMVufExO9fzjK2oYQi9juMM/ZhdCZLUNy39k77dv66MYcYVw0Ktuyr+mjGuCjVwRm
CjEez/YKkgiKBx2nskNI5EME6Dq4yGnB7szHHNvAWxSfV3YyQL7pcmVdjP+I1WtgEID6MKCquPoo
RJL+a+2t/zSWqxjn5vsmOBGklHF3Y1TC8C5GQpqu6N3WQzKr10czNQMChaPJwPsn3ym+IPf5K5bE
DtjWgTO4I7D0v1Rc+a6tnvxw2IEBaFc2N7mKHkbW9MDSfFAQovwP4jQhi3Mmz57GaeWENHrYftr2
zcMcT7dumAzx8AYc2CFdMal+fZkSX/Ex2WICw23i/hWNApxcgxMQl8C4mVE2QP11ebtuQXL0ziwI
qWO2TQvtqZujxbcfcFluzvd1QTqM6aHJUhFVy3g4YI0rqNjoU0Fn5/wKKCwNgIMF1thXhwXdQ//s
fgXDWORF9jfjG3nawvGmmQIzArT/FRyW19cqQ/P6GB23ucAPcGHiJVc07rzm/E614iTeInLwbqwA
76w79dtDcuA4kyO6RcggUf8TLrtc6zQUHCDUhyt3l4y7yVzCRskZKbWCiTe+l1C9F7PlGSRXiUcx
h2nZw6sFnLW/Vi+rpiuqpZduCNQn5jwxVonpugvfHyxnLEfWIinPykOi1RHuP8W3kRRLYQOlQ8xW
ob9wMc7ls6YorALKzT41IVQ1fvJa66i35nOpk299utyVHghbWrcKmGbuUfO78S1U1KdqCjG7/JDQ
8qWoGaKoPutBtqz7lOCVAMmeYHDTP85kzn+rcH3UKJHpCSQWQR1v08Arus/6PKheBpexFEaAQgUG
DlH7YmLJmK0RTgwGI4zCQJan0zy3KQNSepiKt0hDbtOuJoA2NtluAXQoKBKnhBRban+qtt6MVlZ6
DzYE1AOKnh+uFNCbPxgaUIBa4pe7bsXYo9d3TlDb1bDn5NoP/bB6R3uk/mH1HPMAUFv9RW+9OXRH
074ZqrR+mxdoahPSTl9KoCsC2jNQv6bLTh9Q2Zr+sVEGSjX7S2FlWcBwmX/qGgct2QRMT4vTb9Ey
bW5cm6S6LyiUItimgnpLXRW0Wlwwm5cchMSsqjDOmS56Blk3+o1hpFzbUkvhq3IbHFSCXj4KRcLZ
tkc9hcYa5sezjoBg/zZzXcX1JrcAwW98egggXEjGLBQN9hEcELlTg33JbR6SYv5yPRrKbMCBMOrH
FVkvgOM60+vUW7FD1gZIzJyN8OQGkxvXrci8GEBqvP3QjwKngbBX/mbWc74Bh4u+QGQuN4OuR61x
8On363YuIyFUURE1eLsF7QAx3hqJp5XdCEYFp7O/TlMPrGX7d8s0xXUp2zQuSeAA+QBgoVjLyXxa
ktT08enn5DarBzA2qThnZSsB/xzqRZipwvS5kGiA0jOHlCvmdrq2O8w0u6PpPulVbFR838/zJ3go
6huosEC8Hsfl/Ca28xHSVJmLm8OBIu42dW2EQcVjOxSHcszyCNBNKwA2B/rbWanIEiUrRIcIWEA+
NAZNH8EnMuayuusgOOYWeoBWdpgZ/a6rBsUhkppBWZVPfdgO6KPPl7jWbjdmKZoMKA4GFoi+5rQB
sufluuNJiqlo8CGj5gMYqDhc3MFWDSKhCXopQ2Ts52cKyYhnN3RjumvvexqkaoUY/sOFb8ezQRSo
sYE4v8L+4Vlj0zGHxRqSktDxBsGdscVjk7+vunPYkuS5GyA4MrJ9aiZPvo42sKk3e9NY4utrl+7w
7x8iVq8yfew1t6NlnOVQZYTElRnatPhcEGjaXrckCSOnSxYhuGtpz4ZmQYYhd5tbiM6inJul96zT
P42T/td/Z8s89xskj8U6m3igjc3Psoa8SR6aC/SOm0Hx7P1Vj7j4kKAMxF2F5tEFx16VWjMhI/Sk
TBs0DIX/SBbvm7F5Q2B6yfNgYtIFzHuR0yeP1E5+Xl8mz+yvGeeh7qRYUteeU9YMjb4RjGVD9bpt
ZeRDx6suX1kGeqNKtVypt5yslv/9xGDqDUPZ2JiJWvMbzSr/qv37Phl/XF+Vygh3pFMjmPJuuxUf
zwEJATHLyGMvo5ZH161IrgHU8X9/OCFG9xtrO9uGDpWNDMBMf7SD4p6RR5UTC8K7rO20SksNWGAR
BBnJnkStF4ANHvxIsbFrkn2mFERUOYQQVqwZjSK4RBm7VHssWtBjso0+Gsu4m41lt6RzXHd/3lBA
8Px3mRjNP/9ceKoV5dbBJ4wB/O6JFuP0KVCR17/VRSG1a+dyM1oEKRcEuWGVAYU846v9Nw6BlO18
HeA2MeYB4rmxt9VDmJrQ2Vly8+W6EYVToEFxbmVMe8+iFpxCSyPIo1tHEkGeq4jcsPTjFNSVNFSV
5iSlMvAy4VYD5QVKZqBrOLc5QArM2koo70x7st+yBzgiSFX3UEXDy9k27q086PZVd/f/aBvy5YgR
CnMkpoNyC1qyYi5vN6vO7GGGIBNkcYJOb/+ehgS6OFriBmWGpwYek3fl6t2jp5Hv7Tl/9LLsLvOb
B4jq3lzfe5kXmSCpQBcF6eWFXE6Pf3kdZ9y5tlNAJQHDo6UKbS27405MiLepm4AOw2UwUdDsMBZv
XgEalclHE1iFSpNaghKDi3YMwG9iCZIMxuJPnEwSwLRwclDqcVi4LuDhWJT+wxPJi494YksIyLQ3
yKBzFQPb6Pb4mJ91LlloGDvXZ3FP2XEg+t4cnffErDzIKWYK+nXphzuxL4TqdcrxEvAh8OkSB3Jl
wyeDfSBjxwvq93aKsbrViKuZ+HBl9aUr3hLtvh0VHV7VKoTYTFlaaiBSApRMZ3+jy6G/dd5mfCAv
P1mHCDtO2zWx8g3r6JIvCZje1qXYVZMiiClWQoSHR1rVG2ksGIGUTMhsL+gdxV7JUoDTZQixeEg0
CygYRMnagozA2oQmWIhKlWQX3/Erfi2C+7ZqSUDmyyVXswpVp5rCVPHJNrsjcse/ACQJCa2/6Xpn
7K9HItXy+AafZDil2XSYBEdUrPt9tllh6d0j6Qk+YgSFId0BBxrwg+dGCiNzszrVsbrqYfbemuwu
cd+vm5B0OHGzgD/uPzaEhbQlmzx9Ax8y4B+gcrvLj07U3IH/DPpcIV6giitaHvR+mxMuMoIiWVuv
JjJDE3QDg64djW781OjFA4RjVAIo8o/025gQ9TpaVEOn86O03aejF0P0JqhzFdOfpKB9voVCcDOs
ZcoqzQD+qnrY6B6seSEpnljaRWmu7/Pqnxa8H37W7QtIrlz/fKoVCkEPV4tj9cUCN7T33jIBuHqT
+9tH3BBMq0g7bExxi7WQljLHGSy4SDMBHzv5/1Qk+zr1/R+3WbCNYEtEuQVT2vhq597u9uDRSmeY
WfP5kG1OPDsfSEItLACTKxjHBXXsuYWs30hZaMiiWsuIXOrdGr1KLVP2QSB2B5gFCuj6RYaiG32X
tAb40MqxutfHOaJw8WRYouvfnbuUGPdOzIhZij3OZDNTKLYzu7hvoFpA27fGXnaO6wQpOVw3pliT
+Oz3vXlGvwhr8uoycopPU7oEY63CPsgePqdLEi4MxxxXa9xQC6OO9eyOeshq+1Wj5Z3n1/d6MhVh
M6suKVk0OrUpOASATVWXkrmIFxOEo6YRVHirTitq4qUizsou3FNLQpilhZ2trEE9Md/WuCL1LV2N
+PpnUm0g/4wnV1IyuvVgFTCBeXoatiRfohQl4VtQoGRhl1X6o0c0JHej8+O6YdXahDBL9K4fuxyM
Eo3Tv28ZK9DXKFRBSPWphCBbmu5m9TqomqztRkM/xcmjdlgDSGf8d4sRImpVzHnVaThZjrZ+oYlx
qIj2gaDtQjGCYM4KmDCx8jqNrVniZgeHi5M/kby7nTrjW1IW+z9fCUcAuABz+CiSCzumDTXYRjUb
xQu/Q2OqG0cQf1p/Pu8EeY8TK8J+cWLREVUSgMjNd3cuAmf5eX0ZsujDGYo88AVCSkSskWdmOU+g
Ai/jBOol+aSjp/Cz8VtVo08SUE+tCNEnsScK2ESK+Xjiv1Jdz4KsJIoDKq004mtghg+dO9wPwgnd
QF1ZVh72KrXtvV72xwFQvWCz9WPfQRKmIvaPFqO+O61en6dJRfUoO6an1oVjSs12K1vwk4BspIlH
0sdDO95c/1YqE4LLQWVT9xMzB2eO5qb7ZUBNc/Y7lZSO1CNAQQxVWUAIAMg4D3Rs7BtwQACu6Wzp
U9FQcJcPdrik9PCB1ZzYEWK2mxlz0zL4BFLk3UTsMHOXj7jdiQnBIzKa+RrpyyJeAf5EXW8D4uP6
ImRxE72yfzdL+OoYshyTxiuqmJop6Gd3Y7LENv0LYi/hdUPyr2KhLOO46DCKomeT4Sa134HeC2AZ
NJPAfh1uTDvOi6969ElQcog56M2hFmb/amieOwD/J1cglJFkudb2aDETTBYtKE9uNHPddhqYb/MA
cyBG2I/ZFiz6ZD2TtfV3teboO6gnuSEy9v6gVU72uTQyK5z1BsJPY70ozoN88//9oeJb3qcsByE3
K2KdrXFa69FgeLeL5Rz9rVRwQEpfIWBZ4Ngy7MrFGKXZF/rkIOTHQ5Ox4+TVDxbY1dEKYnqYOU35
2RpcDCzZa4dZuzIHn1WWegdAAQzFsZEt+vSHCDdCMkx+AdQBaK7n5psDbMFCvK95BohdAlDIdaeT
BZxTW/65JwCpSJbS5TkPith7KxvqgPWaobAiXRFaQyCN9zirrBBw8l7L3M5FAtxodrAU32nlRl6q
H5ZORQcjO0QAGwMiiCmNS5h4N5pVjicyCLOy57Joj002BtDvUnwh6a6dWBFiAkk7d/L4I6VbCJ79
SbuAcWrcX/80PNaLT5TTpQh3gTt4VqGZMJJj0+YNpeP+kaR7CJHFeqqi/pB+oZMVCT5nMHch3Qpj
hlGGDht31Pm6Zt/GVtU+k5C4Iwfhp4wjQkxMLZ97HEBg7tZ0Hgg992DxHPbQdqkwoV/f+dDMgmiB
dRj70Hjt3qtdvlfNDEndA+NJXJ1ety8esG3TVy5hPo1tzLFapP/BrDaEXISKJ4Nv18W34xB0RFgP
cs/CsercodRoqmH4d6U3nQFqomJ7bip6P4GuKh/WXbt+pJKBkfP/mBShpE47ev7ag2qw7IfAnbUw
mWPNM6PrTin1kxMrwtdjHSrhLgGTKCqSR1bVD1k+hm7pRKgKKPxf+q1OTAkZJYCxzHMXmDJK8r0t
F/SJEmcIunHdFO8J6XHmw7cEly8IR4ST1pT6qJdItuKkT6LRegDZyIe2DaPgQFoBcSUiRu1ysAeT
uTReXJYFQzH9WN0NRYd0eIAalUpgQn6VYVzfgf9hmlnkUFjMijV2PdcxaA6KwM9HjtrMj2lafF0Q
5l0b82N6/Twv65GkuRWsrjkpViw9AcCG4/kERKcnglRbV0sYSsq4TUf8BFJbX6vEuLGYdbSr6h38
ujSCwKsC4Sl1GWDAcHkTHmCEY+djpLlCBxB5jd2Gk29FrIn98q/rR0BmhGOoYQKIhwvC93btusVO
EcDqIceEuB3YyctqV7vrVmQ+iek0PNccQLUd8dXW9RWrMx4mUYl7oZuG5DZXNdCk7ymU8kBDg1f0
JQ6M5etUFi4gTGX2Qig7rNWSBjYFiCrrimDthzvNr+4Q3lCeV+kXS8YpkeWeGBeuHKCatB7a4Bwb
UL8Ze1JjOijdceYdRncGeATyvWq0WOaUpyYF/0jyfky6NgN2w9z+TiYstk66W66nOTYFJA+QEgfU
dBWZpSxmnlj9xR11UldaXHtdDAZW6aLSXLBZpCxIFkBbx+bYYYBBkWvxNYhXDy+ne5gVBW+i+EY2
km2cS2ejoHUr5htSLQ+LvWHuysRQ6OS3X8rc+gSp6hfXwyjWdZ+VLvTENP/7yUIh0KPXrAb0oi2T
IxAXc+CndJ/aSJhbMiiuB7nznlgTonY+AIjeddhWW5+iyqN9sNUW2O6dXAustP+UW/NLDmLmYDO8
p2pW2ZelZ6f7LLjvUoEaEl1GoMZuRvfr2pP7xv+eVuZdbX2/vq1SrwWGmkdyBPQLoBweXZsLhdR4
K3ucTAOTPnR59DbaBk7GfiZlvssX+vW6Uem3/G1ULJBrrWcuNiMUMOfeisg8hMlkvZqOD8UJQ2VM
GlJPjAlZRQaYTkrB2xrPXeIffW/N9nVrN88lBVDi+rqk/bpfRCK+hSluIA/PndTPC0o1Bx3PYa89
mrv8OAX9vgOPDcam1TPj0m3kg4+AnqApI5ZaVmeboWXBu7h+We8aIBS6cM3bH3S1kl1D7PUA4Jwf
b1O2RRjDoIEBSOSBLK0VeW2Gx/a6/ePjEo/tuZ6PeW+qpklUP5DfQydntiSAgaPjA/20/jsrp1ck
q7u2r49doaJAkH7kk60QNp6sduKSFM0jss7hML72GIqYE8XnlZwVgiOCVwQKKMCzCp5ESFdAFBOl
rbopsqBioI6wN+erU4CHyy3fU7NyglarFFUoWSw6M2ue72Iz+TZkFWGWEShtmd7gHzc6GJG1GDQs
ewNDcrVpHAGxyMMO2WDUU0N1uUkC0tlvEB7ZLXhLB0JYFburl90Qm1q3Rq59HeuJhDrme3aD2aiE
FyVZCqiNLMhyITQ5F/hr3facrbCQObeVHa82e0gHR5GcS5Z1ZkLY2sxw08rlJgZksBWUuUtyj3AY
TQlo1eZJ4T+yL3lmTtjFkWwJXcGdHhfTXN9bDZtvkMFCCnxmsVboxr6yqfbGTHB+txtjUVE3hqIQ
qNpU4Uhqa7/U84YV2+CzbXwU7def14Ogak+Fo+h0Has8xveUWs0j89L0E/oHuK77+edWd9OuttpO
kQX9HzsL3Sk+14Ayp5B8ae1sJxAMpDF02L2QolH0vWzHACpCEV1c0Odk2xAUkIjYGRko2VamJYrn
gXxj//0FtgDTrKludduWNrGZ4Oo0ABhrFVe1JMbBe35bEMKP06AOCgapMq6WbKd3kODWH1mm+HqS
kA0qeIJNRBEXV5mwkR0GbvSlWRswLGdGOFIG0CBoMqY6C5zOVbT8ZZ8NAryoiCKfhC2xlGEbGMQb
24piViR7NJe+iBpGbjXWY/DKbaM+paG+LN+cIr2Z6llTnEdJPId1HwIwNnLZCxVIiqiJ6QF4KhmL
nb6+lw3QhD34FUHBXFFw65FNcfpUFvnfTy5EJx+WOTVgUVtpSJN0z1yym5m2z7ovU8oi03m6fhgl
Xnm2ROFzrtnSuniYQGQDk35+/9Dlqhaj5EmAESw8V3nKAwklwQItKMksviQ6AUNTVkCT21GjPWr5
DxzUqGrzoGo/kB+fGv3lVyf72FZu1zk6jPaavwNpQhm4mxas3vKUzzTsqLO7vo2So8fnzPhcLEgz
Lrq1hVG33lojkRkH1A0rdkf97jDM/ft1MzL08pkdwT8gGb3RZMK61qPrHtJDeQTFwC3mcjr0TN4h
ufr65+pUnN0ITE7I/vENxeKRzjDEZHSYr+havw38qjkahXnnj6zDlvZlYOBJG1WlaqWSMIMReA7z
AVoYRRzhJgRfQbfmYP6LF0RjL7f3owV6gfrJTVQaBrJSAExBNBdcmejAiMilYnbdxHSBM9OPUGdY
7qywPqbHHKWAvAdrgx6oEeGSKxAjP5yRi3P8A0twfswX3U4Gi6Nd7cILDdxWkV/YocfGh8JKMaWu
VPySHXNQFwB/jqL3pcaYZo39kNUw6EElxPLwLGXfrrum7ARw2BTgCo51qV41csqvqkfqYgBZTucf
eX8/YZj6uhHJMvCBgLiGR3J2I+GGM5tFK0GTiMco2mSvW0HrXbKx9c+hbGdWhKSv8kbPsTob9DT1
+pDpzdvkZIqcXeLegMj9GlhCq+Zi4K3ISW1atYXBIWOIbe19ba0AEyJBbamgrrInJ0B5KBbgCGN8
VBy3dGrTz63JAzDPHvtp51W9f1wxQvQ+0QRlrxVB7S41ct8JMHA/RZgOgJx2WoFBjViQV8YweJUq
smoJEYQPTCxKiyDxAPm1+DDlbQRAXiADtLJA/4fs55h+1p69CEDLp+l7/qPe53sVdlXmO7iHbI9r
LYN3hp/JkyuhLCbXKigANVm9FUHrenVEUyU/guQYIGT9tiIEaA1DoTP1DaQMHj0y3XupaPNGKbu5
fhBk/nNqRrhUm4Ku2zSnkOLEmTsmPZsj23bqQJ/m9eCslqpJIbVnQGrZhtwoRoyEg2dbaQMKNmBf
+hZApL6HnFSDwwfqrc8gvVGNhqmsCQcQnX2fTBjFB598WqMmus17jKJN4Th5dxhgVORc0k+GvhHI
/HRogIk55qJV0KnMfFRJ9PzzkE1tCIQoCd1CRZkjMwSeMqBe0HgEm62wia3XQFuY1yDW4rDmP1ed
BSR5vu4YKhvC1nl94y+ZgwShpGM4Vo+9dl93X67bkB5fm8cUDL4ADSWGlG3DeGXSwcmTbxVeGva+
e6D7LBoCrQygXK4lO2cPiS8UuBVhU0J+4uMxgI+EAXXU78X68jiPLDcoLGuHqtr7j+Vzs/3SENZ2
896HzN4D22k/h3+sfb2noYrZUrq5J9a5356EkAWwvyqfMjzhlsd1+DGCg3TxFc9EWTpytkQhTkFj
2zJLF2MD67F6qf2w3nGyNydYMFb6gs5EXL2qbMrXRRCN0ZbGY0dIRwwza2aTPxwbZ40JlFqztY22
yoqu+40sAnNsy3/M8L+fbB8prQojuFjZ6JR40IByI99ftyALHKcW+EJPLNBig4wuMsa4G6sH3X8z
vOnQp594wL9uSLoU9Kx0m2uyoNN5bsgwW3uCJjn8sNV3g0GxW6raqOQp6GBqD2oNcHeATYW1lOM0
FPOIqp7bmUng0uwVJMYRuuwp0qv56Fvg/0OXWhEMpekC3MBEOuz5ADoKZlGaqe3G2TpwNM1g+szC
5hWcUIF9pKCKdRTRSraNHvhwwAbhgqpe7NNqTUW2NMeB6vT+dU1B35jqf56XcpYywE+BhoCCmODb
LoC0fWHnIMEHLTg1/kLTL5yN1z92B7RjXc5WhIB4Qbe+2MPikATAzGHD06+r9k2ugvFLtgo4QHCe
ofMLcTDxu7hjijzMaRB7fPtru1RQvE0+f2AVrokeD9554K8W7qcyK5amgdpPDAhgGkK+pLrtWs9S
fHOemggtQnDm4ouALB0VAfG6TTt9SolBqzixh31aOoeufdbbLjKcLMr9R286VrWqkCOJCxDmQLsX
Lwfk7iKBpmezbsrIiEFfx7nRWvuLTdqjmdHncSyj65vIz4e4PPQ/0QYAK8gl56SVMmZqLenQGPxc
NSz0q1u/8xThh4eXa0bM8/CzGYxYczVA5qy3d/ho0TrdDumjyZagz1Q0mtLNw7ULeAqgSxc0XD2g
p5ux4QQtQB8PNtlRnSF+D/3tZGfp4fr2ySp+aFX9a00sk05FUoAPY2pikpAAxEOHOjVuyjorQhAi
lRDFNu8SR+NErN+cjCrSaunHOzEunIANPByNZ4xVDHbXQ5d/0goIGjauIsZKv96JFeHrof/dFJbD
vx7LQC0FffuMJI+TsfaBMxCMnHmqqC6zSHSIQEIGEkdOTNispiFDmkLViGX6FhSGtavW6m1ay+9d
tbkh8Zqd4jPysCp6KBJqZLtQTgTMW7ggQTimbzUkMWMwgdysIK8KMDh2tLLluU4JCUgxHTBf+mpO
3qHKWBoYtH1JHEydu5bCo2TfFOfQQWhGXnUhRztDLXXBu6+LLTo+0gnc8jV9cPD/11csi8+nZvgp
Okk98iztITikNyBPArkyqe4qXfXok66E6Ciy4GL2LnigIGZkoSu+NXFN2zbI/PkeEwnf/aZSXJky
lCSeQ/8aEoHPk4cpow3cxuD4I3sTWUAO6tLX/yHtu3ojx7kof5EAZVGvCqUqh7bbHWz3i9BRgaKy
qPDr96jx7VjF0hZ3PA+DGWAA3yJ1E284Jw2cJ+Nef8ldvzoopzxS7oBUL2uR76Q9GJ1dWaKQ8wCt
UVAcnuYltY28ijA9cSSj+gkKNHha7eDV2dzEDqqBnWyfes/DbWWuv2nz7YpmpHXb41UB1Prl05jq
je6bg9XdpiTNwsZmhqSvsfclgTeImQoDyc8Fw8ygjlZnWDjk7I4BKRK/dgDl+/m6Ru4ZPRDbkV/h
yX4JT9XjZ2fxjIZT3h5LzfWswcb8ohLMRQ0XYElC0l7iuE6KmRoe0kS/iLGDW2HNFEMpUfOHB9lR
O2II9Jh+VwPwRx5k81t7F+igPYBioGVioFeof+gdTxwWl1WUqrXlV1YazhnPPMA6vV6/xD3VWAnT
0GPGxDAgNM5VQ++Hlo4LBKn6HBjA9LWRqWSTl0ope/YcCHQeWGHoaWO7bPWoGyUkjZ4xhDnkKIBw
yfL0funm5+uHuQyuaFjB/6sAxYbWYSb+XEZS88ktwEAVUXfO/FitugNRJh1T9wAxVEdQSaIWDvQy
fN4gn+rEH3tsx1//ERdq+fc3gF5JB5c8hguFT0fcyqnUzqmieJgSXzMG89jFi+aZE2gLjWrOjm3F
/3UCuArF6rC20ies0NnnB69Tt8jjcQaVr1J4nI7eWOphOYV1M4bXj3fxGVdJqO1qQHoB7qTov/Qh
57YBGsGoIMZDz7PbJe+j6yIudFIQIbirLFPIMAxpHTUu/QgrN8Kc5o2XtJPqdXiQSsTtfrDNiYQP
lqMhWbMO4PcuxtmmpD2mTeZbquXZ5b1FZNU4iTQitMnHcayp2gPrnoM6m5H+dtGfaZWC1KP2jP7f
+uHzmxQrcnZaz1M8gypYH5bZS+zlD5Bov7pjISnqSL4YETI+qyYWYyWyIbvIAk1x/Hn+ZCz0KCXM
u/CLwoEEPVcXM2d1oqA7TyznNMTDjF3vTvUxBvb7uhJK9Jys/3/jrljKc53F0PO0Rd1Zd9kPzLZX
kqCyqtZZFikcR/C+Lk/bttahelrcnYBBlXio1jIPe5IfMegQmrl2WMb6YLRcMi8iu8f1g25OVyY0
B9l7UmNqFtR5vXrLhvoFaDES/ZPpxWoMGzFm0usYtDPx2LGpNxLitT1IJfLRB6e65CplJxKchtWv
/BV2UUdqg3G0RtMPDXqQwEWVDuLKJAn+ogAKZV5MOBS3FUBpNF9sUEgvhYyw5SJRPNcNcUbUwIzd
UgDPN+rA7wW2Te0GtYYPqYnkg9PvZl4nIa1TGc7BvkYCunTlbnTRUDv/YlnfOEWxsnzOCccuhd7+
BowyoLT04oYO5Ue9zBx/6DD9B7Y22YTz/sW+yRZNzikQJ1sKL9K7H7OqP2QsPTqFbMvmcoHj782+
yVl/x0Yre6c3UZmzG9BzTHftA7qSvgka0eqxuJHRC0llCYaGZWsL4JCQpd6sxUbtxyrLiaYovUkl
xnY5PLGeC81vgKEBX/+i/1L21CoIJlAi8157mcMhyqgXBwsQ01FfBaeKFA1wz7wNlOoInp+YcRSz
1L5kST+usYzBM1rdZxsYQ+Z42zWyFcc9Z7wRJI67pJ1pl4DVxf67o/lmEhiLIXEfMglC5giWsopr
FBEMFFRBrCy+MdaSxHBPvbeHEILkvBiDhcZmHU1YZ/S4Yt2Yk/OAdotsP052FsGGNbOI3cLGUrXL
VG9Ib2pXVp+77JBB1bZnEUw1r5t+blsU780oGe7SX8NTc0PDOOBe4ZkvjfLQ/cKcUHA9JMsuULDb
FuuacZet9Mo9QTnV8TCQ4TeOBBpsL0HbHk2wWLcpVIevt8e6AhPsHcC1S5r/GmYepYmFBlXZP10/
l/Q2hTAJ4rqEay7Umx9Wuo/UXzQ/10CClPnshMTgwVyC+MO/HhgQvqEQMSe9VexlQXKYjTRssXDr
xUUlW/Dfiyfb2xSCJZDiO+KOyHCU3HhUq0b1gDFfelbhPjgWe6iK/NhVHVzGuByu36rEOYmLQZU6
og5LoS0Es2P2ZPnM7H19mDBKJtGY/8f3Wwde0FbABIrw/XLNGehorIHrY/e9CpeDFljH/KFd+b+L
A+adQgLqQ4k7uaxi/f1+b1KF72cutjpzwOSDlqMxn91acUKHV/1HTQFYS6tpit+hsnAoCp4fa2U0
vgyT9lLxsXvpMCr1CRA/9DDpTeEnpcWwEKGp4ClpX63Rzo7XP8W+Q3r7pYISxKlh5EyHSQEQ/07r
lAOWriUJ7f7X/keE+KxSCHDbRoZPoFrLXVcg8jmJeQDUUO5TVobXz7PviEC3gAoDSnli0WQx7Wwk
k73GvfaklvYx0UnYmZkkoMvECJ6o1GfWq5OJmERrzU+W+Kbvmm/oUuiS4Ld/eW/nEfQXT45UVdsG
TMe6OXhqos1hw6YClTSQoBodivj/7f4EzVVcNTWXHvenL3GQlx8AYuS5/xoq6a95vB1KULoyBlud
xR18pOJTr7yQXGL1kksTGzmdoQ6ps/592JDfoLSkZ3HgLlaYWLKp6V1FwBgzRrXReEMX9jxhRR9o
ZsAUAQOg9Wvg9yYQs2Yi69rsGulGiBDS1Tl253gVYip3WnmP94Xkq8sErKfcpN3q2CWzOuPCzHHw
XaDSE7ww3qFYmzMIFuMamDGkpV5Eff7E0IHBfoAMz373s29ECLYyJehLOzRh2A+4jW1gLAPNJe2+
WpMsx5Jdl2AkhWXlXdrASPra9tP6g6LlwfXb2n0wgP/kH70STAQoOHbbryoc36ePygs/YQfoeTi4
kXqXvWBCMbwuT3J1YkTWGqXNOLcQsNwP+tje6+0xTvWoKl6uy5HcnLimxqjFF5NDk6Fu0VCPoWvI
sDv//g2xcrO5ur+0shtlzonZEsWAGnShCnZq0zfrw2gF5njiGcaZ4uNKzZt79ODmAatOPQ2y+IAV
SMmVrtp28TMAx2JjLx/EbeL0B+fUGScEV1SpuAGsruLBsIsDrbLfaCLfzbMicXqr0l3KwxC0hTUc
bNALz6RamWyU0XtgH2jNa6p3AGvKPsSFGqRK+bWusWLkvKc8u46E/F+R+rnbALpVC79Y1dHYZb6W
PFJS+nbnBNp0agAN8w7V2QgTPG3SW5Qq6G5G5RApau9p2Ii5LuGyj7TGpY2IVXs3moM6lVPPY80i
0I38HDTnlvP8fsmdwHWHu6ntb60Ya5SVPr84MQnQIwIaSP4s+RHrd7r2HQVfbBtlZfAJGBZszrRD
zWww4vV0AhlUNURO6nZBywvAioMcJWgWLEXXTVoepqyQYX/v2urmNgSPrdPF4iMlRVQ7uacP3Bv6
9r/euOiy+4pXUz3gxkF3YpoD5qTyyQfCeaCqyKVSi7Qe7fUQ4yWhm9X3RpsdpqY7Su5831bfFFlw
6LzR+nRYwC1geS9A+30FUwmp7kwwpvnYwzj0ke2WnloHWXArazrve/rNNQuePtHtCYQw0OuM+GoZ
mT4eep1f+QALZ+EQ1MWJHWQHXnXoio5ddNlnfS77bnWRlRs1ytdyqcImVyQWK5MieiTOgVQQcxbR
aQHz2XIYkq+jJisP7dbxNlZrCF6oLECV4yyMRS2mOsaFfDNn/UOBlxeGFVmogkEIQyBB7/BQM7sf
eFbLIo7snIJncku3bdIqQ96x0Md20sJ8Tu5yZ/p1XUv3YjRWSLG8v7a4gfVy7p3iTK9KO4F3qq0c
PG1W5eXuK9ACsIGVK5L3zZ7tY1qNWCr4iUA0IDghDggbkBOhIIbxla/ACyk8K7H/XD/P3rVtZQj+
JS7HNrUcF5ScRRVVJHnsqvZVYYukASYTI1ybSQaL2m0FF5M6xJv04SdY5Z+7Vn3+b8cRfIiTNe5c
lvg8SXlrOf1Rs24xNibzVGsPUrTc7aUJ3iJuQcZqxIShAUtqj/X97yExrEOdkfShj3Xq6VxLfJWq
3aOR5dxTrIZLqhsS3RBfVwlQnFLLLvEkdYDME88qajhskHy13XkBZDHAzHPA2XqxMzO7RRljXgHa
ns73U55i2ZCbmKxngG9KMfTfDbdjj2k1g6tNoNimJJvaO+RWvPA11V6ZONbFcc9lD5phoCrFsuC3
F3S2IoRP2Sb2XKoO/FZqp76Sva4l02w8KeQ27mRlhD0jeJOFbUPBd3TLRJjdYeuJqC/abJ9Go33q
nE6yJCETI3h80mEXL0XLPopt1R9TFxRf1sFpJd/mchUDedr2NILHH2u9xsIhbm46xHiDeV3kfOA3
5sllXg9aG1Rovfg5C8YfPfC+ovfkRVvpgru39cqNSzRYopbpH5S8/wgK3vC6L7muGpiIPv9cSrxk
hp5BRAeX5SSZV/afmxiJYNMBmvQd9bntedaPusl6KzQkADsMS2sGFtosARZBFYAbwOf9IjnXjn7Y
IEYEQiU2QWG9gi/unDTOQFyGPIvnj1kGzspucT6yfHi9fn/7chxdw5y3aV3s6hjoLGeEazWAfg3u
4T/du3QA8Iyedc33/yZKiGK63qlK0iKKzQb55C7K97iIb8e5kwxGrv5G8Pu4ubcTCTeHt0aauxnW
FovMaYE2TxQM1akYStanKZiM9HNtF7fqIHt07bnhM7mCH1yWqVTBB8giEIEeGrc5gCHwCaSBqBCQ
X13Hnng5fuhsA4BwX69f7I4NnEkW3GOPCXa0XhxkjzZo9JZjZyWRumCDvrLAd2d+vC5tL4vcihN7
+ugv0qqF3kSkU39XisqOWp3pEa30/GaaCutnP6j8YJOpekpYgnHGhSi3SqZxGUj15RYW9qQ3n1pk
TTCLhWD0BAdvtJEBm63/TNv42OCOh5wGNHMHjzQr8w64eBu7+xZz67iUGWJ9i238GXscklfaetOi
7hkqZkY1LB+CQktwENrotoMGtIYI2Btf6TKEqlo9gdzhsSknz3XmcErzg672klXdPSPeihUsC6/B
sqniBU3ZMb/PYuLbZn9r61N4/cvLxAiWRWjT2k6tYmnQVKJlGA5lFXtKQoL/JkYwpLrvQJyawSVZ
Wewn6ph5PC8fFMAWXZez3sq1jyWYDdVYqXCgr0ZlHsePedI7XwBIqbeeCwC1sFCqWqawe4a6+U7i
YxK00/3KKoLJzgXEKO1wY+rT554YdwNv7gsl/2/fS2SgalQ1aYsU018ZTZ4BSWOgJWshD6yIDMpT
ohniw1IpO8xtqryOSGLc17P9sUFjyQPUbCLRDdkNChmFUs+szDsYWLNkWmQYS//BrE33Huw5qq+D
U84jaasfryvKrsfbfjchyShAOj8UC28B5Nci6/SyEKvjUXcaNO9dAwJYTv/HhxjrXW+SjDav1BjU
7jVW4JUwbzDJ2c5PAFWQuKq9fu9fWm90/1B7BcXuuRxbSQlgbZ0mmn0eWKj/++0ni3kY3/up3Def
q09zHWaBbPxhvSrB6M6kCldpxL1RaPlaPh9tJVSXFhjBVv6ONhB2I5DOGCBnAsyrcIdWVyd9OmHP
Y9G7b3o8/o7rTqbzO6p4JkNwuiAm6xkAZqsIkZd7vHJTf6iUP52Z9yiWt4+200vSz53o4iBLM5HT
a+uCunCqhetscSrM7LXa+CPVuOMlxPjEFrUKAHdWeGgVtv5iFLHXqaZE9o6zPJMtnNa0Eo0VNeCJ
1XmwnjI6MoCeDQSDCLW6FKCqlKKh/E1xRVXZHnf9ABtD0EjJ+hrbXtF402feFJS/hjIgjV8G07EJ
8u89+v2eMgWARKQH6czbqv7XpAtRiFHSTU0Lmy+Wx/pkAHcWZ8UWw/wh/4B9sHA8OjJEhT0/44C/
ewXdAI7PBQ9LT4nNsX9bRaCLy+5YZqYHdE3wPlS7KlCo+0spldpvG40Bdiqm/tS1fVAatQwgds9I
t79DfDV2VawYDX4HiFaMO4wajl+n3paNkml/H2cXd7w5r+CCNCtn2DZHj4sDkRXTi7HRKY8mpubn
MNFi5XWYmXEcsDDuawWjc+Bwis2YWtHv7IRpXqIa1b2WVfVdpxP2s+UZ81Hgo6eZEjg0e26xhm2U
ru3P7tx/1BMWB+ZQNC99QTEwYunlw2LMgJZfwTFo3xK/b8oycGnWfMOesuZbgMg+YGnN9fqEkJsp
4ToaHIptYa9LLR5Vmk4RZoMM4ANbPRCSq/oHxpGzX8lgLl+wQYJl5kSh6PS0sf7aUBsIGdTGS27M
tR4ogZ07BdgU1x/jqau/mDHoT7XBaJ+1Oe88c4jr32NsPndZ3UbzbAzR7AD+K7eULvcae/Rj9ACK
vvsxT/WLmVN38qoacBV+283Zs1nZKfyQZc8odk3lEmbVEmN0yFGKrxjW693IzehDGWemjzovC0yU
xXymgagLQF9ALqQoOaKk2TdepU7LvWUCyD3Ol/6gtr11xBRlClCYrsIEtD4DJi8jk/olQ0X2Rkuy
+ddSIMP24rgp24C29th6I7eUgJgLP9U1WmFBX6Tai6ujsXkYYvRRsZ8/ko9cR1/Oa4c5wckcpZHF
vLWqcqFwK0AWANbBLyA+GDjmElRWYsVYvZnuGtXP/9IKmABw89PwHW1Nx94IE6zI4EDl1e0O1jyk
Hy2ruQf8wB9mmyG2BoPOdp6uZymrQ7p2NsGYltwY0zSGMRnx94xmhz7GVlzypDULVH0GorwmeXXs
NQHPDijE8t6Iy9wocJujPwV5cWeG09EB/YlXnfBB6Xta71he01cebWzIXpAS2U1WZ6oFeflsBbAx
MK/oOb5bHb844KaRKMtefHfsdSkPURyNWyH8GDwnRZbACcZOaoZ9nWYeiIR+EGWMVIU/JFUm+YB7
z1mgqL1JFEJOqVk8ibOCRX0whljfqQ/TEVjKd0MQe2owfpLnmntRfStReAJpMU1rEI8B2sHRbize
YvfXALCA+9NRbP+6eu4mLxtfLyiLbiydNi4U/YsBJuBMjeWBHNc+6twanpKhIQfHXarPRT8mj7ZS
yfp4u9axES/kTnkOX8VMLO7BATdRZbgZVlW7O32Z7rtl/FovUKQufscywFlAF7Im/FXQWznA4WTx
EKSYG8xG/bs8U1o9yYXpgxVFdwHeCJBd4TMC87AvHLS3IrB0tV6up6e+NX8lcR/S0fqDN3uUVsYp
cd17wnJwmyOADI4r+cD7ScM/P0JsdpBc50ORoFOaZa3n1FgsbWQ6tGshG5cq4pwrZUkW04JLTeZv
CfCa/S5KA9fHbKyqHLohGk/q/8eGwK7ubBy50BKo+kw1OYNUjm6jtwzp6HeU0DBh5ZOi4aRY3Lpj
2MmUeKBVJ8XP6hDsKCJMYExHBMQwNcXmFk0AsG59VqbYi43EG3MjuG6YMimCjvZGOtutmnUReJGO
tOEM+Yly4uAhuC5nTz+2pxH8KQxwbEnTdpHSGD5gPsI6lr1p/w5fXbsx0YOOqjtgcHiNSBho+sM+
2n527BDmXb/wwBoB5lY/D92gjvooCaQDCnt2uD2iYIdEHUZdZWg5Tj/H0ARZBZ28/jgewAH/OzvI
uiuSDyfS+ah0TnroIYuU8ZY0daDUQEyRFclkQoQ+VUetIUmrromS+NmID636yu13PC03t+ast7p5
57mZ0xgmhwiK2ajFOs2q7nXFHbP+facejHb/mJO4XlykOY87TjssraL623bGySa9rBm75yu2QlYr
2BwGbb0sTkATG5nIms0lvc/67AGD69y3++ye6soN6yxfV1oPwRdgjvQDr/UjnXu/SIaQgerKce3K
1zTtY6114+m6De6mbNuft37uzc9TbaXL2rWtpGVf6lN9wGYoageHsQudG/5tVKUD/hKrdwTvwoqG
GiXeM5FeFR5Jan+pZolj2U3UgHkDtEoMt1yg0A7a6FTlVHTRoKOobwI7yB6DQfk+A+e00tzo+hXu
pkwEy+nIQ3dAFvMSg2W0hNXZ5e3SgP+weGr1U2rKNiP2L+5NjmAV4I+LWxcUg6Dd++NWuafIRstl
BxHeCxzwUdOMd3OUO8e5W7x6zj0V1G6L8o7pJhje21EEm6gV3vdLB0m0/MOtUw4UcsN6vv5Z9lID
vDpNAMsRYL1dDJGa2P3FnN86I+NXX8cQW4qlV1V+jYomNgc112995WTKKJO1nVs8EyucrV0BcAsW
r2LV2TMONMwDG4ArH7KbiXncx+MLNFOoFhUytIQ9Wz4TLdiyUTpD1qc48QoAgxmu+DQ/dsEUat/Z
YTxKCev2VnVQswA9PWhKLMC1CaEAeGGFUrY4ah+4BV58qa+jJOaj9W54P+3UA/Oln7b+GlnLPFhe
JR941UchthNAexgWoN6BSCF2xM1uAk8xUaCvd7Nf6ZFzyB8Aehdm7in2MJkcyCxwV6W2EoVsQosz
q8spJCLpe3HwYPDRX6h8xddmHJVkHoNUcNZKDroTQnBQ4rgWcEaAQC18V7vPmZFr6K+W7ezHrQUY
Bwo416yCv6luBrcsD51q/7atCi9Sh59sIA16as9vSdYATpOBrrDqQBNT218TOobYpg2v/8L1B1x+
ibcfKPh0rZ2ZghoS5kX4lxnkfsP0ScO/rgvZm/YkyHrxogERIyCrBf8E/BrAjPUZWAXwvRnALI7N
7xW+NDu56Az68vKCVKJgyyANV2YzgcTirs08DfSPPoqM1KM+vWOnFhRn7yozn51S+NhsxbTRCWQO
WJg8qKGZ+FmoxP5YI181fDCYcBrKOC73NXtzt8IXLDAklk3YyIEpo4pS2R7Fpp+Cpe6Kg7x+HfoP
3UdZvroT0c6OKjwAKsvgBR9xVEzDobzpevQ9qzNnIgSLLRzQWzoMIuoY0yUYQn+pl3/Nh6ujrbS5
OyHJd+q6TnkKGSgPIV39ODqyAYv9i7JWXFGg02CS5TxJw2BRTV1wryGmzLOngR4NbhbAXn7KAutG
98gPbGLKuIF2haLnAKQrADBZoncv2sQtWuB6Rbz4kuh3pvoksWeZACGh0Z0G1Dwx7q18sSM1HL7l
AfUByDohRgJj+bcbTO8KGZszCS6EKTOwrxnOhN5FHBmB0flJ4usG4vLKIxsrwXgrj8u77nEjdb2I
TY6dAeqLGDqkmrPfOV5+So4D6OeAvfwTOy59uIQlXoZyVyKTK7gSlE1pOxiQm6OlkXrLYV3Ctm0M
yMcBkNk4PdqHWUGh+32BcnNiwZ3ousqdaoTktRCMySrrOB1XiIjFNysPrzkG3rTsh0SfdtJ+zMdh
/gdJ/1r5Euwwp8A6mEqGa3Z8EmHJPaT3HLM+kwdHVkOt5mD4NXVeHg4I1qFE+qo6FzHwTbo4yrGw
kvSjTiG9hnTL9KFaIfVz3DhQOIjpq88ymfvf958Di+McPM6TOCn1JmLKJ94+q+MtQxPs+rn20tnN
pYqDHGwuRytLyzJy+hnk5uYjt7UHZ3SfDGrIrlB2HsE620YvRsvCB3Q0ODnbB5l8+jMD/oL6aw19
+ewD0LDzZXUo2REF8xwU10X+gi9XqvanAt6uTJVXwHHeFCSVDYDvpxQbNVnvYOML9EpTF4qWE+j7
Pq2oCMXPPEiDAdh+CwA3PeCAHN8X3DcyBWskXVo73QiZ02EqDqpP3QDknnC2ehLYEGlbRxSjZF9T
ZhBCdM+NyjVA3PA/X8vCrlp9bap6mT+if6EVoXtisqC1NyOwdQKGEPBtOizuPIJ6KvuKQQBU3Abb
X/t6geKrg2d7GIXIQh2jzZYmrb9JP67ggepaMzICoNKoGHztwLBk/r8jr8++/x1ZGl4k6msKxWi3
Yu5CVi+Q0KMx/zbVg1E+F8rxuh+4DNZAIMRckO2g+OyapmCbLpCyFXMyMKlWxU92OdwbmQzp5/Ig
EIG3uguyd4CYi/21Ih4blscQwbUn3pb3bU2BeEXu7bIKrh9mpyx8LkrQEqUdl9mYzRp7rmDne1W/
FMF0S8P5WxYCev6w+Hf2Aege+rGMjF/XZa9/+jxOnIsWdCTtG0ISMvQRY26U1sjzbe6bzbfCdUIA
M/hKWh+uS9z9dG/3agsK0nSDnibMqqMyUz72vfKr1plExKXnRqUNA0jAUrfAPi2ytFitnTQNSTE6
lvT+wlLMLeTjjVORn9ePsvNO0UG47gJgChj+aG0JaliojWqAEQbQf5F2IF/pDT+C9u/nHCR4i8Xh
/Pzv3yj6ClUKSFsbt2+J6wRJvqI6GBWPetBGMM32mBVJznTpKM9FCCGhpxj67LVmiLQEICsmmvNe
djNYSJfGoPUm/v+TGu7oBI6FTQ9sqKGoIPbNDEYzajTDsHoqdW3WJ0EWuk9NMIEpuPDcr60PbErZ
Ze6oyVaqOCiuGcowspoPWI5nJ6U1Aq0iH/p5krwsZGKEyGNVE80qQx8iUt6Cu94zsIHMJNnmaqaC
GZ8dRfAgPcphTka0IXKrB4UNRw44xTz/5NLZT4zWY2x41BJZR3XHQ4LaAWq/cnE4qCSeJw/cLheM
WEw8IkZyotOpyHmg6YB/zSXLSDuRTIckGJqGBcbLDXyDssLQR2xNV+0vBf2IpfucVbM3kVdtbkIM
RXlz87PmrybwHGP3YVwk17tTy0SLE2BvKPMQMCiIW1fapFXg3eE80mn/aiUl97BO4eVm/aEjTZiU
yc9GJ3+yaTwB6zH1BoXdJxmVQZTsmAnYAIiDOQFMPSDTPr9wzNtpjdnUPFJzDLYX+geu2pLtlB1l
PRMhxAM175YYhSYezeVvJUZ/4mscy+oHOx4GXRCwxBjwzZc0qh1Gp/Ke1QOQuLRDR24tNwIL1LG8
nQ/qcKNopzaSjkvu6epGptj9x/p7YbMUMs1oQUsJxeE8MEF9CBAJG0/t+bPqgV/YDbTTdXe6+8ne
zmoJ3rRsHWecqTpEpduHLfokmKCRvIn2otD2Pq317JskvialM1spZOQn6tw6h+VIAqNAKXJGZ5cG
NsWbWvZK2TVJY2WUWXdJbDCtnQtNzAab583II+uBoHRRBJWPNVYsuPEQSFgRHKls3GAnmYYRbkTq
5yLjxViU2obICXrDPysxyk7ooPygYFm09Bv7QIPC55o3/JBFin3teTusEOe73tH6uID5Y6DVoy3z
kH0GFI6VpFZwXWFkolaF2nxMcEUnlNQ4pKmQTxXqMzbX74bF+jzFpSTU79r65j4F3WyVoQAgecsj
JwFZSgvjoKZ926nZ1+tH2reBt9sT9JM7blIX/cCxGp6d7CRM0RK5LkF2EiHE5vCWjqPi+yxTHS75
/E0p5i+6GUvWVWXfRvC/SoIpsZQh4BWu+7lvKt/ASjZZLC+3uSTkrb9YCOgoc6oINuACcrE7fa4G
CkgZiKoAIGU2XQybVnYYaw4gJBQMuM4fnMI+Xr/BfXveCBT0LjMmVWVpO2AUyxvC7FgfUOf3M99A
3R8vVDmVouyEgvbNU2u1cQWlK1Vy76j1fQFYDkZtvzWMUxfXsqizviuu3aighdZYYL++hLzBskev
15zPQ52cWpMF9oKbbbrP8ex8H9PxVR0bySjqDpIRXNfmdgUFZXM9qs2Ez6nG/aF1m18Zxqu92hwB
njzqj6xf7oF+cT9UmAwYtHtjdD6Tmp4GbkcW02/yijz0inI/5vDv/XifAwEc6yPB4JqH63qwa0mb
HyqoeKabTV4OUAM6dDejTU5dMwRFmbxcF7MfszZyhDxDr9uqMdZ4nM1eq6OT1XngV6588xVjc11Y
Pdq3KEo9SqSuQemKDohvz7iJWTdNyCObhN2C6+EwjtbBrLMbeKcAT6onsrh3rrt8b0j1yXAriRrI
jMwRbzefU1oB5QQPfeMwgLrHA3CV71DPaj1k6UFhAptclh7spltvV+0IV21ldWm4q9DiBJLF7Jjd
cFSf9fwOPYYwBt9ioI3R9Ytez3HlnkWgyNjMWxcbOQOoiZ8s86FkACVX7GDSHN8F/BADusV1gRK1
vcDgB1T40ugQiA0UPOPY45Iu/jI1n66LkX1AEYOfNsvo4tG/3qUOlUVJKD0k8Y3+OgRzYN+OmFSR
6KzsZEIgYI1OG9ZUXdRj3Y4YSHr0AqiBYCGXrfTvzIqcOSkRjX90uTFWDR6qaxkK5EDV0xCt47Ke
BfSiGOo5Py8m1EU2l7ibH7wpqDhQMLplny4W5CZN4g1G5/FSNgezf4trjQbB1ABpyXk4TakbJ22O
yA26EkxXm7fZWIRpbUo+1v5JwIoCfk8CfhTB1LDo3pCuxqAvqXPPxkk0fryugRIJrpAD2x1FU8eG
ojfxXY0dlziXeOZdAYArVLHjiT0GcQoxXsol1ShuqiRYjR9zP1G08PoZdr3DRsT6EzYpLs7QgREe
InrysAADoKSfF9UNkon6pca8eUzfkx5aJvhywXm1AiWfC9QT3mkdSMuj0dCOmlN7TdUEvYy8fGc9
DvazESNkGFMbz123QAyhNyNFF5eW3hpYWqMJy+a7bnxTbN2bnAr/yCBo9j3Tm3BDEA7Q2lSvHRiR
qkYrNjIZgjwomqgLqjT8y2SrH2Skfvu68s+9GkJWk7Iq0ZkLmeV4OyKVcYmMu2PfJ1mYnHTBO4ch
SkEE9gHqpi0X1JgKrBjHvAJahpN0AFHW0k9oNwIroZliRNKkOQJpRY9K+qsZiTdmhjcASQYc76AS
Xr7rdSclq1qdxkWUAweABSpwPDBEsiXsrcF8CHKYmBn8Y9kDlR+AuJjkW/qQUAJsC6TvJXkyUU7p
JvKul+JGvHA1SeXwhJsLan6Fbvq9gdKXVvzU3CJUC/3XdZPd9Z8WioimCw5UbGOfW1AzgtRQcfEq
HVFYKNWPrJx9V/ZO3BUCI13r26huiyMeNMbWS620wEakWJTULW9sXitDxmGyX8vbiBG8Qa5mJTBt
oLU2/VPpLzP9NkOrUkx9qvyhyr4z1E6t5YNan4patnCzazGoeyEM2eD2FK0Um4uAsanXh+o4YSby
xPs2uP6l1hBzoZQbCYJWYFfdKTsdEhSdT35GjNB20jzAdtEzA1+LotP7kanAT5YJ3j+a6eq6qzrr
uPO5ipBpQCHKRDWd1v2R8NIGbQspJKfbd3PYIPqfFHGuIc2WOQFx+ACIQG8M9XB9pvZ1GKeoO61o
UeB5qKv3vIk2MoUrrebRmnIOhamMOdLmr6yd70wqW/5cHfTlh3s72Ro1N1GxKR1z0SmkABXci5d7
mzMfjDDIUmT51oWKWJiPVVdWP2MlgFSF8xRulxRtpfHItTDSZ7cgCvg/pF3HcuS6svwiRhD03NK3
lXezYYyR6L3n17+E5r5RC+rTOGYzG0VMNcBCoVCVlal7qoLKlvFDUTfCclW2hLOHXx9870YBSxdR
wabhklleBMqbij4JxPI4DxArxFRBs6vn1Ktn01rqPUFxdI7uQ+MRk2LQMkz9Uri9fDa+BJjPv+EL
cK1e2ibCsDqIfJ04ib2pB+WIKtuXrXw5CIwVJlaqcoOjV6dQstBfhWUDQ//0sQMDkJ+D/gzEWDWJ
Fb+L03CpphlNQNLVVhvupLa2BOPx8irOfrATK+z4TqjnhShRK71TfS9DS7N1ZWM4883oAjJVObjg
xsH5x7xzn9emM2XlSSxJWLXYvDKW9m2G4SG8CQqequXXO+CTGcTjz94o6APq5ZCi8cdxCKAfbkMy
tsbDUTyAD9gOp0m2k6T2tER8SEHeJqnLltQhp9fyNWH8/CvYfk44jtCrFszen6EkVDqxF/5SHNNH
8+Wp4bwbOJ8TUuafVzwMWg/uK1yuDVqqHmW/ual8obPMbyPI1CzJ0X6YTvJ02YnOHbgPH0L/5bNR
3Wgnovcwqs+p22qr1YXgOJP+sZ7W+z4Ci4p2EjFV9lzLHeh8ohqvcqWJ7ouKgnuu1HbeZCMAy/O3
htRWDgnTy2s7d8zfAbD/M8q8xCqUApKsgNEQd44uviwqp9r85ZnErIqJI2CYaOQ5gYEh63bTmrwY
oXIsQRwm14W9Lq1ToaxyeU1/4SV/dpIl3emNXMtmAxFS3IqPEcCvgFp7htM5Papx37XdaICGgFuW
42ylTP9+cvWVSjk340w6VFUg1V3bDdiaqVhYfVseVVsM+A2dvwgAHwtlksBJb/pVG2AS2kpBpVG4
gTsCkrmMNmYTIoeLBOOtkbney5HEYqkbeIPadPays+O7obFAPemqW2MHdEN8w+3RfSl3fvYghXHR
eIqKDhEGWbugbVSon3eS36qbrlhQaoVgCzz7QUhLhxKQG5rw67IzcVbMYrRy0oh49RQjxoMLex5C
a8g5J+RLysSsj/GbuUP/hXLj+llz1NJj9joke0Qazn3+NedkzDC+ksuqsRhZiYU8hhCcdQoF+QpK
qCYQCH7mlHYrBLwcjXcSFbr2kzNRVavaGTmM0vESObFwDeIu8pIDCJxVvFSgOWaZk8XzmTNbigoJ
aDMwDmeIeHZ/NrvUY1RmBLWZZfleSNdd+goOOsswXi77xrt0w6dsF/PismIqkEDU3ynTP9tRR00q
NG1CIZU0tj4ZD00iHxYB4mbxiqpZ+oDkx0unyVvS7FEQ5n2UavuuwKSyYl43bbUvuvYwjeQ+K6Yj
st3nRDHu1XjwkkbjBMUzfvzppzJbkncVJIoofkdpUaxq5iK1gDbkDBmfc7JTK2xGkoLlo4qbFdO/
HvrpHobC0RlQNlQopHSBD+VUKs9+Z4CtUKVU0V1kgal6phSQYANpj96PQEPI6N6H4i6fW2JnBo8x
8Vy0RWUMODkDWCFk/8wW1nJaG5K8oFCUoKBIyeLyRIbmwewNoE0kgF4JQ3Yzyrq7qpmDIRyPZP+Y
PZx63MdveP8AJwdqMPspBrAG1blYvYMG009cq1YyTbxocdZdTuww0SKClvhcqiatolff59GeHtYf
5rG3OnQIhAicTbbAZa07k2dpcEJI3WMcB9vM2DSlRFrMrEOuPiHJGpSitMMEZbFlLGL38sk95zgq
siwRaRYdMWaykjoTsi6t8Snb4kWbDnV4XYpBtDqXrXxl/6N8EidmmOfiClWZodbxXESTMAaWuAGY
s4BCrxlLYGdIrrPWfAonzPrHgzy5fQJUjaYIxBGmddzJUzJWwGjEIDWdw/rx8m87u9lAfIqGoagm
Rj0/hy5w4JRGnY+drw0PwrofAXsRRs4un3Mi9cMG20Br257axvtk7Z9n0BXpvy6vgff/M+8fTDVO
ayfg5lTehBxcSP1/XQCTeohhmRviCANjqFu56cngxru8hHM3JGbPRAJYHlASwIF//g5mh1DTQCkd
dTwgFhZ3OjS2qluDB0ZWdMmsxImueLnAGe8/tflerj4JInjMyJU25KOftkFhhl4B8j25clXljrM4
eoyY+/HUECt9VGft2jQKOknppt8skV1ehY58HNHwsVQ7BA8CMEgcnzgXpWGTjrOiPgmcI3O047LT
k7XEgyMqEJttMK/dZ1vdFSNn8eTZqe64oyD0E31d5YdF5pTXzbhK4oxYOWIOJHwjQXbI7GK/7Cuv
PvyL0sLp8tje7djmiiGgYwCQMZjA8tRdpcmrWo2D3DkTHnTZVDWKUzUkhe0BLpUsV3WKo2uA79UZ
kvLRyIS92Ek3HBehm8Ns3qcQybwopjFMevBH0IsGdFxH8VBjxn0PJOWT6WYbYdu+dvfqa3zDHaU5
s0KqWoLBFgD/6PjA54NXhYUgpmKDeihkbVzJ1hIM8uFac9vcUX0Ig0tObdcY6+MExTOH75NdJosw
xtZoQRCMlBjkAT1wh61oVU1tyVrsXd7bs+FRpUxVBF9RZTvSndYrQ2Oilh0qmj9nVTAM6+NlE+cX
82GC/v0kkqjqKmBsEJD3UBq3fV/c1COIU4t6KzVzcNnUuUiJjftji21UpdLa6UqHZE+GQ7qA22qY
RBJs1XQWgndMHHSd/2/m1ekdfmKW7vLJEtt5EBOtRcY1FG96+iJLYI1U7rJCAoMiqB7Lykr63bLE
bqFCO3v4GeIVfHnl1CO+HBEVdAwyAUnel368MA1mQSYceSw8NdHPLgXQqh3iNhiEl7HPMT7BqelR
3/9q0USrkqLFv+D2UE6M06aaB38WXzWtsurpV0letMr0BOHYrxLHUc970Yc5JoASpS/EpKJJ7XoY
mje1P1Kl6xmYjcsbKfEMMWceHNZaXKkoX1Duvzi10l/VtlY2ui3+nBw1B+Fsa0dOFwByDEYRqLvY
4Aiw271+n9zxBk15v4WJA1MD8QcC8nzAVfW3qpPclgDJLbUPYsKjhjm/bk0EJzSoRQB1Zu7EKK7N
clmBXY2avHDzMVntLKfvlaQHUrFc9lM/ALawtNetIPW3ZEJ5NRGjgw782hjh++tTezvqE4h4BnRY
phnDpBmoQ71S619IA9ytQuLBDZPhQR6GdldO85pYbdZ2TlyNPcddzsS1k7sJpJGfT2RcrhOmEZG+
rFltTfVVN71e9pOzOcTH7Qcyls8W5qbK0rlEqJlAF2EYtuRGW3L7P+qV1ue5wrnQhhXpCm2D6F/l
rWR1SJqMgtsmO65eFld7BFIqWBpMkgr9rYoxLBlkgpzTcH4b/xhVaVpzEtg6dV5WQmt546Lcygt6
I0XMSwDPXLKnC2PHD7UhEfVlROiqMaKeW/29ZqMbTQlMdR/nre0A3sPwqscdlmeLhoiW9OEl6Uhd
RJCLMqeLtCDtqdZy8eCqtjlJVg8eYWvRr8T4uiGlvZDUIq2ySwfTGTNxc9mB2LNNqXN04LRETIFp
oBJjrKMiEQ8ZzpWXK5iOlTK3XH51baCJLQeLyWZPMKRDVEbDM0qjeRpzFJpajaNKGhcPZGMpeOWl
cA4SySEJwG5Ka19e1ZdOz7s1BWI5pg5oGJKnzx4jjPMa91qxevnS2CIoTAqMtZWmI0m3qypiKjiD
qkPpLvovSY9cjvEz7qoBQoMHO5q+ksy2R/ocQ1xigTtpsstN6DetnaOm3wPYbct24XQ1Spi8iYmv
bEz08j8xylwYQjkuurDiZsoWa7FLySmO0a70IEX9Y4CMs+A9KZ4W0OppRLmAOCf0bDnt1DzjR6hu
KVMd4oi2DpC996UDdsyAjjB29629BP98vujzctlOl4phTSECu6OvAObq9RvlNXELG7SOb5AZLezt
4igBjzP2TIiA6xJZwtgkGvk6c/kvRBSExFBx+aN1XkAhq1cPsSE5HPehvvklpTFkgkTfNOBFzFai
giLkcgucUV5Zhk/QIKGg196hQd0o4EBTMPDIjc/Xfz6MsvtZrTXgbDWMgnbbXfvQFhHHsx4pxZS6
vZg/tFKMwzTYSZvdDGIBmnkIbQIUa4VmDOELmUPOeO6iwWb/2QWW3ULss3quNRwiKZ4OBaS2oINJ
3FEorCppfL2KncQobkq8k/U6w5ka77sVMl8KyBR17V+d6I8fwzZ21jgbMC2JW1a1RifaaQo4Ud3E
cBPbuDPAITquvjAG66/LnsDGZo36+IlVJoiVfQIko4EjrYYYTZC+hbKK6aRroLn++RP6kyEa0E7u
V61SWljSgT4uTBt3LbpHGAIeeUxJvPUwV4AA7p2kpRVhzCVdxVXppqpxpyioPcjhw+WtO39U/3gP
O34INqsJAAP0wowU5Lxp7azKDMZNXqviK1zy8ydSmbrerIZFAyFnGvZCMNBBgDZx07vEn7c01peu
IVpg1bd5ZTEaAi6ECDYhWqKi1oUyGv02T5EMPxvpG8Cw1tjUXilf1WFhh7xZirOX2oczsjdqDRqj
BNzAADEtyujgwZOFCY+587wNgyANETUNilmf/TDvx5QIwor+Yit7ieRJ6chJyM/ly3D1DxPMNTmp
QwclO5H2FikdUmPPOwHHGAU3N//Gu6XOPk5PjDGRvEmkViioMTUvr/N0BixCwyyBGc2eCmYyR+/0
u0YtOV3ar/QW1Ck/itksT7SqD1mjVqjlj8/5r2G7erpHAu1NsDKXsmOPiqf7mH+xzY1OeRJ5Lc2z
Z+/EPA0DJ9FkbMVVAxUToknoliq6jcV1CoWSywf863Dq50XqTMwaIzFNTVBeIskS7fJXtlUDSrgE
yrrNArYgvIjB6SxwcQVnXfRjcToTw8Kyq0WlR56TmADMyeNmUc2Xf7i09+RVpZI+OtRdTDZ/NKRk
WFsxVT1hZ9yYz3R0eraUzWzr9vIs+Lh77cjjfbUvJ4O1yjyyllZptIVaFbd01KY7CHaPYhX4gbwl
aHg3Dns0fltD15vy4Rsa+9waWj1HyS9UkNhk3bGLWuIAi5nfotxf7lopFd1Mjyt7lhddtjDHpCqg
B1QEp8nRnopHrf6hq3kf7eZ1Fa+UUGiPU6kNR5LPOFdUqRol+7r4PkhyXTpyQSrsGQmnY2mmw6+s
V7RbTCgAhhYWUmQrM3gVRXOhTGyC6MxjCkRyAQGVRqk7N14lMwhFKbRSMKrdq4ksv4YgPt0DKD/f
pV3zCs150Il3S+/IFSTwok6YX8VyrsdDN7QkqASSBQmZZQCl1GX91peT6Ja6/gPaMXVAOgK6Ih0y
7XMepfemEU7ONKiNtSQ/Nbluf172LtaB3zfeRJ3VlGXwqLBDR8WQlkYbzqqX5oaVhruBJ0599qF3
YoA5ITWQ4FOXJsTLKqDdhnslGvHOajFG1TloZPr/bTlMsBkWSJhKJF69pSEuMe/TlctLxqYt7I4x
t1JahbWqDBnxhIAeR8XNnfUH+NY2mpUe5cfKid38Qbi/vK4v+S9rlbmo5kZcWlkpV+//8UtZHPSx
JVDUlKe/gQG2rWxJ5IRVnncwN5ZkJlpctJDFXnrQbUR9EGok+Bcrk6CFCe5eAn4RlslAAMyuy1NF
9aBVham+yQf24qoNINpA7N7O0EVUbjkm2ckRupmnJpnYVsVZLBXhtHpmpzur+k0BiSbEj1OgsWMX
JL5xYreJ4ly2eu4gnBpl0vdMi82BmPrqhS3KRnV+bKvxijK6T3l8F41vl62djd8QpjENIhloobCY
DxRB5iYls+YZh3qjgN/DtHHgjigOO38DXsdmoL939I81wiBN+0yI1XpcMfl0l2Ng8WdUWNor5np3
4AMAX6wUhJhABbUliJlgnlcQ/PJcZc0zeTdmNCNpyBbNU/zQn24LEEGZB4wIEF/xyAE4zRwqcTEn
1vC2+P3vJ5lNOMlxBkYYjDDfZEfjMXfCDQVO1t/NRzHglVp5O8y4DwgWSJpCcNyTfGNbekBZQGGy
93lFjXPR7cRt2AIySHO0wpxk0etRzG/ryE3LyKlwJsyUV2TgmWJuhjwpJ8zj4EAQBdVUY1uhz56S
g1GWnCh2/uR9OCf9ISffqVjjtDeWCerHy1OPlp+UZV69vCRwkIY77Pil9MX6InM/SKORYTQVB69z
syNxOj/19NtogyeF3XjCdfF0+aCfy5xOPxhzMRS9vkw60h6vRj1TUOAZU4eBQMCQEtPtymwTdq17
2eT5DwesN4je6b/MCocE0yuDSfDhwm2XZxR9rZv7fuTceecuH4CcMKclyVA8ZEvEc1rpZa/isyVI
oqr6IRp5ZcqzjnFigXEMY6qAY6p1FbolUMcbXg0kf2TYp/K30uAA/s5e4KerYTZNJ43c9x3Ob7wR
37ojfXspG/Ow2s0GGWcAlnqO158PTyerYzxjlgStl2jEaNF1nh3adE4d4173UQy+471tz7v9iTUm
VVhNVRjbdNW8aats133nh075pB8wogI+qenJ5CipcJyDrei0uaqBAAg+aExXRvqtFl4v+zjv/2du
FHmI6tXMsRxhMDZh3+5DU+QsgbdlbNmmk5H5T0ZBkNOJ9upAP6D/Vvjo6XqqbbR+wy9ZnzWJFFgG
cgVz2JgD+xwKJ7lLTHMyUAO4a/cC1SyIHcMZnAiMxECN/A2VBHovndamaDg8tcjkWqWatGWhdPCL
d+B95s6hk2EsGm1re3wV+MWwcwGRQFYDwsUE2ptsCwtjIaCirsnireuMawWkNul6HKLroQK39qhY
Wv922VXOhUM8y6m6DKak8Yz6vKfRYILctpQWLyEb8PaiYyaJ+yh/vmzl/Kc7McMc596ss1wHPQA2
0rgRAQ8DXOsBfSQ3DtaH5B9XNt6/28e7jUWjyXNc93g8E2+enkrjpuDpUZ47YOTk/6d/P7mUy9mI
6ywFgQ7Gtd9Inr/VXDk46lpfXO/EBJNgQHVViyMjJV7rUe0Ec2eklnSnblWIvdQH3kV8vsl4Yo65
TZAsjf0kh4vXuOjTgNG9fgr3KjJQMUh4tfNz2eDp7jE+l5A2CoUJPtdI93q4GbONUtRXajlZJmBo
WZy7U7YGlz2Q98UYB6yyUGvh6YqXgnzOUhOwxUeyddnGX3j5n3oEy5Zjdlo6JkpGvRzU1LeqB7zG
1tgQH7WgV379jv7mCy7CAn1FcOhVS0nLH2SBF+IVKC3acWl0n4SGBHneaJ8OssdZ5Lm84+TrsXQ5
pVgqdTnjbA3b+F6yw21xjHE7g9wu9KSfq43E3p4f8gduSkDD+6XlMsE4W1JtiDFu4y3b5lhAj/Xn
bFf3klXbvHcEx1kM5rmConMKooge6c4YP+n14mFonLON5+LuSUbFtiCGfBFM1Cg1r6qOfXYFELVV
CPd6/Mj5WmerBR+ZjcpEqmku8HCPcU1XRb4by5tBTrYkba4NsXdnvd2Cb/umEitMi2uc0v05Pzld
IRPAtGYMiRjhganJu6a7Vubl0ExP+gzknqFwTjcvXWRpLLtEBd9ChIxn2WZHSL8dQqDJFoc6BzrM
vHPO21Q2gMVSP68RPp7izyC+RxN9k2y6jcTlu6d7xLr86R4yUWudEyM0gEHxTB3zJoqKGuRgZTJv
984F5FMzTPori2MTQ2lO9UCb4UYB5Ao6u9OQXUGn180fF8rdDA0T8XbUAPYQOEfhS+Px/dH54aMs
s9oa5mSVVDw68318nYhusY3c8H49anfl98WpvOKu/mYCOPTCORvnjvnJslnOkLgaQC6J+jruvOw7
4F/2hDYWWlo27RREqdUZVnLF7U2cyylPrbJhLDSKspFhtQUakg5zJnhNJX6NWc4GjR7p9j+ukglm
MTGiZiphL91o2/I6hj3UDtqAbGd32ORu/SrzNpYT3DQm6JjdaowiOmdeuo++a9skmB7iu+QgH83D
6OYdBsbFIDyqvzgr5e0sE3HGKVYWpXgvXlDBhMxtJXDgD+DAby1t1xou793IcyC6DydpoNkNCdjo
8chPY3AxzuUzqXkE4JyjqTGhJi0UEzTZCDUp0FfoggbElzy+sAbvizGBRi7yYZkqBJox+i6Iv2JB
sCBs6MQjBwrDWw79+8mOFW2YDn3zezlbOch82R8QN3kfhmOG5Z/QMlVc5/U9QEeBHJiu7BP3bzBD
czyOZZzQux6T5xIcgI5RKHbpgR10tBSLQCIDZOoO72Rx7gOdiR1q3BfGEuMzGUPoJNFbTCB7sv68
fI44vsA+npS613tFwTFq5ciK5HzTrNeyKNoVBqQuWzpf+v6I/GzjG1XvNjMGasox/IyqGTtgrIV0
lgWgKn3oPIRH7u3NWx8TJtK2nqAOSp3jUO8xOrQ1d4TYyYPyyyBWiduucNrXaPT0e85q6de5cJuz
w39ineGaDeEtih9fwy+dOegt/VBt1oPAr6DxfJOJHGWZqko4Ighrh/x+OYKR1xXvRlfwG7zpBIfH
KMarEbL8pDFJZXzJ99XJUDwaHuIr5SXDXSp5vZ+UVv76X69S9r0lte2gZjT+CkH3uLjLYf0BNK56
zPbG8/qAmAy48eVveD7igz0fg24U1083/SR+AYuTSw0AjZ4qPwrT3sw5o9y8/5/+/eT/V7Ru7MIS
STNZI6vPtv0yclZwPjR+rIDxfqKNutGL2DOzvjH1Fyh27LPFU4WgXRN7lF/Rt/cv79nZZ7FEJQf+
t2nMNSkvZhnPAw5c52oF8kvIpLsrIr950z/ilPMJ+8+7/odBxvVDFLQEaWjwlQBxTAI98QRXdePv
qNf4VWfnrzzg+xeY0u8U9sMic38KwjhCoJfenz/zyEUa/TY0qIpSuIvhVJMVPylWfhRaT91C/cv9
G5jpc6/j001mbtZWktvMpDdrvqdgsOEguL1V7ONADOIHzgfl+ND7bpx4qYFB6RzyIAgt34Y34iWB
GiBwHzEQFiGPJVvNE3dQD8AgT+wvt5eN02/3NYj+2WkWUFQlRq6OqHN4jXgIk7uQTFCkuxXLmyQz
OUflL0Lahy3p82k0AQkWut9taPWZOOqe4rL1h2KTXWOKyY2/cSPa+bvpwyITX9pI6xbAc3H+mw2k
iC0FKGE7l+wKlXWQ1GmICei4/J02NPXQS/vKRB7Q55p6hiem1whPuTY8lmugT4Wnp7ldyC9jxouk
hOdETCAyFNC76CIOKWUMBkHYUxEknVVeF264kSELY4tQUvXwPrEXlJaOuX3Zj/4i9/jYaiYqKXnT
i+J7GqBaaCdcIX1z0jtrLQAUA7t1bo23UsBtu3MCPMtJWo7dNJcSMp4Jsmrzvvao+qnh6JChANTP
BZEkr/fOC78sU5jQT0AVkQatyEgfbGSrVEGyj5Zvc7mWO9A2tW4zQQqnBvPEcdUB4xLNTrXxJIgt
rTYKIJ0Mk8dDx91+Jl4piToWJq2hRI+6aRnb3Ls3Noozb4Fe84r76G/cC9SjLrg4OxeQykor5JGo
eYXxPEB7es6Ps8pTmfyLUtQfv2LB/oIip4Kkdir8ut/TxljqjJb8TfIqDw8CTmeWEw1ZTUuzTEAz
V2MXi36fpTE40gRHJNdAXNqmweMJ5u0fE5zECFoxpEJZFFoPAByBLTPE5CIvQeEtiQlEbdksTaIi
xZrN702Gd2jcllZW+aL8WC+lwonxnIArM1HIhKbsMOcEV5k6Wk3mS9DENqTrmseZ8wXjy2QILHtr
QvJJUAQcfGhkVLvqTfNNS91XB8NRHAV9nazCm0dyFi72hmuZyYb6tslW6CbR9It4ZmLNd8rjgvFl
VNAzG6wQys/yCLFVyvjq8cD9X0a52GUziZE44yEODgOaiv2udg3qUcEQzAz6ssYRvQqMdJ7WW9rq
1K+lxFUO5sRblpOqltVmSQ28gmSZ2DNIXRruQA3n5mT54StRrNJIxBlsn9XBmhbL/BmjFBDjfDzJ
3wbBynNL8I2dJIKtHPRwvAct5yJlMYhimmGJA1yY6Lfgk4EjjdpVsl635bZbD0r4cvnifM+wLoRR
doBoHBfIIafw5NkLfdCHToc5QKUAapOH2Gt3o22CxtcyguoqP0jH5ofKH6Ll5dssP1yRyNFUmeiO
Up/GbPUVRsocAL1xmeZ0xIyC5+kwOUGls7K7J96e864vhYlSU5PoZOqRLk326IAYALMyY2+Vu+EZ
oqVI0Mxr6cDT/Ob4MospqlRzTfUc8LZU9KLMPBRlwblOeLGCZY5TCdjIzd8linozb6QHgOe6Crtq
vico3V2+ze6KHjRU3PYeJxIrTJjCu1dbqwWRon/uQWOG+u12moLY6S1IcNqGh/g0Xf0NgW+eXSZC
jaoy5ouB4zvZ9X763h0hIYyKvHSfJRj5NLfaLnbNF17DnXuKmPxnmMoesHmYzZ+VmwEcLEUABpQK
o1caKvSC3XnNXsVTUX9cHwsnueLx73OuWRaDVKraWIvUgeVpVydDMESFi923yPASlTxlIF5SxM6W
DVpvdMpvXGH3CAYdAHpbV95KDmV+4Ga89F12IUKx2CQ9DcVkKGrgqw7tBoMKr6R29ePkCX7rd/WW
Z49zLtlerjjpmrkIGlCMKTpG3dXYPl4OuZzEi23iNho4HQqwBnlj2tlzZDpKdVhLHsab+5GYXCju
BplUNCXXblqgrlGd3PYuqneQAMRH4ry/eGuix/KkhmAKOUiQoFHlkVxwZ0EJMlW/IrX6H80wUWVa
SFnPHS6rZXKKpPI18BXXac4ZAeKkACoTQ3QixRWZcB2Nc2OtupgETZWklp6Zv0hdLf5Q1lYdL95l
t+D5HRNCdG0KSz0ewcjcL8GUJn5rupctnIUFnVSV2NasWChrPhmYoVD8foMuHpTWi424z7wp4KaK
HI9g27GJ2utRSytYdfK9zvw6/A6giVXjZS4fp9qfq8bK9E3V3y/S94wc4/BaknrOc4CzpRpT8Rmi
eGxGs1+9uN92OshBuaIknGxNYx5RYZZBeqND3KWZC3nG8JRjXEMOUHUhX9OiPK/sIgciJfEu3/Jv
O9766N8/nbpx7oiO4zCQ5870Z5MTqXj/PxNClqjrqiWUAGvJ0M6exxhEUYT3QuQZYUJHrrSKVCRA
IDVVbmkLREvDktOn5OV3bN9Vx/2RagmukFy2W8kCyOOoPgm2DolgS4ut8Iq43Z3gVE+XDxzvDDCB
ZNTVep0JzsA67aI4skjzuvImCnjJMwsynereMJeYHrRn9Wp5L1M39hg0UMl2Qs+nel31LXT1ngTn
FydQctbHNmY7OQIFTAjTIVUnTUHBEAnWyu04cDyE7cuSKay1lBao1QaNxXGj7iDzLN+Kd4MT3xLX
eGofeDZ5u/qlNyubQgzPpKNgZm7LHgay/TooPTrJm+A9mDo6pNBmNxyhVmjndvUft5YJLBDEFOVY
QHVLSG6rpbMHIPMSboGakzayHVtiCmWYYOLdg/yFsk2vFVepUOEC3bAjbxVP/o5xB8miBWre/cD7
pkxoSQdMpxa0LV2staOPP5OEG5t5JpjAokEEqzZivKQpj3K/kYM5gIill23KY+VFTvzAqx3wdpPJ
TrJJNTGgizV1/S3mTC0ME1og47VlJXUWMDddDi6825xt0XZmFsvGhNJaD2Kb+pe6G4NsL/hLDL5T
rqfwjjqTndRQZ4NSG87golpArkW3AiSXI3cmblR5nRNeybbegIbc5uKLOZ+RxcUmc5vPMij6vWh6
gFSdC7Yml7OTPBPMKIJQmMVURsjIf89JZegLiSkGWgFJpXpp+b/FVP0pK7MMpFrVgRqtx4W0bFVp
T7FAhb/641szYbwbKouzLfiVp4xcoTZeF4xFw8bJghG6DDmRMleuMeyX9NoA0dVPOM8UNJArI9eJ
oFkrADZxInHyd96jhJ3xVrM0l8MSAWcEDn5xadWyDMi7rrBo8UhlOT7LcneCN6aqtByztanYeemM
pDcZoW7A4XnkdWQMJs6sQ5oMUJj+PQ+N4pE94M51IAeNQocUW2Bs5w2L8RbGBJoe87RqmQ0InkP8
HCqAkAnyt1mfORHmvBkTo3UEQ7sSiw1Pi1Vck7DCi2RWnFx4mdVdUfDmuv9i+z6sMEl6rkSL2lRw
iRLnAFwLgIsmfgYALohA/GnHu3ik84f9wx5zs05NDWnT8r1TGfqFm7jhSyla6KJZfbDuxMwiQf6D
ttshG+umbqT5U2dXT1DjjXijE7yfQv9+kr8vWbWkZSLifZLXdmSAUW8Q/t2J+1gu/cgnNpS4XDq1
pefdj3/VHgUpaVZ8i8E7EKzwygB/UQf7sMachbGBjPKoozvRooJLQZvr6gi3Auq30RYYGDyKQIOP
jLS1hWsIAcmCNeD3cGA3PL9ljoeOfEnNRxyPugMxgeQ38jFeW06C9hfX78dSmeS+WENTbXRAb2jN
eHVkZ93Vu2KjedmVuuFcUOfhIB+2mNt3LSQ5wyAvWALANhYt6aYwJiTaL9V8LcWU4KPdJqrhTyDS
jeLQ51inH+1rAe6PdZMC6E9cSCRgNeljnNAkt2ZQ6I2ptwaCPXgxBHrfyqNsawGqqhDD+HXZMud8
mMy9vBqQIFc0XP3oavup4a1m5l22wHEVkwk+fSHEoTrUxBOz9m2dqrtMIY6i4wK8bIe3hUzQEUFj
ZsgzUkMRcsCJnDpNF9rxMLhjx8176W++9LmYqGII82QatDH+//wcaFnvFKfalG7iabeXF3a+APLh
G0x4iZt8gj4LFpart/0Mgbb4UY+QXCvPmfmjzhNofTXOZZM8r2BijKASFJYg7+wJsVtlOYSPeSpi
X7h+f/c5P1bFRJA+jLuxpy9OerYzYI7DFxmUvT6Fd+huBG1qgN7KYG3RCux9SbfAdebOj4VnylZR
WjyWEN6KmVAjllo7zCHy09RMnDGVrDjM3cubyjsITIRRUOmR83jAIH1+VZWYtYn3ps59RVxeCGDG
nyMJBkNWIaf92/mntlUgiBJteyvZSM/g5bAyT9hwcayX1yWzU8Z4A5LEGFTa2VtlG7w/FMEhYfxk
BTBoBT994ckNlMx52G7qIX99CGVWkoKonaRoKW6HpemdPFedDNM2cv8wmT8wtMW75C+HF/DKft5X
UzByWVhwClGtuJI9dW+KVpE50KZSKIMM4De2Br6/Gn2+8Ptlx/mLB8X/nxXQ9X62PQ9aZcw9bK8/
hSuwjh3CDUhIu2dKM9jbym54yp4um+Stlok5gEauRtsir8c8nFVN4CItnzPgg6eaY4iTm8oiG2oK
oeggVYpMwkk3+s8oIEHoqIf+bXV7cMfyzgfPWZmwk415Pmi0izKNipPq5b6viW9qvIFInm8y4QQq
jPVShciPyqSwu0WyZflBzNtt3u4xw865+S5fEDJL/hMrBhFC1EG9adJx4wXmiDG04ZcCLdSqfy6k
zBrNt8v+cb54J8nQjSYqFMxY4upeLokoUaTntF3s0FcgCFNLbvFa7wbZWv0V6n457sLwVvkR35i9
s0ScRZ/9kB8/gG3HStrSdgPYn5Ex3cUlJDDizMn/j7Tr2pEcV5ZfJECe0qts2a723TMvwlh57/X1
N9izZ1vD1hZ35+KchwUG6CxSyWQyMzJCT5zr6+RZYdMjKTNzRWsQTcGwiWaH1SURYgxn8pNnhaYb
q+wvB3OTMg2ohAY4bbX+oJqplSyP15eyHUVWO8ZEsFqdlKDTcON2XnNSv0DtBrIU3aF+pcWB+hI+
5F+vW+Qtiwlb44IBBwnQPi9Qu0untE5mLo9trnLTsc1otVoZ/SGr/QPVZjLrEm6CxgEd5GDrP7NP
0NwAhB28r6/L83CzfE75pImbT4aVWTZ0Sa1WG3QwkU6vxxjGKe3Q13wg1v6sY74yxYStQtCNsojp
rb4A+wma2Y4nOrEZRFYWmIhVBuKStx1GWtHFsSIB+Ve2j9OvbTQfJ/01kdqdGXCCyPYc68omkxFh
gG7soFSHrsMlvE9Dq7xrn4xP1TF7Xmwps8bH4QnSS70V8i4djmeyXVpV6VsydzAMgsfH/L57KP3Y
Hw7lSUI1UrTEI19HY/NGeF8r26xVkk6dRYqa0erziMg89+1OE25H5C2hFnPCFj1ZH1KjlTEmoExR
rXc9fTh31WCHXfgamwNvD+nfuGaDCSdJko4qad+8HyIln2h5tbOg1/m98/mQPep914wxoaTplJzI
HdJzeTmbwdcmeV7E0wKEU7oc5ZT3ONlOSlb7xwSUrKuUPAA5GrDW5kV8XvbZQ/NVgFeqr819Nlky
7zbjWmRiySBm0FNZKDmVWfmlOn4yFuWoVklyGqLRn+V8N0mSL0ZdbWVEIBbp4uooKtnnol2s62Gb
5zxMrJHzRIb74GoXhCchMq1E4Am98M4CE2vUEMwi0AtEoAy/9EgudTH3mupHHh+bYODxLnGiNNu8
raA1U2G6mlIjFnu0vnehn3yh6TqfX4QTVthmLTQhY61tcezK+qYGmlzAYP74/frX4XkK26rNjdYM
ixb1P4jVyU5aOFRugTxJh/RWHawiREmXlzRv3w2glQYuB4KibyDI1f0K3U5TzmnmMHh0Ojj1/0KG
7ThL296/dzuMX6SNViYTrQkk+9EFucJuegnPkp/vKTI1cedjv1s4AM5NV1RAOQ59HijxvVVbV0sb
hsnQBAMUsvEin4wOZLWtY4rg05taaxl7TkVz82itrDFxOS3Ao1fKIBcpot5SZqfWf1zfws0vtTLA
BOVumvspoVlxkDULNJOzb33efo3MQXfDEVdbgm7JPJeHkMz/VcbtraCzMs2EaFkx2hJcXKqnmdT7
65uwdq8vjvetqPusvpWiiyEsZJInG+muHj4VWo/5n85VehBidf9Z8pJdEBOSzbSZmxIMCR6kRhar
nmfosmc3QZ7ayYRZxRmTFrUBQTdhum20PnTnGiDDQTsmQuFnbVRySu4832HC8hIuOQkn+E6z/Iik
cxFxXGfzil19P+bwzbI8zXJpzN6gFvtxFn2oYnuSMEmA/xnEzqO8c/Mm5NQ2eKtiUkBNlBtJyUEz
ZfbGLhAgTsOluqHf6UPu8L4wdoqpL6aSTJRkqvw5OOPitnb+uegweTl6KPUXuiV/A8uVG3ohD6LN
WRw72aSNuRKJAY4EDuFsaQJIxcXAuX4otoFX0MRW8eBWzA8SmKBTjbIhAbhrPgzO7GbfKBi6s6Iv
o5PsIK9hZ37NC9SbW6oRTRYNEzobrEqNVkW6aNC2JcXkQfei0KAFBkZcYM+NBx2vsNxOrDrC7Aa3
t8gxzX7NUTVkHAUTrW3dUSQLgLaosppLDxjpS3Yx3c6V7PGRShv0lu5mtmzh3Fa2nNndM1UG4MHC
t8cy3/eC/chtVeqDrKPZSSRreR2fi08asOEYQK1c2bTScw3yQzyp6tsKIqHzzvz+J99/ZZ+5U1o5
HAxSvGFU0pvuMXUTBzo4EjgDYVh0EhftP7OwR8JJE7frCbqqoG2tiobIKk1UpoCGWYq6r3bBzCvN
rRKvL70msQd7chUqvl344j1nufQG+3CadWLIkNZQYZ254YI+M6GljtyR5iLgUXuInwIAjhTUmZuz
cks46SN7hA2VUMVjuDMkvwlhR0hUwWgEvHNkL9Mn0SYzZIHzsvuvZ5i1wlw1ixloRFmwKHqejGeT
Drl61U7zBbB6pA/DmU+c+SFusDaZ+6QumqhOFNicMlt4UDz6gGvByoN5pPIke5KrTVbk8lJJ9pb5
ZVWD1h3kClE8ZD5fIheNGQxI8cassfPpWGm7IZxtMHbKuGQD0+Bs7fb3e7dH/32VMwSBFE/6G7OS
LDiQJD6JasW5mD+M7LFrYvKSKqvMUZfxWiwyO30e3cXRjsuL8Um9bZ3Fzm/JHajOLHHXH3lTVfQv
rw8Da5nxG1BV/UX6a6bQXJ2KDlu6PJfyyBs+Z/NK1hDjLIGUKSqpsURKuU5ZlXqv/hf0bWxwZ80w
OUg7t9lYZfBJc5AsRVzsAFi3UISuUen9xzjCmmISD3PA/0zaLqZMRJKDCaa/2FcoLZ0RchET/3De
/vbEt4r6yhONOR1isBj+ClziuX9ajqYbnChYI7SXH8KtTktdnFWyj19mlezzBix/clfOfxVpKL1G
eDBOxFfwluIlBZyTxoqoT4laRuKE9c3qXdWexumZsxaOc8hM6KiquuiIiS+W7RUv6a1ll9vSTfGT
wq8pxWtwI3jtV17C8QFPx24hE0FwtcejSLcw2UfgWggPxFb8EgeaYnZ5k1EfXvesNSaWgG1dEWJK
sZec1APx4oPpVi59AOMegD1u85bnIHTTV16pTmGZF7RdjGrCvsAx6Hajp3r/5sbhOQgTQ9qJZFJO
SbbFcLFJ8DIajXPdRXgWmPAhGC20qRcDr19SArFTWSYvbPB8kIkaaQn+uoICP9pmxjR/u09Jak1J
iJp8sb++GJ7jsZluNPatpIalhO65M7xWewV1HtNdRJ8OgfN5Fjmbx+axIZlSwWzo8QLoiTynJrE5
C6IH9MptpbCZqp7gJUlb6KoPmgdrSRGNiK1bkg1tR7+DriLnncJbEhMxoqGT44HimlvlsQLo10h4
MFHOvajQX7A6Ph2EULRCgwXVDzG6kPqNSxnwebMSvLDAsi6QjqCoQ6fygnN0Kzk1CFSrnf4Q3aBv
7udfG+/6p9rO0sAoI6qGoaJ//PuyApnUul5Dh0800NWqAyuaC1safqpF4RvjaDUAol+3+A/e/m6S
cQ7DQKdclQG0pbBlYFTd6EGw52/RLvf4YwTbn+3dGOMYYHdvhFLCMVYhr9L6qd8j5nU+Dx29HS3e
zTDeIcllKpZ6rXiKINhlpdi9sgvbR0Xm7t720Xq3xFwbmpSVXS+/AdJEmyq4ZU7kxT5uejzEK5+H
ltw+WO/mmFtjjo3OCDosbAkGJxCB7oleOf7AM8HcFqUoEHrx0uaqfMjvwf13xDv2bFjm4dfVy70K
t5Pp90Uxt8e8qGQWe4ziqZ8nD4JfVoURpPSJMiNkXxaXjrXzXkM8B2Guk4LI4zxpI15bshA7MiDi
KNwGEVAj4/wAEbfx+fqucjaVhZmOwVTOqRRi1qob95BbeaikkFNQ55lgQocS6YNWdMDztNHdlB/n
+NP1JbyJS328Rf7+TCyedMlF9KQpmJ1mLJlT2h3eyZKbHHhB9wPS+lcu9m6JiRKKWWbS3GAp1AXD
2ULPnbwChAwWGJA07qdHOp5j2uSz2ViKboH9SeBylfC2k/776oKJIZnUxIUpe3p0B9FVSxJqm7Oh
nGBvMrED4mlam0G9HVo15kU/9Ha2Dw6g6AaZdXKDxPMM7UkQDwDM43Is05h+7VMyYUQPEfUl+mRo
xlI7Q8a5dZtM7L12Rt9TRbpoBZoxOGbQAVDYpRGk25PSgkR36DZS2nN+Do0o//xrtI8PGHFKjDGQ
PYjr2qboyuVRw0iZor8qLWeg5XqogUz8719Vgo4SqAcRP7O4t9roexh8lafvnN29fidob1MaK9cx
urAwxxK5CYWnyCBrg1YEZQchPrhBfowA1F43yFsU/feVPZDhJYZM0HsSmn1CRfaWo8IfJLvurdCB
/d0KenJGJZuVgne7cJknp7mVdsMRgw+DDTGFnwCgOtlB3zVnsOhMnNi2XekBZ6mkq7qMsicTr40u
aqtuBlBr8PADrPGpB/jzoXiolu9vpGVnGWI+C9VG/9yMe15AekuQP3jou3kW8xaJfSgrJcz/wkxr
KtheBHzayO4q3FSYMXNUN71LfToZFdr6kdwq1ozeKaBxP8CmlPiis5x7k1sE34xSqx/GBP0xVOtK
QPHUy+c9CWtPFYPddef6QLTzFoxXJpj8UFcmo8Co/K96zXBS3QoKphcqoFTuQRR3h1a4U/hRbbWc
nu1mWFgZZs5qnhM8/zWaiAS3SlPbrfHcak9d/ZLGPIT4B0AUu0gm2pOlmkeFvv7R3Bic/Gbp7PYJ
WKzQL803OV5xwLMJZdniB7fysFkJWK2TOb5tsfylCEFnXZtbjCifQySQhZvdGZyK6YcBMXadzCGO
UZFVGlNFz0QJPiUhIM0QBXVFg3iVMNpZgFmf5kVWo10tdp8gSXpeupsIqFZljDy8drTWW1IBpA/a
Xm7bS6hEP6pMeAzEoLOU5rXR59C57n6bsW21OUw2agpaOZn0nZfDx6TUCuo7Ax/iD4yQ93yDMRIL
c1MEEEj1ZmBolV63AG+3AMrjxOnNw7oyw+S5PXSnxWiBGRN/vp5v+8C7vo5/KHW+L4QJkzHKtTOw
JCDNgOKNdKpvCodydsb74qg0EDNQX0IusSMnL9TYwYcOKkNTKJaiV/eFZrUmpoByA+/Uuukfgig7
KULwkBnRZZKHm2hKFvf6oumaPsTmv3cVWJLf76VRNLuiMLDmqnktyviwzCdVyOwguSHS5yrxw27g
fEd6SK5ZZCKivLTB3GQx8rZC3kcmKOwABppm6a5UeIW1TfdfLY6JgdBtKPIQPN5eCkJAUbvp5Me+
5DGIbAbalREm+HV1SfJUgJHWjXUrv8cs0Dn+kb2EsUXpBAo/vYyYB8gvvHv1Qwv390QfSKDfv10/
gL91pieitzunz6zqUfsmPxdeaVdA/dWvyZfqxthFB/NTccerUXEOCy6S3423qfzXYUmfi8flZB4p
OUSzE77kUKTC2B8a2Z0l31/31g/NW3bJTKwR9HyUkhaPXc2Kv6g/63taMCAuuSsHSzg0dnHmvXX/
oYb1v6igiUzcMcH53UYCMrcOKG1Q+ZyocC8EdCnZowxCBZNXnOMdECYM1aifKpWKlCElidOnHgau
DOOm7Hg0r7yVvYWmVeabJaIW53QzVb+8Ue3ygPbtRd4Xz80NBsk+k++cj8eJNW9zsyt7fWiaRU2V
CsBBDNJBZUc7WJlX/shBnDJ7iAgQJdcOyRGg9z3HNo0qV6LOWx1vZXtWEy2C3Dp9VdDxY8mio4+a
a4JLQXB4o4+cuPO28StjeqVn0EFGUbAvwJIifO/TwtLGu+tLun4foi39+wGsKiLUQ6cA7NtgqGp4
SObH6wZ4h+0tBKyWEQhpH0wSlhE+QxD8JwCbtrpPnlVncOVT4gqOwEEt8PaNiSlkbnQ5UVG/JUpk
E/keQl+2sPAefFy/Z4JIWWlgDsyRGuONcZPdtvCF5qV2UNF/RkPu/1l1BGPC7x9KVEJxDENFhpD7
mFoYxmufNSnpOF+Ld7iYqIGsVB60EW8Z8QCuxx3th0muvOPihuideeUgsf1gIOziEoq96HXvir3s
Vl6GuK+5KgY1/w1vAC8/YlvBoVSrY18iSInRbIX1udB2OnKkBmILaXGaJ+KEOiZFB55w36YvrlJn
5qvpqZpHg4BgtUAmPuuPgnQoxWfOCduMSisjzEcT1FJI1a6WvGzIK0vQwk8gFjyn1bIrhN4TOhGd
OsA09qYqHFGS3zV9kDlER2rB+SGc1bKTJYHUJnNOX4uyb16GU7obz9lFcAdb8/sT2jfH5I7rSZuJ
0/vi2dES1CinvKbkAdoDQI43tI9LR7sUFO4ku4CuH62OAtLAO///8IzTFNSWFB3Yaeb8a0Xf6yrF
hdO7QDoVl6SwgKwUK0u6C2+7m9Sj/Be0/IR+n1tDwizbVf6/GJDdvOkhdPy/H8L4GJnEdGooN6xy
KfaAqJ9yoOByX/jSOsLd9EwHSdsXmfOK3Q7rK6uM0+WLMErz26PwOf/S38SgVSG28NmwqhuoAYD/
itd22Xauv5fJhoxhCXTEdYJ3FQE1tpHvlXQ/ZMPuug/zrDAvmTho42KifANirdrZ8NOoB8sAHP66
Fc4nY6utIlHqdKTac2MFfvPcE4PPoMq3hFh0rhvaTrDfPxNbbJWX5C/EYOcoryqEV8FwG9xCtqLK
rfSU3Qz+BO4Uj0fUsh1wV3aZvGJa2rxcUtRDkxajJqlqQQzAXkLMMeSlleh3qRFZSWZ4kMLh7C39
yx+ulpVl+oVX+cZc6B30KbC3vZA5YoWjP2gdV5BiO+a+eyOTZITDKCfyBHxC7dIRYB30felTDLpT
qHJcEt7rkGeNiTULSrLdQtVHhtfR7fYUGIPAfieCEPm/D/L8qk+9L42JJ12qCHJgYJCnHrunJQM7
e59CWiUPD9d9cztyv9thIgimcU2peDsEXekXbWqXY2rPwCrXRnGqmnJ/3dwHQh1mXSykZDQyyKNS
zZocb8q6nqxGxYx49UXMjmaZO0KN8WMSWD2IZgKt4Hjldj/NMAggBaJpaixZWF4GI5pN+ISqP7rT
STlpx/JcfsZE1h0VRKbo8d6hxP8q/gMjRlx01fa5eP8BjMdKYThEaQbEMsmLRzlDXVwEeP36Hm9H
z3cbjJ8SyNy2solFNuVjniPFx1xrMXN5hjfNmKZo6tBhUHWD8Zx2yaYxGjSKExtdwQKioLQpX9Do
QKsGbzGQXf137P2b+7wbZdvHapfHS5Ui0TB7sBTJrnJpTkZtp5Oj2xSNVzvaXX+iGsKZRZsQy8/u
GUreX5q7fyGUwdkBlrmoTmR1GAO06yQMD1PIAwbaL7k93XduYI377vwvShj03H8IrKsNoEFqFVgV
ZQjDMsauFyfKd6keok/drWTlT7RZKnr9fhys6TMQK1ykAP2e1ywzFbhKKbqsmLH1v4BGw04BNlze
8apRvE1l7qyih5BRLuCREGeqbUCRo1QwDS4anEOyGfdW+0h/xmofzVjIkkDTZW+qQRM8Kq9g1/+C
WRMPiVxmdSI3L988+SuDzMmvSjOWjBYfrkSVSUBXN+QqHW6ngysb7MkvKhTUKuzd8EorIxSaoN9S
qEB2o3poTtkSrx1J3e2aUzDX1FRmRm8ssKhZi9fsdeDpwjPyDDRt0geea2yH79X6mJAzmkoctSoe
co0DdRovhewYZjN38SGGME1yT4+9uW/wFgjtHFDV/zpM9XvwIWx9f9YKkusDfCbMdkPeOHGvcgrq
172SsCV8o8csstaomIgYhEsVj/tZ6Fwxb7wsML+q8si5/Ld8UhZlTZEVUcP/GX9RzLgZc8PAaMnQ
vghdg2JN++36ZbT5zdY2GA8RpmwSRRUeYj5kt9KpK638ZvSnl8KDHC7epM0XqbHi22TX36bOCCkl
c3f9F2yl+bKomTpa/yZKXMxJV+OEBGqyyF4kn7S0Rq8isbpSscaa19babM7LoqliPZpsEpMJkfog
yXpHkUdUKa6DLgiopD/rTnlS7isQgUh2spt32j458Y8+/dPsQVybZsKmMajRHCJFBbVK58jPkQ1M
wi7cU/hd85mvXbl1Da3NMZtaACOjF/2Mq68/6GZwUIk/ii9t8yJVX7tC+INgTSUNiC6LmPJih/2U
VO6FMRchNdW9limxpvJGBpi2S3cC7+m5+VaTMXElKwSfUGKVQdS4IZHU4Zp7U/sDqXQEvffybNqd
q/38d0P7b6/mDx9vZZP5eIGeBclQ4Iz0h+Dcu4tXfE9d4kk7VUHjvXFH5KTtrekPPlSK9sLjHxwQ
Q9IwXA8IL4QFf78KKwyuBqOMbxnVgz2T27EzMYQeW/2s+tctbV5QoJj92xSTvch1ms35GxW5QwUk
ax+chbe1A4p3VGXMfelqnAvq7Wn9YWtNTCHBd1D0Yk8/dH8VCaKgsldg7lxrQGKtqU7TL4684EA2
gU2g8ZFChmuIJYDrem2Pp6sTjardkuS1kYC567tTL0EebGwtY6jtee72PancuEVhyZQ5WI+tkAz+
LFElqgmwMTvS2KhKjHDV4Ukb3PbTl3CYOVcMzwCTh5DFKOUSFWavHED0OWDip+dVpcSNWLReA3Ot
aBLpJ8C1oQmpaT/kWDyKoaw5sWrAj83se9mDDjPUTM+oUJJoJrHnuBlvicyVo6RTr7Q99rAAWGNK
LmUjuNcdmYY31qvWK2QTEdVM6rZFw6ZPMxzRfH5BZQw88Gjqc0Lf5oN5ZYpl9MC0Qpt0UQ8wm4Zx
08IbdrkA0ZHFBc8GKpmchW2C4NfmmGCQzLJpLgXMRfvBqfCyiF19j3eU3d523KEC6ghXtpHVX2jU
ahxA46Z7pMcrSi1z1RfN+AjRNGvKv4lGMXBqODyDzAWNvvtYkzoCeWL+WQt6e+l/aPkDkiur6nkv
jK28Y72T1EtXLwyjHQAH6XS81KInvBLtMG8ss87O5ri/7oybmK21JeYyDqGrooQ5vhl0yZp70HON
rm5nnulqn+vhZfZMP7RFtLe5qAXOMSBMLKlywxTR9JC84Ilc6Iuj9SNP3AMwcSqeJVfcad95tM9c
B2WCi571Td1rsEmFwumjO/7c7IiPsr4delztX04oY+UXdEUvA1OHNSBC7isv94OdifIQv7Kx9bpe
f0MmohR9GE/DlAMS1UWuPoy30QKwd1S3RyIlJ2HqnE7DPMA48eSTNhOelWVWeiEL+kqNh5p4WohX
1eJIVkmVPtvEVS3hPIKzdQSU0yE8TZvtLylBTMhUVQk680yoKUZVJo2AIEqxpPiS4GyNIGZD346A
uHHuhM1OsbKyxqQeEZK6WF0G+iVBFmb3fuDQrJy+GkFr7fAI3t5y0g+xbWWPCTVFNebSSLC6zin2
zV40KVDhktxS9D5x4x8RNtUf3Po2cTNUyyQ3eJF3TW1hXAbSbcRpfF6XbvO0rn4RE5DMrqyHYgR5
TQtcT9bdVHJhTdUTJxhthtiVFSYYKUEm6qKIdWen8gY0RsJLjbH+/tPgzs7w2fDUnXwML4XPawVu
R8GVYSYYZfUiyoYCw8u3APpBwXPu1k9UokH0MtNOjp0NgI9Tupz1bob5lVkmHvWtmHQtmpPwK7z3
HFDvv4ijNR1FvL0kFzyModVBT9bnNXd4X5NJcqKlKqZJAelKLwpWCmaIdDpKPY+CaDOVWq2OCUsA
5A5IGFG1WqTEG/MvSShx8lHOOt56WKtrEkDTcF5oKkWKBBQ/aNHGX8S+4RQBeN7BApZMTeyCNIPz
gz7gkDgxag3xTjRcWoToIRlahk5cg7Klrg7mH0BhVpGHxSvFSTsYKUGCU2nRaGVgjwFHArpug1Tm
nNfD5ktybYuJOkpYJoMqYzdVP7vtviu7yKMSgN+Uu+C1dSBWAsWX2LAyu8I0DfcI0r9+Jea9Pf9W
31KXFFEwRMRY8VB/+TWmpFvx4wx6gepf9Mi2j56JN6sqgX6G5dULSArtP5o+Gpk2fQowruzWS1dY
mQKOpXQI1efrZ337MPxtj03FpQTsbdC2wTj08mNEBzVHDeK6he1sX1NQdwCpsSSz4x16paHITmcO
qU5Kcynt1P622OWtvPuj5A0QSEVRTAI2G5azOYur2VhMPPtpoQMMRoUjkYPg6o9UhlkwwHWvq/vM
XniYyM17f2WYPfFqoQa0P0c1S4F0HWgjFW2jVsbVhwYgv2e0lcOt7TF5RmQGpJsoIEa5BD5CsZOe
5UO6k0SrwUCnbk1u4QLMgNc9RS3aLe+jbkU4TTZM1QRCxvjAXRhghj6qeqTnuWpYpAlzuzdAhpdG
vFSOZ4i5EpRKUGLUV0SvheSz2fo9+b7okctx0a1TgH6xAbCNTlTCFshiMF8JQfYWYiiEtvXNe+Ve
vdDbrvKVW2HPazJsLmtlkMlbtMkM9brFMV8yRT7OEdJRYdZACqeHKSdL3F6bKWvgWZKUD1yMjSJO
uThhbUn0NYVOeqpzKu7ba3k3wGShrVFggITG51J+jJfGCWPNFhIeMGJrGWA2oktA6evDkJgoqzGw
7JniTVJQW1opH4pZ+3ndDzg22EmwAMRYIxkoRqe6bTAnOROFEwzlrVRytQxWgboJR11K1RFPvd7K
9v3zcIp32b48VufIlzElCjSNVzihK+NWLQ/pqd73D/2+iO3GyjGJVXMu160n2vrnMN+uAHtyNkcL
hNxJYgd16gStU6jgYFyAOdMNL+u+kobX89q8EdZWmRvdCMxCyLNe9Mil2lde6auO+vrrPuVx9fA+
Kf331fWtoHuoydooemPzVR0qq+NRmW15/3ot9N9XBsYkkouEZpN5A+rg+rWTGl/ljrZuvmjXZmje
sDJT6qMYj/pC8PR6K0rY+VOLOekOHevR6ewysvAOeLl+HHhLY54BC0YyUz1C6lPgHCzJl3HUUNrk
wao2X7HrpTEhPuylfFDLQfSMIJ9tdAhxb6foE1Tjba+nTp0UX0NVutcX45xGCZpcTbwHMYNol0Oc
Of+/JTNvgyJA1Ql0aYAokVF2oz6OHFmJ0Zad89G9bmqzcbBaNwtqHY2gL4wEp4BCOWewYENTEEAH
LAvJiuzIR1S3OA+TzTxlbZPJGxRQAcfGZCJPOS8eBVcGHm3FqF4DdXXubAr9cmzuvLbGRJe8LMuw
hyw9uKWaPRRs/O4I+iXk7yk6T9CJRECjHMTdE2+6lBdhdDbCjMPUq0GseLmgn/QoQ04UVnvgLR+y
MT1KagL9FTO5W0IwiCrxBBrRdPnC+b5bL4f16pnQI1AcmrEg1P86smgOoyj0JiOHllsKbOTyiWOR
E+zYRssszO1Qp/Co4LPWQesUrNKC27joKRr1uckdcHbaIBzgONVmP2q9UCY21XVqot+GZFC5gJ77
VYgcDWg3n+J2F5tyOEjP5C72AWPObYLSRZ6A5auAjDovWeTcZjoTsDJVqeJWiOiDGP4GAhoqZM5/
ZnDios4ErDipzElRMdimkdlqg/I+6hVXilVOn4/3NZlYRFJ1UJIIIT+M+0uvKam1dH8ylrH6dOzz
T59NlHqCVvSqtnvIZPOpqprdUAVeX8t7giEeO+3Cs6DLXBFgzupYwvUG3UJixm+1S9SYgHwTcJ0R
zFkp7qj7AhfosllGWC+VCUZL00hLlSD0Da/BXbWPd9quOSXgngv2A4RrhTtapiXPxY16Sg68PIu3
WiYeAeZSZwppiTeEReUoaXqYonb0rp9/Tm5J6I9Y5Qj9DIg5aXB5FYrRnUmX6/YsxD8auRZ8Udfr
XTZIi3PdJifEEyb9EYS8HAX8Xa8aNKtXH8q+c0rwNwSlCupeDN5kvBo7jSZXLhW2QYMqU5TinGOg
1cxfJdH0laXeTU3kxsrw9fri3p7t12wxAcWIynAMsgnFn+Cmjnsb0CJ/AIChKn6GaJ0nZodCqOnF
+O/rljmRjO3RFAIgaHgVip6iPE9GfpRzjLcFezkcrXxc/LmTLE0MOYF8M8kEBIyohgZmGrQqfncg
0DHWqj5K8NJv7c/oO4UPEyp8qhy0n5o/uRSMxruqt1aK2XiJEqJB84qFLwuBHplxh5MBleM95Xr7
dxDMLa9Zm2HuqDEtWrOPYYYAiV2atw1g2sssO2H06fqX27oc1oaYPZSSKuwwvUdAW3sC9M3BBNhi
yn+SO66tMFfQ2KrNsAgy7obnSrYSfKr0EECqz+2scg9Co/BbdODKqWwFMSJSwJKqgaCcrZIIiWJK
aZISD7t5ifPoK8qyvIVtb9+7DSaGdXhw5GjWE8AhJ2d5TO9oUyu1gwfKu95eaMk15pxynkn676uw
meWx2o95hr00bNGULH0yLUH4ft0ttmLzeu8Y/0un2BRkA+sqJrwroK1TlMA9jaeKIEVNebu4faje
d5FxwqSqok5WcwJCTQyik2/tzXwjnped7mgV6KegDY/2gLqr36SqeVVY3n4yvomOL2nxpiOgOezd
VFcdJZQvRsepXPCckW7B6quFUGxJ5AxWQDiIPoc+ZE5c8O6af4iIf28k+0YzQrNbsgKfjVKImxgm
Bf9fbem3qO7SR5MfX1qRT2q89XJYOQs7eggytknGpAjx0ufoNt4tGJcNvOWw2Oi8+qHHG4Dbjo3v
i2Qyo6kYjFGssZXF8tIGD0Yag9MTjfJ84txq3O1k0yAJvbaCwOc14DlEd9mDPKtE4DJtHYIC/S3m
dAqbx8GzOVBJJFU1ZVTgTYOd6qgwLCsNGkKyCbhcZKXP0rfgLjhou9IPz8ZJ34d+/0ruiqN0F93P
J1pni/zsrHNO5ea5eP8Z7JyHFBKpNLQG56I6TtmrrsXWnPA4K7fyMSJLCkqVmoq5RfojVsdiKPtY
0QasVYJ2Qz1eisjTs0OC3qAaQe2n4PQBN3uQa3tMXItF4N0mA/Y6B3QJp8KB0pwXuuGZduZAG/aQ
3BU/eBHmH6yCSFVUKF8YC0qe9VkiU6nSRMU8gX/Ch0qCE+zN1uqsFtsKgEcFT/qTYiKR380yl9MY
m0XUBToW27128WPBozTY9BDZQK0curto6zPVmUUNwgCzr8TLZDRV3IF8Vtrn6/fQpgkIjBIZyGMJ
cODf/SPMxkUnKUx0IPlOEq8EUr0C+/F1K5u3naJJogGAqiiazP1Dkq7TjQyJ5IyxdPNZFEF6COwU
RCzk8cd1U5tlNKIgd1RBMGt8QJfWZt7JTaggK7GpSEAGLEr+ROtopp+5IsjaeF6wHcVWFhmf16nM
mikKKDPUwuwkS7jLstjX5woMAPF40eZ83ybZT6MwD3WVnEKlORV5bJVC7mqqkFq9kXP2ezOCr34R
u9/DGGV9QvBVJ+Dih8Du5ec2fBJEzqXLs8Nc7Y3aikFa4bvGy8Uo7xtRARHUJajlP7ooVgti3HRI
DZLN6NWBVsE2NGsG+K9+UnJrIXb1UwRrG6itzb0+OzxV6M3MCdAt9DTRQkYn+ffzEVfoDwrGDG8K
RsuM75fJFQoApPXFJ+1Fg6pxw5s63NzUlUkmqoStGS0oXODUGyS0paR+FjAmFqVQ+g4JT8psc54D
jcC/F8hcEEIdL0Iu4bjkP8k32W0eUAN2iqNwgyZ5ZSl+BXok9aueQI7LMh85Z3UzsVkZZ05OlsrV
0szYXdWnba7sYnyP97pV3CcArAU2BmU5BjfDnQrYAWKdBGElJqIauVQvmE+FH/nCg+FDCLJ28ycd
6Pz0Vt/Ne/0rPz5sXsErm0w6JZBubKUa35MMYDomxvdFlk/TkB6qPHCEULJSQ/qT7iie7QYmHVQ0
slnYiFiAAQys6chTh6dZSOy+5wnRbXop6FshEIQGrKkwIUaAFHxdgIvUG6PJycOdLJ2bMbLGoPCu
fzOeISbGZEso91FpIoMZiNPWRyGNIWF2jPPSuW7o/0i7rh05cmX5RQTKm9ey7Wd6nEZ6KWhkyntf
X3+Dc87VlLil5oH2YbFYLDBsFpORyczISHqv2OQOhm392hGDMa2hRhhEFxteaipWT2ZrKB9ur7C9
FeiaosNHQ7sGAyaLUBZBNxegRcmdbRqFtYi7VndLdL7fXmiz3oEAHh1hkBmkiYHfYSuMyBxWBvZS
dMnDkI29FQvZXb8YFxifCzdla6VmB6LkYzqwqzf96+0f8N7j/o+PufoBjNGPmdaRRE0NxIGDM+zl
I/rhdsO+taedto/tcJcfcjQ0Dq7oZofQazBbBCL0DoGsAa1IxHc8HRFqj7d+EPPtwybXmzyEB2ln
5O3iUyHdD82DueRuxzvmTZBZ7Z0BcNBJpFA0cTWU5ZwLGNQF/x/J9u0vzFuEwe2yI0qr16DYicqP
xIRg1/RcahwB5U3kWm2E2vPq8SCRIdTDEMG81BpHHVKLquHGmQANuXtx/Nwlb/9uSwyktH3aS1GC
5Wbk5u0izi6ZUpVWQXgi9JtOfbUvBlIwuBlVeQG3gySV3RWvoXaK+904VG6VuZCYs/Xh8+2tbRa1
1xeSARdpQvvmmFG4BBG8B3EQ4nVO9Ik2TE6X6MqrL2zHpB9bZKkrYiDm/ZjBPGgne+rKzvgMRuhz
dyifBr961vfzkSdat4lumoYnmACnA/GJ361lDNsoJCmufD3rdt9lzhD6IsbQNymPkLyJ1B8rsey6
JBvSYSpxfgrC6Ig4lcED0G3L/7WXd3xdWf5sFrmZIOoE83hfLdDv6pFDbS4LhG3q8b6rUk7TDm9H
DFwqlWiOIYZ/eSM61tpQsNXo5a8s8GNLDACiXJHVUw8LFPxiD22Sw3Icdqob79VDcSD3vI7L7Te5
ZiqajhSLrOvMbdazxRDmAp9w8DSfitMi+KktWlSDyj369KleNtlzOQbbVvixLHO3xy6al7DPqeHn
x+Qpu893GRjr1VG7a1/zfbJLnepZ5pRmN8EYj2dBNqFYDuv/3fTDahAwixcxilreJcndkodW3v/8
mwNcLUJ3vrJJjORU+ozuTLsaB/Qh2cuxORqPVIM8dZIvXFYWNYh/eMzVeswBaiq0DcO4NDB5UjvU
h+mYY+DpYqOHdkezjlwuyqaHXq3HnFwvK5DbHKhHu5sfaAqnRchQHdPUpTM2qwuVIELG/1nh9HJu
3r3VugxupeE01SVef54etzZmbTqzfuUc3SacfCzBorHSpSmZFwondg46cG7Pz8NJOKMJqXrDMEg3
Mpz083COvfaRP3KKY5wsxZAMo6YkA+wmL0x7UO40WbRzXt13k/QBXaH/vwIqg2CLPKlNpsJaihO5
y3fTMbXFq4YkHLTUD+Gz7FOGPPqAbMMmewI3KO7V77c/M+cg2XpU22hDLoSQN6/HL3P6PZRSTsy1
7cVXm6S/YHUFe32oI70ODUwBrqHNox9LO8fgGvpiRfzKnay1HcbrEB9CSlMT1Pffs1pP7YmcCSIN
wPLIJgXGhRRflu5oLoMFUUvM6PD12A2jr63+dPtTbkpa6KuVmZ1Wzf9n7MZr/mIc+gfauhb7ighC
Oa0B6+jPzZ9kN4JoJzoFz/CRSeJwfsQ2Apm6rkKCycBL8/fPXbdD3kIRG6/1Q7xrfeLOLnDvWUzs
7G0BbYzyiSL0WmmlA136HEBI5zDz8nt0q//EwY9fwVi2scQwqgy/omryT2HS2mBVfb+9023o+1iC
8c29iMlSaPjUPa2t70ZjfgJX4zrms2q3afslU7L97fUopP1jS4YsiWBOQwOCbcFQgkEs1AhbmsLl
PlG7wa3mypnb6YsszG4LkoOlxb2baRVP43zbsD6WZqFQXDLkRWk9PJ5d2hKZ7Geosi6nHscb29EF
I4afpsPiZy/zyXgbdyJn65uferU+Y1PSEBKjakMJymEj9OZkqwf3b6omS12ucpx6tz/0pui5vlqO
MZ6yFosqbJD8kXy0tx9VFO9GFF6D+2IneIJT3hU/oJsJeb3Clzk73WSrrNdmrKoSEfEhO4Q6njA8
6IHoVwPZKfGyz9r4S1D3uzI1D/KIlsEUvTG3N/4+IeaGiakMgMQgeg51iAxUtO9/Il5xl2PvR87o
my1ePvLDPZ2jIjiDPx9Lr91naKwortV5xyu0b97e1QEwoRmEJswkTJBiHKT7ukeyLX29vdPNgHO1
ABOWafIixIGEBfI2dmfys5YkyySg50ijf3ulbXewWora9sodmHKnq7WMAzXnx3Zq7aL0coQOanGM
h/RiLC95D7mG5s5cek6in/cVmdgsz7s07FMAxqIi2y5V4nOIBhD39v54i1DUWm1PD7OgnCjcqwJo
PwLBiIAmf7y9Bu8bshX8uhz6mNDykARsy4Lx0DXRZagzL46RjZ3QcTFBVVtNj20NVKxEzofcbPhY
XUq2phfNRtbUKswlzqzkKZ8tc6fvDbc/IM1vFXQkuQOW3L2CSJv8qCFW3VlZZqmz9R8NTt57aTM4
NDSNMq3QXsiKC4dhoot1BTgOw8aK8pNaQ3eMN8/1/a/8Eww+VmHMJ1raNijezae3Okd/FZ3Wzn1p
n0T2ABoDhNs8NIhj9B+vg/gP+PuxMmNToZBnYVGjEubIogVyd/qzO9Guzepogj9rY6bxrn7tvXI/
+Ohj5hj0Ztj/8XHfKagrgy6UdgSjFuAfhccl+hKjK6OfE0cuw6NAGqfKeO6G7ubGd353vqsF5bxZ
9LKHcSUY3vzvBojrq30xTk0RSSorMS4qGnFzi4RQEzQ7MlnBEjlNxqVxb6cSVusxjmxKp24RabjS
2wZ6fusDeDcoFlGeCG3Ja87pt/jvlIXXu2Q82JhUktBRODKlU6R+JbI3TG6ufKr0wFEwJk9a3Dbv
OCbDM1iWsDF3at90BQy2QI/Pi2Ki9CdGsuKi2JLacWgiRupJYKthXj9WsQIhcDmTjNZFS/JoxZAo
d/U+n48owkeI4TTE6lqBMd7K0hl23WoQC6p0k/OC5h4Qc8swXDBPSwF2p/jVXjxlUPCZPlGSkn6t
n96njmBM26hzYoztUO7X3WZ1do06MXpTxAF1YX7NS2LN4X1WPQzCF/SIczI823XSDxtkBzcLdZQJ
+kKrsifNnxxiiTs9tOpD7Zt2hckMSKPJiGHgREquBrq0CSSmgE5mQxZlkyXFykmalpBzgynu0Ha+
G3ENaHdQT6zwkEN8viytH2gxvrQehCB28V1idx6eRQ+ylZ30e16mZvvXaKaKFlJTANvndz+9VH0n
D/WEd3bTOWqs3xum6Y5gSoIpdhiI9GLWNe9a0L95C9mYKEuXKkiJmbCw4Nw89X56btzyqXQEDAPl
be/9it1aiwmzNAK3X1RIxnZegsFa83N8mHbtj9THjPiHCO9gbb9cFmTujWPxQ7YGjxxU5DK5KdTN
FoU1AjFuUxCKoiUECY3WTe57FA4GyRIdcRf78luIfhlIS+J6FRgllDrRYTzyvOd2Usf8OGkG6NO5
CcYgee8yHPH0zhwDAy0NS4ogvCiiV0u15wIqwJOb4h8V6Z3gQXtQGn5D/WZouPohjAcAjlVkNkcA
DDikVfdDDQQOmGzzhlZLMHAvm1k2DgEioQGjsYOf+m5Cdlw/v2cYrO4c4lLdDkU3nfVqQRqarZx1
0+gDqUBcA2h2exGczhnjsQWuCMJ2KXa1DnN1lLFK9aXGxoRD+FJ+bRzpIP1U70LNqi+Ql3WqJ2rT
BqqymokZYMHdfOpcxeslJO6GF2hr/qWshb76TcwVyyNpDowaV8zsGksKdYw7QycDeQuWv9F/Xa/E
3CEl0KR5JPjK01AcpuIeYr5/U7tZ7YVxfq1ZLNFQAQ5BQ3SItKvqhWMpHMBlHV3aQPKVZLD+WTes
Wi7PiRZYc1acBql/Tso8t8VQc25bJ+fGsf6umUva6IJdNSZeKqmafc5rrmINvbb/QNqPTycz+CJ1
pEjMCX6tfU/tqUdoYdOWSBqYa/iQFk8ia5v7u1qRAZIgHf9b0p7txauc3lVRZoALrVy8B+bPw850
lcQSfcErHch13udQzRhRjbOMB14VmneqLOAEzdjGKe7lOOWWHmAYn1w5GFSwz4a9KRzamMt+2lIJ
Wd0FmUGcUJniuKXMMuFAVeXQU73P9xL2yasd8bbGQM5oDk0nJNSDLp+WKtpPBcqn6R2JXtr5KJYz
x1bp775lRgyapAkkC/oF96Nd+tqONQxJQ+7Yzo2K83rnQLbMgElGkl4CH4kmtYxD6xv73jMPDVcz
knf3GESRyzGcUgn7gUy2pSSS00s8FW56Ajc+mUJNZe18uijWmg5EuLFBDjRqls+5gRo31A7dWQn2
t7GEcz4sG0mNpWQIQSHzNKJcVcpGUuvS1ZB0ub3OdnLn43YrDJ4kUjynvY4oUWqFRygmXUDEOonD
Vek6N+umQ6kZgzXK/TWr6y+JFHI8AW+fDLgYRRURdcTy9Tg/JfnkEb1/ayb57fY2OeahMMAhpGkg
hymgGQpDgWNoYWZDX4xzZtsJ3NW3ZMACiqwLkVuAhWqhfv9VcedDA73UxYns8Au0hHeTjtc3rtq+
3ZlO5IZejTwuiPb+X+WoVr+EQROJFBkmsOLWjeJdkJTH1situVj821+Vg1kKAyKJPBjJ0tOEdT5g
6HXWnyZKM5RQ3hOHZwyMvtZp+u32mvRv3rqFDJ4EKMWOA31USmSC8Hd/EbIU0klT6zVS/2pWBmeP
m3oPKw/AFn5MrWr7scGnTABgUCBA0DfB16LoQqt49u3dcTCGLfUQaYEQLXU3cZRYWX1dpreh/WJy
mS2ca8cWuA0jUjAxBNduPqQXknvpcfxRnptd404uJu/UraN9qrhNJ7xVGayBoEITRSU+JYmfDTNz
u8ltlZjzCXmvEramHZW9UEgjXAGkYEGlQi4FhdDYj/fmFTnhxaXB+b+8b2zpZuySINVpQFvMaFbV
zaciJ3bSNK+3zYMDYyoDMH3bjMrUI/7pZvN56tQ7PZ53t5fgPWBVBjry2GxSXaZpgy9tZgV+nVmC
L812dMJ/0uaQ0EVWTXT61/DJxFdtVLzBMFfDqzm/hHPT/zGGoliSVJoivC7JF/TTIhtNHow69iMj
Ok6qad3e93skdwNYVAZY4hiUuDTAw51OEcHUWjTPFq/dK7Zf75JTsTdpf5QDKRSncmXISs2QfYld
YuO/HlrH9JMjEqpu7DQHvvLCNoviA89VJrxJi0RJ0dhEf5zhy05+QFaho3rf4IQV1zCyCC8u4Jga
W/TRVGMpJfoEVi3pUF9oI3tuJ5/MK3q/nRTHLXLShbwFmRQZsjbQTkfHimeUs0X6F1O53j5hHjBo
DPyUGiarkJY6ReSFBBcZ8ce6tog92MSXn7Oz+pkH57xzY0V05FkzghrkTm88LK/GQd4FjnA/Xc0z
row37kABub1H3kek/38do4bJkJT06S7leWOHyGLrahH9S4RlRXKksEYbWQ60G+3qpD6KryDXyE7i
5bZxqtFLPzkld77z+9zFG/dTY3BJJIWa9LQ6bu56VzNsOGRnsmK/xcCf0I3e6EwTGkoFtnLEKCCA
PO8lzPu4TLgjJFrTy++ORWhrK44aO0tGXvcpbxEGhpo0NMSeAIZmKQTTIDzlosKJU7drix9owra6
6JUoD+iAoDkE5SA+Dk5+aW2UUT3VHd50Oz8ZpZXt0kcekWSbXvGxMKuVQ5LMbBsaljbdmT7S0kG1
6/BTLO3F4lhlg2vM4amZePbKecSzQjlml4RBQIuKan2ds9BJG81pJdlWVSdVZjvHWL+0uErjt9uX
kfe2YgcZxGYrdnmP7bbg7VCpMBE5cAlj0OcdT02YmsWN28H2yWhTO0eF2ePij9KEqrRyViINQxM1
w63SaT9lSMpO/xbedAZuus7oOjSU0g1i2B9E147hWbOgM3HszgMUiHi8Murm2F0agoyRTbqELkI2
JIj7WCqTGYTs+SB7FUpm4Z74nc+j5W/C9nod5hK2pMnyMnonYjdw/JkHzQK/2f2nITaAzCPPQqnr
ubUxxr8TIo0kzt83hiybU72TGsQLEls7VPgfbtvlZoi32h7r22UzmWuZoBmASjI099m39KH6DgTw
9Uuwy0/9iUruzrvamy6jI7p0SrHKYztxjpIldZBUMlCzxY5pt4W8o0Jj6Gbiuo3NOut6r4zTnxPS
18WMo5y8wO9eByf6TENY7V753nrmtXpA0vTZ/H77C289dNaLyr+7YWkOA82cIsODpzxIQemMauHq
pOaZzZazWK/D3D9pVEKpUcz3p46DZ5Voz5OVgOQ52bI9PuEll0aWzjs63vVg/X88mMGUQwXRM86U
oUcHNChP9FGsgk3KZ2PzTIXx/LFYNpDSgakUC9xu+dzWz0QsrVJ8K8y7sdtNsc75sLzzYzx9FqAT
UKSdmjV51BbBLbXGlpLX20ay2XC0Pj0GZWSMoJuzBTm+LLbiBZPKQ/D9jM+9DClFS3skfvotdTQd
Nfq/iBLXCzNoMw9NEYAVhyxD+b2cO1udOFvbtktgtAwtLGhCM+/UpIFQh1IaCNFI5onoYdFC3giC
zSAGqhi/1mCsYhyiNkpMxIPBvE9iEMMWJ0ms/Bo5g1U0FsYuRZBRQ1CYo3eGV+bdepuuF2cMZBrq
qofADORlcvRGClDxT+rs0lUmJnfP1bEUoz3HWChk/NNDfGyXMRaizFqoScCxbF9/FZ3ULW1jrzgq
yDziD/5Qy83H0nqHjI2MWh6jERNXYPAEm47wbAorPOtQmQmsya+o+Cbvo27GS6s12aLdSAajSXLq
dovBbrPUajXXDFuPkKOCGShNfTEIRHUG6AUNM+dObOb51osz709VKNsuytFLk0JYJzy2mI/QQQIj
sKRT5Wsc+g81zhunyVbxjFrM2mzCTquyssraM9XF6uOvcvV822w4F5HVYtALkpkKwSmqWmTF82WU
3v7dAowHQjv01GgxvtqCec/LE3KwvHPhXDW2ApelfZGrFXzcfIDU5Nf6BbNCw/fWhuXSNBaGxsXf
xXPlj0deeLvtBX5dOZlBGIPo+qRgPKonjrPdzJiOEyGxr/CeY7wzYrDERA+OaDY4oyiMfuhp5c+9
+vLvTokBD0Vpy6muAFeiUpwiUf0WSWHL8Zmbo43WF4hBDJRyxkELsQ86Rb15UvcZ5lArdomudd0u
9/OziOyHabcOVUFMPTpjYUSD03COoEQSPvJSshy7Yct1XYIGlFZC45GaeV2K1j85tlvkDYLlPl14
Z8hbjAGPsYgjSABh792AEIWUdt8+V+ZxKN1x4g3j45glW7FTKk1VjBlt+Q2mBCTf1O5rjDTWbYPh
rUG90SqPNLalmkSE4pP8QxhHdHgbu1qT3dur8JwMW5bD1CkthL4PdTLkbjqR2o3uiK3ciQcT03Cc
9FFPuJlNDvSyjad1PQqE0CbbGKx1RctcTe4sUXpB+YpzI3grMfghBWlEKrABUZP+rsSHOfpWkq8g
oXLO6g9x5C+cYstwozwXVRZjR5QVpfmzK5+gWn0hLYJIwevsvsIEZenh9tnR23zDgykMpKAzfyq1
EkdXicQpksdqfNXywcqSlxRIOXQnTXy+veI7SfLWkgzAjKogywU9OTp1T/PDI4izyNMHTn2W7gNv
sg2rvW/OGVildK4hj6HBueNsbU5RArGaOwBKKs/OBP5oXz30AdxqWR5CMPg4u91KWq3glC3RFWTO
GzHDIyt80Q7DIx3e2NxNu+VhstP7BlPLyhMVaYud4BJ7PPDc5FGuV5d+BwB10lBnAlsYNtXsMaLO
q+6HDvLSxB4ze3Ty7/JX9HycA1tz9bvmzM3A0L9/46zZIp5BRAmywThr+sSEusQnHUWWxa7vG3/c
8WIMjgdmq3cRCeooEbHZEi+Itn9VC47p8hagcLuC02Ks8z7WkDCXu/5a65MVium32/ZC79utD8aA
jTogctZlmEuUg1WcP45QPtaFL0akOwS1ce4c0012twFlUNNEJg6CVIyLCJt5jHTa6z685hfFTt3I
oXJUtDqIOqEtnETkILRPEM1wbu90O/2wWpl+7dXXnPAwiQntegd1/qm+ljbBipqVfqez/ELuW28b
d1brMadnzPUQdNQ8arfc6ZgWhYmf8PLPsYt/dUcQmvx5T5UZ6jviqJ/5ac/t0Gr1C5jDxZOo1pSC
wH7u+pcv8v54HLwKb7IFvGZcTmceoW1AiyA0YTgfDeQMMKdgcm2MCfC40pGbyLT6NWzACjJNWdGn
IWVEYAq6jdwoknf80ZTbb7LVSoyTGYJJyKBkRZN3kyO5CORAMM5PdFydvudVJ+gx/uMGrRZj3EtO
2rZKZGxLV99IrGISYA4iI68ISa/Fn1fB4PrfjTcSoybOM6TMG0ewJRuqNmgCwkuzp6MlviDi4dyW
d9bprQWZ0LTU0l4tUiyIRGts7wzMROktymgWruajYCs2JgeUvulOUDX2s7vUx0sxEK16r+wCK3zS
MP1stBbeFKftvOyvry0JjINBdi2dex3CXsGXBTnE+lBCXcW8hD59FWB2325ILYwD9W9jxyYQr1Zl
QCs31DJcFLiVRJSPwqK/xjqvjs2BJzATfj/hYFRV0hPAExTDEJAZEDzwDWfGLNfOFxAucJ0155pA
Fun3FSW5F2tCX17JvtsrP+hwGONO8jAWxo899f72J+QAvyQwYJTElYAJ7ji5bD/sNdfwJRv8tgOU
DqApKTj/Ua1NXD7JhrtPBnii2ChyJcWX/Y9OKdVXSM8KuBe1B+Dl7ZNnKwz49FnUaJkI0J3tYk9K
K7LlN+nzN9WX3eFHd/0f9ncbWCVWDmoI5HkaOrzszFj5MhUY8Ny2TqUquzkc7UgaE6vLysAq+tib
conDxOQBBSsRJUDvHJlh7HfwZA+jkJ9ptJc9VrvxJbKXEwgxR8UJr623oImFKjyXnmp3L5iKR8/6
O3ToRounq83xvVBf+N20QaeM1T6GEgsVRx4gZXFur5Fn2qMMCQDxHMLoEGs40q5GXxMgzuS6f44Z
vBvlKtoI9b4y1ARGVyzTq9i2VlG1qXX7Tm2H2x+49I4pq0UkqBbPqoJFJJ9SU1K3etJ8fPd9sU93
yV1OLEoxkqFaVIWehPbn2+vfdn1QY2K+8hD+tyCYDbJTlZNjzI9J4v67RRiUWtJ+iiMJe8yir5p4
XLLHJOLMUaTQc8PXvTud1WdsSIzsCK0PS8WxXeRdGGHaRiJaSlb9y82wUJT3JhlnTDyowkuIRhwR
cd/y+u8+GANAURMU/dwgpM9TmgfBuAi3GDBITZd4tKHNx/zK/JjQZxLynhTRuwIYTa2m/ghOn7Tj
NXfzXOP7NVidj5irSa5IcB2UgaWCZSfvjD19LeT3ucMfjMJzGO/oslrPTEr0H0CKxssW4a3LxNgW
4hgjQocWExWWc1CND5hc4Yhz8j1NCsEax+UlbXhSzO+pxhtm+U5tWv0MycyCuNbe/dbgGD8RNvva
uXeNn7lb/lw8wS3uIju6VxANJh6xa1R3aEiIbjOQw/GE2mEKbebKi7X8pI0+gtNd1GcwnTg2vdnp
8/Gkgxb47zAQDCDhRVRzi/ICpu/pQdAs08MYYDs+AGk/J57mxE+RCfyH+gts0jiqgCTTST/dtnxe
dPj+S1dfbFIgSKfnMEja5RRklmiF0HK3hG/tSfMq33AnlGmaM1ddmbqTWyfFYJTQ11Urt1g32Qd+
jn7hxVcPVAmfT/XmGicTR4UTiqcJjYAzzNCiAgvQVPZS9H6DXelwrx4Fi1s7YwCrMyKMyaWFGsUv
L8bXysCr49voNV9LMD2o0Fh2gO65jYfkjnOWm6mcD3B579RenWUlF0AsGp0Kh8FBws5DE7h8of2S
8NqdxesR+wPIYMqtqkHgDwIdv1uxmE5BrYFGB86lCJWkGg9UE3cqesDMwP+hL/MPIcrHesxLJhOG
IRZpWpKGKII77XvE/fVi0fAU9+UH5dSPd+nd19mrHorr3/nuj+WZS5slZJSkESYbzZ6hPg7QKw55
hIFtxhCdHPzfb8oECE0mZ0n1H4lI7UBes8/Btb5okCiadrFdy3b2c3SixZoukALcBbb+qB1DJ7Nv
W5K8HYp9/Armdla1utDCBE0HNPsGKsmUBNZCIil1++fc7/0a4zFLX3N0n3ZWo6nf7T2NtmpY3XPo
9HZ07YBXENTjICfvhzFXeVnmIUgi8B30SbXq4IyJCpwI8Q9o8bF35v7OQqPPcYT727rg4cN3Qo9l
weBa4YQcMPdJyT1wJvYYxHlUDHqJ0IaILorJgZw+5OW1c7PPXRT03HwvumiBdiQ8EFCT94WnFPT3
2we+yRc1VmbHxCXV2GuiRsCjAunhQmMF2W/3EACz/6rU+7EQS0xtooaUpomvO4iiDTpqA2DSzG+3
t8OxEpaGSoR+XgyqP121lSXmP5b05fYC25yY1TYYKDKhEgf1cuTLBL91kZVF+kFyW3uAINJRuRud
4qH2uvO44zGjt+PuX8bJsk+LqDCkUMHTsZvjQyIZT+asXaSh8HVF8jh73H4kf6zFQFEWldM8yfiK
PcFY2mtqftJKZOzRdFyltt42dkJUK1Z59Rh6v/7pPz+WZbDHLJuxXDSgfI3SVnenwomFipOg01mX
Hm9vcTsa/1iKQZMJ4x3GOMQpJvvlROf5TQcdLbMGh4PCtRYGUrpqIm0V4EtSOyk88a3bdRiHTT0z
zaSbjuBDZM8mvIFH1CPd+pQMtogElXkMy6IBwYiQYNjXZ+OJpv2qy//SC7ldZV7dCgZFMjOoSjUG
Ohvn4DpeamTKG2hx0PAaM8eROuKGPNQYbuzQoDa8Cnn0Mo41UmCHZWQLh+yJWBnVcrblL8EpPbWn
4TLvSk6jNW9NJuxRxFAYe8x0A3mquY8S4mlB6pum6dw2zk21pRUmGwzGxCb0VZHBpm+45Ck45DXY
YRG6B+ofxmfhcUFxcjprn5IHzROOPIfA2yO1rNV37fOpToYKe9TIqYfG2yAdAuOJs0EOmBkMwCgq
GQqDvgHUx+40PVLXR4vM0hNSuLZ0AiHMap55JvOHt9evS8/qFY1LFA+5iNeA4PducCj20ff4OJ7F
Hd6EDn0Tkityq4/atwl1HcqfIXt+Fz3v+zLI0wlLVEJTGmdbfQsHEP40giaJv0usfmyVwR0SkWZS
S5pYhVJXqCHhpR9H5dpXi5Wnn7WmgjTagzjEViU9KabmaOVFGHnd/LzYwmBQqFJJgKwXfZZA1kXU
YgxGKiyJ3AvxfdSUNsrfll4fTYOze94nZsBo7uNQVwP4EUPuLbn2Iu3zMnBSudRCb8APOyYvNsZS
aCqsgSZ+S81CS8k5K/AePSaDNmoKCfu6gqWEX7sTLghNYniJ13wa/fhKx5X0DjptrxI6Q6U3jM3j
vXr+kCH4ZUQmA0OkFMuhlGnI4cw/69kKGkuxm8/o0fys7HFbtGP7RBlEf1ne0VVdhG69YLLj38TY
aGqdCjOqxeTTsosdFv1XcTB7qxZTzTJi5HCDPrEGjRzaMp2taiowzbmCMIXYRZyYcpszK/76OSxn
NgYnGIpu70483JWH0kZz7l5EW+j/EDBsO+6PtZhDFzu9xoBjHRUCE+p4++KpQmOMjlpTWp/pkwtL
urfBeDvq+liROeVUI11aDLikKh7wuow2LegYTD/q5CWPMs5af0gcfCzGeJdYqDHgJEPEWr3GtY3c
gUPZ5LpLKnuM8YrsuKIv3CUZX6MSuSxr2vfTunhN2ypE4KsjRimh66Y4zEeebv8fQqGPLVJ0WjnQ
JplHZK4RCgXPy2O1l50QkxDsb0EGnjNNj/DTXNvB7MeKjEsBe2TuE4KJx/1CRKcjYQl1xR7T9cwf
TdGdMyJc+zLflVHPmcSzqcZhrG4G42aiNivkmuadRtTvYLDobyLIPB3zXe0r++7QuL1qS3eYzG2X
d/Nbu5Pv5D3Zx5/CwtJ5MS/PkBlv02rpqMgCGEA0oTnsu7v2ORMtWsmiqnigpuZ38V33zH/Z/sHP
fRwA43DkXsuWmib+6h7t/AhIF9Nv6siehc9Jnzpld9TSLxrXQWw/034ty9JvC62SMAkDX5/sFi/e
VU+tFbspunWHI41mloNpi4dkhxgRZ7LXHm7jxjYn8uPwWf2cchkrM9TBeuhe1dLKW2vaxwcFyyrE
G53lBfVLG0Ksy+PtdTe7lFdGx5Jzy0AxujbFtjungV+krJz4PNzRoQci8hcQRfTaU7ITz9nV3Jdu
9UPlhK8cQ1MYECsmlTQokeOGB/NszXr7MGPKfdhCK0CtTujH4Vj2drT8cc4MgqGek0ArGOuNGP0b
v5kqOC3V91kVOej8hxLpx0IMdIFvFE3h+3y2UwAJBLSjRI/gCmMUiI6q8HCU9p3b73NnxLSBzgrc
npcE3Y6qPn4Ag2SxGAnjjEGtnm4sGIKYWsYkWrfNh3d4DGTFsf5fekpQ/Mwh8UCwNUx87ZVP9cjb
Ds8XsAzeOogHoaXEoCZMLtAeO9dac5RzmGYsHqB0ZVpRBnE5rW2IHRQx5M9E6KfOi5cUylEueu5o
a+rM/xm2fnxgBqmWOhkLtUW9E2dtzWLi1DqkW9L6iznBAy8YOEnGc972bkxkW1eJTzrjevsAeGjJ
knxntQqGsEXoLMenZa6tTLvMqCWn90k4Wvp47VLJUmPOm4DjI1mq7wQF9y5fABrFKYBGhLIfvfnU
+FwyBb0iNz6wykRTAEQ17ahHbN3AJ3jx7OnDFqpvCBhzkAkNFGcCJz6P3njq7OQ6HkPkgabE4cUh
vMvM0nsxPjUUkw6fmc467C+SH/jwz7aBqfCQ1xMRAOWQqkXbsTO9Cjte9xX3lBnQStMobwQ6XLnO
lW9RCVVWnSj2UPejZYQdhN071HDU6i3OwHGRy08cI+MYOivjQ6BaWPQGdRJesa+8aSftqXyjZAkW
PwDjYAqr50NyzG5XabO30EKcRlzcShssQYL+eH3pJv/21mgYc8vCGABD13OrhpQaaqTVPpaMNzNA
t7UZn5u6tglJ/CaWv91e8g9P0V+wwQr3LJmyTDO9Pf0h26NX96A+Zvt41/s0bzLY8ZN5qFxypp3s
6Gr/Wzryx/oMbAWGvmQCuPRI16qeuit9eUdHEJSYs7eTdggyeNl23ptPo7HXKorvjLqRtAVHOh80
aCoGe0ofJX6COjX3nc2J49hq6lKD+010ihn1fRsnVlA4dYvannHJou9TstOJYRFZ5ThCXvDOavU0
claEBYGzHSE6qr/mOE7ZU09JZUEpHR83tcwHqHbshZPut/fJVd1rn8JHY7e0SI3xXqG8aJKV8RkX
kqq5iV/TOaI3o4/Mjx5LlHup8pU3YohVDk3nzuJxdzkRh8bAlJHEglg3NI/TPhdCb+UJz939H2nX
tRy3smu/iFXM4ZVpkmaULckvLMmBOWd+/V2Qz90atelpn32q/OYqYbqJRqOBhbUoG7xwXtlJ/iYV
FrFNkL21Xv8lGRxq6FZe/JAPqCBglp9LcMfLOlgaH7Vc5kWl09p6k6u/9rWd4wUKSOEe0wJQGiy4
rHO8XWRiEhSX0xzk1+Bms8QM0qjNTjQ7TvGdkwXrzPNOUyZFU2M87/LWSBwFk1+2WmaTjbmJfRDW
Xy6HPN6KmIijqGJTNwJwot04+bEWQc4946Qkf2gO/RPV2I5oCjxiL0QYGV0w7+MtrmQvb9ClE50S
2C1MWhEWMa/gH/JX6eXy8njZAdsoRa9tmEOaiB18UmKF6iZaU7kX+eEjFRZnN3etl/RaPoTgC5nv
LlvnJEksaY+ShWaP4w5yhPAZ42ZOhxpqUXA5iTjfkG2ZDtAkMpcOMVyQ9RsirhUD663S5J9lqh2a
zNiVoWbn3eQD83yc02gbl9BvG0M3VHkiSbyfQv9/dp1oQjrg/sJPCUbVjjCJLk8qJy/gFboM5vUm
1pmlTzRcQQnfLzq5yFchXG/a0hdkeJyP+Ae4xIf7Mo81rVSDwqQwI0Jeoz9V992T6bZAgGyTff2W
v132Ge7ymBgTJVmbjKQUO/h0WEhoFKzYwKEUnrjNNv8OrvCxOibcTEWgRkONSmU5dTYmj90orG3D
lD3OsnhngQk0gTTl+kR4WnSC6e6t/PIIJc7rOgbUv3PAW7vLr3mtMPqjF+4ktnkqLXkxiwluPZIw
lLCPIxiz5O3/aoYpZheKoC+zhqtv3pt7aAkcUnSD+S013mrkz4er0MzRUDCMjib7L9YCZaP+hRle
imIydR+9FEH/RQ4/OumJ9IM1H0PAlIeWwNe2O3T0uQydnFuP7ZRmSylASIcK5u1DoMhQaUrsWkjt
IY5sjidyHhZse1QNjEzLLJSRO7BzRi+YWdJEO33MKlc4oZqI15PxQ9Gd0rRjpGIHnrNwQqTJhJNE
qBUUNLG7bQNLLfC5BU/GiLeZTAjJqg60/gsaWlIifwtz4UcWA3i15NWh7erH/3E7mQCiNGEzKjKM
gSMX4mKyl94WshPc6C61l5XHdySGI9yAg4U3gsVL7U0mqIi9OiKbRvZifqUB7tobt6ZjZZhEA844
tavv0UuwKcDRFW+MjSXuFN2W7wdvQdebD3TjHE+2VWrGCpTlWuDccNGC3XnYKhthwx+w4KW9bL9U
zhdFaOn+i18n0IETnpkwsFcYm8TB5IJuVzXzzurQbHt0jNKkt35dSJjRBBbMku0c7+NwO+1SLwXj
GnXuICd5Vb3OV8ETFGk2+YPoqiC15o1X8y5jdlQYxJmCFNMgQ2y4hB8Eja6bPw+NLfuZZ+14ACNe
/mgxCY1cNHFfh7DXEXDQ62LgJdsNNA4GW3VpYIhqLfS6UQ/zPWaX3P/tdFlMsjOBdkRuYsAWqc5W
ANk9bI1j4ecbilTLe0bQgEO3cJYXjmXOe85i4tRkWdMoEkKW2kw63qlUziu2vUt3jnniZeq8vMdi
gtYYyMLQoCzvJ1fVLtiTW5tu7dbw6785rZx8xGLCljYmtRLkqNsZXb+VrNjT5tQzi93lXeTcNRYT
oBRzHM2C5r0FQslXqi3P+8DY1kGPl51XVoJz2d4fsAz/SeckkZ0JRqNGBZgAGU/+JcUovf4j3Ueu
SAzPSgNoLQm9YsSoe+SF4j+Mcn4YZnKgoQGFTEm1weHZpISBdKpbP7+1TrFTYoBftusIJUn1TtzW
T5cXTZ7xxywPa2byokErVLXq8L4c5eV1BpSy1gSnN7/UWbkfsPbL1i6XzGCOSY+KuqxbsaUuKOpy
YXw7V4JdLbtpehgVTNDXN9OYudVyX1fPly3LF30WlplghOY2qARz7DENrf7qCAYQJEuPJVL2U/Ik
eBSRdB+zum50HA/xU7+NvvZbHqM373cwQUlv5bSMM3h1Le76ofcKTEOFyfXl1V5OQ7FaJgCNZa8Y
AQEaOrfYqZlNmmAxRNc8tbQLD9j7zRdODeviaYVFJgRpQzzJwCvK/ix4YaKDLzndGNIWQDZnaiA1
CJFDzhp5rstEoUoqO6mh97J0/a6ufoyc8QhOSjBfRK/1TnPUt/i6OPL48LmnlYlLuWENpUg5hH6k
dklzj8dfF9lRAQYIAUgG8ZlObH6f6E5XOuXb5WVzVv3eUzmrElTKnJXpkKloiHyvqmchae3B3EeL
p6bcER6KOxeCw/tpPrOlaGIgxgreZuIeXUgMIcebEsBLFLg33ErBxdReEt+Tl3Nbiik04P6nSrNh
Fw8kFmi6IEQAp4jktDfyEy/q8gwyociq8slaMmQHkQSUUZ8DfPh0+VOtPiVkOguapQGhxhyJyZA7
Qw9xn0gTSoOnIbsNtdQZdE7rf90hz+wwB6GXOhnyPe/UEumdhXtjeuh/CCfV7d12lxwqPCDK++42
5mdYvBUyRwH9jyTSqUIIrB14B3EAIrd/obcLMbFYKBCm4Lzi0TSvozv+WbDCXtStKWWDJuHTkbIk
0R7Enr6jEkVxyMEPTQxFKFXY4nbEyL69/MWgynouffYT2Cu7lfKyocR+dGZQxoJ4Z2+iXzy6oDzd
c7s/q756Zo25pYvKKvuSajEyaKAgQA18IRRUjfdmmrgVrqwdN4XlmWSOR6vlcTtS9gWtvqtlR8gZ
613ympJ2+dAfuM+T1RvkbJH0i84iQKiWXaSOSEUoXe9ujCfoid9pOdIvGhHowGOuFA44Zxx+83A9
OzizzdzKlqmC7ZwAjuoGLF83CgYWpQcwXnnJC81ZQbr4lD/I6NFrm+pU3eVujZ4mfhHPtdfr/Wc/
hLm4g6ruevDf0MvhOJW2/DP7rsK9gxvC2JRX5rUEBlhXPHCbmbzvzQSrJRQr2SBQQnCcroD5vsY4
n4MkbfJOryBVcnkOxvvaTNBSJGuWVANf25ShHmpABWD6Npg3Yiv7g3oSuRu7epedbSwTqgKtAq8Q
4e/owJKGoAKZZ2kvXtH5uRz36U/9dm1+mGKv6C5OMOde4rT+qjV229GPtqnPK4atv/rO7DAxaBqU
ubMICdVjfEfxC790oNFObLky0thW4o7n8QIve0lP6RgJkMRCBeFL+jr4hOacf6L7/T641B0Cf/a1
2/ZK2yyand5kXnIbcRDvvMD7vilnUaI1KgyZUS082VWoYVBaS3oAv4bDuTGJotylT8nEJKkvTAED
bQBSHPX9dF9voHH2jbpulOBlG95o7foT9OyTMnFIlSStlIgouAaOfg+SCS/AVE91b4W26Zr3oG+9
mlK3P+jeZZelv/v7OlVVxWSxZehsA1oYyiCQA9hVZsueTBCfqA9twCMaXT/zH1aY4NapZtTH76P2
5rItJuSR5TEFdWPZ3qNIBgnH0rm8rPWg9mGQCWog+crQdqZBzGq2pQZVeJ68N88CE8Yg2zkUBd3M
5nxtYAgLNVXeO2fdBz8WwUQuiI1JRmsg2xmewSnqQuKPJOKo/4pyKQq1G+4ZW4+V/1hkm87maAn5
MiFWWj3u4PSxA8ozpyGgH1l524U9dF9ftciXdNG9/L3WS4byh2UmpHXxrCwY6qD+AtGygW8jsqfK
zTqnieyksEUo2nrot7mh7OmA28hOGdmWYHMZKCijunAg2PazZfRhUjaYPoNeKhTr6SEygD35L9EY
nE/MdqFNoQpjoYcXEXdBvB1/RC40rdGUVV4Ji8abUVyfcjvbZiaszZ0RB/GEvsOvYghN7yutIx5l
SAT8CAHQRkXa7dA1jX2qWUaH9lp/agc+oocO4KVtZuJdFtWJmND8UutVu6iyib4yx1jAiBm/EaIy
kDLG6Gu75cW79zv4kmEmFM3AbilljR2nzguJmOtk08v23Fua50lMDNKqxOhT6jyGpwFjxMRlku8o
iaYqDK8j/Yfr8eMAMfFIqMqyzGh+MQH2Lr2dbAxj30L33k68wuGNU3CCn8FEpiESA1PAJJKvAtaj
5pZdY1rwckRYf2ECuG5pqqKDWRgOdHbdx2MZpAB5Y1h/PFniITVuimSvzCLHzB8u3g87zIlQoZ9h
hFTUaT35WABBCPqlbYHnbLNFAWJf7qL8L/Rh/+CGH2YZ/zcTpUoVmjEnJia02bcNkkUwOux51Y71
yqv8YYlx+EIppyWmYkRwHK6gb4LJmx6cFX9FcrMezj5sMS4/TFloFQVRvziiU6GWA1EzVzohLfQS
O/nKW9sfbo0Pe4zTt62hpOmAG1Kxrevqm3rXekYJKRLNH4+kQ2JAS0JxIt0uThTA/21r7Wx3mZNg
dYVUDRTA6bqAKOex29bPUMAGLrE/8ML3OpHVhzV2qGfQIb8F7WR6YCDtB+92dwj38s03DNR39jza
8/V7/LyyTqkzfus8QmqBbvRQPsmb8Wd5oMu18bOvgde46Mqp22iv3dSesrt8dv/wmP3nu7DTP1Jv
VYYug52NiGIy/M7Y9PKvybU+IixhuM4p3RbIAcGWVJdXUFynTjnbJIrLZ5HDCuL/xF3qtvabyK/v
iApoeCpuOgwCmbtqG+8Gb74avnZHcys+KSB35LxW6LP/fst8bAATvQaj1qZwfv9Q3Y7Ub+lw88Et
q0FSMSXTUHVNkhTmvGkQrAdbBQqAcXA/VMtWME8dREBai/NKkFcSQ8tSVIj9SJIlauzQrZ5KolAX
9Ey4Tk/RVfQw7Mqv8ab3Rb85lM8SMgfzGs06u3HGw2jYPG7gtf79+Q9gx2wLvZNmQUe8bIK4s00D
kl6h+qb3834a5E1WCM+dWm3LtL43DN1Dr39bLrlrxtGLUFicj7vWZLEs04LIJuSVVJUdUpl6I4gz
upuiK3UfoRGQb2PoAS2hDcDEHiyheJjykbur3+DMKpMiR9D6FusChfJ2HG+tJbkXu/CmSUWM88Xh
MZzVwq7H8qvap6A2HiDlkMkvl8/1ihuYoijpkDpQLbgbCx7WgQqN5ea9lgIhN9SIACW00LbMv+ab
EN5AnX08Ye9Pwq2ENnv9X6N8YV7GD5BV/ACD9UIQCUaCPCM3L6ZwsK1Ushxr1jCy0erqJhnk6u7y
eteSg09ex2x5kA+jog3v0T1/RTdN/6E9tWBb8khERQBlypV8VXzllyVX8qtPdpkQNhhG/QseNBnI
DyYFJJo9Zy/fTwwToiwLzmtIIkR0dDbBUpU5ltqOuCaA8FdPo0Md6H4DNnev8pLIbnYzFDMtLFVC
Wd+M7Rp1D7Cav77PKfu8xHylRPDp57B52NAGBkI3DnhuQsYi7o5GOG+SXvHbvnAxG27XocUTnV6p
fsAonArKwypSPeb76gD31zPRvioRyEwisG63Rz5lC88K8zWtTqrLMSXWFEO5Es05ssdAO6T6xJm4
Xkv1Pi2HuXWSpQ5NKFb8et2BstZeQFIGXV5v5jJOrb03LEvDrsmWacoKq2E7qKBY0CwcDSpOtCCo
NB86Ozk1uAHmLW9eTaEt+s1ZdcwTi1TXRFX4853ehmGbSXSfgq/zpvXQ2sbL3MTNitmbfeBGvnwv
fy98wevQy693ib0nYFfl9FvlJjhVGKCz/o0cMabnTbBQmBp4tFi26Nlo8rklnvGxXRxhBr5HrzkF
5ZX7HVMtIBQ3TUWSNYO534N5wrMuq/AIiu7K6oes3cxx7+oYLOYEupXE/ZMhJpFOAjU304ZKTX56
l78afgmKuWYGJ5QCIr/0mpe58xbGpM2KPBlmMsOeLohOh9naoIYWstrY4sBV7ls9fh+byOKZVTEK
y6mErdnpvXFxxtbuaIwJujWI4iWU7loQ+/yFhN9qSDszzESXzCqyvBNw7lsvPUluCyS88Lzs6E1U
g49+0u1hY+yJqZFbvl69QM5MMyEnyLMWeBuYJpZGapSOmMYLXMMhGvwK3Om8+gNvk5kDGgSCutTE
ZWZYr43yWOsJcvun/81LWbxzWveKIlK4XrTOMaPS8dVi047gKdoG5pvaXDW67GKI2jR2YcRD1qwM
4uGIaCrdFwhDKu3A2bMiz7tgzg3aUiG3zU1Uu359mh/zcSenEESsOVTadLR/i3iGaSkipvcthW13
qJbYqGWAo7+M9WEeq5talR4ERTmMdfuIyGM5lzd3/UR+2GPu33ZCT7+IYK9frod88WtkWKr0EnGh
z7yFMfuYTHJf1eH/5x2g9hK99pZUazBm8AwOG5T9uk2IDv/l9a1fWHRT6YYmG7rJnMauAnpAFfGC
gIYLSq0xBBPyqwUaOTmanP/qOJwZY84f6GAHZTFhrGh3FZiJUnNnGLzsZT09PbPCHLpSBkFSH9V4
h8TwSB17KQ1+hEagBtZk3JW+fBC31o73vF8962dmGVdJpllbJBFmReUBt6CtVCezbzlXEs8I4yZR
IdeorMAfZYD37CDJe7tXpatFweQ0xzNWXf9sPfT/ZycbwCpxktuWmpt5sgvvaBI+8ucX/d68X0Af
hYyXGuE8H1l/057ZZW73WmykopawjzRml2MEoNuq3xvPRPUIn+0h9LmD7+QQvwWVM4vMNS8G8ZIu
BSxm4PCYUJmh2c/JqV5/dVF5vffVC/DMHHPL62KpNJhuQ4YUyyAIMwHpiMJjkYw5+nHJAdRZKtpL
KeekczyHHSmI+qymbjWuol7eGGW5jZNXJeRNxKyv7Z8awHsJ7MxphgRvQznF2toJeH7zppZuDHO/
SI/x/AS1Cveyj6676Ic15sNpUSuhS4ugWWdS5giidZiHpADzGQB5osTZQN7SmM+W6HJSajpuuhnU
dZlVOgDqjvrP2PCjIHHMkFNVoD/3u1P+s7b3Iu/ZTsalmpYBiRIQagIkw2BhJ2pyXsq5VnI/r9q8
FzfO7Ex1KOcChMV9/XZCIdw6jX5xKt5Z1y9/rHUH/FgQE/zDVqqrkZhySvmoLHfB8qSrvBLU6i36
UQx6L4KeLabV5GoQJ2waSQVIbuxB6hV80LkTbuKrwbN+Fl7lYHKYy1rDWxwT/Jek+Q84fwT6bSH5
R4SRCLqyhIEDi/3XbDNvLu8n/clLDsJcBV1qmKMU4aiZ9beu+yFOXy7//TUQ2CfPYC4AjIt0oqbB
M2gzNbd/n90YXMEmCJj1RCpvrQskmpP6si+ADDiHKBefKeQPKcqH4zAXQgeZMBRs3ptCC9jvfukr
LRvRL7xiw6MB5XkQE1LkEpCQTsYpl8PUEfovWVDZ2vgyFi6XcXQNPvRpg5mIokZBk2cyNrgC+xwc
tdwE+/SQ4b0+4PoJX0h1tnXBXPsz2urb/jDfhh3nll9rfZ//BraCLGu1lGjU6COakHYzHFowmgc3
/QaQWUcBojJ0ch+NWaAMMs8Y7RLf2DzxqCw4vqwwWSjCqtG14vu14S4jqqVFzYnenKvivZRyFhmE
qJThYdjrsjPdXE9cWZrwYV/l9unyseEFVLaCmOLmbyPqLFLg1g6TLTjprt/JWx5xEm/TmJgza7Oi
KT1QC1OQfC0KdStnvA4Hb9eYGFMpU7CUC+JpGoa3Ta9ci0L0hlr0cSjSLWffKP5fiGesrrmWikuQ
aOiSatejJ3vL1vBSEBD94n/k5WCcY862iMzMrCQ1pJZsUhaOFox+qRTuUFZPojYeu0n8wVkd72Mx
caUMMHBTzNjJzh/epw2jd/pkkqcDfscXXOGBY5H37Zjooptg9U8TeHyHfqPoSK62jUEcajnKBm0+
lKyhSXzkIvbWc+l/gjXbi+0qZTFUwklHV4RYmr7H3rAlIiDocAzHbPPvajofVz7bVJ2srApa0k4k
BZkK+spg/YX8Hmp0Q+xk2/Z63nInKTmuytIpaqPaLHAhgmY3O1O1lbd0A56djewaqRdztd44zsqS
J2b9WBQWxAx8Vb5tpMSepM5uICmgqK2rKrwciuOprPp5JipiGNI0AeJXizl9b34l2b2A6IvBG9/v
Ew9E1ML3y+7K8Va2jqSYOcgxSVNVngVbkLOt0ZtOJOahLRYDL0TzNpR+zNllYI1xlskjNpQAGYDV
OcqTBK65jeUJjxBShD5tdNtiWmoYObcQJ01U6YedGRaDCvrRGgHNhkcdQ4yQarPNavYu7+Ua0OD8
Umc5FPMwL4tpwtE37mWwVdSb4Lu4C3dSaLfPFkBkwg7Kqc03Pl6ft7FMzBnVYDFnijlSMdj9ZNop
xsAmpbLrbBtMPDAU54mkMS8KuRNaQ5+At6riKXUSWQ+vWsDnnVFQ89yu9aCHJ43lMZn1xVtaMws4
2RO35U3R8Ox7BtESdSMBauVNvS12766EEfbxRbWJ7Ho6IlniuNDaDP35x2VlweVgGcMYWgB+hXGf
Epq55MLZAxRzUeSqDvOx3KBGifoMqF7e+VCiuwHa6Jqj1baAWc7Lvrbq0ZYMsW38A7yE/v9sB7Qk
QpkIsdBfEox2i88j0iox4OoMrZaZz8wwJzaPy6aJBGw0KlFbghMRokdxxG3LaQCvr0eXoAymmoCX
M19UseIk1wqspy4sp1NLR2tLpxEanues+q71YYei8Nm+ibMsGVnVoG5e2vOX3FsA38AxGW3LQu5v
gvY695PH+a0+CImdgc5K5Oms8FbKfLlO7uQMVMtY6c/JBVYGA1vWMS4dA/ZnFwp/LYTXOp6m43p5
72zhzJdsylIAbQmZ9ZZnxQc5yjH4rh3pNRdDA0vmkqSs14PPLDJBt09Ayiq+axs84rzkd+mBhsZI
Jar1I4jZOM2pvI5+8Bi73nsRvyW0Z3aZlC8tS8MSLKRCAPPi9dztEIfdapsCx/s3LARrsD904T9c
igm+ZZToZkNEtZqNBBrdLTHcoSkDpDjNLlmPwtcFVJORDkK7ytGVbfLIy6o5Ts0yQObtMgeihm9L
p1TZ0in9q5oVx3VZ9kcrHsepJfFb6779kt2Qig1QjV640zYTZIJSl9+aXZsqPd9dlvpRi+ciTUiM
dHTUvX4rXCtXxX3kmlc9oJU/C1SnDVBdUpu/0jghf70C8vFlWaLHuCiDviU1BdDBQNd6uqfJ6tYX
NvULn3tmNf87M8ZEpkGr1AyTwHjzofGUjXaWc4Mfef6Fk8GO15jlIBpxDD+JM7vdd8/BreqApOO2
e4snuzrEOJPFqbyBLLnIJUbl+Q4Tf0pJS8aywilRo2OnvPXG957XpFzPv862kIk4wGRg+F/EFg7f
opsJ46L1adyQAiDJj8z+DPj5NtvyPx3v/DERJw+7ojVLrC2D4jrIw7ba5t+Cpz+dBTbSFFKhDcT0
2jxLPtQa9tkbPX+AqHnivbVWwHXGuS12+CZO1S6f6XuZNACqQ+AxPFmQPwoPv4jE4sGeMGR8Gr6Y
3whm8xeIBXKJC+7KEj/msVjkGQ03y3q3AafvRu+z3RIbW73CJbZAqqFL902Yf9UT4SnugSQXBqdO
d4Ngy+DdDCYepGk1zf7wL3YaR5ebsQsm/KBSLj3LbFy0ADVxdKfgZBV3lxO89XrWmTEmI5qDbjJ7
Cj40bN0DWgSFiiv0ornwDI73GkzgkSojMtp3fSDMT0oH8l6aE+VlrJz4xnI+moHRCKaIzRMj8fug
L6k918uGs2n09LjkMkyUEcOiLTO6+6kfAO4cqL0Ceb8XfQU1a17neU387NMZYeKNLglDvUSoZjXu
7FHbQx7tCDWCp+m7Jb7f/sbt7OqBPYSOjJdRbk+dy1kxb1uZ2FM1vZrMNDKp2dnOPC5+cZMCTFD8
xNwWAAwYy+PsMc8gE4RmA3xIE/U/wJ5hR7lsW/8OWfPh+ixGKgwC8xc96ODTqCGEpBDSgdQndMT4
ZlS28XB5FzlrYtEYWV9MOdJyHOwgd5QG40p66v5vJshzzx4eMzjux4RaZIUMGe20cwbl/rIFXuLL
kj5GVdf3WYy9EkDGCTWf6aCdzKs4xuAQ4Z8Dj5dq87aN/v9sTRBWHueUHm1t9aZWLwYvBvIuIfaV
q3Z1HjQ0AWrg5gG5BcaQQTqx6UM8I+LH4Ioe2iHqcaACBGndm3HDm3HhxEaW6VGTl6yVCemZ/Odm
T3cEh+BN53GSI5MJJEuu1AMuM0xF6bGvaz81Q3TCvPEuOwjnPmU17tIBZCHaCCuydkhqCImUr1l/
N2XcYvR6FMaonK7LEjRemLZSMYKeMyTl+F8vohZvTcv5RvS3MfdaWRuwQRD+MMYcrGBAABRH1L5U
REAkJb72HL8GkH+Of3Q2GnoehX9wsWTooZnX9Y7AJX8hrLT+CT9+BnNd96kxo5uPfGnwFV/eEwq5
3qTHGCUghWBkJz5n7R/eRh82mfNXjlEU9jSmP4PLEcSOIL5RPWKLg3zHbXYiu2A13Ea3vOyQ/PH3
a/bDMG3G2cGXrEYLBgJ09ul9Zui49DYlEDSD4WoKpzC0UncDIh5VIckEJ4AO2PFnW+qiakNAfb3W
U3zhanQgXJU/GdBVL3ZQWXBR6cxRPFEO1qkL7d4nlltADvbWl+BtPPDKgCtp2eefw9y3Q16o5Ux1
FGG+V8VDnuh2mhveEp3SrHXa0HIFedPlXJqx38/UZ7vMtRuDAPwXpLXfF1c0GhFvwqsekGGUFjze
9/09UnwyxhYU9EWKs56aOzNm0zrJFYXbSAmcnptBcVbFVhQAKW8jDAujjBkqh0zR/CbroULXYGZK
8aoieMbIk98kgy8FQGZ32inXs+3lqPj7JfZ5rUz8aKLsPz3wdAxcNSkx3P982cJKHeGzCSY2FC2G
3DEyAEbHeNmL9c9EO1rZKR9eZqAcJuFhyu4HabDlHvhh7ZVj/PcS7mfjTJCoY61dVAlZARFoG28R
AJnWbQapNR6E4/cICEOSImMiT8I0FMvrquf60IWE2a3UL6GC8c/wsfjvR70/22AWkxZGkyUYKvHF
ubTLrvCaIOf4w6rvny2DiW1LrNelriKpx9TPThG8/GZ4LCSTk0Wvb9bH7BpzRdZZmzYWza5F9W0n
Tb4ITn9j4ixlZVCFtuvDCuPb4BlOFokcj9jsgg2pv8f7yg9241GERvM+8XMHcuJQ4qvd+AGcTplN
JejIGw+lm2KW3p4PSgKeLS78jbd+5kgsYd9lAU0jNH58WtzlIfbM3bK1UF4Tn+UrME2bdzyIK88m
4zxD3UxGbsGmNj0tSYhpPdmpVc55W0EXfd5zxn/aosIgmwkrnVtdmZtskz5Z95AaAX/Odb4Rb4yT
ej98aTxrk5yEDUXv9OnykV+pSOMnfEwmsuAiK42DRjLx1sh/TtfJjmYuWsd46n+Iia1eF9tlLyug
MANh/3cq3Pz3r6nP5hnfnodOGDMF5rv2wVS+lw3vobMass/Wx7g1Ghkgz24Q0qJd9ICHgScdfkGH
2wENHOIS4MIdVi+qM5OMvyragilIEEO+iyyRSFcItP6vsxJygQe89TGOOnayFlcdgNGV+nMyn6bx
5bKDrCcxZ6thfDQSgPxawGfsR9N8L1r1oZRNV5pld7SizZz3ngBRVkw4blpdsTm2aac+546fvYMp
0SyBjAq0CMY1etxHyNuCG+qY0uxDd+zfeL2RdwzbJXtM/rhYrdLqBbyx9aKbEvr0m3473+VfTG/w
1X14KNDFMN1iG52mve7Ge8GJnqZ9YaP3SGBH1Di94siTCOF9YfNzUjtgyKYpCRanBY+9tR95aDje
32eyxajI0lhO6e9rd3P2GueclIbz91m40ZzmqpKlOIFm5hZDZQuQwbrsJ6vX8IeLqkwQWYRw0qIC
kI26nG3RMp2+Bht90G/0pPMvm1rpjX5ySRZXtMhQQbaIZemXSzbXCWonxD6k+uZhBgKUdxOtABg+
W2TCSYDXfjIOyHtnzYbo34sClsnU6bzsIBwnTzoWtyOXbGgFc/rZKBNW9NnKhZ4SNO0a+uiQaHeV
twkIdwMz88Jd9iQ/FE/QmnTBwq+6zVdjVx2TTfWDy1zMiQAs5ihaEmWZR4S34srcC0+hR7gJKjoT
qyZ0STgvSF60U5mIoxoSxE1buFI8q+5g5ccmKtwpAheI0Zl2Jxr20hpe0ceSXSQFx7kovFwIPyz0
yFykRddnfOm0x/RjoLumaboAr+wlufaaoeXM6K6nH2fnhoksZjlKekZDug04vKT74goTtF7wAlG1
zQD2vsJe9r+YMYiWNtq0QBVzBTU5l6XKRB85biR1ibHmBgJ56bYmvhN7ASPjsCk2PEDFeoHgY8Us
/0WlSMtgJXAneRPdQKEMY0vTvlZt8yYYnXgj/Jigqa36wMtDYyFwLBBB6HdR79ZbdZMduYunxV34
4Kx8a6yFZdYs+DnKfY8bpz+lJwIFJL5xlx0Grznluxq4ZNCacUvzvEDGIrOEUeiXnnLPMrO7q+Eh
eUHC78WPmMG7VTG3Fth/MXu/+sA8238mlo26XIkKjVAWOuQWh72ZB3YL/ZD6uzxAO10T3UyrnFJv
ODcE52SxgKwkKrsmJv6NtL3rJ+NU1ftFTDammrsdpnE5dwTHpzUmZVKFJdIySiP02wrz/tPBeFyA
FyKvsnb/PS7/U6RmVVrFIUmtgLY07hunhXpGJnLWw/NSJiuS+16v1AJhItoRLdGw7X1j/6/GnD6v
hAlHvVCm5dLiNLwXKDeC1wNA1tgdtMIufyBORqIxMScpFnA2VlhQYmZOg7ZXKbuXLfACDVsV6w0w
7UgDHC6JwdZXngjMJO9Lb5xtyJy74Px3xF17Vfw0NsB5AxAj+hr4Ct4niPnzmquv2Y9jx5bO1MhI
gkpBkB3AaiVdEYOA4Wl3KIBu1IOF6MbHcPDSFhaMYwratGgEBzSneTMKlt0WupcbgQ8hFq8Tel/P
w4eh0K8sPR1sYBKPYtn6fVx8E6PoPu6yx8ufhPuDmNgTTnIgxRo+CemHTtf6bXo3bvLN+KJ91aGV
0t2mfuBdtrlCVUMurWjvbNwmCEA+5+6CUApl1sPTgq+SDy6Dx0a0QWjg96OTP4Zfmy20qh5VIIXA
Jma3ECoA6uy6fAv95SWwXHErdjZU6Xkl25Xu3+efxZy0QbPiWMW0wzt55wC63gQDTaEX4g2jeDJG
AbaX92Gl+/3ZIHPiCquxkFLiIacfyy/zFxhE36HaTrfyDpBK8UY7hjeAphzk2dVutO+XrdNqfr9l
//8jQNzg80cYmm6URgE5XZaCiD6+qTGpbF5N0i4Utml+e9nYykje+VLR2P5srS2XyFgMwo9DtQWM
91vBTl8Vnyppslc7wQ5VK18GH7qEGY/QgRbdC7VeeAJLvEXTHXXWdhlKJQ9GmkLXhWn2U7EDTysI
+NxWz96EEI2QrLGGJz0E0eDlDVjh8qENMEQF+s6g22KRY3qJQSStxXACzSTKP4CDuzO8cldidIev
Vka7+du3VRRL1IlqEyHu8zLT2DCkroUnS9cRYNbgffFEj3q/xpEAeKodPpCrDfvkDoJdG3Ab/ivX
BpkQhGJAZ6eIzGW/zIas9l1HLyXAR7+2x3IfIMh7+W26oZZiB0Zgz/ymDyCuFNyBp0+0epedmWce
LKWxVGanjqjfpXXsdJXZOuP4jfNJV53pzAgTxoqs74aYckWal5snrK4kroGNCU0061bSbAJ6Nxv0
s5INN1jxVkg/7syTmy4benDfInf7mT0E+35y4L2mO/pTZouudBRtWYSQ9uUlrx/jsyUzEUsSmkWo
Q3zWCKTty735NXAaN3tA3rg1LDc9Wq0t3aJackNAEzxEn6xtDuZflBM52dcKUhHn6eOXvD9Zz9Yf
D5GSGBnW3z0vz6DjuYKg2GNe2+ou+1l9sfZ5BTrM2Le+C5zHMLnOb2frzDBztpoBwpIVeTYIyJxR
V5yq/B4nvd1KnGty/S1yZokJVmYyYPBuwRInv/4CTVrQWKTHYDu6ga14uf8XMjAcj36/Ic82dVaS
fJ5jrE2Rh2tNGV76HPWUdJnsoBWBEQmsjZQn26FW/CmELF2tXZl59JgoOtpIP9LM2PSS6IWacAx0
Hg3Eeg/wbDvoRJz9OFkrh84K/4+07+qNHNe6/UUCFKj0qlTBZZdTO/SL0FE5Z/36u+ieM5ZpnuK5
/QEzwAAGZhepzZ33WrgO7dyeZrQ6Rqfc59/0t6xUpOnUPl36yoz9iosI1YwQUTdSJDcbz2WTOWSY
BV6BPpdLUhgzZcsRmasJ950e5hN4kgBdTYL8KLLGqui7MpZK1qVhGf8T2ZQ/CyALhIfyOXxtz+Mj
8adfyrP1Cn8Aw4yBN1d6ba+HBy1zyjtghWfnv0rONl+SsV1rpMxNlg2wXe0vqzhpuWg5nK8ruiJT
NDdbl9naZwwK7jWrxz/1Ewqtu+4L98+uRvlFaItpjPzpM26kMQ81y1ViFd2btDWgdKSJTwNH0w/P
RrAIqf743amNPCZmN/vZbLoK8hRAH701xhLArdcIm0nqgGnwoIB0tQgiTwfGQb0TBVHC22VeIsCY
mtnQIb88zaf6gXp0NRjAjdK6kiffX/Y5XEe3OSzzEkGM0mURgbLkJHOLrHRC0To6v7y5EcE8w7Bv
56KgImhw2t8CgvlAZ8KzB1HTlr6zS4rCvMOlrAedUISgxajvh5A8J+oUuUm9Vo4iKUe9NkVuUqSa
zFNblGFRsgJYSEAF7fzxQBd+U0y2die0+V7+ZpAfblknOoWq0jTCgigaWTh2izTTmIjOXGe75AD8
BTEYP18r/pXDuv/cHjA3bKAvn59q1WkfS8wxqbfRALKF/CbeF4F9EAaVXJ/wfra3EH/jgKY8M/oR
sGOB1Fy3y488Ostkd1nZ+WHNRgZjSvo5N+B3ca4xwMPuH0njpGDra33zuLZO8ag/9TvMZPn5SdRz
5vqIjWTGqJRLq3dSg9QIXc3DXCvOVGNMWJYdrEm6gG9d+tvLZxVdJ2NFKmkaU02GwHh5qNenFQN+
QgfLz+k3p2Ksx5AsiyzXeHGUi0z9ldwVroGh1zfkgtd61zxfPhNn3vaD/r+t9G10RAZ8PDFU+sKP
McJy86r5Unrmc3mO7qwDMBO89EZ3e5co7vLQXyelIzJmoltlTExmSG0qy1DSdradJbtdRxAiimkW
qB5+tmTv74+xK8qoWotEY9MegJSUhbW6NmjagwnVSDihyhnT/HirTNrRx12IVV3cavQNlbrH+md3
R3nsiIPByXvEoxkqRAWIQrNAZLE5O5gfRLNoVrai2aFMoW6m4+CvJ9rrNl7D04jKtezZO1qqmPYA
QLusR/yy3LvesgPAYYcpsZVSGLcv8SMYVdzqOH83Hs2vyaHDQYGm/EoEjlagOW99sY3q2hOJakKf
Sp6dSPe1709K8vPysQRW+20SeSNiCuu1HFvVDFRglpBJ97DNf1mC6BCMUdFkJctTG58L5EM3JDHd
YurOyhSJ7LRIDv375iRmPjTdYuKyigWV7Ow+Bm9kfp6fa9++qzsH3w19WNHiCDdd0MGgAiZ6E/8w
b7vTpkFu6aynFC1+VmuHbu1zfx7WxDEngA1OZgGmvxy9aUPw4bhJ70Yy89wHFfCX8YxSh1mfyzTd
6xVAd5s+sEXAeP8ltnw/I/PUSW70Uq/BsKi74qb8CSyyIDrF98MB+E1H0SwyXx//Fcauyaxzp5Vh
i/yrjNO7aFlfjLH9dlkh/4tHf5fB1Av6ARwMaocDUSIfIDTuuuvienTCQN+Rt9XxaS/fSAfR0fjF
5fdPZlELvtHQajRqTaIaOrnGLj8VN4CYBXPFMbuufcrH1GbY5WySt3HFWkiYwX8f76dmogmlzuvE
7HFq0gZN0nrzep5GIdE7t3G6OSPz2tNpyqapwTBrhRlNf8ir5Yusdb/JDFbPKe8VVw7V1O0VY/Eb
WUq8Qh2034Lvy4+w/z2pzdwzIGeaoqFo8OlBPc6nzl338ZlCIcx+9iKmCOGPJ7yfmR0SXuqU2KVB
LQ/4jFQnuq/xSECD4mHkCizoyUG/ib9ZTntDvg9X0r4BIoNwmI8ams/e//3MzL0DoaXJ2hzvpl1b
f9Wj05Jp4HSr5SfDVme3iEb38i0LLJ/NmFttinvAGUMgLbWC0WmXHSj/iqgwwW9QGvDpREE+qLCD
NbOmQ6FkZIKdP2FvLjtSOidsJsLvR0ARXA/RV1pjpX4fU3DP2a21x6hv0B16DPpcPjL3BW1+CpOU
KpNpJk1Pk3z7m2kcFeV1EJUy+VHGRgbjUJZ6bXNdx3Ep//JbhXFHxx3aK4p7tXjzbnkWLbFyPclG
JONJVNIZfUsxEbXJcJbi2TawRiU9Vnixl++PqzIbQYwjyci4ZNFKuXT0cZ+r6C52itMttROWMqCH
f6TqLi1+XJbJryS8C2UnabKoH0p7woUuR0AAA5iEjmWmSEdF9Um+n9xIYtxKE9oSKEahHsvdn1S7
uEZ5hNL8Vii8/12JayOOsXKxUmfGSKcdOj9XPT1Q9hII3bWd/JLdKv7/EHdzXfNGIDW7G/dlxVrc
LCvO13trMJ4ULwdIUHSNuPu8eJR87K/C341Axqa1RV2qc4dPZ2MIp0gHV4petMwUxKf87/ZuvtmF
zH5asIpFkX+1h9Gjtiz01MN6pHPsYlQr/gPfSGOMiJWEWAqjIOkGqa7niewk0r3IZbyf40h2Fmv1
TH2enXGNDmUqPRYgba61NFhNLfbttfLldBCM1wkvgLE5AP3G8pdKI4O7cIdRg+veSQ4ynWlBIV9E
NPJf8v9/PRW7sRl2GOIlVFqMIf5wVwbRMXPDIAGUDa0RCScluWq7uXDG6nTYYZSTAt7ZSur5iawm
JgYjJdqRTNdORqr9LiYdvFIqqV4NLZT3Sa3VLsZuquOkZ/ct1pqflXkRRtVcZ/L+s1gM7aJetFil
Djv6lj8CoH8HCNF705Xc9rd9pNDCw9X8etkWcu3vRiRjoGbDyuLRxk3kiHspOr8OlEEZpavLYrgn
2zxb+veNnahNezClUQOW6NgEZvJa1PO+VAQ9P37QtZHCvKParta0ohX+9NAGcxC+gfPP2APz9d0v
GhvQni+dCl2vJ9kBcoEvCgf4NZDNT2DejWRYU5Gh50srg3cYTPVI5o/nxp338oHiXmnfmjMQGr6I
2av4jciNaMZnV8tUtBrB6bvfSkDc4hgdEzc5ULJuCscpTnT5yctGIvOMgOud1bYJiXmCyTAKBAgC
kv6A6ktggGoFs6g7+1DeoEYfTHvRbDm/iPcunR1Tawd1IgP1reNLfRgPCraCi+vljDZVve/9dE/H
YZeDBCKG/KA/Sp5wqZNrRTY/gHk7VhZ2o1JifAGJE4bL20cMIB+6F8y1++PufzkyVZ5PAf1GIOPe
1VZWI4t6WyUZg448Z9pPRb/u21MSixJTkSjGsWerJbfmCIusYXoisLsGSLmJvTraAIyaogJ1eBoK
6zUioaxzX+tlimj+UI2j+RCvyX2pLj+kJDFcu07rQMn7yrtsmETfkDFMifwfFZY08DHr6t5IVgGH
jcD2GYxVavDNknDAqcIZbbGo8SXTqxLRLI3o7ujfNxZ2JBjH7kLohkS+Wc1h7W/z8ruOWDp7uXxj
ouMwZmZKyjrtadO2HBTHGEanCb81iyBE5wshGElS0JXV2RGHKVt0JK2oj8sGWH7Iw1wCq2t5+puT
vAth1G2U8lFfE9hqUHdfKVb0TBpgNSdxI4omqSH4/G7fBTFKNkZp0WLCGac59lhJ/bMCQ4L5ms7p
Xz4TVaZLohhlk8tOsbuMqkGBMY85IEvQWF+x5uZflvNffO37mRh9M1UrXHSaQ2Hd7JFGyPHZQNU9
+1KDVhmTofA8q4/w8RlbRb4NfwxgoMs/gf90338Bo4j6Oo1o0iKmWIfm2iTVLylaBWEwNzoCUOd/
1JBxcHGm23pn0acbVrfa2J0TowJTfFrETqknv0orupYy89oOrcPls3GHB4imEtPWVF2z2FCwiyop
0Sjz6nSkwwrRPk0xjjnHcHJ0MnB1u0NyG++tfX5cHsSZJO/gW/GMa0MvbjRy1QQCNaa7HH0x0MbR
h4dOW25jo3cH+kii0pi81f51+eSCr8p2cuJ1qADTDL2q2p9AKnDtohKoLn1tF54I27SZ50wN8wJP
RItujfLU9Y+Dur98CH5C8644bJdGbeywrKiRpJQ/64Gic/1Axe2RgrJIwkKf6M4YZ51EKsJ4mvbL
c+1O8ilUvwnOwy3hbs7Dmsoqjdd+wnnkY3jU9tluBdXj/xRAiyTRr7fxY4qyylVKC/G0hqjvgWr2
tjInXtkQqQFjKS27G/MhxtvuUxB9SLrThrEfg1hLcHV8x/yvDXkrZm4ONOpSF6MDhF4XhU3NHT1x
DKzIr/vlNSyd6lD68Z0VOfoXeS/KuvjjzJvPxpjIuE6GZgjhRgEReyBgKgtBr2XvsJPlVt8vn1N0
nYypXPS8m1QaMM5JDLicwq/7Uzn2j/8nKezGPwa2rZCM0EOyDI4aPQy64dQi5hue8aPwzP9YfZYt
pNHbP3O7UMH5VAYgWUYdglyJNnkEivEGarFRjGmOB6lUYeJDwDku9RcT/JixvGK4vQX2z8vli+Mn
psDPNglFTLDZilY6ozbf2VDD9BDuWmDaVtfJLxCBncyd7AEwFMw6pmcAK0FUA+Uap41g5p01yE2S
XIEO5kvoyBiebGJBzMMvVlmqLAMfi8hgJfloM8wEiIsKoW76uj+pYN2keFRLUNyqmFsXjWnyW4Ub
aYwtLNM1S1IKyj651VOPhBfr9QDvw6T+AFJMPwI2F3Yj/hc7z3/PG9GMcexmeSwxU0iNIzBb9hV4
5ChQOXBJhY0N4TGZ72ZqoW3HDbLbzjfP1o4SI3XXa+ZS0kgCzuH6BlDs+VexN6NG6ZN/3hySiSyH
odFIEkFwVo2eUh50kF+QPXmNx+8yWQW6w9XOjTDGQlq9hsHet5RTBfu2NLS7sIufLr89rj3ZyGBM
I6LEmNR2qQVp07mSmbtxj+4jgJ9k0jlzVf+ua+KZooVsflX5XSxbH5nsrFMBRkw/YHvqbgDmAUhb
qjKdVxzsIznJFPPm8lH5ZmYjlAkcZzMxzEXGUwRh3jKBO2DFyD/Sgus/3c/e77ND8aj9s6MsEM71
QRvh6kc7EFVqjBkgxEHzj7Rwi3saPlDkqdQlj9imuZ0OIYqBwAj6KRAs+MIsgPYSkWyuO1w1nbOa
vq1nY1fcjyA4RrhuEWoZgvQ+S51scMCVK45l+JAHm5MzNqnvp3KZJPjFyVWC6aY+tIfsqr7N7hLQ
NYBcBWBYwEl1VG986m4t2SkB1HolRgcUfQDGPiVmpmUKlnqC2PjRNc9NlPkq+AUEt80NETeHZSxT
YVoEwJG4bfTysXGuXLX74gAYtb9zXRtBjCXq5WqOTYLieNg3fmj1fpkKR3+5tQFLB8OcbZiWyWYj
ZT4Vqk5r/m8c4P68J07vd+BSzzxhcZpezGfL+i6LeR+WirGrGqBNGFczz4uPlX0bI/egbaEJZfUz
rl3zN1ymeDyP/o8vCWYdtD6kqQI8XfitxZ+wsfBAOeMp0C0BSc1exE3FV8P3czKvIasQ26kG1HDK
MANgTrkTzoqb15UiUEW+93gXxOi71M0lGkkIeoe6tp3INn+RPA8uq7voMIy2d3FmV2mNhFiStWNJ
2p1ihvdFLqIfFYlhdD0liVqtIcRkXds5QBEhLlC50Ue2iTBeo5+bVYdtdYHRQ4B2kS6jOf4YmC/A
GACBV+dpR8Wl8ZoYZoqn9qBVtBUdaH3qJ2RNtLcUtaJPLG7L3Wor14ZZfrHT/HVQRhGtsUgjmHgi
BArAH4aitQjdHJ1+O1z+KmQBfIqC+RdTtphwQok09CQbOjtcTU6XfslG46/U+l8JbPHJxiAh6pXw
JgnQKEfT0QcRdC4394GAf85gM2HClKVRFLcIZK0udyYDNq//ZScPzXITkv3l98Of9tjIYrRtXNXQ
7gbIoqwF9dkCi0d9I++jQFR75ffDwE2nmNA1jAUzH19N6262MAMNxzSfrGtrRzmt5+/tfgT24OyG
Tok18T/U5381sGPrJmqFYJO33lZCN8lkq+hEWyk1Sl6PT0WjH/NqvWqk8tBHqrCkwXu/8kYYY5J0
tSsI8n0abRi7GsSe07V1S2etu8f1WpwQ8NOejTzGNiX1olsqmKyBKa7u+7m8jTT1rIam7eZl76aL
fReZqy+hCQYSpxuJpKJ5EH6vcfMLmC/bL0ZuJxUigckFPcR+Rkk225tXqj8AFhd0tdoNJVVSrtPO
WRJHPhExkTLXsmx+AvPssTJgpkqPnRP5mO0T33it98OP1UU3u/TvJGDPCMwMf6b+XSBba0n11J4a
DWfuvfBO+hFrDuZikVhTkhHgfSABnJH9iWaYeMZ6o1ts8SUyUv2Pb7DVzpEANRwDI7yoiSPsMfHL
BpsDMoZBnowBxhoHhBv6Qelx0boAaNQfdC5Ru5pqCOvztueib2rzQEFtlpoJBQMjWuRp+eK22iGZ
WicdrzCX6iqJ4V22ewJ90ejfNwL7bJmXSUEQZBTJmWBcSFNzQXuEb1o3N8jEP3ZTqKZEwWgoGDji
uvAgH4CWEKRYRfb/b8dhbM5STXo70VArH2XfaoebQV6Pl0VwndLmNIyZkdOy76JhMQMk7Ltm/hYW
stfrAIk03KLvRc9LJI0xKeXQktSacKAOKyv2i+QA3wMbMq8NsK5VrwU8Hp1ejQIhxKfAemuMIZGS
zC4jCtzVB0pAp4yiI5Ywzpaju/ndsK/2l2+Vr4e2YtmWoQEmn1H8Lqk7NYup8R7moKqW66FdBSL4
VQf7XQaj66ZuTbFM1xFQ6oC5oqvE4wgk2tTrZSc5NVDJ6pVe6P9QY+dlo4qsArEdvUZZZ/GJurSP
U6IimF1CzO93gKYPpZ1uN7UDFtCHJhu/A8LlqqgqtyxFaOk8YwkmQdlQLGxR2yrzKedIk9OCNn6M
6rutAHu3uZW1r8v86/InfNv4YY2XogCmxDbRk8TK6Edbos+ZrZQV8jdwJz+BeA3b6HnvRleJj8rC
kZLTrkeg36CqEwO+/B49ye/GjQgAj6dI2x/BfGRVLlcUWaC3aWM7Wgf0e0U0wM6tmWkokRtY2wGg
NHvQ1tBsqdChSNZ1uMPbcChlOVxe0J1apwKoUYQa+eXL5c5tbWUy5xpDLU/1hL5HIBlKCdS2wchf
dE2BOWWvPsKYiioBXISQrUzGcHelOcpGC6UtQQ+5C+96EL/hsHgwIH5zu5vYxcAF5WpEBpO81ndY
VW/hGOm2uiRyIrwKyPa3MJa9SYEXMfX4LWi3YElR2dNqVe+jvyiG4+YZXc0imgmOBeCFa4yJD5OK
9PIAWcpD8qTkwfKkQ1zirm7/JKF3OjizS2dOpVvhjCt9i+wb2iS9bNpGiiieCO2DkJ0WLIACfpq+
Rj5CWKc50ZxAfVH83Cffgc6ZfhV9cG5DWpct2ZRNYpuf2j+DKZfZGr8VCEevuf+DhGcgeMT0i5MA
gkCg1DwnowNSyLQMU9E+JalSHStg7EDOrTtrEO0VZ0XTOHygTobCU9oiJeIZB52oRJMJkkqDBW6q
yjBTYxuPiEbHAxDqMtfcrT6oljH4OFwJnSjH6oPvxTJt2aKbp2+GZBNdoQ/VjqDJpakehl/wbjJM
zgJaYSf8cpyTfZDEPI+urYkpU3cNLrhAemlBBhIde+ipNbgY1QUlkChU5VnBDyKZVyINWWNkANgM
ysT8blnSvpwBSxUbh6qtzrL5W1KMq8W09rPeHotp9PoB28V24kU98Uu72wl0iRM66xSTi35bE0hZ
jPcJB+2fYQqyC7H5kno6urLxWQWKxq7zKJdteQec0/IoXqHi5Qi6ZoN9GJtGtm6wEK92WC0loVex
HNsDxUEDvKxPoe5iNEyFF8/x5zoyeE0zCDGsT+YpK7NMl3X4czX0sxs9KHzqYU3X/Bp/Iy/tDfh1
MDGme4IL5qmYZelw75ZMgEfGeIMkMhIUGKFilK882VO0P8As3tpoLhrBhLaYJyyV0P8lYw11BCwq
Kli6SllvPkYUaiWv7aThXmXdsc/WsTiO38lt8WJfjz6NJMq7/IuIL4B3THA8G9gYs3FOttSuyra2
hBWcez4/mPoXqxJ+P44r020Aapga0RCRsRw+Y5eHZgJe8kAvq/VVxTBJHF8XhrR6U52PN1HSawel
V2Js5RpApp46wK9nVf3/X7778CuYzGJpw9JKa/yKqDWd1p7dqhdM2vNe5PacTNwpGXqbzQPiwU4F
g2so1Xtrks8z+rX1kpxtRXUjFSRFf6GmNny3paCYayhspJ0aKhhIZ+jM5PaJk742d4Ai9cMAHffw
hZzgV74oPy/L5KqMgTdhqgjx8UA+qqkRFnadLLhKieTOGl3bSCsuS+CFYjoMDFIHjLoqUJ2PIvJG
bUODhj/lyUbslx2LawSdD93s2Fc5EibEgmBbf6LrVP3XMQKgcgMGYusGZAaCSJR72M0voX/f+LS8
G+ciogP1sXS26q/IqQRn5VlTA6bcshF9wXmyLzC3Bm3MaC8DODcBnSigka6MvSINTCzC6SfOeQxd
t9DAM0zjc9ayZuU/thsLVS/RjQazRmEhGk/f5ffmryQQDc1zjNoHgcwFluMcIQuFtth15xpD6tZh
6qbxElxWGZEY+vfNd4rnEpbnbYDRAKzBdKMld30j/FacCO7DYZi4AxBz7VBGNGLE6lPuYu3pHL5i
wsWKHSU76scKOx2a5l0+Gi8Z+iCVCT3iMZYbg2pI782amwCxgRLmlFfTS3I7HAh61kJXJFITxlyq
Zq0lek27olJ8wBDWrmySnZoSlLNyVJP1BP9RzVcW0HXMtLgCMe6VHdrX3To8xZHhXr4ATpbw4fyM
wWka5KTAEoYHQemzTsortRv3jQ2iN8v0iiUP8rw5jbLAnnM1CiBsOgJnGQk+4421pDDmsaC3nlmO
VQFdrrht6ufLR+N/240U9aPerlg4R35P6B5z8aQEyVX0NdoNwZ8d5nYX+6L3yGscGPpGImNb416u
p5qme8uRbhXO+x+9T0GF/mryAZKQVaIQRGSTdRRoOvaqOdCmXB5kUeJVBOuD6yrQDk58uJXCklVL
UdGYJk3b1/k3moOeNe5HdQksZfUF34qT33yQxGhEY5RGrRB8KzppVp6TnXlnBJRQUsQ8Sh80Ewh+
EMQohWl34SQZsJlDbc9OK5vXYAz7rkU2gAq6sy6JVJ3vg96/FOtvLYzqrEWJO6SgASCMcspzHNjI
FhW/ehANP4pOx3iEyUpSRaJbEgl5VKQfUREGi3U00xclDUWmU/TJGLcwSH28xhSKIErkhzGL3TDR
f7YGOYxF4SkKAhhVsr2qW06lnewu6wvXhiI3e0OV05G5fHzasaJiGY8GMXnbuLV8Z6+LSCOpInxS
lI0I5irjabbTKl3od5t84lIouQyTuXSAGixuAoPIa/gZBkJNgpIJQdpHP+zGxxpFFg1YfYNFfFnc
9NYOhusGiDDG67offmEoHV2w5UROc4YCXex3VyI8RV4O/uEHsF5Ji6XEbKjmPM1Q0zDzk8hJAXVe
nEbUxmbA0nsgNhMoEe87IhlTLYJcm1hsGQW4aIu6aLjkFO4nAiZT8+uyovB65MZWAhNWNM1CamuE
BDqSTllMcvTKDQSCyZd1l50wMugVQXNbnaNAdKc837oVzXxTu5WbMqHeIEXLWnsjgKfwJKK5bl5X
7MMRmU+3llbTWx2OuOhhMA2BrF7ryRmMIZJxZ8qRV6JTFg2Ci+WBonyQykQOuTmlfd9Dqu7IbpeA
NVZG+nlr2tjI7Xag+77Jn7CXe0vnruzG1Y8kmBAJq4H1HURhe5Hv5aSI+DkW5iBsmquxIYUaVf+A
lqz5dJ5L9JXq4oj2/C+5aoPaVO/NShMYIa5pN1CLsxUkGBDLXIGcdoWdEVxBH6yBHmR+fzXfYQrz
oIIUXAjLwn0r79JYZxw1cQ6gbUgjO+OIoj2queSggY+YjtCVXyBREPdzBaLVY9sW5ktk1shKZRyp
CgV0JeOXSWpcJRfhsvHWzgwD0yOKjhKGDlD4j2ZPTeaFhNNKw+/Jb2+L+/WQ+POzcVvu+9/J2wDL
vg1QH/eSZ+kgsj7ceG0rngkGqkHv0oEOhlkEA5fl+LVUBzfJa0+epL2syM6aj54cY2RMWh0pMgRV
ZK6B2Jye8WJNB9ZVje5XtzMmO8raizEdWYBZe37W4+NYZt5iPArsIfXKrFsz6MgO8HiBxvo2hr9x
NIMRdiua23i258mvFNQYq12ChH9vPES3YGY1AkrkV5eCSJIrlj4RHQVVU2Ez8SRR01aacdRYq/0R
u5l68d1KvwkOxzUCGynM99SidYTK4omkh2U3BrnqzAGWoPz0PMYojTmGN7t1BpYo4+p/6MxSe85c
LW0/ICTHlBwtNX5U5mKdNaDGQZmNr6m9MzWXVgCKY3Is3HY/vYzGlf47vlIpx7YjODgnUMcwr6IZ
2LxD+YEF2AWPxqJ3Va7By8m/u3tQZ6DJ1Hl0wnEAMDxQfQEMLyw/ciJASLVUDeCl6NSyuFi1npAe
7X3AvgfGkcL6diDJyY/ibIfnxVHFUWzs9ahoK7FaSxazU4YCkpQHpOmLHvQRkFsp/oH8Ey1Dy0mf
7AWg12isvXEMCKlDOU8VPwAwzIRQa8iuM8WFqUuRnGqBOV1pibpb88y1+5MkY/NGOiPrczGTL/iq
vI9qo7uEJSobJpJ9M0pZqGmpA1W/y2zXDpW7cFWf17X/FhXx4bICcUy9JdOqo07+kMJ/VN3aCnPw
3MAqWEt4002tP1qTqJ7KMQEfZDCPc+4j0pvTrAWFAZS60uvCw2g2AjvD8yhoKhgocaIsjo4GE3St
VlzH9aJgPMgFw0kSu/orZbRX/TwwC0ce9+CUp7x1++a2/haCDUKUgvGciiXrMvpGKPlj/43ew8bC
Njamp3P6C8iuBkTHDAqw+tufSWMR3wVHQyw8O9qtMhX0jRgHYphSYWuZrQWY2D5i1AUUL27XqHeJ
uQp0kdfQ/SCKatDmVGM5RmEXaTBpKAPs0BP00fMM9+YX2tRFSoSikXdZJ3mPHiJRvEUjTtdMNjlQ
i6ZLSd3aMGrp7eKOIMzetaf8tqyd7itAVcHpOWCSTQL+CRpVO2Ghjn+77/Lp3zdHrmUTfINYrcaa
n/lS3NtB8jX2zJv5Lr5ZvOSV7Otfxo0ieIm8RMzSUEbWCKje5U+ZIIbCWgVZLaJl5J1yvtfjXQbi
gLcw+piFTlY7eJ+ZGMyNZwO2gpk0AsFZU8YLvvDaeOTuz46h5Eo2qsq+4Sgu/cjYHL38kUVCqd3d
3HEzDbHdEQjNMxm4YqAJebgsgBekb+4T7/KjBHvuqnYy6bGmq/ZA36NxGgDk+IPOXeQ70fgZr+r4
QR4TBcA2rUkYES0YUcRW7iyww69X8mENfQWxZI5xD0zZefbj5WNevkcUVT+ecoiKrsknnBKErN7S
x14smknmW4B/FVOXGWMTzoUu2xGMDZjPDx1x5AZT9E6GgRI66bZIblm52u3lY/FgP3CbNgycjUTh
U4FgkkNjmIrcDkhcZYDYL6UcxHhrdDVXen6ypEgLBjUM97alGntJy+h89mz0nRMVOkoYdQHM1Xot
dlll1E9yMdeFs+SSdWjtpnUWkqCxv6zDzz5Xy3tDI5IHB6VfXz4Eb1zwwyFYQ1L3c2hYqY2xVUB0
rYgKKTOHJLvAaKBc5+p+IP/sokSywHDzvO72Ahl/aBBp0c3ZwleLd3KG8BBbV41eCKwW11RuPhNj
O2RqzpYVSq9ny127mGBC2NtdMThWpwoOxNf0d41gLEYRW6tsRjhQ0QUFRmXjVjiJTjWZCeS334vN
tLsp6sJQlf7k9eQ3JSGMg7h3lF34o71b9onoI/HKfxaCd1M2sFBuquzIibpKfWeFIY0Z8C/IP0yn
ad32TDmcp6AGfcU5RkRPyyfzzaL6snmU/iqe//Ar6NVvjHFtreUc1YkRNKAdMYfYL8LI6fQvZWc4
hoa1vaZ2ZTN1QHIq+KicxA2SDfDC2YDX/VS9STJDwbz1bOOjLk9yaexULdqZSl+7oCqJHC2SbgYl
nf/G+WykMkYznFSzMEJYNMx5/u5twEsls8D9cB/GRgRjNKVssCNllvBR5/glBsZjPMtebNXHRp32
AjPDfeobWcznazrNmocCsjo/2luNs1T+8AVAMB0mvMPCTTEt8VXchOY7vI1YJt6Nl9aSihxi6TQP
GhwYFPOa2fnT5Bge0dXPJyHwISfX/qAwjEmNZKMrOgWxGaJETM0bchhIs6RfqUOXngcNVc+4n5O/
0RcTMB2oVKt4pIwtlQq5AkyYogeDNnmz2flJF/+NCBQR0NPAchVYUD8+QeQTdaYYUhi0Q4s0KS6B
W7mMZnBZVbia8i7lraK8eehSItvJ3CdhULTN6HTmjNG2qLwbNezAXJbED2c3ophwaDEma0buIAV9
5xc3nVOfUwkkHdGuOpWIKr/N1wkgMwpBP4XrJDZSmZet270x9iUJA0W+TbSbLhNg7PHQKixtI4B5
12VlhchhUwlK357sysmu0nPxy9IcQEnrd4qL4asfsZ//Uko3eb58paKzMc/crFfLJDVulAAUy7aR
Dsw/L0vgx8yb0zFPOslTWS10dBPeyO49AMMC+7vxulMTRIEiiPFEysg85dawi2KM8KoS6VaKNbcb
JY9Eoi1WriHeHIl5u4NqlflYhjhSo/odCNQTw3ak2Ny3qGxfvj6RKCYYwjprN6sN3rAU5U4qf69j
w6lyAIWKMlSuEdyciTEWoYlIZexlPagWcImuz6GUeS3QFuTxyiSCr8Q9lI1VX4x0owbHVjX0VpLA
ytRIQTjqfpX9nMJ5V1UgJgYX1eXro7/6U/S1kcToQ9aPallUuRTIrb689v1qHtI8bvd5EgO0qJBX
r7dbBCH6ZN6GKmKFy+K5z2sjnlEUVPq1ws5x0NE0HRm818qXywK4BSJUqFArRrfKUtm+SlIund7P
rUSLte7iA772XO6rA4arr0Rz8by4ilgqcicZdVPlLafbGPpSNzJJLmspSKqrAnVh7cquRreT9kB9
PYazoJ/Bl2ZjCh+VRMNih5f7qiz6RoW0vDB/jBpGYLIw9+Sh2re2FCyL5UbjKrD03PADzSl0Miyi
WGhtfPSYo6w0WoESAiyxnbszNjryYET5e0fxeGWCFaz0WlTj4+nIRuanhXW1Neu5gsykVHZTrO/S
6XBZSXhPGzCkWK5+Kzuz+9WlMiQrwQh8YKXPNsh7KoIJ1C52QqAj1JWoD8dVSV3BspVuYuALIJDM
JeZKW5k5In/dWVwJY6HrnhwWjEmCDE0QpvKUREfREqtrEPdp5Sm0yzRsG5h7kActrt6NO7Uc7lup
zTwgoQWzbEyOGhuCXUuek9lKZZymHhmaNMlpGBBzmb1+TF+ttHoZw1lUtOf6zq0kxneqQ14UbY+r
HAlaFMOu2JHascFAOPtkdMTsJKKTMeYyHwiqIG2FpC0ffw1G/RhXUuYYcvF8WSOFB2MM40rUJm1l
fDi11o/dVD1lZRS7ZlhGDqgyD7q23OgZ1sfS/rod+72p5FdtWgtMDG9LHHbTQCcRRM+fGdNb1apD
Ke6loPpt7TSvLZ3/R9qX7cqtI8t+kQBJ1PgqqUq15sn2sv0i2Ns2Rc0DNX79CRq321WUbvF4H2A/
NODGyiKZSiYzIyMaZFvDESOBIVRyD0DA9h+y2yRUYkX3Pvpzy9JG4x6aa6dF2HaaZ68agm5WlQH2
bj7H1IGFwVcPzhjpK6QtmodjBQvouP2oQVV8RHcotAa8/7WxPY0zWFh4yh91rVNxLOx50blp6fto
25GNrMWtp9tjQIoHnXkB079fd6HdHTxbn/RplDyfMtMSF18J8HyVh/Wg0oPeN+GaQESauF5lSEai
dfrEE5iwve5A3E6PCFr8h+vr2IQwxH6w5AJUjgl7NASlL2HhnePmzaQdjeYlgayotzwW2rMJwTW/
JCE4nBQJ5eZwhD1MiIrqiIkETPIL23MWELwO2jHXmzAbICSnfUmzJrq+ql0rvoUhGUw8WJAwvLwD
Mp7ZxthiVVy3Dm7yObfNoMpVb+i9vSPIIEUeSfQN/qBo26zVJvH92v2h51VA2odE/9z6ReD4Wuhp
pmLzNjcpNu/coPhBZylQy4bC6cVniySBPdugeDjSzPFf8nFaD02eGw9jN1NFyXeTLUtGpaRk8Se2
QpVcOwIScEiLl36qwjb/xuuP189s4+6wI0Sp0CRGQrm5t6HMWFUW6eHu9RMZ0sCmf921/W0BIdf1
yM4QzGgbljP28D3u3RidFmbNM9iYFa63t102XA5BzxI9duGaZ2c0rE1D/AquR7X6UztW/UPuQjwe
DHNxmpO363u2awyABRPPZCCnZSxB42Qaz3WsKOuy8qgDZx8iSQYtKTPaiIPS6fgv7CG1Qn0TVaPN
EIpR8cqwRbRoMNFHaejVfmT7GFwsT//GkOMg9yaOmM+/3MWsTJjTdwvCkpWdPLcA75m3xL7dHXpN
/3Hd1p7juaACwGCz6HHLWBfbLOoUdGTa0Ru7cJ3RdlZ1TfbC0bkFqYSD7qif+RkskHq6MfXuxptG
kJhMj9cXsm/GMgwD84Hbghsfrco1fZhpPOeQuJ8aNh8KoDquW9nzOWhz2hb2i2AGUboxKuDc0rRw
4eDzGqQUw1U1CkP5VzPJFN62fzB/LEnhztUmrcYwoAbxShDt6YDsdRScV/9iOVApwIiqgTtQvipc
lA4x72gjUalilo4Pjnb0i+6YMdVtsRe8XShhiq4AEGvyi7LGAGO9tJ17bHrrkPdDwNfvXl4HrW2E
bqp4Su5uHeYocUKYECUyxof4fZpM6AEe9SG71+bpBG2f17/fOE9HI9P0PNB2yYFuacx06hasB7kz
WpS31I5yQsKqUGo77XmcgIIBjCZAU3KUy1Fy0aEs7wKbik+nDYaH+WQ/ciHOBgZfaKo8I1d+nVUv
yV2ztmcB/uYjaZExGwTKVWs+4nqfs3w42lnnHvhY2M+YULPvjdF2X65v6N6ZeWf2xO85uzkW8LAs
Hir/Rwqwn6mPL+5QK85sL0Lg/hNWHPSm5KxcowkdcgITxXSXz3Xgrc/6+s+/WAZGFX0LfgcIllQl
9+ict52F+KA3z0b97qVfrv/93WMB6hNAPaCFkClcbhPVHJaleCgePTetP2VeaQaoGYLHORlY5NR6
p7iKto9FpA1AzoCyAIOsPpEjxAz+FkzOwtH7wxwZETtYU+BC/tQCvDT7qZJGEkHtomT425rvIHdw
MXspw4hr5uerOfnOMSdIKk16k8ygv3PNQ+fo0YTSCcoeN9d3dNcrADX9j0npeuptUDkbDQJf07tR
7vqv3Zr/rEpNBZzdW5qPTNnHyxrATjkCMpA+cDIj1Or8H5PpN2Zy7Kc8zKgTpf5JY39NRo+t9HW4
ooPxYER4yVOSZimIMePgjPKj3nztix+p9u6AZC5JobFSOocs//73O3luUbqxSloUY97XmM0AqYLh
oEVKyE3Ojtet/PY42UfOzUjZkdlOrpanCIhTqD2xU35owGURz7fzgYcd1EWOqh7U3jd3ZnCjLAL2
+FXXsa5mBot5/2Ou1lOffMzq9nB9aXuXpI+/hvc7YC6I9pcf95SXozX0OLKBs4jneVxqD23/RsA4
qZR92nN7H5+0ixiFIoWcY9rGkOZURzB0nfbOJ+uhy/nJSVtFVra7d8BvokhuYDJIjrll2VKQxxTu
Ef+H+37sHkw9eazpGJdLriK12vcM0EL8Bh4gN5Nc3kiHJvNGDs+4dT8bkX0nuPUBzUHZReineIr7
ZOfK8nRw1FgGwuKWOrPt8MZOO/R0kzYky4JAnATXHWLnkC4siN09uxS5Vq71tGJBhdGCy/Cb5j66
tgq5pzIi7ZqvVRNvGZZRJGu0ELQi87s6V4317FjxgaIVTG4YrMXtdbmUmjeZQ5vBBfxGe8IrZmqn
m5xW0fUN25IiALoGMh/DAJGOmFGQgoNfuT4mJ7FjXWTd+iwAyUzihJoeaK/6jfeUPQoMvRhHzUI7
GO54exwfzPf/HXPjdp5L/BgMAxI4t+9v/NHtkFLXPn6MX351GsjQzd9xsQeO0Qao0kV4RoNhozgU
yvrjFob02zIeKrhGkQjL6Skjk858C7vdHyDp+HGI2UsfJje0DugHfutBxwXSjgI12YAcogq9r/2t
CvG3u3pC8BjD/aPbaBNcnnhPeIV0ywHC2MNl6rHlkGWfnQHI+84+JvnybaIgLXM0/VhoVBF29kIB
eEb+GJe+nNwpasjHQ4dKNL6tMD+k9Y1/GED6Y4cgyqIQ71G43p6Dn1uUPiO9Tpy25bCYJeAiG34m
rAl95RAywaZJl9/FuqQ7lhSVs6x1SeOkw+UAAhDjEwZykpMx221YGCOYsvIJfYqlKdM+yJOERi0E
wU6AA2cP3rT4N72WrCpwyE6Uv/hV0lc36n1f5w1CiLl2by0p7vWqe57K7JUXwHhf/8T/P34FeTNU
YJBky0XUxsxRCDY1wCacdHyvGXrlKAMah2xY0fAiIBLMq56H+pR6r5YP4XqQUau0DPcX/Oc3iKvh
LDCzwhy6oRCHXYI/yvpoek9r+X1wVXC6vfTbRwBxPAQz0wXH06Wh2hwnkiwZjRea5XftOho/k7Ku
HrzVaR/sMdMe3Jk7YU60/nXpGjOmU9u/FGWqRzOb9fj63m+HMhBXMIqBqWwENsBEpecNq9y+d2us
m2PM/pcRteF48j9CXNPOwupEYtG6Edxiy51TBvMXkwaqAev940cJ0wenl4UfIX1ng1EiRRpTGhPa
T2WAd4t3gPJRc8c6Yt3B+7VT7a3TvV/5KNG1RHuzKf6nwgt3v3ZwuImhR1CTyn1WirwK8vMVjW3W
tK9W3TfRYibk2fNGJRxQANs33/yZLcnZskYz7ToXzgbZChNEPywmvynjVN3wLcYLx4uiCZ56Puom
KDZcettg+43PoUZwzO4hwBKNJAJzczxiGGv+xr/mz7g6YxU/795Onts0L22CQ4x6Y524R1dbn/hM
72edHfVFtYtik+RNPDcjfUh4Snt9rmMT7eK4anPoOipg0hbAIO2edE4FtByIhoCFGdgxyrVHvQ/A
wnbTHKo2NP0bHno8qELVoe3un4VGqugpARwifQ+kIlOStgzMlA19aIsi0Kvxvv/rtrtY25kV6d5p
u4pB4zzDhKsD0RQTNYC8i/326/X4shdWz61I90jBpibVqFhLP5+aor9lpXlnafNdNU2/rpva9Yc/
C5JFjqx0NK2lWGm8Ts1b4huhn6omSBQnI9OOOYwutTXoNO64tf5Toc5+67J2jXLDpYfrq9n/cs+W
I31Fs06stqxT8I05J+d2vWkht+VbsZ2D77GH/swB2uFNQN+Uo6M7ZQ2AktAFBM7VFvN6l5+vSZrC
XgjY5cXgNwZ0I26EbfYMqa+brgjGx/TWC7P7LDQfvfxFhZvb9RewQzvgrTJAzSfHK9r1A+cUmp+1
wwN7rU9sTQ/OMARplsz/IuTjHv6vMWmLfTJV5Ygx2iOQ81EHkcIqDyz94/WD3DImiw/tzIoUp7iv
4eoDYu3ooUP8QfvcgK4ETMKYyB0+j7fNnfUsNHeSIAtKwMw0EmgfqJKPbPfjOPsRUiSbO45+b457
oEwBS+0HWgVZmimQPLvJxPlSJdfhowapHXQLjs1n4TrDR1+ETOqGgkGyh65L0kVC5NL41r4xENd1
k+JEd5eJJA4dDjRANu+zrlyylmT4aJbUfKJ2EmCQ/3j9PFUmpLjp9jrha4YZCMJJd0crhiePvuAd
/38zIwXOzNFnlBYXGhek/bIy7Z6u+d83VYDV+e9meSJLOUt5RxSly1xrMc2xJMZPo877EFDSfFGc
ye7L7dyO9E07xZjyXhyKmELQ6QsGg/QouWmjKcrAhzKH6UFJHyE8TU4OMHQvoDqoTGxIjqul8XKn
S2jMisD/Z40EeUX6Vn0H/op9WA/OqXzyykBV7N59pZ+bFeHtbEsNjoG4uazA2hrjkYrxuxv7fa0C
Ww/sd6H1vRwtEKsFY8y+LDfrR+u7FrWKU92LoOc/Qcoe8g66GVPh0piyzD75KVhngNdqQ92s6cGz
l/Lw944KSkz8R8B9v+2he8BQMxc7zfW31Xtc6a9/8fc98Emh6oG+3G/vOttScUu1jYm/r89JNFTH
XpvC6xb2fAVMCa6PB5kYZpb8k/UVinJoJcUpBqlsT9TT/2kdFfR895kDIVmQYIPZczs9zMsiyyme
77EFzfAUTKWz8SmpQJrwrUJIzuwh8OvlyHqFP4jzlr8EjPgZQKOASHgzpll6fGjHkaUxFL2ggVhW
INtIoawdUL0Zg2Uu5sCt6/nm+p7ufvTnZqUvgWT6aqQtVguY8fBJqB8VXlDaofdkhOndagV+pIJB
7kXmc5OS58/VkpGFQ7ADI51vmjcdtWL5oFjW9uWG0ptpmQYQuUAmyAX9hnap3af4uhKTgzyA1I8V
KU412BlTy0BB14y11LlbDf1nu6go/3ZKB5fGpT01xnHS+YA9pfXwoZntTxM1bweKB2QCXTuzf20T
VAdT996j2pdMNyJKWsWswXaPL3+CtMdWw7qBdtjjzhvujdl/7hrnpNjjrccKG4AUQHjB9TcVknFx
MBIC7ei4YEH5yW4j9qgDip8e7ccKYjlLaMGHuqB48dxAdXHsr++PbfHvZ9FmncHIlRppGhPntdC/
zXWpug33PeiPBSlHmtE0rJsaO+jpgw2KhO6rN5s/FnsNWiM7WRDTaOr+YW7nh3pyXxVbu7s8xGnc
imBq2VR7Ci+ZukJo2hQQewinTxhwiPzX9VEfgvLGOJgnqwxUhPzb8IrjBKocTFw2GgVyXwqzNVY/
2rBpOUU0ab8Wsz/Os6qIuLsyG49mBHFwjcn6J15l2iMibBpnzo8quzWWl+tbt7sKG7h/gOG8LQug
AaSObVX4+2V+ctwp6FBHgfjIdSM7dwT26syKlFzmnpvNo26jCAWFeH5TvLFYnEv2otIS2GYJMISu
5O9bASmg9CixSe/25QQ/p8RvHjhunnuoJixh09RAwnNbNe2yu324xVFhdIixGZ50vNFmK56zcdo9
jYY4Jf3AzXfF9u1FDsDrgBiDvgUSBunb0swGpMFrkcZcyA1HRpAvcffGvSDXTuZzfmMd9ZOR3VHr
NED994PC+p4LnluXwjOv3NRPsxKxUYiZhkWC9A/k+ZH5TJKD3kXthzLSIvuHwqxITy4veOA8zxYt
heRlTstm8bBowc9aROu79Wy/oGh7yn6q+uZ7p4jKADRqfSEvKFem+nQs6WTDlMmoH1ZjUgbMHvyg
91SsBdsiBBaFpAWlS+jhQmzoMg4PVclSAsH42CmIDZy9VZ0KiiGNhNdWmGqrF+WoHjxUWq+rMpfd
RYL8GJVgMfUudyPK0u77ThdOdBx+Cf2oBmAVI2xOc+jHBTAsB5MHan2JXe9BzQOQccD2IGB/uWKS
QqMNtW1c7s7yXpP1a9WqWN23lB0CEvzHxu/wc3a7zVBwpSyFh1oxe7Xf3Kf0Rw+VncoHmaj2Eykp
MEC3eQTAPA26b8AghTSyFRnEboxD5VFoKgH9trkPSt7M3C+xv8zxAgtoEtp9QLuwNMewTKawnH5Y
3ivQDNH172Rvf6GrjMwCnBtA0UgeRfwWEJkaa3cnO2osPUj+WpUKu+uDXw74QWL6KNxenmDZg7GA
L1iY65eRM6eR2SgKLLtrEEN8QAAJ4QPJRxa0yUBGLqKoGVkTpkkhuXB9l3ZzTLBK/seETLAx6zSH
bEUFZqNhzmMtByM6+skOCZuCmY+NV0HjRscX4bjdNwLqycjjvDwaPPUfypZ1/1z/OXvX1PmvkZ5m
Jb77bqwGhIHEcqNU86uAmnmYj+thXppckXnuXR/n1szLA3SmzqmWGmvPyuwl8SCIBZbyGPq0x7JF
pbfPVMngTqjB6KeJKr8OLs8NVLvM0JthRZLGFUV7bf7EqHmo7FSxrJ1NhBWkFeBfBQZJjixeZmmk
cEy8AOnDWnWPRfMPxOLuB5V37q4GTVw06R0kezIerk/GHti7msV5792V44tjZCGmYxSFsX0rmA2A
pBRA4TIKDshFx6L2wGKq0ZDwl4I91UWhCBYqI1IeNhYWJEaShsVNBeWWol0nPNCTO76siqG5nS8a
NXaUA0AwDVY8uRucD73Zsr5nsef34ez0fmBmk6rnTHZSBGAHMVMhOoDQPJOyvbpp3RaYS6T9fjd8
b6g/vznrgOkeN8nvS7ckh9notSKg1jphcG/2zPtlsrWo0/l4YxCLhZrL6G2/rsN3lEqg0VNZYJy2
dQ1l5MVhdkg18Lazelq+kc6o7qEKPEPMmTkBqTzaBLiVoFDLzZ5CQKFq9dBJTIA3cl7GU87YcSoG
VxXJdh5aF4sWW3922Y0dRo8GBKZ4Bb/wy9x23oeWOPlDPxf0Xk9odRqzOTmR1YRkLtOTOqjT4/Xw
tR3eBX3u+cYLPzv7DQuv5850J/A73bJT8dSdDuOBHPS7v9fKhSGkvcAGmZgn30yTpzRD7zybWOyn
y2e7SotQ5/aXyTIfLURO1dbueK1IA10BYcdct/wNlonm5zxzGJYlaPNBkVuDOMR+SF87yLazt8EI
VU3lnd6CAXOikwIgNkKmdPc1dZL23pSwuPbdCv7qYOq6pAseK6AZXKBPf0cn07xbjJZ/7f1iCgFi
Km/YAtnNiFQtv58boCfSNe+XIOv0H669OpGhZ1mMsWYeYaGfUp6qNH12dwr8iGDZEvpwcjOtT7ue
uBDVihfnrivbICeqqWaVBenVsY7ccVobdCemRgGOe1tbFenWTjAE/9WfNUiZU5lbie5C/CQeKu+W
lHqQm86zZaoWsnNNCa5ajF7gOYoJBSlImY7WJFUFFwbzPA8Hvf6weMMd0ad71k4fr3+Ye5sGkCcg
fATeZMsPxTQDpX/vljmKyvRgz9DPqEFJE103spNOQLlNALXBRwOyTGnfhpnlRZfjDWNqJK75D0Nn
AUbdDwMEuhu9D69b28vcLsxJd1bKMqdNbDzpBe8Nv4F2JF6eQrZtfFDT/u4dFiackb0LrozN5AWx
c9Jpooq1jsWB98uNZnzO/Tc754pYs3dSyKgh8QUiSJStpM9+IbQdcwerqhyIri63DVsVx7Tn3j4u
RTG2biCgSX43zIVVrIkD/RnW3/j9EDupC9qWNb5+PmL7pWc6mDBQMQYNNbIjOWaO+QACDhOvg8WL
DP45878iwMbgNLnvC+vQLorEYge7YsAelLWApwMESM4sGq9bek1UI4Qgt0fDcg4WDYMe+nH9ttRB
erJO/o2hKVa5s5nI/0BeDsQRyjxyDkhBmo4YjQsPNC5BA8jYkkDj5Of1rRRnLm/lmRFb3Pxnt6pW
1s4I+HEaG3Qkj22uo9NmlVlBQ9pq3lPnGxhNXOfvDUabvnXUo6/X7e/4JBYJoh182hCC3BwlQ3OW
WTjK3OEfh8w/0ST7cN3E3j6i9oBSgIBWo1Z3uUS/8rwJoBzhLaAZbD4y/ZFAd/e6ke06QDYP+B+K
ZTivzXRCm1ld2jGkhXS29FCbO3BktZni9bE9LIQItGBRS4EcIjDTlytxq8ofNL3N4xqsmqb/zsl3
YzYCYxxCTRsDNjgHmik4wHYWhphr4h2OpuG2Z1hovPanFOn7gGar6dxk7O36zm2PB4s6MyB+wJkH
OvbsaPkMcbAZiPSOdOGcNAFIcA7XzajWIXlBZ2pzb/EsjxkfwVQy2tCWqNP360bEAVx+TZdrkRII
0jnctUsKTd7E+FQTck98gMJc/Sctu1u3xSv4ur2dRXkY6EBiDB5+gEGkeMvxgJv0SmPog06/vKGh
gZGpZh13LkPM25wZkQ5oaSrNKquiiMekfTf6/oNflaei8F7N2oLScYJ7StfBddfowAcYyBbHBcyZ
I4SR/81qUW0CzROGFMGPf+kpU295szVNRVxmUxeAbKAM+GypMBY7/ggW3T9WzEsri7Y6UDPNi1i3
AEdbajR1i9Z7AxeUwiNVhqTDazR9aOe1K2If6H9DS186d/7iZLP9f9w26fyKWsdMRYvkXNNBG2w9
mWC8uO6G2wxGTGShGwHme1Qh5SCORyBHq2XAlhUYmagLYw546/0adP8Ld/zX68Z2fR7RHE9w/PBN
2ziFAsHUN34WJ4YJGLf50yyXX9dN7K/njwnpM661qXMplH9iw+jt01xUB6MDLzvJp7vFS1VoBpU1
Kaqnut8ujJt4PCX8u57+MrUS+rL9rdH+/cSUOKc/65LS2nEGeG5kpIjXDsCh6lkreYA5eoU3qA5I
SjMTbpRunQ4Z0PYcgZD/UwIwr7CxE2gBXRfTOyjDbRuhuNAnxqHHG6M0HhVtc6j5k+597+l822QK
1Mfuev7YkmnQmiEd9ESDrRJjSQv4FHNfxYe6FQEArupsPb4U2hrT71arGLO403LrdlysCSOO6NZU
GOgMtcTJnmntrvfzbOIV0q88AtKYHZPSyI41miD3CU3nO8di+S0IQYyjkzkdCKz07siT8YlxNh6v
fyGqPTEvg6TmN3lt6zNiioFOp6G5oZfqenjdyO6H4fmiuw4y2k2boeKJv/R0LWKit+zU16AEcrgG
KvYZk/40W7giIO/ZQ80VpIDiPxBASosiJDFYlWSxv4z2C1lK5HCj5t3bQ2Ec+boQVdK4dwOcGxQ/
6Cz1SRM8M3nfw7P0+uDn2cGHhplRq7CkKjNSgAGGShv8jJWxPz2bydeOH2eqeltun2RodJztnRRa
bCRwbG55FjPiRYvXh0PJD43xXuTpbUk+oYVzc905dhcF+IWFLh+qo3Lq46yomyUcUaYFKorPPwvP
uMuMWuHnu8kPOTMjPoSzI+q8ZTKZ32bxkFjfzd58wPDcEvS6/qUb648eNd8WTz9BQTTylvIX0ZIP
pFwVZfq9j40Aj4EpfEHxJOc9KJ7PuL/1LJ5rD9k+7+037rLk/fqG7nm/wMijuoLHxaZXy1zi5ZUL
itUx1Q6uV0Z9dT/l2k1rK57Te8s5NyRtaYrXdFYniHUeCMIR+J7dNft4fS27x4Y+AF6ULuBBALFc
Hlu2+lZX5UMe27RPTzm0+arntbodfXZcXC80XR5wy36iTvXU6AbGPCfvn+s/YWeVmFaH2pAPmRzL
MqVV2qRmq1kTgE5654Yk7G4yVN/czidwYUL8+5lv+q6fmZkOE1bjfhzALEmnD0zzVMVE1UqkKOUi
WXC4BTOTTW7mIgkLSj79/WahdIhJWAHmAkmRtJK+7FY/d/PY17sqssc6/5IZhat4yu54OObz0E2G
cCJEk+Q01aaTx4sa4dbK1+Gw+ql56prVBGUZWPQKWqwKezsx8cKeFBMrR29bo80RE9MMIh4QZqJr
rYVOCWivqLmjFPdpLVTV/Z3UCKUIDPeirAKdK7k5b/h0MkpvLuJFIze1WbUQ0vFvLIs/lHrjhovu
v10/vL1txfMQlAJCAGMzZzKzFugD4iBETsj+R2DrDZufzAwUvP7gKGLhns+fG5MSj5pb7mrmaRmT
rHtcNSNeU/IAHLNiTTvdJsxQni2KXHokY9O6LA5ibmX9aKtbHWPL9TAdJpagcopJ6flu6NIbwpyI
ayq59r01YmQHZVRgZrZzpJVtMjZWuqgiNB9s3KPETh8bq4+un9ved43BPlGywjexSa8g29pqqJeh
cD/WmCWIqKaafN6zIKaPcEXDxkbvIl8028sZyWNj0D8mTvUT3FZU8RLY8z6U9kwg4cA7tsFxrFWf
DCP4MmLdeyvGz3mLeYSkO1CirIOII5eKO1jDfy3JcI5qWly9JGsLxI/7jwupWyRUa5Dfu7eg1osg
GOL/uH5Au0tDGR39MvE2kIUYkqTmw1ImFRoDXqhVN0lDw658dlX0inv+JkBEgJRiWneTXxB7tfQ+
MfPYBTVTxR+9agzbRJGv7YWlcyPSh2vSZNI7DUZqbTwZDQnz7OR6Q+AuPDaK+XB961RLkj5fO8fY
P5RCUO3DYOijR1fzMxtRpLIzS6V/vG8KECIo5BJjA9XQIX6cJQM+I9ZMcWm+N4kOPoe/x+SC+Qbt
tf9nRa7Tc60ATSTB9hVwtKV/6oiCy3Pvsjo3IGVMaV+2ZiKiQYmmypzNH3q7+K4NmGFvpiMYgd9d
zTxeP6SNf2MSRYiMgEcdl/6GJq62Ro0CPVbHztA898scF53xCLHDA/zx13VTm0OSTImfcpYqLVa2
uq1ltzGKLXHVnkpqxw5VJLZ768EWWsAGIRChVXRpxDOWlYBYqoinqjYeCyMxi6AqSAe6TbpAYohQ
VTtZ/MWLkIRlgR0alI6+jRfC71vsbFn6aA5Ty5A3gVoDZHQjGR/NxE9p4PRJ/+jbaxEM6NffaSxD
f2waneP1bd1ZMdgxTShSY7QTgAnpM0sJbyFphMIf6VMU/nhnxi2YkQ+uPvjHnLuqKfJde+7vUgmA
rJj9udzhusYUnzmadaxVWZjML2OeR7331VF9DDvugiGfP3bExXa2rxUYm4tlTOp4QHc7KoTe2kjX
+VBBxDm8voWbuIhrETME2EMhOoG+xqWpfm5TjK1PdWyOLWQ85yFOy/rU1G0XzNrylieVIivdXMqS
QSkQZ2ZRNq6BKjpoic2A5WDaRoGjVljZ3cGzZUknVVXplKJ8V8cTWBPCorPtIKP1ekoxvRtf38Gd
jwDsnOCaQgoDYl25K0ZY3Tb2VNTIY3Q/pB4JvcX6iF38mBv5q7+CLDhN2SOmAVS3zHYrDTHAAKSF
oLwFUPXy7JY614Y1o01cNaw8QcervSfTOh6ur2+bi2K4QNB2AcgBAuQNrWpXoU7rQT4mpn5W3BR9
cVvY6wmcNXcjW927ViffPJuHLqffSi9lwWh1L9d/wtZJ8QsAqsNikS6aMhw3SeymMMD4H3uE/ZiM
9inJ2X3RLl8sq4pb11UE0m3DHXknxpZgC5Fty7s7G3ypbaOqAFkHW4QJ/QSI0/mvLJyisjyy8sih
hKqceN76LKziIwTXueAqksGdnQDy2lVdxTVGGhb6ntuvjadEBW+dBlYAx0chB5wAG1bZacTH0MxY
2+gHY7RGICL6WkJesq4xuk5D56Qe4VWZFP9+Fs6A8tTpYpdVbCR5kGVf8tpSZOHbArY4sbNVib09
M+E1lT5YA0wkgEWEn9eoMYI2rEP3QLsID4se5FJmtFQBJpSTsFPxR24vBmEehR7BOStK3JfmR2sy
/EXH0XGne69H59HK9SfSOOhFTorPcddLAPxHGxLYk823YBgrrapkqOLSbQIUA5887QUB5/X6F7cd
+hQbemZGrPhsQ3tOV54OuOqmsFgfhxzazuzA4hEKweZLeprnoImVfBW7joJZFFMX+PvNqAhavVM+
gVsWQz9zZDpBFZHv4NMRlKYk7II1jxLokip8Zye4oLYJbnfowKCEIEfRDvTH0OHGDbhChvjgD/zB
0roZ08NCSIcd+qxRWdzOTWBzMbyBA0RzRKjPXG6unrpVwvKljl3eQPDSgO6lvry3Ffme+fZPa2ru
7CJ7syp+Z3WTItHeDW7nxqWykIetb/Mh7WPtBFCv+WlYw7IPyP16Su6bX1l18DD2FHsKt911KLwk
Bf+8DuSUnKu1DXJAd4FZQR3QJYHzKTviZR7XH+xP3S0gyNF1D977TnCq6M/h+bol+0XBaWT2BAd2
lsJGbQiI/3UutNuynYfjvzHlYeocVwZaAdJxLrW/zg0z6rgrn/h6p7n9nccrxcDIvtPARf9jRTq3
sqFk7vKiR1f4Xgfsi83fPAal47YJIHMZpM4SuetySFIVed6ux/hIsEGcjFGxDbJ9diu7HRKvjA3r
10yeU/7iTCU4UIzjtA5R3x9172NFoaQ60WNL52O/VqGhIojeplng8gJvJJ5sKBWgSyB9M0yzFhBI
QmQ4fYDuW5CADmReP1Tm+9Q+8wyQb84VufH+wv/Y3LReM6PyC5og7/go0gCQRIL6gYX5fQ3CKP7w
vxCH3btIRMketHJ7Y3k108uViVVacVWCT8z8mEVaaD4V7xizR4c+QMocFaGnKpXt2AXKTzCYg494
O6SHbyhPodZQxqVzN7VlUGWfV+dIlKp9O18l7iwLuYeBfQWG7PIUEd8xulUi+xjmIeTzp2LsonE8
Xf8et+0XgbQ7syJ9KpZm2alh4jruD+QzPRmgSYjYxx4sJUKh9VbFy7CXfVzYk3yzWbvRMjhWZQcd
C1IwPB7qT3O0PGZvzg/dD5rqYIdgNl1OySN/UA3kKsxvxNfzLC0gUYjlGkNgemEHgbajCYExDKC3
YRJxQGKOqxuC9zk0A22ImFrW/vq5Ykbp8lzbfh55OWIHLDHujK+zDnOQo5wKkVSWRxpC+xSRAsyu
iqMWD7nLEoQ4asQmw4AW3gaVz5ph0LK8rWK3OyxgI4+0Oihvu3ceuNnJCCk78Ni9uW50d7GgsRVF
cvATyVeZ6dFuaRPY1Hv0ywvM3nzXVSPIO6kQ5jL+2JBy5n6uKGD8sDHST0l3u6jHA8WRbHbuzIJY
5VmGx7mfEUTtKvaTr437S2NfrfZ+TZ8K64vTfqT2d7P7sKS+4lr+3eW6ZlZKLO3UoXpP4axNEfKI
DOH4JHgMvSrof+axFRgT3DQLJg+DueZfT+mJwHC2Zin8aFMydN7YVHFl0wCDUNEIziIGpoTrDrIT
TS/MSPGHO+mKASscXloWUVGur14OuTRj+lSn369bUrmiFHlSPGBHMsOS57bBmr1bzkuTvl23oXBF
S8Jo+xotV5dh07zsBjsYDI4yId79ikXlEmeDGQQ5fHgkq1BZgVNAmZZH9ASpryiJvA/NAipk8k1N
bCkOeuOFEGn4/cLfkhj4o24hXFn/w9yX7VaOI9v+SqPeVUfzcHG6gUtNe2/PszNfBNtpU/NMTV9/
l1x5yjKt2jqV9XKBRgNZznQoyGAwGMNajS9WtWPK38f2rBJPx2kAvcXL8eVby5+8E0L8lPUe2C0O
GgvSfNCMqvCDs+S69ACe6ALpXyYiLHzLH27o9f4tC1llZYGkM9EbHyNkT3R8nMLeHmPJYZO6Tyxh
w85n6zqyiu/38EKabo7Iyub1nKcEFbl5xahkC6kGMtIzNbrBGbDVMbo9vpyrZ+tj53gQqSwXy7ip
sZqdgBuWvhW1RMb4Gk9z77igVbNfCJp/vlBObIyytkQIEpvnIjitmi26otWziwHb93wPpl85Z9Qq
XSCGJVZPKYwIrGJCbrmZ0GaO0Rr11latL9uHMM4lFY3FQGIGb09FgcjaeVhfjoYvGxuvy7VFQx+W
AqXEGViC00lI214A5FLp10FMhPTK0LdWbU0RZS4aAxRkHv/nrq2yFDWANhm5LwBaR9lnxuMovcXp
FqHdqiLoQwIXM5i3vrQjpYkudACRzoGPkbmSdFFgMuDv29fc6fQ/Ejj7StWwVapJz/2hwsHRnVFK
nOMS1pfqQwK3VE1c5TnLoQOrf+T5bkpdpJVsqzTc43LWDHmpyfwdi5MiC9bUarMhQxNJwhyw+WZR
YaMNdu0xhqzBhzacadX1aGk9gxT5auYf1k6SO0p34g+d9I5m177S243qH9ds/p28g1vK5E7NODA0
4CeQmQ+qF3YBUePCNbQrsWucYrD+oUVwl7lFQaTXaShIpsKImoFq1xHbELF6GS004pEiWwp654LB
JqTWT9U7E++CvMFIfPpmdTIZ6udBuzKEPcu2Ar8NY+RTpEOXZz2aZgo/AZ9tZV6ixc/umrd23CpV
r0aY6FYAQx86J1HY4t4iBuC4E/QmFWh9Cy+LqiHgkLb7piPxhAGVFg80HfNmLAKaKaY4McWRh7dK
J5IyjdEThT4H/UfNNupRXzGAEXkuP0r+fEZqmiVSPOKjypcMdCE6iU5mQKEGNGHaG2tcMD4AUWgL
g3fVfgFuhwofUqpfkGhMFV2ieS3jgi5rB+9EzGh9s+ZsH56pdbFRNlnd4Q9hfJxjDWbZySnSYLlU
ncV4Fim3kzrs+7bxjp/KtVwi4ML/VIuPcqIuqZiuq6jDhoS5wZvqxp5gizdojFfszKE3W+u4KZHb
PtRlEAVTbF/nhTMULUkOgVO6wmgj63Zfoxy0haX/FYB0tpiFkspnixHaUY8ZClE+NfAqAspbacrE
auiPbMCDqUUlrjQQBAFTHPBfmNiwXEXqz9IGLyoLTYzBa94CyCWNYfOmcAg6iQSl7k7lBiz45tJw
91jEJgyIotcUPPTZjyA3APjfeDo7nQzdAZeW21FPBNHEYGjEEr0qCNA8n0kbV93siL846sVicVdd
j87GCAgvBeZIMZo4TQSUXiRMaqLLrxEzkZNpNi69Wa1jErlLL06EXglHHZdekhNgQxAVWFL/0M65
K29CuVPKKlhdkEU7Fd2ADG46kLwyhd1HT7n4KAeJPSW9HxXfQahCKBM2FnbrUHM3YDyxVOlb3Enx
UOEFITvlaO0ULT3J2uCXfORiE7n7T+ybcJRNHOuZPMwiul3CYV2FSGCNnvY2Amc6t7tvx9d4w0O+
Y1UsYheAkMUzehmupSS0y+my7d+0pAeL7Gmib70ovoJ2fT7S70d+IUxT0z4BREGB7K5UOwaYn51h
cowHwMHbmmHLbC5z2XOCN6vJ/JZCCQr/YTzZwgzcOC7vH7r4kDIIMjp1+JCsYzCa7kQKZTfBkbGi
4Icenuo03x9f59UYEalltKKDbwk0JZ+9mZKXvanMcUdW/DDjy8x4trbuny0RnKlqHaDZBxQrfMUM
beDwRBRuoKMbh3L13Gso82IuCHlsfixerJM6AEV86Ytt6eVVeGiUaSPUne38i2tBowWGamf8S75R
PMS8VagBLBxmAvCHXbuboR8SbyuN+RWHZTbHhRxuwbpcE8Mc2Hy+dKH7iuxMnmrnTnXXtqTeWd8N
P7nU7NiNLqJHeYf07e4XTGIhnjvuqATUQthMpT+lHamqkCSt4LDg9riU1f36kMIf8AldrKMK7mvM
0yZnpZo6alo9Hxexfq4XMriIMy1TMaediEYcBJTfWkfypot8rpgfslewWzkTICxxtOfajXwqeqJT
/32mls97yZ9oIa+MrNBwHfW1V6MvuBwY0VL6K7fBQlEuJqnRM8DCEoqOid4TM9PvQOQkOgzjVYHY
bYFdbRkoP8QyAMQNRcmm9RNlfnY13pTc9hhLnGTZl+uQpIVwjp5Hr2kUP7bOO4BUUElDndew9Rgs
F8BS7q3+oAFOJwMHRZHVG0HAelivYzhqxn5Dn/nskxaOVAunjg55iy+M0fY4qZat0JSY7XQahdNl
VKYvE9iHJzOwlUo4T9mtWU+2aaqgQZpHuTabxNesHfkKMFODW1T8MgyhBYqYm+hf8jGfaWvhaZZg
KF5ogVn6nYLQNEmZM6F3USiFVwGrkrTRSRA9tUK5sTBrLmz5HXy8bPSpUOj4jqJHHSoISKMyp9V6
JNxVooJzRwsHov9KbnAplTNPM4xBrTcKaCZoo6JzqrIrL9NkjFu7N9XcEbpE3HiKrNw5qI2icRLQ
aRhB5xPXRay3uA7qyrcE4GYZ5+Oo2Lq0hQmwVvtHd+HHts7bvjAzPTWCAGUwEEoH3SEC9JqiYvNS
g8TRtIsxnSoWFamH0TWbh+O+bTVhsBTNWXiiK3WOTl6MUneRnVd3k1gRhWkYfAnRWHWaV/kpQE9s
lZq7Nr4/LnwtTJlbiw1xhvTBdcipjaxSXHVQO6w6CdDsSPFEKQMhQyDnZzJgePB0l1Kb5s3Wvq6v
+EI0Z8CyOgCKVwkrf5LQGC5dh/ULgE9yOXOb4ZQql5L5Imj9Rmyx6k6WCvMGrFq5nptR5Y9XzNUe
ESGGNhoAYkCytfBrNkiWe3DmJfZWe85amA8DwtwWxgjQ5sntMka82yCvEdUMTfakCNKVXg0y3rnR
VRWC4uP4tq45qaWw+WMW1syaEkOYICcCR1XjZOCvYeKPfyaBizaBXc3GoIEEcbroAdYhZFslvtWt
WirBBU9pm45o1oEIvCwnb3QVJASJ8AxP4LZkOojYutH5pbYmHUEbkAFn2s4vU1NdP7ChyCE2TLpv
VqIdUP52lDi4/oUFxMGbG6gwPMr3aZRJSZkuQAwDsE8VXltpZB+XsNqkYaB/cW7oAaUyPyg4TWOn
6p1Z+ulpuVddpFaIdqYcQAHqUCf0j0tbs++lMG63ymwwaMugj1rcM6sgMn1JpYmY8tNxOWseaymH
i2nBcpgpSqa2mCR1QGl33qjUzkfVpiPbFVVmC8VWHmI1L74QyZOllXWf6X0/W8SpdSHbymllhyYR
vwFb46q7rl/Tu62ZgZVLD+jLaFMC+hm6LvhLTy3roKtojPeJPnpUvQESHgCSt3pq17zEUgrngRuz
DDDXjqVslEE5xbREcKW3mIQ4vmFbunAed8xCHaESdAFQOiJEsUeoWGXfmCJ5/0zQrO7C6UWiKegg
tKr8MkEr8mCSeIjcEjHYcTGzZ+Pfjqi7YXBTQn8I5uk/iwEA7JhRFWLqXooI+GLApqiJfmAK2C3V
UwGX+Y8E8mOJStLQ0IgSPCIt5gMMiihxTMTsFONiZKIbTZCrx3gmbUYB0ABFEb9bbQciKNS1MHJ+
36eyo5T3efpC2dtxnVZMD4RjAJTUQK4xY4B/XkRNzJV2jNLKj8tvxkAJpjI3tmlLAmcNYxLWdAoh
IRUmJxYzdxJe/5kO3I0uTkqbRgMksL7dCTGwEOXp23ERK2cHwS/KuRhmh7HxtlazxrAKxWj9TtJt
ZTqte8NOtirKa/5tKYU3MGk0ImOyIKWsRmTEGjL2aHMTzivtWdKfElmx8/o1ac8TTbLN4jaYHqi6
P67oWjRoAOsRHRyoJ4FPkVvMJInSaGIBNA0zgovDzjQR1MWPZf9SlY0T5s+m4tK03h2XOx9W7jBD
LMaw0cU8k6BynTcAZReEEX11vlCcKf15UV7lSYn3BRifwr3VT0TLkw03tWqY8/wg3rMrrI1xIwNX
3BBagBQYTMI6d9lN1dfFxkFeqxpAtfnFLM/5VYM7AOAmweOdxd3c8ROHjnmorkIPT9bM7TQyuIUz
7rY6wtdV+xDJbaKa1UOuVCkY2zrTy2vzpqLp69/fMNyHynsIDYQwzvvKUTFmXccw54kBSD82gmnf
4aIcyDDlxUmTMHTijGF/UKk07UfJircKVSsOEmby5wfwNTgpGbVSz9vKb0qFDArqYfnkyY1GOhDd
HNd17fQvRXGPs8xs5F4SISpEPmgSBa8Wql0rxRtVxZWI6pNGXBgAMA6wwdY4elZxVledXZqdawXt
rgZZvSxmO/UXuvlnVALMRmEyEnA03KErG4pk9WwmQ30lyCOcf0Q0yz2+eGvP6k9SuNVLIoPVaoqj
bWb9I6slx+gVWxInuzMDolWoog29HeSBV7a9l8jyjw358xXGu5alltyyMsDPmF0HLVuvcyILve3B
pXyjkwBdO6S62e5MWzt9GMhUZNECXCT6dT/fqcwqY9OaMAJt9oXbo3BLFd0+rtSqRS5EcDrRJKut
hBl4PSt4SwSAg67Q0tBVG2+JtZcL9u5DFS480NG0M2oiVLFCNDtrXuMnZ3pJDF9y9Yfc3jrT0uoR
wJDzjAmN0UCRs8hQ6zUUBBI4rnvdH8HG2vj6ZQNWqZaA9g/FolswjdkgwZypYAd765pf9Slg0DHF
mXQQ0xefd040O0MI5uF1tRivtQKkwegkqlXZEwJxw6e8Z3S/mCXgWkQV3RuYhuSuhTSgaVk1842X
d34X9U9ToaIaUcRuHKWvtNCcMSrfhlLfDzK45KzqXq6VG8tEFwDKMFMruGJG/TFN9hMDCgdyxgTj
VJgP15wgVUlnDQdr7J3jdrd2TWNz/vzo2S4XoX0G7r4yE7A/DElNjc4X2rNkAOnpGjEJSs+JN2hb
KIertr6QOW/aQmaJmdwJDgSLFNdXVO4PTUVvK62JN3ZkffM/dOMyKcD9UkFiDt1AZTcRwTT9ZhpP
J+Tkmz7aANdZdREzsjaMTVYNPp4s9DzPgT5c+RXwkRXJV4HPcXynVlftQwIfSwaSRDOBwpRjgARo
6W4cJRvZro0myHUHsRDDnRipR6YYHGJ46720GEw6z70IWe+b6Mfoob95cx5hdY8W4ji/F8QhEJAk
aAWgHhLFP4IqdUwh8kzz+vjyrRVkgLSAaE0EfQNGwjjPl1t6YYxgAQbhE3vNS+lF6wYUi1GfLIRn
jRa3vZicCTWsHuZyl1bNfgaVjerCsYLGNlCTqabJ00Agn8b6Th6Gs04R3eMfufIC/vSNnAvpxqbX
KcM3GiJQetXSEYCGMmjglNBQtro9LmzdoAB1NVdSFYnvd+0DEELEJUw20TtPAt5F0uh2rIcbHmZL
zHxDLE771Fho8gghpuk6dJugJ5XgqL/KTbPRzbNmSphfxnA4XnV4Yc8fshAk0bTDACde80lfPQYR
oFqj0pUT6bYIlQ1j2hI1/3wpqk+DydLxQE20HOBPP4rgYhTeBLAJHt+iLTmcBwNJjRbn82NeLF8T
USRhjXJQIto9zv9xSWv39HLxuF2qgfKC8Vcsni5lrqAUdlecgahE6yOnnQqSRls51DWHuRTIPTdy
bYiBPwXV4jofEiK0VgVCYAru4+OKbSyhwgUgMH0tA44WAqv2OU5LEuAFqk830biFELyh0Dv70cIm
QGcUjBOFQqAiI9l0mbGNLVpxDiawXHUAWQAbEWBTn42uR9RmlhFii0ZSiRI9dXVNgCvug0FO3Ozn
XTm1n4Rx2yPrKYjH1KrzM1z/cnsWWHtMJm7szVohYimF35wkQ0FJQLnTL4DfEpJ8L7oNCEPQdVDd
AJgYHKAg/4upDVyo41axslkQDLoNAEwqSE9wB6sHXaTaUQHWFyR+ExWemhcbfm9LBLddrJzMSO2x
P+rwFOinQ/R2XIX1HfpQgdshtcd4PlPx+6s2RVfBZLNadKvy4biUtXgA96+IdcIqGYiiP1tdR2EI
ugJDQM10OlV2plPFqObpL5Kbeam9NTu4Eo9+EsdpZWQRQD/lpsMIsUgawSSjNZ6wlj6CeOV8pgeg
qfzcG8KGQ1/L6UAujhYaIgw8nbnLY4hly8osWmPsll5LpxJB/4s9XE12tVdP8zPp8viyrnilT+Lm
ny+chVoEUw+WEFwg2WSPwGQW43tpwElrNts8ZgfHPUsgCpwXKLqh18PiNOsGkE3lAVa0arWEgAbt
MEbRicQkVxmLqy4qrvS0cYJIwsRf5h5Xcy0B+kk4p2c7ZkVktrCexlVrYnhQ+A59JiN6imqSu+Iu
sNERcFzo6sFYKMydbUkY88aUW6QHSpGAmINUhkKkrYB/rVX/k2rcwci13gzA7NL58T7a1bI9iUQz
QJJC2rdwp+/K87llKrC73LY0O9k4luv287Gp3DFRkrKLqAAdy2ByLDRuxJi7F/rqAaRYW/P1x9cT
nfifbbUtwKrZj1A0Vd4GgWFU84alW/Bka31oWE5gCKFiCzKY9wO6OBGYi0KxdcIBBED7aXBvPEgn
gYNmAT/+Nu0sVycm6U9bWzzRnGovNSQLyVZT4V84gY9vmF364hu0INWSccA3qH52Lj41MwjPdXCT
X1eeeALO5I0bYn1hP8TNP1+IG6xUMbMmZ36M9jAqp6dNJz/h2X11/DxsqsUdwqoTGl0fMoa8OGCT
BscEw6cNLPi3Yg/uSoRd7laVdS1F+Gk3uTPIQCgv5BJEVunNBFoOTXtphoLkMl4Axk2Xj4RpgTuK
l5Wy29BWXvV3H6vKncsp1RSGEm/thwUxbsp96cVgPExNUE7J/wv4gPVN1FFc0WR0COucpvqU5wIg
MztfUyo7Tis7l3YyDd3jWm1J4ZSqKQNzawspyXQXK5EdJN+woRuO8y8M5UMXzqt0IygUpADe2rgJ
LxWnvKGyp5+qL/SHeRK68Z24NVi1JZFPaqB/vdG7sMTqSZiGER61XWUrmGp6Q5nqdobWEW6PL+Rf
3Eh/6mhw+Q2kGwBPPMcz/aG6nxxEt/FFAGAU0QPYnkwS7xc4tcGyIaHE+NNEjNliF+c8HYIslRQE
7pHwULAYWDNbucf1QHohgktuxGOI8g1Iin3wJPVuc97f5Z2XlJ7lDofB7c6HxEkqlz1MG3HMX4SH
yKaAVghpL340LmKlJbcTotDpRUTH/07aCXYN1MDMYXu8Gs63AqfVqHqma/opj1tLlG2CUh7mV4/w
UOcxroFvxw1kSwC3ku0EXFVTR2QWJa9iEBKJ0o2z/Beb9aHD/AkLe2BRYlXpNOcKR1I8yffJITlL
T/QbUMG6+XV+qP3UNzbsfj1g+JA5O5iFTNNKzFE0kGdr6jE6AA41sPusVJ1SlDGuMUbaL+QRYfQf
ArlLJ4wTWapEbFThMnd0kVlyQq+/zPaKG3nKhhluacc54agtZFEXgE9Ls95uI2GnacapEYOEclI3
anpreUTwQAIM3wSIKurMnAPppbLVKhWnGVg15hk9l+1kh/Y5jKa3BmndJCCdbdidK7nxIWoRA1Jn
65G0fuoW38Cdgm4KtZaOcGJjiDPX+DMS2wThqld4CUZw4GSOn4rV+2chkDsVqSRmGOialWbRoW4H
N6zvgQq9YTRbUriDMWV6o6TxCCnaWxC9pNajpNwcV2S+KL+8hhaKcOegVOqhHYU5ateuA9GT2KGv
FeD934W9QUSNesfFrXoTHeDgaGcHOhU/DqMFZSJTFcFIPYaOoT2K1Ya7mi37qz4fArjAAIxrJbBi
IaAChhrV3bzEPDBC40Jyxa05qNVTtlCGCw9MKTdKrYCsdLzRhdAJtY5Iwr1CjY1AZGPV3o/gwlkl
bByUNIIg4BTXamb3TN2w5w1V+IpuHyf5lFkF85U2s8jUxk4ZNLGt62FD+nSruLsedJjYfxXdRpIq
zZ+zUGikQppLDZ5rViY9xzK9KsCT6xid4gEC2tGy7i2zKq9qJB/0BWdJC+I8VkS3ZadTomrTL6Qq
gRn58TmcuwQVdxYbtMervJrstrmOg8fjZr9qlQsBnFXGTYsxs7xDhQ+t36p+l2XPinSe1bdoyHeO
i1r1GSa6mWecGhX/93lpU0aLYrRS5tfU18b8IBtATNtsLVq/sxdiuB0E6WU7Nineao07gKXZyR1W
EdCSoO3nexSQefaRJXZY2NKP4/qtnoWFYG6vmFJJXRChB67VGhTIYhIH5sZxW/OJaMkWFaDoASTf
4JbQok3KTDY/YbLA18Wmssu0OaM13YWCuJdj4UpJzK3c75qJ4FJGCx4aqNUvfYoU7ZB5MyHOwuBq
ZfYkwsBXr1h2X1xgXv0PDf/rZfg/9LW4/MMhNv/5b/z5pSjHOqJhy/3xPxfla37T1q+v7dlT+d/z
P/3zr37+h/85i17qoineWv5vffpH+P0/5TtP7dOnP7h5G7UYc3itx+vXhqXtuwB86fw3/7c//BeG
3PFbbsfy9d+/vRQsb+ffRqMi/+3nj/Y//v0boo//Wv72nz86f8rwr/5vzZ6fuL/9+tS0//5N0K3f
ATiHhCDK1ZiagFf/7V/96/uPDPF3ETckJl11AFGgdQ8y8qJuQ0iTfwc4GKBr5s7pnz8CedzPH2H8
2USaFGl18GBaym//812f9udjv/6Vs+yyiPK2+fdv4FHmLjb0amBmCCxQwJgFYg7fxxpMRmKmYWbA
MZ9liZfnEjF73emM3BamwC5S+a4JSrvSi3sxUDyt6gilN0nde30SeIp5HUSq0xt65FJ6ZmX1dQSr
aqyBNFKMtvbmoikqF8nJm6nQ3QrA3KQZzYgIYmFP+SNG7tB8yvap5SC0tBXDS3XxoS/Sx1Jnd3lY
OLp1VynCNzWkV3p9OXXxSdXed1Q/ZDM0fETdYKL2gNEmubuRk5dR+A6YJ+C2CUS1Hk1L/5bIoY1s
LbHiG0Vp9lFbzX0/KMReTpIKgi/gkLIHKmhOQx/EurQnTAYDlUiKEr/TwI6gvqZKdp0gbdt3rqZX
J3UsnLZ57SoITMtWJuak2bIkulZckpQZdq0+japKAJF5Q6PTejT2XTGSIK3tCaho9YginHhemrcG
KKW7SCJGiPf/fSz4vUovmvTeqFK7pw8sfjYmidC+IHFylwQNiB3x6FSnXUm/D8V9P9y1YG/QqzOx
9czIsIvxIU/vVEwPJOVVWjyKNRpL0tOiNf2+7OwmvrdChokT5s1F9gKvRxm0ZqRHKVAtTgX11Rpy
ryxQtlNkNyu78zauTgyhBNnVtIsYKENqzTPc0+g2vEkEAFlqJ0JROCk9S+lJmT3W1b063rWJdRDV
H+hcB/rsXao3e028pLF42YmHBKDFBiOBuKvK/IcwXQV5SqiF0S2GoaKd2SHVAvxvaBk3B0XLTlSr
yIgKm5kahWiF8CLIiIoCaddYeFPJQrnD08EV1Al559FmOjvDoBvmg9F0JHRtSFo5uR5r/WDk+ike
z66AazFMY19LCxtcwD5a+99YmO1YVkFM/1SozVNMMZ1pKLd5PrngV7gKVNXD8N4gNHYdYuo/OBdS
IEaiUKf05WsbqR32dnQNaIVGhp4AksRLIceskoOe5C6tvtXWG+0Bki37YTrsqWU9mHJpK8F9BtCL
tAKRpvaAOQmAV2vfa2CjjQ0Oh9FcV2Pu9uBwAsuTnauXYUUfB6G4xuy3l8QacDzPi+JCEpHbB28u
ka3LtMmISA969hhj0eK8JVqXunKNK7M0wovcQpJeKZy4kOxq6B0TfUi0oSdDy3LHoNFOnp4j40KV
4wtZ3E8BRfMwuCWCnASmdlIJ9pTZloo6yi1YPYmVdiqpahyXWrlK62KyDTN0O5aQUNHQInhC2wAH
Qj1MxYADnrpa+x10u2OaEzXBxrfZS6ufFjF4CakBfgKrdVqz8lh5YcUvVdyf5IqXmCqibYN0cXcO
xnISKX6qoUyU7rSwdLq8hIGqrc1apSRFPUygPWReaA4eTbSTKDGuLbncgYz3uwamTC2wbBHzvzKW
ugXgu9nskVBygVy46+qzMgrOaWrZTR+gT063i+5UGuSHkKF3zBDdOMu9Ns4OIdt4WfCBx7sDnnuZ
ZuoCtM5x0T6wLjFUp+SG04kj0a0dk+4Wd9FPn7/08e9B9vLt8ocESwELi4SOOb7mFhk5Bo+jwnAa
V/LUu+wqNonyHDCn8gVbvYWrAjgWy4l0l11kiZ2/YhR5q0FxXcuPb+DiOiEK5jJ3aTjUBOpr4pUl
c4+r+SXHyavJRXBZyibalxAh7IaXwEe3qkN9vDpapAjgNewtVqUvlSleIBd9p0zLCsvAuvZ270qa
q6JDlroGJeBj9XunuEQL5Jn0Wp5tdal/yUvMkoFuJwOLHrlA9Cp8DsZ7cFxnIpUNZ6xJ9jTezxOg
ukIsG45U9wCFuVXH/5KN+UPiDGaLZnwAM3Oxa90CvNwYWlipNydCut0ItN5X81ZinsW8yhGB35s4
MdonY7dQdvS5crOH4xu8aseYo/7zGzitRXPC1HrNDKd1Zvzg1NFVZ3hgd6Eng+bgVLgDWCFmAsTS
VfZsl6LgctZu9Tr+xdJ/fARnZZbS19kQdfNHGGSmxqjsYWe4hq+4pb+FGi3P+R7+6C5V5kyMZbE+
RSJUniGTZbuxm7vxLqrIDDJu2OlNuxvswWUFQRpiVz1kILV47U/ErVLv2um1ULEHeD0iGen96C3e
1Wlfa5kKakanzEfZbgN3BlDbSBWsrexMMQ3zglEbX3AJygAGhtTXTxOzkytVs1sCRGqc3iAjoLI4
bk9fJnZg0xCozX2PaMX+kjSKg2DIs6o3HPGApSXSrt5psCBxtwWlsymJ20aEg0LVtZAEEDe3u6AH
CoiPAnu15RlWNgrUXniho2SN9jze1ZvqIDPaQRBg9pPOJGhY2Nomvs/hfdUWIrhTmHVlW1mRYjjv
yDMEuESuBqcj7rbmzdcNYiGJO2pZNJpaRiEJoymA1g/t6cR0UgA9AWFq86htrRy3RYHaFbGWSoaT
9yawdy9Vo9kft7f5c7mz/GlvuIteq7VeQDOx4WS9dt3K2mWpyiegrL6M9f5airbAMDcU4un4CjXF
2HctGo41PCRT5/Vh7B1XaGuDNC5FHzTomjKNYb4AO6e8zNF2MjskyR7O5U08qtmuuOWbYZ8xTSzP
/+NbyaRRafoQo4SObgAsRTuIWbczJPk0E7cGwdf0+iSKs4V+tKY6CFXDqVx0mrihHR26k8ier5f6
bNM5rCuG+cW53IF56fkOWDhXDYNLYIuFNAkt0fsMOIXRXbsLvcyffOUK2Wa7faWOtun+Vl7+0PJD
7mxAC7lJnAqZ1Ghwf2P7pIbFnZULmC0CCCWJNLfHk6gsT1if3tPIKVgGNi3WbbjgFRv99AlcVJGl
RdoAp8ZwzORQlM1dPQy3Gza6coNCBOaJVETYSMZyTkSsKk0qkJlx8tPw0vCAB2l3B/0C0+hwIoEt
bRzydY0+xHGmUyuIkZAgwKmrnYIGToUX4IZG6/byIYLzI2JSUU0DVzNOneSJT3iXSsiIOnLs5Cc6
6TAXOb/UEqJOTrIFN7gqG6cKOCvAZ0Mi87PNjPmY9TGqkU4vHcSxujHwRg/2QVZtFBrXgnlgSH0I
mo13YZxDYZVCgwFvB/NT8/Uc2sl3egfUDJv+mLGxNk/hinf+JJA7hV1mTJUoQWC8z07m5LNqW15l
U2rPDVJAy1IvZA9v6fKwxYY979cXx/ahKj8fEPZj2dMeFioeoh2qfrt5SAwX3O7dbv5WbvYvM66f
srRHM7j/H+Zm54fCXydnyWtKI5Yt07PzP/gjP6v/riLziUEVULKBJRT+54/krPw7eozgNoAohAys
9j608TM3q0m/z9Ei5ndnKvEZ1um3f/3MzarW7xi+A1csuuswsoz21r+Tm/1sFwYATzDeBEiJmYUP
eWIe2UxUY4zmZ7qG9JKa21lonCcN/HKd3gZKcbBi9UZLtdpuhi2ymPcW+g+L/CkZ/e8yHpmqCEDG
z4cvKmjRx+CxJFGv9rYKRLVYiG+1ELxS01upiPs0a0+1NEQiSb0PeuVB7MYnpk4XAw2AD3nIDigc
BMSQugPeS5eG0l+cNJcmo2dmc85kdadW/Z4ynypBZIOXNcfQWH45ZPm3xUZf/vHFy8wH+IL4RZRA
SAUExnfwAWw1jyDDRhroYhDIM+7aaEtS7OWDkSFVOD3EXY10CLOeu7xR7cboLCR5pn2j54LfFMo3
OrTPvWwSdagtW58K2baNlOo7JUgeYzRTkcYY3rqW1TbKzxJ+bzLZlhCdIW2OmerS3IWKBUKowHii
QQgS2ExyVSU9iRT9lVoK/sMQgyijTxytthpHqRJMYw2AextaNLKOYv+9s0KFhLGrm/Spz5GL1uvE
AE6RfCoY3V2QvymPWn7Vi/mLapgkCmvkOpgmOlTGxEKi4oPblgW2WkcJASVeJ1hvo5gJdhsKJyzo
LwtdOJmYGt9HSp1cqDG7YM3z0IqyPaZSa0dNCuqwDIDYinFjsty0MeN/rpTWG47bHp011M+pEKHh
yXqwuvpbxbT4IJjRZX+tKhkI47LcCcpiIpNZHZCXA/Z6l54ZDONtKiAStFI8EWWgxQLpV3OSrE8v
4gYZSxOgIMBwqW2xpbPZB7upxYzuFCOxHNV9f64M+UExkKStWpPUZZoRS84jL2WYF1YT1WeTSYEn
102OAJ4zLMZeS1jj6FV0yhoq7KyoYOdUToC0EwWjr2bqZGtACKTlIJIqTkY3kRlgvKbAS8fJEzCc
SSpdSp0iTh9H1odOCVAQW6tHoF9V020Z/T/qvmzJUh1L9lfuD3CMUYJXpj3vmMcXLCPyBCAhJMQk
9PXtu6q6u6qsy/rW271mmfEQOWwCkLSWuy/3r2iYdJoE9VMyVMgLZ4ynSJy750jWQEYEJtxqBEqK
kKUR2Ie6bq6YSIVhA5iOVkH9ijm6XBP3qZ0njAjrJT5YVditLAOzsrMnnAqshLZwdEhOgabwJFpi
njGjnGyuFFx/gZvHpKIF7O9LN5xIKr2BZa7KdAQ8EwloBkCIiPlD0slzV9dfnMcfYMs/q8jN3CVU
RcRGmm3RtlfRj1plnGNeZM4X4h2klg+hHo8RhUrQzHvX4cEVE8h1mvQWFzB197MxhzlCfxEGzXVU
9VEE7SGqKkSKmC2vCIZMRAwywo+6TNPtZ5gAkxmUuxuqtpTedZV8N5Z46WgOROQqAF+SII09ixaK
jOHZJblnTjDtg5ZdTUtqjOV7JHw0d/VALptIcNc2WRcTHNszG/pHTAidF8eBg3rfeqV2/XQKtmVf
Q4ky9Wa5N3NKBEuRQHaM9fzBY4ZxhBGBlRtr3lqvtelqul/RGMK0bnbSVYhz6CVdtlH3vZ40zDx6
L4MX8SGUi3/SnF8Gv/eLNZDv0qN3hpIxM1E8FF2Cd0p0DYb+TPTd87nPyFADY6D9R+cGeUgwkEyX
tE+0yKX3BAJNZtvkrjmLhzOVrc4a43h7nFAZl+DM+lHPuJ5FpkMHc/jYrjtJ9BPSz4uFg2ljGLgB
UxKWgYSlNUscm/YOGO3b6uBGasxlBQuCXNeSnhBCeg7gy53CZIKnLgJT4LK2nUZJr3NA5oxs/VMj
KrAn1Y+tkdVlQu93pwymybsBybDQpWRzq+t8WBCtUAddacgE3g1yldUEUWkrwfIk7BHppVIlwMMF
SaXypBMVjFHap1qGmRPUTQpbOTCMznpfwXmfutvT6IjgoBc4pvUoxSyxmaz8uPA2nrlxOB1U3D6v
EhQTUQGI3WrKR6lyQCJf3PNg6M088uYpvGO/Zed+KofCIhlm1DsmJpOF43w31uorCKqPCtD7g1tv
oKEiMGyGVDoLj2Fn34Kph9iAoX9unIeoXb6c2PqPmID/1TAsa1a9tCEesKAxLN2cyYcdNCk9ol60
Q8ZyWvo7pyeXdq2RAkjMgxvCg028+xRVeZw0a1r7sgwG3CqlYD5XSTplndNAnWv5OyIT2Um7CEaj
3gMyQN+Qe+SntY69XdIfNnnS04JsqiY8DS+ewsuFYF6ky76KIMaz3eQv08LaA7kxQwoLlVTgc85z
qGQ2iVjnFSWQT8QvahYmI1ENHLUhv5jnvc4daJkKIw6pZwavrCIG1QAcdXigjhr5zeXgmsceMGDX
DWjyOaoPPW37Tlb7pVMfmsT5qKRz1qfeVlXpNYOGF6H7QtnwA8XZ3bCJg63bKKUVMqCTUDwOUhw6
W33MThfso1lFO97G+dxb6Oti52dtk3eGXSNdW/vUL7Y6CCUDpJEhNog4EFCMQH4l3JURLO+fYhj5
HodKIYfZ9Vk6IMfAox8zXLWyuIGGxBHhYZ50nE2cgO8bkDsT+DyDeWwm5PIpBXiqxDQPPlfxDlNl
563yaeHCygGU+FGLi9NQ5JIiyChrh/bNuM1tJximXK1Vyeo1o5yLdBHdo7uCCHS1KP0YMbGNE3y1
XZcyWZ80RaZhjLM4fsZRmUEEC7vK5dDzJg9Hv009weIsVqHKxGaww650V+vQSccbToQnGA4xeQjH
SaRkDuN0Gm8MLN+a0guZk20jw+Ict2MogzCdR7xCGMbuikDeR8gWT1vP68uAgMNnQ/UYU+cLMydt
TjYTZ1VM30dDn/otbhBh3Z8WzEklyyvqNfwsasujsMHrEse5v3ZJaW++jPFyrda6PgzSPMhJtClH
pDlmkGU6bd8c9PKhgwdLhrPtCpux7dKamaV65TEGEQ9zG717nP6CHYxcXIRr1eMnhlPutcG+wmlz
tXKsssS3yBFm/nfdKn7EPc/WweB+BHN19QU7O+N68KvAKZvQ68qgn36cCrZ2cDbG+e/wulhXHBbx
Crf0Rc4KNHgzXZZ6B3vgeVuvAwQ5T63xX5CzZFPh3QoXnw/7tUpMtiGbYtd39I5ECjVus11YIGSK
pLY0GGlexfWzHyRPjlYYmmnUq5IUggGtUreZXukcw4W4ijBFR0+OGku/j+7EQrPVTN+Auqui9rd8
rhsva/qIZwHvPyOTULj2J5DirQlcea0nc3dRj4PSGVlHVWjeVhlzfsWzwLKkGDSxB7eGge8Ydn3G
Wmz38cofo2gtlNmQDHhzwMDF+HG1a0ZTmMh9XSL/bgYoqKd42w+SDve6DVDK2DguGA4slC6BX65r
n+lN1SeKE3I3EpxjbvDUytiexr66KWLHlzFwzXEEc5/wpYVaseF7t4oPEBRsRs1ltcJQd8cCneRN
jJ0FWVl1CX743aycPIFTbyGfyaPIAatudPQEhH7JWowIXrCTPLG4xobsVZgTUOshmhxSoth+Gzsw
vNpOOBe84bkJwe/OyrALEbLOt8o2Jz/5LSG6yWkym9SuDdxwSTgfXTMHhcbVIOi7sRoVBhoRd4SZ
XxOXSQwVCfUCuAAEfZgHk//bb1fxslU/44KotF4ucdbNc7dHhbo4tr5sQzQfrRkLZyJ9Huoajslm
RJJJp/JnVLwYh3flwcf42M6PDOwwOh6mfWSf5zBw3pDcXbQ0HN/DUMS5ZslYbmTWe9yyCnIPAud/
1HoNq9BKRZnDwborI+K0c7rXJuk/eky9pq55mxp4Wrd2CgoPn1Yl9VcyWwTiVcM3i1iy7wMLixNY
EHwEAqPtICFgdpwMJ4eTi8P9B5x39n0YVSatK7JI9axYkiTI4pqQjEz+VUjX7IwJuxPSy7Gu3Aby
Ejnu+wreQ1vjnVxMzKDuk1seusMvdw02dHhzfOhkgBooWJ88Qy/Kl3CBjDTCNucYNud1mFbwfkY/
luAGBpnE0UTXHetT285IGoKR8b5ugyc7j/YSzeuRef6njP0SDmttOrhQwjYBpjlbtOD7AYOIqenW
pLiZeTs2Vogr8L+3NRwzxeo5kzx+h+lmm6phmlHPszshmxOavM6pL2Ji71EFLUvfQf8QjChTXVfk
oYOi7i9fyBZC6xT1QVqtM8lWl9zDIxr54xyc3BCV4bjJCzEf4TRCBYIQe6iS9okrX7oN4iAInOJT
RFqOJsQiGt17d9E4lByBf6m1zrNWg1/qMCp5siVwtNlSNYOe38ZQPGweAVNUmyHz8DlScxxzDGfB
6qJMihmU8Fzq4Rq51YuRNXncpH4Ze3KUi/NtTOMfqHOu+86eVku+EbuGuEx4i6bu0s1pF/oWuzxE
QItc7lqx/XYSzAbpIUFNZ9vkuKw6OdaWvgdJDVnQaqucrPoNIdZ3Ai1A5qLGBH2WMrDgJ55wlmLx
qN7Gpc9WPMJ5TgqHI8sIKahoHBtsaQg/kVVyL3XjQ68z45z31SmceZCpsXV3o2s/5qr5kRuqZLm2
f6KPg4DFolSQekyKDj4iEO3AGZMmA3Kh1igbRCeyzgDvDEJ1ZR1V+TZVSzlPBgoXx84nHlMYBbm+
OkDIgQkM2genqFYn3vbOu2tg3kydxSuXINCHqWmAf7dcHFrddunM0LCFZJ5ObGZNgQRfkg3+ogvR
zyioq0VdZ7gh19iNCR7pTPiIAinZUr4EtFjQmehpRSkFyietanmNluVtTIJ7H2sy9ZbmfqlbVq4C
lb0LZxC4cqKBnfTVSeLnYIBXOK2/vPoUxpSl3VYVS5i8eVv7HVoXkxBeWNqNvs5sUocBDoMDDmxn
cw84BrGEe5Laarp3EtnsYyFO6In7POE1KvOBwkx5SMXkQY+3HDrXxb7ZL2Q33xQyflv23fTN8eD9
uUHFtzwH4UjvUOK1xJ9P8+bobPJllnQdQIYtuCdx/2tKaJMt0TBnt7CKJ74cVleO6K+TdKVbGkX2
OrnNezRNt5LNOyeD3K9T4+7E3J3Dgf4G7SzTQKDyiAYOm3Iv2opQucd6sQezUJ45zeJe+UJgody6
XSnbLdiRMXn2Il6fohYzZd4Ee9mekWwCdrzD+VPnoUAGTcdcuMmjYmhbdaiQdvchdhDdlMsS908e
jiwyNPfcrE9LsxbhjDO70fSoKHEvsoZZhhB5EMxN5tPaQ5X9Hi8dEJHBos2Kh3C/RDK1eBlSVQu2
c7rqHWl6zsXCgFI6rL0qNnFgMzTZe954tNQhcNPPJ2ykeyZhV9Wgwwsb9DZ6CBDUjlY17lm7QyAF
7pDS+/mmKUMBrffIi0dX2N/xweB4wPwLSodLNUJjJf2nwUOqs/TZT1Q5z57haEZvay5KNEKv5Lic
24M7NnA2IdBatSZRx2FgVz3o8U5M0d61nKN9dud89pb6pUGgz1EMfpL6jcREZ63JzlST/7gob98M
EmIw4pTDqsJHFpDlEAnHQ5sBYaRGfgFilupnZRAwAMO/YZ3vY+1EB9wsns1iVKmd7Hj6y1+S6Onh
PoAxmirw5qxZlLiOPeQlHsw7peVZ7a1jXkMXWCqEUoPLSu55LTBGz3hcqIk+U50k8C0AeD72WFrC
Sw5jiIzgWr/OrRH3f/1Sha8TlI2ZClPXd0wWB2G8b3lw6tc1vkMwFQ4Qv1vKbvF2MnEX6MxCxFUs
w58rD5+TEJoeSGJGWOQOj6yF8t0deA0LZfOcQFEtZxiuwe6gAC9+QfkSFLEj31WAxR8JE6abHPWd
kdN5Y4i8Sgwa73DI7Oh/kBVR3w2MZhKykNx6OMZ5q9NbvSNPAET8lKkITTKYSLfTVwsvF8hU05oP
95MmP3JuXiIzrqUmM4KPJkRN2+B+toOFSt99HPsTU7NE4nX4mysRZQIGN0F7qV1genJb4cHrGJFX
47bva8tzHaKIqW6VxC8KVW96W+E9dffRRjhaCySwyGlwi21EQ1ZJW9Zw7S7jUUH62+IOidUrPccL
dmGyTllNFMXUoJNb4ISdAPoXdm11aiXOrkVSqIx5O2YrfOMg5IboOOzhixa5+2RWsLJf+FF0aF/h
I43Q52r7UBBOZ43QyOz2G1z49oU/UVm7jl1Bh6bwN+OljsQSacX85WwoE+Z+hXBUPPtttKWmj/yU
DnxGyh8ko8SvxtSBLqRI6qLbzC/g/Fh4qE2UbniZ+PoxWobvEAISYKph0ZqeHJDo/T2i9NW+Wk7a
uPvOcfyUyHUoWqRVjFW/DzQ6N+o04tQKW/IgADIR+b979avHx14pUZio7+MV95WtKbdovoB53Hc1
OwLgdEsoawJszvUEIeKwjrI4eWaSeQskCSL/wsxYxiFeHu3BTJO1wB4Cz/2l5yTrEEeKzb96tF0P
lMttWdYhRwP74F0SVDbt3BCfNbf3jd0uEetGvGUb5C4MohTY58G9J3iNTfITJ8tXD8Mz8sGCAWXZ
XH2uxgtguOCBhduwG/rAcwQcWJvebKm+3WQNd/FsVCJr1TI/SABw0yTDoxKQ4A4sRoyJN+2VGcIy
UUAkexogvwrweyoVeoWOqf0U9Id15KJoFc4MQjiU1mxKAxdZmnXrn1aYocjKQ/gzziKLhkIlIsgJ
Ug/GcBjOsBtBTT87RyNftqYRR2pxo4HD50NsICCFw58XOY/xhJQRSC0zYmIHiPLEduMy7SYbzucm
WArGJCIeh+HAWnhiy646t6BIMrqmq23HAtkVQqL3M+OgS9KuO2HONooByNT7AGFyD7MrHhcKOx30
nUdo+5cTUbvJmC94ry+Im9kuixzRO3Kx7YPQ27tr+EmAjXXNjYWv+WPYY9QWhS2008Gy5N3aAljB
9arRs2hK6meoNFtHfTUGu0LCzB2mi+osvtkMdNZH9INtdrcHaQkSuHkCnW3zwmktC5fT69CNXYZC
konoLPupaBLYz/pNv9MjeVMI87ThiJIyGKpd152Dsm2lWyKw0s06zS8r18Va0fggZfveQShzIMbB
wg4E5MrNiSAFNfew6bDhjk7d09CO4XG0EHGRuHuQwlwd7Wb1FH17w3xlrL8fJ350EAU4NknZ1gIl
bDjvK24vqtmci+x/+1O07eKoMQjrY0ftkg7tDzUp99D/BwrRSbSZs8hK7CA+jBtHQNDZVicgw4Ei
3kJDBW7VOo512Vbz94zU2djxsQskSZmg+cGJjqyMhiz3K8zTIPmGpA2JfcMNr4NoBu+WZICHuGE3
2LUmOzKACVg6KvCs4NnnCDiUYkbmJD0EEsxYGFN87YPgu51uIwTVOgKKqVMdEbVXI8y9KEXNLWE8
lVGBWFERkzZjPopBlzIvhfAe7oZriqGQmzYcCmRAveVSQXQRhhcyoAXUMZCBrp2g0cXfxrKOUrVI
uydmCs8JCkHWtRfVI2VISvHVru1Q4qB7S6R00LxoXfRNv2Wwh+OwAY12g/JwrnE8nsT9iua80itJ
a3sVQ7zn1u3Pbovb6jTzow4syxKcTDp8c1s0sm4wYhfowx9N7M5pebvDuw+wqcbREDMwT0sYHzyL
BlVgfiHyGE0N0n3GAWg6DaE2j+vtidKtmKsB293YPm52bDMQfNgahQ0KN5R7CjigTzDzK/EuZwld
louox7c+UkcUkXh8ssvA3XrZNuy1Q23G1xoUS0QAkXieQKQkw3Y+321KX5UyGOEN7QfxxU8wJq9a
g8chKyuQsaYOflLBiR6pq3W0vCWr94oIqwKcD3S8rb4b0ZohwOlt4yASN6trpACCranNMyCkPZnp
wQPJkflVqDMRVliMi58lDbxyI/nC58hJWfA7bjyMcMDZGWZ27j27NRdynNcycF89K7ajcWyRREve
M7zU0ajKqUGbXHMvA8DpHGtHf3pUAMODc2lmhF+g4kGNGS5zOdHNu8AVoETntKYwQ2+KLZRXK6Z3
q7ztMLvuobLRuu9796NqA3We8Q2f4jFs6LlV5Qzp4E/30sC0rV09XmAE4EtPbZ97NEgQhwaI0L/w
iG7HgK0Hy5I+i+kY4V0Cvknarc3k4Hze5hQa/EfH9uY5ArusaW7uVoa6XHFKdhFdvwhdl5MJTTqF
wQw8pJ5RXjQv8MNoiqpHPGn7o5WX3IV9uA9WfLQw9RW+qaBbpA+clod7+Eo9c4ZdMQQQLpwkxVk4
lnNs7jDsJtOqmvUp3mDq2EossGDFjW6B26Wz4jnOVOBDWLegtyDf9WKwiLF/3GQcnybgPDheOoCx
RaPY62LsVdkGempevzuDSu4oIp7R5oBerBm7zKHTFYCsUfm4fkEa88w29cg0LMJaKh/7tnlsMVKY
+66TJ8w++wYDOS3vwU8s5KsKkd0IXAQXIV8kMwR5TZDw4Dz96Qm93yq0cHVvcKPQ2a81GhBk/iFD
LIkL1CLtbr2FUbqDfUAEUVElaDeMJNPBagbcV56nFXDwCv4NCW8wl91ElycJnYuWiKEIY+EdMWRS
YNaFpc2EURCtgy9/GF7WW/hx3CNU2hKDF0qQoxUqN0l1tBsL9iAW7htHZLzu0dsxcwvn6dZ8nBd/
HyXysCAtzK1HhE0hf1TUkI6p4azEinEpCjhuhSuB3eKd1urkTVOUuwY4pp7oHkaSTwC0OLVF5CK8
liNSSDq+SfuKnegEpdYYNTtCzX2y9i8J75vUqQJTVAL22ywup443KLD3wmyPoPLmzMTzwyJBxE3t
SxSTL1ei1iDGG1FsMwChxGD8suK5DVicq0slAmc/BJgBdhwoG5bZhZXt2D/iPf5q4/pnnq+YYzYp
a6yfygCo0lCZfENDl/aDPMENPLxsfid3m3bjXET6N+20wJBL/4HpFDzYWD5i2sqNp3t/XprC9uub
a43K9RJlOHvW1Fy0uNlaJevrMkQV0Gv6MHe4+bTRv6XvP0Ovl8YdsBe+kfdhw4amaVfYaBO7TcXz
bSBnwY0Dw+9x9trZpTn0cCtLjZYHbuExg7AUr2zNcAQ0D6QEZ3tG+6nb1cwDAYZg1RSxIQdqiM5q
ymkZM+/aechZfYe9OBifrpqrwrRgTinHukdHtWVDMnb5NI6vsZj/dBkuiM8QG7iT+dTO9oToJtCm
yVy9hfYG3XgoyZz4McRg9tW44ZEYkK3oFVUKdJCXGiFfaav69wdbu6i4Fg9c2mZeXQnrc9vqXWSa
GqqCoYy087KMi0KLEC3IrqP6kNTqcTLT3dx7v4bbqf3vC6iepcCvf55X/Qf11P+dxmr3p7zNjo7/
/F/9PyivCjGzDFnNv1ZY7WT3q/8/T/PX73acdPs9/b3W6m//+q9yqyD6I4ZwEb0yUtf/S2yF7xIv
CLwkgNCBwr0HqsO/ia2C4I8giAgUUBjRhJ49hhTpb2KrADOykLj/p3Dr3xiC9aJ/lMIiN8MN4yjA
WsBXEgKj+ifBkxqcvxjdZYR6P0PYRHmXMEirMJm6xF1JXM2yaBL3ftSLcpP0sk4RyTepXoDxPAUW
iIFQDGxD3R6W0fsAl/SyGILNe6DHbl53/jKck97/2jCdp0P3MfLHr5qBwwlF9LvnLqA0380h9ME8
KKK6UYB3CrWvVGkAoORbLQtcu33rey8jck52axKqs0f0elpiEMcr84KDAVWfuh2ZXyPAf0c9ePbk
gsHMDaD/zPGc+KHpyVdn5w3KLKfb1yBDUkhZVuDCybqUfYQRQatbU7g03DKlfCjAMB+hXkLW6Uez
8afajeQ3beSUQTvk/kwAf8tQJfIKbgrYoj/b5gvkqjp0o8Mf3J6+DQKIc6Axtmn8+tNnCJf0RWgu
k2OmD9Tm24cU2Hz0SNejskK/EBYqmAFV+0ryXbKIgsj5xIREz4n+dlX72NvOiMr4GqfpkIh+z3kI
Cnqt49xbrXc3UpDh1VThzvnsiKPk4AwYMWxsd3KRwpjXZr7vMVj5oRgZuzRY6ITRj6pW36CRo5wh
rrPwQjUePL/nryCCppw3Iypf22kA3u6ngdjspdrU01hv7t5UjN2BVrkiSOMR8wPFVIe5N/LXGaeU
40OGO9XR08LQW4xusjz4kYr2I8xdVgJNkhgWJx8A42QJcIURKe0lAyuB4U/j5bgKjviKSp3YWqlH
6lcTavCquQQh0sJaF7IlOowUSaL1XWgthjSHWqUI9vB3//7G9/+dJvQmo/3XW9bzL+QC/MOAv3/7
B3/dpaA6/gPCTszWwewtCeEj8p+yUM+L/oC9GL6JaAeoPG9q8r/tVD75I4hhF4zQPeInMcKf/2un
8t0/sLEkcBOGxD/GVP+/JQv1bpvRf6szHeyCGBVFssRN6vh3kuil9mLHNa53xtK/M+f4XuwhMQMA
dZpenPLv7sb/oJzEz/E/fsY/ydcBm4IT4bV3Jg/ztXlN19L53zSZ/zg/9N+Xf/vIv7t8mvDWAXHq
nRHU9lidlzd5lqX7Vf+E/0tEwM1q/l9c/k2+/nefsa4Rnaw/ume+dM+hhzLGi9AU/Rnyt+4gQCbx
EsxoUkFP1Fzc5Ze+g8iM3PbNQe4Ssn7Q8ID5/OmXP3yS8EEP8B+B2xTsrGUtcmb2jH43dmerwmlP
7GjUN0blnZ+bjbfYA11BkF8E0vNoVdqMDyPsiExOJxjtF5QVs2Ny7qZ0huNBmy+gq4PqEkNb6H6r
sH/A+LOL0VzVooeSOATyLiwsxCJO2jzDaSh5d6ojA2Cx1IULwPi97y4Bz0ZeLBtAVnHunbzyToD4
4yXbAgdTtgisD4q5w0Dd3LxtwStBw6faNxf+CNEE+sIpwDs2280tAcatNSZrlglIVwSCd79hEtmb
KGRIM3z0stC99w4mJqeFP3OKHwKwbDg9R7m0IH+eW4fv4cGl73wU+GRtoG3E/QZm0A7nQN3kbSbv
BntICCZpDtat7sbEfbejQMWoHCgi4zHbVjRxivx2IdZaVXMZ0KDBI111GKlfngZdJGc9PIs3G9/3
jToDj85msA5QjEBKmjYoI5MF8DWUH478RjYVOr62uc4dIg6uCOKCbgMpOc6DcJ4dlalPoKqsKqOt
Tbv+MguA0DUYvwUUDE4D6KOCK2a2s67m0MFGN8MBUATr3nWPjstTFj8n3nInuoxIsIOpxLeSOAeE
HVTQh8y/aAjYsgF7gvYveAVxGFGkigO3DFvyU3to9Mxidiznyd0Wgrt4BEfqvY70bZEPmjy43j6U
byu5a4Yc4tbuyll7x+ifduzPzmfX8Mx2tyRCsGnfDS1nW8Tq1S4HdDtje012LX1wujnzTRksj4Hf
Zno6NE9tkC8b3mvgicNvgqfcZ62D98uDU4En+ZMj4j0tBVaHr75wJKZ0OULnBDglYH9CzlvEkKsh
2eY4+CwzAzDhCNLtpD5bEOsAHGE/UO09WNtXy5qGn2PEH1rx4EBcp11wIvxMyVrAAYAN10CeXM+k
cTjisG7Zp4FuE74R6pmP6MUgYPWWfEQCl4uz+KC/nPDUDnchPH7plrHIA3JTg9W7HcjQtYqrM3yu
SWb8nI0lm8SJyBCrtj/1ly7G5aR4p+fkBO6q+lP1EK4CF6JHtBWDfrzJTrlrB3ShOkoxJXDgcTnq
z17ddcHV6QunDOBvB/uRWA/nanwN+Un6B9Q/u8iSDM46f/rdmgkgeOCiqYKBSJO3fVzw9uB54KkX
KHrWk5U2n9QDYYgVAfBDRwBtFif2W+U8butLBy8IzO44ezG7EDFVWQsfeIeAqITdnANdqn3iEEpC
AR191d2B/lQOCA712w6fNeiQbTovDU1D/O7VfYU76076zPBKw/YAW0k4QTYFZTkkVQWEI4iPWsKr
Ct46dNp4llWAyoL4z3Hl3hCYtBmKWP+pSCmx+OWP2BZgzFCoZ1OS1tiLRrqj648S+QQoc4Wi0J3e
nKl5AqQ2QKcBGwZngOu1/14xCJMAyanxM8K+BT1Y2Dgvcds+BfMRFLtIxszu11VmEGQeVnnUcC0J
Cqe64/OEkbfqMNf2x0C7ilDbQoKjAQI7QSwzw2EihpnKGO6xgmFDXeh+u6fQYeka2xpoIr5UaXWJ
gL+MPy44R6GKakhlHBUNBAlbUUP8yPmu+tN3ACNtuPjPaMiG+Hl84cm7O54afz+7Uw55T2qcIyen
FZRiXTo+SFWa+j7mHMchDfZ+9ck7ec+HEnkqR4z6HsFx5VZGhwV6vYr8B2fntdu4tq3pJyLAHG4p
BmXJtqyyfUO4XGVmipkUn74/+XTj1FZbFrCxgEKhsCCmOccc4Q8uOpT7swSkTNiF+idiKnasPqhk
1dVfYiYlA+cLbrOHUGG8+6r2v0ukLbK5XLGoUvsUH/PmzwlV+JJqGbyFvBeFv6lRtktd0ED153Ze
P2SAekfF65sPJW+dk8Vk3gPhCqfw7LQ6HK3RLbbtie4LmuDW2QVGVwgfRQaHDCEGGcXnCDG7SKfb
ux3WFrgwE5AVZP6dFTB4ACK7tSxHfpb32juQy8rYohy6F975DAHcPV2bvKmu5gA3Jn7fijZAjmP9
ccwjduyECHFis9t+qz1NO8MPilcgJH6CC7uQwPtw+pFpP830/nNo5nQwK90ulE1jaY4xbSbDZy7j
xKnW2e3F8yHLBYD3xbbGCQQgB7efuK3cvZeT5MbnJQ4rheqX5mbScQmaCz66OTRMFyDBSatY0Ls4
unSZOTxF3U4Tv/0zaeVvVe6e5L5lADlTAahoPSiWMtpKIJ7QPemYXdBqALvrl+HsXLrn+pE0nqEO
ci0gTNqdktBeypg01oFdp5+TjlYkPLlgHoHm6gQvF36DgKYQdNp8o/MZeuulCjzZWJvVBVt3keP5
Y6amvDCyEQdLtMaVhXUK7Vhe0ypjcxMuFvLgyaGbchrRoG7PJ3tMaIRq8qqIlxwAp7PP2J+Z5DM9
5o4O57TNwr9JdTwrv/UEpNxSAfQPWUEmKpyqci6X51lw2qWsA5HGGwAIkD+zMf4bhpipk6w4jfE5
xjuw7k3BW3REE3esXT24Z/4EdjHso3CnN5JTl9s+ZUfuKv2z+t02hxDZa7B3xkqRFmDSxtI2xY2l
HuLKoYE4xRSNYMqjYt8JTMOn0eliRrzin7Cf1XLsiNx65+n0vyb5wKIREt1Wm4cROQBUrQVn0Kmi
V63A6a3Vv6xPPeH+mFHLGQ37DshS+DlZn+1Q7k5q/KhKT726V3PRT0ASpbkTR43TBOozqgdMJIAB
Ma3m25YOcyl6YY5RvOnjuBR0p24TUgfU5b3W2jbqNikZe0bBpjw/6q3hlbofy76hRj7TcOK7mIsP
J6ZiKQZG9d862Kq1Lwa1sjlPj5fC2VQ8QduD4aJcpm9edAxpJad5pLs90iBUQ2BtyNBZRKsk/VUn
68gaXeaQl5Ya41F1oSapI7WInCB0MbBS22ZgqNnM4YQ6yun9/MH/N+Svcb/JsmOlaTNGcqdytKvh
rdQxB5he4Pgemj8xALBwHRuOLLgVaWw3awKX2fRvJclnuvoUUG8CMQ1nguikwZ9IelLqF6l8msw/
XQ+YTmfGf2j7p5OBOINhAMeAr7Iyk8LTquFxSi1OaHqeqIGFG1DZ6zEPQXceB+MjVQ7hANIWGN3f
/K+RIaxDZ37edk8Jit6Iw8+YzrcNDUccSP385JvB8NA8SkAbRkdghMvxWUwvZ8KjlK47JQOd4YPi
cLVmdc52TQ6yIBE2EkAQC1aCoKxEtfSakGlAtQS3xqFQBWuyxpFJoYYCWbglvo4xO2bdMwlK5WU3
IllNyqYgGhWt+sJyg2jFEgi0tc6qb3ZS6EjeuJAVu9eOmTL+xeT4l6GCTTkXqY+GULYYL0xcFqq6
NNmvgK5FzZOSlUJLEx2yfp/T80W6g0CvFY+9OjOi4yQucrFxZHVjVq/5eau374AJoODNh5op9sU6
+RKJsfGZieRVmvHYSRT+YW3Tmb1AWQ9V9EmvP8QAL3wzyMOgysys8B3YOcAKW6Zt3jF0aBlF8Pyk
qCWoxTF6PhfzwQSSSCAJoQ3Vz338YDaHVvYzabDb6C+gqyLcCNXKEvZ5mswqGiyR6OZnhu8xECao
J33nSln+JOZ2KhxGifnrQT/NpwR0svFmhqafs0VDifNpbJc5TeYKTEohgbMMFvSa5vSaPrCqczp+
OzMbl7mJmQxuggWYARoZLUJHMuEDKYx/3L7ZTeqxou2NBs7AZjLpaEFIKM6/kKafJYPgjHgdhhNC
MWE1L+PGrjmXJPWV5b0Ya08yiSyg6uRNEgKKFI03eFakD0tFmetQclBgdYTncPA7mekYeVioijRc
/oTCqyL4YegMEjr3usekZQZ8ytMG5SkE/x1FNacT4lpA9/XqDAWonwfyMbf4c35BOTXlsuM8EDms
5Iczw7FzDwz4oMaqC2aa9j7G0khfFnZaOX21b6SPRvs0S110aNKZ+FAAVG+nt+7sGX1G02unDX+E
6CBZj7r5ADEmz2EPIon3KQrQRVzccez8XGwTQrm8HuE8aDmAW8NVMpAd6FlBrsihyaHKms3ScvT0
rvCV9o/AlD04aV6Hjl8tbGRzr8byMolyL8iNWYISbpk5U7SZxp3M+CZahUjpBXtLm8fKR5s/SMKb
RhtxQJcmpGF5DFDLa4SZPCvMI2i/WW7NANLvKZ2EfC2G1UE5f56rvYbaGPN3M6DGMUJPPL+hXGb3
FojWlVSh0Fc5WCEz7A/tgJ1zKtDGzf+QW+Uh5pYT9JhLpZbPe/gYsfpBC5cUATbb35DRhzKXJlcg
uiu8u4NWcmvJoSyZtJn7gXUUyNuhOpQtHD5ziEF7IsAMzvIPYho01kxSVm2hMZegIerEGk5N87BQ
yQMZZhXgOKKH0NiV6la75LzBgzRwUKOoeOBEyLcn401WvJPo1rVTtdPqpL6ArXhthr/J8K4NJbS3
p/akHc1hdiIfTxlwjsOlp8pkr229bFAfQ4u/EzvhfVjPGoljNxWu2n8SR92haqFZkUt2zglwgCwW
XsRGhwWVkjWW9Yc2qn7QuFRb80sufmpTz1BVG4ixkvErEvUkgjGN9kcf8cl2G8ma8Y/gdCKw2d0G
TTcwiuY2y5ahMoAEc7X8UmH7RcA8xtUtv5WfO2VpnVYKCpAJUpFRynWntTFYC/mQ9uBBQ7LmQfmr
b5VgWQSCX0vuWUZHhsJuZFQps+ij3O+RaJjp4NsrGqRe2AIvBG4Vz4ZVy7yVw07HxSoVfBHYLy0Q
eLUKcIoRfBvybBEWA2QpPTCRWWICHQawA7tmBppIncAzkmZNykIpoFXCGTXXKWahkOJSLz+tRtPF
X5If3ZJdRork6C2565RDJfrUsGJpR1+J5vkjaoK6sJOFhVWsNeFX2dJKmDyQkAQNxVYWA7WqA2o3
baEp+QOGHEika9YRhEP/ylKSNR+IRP2QtNTQi/AkeHq9il4YMMOqHN/gWlJC6e2BWdwEuPW3OO47
SEXJC55+1lNs/uol3TYK75wcEFZUAvKimZgu+UvYG5ugeFFXktkvR5QICYGmOmea3YTr/LQwgnmi
PenWO7TTRHpQ1T2o02YEaHd+grXqA8aAuCVcAIkeriLgcfWaBNYTmmMw/okrTjTmoBiFgecDo5dq
v1vJT86eSCdGiD+S/qmgBwXmMC9EG5S2XEdeUnlBsAFkgUPoGWLtRbERgyQIUdPJ4azPu8e2NV3h
uXqYzIdztmqz+fASdaR/77Hlj+9ASYS8sNvkIafYE4MFkpOwFWTyHiwR5mdl2ad8m11BucYQkxR1
oRssYyaGZWBLANSEiKGrPjufXsMCC3raNqTiFADWXIHO0bycf4u0BXT1eUqXteXlIy40eu7CxYzk
jQ4TLpkZwTbpyUCzzFEaMIPu+YEKMRXeDGR8TU+J6bTNQDvU9iTG9rCBRxOMs2QRZitgHP3OJJvP
R30TgJQH31XS+fMuKojh3ynda2CvA32vnV6H1zx1FNKrAA7sqfkF4vnCn3bwIiwegR7Z6pH5iNau
MvGJiknLfGhUixAzH2UeZXAGqC8C80BVotbSTLWYQRxiEwC5gbem6FQ58EzB8HPi4ICf3QsIel8c
jF+GVsA/3OTC/pzbw2dw+psgyHnUxUVYhprT9t6kPYR7S4ZS8lKYKwtcXuupkasn27RbB6UvUv+E
0qydHi3jw+gfwtStg2ducCp50z0QPP0thHcBAFic9kOxtn4bx7702bTxaU70jCMMvMvPRl1YGcSf
Bb2a80M65fNTsxCNZV6DolgCO20KNw/20zhvVc8oHuF7Nv3qhNN35vQlLAPHyoc9aS+grHakI7QB
lw+F3Csip0mfwPgUbDASD4G+p6vsso1kUhWM77nxnILU6T6aYjMByNbrpcprApvhNZMntstIAyuc
YjFHtygePmpDX8nV3nwoK+sxFbSlFIGqVudd+6STnoyzfGjdMf81Vke50Y5jB6FMvSgO6Lufm/VX
KnH/21K/GluCMKw0S7AmKsgYIGtzGIzcBcvmRFWyUdXYLXJrW5wUyktqhtQwXlFBS/AUmOi0TCpl
rR/TQhhQk5MCpDxDlgDhfjJYhwJarYDcfr7Ty/jgu9HFpV//b1++htNgpc20xhDYy/uHQYttIiTe
UnGzmob/GdQzZf9e1PjWVa7UhDpaCx2CD9Ja3cRz3RE5KVBsouX+80NcWWj97+u+ksVouwzK62WC
ASiYXaJvks4d93kJFbdbWr2TPEbFSrXZu1/ZPgVCTV96eeEeQC/XF/fMIq50qv73Rq60aiQwgUE9
VkyCZHR7N5TY9QQsvwKZajqCsdL1hyFemNYiTKo7D3/r3V4m6P98QSsotOgESXedKyjZhhEAt/ZM
GVB3PL4uM3MMurGnVpKaO3pH8o15l3Q17zrr9RQ1cjitp9yr6wO1DPQueersF2OwGx1o42TDAiCk
GEtCekxuCSv+2RD2bTev86dkPPz84W88+5f3+j/P3kCyFaazcF6rPsII3eAUCkXgb0s6udaw+Pka
l9nid1vkS2z0n4tIiNFIEkzeNeoXTrra9Z6wptftaNt0A8HCo582yxckd2iNii6SzbbojbMt8wHf
eqi8J8ycFmf3qZ6Z2yUyRXa3ujcTlC7r+5vde+2qYIpd0SUNtyaZvojONYg7fZPT64ObcWL4ZdMH
L+Do2ZlNBvXz+7g17ZSuNvN4JrOftGRaU7V3ZGAN4hCWe6KfrTXb03NBS3ylm8mdUHprS309+z+v
v+kwS2/wEl2bPnL8M8kGZzyzCB/Kkp7vnemqfGM+KV1t3B54bGRaXEX3A787Fot6fTG/K+fBk/WM
LdHS9EoYGNGGAeP9cHGZfn73/a72bmiKZVMwGMUbFVdB7T1OdglUWNMb6LzQ76WANbRDhF8kCN9O
TJ2O5noP0eLOYPZLJPa7G7g6p3QjPkEZPk3rApoYYfRoipQAiuqZ9IVNMZklaKRbq/r01oQIwVcU
W6nqZZrhVxHI/iTM3Jjvog0LMWnfARWCd2fslaertHi1lJquLCnoOK3L8xu8/Rkjeke2DC+qewZg
rYvHuNkthGTdnB7N4iBT3VfZqpqUWXdaCuWxER+7hA2kPMTar+TcUUceBzA5ogleg2nNpZCLRTeQ
sSw97xSIM4KeOlDx4NbTNANb+9KZfpbKK4lJADT/5blNVpEQeIPRugqqiJPpmEpEx2QfIl8BZYcR
keFJ8SJsNm2hz6G8M158BJ0/jBugIcgGiXCAGPoB9php+lNgJS9siJexh9mCpIurtNpWGaKPSOo2
VTk5d7bdZXt996muTuqw6NMaqs20PjVrPaZpKPU+7clISh2UHJglbaT8tU3nNQvE0lFPQXpFgwOl
3POmuXED13LYwZDHdZPxLRudgm5EjnOtSMKdU0y+sRXES4j/Z5unRNmysSp5HdcVUB7AnPP6hIkA
FSi869rq6QsEcG0lkZlpMspLgzJwmUmpxaMyQUsRw5rJWTug+o9eE7BvY95cIPqlatWzMgSGG4UK
lj1GELpYl3fu0Er0dhVzNH21vzAr+4Hpw89f69bTXEEqplzQAf/wrjiWkLcxCY7RZKDz8vHz739F
+G9Wg3i58D+vazSzrlBravjzctha3mmmucIM47n5RVP7U/gTe9GyuJO93TrvxauIb5lx1iLhfQnB
8Qq2lriBdD5PV0xZir3EJad380Ncj8/6r3YzPMnr/6uQdzNv/DpTvnvMq8SuGU3EUSOunMsPoLf5
ugVAi3oRZK5+PMkh00l3ypeXTXquNgilTPe0rbUbuYV4dSJIRmuZbc4bHrNuM+HLMomqi0IObVqY
Auyy/ZRoCwsShdofi3JwLoo+SP/ONNZTdwib6qWxHqdxVdTNW5Se7SSe3NE4aNBSOwAOolR5SRpS
lJ7pmfnQ97I8pC1DLOwDZ1Rxtq2gZdYiI47eNcPIQ/ptw2G/TCqmOUAlJNwOjHQ7hWspWIYoi+GJ
WY9rUd8FnUvPKhqY4wIYoQOsR90a5r0BKKlktHNnEd5IP8Sr44vTQ0QgKDuvG41JuuhMRrtEE90F
LWMUPoI97fBYYPDRt04P5alewWj5+dK39tfVuVWjsaeR5Z7XFs1vetJgS07CTkXi6+ffVy6P8N3C
u4q2oC5PWViY53XuVm+ia75+oCDhLCRbP3qQ2FaJh2qGPbrmvLD3Ih7tsvNBie0bTvc7/c2x/efn
G/nytv//bwRzmf/c6DqizpYYGOd1Km3U4eN88qTTvLKN+C0/NphXe7pvrFQZ1qZd+8Iy7734kGwE
0a+x8BUdWLzSZ/7ah/MGnaLizuu5IIO/eT2g6v7zrgrBoAZQkzPxDS2SvZW8peaxTbx86v3pM01r
fFLGmVV90LAbfGhBU8dcz5fP2K0wIwkWDVMcSNfQYYxNTERJDz+/ryth7/9XgZFL/OedVaGoIArA
h6MxEM+Ed4haLgSwXzp528+X+JJ5/O6TXMVe2dKnKe/18zpaA4RfD4/NpvJJPSD1OsXc2kAB2Cfz
wi1nnS37+VFzFDv0pP2dy3+/9uVrwX+gjmIBMZbQn/2yIpq70LDS2oZ3SFagygzvqW/phYEZMEwn
Kj+yeRIcmc+Nma0uQJg01YMav6KiibSd3fw2q1mW3rk55fuQgMTjf75+TZ+ifDS18xqnF1cTNu2u
1drtdF7VDYCbZ4gGQB2U2oBRjhTXMvT12oUEHNGlircKI6TIo/02FsfiNNeUZaM7AvoeEGcXWb9p
tOVAxypu9w1d4FplipneOeNubPiLedN/HKhIA1iCcrlxoEsOcjuzi7Q5eljOxUuA+IWfgD5j7uIA
c5iFCyQfF7rjpwvgUbNySW1gIxPm3/nEl8X63Qq7CqxwKzSEHotLXRCtan30DfMVAUxoJ7E4Pw/i
rFO2NViSAnwF9HEGbeuqie2klWGsMtcdWy9M3iZ6lxHjQ8aldgTsWtOpKHpoNQ+DYCAuKNR3wsFX
Kfzd/V6FY5gk2PvWbDo6eSCmz55EkRw60+9qmzgMUtHTS0272IrGM7SmynLG5E4Fc8EEf/uqrgK1
nvco802CtEaZr5vLULhm01IGQgH+LXIgxRY+gmaz4Nj8SrcqBgKcRNDbcjpvuxAo1Bw2ePIiYYnj
jk+4tD7lD/lnsNWFfZn80rEP+vmT3shk4Eb85/rKlV4yA5P7NH3FmZwQPB+iXDNlyR3vUqdYRu49
d/Ub3UfZvIrOKKcy6weCuY637UJdwpk4lGtziawm/+UHmMo+4o7LcJ8ukIOYCSvLuWd3cHmcb1aC
eRV+e6HMpqLn0vpSW9MHcEY3mU8b444H7Y3mg2xexd64CqK+r/h9S7Lbw/iEQdAv4S/UJGmTIiZ3
Z1XdaKxAcvnPr3Wyah3DhstjDIwb0Gh1wJihS7AZ50A6AQLhMrLCe8vQ72wh5RJnvntxV4FT7+Wx
j/JQXmuVU5b28HIWFsjUnf3u8+JIhXQM2cao2dUTKGLr9Z10z9zVz2x4RBlkuz8mNqTIDG27GbPG
cQ2WtIF4eu9cVS776bv7u4qPKY4cGBrzRgCFRN753M1yWukeIgXaJRsqVVR9bB0IynPq60CYx190
amj6/w1Bu86HxUkhRD2c9B1oFn3blyugVcqdl3fzc13FSxn9m6yRuDmk5Hsfk3Z1fJAJfE8aCBSY
MIq6i9cjnmmi25j1nSPjVtS75iaFqW6koxpIa8ACFxUEmWmE7oThy9AB1uQflI+u38daASZ1hcEk
Dl/7blHSzjjdiSq3op95Ff1ioVLaUufBFfs0opfjF8BoYGRansjExikZHVNzuGfhU96LHiM9oXdi
dNsQWPWRI8Izofes/lOU96gd66hpWA8oV1T5siw9Jae/YgNdaaM5ELspce6EwhtLybgKha0QZIN8
CU/KLngune5dmkM2kjkfkjvv5UYUMq4CoDyIHVQQrmA+SM6BrGiHFo9r3vnwN5qFsnEV5IxaGMP6
EuSSBTPjcX1aZf7o9QvFaTYXdRavtenZEWAX573kZsybfv/86pRL/PlmFxpX4S+ojUG2Uq4MxCjc
xkfFqx4Bxi0LH31gp15MXv6e7SXcBtqjsNH3Jz9+Hmf90VoGdrS9GEENXrihe7c4Pd17Hbd2n3EV
LNsCgbQp46YQXERLgfJ2q8/o0XKyvUAVXnDO7Lr5z2/gVn5vXMVJWRRR77scAFDEhNrRZ9ZjeQTU
h9n4Jr6zQm8VXcZVsDMlVdBz1H3XvZO6+dLyZPfkZ17pwcv3J0d3dDt6PC/alepUa6CRm9YXV9r+
7L9lbvn8Xz7pdVBD2qmvB24Cs7256P41/N5FiG5xL024Fb+Mq6xtkMX/GzURE7Mvz9X4umMe4hlz
YAftS5JfwfsT3dmTNy93FaskaxxD9evL1X+Yy0/Nhs5ePANT185I9enNZctWeIp8pC0yoO4b2Ip3
XuWNkkm/ijiRkBZDeUkSw+PpHQTkYvgc18ZcfxI/TgfkBr3p2D1lf3++2o1WpqxfRZ8Q2SYTZVjO
hRkch+XhcZoBfLIfgZNSS0jeLp3pO8RhbNnJ8Z06Qpue3ZvO3EiH9avQlFiyOVk118ZlxAUsisfe
vaRIufUWr4JPi4atqV8WZOvVdL38yTNpe6DM7taY4+SPmdOgdNG4cGrm+HrbNYY5hbPX7fpddk4e
XK6dthlXTMeoWB3xzmZVbgR7/Sr8qAoqm8n/bFbRLbxx3R17u19KNlOHRTwHmO+qfofOt9scJZs0
6vO0Dnadl69Ht/XnKEEuZAcHIe/MGTHMo0XoGXcW3o3BtKxfRSukRetUvSQmNeZ8/bpzOx+XWDf1
RUaFmJds6i2GVi/1LNsgoeCbs9j7eRFeGNrfnRT6VQgrszgyk5p8UrS2GH9ehNxMB+n5Abw3wggx
deMGcgOymzIn/86qN8JpP+h2RYfmKA9PoQWozEY8rDh2pSeD7p7RvCnxXaq8Aexsk3px7qnJK5LC
yMGKqCNp++nC05kjOzsOADNhgAFv+NsFMvrLbjccNcXJu33YvlTJLnxEE90E9D/dSwJvrYOreKnk
TMJ7jXeNSouHpLUveUyH3O45dH/RofNHX/VET1o2q3s7/VbTQL+KoJeZupGCsFprzHhPduQfJb5z
5/6PKRpyRx6oD/sv4uAPsKdcSDJ+5bbO84iLjDRrFpH99PPn/pp4f5MY6FfBtazi5AS3UIKAOq0H
V/eRpd0hT+qA3Vsg1DcbFsZDtS83yebOFW8ssIsQwb8TiEA+NWJ0iXKFCqnJ2CXCcrKBvKHUskix
umjeJVZeDmAwdWNEyabzw50rXzbPN8/61bH/Z/YhKmXQj5cPjba6m28xqJottAdXdjL36d7OvdXI
0q4CadTF8M9KLiLjrQBdbWps7SPrVi0CIXxioLfDXtj2izGxYVs4MNSmef8IiwatNdGWj9IizV5x
9GUcKe5xPW6Am5JMb81hb0h3Nvmtr/61+f95E0YfZrE0mtJ6+hBepgOTBTpA9R/KsXdk6NUdRDAg
yeeF8jQs1N/Vrzsf4HKQffcBriKuZIllW18WW+3kj+dPrC2JadEl0qPt6nScagmtz9Cp7621yw9/
d8GrMKqNbdOGhkHSp3lUt/rfQHnqqoeUWUxmPyCQxe5i0gB43oGrdecpby2zqwg6TUkRjwovl6k3
RXneeNGfHioIMH0abLbyVhMQU+PxrG/K4PHni9560KsYJjKNN8pW4/iWD5J2tDAUVaAB//zjt5on
2lW4agXEDuqe1wizBlKjvAkfSw+Q/5P4UhMrjj9f5tbquApF44gZjZ7pbM8zDGd1BFJaReJL2YoI
/JihfyoDDpIxuXO5W+mWeh2IAEjmYsL1KpTd7XjbbYNjtUlQY7XBBB3qebOelvECi+rPZi7Py6Xs
hX7ntM8RSfvPj3xjHIv04H8GQyVOpknoWCvDp+YEG6pC5SXZX1Sz/RHV0E9lWT7W2+hBv7NObrUT
1avwZI1apscWF4R0Am3+0MEnod4CtWzZ2l/5l4xljRPBHPiTQ3/++Slv9RXVy1HwT7iJCiObYpP1
s4Nb9Nhe3nDznO0GB/OITzSpn5C1Z1mtTm4KSpqitNqhwzL/+eqXJ/smBqhXQaeWT5U2ZCpVJoyT
oX+MquMoP1j5PruXO9+q69WrMFMNVtWi1UXXz0cocxG7sF/tS98f/4FZ9P7+Ls4ndwJhPFBs//xU
6o1miHoVZbJCD8/9yGPxQtdRsoZQhEFXTm0fruR9/lapNl3a2bATfwW/jGVrzoryiIfP4zDM+wJJ
SnsC40BMnKFw+6kcL/KhS/N3qTnDL4iO8ip6yO+s8hvBSb0KTqdkCsezwa0CAnDTQ3znOLmRt33h
7v5ZVRr2rmhl87OD9RSUXma8je1j+CoGeE/OovTOzX+JcXy3fq7CEvriuYCoLcHvI36Ut9ICXLJm
JyiK2pDrDops6wdtY+5Q9nvWHZhRl+5ZtK0ufdd2c/IEpqvJ8uevfqsW/qpl/nnmCaE7tWpYaWcX
QCzrC8W4WeZpfmDrzl+A/7vIjb3qzta5AeAA0/KfG1c4x405llzOsGM3pvSY6OHqaIjozh622AyB
Vdty9GXv8Co24Z21fSuH+upa/vOU2bkB0Q6yet0tL6WGDPdlHsezdBuh47yyHvtV50sr+VU+CJt4
LzjoenxA734rHyjJLgKgnoZr1guUtA0yzW6wUu/ZZ98IJl8l7j93pgttd4LUeklej5lJlQz0ArLy
LEHAI0RG4ufP/NVJ+WbNfbXx/rlMZ9VamIiStM50EHJR2s8mU9g0QuymxkcAc208e+ceXb5xATMT
RRG4ekCUzZb2yOm17p9aGKAyIEvzkkji8BWzXgGDt+lvI4fV1KPpmbUIrG/j1mmT55L5l0UEEVC6
1aFfTwupl1G1NZE++A0JNtfQQaEapJnfOdUZ0uNFelKZt+f3PnWHwlwEovyeMZDNeldT5kl4hFGv
A+cFhjie3+rkUEtLfPuOxSD5UarbYtGUtlXuDe3kJ9mvtNqlEUQ2kXIfcrUArVzotXj28/uULkHx
u/d5FaBLPRKlbmiocj4gSEEJFn7DLauf2qXc+fmHiBvb4J7uxKWbm/QqNKdiaUZTMNGA0x9ly0Wi
KhNGHKhLG6l9O8PnpNjr47zZZLDz6WFXC8ySbAYzGfn+z098OVm/e+CrkDviEnIqBW4huxCxUg4I
z4DT19R355I3oq9ylROOwynPmjOvtPZ6B4O9eUJG2M5x1XLVxUfyeClSM19eCQfAVz8/1K3k5WvG
9M+2UPMhqouwgw7gn91mC31wlTyFy8iRlrA2/QQa/6rwf77Yrdh3Lc6Ew9swlQaQ/EE+H7RzgAnO
eDhPsYfINryVSz8i2VaR6kM7RSNBcUecMiXlz9mcbKVV5uXQzWKquLZ+w0QP7QR653V57+4uK/eb
D/zVgf7nVeSFWqndWSHhJ9PYKK/GXHnqd5B4YYznb/ppjV9FMwui9QmQPVopT8BzJRQLZtMzTOwY
5nLp/vyibiw1+RIq/7kTGbuVtAv4KBJzVcDPtXkI0vOdnXtjlX3l7v/8OB5gglwJJQ31j0Ba1swA
pQK7o0UDWzI+uVK4+PkhLgfad6/zKklMBasJjZGH6KCBREguDYrgJsaqPWd+Fm1SyEw/X+hWKLr2
gJ1wPUqCE8uKocfu9F4th+fwwXCzd/NlOvZv6Z0gdKuD+JWL//PmwGM3kLF5c6rfbOt1tohmmWM6
GJpyauugUigyCPa2uCqfsznNhl/3ju9b2/Trlv65dC+Meg5zitCwV1DXBaVFexXu+mMxH5fyh/Ju
tnag3kfD3/p4V6FIQuAw0S6POsyEHUWjOzkjbutQzmw0U/zYeTXQ8UJq4U5+cut6Vxmh1cXnAblA
4jvdO8s+tHa1vhe4b82prjkyqil0Wiby4yjOOOctYvp2Mh9dmTzr5xV4Y0tdc1/0Se4FPWIBZoDe
GySZ/2gP1QIUpvpbultbX179N/vp62j8ZwnE6qnFRY791Hun5Tivd/myWiZO4tH6WvWwfk/OsDPn
MNeWKuzE1V1W0y28wVel/c+VNVyE2gRp0jWf5iXzetHWsJoNkOi2JW0+lXNBgkVuZ3NBQC/hschc
EpHwNcS/sXPPK8VtKsjcjEXPmSMaM8OJd8r+5zd/q9r/2jD/3JsxJFUZDLz6ChCup89Im/7g5Cs8
wulbWQ+y0296P0ee5M6nvpWJXHNgqrqszUoSKRKP0zp9UxykoDPP2Ex+8ATmw1owL9O3rR+/5t6d
Z7xRl37FvX+e8UzyjmMnl6zc4CGdX742Ih1LOBD/ZWT7Ivz8c4UqlUdU27lCtqCLNzy0i3yp/AJg
46Tr2sWWYn52cHBeInFLwS36WMrcOSVubs6rSGPExjBUl8xOU1zrdDj5MPYLJPtXY7KMVtGdKu/G
2f519X8esMhDK0f+mAfMEdErFcyb7zREb828rrkYUSlPKkYwX73J5DVEYP9RkWaIJipok/gY0SYn
p+tdBOO0lq7oU6g+WtIDYtzGcz8c5HmAqdq228E97VAzepBaf0IX77P5iyyelThx4IHdsbAOmWs0
9xEW++9W1TXLQw2D8Hy+hNzKpXdkh37iyQuQs775+F9e4SqNmaKwGBSzkNZCtSxFJ0BiTUHvBKp5
cUJkD/Gaix77PZz4rZ15zcPIqiFLzdPAzoTe6/Yvxk5epo/tovDSxfQQHf8PZ+exG7fWddsnIsAc
ugyVk6RS7BCyLTPnzKe/o4zb8KnfpQK+vlAUyc29V5hrDv+pPaDMLD+LOx/mjUNLvIpwJq3HY1yM
L5WDaoPDjOYBdhi/7hYWb+z44mUx/7VoVaGfpanoLz6jrKnXkLZtuRdddjX7151XdOsWrvIqfNLF
UTXZ2gNpyWLd9LgG8snHXoNlWqovc/LPkvKbtZOfzIq8fMNRvVDxeK7vxLqXxfCPY+16cEHsE5CI
UkBzB1Lg7/Sp3+CB0t/5OG8dD+LV7gJrZQrxrRZ383E8+p8g1wonPenPw2OwGfDMXI6JzUBsjAXF
j+8f6Y1YQLyKZHw9GEUz4Yp951hUWggJN8W6hf1w6u7Uzy7r6/8+Mul6DiE2pTQUSh4Zae+PdBuq
d7aEf6cd0vUkgRqmSVc0/C4r2277xu6FQ0jXY7jzqm+8Del6IKAUrdIqR1Pc1YBdDvnZxP/A9nfW
Q+/4O2kjLDEtOApn/3+TjkrW5Ub/+oCmUW5LQeB61XRMtcJtxodKqTBF81r9EOEz57szPXKJKcpD
cRa7O8fpv5c0Pu7/vawkz32k1TxH1ELP6qneV3dT6Bt9I1Av//1twdTkbPS5peAwvcSn4kWh44dP
3vyZHO9lwjd2Uizn/3uRtLakGKW6tAvXqsew+NZ4G9fJRi5tvaIci3FPuK2O6bAC8tHfS+P+vRVJ
lvzfixpBPINg4am1a5oZxbO0TFfdD+Pez996KVc7weT38SgOhDiGRZVK1ByGX9QfnXHn27mRhNJ3
vfr3BXg5ZTpd2k7hGgMrDALnyEbPjb3go7+oUjyiXDg73+8yN4R+WHD/93KFNldVgqX9zsDC7Ye2
Hxhmj+1gHT74GQ1uYL07lH7/24ZzLWKf2tzoxYaD6JIFotFafX8TN17JtUAd877BtASfz5OJiHZ6
EfBe015wHZmml++v8Kd09o+t8lqjXmR9bQ2JwemyKRGAaAyMRZv2nJ+MLaKUjfaA2TNWeDgU26Uj
MjuiLyI3RLGFUv7F3DYeJlfru02tGxvstZSdpo05MC5HSQRhVr4QN/ISitDaP5fbbkeHA8fVcIGF
ykFfDatuJbhEgK6KFEl7//553PoHrnYPwMn9kF1qMnm5B0PE0OjQT56EI8z3v3/jGzavNo5yiJsI
KCuVGFvZCQfsNWzhdK8hf+sTM692CL1LU22s+PWM7EC2o13Ybkd/aXz01QsIh5BS+WyL+OD6X9/f
zo2yi3QtK58EXagtYSRtYHAG/+iHmKpVjVMnlEzNjQgxExMPTpd5o5dQu7eVXO7nX4v2aisZQPjN
8aUPGZq/PpV6MciLXl8A3CtdGc7ZqqtfweF8f4s3ZOvStQI8mfoZohoXG9HDWWtN/i3jeI3XWeIV
GjwpoIikYwMWq0mFY4u6keeVmKyxVaIMWqd4f0I2dJN6FyEy1hKF8vumGEJHwbgZ19VEdismQjs8
/kJhx6xb3L6rymdGsRmd/jD9/v42bgwCStcy81YwfKUACLGLdzOiyNGyi0djgSGlW2+HBRieM71S
CnX6afwdvI+f0bHBl+WlOX1//T+1pH+8s2sd+hiMBhTtgce4EF+6l+4QbJQDHUxX84pdvKGE/FNH
aZY/iu69zPNWOHWtQIfsa+nGpSJ0Ubpp22JjLJKHchvRuWwd4V3ctg/t0r8TvN1QHEjX0nLZqCwT
xMrlai/9gqRk356rZfwY7bUf485fF7twVazRIdIFWgZOfJDuqvxvFAlgGVyddrHRmEJMQBJ01lLq
WU9rTAzxkZwxH5u8DJ/JPr8z13Rjj7wWnPuaVJRpZom7Bnlm5PVPfvqeFtmdj/vGmWdc7WFl1flG
07BO/MGlXzZZWH08Mog33Wun/qnj/2slXgU6OC1Bd6g13pOLVdtafqaHmi39k/J6ibEphaFbn9CU
M4DHZ7GJL+9q+ZGTAN3LxC9v5V//wdX+JWh61cewTXeyGuPNiCPqha38/Yd2Q6SBFcV/l0Lma8yb
a9yeiYFjXK7zswiz67NX1zD4WmvRm89+ddKrlyF3Z4bsSq96NCcnr16L6sXEpjDP3sx4PRobqIr0
KDFAA70wb3oKN+SE2g59ZKSuR9w4IcFjML7ujGxb1ouLi3/V36lH3dovrmUAdagLkTgQLrbTq1ZA
zd2KMBxbfAtm/aMyJ1vtVhGIixwBH1WFUN4U5moStsZ4Fj/hF0bJvRbgvxNW6Voi34kVY8EZ/0nS
Pivt48UpPloo+DIuih/3hqNupS3XWni9FAY88yNGQ1/CM01uKosjNQY73RNq3TnKbrQXJf3yRf+V
7hUNkMmmazk3O6BwivpTCp9lBAWY5sI9mH6rUE+TIfRKnHCLl6Fdzb6y84thn8aYQ5QY8p4a3FLh
UR5L617U8kel+o+v4VoT3+XQWdtLbVVMttrE2Je46Itz1T2SlOq+jO3i6Biv6lFmGi2KMUJb1tO8
KA5QcRXkFiGOXXPj5unFVadlx0DxKq7iY6Z+lXG6wKo2jvlNBN7jAuxhVohQVXaz8NpZdqwuI2CV
UAJwmcS4NlBhOn/hvW1LESba6T42KEwOEVTFTR7t6wp78cBlOsOTmcg1252ofnz/2d5aZFcbeNrM
llYC6N2JTv2kb776Tb7pl/Hy+1+/seFcC+wHuRT0VqipIY+vYvsetE/f/+6No0C/2qwLZQynAXbK
Li33dDqKcGVhOKnH5+9//taxdq1Zn/UYVppKMj/Ea1iG2XO/UTaSR7VqJG6+c5FL7P2v9Xe1G3dj
GgtGTxW2X2DcY2M3u5ZW2Tpe+AuqodYpvfP5Xaob/7jOtQg9ziUWlppQT8ZIVk/fjTq0xeHOtn+j
9ypdC82x+G9EVhELqLalowTkIGKqhme2qtdoqLb0J6CX2PUqf0FovWlf6mVyvqsRu5HXXCvQZbNu
Q2iMlJYv/BKCS/Ul35q7CNOBS+fHcqLl7IUeImjr3biTq90K764V5UUSh+wdrOp03S/8ZbPsd/E5
2kKYcbWluQAIZ/6cdsb/uE60q6rVNInUrHI+0WEzHs1NgkWurZ6ER3zjHfHVOk2P3y/IGxGQdrUV
REOlyoLJoremU49CJ5T22S+wove0QjfUhZJ2+RD+OgaatJLhqnIMaEa+beraqZG/mz+7eZkL+8RU
oTyfMwqPiG08Q8ETTRs9pTEcqp35q7D0J7f0nyFaOFP4Q7B2RjG61XmAxn6BdEiiAjf90xDvGUzc
ymq1q03Gr5tKm2Oy2tYdvOax22f7L6gYjHOZq34f3qmE30qQrgXnWZpaEdQvajgKNABzB9adwHM4
h9FLuS6GtRKdRnDnzxVcGs0ZEluZLSfrXyvhpz65qVbZYSy5Zn1MMDX36zs79w1LQUm72p0GVZQv
uoqLF4O6CR1o555q74RlwZSatv5+xd2wyJGuZelyIVOL/iMxXMtes7xcBDzIXn5XXSSXmPLa9RYj
gWXwlC7jZ+MkrEPMS0merDv/wa2d/lqUjuoJhcrlNlHbMJqHNS5KEcZxnbvb/OWB/WP7vVahG5Ux
RI1MQVCBX4/Ju7hqGTr3sDY3200Xgm+wv3+at0qP19LzetYS0xj5voRVY/t/XhujRRum+vBfmdzk
eE8vdiNouJaZz8KcWorMnt82HqIb+ERUlKJT/XDPWOzGVnQtMtd8n33A4AL6prFJBh7G/f8mkZeu
teRVLatRVPDTPiV69aX3FwqGX/nRbB6+fw03jqRrBbhWFL2QTFygZ4Li0cdXxqImUzHI50j9vZz/
1qK6yiX7WdXCqeUiE7izACPIzzB18N6fNwrkhekAkx0LoyXGBPhZ6V71W7bcxsK6YJGCoDLu/Rs3
4rs/ueBfO3poZW01Sfwb1NXxVmqzo5HukHvCtmKiZRBfTLcQXopogD647No3c4I3b5vZ3lz0KCXI
9sq9sMtxI76Xxt/at65V45MfBVkJSnU3P/WusC0Oshc9LKWlptkMl9y78RvP/1q1LeSGEeBDJu60
QT51Qb2I3qMcdpShr3oNUsOwj5V9pDxMMVSldR+/YDiZSWuxJTfYZyIjoFs/D+8EeDe+lmuhthXF
0hzU/DOwbJyuZeBKlu3YYLB0fknV0/fL+kbIfS3TziMz643L4V0aqxkwrK89ViE1pTsb8SWY+ccu
+Uce/9dK6uYk9aWSe8g75qEkTO9x5g21ew3HG7H2H0eZv34+h1TbWpdtnsnrZbmDDbZVDr3DmLWH
MIg6y/cP6cbG+GcG9q/LCGDo2szkMv2i+8Sh3L5MR4i7e/2/W8H2tRCZum2vSpdsTcYO7BQ8TU56
hF/mGm/ZZ/8qvxkY3mAuFeyBD1mOBJfZDTB3+V97adei5Egq07zrL9f/3UR7qTwHKyY2tdLVaI+I
DBp+BLhPSscyvtPgurGZ/h9hcqwIQxhdLohJQHXgeHZMevd3Ppxb/dRrZXEzB/8/PwVkGsr28JIv
zCe81z1zsDt33rSOcZ4onmoP6er7FXJjHFW6lhDDmJ6Lwid5kIHssFWspFUB5IdxWCBzdLnkVR27
ekCpNjkJlz1runPlW1WYa32xnLdiVMhcefzJDGBau7ASYZHIXrBUj3CmnPgFmw7u1NqDScV4i1DI
uxcy3Ar+/4SAf30aVhRYU4IBEQ2/4KPgbc4L1fHZMp+Cle9O78ly2nd7VLou00T5o/Aw1zae3Pt4
C8hx1YEBs8OvO+/gckr+Y7O51iUHoQUjT2EvG5zczRf9dn5oFopTLpvNPReam+/5KtmpwXeZoYb+
MTtAuwXoAj1lx8f54rt4CW6BcS40D5gXmk0m6O58Ljd20Ws1spzPjRiPs7IzI/m30CJ8NC+QtjL/
+f2Tu3EI/Flaf73EiV5DWOg8OOsYMiDa7O7JRW9lQX/GDf/65WTArzhWSbbynfxJ/Z0v47X9qSwo
iZW7/lTto2eWqBcti1Oxk+tVGjnpRnuXd9OdR3crcPhTEP7rP4gbtaljHdldbKFVx0I2gMASLRrB
hsbtjF/mBbR3L1S/8SCvhclTM1dhrdGz6V3mvAD3QrTxf4kno7HnDbjB4CfO3c3rsBk2+r0y7K38
4M8u+NcdjoYg+tNlSbZv2UvFKAmh4U/dVVx/3XriNlncHfW9ER79qZz8daW+VKS5GgOyqkcB3xbb
WI6ctfm+Ypu7kzffCD2v9cWdOfXSHLV0s82sW5nyMEOTru6mv7fu4KoYYlY6/oAS6zH4xLRK8HoH
X7nAeZbuyV5ubcd/yg5/PaOqy6aw6ypxZzwFj3Sv4/PwW31BCAU0IYoYB2e4UTpNm3w/uNCGJjff
32WN37q7q9JGosZ15l+EUDPR+KZezMaxfs2xRoCqFXva+X/aLf70HP66w0Ya43RWO3GXUuueRaig
+sHsQC3l7b3v6MZOfi0fNmKjDiaZ1zT7ILBWNZ4r82YQloa80nVPAkcHwlKP76R2t6oF15JioVLL
qDPZ/+RgP0auX392BuRDHPm74F14E8a3NrhzXN/qzFzLgPM5FUdQ4SSq46VnT4b6acmZ3VmL0Vg0
xXpUfxbp2//0psRLZvHXm1IzydREv6LpIoXSpx6XmZOOMT5F9QBhr8ys/t4Lu5GrXGuBC18yRtPC
ob/xLKF2FAY0oR2icgYsFTVvqe92yDPBx2PZr2A1WlR2ka/V2U0BRX9/s7eO5mt5sGGaTWrE/bzr
/c1QbLtJtHNsZ3JPZGoRO2IfChZm45toXGf+evrJEdAFX1m6K0Hhff8//Bnc/kcIci0h9lsjs7qp
x0q3Pne1DOkudof5XTS8UNnFozf72MOZ86ErD0n7MVVgPSNYfcUb3De/Kpw+rZ6HMQdtzyRplTvl
ZDzG6UrBM9oaA6/uKi8DeZ35KyoQGMumJGxLHRtkKdvKZell8edA4ymXcS8UPTk6N8avqVt8f3e3
KuTXvvCRqETVmPCEha2/kX/nZzQeG8OZFumhXkkPxTlP7Kf4+c7VbmRd10rlCLMDKe/hkoA5XolY
tQ4e7edFcPH2wlov/KRmi/s4ftu2+/0lb5gaMeLx3w+mkHxT8iUFC2dG0+Vz01DhyfOjHOChmD43
OjMvwUnV8P2az3msQUJndD5PvDTKd7oxHyuAkaaEkz2LH7Nk9qoAUhqN8yweHQxAO2rdamH3Uo5l
/gjbGrTxYWrvOan+6f38a/ldDoa/PnjTAO5nKMO8i/0WOwy6JzOkSG2VxICEpbPJKFHT8EVSNenk
aSmHvxLhUBb1L2zL7SD9OSefXYEyPfgy09dcotC0HlTBrtVVG78K8bHDtxw/a8wKkmXCZEeE04YW
D9uM71vHdbxBh+anbiVhH5w5opYf1QJ8MVAz8UEJv3BhcUoQx3Io2Fn+NtbpvheWqQXXkTlsfg7H
HkvJ94ZlOkbt6XQrhuJOR/RG3V+8VnELkVElrYZRs0ilQHKFR2mVuxRSX6p1iPxPuNM5+3esLl6L
uqfcFNBLqNOuTbGEA5EQFHS6++zeEv33Titea7rjXhCMUcOsW3aGPTAXa5H8rpcTWrCVvOQQhijL
qSyZTreMd8ZbL3kA0zTY8E4xlLa8A6o9Lx6FC42pWfWh0wES3+Du0R/awYUt+P2XdEPJJ15LwZO4
MpIg5EvS9W0/foEgO84e7MzOHZ4+DQd2aKYxrIO7753N6cbUnHitAtd8vRWDMRZ3k1Qya9A8qDPl
fsYm9WP0WprQh4+zdB7Kn12zEB8q38FcaDTfVGm0m7Z4lRnzZIDuZwfLVml3pRgt+mE/TU6YuhmF
QG0fh/q9IOASkP3f71S8VpXHMlPZgkKQKDWbKpgXVswTwTIR5wfJa4J3C+8AxOb1O2KRO2/EvHHJ
q8R1LttyTEQuiUngY7oI1vqqOd1LUG+I1cRrMXk85U2SX0YkeoY7luTf8kErecLr/od6pmiNKX+4
F7bTVjtbD/nv/rFOnfkkudK4ZFr5zpr794EhWle796QrVpE2ly/8Qd/E78CPlvFeWktusum36THb
U/qAPvyQ/VL5T76/qC7dsM4Rr5Xojaki3WhlmAhZfFZF60Gc3koh+ZH3Hcx1aOwoP0IJKDiKphmX
BKl7U6THSAs2ddS4NWDHogpcma0vf5j8kxktivqhL55iDYhdnjgVPQAZYxwFDFUwjicfw+kom36F
frdpg+lQa9nKLOjAxyVMGNDsvYwneNIQ9dRkm5bvZAAg86jezn5LGWbwgjQA0k76EXqKz7Sx2D4K
kgVA3tIxRCkWliy51agCUsZ+Q17n2S7tqj0eNRWjpoq4Rk/ntbkZMjh4lHyvHU1HkD8559zWHxad
WXx20VrUekfidjXzPY5VZDcgMETb735kBbiiNH2frNLJjd9BY63MsXGSWa5czpikXZTISrKF0FJm
L8w6dtIAb4YE/qg8nUI1zWxFKg9BFmLwOQ3omqKhBKaZeG03boiQzHoNv2ujavqHD+nUEsPXHjay
leTPWjguS1V9D63UGZvsRzgOx3ZkgMBadiVOrG1OH6+1bGYt5CbelVGNv5PKRzjJcY6xkxrlnd0U
Wuwqiu7lM3gJfLfk9yRZZnCog19F07lkE1C6VBq4JjtvbkM8P5pqzyRMV4rtQzXoH42pHCxQLsva
6GC6Gpke/+wzufrRFVWGUUwFsCK3Rp4gFl+gfoQxdwPQhmshADCSVY1h8xQnu68N/rKXdW9SoYMr
7F0j4OPcwnJbqN9CvQ7etCJ/jbOPNm37nZZoS2nU3KJPzFWqTh9SM6WrQtGatzDEI9tS899zUS3n
gbHNyYvbJx98bPdc68cwhJUM2aNcTNhhVP0KuAEBvJGHp7B2Et/ylGB54Rv7mynPYFZk0DtNq0NP
t65DrzUekmpiwO2Xr9pydFIYZg63cbDOYjqnm7E+NsS/YeI7Sle6PphQOE6DDT0Xq1zWbcgerLuZ
sByxzW6jndrtxMnp1Ac8zlN1RS/dFB77cRc2CFb0JdD1XpEMzzQlxfGTF3HeA/vI6LOHEnY6wgSr
ttr7AvORdFSwZTuZc/hogQDVx3ZZslCNN4DlSCsBZz5pZrcr6q+s+hr5yNQaqIn8WYJOlZX+sWnD
Jb3+D0bRDLIOYXQjNWYwXQzJVJdq8ojFQ6O9h1C6y6UgNAudlj4O5LT39aCxkzQRVnNh2vFEuyyt
pX0t114F+Wk9tcFrJ5mLQKecOD8m0iFjom4cPuak2HIr05B5soCRECDkanZ6q91OYoDw29oMim+t
21x+Uib1MTZN5Wz6Q7NKDcUVlDHdajEFCb7bMsuBiuW4arEqVNpZdeLg314WoqOmr0oVuiNAZzxT
h4nXHeoUbI1FUR36Gd6saYhrQ/GyPvPGBORLvcjG+bUHyDyAnestgdjTHoND955Ouj0Z2bEfVMMT
LuZWPWXyCFE7kJoLmRskncAq0dJoQTrGqCpMn+HcJiVA3dxpxLfCaHhPYrWWKjeXPfEyXYbjTLHL
hTzATXUvGO4sp7tuniwXsJl7+RkVPCVUKDNwrO5hFH/6MilZ9A4mJI9Fr5/KlWr87OplDLDB/xzz
9zZ/bLVHKMVLQdIwGPFtAbve0gu6zz58ESIiBNpLZO7Zl0H6UZpYIOL4j52eeQQ3bA6DrftB5Sgh
On1LL9+rUj2V8uTvsuBpGI5d9dXGsIFFdKjLpDqbrC89ohIF03y2+fAyvXCMTnQaZasLq8gEZJ53
hxnH2lSnoarqwsWkKXPqyDr7Wli5PYesIuhPcttgsWQE2yrdKzq8X1toVwWzq1C7k2hdkQQ3AirH
fY0XbuXEwYHn2o8ASRly/qFbvgZ5eBl8pNbSTL3is4FV3Nqx7rSpk+D1Pa/j1ilhrpjAqx0JASQ9
BsXuIQ7o0WGA0FTsxNkOssdCOkX4euVeSx4UVAtTAtLkO2HGtGH+U8qwJAGKYmDIm3TBc1+HK6Tm
az1Mn9u44s0khbxsgKbTOamabGn2UBUVpgk1hrKHUV82nH9B3+6arh6dBIdhLFg1jkeNHfXiVbkN
lDOnQjQxPytjXUpXItC2FumZmg9IsJFnSHFhW7K46ZRzm0mlOyZ68FjlRvRDeqqjxah5fsrAou7I
l/YvAs1sqRjGkqG20i7nbsVa9IJGdYQCbUnU2G1wGjT5AgGzBRNIpLFvAC+ZAbvxvM5+p/NgZwyu
PJZwOhI7Emu3LeCfxfnwrjbdcWxLum0PeboDUJbIGLDBR+u9DsPe4Fgp9KDx5Wm5lpDg8Bhg/rn3
g52mr1SR1IpUeJhtvGTc5jNKDg2Wuwm51cA46T6f10pCQqp+KSK+Cao7FYdYfM5mwS4oJ7Qbg3Ja
H2yL8MEQc0eekK+Ytd1KD4HqBiGjjlX3oBWHsvcazMlUqgrwXzPwX+3T/NCj5InbR6ZLc7+G05Z7
0GdMw+siKArq8zTVTpiPC52B+kbunHYaXSFyO/HDjH8ZQEyYzy+PNepqqTgaqK4TtLZQP6R1YTGa
rzxb9bkOnrViA8gc82a931vqY5Ad9MmrcRNv3/wQWsMxrd+F8SmbzwWpj9Q9yYzlgXRvVxZE09yp
3+Zgi0WAyjcxh59AxRambO0svdoTLEKWHugIGFLrdRUcbjOeHssJejnvswzEo0oGm5ZRu4vBOOV1
TVuLNp+jVrNnzeMmxkbFC8QmADeUHHWTmpMUerGuf5ofYe1F+QywKHYUXV4FTbpNJXHTX545lWFz
SBYd5NNqBhNSLHr6ZiXAMKo+7ThuMB9xpKpz8+mQTkwLIGC22g06O1ceK5D1mGJVdbXTKCDoBdpM
pTpW7U4Wnnwl3TbyJxjofPLxF2j7kxIJJyZm0CmxKY3auTMoRgkbXWAdVXhnjoNkq3DhzXg/jBU8
jSrXAY8W9baTjcKx5onoTFrJwVtnUGvqVIPATGReoyawC2VjMWVj9mPuCRpiDpg4WyByxuTZKpZq
oC8mtcNOqnG7WbE7WgiuMot7o+S7TdacJobK+Hsxb9TJXMg5aamsL8NqOI7Dm0UAWqmNI+KIWGeD
K0P3mwrVCTXodxr67XzaWnMFcRlTFI7HSH8qh8sBi56/B5FLEcESssbNxPANe9ml4H+K1Boo09mz
tbGMB9CtSyuQobleFi5zTH6u2uZDXS+1zN+Ulvl7UrDV7WPhlOVrvxQ/pRgoV8R71vpqKZcDT4zy
/nNL72pemk8IzjXNtC1jizC8IpKZ649pGpdWDZq0f8msD1l8aecXdSI09Mr0YQYkI7VY4S0sfOt9
vmWrIrpwZD1+HGTlq9fFxBFBu2Bg1y2qLDtWUbkvegtzu1xY6yXLVahXRr+Qi6WYxT9Vo/JCq8UY
+NKbLOZVXkGcrXPdG1I9thn+H4FncU7k2bAb9AZyZt6G63AaNz1G4jazyI99Ie31dgpXiti/FwQD
K3FsrGVRf0pz7OWx9TWOgGOL2On1l1gnBUDmT70+Oll1Ce5Ryn4kMclNn0FBHPCs6Su3SdFjTd2G
iHhd+cI2l+JVWPpLAJYvatNvVVVYTgOBU59HvxWLkYEA7qAmEgKbH+JkEOux7HRY6vaQIb4o8gPH
/FZBhdzUuzn+iKx3UdtK0cFIrNBO+NrzHlxkYlWJV1KdarTGEyq64/2IVRA9820zjxCrmSSzI6sL
d2NrrmpfOZZGvdPo3AVltp1Hiwk8EoraX6RB7BZSzuMrxZXa4qSRztNuDLJFNEeONr2Kqv5RjqR6
Ur7NJD4oSrWx9hU37yGhVpuV8NCZGPAqTfPmrjnKUeuIyiKUfzQ0jE0lfxKkxxL7l3p4hra5y9QU
kWjARILJL8F/OnRcQW4mXOzBc8mC8trUxfukWKuiSV7ycHiRqe+M8qnqdnQZvqB5QMcFggcwrZ98
25hir84EZgFtH5UH7FyJFfjUQkjhW0i8pDywsRaFJzfbhE62tJisZZY+WaQURIWXb1ctN60lr6Qc
kB3nfTWwSkxOXKOr1lXEnltp7iQg95Q+B/GMlLWLmXxSpS857d604ReLEFXrZf9w/Czz6jB2/WR0
/eqnbkBQV76K3puNajcRETZDtJMUkUjmSzcFWwK1nT8r5kMWuZmB0zo18gIDjZEirJK/K1p8snwJ
VJWQrCdGUCp9Yo+jDzsUrqy/zWG6mcziuYqQIDTZShadTESqzOxNqrmGtTGG86j8jAOXvbVNPlSD
h+REjGvEPLluVUaeGp19poPzt1BxTRxIRGFniqvsB13KWnMCjNDz90F508w1AcI8LpOGYoi0iQZi
xCbcGNZCqzidSXW22tid5sHcB1h9MC8lNrkr0DNuW2JjbGB73ekx5WoTnGCJg9pf4wzqC2Sb8uZP
yxgIRc24e5QFnhwf1OpTZ/zK7GMgmaSH/ULU9wklX6w9gc+1yaIyNnpxYPesOV76eKcwaio+yPBX
R76fsnVNIgkdbKVqupb5Ac3arsF9y2uNRqb/OT2HqBuqi7FyJi+M+WVkIrFJnZa6FewUaY3dTFQd
fGWh+XvTArrkkDyVRHmt4HbGoVUy9qJt2uLhO1sHk3BXTSpPwtGKSnJXJ66UdNCY2LKJ15ssWAfk
boqVeAFph5zwWYv05R6nnGpx65ZTsM8RVDctqcnYboQ2XFgSNqDRpRgRgb2qvKD98kEPR+m0qPqC
Pa6wo3qJeLPW0h9j/VyruAQtM8kzUp+bqLdxGrhFrDhiH7m6OB6HwlhrAU17VfklBthpZfWKc/0k
DOpCSBc+VpHjm8+cR52n60n0FH1TZL8Ntp4xJ3/xJMqtfryW0UnaJmPntIDWXfVhqOseU6Fi+mzK
k8p0SG7TmGrhF7EDpPYl2u69dLLzLwgWdlXoL1mzlsNDK7wBnV0KAxg7E5MDPPF4+mbrAns2rb2U
EhD5W4ujNqFQMfoIRlXtNQpCW744do4gSv2TOD1kikF8+2kOMxt4gsbXavhuN1aoPiuGbRCMtVr6
YpRro+52gQiUfA7epLzUl/1Uf4pRdgTLCQVNCz/iSmEeuxucSPYPcuS7Yk+mmHrJuA8ynP/Hgiaf
vuM1js4YcFwXtUyF6FzRKLaoHFnkM+1Hrfau4p/rlvi6/6jKxy5Y1Bynct88xAQJSvYcGpZDR3bT
EVCa2PlbEyG3QUZg7JkY2qca9a9hXwX8cfxocWNJTocisudU4wkxLWK9VYm+qCvGoFOVNKVcaPqv
NGUiStfRaCyJGVotY4g6+xgUFgkKP22nA3rr5fo5IjSKhh8GsQgKiFPaRJ/d4NPEQVEmZZ44rf3K
jorJpUJ0GfuaF63+qANuDuRjy6uepNzzy25vsl9NXf1R//R/0SRdJdoHAHXUnLOTfWihtrTEVWr9
wJ7WUB6q+XcfTADj21PkDwyuJYt26te5VP+Sijn15uizxsQh2UXykSPwQF/O62pKjTlf7lGdHudw
mQzuUJ7o7DSEteQL9ZkBR6ogRb1gX7YaL9d/E8AZ/4+j81pqXMvC8BOpSjncWtEJJ8CYGxXQoJyz
nv58PlczU9NNA5b2XuuP8IUVb4coU4OGG449ox3bN3RGdl4BMRbHGBgvXHbhDTSna3nXCMZlljbt
RuuIxz2VSwOvs9FaXA2fq+b38RcmfejfKaV5V7AxErnF/CZiiJWhYxfVafM3dRvJvswNFLl66S7g
RLHLXwFBGmPS07XmwiRth9Pz9A15xvJA1O2us7nAtRbqyisagEJbLh2+YZ0ypW9jsMm6kinhWISD
dO27LUtU89KiQ1Y92fjIgW3otkwc7V8SUw6ie2MbFKUjSXZU+d24HUE/1W2NwDt7f766xqaJLupj
VewhDOCSByL3mv0cH8zWM1OXq4XMRl9oGXR4oiM3V4jzdNlF5XrDO4UH/zk1KIFx56sVwBwSAboZ
oYVgULuO5DepS6mFSRyxqwpnmC4Wa5605/Bmey5NDFaqg+fcWxNntsBVYXcOJg1V+6g5NuNjyv7w
HDTVO+hyXR/E+Tz+lVyrtStrj5lQM1itZgc6Ev5hpVvynZFfeNhNnmsD74BiWwKDL3AOqlONWIVP
/uik7AhSEu4heVTAcmas8hA4uukmrS22YEsjCozN2GG+as4UfhRyASr7CRQrfYP9J+LGIoA50XZD
+y+q9kn3rhp+pW8q4zC3j2zamiOdtlhvroOxGdeXKg8QZdbp29q6S76Xq79lunJBJ7TE8Bx+Ks0P
WoEB3xcJMoOD2SL/mfrCmUe/mpGm0p0X1kzM2RxthZl8D+2jXV86y8lVW5k4KsFV1GOd4D52DWHT
0JaGlBXXPMnm1VeV2AwdqvSqdpu8tmOVMFFScpPPDkGq5GldxCPumZiYw81SfEx6yyMnPsryoBZO
L+4lIP262azalo4UyzoXFVEOf5qAX015WDShDA6nRN15eXIb0uOgdTaiknDlPKwdyQw6jaRWP6te
WobyPGcKsCkh6vLjkG5LUoFHu0x9HEKKdZoSb9AKAHO3Ue15Clj3hcJOqzfexD68dvFka7Ktw/tx
TGU/ie5hrOqko4JmuVoJgv020ox4ZuQP7w2G1S5IlX2tvcdzybrqK60TK/bUf6vVjic5nj0i4M3K
F+KvcH3to29RVrZCqgBm73UJIMct4RGillxzMuU2jewa4ktlrLytCF4jQPJsx5aWihxVbJil3nlh
QmOnRha67lo1F6BGR0tNNTo41JxaV5bB7KbUEajStUldpsUldeSSmL40PqL995suPqjmQT9pNR0h
jknSF+q62rF+hLEBMHMj470AxCxPvMrS6klJdjAmog0bHUht36Y7FgGBVBGRihaB1Pe3wtrW2kcs
gZDl01VXfwxSxVNgaGlyp3E/S6rdVd+roLsxE00nE09eflsobIu/ejwT2jUo5F5ULnHEkgYMepSL
Rzdtk+QlrLeNdiuzY6uRPLCNCmI9NG+WYpjarSRv2/6udN9l6OYU3eeFY4DnA0BYX6PQgFhRv7BW
TtqGTlZYPBxvHDGZil3sj6EzXPeV+b3kKU29vMZ0QMixuakQ0qTUzg9HFo8a3+lPDho26L5EfOS9
4OD/ZnzUf7XGi5rXnApnZRPeBIujw7otAFSsSJva7CMOgqZ2xUn5ThktjNCnszg23/r4ZFQXYfqJ
5hPnv7C+xZT85F9inNhpUr7UPfcxiJkeF9yog6+L4mZZj+G9FFZ7Tuh707YqmZZZDdC7z63cpxy7
llOi1ws/ZaKJS1uic57jbM0re8BBLcdAVPm7Vp2txCnnY124+nTUn4+TysfAmqzwLmMFhZkQJxqW
7cg8L9nNWlfWuyPSm7E9TaUP7UykJyGqSLoOS3UulbcmfAmTf3p/VUJnlIMi3yeEQgx8PTHzQLvT
cjtcZwMphHqrS8/QP/kjw7CtqoNiBPgYmv6r+qxIUFtw3TIb4yKeP/nBjNifRDpppR+tCrpYtpvJ
baYN7UmW4Q2/vHaC5fZqgDyCLo9+PSfGW13+ZvHbWG4X4L8JyLNotv0Jjg65ktId6t5WMz7BDy33
yvQxK+2m4U5TjSsKc0tVoPjEIAZ2rKvLXDzE4pr2Rz366MpoUyiXNPRLsDak5zCC6+BWv0QAshXf
Fyai/DLU79p6j06EqG3oz9uwq1r/pGavI1bM4v3I/44InbHV9dVYP2r9vlzTAYpF4thZBQf4lyWi
LbfsPGBjCe8nJ5jS28jb4NihlGI4OST30Zda/Uz5R9fShOOukmdZp7IqQcoZVq8lCZWmdUDmNJa0
svlGehYEXzfAhoVXQ3k3WR9Cu1ptEfl8d2FKJKihXP4y7ZxX//TIj5R/mpU7mv6aRXaebuPWH9QA
NhTItY3tiTKa+o2U8zRnQhCOS3kjg4EIr3PBz1nVe8MaDmn+OVtbRfxjXZuryNYNNzRZUuJ9thp2
lTkywu7JBj23TKJ29wMUViNsp9xd5mIr8uteYMKWdniZ5OTytLpWqjtHO5Uybm3T/ZuqgJeljnmx
fVH2LYjWsmAXFzZd9Bvqez3crWjm+dOhZ341KUtZoETRm2n57JH97MjdKS02M9HXADnyq9XfpEHh
lMadzVRAwV/CHOXroKDyYDnKXeEizfQ2oGheXP2I9oQJKZKxFTo0h2DzxbkgmrWr7LTbqMu5ZwQ1
YTO5ZX1BDVT5ff1Vkrtc2bTZT/M9JNCD81kvbbHgU6cBz4kQMnGI6UfUZoL270nRvC6qCTG2KZ59
XJynQxTU9cYgbhAXNVV0UIjzP6aTGH5aQiAId/DKzWSEpG3Kgaz/SMObltpwf/z2ojhIyJhiKwt/
9fw+4R7oVi/n8OV670MHLd+os40/LySBMA3k1ZrxiJSj2nCRzN7Eqbi07016kNJXgDGl2A4MZs02
fM6qtqVfAJwTJnvFQq5kK8BF0ruALKa39qkBFKgCGenOOIN1I9liQWp+q/CFX2NibdWHPthqstOA
G8xTRTngsNHh8er3CdYIpTTFb/+euD+41Ks4X2ZUh4B8VX5ISflMPXGyK8HR8fOIyacsBJK1X2sF
NJZxWxwuyhhuVsOkW+IjNxJXaR4i5HPE+KpRzeLCvaf1NRrdtg6aade+NXQYR3b9J1fbEOm0eoeq
mk03vHEKsUoiSqxEujUC2doUolNTqAPVOLgyG2O20dKd9FuoXprYUai6Q/Rp9h+zdFFflQXefbx0
H8riVyYvmrsuq9so11W03IZvvh8fNC7aoHUh078i2opSP+P5TSY6Bj36oJLV44YGiAUeeJSjnz0B
ehRLp0j7khLOTLcv9sbqWPJvHDl5950tQRK5Rvua1YeudbI5CEUfeEf/s0yqNRRYvHLZQOZITFDp
Z6naWWkiGKif+iel8gvotPwlnJttqx876Pgl3OfLQSVVSxigXLxaYX+Z6cj+GggGMS/iXyxe+VZL
neftR6Q/cN5r1aHKZoCqrZH9NNI/Rbt2VYB/rS45Q4rz/0gy34am0zY8WzYHPqQfUk8REDhev/V0
S6mZL77lfOgTf28lNCG7QSlthPpXQ+gzWmAuPjua/Kvlt5TnKabvXNylBvrt6RoeUulYK76xOCHz
mPpOfQlRl3bUP1aBMvKQ94sgNr8Vt43k8bgZ8+cgUFyJEsUzQnuIQLGfvBl+81tCdUK3tZobVND0
o8zvAvdP0fGgPYyRp+HIcyB2GM9dZoax9aCnIDOH71XfNxA8tbDrqZp/hqxO7zO/eSjZlvN9eddg
eZP3TvhdW1vmiTIYYMU9fSqi4qfcVVZU2ErtWlLlDMU/8mGMyFXFD0UFW5U2eRWQUtNMeyELoL/r
xSUcr5fdptvmk7BZkhcKP+ySym4Adgkat9hQ+WUSitj7JlMP/ZyS4GWDz7upF542+QIto4DHuaco
lp/8k1KZhTLQjBeQsFVx02UrH/smsOSfif9n3Y7GFtnqqn+E9Vv9ZbGl6dZtjSJ3jikB5ehqVoLT
Co1/G49PO2zi/FOFxes0tkW5t5X8UhLslyaPXKLk880K7zPbZZGem/xc8yq34ksKqc7h3MXE8FSB
aBX2quOJ4krLKhYH5PqinDpPAGOqc1udi/0Mrcx189xns6AjYP1VxzBV/KqK9Kgk/PRskeLc2yWe
zZWZMbGCiaJTM90vRCwuKJ4UejsiaEHWfdb/DHSq+lLpccEAp19CRX26l0TUg7xHpUN7C2AE2bNs
GNGDl+kEc+AkfPemUdrmOvo0TzpNuo1qBhnZFmI7WX1ugrKAFRbYf42NRR5ZKm1k9DlS+cwi+ZP6
YI53xNusbP6GM65YMuWrXELCWJymsIgDqXWS6ddKMOHPB4Yd6aQaBK+9zHrQjyNy0m1BjPRo96Zr
VN8zLfMITBOR2skZERH7zZpyA0ubjIfVRI4iBBrJxnrsTHO0GQjWa3nM68muZUf6TDQuIkaciqyf
TN3Pqy837zVaVvRFarJVu0DPMq+YVNdgqtZHFEWbMvK00UPIiXx+0xpOuvzIEQJb18p8GWWWvA9N
Hyhxng4ScwRcQuyI+p8idruaXwP7UV+dGjobI3dY/vpBdQi56PoCkI+9iTQ1la8tghysyuDPfcOw
0sEHqb46BjBpreSt8GIKqHT+oQ3J36zvZOhgTdG/NCN7QotgpvTREYjfj/uFsUwB3jd5nnT4Njl5
IZgP2jpsBT+diNhsMi8ysgtwJqJG83PRFhuEEsaJ+3PgR6xbFoEprhyVTqrpPrezGzVYGOv1CEMQ
ruNDMm9hcS25dizi1BT4wnCbUn+uacJVFW5EPrdZYKGA7c9xfGRKmBZvtfZluY8B51/1+G6RRYjy
gf5cxsHRcCR1PyGnUEDgIqIObS6YsPd1lDT9E1ddoPT68wT1KvpLdZ3/GgFuN9lAkyrRxSrhZn2t
22rSftVhFGW3zjj41121HMsi3gjpkakjGWxTZ++/lcnJALObXCGkcspPxZ9pDDqZy3h5qf4Be9qZ
MZ4hz0Bhx/Ecydu1PzQlNA3U7UNDTAJInst+YQRWHTEv/a6oAZTb2p1RpCjZpV+2dRUYWOUzCneZ
usfBA3VQ21fVuqIJBPjhopbRmMg3mRccXQef3qQCINpzHDLj0kXMrzzUX6blTTCOVjq5pMNMI38Y
lq77zo3HMAWGvF3QM+SbIop4gvY90vJldE2u83UGIlncRXp+Z3HQjacifbf04zK9ZAhH4LO0ndq/
VuTFZfmzwXVuvHzgqRo/SA2DJL4x7jKepSPy7XfRuvZ/1r880Xmj3Ba4KPuo5/mwThhbl2prJske
F6i9Dt7CFxnie1V/5WhnrWk/0siq2mroxPUpWx0BS2xPLy5pb9l0XOd70j0nawD1Amggczga4/CU
Z4waP4bitaMr5CcRycxAmlfs5mH6sXw0PEa/4hN8WHSkVzx/v5ppZ9amjfB0ZKI9K8gPX9bZqdP3
RWWEt8v3ZKLqDrw2Th51cxS/TY0BFLwCtB7pScQHzTTV/lOzs2Lxr8Yw4GzXXfTTq+ImZ87ppF1U
dXu1RduQcCOEkAu758lYwpJBa3jIFYdXPX/PVjKD0P4NyKly5BH5nSCwWV32DeOrrDtWf1ilU94A
45DM7xM75PVGSDin6i7NA1SrYqxUfpenCg3locXWS2IYSHzq58+dLuNdLVDb5XYFq0GaTgGYQUOa
/G1yaCrBvLrKNe+RoGGDnYAkoeyFv7z8JCqyLjy9BLf+aFvy9tJALC1nKTcRdoHCgQBIAUg0Ormz
oH4sixeGwfPZMr+n6CqIcOxP2vuUm/N2mXy139UDG5tFG5O8b4bvjAe00XTXoIJBXT0hJk9gREFW
vk4P4Rl+1R8EZGttHW9DXunJZnKZiU6umA/1Y9EsjsmK1kCQyrUbDsc1esmWR5N8RLFriZ8iYHWi
3tdlCGbRLeLJsWCw6VASE/1NjKztuBZ/UcNtyapvQk4K9Yeegjw7KE25lYryQOzQMn7RXRKTTkQO
27RdEGeM+kYTuC1HfyR4luTLDb1UQYSqNOchWzQE40PuNwY0NNqD9VRDOhLOasQgdAfuxVyOHJ3N
qK5+0vglgVyLIrtFUBe1gdkWlF8AJxEq2H5rwiuctGPwW5CJQ0wg6ZQR1b6iQtYx9T93Z8TgZeyl
a/mhN9B0eh20Db/TbHIXDa1iHoGwKNmpz8FsJOM4wJuQti/YinwZohs9wMh0IgvN6Ib6rtFonU7O
rnFNYsmYa+1GID6W32+QcUdKJiBDkXsxWzESGoCh/m7WX6bk8wiCNQgmhNOxrb4IM3KWBFQpM2wz
rl4kU7ZL8yJ0jiR+D+NF7U8F/2CUf/HVDJSNknnJ1X9hnbnGHRCQW14G+XsVaEOPAcJWtGnswiNb
QMhKKm2MIpD+ZDhIK/aAgZqFWWENZdUp9bvAUGztaw689auyvrsIUquQ9hJCA9SCesQqdARlzqLE
ltXrNMeIYYsHt7fJXZ8bwNVYVQoj++z0/EfPZ6K87iA92BfR1MJzfojdoYz/ukLdLHNnj3+rCtz2
1NidVu1lQCYEISQ2nH6iaX5UTHlJ+zHm2U4xAeridCfzjUemsZ87bV/M0m0gMGXalSotYmcVeXcU
vovd1DmrJZ2GfgxdGl3ZK6tHnKd+sRfmhyV1zC9VYw/8KMN7Yl1lefTmfNcxfCrhpYyAzpRLH+0q
GSHEVWLMAUWxQkcff9sKWL7f6MYWQJ4xXiu3ifCWyCP7xI9efavwykm/1VTYYzBCmoEBzYSMgO7i
2k/9S1rI11y19A0dk3HBOnupix+1RenVLyIimgLhxvo1dVydMVhhMSL7UNCbR14yGRdFV7C16ojB
ZT0opRFWfTBdbRb9outOjRBvUzX6bNBWVD3UM/c5xiM8Mblan6RJMIMhM7/CeOHfjT9n+U1ZGJSi
XfunasdBZxSUb6ix0+iY5uFxycuzRHRoYgjjMUHLBKxoinaZIGPJGGs8TRFjr5a1q6FHyW1WDeiJ
REJVuFbwhtFtMIBrOS7LiikugygB1W7QfxfrfRV7DRagccsG6rB/q9RAY59RPY7FonUjbbL13s30
bwvJ88LNQMwl3aiCOe7UacQ/RfQk/JscDBaXeJPCsQhT3/lzNDFKkPvaGpGHEATR1hIfzRCtnKpA
Y9TSt1KUp1Dw+jxQJYuh0EkNNsbpXeDWD7XzMr5qZEake8vEc9YAhiLBLL81XXUMmmwQ/7VsmBll
KCYOQvLX/hLhquxaIVBSLIaWMl2o2kODIKHryiS8unPPh4bh8Jqbwr6RhMk2BcXVyBmSebER0Pa3
QUscqQwW5Uszof9lP+95euSvdkauVoDu1aUdg9J05lOfwHpUKbbB+brWUG5xfdd16RZxk0Zscyoh
ALtU0k4jsckAJ4viNKbO96vhJDSDRIdNUR5qTMJwHI/btisO4zSokPohywz58LHpN43Ip4vx2DbM
IrRDoVM3bYOOmtobOTBov3MHOV0crRGPXdmeC9mCwyHvc65flO7TSs1dQXBSMw6VHUoajBpoiqbU
/zR26arYJhGRXbStQIQUvhieGPpTaqwsjKxK7qC5OSlwby35K+VLqjBs20yZhhTQIqRw18w8oIhO
mUqX4m3Rd0Lrydau0vxovo3mXqWlujDB5YDq+guPfOT1c4qnGWAVIiNlbbcUZK8SXCzS8FlhFJSM
N9UwmABKQuoQmHdzuwNxYi3nTSra15rao8iOxRPqHsHYq/FV19yOAJ/OseBa2v9pNFKk2EnyNWBn
sDCWEgtgwixiCFNc1F9eRfz4sBiOEvHj1tuoMbfDEnsDAqxBZsFu3mMQ7GEImlzZNmqvIj1glErR
buMb4bx+b64Vi+bAvMY5z3Tcj195bxHApTzq9h9YYtiWL32UvEhVkMvTYbV+VRMWoDC9spV3z+t1
Qdas1sLWjL8VldYtwcG2OzbrLpc6yphK8UsEAzVnp61R/7W4yxBKzMUmjPiRWnBaUymcNZGDmNmy
YPCcJ+0H9bFaFH+qkB7krnMa43XQHIpoL70kBrIpeDkysA6BKGNz2JhUmqq2Ga6fsfUz1vDaAqBz
i7DnKQlMyjgm/Ep+k1uqeKV+OzM6UrRIekmcdm+xuGj/BIrf3bXVZySK0cArVPzISELRRyzKwYi2
WvO+4Il2rU4REvDxISim5cUq+4vZbFW2DOkpfuTRngRyZ9PsXIxvPfpRJUUrRzrw2mxSzdFMSt36
ZDgpBo22bOkQKOslQtmgc651ahAuK9r9YnEapfM1ad7Sfsz8iCaobxANuSFwbpOzZCJt/TcJn/2o
dFtYfYM1hyMNqjkk9QfXhMA81utML8K1zNgyWWanVvOs9qgrPieDFr0oDFbYCm3M3XSzelrU7ORM
bT1B0XK3z8i8UKSBx07yRLG27GkErjPHMt2ncyPZVXxu8Do3AGJDVh4F2FiGoWBFWT4P1WOSLC8x
sxM2jpcsSS/h07quKOQozhAZuBoLNJW6rouuOJSDp9eDM4Yvs7YX1dS8rlgAqkm3vPLp78AJBfZN
h0sYb0FeVrMI2BsEjRlTZTMDewGewil/6znRGqjFsGiZYXvR1cevcf1Um0DW3FZBKdyiowT9yLBu
C06kXzv5ZTYsxkDikgYnBHyQe77Fv64mADbUDxn6spbVoDRYSvSvTGhY2wTdmYt7WWdvkrnopwUR
ExBeXiB4wt8jZYqTjyejPuuYDtq7Vu7EsnqeJ2VC+nChf/OREiz5gWLRGzJcyiKuk1hp/mrMXpk9
mh9JFPlKMtEgAOSaiaplL725pdaOZsC/DhtENzPyWTeEIO14Gst/Wfgdj+DbnFDm8ouEbGK3KKAb
tB4QahElt0WIMHgd/jnxPKq+EV5C6aUyB4Isp91a7oboNcREpvftrhrofAZF8mcwugLHhHFLJpAd
DaXfDJK+cKbM6l6UF78jNLyF3NeL9YzPqlJO+kThzZjvCkby2s7610SH2GZTNbhHcXRkSh/0T8E1
NQ2oAmcL2wj6hD53eKCq5rjESF1xKpgyTJpUOHoMAxK/TNi0IxSQ9A/x5G0m40157gHlbJcijC+I
Qi7gt/9gJkFwiHgXNU0oPk0enwnZr4XEzaKCJk0vKxRvuJfNUwdPEXG6ZuP72F5F1QZnmgr4dogd
qDmDo2tGJYeVxBtFbnS4unjMPkchPmUz41a7n4XPYbI87qtLojaeML2pigowPOFsU5wyE7SLxljM
apDkY8clk18i3dSCvl2JkJK7yq3CAT5duvD1Rxm9jHJir+hGt8r6Q8JeWhTrMZKomADVUQD/eqa3
OV1OZk5kX75KfoHqqPpaFwKjZs7WVbYl6dGHyADmnJ+D4ITsyzBQzfIXuyckDFUt/RUDEizcFQb0
TI/Tr1LyxIEZWRedlAK20nzdWcpmklenqGPYMw6owmQSGmUQgFT4LUwdn4BxbjFrJakfR15NvFgF
n5ElwVgvJlvvtjHH8ywueCPHLqlt+ndwpZjjV2n2LKjoGDUreahZ9pujDu0qL8v7zZKPwrUXxWYz
xuVwHuJ+97wlZhwAUSwtDicRaBQoX3oQh7SxR4B1Ax0iLsFK1851qfgJZsldK4cRMJpQBpm53Mqu
QkU3rOLLLIcxuixL/KhrUAytfc8VtnfuFCSvclHl20T2mb9UkMa5a1ipuwDlb2Y8lBK2rDoAwiId
acNTH9VIZeXRnVbUgdr8JVhzxo6BeT5vg1gThmMs6VcjageHYfWSQKt2U8EJj6xkYV4vBMXjstcY
XzyMZ8xTAgizouEvMWXsJZVhXRuJflBrvgLLZ+29DQ0+RTn6qyxaVBLprDDcq/WU2ZVlnOXOVcT8
JIevOJbQ8aWfDZVa831oGSzq5haaF4WKBiTng0hZjvk+Zz8hy23b3OPpIXFCxuZrr99nTYUgfhMr
BCpP0eg9VZ9CPv4dh+frxZowqYVx0xyMJW/fQy2XAiOJ5a+w52fqZC9aYXSrMHQsrhlx9JTn8jwg
vwjXxgJwN7ZTm6lf/dq4k9wQlhG+zskYKKHhaLUgX1I+NNKDBiK4Vvj3ZUDelemy4AkqbjlNR2/b
KrVxSrGsnMhPg3FYYjwU4nTs2MGa/NAnxSfqi3kJmdG/lyF3BJi5SbbeTNXCn0uCHDCZrEjO0KCU
6kaUPcMEvNnLJc+4CkS0YCQd3XQcd9HcvlfTjvXjB4tsQuKIOK/AudFB1YNc/FliWnhNBUhT+SkS
8whgNKymiICBsQ8NB6Jq7hCt4rA2/LL8U0odWWFvVptZGvbiHEvE1f9U010f/KGGAVJVC7Aw87ul
QK01O7jXKupDhvgVn7DKQNgeRj4ljp/pbVTaccs8qz7tP0PqaD3QxNpvJ0NNgp4lBYqGH3VCm9ql
rVc2F7S+ORiLZT46Q7w2Vok81XKLGgCvBVQWVPWmzVtt6vbmcJRVGBsTeb1fFO17rzNJg3qGyj+J
sx+NRyp4GJOifvYNHLw2LQLQcabTtuyibQo/FdEntYkF+DVkFYXyFGK9jQVirTXrUC3qKvhn2/4S
0fgtqkgbzuq4Wj4BKOnGhAnfls3cuYUacIbM4lVqFtNOV8gIsbmTEYycbDYxA25nFYtyin4b3tK8
GdiBRYI7aNN4OlzYwZfWulT8p5TfyrscLhsLW4ZBNAasklU5ZetZuWjHsg4PeitXwCKIafSbwHXl
X6ZchvU4CeeKnnnrVlbnBd+KDOYm3JdI/IkriwPy80n+FbdhPkSKDG+KBGpXSy/tCGNj6ucIE/SK
JLPXLhMigI5bOXpWlUvxjsd0Ww5PS2hot/x3Q26P3XfCF5W/JpBq1UCQDmwLGGbUvxIV6/UfGlwI
R35Nn0MhP9IeEJBPSmEifowiyzxQRiJSszlLZ5rc4FgKdPmNgQVwkxnMOZn8lmpDROqpqW4z/Wrx
cLpLiFo/i5fGC2NpJ4aC4XYDZHNUWc1RGVBYm1KLyUbckfC+E0o+I3XyqjSSWShC9ENV7oxgYbPy
2snIrjoNb9ZSyHBHxXvByI+OUHtRgBdrPTsaobmTwpdqaQ86m51ixl6HuTEybQ7zfWYx2Mms5d2d
bcvt5mpXqcqJdl/ghTcY+gV7oT9Nv3Jj7IvUclWTZw9emH/zFRKgLaYgGpttkgJyddjWxjd0f6k8
k3jymUQqy6gzDcxVEZerZQRh5wOvxMNRewuRuNW1/gQjMItLdkhH8WqMNr6kXRw+wvaO2Z3TeyX+
BXE4iuE60jho31HpqvPsZoL5Bjk0FqpfTcIRkUAF0IMPihAT5Bqi3ay/qswREA7bpvxspgp/j3AV
klsVkU8cwqtP0C3/rOEuqLfB+GeyJSMYzoRnTVjlKQP30AtalZF3KxdBLXSL3wiAWUtPVEZbDUhP
hHE7ZZWBt4ZHytSzkj7C6Zym4Di6PdWcTQiYBIO9QrjJVRuM6AQFTlYaY+zlyV8qaDKHKfMVE9PY
UgWjcJ+azNcbeh2SvTy/1xiB5ZGHTBUxpOpos7u9HH/rUg4CPQrg288TbbIcOSUsbfixtClGlhJu
M834jKm3H5vcnw31kOt4zcvtWk3bgd/5ytSR6sCkqZyhXKqQ/ejSPmGgnBgxBdlT5bOM078bb9OU
+DXgTKvXOwUjHg59xEmHZxLNQC5gJYwoCZA4ogUBbRkJsKnAbFm4I23eZa3sarAtRXxr9W9+/TL+
gyO2XPSij0X+lusfA9WL1JB6PjyqcoVxSKefZa7It6nLh1SlyJHnzOmU/izNxlu8imQIFatdW8te
yPe1RQhsRxSruZVAZFMQiufvJop5PLn4eJ+ilo9TiF0xiv8h/FP7wTO6xwIjIEjhveLeqIzMj+AA
pf84O6/lVpIkTb9KW11v9qQWY9NtNtAaIEF9k0aCZGqt8+n3yzM9OyzMAbBWZnVTh2SqCI/wcP/F
HJfe3NLGBvDS9ODaR5DmbgL6Yh05g6jBLKv8aan5J636cKDkVfNOeOS45WX2odagI7bI8ohOA5PJ
LttxQSuI6tKqDCBZxe0HXpJrEcpHD5PF6upFWUUz0/TCkWzGO5mzZK9Fq6ELzqE59nUKkeVCcmtt
5QfuPISnRJUErOC0ULMnZSjcSku19Y6iY94bLpgLqqGvcTbDFWtKjdFpFwhgSb5xL4V7jNMEXFPz
4DttR54AQywV+r0ZUTN1gF0pnKTsUaWT2FA4DKZRsDL4PX1WKQvkWjXzi9x2pnNETDWau5Q63KVc
+wsZYSttrbGJp4ckGhbHno930Mn/VF2nfWMyM9Ta08CD35U+GIM1+PSGElBO89445XB4WHU154E9
KiWgA7eckZtlHqikNhfxOgwD9z1hJIUuSOFd2dGjWcqocDYZRg1yc0h7JBFoqAqc59WQdqeX0bS3
FyL6dG3aURpC3UuJaRp3lJBSx1iI5kzKMZX24KLEOy+jqgjUy2DR0/oR1sPrIAKeUpr2qg2UYzw8
WQHqnsXMsVqom/PUn0sCXBQKtvSq5Xwe+zvBtO+hT5beqaHi63QvmvOJwAjAIAo3Or0T2b2XNPIu
5VDQtcqNdCe04lhXzVmii/p9LTnSvVpQGRDryBkbUTNzk/zNayBXI7iX1OhRqck+Mn313bADdOfr
LJ/S4fiv054Q9kjYBZx8zUyQx22GDklVMQe1dgb4c6R9auZHGz+b5juI4l45pXTfFNop9aQFIpuw
8qZPpt4/cB5f6qQQMdyTseWIuxrKtFACKwh2RrjuMpqGTjLx4hBSpgEKsVsEbTd3TWcnAFrKWn+r
+elKdjTYta02q1JZJgOkl69lFGzFFc6azthL3ac8EKcqONncgLHqwTVKoJhEzc4p7LFDpzLp4UyA
LJkopjEJkwZUbpFJ72lvUUnXIO8EwnNh5OBg2YQWJgdQlj3QsuTOI1eH3z4JnYVZLJU3pXllt6qk
ZzjTgTRVbUYQ2gQ9uRASCLJxK4gdRr/ioJY6R+aMat3BCONv4d+4HgiG3l6msT4p1WOvz9pkA6vC
EqbAnxrTnRtpNwcXunZ0gCCNaR9ZZWIRnV/hqzJWmntUWtQY1YrlIUxBRFspwEwfSIikmOXYc4Bu
6FIcrcKiQSaXXovvT/KM63mTLCxmWdOsjFS/7/UinRRacofVxQDRgDbjzhVlonqg1GnXSMpjmSWc
zhyOmtMktBVa5FDck5moTmuoLAGQTfDgDXKa0tTiXKzEe7+tpqF0pzzCn19aYjx3pECe91J/Cl9Q
9Ggk+qH9wRI+o/bZTR8oFg0SFngH6iCbzJ6DBVQN91k4VuKEVSvsNFDk5ipDj9IsFqIL5aFI77Mo
WtH4N+V4ZdafjtJDd/NOhhzSrBJIMiz23Kcy8bYtriNQiMwPt6dEYCv9Wq1JOc1xWLV7+LXVBMZI
Zy76bi9Yzq4WNaiP0sir2hcoyqX16Snfkr7oi+IQaXtwBUA5utoZsYHkAYjXeKIgJORr+TbsD7ka
zuUSuietXSW6y+NXg154PiszJHLMddjQTH4zOTPaCgwZkrrcpDWwV3wJ2UA2DSjb3iQcANFAJzRm
Ch5pRW9sc+FbQXYfLo2b1fFEtcEjZmwsWfukDAjKyoOSUptTwEQuArtFucCqcRx57rTvFx0oUBn5
kJnRzWS4Ck5dT5J+p+r04EEMhjZUV5t5+hQLGRV+QPOkunG46NJNJG/kdKaI87JfCSSrnO97ZBxZ
yHWvf+qKaepMk3SJ4IhHc0Bb0pBR1XlZ77MK/M9UcI6qM83ihWtAJ1G/ssFelAKeGTw2WM+YA2YL
ypm4gvEmD3wS5cOkoEMnEPSnUAOOyJEdEXaVCz7OnBmBhj0dVSJZYfjo7NEqRNxAo9ijPfXVMbOj
sVfEs6ZrNlBuAmfrVeuie4X6hJFYmBzkYF36dwUGGMmu2jqyt09FgfnsBq9ppC4N0+RTnqz0kAvx
SjfAY+QWyKti4wgfSawtqRZRgEeMhtLntAjdSV+aqwQ8jm3BJKfykpQRIaE9FSdVfdJofbvpESvw
mef0jxh2tWBJx1C+0FUw2YZpw8rk9N6TSWnQBBoQulusB5gH2V0vgMyvNjZ9JrnC/5yjKUIszliz
B301YWpyGGtYmnJScE1Z5CGdSNRB1lqzrIuTkuw0O99h/cEODNNNw/dPm7EgkLGH9MVpvyPGYPYf
cc/qAZnFBKoPNU7wilXcFAehDsYw8BMZiHCljVEufevb8iS63aucF8c8XsnaNk0/akcf28ky8x8y
qC9xggMhAUJ1U11G8LZoYRHQpEOCL77AUAUaRG8QvQEoXqRB7aQMJB0iGuDB+wYZCKU3+Cfst6uU
RmRzjIdShvIZVaB2BGmc2m+uKC3S3tiptNfH7Nxk+OPcxwy3RTvIGsdFigoXUC85SB+8Ztva0bLA
DnZcuqTfcV1Sg9Rrp53ZJtYOYQZvNGuxhMUANpOLVQd4m+pt1RaP6NhRhTWFeqmSp4U6aDWUCISR
Ly5DtnYy6hA4IhygKgUkxpE5zuemdDQgIzJKRkoK7WEYIiEAkzEytQkLatVzomlD7Bt9BHQ468B/
iqVJZ5K6R+mgRQPI2KDWQ8VrLJrzAPRAaYMT3Qb6RKNz00bFN50qaLzeTDdtUtNopwHTsalVSRWd
zYL+0QB3IWKdnsxDnoVgjCSeFkGjHPyepOwVek8pwkVau8mEPfDOVvG3Oj4ieuvc+8Vcjud5ZW1E
eMsDakENNpoIpjlYqCpSVjbsH0QjdcwRKNiLLZVtvCWK55zTni68UapsgkmPEkyXQuY0WDA4bHnA
wKqY5rMbjLtGZpf5KIUpVokjKU9LjoPRdwFmEQNUPPzKveoC5Cgxrg7NQ4zAC4Uz/AztrejoB0+N
7unW9s4RNhyHTqMAvWERjcUwA1YR0Cp1S3sNPgkoA4oQzXcKfShY2dCZkc+Kk3Jkq8I7Rh8ntbMe
C2MkAW+SMuDobZa/ubamo8U0y1IAV4qA2hQ8yolq1UAwWmgTssBEioTuOev3MB4C6SVAv7Ev3kya
pUcXLE4ZvBqEQOscLbOmNxayq1kjK5/Zfv6ulodchy7cQahs2ugrLhD46QobYzVysamUPRk1zx1V
nJ6a8uQq8ibPpFXflSvtTff1TdiNCcoU+U89Mb2Fq85cUJm0EUFk9FLAjHNm2b0J4siQgN5KS4FN
Ov4Y+n2Z/olhKaKhfgsQ78thkCzAQqjc3TFhDoJczGKzS/dxLhSMrgIQ1M8EUUPyopH29lD6SmmR
KyKYW+0FKVEhqZZR6L8qDlt2HHX3Rq5GR9pNC46XpYpVjrq0vgB469TxQ6RbvACsVsF5Kq/uHfWo
IIwCTQQWnOeeunIpe8KUxdE0qiU9+HmKjComtUcXNVrOPz0Yb1S8NSi5M7Gj46u+OcE+iiYO7CYY
FV63Kbzu4AkDrKrrqctIOIYIxiGC66s0REsxdYviJJfpnPV9Ap0SchFwpEAYa2BajBBQVGYDL+1X
bntUOxBN+tGkeUW/EmsgIwo5VKM9K0T1dyTClvRmWBPPFX1jwoO2j42K87qZzdMhlaZBkaVviOJU
zcyEoClhQqvTSeVdofBlMt06+NMawh/mODH2IomfT51BCujb6Kjy2HnbkjWjC4HIBwnjpKeOHSZ9
sTMa0B1ud0cZPGHdzWao0yBOdfCA2IDlkh7jbIJc18Bwbh0ZcQVQnTMnejCrqd3dS4gfCkvLQ5Rh
llqznJAtAWj6M5b5Nn/TvJmTHCrxvrBXbvPQScvaXgSOMGm9g+1vQvXZsyYt4JBs1jWfEGms+N3D
Y10H5QuE4akEm+O9uhATmidYiAZOs81WphfENESwCFpyX9Drig5tROPRlKpg4nobxyCH3wd+g1rL
na5BO9vJ9VOsHs1a3wuO9paS8IXmrhsYs/UO9cNCrB4zd1VZzwon3pR2YljbybSwdHs/kOPlgkHz
4EpW8qSQKEeAHFObythbmRfQqcn3SWioa2VoM2eZibg+YCua2uEykgoOX8XO0tRJ28MZ8fuIdkyk
7MscnK+SdItKgA/hJsXKNhJzoladDE2fc2+GNoEUPWfiKfQ7/OMoYKYNnZm+R2my9vglbd2BrZb8
fJmn2SIUWMhCYS7BoDORXow27mCu2E7d/tM1aYv7ezGBSR+UOjVJEQSbZG8UGkBLCyhZUXP2bF7d
IHyPY3kcuvoE9MdcsYxjnSAuoUr+OtfI7zs0K7LoDVXnjStSw0gQzvHduxqRRN/hnIEYZRvNS52d
YQ/f1KS6DU5FNDZsdKOi25qaNNKyLF+phmtDGNdeaPGi7wd4KneRagV+4jLitaSeHNlc+I2GcBE4
qUCcVDSL3VqZKoj36XIGnu7FEP2PyIQu4ooAZ2V1TqcrVTm/mf0qV4JtpBRHT4UwI4SPguOtbdB/
muDstMKDdQVQP+DQb5kutWXYBmxFLSIACNuBts7jO0Q2R0r+lPpQb5ppImzsCnOWDiIBWx6hjijO
XcVUrVl/lUHORw+o9GQZ9OpOB1StZeU9jUAAX8ATqAO5cgu/zivIozLxRcjsV8EHPITbtK4XgPK0
T50EMg+niDWMEHVo2Zg9UIFu9+34QAggNFX1WM2RGkvoN3QDLSKeV2xYBiwNdxAp0O9cx9uWID41
kcrlcBQNq2If69ZKylFPfZANRJqNMSKUdMBUwK3ZxFfbceXNNCQ4CuHJkXPAlt1LGbrAAO8cngg6
lK9lk74HARR3n5kFuFCgs22Ai+4enNKMNgYNEFIC9mcQqoDNRwqokSiMh1rQvZ3Eez10D56WL9vI
PKTV1m9QL62qLx9Iu7Awhb0TwBwQrRfJdtd2pIvjAHZZqsPT7GmFUB7fBjYAUL+FiXNd91UadHN/
I+FrDiK0p/d7L3aKf/wh/Z/AifvIsBoYqyNx/NE/t6N4RLN4dEfaMXJuqD2rF24yiPn+uEmXKGVq
yaRHbf5AsdKzX288/SCJ+7unP3MGyFQQK6EiozUgNulAP6Bj0MmuD5xdo4sudWn2WgUNzQ0t1ziD
uoqafVWOSftd7V0Aajee44KatTkYqfx4wcyqTdu0AHyi6Dn4VIQoPgGjmPUTYMPwfCEChWOLAikN
WmHro4QqToQbitHGpY8wSHj/uHleKnqvG2wMrSriR6gudMcW4bW300QCY5UeAwvEVwnCfcQRYl0r
y0ZCh4CmhXUfxQUTTMjmpQXnX/dWXvmShbQxBOuTXayAcZQNxPyYDwqan5KbWtzJcC3kjqKtxXtl
926HOce6K96VTFp4WT0XLZSYKIS/u80je2iYrNALGZu4ZtoUNkWEB31NWFElh5KGx1JfrbIIdSkm
toJgFTIXzgPJs5EjJZwR2e9ijTxBvMiqfCEF5Sp2BRCuagEAQHE/Q06uMngd/q0NYbArgGGuj6py
aVSH6fzjw9ZpECZRLPabfu9u9pNoZR+SuTf6mDwVi6AciXM64+LoWRgDtoZwMVo1oyOAqZE3h9w2
/3bGJzi8W5HG4fT6E8nW761RRPNM/to1ySkFw1EQZakXgJtEkIBC9oKZ00tuyKPUUmhIOFOK8gNQ
IOTc1089v4Hpi1xFhkY6jdiwJDsD5rJt4SXxWbGW+vCLZy8BWo5fgHbI3IMlhQsDNZLKwd+o47jQ
YA8gavJOirNDA7PwkZJy+611ww0MlHH7RRTf+8qTgBp5OgXz6OypR7iJwha6kxsTbvBzDeo71lf0
mFVOQoV3p5nl1DjSs+rdx06biWjIBYjxbwUSGuRjSAEB8jClVs5rKUE7AjS6t6NpryJMNIubZ05h
CIHfQ4eEG9B9NwaISJj7QL3W4lY5ofWcHprqXWFdZu9ickTBOnTATaV74CltihiWsEqTTW62owa1
YDQt8LKJSewpoDZPxjNIF03ZKGxj5ItVvaDRCkccbQT0duQq2A0CuZHy0CI9AzhZ/ixSgoASjQ0q
C3feHip686FR/6ehNvOifif6E3YY15VHoqgz0Z1DmDvQadWnUFYPnr91OPEn1j4C1I5qFyw/tZiW
3bKQ1XWYH015V9lfarUo273SZlMt++jjNWxcildPebRF2WMUpAQoCqOD/CVFW/kYEFJSdsxVr8Ln
xjzKaX3Iq/hDDoyJxbFIYsuPYo79CEKPXKNbBxrnfuclCMawQ9ka0+90heebJq4btRxbVIRtyHkt
6kNKupDkfQyhU2rmRvweO/04Qws/RbC23KJ4hzhyu/Ep0UAUsdQ5WNlKXwP0Nqt7AUKkXaDVii6g
dYexT9iYJyn77uSUNsi9n84rODXRWFNGKsH2LkpjBRx/Wc9LSjS1SW+WkzVcv+6A/F0HVIDHLryQ
6dwBskof3UIdJdGLG3yk1C30RdBzGUgwsAXWCfAAT0fcMBln1WdLqbBlaBLWOcecdeJdpW6j6A7J
RUSPLR09Sm9KytkY66wIR2EAQd15LWTvxXTdpyBeIFdjpY9BeZdyukaI9F4gf4zqGiWSYibF5tit
IHYWijtvE5jTxToFoF9FyfH6unDBrMEc9Pl/LFQVcukwigx5YwdUYj2BlYDJB2gqEeMbW5x5aQ8/
U6WPRQsOQii0GzohEN3Qw82NaQVgWkIPz2Ez4WtHTjgD9LONKyBowUbwTjZeI4Ldg8JrJ1G96wG0
C18BtLnAC5ZOQX8lF2ZmvHKR8ColiqUptZcC0GdUU5+xJhgsjr3GQPwknoPKg7WUpmMtKMx7NzxJ
0tH164kJg4iFIZe2BeBNpaBgGHivVbxLAMGgg2OFzHvpLZfrcdXOLOEpdU9SIN7lPV1DP5ogzMuk
wGXBgvZZC9Um6J8y9a52hEUZ7cCqtGk/ctu31MOIBK+jiqZEZ60EC/wVW+ymiU9tPyBqaWhGu7zd
9ixIGl1Xn76QF6bG+PooG5eG+cwWhQWlNq0uhVaCwCUlFQT1hfrdKzgVwZiAKbvXwbm4pPc97QJB
3UcSsjsI+hO8DbVRkKWtgrRJoI1lSAhNZnwLagWNvnRmav0OEA3UFll6Mq2xwnLvwCegObd2Fapt
yiSoIFHo+RguSYYWEtYnFPAkmm5qCyZkVYZbwVzV0coCPtykDyHgkhBEaljcpd2i84tDTXU7tKj9
pVU5D+loITjt3mmedUpsbZyYn4W9tikaiZAJo/JIt2yalu1d0DYfil0v1LYbK+hLtiHWLTK6z/1b
Gy+VcmtQl7v+haULqZRxlg2LJUcsTS/odJRzV0DIF32CF0F1HlVnTS3MjsppXgBLvmGgccHpwTjL
i+M4bjqjMsQ1EDr9aORBsafJBu0oShIL15o4PpRSaExAHiKCJpuGdrjxokNi+pvE2ThLnEWhF5U0
7pS1gNP9tOztGAa1fhQqdrcYwGRsQDummq+JJTUPFOORGReKFjkLjkkVZa6EYokleuaN5UW+sLwY
Zxl040ZF7biZsnabQoCiHZa2gjdPLLw2WQiYEzIi2UArFvVj5fdKM1cwRh+HQ21XMNT2lIOZXDZG
mC6p6XWoJbWBQF830cMtEquAVJtGfcS3u6yol0pgIIblLB4lHvjUsEfuuDIL+8Y0Ui5kab8C+Od6
LMm+LyLovtUrHWlig5N1MktQk4ZKiQabQdeQbpGYvglAwTUz2XZe86p1e0fxhqYQ2J3C+4qr6JiG
HYg2LJhs2lA4aZu4MjuAsPO8WjQ5PSMUs5s8pQ6PZjXiGpGjr67PEPPSOwwD9eMd7CYMLRRok22N
YJOnYXEwFt/tdww8aA7oiEaZyl4+mgu2Z8qN4IRTeBtf2jG98+r35lEgw6TV+NHsCKeBf9uvBYB1
vD48E14I97ZuVn6gROabC8N/pyqFaL88sp7L7yDcQDZh/tFh2iGqB+VSeM6xQkPF5CQCawZFAwrs
C9S+UEyDVYHACpIP7RL/zXJcxujFjrI3ZB5ycRQdkOdG/iQo7kCC9K4DWnZNlpTENwZbvxTEZym5
3ElZ0ueOvMH/ZqYsghUF6w0445E7s+fC6MHEV1Ud6yvM4sdoDgIRHgkYu6YzHY9LneNCMLFHJBoL
SinDX03QLhg1EwkzYZXD+LsyBdc5D8fQkPfwm3bhnBxvg5gg0PE5DcplOAcjunan5ow+1I23ujiF
5T8Pv246dq4nvBXSJ2PESebyXLyDyI6XxihfNBMU56b6ku88akfqpBwF46/XR2cSzChwrVHAyG4s
kdKFQ9ivU++Peej1VdCyocq44dIHnUArGw+fSB+BJR+jgDLCX+Px+pyXhpf73ap4tsHmjYVuwnAv
eysc4+WHPzl0J8xLxvH0Vinkwh7+axb9eB2rVL00lztjY1vQK7JgZ8oAR+M2kG+M3IWVXT/bU7Im
jws3bIyNWcGvdiqsAzM/AWMlzOwevaobn+rCTqmfbSBC3wUiq0+/MTSOnQ1uMd0jCQHACWPW6BhC
AZvtP0ILOWDvxh5xIdD0sy2iShAOsEMYI3WFQw+i3ahCRpTb0NsdmBiTVK4mWnxjLlwap+Hff4yT
AhNKDUP6JAbct158Vyg0mv3p+te7sNnpZ2tr2imKjIVJj8t2saszCaSf9nL90sql8T9bjgwjMhPd
rbpNnyfCsg9yOvyBa+nlGPIRXiKt3mtT0fD81xT40F5qK47cWom6aYWpa4SA61jq+wCjD0RUiiqj
uRcmFuiMXqzAxctoKXVqSoMgESe5KHhrvZDp4JquuK6yBI1NH0F4O6troJ0oV49gGPUEaW8xIyOp
c0a2LQrTULQ+K6T3x2HaQmsJ1eQOJ43k+/pHuPQNzhYv2l15D7AUB60impa4i7CC0Nt+FJAcuH6H
S3VT/ew45OWa3iYVt3CVwJvngB1HMd9uWhvABDXJEKdNaxRbuU7tvefm1SqMIJwiN48kmJiC62RZ
u7FVX5qqZ6uWQhpXl63eojXOQd7JSLa9VRrVNy5/4WNqZzmxoCu6L7ZOtxGyLf5QqJEh5Obdsly7
8PDa2XJV1LaatAqGR16IfhhAsqTY1rI4vT5Ml579bJUy0AcC34bER92AxlJF661ArF0umg/8MG7W
0C+kStpw959rRZ64QHXFFqllji6VD8cgSuqVH6lkdO7atPp9r3QG6l012nv0Z6+/3IVVRDtbomgP
t45ly+3GBpcfveb+jdVp+PS/2QW1s9XJNOhx5RnXdaRVEE85zKrQkmA8u1O9n/y1Zz9bpVrCpJcT
7hFQLldMOLvejf3v0lc5i30xalsliblyC+S7DI5l93D9kS/NpbOIr/BDj2xBYpRhriqzDtsrEJjt
jce+FAdnQZwXjeMIMlfXQAlj42XL+NHMrz/5hQFVzyIYdETr+MOTW/CtRahrg6JEfG+qY1CY129x
4fHVszB2I9vp6xDAgCoj0qDQnNNfDXCJ169+YedXz8LYi5veQXs/2eoA7h2xh6ZmGPJSrcMa8Jdi
Mk1Zeq2QjmUio1R8/a4XBlw9C2s3BNHUq3GyrbzqIwkUuPap1q67pkzBwiLkf/02F2y7RfUsjvWq
SsK86f0tfK5gJz726HMBpb5rH5VRd2MKXHqXIVp+LFGp55kpDur+tlQSsnOkIayBLP7hGwBC07LC
o/H621yaa2eBjdSJFPpO6W9FSZ6E3pPRrgXEnILiJdPyjZLcsKcdnvs3a5Qq//l9skgIVRW857YW
Te8xY9DXtpXYi+svcWk2n4V6GJeZGsY5I2LvwupQKqta3V2/9KUHP4vzNBPdNJJD8GFwlJwYolq1
v37lC0GinEV5Y5DESTWfJHrClwVOEs0ZW+IeiPSNKXX8tbucBbqm+DXQy+HD0/Oo5/knhWwfcyhq
M+jgfF2/yaWQUM4CvjOlsu5C7oLBWZ5P/BoTpjG6NhArK2FlV3S2/uL7nAV54JWBmencCRgviHoq
wLC2zQIK2MB+cG+80IUJpQz//iP8Ksntaz0LadC09OFC+JXiqqifrn+tSxc/i21DQq43CqJoW8Y+
NG/cWenHWPXD9atfCGjlLKBjpB4UGYj5Vt1iDFOhuUHxnrbQVE0m1+9wISR+uZj/+Dhwfeq6jrlD
VT659GWa9sYicamcq5zFcaw3tlapXLm7A75Ciq5/RelMBswxENHHkD5uOkVfGoSzuDZsN61igVsl
vistTYiUUD8VHPmwlrj+mS7cQT6L757dTWgagRYhKFehPxXtc1Idr1/7wtohn0V1LOSNDx4i2PqY
ZyCKzFaH5Q7WXKBRofekN17hwkjLZ2GtuXXiNkYP5RHAviDva/WWffHvtwP5LIpB/ai57lXBNjUi
MPhUHA34zT3YPi2Wb4TZpSOffBbECq4Xuel7wbZx/BS/y7ju9pIQV4A0WV4ll7Jk7yBOj1+cPwUk
1UytPlYWJF4fQWmii+zUzY33vfQhh3//ETI9KFKEmdJwm6Aeo2sfRnfjsHcpZOSzcC/cLjSzMKJq
jhYK+Hn4WQDojFF1sl8KmNrYs95CM1x6CfnPL6EVdYG9TxZue7kcS0kCm+tG4A/D/pvsQD6L+0qK
+97VrWBr9jjXIvKU07bwcCkybmUIw4z93R3Owr0K1VxIY+5QCTmCM6gnHWzhu8ylBcouk+tBeeEt
pLOA7xyPToXmhQQlgmrqMbBRuqeXn9DHvn6HCyMgnYW9HeFepbVuuLWgTIQFzg2u/nr90hc+0K9y
7o8Z6vqKYOV9wOCe6gfpI/22XyAyX7/2pcc+i/ZSKesQKYFwW3a6huCj/Jyrwo0AuPTcZ0FeIvLk
GB4fvfpWp/hiP+kz9+76Y1+69PA6Pz6J4leCkIQO49k4ZPYWeDRZRWuq9/WpVup4tPTBjalz6Qud
RbEYegHyMnyh0DqBnUYJ4/orXEgGfhXOf7xCnGEhi/QlrV4kPJJ1PBMPVrxO38sbkKtL1z8LXKsq
tNh0+Pr4mksPOOcKqIH/atbQeL7+CtKlb3MWunWaeK74a4S1UbQr3tODcM+GAQNx7Lyai7E9Bb15
/V4XtlXxLIJL4b8nk8hkEnb6RvtOtwiVzq9f/sKbiGfhqyVSErt+HG4lEdud/qMRb6QDl7Y6cZjC
P8bZtgoap0USbinuJzuwy0DIMQWqQAR/dw+o4KLgZT87f+3kIp7Fs5DgBe51vEdA8+gpfxDuoY/T
85snf/EGZ0HdmnlDgsAN0ILqEYbb6a/yA6Kt/bt2Y7m7+MWGMfrxxYJMkExlGAvnvT3Fp+Bb/S7u
hHuA0aU0N0+AoW7dadgef7P1iGexDabDkOndh9vmO+jHYADRIEBc815WpyGA+5X7VS3+2vwanuDH
O8llVFKwl4JtBsrDUoSR5//FIBTPAt1tbLkLh0zQFVAgS5wE9JlWKUjQhLEGOhbRB09vJnFEs6KB
KToRSgNPZ72odmWRoCcRlsmKbd6eXn/VCwuPeLYoqHqRlEo6vGqI1vzIfXEetQFKN4KgcP0Ovz/T
SpZ1thgUYoP0Bfbg2/iEJATYy9Achc/yybizXzihX7/Lb5cEbnK2JFhZYohYGYVbw4ViQfslyfMb
L3Dp0mdrQkRWbRsqzy/gKxpRTrcE+8ZTD3H4v6Y0T322AIiRgttMNSz7g4JULCANotRpu4r8Jptc
/zCXbnG2BCSiEQGJq4NtjVgkEhr4Hui0om6VRS59nOHff4TK4Mje2TFps4d6nPNe1jc2xN/mDHyZ
82AXlVLSkVraNnc4ZHhzeAnte3S8/k1+n+xz9bMAbzNPE0yAHluq7+1DfQA5RyFQ35dvxb5+Kz5u
3GYIot8N71mwhxkyM2nAS2CdjNAjxFgA3UhkSnN8BOFfCMqNKfrbKOZ9zqK49WzL9oDwbkEwIYCo
lYjZzvG49E7prdzzUhifEyZyS1dUlFRJbF0cXNDjhidEmoLLywwAEY465i3I5YU5ZZ7FsmznoVpG
fDYbdLMtYJVX3/hOF4LBPA/l2E7UKqHp1lUbQcrHgfBqtS/XR/vStc9iuZaaQOgD1J+k4E0kd8tg
zjdPv679b6f2352v5PBfc6b453/w/6cEUUvsXcuz//3nQxLx338Mf/P/fufPf/HPrXfKkyL5Ls9/
609/xIX/dePJe/n+p/+ZxqVXdnfVV97df2FkWf66AY84/Ob/7w//9vXrKg9d+vWPP05JFcNqu/9y
vCT+418/Wn7+4w+G4N9+Xv1fP9q9R/zVf+bwVr33s9//ei/Kf/yh6n+HRqUgTyWJuqpqQ5Gr+fr1
E+XvqmpomqVoum5a/OiPv8Vourn8kfR3RZRUtHgVS2O9HTLTIqmGHynm301VVE0RXQBVVRT6vf/9
XH8amP8ZqL+BRDskXlzCGLK0Ibj/J+gNEV0UdI9kREKAJ1r6Lzzxj5Ux14uyEwwkecw8hgpZ4Bum
mWh1qionHrNtcE0wzPyzLFG5GCGl5c9TyfJeklSI9nrSYZUbpE1/13Z5tog92UFYyCtXSdbh2pJ6
4NGR40NhUfPlg5tLBcAu23+M7AArzChtjUng69E21VLnrrCFZO8ZLoQMsdbbNwctV8jkEgC0tEKM
Ew2KFIRrpXzD+vMx1MHVxSlFdGILr5mziqFFnLnuveakykxIcT1yBdNaS/Ygukc6E22AxW1V23dn
6HAbxjgWgnxSSZExDqrCQ+yfbFpOU2fjNBGHy6qBx51pJyMuHBjfeSCvTaMUX0q5raei6e66sp7A
pnuJU+s+wDSOCnK+UuwiHclalUEl0n1/qRlCyatKJT3tRC4WbWmhqiKYbXSoeJd20ruls+/wkKfm
abbgd/sap0gT7WLY3C0KmBHudZboH8wsgL8WQ7AI9X7tKDYoyhKtLS2mrpwysUDwdgr6f2I3zWrH
nzklEh746+a7XNYyWnEIS4Le1gws9CSENWFigm+Le5kVIIdvrsKWNTVa5A5d2pkTBjGaYrqD/rUb
Fm9O+n+5O6/t2K0ly34RNODNK0xaJr1/weDhIeG9x9fXBKVqkUleZan6qfs+6A7pSNwEsE3siFhr
QoOytNiiKaRBepLFnTralTLT35xyT77TuhDezdzgVCFhH5vjtXjX12Z10AL4bZNRZVeaPP2yVIgc
plpku37Ew0mUYlpEyxaTVC1t03YFUSVFm9gNlHFzozpEGnp3sSx7uASNukK8B7omkMGcG1r+kGiy
dbk0o9IEptQtOmdcBK1Qq58NwYi3k8I/wDpobi/wbZmvRBFgTSRhbOyoxhzfSYIvXXSmFaxlM/VD
TJ19/PKyuZNHGkSkaN1JeIHGYYkLq9nM+JkY+XVhCOq1ZkY+/iJmtUAOK1h40QAYAFtxjD9g8Pau
qKK4nCN4emKiPGmN1N+ooYzTrd8IxLFqbLi1NVeY+1SIJZM+NzA9DWaLJGVWWWjljLdEKI0zpQd9
xxxGExZo8UMEnt1yWUT1qzTF2Cbja7UZMC+OkWGk4ibPZATsugaMMVaL9s6v9G2RUAefTWLCXoQl
r8NM0bH7h/MaxZF2iM1quBzlnpy1YpCIS8cOg5Oo/QWjFDpj3voDwJUciimKY9aYGEm8qNJwp0mA
TKPhDwq/yMgF5KxZuMLTE32Q2lwHcwyxQsYZ9CBILS6Cweyzm6gzkvoMqbtUFlJvUzyeXUWppX3d
NXT715m8FatwvFLmUb9OB2QtZlDI74MfoBCaQ8S2nYaLSiKgPVCKRids8bEy0RqAqzorADWN3pvs
O9aroiS0YyLQPK+LoVsTf9CXOLbCKtdSa6tpegJmhjStTJz1GPhhiv10O6yxxECcWg5aAEMt5mIN
bMp/wQt1VdLDg8O6mvbPkl8I58EcpOtkauIrs9GthzTw47WoRvq2ZMcLFzF+fEEx1Hf0UTZ36FQl
4DElfhSq6mP1LTaydi4NXeOZ6lgdCgvqIM49Mca/ajDgs0op21cqMNt4P69pUun3uO+CqgqsgyGN
40Gqauo9ctVh1JBrmb6pkiHYKkYTHkJNNuxcmDqnMgLBK6WZ8JHsUGvn4mDtws4nFR6aaDcsBMNo
ppUSU+Wkv+1KtNJmVEJQMQOwwTV+vWlI61iZCs0qkBZTKD/JgE7n/VM9tO0vETLQ3Qgx4EyXo2Ax
XZSorAgoBq2orlDMW/VZJjSSpzd+edMPcXnX1VK5GpPSSvBBxSNTlGjB6rZjLWSQ5NTXMCu76xyr
C7dFhru477VuP9HnNmO3ehsgubYTftlNmEWtqyE1EhNp2IddleL7mIlPlaHhtB2W01bQhlnEDtXo
103KZmBleLsqs74JMuEhNKv5Afuk6RBmNQFjkYjoyTHOGrpe3tJUiDiwA5GHuImgzCuG+KHR8ZVk
YsersNcfg15BMinM+qtYaJ6ERx54vGzYCbhXbvhBNxO7tqeiJ9phd2GdS5bUHWqsj1MjfBUM85Aj
exF8A5oyZmTrvsxApyS5m026sG5jSTmERh5ssN0FGTjIogN7IPVydRAdLdKffaWDHBP0bE8SdEtd
vImNR/MDRDFFIF3Fbke3IJCm+akL8ayYxPhaw3zDlkXKbCo92FqfvpUFKIPpLg/lywE2w+JgWJXY
J2Zl/6SK4yqqe8mt8cte50kP8zlYd7OKFZUvbpEWXUW4fqDVmwpKs3VhvY7NdcVxg1WOXdY4YMyp
hfO67M29gpuHvrXCg1G85t1wyNo1bYWIAcRtHcHYjkfkKgluplJbSAf0+kgMun3Gjp9LItQezpHe
lPxLIYMHJ/cdRtI9/mRZdasExaNcvuU0Nro0WLZuIygIXPzsVcLVWq6eqGHi8ySBYWr1xVzU6qB5
SuJdofAvFzVeEFGHG1DrmqVuOVU9nIdmea7VUrjSw/EylohF1Hi4UbJGX01Zl2/ScbzLdeM2wdz4
PBEnCnFjqyKJzPoHyeCY9nUVY7MEfmqFsZZYV2s9VrSRZWUaZ7SqvFN9nNa+Iph7YVDszFpobJV/
p2uZjxcrHM+m1tqVJYa8t4UzYRkpZ0oy4XYY1GG3lqPmLJIBOciCL1xjf7YOKsyOBLFaLMkxWAhH
0BKtIorrvhm0t8Yyp5doUkEttkBSDFNeM2MbhIAhcJGQvrheHpYfl/aBw872VlNmREXynuSTYLl1
nOFkMlRKpKy6NMSrR+obId70rcK9Ks/79HmaJZwvR8m/G0VBx07FTIpdyc/EWgimwjogLwSPDciz
WIj0lbbypWQJ/UExLAAzXYcOnzbNR5WjYBVFLe6hVlu/mpj1nBWCqODxP063Fa1ewJt8xIEw2S0o
8/ATSh3n01Hx0RRKiJ6jIsWZXZXcfnEAmHkhQoGFSs2RyFmQXDaySS+sEfdvLOXrdFIpnSs9/kKc
lH41X2poudxBonQ0V5eA1Sx5fmw0ZL2y7kTMucgcNg1q6TbUD5FCb2QRolbBbV02cm/CiuRgGFtL
8/dzMI3uJE/yKilTHIFYckDXQIX4+Gf9LpDhTaTPGqP6LYvtYV6gaoSWYYEITPERxtcRqKVM7lpX
iiSARKrq5eDYRo4sO8tiTPAUj2DPsmmYRBpJlLoS2I9tWK77RotED+O8ejWVMFsKxXiWFeYY3g86
h7OLlgXbJSO890dorZOg6GszGTOIyuUN8ckqU0FhKOW+L+sCpS8/FYjChgD9cpwwILQMtdsL+ehJ
cUn8U0wl6kwk6uF2mpIXM8OmbJTYsgWjL+xorMNdUOEE22J+6mZD+axMEhJaBE7wkATWZabfyVZ/
V/ThTm0w2EvB2HcgWjSIbN0w3+bFeNFKJrkQHZcls1SzbWsa/otVjck+aPLgIE71ayg/6WJwMdfQ
rJopQRc2gDSI3KEuwCmXyEsyFb1RfKsNOur5HqfCsL5SLVw722T0tDK8NSx2t1LcCf10AOqIYK6U
MjwkZfL4vpB4JQBVm0ODZrMM1SvLEuthjHLLon8Wo/ZsAIfZTgTrGIrHMVS/TLqR4c/P8QMEBXyv
Ru1SqHEhMdrIVVr1l9ESn7bN7y4WPSFLXrqiTvZJGN6hTR5dswriX1rdrnIECaGdxGPBwYqNpomM
ebloRc5gvnWjjyN4a22N6C2O08xL+jJ4JkDA631enB7nnikE+CxVJDzcImVyBQPVYZ1h0dMJ8rhv
co1Cr1Do7lSHOnDKKAVNV4v1izB2QL6ipjUKcikBqZROJZKVG+p6RW7BcQ3yMtoNKDHduGXETkLN
o+AHZ0uZRi2+N7OHUQ5Erg7Za6FZW0vowKkaOpRQiYi8t5Bqdma3aZSGAI4rJJbcDQs+n0lKBXSS
rdmKa/yozdgLyaLa0fRrmDGhNlsR5EDchWTGpG4Q4WpM6jaHhC2J3YUpjgOQGWPe6NxyV3FjqLsm
g7nTt/iQhTPmKaFuvuZKWziW72PrX3XqLRe10I4biihFZtUXlZY/Dz02gbiZnPGI51YzwOcscGJ4
S2NwMcgeNpLGzjF25lUCXUiSMUTl9Oy3SuiXO0OLdoky7MISZ9Is/FXH4GaMfsB1dRYlAsREdUPV
2PFPyn0VCLiONMFd6bfPnDGYKMOdA+XjgAUEnID7WZWp13NRd6tSzq6qHuVDFm+VwQBESGcWhyBg
Xi3CPcaHdB4oSb7vejP1Cj3A+yz31Yo1hbeTTkMSCtFY2Ridb74ootLgbD+kXLqF2vQqKx4e+0Iv
QPJJw2qWjK7ERi6VrgepQ3zZ9PPLHJhNjS2koZyHMXpgTYEirKlJ/9CEuNAKNXabbdz7EP6mZraz
Pu9Xkd6SSWgJq9MSkHuhRnDT5gGOjhFiSa8Dc4KHK0GFk+meKAKMbgU/QgRfy6rC5dQfSCCIYrmb
VKzLQzMTfxt+l0m22HbWTh5jfLZnDet4H04j9pbEbX7tq5NXx6DPszE94CFe4sedvqlljTNmrYEf
4A8Xy//8EFV6v2vqPPZGhQw9Wt26d7ErmVa5XAu3bA3xexRbBhtnAN3PN7UnbCgGQHgtiN60k/ey
2OBoF4jdXSyrQP86TQdqgxQ68oysIevpJ2KDK31PggEor/6USXMFBGLI4yvdnyGmkArGqTzpaYoa
TLIyyZDuEh+37WJstY3SK8Mz1ohMuAIIdOLwotpn6snhGo1Nf48vf3WwrCnxxiCIn5BjYrSXQ5Pc
9Vo40ElH5yFN2Cu51tT/RebvP6b1vqQCLwjGoAS+vbWHl/L/gQSgtLTa/OcU4O6tbt6mzxnAj//g
zxygIP1hSYoFrYO/UOCRLLKxfyYBBfkPWeODWJZE6CDBDyDV999ZQOuPBfBhWKalLf/Nkjr8Kwuo
mn9gx8VPVDTJFHVdlf5NFvCjf+zvJKCmGqQaZUuWVZl0pGgdqzwK38yMnCKJnW5lJ3TmjXYO6MdJ
sccZuIY6vSc/4QS2htHriLb1tOwjKxprLtRVtgpWp6xyjmr/33+fo1ocABm4axa/D1HPChmxy3Jw
/a3uwjAmu2aT/DlVkzgqsnwbUz8qTiTYs9fmMqZm966xkjam+6qtUXeute2nmfFXEvZz0vVr+eP7
SEtK9lPKtUXBXUphMQCEPWvVdSJB3r3Jx401rIfW+eexjgrefw6mSEwrVTE0k/n3dbDUqDHFTnms
8lXewc76BfAexzoUrACG95FrnCjgLZ/m61SyyE1zX7fIEMuGdvwaCcOFUIm5XK6DDZa062Glrup1
vD7xXMvv/U/jHL3EqZqkAnfhAQ35eQqkhagBG28p2qapq1uHqXwwoP1Jb9q/6wxfXujXBzx6oSpu
jmU9MjA2JNCOs/bE7JC+Vma+D8C+83l6VG2odUbPAAK6yXfVwfCttS0HSbV1UGpbdss11JFgZf77
qfL1yY6KpGDOGwnv8cHWn/W1zLjpxYRXsN1OtrGW3Wnzb5t8vj/r8i4+LYUumYVWXr4iHd2e6kSe
f1n/0l3kqsyZ4aHZ/0ud8vcRj+pfnO6AI/yIXOvOvEJ45i4bHhloZ7rsHvHD8XCi96LVqU6KH5eF
ZSiyoeiGKWpHJb1EmUw/MhiWQG2VeZDAV7Q+bprNiWXxtRj55+NJomhQc1IlQzGOviFBYMM7JXfY
vmIC5vjvCeJwN1une0xczQ0Co5vxZK311KBHX1EThiV2WSq6NlWMticvYHMl8rRz4XkWvPpc3vie
caJ59EgFjpKVpzVMTkWTY9NUzKNRrZKYsWuV3h520kr1irV5NjuwLxHsC+6p73d0PHwf7WjeTFNZ
dgW6WVte19vEu203w+pJcU7vbMsP+ntj+z7Q0UxRU8GsKqvuqUJcFJWAEdWlEdxGyoleq6+7zJ/D
MA8tRRUVeK7HnQtkMbXI7xlmVN5n6U5urozWPTEZv9YWv49xNBlpK5DzKWE+CBv/sJwG1rn1LK/w
61/9u2Pn+1BHk6HvRCA6QI/tfhVscHn4nx47px7paBrMQ5Q0XOl7jrfBU73Iq38Njx+blW38PvH6
lo3+eCZ8/kRHM0EYs6WL3GSsK//KfM/d2A0x+xvwpOi28iZ1sHL+5yG/LuTvb/GopcFvJ980YrWH
9v4wU0ib/VPdST+uWni4y3NRcMZ0/euOX2CJLYctL1B69df0rgdsva/aVXk+3w37U7Pip9FMkbot
NS9ZVqxjoVKSW6R9gmWPcDCA04jqIMZQbLMRxzung58fFtWX4Y7eX1Z1qa7O7H6GuTPhtWSO2b39
8yf6aCs/mhWMYepgl7ktKMdNq51gzemgMkbj4fdxrxNm5VAewN174rb1INtc5OvsQV0tm27wcGL0
H+a/KUqaJps0H1jUML9+vmDg/Gx0Xqhmzyt4mU6wS/fg4jxhG65PjPXDbDRFriX0SxK3ah+B0qfg
IMUr1/drtqj5ZiA9bwMVxVsE/SodiG6zrQ+Be7Jr82sP1McK+DLm0frO9AkY0siY4dZcU6HaaF5z
Vqyi0wfK1wB2GUmTNZFuJF1WTV087sA3dUiSCdEyd5zexXvamffaebYVdrCWd9apw/L7u/w62tHM
VE1zJFHSU24t7OE+dCTbfAI54eXvxbZ1Qg9kQXdiM/m+GJYh6SuR+Z/67XwulHHMjZhGyiB2YlgH
cwi87JSNys/P9fcgR99rUIQ0JKHEaUnCpwlfDenxxCz88TEkTGqXMIMLzVE4nmB7NeYm3ymsbilm
lhQ4lPG3GacYNr+BIc3U1hNiOgNSW8VsEF6e1D4N1Br++ff48UFlUbToC1Is9bivLR9rEqBdR0lF
v+6EZ/OkCO/HARTF/AgIZFzgvq7saa4zsVWxZqxTBxcuZUW9fkc2z3AopEW/ZZsU+ubUnWOZdl83
M+aIArSZpIjCSz46DaqyD6Zm9FniFazrfS8819NZgUdkL7yF06mb1c+P+H9G+zBT+rShBODOjJZV
wGmg+bt6m6/iC8OzMs90Ryf4HTjZ6uQ99fuG+eUJlxzO5xtOm4t+LDaMqa6XwH/cQ/F4zLZLXkH/
d9LDv7aUv9/msVJTg+5V9ClvMyj2k3/fS1cZhbl/nodHCYW/BqFvzaA7TdXpQPv6QJYBCHQmSWvP
F3lk++tuXTgwKu9GJz6nrnPyDf740T6Nt/z5p4+GrSBLO+UF+gEcYERKqhas/i+fadkDPo1BW0sn
tz5zPyS/tO2o06LgtPWb2UFybMdXxqV+d2LIZWP6NvM/PdbRxlV0uiHN+cdcxLYdQ1c32QlOa5NO
z/fA/DxxE4j28HBqxf34Osk4ksUwAcceG1yFszYUtcQcGaebvnztT13LftouDbYPU+V6RsLzKGiF
8pVJicp2OYlP2XS7FPONUxL6U2McHWawiOSMFrXeLiU3GTGWljeW2p9Kh3y9sv850T8/ydHeFNJH
XwuQGbmyY/uxL0iJKGcAyJQHH3u1aaV4obIaNkSSO8E91Wr/cfwfzw9DIS8s04WhierRMqMJg6a6
gve45NFgn2mwl1zgavkqw756po3FHc5qbAVteS+eHP2nXYslLi2hF9V182jXamh0VFSFN6yus+tu
3W/GHe0oDkzIk5mRH2J0OpE+jbUESp8WXybG2VCAcqSkZ+u7zAtdDKeva6/awjDAQe/EwvtpARg6
LbSqbOKNdBx3wfRuQtBqxOho5FD3uRgkYFhHZxYNDSPvE77KyWjv1KBHM9bUW6iXEnmuZAFhsybi
6erEcy2v6duE+fRcR9N1TiTqlyPP1XgU9b0ldx8dOrJMqUeG/lQ8+dPB/ektykdpXl2j/0SIcOQO
z3AedOBznmGm/5FI65781oEP7sh2i8nuITshqv4hFcOE0Q16oGXiZpIXXydMALjVLzFrYnIuyTvt
Yz2CpfHau1Op+g+J7fe3+vdYR9s0TKd2HJOht+H4zqtok96YW20NdcKhmwqE+yXueg6AmAGfw5O3
12WNHw8O6JvUva7IMnH00YMaYoBJdbKUQcB94ELppDdkDrn/y5kDR2Zn/G8ipM8jHu06UzWEUlZ8
FEHk3VICorFjuTHLr8PZklgbNtGJG+VPu6yp6SbXIY4LWi6/PiM94FWFPSoAwN2SuBG8aCus5c3J
J1vOnW/vkm570ViSo/iIfx3HVyGhRibjwHlfkUpZmW7h9HvQqviieN1W3IAC137/D3byn9a+aRiq
IqmybBnHgbWWmEOmdYyc3Vud019WTuHoBJySs3Qz29b96ZnzoaD//rR/j3k0czTouHRZMqaZuvgY
zhC7oR7ZpY71/8NUgEQQtx0Ng5X5Hg6yPQz7rAQ5DKNpt9CkDal0Ldqhh/h6mE/6sP34yT+9kKNJ
Jg2zGkc1v1zjzVgWPPb4rzZOssd/1VWupXXvYT8RnyvOiGPpqVvpjyv68+dYPten4yYtTLUqKkbH
ufxFp1/ATi8ED/SRoziaE13+uXNFLqi9k8fqT0Hf57GPdq5M4VQ1lmJc4/nr3G0OOM1uYPvZCEW9
+uA74tq/Ppm6/ulk+Dzq0RIT1USyqoFRl21kedWA67alZ3EyDKcLLKem+1EA2A5N1dH1t4xGO7e2
SpfkVAtk5ddypKOiz3mv5SkThh/OI+6Q1LElus5Msg5fv+pUSJQIOplUc7OLzRAnapwwMHrB7Db4
JWrP/3zY/vCMX0Y7Os5FOS2UqmU0tb6U/Re69P/55/+wQqigcten08zUVf1oniTxXBhTRJZNpdjQ
EH4p62VT/JfVoo8Q98s4RzNDGvLcSFKeg9BrvundegtYe6Oc478TnGXb/8l17tSjHX2oZrZmegc/
Hq3dwqMhUb/U3E492o9f6NMbPPpCcZ4VVu3zZH55rUiH7JTv9k9R65dXtzznp22kHkLMwy3SsMui
arflTegmjm6bNv2lh1NZhOV7H23nnwczjg6vySpMPc95aYLwrGk0bmHdLWz+ec59pFP/aZCjmD+V
ka43yyDxGUZ31+WKbeJSOYeS5NChuQUSvZcuT4z547L9+zMZR+dUoEg1cB0+U+sahOKqp+4kTKxp
GpVvG7e8Dzc17tnJg7g/9Up/ymMYCpI8kTswydaPP//0AfsisvrR/5iI6rt8DzrPg6dDL58NzY0r
wMmD54dt+MuARwdPMpl6Ly/vN9yqu8W8pLWBt5wHDjbpJy8cJx/vaAuhe2au0p43G27LrXKG9zyG
5aNjPi4B6+kLzsnxjraSQA7CBisy7v075bG9TYmuLKf2NLRbbuKeLrUc9Qj9uXd9/n5HG4lcW9Sc
E5V8pTvRV+fgqBeRyGvc0avozn2vHfF0FPnjNyRPSRWfvD2R8tdVDwJnprUVd30sDs6Xq7i/MW2f
mnPp5OuTB/cP8b+xZEX/Gu24l2YOeitRUh7RuileSMiuCwIGpHXYLaz7A/TwkzeOH59PVjTCcZBk
tJx9fT56Ors6aJbG/S0J0ptwBTrS1Xbddgn9le2J1f9DlsFAG2sifjUtsN1Hn9DoYBHJy9scHBwF
Vlwfr9pd7yledPO/e7JPYx0dCGaRylq0PNky1kfPxxVMFsdYmysc6k/YAfx0RTVUWdd1kfKHyb3m
6D3KSagoukkbxFl0DR1239qcDY/tOndOzRJqED+cDp8HO1p6c1GOsCOXaaIjBM5kGvN9W7RorZdB
h0BwIgFX01UrSwUSsw7LyfI1l0WWjKG9G7A+s/q8s8brBJB62D0MAnpQrGQMn3Y08SrOVboDlK1Q
h5tgTg+ZWb7MfoiuSv8VmOcxdFNDA3dgkgXQsOwRn3XxVvdzfChA29OwN9AsnLXX3UTiY9W9yWt/
iLwGf3EVLiSavUUcYgiIfi2nw7qipklGFUJa61/KBlf0SlpEv2dTcFu2yKd+TarmpDHyp1ZxO+ir
YHIIw+Cp9mhOwSDHoWh3htdDqkG65qitanO5RhXyqBPWgMKm7W6bGsGdBUDPUB0RenWG8bqQbpQI
PNEZZt34TLZ22tF72GzFvNjWQ4Nq55DhUqibZ5KP9Abh7RzUa7FIzjWDLpedqN8E8WU23Q30L7ep
XagvhXU3q49N/xQaeyX22iFeR9hAFvem9dQZvyKVnJOSuxCMD/JwmZh3g9asy/ChU+91I+c+ljnY
aEHTpWQ9rzpa32X9Ms2KjeprblK9yNFoZ7BKUamM6SMKwVLL1mH2LM7ptlUUN6oeK7KU2Xtah1vf
DEguQw7Vr/1AX0dSuTEN8CDbqss9kUbnILvEciDpdkmawxf13TbaWPkOtn0x+etkWCVqtw5MAJ7y
TV5UYJRpsR7dPj83rDO0gE6UDVvkO9clvDlGH2LDlhFvD8FeR8dYahdm/2BY28oPbVW/kObxstaI
l4xmnwfZldldtekmaIN1pHETQ5XEnMPromy9rNa4jgrIubZFgAAKWsl4m8XhpmvlszDMvbZ91yDZ
JqGHHHTQBqfIzbUkeE373M+/JvFMoZMc/VWikWKPD7l/U+I4J1LY0g1PM90eL31RZfLfZbLkCINX
KUiHC1dK4BrfwWFdg/ZtLM2VivfZvJmil2o4N4vAKbRtiIag5e/Ku6rUnKx5i7X1BGRx3I3ioZ+u
tEC2jeimpOqj1zaN3QUqOwHD/uR9mq6S4Do3N0V6HpjboT+vmIht+WIVez19EfXXstghvxLMLSBA
CShLOlyLqIDqtEUxumQTL1XzvaidWpE8DZshmdi92wXGmaE/jqLb8FWk/GCFF+1oekWzkcyrumtx
jNwNxh3uA3Yk7hfZJYq4Jtmb47nZbNv5LE92SfSImhckLCC2+L0O4w1CR0ysWhAxSWorFGIUxC9S
dOaDrNL21nAuNb8iVHI9ri1tc9nGkY0XtIuo1a7j0SlGXPLAwDAFQa6m/XufbtLgKbN8gFP+qrCy
jRnuxlmCkvNgmTeGsTMsT0s3VdOu/PxWGl8qxFNpVTsQkOzGuhVxDZHrdWF45eCF/Z3f7eeqtjX0
J6H8GLa1E5uoBsxHfaaDUaZrGWB44EboRbr5EHWyN6rGKqkezIQ+Z8Nt+mIzyI2tQf+MQjefnlp4
qFbqNkXoqCZukjhYGgX0jLK9CBOEQFFhweQyousO2HwHBzbQ/K3f95eWVq/CeZM0w3WBaKjMwyvD
bHZGPd3q8p3Rroa0xsAidcpB3Ea8mWKW19PMwR4msDOu4zQ6ixfVVLC2zDM/Oy+TyInV92yM2Ssn
e+xvNHMfZVsQ9nBCL9Ed2y1u27F2m5UeDD4hBssXcU2g1XdEmJ6iaGmN0BvTbU6rBlmPvD5PhVcU
EUUIKG3XYeCbWM5Q3WOwZ7OpS4jLlJrAG6Jt0KU2TqmOIqMaKH6nphcoO6s7z7qzPL2YpQw+L/ne
ZBciFhF2OaLUsBJZqBCax2vQxaO5RXDmqEG2npp8VWbVjQxhTkf+13iRsWsBZQ5Fe1Dywgvag6b0
O6QN6Fl/Zz3k7F3dY96pq7asNittfqxb+odUtkQ+bC7PLrYXLoBZRy6amzhN7LS+rGhHjJNdNF1j
fFxq121+1wdvrXnZi7ltcSxJCaj7hJ3sZcrPReUpi3bVwIRP0is1W9faJggPahRsy+KJ0wVVxpla
Lqqw1LbY/HCuXSXJbpgf4wXb2IKP1s4DZCCsQqDyN2HC/+WroKJ1l16AMezXao39UN49wM9q7Eju
3ysRhCQWj7UjWDk0LaRegoG/UjOwH18LmeapnbITlcDOExw+w+aQhjT4hNcVMPeha5/mRnTMIHsq
+vuU91RH9z5IO6SEeQALbSu012L8Kwr2Q39vtWd+jEPYcAGmzRee0vA10LAh1i0vILvty7+kDoGa
8RC2uuv7+2Dht5hPkskJOie7Kcy3nWShL1W8zlDWg2y6eokYCvFy/pgJ7xL/vtQI7Dj6qkNUU5Xk
V1XC/pK7pDBeTVoOmlIrrkM0bpgKWe6JWPKnCz95cgqPBqWdbwkg4i0rz3Hk+Ch/RDCxHwQv4cIj
OcsFq7hEbXp9Ysjv4auOcTkJGoZUzG9ZmpS7axlJVFxgMHndtbQp9xPJjPL5dJD3Q7rh61hHMV6q
8PmphiyPR9vczbyR/eveqe8VJ1nFSD5Pecp9T9PoNO0QncsitjDIUL4GsGNYdIGekDNMt/NZtKs3
ixQi3v2VpvlXTkH/n+qFdO5O/1kvdHhJ25cvcqHl3/9TLiSpf2gG6UoUFIYoS6rJXP9TLcSfYFOo
8kFoRpIlZXGG+ksspOh/iBT0mfgUGUR6epmt/20ZpP2BRkjWrKXlzKBua/4bsRAWQ1/uG/x8ERwx
F2DDpH+BPs6ja5s44JwQJEJLt0TgtCj95cwt9dFt9MHT5upcbWpnNF9jU96WhMlT+MBuIytXGvhr
qbQ8McfCusNICGiv1IyrYWa/ECunFu/TItmjf94WveGou9G/K1QE3bYpXc2YEJvdSznsy8TJuxcj
exdbiM+5cAnu2ip26W2gqTakSpHfzBI8acYF78wSr+PsYvYvpuL3XBKccEFQZBtHAjHbz4qtT/Rr
lejUcZuT7sZmo1uXKtUZvJUla1zpfuBMvWDHGa3ehIGqSVIs2ppZ5sK4tIUMOkrcgWZPM4JBkDWa
clkGCQrlxjbZ2KOYi/M4rZbXEwoodjE5mPAInvpk4yfNLs+SdSTwCCZQzmCDEvGQiNkqEpC6Zo9m
8supRBwkec+6iQ8j7bgL4jMB5xcQJNeTApGVi4g82aVxEHVEUrLEERa76KLpk+SuO9yYKRQDfu8R
G5dB5iZS4CCSyk5vBas+StZSGayyItwH8KWUcbIb/00apa2lDjz+vKWD2+0DqL1BuOrCeD0Uk5vQ
ijP1Fciq1646C0Iaktt1j+1Mb7n4jHCU2zoxvCHYHadxh0nUYlGpWPwSQbL2ZyCy/J6Cdo9A0ZGj
K2w1tMTBcsLRsJ+jN9G866Z7eRPr50H0XIi7onnBo8pWzQpUsWTTA+WkxX1djq4s2AMt0Zl8r+Hb
X0j3/E44ATl+oQAgu19+y4jr6SRUTha2yElfBXA5IGrhqI6rSqKfg/8O93avDilYR9KaGMuV42dm
Va1B9SyQJ6uVIzNRE1yGBOuyxosIXTZuKTja8KGq1+WfWIsgfxQ8TRftvglWuvzaV40dho09CLJT
Cb+yWbKH8T5PA0eIW+RKKl9vlzXzWiP/vvxaKZ+l6WjzToAOgq9Ro8EbLS54Fo4cEB7xCHLLbKOi
ZK/r56K5b9pXKYTXXUD9M5gQTK8hUNazBVmRYURxdPXFGkaUwVZLngoDssEJAbp9/zS2otPFwqps
qCeLT22zk2o+Cr4Ay8ydI+jOY+AuEmITsoCJWrmtMifQ78tYdkQLziNfogv5rWKsmsrXrj2v8Icw
ZrTm5taq7xPaqIwy8OolIsPS0Ri5WOEcpeNzsjjXc18xS1x9u9Ftex6S+yT2S9Diue5GiVtrmGNJ
o1tUo7u8Mwg8zvL3i6VSrryW/LIE9i49k2eV8F/cnVeT3GaWtH8RFPDmtgqubHe1Z98gyKYa3uOF
+/XfA2pmluLOjkLxXe1GiAqJrgxec05mnszMnautsWA59WwxMjjbmV+fZlff1goCrg4AG0vnbIVm
PEq0kdhOJH+VyfRjvua/QPR/nI2GjOJVow7h7vzzvakBBzkJ9lI7tfjs685d7xy6lAJFYw6GEEVF
wKovUcNiNMEns09DobLVJFexDzooZrPO/sITH2XlMC0B/g4EtpuNP5LaLbDiahiMz2TyxHu00E0e
2DTRctignhm6bfkjs5Up63B/KpaPbZPN84890Nd4X91HuEQ5urwjwIPEVeyAko+CDWTLL7oVlKq2
x8lqjx3kXhUvDGzTbGW7SP7Qsy+lH/FqpnlsyxorhY+uvfWzijvSR2RnGF8oUEjdDqJ/Z5p3ffJQ
DsvemIOfrsj7P77GnwcnlX978/z07f5SBQlrKXOqSgru4jmfn9rc2pcac4zsUSvr8eFJkZx8avpV
yq6LxNWjL27fnY209f7zO+HK/JmR+eM568x/2wY4H5ZqvzAy1SjhzNnnPGe679lvlDMxbFx1e10+
8MUZjt+2+4Hmyr46gxuRmN3f9+jxW0xuDK+uPcsMSLnNRdDLeGjQFu/U5pbXdyX+MO1HY5xa6SCh
hUhfNVoDZuBlM8S8Yif9lZjuz+jhj08CwyKzXrdPA1r5y4rNtG3cAMuukjEW55sYClfIJq3AuVb+
ytT7z1XlP1+LCTiNUWMdPfWfX6tTCidJZhDHSfdppKzILUZfiABTHPtbH+/+80NyfglZ5PUUCiEM
Dh0VosdQ1F8olwn7B0mNsNrdzhvcyA5WxLZK8iBvlMOssgOVxc/nD1Vq3yTJdbgzJsnxpPllwu9C
xLFXzyoIgnJVxna34L+3gEyqWDhtp3xFwvxuzV+Im9jPUvMt1l/lMnSwvcs0rJLY5FM6fDck5RAl
T/i4HFZHpUlS9xM2fzFCsO1dFEV239vTZXLaUK8+rNlwtcXvbA6L+aYLj2zLdo29VnwQEb639IPM
5bqVEZKV7+wMR25grf7EP1yvl0WOvGk5j6V2iJconKkIdEwXLTw2yKDZdSL2NUi98SHSyqCXvpS6
cpASgtTZ80v7ka3tUUXYzntkpewy4L3SulcFhQwN+Hbzprzt7XpQLe4ynCemCLs9br7t08bTk5oj
CX6RgZhwttnlOq3t5jNjvGxVg8yfkbbN0cX7wthsy7i1ou4ovlmZm5sFPnuMJCyv48AI6g9UTaVx
DlQuP10C3xBE2Urfg2J47dv7YfXjsfGzzMZ6bvQaLomYumep/G5kI/YE/aE0GBl/dNbf9fxeauhy
ESyrAyVMhVdI/r59ru1CKevXVedLai8rfio2FaSS4ojCQ1W+2CZRX7znljtvwctqK9jGNnX1O7G0
ezOxPD0HsiPiLKYArvnLwIgTYEYLs0ztxzUpZmnXDriypeWr0Xahok2XejpkCx6BWnpIevu66FJo
Wu1+7Pe8N1eId21kRqMu3SJXKEoSUv4oFvGsjPpgBv9Ns92sMPCQLn49FUFWw5rELd9wIBvEKJfn
1Yr9mGtl5NLUVf52sGbbJIB5pFQ9cl2m5uXHvezZq7Pv8699YjAbAqJrvihR7DX174JPEVFtmiQN
9nW4XdfalFHjZG5D0KRUkTPMptluJKP8yEcf2PllzUgGyIZgQU8U6ee6ubXggIJCSDVYi1n8lAN1
jMZptDM3i+PD0MRPhUKA+LYgpJdFEKrcP4yk4TWgciOOnUNMbVBhStx/TPY3lepakWLsyM+WfV7s
dJ9S1trftAkPQuWpEj2OhVpgU1Oz8Gve3DwendKv+2Vby91ENYt0r45zd4m5yojDBZjbzoFxUgNm
PTxJVwORDaHZTr62vG6lCNWNEy/utitT5kxW7LEarjytfWQFYPsTShpX805DLRdzHTYqtUai0hCo
h8S5J4J3v50XVht7lEW1Nf+4rQSglcEhKDthN7VhWXYkb8c/6tuO5bJsVTUw9/BtayKsdvMyjvdd
O3mW+oFo48e7qAjEasaPLbI1z2JPK2+i/9iKqAkPHNW3uRR1qvDESdwaIVcCAoiu2evX9xzuYCuK
TVNy80X2hnKniydCU90Kn6cEhqh/bfImVIFWtS5UoVczZ/bMQTmYTXrfZ1QDfJ5RcrGKBI31RkVj
cxVBouQuCcf7ro/C1ni0bVBM8VK2Vz9jonD71a2z6JPGlQrYnsXVsGwrIOa2g2pu/tFYsBq21sHh
FnVYaJCx+wqnHb2XYJFuBnCnZUrEw3+XotFT3hx0fMNwS8F7Og5p69v2nWtNS5P10VWc+9SZDsTM
OFFk5x1ezfFeKMWdZdHPtQuX0brTW4glx22KPBAgsm0MQSboWBThyVF/l3dxUHOKdfZ7JN7r1KRK
59tj13fvRYSIEI+sLClDHutunl4E5qLVZ1oRgJLWxC0WIHaL2/AetimsInKNEokUyzfpVneowoaS
vnEtZZ/BZ20/ZoBcCXuIWbsIKsg6ORYrYzmgmW1T3TdDuq8ljEGx8ZMlA1vAfK8MIKFz4sVy2Cu3
Nj9GSdgUT444Fck3ffXA7aLoPTU+0lTfxU8DFfH2rKcqDczHoot3Qv/855vFMnTnDA+KdI/3jNsO
2T61JN+uIfhoJzs1aItsP+HFacxLoLeoDMcJuyHswki1w4+2NSS/3S5dOaiVTzknrLTaCwiQtiWa
bvKpMtTOiyEMVeu1ErtOyXydcDEZAqdKvo18temzLZ44WWMSToWa+1z3gckh/Hti4MqYn+T4aYIL
LPuTxLkZNaUbDdj5Pc3ZV4njmRsgYvvQrA7nXKl2BnmjnbG6rQVm/dRiZTLcmSgTxhAyM1eOznod
6ruFE7CHVyzc7ZGt4sXyBkLrFSy+SCzGpLF1Y/vsRPsFl9Vy9a3pq2MgdsBQFuc1A18wJAn7PLZ3
tWDyXlKO1eQ6VndQNOGpufMsxe3digvhuqou0M6OEiZwZOEPLcZyy+I6DOh1IvE2vKOVcLnErCdv
Yx988ymPS1eByF3YU0aKaLFiI3H8KUV/5+AFqxTvDYX/kOylPjlOSVi3Je8BWYt97rgQrK7wlc7c
6zyRxs2V1zgKJC3dE0LNAoIuw36ktjD64pCsytMs9fR2E8ctE0XrgK1vGK2vhvpUqTrjHRgci3d9
/GKpzwupdoVIgVpHM3aTdIRZYVJ+yfY5rOxCZIRJKKCjVjtVAJWSGqiiETeMaL8uKuVB59o5YlBH
v2kVg6uE8JkckmV2HsrXbqxBk5ydasZeJHE7CFZXwbaqR98aOKqoG3WG8nAQpGrg5/BaUorH7YU7
WtGWwOyk7A+EOnqaHUHuPYn5U4CByMUbXmOHhOIlZ3lDDC99/qmsbxCsmvYkAbYKUVJ6PE0dwX3q
p4aaptqgZTwNigVqWiXh3tiYR1flbFKiz3l6mjQ8FkqD1oOArj6QWwhu83NFGLN9JQ3nXDdjNsl/
m0vihaap7fh1Ux72S0/lnb5X8BO6g7NlMu2VRcaz8r1ajH0Usya6wnUojsox8jKgBl3ht2nbm1ld
Ule9LsW2rIRtWNO9xqiggUYeuy/ICijDkV5FbTwzSX78/gK4RuI7yiA1dHabBaNYTLt4wTVFxtO4
YdklqbcUgg1A2FxGqGOuh9PIG80LN8viXcppJ3E6YMlL2/W+CGYpqB63Q0KyDN74uTXZdwzodNvx
7ghfpyWcrflW0rtvv83pUdzaYj9A0stYg9WV5GHuS/dLEYZ55trFD3pf+KZZYS3JQR9RGg++0X4u
xnTpQaVSwIOsXHxbx+yi4bLAog3LtgLSauv2NXv2qVGwhGVL5F4BrrZqUrhRLNNK6WskpzLX9qLs
PGWEJ81eGEj008xf8+UkuviwpvJ7OkWc6pOXLZm74R2DIS4V9Vi/PphYxULE+mMM4gS+l+ovfZn5
W9G7wYa9Nuxk6ryhvmEaQ0GkBFMThZoF5UbhidzG6+fZ32CfKk/9kttcsyS3kFZv0qgzUoEH5dfO
YMsLynG5CROKSq7sHbZgLksZI3CWgwyPPyXuDwxyHkjb7fbYwe5aqrSUFIdqwLA3cVuT7ZhFO8x5
p/aksaaX6QNOSFcPY8EzSL73+LBaQ8RNOZEIuwG68tkcX9a1uzoYO281e5Kvu++r9dHDasughFuR
VUhROKx54PQoqafuOmk9mWttkMTZiwafKhLJLav0D/rlb1EHT/8fIQN/ciMLfq83K//+f4MR2YYp
/c/EwjWNf+/+nEWgbH/iX9TCputS8V6ALIC6gnT4g1pQf8OXBvrAUazNjoxm+V/UgqL9ZlvEFzgA
BIoN6A+E8E8fst8Y3YVZAAYh0hluQf871MKvUIRjOZgaID1zZH4we/dneKCo5iRfmmxP174bncYC
sOuwZVTFRpd2rqLJf8sEhRf48YJYGWCZwyyrueFNP2lAWyyEo5bDP9ez46ImJwefTDGa/k8P4N/A
Vvgy8Pf8jAriq6RYpmHZSN14mV89GwzYyaokg7eKxJzPgVk5Bv1mn1gbNNCvy306a+VLJA9VfXbS
nIOLwd3I2WkEMTkn8JQZrNuszH2lC/1GbSsNdzquf0aYysPEpIKyLut0jDsj46qYijR2xK7Hbl2m
dVnxR7SmCkNQx0rqg7XombGXSrUzLxF/n7ynD5Jqpt8cYeIiqyZUlh0pRfupM/wY+3N8F5h2F6sx
7HRZ/p4N7ZdyEiLx69KcG5AivSy+2VGT3Xdx2io3kEUcikXUzEuISff0CceY21+m3Eq+OpM81N8d
Sxi4TOKj/kZbqTGtPA2ZekocGsBCbz17UiwXZSQdECzMSxN3aRMkQNDUS0mxfq2xEE2/YIRapNTz
g6iX/aIWTnkkRiHOT3NZI5DSY402eUX1RoWaK/dWg33PXiPOb3BXzINUTwO7XPZiIa3iWJdSJnwi
0oFiKUKpyT6NYprH37V2XopAUbW+ONULgZjMwVsp01h1ElGaVHFkC7917AR81xkbSPWOYR/9JKtC
7ajwY3VLS+vbb1NqNalb5mBVNw0VKUKoEo1JnnRdGa550+EIXE9q/GIpFFjnJq6L2uV55wZlQa9M
rqHKvEY7iDbopE4GlFHL+X5NjHzcD7OBhCKNtSEKlqIrv0tKvTJhJKSFMnZigNQszObDTBzy22Kj
AjqPUTP0bdkfMfVIYYsKu/s9yYRZ78u4k78NyuzbVZ6YvCseX2A3E07EsWVTH0PRZe1BNDWQPQ6m
pIPJNHbW3lasKjs1uNiDPcTSvp9LGadQaZKA3Jae8iRfjAGTUceSufgjcEaoTqEi0R8EJEIXGQ4a
Bd0s8fuIuuHVGuYLXnlGDwC3qPeVU6TWOetWcadbzbAGjlTI8dUpRPwY2YMGobRkprJvl5iMjmjB
XVlmxrr5iHColt1FidE/y32vumOjWGAvY622p2lYIAiKLEp0N+vJkvBqI83kJ3Wq6uR7Uy7K5Nly
g4v/4KyR5MVpZdPb5vmApo97Mk0pZrR8/Rgw7Zb9WcfXdO8UamE8KuuI0q93vku5tHR+Vhk9+C7m
urormEhrd1W2IkdaLethKKLomy539OUY4zq43qb2kDyLnlxbwg6K8YuNBu5x7GgKofjqngpy1R2E
ZXhW7JLR6FFz9cqQYy/cVOmhnwm9cwvdQjScZ850HOZUW/FhVtBxmHZnKCcxyIl6FUj9Zr6lFqbT
yTZCLG5XjJ/x0gcfiyaBR3s3ap9iTKADREdNhhTRyYnQ4FAr8EzLaAYOTlTQriS5Mir3uZRExrkW
OsUExagtXzqTuad931nUzItwaKVsOYapqHsHvWmLVy9ds2MD9aDpkZNAiE481E2kFB6tbvrd0uVY
O/QZHhjfU1FGvLORJi2ereGoc280hM0Q8LEbcbrFz8GITLk66FNvTNMLlZ8sP8stCMgRNKq7Eh0R
X4sG0u9eN5rv2GT7tVDuBr2BpwJ5Y9hTjt5HK5cbX4yd9fu01Mhl8ywR30sifZFtznP9FY++5DPt
7EXaKe1W6kXELXxl6tjh9Js1bE8SIiZP9hQXixdF5vxI+a9+WRlNQbhGrMeXdY6ZjMK4lyVkarXz
RANjXKfBkm49ccSfmBuPELapYeGarrV2vk9yGyGkNjpw6XD0MmkOq6ba4ZgW73ohN8cqkhzoIbEg
92y7VW4P/dpZ6dl2GglY1awI+MGJnMHD0cjli8QwoBkYa8Mpq019+RmpVjz7Q22grd3lsZRrh6Ia
1faAzX1tPY1N1Wpfieqxc9ShVpZuvdzaL2DsRc6Y4/vcTyq9pWNyETVSZ2bPTbM2Nv9txm8O107j
iZzTC9iCbJVHa+iabjrA3daYjqQagMzersts8apJmkIVm+vmtSZMwvL7Ut64UCMi6oEpbfqBjhZn
kKwIGUG16qJi2rHEjtxch3ncO4O6ENuz9iOYh5mkAOOdKbXhmAGpdhJW/2QuOMWo06q3hdMCHBvG
KP/e5i0whWSjjAl0K2pW3yx7u0KKK4j4vml5njWhNS5g2RYYFHbGk43/QNG02klTG9rw0sib1RtX
5ILtnnebOYeKTdxSeRcIEAmJGfL6VHJvzKjaOKBIQ5vnCOVlhy02KkNdL3ellYv4HbpURyMrkHC7
I7xDNu3LOdb072LmwDzG+bjk95YkbHvfCXOYAyIzyK5nPJrtLC/zaoUFWdSm38qE/aKbXqE4uDXk
8WQkGqB/L69qiqzLQhvtpKkxP9tjBudYGcaEfDBT29b64kyK8jbT36iBZa6ZTieS6Kj4xGK1J4fA
1sdFNRj202FCMBfN1YRAiKR16mJndlk73A1GqiqnIUqNcDBjyLkkyprp0K01PaNmj87igUJVaBJq
ggX9YSjR5PfKKD5qlgwkgszF9Up8Z/etthgZDmpZToVfFYhj8SpXO1SJo7RcweTz6agDQrd03lZk
ukU8WKU3VIb5amj0Uyd+OskuZlNPX01zMIogXThIAnpZydnzrqB1Uk2dvyaGUwTtFFVfclicNBSW
SEt8oDP5mCRxQSKFmMeU8CVMM09tsqQyyU12/mbhrn8w9UqvCQ3mK3iIh9FCMjhoDudKslTNPZkd
sTiIRcHosrGX9V3SR2srt6oB0beF70SQcy/QtxNXXqCwt0ixkrCKr8n+Vk+5Uy/Aq6sQtTcUBsTH
YhnQ6q1ts7JTOSGWQ4sX6QZqIiX+kk/6s172y0sfjw4PZhFUuelik4u3ENTU+oW+FkDsfVL/HqPJ
cTylmPLqPqdIoREtBn2EBLCKWyor4HICZO3SKZVJLEzWYdK/wpn1mhTtiqyZcdFWq0SBixjb0oH/
abqkSWGne4JEdoqylMBytMfs9T7W8zczxpDc1+U8Zfx6ma3CFrs5MqIc/b2aKMwml1aZngcjyYHZ
9GLI5Xn/F+X5fy/ONepyZE04A5nyr4Y2PNysNjgFupnwhVGae/B74y+oyF8GQiwNHzNZZ6pmc7pA
GfCr3SIuJdZsok7IDnG4KVN90DZ3cbmxULn8QZP/rc74/6aobus8/+fW10+r4mv1/WdV3fYH/uh8
NeU3wzb55rcJfIy8NgOtf3S+8m88XhOLuW102NCM/+p8Lfk3ul7VxnsO/dy/ul7D+c1Clsd4j0ZD
TATf3+p61R9t5k/toSzzCrphYsLJ6jPVrSn/UxuaxGqM+4PkDh3AjKOf5cBkvEu/iUp/7J35uZhf
C0W7a1LkmFqchBIdgz20OEaLEJiG4YahqlyzWH25CvWlfRAAo6upHjTbuXLhXVK5vspGf39Zbt0M
Z5y+mpweo29epCa7TqK8iy7kUiSyl3fWTlbyG1BshBwe/ZtN5Ao303NxeBvm7mzdvTUDIhXd4FKJ
/NXIA/WoLJxcDjb+nUAXPh+nXD2iMTva/Fist7KLfTiUY26XR2aeD9q0HiynOnDjhnY/hHL7OWLH
Mh7UrgvSUGst3zFav1Ftr0wmPzLigDExisL3gpmNpjmUYgw7leG7qTskmsLMAkkQOWKqGuE43dxs
kQhoHeOjOSvPreiZw1HvGF7Ku/wpv+QXvcsvcraejdqBPShPie1jkRduCnx9flMHHoBJ2ld/P7Vq
UL5VNFtW8lRbL3zhu51eyX6zxn63hFHdukvNb/XIQ2qyS5NOVyxwdxT3HtytpxK9Rb6BuwzBfFTv
JGt+kNriyYjwNsiNlxULGu1m76gXH7/sSAk6RB3VvdQiAdwqlSBxcA2rmRcwEvgU1aPN9ibU031p
UwG7MfKtznSHvvQWZfAK5Nm9GzS2fJs+hp0hPwkyuXo1MOw8PEdbDIaWH1ZVPpiZdFA/zLkleIlH
5K9Wepco5Z2xArbIaiCN7V2hl3cYIF1VWVxbA8t3mfv0gXzbqrp1uyZbDpmaHbJiCk01CpITGIHD
7Th+FLrtHumfmoJ4wdadUKFRU7htSb9E1tliwUUxouUkoS4JhgtWVw3V0DQU315Mv1DiQKHllpI6
SDsREMkRyDzP6pKb7bkvbrGIwymM/enkQPKqr5qUv+WMTSmt8kwGShxdleRDcyKGs2CRpeokX+19
aXPb7r6bsemtYNoT0W81mDFQyE9Hzr8Be1BJ//k+kbHxpybbnNG4VcB7ftnNzBW02bLyGfWZ2EOb
keJBd9E2esXUeGRx4CC+d1bTQ+Lgj3450q70D3OGR67EYu6nw1t6JTEpaEemtK7Km1jjQ7E55HXH
Fqo6E+LYHC7tkn1JH+zbMpoXZcquqy/dlflwX2XjbTE3+QdTdWl1I478vhDVPfE8d9SinsMnXt0u
MS5Kpp71jExDtWPIAIaq09zIbnf2rJwI3TzjO96JG5mRD08QHLCIZWHCliDpF2dp1M+ITRUmN0BQ
xsJ4tTLjVZnHV+kh8btGvsgDfhbuVKznJUdBXp8rfaBKnk6Zph4BDo7Fq3yfBo63VO2j/KU7Gfxc
YtkEobx3HUtqMYL5IWE+AUdyP1IlX9RzIEEJT86ByCCCq07nYdcAWWuWctzpjxzifiLq4Kxdugg3
cewgZU9Vv+vEbMd9iw3F6reR6df6pv/pg0nb9ytTGi81iIJ1rZv+TpUx2oL2bzTjbnLrQ9REp8n1
1DY64XB50uv5VMrViaLoAffuUrvvu/G+0dq72s6uZEDVxbn+0t43WXt0klvRTJdhn53WfgcnpNTH
cWiOvTqd+tw+WwbDp3nqFVV6V5nktxUmMwrySUz2tZ+6OzPF/nlEzvlj5TfPEWsfiOk87apnnuPm
xvhNOmDRFSy1CKDqiEoDI2My5YTz1Z08VXcivDW9eW3z8lrakdsNzV42lGCony23PqUL+7VYg6yN
YfKBvt7Ui3KvNfiAtiGteNjAR8nLtybRghLVbnkitExS/6hVANf/fQAtRdZ/3y4G5pomvjIEFJi/
KiZxG2pTxZgJqqKBWu9aL69TN7WvTcFHiuxgiofQYkYuTptDQzbkmKc4t6dfh/7N2gKmlP3CiJbo
ovOYVpceuKMmwIHI3eNMtpMYgMla42iX6jGbiIshlz7iBkrm9SC/qPv5PMiOLyrFH2XHFbY7WJmP
9MLjWPMkg8lIzcaWgJReP23qYNLtYK5uaV16VVMdmHY5kB93FBWzOtl36LJLkouwW3CP5YBLopuk
5MfKno6RHR1zuTuh2Dml3qj1j2yLR5nA8zx6sQVbYIzgKQmbmMuH2WpuTdzec2RC+eiKwXpt4e5R
L3X2LlDvrW49SQhdesguxvolg8n3s/WgjzcWEbJ7takPjOqEkbjNju5GGrSyfgAZC1H2h82kHcZ9
JHQ/VVEzoUqsVY+lHhCOiRBfDeu1Ohgy45drRispjllpHBcEKClCN1LiTuteXrOLPohjJ3l1GV/4
Ws5SyZhl2p4RZZ5YqKdoZ4/1mTMwsMYHXJmO/WIcnqk9+DNVzPioGaM/FSgYMia+R326MiW5Whqv
Pt4lmX2qzEcZDmv2ZXhd3Yv0iGS70l/mT+DVHV6dXAy3uhof7Gx+hH96Sn1pzp8su34SdWiWLQNR
NSv/pqjicRmtB6mwbwMC/SRwvtcalHoBuY+ehlRFmHEXy6Mz2p/DxNeUjlUoEhxQAvWhZzA225/0
AX8UyLkM3nq5Omd2Kiwd4UK5Ebl1rLj/+R5Rfky//1wVqqa1BQZsycwkRKvaNn70EzlBJruO7yy8
eNROW8zfVWtdgoO8iLJiMG3PVnL/Er0rHTnAhM9FUhEUpgikRzNNgk63gpRQ40rLwl6vwnpsQ5Mf
LUojnIDdLP2aTGVYT2m4VOCBsR5EAYlc4i4blmsxKpeol8+6NXLqt0fZuEXDCkHf4s93J9fg+jIu
+IyZyYtyLLKW1bgHTKT+as4Yh5+VsLa6K2jjbZHfKr08NcVyI3lkSF6Nbn2JBo556SG1oqfIjRi/
GHTqkLt1irwB7GPJ6pNIlmNkqAepisLAYto1DT7Y/GQxdSXjG26uraG95OcuJ2pPTu+sy9KxxrTh
lL2oeX4aeu1s3Si8zPRG43uffV3t4UGazAfNiB70N61SbgnIM8E3D8WDbQ+PXQzBrNWehGgtNqW7
3BLXxojO3dQAEe/7dD52jJN34aJHoWktB1mrjo2iU+CWJxE99R0UaCmdmr2pIIWPlSvJpZ46TuTp
ydcmXa+21XCsOZcoGy7Jc/1N70yfYYhgAvBE55j1CHCR8fTGxTk759ngxijrg3tKh+aSFnUYtSfG
Sp36L5ba5qjy51k25tfoTvlHtTZSzDC1raj5abGV6cplz1wB2n/gkhg9mJ+2dbCOWdgwC6nk6yHB
eSKpvmilzDC7+ggG+DS1H47WXusXpg7X9jQyLrq2VTBkz8KRTnUknWJJOllcn1iVnaqn6qntjKMs
l57MjCAhn0ejtw+yl8wOqGd0aWvrXPbqqewj/EltDsThEC1fZErvJRwy5jKQ7XwSdphBi+HXerGS
50V6MyaSB4lz5JJb7fqoiuVw4w8XHYP7Mmx7FNhRHRQKYB3zHUvUh3Z2pNfyNQJ+Z/tzqvDeTpZz
okh7cSz15bg04+lFbxAXcSKS4DcM7aVfdlPpTcl+AyGHPVsGIe9doy33qDke2DWiPEz9dVMiIHNm
UMdDqFLO57X4MvP/g4T/GoI3clvyZQpW4eUcGhUuBhKRqAxfOvLgaeDfFbW1lvCcd/0RFVvVHpDD
oDxtD0UDoD82nrL1aSTmKd2yJ0nOppPTkDnGVzPKL4XI7xhruTntoZw7f55ec/S6DYI36ZzO02WZ
2rPxtOrGWYea1y+zlXlMQCmAy8yva+IpnpZdjdBmmQj/1d71ODrHGWrSSqUfXZ/J+36eENVaj9qW
tVeeGAM/9jbRLfSclTQdeBllCEWrE44WNobD55t9tB7nwiqYjjFcs4+Pi1Gf5FsVO9e3xZzuZ4cS
zYHUSR8R01vSZaqn64Xk2Ua8zvl7Lsn3c2a/9VP2BVv2VA5VdQkTq99RVe4ZHA6lEpJkTkNlVD25
xqlx/FzL4Q6dzCWxq4tloAyx/HrBTKIZ/K4vARmZ3UK3BDLpZVnvoYGy0s3251QwI7Pajp8nvZ8j
2j/Fr+Wc71jQPNoptv3aM/XJ1fCsoJI7qoG7BYinCOFoGyUqT9Xy0hcV8XYJ59PUOzedCbpFL8G/
NSS6XRqagYhM0ovRoiTpoUkflO5ufVQOtfw1pdNzYlfS1mC5ZTjc7hrX1k8qqo/UJLC9vK6PYl/J
3NZvRKR6daZ4Cw9oVHpfbzRkGkxFGaes7ilRlYAQdK7ryJcoe+ehdfssPtVrcy1PKgFy+/5YMpNQ
aujXOmuvxoXXCTvITCO4xe5MU+KFdj5gTUe+5klWVkZAHTexpEMjvjQRoYIFBkPgvbf8dZGLvXNu
5vhKg3OO0pVBJT1I25R8wnsjipDfoHOjgzH6gE/6oweTLZgwLlsGp/8fTee1IzcWZNsvIkBvXjPp
yXSV5bpfCEnVoveeX39Xzsx9aKABSaVSJXlOROy9V9j73IXiv+ahx2CYM5NBGQ2rIJdBSS1y/FF6
4VZA3mDpo5H/zMfmbJMU4seZ285r0twehOy579zz+vhWeY/Z6h6WedwbI86FMTIn9apfS9m6C/hU
cnNk+7DmlHi6RA5fo+FGp2VaDvF/noZWz53N0CgKxCu5m7hSFqeQ4lQf+Ne2obnkkWDe8lZ9sn32
ox+LgCPCBhnyhas7tExv30+2WKyewtCcHLy3Fpan5HS8zJJVThIlcTE4+5JrZKudjTK9xvGVLvtn
PXQfLC++tvKl0YSHrGd3ceZCRyCTQ3vV81tdz7fVYG+kSPEhvJyKf4Z9CugwPA27TWUEqbaHqfbd
FmUw+8JPmzbsaD3N0S5bHn/SK4prD2Ylm24rM4aJmF4mxMVmRFalhmW/B3NrsrnWxjcQlVyuJq/o
t3npLeuiMZ/9Q3nLnENrRs/Ebotz2JsYCemDwltluUcP1Q332jEbYXE+NPayrmksszt+N0pHk4Rg
9+zmJbJEGsa/BG+e7tu4JZMkEOc8spMPWtxWu3K3PFhRPG8XfjGAYfjeMIcymDitaeKUovlFf7zM
V+PUf/bT78vqIBcF23gwRTmNDSt6sgX6FcvceedMV98U1xAOl9S6a4r+DOSy2DPX3IxTbQKZ4cxd
Astg82rfh9LPZK6cvAYL7LPHyqbSjOMxW8zT+BvI6JNt8G8UuddZqc7GPbU7oXCSa8OvzPwDGnaR
y52vqwS01lDseGQxDtNn91IgstFxWcNBR6k/mII0nPNYp6ucPEzL/TBS6qWzhmjSP1iG/VbR8FgZ
MdhCeW8zMCOS/PFqi6oHzY09aRCFeoW7k5PKwIO8tJlj+a2zCQ/Wp6qHP4se+1XP6BF2qvy74zJW
RTAwg2ELQ+WIHt/KtyZxOu2RchPShbpacdsCUCR+7XEfgxUamyg5FqOnYn5vSIFgg55W2d+Ncw4X
5iVE6FV/2nKoH4t5S0jOyL6ZDr5eXlZuhrY5eMUe4iAFlM8FJTcLnR2wOBt/GXM0dHqnqrjt/3nd
gy0Jjd55baMWXCUxLlop3JpSeFjMI2Uyk+wEVDrPIufALMObZcE7vi9HdjxS4bjukne4yrB/V3AY
MsPw9mz9VtS/GdaRYtNZa6y8m1v50X8q2+ynyYLzoj4zL8B/6Clt6yomBZ7R+DqVcQP3Rj5PXRa1
1x7cT/t+xEmol/ItjcZOuaRNfpk0MXJnElyTWNu6PttiSyQh06lptStUnfWAptTZuvNoZdNFkDnD
dnF4qnQtNN6FGME8XFs1iHBXy5KnZ4KblcxF2kcp7Xa0e4Ye2JrNA4MN5DQVJ4ITTqpOD1u9mozR
irPp2NZ75kn3pGtCCWVp2Dq/I0ijeelch5k4RViRRyGe3DnUmYywJ/4y6ZgnGvybrHw154+xL4LL
6CCjBuWCDKfoJ8LFds/DueX4Oor3tRUQQmG5l2/6G63bPm1xdd7bJi7YwN5UrjVQkNyLnUNkSUL5
So6JZtWUb7u8Uksyydh+J+rqdHbUTarbWCdLmj2zzn2xAZ3AXLL8bCstYrduKnch2uHFuEV7qCP8
BYsryR2HCjfZ7mk9rapQ+hsbKE36oIfVvV/gFOzbJVG4KfqLqmRXnCBXXCv16qXyxGMyeZrVeSz4
ph/NvW6EbtLdGo0NlvVi46BK5vvEwSXPM0gL45G9V4J8z1UafCUL9FqJi1hh3UcyCUQ5U78W8MNC
N0EtuuAWwcx0yW8FPCZYlttn1cXdf/lTrR6MzKPmLA9rRKYkajWD5qUn4VNE0qiGVb6EGLHcrI3r
3hs7/dxxcivczSTUq1Xymc/+OvDf4vZAzvOtTvUr0652xe0NmcQAvp0280uNS2Yfvb1MPUZjjmj0
GMsUn7CMLxgcTsdHMhiuOKjEvxbPSAFZO3i4vHKEmy1gKzWY+6nHWV/IhqNE08wHNZgmQfX3046f
WgxE1irvfnNRRN5wSb8JtsYy8AQ3gpWuD3rZe6JQuWuUCgWzqP48+slZK+agOmvBzG3Tfv3MteBa
veguCQNuOXXz3yNsMtwVxH9yR8xITTPsmxPOa6op7cQ/4xu8HwlIo619SWj9iYXn1EwSOBJ9C5Ra
C1oZeZ1MiuRRkwk3FvqZs7NA5G6o1/LoXzU04R0v80U2yVeQ6ZcrXPABLCe1jU1iBo+IBcFz49sc
lxzAlq+952Z1kX5syz9ayzHU3y1PbXls3FsZ5fdG+Z2YLKxuOl4Jvt+XDd8xM/zKaufZwjNPNkqD
6o7weZcF9b6kxn0brGtNB1DVVFL8zrW4d+/VML63W/NUxDUwcYRJB74dH1OLvx2d3w6qN1u2uhyO
7ijTbMtgB5b20fGdgia86IvdfUflCWZWeNQNP/so7f4UzRqgxj84WgEFZDhcyse0N2/Dbr6Vv3Ix
SMhc6JoLPcfB+HBJXxOzcbxYYn+R3F0XPLATXiIo3j5JXnVf4j2rI6ki4KS2tuIWo+Zp4uYVeeW5
bHWhWB3cYxIcud0IFkEnmH+XaBpV7eGfsVnsvoY2znWHGtPJJmZpAIcSfnQVJUOjEaEQjjMDr8Y6
PJwLR3atP79FToDJ5vcr9Uffl5858+1a+Bpi6VumkPpOJzZ5kRk3d0dWqSv+imLhieK5qIaoS/5V
yR5W/9mcbIk7v2LUnHRUcf70Pa3EGiy2KfDjCYmsqflTFuT3tSk/sZ5+sSJVL/lwqIJX64PIy8fc
TmzVHnw+7I+mkt67d0wal6Q8vrZ6cavCwCo+fu3cjgnv/kmdmS1SnW9NIBZatFrMv8PNHZTRpYlW
8fNdhWArd7de/x5qFTcf1WVV8kup4Wv7L8mmSJyKiMFHWAhDiJvvjAGSNc9jkDHPG8yap/O4J7ri
/nAfzOtFz63IMtgh3p4RwNyFqV5TcZWh3uhRJkpxw6Rq313tpt2OcSJWRkU2RfJqRuJax9/fYztG
ckifE/dDdanWzMFxf+6k4jLKZtT/wnMTr/MUm3ka99elPnMj0pRX1z4pQnXIXbEw3cWCP1DST20h
by0xftHNLYz66p+paN1EWp6js0FbqMNWG8NFVMJ5FUKtQDTqy4jJR2ApZ5XXVQ/ldA1bHVUIplg2
R/iVIjqUEP8DXXnlNwRkOw29SNB9E3LF3EbKZPpIalqB1wXfz8n0Xv8vL7nfG4KXFW/leH6Y16HA
9re1p7YBmrd8JfP4vUeoiVnoQ/vOVEdKs5PWtxH75SPR7BAGfcyqfllaYaKjZy59aARCVj/HOnkY
uC7YLg6pdhoWj1lNDCcoXMraX1nGvggJLzMRF5hcg902O4ygDorBGqznpRdDwaJA1OfYsOpLEYyC
6EqM8EpTvmiIMo3iRgz1gD+tAADNy6GnN7nN7rN1bXWB4NP26LeOPO7gLsbwVheQSLef+csvlopq
Pkc6w0tKWlVUjZM/+1Xp9PIEZKFn5ag2tI/kNzm+cxNO3tqXcZ6ZsZisl6UZQ5mSvTmuuBKvpVXc
OhVLv23U09fRxkOtPiSl+TS36sNQTpqQeIrcn3QTt7beeA1Zys3cTjPYuNzKXU2WndqiEIWzsY6F
J/jzqxK2czJ4elu5fTecxIp7IjW8viWjMYd5pwb6ZPgdtbFZDXZ1kNdyBH/tzf8tVjlCyorxpx2Z
s4rL7cSMZj0bT0TMZyYtH9t3aV3FRyf82/GTF1hMVw48pEIom1KEJ9pUq6iW9wjdjAjy2+ZKa395
qQkJ7skCzN6f8e9OtK6LWU+YcdAY5Hz/bT+pD/TDHc3zOjPs/eyhNqr0Lyyr2hotXjcl7kCqpbLm
WH/2ZrpnKk9z9Zb9WIiwU6AzGhKddalBPWj+iOKdETvKK8hwMqJWldK/fhKRsI1qCxcprgf6pBOn
vLSElfGRVcLDeC7uQMPVxBlTUL9L34r4e7am26i0j8FWoLCN7qFCfGk/mzb3Gtp/7cZ8CJ1+WzLb
Sut47vrHPh1vWB+fTbPdli7e+UrSTdDUG7iERMqvI1c7MSC7FdWrkh3X2deK6SsRuk9JzZ4HFsKE
G5vp+Em9Yt2jltUCCXWiWgzwMKNrcGNO5n9r9k4SONN9uSenvXuJNRKq+rMuaTgdejgBl8OTTj81
xITaFsg8AylTCC13Iu/f0LVtOZTz6Z5yfa6Ced9S4T7n2n3Xi3ATfsnVl2p1YS/2Nzcz//TlRa6L
iMrN3c3eH/TNw4ntv7r1yW16ql+Z0LE4+LOuMyLqg1xSyPzhF+/nEAeqbWFOak/z36q90cmGFgfU
kFjhvsH1/Ju1QiAlN/zs9vFP2ZpOxZCgK0Rb+Rk0wX5w2TCs+wHR5Wfp5gu+ZufMz4pzZ6M29Dyl
pKYIh5MlpanR94uhOMqgktMsXQWhb4wWl/J+RXhiYFd+SrOGtTLIdvPGywBPEKVH86YeFwOf0eyy
ywFr57M6s09Pd4VRdDnd9Iq1VUfNvpyffJld9D+Xv3Q3ciRQ4yQ1+FBFgoO9P24rfEo7H/ii8Fhg
LMrMfYyzLfjqRYheONWZc2cT6H0xMahLdqW48Fqi38zGLEnwBb32OwjEDCk3ms0htfslcWEfIcou
TioZr/aO8190B3sNlWJAsz6vr0JJwTOyO+3BGj0qpf0cTdZ8V83xwZXRWo91obWgiBWfcwlp9cUl
2ptTQVi+PupQ2ZRQpSikQWCJ8jPXdD/fARpidMs1gKy0uIyks9RLx7fB5pWo/6lPUUO6FVuyADeq
aGO5TWLGmyWKYbLGXUERfDgaN4Iw3DYtc6QWdGK1eQnwzC77GEk98y84zS8VH0boKHoVQn6GkG8R
hpaoZo6OZTDccVJO9JBqZtU0t5YS7Iu+QfEmUE7URe0tQ+OpYVdXT/FcXvH1+Gmr+gdu2Dp9TKzn
WDZWYBwsdWk0t8sED+v9WfipvBb8EjLnMT+rsXwrVYkHSgDTCWARUwySZZn6n8dPXaCG4uQRyjuy
UC6bd2L35kUFsfANVmlUGBNwcqznAphkVo433VzvtTVyDn7P9Kfp9SI1/2S9ed4rsgIFx/JEDo/h
TiStnd/Pu2f5oELlOEV77MyX9IethKGbCG+gqn1uPD8XxcC82FipXAJlnST7lJqUxR0Y0rL/08Tb
t1DJbpUabv4LvBIuppThTWK111lSrv1kXI8su2FlGIZQggImHv6itIHKRY6hVirYepXfUtGKXkOa
Wr53G7qDGpVGGlMeC9CpSig1A0QEi5tQbUpP4zYcO1wydemOv1NXTpmGjkmg7ua7tc3PJTeRCsR8
dMUJh/Aat1h9dK3E5B8MLvdrlbkkNOGQZu5r1qHSmzQKG7GwTu07y5VUBytOCIgoIiwap1ebJtXs
gGvhtdE6hhWAZ3FvpGMTKsw2CvEiv2mCyL6Vr379g+rDVEBWyPCqmcvqWMdaCLqziaYjALNipty4
CIirUJWtvbMi/c0M/u1vYZh9KIh+Vrkqwh8/vmBLK9AG3L9UWLr1tMT/yEVch29ADzK7WoWUSc+Y
zre9xlM62P1f6Tkica55UKQ/zMGObA4goPhqlfoG3aiSNOHR+2LR35KPwQaT0dzy7rksaIF7gDff
XzBgjWhfhrtw4qLZ+jPlb9r8DKS81/Azb4pAX3WGhQGGE481Bpx0TOGuYjGTp8/ICYj3xS5/TUJK
gDm2rNNa4SrNTxk+jWONNEbZTWxxSVhA21rxd1Mr3rjw5knuBviklzLPxN38ks/0rL7mK46LuYqn
kjEmQ66ts+zC4LD7m/G6CrTv6vgqTPi0qVCxuRMSmMgOd9SvRYUSJVOgnr5NgJcvCHBe+YvdQACF
8tuaASdOUPVaAPcl0IUtEJQ+2OfqLJrmSXF1QQxalsQBty6v1klIk9BMnsa+ucRChZYi7mX6GJCD
jGhRz4oyBYI4h9ouBxMGfskeFWTw1wDveLaJFewNa2Gr04qjdmWfe81Yt3XmqJNzOot3w8qcwtz8
TeDVe5nCG+xhqWtytbwk7ZKllngWaJ3nM+CLVeTzfkF2kb+Shgsy5ZI6dVB4MG+jECT/WjREjNNP
9n6u8w4L0idH8Fv661OddrcpGhIjprfkm//CYcgPQf5ZSr7xEjfF/EtRn3iDg11tMZjwXq36uzou
79gJgwNUHSO6N//RHNWNK6uhfibg9jhX6hb1dLgiEFvmtiuige6MokplERlagUsMPNKpPK2Q4za9
9TORYXaYYO9firDY1MthBGKuhZo6RVqZRGUz8fpNpnA5AABqtcII0C56PJD8J+KIYu2hU5B++nOx
2vF9ltSnvslv26I86nm6T7JhH9abkt1XNOZXp63snUdowU/EcJD0UyT4NUajNJlt1UrPGtLh/AL5
avJlNY6rATygX6xbQtFyuEOOXmdeiuaf5ij8BSej4XE2+yVcEZib/uUb3z2LQ2ZWHbGz3B7Lya/a
zSe/hv9cPDeAVXeseOV1iNdeQ83285rxTJf7C54PdfnsYjHU+WoMxHxcC/5IP9TggUSl79+1eQ3E
vxdV22lkNHfav3gkqu2+jc2dZIXc3gqCPytN3Jp3l/atTV1NMR1LmGxN+y3dirhO9RNTvnZhAaCy
emrRMeJPqS5ySOl7Hmyb6NdN6u//k/BOzxHlD6PsOWhVi2KWSolJlaXuoMopVncEL835Ncrcl05d
VAF5Gr+Tcr9WNo5opBBhcHOpckF56yl7iapUiedBuPC87BN96+jIycDrvD4yQlXCEguH9lbP7XPT
5ydexacVHG2LH/CR1gf4JQWlWvf/EnwUeFvOZH9YnqNfX9rfa1aJvEE+43+VHtaJOv14FZlQNlwi
nywNOj4yKX7N0JepcA2RS/1MtkrWzrb0TP/iy0Jzoyo4bgu/pv77KQxK2DDmGpxxbL0u1bz1/G3K
XayKLe3dYphOQ5TbMjHChMKzzHXOMpLsC5/DcjIfPealXm8vTZA8rANyuqPiUegU883oRfwnK1oF
lLbqi36Agka5T5l6Mzvxetjast6IxgD6XfCZnsbCdLJz2tfRKE8uCN/kz8E9TbbC+zbPCoqGJG2+
lX50MorbgW722g+gLH6+2ksx4mNb78S17sYt0ae3VX5fiGGCgISKKOWeqSHkMkprfMGqAk3+TszD
EY80WjIzMtUtRnK7JIdxye1mkcKCIqDot/NWVZHOTBNWEE7m4kOsF057NJMKTn3yBiAHxfFAcZwt
yZvV1TMsBMKx8lLNZKkeQT80c/2Kguj1fttyO9mqMj16vzgrzPOarHRFTXEG9IkNEsJaHGcFtgiq
RIsa+907zFUvkpbe8qy7z4cvrRs9nwVK2pD/lmYXK6oUV/RxbCO74AKJW4rjbO3PhsSkxyAOX7il
ObnfBRMrtUJIemQBVTWW29KFhQ6+607//MCePRgA/xiL8zqvyy/Teg61EIxKEfKlR1n+EKzlI39T
Q7SkoOY6UQY5GLhOstqtMhon6H9TLzqD2Lv/0l3j9yZhk+5mmB1zuM1m0PZjoGmKvYlfs8z7Mw0e
igJI7V0V3SJtcJHo3jAOvlxdwdY5RUr3iW+TNBBc9+QoL7vpbKUeliqT2s66bPR9x/bTZb8WyEps
bXNgIuQI2WJ7YqR/KllSF0oVQC+BT5OYWCW2XyS9vvZoVeePte4/dtl8b1KdQ3N0i8vsi7nhFemO
AusLRe8Ydz7yFbKWeFKkJGxaKdSphsoRR9o5eZtFxpu9wKgYEgEMsAt+NF31k2XllTXuWKDuvfxr
aNW7Noj2Nmquz4IHBVBZpoTFo34SDWT0p3pGxY4szbNKzclvZcpaSgExqFUAiK1kXPDOHZSGiycl
LFKRag+xOkiS7Y5YEy1SdGjZbXttc8BL0ljRDjc7/1KWPNi13LcAQIQ62UUzeWVHV7sCefP/S98i
bunXX9aslNlE20RsBzsnPBsr8v9ET3Ds4O5CHbe8WGRen9eeuLdeY3R8UqMHnb0g/DLvLHedRo8a
yNE1dJu+wgDFCu5BC5QF+43WB8Uo+KWx+0xF4B9lMYzGCHcbd+AalP6NnHSg6UmwiT/QhZ1JaWLp
dJtImXfukfaXzJiuI6pHP5RuM0rn0Ztb+T0b+g/5kD6yhJWPwHU38cT3E2sFP5btYB45ROXHVH1b
NP0lbvRlveNrXsZ7KzJGqfOnZOaXvP+lZtNb/Xtem7iEZrsQB26QChqPfttj5QhGw8bLKMdFlKRa
x3CPGSORFTra7DT6Xal4PV4oUszYc3a78ApPq5er0gz09kFyrN4IrBTbELTbc0oPTE0zq5UdbbdE
3sPBhj1GFhGNysz0cCWBhGX3lKgHcK813KcyfHSmgBqBPIk4X7HOak+7k3ndaKABAbgM4t0NtMtM
n6tlsq3q2L32ImqGNmo5vhquZg4WSEH/g7UNVr8CINrZyVszdze8U9efFbb/fcz+YYDiqpg5t7ny
tCT3BuZxZd2cjebXCjSorEZXwoLyAuJD0TlHmtS6gCxdgNxOR/nmjyVyoGac1+w2IhePM12qlvJD
osTelICQKuNxBu9BOkwnISmfjK1Yv4JFhSoIajytbXpB42SGkYNQGhBCrYnJ3uJmBaKtVTEiW+7V
od4K76eqYXpkFyOAGcBFSc7Um8bFS3nnk9xVr0jF4Yp/FBq4lTsRlVS3nXr/MWIayDwhjjSBP/qS
tze8wjCMXlXcS95eOI3pE+zi/zxLunGulj6qaFtzAlf1idkencJekJmIJSpR9cFxKrwCjHse1Z96
Xd0NZEgWaDplUj66bvMrjWT0m0ycc/xcnaHDvN1jLpey2BiSiBVi2vRZFOtHqqdBKvlj/VWA/2WK
aDHMsGrZMUhkkMJz88/vWZ+D/i9jCwjqr0LYFNDgDkqq3mnYgVZYy1tfN8/t0J/yVr1zhlu9/lVj
J053cDNYepiBE6dUoWBtobHgHSPgomIvNller7Bcp9rO8+mhjTeeaa1D2sdHxWeMUv6ybJUUT9ar
1BWddvz7qWCnmtDsGNs85vMmL06Zp650A3lAb1w7bO62E5QdvLxviODjejpqXJhpyTmq0o5JIIFK
JDlkZKGlVlO403vD1vsSpt3iMIspXuo+3fno6PV/cgmFj4iIthq3brbwbf55eZ7t/dQfIP+sN0zl
8ZeKeWk7Wb8q1DWVryb2hcO55tD35BLnEEbUWq9cmC/u+i2klgd5xrfG3j8oTLdR8sVd8zdq0Fxy
Rwb1vGughhqRObTkGdruLS1mOGXydJTZqsPoMpmuwpZI0vk+nMh6YfaGeJA9XqhuC3+TITFlSG1J
62JB12O+2ClLU/Ld4od5omo9NvzI6kXa9YsptfZkkshNAZ4Fzd+5ZO8DjOJC7N8aJXuYPztvWyPg
X2CQJwuSbZ2n04QD1aIK45NpZ47/1K8U3b/ftUYI718CPVTKKFG74E9+DZ/OFUjvC70+aC0PuLfP
q9dNQqif4nKwxdFyiy0NQCIfMrGM9xIDiFcxeRF10Dr8Ia6bNlwJTvVxrq5fJJa+hub4mrr/0vaF
TeIYca4tGRy5SK/KhlKnKLGOX11xzzPbPDDTKRXP0JeS8BPXdSwnnVflOXRGw9fNnfHJzmacPaWl
MNUr8eeb0q73vYC7LW6shbgVvfpYm8FZU6wFrnAf1t6TObErgb5PrqnQT8mUhTLDyC0Vg4y+03xD
3IXdWfZJcGC0lDqFckyILUl2s1yAEr5Gh1BGD4bAH6XEypmpPlv65o/Ha8+SwrK01xlHW85UnQW4
q+gs4qeufKuX1mdyvELVLVDjRZh1H1raYk3mSezX86ym8Fnhyb1S/m0ELWNjSsJoAx9FtSgci+u5
GqZAXlTboIDKC6zs9UfB+F5UgMjhVTpq45Hm+5tmpE9xiuGm+sIyPctPjcKwMn7jI/tsDOuzzPYb
tiIcx60WC1Nmm//aLdx6i/lPBfVzk3VEkNZfXm9iUXC5pde/mYMbwOt7B6kpMNYWO9IQrJGU6sEO
lHFAgO3nFTKsdpq/Zqwm4hU/XWM+AO3ff8av7uUKONei8lHOfzn4IqM7deL4ZsjHXbO1pvfQ5l2N
bPxxG1ylQ1cH3LmWUFw4hgQrGovqsgj1dcH28rZuayyWzbNbDFCgBs4Y7b3/PL5VMY9EhD/CStE2
iZHpJWZ2GbDyy2daGnWNM/G6CL+mHT2iXe6LbpAuKrCcVVfFLC5iCmhaZ0GSLbRzlLBo5XZbZAx/
H5pmRcpWX5SyOyX15MmVdBsxnCkh6ZhoU46oafVoXf+hbwAi2MW0YpxAgTChbDyHtQmrGR/5GbrM
ZHxJh/lpBrWHCdXN5I+a2lTDULVgqFIDV+5K3+S2srDma1Prmro7Hp0Lj8xTAN/AGxsHwJ8JV+ni
5Zge9FqHPvmhJ8jswxZULjvKUFdUFz2C1AccjL7jksZnKbqALNAjzhmpo7nBs7fsvsRmgqgI8mN3
C0o61ZP+rA2tUQV8ZLUTbJ31zPR8zvB7oGtveDa2EtpEdxUwxry2VpFhJK2TKoOnseUsOYMhfUqj
/l6dTYzDqctVuZyUfxjr6iH0HliEXFYgW0udj65xrTTFQEnneJ5IPpS32rYUNUxEfBEHs7pTFU7t
4D6ZiOp4+PDjq3IPE0cKeyr+nVpGBOquLi8vB1dELNxzcPZGotwFrFuHqN7GL8FgDLYvQZNQkloY
l6rDZzjYllkgsEDqIBr5ulxejdZruoYZDNwYsPrVqU824U8ylP/sXm30XmHobirLXH1ZyjHN36df
KesBr7ezM09Y7HQtSI1XbQeoHQgtnxdxCnRwqG5pDJZp6RO4hBf9/y6yBRPB6yKLPot4FNTHbh3P
dNIv6vyrXqZPt/7Uak5ScwnnQgYbqQHAPOt7BRS2eJ/06WlRO4IOHx4XF3uyr02bb+wkaTvLy4mT
9q746+Aroxmjyo3KqwwECwpzjii6W5SyI4FqOCyJ/eH9Jj5UhaCijrB7A2tgNLdkK+9qad6Hen64
hav8pkV/FLak55e+/FMqoDDPQWppHiM0RVKvIjp7xS651z65tHxBUM+p23yIxoTmjFb1Zf3DqrzT
IMpx5flMGj+Z2Hy0Wc+eNlzs+xu3MSEuaeI5S3nu1hobq+ja9rq9Hfdlh2cFZO71KQn+oVQuIuYt
GyuniHXIrVmg9ZaLvYYOj+HFQuwYHOWiH37O95cvDBNwMWdJ6ovZRB3FtgsVh9vAPGOeAqM7AnYS
Bgf9LURHqAZNM9yroblv0DBWnLTjakDpxKY5pf5WRG2XUaw2cf/1ag+7XWTlL+eIWPklPBoF/I7i
TZRLOpv9JAx3rCD71Oyh+9eIU6Vzsbzo9YbnevUnVHSAkUwBEbSjlV5AdKPJVtTkng7Z2+zoj6I1
L7JeRYbp9SwjOQbZqTrrSqqpaC5SyUY07A2ZqDpKvYeSVMUjPeAIINdad2eZCQ4PTSjEQmxgrRvA
OE4Q9xIzrBQhODrw+kzclz8S8DzmOmEWd+w6chGp4SIKioadhjzdNA+oaIdeun3T/qg9XtwaAouQ
HpD+667wltnpKcGscvvVSGXGEgzT7jblr7gNUGBX8+1I2YqZNdfptaZqU7RQxabaa6N+l1Sn7tvX
SnevzLJ/X4W/OOC2Y4nw2QS8DzsXL75SEztuPXXofo3HZWaNlmaqYF5qO0OCbQZw3BR0yvJZZOg0
NPAmaPG+P4nFz/9j6bx2HEeWIPpFBGiK7lWkvJdaLfW8EG3pvefX38PFBXYHizWzarFYlZUZcaKo
1lLDzQe93JojEs7k1EoMI96CYT8R9VTaeAnrb7n6kRq+D4+orbdAbE0O+hSJbEy+Xcni0bbarSue
Sblp/FvvjLt4PAehWwJZhdgFhDtcpAw2QTy7wcskDdc4yPuKPkTR7NrBLepNaXD8BW7oXaaEaMcb
xastOUKbcMikEJA6po91TfSBf5L9ERU9YePKtxjPiRnRGYTRXQOTMnKBUUXla/EYTrYRJOs2l665
SYRVlyw9nxSPuPpp/TLYi2mb1Aqd8VYGRlb8dnhEEdtuAoqXJAoBSdIOW84iAhmFDv8nDDkGpw3n
jtoQcU6GmNHzM+fRZerhoEWpyZbeVwcVXYE8hXt7TL47b1o3GkDgVPZ3SoQ6zg/StZJCoGgTIQMO
4vmwfgoUrl1LA9rynp3wv3QVwUNJcSlMlMNNDC9WZG8xwN+qP2kiWBhm9Bsx/16koQHdxZALZ8TM
OvaPRhdHMMuaM2T5C6c3MhWCdELlCcfkGEm5o6cS12F9pM6J9U8/T18VZGcd0Afy3xwq1YTYZcqr
976sj3NqazCJFUkw2yIC3dMZ/xFBe0fQ5ijR5k0vi0MxMCtrYyg5Ywih/5ZagQ0FswdsH6LWevNU
xeOyMEhIlOy3RD5lEOejaYVYQFKfCvJZ3X4vaT20z0b505S7jUsDNcTCmjUmuGMHAk0S25HuOSj1
hQKimLFEye0moYNVJep723ivKvtsuuqU+cFZ9X/HaVxCdU821RDJ70OrfqZS7Z1EJXS30SbXICNg
EfcotAyd1VxOi5Qrswx+pWoZFUcMUiKL2DUm3TjvwffcUjlVHavu9MXQNi9DIXytCW4NuW0k+HWJ
TN7meBEoYXJNp/GgVxeNXbrDYmu2PDJT9Y9+6amLbpA+qhzNapUuI/Zr6kmZsFLT3MNGiC3uYLNM
swdqCLvJKQKUCTF189j7u8Kc1hRHNPfg8Y0cyEKOvjqZfIpCRnAyGXSR7UtaNYckyK4NODYLbK8w
gRKF2Z/S7LVa3xYDnSQwzVqcfmDa6PrqvUuDc1kiykh02m/KEY3PNVNhfraZei6gcKuWta+mahcQ
GAvLy8k0ewX/8NvupOzZmQk85MkwjoEIyr3J1+IUDCx1amcUogs1xjcrh3QsmLTNf45J7zR689Kr
/syAS2rjvd+rxaLRFaal+r7siBkK65zAveHYfQ9D+mBy17zEv0YgbSFoyRA5+F//loTNn2qGAdv1
tSszc8Vom7gbi2db6z61i+LjKu09pzSaEstd4La1dhqxHptp9Oahftd59UJtvGmZh9j7pw0mbFEZ
8eBeHadLyErnfhYA28ZBxV9lF+CPNdnCA8JMsZ2qVVkf5JamKPrqaCPpX/qknWlsXsw6Okq4llln
5NJsLC1+DkFHHmij68vJr1EvMSPbBADpCZlZdGMBcXey8XaYZXfNyekdlME/CBQgtsnEhHzYqDed
wsMzRUuPZlqj3TT/5lffSvXWWbsIyDNLjfcrQFPaaAebECSqCCx2U//sZZx1AAQTBCl6Mm1nNlmD
3UzhJMVbko33weNZdCuk0Ju8JdqKqkFiSKFDiJQJCFKQc4pmaujJFg8zZitNjRzleb6VaLL6ufdT
+XTGwfnRzbYj9nKBjnmeekk2duyQrl/z8OmhlJp2GhhcNT6CGatHXjWSwwCVHZWIKW24drwU66vU
ZDhKHWPOoXlpQ+YTwADLjMst7EQn0N6beYs2JbDxtIWw/WdVtByQigbjMxUfk2k0z06NgH6rwSMz
0urQRh4zd68w93KqaE439yRJGU1OHZFbmWjNC4Pra52PzcfUx7Q7RhS0WlUgzepNNPNNjiC3kspd
iBpuR+T6WRQpnaewBlgxZkQi/nh57sBDEC0GVMjy+QXv0WcaC+Z8H5b2ISN5N6ZDM5xo27kW5hUN
CHi9tTjvIYUhhDO0Qna5nvuPVBqfyTdv76H3AbfNScThdK+MVlrzbJeNSpCnzPgC4Wwx9E9Zh2Jf
i3HF8OBmQMbaZoX/3ZNPTH0YrhrLzJeTV78886UO4VJ4wUmXWP0MeCank/zfoqMs5pOOPt1a4pY5
HuMJHKMN/NBXEvRM/fhmy7lrVR3btU9dB0HaXHfDPR3/DbwPxPCMS2TAWrbyLca+XBZoXbr4XarM
EV8dIj2qKxRAt+aV3yzu9Hvfcqdt+Sv/QtCMTZfLJpsVjYVLdo8+Jr42PiCZ6+JHY+HWa3V6gxbg
6DDrwZUXyVtXbEV2t4K7ImfY/y8RxOqEbKLelPFwutDSSn/hDz36ZZ7dqhgvZQshfSPRYNZ+R9vY
TCmbnDTJ/XKkjU3jv+2bHmLJoSKXmi8bkvehIvi9ZGV3Ded7uaiqV5+wp6XribsLkNhNHiDGJxQz
wENf+tBaYlAy1GCurpTq0iAMVa0y7RHOtvbGMAlsZuqs3RpEg+Ml07917TBMwCimFPNJSZ9Hr+1d
zryLkVPtkLcEeCu8h+O/QCWgdajY7o1kXbePxKOy3gQKkTWsrQFRiKIeyrJE/M6lZ6sKpSPIq6x2
oYRopNR2esP9508xHhNq40H9lUK25zGLs6vtFxuJ9v2DTca61EnjDknOVQB+LTwQx9T5SaYUbTs2
cneIefm6RkX+0BHDPaX+Pa3yRxRYRHv1nE0Z9HKhGMiKcl5ryUTimfNFZ1wvXOWV9D0WGVRTXp5u
oxaCIAqWaA244zCJ6pPjIl0pDFlLesoFOuAs7a69Bti918Nfe4YFrBNtASN18lyG3I7H1f1q7dJb
5fMNko+OMIAPEZAS5XP+LjD3kgCgTlsF7UEAZX4do49IudDjDnbr3n0xFt3TNepKF+suKHcsyPQE
0F9GYskUvCBqzACXtJah3s43Jn2P+EaYLtscCdSFT4LAcsJiidcKnyrxLfKHNJwaEgEesDxq9kfL
4cY/AEvIltWwV8YT1uQxXRZkRGA51lddQN6HY8wBI+aQ4x4RVIDaDMA08TwuIdEi2Jd5wfWs2tmT
PZ6mkXFlKrw1oDxcuVfUuy2LJXlMIY2KRLnZ5gz5tKjXirpF9tE2gr4hE+apGtHq9TZRUDUAjCD9
RPOI8lZCixZDTGWZi2U2CnxLTYYuTCwFua8P3/KvYClHjk6GZ6AHrUVXNdXF8toUBTQyj+IU2fGW
gDpF/g9QU/OS4/lQ99nsLVP3ve6mREg0W0v/6LU9FAlb/golNJkMo8qUzQqfDc4Q/PSkInUI0Sem
QWRiTesex6m5E0xJ02fiPeTiR3mNZPBI4aOfk87adKGT5FGz47V5J5+hWlZzRo/lmx7xvCT2Dna2
l4Axc9NP473CFHnUm/59JIbaD3FzQo9RaSz7otxFlXQWdqm6TSLlJIWQqxPazBjDhzyHuHdtdMoi
eVoUIUMmNpkksiAgV4yI1QHuY0NHJ6YXDPaBmN+2lB05s6/ox9VdFtOrGCOuJ0FLL0QbpYuiToy9
K2TclM8vqAWAWHE3C5WEAT4hmXpQ/z+5sMoPPz8oyqfSfcdkvYCXY1zLR9FR1mgoHPlrgIIumNdS
JfeNKhyvnvkRyZ+R54pP9NYIpFNxib1bhAJe/CPsG7tkdqbY9QOXHML0DamqyrvUHcdiQRZGeUHQ
UtECzw76fO1zRcodLBeQf4tJl89UmZ+lbZqEnwz5oczD8umXuGXsUb77IqxvaisRU95tlIQrj1dq
EFKYGdimjMkG+BBzPJhCopyOcgwFWWozDO5x+Bx+AC/w82kq1Qsc2IWmStnGSjWS1f3UW0xtsVYD
4o8k5CiNiXgnTPx9VairYWQTNm28byR7TYURbHAcGDK3kPzg+YljNMj8vIFblQHHORkVeGmklx9j
Uw4PUYhdrZykf1qhy38RPn3o14IOveg69UZQ0B8/T3riHygm+6e8V+oPTzqgIyvsFWyLkedjvWEL
WvCuYfWkQXLuxksc7cwEmPVAUypdSMlNb445g7EOuUu18rzLwHXJTM91fZJgf+n5saSDECGW1kS1
sVCZ+uroIlcJWdBimBYS04TetreFXu7lgaYOvA6S5arqWKAwQ/B5RM80xQIs2Qtv7ahQHm/G8Y14
lEly8+iohjtWpAzJ1OS6jsWupakojp23JwyDFVUvYTe0XGIU/HzZieCVOd+QUQnz2HSgDsutkUk2
iVR6r7zJLf3GWgledp3TzqRbaurnOEfkWhqMDE3OprD46+FVMk0joAkDBFdlLSMzNSI02zaiTVrY
k8Pj3kZy/peJ5K5530HJKd+HmdOIfteQNs+s3Zy1UR9DUbt+VvGjQHZ9Ukw/k7CeFmNZjne/I3lS
mppvm/E8nRI/onvA+q9zY1uVRbMEdIQbuwrwagwTLSmyXS3UiElQfpGRCD6aH7IjHUWyVi1XxZ/Y
WLTSRc8XYlmY1V8rbcIHRxY4k3zX3Ed5ZU4LRXby7/FlHgt0y9Ei/Ne9kpdx9TfNs4U3ABUKU8zB
f2iHHgQYTe9wWnCz9qYNfLfhLWxzRCp5eoQoppPypRu7EiWyJ9q90iQB+tu5rTsqhzzN5/CQH2+o
coIcYYz4GVgXtphg28gVnCO7r25BWD6KSGEzC4GqVn1OQyAsuOkMzECD7iv6gopLgJtJip2hrPOY
DBbTdBtSYQg3H8ZlZM+OX9KzWhR25vfQ7BXQSvrdNDd2lCw7KKQm0/GIlJLA8bxfI0JNoi8qoluS
pnfCgfsWkR8JpsFGSeAlf8ZyfIMockSWnBAh0wIepAcH+xPr/8A7uTPVfmfKPzKzJJmxiYyZ2UCB
WlhfUmEwRNUW5Le+4r5KHM0rthjL6tUQCINRdUt0ZmfApaFNPlP3lVkH0HI/tJJ2G8bod4RKsJq3
iixao3Hw59G4jndk5AUx5N2LSqNN2yrqpz0wVTLktR7Zbtemwzamn+ERYFZ1J7sV26SitcQTljmK
q2CXjd99eEF9Av6D02c8aOCI+F83fB7m/f6Rqy7mV8LvuppVES+idlgi5NqA3KVfcDbrUyI2dbBp
cBHIM5QjIsW8vwK1baJzGH5rOGcM7VKp57a7Qk0tSIX0KG4/R/VexK+6PTfVU4lfCf99274Z1p/W
gItG0J1074qcU+w0HGor2qJFfxrslfYs80erPgVt04xWvZOg7+5/0u5oZYC1V4SNpmSQwUzULmr6
GUh7c0BkxZ/drGrghqqH9sLIbnJ3Tcy3Cq9AAoTDQnpKNV5jhi3XxvSi2JaiVYhiFXerB/AdPQL3
j4yqDDsRw4BgU+ZwntnIVPJx1WMQ0PNAv4NqnSAZ/l4zZSvTMuegvEJLFmnx6et3g4+p3rPwrYDH
GPzz5dcgznl48sVzZOqIgLCLyY9+TM2JYY7cbuVyo0ANGpeVuo5oJNAST3ZBfmoonxk5tyvIkkUG
WMy79f6vGu2Hpxq9h9Mao07XQtVCoGz/BaShVDRF889M+pBY3l6Nk7y+xUQDDdq5KTZ8kojiTWAs
kHgUBQ/BB+KUK3rttCXF+rCQZ+bl2ZO2nc5PHV/D5KIjUZ8rrgg7YnprvXc05wuscQNAFeTY/dH3
Na4m36DoWbXqBoLfVEW7jrp6ZWQN/z9Zb69jaL9Sh5lStubAXVfl1yRF6zyCrDBw1AVP5DMKxdZS
DU6S+uhYHLXFnYQGJFCF0VX7jo4gL6KXfOjsjp49fOVeIK9J0TaX6hBvNCp0BGN40RoZPeOfX3tI
UEYnpB7jHFjW5rvBOG28cPvd9kUJgE5A5aZHWTzIb3A9Uola/gWP60IXEsAzfRHZ485pkgluRplk
LsjOZMmZ5Oj8+OmxzQkOVrcWaGsJmARCXNawGeau3F5lHP8wJnS6QaObcwkk+a5K/yyblPL23Zy+
Avb86K0avzp9l6vPdnyF467FPi8xkeKIJ0Mnl3uynTic+3VPzE0+op35yMRxMI6Sw+hZq/a2gb7R
KQBXRPcA0w1Okda1jFeg/ar2QUyvkNDJtH2ja1inEIq2OReP4RDJVy/8AqJXNUu1WMX9lfLRYvj/
xn3FsFyYxr5lolRqekoWIzDdQDaTM72vk5Rm1jGHzp1BZV77tvT0a38+6ue/bwfaLc+UdosIWhz7
cO+HSUdkNr8Ubff/v/J65IC21/509YQjLzJqNhNUjG307oUx1kdBslLVtfUyGAUfN++GkyFLXHkm
/By630qu1kWgQer4V9fLm9L9oSOW8LOrlJuEQlHx1AEuQz3WL41luVHvlmcfo2XJY3CUvVhC/SJN
80bhiHJEllbSe06e4xfVKBQ7uoix7CDYf9Txiutn/4HydTWRfhdugL9PniMLVsXOHBS8Dqjut4N1
rZJX3B7xvozttvd+LURnOiKYhXfp/5HAGArCpIi5hiG+rtS02jStTuj4JEInS6TDgHT43Ww5aSNJ
zRBMqM8mZN6n5V504LYanD09e8BJkx+Zfhy6VWPeoMWKqj5EUn9vGN5bXbLtil04vhUN8kH1rEQM
AD8KpJSaspRq4+wfzSJ1zenm9RbJz38V2XJZ89e2Mw17L+vPlqNQITmcRRmirZZSw5HSV2e9xWbC
VOphtn8VBk6i/7aa8tBMnPbNDwtdohRsOG1aYKjLJD2qOp6scu4G/KUhYWnaZ0m8dSJPuzRE4JTe
mN3mzE3okAf6LaI7yO0fhyNsm462QfzPyn6bGYT1UcQG2tP2gWQLfMlJq0k7U1ScgKWdfmt5pO8k
rU+h5ZGhFcV4vYNStXivmTmNE3Ej04AhG1l4cf7vl8Iui3OlGUgma4ZNle3v4bR2Z8aEhUPWSe2G
KOhLMZ3A1OF4KKL+WEEIyPGcBVoUnv77Ky8uz0Ya+stJypprh8cVidhUfgYeA6DA5qKphu2tsPHI
KNCgzNfsziSPA6oBTKlVbyvaspToDcdE6SEn20dKYlwVkQ4P4T1LRVjvZBGF3EVh6AwKonvFl+mI
0NecdHPdKHp7mEq4mAUtU7MtIloHg3rpGCgOjEdpWHNSSAr2cIPONHc4fAgBe1RKZ44uZQu2cKzJ
FEGxAtpdw7pjfOa1QLYrlPSYe7lNcUlBFdD3R447j4n7rRAe/SIhB/dSaqUl8hWmCZ5tbLsSbbPh
WcZemBWBqOSUYT/lVetjmGXhcUBb2NsppUs+cUCSUeA22QjqnbKG40QXg3HxAxtOpIKLMKu0g4Zs
d0g8BWWFOVKTEOzAt0FYDs79eGIBSqjWvBzIAF6s9NDMv6RaZCyydmU2Jp4aUV0LGkFcL3M2ssJo
r5nFVqAlyhMDIuCrlj2H26oW6dUtbhXPJciGvsaUpfi8yYdr6aiHuQpho5K+lRh9cxSZxEJnGXF5
CZz8qJoxSo7CBdk1cz26tpTPXVbNkmQXmK51yhTG3NHnOOQFtqH1ENcE37bRZ4eAvq9ZwKZ61/1h
70k+MpZ0TI52Ip3llCUnRA0ap8NG43eKtB5U8g9CebQXhcVsyTNAJzVsgMYYauQj0bogUU6PCW/p
PL6wMIJG4yF58mJZvgQ2kZ6WHKQ/obqyR/q4ta6Wp1iRNVeJ9PCU+HNzQtGCg5ybVBCR8oxkBA55
ifS4indzDtB9LvAYtSDvlNNPG+wSDFF2Dznro2VhsVUUpodJRPOaXUfqG1ExPqHiEn4tTePOnuEl
J+20nFCoq8tIVrn0eWPrENeUrkxDRuNsFsQrQpJRymHh+fC3dAOtbY7E6pINinmtExZoMA0lZReB
0MRbliIjEx7/XUUW4MpXiKc1yOhzitYD6kLnW2tE+CJF514QfAEuO9WJAclc9tp/pkkVC1ZtWBhS
6ng2vQKbcd0eOxff7eRlLv3TolHyZ7ElnymhT1jlOztj9fc6Vx7yDIXRoEfjBasauvUK/45GGsGq
lCCZEoCyFP08/cEjY5Y294ecfbvUyWSwM+vsKx9KKu/ryrb3LUgMeAItsx0+Mz2E//9iSpnhxozg
AN9IxYX4apM25DQ4RcrgaKLS8KtZiyiP6c7r8UdKQ9Y43IkJfLjAl18a1VdfnNT6IID+6C+r+qpr
g9Td9RhdSmBtAjE9/IeabK+4W9kWhSb/3Gt0FvSpohWpZ9gLQvCbV0uZCFXAad6SMLVGBhC/rJF4
Y3PI/g3khqzmuSJ9pi3qyy297Q700abGxFdVNDM62ZgTY20xv6eTynQtwNObGR5mXr63RRfAEy+k
Vy9D92xH+7eJ6AgkhDGt6g+t6tmD2noXitinxPJrJ5WI+4yU9E2N5gI8LG89JyuX63rf5F2Lwje4
+W04HvpcfI1DrJ8QzgVOHGvFgcwS7xlLlyCoZ52ph/3LpEeu9fIRsLuDDsLmKj4kO80kqZT9epGr
zRMzARE2tHVCICESW5tPy3aawnfbj28opHjidrkU1ZxqiVCzzDKasB6U7SHh1u2hWkoCrsMGA+6m
036DcKmX/DSdHNIZJ3fen5yYuRS5QhXYFjqsalcLOpBiQ6hqhRqz8cN3w6/Wcd1Gm6Yo7nptGgeC
mykqw6h6T4Be9hq8RQOaFuPrxJXK+CeuGMBZ3YCFkjJYbeN4laRBQEs/I2fZ68UmLUf7JEB2sX1s
DFXy/sZoxItInnQdM0LToJajnFshuszxaHpiXQ1cNjyDDcpTOxT1jYUehIW/JF5sdKxozE6t6fu7
miPTlvBiZIVYEIFAG94aTvmEaUmTJjLa5zMVP+1nVFkon9Q8ceogQjmr0s0f8LLZOJHI/qnOpd8e
5GKcdqNxBQSMocMqcB6Y09UoAx8XDnMcW1ikHUUS+m9bY4czTp4KF7C/tHo5si3QyQijlz9+YFbA
IjNZnCTBqZ0Kh5GRm6OS5uDOzrodqEjOk3/EMV8JmXrTR8bYE4FzHcxsswVRo1nffjPd+1K+CDzn
lqk8soJWfpJwu0fw8MRFsKNg81wtVInAtCo6zt69mzsSDbdMCLMo+JgfZVJAm51aNW8kkEIFZouZ
WALuGAv2hNZswCZPuBGTi+osBTADhOR54EpcGT1na5nUu0GyTc3kIJUCFfci66gJzHojmkxxc3xv
RDFRJiSD8qtJyfu518baUQMd4Eq0Qsi3twhfAzLBdZ3+4iGakP7XWc6TF5faVk+jzTsg7OhZkdUc
9NmttEL8yQwMKyKpRHGwRrboSmbjIDLvkIVFvK07zqKJY/eVWLTL+8GCuUt3h3aeka4XQ2ZcPR+V
JEpzbPASwDulGRfYtqqjNazRULXXNm23Xd+5ZjVOqFd0YkF1foMkwFAQE2vrRRzwnOukuuFG9Wy3
jPAnex2oGouxrMFzSNG1c2cbTrU+1JiM6i+0zWSV9wMC6rDhhxf6PZduufE1QivW6QiRgzIhK0/G
BY4absVceWOmSZx7nThz4+6ZDzAkJ4nOIUl+TMm+uafdwyeIvUIxQrM8KgmcprVuz4u3IVxpeAok
Q96qS4+VhTmTW7NCh0IxjvFvBfAO4AkKKYK1cR/wvg1rBKJ0DAqM6IXD1pYRRc6wj8cVrHykN7wP
f5nkNChmXkHcXnD+Pyy1BGRUrHj75J80I4VdxoMuyjBym6EvOT5x1swVmkk288KcyONuUXG2JbVL
2+9HI9UPbfkgrrH9o8J5HzCkyoXJU9DSwFUG+yOMU1TWhTFvIr25mZOWzk1NC4Q5gNphS1UygWO7
5rflPwleUUjHtZSbTz9mEKa11PYZdrylpikwNsdIfitQcDc8TVv9LLp6m4NpkexNz3Bq7hpFdBHi
5htlIYBB81HAuqAe2vQ2Ke5aj/eNsmPOhmJIVWyyYkdnWc++PdZr1lpvA8zQzizXQ1BSlSKNi1RK
Bj4nDw/9aNTRCJLpsHAtXqIHZZwtdLKHJvg+eQoHLqN6UxBcr0Kfjp3VOxn7yVR2y1pDyEZaeMN6
ClVYAlN96atYBtHIncT2VcPJ6U3iiA+y7RSXD6Mq05080TtC8v5Ljejhh2T5tnAZCfhJHw0/qMpa
T3K7O5tFfleT2TkxNbsRiRhNVcP/tBnhyRhNQyn5LSxXD56p9WlEX231z+y+TXM3Jl/6cJtLWfNK
YRuohzy+T/qS2Rh2Dcs4xBpcqOOonSaSv+X14LnptDatq45NPGSN3RFp6uWHloufxBe1axol6MUO
gFxCcar6MuuT1r5Zvkb9Yih3es6R5IrmrJsf7UC8XreYpy2srZ75c3Gaq1bhO4r1IUXcsNhTN61x
0Iol8BrUDbTJ1yVGpdyNIL+ihp1al1L9S4s9YIJWHi65wPmub6fDBhM1wguF+NO2qS+WSeu/a7Xp
NqjCITbkTUqR4049IiwrPBmifjB5t2vm8KVNWpMf/tnorsu4cWQ1+WsN7JlVzaov2CgdfwNcbtav
xB4s8lCsO7PjEA4V2Q2nJcPNv7z1Pg19lm2B8LQF02NuWodEQi5E1CHDTlryrYyfbui/Qtk34Nww
BZ6mLPynWSC+h6Dfd8Pc1Lfi6ph5JHRFRUz/Rk5ySkWzw+rqfVRNUz9INF1CppWv3DTeZb2yAUlK
9Ux+hAsr6oaFaO9G3yvfpslQkOgpWAWhfHZB6QASER8c2OUiVq+WnSoIx2DDCFoJWph9Bq2S/qMZ
g4ZuoNgTitjaBtOlMsS5RTl99JsvO8QGNky0MBUTVQs5JPaPCoLEJtVB9wA+Bx/R+C3joYjWY70q
rMWEkpljPaD/2i1txekzXPwAganxCLZ5z5uvFDwPlSRmB4jKQt0l0iNGIoA6rJ/WhJgPkAQChYR5
/y0aD1xYkS775XeHS6hfKuOPkjz87mskejyt/ti8AcYc++xP7EKmZb3/kjnWVUaokvwnKZckXCr6
0ZfbhYJxkaG85ZPgd7UbPtxvNrx665Q2ZwXq93iqvH8Wc7oaODSWC6/7Zyefe7n7nnkyivQtZ+81
1sPwYMKeorlIc1Zhvr7Swq0evA0Ej8iEPHIbfTfVp9p/9/FfIFB3UZGCI5fKl6EWjjodc5iwBtC3
TZgRZ5BjTkBxoOya4L0071kNeniD64z5eWR89daSPiPWAIztVv3rjV89ZleG5Co6zuA5+2Cz7lhE
e0txcMeqCIhbrmx/tsaArlgiWQJBOIcNhWcwwGJYat8aOe3qQxJHmceE0jrc4twYMJZHwIs3YwRQ
8SOZiQG4xfaZ9Qi42AbxoYyeplYvIJ1XHyxpeu+wQlkIuNcOUbYZoH0cSwe5xXd8pDhIiqUqbYNg
Vdc7TjENzyt6RZTE+VaLEBjtS5BbIRa6cMaCEnKjOwZTMpXWvyNrR7oHtg9XYV9kmB0XVn3OFGZn
5GQwmt4HDZqVC9yyJtjEGiyXD8V6ADLUrCMUyUn7FflPYt8Y/osE7heD4vyKZUcTzjEJXdk+GbAm
210un2WJbIIVJQ4YAND/2XTXzA0PQzG+Iu3gZ246kgXkdnMBeEYjim++6Xch8vqRJhgMZu8XGIpP
9Iri2B3q1iv/hsjWdQY6aKN1e8hCvbIkS75TCdLEjNiIi4lyLziZ6qmEAGpsbG670Sagr471SkID
ezQp18bhHLRrpJz9uC2ja8AQGOJr+C5lBy5RkE7QXSO83SbRv3FYMsFUwAgFlDV7lCphtNfFup0A
wl4rmqVASA2+uCWOcobClfYtjmP7gPuTKmuwLbK9B93qZRfWtKQf0h5UD9kW28LeyfLVVLkhjUvu
QT6G9Pqj6/YMu/v0LyiOTXhqWtQ7+JfwpWG9+sq8BzjLRIIUc6QZ0MY7JExmdWeCL261vEaTApHf
ZwFEu8Sg+toHNWrutUbMFq0RsJ3KkpZ0Px2H6pVKSzRQhP1I6NzzT3YurJJtARcTlujJNLdldmJA
NcK4gFemwVS9M0+p4mMK7E3AOHnI2o0/RspAu1yPlIbFrhBHi7t8Hv6bqq8xWymeI6JlNKIBcgOs
03DhupQ3G3NNOTKF28gSiAy+8KJnDoLqoViyqCuaTTTCGC4ue5OvetH3G4Uwe+MBCA60dTz8M7Pt
79gxn6Ry7DcdQcYILNFCSCumGmjNKhyREJiibaI6OvQWec1vmhp7kgIa6n0jpznMwT0c+I1MWrbF
ieshajdehy8EiYyDlzJeHI8pN5fHa6G8cxaj1qNOUKNnM1OJ4bqZvNkbZlFzQweQtUwtg5kIlEL5
TcoAI7ThNWYbFmQjMV1keuO21hJdnzcRxbbui3VLLgDUPk7kv/63wUilbui+FLxVBEtPW11zILeE
07YOZzbXoDCExeixSeiPpE5ITw8Vkb/U7AUS1yTCbOxC8VWQZKbDsZJPQNPH8TopgNK2afSntTuL
DkPEke5ra137QWvLqcDvUCe/XXnMyjfDUSCwGvgTUOYdWtNFE9UXtyHbIJVG5impwH6fGER13anh
f5jbfjwa9QnzPSQ8snbVt0EsebxZxwfCInrEfRghY0/PSocM8TU7koq7KvZhvq9B1Skzw2OB4oFx
gz7c9XxDZ72cNqq5t1TaPNE/oznY1raon8VMivkCmTABMun/x9F5LUeKZVH0i4jAm9dMSKV3Ukoq
vRCyeHcxF/j6XnTETMX0dJUqDXCP2Xvth+0819MBNt1MirplHIGCLaCctl8bLf1bfDfyj9T64Qmc
mR8u2DxoCNlOL3/AV7jzSWfGM46I7dhJ6OCEDdz6mT7uBC2meuo96at2uBb50bz1XC2Ek6JLgGNO
F1kUOmduu1LFzALgZHW3sjwti8hMvoSMXCI+wR6Iue3WG5Mgsk0duelT4bIcRYSZgnRULr2HZMrs
IdgmZHRvonieP1CAm4xDQpfreWhwwneyePWAOeGoIVmNcOwXCpqexxGYJYRrUIja18it38qR4lig
mNmQtge1M7cx7LukWJmDPEuT1LcQqcgOL67pxz963nl8LfiF2lL9HA1E/2Gc/c6y/SRQdTub3bZb
Om816rAQt9DnAY4cPTI7t8ib34VX1/cyy3iXjWL6Zf+HDBuWK5R432VAcjBAlBSZSO4oBxgLIMIA
F6QdAJfPp9ac43up4GIe3ZB6nqXrnFTxfRCGgxJwxAhb7kPdnm///2In3WXss2TNuIIkJ0cOZ5P2
Qpd0dNAniIHos1PD/InMcyt9MXDU2aKzj0Ueu/woVhM5WIrryAaS+TVGArtJjG1WMqK1+itGF6AL
ODzIsbBgFICTQm3lBUNhOodKDR+IhMxXq7KnIMHPfJyiSFlVIiuDqaMBbDNneI5JBp674aVxcucn
zWz4X3TBk5tVANTNlSUa+1TajCejPIoBMpn1JlJRpLWWvNSD2+1m3HN6JU4sOrxlPMRBWMJGHk0d
H/6QVfPKaEPGXDapsK6Q7NznihIhsk+qA6SaQdviK5lfkie1NLogS22IcROMENeGJq2o6IbZ1eRa
R/9sGuap5e4gMDYu4ZsVP6FrsSdt8o0Vtoxn5soOugXCbRjdDabcXfN4hpKA/juNTxJTmm5cceWh
VqxyA/26tP1JLyESKajANL1F8EpMUeAQbMgOfHb9//9Kufy9c87uoqMRYCxqevcJvKhoCePQ+jQn
mEXi6C4Mn8aPla59rbXyIxZ1ve30cHE5tVckdhEXm5c8AYCcj4qUa6VNWbA66vSvbRws9iNALXXk
m0dhorz0c7tt7fCRd7F9c0xNPhVD8hWy0FkrBsZ9el0I/cJlz3JCnsbDIOaO1g5SzV6KiWZWbnAq
/03q8ITe6G0CetJM7pNgmphFhFGZrsEK2PqOxMPO9X82c+pV7w7koUeQxZAXUW15GG5bwXazsVEp
M/DN5irQqQMnaBIdnBAfdmUWzONzKYvfyZrKAFuHQxDUhi+y8vti/irZPukdtpK+drI9+qUgES7r
qUKLfGFhbeqlfZq0p4EIyaYkZyQL62qNNv7oET3H5wN+DmjbVXZtxBtcVul9eYptaoqCHizIlodC
CA/Os9fM5pDbVd+Rkv3NgtUXlNY9r64TME9FC3u9U2niBpUQXrc+dgU1ZKlh5Gr6/Nop2nmsWYVl
hfoJwx2EAlMXr9efJTXw3PCgVRs6eqdELEXXkI8ivJSj+tCAJs+Rlm1TgA9Pk8Ex0xRf6UQ6X5qz
lzcRsHqKSk+UoPrOeuMzAcq2JuLcQIfLnBSRLWPCcDVIoukbgiUSsEOkJcWN+pOBoe/0DlzCHtAh
X3sRo85Sup3wIFWTXy3C/FpFgMfZXWIVHqC2ZxDIwgLZ2/Rdu12HxhfhOvMPA1X+zs3jasPLukTu
n9Moma+4dbHSR1HvDVQlspu6J/LUwSuyaS3l7MCZ/BkUyiQKnccsa9aSU+9npYLHphsBTFhPosjG
dTnfhboaNKAr0m13GVxBcoTBb1jUJVmW1JumkUQ7l9mnaxXlNqmXuOfiaWyg5Edqu1dQS7lxxosZ
ZlTsgt5Ar6dTQW0mhMCvUfdMrkE1EBXOvYjEahWRYsZuDVEaQFCBCfMG6iLdy7R/s+DkDhhOPH5q
PRkfqIS3WeiAgP7oByZuBBkjyhGhrzko+KtoXhjg0cvo5F+tVKyg7fSZLwOsrzmBjazxtUyLyFGw
LeP0m7ZVaD965M/Mm+lU57sZzx5GGANsfHicjZor260ZAoP8b8cPrLq0SKznnxhVk5nikTgEaaOr
GzgW3bsQI7Bjd4IpGpPx6dZ6Bu3XYdxPrB7WEfrM1FLuTqoJplqeu+7sFLh9NIeBJ39MHUxASDWA
cOGYj2r93DnWtDFEPrNuU8+5bga21MRTkyvrlLndVjWomhQmXKWbI8+IF+t9I4gKcaPmYoEqdFth
PGkVcdVRkRo7zlsio7xQUgtON6HU4iWL0fnKlrkRT+e1ki9WRC0D26bmfMu2C5LIxYC4/FYmDNgm
GuVDNmym83Tkd02LVYWRDQO73SQi+ewmg/NsACCLUWz9L+y2OPvPugdkuI7y+d2AgD247sesu/ku
qRkyaZEk6TxangDJsGxmw+LTcVFmoAd0rP61zPTqfUgm6vPyQ4ax9oWz6l6B0YDpUyVRiuqKew8F
aTzW5rEYMKorsLLEwNOh8XAAjYvujeSCHuDgY/nNI2gZDZXJaA0EUoavixeoKnvymliXHIqevtVB
1WSU+aXKk/VcOfKczPjnmQ1yUjKxz9L2MVgTWKhOtqdmKNpTrcSkei7zXzlN4iQVgw2OyOKVkZZs
4MOGroVfYERVR1l8Gh1ZRjOD3lS3GBJF3R6dww7+i8UxzC9W5dwHbAswLph1Yv3a/X/AlaGEi6gl
JC+4JKdWWj2heVHqTdEl8ymtFWK8B87SavnHuS5eaIfqak62bp6Rzy5l/Q5zoNxGudfhUcKRHfUm
8p4h37WtgQ9sAMEaFpMkAQ03E8r7aj+V1Sf1QbbqcNVuqsIenhMjwszXIS+BUEbM/RSuTGlYK9sm
MxhSidS0sxcL7Tzb482Jo2G7LDUanrDn1mVhj68LDX0+jcgVuwELzpJ5T8ybt9I5TkjWrKOXIkn4
3JzsojQl0bOOcs3V5FS4kwSvwS4i1ER91hL7B8ns71CIZl/hn57Hbt9pGCGsilKuBqmEwy6MA8Pu
VjMV3HEQxafmIS8qWxbzHVge6oWIM68b14lA2VJDKML1W8Yhri10gvO/HNBRo0G5WGyWMxoRol71
SWyN0zwPp6Fj7611yUFtucv5U1DGG5jPts4SsV1idl35aeDUYhbC4Su2WujeNPhcBjk3nVbjKofT
igjBJAqVwJUMxogau6cyQ5GEPTqF8diFxlavdIa65VnH4FUSAWEWyEIGRBcRxnJu7fMAFxglgt+P
CK315FtH5VLpdtC3YPLRUeZkMRX1i1P8DmO/Gpzq5tEakp5wbnDSTY0CQmM4UHdTizLrqqt36ret
OzgHTZnfCsDq0jh3nflkeoRP4p1yQP0Q0LhhY+0rMKn1YWfb8UGLs52ifY6yPhk1V/Ekn/sccW3r
MP5F6N3wIMzL6K9ZMp20X0u0Z6EMZ91lRaRixA45ghx6hS637yFjLnZ/p2yOTop5SO3xNdP130Fa
v62hnCoaabNfqYZ9tSGOoJo4x5p+mnT9atKBlcWvxw1isB1RIlDUDVr5ieiAzvvqC++BoH/jauxa
DEwL+Yune18o1vzOgAVkT09SQxu6tLRexFYgYv5SHKaazIkS8B4nZjEyXGUp08PKcxDRGK9ZJP1J
s/EF4XQE1VGRgZBqykskzEspj+HY+momd8PU3V2G6zGZwpE6PXc1GDhE5QXg4kjsKyc6aJp9nLqS
oensF0QRqSEq5TxVWFkzHVPjPzdsSQukIzTp5lJhLQAA7WNW3eehZddBEobV9xxfYsf2falmUuyQ
lfeQNVqlaoKoWafKr4oFv0ij75nLMG/MH7tITw04qNGBZkveOCnkQ0gIadUeo5oAEgXJUZT5803g
T6rm9F0OHpFA4QzP2t1Wy5nTLaIHU3lKeZpMggKUqZ8DZsfDmJ94073PT3X8g1N+RcrKGuEM2QAk
1aDeRfj2LHPiB5F1IkzlkYw5ZNikSbzKFluFy1KHwVwvOZss5p1N5K5UuzhPU0gonNC+CmdhKoNa
YujqhxMYuyHLl+VXdzfNb9a6z6G3dPnGTlZM4EMmw3RFRYiYAERmG6kP0XKFo20t2hLPAPOP/F9h
WiNiTCxXTduWKy4tmDXc2ZCOrDHbiCi/GlYOdNJ5qrzwLdJKsrFiGA75t9JyCxclJUJNrVczTNLQ
CtU2RY0SdID8jZERkPhOXZeZbHuSDM5tkGIChaqS/LR9c8JTdpig8JT/tMV5VHA51EhSBdGMSsKq
Efc5GK1V0porwSQnD30KTMx29tZ0Shbr5FJb0NzovJyz6liPvLTXszKh7LZxkxPeTNKEluKkgXw0
+wNlLQ/TsIKp745vKc41WHorY3K2EnOYiIhr5t+5nX5MCIhU89LPYvt1IjABlirrdouhR7xzDZou
fWf2W0x8a9NpNjY1O4eJu7f6+gWdr9O9VtBAdQx/rMtWJZAIvSWTgZi8bjMSQqFg+mx6aEqEJ+R/
oVl8VoRYmMrA/T7b16U3AFqDjdBzKv4+cbV5TOWpPBAg8Fag5qKtuCENYooB1GMUeOrYXA7zfFia
KSv88mx7r9EJwAfACpa2p6QmyokbWp7C4Uh16bf1b2HugdPF448FkaPhQxR5FygEfLrQfypgyymn
QQh3fLTw7SOFVg52av71casS2LnAIc3XoTbOtqLc8gIUfE3FtsmgP0sT9muHhckbszdJRVmZ0Pgq
bFmei0A7xeWkgFFyi2IbwrA0Fr0gcp+RMBehci7n3SNhRkYvYDKhVufxDVXUbWBgK7gK5q8CJ2vZ
RlsPNaZinWgefhMnjlczpf3U4+AbNtYUbqch9yXvS9FJul6yVhkL6J21ZcpA5jK3YcaoGQQR+/dt
E3rQhHDh4EErPI2MFSzFKVUG01HNgQ/P8RbDZkMBrrnVrlXSQ1E1p0TTr6XHZoYOwp4Z69MPQqte
jJjpqDypOJl9x7tmbJpxS1ofFiGSZAQT6RgkNlB/Pca5U7AmVygrx+zWFYfEix8a4l+tUPZCnc91
i9xDvTdRnDGCUhE5/XEw7yuCA8IQAf1UkcNOOiOTrljC0UnhSqaLlF8y5ETNtpy+PVvimXefUNpb
+kvvF6bNbfYXMtALea1VOR4yJVwJaOW5EeQs8ePG9Gs8KNnynCVNKWRQOyCf9LI3NIT/Qtvb437B
X25GINnwSwGEY1GrQKHXngyczBJbW1y0K72C6wJQWe3Y54z/Gp0qiQJKScNVpyRsYsjUKBEJmegg
hhWiBo8bA1nzrH8wQmQ4jJMLwY+hAIrdldb4ReeCCPqs812HT3WFQ6229p2Fd4BLVkBEsdK7as0+
fS73nnzS9OG5pXNwmB+EF32C/fXtgNIcOlIFMEnpyHPYPJlEt06Y8OLOQSBUbmuPSIxSDYpioyOc
9rT0SbEY4WAa6ozh1LHIipYnqP1lEu5WTBA97feRl4NwnjIRyTXwn+6roR3UopGH+wvwtpWEPN7i
QusEcGK0BgYK+wagphBo76bhMe7TkT1CzPXRoo1B7MtDYuXUKeBHF7y9zkp1pniYwSC74CfaTdgb
/vJfLS12SeLutLZ7uH0Z6FoX2BojcGB8lgHIwiSDqXEuYPo5dOuAOEG/rr5F/jdiZsiB5iW0fkMR
4DV40MBC2CfZrrHOmJ2CiRlm0sBRI7GkN080SUfHybZs/NkHsDgr4qdc/GSwZ80C+HT30yr/bL41
T8nWYWPiGCA5r9R96e7rGvRoMoF3RXyWAaKI8eEzNU84H1LuMF0qV6SnAQxCnBtiBWUODADuRRdv
KrW+rZWBQRiVwYeF617y5Jyx54XWNyhCf2resG+tl06x4jUrCCfSRn339OZjmOMTCB4+YFoc6vBI
YhkX2hZQfN6wy/+ZEneVk2znKMEot52poVXhf7qvqYQ3zoaSt5c4f8gj1wpBGfMyNogGj80qx8wY
3UQ9vcwxMU9G9lTlw4ZleWBILBbcQjIH0mJYgZ4dbfxA9mwcZhutES2x0YRHcvIEGKySQdAmiaez
0dfAAMW4GVXV7/GdOsBKtDK/ozE+JUV1WQwug80cJUUdoDJP09aVroBR+ysBXoyuvRWxvUr4CGLV
wKLRrZOJlO5Y7Ll4V5F860SCQgxBVu/6cJE2FLQYNsqnhDTWGLRzorF7pztXAGFIkBykO+dNREKI
DqegRLNh3HVOxIyppjf8dLRa7J68jo+WIACrZnACwvz/6oNxEyUsD2XiHUhHSHJ+AE4WCV2Z+6Ib
7p78dMAfZ8lDKJI82fDNaZFMGslNdZHdI0iFs8+9MP4aprrrLRrApvGlkR0lqSCijLCc/MSDQe9R
8BwE5G/emSyiR0UOVFrXCCRBbquY86jWIuJJmioktX0vje8erUVSjydyUhCY4yIU6dU1O0Q0vmrP
ghuP5AuGJjX6nMol+sUmEjMeg5iGsRptltCEBaBLi1PEM8qIc6hlCTI/VfVzK4F02jFfDXJVM6db
YjbDwNmng1h8w/hc2i8Utv+kWHiPBKL3qIbDmCh1Oh7QpMpN7V6q6CiNR4UzaBTpZ4nrZhTjukUI
MxBSuRiWZyR2DkRe5UWogIWY0k0DgUcjI600XMcOZqkBvokaJNMPeg0YNmyAHcXXkiYQmnmJp/Fl
0iFHzvvUODUCa/lr5DCJtModi/lk3hN0ToZov7Z4/C3CsqEW6zB3t54+YN1h11W/JHAfYXusXA+g
DWmJoI8P7CHYFSo82OkfBJk6JEYo/YVVsKPcvfTAcAFt/kPRwGlOGEYU6lzrWyd8Sapnplq8jU0E
Jc9wj6PprvpevsUAefOQ3tLbqkxzXD4mWA0XkNDI0wBiMsydLupSQns2qeJF60sH4TWmKI/0NEcn
skXNnjL5bCcftdPesCkwd3Y+k2L67EEDJFWxsQfNz4ESRrU4jjLk+cr8xNQB018LJtQxpxmgcQXb
SftKykU7bAqFwlTmx7iWyToLOYSVhEddVGCm9tzPTnpBpmQBUdeJ8Zo7z0oPmA98NKSWTI4M+P2Y
GyGsT3mnwYdQfWcEDNm2zkrvgS64+god2kp2yFE4fBouO23Md5nt8LClahyDer5AHQxQC5zz+dKV
LUgxuQkJeq3NBr0vVkzMOvBukARjVpD9JrcbjGEV+Gh7qzixX2CtjIg2YmTagRFB4cyzF9aG8uqp
PFTzGp3xhScIhIB0XUH78Cgx4lcjIoC1SdiZ5H4M1TdFVCtjtjngjeq2ANTUQhYybmwINgk2gM47
zzwEGYGuEsnqNoXAWfk6ZhG7jwNEmGs7Xqg0ZPj1bGhMckoIo0k5KIDPCYPloddyTD4Dyx9G3CBr
zeIhPb/HgNBaMj91/IuOd+wopPviw+jvtvdQzWRlI+IxqOQsJrILgmBKyYuLyOOu9IBX4VPk8J0t
WD6uM+WiYymeZIjD+l50Z4VWTXHGoJwxllXNps8JQ83Kd93hMFLe0/UILWtijD6psB9ecdBJle9E
+SMlb6rBnINct8uadZ++SR0QJAxaYLBpJtw+yidlY3LPtUSPRciAplVc3o0Cgy80bNieRfNME6jZ
u5hOWJrvIz+o9sX4v+QaPjKWAqNe96q7mSg1Ge7iQDljYu7kTXivBRwC3pqBT6kxtcCd8Vm0KNlq
HgZyqw4s7uvPxADOoSEZfavcW4s4O75yUnpsbSdy8I5W90gRc6c9Y9TyOihHGeK4+m5LUoRnZjjn
Oj4BY1qhYIoJjGKnbFSvrfNboQGdjXEtUSETvJK0vs415nxrMtmwQlre+0jsVFSjEOXY7/K/JLnb
YJf1F1Xz+/lq829cToph0eSrH8Lc493NYBaMxwr4QkEnoejfiPaxChXpheMlJmDRY09DPcvOn7i8
8jkRL9X8xl9eFjx9qXyYRzHRWbN+jzg3hksfMxPdzs13gRGGRUtaQs5MXNZm5BIteXi1vQQWr4H6
bFOtokllGEKcJEIgDlY751MAhV7jO2fcuBS1AIxw0pvwNNK1QM/Jfo0MvDboo6+FjxXvTO5FE8jh
uAPtsoITM+QQcYKU4trt2WDbLPlICKmWRXYTUjXUx2WvArh5DRofxoW9moqBRNW7PdJ3plGQZjzg
GZXbGqoZiHdY+b3nmLbTSXZlBmh7MwF7QuTnM6sI6vGrZrHZ6K+V/aPHT/10aLu9V3PP8A2BlW6c
r1J/yVLrOFTM2vOCAFjKWr1ci+LZtP+aIn5O4mA0XuhRnga6rDQ75/Lmmh+Vra919aEANddBZA3K
fbDORn4dkvfE5p9RWYmILdWtmzx0CkxPSW6i/3Gna139uOHnxM3d3yNkwQxddj2SwIEJQKlDS+aR
ZebvoYLjndypi2TAYnv/KmYtY/fhha9KvE2IUDGOSvbscHctc78R5pTKPsQp/vT8o+9umXMakHV6
9UON2XOz4MlYS8qYkwl2W89VhcQBVXqdoebAdslKD+omhWBJyd5xpLqrajd5D4euoZZ3Nef8HBC+
nMzsBdEl9X3H3ndnzU8JTzIGpyhj9wNlVcFF76dsls3LrbE/OvViEPuKsxsNtNstowfuEWcbuTzh
l9au7f0clp1I3ynx/ATJCaPyVWLwBavstv717qMwXmfmttopVM9ufhHmobBeS+UtI3EWdsmEvARx
y9RvFM5bhTk08nKUz0RZCKSaT5nuLzN+7B1RtmEEK4dN+auqKHYCYqkzoEUAVbwvk2c1qK9sWy8u
xua1zBnOblyjWZdAGZjpw6W82nCP4Alm+Ktw32FvsdgD0mIW2l4hIQ/Mv6WhvusqrtfrEvtlBEb1
FDc/EyIKCQDMoQPIGxRj70sV3vPZ5c67pjFFPLfql+IEPHC99kFOuerNq1vHW5EGUs8aNqHF4/g9
H9iXoAYj/4ANK4GM3CK4RVZ1/Wq1id9ZTLN4RBn8HQMXhyjPUfzdq5wH88NSbwLVpWheTRQ86aVn
e8c8DauWVyIHzz80cKWNFrQai6qdxL2gqsl7i84699DLtc6pQotlql+8vNw8xHnAte/CSUdY/2+u
H+y7ALP1eED9mVVimuE2JXPJu2WwPHg8VrPvWh8a9lv9wIi0IzAx/mXJcW0GQOtOgvyNBDbyrfpA
x8fifhnudY6IhxxoZN7mmHvro2bepTDCI1scABNTSR3RUvrS6A/Qoev/LYACV4Yo/KwJMmc/2m/e
vA9LaiB4+86bUOmGD1X+QelOAyTOGIg8/KzgZ66YGilBVArJlzj5ZjvLkQkKl3t5XFKr3YAiMJGb
RfRcUpwyj1LzExmFlbfhPyrvs98KdSeyt9l5N2voxNxVluC6h4zvF+NG0AfiouMcNP7sd+8W0UKr
zCXMmkCZEj35v9I7t20a2NWLZAI4PdMvYzF5xvWSohNeKfVhrmc8uf8qonh4VRwsNprQdqUBC0Mg
sC7yD6P6XdJwDRWGNHIfFEg5fbVp/hT5XU0+XfN30q4WNvHW7+OvHq/coJ1kdMbdOmBJI4IdSQ8w
LX76LibZAKYZRHK5tckXUELAU5BE2bG4GrqWV7FHT9sWL9G/VD+10dmdvy0879xTQC2c+VTqt7I+
96TP8G3TEiNkiHhCWoiCe+d7AsI/JDe9e1bRHhO52LI5Jc+ALMF/YxaUuT9avsls7VO4R5sPrHwn
IlrPj5MRWO5xjvbEblDfT3t9+qYWt0lTB6ej7cnKeLga8cc49tPwyqAOSjQDrUT7iiXgsIxQWi7P
QYJa8IUoYQIYK5wcVAbhy/QlmodLemIN2apQDhmbMbaMa0PeQodhRuHFtwI3ylg/ok3PqLZEypjK
W9QRVh94qO+xL/B0Ms114fJZkMZH+5aSTHjCgNfADfBeZU6w2FNr7Yv+N9YPvc72566lb6P1rnxU
lAOK9W7U15p1iXjk+WvXIOOB02JsWnYN1NG6guX+A0cUc/UfbWYjc7bgLQH6VeW7nV3yiLWCp68V
7cC6MtBdFPwjoNBpcWiA2NCabtOr3Url0R8px9o71dpflb7bKRwoMsJnZSGTmczTzr22Sg2ETPe2
O7QcJ2X+6qpI/5DpWxdsM7SbY/qqMk2Mmi1fdYmPXO4K8SbGW1281uZtdg7WfFHTR1Jf4rtXPpfN
XwpzKow+UTPJqtpXU3MydW2dxAd+TwvyruViUAt3N9oHPCxGeMxibv303YsucfUam8PWxV+nlv9k
51wkq0cZAXvmSicOLkTNPbRHWJx8wN+NcsjJjKX348keMidGSuE2PzNSznn8GNin07YS/s2s3SBk
UvECjQXqSGQsbVJ2V4sPlwFiWf4VEbffwX5njVhC23bMyY8cQDQDaLycdKTmW4FNGZsvXXUfw7/B
foucmJEYiBCCja1tZe2o4xyGX2St3+ti7yCEb8CJgawdXH+M90p6doc/A2Q943crKPlxBpvJAQ5m
lj6GYp+xbjDTT4flZXOrM9rEt5yzqa5+S/HtsS2xK52y4IbqQavPVXWy5nVfXeR8lRMmc1SB1lEB
BWW3e039aKODrl3V8aA0P5Z5bRZmOFPH+5Q9yo6YI2/Y1q5yiJk9FLl1LL2lZhv1la46LuKXpQKF
OtIYf0xSFDh1lLAWbjZaegXmQYwJl5E7TWXNCTXQFM0XK9LWFnZH+zdtfywW+gMQUFt5WECRPESL
Ouz+4V6WX0a0T9lDA4YihYhptDKg7nw4lVhL77OYzwNubYfZmakxDoL8xLik1+CFFcmq982SK2JP
rra6oFERR9s1GW4Q8zIDoCn52QPXScuwoT6ilCPB50f/qmglUXqRa9rdMf+tOuitjUKaxbfB1CRh
tNx+p4WxEbzXSEhc9t52NMcdRFm41kkgPFKHxXdDN57ShdfUpf23Q2SYPjCF0v+ffTvzP9MI2krx
m6Lnzb2lqJhVJkpc+nSY5lMClMQhPpReCT+LfXbil7n/bSuoeEi6bJ4BPJcTcCdJ5+OZ83umiRCQ
ibhm4siMVbVj1O/ppeQxOP0z8Um3Hr/Z4DV5L2H3r0qcoLLFStcwdi8NMZz0Aa1Hx4ohj+FQWUzR
vH4VM5FOwGJB8Gr7cE89+KUVs5/kX+QGCNsO4vm3SXCQ8n/CFglGJFBFjXzL2dhSCZzMvpvUu1VT
bJ0mCSSRPWZFZZSxIIv1nYC8a3Ex9ZyLTU1lqpCoLKNAx+rCVmLjhS4sfBwndE92hxz8fVJfBZMm
lbQKl3wd1sdWdQ1y85+x4AjV16TsWA1T8DTPRvMskktqXEw2dGFr7OPW9QvKLdvzYH2CNnyNIpOn
2BsVDc44HApMbhy88AwvaKKZiQ8Bzn3b2bBI7bAQ+kV4YIyLGb2Fy4/xImYiO3Jf6q3GNV77PcdM
vliLc4KouW4s0lWrMmKabtLEGIBZv1Ptn1X+9Bzx/cOz/do46PVpuUiajiiwIHYOo/OuQA0qAgNN
k1w1OWOjQFl808TfMIewpNgQLbtW+XNYVJimJ+mRt0hGU8ECHDm4eY+wRhhXuEoWkztiCxCEusvo
imwdJvprxltY5Xdd9WpO137C7LsrUWUVDMFBuXwgDOorqhLkEHhGviyR4I2M1iloI6Y9PGq66dKX
l4lYPs7fnLjaTRxevZQ5xrZsN1GPAWZfKuzIN4V3gmtNWiW/E2xgrT71yiZsdl17rHn8iK+lb7Ny
bCDcNXxyTv5H5g+XGhg0Ng6aD8RI0HFinYIVOBwmAqqm92Hy5fCWTZCOFkeO+6knR500zWJgR4+R
UmMY3CMnMPI/AkxWjvgqetbTpHMxz8sBMyl3FstA82CzNd0ZSCUezapFt77hcNblwau/5+7Tdi9e
8+0w9WHmbOefaf2cV1i4e0whBMrycpfHjMFYypC6n+EsrK13mR1FTdvw3ESfcf7sWQfdO/Ft1uWh
a+8RYMds2+q/qgCXHq8amoFp8blKmF58K7H44kQ3EOcXB7Yi0juV7dGZtjklOfNZEMFY7Zku091j
kbuEYMbwA6Z783nR20A50W6d9kJwPR3yw8v2HfKNGyIdMnNZwzjzTgWalm5H7k8RwF4jxqiBsGK8
MWCKu82MVFd/ivRg2RIpy2se3GeInHrIov/kqVBxIO4Sf+Dnxt7g0uIKRk09Lj8E6jccWQNYNFs6
pCiwDNhPnDSc1ES08Zmh9Uepg+k2PfJKdc1H6ZuKdc+wXiVTYG0k6/GDz4QzJcbbxQVBY6bjMQiq
nEdBULfHJrrHGbXFfpy3qL6nF+Zp4Rc1MiKzQfrM4tFfEEBJbGHGLRh4xf+vxV0r8E8Q4KHiRlWO
LWteF9Mm1k5pd2zdx5w+c+twidKYs7/kDSO65ApLOSIi95HSreHdLCsyywM2gaQnWOnWdGlz10xg
pheamgIL1y37Zs87f46MN9lcWXe928/2AfM1f02t78m5TqYN8nSGec6Oi40BqRvuOb5b7nDHr9Md
FVzDWces7hu12sAmwlym83zZ7I16LJPEQA6HoiGRz8djTGzWpDG73GRtsHCQjLszXjrvmodXFqmd
ADvElcC7ix81TKmYRkEszcIuhitrdZ9azhrZfO+0G2+z0H2dsWR9tsN9L05MGdf/B6Zu4yLgZTgY
6YonLkdg8iwwOKHQprXz1Y3uWntUHIbvPi1nzgLFNz4k2aZDQEpdXu1F9wmHcxURWYRRJ9v09YnP
980zN5oDssznOQFfj1ZgEe4Sz8FABz0+bU7xFEa+vsQe+pTPvPcWgBkVh8GDCB0ki5+1+U0rS7o5
nyZ/ju+VGkr5CxFvrad2D4JiAPfIJmMCIcrgyte7oOX55CBzxEpOTeRPL9U/Bj5hv/amAFNo5O2M
OQhdMqxXJsRd3PGrYjc/RY8WYGOBGWM7O7izSWvk4EL95Gc/FUBT+ZzpryW3/jLo2KLM6R58haxY
TeEzG1chHCkBh0KL5H3V3bEw6RA5QeJimQHik/v2d07/gIJi4CI7GMrTfySd127jaBKFn4gAc7gV
SVE52rLUN4Qjc858+v04C8wYs91rW6L+UHXqBJJwJcTSj05xgbzQKLSo3HyvtWzyEfh+gZOVNqRb
BXf1Aw75cMgmOFPkOpz8Af82FwjXCDdNuV08ziKPc85Azoh16fBuUgow9iIB+EVMHRtxJokatzRb
zCignITwtWcXH0gVm2pk8mucdZa8aG15JT5cKhx0zZWpEsBg98m2TsnstivTQ1y+5Kph54k9Nj5Y
GzU8Vyqc4VuBhtj3gpA9tEmjHcUmYb/UFlG7GXsHHxmscSp83LFb+D/VKbgBU9bJFodaNklC5Zqf
qeQFcpRVMk1tid4eG4xsUXnhmsgGzgU38lfSJx0x27z9DEfMzrlt3AGutwkJZFUSFFwjHWOOYQuo
fRkB5wgEN+DddFDNxd8DXu/54ItLx/y5cqNoralw+XF+9hhqiLixrfsA0aFtp4RXPGPMATjRyk23
ENFPA+CMwNiX0fStl7zwj8k+k/xK92Rk07SVRXrUootsvEndS9Iu/Jy+wTX4gBsU1lIDfvUXHWa1
6YIaJUy9PnGQA87VUOFSiv7C+gZKycDGkYDLbiXCIKfL3NbTWUpwtPRmjT7Dq3ViWrf1+F77J6A4
ISKu+8BBPeauVdnK++iN/6gj7AEvBLCaF8Qht3sD5FT9lS7ZnDNIkyLmW+vqxZWAd5BlMnLeMpLg
OYTlhatCK26dfhyaOxlyMRliOrbvnOi7Cf/32DO/OMZ4yQYcAMb/QB5rLTsgcouSY1fvMxjMP4Th
/KBVk77Brk2YiCbmtPQtG3++Rf7yDEpyDZut7O+IVSKwvGuWDZAXHp1dTx8timAjxqffvpWcaZ36
PXefwGjwHep0V88ubAYcwcR2p5YvnS5kFVi0Ti4i4KHa+PXOrDDl21OtsE2Z2AKHllDB1NOwJ/Z4
JMpjdrvWQykBfaUVt3G5x1sMV5kUsybrDPoeIoF+3Kt782EMwHlrWMcMaeCyA3CakIC7A1NubpqG
iRd5Jh5xLeTJQb0GfOboGv8lMrAcN8NTIzxmkG5B8B5PRy3dAX1l6aHvDsFP9pbjiKav6SD8CbWO
/ZKR9FsE/f7J0JMOZPEY3U0UkGDtORyUB9ok1isuYdVP0mz6ZCPLB+5GjoO8AcFft7LHx8ypEaP9
BT3jnmwXqJZ1Ls+OQAKJDExrW39u+dl7ZbAJ430fuxplPfpfIITS07YI9TasxNob7hM49dqNvqmM
ReZMWByCWSOU5Wyg6b2WJ1f7p/+Ef4xKKKsp9/hjAi4pR/nK7+VhFK/mp7k05+GN1ny6Uy3LAAsM
t3Kb7I7iC70Q5DdwhW92ZXEXv4Lv6YAkGzIh8891uss9ZKIM+qp9+QsfBIb0Ul+IVNy74csaVvzo
rwy2RnKcsUl/lUd5jy7W6QBoUZBfKOgP0QuTgUB3UXaZdtysUQOf7/z+X8g+wBy8JuZH/W+I5PTG
cc+PR5vGTsTOWUPuy0XsOwBQzVcd/qiMu1kFmWulruSpdwFDryfXSP0ZX6OKQ3IlfvjiR91wR9rT
G3aZRNP5dz426GSatMnFXRisY0x0O4cGmKQ0NdsamIMG0A8dPqgOSC7BpsFZJlHEqfkrOhA4ORn9
GtL70c6+OVeEzGmmD52LB0tpgEust6jSlsrHR4yJMOoJHVLjzuF5GytUgMb4X+1XeRBmAjy5WsTC
nIf4odIXbEdytLknISUzK6QoI62SFAfFYRqEJHeg/lxr3AHASMvZKFtrvpa/ESNLyi5MeviFuK3A
v1xp//BU25u5wzAp3mnaanLqFTe2fP9WHfNtPmlHCOvxRv6m6LWu0z74kgzPOFCUPcFp8HMB0I4/
R0+48H8o4I6WqdMEjtX/g6AIa8ew7ApMHk7YMtrcNa2jLsGo/IldcIlHbwmJAYwBApLogH0cnaN2
mdpvmDg0zOFxZwELIzAnOFb5GZ8yIEy5fsKPYFTccaah91VuuEHQn+PwEvP0EFQNXr7HUdDyD9g9
a6gc0rvOCI1V+tNQS+zHP6b3pM7zO2E3lTcmDDhlEq4u783N9FFhMwiMR+FQw55Y0eULD57tTFvx
qUB6/MvejE91X+/8M8d865LH4eae8DMZKxD/v6pxzXvE893hsm5bb9IPJQGVKbprRja8L/JxaHQ6
stPwJF8hzTE2wLJzThik3f9hTM00i/8EICe5pT2pT6pfKr6EXdS98xYtbqpypZOVjLExjiKL9T6C
J1SR6BhjPhMk4wUVkmOe+Rn6mRFAubNixs7OHAMNrnCeWEnvBA2wruAXtafMXBF1MT7kg3FlmpS8
VSDO+op+CJ8bCDVytuqWwmaBkI417rOr5mMp5+wR45nU5XPxMT4j5h3R0bt8YBWGsrsc2J/TGwtD
Gl265/TB+4CSnPxSvwnqbiYIi/0ZrIpfMlmUCrPXbfNiTQEWBhxKP4m1PHMqCOPf7Gku3HhArTXp
d15vU47w1P1TszHd1FoBJ9p/s4tDicOA7A8k/ZsGnUv6a7j0tuLVj5h45+qLj3KT/HW2ySQ2XsG7
wpgNFOpQffNctSPSQC9e/UFL3/YvLHRQOi3IkqevxSfe40DZbntrPzk44YYvnHOSVAAWbHxHVsIv
mOfEB5CvTEZQWwlgBCd1ZHx2E3t00OFHadD/2bm8UbHxJUzsKZ7TDyG2tWwlXsYbNS2fq7GPTpmb
MUYubZTlCp/q7/xlsEGR9MC9uBQgnEcIVs9ghWJlbxwDxi62ujVf2LB/YE86xexdFom6bTewBg+A
iKNtMsvypJO5xXTDzg/Gvf4W1smXdgm9wo23xjN3AJ490nEj7+2sX5Gir4wT3Uk93mLVa8jWxrNV
PSKJgiG7CdwzoSTK2lprpRP9U1/s8fYDESWjrbA9GSeY2SI0Tk93lBvvux4OWurSF+r40YSuzrF1
7v9xIIEyzTfp1gyr7plcugtHASW9iJ8NAngDw3GYZKtZdKETMloqH6yPhAGpbzO7MfBjs9mZEDgs
JPsrkIbwVJ/SU/jgkONoGdl1+Ij8RmAzW+vIvseCO7TVe/OjW3RgK0yKOXLqv4rQshRax3KAzpOt
frTvzGlYunQY439HZvXGDuE44enjJoUXbX4BLGYclEGoOEanYifc5NeAgFNY4V3Fq8E9mg+WWTmm
aAspk0kL+NBihUV/Xl5bVtAXlog8RTTZeEUWDiwxh3F78Y0rAhu7zLf9R4aDNwuKcmtV/em7fk+V
Lf/QrNG/MfESfrsne2s68zbiRxlSQFE6OPzI7CkjSAFGfKQP7Zo9ScG8g2UQzcs1vZI8/T6NC8DB
ow5TUk6gRdhMk/J0pX7zgyHDl8AStQt004FPruCiD4zsdsFFe8T/ui0yj+9hG/6D/td9OfhKHTCG
M6h5+Med3fRkvFdPrInQLmMW/G3eU5dxLLOYg3LMPyDMInh4BBdraxzMd/3dv4UbDhGTCexO20HA
7L5Hd9pTl0Rnw1P+KV7mxKfWtg71N/jv/Ip/Sw/Lid1AnrR1la7Sv/7DOJlnlDcH81ZsLSpb4Y2i
N93GB81RXOmVHgsGn5BTLhoZZ9/xyXrDUU1/T/gR0VcCw4IOc2/AP4NCv7ac+a7+E//h5WljMnSC
CPzssSOYPPX2h4DPZjxp3rptueOewGMfiZOj4EKyOo128eTIqf+oh7oP6TW/tO20YRjkBFvDZqkz
cZuvF5AZJuLH2mWjnyDl2QDzK4bf+IC44rd1HdbyWbwrJ1Vx5B+W1XhDXnPA+8EJV+pt2Eu2cRXX
ylXiPdzFS2KHDslJNrZ0uzcSsmzD7e2T5oUPAw71Dju7dfxx40z9FnfAqo5lC4/eHnciE+JdtA3e
Gsflon77ZHzAS11eTLKlY2GC8wi8/INYkfW4rzccEvgI8Tf5nsPPHsn/tFm4wkOFo3C3Dp/B5d0/
wcJ0CqAxp3llHk2LI1+tZZnTGnritl254e6knvHDYTXwzPQbLB1HPl6poKD87bIDOMbXfEXBZtMx
rtRr62wz+zf9KL4JErMVm+xlm2J0cwsJbE08b/kOsJjzb/NSL6pTu/Hp4oVrcLWneWbeevpj0nEt
ttBYzsYt3yNIzVB0rIoDd3z4oN+N7HQPvdWFyW4jzFuTerHymUIOzgZu66Xab8rVYe6d4dXuE7e8
gIU73ZolBWK84lTkVqE43+FL5MJDeaF/cz8+6WmvHCrqilmak2xN8FxeFXNOF5ser/t7M1zuRNgz
woHLCOneSvrBnv/Z2T8sErc3beVv4KLgZAHKqWJHvmiuf6j3HXUVDtOn4DBec98dr6rzOzOnvJ3H
db41d/l63Baci+aBJ/YPjMqkC+RkOJr34ifZ6i9/HR3AIiggNhZ+N8vfl4Q9cQlIpyV4XV+dwt/y
3wuZkYeVWroilWetnCzXZzTrBl4CuZti5KiuEhuSDvr1G8IA84Ippe5VRxKgnsnq+ifvCUL2XW4u
m+0NFsjW1384d7a6E97PcNCd8WwdKrda3WbMXICJbxQF4G8PRO/ZqXtXjpQSwcX4Z75lx2AjuNJJ
+0eML67CoL7/rKP41P61G+GEWuk93Yqn5FF9Dn/GszkNx5awKHULUc84+esZS7MVnc5ZfPWkYmMa
GcEAP5k4mGL2upK+CCLFquYI8QRg15lZ0hGPMPN6soZsumw73Uo84mV3fZgrzStdf82Lbb+kG1y5
NZ3VUbqHqAh+nsaKpEiHByOd2pTNhrnzZlx9wUUxkY+wDxSIySfwKmf6oXIQL0v5cKY9g0Nz1u+L
e/qRUa/tnyjEzvFj3Pkb1WkcsN0FgyASyVHXI9cV6xX/2TcG7m7zTbDNFj7E6m45dnyqnPmEQMBY
tTicrDq3f5qeefmiFnfJa3fJPXMUe1p/zKcsdiB+yT/wNA/iWWOR1nvMFm39TAK2RXm8koj4Xl3y
L+HB66AZ6NYsmLHmZIG5QQAI9reNA1Z4eXXP4CBuuS5W8g2v+424XpZIjejwN3oP/iHhuxYPoAao
dqw9eVt9iwxvqWCYL3IIiLdhddKutLkf6qZ1uZcje3p9f6ePDxOiDz+q+MbmUuKMiOzo/YbEaoOV
n8AeU/6W49P6BDwMHUy7jhTefI7dej7pDpICkrmW+uzrKWwGDhTabU6Ogh1PAYGDvbr1fxhTjF8t
Ux3XvHae7yAclV/+NqKQ4WNZ7qda8j6CC5DHqtpw2VHJnLIV86WNfoLiycZh4VxzPOQd9YJWX7oZ
Jy6xTeZRyBSto2+FGxaTQIB2+Rdu2Fd3Y3unDGD45eg/2XO+mQc0oKCI/R8oJPiADTi5bQ/I9g50
QA4kapejdU4ph1xrS2G/BdJxKOwpSJaSljqbu13jchCc5IsciNUd67cn78zeWD/WltHbj35Qt+KW
GIDVDurD8q293b20Wwc4Z+Pc4crU1qkNcMKuvyDoKPcE2hxid/m74E/bnpivuFN2TppdhEMq9Q77
esv8bFqxf5RTmSHaYRzMB6KceqqZj2DHHqEgH5BOEp15Jhunoa19g9N8q/HW3TLoP0kkdh8i1Qk8
FboqAO5c2iXd2LZ6i3fLsDpfK5dlis+VjUz7DN03+ZgWdvBq2gBP/b4TRwGRxKZFdC+64jC85SZj
Yg6nflgVDvIEW71sKdht8cd4Nw9clCBjLF/W9w7Jnpc/snV8K134v0QJ29FaP8du++rjVWDPVzqL
a+2Rau7fhIVJJ+MD9z3feld4D9hcXO3TRb7gFf5Ybmrtiv60WA3f6p2tvIELT61AaeUpP/NdOLD7
0EBcqVNjapkPuVwa5ealv8Vf+is8L2PHgAvTuI2OupVuBUV860yAHRf9UH7wB9/imSECrxLnibXg
tTvxzoMXzwyWWM/8HulKRRcdmu98o6924ZF38f6Bi+heddrduGtXF/iB618C2h31zHHSu/2xcAzC
6cgvXX12a1ayfBe22H2d8uPyW8ynwUOIv5Sj6DCCUL8bLsJNvAEH+A884Ow6127+EM8Mxb7kt8xm
hzrqtXMxs5FO3dr6J9B77phy7oenvE54IfMySAAm6g7WkWrvSEUlHLUdErbv5fEb/2TQImTZZ8YH
zUE9a8eZQE4bSuLW8OABcP/dJuAlbHqTaD/9sDJXw2ZY87BtapxV591a7v20Xi+tF4yEU3yFa766
hF+0ytm2u2D6fsEFeticWtd4p1CIXeFX8QjVsaFEb0xG1bQd1B0qe9Vh2MOpip2jeVAvwRZP95O/
ER4U4akH/PZM94uV2jKHIxPOoex+pzKwPJ3PIRr20aE4UGIXz/SLbnYn2dIO5srBWjqhk3hnsqK5
6jJubdbTT2SXBehPp4/xYYitW6W7SsIGyIQKG75NghUgeDUDEDWAhRWWmcEQMxrRgkB37kcAX1NV
tHMcvaYJ6666jltHGoxta2IbEekt6VF6syWTkXkf7kGmsWDn2BNOc9QdDW2EnyPi0p754jlEthwU
IuV0PYtn6PhzNR7MGOyhE5N/pWLN5/9/6X7lPJT2czjEiBqmM+Kf39DKMAUz+WKVjeSQb0ano3Hu
ZSFWvX1lID+hj3b0qC4Opr8QbeJ4n+INa2dDz/xHKR+pWPSeGifVgaDEYovcACugSNsjjR5nwk2F
pndGXVP3ikqvElVQFkLZCHC3h7EudbqIPhFaiNSak5eaGIaNGRGtNcBcCukCX35k3L7FJ2HJ/lpr
kMGFhtijv0a++t9/1Ur/ZxjpsFcryT9E9T9fzX/7MAkxGaQc7yptWygyB62hROtqAvtqrFzfm8ql
a6Zg3zU4E60MosgcE/K6beo+qrBmrG9FbSSYJs/aYZSOSor2YrD0j342DRRKzGcMq8H0lylTyWu5
ILcmbvoRSWP945f1u6EO9SPLGQ8VifFVzaoMMCcAbffjwCFQz4MjJWm5b3rgSdFgrjRnPeMVcR/W
hTdhwW8vDn1Mb8KKHpLJZlBr4m4sFQiOi/tCnwtbfUi5x+WWW0XiBxbhVDlCIAze2BLnq8cTZEWE
LWagWbx1nWiFZDUY74m/60toOvUXu0PCDeQU+1UCDZlIlboArjIM4+U3bUARqdjITW7IOAEjW5Ic
NBHNfdsh5SoEU71KyoC9na6tdTWfXMLF5o0hst4DnE71DsqiMZmPMZ4w75OqgxoIJOrMl7z2cVEq
oTMoQXhL8rRKGX76ryaHla5CdkCARFhAaaT1ViexNijqHcIoLDiWv5MwCwrqpPJCM0yZRYu0QT2z
VLxaDjhf057P6HqshOFYDMPTWkDLtKbipVrHHMXNq9DflkF2MisIZhzwqhTuzeUbA1E8lxHZIQJk
gUaCErzsqv++lCU7EUcSuElKnyACYKysqYMErlYS6dMTo7tcrHorHVFK0QVJ/rROO6sBp0lwDPUl
oK2A8VpbPNtG7S4RhoxrVQFNieqckLtE/m1YcYjPZCa8UkiNagFZEMlsnBVjiRzAPK5u3gO4GdlY
RnusSnSY5w/WLwNeK8LwJQmE5xgb3igU0psYn8iHY+xPgSbC6jrB7w5LeWPigw3RByER0fMLQt/6
3pKVUraD9GymPtySaRW7vWhWu1AHVDdLlCMoAc2TquPoJCzfUIftXlUGKj6ljjELS1K3Go0d0vgS
rbpBdHBVZMwMxo9GhH4x+l23n32STuI0w7RgQIFERqB51E2CgRM5Fo5pGV30vGguVa1pB70JmR+j
vomkFhatzmRFwZ4DyVL8l8nCYItNG+/VBLn+OKcmRBFOWjUhUq1UYvg4BAZJpSbulcjKDlNdfApK
dctq8F2Y6NpODsZzSKIttJ/03PfMtQ1FB6aIF99JJToognzzC8YbvgxDpJahuJIuZoAWFSQvHGZr
D3F5zq0UV8QkOmTLHyoKt2Ob65AuOS7FiJzLMY+eue/DtpYG/HyXP6phGsOE6mLV0ceQGMawfs9G
s99hZ/SvE9nUoSLMuzrq3oSwCS/9AG8tbFIyhZTwUgdRdMnHyTp0IpwiLUHMgO9pWCvtHfPtcUMq
7HWU5QfuAQilg+BqSBYC0GmbdvMEJ4drq0pgVglOZ/DhVMP8wuX+I/LF8JpIKF5KH1KWZBJdpi5x
Y72hYkuZhg/uOmGLc/50RaDVbcYBNxLYmzza3ZQZNXpI5t5RqZH2Oy3Dm6KFFtpFnqzyIZbID6Hx
nP/7MpNNsu396Z1Ep+xsShDLsVjc15XGKZ1MUGnVvqU+6NHpZM343ZRCvJ07YnqHNHnzQ25DUki7
7yntKcFlCfW+XLusjUiLdmYwQ8J4tFpan9HMECstAOaM2Ehi88jQLApvKYxEuRQKRC7IczXpjZsI
x5oY+5CE8Q8eYOtKykh3ijTPLDpjN6jTn8S5eIvNOdi005YElnWPVSd6lATqQdQ9UvOBDHY0XXyZ
wORCu8qeZf5ZLiHE+JqL8S6qcYcATT6qmHoW70m+VSLQDRkPt6h5tq24AHVJe8HTtEfeiCV5jWs8
dwtu6TeJZIlwHS9hsHcMPRPUmIDnjPOS5EggRSlzFW6U7GD5W9y+euUSa7bMrTHCuhakNdlxIajR
FzqJOP3q4CNAk2fIszJ+OgPHeY9toSreyAjdZGyntw8Mw/kI7rDwYMdJTHwYuUBbxEL1XEFeA23P
pi+YjKGnCN9kWoPOD9Mt7zfZhxEwQ9lLRN2Ice36cffC/s2R6N8k6PRFPW2H5i/UDUf2ua41vC3n
1B7DwBmt5kzcNQoF6DMMoNl5MC70tWkmFyX1PS1t11IretJPkmKaXNSHVs6OloYwWKyeI7YOJEGQ
9Y7vq9hsjVJt4UIr97oVIaqyGLX2UvrMlTAc+qlaa0GjNQQL5AjhkbYShmhrmj5DL8I/I+ku1/mu
IaBh0JgOyxZyrjg+jSJezpOxW6wIRK0CnRnorbquBNbt1V+h37Z5e04zpC/FezPdxN53F8mENj8B
0ycwtemr716t8pGno41hG86ubzUjUutXN04trU/IvNxDjqnmm0TgGUjhdaLEa8vqjuGwBLlNwLum
pfadOmbwOMeRwIFg89qEQPglfLXyXRy69ypnVN+0a0PIiCLiiLXywkkhA2kx8ePDsSk6Lx9ggRVE
qtW6HTNVzlUZa7YOok/oiln9Ew/E3lC+i6b/0Vv3lDM746g1E8xamVRaEOEkSjd4TiGltCAoL1+W
8OUvNExx+3Wpa/uiuwZwFJi7m/JBhcsUhF4uiXi33XOSOBRaqUUYGWd30dxSjDDojIYSxX9NAhXe
xM1n3dym6D2e3Qg5VXsp/D150X141IMXdGREMI3OCkIo60H/T0hcDk/5vzS5xONVw3ZS70bnj/Q0
9EDQHPGzQXVrvGT5E8+OnaIFe7PqoQdDqLPQIXTCM4twkoIAxuIWDUABnGQN5MkRBjtW+682JzuC
/aHxZHTpC2dIJxG/VDa9Kr2bkGPwWYIB2IBGSaiB7RbBr/IZIO6ZNXltEhWOey+5AZUZPLS+94YQ
6Zno1Pj94IKAuJFROhpm5orNGpcTSmWZdyojzbj2hCDA4NNSgGL8zwEfF33gwFhUk1lRO6JVRSbr
OjRQn4YGO6S3ECtDJFvbrKs+Lam6CjqxPRDgO2twlaBfU3GCvSAdKi+18V6gvTTEX11pLmTIe7ql
Xi2qyDb49gO6dGjY+SRCYUJX6hMzkq+bgsedK+ssVw741iLoAiHpf1iMpoZC8p+5wJEhzGUS9My/
IjzzVXe5lu2Z/pRAwE7GUCv+N9RfHXYBeQazP7uo8VVOsksChoyyXBrXPq8rwnHIB7KbE5uoAnvG
M1fhFLMYMxp3SQZJraRtXA8uKY0Ohjr/kuoewVTIJ4yPxm8/b91oRGuiYHXA6Zyjk5BIy5U/uwRK
MnN4SnsYeicjeuC3XrYviprU/1WAI2Mi0CGq+Z8j2w0V0bxVI4Iwsfv28XO7BfkJrygeJxbntoL5
Qmsu1igLoRRyHsqRCaaiTvaCEuNGLirIstbz+JTkDyXgLp6/ZlKUwOlQqnfBQWfts+PG7iVYv768
Ebh4MfIXa2icMiDJ8K0RAG0+JuSPpZurxFRDbqg/OmULhRsJceHOnL89AgcfQ/N9zNZPoTMUI+pd
pufBDk6MBLnd2KbtoX7k147gdGPXT/2qBL4OgWMJN1D+IPCaRKIORG7xKBM9vtO87iiKyju3MBKJ
XTuuF9Pt5IgBTtjT7x5HfCWsbtP3dz2qKDOehvATcjrFePYyrs7Nz0HyyvKYlR9F9xvw5Att1xgB
DKJ+TdMyQSGnGy7h17K9IiZ1YfIVKx8i/mvacn/IH8V0GzuI3dIqAHIJYpgF+PvN2VqS6FxuVvfK
C0Tgy0MhgzGDL2E99BCJJCGr8NR2ExoFyGd4muSozxZhJseAb1yjctezehV63LKuKEBiKKCvpPoo
q38V7NyATIKJV+oLT5FAVebvo4CxyuBzWP62HB8zmSW4nPP7oUsb+bs53kSkl2QdjcjwFIWMFnz6
LOkuJsdE85BeDhZTSf5HeefMNPECqM+ivst7p2j3NSNxDP0Im8EdGTQkqRyJSndqSIw75lbAIPMn
G36L/qe3fjr9KupvLYP7eFFMiHYEjMY4Kjpry4acb5X0LqYp3skch/nWIihwfMviN1UkuolrGp/f
2cdQGakK24Oae6vqbyrYfPFttW9jjqICWVtv/UlwjjJ/YScpyY7R61Q6P2F8isV92x0brmOJRXbM
VE9uoGHLH2r/HfU/ef5ZKyeTD049GTBqQqZ9OaJN2Gw5CUXBC7cLPLDYWeTEYWpvXAt0GCil4PJo
0l5WPXhJA6FcZb8RuUINEZO5zml1yN57o9J2UrKXp96Js2TdfCUMo2XlM14oityGja+sC/WcFjex
9sbcs6aNrFwClPbDnkspQ8BpoUClTV/JgN1gu0aERZwJ3xCqgzG8ZLCORTQ/4Z+ksLPgnQpm6GJ9
5oTITTVcvHWNfDj2GFp6Q4NDj8yZJAuhBRJltoYneYXU0hquiXbux2MxUA5EcF6b+8ywfZ/hGoGZ
MtgAnmLdVsL5HudGNUQBB5Zv4jonoAOZCMTMoNVn2NlhuinuUrjqI8JbLJ0iBBj5cFeNxboN6R/H
G7L5CZ4AyQWCeAjDB7EMrXUL0t+a9a/C67JQ74zVMct/O/FlBs2xlv5ErDWk6FBD0S6/++kiAuLg
6COVaAp/5OYX5260I89S/FNHDMdRTwmehQRuoIYr2l8lxWMhcKinJuGJhRr+oOkGWlwPeGiiDKnp
jmP8GbiRzDdFvU/Z2sLCdDr33SewyPwJGQhtoMgs3d9XYHG9QFJfj8vDsveoumNW89xfs+QqBBEf
GZjq8ChpeSDEtCVnC0xO5EGcC1l976CStaw6Ry55O0HM/mc44lbJoWEmppNsUELIo7QbFnf34FqY
PyqivJxyszh32fsU3zD2qPEBDfH+2IzFZ0MfE6aNO8mfUpmcVOZd/dEaNsSb98o+8bdWsS+DkeDp
Cmr255zu0DULxU1gY+FabkbnVuVQjbuLApYeqgp8sHKry7jyhb8a2n9oFd0hlK+RvxOQ8jW7Cleh
yA82MdI2bc5X2BqCNA4jNyorco6J8GZYgnCdzTwTMThGD0349dNrBUlrQkwi8QLEjcC3+vyoCubO
7DdI6W7wVWfzkFlvxNK7uf8XyiaA3D8DemVX3eE5SgyPfGHfxG+j9WvVVCUcOtZcbowUkpTKtIoD
vcCiqI4OCTHZrTP7v7L2z+rhQRovvXsIBKHEEbei+ClAJ0bMWVgvjUI5EL9wpd8MmO51/Z/FoRB9
m2QlhxdeMOZnxmINMC5GG1gHSvcUPkgDAq+NT3N+j/P3CVZGQeIgKZ1uaFIPc9fKZHPq+HoSoeEL
CDIxtVH7hRH0M2Y3ogvXAa9R2FZUZKLUuTPYn0HWUGAPzckCEteX5NoztrewmyxnEvD3g0AbhGeF
aXjCGG84GtW/ITkubvgWJuOK77tSvx/97xyFtSJctewsxJiWRYcAc3nBz9dyvsO6D9t+aN5m+64h
gUnlH108TtM5wMs5gGiATKnbEq5SfUDy1ZB1c2+xkxDQUueGnLwtT9Cn4gvjL4n73VcYDVOTGPrF
AGaEafFRF8EtnabfGh8hQLPvPtJugjotZ8dfmb/LfLOsitfQuokjSsPKEIgdx3ak/KioWidKXFMk
HWCd8tuwLaHvKHggyjWgqpd3s7SVhQ4nFMyzRgbXuP6r0J8q6TMu3gxc4rMzoAZqFGwuOSFbRn4h
rWZJSMKk1Q7xacR8QNt2OYcaLXyzdBjfw4G8Z2V4WbErR7jEUDwdleyOs0UcbjrtX8b1EQbWxmj4
jQG5jYzrx5diusrsVbyztt/4nNTISqDfdjRQgD5pcJOJ61jMd0SRLSUptFcki9SjI2NmCMA+8PYH
mgbsgbMREUPx0fcfvXxKya2PzmJ0DmHlz+jMNHrxAsJhHEwbDmEnhLau9VciazoB59rz0NOebmLL
FRnv9VA19AlCEVbjgxfTMBCeoB8I/1kSgRAtI4m7oM/EPp92MZE/py/EWEQUWvGu8PFpqTa1P6wW
ew8BGnNTw3dC6SyyWjKyNwJ8BzpM5TfQpuXoIIRvonJDYzCwBkbPVI+G8D2ZLz+5DkAw+VMExbXc
OtuFszsyHynXLRnX7bkEMNI2GcScilZmHbKfQnxBuNegsxH2avbPRHFHIhCq+GzSsU7Uw+D4rjp+
Sbx2/7MT3xOUjAVLlBimJj2G0jPsqYDJXberkujkbYwzchw9QoMQm+86+qcjsBPCk4hoQzKP1D4q
OksUkuNB7h5Be1mqYwOOSHaY6TPMWWG5I+Hi3w6yscm6ooIwIVZYN3k4yEhSBl5RnzPPCbHtpg7L
OK/VjiEQbiiY69ijdA+mW4tBgdkHTCwCZD2xs6CqobWaTaQc7FExqmxAsx2REqm/C9CDadOF0Nqw
ewuXG95ESMFVV0q/ugA0XyLqIE1eepMgZAz9Z8E9lTKYxxd7BWLqYOL+P47OY7lxZAuiX4SIgimg
sBU9KRo5iuIGQUkteO/x9XMwm/fGdTdFglXXZJ7kNJTEQ9SbDvvk4DxiHjVAdMEsIadmbf4qcXVB
OceMoFzwkg4iu0oA1gpSMrjZoGPNqLOrcTS8G5PHuewdZ24EUsUAB2ovUZ1T2iUIEDxefMXGRUEn
6FEm65ee6AAy42Kiy5ay/ob7NyokCMme4IUsPmkhx2i01Mt7YJ5kcK+Tv3y+6OEGdbwZWpRBwbqP
dc1xx7w7+4iMT+lfCZrSjR4g60mGy6k6q1mZ3v7itVyWXXjq6n41wsWoD/zGLke0wTNjOs+ddDkb
kT6DIMIRGqPfhORev0zDcmKOmlzL4TcFxN2t9bqnwEUuDPC3otPivYrhhHSGWHWOf5Q0brZDPBhF
REiIfM6eZQIKxR8TM3o1Iwzqc2kWo1kBulWLaTUiwwP6TcoAqXGs3BliL71CrWp+Lp/KNvQWkp6s
5wSs0tfyUMYZM7d8Nz/WJSWYwz0x9tmapMgM3IHHb9+Me7skYwc5SfWD7UE4+3D4FeyV1PATjMaz
Acc3KdBlyP3IRjI7NsZhdDMo4f/G7JZIjJhshh1944PslZhuBpYEHXRh968IN1V6Jn3+UXPfmOXN
Q9PibEEQdxlQlZZ8Dc7rVFs7RCySeTmU6BPyZ4kbYaTNjUgLW+ijpDxaOjjtU1gA+ZQvuyGlhPuo
Bg/8mk/1RL9Z4e9iKH8Yh9+svoO3WkhX2zuxQ7ARQ5g8XXmuxBbClMbcGm4FEQ4nDRdogVI7iK4+
ZPbmHM77uP6rrVH9aa8+9KimvMc4BnoyDVH88hV2XuzwPOTPE54NsvdGjikVsvoPfyr82d2v53wF
+XPhgKXAvvXiRj89CuaUMscGOHlM0kfEsJzDpcff6LpYG/45zrkLakrfuyGYxEJrENULNWVUM/Y5
mo6F5L378pJineAsnoiLqnFThHgRmuhuld9l/pm5/5IKiZfHNGEOcXJYigcFO3RKrkn9G8Q1pd9r
LeaD7mvj0pm+gEAM5Ucpzy3UlPwjrA56/qKAjkubWdxLqNer1H0zUM/E21G9WZ2xzE0FhADBC0W3
eRm5oCQNPm2tAe2Pn6W3J3gv5IvtOmgP3b3qzqFzZx/1VIpXF3ZkrS988dwUa0Q6UKe8VzN9Tbtr
Gt/i/qdufwf2XBbeeFMGy4YBSs9Xkm0tdzoVYPJvSB6+89XVZyf6JrYZ3M294XYrjoJ6P4gxjUza
RvNZ8zMyaqPPRG3sjrk0Q6QqN1YDbsXmtZRUdIxL+Zrw40yzjxCLjicPRE7L+W2L+H3S8WkukUze
7xC9kMvNGGG69jqqWqTXV076lOPL5EUkCd4vOFkeKIJ4ONsmCI0DW0Thfk3Iuc0eR18H/wCOgDLX
hccImZEUdTWaLDJHF4F18rAjJ/5vX4JuRMsWfOro3a14443emkXz3mhCQqvbLTF2Ov6HOlnZWr6r
Aia0pDY7nIUCJUzGJ+PTKIXMzRLePAuzbcWX3+GaNkb4jPN02OheLM85+QC/TPndM6CMK1TCkfgo
lXE0A7xrDCULxtkdcZAVw4ImiY9uOTSITd17ZskduCOCmZZaL1Zljk4kdE5wyvew03cpkddVuGko
jBNO9RxBjKJRc5J4Sbs7Yz2IbJ78nTXAZYuIu3hYzrcJN9cF1O5QZ5g2SxeYR5bkA+cQHEnVxOeS
EGSUtPfev4QqXSZRumEp2QSg/UpCzV1QFAq21YiimVlJySoG5K0qX4yAexs7QQUysNna/ZpgFkyi
/qKzUcBR4Qf4iBNcpNSzxuDDOYwxr+KMS3pjw8sAtFpF336MIjBPin8TC9h5oTtK0veKZjd42fOY
gVgCwMYgN79j7mE/4BsfvftVJ7fIOoHVzTkdHLBQdAgaEcMNdgxjFMuIGXAG2XPg0ak9LDjwheNF
4fNz9NfIBpaz01jI6+a6KV5175pFKLfSdkdNFPj282SP/6ZWQKxnTuiJfq/s6d2HVZQcdA+mP315
qj/YO/BZcodgAJkaBLh5hWsS7+MuQIaP981S1j7mvYm6EJCzxcrN2GvGKZAjieAGqhEDfbspP3wq
LX1k0Nna3jEnKIDEDKCkLKS41wP2EnOI3dRYH0XBjp7rJwmcp453OusI5goEUSP1TWQIUqxTxX4m
uZU22Q/1wiYqx26B9whQFVoNbZiQjnrD4U9NQKbbsyfeE8zcceTA/3L3NWNbZhhngrgY+LdLMXBw
90TROh7I2h8eSPyU61z0S6alfXD0mOgPzndLl9+x6M+gnYXC3EQkOwQesjgLNT+Do5SRspjVewCA
OnELO9y8CpYcEKaiurS/EYoq7QvqPz60HDAMyuSZqFF2qyaAOs12aByqzcgGdAgrAKeclQXzxyg/
ZMGPR+WhV+a5ocq0s+XEjKmN3KfaN7Zm4330un3T2mJReu8SUK6+1RH5tmrZwbZNeN1u9gfuL1x3
8jMPvmJKf4OiRLTTu3w38ungjHCtSvcVYgjeL+cQsYPq0V3RUZp1yokjd1EOnjFNmQTpRNdJQBNt
uzQkSEf7K8/ldxb1DNvCc+a1ZMwtwwKMWy23bpjse1jJQqB77c29JH+TwNLYzS9GHH2PxFwkfYHJ
F2uw5TzVHp+l8aiNDxKQlhGfbj8P9OsERj2PTtn3b7n46C19I4ZuN4TMTcNkwkoKiY47wiAYhTOh
5Zb3ivccnZATkh3oct1OuCd5fsa30cIR1pObKckHZKJlsbNIeo9WQ58DOLZBbRIs2KJA6WjS9a3D
E21t0wHLEduoSWcYNkseiOM0NH3LwvXN2XlpsHPQTMAd41qqkN3xnwLWwLYdYIBMGUfUb76NfSeA
8UK5kEfFqtDKpT07mQKy+HDVKWZpwmfNk3w7WrlmRqz6Z5Zm12nsry3NNYFl59iAoWk+G3HxE2Sc
qLXpHm1dO41ANlNsty7zMK28V/TNUzpbTl+d5DSGTMSqS1jS+b00/PEFmWg6e4BtSbqmDH6z6KKX
uPqZ4ZbCfetbvnaRV39K9BOJ/Sjrch9SyajKKNgsANQgEK4V1Z/HlEHpHIij/GiSgSjU65SWqDKz
pW7ixqZ2tB2iuNnhdgwzPQvZFwy0lNJQw4xbcI1V9d0E4KO9meOHFqLC9PlnrEn04SNC2GFKQlnV
TvmMROp3TdyH7jlGMFe5DcKWaBMZt7ih1MIpUDE2YZK5qngYGEC2PE4zCy4KPVAqJX3oP8PeCGOV
deeqRaw926qrbjWaHFBodq4ajBPTqTepD8NCofjTw53pV+vSdUAoch6NNXZKhewrWEbU5bIdV9d2
iM663wD5jZ1VQFBuqYDJyiWRnyWNAPN4k1neWHwWVH6wb1WBf/wzkjxBkfUoMxveH1wSr18PBH6O
9ZunMKbAFLIxM5IyHTGTaaJ+ken5qmntEXcbsr8MLpJ5tDRMsohD0pbBqbdsDFbzuSA2jMqfatHr
hhX+rbjYNFm7krDP1BidS957D78HZb+oZ8zEt8+KyGQsH5vGvBoBPO99BRSAscuqLSLCla15N9bE
WxW7iE8lZq+FWbaK/+UGr8fn/p4JINwksPCfKidbKhfqMxnjERDkcXBepA67ZWu3oKuJpMedByNR
zDVdBBpn1MJVbN/HMT14rMK57weygOPK2kRuu64Gmw902JCxhCBxhvGCxacImx2+5PHMG28h7GfG
XEunst+q1ll2NXplNrQvTmOtWqPb1kHJlJdbvWIVFzn1uVT1NuK2IaCAtQghpkN+KyRmNPsvz7+J
hrCj4cnGgePbN6+ctSB/wXiZcoaLdBwNOyXSh7XgOQzqo8swThu5EJNH5gSrytJ48oqDP0DnNPZW
VmwUnQ6ZLQx+7O7HztRV5eT1KkZeXFzCupNXn9p44jkobkCfFg5pUv078UVPQY25IaL4GTYuFb8z
F85Z+i1UcVDcI7LFgJLdc9hW7kh9YTQAbfuNRVpp3U6bqHNWYdIudZtqlpi9cDh5rIIC0NsyujDz
4ef39l4fvobDv0ZqGHbddeuwi+9YqwawJXEA5r59MGzxLPT+mCIXUk2POcw9zvn2Ud2uXFqTdlZ0
2NPKMVuGi3ytA7wiOWIMjbmHf85GjDfYVIt4IGhOLfJ2Wroh1thOAJUjemLuhNu1RFdhUt3wOyxD
dsSxegmQ3A1QDmB92/BJvR+/Z/S9bUuWQMRAAQTbW+TY+wJmvPIxvmGRk5U1u2tfCpOWERkQeV00
naxgC2vTM+poA64o/N11/DW4xndr8+koeja7/gyRD2ms9TDbnxP0nfrUg/rb6sTB2QOUBNajgn1Z
63QPgz5ChOpUkGSmI3cmE1Y2ELqgV5ip80muz0FH6Nzmr2nlsaFjXTTN0IgcJTUmWZeJrAerAUd5
TTpZUM08LvROA8NAPFcI0iOBtjO1ANA28H66vTeFJ2EQRxKRI2Ggq0QVz2tqQWHWrAC1FunolJxN
s7gZ4MogerLHbI8+bIloAqLBuppIUaRtDllSP8mN03FhtfF3rmZfYCJfTRrtSMhFO8sQhEH+8LCf
+/yMsYiZIBDU0SGbXCDsKiY8ND4GfPxbkz8QMqOvfIuEBS3Zu5K3v6vDZ4Di27pnk25cbOiU/W2M
7k2Dc2YayUoyCRqpN4CxuZhy80vYKSZwkk7Q1aQYD3PREXHyVerJqrIRH2qAw4jUIKGptNuNSwxO
y3BkJBzApe6OYncRY06LHfaRCsWovJV0b/1PWIN2nOIXn3Ozob8jznFfegG2FPxTmXz3q6B+cnST
nLhN/39OjDNtqqqYTQEJX06fa7K3kRRlDiQrgrYo+GvZ3gVlnyX+8WXd+Ka9AIIe1sa60eVqChjk
9P2nXTo67zUpflYcXZCM7Sohz1YinooAET2sFnfESWBZyCfmlQFv9SkHHha0FfNpcUtNvtABFlOr
0LZJQqoWB7CW0aaigNeQkLl0VQazaLbUBbuVxniPNDobek5sjWEZQPXR5gUBeBUGqtFD08+DdjUD
pDsWK0wb9JzKicyhPRDJph3wlqq9GRI/gijKaqo9X7BN3rprPzfWFtE46aQ/xfktyyArd/62CPNF
3UH9Q1EWGEwedN6E2F1GWXLoxv18F1u9dYqKingldbJ10sA4srTxK3H9nZ+KBarikF4JQeuik7w6
YgcrK90r7THmdz2Fk2TN2yziePrjGBKyEMYYuFBjia3JWjXl1qLGnnHOfi5n3TK6BUziGGxsv18N
QQcJ/4rOaSdZKskAqDU4hDm4pDKwbNUvg352zYOFHb8c4cziccr+v7nWSvI4sy9qiwxID4rjBPDu
BRneSs8Vk1DKbO6K0kAA3DVPtuLeiP+l6dlvEewj0W3qcRlX2sIKQEP75UEfQU6QyZ5M/4tEIWoZ
T3nwbSY/VUlQOiN4RvwaFZXP7pvFdzTedGqGwIdjjRh8RptGEBEafvkcXqDEc9hfBs9YOUHF2Ms9
6l64F6yCm/KhJF8eGiAPvFSvfQQWxFoBSoJFyyS30xSuI8mQDG11LZNFxgHe9dZhrN2vKqUYG+F8
8mEQTtcB9qq2fxK5kOIb7TQ9nC6ODFZK1LCrkEagg1+bxAbEb4RzTboY+bxjbbgEAIiMljqbAQa/
tGaVO25HDwrJJZU4VJG1M+VZGNjPi4a029p4splxu7NYDwPyxNS4MtAH2hpmIFBzG8UEd2JkYOM3
NMyPINxbt7rezqkYmkj3nLkC0XMM8jZwedys4ejHH5ODhwX+xFCxoNXLRZP8suhfmLW9NWqYZlGz
GWjx8qKHPPDsc/HkiMI/rRTnCpo44iHa7I6YfGfFPvpbjDwCoQJfKidHwq7D14I8WGMSn9kAzY2k
CVYXHONTtFattaoJeOir5q+2CIwvyOwLp5VfjyxfTxEDsoH9WukwB2LUyh6SAwlfNH2CzqXQM+7h
2EYKRfgZcwn9s7VIU5+sS8gouvbivW33h3xyNmP6Rcwsuhd5irNuPh9Rzz7G9D6qV6VQHbKhr8r8
wn9/lBk5CV8tm/5Ixej6uY8JtEiAfRQREIJarfoI0Tdaod6/K6zeRcTQpMb+1QQMi9kzReI555wW
FdQwZo1FbwMhXUdDum+JHalt+2D7JLFI5I3jukE8lUv/DOOjD/NnKxgOjuIXQe6t2p+c6jao2RzQ
/Qd0IAMtNAe4x/fKdWueS5NMrPY5L9pTEn1OZLpME4KDxGRvqI5D1q9L/9s49NaHHoUrjyPUQhAr
puw9bOgNPDh0hdwj2eVfOOeWvNBciVNZx3uBDKGGJxGMex2bUDqkJyHlW5oAZdO1Lwt9as26pOJz
0VMA4SPng5xw+CMxzHG3e07MmowHRMeFZ3BejgOhT6VAPlmFDO9rsHtDi5OLsiKVeO9rsKRp7J0j
FwGKs8g7ee56APoZ9Z0x1afIIOXWVQD27PKlJ3mu5KoOnPDRuAITuWB2MwCzTmnUwgpvTfZc0IY9
RaolM6G1+nWYFj8muxtJYHsx9e4C0fBz7JhrKxW/pZbeG7tF7ZEzSxbqUZaKl9sVcFC9leVe/Jjo
vkC+1KraaeR6pUQtlm1+5KYzBeWe8FFRSQYzfgdxK3l4gEumwj65Y4TlmkVQbxKOhp6e6s237WVq
v5isYOe1VIFEq21OMoGREsYb1oexhuUsLJfQfmsqPFi6Ub9t67ekeJ0kvNqZhwuFquuKZcJjlKTJ
MfY3JoWBgBtghR+N8WXudVITJNvotXQONub9ZmeZ8KYccublS+TyoueF0CU9p/Pjla116vmOQSgS
OdDt5IsOpG40lsS6wx4d+KbbY63yH1prb8ZIXuFALsys2eYgUwCwtOULwEr3XvefMvlTeEMardtU
hkn4x0lvGK7N8esvUr731nPKrSDleiZzo9xAEad8DFO/Ou2g04mNPbEy8PCbMN+vabaVh5ltujUx
SXXLCsO6QNthmKwUGlr7qrswlFmU2rffclFtNNzuIn0PC5fSlNiI4F+AwqFiipQQG+UXUNFb2CmA
38FQtfGH3oLdQZQwpk8Ti5zoC1UMoA/qmlin3MJji1DWBjVE+sxKGxBTfwDRPdfiPbOfc1rjmuuA
UN3FW4pU02Kp1NFag7s0uOeNN8N5z/QDSVmIOKvwN5nxeDFD30ljA35G+eCZOzYZoNQ+9PDIijnC
sQPMgdg0XDvxp4ZFEr5Qi4tlbyT/IzeT/LcZWBVrjGThrA7glLsBjb3x5xn/vMFaj4D8DZ7+GNDC
GtphByuYm7pdzROq5MQCCL0h6HtglIjJhLaEUjdvktOlDxmQITc0OjyfUE7F3uZkMC/GDjM9tAiL
q0c4c6ZXbsCsgHqxcIMZwvMOknckcj3dswjpf9kswatn1zU9HGdpiwvfY1xn7Bd8FvrwAMNXgGeK
nSE7I5S0Gg+2RbLsuneH5YD7F95CQkXNrhGiuLP0/FXarIIU7d5PqF8ygZDlxQLLD8ehfEamYTbr
nuQ1ykatcZ5yEMwuKW6bLgdr3vJnmO8NBY2bt2fHIBnn1dcesSgZ8ZDBURy5wRAnH1Meb3kIJ8Ss
jHnPun6z1fzmJeNZiH8dKXvEOz6RTAEBd5xVSfmHp3/WBNC6qL4rAEU5jQQCN4s4R4OBHYcKPba1
5EmnihyQQQ7oeZiqsPZIwl1iUnX4qJzNaeuPhCvGxqvOpqAgts1n+TCEZI5xZHgi3gmkoKExLHWy
XsLePEuJQNVl78JTYJ/LNngm4u09xttCZA4CCq5huzkqb/roZprSq+XiMdgWKJhGJsZRhbofU6Gq
zjGAvxyxe0ibH/M46WFPjOsSLmuR/tpc/B57MRM5i6I/SMuR2BEU6hp6tQlDt5zRVtnvDG9NEkLz
wOArIrdKYnoTeMl5vyv4f1oMchCPOI6a8kPEL+281rRBB8DnyPp07XPXdD4ZHUuCFFR8z3Gc2IVJ
vfwVxGzWkW4Y67BJP6oQewlEfvVWq41DXQzXC4oqwL+s3cTxO9qEN3cgqhnhpL8XhTqRX+0OLeDD
vzE5zlJJe+N7O71AIBYce/S/pY2yDpmEE6AJ6KOVzvMzGdkWpfZJAvXqEgsYJlAzjeDpS9z/EsWy
dJnbRbwvGog3bSuCz4gFTqYQGJfpa5uCz3TKJcklRg1LR/VrzfJPScdSr/ui+90V/W6CWZBovw0l
YSf7K8voR+NbywQ53zS8Z8NuFq2QDuFx4QWt91CZ2hnux9hgU6FLBMCb6wd49ea1dX77dp95byMn
E5GIBUl7BYGtho/MIiRWYcIPMXMS4k+jxW1D3m1J0AyL8ZyjNyaxdyB31kn2FkZdHNtjnIPQZ1KC
KlsiJONGBdMAFKR1D1QCr77FDkiN+r9xbJAEjBuqOYwQ1ykA5YxaKiVQp4zjnTuXrUH3WtXxRfdp
pxmoTbgraRfK+asAebRr+6UWJAdMYW9yQITB/u/FpnrVXAtMhwh3AYN0OK3uJ+v/rKsOvKJNIijC
pUFFnNkwzcx+GzYI9weU1/W8wKi3RQLKt07fNDaS5GOwHW7V9ziOO8lAL5UMXIzBY6rEF9wwDhrS
PLuUCO5r6gbNu/ZURA1oVjnY74KTMu/ORtx9p0F3xgP6FiekwPMz5zZQ2lKd2pHtj9uMx6aD1eAx
VNS0niEDR2XZHwY72BYBnWfs3W27fW19DoKmtrFkQ+I1TPcNXbBbmtvWLhBIYN6K7eeY5ZUs6LBc
2AKedkrG9uCN7ltMj22RudQG6J3k7PQ9Jn619FT7hHNmJYP60opux9JgXemAOYJ+JboBUWK6qklr
nbT6rNg+Tdnw46TRX6F6thmscmMGuOGwfhs68pxqRQwYuuyaqUkujv7aDAqgX4oxcs8rasgtSM51
q61q4Z3FMPz5WvFRKOeiZe1uQC1piGT7m0jv6g0/KbDVZhomnmygZyzdz2YTPSKDwWKbmq96yhEZ
6Gt97HjrQ6Ss8d7lmcJKsI8UOlPDgkdfEDoDsK09aA2iUr06hNnNGcoNK+sfSv0MEFehngKXFclY
fqf1m0XnZUGIEkaA2Fd3X2uHvwiqtKLKCV+tbDe/g26ESb27RTrzyc+BAYFkaiuB1AZmui/gzxXN
jzt85SawlfoamWSXZv6z5cE9ULDxeQIsPvEhxPmdHRPiILSy+NMGBJ2liTtpDvyoLqRWvzqd9iQ8
+yVv27sxFffUYSc9spYZovhHupyGdsHTH1vtffyiGeLeNIevtBR7M0l3OocqIc9MEH0yPCMqTG/r
SRw7Xfkx1cOH92naA8xtDPNux0cWHRkHkdJNOGCiKBXDba1ZGw129tQ7mHo8yhl7r5gXq/B55sTb
aNBEAq9NF2yp0Xm46TIl+q2nglett3U6/BDswau7FoxrVaeXlOpKZbBqTUqLxllNrXtjgPwShQOa
jYeQGsU0KG/3kuKiD/CHFnPwgIv5gaJKTae+gg0W+ic+33UwwMLgQDZjPh39VaNMa5kDBxyDyW4y
0r1t/bOmQ4l8Q59zxL2zaX2p4FFOlyTn9tNPBR4zWyf8DoSolUOCUPC0cGNf05Z6Q4FL1K1jMAv3
0K5KV8FjyCVxP95TBq11bBdzrr3bmStfm5ZGru3iKHtty/CFKLTnnLJEoxlE0uv63jZXxjadCPns
61Vp1W96yCAy8ad/Sb8Feb9RSXkdD2Zkzi/UqqMQ9Fj3UhQWegNmJLaPk+6W21SDVvQThlyMqGoa
xidmHYNfJkgwlTvDQukHNdPAwBALj3FQcCy7m9Hpx3CE+jApxMjTzmbVnGY9SYvJt2YRWSYPsNiz
oSeMM2RQiJYHk/7CmrU8zWtOZl3Mlt4L8Li25a5FnypwjHO2obmipXUfhvxpoW3XY7lA+og8tWTS
kC4U0Zay9Xeydp44P1B9cu2hXZPpn8nXoA8+puwqydRpnYdAt1bTw1c5MDbvpAlkmawruT/OQ7AN
SI3xDnCSC/ILB6RRY3uxRIPwYBW5XP3nAl5jTHrYD14oHcieBXwF1UbhXpn/VGzbnfhSmtlisFBk
wp5gyFURLTB8porQC31PxbNwxN4X3mfVmTsl54hNNCIxeLaI3ufWm7/egLqLNyLK/sGStkL0BGI/
DSQGUw2OF8Dprr6vOJWQU7KeAcNIaeNib2TuzxXO30vegkfVfmQYrRz12eU/Pm+qBqpvIBxNvEwR
Vqsf3T2o6DueboM8Rvq3iQja5Hl07nSWU/QuskcaXmP336A+CUjL/orm1Yn3MVGGLJWCHGE5jZKb
fpqIfOKd5W9ktMN4EE/r2YGCt7o7EwFj+8/0I0G5hmWK4HxI3hxD7FwrhoIsdz3DCLcDOGegOPTW
mRKwqj3GGkTjJNlOji18epjcE1vbSezGSPAB4Syi4VGCLY0CYjwpMMH2hygYPNNcch7uJic/DpD+
+SM2VcybbBtQMvA0M+hRgUuPAdiG6cbkk8HUfeTluywuE8JcbU4o06y1jfuzfPHcs93sk+RTF8jB
txybHRrNhARJ4NwBGJa1D3ElNuH03FugtRRhhnhOY/ac2AHsHBjaeMhH6hL0gT8Nzq7yPSsubnkt
9ctkvRCKusib99HdSk9hCXh27FOZvafmpWCKL+YYkj9ueKP81LFOoQ1IGk5vzUQiAcsKjUkNzTAH
jajn3XZ2ZMgS5w02/xRCjEbimSNhFcdAT9HSuPx7rI8t0tnmoPEPJdeqoJao7JGNQcoUVzF8w+zA
HMRKps1kfLrzGMA6CiYAJuIOqKn9ZyaKJw8Pl47DBX0gG6wfm920W/x58l9Q/WYsN33/kk6f7bOw
GXHr85KTweZJKeSx07h10QG1jKatqLskE1poGZx65m7EoByDHgwzz3XMgzGBPJc21F06LnG04Uqw
trmy4FjFOA9zZmw6zZmqMW4h7nN9MA8na/pr2QV3NQZ6/RdMAoFZCa+0Kx68n5MunvaVbiyqmj1b
P7AAhTA7UhLBi+GQzcHz5qQdJ8QQDt+dxcLYkUT5/I18loNIV0P7nbdqK31na/XBspyYf/aPnFFB
wVxW7/o1YXKxcxzkqQduEGKHHKhuAhD4HZ9fBjbMIpwuoSvVfWaqEgGEC7YjsVcd1k3Xf9Pia29Y
i5a1iwXOoONLxF8O9ixPomxCE2DNPgg3XLrBvmQNOCwbM3uaWDqIAFr4xRYn0dHn3pKSUqH6Z7T7
+cvaQRmLsj9/fIPUzsM7R/tQ+UYXHBtVdNDEgdBXtJO4VFcttqT+1wStNytQSViR4U/QfYnuN9QT
IJsAw9CoYRpd9ozTFLehy04MP9IsgexZTsvZ8E1nV7gom/JnU15KYgIKmN/T0G1gZWg01/N8xG5u
yq6f8HQAGXZ32JEAE7tPNrNFYUEyBn/YvOVc9AbfsqTD6lKQBATuruQmtJ2niofcJJjL47e3ZXEg
8wJX2clXBCgJhltw8HER4MKcw4KNpT84WwPRq/WJvhqr27SY6ItHQY7uXRf0YeOcrA79FJ0KObuD
vrOn06puCWwicrbSxTJgtJnwws3pTPifAxmp2TZAaCek0nxU049L3RTlkLt1ciceyRxRoMJtiTIy
dt4tiPqj/e5KVmNDvSycq1DhWsz2b/Pu+SYWGjTmijPYQXWQ4nE0lfaJZ8SqQT9O1SZsdNIt5brn
r+3u18H+Z6prbPpX7GUd7hWTUt3v+32MwLZHrRUTxjfeZj0TeWEZ5I7uryK5zDzb8TGHNoAfe9Yk
ehgVsRomUOmjWzm81gjaR9Uu7QgfMTiV5mZAnkUmA9k5ytC8ZR/lxL1nfAbNsnYPbgWrBPfR0rE/
yojEUnLiF164M8Jdbq0JNR7abahz665dVE/kzwAs62jgNqX5gJpdDfsBCXO29d8oyDULCfXCAvRO
XghHDhIxMiR5GDXWhEv+l/pQJ1GZxcCwsUh7b69xCOj+5EHMVhuZH/1oi15yjG5dxxN36kIgFTvl
rkwb7TRGn30PYoGwV/dS6++F/6qFHNeo2xuie4DKYLj4cQbi67468a/ytm62jrtf2R4LXB+DhLXo
4XdgR6r9sMt80mD4SFpLzfgM+5802o+bIXlNeOYk42a2wogkeCqsgDFO8D+wnOeEQS2dj6HO4Yyt
ZambPxKWamJJb2urTSIZRv/FhGNaiyC9kCgaVmet/lECSODvSK00kezMdGIlkdqbs7QV4nXC+1O4
IMEfoU3uCHfnR8Wm4dqFW1c9OzppC8R5FAnl96MSGW45oggTIn5NVhglgtGahlFwueQ1EC77zkRX
lhefDGtLUKMh/mTMCj4X/MjSZeoQQtwAw9md6uicUipxEkwIPu3wveU0kIR2JBRR0v9nDu/hdC1j
NLIDNw9sgkYca+WfPYJsOVTrUX9y6KXj9CPkMiFxQ3jD0uc4tiNeVcEVW9xYSyzoA+GKF+xS2ZG8
J+WjLeGlIIpUWA8lsijLsrYeqTAZfk/d/SthZAYEYOBhTdAgGpjQWlztav761+CPBPY7r1QrJ7f+
obOz1KJ1maY3w7IkkqmJ8pPHat4jMrzFpOldg71eMalLflIOj45ZZUy7U0OKwDaAcSjlhA6A0f01
XbIZsb53ZnaNvfLBOz2ry44mM4VAb3l8eAtoV8KMz76xEdd7NveWVQS7wP+zcpvqFn43Y5iyJttk
1DRSeCnvS9ZeFRAK4Z0yy/zBkFz0e/RGqofJ5xrrDF1iKuDFI86tObq/PP81dPHH+us4YxalTa8R
WkhiaYj145jSg20qKEJxFbjVvchXPiReNb1BxOklIX2SWD7MKsxOmvJtbLpVH5iLDjwABbJoGmI/
Ts548/0v3Rzfthnqniq6OBz9OatBInJFSawZRXJwjgHGl+N3iR6Ro2ZpUTqb3p/WEeed+OfSw6Ds
+M95+OVYn1aGlE6gGUdO1wTWUkvJjmn2dRaj4g5XRvBeuhBiXjVyr+Aw5SwB/EddYBhwPnR1Locz
OvYcSYmkk/2Po/NYbt3agugXoQo5TEkiEcwKlO4EpRuMnMMB8PVv8Q2uXXa5LIkCztmhe3XKh2iI
9xnTU8lKO8XA+jJcztCFRvFyN9mGa/FsO+y1bMU5KNvP1v2nACpePxYaG+A+zIWrHMkkzfdmviD6
NgONHkg8nqsm0KvzmGGqX09kte8zVs698daXn7kNQFH2WvgA5mfSu+b6V+6BUShfQ3U3i3chRVPM
BLjJTuUEQZC7dRxR7zNkE68DG72awWGjZH/Nms9hOdvNl93QLL0eO2i2mKD36sSwCoiU+ayGpxpr
GF13VveRxyR2FumHlV+IqT+uz4S8qAZvG/8n5L/dftXJjlDvlp3gI70JxN1zkkQl02FrZsQeUzt3
51w9U+G4tgJdjLuPFRI+WNZv7lCcdPlmLYDE6w88WxzI0DXksQlyTaP5IuLRHlg/v6RP7GZJYkPb
x/oPwKZCkzRARivc8lfe/RD0zGSDhDRoD2hYkntex56+bP6KIAnZv/k7GaH59xKvTY3rqkRHR4Su
o7TM01jp7gcswnPFVFQTSsAZTjlCUlIy/M4LjLvCwTTST7TSpqYWkAlk3DqvSQ4VBvrmtQWi33wn
nYW5SAu6ttawU/rVK6sd4fX8sKpn3pXBbK0GjmqG3cWi4jBWOxDRuST5YkJhqpZ649cG/65rLGol
NHw1Ie2uzUpCBapgxyQcKQxNm3n77PPls0MwlS6PdlI+oGW9a70etXgdq6l62GDOMxTokJ0PBASg
KLMb00sJtNuI0vukk8E0tPgV1CJnuS1EmAwIkVFeT7zhozJ4gxuVkoVW9zsXuVdj2NWFOMFtrJy7
LccPo1bfKn2NZiRC/YnQgO2XXbahPXXXfmuuhlVcFa/VWCGM1kdZK+9CZrOmv1cvsJATdrJ1kcoE
MQhfWn+v7fRU4U00hw2I4lc1O2wV0iNegJaNkgl8vEdDr3bdFQvKdazrm3RtnDnokIU2+YAjNCI3
E8Ww15K5t3wjQqPoSU3eQonojhnCh+Yhod8PSYH2eK8ju0twgSTNn3lBVk8SRekzL/RfFgrkvZux
BBKN/NbNSC5h/yBbA6Yz5/lh7A4Va/9hK/BsrZ5YYm9ZGr72DfcZiHzJ3+A3br13/lrNyU3Wxm3N
5K3ZfWGxuU2SftO+Wq361Mrs87yQRGQj5uCQdStb8iuqnybPr8JmGzxMZ7hdJ6WeItWdLouCLmAa
D0VVEbLSHCZVHOrWILoKi18HBuM50aR+F7CJY98EKpZ3HiHIgcRZv8qMi2vWuHq4rHyurLtVcMaz
W1fxxViOCL2PSVVdpFg5D0Q47PjoHsSkiEF+qiOkfYuDQ8ufHZZuQylPaEm9VlUvRVmx/v2Suxea
IPZFDQ3DqP0eOexMgca0T10Rue+RlC+Mn3/jXB2UqNviMCadXZpPIlVO8hMAVrToEyKgMTKYf4vg
P1UsJz3XDvFjWrYIHN0eLqxhnMkCXgM5Uo0qGqoxyiic7UtVJFeVoCqVYNkaFUzpj6wiRobV8+Cc
QGlRLSpwTuz9X42aK4HRUb1SZRbrvOEnruZbl5F5g9fSenCDPLIuvjdWedek/pZ0fLPWu8GO1CKe
KzcN7miWh9jmVJTvgnXhSNbVFXBnbyEw+uzS5QImP7vae+kkNseneyY6mDeaA6hxA4cncqMkbVzr
ZGd3yrcRbQaqxquDI8WYk5u0khVokavgoxecqznQ8GDA3Jhk5C02r5GNinQcWOKnGOwIcdL8DbFy
PyS+nG+ecjsMdYlai5MPeQDwEBU+UtIcCn4fhyyxLzbrSYgBaIKJ2ewpQKma61gPLemuvC0QEsY6
9TqiIVWghyoEIjo/X60Uf0gdv6f3kZ0wXuF7SFHitODEHU+0f2M8p4pGAN88HnvRX2SK7vSXRhLc
gnQohcZXIA4+gHWzbc8iEHJJ/E5P/Z6AplK2wG1c5cl40zrjYZPKZIQQL6/JcpLR/wpR+cmkeHHO
D0aR7lihJUtAbLK9OHJdvNgu5G4tEmOrmABK9owdc0I0dCdjV2nzmcHmxdy0y7BV18mVhYlzK37M
cfI2AdcludDG/5MW5QFXTQiXZohxYWZBDJie81hbgV8Y0XxQag1wFvtORL+gV0TJ/ABeRQXVa9fP
VOFqfoUN1qTVebGbk4WlTEGWpBbXDLBofhF1eeza5hjzhy3rpiRh1ZXH/FGOVZgMRphCnoOYnqnX
6jaY+bkTzWmav+gA0CjAi1W3UNOVYFA3HgX6ygAptDy7bfW59cMRg3IkejMqpA7WF0ByC3jMlke1
wPHRfqy7seCEr0MrWaNM3rgulshQJ6bObYRkOWoH/WjccjJENZbjzAlnFgtW7Rux4w1M5AbMSSMY
AakRbrH7NOEamG4XgMAjxj50WuuIgdl7HZWrkENp0I7xx3TEA5KecCEl0aJCk8UUx7hYKaMxg1+T
GadFGs+5JRGnNF3EYF26zzKWzvn7WG53ZmT3JbNuC3tJixDC/kYvfJVjogwa7ZwFqa67cbW4VRdt
OkeOZh8mLNOWw/qy5xbmcNRGgHY2hanB3DwHYI9obIVTkWheamkk/mgHxJErCAmYDsHGC2lwcXRB
9HImvbBN8mMdxNkY0etz8kvBCt9DO/Vfh7QPBsXwlCQ7bpKH7n5aYWQhfa2R4THCEEqozwp7pjY0
bv9JULFYcD1e6JwOzRfYyc4mw6IEu+ky1cwssrSiShpvWTJftRtXwe+crLfW60rGadUjLS13GhY3
425TDXTMsXoQco+GhrlyLl1B8LVL7/Kj5/F8d+z55qTjFRtc2M3kwYCzCyS94QeXzn0ZX4KiXC6t
llz6rj9X+NkOHepuy4kj3TKONQt0sZLRaCJTU5NzS1J4mw/+VGbBgkBi6VCuNNdOI4hC7pk4qG/l
eNTQ5A4LFI3vCbRWyrtfzOlxwn6mIcuoWE4O4m/pxO+6qN4b8/hSd2fbHNLRC1q9Kf520uqoL/WR
eddxmosjXqi5/Ezk6UO08/sY42orzSDJ33l3d6Kvj82ghERWAIrr4BnUlPik4XBpr2IIZ7b8LBJg
ufx10sicJL/QvWKXAazuLBiwKnYVft3oM+y8CmvskPBKxnrwbVb9evsHglaf82ybyX2srfuqtY8F
wIuBnla5j+gIauJH5f0GdGLBvNmgx5gd3a9KJcj+/7Kl+XC30uEuadZbMoM8UaIqJe8SOX2JI3tl
jdkPTWhIyK1Izd1i8gyp4Ue6zonFaZx6GKbSafYbrqFMHsIU9AaPARowanZ2caE2Dp9mvFcEohcC
M9Hq85neSvFdGVcDPGNaDbemrW4t6nxVZZDv6Neu725brt+UtLiPA/So4fdKarIcY+1ZfGO9timk
d3QEiT35OWZKqSUHUM597djJqj9Cj3dg7BDCYDFWK+WgIQCz3pw7C6dbTn6goZaXsbNOxPaJhOqe
rSa8DuvfTCCFTJ7FjGfdZJ6JVa9d3B99TqPcXvYKWQxWLuFark+gEmakwAI9P/CHFZnMM0vFVWl4
Y3Kb/VZyVy1Q69bByMb7lrV3kUm3rtpu62Huko9c198sZ4WtAxe/V24JCaHwd3luo6mwPLE6HjHe
X4jDp5P2n2Ww4WcMlM0Dxbi9X5YPVH9WpFcNlJghXJeRDe0QFmoXyjChpCUHjK47oHrQ4aqdwExj
s7WZPIi150SyT1qPsd1cjkXK4tBkogZrgcRQFpB2UbJeJfuAkapSKGE2yIGiF8HQH9Os9WbfWpTI
ismxcoxzZuuXBc38MCAN2TxirIs/MEjOqVu9VT3gf+YW7caGQPw3b7PPb9zvxs23B4Iu+CMClenj
iuQ6QayAnjUvwhGV06irpBNz2cGVSTiHAmgZgGjnVXJTuHho1DYGSEnbUKEdnJylxVwFQF9F/Mcs
U4/VLIQipYqKKsNACg+zpeZU+iCbjWDpcwB6Y5i8n4zK9hhfxz+YhzP8unGbfdREIacHNad+/pao
2JFru14fbHO8M7J3k0GQTPmosH8UaIRgxbxoSY52wOZywF51MEdi7K92KfD9eg7iIEO1WNH+TfI4
IqCHnpdRHvlzmj+sWpSJ9NQ24ykxlFP2TkbaRsIEIQ+WUyGYFp6BfrCBLDCLxrc5vHqer451z+ym
F8De5/j6vTbXEjWXwarPhDJT/2ziwyVYSbYj9FFRpWtR0yzcu2c9Fk9A2J8O05VGuXV6+5bse4eX
MC2Js1MPupACFQc8+cTIvkYSbGW8FWW7RnqtnLDjnSG7XehZLy1Ty8mtS7RRfCKzIH+VIq4GqpuO
u38MDTp9u0FHvyBEw1F0Y1vDfhPHoP7rD6vJIrkxcpdvsNBC1C7p79r6JkSFM6rDUqso1A1vhps2
f7K9DL6ITd3d+sDjsONOZemNn7XsCVPYKvNMP407crla27fFiBDz6bTS4wxBBibYHY8W38F4JvED
eGG9We7gNa+8tUj68QeNzCDDDl5pbzpNWr8X3w8kLSd1nKKbQi4X0xub54ibYnSxuEhatdsZj15T
buNkEVT9O38y0x8xiC81GBqM5L1eEhiWC4YG4/42MYMjzZnv4mNAbIGPjAQ5XU/JOP9XyP81Q+0u
8erWSLrPBbes29PNpFpyYjmFZM2OrZsubTe8sQV+qti4JYD0Nursf6jSLGE9nAt10Z3Vcjp78uIj
NzFovVJiWAbTWwcZ5uLgtQvaiQmsHR44nma9mlysND25URp8ApKFPmRetI3hO/ucnMPbQMDJ6eoD
B8gI/kigLGCn5+PnlzukxU18x1BOrTARWbgzwwKuT47c3pz06z/1NsSk41SlN+X/d3W5NDvu1KSu
ytAc0J4yGeQ48EvTNCVCgHQiuwoPixnwyJEDliGJgPkVsIzVEU6pdopIjpwJNSOTVR2O/ANyrjg9
tnIZJWT/Eo4yorZYd3Bfa1c4u/UvKkH0ElqIShAVcADJNLDO69WkPxYy13KqhmlPsBubFXxumdvQ
XMz78klP7TOw9gDZYzY37YAwuN7Kw2naEQZNYAZb0SXHiEbTTqr8R000n2tn5L3WzFZpWBQOA2c/
fRNkAkVDMel2URp363ZI2/gQTyydUtl1mNHfTgt/JXSnahd/6zSikUGcNHPu0UYbdP6lD5If1c+z
I64M0LZfNxJCcGn/UMnEeJoLGT0MN1W7djvDOmwowOc3maVubyhHlHCnLjXedU3iNw+tHPWh6bdy
/f/8r4RlzXQ3d8/hdavmv2QYL/6QKZAIm4sma5d6uxrmcDR3yvCYjxO/EaNG06bPgTIn4XAgyq0r
J/I5yUxnx1xpJBlRKMtdihf4h8laKg4rg3kmuiatbyddFUu/lSlJg1vAoeQNg3S39PYxZOKRxf1D
1k7pAv9md6oTcWzBRaHjvhcIRfhS7NtIKnLOC63MpI5Rqbcn7V7Aq9x6xiZy7Amj8MfxMTX5wewG
HylFXMweUysfaRv1waxTI/BnErwi6ujL0+APU+1TiviT+befUW9Zf/Ke+mzLgposvgq6QaY5DOCF
tyqpB8WY2YZqXTcORUA6h77TgWVlKGIxghqrm2JhFA2jqLjxNnvmvftTEtbWrKbXVrE3dOgpjMpv
QbkPj7ZTHqY0PWrcZ0J8wl5yG1yyDqq1xcqf0qH95ciyl7utgw/XQAPBuFBgk+AdADubbmiD2dRn
B4lZuNF9LAwoUoMBxYDbwiFrLCncmUGFhqwvJVMYBp+NIBc8XcE1S6nNgpwBBiyUypkeTODtonf7
knST1ngoFsX5O/LJhf8jnUVk0IWt+RglnoIoTEfkmYAcJrGRlcoUkLQW7xEI2whzMymSCfnS8Ctr
Mm1bnUS4xqeggcuquPSgNdPsDukc0umDljY3Q0KlINCw7+fkL3Md7ZYh+DYvCqZjdlkzpTR9Y1Ax
M8YLtaOOJMQP4k4M5KYjEkC5x1V8xW2KB/DLskZ2Fyp7hgTx6QtvRD4dAV8AQiQPs7msCK8JUqOI
GDf8VrvFtaj+tvEcE3mpb9+NZHq77ViaM8KQZ1oEkCvpL6lwi/JFca+OEi/FN9saAg6OcfaRSfDL
uIzXFz+ffAyOWoUc53oifqlIA7yAVhUQcOCq7yKm6wEqE8e/uMCKcp93v9cK+RVrH4QKDIXMxLob
9uVPPEfsTIwdfQOUl7cZI4bJHlWPmgHGCM+u5Uu9Si2auILGQFZOvBotucMSTZ8DBb/yheREec+b
QTq57gmcggiL0CTZcIpzAiyhQqChifE5Jyxn4z0D9jltb4ixULFPXyZ+o5wGS6B45MqqAlNWWay9
SfyiC0PskaXLOouVMxkXfO2M8zsv0AKTTADtebtpkrGr678Kf9OVMRoZfiPNnEkNOaB8k1kACriT
izttZiQt81nasivjZSySciwhi4zaLQEjG+iWg2nWuWhDdy3i7Woa2hW1cdccZyM/btoaMEwvLTNU
R6TxFoYc8iprA+CKpAaG/p4GFjncuTFHvIMDs5o4J4Nrl6hFJCwnWpwVPld9tVr9plecoj19OJKf
1jz1cn8emeZJvFcg10gfnwbuK8RgY/5Xp6Q1WXDkWGEJcF2Ry+RJgGqjU3jFzlkXFovJ2CLfT568
KpCU/1uzX9yWvI1gycTdgL5e0AvFrsIydsvgrDV3+E6PhdXObE2hsmVRa7CC/kEhhnDlSxasGQXz
V56JiZ1whnFBpg5uyNKCVVtUP9NrDctV40C/bi2sGo5+zAeLfpFEAvLuYcc72+DOjIOtuPMdZsFV
tvMBdVwshZnvLE5Z9pH25XtmLvh02Xy0eHOy5Gwv3RkBQczOIidOz5T2q91d6tqdGHushKAQt/xU
r3WneXWa+oC0+XS40kyNyZnjTx07V+LbECwG3ek0KVpUqeA1qUx1TYtg2ELxBt0zDpGJuQQ3EEFF
9pAdf+JdlnAI5wn3FtkmyEQxF2vKL9HARWasoiJXM9mqU9l9FdajTNgPJXrYFeTHgYXtjJNQEUdy
tv3oTrAWH8PLbYjEgeyX3TASc4DGVt8Qx79sOtJlnH9sLo+JnpKsh/0oPVOujIU/mR04cuO+bo8c
KCB9mcp6qggbdo+1mUX9YBylTBwBhYXDO9oK07lWpXqZJjC6cXoqJPmY1aSWyJ9CTKcJKm7lpeu3
rB7m1zxtrkKttII4GQLwNagu6k+sTzWiz0R/klByaAo8n+h57UPa8DKbNc5dormoqYGb5+OCNL97
2X/R5oFPP/3zW/pd5oXWe4YsRAb87jD6P5kqxmzlXH3FWwRgjWll7Q9g7FacQmnbBfpVuTubjDgb
pzT2UHHrQAa8bIjM0KBF4PQ9GzIbokBoeKJQmUm0KGvM5iZLfbmp/cSauOaIh8M6Ymk+oU/Gn1qV
PlSeAnqxo9nWzzUbnswh5uJzadYPYPinHv0gwt63TsiPqs3vFi+rCbfAGD2ONwJTdVLXi/4Lm1jk
sObZcFtBdBmdAwQOgqr05G436ynWH5ORvCmjTuuZv3fl8F6Y9bu50ErjN6lJnTKt6o5hp7sjD6wB
qccSm+7UOAqJOpIwhzRSaPgV+JaIr3cpIEeYdV6+Qi+dUxTFDUzR/tbZ3d0CKKh/OfJ7hpgiJwhC
Im16LhUXA6ILJM6Lx87bINpT/g8AoZteO2KIkKT5stQXncJoxvRpohDj7oeONCZMAImF4ixOXlVZ
2u5zB03QwDG+enKFtZm6ycbmrBQEzJapPzLwYEbUscfPCFEgrFNpL+sQlDSGtyKTr4nxrystD9qO
p0vrro6IDIFEb7urc6wV6vqVYv5DgrSmrrd8Mq4ga4ZajuaYFNREflMn8d4Z1UdarB/lCm43xvpE
1/GBVns0jX18Vf+o8oLAdLsMDXoMd0jE4SWBtpkNKmQsFgTh4jEzR8fL+sxfV6+iFFHWxif4xpfy
3u+V0cdzPMsfmKMKRzylTPtsZP4Rj9H6HJpvtg3Rtv9OBkz4M20z72PFi0gvrCHRcKjmmrj145jk
j+RLJ02uMQiyewGT8ZiSPk57KW2arzZnK0PWOAwXdbCuqp7d27l89FyXYwG2czXfYIij9p/oIGA2
nuUFZ8xH/GaWUNW39tkr9lOHxTi1bwTC6vYzUW4yzAq7W4J8LNAL6aRbECqzAPdkV9anLy0TByFb
U47AFtktofJx/Bv1tA1HgnKSPgSIoU5GOnSK/coQoe7ng032WY8oKR11mEu800LCG3g1ncVVN/ai
4NHojzzGYjxddqkyJ7C9xoYruELnCQ0ZESm7j2Ch3F6X9LR6Ur5+zN2n8avclKuqZffBmh+mtbwx
R/hv0ucPR1qPgJn2QiXLqOy/nDX9StfpuZnjp67nF3l7XjR0u+mjIxxipvcmMXLQirAlegWkF0iO
qNzEaeni05oiw/8pUSSr7Z0GAKNaH5I1x9oLbySmf/VGcV87B7LkK4RdcUaNZ2VwWwT8RJNK+ZCB
rg1H8cdBRJGguap7JZwsO+jNjC6VXh3jj7OQQN8/yhSVnk60azwEw3AEXNmJAo4HXeYHfljz1QZN
B70HrSUtvsRIEr2crqVvNLT3gRg7h0MJGgXplLo1nXXHOBFABDjCHm8QiC/LJM7FZL1yOtvMS5SN
9kySDYj/INzOlvx9A/RSDgf9TWvMhxSr71ZVfE7Dl9nkNwySRv9IOxXPaPywzPjBGMGIFTiB9WPu
KV5XCXEljhy3vQwq2rGtCmrQP+1rk55+tRk0VBZ4C86fmpEB/PLVm4cC/Anr/sB4NM4W5nA+8t9o
Vgk6IbcTcVE5X4BEntkJ71D7T+hmRGjw6gNSk1LApObH2gU7RgRz5ybUNivbNMccPX5Z9BdqjY/p
RQ9gD8FuSamNCNbFqWaR1rJB22BIrJemXkkqGC6xPaKbAL9aaGd1KiI8C1OinpwiORnwvs3Q5DYu
AwJN9tCPPZVBS7vlILv1o5xMx0JAfDdeHAFjX5QOtgmWUC50oEeyfso5MXaL9rbEzfseOgSSjlqN
ciaIMRZoZdKPgUE4y5ok1xdLKSfrbs6pox8GSCqDR+gbTeQ5XmLfqpcdS0C/mwKSFi3L9lVjC8g2
nNr80ibTFTyisjohEanb0UGKVqAjb3tgrE0ennYsc88WlaumnnOhXZbBuWJqCwjh2BUpNOjyDavc
26vo7cQFmOIlzeQLFClzb49XFEFI/UiPoP9pkGawumVC0+tXKY4yab73lnJbLRe5wb62SU8wS9Tz
IpQYL8WyZ74rVQjsyjrImXww+2tevM/PSZXc3WuMsWKjG/xNpq90MhcGEVmAKgVlR67Hv3848C01
xDBpri8R4mtlumtlPWAxTnQlplFUJcy9JkyUgGEq1sAdiVCcQsxFUrHtYabgm4zAuqhzHTZJeSxB
XeT5Da/hYG++oXMf0R8VXmxMfoseJSd5+kURUPNApt7DhoShqg/gG2MBuBJWd117bs782BfyBb7C
al0wjJJhFXEanefKOg0LnGyLQUeaUr/eivLXOqHzx6BCytdFtOsFE6tpUutzocVySJpY2Ovvs1K5
k24Eq8ZLxEM2oao1FZp9CynAvmG2Hvff60b/I6MCz6i/W56DOeoSBoLia46/yuE2ShQp6Nfhmb7F
oggRltcgpmdqbyJ0JcxTcwRLW2/DbgGZIDM+88oFiTwDntjfJsXXPS1jpM1b7PAWZxtL7zj25HGG
aQGsVQP8RdujZPC3z2bfHBUzORY3cnZyLZCK7FaxwTea5ZCSpER1V7CRL/XRW+4ZqKUq2h4mXlza
VkK4FUKH65xlZnpFnCwnytEnfIgpW3dAb9xpLIS7cz1pF9kxvaUt98/1jybNRJBOpRrKeXbMrRer
RzuuDL4dq6Rj+eb64UZ9MR5U13EVZDPn9lmB361/F7N6YiRAHYPWOGjOlQiY6uGqZtnGa79LDwWL
2lquIsb+gVQzSRFH/Rv4q5leLa0ldHYHGYSZYwCMIV78oSv9JfU084Xv6jzLxW71K4mbw3rTJjbJ
L5AEAyGtJny0RLUS2LYB2dj2KZX9wTL8esFPdRHQCVVeBE3p/ceyk/VDWJzNdr6YArNiSrNcfNms
uo3LYyN4JeyDGdTbqF1XpqCVXbqyaR1uk4Ng1Zft9TQRQ2WzCi5ARuLwVe5i7JlNiVPFaCo+S9im
TnD6kvUD24w35DA+lrvqlN/6l3Z0MLbKNRqqxfSFovpDLvtVD2/nZ2Jx09cVpRoBtrw4veDuHhrP
7CW2ttBekquIGf2bnxVlrWIKv/qHbt/gg8iGoyyxjrel0A7ZkbWBjbACkalf5w6ez26XnHf9kp3t
Q/0Edej9A0jdmh6ERI+8FA6SkXtzqjrfIMFr8LXFTermairZnVu8LBOPoYCHFtTjyfDSn8b6LXiR
jWmOKhldVU16g1Oc8BidKsNtejWUJCnau2Zj+Iqk+fH/91I09uxK+AkxlPmZqXsLPyHzu9aOdH0K
+oSc0cwKJXxWmiF9Sfny1RrO859t1TTEp8K3+YGcYkLPVPgO3/6tj6TUdHWWLQW8QuM1WR34RDK3
g6j9Ugi9j8BzcV15qB7YnZXMXx7KTDvmzkRZNLcp++hLIyKedhVduGlyWA+kIOCwr6ryOKJvLqUA
x1I4YUUcMMZL7exq818m2vVWBmtG1XhbeTYdBvlOTRa9XzPp12Uv5b84ZPS04NyeZVGQA1Ld4rK4
S5XCvCkNi5oS2pEeHVJZI3EOjY9zoxcR4gDetTZSeE9G+FhzAsiEHbM01EcGzKQzt7+NFrUSS68y
n/zMcbzH+l1BO276kvIw+qdcVOXNcgm7sWK/UmveB1coux1fEI2cjEbu/2nMI83Ba5KOal+055nR
bXGiMJQR83l80PxdxxuhrGuwFHrQC3BX0ye1cldUQQMKG6/Iyk7LdOW0ARKxeCdAyNRwUnypegnb
ECrbpDxMh2XIDtMgQqefePqUoJnvsG95NhkcjuJon5QLEbawC2894NfdzjE7f2ZJr/dGIGoR7sgH
mUlaAZavsSnLiSwsGSlUeMCk0rn3iPl60sVcPKtacc/p0gZMCgty8fJmWvHNhA3QKwS01cZdTNJd
naX72E3XEcpXOd6xrFvmmzEb9+rWL8Zdn/ub6YlQ00xez44mxORFbwCB8qPucoMQE8fC1z369XGb
arCvPLxsQTZkHubV6G+sRlFkdVg4iWVKr6/5u2OYh0z7swJ1quD2UEDwTR3RirHiiotolJGmMugh
vXBUuTyGqwpgrWe0NIIrRPQ8IlLdm0vDYZ7QrtHulZlvnAcvRb3ROLu0RlGzAubiNGpB3LjbUTBP
c3VU9c4lU7A5ZP2N5GE03jDrXT41FuIWf8zK8DVH84t3Om49OfLKhQmkoFStX+ZqoBBjCNYm7NtI
Xyj27ibY2Epl8I/pUB+mYC/+yJkUPkneAsIcJ5xB0Gv0yd8Vp4qNpkZOgonRcJIqgG/KWf7irjlv
yKfI+N7hte+MSLRxdBlOjZAOa8YgcHpKMdkWTHyMtWDSEb8zl5EvE7NKUBm0E3LGMquPfSVBkzp2
QdEsjCrlYJGeGjZcsHQBRtjPthsiNR4jd3gh3B4tgTUcL7DM2EiV9b3uKeHb9crxc+mV4ZzL7laL
PZvUvZ3cxi52GX7zG+nD40f25yjD0LXuyZ7N1+FDOqpUD+oYLErM9EX2SkIWrJ8yMIE4Vh+lyVmX
Kq4sY3RBAdqSRqsrfxR8fZSUgUmeZkXFFQ6d5cdpF1XXt8m0EN6y3Z76cBgjE4xgiVa2hXePXBdA
A40UmTQCrFk/cZHM0YTDACMB5tqyvZRq7yU2yl+aa016sfUu6c9SiQuBrap2TSXWT14Rx2+LA012
4GM7SfjKOu0051xX3Xiy+vHEKGRnrTysKkTIvwq0moWcM5hvrpgc4gqHizwqZ0P1GXbuue2m0bg4
+XQVbX6zJzZ4ioJIHXk96Qyg6zM5JbC+nEsUgKcsxheNBK8FBltdeTx3G/6Qw5PZFwnERybQav2w
w+Wpk8Pj6EQLRDHjUPlif6fzcso+ig/a6TABZYrW+2YKTJc76YFiHSHCm1woD1Dy915qb4xrw5iU
0V2IBBX89Qhj1+j3//peBDYK5iqrWXjF7xldts2azGBNZjmNKwCCkIDWQEd4yZDQSs2Mz0fkRCyl
2nM3ducSGd5rbrDUSEiK6ZoruAOQ+tc7cXBUh0vECZuwy9JveV6/JIaXIGLIYFTfh2E6zm7Do0l1
GlB4E5UkB11YXtI6BdSaMGtFVrhoHvqPtDoo9mXVzZs9SId6aTjPYqDz3blS9TMAjIshDxeL7ZUh
Fff00ZAqAWbehpLryOGGeXBA5m0dL7lmPmCEkIu0sB/sfZKQ/ZXLl4LFEwVDxsx2Zeaktk6c74jM
3UCEDqAOIouOLK8YUF3Cn5BToiRdcjTDuWkJkqvCrpP+x9N57bitpd32iQgwh1uJYlasZPuG2HbZ
zDnz6f/BxsFBt4DdQHtXWaLW+sKcY9Jq/9GwKMLGMLRzPiC3QyHPr6S2+K5O826G6ODQTMShIZnh
WMihjs4gow3cPxdAEMXD2nNfpCxXj7JcQrJY/4I0bNJi6OZfQf/ZUYnp7+lUB3otBfpjxFRH26JD
fCHgiDCuGdJ0wffedLB8thNFoIYYJVY99qBT0rhVBxEnHwknWwKRQimOy6Ad0wCgvp7fN1Rkw/6j
ZV+uUcSYtPrdLz0DHJfK3rgssD0ar+pN17QJt3nuQ3aDw6TFPAP5EJU5bEM8D1t2l+kTD960ub7Y
PFacwQXTPeW4SmuTHziHsy6EVUVAsICU8b1DdZ7UWkSQeGTKZmS56rwgLVt86czOQh/RapX9U6uk
R16sp1rS3X4UWOXrV0FXohXs2Nw40LoE9IILNjosM0xM9L69MAZrBfZGOjyWLzODhDzFLtKRdczs
n6Ca5tG3jNWPKr/oCX7jtXRUbHpYDjwSNmopzzzFfwSaMHTfAfB6lC/k2tvHDhomiNvJlNcdupsf
XxnnfJFpLoRtzuacGa+WVFTJH+Rtk3SLJGmT3bT/00NnaSl9sc3YShFfq8G8Jg+RuJeOZ0HNQmEX
gklTAgWCSSasdmlVQa/+nIweZQwN3Em0G3R+N+Yg5Mswsk/Le5+S5ZpCSjyrP0Wxea9S6bVK1qPL
EdIJ3vJT1RltOPj+QepF1pii9EbmHKM/ZHz9tQaMG+7yJCNaJHHrMxc4xBmUVR3peAz9GDnvZxIq
o1JK7JzIpJ9fOxazThGAxpKw2VMiSLovBcUxJPb5LhLpzT5DQXU7XzSStyzgGDc9Hb7G2YCZ0kYI
ZmWL1cjwZ1wyT+D+U5PUw+roDRrTGnPmD3Z0NIH6pzVXP25lf+ttJegpJs4yOzjij/fuc16LC5FL
rH/68rb+E56QC0/MJ2DlnIfoS2SDYrUb6s38Qvsa7rkckjnKrHNyf05RwuYg/6/HEWhaegho3tVX
5hMpUcJCKHfog0YtjJWj0XYxYU7YfNr4mmcLoloj6vQ0mt7lCd8xLhDm1TJKmYWJXGfcgX4wIxbV
6hnNZ6oTQLRJHJJ6GPHb7DEiFv1UoVSN1SIiyPW+oc3QAerRsnXp21ZzgTE/mHl/h8NSqjO7RJpM
Y1frvTv8BUZYLo8ev1kqLE6Z6I8ENhG5HLk/COxiT7qELEOBIo/2mUyLeGPR11Z+A+tZEAEp1K2f
In0bkL7NGCWlkq6qgVqrbV4tEDpFEtGauYmnTGWwoke0RNOTGWXmhPVVqaf/Y0qxdF7JDFctS1i6
BQq7Ac+YjiZkc61lcA3+BcDYROOpS+VjXCAFpm5XrNFadORDwXHrzMfazq+CdNIreRPwyzZPSDSv
pynITr685x9zv3/MhvLB4PMjdfTchdHtZAkiE5xaKi0i6V3Vuy4bb6kNPqnvqdh4ndbftTgG69oF
/VQEg2X6I76xIpuQzPQsWkAggWas99/yTxHWb+0jOIn7oEWZSQi9t3Sk2hSwGWxyEX1ZMK8lIaJm
BFwLTB5NFIGKdVG4Sse2VGNT3lcO1AXdRnqNwl1NFPpHODBqzuctB7xTKep2oXqMwLAaoNYLc6D0
5GZSenrU3srcIqGul8yfWz75AsWvdeHdezEFsNDR+abdsdlPYsZz4plNIcjWD8z+8JOLS2Noduy4
ca14TWW6ba277IQ8vbrzE2oh6myxqkPUw1FFPyULoaXq0WkNYOT4TDT9zvA2vKPtJASKWTw744PT
e2J7lNRbVLIKmGrYjHDz2VXy/xuUv3ncfGqm/KntxuckiZ+iXn3W2vgxakDSgSym1+yRvmRrd0i/
Oi2tdDX5soNEV0n1JnvWbMJmTCM2PdFMpGc769d5yoDk0qE6+ip+KmPUoRcvOu1TH6ldTz+HybwO
hXie4ftJ1kAilV2X0x0z8Dp+wEx0pZkMscb46DuN+K9fpd4GBi94R2sdyhZ2zxYPool8XwysLbsc
GA7JtHwr2/yqgQiPybwI6xwivjH6cgzvYWBt2XmzRk5Kv58eJ4NnjbWViB++6xyhwU5x5zMDFprz
VZU15/hqT9UdFMtjYHdmdgL7syYyxzWQVzFgu5hs8ADH36YOzeZUVtvHWLUfQyG9b/RdsaS+1pKk
cYvZj5o+inW7KZd2Em9y2V17fo9F/0+Cpd8cKkHDH/ofWYN3d6Tp4ieXgGZIhoEt63ZsFuvPtRi9
mYPUEjcodHRFSgT9ek1ZjZofFCW7tETKokSGqhLSgPxvQxNRitGk9FFM0UtufHjoNLbXnACzAY1R
FpHAosCodQaBQ4Sr7SzIv43f282ISXxuSNdNY/QQFDAnx0hWCnwBUW3jZXyzV4p608j8Nun82hz8
7m/5pvbEYFTX9HuAN90MedRvYmg2bRh3MqNdbNP17NMhAkDDhscwK0jqw4C/sb2GIVX6cY364Vda
0B6nb73MOlJWj7lJIA8bDgo9YILON5l6Vv8C2RwI80MsdHu3CEzSg+JZq+pNwWtaSzWyq/wuHZXQ
pN9y8jMNRPzG9A9qFDGmYo5qL7tMhPVmRGeICDmrXbxk7JJljb2T7JkdxGPxzNyMidCp9vyR5Zcv
Pv4emZysGcBVwtj9RG5CuPSFHEGZmUmJm680FATzC/2lo74zx2QWzL5mhfhnXLNSuAsf2i82OTee
kCjuoW8cys91ZhLFaNTNjZ8jE/MLuGiW1wZRnNt3Xc0hx8r2zRCLMbhxmrYxTP/5SL5GsmaLc9Nu
V9ifBBigFxI118A7SJqO8yC9Mdu9mNK3AyK5fReEhE/yxJLi9BBgNA2pjBnpxH85XB6KLiE2Va6z
FuO0gwVXGje53yMB/piQ7vfmA42GrN9HXb6r6Xq3+ImQhTes5YxYPpYEkFpmBbzZ3OtYs95NX6j7
ew/SXrEyrzTJzFyjGO1sp94EwvAYKPtil7izzLysB31FKiJfRysoWX/PgW7rCZp/awPU8zJQy+Ts
tnLJBVzujJWrIs3RwFNZVxAgeEUd5VovaAFQGQrYgayS+afkpox7DNDjA7wdZuEaMp/FwWuwuwJC
2U33tGFypbAIlD39agz5K7cFVNppIjNhEoEZohb5yLFFddTarQabDxGYPqLO+GvARNmBMIgi7R8C
a0aTClkIuXidJuawxwH+0vU+2LE7QJfzzKn2HwJSyY5RL5yBDJcSAYA12iw0uht5FDOZ6TqUmFoe
uAHjVPETGmTyiio87XiIbOGmY9ZwYpsmEtcylYAcVe4k9rdVUa44TaLczBn4/u24eHyS2oBmLvZw
3GfINHO0ypC6YWzb7l/YdwGewa6tHIFhIurhlLGX0jmnAa0mV8nl8WUh2ypPHF092k9YgHNoDdVl
RFzVsu6vWfdT/CgkUJMI6ozsZBuW9aBYB/5tAwpJ67ooxxk2orWQwTYsjAtOhY8Vy0uoC9Ny9AyO
Mwq8+oAe7VVUCUXUJknUkZAzk0qat6krKc8DGhaX8RkQmZg/esW4idF/ox47KK0c5iOOpvdOKpCa
PGAL4fAZxYtm8mUmNSK+rkkdzWZx7XQV8QW4gnF5THr2EpTuTTPW99ZFF/wsLWLthl9kJZwh3LzK
eHjBsVAnxW47LuErJnn1rCnIRauDIjt/puDKJ7vwtbry92Rg5LH7W+n05eIarqz0uJ/YQ9EjVtSe
Q2qE0yIyGGRy06RhoorB7YKJFe1DtzA7OMJmGRFNpqNmIitXdMt0sFm1XCyFwW/DinAggRtwDWNJ
ct7JlBdHXMZYparc1USwd97a7jfNLO+LvHgLjyfKI3TmE53W8kCl8+j2MdCsTzSMpfRW7iA5QWO0
mvI4XAYIo4IcBhvjD7TtwnThqafuKMgUz/3Mml1gMOcRK1+cJcwMeydfvtYS7TB1av6LO1UZPjNT
dtl78usw4+cSmdXOhf2kmG5mgCdLImxwjqpvzDpg22jUdLvKEjrHLSq3fAxa7yrp6I7YvtPiz1v2
psat3w49Dg/uLsClB7TZqygER9rdlEKwj2UcXFrZPP5hmqDPXYgkaoGLtNVNS4IE/NuBubFM+TLE
fNLYi7ID2JbdSy5vIQ09UGqa9VoM4fVPsJcQj2xON80CSGEKBenJahCzGXUUkw+Op8kZVLBaqxD1
Sn+VvXmKcQQMBX792CffIhKqNlpEpjp3wtfrkjtjJ6BqVdnVZf4SJrbgi6Q8Ajzp6+bRzDFhrX/y
sfHbPL7lrjfMfPevz01Ln+sAOWxQbzKA2cP7UVPbrsDCdaQV6Y5RF0ugrIfITnBEvcmGg8TJ7R3D
Llgm5AYlpyQ7IjY54MHjck1jfn1skfSLGk2NMgERBxh1SaCgjgLbkW6Dy4WszxSu6Q24zUUFdCwg
WcHWQoFM6vhlGeS3tQwEIbtvafrW6uWrntpH967MLbYBrlxTv+LhrSzKKtT9Kia/vuERp8Y1bJOn
thdmp2TYv0HMVJ2aztqisyYICq/baWVzli7fKnG3WwxfDgQi59koteGkEd6Cw5TLFjvFVDMXytcz
kmMKH2ZgM1Hd7B8Mi5EX8k/MsSXm2MxP/F0agnL35rjw5GQNdfR97DcRj3MDcDcQFeUZOnCt506/
oL6xCgHKrGHKzz5qBguLJnu80dxu2ochjx+xJcEsVM6IQQiP4lSz8JUf01pT7b2W+iyn7+RASxiF
1ewECAwoW2/jdcJvjJNVGI5Wu6f0opugJtupj/ZYO6P+OmOSDdZM8tnbllRD+uQJRNCTfIDIA/1+
+2MRCbLbez9T6GxsbWJpUPCFyjqHH+1AzHSsmTeqeWXMjcRBgHqEGCY71cQWGQU3SFtBvLsm13ij
1ROA9mdBb9I1kqxQ/SgKNnUrEWAM3cvBtNv1F1Zd2sw+WDZ696oI0Y0dfL5TRv6GjBZcbHQ7qYvL
Ng1IMsULCXmlafckQCS6EcSgMolOCY2VzKUVQiZXHuqFSDOMqHGR0LDYDad2C5KOJqJtwnHnsF1C
GY5R3SThAN5Silu7Oo9fk54/Idk8Rg9Rg3Etzr2nPvJ9P/vqozmMsCidGYE4lXExc5E5L44A17i8
0iZgQtoq8VVXyOu8GIx6YmDUp5IjLfZO0lx78tu2MaaAfjCjiNPfrMoMDOl93LfzjBLeqqhZER8m
glNplHUM0zEWwVcy0+G2YCecDFRop9LWRCss7fexqrECb35W6H6vbD4h6jlUK7ELOj6DmNMaimwK
iDTxqmvDta1+FlPyUoXPSdmuyaC46tA7NT9E7KK06nx1aG7zNN9b3Z2q9LpWXLGuWDTP8q58wacH
o0XLMKbUW6C/lsZveIlzg8+3slGdDuNX5/plFj9G5koS9U3cVKesWllHC4/qYylWv1QHf/y9AnKx
PDSNtlCol3c+2Ll6A4PdF+fSJkwYaLuISGL2dx0fos6TD1AQw3694QfNKjbqbVAfHtGFV9iTVWiV
2fvLfDSFhDWIwdT0c1blYCoId1FOuLvm9spELpJxKIPb9znpvkiQSDUpGKXmNmX5I+4sqlQECtlJ
ecapgE6nxroflp/gSkZiApl0rWctne6CMCBKYj8+jx9T3X/yT5PCmeF2TElKTIKHUTA5JiWGcIYL
cjrMgmNueMrZYiApWNqdDFJEyQg+z4gN4tttwg0nJafKsGx29fyhPNoNMygnxVeuirpHqBRPcQvD
HJ0SQ4hJ4R1nnsgUxuV/Eh+Qy758SM9zLRC3DoyuEpqHawkc7ayH4J299H/ioo2E+njM35lnmX+6
aYvGYcRhTwJtmkSQtUSiOMkZK/TlnWAmhBeZmw39sxSn+6oTTbX+TkciAerirnqtNtn9eWRTmFwk
mD8Dm29d/egFiz5hwLVSnEStdizQDx0eC41BPugb9PIpO/ISr0Xlakvnsp53ZcKxalcwogKMgwAj
SBC+5WYJSUl6xmdbQ59bdwypwFf0t1mbUIHDh1iiIdZdzYZH1ul365De7hoRNZyNd9ZMSLhBvUqB
XCQs6xuHAuOzYJ4sqGP4Q2OAbD1ROsGTZdFUo1tA24nuwIMVQWCRIayedVzt4i1HAcC0sPpdaH/l
ZUI/LZPWM1AQTsLgJHnlsBDwQIc68Spfbqhpo0NNrevf1UNkd0qznzg5+yPwbo6ga2im29aIgNeF
i4hZvEn8UrdLfYjyUb4Kqg4mPr6Tfo7lFh4XyNpLsSQQyOj/jcHeGj08GEe9TnS7DhgecvCCrS1x
RK37im8y255R8NCq+GeM8xP7hbEEaxwuRe/1MJjKj/imVMkPs02/WKl6C/uBxB6y9rILUCk14WHH
mBC4ZsXkZldfqHQ8shkBA+pP+SUSYE4cvJguJxqvMKf36JTKXzvZTcbNgzXh04SXcuHKboFoXX32
Pxadef3nWjMepEzPNMXNusyT/sidxHqcYTMsqaIaGa51Ppn3s4UmNvvs2GKmghAlrRlMwEnTWfz8
kdzm0hHYBLSpvUzwegoSMxOZWY3iotbGN3ar3ZRirrFaX0xqf8ORE984dMvxvW4geKDosnLptcf7
8/OJJyaEK5BVb2hMX+orPtf1f+x5z4XOhmr8WVTS+Vv6uaK2LH54XWiOs/1tXtoEax1iorkDSoTL
URM0dFGzm/3LzM41pc3Wmz8lX0q7Qq2OfBLDXbEwqsRtR/6rPtF2atX5ar1lC9kJqLvS9/E8pfzq
I4PtYDyXl71aorjubpWzf6Ra8kIeFk+AuoRw/Dhr/extBE8LxZ+z6OlsbqjfeGihEwypP2pw9zE7
TXCK9C71LVPwjtL+XLKFq39A6K1QzlHUWvGrMVkojDs8iNN0si2tDIrfIhu/DN6ZUIsoqw42Izss
o7dbsbiMRvm+ttMrHvcHkwgcVLiA8+tcVPfG0XiA9wb2ye/RNcjYsYiyNUYQK4w6ma7NUmAYcYAV
LwQgXZBMZ4B9yXnt4+gozX8aRg+l9GrlV7/M11QAuIdR01Nt0UTAe4TdgvErujSS8pIBo0X814oE
pVh64NlY6NnEqA3Ul/3aIjFm8sEYURXFzxJ007TVoQIT7dSgZS4bBN7/NQr7FeGWzdQcDxmUb41i
WiUeVLToZSWHiNftvxF26l4bXp42nnLc0HUCChvvsYqFsILMUl8rm6V+6miVcklROPyPi+wRwE5P
5y+VElQ2XMcjeeQrVzo3UD2r3tD9TRHfcYoYVJlau4DcPGkbIuyS+2vndLUHhCP4DuVsv29ehgIS
QcIbcWV4EiRilqtTAN/mfFiME19WKi+XmIiStjFrpjuMMoJoUOV4oQwuIaJF72MlIjOuWkrFCa3c
tL3EDo8JErcA6Ca6C7VkWtH+EI8qWjMQ6GkdbLlVcBQJJceouIz8T8WCo2vZPSPxMxLClhwwxG4S
W9YE3SP+oYyo44flviDzNKlASwCSqKtsRpe+pFDzGToWdfKwnBFgYuwByrP35q2eiC04YspPJfzk
7EZGLkOrqyHtkQ4VM5YT3ovmUdm1ZD7rRX3CLejNFUa9cV2273QfPleeeJSiDt6iq2zoWGaGh0k5
ImXNM3vbsLsAG+q/BsxUdHnWY8fBp8oJYUJSKCf4Hs+7IfjxvPnzVPrGKnqws8okP1lkwK7DzPl2
09CO5iiqZSRf9RJUZCSDW2QiYxqBVMM8yZJAT9MLw0lnkJv7qXlflfK9X+o3hPZBof8dW+0hgzDG
unQtpTya0VDzqGhluBG42E9E3rctuNE4gFvGYWkRnXaRNJuYS43v/lop/g7Eqjykt1aoiqcKZ6Oe
CwBnkttuQBt3LA7546AfBt40AgpMkJHLRprwBEgif8+n+DxUAmSf0wJiZ9UJr2FG2EPthsboiigs
Fm3ByRp7eSCH80DZnueXWnvjIkJD8w+ym2cV6VWlLtNWsmNJcl6U1+YRwtGA1D9vswjtl954mZFW
I8tiTQenSavj27/2qBhn6yKDw+x3Pl3vTRvXu8JfWNR8qSDcp391Bv0p+pHlasUJpLDm1gntjcnC
rcJcVEE2MGAYl7t2tWwtpykYn+s+vT3Ny94fOUmjI+AaXglijRmFbeZhPcFrgaGs2GwSSC4MLrAs
Il7CvAsKrqrdkl4t1QWH47lFuaW6cPDv/UjNwm4ehkZZPeeBy6xTiPGcoI8elG4hZNoZoRMNFdUI
1/S7z3pnSjEcjnlIpRkYdvclgMYaV3w9HcUODUTPr5X9LjsOChNzQjZeClQN1Y0LBGU0YY3dK6GH
pdtBoCRicmELSzJfNYInwB5kxBpCfsEdePeVhGklj73BLGMtai+bG68jH4hUdoKPbHUgDixZ7hcR
/VJn6Y9eaJ6sdZ7iYpHWy6TnIsvZl6SOn8UufmTw95VjIdOBaDXZGTcbXGj1vnQiqodvM5NvcaJd
UX4SRwcdzGgvQr8H3I3Rkph3A0C/JCfsmKl6IDUIWHiR9c4xK2ZcvMyByebhET/DJK0+udLcJOeR
w6xAG4qgGCG1s+UGZ5Hyn2DVCAG/KmmA5YWmo0dhnGAq5hgAz3mpvisZgcDC1TQ8E8xqFgwgmaEi
GiQNmOnMQGZLfN0gvxdLIxppk5fA1mKsoZsT6QQo213Uf0pCAdWKkEzMV6mkr0OY06+40k8qwrY+
KiQxRBjuzB1WNOsH7CKiS9Nw8kddCOAyB5YIuEmrPPIE+yM3ro6RnjwACzBMlS9jlTlCS+UHvnaL
mRVYLAF13s3WcGHqn7u8ZaVEtUntOUiLlyK/aAbkMlh6d/y+ObbfQ8n4h4dNx6gXi25dfZYSGMNV
9wp7JmBRlfMwH6UwteCKSCv9vh61f7HZhNpSXBEP8m+aGv7y9lT9OHI4R0O8bOp/mBsC4JzkW5wa
WfLFLfYnGqztaxwJHaeHpP8BwoN7MNimlOKDTaaAsR91guyVC6kFuIeBG9i5sXpaU3hzyYiHl/Tw
GhNMV3sa6bar8plCMR1SgKDteBZATM0EgLSJgHSLBqgcidpCRfA1XhX+BrkuA4Ukcg4n7vo5wgIu
5hkh9Hxu6/KxJuuj8ocMbYEhKTdtNG58Ve7abNwa02MlzfnYhhaiTZbuajtdCYAXNlhnCKnSDnv/
hhTP8PicGHkI3ei2I0flWdQ46jqFRnUJMq0Lmrf8gtfFchS+d1ZBP8H3rgBqZaKH7kltA05SR1RF
96HucTmXdiXpUKm2+0bUYQ5ZJZ2sSDTYDLQfSS3Q+4jMpFCb0+htqG7lykdOw0QeCt+woZxCfZO5
etyHYEyihc1NJ0p3hi1WE+ZlQ0LGmYc9ykw9ks02GsBpTiajzIFBYonDSgYU5cRwbf5jpOIURJCu
S2Y3NCKMrKWYzTGAUn3g25HNl1yBAkamRQcmeNRa2yhg64mBsW32yqSlZJMLRJFZi2zs//Pd7wPc
GfQF2XHPzRUT0KjCd6+hPWXjqWRIYfmw595g2vgolNXum86Tdlp8nQJkS4jhmAJYK0e1r1heVnHE
WlTaACNr4DoEqvtEhp3NWeKqnf0Msgdx2ddYzq9WhmhC6yONY8lq27CApVCIX5b6UxEsH7yUylqV
EfbCCBtJ+0W6Sle56bhHkPygWL4kfe6hTfEWnV0OwlRV8tnnBOm4BWZrMR5GNihfqvXvJo03KgTk
JWzOYHeTC1/tuy+3GdrlAY1qPVEyvizmM7OGtF41IfcDjUUIkCmGr+tjAKm8/CQX2plNQF+0acaS
RdB+LVaW5KqhJvIb/P4JmEOJ2qNeh7PFXktlCAXXKJiAwY9BbWRBBlw8Ue2iTP1kXLy2IWRooTTd
ZQiCnwLTkTB3u71yoYL1iXHu5m/m+5cZHXepC7Z2CMAu6d+9Np/f/6T4n3kzfgJlKbaLwdqDWhjE
C52CbQmzByRZ3bR3k22ytckvs5/R8J40sbyawkdvsJ/dtWDSF78s7XkZLmmvXQiakNF7FPSW6s+Y
p8aujZapifTq5fSZVC0YfBEZa+auaJIBNJ+ys/p9LD5XZOYdBEQVms8kfh4jVXNFz1egoxpB/Mlu
FydhK250q6zBZSxKdVgn6RmF4A/goT5BZMHWPQ/jdqcNjJQ3ZIF6ZfpZDQxLSYKlyQItUBhVse2h
fQxpisIkM0LBqLC8MHl9KRT/oqAH8tIH5NM3Q3I1FibAVRXmWRGYPNNj7+557nc6mwktDysHFYqj
8wBpZe4WMslmu4jZX3ZrWBFmeej7fh8cR2J5OW0mtzMXFnhH+oH4/2FMtYCJI/aHVmRYQMCDicqA
Fk1wugZFaMMkvCNgTSX0rvogF1aQHHlp3e2ofOvNU5varxvF1+UatUKgLrtLc0eopvr/mr+6JDZ3
udb0gHGfsuonO+PYBpzqv0IyPDmTSnBbpKa0FipCvQ079qgpBdRYEd4MMEJDzUJDwAnZ+JyF2F6+
O89KPxkf2CPMGvUWjpxhz454bKKXoThtR+Kj+I1O/4Iul0S56kLExqaz2HdMGdyNmXrzEVjEqqjX
+Wv3Oj4cy5ugXeex4HX9V4J6X+dukGAq57PirSSb1SUgFMY9sWS5lWnAcB9vfbddmWuRBVCfaxJg
NWEKuk5lb1NC45odqSw8Tch5azJ72OKgEJkTI4px/VVrnwbD/UG5pS0VPPiUOc0dQs5HxUvV0eM/
odnSj7b9dYH0XM/fPcN8LI9XY0yitudSOIMwr1g55LQYrAWS/DduE3p4HABG45HTAeWVLyDImYRJ
UzKsTotJkqsUUyNqa4KanfZQxxEZLNbDvdmwyIKxFfP5sZ8tRtyY4gd2EZbEpUYAdFffxJ4cnLa+
qvt2lFd4QW5qEvb7GGEhDI2iAxxT+uA49snHquWuqS+LSMJoKwVy6BSpuDW6erPG8Z7ZoiI5+Yxo
Q3sZhFvuCqsMhZmEmnvNBIGC18YymFSgXtf93FR8IMCz3Lg58HiZK8RCdUx8CXB9BXEkmuMFfZSa
+63WeUMJ3xOoDAYCL60Tn3/2xZNJ6MTaqI+xJVgrfWO4/6qRnsCgizP1ktLYpr/IdSLyMW/LEJ5V
qKwQ9j2RujZbGxYmDfmJhAgk8+vI/kpXzgCWB5OzE0U2lCuGrBUf7zBodsb0dJGimvdfx1i+KlTR
FvO53iIa8ovBOc6KGq3orl6B/KnbLenUVz/3b3i/TUKBiFeq2Q5l1fCepx2dgv4mduUbj7gxMdef
tRDHTIbSFrhSILFAwfpai27G1l4mMWeRna3CiTI6/xFIZxf/00K4eTgwtSDAjbFAQrcjyKLTTRLF
8BdxZV151+LZaScNBhOsegAypAi6Jt9r2mm3q0A0aV8zxIye+eXGUyXFFPz97yjxC2N6Kr3+kqp/
DWGmb7qsBwIdpNLcCm3+KP/b5SRAarsnAqayyVr8GYlGC/VYK9JTLp1f7G1RgRM2fdbm+m7tyzX7
KAsRSJYWpSIq0n2OiJkOKwmXKnqJ2XirkgIhMillJu11O92+/pTUKWbFJyKjuiSKRy849MXaH8Ej
d2HZaGGFuandqmiO+XM4gHJs7kOHsp0wAH37GlpOFRkfl+UvW3oxGL8Y7OK72nBSc3MECP0aAJnx
iU//rkZMERJ9ZeQnIcTuDo7QOd+JFbNSf3FmJOU1j3bKo53waGfvaFSKxd0Pm0YiclmzRrMUtzfA
NmKUZgHuyv1zOhLMig8TVaJsMJWIQfpNkrtrI6+cFSif+zA7OQEmRzjLOW6HAzvrJxM+sZqJH6MM
bbC8lvJxJAcrr6tLia9FpNovqPZbqn3SotyNzzPhtLao9KeRCv/rrGvuyMqs6YgEKf0RuTVcUXSR
vgXlFsIj5SGOjQEoONKAHX5ENWke2mZbW3+NF2EcP9Zi+6yE/sswlS9GCv0QjjILQBgWI7a1VaGP
EVO3XyRGAgNmVygXI0vjmA9lqUJhxkHog9PKQmKbSVvrg7+qjSfcOks3rh9b5pKmKLMHNg9/ijOh
tOp3Hc452ds+705sG/l1g71wXOYFsZ1cHjR9xaUF1ZCM6mXCOn9QbPRgRxcpzHcATI+MNrSOeViE
6nkxMnpROiR0GensD9pFR71QT0NYtGnYSGtgjlmQJGCqkMxi9fbqeLilJWGm532T2MYiNkYFoKWL
UyUfe4ute8GNA01fWnTGEUCOInlT0e6MDNb5wq4Jbp/mhm0bTjFABVllSKHfEBlk+9tYMgaupBfY
wqf5GvOb2NiKjHnmMtDGXIdxOQMcGCbVbc0BYTbin2j40qcaQ3x/G5v+mmWFW6m/wueEuYyl83th
OuwnvjTWENLjW6mTV6/PDyvaiC1oyXZgN/6aQWZDmLa/a/WhcUiJpFGeO6G/d+r0FLb5zdyrD7hJ
cLoagrDfWZi89f/2YFDOyLCVLX7V7KOE9RW/jcLy5NsFIl6zSbhAxNz5evy/zGZbLoAs4S1g9+4Q
vxYBtrsy676V8RxYvLppCpIZ0/ijzmb+FDJyXEwyNpu2mH38d1vloT9AgIpIL4OXLikXBBkiFbjO
Jr4s50uATTzZnfrStOVFt+g7GWnhVCXrzyJj51RlxdsuGYNXxD0RKARX/h9jZ7YkN3Zk218p43NB
jRkHbS09BAIIxByRM/kCI5Mk5nnG198Ftm53kZJVtUkpGS3JDCSm48d977V9ZN4EIhtj6AfTCOqa
vazJpVk2ev+sgTwibWrXhQAxtirkk9xhtOxEmgpzotgn5bJv+K2sHGQR7KAtMtsi/ZTAaujm5jTG
MrQjMDWs2T3muRs7T618q2UeXPmxUZRXRTaYBzBSf5L05CEtontwmNkbh/uAQViav6oNnYKAtfIz
hxtqRIIUftcbu2UhoQxgGx4mA8o1BW7NnmDoUf8hQVE6AJCajv6wOGAEyZjF81+nq4kFJIzJRI6i
9CGFaXWsmDsTYZNOTjeEMHUiv0lYkh0kit1wSbXmwvCW89H6QYKdBM2vGvnTqjJ8sC/GjP9P2wRf
J7YCJZ7znXXJYQV2quL2c4i08EXbaCB0Qp+q3e8ostHRRCUJw5v5UDKcIddb06Wzgg9Jed9WUcXH
dL5MAAa3Ly/NEKaUzqrAexMUdBM/RNM+btMdk/ldiqat4plKIwY9uIhJ1CmxapZ1DzSb6BlIK7HZ
PjZn/lMwJR9TH5G6X7Cln8fv66St42uds7XNwlCKVHWBYw7s+sxrdeunw426hbNhdJQVOhM2Qjyj
XuwSydp2YK3CeZcq1OnSpjfsWzbp177wezDVmYzVD0y1ickeLnX4qsEpu5Ebcwamu5sBBhtTzJJ4
IVfHOWq3VZQ0iRdNja6ReDFQf5S+jUKTkTEKzgdLj66B7OjknUunuxLZZ31GWiCMo90Br/Ck7NHA
ACY24S1L0WgYLCN0PHMcAFg8qeRSg8gtgg/y2/IyZ/KVae1FAV8dqPiho+aoYX7TBU1Pwh1lNAre
VJOpRsso7dNdpQ0wk/INoOcBpW1nvQnmaT4GLF8GhWpVscsyIfBxTCl0HHdTVmcdDupMqEkB8boI
6PnSoCHZEMUoek5pX5D42/W9Y0XqIbftAz3+JDpOanws7OwoMJXITXqMBGzxeMS6ox0K6EuM7tHR
pAGUn6HYBavRusN6Hd3jtjgLDUU5e/PoGBEHaJynGlGBvR1wbmq0xKqudnP6YeawMGLaarTEJkRl
NRsqMUdeIhB66WhM5NfeqL8Jeqql9gyGzXhXYEhL83wu5hGGbJZN0NTYPheBSVsM5q0yu4tG/3xM
pdvUZdVJrxnWBt1EuEHbZ66FmJ+bQieULKuUSyZCStYnPcEBrtvjYSQCZzMPZLsoWWGSbmcxhLEZ
hWqVjesjApgZIbbZ1BLp3FFu10ieC5hei+bmBTpDlfHlpi6i7yGuSvWe2PMjCL06VB6VGxA9Iz7U
EPwitWRWTCuw+yiFGgKz2RVOhel4fe03fQYp0DjE9E+q7QyNa/FEjbCm2nJJNr0jUx+JHYugST9i
UWFgFOpJIfalIp5OiSqP+GONzIMB1SC9+4Jc4KWk+SKX+xaBCNfTaSJcDw5Wkx6AYYGaSy+d3vgG
8+EpkLpHgeNCqOxOEUxlBuxmp6FDNdXhQTeTY9XYfrmwnKvTZkKJiTy8hOQoCn+YSIQ6XIz+YXoR
7eRr7XuYat4eV0eHTjfIadi+zVp69uxSOs/1xniNNxCi2vol7brXNqrfJsl8Sx4rUb8iq5ak6o6T
4S6Hh7xTnjFudMZjLsYHcw/sH3biCDuxEykQBYiSXXMpDUfrrZO839WKtDe0t2+jaezNstyz0Lch
YtQA0lpORmohOicQ8WtKW/20hLQqamn8guqJKqYuX62IrPcQDKgvRcrsp1PabMusibZ5r9GEqeJb
2FPYVbmPk9SfvPSlm+DGe29mMGLqBWVU3vMIhfqLykSvmpKHWOoexuoWaKRxFs3boBKiPswvCmhb
0h7XL1Kb2+dcHgFSoV+t4C552YialQ1+gxi6nK59zytjkkkaGZm+M8kKybuUovvoS134wI15X+zs
0A/fmqS8LQTVKeFlDvNzgtTMpDRCmVdbm1xWD1UM9LAjbmtA9bUtkTsbsrlJw5f+63RhcnDQBVoa
ABxURCd5M2gai2SxT40OGCM+GSUloLZjd42SsguPuJSOIGOqDlDVkUwPn8vot4vhh815nnW3iiw/
VgzaxIo/hOO63vu1oAKWWCdyFM9GuZODL91QksRhuvVXdatIGADVmAYWHNgSJx0TBHZL25ERK9o5
bleKA7zrSGtr+g0CFigVl1ewARpaw1sDf1YgNt7EgpdAjB+TrKKkXk51p59CxPvj3oq/Y9dK672s
WvtHYqwVBCU0AyvppbDZyZuNvfIazG2paS9jbimnsmaXJUCicB8xY2BuI+OEJ/9hudUjoeQ0vMlk
DE3hzbPiyUD0yy9t0B59+2kkilpD8Z4V7an2CUirGBzQgydnwIJ9VREAEkAriUimV/iiGYIafq6R
MhKG2equQc4WXGkyxniFPinE7DTZvvShKqjX0ich7Vb6NF8Q9sjEb2cMuqJLFSW349bgV+WH2MV0
MIb62LrNtuM8Bv02gJXbSAdiB44Z7bXcMk9z/R7iNEwZmWd1Q9sEbzetc6alKZJBjDC1ER9NXDAT
LpgxYDJJvmKY7cRqglkQpNT7yTR8khN9k4o8Yzg+8tIferdiZpNW3e4L88CU3IQoApXLSMtSvJGR
ViLyXRY02wjFMN312DUj5UrVcrPL+lZl/U0oAKhh30EPYAUbdyFobmEAplKZkZvIRbcadHY7jvwu
iXybr0o68+TR4wp2msAZDjxj7gjl8cMc0mxDCJdN/0eI64zpX5MFo5j0gejoxwEMUsQBBLclhHUX
VeCMytXDtYp36ehgOa/o2wKV0OmZhehHUVUcTFggWnFqjd7Bi8e8jTnvphPmQ/qjj5e7Y+jSeoDQ
1W6JhRUHtO/MC3HvrehHKK/Aq6pKfXBDC+oqbx0WMz9RZ1/jCwWrv0BB5b0bsDdNeNNCmEJzpFeD
hwfGq9TYW0LhEgviNqjQlyHdtPb7YjvlopyfNWZP9QFDOuIDcqx2BfJoq0c56ooJm6/UruOb/Yjt
JWtat6BZ1XbyodIz9vjEJNRn91Rj5dRWfhtJAC3Uxn6bfZbmT2Zfbwd78EXFizDgJ65NZMHOdkLg
jTFTVhH30v5PUTDmu5k6gQHJxh61zfLZMMO9lo6+uq1vkHh3ufXSlzV0uFWSKbYt8raOzWPO5tGI
aG1V75Oj3XtGDbIX6BJqcLgRBNE034Ni2efU/gnR2Z0YDtlE9AtJfEEEbxd5JXYpoxMH2UvJWCJU
9FashqfVVAnUnoeONSA8kVXAYByfJ55ZHVZ0y65TypdDsAmTjGpH802JJlkl78b82Wh0B+GLlySV
NwXooDfpgGIOILiNcEI7CF4qc+oQA3pKYJwCriUxCNcpnNNqTi/zMYh0d36tnqWye21IvIuQMGik
KtlN+0JDrxuRXdnsRwrHIgDP+JjtTFs+jVp9sj6aCy/c0TrUTAhm7j0r7vdWwoUb7tjw0WLAHPEZ
H0pbhelAm1PaI9Iee6AFsfC2nWd3zPw5A5SDdWLfs5P22Jb2dZ4dkxG4HRYbhhY3TFL7aDB8FYxX
Lx/M/PsS9ucxDs6pVF6Wob8oBLDayVtn00OE+/GmwHlBJOfEvQFPpj+GIj6Sxcu2nf7rTeuWe62o
CCsSUE7zhdiSU+SM2HBaxKfa1ut7ZsZN4baHPsr345AcBEkc9HzjFBvtGa2ZweeO+LHobTCxQsQ9
wctSZhCNBvGW1i4SXwKGSX3HA0I3M3lCnhQNp4UuU0OXqWmDI0LYtibPMSI0CpNYTv/O8MZR4dTZ
18aYvC6m6YH6PhXpRZjhbZz1e95MV9rXjPZycSO5rwllB0PGeXayvZm8ntVdzNG036OeWNJgobNm
7CZvjKZ70Ul3U84eYjV7CLCKpjwYA+k1GILTCCpicSOgJlRP3RgckRUcqb1TVfPeJo+poVesIMc4
31lEGxe8GPLGMzTzBuKKpAM6a8zzUCrM6E0VXOQmqnIaxX4fmH69hEQXZaa1w8ZH2Hlwj8hvtJ8a
SboN0nfJRg1pWzsDRgJzkHnbjNlN6/urSQRyqdgETPTnOmgYv6bHJsE+t+79gLHOurccUNt02VPW
NHAapB1OZKTx2WOk8CSLxcOnaEfKLUoUwuSqG0ONazu25EViMI9zr2vxxyjBqb7pOs2BonUWaG0R
8ikL0RSdaSyMgqMgP1mH4Me2RRsU1Igt9vXEHXREqRkBxRnThonUVyoCsLuDnWw1ZXTpu9JDbQry
vQnIZLdUIVQq59AvZ+gDEjws1aaIJ8151gC+Wj6zT5+HlRE7X0L3Kdx9C6iWvcUV2TXHFKx2y9Ya
Ncg+GAf8nkwtsNiFhuqM8md4l6ToVZvS/9oED+TOaWuSOH9VAe2gTX5coaYnudI+ytFyNlVuo/FT
EUo+WsDYkJ1WeQI6nsKgjvbmpGGs/opT+9QB8Gjsa11ikbMPY94e9eC1Mxev3Bzj6dNbszWUbzzB
/CYOK+AxwChsNKA0iAvnkJQJMaK1zbFOSTqIGioIm+Q+2M6eCRfUuJLvKX8sQM/0AZ68Agv4irbU
H8RgPUWW/myN8ouJVgKgTIN1z9pMbyq2BSOfYPvqftcICrwQSEa6jwi4wO61V7wliT5ClwVkSAfw
IRubF1VOX+JRezJZB/l9bpQla9/KZyLJjiWI8O1Ow7XRyKONUJeY7SEPl0NkuPAzoT/2id8Y6CuN
zNvGLwv1GcPFIVWpJF4WzPQ6EeQWEpyuOlGiWOIF9+Wr6KLXQlVebOLi4kZyTNJY29dwO2nlk1XX
j9Gz1qYPia6xJeM//egz/nSk6J3coEFVvYwGXPxqa+NVWfozDXfvKHktrEzOLUYxV6kZQG+UqzLf
wB8gIToN0uL0k4rGd7lUOfOcbBNidlaM95p4wZm2c03bmU4EUrLxCU3gswkjdJL0Z+Ot2ufogbXH
ZpspL7HKqCs+icFwjRJaG5cLWynBRFM+AVBuL5lsHmooTIlvpdM6EfNV5V7bjzl3XT4iqUOqRuY5
ScIb4peTo8wsMkm+dvUm3tYTgcB3G51w02/HuThUOHC7oT2pOrtz2PiFZpFdMh6/CubaxJfu2+PI
QIw6AWUY0WobC38mzqsddzoeYkE9IzEI1iS6OLSxN8fyCDmUmy+6Th9nAkoi/ZYfqXWJfjvaLLMF
sBVycASyQrsED4Z7Zkif4GdLwfi8BNRc9pOCWFcg1q35Qs1Fg2egMx7JMux3UGMh+2cSPqTiAo5I
DtU7iD4MHz4+Ek8xgS76wlVnRIOxtpPgbCaufcqPPWEj7CDYYck7QxqZQPb7edfP0rGchzN2HWoo
mvkmxed3neejxiReLXA0BQfSkaEZXIusu9oaCFcWY0so51n/FNqal79qtxJevnJDNLixQPUkYCdo
95Yg7b6i0+NNIZwXMZeOxu6+pizhbTBAG2y/ixpjIwSxkhsgHhsP6LnO/+mMqtQ58Hg7bGijbpZ3
OaTkouYdKHYFQw3tHUjCWqKb75Uxb0ixigvzPDoo7D+FNBzUChoWvHSNWk5h/7PgqDUFG+OFA0Da
XlKiJYk3smSO66lr/BSZ7UQvMUIfaHykliYltuw3d+hCfX3Im2AfzgNdTAnTnjRZ8O4ROO6Fs2oM
uNea+DjrFDdw/WQD1ECy0OmCXPQps3KeCOlqNdCjk1cWIvT72O2uLfQXpLinvGHFq8k6J5elyZwK
ssGPU+Ee0/ah894QyZ+rsr9g3menpe5kHDZz3PmANzBGkh5aC5qGwAu1Yp+jHlEPslMzXor07xH4
gABQiI2/U2oCngXc6CAmmoVB15vd2l4TnJVc+N1boZu3vI4e5MNWNzZvmDJJw7SuOilG81Gqqg1w
AhdDJkLzqJ1P5cYmcoilhLq3puYdUZCFNEEGSnMWaZYRaTecrACfhgZlWJXufRAfl+w5DYurulQ0
eD8XTPvgFewmO/LHqvH7YfFb0BVGhIIie2WBo8AP0ivu1GuBfSKsqW0CrwPOnkYUcBqEaJRuObXK
Urwu+DUdHLUl97pNEb/gfBH2qSEFMAhPIA6uQz3eyDK7MwrWLS/eVszRHbj+ALJKY9hHuAZhde35
qbOyL/mSl3kvqcm2ZP+zKuanUVx1poPRs0AjXkf5OXPq46RF137REN2ifOaV0gW8VlA0UWrqZ+J3
d8YGRT5zwgJRJXKQDZt281zVxmZKc3cqzOdqlxBwnBYbXGP2HhBMXNFRHoM9hQqKdLGvQsbPCW6h
6KvAaEkc1mKPL1KRPKtN+0jv565tbKSTECScWHobPpYuVMMzjGn4AsuFFzW5dFhL2UWIT/JdQYBP
G2mAZD2ioyBhRb/X38374M0SLlKDVjf1G3KvHe8Ef4AnI4B1zThtuOLDtulmgLpk6/X4CuOBoOH6
xJNzivHVGVZ97ELrICGhM3GxwDwrtim7sahOtv34uaBwDNl0UDom8kkylZOyem5CEOb2azeb7voQ
D1N9MTarRSDjFY+ac+SWz7pur6F3SZXkoLRv6oJtBCKOeig3BIGdyT0h0UI7TzGFOk2L5pARqkja
DdaycJmPobHycqCGfZ48AXZwvIPw3ARteCg65NewPoB7iHOi4bo5qu03dVpDlZQTHnCH9zvZyWwI
ID1nYAKr1LondOaVj1Y97sPBJp20O2r1HcvirZLWTXNy1yP7VubTTQUzYVyn4Hl+YQy4067qDi/I
6e1YkakCfm6skz0kX23NDXH7qdgW7wl65r40d+Y5HT9J/AGeMAeLjAtnIu7g4msmTZdaTNd88zZQ
tVTwzic2pyab0+iJLrgnlm4nsUVVh9A10nbLhu2w/gryXd7p0OZbRvM2pHlFqfCrvuRWtk2xfuQ1
6dvG4DfghmHswZgKrOqEdLPOLjKEMJXHfTDfw3a8jEyn50sS1BcL+E0sPWpNfBiAm5yJ8zUPU4cR
/Tpk2j0Mq4sJaMg729l8sVeY8yZ8KMAODNk+nHIwnfMhIK6i9mmtH0a6Iib7gKM5V0c8tlhH3Rnf
48Q8NWX4P4ybwSL6x7ybHS9O6NojwhMpdmVyT5QBx5yg7/qx9xPiJaX4puLmQytxVhF4D5rq6Unr
wW/vpJLMM90dIcBErJEqa/DLMSVMq0ZCsXBmJXLdtttkFdi4muwpuEVoMoF0MycqgMl0rZDknZhs
eGw8jU47QHREsTBkAkZ8KHl6uu2wzRFU6IYByYOMPRj2EWizVLGursAPJk6xLmCEyBjlCSrXKpd9
iNxD29KmTaCASizivbEo/ixTbTNmK5CfqUbt5OMbzgoSAxVaS3ag8EZ3lFS5FW11U1P52hvGZUgJ
+cJ/lanBSXNltWX3NjN5EmTpoSlGJih3V/Skd4aLD4tkParHiOlI84RZiegxW8D2wtwh67tmQtJl
ssFNgXlyS8SEiOEMt8nRQaDUqYjfEShVWgW9MPJjhnGxDUaMYGHGcNbWyj9nqKUiAH5mDpVVEXuD
NmDwyZhRc0HmZCdgIenGMN3jFYvduUpd60d6beBmHOiIsbjHWNwQMDlRyL0NqxLCLe0RYsKWQdJe
l3kp9AqhDjK4Frw9helPGLeNmDhgLMwGcpR1U0ZyAjH1ZZl55hDQvydCaB6wg6DsLvZTbu5bes1y
QMODceQqhSTWuHBs1AgAaQj7g/YjOQkSth+12ZztI425Gd5NSqQCt/XaiiY0zQjHWzASat90XvKc
8caLH1SdYeoMwwPJVdscu0Y9hT3ifqLYfp/6AZlLjPnXZHiXCOC0ZC2wkyuki6atdImNIq+xW+0l
t6NLXQFtZCqcyqE3XQkKWY8m1MRTj4M0bD+isAEqQCKfw6BlOLREWEXlZSSOsOwTXEKrkhDsQiyQ
u1UZNdS8/X2xI3lQQWptZwvsMchEmHOTuEKVTzRM2iNJ0ix60lyfyvgtKHejhgpd5+LZI33oDqRI
dcAS22HXsIf9eCZnkURfpmdogwtywTE7LjC49MZySYbUzGiXNcvWtDCZThToLra+BVzKmpebLQXu
VAIyquRMnpIJJSgOmOe0CcAM1A/2zn5sMZ2WC1R6gWihsu9hMj8wkpyyp2WYCCcfnTEeCN/mNJaW
h4EivPUKclhaspr7OewHr5lD7iw6UCiRUD/hNy65pZkV224kp/QFxz4/a5ZxpqVsFdlRaWAOYO6o
QhJwG0bGaPsYbcgZ6n0c6MaK1IAQJGNBn2PZbwbFV6zU+z3Ai9BKtOi3AqIu9yr3EbErNHKCI9QZ
qXsxiRbcspCBYouZ5q91PI2lzlA3Cj9MWWfA6gEnfRi8LoOKcIcYob2QQQU6HR7fnLGC9bro8wEg
+Ibr7dVvGc3C38nUQCIVqyZ56kwF4+iUoLO6qrbkTlN+kYPsWirhTcnUm0jKe6tvxoXZaopsOf7I
rAjh/j1mfVyA0OEF8cJ7zQye/MtwvuXhN1i+e0XM1zQmNFjgAtkR4Jo0XCcM7TUMv+pGys4uLdsN
DQnkaLy70GVDTN59SpOagAS3awfm8URYfhX9vFMeS5oD5hnABiAUWDwd65Y+VA/WY+sSWr8LW0TM
vF6Z1foiASyv2TTZiWGdLhk02VYJ71knHtT0UQzt5Q19k6zCIUv2Deu0fGimmu2nowv1XIG8TDjJ
JgR9NZIv5rqiJdXFMGNg5POOsV94HLQIiNOAPpkSNggJCV5OcV2cck2lHwQ6tKXL1x36DePRiG2z
iJStBa6vPrkrrNJ8RxpO4O0+QYckMT1oWwRjMqhXJgfz0Bzm3Fkj4FaDRYd9c4EBjvYvotGUBv48
s66TySKbftNoWM86NK9s9yiJg82pBtAU7utKgj6iEz6GSwJMCgrFOXQFcyUSLXcEgbhRWju6wS6y
dJNhOezgpEHYL+sJsAr+L7FB3Ijs+0ejmSLY7d9B7iLMJgcxWgMedc9amCMRdxd37H7Zj3Xs5SsD
kaB5a+sn4tR4tsvNwACCaAOufmyYG4xnNyju9/DJSelI/i7MObXmutRpKn8MSAanwLcyNGRshyFk
Z2hV1AR6y6DvaL3u78roEOmug/IA4AweUtKPr7FDpbjLob2CSraffzcbOqZ1hEM8ae6MZxoY/6+/
l2HfojxkK7Vsi0HsNcGZ2shm6Q44b0ZB/gm6gXKZtyHpj5DjeLJJz+ldD7dP/BiwVX8gJeAuoZ5J
PbP2atQ1p3kXwbE18gsoW6NxZ8sJxYXqEWB6RebYeQvoP/xOQam5LyxtefYt/N7DqbCZPTujo8jm
kV3vo6SOzgur8gBObndPy+1CEinRsjo9c5IowUgBN90NDCktojUmcuiTTReuvlZqwZYBV8jgMjGW
vQUvA85ase2SdqueUZFfFU5WhMJhoGdkN27WEQC5ZpI3OGZChl381sujehYo6dTzaronxdkVeHi6
lhN7RzPtKnvob0yrmoROefFWMloaCQMBW6uQEikI7LBqpMSOTaJlmDNEm4riyBSeQHNkptVqKGeY
jatOazfYrcDWLACWZsA2tGPqXamjmfEIH47VPRrAnHzIGojD7FgTI4WNetHt7KxeEl3dV53sH1FF
M1iYRej0KX0FpWfzjxGPxGV5b875YUBGJzKEaASGIFAMAt7d06MW9KfKUE7pBY0NZAZpX26im2GZ
dBABILzouENM3kJZFBLtg089HpGZOyqylQlLOdg4Bf0FaxWc/GFW3ZRmRkbPVabnmjCF7fIKDMdD
WMEvd9qWfmBg+Wgz95aasulsNwzjjY/azHjSCs9D1Z62X+cFwE6LPMQNwUMm2kOlaJz9+Asf2qFs
6BPqLAefnOy89E6FeKoP870+VofALI9SS0DAeZV9RXF5oHd55IInK/CAHaHQVz8i5PreOpSv0lP5
RQ83Fckzvk7gDqLgetOTs5NJIA7TXdsUO5MvZewdrfuyumVGsH6ij3cqwGAjMLyal0p/tlPr1D4Z
1UuALlto30qLNxkRUEl0zlS8OEX2WCjIbZ3YmM5xiSZ7RpNtRAiOcckJQtoq9HmRxS8h+aHDJTrH
KqkyOVmj+gT/T3ko7pWhA3BH20dZlrUTQTVsWxFRBgxsghhfP2oe6lOX/n0xvQ+olDS0mLki3XgK
ZcWNJV67PCJW+WoX9WFhL2d1z3m/N6OjAdjcTkYPvKqXsu0qFokhCa43puYdXdzocyPk20TZ2Bnt
YbambRhxcqfwI1cugwi5XAoeGYtKNELHXomLYKytEL04IxGL0dLXkVRvc70/GykrQo9Zk0UCQXGJ
IbuV01PZ1BAZ24t91kKIEsOrPKTXUFdXUc5DO3WPMdlpRajiLGmcwBZnqUR6OTGAVkLUVcGNbrA8
6jBjlJNWLGxsx92H3/7jH//1H+/Tf4bfgBhlc8jk4B//xZ/fgdE1cRh1v/zxH9fqW/HYNd++defP
1Y9/+j9/9ed/+I9z/N6Ubfm9+/VvrZ/3P/+In//Pz99+7j7/9AcXcE833/tvzfzwDaVR9+MDONL1
b/5fv/nbtx8/5Wmuvv39w3vZF93607AQFB/++a39179/ULUfZ+K/T8T64//5vcvnnH+2+VyE2eev
39ro13/z7XPb/f2Drf7NtDSTkElkwipGAPXDb+O39TtC/E1WhaYZhqWowqaU+/AblOsu4iPNv5ma
YutCt3id41IyP/zWlv2Pb8l/Myyd5G1hgJiRhfrh///mP12j/71mvxXIWMqYV+/fPyjyh9+q/76U
629msTlHlK2aBp9jCt1cD656//wQF+H6t3/PESeYkQTZbzaJfe/q+DkFuE6D2dVm5ut2kMB3kqfJ
7QMr2kwiEps/nKx/HtFPR8DJ/OkILFnWZEM3LEGXVxP2L0dQYKRoh6II/TnAphcqUBy5l+/dmlgJ
7WczFzMzTEkAfbQLIqIKEBGaZsF+p+tAkSZ9+fMDEv/meDjniiI0IWxdWY/3D2dEbcXYD6Ue+jgB
UX5lFq2pmFzDVKkZnFpfZJ22Qd/H/V+dCOtfPxjcoWaomi5zwc31wP7wwcXQzEtlqrHfIfwuvWBl
ONsL46dItvHTj/mThkI6GE0qRGgE1TC+NYEJT60UCOgG6dGIkuPc98Pz45+fEeWXUyI4G0JWDVlW
hKLY3Cc/H5kBaXHMDDQIyjg8i0gH2TPqwDN5kDZN1hLLmxXvLYk6QAoc5k2097RPk024FhhA65Ju
yXZE/VZU4lzpx85QhPfnR6jZP587jlDVFEPRLd2yTP53vc3/cO7SEd5lbyq1X4/DN9NCQsEJzhyj
B48UVuQtBGSSSvPIzApcpG1UGqHkzPjZI4/5iyqVq3DNgoXMemc39zFc55q2DRGO9/VJQlY5itgi
s5GewbgmVnY1uWU8oG8yYK5aJrhMSEzIq5z0Irx/dp5CYJd17hQM+RcT4W83kE7DbGUrp5YMDsXQ
/uoG+uVZ/nESKPZ5bah06hX5l5MQlwavzEzmJIio3wS1hKIz9ub6s1Ebg9epOokxA+g/UX2E5asf
/uIa/PIgrx8vDFkohsW7SdaNXx5kCRRCNwAz9aMKs5oihmmljOKs6AnMQiITNeyIqh5ePOHPbhEK
aorFOoZtAWs/inQgnJSDy2gSDhhHvHtEdZDkft4PWvpcjfMXC+MGOWpvhZbAdkPQ9hbXJDV3BrlM
dfjRgJqq6T0TvGzZ6YD6owKrv4p8bvvnv6n5691m6KSI87a0eDsoiv7rKyvvrbKRerbQxN1nLkwM
ax+WyeK2MLqRmColMCC96diZBctmsvUckz7tAcj+gJ3ZpmyVmV2+bFJ6z5JbZFHGOBsrBQOOa61Q
asBeo3b5mAqcnMM20EL5GGvzIZ4rAuHZLjc6QT0KzY8tnErRp8wGKptFPa/YqjeEjFZwg608Im6J
+PBctM9VZKZ70EaBR2BJ7cBrMg+VVn6Z5j7zhgW3PwRHH4dJdhIIDqa01m9DkKDOYhS50yytxnYV
QMNAO3QU2rg6keh2gEWFs56MtKVJN9ZkSzmKCASADX7Br4A6h/mQfoxGsjCCoQzOWcIGVsk71f3z
S2KtN9cf1jEypzTZVnWF+399hf768qw6QGO0N7FQ2NrrYIGfMEwaoRXUPw18NBegG3a1llTOGFZ0
VQkDwjrMI6HlwRNsgZrWoJk6ciVlW0uaccbE47Kh2YO+P4RVFLdZtR1MggYkKSH1UOdXNpf23Mt0
ps3oMbDR8umdIEtaow3TmlHm6iDSD2nhDgrMp6WbssdYnjFuSCtsKaA8n211IjgQgpVhhFvdbmP8
FmyMkx6BAFsZu8R4AWXnPpqAQ6JOhiFUJ2KftgYjpEYzXzTyutOIRDZ6F9bnFTSmWbBG2iZrLhZp
Go5S02oz4VVVcTXcEq6gWZTZBU/3I+MgqNYxxXs4V7aXqGzuJ2ZcugGahfAGiy2x8+eXiarlX6+S
ZZimQnUjW+KXJQ5HVJAKCdx12MBesJJVHQWZQhYWbXhkIH/+af/mMVVkXoOqgqRDp9T5eVEgs8/q
J47Pr+Mlceae7CUplRVSAQcc+6aqb8hDkXByQiBK2vCvFvRf1vP1lsTgIpR14SRrQVV+/nhramtu
LD4eHWWIYv8F2ZPLscIi0IXTi7r/i7OrGP96eqlchK6pPAqmpa7f/8MqmE9qEWptS+pQkQdHJf4U
MzWysJNecVzmbLDZi8eMECPTgmC0DPC/gpawnjL1stLCipMNDwvo2T+/DOqv5cN6IhRTN1EzAYmT
1V+ug2ZT+2ZdkSNXHiDv6aNjpA1eL3mm6TWEcKGmcDwZaW1uoggTZsTd6ZV6j9LEUHiDS7a/bHcm
HedDleJEM+lvqZ1CFnZa3JKK3GhVWug021P1MVcSg1xR5l+qnNebwNbJ/NPHv7iz/u2ZNvilLM3Q
bZOa6OczLY2mlQxyWvl4hJ2u4+k1/x9l59EcN5Ju0V+ECJiE2wKoYrEMvd8gJJENn0h48+vfQa+m
2YpWvNXMKBQjsgrI/My95/ZWQ/6WEMe4gipPMsO1lqNAdFNOlDphaNYMEykTBkY3dBL7pLVU6Muh
+cNJaGyP1beTkDWN4wify0nXvxdrZuUUjpnilbdS696C7+ZO2ll0WDJ9/JKr41Wn4FAuRCRoKK//
9K9vpeD3fx3t0daXGDYJAt9KRellTddUpjr0DWKATX5oMakhnQu9NFDgiiZDr5jppWDNzcY7Ju6M
j2YiGaZVYA+MrE//UBbZv3kPLbouw+TK5jj4+/H8n7eitkmLbBjH47Wnjl6F/mz7LNRZVt+itA6W
1tTeGI/yVgrjbcTSBwcGr4gU/VuzqJmYb6ArWftJEADBTL5Kbgo8tvvYK5KfqZU2e7GuPtaNzjxY
ImX36GXn0YBNVKf5pcJuvZeb+7iaSNOy2aIGPlO4yCukscOtbT7URZKTV+D/xB5NhQaIyhmdmL8A
zKTcKrmiI3nQakD5rPrRTCUHSAEGXcxNH8osuxSCB6t1dW/H9QosSKwdBJyGWZWr9r7tBxoItFDL
vewPr8FvP1lmQq5v0r26f3/y//PJrhMBOabEszdbUuz5b9gMDEQDy0Toes4CBPtw8Ycy8+9D7PsT
5vJtOq5vU8SLb09Y4xVwqSAeHqRkZaisDuM9O7oy8TzM1m/eMrAHTW4HMEMXrgcZMhuOL2l+n/Tl
2ZWTikqceSqGk59M8dEcpuyqmfwFyTjlfqL0U2+BBFCGvhPT8Dy08R/OQ+N374hLu+LanmsbrtjO
y//92DovHkfPhtuQMo5fuJPzpU8u0p6DDO9tPdhhMqH+0XMyVoVEuOmYS3I2226O4raIg7zU7//7
jP7tz+Q7tkn95Du6+3d99T8/k0eFpzcdB1rrai65Ta4RZB2x4CO5eYzIWSIXSZlFpe6jW1P21pF3
xFTq6OZ7SH33LcR1c0XR/98/1++uDt83XZ2WwnGZUfzzo1JGx2s2edAKZMYlPXcp2LDqugRApVft
qxzKt3giZvb//a+a21TCgMJFvpX5rZGqfIvk0gq3JoXR8+KUxtl1CiakpQZA1skp0mfEtElX/OGo
Mn7zQpk694ppcNYQ1PithSq5kzWlTVwr00/N86yzrjihnLLB0ZowrUyHtoB+Ia+UYTYgMzd4aUdY
vaDlTJgGBobe62FCBRfqa/PVavmfzvff1FSUkjR5wvV9Gu5vH01bT8U4z3172DamcafWqDAUKxFm
FOE06v6hIjfmSXTdydeRwgwa16PZr9fzOJ6mUlrnwoGZVrO0ryWTFdcksreuEhjdmvPjv7/F3xSb
prBsn77PMIhw+1Z2aFzGVk/NcygLoD0LcS+pMnZLXQBCRAH/3//Y34Oyb8cShZ5Hxec7pul/f1JH
K0/7vkhAwHopqNGNRS0niDTaQIKe+5QV2i0etomR1n6Var6uEKE25TD+4Qv6u6r89nOwaCCyk1PZ
YlD47XCp04XefiGD1fKS5We7oISO41g9NqZgk0udXWD3pqGLEVYqrCUlP/KaAzlalf069MaCXMxl
PdCBAJjT8kWDF0gyNmZ+TkM0sY2JZM87//en95vn3uIn9hlr8tYRoPfP13zQV4oUF1ZYJSjDqz7W
ztagUHsZAoF8nUxsNsX6h4/qX2Mtvn/iUATrJNtyt17+n/+qVQhnK9ErwogniW57YLPta+6u95e3
3P5aE7zFSwrckJi+BVg21UGv3u1Sz15ndoCRNZBfIBUdeL12RxP7XFgguf/TofCb68JybJ/7wkBD
9a9a0ycdzJ11ZK9urOyLW304ohlORbng9Bi2a0IDAijQWtu+IhkhqZ+AZs2P4zo8kXSK+zzxr//7
6/rdbcHVSyoVbxZl5vdJ00pyTEo6YXWQvfFaNp1xtHxw5pWP332BluDpzYiah4mYWON3Tu03j/zl
g7DVXmT1I/Puu//+idztu/r+2DOZtLaRuenTbv3zu0xsB07j6tSH2BJ4fmujB5XUyAdX69OoM3wy
hAeRB1lsIXLHw/GrRzq4dt6hTJf2U/qbbfKRjJT+3FvMTVCtYOr0Ywu+Em1SnsGfSAjiKy10pDbJ
10ASXG/Hb9eHYuQSYrr9bBAsWUs8w7ofX1Htttep7WLOMVzciFkxs0YVZeitC/mPxpZz16wdJjSD
NiwFB0dmATwSk8GyYwI0qDJSClWa4RY3q1fDrJkhxJgTaObHo9YgYZPFdKTAmsBLtJDYYjC0RoL3
EKV85632rS1tDfUbcGFB/xe2ncBHiRaCFHsgX8b8w5POcksELpvfitk7qc8wRAU0m9LUw9lucqBF
1Wum/blT/c3XJXSOSzLJYPsZ308py9G7XkgdmmaBpsxvnaOwxbFF9Lfzeh2nVqMzHxDivUjGu5Rp
Ck5wqz8mINt3SVoa4X8/Pr8pM7ZqjGOACFif2eU/nx6XUb+3mMAFTJnhaxjXl2aafb65NIl8oqcS
/5evF8Ufyozf3KWg4jh6DPYGDAq+nT+LDix62bT1cq2Y7HjrvbNYPxehblvHv+17dKWuhnhBnykC
/vsXtv/9GwsmZQzNqUAdi3btn79xlSXapM/YhtMG3UjcY1xu4GQtC+iuplzex5KKPluLH6Ib8qhd
2d7boKRmHNShnTCUTBXUQl33cS3uEz2tPkofPoHluOWNycXH5aJ3V6phGStiR/+RGKj5RTLLh6WA
0dFtxOjK6caXlVW69csmi89RzNKTyU0OWhfbvB1WvPMJLdh5hYOdH6bAhUCvVztHLcXOKig5Ce4K
kstRuZV76EpOkBGMdy9yNBgKYxgDkgZp8aReGSVYvcSpXfN3DJgX0xbHYm7EN2+K1GB9/vfH+/fz
+8/jSFAkMR/QTZ1Szvn2QDVi6eyFaf9BG53XdhlaBj/AvFIfcHyh5mDs5HCnG9BJaN/sEfatFNhw
MyEiryY8oOvcaddKBGEDobc4WxumrB2Jtfy6WHFwERuxBukKUdc4D+7eXJhr1XLE+IJWn6EX5bvX
fcywAci6uk2ySgRizOOwMsaS1AwG6GnObtyqYAlQhUROhs9F14j3YOwXJIvegT5YfNxC6KQS7b0R
eHXqeLrEHuKtyfnz+uvfbwODQTo6qgBGuf+qAQy1akwzoB7Y2+nXCK8MKQH6qGhN1vz98uqB26LU
BfGjkZPmrt1bPgwNdLCkjnyV5ed5g0UBO3PDmo56hgJhjsY+Naf5D5WDK6x/XsrM/qmvTEe3babO
Nq/Qt+LSX2GLJokBCAnNQuBmvror0c/Vq3+spurRn+3soTakdputFScvakZ98KGmseV79uP3xfcD
cizcF2tEmdinSHnnmhwcP3Zl6Bl76TOPuE3lfTdoL4r4pPJWfGmEN7GozQ4YFDeR8HQFVo45u072
UaCNN5ZzW4yRWr9iNm7Zge81DfZ8HnAeL2tzu1fLVB4Kh43AMs3vuXf0C4Mfo830CJ7SV2w5f9XD
3F3FOsZZHc3S0tvTuf6qGazdlo2E+JKQupy05Wc+Ma+uGpw7ivhL0yOogFyxUvKV1Se7YYFQ+5i4
yfcFu6fQht7FRgXgyw8ci6TbZIpQ4NJJ4tXw8LIzMrtII77udXXKBHSuFEbO5L1q+aOY97afhEvq
7hTQrU0hAVxjnF/qPoG5VBNcPkSjsiIPFnCXytvcJjvKS6/2A6nmnbphxBKMhDIWmD4KdTNosA6Q
M46bu0g4gar1QOSMGjP4OiPWJPXV2fiP3BaQoUcHHPnYNgnvIBKBq6G5b61wOSK7NglJRBkfhwZo
huIgfbaySFd3xXBeEOKSOBaH9Iucp0GWHcixuESevkuTg6PfuyiLvMMKgs1ENhfEgJyncN8RRpTe
W/rZkPdMN/dDdaVh7MQYOD0rUr3b9aXOLq7/7OP2ZT/Z7s2MKPL5woPR2Q0qmQPIUw9QoHvQ7LPA
+UPkrHmu5523xdXeTDIq7XNZ3Ua6/zp4UZre8IEP6+0MOtm8zgykZ/Nr3txP3b4/Y3UUlfbQ+utK
iNSw470NuvQv41AsT1KNgdfc+DH1qAikJO7EepPmp6ueUgSFnv4ey2g9sz198GedDYNqdkI18E8l
are28m9hIALSJ9NP2xgj2itBp1cM26SfkZCS7jwNcrNDtK23gjMaiP7LCKT6y1lh6mZsTnQ79NHe
9A2yP/DWtSIcJEgnuSuQqLEH2xybOxhUYVsj5QOPxC6DOJFwgc2jjdja1ktluxuqGjMaUUgkZCSq
CIUPAmphjSfzMOpdPpm3BDN0pCewdKcjeUE7EiXCXrOiWIwNfe+6mwzUt2aCVYNYZUtPxiD2tKMi
HNzW0nNGKvkyu0GTjNc8/0+d4UUYASrNDoCBkbpyNfFRtc3wkZVABVt5KdV9oi/PSQNYTKzHdUGA
PaorMsscZE/FfvSRF4FdJyDjPUPohBdlYxLssQWhLQYW+oBJC4idQAxsXtCRSwZK3bRi1b+08Xrb
F2WUVVqIET2cGSbq+fvYMZYdEkRm5yVPEepyLAz3qc7sfCsqm9tCvJvD84p0qlXBYmeRUK8RzuXQ
am/JjGHfRRBZ1ZP0wepQIME17ueoaz6T9b5Y363kwyHXRMA7i6Eoxu84XwMEh0GcxDtTXIj/yKdH
OFBBz+B+xG8PCrKs1jqwUQsAInzQKUYooAeFHI2xvsiJdmvgv5x8EldHbMnWcXQ+9ear6IlW7p7F
TN3Rr2E1Z1wGWD3Ilm36X6odsRPOgSju1i50x5QFubNJGBC/NzuoeUuH2MzkoGiDmjQx/oKZIClk
QausR1g2Nul+ExxRpX95w1+raR0RiAbUjlGPArBsbSwd9nUuckxqe0d2eNTsq2rW+HDI6dWfQ6tz
XuyFbEBHYPPprtapvYD/oDX4wA0eX4PGifHdaRH8jDA2gToMpCnhIysH3vgyB4+wMn+mu/HNG1bC
iz7sa7cMTWKPWw9hRkpdo/8sL5o+UsLbAQlTUd8DOpLYw1TLDyrrFzo6TCGwZ9gilzgAMCTj29zV
yUft+ldaxzmBFhF2Y4hAMXLi4tqt3cAEx7lE+aJ9NJ+6NeOnHCM5LAQwEVPhFBHgPDqlOMpoIcoc
JcjEsVq1u0m4F3/VDm1qXaHdo8QIXaLQvC1wT97jHoTL5C2oNVr7pm3Z5kC/QvmI9tP11hBgW5gh
UxRDT3kJOVvvMFySwoHMt9gckKDJcIsP8642f1K2cvjPwZqtPMU5jyDXqeBZaLHrUNo7LW8iiemq
iq/GxQ8inaO+E1VQ4pcbiD+U1Elqc1RMeEH86raryadQkqsLm0xThqwUQ4PP2f2ssTqLq0TtkFzW
PUddQHDY0D4qVqem9jTZFzN/SryPuX3O65lLvSDf7SdKVzM/qk9kuUmYL9ZpEw1vVpOpinLjwccb
6Cn+I93J9VfaHIb1aUQOrE/PkctozzfXqJMsU1rwyCyb6/4Dzr+kmewIe0xJcKn5QRqRhHuXI4xk
eR1VaxwUrD9Kkizjqggxi9pgeB3jR09ZmeCMvHGnx7LnuuhOoUBSUbdXLPsD9TxQM7f4PBorEqiN
jhV/mpBP1ZaBNZ4q3kQXBE/aq9DmCWO3R356G/8YqgTEEbyAQ268cL8HSffAh+5k14yVY+touw92
T/iL6qJS47nNnlNk2aqGSog2fm4KLLuInIgYGW/LlYBhdugF24Q82zsKYbI0g9nghUqc2zW/Q/55
bMF+WgUR92NyP1dFkM9oyhcsnwSroBraT+SWrO18PTXH8thP7338VbSvjXzrzLsQY1tDBKu9M/qX
cPJ+ynRly09ZYBeRRI+WtzrAed4r96mwbmPnWAvgaVRRmkFgR1xh9uBt6bOvpOn2tf6r6Yc7WXhR
YT9niIErnkGNyM++oba1I7GKq0xOSMh2baxC04ZpUpDvOh5j6wfdfXrIwfDI4kZLb4YJrtp8WK17
lV70sSUpkG/mEhMFw7ed4Bf7MiFx6W35VabeaViGs5OkvJiHxEH3nz662kts/WzXp4kCcqGmF9rO
x2DRC4YCph3qBVRHbsmuyaKE/50qTPLzDTnXtAuoY3l0XCMCwCWdPJi8BrNcGWCCTnCgK/faiMvw
pRmGp5V+70DPgsD8Zc4EWnYyhZchkOkPQcwkJvpGv9QvMMXCBhsBjZ6bKQKply9ZPIwtzM27VX9Z
8zNlEZEQPZDjhLRYMLNo5Em3LaqA1Rb+41yjMX7L0wc+QdO8lr3OA/lrbO8Rs0RLlqJ9JZKAD53b
rIfHd0li5BDuyZwQZUzASiE8dLeZfdKR7zQYuUCaEksnO86jkUMcBiFikX2GRSZqjJ2RfuWZCcqP
FVzIpdW5FlagnkzyocBCYHIfKEwUdZlM+9UyujuYH35btOc5GXvg8s55yjPiVZ2/sdkY8UvbvFts
HzxOJY/dkiDUrRYuQ5SZu8oZKO9T7VjXePekBfg6Nf6y0IcCBWYoQIE61SfLM7h1TSq8ZxOk3rD+
0OsH8JOSHatdNyfb+UEDxzD6OLMNOFgjUcya/OCNjDniZu7b+yqxyHTxwtbFT96H8JBhTlCdTITv
kX6E0ZenlYRBogvgAs33sTdyDviPzvBrHp0durhAGJjUMJGxGaSMlH1kzBPA4uSmBNPMp27eNlNB
pAeOpDiHrFcFpphgb5t8S2W8shWeGUzL0HIudXMmzTxoYZtghbfChwXIGHCrRq/4qF9cOcKDmAFL
Qyiogdtd+hVzzeMk7NC7qqYfEdZtsnRbvrmjjcDH5LrFpzfa19lksDWtmk/RQkmYkr2DSyNdENWM
5IPEReAAJ0D03QQTLaeWPY8rzIAvI0PYeyY2ecruKTGc9V7gikuoCUCZBN6zUwLVyEn7wnWzgwGR
uBmlsPeBfIt626eYEJ9s6Pi4S8iJ9TPQ3Q1fEexrQueSfA4wIAfZ8iNpn3tKn5HFzjKFDeJWCG9u
3T31/Gg0j7Tw4dJlG+DDfUKPHvTVBavNyDXM+AP9Z0BcXUe8RvFp1HmoG/OLUFspGiY1Axj7HPNC
MuUOPL4/X/819F6wX4d+F3M/dBciQ8Apy6058zzY5Fcl3ycD1nDzKXnyM7EYbuYroxXs+ETkFXj8
JM4K17mxFPHdicb1sLgNryU+M/FUOrDjM8J6mSjgu7EatG99C+ABVqRaUgF1vbvLW0QwPL73TjJ8
uV5zRqp/Q3f/DvfzRjNwOA4JRthkemEwC2U0f3Yt0OdledY6OHHzNCRXhgvyHSca1pit7qwOBH3/
QKuWXU+wGU3zrUgX63pcUBmYOSwFjd2dkaW/qoUb3rV6A5AqyzN4ma0XU4Wt/OkG4VswcxaKcr3D
hNeV3km49OCexP5sE2zQuFqoi/q6HWIImZ0TWtRds0uRZzDItIUy0XKVTrBq9qNdZO6FDfYZIV1G
NUxL4ffuXak8e69XHIgXZwYFYKbrFBmd/tTnvQqEqyWRtIBWCENcxV2bBDYl4Wq69aWopztTbYfP
2p2hEt1kXftm0RtW5EFRp+6sMkmDrhl+GQ7l0LQh1ck3ZsaIOd3BPJpv39I6Akxc33RvCwSU+S9P
Q7gwgZlvUv0+zfZpatHbEOfoZsR3ynHvqpJ4Yu1siJ/+zHwibcqfrUlDl3dVuh/HPgtz1mshTOyW
2r57XyzzbOroNJ0arkcsMN635gj6cS6jjmHgGBhEiwYs7A4J+08GdZQTVZHtmKaQRdOJ9qin49tS
ZWFZgGQSfFuZUX/5tv1rNvzQXbM7JhF3wjOrkDKWl5ET+Jkm6a0gjtmhKia9hRzXhtRULW2f1nY6
6QXTvnEtPnMrC01BRHdTk9RrgGkwR7hY/coArG3cwPC990mUj4XlPLE6CpfGuEsgeqQE/DTLGAct
2wJuos1WzWWpewykkDk01a9VzxpqB30N07p+YleQR/poi4BqMMbi65OcODnPfgKPZuTGx1UOW3Z7
8pQrjythiyVoofPYqB1Bbv61T7p0LZQVjkNL9ZexWOk4f7TR+loc8asRwysj2yetwbfLmBMJVUqi
xTrvJt3hJLAzYiu1BYu1ecDbc+rw0fqefPOT+kGwfSQ86T4dRh0Eb2ZTaW8gcyrDekifFiLGNDw+
3pYetH3SdWzwN6xX2/BxJa94SstmelJD9cK0Hs5VRvC3MgMhted6Zu2Dju+XY2zjp5ziYW6fbJvv
ULPkR7ZgnVXuBVXIx+RjC/ORXlf85GrRT17MU9vMGYA2wvOsU7tMZpDO3UcsutdF84jBrWmh/PR9
pUZ08BGzhQksVTzOE8WVUPq17ebETwSOW50bdtLo72BMsMfmnp53TeMchIIglpmfDaiC0apCVxmM
5DI/RdxvkUwAyRagplDxeJqnG9LTvDPcfYunl9JpZOhYGawlLA/rUkYWgzSM9CzQEjoGYq8lJ2Cm
wz5Xzy+DMT3zHjb8ZunV2M5nrZCUJPo9DKZDJ/T9nGcQypP6L1MCkp6YBiqjUCSe0STmA1Y3cTWv
QONIALmkwhoCMymYOBE97U6IVheY2cIsXtI6YUoHTDvcblsltPvEIeOgrx7nMX0dkMHtYl6nYLKZ
Lxl68wC0EkKWaXogRIjoLtxTs2LnnJPn3IE6uZQpK95xgHGUSiTkuGEpMBgBpG6OuoY5nL1ZpGaw
YXRFKfE0U/apz+h8C4h92bocJ8liuTB6XJ21x801XWulczR7RS7DBK1Geb0W6bN7LMC7DybQctvk
zATxS4UnEwyEZL+50gtrh0155Xkfwn9WmleErtCKwDDdHsdy2tB7wfZMb2KvfV1B6oTNzNeYLa9s
lR7WdY4Z5WTN1dijnzLmmfEf0xTfwCjd9yDfiq687ZzGDKuCBCh3PXqJd1cs/X5SHL1VvvyEdYwf
X+Kv9FTbgzYc2whbMzh/qBVBwx2xr9fyOlfu19BmzKp7Ck17wg4vaa6zwrXCNIshxRMWJD2XIC+s
nLa/wkxCB74fSCsCHgf/2a6Zu0Hf0c+L/YxkDELedKkLwJQ690uaLnxXjoRVNDKsSORudXAVeHw6
17q1YRpQ7RrLPOw0A+ZDOjOg6rQ6nB0KXseN76YqBh5nGRmZ0sQvbzOqxuhomKslMnWSRYp5jqMk
ye9aqWAqVQq0qQcFdjYoo4EzXBQM3dNW+vbw3nxi0btiZMpDaWnqEY5Ydd+aDjSVpuHLbM0HtsaM
dxVAZ3MjKM+Nf+X0edQoMmnrZVLcm1guO4Jly1YiLiqBZDFOtFWBJD3XbzR8R8a4hVIuMaE1CjOH
YL0EN7BvVgpeDu9pucLw0Z7amFed11Ym44eNEI0g9k3n2HNP+ky8AnD6whnnw2SZn3Q9pbeV+VPf
ERrrvhbpNrkfaSatxLpZCu2zmePdmlg/k/qjHut9q2c0wb187MreoKeXD05ewQ4g+1naLzpLlVAO
z6OY7vuMeI3G1q6Hvnz3xx/5QKGktYq+dtZ3nK17IoVyZjUBWhjSuXg9dHLV8ni+dv16183EsaPo
JT5RfTH+1q2qPaWI6HbJnZn+mEXrE0zLnLtw9Ce+U8GQRyXrJ1AICsqJjBZgtva8nHwIneXUQCPL
+419RWdBqNVlBB4YFJ73xtvDF3JqVXrEDHfqh1YjHJSQPJEs0eAyXcPifmk0K2iU/sSqBjtlbn0M
JWGAzfRWevFDbtmfg2HLUGltZLZcTLOwPzPdohIhHmuoTrqj7fS13lUuucZ5c5vg/qHUl++JR/h2
J26AGQMUFwU2yuxXbMhnPk4i2LfdXxc5Rd2TTto8jPXKWd6AQOFCl4E/ABSwyvySlRhC13j0GGQQ
S1NaCGws897T5FffLywZfKyOps+GO07uxo6zjH3kVmHvmi7+QouAKcExXrpcwMHGxqmoIx1teNQr
TV5h9MfmnBUeF7fO8pkdScWqq6UWCbos5sdjgzeqo6dpz0tN/JZ725hjiD4uRXEFwFCq21FikxDr
pzfj4lyya3/EeTrWNgw7o95TFFy6ZNECo9Ze10IPNbeuo9YufqaT/bhOQMBXF+GOrz4XciHWxLFC
x+Nq0Pz32J5opOM2j4rU1yN+8opf7mGFxhvBsK+2po2UpCJ3ib3kTJXrXpHbuQO24jkcsLzQhcMf
Gn76MHiFFvQpHWTfO1+ey8BsdoubNRVmmLnryR/tLMwah7RxBgdkAGDdY6Pq3a4OFtChu3aG7is2
0GyXRnqxlPfXIPoswlPN3/EdX7E2JKBSzdC2VRef29LaonKQeVuk1qboCUdiXlW1ngUJLT7yzf3C
qcy/zVys84nl9S0ZQlVjdVvN6clhomN19uuabEubnHtvapjJizAu5QF/hEFkaY6oGKJP9yUG8cMq
bQvQIewuI3vyfP6vgVa+Eo0iomngveGsax/7GKJRF0sk6bnzasjsqPX2U2EyW9TYDQfGuKCxbZ1f
2mp/thWAabkQ59e77leujKjOdS0a1oZAzmygiOr8d8kEj6GE7UCu022z219rWl8hhGuQpSgN7FvC
brss0QJzok9JSzHoevWFoKaFbMr8dXK5FNvyneuSJKb60ZZRMjFhVRnRZSKnADE6RqELj5JaX7AR
EM8kBKMFTpOgNrOzrziUjKzgGGfq0OfjcyEGjNti+YGQAd9xwd5JtjOLj4KkSgeyfv9QtSYLETHt
yo32OhbrwHTEfvCrITLgR5BH1/eEE5AQoeYwL+ydLPwfDUPqKGmgX3M43asErZlLHKqaadIAEx8w
xYgAJrmBhGHaGQRPpa3jbUHBr1nv0I6fZccAZswYfrhF+stJCSew6hZXgKK+a7megU/1nv60yMZn
aGVi41jqhdUa4/XYf5+aCdozXRPQHBHoM8iKtmI2jIrh2lw8H66pvYZsBFXYdPnjXKczOamwPeS8
DfPHjNCNJH9wsRbcrKZ8Kyrmw74LEinT7ROXbMz5YsB+qeprMhvQnjYsSQbza7WYd/sIXzFnWrfc
c5iayijxSgJ80XhvhToVwbbCTsf0qm1Nbs22ayNJEdDRUDF3RuWCXsqGqGd2J6/bol8ZkHicvSkE
izBHCIHopXzN4uEvEw6rwa7mSstMgtWynMShSUc5Die1Qky5FyxRk3wVpyFLKFNd/Oltu94NnNa0
5xbm9/UyZgvMNqKZUV4moaHSTyNPscQMNIN51uGkw0B1VcxnuiB1VKK5K1f88oStcfp6Zn0DrPrR
xNX9kDFx66XFVJ0Um0Rm0WrbZD7CgZR6aoZCWzuGCONdxYqKwGflM19zHuVEz6NrZKtir2TfasfQ
CwBil2zrqpiGMHedx5QQQAZvJoONDgeabRFEUtEHFmH1kLoSwLtiGg88Pb+OkzRmlMgz64+e97j0
ZLyZBKpAegunaTYeY1mEkl3cY8YTkhsWZT7+AzwvlI8MNqsR/IWJahydWsLO0PhMs+Rnsxr3U0na
mMFM5VZXiKFTmV71XtcEHyVb0sVeX1sNxOnRKGrn2XP7ZZfQ7+3LdGCaCz5Q8JwR/mXcL2X74XEW
7YuFwnPoOxBaBFe7HFxqspidGMux66h6Uvc9brKnNGMJJSs71KYNRDJhfM4S7vC4lS7rVsveIYeU
q1+x/+4ZHFXOzajzPeAR+2JhSkL26Ad+tnBNtSVhOrY4l3XDZ51OpH9VRXvvkHmOlyw5mlR3YPbC
cRwAPsVEVuttIk7Ktd403dwtZlmduY5R8A75u69ZHSvGBZRywtST5pgXb76Zyid2kWyRNk06rEH2
g/pL4fsAWHOUab1zjwCi3CMwy4CJpBl5UvFzOjUvLgpLMkS2wJchGcPWkPhF84/a4LC3LaDeTS+A
dLsUtTXpPh6xi5jTjIOKVXZR2c0oyYxNZf6En27ezS2lhAcPdjbp2C3fYEmT5ft0YdgsOnBQXYne
XyS4qUX3WGY+3kXXBBaZWPQzkk7Yp8fe9ib2CG54dAjiKvT0zvMXdHFkbw1pLUO8FGlo6rQIVuy3
ISqtB7V4G/UrARuVAqgv597Zm3nzmkJFr2KxH9w5NAdK3Mxyek4n1LR2Hh/bfmSGgQwnwT7czYt1
TgdsChb6IqyaqAnmnIcDLbj/wBG8y0nN5ebm6oCFZTLVswgUno36WTPlbU2ACk7b95ha+dGTOLNh
HNzMPaBwUdBUZtvXNZzrEae2bS7iApby5Cdzsi+b/np0SrhKYHAZ4mgcCX7p7TNxm1XZGy1As59x
p1ZJN24v3Q9t7jnMzXhBfY86hSkG80mDXWxSTQiCFI7fgTmssbxMZnljeA4lZzm7IWJv+PLJcuTE
OCIks3YE6TytW7arqKEL3tZpd8yZBV0l9C2FO9GPJXBpnXuqMibWYpInUFcXnYF7ltHd8nr7RU33
brGWWrvsJNEoM0GfeYhaArvrPAXDm85HvYgIgmbK11FhKfw8UW46b1WdL49mTpxtzqypkS8+BEoO
Zer0tXxRUIPOYsCaQ2RsOEocZezG3d61jq5XvpnNvF+oXmPLD0qVObtREkJaDuUBsUBMPUUOB+vO
24EO1621fazrJI5pV0izjKCiUQ6EZl9lCIZDaGbVwVgsRmU21Yxwl4/WYO+XS+INZubCptmhgslI
3qUQfGwGKuF56V/GuidYHDyY6Vh3jXHCQ/oxl6O2d8vxNn4vKkEa0v+RdGbLzSpnFH0iqpoZbiUh
Wdbgebyh/Htg7IZmhqfP4uQiqUoqObaR6P6GvddGAb43yVC/z4wCgknp/GpM1ySOlVR3AblZA+Mq
Az/mVrSRZD4VCZtvtUXE82HWrI9Yd+gBsYrf826D6HllO0fky0CykKm77qYOCKTureACFiXedt5M
FFSmkyNkgnWnam7pxBLaECcGHRfe6IQfESzjh9N62SknqtNLwfvAteYYTJaWPD59TeLmFXZS62b9
Q1b5bzUpwpt4rO4sj/y0xgDzO/kvsySXcArsepdWGeHBWu+Q2pKXlcLf07h0GwNSha3T4xDHgvzn
KlI903c7zBn3FSeAZMuWmhWE7GJtK6M/CwcskwcX9kQ/fghLg5pHlgT6ussngtEohHR+yGOLrYbP
bBQCtRt09U6PIJfcdCEaMbhWAwpOSwF/Gak/8PrHN2NbvcF4IVhA4i5Dn2c0Tb1VhVWDo+qjrElA
z7eO2o5GjKKAhFhSLIlbVIu470dovLkZgKJ1xlNRdOBjYyjwAeaCvTuh8ZnQnOO4mbxNlU1fopS/
qDmDvWgW77iKJv3cCC+eGQ/nEt7R0uCTWobyq/dn8+JaUD204GZxMmo2xNPiALoM4b3ZXrIxbS+N
RHtTE2MD1g5BM+5w10BxNplM7di0YP5JoibTzPVoKHVQy60rKaitEmmTPrtljeyOkBxzSm6HEHib
8hhLshgj6pU/5pA67v3sNRDcWjjYJAgPDEtC79gpr42GzCEhGNTV5NGadf2iWIWuVuaem5Qi5jW8
LCkijnjKVeSOsLo4wVZDdR2NrrrvY0Ik+mlqol4xTh+YIC68ygW+oY0h7edWqq/GB1kcWCOFUZzT
DiO+C4a7sQnu3H7NxjCqI+q/dD8vEI/K7C5J6/loG8k7yvuKNC8mj0FpryFbgjRuLGWZq/7iNEM3
0eeMmglGS1PSxxbpXzA2xPitEccaAUoskY6kJ9RUYNiGz5M5o3dCp7d0ursPbG7TsSc9bNXzdM5g
bDMPkVmSU6Itjc8YSvle1FXjdClqb7oo5T6J1qdtdOfI9Dx199+/zaIEDgS2cEojEAWa433Z8faZ
j0ng6zvdL+9sPuTFDZm4AR5296UA/eUwse8am7AYo1Nbz3RTKBpYRNDd55sqoYynL9ArjO4ZNQpr
nkqLbd+GpMh1BrsFc97PJChigNy40ghhz+mKC9CItxWXEQaTb70goVjgtO8Ldn94sA40biXUVB/p
Y4jlpLEYGgJdNqHhiR2pAIewqu0jhdRWp/AeG6dG3yOgePKZ25uC8ZzRs2ZnG8CaynhKumQvq8a+
ZUdkvTQ/TttUkeNNJvNVI4nAfrRWcFuVRC15xXSBq30qQ6Qtwkl9rrvFuhdz+ikl6O859NkOt/1p
VZsucTve1v4YUJq57U54b3zXuZuC5sbqNfOqBdcDotltuRvt6nESwbwxm0axXOZSjDWuVqkLnhRJ
fXYZ/omWzIRyOAxVf8H2yarOfhgY/h2mjPFvEDrZbjbi5uDYBROvVc+RqvmTWu28tJTLdtN88wfE
u4H8lJH4leNY9K85g/bbHFkV0VJqN4y4rQxBMZM4k8PcRaOR6rPboq6vmWvALgU8SMmj9rHFQjfG
UkQNqE+9HdZRWxXMMnJ+LKOfzLDOOSuBOlsecqn+rFWpkbSptZPT2lWvVM7u0dGEoHVtfw4yBHFI
0T7ZE2wTgWTIJVOOUbD36k1phfBh56sueUr8FPlJU1n7sZlvPcdAPVB1EV0oUBb/NZMzU6LBMWj5
OFEXW2zs3Hwe6xhooRO+45SJdBJOUZaz7WwW/phO5cse0R0nlSq8iNjgrO6IQ0JODxuS7WfHHsgo
fQJ6evtOprHYmB2RCMpEae9AhsaelHAK2z8J+RiYffxNGqypD5X3bvKt28yr/MdP0TzRqG1aRQaj
RNXCWphNqa4/fP+5nB2KB0MRO10Zt2kaPpBSMx1yFwmDWuJdv2omczAygSnmbVPw5Uqo2o1cPVU4
eNtA35pW+IjCelvJ0L+2/a9dhT9BzKL5o0TcmOXBRdaUBtQOFz8DvAkxOwoVK4qSk4WGIQpz54xI
+o0Pj037NIK3zh6bwqWrXDmyc018+0jllzKSkeNyKzr9qGqPxCr2ec1qYfF18drY8pY7JQQumUM9
q95pd59RQ2iKXwS0dUM6rS4fhZcMD2XNWtZa+W9oqWDCzyuvCC1QHvigNl0UQCXdvKpM2sEu2IUT
TUep3oZF/OZTeW21RXNmpSAC4EGSIhrVhkkw7sTvkw1Vdm46P4Q5d8dvXy8WL0B54/uJuM3WA5od
4Zl9VBq1BEdu8rR580YoP4GTnQE6bl0y7bfawLhQLe5Lk1gbi0XdaaBArxZ5HRCDWGk+PNldBmYX
FPc0b5kfQmipl5ehYEU06Pmh5dpq4DbarUQMGGvEVflZsbvdKL83+EHjeVYY5/CtMStuI8/jBwJs
YiZe1h9jbb3FXs6kyg9+mjmGH2kBOrQgInYM5Aalx1swr6+jPa7/dPce81MSVQ7Q4556IvbjZ4lU
sxtif6NKs9+nxNiU9t9/vx7vfr3JOZi4l8P7Hk0pZ20ZPrNFgsbkEQtJpRGCwOXZZU86ydx95z/M
utsbhBIRus60IBjzr8Um+DtRxkkY9gLrLmD96NQkkBb+B5syFkxevOL5Efs8J17PAia22JVUB2+x
vKjtF3plaDJJ+S2m/CvGSvcuyluKXokj3GF62PNWmXTNKCaQ0AWLn+0GDC+d9cHV7m9bf/iLyxD2
uWtSwAUPs2CMZ+vTOPLySD1024EPd5rAimPMHWRF5qdQ+SZ2SRhpauulYEXJYn6oQe12yUccSHBH
6O3SxT0qo2dirJmJlF8muW3SU7/WGoPUjCmoPcIYy7JEN1wHX8wxl470ydx5V4MR7ls5kvFLPCuz
o5aRAi9I7WQ/JFgQwc1IlpFAsSsc2N9VAEiFYRehz7B8kbBvzJ7UFypsit3iNs9AtCuv/LV9pznI
BCjtOIrIXveLi/mNchEXn+vc84zdTSOfxni4cwbF2AavcblIlxrTP3i1+VZN2cuSZJe46X7TnAlc
IMpfFlr30p3Z92kmW1VFoVySe4E+58nIUQ7OrhfJyv6dQOWOG1WRmOCEmk6hGo6qFg+EYxAwBT+4
ShrC2p0XMEdAhVC1ignmvpg8Qj+qL1mi4bIt9cxkc9OPqGVjaOqWxaw1pGdH4v2eyeeJ15Sl2zsn
2uegQdTk0ls2RjUc3Na69jXvK4jBP9P8FCbtfsu5TbAjMgKhqKWHVb9qm7fOeE/1DBGnjSp9yYZZ
78bWYZE1Tu+GGi6l2x4QSv/l+eprqUUEjdratnHylgdLtQvoTBh/zORPWUlUanzsSYMCx9NTJIMC
05OqWCi5mndWsKHNHwLZP/kuQkP7S7PBOE09SLBAUgyHJQqy7t0ZKeVrr0B0nSOxHAZGSizCqWA9
30c1x8CYFTbdw1LcFM007FqTZz22EMaFie6GPaQs8u2SLx+ZnxKz6Qz3C5VsaaTDDrflvc5z8+pa
5jGtrJtppgcfVrkdAhd96+oTZt1wG2g0RcXQo+LLR7ED3Tjy5sZPMoxZRjnvw2AU++ppEBZfVVPz
7VqheUhFxlkcKjvRG+m2jwThAeEsu5SDKkCvm6KSNthaj10Yoy0EUCJo9cCQs5b2C1Z4sGsmuGXQ
CDJesoZVrZYIZ4RxcYcYMD3a8cawnJ3d4SceKRFRH52lFZCK6S2PHrEkAY63tbF6HRz0RGUoh3Nd
lxC8A3YuSxdzXKZWwVARQZC16ckN3St0L1Gqwq23oqGNzPA2ONA4RFaNZbsQ/SIBfGyCOERZoD+Y
IBy4Vu2IzTxvU7G0u2WRXzEJXu4q46nC17y+9aWLd+d5Ls1i13a2u83TFFVHRb5e3iwHP7eeVCVO
TGgh8E9ftbCQLbXFJ8G3DLMmSnHcw+xOBuMJaTCzdtK9g6r8qqaGgsMjzk73z4rDJNI5HF/Hcn5L
Rzy5jcbX2GWfttntMhiAB1MSMkWxenCcmc+1TR6GoXxtag8HU6IhmHtZvu2C/gzg8TAn4J5ND9tB
Q3aiN7/AkaUV8Zbm6Ljtd1skcBqZ8Nc9trDwHphstgvBxJ+sweKBDog96+y5S9u9VaA7L6ki5AAG
HXZZ5QcOkzy3jxhiyL0d5EeHWw6T83Cn8+7KxX4CjsKABlxwuwDt5cpotmGvf2cnRH+MH6YzEcOg
7O32WgObTqeOIwe3weiFnzplbZf5WYGIbHppRnwegXs1XBKA8HryTpREqKo2xGzLMWHFRRMJuud9
liJ1HgR1fVomW6Pp17hLJJVdLjcJgzve4LfSvak9RBJz36GcXRT5W87fqNmzkO7ukPzlL3PBxrh7
se05sqVPbDUzAjgPjI7FzjTs7fovNlzNxnKJAVEcEXFofgsII3pos13robHBSgXOZ/KJo0b0jBb9
Npmbn6CLT9rDjNJOfHvk2acc577T9wNwpR30/02O/OYpK80rd+VOdeVO+MywkZpWUuYXewne09F8
M9CFUAqWlAj1P2uir+xYOuoWCWFMkCghPtme649q9YICptoCKDsRvjzdmtMtL+ywDXM+TsMAVpMO
nOxm7H1aMTY/52i5zhWhOjmDD5bfIQjzGXjWhsFQw391DKDTYZs+lC4z5dlKqDWfa03wVm6ccD/v
6jy89rP96OQx+g0dE3yw3lu9f07LAmwa2dkT+/GyRfjeO9yNZJShA8liTAkKmUrzUyInxJWhOUUV
Z0kPimxv1MQ1uiSdRL4Xbz07+YXVAAfH7tqoDOqX3EkRmTNG3QY4vQ4Zk2+Lp8JlVvOaewTfxcWB
uZAdWWUKzpdFptlpvQ+MYtgoI/hxDfyiNlnmU8ZP56XOjpb16xcI/mvVW5uvrOjso4bqn3jNNou/
FYVy0FSU+8KT4IoiDXp4aziuEdW53NVDy5QPt5IAFrMJ8wUJNzPSIWS0L1Rx6oyW/8Yg/oeNmGQQ
wG/klOWTk7hMmUqE74IcjFkJwo+M9iS6ZowIX1OFZv2eksKwXqfxXsUwjgfRXp0lFZhdps/Bnu/C
yrnJfLUv4/5CCMsPaEKPfbkAUZewGsiYG7l58zn4w6fTssTx5UtJebI+knFXlE7ULs7z3MLOH/zC
3ohOIqtL/Pum9RHaGSx/PKfncBQXJ6cDJ0sJIJs57O08/NHzmmhgUVSi7asqpkY4kVhsSXJ03Xe4
4ARE1WSxt+K2TJwD0zAU6QMk8bl9priOprD+dNPi3rdpTcs5/M5Hvv5CYl2yMEiGzLXYvsx3ibW8
oHxGoK3k84ykU/fGzvUnUsCxw3gmJplGMVqvy53jTIfetapty1jVh5xMufw+UIwzhBz5TM0NIhRv
37tCbRWj8707FFAc1AGkzdn0mks1BaSc9Mm7AKRYG/aP2bL5M3NWlCJMgh1L4Loan+x+4rIYgPyj
ceiG4VMLrpvaPHmGA7MvPDOK2XZNw4R8cHeLZb3GTh2FtEWbpiA9gIhD5OlE9KnBJnIKNdVcMjRc
GOcoF/eUmJvlJvf4m31knW1S3PVrPmnXdc9zwfDTxae7Vutd0OwMizTuokbP5CbuixNHhWcWkZbu
t5Wza+77lBnmfO8prm23x3Va5h23YiHR5k3Jg5EjDUKDQ/D1QGamU6Pb95go99Mbvpxvu+zedIHr
1zJqAtXDkDauVTPntz0AWGLUaGWXpEgrllTLtU3jnN515hZc2r+m1Pgp4/GIgIOCBHTT3hfl2ZXe
TW8hB85ZNp/jdeuG6bv2yiMLH84L7q/jbBEtyFZ1oxuI6WjYtI1/zqm8nyJk+mV0/FdGwTghbcxr
Hg5r8vn03i7nVPkZyrruYSSFG8yjv8axkL6hbUzsbn3ppvZfBrAEDnqauTYW1dVrkficvUVBAobe
u3PAAI/rNVKj8w7eNSLfOt+LXmGeQyK1sVJ8uIEgvpRA2tRzDuOi34bGUjuJ5ipd52/FEMwHqErE
trGfmF/5vP2NHRORMfgptvlEfTu5ax9sD2bwjJB/H5jqXBv9yfFijzoqv8UZcJ0yNLmxQ8MJFdGO
g2DvbjSKugO2eJq2TpxEON8oGx1zN8xnNtyKL1zzZJu4IsvCpGZe5H1fFc0WOMKAEoWYuqY0oylx
+H0Wfjgno1n0E3kNyMGMhcfqeAsWFd5tKyEtCBLKEM3z4O9Sd9mn6i1I7YmYT0QlrhlTNqK3E4X6
tFToE3iQo9evUamYQxb1clWeoCusfGO9NocXQ/7lgbb2whdvsnKisqrDTbym8iWzPpIlhvkwM65D
az81In6Ry38udD1RUw5/c++8IpS3oaA2f5Bhtsrn86GtJncSoK1NQzoxUSDRQt8wkOeBFUjJFCOR
zaLrvz5BOmHlRL4u2FBGhj7m7JrsnJvIFJl3jAWy1DoJ6505pjOM/fKfN5QvUlrvZSrG2+alejaG
EPFwDmNNrWObpJ6Q1jXxlt4YMqaP0C9LBuThA4L3YZweraqpz/n0UfYELSds7jZ6MT86i0QaWrti
6y7Bv0ExNzegIuwLlzxfN84xiy5Nvm0ba9+M1t2S8hnrzvl1RMuCF5UuTpyMPlheUZR38K7IZi2q
5QnlZgnFYMdQbd2g4xXwYwKeiG/2PQaXOnP/FoOKNpnJ9WxVhaLT2hWF1+/qPt63Q/8n2fPcFDB/
EJK8dTYVLaCt26HloDRhCm19QPY2S5xHSuBvrC/JxnAhCiHpgAnbGkjoypTJIEE1ph3J0DstMvww
iuK74IH0kyGPiUm0DkrgbT328Exg79/MCXdOI5J+P/fhCzuHWzE+5eNocibSThhERHSOsUnF0hBq
W0BKHO87a7FBUyJybpkb7Ss4EJbrqSjrE0AobfXbzz6OxNo5UtGwZ1WS1c6A+YP0VLGETLLH5iWT
BAIyhNh1Hjs+TZOZGZ9S7DKxwM/1MXIZ5FsYNqsnq16OTec6tLni3S+Gd3pf9Dk6xjSM0OBmScG+
jgwCpdDHmFDAiPwvSYiH/kxzRYo0DnUwge7WzMu3XtTezpNJzZDTMKhluAxGmwCRqX+zYoV6Tq1m
ZHJMl5DK30sJa7MfMqdYH5jzSp7zP9pGhK9tHRDfiwOCkddJ2M4fndzeC9HDdSylRuc8NJKklK5C
YOVGUPPPXrr8jR6ujdCVb6ViBFsa3QsAymm79BCVMW0zmzPhweZP3eCxc0L2BhSUmhgDrtslzFBg
Kkc9/9CdJ1SyLWsMV45nvSt2o45N49uL5iWu+vclTc++OxU7uBUHlFTvsVl9uHEbAwk3tjU6RBt/
LKasFvpl2467jMz31P6yLDnfpIv1Ofbu4zhNxaoA5eeb1JaTjy5xmomUFo9Z0LnHepqY43Xnkb0g
Zm2PSAemNqJuyauaCdnQ7IfchTcsIZgCHVaBx1JMz6ZCRmrG5qufwQLo+PMnryIAdDKemZ4e6pa1
tTHoeJPhFkprecjmXm6CCemNnTTNrW/j3ilaoBJeGU1liOiAGB+LHCdfH3g55t2iPDaldnHbmDpq
R3YZnrmzMgYGOYpOHAhHt15+SpK0tz5OkKrEb2zGeHk7a/wsk2f4XN9O0GKcGbp8C6Hm1hHMy1LE
Q+deyHi9B5ItW6yrEVxTNK97NlXVfmrmH5BLHYJczqieZDuCpXKDmNaVSmemoB5zk24ZQlwWaZun
zg6JbDdV/Q4wgp7VAoh80UwFfGdgpZv5SFPH5aB93r5+piqems+pb0G4kMW07WNyaQFgzdvaxQ7v
BXxFobm/qIBwj10vKGHHuA+ODtTik2SvVcRLfLJ7ACexLkBk41Ylj+XGnKp26+huOdtFsqsmEvMA
5Pz4wQgNoUgvQ8LOvqlCN+oZE0MgnlglGYrVZTbgIPOXkc44+B7txo68QlwCdieblFiDrTsxINBj
wqXK9XtwE4It415CoO9iPOmSZAHtX0SarlmWguItHcQJ5djN6oDM55C8bcP9NWNKptJZ89ZtOumO
rMiRHRpT0obdBLruQiYOvtYSFiCOoZR0xkOaNESNVfUBt7ZBseFsejR096XtfrjZOtuT165Gt+zX
zjsiyr+EzTTbJk7tQWJ/Yp16aKE9MGdGUdb45r5OEGQwNzL6BevttOxBpLpnIykf9VocouL4HCtY
BVCmGtbJ8lQ/9n2bHOX6dXELcS06LrzCpCgkL0VGpcCVCy12NwIMBGolL7HDdZMtTJEyZ7sCaqr5
rUigI/RDyU52zt4r4l8PyzSh8cK4WWM93YSJz6cWPlBBAI6B6do33Mek7eDtkBVL8vYGMxRGwUId
qcTpEFpCWZ186+Nt5uYjc6x1n3E8OZFTyofEH987yS6LURr5Q07HPSubXaPCfWkgAWqFTdXWtgxT
nmv3Crr4tTdqWjgSfOKONa+trkSWEAaUFvQqBmvqCezdhvPjnfQsCJqsIRXy/50I9kuRfbQjJp9p
4juO/CO+K7rmJSXpbSg8d9fbEr/ZRfvBpS3+DTUuEhdFQ9fKu9pKr77rYikMhNjpoQhvEQ5wdORH
2fHAs9L/tlD5M1KYWWKOabOtaodJrzdiKjdXE35AreTtM3LkLOcGDRT4dbhbKqHvTpfwX2syFoSS
lTGUcSBspE+KF2KncksyGEpu2pGkKySXkup2rSUAAxBE+Dh383uIEHbr2DWxUJaKxk5fkJXj8s1C
Kv/FYghpxScE+CJqlS1YlvP6C7/aZjUS5TL9F/cG9wuvExwiPjoEsjmBfc0dpeIvGaLlMeveekuS
k2gzaaGnXzexHzKDM5Tm3ibv+u8BPW1hjFTI/kc5Td9hXQPMk4RMqvpbZMyhkTMRnGqVv1NoAtZY
NUqVKqCsQyqzhoO1xFHn5CD1mP22vJZMBYf7FqqNQaC77gFhSED/9Fn2cGfQ2rmTf2cl7XGkR1yF
6w9cXg8SW7Yk7DPtSP8ZqYppjT1JV6zhBroWHnkFH6pbPgAw8+Xgj6MZwaSfXcvaApjtGW+edaxq
9rKxg+SlsuVfkS1IW/r5MrRhczJtUoPM4tiivWLS3P1OMA5uZpu501J+Yw2REWGynNWSJb5jSqK1
eg/SdThEfc+zBdOCfJ0fHXqEVnET0V4rGTDwNGS8U/4TjQfolhxwpLfgBwuT+9w13S3CDOZCqzmA
IzubCDTWbKBKqe5irWAfuOLGb3/qjRfz5+YjThDRvwNRQwgjuP04+xHn8T8Svj6PbfpkCGrmhiPO
L0ZM3z2uEJvBFVFvu5nY0cI3/pWzfDck44Msm551CPtQuJ+Z4z8qNPIsFNHXy/lX9rTQbnny4ltJ
0FkxqB0cH754kKc2WqQfDnvFDcHFeIxAMAypfUryJKLn/fCIe+s9D8xkeJy95GeZaY+ZxLpKkl5U
5CcvJDVwKh7tKu0i2BY032Wy8cZ7z9O3Mf6ezfrVYWI2HsoQ6ZrN95i56W4yOp8QZIMZBSQjmsVY
I5eefxxtkTWXor5NM9zldUP6Fv83b/rHhHuj++IVRRnYgD7761MQFWQ172o3PTYJwto5I6c3ZOO9
2nfJMWZPwLWDxnZGiO4EByH9xw5l7t62CGjQqwIEAaiVLOZmnLGpD/JnjIlgqyV0CcNJG3QFe1wf
5vjOvbHpwo45Pz6F1Bn1XqCYZ6z+5zvVn2kcalsghfVWCZ17iRFAbuZJfeIzepg85uQxkpixetax
50EkXPdSDZ4VbfgFmtQWeICBVMiq2t+qGU3C37sbQZm4s8A3EqwD56Mh6FIfceINZGcsiLhC88lO
6pfya/DqZFuRikrhxTE2NASj94ykytm/msloRLMdP8yzetdLfMe3iCTnOgMxQhPahyAPQot6d0g0
LgPIS7XFPndcumMh0Bkw2SRILkMaMa3Sj9SsyHDzf2Gf0O4OnKDeiCalD/YrCA9TraZ57lPU/OkX
6cz4mYJ52KrxYQybdEc1ctWV8TFp7zfMCvhClUm0rt/vOks8NCCDNm3d77Tn7JuUx7FgxUnw9pfN
2Edjiyp8wdUN6qR3HtAEPMQVj3DgVZ1TjlFTV8egm64TJkU+qlBdaAEHVh++4WMBnnp20vSfjj/+
xK6moeibgD/7YjTG89TGxT6dFux/9b1wU3Y0BsOgPHzPsqo5TajR85YFZNfQJ4qvzit+04CFFzmJ
woRCuXzNOKx668JZ74OMYT1TYyPDl9xwE/EdDDVveGmPIW5vcoZNb/6qi++c0eFm1ukr5lbmk2zg
1x/te9ZrrXxy1VqfeFSfsIckvB/JYEB6dfRTWoI0BLJgtuGJmy3FdJX+swPsB/D0EhvhDyfCqS1k
vXdLtrnW2EVuA/eiFdfes7G6qRcfHCXy9RbPC0NwVoRMsVs0or7o/uX0nLhMXnxB+kHjWq/kqtwU
Vtftyo5UGj6QBeflvun4K2nvbvAVAyDDtuMWwwWNjf4/ArB1b5qe9b8TFHDQ9Us9mHpX4WGhrpze
yI3hWQSLicRgKzW1wjB2D0Fbp5GzIvLkOmOyFO1L0IE9Gz3kF4WDzy/B4S6JDWfCtQsc76GyJ2J8
0xrklQmNgofyLhm4bQI3T/BUHFjfZwe0qTDf8JkijLLgzOT7mUZcGijnLYWpR8FJ8aqLVWd/RTX/
Itu/SgeTT0KGbxK3127oH8s2vwuUR6GFay7kfd7YFqg0Bz83cqX1dUe4PGb72i9pS+2OsL5gwXTi
IkizK3b280XP4W0gZH1goAPWFPzUEsVV8jvH7IX9BCoAQb5Vg39RohoYSTjlOLovQYGogABWn4GW
UdxlRvNWuP4hqWR5wJ/COs7m928paGlfsoOwIVUOxY1t1EjP28qNWh+riC4UImH3i61OB9DYYvk2
lk3kI0XK5rzb6bkKbwZrpRkRS0AMNXiwNMMh47mp3ktp7EJ22nAGYewom2QVy82jVP8M3vIVsLNu
VP5r2lazoe1BIORC/g407wbAcIq9Bi/H7KfbZuzSSJTPoc+HYSLXBV1Bx5D2tAG16/yaHRikOvfe
vRkjLcq75iCwMF4rtO5e6Q9ctwGhwaQ+SQNcrp3A2IH7jTi1XWLYS8WVbFD8+pA9Wo6uxDTkpaot
RFxekN6OjTM8phDa8CkrRphFGBlatIcx9461hl0Q1jrczS0MDxee3zJC3zK0fOvksLzYCHs4MmRm
UwbX1hgZjNH2Vtu9ZXl+a2Qyfg9PARSLQ9HHzu0Mz2dXPDW23XyVeXCf9YRgx/8GWCQ4lrGGIpcx
j6PLutkx7ibIgLU0EBOpuIww9uxRaSXnXofbDoTBrQPrDnlIakbKza9VL0sYCqzkUry2MA0JVCR6
gAdvU6Ybd7bLpNus1F1iQ4UP+iFd4bfywEhpKRq2Xhk3ULmgkUgngZLVs8k7SlCHm2Z9xJ3+D81+
yO/kvtCrAxBk1VxA+eCJ9c4xdx9M063PCeawHZS+BY55kIMzKZ87lxZ9Qrcvq+IOvjD/YZoeG6XG
ZxDO5FEu6H4IkkGqn3ntyU+9i6DzOSO82lZuYlzKkJqH0al9anRHNmr/zyZcYYqxoAWSiX4zSHFt
LApQBE9cignGfDwMxRaZMfHIgpbCWOaXfnzoGdsVufO29EXzxIgAi/IYnqWWfNsd44DDNNs1PrYo
oyumQ8oGerKsZTt3sjtXpvOdjNK5MezCROMZO+cKBdBGBs693cBHeku9pH1gmZJG2iqHiFi1YZP0
onxKkcyrwsWUkIXqcaIt1iVoCxcw5cma2KX6GsYc/Xp6qkySpJ3xOaOLgZ7kO1dMDLdGHxJlbYnT
wqitNOObkk02GU5oovsYnTHuyv6ezEeFNYzFFcakrzyf7hx3mIguAk41SiQ+a5xIp4aYXGIGJsi/
WbY49tUrbU0ZwmwLDRBxnlXMBCr+DvpPV3M6GGEHMkmLTUW09lEEMGNRTyZRUZXs3desZOW5z1mj
4rM0M7hsSfrR5KyHoBjTsy1wYGc/4J/ZOgzVWiSbbeMeWpfBRErIG1vI+R08yX2Y9eUp7LqtHTPI
Ma4j7uCqMMcV9RLunDL/HuTyQGrocs4rzvkuk942nu0oQ0rdTGsodcBX0jL8+Qg/yTizuIU2/Acx
Vt96itluT6V4MKtJosSf3psqzu9c/Gr7yVUtXISqDCI7UN0N7lk0z5avH+lbmbs6BCO0Qv2DTzJy
PIfBdQ/t9F+8YFlW4EBzR0GVZA93kGG/xneFmPusd1ITX2MLFcggnDO8G+gdEiJqnppqN69QriXg
hI2zxIkSfea1FyPNXTFPxn2oMGSJtjkNRXqlCouvZXzOwAmcLVcXp4xim8/XIwLa2Jki/YzH8inp
MRQ5jQ/hwoUpLgf7T5R0IpnoX23RDKfUfO9mUwKRHfu3wgavUAgoTYqJvA8JqhRWd+lsHSn8xlsU
bv9j7Lx6G0nTLP1XGnW90RPeDKb7giYsvSgppZuAUlKG9z5+/T6s7t3pqgV6FigIqZKSUpKM+F5z
znN6T7dS+rOq9stKG45jr85XrYypZ2DZxjPleGvRZeKcZVdfTxAaVFaUpaiC/KkNl+OQdOHJ7G5Y
0D20U77MjFNZpepdjMHyvRnmJ94j9SwKUAkECXjDOKXZmQFjOpnVXktai633zJVaal9EcjWupeR7
TI3FLdTK8jAhuoEhAS6K0eaLJdRgBjsB7lGVLY42rcbZFHlDwoCRAM6s825su+9RlV5ZuJuelrcV
lDmm7In2EManCL1WFNk1EhdzqaMzcrOvPiwlR9azY92v0dlYvlpZEK9CJYHOg4cnr8wZ4mqQglYg
2LKgBN6sxcPTVVVXhoNfS6Hkt1mI6NKsZcRYNCFulm0hg9Un9em9tqC0NFaHIFwAG8DZyYnjl9l3
sWapS+GXYgcUylO2BtHD0WpqPUIY6t9NqUTTyUprcsLHF9ZZo5uYqiOmheXLDw+jhUScji3dKvmK
5ID8hJ6iruEt5/zK+nlTtgoTwPSr7qYp0MWEkrg3DacKGe3FijCdiyb+Jeptf5w0RbxDeMB/sipM
wyNi6MHKe9pQ8w5QNOpFHdagrBSLJwkxZm1xlU4R3dKo5RgE2ZcCIUQuqyKA2WYM9Xdjqipnvd4N
yxjfFqO84Y9BOIqamZIcSJq6Ul7/Y6jJsO8hSJW6CJtuG24kmZ03wymyofPCNk0iNYALTCQSCs/J
Y5W6mk2LDo6zrO9V8dCb584A5QKMkNCP5Nobo3X+/b0ikaPi/e7k1AaCu1PhWe74A0iND04kG2KK
uS11QbFZf/+UFe5VUi8NnpwYE/m+6CjjeGIyTwJ5u8TIYxVOISvKPUTfOVXo+thdzYtP8KUdoXVC
56O8VNifVvEhQCH44mlAVD2Oyi1aDPmT0qiW69FXa+Dw4rSV4Qzz3l5Va/0gteIRJBSBZAuL787C
kt+OAIb0Vmqv+ZK+NGu5qVYRnDeb+a1eD2+pAgt2CHFCVsbTZMaav65IE3Q4X2vxExyU6EjsWEAv
sq1Jc6nz1il1V6nQfPzKktNPytucQi3TjMqnYlh3YS0+TQMmP6nRqoNhMnqVJrnfm2r0Ks+EF0AF
+7TkgrVVgVXKAB2C1WvqtlSbHQnqjFHWQk/JjRZMOCuwZscaRWoV9oyjihb92GIFv3/AlLqfKjKu
ZCtSntuBgV6Wj8mhAJ1X5zKeQQEdBjjDdj/O5DOKYlfzU2rdywT2cWGqojXtHyDQ3pr9UfJk1Clu
qCes7x48FNHCy1pBZkFDzISWlMViw6T4GUInmsw5uQxdLxEeITAOkcofcz6Zjmp+9TpHC+oVA0GY
dbGmVsNUQMBrwxx0KXsdHBJmmYa/52Zl8tTnQk1kVPa2tINwaWpunuEcHoaxfNLD9SHMnVX4/UnP
1uySSB3b3zUL5L78NM1Z9EopAqHC3HXsRrezgA+k46Q6SsREHo5r5ZL56lhMl09gTxtUeeYc6P0D
sjxGQRejvW56KfdHufnFPXvIx+xZHSpipmf6k161/DmSvlULpT0rJg3yXt3v1X5m3Fqd5tAcLxn6
UJzZTmOlbKYXPLuArhG1IPePSIN040Z7D3tAmxlBZscY+TUBrLaU43s1NQQnCLbjnGhFLFrW8isq
2+GhHSoDxFEmL/g5E63dPMfvvWS8CgZLGFK+8ChGFPV9ZDbnYhxfWwvBuwEN0pLHn4aFDgdNS34v
sHrS+EqRr4vVIR1oJqKu0K8q2LyR4nluU2K4x099mj7KHDI+k+Tpgtp7HvvxPlHPLk07T5gqpftQ
lzpJvZpyGKYxSDt08yQsTEBmBuWej37DmBqtQofMSprWc2hy5mLbl/aamqgEmQJlNUKinjBIosuf
RbiXeKu2M26TdMwUxr6ygC5VNwMa0p8SqJGpGiyvnBt68kF4pKcK8UdnopRBp8b1HhvHDlkWiJ33
uAhfyr5vHXUwRy/XWAVKho723ySeLVe48+gWeQ+z4czoQNFSNQUevgwQ71VcVgL0NAbdZqvrTreU
+x4i+G5kYHmaMuVSTIn6lMQW69hpPVRRR1m4ekVjGDtrleZLr5mVLddGjMABCZeRvSvUCqeV8DKq
Om140Yg3wkUBl6jjEN4geDpPItJdWLTcx8dx8k38YNRSkW9JsQ0c5jJNMYKSdDmxEGYq1OJsEUK9
PbBc81td0HeUvY1vNuDzZa0o4PrS3iYLhSqekeYwpEnlKBI/Vq0lpq5dkx/AekQbwE6FAz0BEc2s
1Bdgac1lznDXGpH8JA3IOtQU58OQhEkA/Y7Tc1kU1AiZGKBpHCCqSxeItIWvlNesXKoggl7ICnV4
LPB7R1SLeSOsZY9w+W7EhDr3GTosI9ffNQiz3BQ7n5ya3cKw3dPxQKxFWgS0wrxdxPxVNGAEaFnm
allbIodnKfAoHvS19GnlRY/oEMVWh+KjkLT8AGVf8oRJcsaJDSfIJRaQOlz3uMZ/hrNz3uQlChnF
OgwDfDmtD0+JxYWHyIN8afxxRxoqc9da0cC6QVp3tUL6No0UTsGG5qI3PgYleWI0NNhr3G9b1k9H
LK1XDU7inbISN610QBqDiKIuEV2VA2Tyvn4uBxKV9cXijieFcRBX9VeCKR4aDwSNccZQkSnGlYFB
5Be6+MYWgUmqGB/SJW/uuoxtAFl8tYiTmwuFX4zku8xRfVpC6WR2vf65ZIccJaucrSyUo6Na9F0w
rv0FYzZ0iEl+ZRbolgy6MjyezP9JsGh1zZuN6UzUblA1qbcuVuNEVLxbvIcGHUSgsA3ljTLIviiN
bipLw7WgSO0N6akDMulLS+YpA02MNCkY3uPoUGQa+L6RKqOYi+6qIz3Axz4g0wgx79UWTATB2g/c
I8BKWcvx9w+KnAk7mr7eVTNXLwC2zTq0J5I7Yl8rIq7VgrFLGk93PWzBXHRelZJRI7bSctQjMcW9
nDT0gqwOmgZZVKgsB6zjjpwhVzP1aDnlijh6Ek+wim4R3xIs2lEGKP/7h7BtnTDXJ49CpDik5YoS
KsUSj8eSRMvU8IoCv32xFAu43Ghm9J5fsDeEAckBz6LeKYcwGY8LwUOuyqjWJULxl6h2hpPPpNat
ApbOXkybFwa3HIRGMES19T4MzQIZ01UTowjC/iEsZgNrP+KYiBwhpqMmrGtuqCynx7AZQMEeDSiT
edWUDp1G2PiS175cw5iuYfXmKvZwPFkAEQWKTTzS0zZhbxi3yyFEajE+kiLQOYO/lSrLsUoYOmFk
3VWSyp4yYL64wX8gG+i2Dc4rvzXBnBgbYkXFkyQw3ZlMU94sK2mpIYJQbj707frDFD+q/piH2U2a
FUIFWNYz8AJ8oAIxXDS+nYo8YtKskD7ZCKmNtyHegUm/65V+X/Blb+NFjfzk0fyLEF6tVkoAE4iS
Xah4p+WC4AFzbgNLn6oI0ulXEvtpAc90U0L2MXLodonRiR5la7N7KEG1ct2vmnpfrWl5Mhf6ZHbJ
+sXoMN+H7eCFKJWdwZyXH52Y3Qktk666HGDp6fywiTXmfUbjZjo3qLiex63aoh7jbJqRoEnYmXUr
9hkOR1itSKex8D38ECW0LTPnJnoY8mUZTlz6AhcSMO7kVDRz/NRNwwQCTgK3oywojy1kukxLv+j4
JdcSsfR02lDu5CZ9ZviP4q7Ih5catdGRh3BlrfqFww34fR8/BAfVfMrLMwPmhigD+GubdFzb3aCL
SHD1hwtEy7uNMsEYQI7kL02CKVJ9eAIwj9viwnpmXMPXKQc1ZjUxeXsFTlK544NoGPMrjS4PCKh4
VHtHTufirrJSmmLeWpXIk5sNbHvy2kDBGaWweAYJrC28Ln4cah+zr47UAIjZnbbq0WQAXEHgPq7v
46JiWRvvq0SEfMx879AvD0TOgpYlRdwcssfeE1SsBpy0wKdjLdoOMCf9MI+I+phhI2Cl9dcQ4yGS
cyJNQ0C5LOWXWJHe6truRr19t4DK42AQCTJVqu69BbRl4rg3JOg0KdC2bZyCLYqUecbXKmnvmNjB
II7mVVyhMMkrGKV5SBhTaZVMdK0eIwar9R/4z5qsbd7AFA+eZsBNmQm3Vmg5OGqNlWagQVpuspYY
JC6/XpipyurwW661V4MgIiYCs+7lMZAvMc8vS1nUZ1m2xGsUqTZjFNvSwvoeTT1d90N31qC7TRsj
vQlYJkoZjHCdsa3t7wj+5DfZhMwrL8ZdKoQXdRBfLVnoLkiYoKfg+Sk72fD6CmWpFFppUHfAOyOt
nTxtbo5rrgjPDxHctlfN73YxxKNljcMuLWEGg8MGTjgNTwUeE+pRTr0lFU5JEnOT6EiZmVKcpojB
T6bIsSiZLWq+FTsZKOF2/dRkWdpKMJPepha/dcI5lGQVnKUZ60ELbmCL0QKlRRouLzKEEVRRnSDF
598/WIv1EkpogtnAijtZJLGaw9UVULRSyZg70IJstpAu+BkLhHNIVkgbQvqeJoIEcTelKB5QQwis
gff1mE1eoUaeyQbqxlXBhITmiXURC/fKQkDICt/pFXiHwsD1MdIJevoCfUYev1EodU91DKePfZMf
qYkMAL5u3ojtYmdnGmDpepkKEZ9TMw2m3yWrsF/j78HQ8p9JnBCS9kAdGYMyuTopjHZdpbg3O6HZ
J0L9xZij86fMrPdo98ZLBKZor2HactCBYPnP5OqZtz88Xu2+KIWwn3UuxnkYZq7zOPOkvFKvEg6i
TSqrloPgSD7KwJZGtbIC0fQVdVGO7FnrwyovrpVoyLJMztBIUMhs6T804hnv7M9wtzTLYVlLa6cs
kuXRVmKrnfWfS2oothhNN2PiaZP1hmFhgbHWGIef+mOg05YAIMyUHCxtARtnwALZ9k0xXzrjqMhF
E4yopFGzUjnETNmQ+zxTSH8WOGmctqBKhLggsYk9J40KyA100E5uxbPaMJamaGBLS6pu/9F/J9qE
oJxm72oMs6eznD6OgImI1blUsQxLSdDRXkjwrroOWrUQLq5cl2iBcAPTqJ6kJYIK1jV0I1qt8m7t
TlVsfWtqqd9GbsIIxtg+IunZiG0Iuomy017FfjwlcjcF0hhfyir9yiNiWxbVpEKhY8YiuCAcaMV9
ihx0pymJR/QDk/u04xBGFaA04OXH2XTQS06oSXMCVdYisqtkcPPVQYGnpPli/x48hZ+rOfSwidjD
YeVEs+DXpggTP6QBxC95K4f0WRNn624hD2U036qUy93ANl8WEVBIiNcgX6IPmZms7TCMPfRp2LiN
NpYvKGFc7q7xruMzBuH1L7AvadAjR9nogxzfmSVJeOvBJ4pSdjINLaTvigsbv/t+YA/3e41jygAE
4om6FT2yEghtg/rp8Sfgva/D1KWuvRrc0ScJuLUgcF6JOUiMAUukL1K2UzSEbInwLo4JehZZYy2R
haBuSUxypbY64ijpfEuReTlFD2pCcZPB2c+cPmcZRCgGO3ytq5K4g9ic6l9jnf7sZ3jJRKYgMJLa
QBgXrOX8Kn6pjzbTWzeqhe6HNiKlE1bF9GONu2kdDaU/FOVerobxEk9EHpVpinkcNU6iwMAUiJuR
YdBYcWVsSeQK/Spkntup4GgIXCeKYTAwua5MfXszZWbZMg1OsdPJ1AgfZYvUpJ+rD1YIJTFDZWML
DEYPCZdNkIqiZstjW9+woHtm0fzswbN8NsUx45Z/F0X9CnI1Oc9S+B6iBPVIdnsVqrrHudR3Xpqp
1W4c4SIkbWswk4CLoLVidxokq7kasvKFgl26i2HnkaZX2UrZ6Puk6s37+L2smu6S4ZJsJKF8rsph
fUZ2gHOs6o+rkFW23q3RPxIF/+Nz/s/ou7r8I+ut+/t/8flnVVOqQ9T/06d/PyafbdVVv/r/evy1
//ttf/xLf3e+q9MHI7d/+033quC/P3/LHx6Wn/7P32730X/84ZN92Sf9ch04ym7f3ZD3v/8K/Dse
3/n/+8W/fP/+KPel/v7bb5/gQfvHo0VJVf72zy95X3/7TSV48z/+9eH/+bXHP/FvvzFRyb///O3f
H13/t98EXf+romuEHnPiqHSoj+Dv6fv3LxGY+VfVskzFMkzZkFSTNLayavuYvyYZfMkkbNPQiCSV
+dbf/tJVw+9f0/S/EusoE0+usAyyTFX97f/8an94Bf/7Ff1LORSXCitl97ffCKQlFPG/U/10UTJN
kZ9kihoSAFEy/hSaaJIxWkb4I4KmYjmfM3nodzKS6xZmK3cc8cqUuvKkKPGNp535Di7SZQQdlIng
qYW0b60PqDJ+F9UB1BrraZRbt2gkN84ENyaMsCcyguw0LzGMvaLdtIrWdDcgsydmaCGBgPp3oymA
qETR7z4st6+u8juJTcPiDFbn9lPJaJlhDoNwCZr9vN0BlnhkgAKfdMKjgpcv+liuEk7e/jMDzDuA
3Iu9kNDNpf05rYUfZQwkC0zPycxeSg+IeWzTi56tez3MUexZGJDvedVelGoj/1LhlzELjW7D9AwI
5hczK4xP2n2Ipo14Mpv6WO1f2M6dQq0/yEcMDUMDSKkW/ao1g5qc9vBdP3IHupjvPTMlJt2DcQYW
11STnTIFlsEjku1u8+AG5+NGM37KPu1SI7a2WV20svLzbvDlpPN4mtI7EodGXgCsaE6EPe4nXdV+
rY3dC2Heh5asjWEdofJvQ6W6dsgFumNT5if9OtvAAS4ky3MLUq4dRUDcAhQ4YIywOgK/PnJ5Zxm1
05q1M+2nvaL0244QiFFy51R0k2hyoWe5zFqkHvr0wByAgKbmDb3WxkgBV6AO/dWhyONzRRpcYj73
auYNtQUwY3GqW8Lubq4fqNgfS4VjvFCBOwCi/CZh902B0z6IhOTNxh4Vh13s9braywj9PLzFe5Mi
lI7PTkDToZlOyT2bF91WXrujZE1HKReOjcPUVUn1S+KzGkDsvcNHuJFTds3ZvtMva0D2JN0eCAQ2
weUIuWczzNqtq6WbpdP+n4RHMxoSE5KeyWW4mqrmVAPLJDL8Fkv25pnlbGHDAtqnDQ8FkFN9X9rR
EUO358TvCZjrGbKxidwwmBwEGQHtJSrMLRXmoS1fxCdPL1W6G2bKmwjPIjp7Dl9AJApDIRhNy/ny
wDSh9UwdQ1IYKW+M/UNVH7+anjwgDcDBUK1G4CRXwexdc+pczKVuotUolLabUh1eJBTrD6ptgbJ4
ho631Nm9fRXk6Wkqohst/qVd6tNGfxOYZbOyIMkL8G5UbY1cOFj9DLaJ8pLdUI+EzIIiXSfME6YH
Wbt2xa9ka8IxRWmh8kL4xj5lYXLjAQQMF9a+pku6MB4A/rcxv6LnSdgI6ECRUBLyRfsOq1+wV2Wy
N+nPUByOeagGYU3sydVqMYNuas5xIP7PDOW18Wwo3dUA5gdrBcFIQyhu9JHFKmID6keCvhWuIHK+
7VTX7IP6mX4gqkqa9IIo8YJtej0jvVM/u8nYJfB3tKE5S/3BZJ0oWObT+EJgILv1ZDtDFZd3cBzu
ubHcB/IJtjNNfePNoMGZWAOt9OUOewZ6klVCCPvSEfF0PCFkbY0gqaKjmRkXKPIXkmDO9a3/ECb5
lgpLEKov0kt8A0t2AhaIzrC7a6L6BLvvCVDnLWXBjeRgPCCtnEaHdcaRbOQKVhHaGqSM+95q9vMJ
1rwE6KA0uAffjF+5mQTtZtzLZDR2lGJA2M8nEmRSOaiqOaj0JohlovlOjBQCXRVZpOINKJ+QWXj6
iJj1LR4+1z2UFBdTn7NwtebYC4rDXMqBQgiVQdEqN/aHCgHebI5Dt6tvGttIsowsQfeqPPcigxpX
lCC1brmZ2Ktab/A7nM1xua7p+KQGKtcqbEp7/K7OLcAYVnkqQ8nP8dg9wXrHgRHoDE3Ux/7YquzO
aLftcZkrusDOlerRDbsVJsO2fM4qrzMB0gmz26yTS16Ha4KNG9QgqqfAeOt+Sj0I/Aq2ZrNXHkze
ULFTx5yKIE4W37oztAnHF/NGSgwkbCtTHAKWncXgDmkQSaLZk8oGTXxOByLYdGVvHMa3xjR9hghe
u8MO0Pr/Ug3888j91yNWlsU/HrGqBEJa0RWTbahsypb0p+BcLWmqkUHhwG+iHAoW1BAKHUXswfUM
hx5vEBrlfZQjGemr89oJpCItFzKeLqVXPSCRsCjN+iuTGVykhKWE8ZEkloOpk2Pas9F5vPP89wVZ
ZlPSBcOjWdRriLqoUwuAcCb9DX03oyTLXtoIVV0VsAbh9YcC1x5KWwQ6RStrEycJNmtgc0deGalB
WiChX94uqOJqArjYHKPAxGI8HcEsdj276PbAavmYSsZxRU0qBSDtTrzbj9CwREE8p08rL3D+UuDQ
qItT9cy4Y+jVHwx+fmRR5wtoc9mMP5c/b7dvsXl/wNOFW6S2106dzrGgIcXQNp/zbUkTRzBMp96T
1tFujK0z1ALOP5BK+w2qg9HfDKRFvY7+enUygUkie+hRXnbQpWlYNgcao0jD0SUfBZ7mRcrO1UHB
+6qcMY/pIqHpTHmyxF+3r1LbnGVFOS+jcI7b/LLnDbn2P9DEveKG9xsy3ow1e4neVHt9KS6FwJbp
I3bHUgOO8GPBMNQKHeP79Ah+MyDdwl+72ocQnTbVMd/TiTBka22hWogxN+zOivHKNU4qjc6qsv58
ooW6ojGvt26nlOfGks/My8+FrJ8TXT6P8Xwe1PS81uOJKctP0yI0GthdBK8x3CIIMk9iaRx3GiIL
xtAvv8ptNucv+TOwJ3gbXXmI7MW00S36kZgcmanP15y1JsrgojxkoO7BvuxUnuXQSL3/4UqQ/pjQ
rT+uBMvQNYo5S1MQxT6K0c+PW1JG1KbS/+KOCFA9m3uHnc52fUqRsI5MvYktSTJAl1lEVNWG6XCp
sOwkMckU7WpInaMM0ECgd83sH1o328Dw7NTLidASj+GknDRtPS9pfflRHip8OWnvI1puxsROtRtO
Ep8KLgzXU9EbJ+FsCPqFgfAFLMuSkBrzgskXvZ+B9vVYnEzSgWEEimZmm8pb2jES7a51D/Jp0Dwh
LOHLaq7Z5O6MZzcKZlpiHV3JnGZkBeReVke+sUaB0OlBXEgHxHo5E87yPDT4idPm4Vn1ZsLAWKD4
zTf+Hqu5oXG/VU49ZX5u1V7x3IXU1iFjO2ZVjfI0oiRuy9grOsUttqa3mLlP5+DVao06wXCV23dd
E0cV1K+53DIpvEoxTKQG9yPAB9gfZGywFCBxusfcF3ExJNJB238W41O/+UQvzkU1cCIurjEuzlQU
7oIg2Tg2O3K1HFM0nHYPjWCuiW2t/eFTlllJyTHiH3LOuuE0hNG5w7XIRV9VvqYHVXLTiEYUMRv2
Rs1cCOYaYJGiNb00XrzkC1if0LrbzjNVDlcu0ClSz2NzmkT5CZda7y09yZpgeh7j5pDqCz0U8XWI
pQllKWesT6CPpn0CW66OatuoF5sD5X2WUDJMgs3geKtJP3DwOGJtOKiNXRYS7lS2LkJGM31Vqv4V
iAJCn/mmwCyhvR8YIA6vYdjcY2F5EqP11hj91WBMwS9oYYNZblxHeG4npwjgbWfGHkQuWUMpkSbq
7t9fKAiD/nRkEAQgqaJqGFzboiXJyh8vlHrFQIVMBYeVWgWThrgPv6qyIKaIhnO3T/FTaJtjAFzT
Y1tBY2bNz3mqvcx2SgPR6R0d2coaT/RHXoUJ4LLoZ+nql+LggoIIHWyG8XWuxst4KIvy+g7hQ8xe
ulG5V7fdA6k4qVdd1/bsgdyaNJLxawTaG6vxXt+etUF6mID34vEcQpQ8d1cu2FUwXMRpB02oj8pU
nPJdWC6ODBq4ABD5iOebKy/x0ZWHvTtKE2Ws6Lac+zWBTj0X6WTtlWVym2J0mV81QviiicqzUo73
sjVuwroBSAQBDClfQgw6yV3UykD8Y4IsZ3GHVGyXjTXv1KYCpGGztsGussMAQQQoQxtLtKPOApBd
OAo3oAW/m55pDr+dNwyWHVm0lEhm2KQYmbPfm6F4F67CtaxP+bqtK+NZ4o6pgpJUf0Fo3Gug7TYJ
Q+sQZRpEPq+3FC/7GjouXebK7RyQ7eNnTGQeOl+8xqR4l/V0nB31gGWFDQ/27A7KNk8jVww5Q+zW
GPdKrXgRw+JmEllqopIUeXo28yraMv2P3Au2SrryiAerxRM0NyhGW2dl/7gkdtW3Z0vOz0bO7pti
SZudYt31Vu5XneHBQfBWVXBdtMnE2jiKgkK79UuQj7yvMXJuHmbdYrKcf/9eVsU/lz+KYlHzqLLI
qlxn5vWn8mfBfjC1eTK6StXsOGAkzC6xBAiLucLkW5Z8VdfxCZvjCs93IkA8oUUu1S8Fz7Dorz/Q
AGvLjnv4wAkQ3nTHvJIYYVtnAl8hJBwrDOP1QcW3aDqyz/7L+SFyEkrKSfmh0mADg9KJTpiy/aSS
OxyPB7ntD3nyEcHARylGisWhz8YD2S9MceyRe/70MY/lRdGqs7CRt704k7wueemCoMiN3+opDMg4
8AespNKOOV+DaQnQpgFbIelteQ+4YzY9MwtdTP7orRAfh7nLaDnt3JJfCVjKyeqkQwkApNxprrST
DtIhXit/YUkMB4Z10giHkL2vy2riqelFb8ADaXQw8QBthDFDgRX2B207IbCkwzjJprhqCCpJpONq
ywtSRveZrxjFfRDT5/zsVfoQ8BQk79pPNkKEBXaQx4vzXfjJbHg7HbvronaH5RnDG/UgAEs7QwSs
9KtdnhcJr+FTtodEyCYnoCOM2g49yS6xpBe56V/bXHvtFPm1+FZ6lgXDBaLUzbqV6IGyY6w5Dxb/
GCjYarfJd1VJvtGVftqpnqDUnr6z1Wg96PIcWJgIcuJX0pWj7bTJDclFB/ZKUvjGiaZ6E9oRbf++
ErxJeIyD0PxcrEU/0BwexafQxtgzyp71IbxEk+ySuZuD2JxE0GDNjjiIgOdPSbWAUF09k71+HxOZ
8y4pC1bRjSh/s94/VwRvjlucGaodKRmCv97poZ3AL9cFe7IPsYIIDXKi3t8w0+6hJpebfi90ty76
oKarwuEKuwR4HBoj4s/gx/TebM5emvthgcK71By2MU4lMS7YNEjhM5J8p2bH7pGVLiKrdJffKg8n
6tZwlHS+xDfC/B6mXHmX5O3FjNeLxf9OCqbdQ36BFHUWHKF4MlvB02WOY4/djpdQpkxt7ZY5Y5cO
CEAyb0OUiiHtpqLbQIJ01RtFyR/WKVCa+vAAkeMiinc0dYXVOhEZqmOF0XbTPzePCIAjMZXnqlsu
mikfuulSb1WENsvGZ1odJOp82PK9ytDfAT09N0n8gkGT9VnqCJdfbfFzkbZmPhzIf0vf50L0LLAw
KrV7RTb4GkW+JQge+C4PEgl1Fnnj3ztykhwC1XTT7vLMaaPQvpJGNX2LNBOTFb0MwZNeC4ewEg5z
oh8kcndyZ+6yk1iIx1FgI1c7lnpJxNyVmdGkipNy42tkHq8b7IB1S3KCps4+2RVsXtwYnLm9+6on
Nghchom/u5YgKjBzB9LX+AZ3gbpul0Eo+R9uker/c4tUH6e9Zki6KKn4QI0/HvdcZfqgKXHpxnVK
xTZhHjb31cOVtnmJtGSvWmT3BCrY9xmhZwm71hAGW3b0QTlVrXUWw9bLUXNItXCVB/0Wd/VT3chP
KhFdGUWu6RDU4pccVQSW+aSeGKXH5tbjzezTRvljb3rcStH/EQ4zYEaXG3finTPwzhluIb3jNGWc
jvUpmgyKWjLqXSO0e2bFYYcWmbM3gqbZW0dGxpNf/jAowLU23/efVtMci1xy8PZt1CvSdCKsHI3O
8vJ4OOXL8hBQeCIyHvxXnrlQz75FOwuVf+pokIGtt4KvFZN6oqY8JXNytO5YQYP5jcSJlWIgYjiH
3rxDabPEtsnVVHHjK1TWlc4QDY4FToKkSYJnoANAyKuVcT9xWzCLQK+AtXKhk8oOmsa3dPfBhUPP
DN4pvRRGdF0beS9DfrOe+jq9xEyarFC/KEJ4Aa5qq8sYrNQEeo1Zc3KUMg4yDIwozBTV7mbFJmXo
pZTE52SK7zR4kvYiCpaXNtEpnpxqEg95rQTZ+iarhd2L4z7hnm4pAGYgyBHBbHInjrkT68k3ip07
hMjncDgP2rSBsGFObwWiU5kAQvSiPs5in1cajBcCvwYbsmoNT9q6y89x07z0hvlStk7O/Xfe0owg
9Up+iIv6o4vB8TzmMACElOexE19hrb5q+RHfE2gYSNy96VQaNy7B1Yib7q3DUmExZZCGanDRm107
vpSERhh4W/43Yeex3DiWBdEvQgS82ZKwBL0oVxtEqaSC9x5fP4e7mV5Md4R6M9NVEgU8kzfz5CDU
Dp2LzmTZPTlZxL8J8W+17rRj7EuZc7eD/NkaGjAqeqIkllSwrNvLMBl3smI7/oL4J72ZEo1cX2qc
4QjIDp316GdSjBoDsPHqRthMOayOdSDUSWBshr9TuQKLX7Ixvyr19ODwRJ8UYDHq2bEOIFlMVyvv
LrMGHia9qt/yFf6av37K44nnYz/Wrw3eHLW1HKKZDt+toUt+bKlelgaNzFz3F4WwQ3xglNzpXbDm
btrx2mR9KCv5MZrNYxWf4NX6sbDBNt3RWepZaxw467NO+NjNylE5fGpbHGx7p5mhgD+IBXpqn7Cs
Nr6ud2RIucvDmphbXy8avytIJc6pT0lAMyAzapfJIrswzS436fOetpT38en1iy9WMV5EUgMy27Vs
gpLZzXYjOIYXXTasHom+O/Z43IRTrmUf4sfwV5leaSmhMNduc8FJzoMJlcI8xlt2UqPfhcrYJa9O
xKJpCxiiozLScrYpR4trcXGXNt2bNqdQNfIm9gI/sNrey7F6N6b+xH+H6XF4XX5PWnlUGRF0eJjW
1DigHh1w4Acz2m69hkS1XBUEWSu1bq9nrk5RYqr/HR/CAUmeyUPuUwToWULkLufXTtPt1+nWlLqX
DZVPk8xpyBR38JZTPI3HMVlOLZiB6Jqr6b3VjLvGE02JUbj6Akj35JaQHBO97gd6jgfCn0lKY6P/
QOsb0sekAgPQzQcA2gc9ZniWo0fcT4/CE0z2IYVPB14p3q1Ai2hx/9QW7SSn5CT75ag0KnuIqnOB
2Bm14qsF90wqp///5qDI/xRNVPgflqg+r4EmnnGJaeR/iyYAPaT6Odz3Ux5GcMkRlSR8n8EbyP7c
mUihVnJ5qsr6osntDS6itkO/sJweukA7rT53mh4k9LKerUq44Y695xqtMlzzh9bvzcnXxdXnhFxJ
jZOecdZQhikeDUM6Wul0HIE+YaceIzHoAovoODVRreoP2X2LRXaAXfEoMnCo828956ktEr9bIk9s
9xpeGeyD7qyJpCJTR0xOsha5bW+6GJlcDV6mTItPN3utKO/bprhxV6TcaL1cmqsAR7UQvpRcO1nd
Z1ExZQvVjmbeSvVUzfRM6nG3uL4U5Gepe7qmSGpx3RByUuyysXx8o4EZd3ZRRNcMv4651uT46AQy
QC0Vqr3Nf5dVRYlh0SrGa5nN17Sqr0BGLyh6dttrd3P87FmThhRL9Gv7upA8IkQqpCgRgDEXlcdZ
CaRFChSmSQGKHMHQOMeasatHmseBYXzFv9rWcPAGADcheX2SYmLdMW4ZpePEhtUQ3mz7wgUQaFya
NYBCOw9Ciies647+UtIs4LWV35KKMRZiesm2qZBDTjHd/ERX+Iet+E55xzskozeBqawixqwN+Ozm
Q1+7szQdU0+/ClN6Tnry73BJ2sKLgC8CM3DNx0/JD1SaiW0YD1MHPThJrj5SgcPHbUK0EV3dXA5t
pzAgIoxp7OSX9/iYUH/JuY3g2aVSzKu0NvdJnl4i4fky7zIDMX8QLqvA8BLwrcX8cq0j7gy3jsVF
nxZPYeRrUPWaWWKQAfjNstskwClbWqxL+5XekTYoiyOwc5eiO0mtPckE3UzlkkIDEDXHUmIEpWL6
OPgIp9vYmH2QajjkCJdzdUERmpGvgVq4OKS8mQ415Tl5bACLRg/+5n31rM6JKfaxUWbTyGtiyd+2
DiUqCtoXXieuHfc1UKEFLsQMFAOj/6J4hQOh/oIR6DozsB250sEqeFG/RiaL4+gNg+Lh1fP7tfZb
UtdqKfuc4ZxhuSWF5RMGmEjgCdnq+ZMHiPYwivao4qEBd8CxpQNTZCJZRbgyh7TGP0sHrMh4JF39
bFP87Nnv3j0EeXks0sJAunuYxk7DgEoS3kJXoJpp2VCUyWYNcFgEgbIrI3HV2nRkBpXUmZ40heao
YQLfgWeuUA/6JAbrLTtVHLdmUzvQ23mIeymwe2O3dbGnp5vbm6nbQ4X7/8saZ9t/SFygpHVDUUTN
UBVNRh7432WtHIQI5CbHioi2O9gMri4eypbSdECPOmpwpXME3gLtUm3XTMShtVmBfhMGpL0jBSc7
RbhNanmaB+WM24YBLTU/0i3JGL2q96XMHrpHCnuqvZkCJG59nhQn/ggBOik9lR4n7PdN1/MbG72U
CcvEk7nCVB8NcTdXs5feTU/Qhf20vuTxh/x3gFY12/0b1KxM4tqO5Exqozoy1003bAnFcY612/Qx
9NpZ9agEGWA1dx/JcYAj3/SarbwIR1HoT4OpkfRh1Cu6lpqHJLWXz1ruADAwe53ObbEcq0E9xT0l
olM4/NFq0hGKEK6dcsxVZv38sQy3VtFpkcAoz1is2k4zlB5g0ZSCdH96CJCA8W+MxnxZWgIprQ86
kP4ye8ecQCBgaedA+qNhveQCXe5wdp7KRQ5pF7lNSh6+hSnDIX37JMuIdMJgEvG9dVh9sP57IBeI
MPSOclGgUMfj7wpFflVYVGhaW/dE0elz43PIyRV9ULZbROhnH4U+XrM2u7d/Ffj/WTxfjEtk5LcM
c4KOs0EMYk0JRL6kRgtiwgimQLfXuAVrOjGybgKi3fMb2UFPKDCO1jDlz6Thrjlzzln61WYsctp6
hOhp1d5ETh33LS91EgzmgbOlu7akUaLokCDHt3A1aH9tY3sc6lBGGTEJFNTNbzAVbqsbIX1n4Yxj
+VnyQDnx/tHX2Vt5IpDMsIssS3noANW0rCpTrHCnckbtPJlIwxQNLcPmLRAQ8XXm+zwGD5HZ6Pwl
XoqlZ4cABmOcutE4WbV40rpkP+at04lMLfSd+4x64a0TMq7ak/EOHjtJ8hfSyT9QsSnU6gLqaQLV
rLyVwtxTyYgz93aN9ku/mnhk5c5LYGY8Y0UWycb5UDMr2KY3oAEgGMpgyj/IQtjMlFGBF+/P5JNW
sDk/R0EkFQiU5pnDuggtEBARX9iPvdqw8HlTtScxJJETz9Jo5FLRyDJS2rIdfRPPGo3tWhXMZzH0
NxWfMTzY6PiUaRr8ElQjFSFIotGqbqO1Xc1gCqkA88phdlRig5nDYuamQ+n+3Jtsu+cneSuAIPIy
WNKJds+jdsZqwL9wHTTDGiyj4atT4nuRTdbbK+WGqwopGr26/VDeehg2465X0l2uKW8yb7Cyb41+
EJgUxyyMG4BE3OYOTshOIWCA+4WW51wXbNVSbHl4NqUBZZXgA+i4i7BcmwUHGrBwSjCWIztywexz
3xQsCUpyAt9BZU10YkjQ92IotfPZnMdzkQdrHB2MlfNG4seciSZOz53BARtZc428WqUCVBv4yjzJ
wJDY23U/udgBXbpHHO13Wf8q/L0ODg6pROKCdJ44ZzrWaBy1RQjJhRSCxjBUb3ZE/Y6G2IQKs6zW
OIipJyfpUQx+9F4+qgOKIfkXTQutqD9a3R1IAL/v7VLlL9SPviwmo9lBfAOu5GJTpJ7qrDPPmZL1
UpugkricbNl6GRbSh6hNxsQEezFPG5kBBYGySXxNOFdmiAC6m/TaqzIEJq11jcx0onVwSH1h6GaM
0LgNTbqqykgU9CV2DKy1eH2ep47cYxukYQHTm5foil/wwFJ6AZnd0FZnmgwnGUg2IUnG4+bS4+E2
iJIKsdZhe8Wfe4hpAmp+CmC9A3HqS/Q+cQ6oDkuFZ8GDPlcES006u2oOeDIOxS8Imw2G5UZ7UZh5
G6T6xhZDe+3/BdmFuICpugtr0Qr7djwqkoXEVJ+YHOOcTp4HtJMJRLDy2rK9SkN8RfbATQsthVti
ykAjxvA+RIsPowNFZ8g9KyO92x4yDgn5Gvs5h4SYQwI/jR8VMoOp/DLIYAPgAa4G3tAYTQLGc+xW
rCbJpfhhmjkjPfsWa5NqyCFc3rBMMRHUR22avLzgF1fto/vM9SUjf6XhhT7TZnk1J/0CsB3WGuOx
VDzlA7NPStvmI1l7WBWGLeTrv0ywVPM5ofovX6Gq6oYmWpgXDXLkoqT8Q/XvV1OLNJ3kZQzESUUk
YiuIkgHObuvoVE7kexvHToaD2F/IehfU/iB6r1cZulnbkG/J/EJbr3j17gtLJ414riiNDrDukkmk
0Dn6rAcZqs2HftLMi/ai/rIWXnKY/tQ4FsDbjRdgOfjeGSDjlPIsyaAELvdH1CGZD1yxfIhGQZn0
6KA51h/K+botgFIo55ZntejIf2wR11C+06fWqUp0/Yrj1Ny5JI5Rxxs3fTOUhhHC4tHgZsUJhuA2
VDoxrCI9BEUdsv8cqzYKSyMUxGvLLWgDBPVm0UStlI0/v8G/CkUj5X9dDtVYHORECvi121b224IH
3Wq6N59lxbQTxlwaY7e0iuzsjwuXyMrcmJktAXl1/DWlGDQGPcQucGRHPNW/cFm/rmSDXpbCgLAg
Ac0KcEo9WJJM36oT38INBFSpmLfbgk1fi/EvsDpUmZORDG2Iny0DLZ0K2SbaGeUbSElmEc/6tw2u
3fYtk9TlafVZw+y1/b2BPxdz/g42x0Vn5yEWhGoSQsYNOXi1OnYyKwlXYcEKueyJgQDUaQ8rpfYm
V+1u/u5L80bF5d7smE5VfgaXjIb7kbONl2FDjK3MKbav+heuNYYd67Lrxt61WA2IT7G9g0gsXK0O
rK59609AGASJOTS46nEtXX7591a17rGjtHHY1aMXGSyMrETgsbm2PNQK85le3stBuuOcJ2p5bWER
k0WzCsPrJ5P5A0cTBP9K4eHYuL/BFcSKFCkACgmEBGhFXDbmG/KGXbXJuz5Fr6zCewtLBnYdYZlP
gvFplr+L8UdifAhxqdX2FbQ/kjIx7QEU5uyHsva1ZUZ6gtmSiGFrR4+UVDftccp4knLC6FgGNUqA
RZmHoHLN5Kz0kmt0eKDqE+p8AV5touwLbmsaIflOYZ/Wx2ELFCYZCpOMqT5bJ3g1txr+Pl62FMdY
eQAtiE1xO6gr0SuP3iEN05mkfURJ8ml520GzpLCCOEB30kA5Q8FhTDVAKr2PGFPlIWJe8FHKbTi0
fVic1QuKpt2tDoghWj6yE60fHREjlfqirDMPLJSOZhRhy3+BdGUhVeVAAgoETCtvXmcsm9aTPiJn
Xi5du7HDr0dWLZ24CQRm7xAZCMTOjqeIQkjLq3tco2nA5AA4roU/au20ozBCJxoh9sKEFbMHFN97
+53pTyA7PFpQOlPtxBGFbNJii+P7amE3bVVXz/dJGQetvGc3G5MhqMr4QPz+UM9xONEl38iP0hwp
K7AHiR8QTHsMQZjPnKt1VgXNqXvtVsXH3u2rY+wLn1KGKMCjXOv7v7QL9NIaCMUSNHwpSJm2/FW3
PazRn1jndj07IgROZEt/smIOlfH5r/yVsMFJWotYSukKr12cOTSm4Mbk2BColLVE2g+7kEuFwaG+
zjMuxm3j3B/5ZLr8WsaJ+QsQKaPH9TmgtJVCIhFPJGsUg41sGMa0UKAjICUKmyQ6BSdfSlOfAYoV
2wWI77Uv1qua6NeZYeYOTpRfwYSldOqeC+Nd6+P7BHW4M06mIV1lUb6Aizmbe+UJsc1xJcqHZ1eZ
5W5cOwXVoWrOzeiASr/KGs7i1pzHfRfnbj5ujiJ9D4T4qFt3GRbQNjwrp5bjzkyJHym3i/TNHGW/
oO33Z3L3n6n0e831/aJS1Kf8qrpyLxFH/f+XVVnCjP+P3YxyR50cIWuRIVqY7v9Hg4upBTXkpiBy
ocX+qOj+szUdpO9BvqUgdNWbSb6cDDrGrQhfEHtDtK5YDTW3FJExtdxT0Pbp24PmBa+y/h4Bn+YZ
3q+eOO6IRGl4RpL46ZlIbiN5sGw8lKpzbypeOeueuKcGhFi4zQFPad63OHqTXPJhlD7BjekDjEuH
Nl6DtuX48BYbA14766W69rAcBTM7V4o9XNUMbCtxeY3smEZ3F0YvAdAHdxuvLhyRnqPWFD1TfyZr
3Xyg6/ZLyqVzsnYXIXUrazsUEh7/ZXpMSKYmihTP5DG6TpQ0W0t1MRaVuE11hqgoI7LQVN8axUFC
TzCXNFC/2xKVR88ox9HtBIziFrNzXCpm3isDJI2DQRy8N5nfY97A/ePNZuyDv/FrMwlQlNuFReaA
duPoF+H07IRc0anlOGesm5MLr08QnaWhuFcDFASCo5RztDjuDewEhXwzk2if4/KILqurEGXd9p86
93/9z1wsLFlI57LRu8nmGIV8wMdwoBFHWTAO9DUwPJrKm7+9pBHBaoKsNHxKq1L5OAsAYC06G5Ut
iEJzC3sy8W3aEyUDVw0IsK4Kemomp8LVvjDO0d9Vq7zDUt8taRqOevmgnCQ0+4UXnppqOlGSAwsU
fyj+XlMOi0oKs2gJI/waM6nzso5xlEuHiIYbzW6zRyYmfj6oDHgbTziCwuFMXH7JKdUQmPqE+cBq
Z6nMktg7CpNfs/JrhkufZM68yv9mddX/8Z5gcsXqoVmmrkuSaSHw/O97ktG6rdUU+wVq4dGySV0D
szfL16rHlGwBkyunS15BdO8T4Vc7Y9ui4aHu6U1sFNeMEwSw1pOszdOSagcGBPdSMKYCt7/+kkTb
BZ95+8apuIyZfrJP1Sz+imGAv9Y9XN0wqVY2ZOLN41dM92hBYjIFBtDf8vW1rLdDN6WHaIS4TaRQ
nO8DKYTNwAPdEqZbHMOIHIZLHBZ0d+BGMsAE6DjsKB0/T7sEE9A2fT7lN4Xawx4/WsGYwWLRjvXi
OObNsT5ltlQoGJ++VEM74ch43zDVVhyNmGDvZk62IN3KQrwaCQOL5GfZ2sOjPcVlzIwrf7iZmwnb
g0NK7WexTOeZ4tU/QTYyvZqbS7JVlw2WVk99jXCOb7kseqLEcoM2VgSjKfibCHWSiwD+/snf5Zyt
lEGFoLaH7A4Mnnti78li4xsbnxvUlBEKnX6s0t5Nx1OcGU5XTs52l4oOq/Fu4bydPwfRFNa1HzgT
TjFRPdM6aZWJUwUU/OAz0d7ru/cOV0TCCZqe971xwx5id+IaJnl2dAiQlH04kizMF9QwiJ/SbODy
4PbMly51x7ijpZWxy/I8kPMAL/uVuKjKHbnnjoxqguaQeWTyXfavVUb36hxtf3hWrmjxY1xkFzVb
BLmQzME2TQfqdkLVJ7Cc7V9pfWu4ckN/SYGoZWt+hYR9TQ5bNwZVDZAiUwIl0QN2vaA6SXyOqcR9
FLl8A5hnx8jILEh97HPB861RdKO7gKIOT8OONC7iGQrE6Ed1/mKt+VnTr11UP9YQOxUnA95IMFJw
L3Za8lOjFKW1hRX69zbPzmKuoIh40tGDex2HtzZ7cfeOn25fjPzxJW7oKfb8lAyknF0M2+9r89xr
zdl8lgQgigwZ8Rn5Mo6kI/jO8e3XotssH6Zu/st7jSr7v/ufDiqOZRLfs2KJliyK//AjEsCsRAYk
9aHqgI/a5qveJ+euNS5wBW+kFZZGuESnJCB/c4p+6Oh7+guvBfWSo6wfw28rgipOpqAq3A7rpMz9
U3DLd+ygByKOgRbrvryZrtrv3pZrZYhhxMSXWAwuLo/6Bl/dLB9XHZDGF1tmdrzwG47ohn1Zb3mp
HMnT7EqLSt0/28V6lsxw+m0p6RhkruqZr2phT7uCiaqtUV0TpQ3FGFuwFYz4ClaE2zKu+/Tcvm2L
6sigFbSQk0BI4JtQDVYrnlPLlM5KtZ7NKWX7ZrDGwVvqpFPXgjGppuMJF+rDvNFb/c7aeFGwr8n1
h6KCcR3XIwZMTGZyKR6ZU/zJpv4ijda5XQv8J9vJ7R6FVtvJJ+GE3yb7S8n+MiS9r3aWlz2Zq/Cn
qIjeycDN8jp19GWn2JSamJXJR5q6okA1HouWyAgh5XFfRUQUq/AhotwUqMdz+rNNG44wXdTPDa5y
LUX8MeVLZsgX1cSpD0yVChe3RooUnvghgOWTX0iMyTtuPsLi0bzCQQRzBbw+IvkS0jNDESdlSx/Z
0jNTteUaKRx4qmS3+LqvRVixmAidikcrqUnz4FqZWPL71nKVqPXKSfaWg7fhOW7N2lelnahv3iZi
r6JCaiNpZIHEnXrFKeQ1fMKZA3hVSKxI5/B15hVgjBV78fEPOo5b+S3XAemYLu35XX5Z8YDmpkf1
kCP24/PV8bF4rZdlrvyVTM9dzzEy6OVZ+yW+EH3eiVScFnN2oHvBxip4aQzIWLbK99hJ+OneSpED
mkJ9B9r3SqXQEyFnDhiTZHcVdFBtCXtW6ZU6aTooywv9QXutSOiWpu7S0A9LnTwYVL3kV+NWG9Pb
p4Q+O3jtuHjATbqdLi6n2R4rAanjPVlM27BGOBTXUdKwAki+QR4v23DlVIkfoc1nV2EQzvUElq4+
qHBxZKMCshIf5mkIsSmEsGpLFwIQ70LsiRi6nvH84RSJuw2IhkkvSt9wscUoyCGNl/P1acbq9H0e
gcsQZ58NEolxe13F4m19XxGvEULBCOezERgCKc4YuZ7EearDKIlSMBEfIF6CLjsP1nxPtOpGn+cl
J+tM1dc3yqa9cTbPDfMA4kDR/2WcJFn/0Jt0lU+eIRN2dNniH/0fOVYc03rWLpUVSB1Mrxiz5VA5
3CB6fXDLv/E0ULeoeF3D2Fvj0Q4yfPRAI6MkmMiLaXQeozayMRlVfax54Wk4PVDhZLE/ZexPQLiP
ENpMhZkxQkBCQXJh+HUPF1Uy7VK6QKxBD0g8GUaxbisVMpJQgWPlIcLmS8kAJwP4o84ozU5Lni4L
O3xzQNePiZUC851PYmcR7OHY24DVF7BaEWmvr3qbXwmN+TUSvFwOF/BPrYEIqzbnn/T0FM2p/XT1
ACpq/GnazPa63tfu5CKfhhrpdWIuLFPpoimXcq7valC35mUu9LMGfTah61dGiEn5qXqkBeqvRXg0
IBM+PdPa9vVHZ9KTKe09UJH7JYuOq8jAoo48iddJmrQLxV9XOrZuNJ6a+jUW2htV3jdahPEScmZu
tZtVS7fR6J/5mqAppauAn7J41JF5t7rhZubqpRKdQepDbvxMvqbTLBB7eWZw7nhdOQ504aoVb8sw
vJcvyUEot7Ow6jAl00tsZpdqf8s48Sb64fay9OlxISqm1nMYb2WogTIazlQAnp4nYypunq5nUdC9
aB9SOHZkP8jUxZ8t3QNBcpX7K+1CO34kW0Juw3f9iWulEXAs5Y44fmdTGqyeWvr5DoxZZOuxZIf7
ATtTxJb0L1dOfp5nBPy/b5080wTHiF9pxDkkU7X+cZoerHwoBiB/BPBaLzFi3yDlNLQYSp/jZ2fq
hkAdS0fTv7IgG4bgo14v6fRqZv7bCt+06bQz3l4rtrOoewCbH7N3iE1HZbuqHhKRV/DrRJswxiAX
9aCX6PcgpHZegYLs6mL3YUYOMz53ZXFr09KjRdaxVCe6pb8bs0Bz8ieqO6CV+EB2gnTKgsbKA4sv
jFa8H3SyrmFFJbxwLIiFmNsJAm9L5S71aOB7aEQeaJNir8jxDioWUqtsOOOQuu2KzP+7h94pTw0h
6dSeIX6kyFRZNx4qeVfEXp52H1lufsBGJ1R+1FflSc86xml75EUpeDhnHrlAMjLfsoYXvPX3rDGu
4pMaDtyxWR1T5yY5HQ3JQrsV7VqZ7Ymm1OR5F+bOIPt0FQWkaPlQwMVpdLC4J9wDBzP+KLFijXPj
ioTuGkvnNi06pdA7OIadQTFsnd4DYDWe1G+3Yuqu8iSct3g9kaOgs4hqY7us3swMfxr9dxgU7YVr
YoHrb+SauM3X0dpbWhUSnjsIFtDQtGIVUQJrdqmzd8UnJGQhQg6ELyqI6CRE8s6z1F6G4BftOV4z
yu4UGArmjVQNNMpXpSHx3YuecqTIDtmTOH4CkcZYSveleAjEwgqKrfbxE5UznuCEq+mGA9OuluSd
ocj7iGtlzjSnTYS3nKPsT7mPsTPkgVHToaPUD7VtX2BN3eVPq0lIMei72ip9OVG8vi48DgfXXjL3
6vcPKFImr5SOlPNJibrjNgHNe8KGNihfgP61I5U6e/O3jP2kiisv01U8vZ3fWYZf8K1Gyd8u415d
lAc0Xs2Mj2XVHJeIq/JLM6ocAHD81Y/cqB8kNf3pXR/I8dKvOohY1oDb6HvuSIh9My6yWMFfjOZR
boMbjfaWjD72Wb9r8yAl25OehW45g0iAmUR3oxldOMMk2giPlx5clDpdfxj9U24ufwkjzSpWHyja
FKhcKpoSu9Pk1twrCrbMGrOQPmE6tU7MkQ9LXyA1oIap8bEbrDCDVTZ8Je44ohyajI0SfuI29n9q
zl5WIbiDP/bMu3DoYDAXRn7qROJPsYK4rEKCkWXyqtK9xEWONDMT+911tipCt+qxT15b5hYZB5dI
+/qz3ZpFoDcaHbLBOFsFydOpq3vrH8z9HERaVdvlryuZzais2RWNQzUPjLjx0UC5q/YNUhD9UM7E
hTnD76losfM040dLb5dZby80MC6usEffjlQulcRDrWsTm2dGO/BwluGNk8TbqQXhSlHOxCaRUsuw
mF+SeGUJZHv6tgpyFNltAcdJK88+7TW0reFQXJtHzMC0r0uvp0eFzVZVVPvJaZ96+oxHkUtV42AI
ijd/hsC2mFIwXCzVYAZ15UNNBWrnaUlNCw/pLRA0zAUKsda23AM/KHDVln70u678kdoyA5NrvGti
XE9nmQ1CkCteNti4/cDlzHnjrLjkLq0Z0T4ruVWK2aV+jzE0TE6Pow6vzXcdIZE6uZk7EeVBa+JR
yfjNrvRgiPhUT3c6SO89T4FKqv4z27cM6QqgtYoYCo+JPVv6zBG05/GnbYwAA5wg263/lqj0pwST
SW5d8Npob0R+N6mXxvphkuTHEU874KN9PbpwtmxWJ6unrcFnmsABqCCiH/3hZ+U7aOmnVTBEOVJT
BJwt6ZeCWcaBOcOjJXtk3xEOWJYlzQTsBhYWScQusMnFOL4lWFcU3hKWEzLpTv/wzXRmxprGfdL7
uw4D9avqwSw65rkRfItRPFFx/O25zzCQaeiXQNdJNxluiRe/o3oH9bk/v5l7qTyu6DZLZRPv/QPk
8yxd0hpjLNfL+ZAwhrMMT5NLO+JkF6EbZelOL38MYoQyJ3Ltwpsev0yq+PgQJ82ZXGiXOosqRlNj
cJFQ4HjvO6JgI1GwMuk8SFQe6SKsPE+ptk09BXduhC8GMLBfeYz3MyrB253/N0HJ3xrKYybplWaA
+yDlpzbu7nVDmhCbVp4sL8KIl8+NzPGZL9zXvN8SXVdja75iX8oMOE6SpyuYHgkntO/1Fh9Nqw/5
5YdKf2nD71G5pJiI5zXf7eO+hV6xBbi3GaClvvJgV6n2tuAq/bSzw2dmvbFRzarJadOHdVS+IzlI
37O9JFanBRi0qOyW67hfSSFZfn9Y6Oma6ltytIhidZiESNbh4C8dMlgddw66/VoFIgfEBe0SoVb3
ROXgv7zmbf4mzxOTPLJbkfW2CdZb2q9vnXjWCPYQ32oZ8nRfVfd0AGFm4pxllE6ax1jVfxjkpeDM
1EW6ZCoW1VF1xhnvkkxnAThgc6c+yxehWCQccuEAYsrCHx2Fmdnd8ri9jlt2aTflNFBNS+Bm0Ttw
G+ARgM0q9pp9SN/RvO0zOpUnC+PHgbZnQQDX0PwCjpn0F4xxn4t+zGsjKKLv9XkXaX5Z1WvEayLP
R+p6DBa4WvVmSfXl85jgs34iYLN91Lyw72opYzP+H/StzJadwAKOv0ynxTWuM4RI4HmivETLl0By
mJyvFExklTbzr1H8psPeF2SS5QT69/PoVow95PvAWlMzwBTIHVS7b86hbf7R9EVQGo8KZ5dpQZmB
LGTL07Knj3ZdSUgcWDFgK9PfQmfj/CeZROyFQWvZmuiWw8+4Dr5BscXoWMAFwTJU9MLSMbnbACEj
nSJYMW7fUnJu+BzQxLbmUHIKqpO7qboJ5zkiu6wQYpP62qXoP6aZNSAeT1ljnrQ5O4NK7etPvRs+
jQytortBzzyMfFNIt2X20mnZXaoyHHjqpe+as0pr78LwrwnT0gxLp15XKhZ32JOhgcMq3gupGmrH
0oecv/B7AVM5fINf9FrV9Kp8JIsR7zfaCOiwUDmNgiLIIjejFLoS7RhtT/GfaoC7mb/oD68VBBib
fqr+F6DiJbHxOAvkD+Ako476KDcsZ0C+bHr7OovEb+R1CAMFwkCNHAQtJ3ay5HV49hceqcGieu7Y
L180eO22lQmn1lxj8kEmhmfQzZwu47NVHudmOCQ10VpRgKlAvp8IjiO9EWdjR7Ope1nW9gJhHV4K
w8iHbJhHHIlwZZYwxddT0mNaHJPW8lJp8fSqxJKiHNWEWTOwdHU8jOAwMDr3q4twzM1D9rYWhh7V
XPn01g7WIeLglNsqmlbRhnGXH//D1Hk1Na6tW/QXqUpLWa+SbFnOgE0DL6omtHLO+vVnmHvr1HmA
vZumCba19IU5x5xh/yB6bY2JXCjF0TsVqILla/T4vVXjUe93Gd7bsbmnmf9PSUiOaNANsm2I2Yxq
wPkxVmgvq6WcE6/E8Wvkl475c5y9ZuN4M6tjPerPhVq5spq7ISnKkxMl7yWgSdag2ZfRrNsxlHYI
VUjGluTjWq7H6BJdVkarDaKoagx3ZonTRsi7vu920/BvIrKki00/9UkY3yaYSewBg2/UbCqe5W8p
qy/RH+bMgjj2Ln2ymD1JqL/WovF7ZFlIZlkm4SHiuUlJVHQSy8DFgH1CD2kgJOKmEBuj+P1OKJ8G
ILcP2zC9W6wyM9Imr2oN76E8PVQqZni2/8Yp7zY47yhrbDCqrLvNAAsu5IJ9LIwDYnroxaQdvcnl
2ViYk3ntF/WCWm4NnT5T3n6jpFpoGlUCtsf3uuMmjbwsXt4ks8RjC+rwmfSNpV0PTNeZ7xBAN7oT
lXGjXjKWt65tHMP2EI7hpsU4W8f8UsW6I4lsl3yaHnHdHvMXx/Ss5CaKZ2NpMTOz2mKgoLtx86Hx
pVKLzD1EaTHfWRcvSlmALDacV8pOT0o88gwjcuJjJG+cUbFJyMu/3DhOPJSV7R3ahEA14yaAU6e5
S5myAMDi4cnGldE/k5EgmS+yAvNDoUjo/fqNmzYup8Qez3IVEur9BYnYMBhPaIel+LYY1XFf84eS
HmRcdgwFGIvtDHFD50mRP/j0+uZl2ZtmoGrPabcZ69Pb4KqYNw2hb+OCVoAN4Lyl9yVYhht91CL6
OsS5tfPUrnEm8iUi8aQiGiKC47lctlbtrj0yNFCdDSKWMjLZAzo6d3cx/3nMehq8wgZvmbb4Mm8g
Rn0F7S/FBRqiOFvwL+puohdokLdo/Eifmff9wy8HDAL4akj7h8fL3ihAVwT+4673jNkDA6kNf1Py
u8tD3sioBuJjzFgJRFNyTmQOm37ZyjyM3aGVVYBkBa05i171Damgj67Jz9lpaTOvYibNgzK7Uyd8
md0WfW2Bs6VtUc/55nTohXYCu9biDqxQahJjLCn/QJyiCbehbaW7Icl3hsZwVC93+uB+RM8wBm1H
IykxQ87JXhFU5yoYFNvglWtkHwDo++EpNpoHBf82aflrTazOnoCtFzwzCkhrhP5YFfZK8VQCg47w
R9MyClrGYjxHBmJdZQkAWqp3RbPOTWtcCek6GPaHZI5uP2Ol5Wxv8yhINyrfDF5DKRhIfg5THBhh
F6DRL0LBoR3v441azJfEQzlWId5Kualibov3poHK3sghx5e7GWER97vEk2NA0adZpmVQ/xpyv2/j
mpiIcq/aEmeDGWhgIzTopQbByMwwaVZH1bx6k0nBXYFMcjsBnHPxM2ynBUu0hdyzPuH8F1tpmG+o
vAycZe7BHvUT9h9ihIJen3exHfoag2nZ3MrPY9n4GnocAz2O3Sooyzc1U+2Ql5PiY4I2a6eTcWuD
o+KKt1i8iRlttcns+6GyqqiG/7VM0GOmIvPcbsLms0XpxOllnDo5PyhResz79LRI9gn6HaFGZL80
bxkonJnJHGuT6/j1LQvTKR7HB5wBpKxKW3vSAcQVshKJp7vWd55iOh19HXG8Kr+OJxr7OJrhYR7D
vX1s/l/yP4LPYVSjPEv08dhL7HlrHlvqkxl7SEaN0uAj55M6JH4lEvewjjYFsxxrvoiUQnT4K+nN
E8/7M4iFC808/x45dM/49QALbPOoW0NmDgl9CPnQSjF70wATgV8eSzTH8CAtG6JFCFLMtraCjRtm
sKy/GSjNpTrxs7ny84C2smtIENHRZ5rjSS/EqSP6Jb9BeInxSa/MUXnSit12Qk/UkJMUl8MGlsum
0/trXB5jQB6Dy08f7pTnhs4wNYvdgAqrsYmYhEuMbHGdBJdp6DFwRb6IQzjbas2WOY667DOJzVPb
nFg8R1l3SJLh0mblVedXNiXCydYnoLYGRitMpuw5lh1Avx1XyU5HB1g+IHt95a6MSBfWrfS36gMG
Q2gob0tkbFNl3mLq3MY0uTbrT/NBGGACdhmD/mrqmSuVH6rIDrV6RRq6JvmBVQFdvB14BbwfM5IO
Elc6OlrIRSP9ldjzuKthiFoN121CXhxx196rFubnRe+POsKgYY+QvXljwMAoemCHH0fjdnJVp+or
f1HJeHogqx5yuKI4k05zMlWasAk3Q3eUMxzlEPZpQyUSvoS/MgGiJA9JEgPwt8aR12qkEW8isZ4B
9P2z2CUK4WiodxCmMIFte+RIjCeE9Vd3sGBJPDTUvewg9wWUCFTQjS9F+lY+jyquqNDTGdcmwG0G
ksyxEZm9q3z06bBXX2b6RYLRePBggKjrFsOsP5htQAjLHkZwVbkqYVgKYc5Oz70iexUBXRDVhPh+
tBhSBGwFw7CuImW+I9n5ExfPKUCJ3tyRywPfeV/LjDbj7iT7bzWNsjo4o9WfssEC0I1ChWM97Ikw
L6/UsDxIPWMvx1ueU/h64U+16ixEMVV8CXGMIh1gPtsyNK/kSLzMbxPu7fxK4iqR7sSpdzi7Z+Nl
xuoG1w8zco2kjqy9pD4QuHuwKXtRlhDgeiDJczd7Whw/YaW56mSLq830SCk8Y/3BJupapKamkXaY
b/160P72ioOPML+pTtgWmJijPf2Css4BIW7HhvbwO1f0QE+nIDTYXCnG4eCJy8DkzHkteSbs3bIS
JJGzGsmGfa30h6UrjhAwnIyQ1VbWTqMKG+wVSP9dnsA0t55SmvfFlO5pyD0NQ2zl1EEdkENtW83Z
JjYFH/U0US2Uth/Fml+vMwOUnbodEX+FzIDKyqTP5k4asVSWjM2cDBs4ewyA6ppbznqzgDHNMhLU
TjrkiXXMGuWkav25VBjyzxnr0Vu+RYL4Qg+mHoAGb2Vr3HaSshVFulU/FzmiwMx8ec59jjV/K3bT
j0ANlZfDkz2FT7JRPSPzlqaXOJxe2HGdywWalXnQlb/Gu8WAJxMHcykOqa3v257APbK1DLRQVfg9
MmOiHfdR5ttGfuohTtzikYkmAeF3uWqDGsmGkMQuJNDICMLaQiaAXSmVGLwPW0Oldx890uYhGsFs
Y5LOWMFR3pHX9mhlQPe7hp4+wYZ9Zhea98YlcwmGLdZ6pwX+uEBFTp8iUteW+LWq2bbHr/UBi5PT
7lT5r3gGxGFFG6CT2ENmwsTqrapE29pUNwpJBwbG1+8FUiwP3SJNgbLKF6yDESq8safILrcZkym9
uHYabOxmcWvKaB1X0Yhq+0FmW8RrvjgGStlmryGgoNSWUjYWxWFWTxKAQbvgwXSJD95B2S+Uwbcw
NavPjfCQ3x1sjld2yIJ+lWGCFosTtOTICmSLuywEjjl/Rg09lFx16XiFEsAMCG4lN+gGjS3hSZk7
pSuAtHaHfSqYp2Ivnhovr4B2+NpLGOlsOzICXhjjtPCxpihA+doku5GBUUXGybIRTIhgss7qpfw3
LuxYXof3cER21ZOwcZeIQJmQOXPNsVbYJ7DK6Fdxe5yUG7oOT/opk/XUqvNFe2EhiY50H1LWznmE
KbzaQhefH5AzJlKi+rbYUtZZTZM8kDaFAvaxMS7RQNEeu6qqowzi7j6nG5Etl+g7+k4z/Qrt+Jqz
EEIVct6sfwm4QuvOLou8vAaLNTkVPkHs67zrMvy6kUVFpQV72euN7fy3uM7SeW6RpLiTPOybRUH9
xDJuUAhEvS9k2BbhCujX2vWbP1UJaSLpbnau3lLOnwIHl/Ymo3uwtJ91Urcoo4+xZh0kfzhmJCSH
SH1aBo4Gy+wGpTukzdbo/Z4YtFmoqHweJphZUTcTQAUCS2w1oRSAdW/FB5ABj4Aw6rkp4pFoq4D2
ilepGbHDl/21hZl1smlux8bYkoJMopm+6duROmx4Rj13re6ww1/DK/IfXlTkFCn5MQzs/G2Ej5O+
4kYixuupqqNr2han2Pwo5AW1oTt8hAxVCEz9kJvoiaiZZ9CJP6lCOWpN+3w79Mtek9sDi6LiKWVF
YSLibYipB77JLh5VCfet7CjLINlt5SzI2UTPujOxIctZR2NJxUrVGl/6ViPuaDxmM3ktvZMpJidY
e6jxZ4Lw3WsMBAkrIzYnSD8LVyGT5IFgPcQjIRU05KNTN/HeCpmzRr7CYTPL/e6HjM6kKZ0fHOSW
Ekx9HnBhB6L/pwWIgd3G/icRsGE8jvKu3Np/0z+oep3ENbxO+irJX1POZQQPQEOSri/5QfTTkfjC
k8KOsarINHTatjgKH5X/VQc/1fgD+vmQMYm5md7l+nGSDls5UL5zFga6TTzYxD0b3edyWSz5dCxs
Z6yJOXcYEY2H5qtq5H2K2vQe42CkC9wTgnloVJx79GgM9FrnWnHdIH3c5Fw0HReNnXuOsLvr8jWz
QJwhSXGlLhebkKG0sTzZplIDKWxsZNjWqENSAt7sLETK12NZ+BllHGBuKs2n8h3PIo0hG0B4Ubg5
0vPYj3TkRqDBEyopV8KniFjwbIOpt2LCVG04WK8UH0xR5pZhCMuXhExj2rS18+XVPkmfPbd5Eyay
1e+Fc0ukJOiNJSiWJ85W7uclOZd2rO/qMQ6sgiVEYu+bTwlwX3HAYc/v3nLenauMD/cOsZVBMzb7
1Xwgc9B6Q0ZNsQE1fwwYGKWV4EOEBaX3T/GgXR79e2q44DdwHcirKyMfNaQdOSDquxmS/kmpQCTD
N9E35Dl57OSngWmoMvl5m/uC1mj8rtE2QsxvGMZAzpcs1kbBINv+UpB/ZXvEJ6gMHMwnO7mysut2
5rVFCzyT0mcK/BxufK8zQL5TuNFpgnZS0/g7hjMQD8hwjk+dRj5QkPtxibxfPyX4Awd4xjY1LMGW
sM9ILaK4/Y4/YEQpg3VXIIsyWRfM43NosTzid6aqjE7Ss1UhEtOOEle+JTi9m+SYUwFzj2yi+J6X
zQtwTDUVe8iyXit0Z8UTnXxiouXbbLso80MCqlUvU9C0SXDSVGS/wNwcma0EbFKPai7M/pE+rZ2a
TRhb24qELfyxTb0xx+q5L557tX1q4vbCuD5CbktWghsb06HRHZ2+HWzAMVmDNDGfIPc9hyfKdeh7
ERohGwm1dDOyR3Hk2RM4c5oGwVtBwwCY3yoee/PMEUwmUnoHyyx33d8aX2w8oRTT2N3IAG96CAtR
v9VAlBn91wRMWBw1WLAxm257Qp8sEh6j2pOZyq6lScQS+YnehPcusCTlqPTzc6Flt3Ja78OPLWH5
pBjKQmJh9+1KEEuzaX7yBcAZsz6MDRUEWIe4p4ykQre5q6N9aBZujrlXMZlpCBfvXtU/o4p+W4cP
lLl5JM40b01xLpDsSs8xuAPolwdZ+qd39Alwz1Sw2YnTgeBa79NqvHb4/PDYcWgLeEYv+uERnaLP
x+JpwE9GIivXWCtHD7vDrr5sS68U1qac0N8SgbuWDNnUhfkmy55a8me23eRx72LJS60aVqt+Wp0V
B1O9960EqhbuUPvxymaxAUhLxr/WHjTjKKHJc2fSUk+VktunDpjCmGfuw79jzavlRrb1pjODOg4G
Z5lihIggAiE0piSA/CYBE4M8r1oGcWziBcaTiHdF/ZLlVyPcaoQBM8vRyaPRCWufqcaWnMzD+GuW
74XNcrz/kdPPGgNAclOXz8p6RX3qltF7bHF3x8FjJ6BS461qOqTRswon0cUoGIMQAAUi15wfMGEG
f3MeUEFUAOHDbtPO6nGtDiilg0FxYnAdk7Jicl/cFvwqJ3VfPoRL3WrsyhQTka2bjHqT8bIOpBLS
EkrM0I1k30k0XOlT1hbIcapD2fZ7i81jL2AklPaWA9KPx8XeTXL8Gpolp/pQZ1c85tlVIogSlVLl
qRXjUHl6mVf7ReYGMpYWNKGc4wAj8KQcpLk+8kV8WWXkU7fHTCxXk5AAD0krrbZqvgtt5nvBYnno
thNpJ0fzTi1z3Dz2aUqREi/6FieYFykK9jWawQRQRQh8MMu3iaIWm5GdmRkJxy6/MIgL7IghV+0y
N6T8sYIoZWQdYi8tQSn7A7lj8LpXZSK4fNYiZn+siPBDTy7pWew9Fq/FiU0eVv0y6qx76qQVG6I3
1i0Rd7F1TgEKES+GTC+sl5rDcN8MwRKSOpCACVi7c5ncmgr9WRSuCAqEPewXdqYLu1NOq/oQy6ga
augOCq8OUSkfIVL/ZH7T9crch4IK4vf/JJMJUm97puyqhQmWKxuotHLXDutrVRnn0sQdoqB/1sJT
D2Qzgg+Sh8xUmvwy9Hj+ZCnu9r/vTBN3LyISSd7Pa7dv1r49lSJt8b+cUutc2tcuLaZdx3Bgn4Q2
QeRGyYPfQZNrNv3UJYfJNgMrf7etP2XTh9huWwPoj+XIWOm4RsN+X+QE1gvSkgQaX3mV3K5Pt+sZ
IBF7KvOZ1Gr6Xn60QkuYCip8/TYVzkigkiss7tlzqW4rZh10xnKP3WXEtNg+a9p4gVHzlRffRWh+
asNtQJKSt/I3jLIfmTmQWb/GxfyBtCzCIPGiC4H2wu/j8E2C4De17SuoBBCID7azhQmbeHLWEGwu
JNaFTfgTU3Y+8Cpa2W/lK8YOUC2e6WYEE+J6ARPrlIzdQkFV1ZovFAcbVK8D9wKzke6mWX7FcvNG
16OuK2NHw/6bhd2/eHGy1PqJVbn3yhEge6QsrIRwOYdAcTKCK+VUeoriBKc2i4wJsmaqry9wUw8z
jIklUxDlql9RqyMai+TR6YbilcG1oDk3oof4j1kCjgwBkpmliI2vv2G4BgfhVtQpR7dCIZiZKQsK
e7mR24z4OQkvRiuNbrROb90j+XPsqWZKk0ZB7XjWSqIZkjE/LNxheqAzwTpEOJxti6i/eNrGSZke
pJh3v9mjImWCqk50TsvwP38n5pFjrIbq06X58zLBN5Fwpxa4HFbcca2GAPqvUhnFJh+YDC22Rp2k
Azl7/GmwyhbHP7FKNtxDTYFqE6LsjfWXZe53i6D0MfQo21TdNRwWp5nJUZdZnBJdtGwSW4p3xiLY
3/TVvlF4XbHsbt3fPyZyeCp1TpG1Z4Ru6da+E621jWjiK0lUe2VQT+mcegg0epZYYQWbTmOp8/vO
RADjxOzNkp5Ga6z3qRGlmHp4+f5+8d93ejLDINHGlOUlaaiksoa4DPOqc9mUlVSoDfDMx7vM9poQ
dN/vp/2+s8fRreeERNDcKve/H1ojmGUj+q388aGlVOFX6w9o+GRjinh8g/Fxz8mHJPj9or8fkm2T
s0kTlMt8wu+7bm1dYozlXVTRNfX2gGpN1/FRYQcMYk7BqkvKff74uUKA2TuTTkoQLrO3krDYQ3Mo
99S7yD8Isf/9uPrfv7RIzvWJYITWwGcZUO0948EPEfG5kc05+P0KnUEpOg/G3uR3I8w3/OqR+gb/
96c6MVMAJQNyg8d3M1cJoMbCa06Yarkv4onjQe9i7/cbzymb0ax9lYuZVTdqHQK6PuyGCe8Kps64
hul1qVQ/4W0d/3WaCZfU6boPYah3VRnucvxdphcehCZKnPAqydYrcPJwev3Rk8uo2KwxGSIsbyvr
eBPyXAv0rrcMeJagE/eGFtlOX8Fr0bjINfVUhODNJHKwwsbNH6Efuptp5zjZ6hScNOzoT4i4WtSX
7M6rZVtNT3a9IamZ/G6gVo+10o6faOKA1sYgXY61SE6r/gFriNfxTqaroihkCfS6MoFY3/pPe/qO
+fGN+zwnTs6ysyH2lVItlVzABhO7WMuDswnMYOp4CU/yFwUbN1mEo6ACbos9HuuyQZGrHZuiu1LG
RI2xKyYVusk5iv51eNbKet0aMSGH2O0X/rtCN2mXLyNJ+PLfWV9f8tY+FOn1dzymK/ukZx/DAyYi
UkGMp8oqz0Dkadr+VfSwiqz7nZ74vcLpkTbsR5udDgcNkW8/XypzPq9cUUsmPaVm50pZd9Ip20KD
VVXiS7VrLedxTv2kzHDPdYcKUIfl1H3C+AFgGcNSkzcrI+O11JibfU+1ztxW3ybf01FJpvto5DdT
Vp67RrrqlY8toF+MxQG28gTmfbswFJHD/kWy0Z9LNa81MoEwb8QtuvvwAa8aoGPNJIy7VXLUSe2K
pWMFyqqmb8jbz5idcYv9bXgz71P4ocivMtLsjKMcOR8LFq4ll+MNrRDs5IFKnkFY7pJ3X2WjO+if
a10cw5J5uyBAJg+PYRN0HYKcATdvDS5m3dn4IiuqUasJjLzzFp388Q7fBlaLQnVJdQh1Rhj8Xjl2
hzB6mPUv/b8arVdN0qpGAGX3nC86MEz5kZvkjHD68e3hKPRAeXTHFszVR4unbKUZJ8l428nCVVkE
VUcbuV79tGbC58dKOptKmoRSUuQnIE4dvyBfvbGhAS1E0HNF4CVQB4JLl03JKJH+ZgPW1zERvynp
p86Ku+jdogN72Pk1rVXSXdIw8roBp2B7KkR0wUKa239Uw9OAF9ByMpVeiRhg7Y/2rQEbcF/YF0sK
TjH7D8uKIee01rYpWrLatjcz7Ew2BgvmpYag6KS+iZnCY7ko4pXV1rksfEWhgHuigrHvOVyFLJIC
5aIuNKhZf+wgFhxnltuTXAZt/dpW+XkzKGzV7rFBgCyy5kFlCFa+d/Mf+P2h/VdJj8tb1wZmQWKN
IMXBXeV0H0ZI8gs46S3ajXFng+kDiT14Krc/GC1FWruFfNVm8IuW1xwFWksJEcJBJvR8SC3H6CZH
T+EUKf9wzX7WPDvlctENXlkcrlZludlx4FGHwITyfyxbT+W+Cpoa2IjqhqVTs9/HK8wMeW9r4FET
5usXJmyOTsaPCrkggxpXIAnvUsdRaVSS9ThE4sC56BrfLSyHkp2rHHIZszKpHZNysB+6l7beTB2R
h5p8Geb4C9MnQ0+eKNYwQ8owBSQRJjFVzjn/OKGykjbsQwu6HDFU9lSO5aWzsAIydVkZJ0QM1pKL
pIINZjqIspjhaTTdRiKpCYeHkWs5HHswV6Tmj41TZUoPAPMoyHJS5y0JAQvEKo6wtdrWseKbCQIl
MZE2leBHW7xafNqDUQXxED5xIO6MSdwXO75M0vNq7DMhXul0s85iG648Wfq1K6BcoqkhctnU4SCY
26gIaZtnrtblPY6PxLFslvqRi+DX0k3JAWI2gWSMt6pErYGOR1MhICXc+7B5hbe55ulvR0ITIaXo
5s4ykgAUf1o8KVgNC3W+rX+khySDX9zeWVF1wst4LTvJtVRpI2nNUcKE7NhhDn03YjMJtoHkKwRC
OS+w/CUpahglm+YUF08VyarwOiRJPhfTBDs2WaKr3IFeAJBqwmtd9iTnZmW7raNjk38thb6RE14W
yUy1rL/YCpF/SOAlCudQ+Fm2iedXaaLEaMZPi+ktTf78yGZND6iA9yJ/C1Q0DXR+eykikgn0YstQ
6wGGGh9/9mdaPxtRspzjU7OCRkib6PHfeA7q4Z9tY8IcTnHYH2W02hUVRnJjmxAjN86G28gaXKY4
tRH5UhL/WVhCRrhqarolgjHKrcZOa9bFrim4RyMu4KRNBMpuYKtVuPgCofDCJDrqF2fug09DJ6JM
fAwdcyD6pRwJaj0yGWrO8TzgLOCXW1/H4tjMI8Mi7VBP6CEiN2XZvOhB1po7Vuw7q7YDlrbCw0zv
RiPVAiOXSGyG3NePaXFZFVdmcl2rp4xCiRNxsQ7U8Ds19HP9aFmeoTI1a0h3BxXQ/vTD6OLYJxCD
AgjrgQpRG+26BesL9CuTpX1cv0dM5WdQRJa4YQhZGZ6O1l+NM3Gw/9hzupO0lBXlVke/za7Gsjg8
77LhEaIciOId8FL/0E+Nh2yJT2oTDOD5MK1sRu1rUSqn/QrNF03D+/6TtByai7s8wFST4SrKI/zp
pWyCcEQdpyIEYxsit9B3MIGiOrR/8Ewh0rLdbqm48T6pQZ+VXtOdQwsbsHJZaqAGy65Wv0RjOQnP
0ODK6BmKh2aCtr56fKeu3MyxvIENSJ4bWl7ggaBPICuQvaYMfyOS6aXeZ3VzNWA6izZQTR4c+jQF
GcviSOTzhXSIHZT3A7kLwE20iFgNhqXACUhExMnCMUrKCM6a+Y27d/SXzO827Vx5hpfCuSpiafcw
PjbqcZqp2diT0K+RqQPvujykGgrA+iSnGulNf2KQK8O/dH6B/zbC0avku628Kt1RLCk/koZJ3Ju/
TP55X74bfHg6VISiLddZMXhwHRO7bXlpe323ch+dt2JF0MnpSiCvI+yTVrfofZ9HRt3cZ0tKWjJ1
QmIwsnXxc+XYW77BmTeI91n91tV+Y3H/nRSmrtX3It5b5TUc/gpGHZl9Xr86dHcaG18SRVlzKiZC
5QoyFSnWOPQTy63Eu8wRXJ3xzFYtMcc0cCnCdIxUxrR5PP9K9TXrn013lREnTDi3jfsk8w2x3z7P
BBma2mcujgruXbWdT2gzGVNSpigusLeQ/n9+tzJohnSxyWfOUzy+J5/wfbd4bpyUjWiqnsdi8Sp9
bxkEAV7bhCM4cy2F3WU8cfehsGP9DD+EEDUGYxSnlUouAXcOGZG1lVCNq+cCdVTUA5VMGPs9G6bp
VpPmWkj1WLy0gD2oC8BrVTNy1/CnLgunsVkpiJUhR7bBmLcxC2x7onvuqVolWCdl6hPA5djctDJr
O1vhIYqgcISxYyMqmvTW01PFA5zl9FF+6DqQAoepxjof01BuBLF/6I8h9jpdSd4WQeUUiQh6BfNV
6JcZ5vMeqcc63bp2ZgYXbWJlmxkfaQ/Joki50H5KTXUfnx+jxVTWjW2vA54MFOFACee52NaAQZlO
JrzlXHwda2og3z2vOPz+U7MP+UoWbwv2d02wFjsWuNLzGJX8CKEe9T9GCMUi5JWLJKMYrO91ZO8k
XB9sIxNkHP3WgvbbLh4Roaka7xQVlhDCA/SffX+ZEhX3xosRDdRGoPw6po9gZOCFaIwBrfRJSRC8
E7Zhsy2/peb0bCk7sVKAxuBA603G4FUaCJ3xR5QIqDI0loOsFOKGqLDqbtYc39SKmnkDDB9hbUtB
mmIWc5GEpzgOQo3evnYl5SvL32jdt53IkWd1QZJcKhwXJYLsvH+Xp55NgGD97sl9sZ94ec7jI1nv
WoBDzHN9u8xHa0ar0ZHOZtFaz74ZD4GMmFyS8Ym1ZBcwdKx9pUv38IMXDBaldekyC86Ia+FS/YoE
Cxpud+TTadMXSOlJO8ljCULPBP5/UE2wucqZQZzK1ppjURta3yrOCWaUekp38nyxcWxoCwkCA0uT
HRUFh27NEVySo9VWt4Fl9BrfB3HXBaClec/MAhNnG1SYDRbGV/zQkEk2ZgBqr0VvmnH/ldUHBNzN
hn9hFh2wThus/0EqsRAqtPqJWBrKLk+Kvob+pwEpy+OKID9piA5V3BUheggduXdXjTl7MT00uKgn
NiuF9eOG87gHLLj9VuXHQAM6YDVoMbVHbMLxYinGfMGYhAcxcjWEI2YgWRciXVvx2iIRdSoLPT4C
RxRofIuM0BDjsdJYHa0k7+Ycp58YlBHrZPWfNkY9hvTV5rGrmafXkuLMaIoGGxWacKN4K1OAisSV
6cwb/ADvCP3HjGmtjGpJuVh84aU7GxDh0JNJb5ksNgVbqPGhZNouzIqNGmh2Xe2EdjXxCgycO0oy
+AMVM6+AeB63WRduetMfH15I4aWDtlUMr57cqHkZU8bMVoOSEjvq+DSlrkGKF1f3NfuUtKtlew8s
b2xDmFkplfKr2bXnQXalEYI2UgLLPJvkLRbfiIWz/kLSx3kmGqGlX6QFww2cJ68xp4XysiovNYpF
tXbwOohahzQBBR/yJiF6G8n+ISUDgWLxaRcsTwCBIBGrKvJ/D20BqpghgJIzayWQ1RL3EH0iDR3B
A9C05RSLKeF2oj6nqTeB12/j14KraWkKTyWnJ2n+5GjPlDreY3NpV37y5y57szQ8lPGFLcjjH8T9
+yj5CY0EojxrpckcgoRmH6FD3Mk+SIhQy70BT0ke6fhLveaxFraqQ01iw1DGgBeZTXJFP5CDUq66
1UKtc+6teYOA+5XDqg1Z3qDQjp1Unb3XZiNaqDxHSp1mg0SwcbFHDMhkqFF6SFTYqOAe9aBSeohT
x4nSaPpYald9GVhsIXGYN3Z1wr5pQLspXXTUkvVP5hAC3adjUklg7kj9SeVOlbQHDCD2TY+5SSMx
YNiPlvSJgWgnw3uF0UNmgfxpv5vRT6y9aGxpUtp3ady89KwhquVVhhmuEs2RzXS0l4opXm8wl7+p
+TWC40dHVibqeV5ucqLv0CevucGGxZu65moJt+yKF0ApBXImVNiNLIL6Z0U+m/JWInhKmbIWDTss
ETSQT4YY2t9Y4AWIUtpdqWVJN1Sam6BUlLMSARqb0EglK6dEadBqgKimLm/2Zpp+QFSkx+KYGlAs
TI93v//3+84aJdBOBQooutEDEyQIxfJEn1dKSDYf+rwZ7VazNvJJzBGck0giXiQyFvf3j79/MfIC
IQQdtmcRtQdpynKqxyKqggaPXyzz/KellO0VdZXvCS4KdgLNrVuFsVmGXtylQpoR/RVKQNKQuCs8
O64p2ohlCNVloTf1uS/Sgga3q6c9026WEAeFyesVhXFDHhQbN4LAlHNsWB3LWtMRuQxV1E7qvTL/
h6nz6lJV27bwL6I1RSS8AuYcKX2xGYmSJAi//n7Tde49ty2327IsRZhzhD766CNPpx1xV+F9IjPF
OjU9NYS+pSZoBqPVoPqp2MxhwExK8bCbp5VZvVU0lHMG2bzdR+ZqVoOodRDXq967PUE2T6eN2ynW
yUdVrYZNx7hHIJrCp2oWhRIs0E+ELEBPWlOu14FQaBrtt3m1/t11pc4O1o2HEt7/PqXWrKRPwreP
4lsnUfeqW9TrPFLqtR5oIdYFBFY8JcsVGkMpwbafMXQohBRluqUbM3wjpCSTs0eaHwhMRyyxlNrn
+NRGpYoI4i111KfaLeNBKUBh6KH88e9hJ39HU836PYaJFk9/jy7q0Q2afKJ3w07LDhHAM8aGt5XR
X4hpgv09Bzk3YlYMhVStz0AJIEomZncSHmaawqA72R0b7y+IhbhLapraf0cod+Nl1ajysCOON+gx
fqCR8/Xvd0317Y4/MFwS5/cHGb3RtkqlwrzoPlG1yuxQzunk98s4U/mqXgF9pyu1Q0ngzZEEJS/8
9ta/N//dFQIN/z1yO5DWi5xuhN8hRQE96wVJVBtcrDKWUab/v8N1W8pViheMf5/0u/t3BMy/kWno
yRivLF78/87570WtjKqzFvXi//devxeGuf4oc5jalzDlqH8Hm+quE1aFNvjv5/77Tv/9ufoqTovC
dVeBl6jsAmPIrYIqpCLdOM/7o1xhOuU4YdRSPc6ogZEoQP0kVdbBgkbcLp/V5X1F+6cjjTrl5BNb
DWqWDMfzRYdwGkxVaZM3Ey0a3SEgv7NJ/ka2YQH3SHGPqm8nFyIZRtrBPhyl8RgRCLmENkkGzexS
Wu+ghprkNPKXxrwBAldkv4k7RuIKaINpUtQeKIOnPeqQtLszkcBWA9s9M5+sFYwErWuFLk2SrFgL
vrpGuYVye2GpR49GPjSgGow5VVCLjKvx6Yuywg7EN0ujd701mT1RrVHMwevkMj5t+KaTlUQ3MwE8
ii6aIQOZKV6FCT7RpURTW9TmEAOBztI8wr7FMDLJHa4p9NFNmYBPHwMnngHpklaROHBDFozOLI1O
JAw40huF2b2Jje2458/hskZLmwmJyJa6ihlTFaqtNxrjje11AGXJBUhXTVCO3rZ4m9IVYvkHZmiP
lMf0nAbZecMCXQ4gRTLum/4eIGVezFUhz6EURnIB8/ae0TZ6Bzqve7SfMJkRLHLSQ9ac5se3Vbuj
MhrKsFTVv4x6GAwfeD2iVwjl2KGOWKT8qD/TVqEnaWrkW7W3fUtDRrkEQFztxOhs8i75GnI2qyrn
igJujgL0AWonMVbohecNdUcO22I2fAgtEptOEtux+S4JwacQkxYU2BS8GTGoDjWycfYdGv7449Fo
OWayPIM6dco/uaWRL+y11gy7Q3ExArBvemCnbrBsuwcKd3RsVMS4jGPnVwHz4WgztLNkHmDOxYoa
X6qJ1B1Exl5xx7E06zPuQxvwIFVWWp2vPjA+Irha1Na7SIuQTQ00QZSiWzCQ6DRBlRZDP1NqvoEB
xZT4Il4xjKWVyEloCR77ybKEimSsetqkzwBzOH+eZyNzRFlOgZjemHQ4X8KdRH8m6InAP0yvMj0M
wouGQ5/+H5oG0M2lTmT1V0gR082sA2Kjw4AMI2/FFXzVMEYTUz8TQZHAl5zNc/biE5o33RUjqWv6
19Yw+YzSs/iJCYPk9RkcT83mJUiCyIRPHp1kNsJlVKVlSjssPqagCnyBDtquSb8UTZbAOu4bsRtY
iQOkRy6i+GJxOLQL+vRVNfTYmEpqJbzphYEaIJ9jl+4mPozxCg1dKfb3Mk3So/pmLMBMpct0GUUY
H/FJnDyAl6xZSQxMBCQn1RFtKbQejDr5kCPkaIOI+Igu4hHvBDsaMIdITGJSAQE/HA5krL72v1vL
WBXImQV1BvCjASx0arXeG1rVyP0M9XBa0mJA+wLEENUUyuqW9hECKDEKG+7oI0/5ZalT/Rh43iCn
fBJMXHkDTBRBfZDWPXnuqzNEbar+PZRPrbdNoyFvwuXIPc4UJZUBnyOo8O1Y5/DbiRzDd0XrCeKr
JbKlkFM5UNHqMIgTBl0dYds5k7YNfYEAWvVdMu7dfwGG0S/+WxNd2DyQSqkpJMv+ZZG3y0ad5RJS
DiTL08qzdc9idImGngR0chS1SaCYeMq+1cZ5s1x0PlvGAbbNsp/ug96cOnK/mGqcUG9BnfSDVpE3
aso52AHjiJiXyZPk0V0moX4gt+JemNqEDOuEPLTfBxsSREPJX/cgintDCH9pMGoSm7on/pVhP3pA
8mXGKhxjk/FeNcE2/EPofpD4bC2wlYvVSeyGe8380tMNMdUfdREsVOyij+iuRfsHCSczkVxk9l8Q
8OjfuPfv6qsLskLv/8Vs38OGJLQaFRU9bhYHSXFECWk8HNUk7vEo7g88amhc4Gu57DyRX6B0nHsk
lTgE3KmpIRr3NmE0FPSStzagn6IN8DLfYhnUj2+4YWZF8XM0vWD/qRZSuKnrDXpGUNFwh9XHIoQs
aHAws3OLbtk2TSlBmVQDvYhYmuMRH2fggp78n5/6KYVMCGCm8XM7OHXlqWQms0tRCRU8l7UCWghT
BmDGBEL8/f0HgnI9oKzFcJ3mqd3CM3xj3g+dkyfeDgreZ1E/I2hoUJhRhWM20QdWA07QAUVJXHIn
atQQzMz3WbvV0CJj8XHcqwrpiVVRA+CI0fiCdEEhLWFoemX5HQtcLujZHdXUW5IMJJyRPIWgOFQZ
X1qMoYaxUkp1KCYsFEMSb9okvw8UPwKqmhA5aYKgPPNk5gVstVAwhiduM9IrlHkGan6mBVGH79ud
Xb6jtr9A2JXatwTA2NohcrtIp906B/nZYfAdl4yO5VP+aJmVmYNsWx+muZBGIYPFZ+6bQ4W0swxn
hXY8SJtIQNLih7jFCLzCVdf9aKEGM3TsYKFXrf1Npwq2/zuVpbEWbir5UNabxp3qYDfBSqkGbjON
ERd3xx8iC7rjdearDAjpGNFA0w/qNTn9AR/zayDFRn8+ukL2WzID5ljgKGipUlCWG6SMTGHWZMdU
CRJUlj1e3WbJhM/LifEhF3Jr1g/5SgdhFjNZhOGo9YcZH93Zpr1DN9q8v5te7kSwvaqBiMrqcUdZ
dhEfZcl0gllPfCtIwwOGUjH4DOVQWHTBEFUnrT/iJribxECIyhczZloR1Rrx5Av7HlyGDyoZWD5C
8IwBgC6809CG2uWl9hfm7qxi5lUyJirkYhCccDFgheaQtRjhxw91TW/bMFbodhuq7tRTxhwCRbHe
7XPgmnMrJNpsR6ys5iD+5bt8J4oBxDSsvcRi0mUWDnQyERHejTjl6ceKgbNRoerQ5412p0XLC6yx
S59YzII+GOqMaUCcT3xVylqMt+r7Q7rLxYQcdS1dLE5SIKN3Mo0+O/e7+TbzCS8l+SUuZCgZp4cg
NgzXrTRL6nFX3/CVOZSQWTmS1etarBZOCGMU3T6sHQtBSq4X4lx5NWTNMr3le+MA8mbOaTF6Y1ZW
VS6rcM9cCaPd+t7UJ1pE2fO9KBGQoMQkzXiNXy/oO2WuCjXFSzVWiTPKpVbCjVxz/RhNoWrzONoQ
eXj6pttuU6YBVQueVItVRxpHDT17Y7ceR9KMOjHLtocIu0JsYYcHQCKOqEin3Cf1BK0RJJG5tB79
lYFtIPan2PxNbaEx+aEsF8y8ZFwDzjLI3qfveftJDwbzjoFElWXZX+vliRosrykQNUTuPIJVuWQo
XMlVYe4Rw0v6lI4tpbCrW1WY2SI8Y0dKcgl5gHXpdwD4YAqrJwqQvLoMRnBeOmCydDrUlsgQyjEh
G+ErSHUAgAXLLpilMZ1oIuKF5lhQWKXLFkAfCfbW5hvDT1Mt4DdWZtVQQ1uENYXQKeBNgHQDO5qY
G2oMFwv/8kBqs088p0C8tEP4+x3QMCbuEBTCX7Hf4SAMxTliL7IjI5IH2IPpYMtbMZXrP9sTuQSs
Jl2bLAnOazhwGTwiEYuNsF4yxoGaAMNnlKWs0fky6V5ouLOAUplMmSZwQi3wH3KA5E4gTueDDoJJ
r7tqw8IpS2w/cJqllwNfsUmb4guAg63HB8kAhJ1LFMdqMJVF0b0mwNzvCSIZ5S94hS7EOf/eWide
JVNjWC+R1FhXE++kvrQ/jfAQRggdw8itf2f4P5r7UFCGy4ZHpHmQFygZpxXBAwqlZnSih+6Yn/BG
0B7zwvJpkNQswOI2oGNh4FGM49IeMN5dPESBETMvqRnduJZpAEl/TMZBflML2e9BgipULEwgvyqQ
MYGCW40ZdKUxllEec+9WgwbcWSOIG1wYzEpHZmMTuMNuJVExrpFnId2p5gON4SWMeSfwRL0/Ipiy
fOYHJObn3j83K1gxcd9EE4eKpinvgxdEBv7uu+meacd3eluUqZh7Et/iG4++IBvJkMSJrACxBi4O
5plb2QeDgUZg5YYtlwMSihiYz7c/NJk31FLBowaqbHFLx0EHYo/9JVLh9BPwIBEDB8mgUwDeg6k/
9EdQEPKa/WU+owUvRr5d/Fhx6Wm8oNWtY3EALTA0DRQSIYvpLrSlNKCGOybZu4VPFp6rQqeham/5
jKVgr2QmcN3l5NlEKeyo7MklwIfjJbgcZUKDMkENal0WCDzK/5xCkfLiR7B0ZTiIcZcOsnFnOPUN
xKRMOOQWEu5XOHy0VtSMTWvKzwhqEJifS9BopZSmaQgjVY4Biu1YtkQ4gkgrN1r7GKmZmaQ9LfR+
mRTR4kfNYfdz6zvhhjS2fL43HQIZ3o5TQoPNs+sEu9aBreJvsqeYiJia7oFqJvz71OEH2L30LpG2
CXPA2qZ0VgvT8O/5ywNCwJQtLMYpQs3llUQ14nSUT5olx/lOuMGvJTQUXIvD9izFukw7R8jByAXF
9OC/qrm3/hwp8lEKDt6i+lu/bXKGnBxLQR8TFjEZMPCOHdGqupTuSA4qyCYh7Sub7ph8auQRuAEm
1CbmQdoyLH3G2qOw+P4juU4h0jN9h5kGIZxE03v1F/G4PlVop3zMHEIwoAWx3OmyD27qg7XBslQf
0a05NSf1oe8xheTzAT+rDxg9yGLuI/CCKLCIMNAKzejGIRbigEEtvqRUdLAMMCR8LrTHFknTaNB0
TYbDd0C0XXteoP3YNftnZQUwuYJgTqbt2RfQCYr80IEoCCWUVk1PNdvXQL3DIFmAwE2+085KXn03
7pyuLIePhfbzOTF1ds1m8171mvauCVCG01nns+42cqKbxKSSnpnPAEMkVjmBaC1sIN8QKgzegF8/
5Ee7ff/1z2APgHg0bzGOHo3fCPoBhQYzfsmMkzC1s3YGoGDqfTdiR5raosuBXMbxuDNR9vq+v01n
1VifSMv8Ziz1dTWehE9dNOG+nwQH4dNY+geF9lbHf1YO0RVtTGIL0a8i7Dhx76FyKkdfS0tpq0+Y
rTYylrmDzhDRP4gz/YUQjfBVVK5yh1/d/GdO/11+U08MLV6kN23Zg8EI0CIuF1e0jvEeCMywbKys
YKS1iTGryVg+pKPi2iE1VseMqBfPAJDBEsXqixgRSTlMfmAzsYA/4ZVlD9b2hPHJKUaIhIeCJIwP
sBDMQTXoqkxCHPX71M3G9PoSXLYKBcbhmz5SlMS1eYp6n2hrtLkA3FKHqwAHC3OFuUZXiG+E88f8
ijYxhFfgq9gpXvmHhjAdjplDwt0iy8j+wlLotE+zo4XFgMs26tn6SF9oO12jsjqgepJQtefC0TbG
Go9xNxgXC+YCWqXckhdpfjmA0wCQQf7+1umssFQmIDcI1tI1YYM/CA7EH/AEQAWV5eRFisvbpPAD
qS031puVsLtcO+cPF6dE/XCox6QsAIumemhXlwMDGEmgYYOFL4TA/934KaelXl1AcR1Ec94XCOON
/g/TjqE6ihy6Ye3xicfqj8PrIn6Ap6SNx7OoYbV/3XuM1hyD5jRxlEAkoBL/gAseg5IEjKTheQ94
z64Y480g4mvzEmQ41u/f59hkVtcbQHjSX+k6X5MNYjk/Z4wwZc8NJuxnQczqJhJOUCCKwnRxg829
TfnEchMKjVaKcyVdhhp/Q+bfJ8srkAUz8aUONsjAnz35MVywMGMrCxBAt9l6GFDcDPPhWJgGOmmp
QMdwzB3gwEIggqw+YhIfzjm1A6QXROcKqBiAGTwxdim+CbdISxaLtXlg0NI+FVyr8PAUqGBY4jHl
NhwjYkpI9KA/cRXtBAxkBVHTTKTLsVjNo17jM/Gi31w8C/DIi3HvPOYgWNU+I8H7kHEs8qWEEPEW
3HoQzzsW9pKiyChc6Kcvjermd2wsMfyXib7+zlpmOvZmzcFwNMe44biw9vkq2xgOPWGrDrlFvch3
6a7vvDdkxfXhs/AH/pS0ZPgdYxu26CUvoFguU8dddE69ZaqZ0rG7/aGn7bY+Yep62+42H1/2oiSE
F791ThRel+7BP3jVECSWCA/LIeJaIlT8M5Wht4L1eR8oFYw+h9bB+5Kh44bxc/gpkiTsjrf7zqob
oW3hiMuIETMG6lqZYP7BmSGQkMVCUaRzgkQH9JwrMPg2NgYjcDgtXzBNSYQTuBEiB6xtyJSXYOBl
5LWU/If8CDrMxCl+5DXcRzfxT0fWHNZZwdgASn0DSA50ZkfpgCe5IQZPhEZohEUjOOEIYDnxVv+e
5LeEUDwmZDKgGwk+gN2S1AJ4l0ydNWtmTWBMmOeMZ6sFepI6LGoFU0ljVEQEz/DFG3cALCxhMBZp
UDgYWE6BOIE3ff3GAgvMHt/K6WqJ0rE8nLFbtug67Y0o57drMiYh89KFvga55Q0xZvpaOQl+waGY
Ya8xcX3XvDwuD7IJQjVckob65sWKE1tY6RPgOH4yhNAFH69HqDDUjakXz7J8jBNKiIkjq1aQXrG8
K1QcdLRqoPEGCA10ymRUlpab+j29+ntpo++MhXdEscD/AHvPjcrO7p+TdGXpY7cpA4i1nFsVu0tD
QYFQhiPUH2x29jiHqZ44G2xr4bYUyuCmN8QsuGd/2h8nU9a1dKsBeH4Bm/xUDjFfc1YuoR7W12qv
T3vDbJvv83W9LTfJFPZbhp1unukqnGYjf5odcHe864WTNPEXSF0uWU/y3iAwr00AarqlCVwAyUQ0
QexOBibo8wajFihng1q24zBZGRcn0xmMZSeCrRwQLYEKd01OVQPIm5ga1AYqG106TO1vM64ZyFDZ
DWrzQPTRiP1vIIXsDnpCQZbhhXae0ybPvBfLA00Nxvh9PpmuchoPYBUdk2jIGedjqhclBq4DDzV8
wFzfdTemsiP0QKoU3RWKFWvK2cCBsDzxSsibkWtwriEg0crMisWsXBDls3syoyCn6RtZN/iZQ9yw
Zgh7RI9Lb9lbRrcSFUwcsL8iVfEKdIAtclRWj9dDqwIRu7ErjWm4xMUm3ykekxlKUrjo9vjVBFyH
6JUbCZ+HwG484Tq7i0QRBRqiHkI89hwbiHuWInuL2gExA+Egm53d3GHaWUxDhYUV4nE6cxfugT0E
HYVAKneKWXojjjn8C28OX4ccgAyYNIAclPuW/YGf/lWMsgW2Z4EU3bgcgQ0WO1wOkNnBGKZDnO24
2kNv5JYYcJfsy+uzLCbp+jv5bPtzY/bdXY74NduforSOSsqNvIH5N7xXNq1W+tWfIWk9QeD6mK4v
KPQm/HVnQK+zBZPnwgw7Rn2PAZ8HQjoFELJRzDy0DFKQJ29XYh7BtvBf52jVm9WHdMWkm0O8Cs/R
rh0zGGeTXP1tD4opQgdws/jhc0UmEX8Klo9iTSEjWGN2/95XmhGobxC5p6REzbDU7DqA9m/BIOSm
eiRQeBjOMTw54dBr3uLVu/O/PvUDqifvAa8Lk9llE+zjyuy8siuVebLlS213mLdLTWMIH4Z3oTqW
kRfYX2ME7ShZRuvOsdiTTgSkLfP08fmYMWkwP5AvoDDqg2iLZwzmH+SIfsHah2wAj1AUE6kwRifU
2ccKBewvWS9y5uRRFklHyzfxKdDYGSPsqM0Z8O25ziZPgrene+mPKsgcyv2mwL2Js+afcSvYycpp
Z+KchmeSPPJFEGXVAsutEAJrkaIaMPL0K4ODD/q3eFUATTOsZlcu0LOgoE86r4uMX342XBGK5SsR
mhBZ4ZHQABARiP/EAycLf9pzuGLLbBnv3a2/JJqrENc0UO0XmkrEVMbufezduTicSwatT+J9tO7O
6yVnJGSiPc6ME1HB2LC0YZdsTEeN0PxOij2Dhl6ckvhiKq/wY3qnC3WuPUOgG8ZJozHiWzwhYTIe
9TF6ZMtqrx4Bw1fxilHpAJRf533IndyR1z9354hMSln3t/7B2OY3prPjcGf+4mJT77GhMjj8Y2ve
RCYKmtxFuld4HHID7sGFSKzxRC0pwj/7yT3ZQ/LETOOe3tBKftEb8AbOTSMRNFMyAwLtf6AA+1Y5
oQkk5EecgMWOxRmHs95QnUorfYPgqm9qu/wvbBDMNeEowUXxOI8xMZhVnJSFflDOIQgIs69f7pGm
ZQpuiE1Wf+Exp6R4d6/6JoU0hgqKSQrLff0aultvHe8h5y6/c05mczT+ignDZ9mz1SQ+VY/iIZYj
HgYvT7N5C7j/HmvD77wPDxbn9hYVE1baKjs2jagoBlDn/i6L/ur9oqONyh8hNEVIdeEe03sXPqc0
go6XRXZ+91/FvZ4ymWypj97L+qhP0ZYbZtP+LN0lG6Mw453mYBOEEC7zHj/oX9Mkb5eHaIVe11Da
ypLJbuBcrv1Rf9luyYW4BfD4zfLk3Wry43TsLi7AJCgUT8tRjD1DkItFxphVbtqfWG7SHzp0fwm1
kmM7/1jklWP+xIGmJcIMddJfEhYRCWCWCXaIZbgVFJyQCaKMfgqt/vKyz2dMUVnrc+mq7AllPzQe
q5Z4i0IEL4QepEnsC1YVRrolC+wLhwFI4S4QVFrqYtQGmR5/qhLy02hiMbnpT9/pO23T/KW6FRDA
cnl74kGh2cy7iY+Mtd1IZ/yiwoWmmeZFfhy8Ytw0Q+bu2sG4qnPPEVk49P1Bve5/TPnBR91ip09o
KtN+tzWWRMzrywQexK69UU2A9UAwxYMvhGQRDLCziVrZ3mIiqckfwQcndQDDIjbJAB6hloPt0b6D
7jASGsGAG1kup+zfM/yWW+zks4m7IOyTC5v4jz/g/AkX+Asf8WYS6W8sHJ0CukEIzSt49eXBGVNO
uUPscyCDESAizbHU3mjmPIluFuHS2Jbg+OxJQkC20IymjdF72nfqp8Snd03uwaWMW3/GeMlhhnF6
U5FAw1ncd4ExCxKu6IQtdqEX9sz4lKH3QB2rRRKL/iETxZd/jpAnqRu6OcUxMzhhy7HQDD5lDENw
UnBzPp9AzovEBLZzVwI09W5v0mEOAHeG7XS64/eG2QTkGckZo0sM+Z9iXG/WI4oznPLcHMhJVtqs
WPXn9bncGLNmGdz1p3xoztG93AT3767YlaN8hUtkm+Q7j111Nm4USEC0uO88MdviW7uiNodn5964
dZ5fnr3xI8m5dJOfvwSTRJOo0buD7PHHIHsEkDynPDH18qFiGESDekZ/1psRI1jpsNxcju2ek1ik
4paSeBzx5Jdjevru9GPwF/xFd/UZ/OnXaq0/xYE3S+9Pf1KrzEGaGgpXptsX3p8CJ2GAzrpyLe75
VF7z8y3ia9VPZj1UEmVQSj1QCAB4bQbbaq3N8zxDXTLPBlTpQC+pvmCYqVh6ktVSrxKr+fZ1kidi
TIoZOaxIsiCRAkGt5JpzmdmPYGekLiAobFWkGZi/SfbEXMQfLsWTPCYjYp/yJ6xmnmG5/oMXBS5L
0YEVzFuzVnlHch3+QGQ8ZKbsIAi7HQFJspj5jPjGRyT0XOSwkEBxBiFhMY0glR3Ta+DaQNSaxqBp
mAxo7IpNTLDdYYW++P/nXiLjiWo/GqGUmUQ0HCMsJJtgX+quuceY9V/bZYiJj+AeW3BtPn+MCp0w
NWsjUujcdCkzEsr4zFqCqgkOY8GWIdPG8rjo2HBBifYnreAFMcSLbJKSi/wg9CfrJtEHaQJPBLIk
hEbkhSi6zOyPa39Vm6AdkBEY8btBYmxSDrVFjxks5hsX/ztempnS2qYRk0P2OeqayS6Wn4t7niE7
4Dv1CN0J6F/FZQCIF8EAgUICcYEpnkJam0YTOmcFCMhwod6mv4mOwZG+yo2yE8CjiycimGP5nJE2
6uziMXWCOcJYMy46YHrkaEt9oi1FCv0+ePBlBFjFKpl1MRfxKmXBpXjePhgBi++mzZCtHNPYNngj
fVOO3huUZJjuSP2fcOh9Rm8ZXMFbCVjQByLAQq3xNntaLh8/QEDdC3/wOXUmGXOSTXln+hgJWu0W
fAXQygGpEJivCrcGDCkjm+ZbYco/f8ZC3ZHfcEHrP33VnRobGnYn3qx8hH/lmp7J77lclTuXAstO
ZZZhQ+idmd3nZxdvLoDgz+qpOvGmOiAE9NlxV3smLbYH3Uk38UadvVHgM8WDZKgPy0nfumZrb1xd
42U5TybtS6fkZLD0rLCi6m/pkYW/eSOqQS/MK6OSAq2Iic2v/GWcsz+XNhCUsom1YOigdY1SOyAc
sTTpKJ8fWbwAwS56l9sNoDfL7LtloeGUVPwmkOw2OXzJfEjex/6U+togmb7H9fKzyaaiei/dKEJQ
Z+BmUBz2RcpPhvo+MGDBosoKqo93BTSgn0/78eliIMp0lAI+fADwRKWGPAp/y/bF93Z+rlhHDYpa
ujAltDhhXFAdGAA+wN4AVQMLqBU7d3gtrpoCGpgHwi1gAlTbgFVI1alWAU9pMRVGgZzL9GOlv65Y
kgdmFfdoWkZ9yvrcNawtPvlhXIlMwG9hJ7Kv4sBi/116EOcpa4rDxL50iWuwMgxWwB4BeTFJHTji
A+42IA3t0tDKUBZ4+TmU+wnS0WSrkTckec0kigxwhfBKg242bEc5atc0a9C+UoFEDkPcHoSpj9hY
YP9AcTwPJoedKSg+PEE4uC7YAVA2geClAlGSH6AQAqa+yevLQzlxXr4pQta/s0PFhYwX5jh5J6eV
mRKADMSIv+oZdpUbzwQ3EtTuUn4EjvwQF/303ZYnII9j82gemIzuud2A+XmiHNI9y3uVcWpmPOsu
01lw0x/ExVhOQo9gx2SOe38uD5preey81Ff00I/fffqo9t95eaXjBp4RhHMiU26XF+nBFVnTebsv
t+VWQsALKAndAUGMKbf6sT7n1NhWIo/V4IBFZrEn/mVtEwx6j+z6OVLagXpu0P4OmgxeTCaSiISP
H0FqEfOhAkTb/x8KeySf9ZHfdjFuv3CB3kkqpHSLkfPpL6pJiW8lS/dj6phr3SJLRYyeMAJk/8pB
11cxO52YWrJJe7rzcJyeiFDq8/fnENt9fUbPK7oXj2KdUhqWTZVEU/xdLmJZEiCyHcpPRONkf2JQ
AIWqff+v/8dvOS/Ki4OTX+h6yy94bLyYD9VfzTFZfvfffXziYJUrdzRXEuxE4mc+X38CIHX3yrEm
xiGy5wM4J2SeFxH1MCuLZKymzJBb7V6+eoBNQBcf5M/s1EdE3uTEaoToCO0gnUVi+oaEYaaK1Zft
Ohp79FHDwyKF5WzqNhS7iH4IkBwkFpAchgzXDmjdDHvMiB7DwctiuKGQRxEMg6Vj0hgkEpDu2yJ2
f1M0+Qu3/JIRIUD0gh1H+QG3gYEFsoIv2pBsk7iZqmap5w4eLEJOUyD9pUVrJmg/TZU7hkX4oizA
rNoqsoq7fgY1APX/vCANGivtHm6zZbpurnwjvkvniBbI0bjLry+nRzalO6eY68pykQzyQ4EqoD/t
yeKGALdyGQQC/odTRvc88l4whGE3DOHQdcuR30KFH+SyrVJA4Cz7JkuQq8rF5Ouj5KSwclDnA1iE
x4iu4x+ZHJ8Aa4+0nwwaeIOmeDRygSF4LT2EYATZlVXc+2M2cs41R6oK7K60vp8BdMOPZmeaTb2C
oyp6loE+9xuDaPsSFeCB3gxQWoAWWB7DpbTq33mP3p8ofcriG/KBfMP65V+7d6ogpPXk95ym8Hg5
k7Cirycuw4xT2ddGdYS4iijQdDBJJMQwOT0yywFNMzzmdTzpRqayoU/uGM1dxIChqSqokB2DvXbn
46J9QLKaLZsjcMI6W7bzbCtwpXKpHAFBFuxGje8liy//uSKYuP4syyW61yvht/uzfAfOtWmd4qa5
IorDvpKiVPSIo+RXiEJcQARIib1vgWUDf5PMgFkDkafMzwI0R2zC7ofIoYywdqgtYamNho5NcZ9V
ImwkTiQoFFA5RvyX6IDc5iC47AwC61qUX8hc9JML+NKnEgHLqfP8nOUDobB+hfOXEYyBBHFZAcAf
ID8PdmKxR6d22zmy6LEu3OJ1/GDF669i7m4z7CEgV3lUXvIr2BsrY+ceKasBEkR/AAQ1TgGTSvEL
S07aSWFFIqNBE9j2qPChpDVRwJ9ISwmPcVAJGd3I+zJzhFWKfuCQHq+W1lamVYHUMzfEGyoJ4zNt
3slDVCoeMnAD4aWmA82cJlymUnXMN3a7sPuFjSozys/MwfIrJEymLWgoYvrQtRKgIqiZIyQZNXQo
CKwVs396d2BsIgdIIzRdwuJteIA6JOPokWf04fsw4wf3TOEBLx6IFjmd2o9ICO28hogDwcVGApwe
NmM/8xbBop6FK5/6O3V+p+PEB+PUOC5CbeChAN3MT7j1TwlROt+Ek+Oa/UdFuQI/7CNsByFGdOjR
xcgEjJxwWQwcqekvcphgpWwNGqQJLU3/FjpCmdi8EGbXgnbKrX1Q3vyu9INREDcIknYJTO7aPars
8NVxDXN1wIwylwgZXQFLvCNFX6ccl2NpwsF9KEaA14KDOgYYMN80QOnMlB4tvQ1QehL7y4pCLMfs
nnqnxJGX0qy3YzfN9EVxlzdI30+jvfxyt9gC3ILy8vaYgvLFxqJ8iR3g5l6lXUVSwbAWZhzTjUfc
BhtmCC88VBllMpRI3XKmzloYUFrsgG6AnkSHsUfJzUb6jm8VwB2g3Y5xkOFQjOZANwLZVYWICU0L
ExTI1S2AP53KPFVBjBi2ODJbqrV/7hKd7AFTf+bkeJu3SIjF3L5bssk2OL/g/iGr1SjL9RwosmTR
2i/87jzTXXYGj4Tx80w2PxIsuSwJK7krGaz3RxIJJVa6lQfpJjkixf2KpJcdR0oML4l8WLsZtwQo
OdhlT1KBTCWDRJ2yJJRmiQh8HOz5lyO8D+7U3RB3gukFO8JVBybeydvxS//cdd60XXwWCdCVcaOo
OEum4K12c+ALkTqkQxrEDp+z5KAUNSvP1a7afTYuZU/imWriz5JtiU+BYrUX9wrouDtrJ8Qmm3SF
HDxoOnrZBMbRkPrkOdx8Dl04mr1bGlo9eDPxKt6hI/6hAGuCv4OXoQzSwM+hrgMS0DyzM0AAaUst
DmijAFmSEVDzfE8L8AMKQMC4cFAHHz45GjI6eibCbyagUSNKh59ROLscBaIvsqBmkRGWUy8d9cf9
meQ0C/4WVQkYgedsWm9B8JYIHQgrfY3376W7ZflN/W0JfH0EfqQ1bJccKZfXr3TuX90lgjg4UQBr
FGuWCf/cmYxGe7bl37I/LybIbs3lq/7yTiloXfD40HNz7Rypa/FhGicKwuYch7x9b5sj1Mh1O2c5
zSqgk3BszNIhVBf+Czdc13CT7t6b7Mzi2bAsbsUuXUEjXepTb11yGMVcGNDePePg0nn7Z3CsKiNP
cZsgpq3wfc0LtDrEPRl3fZMdKUCA0KMIwVZ7X5OrcdfueHY8ZQCw6o5VC4UeUSch1dyjCjLQxjAR
diAw+Q7c59AfI4+z9XmNP6smlyl6ofNi3g69dbAPl+9rNHFb8FKUIcFyuYvm+iL9U8609BLUyGeI
DMQ37guVXiLNL1qAFqY+E7k1XDkz7wFz2G+q/jSgBWgEsIetDi0vdDu4wtz3HsYDI4odqzUzvBWE
76c++47844ST4F2YkebevqlJmMBgafGmvIhPiv84gMsBvx1DhKCUT4J+zv/aVb3htxKDjfFpB/dI
j/a5utOOAWeDLU+4pSBh2LUJh7jHIFwW2cvAKMIKAaam9kLExALx9r07yPBWgG+vLwvhMuVKM58T
xuJKG7M8R9VaHtSjGrStC95WHrr8nwXM4/e5C4wc7cKNz3YJ2aM/RhvI+i1atTP2SNfJ2LPZwt+0
Y2ZYHagWs68EVCeeoSg2AnFliZeLmu3HPzvZoDk8Yp7ujKU/zjbo+I9jAGufMWXtpB5RA2bL5Kds
ivi+DU7OZc/YQOWISEe8ks1FByrYtb42lhfkh0I4BSHq/f5C2xbj1JEsbUu6k89ih07xberQoktW
9suB5FPs/A9JZ7akqhYE0S8iQkFFX2VGwHl8MRxaUVRARdCvP6s4cfr27cFWBHbtqsysLNAkxG9e
LwLyngPGQmDsE/mCjIYa6bnEgiUEF4U1h3GItqPPPv377M9j/HJ9KJ9xc68tL9bVBoSkBQCOPAHG
4J3naBCAvU20cqKdkD9A+zC8Da9ElrPPWdxAS9hX+zIWFuk6RMLN7/IQmG1wE6Ny+JGaQQ61ZXPw
c1/wTZAYw1fI+SO8NP6eMEXyDx6JswizxFXCocuWn6HbtqXub8MFAjHy+4zzLQFPiJAHZ7AIiaS2
hMOU845Ug6/E4xdUgKAENOmmBEtt8OLVChoYeF2C5MVi4L2Ph9FYzNTTOe+L4xS5Bd04c80tCV5N
N/Gb+K8zVRCAs8n1fnEEJKbQBRLYdMJvyhUlphMCU1935Y4rOcJvSKg0QTusBMqE5ueBbuOA129Y
kCfAyVtf6AYCvHtxf9y/yGhhsejfsc8DCXK6zeMhR+XuSVz5/BnR+8bPtOAzLcbF+AsGwrClVTEW
MvbV/5maLQSNSi259Z98BRnLpvEJNBs7tFHDanMEHyjW/68N2UESnE4+M7LIfJIRGi+DMvp5nR21
85RpYYNk0IH24AU9jqqMKo7258k/RM6uxnMhy+Y1vxajAAnjT6/jM5TXLq2bhz9VsB1LXaAftuN3
kERN+x10IFi2Dr0trsgNnhyLbvOimBdpgZzRm32zYWmGjEKV+y5B1ok4lW0sD2UbY4H57ym7CSc3
Z38qN3IKinE1LSfbRTmRHQZnXutnbp2t01tdj2kUj+KRJDo9KROo169UvtRhvUN7Ra2untLdPaI2
9N9ex6DS4z03QrmUJfg5ht2O4H95yDJIgQXv85rQE1HFWJYFW+2UuMK9QWcP76VlFGxRZwaNcN0n
yQSXjUl7RV7VOGkrEFkuOeeVG+IyEPr14qYTdUepnk/4hGQ6oKiyMX4LIJFl+8CweMaO0lyli3jW
XMUzfXhfUMFmhdEZN3ycD3l/r0XBQ88TfLn83kpqZvWUTFCMgfHyi9eCJ2PLSZGTQUwvOA3nSRK1
/Ca7Cfwnk3FpImRHbpzYh6nbeDhHfJuBxlE1raiY4uMn4GIt4vULMrDcvXa8CBU2FTUfAnyMWv7D
yxc8Aa9E5Zr8jPuu45Bjer2p1IB3mqvYocggqQOTRbVqjfNTeiLTxX3VP++KEz4dq+2YAeFRvoD2
o8OU9/u1QFK8+0SYuPtEAj1mBvyDmmQ4JZgoJ0I3KXrBBeDTVRToM0rvJgeO9pZFoQqM0vHf6HS/
XOvmqoS4Z8tsHgpuAjoOGT7AplNXvnyuVi9LmXITc8bTxX1BVdwZF1Lf/w7MzBo28EHrs62CHAhF
ma0YT4ojhLq5nNhpE7ZV+IsdOynbZGPz5q0iUwRfPXTCOHiuzovtPFsBNaTPPm1JuF+hQvSrYem3
h/rwstuOVb++W3qHx+wTkPVMONvRc6bZTOcV8ihiGJgFmeU/h+9pQkCUNcFGRGB7sKFpy9dfPtcG
rJehTjzXXGimOeQSignGDr5E2sw/bufmnvVVt0Fd/NQAOeUdjUVhtuE3YQI99pxixD6WMNgjG3oR
cIrJmfs2nwCIsfGWu+1JWWFfc3rt7NZJOXAj8NHx+cS0ZcIPFgc7LgXc2HvG/2PooKNaV+jgMcCX
dHTVyEhvBeLVW22dglv5NnvMat2GviJfWnV9nG6MbFRGWpCwmcpWiUugHG8+R5NE0c7ynLJdvcL/
Gwvv9w8DI3K5B/lqy6q8ihBaRBhFWTSEuIwFG7VOL17oviMzA8XmJjy1V7dZx78TCQiV3GEfT8I7
3Nam2DyHvcF7itXWUvLbb/his3+NP7Bsbxg2slwCt2q9vbeXE3ofo/dMlCwiWWjaz+C+Y1nwMvlO
P3DXsixZZCyT1+7LihJi8Bdg8YsTvb6XLJxXmEMiIHKXHfkxhO0u5+8p6TZ14+y2zo5IH4SUfI+K
cbm5AFWE10POXxMpuQnR8Lj1taVz8LyReiTlngBBv2wSvpU97WGzmxKEkOnQ58EljbZOPLpH7VUO
fCoY0Y4G/K8cNScHWIcTk05AFm9HaM0on2hBvJI43LMbcykj5gl7Yw6d3lnf54Ji1JRwLYceJSHS
RurgPxIR1BMIJ54DLXqQv8BvD3oWUkwSnVlsfpbE2CHyC0lIiKoiP5JSRvIIyRvoPJhK7kWOYUsu
J3v43ddcbcDQb0qRIiQOkz08hkVIxWkkIj6yLhY/nYuQiZk/PGsTmoDlgW4l5Al8kj9SACb4Omz1
fP/izuFBvBwvHxZ/IlNJSBMeNULEyeOxL16IhMZifSGBaZJY8DwkI1KHtUnt5L55oyBNKEB+XkrM
/ww/wzpVNElySFxKOFPELyFrl7RGkkXhamUjuYwvJFc/t9rfpvEQpTnpydar4JLu4XZE/hYPKS9F
mY5y8U9+Wg3u83sI2T3k5C1JIk24J+6A5pK3PEe4Z1wsRFGkZRAoSPly3iGRYq/tC84Alev0s9+O
4Lwm91CJ5ALIf9hTr7mcnuheUN0LFwPgM0r+QKp0rAEQfQCR4CaIsBitKVpJqgOab2u1D58RES/P
c0AvCDbYTwAw0H+YUMA1mABUAFe4qDM6caFfYOAQsDXWbdRzPIaftxHEZ242KEfKrnGsxurwttDD
xkEJ1UMJwzR7L1r2Z9eyS8D743t3OXZXDSjFmY7Yu2tEGvUP+muZ2CTdCekHmSVztW8Aoocf+AYl
2CSeaP6d2Uy3BVJBuDeIRhi26svAVRp1GE0r3/bCD1sRACUCLza9r1EccAtCg4FT7L3XBwMc5wct
7MbgHsL2QPtgGVlomCcgi9YxThBBfl5CmJRr2FJc3ONl4xgvm7/+kw1nwqP5LW8fvS6niBNC+u7L
nd2GZFTnYBXdXZKBYxkPdD1MItaNFsT9W3Rgjar/VmHiTHpriBMxlhLYSNCSSOcnbDewaa3K+E+8
8DLwamihmb8nYgoaA8CIfkLsQur+JuqMNowpzBS0HHxjvoKnAhKC4MMiif6o3rwciSCVcS8p3Ur8
FdRwyHU8zxHKFvTK0WZHjKp5MgQ4rHc+cy8g3Z1r6KEbR4ic75BP6aHhQfDQr9ZDTjBubsqazUVF
S2sWpBN8LfwuTVm81ylUVDtkpsiKl96jXeYWalAkMZaQEv55RI907CySgfTvfiOYhdu6HWTrb1SB
pQDmfP+KeTY9+7iUTpHuwKXp0viJEJ6G0MsftzHJ5o/gqS2Fvq3hke9fQqbJGh1VJkYLIcNOot/o
t86AHQfn/fPApo6x+nMVe9tQMt3vifKf3jhykiRiC+8QPKFZYH9IuYikhNFLRDZBE0DjyYT2/hVC
oABhS3a94Z2dQT8weHIBOnCdPQFuS3JqzqDdAsuQRDGfXAY9YJjS+Z9/F2ON2K2TfTNneZRENwAB
9pQGeS6pE83ki65Dxu3dRpLaCuC99fPJm4xdagxJnxshKTN1je5WRzagSFRbh/vuSj55JdcsBQkk
/mMDwWHzcZ58AoGeevaLJORBOOnSJSrC4/MfYp9sjxQn21/mqNerZRECZy2Tgbq7rckWPmyI2APM
frMX+4gkNPGxvSKzLbsGvVD4Zv5POtsrABO+JIPki3zB/68zSAzaIECx6Z7aQXpAngD9X2nC2pHD
JV2xciBBYzwvT9g+MBCXowUjqFbQNVwk8ixQSZHCYV8Ihj0A3wAD4WcZ7MMbwNF4tQW1/DJuAXgN
LIcOwS9Oqri/Wnzd0sXWC2pIeRttCHmxKRX9HFAFKSMpLdcS/SdHzNXnvagnDrZJVxSH3GP3pJGj
RjnRugFlIG8E9ISA+hxAR/EX235MXp+kMDtUI4AXoOI3tLKA3iZQe45eHtKA+dANA4RdxfWv6qek
rQdc03R6CMFOIdPx8byhwjdwF+tUFs+WcIyAJjLZGIQXApWFxXpm7ChGuRhIIMc4NIc8kA+GXvL+
sUTlqW9lH2wb78hP2wAs/0LeMseYXlV0LtFzddlJBfWeaUGXNVeCxD3WsClk1uTXAuI1SGEqEYC+
6cluhB1a5t5efMxm90kGIUqCe2I+C5wELVvkhPB/NdxMVUMuzlmlJEhO8Gudjvm+IVjkCmHSUGS0
4ZpndDEg0Vvr1nEVajMGCuZ27+mnDaepO/hdYIyHXdvj5TPjUctNjWh5txhBjw5FsfEYSX7u84nn
mJUiRwCvo83tS6eVNPm8Dw/WsZRkHxI55JWkmp9pb/kC6OSJ55TEA1Izkp/GQjkoFJdCOV2Pt1G8
LiKRzX8jKaDVRWchWq+tr6ygXP9TzuXucUwnok29rYsJiurBlm6z7vqNzlOiI5sksiB1DTH+XaMe
bEkvH9K/GR2gQHckzntpFnvvP2z2FVY+QNDCWAnOKtBAHikr7C+t1uI5kmX2Jl9Oo+sop+hjPRGA
cA4hQj0g5wpKMzJSfka0YYVL8CDlgxj+r46u+crWieKP0qnYQRq+hCXMFywvVh1YJ1/AEXDXsw7o
XqIabYK9IRtoSmSDKKSBqck51uVew4K2euIFAmfk3K5BTn/jy29x2KhBuk6iS8MT6+Oyo7plZZcY
4QqtSE0Hk8jTcWNQJxbGm6XE7kzP7orgm6J3rO93kEWWkSwgsSKiqZqDMgAdWQpAkLUcFt0ri4T1
kNJsQXYMLsTvH9xmV0pXFNmIHN7gjeQdMv710TSxov0wb1izFBXckmem5OMhPCE8JU/Et4QPeDR1
c15udzkCIkSLL6n6KgIE8nBWNgUK4vE6/lAQ3r8YQvTPIEKb7MDfc8SQn3xAxXF0HPFnpUzvVOFc
C3DkxWUi9PEbwJcf1PD4dcZl49xfos9Kdbob5E50luE7jQh//j60h92wMyYcsaaSHdG7wgNIyug2
EnfhSc8TfVUushmeRKvXrnOKj5tamIBonHqeIp9snz/FDZPbJRVxvAgauKAHChb1xCeuCDcRQY0H
vVV+oaK1QN/Q43nvk8dIgPjb6Hbkpr/Kp8aCT7cj8mH+j6rgu6g+3FK8Cn/EayLNv7JBnSlFdPdD
tGCsgw/wN9QQodMaaytR3V41R6lFm0L4HqgslseedTHTJ4Cd/NeenMPOCP2Kn0q6u/lBf0hR/A17
y1oj8QFoVQG9GEY7yY4tdCEYwlJ1tRZXMgYk99F1DfySjQQP2/pnUorrurFjt5xJQwNEg115ui0I
nyC8ECIkBkIa52jnKcOH1FDOXUAdisBfgFp6gYcoZRK683rPva3Z/2aPI8Wz7IBjebZqqgXPEaoI
iQgAcOrueuytpAZTDkgYYKpZctsx9wPbEflPT/Y3jNp6N4MNDhBDOHu2UHyF2E/q/ZP+/C1WNhOV
wUTSHkCzkIkiAH6Pa/gDZOqI5h0yhaj03akLdUGuxAcyVib5gkmiq3+s6+NByLe+kBLyYw7z+B6J
EKSgAhdM8BtlNPc3Z9I8VESdxWOt7irQs8z+DOPV9cCJH8QrobFe0F13VxSpYAdRSXiE7WDnqOBt
OBmmTD38BVsfDmex9WlFcgE1J2CO6PHLqGXFZqkr61uSeJ9eMVGvUUe36AR7L0k3+SAskn2QZfL5
8gebjtJLw6cDehexyvy2xeHd6LzNa9sR7Ra9qD8UWliCCNXOBxULYfS35xPQh8Ai+Hr0U4xkSvHv
qdAT05JNJ2MHdlWcRJCFIdV/LzOUTT+Trvry6rSRePJLPHYRCCguOjEcvrZX60fnztlnhgBOEbwW
jg4ZsCSTA+Cu9/e/D00CHQOPlOvTuSoGlRM/oajqiWUucwOkY1blFXWLX8Ewbpp7HkZXfhuRLfw9
zboQodeGiQKWAdZ8rlSL/gy+LlPjvrlOSf4rsl08UeTQSUSxsMZcAopkyfFculaCOg5nbkqvq4Gk
GzDoAakpJiveRQx++AG9/+AsmMlQ5QmKj2Hp35nnbu4vG0SRUJ7gFOTNGZh7e5lu2miov3+tv4pq
qBD9rlpJiYI4T60MOvmxzDt/TKwAYF+hXOnol0JGZA/UKXJFUSEgjeV4tmLYEdPII/15MeTC1qPS
hXi42kIlUFNbtFK6Uh8LoCFUH5W0L5QANsuhvmzM7y4LFqRCEuhk0PpT/0qUzlMa4VIoAGASWB84
HeE5eAfQWsP7HwVt+sflF/6WdkKBLbBPgMhFN73/LPO/FyV7voFd2HNitiMckKb1Hxd/bYCEfL71
QIhxL1kyi3VPPW0hcn2DAW4603KVE8iJh7vGCtXkdfddFSzA8WOnIvXZvXfJqLO6TrJd96CMe+Pz
TB8/Qc5OyjjbPdDsFEb38Fy8RAj6PFGxdrCAOtwWvXHnkMz0Z7+zqnaXtba4HBWi/qm1SqEaT9dd
daL/TkFKQ/Du9Wl2M3hZHt88UTB3weqiz653ahEgZh1UxqdktD18pcSWPws5eCqxjD5okuVEVMcp
PCGC8pVaMLe1T22I5WyTWu16Qkisz68omL37Kl1dQIIpmnmB+o8Zc5yhBviSg4shH54DFMw0qeEG
gLyYLJPvsDmiUYpUV3GQ1jTIghF4MHlk35kVaybHI6K8oRUm6d40pI2BZ6PwTlc/TCopvdf/K2+e
FFUnGkqaBlo4PzTokkSVQzNNtodRG1Gm8jUf578zHbgqnXGUy3UAQe8NR8p3qN1x6mLp6Fb3jS11
v133LkmPhiKOHSWNPwhRrsyVqfWNVyZmYM5LLBBN4n9ijhZW6Dl1jdobUIMjAA0paNF/170ipNn1
T3j3fCAT5zMSUt4xh83x42/wolcfo2Q/jVSg+96BveB7oqaUwuKAVA/Nz+OIz/+uu+u2RNyAhoH2
qy6eGyLeR7Kvzls7jI0lytM0hQgTDcoBuytZCV3aOwU1zv/iruDDtH+xzOlV+i0BvWoxBQ4c4w76
/G+kAvZ+F8C9SNLYzYF5TwW0emOxPYn5WRd5P/0Ig8S/jHkqsEvq6HxDmwHHgb6C1sFhh0bxoMnG
QaYMrPoCVv2GbSBO6dgT5BkG8oesRYI5/bybmDCj7X/Lap+E4FrgYY/pDbTt7Fd7Qncy745Y/ANe
LhkDaF+n9ERXBCP+hxKDCSv7ShYsC5PFXfd6lOFrEx+uB07Tl8wQeOB26NUEFDpu1NwMWYeEk04g
ze7WvUAFaViXrpFDAzR4/j02N4jcq4ngNw3vMWgdm1G8HMV7FPHxEhylWDeOgDzx8jeJ90+SekTA
r35JZAu2QRMPlzd94gKLEjqAEAW3pAaHVbu7dUNlIOX3/2r+LX1UFbujUHekDBwfxCSUNP82iErA
6CE+QRMze7toA45KNEzoUIM4Bi38UaJjDIdgfS+nEYnsFI1DimEAWOToNbELxK0ETZg30BIga6Gf
sDwnR6SKbde5KJWDIPIg1mRwL0R1sk2nE3rCdvysTYdU59RYPCnqXzxZa86FZpxqLdK5TQWg7E22
M1zIjwCA3SP+JPQI7NuI4eG4J29kMgT3+XV6HSI2RMoC5wp3yjQhGsykohJCElhndB5AfsAYZkvZ
DHoTZZLMk7/7H3Q2z9UaPfYgigBPj322VNckA3RVsJ7oI6KcUutWIqoplh0IBQuRDOK5J2t4LxPc
POIpT8ZCAdWcZPvt8bbkgXR/NNasXTIMljIf/A3bExpyUCOwI2LAcw9Stz2qCPp5FXy13G7QmrVm
Kj4mN3Hp4Tk4LDqW/td253m2pEUs2/MrtM91qXdb1uUdXwNnddYV7QYaG1nl5bDqtAvu4+kZ75G7
c3c+S6DZKTd0mP7VjPX8x5ZMkrKsmVK62pfSPMR+timEPSgBoIWPBuuB9UW6Y1KX+PVjoU1CjNQg
TX6yS5E2lcB4vEnqTm7W3o4wzj3/v8+DM0D44i3zuPcerIzNkcSBrrA1C5XvSQr+SBfm7KMA5y4M
/vxObiCB4NfHYwKu4c5/sU3cBU4mUwewTjb6Hp0R2qwlxMY4ZQNmtaJHADx603zJ+mXvrHULbL5n
aRgVvPo+RuMPla8vua3RF8HQDtlu0WnQJkTTJN03XGEQZdK/P4kBqLqlufIyh3yogWk5elyvaDgj
wgKGahGXqTu7Lluz26Bcx0vZaFrSpjF6YNTS9bYjOlXHMAjQYMiryHCKP+kgQ0uA9AlMjsJFhZ2R
953ye9ZYW45uj3AT811INC5GvuHNQtGFKeKiB7nDa67TbgVgi6JNIeQ1xMPx2ZVv6e/6a/yhPuIK
oHWr58CTqPBx7YoDBJGPd8sJ4a2S0tIW6rELcVtzOwLzXuZye/N83LA4VO1JbCErhO1BQgZVl41q
prmzo/HW15fVtMInYNX5q6Y/r4ZOb8eHPASx9vtYTHK/NYf9WlJy8PYYR0jIfq6F02gPpAeGjsyA
WWTsA9kMfTy0c/RGp9BA1QFtuBSlwmfYnJV0eHHDDc+b5557iY49uZs4RpiHq2TcdGpcKlHUie8U
0/XoBavPjIYT1eY9rQjUiN6Jrxtl/+Xk0T6XABv2aUhElMO9xx/REU6g50yjAnzRF3c9KEvpWucN
wvPOG+GbJr4HIrH4SEUtOypBTGhWAlj0QaPTDjgl6PMKpyS4cubm3HLsTdhMgXaK/AXRDMBNNUhh
urpebEuJyjh4C76JKV0io5Eq9OwjGUC1cke6WCKK01EESfMqka2uFaV0ohCCHr2g9RC0SURmF3YA
VB91DATZ5YqJoki6BeXMaWTc+ZxtDh9nJF18bBLcnAUSIuCJW9Hd2ZrJHxFiLkSPJMUJuNUTpRvl
FpFUouoTJDjzbnVPLj3XRHKpOPnprIBSv+/yhfwnWPIZAYGIh+lgYE/SV9IN3LTvkRheQcii3hAV
x9mtUK7I/7+ILpicUus+zhGOe8gL3rwiiDF17i9A28I7llsHxSOqGRFVEHppLyWU8O9H6iAaHcp/
UhIUVwgvm/CAzAfDJUs0QdJsJRovgRNlg1YNIVgzXuk86TrvYOt0OK7MS3k/n+ATPGbxCN4y6vhC
pL8pYFMQijsoNrRrLXqQ7nvpbgaYY5ul8ndFs5F57yDz5Aw8g2eQL3rDjqMMm3a7lpbIPpRSqILI
IzRnVjvnlAm0qB/OE2VIO7Yjyha5mqKGEd3LM6hsEdJWQKe1jgCBK+gZRADf8QUfsSpcwE8EEnQo
MJsMqDbthwJ+nUBwgLP5DT9pH/gOiBVgB5AfDIZEkFsZOQvi7m0fgIY7WqXYFwTpvxAjBtWr8T/+
oHcAueH/z7q5gCRZIH4Qva+8Di/Ca///XJ54sUJ+9ELAX3/B7zhEftw8NA+vE8cDLgd7sdCnlwX9
Ed2NCPk+K3QM0w+dEY1xHDTG2ep9eB46m9ZmO9em2ao51KbyE2R/tF5s2lNmYaIAzMWLOv2CkQmW
9Vw1xp8DOotnT3BZkHJ+Do4PTMe3oG9nzhh8BK1+p49Aafz0c+Db5MRDwMP+SzT4IgVTXz1XbQ4R
1fPqc2iNG05r3HLC7viyow+9vgwXwcogGXiLgCcnYCk+CvCxs9ZBhN3rLH8ps0bueqqSqFVDbLyn
NIO07CvKpwbmGOwAyHZE9aSOFVfzrk53cg1xLXQLv7I/JtouaOGafe5X5sdMFvhk80bjAFtzE67N
TMyGeRk9Fzr1kleaqo2no302uxZ29Rb8Ez3wX4OhA44SdKIf/vBh5iQ2kxzNOERW3orywWX/nRT+
NeCdTTCEQDB3HtN76JcUrz5fzFuj65KclAbHn1viTLpRLbrdA5BzTw/ODZps+wjF2Tl06xrqs0ZU
DTsbbaqGBYZF1CiDl6vjMzJSPAYRDfURdszO296Gqs/qI49sgnylUefEk3oMknd/o+YIQT6TSq5h
7DxtuYibVsikdRKpUb68OdhZ9b/mLcpoQRlv7cxVR23r51w8zf8s7qOY/GKg+LmXerp/nWCMb97N
p/NwkMDbufUxkRKPmftrFZykdNCYMGHPqewGcQEgicQdSHxA6mwiNOf3+aAYYERKb2O4ncQ54ngm
hPaCRvQda0Pu4PdKxWXQUDe/qTq5ULdFOicnWUjHieKqnOJ03/MuHINmlcFllC3a4w+35xgfuQHt
hO2IplLjZTL7xtIsDDy9u3mxe16+T/f5oGM9zcKSiNLwtWHPbXq9AHX/a1+6TMgzOjZO134a6A5j
U5xG8PQ/TsNVRufha4n2HwYGGb/HfCyXRYFBMlPTTCV4uWcbn1JOTMPEoymo/MzqmIpxrfl7nDaM
0u40TboBPQYgmEySsW/+1cocxdRNbJp5Ht3rTh5hw8Xmjy7SEsp7lTNoof+Iklnbx0yfu/NsK8EH
+9Tg5TeHLG2/N4SQIw5BfDoVwZJpmeGPdZEOdLNrFIPMwTTZuu3Wuv+zbtbTycKEXXis0o7KjE7z
6mRm7H3MliEKoybmKLSbBIyJMR5OuSxcHMO9814NWzeLZhIPw16PAkQU2OUJoZhuipUavhdfX5t+
nXRwdTgPJqCHr497m4Qb5me9DSXvP7gSxYzWjT79Y2GHScwus2qsEm0Oym7KYYfZWmhfzpM28q7S
T62u1fO+rjpgcql1Q17rvo3YejhcB7ft4VhMMIIiXGjDlvMjsb6wTb+HsklrSLcp4TBdeg86HpNy
3PM4RaxC9cdbABj0PusHcAGJG5ilty2P56niJXZrKSe47Wmj3MVUnRanFrI5rO1X7xZKzqaNAeq4
PYWIuAYqywhzPy5Kw8wqE7taN7UT+xEWg+tcG6mTRgS1Eqrjj93goTHhouCOiJRAnejB09Y4Y5fo
Appwdpt95NpOO6LnVIuwNsHOSYve7nugRFKP0U6Lzx6icGdrPcIel4zJdINr0ELwfonYdF6L9kE7
oNOGx2P6K5J478cFzQ1OgHt2ZCEr83RFXw45EjBqv2nH4o0DqWszwcnBAokRzkbzqNhdq+0RXLwb
p/puc7p5VbpkeFgWiAleFkA1tZzcir1rgEkgwtEvyx+fQoYT+JnJJXVf7jZqMz5qQHetWQw/hMcs
fMxvoRx4h8DwRYr4s4Xq4Fk7znbzsjAgR/KZ2ZhhJUhPUQA5qJEshYbJWeIwK6D2+8Tv3SiddNzi
ux9X40nM5nLRdsQdoXnYgUfYqVln4+vJAvsOvhjCsjCJCF731T/viXefdc9tcAjbUJkWp3OE2ZXT
teRg28bZYKhqJFED+z/rwk3B/mHl7o9b+zd9ssu8yay0WsqmudTVdclP28eUAWF9esmIfoWfu7Fj
9DzmgJqKK3/wRHumci/pU3jQ9rQ9bA+bAHchEYTlzG1YDEr36r8dzfoGPaftaGN6zyM2H3Yjxbw5
zGd0ETB2ZEmY5yG90y67IaG9sJoiODZAICwap4ybV62+Putffu/ktFfTu/Ty37YsEQ1NrLLMwKWQ
J7f89gFyivwwUMetsBz/RkoQh/roEWZhStMCgXBAQ5mlOIyN9Cs/P1S6gRakvan8zlDz6ajjVCu8
zZebLGXnw3WmB3QOd87WF+rD7VhyWQ3xJ6kt3Uv2074sW9E2+roMtrewQIxS7+512HnHTb+CaO5/
FrrfIKgTm/ynAU9pK9xH5+HFzBwuJHcP1tBmSd8JHJVX8RVEcZiePmQuktAog4IpUEErvNEWsh3T
cIeuG8EhRhgJeXFpdccEq2nD0TzmYfRxkLLlEFoHza8IU3K2cebkvpIFXrApdzlvDNW1Mtru2ERb
US+gtyx2dAaCGJkD7CBPYUokpXUKWTUdNFZp0ABOCLg65SD2Y/8W3sI7pSXXgqXGOI8hpPgAaoj3
B4bR/xlJ8PFVT4tyEztP+2MxzMEEbVw2w3LITDv36STDLDUUDztpg7gyVqb1bWXKKfiyFnC0Ite+
ROco9hg3O4qdkpP8dthpTNFW9caA1YDQmq8ZTIwMS1cf5fv7vjG5E0l08uqn6FEshqi45/kH3o6h
qCxvOOn/Ke9l0dnowHukrvVeJ2sbTtbJg9bh7rX9l6dyFjoQJyaN997X0bjL9aH67LeHrXFFSnZ2
f2bGIfZo3u3OFfvlFgN99HK10YX95TuOkSdvQ5HL6KskUn2dv7sF2vR8ug9y98a5TMyPo6GyIqCw
XkLa8Zqjpsfp4CIxEIB4j2/E5AP2dkGXq9kJ8mUpBO6LzrgTFn7Hor3RzoyHpfhloDhqPzEfTs9r
e7n7dYhoHF3L3zoiysEx2JTUSbF7syYkRPRwUnZz+taWCs1LLJILyNAQ63vMF13ZRZ+2PmWusqMa
bcoqaXVhHIinrnE2tiibwOUq8+HpJOWoTGS/Z0IgQwgItGfjZzX95ynevQJGEpKqECm9y/KN8zaQ
/7iN68b0RVxRiEoMWffSgH/eK8g9MrE+gwAsYpwlWUTskY6rY4npbxuunny1iQCezpN+26QR0sTJ
yIDZYVzl08ZxwYDMNAX8ZIy7QYbr9mYFbijqVPMYGMZFLP0G7y0l4+QslG7G/o2ZS9TzAdQtFijr
hd5kC3d6m7qKzQSfF0cPfiMWqi0Cbuk2kHqNmtH4Wh3ng3Vraunk2rGFiaKlCN1RoSBUzSeZNquF
pDIOsVyPvk45LshzGk5KNNNnqdVwOB6fJuafXbHFP+zfABzSAWT6Eeusrnlm44jN1NBMRj+Y9P4S
u9mo8ZK9LPTc/KyIF3QyjVtUjpXJ6BefcTsBrrbuD/0UweyG4w37Bfu1GwexV3DEXedR19J4805l
GiEynZhFyNliNki/y6F1Wf54SrCQ411riCPz9OwpDEYzv5LoEcBfgxeWwHtaQbkGQWNyW5VjVSdc
5djbBBouXKVPU2if6TERExXR8qE4Him2pNES7/ByFzk0ZP11JK0l1Qwi3Ow4pQHRbGUGaZ0BZ2M+
TZ2yRjouHh76EoUbUmUbanOVHqHC/xWu0Me+ecrwhYaEe53dG2jgFVE8sUYrm7Z+spqL2XE7NuM+
iPeGxMXC7RLSFFsn/46DJrfFgyFtmqFPG/6Hc90EX1Ssi9G28HUfa+PCzmT7RvVL8zAv0aYhQkwB
yKcq+2lKEdA+Nr3fFMlF6V8pftg3OZNlf74De7Mu3tvCQOik+HfSarZScvTPmk61MwUyPa7U1pnB
WWMK9mG76Yqi/3BlktCUNNpExNKH+bIxZHHOLQO70P63T41DKpuZaA4Zc/RFhPCj7xClK7u2LJeX
/3WYPft/j6WY8yXCMaexX5ql3Ri+7E4fGrj/NJjPQJKXI71a9zz+kVCZF1PtN0ONBLuTcL5wnzfu
o8qiN9jcui+74lZQCelYALKzkmPqXuzEFG2F/yGN4ZqRYDWcl6/NqPByFyEON87HwXqdI0eYGZDa
WMyxVlgjONqbDEkMICQLE3seJ4ajCrTF1e3aLfcTMkb4Poz9M3Vh4eaDmOvdcsBQQEnAHaH7Eabx
jnNL8xBvOU+nbUDxWc1606WOJech5BGUS9VtTCg3dbMzyV0wWlL1JPrZXzr/ldzchgVIUw/p2oXe
wcK/rZ72224OO+OMalnOCeuZgFW6rwGV8oj8QJ001wyv3ZdYiVEEdg1ITFfLXXoyALs5iZBoKBdp
VxYD0o+ODRPrQ8Yr9vDdSRglyEg3Bg59fj8bWYvNueLfpb81sWkYtMyXucz6y54hzrupsdE5ZKob
EljUbETA/fDOr7bMPcIzUDGwC+9jb8rdwJAsAiHvjHuDbd0soA29rlEaLcAsLE85TuRv3A1wnsaZ
94REySipcgiG5hVFas5WKf1ENBlazf4GZTLPhD9yn9EUEOS8uf7HTPsI6zHDtfEzNVBm8rISJCXN
2IMbGvhL2k+LWVT2y87NP4wrSPu/fuzh825ASCKlQXMAgAEt33/3D4pxd7DNsmbc0DYx2i0MKWyl
b+lrLI67rD8FgCXJznlhjgdSlI1OTgY4fl8xEp5m+OXV23UO+eM0YsDGXzDJiqizp/84hInu184P
4EDsF1iyGLKX0zDCWwP8MM9WgqBhD51FldAgZ2JCEX9D0DIYyEcn3M9u+IAN49dJJQHGOZb0c4uS
ls46USRlM2k8U3lPtAvQTKAYjGdeU/zQgKlYTE32sAnrDzfAaL4UCRixcFiM9KbLOXf+oFrtEYSS
KZfy7r4meT+zEQYjIWywDcVOe/ZkbYGXtfA2j70sqPN3BhbcaEeRTj3cEIgBKNQskGSzayoWaYR5
BZ2Br+5Z2eDpYlNJCSIXsWJLkwiJRbR5RLAI0trkJKQOLAs7HDPYDKymKD1x6gZlwH6CRU7aYcCd
k3Eile2jePHY9PtHXBBWGdUT7ah91SfNXBDRuc7SdtfrL25Gb4RvFMYn0sf35BaT7ZqOQq4jliHH
1EVSalaBRLPSv5+2YcupqO2kxYBeUd5dkxYtns5kzCjVSZNDzy2FPIEAZLDKzC97H9aeb5OLZ/Si
1hoQnfvyx77y4Li4jEY8vdLjQ0MHy0Oi9mf98hX3Cl5Q0eaYboCHudiUb5S3+aBJbc04JI+Weqvl
q+Mrp1tfZbMvQ0sYwYZdVMKhXVQbggjGjwqPATxc+bvFvW7Q7+x1Tc62I1IyHCvZzmnyZa0kdYXM
neHp3BGdoItbGFPhvcqlfQS1EAwM1hVAVjCNKj0uXA5uO5Y1ZTcuD2xPwA92rSnx3gOdrtwkpG2F
BQogOC3kWJH4X5mqi66Ndgv8Bfwb25bOYyATUN3Yrz6bLufz4r64HTmfHFzr2DXFdZTaVKo/6yEJ
Tmm1WDsCwQNz00MIMI5OkyuH7RY7sdwVjD3lrlOIW/hiAw3+Dwg/tm4k92xAmocrRof7jE44Hta2
EafR8S9NNDn3v25fIU7/0XSmTYqqyxb+RUQIIuBXRnEuy5r8QpRVFiCiyIy//jxpnx19457e3dUK
75DDypUr/eYbsIY+zWKDvjFAk+nAZXB0e+qczuxN4nA4XCkQENjzr3L787fj6KBU5xQcCzkovIYT
B3o4YlZHgBASV+vAuVvAjeaSPpbtPqO1lLHlRMOM8sGy0ZMsBWI+jxmB2BWgX7Q90yDaQ/Ai7Eo4
bIoDw0FOFYeNVwFOGIdP7HRZf5qYS4guK4mTWzJjMbk92agc08zTeTLAJbreHQjNM8WWas6VS0Hz
J/eK6jTvKw2bcgsqjwAXT8loQg+g62lt5EVp4QiwbrwAUkP25gRhagd1nmM6coxghBFR7BPiWVgt
ARXEMOvAAT3xlDT+SrMShvV5LpPn35r2nfPNJWNvZclpiuVdE7YOpg1niBKDxGj4iMMB2oZ9/IRO
ytUnxubySgQuNksEaiFdhfITusgiCVaqEdiSn88mpEES9uL3Z5LN0aOMFboFPce8nKlrSO8ByhCc
vCfywe+KhekU3mNOSMsbH6XBQFqKGbvK68nqs4Ps8KFhlQwv4r4/E03JcX2E+vEBmkOlhdcSv4QI
IX6qQqcdTizHjlQGvBVe6+pmb6CwBXLkmTroTjkkR6RqJe6cYA+whSGSC5glJGNZGfQE5Ia6Oo/F
xQh6+wcif1h68FJ5/QcLhlbj8zuB10lJYMPZn7Jp2cvx35HV5z2XF9vKL7Gbl0CATPElhz0xplMv
kLfGu++BjbkfZ7I2KheuqDBozv6IGBcOfEKuULg1Jq92D+KRxpwgcVl3Nn3f29sfw+58yu32iRei
khtM+XjxqsTdL62D0Jhr7iwAs8zZUYG1T6ePyjU2lQsLDw8lm3FK7eNKnvOxgeDAVjfOdGYuM/uT
D8JlIezhYbzdzH6hYGzP16+/C+Zr2lKEQgeHV4diyDHF9+8IGm0KILZlb/FmPJJ4Js05yld8vhd8
xvML8BRi4lM+nuyS/2V/ZB0ZboKveH835Vtr9EhgRnM6c3ASCffgCD+dBsmrY9FcaMzJlrlecEzB
2tgzQveYUF0+ExIrBVMKlgfcCE199KthnW8OaoyLqZcFlFpxb8Q40NP4bjm/dPyCTF4CFJoIjui8
otpCswIrQ0cJrpKKig3rh6dU8GM90aiEZcZbyRLgJ22WS/EyVOzpcAtTwqBiljoVuzPlHnK4QVcd
IvZ5x4ts0HklcBFTZ9j5UvaDBk6ej3unPTFBWQ/CFKJWnstpoZyQxY952JFz3IAJY6V2z1MiwZ5Y
QRi+sgLO/oBAETGOMqO6g8FGFeN5/EhQOKTsCOfASwGSb87mEySQVAlevIuaKLZlLNuYuOWCwX6s
jmLvqRTwNw/foA5yIJbi+oTIz/J6Pb++Hp7hqx4K9o7Fzsub3gLpY0SmgTK2XESJyvIZ3k/0ZBa4
OLuYMazMQZeaNn2hkXAznR86NlwL7BI5KJvCGS/CZGP+Cihu3jof89S9ngSAGux1i0+FoopMtuJp
ofhQ+T2vhOTC3WkC7NIMiCw4iAlpSAZlgWTJrC3zJwgIZMcb55cUwbl9sMBrhnxy8DGrbONGvCJT
SuqFrCnE/T1yg5xlsZECSIsTLN0xuP8klHwAbU77sDn7KFmsoR/kZO7G79Rr7b2YaJbztKUpyQcF
/ey9/3Ip+pG4xWy2OFwgAP/+TcQiN6Hx2n9BdhgqHoQ3nMDpcmTGlb2H2Wm3FPaJy8XMo5zE++X2
O9Qzu3CM42D/LibYzPb5V3s5Ys/wBDMQiocLfrTX4LQ/CAwvYTQdOz5gCIWMv8W7HJWHLw3/xtxk
heSKbzimm08GTQgOhisfBCaIwV5g35HS/TGgjCvNCnOVJAqgNxYbjDSLOOdl7+ZiyuQxfnR3Rw+p
jUY1V0XW7+6pYS4hOpUYPkPczCXAHl9B1FufeJ0K87YFUEx5esIn3lSby/3RDmfnN7lxJ95/38hq
w7P9Cyn46RF1sYksvIS4NFIFuc1NIQLDAorZ3vBGO6RzyK++vB/sngSJ/zbUepnaR/GDlMK4zoJG
SH6Uv3LlmKUDVIIuD12MvGTEWnLxaCj8kNCGtg/2AAUwbipW/i32B/sN9pazfmUWMP9YZ7gw3yQ7
xScF2Bq5hHK3urWs78q0s/dDiJTOKXFDWW6JOXBsKwmUG37HIr0ghckx3ux5m7Xh4pDCjYBem92J
YEnF3CuO5YbPqy858XSmr6Dqe1BVHQS+nh6KhjQ6+8SLPAMg/5QGPz+ZWAx5cZPghdoFSZGUsihq
dB7t98/Y6ObQPs0WFEx14d+SovjwhZibgPsGqrI3tIg6GAoUEjwmyNm983Pi5Eqsx8vKBbx7IlJQ
+xIJyt1BljCQh7rj1+Ryqu5mJyGobImUp/75ZWpwmOGBdwuzzYDtfYF6g+El5bcpIpG7dAuCja3k
34IXUTvj4aoV0D2BrnzSgafKgh0+llUm7Xu9UJwhppm4dC1w5GVHmxXQDvn0lNvGGFtsVjyX8pIE
WtMNWSLpkeTdd6CjCRuogeZONhSeltdlN4dEMGBWjZd4DYXKviEuLyuMGXqTKEHjuNONmK9huDKa
lfB98iEPGbkpRux0dzYT9lDKqtND7XHenQzjKUZTgjEyTp5bVFwe3Cn51JzUg7HSuLLYQz4H5yiQ
KLVqvJc8HsGC+NvePuku83FJekQzBhkSe5ey04lkulyn7UMS/9DyLfvu/tBUStTak+9UwWOm7Poj
OcaL9HXDMnaeVB7YGNI48jcCAo5cLKIOglkDlo48mlvC3kfPO1C/7h8JoeDnETIOfe9yU+A9P20/
6uNjfiMMG7lxMOTtc4CsnQdCCNFZqjwU3MZfAv5SfKIWB2rA96dA+VhhG1bYDImk4LE4mmTosDIq
76DiMG8rWWcwiR6/QgbAdEHWVlw8GSR3k+o4UJu3xy0RVbcIbkn+qItXvDytvuRVPKU3dcaU241l
5JOfrRMfcQAYaV0g9Rka+igu3N67P/SxvvUX6rTy2Zx7QhMSePFV8G4ZivN06iVgAj3kZFODR9GV
RpYuUD46IHXJn6JvboBkq/82kXiEQ/pmhRK4FK90bbgGB/0lo2z2BM1m/UaiP4chlywHRxUOIRsJ
qXgESEJ3z9P5HyX+p3GXyBYam6u80ebsxm85x+kqVYClSFlJHITQHqXU8we5KRhOFTwLfjwW8BUo
DvnmEhY75gSi+j4O6lk7K0dkjmIdajR4OW4UyHiADdQe16TELmANywH0YBNUvD1k3sViuhYOGXlc
GsqZfsDPQjCOlIswZZae0KByfiRLN1AgY/tYNsOdcAFoeHXgBpM/GwhWiYuUfxR75MnL8Zp5V+Fj
0YBt46OnDiO9kP6mb4zHFQc9hqnBJDceECx9p2+hyY6x/ZBdVz+oPQYNAa9Uj+vFv0qsQMX0jtC6
sGm8jUwQyVcAQfwSR6D9TRA9Jy6XkuNtLYQ+2WzJ70ZkUAKXSLqKhLrkDAtAFzJ5UTngWtJpBr98
IQ9ZzwmT4Phb9s0fOz0VknGQLa8ziVwg4CIncRQPKIW3dzn1cqhl9BfaqESpCj3p4r1Kr/OT9WM+
XRUeXcN4M9AJCM7PSIt8KcZ6wXPi08m5/0ViLHrmicaLLMvjE8yaC0CCRJtncNmQIHI62TIuF0FO
CAKNq9SxB495tGEMzotQPzjHBNMYeKYXk5OBbaFbgf+TeEqM5vMksknC1KtEq4dDEh4xo+6EwJyJ
Y7bwB/B7mNoxMQvmlPiX674S1yjMmoQmL7iwpLBS5+jmFUkcbkryUzFw6UHWleze7SEUSCBAhJS/
C/4VYSFbMRYgUeDM1McngKTUiA+AuIQggXwpzsqFZi14yF0M8/NT32TVOb+gGEyOxxz0vkR2mBDL
vZMBP3eweBVzRXHeVTcUUYmhJdORWPBpVjC1jMj9hwgIW4VqGwjYQkLWesEwNawK4O5aRAcFh1JZ
vX95ZQwswOcSTxhULUSKjJFvL92bObPuNjKWPtYCGDb+Rp4b6y62crTWCU0heNFXdCW9RxZmCRwD
NgOHvxRqBeet5bxdkEgT+cGKuJr5oOEAykUZH5wfkhXgBE63AtgRvSyGxQYgbbFgXr66pYoGpEAC
sMAjkmwzC3o7XRZPt9PSkDjyULDBekAb57sYBb4U4Bmjo8F7iNfQByEi4UFoV2TnJNo6Dp42p7Xz
sudmTT1hb0AkIj2rnvASO0jBG5IP3IlLqL9MX6XkqLJdKNMtAGNkqYFUSuhnAh43czE96VpGJepE
o7BmeFBBLnOMHlMeEH3JgcMu/pE5CTASOSG4XRYYr8lDYzo4TvgAVPGQ0ufiSGrZY0P/gSU5pq6c
wa3XQjos5Kd7fgrUEQdGV90TyQDv48aDDJTeeK5jdhIXtiz5ZMTkTzVQg9rrXMM2HZqTGd1XLrSt
uqNt4yOajcD86NzC4iIfhyejZ5A/iWZx2AGW3wWTEFvBLJYJWHFMlxd0YEyVuutfMnp5mYQNo16S
rsZVVsjfgzpyijkghITc0vkExL3z85BS0XaCBknPhymku4IViEnhw6gwyvvrbKMcUgG6xCEAiRDu
IDPDLRSPVeG0QX99UQxB7oiHFXsoeTKZ7lzyxGdXKknLP5yKnj8cDQNPGQSGYIx/e0M4huY6Rhth
qkah7poygOyZA1fr451zI/goKOmSUWKkSyKad93AbYe0zpAovhbslH9a+YxghPWkzogesoMo6onE
IJOw6RyQBkaFYTLSyFdRPaBeShvfUVgkcNdDmfp6XSRHdacxSvEpMrNln/zp23hVLBigIxJPxDuS
rhiSi84EfBXdIPRcOaCwpewjnSIUOWRV5D8lw7HcCYnMxR1zJpB+Et061o/5rEEaTFkHWWu8vNfi
RMVVTBYCXuA25HM40YD++D9lXdIiwCAChSq/bIrcGxGYJGdm/KLMkCSAcSKf5wVRkGOLoCPHN4Ig
LuMKUD5FBeH+Ij4IQBH/Xi5v33B0oezSXo/MOi3eUpEhCZPuI5nWJ5EU6DCfIoMMJTSViBmsADUS
hByuME1KkLSKQVcaX4FwEHejBPrVAbYRM0IMiDMTXngXolD6L+S9aBKCES5mFQdEK2XEDZfAosV9
i2+QcgNagsRC9zu5rMSTOepEV/ycGHBwSzIMAcqgeUOWlnCqC1SgPEoFS2kyeXocoGF6SPHBgh7L
RwomFa2Eoi0SXylrg+4R7QgTHgr9AthcopYllG7yp020ui6FTo2E9MsZqW+xyGJs8OKEThKS0i1O
/LCTAPiGAIIACDkUCgrTsHGL0BSrCdirA0/CTmPCLCQsvoahIfx3jwah6se7ayjYyhhePl1GAM4X
QAkyJU+a2Ia33DtQ0YZMzL/gLLB9RB/fBo8lpS4RGTz76Fc66CkS/wnXnYISTzIWa4/mogDV8K8j
VocfEglR8psjd+9LFiSaA/ID7WrzM0pn6Q5GGg5NkEJuBnek4plFPkw+jxeff1LOIo3ogjGz7FGj
pIkWzUh1WdEiLX+ssyy4LCoxAi03nnBWrZdsncDzz9d8MrefOTJL5AXe0dR14zX8gjnlAlweYoPh
jW3fmmC5xnwEEoOuYFAux8gEQiMew9Pv0X3KVxKgVGx/AhngynNFcNKegP5cbC8dMbwi7HvoCMjR
1EAYuFMLutnktYdbOYVBrwMrocbJ9WEz/XRX44SOLLwL5ZDTY7Cc4kTpLYRkON0Iv7JGbkbqdJLn
nblNgpMXRzm0EsOKnOW/rCPxWxBEcRN3rHVOB5xYJX2b4UymO3R/iIxR3MBq50v15TrDADwdkAiO
GjwWylgA3+A3lFimTxyQ4QGEXgnxaD2ToicBFMiX4JspLxwxVsygiU3EWmlL499RsXkccyTDoHxi
ohK3nZn0+4nJ5BGwqGh0tXzv9aPmL/A4s8eaQRYz3Y0o/XFVKdITbDyLUoSHZ/eU8Sa0bJEBkPd/
lzNSwX+ZCwvm0Sgl6iGybgxEhAqDmkn9KTEafhgvi7obAnxyhkgi50SQIPuyJDH/H7iVXoyRN/2U
qgfpJFP6sHOih8r+AusjUiaaqxKWyDVH3o6rTq8gHSoyx1DgQZ17IGyX3r2/q586BR8E/oZveiex
WFkwoqWN3aBeykiRGY4e8yoWhcREosUQIiPKZZZbzPLPZ0+ltZQtyU4yFxBNWbZZMkU5Y2KPnmkB
7phof9bshE2PthuRAW1vsq0cD/H80umGHeegRChDyNeNZ7EXTj3ti6Y7io205pWUeCWRkjoH7ZQB
0m/kavT0PDXn6OxxKAlwHngLcy0HW95GC629KOuSMSzo+MZMyD+X1INCuzw2XcQ0mq05RTS1rSLm
LSe4xkw4KIyRp//yQ5htkj7Jc4v3kxJ2HADBbOMgWlo0t6PVjUgVo/3QsFNn/fHGSZIvoLOeniQO
Kesio8cBY9klg6eu0YLhEK5vuCLeWAKb/ZhDpeN4RAbYYiwLxQSwY8bNLzHTkgYCQ1GYY29hKsC+
CihxdED86Q6hMIeipFxDTh/rD/xrkiPv+tkJvw6MAPAJynh2w/1Gjg2N8eA1W9qRv4B0yftWckPA
JwAyBL0HC6WkhfzcQ7yKXEhw6G3kb+8OxlfAFuoQl81OflZqB2AHb2AGH2JmDpW9utuHePf4TNcj
h/9UZ/tn0s28ZjJeJnVwlj7p2FgfxDrS70C7oQBeGPuFeNMnqr6BQM0RpeFFyg+bTeLsAZl2N0ff
RrwGOa3DORFOBh2KjHoLeZaVVOIUZ9eAtfqioGafCJkO0tIl0MwZQIW/puRLuLM7u/x74mBfwTyk
pIB7tOBtAGZJWs5uiYC4vJpEaOYO9kNAM7oebu+gmhWhIUUf57SDUbEiulsFjIxZ/EgJQsJ1S5r6
dtfjCfjUz3FgEpDkgb7lB7wzU+lXBDept29/i1dZPEAcFjLZxPO9BMzj2f6/TcKKPWz+a0y2ItAy
K06p/m0vMRI9VmDVFIQ3AsShYcAJZeuCmFURUBD5X/f8uWH+sL0J4TgCGYM4EFCRdNf2jreds4zY
N1kUPpplZapIsFdnIfVsbsqejPRGM6s0cdGCTsokxYwcuueptU+Kg+Df/iQn6GRinDIM564DJcLw
rrB3s7R3+EBaR9vZltf4kM2X0HzH9benPk9NjPPMX3VvR564gqcrkLzqU5CEd4RmE193W7Hn9Lcs
xLDK71Q0Mzlnz62P7f2OjWxJ3Vl3KTva4a6gqEIbtb+XKgWrd1+hbElZLrguHuuL/RP5/cvEY5Jj
wLZKiVCKLTIYnOfiK0WBNZSylqzmjteADeOXC2RIYDdQr5baFlWhJ23QXIP2Z2/Kbg+LgIAfhRjI
k9/iW1mM7Y5FovpDFvKO3iaXkIYvIMVwLy+82k3413uiOzguUE+xjeqM/WU5sze5jDBL+BpWa0RR
m5x5x6FhHVHP1DwN6jbdZ5LxImUVcuE2TNcR64dyJenWMUcZVszr1KNjWTiOictMS4QdJVORcOzc
sZJ7DgCXe8eCYS4QTRYo5bTDe41zW+7/8YKOTz2L/BMZVsaBxy6IhceJckyh0ZBBZivwGehISPwI
sQAEiX2K8MUkQs6eTljZK2lxpNLPnyAxRV3K9H7YV+6Hyym7BSeSsGGLahaYohHWPMzldSdcAeD2
MARKxbqfXQhc+7tD2ym9knvRvqWGdmXPMR9B+LTsH4LpUH8GXSXw4V+DMbzFQYpl4NNwQ8KW2RH+
EzMC3qYAMR/9HMtG3Tan/+EW7Hcitwmreb6jR5v1eZ55QjuBujAcfCKZgk1hnufLgLhE3j04na6z
1lGBT+KV7Np+L9sAxOLnvEDPKKw42NV0vPIdklGR4cbg2HycsUU7c8cn83En8U27fY6AfU4eIa5d
pOR5ApljYW2DUx3bWwycHI2cTZWk0/QPEq6z9ESgPPLF322EVwGkRZcmrjBabvW9UNyoQDxYWbkn
F3/PsWQxHzaXh0Zxl2v0CAmzcU3Xj1PyKqZrvxfLJMcKVGe1i0LWSFaby4othnMjHAWenDempYAR
wmsRY6VrmwILUOOCa8Tf4Rj2oXyblDTQhjrlwQk9UhK9FfBksDtxEO4OqmLY4h3foPBLI9M77TDQ
8vUIOK3b1xBfj/+hp1cmU4Kgs/Hyw+cjpuck1ue2Qi15IurwPFh55PJNyDPz4HnITQoP7O9qh03i
b/h42T7UfBaczBP+SRRTr9D8QAv5QRQZ3PooG9SCk36kfIPkzy874WtNIBzJUwow2drBFt+I8qqf
r06XRS0UAfFnuQfQyQnnGb3rAv/6tBj7/MCMAltKt6x+v8BDc6cXmAOEBHgqPFiQ4mw/gn/w+m6/
i5/vI44gf160BzPUjFCsyxSuymmHNBmfR8IKNUdKD/LlYrvkKshBJSRhmiFvlgayfbvE3zADluvN
zodYfVBjOhFU52H5iR7Wd9FFQsSnUWbIHik0q0VOmrlR6zGfFWEd1fJHNK9DK6VycBZD0bWe2i9b
a4/6SoQgQe9cuCZkoOTu54Bwt52s+PBL6oNwl6lvKbOMoDGzSyAqCm40SMC5JSP44M846Mz1RNGz
tgsWI0bg0W0BkxDrpucccaXW5yEQnkWZo0XQAxYU/PSPjjIfM80YyMu0avkLcJw7IjQUWCnlo+QQ
izALPwKZ63QDADwvplM3PVhbExYlGCPKwCmqRr3q0JL+sAmYF+kFi5y4Y9DIdf/BCkVL1DIN6lvA
Cz1zvHw2E6mmV1WRued0sI+AU44qT77RvRorPz0qxIpQO7+l0dok3PkWapzIbmkMMgdI1p0O0Bkm
GGgQweFy9Ne9T9HtJMyiF/7+htwAjFtOMu//MfWjv8vYVdCqfyPpyObjWQTJlB5v471BEDs+cKSO
3TBnnipsAobzpmQMRswsUu7m8CbC+Exb7jOn3CiRiBRUB2ZtIJg9fJe/KRXQbRdkTH1KA60jf0hn
l1/04f9oPNbAj0ESVmAf8axBpYY7C9v5bp/pD9oXcMJv8+cj1USH6NztiiUTu2MCRaTjkKGHefEH
Rg5DR/Obg7rvc6ejTY+OJcamLB9EogC7wAkRymVKAh7C9w4yJ834e3LBIz4y2ac0Vr7yNPwfgoO0
YwLywh5a9aUH0RuWt9m9TljfKtShG5R2R1sIVM541SurHvmm30u50gYqDnfI5+M52G4kTcPX1IVa
2u+nH5Njh75FFPvMFr96uSVz18p6lo6c85cGOEeJ6hZ033z0g1h54BrIfLSSGYaDr8MBUQOai0e6
X38iOD+a95kf3X2anBvDpQ+gpqaPvnzs0hj95FKCrawa3mVDB7XJaDWNQiRvQTVyOh8sJ15fllRS
ScUXzFkr20WX22XH9CgaLJQFuqJNJKO6Mm2W9Tt1c4fYP3GqxdD4GuQ1FABHbxCiiaUIti2XKXJo
0Rv2rfJZg6KeF6A1Gq3YQN5f000RVjkdDhm5P2iyGq1SMCcdgI4tT+MXfoD5AqHxB/7+l1JDWMr5
aJdNzkRXCrjC9e6QrJuzYqPoFWBncFN4hdusd7OKBsL0e/xDpouiJzRVZYkCo746k9SQuqABQb24
nF2XNemMiRgb8IO1ovstTkNg6N5DI9Ukv1nlnMSLx8AppHsnnrm5LmkI4FOTpUEPFy2lJm2FKrAx
hB7NYYNKUAgGMyNcIiIEPPsbV1hZYwEwbiAjpq3urI6rxO8X/Gk2b1/l52R89Oym+UMyu2GrEDwT
ZIdrfH9wOVG4bGhJQXQR5drUYaR66lZZWNAwBVeJ1miacrBx7iP+B8egtEgd2lcm3jVkHmIUMBFR
kLgmJfdtQMJPGI3mbmPlSFZ0auXKGihzruGhGC0Nwlw5yJTV9kR1qsOZ3oyPugAeZiQHxB7gyNJl
FJm0WVApv3BgKJpL4sQ5PYzusCPTWTK2H0+JaXBMpF8WvBKmlgG51LgWJiOYT4yEj/7YUMWTnY4D
5AWknWsJuRfSEMXCP8RF6FXircPqYSNijEQKVREGe79XJFlIMjE2WXci061zKDwRxij1um/kDJ9E
B5VmeWYTDLqIeoxOpijeDwfeA1NYMvOEr7hOQ67pPXXQzkQJAs1DVrpEKYJRkvpcR4DWosZfIBEx
GuwHZKoUjI0jPHyLXANlRA4f6FdLiT+X3+eQq57qlXyMPhcF1Hl29ZhUBg1IVBaQYkykLkmJZiKa
Dowyop1cITOBRiLKqdTbXrg9SFTM75hnzNTfFGrIUUWX5dE6MSYGtzxyyi8u2nCAyP2mMRsCfS4U
rBhvAHeL3y/Lr+ap+MDLof3FheoQM0dF4BfC1tf163CjiXxm/Y3QBSNokOwIb4HkuSI7yHm6afOi
dEUiYzoN9BxsLVtblsM1rpfUYJgGyVhHWSeL+0tX9B/uhAF/3P2tKPwxEw1tlSnyg5nu52fIRFkq
uoFV1wa5lsy0seUUdOuNx5DpSsYDqwb6b/OM+RyGSLrRxdQjsNrV8tNMo2ydskeRLZs6nUZWett3
52PWhzFdstfvifVV9j85562JfnP0Xhv0EtpkY0SsNy7nrn1c2Jruq487uzWw4OayOiMkP/DR0Bua
VzPadwn9YwA/5rzpNmcjLCyEf9Cp6kOFvnj9JcO+XWYX2L/q+auA8Zp8Z9fX2/jl/Fh01vtFfYuY
AXgpe7p/4NJn/AzEDtAaWlFkEzh6ESNdlFmX0CbffynGxhjmTfFdcJq0lEp1+nWj7SRG1Eut3DpB
t268uY8/eh1lePO1iXf9hBGo7Eqj1d6V8KOcFM6dgSzxdxG9XpnmbebQnjVm7MHnSdCrrqPtUH7e
M0ZUTlBzo0nwtjLMcChnPTrA80aLMe6GmzxgDYyoPw0fRrKrtPe4ohsr/xvGp6wmp4jQmHz0TjzZ
NTqFSpoDdTp9bjRGKCghtHFYnS/zeNlOtwkD7TvI7inyGFGxxLclf2b7p2QvBmFxv88QeLigFh/n
hEXvo+5onMc+pK78gV8seqcciBHqzmFWaYGI/ouOXxjj1R8VA4rhj/O81yKIH5CAmb3XWQgejX8G
6/uifo2alxF0iwHZ+1tOhEjf+eAqPWQUc2/cZ6OsRa0PVjXKEjHLU49WqRVo99m58Bp9fR3tpud9
Ur62zVprNg29qQz+bV9S5EEUHXuLPGVrwm5W/tqO29syXfIe1A29jTWdVInhRg+mihUNEabhT5HM
eJRQriecsN7c6wQ/tOL9RkPrn/MHI6DHDHQO7tqvimO5IW/SY0OyM8pi8ffZ+MxofZ9igLWUUIca
92P8YkG6mHb3WWPsJhFNfquSaeTF7425E5Bd6X2p6T01Xw0V8YX5Ncnce/uqmoibEwtzE0faeqT+
Wg+QwInfIfFq5n93K7IrZkVEldON3u9Yh2pyNMzvBxH1JPnI+vlovC0+7jRPVX+xSdCv02Ia/Z7H
mT9FYqoco9a+TC87tTDtpvyqlAFFVZ7aglgFIHYeoAzwdKn1Mxm/VPjH0aq811/G6I4KFcqByhr9
UWVDk/VozUR6JibkHCi1pZfoju9gYtz5+pdGQQeIdX4v6KjN3ktqcfgEpxm7cTOv0A64L+7udQIR
gCgs/22Z1lUe1cfq/qidaHpzg5wwiTE85c5iwrGOPxyS9fX+m+z65rvz4wgfYG5rwx/uX/ltY2DR
HkslDjWU31+Ty0KbhkW27Qfea5I4ljGPq7BI5mbx14/Bvcyb06BkpzysIL4ox8eAOmJDQ3H5kaLW
fPW2MXNvmblMCJguhwSxUt23MHYD4pBW86JgnqLJ0qpheDMiRpvleGc0VT6y8YeBFRsa2jNpw30w
d53ov5+UHLbUN8+QDcvDtN8NJqNFU3pm+d+8gCWkE7CVBhLob00XDuqnCYHnEv0U1g9OzkBLMycU
vCkFDuFVT/66O2y9BI8oKrQd3MhMczvdIh0zsVK4LwxUPiXKZXPuh0iP7DsyDtoAE72Dd1x91VjW
frypyYHqloBhWzNSSb+jEIlIZv45ufMtCzniZrXratTzrdmthRlPNKef0ttGu27a4mzn5sy47RP6
+h/jvUr/s/5iVm9GFT6GQ6b/RmQ7l+tC6+btea9rnT1MLMfUNwVDWNuVjs+657BS6AYdvu6IIlcI
ieJtCw1QQYXchLMtlNTTxrTW1rB3ybC05stoNhfEU5iA2D/eLWObXPYjRmhSsLiT5+V7NdsYml9U
Hw2Xa7pX4q/WoGPyQntj+5qMXqaI3eoJE2TJiaa3v7otnSZbxvH3pfvJGiZjtbVvItN5sxLPYNaq
okPwMRBaAIxopsvahC2L3rimMe3W2OOELjrH6Rq7o2JwVUTHH0xWnkYRt4SOvvzFmk5RZB0xaZnR
IFfq0TWUzO6vQfEj26vWV6UWGL9jhWbniEoI5l3PN8ivjoewTCh66PQUpMBs/d29NXgE8QrKqjp/
F8N3Fb1Z0E2UbT0Ki2h9zj6s6pNz+tg250NlgsH7t2lwsdZVusTeRNpJeayuqDYVPxNOQmOGFUI7
1ncybFp139zDa/1NV4jeOHlJIyLgS01iVE4OcfJ7Q9y8m07cB0pMRC5WvW/J5MbMSrpuPtpsrlwX
RvfK2JQKXa0bHWkcn7P21dxXk+KnvbjqMDOr7wcjxUvM+bWEocsjpGgPxtnNv5lAyR3Y0IW5hCNn
BKlntJnURxRYR1tDh+tjoWvACc7yr/48726cpDHzPTBpk+kEiXWyWAaxDL71wAKZ+A0kBaavYzY5
hrFcLQfKBOq8joWcK5+jlMuaBmFjMaaJcdgYWO9r5Q9TiE/lUUnPy2yZS8g8YgpgTqKnW5jCwHi1
Ru/mm/IwvV7bZJHqsGcTlGPxe60K4x5Kl7kf4h9ghxwZUm6gGrkVsjiXXTUq7b4c+4mINzb03DL8
IMKcp+ijENM8oDslQBYvlg4wQ4NF5vcobCZe83hVqViGQ7ZTqh91UnmT3FPRcr2hNnOb4rF8vVjV
FXpbTAWvaxzHYw3j5DLXmBqfMiZ5gPsB7RnPO0IdadTXzk/H2Oum2owVRuXBIiVwuSAeOx59ZcAm
k9UNKcKUEFWBI2S49+azki7kW70fieIE5KDxecZg5Cw8I8SWfPa0BSgcwUINMjBzHe0R63hVXhPm
qzkRggy3P29MI5vJw1mPtQG+WTIcfZYjNHf34tGvQaWaCT7VZFaf0mJW5/Pp5Dq7l6S9XP7izukx
90nP1J7rw2mzyM7Mtx6BQvK+YXOddK4ev7PxyVmzJyNseJ27YUpMMxSHiBLN+ezkYx4qblxTpbkN
JhQikhHSaYpOzj5BNKR8O8cXR+12CUpApD6ZcTJHm5I6XAJQyYxvrYMaMRq52/b8cH4+fvp5tnzM
FRRVknW8vayb5XVdrIflsOxCx/GShYbGUznvV/3qtrm8XF7OL+kr4i/by5u5NbcThFFE9yNfIAiw
TLoXK9k/CKKZZcdwIUi1EEE5VvS7woahfYSmFtW59M7IZIqRpxXe6DkTu34bhwh3Laz1ZRVvkDTZ
FKuSX/VKX1znxbwPLrNk0YUiTdHxhM3yvD6v76L0gJhUP4/D0Rh4ut61g53R2s+QEzYndW6oyqXO
PbK/r2iFkiTSDYNUKkRhlIimWCKvjX12rQB1boNSC86X2ZS+vmyWI9SDiogaRHVwn3jNcgr/RA0e
HI1poE789OHfIZfDNfoSLeth32yH1/gz+rCO/QlXkoNYUSmnLMfLpJtsAxaz0PlVzI2ZNetCeRkW
mV+X9eX5Msn638v084gahBYWs3JBz8yqyD4vw9VXwCL1m+LyBPcwreYjnHqxukAOv2706SYdbR/K
1qoSr2dyUW7NhvLi9ePG2aodM7bdvHSj2EV4gajgRv/sYfip/wiRntIyXPCxqGybf9O/x3f2lX+N
9sPr+C06VuxKxK5cV7In2UZb1KvL3FgYM2N2+f9rFOtuac4v64pduS/vua9Wfg7ZkCWaAhGBZ/jN
4Ju0gsxVBBkYjwr1FjopF/lTS94m/eb8iH21mXjEYb1aeUr0EbVT21CZs2VWXswNVYt0NrmgPpEs
mnI8U84Qcw33cZ7HZnjrDcbXr+5K7aolNhaidf/wbtNVnG5HGY8CP2PyeX78mDU1ohwsi627ndO3
K2xCJfJ6lUxrsh5BaDY/r6TcTb5Mk/blNpzX+mDt6gsxbTk+tRm6Eb2j1OphrME1YkBHPYUXeNXC
SwH+V7lltcXmtioJezk07x35dXaerqYl9JwrJmVKS+IIK6Pl+7iFSqh/tMNON98rDnax19t7WNzw
GebCsE5xtzfMwCgMY6l38TEx4otXjYzXoiyU3/Oa8PmsDqPXyAzjKKJek/TMkJyMmb1ckwSPrsrn
NTWYaV42xiK90S+q7K7at3lZTdGQQBwEGJACfDFP6rV+XYLyXgEGAEfTraYEbba6TFaR6iuoClhe
2oUJJEykEtrQZLYmQnTtamx9GT1jA4IWnSx495oPvNJ1xH92VrsX6tSmQ9CDV6BAjJQ/xpg0XBdv
zHCtc0ee52qwCD+1V5NqAGIrnTv6uTHlkqoZaONddNgHxBxLO9pcTLdHnCZxOg4xZVPdx7NkdGsW
XpUtWJrz3TWRWlHcYQjw6Dc6TUguGLk3fXgWXbKKy/zwS+dr1lLN9jAmoX7fZmftOGIkIF4IIRA9
PEdfpbGaTL8u502hvaXtagLbm4EJOhPvPfh1sMSRgh3bWNJCUgMHHBycPr45GmnDzZtevGk6O0Ou
Z3xTCng9V3emthEogJUpBlK9lzpaNEh4QgxY693MiMNL9D+Szms5cSQKw0+kKuVwiwLJgI0Jxjcq
Y7ACSCinp9+vZ6u8zKztsUGou8/5zx+CNlvY6rzAQRoTIkiG46depbDusm4/FHQG7y3FwOS9VMAN
GxXTKQWKBugu44+ns4jyT4ljOS06N5u+s9cdcOhp+MW4njDSQO2p7Cvnox02cc+1mctgPZJxr/VD
NBwHjP9N4hxfc4u9pVgOxJUrW6m8NOHchgBcXwqNENNVkmyiEsfdn1be6eFnZdzFM0xBI1CpQaHB
ws68js67ge1LHNmzWPpWlFOf3cv6asAfZcZUH+KQBLYtyGDtsKFu1P6SPnaJeX6MB/t5suMPSd6m
xt0uTnp9lXnv7Wafql4hrQYGQebvYF9NXOMI14N9AnuRl/Pc99HhUf2lz59BDsrubcA3Zfo0onVp
rQsbbo52yOWtHG7tngjbfQ7KjJHu8/wotq3zWWfMkyhljH5tkwA7cQzvx+zPFNOWeG+N2yLcyTmk
3/zWM+ot92lDc7sqo08ViwAeoz8HHVH51uNpwrCzelf1jxQ6YBM40iYLtxNbM4havo5wywNiTMDQ
NOVEyz5gUn/qy9Mj3uRYU0XeQ187BJWoa6s6q/memWmTL59tNJPj3y6FcJbt0w5TFuc0AgJE+laD
yaWsH8emXj/aXZbvze7A52wM8rC1zydRoV00ZlImNubFWelO9EQD69p4n/RdR9zwY+0geNffXuEb
TEsnb3dynSNdTvsPQ8vB6zsF01LSf3Qg16RFIiuqyddN4nBLnYgCGzcYuru6tmd9zswqejNZlanz
rRfUkS8aY3BmWBaKdMjx/et20XjoH79DwayR/8yI9dPfDRTKrQ0wQWBAzevNdqNye9g/jo1t+O4h
LZvmL+s+pubeYO0v0y78WDg9ajCDrw7eCdreqN4SZurJR8xIU/uWcs9Wz3F6yMvPWJ87+W+XnFUH
M/icqv21dexPtfUlbPPtkyMgkfYm9b+6Q/X6OnKRRLdWMcowupNEQdxjZDwRlNO8qxXs+cE1ubyX
hCLm3gIGwZp9ADN6Niw0TJVAjKT1CNN5nHfGnF0m6f1ynNdww5OAKBW+M8FoSgLv9Xvb10KvQjSA
ipvuWgwhF4DjYHYM6gqBXnK7uBoyNHxWEOHYPv+QH1LDf5JnfLzIZmEgbM9qPnk3iK1kN0O39HB7
sHUsq7G84dmKWFUxceSfEXpQzhIms1dsqSkSX/dBnj3o54jI7MUXIv4JNijfej9bctCZoJuQenox
Y2SuSBKjTPBa4T8VHz9RUhY1mf3TdRCPyIFWBnXpJajW6GfQy+deijvn0+tLryISA+UzvHT6Qkj+
kJSg7jHEYMiN4z7yRzSXWOuxe4PxMdKk/cIvvJhhe47f/f8R8mBSKkUvgpQLAJOF9/qFkT4fKb45
qWhdXhCizoQb8NMsINa/7Mv5ke7qYbwB7Uj38TbenqRs3CoYOiftO3n7tb65KyLwbASUXOVqxlPg
SfHUEoyI8fgWNzZAiwgFZQY7kXv2L/yTSSxg4i08qBf1Ul1F4lNxBo0I31ToHfphfFdvschcIIfh
CoLIM+NxvEn3+I/zbtrKn9p3/t4tceJ7Kw5CWyBihDXscrK9FYgMdMEH1xBfOBBjxFBHhYAsktKF
p7Tw3hJmI9wz0G2k3xc+Rqqb7SfUHEJYQ/TYtp+L1KfHGkdvvLxF8lu0rsn+FkmLAMrP9/aHcegB
YP4dw2ko5tFCcJyjtbBDErMh6BaQsck4cgemS3yG3FiC5lY0aiLAhlhdnB4ReBzF/QmEcq0JQp+w
yJ+ueFKIdIUj2Ch9iv3e4ZjPZkTWL+E8IvFXBAWE79kx3lWELIjsWOS+QXnUyNBAdUJs8nSF2QbH
Apt8YYdvXsx3a8+ZzC3AR3SvruxsV0Ew+eABsgxzc24LMeS682thJ+oiNVO79nc2+de/oA+R+Tfe
y2/RwN6JFiG6ncgOQEXMelhs1/7YHx3c20sc/KGs8bIgM/9bQaCZ2tVCJvBtXPF32dVIW678y9e3
ReLyeCRRKhBxBliD57Oel2Gc6e7O8NWu0P4YktiX6J7cuX/4AEWv/32wpJgouAhEWFkAvayyF60S
q4wv0KdCYLnCawKF1S+UHnR/TOUppvhgtY/H+g7f+rMlqbf+YFRG2jNxKN9i+PAtH3GIJz1Ze+v3
9b5g7a6rT/zwj/qdf4dhfbMbPsetfoQg1W+HA4li2IGRbdUcJsI2dJIT08tjLV6TsUi+lTNXmH60
uVL8VIR2ZIKEkFJXwRZErQztjNVqMAm4dTIIhKAtlGBPvIJ/3zN2C7l3wRnIu9JhHWLjBUeCxys7
De8fPzUUCTgqV6DzkoINxKN9NxkAwA7m8AEe49U/PIc0FMfPhkWFVUqxMKq53bMXBU4a6I5fo3jr
Ax4NFIalr0auBXWF6EjiMnHAbA4Rg2ySUiEH6rMXfENQF/EWg6D51MESiqCXW0DmDj1ZCcbUk1+B
Rc2qs3GJBC2yr2rAPX6gIjLD09pj6keRUNSL2PDD0U8Nn4FVmgWDvQhetmepXo75APV55TJ45Nyo
ak8F4RJDAbcx/a7ZdIgUoqBX54D4DxRGUWDnvuKA1FOMvznGvisPWvkRouFTP7TikOBAGm0ezV5/
MPLaGc5mIEq9/yxJ0cMCBKd6ZyPbn6P0Nti73Dpq4zvhhNHJTFeS8tbDHILtNy10eMOPVa+sEmWe
MGurfcgPpCHymExuDcngNwGA+4vYV38oXygdnV8NHdVXRUKOtWi/yakiA4HbjVKY4S0DXdY45T6F
PmcHiUUcH7ynNYZh+E0wsegplwPQ5D71X7qXvQLAM4n3pXJzyDepyFoiiZgtWtkL0RRD69FLXx7M
l5ZDRiYGEdd5r4SQzixlAZuG24ZIDVEuMTsGYwQs+xaknG+WKsHYrHveafHndCVTbMtZwR6tXhSm
bCIT2HwXES+UEqR4iVzqaKO+P89Myt9MoaZEiOPso01D9vc/9SSaKjTBS6RRWM+Q0bk20QIJ7poN
lY/h3VnET8MZ57MWOiGI00ekPET//csusbZ4tIiE6mXDbmBtodjveTbsBxivwdshBobSk8QlsqWr
1C1R/JxZ/P+esLZX9sCTb8r3tI3/pg9jk7zRXG5AnJ8nYA+aJlCj4q+HLdLMzcmv22vqHKPm+gTF
VAooLOZXZ6Wsxi9Hj2cW/zUSjjPjZz99U9Qb+l0Lj0pxMYqdrMA/YNodfnJzj+SW4V4ISbz1bTV4
NqTPinlw5wT40BlgH/haUq60Cw0fwybQbKZcniEy7PyWe36cK/qCydYIwqEvdWU9puuw2enoUXDF
GuYlrqH68tEvMnVN1ZSqPt/8iFcFfRqsZ7QVyS1Gg9BvXgVYwqrESQrMZwSM8auJ4cai0Be0f49i
LlNeY0WlzdXXvELDGe5YPnaxrX9S5R1WiGEvawbMxI/JC5V7XhF0mSe2XwjGc78HM8K9K1uI6X7l
D2lQ4Aypksc6D3WuasBAfNTmyXPZYqAjIm5J9wiiwc/KQMIf4eGxyWqgoaDvsR9jNvlYmhgaKEta
L4sZOuwOKOsZSD00oc2QBRb8AztjHFtSt6XpTtLVyjfT1mFapCHm1PNF3VKgQiMw6sg1wZaU6sMx
fzXt/pKpTRwcPucq6q9uPkm7p8PNVB14w5rnW52f6dyyZPNkc+2lc2xfR3X15EZ4sAiSiDP9Fblq
pfmWVMN/sZljp+proluTNiCq3IKvjtmQVNwKxbpND9qpSJqgfHRx5zoK51+YR8EwtriHy2PlP5zk
oj/16j1+hOatNVj6piWKy7rb6nJJClcv47JW9o+lndjS+/QgibvZNPkqSn2qs/pXvlFpQVRRL7Q1
V7itqoiZtT3N8SR1acIHOyGm5VBhuZtInAEs4PYCw8K82kVv1Fp1StaZr4RwJdlM+KEcTpSJbBlM
EjiHOm1BZlt65RjqOG+UoLIDRfGbCW5EYIYL9hx2eihfbGxU3lTwbB8PiGQKzMBZB3Mv5M52ncod
cZjG14cumgqAo5gDmd9l/4vslvABhwKdvnM6gh50oWAQqpyFcBG/KVIi6hJ+Ms4ioCI413ynBZmM
qO+GT+7EBxLnTaWIUDJmLRQmyUdhCyUj8z7jDB7On46+pA3g1CJj5pNRBkcStKlLv+EfUfw3/FCe
1zEjGI1pRcy5/EaXcohx4ORlMJYsILkYX57wlGewtSpP0c+Iq4FIUp9V2G6QHEwO6hvbP+MseATg
zI8flSQ9aEl84DowzvQPCE5wwSacVvgOCEJ/4YdCKLdM4Cr5nc+bKGfxzaeeqA7qX3wrt+MPVecJ
ksuTgGa+x/yTTy0SsenANP3XII8bmqWKkQXEaYRH9gHJFB6C2hWx57mEcp3NByINy037TWXrX5EH
QHVFB42oHHkMEqDuJrG/Zt9K+PFsF04WsBZCmINj0FseeILmzB/ySkI1h70n53zOWTvvXjv5daua
FZQxOFx9+AnrrW3e4npZPxc6pkYarNHNI11mj8/69e6QW9afTYDe5LXNw1VcHLB97YYg1feS9VNW
V4gskxcnnoK3Bw55JHjDR1OWXL+GXqPeGyW7wrrEvj9Vb7bezp7KPczfe3s7Kisj+mnjQ3+KSC+d
3mBEwmkksyi9lXsjsL7iG/wzQE2QDHHZ+2pWA5kV3Dk+xzwKbCa4Dm8NBmS0ATi8wnLAME/x4AVF
GImM0BH5tSKtVSa4GD/PUZyzXHlTBGZld3FeqUuOIzYfumlSCllb3MwcRsQD5meOdM5dVmF3JtGO
w4T/Pz86P70yf+fYUm+piBDrzhOyyVdCK8Jtx1QXD3AsvSNmwDOFjeRkvI1QwTRGIS4boIqLHcwd
ZgTwZ1mRMMBebypTg86nION+h1ZOpOmTjjhkCOLSfScc7ulcypEiUR1LWC6DZg8EbqLuMzd1GQyN
D3tAQ2eszo16ydbM/ktdaADgTeQYHnSK3lL+6knFdE6ytk1Q4c1k4jjTrwaW+Wsld0vFWNnI9p31
K5n34aLsPix9zkCPSpHfWuB6mcKUFV0rjZ1MSA4DHwbRv9TDtKQJXmehrxMBDS0Xm78/60jeJO+4
ChzDdXdjci5GNwOB35hEhjNf+oSW8MLo5qsBS8YRG3gIl0TLswgMx+/mD84N5/0ASSVmra/4cTZQ
6Z/zrUoBm6HyYe5UzEQ/3/CPxzqRG+4LBD4hoGCXoqUglZI5NYNZTNLoNJjJizabp6d9t0F86nAi
wtKWcTCUpU+el8EnuKxQGnfTh3RUPuzP9PlVP67OuFcGuuD2wng87KBFrx8xfVizrbvL9Nzo6XsU
nsJ0XRlzU1o4/Q0+jqqsQ1hl0z7B1woBNIlPxjwCZMYXEXHjKrPfADrASUh6NQqP7C/KAHZAYBPO
HPZbKj0Ai5ybga6fLBv4aBj76PgCjCcTg5PEfd6K23BTDvl7u3eYp+FBzJ72ErdgfULRrOOH48y0
3xytyF+MjwK7G00ZReIB4hENg3ZFCc7OD/SLjJeAGEa9MHxZIPi3vdOwAGYrFn0mZytnkPYt75QU
irJnIQH/snH9w/Qg9fig56HgA7e4wLzQL9IeSEzwu6E1+iXMe5J2YU6cgVyaK/e6roMEzpw9hxZy
7m1G8qDkG8zSZvxSCutMULrjHYA0/Re/fEC2x1a4xWvxpxSRTyvznXXrbFkrIeCEfkOD8sGL4Bcf
FUxUwhu9ZCV6OLQZWA1w3D54nzw09uh6+hmPrztdM91wsjZP9d5KYEFCET/SWnOpK0Kv+TI6DZg0
nFl3si4pKZCC0d5SUnew8NQjPe9A7J+0ZxGbCAghaVxpEjNW+JknA9XuWc6LfBEi6odgli4qJKu4
ubEYyNdGxVmccpw0Sholf9Tea+w6X99y9jbhMOisH/K6Jx4VeIimVnYpD1rm5rwp2Ic1IgmRq8dW
Rcshfpc0pxQAgskXoIX2LbqbN+AD+0af3V7Gi3kb9uxVMpbo2NDglwhvHbYL/d6Nt5zpRTd6lB6c
InAXeyijFP+xr8We00L9JLvazDw78yDHxvG8m4JWnfO/Sr106kU9wZH1HHyzEnGDdRiNwMRgmPJa
ggw60hocWY9Xneprr2VXzRt6VspfJCyky4sqWulgLHNDa/CHpiDlQ1qp6dJydnm4aRhm4YU3ssmt
Cmljlq6DHCaeT+F80LwhDPp4qckezDSFVjpypcKbsN0WNObAiD3YNupfRzhBCNPAKyfYJ8TVLx5I
V+D2QdECifAF+7927Y716BMPTa2kKkH6pGNdUD0p2qLRl/BhUDloTFCcoCt9DdefBs2Ab09+hbYn
CzJwwHhN2wv9HAUA5aP5R162LC+ZHHAkS0j9K07ZRTttaFGdcqEkILrikwPpdNOC6oOccJ5rDs8P
QumJ3DkR5WicVRzYjyKzkAMGDiqsYYpaAlQbt/sUlLyPklvhYN7NH/Pe3oFr+ADnRORM8U5dl8+e
v2BB2PWK8EOU6zB3aGe7z5T2ntRw2Glg9i3knBlmKvK93fdbWP4q0yvY6xCzeo96qMTQ1BDhUWXs
5l8KkKbiGUy3qI0wTsK+YVzYiPAtlzAYTmhFCmTud6wz+OlYn0M0pFq6kE0I9TYCV8FzAa0YHcbJ
CWcW5jO47tfL9rkYCKXSPrTHm0yRwrFRLdHnkxehHkpnmza4gUP5WGkEW1gLB6o66V/EezxWJqfA
XwblW98P/Vq2tyl3kLMz+vMLZ4fi0I+7qfqK0zczu8fxXrJ3j+K3HL7V/GbFx/x1yLCexpMLZ1Ww
JuWohbcuWev5Sk8+DF7iEDzfMmTPLI94Thf0YCb3WspCk1R3mwh+KYwp6OXac2N3l65YvYj/cAKt
WDGrAOjREKOyeT5ceVh0aSA/1zUsW32d4ghaLNN+zr3k4AtGqmUYlDgTyNwfS6VcVVAsh+VQe0+8
7Q1GwHO60WRcUU5PGl9atd2iyJfxS9yuOck3wxwRD2aMBUodxLx4NlOm4U72vPbpWivndreIIYqL
wv8dJlusc1/Oi9AbSSbHywSz6Bfr0OO4QasTAlnSknEW8OswCcepBsd1bFAePnnlMfrBf2HLbH+i
GeJjyQ5KiQTWR6dDI0NXkl/ZrZhzCDcGCN1MWNjrqxlkHgZ53F4SroxPlzfb4t71B4hZ0IDGQEFC
MtJrz/XQd6Df0JJPrqDCQ6OO/SQBamc2MZPJ0MxgfxDDLWhEXoDCZvzWI5e4+yMQloX+HJ4XuRC1
W10ButhDeZ2cWqS6G/AzWPypx+k0wOHgvnZmcMlQd5QY2NGGdG6IiwjtVu9W/WyEfgMswx7K7okf
P20mZq1ipDNT6PVkmDx+TiSHPFMh+lp07P6TkydfaHnQtYcHB1G+aqR5JS0lzVPw7FUXFl8ixkif
x9EiJQm+XfZtYJMOhhT/39+fKWH27LqLmjTR3LMqmGeBVc97FQOYtanNlcaFyqzRPXauRkfA7Ntz
cPWQgyZ3B1yjDDfGmqz696guBn5bKl5NjrUqRv2py6vk8WXMutIbWiZgTP5RxbiU2Nin21UwHoug
24lB4pVjk5MPpJTpCugxs5YngsyIswG/GRpJBX4rRaFLz4bzEjZI7TbhpDpRn5TQfBE3scVRqXRU
5yEUaBhgzKdcNkDq+AzxYO3z9xwBO95ZP/XgMfYd0ADensxB0K6dVChrTIcho1euhpdX4k0sL8lT
HRcafwhWOfk9QhXEPUhbnHkFUhGxvABU/BhfSDgaKACmZWwtYhvG6X5S/wr1VJPLV3/FzUp+vdfA
kOaaLynVQsN9o1mV7b6RNqO8QHwjI3bCG5u+6ybRbhRz/TXXnEXZ76d6UzmLhEG5ihgGdp1XYioh
+RxuTbNIyUaWPTqyJxaCrRfZMEHEuuJKqVT50OaMGVKuAnFKtmDUr2rzkIoEskzucVxBFtcZeb1c
7ugHYgTWHvRzjDhUl16aLXsUIgm30ziIPbqhFrkFZyCUIc4TGiKIPYR4lDAIXEht3OpocrjbIzri
0e1onRiB/ot0ZAvPmIkULs0vPBVF8SSmRV9oK7gf2NNFe1fNnmiXKe6RNHEGQMhHhkQ9/yd9Gr/k
wvG/NGfcPNkJn6uGSGsxh8kJ+uzg8N24I+RNMHxqb+gZOLAQklSf8p0rgW0RUz2uinamEG4pJXGT
oAllZsf7/smkgkEgIwuwCzamx4Obf1YeORLpd7iuYoZ4FMwwcNojqc1MpUjMBb0gp4t/n4sfcYcx
M3LBj8xFKL3RvWEUTsU9uMWnxYBRBDePd+lKnveZ0Kxd/MUT4NTk0biOd96o8d581h+vYo5ghhsR
VR43ZbmKvziLTZ7yumc24azbvf3T7cJTQVoRA2VM187qXT5Wn+0Hp+14L0hYVa48KRpMB5S+ccdj
+8Gb2X+HJ/luXJUrr1eUoWIoAwLC8uJFD1eU0iw9rhO1LE4Y1LIf1lVg1Ex0+nImZlCwb/69XArZ
jXamdgAuoaOkfODisWkzDRWz0SOLNWO2U666945wVs586eu11b6Ax6cv7ZfdmtO/onP7bL5QbCm8
CKSGMND+kj/tMyQ8FE66kH2hnnDtDW60LO0vHHFRS4kkWtq+Wf4WneKl+D5YWiRVCh8cvHNJ4DF2
3EkcW6QFCAdednfjV/pl6gABYqOs2WJE8Dx1OcB39Q/oMi+Ur3Qb+VVUwdvuKsZQhAuzFuidhAyK
YV35zRSPAo9I6+xDYF1EHN25YuxNK5ICmfw0h/RSHayv8iccEbaZsOMP5ol3qecG+y4/RK413fC+
OKR83sJ/iZ+e3RmUE1wNyMWftGOs3X8gQXEGigRto5Q+0+/LG1oKPkSItPH2vLDPSehAsQVC5IE4
NPcZpFBiUzim0saql9a4fkbvtrIDBoWonJs7I7mM0j7S4OoyO8p/NGxC/oEEnFgcV5oQ7u4zpuWF
R0uJDMjBJCZ3y86tQ05IBhywMP0MTCnzVXIvRtfEAUOD94vdrOW4r2beRkiA6bxItlpp6cpAfFl6
z9E37G1LLhtIDcw7Yg0RJhlrafDrZt7oQThsS1o/Ld+q9Oz5JSyXUeXZxaae3pvHJz0ivyKfNp0e
PBnBNCst9GVKXOp2gHaCyEBzQXDwK8Rpl+fmzOIfeK+Z5tILwUCWma6jwiw4T2jr50MxT6Sl9fIz
w9XAQRm8026O3gPDMsKUCVUiolDxc8XnQM9IT0PumoCGQIBDVuKGnZs0ZPuIeUvZeCCjORL2lOGM
JwZfPOZsv0FqB2q7QR5QQsW0A+hPUsX4y4esLL18DbtDcwGxEJ6bjQo08kAQGSN9wafgUkin55U2
DWGyiQ4eI4NIUBfinXoJbz3ajRlzn5bUEEafDDZROwAfbHU8Z/EUwrMDa3RaDo7nhilaMNRrg9/b
Uly7VF3iPFUgI9BtuaADYtjDhoAaXIgXDiCv/BxuDZnwIpQK6Zq/KHBNIc4XfgESzKAJa2p9zuvl
g1a8x0QVNz6I+pg/VfQcLsoJZZqFhCdx0SQxp6GrRJXOnkVRA2uB2Sy+Ilv6Tmuf3Dnb92JMuxEv
j/n0v1aUb6BchJTMB5VBdgefTu4s2+pfL3xg7Dvt83Oymc41Oei6T0Y9ToAAv4JwxsCRll/s6TUj
UVFdMNZmOy+/n7v+qJ25SjTZrC/GSMDfkDUMh/dOTI951UAkaNhZkzQ9bBH6RX1vVsbG3DU2L4+L
NZN/O1jHJ+ko3Z2f+iKDBl2kU3yW7oK8B6P/M/tqqep4ldCP3g0BTUSY+DJ3u0LAY97HdReoIZg8
ZAcG8QcoE7zzWCYxasVtEgEdg3meBRNPMUOY8X43jpc19C/ciR4MEvgl5o3hIACBQu6MBO3I5bIA
SVn07HhO4dXvwPF2QddS6BqtWLAAawPelMSw4dzUz54gGfiREL8WuvAybrmgBvDEcsUVr5/x4cht
zdXzGEcKPkkbwOdgYQDkgDs+jXmDRQA2KZZ4IexeyPUZTco9vBSBCvA9zN65hZNvSD8OE4HCbWEz
DyARgY4LBsahRcCkCjNUqPHmXMPS4+FlHOYm4g0W3MJ6ugBUFfTkzi1C8RdLc0WtDsGR2st2Sxzd
lI36XBjOkhleGQWp6QMCwOnnGG0+uwcVIDRI99kKDB8NaobrwbgGazART+hvfbHuSZtp/BZm1OAX
1L4Gy3WOkoRDlSYXxQFGRwSPIzDllwNiMNKh+qTt55eEA5UbLfSMb+ZF1oaYhSD6t0U1NrOY7L0n
lKk2u42nghvDqfqSACAwWpZWETpFeyHVjOQ3Bc4mWD6ZjOqCNgpyZ2Gq8wpggpWEIpiNh74hCnR5
YT9XTbVJCbvFnZFQCGpTwBI0Qz3YecBAnck6TTLXR8hYwfDejDf5KN+ftNWk1wjyBmeXOPAR2kLZ
oK5QhDEcbZQdi3pvxNwat7B02cJRRtyNwf5rKyVvpr0dik2LoeLfY1qm+e6JME+e2+PCHBeUeB1d
F2ArauMvmip+lgM5GVE7cC6GjRFkSl8ffVr/rvLovQp1hkaSVo2Kj4qg/ns9ZwWG+JE34YBHHIsR
4PpOjUjbJlnLFOiRkFMpyChEyYvl36GIrFFFLHVCZ6dNKK/SaJ9Wi4i0NgTxREghaQ3BSBdyuppo
wdCTujVS/HFGCx5x84S+bYkfQ8UaZX6FTxxRMoAbRHRBEKUK5UtMCUIfjb2GSe+OOQ5lKeDAiIJE
8bhSGiW9Pc9IeY39sfd4aY06y3JfhlqsehnMaiJgJ5frYFZBbi3KTMxUKKO5l6hdI2yhuO4/+jCT
GZkCxSDloC2BnfbwYArEGIIARLGYGIgMLrg/uFT6C+ia4m0Blq7BvKRQg19B0Upx+3rMBfpbeBY7
ouwx5g2ZCWOXAc2D+UAk7oGsFc4dLXAt3LrBpUQA1qHZsQnCsD2l8QlFG3B7Jc6lA+E6R7aXtiv7
scjZAR26l3BbOCKNCK16F/sWjlXMHBFG4uaAXwVxz7aLRwHvdJbPbXzCWa3cVo8V4BRvNg14hPcE
p7Qyj3DvQ7sRe4MqeCGMk2mHAAhFOcPqYt2QIUxnjy+y49riKPQ0nmvjOlBV2Et4PSw5rhwmhPhz
4A7/8BnmccFsbCg4JzpqZc/6lbhRNJePuvcSMEBhcBkqKxtPPQHB+C3qOfY4Ti1hTcAbAzhIV8E6
V0+A46jpfhB7lyfnN6I1VnnHMG70qvfXnoKv5dX03AxwtEWbVP976TQrw5MmlCcI7uvVVUAIKRHB
o8udlFAltjA0Zth+OoyfsC6Cv+PQ3tQ/6mk4FJcpn9GSmeyu+E6M2xDIGLku5wSjKYpqAkfhCbGh
MQqjznVNPJWoaS9GKETi8g/QZEZpSPdKhEYOzUYQb9i40JjzjgGgNej3cQmKfUBRcdPyydxv6wC0
lvchb3xGjjxSU1oUl7CKswBYVWcOxdueBR32lPgEEi9UuTVWXZ2r1oB4M55NS2dwbo/QOOkzIu5l
iizBY7OwMyRiFve7h5cSPkExvubYZlIMfmRDnPxX7kCEie7wYJhKU2LoPHIOUkQA/XBcifOdPoOC
iFaFmTTfjfsWGBF8cZguGmq8PdVDccU/5nGnBqj1mQaIBec0EpNc/QQ+yTtIzQztaMI7qg5aedE/
VxVqUXx/Ec5CaoBZBryASgg0rUQG+TtqQTss8unN6d5HuBRFEFnc3F7dBFAVOrA8zO0JC6s28NFZ
AGK5tHvMBiJ25xzdzHyqF0CQceM71gJ8guNNmGoyZGEWXCG7Qx+7rKSAnTQcGSS6cuGm8AhR1Tiz
F8c4TmtoL4BRftkUS+QgpLexQdFhY9RschT5gKt8BiQsRewcixsKvT4uJGyW+BfQQQcsuZAi9pu9
U//AAYPGmlGoOs5kwVjibOLJ4O7CzsTmTfMEgsI+DYhiMzhjvfCj358H7hZh2MFu3X2B2YbMx39b
niHihQFiA/uZi8AqJ6JEc/l8Vwk8tX4sGrxobUJu56ztB5hKxobksbc3KVA4oMhcZoOgiv93P3Jo
NM1qIgpphKEylzHsJG+IECzwYAJ/5bmh+Xm5VMM3HiM9iCH3LCY5IFy+ZeNPF1p87KSg6RGHbC3r
+Oo9EuYZ5I74XCEF6z0jgm/st7BYcr9BhZOAnsNnX6Q4uEPSx9+3eHshlhjQ/m7DYaXnP8kxVkks
sNN+k9QhSvROwgMlYlqmv3oxEtN6wqryh7N8iC/nHbqyh6EBGb3kzLXVgrBSuRz9f1/99zAOBtjq
SP5tW11zak8ThtZUfIVw99AYUDJpq1FZCLUpFhzJe4NRekZliw4baxZzY1mNF0dyYMpE01YQAGIG
nxakruKjeU3poVKyuzrIw/lV0jYUxSP+iAwnBmioGQk9HLpyk4KulsxirrRP5T1VpITN2jTnLUJ1
/fUJiPzA3bTeOLzRzP4zQ2a0c6ysfd38mtJWxWd2GFOkaY5rhHj0NJC164+8/3ph8wxykGx46nB7
ekRlI6v2SRU4VZqb638qLuOj1+UbpEOpxmH22DT0p3KKXDOG2JJ/JMYHnWxsnJzHMU73HbaZ9Uep
MwF57uIEYwvn2x6PmgKsNL1Fytf4sBiU/5hAAv3dzCDoiI0BA6R5uJQZtEZQ9tHe1hjSMKgx5L1B
P9JMZ/t1L9gpc8Hu781LPJ3k529TrRQmiEZ9Tqztk0ip12diSLMqXL6yc/9cUrFGzslgsDKkXwUn
dZJdmooG2Imga2fe5FATIfadsJ64q+qmpEY0wO0eu3SgndTBSqW7+QTqwY4jy6/PkiyT7csCm09w
02fphhkib5Q8CtcAvKeeMPEEkDFlld6TdQ/NolRheV4TCUqDoG5SJZkalG4znusAlHmFKu86jMSR
kzntlAxiOkbX0OVihZSHmKNpvKLMFxYfTtb4ZY3x4gNHlYMxXEvEo20PWz45mzGtooFlFchVcn1M
XwWiLSMBmB8yJvxcXo27iPWfph91v2p4n3uq4FpaRlqNCBf3Hx2DiqZHGYrnHrty3sKCoJFQdEqH
dPGMMMhRrVkJJ8JchaRjTx2+Uuwi6hOzd5n2DeeYieNS/D2hwh8KAjI4qFv4CEV21N5s9ctGPlm+
rlWJjRUNjh0RQ2KThUY7BbpmJyst8RCjyNK9tN/qci/rn9T5CS7749oY1tSXQ7HUrI+I8wrdeh3R
DHV/BQXZAzJqj+Q8sTjqwUkbtFXluovXDzC7ysIOBpYE4JJFI29jXTStp5ICjfVYPk+atGnByOq6
clP17yV/UK1O8N4aBMsNt12F2HMYNfbGVYRONhx2er59IKus0Pe2uCBNi05nk3GAsIph0QCrZ7nj
lrSUeXHpH5gJWnfT+nSe2UKzmM6j7Ztk/HobMmvDVQ7hIuTgz63cryz8s+MywHBBikF0ookVLr0n
CkdqjrZeIpfHSj0rnjM1Leg1n2IHirkRpq9M1G5Kuw7HCwqYB6PUeLJ9rLAP0HSx/jMYVjNriSEh
ZyneIylXT9U3HYyKqimQuWVLCcWzovULiW5SP9qJzvtrdd+l7OCSmVVPXM1TBrAGk2+0LpmKCQ/D
vSCWoBHPmpCJ4Tynor08BCQg/TS40DTA8QEC1kY8naWqoRucGaQnm/5viLd+49k6Y9Qd4/MhY6zl
IaVRfDHMBFiFU4pdP9QG+sF382bA9Scx1JoPHVC1FdTJ6cXQ7qYvK30OR82U5uYrKK7546PQ5yNh
lW+V+THyLbgyNUGobhEi7bloLwULSWhvAz5L8fs8wuItPcXPj6UcrSAsxC3mwjntM+nIjLUg7Zjp
71P9UdkHohVT4zB3GbeF2jltIapS0HTCmSYHWseQVN1n/F7A/XykUlWpIvQFnTr4ZaotreccqZ/+
WSdMtddDswW7GnWctuYABM/RNbhn7PxS890YCRgJmY3J3np+GjQkwsIFRQ+uhqesIcUM+mvBJ6ic
UpR0drUZadJxP2IHksBO2nDJs5OllYFPKJVFDar0U+u0Qe/mABiVa4saaq6B10OU/IINdMixpHFf
h3+PpUGXb4X+q1/ryEQM+wxgERtPD88ZlOj2T2GsC8jVxwgS96LwX1/Zl3SSTu0lvur/c6XMG9gE
6An4F/Ufj2LRonH5j6jz2m0c2aLoFxFgDq/KOVuW9ULIssUcxfz1d5UbgwvLPTM9DpJYrDpnnx24
1T9gvoHGFx/puYbSl5/zc3HE3+5IiMYWCtWu5aM8FKf8QMLFBq94aGMKDtuC/S9vez6KY3ZM+KRd
BlUXPys883O/UQF9R3fYdffkjpDh2/p0PvsP+QPN4Y6ruhY/QXw/gDGCiOwY8VP+yTPCs3f0zwmO
sNiLn5yddSq//yYK1Td6jd8GEUj3PXwXCCywluZD6CaYeG/p4iREK8MEcMEh34C0zL8HhGFBwQeC
YYzL32NI/DdIDat1oa7jSjzSv0eOFSm20jidIYPdU3X/oeEJuhQDsypr0c6Fc3+HU5+IMq+huAN/
c4tSyYNf6zjIcsbRkDCLwF7Hv1FoohJBMoGPEsBPyC6ER4NoR6C2GlCGAHQb4bDFgzaFqSodUzsf
ELz4I/2XhpWTUExq9u8tOOkW2ceaznhlEchKrPjGW3OYEzIeH+IDnNAD/n4Hae+dXKzm5JfzdAD1
pacJPzL8sV8tmpz+EX7Jjw5svT4Nl/bUMRORPuUP6RPlCh/MbL7rX8ZCTM8ZuEAj5RVyYvPgFUJd
4HQFIeKhMD6Z2I/+3t/xcnj+92z/YUEMBniY/urfoyxWHirthUa0Uj1v51iqL6yZhWFXhd1WiYsb
ITEQDsRHOF5oo3UOCGGMruBwBHeZhNZCCeFDeO7DLls3XIJh4qJqEh8mtmQC+OIBfVGiXxzEgzKc
Rs5cRadMTOL+WjraQXNUkinPFBShdZzOyn2/rZAx4Yi8blma5SHnIzuJvE7i20/iQ8QUxBfvJN7Z
KI2okOm04SvKwZiG26RYCAQmwAOkgQe6l38PBH2MlQqZXvTLuyOVQ+zCXfGJPujD+mTidUQsc272
zV7wMMOvjlFQd2kO7YlR1bE5M83irhGXhYkKd5MmdFAs/uyXmwB1UsMtIYzwy2/9S/8CvuUBX5jR
FV2jKB5sBCgjKG5iCoUXJigyKN3535IFQfl3nUA6QFDYrXgwstE4c/4eNJ3/niqJP/jUiaf6Pv57
srjiHN6n5lKc1CtpO1fp1jNhtm6JQVIBA2Q7XchFO+8uMcst/BILD9LuK/wxYfD6P9JTpHCxQtmu
Ad/6V/9iuonxy0t7Kk8LDMjAyj+UITtwjrynLey+mKdWUX6DEcSJPPXpbpSvFqKslHwlsoMWVL0p
Ma7EoLRqw/S98cb6Q3+YD/ca3sJbe8e16PnemY/qR38AEgicwBsxG+JBt4vLD+MoqDKMingAocp+
sdGzP8NOew4bjH6ugxpNQSD4t/T0HVBQMKbGqpnswGZ9TwxowL6YMWWpEC976RTkBBZS6zM/MJyF
BCHZgVvIZPBzsD8C9aK0Z085oqZx7K1jbCzORswwrAnIG1BcgrJRzAoQtABU+hvJ1udWunHkdSMt
u3pZWfThy/K96vWZdbY2Tbse2jWdorE3j9LZPRbX9zW+pBciwblMxQl7UlaazL4d2pTyv77C+w7a
Wc4LADHCZtWZzu3pTGnvGO7r7XKQJjFOHiYlwszD3nojLqL/kw/EgfjSDkIVKqGh3ynOXhoOrXTw
HiAnQEWQSmhcQf+AknAFA0EEPgQyRCCgcsYSGswoiEl7z2fJzthEs1afKdUcdhbULPAwCmyqK3rH
WuY1LrGHRPpkMws1jXIWFnvFQ9e9qYv1gOG1vwHVY6+Paf3QvkKn51YTokHv3iCKMb+8DwICTlne
jUXKjnRyDwSBn3H7XjFj4BBqOYycNTE5HHLvXcqeqhGpIO590NKLf7GP1t7Y21tzW6/8DbxtHmCs
lbUAgNfIHsxgVAn8ANKziz0TjiEAVdgAqmIfgpYMxgZGwUcrwqBmubbx/C2PRL/g4pqqkxIv178V
xvvMChsId4GqRRqiPTLRXWKAD+lAWxvw3RjXmZMkxtJzipwlbPHRNT6zu/PJHXpuYKc2F/3qf0nQ
7aVn8XCe/ct4Djclw1CJ2Vdz8x7BI3oYT3FOSE/nhncYiJoOplYd6qPlYJO4zKulpm8gmkeoOOtN
UW+2ZbmNlK0vbZVi23tbD9OamAYL00PQfarbvxx2DjILx0VONLAuZsaQItEe3yMOl/ZDVAFvdrca
7aB+FdtH+AMrelPv+B4gAnTfrEma3pfMuKBJ1Bn2drM2OrsmIzNAkgGYeglzPoIcvnXCzduEL7bW
lZViLdVgWYSLNgepfb5fyhO8vH8B2LDPsOOYL/sV/6Q/8Zd5bU86px4z53sLf8+35jbOrvk8ShZZ
vGRI0morxElo0hD8J9Y6jza1vJXlrS1v63w3aGO9wssxI6QEXojFZD6vnUkEEINFHrRtpq2wJGdW
PYUfFHrgpdM3EHuHm0W/wVh3yieRtCJEXYSfimOOaEIyDQkg4ZjTZgyEickRxRYu0KQQieyAwRYn
Mtg0tCoqXI/2BD9jlE0EnvsL/hdElR5NKaIelIfEX7HgqDxJHQSXDcZsaS0kfYBOgmSA7kmAAieD
ioLRM0A7eDxLFQQUMjNL9R9jECyg+YmfPVObv1IEvgSAefPTJNjm/0GvTI6QkhhQ1ehwhHv1GGqX
B4EdIi28NtybAxrt4f0J7NDQkbRfZvPFc+BDASRDEWcdYFewzaC29JwpMy8V01h1BslERDqK6BoR
RcJUmxKCdCCKiHwmVMuihKhwPa1I8cn5EMFJ6go6Kz52nTevvDncyQZXYQi/7jQhlqiHmAOiP0Qc
EdFKHZYgAyoc4WqOwsJgm37rk96xMXBGvERwu/eeSfp7XjbrpKH9ybfFe+M4K8dcYhicSsu2XCdk
uutbudoZ6UdfZuucH2xUJXMj0DhjokdTIPccrRdWdipzk6naIMRCxCW0hnk2Ef7v1BAYv0ijhBEg
qBCKYU/gsMD1wWh/4aJSUHIHQXYpGaK+/0pxZVP9lF/hTYcTU53/yTiai7idpJtzs27OM3skD+U2
3Lpbc1OPxnnYE3xEKfUGv8FclvMN/KIY43DZB2MqGu5U+iqmBlR3VHoqqXHwgmzRS3FRQ7jrfzwW
yLCQYEHamCm4+oiBTA/agpYMti/ThzGBq+P/zpiKjgIW7Qfb8Kd37z5RX31aJ+9DPcgHJR5mKgbI
5hjU7UNURvWHQZlBofFXD5UUGHhqiRekbxx90wCt3Wxsyd7L1F7U0VKVFxXApEDboJ/wq6DAFOoR
+R1M2Axm+15UKaJCqfbh0hlBb/8RzBPrmbDzQZC6Bdfg6jrnIj6jeJXyo+/sS2erl4hbwQQekvrj
ifbLQOi0Wa/XMW7k0SzuZwxGoLb1ZBUQnZtd8CdZ55hLvA8e86GAT4n2LMHksFgkZGj2GfTRGwCD
lG91SD5YXuV7S9oC8RbFs3IecnePtIujRGhVcZpimtXDGmk26EqMZg7FssKuWF+i5w28mc/LdKm+
3+XO0D98d8ncBsjYDhcO+gKZzRalpDJpbDyHVxq4mL0u62HSwt7AB10G+aESpLanaaFj4ca2f9ln
AYdoS+hGuPNpQjiw2AsgcFMuo3LaJqNbNXH2HPF7nzYjPGR45BY70YI44aN1bsXw4dgnmWJT2JWO
6LgZvbD5gGlCUQeSYufhoeEvPGY2Tn53pxBV6W1bWDvuFj4ORHMsWIZyy0CVRzEszKpGu4hApyjH
Jp+DjzqFTwPZkQO6r/cgvFBgE5MWbs7VCTdusLSsJQMrL1uXtHGdgKveqFoCOxdbMe4PDLYneQg/
dBpAAMHfLcLZbu1bUxNmQb1QqRDzOQVKiKCknoUdbfvJ3PUIJruN3wCcYF00M9xFpi0TZQr9NADm
Asoo5k04d1AfDxMwPgMmQDR1mR5SkZDSh6Se8fqiXvPJn+G8WFvLmk/ooWwa7Thb9PMCeh9F0ApI
vJvJ8/QJlX+hi1TSmY7TGBU/s2I0dktnkT/Tp75VOWKP7gM6eLbu59KmnBFVjgfZyMO5hh+pLd8L
afNeqHgdoBgEzUSEOeUrF+6v+3A2kFYX8Q0jlvQpkaP5RhI853uA4ICknqAk2O7OlSVPqny6v9mi
WGPs+O0sssUbS+ClseRL+KhgyhJnC8cXqdTG44oR5FmBrs7fa8S7S14bMuSc/5etswW5ywuX9THD
mw33y1GxdnjtGX/iUYKKATXFRFm6vwpP3lhma55Ltihn1iYKCdeUFjBl2xVkyXZloM1fRK9wI+Fp
725N2t7h5m6ja/YSUXrVrXpK6+DT+IGcfhjO3rd1QX1a4RX1laOtyUfDDfBYxh7mnDzqh//l4Syt
gRyNlCd/y4T+HwmPApZpNrTLrGdZj91fcTVA6WEzsJwQfCGDbEfsQnQj6V37rX90ZtUoCOn7CVdC
seOOcHI9egyizuU9Pb7PxTk/JmfzOzqnH3wj+lrpCxGu+p13I3VdfvAv+Kuzr7Hzr5tjtwsXzcn6
BZYHRByVj4ANd6t/qgtQXnPd7PyF9atvVuYnm5WOgIe1rI2ytQVDd4QrMWDWt/hR4p/tWXmU5gjx
8qE4gx4OShjO7VP0KZ/kewfllO2fsoe8eFp4vFPQPzI8/+LyckmrL+3Hq5ApwHvmzB4leG8lbJGU
JJMM6zXURQDAPWJnzBBGXM5aXmVMtuNJhWcjyi9c/OX5e4WbPw/aG77EMKc29mXwx+qpI8+4Fd/1
zACYg9rN8BYc0Jqq1swm2FUQqLhdEQ5OY2PcpLO8m9nFrM8B71D848k1EXM2ZcJGHQFMg9Z50xI5
iyV4B5jAMchlkM1ojhoIEIABLwchbZ2Qq+Cz2E0AETBjFNayNq6QEyYBNIMMgZlqQ9Ywqe2Is8CL
qBcZBSXNDQQHCKTmRG0myaggfhux/NMopy4XkhmHMuHJUR5ahE6H44rehRUBcQnGZje3SNeGn8mG
hDa4ppSbNNkMTDDAWy6btbDkuRuUGYtLzyZWs3QgxsEUskfprw/vBnUbxzNM+GLOfIuL0EAJ9WdE
GvDzXGP1ztnjxgrxgdyw8VYyGAVPIlKEUngwM3YpBgkDf3JTD7whWK5NuaQqOwSz4nTMs2uQ0Tmg
aQv/wiw1Xlr7akPIVPForxEQib2qd6AwV43oTlgSmLwYs2KnTQyoNKJkFek9pGNMNVxnEAqT/Bgs
hE+9Oy8BftxVtYwWInG8WNX40Diz4kji65oMyWWJc/2oe8LOV4WulYDrm3fKHuGhWkrP99W4Gc+a
cAsI7JxXT+sJ+/ni8BmdrJvFsXGJRI49KaHH5MoIWDpzP/MKmNfSnXmP7Fq87HtwxUqPtQ6VBctc
RjvWRr6nN/7TfbgP48f6MXfRt3FRlsqZ0XBEfmT2Uo/yfNjj034XoRJsx9qZnQFWDoEGL9ElYh7P
C8tOHYBpzTPOdslJvNDsVOzqh3Nrr9VGhBBDSn2AUaV/RRumbCcvGYU/xJP8QAU+CZyuOE3ka3qB
sk8byaEXMhz9Gzh7J94TOMKsSOPJpsV4+99+hbwXmoVgCFHXY9JvUUcQJcLEGgIxzK5GzKr/Naf+
QX6lF+0WX5KHaGeQd0CdBYBJGFrHgvKAYy9w5YTnas5R9PIV/CtPgx8BdQOqO3cDfBXm3txV3GQ8
FNIuevTuQltV/zFI3HIGa4NvB+fhQsBv5i4U/7JjGg9nzWa0wwSdZoBW7cFbUB2avf07XIalt5Zp
SXEze3QQ2d2Xz1si3hgB1gRCziQaSBoUMDiBb8qP9Ifu9YeCFlJK+4DXwVyqxOJhhOkM6lQeLwZh
9HTc0m7LyEf89n8QlH/g+XGzeyf5lV/KS7OUbsGivyY77wTB3369T8rFvlKFg8pCM6dsejQ/7rX5
0eGBCDCXp6SaQmvBgDvG7x5RMtkdeOdh8IZbKDIjcoXUEZsLz479pe8mKoZtop5HUYo+jP3iF1oI
NkI0W1BZlI3/le1EDbbLrsNTAA8swuHJUeTxjD7ym3E2j96juGo3XpPHnaXNEnTc3I1rjRzF+A/C
LrbvbUTMRXGFI3Ewx/WRecP2/QG8vSBOcI2Gi/tY5OfSLMxEhYd2H4Mm0hlErukvyPw9W2XHEgZc
S0VewILzv/qrO8923aa9oikZNjAQ4Wqjo1qClu5M4lVFOKvI5kTPfFT2+pa7ZK7fm6d6bCGp44+w
RLNP+m9L+y9f3+Cu8RccQByitM2beO9dfpGeyLrBr1jdPFh1rCLn7JzxBGhu0fX9Yn8wRM4E67t7
8geqCUbKgiF0s/7x5HDAI2sDbh9CZkhET+4BRqPwOdxj9mCgQ5vEneSdWNXppb5Kz2YjblJR1+YH
PK1Gb2yL9CvJNdfkJJCK9IeYm/CLfzCHBTrEsAb4gpUGlI/0ORm/r/KLqiHkbLn6QkcfPKQzUMRN
492tr8pNuSWPHr2Gde5oy7Qzao9BVBvEvDy8R/RyP7RL8Nl8dQc27RX96QrWEk5e0rmauB/dXj5S
19ycc/YKrvWqPyZr6jrKKGvT7bWLfu/23b49Bp/Bp3VxfrRDtqY9PfqbjGKqXpvY6lJQybv0pm6V
c01ttR606XCwp8rB//C3xad0UU/Dl8oXRhRM6q4KR8G3++gO8ol/5dcc+lPwqRyGQ/KZfOo7yAEX
fjV10Uf0Es3JHbfUMxQcrggL9m+TZc1ynYiUYb8ktgb9Cyk+Euw0hpf0yuw9TyiRLOuWG/JJ4cUO
xr+ysbI9c6KjnIElk5UUtkxxKVIIg+DntEexb8MmhqlExZqKts9GApcK1BSKA8UFv4Gq2f19cwrH
E05hn+IAcP+FgLLNOQ3GsM+gU4Iyqz2IhCCeQSuCSoQMjdoHJJkfzftE2gCzSjiEgHovNlVWVcbl
ZGV5J7ZitnPOIUeAf2zCL84aDjDWnDmPOG3kF/YX72vx0Di4zGNE49nQmHeCpJSBUynP5GqA0cUX
5ca+mAHQ7MUCNWbDsuCGlX/l3xxRV0fcybBEI/DwQWHBFJPT+0ESyyPY6WwFySu9Sch6zAkvm/eF
t4javcD3g3iPkbj9lD1vKO+z+6Hf7Q/7o7zlN+ts7Ksb59ndvec3c+td2Vi2yl7Ze1ddEA4kU4/2
kv2M5Galbwtt2HSFtmqt+ODGnD84riZy/JnFwc1o2w8d1ASaz9hjoAleZwMkOGj1WvjzrUYzYIJ4
msjRUiDWIdxGmXH0TlbLKEjVdp4/kIBirOji45goxdz81FqaoTCZm/C6XcWbNJ0xISOoSFm7fEoD
UhY24RdGU5R5ELGyBNHdrA2XNOlGuVDsuVTN21bQZankgXne/RQekIUWo5/yXYJnacwcQCBEruFS
Vlb1sKSfrpUVgV2eMldJjXO2EqIMRhH6DAZakK5hH1hY8dk7qT+ge43dFX8Jl72cUuMiZIRsVaUz
14FPObVwCK/mKbG35Szqp8l7Qz6Tm6wl8uN6SMhzgEEqSnKHuFFgYOrTvp8K7nbMr1yYxPwOS2Ap
1Jk1bANylOz5W5nnxJarE95twNDYxdxyDhvMclf8X5NFAo0MQmMydcpla66BLofuMwHqYILJWs8O
HdBpfpWV44A6FyhMXRXRAn7cYC+D9vEurjVWiYoLnxOjegwBGqRr2itBqWD7BG7h8BrQZ2VfITig
j615ke90ZU51zTMtpEMGLJsRNGSnjNdXJaCHM4d0zWwAFzOTJ42jvLwo5IVngqas7428qzUMw5Yd
HBMHJfrS1lZgz3F06lVoA1OXmhyrInOsqzM3F493PE+tecHZpdF8AKhPCoKqyMN1xqh2cW7D9IbB
glTCApqCflIZMKZBHmhUU7JvGn8u25NUmwBgeQYHL/R38ssgCkHGxLlXJrqMhIW5iy8TZswkj9F5
drBz2KgQDZMUMoejxXeCthqojODdc7z4gtvJvLSzRw5WIix6PCcomZmF6YtWF2LwPUCuYBTEc2j0
UFcBZJjUAZ5KfyqjLpiRFohpJ1+Nusx/Mjn26RSIM8TNDAwDXecv6Bu8VxV9KLNSDKLw9Gyn6IQ9
A2LJNGmFZp6f0rYI6ReC18kA6o4zTSFqFUUf23/EV2oS5lX/RlYKWEE8g/EJ/x5Ks/2iBsNVFcEc
48AO3DcjwRDRstAhM0FPCJyvJwTDqPzGgsEF7NxZJeGNhNp5lWkz9AFQ6ZFYqsJgb98wVydHhMhm
aV2x4STbMlumWH3lK34UzxDaNe+LYotKCLq2hBq1nmYaHtRzSIdpOkOSCccFQ2F8+JgZtXc8wQp1
ablQSGgS+M1zLkOCMxgTWSYP9Fpk8oXAWoCsuAPU0zyYMKqDnGtewckyKOt/0k/AL/BPACvISwwh
6k7M8SKHKzd5/032nGqKupTvQ19AyQZMViKdUCf2IKTQHWiqjvx1DP2X8o66E+w8/gKAB67lyxkT
4wDGV/FgykjxKUKX/oYdVBGMSfgaUc2+RzxXMDP3xVcBmVHnomYDkONPvMQgCfCL+UumljNkcw+W
BeQC/9Z+oFeC35BbK1md4V/m47kM+8dfaUzRC7DmGbJ5wEEuExNp4DneW/C0iG4anE8f8/7IEMph
Pv3EPzy3+kGZTOmaXRmmI7jl2VNj85tBBnlAPufZUcKyyUNbEIGDlLzBhC+jAgYHZrEyemAE7nIh
Phg23tsPphPMmcku29lXGUQE+xrKkEf8paPVpKaWf5lHM9qAkS5mDN/l+X1/H9UP+8qcljeIt0ZJ
xirDW4LTYFKL/xb3AwU3wKV57e/10Rc0KO6YGrHomJE2KCfLqUekmk/gIcN0509I4FTxgs0Aj0Ed
t5DjDcQMwPQTmHiA7fw9eDsKAgQBfAubAjcaTx/Biq8KvXCoioXK96I+EPuBgsBU/6URASymmmeZ
hAyYeNr8FVdMkONE1Yi+hVaEhcMbzRLj3WLtqNdSB2pklCyuMu99/PMWZzvART2mMWJaQ29EHhzI
MAUmZtPcmdRGXBEaY+wcaCToOv7gVjFjj39YXoAZjHEoSWfYZf3Nt7nhWY5cF1SxGICpRIaMPFBD
SyglzN92i/4XAY+40cnWNhhuL0n2irOlxyLCNMlaMSF+Aw4S6tHjhEDGzGoATfZx9VgxM5acGZRg
7I+KBp7thKHPgGEWY4IPOiX87mxjwqwAtxBGmbD75HjZkNrMy1aZGi6YasbyhMc73mXxTo/mqb1q
2hlibAwF2jujTgWd1nvSNCvXnHWoLSm3UfvEH6H8qZozVifTCxXzzmQtkjfZNJpVpi7Z7xK6AXeG
84nbLXj4kL6cqUG4fLKGQMqP91DHlFP1Fzy8b6duu3SqtYV9DTTQSizIEEdOAEn8gvCh52DAXRnF
spC+iz+5+MBxZ3Z9KDvh8012NISmf9auEmttinsJLoK5ueVNS/VF4a9agN58Fje7EscEdscaTce0
yE+Js8HomufAb2TZmjg/RxMDzzVSpzhyoI1zPEFaDCbkd3F/ZSWS8En713yypEz2H6jV6UTH4fPv
buVdYXPhHsF6cdPenXzCZWBewh2C9KNup6mxxEHRbhf4xMDW7yNSapaDtQqNZXyGRdXpC4jUZTn3
jSUjKQRR3MJ2tE4JkQASgJdTTAX7Cq1C+6crQSqDHzUGHTVnHjQCfBrtac0oj2/OJ+L1+isFklVy
xO08xWSj2eV4e3dHPd/wZPTogOkixzvu+f9IvmZ3IceO54aRXccKRMOiohkVoh+UY9i28l4h7uf+
Jmk2dGcc29I3Yw1WOG8ei7x3pq0jmAy5NvWLRVmuGPVW2pRZGu9cXE/rmKGxeF85NxriFTGXxsTG
22FxWBDNRQsD0ItuxZjh9B7I+1y/4vcemTNcVIN4gezGzHeOfMjzPX/PyAUDHIQ+JYdSMPK/9Gv5
wzCEfZpsWGxIFOEvMCuxscF77Y9RZRMjIE/KsxevmeSzz0DRaY1JSJQ6fj5cGM5ZZPrmPMHgDlm7
DUY35uTl7bcMYbdeRpDnz6m3gcWKbJBFWQxzG3vgglnEPBnmLF/mxKU8YSfkbA2f/04mH04puxVj
IHY4ecLpTWQA9ypGQVHDwQeNRSxqToyAYZo25StVapfsznV0mpmBYRpUI1MkFXuY+XyiYvFxoUSu
gsAIFQmkOJjxOk4N6Ejh8CJ/pUAfc/vr1YzbX4LrnqFe2OKKGT7ZGMQIuBtjLIRHZpVtox7jW+7f
OcWXrgHhApyMHOyWSJdkHCnWAOuPPKtGwhV4znZk4hdq7JnH44Mh25Qn5N5tqTvwNsdlgPm0S5gS
NlTYl7MmASxxOqQ5ccfNJzoYpRBJFTWeYoj1G8EtDX6xw0J3+9V9IwPkNZn9Sm23nrbmfaaggprH
/Q+d3CVOi23CmrPWEg4OViFKshi6p1iauMnQA2V3NpOEeBuRQ8oMnb22ycRtBUOLbYD/yaFFggH1
JzR0HFTUDxYpNH+2SeobDvvmh3KTLRsX4xRVhzJi3EbxxQKiJOWO5u7gpyCGqOsJqiL06mRo8Kog
T1Xxts2oyDgVl667SG0SpOdlusB7PuxPLo4l9Yx9xv4NvziWOU4oVQB2gCtrgD4BPwLGcGAl3HZw
YydAYtwUMtIUOmdsz5BrBqgARzX7ELUNPfsLHxEERNKTw+19wj6cpCmgQ8LpoNKQsndtAc5Z9DTT
NdCsP9bvoKrH/Bm8lD3d60B2FNXj1nthZkVbSucd34IXJjE0uPkTy2E61OY2PGvYEYGQ6Fh7924J
nNa9gxCBIZjH7iYBkaGe5Mte8irdiK8gioOfgL3aaeI+cJP76U+4sMgnlRXHIIxGGd64zq/UwYKl
dS466gQq555/AmbA54dfASWS30HzzCsAxwiuIK28DvFMgIFgAtEsIYEBsEDcR+sPIoTR3RMYlv8P
eqAebTwcmieSIINBJtX6CDOH9Bn4TEyAK8TIJQWUHZPGlnwyUgvDKTMVHsk6mxK6ubLJQTnT4IsJ
l4rTmZhnMY7KPtWddWFS48kwovEbGjPmdNnbeMECxAi+S0ZuIAJ3oBQYksrIBB5C/oka1Go+u4xc
6S+HWz+U7vSpWULxDfVlLrHi8m38XoG8kA5MU8ssg8EjPwCpKJeF14Ew1NHIBZmk2LESiYWxTU46
CuwukbH87xmQy4VfDxPDgFsAZAmbII1SBSMy8QjoK95MKeBMjvIKVXu1y5yvEKw5jmhB0SBoQq/P
JkkshD+VA8EuYo+yGOtBuMo8dlLSSKnsrWhZsdNk5GhxBvaYsr1a5OzFIG5VPCQo33SAMzsC42bQ
laAY72o2qxrKqKRP6nRYVBrENNLX+TY9iJZxGh0G7/zSig2D4wnzrkk8TWbJLJrlc/FBN8qnO0Ut
ywcgxQi/qhE10fT/PFbBZMWdg4mINhMEn7g86qwFWHMwxjv9R2K4U8Kgk7DJRuIgY+3Q0kRgo0Ne
iss9XlKcaJOKxFC7QTCYf3aY+oc776xRlr67n0HfWUgDpZvS8pVzlL5NBRQnMleZ3ZUIbqOV7XKw
4KpaYTOgMXqGhKD+9GaOlvmsGd/lM4G5Q8B0EC1UdC5qNbVzJDnM1xwblxyczI177pQjWV2G2k94
QRxYaXihgjkpB3lauR9SxESOniqs/yrBAXBM2yScuH76ZVSsOTjzzrYyF+/3s2c47CvsptLWxTQ/
QLPmGWzYOP4E2yo8tc5OVflR6aZ0FzgjaQeb8WPW5+swP8YdDgmTTl7X+JdiRXJt05ffffb5T1B9
i/mdfaOWh9RC8nESk97+xocJuyK1JxJeBJpirascNQZ0unEz09+s/uhYjSqWa+8e5yUqmQMMJ3cV
xx9SfI+VzwJGdMgOZ5evButAm6Kc/hGXdbZMRAZoz/MWHFr/aetTR/WtQQRJEYzVsH+IlslFpxfD
YWFz7GyYcSqggoqXnwxPjNYBbMYNSVBnb0/hdkA7J2GQaDb9HkBo6hkdJjEpy+FU5Q4gQamBQJDT
lAjVVkP4cKUtWr+fywFzF2BJVTqZNTsBwy1JwcCi3snRc6CxIB8qBqArJXWydABGmuzTwJogk35a
CeJq+0W9qmHzG5yl5hZgtBWpEuQwNg46EtnDeJZBOUI8yaTBgN9tkEynIBwF4jT3KVnj8qeM0ZXn
o8bktSRoo+qPBhP6iyHhB6nmK9AzX37p8S9qUAcf1tpmjqPhLMYMMkIGZOc/pf6LHyI8QLxBwu2A
kV+L3gIBd/V0ZBAhDx8iAOpg7Yekp7yNaYuszBpgmWNLlwJSqdTThFdqYwP9WkxoRLtTYM07HzoI
HzAqQjKKYXnAs7CYuwyElPBOshWMI80RR9lCtlKUUBBkjcXbPPTtxZN+tXQR/bb6rpX0u0MYp+tI
eB1OTEyeivwu3mrHB1cxLM5L5LpMo7EvtdqfKNC4YjR6TN99iLA2+9i7vYQxcgFY3xXqMXpXIpZw
jLdgfXagayIbci3z93mLDR/JWgid0HYlaN68cw6dztzF9UIJT6bPOufIz8JXKY6g6C6BLTMFTFRo
URRjmpdNrdz+1gqACPhJNZaw6gBpG8vB1neObifC/6qxnbTzPpdWJkp6lbzSDvaihpJfcB0VG6ZQ
jFlpgHM+wvqUOjRt9HXlW7zfd1JIz+S3jgh9BCegMuSCRXo99cmR0cL7wIWTIwyGxb6PR7eP9VUX
fzVgckFpIXUhO8exwDS5U8xL2a5IKZuFvKOBOvEhXTcUEK68qd2vtvjUrEON5om/Mt57J79r1dZA
SB+xeAz8svs0WTaGuSoqpn4hlH0GMgqvTo0/nUy4pC3b4iwVFNbvvYHNbd3DegClrt7xNKJgct4O
AKA5NlMi0ivqIeuak2/ECCB3YQK+21HGmCaf07W8h5Xufbb1RpM/A+x8NMi5OD9THxUip8ZkClb2
bAMx7nqvPl72WF6AitCeu4hqJVwPENdoLy96Jfoq8Y4VT79ie64UwBQAFZfyTPVaIsWZFCmfBuVu
k4A5UDNlwdNkTalU4xHkUfsrjrhdDDj8RoZvqXd4M3dqZ1VZovZlxMU+nEsfjvkqmXrKwbVHX66p
S63Hj/hKkG/BK26QgmUOpYL2SCF2+ulR8zc5s0RqDUOlB2u+8EUNg1nWI/2dpeWqhk+NEWXcr0HL
6Lexzuwk7aMpS9Ksz2ZztGt9ZRmiQg+Gi/e+D+bdMe+p/Ew5lPWdrxJwL8/Jp8JuTEGtJNIpA0da
kmSnv82LXvPUGf+JfCof46G6zh69htA/OmD3n7MBhioomzoLZLZmnmYwrFKKnXewiBqs7/cEAXjl
3XzvsS8iPM2Cmqvv6novmduwXJkKEPTE9pbaAtapFux1sWFizSIlt8GA7ryGOucMX9FQ4f9Atne5
1OVZlwnBXEe6Oq1B3F+pyAeqEBt0Si8/iNvStEfcb2yTVtLSF0ZCkyOfIrRpZXOw6kMBMUBMJf1V
gSElNp0WxIP33QmJSQ9JUp9TjifyuMn6qRcfVG9VGvtuEL8z50/shwB5m3SCejE1PRpKhOU1eWqD
ALdBSBXpqFTwOz+qzNhoHeb/UTLX/feyVuZ9Z68lkxeDN4qMey1i1oVGJRWfEQc3xr31cVMIvlx9
okrp3NJBUXNl62XKdCiXgRPiIqDsUyrweM32o3ssboCzdNIkM79eydSXHbttW/zaQURRtYIxGLB9
rHNmvvmu5NDQ/a2cXTEj79iP2CrDMTbN3VsCqEPqjrK6h3coxK24eQ59MFJyKATxnnYdPnrdTV2G
AMaucy5tC2er5V08py7mB/akTGaDfNB1BtYO7bOFRHYtJLUhO2cnEZqiLSUVnfimYtdNmatChwwu
Whns3jZ6N7y++k0aXzTACFxykafG8tUAYWspP0GnwKD07isIV5mM35qx9JtdpN7IT2UJYuq/TAjJ
loVbejOL7cs7OeXm8Y0tWveUwIdzFDVOuVZOvvLoOug8Kc6Ti6F5JWCEwPRR8aF3F5fcCW5PByzT
b15x88tdTlS12lya4kxeWcKOpVGJ+9CthaKVM/+NvFQIrtBISzZFXXYD6MT/FGY694HWu8s36uhe
5j2wEOjjqRAAvoISePuhIliuQxBN/glXVkfGT++J2VBbPDyfjU8FnlwVXDApH0vldnCWYbLR413J
kM5cOvHLVTHKgTNTQZCgW7ErbJZmhrXTmHrDBfMssGwgAmsZqgtDxY14bZubRiS5eivnZFNHFump
Dw6FiQszHmX9SSPOkOfHwMXiZKBdw8C4QyKXfmn1oyyefv7jYyKCTUNTPFtkOVjqFxN8xDB3x6aQ
W9kfTiXeZFSGGiGPFzk+pfK8zAl6uUTtZ1g96lmhP+03BpOoIeubmn2ZDPDKZQnPDhdYbDsM82Kl
14qAVkEXKMgD3cXFWf4fTee1nLiyheEnUhUIxVtyECLHG8qAUUY5Pv3+2lO77DNntgfbgFrda/3r
D2KeDNUjwu5cJniomhM/xLh1YoyliTQBYJw6E9KmZoQX/n1EWC5rI8Hkpwz4Y29zHRf4L2Fh1OCl
MBhHGl2ACAWpTxEaiT6CleYiJCuzvbFQbuq+tx3YmjVYl/1DNNh7EI6pnL625tr6qbwpb+3dx4YK
DiKMf4Zz8C6F8wuUaKHmaik6IjbOBBE64XVf49Z6r4zFn/PG134Btw2civZRaO0dy7EMPuQtblx7
QrDI1hLs7P6F8Cm43LVQrG0Eu6u2030MGyQ5YsV7hk7FR8lHfW7P2THZ4vmBHAr6MbMlhm9M/fAD
RRHEUBM51N8AnfKEGbqPTQrbO/RzMVQRnBkAbOYfiLIydFpot17kFP7B+nEwFMgq2l+UFt9l9MU8
Md8JjZyOoi6686YvvTuqkAcqQWQHgI5/cXXQ2MFfQGrAj+gEmPwAFtOcgHZw1kC6YpTwR3xmJgPr
GbUguw9TeJw9YJxAqKJrp5OnWuHif19ddSj650i9hs7PV3+20KZ00I+K//WASA2mAFjZAG+QkaCG
gh6FjwnEZwB9gZkgVfWESwUnO2cFpkZYGzEDAL4FrwXZZcAnoEJjyPihhWsP8I3foTQqqwkm2bjU
FRy9f/Aqg0WMYoAIiSFl2AZoR6AVQDmOrGyqWgSrkABUHGyE+QwQkomVu4lIhPcFxuLfjwZDW0zB
nYBRmUOCZAEzA/ihOQIO7QBFzRFaJF2xCscuUxDrTQgDvL+V5SW+0f2csYqtcfwjSC/3TIy67sDE
LtBtP1mA76qAXG5xcTvEke1PRTfUg+lkojICPN1/A4sRf/+x1LyF5ONA52HIol67bI5FC6oiVApM
PYCXmJOwBavkRHH64mtJu/Xjv9035Yz5Yvm2nwH4jvPzuBdXVXzBfOG+j+iVh4HAamcEUYySxDoR
AtecFLn494jb3NAh0LU/USrAsklH6Cu2/OUUZ8LSn9HNxVMCBJDS91VwRdjRoFICMmCzZhLsQBAG
ceESsmr+BjEV/frfuAYnIKxnGXAjcYBVisWV2k7RovCCiQ3Kf/B6/hLEs2KWc+/GHAz8FNaCmAt5
1HYCNzOh6/2tmEm26E2cOZnnRJCwWUCrCiZwu9hiCCiZxTN3Cn1ggnJvrP19pGPEkf2RAZ7yGDmY
ktL8c0ONfWkUEqYkjQqJtUcJu0uoDzNhDEsRjTsJt4HoId8Gjub/xD7JMeYmLxGBD5B7Z5sMoXa0
+yfzjhFoS/sp1WDi3tLuypIM0aLJk4JjF1iWmS8zH+IT1IPAn+GX/mIZ+gynUBqm2YGguJ2wW00E
3pi8xZSKZhXPoT8elQELiPOVKegfEwg4L/pI2hy1Tk3fBnuMADUgFAjBE5n9VWikBN1UaKTCKXK4
qfv3AdOVfdkY4/n095GO8dgQpnpgrExExZwrnRyPx38bCy5IMBniP9NT49YMqeZQyz/E5upf6pt8
jK+cTUmxdQb4SFIXWhn0LpeglTB+peztKX3Nl57a10qCWJBOp9QNOEGXgIIOuy+6mlri9WniCO8V
a8NYuy59E5A3ICqlHl6d454yVolCRHSG0FzkKq430/VmzZEjpKxCbC2LSSmnPQNO9nf8Udnredaq
uh6o67paszzD2/fWPzYHIXDDC/UJMvMXVUYfSWnNp5DUy7fvhe/DXpFTQ+fop2mj7OfVPsWr1U9U
gi+ys73vqfiesR7oulvLT54bxZFc80ITGecknWfxxGB610zUEWNoPnBDHPdH8G1G8IlHDR9UTUPc
SEaUPyNMx/hIsI1UavQOQDkFtOBixsk7YB+AONVFwCIGYKu3ir9Wp6wTb4Onz4C4Ce7tpPzt+ey6
eKqouxgcNEEf5W5VeRO6G+Vg3qW7/JJf2qv79D/OW/0Eb+9WfUG7Z+F35jmzfjZ1wmmMXCSaxPiy
Eh3QIo+ZV99F/4uDxaJSFkXNL+J/IScPxy+Speyi3apLxeEspEoDjpsWR+EC/TxJh3T55FTj+MF4
K1r3ZEzmR1rFDcFR07Nz7aoQx6Bu09hKGU6ZKpw+aTjI4nmtk4FIoV3gsMEAq7/zo0OHEbYIXvla
YX4A2c/9NXMJwi7Mx40pg5osOB9cB0Zd/zVoPsxcHv7ZZwsCYnDLA6usc+6q9pOUl0A7xig0i4ZI
rQdtv3NuH1eVSacRvnRR8fffJXKjzrNNFwnMQu+vEm/mACE5O2Zm/fyQ/7rNr4csFoVC0P702mDu
pL/s6yOTMsX0roaEnll3xlmVWWbQTOkDAhETdg+KJz4EDNCKwW+GYCJFPOHLl7yIGV1wf8Piz0G7
E6gYmQHYjVUaZz9CYZ14U/9OSLKBIKL2HxOv0znJ9Sm9sZTtCnVuSKzBcXz3wm1PR9CswNocrPs9
W2nAqWjRFAPvosESilDdLb1qkxfnTH3LjPISbpk+6HiMj54E8tGYNKus/K/DDQW6UZdvtbENYMEG
EEPXMYDMVml20E1KLHmTtFNVfRfgiBRA7qfe13fZXdSc1kYP/zXlU8jbttprxStQj2Ra85S9/Nw5
20SbBNgqhMoT54dvDa8aMhgSngIGdMPuxByABt0tjnKr4216+eITEcEsHVzRLTXq23F2vf5iAIGG
hInfMrZan0JkChNGIm/hZPDCM5DFtL0PNPbSYP9FleA9MMTXuf2+lyoAPEw+XsMARn8PpFuGFASu
v7N8OFMExUk9e1RWra8q/RlCuPy6eI4zKy7dOQHkFJQPxTblhYfHpTlX23kF+lDDqaQdLyKg8ry8
5Qo+Zr4O8oM/ZTLTGzo1UJyZQiDjiqkkYCU3fVFNvfgHLE1hp6LZuaEBlHrsYCVm85Slvn8MzaPJ
claA6WUdYW13zipSE6AtwTkLhPSkso9x/xp4vyH6219Z2mlwm/KVxvllYN+cnfxwr7F1DQzGAkKL
XKkbwh0IIbkDDnryIiLm293iz1d2E93hGxfHDDUW7XJ07FQLvpEB9XFBDhrmCfxIujuT7EcKfVhM
UFOm8ZXQmF5/VSc/RspQJzqSwVJ/CnWPsr+Vtsh3obs5i1heQcpSn4QV+j1LacgBu7OCE5iBzY4g
7m/9NqjOY+eleheXrudRLlKd0qLF5tQKnIU6ODHOK3zYsf1rLjWQyk4N71OfxyqUIUBJiQHkgeI4
3tfOgpqEKMFmkddr030CN8n+TJHmnhgJMjYRFMBZ2Hwe2qXob3mOakn4hQ1dQlaWmL16CQjID3EY
pjHv9Za6durck0ceL7SKJsGTgNb7i8DkGyLTzoujjmVUhWlvuzRVu9dairdZgnRL71Y69pRNO9hk
xN2HtjFYNNKszQgsZ+5ZA0lCDBkEdk6uBiIvdPXqJmI/1fZlRJNF8UQNFN9wG40p9o1pB4gQrtMa
muTya3LsApjhEOpPDORHebUNomt0MYpPHl9Q6Uy/2KHUmxbpIiWlhNvjR6L3bZfZMs0mkjFpBJZr
JfEtKY9aiRyn93EZRrC22AAM3r8M671Fgr+OAdVh05VL3Tw12ibFyvA7ax6bvk5/AHwy6SuWoh4H
+tqFQA5hLyI7MgU7OQbfA1MO7bs12y32CAF3qMSNRR3sk4TJgDo6l/kPSIqSnD1GpyZQhCJvGkPC
m9QcVjn+8wP7C8mcZ9rzoSzpN6X+TnODiPCeFeNKZULD6kjTwB6CdxWllSYfcTyPe/O+8yy9Xa+G
hcGRg8X9IWAshgFyvffZH2IXB1NMxh18V/vlAZgDxoPf2xacZcEcM4JQ/cETqa1HGC59GY05XGaV
/D9DY64JLv29gqQh1yM+XmB18OZk7oJ8YEO34KGKts04PQnmDP0NdmCxvwZKpE1xoAfl2CFPW1ho
X2UjFdu+eSw9Bn4NKdZYOFixcY0aHa/lH8+4OvX++72r8FC6T1xajnyFXOJMKm3dUJSSMFGhvgI+
j18BAi1Z4pYl+zYgrTa39ObixJRNKYxJLDDBv9QEV0SctSq+JWDEZRjMS7sSgxTm69JP1bcEdVXe
helapquTlSs8SIVYPB9DZtzkw5T8b/z4y2dhnFTRRHJyiANWRQBj5G8VMozBPE2/BtETOBQgOKdJ
7icTzT1oLrkXS4+jQu/gqaBWu8lgIQqHm/Q4+tUWw660xUPs3Etx+HykYzUDBC6RQYKoxZDYmwqH
RIr0wVjpQBJSCyl0k0MCpWmWkB/hkWxya0TgFR4vQrbCBPvj9Xdgs9wf4dppJ/iPyBhKD970WTKT
c8dH4hAcYnzDo0mh/+gI+Jw8nNLqZPLBKH78fBLES99fhV+rDJekgLm/MlrSqv4EPKhqrR7/1Xm3
WOLF+s12aioF+LY6/z4aHGTrMVuiAxu7vLspVFzckSVL9SHm0F3ruITkFa6HkL89OnaJiDrJQ4aF
TjES9qTeq9AxTLGibJb8xgraVMncq/hoK18EzKkHOebObJqLNU9TYnrli+PeCun3WxEzYvneAxnh
udYo7NVnkfeHZ0TYA8bZfTBlZ1HIZ18n5QD85VsvHEGpMtuRjtNPOsXvxFGWsCJDxByBrBKmPHYS
uvbmpPunoMXCGWN7uQbL0FdySZub70Lm/hh2CDfTYlpjEQtrEaV6Ymt4Vqrve+qyxvtb2nn1wp3j
OGQ+Esw8KtKNq1pVZghBVcgokpox9HFSpgKRISqkjLTFgvN+cDsJNdoSwB7PuX5TRmKIFvGQk+En
dZQ1MsSninFbg9qiR2dSuzh2bPLk16FnCPYRjYCKcU6MHeW21LkeqgVPqp75Vzy9PffdhwxC5V2C
iPR+ohIMGWCy2XPgPzil+oUdVYtgYLfopiVK1pRsRvo0+SfqrnJk93HD66DWfyRQR/Oxq8GVkewE
7iQ1tj69BkxLLZg19W9dE/FJLShICTtjcHtEyqgK77GzS+Ul1iJNyHu8VvN1xPIXN/XUqFgTHZQg
BR8PrnUdbxFg1uGhIOzOGdwUsjNpePRFBiuJeZia7R4zE4PcMLCagQUdJEq2RGP3SzwZMVIdEZSb
9W1QGL9bwcJTbgKaUBTgWka/NdtdZ4XUqTrDtFa9IVqoI1tiSOuqHy3HUFAAVPUDtWwyjNq1kcUM
7NWRDEmzL+8LkDNE8RBpELSb7SEuPWbnUDjTddaDWkSTRS3ju1aEVeUX9MuHHcpZAPEdug3exnA+
Sysnp4+iT/t9hC8FRkiiaZsgyxaxgxFx/2VgG+VMH2eX+ZAxhh4O0gMlVLincDQqFlxkUC4BUkCE
+MludJVznBnSUfzj7BsrwklMPlWHFmoQWUyCB0VFyGVmtJETZaVPiYomuoE3Hmqofqk2OGO9Qbcg
3GtCpwaFrUf/yDlOgACtHe74CMvpU+Klq84Q7pOnSJ5B+GzhQTDj4lxg20Kbg/HWh1ncANmUVb50
5tsj+UgYIo6AqTrq73tfqPrCW589ANtiNu/mAsIP8NjeSfFbKZoArKqNjI0dZ1IBnpDciG6BqYdU
UD4nG2hqS/OJxdYvp19EHpKKa0h+Z5IPs1IQf18AXVS+VLi8Cnhc5b3awpF7lzbxV0cAp/pHvQrk
gxgagYe/eie4rPQPN/1C+0dsPQjMLpqgf/3QpYNW452D7I5MRADIgkT6obo3OxHdGUtTBSgb41ko
f7iBMSEo6SxGSTaMrxLmCxO1mXDT1duIpCvSlmjI/v4VF5EYOdXhcQh/5JfyCn/cn4omCvrvy+iL
oE/9zg9h01TvvUN6VQ7EY5RXTSRrNoC7V+mu7ghiqF8Dwse1sbdmcrgSjiruwdg+ttoteypb9/m9
hBdWY/mK+TCsZMUDCRSXbyWUZtAJO1g3F5aA7DJ+H3eGUEBQEDcMpWEz4lRLjwqdEj9/5mY9CgvM
p7lsZFR2usgNAfMg0UPthgbcIqIkRJRChg2eDqkNSRA/buj+rTqyJjSarhiy8zg+pcDOA2GUtiKP
tXdCJ2wn70qkvgoxMRy8U/pLY1I9tZt3EsD3mzmSmywzxqdPo8GYk7KIOMgJsBeDRQ3ZP0N6Z878
jL9Tgf37ReDlxmDY3ggKMY6qHT7lbbIqVtpC20YnZyk8okSgljA1TNciGZCDcpPfefVcbGJxh/Gu
XiebFP8lse6+G/0ZLUGU9GdJ5sZ3SsoLfhu/4Ga/bPrJptoy70Nd+J02ZNgiEbbRQEzxORHG6Vhk
IBxFV3XuW6woaHWWOWWts47hAr6gxSLJGdbrFiKmWgwB5O7RsllkB41Frz8Bg5pnc/GIYMou6Zqp
P0lLQBjtHRh5cBnwCqK7vlJXLYMNkc+gcud9ALxB3nWgUyS+fPaguF1NU4guhW4XBuD9azF8Ll70
lJDwaN7B0hnOhdjbDBNyWa4RAaJw6GwN4zSa6XBECBoz8R3/Af2Kf5V7o12fbGh2olworaFcOefB
RjoonxgdaLAHaxQ6OZYz2XFsEKzHDDxqzN/5RKYHxQzNICMQPDBYfyZ8JjiDcPLwzqauDj4DvstC
bmeTybySnoSHtIJnGRM9BHvK6h//dAKAx4g+xFghxtLNoix2tzDHcLxHuUcRVeUTPCFQhSHf4yv6
gRlbCbJ6Mj1BwIPEBksgv+DZ0Hu6zah+upTXv9WpIswQwsNQvdUAmpgwEHMqtIq8TxXD+nncjjum
sKc+Nk/lPGMzZyCM8pCng6T7Jd6idYQhRn8T2BG58iCcrAHpSjNdnml+oIxUkEOGjzVKw/isb+ql
c1Ghg9jQ6YyRaXmXFpWnPAMiY3o4IM0ZJmYpjO6kKwvpMWMQbelWcZNWzY2jH3MA801XhD2A8WAC
gUxymD/TJ2ZNHG8K3aVwCx2lz+gpbEgGG056d1ufBcl5iC94/0oFh40USjVWSa+dAHBz+VCkoTkL
fgYvJRmRI8Flw8ouJBCE6hoFOlpvLJhdzmG+Z9yRfOOPc/g7jNnAK0aOgf/cLAINZRmRue4M0Z3O
uiuIsPJB0S9tVJS08WewKaa9nbyuUeOTATdRdl8LFZyl7IyTcP8IibZSAIpxnzgTJYW+WcabYDAt
kZ9UR94Z9/bdBujyY95r8+VvA1vasPBFzniwf/CdWDBwfwqFszPPedWFlZ8TrCrdbYpXiPQyls5c
6HKNWTz8UksOhedAjmA8WVRWJQLOCbEikjxZmC90v1PxaKSn15RfmttMonBK4KhOOYlNrA+Yl03r
tTbi3EIDDfFuEpNejuPQhRJmGo6jWbwGg3LHxYomeh0+jaOY1JEW8nQv6CPs+tbs2410BjpUk9H3
LL/aV4Rz25D28qhic/JCWTnvLdIZ29UNPDnd01sCicmf+kNO3BkP3pn+EqHtMA9sTBp2MlFh/qLD
gDOwHzN3qyzLs3C2F1Hulo4b0J/YNTjj0kC05Kz9eLaPTaYwWfjIy+ZaL71PPKluii1jL8LtH68G
W8mCsXX7XrOrir5URhzeu2c81LXEV9wj79Q+3DaWAPeFt+f/vl71BNHY1F1AqT7CrfwznjFsJMsn
/pxFF6KgbJTOMxl7Ppxq5toekxnIkBy6s3IJ04Ph05KuLvoRomwb3aqtzeJzgBcUeaY7anfcn6Aa
QBmOUW5zD/lcaeFWEQtFuMdtxFwm/2nPIcrw3iTAhFVfCec6cbFoQGx/K/wCHrPwWGCiV20hxzCO
GKzqU4P9gzrN0csjdkGlrxFfH/MWe3v40Uf9yqbr2e42ZllRtBmf7CifUxs2YXaUrilehMURlyf2
afmjfMAKcD39JG9BiToyOSl/OD2wrnwxM8kIi+GZH7/YMZRoW0T4AdsbguKKUeZZZoVnvAUa48yj
j+Jd/vBN6hVqIV/nACKCpf0wfnO8kX/kgv40OGbBTokxtXDfmaVe10TFcZkQaBsskOAnsxAqY6rV
TBPL+6H3TPmu+BN/uM8hOmPBQu2t7MwD/5G9IEyflXv06e3YyVdCgi7f5Z22NvvYa/Ad3QtCdQIZ
GusUMm6gIbPRgz7+gPc3CTjeKEfWTQu0Vg/ZlWFB9aJAJ1OBmBCmszCaY46DcOJaruBn6xumtnCQ
ThrKef2IjzT1BfHOuH/2hubb2Etv6KwB5P8/2xxtzz+a7/TCA9iZ2VL3zVY7iadJ+MKmeQ020Sf6
KDhBxh9+AbRuNO3B+Wv9vekee0iE24fIyzaWJtrtbqHPxUIQA0jVag71Hv9UKu5ig+ihZi/yVsk7
t8N3tqWzJyRlGe1LthfG0PVPZwkfgv5RrDDKWu6FgEUSLgZX1qmBsQmuZtDbeRO46jhycGRnNAY4
qSPxGfM1rrYgqrY4SOgviHfxWZs1V8GDVzk+CHdbiduknLunfK5uoyfi7BVR05QYN2QttnTEPeax
Ty/uKUbvbx7lvfMcHDveeC4p9z43EgaYHNjs52z1ZG8QbRSaQrAPG1ysA36p98MQTzw7cJZsTLxR
4sx0mMT4U+HSoaOCFTJ/DYMgQC9xaPDDMGZjNQI1HfiDS7f9Uj8eMW7iSAj6IzxzYI/rR0oLqPzt
ju8E74AH8mc0whyeGop3UEFOn/8wn2Bdqy+ehfOj7LLr4/S9Un5wBHPopqDtW4yG8LxSx/oRVop+
rNBc3Aa3HB0Jk+aLtIAj+l1mzTDcBYds1sy6NeAovpjD6tyci59kDwoydlfGFNxgFdweK/Wc3cNd
71I/y7l/UvaDBYYK655d7zpsEwZH9dj5Qz6FexJRtcGkRHLyy7GLIQ/eOyancp+m4e9psD4jDMdQ
sQ6AAJm1CGEAW1slDXtQIQSQOMSjB0wWvx6+B3Of/MlPgEqfPitC5/hh4gWxwjVO9MdI3TLnKJ8c
9+EJILm+uL98j7nFKUqnH6eRu5VPRplVPeJPSgAO4YjpPP3/DbszoSigFRe3SC1SBMameDH8l7zn
TRywTJAg0P5zF7lrvoNfa2PUSydwEX/BWwJRz9M8ipPAXWMUJr0JGl6E6xZvNGP/2Pvrhy0tvHG5
khb+upwbdso67W+bbTKOJz2basSSph3fnuItNlgET3WRzuW9MLhA+7DQtwSWzcK1vpDe/lrbY9CF
kIZifSVdDBj9sFi034ISmyIEMs/8e8QFdfnYsSdic3ouFl+Y9uy0/SvWIBnnf2Cr1wRBOtMVYENG
0Uyy/ilMuOtheOCBA/jFtiAM5ChE+ap0kDb6huIRSQijPKQRFhUMRRzLnuhlvKWIHGLmzjb+wCGE
x8AxEZ/hqHtlL2z1Wdj9YoS0BOXgh03eJb+A524WIrU0e9YiXwM6Ew0/WZNDuUaDRfBmvc730Nuh
lOBBDH8C4l2FN2A7TGAVCKAWOHRkhlOqfySk6JX/rGlEWBudB75A3LYZDguIT7ZsvLxeosGgsVAO
Z8WyKmcRx7q5IdYWT03ODHRBbWIjesNNS1B8xD1HcUDuDZsC310QKlzOOIhIRGB3QhGDLQhVlnnF
hJIjpsT0giFwzWHQbHAEpsauiDWDwkB+GGk/4bTB1MYEY5h3skUQEAYH+AuxlSjhGKdgWZley0/h
TLiflTvNBsHL5pE7gwdgVjJGLMItLB1zchs3jAHqEQuCwRr6MW3kPIubivmjOKV46fg6sgnxiwmf
4hjh6NE9wjxHGWmCFBwQ+h7Db0BAOfve7vsujvCUOBh7Z519vrb/im3tw5fxtme7t8OjsNbF02Vv
4n3Zf5oXwBIM9dftT7BXPikV10M4eCRH/qBoJzGLzCkWwpX6utzrTyZwvROtNgoypv0IjUFa4D9h
a9yMZGbPdKLNMPiFAy66X1YFEQCf1GatAMfTJ+89fBjXoGhWTgXhcCJBLqM9pzXlvEPbSrwUYy3u
9yeIYf+ITD3Z4i0glNS0SiwXQZ9Bcb3l384KZlEJvosbIpMEH+Mvu8tHD16iChh1nNV/vjr48hBF
bIrGEQOKlrhnCmMMJAuC8r42u7qybpc4VfcBApecT60BxDTu2ikdKOUVhRWOXBVPn9KbVApOv2QK
c+fJDfDyrznDxMG8OAywZgSZ5XOobliZ2LgJG1jaHFa4KNn4EYzJv5PEkjaYULPkeO4oQGxl2aJh
Q7s8jmw32fT0cWCbG0V4yB+B7ppyVvAtJNPWY3kpblnbPVLnYh9XiYVLKWW+FM5hjpTHThI1DT4u
Ly0Slhz0qbxa3qElvwyLOV5eZkH+cU16L7RyIeZlhCCiI6+2ANSV4Hwhkkcwn1lkuVBkm9P8Hiyh
cBnN2K9nEOPxRLuTZjLXoe4w1aKbDXb5rFpBNOMzveNwAVEY9TZ4RD4D6GM+v+KHlrQL6EsRFDtL
rrgwgUrXDkaUgCLr/rx/zN4oLhE1/LJv9OfANiBg2PiCKdC+8PYEttZOeJXFIsVLGqFxRAWrSBOe
rahi0beyt6RYPVGwJgv81aIJ21sAfMYliOzv20DdK3h9nm2g9p2Lt4TvY6Di7NkbcTjB6UmdQCRj
wdZ7GNrMnYaDDbWftlbW9RJHR/r0nbELxEX7UZbMWMwDWb0WD6EWo0ZEm3RkjuTN4Q4lwJ+gizOT
Rgs63b8KWcVvzt3yC4pFNPfmYuYEqXaDZn/sbrx06IlQ4RwLiWkfrtmbGxFKGTHZPJZbqTdqfztG
tSKHNFqjqxR4DOW2N1KW7rEHNixC1L8L1gpuPXZ3RCGrTx9LWnYofkju/14uUO5fyoFFuyxuBmXi
uFMi7vClIt7RxpbQsdk4I+GaxfrFbNCi00LwT+QcZR1I7jairRINMOuOqCrLWHJdgCkxPFYE6Fnh
STzE38Yg/9hivwW7hm3qW8ThYGXLnfly9vUSaAEYFu61bR6llUbM4YpSmTG+gTMIr8Tq4+eUpeP+
ptv4Fl/kX6nSN6xqbc25uq1XyRofHbK3yHraehvKjZTxFee6upXtDsDzhguhu37sFZuHIB/7q2fE
PIez2rClFefKYJsx3FKm0hwqw7q/dTbeJqXKL8cBHg0bUx097K88TVHk7Lst+DhgJ+RJSBLi6A0t
6kFpZaw9IKoDh5UKWsKbwZ1JO0oaOy4uO8xvswVughdmXSwbhAPiAuGuM6One/RncbIc4b5DMhhY
5AgP13aFDfsGB0yex1Keyx4QxKRlGmsbdoxjVlazJU2wlmLAkiYT6WjyavSjuoU+vJJWgXjXcNni
0Q4KbPoKHcE5b1GH4hZtqYqIbQalnn987A1ygTlQttqeGokSaNVQd/M0YH1QbAOHPOyHPuSt7fMQ
qjcKLwGVEVg2YXvidlKYA3IgUomcEaHyiX+TuEIDbgy5mbTgId6HL3+vHGKECXAvMYOWMAHrNo8T
wk8KSHcdrn1gK141F6qHxtnKV6moDKnv4OnHUx7EBe1vGb/l+lTeU+Nx7b6jcoUlVsc8HPSuE0uD
zw4R+si1+J0pyKC57nmLMhx3B2oh9nuKaVHUmf5YuGdz/tZYhnF5oap7m5i4HFR6vGhnI57SOF8i
cGu2MgtOvPcR7z7dn2GbJLlgXkY08FrMbhubpLNlvkCVmD7GClUxQrQF5ru8cRl+oWQebvmStg95
Vm39rsw3zWYOo1LwAfJ4khjCO8cYBzlB3sQhBazjR78dC4/50BQcmQXD017/FqW2oezKkLHJKUvm
pnTsaxvT3xS4brM1EsyWrNLwkqj7MkP9pvZGJsSvTMCX6Rk5j/DV6FoMkKH4MWNxIwNbxiuk/SEs
AAY1IRVTTQPHoU2rxBlBl/5xszGOZAjsEGpyK+fdnOA/BepnNMb4ijhKmdOJ/MF8wjzJC5dtYZnp
+oE1FEzrzlZrloJMqjW6Iww6VDqdHPFGtOyYT5BzQIoNoSML7YeymKOieidbOKzMPvaQjtya3ZiR
4U5/qitUBCD7AzFGEYyTIUXJC06NiRPGvXpz2tQVHAxhTOGTegKwjwwMcixJX9nkzyQR85T2pK60
P9OCfA2SrSXCLISapqunzG+wJKAs6imcrOJXQWbmFCLaCkoYn0ilkNzHWJ1S8gQTrZ573rJL5jg9
YG3gDaYQlcWZx3KLF5k5bXrPRp3hTFC7Sz04Jp0F8ZsKB3uDVk+5d5aQFtp6UbKtpJiNP249XCrC
cxjtTG8KTxy2DycEih64Dgw08BH4buCR43iE9qboxgGezjX+c6OUDQsqKTxa/FKwkMFCAVotFGoU
ZW/PHDuAHyh5cO8Af8JEBjLH35AsZ2+DC8nRywgRGLwHmI8MEH43+QgcH0++Xv9KbE13Rh4/+Y5z
a0WWw6S3jncYd+Sn9rc99Y/pstqUZDUxvGOuhXJlz2EzLSwY38vHVrI52WznVK28+2DFLTonpXWC
79TwSLM+CiabcAyVd8ItO4zma2e+rsZEARDeQC1xG8zjUTc/CiUD7mFDCOWjpzmVrlgKzIjpGSkT
4b7fjTk0DlDQDpiO8XNAyYgxoHim0caNDmrnX/YzA2BosILELTqD71adO3fegYHgpNaneEe8IO+y
bEyyZOwfGMa5r++Nw46bgvOfAxPpDHNGEE1cXf9qKuPTipXb3g0INGIBo5rVwT2MxaCc9dBgFESs
IwMf03dQn3m4oJKW8RdqCbrV6HM3nMJDwCwSNp8cTahFqoEFb0Z41gXMXyfcWxS0OhXyHId5Ijkw
L4AdQAlOuhRZG1wj4vDw9OCLnSyGBemHMwoUyj+CAYmqkBI5OAsgBjSeFuUfsnXmiOJxYGT1h9Q0
/Iqki7mqDuaqdwrmFXZbA8s4NwfM3qbeijqK29JbMaRYlbt4ifzil0nUV1BlWDLtiWaWHgFRQ/Pm
TkLQzl9ZiMxmSWNg1fPW1vCCn3wLFb/eQ+CFv9dpMGZaNZN/ByDOzEecCXxQGoDqUNvfaa9jqKTR
CNTAk6COY1beBNRxCUxTveBdwtCYw6OaPtb6wV8Qb0orS4xfSHJpQYaGOnPJfZTobYB7VR/5XUo9
GsCKlpoKeWw0RN7EQJUL5j7mFbrRBJlXxf1YqDi7pKD4bbhp/WTmcNsmpjXQEZCp5b3uRbOsU6Ed
e8vA4En72cRrk3We13M1pDSKG6vR3FtkbqPoLfu0eKqzkiAqu2Y4MR7ypyXBjXOcSZSPiFofOo9R
hMhzMA7hkqLRliiNxCkHdML8Y095IB0bHgnuwYl9o3riyAYcg7QAHPXohi18u2EJZYwtj8fh4gyp
9z14M6lv/85Z70LpoL5BLIFsggv/3yIf6MQPafCdoMXXTtkrxImTM/7xo+HH6JpICIfOBSCqh2EI
866mpMfG6kHH8TNg7sO9tYxQAKSz8OBu4l+Gkhvu2CV35CIgKORLkA3LYhot+0cCtphPyEu6nVUD
3HShzAieDWAaiJA/nHNydkgebmiHy6f7+7DzS30BHdI5BC76NtiQM3QqTu4uPKWQFGkVGVr9wkAx
8UaW3pQIeDbsYr7V4OQQw68H/eOFH8c/6W/xLjAyuzELo24DicWSM+R8B0FKJiBHGVkh/iTC9A77
BH8SUIiUE4NsIOIUeVoE2vFgEKcBYnuydUfBM7qg9gyrCaCYuDTwkGBx9UYO7cvfdahuDNvwcH7x
Kx8/gzc8DsZj8QWMjOADXnJXs0sLUIDXg2LQwaOJc4G7YNOuwl9eIdcYrMqF3lZOnGTClXZ4okRU
quKz12N6hwEU/okTI1052cpTl6U+bepZL5n14NgxmCgnPN7XJy3GhOlYzrdBDy6o5qHcYVCFm0Rc
1XNFI5auF44eLlaBDZ6QEkyqZdOgc9FmkIcc5RoUP2oPyXL6bhoIIyIj01sPqqWkvVPlaDI8T3mb
a5NTDdpHmMbzBtCmz0U1s2yjxFNJ0a3II7dIcSZFfIbF70TPL5eKwEgjnhbtvvA2/cFJomNpHFp+
bs1DTWdNYTLzs2vHLAk+sN4jW6JgD40/ODS2eL7yPinlO0zvTUmDF00aUFX5aDL9Lo4eI+rMYVaZ
QggslGHORB2zwdgoqBDYjmpANfPmYm+rAokXEoNPvwUl45E5wv/0E5hXrLtamL9th5rTtVquUtur
pzryDD1bFh0Cl0oATsZCxQWqbvyZZASzsLNDF2dPYNRyQBAmkkCvbaeJ8K3zpbnGfLbuJ4hh01Vb
SMuala8q5+TIIc321+UHM1+1yqVCR1GfDWceyCuUFVWGUQQMNWyTRHWEsx1uQwjK2P+xVCAfik33
4TgT+FGjB5iqn18CH01twHbRkPkSqhTrEeaDKwOjktrk1nDuJoJg8653BxXkL+Y2MVm2CiQFLD6G
8KCK3jZCNARIzYjKJZiUoOOVj2ra9pWN6h3rZlk3u+jLIicUoR/u0sD+ArziXVT9qopCdAbWtk05
JhauwJJoEP9H0n0tt5EsQQD9IkTAm1dgDLyhJ18QtPDe4+v3tDZWV1cSSQAz011dlZWVySmI3FXu
dUL6r7yddapX1i3ynAkWhv9bn8vJAqnwCtSusePdVe8f1wzikT1YKu2Sw2nWOlRWPzkC+9n57Ctz
XD6fC7k0c9uhP0ECS+s7j/rD03xjALjS3mYXnLwyzXOJAIvHOs+tOnekosmYHO3p2N3PT73iLJOc
ssGn/gxLVF/yFL+u4jG6j/m67eFEh6zc3tyYQVO2mpiRyq6KrcrG3Ff1N7f8LK+8//IWb4lkjDHD
druQgY6pGBCS2s4rQxoYhIM/ajzb5zW05ZqZ0fNcIq01e609z0qluHa9ps6Gl8kxk27H+2a+cbou
+6tMcFQ/8QG/JOWN6SGqzWY2quzJK1mMjvGtv6xOkuKRHOaaXAM/i8sBlJJjDnG+FhubGivz8gqe
mDUSMmsfr5tefpqNr/da47pLC0YCNxtcsfksPSiVbvtFfzYnc7Tt5GuV9w0W93E17UzKteZkdksv
mWoLm795W8onsElzyTYLnSfued9uX6sEUEoUeKWTFNfgOAZY8pdVI5cbx7ua0v72PN4gf+QJzxnI
aRGRatKHmdS50keEpLo4hzBsDR0nvDkQhmCEySGxnBOnYPDGWqM88FPOLSjU166xfbx3Ds/zaNy6
v5ZMuZraAVkobwAa3X+pUg5F5dA7MHr0laEeOeeYgIVtqULJFQYOz94pJuDf5w3worMlwfRIBtNk
8xxyV4wcxDdIFtV80PusfyVLXuJp5EGqgHn4vEweSt8cZSVvmkZUxo88tMZaR/H2n9URXf5u8I6P
bC/sAxpMUq600IT41/H0GnLPkOSeUrOZEqTwgXPyHtBbfR5Jil3kIob09KBqm9Gtd32knKf5a/i1
XEQhR0fK8Zpp3NVG3KjY0HRmbXSn102PhdPvNLLhB2LC+z8Ozr0DQJKEd7iQNjcXMdZmj4vy6GtX
+x1MpP1v6rBujO939rFpAK6bpQ5XJe85HcwjyYyF3zfn11jgcK1+M31alAkQK5puI/Sma6cgS6mL
j4GyREPpF3EpnkemI6M1vtG4TcwLyOVtsW80Ldxz0KT7XmNyuvs9pVMg1Yna/nGcmrC86nqEjnd9
0aFkmhhZBbxqc2tZXklKJ4FNp8qTnlpKKmYoxOMh1aFuEB1GEg5czQbbKOSWZ1MvYMaUVH5rx/2A
mKEipdq2hSLy8gsCgk57ogXqku0jtU+tzt1D9uVyp++JkQcpxVgsvOmX1AZYAT6zEhPS+lZqhlrG
lCyCUZuuXakZAEwSEWrL5vZx/OLmYUuMu2HeLP9eC7TC7auI3qCy0yDD2aLrE22/KCo11s18i6pd
gwpsXOmP0WpkS273ESZzThjSyvWRy9wJHl3zweF3PQg11aWH6LVrcMS+1NevhYdtB2nM01k0hEmG
yeEN5hSGqNm6M5ZGcDWkHhpdH2XsFG1RpzsAfPdq0xtf6rNfG5bYkMhEB6F1NaKk109otA0X1KpX
pAWo+PBSUYyFwc0IRKzUDIvXfIrCYIc2t2ksRjMCOA2PtoHc+umet2S3/34ft4ufk45bePy59U8P
xRjM3Kj1lZ78drPvy68NBcG66WmUhlIXZw782VY9ttGfni/PW7cAuPQYlqbJQTw9OgMe+2DTUzgb
LaXe9UreNUWn9O7ate6OY9Qijgqv146dB+4Po9f2COc4yVDj8BxENAvNO9tdWjNNM62kl8OWqXEx
2D3beLYVaZuwurznO6Zh89Sjr8LKUX17gZtfn1wkno9I4nIz2hm1pNC0xHzWgtE+t/U4yD0VrBlL
JLyA7rtFuJUuatvVjwNUUENq/2KCJsCQ2ehwP9y3jKgO9KpEBjXnnWdxCBUmcgA7vgBKn7XDFUw+
+Cl4gUVz/3T9IT08r9Zby4GUrTFuzXqzuPSWraJW6C58F/9Ch+GerJ+yDTTch1pCPHdiBtNq92A2
o7CwSl8hHu1+0Qdf/z2AuhLc2iHdmkibjg2ssSR8YIGlPkOLXYB3xsNc4L2dnsPGkdTBCUSZ8GOg
TwP7gZc4VfsHblLtjcxxdxnp+r7dGqz3+odAbTCs01Af6F0CHentjFjH6bE/QKJ+SkMpZ1yl9iKC
nxMiR7nB7KvcpzvY5r3TO1QiGMHIiXKNGDh6DJPmBaTgMiNrXk+hOhr3AmDAcGTWPzt/KoNjdEyo
7kXUSRuqlMHGoY3EUBmc4hDZmSb4aLZNTdOofk3QPALcWe0ZqHK8BMH0U4wEYTXwn3WuuTYtCjuF
eaUwt/mErREsNEwdmIIubOA88hGQDuBy3mf3wv6iUfrWXiRNsNPP2wFTdg+XVB9RtYEef8T7QtAu
dVft8Ytw7S1P4QWu1tf2cWcp3kKHOcSjld9P2F0MMTKG1y1Lu9itvr0w13CmzoeTBzSpYaa+a4cA
RWEnbI2mRzn6x1a0H0c+J2dDMfsS80npXzzC/VNYWiGGO1cih4CIMX0rvHqYz8g3bmU5zf6d3eVy
+xIwjcog/1FtUKJrlHCmqj3N8z/lBzuO6sfqpfK4fCvH2Q9323OLCwOEmh8IMC5nube6dG/hqV94
FCVY4f4rP+SGDJF0+gZ774VZbnfjuT6smpWk+ALruqRcyW3s/VAi/Kd3ArLaixPFOJjfULV9gueE
R44lV7Xeqty6wu+0FlgI/WrFoyoaYQvWB1pP1wR0IuFRWYwWnwcSesYtPmgO7qOsOHrpY/G29U0q
b1KJQUFxjCO6i1FO2aJYLiAkN8MQj/0i8iFBeHxHC2L6E/bcGD0nnINunB5Xdz08PJDJdyhPvx08
+KHOPk9yngCqHkPgYQHZC1Th4fk119w9h6mnXrVrsl5Ohc51S2TgXgCHNtBtxlbU7m8fFQJGbl+9
hEVcTq13iBni0J2TbJnPQFwbHP48rrcTxvlLxtIMK/6aHKyvSyNcWXWEuhJaidXR/VtzWiO0hR5g
ACqptqFspxjO9o/TVvkOpLywiQ3dJccItdct1lzS1kSiMqzzXrLXwuPbfBq3gOTth7Pmclh5u9su
GbhvvqFZ/MC/Ma5aShoO/hkN4FMj/laxVQ54lkQWAlUOi4GLBjjjX1PKaeQoks/kJL117IKZcwla
0sUQCLQlL+cuVf9OL6qx5XD6FNyT1l39mjLbNv0chsecXQKpSZts1j865fgfIspBs2RuncClg7Me
Uj28XJfdQ6qjzhPZVHlb+qFxmpb4i4twAIeuyfnQDsbVeMg90c9PTsL27IOAGX0Wx8vj6uP+SmDX
Glb8GPOOch3q8juR1yjV1/XnLEVbdPKfC7lyEQvv8kIr8I4WyfUHPd8KkeHZi7jVpa/T834gG3Iw
dObRSQeyQG7KXwmgDe5fglYnxGAGAcGE1di5M+HLG4UslBvBc8iuLr+3ntZ2gGo74yjsb67EIxDT
c0AZvYame1RynpkWGcDJQ9CX+2hoOzfyf847gggn9HSSP8tIJnF3MvAwkvBxFijIS13neGjsv7do
BII/OsjI/bx+GTtJv8jmSKjO1HslNXkdxdbtc+qyTXD1jYSAATOWwpymwPjfmsXZwJcZXeJjl9Zx
qBcu8dWR6NvBDN2pGiNsr0Bsd+D5cFdYsJB6qCuCfCrywlStSGMGupoNbRmMTnG2MT2nevMrSkqx
zF80CRcYCowAZBU/jy3iyoVEizUndv0KuJ1zIOq3Vr2VDv5KJx9nF37Xng5yLvJC4rd3zNa1uJ2K
dm8QBMLt30u7mlDRawcThi9KzBjz9rtL7x2zA2Qgrh1fvPzmmvNB7Qv/AKz/u03uC0HvkK7iUsdj
35Lg3y3TywMih2chPatRp9/0gdcIjJaAw/tj43OFqmlh8oa2mBSfxpiBL3m6Uxp059D2jfKjRXvV
K0iGdlr1m54Pr9/ZlsTrn/B0Q9EuRkHcr7fBMogltUN6AHjAi/jsz/dOVeOwde3MsLjbi54q0BCK
2YgSqEs2/6rCvoarrvQz/WKYTLmPG+6L8YidP5Wr0W6XwGVLhwyPnRvFjPKeG9y+8JAh+zrJd6qi
TCWbFJTjJwme6V3yP7eegZqqRgXvEEDfQ6VDDrMcgOdFpxQoiuMPdni7W4TYE7qsROPgo8cGAdnJ
55z8juBVDRTVCXltGcgN+wJRKFinr7eDqg54PsoVGgT4WLbsa3X6BGe13LRxU39t09w6mWj7itE4
FzkCjEGRGBHgIpL2z48yHU0Voidzs4P/6BGaBUHlxGD5tHGWf9xidi7FYmJ8fa++zEV8Y7IXnJgA
3ud2kSkGXn5V0+/FCBhdLbV3CJKqHdZDR9NJ0aoSSXUmdxOK6foIBsDkspT9KCZkxLKIE7TTxQFH
+gd7aL9S+zjVUI5fsiNQJYfGSn3LOxFit04AxfjvdJt+glGPjoFRBL40OoH6q97R58GARbQr3iIg
dbZGZS81kqA9Uv3IfWf45VWa7pa56Ez5S5NDG7EAk1cWX1yMnm60hITQYBK6kWQJgqEzovXuo+oo
UIdXjVO2WTrhodjCgeBri3JnAqVq7BKCReK/QLNojim6ZVPb9JZvGc+uTftsGFXbZeaO7ioilXSg
2rh6Yc13Tc1zA22ExhJk7xM7nKSSbs5USaqYu4VRAM2Y8/e0W3gK1k2uEEwwCxrDk3FsPOLGFycQ
huDu9Yv4LryB7HM8HwfZ07DMijQA6oy2iwpybYe1HfYJE4a+eyUujH46f4NhNrzYbtuoBgAx5th6
n8c3Sc86AMi3W5TfNxyT1TNBscBJ3UlIP8cjPJdNf//EaeklPGJNokOyHw+soqJijrj5v3XivRA0
K1wTSWl9lF8vj+Ov+ccUD8F8w5HOruJI6yD22DabSJ8h+wEQJ3dRmD1bJ7cbW4gI+o92DHA22J77
0fmmsLCbtShwGhXROIB8o3pec8mq0NzPI+sGQk68urymEBBMOUlbbr4WX8ZsLvORteFyylc40FA2
5+aBwUslHZfAfXDJOg0400dMmpHsuKSDlX1/c7su5UhnhHrrD/Tdq45PyUl5htxBP73Qyq5ah1UL
O25WTHnljivJdjb00XTej7IKTFq0O8PRT9NLIJe47XappldIVAz7njmGRlhYlsfsQD+SNH+4h+aH
ePLaYtW8a6uTBtG2G6tPKq01/6ClKYQ1xmHGLDUwWdtXC7hlxYGfZ+PYiNcfXpA+IZ9vP1UUUPAs
p2HtI4R4oBjluizUqA+36HhpWy3ZD6D2chJndk25I3unyaLJRp617IkzzAbeHY13ndzOaZ4oOsSM
EqanEnyG9OUftl2usar/GuPSIPPFSsny56ar4a4nwNx0X27mrsElFBdy1pcLzenKScc0BXHibx7m
o0z9aC/ocxq42geTxsIbkEsnP19KlsfYfqym3gXX2tf2kgSi0fh0BTtHciyDVyygbDLamjfRR30O
rVP0SuVm8dhdIKOOa/1CpYl5rSca4gBFyUpUNZpTji7ulOQHf6Pa8tVapYmaClhQ7Gg/ZieJkVIW
L0HWShu1qBvvxjNhq53DcrQjSzKRJXcEwioNYFthF1Fy3bIZP7RL1YE/C7Ob8XC1T0puhGbykjaq
0jTyU9l27RGLyuX7AOYEkGhRaRHn0LeJYlGlHKvHGUg/LN/hkdsnhFbfoFeoDBSXPnKPlR8Bc5pm
kvzHi2eMPYFJefureRkfxt0QwW7MtBoyTerkLtr7+nffaDUCD+1iAd+nWH3KsR0OU4VV2bMJudqY
AQ/LHlL4vtcQBVKXYm0VqKzudOgt/91Dt297jIQUgUUottQ3F8JXzeo+QZLdlTuFSXyF5hjzVBGj
NU/NXwO9jRxEhy8NNf7RjoE5w2ifdx+k8B0iTsMq6UD0YVHzG9XUZzkOTQOicEjnRp6OkuHE80Nb
PJDsMCoPYSQBKSpQVzWa3WBM2+/tE/GL4I8KAlWYu3a3MhxC+kk68mcUyrfKt4vXcbCqxkVzHO6K
Wr6k93vTkvPxItfkFt7lvc4lU3kFJmoN9bQnXxsYAatNqPxGqwsXqjCyV/1YH1Ob2noYl8NUgFND
cHNgXwPhF5lS6abUww7AQy6RfpnFmVViLJvnkqv1CByUPqZPsufFtGjxMlPjqxzxYOxpn4dtm3d1
bofGGERdb38a5ZWqIOl9tKl09qV4qxJxm6wY0LCB65bffEjDIrap9W/xn8GwhUZg1NzEiMj+9u1h
1ywjWqmeYrYS2bkLIj3yceVMPuU1tp6BXk0DjUendumJmfew0t0Ge0nr2MJAf/YJnbKeIEYryBW3
8MpgSgx/JyJCa01WewaBMTW7KSMiLDb1/vInD5XBHMzKlxo5jABZsIEf34NlPckHfkPt7ZYzRd4n
ukfgfHlsHlfJjIea3+/x+V8qIsBSn0PvXp/TOyyx5OGklUlaBIRLj5DnfFDP2Jlu86Kh+1iX8HTG
1xit2qWLMjAaISpQJuQU63iWid1o93F9SqUShUMsQzAZtnJsJkh2vm7aw6768PA81+0PQ8/HRVu9
FKSgsRNIFC5jzTTa8JL0Lbc2IeQeNPP+LUJFu6UZAorFC/NcEq8nJSf7CwC+rMbaPaCoVwhHx4Uf
4x9ABqc3U6N9mEPQrd1Mk0zB/GGzuInx2JEVHAhylsXL6uXwMv2xiTGbuYCRp2QbRPYcVVpfQsvS
IDlm0571zhMc4vLpSXkkRlQsOfmKQxLnjqy4Fo/ERUIkAh10Pmt1tSvWCzEN8UuylRPkCB/bEkv+
PCFfsPNCWrilIJCukRpvSU5BdUw3uVT8vw8P2d5l0pO85W8IbA3By+koX3RjBCG30krb/xzpbyLO
mEDuHgNVOfRbMAKFuX8EAW2O+yQcpfdccEB1oIwB2Lf+1fkCm2NzeQrGiJJu+QzqPR0kSuNlAqsW
RDVw/4EJtpGLDuHXeblOcZax3ct/VaIZVONSG7YWhsyub/NurlUaSnWWz7MAjQduwMZQh9yt8M8p
XI1nSgVkFpzA80gl3xbRi9sw47Q4brteV28HW2rVYuLJukk23bF7bgUHrNp3QaDX1cIbEUVsWj5X
qKCrSDbtrtqWjL3ZKtR4jDEWSmoSUFpBFE6sbJfDr8PNefK5bSDdcc/ZzmK7tS9qqJt8INnUQFCe
Yi+700bqAv2ursVbEnBpOOh/uVWfUjznvmXgjrj8MQzMjhWLwyrRFT6q+svqFUN4fqTyLbJZAGU5
91jdEM+r6fnQln6eF4mwOD819NLVHGUe6ERR5DAcK8thMASzHPpoe4ke52/pWvXZlpTUSBRMI9Sk
diqVBmPm8Th2T0BkW49wGl2kEUp+YBcRNnBdIV0V08s0OcJGpYjzxmjxhXexKib3XUvclmbKha1k
i9YP1ra9so+UTZ2NHoMn5A/Ctp0mO5/mIlFhnXNqhWrGKMYNz9gwh5TGDfHrZfpe/qRFpmr2mXEp
ns9EYcsY79Weh9S6dCTnpWHpx2a0g5Q1NrmREgmaRzX7dF6H53lrRHuHtmcNNwmia3VhSbkjaWUJ
4zSeSuzq+fDOYU7G/jNQyCAVyD19r71lBvlR/mP/LZCh2HAdEd5FEgf//vs6MHI1PLxue5mnMMlc
egrpZcgfrJ6eo1/wkt2Ad1DZpRvqFOMDKpfdp10hyNlj3OXdnHBnHjdGkUjeZN4NlZSGhfcbAvrX
+lvjXvo2dhNzDBhDUVpx9N6763e6GdqNX4yHDlhaj4WvC0mD9TunnYd8e/JSfTZU6IjgKU+Axo5z
pQ+SxLHMiBfJ3/lpA2VjeaAVO04ymcZMPLP23l26WjecD8LoNcjF3qt1cBkk9fhDecTXD44FGq0k
Ox60z2nljETjxceOOkD1Kf+TF/nAUP+sj0gnZ8YBf1hhFc4616fsL3GQIVNLeBAXsvk3mlg1KJEl
q2uTbuYd11kbbVpHefS79omuh67NlC0AIgH3n3XEedOm6QkrbjDEUH5lI/vUIv/tA9yGecb66Gpr
kYyLZiMSoa/QkeLv9algcyqQ5TkPRY25n4vO5TkALWy5DDE53IRI91jceCt/WI1Cm1iZXcfmYt2g
/Y9AGRSLe6tnl4V8AV4nCEwTJimdx63V5vVcnKs/zoP53KIWpMb3D2ZeB3z0VanwVM4W+tvaaDWZ
qXCraaH0UcqJIjS954X2HfO0sLWYd6+Zm4H86izdFR53crny5K9SSpcZCirEcJabqHyr8NRiLn05
/+xOjs09/lT1+XIqdfKSmepqntZeT+VaK3PxMCtz0p+FNPS0crBYpMAutWv+09kXf3o6fQppWMOc
q9/W5suLbcO7boEUUHWh7f9PNlV8MIEtbBhHk7dThJTVuD2A7WfIq8GVA51mg+dv5jSkze9BGuFz
/U7ZhRYgYYTFjc6Nm857ir2mX2RfVs3COLhVejAFeejeMGDdaQ4CsgIyOr5xRVvYpx8dAJHrwfaR
n2KYX/oizXwlchXWi24wOmywn/sFFEEyDx+b0ZmO5pbIRZC4mH5Xf8NQtSG8oShtuaBrhOD74lha
Pwmy26dJJ3B6JE+HAC6b8v4jDGLwyjCtTt4w+5KDEp6fYLKXj5pkefExLgaKI67o6cFhun4P8xly
ekG+Gp0eiKJ9I9vUvrT4UBqKv2i5pGqrgmYQV83Oo6O5mK9av0Ja9dCYPM+e1yC2VZBMrRHKPjdp
f/fPTf+ySqvDa3OXmjmKV/19dzwqoCvsPjPfDpsFc/kN4/RzqxCQ6IF+PYH5wQrJlyiH3uJulP89
Du6t0Py9vdAKmDUyeA+HF1Gy9h0qlrdtwFbxQY+ov4ePMBwkt2ziKhNMCeAh+HL3e+146QWifG/8
MwXYZZXBjUyWWJz4bcQzIlqeI+J3j84YztXQ5MVmOv44AWH3oLcFSPCqB9tiJigYOvbsN/9yyKdT
A5LLrgnJ5c+VM1kXgJr7Qm3XNF8HpZ+acjHM08pC9LM3pwiV2q+pAroaKKk6/bvfcOUEZSg3naLx
MdjJlotga2lI474N8sUzMwgUjJEccB+OkV+FAqdCEoxkBxtE3lkocnwgu1rdIr/HGeZFOhbV0LFz
gpP1mB+CsrKhHn+bBVtXxaSlazVRFz9IBBB3WM37Fi1Gk2It8fJcJVhFWzyS5G+prUkOdIT8AVwu
Hc+0x1DJUkwN34GsWKBpvljHgnYh6KXIgCVHUhbA0eITv+Xz3jr0jBt9gV6RYpEtX6cDVILNP/Lm
HIk69xS6C4uH3Wc1DfnNi8Szc3ysva5GF5z4Rz3I1zx6+X52S2yaTKVKc2RJMviyzBXTTBE/YX7c
bszxljvjQm03LOaq6+f1cvV5yFVZVu9NY98POfCbV5mLAy3wXnNluilrvDz/cjPA+RIIIdaXro7y
sb8fXrRSVu1LT8DfD4yFtVYPx9Z8aKTKfxvz7YsHw11IJSatCGQExYvMIFDDF/1Nn8r1U2awb60J
cEz6dKHB/H/Z4HNv9G/xN+8ShfhHjx735AKzl8VLvl0bbF7kErXv3YsdExRMNp+Gmt7C+628V5iN
2rZ4oxNNWD3onQ7M62oBF0eFQa2ZJQNya98HmeY+WXWqz7xx9m/zVumRWd/onOgSwzFLJscydEJm
r5kk8zRNT02sGW2yU2PXKceb19rPrgnonHeP0eqlpj0/HoUAudDd/DoaKETsMndVbuPItGdURCkQ
EYAg0Xx5APH5DxOwuR8S9ujnukYvyTcHyYRqe2sE/SJ4B5GIS2oas0MWCB9mO1i1afg0D73Tb44c
+f11Qm2tvumdX4+vsw9nFvmj7aOBgO6lV3y+P9mbiv5Df/5zepk8bFSeau8xy3b5VGjz3d8K3wWT
XuunFUEdijEP6thVH2QZUNeDSVtnpCz7GJU/ir3l2/Y7+wEvxZstPI0/FecFc/2Xtrsn/wozR6/3
dxoAeFRTg2Ywow7C+OP0UYDRTKG79ngeVFDEOQDM6h6cVitkqBxG4kI1vlO3y6NCbbH6FPvC+jGH
9BZ02w/9AOcky8fNx+ZZPKh1jDmOMCYc0qhDCB6/hxDIbjvMD+24p2srnOyfQOTyi/vg0PoDUqka
AW/e3TvVGMJ/Tod2d/klc9d/d+QXkIIOq2ucuYuvkozNvl+aThoF05zLsQEVyN6Ky1gmr17NsMig
XfQj77nXr4+62x/F31JTC1tnOEzybemeTIfZcKouCBXpqjir3xxMEkV/zP/5NApfOYkyf/80VhtL
jQvdKWEJ0mBYhKsHn04w1QsryQ4t8nXkq0EDPRe0iWRN+1l04xTtMqmL+qve8YglJk8dZ63cav++
/vGzfi1/1CySLImUb0TpoZb4Luu560xRanqcKJS1CRcNAzaK2ipHly/zoDUDPOdwwDyZMdCoeSZo
/Zyb1Ms/l/e1P85+HXGVh3GroGp7z8OU30MYf0aHyiGk1IwrZK0+4epWNyT7F5KHn+AFUfy8PrlR
z9le5StIw08+Cq8O42LbkuzjcryIMDoBwAgZrZ20ig0sB7FZLXtOBFntAXSiM8RqpkF12XzORa55
6eNSfblkvjfXdL9pZ2pgiTAxO5n3dpX+6dqrjZ+OuJClgqFh5/qO2azHzMXAxIRS5BzP5p31sle8
tl3Adf+6LPc2m4fzanS6jbZIbJeHy6xHrzFDsP+cshvfFVLeMcxTIQLbU1wk1g23nkVOOt5G/wM4
5qSZJ4TUZUEEMVmcolPmYUWNPT8flrfP2eu8kSnvwVNKjBmS3Pz9fu8WcVOzN8Uh+S+zpIfHxeLn
mP05r3vz2192/7k6JqvSe17icZ10pidqlFFx1zFTlCn1Nuf3+f1W35wJKs1D0tSfsd3xDMzQLW5P
xe3DpdTPuQcMkfLF/mX7vLm2p8seQfnKNOE9ljVbG7Tw5S5lpMBN23Fd4CLEmfGc7Iut/Tjiv7M6
984nDyS5XJMcexFSirn36qF9zDFGac4qz8VTTKFNc/G8gyBLWfu542N+OqmXKu0zB5NSNzsbXdVf
u/Lrgr0hLelNo2Ak7+DHyMyuAeELVhQTIWIzL8VZIn87/mfljzxd40uOZ2zpFX3NAj7kQXKTn2XF
4FUFcX6OC3j8vWyLhI6pAZqJqBBEyx/epndIg2nFDPZZPgjczp/vWSgsbDDXPgrBC2DG6r1yHdxO
NebqSjmTDSYjaGsWy183At+XW7/k5NC4v7eKeozGto7PtX13abll4wr1MEbS2/hY7B3YwxYjiRO3
COJx2HtBzdDKMho6bhwU3DkG2E0ujZm6vMVWUm9sK21GHcFEWYryu5VOGmqoeiyN8TlWEYYupULY
fuXHw19ambiMmTPv8p0zEsSyty/+c6TKnnrZbGeGN33sTQW93Lq5IcZ5NXij0Ds3xzTaSEedejTx
d7tW3pj1Kj3Mu9fAthY9+e8s2ofbkHWfYn/Tu95aheDDPmAptCEKmH3mz5PZPxTXgxPdBadyLr2b
96ZbZOBr0Z4fGiRar/kYk7hGsxd99tLa8J1YxOjZsjm7b1tsZQ6diQl/VAtjnVeJRzJHsdolQM3d
Ms4+S/Kvx4b5wNKxw9dHB9tMXT7TzGLULO9RnqT2PJWebvBI1w9HAgy7K+mLzn0xqNVGyozz+Kkw
5xCd3o+dCSklrP7eEZFm0s1eR76xsOrVSp/K1MzeXq7vConkOORJDDQWo818eObpymmKIwV74kW0
pS2id7yO7mip8lxNy4vMsbmrkEfNJBrS43xbIg6dFZ5LmYjru0J7T78to0zo5p/nh2u6uDpsbufO
5drnLLCi27UmsxK55evN8Lr5yeyT3IJ3Khg3mex6mdxTad3ZZ4bFa+e8+b3cksoqPkPEDoaaksw5
cj7tV+nRdHYhril/0Y1yyVRP6hxfb9JTKq+jQ7l5vDVWud9Jkbt5Urx0ylD4gzlGc5n1G87S31YY
JzRoeqYQXTLpuBAtihR0EqqMHOUsbxKPh0osUlBs3sYrsme3qBJnXkqKLqfP20FjFhAOxj9EpVUz
zz6pvsU50zHiIlVolF1jrT9F2tILhWr2Jx9IoIysN1et4WADct21i6cBceMTAkQ5zOEMF+eeJzye
pSoR9kWYXzp0KtTv6SW88lLbxEA7MMqu/9iDx43k6RIoaTDEBEE6GuoI69EndNep/D+rQvanQNH0
+/lHKq9Ts1syTYsrmfYMTD7Ty2tApAFgVMQYTE8NBNc32bg2TbUdllJ9/e9MfMuna4iWRxti8SJw
my2xfZ6odCiCAfckfh1msPvJIQAw93x0fWJl/mgBh4hqXxfq5XfUi+tYcq7n25i/5o2EEb38wiEb
2kXFd+fR7jfH6MMHLwh6mBu1Sb1lLwTu9O/k92RM/lmsxV0Zz7UiG4tqvKGBXOfqMs+F0g0x5IC6
+7+6DdD51igtkuN2dM/9HiiAzg5B5xgsPZVp06HajorVx8o1WRmxKHYyh7SabZ+rKSgODQIcqF2Z
Z0EBOVhGkEsNgO0tgU+UkI9LAP64umjf5q2rQgV0x9IFHpXTi+ahWgfOwxk01TRmS86NQ5wde02z
49Etl+IFLeiMT+MK1hb8UodxRSw3VBx5jYR9ZBgQd0ORhfqjqyURU5/vCu1QpUuTANT6gCsm5qFR
EnSsSokGG1YIuG2FtA83JQGj64SpYMqLb/I00YynIqiHbZ+6NG0rAB5gHNKoMwZzniGJA5C/cxNZ
GGPowv4NKeGKMFEObWcdkvuJLKRWV5Q9B+4DVTEdrR2NGNQAix93LNgaWeNNfRX47eQhkl+jadAn
GysXT9IPUziGTIZoL0VU/GM6JS8JnddHzv3qEO3+/QLZu5jMpeM1JxrcOpZiL4qKEYhN/f5WOqa6
VG6pZlcu39VYWKlD9/8aIvvE5Byg/WBclyEx2JMR4T7WoAVxGi7JVdLLrRUsmrPt7EZT4mF9atVc
06V7QCAKlOCezsll0VtOmiYDZwzCzSCZKaR5qs+2+SnrQzIMnnfLt8Gk3FmGEVB3aZXeBEnCPHir
1sS8dSh3ykrv6fw5X3ucFrqrhbM0Xq0hXGE1be7NOenpsT93c4f2fRJn761ltXUOHWng8cOq1l9s
hxp4UgP2rHrEEw3+mriBudHDNmFNcjWcYUp/E1MrQEjKnZRFrWm2s1q1jOOZ/TE0uDv2d9s2T8zT
pFvgSnSNl7VOfhZdCnHp0qxUuncBbpZmTs2z0nbVy+/i6T09Fjmg1WvGFk0eTpqlSnzZAQD4mjR3
OQ4W6azYw3coYCVXTIvtlSbZp7Xce7we3igQ5ul7dKkfHObt4qp526abfLNCRen6dihH60VSQi+E
ZkA58k2/LrVode2ec0noXbEplZ6JhTxox40igTOMM3Do2723rsBRG1fJZkb/PZpXYo91MW+58UbZ
dqOFIk+JR2ygVuje3L77oFy2ux0awYe9W1q9nyvPd3+prn/W+1Y29zQ5szj+nO6eqoeHTP6vuulX
ap+5/F/+8FUihbPuVCqt6ux1lSOkpHp+tsP0VbLjIdrBYtPRDbxxtqq1ShP3MJ0A/E7dW350IrLh
PLB9FbmnzqEy3JbT8aVljO544/0sk0h3Mxon8XKN1BRrca73GMALDD+8sDBcgvSqeETLvqCMlwNt
PMEkiALp+9Dk35dk06Jp1jWVU8Nh2La3GKN/+Qi2/zsnlW61t/rLkVxSvbd3BHWAoUHU0mRABCRI
j9FSJTtrkiLCNSSa7mtEQSKD3jHEADKRT3c+wSE9NHasHfAa2/lwhNz+5q1jQnPNcKjh10Ir16r2
JrvGGrEZNbyBG2jMtjxatvaM7SlopvoXGNeayOkCWt2YxEjljcUzwfreOpkPcs1CVEryyOAAmHvC
HEgXQsujzSrEjZBpYO9SKkh3HfItzWkrnwbn+mtyTrYRLaLfUgubriECQETuSfWDeKa/V5/LH15G
zNgQHDVG3Kb3QPdky+mCMMqhnUl2sTCQ7przXimadsvx1Ec2r/o27a6hHDoFeJZubuVpEuXrP+X4
/l3u3Yf5tNa9NPfPlWjXXKaG2hrHxt+huU4XkViKxVkbLF747jW2Df2COhJUdGkXe4H2vMbfxy9/
vLQXL7P+5IWi6NO8lR+Nny2BPngmvTQfx43bSIs3WkSZlurVnfE/woTjh9IQ2SCqhblzXea0HF+a
gHIKb1PLYd592XTICkbTVvX5511cbesLpUgTDfSlxqmZsSjYgsQ+80OptUwZ0Ca+/83VcH5oIkpc
h7UWykB8cl3jmFJoXDQtjVPhFTKRI7fj7ZQKnUu9zNgdtycsR0vjRgBBF6vhTPL2AJEGEpLr/zNS
jimP4xjNvEJgz3P/qzuK0kOnGpttTKT6cVjj48bf476u0PS9Gd9tCCTBd6sX6Nzs/L/WYDRLVo90
utoL1/PjB22EXdMOTDVWm5PoJZPodCeeZbpuKMljZYbXmyX8JXt+dwW0Uun0zAYm6sOn4Uzvaym6
V1SLws2cp7nhPtknhTo4CZBGTTi9J5JDn5lTcZLvGdNsrCzTI+Y4Ng/ZI5ffICUZ0WY15HGLd3YM
OUI7OHwPbp5PT46vjoTacgJ3kS88xX1Se9r5DmwcRPsd8oAY3ShY3NPWvHugABtY7cj4T3Yl5d5x
j8sgHrM2P30ZXDOEY0wC9m6w7gY4zZBAPvUQj99a8vso4+6RybIk5xZKYDWGJxn2dA7rvRzne1qB
g3MixjTmydc1WreKgkIPfNX4yjaKqdPbrcVw9nAThOF4E4fBlmwjoPlfa3ME2kD2VSBWX+J1N9tG
iXOBfqA9pZM7NjFS8RK5gTZxjPPZOke5hD6DSwY0Njl+BsDREAZXWF8HV1BTIO/mFhlE6Lot6dEC
nafI9t1jUkxLA5w2q82pk4gHjXxbsKfwaR2NG6PKz8ZPH+CeEpm3LfK95noQLvYNtW7+ofTjoIzz
Iwhh1b0zFAMnzKc5conIFT24p6exFTp0o11xESddd1xkvP3H0n01pbYtUQD+RVSRwys5g4iKvlii
bjKCIOnX3685tzw7HDcS1pqzZ/foMUaDW2PqoCSzgtrlmp6oLhAL4IAh+EB2sh4uddPXKnPPFx9B
3DarcCeeHAW0C7GSJp2fuHVnzXxDBl/h6CsSMx4tT1NNBAw7iNSdlOi/l1YYPaAvlt30xwUbXW4r
NZldc9Gb1xe1Mb1U9zjhtiyMkP7fafSh71LyVKaMnv2xp9NAg1YjmjP3UxncvLxmge9ippcVGIIf
4RK6uh4t+dTch822jSz1s5rz1VNzWV88WAyhiw2pSt4NiHX+M5J4VUtlTDxPcaqnqJacDveVqf3A
OSVEo5cmIU8n5jKaEuRqCOauKY/4+nwQ4r4aDZltI1MEkDqdyvP6qrccrBwOO0qzYiP3WSTE5HDT
fB9mGGb2ltWpBvsXYzgW0m5PmcSmnaj9+Fnaqr4NYZ3xyHGX3SADIhkseStoXtVj94bIFTbWK/Pk
qRprptB0C5VFw1el9HSoy4IoiSx+V/xSvVh9oTfRLEw0uYiT+KAp1W/T9WP8vmhnaABOwPFbnWK/
bfJfPfOYGfy3Ui6tfTuC4V/DLXjcN6aS7PJepLILLDvEV/6JsSiUCI67Gq5aiCAt8Blxk7H2bkby
KdPEHidw/NX/WnvtTQNaciJ64A/j2vlkzfgxZt6WERtoi+5Wp0CqmcFZy/XRz3iVSNUdZco1fkcb
iDvxSJ3sJnotbs1PY1P5NASyhtAV6l2ZhwpwsqaDMVJadOGQJyMJdV6sWSROkUqeUTlZ67uqLLBP
gdrAszNYq50giDHU1X49NI/1yydnXZrNUK1EIMT7mCjkQ9jQSDTNMWnvPtP9fH/u6LUJnn8+koLL
1dFUEuYTrUMn3d9D4wfJBhfrfqGrI72sqF6qfMSaKktnP1WQ4HSu6dO5AXNmcDYh1ZZRTOIX3ofr
fmjmhMII6bnWX4fVmFCYjrRJcVU71teVRXXdPvV2jaU8wDnzHI2TIgvWROu97zCvL4UtUu764Z98
tzyr76mptVe4ce2cGclmsrlrgBhcE82bxlrm5D6OdB54GiqCRKjoCHxsW0LnAz7zlejvSvmYq2eq
EOoy5cGNiGrrMEnTstK5tm5jhkQNkvLojrhbKDQMHKw3q1C8B7RKpZRFYlKByOfQCGGp6rCRahif
ZIFntBAsEqfGrH/hRe3COJ2Kja1QvaUc3TQundaS/41poTYlKUVjFXHFstbP/DLRpPL3sBtaJWLA
sclcvRW7DEjamI/lT5YoVY+dmWremqBr2hM9Zp2Ypk+tE90PL3naFXtukg2/+oewodx5OV3Xev7B
1kafxFOh3teg2bA4vy+5ijyNreHi+fIJxku298+IvrdJntgreGWhKKtfvAl0PL7hEXN18O/nYow7
tedqZ22m8/O25WTletrD+BaV+deDu2jSCiE0652I5WcjbZLUxC1CdCSEsz8yVJmUde1kf9OZ8y0B
15MDmJirORF54NGZw1E1I9lc1X8bcoVepuzElYublUncc3jQir/bBPxbjUiQKtc2NKD4tv/n17Wc
+gzLzV/2ijJkl4v7Bwv+SCR+nVrsa1/XvZJ1v5fpHuzcSMbnXxm6qrXNr4ldvzRLmhELtjYR0w61
ZfevvfnHXY1aVaGo5u7fOZ0Xz018GypdkVW630h0M1/Xhh33oDXmdFi/hu8BzWIl5nvwbdFoQ+7z
jtZfJ2MjEoPZ6NjNOLaQzSRHmda8d3dgPjnTx6uXQjfzyGBRdHyMCmTdvTYK3Z+O7AsF7S3ObylN
JVYNyEvhoDwIR/Tf6r6z7CVam3qyeW1GDoSM1yCQGhVcbU2zlO4+y02LJVUnfStqaSb5oYPg6+th
ZhK9JnZLk9MEanFEdEH0WnY9ryk1bGRrdEYi1MkpztLePkm9WKj1UzfbXrcuk4ilP4SNxUbpPhHB
nd+Rdpi60V4P9yNdckMZ+KvGQrAQnzUxGUOQTofETtvR6tx84FbVQELuCOatbRhTAcQTnLO3pGkI
icEt7MB/Xbv7WAUu961zI2vVW8kp3lezfuQl21aRzg8nq/AYcxkYsz5uiuEVVhrswsrSbbu2UcaC
mRwNIopCDHrKnvLhXwQPy9c1ZujZX3fn3eTIYMLBbqK5m38wsKBW6lz7hkS1f/mkL5xRZCjDG41R
OyWapPhH3GhwVUTlVWPWOwb3YoDk6swMd1Ers71VoG0aBdoqVdPLBr44zRnDsCIFRuPDoyHQIul6
MPG1katvSGQuVjKKRdNks2p2uHra9LDaja4hOozmerG9/8i5f7NbSJtuHKRXzTBo3jzsGwpglyPM
fj8PH2R2LZ+y8vMWsS/nRNOlH23a+8bqm26PTdu5oTQb4QdsvJvozkPjH2eXsHzW9ogaj9a5eqBf
S/Rzs/LvC4cOac+sc+kWrIlFW1OgzRhWS1qr0n/Jf5r2Y54Cucn8i3Ft+eSzHD6iWE46pSF7rgwX
vVqM0Xjvrbsliz46uGJc4z0c56XK624cHD8d3YReksZza0HuxhFuhZ5qmERsJAUXz+LxcVTZZBSe
61bekbyQH1nJLSUde/e50l3suxP4b594dGk2ltrQ89a1bV1+RLYh6hDyVEs2Xbp/HRXGm+kN75Sx
ZeYRYqXHvxaT4vCQOtbPtM4lyfGtLk5XdVjLjqTenr3GmluWvqM6Y9WP8RYnDcqdGQamPfTTTCqO
/G9z9VkHUaIWF59ng2gXi/hWnXWM9jCVGRhqRykfNPjTOuPgay19fid4fSvnE+3VgIWJU6rkXQmJ
m5hs4/PtnXbH8WVMEj3K//t7xthOfGYmOXv+2kiPrg9ol8qkLn8rQMN+uu9E3Vx6nAgnxBKNRIfO
h13oWf95qEm/+LedvF/C+3riVfb/tnAICUzwsByUh4dVU1JOtLnqoDcCUtHwtMwXig10HhSz+edx
uPzCnNs/wx7NvhgYwOjR6eftl3kXoxz19SUGvczHigg3vTRITDb9uFqXVvop+V1fqhcer9+HJ7yW
GXOGL/3Y/Dj7VdS+jgbz73SXIkopm+WEE7H7AuEnOZbpyXiP9etHaZL/F/Sajnj3RWqyHZdigrs+
+hqBz4ztFsGYMEEHcXfyTUwWnVJn95hG7Js9JZd6R5FQJGRKzJfqmSm0/u/BFIVn/Bxoc0LtOsKh
eNvJmV9MjhowODiYrnHhEbtop6a4i3q5GuSQdEJ2CeyhBWbOTWyWavbb5sca60HaDYLX9GIbj+x7
qC92wxxX5VsziCvHMv3/+6KXOvRSZo4WqzjFniPxXn+/NjeH+l/eWMRmct42ED3918v9tLe51ilf
K24bDKEVk1wS0vWkouWv6h9vGUrHl8S2lUT9Wbd+OCBBqX5bK2FUtcc1OVfF0wtOswbRxfCEMFFL
HKqkTYaXwufnR/1KNEnm0tW5vGhrTJNKeWsUwONf6uGc7GlqpQ/dOQ/1a+9WHJAClrYDtlhzjZI0
dDfAPBbE6CC6q1soTRYvBwTbWZJ4q//A4G+6BmzW6dSVcpfybnTKl2GjZywbMxSXg8yK126Z79c1
29zf6rlZPVlsnvQcpd4X+L6WZYwtWC6hqk385MK582s8RKnF10f3Ilns+/1CTfjT3xUNdOQXrWti
ABx8q6Alr6FuEF3997eJ+Y7/vn+vhXht2Xrn5PDHh4RAHKI1n1W3X9b+JVEHZZOJ4HtoMWRvFRD7
OeGgcLVwvrAVC1nNXoZS5e2hGhJjoxFXiJ+NVKJ6OlUoVeaJKrdKJEaXKYNgVoTiVhOzqk21BN9g
nZ2ij5R/zrpD1GbSV2yXPNxCGcjLBIsSDxd1FL93V1nG/OFYOtgGnrbIk17qQRKDKv2dHZY83a76
G9PLzBUss/R6R07McJrB2LBerqtqYV/bPSL5hEfmWd8C5eOvcuM7sahhfew/jotwxS4oHR+QkBmp
4jLq/d36q5KhsGFUYWsamYkjRwuof6P18oAQmHsx5Kaf6ZyCBYml+zvVvuLfhaG0aZ4JZo01kScB
LwkDppcpD6If4XoC5sVbo8FPs64r51kIoyy9ctQZ3jDI1k46mgusIFxSnjCPf6PDB94qHnbuc/1l
IOHT5rvQv75qoumcv8/Q3WNsoNCS/FAzU7WFAdtUBa3RROB2zFHIlpPfwUH0csx/CZ6DAFg9/ktR
HL28D6mom4afEHQ+I6FC5k3WErbf/v5FANBz0wG9PLCJe95XAbQPNkGn6M7hu78uWK2ee9r4ezGN
k9+ri0FTrlfH+eKDSCNC0yAO4nNNZxqv0GCD9vabzJIog4Wo2YBubkrfqcycy7VYdDPt89C71DJG
10x/6B4GG+JclUZSaCD3bpm2zbE8XjfnynyaH/4g4JVGh9c/+l7P209DKKkSkNJR6zLES3dxNBVa
Ea0sCdxcjxOfbiiV0d/I2AoOEqYUl09TT/pb0A/Xuq5oTac/fz6xQgtCxhcVFBSDNAvDbc43QCLc
dXi8FVCyFjU6lDSw+zUzTU296fzwDMPjZayMG2WulEPVPTkKEgKFWTVb/fk+Pi6nRlM4DujoD5Xz
c5RVub7xvgaGT34GyWa+XmifuxoC1XUMtKiXYOuARL2GoET4nPvqonWu/7XS9UulMBK4MHB5XN2m
xPEBTo559Y3k9qP5UGIMaccXfjyiVzLCkQx8u9bvzcLD6Tn7eakMjx20+Qe2fZnuub98LXWKr79T
/Vp9sl528FtL1U5Pu+9bz7zS9qmdHTODqv0OHJDUduCkXD/dumu21EVL2cQXrldWaXOrKeo4tGNf
iy+FjurQGHbJ3r/fa2X5Lzu5Tm59/d/cu3ZfbfGEbtVcPL23lvxXMa35q6R7KTirhjJ/kiHGornH
GqrzCu7kSJkw1BiU7CX6207i+WhuX6kzH+SHmZE5jSQa1ULFDLBqeEutq3re712bJfwQLi+7l8ST
0e3oJW/iKRDPWLeTPnb72iqWZ63ka2Z00XUb8b5/yncz/Z/eOjyfAvjMTW6t2dv7q+ZM4+8D20lE
CJub28uBn5ec9d++ux/viNKo6P5xnIet7BmO8aZ9nH1r2NeYD1x7f413flunevKPDqsmrCamEexm
lcI0+TrvLw0Zx8UnCaunV/W/S32rCQkLl/s9bhr79uUL3bnYmMyagEiIVlRvJAoyevt5cvY+w+6F
gL+xbi3HhsbW36bzCsvcWq4WwIDco1KE6K16pRoHP4ZcvA1UaIGczSt36G/bmsi2oEjnezso3IDk
qv79IFkMX6tilS1u87dJYsqjxwkRPiOO6wNo0QPIs5jwbGDJ8r3K9FCejlccxAq1ffWvbhSrWuO9
upIEpsrg5bC0IcgH6bzfOwLwfcDwb2vgs3lFwwiBBbDKO8ANseS+DIk0JwxAB/WGh1Hflb/RHivH
2se8rHWARF35/MQ912Ci4IP0BYSV9mkQ0X2yv8rXVwA1KA2Sb3ZF9UkRoOR7y8qzpsUzX1uw6NsC
bT2QU5uEL9p7k4tEI1stsU1D42mGkRxGtPcXw80Ul7AQdwSfLIzVcFPKmvXgmKL3vOjtOqXaez1f
zfSX02wr7/uFyqkNbYzndk9O7Uwvi2Kybe5YsxUtPV3o2gout/K1q2XLL6aAVolGPbhUydXW5ZdT
+XvlDfroZU6tLclXZciczVuG7ERmPw4TuOlb4ILAJ7gSGBESF3BeQMR4iGCY+Fem0GBHdgsufbQu
9m7CufL8V548Pz/81zVii6CZU6x8zeoy2urTtXwGZc4bgHZgZtgxBSoTPnRRWkqh/ZlygaLw55EG
5r11TIKsKuDE0oAyNLJBrflq4NKfrEjK4wUI99IpijKJ2jEAJc9yR0SBmxGJMcRUDmAMb5onjw2W
AUvFkoCUDi+glAAqbh7z3Il+UQCIst8yAWflIV/7+odCqX3hLgOdgGnI6qCO8HA58+qOqkcBDyaR
YXr+eWUwDUSNMQ3seqEUNt8W3MqCpPE5DCTdWm/Eu/S+AShFS6PgZlFj+7TC6DsxU+IzqRGgez//
YpyGjYPe/7FqgpvUl3VA7vxf4SHz5up0V4c64vySlgzCe59XPJ+g+m5/mstdO4PvyEz9AG5jLzIt
umqxKE61ZPVcxcKsv3ePZthuGqUamxKz4OO6EMVW/uovv+XXz3y1pGsAOa1L52oRGN8c+JqtV24o
9FlV6ZYJLHIdA4bUFWrzQ98pvf+p50rV1JUupLqnGi629rhYs5oUSWHhTJHfrL/AI8t09TLBdpkV
iU6H+22NA86Okw0fVSWMQnoKPFiiJ9gZm9a7ZaLXN8i/vA+M86sd6tmWDQLS3pcHsYCA4QA+Uywg
XIHfR1sh+MaINzzxFEJhNzR7Ouj92tJ04lNDh02GqdHgMjUjJ4rPVsvy/V7Vcm4uZlfWGT37lqte
ZP/FOouXIq+nXcWPO5OlLz+EI9tXp7uEmCVBaYGYGzPFJMTUYyivd3XZ72v2m2YDpXZvYHflkK36
HUvb7EiCDYzF36/rcw59jn9DJtRrVGHG7V756VFe/1ZNlcq6M5aJn/komOiXirlDP0/sUHCwzxYM
yhaW7IMxpL8oDk2D+IiZEukyUq30dDS7NM5L3BgZoJlMzRV+jt1yaa4au06hhhrR4kxRpaVuLFor
zY1Zw8CWd0almCmmHOR1C+S5LfBUaLq/+FHO/0nkcrSNvNd0IKL6U2oe/xoISPsCjWmbJBadCe6E
5cB+iVlTrPls671eeNo1tx3j7BW1KZTPabG1m6aHuX5CtweoiEWr3R0BkwqolW1tO8lW4qn0Vnw8
tdedfJX3Um8mEzr3Fx0vmkajOjbkvkg7Dn5j6V7XjCpDs0nSXi+ZUlGq5vX/zDNBRdV7UItcu6tl
P7GaXH9QKprcYTPwD7NZfzvzTCu7ABklseM+nJ1YUYSN2QtHAJ42Nbqf2dNR6w5h7xozqX+ODd6/
FEE28Lx6pTBAvQrB4xmzrHozeibYVB27MlWs25LpD4iuPusK+ey9SW/LaQL9m0BPkfJ3ae+uzUSm
R7EjB2JkGzlX/9TZ3I/AWaPYPQ/z3Vzv9pA2fftf1iXZTH4m+W6+u3MSHJuF/qU54v/YznQOBBK5
5v4hA8a4Mexiw9ncNWeN+UumN+veHv4mf5NVt/iYHxRJnz8LvUU39ZCtMutuFp6ug0zvZNBp6mH3
7zDx/cGstZ8kB+HwmeonX92vUXaIgPea8HIskx72Tymatd+YykjGyNFx87B6YLso8do95lD0OEDB
WKMDsRxyur03/rULiHjwdVrvrZNPisekybZoMIFqvTdzvffmpV3orTkBuP1/k+yg0NNz+0w/3vqX
UfZLGv866y16Jaox47tGq6dLc/64fPzpMcH0kSPYigDNQNKcXVpkKVAe9iYRBiZn44+x1KINH3fB
tOeas4fFQ2yMsH31Zoa/nVXj2Fl887pyZXed9UvyddfBXe5n+vizztxVozQ6yZeLQ35RTLQcRX6O
Xdb092WjN3Lp+GD20sUtdBP9GUcDYZsmZ3zwH0eFaQIVEqcKfpfOHDPUh12dMWw1x1dr6eu95fk6
iVpRSvoLc/d7s1gtCoArW3VfRQ2s3drS/OqtUmhsxrl2uv7XPVd3HxcX7mHdT08KD++DVDs/SLxl
B/nB8nnRWrTyg8JDVAfUZ57I1LKO636/9lKGvKQ4V8OereUam+6xBhRxbCRbM7emWP116MoKefmh
F7f3T5ZaZ9POSfOztR+DtbieMjpdG9rN0LbnU+oR/TTimA5PtlJl1pvBjxcWte+0Lk00atcFUism
b90xZYzm5kLjfD00vze6lZEC6D8b3+bILAla2yZ3d4Hrt7bpzvu39qpVaFzrm9ZP631QaFDY1kAN
9exjenBq72rJVqaX7yaFn1lXFdLZNReNo6WWqM11R5x0bFNZ4PEK1SWpWxkNdL3KmQtdNMSiKauJ
74wBkgPHA8/VhfX7DlAewGYkAOZ7jKleypHPsZPwCgXpitkv9ff6oosw3i4OEr384PRv+7yHuA+2
z9lB8THzsLKjs48/k8KTuNq9ja5Kk6Rfuf7uZTvNvhZGi97qKT88KsTnjxbnG4UPsmvMVBfvoQ9y
DKor7rEzkifmxv3i66JXsDvSr1khZG4V8Zj2iZTFoNibWXaz5qm7HO6owYxWu6d/Myd+5Kql2m8z
K/C+yypjv0fQufWTj8lHYedx1ppZNKuWER+D7UfiIf95lnhLdD7m/cLDT1cF+9PNDs5uTLYqlPBX
k5o2ciMFQDPfyr6W+vlh7HOGth0cLspNM1Uk7ZEBXmDGcetT48gJeWVXTwRy6dp0FfWL2Xs74DSm
0HDbioFoiUcTZBlsfRgU+ZjXUkm3gRKgWy0XS2YLPrcUJd6x/eJm+2gdE10av51Y7bk+QUZv9yLO
tjL96/A6TLc2k8so85Z8PAp+uV6hR8lSLvVK/ly1YqGVHoqDU+1Ys7TKkY7fGlzqq4vuonVrx5cD
pbX+eB/Mhvvuur9vrYb7VrZesiBXrWOt0Es95IQwLPvH83DbTLrrx/atkWzlxOT0Y3Jw+Jw/L7q3
hgvdPTrvju1jOxYPoVUdgtYmduguxsv+++DHtsx5d9G75apypyRI2noFgfnInm/D5S7F/lpuJyTa
XPctGUGRJaLlfjDMjsRYZwNII9VPxlVT1GH1RJV0Dz1Rm8mp5bxhwBqcpKDToJtB8mNOeMaMs1AE
anFq4TOq12HQMfMr+HApvMP3BozQ3TBRw93whbW3EF6ROOvciP//K6glyibVSNyjCHSF/rGp5KxF
wIkNm++6Ws6ERXfVTQ+yg4trvWrlbPlkPe36xq/1iElXK1Ujeqmum8V6vp6tH1qHVoAk6Xqika1n
KibMNv98Lx6/GC77y37c08KDcVS93EPGQZd5SDwVenHopQfLf+lHdF2vjTGK8vHriF01yDziRBa4
1Ci9COjWsKNj9rB5Ok4ThMyF/qKXt4HS9zV1HRzbs1bxMWJuordpZdqZ9nKU+ff7cXqefW3G526i
kayaIuor3VzX0s1le9djdNKZwSOb1GzlR5y0ym+Z+LySax+6oIPuqlXq3RqRCZ+as5jAh+uia5Ae
Jr+Sr+9dsy4AcPOXiLN69NUTOeTizQXndsG8YPMW0vKzuUcb8suY1vr3cfiQTx0+3ni09XnNNiCt
jRHKfO/3Jd9KD+Oszb7OBCILrFns7iRmt4f9ZxEk+mk1dzL9WS//RcYze1q/5L+ckCPoFgyJl75b
muvnQXAlUcm3ti9ZpF8RJtladPeTPH3AY0SNWztC+KGLdt89d2/P29H8UN6M56PFuDhITvKDjZSl
IDHYNfkJusj51qrx32c9c9NgSCxvZNaiDMhX1+4Selahdlj084vG1m3ctFKj6yvgZlbeCa2RMwio
TrFUR7LSOTdS0FW+xWytieL7tLhBJdB9zItPmQpWRiEaK8xCP0FF6q6/j+K/mwHThpP76UwHdUn2
MX/MvxZfdy851UZnO11PgTLn1/n0uDEsxV2BS07yaoSPxPfFJfyZ3Ky9TXfTLTRiPd9qmdq+rqvQ
uXYSw1J8vZqzcp7unuZm623bu/ayk/lYNpPd7ajAZQb28HXIVjZfhX/bUaJRaM+G52pczVnrJH4c
2/nu2qH33hXWx5aEKGG2FS3sU/H1JFc6vSQY1GkEPv18zxwl/MW3kGXJlENFO4bAdtNWMCE7rDoF
0mfuUN1bd8/Rb6VJlP+XmLBTWNKyK++WCtlU9zQ+4FRsRucPzVw60/NHYnIg6w2Wk+dBAblTtNy+
iMaR5ScfQciDxFPi6aicGVw/JX7zZ+qZSSyR66D0lHi+Dm/OxvVLHGzLZCx4/71/5Ydpmfm3yz0D
+ceBkxymx/ksN/BZ51cLzrDUCZQdsz73cpr+tL27ntusLX+izYUCB34DYToEclxjMQk9sXFANGhs
aWS7Wx2cKvtQ1MqPAjAZmIoANdhVz5iVwfYMWvFfGx2xMmERAVYpegoZwRfO0OFj9qxOA32mOXBw
sTK3qJqT1OBwoHiM1QDFLCPDcnpe8SCFg85KUotF2fSwff1lqX9XlodAD3AL2f6r6iSAxDPLym5q
rVHbEoYEUFL/6Y3HqfJ4kIKw+5PiuHroAdtm5VGx+v3T2Mk4S/XepvwMxMqVJ9AeTBaDHuUwy/FP
ecKIFPXK94OwihOHoZmDg6VaD/9yra9d9ZlHIro3wjeCZ7qxr8HAOAorujPVweSv9vz8HKRdNtLg
nsmq/FysPD+nHxbPhbhqeRSr6nGCtVXhqAPJGY0SFeOyAlnZYU3F3dgyvM156XgLq3LQgVuFlqlo
XiaMtPGYq96l8gmZN3i1Yl/lDSK5rI7Hgyg2v3fTxug0nVdHkclCzJrAxsaY8Um5F+gW+/LPYOol
Opmxi4AJN0mU34Ijat5vY3Ksvh1cwbF3Jke8w4az8vexuam4sofy21tcgWt7kq/42/O18UX76O0c
4NFrb4wRMJvZv8ZgLCU8NYeR9cbaEZSZGczKjeFLtzv8HgMwKuPR2EV5UxP6aM/n8tcDvVzlXH5W
yZf/yv8W1Yf32nPnD3nt+VCDsh2am/KAKf5PZTxAkZr46Uz1zas+a5+iqfnjrzY5Wo3wuHP538Of
q2U6zv8BsXCZvqqF4kifxiQPwOC3OQTS1o3073tWHo7Gb1bHBeaFoeoRi/IUV9Pg0/LXsxtfngbB
FU8J0XBqsaLIxzgCQ9Rx42DVPpRlpwkGgJvA8IGIhOUyjIBUCbmQvInjvZ2Aa8DB7l4Mjjee5hlA
c4cXi41p0TLJ4qenHpMPqVamrDPoIf5/ACfqnrpBd1k0Zd64FsGPlDbG7I9G7M1DOSOrvVbeDKmt
a4nc0/NrBfGKN52vd3zP/wjlaxR1WlhsqpgoMb1g4E7t81iyf4gSjPJxLCKDsXLAo/HJLK5IuH4x
QRlnw1zDLVp14nrGc4b4gRkGNukVwQ9Cg+h/rkywtF0/PlQ1BY5nAbWielptKGfWTuyEYP7zNgWc
kiT7DnGliwQjsSpL5UFc6UTlOxKLwOJLbhbHD4mTT90LEBFqbUcFAcgldyF3blkQFc+dRf3sGb18
7Z1TeJZj2skn9j7VwWY3aIYFVBofEvrWCsZ1EI0Do1/Wi63A7wkwRDOeGxXjQ/7/ARa1gdaID/3X
LKGiLXH/l5X4lPugaGsuYDvXS5OA5hPKxsCZowyRY1qgSLcYzADSqDrA7wIXGu2be2vh/vjnYG0+
RGshdAQJSVCy/OQULS8Q1Nm/oqUEOxPBtzy9Vqz5TiFAYXW8dz2dhhDmWDVfbxB8/1gAbux/axny
Cw7AzRa1EcZ8aGMD5UBLTWaeSNnn6zcezO84+6GHmyrGfML8hxrrRp37vSZnE568CnGgG/J9hKzb
QsBIyXMiXsPiC1q2f7yUR7FgDP4oT7/ZCunYLjpzy2gZCa96a+15qOP9CmjEvtSNiV4KRjctbk1/
FgFBQI1HFMr2PpMtX1xynT1JPxJEQDsGzfAejoPT3op/iQt788Q5i8eQwGEils93tBniiztnJWKP
a4dzxK/j1yub8Ga1aaSI4fFeONQFUbKHRtsjJiYmCG6+3pbQHMVaaDa4h9y/H50C3KvKVB2hmgAZ
KqqL7vd/MSEWVMaKCL1Q8ONDnRRDFoJsTRkcWUXbWB8McYwiUqAAALIIcoiQbTzqnklEzR8CniAl
vwPC4+dwnR1YQdGOTRIRBkHIJ0ZyrNpZedNxElo+GhtQhwA4eFGDD6O/EqiK+1J9izMbe78+lwOk
H4yxsNen7CZ5wk8Xbo9+rY1QcLXjtgRvN9b4oVmsUaJY9YdmBu4alym0KNGVyns2QiQMd/SR1h9q
crAO113EbfqMeGSynY+/TYJLGP9PyoiNL7GcD1ejxLF9Ushc6/Sft3OHavT6M1w719FIrBDb3WCi
bP830Xn/6f7+NPfp+qxU2zDWWNYLuWYRSgfO2OP8Vd9nQZhBvlhSbkAx0vX9rP1Dt3wuswja/Zjl
yueymkDeM231cbtrrlb+sZXYNpfZ5i/5nBvqO/Nm0Zw00DIUZUewy2KCM5+ca7EvU/DnPVcKct3M
ZwIGLUqIDpWTuMGYQkKDyJZincFXywSbOfajpoMCUwPDCWmwqg7jJ2aT6vnU1pIDbJVqn/tqBqaV
amSMafoxpn3R+9U/3DVp/B3wslXlWERemY6S8bczMkhoVhshpY9GsPpgMMlYqRuY1th8Y+d12lFg
28euHY1P01m5dX06VMZjuwT0FAMHcs3WzMO/41w9lPHh2Ty0hp6wZeh0eTweyfvao3gI0K/idb/H
66pNJJI3CU7t9nlljJlS+U7AuTkz9v47K0bK2A9H/ff4/jw6ok1grwARTEpjDZqtW3M0q433ldHA
vsvoZZgkO4guhlQj16XmtyAPjbFUI06npPUoN7lzMIUadMi7BkMyK5rjIPoVEr1g1ifbkaUUe2QW
qJJctwW7aJFFAyps8OOE1hKtjjkW1TA740iOnh4nIscU6mMtTpU43UKhNesEu9NJ52QNuZ+trGt8
QfHHhzB95NSNLJmWDliAadkMzuLEJFBHUESksPaJPh8jrdBziLg5XECSCT+yJv85O260VVxFXDiS
CwSFWjRKg3YRmWUI4NhIOgoxPgT3FULyEfeRoTWbpFA7UUq729FRDsQiWOzo0N7em7kHohMB4V0w
uBE2KDHFu7gu94URqUyyIbX0egKbW7BumaHaun1i2P5p94VKLVbEEqwk+HiAKK4uiMgckq0QV9EQ
3GnmKW8rigIHl1Yngs9MrzPI025ZLeBQWqxgn0CqYg4wnitiduBfbqATEzm3PI0dAiLRDo3DJJDQ
/4Q/wSVVB/iez0NYkXUn3NmPEkFW6JUumL0bJMs8bRTBGCpyoJZovACbyJEioN3hFz8fqCZE0yEi
xA1ihbw3AvOMsj8w50VNNGeXoEMMdgVU75Eu9k9Ys9XNw44IYEWGHwlXQOjBof8zTYamvL1RH5bq
x0fOhKBg/dZ2aHAcGe5pKFGdDsoUFT/0n1ypHR3I6FHj1t03uLOrbsr1Y0DjKXXi3lyo+QCA3rsj
L70iaXF5EfxjscAAV7lX7IGDp4saLmRDZxc5MjJOB9Ja6EVrBzM+YxTsZUzaRDL62PYmYN2jiBOi
V1AlxEySeAZNwM4do7dcY1hXpMfveBChrohegb6YZq5hbW6aqUzufL6xIcLJuc1CHievgL9i1azs
tYh2h0auE5h4xL/3Fs2S722rThlP6fP7TCOHVMPVhAYyk0EA0Btu5If+bPwKeUUb9adR6mdbC32x
U2ftZkbTYFFDxtcMuLhSd1az3pg3DFSPbjOkrcrABLRuigdYY9ZJ2lWyHtc44lzsNuoLz60X3Ecy
EIsDOVhUxNddx+Ttl9XTHEYeXRLvveeKWzE4dp3gWYgMPrOyzzqKuBK4f3ijEQdbBLGybsBCmbAQ
oGz4T1gwGxmyhP0fMcHpA46+wX3Rwe2D9cBgGS2PoiP7v5vhmGhCBDUdZk8BQYVORe/y3k9KqBcP
PLAievOla2qj4Mzr7ssOrDxHPdRcwyaS1yLVDKsKjYO/+qZ7ahch7bdAgVYwkN+X36mOFqAxB767
UEvF7ii2L62NdD0ClWokBiUhzAgfx2HgBPIYDRDdSgtQatc4TsN17MiJq5Yfaq5Oj04tY+wAHIXR
sVOqHDsruYroP5g/RteB4UhbDSOWz+ta9F7XiDbEAX4/FDwXjoT+/3vPF9Kk4mhkZbrrVwB+mzHG
CMb4NOcdtrcfT/q4pdGiTaxFV4irmOsE48mZ2+Xn4NRDHYMF3PeJte3i4LuH5OFe2AiYs1qo9gqd
c29bZad2R4DN/4t9PbNFYliWUw513wOD/O9klbriN7yhKnqeYAgEOyRkfjeVWCSlQr1uThAsomsS
4ht5+X8rDu/Zwx02XjICahw6UX6Jj94SgkEjcroQMwX+HE9xk+ifqWY36od4NyctOZiIaI8uh3UR
J3CwQOK9uXnQ5RsiWewY0sf29lEXgGJc31hxEJnd+zCeJRqHJ+OGvJJrWRyiQFtsQFQ6sReL7jXR
596VZYXxmjd/7ggp01essrGRTx5FA+111x1AGvszGkqxq8A+FZuaYEBsmVt4QcKRVwTX4r+WE8qz
zxWHsEArlAQ8EayRaJDJHdCGssKUZoxW384zy4r6MClNwGiaSXHkKHOPEC16GSo2rRUjmF8Cl/W6
3z9PB+yExlJnxb5226PNqZ0P89dsvDcdNW2R6PLbSvH10jySOhh75B2j0wRuicONRPby/hV7vmQk
+DtoQJq4e0n1MUPXL9uXI/vVUu1naRBBBWWbpL9Q++kt/qreT2GEbCD7K4WOAr08Z158+UiqM/zD
ZY1dh0Wp9x9+aNw2mOBRi2nMLBqZUfY1IwxlvzBlZZSoEgxakir4U435Vkmf3aiWglniYZ8HDNsO
1mEM7G87vaQ/kMtWL0lV0b8RxJ37RyPYVx3CoM4vO4MFs8HgIhwcGhE1EGg1LrUu/ZnRsd60WTUy
Fcy95F4KtDDp2ql1ICS5vuG7HAenRz6SchRmMrSzT9n/Ut9bVcZb8Om8YxOuId7LSpa/D9Oa+3+o
j5fk/9n1XGuO9/TYX+zrG1oOmnCyfPjevM1ZFnDyld08/b4G4xrr+x/zTX5p/DVv8+ofy5dMJZOq
HlXEwuJfgNKMXHAnWdWGIHZd/vuHK8S9gBH7/BM1Jbw8+fddyt73/PN8Ka+Pd+cfsN2schpc39I+
GANjCT2Y+ze8Pb1ehsk/JJdYYOw5pTApnCfOCqrJTMyYSOPXIVj/S15jjIfHre824PuPJI9I8Yx5
6XNiwt0u8ckk3UO4seN2chDfY+ncot4+1vyVfY0HMUj35tE/t3xpzlVDDi5g8N9KVp3Mv+c9hs0k
ElWmOrdCw19+M+UEgh2bEnycfdU0CA4xCPwcSLoH1Itf5hkxuCGoSfdr5H2nNzHZlucLAjSlYdhD
I06Gpyl1AwY2dxWEKvSmK3cGlfmh7mqj1xxVxoXqYdu4reuFZXdrRuy17l/PGiQS7FSDImC1vddn
noeBT9AxK37qaOO7Yq7V/ZKcuSOSdXLnCo/c+SQf7ktlw7CY4PkvuD2HCsJXEisa+T8bfJMCd1xU
ZD6m+DWn4UYyD5T7KgASqOTkUAyiwwixgk3LVMvR8DFjnv18feNf6EcY267K1++jNXd3jr0+HQc7
xHfSxOCW2z/LMmPAfgYmfxrPX+HOtGcpWMY/buDEaEI0SvI4MH43jbDk6TxrZuWmOHrZsrNs9W0L
H6f5V+udoZvNjA6ULtSWyNpm3oBwC/FfGsjjTCOdht7ci0JC7g2zTluDG9PTbfpfQ9s4uZkmlZ29
eLPDD5x49///nRGlB6PZOz5PonQydqHtw+NSh4qvA9ZjMTYTerONxeHJFrXJ0MojVlgcnGlcBY1z
z2Ekzev80RBaAX/xLeBrn3m3PkXRgHoMpGz8b25poEW01f7H0pl1p6oEUfgXsZaAgLyqMRoHxFlf
XOKAIMgkAv76+5XnrnhyjDEITXd1Dbv2hqa4VcnDV4ZR9mvRyaiOC3VQ4lq/+rwY8iIZMCIBNGtC
tMm7zb69JxbGUf3nsx6l9LXAuI4oucz/wUWAqQyNbXygZQ0cWblobaCQvjwvEFxSTMlOFJ5eiFnA
VG1076C5SAbpXEHfJ0dFlcCWNYrCjfCbM9+Z6cjlgZZHkbPpIijBe2jSof+XP6G5AlEFnkMSxIv5
lw6/upF1YJLaZ5rZSGrZZ4paN7ii6JGTjoSzfc5O0co+w7d8ss7xST9/dhgD/hoDANt6cVNwKyDc
Be1OfAhMEnps2g3zr8wD/aVI3SNTgkHYtKfN4sN8ZXyo0WARAWzj312Ayz285IhQirxqrXg92BqE
TcCmsz8paRjDJ9zOBsB1oAJSmIKCnDzPwr9aCzZnaoy0krCRYHTp/yAAJ1OWsAn6EGFumXxMzv3b
O+6ZckwJpswHojB1iwzvtZ2IzO4BTGK1Zu2xidzJRm/treKFZ4hC2xixlIa2cG7vKPqJtaMvxIYU
TuQw1LJrU/pvRMsrPxuAu8mmwc/byG0yyeQBLbw1t9ZNCE/LzZd+umroTS1v2YaGdohxk4U/hp18
DpMNKnzUw8YP1Ok7c1O+wEoI0EaARQkx1uMP735MGxUK0LQdQud5omkKQ0Z7KzynWp+fuJnMBgTH
scc8obeC9i261Zgrqt7LYtkzSrokqJhYIkDwQtiw+EHbRzv+oAQRwogKHJho/VZPIFNY0mV5FQ7s
KyMuSwSSUJonsB0QPHEP8GSBoxjids9I80KWyygxl6B0E4LaelXOqkXu0NRRHASIYW2fyG9AirXN
rrI2yTuxsoiXYF/Dx0ohoetmrEEpjGorbVXuldMnlkV1XFHpwmOQW4wDIOLmrE7ySrzsX/3102Pr
NfecEYuZO600tzwb0r9Do0xMS4E1hCMrJnhIXSSW4EtLiUsKNhCY1YZKvEog8behT30iR/5s2Iz4
FDVe1dW8hnOlQ1W8jShGMEnTaQlbGkBC8wcyM1YlShT6Y5CEw4RIoWI6/MDthqwd46rR3UWrRjbw
STkGY6S5dHis7k4OrK36awA0tH/RAvNNed4kf3X9l7e3xw7dgAOd2t4iVX7VV48GXxunPx130Cl4
ImIx+KB/5A9CZB5bU80cP9IL3WxHFfrEPhst2ykLuJ3O4bKCO79+Sd9bXoArxB4MEMAonj9x/Pei
WRhusdcPicVOMjZK0bXhYTaic2LRJ3NuL3IWEdbUHoR+r8h/3/7QJjwCXKnCStdtqOdQpYC1gAAF
qgxrBAFZoL3/tDa4Gc7hwZxi7wkML6RPDbagzh0YA9cZ2LRwm0Tacf5nwckfOznafBEtgK3HNitP
lZDwAuyFOe4ewGbezLIo7ylUtIEcWzQSa1FOaxCdu8bvK6Rrr8LHgL70EGnpj4ZbT1pSMRatB6n0
gFmN6hUcsohDvrYtY+bXe+i62qc7uiXvYBco59SGa7Vf5fpf23yMgiDt6aCq4Y9xDfXvEeMIVetO
RmssuXaz6j/9CEmYqQbWA8aBEJK8lLIADSoqEKh7Q5SUKxbbOVSPbDptGh7r/DFqmXXPLvDqrOQ3
1y+R/vrRO9ZvalKZQaGwWCbWPMz29qfGU/rQgPgetx94iDjZr9anj+6N1h686vskDSBPeSteoQdO
nBOAtmloa5zQauZP7bjMzc3rSS6HlXUHZJCjIfOhQ/DD/vAMZ7ZJI/pdXaew6cXIaTTNyDbuP0bi
X4J3iHEHdANq1lI3z3vZ9QGavnSvpgsxYntXQSG0yba3XuwndS9lZ2zrrf7bHvlKMugcl1UxadrB
j/HeRkU5fXTu08fHedWzD9qQ8SS0N2oNjPitj8zOtvHx8BJUqfLGT7n5CyPrTMKOP37wEVnLSRKw
TQ0dbBVQD/hCNTJ2ifO5LwoKj1S1GmRo+h0fZuX0JysZGejCKoC5NOpFJssCMbB2ckbKCBq/0EQk
7S8CLVaTEUqT0YvZhSDckfS0Udz7LR9mFtPTcwidIV6PIHZ4veCyrWC6BXJWOIGBgpdnf3aveqhU
ZMC35pveYIzj3oQkyVwUD5iz1F1H/VGRNINZLVr6VFTbCfp5sCFOi3LuI5JZsMW03h8OT//QJ1ro
KRm9prOxn/lY87EqIVLEPx/ivxa4Ona9pBjeX2ggdtDPTf2BZsQ0agFZ8GmuhsRGBQSZUsIhArMC
UnvsArTKWrn7qTqTEhLfCNa6o7Jr1dUwfNDkkKOwNIoiuXn0tj1n/owqw4O+0BofL/ah3Et/3uwy
9fIdTrTjJHni0tpdM988Hu++kjUzxXg4aPglyfjzCadW2xyrFmUDddsGBdUI4SPyTjx53OikbB+Y
3rzUOtBo/TzDYrJuucbSWr7P9S5rICKEVR4X4XVOdyoN3J0DRMbu+/zagRaglogjxJtuAegSkhYO
xHDk4eVv4hsd7rzMd2m5e2xwlPBM+AP6OKm53YINHgh3Ldhkt+ymnvkl7ePljehIPTd/CewafMBr
Zy+RhEZE7wgT/mOjO9Wfjb6NNgu20e6z1A4FIwuLuttZj8s/Ti7txbcQx+nw2r129RkMHP31ki1+
Tmzn6MI9satuAUzy9ZeARCj2O9MjOs3RpC3kDWin00jERxnOcVr96XDq23CB6I4Oy8h755/8k7XE
kajPyc1aPjaPDbNWPQsvKGw3zY296EZQgaYHRLsA7ulSpCejcytPwrWvT1oIYIh6CNDKJf5SvX15
//ZuPCJ2TKwUUbkEqC1YF8XD/bcDl2T1aHJt9fKwR9Nkg9EgxIfz9tK5fLDc8KPT7vfexleFzBPR
LZGuFHzYtUnDefgGePe4z3rS51PYiUVT9w6EiJxJt/YeVyQcQFYXcPfD8uq9ndJ9I8VXo0Pij8N9
vqJed47/p1YIVzt8U3o/HydxY0EIINuqi9/KltuZgjKk+npSz+rusyO8pC+huqXcAuYMGEZm0y4/
v2At0Vw0jvBIy7toMnHX+JEJhNHeSG8CBpH0/AlphS/fn44P02ywP2Mi4zVI5qnukavryBgycL7E
AsBt+M7AcZF4L4wDr+OFcOUMAnVTZEmhQqx6cFkzpEDTYoVGgW5KGIQ8DCEBdX6qhl8HhqgIC3qU
8RVMt6zhWb5VaPQlkYq/1/7J57AlrKLLfS+eIkzreFTNwTyx30TiotaS+ADOCRcHyXgA9BJc0HtL
AtWcA41q7wUJSult6R+iJejLsbF9uHJ0QGoko2nM2wLvmwdTXCucu9yTzA8QBLVnAolgctA58r1e
Zo/MGBpfvW9CLPWeW2MReeE28sxV5HGl5qr1BTyqM1pap8UAR8AJuDuEA/SIAwJtfiA7vnd6OrpZ
nyF9i090DnGRIGtD85A2RETqeP8521kHin9rQeI2zmeGRPwoBHwf8Yn5lnPlqiQx7bv1NpsGhwf9
GWC9gsGjlhwKETRbrv6NIHH4AbTRclxeyROlT/kNLm3tAXDjwvBBuZ3t8Kds97VXXzp0uDpun011
HWwJI1jJA6JxNiWUbIg8a9BTIBLCnp3+UEr14VsE0kIDdKvLkQMD+pcezwlEcJxJgF2PF/rNc4+m
Isqq+K3sOQwlU4fcGdOBOJElCI07s4Pvx0tHWoRYXswsImkGnpVVbzk2aT2uoLnaXul2Nk90DPCT
UMqYKZBvfa1CtEKjYhdCTiMsdcoynWQ3+nqRBmXtGI4w606Y88GmIVFy49kLg4MZ/JyJ1AgRWRKE
MbyX1/BidQckBHpimFF/E980l79g4egIhXUO750obtF/lfwCdBWAIxYjq7p3r3VJ8MFPtACvalAW
CHXvUuIFbsu+uagHntcLsu8LcHxzWQ8X7oFM33r79mQg6QJn3azfmJvHlRFnCeLU11vu5NN5AlsV
ipBqFpPRX9z3CWodxckYhPvXKNrrk3KhUlEoFkIHZ++QH4EmKllki9cKBroJWQ7683k0J5FErUfm
6b5LnWItZQWYYkhsAKG3sXEBHUpQyy2VRXGlMWSsb40xwoFbGlwerr4tp6RXqnXqJIeHGzm8R3D5
nDv5CyYX3yW3wX+q2vtIyze/9Zmc4D2SPskTkplca3zlL3j5swWXS/5CItwnkasC+J8vL7g+AP9j
RXEEvyHq4yBCJwRefo/qOoGQucdqMFVYhhd90V5Vc32Kd5whd40eORKjj8Fvi+ZNdJthBScdODAi
9PF6Sdh9570YXtzFnbzuyxLjPycKgyYdBaJO+YPZesKSQlITQgDq25gFMsNobJCYQq8glto+j/ux
n4W/GECMA3YyZiCey/JqeaI8UhNik+BkedY29L19pnAGvgL3POwF2oBQnXHQmfX8OZ3OHJmpgEJR
NSrWBG4jMlLVhiQiJr6GDaf9A7eIDy6S1kGTlEwfd5IHKUjydZHWb+OcE/jS/XLvw+0MLzeJQGZs
TmsdbhpKfczefxTWSLRAAADjK++nVxxSUFKRPCE3AnYDMRSmf9TT6P1EV7GUTkWekELhzSRkeD9N
Z59zBOHtx2lPjWV76kMCZyz9jYDigcYI62EMkDgYUhkFVvwYdjblIv57MtmwWB8psDOjGYuMogG1
gO+gMC4EL58vZzlprNj/JraAnNLqQXOJp12rRbF4zhF4nIERLYi1U94FRAnRpiOFeAbdRULwviP3
2wZpg/WDAw5HsP9NdXAcYE26h2FkKrKsFCJsyFNoayKvThbFIJ0CM0EfcAepMG6KRedjJc2k97Sv
ftCf79HlznemNrOaGchNZybzuC+Jm7/OAauaNo/9cZ5d663qwWAQowrmoe8Rwx3ETA5cXuDl7zxZ
h7vSzRZPwQ/DCkBOWCUJjW4ZCELEhHFLvkllaXPV+pJH5eimdDhC+aFSjkNDFlW+8mB7EkHSuJmg
hyp7Y/taHsDCIOxH/tTHQg86VxBd/L5GXwLOF7LtVw3qn7r3sHr8BgYbjeQfDyJfJL2W9TJ36M5r
ncoTme10RZpauxFfg8jVQKKSz6Fd+Pc9ATqPtoG9y8mExz2dhpgLlEC31uYlKjbV7HlhJtuCQT6C
4+fM3+LeEEuSuPvoPRLVJNifE8MRtqaKL51Jle9K6A/NqfZrMsHoNnbFz5TuC6FJ1v4sJ588TgLp
g+pu58+e/KSi2qT9ye9V0AvRSMg6xQf1Z82fQZlfoIGmm2yeYMY6wlTLsY/rHIZiZVjAzthvT8s/
SaXfoStMYMVMxhlfykAfGZdsqI+slT0JvATBJ2tFhnTW/KoXfWXDzWgP75Pa8W9B3m3xcsWAz5Xx
x3me29OPE+2IALSpua5c/OnP8nnWl9Eu3yFR0z4g1akdKrdZkNmHfE9z0ZASGsKTNIpDuzcjcxZv
wFrtjlN7CcLKNZy223ZbLoT0movLB8J7SSxgLPH1kgYXT/tmMYgeeOHr6BMs8MAPZNsiTIBchD3P
F8VrFrZ/+gi/SXzDW9SxEaA+CBflfw5mHtj3OtBDfQOaBL4Sruh95ue1uuTHlB/RwQIs1dMOcIev
EyyLXK5/45m8VHI/W3JRNKpO8l2Hv4NMH4mGtPdO6ZztKmNlCL+lw2fio/qb49rf5OfkRxnXzvFE
DOJvaQyffZDTmFiTYCtE3jWHrIQbUhkXf+WfAosXDM+Pm9yHj9OafZbqKBkmY4u7ooyfOzB8c22q
r/RVs+D1IT/NEgi+5M7x+ePXXpvZw06vnstv6nnz+yE0UcbNop6r3Kvir3I5W7nlMBrPknFKknwk
TGLGSpvhvyzAaI9LrP3Wmj9/j7NqXI6jKTHi/riw+VUFY668Ek1BjI6OsN62Z9CbinYYHyOGNN21
ARzaE2XQnlkrow+CtfyDHw1+RTk33sav5DxKmLF5jan7WXKOQ7IxfOUDng9IcnYFFm5CvBwzc+EI
hqfaBI8L2SAzWoiejb4Ccbd8KQNUePvqqLWQd8OHMgNtvCrZ4FaonHHAz6VZtGb+Vga05KNh8RTS
6wfKkDDmLBl83B7yoitYSA8S3hKfdg44TsyntkvwRoQSn4QwkAwM8fkHLcNwZTvqLgAidk42OpNC
yMFoM/FPhKOQELOqRZlM3bXg8WX+n+INKeV4A25wKVvSOSYuJJmP0SB2ee86fHC6e+4q92F130bP
WjFTWIBF3DUu7Zmy0uDo2UZrKL/ZGq6dmbmIPevyIRJZFKB3zVnmWaRYRWX2vkaTaB97kOorK3v1
2bdBdI8ZroWxN/YdDuQdF8rI3jfjdPpYtrzQDV1tHLnvKSz1v+nvi6/2OHYacMd+34Yy3O4zBWbl
GIr/q74vxsXQnBVDPk2Bgibxsm22JdNlwuuqrB6evk+2GTTfdyZCvVcG8k9bJLwi0EuY22GK1eec
8rgY36f63hrJ0VgXAB/m8iZr1JlZ83II9/nMd6JrNQSEvTjOjkS0IwWC8OjXH9BSM4vWPk7V1Hd8
5zmtuKzCK4bl1t7zb15uQ1xvv9uZhevwer/CBb6stne3GabrZtwMW979wLNtsGzGvtNidKutMpJ/
ylzhCNF0CIP/ttgmqJmQpQA3zXYMaovyAT0YkOL+QANFiTpbpJfn/L5vnai3dW5f37Rzg091U7DV
5/NmBl3XuDwUbjMLdwICUXYqR6NBkjR9a/p2UE5x4GHaQi60DZ14javsJkAQIVahDRv7RyP4cwm3
jPNa6uNmSlc6zpnllWvdK67Glv+H4tyy6yHrBTifCOXeLdd427T2k/+myHagigaPQnEt+UtKJOWB
ViBiZRArMPE8CS6fSNGVU2R5lxpsFwfd04k18fwMtSd/2OZvvwfA3c0gKZKjUrfLRLyuvPJBOvWB
xDU8OTvK0vyJnEtrijdjDNVVdehc33N4A0/pJZtRUdU2oRQtIcXZ6QPtpu+o0AQzklXGroHIcGXt
qOyyUZMhecwOxq5DLmDDeyiYJ6ds85jFp3D1OBU3Wwib267umC7QQ/Bj0retzGi9JRzvjCwqHgAK
pZBJNGctyHnknrUAmSDvIGA299RrqO2B1pqRF8Bnwg/CJaf8JwHc1J8KioFS6fDpiVvPcVTKGJTb
yR1g4dqSM3ji7Wtkf4m++mRftDlv6cwp/QwRrN0IYJCCIOX4o8teKByQrH0AAAbR9YY6Ybxhv/+G
buWNH/Fq8VLZu9jBXji8ACcbVM277EePW44jK7xqP0KShKvyxuWFc9iEfxb/Bo8EeQoYxSDmqr9g
AMr6lAXvF5jYzFvIvHwiD8tctTRx1MJLBIWFfcbx5mBEkAYQBbK8POGzbdlOSz6VT8Bepb2EGjU+
Kam6G7m0FNoLAD8HzCSZHswgRk2MIacE9h+lb5ycz46roXwP6yBxKH4+u/13i6YEU4EkR22H9xLv
PLv5mW0T/BHbNzAgkjuwNABEAn3G1dMHs+NP2lD7bzgvBodcUHKjdslQchYUVpkH+AN49q8dn4Uv
0IhvQTJTpb53brk2ywFJGdKOZCX/h1sUN34gdhYrXNDFT8sFc4rXCKMJuMOVuqPuxhWVN1jEqK7B
WfUdD2PJZ7BJBBs+n/2CE2JYXrvjAQ8lRwpFFDy/t1LuOPduYzm83ZxyT9uHzrp22KWCrXoJkv4Y
U/7esyE3RG9N/wV2hi5LkUB/7ZHReZ5RUQFky4TE18/Fx/Lxk3BTHgP/hmanCaLtzN7h33BGjBcu
DcNFwowqZwLFhrhn37wa6t2EOVTocOE3XF1xYzvixPklenLMMcmwTTJKwdwSW15oQG/c5Zbjm1hw
t0B3eGAOoN5jEJVyL76pXf6e8hnzkdGhQg1rzx+9cdwODi+XfmPIOAxktaL6IzJEzC+eoAPEYJHN
4HM7h079w9iYB77xMyfEzefmpTbXxR3ko/jJPHBp+pKj5TueGUvWx3sn9+EUnDQ2VCq2wSIgqwD5
wA2x1Nl7QjV+4y/imZTCs011U0UvOp8oDv9lm/IWnB4nqHnxT78t6W2aCUjy4nYnN9EDPR7IuOCU
m/Ss1zumAgz/tJkKlJhKKzSm4I4H4RyJVhhRkw32yIk34uUD3t5pvzmp8Qa/o7OGsHfZLJrf5/mz
ZDWje3CWLpja0Q7P3cepHWtyvBZksFsk2mlp2OkO44Rv7NhQ2GH9WE731QtosNSkkcyZvcBGvaEO
j4etael+RiCgwPnFbiTUDetoiV1+Lot1yS6hjw2PUvywmaaODhocjAm0l3fQhqnznpezZEFe2kJq
mZiIGvB7YpGgPbosXlR2eEoy97eq+qYreVziJxYd2T5IKpb8z6LGuWGJ8tKNMjSrKzgxwUy3PqOa
hKNX/AU3uwUjPGHKjuXCg9/zd2S33jsidooKO1Y0d/m4bh+wBpK0RyTpYoJe2WmHf9MWZ59l1zlQ
V+U81DN3EFv6jf3l4+lvuz02+PvMKdYwh+eltkveAAshRQM+9r3DfDB7VQcToy45te/6/SCMEdyC
WyjmQzL74oZH+GTUuViFJ32FgCIe+/sc3AANcGOYp7j6h+LG2Qcnce7UM9mHeCP1AqK432BRASQu
NkJ8QDarKxTF9kDYlOmZoXP7PRJyEwuA6psebplRNjxXAeh6aSnyxxrPpcOb18Yinlss5HtAyl1E
eRE0gyOmhlr8PRJldMHHZdT5mZbxLFpVP/ouGgWQZ2OdxQ2lUILxZk6zTuszyXaqMAy4GAbREHn1
ePa4mYfHjRWnOv7GPKiOlGpwT9nQbRacRHbVn7WUBKK9JEXicsh64MMiLDlLYXDQoHkoN5I3CWgj
OP7mdAqwCULLIa5TA/JfcQKoo6GsQxEXbsbjtGaemyyVFoukIDKQL3Y4CRBKFFEkXHtRqZEPfKAn
jsTtDF5wjmrAvx4wEn7Yk7YiJKsYSrj0aSvKuQGibSKrFmK9iaiT0Nzzm7LO8oHoCclFiyrBt1Vg
QAMQ4GA5ZRE6EQiiBtL2iZ7ClwQZmDCAQ1hSpAFAYJjCMiJfADRBg4P1Bboo7CPSCCUIdOlHFxyw
aBxnroGgtT6EkBpM6cNlLYLfraD4gX+ev4xRMJdV+nCLtQ40POUoeJhDpKwgVo7mz1XrFq3Clb+A
d3rD0mLkpARlLdl5jgdEhYiHHXLB/Iagl1IUc5QCFbXmHbZabqK1/DcVghMelLIUeYdyY+0yGAxv
R3bSeU07uKg2fyYRz5vNe6Kcqw2Or3bjG3Kri2j1mFW36qYQ4nAO6hkLoLDholr33XylOQrHoYFw
KWezA0xCEQg0C6AGk33cJE/aJ9lVg+yEs2D+GCpo/J5oRP9f1jlZtDf5PPCFWyvHHmWL4y1bRLgn
rU2zSVdg2pSdvYPYCVpm8AkR/Cc6JHBtamcikTcjg4PDE9A6hH6wJs/Db+86P4IUtM+VmDfco5Zc
UbTiW/tGRoeRvVSnBNXqbNbifArkv4VlJdp/8M/fK4o4NFJjY4tFZ/OCkDkY65N8DjpAujvsQYXh
zSj3JNxnSfDlDrPEBZG7rPDL4UunlofqgvNw1WHtZevai68kkMGvkRgnjUhZAleaXNzHw79+HKTy
cSWnCNHoGuDTnKKQ1O5I25KztSDsBANN6o/8r+cfCBR+i3V2wKUHC6WtqwPFr1n1K8ttDGqiWAAn
AMtDTn3Ej+XCAhAO08EwdaqroHmSA8BZIcYVLC6K69fnEo5wvqQ6A1qLKqCjLBD3Xcdr0DnvrdAg
Cf4YuLBL0hseT96MXioUA8Ih1FrbW3Juh+Yq+XUanijlUIaLD0D7ONwbwD4kFJdo275Uc9hXz3fm
LnoJy6NzdILV8xSTQVxGm3Bz5MNJOb16PmDysIfg+3OobO54AEAfcJtBp+BvkBwmk03NDgAgLXwt
QEB93PdEhlP1qCXB3EssQloRvAkP7dq+SgmOSdbMSrdeKh50byUJSG3dUHvNobsSPTXA8hQNEmSc
Kd/kEEJZC399XJkXhdZQgmjYBeEa5BM9Eu4FCq1hl6oJuGqexDttme0U3GQ8K9xMcKvwD5JvPf8W
e0qJnwUww7fVNeChkkMTnnxpf+afse9K0ZXc7J12IMDIkEttCbj8AyEXmXlyvkBSQMJRZeDXZIFr
rhL6IPCnrWtyaF2huX7idtFir3ZfQHT4oIs6YVVlC1x+kqAiOgkI7lbccL7Iu8z4IkPKvrF4U9Zc
VVR0rjieX+8TP/F9ptK+ZPfExSooxJO1DKi6kswY6GfWP5tLcMIeEN5wXNL6rLAjsP8lOVJgicb5
3ccOkBcuNw9cMONMwl9KtfgZf2j3DotZisGJCEnMrAfgixsDkQKJ8fs+ozJGWy9E68YuO4GOhJ+d
ysBXEeIUgmk/YWk4HKTBfC5OwDFG3LHHaREhwV/J9BBAg3znZFo3zo8zI41DmMQ5aTcsAqYJS6UA
ngROdL9Um+qUYnwgSZ4hgI4Rz6aRk60/0IQxzNjrsbWtFtAc0fp5H6nLz5J8KR64uvRvb8q6tLCC
Eut1DuyseB0MTLzBP+IU/o2ROExOtuEkOANAgJsQzGgHyG6ykH0ftR0ke5BhwUVTtwlbwhvWmtac
ycY8o0qrbPTZHWIbzanO0eaF6e5QgMCadHMAFVhOdgTcfZowD/zP8mDBtICDNb0A+7k2pkIF1V6p
0PlCwjLPtykbZzBsYAF5T0COc2L+Ihpxmh2X8+YBhgEoK86NCTYiYiuqxWYCWniuqk1rI2ba3OgT
dSWoffMkSQ57/F7aAykKVFwhFpkQtMHlo2WSCInps+B+HSnDQDzw/UjrzP/cFaYJ8HMgy/TKM2in
/FLOSvYFdfKcv+ihjAbZlHoF9XAW1zJbS82cfgVpWpCaX0w1WUytZCfqnr6trtwz3cuEFeXjUV7G
3FKV4Sd5HxkRUhodshfUc3QxvqKOwC/jNVUVsbTb44qaWTOnLFoSklE7o8xm/7/Wm/ndo+zmT2nd
2FeYH7hY4Nqm6HNldWLPOWCyhisbukh+Cig6cnxqwF57T3KAnAFVaqxACKgVE+YtaLMgy8ADQALF
5Pae6wKJAcpZijOsa7KWtZQYORqbBueIVO7L+H2rUkukMwF0NhVxStTkK4Byd9DJhrEcykqwAKQk
qIy/h1UoSsdsJtSqwUYl75/mWzv6YsJExZvT4aruHqkM/n/AU/s9y4x0CZXuUIAjSkmHs1TepbwE
0yFF9aSfbktUmHIow2sKxA2o+x7YCTChD9pi6WEK+pnepX2ZR0kafGMfirN6ECpAFb4A2htpGeg3
8wqMBS0G9PRWciqgUzjX4ApuHcPONXL3FYs7xOCqnuUJ+lq7huf7WfE+3MqDurK32UH34kPVFqJy
JgAPirjsCP9KXmxaVK4YTIvDA1I/wB8OGQWchvAWEz+Ygt/GUKJ3nZ0SWJPxQoyJMUF0yf2WvBh+
CtzJmhsjtT6P0j6GmEI3dwR8DSlHNgL6AegrQSQSEWXgBoLZkeYR7pucyAEgwMuxBxQC56BWWF8I
VLygX9TWuWN7uSNUA7Jfs7MWV/YzDgZeBfgKMD4Kc4wNtThf9B64hOLwWramn9Gb/Ft2yFypG9KG
cFC21ZpKGgjeb2kNkHThIxYs+zB7Su3Jqe6l/QVUDEemdAt++8puhP4yWAfVg1A+dChmStUb6OAX
W0K1EXgJ8/J7oT3eijNDIwHzIvVAH7Xgg+1xF6k9mxej6cuu/GJ6a3smF+VnZjZJM47CRkpDe+ox
y4H/cqNNhY3293gxJxUcT/Slx9c38Bb+pnY/s49bQ2DHv0u1B58PwrresgVm6y8zlsPwcxIJuyQr
hQe4DtyV4BqvQUkmV9Y6I8bjBbHPFxPCGlHuA4YTpEwHAETf/MJlOLdngI64nCTrkLYBpjdtgIAB
Etcap0AOGjxQNtTXHNlXt1wrnrX9jF4O1cgQmAN5CYdBb5k9HP+6y6BbW/6XNGz72/bAJIAOHOQJ
eFJEP+muoFiZyDiBKZGPB0nPAst7uDT0URk0FdOijPmB4RHoA3eHG7VqfcEnGCmDNC4c7SAmSCuT
7/vu8Li1bJhB16DfgNI//u3xBrUp7j7O/p18H2xhONb40iCTShz/YiH+rXl6z82TTVK4OAiS3vaY
Str/Mwgi0C1Xg6uYkAqieaP+fv+/MBw50gyMQwpnC3Zq/bjaCwBITCamFkgZnjOojCU/8qLYqW9e
FiuSi5bD8XK8cOXplvQs3KSSPsXYtGHZf/WxkyHzP/3BWnHdjBTwLPKvJRQnFdlDVpWYizsHB9sN
sPQodpXNMvJMqs8zydPOXx6UizRmCy3k6xKKaxztKbpra2rILBgaqr5+IFuH2+CyB+5xTtcH/Q5u
hydtyG1NWEO1izZ6xdhHtgIVmYVCfD4ebA7/XECsXAfbBPap2EfjzkSgYXQIk10OEGs5rgxokrg7
ABzJjX1TcB2XMifYBTwGfBiSZvbycSMzSooCPT1XBa5jHqSyePNPJeFXdYOf78YOGp80gjkb7gmi
FQrWJpGQ0L+9aQhqoZmo7CSpcPyTWywGhfY5uP8tOIFpWKBloYDxTCJQNMOGDA4bC73awUF2yEMC
s1o9pq9aLBfriDvHPI3wR8Me3zEWPOEOcZ+aivyp5MP5kfFmM2MHYPKyfUA4wY84L+wm6OGstLkk
2T9jurL/NbtC3JIRzL8m8cw6hwgkSaJLUmfqGaVlUkRy2XwjyiXioxQo/yNudSZlt/FPrT9CX5O6
OlQmLnmhNxXp144h5F3xhmEtbiSieWT4u19HjOcqSe3vg7QNDqx6VpbCDS90NzWSVdINTUGCTeE9
quHmenmsy8c1uJo8ZSzMfbBuw3isixffwgnAl1qZE22lHnIqVGCEdhbeCS7wlW8temxAmri8hOeQ
0PJSdNntCFqUa0WOlsjY7kJNHaB5AGQFhDo59nqgUh9Kfz8tkC0DJnhp9BSoKSGYZcNJf7DZsiF4
1qc79wG2wXXyGDxQjGwPysfgHaGKTgaux3cTeYdMXuEjiJtMrZeSck971VzZfGbHSbh9I8fLTk5k
c1xJE6q1gCwXF6VD+2w8Pe4FBlV7BEMe2yePrxdcTmlHW+awlhnDCsMYu2Q7mFHEkly6g9CRB8bJ
ZRK5R+nrgGt2CvnbzFwV9JrNmkt7ZZ+Ss7YMbx83GjOQnRVRVeRFHuaeOYXbxcQJt/ym2Yde6Ck4
kfvOij0Em8gbQq/ac6zwSz7NBqMvMCL5uLVXF1/fpU2IyVMOQ2Qzf/SYg/oshRC1uRR6946PVP6Y
QZ+YLYXEiZIrwXzR7bx7rGz87e8xwE7hyOD8MXt5YIMJ+DDM3JC7SitOl7Hj8Hw6D84bO82LnDdG
+t/8J9gDjdsC4cJBSEwo0mBm4XCHfY6W0XKGHcKEcVexg95ryxq7L4/7gB3/cqcXDaMs4Xu24Me9
PDdPmK4Kp7iCQZvkAx1WOYW7ak24jaTUmjsAfitbZ+sQtQoalmfC8hyzD9I0R7gOkpRdkJs6RZCV
BhK2zMcVx0Wwesc93soLSBhNH4BTJbjkDf92eOYbGyTbE7mHLzMiK10Fr6actAsX17owjAymcmWK
M+2zMxOeoIMYJCcaogTQDIoSpVqdHOAHmqcISrU3je0FFFw0Tjc93xgQtoEMs+n0jZbYQ8pjmjJv
W7Rl/hhHJ9bd1n3aoJ+Sab84atQFRRhWgNNi6ML9exWM25sSizyP9urqs5J/FBynCHEALrK2ycHy
8iUAwJq2XZ4xVhAXsX1uCQv+yFssCyJoKVri7+CEFYcPECeqK2Rjr+JksU9Q3QR5JEVWsErcrFeP
NlDLA5BkeXSkkWegehq12LMEgcSbqisLRDCuFtwp+DSPforKA4gln0HuE+AntSCyKMsCPK3KfmMK
CJbKKt95Z8a+1JFP4pxBOLX4FXjPZ5eq6rcP1bxmh+ohDaMQgra7efaDW0iYg9eGn8qjuPJJEgZ9
my4x8pJLMMA58jbeg63HJ+TwRBmK3POEz6cvH/8Qb6SSQAMvkAnCe/D4mBdoSm1xVWcJdn70mdB+
UIjHLNvPc67syEyPqfxyvfjhEWLA5Zqs5rdJ2hdULyhJvGjGg7MVJBnu6NJevLbBWlrBcAqkU/OK
yWV/YRFpexYZriLLiFV1hDrluygNODn+LTLcCfxNljGCQtCOEQuBccG74uiECj1gu3h6ucfPhGbE
Rnh/XA3eeAA5IyM0xR/ndnCR1LrDpbStslggBvcEWY2xh28TFtCtBiJjj/oLrq21JoJpqGHCEQYN
RvITVILEzBCK5QxIrudiYjEnlSrhzlsCKApp3WPRx+5jY+zTK2XF0yndA9ipchirl8LlI3MeH72v
oLvy7oH15DlYT3qoWF3/3inLjEAOZxH6SoiEFNobaJrphuRc8c8NhEiUa3Mhc4YX8mx6iQRZLkkA
NgCsXnhjuyEbxS+RsdEP7D+gTTlPbYVPCfb8PrC6gNPcaCJ5/zddDGyleCaUbKnUUr6Nb/RNUnQl
e0QJpN0eWJCywNLI5qsM+I7y2jQspaxLC1jt/1Bc4a08KMdQoqU+Ql2YHkuKqhSLwXqy6i29p0bS
s20gb/rtJOed9JNjFjAIL/jGLaNXmeRw2NITLvWDuW7ibVkA4TEmd4zwW/953seVMsPHTT4/n2Ch
wr5snAt0fZuhAtE6ngUyQuEEfQNa8FBEa9LB8f5niCTTsA1TFfQL0V8Q/4Xvv4exUt87+/1b+I6W
TYJ4fvfX+n1saIu0mmWJF5P2un82OZohSF37k1Bcofoa+ZN2NTQ6blK7tkJb3iyuXSi/Un3dUq7v
yG3Xf3UxrutJbE1y8++IovJrFtHehfSzNShbYzVYqa+5Vv/Z7VGU/WWPMUu2oCmNFPxjXDx+zftf
Es2iaJXmv7GxDetNVa+eACRrtwTMh0J6e5k9NmozsRBK8JfFcVNCheuPjmE/T4at9ygtxh/tZFmu
zZ4eno2He33B3vtyyvQ/ls5rqXFti6JfpCrl8IqVLEeMDYYXFVHJyllff4f63Do0dZoGIyvsvdZc
M3AQz81yacfr0LzUwoWva9qhghxkXaPqcxAvDc8My4L1YHjLdPvB0E1g8en48wDmlXaDeqj6n7K4
ZcL3kN3lmKqhoB6EvTP1f/34nNDNZacIckQRdIhH1NeH8W3OuAFIYE+WyWj7ngsvg+mHAzXfQE9V
vavGXa5/jIFKTnipV4Ck+yphdk7CwcLOMg5y2JIG5/M5zQ8xUFk3/qjFxSSekznO6XEG7W//cY9R
UfLBUAKZP3YCJqwGqMgkPLFv4GH2EsL8oqti6okjL34oMA4ad73vc+i+3C0XffazZZvheQvVLdlb
up8izNR3A75vzbaGOffcJRcFDoaxCzV3NnZR6UiagwOBO8hOBo1OD2hmosHZakXQx2chOi0MsvqD
BcdoeC5RpQ/+LLmJeiwFvywuYuoNpb9UQWnuW3lXyzvuhYS86gdJXzslcck5WWpHajxB8/LYN9Tt
VPrsBdLgJnEgVYFoOiWJPQTmye4DN8VpI0dbieQ8kcPcRMamx6srcjNx01qwOuC48j2+Quz96BZw
0mXKUT+ibsS9Hyu3kLXHjh9UCq6IDYc9vZT0e/mdNWVlquObh6oaudY3ILikukNxzPHHXw7xX9aR
ofgWVQdhPqTWm4Gnn/ZVSijozrl6ER4O+X4zMQLiLiRGEAK46s4hXM5jKnl6x9O2LZE9a7s4d2rs
VKAA9sgnbRN9culE2I6N2Gz4ybgNB7+VXXAjTjUBb5PqiZRtWGZW5IBgiMLfWryTEtfqXeQPUepV
hT+SbZRfFi2oQx9vPaI1peQkVjdQNmz1FmiW2mHQPEVy4trjQxe8Gq4ABgIIV1V74uUH1xz9QveW
bldVwXrNyksYXpLhWe/QHLhjGBTCWRQCybDL+DMv39PsrRtuanJ7vErryJyTWDFriklD1Hh4MJQv
33ikspQZkKfit9buTfXLSp7bfjvr+4l7KOTHiluenAf0BtarmpzbyZsed8JLxsGpGkhsQJLi3Whf
ChiPTFmwS9TfpcoTh92s+41274rfRPkrWIOrB2x75C3JLdXuqhVk1bPY3I3po3lQS2tf4/gmS38L
HltSIHxoodNx1GH1nI0vsxU0xrWZLzp22BjQmO/FwFK0VkvRUxQSTaG8Gf2f0jPbkV/i0g+bj3Z8
fpjXsT1l4q6R/Qbj8GJ9RLgibLQwPCZHgwdqOf3jEhnO0P2xatbJUSG9nf442ZXyi5l4A3ZlENTH
8bklsaV5mZPvSj0J014fDuUcpNhDJS4XsUKBTWo7N4jwq5A7L35pRBCOP/WMRrVnYEFzT6pkBZIv
PyK7yQ6acujpYYz+VZBBJ2uq6qKEJ2NcQ6Y7C2VG2DD5KKkVMZVkkjI24AnCM3tznGzD1mt0PFFz
2FQIAvtnLtwsvWBqns5fg7wdhu9Uo5ljUe0y2BjxW2742fbRwSCCfoftHCiMdephH6suD4SqOM3w
q//D+K5L97b+bHFvVMrRll9BDR6NpxaPOu1Ff+xSouNxiUd1OJxERoOroGs69MqObSTKdubkPRCY
EZGI2KHeaVjJT+eMFLZxG6u+1R/N7DzXnyn0SnMvoKbTtgKudOxCzLxx1KzsefEQ9xoij9mTjksX
1QMpVSWb/yqtYrWxWHwyBxGDhbPi9DQzUqeCp1He1R8S5wAU5UmmXhjtdNnE5BcsW0oU5WPE8r93
WASyVUGOFp/x0q4GvYabN9sJKYLI8hq360/1EJO59GMawAzmKoH4USAjjMgdKgZ1VIfWLATKxCUU
e8YzdP3VAIUkPlvGNR7rQC7CI3PJ5LFbWOdF3rHK+KTFi3HRT8uMh09cvscinaBReL8P5LKL1dkC
MIJRd47ctvtUlpypHQ/iYtiyIvtTKLKaatvpQVcZHQalsCuZBJOmZ+ooUbuI8SMQLZgueueooeE9
sKYVrO8lpSKW05AdQ3tdesKK5qtafKRA8GWDO7h5JEtLA5Bgl3xEJ9pOt+XV2uZQNwTtBJL1IrbB
Izpo0GnFoKo8M3QbFBSpU6BsJVzMCJTHocLNEeev0ZmotQA7iNQgIIa4TP2p+iGZVf9FYkGCV1K5
qrwryPGmTJKdEgdKtovJeTRONK2B4Jq6aQi2w1vL9JEzk5WLkYCJ/6LmiKKf4GHKHEfatJAiSLrH
mpQUJcPhIvb4r3Kzzk8FhnB4x8m2MaJUtGXwytyVIAo0aKTtlr4xshPBS4f9SAAVpPBvmaEm5S4D
4cnrjOdY85ZiW/3LTTMHn8qf1rx4o0YGjKlUNwPwzPCtTwPrNsTXYr70811InxvEtumz2aTOVE+O
pSkkDcR2xbZtpq9iTcGiY+7A3ijXEGk+xP7xbkpQdynqR3qpFYKA5klvsiL69Baa3d6Gf+ZQfKbD
ZrY/QnyFycu8QQYM+zcHACSgl2G76UhHnG0aCN6L+gMAA5TDepG+RTfBsmkSS83W6c3yrZ6AsSMy
WWUwqM9VhmDSk4FNFJmxdMDr6CC9zp/K6k5H68QQJlmHWuXH+kD+MlBFd/OfMVACS7XbMBqefhTo
Vo1NnOnw9GX+ERTMJ6agb9NV8em7KskBQwWdr7FVVG1gC40kLvLcaGyw/PoCauG7gCxQHNFupfgI
MNjBixz2DdJTbYVrAV2nt8epv5m8LSZggI4iVxOS6EbH2DcDFXFZJwqsz4iuLyG4eiTn9uRBVHat
2eO0QfU04CbKd8ouq1xBdUMWxejXuOKSuDE6CTxMcYPBMz2/dKUa1HzwWo4mfqOPMklxTuyKux/L
uMn6zVNmZr/gFaD6/4BKWkLAaI4WKIOrwtgiv1tM6e8jEO3fgjrtT5qfeGRrppLX6Foy0f2goOHG
alfsCRCaSQg+/oTLgYEimmKJ6d54tcZ4oiVUC4hJNs0gfVcGln9uyGWPgQeB4xjQtveKjgib8j9L
J3uO35vvayB77Wn46+/Ggb2f7YabjFerkNutsrp1MUT2B8gI3qwdtSPh4uQV1Q6nVAU7mIgfcIUq
iAGEO+qbDaHE+CvR5XfkG/RHph/YOYG5c2leMIigH6fZB7On/WXIyFvguiYf42tWODiOqAS60C4u
ZJiu832YnWy4MDxP5bEp3GZVMUsQGzaAERn5Odg+c+NmyPh8LlaPjtZc5yFgAWAuK5zxj+/C8wBK
QpwqaWtUh2/cGRwAj0z+UQfMLODqEI5HKHD8zjwD9xPmctDAGZJBqWWIzufVzEjGCQegLidliE4U
i4IfOmxwNYnHyrJHYR2wFl8UURBtFqY8kss7z70CQ8MCmMBZsThQVbiFphsr/iCxLnmD6TKrAGfl
exAUM3pk9jD//B+WLdYrCZrLPcBVYq8Sv1nCNDgIx/C+fCpwgLfiaeZYmNYg6yNyjdtkHVfgcxra
rIFMQerBYarRYcFSupOyjanQmZ8NB/LpBK6R5ZZxwBMBOsGhgnHQ26v1NsXGjP4id5rML8nvpKvF
4L9zASdN8vYqjy0iS8mKAe/A2MocnmtihlCJMaFFhoTLNJ04woqBqaJvPLy835rl8yAGY+8/evdB
pob+nBhOK+5qwVPIjVotcnwmvauKkF9CqYw/rORwPlSTjlD1lRh/9rqxtYkJZgtNMS1fugVNiSR6
o4QDrUbmpcGxkL9u1W9SIX2KOIioGCfVBoI9YjOMHvDI9LDwCBIWSM265vlbPNeHfim/soJmu0uP
FbChbCK3ZKVhYz1ksRxYGLqJBdqhUbgA/KSP7Ec2gDeFInsf1coXiT+XSrJymWjqCcz0mrkEkCJG
cWPyh+koCI/M5lUB5yvXB0E0kjeAWCbGi1kjNDkMdbOfZEwgTWKKp86rDWyCJCbCJjMtQi6hqNAl
WpTd9SazNhj9zcmmxKAa7h8r+fKEu4P1cKFK8BHnroUBOa5OmkNqJTw4bnApdhTqFhhq8mphBx13
zVDm5gb0wC9hlbnOwMkUDuvAAsyE/+9wP1q1waAd679SdqMaYOD3j30jnIorvwxM9L27KvvVSW54
ka4hY8m7epuP6quK9EIKQZbDP54p+BSrFBI6BtxeuJ7d98oXhHf7H987Z9oEvRAeDVwQ5kyoHjlM
3gcbKoeM+wrlgvDNu0XEMX+i/3wffliDKfYXcOb7CFsOR7TvEW7a/LsOC8EAbwYzReBKEFWO798Z
o/s2/9iPOGeEbHOScEDCLnFpVjUwWg/Uw8R7wvzh8mlovEY71O0Rx6vajmAjG9gyuUvmpsrG6jaq
sRGB0rC+rm1Zxz9rA211AodCJAC4Bte93lj31ThyeWPLYr3jBmGNiJCg8cQDoDGqBjwt16EseDc3
JYNli/Wy+wen/oeN8vjzV40aEcBqBVtp/9c1LEZVS94uQ0rVXh8bClfmlLPNmgo0ueKYIIGYcaZe
PWzLksRnj80e7S5LASwMOBVR5qwmA5hwkNoJeWDNLiWWdQMqSWQM1C/ASiprMBiOzGAGh/Qa/0cc
uNJ136P5ZdvlQz7jwfku/jx2ayinTKaObhPE5c/n0F3j0gpmIyGJespB+mi/VUqqv4xbx3oSoUgx
PYPh85TvdcbtDN6jJ/OHxJ53JvOr1S7Q8Y1HjfcLe+aFdRuQGbiYYT2zgi824I6hPaE2DGCASTXC
uJq/8IWXND7obOvv6cKXGQXt5/N8Nq+Yg13xRr0gzEFyjI3oL86m5MwxcqVMAnil0qJs+q/ooIn8
F6WH+d4XmDaTpi/2NvRS/0L1DgDLjC+hAa2cRSKS0P8UGF2wIyP0eee8sKBjFQzbplv7POYYR+1i
/kiXx1ezC68YB1yEI0Afk2luhS/kQF+rft9iIBbd4Bkd2VCgOeBjIb9z0iUDmXT3ZrELZ7/dSqeg
BmOscoaZ8BXhIMAUpr6tuiiFWWseWKRXtsfTmpIQ4eZM8BRsbm5Gn+0BERafYX9hDslANPLTMzgH
TshrdCT2vicTN1nxX6glgWC4967/YflKCvCKUFdf+hnJEsf5i8G0LZNeBSXqsk5b9fPwxn9fa85n
SxjUatpLpDYZggwM1zxLqJ74j2BK3b2hOcOsblWDrSGzXJB/g2sZKzte/rJ+xswbx2qWAGwojvEV
k02AXGba4KGsSwhCYAoi6QCnrUhywwfHegLmnZA1s1Aln9DFIQi3zHRQ6zxWJ0T0BXwFGST/ji/q
iIEZyDY/9aesa9tCRo5GBNS6/V8ZaX+vZ6eHDvxPJYbMiX+oV+dSxNtX6lzzb/5kccasFCLfFUVD
+8k6BVttpZYxqFgdEuFINFcYb6/N+/RCDVJ/9EgluI2j5+hj+qp/JdT1/x5yAAVWrN3Kyc923dmC
xo3QjuG1srdwmNVfzVdww+KdmVw8rmRL9dZ+QJLIYdXWcEn137L9bUb12qGdMSuGmeh25DbfJ9J0
Vvr+Pub0YuKnmBkXdNg/kC+l9xk2O3PG9xkzGtyhB2eKfB37TVYRBsDrRvg0M3LUbDHEAG9jjBv+
SSELgVEH4FZpa1j2Dg6QuZU6NMQtBTFu7fwgYyYYPcx7Knsi0zDbFBR/Jom2m5LXKTYhfc1KZd2U
xpPMxmGFOh4UhT10stNhSjWnZzNYYzvIE4Zh3+zXWT3iFObn2esAi7/+w1MhYQxP7Mgz2cYop2Oo
9ynuSasuHmNVF2qp7mB95JWOeUABHSDHRfrcBvRcwi4nKwT3Leb560T/sQfwIj9EPooX8ZK9GVf5
AkpxVs7pQeMP/TCiU/PY7sCKCJlqyVkSyAEX7FW0WngP5KyJm9jCFvLw5p+m2ac25e3PSUsPLLiP
Id2q98enfJfvydV4pgAnYvWzJBT7uwWHY+u7h9/Da3k1/kT2Ofbz1+Rdeu2ew7fpVr7kL/EzItSU
LQ3eHFO23wyyJcELqOYq+Kwy/IkJZJ/mkjy4AWltdspO1Y1swMetf4tetHFTsEMjPp3fikN2InzZ
n7ye2Ek8NK7xTtzL+xh/o+f6ZO4UKNUvQe2aO3XfHfur9ArA0BJT2W7zs+TorrzviVBst9IhZjrn
VcG8tV67S3sejsP6O1cpbHXLTsOtPHU3eYfUdWuc2y/trF/UC9DV9K4ekVO/gzuVrJHFRntHQyv8
cEMi8Z1oBOEdvVs/3DLxb/mFBli9WD/az3Qe3ot79f24i6tlWEt3zPWa3qX3JV1/ElUyXdObtr5w
eERW+xXfmCoxW0I8wBwJgy9an7uErZj03a6mN3ydxaL/W/DjEl5YH5Z7+6rBEVmtuWCHfCzfNVKf
+Jp8Knfje17JvIIF3zhHzCV98wP8+MKOtr742jZQh11X74BXRhbWCzKSa/gs3fFIflW+19dFyX2n
/OI4sk9oIUicsrXnQZ8nKV5E86rO4k/aUGXMcvnbdwsr1m7Bbwym3hR0RJQZ+6g/m/1ZQzP0OMzt
zkrOqfJWhrslIfUFxPFOwZkO+LccJGKh2p0KPGxdrYgeUz+o4AKpSa0Htmcsd52RShG+5sotrvZd
uTcGZ6QYlZzCKzVSZoKQ2C1oa5ShxUZi5wf6KDcVCU2jE8mQ4/1W9UX6upJ5omdNHosJ60NfOS3t
fekuPBGq3Q2Y2T2lFCwEvqo86XZhYGNnW+RlUv+QV/aXfxZnvEqgj7c8+XTPN8zG1wp+k95x1mBS
RzTaI2CMn3+ydtfUrMqmX7a423KCtnnQojZhv7BWDaT1ssrm2RpQ6qGkhrwM//9buefsR6VHiS+n
zjis1Vh4hZZRR7YkMieFPLd6k89UTDRq00pBSyO7+8H0Wv4sMAcgdMi0Rf0pbQ9V7JGdUxGNjLda
7OURKTt0Ays9nbYhjTw9OvSSF5LPQNQ9WCMyFWrz2KG4VTjy3B7JyWpsBojsGAUI3euEaxHFBRyL
Bjgi2sSiXfZ2zDSH2gcXRuGCgbKgerD5JvkGDPBgrgCQTPdtnPXYh54PFYC6OKe0aJ8a2N7ZBfc3
i7J+9Qi3NcrdwiN3nTPSmNuUnoDTBI09c1XynnMvUt0HuAoR9MQYsb5jm4/zRu0ilO0iEH4/m52h
2bJuL1tzOQBkgknHTL4Vdluee+G9gpcAcfiLp9GChAL9ERoeFNR/9wyrF9uB2GLs88S9xJKEx6AB
p45gP7JYaJdLP3LrhbrfGyH7Th57DlvTg5k5H9yw40bSNgmOsNS7iFkxoANPOEeLnUMwXRtISgaX
9SLErsCyTRGH3VXNiqy00zYZFGKGMrB0+R/OISRHrj1jUSjX48aEmIPLy2DrNwW3NfAzxMKb8MLv
bJnx/zRQTliZCLKQN3yX0NpIBqUfHEuNal3G8i/wWaV0QzAt4mEWu9DRLG3WBwMcl2IUiIvuk5RY
JHbZRoJjwa/DkxoEBp0F9jPENVLbC7bYeA0aEuj/eP4M67ljUR01r1FhtG4kiJzggMJm+JVhmNzC
NwYBPUdIE2o8aeOT8c4n/jZ+jTQQ5lPOiP7fVRlh18HgOBhneH5aZOd/PBwsgrhGV7OrQ+hSmFRu
EswcCef498U0dgTMNFj0UDpT8DCuOHBp0xsnbzSesrccoh7sgKty1s6P2+MmXEWoeDj8fPU+KWxH
6yd5W10kjKt4Gd45e4g9BHC1hQnUKj8WP7A+AaWJ7El6ws98P+A/eeUCUUbIXylwzm/2pWzZGQau
A/5CnAzN4yagVslg2Vr2gNUJ347sTfHTdDeVrsb8ZDXZ3kTKtqXMSDcT/Vdn42aKq0wT2VD8Iny1
p2Olb5IX7lDqF2PyotDmR4fUmbmE9GSQZgkS541CXks90HiF8wriAmIibVLyX7DwtQivtTMIkggb
sSL8W20tgWpwR5kimxaxwh+kW/XFess5yXdUPnhmcCvLlx1iQ5QtGJhKtmJ6kBS6eV046L97zW0w
um/dIttXBC5gAkN3Km5rfEUgLsmUMXaPyQXyTQDa2Y3j1Y5+UQEJA9rX6t+ouJbIngji2f13hOuR
tMs2yny+oXm48+ywBHCha8RjWSAK+5LIRQEEfDeLntbQ3Pq65fAWBIqkQ5HsOXGKYj+gP0GLof6K
o0tJXvIYxFNg9O8Vc2Q9UFBll4HKkBO31WQniS5upSVPIylpHzww+RcPHB/aldNJnUNEQG4XmgMB
S81t8AxRcOZ+35g+tsM4OQGXW+Gpy/YhbxftlrjFTV+VPNZP9uGmc0CoWe4GEnygjHF1ZadhDhb7
wLwZWGUUzJHP+rk6VUnMWFzQWqCocb2SK5wFl5xZD3Ae7HBD9SD+h+/6O9Ca8AqxEWpL+56GTsJW
0rG4uhGuf5/Cq34F+qPPhmZuspdBB6KGCde2mL4e/jADAkBf+mxQN5BIwive4S9NP+im2FZWeHkm
VxkLG0rk4jAQHNK9ChE8OD9PDg/xqEwvy/Qy1c8zmk5CV5l+zq7QBjo22uJhFA/8T6/vuIyCvOcB
fXRBsxxr6VA/gmj6jDiBzYFTJ8repG7YXNh3DBUnWE8n6Sd35nx9QfyqS8425hmLL1rHUHpWaR5a
SAbTC7EFaJpgLzQddIRPVnqk9ml46Bo/xdQBNg7zNYoeTAOxk8bAiIglzI3qjZ5jbuvqHjdmJm7Z
LNj7rOJkpr5KU9NsG8LatV07fyCcstJ9ixkbvlazw+qCKkitN4giupOKfdvF/FMDbZVZsd9jVo9l
xNy4+EHw3Gm6P/JLRS/FQ3tyRJ0Ihk2f+g1OPbpfLttY2Sw8esZ25N0GHCOOtlKN9zWjIjdD8QpB
jHYlcUt1q00eJUtOnwNQP9usNebMzuiFhBpBtdI3NVsGEwcWCUb4XyMJnODu1AaEcNI9Qabnof4V
dEeBrQjJEsJlSG90jVGeSU6HVK+0h3fCKAokeGDhJjuULaHtY4aDl5jE9GGtpWTN60tfZQByHrsj
mwbr+gBJjijSxNWhnfc42W0i8KeCDmCgnmd4huiQoOfMHmDlMff8yt/wcSK8THQesNWYVQ6bV7b0
2XD10klTJyN9EwvHZx5F7ScL17fBwlvwTnJHHOxH5LBGjwbsR593ZT6cpHGBwqbogrV5aEBfv7XE
bBEeBNmJfBzRm1qH9W9uNhGHCN2BGRxlPDohacObZZOYtE0Pbc50Byo/NkF0HcSRUxPIbgIQXQU1
NlMQlSavHtH6+bq4iY09K7s4/NYs8cV2ZISPhJlErvR7kXaG4bC/C7DsSVSToLKtJQg9G/RBZn2g
P6Q73bv3YnyaZb+XffXhJTRx6q6R9opymZB8py9lcZ67TzIUBemVxS9ugwkltu6H2V9ab821AhLF
W5iy8u2W+HWgNjBAW6Tpnkvsrcl1kF+MCbC4e28xq2D2IOnbOdmKEORq7d6XRw2ot8ZP3rx1yqsh
73XpPQFGWB0nlmljwgfFiqq2sR7jnlaQmN7hRKweJPD5UNkBRNJTim6cnFWdIQij0xSYsIUyELON
D+nrUHxWMRa/Ohs8PY4s0hwi/8j78yP6a2K/pDxobqb8lYek3uHoN7NpUB2Kr6UIKd10cgatONgb
58o4i+JXpnzKTFLECKW1eivyb4sdsNmxc6rWLtb3nJJYcvPYzQhgz3e5ecyKo2IeLOVsKJdS5Iy/
rIaKWdBZp8SwH63T5w6PoQJOCgkRikXjwGqKm+0UBixkg3bpu/2dTJSccK9x12F4oe+AZcpiB+NJ
Tf0o3bYh2ZRBJOwxB9fjK74jIT5qxk2bIAVuJ+zEit2cBaEUAK+bf1MMASk44AJJ3R3l5L5s+cWU
HHHkANZa03EO12PCKh1+ICvF+ldUvg3jA5tbaKDXIpSPyoRZBygHg3041NnzhO85oYnj6ljCTk/+
RMpD3NncDAOamfouLodyuMkRljZIBtqL0kJExgZcrL+6+FwQu6d+VOvcxJGhPxZuzxmp3ZpNBpYM
S06D6my93nyd0ySUz+HvIpILsNHwsSqdWtmanHncrCBrDS6e4RQho+nSSGmjVwheO9uSvrf6bWS6
XK8qv+SVg23Z6ImGS+mDzUkh2Xc52dastoY9kdEu+oPmTNY2oQIdo2cDP5AIXtnnLPpTTl7Opp49
HU6dWhM9REWvHQpcyrHajbYLMb2Klxubh4GLH2a2NgaJ87KmCcEjZqNb8g2qTJZt62mtKAWXzQQp
Juk3oO5M+yYL+/ltld0W0kzJJmAjaA5l/1VhJhHjOwN5SC0sSrd9Kfr4qw+hl6xU3uHLrH/CGGB4
/pisQy1eF1JTQlJLVTby/l0NiWRGXzeAlI74meCAXOofM5TD4ZAIENoo9n261yL2m9lTUvZ8Gzoe
NMwHIrLqxHRD079DJpflyZSeZfMYgR7K6vCU8MeKLuoAlVaFZz99jA19JdMxaSHTxuIsSH+P5LaM
IAlcdDb7pSA0KaRffA5zWywcufuSqx+5PA7WyZJ/K/OWYXCb+bEAt5DH1iOGglBfdv50emlnB9If
6wPlY2Fsa1KPm/uAb5pu56x8PFSl00DTFa/d5PJXJecRhQ7qqPSrls2iS9/NSjlL3PC+XGxn0+20
MyAC9bOWOjI0aDzpgNqYcsAydaj/Ze4NifUdEtAFtHV1N0Xyx/1OgTqviCn7NDxXofPoFNiXH82W
54w6lu/kecdhScTLB99kmJooekSv1YnKWfE4in2WoWS9JwfUJJLTG4iZNjxpnEs8DkEBuvfoi4aC
Tqz65p7BJLPSnFHyhMzFiArmr0LFDfUE8xqFIt2xOi8qPB51dfHHbMt8R6ZumGxzcciioRSSg2nc
TeSUajudvGpjw6pSaztGbRCItfykPzweTLyPQjXANqZuLjkuARZNyq4vAg49UV3TckK2wfjEJkMT
+eBWJLyTkSnqCpgKOBKKrjTSPGwyZSsR5AJeLXqJFGAmlLFVNpcOPge+9yYqKSwfmKjibtCv+zP9
q5EyAgfRdmQDDws8hzdmzxzKY6PU2c/EJ4nuhNE8vW+6qxNYwEE0763SjQfYSnZH2mfs02yCxg7D
NpZdagkBNr98qNkfF1dtbAHn78xvip2Bik8KJq5wbKsI1n16EvZ8/eEQIUJBUJHkGfl03WERmPmx
73/i/iCyuwwyKC0AVHEZh181ewYN4oaiWe/T06M/zR0IlaPFfsfp7FwFbs9bcRON1dWrYL6/bJnp
J4XXphwgbCRbOgEu0DZSjCSp/8CaB1uT2AVFoLugKKl4Ij/n3qWiAC1iIaaCMRif8vIibLInFbAG
Xlbq0RBSJylTsECjgYvK7Z5cZcjNyU6A3hnu6nBdCIm0SAi+tSXBJzRlbco1Tx/Oo+Vq0RaHNegg
GL1wb5VOIfmVivmQkzdOrp8mCGnjtgOWRxM6HHsIPIpjTVe+HldwE+weroPp1iTzqbSHQUf+uezj
kUX4hEaAi3LKk5NWf6SC30UB8JiiHh+yWxLIjtY42hYA5IAFwo4ciEeJVhqhhyOCDtRPzUcE/kPo
V+nyZUpQncqqs6fJ4w6hy1UxYR1eqZrEcCfXL0rKWMIZu3M/7SuUecqJCoqaNoQlAmgAMF4FQrnX
Hwd29XVjx+2zt0d6WSino9Om7vQ7TZjteRZ7PDgMLBtk2xSyEBqIdkw9XoYbTZVgy7KwPtXYGc5f
ceYMMCF5JaBLLucKsTyxx6mSIwq7XvUn0+nLbTU6Awi9vBv1ACSwVvypsxeB3SnQ8GCksGBRErbd
cB1AM1O71QJwzbXfNJWD1Zy4LwrIBGJA5SnPWx62BWHScNXDXQbexLh/1j6acl8Rt2I4c3JazNcG
u/YZv1V3BqUH7YY5w91DLDz5h6AihK5AGQB84t6+SifxLypssDlC2QhrGwlHlVi7dkN9FfX7Mu3W
UBw5SFs/1EjrbctjJa1PTov4BH/Q3o+0QK28sPIG2I5EgGuBCUVPoBE5At/SCpcKPNrn2eIQaEX3
D4Eyyosgu4K78cbU6TQWR7E4Poytqu4IA2IJ58TztJP1w8PPpj+U+3786RnlsRFLO5VIUKoC5ZTJ
D56G4/pkFttkjJ+M+GfQzipK4Q5ZQPSrLfcEZW7INBLYNx4PnXi30lerUyEC7EXNS4wg1d/mcktd
zpJk9IcH0+L2KPVbbumE8O3JXYtrPOqIlvvGa3fZ8pEQ7Frs4AmAMjAz1+ptQgff7oEJiTsapL1l
eFrostrFiA5YJ82DVD4nyVYQ9z39N4gtDFUY09wJwrM+s//fzOS5zLcVWDE2qsVnqh71wl+0cw33
lNqpfuvgtwz9IVVeuAFE7ZDTQaCWaq2r1nyMMw48z9bgsKujH6HaAFxIpG2RY/x/m0zCVQ6V6ecV
POT3ofVzYvs6Txl2IgKb3qXEAz0EcgQIaks7lInw8816V63Kx2Ck4m33OrGb5MRkri3Ix6K80TIC
frLn0oXSErMX0rITqFYTx0oJmNurqoVS09wYncdnbAAJeWFe+WCvJx0M3EdwGWWalNTIevon2qy4
dXDVo2GlIsWkCj0pHTg9Nt8sGB6BUp0EBdLXIoet2pJfreWYttsm2xOVs+SuCWkCI2wyemdHIRCx
29ATpnv4h0p5sIRnXhjWQjaf9OJYjYqdWp806GkFmY8JRkVXSQWS1a9NegNIp1iLAFZfZhiI1UU0
ztm0TbKjpp6i6Rk60cN6jtu3gf0qNlGjH2ZEIlhoTa+DEcBRT/udEe0z4iSWnTEEXXvoHz5ZUlVy
UYvfHOytWF1c5N9O/X6oGPNQNEHvLFskO/Kf1t4l2m4lQpJElbr02DOCEzBA6bWrGl379lXEekRt
vi3lV0o/VFoOOfcaJpQ67agmLJuSztFoYmcGgzd49MUR9NF6EZTXRf1TYZMsOphDc8hL/EXl1xqE
Bd6ByJ9IolErf2dxq9UHXKbKzx7TnswX542OyzBOhdkLs2cmDRL4jOEPwkGXA8XctsspVvayHIyC
M4qsGS5RlviUGzRh0QY1jy7v+mo/zsHDcuPR1bPXST/MsQ+vmQ6CZ1XoggQ7XOFcTS/Gcu7hBZLj
NWdvAyhThPZICErpQMBXPVzqepfRoysO6hHuncpWWWsNeFPMgLbT8mZof2G/76NTnh4e0ssIS3sJ
9PoC5bORj7ritkicBO02qV/teJIe11g/6c1trPcyfn6V37VeSBQRFD8gE4J0Wajxr5rRNWyznkDX
Q1q/qGgpQr/ojnX+WRb7rkB64HZAJu3TgMDDzQccS+0SDXh91IhItjZz5/a1u+hOQYZtR6LWgX6A
GbvcX2pj19dHfaJk23XZre73lXRW+y9p3qEcMSBdj24JiJHtEFZxaNnDFmLa2ZOeASjWr2V4bMCR
pOxjaO8d2Vxdd1/CUy+8NUh5eiw32ocPPYp5UTnaFJaCFYwgVMB9mc9YJCocrmmo7TK4iTTlFQv+
Luovj2kXVcfF3EpwFnDJUyjGUJhCDtw20V7EwrD0OxzwRj+q96F2NPJnrkM5nFoeFOy0GYoLPgy6
lfGaoj15flSBiQBccowYjctFqby48I18WygnowgKCYDFTeOTjvs1vW7K9rf6naxczdnPBQ/SqUYf
upHkrfg/ks5rS1ElCsNPxFqgxFslKsa2kzesDg5JkCzw9OerPuvMmelgQCiqav/7D6W7kDzUi8vH
pjNdYwxVXngKC8wBUurNALovtE19osvocgYRNBV45Zk/Zkt/enSSO16G0sLRTXQfL5XuwcUu7ghy
4Nm7zfCmRudR31im2z4ZCfD4XXk4t9NrzOy3YN8b1vd9lh8e2j5GJCWfq+JjJr3jfoqhN0CeHio6
boGsuDTYGMH39wRwCK1l5sDFQRmKD9njRNGLEf4sAgqSH6id6Fv7Gm9J+RX7rIrOwPdT/bPc6g45
7Ro4Hn/psAYQ5Lp+wxsbFlk5CPsJSBrP0plpX5DFSkUwQcCyp4TlZ0VNAeuUTFf1H7x0ZrasXEvI
Tfsb8lSKRv4kL3BW2fQa4C0QjonsBumVcQT5XxqQRdQmtORc6wxRqSQLOL8SDrJNr8TL+zR5qXdn
l66hxOsPdnt3yt6BwgHBlNWBtgueWFgVsOIg0CKZLgVFsPFzAlZFyIgjJQ9lgzx6NFDZntBzsC6L
KwUXkDdMPTGN0cE4Y07Fp6PDiCMVBlW0aPCtZMONMwG9URBQABtAMPoRNF2EpaVi40wlm2ueiIKM
Gu5/4Amgz4DPYyHDWgGjNi3aIXI4BBJBhUAHhV5X8Y+mCf66TwxYuWPM1wYzKGa8XPbr0tFLIFjw
frB66iJcJQEC8NfZKO8jLRsSPegD/jHSq/fhm5P6uKo3ZB2wh8tP820e1qD44FtY8X2x3tAAAY6h
d3uH24jRsDsvWRYBI21YwZ3HGjjEzlDbRuTipj/jj/kH+wknrnqdssehv0sKD5+ZiaJ24ApzEaGM
R/Sc2VBVbjqKaBE4XciWFBWgm6BH3I28GxSw/7nPc+Vh95Fmnmo4BmxvSYRBJI3Djkq+02VZ1cxf
rbCPgp0JuRClOIMOUjFmgEzOrAbA7WBhUu2nQEzeOO7lbEMDlQ9hqi5YKos/xCVq11YOaMcy3UBD
FEaGNDykTTZtER22y0+x8wSjf6JYwLBXUEs1thL4nwnU3YXCmJFPqDm57jKmSSU2TLQ29Au9CtvO
ajcjHaxtAHNgcESuPanEZEgNa5PkBOwGTLAru1zaKvGK63JAH4QHUDDTki5RbvyFgJI+EdsPLMnv
Atpnt6E0/pKhgMzRoKm21tnfawSkQAlCk7ZJMMNUXur0Ddoh8wVzkJSfDOrZ1DXx9DnAaWw+YTFx
2rhM3NX0udOli/qcFo6EHuyLa0hfi3PazqsFtEzEgrA/o1U0rpkZYJY+vuI3QFDKCDBlGnOA9YBz
iuRJPSGPHl+UQPwmK86bnH+MkOG14qvHv2OkWwLbcRMrJE/aANuWtaF5wC6exGjuxnm5T5he6FcR
2sS09ld1CebSuLJwqMq2PaxJ9OD0kST6dsB3Hl1IRUWhxPZMNHip4Pla+qUPXaHfPzxfGmgqDPTK
peXNEU/QDHHfWAqSC0A46DhLO5YSWBTBkgBRwCyIvbC8BVogQpSjU+/iAEWqtdiCUpzZFrCq5KiQ
jNG0lI4JNxj2P2pKMg3RlrLYYV5aLWwIExkyl8RhNQXj66N9WjrqYiO1DqSJBWBpG5LpN91tDolq
XHRjZRoZHZAnqfAIjxbwf8UoxQAPWStXnfkHMhyIXjuBhtvsSekIcy0qAt7ZLeNUAzTOfPFLJZ7C
RUdIpdoNL43P0LSmwQiqTROS3gFYEf7MMPmUjspMQFrsnplwFnenKAKuE1g4lT7nZviMX2jSBo/v
VPQOBd/njvyE1eP/2pSTqjgaKhKaNKgO4adiOAAhn4546pWgXGCnf47iAlhdrIGvgaGqv6KWLsWz
pExx6VWMxF7CTGeF1Hb0G4z4NlJ/UJX2u0Y9UsHgG02jlh4V9qP4e5s6lAhRYFKU6HR0tDUnjzY2
u8NWxrXTbWZeCrRcNACqRTiybefKU/V+jsMpql80I5TYf/TzWUu3neIq3c5sQhoqzYOEjwOtq4W1
58YfWoe5+38jdqaOaN4ptNAaF2jVMj1uedp79Z2GClJ++9EhLXCsBY0WjHYRgLDVUT7QvMuQ+on0
ZS66I+IN6jTQm1AzQPpWMC2gL1D1Q7yoYpTdHotAdPeUOgAspm0MQtjUAvKixnnQI82FAp/JCB4T
6xAjDQATKQfd2vr+TrEw0DVs/XZ24Ky36CyYVBQMVewa1wPcqeh9Dw52ctB7aczSHs3HlTYzAtd4
J5ifjSyszeZvyNAw48FBILTCGzmRHwAFDlgxWamY4QvaolA6sADPkC8mD/609g2hEp8sNhwE+NAR
g0CMp3iQe4kw0MSOQL+Yv8kBN5JrZwrpFBuKq4hKgN9JDQ3PAYI4ewVcYJl0+H1+ggLN/kkB0Xi4
2JsQxPT6xPc40RyWcgTeTPg8GuonrWzjgzhlQuOZz8W5gUcOjX8D/tiD5E6urrrUyVR6EyxxiPVI
BHGSBTIP4y2RDnjX0vC/6ADhf+RXOOmsgdxveN1jIHmHEyXy6WAkj98VnxoWPEvtLzZISI3ZUnEm
+EOLiEcIM+6C24fGIhIvyC0swJFQjLFVoUlNnC+IN2Rp946tRY6jHY4jEbtTaF6kiAsGK36VWKP8
71GPOoe19Y/aDvkqYesBCAJxBLxYfMeK3dgx587840BggIuoDl7kr+YLJv73nDL74duEZRZtVaHR
4fLcM0qi9fibIb4yxS4LGjp/DMVhIMRPh68LjPVi4VzC2ouoc4mbhCZsVnHz4FcQoRBVo7VmKD0z
gPx1DFmKVfpQ7GCyTzcsG37Ts3FQvcc/et5sEuhcc5g0O8nVoWHGHMSyCHANC4+24Z93N9dFoP3E
9yRCMMGODd1aGa1ooDcL+hcOe632DWoyxsXIMQqbDaUheMTpV/ElotB5BmNIowz5wlqnAKnEnAba
S87q5ovFzFp3hbuQ8VkKtHn/yIPH3efWecSuZvo65aLmii0BLz7aSB+h+3apg4ROZqsrs6YfrNgr
TBsNiIr329Jjy7XUvXz2hsytsAup4XXgab9pTWfC4ZmYJszAyTLNf8xYrMdox/uFS5YYOyL+lg2R
ayh8TWhwJa5luFgfqYqrdzZPxCAWdoPMJnLcKH8+cmpn591BRlaELuFve45mgK9l1VahZuGsxyMI
rSyS+DpEEYY+QOUjU6VMGLCKoP9eORY1gAYVR01xqoc+PJj3Dx02yJP9QGRGQf7oWQWOWnFtcsPr
UOWhQE9MBjCBa92Da4zQO4cOGy+w544W23jcSLWnxmJPxLSVSOVmLuXXEeZNQVxN/CVN2HBnBWDU
t1RXIB20P623Oq1O0wCdK6vX/SJ1zBjJnnmsou8cP7YcyLW+HzMNWSta5EfYGQT91cV71H0qzIOW
wpQpMfjLxpHZOKIXA/6JWLWqtFpVHQ0f6cdQWGGjjt1lMFAdIYetaaoXEbMhLfsBHq8GMqAei+4w
cYrNzXzHfAHXzJbkmWJXGnhG4EIgITPSuBKwvNcNH96UUamN3TXVhmPMMTx1BQqm5kbZeL7HCz97
LuzcVHbLGmSrxTGKXUKscWNgdc8E2idfy6hwOwvgV+kcEy6h9vyNEVo+yh/EIOV4lroWj9fr84mc
vNrVkp+VZLw9QuSbhDlHkALchlIrYUbEKyidTo1BW8w8yahBtAtdbnasZ0vDfgYNxJDUbtPQ3ydh
3JvUhEFuob+Ep1fA/cwMJy5SL2FV6fk+Igdh2IL+VEiq9G0MCKf3OJ8XDZw+ZC9PxVarOlDbJb3Q
GA3TDMtPs1H1S1AHsLCoIK5P8CvuEaOuuwfLqgiVuPOVJRaHvNnzARuPiC96r0Wau8scqgpUa1wa
0+hrhGzd4kWzGe7vxYLlZvJreJvIxy/oLBH4pfG/OZd3HTU0/gCLvrfrxU18ltxk64tXz6v8PA3f
ICQmISMyt+P4/RTsosTtKpLfT8LYEF5XEbOXb1vXfMvjyNFmRLOSA4mpoAGQ4kVD1Fv0QJi7RcYz
IKthuzoJ2dT9aDVvVkt5yWcXynW5RTvX4pOjuT3WAlUrkDlFP7MwM2dTa4LJKpa3yPd3qXAMOEa4
mcZwBntbm85D+bALsda2bw/9c3h2TsTlk1myXpXowIqYLW+VMa1oEc1IOT4HUYx3qxgm8t4q92Ub
lkA0OyLYmY+ovVBApJCncRcT5Y2Qir02C5K0NPp8veEUJVUD6eIR2rSBjYYppEXxYlXivtWaNpJN
tLoZHzSjwdUiJo7bw2R6arVbWu+adWS+zzr400gZDIm9C601PcIFM8fb1zbDal5szDhFtHXqOW2J
ywB8RLvksR/hXPTtoZRPeps4Y09daaDAZH+g0znJqLvTiNVzsUtm3lCizxLOEDE1XkCWzoA0S51N
K1uo4ium7LvT5Rlf4vElH7f67FZnZPb+gm01TjL941OO/JQ+WuxJhZfgCmOVI/IqR6OeWdodubFU
G/pWX0Jeq06t1W9qKM+q7BZ0ofKic0vOwLKhnEwX5zyWgamJQnkc7yTzyd4Ec7k9yPdv9fmZS4QU
pj0ZsS1PPo4wxSC8RH5Fhyu5AUHdCVJDMigTOoCUVu8Oo7IfyqBfvI/joap/yuU1hx57H1FKQCwu
0t6uILNo2S6q/Ylbrves0umAGgtUixf1cWg6COvo3zvYnXC0JbqA22dBJp8J/9h4L9ONpr4/YYb1
Wk+PxaApZNdUdVKJ9UAgjx+PES82XdqpGPDqNG3M1tGh12WUuBH47wPQrTaJ8+rh0aFdAzh4oDPQ
v0bE6X0KX/UOr0DCLK/mJqDOg40H00h9ogZNn8dU2HRuIsQNg29m3ph+sqGQYD08ac8jD0ft3CW/
BuWkyTl4/iulz6gB1wdDUOmiQwJnJdIge1XWC54CA7JquCTocRMaUavsDbODCb44BRA7HuU9acL5
7lAWQhlWWbXpks0YsnL3dGzRDXwV6Q3E10oTbuA4RcgTmxCFQnJJmB51UbJYehocsnEENQgeLYK/
qf+ai/6mW7d0rsCO2cJCC0eRnWCFol8WRoiNV1LddAO20aliGCszrfru6VewC/sl7qbYa75P1ujL
Kova5Fp55t4nuJ0lrSO7fC+n1Y8EqRT8jTRuCFl4M+ImQC2RA9GxqWW33CAQhy3ff8Y4n+hOVNV2
SR2rIm2aIgM409iZNHjnGmsppGK4QOaD2xrdNnpgPXIrhmw/DA/0BsS0jd1LoejHurHCaJl6o6yD
oErb5fDFreYuZjbGEqnf0Xgq1D40lnqYD/ERrbgFZljD3Ryn8lDJBlM7FPl65GykfbjQ08B4ZLTC
JfA4NA8mukggdx0ewrLEcPL3YS0onddWTZs3xQm+xkdksMKYRcCcKm8qTd/QH54E9b8ASqdlMpsb
Y9YORQ+T3nrcd/UMfVpLlVNdf5T3WxQpu5TpLjcf/mCmL7U1vnSP7jUcFDI61J55jG5+GW2XZf+Z
9vjhRB0du+xalsvP6NH7ZlFupcLSV52pnM2G4gBdLNYgiZxvp4fhL5/EReSvU5Id9P6c6++Vkm0z
hUJp+XzyMScB9CVUXHXYxkZoYOLbTf1nW6VhVSlBRKLlIwKfppZ7YPuXClRdqdysZOwtzf51rKKX
4gEnSNdfpdo81Ji8dROpUJ36qjfaJknvYTLCLYwxowOYl8rXXrufYCREqtspEOiM4lXTkZOkhtto
t7bexq3hlFKMPnb8jY3Wv6vybnl/on3/HRt9PS3zvdKNTOa+McN/3g/Ndoho8oIZqsrrMCcIrWFx
afm5EzYITK4zcEsPYJywhsJnAgf+RgfCprfJzzLQYtMr+AzFm0IeaAoFj5Shc3eTBYqoIloBRyP1
VvrNHQxDf56kCpsadynR8aAreh2j4CEjj4RrDHVRXbpsHFTUMjcq1EXpcWdD1nrJpNN9fldUw6fn
gb/SjFfiMgoHVoAS09MWFZMBMyLthGNQCUNT3k7la5N/tFRf4nIp8kVTNtYUZNNZ66udWTCRBzOD
DJOQpt9C4Yd/M6YhQHSR/SyyLTv3VPYtIUjNw3gkhjRDT0tTsMT8wXiuo5xoD4ya2mYBwRTSff4T
ASMXlNjWqFERx2utPMT5D25tBuRO7T3qD0rc+NakIkP4zluY+TimwI+20IQD8ZhBAmX6SSv8bmF3
0aGIX6U9LJRpp2WfvfWhmGg4YLM9cQqtPp84uY4Y3yWB1B8xiG0HjP6SC7fdKlGOgzFDCREErXMS
f9PfqRXXe9LtEmcPW79dIlqMHVIWBU84+VIten9hkJCO3UGShQPG1zNCecqFB/jgk2Tb2p5bp0Qp
p3vUGDGS4iwkoCyLWeIJdzf/0WofYKdpbEXv3qweeyycU0Le68sif2nLvVUHrDuYfDS9WxKqRv03
dHt58nCDKmlR9NusvdzpLpa4fDG1IAuClDdv1OdOjyhT2j158hCZKzpXkvTwcL9a1GxNTDrBW9NE
u/X8XDxeW/XcsymNOg/3eHZ3CxivsQYp87dt34bms8/bozFxgR/6cU7lQ55tjG7Cfk6D0Azzwhl0
3B91jjo95vE/KZqi/RKztSGaMV+v5Xej3ZrPJb44ktfoZKn2GZhM/6kwKSbIrxPuFC5U2+Cz/lxu
K3xsRiQzSQU2V35OIItJjlf5M7gbIPTz76KH5wFZLqYiS7Sw0jAfE3y9ndFJYT00O5CZu4rFY/pV
4wnYHOfpN11UdkNASj98LZ8jRCaM+wCi87f6gZk8Ne69fbciQhnHVwPjYBVDEiWTIXbTjaX8HRhf
FUBQPL2OTcSEq/NjIGFtCLRW3ch3CqwG+Cqez2k1vCuicdijJQvjZyb2RuBE7D4XeWTa2rAVf8z2
QG+cWgoOLiUX67Ypi6Y/lKklyxrgSOVAigJhRQjEz2lj0AhJ/9HDiPf5vppdc9MFgD5LWud0LfJQ
NuB/+DCUtAM9P2jrxHNDb6cTD+NThG1pB4jxM1Iui0LHQ+fP0JibAHRu/hn+nmkcRritPBzW0+RD
5DW0UN3dQ3Ae3gn/0gZbThwxO0ff0DLAB4jbp/UxUmfPEQNLItwwSCcPYahZFpnMi1O0UwjAgmHf
WnuldbQDjYM/QRno4PLuDqFKIskEohIgnWNnDNsQwfAG/dfSBxrANoEeGU0V9SRCsKyDpOCl4gKA
0G9iscAG4gWch0+yxCZujznEEOKNAN7Ej8D8pYO+yVKnCtEgaMy6E2kkywP4B60EzCSkQ/5GN4l3
U/xiB1r3PBf76CTOn+oAc7X/lgflR/D3UfCaJ9pPxX4MCQe60hUkqJ05mX8AozAKWrLNOqV7Vd8i
TOjfUPql80GLvfzM9A0zR7dwjSMgizvMcvPN85wuIc74oCz4Fj0sSn1/CBfQBkMyKJe9BwwDqZTJ
kpIE+EZsHq8UFMBe6bakMhRgGjUQRkf5xvwSCmthuE9XQ8tx1X9s5i1WuwIc+4u5GQKYMxFtqkAk
4uE6xUXkvJfEypA3w8SCkwefUv6HG/7Ye+BinFa9cblcGcs6Q0FBteabO6C07LmFO093S7PE5YQa
B6yfdBuuPQXXfXpXTewNV7EPFIn90hA8MfNI7CHksnC2hZejl3XEuAzgJJvWs1w0g13v4KG14Sj4
yDSGOA7OK7u1+2e0GcO8YLjzYowyRmC+jyQHiBPKq/wFTCvAR78LqYRlrvxehXN9gKgnsjarN+NP
bAGpxTzpG14T/sNX9IafnYYdIu2c1kt+JkKikWSH0Fw5As64wMHODCfpwDuCRDCns7LzfDHw6TlL
jd2+8avoNIY83NwwjpOGOEW4x0JhT7QbHXwsM4HIvxjFPFTLXml9ZhcFjvm0EgOpa0XyAF0PxEIQ
7rmNivVjr+iOpf6Co+Ib8D9qyR19oNHQUWuRhJy85nsVk5AnCVXP64SrDgZrsn8/crK4R3WiX+k+
7TmK7IiZUi18sRrydPbmm/wFkDKwJcHZmHZlF3LO/FHHmdF+eqz8DDJ+J4joGiGpih3vmSx02Oyk
MyFtQcrDySvw7UDnK64TrRSBNYZAiBHKdxdW0GB6Q2C5lUtqPdlv14TGwc0YaJRQ+7nVb+53ARch
eiMzCI9tGJ9/cVTchEB6W+xE8l0Ub3odK7RA8eMNDTrrO4Lo9fYsbdp8nEhmiqogvo9JJ1psGuDI
r+YT3WjJvFqsIZ8835pfLCO4DyqQRQGBJp0Ps75+Y4Z57Olzcu4Bf+gzwJgjhxWzGDFOubTxmY1V
umekTigICckVHw+/to2W0MsSUW3MdrjikU7I7HJfP94W3RmwlT0X2CszhXq643yR++aG88NELWak
SMwcOlwmacOdXBDuVzCHW4es52Vt7haQKFqj8Llq4HC6VNGJCQfqR8shJxeLCog4QPintJGZNPkQ
9FXVjZAW4e6y4e6FXMq4zn3L8lOWLgDfSyreO5qcDjPfF4YxLhDPV2r5JdkGdFOiAxdNXF10TAeA
epgjVe9Df2d2QzqE7myN3RcxzoweyPJp+y99ODgchNWl2HMEnJXYo3fOK5qYBpB2ip/DHqNrixuc
aWxC0IdbT+s/7pgHem0e8HdybAKOOt7TPEAAKGH9RA/KKUPmzWmV0ttlpUH0cGYEZ2R4IjAmwhjs
D5YdJY8wuuIWpA34JlUHPh7XzmyQRLLarLhFGhv7yQOzprnhwU3AI+Br0lU+0NXgDbiqAylahPdF
f7bccwjPK5AO985JlL1yIQ+JfQP3IWfT6F/oKCutz1ABkDFt80/fF/1jftA3LIfc9cBgYqoIKvIp
ZVuxs6MIrhyD5rIUz2vPNKmbg7JFn4GA4U/mp77SIX8yhj/ahwclJN52jOmzuQEfx4Qu2lguABW2
GUQTERzFgovOurt0LwlqDdqY3AfLBdGNAztOLPMc6SBB9meOuUu7B1LExJ7+CYbQ30I6O9kvbhRv
NEMsyOJ2/C/+7mVIP6RD5Bmp7+pZ36NGsQV5nSgXLM7I9wTZ1i7yGUEGwq/lb2W3DsqOQ9XaLMXi
cpP2jGyT98LubtfgQ0HgwRvyOUEYMAK6KtaB0mSwH9KR9eDxxbzrwctDykLQpHUsfxYsghscC9hp
/KKc5P6k5cQuhtumwhKYuw/hvE0Dqv9nnlis+ag4HaAS5WHsZox2g36+zXYTqeY41svcY3XGWEPT
rMWbFo9b/IcNCCVP5cKGs6vI3ELXlKZV8NTshHtHpKV8ZD9sVeGSFFAakw9KwTb9R7CdfvdrWCBp
KQfZPNjqfXK7QsMG5uFdDvX64SV8DUGEyzpvL9AQXPyGbDYLazoXIySBdIVemUemVxIA1+0rIvUt
+wu/cPD1vx3G1Tc9rBdYwh43We5caGmu7u5yy/y/vbA9aNcBy97LhVavrX6OOLQVePGCxNlnZNb+
mZLIQcv+er6N7xnHEjuFh7jer9fiTVfxJrN58TXgRoC8zBOWOaVN8/Lve2V7YfZ3HuvxHQsgHnjp
DqV7IQ/XV3nyhZvNYekNRg4SrtwtdS7fF8v9vjw8pJ+Kz7Pj1RlCySrd3dRj7p3rdeHwMhf+b9mL
QFx3OAjw6RVKkJW1JhiGddS53WIPxmYQO/zu1TzeCl4DfZwNmcw78z7ihSF2c3CRfSFvYW1ydKTR
0EeF7rCCV1iw42L98i+PTS4cZtZn8Rr8vw0IPTuJjyoO5gK51yttDggzVl7+dow9uiD+bd4Dka68
GwoJ51aRg9Fsb+U374Q7n337IZsmXUfu/R1TD+fnvduMp9ble35K242Vd/OjeJUDIcXJw2P4c7yv
wuO7/gIcBcMoZL19M06g0idrR11kA5na4bB+h1xud868ebph+I7mKDR2P+PmvvpZHHjQpnXDd80B
k3QUb9gsvc88kE5hfGEmDunFuqvBAaMPo9U+2Sv8XuOgeNPppwiJb/OM07w2V9Hqc1zLrrQb19Zu
Xu/LPW3YFT1iG9by+tXyPsUbqCuOeF7/aE7FG77rvHT4GfLM43u6vt08bc+pkdY3tJHecdhMv1wj
qsTdcfSp8jlHxxvFOqfcSz0w9OAdp6xb5x+9Znt8r22OBT0g7C2/RnMGs2AFvcR7fIjTsHmEeRBm
b+/v+PoEeaDa9GDCc7qutiP5LLvca/wj744NFfw1G/MKD3o5Y2Lg+kJq4wYYV+fj7Vb5wDVbcPOb
weiisxqku6O0Pt4AKOPV7cYCaqFI5CCIawmgBeFKxYFLa2Pv4c70DiOSWusoHKPS2/kHWB/Awoe9
sgnfufA0Vo4IWW0ocLvw2DAMGsdYKx7zPX/HfJDFIQ6OfPA4fP8Z1sfkDYdM6gdxV66P0K2co3Jq
bQIHYFQGcfg8Div+X4/r9zggYNOlnGdwcMnppPpn7VxtJc6paVvrZvsT2TmfE1eF7bC6Hc98Rsv5
WRxBj/iPX3rSHtb/+tz5fOTBP55pJDpLjLPOuHlxtuCsrbjvV6Mv7sY1cQl2uhF3eXKYtySfzJcx
qFfXhSOmrCvFyxrb+LWYwQgnDGm3OMnxSl9whaOjw/6A7BRmJVti3Vys6XvYw5GJ5Z0JhQxmcpX/
Lk67ul5ZjNYHpMYcvbQ+g23dcKjYklDHv9g8eZDfvhEcbnPnIO7ygckKRI+/CThjYkvso+Zw+c8o
hJlDg/MNF69ifcPjzgdtt/mcs5/h/MWHaj4PcA35jqd7yooumI+J6IrhslJszb0ubY0cJ+YiJlGX
d7vEm8gmo+KmB0f998wAaT8JSVvf4Vjazv6zDuL15+fnvGnt43273J+P4hSnf9PEnqGj4wV3h8a2
ij3PWsfejSCdPdg/OqHwqNvGenmGdGqzCaE1zlyBWzvfMB6Z9rDXC1idViLeSv+lzWo5jHyy25Rr
5TP7LD5/mNKZ4Ru/3N54tSP8YOfMv17kUjDu83W8i/ipM6zEaT6k2wMkoD1Yw0p2rujp14dL6z3W
3wdppbhVcK0CWMDO6BIuH1yvslOcoWgoxC2zNsQObQwqpQVVydI+XERxxRYlWUeb4SDOZHMgz3Md
iMuKY6rPRF+vL0v/AI1yfYCMwbViK3hiQnYvItSZ315YB1cBkz3o3orVkJmXxYKynan4UnsHLNgQ
zIjrxLrAFVp9a1iFLZwr1qJfICsX5ZKsyyOi2dXE+sgv0GL1jL4rVhRnuFlB/wUC66I4u1wP5WFp
y44Wssj4JT5bT2dXEWX90X+Zmx53HMg5+LaJs8OWmrrmILM7NlYfkFpXUAuDEWl/l/KlGKqsy+xw
S3tpXxh2J5b2NdCQXbzOfhSIISt+3bJCP9ZiJbzbLOZe4T93F/ib4gY9M3Rh47B6c4f1Oz4lkxmB
YX7P5+UppwMqVq5Vz7bZWA22OFSE8px9nEIvUEn4mfWjN3yhfIBuOr1jUHEu3UMTQMW4QA4J2fpc
1A23HxsmPgjZAd4dpzC0vMFjteNzBvcAibnDb8joO/ExTwjQFysxBoAfQ20F98sbOAbiOvla/Dfa
xZnHD/bofhgrbltuKEx/3POZTySiux/cS0FmP0hWvFASng5iIUbRyQkTW5fcaZkWLFfMHM8bWwYS
kxyUsNuHGA+r79pjl3D5tggIe6wO12ijOtlnwpNzwr/F7Y+lM2OHvF3ejWHdf/H+Ns/JXPEGeIMy
tWOexdte5r85omXig8jKTOYSysZohDXo5Kfcqb3Rj50zz2aOY9mAlrO7nC9irC451+x5OZw1swDX
bhc7rhjJ6np2xdliHTgBI+57jhLuJbnphHlT4Uur65K5EFsTN9pcr6BRa5wm/w7Ycvklg86i/rmq
POQ74cbYQmLlQvHgxUb7EdOngK8KHyx4dW2Cb7prdvMpMuevMT/81gDv9I04IQmV6OTEdyrRXkWr
FwVZr2Pf39qKFViEkRVyvMsiIuDpFmcN/WQsmqbMyyi2CxQc5I2r7eo5sXNX2UHRnZa05cpVUUli
JbKgmQMNfJbZyYcJLTKF6YqWYf3+zDG7AH/ZY56taF4OxSpclNjEJhu5ALkr8t0ET8myRPtsOfxL
0LuVdRSUESuTYcKzWS3xMb7PQIg4cRoKUj9IIoQz0feepdHOR7Ym9J50srwepuR0MqdOQd0Tmc7Q
s0wg7kwiLMNFi/asFKhvxux1XvyANENXhQ8sZX6OsLrpycpQzJUxRV5JK7PDKgUXHRmjFWnGr2vq
/RxgsenGzdKoPCmu/BG0lmA8eHQFqitDuWmJ4P7cmoVBUJkI24AyWBBDn37EtPw1BW4TTDwci40x
8vCq37ZNDzdxARmwTmfLteb2S28za9WQfAWbKrpO1U8WPDv4uFK8TcjqsmQscTtqJRwrGpw8YlPb
VpgZARsoT1C+cfjT8UQYTVsWgl0K9UnNkEtU6EfKoKRkLwc1MMbS6wlcJEikpaP2Vvbv98tUv9FQ
+43axVpewFnq35LkZxET0tcSiNpq62g+6TUVZo9YRd5Wkld9YN6/gNLKThe0UHnJo6OEw5EnLYyX
Bm/NGYBuDRcj6239Q/Djv/sIdVNAfjSJJbL0oixJPCJar2FfWyL4hM+fQh/xaWrKgvZZwvEPm+Q8
QB7pX7Phpa6cgmRz2vXSNs8u2vJ90nt0BItv5Ulkzb3GoluFqYyNIox/tsw5bD+dLfc0wH8E25YQ
opvg4BZ6g+75T1cHSnZO0KvZpqsiCkv8tnRkqnF2yzMYPU6GrgOl6ZOFfNx3kDuxuZ+ISY+XW/B5
9QlV7Bj1cDK/uD0geEKbj8kJZfU2ab1t4gjLx05Ar+h1GwPZhEKDklBZTn+GRJzJjfWxc0CKy4v8
JhziN0hDQv2KkeMeFODx1joPR/bKEELhpj8DnnUvYK7s/Px0L73EoKlYqDhsP453N9/2Z217f+mf
fusFlEgUMIIJ6OCM9JfGlPzOBOhWx3pfXqoApTUwAuAV6FB0Uk+dqwXai36a3dluXwuHORX3WTDu
w/wDZ8QzqB8hrZCJbX5lHxDRSJ6YboqfrzsHR1wQYdSJM/wDAaDB+5QOg5utn1v8c1kS5xn3uZgZ
C+oE/UIbxAmYhlUEyjahF/uURa99Hd/b16XI+7bB8lyMVXbTRvlQ/9X7ad+Q/50dWo9cM+ilxEoW
jkrZD0THcgc2fQGA/GfuSjxOJ6dyyREpbX1NN5y9Lq175Vxc5cU2v6LY3gHJngkWfrYuHCCo/NZP
fu73/GyfnhFCjuFIELCIs5sDbPZcsELIgiXTcLsfQrDs+wXXhfycswzDgWXL4il7YcsKba/Dlu1b
OjOKMX0nBA5rYribgoF7IxhBIzuRSh2lGOKd9pY/d/Fzx7AhKgBwtDhxeW8xCog3WkG0d0iyhnJS
vasBOT/7xhGmsoiMB1FhPG68NWEXu2IjcHp6wO/8O3/DLwiV6/17GVOEoO86wGcFA86lF05Vvs1P
jEOTuVZeTZ8dUOwFz90OBYRgOgzvIKb5FTqptZWd7AjDVmyZWHp3PItG3mPNYfZPR+h+6Clt0u0Y
PuEGtq78lm75qKt6J+HPq/+OvKA/OPGRevK6eHken9A/PkcxJmFzrrjeHnHIMptuwWI4U5s4spsf
6/DpTofF70zrCk+yQ76xtmPwfLM+OnaiseBY0gCNN0ypT9NBEnUF2a93A7UYnXASBdJbdHzsNAY3
qysLt3GGoCKTFocnF3UYUTu/8hGTZoKS092wxTuMZ2HHT/YmsQaXNDBfMJNRXxaXKIR1uJu3M/bA
izW8b0f3hImq8SK9dATu/e1o4K5u49dqiwZwUzmidlu8qL/LM77EuChmiKQ+4X4dak8jzlfzlRDc
pyctkoQun5aqD4a5WfyUb3lgnLIvcPoNwU/bhsCKDB0lrFLOOuRR7b7D05ovIuttWQYqycvlNiWa
bE2S2Ul6u2/zNcbEz9XA4bZs/zS2YuxhbgaaBUGChiPTYAqJS9Gr9apQFCYvUMqzl+pd/mXFXxbb
xYty5qGz6Tbf2X8snddy40gSRb8IEfDmVfTe2xcESYnwBEB4fP2e6tkI7bR6R0ORQKEq8+Y1T//J
/9thgK6PnZO7TCZCf5bfocJ4J3nWAo5dP1PuMfeJwGfySdHpV5voL7soX2LUMIKYy83ET0jiGjQG
zD0w9SEUOE9oxmA6CcVTQwaCNoVBm6Nmg4+OdIiUzuYfrkPuxAXaRHGDSxC+eREKCEKMmOQSKOEz
VgJ3wFo6HmYj2RuyySvUbri5Qszqh9E9ONEJccsJ8Sr9jSqPSaLIMDemEfnO7WLCi/TqtCaNCpoA
mgnKOm4xxzMOKbj4Wj+w2kks4N1iYsahj/slsEMDMbrDY+RHiicxaA1lNW50b4NYVXeLNSlek8KP
GqHzl4kxq5qjoPvrF9qe7MAeniE4n7MOyjlVBsmCBJUSCUPyQ+2M2QDKp1D8EcR5DZCoIYWAvfcy
X+2ZaIMPk9GRyomL8c0DV++luUHt/2KlElKost7kA67eClPxMZT/ElJxuODN88wJtOQNpcpKF/3b
oiLk1H0VL+s/COP5784RjS5UAjwnmJGSTki8EUSd+Kd9t6CrFKFnfVnfi6OEMp3wjpwn/Ra+jW5g
Hr76mHdb4emJIz4dJGwNcoIG2i47N6DcG29p/pq/3QYKIaFWLCjej3wjWZJKH95X9uM/0ytKuY6R
MV0a/DExF2QcieaZimz0hfJ5lebxVJ8y2jiH0qiGRYG8CmHU1tzGB+diCi470LVw+uTAxQ1mWTNP
rQaBN6EDT67Ue4zLPTLs9XFo/eBohx6AXYTVzgq2YrwYkB5hkITHzZAaNtLIBhc/zw1iz7DYmGmK
wCoa9Btjh2QQRiEIY2G5fAZmxdQJcc8PO905w5kHAwjW3KCEhphP8ehBowp7Kn3FqCaosJGBdMy1
x8BARBFSHFLbOoydfiqySW6UWt0v+cExPNR2BOpDXC3UWMgLqPIkJjfwwvfOg5X3OacvINoVu2eP
pKca8ny5BLjjmlGITJhCuIcMgan4HJK7TCmSyTLwf3xGnt2g7H5yPmL9o77ic/ZWN/ImuRa32hLP
UXIqTjF9urZMGBuYE3vF2z1AwcS5aVO8QcmNF4P8sb1jRjBDvDEhtnHKeaPetH0IGmbsgz9xXqzi
TbZpcFjPjh+cvr9Hb/HPwJUaZZUdUk6PYBHfgqlqMlrmdJLJRufzMluLFuoph5kKVsuHpiOBcYig
HWzw3zQLOUA5K7coGKG0m3+oZ5wLxICBSntAf4wvP/uyPs0bYglnH1Te0SLl4K92zIPR40YoQtbZ
Jt6glhEyCjz99SknfBpN0mzcp9Mkw0diFuYjzZjA4Yc41PxRd6GxMP8g8xB3wxCKwRrkmVgEBDN5
YQrzDDGdz7D5gKlKTCkVwIUHE/bFEl61/qs3YoeKds2qFo7oZCww5GJgxJAiZBYKWYSWEzwW0Aig
Nxl8uTtkN1StONzhLVLFwGTUnuIfF4vSNh2YHk7hDDUEdE1pHrKDCpcazh2sFERW7RfXFPg4QC2k
cNAAQXi7g//X23yvvhlm5za+f8MEDkqG+nNA5kT6xozjmjHgOQfTEgwmQfpCcJRYX8TT8GqiqHl+
RayRf1XP4bY491c/EEY2bosYYohxAvoWvkj7RjJ0hrZ2NJb5rlp58y9zfayJRTTzlzV6IySVeHZr
Le2RHM3xg53p8+CBgMwH07o6BzQ0OWQND0CnmiR/GPXAb6DYG9OqUYCxgO7pivU+ROA7RZ1craSn
cemf4eFzaE7dCjMR5vC8ywy7RBjE5TbdaQvv7t5qEaGAZIldI/+zJQJIoFgMqIo+ZHf+CxNigpMq
4xCIhCpFGWRMEqj9TfKuYHZBwELJ18w524gwdDH0+/tsiPuBhi7mY9fyWO3kP+VCnQJRkjvxYQAH
pfxfTBUKcZEIxMRHEq6YOl6swMncwmvKzgbJn93kyPapY9V31JfFRr1gaFcpA/QuQ1QeMvfhXm2r
o/YOQK9BRg/ejL2IF6LogOD1VQZxL5IvauTo6FdYgwc2HyjzCfkhsANeJfdmoNwrZnI07RBBtKHP
zQlXnHQcbYk2iB90Rd2rZODMlo0NKt6rmJXxKqvqlnOky9TYqM9xqv7heKs86E9sZVzCyZezgKHK
NjnK2LmnR2z43pwLNHywDy2oMWQMsLVJI42okX2y7UCAGe/uzTHmCmfepXxFmWBK4w/jYeS+tDBA
GCVV54qOT+HpCAb2ptvYR35TiV3Td1iz7eMocv0kaP6XeXrUmJ8B9+BqxAWGC43NInf6xWHlIN4r
hrm/5azuBC15gLi5ocnjyb0RRHH0Lw3yF8wiOW8JvUEylCGwwc0S3gIRHRxSFCWUEvz7xOE11V/q
6FbAvnxRuv21T5aM2AC528yoGAiSg9XgGQi4MsiUAXfINhjli3UDggLLGK7aHSyGtxYzr0aJTpMJ
vOgQQsWFcw/mkUHcQXoSxgW8UB8QeUkUC+Ygkwb5nWedwgyLNaoolCo6oSPmb8XKFKnN+k2C/SZ2
jwyMQ2wc2pMy6V/GMpTipzDUZpB0MnhwqFdKpkKw1FAKnUp+IQ/RqdhJz4IgBazTphmDPmfhLKKF
NYUBNMuZk2m4ggj888Fe8KD5C3AB54Tc17St3jo5Y5OGvTiudfDBH9Cr+O5HnScP45X+M42Hj8T5
oF3lt4MFech3V52Z+xKuB39Wb+MVH5tzui+331sIT+gC4sSW6F+5FMR+48KHMfiejdCnHAKOId2a
pwWgVhcKxeIu//HkwWbRf3gUkVPDrFKe7ZOFQRB1jBJWVKKsAc5h1BOIvWgyKFgpBClJCeutnyKk
GjESNdLTZ5apw7AIHrjkUwSckfZh+fOFbnCGu0FXab+zbb2tD8VOFsw/NkzuGGoFjE3vodB381IU
i7y16l6t071x7UFKQSDYjh8hAfP+9Xv7bONfmVx19CHWVbl27xCHfME1iwkkCebpihLqX94MDzy3
PDp5py9ZNOI7igW2+v9WIMu+vjj76OT+IiOx+IZqPfhjDZZPlmN5EcH0bIHlhSFVcNJJfIlW9pZS
/w/ogII4tMWWH3jYQAx8acASYvvXnrlou7o/6Qnjxvxr9mS7rxjEHDh6C1aMsaxZO9VKuQDS/CF/
olksD5xk3V9HtZYO6B85xiqmVSdEqx03imyiActS/IKIPELEID/9hd8O7s8H4uBEuYjhDB/LA2Wh
9xTxevy3xjPlBms4eBFsyYmIBTgVcTswyXZnrCZBwRQrQrvEZ2mVLP21sTMm0qqh79I3UPQGxggb
khFhjWuR4OKsS46j79Qdfy76MbmydVKRplfnzqZsU4x/H8FvyVwTcPnX+9Xe9Tk4FlgfqsP+LV8/
D2rDwP3JHvUjOWZrfy/tnF38YPONUDxem2uwNFbaXbvnw2hJ1cheRTQ4/S6PrfZD8QAzmnXGzsGn
5otcGwqyv+KPq8Ki4YNT8HE1+H+5t7QrVPnZhQIzAJ2+cLKyoyP9UDPsvX8q4EGYxYgqaMI4sHkq
2Nj+MuPnCxZ1D6nnuNZsZ3jYV4gbyRX+IeKME8jmi6IYnoEGRf7HPABd2gicULUCtXGGsL0zAUAj
RK54BdN7SGnPy7BByvwVsh0eur+0bRwtBcaLK/ZKnRMC0tOLrdrCJyMW+2eDB7g/8N8cORw07OYq
rFJOlX+1aZYPaFxMjB9oLCC9v80XGHX/LqB3X1voN1hCYenBVvFvc6Y9yl+8vRJfjLco4Ams+/cT
GSRBji14x0dRBkMEppwGOYfOfPRKokIx1Cbf9V9N73A9xpTvfCgZ8pMiOhE+u3Xn0nCNQntA9cwL
0g7kBabExEJxW7kWHHh0LPQQOjaqvAo0xTdXjgtFsd69vm/+KN/KvzdLDS56pLt05j60+37Pnele
9sY+NFfF4FuOmvjM++ez1e/wgdJjgxfEG9fqBzHU1MLzz2fk75srrTFcASbbNBDJyrwlq+gv+KMU
5+43t36t/0pn/8LnVdb8BA0PZx7rjB8wf7+X+NLd/Ce3yDkVL//NKj+J1Vjc0LQgSmVkSDfOijsG
q+xCT1EuALg4MkXMFYFO4bNfU86Jw0agPdBBj/ElQ1wD6vmv9eTXuQOWH+15dZNRedCzyTegJoNJ
UcLrmkc6IL54FWx0FZHf2GJGTzOEwJ1dibf822y/SCHxDNZ+AkRGsEKoioDjOzhUgMdowYc0yD1y
I1ZmQlU+SJdcuvpNLUWLKn4OseMwPCfLD6au/xYfF5lsGfMgbtC13/EUFK9uo937tYwOB0flH+xz
sd9Ht0l0yUE6WSdWlYdh0o7cyLlyT67plQdHXLF2l169mRNxsgyVu3ygnmLBiKCtlf/AEu3qrPhd
zuo/oIamnmzCjXEHRNnxNJo0sfaNLhz+4dZiuAJYx7dAKr9c6E83xE39r6D3xP/TF+uR1tbCw0tc
BckSssv4LeH4nYkVy+rsffboAQ8mT0qu/ugvagiqKB4itFk5FIdz9MsC6mB3yifpQluR7KK7t3O3
9J/2MWpENcJmxOHCuzFxowbyo4zhrCBW9UIVg3ycmobbAO72x3bNHgx8wnGwQbcujH6SE3sYW9f3
yYnkSiKYzHhGO+eS7wyAVdiD318kGdUDeyFhqoIH85BOKH/gv8AxCIvOAFH4R1nEpDQYcC4G/Sg3
/5l+0RmwhXHbaPZFKQC8ShPHidoTqcRpkZKHJ86qKoUPKs5YjvyGMRMdUCYE8iQgE2UqvrAtYbPi
B57FnVLinnS06j/d3blwZFtP48mpwYFEzwMIR5EEKMpPZwf/+rmpD95Fw2egtclu0JtwobQI36aA
RGaPn0/9dNb9hdbRWvhX5ag/7DegZ/hrXU0IVDwz6/5Y7OsjiPJefkAG7HAx+G3O5rs4Zyxeel38
B5A0XrUr16Z4wEMc0wFH5HCyKQsqNs2wea7WOHwt010xqVagxxvCJLf4+ebz79adf8FNozWZN4Ts
YBO/MRzBWW/eBVsnlUv3I9PO3JWNv1RXTYLRisI0b59fzHV0abyfYbuxT1iB35WDIO15pFuQTUiL
2G6DS8H087fb+UvvbO4Esg9/dWxcKdrecC8hsMIOjfYam+PaWiTTbIMmhYXOiqAN5s8nCyQ9hYdg
15w4sPMdOfSv7k4dsf5ujWD02Tbr9qj/sluzcbNb/tuEeTD9i5zhlTEAWmWNCmMs0chRvrOtpf+A
3KYREByID8gLJV1jjUCa2FlkvEF1zEOwvRM5NgIrQpVPHf5L10dhznoXRRB1B+hsIeoSFhQLH+0v
eAiQBW5nfJT6iBnQMd9T6BJvphzrg/HkNMZbQQBoeCNi7/Id8A7/aymIFjTFp2CD4Czgi6fR8QdU
A2xCFe7BhEbgzI/gGtDUAgEVeKq0ZrfVj87DwWZPG3JgU4QkBB13w96BHI1dvUhrAC4VpQBIvjcI
QEuyCYvCUAUlHgFT/+8b/lk9GrHECCEOMZI6B6zbfACrFWIullkkWOKQ5dO2ciRFIowjFXLcn5qH
gW1ZEw752K1/XngvNkB+wJh4eAAO4m9CoIcNXDcgI5JRgbPJliZ9HHRn44d/h5m7kQ95tZoCcN7y
EW8VINGKJRSdozPUYBwlkFC0V3ACsp9g5pIMQm/whmeeCvK19w/8iY9Q2l/9FQ+S5k2DQNIwLeC/
wDpWWg6clg/dU9UN9Ht5hZMpv9ulc/XovwqI1MkZ/UlDT0lL9TDFPwhhwB1xmInhF4Rsw4iAcyN5
/rVhuKrGLoYBmjePskCu9SdR/paq0BBfjxzu/Tz+Rgc33H7yBGMB5imefJcUf5IbNV7k3igjEUaP
8MlVE/juX8Tz9qiQormGUVbeY9Cbz01iiTwlGOoy8d+lsHjjjIqKk4kv4icOn+1n64XBydPZSR1v
09UkZ8rGNsnViYU1KhYOCS+YN/Yq+YKfWxl5DdxYW8fhnhBeSM6frsW5SLixo+KPHBTW5iIm/SSk
ksKJrmXiQCB7iZouDTBFrmGRGlAfZTBwBzqfBp6S0uwwGO9YchZkgcg0p/Y9KAAIs10vWgIT1mFm
jGXpnZTRVJOCcZcQAKpjWJt80Tj2gCRQ8QtYVebj2+JZIk88W59/FQhLYT7uMlwzv9qoKquHK3lb
21UZiRpLI4QnalSj2sV3L2undoYuEi1qz/CXTABUChJAs+romIcbgy+VR4Ckm/FGl06NzkTtLKyo
5AkKMqx3vvh7a5MAh7vUIdRUgtHdQIkhoiYHgml8bSR4sarDzmGBIurB0NIxByyEEJrFrmlLL+7n
lmVNlaTff6x42tuUWhaDgUCjKMF+wI9i7MiUZQ1oUurq2IUd/1nBmBiFrboM4DUYkOnrgIj23pmU
vb7BUGmXSd9t7NRbL7NWcSV0phmRWc56UfXyskjqhaOSjivIBOiamtj9LWmzJZ2CuIVhnGM9iyJ1
X5YdlubFzm7MmYodd216m0/C48AiCOheQ3Mj7mJa4i+ZJ0jJ3ImCpC5lTYQVcWmlikCwGrvskB4g
RqWT8YFnqo383sS6KMBtJsMmvS2IcNe9sfi776WrFlsM2Z3pzrTkPmgZLbEH2YMQ4bQWsjt5WsTy
KsxaJs9o8TGlUYYRgqWts/GIq3RXMLB3WDcxr2fr0AqhIGOqOqu7dQil/59nn7HxgUd3SXywYHHb
M9RZ3gqs1N3hZuiyrsUGYmy0DS7war/icPsejalRM6nLH0hUorXnjZFEZb9Ibj5HVhPnbjvzFjAw
EEOxX6GsuXZ0NLwm9gwiCA36xoep48sFgkZCgmbHmoIwxBvV3PqcADBeKIaYgsN1hgGiox4akmAP
Mc8fgnrAwYKrTvPQCTWOlgyKe0LbNmWQ528qzHdg29wD9EgAN9VKmCw5SFCH0rNsJvpfM2EwyF5u
oJQJoNgVuA/BDHpgU+We6xnxltxPbYT1I7CvbsOSs0iotcnuGsFeUathOkdiA52cKRujRu1ZrMAc
SiwEWaf34k6G0Z/G8Jm5KVhqx3SZHzMmEK1IuuaKDnHDQYkIyG2NkS8gKrEHHusDcUq4JRiOM3Up
PAgtIX4L1AkiMvWdPrgVjPqF4idZo4ngZkqHbzkxsVxdl0v9oRMr/6MslWM1iebSPsHDZUoZglm+
j5hJm7rnYqK4eB3Bd8/wI1yAkChTrhbKnYS5WtHNCxAeofXBMfDW0K2Ih3hSS8PPJj7wuZkSU/JU
wxo2FuYCCy5L3eM7BDMyWYlx2MLZEzhE2cpfpHW+UqEKG2sfu5ldB0UgIpFpoE3TVYRVvTDLqhcS
boQjAKB2ITx+DtQC6aphkkeJC6KXrnxsLWA8qMiz5p9gov7xDjDTwiVzzHfFqv1pn2Qs2em4ZuMd
WjysP74+9mZMVVF+Ah9DF5jpOOkM6NDBv7HyA2l4amtg8Qhf7nAEFpDy8dMVt0VOANuIklC9MdN8
bJCEwszuhZ0di7pccoeLSXhQFiqICp6k9o9ykdtZS+ItUJig26MPRptzbs4FOVPAOipSaAHlhAT8
EKfMSxt40Na/GXIOyofuLl2SuxTi5DCoMXdGz4178yBdoZkkN5cSVfAtODyzklBW9Hf74o64pyTL
lBJNHhoUSpjucYSXS1aGYowI2vVRQsHnUyAewbg3ngCWGK4CTIa8z2Cup3tuH868xqLPRw7TUAh1
/CjYGX7K+epTohUShS73Hhh0wvX+6FM6ERb0B63RuNEXzD7QfdhLGKQIWUjk+sF6dQ2Dhw4bR1IK
rIBhPQC+Zo9VSDlMDWlr1RErTFk0ExWKO/TLSfhigESgAgR3bSy6DVgyEHan2E2h3Yh5GgpngAKr
+2nuPMuAUt9LB+0W+2N/zvsCywKLyjTW/QcFnjILFhBm1D+eYGIRnXJWz8pZjKz6SAbhnEVFi+FF
Q9T/C+cJywfWA5HAPAjxxhlTBEV76iq0TDky9QXBD7D50MZo+ZFJCaVYQuorEnB4l9Rz/D04y194
O7Y7wvHVaRYO9CEu+ZnYCY7P71AIcnHOHnlv4tmo0qiiSDtzDiF0+HNBR54PSxyvgHWmhDD020CI
hgkaiK+UbuqddNE1Ep70zX8Ho/HfHxRkqFXP9BVYRRKqNUapyqyWH0D7XkzZLgg1Ybq6Azk1x7i9
3QgGNkSNKmSKaDkZtpyZe9HdeIsClgv8l7sxZbAWQFs1xd4NCAytkR36iJINVRJEMvf/jqL/lYrq
II9oxJfIszgn6miJao4LRL1obXAzoxDVd8KUjW78gMCO9PQHzSg+TTjHUR/rb5/t4erjBbBDEUYi
ZPFuXybxlD+kHb8koibYiecFVCyTZrT9sf+kC+Kgeoi7slWSbQRHk/kli0SCu8VzigDwl1/IF+8U
+eJHmkUNprdkWUnJrgnYzJ0vIvxy1bvFzFS8veHl60wUMeByUUYBUeL52E4CFZdTGJfsCVqLBZd+
McNXkxYUTeeOYUn2MCVK5+7dWZy1ZDAYwyDeZvW6YRfDs8Idmd95t8EiWbMPNvtU141b+cO5Pv6G
FxnlbD642cj2iEArro68U03MC0ahtaupandKt3TRX8mCAlsYa2YOCkxkdVYBHa8lfL7lAkf8U6Ij
+ltDGeDDaMlQe+f2Uy/nirEIeA4wnZSmmXbS0JqWl46D2uJm9yAOdrrPmHrTbXScSkjwsXjW8ktG
c4sfAJRFF4O5RU9mSy4PQOuokqzvMo2xnbV2VMCmghsoyXY2uNLqC7qBzxrR4h5hLWhrR7G5U3/p
9rAjLipKjKWGeTeXi4Odry8Ie1wcmv7qpjhSb9Pibjk3XD+mDp5QIieezpVQtG4Yo4HqNrr9TAOc
dtBhhBfXB40jYmaosOn2P3SPLMrqQVoM6SHKOG1mCo5Wygh7KltbK+qjqXcqScvM7vw5uy/mc1jN
GZBkBc4Q1+OPz5BthJkTlmKgoRXtN3nFdcNs4pbxyTDs1U3h0ytpqxSqiDQjYWfY4P+kjfRirhez
1JkwNuzopcg9qseY2UUlOXrVuXCnuYp1FJildMqluxG983DtZwfbnabqr0rvW+T3RhzoFKbgv1tc
toJmZlhzhYih+NB2YzonSlilwhp5lLA1q8Wzwp7+W4P8ylBxkXc09Cr4eE3zkwZglI+wFsuYPJQj
+/uWvV1qX4krxLKa+X0zidURvx3ENUG/1Y3ic1GQ/vkjqbuPewiYy2RHGQg252aqv647bqpjVO8w
jCnQf8TP2Np9KHwtORpbxAFfWOftd4nLYw9WITyaKGn1YIt/SSRxzBGWRc7oRb0l4Zmxa10sMucW
AZBV0t0CUEmPajWVtbWlbbgGWbnIPlcfbYa50fSl+bkkmMBb2GSYnMQlRrpycOjLgwLaqwfvhkEm
F6Sh47nYFcLbheRM+fyBinc9S8NUIbyAP5UNOTSYOmAHa2pYkz4+1Vv8C9sF+auAfIu1m96D6lg5
HF64qAQpljLkByysAi8hsKDkUbYRHjrCIvAWoVWiYrFB2CTcwh4NFJYWlMHnzqRHE3PAZGF8CevB
JnIVo7V1pgnzNu/u1GuWfR6drZiVdol5DBp9XQfHPNtbJXSJ2N6F9jGxzxIqsvjRaxuYxDbQH8U1
tR/VLnVz/cAURasWiT73KMyoceiXhF1D7T84701lpsjrCps9bfnBbCw1oTmxIfrEylb71LrO2mwm
6TMJASdXz9VQnvRzdjSzPX6cnfG9hC7WXP5UkoQtl5xOlHKnAjMndxWlMtst8x7DeBtEneuMPNRr
B9VYMh6Fe22NB29MD3xK9ZceTbg1n+z8SWY+gx3T30LwaLIl2klmNfFOUk8ZPBX1CV1djKGSlQdU
eS/JCvm0v9jR6/UxVk8y6X1Jc8TsUWbO0vAAEwTJxH3/eTurDKASLTkFncpMPOf1iVh15WFp3/iv
K4pP+2iXRw0fPhLetY1aT51kEboXcjNLEzuU8NAm8LKY3xp7136G1TJGGIififGrwdwqni4dQ336
RAfuBhBQ1pxrfNAAiVpi5IqlRcWD5XIJ5XMmPPUHkbvMnWvWLzqmX+rpy6H1cZH4/4UK0a4jud3Z
Ck1FtMsun+a3rQBVqSZiE/W0/fPxPmPzS5B7MW26S1Befe2Wpseq2lXt2gVtL7t+YBIjQ2Gdw72g
dm7ZzTVg6U+KnR/+cGidK3efgVwVXYac/6Rojxa/Mjd/cG95wpL2qLYr0XvIV28et+eMSWHLgoCf
bB0ab+bT36vfCno3zgBAVMSKHLV2qeTjqLrZzOQkeBKNIw396k9c7hZfXxPM3dkm/dbT94q66bY6
7Zli7YDLUlU81DyrHtxyefyED8TJFkRDOLiG0o46qbo2LbLbiMRBCqUWbjNVblzIIzuETI83UlJ3
KxIAt+KXO7bKSRMuHD+bFGW3ShIMifJ+JF11SZ4pXPWgNMa1ytsjBKgI0pVs0TCwY7g1lss4e+Zh
NvQliSkLDTUTS854fodSulN8MslgqkkR0McZmcmd3w1D7nMpKdPwi5spN1+xOBytpdHjpUXya15Y
l9jJJ1Wpzf0+J+CgG/V2MyllvMX9ve2BLvZKPettplaS6jJHyy1mAFOsiUayLI8dKPyRofxUcvsy
EGI0ZAUpCSho8VKlS1hDrAJhSze++QqkS1ouc3Ja6kdLf4Hj+MzMFj3auATexqaV1513bb8rPX3n
2rF1Hz7+PczW7BMhpV/9FZDr7LTbvFn6wdIynqXy/hiYRBqLECDRnVsQH3x1iU1KXEyRRND4xdIQ
swYDjKJZaSnJQTwBWyJiqUws1uuhiUZVhInuGHGDQgXd7hR7bFCu4kkUaQdsWXHii6UFZuxyOPHa
SUOQ7VAp1mGOhx81B6zOgxPtcD8qpD/FWHX1qudx/kZH/9DW4zRa1N+J7s97c1LJJBNAFwMjGXOS
JQAmFJ/aUjfZmodtv2j9RV9Oa/Jc3InvLwpzXCHfYzaGbrSZlfIwk5ciloMsK2oX+nWMFZyRF00I
p6BBCTDnG8JTCULKgbtMfKHNk6Ft4vrcRitTHrcdmOvaMBhoJLMvHr7hWhGjveKAYZ8eHKIcr+JM
gBRm+Fb9a27iHvTjk6CQj49qfjKCTVhcIgAlyeR8Deb4EeAeZAFFO59ryt+zawlrDp/rZIdxwdGD
gWGsTO/V8ez7zF8/wPGuMqYJEwJUSBPWnk2VtA/fJNdyiswDlwcn3Mj435IyEJPbhQksflykvExl
0dnZMxVGkMO6Umvge+/oW0wm+53W/alw97QUWpH/08ovG1itoyFmJIC5G3ZQtDV/n2ashcKm37UX
SvHvXugLuZ1q5UKPLIRaage5o5/Xnx3XXdYmkbUwgC7AyEugXOaOVgc2xpnafpbkFLWc035KO8om
H39J6QOQqC+Z/kvODGnDVbm32wqHevRkmsExjtYjRvCdr4x0A9yJysi0KTMbaEVYISpb/DuJEQjs
7deHTpNADyzpwNh8tBygATODkeuJJKKOpE2XjDEcs9bYSNjlvoYojHoeu2iE8idisEQYccCIyChH
2kv3QDAwwsCYtgWZxZ/9yeL0O1qbHN9EOvCmwuDqVJNdS/3SuzPz86yaHbFeTLLDcWEcVeeqtoRM
wkeFqTquEAdyO9SRPohkvHq52BN253gIM+PIxyy7A5bLuF9w8Na//VH997HkSB0qz8yYWNaczj+u
F0H8+mqnL9MDX4WdYo6iDA5aNY6jbCKslOtb277zevnxFrGy9dtxHoLSp0/4Hh88JaKcOcrPMe3I
x2bQcdLrB6CspZy5Aq1F+g4ibQYncnhRm3v/IfNi1Ss8RJAfLll0Nyepv8JchYgnY0wPiY1FGmDA
P4nJxY6xI5xmzJ/LfeqsuW+qcsvTdZpumX7Agawa7FmHAt/yBtJTyuZBtJXyQ+4xgIKvFpM1a9F6
BYxRM0SQtCx4+kfm2kXniaMv9r3upEfGl84cfdPEa00/hRbuqFOegVRbVA771qTF4doc2ypAOHna
kxoa2l6DPALWVu9BJpk+R2dKGlVZBNqlriEuOGSc/Xr1rMogNzVLzb40xe1D9RF89oG1bOJn2owy
a64B5GBoV688f24rY9ebWt9FqW0c9tf25cNiche1feujVbbw0nEYMsukz3NfX3aIGgIwaHZR7crv
Qq/YXId0X0F0LvVZWa31etq08+azdDAxUmchhMZ0HhKKFk3kelUEv8Jq2mU8Xjo3kwl2X62VbB6X
CzY0usx8za6jfiY8Rl6NqeKUbHLWEohKmi+RyuK+yJxVRxq25uU4qvVNzxEurw1nZuOckWLHwswj
Fo75zEQzVcAgFMbfs20uVIyZEBRYv18m4r7M6ogh8/cHSz/7+S2vRd7mQtfmeGGp1b5XEbwNsMEj
gJ0Y9q9z/kp7QhqVbGmBnqG/Ku5dsuuSq1u/Raacc0vto5qN+nAdhwtFmtZYVGLsVsrn1nhikK5m
kxYh7sW2ybWKqxlDfbAc+ZQAx9G9IaegMh20n43M2Ki9a8W8myQOZECG5DkEnINPq/gP98C0jLm3
iefVtO3/VIg9oTNrQkiT9R6ftd7ZyJCFCT5FUJ8c3J4QCMZkxd5MLx88Y3mPwTZL4fGYXEL1DBBh
Q0JwZwZTSiBvfweczQoL5YPwpOYCfj5jqvOoeDFh/qY343t0sWclo8JbB8pGwocQCzI7Y8MeY9jk
6z4ZCG8s56C4fhH8dou4nrTRcpVR4pdYO4FvfsEtZmp0QN6lV3teTrKnAV6seEMWAx6S6uwFKw0v
+ZLhf3giulRR39orZkVWBHPSOGD/J6sr0rmLVfQ56HBBEOLpkyI7ezHjvOJqVw+F7WOcG2vpMw3d
G3tsr2zDfJ7ZsHXJOaS1Ly5htZOadWnMvGRK2YjMymywwT2rwJE2j2S16UyscC8agiL8QIjFoIHy
owOj2iQgMMqmGMAw5usuGAkC5fzF0Ur7HgocLpwpwl9o9EhqvYU7d7U5i5DkvLJfEyFjpmu/heEM
15gaDHDxFRI7VQC8HnSb4wm0aEY/WWK32U8/W+rV8Nahm9ROurGuTB5Lb0lBQZf/NuWpDhDl79x6
mfmQBLOhUS4ksG2HdFjjkkSLLJ1Bz6Zd/fDQ6DOmEwQWANV3zlrCtceIJG7fm4A+xwZjyAhyV8ka
bE0EiIzR3YucgBn2wPlka7xafIOYVAt0jyE2z0m/UaynOo972G7qsbcnUDTa+K4q08/tc6N4rtQF
DAyI9PkcvKtkGjp2eA/dSNaOvkRmBIdl6Zw+rB2XycO6N/Ccplwediay82WDO5g4WpvP24Lwx8Ze
5S+33PdkzRk6U/0KbAFCnI5gjHfZg+knxHSV8ele4wIozOSvcrnEtIfUAUVdfuN74e04OUKrGagw
dEWG+KL/LEOAGau7Bt2SONS2Rr3m7JriokOSTomk+pIZTy/tjpJwKkHUSFlqJgm8RnOoKBPwp+uj
JdxLbVh3F1/CcPPXscnonhjmvsl/5S+7KOuJfG5sh2GlAPl/i0WugixOCT0z6TrA4v4SZMVSx2Rp
bSIwqEQlxi2OQ8g1Csg5rCy/Jp6HlCPmqxzOoOP4plXBQXZGPnis5s7Anbv6nqsrt58E1Sv1dgEG
taH2q2cvCYAZ4Bc37Mw52RABZaKfpIQ0oUP1ZTo7ybDkAuwLgOhS5gKRsmrxYlRNereAGtQCBi7h
QbTEelBV1f2lVXIYEvCt0kkDQ0Tnf4T/Se48TRcpGc3WJPgs+mxF/i9Z5K5xdTCEh0qgA/kZYwf/
vpZtyF2EXzpWyJn4okXtETI9oKuZv9Pg2jCntCE7tvjYOVfji8v8jQieOhmYb6ZSY0yVvcAdZ2FH
yiIpoUMr3SA4JMyutF/M3X9CY8980MIhqskaEiIYXDXgkLDMo+QXsBTX1ptmnUxv1Unbjihxo2DQ
AnhDGlBG+FdLrJvGEwcPySW5LpspOGRngisHDsfTqKv3RiPEc+9Yx+5/JJ3XcuJIFIafSFWKSLrF
mJwz3KhgAOWI8tPv195a1+zM2GOD1Oo+5/wpeIbgvTId7arVTni4W+3O7VaNNmEs6vjrkopY6QQL
GBIxFXJXtKQfMBu7aukVt2F8OhHxxaOMnd+WLDTsOCngPOBjgbpOO8pf9rZlK18K+TIwW/RQG9de
qOmzTK8FNWKL5XisBrvGkRd5whsfJ6BgHVrHIplY32dDGjpZDJBCS3Jz7mmxTQlDagbuXMOz0bW3
lnTJvivfo1Q1jZ+M1eKxD1jAuew92lrWt3QBMrQ4DzWIZzLR7iFJoeWoU8oU9MwOSUA2/L8o2zg9
3C5XGeuGhv18QSjx0VWaXzHIwZx31DO/NOF7dPk9doDNvHfC9crhzEvVqg0VxuJ4r8QR0jwkwy6O
QRjS54Mlzu4jpWYbSn9jsAnAfvAsNM7f71RxtHFN6JLdIKEDh3Rww0sUyBNwcnzOY5OfYo2UHnrZ
JxOhE+mpGSxr0LHIQRKX1T8Z4E+sjHvE8Y2BZ7ffjCrb2TZobg1IdUbl0ZQIhmLl/DMB0zxm97n7
YNBow2QrXViYJVgFXqlmgf+wDCRlFFN0cuqtZAhe1JyaGZHQjAvaa2x/2kYZS1m1rOUObqufLqpS
XSZ2Mw6BcFL8ytKsWXUmepGSkPJXC9Lq70VAzgfmu/lv8OFEBG7aUyF4L/TYnEgifOZczmQiLzBY
BKvLadrw64NHx227DR7VvQfzHYATqwEWSI3IxPY2Pg8Z5D7OhwOcIcafaERU9LlcWRwSkfdw8cBc
J8gR4Xm3yg+GZJCfYE8DeHJLFSyrUDgisbmbF6jtq25tXpi6h3f1jQ8CmKzGa5s2e/MC03unn6MX
Zm68JE5KGHzAQLwjWGy4OUP+4xDm5bOz8MYgifEu+WLeC4lty3KrClwGOGmK0hzses9bblGK9784
A2JA8ALA/N5p6Srw804woyH5wQZ3oVhBTp/SFSBgJvmaQ4zNOwRoIHcP2EUQp4EbW8hN2+xVqKxP
Ydr35Xr3P2z7HJjgQDJHFgYenP1AFAyXwHipYwDzcXQjxh1CfPnj/YOYoWOFReMij7oWEZrO+fXG
55cfwOVkhojYCn0BajzlyevzXoDe0ByaaMTT0JAiCAuNaz6FABST6J38EJ/+xcUWuUf7G8ONIHhD
oZQe0nN6f19jcrRAooKfuSV9jWFXjVb2okOfRb4EX0xoV4fmq7/VN+sEF+qf34EqC5aWjgUjfOsO
I1gRSISThhr/woXiLxGdUVODkVG6ELaBkptbRSEaY8KJJZdFJzwi2RCeBDF3VNP47vHFgIygliac
yw09pfLkOtfPXtDsmcwgD+HmMH6QV/AbboVgBMOQ42uYOiykC3oA/FBPDCOLA2sJ9eQiuPkoFQ7d
362EsvBnMFBu/jQDoM+I5li4noBJtUv1hmya3iEKIAgPJ5A9mTzyGYD39M1Lqt7gtvKJvZvjwc1+
aJy4492dvxCyFn1oPmWCjsXSBoRDsABnFH1HSP0i3hSeegjI7D0aa5imrAUFGxChEhJyIeEBCMbB
k0VrPIIxiK7OtTicR6gSeLj+ZBP+3YF08GV7/ZMdXZTn95Qd3B3+xJwrQP9PcGdzj94o1UfdDU61
fiM068SRbE6hbSJ2AaOEoEKfIX8sEeYrCJvUM/6DIQA3jQRDoqqUaX/pL94hOmQHXvUzfEMdZJTP
1TgVvAPv4G2MRbL5rvJTLBgKxNzhiQv0uak4fw4p4j2sjqZ49Z08yAM87v4uR/Fu3axtfcF26KJM
uxM2TAeX8g4t/EW5YMJAs/aMNlyye3jnzrzlNymnv8AlF7RGe2ALHsTwZO+dbQGhobplUyHUFfxJ
DVJBscm2wlgBTxtsKO1Fccg2/cVHlgcFhDtXHGJk8t99tbcX3Ts6wBk+KEfqEfVdHsDWUSch/ukQ
N59K/Maat3jUnmgm8pONQwgaq1bYLTDTZRDCw29JPD6APTCNxzz/LEQ6L66eE4z4AP5H3IO2ni/j
36ZvpFp/Ygv4Pckh5dWif/zbAKn8EVnxPfl5RYhpJguN63Bg/fPDecuQWXVBA2ZBciX5Qj5gRvPv
uPT8hgOErRRegsmUg90YWW/yEwCsU402JLn+YB1BeHBNcJspdHzwWOF48mJ5cLwNZK54hSZ+BQsJ
wvOJqnXlv1GTA0Lz7CS3fI+l08u+soOVRyHR8ij+LjwqbNMs9jnkdQFaG8vqzkITyhy0Xe9uzTMI
OI2vMU75EUbgqMZg8S+SCxS0PYzvbXmRb/rNusVvKsgnS9g6Oq+IEYyg8pZPNjjqAWMPUEbnTyrI
kwUNdx3Zsvvmz4g+n9bNP5VUHrjJMp0fundUCghu3FX57C/syyAI37ew91CeQjDU8O46GEs1C5tl
c4l30aZ/cjZxAeqFwqIPDtGmexeb71ssq++by98+eRxbVmj6hlT8zt894naFhRUd0l3C9yFQexPu
BMcC08aNtMZ0Yk+vwv1jucBo5ErzGywrD4iSDuwpbDyYh1R/3HLkZMXGOcsr7yp48xx83xO31ecw
ZPdCp4PE1VjU/Cgb/5IOYVe25YqiOGbJcaUzXrDydLb903xmIHlBgiMoi7j1PQiE/vxbRXtduXm1
PPelbF8wwTMSAtMsdW1ncynDgaQsJpqa3CsDqUmq6gu1qedenE0bWnm15YFzvamNo6yAHiJG3JFu
zqSWoIdn1ltHLU3uphu9kw6jec+2hvUXTiRYRtDIF61u13mhrvT6Oy8ZjXaQ4JQAM1RSMbNspjXJ
PmkXRQe9m577OwgYpSbT+JvN6IBLP5/Ebj+3iB6odWWVB/jZ5PmvXGEkzOYbcRC2fMO8wfRAXeSK
fvmmMexz21nlxr202wVNKYOYdj7osmXiuJuYTtmunEnpyT/Z0o5xxkisZx/mh0Fl/POrBBOGkS3C
sbVuWdI3p6Y2iUjQVAp7X5XMSfqogu26Sd16M1B84iFwZ7dSStcM5QgWKkQgdbY0i2OcKEBJbFgS
ahxOE0LJSJCa+CQomrGFqau3V1tpQm6lq5R7jLF+VfTFITTilISiCFs2afCP4fUsLAabprcPAwoH
9SstXSLiZCM+6l22CtpgLVEKDcJLlEE2YraQVidJwUOXraVduuSO5v6mufQpaCFuPprzm+rTIp7D
yM3spcY/T4uVVIICSdo4xzU3Z0VoKWEEaxfj3HvvHQJFiPQCIEWD2Qtt2KDGdCnA/LcLcSQASe7i
WezPSv9EP6S3dzdZxw2EPYLXMPrOZ1G/haHpdu5cJcrhi9LWI2+5BH3N2D37Sh7KBcB39NCSh6/P
CnUBwYvD3x1r0dpu5p21/qLGENFKe5Ux7VeFCjVyBteoPWgmqrXq6kcXvXjV2lIuHw2bXjFYWvZC
ZBpAim3NcW7enejqoHNNf0PLhPa57ThpklUySEB5Zml+K0rUC80X5Gf1BRtOQeAyNKstxyR04FA9
9cxti1PlLuz4oEhEYqWrst5L37NGUxmjtdFoQrN0qqEE/VJJSu0xFRlku8q/GZDLJH30lU++bg4b
pEtR+yvjYgzqb/TupCdAS4JnjkUAtf88IahK8VBZ4VfmAqAr1SZNEbDl7agslGFB6IgBhmzPB+XW
CJ4kRqeaTCQDYNMxqwIYHFgyFyN8uDWb/hXeUkfeRyRzE3AlwAPdkcSQ8NlQ6STMbuwM2LNcl87e
Kce5w4veYnYWa+PIW1jVMuYb5BXOge7ata6DwbWjwDTUdwqbUTtK2ssQ6vJHGETTAUdWJoTjqOLT
W67cC2OpNs+UlruSkRbmG6XjuMg+SX31IcuWS8mIR4H51EqgzXUjbROo5C0y/3Snl68uopcyb4PB
rUmJTXE/VpSOSu0iBSqSWheJ7lALjYliP3o6f0PmGCLPymRgg7y7LLHcq34HCub1nByAv+QvN1+6
BS51Qt5YNhkMVk6z9I15r6PAZuD/rbdNNc61TYythgI03xAUjnDI2wfentTXMrWY513C6GMLHi9o
dt5p5MW6x8gB4/AwQdGdMaZUnYiDaPVRqzFiwr9CmjfxNO9WqjKr9Y/WHhxqQwQPobzqO6yufGv4
DYOZhx1QY07ldpnCEFCdBcT28OvMVEzCfHmiU+BVOFu5uOcD8WHHFgyejvObpLCVfwx6ajqPhq2m
G2PBb/VTuYeisk0xem8v+kcyXkxcdFFE7FR/ZzHU9fLfwFuyT2Q0s1cfLRce5ORkE/hizXCKQElF
G0MrRWcF8RhuKBcR9MbH7aA4BdhmEa7mLk1r3rUbJouM5qTfSF077RxqiZtQ7paXZFxuuCmQf2od
KI8EvpXt7fHpqoJLWCwsVebUoOvseKJw1SJErFmOQn+jN0vJ/9WxI4SPCmvbp/eUI5yMI4HNZeOm
WTr6VWkXjOgS6a5tmupsJXNNmkDTnJhbphU6xu+USEwwh2gxiRQDimMs645lixrYEwaKcnNCJ0It
zB/yfxwR8LyueqeOFqF9MAjpFde4lQDfLlJDccURAy3JJM+csbn26fJ1TdpzuLfAqvtD2Y/r6M5l
c5IJdh4LFZABfWWztq1XP3hFxa53EZfGd0PCDzVyn9qyYHI6mNCJmCleE3uPFCz5yhQ5aoBbZgyn
KcxR84xJkhAwVdxDXoT7nEg8e1P3rqHV4MeO6AysgEiV4+wYV/cBhqD5PmXx6lQaUWCMSghy6ayk
l4MjUTNFoSWHC53+qNBLi3thH3l8LsyC2Uu+xiWXzrWx4SfE7W6G5ijVtyr8pniFa0mEI2pzx8uL
ZHMZJ7mgBojSDloEY9+NlGmaldMBwOg3Y74goe5vrJOkV9MoTWZ2AwUtVtDKYVe0VuS5QpWtTevO
XGUSNa21SdEyNzpII06d2iT0fnFVygv044W58dXkZKbxRe7mkok5h16tDQt2auXRFiJ65NCxYT9v
veij0/eCmFdspyuf3HEVJVTYaIdUuxpQ3ihcyOze4m1TluG8pMu1CcuS+ptFhIW0EuxCthe3KGYx
ZjAe/bwRHnumFwOZERZFsOJOvh9ouEY5MxXST2joXbvDLqEnR0MbzrTIgBY2y+C61ZhoOJI4oYn4
Jhg15/MdzDw2Xlr9pxFfI2Jqw1WMKTqQjFVrEywpVw14KDW1YTbESujcC2kUZtXYAJS2k27ngmwo
XBI0oR5+RvCF4NLGJk8MvjAlkUbm0UcGmG4hhmKouCC3bFJzycm/1HnALQvTDzgTgVX89u7TSrtJ
F6STUg/ngiMDpcoJ6GKw+qh8c6b1MVZUiOvkfOI66cSWu2VaqgvTKtdS3Z/j6LsNoD5LKiTjNJjm
2hcnLXnnB97KDMKrU/VvIaI3o6VPpFsV6Jzt32NpJ8yumJBlyUx8W6lL5pLFGRxiRYCgPwMDF++7
DntmjvKWhNdDxtxENvPpt/U3SvAF8GakxAQj07KJWpvwo+nceFITMgmIK4Uuq4MckbmjksJgqwxt
lEthv3LAXwPOgDOhFI3YbkPmkypdaI8DTpyfBrDmBqiyG/NMsTXshMMDovK02rV7i3ihZu6WmwzP
yBLF+yqWDgP/3S6EI2oXwb9kEuCAO9cDphf6e8DR0CFPJ2U2KW4AtOS1dfoc4j22ayXctZblEySz
gQ0wgx/ad6GX41baFN7drNdqgzFacwxMpkjuzNcXdrlz2az5ayqtrzY3ukXgTYzSgIWgLjo4LZa5
dvJF466qGgLtuGZ0ll0qRIPiU0dfX9nW2zTPkc9lJaAzhuC5UJoFMUq0anEwkauZarbDitFGL0N9
RIpWiPrX2hFm9RMySOvidWIxxFAQSQSYGDEP+tYGgraXrI6B3RnEbnTII90+tM8DaRo5gLic18cQ
LjvT1RCurOx9fGdpljvLPQJG9QbA88wkvVMwT3cD9yiTmogZShpm80TZZwrLFLq9tfONraMdSpDz
yl9Xzqez0NaFky8KlnAUJ3MjwuPzlwAlH+iwl8fgAXAZqtWAjjz89ZH7x8KFdCKQu3Ah4Vdqz1tj
yty95/cyD8bcTZ+9gWfPskaHwi5NPDAWb+NM+3WxcmvGUUDgtU0Co1b8hBoC/r6YdIQ312PDuMNl
TpGvNQ7OhCbNSY3lF7KYBBfbZejOdWnWg/5Do04KBCoBZFRnAZE4gNkOAJ82c8UDICU/vdkGHjj3
pvTs3yBPWdGryJ6o4CmCNuW4FZlZMlekJSnnIYGHtRoDNDF+6mIa77mfn0MH/g9VQHfH4lraJIKb
NpLDNaxoqyUO7reBf1SanEDRTA3cowZw2bkkFVjtr82Iyy3FTcBFRp/k37uwJzVWvMgsXHlg//Bh
NWaulbmUYOlJ6fRr/7LlkxqHXEvO1q35DyqT0WwNUEsJ5JkxYEzFjA7J0uYyI+oa/6R6QiRG6F6C
/hVG/5qIYFOfRhbHl5qjYdQAwAfVaUDPI0acYHZFB0UumivBLJdsBKT6L7I/9HvKCKtg6Y3/XhND
YZj28Lj1rVKu4UcjA9K9KY1oLP8W+Qa2at1+uhY+sHpln23MZRgsYEZUwYTJQdgQ1jp2jWEL6xiR
UmgNg0xEz/kjn1hgQvKwJ+VCUkr/II5xorPXH4rBGZibk7dDIfYlz5cByynPoYb9GPnF5AGvkQ6t
bAOc19xoxjRsNpWz5AxBLNrrU1VmEoWtkL6S0Yfo7inOZ34KPACxp5dPjXwO/S20b9mauGU7Drux
W/JKmiWAckgRq3TNVCmwD7WsTc/E+Sgl5B4v1PzRI7nI6Go1qlx10UMdyg2GD+37y2jKcaJl8AVN
d89MJGroiVqVz+1KP7Zwv3R9LYjL1nfRp8pDb6BGagN9zbeig/H2uklWcsEznK/NNlwEHGqJTcSS
5070ZPtFs+PQbjs6DDc22rzYDjAqNo2IrSMnbY7IX8mZum6zzoqrG87b79wqrVHENKPOK+pmOrBG
+/EGTzh9KgoKraNIZ5xWP+x431bUn7+6ebTdj50Qck2/VEjnb8pgWSZN+ZJivFC45jDTMSGB9BoL
ssQtaTHCvbQov6SxwxL25E+YFMzt8KKQ8VkJuHZeuep0fVF50UMvtGMI+VG4gzZ7davF/USzrE9g
0GZaJg92/exMTL5JYAi2oVQv2TeykomdLOa3ySiL9sOoWGiIERx/VLVYtyrkLAfFyMnMn6+SPkBy
bYci5Ers2ic5gvNjX8R2wAfHA1Y+SHU0vIx0DLjLGXDGkWuMno7nCKqPzdF1ztfBFkUIV8DA7uh7
1nHSd1bWzsLuNv0F4rsoW3mtrroJW+HcPkSzeI01Laovc8psfcP6WhH1Onan7hT3IDTlZJ45m+os
/SPbqGV+PTLGeGoSxGVhGJQduzNjAN42ir7vowdKsUbk+0HQ5t9C/qAZoXlAdF3YZIXC6aWM+jGu
eOMCDSClAdaWDsSv1V80vZhZjTRlRG4hfk44H6El54MHjoQk5tLUX3wjOLPqQyBEqBBPAJ8MPumj
mIwycAvDX/gg+RvTBER0whbpb/DG6i6fgy1ljPDepHO5x9S5zz+UoNoV23APXASSxK/Z0WF8NOBK
Wudym2nDJBMf7ELdOnrxnnhDtELei5fBu0YLK/7EFaAfIFwOXxggEWbqMM7+xE8BrCHK7DNnNJF8
tU0jPwyRcWJxtIdD5374Heoh6z64I3pCwXetYD+SyYYVJLXvP35M8WIbaF/1lhdB1ZC9fJJq9rCc
uHzi6Legwf2E8Sg3BaaCnTjXFEBo0InXygUHd5H+dRCbmAEgskC+0YMMj1ZuMqKBdbEW0wkBHRL3
pvc/4FQMitl+3ggJoYIpe36h5sN2JcfPFLHay36UHCvQUBpyHjHZ1PbZxcFgqCSAF5+LH/SQjKEL
WQys8T/kzsSEhDNMGBBbPWIYrhOWBpkQlULzw8waKwSBHTL2BEWB8oYvARwSaSQxmbC4TWzLgFyM
ZA8d49F6Axd62h+VZT9jfj/Lttm2OJIAuATj+7uR+sfkAfo+NKyteAgwkPhihZXu9XO3rnbWw18M
+J34LvJKmPn6U3K2/h4BhThBncwFEZnWnZuHfM623k09gwwCn+KNDqfjxhtg0B8d4rd754jg96K/
5X+QzJE/CZssUJhnDdTBamMkLT6FZYjzg38HKAqDd0b0DLIRRst4tzKXAFoDtCTrrcfXUTjq8Nwg
LnupP2jGbtUaPsyx4qz8WB/1LH5zdvgPQLA+qG/7yRxYQlkaiqacD6bA0DQFXEUp5JFSQWAKxBb8
wWkwyiGFxoAemgEyLhjBrT1W+26do+qFkPtGjSpOwbe8YunHbFScFFy4+pi9kJ9FL/hx/8OqoMVI
FO1/DmiPMCsD8VR5cD7xo/uI4CusvWGy+UMJdoZIuGTnosO26LABQsUXspvpOI+JXaIWUC2/pvvu
3GP7mWPvYX0oKIrj4MNs076m/LlfogsFtoZjy3YAhMU/5Ve+K4+LwWgM+x36Jp6bv61EcpHg4xaJ
egz2BS7HgHUifwt7hswf4xIkHE0bsFh8TX+bYEKmrsAcqKPwEamFrR3YiP/GvGsfPbubso4uztKf
FJfwNKQv2RkXA8gLKeo03tdLxiT+WhH+EdqVF8WDBzZdDbhl1Do8b8mrOLKrlEc8WrJteYxe0EGz
I9fv46aTIv6JXiwy6h0lFZgxO7iIymPj4yqJW4B0gZ4b1LkWeKSAigLpB3hBu/zBgjFoBzYkPKQy
RjFHZU9cCz4/2nAAasaSZGHyHAlEHXwDQdDfgnPf4Yk1SOkIcIhbE3MlLokmTL3yv6cbnjro5F56
8EdO4gpUXNh6k0TbZMLeNmUgcgNKGryqG1/EFvKStyo1K0oNMLXBb5/+etwDgE7mrfJQNSCp/3YM
G+0RIBQekkjYzOwX8AZUE7iM3Cw8nwWBUcgRS3xI8TyBEXoRvzzhI92/OLmzU+CBs3fxgrWOGCdc
eJaQ0fFuAYvct/OyXtkUnyEepO+NXwYvTXieEJkFVkx43UN6fCFcBD98DWNvLIR5+7z4W3ZhWQDF
AjuBNPI6eBH/O0o5LyRsDN54PQBxLegPcF/95FwRZto84BwvN2dbPqV1+2RTSPGrQ6V2CfEzFTJp
9q/0Lv1vbccWdqgPxQEk6mQ8cUt68ihOujd8sl2M7SEjFQgQxbYkj49NCkl/LADpC/Njtittyqjq
7XMfYyxu3F2yUabI4Ikm+k6iA3d3w0/mRFwJWIok1R1ceNIG6Wz/HL8FlsgmBWKOw5v59xs2rPcf
Nuni1RSA63oHfw5YexI/xL37OzJLFhpWQP6ChLstZhRb0uCmxNiMsJhYkB5IzpJwbLTH5hii8VLG
399dZHyuZR8N9zCh19I/IgjY1sTRxSlGO/6BsCXG0JyV/ImTnQEyAj8aIs4kgk4eCG+jbUpxoi2/
64pfoxtS/2XO3+RrlEdH6dqdu0fyil7l0bsl/Crj5Mi20TxEvMCfU2RzNq8ioeDBdhMh1v2XHCv+
SpRO37V3C7bNWbpyCg7OMHmE4S99cIhqZlT9KeypcAfKuP0uunYOcTotN26wdfytEe48aSEHi0RC
fX2LTwmk7mpj1as43cfe3PDHONkH2RQTKx5da/CDxNcEmVfQyuH7LdBS1kTPyXcHdP7u1DewX3zX
Lt83zzY3sL2wD4Vvlp29L54l/wnw+86y47awRAl9Fv8AooHxjNmMtAV/Zt43E6l7jOm2/gpfD2Gy
VlwKbAfNX2fpPZOpfoBWtkymJFIutb1zNDElrKcCsSwvxNut8Bg9YVJ4Af091dP45BCS1/5Z2Ttb
ew3Y+ua5g4/JIwfXDYYCJyCsVzYbSTyqPBHpid0G4oPyVJ4xRwoi9q8A0nl94hM8HK0AOPmMoC6I
J4D/YLycBm/1JD050C4ZFrvViScd7gH/RgNQBsNFRi++DWinf9cW6Y4Vd4FSferWgx8RBdysB+dq
X2xrVoNYPC+OjuQlP4oXIGoDtemhcpA1e+60dY5uGC0R98dgkgeFywjQoz1halRvXhr8DmzyQca3
1hZAGueMZpg82VJ56zq6Z3MIRM0HUmA+OfjTBEPpYEMR1oh/1ZK7woQhG9Y8ZxCOuFaUMMItX96i
K8Jka2Gwg5WX4qKZ3GK+b/Zk++KjfPKN8ZkArqGG4vqy6UD2oWgCRWbjwdeKIuQmnuE9O0/BzlMy
PkRUy715g6EPljjFcaWv2p3/tTucCswTLojyQbsbd+sQ4/A+2IgkOzwj+A9NzKrZ6sdmi5ztiMfK
XoD06tY9oX/lRZI1t4Lafwn51ZoxoZygVAMwFxuQtyF6auXj5CyYWfUGCsA+n9NAHOxneteegtQR
Hcj8mKN0nDdkKrAVfbm1rAM+GDOzkqFu4FwNG2RaczTm6+ocHDlJeV6Nf2TPUgfz9LIt0E7U+M59
6HBeY+7sucXozKcW5bLvfXdITNPN+iSvFPczKAt8J6oo6HLz5uHdRAUYwSxWyOxSjs09+AdU1GCt
d/L+ye98h36HitLHmdxd5HvnwxZiXmmZ/34y57H9z9+HFCgpYgpSwFt8xfClYP02J/sJEVOF3AYu
B63AeJKYycJgrcIh3bCF/vEyqC78Nw8KxwP7LKQDPnHPV98VX8UFEitPIwsPVg37qZiuw0Mnwgpb
WDyhhtIac7xV/4xPgkXgzntxJiL4FYjaUd2rq/7Q7TTc1LRNeaWPwHEmmAW0jld9Zx7cR301NyjL
zrwtAEJScKtz+jD/USH/U67WjqqoRzl4d8/FVbi2aQd5Zxz8M/x0bxYsq7m37Pb2ErP2rbqSFt4y
++eexZd1O/MoHQfr76VcFat0HDHGG+YXdf2dk8K6MLCgYgD6Llc1My7uOccmVT7PQslB8JM+mUg4
J4hpICqljfs9ST1DeiaOBXhztGK0lfSXPYHW5AJSFvuiBeQICdj2Bfz2qDf1Bv3g9c/A2JhWLDE2
WoZfgCnUsxu2HabsEHe47hR1HID5KT+xycLcCbkfo1YY2YgdrL5Q0tNGwtmCPw01A8KHdkk2bNDR
v4qOPNpid3YWR9hfnSZchq3d95N/ZGMo+mvwTKzQrsCL3kw7OOxp98EKyiz9HQx7l3EPSbX/UNXx
HmFJCakCNbIm2jesiYj6pZVjvpqz00HI/qfOO4rr6AePIyhaWKhB2MMoDR4uyUjy/ZuRHfST/X0Q
j5tjVYQlJY0y/fGdHw4SmPMXGJRhvobvKQJ6amP39//seefO96Qitt1fPjBcw2uH0pxKHo5e/iCX
F9MHfNDwV35QcauiXsdmA4IxChvqeQh8OnNxoaMUDa7KiW8vgmt7kClTaEhoTmjkmnd1YjPlVtCB
4MoLc5I+BMgZPIoPahKOOogwMKrwViQLp4fxn41gmFDeClUkz0o2plmkhqVE5BbyKzeIfop7xuHo
UHWJ5+dOK0g6JNZ+Z/VcLqtzNvueTZZ2emYbCY7ODgfoK6fC39JhLWVH4niO7v579rbxQ7kSC8Wl
Z6vx9zJGiSb1hf4h/JxpC/RtOnr6DK4YH3zN/80M/T4WILx/vErgunOb4NHT5BcaI/4fljKDNBw1
ha1JZkPwgkH8w83nocw7cZe4HSm9PgX/Z+TTV3VMFaKt/FCOyU2YiQk0A+E2TKuaKAoVNfoTyhWD
KrHbIOSCJcYSg0YO10OBhMgh2r7wmGpftIgZ/5qZ6qt8OefBA7Ziz4Drnw7PTX17/9qD/nbOqK33
ypHdE5L3MiG7SaLRoo9epmsyqOcB1Vf1+D6qc720/4nQ74xhEd4qT2OPiPzorrqbuoVqdfJX7smm
aGCjqxfxKV0FB+4caZ9bdq6Q1Bx4JzMODUJx/Ld/GsDbFIcL3+Ik+ilpXV7gw9xcnKado3PMLgAX
VCbi89Ezuwy24m//Qg9AfxYyQZjWEakZcrPs0t26m7yleREORxzAfAVplOqLbqXf6yP+li5BmDBz
pN2clzh1B1ucZG+U6gQQ23trK/oInW8p1Pvylm9HPy+tg0OzYsQgBgQLcWyEi/6os7qCF3lqOGhe
mwfc6ORlMHbg9L5BSoXyIQuGqCBm4UnSiu6bNjwY8QssPdY3mECCNxygHW7gpG3BlqMYZNAsWjk4
WzAqqeguxUE9FTfrPWAIUa0Luu8M03+SJjAwEqdk8Uq2Ad0M3GamAbii9Ch98n320lk9zV1MSgyK
RGhh/j04BAd4ssfo4j3LubtUN/oG/UD0QK+aPMpzeERzC+M8elRI54Z8qkQbyLFb4AbLEN74gXq5
Vi48ZuKw09/AQdBs9VZ4nlacoyAp6LCg1fLGBc0WuKASi9H7x7IrX/XRoD/3h/I5eWHNs4Zh/spu
1lmQL1POfRY0l4G3nWzieY4HDnw3HiicSv+2HwYL4ojiwaOLZx+z7mydnFUohnjiOJ5AwxkssBny
XH34sv7KfJgtNaLbwOWZg4Q5RfQziPFNHDKmywR8jsf+b3XWrvHDgzdui0eYI5A9kA+ebooNdr7g
ZbFp0IIzY6rRiKB1G+o/qLD7cpFn48IWXjpMEpG8FextDnOOH6o2DhRITfxG1UcMudp80ucAKyM0
BB59Qf2LGUuvEGchAhpwLVtRNH8Z43j/aBX4oBPg5omS9M/f3Xgy6KQhwFOUP+uif+McYznVT6oz
XMVZ9OyE0Gqf4amlGqQoZP42YP1TFL74k7/DYAFXVm6o2IyKf/2h3chr7Qg2Wd66fbdX9/paOnpv
XBigKdKqMPy5lMFQg2u9MOAqv5SbcuM3NUUMxlZHla7xr/6QXvoe/pe650sxbuU7yncd7hQzAioT
ZgG0/VwJ9pgGq66f+Am9PKcR4gUHzLwhr/zkgsw+RLdoU87QQrByOIWh2VO19ziZTDWaGHIM+Cl8
Y2PIqcfBJgHQ+dMAL1Ri8TSGn0NKiS8Ops0QDaaPXdFPhUk76ivkg/S+rPF/FBkG2zDKD2ZgHbYH
gsDOWhIOpSi6gHkgraPiJvJaQYY30nE9ZBtnLi1SrwgfaTgkvZ+/ZRZajI/ESchaoTzkxGYtbdWP
t5U/0G/kDx5VcN1ZfCq6qQcpBQyE44+8cz/6SjlkV+eUftQJCO9Wm+l7MZe3l8bRvSRXdaVOBqtg
6c3SX2vdTeVLsJMX8iI8dItuIW39jXyRtuK/bJW8k5U0I7hw6qyttbMOTtRblGDGLb/YR6rD8OI/
ByflIN8NBnu77DpYtZQWzo4YQB4zNLKT/FEuRQpAf3UfGH924nq5n7yboSPoXxbeMBhsIA1A6M6w
0x6xAoQUIH2ml2oR/q0WoHdWQXszXiW6J85oJB3lqCdNjiQKbjSb3NNj6ojFCf0SzN2DpA2jyffC
vVVIQ8LTg/WasD5cZi63ijVGs/SkYnT/wbBS3vzOgXlNnGb5M7ggCbUu7Vt512w39xzodG+fob8t
rAtUnwLMBQ8xTsln+ebPFXzpeY8waJjdnSdKI/DW6K4/Y4zYqCL+PlRSExiElXiMDSla06e1T5/x
RVpS3o7lfbxwn/LdXNrTdFqM9RVEl5m6gnOwwKJqqc3SqblMf5UZiLI97bmj+cJbfS/RxLh5J3P2
Xah8i46R2bSmyUOtME2fX36GeA4YRe6dvXsI3tm7m8ab9NCfrAvY5L1cBbuSg3TLSyuIDX0G9+ht
oyofNhgHf74f6g9W1/fMbcyp5g1hUUutYm+o1liabHisTlHbgyN+yqVBHBY+OFZrS0tcF9oBO7aF
hgziVYFG3uZw4BTTB9+5Hasz3o1nD8sIx+sQi3k8LGAOUc1m9TRMmEHys+pm7KaPOHtkGv1lOlZ8
ZImjQaUsqwFbD11Q++XOBQ7KXMRomZNNMiUhTDOfmVY963TS1DVt2yju2uzcZeeizEOsXQsvKZnT
6BhxzDDfoXauk3tnaVC8fxPiMAV5Wa38ZZq3tzxnEB+WEGn7od1fMjNe5E2MzBaRZWbgl4Frp/79
14bWLuvVtY5Ay6yRicbSXJKZV8S/OcWdjsbKD7sTYkTmGRmcaAlv88D+qU1vBm9oC+vsP5rOard1
bovCT2TJDLeN7VDDxdxYTXdrZvbTn2/115GijWnAXjDXmAPALr9m4WTbtjtFKDRInRPfx57A7vHm
Lc9hc1Th0OsdxS37AC69K4tFt9TWxULLx+a0IxNo0ASHKrbOuSwBKzXbSM/3jeac9aR6LjFfokrg
W+A94+X5BtOQmGP6iEOGB5nJcF7N5i1EYqd2poAEUivlbIOveLExS9+UxtcsIGt1sGk89DCRwb7r
5BKW3aYAqecg1CuCUiTCfYhTzM13/IJvvMhvlQRvkZ27HVVroVNJpQRXqwlBZ4Dgs7pW7XzlDFxM
Jd6WfDZnxLfhbmKimeLOapp4L9SFV9qzrxk/Jlh14mxSGdPULNs30BmbMThFVcByHu6XKYcUQQpy
e6qs9jJONuluiOWy4ZAm+bMzo4wqsz23eqvSmHIw9plRnNnRvFaadDdTWP2F89b5vk+IJTbeFBLq
Es3VG7wfqF8cIOSOSiSYCQNmmMEk9x2k5kK7V6Klx3QBKA6ehq5CFe6hXi9rmVZ+MOuXdvKsRoOS
mq8T+gZmjArWALiWtPUY4ZRtmrRvEI8GcA36GLfhf2MJqIrhrZkUvrqMq9rCuAT1fdELHuxE95wN
Vc/4HsbzLIVrU62+eMn1NNNKW8ppg4bUNjm85+O2xIyyqTEt7gd36DLPlrcpoLqKp2Ot9S9hq3h1
GXg2eEkVHE17b8WkCIfatudrTg89k56qYdwNMcj8EhWvYaNhkDj9qDNWjRklfUKZJQEVImNmPQ5k
2DYQcptO9esKJ7GZbYczisEi2SFG7GlKBAmWC8sb12XS38RgB6xFrKthhTuSV5QawyZh0DgFzAom
Fqv31H2Y0q0wTop61q293rxN5ramoOG8h4sQWEiYfybIUcgipAV/oDWQBbAk6bpvwKtidqAWCj8G
I+8OabfxcZK9Wb9O7bOCy2C3Ds1/k/5pwZZ1boHfBfpTBAVHDg6msxNWVcUxCLaVfqrHl54hGKGB
Q9c+4kdS6K/a8k8urmlzN/Wb0OwTaIj7DYZ3seJjrm61e004QA4UerDp1X06fJrltcYadKNG/wAa
8AqKNmh1p+RF5+CoZNj6wCuNOKuRUpr0zEefuADmThuzbALmTGvqwVBHinhsyM0qngmeKDnUjuhc
BxZ3+TGVKP9b5j5nD0GuqLyyfbUiDhqcM5uSdogzQYF7VuLrOIlUCwx8dLZNWBCd5WNAr1vPveUl
BgrFFys+xRHm2Fsc6hkhXbuFe5t0W7xuYvpew3AsoD8O+nast3N+UjCZlC+jxXjczNpRwjXTfra0
LzU569NHVD/Kns/YoyQCPspoq8evc0L20n6gu1i/lMuphFfZ+dG01+rN0lKIVXhApFc53yTVBy5s
Y7wv6bFZuwTCfexzeO/MSyN/5bKGEW6Cr7X0bOIfOq9iifLFozHK+BwhC+LBERw53ziBKwNSowki
BwQKJgGbM2uR5Q/0nIrfFKl+sXbwhCe3EM8zYJFwXQZHtrWiX0fO2sx2ES6ygS9D/CVCZYacN4Mt
UA4NuyVGFmO5gwav6KjEd1neObGnwiPs1xjM2r1LOjbwb4iXqWi/jX7u7K3cH3QoM5d6uMqd35jb
YnkjTdsennMw53i9pJ+W5uAcusfzJhNtjvhDnlieOYB4Wn6JMygHyWuPnAdaYBZgJCghJUGoyAGo
hfi2vHYkuekWVWcibKVszvy16CVzQamUaEgE/6LsAycvQ7/LwwlGdpz8hMatAkCFSzGkICqxb8fw
K9fj8KLND6LmzG03PXeUDDFY8ugNaICmbx13l+HUmIcKK3bH7f6V4Yml0DY5YQJJ9cq31UAFAG0I
SKpH7klSZ1lcQ/PsyGytn5g1Sf0RqrCOcGFJzf0sEQzUKJ48dZ+kVTOP2jdRaJjav6pG+5d9jXSD
DYU9ptdvBYNcI4VEMSzMfTmWLP+iODwa6bCWrPjoqNKlK9LTGA8u6xmQVQVwNpztbFk7meWNoMqN
jac9rR68HBWStxDvlzm0ko9oxG5GQuqjkOg+W/kuai4mJU6hhLeM4PDsxVDqQ6qFu65OWGESz8li
1qfMerOm7jbmaApz1G5flgm5sCluM2cJtC+bUumgmuuPlOEhUW3mA7n0CUDQdVaSnRxl71PQbPQi
29fsGpOMdbpMhUp4dEg4U1TshgnGmmatozj1+8B0e9t8TnPq4qHcZQ4ePBA5+rR6LfoPB/pLKGFk
mwOAF4ofV9kmh4WW1Yg6JtWz9Okgj+1hJm+16pdNRYhPX+GRUG6qPnirLGvdzrVHdeBplih2GAZ9
7BY1XcMm3jkaVmHw5uTfjNGqUaPnTuDHZfwq6w1svhqTyNhtFVC9GZSxl4K1TpNOWMhjvzSOL6Wp
Yi6CjCPQsMnVNw7Uq0TGHVl4eVfHGgpaN+F0GY9nPq3TK2QGFvt2bA4WxV4F+xqxTUOlv5TI4sZ+
m88Q6hHhhJHphqrsWep47mPSIksTL/1Ku6gYXoRgQgPLe9rFwAfGcqljixQE690iiyWZ6q0K/Cnj
GKFXnGXHDlF+5odys4/Hag/XDaDLDOQtfjg7KbMPZjqf2kVZDzgetPlWHpKTZNPJTEvsFkkaVziH
2tZnD8aqzFtFiqEgv8syvK0FySSdZnVBWiEbJ3X2hqz8tXCjyGxOexGW66hqHbe1yoM9ijQyyjdj
OXSpeg6U5miynyxWf0QW5KFo6+qVqGBtTuh4xsgFN4rFQS4xb29/q7B9kUzFM2dkE3Hlxm31PEry
2lmOWheTDIugJom3ljWfuzZeh7LmSX2x7sx/Q1eeJjs/jAZ8JQjBCxZfynDUS2ldBMmpGhGvabhH
VfaukJbNZCjPDWZtdgBENsp4nVV4zkEq6rbhscYmzpowwVSJOwOKlqYFad3JguRLIbOuGvgTNQ52
MRuMPpKuAK1DGTfNou9beTxIy3ToqvAQdyxpavZTJQsb0XRE4ualpr7V1GbLAN3VyOEsoOhxLk5G
uhzHuVkPjnaxJXoJWvrrZJyEJFzZ0uOwGMekb57TEgWVeSmlGWIA+KPcEi4gJbtmZBS1kz+3yz+t
n/BPs3cg8MyMwamPdmvs2izhGjmwAqVrGibroFu82Zw3GmTyDt50XVBq8OGdhpJfCT1Nj9Zti+Zx
1A9YkG4mK30Wlz021BcsUQZ9uqG28ocJtKLHM7DPhU+Da1XJXTG9qCY9Mvmnz72XLtCnhvWwYDtE
Xd7+s7SNAUIU+2m0bTjWpMDnmKo1QeWK9b+AomH0PwFKFgOmhXyWSBbRDxFCjWRvJC9WBewR9ojx
WamM+1S6WnE0ZNagCxlYAwEUqNJwcwrQNrDJEjsAjv9S4zaD1t3SfgMOm9WL7RwjOGDAMd07blsc
ShobVL+4ydwQLcbbo37uaEVGWJt42rydSz/mqEQjLsC2UoY37D2FJF6RuBMwiU5LsJ4zrwatM6Nt
Gx8K+YiILy32BSDUmoUTe9cg3g3yMVAODZRh25XtjyV/tRki03bUDnN+U036K8chO5kNcpKtmZ5z
86wrm7D1c3Of9DtcTpvFH/VdoB/pF2DwV2MkFJ+azGG92rQqSF7wZiGmGpk8c/pd2He7fED6bDhy
pRPBBltzQnhAkPe3TP8cOpus7CsSMFnDNNyHdrhQRvVm4gpIgFLYtmjBc0aiUY746NNePlr6Q335
Jc36qkSlNoF3Y7/Kr+2xyz605jbkF+aHzT6H/4uBcZ8wONOsXY6CBRvnnJZFX28Tc29V34pz7ulb
GAgs0aKhQpd+jekf08iAyJXhLmRQjzkjum3j1mcPsqEdQImc6oUUYI53eK1+dO33kt8sG2+cb04W
OV4QEl4Ryd2hvTCU5wbLPxwVKTICyHhddJiNf+3wMWm7SiMtGqMSuSblwks5gTqsQdhy3bX5FAWZ
m0UXpxXWRCqXJdlqNfs4Xwu7ijZwQwHy0K8qcct15K8JyoAhX9L0XxZAIiAHeWNMbJZw/jGXrExa
KLADKhxZMa3rD9SrYbiVC6+rPQXuqnRUZSFGYtAU1o6oGozcZZpv1rGeXq30S0JA1wNSxfk5MKaV
FM+uqX6G3Ms82zvVcq0TGaCAGATFy8PfNJPWWpG96sFylkfrli/O8xiafl8FB/G7ZLb7ziJB2noL
Mn2XMMcs/IhMyzoHEUFDuS9h/iHmf53htTDglR0mKN4WX0KFUGiOO+SZlywJamq0JRB1rd3QW9sg
wZkrBUlmd8iVZjN081Z8nFx1beyqZwi0geh6sl1YQbWVdbIu5t9ibP26KRCWPTfGmwWtuHYMv2Et
ziT8IWXOyhrb7zC+mHpw7VJ5LSFHAaEsc+PiNONLZ8DeT19jbLD7hOwz66mM9Y9m03XSRzOkn3YR
njObtjkk0DDKPRQobO9A2pKHV1SuHrTFn4B/A4g1UYeEILmi4xZ+CXJ+bmmVS88l6ZQ9SPogHSpw
RmDtCe2mjAzs4DiA4sAH6UuhbWDYmJVvguLI2znZshyGzCMl7DjTXCNKkSC/NSC7ylLvF+DZsZDw
aKyfsf3x1JilAeuCTH7u5uRqcI6CcL4qS/s9NmdMp/q1zYlWmqztVBhuGlDlwwKQevsgg1bVSbqL
jGyjkWeXdcWfQPFV1m4OTquYXUksLZ1EzkZ1zJSImM+uPSX4Jqrlsg1EfYSI1eJjssFjdOannJMV
E3qFtKuNl1wEIETeYD/UieZBlt7nOvA1W1nJ4YgsljZrbDyns/WyDI5fR+0WMHo5qXf1UH1nH9NJ
Pcj36Tyvpf3wmb7Xm+gQHfRrv6Fu2KA58xof/QK/J/y7fZX2+Z5KtN3pB9CorXlNXoGGYaTdgqtA
8vUjeD3XVCM37sk5p7dsV3iaZ/sM8W11tf3ST/38lp5SkEfA4yvHLO8i+dpW2s8X2vcXOsX9Ln63
nrV/Avi95o8YsPc5fJfv4gOP8Fqg+ZG5B1swWIH6AidgIcOkB/IH21+wsla8NHCn0h9Kf0a3q5Nk
5rUVo2JlwAYcV3P+pGmCyFDprmasgJZHCxG2aCBwZk8kWuRPJdg+2fPDRjQQmLv12o58rXPBlmlU
gDNrUHI69DousLM+uxITG7lEgbZ0ZfNG/xootTRDE0pUF4SWnSBH/jv5GHoDNGApGv8CX2BCI7pF
o2jGwieFgQK8Gty1F3BbXoyPD1LNl5N4Wyg+OHoISs9q4cU56gAa4kfGKomFDm/GF+THhk/+ztjG
hJ034mRHyAVaBvEH6M40SFhxwNLzx8RMssDqg6/wl9YwTWGGFl0KuhE8ufuewYIIAseaz+IsiK3v
KmioE90qcTFTMFHHWKyg4nZXsJLA35MV79OD/cEhjr0cy1pOkI24Isa/CXy7XQHHR1CzaFyNq81I
TDUsCXjDsNLgb//h8QPe2oD6QPt3MEwunHoX/R1O9U/K51+riKuh804PGj0AIBQ0CXpCpFBQSRPE
ynyYFY0DPtV/l4GbivaMLk6KIw95kwqzBEuip5QOSbQCuCpG4iZF24ghy0jKAZII11HQDDxhP5vp
TwVyFYzu6KgCE5RuuaDMXaE8i1IPHJ2WEh58wPf8bw39WZSGogNFb4HX5GvzaiER94X4qGBbBc8E
Akf3DTQXicBCCBoQJhCKWqiNV9wh6A7IqTC+g7ooRltHTAXALxk6BIRJcBHcROFIgaD8icFNHUGo
HRcMuxDpqWXXwQgRAQhxTwx8l9g0PpCReAa3bfCmZG3y7yMiB2SyHt+Wi7h0Lh+Rv/J+/AuvxGTC
zVstXYNpoYh2GUcfeihcFK4IcWP8o8aF4/UHz4KCQx4PNArOmaknDZ4GmdkU/8ut1vhfykf60LjF
/HXYErhJLA9cpoDF0o3/JitXnKHOXeTzM86YOHR1GFXMRdE2zD64ajPFPb2tzEWpr9+hptAr6PEs
6GjOuY7pzQ3RPxQCK5YGZjjtP+zd+K4p9Pd21ehuM3g95OvZxThP0lyj8AuLeFu3Zp4lmKJ6rB2j
Tem+d4YNnSSuH3MevEC28WZei76gtIlSlKeHQvUTlk1pM/dHB+GWwSlo3SIoNhA2uHnkM334YJFI
mges97oPR0EQjun2psn8DJdlydeVXewcdQT28rot9vns8QQS5ix7HbDw2hSo68IAGHbhI4H0VZ+q
YCILFnnizQXjljLXZU+nHKOiFn2UL+wNEM1ogKXY/0IVAZFpPZqNeAJnzTYlS6bx+syN0buI4e+3
Mlao5G+AZ9CHXAVYMhBH03iFTtKHYPjwkXDVhLCj2Wu78Wt7hccDVC9eE04JBCqVSUoHexZUeGhU
SEKI6Slzlwb4/Evjk+cCcqG0QTCFVZd0Y6GDeEL3EpUNvSJ+JWv8H8SrWf/kaNbeOa2W9/oifGus
9/mVlDxottE5OJS/LGYRumPWKrpNb/RG+Rb5LxwoOp3hF3f1hgAAsj/eEMgFIjoBtEloM0XosIUK
X+FCajiH+wkH3NadApZHl/IDvwRM2ft0SwgAoedEYeIng1upwAJzwXhAeRrKoJgr2gTCGo4O2rJC
xVKyuEzMAha7pxQQ60SgCQUtTRLgVJWUXO5OsCJIQRUBNLvG2llQkfA4Vr288nHeqOcdv4IUR3ix
S/ghcom9ONr1tkdry+LOInKF5EJlw4LI6gpIQSiAkDNynFjJC2ILEZ/kdDtKL24VN2ziVl0wgra6
tZJgsrwOAD6U9ZiQF+PzQLDjKC5OCIBXoDzmL1eppMaid85CGQr7O7wK/uhtQJY9NCDWVSgC79oD
jgCMIIlljjWOSUXkDBMzXIk4A4gaZM5m3/YPp9dlK//AsOALQMzljIcGILwzev/EAxYkzD/KAa/K
o7wb+Gtj7V6SMWdgmaSmXnGDqfnHZV5ZD+sBUQV98jufRREceEY8Mm3AWui+UFj++Bw8WXmHtgAw
E955u1LQ5uHGI76CX52uotMfT7iGQ0r+0GsJKSgleN7g+16x99racIaiU41zE5ZZF0yu1whUoLPX
gil6aE4VDPocvjzeS69chuqW76z38RUbJu+lOGnvyz4Q3N1z987voHn3ZY890wY+IHGx0J3Zrs9Q
I4i0h0EGCUMEC+dQW3naBlcCeDY1Bl3C4qy6pTtyxQ5YGpAk6/j4Xwkviz2mS5t4Bwa7rg/TvkaY
kELrnN6nvQR3muPkJvzhRFmBlv/wdqgF4HL2P3xY650wHAyyKkEtLC/Ww9g0N23f3cSXM/AfFt8m
O/VrYUBFcByffMGPLRNZdFCicZyCFn1bHtM7F/LPJS++h/f6lfBAuOZsm0JGAfLB8bf8oeECc0ew
j1AaVKdyJ9QFCKGuA+If+U14wkGe3mrP8qGEuOvAxS1O4jKJd4GkeiGScROdBE9K3Kaab8n/4HwV
X+BSln/MbnGv0zuD5DGK71fy7dA3/JfNHF8YE7wzAO2pOtX36Hu4LdvlpTqjLfqTx+As9kfsjNFJ
7WUvpv1DlfEmf9VXFYzxqn7hmQhvb4EWOgupAIq7mt6M+oTV+aK6kLEg/UMLTXSxXLDUaB/QLWAl
chZRLxRSAdftgwLMPLBlQR+avlkth28Wr+6bvyqU4ZQiinBPrL6hSfAsCbeaP34jjEoqd/vOT9QN
deNT+ktRRkO6+x6+0zdenUf3MXwQYvPM+g1rg27ijl4zp+bdvMvf4mP9K2LUpo9sG5E3q/kx4spg
nZBjHL00z8lLesxeYBquhOosxp2Ebp9wp6Tjx6/EAEPryv6xJLKWOt+CEIWSiT7bLyZ+RuYjqBQZ
FhSt7C/AR6yYLBlsB6qr567OHsHiZIolkgeLJoS1RHuywSiASmK3inFFh8DkLiScq0JIyjpLbNm4
oFsgb3zVKdSg+Hm5qYU5ulj/MorKh/POwkMmpIibUIQZIu729QSgTYEkDC05nUNLNIB0IQnAxMEW
rMM+mgP+usDcJ1qTDwBbUWndmY6MiW086JhY41Wimv7+GCP9pNyBAICSCvEI36zBk5RYoRU3d/mG
/0WtzN0QzGH2vgqFKMCpC62VP/AsSKqU8CytoGrsbPkVLpf8xR6CsheuKmaf7vjn0IgNCimGpBXS
3GHFSnuXMyZMVYh80mM8csUI0S7ZSQtvhuZmc5F0zfDg38kUh6JuoDSKg/cm/6raDDv7hc52+d05
1jqY+lVo6f8UNf8J4uAwz8MulaNLmY/7si43WRYd6jIlMAiGioXYQp3WpRJjAugXje4HPeEEQ/Nm
cUPlZrwoZfOV4hoxhrcY9NlQYQzGFSGt8KvrnLJu5lw5ynyyIR2/w3mb5hl5s+1a64tDpWMBl3Rn
SVLRQNt+0SMuKjBL4DOWuvmSYERFWY2AAfrAI9NSKOyQDalJGmhrmqwD223ieWPpuM5DB14Pj6pB
eU+7ytavUo+9VfRKplMd0VfO7sHkl842H9dQAhq4AjOpYfSkPuzhRZWiXTADfgDLwiyavnvpp1zW
IM8YvCwilOMjGzD96WMcZzj+UTCYGr0+VSd6RdmIi6TbJQ1j2Yd0RwdpL03KNiADSCtxmY8y3JdW
uY4bTDJ/dJL6GdOUjJfwc+GDK1AijdFNw5JEnNTNnM+Fg0TDTSDoGPA+W2v4nXNZfaHiTivlrBq4
VFPhZFcrrvdmqJ+11jpEWXKegQSrUr6qink1gUJD3GpaZ6Xb0n4kPE6xvyY60fNonDJk+dK47HOs
elNaCdWovQ5adMnyihHMGcFKgl1m/CTfcF5AXQWZVBBNAf9wtcV4ieqG2YELHzpqZoMooJjJlagR
qDbbu+AN4iL5R7yGVGk9IKKw7LIa/yBogoWA+yFbP7OZgwP+Q9BUfoQQB5YOrGrl0f6gzhBSMZSG
vEoqCgS2dqI0mR6QWdi4KT14Nn64cLahyutQCAzhWWpYT9UDDSvcRJRN2XdAxQU2/GSpT1TLDF28
kiza4CLUaYUeK79S6bBKQZxjGZ9rHEMIO/KGiDxrEpe53+6ftDSkT6qttMi1NPiXYmlnmZtRdNi/
8xuiUUpJdgK2AbYH/Y2rIP8ofwJHZAcc2kqhK1weGUYchku1AiPXecyIPcZ7948pwpVTv4YzaZCY
h+LnCfu8xuQTo1/O0aLEYn/G2Y/KiYWAbYzCiIvMtTEeFE1ip2PD4Erh9iasgrnSVzR8qFHukqjN
qIjSe/3Di1HFvIL5ntAnXBWEdO1xONe7dA/zBdNN7Z3qauLxWN7bw3AjWwABVHhBffRSvKPoialS
SKI92OdmnzzITvocz4DHf2JLnvKnLLLPCjcB2p3F01mQ0D1S9uAFCkketELUepRqlASwDtJX/FwB
CX4CpEPQD/JXcXtxeRFx9P0ryq13ygYqIh78PN16+K2SJYYJf0aoyStBd8VtSkf19Q6bo3rP3u1/
8icfNuqervOn+c8Q1VUq3jSc/txJ8fPjTM7u8eedShDWg0tOXchngtIf60JIxuvRwQw++Wd+ip+d
HlRp9J+wHqOvACG8eAitJeIXvhJfLLyTox5ShygP51Ff5mP1icPaD96/f5Iu7opYzyeeVwuNDVuW
8xAT5UHFyo3kP7n2vBUfgjIx/sl/uBT8hdvxtx2I+2u9k+50qC+Y0l6iW/46PHhHGh8Jn254wPUV
HxHuB/ULhQYyNwYL82r8YQJyVJh/tAdv1XN2UhEbqa/j1f6y39pr9dn947BCwdOd+6sWwwt/wojm
HXFRdco3FD+Us7v6Z0JExSu3VLf5juXhlWHzSin60NAgE00Fwe4moYOt3jUhJJOuXDcM9pmoNz7o
hIgzvCBqwz2ZCY/TNMPhQ0c2Nx6Hl+bM2ZI0X/jrV44ZkNy3JUVthWYrujEeuLqkGtcHDX8ILEiP
RGc/ay9AOKB/DiSse/wLwRaEAJQLsEg/mBwMl+/gDjvQvhgfQk5hU2J90/ZxKAf418wt2aNbD8qt
lmEAQDqa2zQuvGx2d3sWKwJFEEofxOZw26szxQiTuxWnouKT4gh5A76ysM/ZwyE0cz3bK/9d/GMh
Yafn0ImQBuItRSDEvvEXKjcrZUvFu7w0/1AC8mRmP8r6L/OXDtxv+6X/Vi+cu8Yvzp7sZtlZ+saD
g88Cn5ya4Vf7oMv7QhH2yd3iTYebUByxhHKTzDdU9GQQPikfkJFeQU+vw6d8lWJhtASoRRtUudl3
Skf0IXym8ItYxg9eNkGGBVWZpcte8abmL2/6p5QHepx/x18iMaFFwLVIv+IvrhZFD1dL+raQ47LS
hvf2VaMMY1WKL9Pe/JwQ9HIChrMNpDSCZD7xq4Eu4/o3YRiiwwNlMpI98YPtq7LBdHHfHtDjIBzG
AeZzwE6XRZB5zujh5MzcBul4D17MlwK9BVNwYBXYkHg8sPzQ//oq9ubWfqb7sFeOLEXMpR/MfblG
DJ1XBQVVdtPexdCprygm3pDvI/9lV6AdEhG/gAuEYNqb8OzNX3a6QMj+Eer9q6/2W8Poj3fTnvYj
yhBGt/VknkNxmEISCU3qSq7We39oOYAtm+yEkxOq5/TCYN2PB7KrcCjhqICqiQvH8OM4Xv5yC0ZR
OyImQHNF35MrTLutflO+0fDwv7BdeAJAMKUlmqvwt9yMQICfDaQmEMMRTNehwSpou6MsWMoyl5/D
DWs9B9/X8ZG9/rasTpy9MBL4Q+8QuhGzCrQdspsiVAe04OcXAQBjWENvWZxEmBngQ5UmCOhANHzk
/5zVl54OH+BNbwt3ER6IzoBLTfp2OLizhrkYLOC0zg9ABUYNAf4DcM9D6lb2HUjmP1I7AFKB2swR
/0mxLJy6GE6jC3ZTAOaL+hXQnqWIjQPyJXY1IK90DyAoX/vHzIenGPyRPoMrtcsM2ox1BXDgfbyM
EJnEOQu4idkqCpM/gwYQGU1U4Mx6zl9AvBHOX5oLnFwYqxLltID5Rwf3MncCzmbyQaGD/A3Mzdr7
0P6xrgwf+Rsvmn853xkuHxQ7xSfeQV/s9ALZoERa2AXAhNHUCYneF9NaWFYwroh6LYU05r8CqcSs
f3yyv/QvFrwvlgAwI6Eeba/UAMGbTvNQnDr51Yk8wJzsn6i2vnJKK8Yrh1W8X7bdScNmkbH334MN
kUkjDtds8pySAYGhtQnLatAsUpzEDsWDlZtjOVsfZROlAH/gQTEBQgJmg8MJ4Et6hxrZZT9RbFhs
tBd8UthxhVFwgK+10HssDxvMyhZFWCGttAfBdxxR4NIAX7EA0CLlr+xpsi7AIJXDzPTEvOYdRFoB
AHRIf9clXoANiWOPbbige9A9KQT5d6f2RsTvoGVcSEyacc1hOYBoRsBByrus5AmHjxWFqQrC8GV+
tVcuDUs017s6Ly/2m/2ziM6xKJtQtYpdn68l7LYhlZ1kdmQ8slg3qUJ5Xx5CsYZ5K4g+FCdRXvHj
bH+aDR9bKNeA9erCjQAxKOowmcc5/oyK/SAdRkgbv+r37DzBi6P1TFuu41SJy0jkGsbTZ83KLgxu
fIehD/hIE+vDfG5IC2BNwhWI0gLYZMEFlxwkUG4iypiWtBSBSJi0lMlgWLb4Imx/y4OzIKUOBQrP
ol5xSpeyie4SA4oNl5oM3Qp8tT+niL+qCpCRIqf/QVCu8tqUOBTdNjohoXL8r2iWE5fKjEFiaox6
F86pM7sYP5ZwzyyfgJcQE0eaO/qaYNug34TDpiSXmTO14wJgUnYT04wgHI41QnGkkkmzzghsadYk
/zAauG0RxQy1WO6PlNARKQJQloErV+pXewGeln8QqAlvReIMMKOxn0zKLwztf0RyPGf/P/yR0/eA
ssXwOH6D27JaNypL9UIBK0qov7MAV0pcO5rgFMHhii8NiVrYUPDZGq63uTI7MjVFccRkGV+lx0zt
zQ7OEXoC//2sj2JD/jvLMJ4iAXMQvwK8wQmBNQ18Wmi7NNGOQeuK/hWOJ/g5ppUVIcB07b67D2Is
wveawrdEoModFzJZ2mZwEejmgO4UoUdPh+h5g1hkLGdN3MBcUvd42A68XWL2uOQ+PmL0CgzZ12WP
3gX9R55M08BqPBNLdcAEWMFgKbnI/mPdCNkndDyRkHhBNicdUVQDwLXQotncYqI/LFcmNB1HK6RF
joDl1T8ACyCDB44YXF7OR1Acgty9g3YD6ADZ2JxNOQbxEvLGwB3Mhr8s5KDmTwX3jaDCDENit8V0
tXCb2OtiSJYu2EmNFzD0B3llfoUI4zox72vDbUlsDyHj+8rgB5BwiV1nIE6rELePGj49nhS9iy+e
pgh5IrYMf6pS6UGBxZcBizH/YPgp8sJJfDFqFM5isFgZFgTTN+Jucg/B4pcXgJXsm+uCQJBKk78N
Z2YyzwI/gTggNv//o0zM7eYTX9segA+AhaMtsD5jlkw55v98bz7NiTLc5cpOkCsvGlUwQ0iY71PV
sqoig7+wlHJapYR3WP2Y2N2K4hljVptFhgFg0esTekQLJwrtQbEP2vxX7k8PMtgYjz+U9xAd7qKI
LM7qGy49v+UXeL3xhJcW95smSZb5hMuiLCyegZLYebPIY0tmm5OQjABZsevRuqC2a8VqxcrJ+skx
mOmA9wVrPw/Y4IiaCYUIMYSlvXCDhMVdiLDSt8WyA/qk0YrARR4REqsvs8oWYTCslxzYWRIpO6Fr
AQDSpFGYDcVag880Y/ssmsXTN3bqSeuhA4eeSR2AhpHbhLEiWn8wBI7HNSJnfb2c5mvwQwv3qpwg
PF7qt/RK4A9pbh+4LiABFuJfc5cezbXxLd2yZxPPuNCv1s7W2pLqfCQmjh+MuUQ8Z9dsZ086xdfg
Yn1gnPVFH8n4EApiqHUoiatze5y2w6ne1ReaMa9sAP2lOAfAnLzlTDVI2Su/9cfurD2XO40iLt0R
kcgPGX71km4c/DkKXHCI9NjEm34t/o7pCfY0MWkLwafwQhDAc7kbTjpYdv9WvNgXKgYA2HWz1Xzh
GMOOz32dv3gv6OsIS+GD8KAKBUelOYeb1OghfKcLA1tLUlyDXOAImsEK/i1CUpzW8HNq8hU3gAfr
oeVA7BeYxWiKtharAa/KK4ExUlEqmV+0m7DwYIn0f12gBh+2wIMSODWbYvZzAYas6DkmmY8Sagqv
8TTu7LRY6e18UVNrXWfRlvZn8mpYuHK/ydqmHnyHhumC4sdT9U1HEAkmBbYoOjV67jTfF3b0dbbM
3gjQJGsdiQdMSnMtS1jx4a3oRhaNIRhpfgjeXfkwKUsqCaTIBGvRemY5j9cYyivWmiOaZG4oROlW
0rtDdXWfdV8QACiKSi8OPFp/xgs+23P0khJ7DkVO3TjQSC3sBXxKSLqXobEP042KgcxyaqxNOxN3
7Q6Szyo+q1vLhFbEbneiHUsckWFuqvmI0hIPcyIIYDZoMDQpCJsJCbxIAtjR8B1HMBuYy4yshFzU
Na3tJPUwtB+lfWjtAPFwJh5ogit+QuqXQjuvl/Y25s9W3+wHzXmO+naXdj3Us3GvOOWLkVV7q9yb
88Qlm3wd3G9C6+EYqLDrzJsW7WzS2G5RHyxkElbhTZF908TFgX5DE4GUzjaAogSMuskLQAqlWlvB
VZ+IWrODTTPsA2xi7SXbjM574vwrmvakSHQqVQipTfgt59D6o1ahzu7gRRsVfgtw2vXMwK/PQsg4
AbprteGHtBfnGgJCnCz7eZZvUqLfi62SYhHtsPwE0IBxWqRiTzjPppTTjrMm17Q8psoWlF95zvpN
3pwtE4iAMeHZzm0Obu34OgZHpdvh6mBO+OVDXF4tBmPoNGEARCCTedUwgJHee5a2odm23MOAuIhd
5TxC0k+B7tqnptqgAYzToxz9s5TXBvRyhsY3OJ+t9p6orwaLDiWihL3zFbpkLtxtXxKSlgdUCE7Q
c7J/DWiOSOuRPAERlfdZpK8iOiD2pvzFNI7p9NnptCWHU6AeBAeOw2xmEVbuCmq3o3/rGXuC3qOS
2Ab5Di9VpCcOOWjQb0x/0Q9LCZfYs8w1ihFVoX5D3dNPL3Jy7rD9Lqhc5eJLa6MnW2ZbaD+b6NSW
rzobujQAJrKr2ATmSfcCLEN67jUcgW+tcs7nW/Q/ks5ruVEsCMNPRBU53FpE5WjLvqEcySIj4On3
Y7Zqa8o7Y8sCcc7p7j+hjrOOSfiTKd/jeM7Ni1H8EUlI3td7b/5FYG7gnyn4H0LMR73CfzSmLJef
b2G5q3u/n+7IdXItMI3jOL2G9FlpyMFTIeNmqJIJv1HKXI4zpUredWUz6K+I0/pmX2snjn5L/jIj
KD20zd2hrT8XpuFgCbSlSCAzPNaRk8k4GDCL6Od7JUBLqfiSNZUrGNUxYwhlSjCu1sV/u+0PffXJ
u8e5FiJ+fav6tyr5egxox/tL2b2Ks0NRiW8WruXf+RWFKc6TyoXSJjFXw3e4iwPhIv6RmcnUFstc
klo5sPDufO0CprWD5kTn+hP5JYcYFnfEWYzEAnFMnqg9KEX0aEWRo6jEpi1VoQVDANMYcC2OQlsm
0VGEFGKHmgspg3OOJrifnMUIYHTH0U3Zudm/R3d4bmZEC7NL1hgZsy1hoKI/jhs5WxMxiRwIQL5H
cEZMasCJvlST9NkWZS4mAqrkTQ9nOQvAlcD3+vXYBoNKOeBgnOFQUkAtJUqQbHgkIVJi9wqW93ZS
rZb6D51SuZVTj1PdJT5HaGycbPQ1eaTk0E2vlbqincJDZbR5G9rkWh1Jlx79eDVeACNJCs0nl20w
Vx2q1wIeOaNSa003b4Ru3JG265aTr4EsSV6XbXsupPBk3dbVzZOwLtV7dIdSCXCIbmRbju69wGhz
mlzifIfOM6AaVCfSqSFKRtWxYraHLkTg42xUPNp2BhaB8iuDj2okQNSTLrG8rcOjESMVPcj1V9ae
WXdYx3dGED38qdvwrAFjQfFTrY0urtMaD/+PzpVG0qyb+3J+Ah/J21x5tVTnS5g2JMIsPSiiNzyd
naLZV/nWqA46iLCXRnuGiuGl2Ovyus59sLqk2cepC/U+0e1keSbYFIZhXaprisXQ6eQj1tjT7IAv
PBm4pjF+9P6MwHabx59ZSZilZ2XbObFxjLYEEj5fd1Z7J39WU7YPdSvcNdOXXwVO9djJe293j2mX
oMyJK2bLva3DX6MmXSWyS5ZSpzvtQCgsjRzega5iuQyGUXlX90a8yA+s99143uaH2DoNzdujXsv5
vlY8fm8mr2G8AnUujUN97HKX+Q5jz7o7ywqDM1d2vibdzZHpVgdarbhzrMzVa7eLj2a4Ta3biHqj
9QVhZ9TXNEKctyY/jy168nQDRvy5qe8N5xbEO2ZJKhEw9YXmZW59rgYX6zw/vUD6qUhMP4jtB2qT
rrgWcZC3O8YkI3z79ihJZ01lTr4Z+v2sHqZ3oXTabJN/HxiyaILN92rNiQuCgJ9mB/6GY0k17YM+
3qg9ac0m3C1bn9iVgP6w3qFzaLqTNCz6VQJBcOKHMb6FbwOdhnxRehhVBxZy3H7EjNZvVF8tXSph
Y3BrlbxLV1AP5Gz203x8pNhodn9p7UnTlidimtcis0okkk497krAQlRZASeTaiyUK57sJvxkv6+Q
AWy+JLuvNxkandT00QakQcIML9Jg/To17YPRerF2hBfPbkJrlh6hW6knzX1mgcopWVyIpeFMjKDb
zPKbmd513DSeIoPw3RwfMdvmlP3IGJVTAPpTdb5GRcBDSofUqlfZuEv4b1GLP07CYwfzXUWrV2+1
1B0ep5bTiHdAaMcgI7fa5+Z1sfujyTe3pbjRu/cB4/vw2j128HdGYWVMiGBP3BgcB7MbIhHi5BFh
T7HflEteLOisaK107XL4SomNiQ44emezZ8D0ndcyC6k0EV2ibPttE3a3/ECSwDSch22sbgfd+WL8
jdequVPwQbwRPc4hU72z4/HkwaOzZfkAo5RArqfyMab754uesPzOeQmF5lJKTovfCZBv4ucaNo4S
S8ZfAra6dViR5F69Js+bUe9MJvIKGS4kpSrjehVVvO6NfaQEQcjtaU1WRT56z+YiQV3v7fprIYJW
jmAE96eERtpWX/kNpMq0JzNd5p44dbg9FRjVybPcSNJRE4+d5VnjhfEuNQKDAdiHumVb1zK7V8rF
UPaV8cqlhDgbasAvn/O44W2W/ZnKPm9tenIh27KBkaCDRjMSA1XlTUMPt/Yh3p3q2bqM8pb/exr3
kAxGegackjp8emA3mNQXD1Txmw+lObV7MIwhkF/74vKBh5ZIHNjzEkMaaraD9RPOzDif3xV2vuL1
EX1q8mtm3HGlf+kHppkPGIIgthU7HwbwexhuwnppNfRNq7nlKxR6OQ1mYcd7QJBwZn5DpoRVvnfN
jkRt0wCJhqJ3GsuABzDvTtWASuYejqtlHwu3XbQVkQrCeKs38meBRvXxlulIhl4kuJjdiDTh2EfX
tlg3SO2w4IjIe8/fZmBdsfzVZEZ94aFOA5ExUi1dx87rjFscfeqpb8K2F1DUEETtdhlTcKCdHLho
/H0wqRCf711xpwiSN+P0rfDlCvv7DBEMCBrCXBPP6FMxXZ86km+U2XsEP412mJ67orlFwFhcThMG
wFidkx9n08+TT2pDBDx0PonkC3dV9GNMXEvtCs6bONgpoZVoXU67vHPM+vUJ9yJlG9b+0t5n8kRR
r3DT5stH2nKtDydTrrMKTIhBarWTeYx6zZXr17b4rduzbh1JABPlQA63AqfaY1vHrox2E4db7J/l
w+K18cRo4vJog7lwES5lia8NlOSHefBIpjDCwCh2Miyhp8PKVTJ8IvNDF36zd/COqvzAp8RAEfxe
6+GkLhtmHu1h2s4O/8LSnW0ULUzZuAqzdzC1HYAkhdcZiKAJEFJzFUzQhhXkCbkn9+GviiuaJoy6
ay9L92N9IcOhSq4RUtllzsIGDdmnIjh62DN/qKRzhZ0vquGm/PfJSGVQfzCuNTNPRHVVbxjsMLcT
xL1Z7dV+qyqu4avMaUJ8tMytisuYejFwDBTs61yh9rJTjDIwonPv8fimRE7SbaVwl2vn2BMo3ycE
Keua9r0/l7kvmX40fg7jJhOOqse6fmi/SnbDn4wvY0qvF/Az8YA5BZVEelBmOyCpgaJhcaBlbMVS
wwmJ2hWuGFsDew0t/A/fZr5b0znGo9mCX7sx0pPgoFXG1rU3t8/5zulErpVcbQlCaSRmLhuMYWXM
fOfLQ3fUVw0xg1OMQaoFUhg0MAv1g1Yulgpj4oJrW25ufKTyl4QGiql211A4MgDOD+c28tGYyYT7
4GqBh/bs1eNXUuyb8GTBDaHeR6bHaLvzTMsWnqehupWJy+hSuqiDPSXBc3Ty0O+ea6N3hn43vpst
sutjne0MwYuSpUEjwAWi0qDY+if6MMqTUbsNxq75qZlalzkBOwSNf6sCCMEjyPpDCDg2aodGPJMT
nhH3hzWb7pJYMOL62NDUBUvQ/OA88PYlhi75IVNDfTqdGuBlTjLHEvnjjOa7TMksMptbcksgXDxN
UkXsbM3L8TyJt3oGZcLpwm9vYBUc2FUYzKSzVFsiVnB8Gp2KwXFyLlv3oytcvbeZzTN4T6OFiEdH
lO4VRJGhnRKDHjOrCD3Jhp+D7EI/I+NF9hPODhq7bhn8yDCfXwonrW35ZmhOcoZrUgUaQ7mp+ZHy
LfC3Jxd7Gaj3y5zQ+351/TFR3wzy5EtflwmuDurnmagzCEWsU+5L9NyN+k4HLgfJ+dJQOc/s/gvF
u/6cPmdITrojLdaGMhYLhls+iJv/iYnClfFEOCKYrxnid39Tuu8jZCQK1QVCbsLjvVCgJT9H+QLl
gOmIxd5SfSoEUKFM31cWhPcD6s6QxiLbz8U9C187C5LE20xk5vPaXPhRKljOVArndbVNMOtrMLPv
tkTXMI4L1+F6CBgjMqOu3CV57iWH4olZNHGlJGUdrD2k1R0+fjvmJJtHcaeNuaISfRRb4078FfWo
5cPOfrbbMHeKDGrvkeWoT44sr5XIS6yc+RKnbEjN+QBRhSmiQ1bKINDlH6QT0ftFudfQQsDdfIvD
qyRsNLzFtV2pXiizNXR9s80+009L7UQbaKSuyPl4Y26agOtkHxpambL8ergFw1D6ZTHCv8pHa8o+
U8YEbHk9/lni6kkwjkmhFqWA6fI1gY9nruYa3gAtlwK/dIErEI+TfpN/DTxLM5DsR+pW+kEtPdmB
RRCWtNnsagUudIxXCcAYTf/5cB7TRlTfrfBL/hSZcmntKU0/42LLeUOGlNKd2FE6BbpLFphF+PII
GutL0piXC0cJjI/ALeFCIY7J0Nmto4OGd5d14mYU1hbpbGRtW+lOKffEiKffhIw9AFX+uUmn7RvG
DJSQlvGbMmGOy1M4X4vyLdFOOAA2VDvfj9TV3lg1ukjoyhIYxwHevFHqt8MCTi/pBAzEpPaipC7b
GaU5sDEQ8gzMIjEcleg7NnEYWCBkz46eGYc7v4bXQ+otiQjlbzawVd+U6WKZN8n0iOteCLaFV0jr
pr0jpsAChOKMgf2D3HJAGH+K11TqhEvnsHTXdbmpkrP8YES3xjCEcStIE3pz+cq+xRwwUdZDvROi
z7D9Erp7gWyrmD+sFM/gatXjgp18lLk9H6oIwaMH0ZNJBMVRTSlKdRW9/CLGgP6kcAgPvm5sa3Jw
qnWl+im2gskaDDMla5XOWgJq32pLCBghyTZJSG3udah7hRWwal75uernZRDVN1wxcPh+Pj6nIciY
eaYLu6p9OpFisl9dZQm/jW8DHFj5NGe0MhmK4bvV/ynyLWPCIuPlNITM9G/FVFFVfzECk1SPXZCj
ldh3BIk4QxWlE23YuYYOryNfWMYOgZC6PfFao42EBErcI9ua9TdfjMIOGyja/phDrpxxrApQ2wPN
yMg0hV0kLS8xDB6WAV2+1TSHoA8kCYvlyHiL+/VgBVLn8KJijpEJrY4fylQqLg9GqR/FkVOFOgE3
jD07S/E8Nc1Gk26KcTIQXpTnFJxHDyErJNdS+Cav6pm+RoorVy4J1VHACZKT00b3AINKj3+4DRxA
ouKOIMcGepcu+soTW7zRlaymG2UErU1Rbgn+7WFEc4/U+U5gdqX4ouEMjRfIyLCzY5btLfSGGerB
uHa1RT2isWMspfEZoXA7OGZ+JseQFVBQUHe+xoyWwZSviRxmzvNVXo0CiksXeVH+i1yMtStNRzo3
k4lfHjkV4xEsxmxSOyWQiGQHFmr4yeO7K7aKdkuJDWmOT2lnKFtTxnDsCFanTJuq8+P2BMQL0Ks/
PcGhOSvXjRrQ2krzBbSLM4gyebRu0uBp7iEGYVyX1KpUORt0peP4ynGamtzeJRXwntZLT8NoqTA2
2E1LBxA8NCzW7AL49fJGr2/wTaWUdmCiAFqwzk9GH5oWNAI3d/vASb5YM2GA7CEfB+PDkm+gXlG1
pUpkV0mffwwAnrlDqT9JO+FgxhjRGz4ThYLsgQH3zR77uYpYyqey1qLPZiI4107gPDdMp/DVx4vp
VDR4YkEx02iIwPYmXNdsRnwCBK7OQ0n2UmnftGFZ/Wr0d0Fid+H0bU4DRek9x11AuU41/EVx6QYZ
awHTxtvixSfAWYDu22ykZKOirYyktSZvUxXfq3kncXAU4m3GMTTcEDP6O3+L/fJJtczYRkZX8h/H
3kJbhREiKOdBgiXUf1YU70wCtHadyDg0lrzW41giLJkYEx+VyU32OIG2YhASLB3ecus2hAeLkxzz
8I9I8i1GVZN8VYgFmn3YqHw6OpUN59Jepq/6nByd3AvsYSLDtlKwu/xX0oNSusY6NdoFX8NZeRNR
fgg/bX6fzKv2DhBuer3iAfM9ih07rvUN0ayEUKpC/ijTa4XMY+qPhbJUeQhMpdFVyC7kUO+xGdOf
n52wk9VrK/nMQ5cUBZAv9Hc4IGGaoIo9mkZsu8CUF5uP5JZ0Z6ZgihVEaD7CXVcfstKBagUEZrW+
WMiQMj4xDwkbdM3XOf58cnItlheq9D4bt7TaWTo41E3szoJ5m/hNHeSaGHpUKv+N6GOUv2Q56/g7
kZXAwduZN2F08WNdYB/9TptbPklNRmqYq8WpfaTkH4ae9qjBf7aiEnTWqyp/NvGftoRvkLE45l9j
89EsKeG5V6Aqz5sK3Z4eYIGyb61LMiGdlX8i7Kdqvdqa4nud/cUVxjRjcXgsJ/3MCpG7YMyKV1Ej
BcfCzykHLGcQD+EpFx6OyMvWWJllkD8jvTpJKU6J1voeYb+sfuvDrW4ZZTUxsa4k3Ebx0n2h77fA
tEX6ONaN+VqE99z8HSoRtjvAKGWvrF2UGGYXD6XS4Xus7Dp6GKnRPEt9UEZP7/ykPUAqzorEztAj
KNqfDPlqglBXpH4UYibh1/Ulad6eZb6ScSWsDGyitJ+S1EEBm4Ys5dTiQkjco8oERI+BwmhM4V8J
naca0waCdTUZNr2SluxLOCYZMAvQYdTTKWgUI60rzZ7WHRINuyayxjOEmJ2GIS/pxAqlbzEzJ9Pe
RIuGrdBdwzJoP41DpsYSygBlHyLwSKyNjJQDxJcEuNfux/zUYAr9sNEjWGFCjiZLgBZNQbuUtbrX
CVetsivqXoSGdIEmeR3QCyjlAJ0e/Xpu8FWxu3hJr6KHEUBHx8uiYgR31ZyqOjxFn8Atjol4l8Qn
QCwmM0bjI9TsvpO/OXONHqUu1mvf4KulwTzcFVWsoDC9AIhYVDqwSBBWwkFTDWSUi64WdltXUukw
GH7pJi+61G/lV4/EXMQuiG3HBoQt4E9dF8mw6VpXxgE/8Vbwo1dmrOEHCMT0lxM82GLDlqnVYlRD
1ylekzJ9Fx6uUd2G8kSGsCjQRM9uU2Cq5MHc/+BEhukhd0vuMtNKeHtM+pEglahPQ0cOnbZwKK3w
G0uV7dgQN+hpAomQDlUoNjOKSDDJbgCHhufEoCu2WfAgJF3s4U/MBFCNXO4y9h7hQquk91n8aqsV
6nZoj0xITZLCNJyIibbfFR1BlstE/qEssEafrCKqDguFPjpTH0tyc8Vog8q2WXgpkehDz+fzId4T
nADkwYQ5BfYRciGQiFymwEumHa71UGLJbBwWXBzyJRDHUwV8pq9ekc5EOQDQoQJ34L4Lp59eLfKA
a1Qvyy6FiGehExsOYHAHx/yf4DuNVgN1u8wNRiPtSbkz4RUfsZMHYQQ0hpvIGteRDCXusIwhLexG
IMxw+amrfBUYSAwrkxn8THpnAKo9gfNQPGeeImyQg9JjtRWAvAPvRGqDUvSnxwZxcK9vUOsCeotT
wC6CIOMYEoOkLXDwN5gM8YHLESNvp2q/kH4aF1ImCOuIB8vTJ0uAAsiKvan05tlVlK2qb0p5zTOO
qWitnBL1CpyFWzW1b974EtTTjpOSmVoUXhJpF5a/xIWbILYxwIU/4lFGqzFvgRhmv2QQhlOr6QMd
9BB3NLib9fNTSm+l/C7p/sDwo5ButRJEg9sKGzYypm+nCXthfTWmdiP4jG8VY5s2H111y5qLqnqL
C+MeNTv69AQd4xiI7SWp11Llhohg042CfAypuZR6TXWzVBtJeWa5hQos5D3gtf0aYHZr8QPO53TC
p7llm2DvZnuenFr2jT5olYBhz5BuMHgWSNHRIHwRGbzqwcCRqKcbKfTbxu0iLxvtysKYMYAF1UQe
bUebAjw5PKEVi4kyiYTRxlWqU9X4YhKEGKPnLvsAh/XQBlMP7n3P1cX8kOmUQe3bMdng2XEfWz6m
xxbddz4fDem3gnZq6V8qljvVCaQM0EXqHeB+eA0YL6Qkg3b7UWcg7Mfhuuo87LGGOoD4IPeuOZ6t
p2fI+7w9oPI3Q1xCMf7DRZYs10AuguRL6ZEXr9RT9mrQOFkeE8injDzQPGEuwk6FCpwi4mH4iLEW
BhkrJwTNcoitxqECb2QM9Sz8FiQHArGueB3iduVt4sAob8Y/DwEjRakWPJljobf/GTKX4grGmzjZ
sWr3kMN7WAg2lxm1K8J0zQech8DqqZJdU3SY9Qrck3KLeQKmNYVAb3OAZ8HXSPVNAxIRrrTLmky+
GDWNsIAX20Y/fZ764acTAiSTifRZP/wH+X440Q6EgfQUwtg4Lc4vQSHY2PFq0W/dHwec+bVjnLxK
411SKEddSHnQSDjYRRzUIb4+VhFiptTGqAnqX6K6+ge0aDZctp1FNoAANIF8sSh/2OAmwUmI8ItR
VPSn6ofBYLkvXpkzQodi2C5LHuFSzGoYC4EdMMcuHtBlVsC8LWprzm98vD9wLWYg2DOi5vYVBt4L
uGxsw1u1+JZbuJHstPdy2rYzljNMeAPeZti77D4Qw2FLk1CP+fiAr8WwiR8HfbAtYpShvdD3oEsB
71adCWGCuQjcWc/sQwIhq7LdsXwFB5UmsgWG+U/DrsrDM4Nmv9IiW9znWOFgEJbieWmHjD4wZMZK
ARWHQCVDUWuzlmiM/3dkoC02C09N/fJxNHCrYRPCGid0xsbhcVYerg0G0kElguaPaUvmjCM0jJWi
M2N7yccVj5I2OFHpc+4pqHFYyvi37/hwCxpujqk/3gueDg387x9sHKC4i6UNs72c7PCG3j2RlhOs
fezFj6QIRuGUhbgLYEk+ies6xeYuiB/vynwM+8+ZbVVe8wMhAdDyPtJPj8dW3lsK60Q/td0xU+Bm
GK+6HHSPW0n1YdabUfdnwaXAVOLbOO4bLD+1tSrTUh9GbJCt4ZRHfqL4qgjR8wS+NKn4b+7Sx7tp
XnCsGpKbXB4Lfm/2Jka7svuSxjdwmki5VpbHSSmQAdF+51aAnlhp7Bkg3fJYs1EW4E6p8oHy2WFx
JzPoxEVxi7OeXm3QBUokG5O1ad0Si5OW3sjssLZyME7SxQODolJ9V6Kv6HlO0h1WToBEQnpO211D
4lBE3+uO00ZCwAPi3bPEdZcWwyCoQ7mChMfkp6onK98S80yyNWMCEefCGbdcj1roYRKFTrLxjkR6
skvCw2O6YFxplvtp9qdyryA21TfwFXFFTVufCy2ie/twnsYGnhA/NJiB1t1ZJB0kCRwkFhN+x2CS
06BQBXp/6Qlx02+tbo/ipoWDTOht6PB4wprLjfMQfZF2+ySYU91yTkXCpWx+Pkrxo+nXafFRj5+i
sYnB+QUOSps2mPoEI1b6yif0Y6CFbA8VFXJkIzsC3SRJlYsYRP2DdgdvlJmH/vDwpmadAIwD9bef
2MNBn2VuAveO/RK6CYuL/1RkHggOGxebDHyK4fg9YQXyQS6y8TMgI93VL3wfKMzjVwlba4UGGOIA
s1b9l2G9uaSlgISYv7A5GCNAdr7kByya3+V3GfcW2cfaq+rdDulCj69uEKL3jl/HZgOk8ihh73p5
iTHPasQfCUiGfE9qP9pIsGHOXGEBcwgAgQwODbzCkYKV8c7EmFBEMgRtJidknUFExz8YvNJwDCht
s80sC1XOU3ZbvmAO0sJOWG4dfjCYLJBj5DQ5tmwvMmUrejBs3hbCNxtdd2UcEJNM5HSWa7zR10XY
svyTksK3jb9pRcYL3w1hPNs8OVXpnh428aBU8lm1mlChIgyEuc9kLMMxZ5U3Hh8YXxNNzpS/Bhj5
1Vp8xgAr4d/hF2SjV8h+kYjCDB8w+y0ZZUPqRtu5jHVMAzK+RIf6fFGvVsFnssAGEPWhGfIBM5ay
8xmu8otIAHTv8L4gM/O/TFM4EDG0q1sXbmsVdEi9LI84duiYPBqMH7ggFg7PVZkveoa0ozdmQIz3
iq+nNkxbuo3sHGHGYr2IokeUwxMSBZ2GtNQoPPDQFjmGEcykk8teB0mD+OPi4VCkUwTz2M0R1jIr
7D1K2Wv1F9b3VkbL15eOUayqd21LIQ1wypuGrx1teIJ4emFAodrlnQ1H/rm70B5hsEBQNwPZf/dZ
iz0LzQnCLcTUKHsKToglWhi/GZik8NxJXuKxxxmO8wtCETRxCFbUCQnUJnPhltIo4TcAWRlCFN8P
6siblfDq010oV3K/PZS6K+ZrMQv4WyGneMdDzU87/GmdheT/7zLbmuxiN5NP+N6Y+GBAOwz3iwC3
W2czbHP87xcbSkxbWHNz7KCWwoUvcqDGU609GOi2jlp4nbzlz+Vd6T7HEVTShf+eubIKDBgIrafn
MJXxQbERESaLJAvxHAsdsp4h2xyOyxaRLOczMdLLw8Frw5QVANV8eQ4igjVUZ6mW+U4IX7QxcMob
zO9WkKt4RrDswTWOMQMKpzkhWH3h7revNAJcKRAb9T2LnyUJu5r2/Qegn21RfpL3sWkfnvgHnxLK
eneExyi80RdpuOLQdvE0DJC3+GzGGRQYNgpe+EFS//Ip8pdLk7VETZI0g8FO1QR47FTpFqZZBVOR
HYzDxsSG3E40uLQubxSmDLxLXhcjH9oy2iEzhS9JyehR1k5I2ExyErxUPFZmMGAe89xE5Y9hBFl5
1Dqvblw9XXc9BnvoHgH8/tn7oBAbFv49yh5I6JTqkFAQViNcEOegyNZI6ClbmxG21Cq8oS4EpOeq
YT1hmiAWXsyd3MKrBFEScAY4MMmi1+VMkHAjxpjWtFUG0tEmB2Zn9MjDiQVF7HCgjjxy44aRZ0lq
gmgroo14SBxXEK/gkKC2BygO/4YLfYryhXa3ocsubYTa+PCTxoRlvrlsvDPG5kSG94tTEbU8B+7C
k8ZiAtSeD4JKKfJ46NjhtQUK4Awa7nS34A8oRdRqyfyFV4XWnMlr846Ip/5FUwD4A1efhwU6IM4Y
o0yr68DMS3IfVhVXwjb5/FhClAl/rJ2u8rEVxLGCnRB7jJDfzby3X2MwMongmTb6FeADtkF4Skjk
n0+4KWtNO/D11KNy4xlYRWh78Oyll7EgtKynaqcYjK4XcBDWsCauFpPI2uNWwIBMU9dovNB0NMxZ
/ymuQOmAmTEyArbAKaM6sn21packGCcys8Toedmbect4NBXKRlJ9fIqKeY1zT3MB+GTSwqjPZOXO
DnVIO8MfX7GJ8F+D4wemS5BfHg5dMdYd2rCuMFMgxIyNS/F4bkBnCOA4Dlt+Co0mC5R1IX6mP6xW
1KssOm6o+genPvzLfyDMcBNrHV6WA+8T/BCnAJIxn4+VgiO46OAJAdVgBsZPPdxUjRAriFWHCj53
Wqz7kcrCGD6qf2xrfPYgjqwwtgOmEaiB+UxCtgWI2CsqZ6u1+9zLny6qFaJW89AVsGfPHQtiS+Fz
i6Cj1aVH/0fhMOVroCygAVr8WV8TvtQM7qDvlDIoci8THTB+aHDdyHaeRpc2beg/5pXZfQjjK234
NbVOevhaEvzYfgjw0dPsagq/o0oW7HcEylMM75W2S/NdrR07CDQCRsAnRUX+Pt+jcgufC0P9lGDE
dJOK5xawUt4Mw5+VXgdtl3GiT+vFYuq5I3gAP3UNYkaJqffiZ+N3mLOTMAFaZ0JCDGBXxKNbJz4A
A5XElEGlsCEogFLDWUJPNQT1eZFLcz4SAAf5A9YTootyRaHQ45GHtAyvg/6Q13DbbURwaQUh72Xx
+IFH+ZUhU00xc3VaDk3koOSjaWvxn8sDmmKKG6RqaNAsLP4GB+sHA2vKwa8Xe0cqFMyUX3Ls7p5s
wpwuHJy0fcxuXwTc9Hru6EoHiDFWI60e2jxj1b9bMMDO5D+30ZqABBKhFVqpr8bH3WA+Gyy9Yx/6
LCOkzfHXjNyN6fkF7vcZuwBKnYn+EC43mvYvArpRfN9H5psLMIu4bKG9sNgYHSsQ0QSv0k8mze5z
ayFzhVQIt5GiLSldMfFKDA8tch99K8e3GYY4zDXYXy90IrX1olQAgy/Cq/QBgaL+3wyDowOrwUV9
t1EUP1qWP2QkW0Z6gBC0XGOGAl4lsgD+XZRKQMPgUMJJEso9EIqAHFl+HBFgyTuARUeDb7jCa/xX
EnSIAd6Es6DDrJecMDYISirqOoTNexybmKDOKw1SIZGn448yrBDW6L+SDAljEQ1NNxSbaeOgiuXz
ZxRN48S/DMIKDpZAu8iHlTkUZ+VvEdGzQiD0SlpARrUoxn3yOWCCqwZWPv4z/AOZ451HT9BmV4re
nxKuxE6sBpX+wXc+JrjOe8Lt4SFWDeMfn0gBmB9su8XkDaGN89pyW0boyi4yRR7o7Onkxrorg6HD
AT6AMROx6UlLUh7B0/U2JtkLR30sOLiUX/4AuKVaat5V2HrkfAD3sLMuNHECm8mRa222d64SbQ6F
A7R3kA3QUS59SQp4Y2tg/bBIIEVyDC1k8sMy7vylPGSnnvRVtoYRhBSUIpqSW8DFUliBCii1h4KR
lYJ/CJ8vclGyFLhrQMMQ1SXNA+gLO0yjPL07NAlhcA7eFaQgzf0Rj4wuYRKKoMGPqT4xDDfg7XAE
LdoYb3GYa98m5CnZhmVpIcqNB1fp9qw44GveCzfPTF/1+a7A55i2ofrGL4RuRLm+MHgImWrtB/18
4/FecPnn98wlgyKfrch4BMV4ks1tRkjoFse3vDhF1RkdvrQy9ZUYk5fjmeY25GPtqbTcTttJYNLT
Ft9xIb2OUDPg3xIbUEO9wF/QRxmcAbxWtlTZgH0sPk0JWI5VuxEHXx5O8RM0BqP0wyRgcPxVwQxn
2IQZP9aJFoJq/wEvHcvZwdEB937gqT1wazW9rnFDuFqt3ULMovkgQyvzQ9PDs7JwWMU1ijn8Z9Vd
n7xiYx4Nu9x0K4sS1IdoBMLAuYEkmecd06nq6aKG1rGCf/5FYNqy23GgTmviOtocvpwfw8MiseSH
6mgRHzN1BLLgqddXhUl6k8tnJEe+OOx4AOiw6GCIaaRzoH3p3ooba5BnE2EemzH9u7VJ8MAsHdzJ
OEIJU6rgz3bMpDegc5r225jfkrpV+rWOrE4+wlSkKGJNSlVQw35obSjmAjb5TPm+Kf8pKJDSLKJ1
CBKgqQwn0aasFj9zDugaKdRqkR18oAcEaUHjCJeHDoJlwA6PMR4HEZlMXzJ3QF+ujSoACjbmIItA
kue4sllvMK85NBhzk18IzNj+0kPi9cFECYCe/YMbijgYGSKWL4yDUvf/xrhbgGgUvovvHBgr1kIH
oumZzeCqetU/aXfwGlzaGYYXGPZzn74JGqUXpL8fF1EwghfkmfNS2Ti8Dv/RdPPeeDECOe4U2sjz
YTxwe9CFUk/PLOPFHhKG3OL1iBZ8+MEPEYiNqq6kDYFEi8qbLoF/79wEQjCIJ1Xae3+i7uG95N8D
ynRqGv1V2eIXQkPGbZ/BXdDtcSA0uOgCEi5PzcjQkJ+gcWPXsWSH0zUkF9tcsHfujfUWJeuIExKV
8+wRJMUTB4GhthwASBiNLa0VqlAmRzh9yh6zRI5gXo8fLeGqRuy5Ph0/a/2JDVG2PHUiMn60YzQZ
2COBqfAKVDvQ+enDaAn/+Re07PE0ehhBQDYhfkuCe0/R6iEChfnRmD7dCN3MjKYPQ+3MhrOw9KH0
Lv+49IWMetxBSUDrUlP6obYixTp5+SKWkr1s/Je0mxFhh4EAk91stbDyJSiONkp4FsA/Ex6O5uSX
P3A2qLCZjF2TAxVADBU8LwFvnn2OoYPwwvfMxsvI20F1zkKlz7+iaKdSaBiGSEux0Pl96T7YPbDr
XaxFeB0OyZFR4hvbZblD0ktdyLtjuc2Vg+MYPBBE7+GV0QjEmznE5xRZNASfRd/L488tVLb5N2MK
HQ+IC8MbbSsDf1Gpqot1DOtJ23IyIMw1X9FFUz3yRDHkYFCwTHYoAwC9zGWKwtPJ4ah9lSfti/68
XMMq/sl8HkOOkuGY3lW8I5aPlaHDtV4rxMKy/qlG3qUtpn0b7uClu2QbjqL6TJNgrhkPPD8pnen+
4Z6ylyx8LOwY8EACcY4DHhC0faK2NEnUawgpnp9U3cvF/HtKcF1XIb7/x9J9LSeSZGEAfiIi8OZW
UIW3Qgj6hpDFe8/T75eajdXOaFpqCaqyMs/53VGZq3OT8TmjXOf+D9+QfMAuGrZm6AqtaZGwVz2Y
qy8y8TYnUL6c4kxy2p3a4raQh3BKwMVxslQeyKFwbbO93LbG0jKbh5Upjvyx4hZs3m89K9xWH5qO
a3OZ7hjvctrUNskodNb1/PHnJF4nkx8VDt0SbPiYAbUdBrn1MLvuZDPN7JN/tH3MkVxVyG2lB7oH
LsclxHiwK/vLNGNcVuk+ZrY0o2yvUJ/CB3hOtZmbTbQygFNT+pbtZ/u3UVB5UwxJmb+HrA9x885z
e4r9KPljKxRvWnGak3TShAoep3QX0jx9CeigYiH716PoV5+xTcNjUBo/z15FgKtURXwXqcWE+h3r
5/FZWMGZylm5lfXwnCrrfJRbmM5R3VM1nbF2gFAtS7WY7UmQdeR7TNyF+aZNC7u/kKfSWXNARYBM
2bFGeKQW3YPjZFe7kKOlYnrZIwmsOqMQEdQefb/ZHLLVDXpOhYCH866iFlR7qTJNFrAZ8/svM9Fd
Oz1vljamlwQ7/h8/BPYPndIOgnCs+JMiD9e1TGeu/fJOVAr7uATZLqfv5aK8fcNpmfx39Wc6Ugpq
HLZoVFAvVmReBSnzJrmIy4s35veB1ykoy+m3+fhsTlJIpCuZgLyoHXvX4WN0bR2H1vjoNEr+Lnsa
QcDc1NDoYLbmvBQjVYpvP7lWrlVoktpye73maofGtXf/3tT+AtCkryTbaynK516KU/zRno89eNOc
lz59hhCNwo527RJM+CjRy+99/NTYr8vCHqwPA14baUk2fwMwcc3AgT3J72CWD7SzF4NzfvzqInWu
qbHYBTnIj1+4DMBj+s+PBQlZhsJpgEQgBItw93v+2odo+JDFIwbIQgVN+Q0+xEimxiFL8pVOjPOe
ZBLV6wt5g/ZeMmMKHn0wU/sycE8I/rxAKSfVbTQb7D5CsDI67/va8mpy44PB8YVuomvQuMmr7Ofb
FheHnyDC53cxOHXsF7cBrDqk0ly/gYhJVvnj8PZxH1q3p3+Pzq6fNOi+9L7rq4yvvWvddxaDmz6g
Z6KUtt/7noOUFKNrw3TVh7dBfrSWU+82gbuAF19PV2iUJECTOTytTqvBkv+hCinEm9qlo644Tuaw
CtIekPAg+7ZrLCfnIUb/L6mJQmrgrn1sBhS9nVI8bSxq91YuvrbiKes91GCkEmmwS0SZyj7OyMl9
vqtDlhVZtjWBeO3C+6mKBWle2sm3ffe/uEJBD6q5BGxZmp5gmFJzPkaC1FQ33CWe2JCdm3xbRbnm
5Q2C5yP3edEDd0/t9etebF5GZK1w2n/s1OqL3Hvu/di9drHu0aOz9buLdYXj5k3TK6Bm13c6Cxx4
k4MC97HBZH/CNx972+9FbTPALLqmgqvCdZEX1rHVmDY5VfVsJ75yHybGjw81G9DrkA/ZAtOGlFGh
RyJIfwkg6SDI36ybrsWDizccZv1S+ILVWrxYFUvpOvZfhddm8R+BKeg5053+S32lxvf4UcYAMvr1
U118jDikeyo48OWbGCKLz81JkRpcmpcmAu5+C7lS/nx9C2Shz1cKW2ryyfQjefrwN/NvdBrbr9S3
f+1k4MIH/qKe9l9/X5GX4gfvv57iJvipFB70q//AaR6J/VfmdVsKGU5cVKvfRDP9lmkp3nrryXxy
/M6PYGfBCe7Zo9X6BvNdAoM1DWFfAPSAdEp7SYegR8vHRd2N0sVy8vfwIS6BcAxW53sCiivCBxrs
+p4j8I9vRt+4luHnaPpEAXFNpIFQfuH5+zlU0yU+HQ5URpb5+dUyodGHv3/xIQ23vVzr3Lv2LoNV
E2BsGRz60PfXxPv19dqVvudrZ//lgWrnf2ZNiySAxIw9trdLp9h41veCKVKtrcHl97qQucFlQLN0
lEG1D/mR+28vibfr2+2/pKvM3v5NJBn2gvUke69c+rZQv6x3GnjZZx5GD/Z8zOfXLr1T2tz/okJc
6J97qF4EZ46SCkYVXKjxi3pyTlmfc+DpXxXJuofhs378fnS8CP+7/YN3dQrjbQ82VwxY3HxS/N0M
XDnasuzHvuen/TEUHXH07tKHmmU7kdgETPCwhZaUnHORXVeTS0iasiJ1pvCYNuc307p2hros0+3l
QtVuZBxPT67IR3DIDbJZJpXSJlpkV/JQId5Ot9wqEeoVA1qxixSXBUMy99Ny+CuJ9Ka5J63M3Wlo
VN+lkEJWPNXnx2n3iXte7ijtC7PuyRyIc/oYXXeF/vOSbOSeqc70UGyc9XP7jHlhJTlWb9vr69SC
ScJ6bN7HaPrD3W6xT+XC68wxWQBZSm1qQgF4w0dSLnp5xq4GeCKx2uCgymQVJFZ867Q9hVepB46W
BbP1Kj4RjuUrBGXraWP1iII0g16KB2UTOYFCojtb1bGGQ5LOf8urcYXqKkhis/gkCokWkiKU378W
knFzNY8v+9fNtkMmdTzq0lvMhMVTC398I1JOVZlLyK/0eUF1NYuPZwqZauLetOJJXLQATvjsk/tc
MVx2fNk2dr8ZQuKyB3LeOn7txyqnxSBnvmE43531GgJN2JQQh0QttB1SQAQPVQtmAR4iNcp+V4eD
/JGe2r/Hz3xsXckXcAB/W3aPMNdA/aGI8Rcxehwt+iLr0OFz1PEJSLhFYo/+a+HEh536Rw8TJxj7
A3A5pNSM5gpj2vj3sLPqJ5nLzPWhWCyK9rHyQhZYgcbaDz68FexT7wcbvzhzaXEXMu/QOuaKoSuE
41wGB9HqC9mfOgEpgFoOxGFuPskzyRo8idKZmfGMDoxV8PZJZaeHxaBmaOiX8B9EqTiqYgwshPSl
juXBxdyGbTzlM3S3xUdpu0VAEFSIIDCqhuAFbm0ShTrKd8r4AlFPa6aapR4V0mKJDH7WDePCgqpg
kfWYLkMND/la0Sdoy08D5ACA0wyWOHqc2zdEQOklZfs2FOo3P29O8/Uj0vETUwwlTBzLxWvtvm8o
+48YVt2Z2CJTWXblYd4jJiY1pMwuTCKF9/xl8M5RsK7sPtKE6eUPb2tNt8GjE4xV/lcZcmBwgTSW
i0fYYXkx2H5DwWakNnfliDAnpTTfAGi0dm6em+AuKN05211zWe5qcwixAVW78kYtu5Jm1chNIUOh
bgSnXYjm5IxdgQgRhAqu7lZAKlWuYFFglNIWqpecNYoUQn7ZzFTvOCB/e3IXO0fobdx7gU3uF1Dt
aqY8/Mqok23tsOwIDTvQ2Jw6h2W05Jjg6tjUszfTGRogN7/L3XZ17lPzXiOv4b+PvEMwTKRRsdmI
GqufP+c+mskcX2ixDjYn3wtmfXvB5OtUz7WN5SMwS/1t1orKe3IG/7m8ZIc2zuFV/yplfG6XiKmz
S+2N/Ejln+1CX/46rV0mSacoxJ2EFxgNPjRCVNGE/XrxGslgfTK/GTVUdg/hmlBOIBXwXePgISMP
xCHpCzWgKhAFP+I6OavDYy8muOhx05E5FRD8a66ay7WlAJ5hUrilv9uyguXtKsKkfMxu9cWjmiEz
3sX6ddNZLeDTsqln0VfP/nkSS81rbztUI6NOkWpHwyjyFlSFx0nAz/4UHU+Revvp9J+XcTzWDwrG
0XX/hsxYPTYBO8ByHI4PWWH//rJPFZPSSxPhxKZ+VU9ORx5anQq0ZvkdtAUuF+Q/VFegNmLeEMyo
QNAbOpMky3veIYuukclpXDibf0xa1r9XXPi8deaTNWnVNxooOYKyqBPE3BNz3SEuRDhDWIyXppvR
xSWL2KEyyEvqGahFRIdPTvkyJyaWMb1sXvfR40r41tmw9GQ7+WvNjTChrZhuJi3PfPVIocERbX1N
K5aYvLE/7CMAGEgIKc2FIOhABBBugCSOe7bFygwpMA26B/fBbmMJICngGJbF0uhPC+qTTORYgw32
8r2NQN1seV9nyzBBG3V5KF8KpC+CLoPSZuRpfZLTT7zNo7w5iuK/2pLHxwbraId8LSdOjvwHSKl6
0w+4pKXm+VsXsB8WvjYfmjIk3Vg+nuypVHdE6qDbWX1kxlQwQA0dMlwCbJl/hjwVzHvA1EboOziD
O5camm5y+6deufSZW4LF5eJ6hsg7jXjxFsHCcOjADI/vLZimQrShHcnbFhoNzbcjXX5KzeXkJmT3
xlInrMXIgqC5xET/erPEdvuWDuvwe1MLk1e8JvchrHQhDxZnQ/z+KEu9FbzmgyzvPs58UTtIaZEd
o6ODJczRuVYc2M+C0NkoXHsU0WTShTF5WdEM0whAqC73Yc7EWKmutESMnWgpyB4Cg7L9Tn+ABb3r
7Gjfu9dnjXOtIMw28WFD5zHMp5yAg5kZFUvpG8bORcdt87xtPvDwAD9xMrdKqUD+h4IsL6kIXheh
ho2m6vRy4qcofAnTm0RNh13HVjPHIeB10ETOMTqhYpzPVmy/Hlqhjud3u4jts1Qkj6o7jIwr9HV7
vg+7/eZSIQAyviUdSBObhPugpX+8OTrzP+FwDqoFgJhT1gkanr0JVGrGThykEeEWeiTDUZ6sOPch
oO6r0z/0+D+ICE148mdq5mFIQ03JR3l8BEJFup9miB5DnSlgYx7yfaBbS29R6JupxCOPI5Kdxhn4
Rp7m4Ydhwzchmz4JxLllPip9kbtL/AizlDIh8FAQzuMUw3P9WH0puGr3QdcimOhQEAdmOI47r8ne
fZw+1l/POvMNuLoNwHeC0UcdQdVKU8xCwnZLzCIYNVr9mYcTRuBF53cX+Lyto0fmNoFl2dR0nFyS
R/dB3MdzWr7QOZrXlumYUe7+nArRDG2TKnvmFRxIzjQ/xLZeeFQuqXj/qShQTiSvddSAOuTMxh5A
tQ0ldCpMLneWzwWqQUp9V+9YeGFPTH4vYRC0aOvy2TjYO7uBWrXyAJMdy0woqEhiQ/afQFwmHpVC
tjrdvZXEgqLfRNlTxAYpAIzfTlkuzqRvlLcukbTaXHxPRDsSRSJ6eZW/2aGV9nBEyqGFvTpSzcDj
Ye7kL3WnHHObtbgUJMcJwocW4k9dt8Ot7pCxlh4oKRdYHyWMfnFrn00XL4RI9EOevI60vudPEFgI
cK7IszHoiqOmuoGm60+lFkiT3aq5kiITZgKsDm8JCQ1/ee1ahxcSt7crioQdpQLjPS1ZEMheI+o5
e+ntFlhkZpjsonrKwa7LmX31wiF9G99vLRVUIIMfFRfXPow8RaGK3MVr23hXQC5qk1JwbHO/7+7R
zXAekpxUe1uqEwSsN/EqQ/cc8n1QB6iVlSeTDFNUVtIYz+p6VllPzqfKYUvPUt3pzxON5foffSSx
5fXCHVnF8ASs7RQXjcYRsyFialcl8iqx+ZxrMtSAdBQa8NH0oemTc6J/tPNv48O1spM2AJaYkztW
qeKeWECsX3E4NWoqV+FS3YP5lnFpWvX8rATjzPqekcwYmOkEwF9KmXpI85w3OONnDqwMT3qNKf56
jZ1igbRJALb1zRXxTolL9Z7soRbsiDRztsKrOIUZrTdzLKFp5K04Uk7r98WhA1imp3+Ii4LXBS+q
LInB3HiOeVV8jiwKfCO18vnUn2cYGvrTdP/BFGxu97I+pzUlpOksKFTS/QvZ0qFNDqTGkHhmctqa
aE5MXZGgURThy72+fc2SgXkmzIpfz0PgLbEBwyn088H36ZjN1D2W68/jtjaXRjkzRzIOy2/JOhwL
Ukiir3f1LNvp1B0QExwTjYZVu6pkkTRJSwHXW6H1l7NB6kOtBz9QyuBpqL8Mq3F+bY2FYCpMx6VM
7bLszPeNmwggjoZMPccyv/24LZtI6+SsRj+o7rqeOw7y/KJK0qI+zCfqQfDpaJ9WDsseWaMoXztR
ftd6HN4uppIQ49xk5/ZSYm328T5RxrMAtlb9e81JPjFrJTlJK5H+Ks/zp/J08U+d4mNzqyEMdqsO
Glpx/DR861hdyiHRg3mCbBJmx4gWCmO4hBSnyyC6G9tZ3/Orj6KJMTAaS4lpIEPG/ed/SHwUSUBu
INeKLl5m678QwgWmeCEkwoUl2wAzVRf6Zx5yBwITvtdU4vavhGlR8kpUWZM/TLyA7kHsUzmpfabL
6L+qB5Ny1N555yx8EkxRHrLnpI8pXpMVn3tF1qjfAn++rao3NKQqTZmbCOUCOqkEoZBmeWZYrtw9
HTmBllCShqbAb7fB27e0QFa8ZgG8jrCFrXN7i6A4UcUWguIoUFTNbM9cGStJkf+kc8u4pGU9XGlf
ZRf3z2mivrPUtjVlma8WopsYQXmZgnZznK0vSXtzqpICj88IGKkYTKCKqLeyRAM2X7VUiTnD8RBU
LknUot7h23aru7CyC0daKZBA+JW3s5rfWs5OlI0MjrrHoqNx9Ozk2hKU3ArSEjSUyVRf5DLZ12c/
8TZrpfqpfqG9Aeu+Gub+lmmfJhkoWG3bDH91M350M+1M/9p4fCWQ4y+LXtKcAh63QeSTQ/08uv+u
R+kuV6OYuN/EvyMbMnuaMIPOiQzvNXV8WX7Mhle/NlM+/qYFkpoKbYqTVxN+7WOcBkyPsl+Psb+0
abWKr/OPdPfRTb/O9yLpzo59zWlocD4DCvtuNJ7iA+ZAqnamG9t16K5DXD3YM+g7W1D61Sg1vjxe
BIr0Rd5fUzIhAoQT0piHi8+MAsmz/3N6373nhrP3p/Zaaovw6GHiO4RLfIJ2DrVDs/ANqhS90lu3
1+1Zd9Zdt5dvmV5heO+lvhefx1uIlr8Kbvtk9J69Q05nn+l/Zo0eJO4//N6XQCL8sqliztmtxtN/
OcVToZx7ZRO8eUF/NadXqpGH6fazAZb/gEUiFsgpc19qV5rHoICpTP9q1Q1Qxo9K9q/xvLcD8N/o
FCUXqceX38WG3uVYV/gqo8LEA3H9FJ8keZsKcNjmqQ7CAyRIjTLi1l+Iv/yJ8h+St/CP4u+pU/xN
BwRP56Q0+/NOBnBEE3CHKU5HYrVfgYRrCnVb+aJisxN7Msfs+K247r/iLPtB8ieZil7MDyHwQ26q
BA0W/5vVI2UxPcofKFyhtUHPiuDQP2geNr/3MDLBxdBXwKtTypASUia3phhGjdAfG2V4fcxfp7mT
GLmXU+ZEaperzbe77jI/fS8sJLVkE8RVuWHmRg582LXup2Pjvt9UfpaXOGWO7CxdmW5zJDaL11z2
Njayu5a93/SkPOIF/nHxYCVk6IV0KJfcVu/rxGSznwI5Tv3FypFrl2SDO5qImixc+9u9TF85dvNN
aZh9/Dus3u/LwCBugOpLEwew+o6XB+93epobFzJYi02xc09K50gX+cmjYi5ZW2Vy1UwS8z0IO6Ea
r1wa6J7eSwE4YdXIWmRRoqMG2vyUBqtqtlfomOHIdlk5N4uB+C5+lyIFnH1o8ZOIprq/RLkwUDEu
ymRFkcrV/5RHwJNEUPxLY6kg33vhS4lBoiNhHpzfs+HaHE2sqIQvADOwdrv//5fg+KDwwDoMSh1K
5x8nZE68QMjPoZ/pr37QlD/YbWV/G/HhF3SMRqrMu46XovjGtnG0zcy7LzlpvCV08ac9edM4mNN4
RqhgN8qz/ubHENm7T4Xxk8W8JMqlqNCh9VUelrGY00rRy/YjAt72XnhfVnKf4WfPHVz/XKSBd7Br
C8fnlny/VUWDNp5DgeEVAezl1OcsMlQqYtD5XkXUmpXl3/uX/9NFRXX/Jq8cJ8y7IUs830iHFWwk
QTmkVRd/PQulEDQS3aqMU+EBSX7kR/tJfoQfJxERA/WxnEh73ZSLv5iqb/S7cYSrylmiZ+mTBYL6
wOvMl+fUzGHeEREWfMYxqI1/7GKXZYGNJVK007vrYQQvzMFhHLFduDBtBhITOL09A27asLNlcEMA
8kwkKe9wCXovB2PqhW66A1dok9bchG/LZo0Pt+gQJiTQSS0ispXKs3KtzL+PvVNfi10cPSuSCnu6
9MPH5iOFYLP57j60Tee6x/vck439oVotVksvfyz3s3Wun3smAlTWuLdksPvfW5eB3yte82jWIIyg
I/TyM9fSztN+zJTKXvCmYbJb61oPN8VAsHI2unXur0IWa5DIt3BdPqeh5dn9KDSXr97cQj5ZAPtc
DC3Lqj117tYsNCJd67k4MQKqTFdaXb1Z8reJA+4qyJ+FWW98ljhQC+1O+TEBjJKUeggMBrVkDgH4
tIz8ZAKzMHThRvQeRmvMDCRad4llyBer5nBa9+XC+6JBgige5uf0hg+kF7R6Chafl+7EbQbVnumb
81fLOfnyMwDUiAoxPjSd94XcQA3aXpIf/uhX0h5Qvd/sZ/6aS78pODQXqh/PPyBR9XNZVonftGje
MsRw/Tm71jOD4jflq+Ij/V1sPb6Ps5fpt6/P/sZPbbuHxhn3JLPHE6uZAlgXd7EBmv19rjr3tHsU
eS0TwENl3byiK+B0p110IdBsXdH96oDG5SPx8ugQejcfbw7Zq6j2WZMR2FAKsRaC2J0NngMJrZMd
37+n49xKjzwjebqKl2Ov2BAIXz/Wn61b1ZMJ2AeTtTcNAWee7E0Auk4/HgJ4QP5nW8kg7teVQ59g
jHVG7ep2e2BsLmRCYQ/xJHi4v1a2mlDX5cz6WdUenYLplqXufIgAZqcsMYkHG+vl9zl2fABtIAhh
LM9H8uM6PCJQj711b193ol6HXAW9c0uQBaX3B9BoIb75jxuE7DiDn9CasAFMRyr4XOs/1hG1uB/6
B48OIX8iG7FUsIFdZD49Yh2HrF1aKVrw9An2W9X3SYNLf2BztVRmHa97MjT0BVhLFrrtdwJRJ0Aw
XnVyX/eKJ72JjVMu+zp6jXywUvzlJWSbIXFAORp57ZYtIntw8+BRzzXP3Xmv1KW8jGZy9M1pJhIQ
xpVv3MeFbrGfLMsl9ss3nWsAXjcfTMiUE3uTuOR0VQm506PiB+GqUcsJO928h1MchQD80GYGLwfy
NPubtvPJOWute+RN9gt0p8y8BndhbfntIW7tv81ufH144jFJGgQTxYLEbMcnmxqSXNuKEp/E76uS
mMVD2y4PzatqMS7tQi0Qi9x8w3NPUSc3Ak9SFnZbzb1f5NhVlt3Nm/loqzZkZNbX7Aixw8z1PKuF
sMe3QYEwTuHsYqsptuwf5vS27SCrn/Xr2vjcg1e6kje5/rY2E6RSiqpfwzJATR9WTOkl33eViCL6
idd9K0FeeIoKX894PsxXxbT6Vp81mA+71mjj1JfLkamlDM8VFhgZQfO2IDZ5tOWMeDhGlyj39WT5
kHoQh8kAz/r0WyFuB3nXPJDbivh4Sb3bki1q1Nbm7Vm7fm4/NajLT6DMZcJIMHGS10l5eU6Q79Fz
wP1a3zanMbkO6VHdT6uda/vPaw0qVWPCrRdxFoKewrxlo4Vrgjwjnv1y7r1k2rRqWJ03/1a3Rzyd
LcKCkioxFfvhsXUxmte3oWgOIoqnQQuPMhj0hUPe9886z5iiatVJVTay3syiMJyiW3pVh3DoTjmh
6/m389ftwQCtiPUuTKXNda9fxk3ltzqa6BgrgwVuxPk2rctsJD2j8LIfT9swJpfWAxpdRv+AqosB
iEPEJBmE4wx6PE54uBNfpw9KxU9VU6jtXeMgUzwg/qxsctlhLhY9NW388/nTgbXrTE1Tg8ZGj0gN
HK+/02UMsh/ni88Y3H0aWfujYhW4nZK/c6/EjnFVmHuciTP+79hPxRj202hf15OzCoLkxs+YuTP2
kr79lHhWe8ZyNbb1ADTmq2G4xdRTsqixy4QwPU/o+h5nP4z7nFyqFrB6ARp6Mo7Vi6JlLc9qwhlB
oyn0Bg5x5vzcNOhq3nNNULeFztvY1x+XBvnvnPVw6z0mSKrry5fasIz5dh6G6k3BFJyWu5dp9RZd
42z13pUc2dk0t1/zuoEGXaQdFRx1MEyHkPWFhikbz1v5t8yw1Hp+P6gABrf+XHC2SImXMTXSLSJt
phUZIzvJUIRGDvfD8b5uW02iXO1E4a7lTtH0UT62UmPISzp0M7xTwnhYUQUvV6bt3EvpFXMerUZh
El26ERbcXmQi+ScJstj6IFhZ12ed3Hhazf9ePlz4a4vYbKmToLm1354biugzRHwe5cS1jACikmw8
WekGixsfGIKA8qe8+rhXDDiuJxvXWXXz4W9rBrEb55a/JgTeti4CYTALQpvC1xEMF2t6NB46pEMn
bHuOhlOFn69yGS2/L5aPSuljOWxjsZI1ZxwLXTJKGh+3XrWmVfjxbWROb4mX1Ay0QuV8qUppmYMX
uHa1bJUdkdPfJD0Plq703Arti7ersZlXNr9Mn8dxqVtatGjrqRMplaJ7GM92rcxGgkqK/wzUyMa3
B0Nf+QrWLVW2SN7oCm6tMeLxWUmLKQyn0S6aMlC8mLezLdOI30haX0LCxHA6jwuVm1S4SmlyeV+8
HrnF2ovKiRK8R5n1tvwJENSLXpNUs1oaskegEt8T5ILL5l66n9i4F4IEFZRqT6luXCoAI04iL0RH
Rvky8SIeziUExQ8ZRa0CY+fNoU9KT3jlNbxFyQbSZJGAooUh1Q8ke4Unu5o51ugeDvvQKCemJtw1
tl/Ta0U8Sj2If/SBFg5/9Wg9XNf1wsnfhxuSeJ32t618NV1dahy/NiPe2OjZFSt/qj4UoDZuW9Ns
VHoVa//8G96sDEjF0jW+niFmLXKO6TQNBThFxaoAftiErElZIOqd8EjbY3JjhIOy96qfTkerwX5I
TpktX723eI8ks1eQSVOacucZE/vBBT/0h56Xywip5vtO4czXz5evLXBQPkY8KA/WcN2y3PtifW55
d7wOK905MWVjDfglAbWltH/E22wEHLBNoqqm1Ts+iQODonqc+LK1+VWPETSVT2RdM8ubBgjgEvtj
aQHT6nxoaargRvYv6kD3DOWACvMGhsVTriFPTbZJCnRB0XE34vmYb+0U1oUZAcs6+/bc74aL1V1+
LrQ6XzQEeVG/lKLF40F+kjVmWT5Vat7cZRIk0U/KxOIMLp0gvHxNzLe9ww6Xt84OkvtN/ZGebKaP
6llyyDRb6mYgA/f84j2TTTbXRVkliffSJkRePkC3mW7yNv05JJLj9TY5uGXmnY3hXLm84d1LQsS1
3uF0kdJQ6p/3ifZpdXu9TTMaqmd6MUxnTA5Y33r7xC2+7eHyc5qM2UNJt12kx4nCv0WyNN6ns4Yq
maK4PlyaDyHFO0T7bodpX+Wk8GSetCi3USqRNqALaFHKJIbLU+lzL9UmcfxKp57/xFBT86Y2tJw7
3oZV55yU6ZbZNhLPVTOTu1eTbMf3qZjVGefV/NTePRfdvb2nFAjGC9563rkdpibQ3KpIpPX20Hse
5UJtD+dm7rEZZBPF9qm07TyTENDFJb4UfS9utSL8arjvGmocpcwo2kQX45MX/5D8OjYR6Ej92qwB
ot1J2ymXmplPmHVNOcRlLnOveamWmoxW8e5f9kensm9BQJ+fmXfzeGpcB1XDSugbarlPrmPFwW7g
mLJDx/DWam4sd86QGGdLesSPTa8c7XurZphZSHOpHA6ATqbiZ5FdPihFExEhbnyvoN8ppZZIeJ2f
9DrbRjR1rs47F3XjWfExa5LNxeteOAlzrcQ7aF0xc1XYFKJSBKVW3qyq6jwMqXLnkwmilp7wLJk8
JomgPa2fa5AJwpGdYhH/Ul00QmGUeS/WUU4lF2Ed55o2VgKGCPh7r2c+77VVJMjTeaVM3FYwUFXz
uOKNy4bg1w0XYkMkeqrwjeercukc63lNsX9PpH68mjnPMmGyS9j99r3rt6a9sY9VnNVNX+tb01pt
qsBi2iGo+6K6qW4/j2yG52bqPXCG3l0CtsN1E2lVf+Ty12b/8nXq+EV1Ga9CZ7ToG4Ub7doK/X/h
hhBKHf6hWtVz1UzNvIif6bfadxHRd4chi2badsPrNZmqcJWz8Hf7XHk3S0T2ibnPKrlU1/FOKi7x
ojKbPxO14c4o1u1Qg733cR3mruVjt/B+fD1UC58u0Kl6MK4MEdWDta6aW30A2MO8lRroIxLgVjG7
E8msO3U1/Cha/q0C6lI9WXIrjTIBQcRY7B8dl40gzqzakBlG6lv8TcWhXMo3Hh+3kf03GTZkbspD
V13mgJ5PMhujRGiLJIg5xMXv2B1VYPuJARaZ1nby+MD/Kyk4Mq6B+11OWC1kOZCfQ4kqj+AWul/N
q2KgjKmHPtnKTuG1yQuKp/XdP5zOhYyF1dlxfxkwZEWG+RAdhexwxQysobr7uVMRr97EltcIoyBz
pH0xMtDtvejZqhf3tLm8xuem6n77WazDnhZvO7Qw78bhB8FiinwtdXo9HhqAQ24vZqnTW+qPhdbp
VTPjA2E9WPZFakoxVQ0V1s10sJdla/eb7O/C4NZkNUxlEcX3eoFt/07/KS1UEnfymfa6DlZ+O5bQ
mVXqxO2tLESq1OJTpmfTEcj+4OpsJ+JUT/gSiBrZUpmWZ7tKul2MDI4CUbu80+hCBVGQ1lvnciJ8
BfpFF51LlJrwdkfPHtR89b75fPZyvVIlBSQSBG+oTOVgZNUNmn6pTaMFHKSeq0tksLLqChQUCHF7
bP7Z5FBL7hrqigFoo0YlGGKYpAndeV0YdqPMkCRzb8bm+DpOV+f13TFmujcIYl4PSsd95DTkJY2L
6HyxlfFOLfSy+6TmqWR6itgzGoY8qvp8dX/Hsis4VSa3fsoo16/kgE7ZeeL1rN4JQCrPyUI6fXVh
cKSBmr1DTV3FX1FNNE8aONvVF04BcZlo5+V1cmfEYtTPHNqNkOxV81hZVj7SH6HPsKpFyRhkW70P
PYP3oSdhPyR7z9g/gcOp2AgWHaX8mGpmZkc1D+8X2F81NWR0ElY8zIXs6861tV23DgO+i8IzLslE
Lu+7MIE7F3YQNtrDeDN3b9w1EFLPMzK9mjXhQN+87+2Hdm0P1kfqFq8etevQYxdtWC0qalknlo07
pEqcFZxeRelF+tO5WKWBWbdu+7L4oe7SnU9XNe4qsCjfPvwex76SD8M4stVwI6r3Xn6gwsz00B2L
z1KlGK2rStFeabgSRDZx27/N8ZsqUa/3qmBDw4new/fMIWqDxaF6qs3frtwCk3l110z4gftzWAVq
1x6iRWhQJS9jWMN1CFKQR7QbaOgGRFncl9dXpLks6WID9gMToWMtVjMxq5Q0QU25dOV8VnDhyzkQ
4nCWR8SBI0k+5PYsMkM4DWZ4M6KLX/Yu6ieSj8AqVGUbbetovV8C8W3LLqQpdmI94+tJgSWS6RZJ
OiGnXSfYaBuF2WDx4XEL2WDHeO01FOoq+PmuK2uNVyNkOBW+lofudbjoMLzQo6RJA8i4Dl2zExSO
RX4IOec5swkbNzCIticLuc32M9M39ENuvLxqUBNGB1FrNamUX9bCxeuzG634SuVSilZN+JlxlWRQ
NyGJZdv6/KT/2kezN6QtDgBPmf2WgbDLtx7nyrPjv5+nTpKfaLJ8zy4/qT02b8Vvs7wz9eV7JvfP
OO0w/KsCY6ZMTE+M5OEatcIXo0B4vq9DRkmhTxREDCShw3CneWawDnr7yZRg4H6r0vInCx1hGgdd
YL6vhBd5k+4f/LsoOKeZSvy7byfkxYuPwpRt+1bZjdS4l1vFqL5papLtPxdv+9LHUgcoVyO0AScp
LCNBdq/ZRxixWsxXdnalZCP/BlywX9yC4Cm+bJrK/+frPfUrH/L56BVL7/fx3DhFuipN2kFPJWjn
0d8DrtO2dv/fzY50TkBQ+bL5FQaq1CWXpoC+nAfTXU/IR2rZEv2xWbFUydkzU1NwdO0KOVu8C1vz
oEwbXoxM8lxqZDzPatZOrhq3UmeTrJ+yEmvOn+YCZTK/56fqWJRYYw81PIrS6ooTXxe5O9qLO5Qz
0GcbMzmW8ZRR+E+d6BLL4mdY3x8azo28KOVV9f5s0SIs8u+GlRd6idJw+fjeCoJLrjoG83BRH+79
m/KNH4wKlWIm1ybNvBgxdCIvaGbJhIs0rvUi5QuMdSo5hhaf9y54ZQluqBudzaQmsktMkBI0s2SI
K9GHiegSfxDf0+XEQTpkOCKPyxjhT8goKYfH9lnF6xNX3jIh5FNVQBpBXs0zpBAVNXKVjb6vmRfJ
6Wsy2r4mWeMcrHQ+9t+4CA94JiGQPGiGKX9JOJMq+RVOPigoHj8mIGTTMeGQ6lVK1ZLGm4+eKjur
miNF3SVqgHkDlH2Lk5vebPn16JgHHcw7px8KpwG57lPbgdjfBaiMDXuWwz8REYmZosGk7CAgp0AE
xxAssHMSOwr7uH4XR7BaHgyPFUWruioM8aukhsfen2aca+I4SdjcP7JilQbhL06KKKHnkFEwJyI1
mo5YP/7dYaTXLmUryaMqbNfYNbI/gJ/sD+UjaUT+52FyGJfoyaYYwmA4DIlXGUGe11Bf+f1eER7m
xLGFlFJhk8LtBsnRcnLqcHQon17zI1sNAUb2x13wA2QYoF81o9y5sBEgNfjM5xKtNO5EcGFEng2p
vaiFSvjcvf0w7VK8AeFRTKcfGPzy9c9RxbfKE8VDMb50dqC8aflplxGw5ShVBYFubwok/Wglk2M2
ENJdERu4NgDoBYhgxHFiFUtKTDaEJuF47/gwCoe/RFb7pnmomex/G39K9KGDbIqS4PuZ71+IkvTL
gKcA3otkeQmHKrPcNSDlC9T98Py9HKt8uTWXX9bSosZM1AsA5n54bRGzgogGCcAjhdoXDK9YJ31k
9xm5pVW89Ff63/Nr2TLT53VZX9fTVR01FPQ8Xo0eJgK8PMqjq2DINKcU+/+5eoxvarKmaWxw8vj8
Nfs9x+KfnoeKOeHraAf5+Scm0Tu3tUlnTPenbaG1tH+N6VuqK4FupOwSRbk5DnY1Z5/SLNlxbE4y
L7/pDqwJsROZe9ERBWzSmuC6l1ufaKMqT+a/VyNbu6twyrwUujDcF5e0zVUak9w5sMC2QdcLFM3F
gNFWgfFrXqeBnfcK4codXAoY3m+hOyYP7Fz5Ov/H0n0tJ7YlQQD9IiLw5hXvvZH0QgiE8Fb4r5+1
+05Mt65GjeCYfXZVZWVmVQ61XH7dJuP3b+onUfKpmZCtHOBq0D7zQp1qzj/GygcocQBrgT1F8GLb
BOZgC3Zo7scaDQDGNo2jpIGCwg0OLIe0770yuInwXCMOP3RnOHbVR6ksMkEtw0uZ5daE58jgIgxj
4JrUCR/OgH0DcAhh+ZdNveX8Xi0B/MG0cHPiFaTdcWoQqT7qduYlykTNxU8NDs1HPRzGh6ED+TF6
jOuU7llIhO0uVboiIzs0A9wNquyEVfn1EdZnvA687Dghl7Tzqp+B25V7OYYZbO5koK2Xv2xvdZLh
GHFiKF4KksCPdV/GEqQp8sFb+zWOFXPliAIL0OlpfTbP3zyAYD2KGI4FcRI+xBcUK2JGcq+AL5mm
WQJVvl2jaYtF3HjaOjTRIjtUxePj9ywGOw3E9lC5H+s6vHgwZRpQxf8zT4ehQATGmTNya8X+//+v
g0SRvc0wAPowIXlL2YVHcCqsq3aqVFWhCyjffb71BZ7DqW4J6/RWpmHv1ijwJHmtVoCdzlSx8brv
6fsbm+D8ve5fhn61sKwb5aFVW9F8wOjK5qc1jMVAU+e0Fixltq3LhN2XAIFXpj4Ore46sxAUscmS
okSzwp74pYLDeZJloMEjkM0IFcLJHcqruV3Y4TwWO+pLjiE6QKvyu3pal5/VXF8vs7IEPJA6PCdQ
cUhL3uSFt8bhsr5feHM4wvQHMQanKXMozg9MmPOvDp5Ce1nJtK8ZzKgS/IgLask+OUfFPlVTfZXk
Iz/Xfu9Gpbztnekbv7Hes8Dko8xiaNfQdq7dnYGxbppyKvu2c2RpMDiOtJOdqs5yRYBxCn+VRDH3
4blrE2PprqqXy+hpinaMtBKMsrrUVbK/tdhXl+OjQ1lJEdjws1tLG2e20M0sbnuBHnEemef9nCkk
FWcjkRwCcoZ+yGI72oMWwbngQvl43V8FqEsluWyt60SZfChCgwjxHO2tyuDoc1lyuL3wO+E3GX5B
k0RB487XJtWEpcT/+orlC33Y9pb10AXbmDxSMFSIxsaJYFlw7LUth50mF5IANIPCLNw4tJqRN6AY
2hfe1Sk/VpfH5JvutoVGX+ERVFhXsjXw42TZytayRcPoq/gdXeaP67IG2Kp4YasjIy/EcBhRXi6N
VZE9SwI2rZniGlKeyfi1uYeHBmeJKpEMT4v+oUErUqA3gFgZ2ZKfDgPssire8wr5/KoMgYUOlvFo
kOo+GTD353vDpSyedUUBvy9MawsoMMbNtZodokcV5Lne59875K8NDDvp8qaMfbGsL54NdKTusbJy
i1KNQ5EpE5MUQAkUonUqA2nOdelcwIujTEJBHXV9CGUGFnvRE1+5SiUIdVAIi4J8Qi1phmOXNp5E
tPA2ao/xO+Wd6/1qk8AwnyhFv+Pjw1UZEy3thvYMCppE+StnYxMScxaaieTcMdxAJhJwmVsFosCB
SbHNfWldX5X/RqAzDx7gytZdTDWANqXUbJaZ+J0gqpjJwpC+wGQ5aErq48umCSy/6WUvtd4jIkSo
wADqNZ8er6frl2bOCFh7y6GLC2PMzG+IEBHRV8tNr85Z87kKvC4k3j4VEtDHXCw5zOylkhakNZy2
/gElBn2XUKI0O3RiQZVtUdo+SufRE9q5X8A7n2BNGGcFSYhKKU9vXcr0OYesW+R7nrxMXz4QyEym
9UBgmPD7NkHQV8sV0rXDbDm6T1An9i0GJCPOJqsBsGeG9R2IqRFCS7sSIBExNg+ls6XQJJxsMYTl
erk2uHz607+HHUdq6ctnpA3vQxNCgWdGQnRn4TXpErqHBmZ+IHKO58YolSMtvCVEg7ylWYp+RMup
+qeE14U8Fz4zlYlpIRwOaT+gQZfaLlWOxOqxS/mlDYM6OUpU3m1zYJqsHfz1vAD+ayDT6r1BVwoo
dMgT4OXoaDjO53UyrQW8MSzii0F6Gor74ASY7Wa7YQNEqUeQxh8sRSGqasugIiIbqDLNqyaL/lu5
N8K1CAr2CmZEB3zaObds+erN7KbyWtbuzHRVhaYQ1gmzD9oQqcIyeLoWfZWWYnnrqIQU1nwlCkNi
UZbs92rqVEmDI9aG1xXiwRcLzxix5MAVR6SLi6DgZWm5BuxpKGk1+RJX1s4DqP3Q3riNYciMSPVI
zNT9J83J/ONO6nf/hRZIRi+OtrsjX2RvOcTRj9fffxo9vBLG4U01fI79bD31V7VutX8/UuWtPvSu
i0AZ/Y3GzDwubr9vDmBTS1dupftNe/FU0//RUjGdrxTk24iQHA+gpFySP+OeWOw/sA0+A4fcAaoy
sTKWHMeB1OwxMoQuqRG8r1MF2/yFUKBkrBo8CshdlQKHzmPE6KujpFJaKP48nDOUqsqrRYD4FbgR
xl2WDyopM3zIJNvMTErpxbYUmcCm4dsZeGdwIeDO6DsiMUFwcmDKMQmWsCom1qg++t6Jjv47hICK
v6sUgQFH5z21EbGQmsIuxturcnR8mLg60iX88gHKTqgB9R9yOGW4ZEUcjhJXpbMDIlUe/VXwVb5M
AC7fBwn0jhwewoYtR2X/BbNYe5X1jcLW8wn8oRg3OBlXw29z8MuVnumKTN7nKReDTPFVOZklzJD4
ZgRjQ62WMx/AFDcOLdkA7afkGgrkY3XZoxHD6IozHbnCJ4M51VuDnbMwo2Wzxi5KwxJTC41xxg8S
Driat8FI4eOwGvCGZqd2ZX0fAF7cq+VChIiJrqfS0fyAyyB66LM92z57KPfxVTV3bdyxXc6l16rm
QxPT8ilunFbVB2x33dS+l021n5fKEavsFghtkOLjpvs6NmOn0o73ebbEMWVPzqHJWzMHTz4QJhYr
yBnbY3ldi+tnXXryippzU1vzYk0Fe0RHFOH55uZp7HBO+3eWHOTuidHrUfJEhiGo/MOwgniyfLPy
ZS7MTThZXzKwP7WDye+2ppFp0MMxS3hZjHwczsVMlkKHY2YQG67+CqtdixRpQ1EK38WQwHfnwbQp
AYg4xZ5K03UFeD5K9R8bvn2Fx+eTiGlXOUnOVGmJblaX5XP/sZqsm1HU8txIZpVrCdiJ1rLCzPxR
2U+r7/5aJsDv8faZbS4rWUta0D4U5tFult6huKyQ6sRrm00BZMSfq6Dh1fYfT7ujlxXcHpX4IFpb
Nwmcsk3bHItFvjKl48etnPoy3MOD3aPZfuU12z/+ypjV5dvHRF8z0O4x0NW6lcljfin9fVwv+fmj
nOld4ev5ScaXaCf3PQ+baqJhT6kcpWPL+rJu5GNF+LwVg2FXfvqJcHRs6c+dSwhJ7sZMsJBt+emC
92U5G8k/Z/uFJdWXPWj+4C9KU0OCnJWJYXsGLCOF55Ts0nrSG8EpkhEkpmDVbV1qX4UQdpilu7JK
10DqOcOrtb/8tTYSrkPnz+YcUJhg+PRa/IVN+l8tIM90TJRASPR1W48tYEaryh1FGOM/949cijYw
O2tB/bX4mtTfVeTUIpZVkL+77LpYERQUT6zzyCdr8ws7Z4eRspBkRcmfZSvTf4o+Fs1c0lYlcpiW
N7N0DYGYhljPLqVfymHLON9w39pkrafq6lbeSq/3FQm9Jp54rf3ezpQsgOgg1s59n0q50WqcG8nX
T40HUCOf+9KvKR7pD/KfK63wH+7oa9fpVhAagaoCbIWXJkFVJVfJdqJlD1bpqELrxBn0d6MDq0F9
mCy/d8UdQSl9xGaSKyTapNo+XSDh8KFiwYUOqeqyt+6tygxfMHZDC27Zi1X5jJTN6PTGrlKI/DPs
S+RY8muVlgVClIJ5bJazssz0vvAjAbfk+hRWA6klana48OLqjKYwZJshvVyOyPku1ty1auvR6+xi
t6a7y0U2iOnMju3P0zWqdx45XNBEZ8m+6iVkpShlcv3rhFsG2+/q4jqRIlUSMyHGhDqm/5nyqaPg
ishML58owtWQ/8VCH8+ijrZC145Ql2SK1/btO1H2Hb8g5XYcUSZqpqkSdobQiI7QZP2Fw8NvCNFc
DhiKeHxPnIOQ5p3zX4Gdww4pWWAxhConPaTYTnsFlKKtclTndrL4d80THk2y/goNknj7MIfQ5++f
qRqBViTPKKGYbT9gIBySqsn2hn44bynxV1NgNeMtxor58yxRI4Qt6MhXcaUtZBCOLtl1nh2tKkYH
tNNtM0J/jIfN7xu7wnK2nRyrMLX8qfhjwACLGRy2SPmi3wTyq/C0I4Ki10jBAz5AVhcgUhF9Z77P
xwbJ1vbF3ZYTWT7avpRD60hSWow0fxnaFGM1PVKNkVv1Npn2fx3SJ2zCIWdqT9Wj40wVAWBNp0Sp
4xew4IrxfqKGRluFC5dP88P8Vj+WNur98GG5quMOL4uUXYJ6ron6WqWi/YBs8DuFfjCh5iqCrkXY
ci9zqarsPHqw89qzfC9nOoCKVz3RCSeTbl2KZxCOJ7GFMeOe5AAeAdTZ1WIBo894h0ddIdzbSXRQ
2Igx0HT+A2X+Ss8yggq2gyr0r0R6kgNEIdtIrLYgCs1oblPaN+5qGb1tsEE5dJePv+l/PMvnx/k3
3WMpWM+O4hWTEuAz2Va6l5gv25vhGjcs09GJ2Y5Dr89nPBF2IgNwj5VxqK3b0fr+O9dxoh9/mpSO
dN1Gb23t88tf16kZaSaX+ffnu0Pi6C5uautxFEUo3tvDoB71lL7We77jNL5q5sBoyYqj/j5+J9zV
9bdGg1IHbw4CgOsxHgekTE8TCXI8DSeRqyJlvepeEHqXo5S5xxaE/thXbnD44IxHDzCEQ8UGj96+
4V42LFNS2O7f7ObG/tVv9X92R49L4Z/x0bO7nmmralWmBpbYnxuebi1/2YKdiplrQWGtwZttcUlz
I0F5/65WuLCnj2PpL5X/2W3d3Whv/GS/lo+ey+nSvpFrau6Wnp1Xn2VSK9tPt284XaPDSCqx2A4Y
/E2uy0JycuhJk3vGCHcenWfrNcw2prN9Z1Pall+q6J6/QOHSunyvvPKGhjWOZarXynYujJXTDblT
PgO7Kd/oN1rG+xlx4zFclX5/k5Pk5NXQ/9NZRmYc/b4aFw4T1czn71TbNuJhji/zOSbFeZSXXO1W
3bX0oEXI1s/vb642bcufC9n2BrFztuptevHGaRTpwk7RfrP538cs9zk9Fn9Po9PoUTX16HXNZ9uJ
z9VIN/fn2Xl3bQiVP/tx30MH3GdwCzSN9zM/nn3WQE4NEDUxK/M3+nUNzDPu2ZdS6AXnfrJ9netZ
ppbs5/QvQx/byNpZqpboRspbCrFYV6sJx+7ZSd1KdGHod3/V5USrnKtl6WoYbNGgmKaOc2hhXouJ
AWrkIlPj+j2QDlVUNC2nnepyma66+eHBjn5FyisU2AnzwmGumO1nipkakz2tdhPPirHPyFC3tMIo
Wpf1millamYi7SqpogZrNdr3Bv1s6VVZtSRwkyzkv4MnYHPko1+ZLjvJS+EAPwFiV3dMjEae0BOH
K1wQ3IJlccsOd99dnwZAzYOUzO85q8oups+De2eFGV4Rretx+hUt0tAGvpZNVYv2zOTLjq4fKVs0
JFBV+ipkW9cPCrcDG/2aJzhR4PSBTer3WonOe1k8wTlNoP69fkBrY+daGOkYNicjem6370DjOy5b
wOltOwIU/4XK2m7ipvWghnGVEafHsX358slqTm5Xhu/rUjH+w+egwJAK1rKxGh+gcu4D+rptq/ri
dXa8TNG+9r/8skYZO6eNNVp3cPe5p+ZcsslSWaaCEI7nUrIO5p52jpHue+41z7LfONSyEri7+5Qs
Ae8RmT/Y+dXAzPSNMkdtaqllLHQZj6ULZcurto/DcLqJz50MlB33tYikKpnpYxmsJ8+Olblrxs6Y
vx92cNyHz3Q/TrqVLSdwJLLlHeIzcUrFYi8cRpveq7EuSr09JedZbzWyz/3JCWDC2+9T8+2ohJTB
0kSbPF2c+hdvXTD9Nc4sY6ASpXT0F2YjrEO4GSAQOWBcDTERunqG/dycIQ0onDdg9vc2xr1eF3Ba
32EKz6kW+zC3+pfkCWtaUY3M3oTNZzE7569x7uNp2vd9eGsfPv96vPXrEE7za871czteetccGgZQ
AibIVaCOYCn2LxtRADgPT+g4N78viMC6eq/FmgArt+3Yxobvp8qGyjVZp7Frar0W3kOGclaA7pSy
AaSkSsnnkNdOZfzB2aOtcGzssZFUs93kKPp97AO+wJKHToJYZ1cOcPkRFUeR7TUPlPx4/TAkUpLm
hL+HoVMtX5r/MKlt+1SLlu7FZ1HvR8tvuG0LlZ3zOF1xsO3DEIaLEnYY7obCk4MO58NeBncUyQBL
OFY2aLGPQj6OocE5us/wigiSFlJcTScvKFFQQ5rh745QRnvqDqwDRKCaS53oM6ioHJUR2NCIwzD0
bk610GKYVuA/RQ3v8vn7hnYamg7idpzbCuKxJrXO+3EsMP8mPsg5y9fhsX2thVmXd8clOyOBlY95
nF7fWyrT8I5IzP3IR7yE0HcGgxgXQUFiNE7f81AjUuE7rm0RIBYMeICvduM3djZWoK5O7aRjBM2r
Yafyq2rO1o3AOnmMw10//WTK158zL6h3k/dj2zicqjwS8uxO5wAbDBiD/QHoUjhnjS0KGyLq/acW
r8ZjOz3miVba/URLget1pEBIaD+dsWRSHpc8SnDh/O30bS7D3PzYDgq9P5wwJOvuFxnrt16CehNV
p68FVtN94nPmXfiKdgJvrnpbxCZMravIlYdC8jvTAMroZ5vUfRisg6njMkOMxrqxTttSSo8fbfaS
1XMv1lh+xRrbns0HltKDfgA0ootkaY+wF4SFxEpgdvL/UrYGT5zQo3SCBjNutoZC6oIDSMM5UlVr
HeirQFKL9zB2aQ/d9AO2Qd00A+pirpSBYjdP1T/Ro3+8etWlmqAlh27ks5/r0XVinolawudNa+uv
VXlZCoj+foSnASx94URGNDJe5X0tU5kO3jgivUzvoCGlnfIRVNacyWK9dXMCMih1Ty/DV/LJTgJI
GYqrTCkFD3z2NuNXeXvPT1L1RD1X+Vx318NzE1C5Hp74hdt3eltunYxCTDwqxX7vSEXtz0cR/eb3
2My18FjKr3l6EO9gugzozIdmTg6bax/JWaWzrqV6xyZpbsVRZETmr0eZg1/d2wBtBmz3uiqs0P+Y
QZ4oDeFIiKHnUTjdSF8ZNoDUl/y//Hz6A6g0mzWfawdFoFhLs7pdcGYJ4P7iNAsFZ+gi7AhQxWWK
WybvKlZo7vA0ASLBccNbbFssWK6N6ZDvXtSoF/dmX4FMNbDq1eEccjQUsj9dfu2q8ZzqF0ba8BHT
6gseY1hHPuosrr+b9kVHsLWDJ5zCH9bs+VXjOY79uitqyf55mDlUmJRd8tvhexxDXEJudyH9MGe+
emGDefZ9Sgx3++KO8VVxPcxUMpUdIdmqkIwVt87le+fpr0cT4Tz68VvtmcGuCbYKSkjmHyk87gpY
wVBF+kSObxPXizM8Z/wK+4DDTD8lzfpkSDhJGak2n2IREkVq/GhgZpTweT9ndsZHW69mYabFF+Dk
/hudH37TgylyolR2volVQCi/m3E2UXqUb2VmBqkWnze+OaXI2ICkntEZLPg/5rc5w3Y509dTPOlt
voMZwbtv1Q+Tw5uZCT9BB3XRp2hCi9ZiWs2zo+7NDpetSzX9c63iJxXUyf6wZrBhMNrpwg1MvAFJ
HB/5u1NiilIHThsce6f8nJZfn/pBx00prInlKFsDh9fX8FS7N//O5zBYXMbtALnGvpeZ2CBa6574
Ul02st//hsZch1lMwN8HHZwGIF/1EaxFcyJic1kgYVM7Qn0zPLv/BcNFYoJYWzu3SfpseFcnw+tP
C2TV1W4P1gXCYsomn+HI1Z5tuqfussqr7PbU7pHlBJw1xDyT59nqkGOysAc+ZIPy97bQypt24fqz
JIubHkKrScvhxj3uHorEsb4PTTb9iwloVMvwPuveo5CN0PyCL11jBUhSroTpelvY4Voow398IYWa
ZdA1LxvPn+TimdCdwh+JimdvZt2FRPOhiR0NAP07zAr6M6ubeYLRbhz2CKs5fv/bmO6T7A+aTeiI
yqEIOweOX27dplEaUkPiGnczUdTEFOWQgIG9ouHmcussJEIT7Irmretr5mIRKZrQZ/QXr3EgC0P1
8HPDRbjyy6psPlgTBwI01KHPuql0qq2/sUDLcqO7/I+Ib1lEl41RaSUfxUSwxP2Q9tGjVeRxF1VU
WfrLlS79DBMcr4Zp8L2SKuKPEQbaDivoZ4dG9BXET1LSy6qEriLkIvaTlJy/k39lgklJES0hmsQ3
Xo2G6DJRuTexMPgdl0SplxzCJNagn7zum6t50EtvPjaRMBkYGxB4vlQgffyp65BBEYOxEGhMY2I6
lJYYRt8jNV/G66tc5dQkijGmsBWyMfpAtDWGoEyCNV+8y74fpd2+DNNBmEO313cU+NGOyTpMp4Nb
HqrSOORfWlt4S5rKUhdy1HjIYULnY2wY874IvznT+MZNWh9gHhmoIUp/n7omoZzu/0modIJfgYuk
NcmhdxgP/wpSIpvmZexzaU8ysgGDIn45b52/3zXxVGd53+Mo9x1I9FLPb4SQ3Iff00ZkQ4oR5Olg
FugBszSy31fqBz0h7vdnuRX7LvZgEpDMPKvZEJzemNzngvRs2Y6isRx/kxVOqsdjY6pZk84EbLuG
3MnpayvPFFVula01sv9maS4vJluSF6cCteW/aY7IuUCWTR0jGh6Ex7gmQjsX95lgdwyIAkOpJqcL
NU/2S4sdxY2h5bvPwTPF/lNjgiuDzrBRCWxvnzr7qwGLQZ4IncNA6sGh0wYtNgUqqi++ZedcRRg2
+1IZVA2MQHnOs8apiclwh7oiXn43cm0eCyMMzWQ3h9gHHVy37pOAFKccbvFoWgoO560Yj5eB/zob
uqRBFuEZ3/e0BDvnZyC3vUap2Wqu9evn089zMnA2MA6Bnl2wp9Z2vLveFNNG9BaT0HU7ZmXKlJB1
J+EFgue7qNfaPrfA0q1b5dCJzIDgDuzSsEkD4dPNM1ZUnQ+Zbog+VZUTDseldUvfQOC8NhBCwl8M
9O6ylegvW9eGwLJu+VnoQi5bkG+INzm9IkLjLMDsAPNDNK//IDHyMNaudR6ZzUzraYd/1p/9v6Ds
n1ajneRgS7zlsT0XH2grzTUIiJ6Sj0sroeKq+9fMrphEu+Mwk2rlWvFz0QtCA8FHe9/zX2nd3Dfv
05KWwbGZ7GQ7kVa2E1sVVu1tk2dNc0k0P7x8X8ep37TPGqfqqz5f4XX38L2hAPtNzlMcBzprreGg
eCtIZCIsI1IlYf2phprniGylqe34x6o9ZYk7OFST2GG1HY+YaGHZfNbN16GtXAp8p4ZUJdXPtN2J
WFske5gFXVt5m5hT2jZXWnS6m4N7/Sij8m7X8b6ZBcji79TEVb6bitzeu635crjkb3JvkKDydVVM
5kzsyqd6kS/XsL9coOxIQk/6wf/82vTAtwtmCJIn6mKapess04bsv7rv/v7DEWoJ5KS4y4VZZ2Gg
UV+4uTfWyfx2JP1qHUdbz3qqsRtcLMBWZsYDW77FJ4FLC+J2cfoZ8HLCFoSTWeYabAK4Rz1G9w7m
Achdf+uUDUKMsJR12r/YA1jeyJ8bcA9jrYEfoBEJvwgtaJ3c8t4TvW0cWA+fTrVf4rY+LfptBWmP
MteEIiQlmaEWN8qF6SrGxUye7DYlb/owzkO80bsRyJz7fbKuxPobjg5sJ1k7VP90eYL2hebL0+Nt
IUud1TwUl9sv+QgXDRj85DrJ9FN95IPrLDZ5T7Zf1xkvFHacqdmxp93LBcVn/jsi/Rg8Lg/s+SsT
BMTtSIcPIVDWNIIggzWwc6iAh7ibUEckKH0ccvknKo0z67B3Be4Fa5/ERwQuizNNHq3F8Q9EsZtC
Ov14r3NNuITlnoQa2gKDmP9Z48/9Hew6WKn9nD4380vn9uWkcuVLN1F+Nr0vIyWxpGaEwDgQ0RWr
3nuY6zx+b7++pfQMddu1SYCI0TFmLKqG3tWCRjr+zzoTse7j/bFvv0FGZL3qNltx9HcvE7g0Bcbb
95mwXIl5/laXY0khe277zF1v3yLW7pNeeKzNAMdQZZq6ITv8fn1nOcacHE6Imszh0RmUFul8mVUz
CpM2kubUNLgpILCITbdQKIpthlYEch4Wb/ef66lGRShAqQewwTkRkQvJtuPBOpR9gVjIEhVyhs3N
RzZTdO3xKzEOb99GTxviutuU9pP3o0I5e7pXD8t6gs1xHeRzx9q8B1osDGiKl6n/2M9Wk4hNX2sZ
1+Agu2Sm/ZszKPFjZZ4SF2GGzLFymljL874tHaFbaNoR8le0qTUJcWqWzA4e71qQHcSaa+7i2UHk
r342AlXXHB/1Ut9cdKTJDQ18RF40Y/WdIDQovfbF3CuoCS9mmnP/ODEMEvkLrAp57b3XmN4SsaKL
dvjJkDbDDc5jKL4/UR4IL5zeQuzD2NDdrXD3Fh0i3YiB75fywQZ0LcGHxGN54u7HXEUWIqk8Catp
8gDIjWHr6uhd0R+mq1oWq7+S8Sus0WVma0595+J2Q0vBYyr/93tqpj7cHxno/VI6mw1K5LgMvvuY
4IG/hrLAmT5RXPNa7/KUeQNc+Rndiqz6+PqiOGHN4RZo/Ge/0bW5sq7VM0HmzdxqbBnI3/hmfVDf
BkSkTU/GHwRGEmw2VidR56zm91iH2Qz3wamTKGbQ1mVCm/mjJReKf7Mgp0aDJzdwj6UtN04XMJD3
v4lwkQ8Tdg4/aFqysdUPzEPLQl9xXzZmy+NjUVXhHpdryUsCLzQIf6bIUQQthx+8gaV2Tjctp8CP
2gYj1W1DfrT5mf5u2JGVfJDFmllWWKNauMt/8+W9MTzpk/+WD/W+aOMrOznmtCGTtSPoFudJabuQ
Z8o9HLY/f8aldv56jzYeqDrGh8m4pPNgKufrgcLIzzSMOM5M0AliZERsXL6yUDTQfmDxyPPycUf5
NCiB14JmwMg7uETgJGXMrjuFVz2RxiXrjDDqu08cmYRedC83eY3+aHnDIoxwz70bC8rapeRzFRNL
y+cRfHLVAUojVFkQ4YoCM6HX/Ptu/rXDGA7cLdVFbMLkQkjJquVN8eNncg/82/vQVfByF/jGDYMz
n1zr04QuSwiyy54duYy+6lo6Jurba3nqOeynKA5PhtTAfAsn8jHzdTKFwNrhGzp6BtNj94aD718/
OMSEqig5tn1929BAzuto63Ip2jSuqYV6wOZlHwop3ue9doc48oQKICKQS8frPUeUzgx80dcKUiIp
NKixClO/z7cZ+ZLmlAbP2/uGDRwwzq1gS+AI4H4W5ejuvUMJbglTAsjgf6MaEBFs0fbiVZIoKBiI
2k0tLAcbdkTkiBw8oXi42yxaV8PdLeswVNUUCwugJTkkAA0JKvQrvvAd2kyugb4zCasjFtYIfsu9
cxn4h/giN0s1nsMlL577wE27D6ItD87xKzAee6/WsXdr3Tu5SSLEvNGT3juPIjd6z5SEQvP26x8/
4rE4j14LTiqL4+LGV4l3eA12+e8KvnhNCTK+/qpd4mNfaCpgzn0LR1Ea2NTO34B5wcUV+fKkvb4z
Qa7ln23Xl3jRBXFTBC8N6XWY2agQ+Q8T119M14Ukd/PwY/LMeMrfYfUjuG4CpXLaUxlMe/BO/w03
5sMXbPtv92DTjY63/fivN3/vygIviaroofDxuLv4Sh/zsN854v6ibxLLSoA738HXb5k1CrFkaAcH
bMX0Dm9DWEjVLDfZznlx4tuGWcUIK114LMgwFProiabwNAQ7j3/6N/jL/vEOK2JZim4R62x8/sLH
2niDkTpApS8TySH5J0Mis5rf+uHWfdoX7iaWnYM3GXJvPCwhP1B3MRfIFu77wpcf2lloz9ZcRpi/
ceH4CQPdRGqhkWJneBngQkjG/ZGzq/cfyIR72y8/F+wu6gMW83afWfrzNIFASQglQrJYVG+UxB1+
tMrjOVn3LDAZmJ07WPW8J/vFc7YdrXuP0at9az9rm+6dHHLZWDcSxXuHsqVtszXw6I5YF67ztp+Z
H/uJJnsffUMb0SLTsMM8bExIeLPETMCQVqLkks4GH6psgFslqX+giaW6aluXZcq8iJS85D1D1nAc
ctRpmDknkbtP9jAgP0lNvFIskr0afsFolMwk2F9nl2E6si3v0Y+Pst8rnPzuXRn8UmCr5+5DgUxK
Afh5au1iAcy34wj2zCr8KPPBEcPC5IujDweU8LT7sbCEgHGvrdkisZ6yoV14LvmRVWuZW7XWo6/W
qQcfcu7rtWn2zjA5vnb/vm69KbexawiX6x6yHIDqNLBV++MpN6COxmGUXlwSwSBfimRTE/QtIntk
fB2GL7vvG77xkiBZlbJdP8gSQ8OMh8N9taJ/YfuTb1kVYcgLwxofJsSHECN0JRoSaNd7F0boQg6z
3Vgj/e1JZikDpPE43saXoRzPvr7sX5p2O7CMHjgRo8tgKtH8hC8gJ5t75EJL0k6o1yV6zD1ru2Hi
421cyauQwpQOO+VzvpFUhrCIlEdVbDSgXbAY/6J9Xposi9RhM3WRzzTG/Bi+DN/KcCgSp6TohuVo
2332Trrt1Miwdi63G3NYGPMVzXz5ijSW2UKQI4bxcSXv/Qxk6kIaxhivXkzfvQkgXCTYpquoiicy
SoTWaCHOaPtYzJBAPwrPB9DQgLngM+rNJYg+fd8I1IFrSKp2zefH8js3kF5qvX3H5rkmqaze9Qs6
8C09MprJITuH68e/RqrYYZzd/vcozdbwfBUyHZmaK4ieIWNNRfLTpaYvvjxjTYC/OQuqf9ovStR8
1DjmnWkZSGYccgtJjmsynif5d+H0LFwpwDqHZH7H/RlhtLWWFGyKOzPAQQx2JeWcKCDsD3Pj3CKO
0CdFY9QPxDrzzdXjzZ/wnk7FPcs9TIRFpJieFo4shzXHIbVaHPRXXIwfwWMmnsmf7FFfz8Uenb+R
Gb/Hl/5zDPc+CKZjX+7vwgON93f7k7FGuiFppi//juDRcgA1rGt8wDtZFy59Ik1MfRANDya8GVLo
a+F6YqpYeCouZ3+Esl8ZDA2muXrjspp/1yS2uOnhXgtJydbH03mRPBovOl6ZYQRgXrh+6/nSJFQ7
q3RAZwjbZ37+fFwLJzi6+Kp/ZvcXX6ET7tc1nwC90MvFSye7m3Yl6WXKdp9/xQpnD0T/jFY3SXw+
dO44Ff2GNFuE6m0fxct8+cpTh90PhetnlhCOzK9zSeRjPxZMtL+fHGePyWNyWRw8162nkrv19mV0
lZoqJb92vens1LouDhCWwr4TbbwmbuXLhwUOwiOsivPMTxzBahkuQ5QhQRa0VbjDVLOlv2nxYU5l
9N+tZ3XNLxRTkaAFV83u97MHC9i+lBxmPTSeHpUg8Y3i05kAQN1+Kpj1Ic3PpavcVHAcwGSYLTro
1uaHE8bIvnxMWbP+lXI8/J5FYVyOlxCN4rSYwZNJnL+GSsRQgYfcYjN/8pj7N1qTpPFvfPF0Z4Ni
0BbABOGSCMCeR/s6ny48LmwProwy/32DxONjn6SAKtXfYD/0yqMD4XK63F9KFEeHOeH5ggJvmiBh
O5H99S4z+5fWQQ3ttdmeaja7CtW3b1SDdm5wsKOVU0jCVEBJaBEeVC7MWvM2lw/3LIrsZZbuS6cf
dJhIYAHgkfgWIcDT/dD4BG2Yb2xniIYa6NHD77LZ2MXYFHEvcqoe9NiyeKZTw0q1+fvhOqSCan/R
Qvn97Yruas9uohaciZ9dJg8HtAF+FEyiSEfnd7+eQlWQ+xYYHkXNmMLXmpa8MxZZbnD79UmEoPYo
VJL756v37iQ6UXqO168N35Zsi2Whpk0BZKMv8b0iwaQ0SYSsGGL8Ylb8+FX4gcCJuinyVID3uUO+
/bqiD8iuRLeJ8J0c/Rkk5ipOvxKdzOA9SH6dPp5zCyMOmLIReh3U1RL7vjxoSl2z603iWnRbo+1/
G2gh49Jm8sERy8he1OyZi+nIr7rcrnhvQ1KyKm+U3gvbvpWHwBLPhB3cxrgdH0vJ3j+OHHCc5sqC
iJSl4fbNv9/M2fjTEF3X25rQIiaBY3jDCMK2nHKiyfVBIvTOmZDd4BAlGc5UuSFKbaQ/CfsG/wew
QjrUwS9oS/kPmS03WLGRWvYlquKXHE5slSQq1RfKvBuQjNpocrK2lWddiNBufvVIMoQdsaExIf5W
CHGvq/GOl0Uls6srIBUworOSNtPZDG9jgVt+Fpmv21LiTVeTycTM5PjeRJ6Tnf68vnad7eJmlgSe
6aqj/XmONUR93E/OoOQejUh/wzxeokYAA61iO7HpvC+VFL0T/j/gIPCNleO3XtSMiMJhSFweRG0S
9hMwi2ejrB5lQyXUSU2kBNfZcUF/lqTc2XRQOTQEJ4nGecGTZ1lK0JnMGDwuzmGWzoBibTV4N/zf
BSlgcdeJTe6zdyPV+AtwBFTJNsHv0vDN6rb6eJfkJqatPkxQSIe2zL4d5KrH73tzN1x1N93DX/Xa
XA33fSa8NS40EC8kBPXPs5ZdkGXJJRShh9D7hylxPp0C4KILZYzxJduqe5FjyBkgdMTuxruf6EXZ
5xSWho8mSjj5A9PB49yd25k2WJZ2I1LpngwkHl1mbJfbnNav3koOveE8n0eF38xu5tgSwPwz5O+m
ooY21+OX0rP/7K0m20c+/GH5uKtcXoX9R2QHht5eqrtkeRupoCfvR1JciHsrZayD5JU/qiu8Dxp2
FQJZe2ldimTLmw4t/0MV5ZYQqec5SAwsIXfg9kXheC4dBuQC2odoCullLTpyxgljhWW27C2/dnOF
h5zab1/FxDArkPfRPUwen473pQ3glbCxziVJrwnc8CNvdP3+w1jMPfZNtCU/NjWzc+qQk7fetT3+
7NCXtA7OnitTjJhwajgRTBQLOtu9VKfNl3lvvfC/5OB1I3Laf5yLN00lxMX8u71rvNuJr2TnT+M5
A7O/16/SpN6lsWxx7K/dyhsJYi/RouVLBAq3qiPVn7LFJIxqXxuXRraW7qpJ3i+TE4KtRaY9baZr
MYxXGUn7UKUy6AaNAlw904KUZykK4FKVp6bLBSL0nIU5ogYPwHLr8YV6dnEY/I3oKnvaM9X/kXRf
y2kkURiAn4gqcrgVQ85IRhI3lAQi5wxPv1+ztbbLa8sIZqa7z/nPHxLW09VPcQmtwKr2mavZn0Lj
NNSZWE0JD/KoC60OnA+i0d0/arPQWXi1Kx7N5seRAuk9DSAHSNih73UKskncRu5ERuy7pefa/8Ww
urXX6Tlv1Q3V9blGBwW4YPTZ1Mz5svV41jjBdL0PYXYnj3hKsOlZkPq1o2H5u/QebapgtBcSnY5T
v3vCYZEL2eJQZCsDAmTYV96Gy3H6h7GBs2URBYNL27+N33SqGv9Lmc3oMIkgtXxycPLdB98J7lfV
W+uBttKAI7F3bZxCSqa21mXY82V5M8oK8bzLlEc1vFn2NWGhZapcL3uH3mpIH8Wc7EQ1sWsV+CUX
+rl+ro353l7/5iezf/Rordm/XF9vySJaOpEmzhAK+9Bvgswx2FKty6hf0eEfMg4RKm2GmQAjNnZk
QRc4ewvzCS0p1k0QcVIAdi1jsT0h4qXQRnigu8A15H6w7Mzq4SGVo0KlCmahBuDFraL/pBz+zH7P
O6OPTNsghIGFx5z3tFxUoWSU096nR29fOpF2fCxxKQT8fRvb+dJTprj/Rfn51p8DmEgGbn/X9x0n
WVbLTuC5UCckxFjnGhXGDiN73a10+0H44M/LeCwCJs1LKoTceD8vGQ7vm2n+SJV9F72se0ViA//d
a+A0CFwJKrFm+8eWjemQcMmygy3dUxnFh0fmQS9W4a23/ToxJwipsAjbg3kXKJCfPgb5+ogh9GNb
WocWlP6DWSUwjkfNtcBt1UHmhQ3E+o9pUIfO+pAo/qiohNlwdLJ7VCRwHnp4AT9lv0Dfs8ReFOVM
Vj40oM/mqrr8fjJcxinsbjv2st5LR0EHdfibkxx74jNxFup2LlfMrW3deAebw+jd2zAUyF4g+TFF
a2hxZY38hJkzUhpCPKONw3Dbyf3qT1s36TUnPmevr3Niw/RSMPdiUKl6k7GxsYpK8SZ5R7HQZMmV
+Jp/3L+WM5YQzzJq7IY9Z00dFUjiiOOsZ9nQtEjwLUmoqLnSgdj69MLSqtTZ9YBjM2djgUyig5vl
afNEZvjWXyrAbA8npJWlu83yYF62q9NZr0vnd3CPN/Iv0xC0sxC7tUd5ZWYs0DgISpyb6OkNPDX7
kpu9n9xw5MIdCpf/FowGRr3TgD6YW6V+WzbWmMspfPUZhiqO0okqAW5lgHlViwAOEbDDKhWTN1vg
nRzMw365h3U2Q1f2UUQfwHr6RFcIx9CqPishwJmcCFfx/jR62qpoL7T8Iz9JtZNd0e85q47rOM3W
P/7NANuZGa8pc20eAcEIjJadXPC0x6grPRvX8FtIM4twXzTvGHRzxDNIu3/umfrlSkhpjQR90L66
/Ux/5P4JQKslO9tGoh/vBD7Qsgx+TjQZw0G2u8Fg8IhmGViJjx8G5oL5AtgFWQRoxL5gF7NG4iPA
OOYei0r8TpBEmKkuqxX8xQ3I4bp2eOAJ0aXC9Bymd8UboivU5+YgZt8HzGYGX2gLRLzd6IGCcL7k
nhtKWvCtjJ332WSMTVN6UnWqQHmeKEj56LSW9AiPnp5+jRff22eK7JSTPdYidaBHsqeEFt6tRB2Y
6KnPnRDYueyHo3zdZ5uAOA03FKYvRHQ/2Z9C6hCMd3j7OU5O+tLo0pd70DY/CODMmk0jHk0FeLP+
vk9wafSW8Bfc5VqydP5Y5Xnf5sbK1tPgHNQaBZZm63KctcUsQghXe7b4xde0WrNcyDFX1t/L/vsi
UhyomznZdtK9c6TGBnGd0eMqoMXS4wdXeEOGRBKk8amCSY3uGEw2s4MgJ5p375H82cA69fgaG6IR
lmNf8Z9ll7IyZFKtJzfEtxIgFoPHPugrw0Yz/7BP8gJyp1W5Nd1I49qBB1gbak7F5Kx0S9KxhVXC
RoHdDkIXipLDAuMByioSL1HCaVDY4hi+TCqi6yfoCkQoULTmaAvz599l4k2ibAKNyQkmftpvLU0I
WBYiug+WBybXTp8o97lx7oTQ8Mc/KOSjneVWXfJUBc1tEm3p+9Ced8N7x1zJjdFp71jA2E9T2FL7
WQusJrfn7FPYShQNYUWgRZU2LepdE/NV/Wh250DqKflMqnTxrZQHwtxmX9r88zlZR9jf4Ot1VKkU
M4LwmTOq6OQ//jiM5CcA45e10GgK7POMj9lD1O+AY7WebwWKd7UU8tvOwumaRzFT+rfN6O+K+Tvv
VhLwxC/E9j2si9jnrW8R/dvUTzxJpN0rl1/8V//EqQPz9eGfAQ8kmLXKUe5II0OUruCNDtViq6Ci
URMEZkq4csHYkknip5IAzdu92vRC6AVDkgjTerip5z4BmcEGCsRocNWkDw8L3rP1YjelPfesv9sW
Oy5NIXCpgrrnrkQkzTiVDnRN7MtmnHoSeL36/l565K/Tcq+ie/kw0NnH3p2RUb63RixWXm0nlHAA
ceg7RDo2zqRLu2leAs9qsF1b11zKO067pAPn3rTBtI17ooRlH/xUhqcfKMF8grg0NTGAZAWrcTH2
OjlbEYVe1QTEQ3U0J4LP73JlDHYe32VkxGA7zL34y4E9ijV11GfENIgF+cTxC9dtfC3HGlrceTNB
EUW6Ywovk6Sc7oVPe3EDwvhj1AMnHAYrNmXVxzSH39LWM+ENPC8VXf+s74zuoxjcI3OPijI037O8
uRGLIOjZgXaDWOK11NUdmyJNoIiPUz9DDopEAVFkx2p6c/+9fqqtTAFUNLKorbfHX+5TJUkNvhuu
I5O/XchLJhYI7uaG24343zO4S9w/CmWn7767nlhVx28rBs+/kfvc3cOLhfbGZy7jASVS1VDLvUO2
8939L65KOGE4Vjl0SzcbHA8UmmHEQS7bvqc+0s/E5+3fvUaYvQgsOLEUruzFtrRmL590Q2xTbdX1
DINbEobp5j/RrvX7OwqBmqR2+QnsfJ3uqBdL4uU7VNn/LBpJt5oLDmncQM3AHJxXwXVCvtB0+jpd
ncfNUBONoA3J8LOSbtnaV9Nl816efwTOQ4G9R/7HYHWvScv/ZKqJA3m6WINOoMZ4K7HSoZX4RFyx
IZyGLkyu4UkfDbbfAhicaUYNYGSl1JYPwGuLD0Szp75a/2BV3fidmidvqmCb4PpjGux74iP+SBMJ
enjkOkQiWRI2rHssknyZDyPSzGdowrFdGqakVBTC9EygkQEHSSXoKmRVkJf2tHhhEHjrp/+5zd3z
hJ9sHYO1haPt9LtV0iV74M1MwniYFTCPOcCnvgRgGlwJzItKIkqW5UBu3Qu5cOPeM79o+dGhfXCL
zNo8mc4+JZnByD1ad/lxnyJoEmuGYMwA5YEpglTmLzOxSgicYVJuPk8TgGcyt2bttI6xMQZuBbDn
4ZZwviH+4ttobgjNY9glee0WAEWgOhXl+RTUNZBFgLtTO8S11y8vfCrdGrXu5EDrMElYf6U+wNm5
j8so2LTf4Ew6fGwJTmBMDX+MBeb/2GMGgIox5n4ZsSStMSW9fy8grPE3Bu2jRwQCT3WXrduqd0v8
y/fznq/2mhH7vfJMy+6s7DmGdbatOUFoY9SGyUNu51ir+d4NZ2vJHqcK2c3O3rLeSy09Kt4amCiz
zrxV6BIV5bpEdDnhF6hdGOCqF57GDpT6ur5ABEGIWrP/a+5N7rVqv4tO9vcA93cg9PKfR5DdoZRC
kzI4Q8jX9RnRQ+TYAaI3/1EWPu/k114u2TjaEQyBOCoMU3/JxrUClT4Pr5VkA8Keyb7dhzsKS2dU
g0QKOwRIafwR0MYtmCoBFNLk9nBDNriXE63JYVOj01vnaokjP086wkxtF+eVEq2E2LbvByo1zhw9
9REJlBkbXNiCxEya/aieUPvwNp3VKFD8qH/djtVvjhP620E+6yN46h8ahS4skY/drnE1M2kvMcfq
R1QHO1uytOgA7WOZYrpvZjD/m3WWrXhj4wb0Np1sprJFtZwj/hTnriWb8iWXB0Zmq1K+nc8pr1rz
epz1z0puqTPLxMjcIPdXwH1quRleOnerGZUcW8nqHhDIXgGDU0vQehAmmnh1TiadrJ2SENgEHlW+
55GEMUOafUbUV+6ZNyzYTeV4rK4SmltoM4lbzAZnggHBCYMv1plGV/SJR1dDEKAW4GsxKqZ4a7GH
baf75lPn4DbxdnWPA0npkjdb8GB4QM7FZaHkWbi29jOWhOXiZlleS0d/WxzqG9uyvcto5Vpe9lyP
fStBaFrN6sti3AIk3hZdlUdSeLt8q+hwK/smD2wergZG041Ntp7vL21zrI0MrGWeeGYTtef7djyz
qlO8ih8Vqy22NX6fN3WtJIULvjigeEqRxNu++T9q/ISx5cIihp/T1cY5GTPeGge27r97V7rB74lH
WTU1SdWs1wfgZ1k0CDpjNZI4TMz6TvVnvPzobxoEfKD0eBDxZlJvoObYx5yWNm+e4L1/Lnvnf8kG
Fpe5ij9228JvbtXjPx/t2Ip9z9o5Q2jP4bqMJyfLwKT6YZaze92QVIdJHqO82Kykdc/fIkJHpzzi
gklImMEjxCsH+NPcNLEhricHWLcXGQ/yVHKsYdtdA3MOLE0ycK2A3FjgqqkRDXJozkL4Fkjzxc01
ynCTNAOvLhokXb3n5NnVZqQ9/ewXxhbFjChRL7vG2Mvznf4JKrXHUIE5G6reyoSV9dayOxJ1Jg+5
PZpCp9YTzMGbascEd1Z10MXrs7Yb8bjJ7WaRCtVUWo2cXazaNfmRyextW1HhH05lqrm1zFhGWXgQ
6KIhdDvRgfiL/tunS7FcZbesJzqFZNHcKF9aGY444Uuxe2X7J5gi3rADPr9jzZTikVw4CSxprxgR
c73mOvx7ShQz3z5hdl6+fpsUnNDyWharCdd+FZIvUPHWxUd/1HIp702Nkw5P33vqGzj5TBejxtru
WToEBH3WvyLwftxau+FZiVFHKkv+KwDQgOwutvOFI8IrHS7/c+TBq6z+Sf7csUXA4sEgC9dH8kli
POr5lPevMIB6jftvt9AiafDe0dJr627Qwafrti8N1WhIOxvvEae/wsnPXyZJ2V5mfBoYleMSjCrh
q7cfh8ERuL1DmbzWjt1zN02LZgQyuPQ4jP6Dvx7zAfG1YFkR/O6h8Xvc86VyHqwVfnRi/dH35Z9j
PPsHFViPQ64jn/uPBBbBxRE6mkqM4M6uRVQ6gHp97IxRg8N44dolxaTchcfpUnEMjUy0ZoLma2mk
1f7sJ96zBgxzjoUw1zS+mjc1ujYhm3F6aLFCn5I9Wt8PZ60vTawDO2IxuI5xBFePN2Hy1vaXPeze
2UxnAxcMGdEBncxGZmA2NH6i5ofctmPBXGGSbd8p5opZquZRiTLbCK29UM6WLkK6NYnpriyi1MQk
yRQuPDKZCbbVvpR84EK+hzErQ3wyvvauYXGkagtd3jd74SRz+AeVQDirV5+HqsFvmimUQezWE2rH
6YUT5hbhbJEC+7UQK6ceZUU0iYFP7r3Not3jLTsMR134TPajTqzpYf292IXa8fazc6kHCXVYC5a6
p2BmYbiijzeVZG37veuTyTrgOrO2q2MrDABCIEc8TfRUpeK9RICxyR+zUWDpCroyXgvmWHdiU0ym
hL7fbezl3oWFPcLo09uobAYEk2Y3y6/j96Z6f7/T4uo5fOHjlb+EdIju81LCqsIe0pAy4014oi0h
Z4q+igI4TtNzGuY+VY/PWnCRBAgC//BUZF36t9fiorGq5gfXd5W/cr5gKc4DH6WV0kVYaJNV/xZo
mfNYvdBZdnP9+fu2ww1n/m70ooGVkCSxsyUgefStpLQddEY1jaXkBlZa0JvVcPl+/Q0gb+1F1Zm/
31VWGXJBL3DhVqwy8ZL61jNzZVoio0lGeJnA73v1zhXxi9rquBlXj9xI0V2Wwgzr57aO3uT66dPo
aEWBol2yVA84HPha69nUTozqCHlpdvbdQgezxbamq2OaMisjWCakHTQhTfm6whuChtrL8o9ItZ6G
CYgoAZX2QXYqF9k2JMdgu1x054OkXu3kclVz8g3OIKFR7tBLad2eJb/HRU5gBraz/KX8ff7HUKsu
TtvLHdoBn0XpfcEs+EMPjBXbFd8AG2JbPhZct37YlyFyELa9xpMaTAwloYcWQ4em9c8HdmduR2N5
M+fAe3rMiklXE8+ptSXt+2Nkg6H6vflLfy/+NroEEjKe9Ay8NC8iRz4Lav/4P80B2p6GyghEJ6+B
1t5NVuxWQSuMlhpe2ozJE7FikXYXG1cxLzD3PHbvAahA4vTe14vSc4RhtR5fu8i1riOgy6cUmjKA
YcCop+lpdkoV9ICJHYrO0jwzj8Az0jUAtNy8e8j603LnhLOhzn3nNuVMpmSkGHiU67LLPUc+0Ezq
hxXjaalIRaDnQgSaafkMC6eYZWVvg8N/uZVymZrnCrX/FzkMXESC8NQzKpJz9S13tb+bGRPbvWuF
mzNp3fH7tqiOBs8PN8E9edacz0BtH1+Sdgpd5NcFT3ppNi8HwD7ijjfpK3dPMnRABoJq5tgKPvHw
oSRBQ+B9gtJszCRdx0tpkys/YR+6fekh2xJyla+xA7EJ2L6cH6z6Tc7sn70sZA+J/Bgro1a5PC4l
wJweaUpVPtVrHZu2lVMdzWPH3WEbFaR6XAivyoeG8n296MZilfW9klvYCWurTSWD9mbbprRKvKVe
NTdzA8weTdHxWkpn6sdFZXMpnz0ehWidrQqXmGOKjJrXe9k+vluEiIfcsaQ8DXbuQqPiP5zN+R3o
c5bXaOVv/+a5t5NaVPmK4WP2Cxe0FrAZs+MDr/J47SFDIT058DqLd2/3xunYO6T/0oJP0sXbRwYs
0r9d3y7E8HrydPEyQVdC10ETihPwmircq9dn5RiamZRxz7y6AbWxu6QzRae7F4+Ht/2fdGgEEyQD
p03iFlIRXB5OGw9qd8XrpTxbVp8280stnaw9J8l4qfEoIEE3j1Jad/UFT4nVl2tyOjVy16q2TVUz
NzhAwXmVv+tdeXuvbBAKYOf69UIjuWrlXjbb2Dup7zTw6l5J3PCxEF7e7v+umeiYDl3D5VhJq8lx
bdgn2bji3t8bzk5uosC97ajpGrrMhDRh9+VXdvFDkOmv4DeF5Fg5DY3gBAAYJ98T1gJe3Ab+NeRc
tyA44iW4kCH7TWM/mA2OJGejYh7LIh0pkf2al155bDoND7BNJzoh33Q3yPceqvX67fH22JREpHF/
1+Fxg1Wmn5qZWJkGL/yAMq5q/PD3p1ru8X491bKjti0UU7YwessFZkPFNpA4l0bPUnogG0YiwmVd
zcNHeC+tq84cTh6mWzPuJY8QuJEXDO5clt+cq97vKAzR1u6dqIS2Xg4A936Tw1HJW9D0HxAoc9El
WeedMXoMTdZuiUrM1h6v4u4+T7URU+gdGmAkFmQU+zxRUKdLOQGP2jEkxLwjKXReyd55/HzPgZp6
h3nZTUCh04DPnpFCk6/H5VNuyuXzANj9cy+EuEeTWRSrzToLIBeufLp6/FuVdc36p239zMFnPizE
3qaz8qIT/53uK2k3lqnFO2rd8S9ZPbf+cZbsaD9bAUTYo3KVNTWnXfX+/LqtW5tL+6KsuwmvLz/i
/Zn4jFv5sfi+77X7pfusuit8zB/1xb6+GUXrfPOeZI4T+Sb5de+Wx0eb3i+dxT7a7eu+Ps9KiNci
Ztt2z8GxFE/KRejojLaC0UWCzXurzuI9FoEbgnNPZ/V+bK17x+K6CgJo5hvHf8cectu/579Ea1vf
F9f1bcu/BlNE89amsXFwR/M/D25sEku9+ZuTRGJ1LRpme13Rm+siIw5brKeWb8vW3MJsbZGnveTu
3deVC3X1ZSP5SRxWX+oBV1G6mS9fe+nmslqYUnuVVxZukQsMkKqWaBH8mtm9H34XZXtVa9VBrBmu
ovhvLIo34r+rTvI33VjW3Y9t3U5xbzFBqm865965cv+3rp9b+Ua2ynfw8/rHquUXg/LxyS23cf03
L82i/V9Yj91kH5Ep1tzhchoRfx8+r7IHnLjHIsBh8bs9R8fyvaPsfL6/uEv78XOSeD+Pc3y3+J3y
xOEwtIBb4Jkm23nbln2GEryJNcjPB5Clg7ox1C7rlDOj8rOTv0r3kbihDi7AqI5j+UGKxrwJVg9Z
lORm9C98PzjUxSP8thg17t9Go80HWU0Zc65wq2SHdyD46WdrDLNox8Yz/RGoeyZNVtCnY6ScnMbB
l4HVHvDkUHKihqlA+WfPI5UMF3PImVkz2syP3se+GPi86lxVi/8PfV/JOAms0+JtwZokIno0f0Jp
e47zvfBaAdzTS8dYoDuYZu3NYNEm3VWkDu1c1nK+l+9RMoz3Mj99eV5gt5lTrKRgpoopGDQ5MRUR
Hvy2MjadqCza5kYvBdqUqwjXXV3NODTiU4mRNhEu9d4/dFGkoSmCAQCiQv5n+XXtrseEJgDN7A9S
t3ZMK5SdGldJlfW91O8g3YFybqcjVIBoJcmoV33fV/AwfqrtCx/N588xsMV2TDSXPMsEiK+/ndxK
kVQQ8aWQvBcB9nRV/fBJfDeHNM6dqg4EH8KVFenZKfj6ERjgh8FaptVQG7b60R/Mm8dLFQlOn8L5
avR360G/0BEfPVRHV50nmrlCIP2JXHA78B3DNMA3PBQdBQyQnhxrZhHa5I1bGxoSKt8x0n6UFeZN
t6NJ13ZGICLUs3BGs7f7MsoXPYh4Sg02V+Hhth/lSy9YNMdMrj3/58CxkItgSmgblNP4fcJry9Nm
GyxEBadadHBi3d62f8nfvV1uFcBK6KPFXDoH3nEiX9p1ktbczhCvRMlSjAsSijdWUI6lV9la8Gqq
XXH75+XtWN4eBm86inXn9+KqszoIQ+LMWM2qexF93/Kf6d957/Uyr0MVWgXUmg+94OJ9ER0rpw6O
e+lRy1HeFy22bobAsDh62/avgzl6/Pg6zbMaMKAkPYn8Em+qKvirtWNgHBXZIM/zw9GkoqoVHm/Y
PNsKapYKpr0wXxAkbCQwshudmqvuffCoPVvnSr4KLah5BfVPoXiqHbqFaY4ifzIiGzLLh4dPVmhX
hExXVh2ejvJ9cOouvm6pUhqG63JAeRHwkLnvxTgwwKlrWM1KZg7hvTQK1QIOuzBVCKoEYfZ8zu/Z
7x7IHq1RDS/F1XSOaRrcrZZNoOG8uZgilmaiHFdwDAx6v6YtRDUS9g0oOpcmkKKHbMmTkXfCuIC9
cuWhAKgMRInT1NrdBE7r/EOGJ36nTSBYKazaHj5PYwTJOwbGKJggkyrZnHIytMMmJ91nh+Ue9DeZ
9/XX8133OyI9Hu6Ob8A+P/wBqMH2d6rHF7VUx4TPJcCIDyxl5attkLa3rRR6cpdts0/zELYdlxBh
0z+knOYLiE9cq3BbtmeRAFWgAD/swM0WMdqYEylEsn8+rYZ5M9UxMwgbpC0St9UQsFBhH2U8lsd4
PU1pbbVzdAr6H9SuybVJFTSfFMa5MS5Gsr7+QOtJTzUg/I3krphffJxr4b9tt/BV0FsXxlo6AaSj
6aFvs3eyG0TOv9Vi2acE3Qq53PNaWd5Ui6E9Wn4vv+EzCLq+5WVbCdKSOiDBLnnNV+aC4vC2bvRg
jVhHrWevQUn0llDL8lE2joBzJ7sS4r6tUL/O+t79rA1s6pN+IL6cyrRyj4Helt/1jGu7spAa5/xx
597dEFaFfXIxsscd4DFfhlMyzz5MPT2It6nOupl5j3vIADrIvVdDU8ztfYvNZHHBmf0DNg3MCDHE
dORGD7OSspkwA+qSY85kZnBzTF9+eaNFYufm/5atsK7tOclWopPtOWWk5qIeuWoStWcVl9mB07Ob
Fd5beMxBP1G39eVbVzZ1SBNWdSrQlGdtFaMzJQhCQu5r9m9TR0uBM3zR83wXvvCVQstMA7OnjTeo
S/85D64drMf0rGi6tv821/259P29iKRVFRCngoabAT9IEPN1UiWUX45e5sBdPFWqu4HzAQZq9w53
K5wmSHYehqEwe2QEJn1M6Exnj1EyRBofBjo5R4d/8v/pBC1U0PprzN6D2ASJh4EhUs2+kFat4ShR
WVP8SXMDScjJfRIjm/tFSNvip6TKa3EhxRmjT8kOGWKNgBdr0vOphig1/Ib5GKqpT6cC3d1LT/FU
XNXOzK3f+Gr7+4MhzbGot83+LcdaeyKBKpHh44cU9BWGhKxmBpUrsy7X1X6iX9Bc/pwhFT6us/nM
YQzumi4iPQR4kyXsx/XjGqIrcBYp7Q9CbjkTnpEuZ/ze7CsQzAXT8BKEetkJ6kFJeToblAdsnFSJ
tjkeprdBBVxA1pLDXiKdC4YBhfIFuvGHN2CUHGyasQfQkgnBli/o4+/8ua1evkaJt9jwYa73eCst
KcObhWHaczmODVkJBXvq2upv4VTTff3xGT92sBAKvzp5uBb/bWAA7AT5uUmMRRYyzqc9R8tk0aWM
JWCVrLRLiBZcDIjhDkzr/BtvxregWDuUknrPwMNFCMQa5YHhACgtet76Gl8l0K9u//jwA7vWHTzt
hAyS2GCNVjcNb2/P+PIj1boaNhzRWBlcwAkJC8rXOpeIR+eJFWBsVBQT19xbGEPPpziWZuFRXJI3
1gnfIFaO42Kqn2kLTWnyRWY7g+LMVAmtdobi0VpHGQSNfTn3i/QeBraJ3xf9konBqpfCfDkzyX33
fyBoQ/9GLlly/zHhhtty4RnBFIaZ6mIdKX0fwUfIkH1RiEwW9mim1VgQogWXvGvTClqmolN/E/If
MpiUdkC0rpKbxgnlL4YRWihemCDLQVAWTYMpCG4yZwokbzBLcdTMN8mbAAkIVr4di+n4d6G4o8pn
nFfF/Hmko8AVHjXFvXRHUb4bNwGc5Hiy3YgFX7TQdpJUKQ4PK+GvGVdLzWBKX9l38Ahz1U1pjm+S
HMwl5JYoqXGAPNiUAlAd4BA4cf6O68IWJt+FDo26GBL3X2zzpOcembIGBSRVxLYrQjLqVgGxMKbC
9YOokX3PPWCM1aOBaQ9R9ta6LsvIFLAygSJCrmwo34b/l+GjnWsEDUI9TMRudVyzh2Mo0yHdUFDv
JYs+isYt9js98Y5xIBfF9xy5Ye8FODMF/lJlp75es6ZxapxO1JWI6V0bKgZLg5iUuEP6nXULJHLb
PwgO9dPt+ADMu+n7ZeYMSaJ44992Lgia2zIYA7ZB/G1YFmBJIwOAtqPHBhDCUHz0eclvmEPixPZd
t5zoBdLYwBNHg+3GfyQMd42mHJ9oYn4CijVwzUObf9TVZZLdbstdf2fKXpPq22UVUD4JdAUUP6At
pgaK5reK3dXG3kEEWH7jztEZIKBApAMaOyRR/ntku6NayMo5VFbSiIBVdUTo8Ohadi0HOhIogB1l
yOaNhGBLj2ywZlrXKNcpHGtHBvu6FdTQ3UD7c6RHUFOHPf4LWut6OhcVRvhys/aF85aiiLdmB0Pn
Ea/GxvPuaVuZfzg/l+Gil0OfxZjy6qA24iuUJZLPKxoDSj8bVPMa7X42P6mx8grg70WMhRfKUPW7
MTh5jXHjGOz/fzehBZFUnvFcMEhVqAA+kQXHtBIhA+tavn7BbJi3Mngom9ucy9cxt8IvgB73BKGx
Q20CHsToH68JTcRM+ac6NLTsK2fQTanOg82VJDBAnMGd53hUTw7AnUdDirGwGvebgvf0s9hGt59h
Nm+ItDdhWvJlx3ZXrTiBZbMlwd/UiyrT8FiJnf5wnlpoWCUoi8PX0WvRsBybOHSQOzuZBr0pQ7TA
I7W5A3CHhY3lK5UpsOdGk1mLM1yqveLN8X2up0Li0/x328g30bDDLpESLpThp14ozTMiZRgn9kxQ
WGPy0Ao5X6fo2TSZdSf4f9Ijp5qdQFZOWrDzLlOuhRzKqju96+PA1FRgs8Zxsp+gyngil994Y4lF
SQ2xaHBu93HRWk5tQ4F7M5FEf7LyjQ9PkX8o9xUIF2wprslIwzjEd2F3D6soFMHVy8mRkYCayzgo
iofYZIeuQ/VUvqXoCHZ9rE/v/C9XhdR7FP4C7p53AsWu9fWYQpzMs0ep/ENUBGe/tMKFMwoYfRf6
WdfLAVNcJ0BoYZvaC7b7ROvVVpUWrYcJazC1Cnh/drIPeQB8FIMvZduJkWb7kHat890sWaxkmXPy
H2IK7iDHwfOuLsupkG49Um8uvdisKGtYvSzGu658no8CbnC0dz/yH8JSa/mFZVWcf87EoXXFbGGQ
sBtBDMrxbHpSrWn+MVKLq+a1Lqq9+NRqfly+l7/HxqKybZy+0x/5j/COOslaqjer7caPydUC+vGq
o8mqdf68/mKp0XYH+c/77Y/HVvxf7Lfg5O2hOg8Dz6zqEEMEJWbCSRbggbq2Y/Fnz+Anuv9O/3PA
cdFXP+KdJz6yA9vzklXlQPiRwMhnba9Orm6G5w5G+2T/cWxCFsw6k3X5rl0baZj291SGJkeefDtu
iHmFULLED3CO6jXFYosSvxSvQzgQ/qw3/94WHABTidEZeDe7nVhHqa9nqSnfxlbzk/zXILlnUxo/
8qHWBfffv1Kzkt0/9XWXfYMXPoiNEfzZI+Rk6tiJTtVrtv+I15KrTxNEgaVaGkKyWryHKqmNuJmC
6Vt0pVODBMAAbs0BLxmWYa5gPmZqeQzxbXheZs65coG+ox8bq3lVqQUHDL4lpwQOyumiItRvbsDU
rnbGY+zHDDd4wxkBXHH+1not2RB59HDQVFbX2gNYYDKEo2b7pLBMT8NZ+Rr0XILRg8uX6ywGSYHN
b6dHNMfS08NJbtblCHZPcPDnB/9lzmZMZM7vBHjkoxTmNykhVoNBwK7kcyDDzzIhgC72mfjQdDG4
s7KXmBUUnmjZL72diFdjFY2Ei6oXviGa71uZVXkjD5aXtPmbDjpW5hlnXhtAsfE+X3WdEhqnRLeA
6CAqFw7q8Kup272jfEXfaLP2xUjehUv4XxvgYdT2wY4PLtvWo8lFw2DZkbyLYw54wcUJH3QFTUfV
4jm+C64iHh4CzBH1b9iik5XwR029lhH6afO3StTdPxSLEIprJL/DDD6UXdpH7n23aei7j2OYUYgH
N8NctQjoT/XdVOfNHHy7wb3hTFRK2+ep4x+1C7xwUVlz6UwsKrTuo2TtmGoDf7KPKJ0aGqrHNQC+
NFWLNbOXv9hHMtvDggs8pWU9uahhzMXvpUPmbcY81ANZOzZnp7LCg2M/KmesLkTZFTp8bPl75otk
/4udyPJi3JaQbDrmkOP34V8F16kj2KS2fzTCLBQJxgl8rGGopI5RJutSTPFpXNbtsji/8Dk+1jye
IDB/uzawl2nhecJVby6qx2U/lmo6o1Zs+HRQ50wpLFns3EtTvXIbhf051gF90ovc1G5bqeDzr8Oz
ng5ptYEavdD2Vpdf+pih0Z69xDN1nSw8xp9hqxhbLb7P9103Ipmxrsvhk7F/eZatLhFiqxq10I71
E7uQJHPalzO/sWc/aSa0K9925UVr/Yxi7ZiksXqcsI3vPkccNPb4vVJI1fyQUGLajbHuAD61UwbL
4q+FwOKipM1inyXGTa/elBrC07b8WDpU981njgyisthWtPyKCvXGbt9V1nCaSsXKCYqanKAiw3Nu
Dx3P+fnR3QGQckV/4pE5GI5zpHuNApe1azn9bBEaZw7VFVI8g382VIhPFv+odHu2XvtIzd6SG0k4
w2SLsqvq/VTNJuuH56sydPb8zI30HuaiUVYS+brCMsF3XDLFDFryKH8qJ/adhHxlxGVPSJL5S1Cn
zq91ZyxVROossSgYZaYKtUSmtF43fYEHxOZrHYaWf4veXdKqpxEU2Wz7smvRzMmeBvxdT0K4WBN5
Fzc0qIVVD8ADNUon2UNCm9EK7YupMctM1uUmfWLFcFCny48sRnC+fhmcUcGVP/blj2Td3pwbG8Tx
eEix+8xPH+35l1FSlfiDEmPRho71dvgWHOyVZBYKWAxIvm5im8zn0WEKOguSMKhForKZei/+QJ1m
/8GrAaTMpveVuIrFLcIM4bIP928lg5d/wKS4wjOoaRpcwteMaI1cGFniDL8MJhAujQxjze29LExB
6ixQDPz9axJbmMSauUR0AkLyrIUhfc0nR1EhVpBGhU80CAMO2Zceva8tQ6I9atLiUYx9SRYNWuFn
kxmoIMSGGXF0q5BqEx2dVYn5gSKzihZAqBOUvvPv/JSC+iZudP2RC5b2V+3H8iNgHgJNRsNl80wV
k/ja/QQnEBL1+lK7GOjcjjQFboA/esFohH95jzOeLXTfVKUZAExDtR6QkrfbNG0PyHzdBoGez0Op
uWpvfkTdTuP1xc8duz4Q23yhsbMOzB40Tt4ivBYnGl6GbcWfOaqFBfNCkDcixUNtnOqQwB+D2MAU
svB+jrK9OBc9RfW7mIOX0csiJ1IODU6d50RR9W2785eMCC2unkw2UsSQQNBihkn9oR9nMUW6pF1+
lM612+Bcww3MaoX9b9Nhy47mMBRLj6cNvWGJO6SyzkFPMrCCzL56fr9VVIP4N70rCB0h+/6OrTfU
NipbEHhNqBpBO1Fe3YscGRt2qwwB67Xz/Cg0CJ5omNCUWfFnPpVGvkRppaUlQvnjt6h8G00ybT7M
PEtpXwkx/sVEqwbxGmzoxrLiBfkEGYUpbvM0SH359QftrbzLlvc0gazCkP9vPyY0VXiQJQqUGuAj
3MxDjDwmOi39wW1bPJiYtu+NfIRkB/2YCU3KSl0MmrLbMtr+Ql85P38ef0eEv0zS42/b3/3nxb8q
+ddqwFu38HMKYM7xjX/l59k1mL0x4Y5sv0q7pg0z0ViXU5+J8JR+SlYlZgnaA0AKpjyP41NrdCFE
0dnetY2ZxoXFJFaTaQJ6ILMVLPf8231izz0IwYXUy7162/9uWmJarw2Wk08Kl1MrWEDyrUXS35Dz
HbBu1aIKUCR4a7G4GGKTPD8Pfy79Zjj/yv64iT3o26UHyMIjopK6tS+HMmrYxiIKc6i6hXJ8WdBR
FWiTLuBrRCyUB3w9YphxIYzwcuOrAxHqNp31jaC+FIygAdUp5SAgctW3jgOuKywSUTY0t8np0XhN
DkGuqvwjHRkA9u3IP8FVsIPDCrCEHZjBdfjhIJzAyW1jDmvLp/Qc4zBSzZdMlFCXZYrAgpM9uUqT
RyUTjDJmg9NULwy0gqXfiql3U4bw23PTJqAeAkTvOCxbvnYYm0To4vOVrLjRkycrqPs9rN1U8zjB
Y7zWAknS3a2pETXr6tPLNPauR76GyBLLWv08NjA4+tptMds/x95WWKM4wMwknLgZMFtkAJ2HIiEK
Iv3hZZAoS3KH9+5eQS3yREDU9s7PwiQj6vwZFb73/+LunkbiFy6Nh4rRMSs/quvh/Z+Jy7UiPqeH
SX/9C5k58G/2wCJu+3bg/1i6r+XEkiUKoF9EBN68Cu8EwgpeiAZJeO/5+ruKuTGKnjYyh0Odqsyd
2zw7a/B2unjTJ1OsPYoXMxTtys/jVjxOClc5fOvCZJKPWYmRDyyZ7R/FQqh/jEcN2thGaQRYem2L
SD2TfXFp5dMpTgo3okVobexN7H6Wc6Zgq2LGC16WUlwg/J7duELj/hHvzKdGKLQLxi/MWpwRy2Gm
lyFxcyWrYnRXdYvcgfihaELHJ4QLDCA/3YfU7y7ly7yYyZTTuWI88/kw7FNKy+WC4EfK10Oedcl5
UzDKNnICQpFWICLtJ8XkBv5JpoRLG5Lirwk0oMoZIzxXmMc0LiBrWZllHkvrEDFfPO4qKyWOMydW
Ort7NGRfG4AuN4THx7pFn7D52tTQYm7QKmwJ/IHklqhF4ZY39pEFZt4eN0MnKyD87kdj+cPvCq3N
H8arxwcKRobxPakaM7DxBlL3GTdRac+R06vX9rUX+4fI8HluP8bP7t1M7vZ1K29q6Xq8jiAQmAC7
r/Qw24+OM41U79WONM41B62O5NXe1p+dqPT2eFnOVjfEzF9ml5HzNtGz3iOJAk6Rl5jrmXhYflg7
sdJqVVZGK7QPSbOQ8nXTTO8qGXFNk0ISMCinD7nK+5ApHlZlBCOv8ZLElyhaxXNenYW1NEl5omHh
peKl3XhCu8EXk00mQpuC05Z1ZrKUv3gxch4CzcnodTNmhbR1RljkyrpxcvjqX77mHoLaeoR8lSb5
RjnrXDlm/DyyhUjt0rl8ul2Xz2zlWU1XNjWmQ/VNPyPXadl6TsXYtDAp6twIW+n6q2k6Ga+kp/f6
QTSh6/nEiZkIjQxgRp60Y4GSkfSeA8jzu0c+HgvXuEjnV81AzN/XE70H1WX71Zr8Ms56fl1GmUb8
89WOVZfSmuIdGVtD873tMPLD8fbN0j8PjYOPQ5Slvfrm5zp1VcMFZcvwSno9PoxP/egwOrSOPMY7
PBCLKj6MVi7IkM218SnCaX2ieB+5b88hSs+69US+wZ/D9Fh2L/1o5dZ8NFfFeGX15Rv7AuSXPuZM
ZpRB93Abdr+2hjnSn2kjKFlH0J937/XIz+IXH8hitf/ch4EjtOn7AVbjshut+1T/FGbmGd6YH7F2
qmdSu/6bjAOJnCMAmK8b/9LqzQeI01ge6ea7YDz/xWavb/2JSJXTR+pb3WIOZiPksOQ0hQMOWE3+
2QuTY95i2/qjne1vGm8WQUThuclvt4X/HC3N1ZRV9uJQi1FZErs9zbBIy/3W3opTfK1hjeyhzbv8
aRZI3h6I/vIPEcWOQhDFvu345yJtXaqgFWbwDBlkoK+EJqruV41U6zLT/tuGaBnH2WamOxnbsrNj
X+ILvTDFq277ui3Csw1l1cX6B3dBOxEqcJzwZ8lln/9cT2A5IPrqeU2yjDv/djMbTZg1/rx+8KD+
BHTx1R0J1pvqJ6YJuBUVnRlNKuwSW+oir2eK4+CpojWy6/h1P1xPE+0wlxw+2kFGkxKa8H6t4eUe
ArslELI3hfm/FXUG0yB3KxXoLgp014j1Rv8tcsDl4fUounXuCnRjUffOKPNnPfXztlMT6djIk3/n
jEsnlHGlWON1GpUu/mGsHe08WtGv5TD+6WJf+r97CFZ7jEy0SV5eI7IyX5czkUyABwN0ct4WwUc0
rt4viwKcAX6PPEtaW39UHW//3f/0HU7k5WD/x5pplqzJ4u48/4lpUiiHMTez/HdLeAyW/f9NkYNG
5dI7M3UgeDyXdNNqtacBAVgfvzv7d1oSNoL2b210VqYP/Fh5m6wQw2H+jvQzSxbe0YgA6S9d1e1U
MbSFOAULMS0Nch2bxKDN02tZ4CYXt9kt9xGfgFQV0uc/g19NkA8guy/y1X5v4PuYWRg6p/3f9i80
UAwYw3KylpAXYGE6seuf49MNsYgyXSvFWoSJRDP4L+FtuSMGqsTpx95Yitq+xQTUj/Tdz8qK7Nei
F5yXpBWEiuouNiHH6hqju7Vl5SeWoJXoPsux9qKf7oj6+tzWF41g3/eYaSaRmFyCteEsJ7aNzTyW
iZm3wMXeEJvefn9PpVK2T0voqdmH90czo4LLfce8RoXzskDFklbXwYUSgS2s8gM4P354R9av48gQ
xZh4nT8FQCLOw3wWT6Ann96D3OgjULqRtJlNmYTETFqnWWDsPQ/ktZyQs8vEpEP1aXCeUY8HAWh0
oEDUvGjpIPmAhUcjO8j+mwiMaT37K7fN3mlkMFgJSXBlVpd24XvdSQpyVELaeiCeqdn+336QmC2q
GTfryXnV3nTSWBuoI9H8+ZP/g1wYrHEjNWiBU/ijsZP+7d/DdErH4033nGG7Gwp52n4mA+ztZeYj
bW7cxWA1WeXhy09DVb5TfZhZk40RHz+KweYpbaYjl7t43ZS36YJhrRI7fkcFD/qZV7z4SFYy8jhf
BS7zLwk49L3SHZRPchGdn3PejUGKbugcZzfiBriP49zU0Cg3fY6td8MqY0wDDuN9pHw3axckzsmi
WYBBsc0a5gIOUpr8kAsEL1aQv3ANjCwk7kfhES9grYOgDNjAU9xPe5FvplY45L3IcDG7GJd/bCFH
jnYk4r4fzeDn38RSMj9BlidpslKIeNHGjDg4cL892pBWwbf/7U3Yboiz4N17aI8DGp1Q1AbHMWQD
jS7oyzezxE3u1sj3VsBL2/D3ThYxHdHCTpR1oL2gigJxeeMZstgY+8/g/RzHLJK4oqNy5hHQHPJc
Wlczf0pz4rJEp4TEXXPC2HA+1onx3We9ELx4jGnxwYxnDE6iJEbCmSBgZhExwIT5lGhqP/BXAsEw
+8NEaqXhEzGx/E3B96eT9r4vxbxJP05eQBb+9V7ec++THImwzrEdmPV3TsPNNAnrZdfJE+jd1C4Y
I+GuTUJH6UPccTRWokTZaBbqz+b5K9goBbf+S28nxy1nee+EuIkaaW/aHo5D7/i577x60oSmN59y
/bf4sTHqgb0p3pHQ0/7Bngj2rBF30ARhJPig6wY9+/HfeD/ZDzFxV5b6DlvPjLngdpD8Sn4FR5rJ
V0A3Yt+OmO2/XWPTqM8HiS7nkEG2GanEWnwCvhKtuRPeviG/htgsNnPy2/ZCXfCeGv4nN3Gqe9Ti
f8qD+2Dx4+F6QhwO7TsDXtM786I+jkNmSKDefYs7eLtFm9evpGiW6ABaxm8uQTbAO8QsgCviILCU
sMgNYD2oXLAn5vl3LiTJvt7VG83KBugJeh7zmegnf8MCyNRpHnYthgHT9XjHdf06Zl3SeTX2nXXn
OkhZ8mPatGXAIz36AZIFhy/tgxpXcTXePPDdINW4tK79DWeu15ADGdFoi0fB8/dYk0k4OHesTU2i
vfL5D1vHtrnR42Ev/1x5NixG8/q+I4mlY2GbU2c4MABIa/Q3nYX3mBtWO7yV4R3etI/AJwZBLVMH
89RVL+BN5qEelF1v8bNrn1kkpP9dv+L90JyaYQbHogQ3mkP72IH7ZL5hHRRaQJ7zZzTIPf2X/MvM
oI7bCovt6rJzkAglCj6stjJSvQBFfiI1SQy142Dd2VhvlypUOwzfoSmIEhlLM0NvhfHdRl6vBJeC
NL+GhAgHosHgRLHsPAeJBoIKmPLkNee+I98uZ2db2blsS/LYYSWE5/UHBLDl+MdXw8TEX93/5cI2
azvzZ8wxv9pZ9OWA8KtZ35YUmHIihOrYU2CzFKEG2YSw8ROhR0nbt+LNBa1ix5Esnk2yEapQnOeF
ifYLmE961yPGO9DKoX3lCqobIvp/51qyuTSBsnXBhH7mmtY3eumT+O2e7Acp/bFUQmSgwh79MEUo
wmH2IziVOgoMvgCkNiBqRWWiOvJA/m0byl++PSDnd+urTJwPnPrqwviYyQYLyuwYWDCG+YbyFeFW
rT0T3GWBW0b3QDhw6GasREM2U5nX2yAN7wen6RWecnfH8UUf5rmn6wKo2FQN3oETuXnITyCKOKLv
GEHMi5F1yFdgnvpS9hjTTYrze1DFrDLV07qUSRQz6Wr0WLqf8lfJ9D45x9t4/UeOp7Cjc9jvygjM
D6rjZBHS8xL9YLY3i3SXMlaTTKV4kqorHjPUaSRMqOd7U6dyVYZtDWWRMy/FaLRiHgg/Nxhcz0vw
8wfGIRuxnEuj9nYWFVL30vFR3PA4eOuOHgneE0KNggP8jj0IixXSAhAPNI19efZj/SyLj8lqUrG1
ktXdqzC/Fk7n/ByTB2dpZ472kf0BJc5Rq6W82dP7RsQcpXyEjX/kr7IYgP+xtxgLnrqRqZNFsbH4
TjX89M6FuR3LwS5Xecc79xx0JeBH5MNB7cxIgPrUnr6HEfH+nn90AID19Aj7h6EcW2NycLNpx4pF
857XmMw4obzmFw0KZvG1OGFaFS0lBK7O9eZ4f8lfF3DAmRQ/AUYgL3gE+8wEMeG6wIH7eCwtjErQ
6Ay9fc4+r0x4pt9SOoI6NRJW4Tlozh6XomwHVNLKYd5+7goituIewQeydH51LtOaBQcioe/mc+fy
5ZIHRd7EsIkSPlRSKycTOVsld63DXOfPAk2zcSb0nVDG0TynHtmXT+D5HS4fTUxhIRZzSW5XUJ0I
VnFyE9Kl3gZ/xiIo5ujvKc6lJK1mzTHZV2EIvKk6hzAOWcgEciFZ2btQsNgsaB2Zxdj19FzIe39f
crcfVKZgvA6LsPJ87D10lye4z2enat4bzZFPPaV6eXE9QNxLfjz3ebUovbVZlLo0kA3ZV1SizRWw
CVDBc2aePzEVCF4y8y8lD6moMiF5z/MZlyJ1vpv35pmc3pP0YYXXvpA2L59XmJClU/lJz7luKawg
KEqKc95X+5dDLJzrUd9DCWXevy+cmXpfAoAM7LZE3uvEQrRQMqu8FcXAUVExTgxBuf1zXw120On7
3hb1I78ioMc2NDpFZc98yNjkBfrK5NPx/IbbTSfbSI+WX7FpNFAPLJjXcNWNdJb9g2CreHc/289y
/3L/7lSbUytWZSJ6MboKRoJJFrHgAwrGLetP87z8Ypp5fdwT0DMKcDVbPmYk64b8TIj2NONwuB27
X/M7XU4hjjA+W2i6m3GzKRsiXI6r570gQfIeCxSLC+fhOR5hqkMgqozy6ldQGdsdhYm1zcaTZIGa
CedyVfDsMkENxVImPFxnFBsgoY7E0+sJmfJB9D0OU1//yoTEgMxWdbb8zYT8ssi/Vyf1mWyb7Lb9
/0d2WIzVY0g3y/6we+ztpuYKsc8z6Aldue07ptuCNjvb/mU6/z1MXcxpGuksWsrGIUHqbXgbylUd
XeqBz7Ky6ra/EdUdqmDrMXxMJ6NI58Fy8/EjtcKM49o8dREZhy8kzuGpe++flDjsApv73/X7R8y/
LsN5v5ptv+qL1v53MuIv1NpzAVceHdqK8PhAkeOoBgW0lSM+NMqU0rkP9lp4PP9yM4WRUdmlqmna
OlldZQDjN+2Q8Xv+3H46X58DzGpmQdd/Wg7xiMHKT/wMil2ylvhmv9RCYWsfiekoPFJd0/vuqqFn
XQ6y43SAfvSF2wEmEqWwjrS6a/AIaORYCL56lzbfVptcPTuIoD3PXj17ll7OZjXW/MV/zTwMifU+
h6jQ0dAQytSZd5hAvln5kBp2Dkz535QF/YGycfsPdfDNBZEq5XR0ND4SgRwCgwl/NP3tgqZsGjpx
3wZS49csZ2hDlpl/8akGD7xLLhCFdz8ONnE2QUNSbzd8qlCqyvmfYzg+vn1PxiYVPX0IGpsaM7SE
24JhtkkfCstr8WY5g1kNMVqu9a7EPTS2diMN/XyqXACl7BwsfUqYACq5ZUbaLgGo4fPhW6mZUjoW
4DIvkbeXWpYkH8TYf1EcqCFOMyANuBH4dhmd8cv8uB+6iCfWCw8BViIaZt1EIkDjGxVJcK+JdVUt
EAUFCKxHAbL+e5sawH4uMLU3IGRfdc/U+KHfgoew/jIJT4fGNo2koppgzGiHdSdECVLEkHLFizZH
B5SDb+BmhHHI8881r84VfAisEHFPiHQqEDpgZdyTYDeV0TFFNlDb+edzER7lyRGXmgeMqIekdnoz
OKyZF2S3pZv8qSRJy+OqH018HOND+9dTfBdZPDms4Iys67hqFbLl9bqRmjdfqDM5Re4u0ognGUW4
yIUwhquhRYJO5jZ4ndsZI7BltnyorBatyP1cPZFtnh4nzbQWZXyrJ6aRx/By/jreGldN3E5vdrJ1
Ju9f89c8n42vvxMb1BBvwHHbyTm1thzxlgTJ19vxO6b+PMXgRLlJ55UUunlYfGZJHq67bvxmk14e
K88lpsS5vT6cyjFUitVyYS9L3rfUmWqBVLaS2Y/X110rlcjyuuVmtBW1vZDJeks3H1FYbxLDandk
/J0cpmJgmPWyunqBadKr0/cpF5dcdm3dIlexvn+TV6K6icYa+wjjPz185GDz2qQv9cMuPcQn2GY0
MsfE+t8yIdHxpf1MX6uX+aa1XTZXQSu8LfuYL1uRzONjMhnmdv3IsQKGOi0RGL4nC2Ex7vH++6Fv
i8bF1m9N6zNHHpJS7W/Lxv5ON5zLDqLrR2di8L6LpJH2maSQ+l12gXnBL/gqszb9+Hyd6tvTvfBc
b5EGbp/plSxhQqls8vCdnMtMyhy+4jCpyIo+b3KupTO3+n6/H8Sok+cTU7rlZy51cExcH91XZuXw
WC/ah/tqvFmevpaJ0e2RHCUvueYlnhnfn4/eeZkuP5PMJC/mYHacaJq8+MbieS+5JPKs7HaK3Iys
zEiunN7EVUvR8imSLF23sBCL+XW5fE4mi9b1kGuuM4D/zbr82k2qi+uldp8faue11Fon0f1Ze+yu
jckjM4zvhSRYFev0sz5fZ/rL6L0B1dlTGmTD/HbPzODOz0A1uv39r3JMOeRDOGBimotJiiChDinb
KpZcZytEF4EQLqGkTFedk8u+2e7UVPw2DEXnPXB5oBWZN3wAZkjB7qV8xzQpyjmPo/RjR/RqGG3v
6pPSqRJyHo2iU3xTE5+H+qFCgl0+FnBtMc4RFiuXerowKdEel+it869OsqrTqtzqDIq/RBf6/0KG
zlkcJ/ZNcYtLcmnzMaWMyNQzpSSbWOYmPIorQR2Ta2QOq1Lmsv2MII1fcyo75d+L4+vlkqluF5F6
dvIXO0rByv5ub3NJzOVMiuFMXPzY9VzeJlRsx6tcz3vjcjMria3L0QiZwSlevUer63NsLHy40lkU
OuCJcmdSeH30OswfPy4VlG/3dVusHvOt3r1cbfVeH1O4gPxEMDUx1Ng0GxshWRyLc2rlSr2pI6fk
ryqt8Mv5oycBr/IojJU51XGikCy2BOxi2IT/UqUFReo41mvxMv/o9Z6oBInSOJ0fh38FZ/gFCSH3
MfbUsDc0HSx8R02evyUNfcSL40grW+ax4+/mndA0h24b8AIk8Zwl/2yoxFEBl+w4ayBl9zcga9bt
bFq0k3+5mdM9+2fjTteYx+RBK5nvLG7u2rvwYBfkO8Rrgbhyw1ibiJ4mWBWufPjZ/CjFg6PgWXjv
oXpncnpriAh0KddBtMaiET1Fmhw4gj1DlQddi0VrJVKPlrGw9vV081CA3UcqBFQVRfg9f60pjSuv
rjF1Jcttvv4arYfEoP7h1U1HEyxdM/bzXDnD9+C5jvf2Cwybdbw5SWZbr8dWzsq8Hp1sUOgszzmW
2rk/WfJYxGHerZZfy+OlvI+oG8/Z8mO7rp4/l/Xr5+pOv3Ido2U3ICsanCwKd3Iwj+Y3I+DCbhTI
sjFCn9W3CGAuusCgaDNXCtqBeZ0CCDkE5igqeIlHwKQQZ4gXaOVa9qkl8EYl1fAnrsfsQy15WoP+
phXq52xbFR7yZXMdTUZytG6is7A5v7Qy5AT8VnLTa//cVAgismxrpy4dCzb3prd3Z7Pl7Nf57zE7
/zmJxSsPBBEagECXbNTzzorF57mY6dKxKb4efNiA9vtBrrvmhZDoppvLAUb+d/prO3CY57oBGUrX
LkLfcjNvl1eFQIH4e2i7SygLmVJClL0ovfK5DGMvTwqL0q0uCrX5qKxak/aFv/r8a1lbjxmOt5Y1
fJS64KxfvGT/MUKoTwqPypoIxqYTcM3YFI0E1ok56ulfVsQJV/fIVvDHEgEOYycv5eIqUpZjyJN6
BskVe10rLDOL/wUiVrIoQb4bs0U8KsH2XtR7PznKfO6Guc+s0vnY335RPLXv4/gv69Q+srOzuBb/
dRJFySuc1fv8a52/ZYNV9IH8x9SU0bdxpbpOggy8PGiF9r9avtA//br40A14107T7CjbvvnZ5+Z6
fP5lu/Ul6sCLflWcis1gINu3x3PyIb1RrEswwMtpiSILJOs9sGtbYYbfgV324n8YEZ9Quh5kLOBg
IUxrQ5sYHunLe1FxpEPhD/giDfbo/Lnz1qjQ9zIidr1Lw0wHE0wdPVgGzWl8fJrFx69WrJtsHivn
evZzUX61U9Uwuq/Ey69vu8U3DzVcr9fsXot14TSZBsbrZ6SXqZ7rm2ZuNOnMW+dpsHrIjHIm46bJ
h/7k81k/Dxe/WcOheCfXS3dUcNPg9Rhmv9HhtX6tsOGp7Iu5yq20UdNTmrQUriro5b9cy3wx0s3M
jiBBlnLd/cDfGyo9vnUEgXqz/UtZnIq3r0VVLcx0rAIgrj/L+3qqvWneh9fK1Q+JsF/Y10+lZNMA
uJmwRAIPdo5Nm63BDBHW/YUxIK9ihnvodjT0eoR4zaQ1UHrS5ZUX/175rAtr0fKqke2/WvFmHE49
qb0aicb1UwxT8VEFby7rAQi+NnNThuz+u3XjfQBz6daWDWPzNr/ZjYQSNugo2o+fQwniEUQ/ke+j
N/WIfpgWTRPssJ41liJft1m6Hx9P+uiSBoiYgebeQYP7+p4wB1iGmZN7sqoa8RWVEqVFI1KPVKIM
fDcapflnrsWGpuGFleNfd2TnFKq4TiS5fwnQWMzxTv9FgYhMtE2HHOy/0d8c+/b4L+7cPYDZyoNg
VKw/nLQd/rcpe6T+qquqWHTXfRiWdX6Yptkl6aZP9Z1xg6ZdZZ2sapefowtt8s/kR5Or331wEe8s
jHMIJNAckJVx0yIf+uGfR4ZtYSgscIO109pfJf3JvOM90YB4+Cc99mXaWf+GRvtaoNhYsb0De42J
Bpe/cJfkqujTZJX7Wr9Rmuy4eyvNJZ0kP9ToQlDFjZMZhqf2VfAoe31aRKVaahqKJYGNZxxnwMV2
bLwYQhtjU7iZj/kY8HGY6p7ryZEiPhkANhhKbh5Qnz3OIG/30bG/6IbLGXt6j33PcQxaL6YPfLd/
fJyb7+Q6P/39z/yo1F7JgTg8oPVmROomgiJAgMEL+t6/NyPyJSPDaPPeOQXA/N+7L1+NDuzPrh0D
zz6CrYHKefzeVMqpqZcxZsDvyzLTzJDvnUyVMy/b8A1D2KUeWLAlpsZUrwwciP8uvkk93ANTCvhU
Zkrg2EXMs+8Fst4DCAF+CO+3berx4fppSM7Z4gJzhFkqMBCZBZBFQmOwpW9jMcI+itoewue7jtK5
vHmksdg5iHT8CH7fIEXXsPjGJXz8pB/6rqBVU6QBVa82UCbWAdz0HkJbkj8RkNHJoeRxHewGx8bj
L7/sXfS3OXrX/Gkw1wZCuLfEZPg0H7cQsLbq5Ay9PcP4FfY5U9ln+PzT4IUkzLGxEcFw1Z+ei+cE
BJOQD9X3w09ZX/M7M/BZCu9BGgkAmE3XcEEWJY7y/LEaQqHgV7l/+xXAKYehBRagPE19JJeFnBLZ
JBAcK/Wwt4cZ4TBY+Ba8ItnLjxVhdYpkH77fdZTwsJg6jcBp6Z8IfVV/hZEBehJP4KC5YHDz8g1I
8ba//bXgKX5BckLIgUTKaujTYTr5sQ6V7eicr2hQFXtC/I3bR9nq9B1aoz58BhTacaRf/QAjjSS1
9Occi2P1Ky80gB2p73KcmKKGtrIjbzuhZz1Y0K37ruE07cz7/mseHGhyYySBr/uTUYCpTkMCwx/X
Mu8DuPTin7oJNne/YG3H3NQluTCLaAntdVOSQaG8HZ+/nn3PAH7p9c4qwPQlgKNJWCnd9G+wphRJ
FxPCAlAukobuw4mbP6cpwkvvbSAHWQz/US7/OtL9Kprk17XGR3aQcD2/4ZwH6NlKoHXz/uRHexIf
2ZE6bsKcNvoUEs1NY6dObld4QyrwvIdXH+ao7cv0MnQvgajpUZq3mj7I95ehggXlU8KWeJl6w0xz
IbWQX+v28Cr4jVnvBN0AtIsmC24F0pDiqRVAUiO7UlIYCPrCPXRedii3yjPlZ8eGsWkA+n+N+aS5
u4NhF/FLYvqaLhk4mYUrPBat6msI/jfaVRMCJk0aLK//3nfPz2MYqwRm8xsDNLEWnBNix0+gtz2O
G+8E2BLPdrgVIRAE5D+ABqjnWFx3zgizy0pzq8hagqlPfM6TRnT9VOMwSjWMv9W3iZAo8BKw1HFL
YOBekdvgZ7t8ORFxVM1HMMhbzK5jKNw2EyT29/Gtm+wfFMsu6s0OMO6HG1JYLt+eb0BDIaNzS5Z+
QSGHCwYDXOajJog48aE4/T9Nhd5Gv5A2DmayCvgCf4UR0GvGkjT4cu0a57/btzInO850s012nZD8
2ww7xWfu/5yoYAfEm5fHH3K2MV+AfB2YHIwxi5bDxE/qJ3DuXt14M9H1fShQwZTZr0jsY0Gugx5G
2oalxW4Bp+zf5AsWCHd7GDgjutBY/APBBTGVNuafdNBOGEmeOzwve3eJXLuQyOo5ehMB3D/a776D
4TUk3JOw2DTiWY6tCCP+jfyfB6PaeX3biQ6QRSaUw8gkKDWGKbVJedvBrSAGQaG+f275bv/yLu87
aTxX5+bz15i1tpaepBbUgsCc/4VRbMgnwvV+l7TAAZxs+wEJPguBKy1ZQMDTOPCE5kYIKgD0sf5l
amPxFC0Y0NgaoW3O6/cS9hjQ9MQvhYiWaMdnGLIednAM9mumaB+0So98qc2oHOH3/OFQjkPTbI4/
uX/RxEf55sSeGgRYTjbIzZ4J2nsvo1O3yjIfhmyYO3aTY99JYT/zp8sUtOGZcgj/VzIYY6hUXIvn
zj/51WO2f8f5ejrDHhzcDGXvONCclfff90Gf8dQ5oW2C1/6xvx+fg8PjczyRO7v6DuFRCvKa5uqL
pzzLd/1dSMMyUv8MepfUTNMkW+E7WIQkhF3t/8V1zEsywSU9Q4BiS0g+uE3OKTQYZPYZayK0LuWb
FRkMaSzP+d9hZrQrFtDwfl+4h5MjzIMR3tY2sB+IYNpbbwLFQqtFBucbAY09wxhDL0DnH+7Appct
W3smXSbV8WeRJzH8NfpH/OhJBwhH/xKM+nRI8b/dpbh4lXyR8JV4eNTA/ek/mvIQF52UtlF8EVXB
5t7bRVjaoH6mTMw6SN0768ql/Q7dat/aoVN59hPDXTeBUWH93vu77lra0fzLDIPTOCq4qm7HNTac
azZkH8Ff0smizgsxOm9+y7yf6qxslyHUzFloEVksd0vJY2nU4pSD6hubiK5yrFpdYbj6G707ny5D
6wUBZjKafyWGiemhq6RIqIlSijC1Sdy5o61zfDpOVWOPsOCdKyRsShOFR8JiBs+qfQE5zp6pg8jD
Ef56aGU8g6mwYjnWu35BXLaUCJ90yZGpqsoi8hmmpDfljerUZ5M+ePzYFlzsa8GP+fJzlj9nammc
bjiaHdCQ+Gu1kb7S4ru7Gx7FkP6RT3HpnTqPOLh6/J0Cdta5LpNkVAnlg5GmV/Q+MdGyvkQ6cOZQ
H9JgU5a87W2Dw5YJBxUrU1Gbq7EohxjFEiAd6wGxiTyTagBJ6hmU9jYt+5VPMGy3ofFgp37gdmgu
Yjc1LkXj43M050NquHGimBL/XYykK3Q/t1IQxwlBiZVP9JqEOhj/YWtlcRMsX467oi1L2Jbh+zZd
mm9rlDH8eSirAgGOTYSLQoaLFW6kFXIhqTgRMHxjm+sc/hO0+0gE8WTpkcQsCP7DYf5/HDgV7OIG
+NQuSci97/ia3+Cqi+o+kyifUo7cSar8OuZql0y8fFpEK/NkL/5IlJYvTnCr0vy6Lt22ydLxmWvM
F5XcZtuM03aemUDkXunSemP/T6SakfmxzntlY554ZUm52GxAS5v8K0ssgncxedzqp/2rvE2tv49L
AXrZYz51TJAn7ptn0HiWeer8TFG9kUZ5ujQv2a+YBux2Njxd7WubzLEcuRz46V3Kz3Rsmlmeyk+i
+dQckHJLFGJnWTlPENLLnnORNXTgdRIjqX46pynBH4nKzXTkmvtdXI6OpMymecxmP2P4mPNUcR7Z
/Vtcz93cNTl6pNXiDyXRKd1iJhI7ZjqxLV1p4lXepeal3XrSnpx2o+PcOGJiy2jv5o9uNpZBDM+e
0QTcBfPZCB+95MPOFlw195fK/bFpJteHRlRJ97lLEa7gfl1zrcT1ZNwghHNdn9+r27PT5R5Ldxbp
dHE7z3gbc57H1GTbm0cMH5+J+nkb77weFzzrEOex4kV9nRDRJHJ8jk/DWGpd3SJfYNHoFUfbEDp7
XeUpTQbOXqQ+q8C0KDFDHAFfMetsIUaZ9Fki4r75VVm5DIjapMyHmWV6vhfQai1ZixWF+IJjkqlY
r8m3KwIuceJRv1zKS/Tp1WfmXnzEqgvyl0s1sviaXGuryGcWJUY3+ypHnuX108b7wNypPGPFSbL8
Wnkzayl2KPsSxUsqUuE2meTCsSxtAKTsI1fFyI5zYzF1QY4sPlL53SxxQb4kaXTAF+fAMEGFTDFc
pUfU+eGJDRS85z+YYximFdZwVEXAi4ZoM5q4CzlC7fwWP20RiEtY5ZzXL9+HR2m74L9Zkpm7efK4
LCUfxTN7AsSVogIqEi2wOI3tEJ2L8Xsjfaynt15xeS74bP2d0iKeE9VYlK1pOZJrviaz064zvw9i
ic/co8y56paiixkuxP/sCrcjXLaXmncm9/Eu/nN8dF5WPF39gW6ueThVqLDnp/o+WY5TUZIjXD4N
wfap2io2WEfLl30/FhvOjYeP1fmlEztWo1HDleo52p9cSvFt+bqqTaIjG4QTarlsPi7VaKJ235DY
fDxSRfxSFqZZbMZVZXf4ukpG9NopJ0jqrAyK9Gfrzkry0vBQfqQwExedy7J/Jl+xCnJmh6/wjded
VRutNXuYLitpQPetsVLvzM7le9lv7LJ2No4j4pO4MR/aDmLvCPW94xSsJO+gYesl+V7vqycnD80J
9cj+WEjqdzS8XFDnea5+Ajn4je4WleSydOBolytF6xv7yKk4z32cb4w943WgWSv7GWlsoTvGs5EG
D7GHsUd5EflwTylZ19ODaGC7t5qRihZVOdIQbBadFOVX5xLFZMaoFUkinxamlOqmsPuofaurxqmw
+d7WCU1QOQpG1Zyl8vuBzKgqj51yomVOzXcHk+ytFE4zNnMWjQx/A2ef7Xhp0q/7HCUJl/wddP8B
SDuB0jxyuLepWZiMt+iqWQ99Rb+S/DDTZTt9BvTDAkI9smd8GbA3b2eo2FMwq1xLk43Y7uD5Ow4c
YiHCaV5p3ouxUvTvJVKJ1d6u4bnGyXcOqMPRQzn/NfbDPSO7VDv5ySCr6MVVaR86/DpT2oFMa9L0
UILE7mh3HAyEIOY+IGoha0fPXN4Gh06E1NJgUaVzLV3/jn92luJOJIFYo+9gRrEkoc1KyllUQ7TW
owSlxK5L6kXC159keQA/PnHb8zDUNFjONw66lQ8ynQ5Z67389pDaQckJGfXEMNzJ37mTLKZKpx7u
Eq/ugF5HZgy1BsxBB8fghWEtPJkWSqkbXNjnrKqmOhxBF+1obRdUw6znYmixvEjKk3/ppvl9okck
JPK6dislWkSI3ygJaVpeGpaBrrJxLspfCK0TMxzlStlq1g3lcftnhG5limS2dbeRuzh7taLlEO/j
9dFdf4dXsy8meohwhVzFyH/Spwdo7T8gxfEyNoFXHpXnwAywei6G31upjQHFQa6CEIiAEISZuypG
ppc/DVlSYD+Je5gfp8Y3aQ5BZba86tFkHBoXhhQl1fGxiFlwLD5rMCzGePHarZD6xp/9h+xXEifS
G28/J2V2q7ML16KQcKbEEQVQPoO8Ud97vNJb2fwAWcPby3akdCodK9zy24l29hOHsSNCJZtflM+V
eGcgvKGwKsc/E9VM40SgW3l55lXjPnXTTI3Ow1U5MYr0sp+vUa53rMDDD/wWV01HjqWjTU3Lc5kI
oWhysfX8PENt/vxTEJFkHzkK8gP7Ru0NJVug6PJM2CLjKtWM5IxXevdB5DtWMonT7Rkbpb654z8K
6OmxgrYYnB/WBDi4GOXWGDcRC0aU7hYpTAObI2QwGm0LbPIp6oiZci76zEPPfaToPXxB6dWNdZk+
eu97V4BJUJBso5Uw4vFEWW8eSovye9Wgcsw1klhMVSYJp5I3AvS8ltcSevPOf/RQqln2LV45w+hQ
XP5IRC4QD4S4wAdGrhehgwgWUQ6ybcDzE7MMuiipgFdvCzgX2Q40Ladoh9vv6AIxyed6qSqxD7vn
Y3FVmxeiQ6hW/lmOdtKfMT0pqE1vUdj8RrxbtxVr4tVvrjovZT+FTz0QuHLB0tJjneh5J6skSLoq
5LzRvnIZOYAVp/4514v8nOvzwnlS4ML8EsxQoIbj/1i4169DAUrTVNW+S/KYCOHuNGE5imVPUxgq
eCFBYi+wXK+XrmWepVXwnuJiGDHR4HHoE3y8ZcwOCT4D8b/73yZXPjU4SyEsm2TToTepyYKW+th8
1I9NHQHxQE0bI2n4/LtcU7jmL1PNDlgKUFA8qiBDcyJKrvYcJ1h3ACd3eay0Cg8aZjM15ivMH25W
G2JkrAU2oNqgyBjhO2vvgvj8UdAI8qawtPR/vH4bmx/U9z8eEsxADj1apvnrQ4lOWSdXpqpS4p1e
ZET1tRReyETsl7bC6NaGbCdXDnoEHZVbPnWNdC3SwpQ2U2YvUdMWp+XnmFqhOnscBgwldYI21VCw
N3bhqF1IBNJtahRSlFGelv+RdF7LkRpRGH4iqsjhVjPA5Kh8Q2mkFTlnnt5fy1W2a727GiFous85
f2q/ZOZQ7QlxzDE71z7f1INkzziboAam2MJFkckYzRDlifFglAyoCv3Qemhv4bWBlfDI1jJTLALd
CUr7xcviAPuKCRAfzw9V/MkNWjFtoi8pWab8CgAHpj9va4WzyJ+HEc7o8Y03k4U9/gpBAJp/Ci3l
qbzSBHKzq2eUUd/C34xgHd0l78uBKyoUzCOIGzYO5Iuc+OMY8lqAPuqL5prZDUQoPomIz0sltDP1
rb+Z/5x971sb/Q/E/GYDBEbHffhn2FLUFSJ0g6oCxBOOvUDf6dlZUxjKIA9koIWLAk9CPH3N4y85
7zTsNHdg8wPZgPZXeQMKnL/01+lONiy4B80no3j4t/Th4mauizOTfjre/sifMqDXv0R3S7cu31L6
jOprlt8VBr72QWt82xTjWiFESNeQWJn4xbjd0zbAZcTHMr/WR/G/bHVwRQnzxD9PIf/apM8jCBOP
KhKRWcPLfv6nYH0Fp4N2GchOpCj2WJWxMgx3xswaJjLWDzJzGwINRYigWIJMkMUrQxgiLTVYqITq
Jlx8dAk/eeZm3wk6GgibX2T2fdZX+MNYSWBskO/kzMU8zHrjJcs/mSUBSDOfTj+XPRfEOLwkHAHo
nfmcmFKv+hv43SsuE+fmknyTP39H3SOEUNy8fAPW0cAJfaWZ1asT9LTEYZC1CWsOC0IAystk+7hf
jV/THaCE4T3veMCdgNPB7ScAhGcHdmvcwnLPuxKjotCeVXkb6Ycc2pLswr+PVd/sDkxrSJl22g1W
34lNK3EhbkAhAFryhGfVn+RSQ95HPBh9C8URizF+YsLO92Wq0P4rP5UHFxDB2aaDuwWXUH9KofyA
jN1Ru5Oyif/phAGGBfTuRjwcaOPxEUO5NV9yYbieCqJwupI/SAlYNXvG2cU+FYAGiSC3/IVpN9NA
ptb/cPUk6fEhgLZHdv5jNP+x1Z3KhWHs8enMUeSnCCF0N/06XKcyvhbzQS35rPBX1++yWJGYa7d7
Y7qF2l7TqQ8K/WyZxqabl4vdjb4FsFhWqGoNfb80y8sQUCETd6xq9YatzlCsc1ppz30fXZIuuQ1p
sAcD+8dwJRPoH95Z4gFiBS+/Rqhjt02Lfwvw7d7+VxeYYSB3dbW3nNJ1Bd0VuWjNXodlpNgo1+Y/
CCA4WkKNBVNYYaAFSQ852zv+Zz4t33oSPg+o6i685Lx4G2UPPZzgdWXPZGpFOiqPhaZrT/btHdfK
Ny5BRIMKuG+Y2CXBF0pza3bNPoiLzZQnbh/QXGvTLuwlP69h6g823sVAbWn7GtjpS6+zfy0Vmuo5
UD/0xt7XrpX2+zlEn6kXeyMhHKbFK732Z7j8qqJtDAtaX431v+NA0St2kr6JVJIWoX6GKce9rXhz
jWCjICMhq3ZFZPsLI8U6hVLvOFgr9SclWramgTlWSapikW10efakMtqkmt9pmTtNtaeEAGKlfJKS
4prX4ymryl1oRrdFaTBphYuFZRmTiAeZzaOU7NjBwsy5S0n+LTty9GTVz3Esn8a0umo2cp/F9pp8
vsptsTH08acyb1nZXOY42CQ2hX0H56HZOi1Kp6SHnVd7XcekLKpeMeBMgo2OILFkKpyZ29oo1mkC
INJe5bADsWFEEGEoccjUSzvy0oCWKbfAQuU3XiYsTTK/he0EKaDggLJg7HvYh6XZrrV5BZiXJrcC
RLEcNM9gLKCTCpJ6dbnn3VU4JCUCikO0ildFFWYTqNDMFTOn0T7E6j411iXYYdh+tqWnDvcMWwW8
k1EOxMOmDjYO+vuFzbi9aLovGddWRm0H0qQnj8Ki70N5+WVgVZy5NjfCsj0+pkUDAN8/tcj6gbfR
XaYapKWE49dj49bdE151u/wKmX6WI9N09UuPLzkk3/G7djATt496/ywXh6I9WQ6etLCIyaUsKfov
S0yxE30s4Ku98TaIEMQGKHm85vSDXe/JKRlmIByLgj6HznzWTh3yDbN6McN/qGk6mCaiLsqp58oe
R/n9vDwZCEq0yI/M1653y/K+NPiCMwxi25qBG2I29KybOPExm2Yfqk5JenOyQ90cmnAvWZuUaXEK
ohJ81gW6kO9O+oyRHiyfi8jx1P+ZlrwyhH3dmLlNlqzXaXTGxyVwneY9fdUczlj7pVy2lvrPGfZm
e6spLnonWEX1VZ+32QCQgIUjssY02SX5zYSAlNKEgxlHymtdnirClMz2IRjgGSlEr1P7vuhMtN5M
873JPqv4S+veLSkl5uo4ytd2h4PYYD3q/J6EVMftW+hgaLEEcGYPC+jVcs4oYy3O9rQ+aWQwAxeW
DbSG37T76U1PYxisgAPEAQaJFKXt94TYrz+YyrHE7jkyXpUaOzdMl8b3AQmIieMMINYYMSpJ8O3N
3ipl2mnVOQovvZB3hOcKDznQRBqGPH0zSfc2qmOnM1mtnylAarKS6eZ3xY+g+2OWZgkpeQlsZtnH
RRPOuOq+SWTKkQ8naZnqno3xvrCcpa2c75uU61XgY0pHHgwloSgdVcQGmDzf1GKbYl0ybI2EXZ9I
8JcMm0k40k1yimDGxe5gby35ZNtIr3Clq/9lw64soRNf8+h5InUz20fLv9GUfXxJ452FOygeE2l4
VEEK6uxuq8c+PRX6ZunYqSmLmIyuO3aYLqHlcM66vZ+K0xh85xE/T+n29VaKN0W7z2umptSNdX4q
Cc9oN5EJg6F7zttXHTajfVGq9zZ4tw0EcZ5B+R9UB7u8cRbpKVmOOOV9W+19ZtOxptdGuVmxN5e3
Qj6Y8nZUfP6bNqehOaO5sjCxK0xI1Dbno/2tBndVRnCY+eDYSrWzoMHBZKvP5vSSEJxF9ky0l/Tf
fNrquJ1o02pqr120X+zNqHlq5hfOtqOx7ga/MjZCvEYcWLuxAFy67nnEwSn5HR1UU7QjWALmb5l0
HoEOYUNsW/wcNA3rv92kMEYvqR2bR84ET33N5MtQP7c6fm20H+07Dpt5/e1A1CSUwOR1UJ19JqHv
8trx2Wqmp6Q/5fqdQTpdSPtmoNDiBsjdp2NsWHDBsi3gZFYnVT6GpLoTBbSZ/4rrlxFnlRDFT7Eq
YLuRfwJXtyOtbJ+UZ6z4I+dcV77cHoLywu9grJgxPu0LhvVnAXQmr4614+kiSrOna2HvMv0lnT/6
8jFZu2DcBvXLMH/341aXXtvgUEAudU5acDQsqNH1a+RsCWTSQFjNNf7NtuHZZMOxM0vM7TDUqq8y
9yDRXiP1V8JS1mgJVplvo7NnNlfRnJo5XPK7xEMdC7cJXijbiGhaMLwgk93wOPjaDKK6r+BauXjk
QzXav4Elzkamq7yg7GxMJrE+k+vXqr0S102euPY0SKi5NnX4zzBwqbzKmh/Cje48rcXqGH+9Xa36
WreL0y0TUXjvhr2NgnMvrMpkur36eaqPWfVs4spL2ZJuKY8yZ5vZD9O+R1wc4WqHcjnPtFF0buVF
bl8ieZ28k7SOIefCdkCglGm+kepump4Dq8xhsEoYS+9X1q0lVApGDfpcphXhdQ4Fd3KDsjg68Ne0
ZpOjjGXPS+VzYf4kgN8BjMhm47Q7TTkE1gnJZmycZswhYWVnHBQvRntXQKWyQVktZKaFF7X6TVGo
juz2k2HSwOILXLjOwvUU6z6keRXGiUkH5HMzS7CokblE+B4wu4yyT09G2yEdFXvD5dcLHkS+RjWp
Khtufqr6xrzXF955m25nPfS7TtpNzVXBQVSb72W11xByRXvEhzSCifqdfDjSuQKngU1V9zf26rTe
y84hAwlVlm9D2hvyLQ+3NVwH0+j8QTouy6mEsT0Ki/z4nmO9RB2dAPAOIXNI/H2H2wi3pHptbJbq
JKK4CLsIEevqftru6/nbkW5zvnhOl3t9sfjy+J3AViokQE59owG2jz/M+DN+fEbUC6LkQmgytV/e
GqnP3FZihtgeain3mpnoY+2X/b4t4JGY4hC+jbxT+tHM/MmBuFZ6FudFyDGT2TepvWZUmXW1Zx9I
+AbFRUzjQ1LCZYa+/BBahK9JdJwZ56TSHVs1XqSQHU1KDyqRVx2SXmKpGZh3N1VGzr6ualDC/pbY
vqXSBkD1tBH0pDuwhBSg1IHclRd7Vd8b6tvcnUK6FRaZaSPi8Y3Bn6L9nL+Oymdh3WSwnqrkPaS4
6yhWze6hGTcGFAhwHIZP9fQw5PuYcHXnEIHtwJWfpvQF91NH/8kxfOOOgwPUjk711+3TXmP5NQ+5
mqkF6KtVWX4362E/KMlVDSwy7RQcMkLS2LnRyZD/RCNLtKmA9CSvMNOfplheliF4y0rClgbkhFF4
mBV4ym0anzJd/h6C7u60PODyXc7Hg54M7+ngfBlWh6P5sO7m7tgkPPs56W6aBsIztQc6nrURfBjx
dNczc52TEZ3Sw8s9JrVw3GTJRZ+9/MnXJv7LaJNnJ+YBeMyuANbE4PZPy8ZvMrb7X6jFI2GSDZ+G
lhWzXZLM/rKcRwPcZY0wnNKcIjbrSVjzhcnyjFsZbs5coVeSh2etMDJryDSqYYHwhrOt3aJ2i0fp
gvcHemv4gYRxqV5Ml5ZdcDHJd/QvpCZk3UaBbs/WQLSt5cmzqCzwqWECqTv3mrjL2SOcjla41689
gy2GMipIgttxOaTYZmvcUlptR3BeyWZpehx4zeAvxo+s0ij6TuS29prAO9BEgsexjgb3ErnsgF7T
ScNgG++1YAXIFefCxo09EfNzrPix9TEJ8eu8OUOHvMINx/Dy14SRCljIySIFGVOhbxzgxGCV3fSJ
8jd/na8gKvmvdldP85XpdeMQ+IsZHgFo5+TAiB39fvqk/EyEP9Cz/bnyhK+A3PErunl+QoIL4R1R
s++NH4W32liFD1zAflDgMau1ftJHD0RorPCXwxSATOAHWeBgg85T9j7DWuL4QZ/H99DA+4ToL37l
GvWjtq03iPqgND0z11a26tF4tn7MWw1ywlAfb6rgM/+Vr8xi4RizZPKvBVPEm3zEFP45OOa/pl8J
ZcGJcSd8kQbif3detsnH7Cpra08+5jYnPkLfFYR5URA/46KzKy5kufvNJcUpYjw1hENPMNcFNz/7
GU+EQX4lH/VtfHXe8d7gU9lPNkRQ44iabVOUIwwIcBB6JY/t64ieUYdQQRh1eioRh9a/5W+0hZSl
s4qAsL6NeworBpyBQGLxKySEDN8WXAVeuQniD3lE6pH7zl+nYoEGhmMAuKt6mkAWmA3Sx8N6gLfF
SHP85Vnj1AtVRwTS8Q6hlcFYHMPUflW/8pbwG0z7lG8m5sC28o3nUUJSehuTVZuA6PJW/MU/MWrH
oQ+AirAQEEH+CkQXYsP+LBCpU8d2lcI1QeitP5HHWVI8nMpHg8YfTpWxMmD7feg3+Qa3/lFAI7zV
ezBB4QjHXux8aEyGf2xgPZxyIMFbTMqh7BEa9tK/4flljNTMT9kLZoeRb/0o2pN6WhvPyrZ4CSFA
Q+rCre8JIn/FJfK9IlwHXxbGMdCkuZIbSYjTKocTzlwQYsvn+Mj+lW/xg28vPVcvziiMxbJjdRwf
RCayYld2suInrB9M6an6iU6ssXz8Z3yMcFnwCHr5c4qLpif1Ud6nF/0NjNT5M4UrXhjoQ/jZVy/y
o36TDgzhr7SnuPsNjLOYXKCG4fIoOj7QHEBPexCbVrxwdepb8VmeGxwU4CxD6DqafNl1eBl0jhq2
W5F26sCWHAWaw3uAbpaO8Mf5UB8S6ra7wsd+VtxBEnegjt3lNzRh2TX55PvxG8ACzUshvm/2wuXC
4NBSlx8St0z+GRIA9BU3ZKZ9QgqHYxOPFEm+hcnIahQ3gs/o/g1MWgcGHtxIAuN95R9XP6M6ewK2
uM2b/ExA5md77m4toNPnBFGJuAaEbxamzrgx0UM84cj3lOOneZ8wVyrWc7yO382NfpifyW/jlr5h
HcXTPxk/y0U9ERp/C9/kk8VyyR/WYY0PyJ6DAOdl5oYcHOwTOIqAHou7AZIlExNMVtkTz5H1ggSz
pYPc1ntuGmZfUAJWyw82o0AnwCf5XjiOgo+QLExuGWo4DZMOAiABpuMHH6SVXsJtUghrWasUN9xY
9kgGcKw3S9yshscBrMLwA0QDMvPWfOTn6sW+ycGKRYmXImuFVQp3oiiR5rm07vGy7oliwDqCbBoQ
exDVeBVIq1l149ZviaJJL+Oy1oDMk7O01S7txng20bdolwXXShFOTmX33e9mf7lXa4o9/XP22RRw
S3hv3qvv7kO9MlpgGn0hlJK//c7OwY2S0LquCCXfTh/owP8R4YtZHm9i/KZsMX+9OT8ATArg1d/r
nz8CqBgfvMLceADTmjhOoVXAr49o98GVraf8od9YKxqJc2hUmCDbmwqzb3OfEgDTrHEWXQBrsbkj
NAFBXg5bwDV0t+t2FQY0mJAHu5ZULHvLqHlJDlYCyMDw5BSnG33ZmBzLXK3E6eZipc2mT6p7QDZG
5RGwxrClaNw6c/Fu78gKcNx4OpbaPjTXQ+C3JoZ+rh5ij45rUhASdrESMc5/rDYJl4mJTBYcZld0
RzE6TtXTrB2+ZBh0FDWJ8atFYjmtF3UlkyaMrYq+om6gMsGVZejwSd2JZqXjZN7nncd0Um8fXLvZ
eMr7nw0Ad3TLekwf8CngRmMYwXHnwTxge0xWPMULKw7EuRXQu/7J04O2NHEWW+CXK2i8WPdTAXyC
Z8IYi8HQODHfeTpC3T6sI6wwspXWkX8OUt+9O4gM2x2FKRR9nxXNN+QK1uyHa+sZpsXfVejkixar
6SN+K/fREej4Mu6tD4xdSUukghd7uHkCjmErxFrT1UTEg7XO3wI3fpR7/lTsqHvBEOAX7LIa30SM
ePhWzhrBDLT+T/2YHEDRk9VyT395pNjBHOyjfFXOkeWywXDEiAUH+i5uD0c5DJ+pcTF5BVb6Ht4H
T6T1IOGGLLACk75gB8nyFK4KMhIjcuXel28ynikYtjgLgAG7KcSG4Mhx2L1zPJrH6ECz42ymy3Rm
trHjbix3rXeNNa8p7C6KRsEfRw9KartD7Owaw8OYAavE+NF1Ol9A9nwuN1lYTbqN5c7D68TRaHsD
VfEiwkpTWsfqbIjpluLyaJg6tzILcoMdf8FWjogJdWO+KmU3M0U5CylcOcwUBs4dQeIvEDhknfYr
vyXv6FtwhQD0YQYOG6q/pnsAGgzNt8574us3GHF7ZGAMLHBQvCgYro48yJ86Wwdf2oXVxU8IA/Dx
A9220ZkQiu2pwnglEJEQbOQGugwouWf5kxvTfDswZliFOCc9Dx+YcH7w01JJyFexk5jr+Yr5JyuT
f+DfgMhzz6pvUiGK7/mGgwKFH/WA1a1IsE36VT6zP+4oPS0s7nVP5mDHBfSDrYX9kwuFG0y5qqyx
hgSlj1ETUjXeKbYRwPJLAsbtfM8XchFo+mBPwzUjmowOwVixxfAMv1nM4if+kLzwTSCI72CtOmMe
OE6f9ifc+BlaxjsLgPkgjZLXH3FatDajL1i90V3byy+AYPRqaB+u/Ke5J9/W3iEYrb5C+HuufoJf
vLMInGjrFYkgOFkAaGGpY0hweTqsm7xW3jC46Vls6a5ONvPkYgAF97J11tTh6bJljkNyK12AWEN/
PzAlOlHAU+h2xLVE4v0lkVUtNlDn+F/MhVUouLHbEC4G5y5z8XYtYccoIM5uNGxUB2LdxpG2hLzj
ecqpDKUZP30cLbOP8TPYYQjidSKLuIYd8YvjD+7TGH/DXZocofJFIDczgBw9fkHnEwXbJAA92ama
NzIR17w8205/sJw034lgWJxtKruT9GI5W60nWuJIqiRTnkz2pni9QCoIDmfF2qWpr+nbMbnE49aW
NgbhrT3xNOue8AzZ60w3kfy09kLrJPV7dfFJmolQ+Vm0NiQcgM6em+VS9X7BGD2A3bjh023cNHJS
NNkFNnHnpZYYUFSDb8ubQPHxzZjKMzg2VIU8ZGSwZjefZJomzw6pAKC1beTKG/u1Iq/H0CPzDW4h
cR78eCBZwgeN0dt8LwCaXoleNBAgmF7UbZFAB3SGnasB2zruZPqavLYcz4m9xfDHcZsaJ9k+DIYf
gCJRCGj7yDob6VlpfA0vQBMgGTB8BSS1mD6+T4rpW0wqloOhnKJxZ5KRRXx96/OFOTOVfiFyCtKJ
PXzojnzWSwwGo/QcZeRyF6qC1zXlfl1j/gBHQi75CceGcSB2IvwwHe4XT5oxQGPPgZmjdVuDkDdY
nE7FWa2Vl3bo32W9OaWG9WbA33bIlCqxbQSN+kjs9CC3ysZgri4H3U9TGwfAc1nQy8sdDplvKArK
lUasWn+EmcA/dORQN1AXWVQ6sPdfoY5zZhZoyB6zANnhigNIClr6G7Zc8sv4InGAIJGDCC7kPiV2
qRtkBzikYBGVXskquPJnIv6APuta3NsjqhFgSldQzlmq9+pnuOSf/F8+IcFZGeQZojicbzGjsnHo
0JhhHopVhlXhvZLJ1lkzyvelsh5W1t+Dvt2GbfU64rRrFsi5mOgz2W/i6VRU9smxeqg7jVd+agUz
rOycMmrQJXKDgi+dt6GD35+zL05d5Dmk02u2/FpKyi8uw1r/T+mr7mmo41+tPA+ZSiDhcJVq5dlO
94umbINAopSTD3X/3EnRsxw577HB/JxCv2T3shbOcxmOLGWxlXwp/T2CIl8Y2HvTvzFLMK1LUMiY
81G8pJlb48exiHlhUG2NrHIrnZC7wvDCttzzFPc2/O0huOqT5Soph083em0iuTIzkymzQVsZMy9M
n/V+VYFUSORzYiUFgxsCrYnLKOMbDbgC1ITRYhHCxhAvFylCKeBA3U7eiAyqZU9S2YhqGDDFqPtK
zJkFI6KAeDfo25IMWxunurnt3T7Rtp1CFMyseY6aMFlxLkEMHI/6RuI8khYJVJFWezKoHCFk0zYk
KglkGtbiCqxXwbRgcKAYhRcGGP4nxClI1Wohlj2d4FfnEJXNrYbjVpIHGBS37ACtF0cL9WPgVXLj
FuqARLdbdXPrO2bjVvjCJbzY+eA1sN8VlGpLr7zVOYkGdeR3k7LmFq3H7hbEDCdti9zjkqQi4D74
0CWeb7FjbxNj9O2PHjXwonzNUnOKM22bcCBq1DhL8Vkt0yaGGJNM4Wbpl00XQhqKfzsd8TcTzbjE
g32OJb9SHMzTyG1WA7RPkBHIka4WYqQJCMqwaApD4MHqu2oP5XBfTIzfoLbKD534v2YHg6XBrkEP
MOyvvWm6WCHv2XIsONS7igxZu/1MxjH3YmnBPRqtgFafR1tMmOGu8BrxTYdmoZMxniJGd4uc7npy
oEQ2B4ddiptINF/mXoK6k6+L0VdDxG9xyCnv1MslTQlbc4CESxwHxMC7oztSpQJ3bI2GreW1zKJN
IJokffZqnL26UEgiZDLGKys9WAWiih72cWwdCnRTOt58SRtts5qDxGbvR1jbj7eYBvNZ6m0wKoWQ
3gF315Z8L+yrlNpvU7/SFcD5ym+EDx6+aWZEtePY66DDgJzavMdKmd0lWl7LEWtI1XAVvd8MHMop
/5/Tl8zUdibnRFNTZOK6P2WHeIbO23XrmpjcVEHLzSti6q0rJS+tCt5NlLekQEeLp21SuzWN0AyR
t4XCB5XRCOOtVOM8Av6eCjtJ/VkLpacefq4c1aBOqMLae474Y8iMdQh8NeMUaQ7VNhyhJXbM7stw
bXOGEjpYY0bXTIz0SrSysKf7iHBNqSbrFEWeRD9iRStTWEyNpxmFugY+0QcnhT28LH9VZEB1F69g
qTlTuZ5I+8qKa6/touqsWWc9fK5oLfLiTZJecmLgmB0P48kayK2FRGfRx04R7jsHFccCHu4o5DZs
TE6HD/y1mETc8im0Sz8bT/H0EUzHIkHD1lEkk2xhYuEfSqpXVwsA6Upq3lIZeZf6OdNZGD01+ZpF
4TBrUCWEogs9hQG9lOTaHPVzoTGFAPJEJLAFpmoiXxzvkW9nG2qPjlWbe1lzBXCYQRuVD8DpUBJ9
VspMOydbWfEN5uMtcD1qAGZmjugeFckbdc+WfcM+J6hAW8oiP7K3wSfTL/iczNZb5RjglhCcJHsb
3jhJRxxb/sSJxFcZzhaPTZmQpMDvCbdhXssULUWe1UNguE3UhVNwrDFBnL0g2SFVyM09ZNkg3dlM
DsuPxt5SjnGx8nzGG59mWC4uFL8QnAb9W0z06IdRcTQPaKRysQepQN7BFBVQa4ILirQ1dEn3nBvP
DET5TPgfAiMizSFkNOQsEsNWUGatqFKjP794WKwQsGll0k29G87VR4R1yDNnNl7u+MpT3GJcBs4E
2tQYbkRzzMIKyPKBMClIDgsURPN1/GRh9zfgOohvmaDwAtHjPF0RoojAb897OfzQTutfPCyFbZgp
xrthC79evgjWlEIs8RkJUXtD2wHRh4fyae25Mrp6hiqMXWFvHlDqEQcHaZqFsiCRfoKBh7gNqBNi
UQMWuoIXGZL6FwsL1z8v5gnQXoRaU9NC/JNfdEF+NHiUPx2qEmo2Wp1JeOXBGEOXL70hptQY4l1j
ur6tIbRu/WdNDk8rPq8sSU3x6NGQPsxf7BsUyd0zOtTmEu+5GNSniYLYlBBQ2GjAseIHx06fnZmE
bxV3ZgAT7maNDh4Biy6cWMvO07+qM0GeP8SZjdMacWMVu2R6C4lruya/jOZDrrm/MjgTGwb17owb
2woxHY6h+IRZkZ9m2x6mn7YjWhafznlP9QsjFvZcWvpUxWWKtyHHHYDlisUCpkkgGXBD9Y5hbWpD
z1zTwCrfuNaSzwbhubB9UAEEbypIZQaxZs/khXeEbm9qd7mxD+YtfQuYSDEwx4F95wF5JSrbz65M
N6G8MdNtkD/i6hCR4q3iNkRFgUaM/Z4ibG1BsaM0/tfmjzzCqZG92jROunnBbSEYNuW8w+orK7ck
fzfV1h7dxdkkI8fBO8RJuA5LtV1GD0P4nulf6jaqy1a7MGnW1kAlCxIq4kzYFtKNExy7ditG2EhV
BcFVcBCbzuX6mm4T0tRkm0Ul/JFGnsTDJwLrspZwYw/oTKM0iiDLrEN0VZGP52oX8fRECOzCGGdx
wfVb/N2XJzap+c/a4cyawDvH/qIK5TepbKW3hj9E/UI+BCnElBQQdhJCd72momVEgvXEtiYU8xKu
VMectPByVUmrFrVMtaYKg0EKcYoAdELSO2vHywIHlfMQiflorG11j889xbsK2Zn3UPSkFyYTIgAK
8+af9gt0gTMfwxUw+0xoxqjN0KnQ/NES48kP5MtbRQaRSGwMXOBE4KIRBAPSewAPjvceOg62BQQs
ihmqAnuV98sSwod0dlEoATKxsQw9FdKePYeNdiSxRWHb2RFBCjFYJrKO+R2uLk/t35CAbhNZI+sL
IBXWusNQDkbnCx07M9es9ASZvV+r5RopcIMS9geRDy8PCB37IQMJC5VY9yEXKN/xjX6aLJ8QygGm
AXRiQqgysfwsVRwFNHUY0ej/ZtgF/Rqya3qFhIvxrE1SFGcixrVY8rJyOC4BbCkf2CW4tdQ9+he7
OttRdy4+WmdlY1SJjUWzYuui9wszn84xSIX8VXCRMkppoeyHLIvDQx9uZ5DpYZ1RTzD2GJ6gocHS
JbvtBRVufF049fDxO1qPBXQAFvJDeS4+VKhSwkiWjOSTcaBfch50VXAnu2rNOSmYxMFa1dc41tXQ
9nGdYYgNZKK4+OaCkLKbEY7ABRIix3aUkyVOE2q7hN0rb6zLmTQJ9ASV19Vuya/HbeJRStXGWsrf
p8ELxutTRIBhchY1y7Axeuazz9gu0MkUwkhOdG/xtOpVD01nkT7XqZvgjoIUmFBhYr+QJyp7vlb/
iGSsREYRNyWcU9Dvyirkt25aZuKinpX6Wcs+U+WYtt4SHJHOOfnHMl+i6rkqPnT27Hj+rNO3lIkn
hOHmWXAFelSSQbIdzO+INBFzXzEpS3lklUEItvNih+9kQw7hBdPIiIawJsHJeanMn1C/ch3SuRcS
lPbHodYEcha008H5bgMyt4cVxsyCjpR4tQZNZc/4liEfhtkWka+Gx5YAuYe9m5oPYLVrj+DomIcT
m+A4vvpFr2vxtksu9Qe5eVEN3xyyYYWKm7ff6FzLAWRb8mNfycjVYg7IrsZIwzTuiRwQPwxXqqQp
siTroAvBojAEMeASz7t6zPw6A2pGqjFZBDFQawERqOFbVy+eLv2a5SPNKKBxjTSgEjHcarBJ5dOn
VKh4HMr56wCBgGGhKuQnJQTCjanhtqjsspD9E/Fa67xWAAJJss6xFJIXNPO/ASMRycGka4CG04FQ
YghrE8/M4RlS661VTu4Zq4geEUO41UjSsR2wm8+8G902BDvm39jCRl5+cewY7dVMXKeJ72OO4Sig
fo0VLTWRnMJVx1SmY+qh2IQ1TESeAeNO6nMQOGunvxjJ+6xjuhrpTHJMGpovh1kARlzZw2AuaWrI
IYptHr/O8D91P9CIoS2fdU7KsIX1DAdUj0+28iM+XZcJoGKePsefffZwdHjTJZlZ0LGVl4ojKZ58
nXEvzpDFunLWsW8+W6TZL+sEp4WC7hBtvjtZRMx4sR+x9LB0Nlb2DybU8+TTMMofJa4PikfmRKs9
ld84RRu1xy9rya8ZmJMYN7gwsnhpcdEGWkEjNAmaPF+7bHi1EfpX9Nn4wIBpW8LLHE08bQ2GKR3V
DuoscDyy+Mrw2tdLcl4aqEDoqKk8QneIVgYsArQcVIgOk5+nFLgWeqaFve5KdTCGcVX0v+ZOG9yW
/Y7OFn54tFPnQxdup+laHfV9+wd6Dqmrqu7CXvGy/DNqjrV1NG0UdlC8fcmkA03Dgjjdz46X039g
DH6O6YZVzNIx8FrZD0hjGXYGdGtYk1NvUooMq/mZNjaMmTc8xahuvuphBQXsReG020liGosX09Pg
KphZlkgJ+CQXDDD9sTmicBAoXYWpAzSjrxJbRqxXbgnHS4QFi2+kfvCQzbNVrarZjSkUMYIZn4qZ
AQaO1BXKWCaMZEvNG+LHo8YbzLVBGGu6i9HpIZnEOJ/RLYJ/UfmKD12OEtWA4AxzYGyHHCvycyJv
A3JfDFIKPAs9NQVVi5pgxX1OgK6ou9KNSalO9QUk02xaBw34Uxnsav2GZWkteQNF8YCsNxKV0DEn
iUmQx/wQtnTrtTCGNPHTB3SQnlYhpEHdTCVHY3LKMDJrXhVajZkqm+9NE7FS1XWoH0rScVtvpvBh
vFf4nb1iE+g/igfMR5PVyALGZZf6uF9j4/pnCU4vHALKAkzmwEtr/UfWnpTlSWNsF6+xHcehyTR4
LVc2HIfU7V51Yu7RDIi6FCHxU6mBeZ2mxXUIgNWezfSFJ5xN66pwsaeKJFdT/LK+Nsy5eZsZvbtM
w5xLG2xUpv44JqAmgwXVbE1rG4Y+t85mYjVjOrBT0MIRfxH64SUV06KtyV4BEwkCAxIZwx0IQC78
Xtpx+/PIDSD8AJX8OjDMwJkuDro/mnALKck6hcJAvDb2OvYW+liA7g4YMb4VKYNaV0H32HpNdNRg
bx1yVDTMkWFZ8pUnHUNlSEaauxiUhywMT2HK1v3H0n0tt5EkUQD9IkTAm1e0gbd0Il8QpEjBe4+v
31OcjZ3VaESKALqrqzJvXhMZT1dKMYpjaOjokzPJpNZA//am7nRUFBNykVdpxVhPg7jCe0zcr+Kf
najfGUCBF368uaP+pzvrB44zF7WULovGvNFJzCKl7vvSPGYdbkXlwzO8r0GFdPEKsHiu47Nu7U6s
dH3rPS1QYn6WV1FuneRooi3ez8w68VOZiuTfT5V61x/PbQOn7nX/XB3sC9379t0KLgjoysd+wqrc
qdAVmeKJyN12Vv3dEfdNVdFezpJs9WU2zmA4CrSgRakfgWDr7vnWyMMUDfPshfMBAGFVapRbfp6/
WJyPF+X0zMSSOMBEroYskWxFhkgZdZ/QjSAna7t/G7bt5t2WzdJpPPVa9HSoXisovSBkZV29/My+
YhfsvKiqFk9cQbI9MHGu2ERV59GPcVhqMs3iAayIAg1XaJtuUWiacl/TD/1caRKprB9fHKWynH2M
52MBA4qmw66dySVH3j+Z5tl+dUrJAs9W4eeJvnJghjsDXLVF3PPzWN5fnCeZWrNAk0pUQNzULi6s
7xB3oO+sfl66RDji5uv+55XV6PvR9YdpFFrj87R9Hi3+QuCJH4oz8i3WKP/yryodRAtrCNsGcxuT
66f8QymlnkTrOo81uRP6sRDmS8FzNpu9JgcTab8npfAI3kJVxpfMjLU3GUrkyG1xSj1/7cK9IzXC
mIKCo4p7nuuF2WH/UfPYhNnitq892I5v58AbzRzieVbTciO/PETTzgY5TwWzSrU/i1pzwgclpK2H
XhvvjGw7WPywOq6yi1z3b11dquuyr6Q5udmVP1tzJZlIl/B6NBQsAr7vfYX0QunDR2c3PAenJ6DO
RN01T7bYXo1sgWC/TglWDUOEx9vjiytTIdM5zFO3KNdB6mcfuoy058KN28F5BltH5K/j0qE8xZvk
o7zu3WhdO1b+/BTnh9tJc+Mc9sWFZqR+mkSnQlMaQCffWhbri0GNJ0PrxhfHCdwrdFSyxWJc2DbX
C7kL9ckwv/n0DDqrqcF6zuN97zD5XehM7R2IJh29UEHc44yBhqcSHWwV50ZHU/ayZ7xefjrjo7GP
/vXBK75vewszyn5lfNiygS7D/RBwdgSEVvYogxHzuW0fMgyc8jJE6fQPDWu2fK3fi2BA3sWqs8RN
Lhp2d0+cwMM93zZ9gFr/IvOix2nOvxdPpUJz9uT6uDJSMHKmgvforBg8RAUqYM2bYI13+/+EiqaI
DhD8KHUMvHx5SH2fvm9ZLGHCbY3xtBq65Z0ZhNbGvm/3PwzAIzkdDV+ibaM01bQhzvX5c1jED1ZM
83gzLO47fgTX1jneINcDa2aUlaGQrXRKf7YYjQanQA7MuEd3smqromF43H29jcOg+gmJZ+rBorh4
A0vyg5fJ0bqJPunU8j5WgiMyGVUGd0nfrzr1omCi6SevHTWrdBTvTwxDobEYXpDvzCloRoF4II3y
CMV3EQxGlq97DLsSpgt1IeEtk9FNg/4DTUSU3NXjy5fCBdaPlZoGVsWfNSNesRLtgsfAr2/sdKrX
5r5HDzo//puB7s0Ns03e2QwxJrvv7Wt5pK2+SYBixo8v63JAeAwbha5tk5AXkx17rm0fy9GxQRVo
YfNkMjAkm9Phw6zAZsv2Ii+wutDcDMjLb91aP99SdnIItSyWLxdeOv0bg5ze9lqXutg6dFaTzuLs
UnhJ3BfpaP0MMKoz71UCzut+dibmK/3pKL9Nq5Mx8v0Du9JTH1nevqTOnPfmL9nikPZq11EQV7uT
R+d2R2+JVnKL0xMDpT+5lVEIwSTxJ/2YXnp82zQldBe5oSt1y63SODd/9tKZezzv+aGVvqd7sUhh
GTbmE5H4WtRcVOtlnYhNMgoVWxlbRawCCVoFitCorZLTPS4bef+mnlB4HTAFstHeYKzpwcuycOmA
q/cjaQrQ/NzzcXxk2X2r0xnvmraJAmfAybJfaO5fCh1PlkmKLfTGGGTSIj0/RosnOTI3CvgPQzX2
nfttgzRkvB0JCTd/f9tsW7X+ibDz7tTnWcK70ESTpCvjUWjoe4mSgq3jNHiAZovBWdQTuQTQGKaH
k8G2l+cj2puPqkNoFyTC3/CVUrNgwnELh8m9jKOc3t4yzCh3Ke0k1UmYkjLVYlC5JVWor69J8NpS
+v6KizX7hTfADm4D+QDqwd50Wib5p0SFMHQFZxyjmjk7n60vxzn2xdeNGe/uGS5SQPfsPgrxpJ03
8+c7mNcXOxDrJE9ON4RQ6Wy14FZyBDmPdKvX1/X4aCAZ0C44a8QtB/GGWRWWKDS6XI2ASbAnimxT
jexnUSSS4JtrnZ7USs6W4kM2yIBdJZ+/zNt+1Xe00RM7wel05DNqoW5f51uUeTuZjsMnPPkGwrMm
cDbcR3lApRhli+4Oynv/OJL+CTziuGGLziYhX8Mmo+f46yYCXxzMrtnt7cS7jzum7+PEiDHAhOL0
fHg//7I7mldv4tA4ZWOiCdg5Vi1joHyJWzR0CkwFJQ2kFoIpxBEEEqFouOOg1PUxxTIHJmLNFv9B
iPHFbVMOPORr+LgzVYAYRwHbpz/xq1P3zmwM5Y3mj1zw8AzsLdRMbUW2H74DZDOzhUbeElPEQ4Nw
2oa+LcVAqgIHHT5czgZJk/kkXDR0WpTmEBYUnzpKHNWQFbft5RiFu8SXpMBtvNS8V/q5t9nAA1fp
L3uHTnW4780qbQDQhWx9315kY+s2ENP9cuxdDtzEotwbcsbqXK/+TG7Rvr1uz+jfh7rskJyjCLte
m5trCuo6kJE+GuE2burPlq7lpnjZDcvAUUbpQHCQfu6UoE6tuB4EUr0LE+6C3MFrfBVZZL1V1f3J
gxEATND1/c10MawyUkLOh1WiaJmISW+bFaJrWxrN7WhYGwtyW6vBB49v33BsowoZuATjF9KBX9oz
r+yNhLVjIr5uL62WAwJDEnjOnLCNmDog8Kd5sh+jhBR/wLOkYedx/tMXqTtQIUA8BlrXl+yL+Xe1
EQxr1LOPaBJcG7y97evkAwmt2gt86U9OhP7x6Jh8qB09mg6dwt/zP4KLef38euad9Okp2/KCxWJF
oCa2p59p5v4qt8hDLxIYr69cC+CI12Cd72BVdlZ/nBLbj+3H4X3yGhTbhPpuGdrvoDbBfE0skPlo
muQuKec8h35tfOjsOoRFoIyHXs7mfnrLjLlpFBQjaJgLB0dAFoxst8FaertLlZb7n0xIdmvOQlwL
jfvtEWf6+546ZVV7R+qYLhOnBsmxkyozXpXYHVYWYSFmJh370Q77uhOOGTJ7K4W9yFQZGq9zYEW6
pmihluFUeUnvmaYiVWKUuhxAcHPOKm8YX4NXCptmFdNXycWWkAfuj2YVKnIFVPCf7YwdIyWs74EP
tV+mdxa3rbNiCYg+mgwLBPfMxKEj10QhtO7ZU9AEuF96/D1Lno88RJ59rSmmUwbrwN77c/5QhgcP
5x/zG0Ms5QNZqfLUYl0HmO/xnH11XNsaw76oaa2GzNXFBU2/gkv179qu9kgy80EFP86/guGp5vHN
8IN5bP1dDMuGbrQmFAJzCRKKjOQ4sg+FrIjXkKzw4NB+fM23532jrmM/Kx+B6WTpDx+EYRipOSff
qz/eSTgQRsVPYpJvjpZUsHC2ajTdgCOMESiLbNhs5Pm72eJXUemv3an21xvhdGVbpywp/a3ayu5J
4Q8nmjICnU0vuJREl7+QeqxbNEkNz50KREThh2w6wWgjCxCQuTo9TVf9S/mDDu9CV7pPlvuuc3A7
mpXYpbkjsf7L8X7mGEq7GfxDDdf4BajlUVPcEk5VPwCtw9P94zQs/7PGSzzoLI5aw2jCBnB5vo7B
4PonwnWffffOfpdWOuRQsMplIbISk2n6bR7gE6+UqFIs18Fy1LOp2SCZRBHuk8ksO0tTxPocyQTD
yBFyjLZi3mx9tingOudTxwTq/FP1ksDfDF5sv7hGH9dx9dVRkhPOmwV4wYuVYu9+OW4jf1ehcHjy
4dakRZxDTSd/J30awOqnm1TVTZYj83Wovc00gyyLrWZbYh2ni5Y892Ro4BCz5Z+OjbD97qJQENjn
m6u/VqLzzpxHglnvPpMakV8O1YWhVMRxghPSjtoRc/Xj6Pqh6Ll/7N7nHQmtkKU7Z0LKxYl1zePz
K7Nr+0hS7fSeusjrD6fz0pcSxem6/ijuukZns13rvEzCTMoJ7FRBpsWmWEQh0RHfkpLiFEBOnqMW
gYw4fcM2hemvPzRjfE7sB3YMN9dky6RKiIeHuhiX3/0Cr7wVWrkz44DE828YsP5RBN48lxc0vRSw
eVHPbNP51XQlvlkkAXBK8pem7aS6g7BH9gOcIG2Qd6bqhTWoVGsGufoh1Q1BybGjnbNRzHu7twC5
fzGHVtRN8+lk2tQcwwA8+bIrK6ruVDNo6TvFOTT5xyOkdrHy9Akc7T74YugiNCSbECVhMKigyVc6
anrFu+mv/8QsN5RnhGnIbuzu4Akr+J5KOsdxzd+bt0yqajDcgieYixWJsmYNLhuZUmJmofG5LxuG
d5nVM/N5dJ3apneaNIqGwfOoXOWa18IZz7K43DSw3o+P1lqnZ2yXa2AsmNapw4w6zw8T0WZVh6aj
nHboxHIlFFn+KgmW+g1WV40rRYLWBrtp1HZlnqBaWOWrbEeuhCdMcyacdRTrFQEslFRha3e7xrPu
NY8OhiIs7TNel1LDQGfsr8KokqvPyetI5NFUMTkCw353T9fL9klTdo8QFSRCJdPXO9TttGKDdhMh
UX3Z/zNe9tcyD4p5FVWyNQID7cSED7DKCb6N9x9tKgkCv43jN0Gd9VROiZFNtm/m0UG0hHlDepMb
PhQ05e5jiEruBF7z0wP2vWI8b/4SZaxuDeSRSVRBh/11zsoEuSl8NmF9bdYolovee9ILEkEMJw5G
wBshqfyYCUJovSzlSuBznw9p4Vw/FKmAbXZRZnB5koEcLWgLRKCFsKYo/2mT0ZVTefaFlSuuVYV5
WwZsMZE9xwp8F/WqH7v4FLMu6XHm3BIlFNJM7dssExeYaceq0oKQPIK9DhjKrr34Dra7Y9HM187h
77SYBjUoFcUu29mXoGbp5d2sdK9939RR3/kpWHol2nG7e0KbnO3XWPM54wnrX4r9ZRBo+QvZj8KA
G+shZIhjohN+qNufsw4gqg9yQ89DtzbY/qsNnC9DN+l1/WiqwgThOCgaVIAOlMHtj2thnquaYgCT
H+Vim6DE6O/SKl0MH8fmetXUNWS4yz0wE6PHrYPx5zZ5l2/nkUb+vmWS3UGmLf+b+qAbyrJjIJOe
mtXZuoGCyiuSBOG8bx6WnBAzyO0Ahs2OX+d83T0xGZrmaDrK5LHUmmcMEAS35WLGzPdj89C3dDfz
99OFw1Uwt9kiqFBtbPdz3k5vR5jqeff54CJYbGVN7WpoSbdyuV7baeKgolr1A2VOuYTRrUOqTNEe
JoPM9r3oDM3s3xGalscJP9fmgj/HfTp4FJy9bnzmzLulFl2Rsncn2gMA8vauK9syuK0RLsLsbtve
5paeH1/F0+cVRjSb6xgKaKV6qLIH4e54LhGsbgkYER9W215NAAz3pnymeV8CQXmP3C89FLH0UjGx
3/VLa9jYmZn3wvnFZPOeu3Ryy0ySF/l4D5yD7b+cYcNE/0bzPDmkt7O9Jne3EXp5doj7owl/UKuA
Tmp3fHxPbTVLu/V4NAuPnHST4hCOPZtCdtnnXf5l50Iec4rL6q6VV4aZYSbrmYac0CdTbe+Xt/bW
DGBVXrdyNZ6/Yo7PJ2ngy1ovwwgwM0Vz0SjvJvExj8EMoJ8cmYUviwTbTnwHJ6u9rPnUtEhJalif
y0yValkV5Zy9i8l3aVg1d1xlwIDGf/vZz1HKwLa8a05Qb9C2gw3cuEAjKxgAJUhLuuscb5+4Q2Jz
1xjTZUOLw/vaRnhcNZbSkdBBVQO3wx/1CCQIY+SaedpNu3u9YX4/Xpak41CuVO8DrsRWu7O7thxB
6bKK9JkU5fmJze5Dp3l5n+WOrYdXv104cC7BO1eH40WJMrxOkRdCAirFX23/taz53eh4a4tq2uC5
mOqDm2sVLICXCmj9UvzYLtNZLrlmd/XDQUCbF5vLHphd+yCIvR1WYaGvVs2ocYz0C6Vrc0u1d/+u
FV7Oq5aiYROY6YP9erh+6Hg0JpldUjlqu8ifS9fXybZbqD3viq358rVinqrOdmrnudriy9x3o0N+
cC9TB5xbmel7Rr2b2WB5X/NxMdeF9J+3YFvqwJtPVd1hBR57tXM7v+/Upt6MmtWXH43qNLg25IFu
m3bu2MsWnuCepbvk5dbxMr6I/zqZiilyCvlaVC4fY/zb+Xan31dqubiT3Sm+b96ua0aEl1x7sWd3
B47cra+8vcc7oEy1jBNZXrB/IUjIHho3w5aiEcX9mkwLk3ZuPXHQFkR8DqcH86iZoTeCzobK8may
nlfP7zQWEyPZK+Qja6faiIbf/JH1un7T3h/KP7vS5/bRvjy4XcFhlkeET71lNuAT1bfdlepl/3Qk
9ssWRzkSvhvwv2BQdrW/zQm9MzKB8pOcVpZi4muFor9D/d3MGxntSn7ePs4QIx2gOXOjtdyB3bEQ
nTClKoC96er7/BgdIBu3NSe1rYdTKVTLdlGcp2Gih/lJQLFQxpQ5Gt2Mgy/nU/QoLJLJjGEyUt7F
sOogGpybNbWg3v4fArBhxhIf8HmtG7nvPldcMyv63ooNsZI9p3Mwb6b2keNcttZQbSev112e0kkj
wnNtZx+p3P/lr++LS/86J7U9v1WVdsyv4lrp2qvt5q1s9c/09HoJE+T3Gr32Rt1VYSQ1M2TMG9EV
LeatVoGV2ulyxAYoNPbMLAKrYJvlq7azHas8tgsclOMjzT8+C9stfoT473m+fZ9izBVAbXvTIHOh
jNX/KCAuHb9x4euzw/sRgWSV79cQxQ4qk5s+qJS50pUyut2XXqW2X8/tzKyEEa0fLx+Ti9np8WFY
eitwo1OiEEFvGUjvcX5Ye0iKyBit47Ld3ySO1tfmRCJv5+7+dKs+OTJ3mktR3woEwaMu1M/NStyR
eVdiiQZ54RO3ebr3pp1cPO/cwZKVTsi6gAw3CoIWdqmvpOCD6NzIxfdE7RgV24fWLf6ieo4wuijd
8g2pB61HynztWN+wbZu0Ls15o2GZ1aEtdUnnieo34SaSsAXrrNJV/FFJK2mQqp8bgJBYeyAHnA2t
QmWmPZkmCB1JCFN08jjTYbOxUYXQuZDNCNdphKQ7wty2UuDXcVHoWr9k4LMjXie9fA0/+dY0U2pU
W/QjCTeSFFeL4VvB5772pNmLs9ykVVjwOpq0GBm1zw3Mt8hbA9l7xxlVuiXA9/hkjmTcEk2TZ21R
Gq6GUzQyeG9Wf76e1Z5PG4mC+zZlVwdVIJ3XBw9+iSGAUrRq/OjMR5P3nIDBffs5fBf9XgML0KWZ
J6CX/gdjDN8vdlIOJT9S425es661P8q5BrthjlEvDzxvZyroLERWohwLH9kMTy3DrT/FhPagvkod
MMl6FN7btaH6kAhI2u87yb7G4W+dnur+MEWSGZ19svy/NYfmaiPn0gen3hVrZ7yf+rT/SM9JZnBg
Ds0Fp1tsV/6cWubzLaaIPH85vfBQLf3dckkuDZShsihdjkSYwIvZgVO+92xO0YYeQ7pRaJq3zqTF
figd35qZ/mwAauy4RktvO9xubNuXzeBszdDU2Bkbz3hom8ENtDMf3epA+t6yvXq6NcWkPj3eXLf2
IjaOjInxoi/BwlE28S8y6ngynI/okf05mCch1R26ns15m11l05iyM2/KInnOJvnPw/PkXyG9da+f
dI1JIQ0X4AIua7ku9ttQTLL6rKHXJotvUdyiQ7q51jaZvx3bxpC9mrC4yaj0ZzZcPa9atcHiGcCm
zgyBgMGKNdc1gSr/ZKcR0kGCzXl8hda43PCPgJA4PLV0xzGAx1/5NqACtG3ewUwdDXPtbUdR4Qkr
dJbA09Bf9/IMWB+t0xPpX1rp6N3Twtv+ZREfP6y5hJsN68zriz2qqaYQipJCVArpXiLKXCSd/49n
78fx7ZkZRGeX7j+Wo2vPcYBsHNbyvq8gmXdU/c8w9Z33DO6sP1oPhOzzpyexn028Vwb8JpMskkXy
DMbVuDBeNsY/KOayq5AXhUwuR8/Ljx/4xCz6kn9ajo6j3Nucu1/drYz5h7p53ErrnD5jFI/m2Qzi
yaKBpgXYJto2jHeMtJEH0kW6kGWCa+NW+32MZOz3jITTm1xHLlBNJmkdRKNO2BJ0MXUvZxPh3+lx
8LB7VMfhL63Sr0fd2kyerZ76fPSszRS/fulMk7WtAkckNWRsLNKfWz2sLGx7L6c08+OOUaFpiGmp
btJcvTVvhy/5HNbtrUMc0AvvhCSlR7Y32qRrr8JrtQct4A3TAGU3Hl+zgQdewENc64cJKwy8Fb7n
1Hx0uJK27KWpcVf8G8VZfw7/ktEJXPEjky/oW/ocnu/BvudLbkqOKXvOpkjDnN6TSSOs2ntChM70
8joWC+cZP/H5OLS4fjR2g+dCTEXwHnZ0wxb/K3W37WzvImF10thin4elthtuhugR0XUsvQ7FfTM8
DL8o4MIOVh+vno4NAonmZJiOZYsOamMcKtfKZcUhTUSHNtD340fL1Pkt/PHuqfQF5IoGvlhnWtpc
ywr7+UEmDIfDh5s4yDWFDdsNwz3x8MeEw5aGjQGbt/2MDJVwRxr8TNsz+zEYBn7Vr/SVRswGLi1m
p5xS7QKdydAFfFp+cIHoBEHs/RPIENzNlV9x/vUy5NFc/WfkAV/SU6ImpEQUk3/XceYN4ak7HZdD
dI+g+2HwRA6bx7bNoTYSYtOpFlwdjsvt4k+47SaM8nOicAlOXzR3OA9x9d3iHKw/tr1MtOxBFzmx
JsuPzWBr0BZ2uHNDyC2L32XyGzIa5p3BpTdY3JpyxV6yv9vH5/51vHh/BKQf7aR+7jmlFf918r3f
vRLN/wSkeDOL9dQzZq694fkGc91jb5qsBgV5crN0lhIlGMEkKhZLDIYFag5Ryc7m4a5z6MDR4Ys0
W3pi0/r/VjLee8/+7RN7UCswt07hK3wGRWxv+2HE3Dz+gJBsrmBpdsCudFgzpTfvJFIbJHjGjpRr
ck/Qv7lbP5jP8H4+tPDa9wcHNZ01JbuHVO7neNsP55vzKwQfh7+a/bfu7zI9dI3SHw7rT1d78qG5
ep727cb3zFArPBtK0gker7BvhJHp78BxfYun43syHcstBR9ABK5tc0C11Pd5BGknAcVVP0bmlWbb
xGGTfy6v/1ompQ56rIqvDcDcYyoro83UlyOlcuDp1qe9WrJpTnur8CDfIZEuVkUVnG6+ZkqHXKhS
A7Hp1JmhUMS7zhQTxwFMVsxJxpMOO3x8ZY16rVET56YNviCBFAfcHbR5wFtouIGr08RCmo8A8yb2
yV4D8WMWHEMvQY2RTjYTSe3uzX/ckZ4R+KlzCPwhATYGafOeHF232oDy/FOe2VG84DQ6foQqBZjr
Y68/5qKzzuNNjR+QedHmu8biK5DAXYuTANzbd+1tU2odo8dzkTTBOrCoW4gOE6PtZbcWhvHG5tZ9
MC1ecaH0ZId0qeXP9mc3WHrrmDGumS1uE7D1srLOxjm/x7U3cO/+auJoWz1CkZcaMuvX901HV++N
3RCf78VwNrSThSHwrYsB8U81KW2T9SbSnNzxQLb9zj17BIwkgzDYIPD4A+udjsC+G0E3/8H6iuFM
x1ynkiMGjZwpZj8uE3H20CX8qeo4K4wfEglMBkr2aFeS6RoZ3SXZYY8I6nBv/uT/1kaZUREA6YyO
J6StsdgktKGv1ZdhH0H/MDtYASIjW7j7uUvQubhGpgsctKTmdk3i7HBfxOqkGNJdoCUsvYfSLEUB
YnA6zDE0xp36cbePnu8SQuLBZDZa/OEr38u+aBJQgXy0wfnHo5qHHH6rbn4WaaZ/2Yp19lTDvJ2G
I22LjzsvkVv3rsuGNvvxZbjBiHaDixyJisu+Vyh2KlG+Vf5G2N1XfP6Z0Vk46qpx/h2hbhsXh3j8
iH/TXrW7CNh7eNAPYivztwYCpvUXlYzc7gc7C9NJBg3F2Cc9p7PYhVXl4TJBNk8uUu4AuY3KDGSY
/x9xEHSm9ULfj5RKGt3Gtd6Bt3Or0ncImg8PrWq+RwO4SXmoLuqHK/2GSJTpzL68/Uyk4fMws2DV
kXfdMkM393PTPIjmlniI8q3Rji7t/KD6dGlnPisvdN+jG3akkX/9xLQs8G8r/cOmuf5z/pMdVDYx
FTRxdA96X41v482/KmQtukhq8/Mmt0b1O9va/tHkT+f1ST6iSUA8rJcHcmfQGrq+u9bbdnONec82
+3OqpQtv05J/WYZHerlMpqPNwJuGJO5fXIrli7eP2vhTHW6+bhzPw+Nu9uIu4/lvHGU5x1+pE5oC
Cq4jGoYkz/0P1cQ+CM3x4WzbxDuWxCatvIFSUP4qX4bCKuSP9UdOlUERPSyoO8MGZCDhBu537o+2
ZOMq7n8mMX/Odv652tVv116uw1Wn1N/wE0+Qx3CootlX+dsPQNUs9IH/Q3ei1ruN82GxL7un9i0S
t7p7q7gRqGVVCp+32/gSgUHblv5E1larNFp2i8+MJykl+/nh4YtO3wqyhENYpR9OatPDzZl8m9ie
qqmJkHlJdsjOLsZKYWVeaGJDwhR2nexT8DlHdNN2O+NskzaWthOG+k04wccvS4GGrvTGZb13YHoT
rkeGgUnM/gav4smooWkW6LidRtX30njZo7bh7RAiDDjq8LSvsqNKS1/7yAwYIApVPz2Rx/zZPHRM
7o/qMmfeaMsJLRyWglulIP3yFxdP8nfrl+bqq9DPPmWVZaR1prB/rbyXxT/Ma8XtHQ7uct2zaeZW
36xxeGkc6rUP354VkA4lGZQ+rixPWOnIjOviKsYuc60+E/fXReaefa6Mbnv556VH99zcdBCchC/5
9s58EV84NDD+6S6uMSx5V4n3XaANh03G2khCqS9e2hP75jD/vWvuwgxKGnzTWlk8I6BOe3alPg1c
TA9Q4O/Yy+CvtMpDLM5ShMo+vjRJAgSrtUNtpObsG5XG047WcnxScwATnouvsHWVjCpVRRIgg4oK
IL495+KbTuL2vW3bjAfh5Mvwb799bxSK2HdLD8RZjoCYxz+ImwidUwON4OL+ULvdP1dk2yQgQbsW
DsT9x7ZtVo7YVHtziDi3PW+J8yfZKrx1eh0Pkc0hnK4BRdj3qJSO12bJqfCFQaG4xItv3TR8SBAX
OSGm0aGbNTLbvmLXJMh716Q6gvKnRKVeWxlmsIvEI6XiEV+Godm6OKlcgTmEwpxu05qOf/OXWAXX
H1oN7TpsLKMyskLsLv4xp9z+hC5tkZ5/itdkrQe6OuNLnfB/UR69vOoqFJnYV4allF0aQhauisNQ
5xdfDoNaJs5ZpJnEgmuf2kIAQgvSW/4g26AZVD3kJoOf5VvIN9ACNTV2ErA5QrTM7KAft+/D0H96
RQ+LCqO3/r0a10d4OfOPQ3RQfBKh9cmpFM/bvkKrGMbiKjtWu2QT4ZzgoAYDOAsdTPAK8oGO9Usp
EZqUeSoDFiBj7Uf6a1N4TQRcdmUkNs94jMzr+JM9e2/r+lq9evtyu6hJvSj1X1I165uwiAFHkDa6
g2P4XOZpBiUyf+OyMHi4OQAKkUeVp8xTNpR5t3g1jy+W5WpYfkUj21qVCNcAGIVwpp/7WraFfM0b
Pp1IHGnxIdbknmADtyR4v27xQQ1kJr1DoGM20BSIsWLMZh68ikrviya99HQyLis9wZsnvWNCaJnk
BqcUOp4Qkb5UhdQSbC853Q5WtZBNW6xEsqAMFZMr1KOXCfE4eeVq/R4MqSrxJCoMMSVSYVnRJKp9
45wN6KVB1aNTXJDoZXRYesJNGoiU/3tLwysKyKKoHFItX4IGGWa0iVffmEsJJIE9+caTduxfWh/H
PoqCZ0ajZ/iOz+GJdaN2rdlw6VLLVgsXe67qxv9Ud2l8bnHm77Rz6yrbM/5D4eXvcn76llfSnQ09
DXQwTsGQs0v4TdKv2p4NXXTKuej0l4abnGFUgzkELKbaDitXD57kPJCzwbIHuKHjYVuQdxitnhaD
2ZNODszaQXXIqMtguopsdCF8nVASAIEgCrgbskACocgZSAnOL/a9Atu5/xQck0vyWX0iCo06d0QP
iHmjTNWcDBYpNbZT2BFodP/bj4csT8Tm8fRHgz5SsqAYTYbKDkhFzkIMUAFKBGpGiDZZpCVvnTBE
vVXqFLeRX8OhDDxUdSp7Tk6iN6aGai2N+3AxCCdr9h0FylPnMRU+2cOdG1vd3erncbxuUvUxb38K
KCTDoW3ICHag3xSfnXvPOSPfJBNfvXsjXudYPhFOObgiHg5QPAodn2+Vbl8IliG9Ph023ZaUGZpP
800PSqN9eN5NGjp8pivNzZNzcKlExuVYj0zeUOB9t00MXVD7RSoOYXKUEkA38z94n3TjHlDxvAEI
KLuJRvTnAq9qk06mYwkb8ZptYl8ccW4K9CLqY6snJLSZ5kRrx8Zz5gkQXgEJMgyQJoZYRyabKyYT
Wl6heCNe4nMbOVztCc4AYvojtlKfgFVGZaygewaPBVcExni+Z/96fK3+Y8BU+XunfSb5buy6nDBm
5oOnP+djCqbTBu7HkHfnTy18wnXzDgODDNAttHEuonsPz6r0BYF3P+3F6NdfYQFgB8GDvzSI2P2B
3gIlHrgOAUY8vF8GD3BBBqxt+Y09P3ckwvOnHTGXLr4lPSEICWbC7qmDCe/JBnhyQDYPX6pPGodn
6STb7MBDNNz2K3+q/86vhRS9dTmedhZDOOoWp52WPF48h+45azJgHmwTCruPVrlvlObAAhrE195v
Rk+ZSNfkLkjud4AFyIkKE0nFwqjsk9zXIyyRRRpOPqtmEVg+m8HxZY469Ka7/3l8oTsHiCZghVa/
5gIlEctT/E51yIgkYN7Nxxc63yLd2dpeAn6NMGSmZK2Kqh9UmoVOwLiBmvcfph4w17+7p/xPwMSv
48Og1Jy8s5viOhrJnOhog1G+CQzfq7pJzDmFaFj2ATRgrnT9QeF8hGPSjcG/EWKbVDBr7dcwI5/E
Zyy+Z9/Lz4SLh871/dC8v1+UOr2JnV0XxgTO55p6l3YMEFF//qJ+JKaopbYbJaRf/eyPNdCp/F4k
IHvL5tI5nk5SoRrIJdqVWqTswUa1DzBHifUS+lcihPfQ7GiV6BtmMekwCrpSS6dAfB3j4kXZ4UYX
uXV0JUji0xbyOBnEY+TR1pWr967IG91QTS2j2rgcl7v7P2SQs1Xd7/0UcIEmbK9mAYBOE4xWl61d
9g6mo7V7yMntCx+S2GtgpZrWaLwPX4UqMHz2dIOz6h7hOIsnWyGG+Txd/sgGAnaSPo5sYW2QseKo
1MSyqqmCorMVYBjP7k+sUHFYHSqz9wBEzFyMfluW5tPoVscZ/yKAnbUgKM+DYzuUJhr+9hVjzWZK
L2qMwhLs4xbSjQLpsj8ZLl90Ksjh5Gbh5awaHlk2U1kRqWGqjfprDzZQGn7pUOc+fMCBQym9HZ2a
64YYqK8lbcslGy3eiroBXL5Q1oS1pL13Eavx9Cf/Xh0eOgclVXRqY1Fie2DPBhBGm4Cc1Zp3l93S
6PgXWpOE608u48mRoqTZ7IrZAOqomK/vKw7qAa7Qe2qDp73DV4AEsu8GW1+7kPem37q5+J6TPSil
9rVIC1/kXItA3cNNvfdtiCZm1U9+s/0apwfQfOGN/Bz+t31J1Wo/9vHMJHaXVlw1ri9OhTZZDkRb
yQbu6RXeSNaBU8Zjvd8Ir5E7DnDzUq5QQEfggNHuKYAtla9t23n3aM3+ui0vFQUdhzbAj//Em4a6
BsLf+9rxuG6bUudiJ2bIAYQXuktS5Hc53TWk24KepR6ASn9tjbs0LgsL0bKurDx8jFl9+yO41mxw
6NzfA/R0i7Qid5d08lQcEMRGs355MBM1mGT/HpJHmyHS5yWqDg6SCwfL7orpS72iAdE816AG9HD4
xNG2S+fbnQyKfwXuRgcF0HD+XBmRgtFS3tOroUWPq+Wg5I8YCMWZ3slb0UeiXevCMMRjS89qA7U4
Ncf5ZweGJaOtBthHhBGLCCm6r3ctx6DN/PP2T14mV3iqAX0yzSFaGeYR9dIYEKLX6GZeYaV2vup3
+Ji2gQgqEhr6Wr/UL2/S/TZFPpylPvlz5pVQfFge2lR+cWAXEpwfefvxkWQk9GyPf5d/OsBLW3+n
ByYzPcflXH2PXRCApGX3oPKMc8ozhQL+scEorGX/p6h2WLz5vT4RvTadty9vu6/wctUhpDjW/Rfe
BGYnOhvERrgVQkIEA4mzC411NQhw7HwhPmzpsamN/zNhIPWCuQx9VlbBtpOZXBkE0/2PH+Nz6Ilh
D1w4A7TXmTwXxuWuaXd01yWHmLGACCSTb8pH+s9DM7ThNWWaa2i+YTsynzsKK/cTLlqezTFeN2d/
Me7N3zwVFxuTXkw4oLZQkfIIE4Vv9UcXG3YO9YcAn6GSObBED+NS9sfYqDAboZooGD0HyK01n9oE
DIY+HzGQcB28dbh2iKH7zUmTGfezp0XsESY2gf4Y06XmcnTvlZqzPzjVNse2705dGafRpcnWKNzi
GuA7qJIPuOi/Z0d1+N/PDnBYrb8KCL614IFBJPklqEfY78/Yn6e3dW9TaBq8h+vsWcGvZWbgMQlL
sRxQxQg1NewopX4tKN0on7VqLmdYtTMwcSXAgwFWtSlaj67v5Dlre4JGZYcmG7ag4pAYnJlxlH26
RFctTw+q4GmSzoCCP9gemuSKzirkgWvdcDXwXt2T4KqoDEPwQY8a5t/D9En5+P+NNkRcwpJrsI8M
5xDv7vDl5ABewGZa4DFHHt+DEU1zhAXktTeefxL/TTPswMgfkWK9d0nO76c2NON/JN1XcyJLEgXg
X0QEnuZVeJrGI/dCSCNdvPf8+v1KG7t3ZiQhTHdVZebJk+cIcEUHLBD8VOUgT8Gincs1mB2PoYU4
sC+pV5GR3J5RSUH9cA8yijnbeEl2tLZaczH5w/USrPywgJF7k/KzKplJr2pSM+gosY4QAIlA7m5N
gI3fyDpg4xk7XiDVrPtwOLXkRb5SAeX3/fmY4aMRooj2cRgERTHadWWt3T2ZegmiL4erYJyK2kpH
aa0mNvkkpc6Z3v02qmPOVbeIiBButzYtEWcdjXTfrKC6adq4HeR9WhLGa9IIRNV7scVOqJ//jyQX
8nd2FSw5L7XsfyvP30y9KcOrssdTqlZQPDP8ePJHMNrzAoDIm/wzSK2IMcLRU2TDJFrst9aLxv4H
fV/H9rGx52vUcMqY+5JPG6eIfALpqW039dkw8761e3hfBJZg89z5XI73WFmZZDE8fAXCfw4JsXL8
GyY210GMZ/vkK1fhAY11ltlU7j9oH4VGbt9efBbeym/S/0BgomN0ahwwEwyMPSb3Hx2WOF2jd6oG
0GQc474/q1Hj8hXaODnBxnsjxUZEVG2MIHCvHl4xCwkwAlW0xndglvC1ARqWDepEntegGN+WkY5n
DmtXRNGp5uAjcacorg7FVEBBJunXz2AteEQoOVP/lMDhl+ASsAoTdXJ92oCV+cj6t0xLL1FLEbgI
UxdLVmuQFzMpUNjCtzLo/zBeVmlmfUZ1abEWQW+lGb6Vb/xqnNnuifXWoOEpT9lWzRrAlbR8N58h
Eoe2hoKs1Cy/3UzOUBu1vU7KxFOS96xJ6U20XsFxnVu4+vXymxWV0Sq7+2XrzCJkZlg5dMGX7DUJ
KIvZuI4akeFKpl8NfwPaaJnN+xjhO44QnBNwRuEOiBk4xeN13wDHtYr6VVd+H6uh+RbcllEmw+1Q
OXzorX0EDgkGTyc8m/91dEW/zHGXKgaolV74M+zpD83Q86dfARHw5G6KWu3YwZ5mo7z5Wvant6q7
oHM6fbl5HZwlOnEnVqthUmOAqQthrJv1UMSo2VQ0WHEW7RhtWO1Uz9TVhqAym2ehTFuOy71iI8s6
mxxSd9ddf0SvBzbM6490jaLY/WcBwhSzXa/9x33M/A6qqF9ta9gweA336lyDIFdBqNh1ARGH10tt
mq+bBNyPn+NSs/RGERZv5Nm+wQ/2I2jCHUiuQyVzFfmIfavR3ayz+kloDlO1ew2bIoBnXyv2nYw8
ARsFnQFJorN5t3QmgwvCdDWY+ujUNaY/b24+Dfm77yhre+BmQBhlh9MPr5I8UBuOI6snNL3UEHdu
LA7/0CrWOiq4iyhJApizSxEJaYHpOKtoIsdnff4Du6TQkcx+PTvXZ/CTnX/g4NtkjEY0iPJ35CKh
kekHiraCH3NvY8tdUZm/bmzi6neDtmqVPOvQ1FDq1N08GiczGM0NVe6AE9HZu5dbh6BpN+9HbWIs
yCfjZ+ccNW1tXVgQXObSMMIy72OsbrrXTo4ytTXdFtSF231NIhLSBwOn/QBmrrTLFwObZfO5aR+Z
DAeGikuACaesO4dCrJa7gkAD5euvMSIvX0wEY+PskDGc0n2Y8Vi/iRDfglQX4JN+uX5jSeC1f+zl
RzOlmwJ+H54qBpmYnoEMS0FsZl9u64Vv02P28Kaxmch1k8BSWwv3w3J3qbfgpXu5NxOCYTt7Yw/T
oL+XJP0bOt8kY2n3Tq79J3toW2peuQ2y+fr+zNocSTDy6ug7t9oBHjy+1IoErKP/3Dg+aghwYza0
1w5K9rUTbaoIWz/Bq/iBhTGLAS331rVDm8CEdvFCJ60u0JBY2ADj0QpbS+q7MQg7CpNA615YwRCg
pq5nvEGURPpzqSF3wf6Fo2qfURJw5V5NlXG1WAkRRLU1/N8o0vWHCIWL2r5+g8CdiLhrt1Y6G7tf
2t67PSYHAN0I8K3myLzWN0bn0kTLk+Ou6XvOT4iWO6sxeQ8damhqKZ4vGufW30IwCxaE/DCX0xUz
8lr7d+d/x0J6Sm/j+5SAKE3AlyvlkHRoA0Tp3mqo9Q+reRTNqVquBHg1P2Em1hp9jvFmM8JxNt9D
82Yc9ve/Rwn9Gr5ue9PMRjyoGS7oGYc1J7B5ZR7A3z7DhJ68HlnVf8dzLQkjZa+713PUAOg6ha5w
G+fif7sv6OXmq9jID5DQixBW+FNxgmt+rZPaH+U57qBaOp+IvRyrXBAo7i14voeYtR+vx6thaHgE
llhmTCoa69uo1Xg/NkY/DifaagiiV/zJgtFv/iKju7Ydm8o0y+OkLzW1dH8DlUenpMK3dayUtgDa
l0/56sxgx72WelMMDswfHb/LNefMwWiVOlPZpsVukPVbR92cJANysY2iWU9wocbnkVf0l12yFhkD
xKnPpRFfxJ8nNAPuyWs7P1kBfN+ASJ0C5iAOdCv/sfgt9qV2pLonGCuhbgiVAxaDdxAXOySm6GGc
qvO3Y3OvAgo9WOkug+Hlm2bXvJ4jp6G5VUq0G5LbPwVPKB1WihklF7NgVVFOH/BeyarnFETVvYE+
WWnLawHh7iF4ZkOgxGOhw/3mVJmqdrzdXx/LkarEZl2pM+RKcUgODJcFWDbIIEw18bueBHQXKjFM
gulPQD8EfNbKgvc61shtwwIq+bEBYhwZXNJPvhgJ+CWVbAjQ1I5ctaqz8bwrPPWXX/mX3Xvh0y+0
oGKbNnZqe6/PB0Q1Jv2dlXoqq80wx5fJA6Mj2C3dPtO/WikB6dj2AjagtpKEW1ffxgQCxS2nPqqW
3vbbuqLcgJ+Gb/GXviYb1/jwu8qHnF33fR+ruIFKqpLpeO42eyrgvnEeiJ4QI8EIbN2NW7T+xnWS
rsxqzkYmX9/LMiaR3ymokNY4rRjf8ya5PZ2f6upGsl3pH4hLdvG6NxuUu/vv9du02i8MF4VQCYXa
d/9mKM3smkJQsWl2ATpRo+aF5rIDds8Q8DaDkiQFwwnJC5w2VKauyLe+wM81B83ouRHk+SRclpHi
h9ify/FvKQ8Kl02D+hd+plKXys9RWCc61CGsKrP+VPv0d5Ec5FgiZyCY7D4pfuGJs3lemgGgy1ot
8xf0l1JSniR5rjiKu5k6QJVqZhV1M/C7RK5nPRwp0o+/tkXAb+Xf677EvfRPWj68vJ4WmlbSx/14
BWtLNz3FMAxOGpgNeZFumU7vvL6pKDY3ScCo3Ez9Km8PQj7CjvtGxPOhtDguXDLsDQ0+WJr7pqUN
n+wc1IQ/AX4Krd+aPzbq9OW1Do9SeQlKLNjJmcpc/9LHZDnSqrCu5yNPgDWGLaYGgp2D6CkGBybT
M75pXclkvygNYovKfmHfmBW1/bO+/jF2GpBqV0LCx7D0OzyhxVXo6svnA/sCilnultMVOxB0Cdqg
LBmGGMOhMq8e3/7Qg2m1NAz/qFxj6fQBJ4zAfbsUl75z6I8Cgh4G+s+sXDuH5i22FPLNmMZQQ9LF
XUKPZdfg9P19+9XsI9IdWJNFdCQ4PP1af58mBIN2k4OU2Whud/sjN0WyeV25mXSBRDvhNwyec7zj
fvDXZKpvx9Rr1z+rbsh1H4b1McY1yRhOkmUZcgZO1ZeNqHYLCoMvhpcmdJQkuq8Y95mRQT+tu3t9
aUC54Qk06HQYnnWpqFkrIV3AoHFM1Et3z2SckYtBvnGo7TspXYPx6pXJSzUYu6QHpvRa4oiUWz9O
eBEN1x/bj2WgFXJO6ZsG1oc7hg64kmz+41Z1FWDPutw41fNHiNMyd82Qr/lJgk51RsNVhQT2NwsX
GpyakmqdwGfP1aNXpWpWGq8uW3/4AX4xHtxQpGTu6AIMdAUvsvGoEYpBuUBqJJj9yyendlEbG7cx
VgJnZPiZcbp2/HloK7vCipAixLAUb8GN5qncF5QwH+Pxdfmj5rEbkmy31gjJtwY5UDhk1rm30U2d
Uw8c7CwDpyLs0hgtWLfUVDaaQwoO77uk1I36hl9BRgTxk9LQYS0LHSLZkj35y7PPb3JtW0Xy7QxB
5gm4V/jD+iP1q3MgnpXBDotJ4FJNO+G/AN8GxDJAUOTkWumPRVCauaBDgEzwo6rh7KmFlwlc28Du
pUih8XB923iS2eQIJQbBZCozFILKaoL3hY2eVzBoptjn1vRsYBfvJrb+vGcjaLfrJH4LCrvG+S08
JgDx6JQLcNxscP2ejzDOkfkHt4kPFv3oAhJ0EncxQwAzEUBGUAtA9j5++oje/EU72X6U8s6/RVb6
r+Pp+EG8abjc13KibACAQkuGes33H9UVb8bAcQi/JX2V/PjwDh79CsEtRMO/T+0DdY+BkOpay/m8
4dMvKbGAF8oIAqMZVGUiklTL6vOksr/oUPo89c1v4BnqQMCnuvgeJj3zOncEZYT0Y8k7Bou3aCbA
g/xW9QDsKfb8NI8nd6jOWhd5wKoz66RHF+pIiZjW04k9f0NtoY7MLECNwpvOmgMrBArX8rfw150J
kyGRO14YIlHyva+GTN0FCznKs+HC8FiARAaeWFoTKVxO8lDOLMUYjMtlBcN8aA+ZyhJ3K7t3Xc44
8JQUBGn+KUqERgB3ncgoZShMlcuHy6ZpV9lbgdboIsl+rBp5dGy3Klz5Vto68tJ/kyOSipdFAyL4
PQ8/VXzgliQHB5hWcShqAvJ8pXdL7ktnufLc6COlKutvuVAJoD6vWpyqkDfNhgV9omK1nm6l+7mh
rpMLPlvFLlXA49OhO8boZTSl5PZ7zABaA1C/CWYmpqQHBbh+aHpb4CFRU5D+4ptZgmbGxGnsx93v
/U07IOCx1mW+mZEqsOS07awea1x0EaCtZj05W8I18Y25iD3XnHjGnpiGU+gNhd6agXi/PJv4PHYv
wBpxcFoN3K1BAF+DBtDnxtn/nL9Evw+DCaKVyu5GWR/nT2iitSU+DVFiti3UgVTP4R5kS9bwufUY
9wDBxLEv3UcvSPVSivG6wdoc4ByDIzQ+HTXiRRAXyAY1I2mgTsaI5FYA5jQPhhvjV6Yc61yBXk9f
2EbV6D84QHh26Nerp9VAJkcBOIga8/61+ni9Yw87FFkD9E6vCY3dd9DjGIwAqHiPGgGhMvR2rpqe
oP+IyyJQeNePCvWdMLFVzwsMxcGO00S1KFhsXqeDAGIJHRX2Jk2OWaQUziNtMxkbhxs3g5ICGGqn
uWnWQOoQmptky2pyfRCT9FcyoHgNHT/pXvoXRzy5C8yKZHAIceWu0zuwYbbkJ7WGZ09E/3k/X0LQ
cflOJqMOjuws561XFJrSv+WYBtXrPWoVKZ0Ec9RQzi7HebFO3PIZGrMus6vHokV8gusah1OBcfjs
p0zY6ycwlW6meDa9pIfmuZEM3ou1jNl3U2GLOL954az2sWwYbhNX+qmYOtJ/wuF/zMpxZZZGYe6c
QfODWxDJyY1Wr1wjMd7+M6u/x8obF6rZ4VWNkOxCRVB7DHZIkbVyusp8rRt+WGoRXq8U/TsVk688
VpjlLQR3f6E+YxD+3AguVDdxfkhIhCN4UhzkkGYyPYKan45J03zJrlw1qsc8tMqMtXziAMKPLd09
bIBHZtEP22bGPFymtonhr5TECWD0dnH+xEHuTKMG4f5BSifTm9Lkf7Dboz9eyYZrFBfhI/Hpez65
85bZ1woc3uaT8vgqSf8uZOqlPh/RVW8jEZfczvgA16P4xDR8YlC6txitJ/N9fTW6OqCSBbpcxB+7
dk12vSg2KcpMiXfmrDVLMQZ5ieJiXP7dD8rKqHgx4syurW0eaB2XqS7Hu1R1Ndr08jajZm+q+kyu
q5cimnGzzA8ouSfPz9tPWU3dPbUKuvq/UfeyqB8cJMtaAe4/8Sb2k2y8bd8b4T9au8HwJ1tbjVK7
ejpeaL26nM7gcWGcTyAh6AmZkGFdOTn150npZ4ZmUs31n0Q4eqX+5W22a62iYDJa2hKRRnOyQjpM
UpeTqERMvZLqR8OrbT66loMsTGlUTB4Dg8/3bcf9uMlUu/trrTjMfJTGu+brBXu6IOfeVnjlwnso
r78tD610N9OfDo+TTW/179EiLb35F8X8SLbtNcn/ylr9ogDrbSf7W2s9SfUv7tbsUJsOd2/rG2mW
IN5umPcEgDNCHFuZz14+18gX2ru3DBXz4XzCgqSYa92V0BptSWQ0aFLoz0apj9PbMskPzx7VzTKL
B1yhjO1MWvUeg8Vr6Wj8oZKKMz2Lf8f/wvdyo+Kme/lTdqCWsMaNGqTu3YKPfn7nfDiaDlIj3pKY
blmchpY/DT9EEfvi/OdtkPnIZfGhK/muN4r5c2owTgwOd9Na/rM04tJ9Uk5/LME8e3Jd1dJo9loY
3cgyIHhkqj4vm5e94dr+Jd8ou5B9I/rhE+aZkhaHfGj7d76c2eSM6TApdilg6J+yROmdvkuZetQ9
vRU+yp1oWOymWBlSwy91ch+5/spUBAfGGRqptX3oZSUyEbDnJR9veoewvlP9K5G00XRYHj8R3HvX
9yjZvLougLTwYV8C8rJ6dTv4QKTi5bKa+SEq8Oynhzb9RiGFnIl99I/WxvPIm65WTIxL53rP3lFK
7XAh6NGbj6MBKSEQ89K/KKOniJr1/0xR/uChMO4wb9xbbC4lwht1KyFvzQqKPTFl0M2uAdA7dHUd
lv1Nl4UErTA9t1cdm3uhpt2R6awzI7331qZc48X8VfxdZGmmyveBfCnMhSZ+1BOmmutc+9fx9Wep
IdY1INenMmkFPCrTSV7hkB7wJHcSos5J3PkXaP8sAUTJ0bx+psbk0HXq5/qlThYcxP5spD4pvDxz
qKmgLoJjuMWDDdweGAGcJ0oWLVqFXrotRrsMKVoa00H2WC/1dF1QWwcMY5j4lXosDgu93Wu5V+h5
ygHgPuf8HTiNyx077L6sWcm86ntR1+Ewn+wY/9qKNqQD4+XUjIh31aYG9VMvzWOyTUx9L3qz3sJp
VirVnjLQylFt6b1Pu4WClZrpPySA3BjZaDNcDT/xFZ/bUs+Q+vOddQUYU0o+0J8y7oEiwKSkq6r/
vJJMyL9mTk3SgKFtBzhMF+u5zqlcKeAWKjW6xz7y2okt6p1llPN82qCNgY9FKfRGt+b13souBsXX
RdcVHOVcB6TeUjmQ0saZd2EzQmAjTWXuiBfhfDwb5t4L/zavhZ7CrzR69ghepLCUk2ySTzIKwI4V
9xcPaHa6DXTW9pX5OBxcWQN+j5d9SBXKIw9ddjxw8Qj+koibh+azV0zugRO6z1RPyJ259zCpDBzc
g/jbmkHRFwB4EyQ9CzG2B6ikPDDWlTYcmX6EIew7l66wYh/JKjYEmjP4g/9+PH3cNDWB/5TB0gn4
EFRwW5rkptsCM25KwfykpMei3OvkaP5nSW3q4WmVHtqyqVmuDrYyPxK667IPhEF3WgNah7/pomZl
Z62lRK6z/FEv3jvahuWLRGvTXWl3wndXw3vLE/sJSfBZAzs4d27n3sv/NPj74OHHknAYGuryH9LL
mchQkBAlHeJTBLmutwdqJpSB4kebxJZ5l2RNhDIO5NAFLxu9FfQv5KgGcBwgfkryqgzz28gsZZ06
DX5PL80a3FYypT8qg7YcstIKI30VK0Vh7GFKiHKaOjZQFEs9HVrN0h2sIZAU3bNsB6BMAaekA2J7
TCf3f0cK174xii2H3bQWQtT63DBXLzOcj8OdtvukpFrIXfaqh+9cfznhnyqvcGAtSyGVCYtn9nhh
npnrZVm+huP4M9ODPOBAdrID6WT0mU2es+CCy+L8LM9pp0Y7/YJ3BFv5mTU4ov0AtXIooRASdLm3
OPRQf3CwhP19YWU73gznGAYW1Fi7ezl2EK66BrO/ylaa22ipnV7l3oVhifrf+70DH9Nx7BfeofEH
VyRXKfyDis+6m1e6hPd/4PH3wuj+PiMwTTdpuABN6BuTX+aIBlpwvPb+ZHRXw/Um9JVz70H79tm7
9yKvta9lg+uGpChHwL3//GE8R8Zo03G1MtMmeIYUEEPdicC5AHRRd+hk2GSvzE8tK6e3affmuOhE
z7C1skmhl/fXoDjYv4vVBVq/VVpX3mqiL77oumquk5ay1Nx484GEXF3ozA82s4QanvOwSEJCjjXI
jIqfruxryDo6ZdxxbZNBuXfmfuXdh8BxeEXyT/XSTGSMDA1wzVlTQDYiUrvsb5a9o0U3QUUYsRnB
l9MiUfIESoXxFRXKuve3lI9B/Ay8rGXTxYB/ksZ6WZRebo3o60w7ynS3MkZX6+fQXbtxXZMrMJUl
NHA/ArIsb+h7u7s20bZnKeMKy5xRHKJkEZPCZhkt5xZ61ARB4KeRKdYO7V3bS28GOeD0rl1Y1HLa
DYEOQ5/PdtdKFO6undsrnjgVzK6RhUW6dwcx/uPWE+TXwkzF38aiNgPuCVCy5o8teBjYYfyC9L91
qj//ZrVBfbBoxUsgU+tYrfadFf1AnBydoxUaLSrNL4FrEM4fNBLYiI1FWyeWJgnE866d/rZre2eO
F52xcpgCYfNm7xOTbGM3+jLGWIow86Yd7fkcbDV8FzV8VOxjt+wpPgJZ/fypn7CvHelJYmYZ/v7Q
Kjz//6eoOvHpHPq2FKpJ9SpotQbCnNk9hjEEpCk1RDjRywna8RDpD+NhAQ31UqcEG0CRG2B3F+Ne
wUsJjMdnPHM+k0p8cGllowBzQTbvzQqB5LdLsFysFsLX2dDx3I7YcpsOj6/HBjEIOL02DcUeboGB
y6IBYGU1MK57BS1KiFBMUNUtWfZ0mPktuQFhDTT9Ufy99qUfB1CyUAGQLZTax9GqXVI4BXLNy/qf
LmTvRv/Z06Dotiky7L5p204fbTfgAMLS9DNckl7xuhVoymGmySuAoEcGBakxFw0H3664t1oxkCGf
U/n5qLpRlpcOjDfpoX8S0X/rAQd0AvM2Bq0TEcTES133xojsgyYe5U1dDXRc9DlF7xDQFriWV5ee
BURpSAAPc2keQJFsX0882zrH3DGNiM0m5WHJ7SWjbhlcm5dMfKaat225Dwn8PXDLaB2uYvOrJhaC
rKu9sROIaH2H8LotW/9lFyHMvPzFiFys2ykbVicFpSdDvdd2fh4XSvXQAOlsY0A9Ymm56y3l+0vp
cR9yNLePrjXAUEffKu0UaQWDhM6eLFbfmwyjg9P+HZyiosg181ipYCU0ZSQz3RW9ti7cZLNFeqrh
AuZqdM+vbVBV9tJKtzSlt2RRs63l+cXHx22l+dbl/UcNoL9c8NIRKCsPMl3YivLxvosctcwyzEeU
BAE14MFl7Rq0Bh/qpRQyJ1RzkVzNdz9pNcVZrf/7pX5Z6hdWSwivBN3kCjnvsNDdfuNIGh1bx8UW
MI1SPYzTji5YBOCd0Rq123Rp7KT6O4UQkANJ2HIJvfNpPY9xNzhRjiWnfOxdJCCWKXK4cX5LzQZI
PTooroElPO9RTUax20xcXEIHI5fLlsFg9qajFlKcD/lLUPGZ8cm9SmhNb5oOR0LFwdPMaUWcaKzZ
/B8akunh0E21AeI1lnpvfUFnuC0k6WF+5drCecWMdZZoX4V21rznCb3e/4WdnS8YIhQINDSQfgZ0
ZrWpAmTl6rQyN9zqP9avEeXFINOUHpFbQK6zIXB4NSHVy3bNXCKSl76QLHFlyGQqOUcBcw0tusGZ
27KjJkzkmntxLhBBcZyve7tJ4CKaMETucZmPeEITF8GydNJ4Db88wclNLrNm/lrTJUK0sl8KXbzC
vsaYbIlQ8p2qTtPd0fGjnZVpBgtroTNftY/6wEbqtMXdBInysWTExemmmusWDP8n6ZYZQ0viOURu
MZRrOeSIcXd4AJmfPb1EejudAlzrgKteCGO+i04gtZupZQQjAe7c26Xk2V4gic7/AxCnezTb7ssm
DfZUQpKuVMUS3hwJZzb2r7sOhNivB4JrPtVawe2L/RnWBSImaGQ9xGpEApDIFHTAX+bdwNr2Ooeq
LUKjN4fZ1cklvEbWceq3vGQN8cL96+sJDnK/HDTsGQOKnto3Zol/nWm/o9GGnpuh432zsOnProOo
VRrqVg71+UJX1dJqz/4IUNYBYDxJhT3/+9jW7XJKoV499sTrWBuYumecMV3vufMfG633c+xCA3GN
Iu9YR720dC20yeNZgs8TPmf5654noFW/t1MGalrPwIhcdYqXl0z73s73MIF9yOTOCMklXL8+qfy/
RKPnQBVncsB1vreZ8UyhEVJ0zrlhdDmVFD7fcr6rmuqtHxToaR9UfIVrfd40CslzANYG1EP9m+e2
19i7KW0Py3nRHPkK0HjzvGTb/o7inetet+1pJ01H7+Vwr6//S32ZCSV43yx1862t5ZZtXRgsCDmk
/aiB8JJN9TfjS2vRz2YhSfNhmEgt9mhLrTqLFlqq1yv2pk0gQ/jHDsH73p53CbmBPi263doDvR3a
DubOtDy0+wKoPAXpdcwY45oGSf4tv+DKrGVYdcvdq/rsmjdOC4Q+tVHWRrGH14+iYUmYhU0r/cLg
7OXUzLVLKjB03naqPSeU0r51Fv1LZ8lmg8MPGyPveQaXb/OC8e7JxpcbSOhR49BZyF4HF7TXwPeu
OYBLQ72h742WQ2CFa/5EeBaammArgONOG14DgMKDaQe4P6L+r8FS/f553XmJNoZE3+H7FXi10oow
+OGA+5iezYfprgcCVGq4/2ZGpGhFbooDtVxfRiKF0O2MDAxvRLWLdsBBa4awF3zeQnMy4+pQrmaJ
/lJmqYKZw60XaA8+xfZAjJY4jKL+/jv7Z7ShiJvQQCDJoHGNM602oYaFK+4dQKHxt7VkSqUX1HFT
9H7yIbLoOYSwFRj3JRMYetpaKyHNEn8IDyS4vQgjVARNkAPH8ELfdX3MHsIhetb6sx2Ndp1Ukkoi
XOVOvpcZTJvTutVpw1r27YzHNIpls6vZsF5gL5007AdSVr23LZ5Ccqo+/i06f0MGj5c1KVcOzsmd
G6NZe3IMl86tc+nQDuTXtX+5rps7EljdDYoRuLV2CaMFKvhB1MvhUvaiRQje9WO8be6I+6INyDFw
zXyGjLSdvSVZlJAaqTz14ouSslI/Va7rYxpSVmMaUeGQSOh/n+OZJ9gIGJ/6EUQWPkXGhVrHsYrm
dCZVWnEZ8rqzPCCNXXw7RDhNTH+2ujvfInm2v6WKRmfu3HSQnbhCV+eU4e/11OuSLuO2HWaOCM7u
qsdCewFc1FvDbDu+3P4VPu3D5/Fl/18R33Oqt2VXlPNtHSOdnL+4qpuJtyM/7oktu4k7+zArsSQW
Ek4tqYKDn731Xoqhw7hHyotPu052CVfUjzWdhCVgUXtUrpm+tyUQWOo64NdaKh0sbehVKmOI5ti4
Dz2ioCIja4noY2+H+EhF+fiqUU55MiFS4NXzQKezOyg7zSqCJCY3fZqmiymNdM1vM8rAoWIwna1L
EkxGUt2cBrgE22/AJgRw4Xcv5obxeStP+Zjtpo0iGioISeUi0UCz3o3z3zQjUCt52Mya7MGMxZFb
ub+ap+ZdUcNjQK9IQlzpuCnFVONKj357rasMQmSIJKb7Z/VoCB162crkG8uoPv0hHHLDIJXgLWv7
QyN/SYbSvlrU8dj7E2+JWaU//tSmYTZoxwLu4kO6WuaaodQDPZDZEnT+HJPue+rIgdbOjfyeKPTs
Tjct+P9YDjcQeAhxBmWc/9b9tGmYv5hnedW4OvDKjDxjZ+UjgwwiRZNG+IwH9zfKdXXztCNDGan6
SPiruSqFrpSbdP22+eDqJ3V2rVU7Q3nk1qSNxCQJPUPrbNYUTUVcrx4OankE0dOLd/M2rbvcR3tG
zNg/HOOpxCDCsy/0cOd6ppNtpiHKs9Xavp61mS4NO9/i3Dafj6ZtgD376CsFU13L0Rd70tdWjjd2
dbe9yTxXTwuUL9Bu1sQFW3OKPzWyv4ofOY/lOqubILjgA4gID11nsVNokjoY3NBptTJRXGxoi/+u
BF4ZMv/EjsXMjX5zf/RTMJOb35bm8QItkNgAs3lsIAjk+/lCn2qKFqok4TcQ1QQ9CYZoxLqq9GI5
KAhRezKoro5nlVbQ+JbjVLAywCvRl9LLMRJOkPXI9PkDQykLGgORYLLLYLeRnk3thNhViqdYhJS1
s5w7GXBIwIJTEVxHinvqekj09fi8jm4QrKD5f4DA5QJnlDwFXqgFDZG1rcp1r3lxLJ/kwkfHkpYQ
yysyNHqAhzjSQydY06bEDf5DRsTxHRqIWNIAGmJL8s8yvHsyiha+f1V89E0qLIYGfJfFmrdEsxaI
PiX7Oq/Bx5+cR02QsgHCp7b51DNUc6q7r9O6WeYIz+Zo3UKeOnR3Q1L9aen6jMuFGB+m/GHl2iOY
1BMwJiAPCghhUE8SQ9KV3VRhSyYGADAUFWhVn5pHYBPkd8gYg2VJYde74cEHGjL0cmjiHzAFv2Vc
beZBnkJRF91Enh8K93zfCKh1EM5Bdwxdi2cO9Y1AcyTFE9kVyyBK42IW+wbcBLtkPtW7PxVQDEwV
viEeoFc4aUJWEGrS576Woh/oRCo00DlADtR3iFeHzZTvk3gi1cj86O5yIuOejLB2S8gh7xB4wBlp
QBcbGLpASIcKBLco4Cmq9Snw2EyuRM35olp+1ouv6VffvxYC5jZEvt6sqBkHgeDrgsY40WFR6IW2
txtQhqDsqe7WKcn1pJ/UJRkvOa6y+5fV0inRpF7DSyvYX7R4ega8IyAn0z5uGdkI8s3m6W61vfBP
BfzWsl2wHVMhy1BarGrAjrIzvBnhnY5RtQfhrAve54V37Fgk29xYtYVnvJsYujPgGLSywR/QavWX
QZHiy/yDbMb+Qxm3MhP19WBVoFL9M0l3MXOYrQx+XzOb+vS/4iMwkvATi8a03wpqrU9YtEGdWUi6
BIvKSvf7ycqe7uAZaDbwIgHqBU3hb4Nc3J3IiYTzphwW6AU690UkSsmdfAY+icZH34jzqDNPetwF
dsmhbheLCKTFwDyPn5nVMyJmj2LP2W7m9Z4azy9b8xNjr/dwVjYWD7YMuPqVIzqtqyhXIGzw4QPM
OJvxYDaCVq7OScBgPKG73qtI0NjwkoogMOwOxgc64xapEakvQ0S0GvAcPdWfNxP4xqyux7EPMmzj
Cly5iEPPkX2ZV5y7AIv84x1fXlyySIFslqITUI46Ve3olhldQxA2mLSpW1CFx+icam/vceiVkWoo
T4wHgcIvyxYQ2ZaDouSP3ZQcirRDtkUzXkm9WzceRERK828fJmDIRj0hmnTtjRBxJlg116cmRbbV
s5KLWkZSFsNpeaQ3UjT+lPvNrCuPZxPWmst2MALvl1gHw4HktcDXnokWewCiVZ8nKtfjzfX7OCOA
14OeGnzY1faZ7qkwXmVaCyob6d68OCTQomEL4g1kOjNCX9NT3aTDUSb05qZiuDCEmZsKdVibZjJp
42bjpmJIn3vutGsivbH0VOeOCN9RdoeSfRe8Qhaw8HZYgb/uxX3eURo6hm/lTvb849uCB/Astagf
AXl7Brpx4RKL6mka2Nl6CCjYmccGn6jo0Xj8Cgie4MRFOslr1ZEdI4coEd+8LHaN5b7nAhimESdc
zW254UqcT00gRFgjUIU54FCwxjn687dIHRo+CMOl86zzdNwrnj0IqZvyBCEaZjnWvJIUs8o2DmyF
hv0MqgEWgu/y+Q+HOjGZy7GfX2OmtaMvkJkQ4/j0jfQhXhYnNxZw0UtGyuZgIXZGWvjCVNkAfGu2
6k/Pvduu/ozqN3HgSM+8sTv3lrvmljhIVL+U23cFLm7TofUoNRSTWR4dmfpVz7DA6qE+i2pOz/nB
+Fj1eYrhVbdlLPko8sN4dEp7TNLxI6qdd63Soh5m0XLNwmpw9EhDYliq2eY01Uplm2XmxyXJxTZf
Z3BYPtQ3RP9XzVnUuiw7hWfzWKifTs2TcblNvbRsbanO88Mo8PQmP9+Iis3CAlpcOf4ndbAP0GHu
tfyhusKXfGA9vNyynTT/N6W1/lfuRX4Wyh7ZX0Br4OTLkeRJ1l0KagRiiETUMz1WNT524SdIvqzi
p9zgX7h6OmjR09+kkuqOQqNcluqB307MSu3eU1BiLP1fH4vx56xpERdbiNXHWJxfzZrybBjNAUdl
xsS1tiPqgAfZptedPXZzeKMnovLiYhhEuIeUw/K60CNqi0Uomc+OWCEFMWbmHB7btPrIOjbnawNW
qn86i6Pfw8DilqpGNfaBgvKtUTC0o8yBVem06SA8tb3zv45wgHFKRBB97q2I3O2zrjtyRbjb1WiF
3Iukqh0FLzCG13P/QMU+tC6Nwgw2+25Oy8agLNsP4ysiYmdLsYcs0P5cEQQtxn1/86AGBUxcFloq
szYtNZVNUACUJhVEUGkM1nFZlDWnNG0vU3qjDne44yWR/cxiaY18JUhJPmrHMkOgCkFBuUXelqxl
2/rnBtaO9YOKbtHSfbtz0NhgAteXu14azXRQfnSzA/ZyweLoabaWfumPU9nOuvxanPdvGvHaPlA6
LogwQ/6HNYVL9GivnpTwMfS87QCTHjVuYlihDemXl73TvKkWIOkvbsintuPH67Ol6ysGF7nptDjb
UNZLrhkTCWGyXTmVZnKMAtW3xQFMdB6pp8YcPheTPfe0cKzxF/3TlNR48ma8jg7oyF9/mXauLKjD
SPxxVK2fxV1VcBnn6avYKsuHrjVrTHViyDeWOagp/BBl9YaXGQrG1DCzY9o5L4YwKa26QcIsdvPJ
KKvFnKFOoKRRklyXbILwE8AkJaZ3vog6QUHtkg1DWBINhalD1rOVCw1H8FMaeUjsBmIrSlanlm/N
CEsbtDZkFR+/0+eq7bHD5Yang9mCrVzG4gpVXmBKTh1o+KWpU8w/h6dP9GXCaJPtaUjDcCn4s07r
6jprgYTWicbz+dgWa9lx5qb1LE6pwh8VFZDzdEnsYvv7OAXUyBK9WyXFMQ/GXRItWiRsBJQBvMvO
1RXeKvvluUdUdG2CSnzsIJ4+GiJ98dduw9BMwrZRS3Qvy4bjjwyLaL4azEdkaVWMTMshI+3zxVB6
qE13bStIC81P/0YF8YeBvOVD45DcrwGLzmM9hqmOa6mtjjSccWrYi3uCnRaiuBOmTU2KpX9tJdWH
LSkm2heyN+kWfV1pb5hYvIS+EHqEwem7kMcppDv1/HlSGGkjImxPcxgZj/j6o7Z4JNFsdOzx1GOQ
eGB5CLp+mqIJXaFDQs8jMeT3/xgq8TCMMgjKRquG4CT6Bs2McD5KVBgfrcCYhVCvaU80zRl171m0
fSUmTYLOokO9I69r3nn0HqkGqbtUAx8nQJ4JFEfchRtJ2K+1cGPybKkDVKeSX4XmkKyWaKcGl+En
pqOneOlDp5rQ2cd1vCr0LehCoY2GrbGSdoS7v4yiQQmowxpd+SA2dacLa1BgRrlS8S7zpcmwtvR7
7g+hla4D9NqSxhktK/WmA+esU1boZB5oTSmy5ABhCpYkkji0jZFbCucGDmtphOovsT2PHdH0lQMJ
JQl0VGykUxfTPrIog9FgygE1OL0W8i0s3OBmSO6hwOe0PNyrNuRzxWXDZp2PbCCrcqSzMNEfDE1M
t/aOczXZPzqnh5NbOn//fn6DUWK6hutj7W+xYZj0pZnR13NZNzpfsAJqGhj62UE61W30HIsBW7Q/
xbCVJooz+Ujo2pAN/qSUDHWqyTs3lozaU0ZxnE7/I+mulhtLliiAfpEixPBqMYOx+0Vht20xs75+
Vmri3pnpNkrn1KnK3LmhF8WfY6h629dWb4VnXKQH2SnfLTXQi9ad3ZtrJmQSWdVzyVeus8kAAKuL
Qns2MoHe9Ma7N3rC4rEzf5mfWpqnDBcx7Q/F97oeImKs+uoFs754Q2xY7AbFty+r0/wHMomWGjbL
DrrbqpU9/3UGydzUQ29STfVN19JIl/bwETvlMRaK7sCqnffhdmAbj44foWQrMacTjrE1UtKg5idU
daHCpejR0UbYYJ7PQNmX07vk0zX9gvmpAdO9kyRvKs//nOn05acT6q4Ycq9GfIfDw5B6ZdPTwNeW
TVEq9SuhB6HvQ4mdLSM4U7ijDTsSE/3pACAwMdDXiwuaCWPBtmThQwWjiR0uA8BtWEoRezd3qiy/
dVk59g9DBnr0wAjH4xbVeMjz70Fqw2ceZPNPYgouoxB400J9M9fAg0L9pYX6/xeEUzoXL+wHzqN/
GOdRn3gjQr4Kvobbc1ujFW55BCOI2Rx6X9LM4ZXVTSZXp1Xj+j3OwcOxtL1tgnyKxjCxUU9sn2Ok
TL4GDZQGrB/h5TN05Xzo3z1JdHIZbWl+bFOIT1Tx2bfL52a0Gllf12/RZDLjeMv7kSGPl/rgnxIE
O3IOxnVAxTdlJQt3CCXopOe7xr/y0HjqSxvkqLX846Uz6ybp1p8Vat4atzZt419JzqtOCo9JZ1fC
Tpc3nlA4+c7fba4aEvhbXAQP7u/8OxPUKZ0flp9f4WUQmEuC+U4SqHkz6utT1463utcPhvsr7Hf6
TLdkx/U7fOb5GoLwl/E28Z7iM+FzFv/T3cF0imIHwmrdxhz+XqvqeUD/vmogRUjZXH5nwl8sbhdP
TAuLzIG/ZvYNY/VlKrEQLvCsGLu9Msuq5SwXSjGdxu2VOdePHuH2Grb4lsuFgM/8W4/C0JzZJqMU
tDLsKVfHipHxdjZBBWex9uS7/LDvW0bgRlDaeZ5N6i7uvXIis9c50orX/QfdO5zZ6veaqwW5AeVM
ceCAHlI/Q157rR1LsiinqPgh2CLWL/0bD7sP/jkO+pTcyc9YPpHZQkVwAb81dSCkE8CLEQCbeq4E
Tc3ioo0P8T1nSDgd7EN9zRVU0NRjLSKLOSO6CSKP9rS2YhDfDRj3K4xqbPLg9BjBhO+siBUjV+1E
Bspjcw0xMsuTvEG8Cv4MMeistaBPhuSL+o++2inCKWY02dlnj+8x4oOJ5g38nJ+GtQs0lUNkj0a7
iY+yrai6M18nuj1nZISYhnaDV1f+j/Nc3ycEgw/zraP04RSo1B9Mn9UehDI9+HshdjNbOepMjC8N
wuS0w6cSvVx0DdcvitgrxPT+Dr/nZASRmbUmfx3xk7/W4lxHFp0feH3aABTxxGkpSpxQEWgOBDim
Bvh/m54WHz9whkfPSASfKA9Gm5WVzpa6glsKgCenZwucQnvaKu1IC7CfKfmPtfC6O784Fjj8f596
kgltt1vGP+7S7RNqyH0n19n3EQNC+YA2FW4YO1kyR7zFR5JoLOIJt4ltBlFjUqhtbq9SXO7lfl5C
G9l9Otkc0+6JDmToMppa78snxg+gQN3+6VM++hXLE7jJ+Q+wEnzRhZgRbCSWBD9c0U40K6Wx2670
zOxIVR94YOAhheri2H8MQopIKJOoJDiBjbJOfaKw/J+t8lsNhguPj4GU1GN4huVH9JkJugB4bF6j
nvcXIYnqPlc82BCNOEYcURv6N1t2XNQNcLjnAgIodTDgGx9SbHL4d6FceHcCzEnJL+KNxhHH6PCU
XTTOHfRjCifMM2cr3nCir2nycBAHAgs+sNl4KPaCelzCPnZEZTruGQh11TtOA0Qo/dt3MAalfIgW
3sl7l662efOTlC2b3jZfXR+F+/geF/NcIud3z4SLAVz9gkShMX8hnpmk7OFVRcuVuN2eF9naeGO7
Hov2JHURl/YCEjE4ZtnJD2/D3DOO3vB0C41MfpjCw/OL7x9GO8/FLf0llnZ+uLhh1KVMOPpFfIha
fA8+cnp4Y/LxcRQhE9x5BPlgSRcFFiBNHj/GXW3asrOX9oUHyPkFGQF2VHa5rFEg6ZRVBSqqv2uH
nUhNmBnkkVFsQKjj4V6+ZY/VDdyQkwpc2nk4UyFA29iGINV17Dn6S+61ndvdjmITxJ47jmt6WZWG
yY7a/DGJOj0KeZBSMMA0XOAd9qCX2oWuVSlhqWjWALGYY55ShnqBznuwneXD67u8anWWEj+x4S2V
FxtEldM7BIUvfQhCpxs0GylzYNxxrX1Aesxy4EZIib5Y6IVpZf1CIZuoIr7f5LAYHEtGVKmdnZew
PhnxFtsUu8/jBPEP+ivB+CNoeDnpOIYhoX8UkgpznuThl2j38Kput/pmUYejrvUo6hypIM6Fa2O5
c8Qn0tXrt9OLiSZ6z870miAx+QRmLk365+AaPAZqRcQTPaLN8ekasjEUglkHhcE0mE2x11gKF3x9
oC3z3djp0jx1HYK32LsI4KKsb/l+9Ww0UDIZXPyA3Ha4WsFJKq2b4BUzmHHkiMOL7MCZtq033O7D
DdUHcQb8x1MZrhmaQXuT8sGtbondgkQ0Xewxenzq4CEaD+eDWZpg9iC6FL2t4wGIBXJ9neV5KsVo
YcBgw0c3yWZh3OI/oSwNUH5CasVGl+kzs7V0xW74oCotXXjP0fLfIVNjHRrP/BYfnx3yrWzd5/qV
YreQbxZSYhrxetkoF7wOhFoqNCuBj1T1PKlvVhWP8fIFPmjZGovAvZNIDuv66i2DzIpQjDC7aosU
vVJzO7/QelLVO6bturzC2b+r8jCNl50JCSWXZdzhewCmKvI8gOHJt47Ggl8zhFXJHvp/HnpTqJ5R
Je2DSgj1bi9HgJB4UUZ7Gi51oo92mlAk4zyldyl1QoLSKZhJ2GZfSi++6nYmAEoN8qMMT7QX5F0a
qlHmO9vL9FN92482yBXdvhgpxe5m2bqWnQcx/TQr75seQUeOalfNjfDKOjNNH2f2wG3BgA/DEZPB
LFw3q+8NmqQudBGDsAtruUaw+gzyNTKySCtGzfmIfFb94LM/ANWQ2Vt8JnkOWpSpBx1y+mx4z7bA
AfG30D4Pkl2NjTVkBVnweiN/xVs30HeYWo9IQ4815ucrO/DS/QHQbO2usH+Czolr6ACh2A8yPZv4
EutN7gsOiNtfP8AMoPS1iKfrUtdGrXGBZg0LplS1wzAWtt5f8e+dwIsRjv2dgYdNIVmNYnaYcAbN
eFLkWZL/joebQsUSKiVqmf4WeQP9x64wJF2AkHsjSOi8R3QUHScvuv34LfsZQvOsxYDccqya36Vq
q3TdtCl8wG5l8CAv+FL9xhOjUEn/guU3cVIkPvDPH7LNYp0Uf5KWODbeisrmqJIuZ1+zb5A5TQ7x
RthznyuL1fPS1HGUTQEqnjiDNw5bjGaXx3sOgqD9hLWjw/sx/lwLYn27vJ3eNEMrxPDoFePgQS5H
Dx7kZIY631hPgswcyFrPbYzB1Kuzsv3uUqxwB9PhmBnGGRU1ddQR9Dtx9H47LShDvGQD3obNYOta
yE/4g4mdlzTxubek2N5YGFh3/AfzLbSA8BYFXmAeqMc6BfYM79tAvxA01iwuFIaDbNN+hnyAgEhB
GfKDVcO02fbm3iu5u3rR0ofC/drR1bGEQVc4Ik/UIPGnqHgrjpqrPgnP1/qYDf3LNwEAnBgrzdc+
ABcMNcEJUvj4pDB1V3os2vN/kzkK42MGbEhjqc5KUUsF59xmhBnbAgyWRlDm7br5/+vMaGJtr1Ea
k2bD3rIVMKOKGOOjIEpN8bRekjg87dXeZ3iKd8YNBot5VtM7gx2vWLE+A56yR8fQ0eNoEr55leh9
bXM9uxe9/hiRcW5B8i9P2ajHASRK88GtSbUzjTRdI9a7CuUxG3VXnXUmyDZrFaibzaPOqHcGq1hV
YpJciA04o3RlluLWGwxetFHb4GGr7wX44Ascyxenhs3BwD8d8JOafP6svCsWOjMuqAzIZaVA8pkc
9P2EZc1SPF5qvIvsNnke9yw8wK6pprIN6gGmKGmIHMFu1QV8wRS04a5uEYRM+TpOV8gFjF2pV/zc
tMaXJolKNuaAdg7bjjFtP/0jO9H59qDfnwKYZ+P17UR2TYApMT5UXh9fUueyz2Gtfhs2sZLFWuW8
gmlvu0ihqpZqi2NNF4TX4YaNB6QxgRUaYi33cGCo4Xs6+DtGlo/74q25VZaQctRLaVzwaOfIJObG
Ky5TT4lpJbUqB6fA0wWeQH/TdIFlDN79v+OZBE/5m1C8au7kdFJ+ntgksGTbRoNwbk7/qWXHb/Y1
HwQzLIl7oEmZtqazn3hPf+bf4LEOX7UlDoRDFY1h+v2oHP1gp2YpWzVHLCI2+beMwtITjVtOYbjt
5CZVsPy6Mzt2UhLppBDgLdiHDpVTsqHkX9qufBO0LcQ7FBrN/+esLmf21YS9jVJAl4cPETRpuOj2
2T2wH6vMVwAFj+LLMdJcm3YLL8UFOJhL3KuLdH2W6rook2vFNmfn8u+w2DMvYYT+OWl7Er3hdRzs
Rvf3zinTskA0pMlPv52hKa4CcCLvcM/nK8tOdng9PTmKT8nypVC+ehx2leSy8nbC6SQqFvg671yS
ep+nTeOqT21HwxCdlwGgfuKabUBtRT60pzse2T44YYUVpGUcslZUh7Rw14PMA8+KEDfK90LFy/ZE
5aNmV0aY7l4/0veGC8UQI6R2hf4t2gy+VfK5pvVzRw08Nt8BgfFmbN6NcYx8YWIa2kTFYkq961V5
tA1jCDFnzc0S3BF66DrEMC6ewfNosaPp8/I5Izh0+aKfOb648+65ix0N4yUOiFse3BnNojZj87TA
lYVVxQ696mn5yflYyZfA/AOXNNzSyZkOvS2bM9+4GB1vzzK+4Gu2zM7a7k7bD2Wu5JcmtiaMtXGL
w1bbCb/5a0Rvp8j+EJt8hP+s9SFG78e+cBN9+4N/IEw1S2fXuLxdlNnffmysr7v6z4TUy+4AeQC8
0sY/NaEWwDZ83FxXvdH0XGY8aV08Hgypj+Mnf4lkzePz6RW8GHXr8PRXpngxXoc/uYjBdfF8u3tU
aaeetag3R6e4RsOHCNrG8ZgP5n8mo7gvwVQPmy+weuwnzhdvQA9hLgCI1IFMwrMEuWtTGctlgVgb
Uab/nL+w/XlTmlmEcgADjJgl+ec4Ls/Wne372naBAX1prl5xNdQap1mkB0S7WvqIgz2Jt1Lq67ym
g5oj99xhDrrj9WQDlqHpKUSjdV/frHAbg2nZobp+mb+cFs1srrb4VIIYL+YnXeXtUsv6Ng5UnDar
iPJpJXy75go7M+5JUnlXQdgHPCT6OEgPWkzqQ1gA3fPcE1moJFd1cZrF5hrQ2r8tCX6zQ/iwEyNC
QJ4VkRA08tcn9XR6uCPKjF/Uvpa6+SW1GJIAn7jk8CA2GJFCbhy66EhV5X0WEZe8F3Y6A1ve9IBA
EGiv40BEiOgHe+v53S1Y9pndi6oOoijpi4IzXWNumG0k0xqoiAyIll4k5rWisJuqwKP+8JNkfK8j
bfCARcbOcPp0/PavsdGXsX4t/RNO3RaHMQZD0ujPHv6jCxH0UIaHvAaVxVLij9Q1A0y13VUMxUt4
vbGS1ZJi+Dv4k5XDtapCaLiy42v4ii563qolpFOZD1x6FynyGLbX9sUosGff9ghacvHuoWmk0A0L
2F/1vIeeBOHz9/pZW6YIljJ+zxLPKLcjDSODGuZpnIxwnGSehMMGYYYq3hVloGQv91cQ34RWcOZ0
3L0CPS/dzVDAT9v6d/IxjXqILAyF1TGFBsNPJvlf+Z+cZwjS+SqNdBL1AR/W4/PR1m7fhzVQ+LHT
zX1Ek3x2MNfuDA5D6AjlgNA/jAYTWMgjXc6ht3ubPzpo79XW4flNflp984EneP0nrnkg0bLPQ5em
CT7OajF826EJiP1o5fV1nBHK/MzSl8Y6XZ3heRAB7HCylfbZi97W9JDf88OnzjB208SYwqmSkFZ8
AyqSbKyaoLv516bAnrdZ0EKVKkrGFCYACXnEIJHlmuLbCfkXWvCYdL3lAPPOoB5bHThD4GxpskmB
c0RnHwfbLVN3QHhbbOZl3XTUlx6hc4cppPf2mH7PByc0vva56W49wIAzAJKC5tBw57hkrSqwBjUW
KPdzdX2d20idicrq8FdVaHmGPGP7Za04dJCYvyiqoTwBOzwK7FnPs28lAZaMuno+a8zlQ3b0ezMM
IaMKT69EKqnhuF6VKqb8qp1bWMSglAitFf9HMDcPf/xM27o1aBRMrQRGO2m7vdOJ4unWtXgS20rs
FW3n9AV00YR0z0La7DqZN3Tyx1pCMTF4PHThk8yPU4UQUlmnxA2YONbsXy6V2IYM3Ej9R4c3D4aG
moZ73NWTH1qpY32rGB2uXzZb3BmXMyIrXUWkybRNRQZRT0pHBrZioKMqwkNoREbqdPJ1bWIlUIbY
jhY9u4pJ10MXi5i47uwxPx+sztUopznVt22GCpFkd98Huhtv+H0q/u1z5v3WG2u9dGk8I7QYqGTo
rn/NhmkwJ3aEa8fBrlmmJZ2/HO7V1bq6+iwuGu6sAsa9L+0r2UdxBBoU8kvWSmkcWVUn4t5DdRP+
N6X+yXcYsPXZBISYvX+9kMDeWql+iaFmtpp7Hv/c0PS4MMteFWrYx0slWlf6st17zhcq2CZ2vEIb
Cvogl7ikfvnyxZbPTu/t/72USD+st0010/fm2g36n+5xajnUA1JZvvg2y0lSFYQ256zR6S0bKHO3
7vTy9BUyZuRhOGEgOEtXen43Bbh3So5fZ/KLDezaUWRYC33r6fhUMPLtrpjIZ5yy8YHVqxIAJfTS
9ZcH+dt5p5dK4TzqEp4JNE/St8B28YVUp5Ajx+FsmF1glBBp8YBVgj9jZvI+WdXOnYSHFAl6XFdv
oDSG7cADifRBftcobznuPCms7kbJqfSMpHZp8f2IIWi8B4vOQ2J+2ZuMFk7ZjHN+yYYzTBB4CGbK
+/w/OO39VlMJF+R2r9uuPNoK/FR1LFDOidv/YGzBzu1hQZvj4HBo8fqYdrLLeurKoOQpSyervu8k
9NbHV7BQqZGXvLmurTV6NNbXwR5JmvFpd6bZ7RhbF6U0CUdDSyY2T+eePPWFihfthC31OeGd/10E
8Syfzh+Ff6c3iV87M1smaxzF+3ZeME6CyW/FR6+VZNmzYkKlvpMHxAqAZypwLAs6iIZuTZBtRbHY
K1ROrc0NPlV63n7AjMHUmKID932ZDJRbVedJd9u1Gn5jzBwe+5QWYnA9Ed8fo0dRMigFSpu+Qw77
0Pc9pOmML5Qe4y6Uj77nLxV9nICRoeW/Tno9XRGLgkPrtZN+9CWKvGuFFTLtX8dGyIJ5VYNIqc3A
FujMtk0YsSCwqP+wrBL9eNJH586a3G2owN6oX5UOlzdH1bFx4TRloY4cOSvoLqrvMc18qIp7F3Sk
+Klre3O+dihG02ucG7/6MOExm6oYx7bPfr02RcCK9uF75gcXK0e5bG09qa3u/zZN5ew3Ay6ZLIx2
PaBk4VaD9KnIJqDJ/L3hybfd/SbabrRkDCy8EYMONjb7RINp0Xq0PzdvD709g57N+0KNc2Tyku9l
s4YdT8V1M71tHbtbrb7H0UeWr8VRMQxhmIPwDyKSGfCRSQzY+ayHq/6ewuE53d6/Zikhy/NuepRC
mRv5koAQByd0tnSDwP+GDjvKXes5bKTtK0OefhGK0tvNan5HNlvPOjI2ItEO7WPi6Yz0xBkg9yff
y28q0+4BKULQO4fLvvYtnESfuJAsiDbK63xvEfTfyhUdq7FRPsHStPqiVF69iX3XZ0uFauJlIqLL
WykNDu+LbHO2q06Hx+7xZ4y6977WH3wxJyLVp1l8ngrcxLgtX0SdkBN0T6fqygPWKv0k1xx0K9n2
dVGf/72q6y7VxAm1p5xtH2wy7VX/IL8AVyxZOwnaTJfT28qqT3NnAD6ccAfZNRf56taS35aPvh0L
bNPwi6HbjkEA5POhz+Vpem1k20dZv5XGsrVt8XU6lqo+7j1m4JuJ4QUNqeDzjcSUAq4+Ha6eZ897
bzdd23ZLgyyyKh/4498sTyv3qjBYTxtZnd3rNvE2e54PC/EleeoGgGf9yhzfxfMSXzf9+aQ8BteP
SjJrU+WrSW1zbrLSOasc509p7FBcp598I6u47e521cvXCh+oPx1euEAODrNaglznne3LGeLfzlJD
dUvjX/ZLN2sHk/V1c67xmplocKmxwxJq/7pWVY1u6dfT+wkMDeh9vZP9vM/naum4A741m0WK8wpq
2XR1PtxenzREHZdptm2cnLKFbuLi4zPPfKG3wr8ONKp5ylRdumS6fO66YOduWikKj6d7VoXe6gn2
e9vauXtNvO0N8ue15bKaTJTvi8oEcUzz5mr/+K/VsXZc0NiY/T5vJ+U9hynYkzn787GXtl3+7iQF
copTE71MvvlINSffSblgOmLXDt5jsqzF/57vywWdz2/6jOX3dNQZ0+L88xpP3yk7vcEQ+cWeRpyS
7EnO7F4n79FngjN9Sl3L+S8eXRncQMwAGkSWvetmgdHCtbxN15Lw503zeKt7THYcuNK1O0DcGjO+
WYjOKbsEuWt5vawm8IUgV7dWEvIwbZ1IGVlRJBrJVHW86KaPg+IOftI8ZzTHfcOmfEn6GhZePQ/M
uJn9Op7s5unt2/jwtdy9ZBfvqUwnl2jlx89syS/Jxo1hYFFcCS9hWDP8Z33Gx44cQSQXfcP/Mw71
wPSPuorj+qfTw3dEx3mrmYVF2JpvN7A7fDoMHsTRTfDFiWuwFFIcVFlrv92ZNT0xMHHIAjmYqyq+
GHc7Q9NmkkPeIELBd29oCpmPqG8RuhwkYK/ftVuzia+d9M57DprV2++csJWrFgwf21zrOOQNM3m7
jUxY8hDBwdzUM0RLlbA70V7eGc5NzBKr6eG1P6az9CMrbKZmT1sO1bVrn4c8s71VFferPfnKVdJs
TD83VYc3HLsyec9V8NcbWezWarrLwWtbYZbGz9bdHyyx9Sv66WBKeF/MZ5z8bGu96HGXCWF9vccv
irzNooSS40tW/J+zuLoaqezZNryb1oZ3cqqTjtjWyIicfxtUeSMcA9ff0C/1W4uFohG7dj8NwArO
kkYZJQYTpjLROrBGRGnyg7c0tIg+82l99YnvkanNGrNGHjfnXpu+7Ny4gVEVB6Dwsd2YAYd14ont
lGuKBRIehH5HhEyEFaERxaUKny5UOGGxYnLrwAvuOsxw/pKvizLAjmLJX0l9ZKVFlJ757XNtQhFj
MbgDRSlmw6zRlMv1WH1im3dYSalUs7/FPSA595E1Tbuj9hjvipdC76EmagNQeMmPkp8GIY74npOV
5/NnBsncgXwQDOqlQhZrrHSEXPpdRfka2frmLVIyvf7x0B+IUfhaIsQIlyjGfCRZ/vDifHrKZVfV
/I3vcIvSKHhV8z96mXmIf9FlU8iig0Xd8In+lGMmG1fKXv6QuLDkeKiN+UGxySaWl+vNBhxCvgiO
wGYaXHSHHftWNV9Bvg0X75mZFaz7U3Sjt2NP+FSiTs/19cts5NkSpGqUmH/i/BQxE5JBfqffwT5b
+Yf5JR9PySrrAR4W3wLxDa15jU0JN+DTz6HOOSRIS2nzMnyZP/eKsTkWAbpo8nM1OnwaMCFX4WDg
r0FC/EAwM+tOvdVfwDw8HDJs/HTMVC9dky7UJyZX3WuGZc0JK4n9qLEWSbJ/Wq6CYCc21KAv1k/X
IYCx8shPsf9XtOG7V503RVedQ3Zse0jTkWBEj4lsyvzlT8GfbIDMAJS03cSnKTX6jvyssAzJNLCy
yokvvGutQKGxf5b+ANZwfKKOtNLL+kRBbW34orE3m/7M5VRYeG/jp6NYmiVLbdfTg+0tcg3T4HLa
NsuBYodB9Toka8BBvLJZpu4mLDlB+w+/nSV78fWAobNLvopyc7CKWXFYQKeiIb9xLr2hPM1GOHZE
b3AWoApk4yPAnIYSrzn/E0RA+PZHvmV9Zh9oGzb73RNAKQf/1PF7aFn8yMwJW/RrBUXORuxn719Q
5wC8FZCnh9l2haAkvtNH/CCw5gk93lPIJopv6mdsN0t1q2xvtoRj3kuCZmrnmpJ9ZskL8MAEm0lE
iNdNQYScljZdtL6a6288vf/jdZffXIoq6bf5n2TUvywPy0reWKK3z7C+TnXW3wudvA/Sw2FQKqZH
jxZ//GvN5n8hr/nfAg89B4J7MH8QyeQNVe0Wxbr9UEtij6qtm6mP1KnMU0+/AlL5N/v01AIgu2uq
7NZJqVzd8+7ecwz3lmt5G+f05eoi+frdouGLZ2827IytfDq1oWY+TF13ZU/H+WmKLPyD6X2S5HrG
YX7MlP/e/s6/c7700Fj0BHoafw4uUkpBVLp+qrG7VLzIsXA/tLiK+1pAvROMFGQ4h9+hthiVTn6D
ewFP0xxjsNg7gkiaLkttqice8TZ3nI8o8uOO4kypAj7sbzYzij5e5Nn64i1b36Kw9HKLV3u8vR+/
zlQUKPNPVxW/PnB/VyV2SpLirrMyU6z7UOTmFOuOSAPYOFHydRsuCqhfpaXd82ONgOMClMBmAWXk
xPuDxkLWPU0wo306uj5fkcB7oL10uFcM4FLkcSqoiBvDSBSs+g4y0Jjv+5bJlt8dR4+GKZPE5fCC
ZE6o39y9nTNgm/GQDTCh3wg44CTwpm2oiT7TMoKOxzXTMpf6QZkoyvFIPC87oEHkomUn5Sy+8dwF
ALZ01hnkoczzclJ16xPt7ceDn822jXP1L2IVj7U3DZOrePhNtkp9SITfBzAdf7oimNjFiDQyocox
ckivqp4DO3uW0W/p+fALjgZo91PhnniFpcw72e69XzT8Z3IxgkTFpWqhCC9a97ZhqD2wZMu7dSkD
XTWgD68riAP+upQmCb4c+wBa5oBAvgf5jotRaF5sNkIKxrcnO4XZuI0nOE8pYCFmppBZA6CAQ+OK
jvmNNJnjw2OCT/xcFHjtSsq3VzqqgVr4KsuGSZ+hOtBvA0X2OskOtyecKUMkY7RZ3RBo+WrlQHJi
KgNAmw5AezFIwksauCDdUpH9K0gQzrdZ85WK13ZDX6G3IAJmR3gOg0EjAd8Z+MbubfUGSRBdRXVz
u5V1n02TsOww/NfMzauzt7mslupYnd0f/9wH18Gqff9O1FLfCca2v5Qgw8tw/IOeoh76VoFtGtgn
6Tpj/kpGFc4qWJ1WKVYLlXwvKCg+jBwwOBDPfbN55Fiaq9wK4SBc6mRHTBSR92151cXvBubFHjhZ
H7/ua6n+PvM02VaveH+nRmbAaXXzOu5tN7XV+0YXzea0U3hJj6wvHU2LPyeSzMkMgCCbVykDZbPK
XvpUO7Tzvd379DUnbrGd9uun3fjSRCe66wLH2nzvelHaMcPtFXkt9g6tosiu3jhch8MIb/OeRFzf
+wxzn1mF80RlWp99XQcbWZ/lxReeKT+Gf2aLy0UtVznsOzlPXvn8p+AP8g5OZaS7fWX5oXgc/6Se
g1BHK+/RLuMf1Dgh037VEo20BIMrx+vV5wz/A40XpADNCR+8grpq3rRR+hKP5vmfy7S1gV5r6XqW
QfZxUn88MOlfizL5S5vNUts+40hZfE5Wle2/ydfYC0EI4vpL3nKqoBXpJivxvwn+6+sBxXLyVIQn
ViY1NsKv49GkVhwVfH72ldaHcAsec4C2sP8UOVRPXxVZ7R1zwLipBWwjlsSi032JLrM42gjwrWhx
K8XyNcXOF9Z1ekdBQpvoWjDJXrYndHpHY6T337THo2Jv+eoHfsEzXLj+ZDQf1I6dnfS+YtmhTRoX
VPJdPZiurozNIorPHL+bESndvap0FhRkLy+g4Gg1szWukNvhApiRrc2Sda6uUV/h+GCIAyJlJewa
hv+rlqDtDRpH0XA//1YUn/OVavvIZZQ1SPpe3BrKEH/HMTXUQUG6ddOTQIYTXxkDGdXWu7liKl9H
N95pVZfV099Fez+rXuC2RC77wd1s1WRgkGnPhiYT81rmSyoZksRs0jTsMNDdvR42oZfmwLmo+pHm
UDHxJQkxd/6KmS5NTXPxY4iYZRgDF0H28CEwaOWQ6xVz71nbPhrR0yNHKpmuMZN5Lni0CKtTbBwN
FzmhDTCsd7ny/VRLU4P+Od8qTJb2QYC8zesqWwZribeU8NFd5Xyrrqylj1vpafEirxC7aVXJskiZ
8VCpzl5miJydFBwfpKwjnNaX6foeA2MwOz+cYcRS9icvh04px99MZgJKtzRgGBFDAOQeM5vX2aWR
wLSeUGsV2XJxDOiuZ7XcuC0FheeK2c3t+07A3d42rpzGYLvYPbg4XQ4V3oJqvB16MGwx2PK2hluw
aCe+yCijPgSDFto6l/ULqmBveTQB3PRMdcHVpD+l+mLb1vFKkro90rzs6B3HHKQxJohmJcVPcViZ
kvYDarpKNaPyiOwsvK2f3HWQ/9nZOKUb7Fqmj0KENkMBQoefDHf0YnUODTn3jrnmVkM5RB65r7vW
xeUhFMuYR6d/MDfzdGKQk2vDAC44k82J9M0IKST8wVhfiNjqYGghygGMz8KozftFx7oOPBZ6yczT
dlMh8pvgLShSCs2rS2100F5/KdtLX5YfCrfwukOliLOYrqtr8Q+ZwE5QagiPy/vBoZfA75rWp9F5
eqSynrVC+15szE6dWcH8B1JtTkv8AxBw7mTCcrQqVXP8K29rs24Z+eDd+BV+CNdmPy/FuqJdPHX8
7vuRn1cVWSVzahnNzL+xf2+fzuTcSD94mHyUPvzM2++Fq7NuCItTgnxjIaFzXN/t2tfEa1LmYMxx
y7P5hx+V/cytuIs20OWUMbfXDQobXwnTgZwuI2dpSCTNspsJIyHBXtqIrjZl091dukkMV86grq+x
of2vLbY0CD1BIG9n07XwuEUZzg/40IWiOGauuLcGX8ThZFmyKSCAfYP+ZREFi29DD3V3cm6SDYtk
XVMU7yL1pDqXQHFob8PFYJrrTmOt7zet2Wuml1wLO7/TMxB7FkUOorcbXJNUPs28oC2LHG5QNJo0
m/k5zle+QLhUS4DWX/WcEZTCGgIRDPEN5WNxo5tEbg66UV0rO/QMM/wpzlmTDCfBCSttGpSBr1c1
4tfO5IrXtZkaaUPXSPcv21+zrfmpMbmVd3/nldSuNX4z73RjKfz333t1Qw9zThKr2K/TLgjW5q2k
lrrJCJ6i92fjlysTr81l5ZUaCEkGRS5pEC/vTa3ptTNePR+OtfOg9EVWBAA+tg9MLrIN7GYZKal3
gUhMCSnCUqmyW5FLsXKI3dbdmetExVh9abXZ9g0fnkDOVdA40Ia7xfu0gldBLcCKEgsZD9sO2JtD
pmkxDyEQw4nZtMKieBvNs4AqE89MoaXQW2zr2c/J9llGniRVwMCkpjmLwYYc2pE/5jqlRD+MJl4W
I1qvQw8tJIl8IYDtV2clcFbHmf7lwSvngJB9STDAiriJy8zoFmhmCocqqWs0kDyf6surJcGG3p4f
4YTZVzTQWbJ1l/K9C35i0VURgEjnvm2kKWpezbrSr4IzmZD1NItI9GYgxSV75bJ+N3RjsB3Bn9dS
HbUy9+GDa0lvq6Ce7ot1o2OMkETLtMeTy9tdVEx1dYeViNEIh24Da/Tu4fz+lqKoYIf3BBEpvmn+
7pmKc4xxby543LdXDgRE149sEDQbHLobWdFt77/G+S3FeG5Zc+5q98Z6wd2mnczVvG+Fr6p0eq/t
1j6cHi47hA+/jvIwtWinCn1cgPmpysmDpQcAJ7r4qhp7vGisRoDH6amKf2w0E3QrRYpzmedKERPU
q9lNaoxCFZbfaeKfmETb7pA6ES8rp9Es+XL5O8vUTBE9yx7hs1SWrdre2Ptsvkg5Y7Tf4/JicCgj
HSmuqBUvfWgBTXS0tyClQyPIFQp2iFUmUzYH1NT1TXWM4uMzRl6KElEqA/I11I39t3mom7lPYtbL
qQMCoYJev9FET/vyEdUg08Z4svegLRZxMeTFH3gyNHLF6dOpd3H90GFTQvnOAcwe1Ecx2zfKXLy5
e6c3tRCe23ZW/WvT5lqxGvnFaC3m4RPeb9GprV9Q5A3+tsVG/lBLGXZyzV80Q5kBF7EqOQrN2g8N
6Zb7fyMFqS8vSqjdi1uFYmMzMtDH0KVac3fQ1pLVsQvQUhXdJGzHkHdaz/+mE88eDcPvVcU6ENGY
uw+QPSbTrm5O5y8LzB/u/LGU9CrduFzZN1YaGRrNCXeUPn7LfF9F5q5hQqY6+y2YsnHeVzMdSijz
9vk/0tiJwY+o3z8Miwrl21+st2Bm8tvef2uYlq/jukkePNoAMQ4hipwa6+1pHal9+3L4LJ6+nF44
TTOt1inqYf164nn2NgPNqnBqekSj1pm9yvh9bkogl8xVgeqYqMqMeN5WfD6zU/FHcY7QvbtUPE5n
M/xHTvIqIpiwRlpG9kxRqsmbULFY9N+z9tVT5OSrkGcB0ULu7f1jYLjAp3S3dNBhPm2zHS98m/tR
rojJvu3erpm3/8GVLajr0MRKdhJPs+jXGr/ppZVrHLVh+crpr9TKH5avStEwM3k4h3DNy9SBVsYZ
0wowP6b1qdrtrbCESnkcj0fw2annttr1fYsoQoG795bWNx6USuL8pFZZ/BVolP9rwy8V2BQHBNgz
01db5n9KX8xbDo8UQCfFJUI8D7uHhUVaRqfs7/r9I3tRelUy/9Ttl0NMGWIYjHzaQUI0Z2BTw8Pv
ULEV0slcv0mEcA8MpDLE3yYmaChcgsUTLoaZhsPbHu4AW7Uu2w4OttmNGjrU4HtnWWizmQZQ3v2d
sgYcbl4v2OF8x7BxSfQaDr39psk9AV+LaHFev75vZ7Ui8Id/y7kx3Xi6pJKwFEkxM5CYKxBQosIm
DOaKTfYqLEMYLKgxNYNNRznu3thT0L0xDCHHq7utquZNRVRjYZTnrhDR1k5gCaAltXTVH2fYVVSf
gARVGMYPvr6dDrt6v6qpfmjrbj2ADCOE0gWxOJFrjt/sIrPq9dl+Yu1kg/QY+NxE73Vs2KnUUtk3
z42ya1eEXpKaoRGfPgupASJGpqOK9dzbK5Z/2FxRehbaMM/La9A7Xpa8YJdc9wNBtGsnC8E1NLr2
hKDlUB9YaCQnsuNDLo3yRL2XqoQbPt9RmpTKDt70WmDvM2IMzyblXRPN5gR/iLmnD/fGvSw+1bxs
xDseTV/vTHR6044nTrprun5oXbmwTqqOqSMIp6hJlflahCGzO6pPIvypePwqMrFbkq3GNOgDvDgn
cYaxctrxFjwh+xdj8Mmyun52rR4C3o/8z0IUyOneWpyl4ZTPzBRalBzO/qXOWYXOPoCbkEZMjTmy
YYMFs4vQs1I0bl+QhW0l43UkXJ7+ogou/9jjoiGYwdMrhgfFH/6Txb3k2JNUm36m+JQ3VpnYu2U9
4BKlGckr10myqjoSqXXM867viRHfoO1dJADvt4rVPKcShgvZmhySDrvEh5PEszH9s5dr4SB+EXuS
FesXuu3Mk+pJ6vT9BckFUVuTO6PlrR5Gq0INtH9LNpA8UqcWOJJZjhv/J+1o1KThOx0bVNKTTShI
ZiMzv+XArmIoh0uVOTTG2mfCEo9wyLhd1xCA+jEdxgBsuzz22fLxe/udfLuZGPIZuMfJnf9dDpbH
aqpURwDEzAanx32Dh2UmAQFL8crEIMakZrcyVTJuca4ZzAiKBzZXBQvwz/pjmGeKQ51M7WyyJtyr
b4z4Py90YT/AWCQ2hsHhaaB7ACMR9fI/vBuxmqeIu2j5hgMGuCMcns8leWQmgp7H+/9YOq/tVrEk
DD8RawlEvJVAKKEcbN9o2cc2QYAIQoSnn6/cs6bnnG5HCTZ7V/2pJBeCvS5inIJo0OCvbvv+FylN
FGSbiEnn4QYojqqF0Vi3vfjOYsBPB3TSLzA5HpWazd6QaS3FsOFPa6tnXs4kdQ40ldHHOD7L3qtB
ISVSDikRZRiMF1IPfiY2S7C4NcNKxpyowpZFi9GyXXZvrHL+a7TkhXyq/1rvCaQ/vNk4W7QLr4fI
CQoMZLxItNgvBQE2/lU8yuUUSGeYZRvhulwIxv94OwYwc66CcCbMXH5rlyhr7l7sGdcmqBnQ1v+w
RH4ADxIUsipTzpxiKXNNFfAWZAVY/FloyEmxqD98CKUfRYb+MWaeQNDyh2Dd4Soj7jpxUiaiEETs
mqDNIAJSknZJ2kxm5Zm0uwTDTOhBeUUzOJ1Ym1XXvxBQiZjXwuX9HInDg1DuHxmpWqDgldBtvO/i
K2TeyfOIdC16U09IUqk/6017AJBNZhWcxt6EomNachlQGM/+Uv9BPAjWJXlGpupKVoYACGh3aUs9
4OzSR1WOqFPeAUwW1SPf6qiEM0SguSU47RhKVb+81uQhCpvKMwPYEhhY/1vilRiLyv8s9k6YtXaD
DnZYIN8k74HxJq7maZ/5O2B+c2g3/P7YRy/JW5FridZn5VzbD2p44ga4F7himC8sabUya9X4IrMW
eIjDLXfpI7k7TKHj+cZjhIIc9mtVMv2x/WkCsMfeF0SA+6Kdmd73gYtnWjO/HSE5OcHYNPlxz6fY
Uh78AvZBUkGI7CMfUITvvCkxkh2AP+xflC6Y80kZaz87F6j+wlRSyn9hECJKg3JDD8AuScJlfwZ+
AqXmBb8wTmqxcEPsV79CbL2JXxGXhLZEdnYCYua5ssUswLl++y34eqBsKLd3+9Kd4lUD202GwcgD
NAHInnbf8ny4D5n9OGVjosGg5wQ9QVg1UWyeZm498RrA3PPew5yzom5hEtW0Y34NAAOkCXQ6aoFK
OhkYEZ4d9mbqnAT7j7FuPrgR7FnUsgOQC5JloVtkv76iePata44iUQhZ4+UTE8rX7Ijk+XvfPGis
Cn4TXciK/W4nfG26q3bpt/DuNz+DUM2/o2+OeSQRQqzhzxCOlccS6g6F7enBVRXWTx5psHV1W3oc
lkC0bBqwN+be9OOL/kG07V64nG5mM+5QOf6NwQMaS737JeYE+pM3CClW9HwlW2NAaUCUGQdMNFth
Mn3NesbqaaQAIoDQg/xfSYiBeFeiBboHTIbDrG4ZpMTLGmP2l0tA/ytGao+uyxA6Xa4t8kXWGJmK
5GRMsgOHHl0PX62TLDH65CzqagY8yzLKTxTP8HsIYC73T9m+CL3lN8FqQiuiLJaRz+z9Lilf+hl/
JjOZJQxmxJCHuTxLj2UFsUz4Rrpl4OUumgFrgGRBlzNTDu055/7Ohmy3Ge0Z+0Q5rG00xlOgE+qI
74EBnQ/mkOLrPry+ihXTseFdgMBIdHOmoULU1aG6pgUhJzD1jGK1DVTfFqNKAQaeTL4AcJRpDTJE
NHLFnYVtg/QkQKZJ/MFRDRXOwBVQn8ePurK+Eldnxie7nvi5mNGJEFCCWeBBnwsui6SXpd8YYxYm
4SjC7HGVTuYFix9fJutf+xVKF8Z5JGkY3fffbCiLwkh2oFTCffjNEmpJecpmLMUCXjzrSmmdfWDK
mxHNQJ/AqAvCYQB2cyZmkPLXSVVAnBNEHZQtVHj1jax+A2pB7gYOGRBNaphp8xlJjy+clEg6kIVw
jnxyj7HOaLwPGaaNiUSMnDjY/eaCfJaFCGBBd46i981EwcKM5T0k7HgbX/5GAJpA/SVkbXTiQfyr
Ygm0hVbG1VW8ExmhXygxVNaKgq6f5+7QwaV99WfaO94xyA5v1x7L6eBxmuBukI31M9kB1XNIk2Bw
QrWwkQ1s9MmWMSbZ5T72IemWT8AkkpYcLt1ADh19Tr3nD4Jt8JJxAGzBSoiZaP+2rJrLB/yOhehj
IAoPx9NgsGsMa5E7UyYh9FTeZuxWJPZQC8mOApsm3CyXadciHIA969meJTsFHDMLT7QqDCKTqU7U
Lc7T5x9yeG57IFJMUFx46W4g5fPGp5+ABJQCUmIQhpmomESQAp7E+Q18ENKgPhF5ax9ob0hMBaoC
3yD+hvtG85b6JG9T+sMprsEyRucegQpYNy3DBYFMuBnIiBiNfXAPGnGuRjsDDqk4xi0wogLK8gOp
dgcrZU04PbXz6BPiiPq9+YSwBDZgd7okJ8WZ5N902oALhuPzyrgEaNf1Yc59B6dawN5m6TG+Mc8b
Jl+22h7OJLvcWxfYB2KYIkYpAqJkkD1327stZVSeEmiB+IydlEMWNRnhLPGET+CPxwG9RCMlQgFM
78VCX9KEO9W87j35mZAvv/QEmIYG9sxBxtDR4W7HlcjU7AsltbDYwsiyuTtXi6zNpxwbdUB1ijlA
Fysaceef9MjhgdaAt/o3UpU+glKQwd1Uowr6CjYx3gr7GCyzNWzIsGJOlzGeAs3xghixKN4Zdn0Q
KOVIN8DVymbiGnp/xh5nE1hJIVN2ANUPxOMaM5Zqlq1eR0DKf+jk//WcFa/ngi/l1GUeWOrhKXrm
QaQdkhLQUS8OHTPioOUuFDqckuu/RCSmidcbZrmteahxmk+bM5wFkZ2TW3w09Gn+beC1+AAogKul
+BhO0kUKx0coBRcUwUtME16L4kHOmbRajLcAMswXZHwZWcMSJcWimtnVJFeWt5sHmMSdhn1sYNCZ
WtuJ3KQbo8eA+WVjtH3aLDWFWHzOoIArF1W6yrA0jjXQjWUC2mngR9gihkBTQptCiLHjg79QYaB+
PmEklfo4c/mNj08xDBP1CFVt+7aM5O1ZHogrTkAkOInpfiljmaNI70o5ki+KRf9Jl0FPm+xQ3vO6
uI1jzlounBRmlEot3v67REpgYefbbA+Ij49RuIA5o4UrJMramKO143yCUWem9MhtUyiLySwHggMI
FFkVTxLwHEYhCdV8knb3h588AApcOI96A5bB1PsH46mbC4p2yBF6KGTdWoIGgHGmf2PXmN1IHbTP
0qVcNIcw1xnihNuHteVBGvXeW/Y8dNVcQZhQ/GNHpSy8VP0sNFcjmZ6GtYD0BwljuSfct/ATcJGu
fhoRELy9Ucr8A1AmfoK9GQFBjyv3M/xk1uQltNw4mjJuba+sjGOWfQ/IaikYoJ6I9WOTTlG//GFq
jKYhHfdxrlB6YLcHv4fdZBnDKGteT1oShw6SSgka4YTGy018GCKSuQ0JifX8KNP+KAsZhYyRnhlV
BbMc2cbZY6KRq983MkIHDqZqUahhkYeDsdfCvYB5RFuGsdMswMGE+1yf457txJRNwjujkkBJMWUL
V8DjkM3x6KGFBISwxtN4Qy+Em8IW/DDOSXIM8MxgMuBc03O8vo9LgtERSKJ0sQzpgf3B9FY9aJfK
SlQmmA+p7MdTjQmzF+wpuHT48QBM7Bnqqgl4vaRoHl+rEi6DsYvY0Dt6hoz5dNhM4E/HqDmY8iR2
Wrp1Z0VKMJhdSc7tP2AFClcM4KLHBBCH08oQEllvTwnMoLgF10L1gSPK/oTswyUg+LKoNUDJUDBK
W9iwRM4EcRXVXH2jlBMHCTmGwQ32DrEbK1lS+2lYcWJeeFqgF6oFMYdvtbbkiXkaHpajpnPx+HTl
KdlhOcKcoa/rw02Mu7gZGABJ9Sx5FRMGRKLgES2U1HWwGeRMnDiB2Pn5k4b4iW9rTbR8OcbACVn6
h82zjXFbMM5ix2FVQFE/GFjWTWBpCAxeiJf/SOb6k5qHrL/Xgmouv7mMURGLN58Np4CHEof156qM
l8QzP4gRx7Z35RllEsPYOcHs5DrjdK4pwZ45w67w+pk7xfDVa6O+Fe1Mv++oi0jg6o0NClGO9XYh
sxQGgn24T3+RP+qK5cWiYjqlhH+1zOykfuIeL7l946f42fSfQSHbgqPMr4kb6EgeY3sVL37lMJ0v
21OAKSvJDmOQCLdfBq3x2pQNvkM4eYmnYWLhHhwKRuUBiMFZFn9SCNOPm0tla1CFuzTwxQL36z8s
8nbqPn555hFTLdho2doKTOtuzVH6iylrln1K4+8cW85F/A4cTXI6pzu6Hygg4DuGmdINoCh7k25B
ciT4/4EDWTm+wHHvFyKelmwSnYvOTioQmXkOlP2ace5yErxki9dRCL7+jWky0JCxPRlbZMwnx7Xe
bR4GJMA49nuRpJ0Mjl5l5CZrsl7XHZJCAxOaqPOStUbPIqpykAZ4R1mqWe4nCyCMCxtzMPqligPD
KphpTjXBma0rO/UNCIY1J7JAKogXAbZuutCDRjQwr7dKXhzlJ5c1AwulxqLPI0qnmyEaT2l+uNDS
4OULKcxo7mhNBiA4jgGNAEAEZxJTh1Ru0HEwyaxlDiRRM3n84Rwx5DNaFwUISBK3zUcd5aMtr5jo
wwmdUZvhDd3mawZXdlxJRNJY9D+5yjMwRS4xCkQPixhvCvKJASBeNrlA8aXcyeGNokzjyBEWgVOV
A0pSJLUlRx3HGM0ftNYwfckdt47cP85Uot2omLYVqu4dp/jIU/7xuNKdQ4IR54cX5P32m+yIjsGp
zXnNt/IvUnyXLDAEnqwAiPLWlZ3ht6Nv55ipvRqVFkXTqKA0J9P40mOVpOSCNaEq59dG0IPaPllQ
ClC3iWr7AKNIbBuyHRSaclyxxOTMJ66Ga5tI5QNCiFUi4DJmqk8kwkucWxopE2t+Bm5FiQvr3oY3
CmLKwxM/ji1Phpbae77a2Kpv0TdQMzljGf1wviCGUJLSwLMeMsVZeeuQoSJa+0TlBFj4Ruuo89T8
JyIdZmi2iRZjo3cr/oJUshlTj7afIdo+gjNKwWJK/bKosMJPQA4BNhGYYYJkSfGmWBGmP+YWIaSN
sWWy67I/Ut0j7y0Wxam9SEsrEnrAHNTV7IXIx11Sxt2QB5KMbh5N3uP4PkNYhUOMBQDJSckLvjbM
EF1Jh8/L5ElHJoF+U/efbsq/+uNtaSBwevKoMAdaptYjoQ1RvSIFBXumEUAdzFepW1x/SF4zBFvW
lovNyrVbzrBpZrAs+ZvLhgVNGiPBQunNqLDanGXBlnOQrgWSC5IVtePsJh5PktZOPGrSzTjpjEdF
5I60MHw/3KQY5ejniVB5iQuQqhFjM6sQ6SrKGiEvuQX8IwTODv6AEnhgGUikCv2cidJHQssQJpaH
20DGC99YfEvHImQpZBvgEbDSn9hcQFieGZG0yrOElNYREpW9SfSbmFV9MInkBNTMu2Q9StYXOtcn
V52rqfWAUqMWnS8MuTyBts/tJPLros5aZMwSvir4N0A3iATnOfylBb6A9AZ55Qq3A704Wbfw8kAz
a9pdslm5M1MJPuf9yyf6j3r/FEiNXR1NeR1wEInTuthxBSBAZHGyO2MOYtUAf7HBRCwWmahCrAE1
mjwtokkzf1m6qsuSH29BdPB+cIcF4rlJMArnKkHowATSEnIqIHRlwrjLJsa2wy7NrQfzYAQdWmEw
IuP4oL8WC4mQpL+CO6cLLlXzmb7/8XRAbDeeW+4HrASRPngueb5YT/Q2raej95bAUgrkDUQ4DYSx
QhjRnyVSFPagD4qRi6Ye7ewHU5+4agANhPZ8CcaAVnX02YugJnmrp0xuo3fuf7QfirvnsURQ3X6M
1/al2Wtn8rzngNOIZo258cX0qD1BKN1V/SL3fAfvhajfL75CXh9DpyaRBkqLxB9p7ZdAlmI4ABTl
JGeQ2kfp50fO9fsH6BCJW1simp6E1MTARADNdBsyTyUH+SQoZzn6EdjDI6mDrk9Eu3wLITorjlji
fibyNrMlSR0y0AlcW+UTaOYk4ZVWgWFDcIjcA5AD8rGFxzyQt0FV82NI6seHdb17INL3KV4PmQ7F
dF9SY8EtwMOZ94kTHKEJkqJz9oEMi+kOlEPISg6E3YIxkjoKzirPZDugtKf3OBrzsYtX4co9ELSb
WDhc0MQCB8M83kva2bU1p1wEcUCQ6OS+5gqF7xyeERUMtVLoJUeI26tE9DIDbgMbiTNCqmi+3aXv
UbyHzzhKgtk8AcOYrBES9K6f9IW6YahZ7PMXwxbxW1BgzxmOJ2CYQOTZmSA2//XFhLvn9T4FWM8C
OiE8krzfES9qDxgNKE1oEq3VB6gLCC4mmcdBnSGXZ3+F08I0j+brgEyrkCW5BiMecY2zD7LPj0Mp
Eh2ctPDHpX+XAeD3vSTsAoOjZAP7/rgTFMhIHPSuH9UWyRwAPkUWwP2q+WH1nR/40ubwi346AzTj
hSCBTPCeCDHxAr0jKAtoPaZqgxhFvjmDLpPVwRR2ElUB9tn9ye+mLUaEsH7tJGoJtColFS0rfMm9
oEMJvZCRMWfqVBRTJb/z/mMQ5Y2scvK6clDRGGQ/7c+duhAqhNQnj1o2YYkxNVxlIYmgng8jfJrh
inG5gYn7+JGXBttCnAUfDX8gmaEpYC0gVeAe/kaeMpv6DBjkJ8fmhx0XRT7433+LjfYMmAEZGpkD
Wx4OKlQBaqv/oHRXzGIg6e1GPYHwCa5KbLDnXNnIeDU880QS2JPRD1nOycQ0ZzqA00pYQbdBUSfZ
sMRCoy40ICvEPARNxLM4LBOEKDxswhfxwj7YK1C9ySDX8ZeAorRMKBasL670lu4HcJ3uumDNcbtC
lBP0RNMGUcboLLOP/5uTws1Up5DeyDt/IMB551wohsAB7/+AFhD42/nMeSbBaYnbipTXa/zDmiSd
X6YMKx6RWvb3i4Ccs2TpuAP7FdLQ5YN2gjQu3gXxL6tEgGbckTgLUYtOqyuMOA4ucOT8S+GHR+w+
hM9lC43BGMlUOZAzxsMI4MpTdNvJLoDC4YusHfRiRJ2siGsGTypc9cv4olthc2QTRPkgqb6Mfi6n
NNHJUZYAcRlMCEB+NEUJseSBkcFDqmv//jdA6jUlbIvujMsOjlG8y4GEawnXDRs4pzPnLMgHWCzn
66+cdNkGBRf7R7hCWAb0yGMG8D7DvM5//tW92i/sLISHmFkO/GyOPO2Tg7z/xKS5gN5nJ2STFSao
Zl3V52gmnB30FNuuC0Yqb48EuKusG7ZCTsoTsHzEvkMv5Fy7Y7nnZwphKOHlCGSDv02K9TxTEeMR
+A59h3rvA5ECpqLP6puz1XoTVJFaAjCamgFw3GamAxW7aGgB7bAC4W/61/xiFnmtARwLiBWQFcCq
O/ptlHX/DGY9b+l3gIXEzxf6dPwUu2AZKLVvwZ+5D7sgjQakJ8IUe4HCietqu6zvAjclRYO+Bwyo
3HCD9vgNCGCamMTx4GP1VFxCG+XU3KYI3TUJE5rUX+UNz4H6Xi/HiyQYnu5QTKKgxEzwAqLZYA99
rLpt1sxCGsBo3T0DC20SNMOCCdTo5oN6FZ2RNlinV+ePQW8bEe+3hDqvwnxeKRN+nr6pUG4yk4PY
VeblLnImbDJndD7UtJ6TG46INBjvOuQjaDtaPlC95g/0ae0UmYSFlxDTgrXjM+NkY+XT4eXVK2I/
N8bCPGBZWClr3XEbXkcEE7DumA9y0AF9gfg2vYX2Ak09Gv7ymgT6Jtw+u2USYNYnEGESwozyQWc9
3j2flM79QY9mWOq/ct1VMVnM9T2FSYGfEqfGnAFEQcPMcGgvy7sBybgjhKxoaXbtqp30V+fllYZf
hcuGYJhTs+IltQtc2EEaKOHSxGeOBH3jUBls5bd2lNixH8qPcMt5jTTmNOz4q15KccyEP9Ya6WtR
6NnIGogEbyfOjj9wZxxKwH4TlStzTpa3TU90PYQymRnu689FPQLyW2X8l2+h2SdfLkhJEMj3A8GU
gcb63FQbjN0589449f6l+2KpEHC9MudlydySaQ4JRpCe6WrGwjYWOdUCHhQQGXrCeQksir6RoEfS
OVYEB3SBFR+dMXiJV6MK47JuyWHgtTXkh5GEK4ms5mHY2dW0WWUM1ejWDX4Vg7i/Fk/mXN01TE7B
QLq4Y59c2Q7mYvHE1Ku68JxdQkoAWa8spXZqhctoiRH8vnXetWuzKuFLmZylrBQUwMSEMIpv0qyU
8WRuLbIb8LNbF74dqM9p+FXOtdTTTaCB8EKgDD6wsdv2GIveeYXlHDOGcuJWPFCmGEQWzJR1wkVf
lAzRewQ2TAOxAuimVyxnvpSEGTgwYi9cDZcr9WQQEik2TJCHoYqpPZMJOmwHo4WGeMGc5XK9Iz49
eNUmnfck+7kSakDCjztaNdZyxDGMwaX386DCBEGu58tz1uXD5YJ16KIXukxfnaaPWcoCYy1jMiEK
ZB7Ck8PybW6H+7G9RvsYYIqIg+Kc77WVvsL/nwfMpOZHbsPKv7MHEtc1ifX535fWlV9RFc/v21jS
HJm2NkuXkufwOGLeT5fxtqTyJI8KxSgabO7Qc8XUrIm+SpbaPO0m8se0bjZ87O8eGTszX0SAXcia
23m/um3ibQsEtk+DcFvjNbJqn8sXGTvuTbPUcR5xszfjRRrc9IC0D3nUjYSaaclTudCJplwP4A7H
aAdAAOgZRR6PJP9ozwNR36Dm9NEOEyxZcXw5g3QkfBxxjrY0g3avbrMeeTQpawCNNCghtQEhbMzk
cMGjbqCMQNnhBsLvr7mm+QAfWD0weNP3EseyJhtR/7ilnllMH6A27OcPxsnKuoCuTX2c9cU0p3ld
s5fkxpTunAWkLoxF38vyK0kxKkiyURflKlvJvlqvwvG8MNfVazVe8LmulY2YP+3Nkz/IJA1uI4/o
dB5ANuKaKpBaLHDWxoLPs+QZsITzXjeW/SEKej9m3hFXykLmPGGdW1xNnU88WFQTdpMbva+Ffn0C
2ER39QTGXLCqiFB6lWxvybph45Ef+l2wFzsuFBavhlFIsjMTr5EGUcBGFli7nmQTNlDmtRGalvN+
4u1+TNKm7Tnf4dGgrtPOTuKVK5Nn197wQDvYOq7D+3/vEIiivU15Cy0nz4qrJTnOOwPyRuROd2vy
fOe11plMpamh5v8SaAF3uZeiT7IDrPqcxWsQbbAXxCc4xwIxqxrPpeX4NfxRdWfwHDf3FmScKtA5
G4z7GCfR6pFljfiLxKbauwXRKdwQD1YfuPd8QBuCeqnvQcxJkQJJIJCeWHq+Yw3EZKBZ8hqYBpSB
mBRRmS57hmiofpmvmmWyZqncAky5v8W69hCBU1y27hu/DCjisfpD9WiZSfTCK4mlOt+9AC8Bk6kN
4WiEanktbgFATrl6FQLycMwjD408oKv4AkIqFtLoVKwB0QZig4Q54m/MqRvyJxAoUmhkGyX0ob1I
rN6gyuauCtaDJg17j6n68JlkG/FeeFWEYfAQxWAT941cwT2sAFY8AdydrUGml33luQBu0vfGDcMh
VGSy5kRnYxxZE1lSS7JAnbm1rk2XTh4g8BY4qJ2gruY149wYg7Ugt8faUSdwMG9Yc1nPd6VrygjW
nUN405J9tF7hZRx/czcXWjBeOHMNp6FnrR9fHXk8BLF/W+sMZQCX7coTVX7xCPRvZb1KA3ZGls/A
imDmI2uR7YXlaeEyHVzOjHzOAuXFhsCeicfJrSEAkN+GMdPcJIGBz/GZrFT0de3S2mkHliUvtpLc
YNnh2XBgxrGb7uqlBYMitsrYZ5VmZH6z/8ujQ0gVosSnD1uFSo7bQRkmFJUlOeIjZnQH3b/GuxHA
obqc4gDGK+V1TTtGt4GEN9wipC0kq3aehRbj4LwziE7MgZQ9JJpydRgmu0dU+iAlHJ/HllCXBI0a
MgmKZnFrEq15QjDKnNO9JYI7+KHkBMHMawHjjYQx2oL3MsiO+refPFS/YDgLSVmsQSQ8v410s6Th
IS4gBYoEiP8kRbA34JN4mYpmCZgfb4ACB8hgljUIC/jc8K8GcyUEc/gnkql0HW903ziC9/BUQodC
04DNvFHsgvKqOATISQOGxTzsoHtaQ6XIIl7ygEscHuJrkvBA7J6S9Au6BbX5RohKfHjx2fJTcEDE
iEXMhfAQEiBglFEDvMRsA1i8fjx8VUMrzpaf7J6Y1Ai8pXHA4XUALRS8iS+twTTVmXrC5fhk9gz8
F8kSF7YVnB9UzmSL0jkPPJ2PA2IxYHFM1pg30HKRTOeAy3F5/2r7ctNcqHzxnkBTGiJXACQT/Ivr
h/WAVIQLhT+BJes2Xf4Nc7gtefJpDYAaIZ7IHJOQ7RagOydUnweUWPLV6NJs+PUyOAQvA1OoZbIU
u4XwH+hLwBjNi0TpMoaQMGQCG9Yssr157myyiCMJ00rWSPARFXQszjv25dq3ICwQNHNUafA03Jnx
FmBVtj2WBmSBRJRBLt+WbF1Ycfch81t4oyyeOlnA16pvqCjhGS2xdrCM+FfOWNBLZ+tA1m6Uf9C8
3LAYB4byDy86cSbFNz8b0aeyTdcYCjb8wmLNDgE6bxD3/2Sx4iPAi87mYpnzv63F/CCO5vy0fCLi
qqme7cKLJvQFe2NHdBBcm/+A9chJ/+rxiAY8zPqBkJuEgd4z0v7BXOgBojMfN96VEw8z8M4uPDar
+op9d0UC2JpaXeEEPtVfDQMZOuqrcoUt19lh+JWypGgnjBawp48VSvFvnr07zilijMBIp8LkMdUK
QmG8pTrxK7eGBjIdb/ydrRIontcs+330Lh7pdg5r8qWsy/mIWDHQ+MTXN8Y39mD+R1RsMjVo+Ade
Hs8uRSOgU+Kzp7m5QPjvzbWdj98fZN3Rd0WQYzMhPpJTvk5CQG+ISWeLxYLBrXtkDGgVsdUCeZOz
QyGNRAQoFWUHwtjZk4dX0Ne7pBEB3jK6QUIeMiZO4XeXHH5ROTIiB4CURYgWUuIo+RplDrj+GxMt
g24Hlemb4HWwiCScVNBhT8hPP0Okh0KCrJcKWEFD9j8dqB9wAzy/jM3tZG00ahgXxIewlEPxFc1e
89ccj596SPAbMA9WlGkjy7Om5jv/efeVA2KfM4YFZltSTrOX873h0pFpRPJDDHrLzf+BKCYg6u8g
Ge79x3y3FwXzju7+/YeJZ4vRe/QVnsOf9jUX0dt7xmQrAET9RWgNRTI/iDzPDpscMFwTqI9FLfrI
bI/3EZ+EC5BZos8CbwQLjff3fbEFDqFGARUxkAR/gYmCEkX/yj0zM1HOOpLQcvck7b8ndCNB1wrK
OnYt/BXgcASxfsGio63zSJghy3+EEIsYHgFyma6GLrU9WHMZSSbJzTtjRkACwAnjQpHmo+gCzm3A
tnGZPUgjRiGD1hzxFYzV59jNUqSKQt0wcepdbiFqF1Kti789Bkpi3X3baD+f4sgDyYd9+OM0QPDB
8W8iSGeDbz9JwSSnBhRXXjwilrtAzaLBIyrjDgMiH8dn8pUe5fKpBNHR3jI6DLIZeUMhk7cR7wuc
iTN7mMMul+XkhGrCHf3EJugdkTxn3OGCM+WzUuK6kSpY09cRjVK4gpEBsiS8FvGlSLrQpoSoTWVQ
00BQOF/rrISsYhgEFAu0vUvM+Ff1rp0zZD+SziJRptQxB9groYiQzEAkSraFTCDD3iFAZIyNy/wB
mgcnl1lTw0LkReqMaXLsgJ2kqJOVRJ4UU3WWyK4r5Hox1pSRJ3wF+zJyCqavKXDBDbzbeAeh+9dU
TApINilAhRqJdg5pBEJCFnxhD6srlN5tL2FQsJbGUZiS8pd4iZzvehj8SJXdWxT+PKtQf9oyBcf9
hbUClkOJehYZVaqIwUhUktkecEo7x8i1/xMzixJVJLrCzJCBzQEPlYuQ7SS0D9Pa8DQh0XyHDkEL
9R/eickbexHJHAcwaopGmF0ENI9PFtEuemd0J//9+/yu3mPhiiQnqZHIeH4ngcySz5W+E6tceNFx
cVs8eFiAqpFqpwLZdtcngCPpwqAJYOh3P+ITCGJQo39g1I7RjZxJkwpAPnmU0a6jb7Dfceoehy8Z
+c4YvuNj78xGZzQWojlmmhybFEwy5yvVMdiw6KM4sDmMepwD1KiUHiruFQY0xRfaQU4ySn/SWYiW
zETBZu8fo8DewzNLWUAyPiFFjHSWWVTtQZwUTNDN/pJres44DVGzBOwfnuvXmjPxr8RmLeHv+CXd
h2BVbLAJ3nCSLAg3wkq34YzmQwluRvJ2yEDbEqI+sJ6pdoCDA4tKEr2QzVEmnmI+SdwKqxAeBGU9
0zHHG+Z3jTcg5lhzQZmTLYYCRsC9rk24HG+sDXyLLd/Hkz3oUzRlVPvkz5xgCaEHKeM5+h2fTKcT
xYbyD30Lo5gkdpZwJ55eVJ5cPAwXtfjcbvu/uYEXnMxKTY7tKVtGR8QcWPGPNCItChEEYlhGSR7f
jC42fQbqdBQNlQSX8gt00orR8PwCPkrDU1ClB7Tn2YrkkRMHZrcbbSjLORfBu4DsOGzPxTn9Ud6t
94LaNVxqAf0ljQSK7U3GiX2bKSuGcwXRmgdDWSWk1NCnyhii0qVQoCJlJk8wwiRbYK5iJBHDt/7i
ZOm/LR4fHJxoS2W7Tf+h0kLZFgDrI2sJWEW8J1bZPmF8DRxZydszYpI9ZV5zCzFo3w19MjbGRBNy
IR4P9/4iDBJJj97CtaQKgZX9ckxgWKTrLD0gAOM9MbuJ0iIfH789k2Re0D+NInXexs2ss5PNQwXK
6vHTNhGTgHL018msjRgrypNWpsYqTtONE57aEN4cS3h0Aw7VCSEnyrcaKdNWpiwQONYyvOqGTkHT
50k/8nXSHRJUYHfVmStpfHmp/TqeRGFOxGG2jdrq3+hTu6E5sgEW7Yf5kScECDJklmbDxPT5Ukkf
Bkh/pIjKAVYqPL/3oV2nJg4jK2gT6mf2no4oyYpi56GfxshhHy8sIU+2kYKc7Y6aKHU7VixjcKPu
ewTSUILl57f3e0fgve2aZujNy8c/u23XSmx5LSxEWbX+I03WMdWmXiJIiHES1XgMxwxyrj/sMPZM
8tsfAGXFPRZXZ6rt4t5Zx1o9z2JnYVbnB+1qE48Jd7jNxhLPwd2+ZXdXh4YwzWtNgzFOlVmTPVax
xiQCy0urdtoaXz1LxGywwqnVrLNwOde8n4y5dw+ikq3nTEuNWTjGLT3CMg5H68xqktpCGr94gDYd
x34cvz50Q1trWbGO9eTaFa/rM1sYfesrCimINJUP1L+qZbsd/WYHo9sZ5GaVxtzGEWnTwvKDKn35
xEPWWszfAsWrKpO8VYITX+VCFwLIwZDAS+tbJjbcUr8PGXNleaOOZOJu9JaGLXlEjIljVHw/IgsS
yW+uN9NH1boxd8dR4rl2y/dqWC7sEZe5wv2e3Dxn1PnPnjungXx3QVqRVssw2XCERYTYk9Et8qoX
v5kJIE4ywHziUXDseW4QePTsvMHOFtFAxnVGpY5tSzFIwVEz4isHBnY8gnZYdo7qafFtFpH4EY6R
p74qZDQx8g91SOBfbRXY/qacDZXnkgQVq1pEdenaCSPa39XIQUCM7EAd8TYobDiQniiLihE4HeNN
1Ac9AsSDwmzJ8EXv2e26VzcrQsdrbTL4EWEwaahgevNT7wgsLfZ5kezszqvuzVK72csHhWKev2W3
6PvJAOYHZZMS4erO38t+OaT93n4xqhW5i21QJ6VvtorkpLreYgpZBmVEJUguFvrc+aeiSAtDMgJr
BF3lzhgUFNpf41jzjBdvJ3V2WZz55qPdxI/w/Hg65YQqXJ/fSfN2wBtigqy7zyYHhzZYhY7lt1k6
t8cyKwyE4V7ObBG+G6Cn5qXmQkXNG6132nDHkDw+GDlgl8Wm5AWOc5BI+62JqDTBkq2mn1c3lJZO
w5D7nxqBdEHTNLY/+hE3hJy/TDHXJjCoQjc6WOYyz+JzR+RJMaK7Afy7JaP12O53oQUJdrFJTYlf
pFLcaIzrs6W4Jh1//lik7ff99vt8XerHuoQ9SGTcc7IZQdT1rgbYw4GXrNHjUHFRdmFWJwyFMvdZ
vxWjXUWsCcKw5vlVmN8piTjIhfIjAdL3ahP27pMDfvAfT+LKpkXvkorDCOwhn48J08Tm2Z00k2Sc
w/ixYD8fm8GtDQbDb9Cn9jKSvDGnZrMdkY8bz6IsUJPtC1fq2GuNZZst6BOfLtckoQ+qF72+H24+
VZAycMjc11W3im7bDjC6IX+ovTNEhYTeV5jNFEZtpHODjOeyGK2j0jg5HLnVgDgHOEap9kYRET2d
v4e8kMFwgnt33xzCNiWzpOrOeUp2ymfYqUTHP94a3bp2GsSwDfucDeGiVMfzCnr91qRIGqJcPb7i
3g0TDDvlczzRx+xx1q0LRtnTf6XJXqkKJDpDbweNk5EUVafAUY/FK6p/9IbzrGTOoam5UQVsAQNl
STpuTXoxEUYmKoOCX+XwelvFmpl2vWS/jzS31+Fob1W0v+fhuYllftTrLa8cNkWEkFq0uFWfSftk
G0Nam702BuM8K8VaN/lwDc0hCLt0E3W3eQjqGFeUjqbqrFuVTbDXIa3CZN7fIXeKW8ccl2wWxqQy
afbG7nEWNPnaKqxgRO623oa+SbBSSQ35yECvegrjsJy9VN23RhgMEofkB9t7mjZCXGKuR3HGZMmt
0f86VrzJezyvueUbEZQRt6h/pqvGIdN3jN5DJVxpzLSmVGiqEUqFFM6VqrLX1+qt8p/2kqSq0Em3
qd55taF8kNif9kfF5HU3ArM9xyctvG0jcsbvHWK7cY+oHVl80b0bI8UNx4y1vptLuyBUH0FFqjB4
bWiyQ6aNmAxWkTyCGiweDnXyCppn+fFKb7s4bJcVItM4uuYR9sQ7uKU9DoyymptOt02ryktDnZzj
4lQ60bxKa9JUonVjx9sOWXWYseE8geuZkhk/uvdRkvQsctuL2EnYhXY9Pm/zPjoqlrasEnOlAt8/
cRP1ybXNKCXDEV6aTNG/i5juWwmr97avFlUFv29WUO166IYwoZ2lkbBeMVbbzG6e9sL5WhSeMjTv
/chZvsw7yZXEnGQx89K4zPcbUp1cWec6GVJh+FYp6mFAhfAya6xu/Myx3lzUOv54GslcMzTk+9R1
IWosRTXm9Z14DkJKujL7rU0GspaYIpXhvk5pL+X/uQL7WLe1N9JHfqQW7+V9xFyvkhecKcrcaOJd
0gzUDMfXcLlpRIxCSobWa6UKeTOApmI3ajVnXlMcjiITQz/8dJWQ+YjVt/t0Op0yD/i2JgSNm6hC
hUUIHDAg/o+k89ptXFmi6BcRYA6vypKVs/xCWLaGOTUzv/4ungvMMXw8Vhix2V21awfP2EiVgXU5
rKCSz7wQT8UmOia0Xip5w4F/ldNhk4CBqLa5LoS90Ovwlef01S1tpgcXvy4OfQgTOp76UXhNMvPg
I4DwObH8Qr1ErraSDHaWmg7EczmflZlRa1+uX67lXFn6Yc7S0u2tyxL2teJLR8gLicnLMQ6VKKz0
k5BJsBbwXTpyoWM69zyZJ257K0X1cQx9aecaUeUGcg8MQQcWd4VDm4bhmhltI7KZlJQqs0Dsh2a/
Dn8yQFU16c6FRSS8DtLtJfpW9aWF4dMh5afOMLpJ55qLLkmg2ujWfMADIafIzVzlX56k2lTxENu7
XvRO/OExwNQvoK2kuYfJB8FeieKRgTeOog2AP6neNrr2XVl0SRHpH7F0Cpx+5of8aFh6Gfr83jq2
BmBDET4M3IV6Z+brYm6amOlWFrrImjxBNeVJO5mggm5l+RXGONdAbdJNXOKmwhg5JBdJiS0gjuFn
cLwt50Csk+EW+h9NQVUARh7/VRIDZCyYBLtzJti1COTLji4B8S5dQaLIuJimX17cH5S4WCs+gGT4
qZrqnyvVzyRSMCsLiH0l3cQCJ7QhTrr0OrG+dJNqZTa4Q1XFKnBaOjSMzYdO/mJuQ8Ujse+Uer9y
8vgzFJydrWA8UuYrLw0PNe4ZSuijMpDW/cCY0yQpBx/1zA0Ohq4edfuS5zJE6hIVOjUR+paYhrkq
pEUlW6s8jdaWwZiu6khSTxcBdihVRo5Qlj46Xd+NH1wj7LVIOdZx1hoSvNXq6qTEYh+UwSR22p2n
UoOnNqP4ttjkSbjohYJsVdtK6UnOmYJU6srqSjwyTHXlgocOXbqwB4OeNQVbz+BELNOBf1fS0TSn
sboQmY/taPQwJNicfeXwEiHe+jAJnAhGTrIcCz1V/PYlnvfpLmiku0F74IXdiZwYL4MAGhhgYWG7
lhoH+UkgPWWzXlMERiW8a41hYLXOYpWJZ9WRlOZ7BO/q9Gx4QWXIUES66tPgT89hNblS/9XIDzVo
5qkG3lhSDwQ4RDoWzF6FaXnWM5bRrJU0pNuiCJei55yrtKVw+YgxftTtQ1UiLbQHeRVG3T6P9a2f
M/Yi3LGxAdOqSKLcVj0xUT3IYi3KW7pAsw1vTjIc3MwFEsWUUAQ/gRODKXiEDoABcAA7YXbO8o/T
Gldd8tZajAN/l8KGEToeUvqqSLq5XrsgK9XdTVHy6j2FfgdEKqB4D8YraZkLus1Ny8XRj8pPKrRj
27ansPOgdKB9CiTroWr9j8Wi0NJ4Y0kV2ALeKPI67gRj+k3a0aHHPjcs4rUoja6x0x2rtDlVenQw
ooCQVTw54oqmoyXrwsleZlGAGVSMfGun/Mtj9+ob9i4BuZct/avp6m3emUejxDu/Iqe7t05e8a/W
MyZwHFRWu801g3+at63sfN28aUwfpQzpqk/kUxPjoatvs9jaulKw8bWOcT8dQgeUp7kImnrdORtt
BKPfpAnJoECiwHUABn4GsUlsTGbXlrSxsS8cccyEUgcTqJ0PickhgE4iPzfeVdohtU4mxP8mPuka
hIPmCnqM1wPWENYGb0lVv+CLF0V3ZTjL6Y/vv5z2nlLvgSORVa7+mTh7cY3KYy//tOFG/Bran9I/
PP1VGi9fAXv/yWg/qF/D9JRKNw0SSSXBTIfRQGQNX5vp6M3oP3vgDJfeQMmuunwqQJAixtuom8S0
dZ+12JfyQao2DSuwxSc+jMjpTaA4ol6wv6jGJcrCQDnpHTlSxdqR8B/t34Oy9WsYRZCwuZkYMkDS
RyNilttS2lKqRToE1+qnC6WJJA6xtBqdWplSy0tJXnQBkAbT3Qh4sX4XxacQ2xSrUv2aiX/2QMgV
YCKEw/wrFC9/IPFumdj4Fa6g3DjMftCfGt6S4bwpU+8hz4cmzmhQa6YVUDTx8XTQPTyrCnNNTeMv
spVcy9Oh/TjFQ022TXGJor0ksMsJeozyor0pLe0a+1P9Ekas+bXZnIwO6+yZ0xAvNFO4gsVOGXaR
Ma3cr8RfJf6m67dJhoOQxyq4StSDKRjiwr0j8NdAKm3pKKEW2dncyLgL6KC04xI6KcUhNOytlCGB
HvppDLiCcApyWwGEYzJhfkq0Z7Cr6kcgHZnQdebKgFShhbcuf3XpK6yAlfArTJJ/OlkgPcJFk6mp
SkXC51H41rKBuxWD6TQ5oeT9pmCSUWHfUaX9ES9rxVt2nfVp4AL5dEyxOFUufo/stPW5Q5wqdLAI
+9bhsQPdiQF8TP5eeRCMV2BvEa0B74CZCTMd5Rn2rya1pgl7cwKTdq9HV6k9GeqX635pmGH4/dRy
YcLGzyH4HTCXM2NkosRqDwwuUv5zqoMifQr7GtZXt98pTCXNFt4YdowMySCx37NqqzazDotTjXNv
69nkvrSP0QWJAJ51/ux+adDKe/kT/hVnzpRmCVJXmLNhuEj5QehbmWovVhEXQEyNtW3MvZxcsuTi
2dEi2vfQW5jbBq6GnhkZDBC5ui6d59gU/R8zxokhg4JJhBK5YQxf77H80M2FqC+GseJwCCGolNif
ZBfor25PTehsZdQakIAZM8GYaeKtIK9F6h91fa5z4Fdo0soKF9umOGTNWY7WefCTFjsHr7niGamn
IP/KgABwo7Qvkky1yXythQHosZZyZzdY6wxX/fraw9BqL456D5DVRuK3xruCSYZOphdLb6GUVFjF
r1M+A3JHtH81zwYSlh5AhVjrCx8NEmphIHbqc7rhcFrCS4gEegb9z6PYwH1ZxuPJu8nypjvqIfDz
XRQ7G+qZBAydu5vcXFHih2wNOmTAE5wVpaZzxODZfXruMYsvvnIsbOTFydwLk2WSx/tEU+m3/EVg
XFX7Gev/hLP0vBOfsNvS0s/w76pgCuYToC9mPfY41656eQeOCdRmTkpVnwltdAooFxagd5R7i5Q4
wsBmQzIhm/jKtKN2Z3Le2L9K/rRcdtQcGg1hS2LnMQzRoRMwL6/wITWxxMz/AijBEbnLFkwBAW02
K/6U+tkoEGoQ8v95MdnFy9ZftR4qpwojRMg2zC4RM3WUBLWzKywYrQrB5mKU+Q8kwJQkwoN0clsm
Crk1BrppOH0hfTNYFHMK+do2PwFEpQzo1cDo1IY3RcGoMNxFmFqws1kpenT7y8STs4xXjrO2i22K
m7NawOQsJj4O1VWZLkv1pRZ/df4v7+N5Ej3o86YVdzL+d173gzA9dn+i7kfBLYAO2s9XKJelhnLf
p5QEjY0G8MqLK/Ya4BcKLvwPrWKtSS+lvIC1DW+3eknDraejaTCISzeyduoHGC2wnE1iWXN8kKmd
+lEVbsf30jtkjONMDAD/InChjGM2IqJjaUp7Tbw6scl0HAcyujIU4NAPI5cb6lRG/IBsNwq9oDhG
BfXGuWowqTvGAJdd+O1VW4MUufZWJUiRED0M1jvQrigmNTgYunwgloHFUisrhXYFQOa/3O0OSIeo
o4qZzFGjK4o3WrHbmcomHvbCgiGMJRUpvQE2rgscp1WxJ1jRqZcdkzZ6Dr34C7ixlF3R3OBFqwmI
FXOZ9toOL3pIupZr7iDYbOXlgBtJJQFHjIbYfC9TDEJijJOdHhpQ9K5KDp2FIUbqSkDJ0VTyVtBP
m+5qD2eL3BOOMdNhG71bAgsKeAyI2XWYkMzJqvQMpDtx1Zup3ALl5qo/tkwUHQWyrK6j9AugCqGz
VS/L6JGZ15K2QD8rwdbnLGhhpcHiQDoHqzlrjkGczgc/XxjK04sWOmO/etsHs/ooghVVriOt0mxb
1cyijUnvmLO0w/Z0WMscmEqMJlQwGGwJEYfy5/EReMjq45Yuw51ViQ7iwoAyWzqkqrdopxlHJnMq
v3wYlZYDTvgdM+f8o4tPRoOgaichriF89gQhfrnNnWWqQAztbrYyjpSEsTUL7GJvYrhrLiYA9XcR
NvO+fgf6ppXnXvooKhBie7R95iK667DbG8O9YmpdJ+9MzolNwk18plNpdyuve0dYw2KdlDdfjbG1
mOzJ+4ZOPq2h7pULKqcgWpccOmLRuvPU/tdkp6zc9smXjnYixJzYxygYxlJT+NseEAFHBxhGZniB
fJn1q9h4qwzsEtOAxUqSFNM0FQizHcKljJ1wVdorFcud2P9xwlFkeobmwidSiXX5z1NOvj4bbGbW
7UVUG3wNBvPXGVl7Qp234cNNjwXZKTj5Sgyrq8qb+uIkxd9VtJV1arH2y9JRR3JrWS3hdIzqsgrZ
K2V1yx2Zt9JM5YgQayX4KWwmJ/afscD8M9BPQXO2s68sWlfOjewJnAJ1F0eWg4OzvnoqM4TukcwI
j2S6BDaJWuGOyqs0z/BXQz+Vj2mEhQJdw1r5W2Y2kCbJWMQCBicLvKctD9fU9K12u1Jb1MVC7QR+
AIioy6eZHU1OYDhiNqhTucusozk8SwhcwBXBxlNX7BsMdth3qh4A469pHeTQbOIBKOu3LB80k3Uk
9lkqr3X/rw4oZMmeIaEy2Am2d2VrST+9upRjDEKXNc4kyUJT9kLsMu+EFLrDAJusZm+BJ6Eol7ZH
XTQyDTRpho8F4bRoQ6xFbktTgYMSwkLzY+nVNIFUIcIzuRRx9kyshw3yqhJiJ7PJwRiqn11NXucp
ZmSomTHbT7N22AcG86BD5HUPdn53vB+oddFPktHsRSuk6zG6jNrJp1Kxk0ZI1penYiRFjqcU3GO8
3gjYi1kcACY1hBAdqq7/dMnu4QeK9ltCyHBVnIXu6LbYGQ1xSsfEinVJHDmWv9IlZM+rOfK1AAdk
FeFW/pvZhNpAk0rqW5PV+9j5waqVAfFoeRpg3Dnr0PcFc2dkMmwwYYYQLbjJuVw0Inj2IbnFSdzI
Zxg1Wvaii6Jl7lIyJW8EQgPEdUuDMXxnKbHEbHU38MEA1JmbOF2XCjT2SHlXtoORMBijaWQ/jQpt
SHWOpg6jRnLmcgkQOfRbw84O8tCeKvI+1TiioqhOlHG3JM2JXgXAipvqqWfNzg/1XedtQdiv9BtO
XG6jgHlK69n7rCW6sBGXdBT6qdLNVMl/Kr1jD/xfqOGlULq132gUfPAWnepkFUQAMuwxK/XghPbO
BoMIjeSYME/w/XYWKmKryqgCrfSqoA5RmvbtuPieedHKt2VMqZN9o7ZfwpOORsu2nRJFBBsxARaG
fiq5UHD8KEF4YeINTuCdsKx3zmBWcisqbUgxqpQ9YpVaQqTqfrxWQmpmMSNrxYsvbo5YTYOir435
IY1QpnUC3mBzfOkuPnC1hbeHcfMqY5PmuA7Hl9zFCWqo/gWQKnPIAzUmXlVzFJWC2OelZK8y6+Yp
W0ug2suANRYBaBTFIwVbyRsMROj02HT0VSu+k/6k+MhkDPajfAq2POEqReE96degHAvFB2P1rhFZ
n+xpqriFHk7OhDOMhpYWQ/4jpy+xAQGCgF8Vy3mIUlAJvnWs8rN/+lhmDnuFYd7g3S3c8DHeGsuO
lPtynkpXmf5GzrcZBhLjvrVMqPSp0EPogN5DqeZ2ChGcGZ/kY3V3bI4SRir1wcD4VzlnBKQz5shh
3lZTKTwzJ0Xn51I9owoo19QHBRF54aNGFiAd2Rf9CmkpFcKcjQVaQAuNuVxTX7raJijQiWOn+6Ob
OOBoy0Gemd7CgadBfnW4j5p5Gyzb5hRjo5ueHY3hFB64L5s2CIZis6vyTW6s5WpBleJmS+yoCYam
PfeHC5+PAYMlWeb2muHXwP1X/5gNgaOUSSGtjD0D6+i7q0dyT4SN+SKQHnK/MhnQRPtY7HT3IfnM
eCiXVN6zydNypAzWSjaeOu1EWG2MeueE3/AUO1hK/i7PSnIZOVLdRdREMw2Vu4L3Cudg9BXmbIWB
tDI7RrFWg4F9FyyT2DhkSQAJkEg46m9ziHd27WGPO5iTTG9wY0yxXK/MlWSREoaGIlTs3Yjmn+WS
YzPLT2BZF4lTqjfMpZN5exFBYGs60KqCYj5ALCg8ErR7J//BAVqHjs7lwv8FzPDJF/mnuyIgjl/E
nxMyRT+Iph76bTCBzhL+YT8FIQf35vAPKkuLY5IYPVohLfMV9hN3Nx4ZkTlxfq2njQPJaE9CzRSR
leSdjWd9D85inQLlTohMmzdrcRRHFfkgngDVWr/jl4UXd/oav1O20MAK+EGQojBNW7s8nYDmjKjg
S7pqLw01NxwQeOcT58/4ayAAMalkfEGWTjiNn4i3SGPk7dT/MIOXaMdG4wqJ4wY26ZlNYIQCRk1E
8eDx+SjEi95cLTRz6RMw8BuVSvOLr/bgzRi+e/34Z0CW9c3+CjNUEHv1y72FLj5cux9npawRw80l
yDTeP+1i39qTdgEm+x39CcdMdIrwKyExZ3oJhLkvcQSeqI7mHfPxHzjV8h1mlP7Dpz9c7R+IKfZH
vPQbNwLXC5qfBluINHT28YTcYVy0R3d6uM8DpBGc3ggPljZeCr/DVy99VzwNV4IJ2NUgr65+09Vq
KSMh9rylkIC7umAE3UxdQYOc75VabHo2ubyS51oOjaIvJ1uXQA1ZoYDo8vWgBU/TzJkmOquhNxde
jUc457HpXZqO2lZEWCrLwKDozBwIwY510iuJHj16my5jzt5aGQ3y8xjnpJxXZnoLVyPz/1lNtXM7
Lowj4dnHaeTY6OUxKSNYoAEKVDuF/cHMDga2cI1vkxUSXYIBw0KM5sCXIh0GYihd09B6dl15SaPo
EmtiowTZomn1udqZMx3KaaaY30JFcAAukXbaJhcqcLlzrUrKO0Z43YQXYwKDlY7ucn7yWbUKrCzt
FdrJzerQfXWc94B2y8Es1ipgmhwUCGgVvXnLsM6zQDlEoVg6xcmPu43ROyAx4EWZwbwq1LJtWgLW
V+W6rc+oQJDWQuO2xAzSGxcfYyY+crK+4KfCU7MUTC/RKsPSYjbLrjrtYJAQSEemIl0ewRPIDOHx
6rxRXO/mlkLRMB9tbWEx/7XhrCPpqJql6BGRD6WjpSW+tADgdOzNsSJZukdeyOBnjTTexRDWwZQN
n54pW7IBeSCZYi+LOGac03VTEkYQvPMH6/KCOgc+bDmNICUBoWNvTYSwDbKObG18SGBTkwTtPTLw
Eh7adycPd2FRnNNFdRjrCZWkKoWtRh2Id+fI0qKa7kc0ezfzdw2uvXn6k1RA1JJMZ835ipyXUtyS
mYAJe2P34UaLzUumjMyQjF8hkQpbD8IBcewm3AE/AxzQ+F7ZRdFalCvOMx2rLnIcjDnOsOh2wWJJ
e6GkpkcS/hyzPWganFUeViIQPVDvIhRBMCLWOH90aBCiFeP6sFzlWN5DVMVfH8dkrpo/Coplem8c
I2HpU0+jVLDxqru25+Ha7/1ndXHZzzCSYNFjsMkwlqMsxnaTtCoijFtsumE0jHEjNKXEwqhQvZWp
Q2P3ikv6kgkAKL4FfHUNXNOnFilgzOv/OmtSt1OTyDmsG9580aHPv9tXrxEhNZPuEtADe0o+6f8M
Dntp8puRAgHT7QywTx1NKhgpvX8qiQrZLIZTTsEBTMnImb0TN/10WiCxINnojyEc0/wXv55Ikx6m
P584zsm8XdZh98BfgCeGj3HMvwhcXjpn8Yg+5S75xlj5xqxr7e1Iklg7fE1X8prY+32yE5d8gaku
FsvJd/INRRWzZ0iQ0TfsZf8XPjJr7EogBqAOAFP7jUWefss2nG175+z+uX/q2ny5L/uorPDDsDx/
7lFdOiMbTusYyguV1ejI7kFzX77QzomBjFu4B2sMQjIbqh0J3n4dPMuIX6zHFi6xzZXMruSHUEzV
9poUCJkkfOckzBMSb0BlkhnfaoyZQ2muAzl4A50dGlvGpcaUIGAyfAaIf8g6/1O6ZF5jWKgw6RAq
KE45g0EldxlSWoowyWExh3TBpRLLXFbEIlXsjU4hkGnwEVE/FaZE8p0Z9FbeVQfx4vjFD4V+DD/8
s4lUJX9xirh843zJt+y7/lBwf+hGEq4NHEuW2htv4YPxzr7VDxAXQ37uf+vdfqeL6gBdlodDq4aK
TEA8BPW8maKBJ50Nzy5rtE7HegfsFUYvGYoh16DnADUgof3CYPrj7cR/HMvEnFINAPnl4Ow4vmO8
FACqjcYWuPZUsO3gNP1wUDAPAYrnhGO8QCM/zg09vGYx/cSth7YcxZHzi9LpOV6W0aIMAaEzmlNR
TMB7RcJPMMFYftCcVRg5pFhvmTTD3PaxtqmaYhEybJYaYz8OcIOy5pjNe/8T66SNW80l8Ec+jKtc
Td25qCoRi3l5UbX8r3daLKMH1L+FcYrLMSjFoEvHCwFi4Db3KoSlCbdAiLZWVFyanvFH+yjDsWkX
VBh2Iz11vT80SvzupIGomoaFW5beC9BYJfrKM92DkVCrBJJ09kt3kUTZtxKBUHGlYZbcYrc9m1AI
TQ39WS4tk9BEn1SiFiK8T5c7H6pWc9CNdgdSUM6SkJGQZqZHJyZ/EpCmCpkXR7WKI4JSwVVhWAXh
StcwjdAI7QafVjiyYjrLMHKnMfuCH8B97VocFCzbAaKgy4ZgZ4f5DS4lTlEmtuEKE7AU2sTo+Zxe
Q2QjYShPguRflB3D7JCWJ6IAOirM8KyDOf+welTidQQDL2nEAGGMcjIANMV4QwP24qtnVF8oPjwP
87KgnuKnR2YBTvmV/Mh4mOuddP9pGNvcMqFXbmNWqDysmuIKu7yAbBAua+ZPWAxMM1yDkmVZV8uY
qlO3LoNF6x/MdGtaKQCXqTKvvRNMI3lkxbFWy5mDwxvUVmvtamvT2AWWtpN9fSGLC4S+hSZhNx9s
bRc9siGl+xKdf6S2qxSLJglKdyw2Ha4RaKlkAKsqx84EcM+oIyjApvISHobdbQ+nBluCjIgapEDd
ILEm7K3t9ATulVez7BeSnS4y3EBVl5Skwl6EHb4S1rBrc+XQdLRnqYXvlK84+9oGvG9d4tHIuVC2
icMQrl9S9Q/W3q9zjv5oVljcQtmzYUDjWt82q8dH3jQU7qLtOhxesbfwg0VN3mPQjdRozg0yCtog
596slplgaQ7+spEbRkv/YJQx5oiXSdQubBN7IGKXqe51s/+yhoJHr3KtWg+hvNBaZ6/k+aq2TJLn
7FVBaWngP2OOtBMfFQogXsNeUzcRUw1nkkErDR3IDek8dRrY+e1WN6x5iR5Rj/+xRCdeCa7siYWP
kZQxGhnHEY5fJ8qpiZE7+6CzAHj8r0JFy68jxhCIZ13vUDMHzXBdydR+hYpFNEQBFi8J64GKclRp
8DTVK+AmdshC2ijm26DclTN9FYDwqbYzZxkVXb90iMXMUUGHHD46owufJRTH6HcDf22hxM+gzaj+
I3TTzTDUu5ZSqaPAyEpzoTb6vjTztaBlbAj7DMpq01Yh1Wm2qpSZhRGUh4IbvgT7P2xejM8S6uxM
sScK7sqZ8rSLiO5ev8Wqz8gREnCM3RU5LJrabtS4upru6E1ho6+clyo+EnKyly3xlTv+1qFc9tq1
0JAyYOcddvE9w00Swza6BBU1saQxZMSRRvPumYUlHcOC3mfIyfimcW5DQdpiQ3FYyl89uXGuPE61
OGk1Pz2N1VMIPSfD+TE3jhqBV12sbhtMK8btIUvJEyY6jzQCxjT6YE/SSzHChYi5HD2bynYJ2Uzg
tIDQryGcoLhXWOiFowFEF2EmWiFb0jgMQEOxWbD9cJGyLdh4Lul5wHok4kUTKxV1LrbAWeXOFDVc
1bK5awqbfhMORD7Tx50bXpGN5l3Hljrmx2n3r3sk5jEoD6X07WEE0bSfhO3HrF6hAWEZKxPZRn+r
j7+iYvMcugi8rUuDhoItdgKPd9LhgtWhmI3dV8KPsuAjoI0pjB/adcbbVMfRAzaNHupXAnrUb1Mm
oxEySo56UtLRFPR43tiE65BnqvORhMPf+PwaXiJW3E8VZG5e9NEJv+h+KtQpgw9qBRoJbuRhIFvI
o/deA2scEmD0NuBCtF2g7Ish0bDEfroO9XugKDdNRceXmcgs28y9ewpFqMqIewXjqr26Qf+IvFhn
woULRJhRZQUOB1YiGm9jmRmqndRkAGD14Y9a46Wb59tYIu2vMdFjdLkCX6CSxUmWObvizlcXuumB
uUfOH5Q16wzbo9nEVFrQjDn1Y3eArS9lNJycWQLvBniMinYd2oyA6l4Ztv7AF9NnEl/bUDncAY1Z
00EdNXN/2cLddvxAzJVQ7ddWQF6QyPpnYj5VR0ueTiSzN+XOaWhlXI8cWXoKwawp8qVwHkk5tnlF
Vd885vjCT5urmYyjrjLlPA7S/pe+tVyleR/hOscqLXRtGfU9e1RaVPCfE4zOnAx+OP9XDH64lqlO
WoOhNoxnO63djT/I1R5WEtWRQ5Dwf7+pDSZzjQZ7PM0LZ//9hm9L0A0bbjS77oHIxydk+IXvlNB/
mgTughc08r41km6vfbWeOrKQGLCIWl3JEgEb2o9uOLNWz86y9nAVdlkvu0s9c0Uv38EnXjod5uO9
eVQbY5VCTc87+k8ruvaMTZtcx0Wgbo+ZXr1ik5EZPCSLbE9SoDSvWkWNDEGKNrK41K44Orn5k/Yg
LWn8bjyO8aoA0SelWNv6zL9cub9mlj6rcu8wYI00YF6o2OmmrSnUOcQ0W9navnaP6/IgR95dASDs
MWKyYZz4WgaHP8p+mzehbqds130xsMVDzp9kO+WBIJDWBrEpvQPas0c2Bi2OrO4IIhajMDhLE/Oq
A4Wc2yPKhP5l//ncJswJ3tEu+qBZu6kv4+xutfModrXOzrnChS36+BflgaUWX/1L8+ge3nexI3jm
1n4UWhVeFIcteqkX7TDFMm7A0FJJ1yRPhocmn+jWvXlP2Y2/bx7iPSrnOvqDsSgXF2NlfBUni6cb
o2KoHL44sGQEjcm8uVSXMWWlPMm3Yvzv20GQaiCCJCcHVShy872JyjxaFRuIAF+Mwk6cS7t2r+Fh
2azle/xK+DtxGF9EHJpLfRquWER+WYty9JFfYom5bVBNZmf7H9GVG3xC1/BJVuUyIAlN2ndfyQ7q
4DF/6EcKA2ffvOnuvA/dHFoTsicQeNDRMw+Gb4zTXv52piT47ZQNkil29WP14/7aB/k3oiXA95u5
HDJJ2B7fTJ7VFx2oZE2AJPjYQADAAeAtKA8c75QRDqB540Oko+E1oMXK7TT48C0uam/xyEErHvZM
PnZn6S4f2CEo/7cDJAd2/olDZ3w2r9o5xf0vfuCx9qiXdD3EvtQfgysI4YvnLm/0RsYjRIp7G2V7
KB3RP9Dv8A8CBeGYU97Md4vvpJvw7roHts+kqhFkikZGh1Sh02tPlbe2rbYhNdwvwhEHQz5KOuhL
JJfTA+H2gb83Fubgoki2/LlpLCoDWhqyuSUN/8gG0znBmIFOfQpdkkwAR5lJ3mlrqDMbXPEirmpz
cR7Mj/oPHR3oCd9m3+AnYADcN2z+/9c3W+XoRQ2e7NLKBh/vw3Xiko1sMByayFggOESbuMxdH5yV
3QP8YIwI4ZNHfmRPqFZKD970aIPNi8TqmPts43nnAQuPYQz4TJI7AZYE6gNEw0tjI45+Q/10F+Ua
PgVaT/nWHOtzepTv4R8UUABce2k99X+InGm12AXpDao/vPv8J7NY+cNL5BdOEmp7blq8yP57byHa
NtimFs3y+H7hVPHHJiMdsYiFvR7XiW/H9dOOtx3LBNNFoxrftjMmF+TKpLs0x7Gz9V+8tPmPlhDL
CKAVpmfM63BMQVeAvS+iaQoOGk78JgCR4LYAEdAoEEOX/o12Nch46TN/sRL6je6gvjiq4I5ST0dZ
gj0dHe3AhcFLCfv5pXVFWcn1w0AB3RO/zVKgoeDpGWXWUHzH6QRkKw8lwTAdexSeAiMPgHf+fsBI
bz78l5dH6CUdbo8/bgb+OeNtOf6cX+a5pV99TEWg5qCPNf+Z//ClHQF095+JXcWqWXcX/aberJW4
tGxV+YFBVfbBETS52Vj3YNJz4/6JPvlbfSkQX946gl0QlIfG3ojX+Vb6TrbFVtk4p/apnKxduYiW
eD4eqi/WU/kqODsnMQDrbdj792IErieGmCDY3YkVud1YVuaL4lTje2k9NBwzi1t4GNg+qzd2nB/x
MNfa3r6mq+y3/JVuI9cPLs9F2jmncO/vVfYM8wCV6qReqo30o18bcCQDAe0IIg3gXX+wN8Q7QBfF
KnExS5sxWwP/QmKL0wCIGCWHwIMom6UPlnzPj8mQPuOEyIJxztbZws2JRnTS8RGCHgDR5jyGVT1F
+gHzj+oup9T8V8TTpp9SzikorX8zGj7QOwA/ZVZh2GxMQMBkbcK7iVi8HwwG8LIcF/V/u7vFm3vz
MyTqZY1XDESXCW8M9NWzsRiZgV6PZwLMEcr5bsoZyCNQC1tvIlF2HZUzMBVTV5Z09s09Xd74Xawi
k0n6aI/lK3xY++aLA6h5s1UlH6XiTMGFHGuyCcchQkqgWithozSPvNF23HM5iXCsB7UBGgSt52Z5
W6A64oICn0cpU7aS4c197X0nN7YIPreUUEpCh98jMMd+2QPy2pPRT4AYhggAFRx46kG2+g2f+odm
DOoqDHxY5X94vBPIAnbDPsct1BJ+PUwDhwRWmJoT/6UtgGuK/zx//78tZGxSbIl/ET8+py+B3wp3
ZHVlDMsDuIuhokAHgLcyPos9stHwKmFoAV+swdsOecYEgk/7YXsaDSFxtITM9c23LH52DJYLa2FA
p6zPcJpl0XA/sHvwuVbw0ph2Ux+PKYZsLexC+fgAMpzY8M2jtTev4cOH6IflFIrvS/YLepl+xQ/s
PM8J5hFs2PY/FEDsKQZDE3AsxpUNCaVA0jU2mcMccH4MEbRnsKFGmOye/mnbfm9/jC2fI1A3Hx7n
P6Rg/wl7HRxxpAyYsB2gN0D8HJcSV86hM65nJouIy46PMGtMQ0kgw9iY8iMYZPxetgxOw/8hfqB1
FaBgYUor4H52WI4/zgv+pZyx/9/A2dhxvXB4BeBYoA1EB0QRcbjfxUu8uLZsZB/p0SFoZiESGSX9
j6Y7W05kWZYA+kWYMQ+vUAwaW0ISAl4wEBLzUExF8fV3JftcO5iOdncjUVWZGREeHu7/g/Hh0GVh
8G7VY3TzODQoJrPxDy0Un8T4lw8mnM8J8N6D/DL8Zs6zjfh3QWnw26Et4vgAqhaXa2Xpa8dfMgr7
SkAO6cV14hGRETEHjdhv70OyZSFoAsBl8LG/KL6dnoIU61emu/gaDUJuuAo7gZFDbuJTxCBNOyn5
sjk3POBOweY8L/JZL91qz5LL9/afvC3oe2FzaIL7Sr+cL4pO6SK4ZQZOLDbLeKnExr9tVCbb1rZ1
ft909m+Xh0xfebL8RFBUlmo/YXWdiOaj28TwT0Vo4/SjOEU8L76bv4RMbrrm1T8yE59oFTa4A010
3tHK1qbkm1lR3WpSR3mKyfdbR1T6ZB3cb/np4/IhktprgAqy1pDRQIIVCQwRN+ZUK4f6tJLni384
/zEcFtuZDOY5NKDdGVFdRBozBt898tM0U62v44hEycKETDl0BMHTtpOf7Mcy/fKm4jUqXNrJ6jQ5
Hlzj1ZjVtPh6eyt8Ju9xszjc90/9ygd18KBb2rANDKuQP+fuYZo6aJ5hBPvHSLMH3QVIk1YhO0TD
taFVthK8acy7bl8JgRoyg2trUVyaWJc1HwUh8C1DHPLwUn7atA6P+edd6/Qyfx+RzaLy2DJ4I9Ge
ALbSyeoj+7T52INIPzIkeGqDrWjxlZ0sS5E/rPkjQqI+w+77av8n9Wz3uKnj6ROKqy/+Lj9qda4D
GBVjWgCzsSgOrNv2S5+Vz/Nj5TPtbp5G4xtmrqrOZ/8uTL3/8IO1iZRFaPBjFaQrJD/E4rpLgiSr
bqY/ezq9nV/Zzr9Xno7vpWenZds018tKZ4OlDHGa9b94YWwnW5m9z0frySwZjQuFeTNXPXeyV2zT
GTeF9PiYSwr9Y7EE8T2atjqftAaK8ebfbFf8ubayaUlNW35KFobUjPkzYtGn14zO5okMHZO/Q3HT
PS0Lwzifj7LVy+MiccCtK9pOo9YhGTEMWb5lZTSFa76ZuWT+pVejxrfkIbvMvaVLRKySdpj54CS2
IJdxby85zGSpXCKBZAqO/G3JD0kWcX+9qCFFWqCVGQGUApmA+eRwzTxUc/nn8vJsLhwikY25+OwW
s475pSqPmuIKuXipB126teOz9nnW5WXXJoc0RePybbg+7TrObvZKunCrzPppFu8ZyhxEEn3Ni0mI
tHKarC50lWDCedLGMeO1GeT/fByMlPgzyV8uQQ2vXF6qlW0nmZ9bWQS//fwK9ywRJuzUsrfmJk/z
pUZ6fhl30MS+biVZBn6m2bTmTmv0uB21ShO+sfnD3xWPanXaDIvX7EfoadTq2fTuAkuamc3HwoR/
I+0V/3Q1kk1kY8Bz84yj/rC8ZY7/pYsVPlPrx/IBkeCBAma6e4rP3fXxQSNxkTdfHnFiusKqqZrs
G5S2iGu4iRlzMKRk2DCUmxtTtZk2OlVADveomC1D5D7uOnxig5/6lp315cEwF5mtW/K4LKHER70y
y8hwPjmzrj9WPTcA/Akxezn18JYD/nf/BXV+wugEh6luz5xcOlE4ciKubo/DYa3/EWgJJgG5HP3V
UALpZyqBsiQZSH7dGkIk9hsngo1xTIb2kRMGG5gFe5jMwPMI0yNRddHJssCqjCsyi7S51EyluqoR
aFLxYHgoAuieCk68YOy1/ynMglwhoN5bMWVyRPkooruVWreb0HWlExkEzgqN0pwCX4c3mK+H40OG
RQETyEokh9ctmi+IRbtM2bke0zErNLbkMUU6q7lw3K9YV5aCS9+CRzZ5ulPzzGt+3SlDoS+NAmkb
aYo2EzpzIeIefykbOou04k8qg3ND/VEi9S4FAMUaDry/q1ZHt4wul3aWuZtfPQB7BSsG3lDHjlrA
bVMh2lL04kghSaEEZT+bS1NQEgIE7oaAge/Vk1qR+jRyei3/XLh+VObdEspP2qLqFqzisszBWnzU
zrZyZbK7/ausWhXyFNkGH2vElx1RdoqH1WZggaXtEpFwmmGjaFFqV0E9Zvgdw/MWOebR8n2UNVb9
SCOV6POl1q2hkAFqUr2QJnUI5LL9rkWI7Si11T24NH0Nxy9IxkbW2KVwlLa3pYj68AZ0zQ1TXiH4
VeqFt/lXgdzM7d/qlcCVGJz9Q/X52yGrKeJeLo6U+miIULm8BJtDOSFxnOOYCRQraKmDRPa/zGkZ
WJmhQS6wBvWYe69T8aTMUmxRdcww5gstXKMzkR1lpY7IgVIhV8KZzZliM8jma5MNBq86rI6avLbA
iCr95D5VcmnQQ5yNWTvjIAgOCRsiECRtvJ3fGQkgJx6nwTisPhrPJCuZuj5C1eVLzOdSovqJAJgO
r9EXalZxlPw7vB9lKDIdAleEOzIN0Wq7am/V+W6T1pnynSS7Ql2fmzkX4RygmZGQ8Ua+7YfYmjhW
v5eXRbW+JPu81AKrV6ZkJ/oX/9tLRkQzBaq6Rr+u0KDDA7nw6cmTztzlyCTbqWHMXWgb/VL0Eak9
W5LKI2pFwuGykR3O/mZ/BoPZwvy51nJw0Ezf0+6ucxvkK/WyBGLZKAxI+O0m6/b+6/R+G17ez+xA
f0nR4MjmvqqduXzrOcEA69ZoiD4kKLOf8Vu1M5oUJ5qE5RNQQ8A+P1UG5e78lxRuKZIP+P/bx8k8
BnNdYBsA72Mx0e9Jvo3GJaYvSCoDO0oNGtrOSYbrmhhYENL68Eeg9wKJUTcTbGew8SWdZKQiSEHg
QzSY7334UtNGCPVTHeJolZrrnPN0CF/byxmxAgUO6XX5KmZ5Y3dp7Xad9Buxc0Uf6/77zsf7rlpG
UpHVgYNte8/UQtWkyFDrpc+iKF/nPWmM26laeDD0fO5lCwWd6IUh69Hl6UBbMI7UnmDo/CeWhRJM
8XuBg10IULfUsRJqObI8dzQwWqfgE4zlz8mv8qw0KXzvP0BBkmuZ/vlXGamB4GtmIsG+o0ic7tSb
x6EceDOUIqvLDc/np+uJChNgmrqPuumK2O7ZjAsBK7fFqtg2DpPN72hQq7aq1LLdKO0gdI9fPzBF
MUrb+WoTbJYh+HeSpQfRu6tU+1dpu/7YfOWeYKRqgnk1QBHhEhL424PS8vIv6YaUdtGguN2gBbOc
rgM1vZmVe3MsRi8wb4X9SMRMWqC9wT00oMb1REWL0lnCh1CCYLnMQ21b+faRjKutowAMHYxfBFJI
PljgBWYpYCvPYH0fXUk0uTm/yl5lhg+yMxOUcUyEW8oeACZWmyyYDd60deq5T+dMdXwGt7qi/C9A
zA8DnSXhDux+9SlV4kuweGM2vEwoKcW4jNE+11BJK2nCjPwU7lxhZAtFdaN+9c/Tf/mP/L/5+ApW
MQui+cCDWrf/Y9e/vWcfqm+3p+QLfdTEcWD5CZrC1MixNS2RepH91Y/veXVkDjZcHiOtCN7omDfq
Yos26pV/vTCwNKvL488E9y6NACrN2+pqlQ1irUiHHSmjcWsZIBFQE3VyPMVNsiyao95lmoG/7xt7
QtQ4q4qoayNm4RY80qPc5NLZK9+WSMHCHfO4aD7ZryNA7AlyErQSEPuiKmEdY2+uSOqKXFH+yAIR
puk0O5i9rL4UbPhgCGDuOTQkmzxYTyjuCkwn7/ES+QS6oopkRgx5p5h6zMkFadMS3jYDZxGLkcKb
Y4VuSWCGRWdw6yFy3u11X4ut1cYUlEnAhrmi9bY1D3LwjSxj9q0R0uf42lkUnkqmzC+tcjKopo+I
87QCDHgs5p39zZT/v1qho0Gcpo+VRetYUq+0tpfXCuUatrrzDmC4Woy60ITZnOBXx5Usl60Mb74Z
CXOTZw9cJU9x83Joo7ux+CgvSSdFszkeZDNuW6caLNbbZRUK88MAx0ZSzbE6uXNn9g9YsTp58kA5
yyZjZru5ukZEWhHQkGdREgKpBQ3tEnywcDnXU+Wb5WDNBqVFQUkI/rVaY0GFwc+v32DT2Kz2MDjA
0rUxPQY7dJQJUn9QlMW7D2YvbIKNNDCxAEVQJidrJsFz87uRxBiObNOviEKaH6O/mjHQFCJwjULD
h11e2QcrGoiUK3bWaJYUQsfmFrfRDqtcJGRdSmricZU6gR2ENmg7W5RCjkRqRCEMUgkBLLpfgciH
o96MpbDF9oojDdDPouiWp2WWRMsIZS1j4o0p9lLdjaXUdGoBPaqXTmH3iLtZZYpWai/SNpoL/lZh
0SIVduGmQPnT8MSpZYERATH22MpmO4tTK1UNVI1QtYzq5Getc/4BYKNlam51a13/8oqZY4/iYSQP
x2pze2ivM4gjpL9ocDXnpfZu+URCJJWJCwbSKgMSSQcHd5mJ5tXHyu6hzLekFM3jaH1+sCbPu2Za
a3Amqim9LdQMYnprVnFqRKs0eGUzw7E7bqOoVGqX4jYqJxDEVc8lV8S4kwYNkaBTegpp6SbbqCxb
3KWwxs7vugnZaJuNUjHovp2kuDc1yK4Z5wOrca0/UYlmePvnNnzNooIrg3gszSxigEGltE10o8Dj
x1dhwEm0DREoN4rgVFJl8JA5qBXUgzGVk3FIgnRpLMmm/jq/Xz6RHaF2aiHmnktd/zk0K4zHo33T
wpHlAvSku/5NHmpGVnoT2e+hTEDnoBZ5YDd+C+fw8mfPQutZULDG19PqHzaTdBswWGbzg3I29ktI
HMrWJMhOi/R1I6hJJCQqYA5tq08RGUg6og8XsHuTiRJPjQtWhXvjWST1AnovK1Q4uhWwTDw07Nrq
JnI8OoKPVO7H1+k2JuYKvZOgqwUARaO/tOcKAhYYUjy5XjDHxm/zU+T6Po9yaL7HkMdd80lAn77J
9E+f+rGvxy5773buqToQdElraraJIlUsrDteeZvYh6DLa4DBRVAbR8z2DGbnILVrfdl+4EwJsD3p
ZLU/wYPxOdLuwhAFiIpIUGhv9PDQPatvxuLmzgFZuCk6Kah6xNacQtkkBmC1OzIn5qW/IqlItB2s
BwpBqKFRmg/JhI9k9/tl8aoJWbW9ZRCVbpYBiH1NegPQ5SynFjuRXdiyO8p8TgT9KinfWVoLDjZg
0ThHeLZqRSAT4CWtCxMjunBgpOH6KX9njKYZFGe0KAEiEFn9gpjvlyYWNBRIZj8bvmmWOkX24JbS
elrsiZshalvJOWYm+BT6sMUAFO/wfmVnq0iLCwRmDC1Ew4qSNlIJetZhUE5P/t6GcSgcu6taVLoE
2Ftssq3YCOdX/D2bwNpN/BwXyEPSXmqGBMXYLw3pWSvNme11AlMdbpRPLTSPQ548ZMSb+FJr7ek9
2/60f538taYNit0Ja50Tjdcb4ONRiqC6LktkJMo/dFBLN/yLzOQ6tf6B7buuAtfiBI77Lyp0QW2p
GmpSNeahEB22LQLDcN59oW4a2dhZShXu0ij5OZoWuwAby6dsc3vcf7onGhRA5BUHrAZxCsvAk5XD
QF9wjZ1vNymNO39WJ0bVWWexAtA0blLevYpfwhVl8wZjGrliIA6I7KcyD5QOaWYhlfDPrvjBP89c
2pK0TZ4mZZRHljJekg9lmMinVFPJa9cFBqnNYWrCLlTJn9sIpawSEKfJnFOK2BgJaGZzYTaYewL8
loW1l3SA1Dz4Dm6yqkRVqmEqmKLuG9cixSniMlD5FsyMQoXzXPhBNC321j/QdoC0Bysah9sxawSa
eWibdIwgOumD4bORIqQ578uS1UctbO/PHSHB/XVcSTFAd3ToJSaq1b02RXdHcttOtsGEMzzp3awj
JohXNl5M31I/abr+Tt+MXjlz3i9qI/ZTGsqFBjnHER01GHNv92PXJHxJ04ZEKqGmBv+wBJ31cXQr
mwCI0n842TgkSaGekytrBEnu0MBNsywbMrRNH8+91K29ysHtWavp2OZurZbUpBrqVInUondwiZZb
e3B3vrnVUfzdk/Y9UG0PHSUZn+JkVcNPCgndzNQoleO/c6FB7So3wpxpmAg9e2ye0qlxnrli8bx5
nJGzaxYqZt2j2vh+PRtM40w9l0ZYhdml+FQv+kbEF13QNpxKRNgUKJRmpvgDB1cl4H0hC52ygVqO
1Jq63ktTg2OmDuHhm2tdciYl/XnTq+IgT3FdmzUiuhQEdVzgjmvfN9JcdIxyexXeY+74nOHdgA+J
+3eVHLfnI7qjYfiBuLnk5XhpgujJuYi02hCleSt76WhBSg8dcX5zvtIkc5WyduV5c+5Uso1Tqul8
L6EIJ+SAQfx3o2TZvu2NsTX1ucv6VqMGcrzPlas0vBLTOnnVJ/6m3ldjo+qT5OwiDcQRKUDeXMYs
lm2bUhMF7Eg6W2DnQqQEEc0OTYNuzpfMvrMJDNa6VZllkkFZvBy6aI4IfbnCc9IFc9hwKsPT3e5O
MSctnJXChp4f2rkb1hjnTLFS6AUDejkPbU4RTFw9waSIzDN3gBASDKzgyYd2lbQjcZbyzTNMkMO4
C2MIophlbjkGiRkj7+EBZj1ON0Wg0ojGsp+gf0yyv/G7GTocdQMtSP7wrnBoNR1Ujtky0fxMlJ6D
tLsyTSdJFpQRG5XIwiOxX7XquZnmAt1kuYkuuTZN2JSo8rmtGllRU0UO2CslRBcNxMZZ3DP0lXMI
PxZ5nd0zzhm3THnnrnUg2D/JDhI9AmAlfmhO4gRWMzFHCDQ6HVpruvo82smW0wdPw89FibwdGkiR
9kd4sClMjYwmvR6N45ZF7bW7ol6GuYzitlU6ol0qYxo4od9mZXPcX+sZheTQRo9/0pZtv3rO/8u9
Zt/SQXnqNqaDdIDHVHtVrS++3Fo7pPQ6e7m9JoPitPqZHRTf7KRV+/K9ZG94bs/721Zlshp+lhD4
nVm6daGN9RVsYwWmVIEwVEnGQxUBKhI4BdCBtn1qyNzEqZtCYRbOgcok+Yp9J2ICGDSxY9P7DT73
Tgqj2Y5M3EuxybGiIkhM+9Bo/9UOvNZapYp5rUyh0C2l5EJpt+xySbM8izvJdkbsfKHa+lvUTuPj
5fK4eqxtQm/quHnfLYjE1EiGKQGrViQa8IrRw/X2WSjncWdLmu7kNf9K6/PfaVF4i8lEWVCX8ukR
iaVYaN1zLIQLKzVT6Zzpcpwm1VMXc3+0fdrOu6vbQ7x42B8f50VR6OW47KyBqYE//LyvttkzzEqt
EXeAoGdIhKS5KLUOPHqq7S1iUdokoyC+QKbFmmLahIaDnSuFBhENzbDZltJm5G9v9AgStiuBU7J0
PBPRuueLgrQC17CUCdCqso8LkhGG+3YCkB+7tp78XHCXLWb8bFoUY6WBRMazAvcIVPww8cX8Z/W3
2rNJ/exiz5sv09ynm2jv61r+5r/WP+kwFASQFz2Jrh8rifVVwnAVoKzDQ0hola3etAg9Q5C/drA0
YTuVB8/Q01AEJb7oNMYztHbywRdxISmY3ocMJeRqk1s1fCU5Kp/Rx5YXecmt1O9ajoon6k432Q54
yMXhX5pcDru7HpqWVhrcOxcq1mIvNa4xkJ5nDIYaAPFpMXdQAT73n+bh92pVw6UwARMuMjljK2JW
YVKzoQFdr4EClB+f3qieGZoMUvwG/gIlpwGp9WwObue9XaNdGQg7OrYSj23TpWrn+lr807T5TC2r
+vxzMS79O/RLH4vvk0j9fnwksbF8Hg1HLKyMhBoN0O/k5ahIf0dGP/RHX7MeH4AsklAAjVxciePo
5W0/0EeA92V7CgUlhcqk+mhh6Bbspx739bOkOKppfISETspJ/sKNhoJ5Sp6VdoH64TwuhaYzF0rP
JFRQapd+IQy9nP90cfziG2QkzL4gIjlfNa9L9ajysfNR+yyDak7VWn1k0iigv7ygyl+3D3j10l3o
ZxVtVG+B1+aL8sP7f5qAHX0tYO5rOIsOlyXf9BoVW5lrK861l5y4jLcW+OoFx3ikN/2M+bR6CK0w
X72QodweRO69WqrUAsG7cQQmtOoCPC336wNvyC2sxvm/Wbfy4792vcV4Na79eK+A4yqhPTAP3dUF
n5o7eyp0cdSs4Ps7Meu/GR+lpXtb7NkMnLn2QVE+6V7+0ZJY4sL15cPl8c1gXXFcNVJX/nUIdKFA
4xHuj3iZ6lo38AGUkJhjfo/v15/aVGnv5jsqNsrVNx/KXlC52hQEw5ZTjHzRcD5VfioZUbQUnwJL
Ct+o5wNBxMubht5S/Ltz5PIOCNrMxLYXHDFUhUpRG82j9Rv8dlfjP/0YZbFy1JNPENEart8nFX8z
P26z56/UdIctY7df93k1no0NP1m5+iVWNnKhxqe1CEQqHMKgoavU91hxS9Kb40aKntA9vp67o94V
B0O9h+BNx2TVUGl6heFTJd7Hbnh5u31mx6pkdyEk4j4gvvapGTIBbKo7Zc4glllkiIPEwNJ2eeg+
ThtXq5IqbyKXkDeFxZZJFiHTdYe80Ab2Rlgaeg5UWyxFgF3MFJCGgbPT7jXNUPNRGmdErDSsgOrj
NbitOiiQ/A0yS1YSghJdE1d2EQqdstpGOhh00nq8QCqY0IYjJkd0uecIcRQ6Wct/bq8sXVpjO7kS
t+k/QBGOGCQ75iq8jk+s8WzwR/eWCL+H6JDI0pQ1Lm14wIoDs13Cqep3l3vVHmNuxdU10Cf1yYHO
sKIEZMp5iJendO4cgeCVW9IZGL1aNPMtHjuxr1OHpOryZJsydab+pANZCdUbtMDtBC4AIdYbXdHI
Z9I3lMKYNq2GF8zQrVnwDsFCunc/tTu1kI2ZKIs89QBEiHHWJKTErMsdADmP3cX54MUc3366n+Z7
+V46pjyBpbqI4C/AxCoaF2RgCecJzVCn0mrWcio5tUCOymTvTXdGVwPRM3wl8g8UVl/1ku5pylvZ
l/v1mcr/nf8EzEo6Q4sNwIflKPh8bp8OBpS1FhQBGopL4gMNHYgj0W8T+YmGFRXe8DVgFAhwgADN
iTeAw+a3wLz38i+1is/v2DXfOL8vLJ2/lKqqWS2Lg1ILyw7MeEcsAJ0K3f2HMtxB/WcPOJL3g8s0
Pw4Ea+FFsBz1lv27WTw65VZ7xQDskLWJTUKqHPa+C90Cf4NvFhCXXeOCqiOddWH3ZG87qboZ0Hfw
Kvbu7/kl+5V0D2/yksd0fBxbcJUfrjL3dTefOuKcMJl+3D12sy/2YulbQnZvsSj/FTjh90AXdVHY
G62a3JyhBBI2lXVIx9TuWNCEk3zW+9UiXcFvIUHugvnagf7RLFR5PsziPTeBB0N25WxgoeMXC/jf
6tthcv3WOy1M8KTm/eWPWwBKdYLSVQz4mJXjM1r56Ktch1TcWA081pTsXujMGR5xDK28tFZtV5mD
Pjapo6nDTvkABvNWwStwrPgEOBnihsZP6DtwCEHRlQRRROKOsCH93kAncFCIHPgVvjpwRpumJEsb
1tF4HDsIRQenrlM4FDdOxzvqp3XudLjdcT2TqY6i/85r9/w8JkWxHqhvevlxHuvShfZtRekx7ppb
qi52l2S7EszdOuiLODycMmogPyfsKyNGxdYR9EA+aN0g67BJ7XA8alTmqCT0NQ5adChUioeSR8cX
gdhp/aRh+8OAtvacaZlMB0JoQWqd6oHrk2c01pS4v749QKi+9DCzo4gNrobRKzbUbpJTGNN8+F3a
JE/nKdURgmh5A6RSegkhCLYo+6ovkBFwtomU6dYEiAveBh9pnzPSLWQgNYphtMeUNDwt9lLUOOyV
sy0ixBqmhqDyiO7U+ZS5xlE0zpgQ5Zqx9ifdCCLw1qKZGMPkSYu0wQ2Gvm9VFy0/Vw/XyN0h39L2
9OkvZThA61blYtA8raIMnmo2qjnt8jTWGjuQcqahQ5wYXtGJs1ipcmu+KiuI7pQbqZVaRDo051w/
qSiRxFAWRsFztPIpbwHquPPoIisDBjXadeEWr2BTYE0U8Qq5Zh315jlue/dIG49cr3CkNRWYiNTg
KIVVcvXdvJHdyyAwwMhyZN9Hv5T6/PjRr8dZ/spNb1MUsWLQ8Tj1URLEWNDTXIJ2e/Bn2v9iraUp
LFmdwZxNM8b3qu57tHM4w6NKTmYI93/FgvwxL1kHz2lxNgU538+AWsWmOiLBS3E4/7dm0V6qkewc
L08TwlnsFNaZu8kQi552Y22OstjYE8Ep8J3XG6wrlzcsYZQtqk0dk6M8L5hxicfA05BHhj5gyQEO
eZY94lDcQ5/9IxJm+uW/Y9eGh576KobiBZIjqPZEH1E9P5aHpOOw36ZyZqmELO74h8KDBLf4u3vl
BYKdtWOtjjh+q4gC82/Ef0/Of25WyvrEhmEjutKZRZQpExxp78O3ZeGZZ0Q3i7R2ZwbiCWad+bCT
XMsysAKZfGIMEoK6Dm5Kqbn+jqw4KpJfAjitox2lO9uMwWD41TogrtJklAG6em7gQ90sHWDL22ic
f8n9K/xj4fh8+Sxpn4pZuMt9B3/RqPk1RO3Cd2HiLA1ZkDt3B8dqGgjmnjjq/ke9ddibhRRrjqLO
DQU/kLhFBPCh+id+p7vSO0wRUPYP2b/NOB7jNvdD6kAD94dnI+PL3vEPcwnBRRq0SuvV4eJvd6BS
GV7p++kHsKOUk8zqCQVMxFSw6G0pXYHIoSSwNKQyMofQJsYF2VJCrRsKHRkvITIhv3yf/2DvwvCz
Iu/59fa5Hyz7l+lxmKUXBFH+/0gzBNpWai1XgE3VTbraG61S5zx0KZeP9FUfsWwmBEPAWLnMSQZo
TQRurGxByS7vOwxKz4un27NBhVmHfvLb+jMez7pOahHWa9H1hf/WW9ns0d2282m3b+d7FpW3pL3j
awgznVLn9HYngBd7Mh5ZRwURXNLuLoz+hEnpmK0m/sz4jtrEqggEn1vosRzzrCA6SNj0OUiX5kuB
/yTvFZpsvtOsjRelQqkyUJ03JUcyZDlwyPftCKt6FBJAPw1vTZTDRFCEGuIQ+qR40nB7RAyQ4kvS
j0S2Q3obtoSuk+NeFQkhs0ubApFNIoEXLsw/2yvbh2XeAsXJbotfihkJ3KzcEieVeTdybaWm7XYF
4HvioS3SVDZ7qca9dtsoU+2ccw+39Ol0aVMf5b6yR8zNPYxI0FwIaj0UycecWqVba08jVXVRtdPb
y3n7enworh+lh26R3vEaAZSb3JxnaSAWqofdQM/FjXU9YAHXIJ2T/jlOLDm7QWG//0h/oXtiY/Il
XYWU40AsnZqSdjDxOyzAvRYDnRcsZpVFTidx/2IDRbNjq5S2buvw2ppogZ0ZUTacOo88RVWd4Oww
ciQlFjehCHWyCcI7F4G5qtirARhgB8RK1zYuaOqE7mRDjPcLPS8usIopi+LeZPRnujflTNO/8nOt
CzfbV/9AJRQfW45XibLaKDT/eOtopxO09gRRF0MPIlSU6GJFcnISevVWEK0O5YEPKk+RXUgtbjcu
VoGVoXiTF7Ni89ygGVA1AOvFZuLtg6eiiUrIFtgusgns/7VEEUh+0pclrTOE6BX/oBYyAU1MRwcq
DWj2qhTCsB+joOFxuCPSqf395FZLUUCE5jrO5Tz/2UJagQYReAxx0j2P95/rz0XX2pMcwU2s40x/
1fVgs+PLmw11C/Jclu7lLR2WnoNaVtrbvYZMVH1oexvXrkonm3bXZoxL4RaogNFUzC8XGixl47SZ
mUVeSKn7or52BDKDCqyWD/AywFklF92ORmr/11jeCYfrur5I2CkepMKpGOoGD9uuud0ribzzAwzk
gmFjGDdf52H6lZmoobSG0pd4WPk+/x4+jkP9x3wvVO3bt9bJLON8sHhaPDHefkybpvI+V+Pq++Z1
++mYLf+p5iSJRsCsfo/dJneZu3Hmn2KdR/ByUP0Nea7f6qYMMmr8RSRn9Y1n6vjUun6b9wkevKw6
tVaF1Wo6Hv25lRLhpZDh1BpvPzV5NZE9DX+hEnYi551mEB6rRWi1tMrh6Viv2Ivn8Xya+XGT3VYQ
lI2XhQmcxw47f+ug8aOch97npymx3Ivx5WH2lLwe3paDYBpZ6Vfe1r9ZPd85lQJiftEaOKstSapJ
UKIv/ntg1ieV9A8yb8uvWEUgZpnk6sRPhTf0uq/z9/Gp/DrnayudmmY+S870LpNbPIrPzOfuu/xa
45hTJxr5svveTXbfRX8QP5UGDK6Z8mYnpMNesk/zx/3L7GP2j63Dv/l79mnh++Q785BMkif+3SXO
8punynPugRr9a/zENaiLmm/sZVIbECr5HUElTUf940n8tvqXeTh/+7y/y7ZfnXneddb9w09xaJLA
oAH1eBlaKYRKXtypzAvFh4cdCWg3clXPyD/7tQ6hkMfZ6/GPf/dH8sjbiRt6dbh+Jnf5kjym70z1
+txxub3zjn+YPx8fb4NiN56sX5ZfyRMp6PR7OaQWP0gmmbfR6/br+K3DR83xqdzNv86f9RM9HGnd
T+1Hpnfsxb30jz9jj5uldJBbcm/9fAmmlhXKbet++StAbMfHWY+8aC/Xt/7kiyYJPXuBwVEDusn9
5H6ufR8VAxFIieWvU5EzzE8NSGO+UficTaS48lj5b0F7TIkRyYRGyLykoMIAfqBG5gaS4CtXGB0k
lo4aVppUOv/4NxpKmIsEn7g2UmG6v+aJgN7gZ4Y6vtdWT+ob3RzUgHVzLhYA5gjeSVdDSt0qw1v1
TjgIXOjJ2NiNDGXEbMtLVnckngtUNQqLUDpjWNEqrFqG9DebJpenJUE7rS2SLZXG6JeOgQasMKMe
VwdN2Y5JsVTz+LG6brVoMZkhfQ52E1eaOqYMg/bLQw/a1AASq8SZZM+iAt5plveBGM/uYKEXwxcq
jpYsa84hf/I15XGAVmlIbx1xtgCya1LtwdHNFUJr9p1yw6nmWTTUcfHf6NdvUrrJ/BNZqDS45OQw
m4UnVJc8XpJQ0rlLConTABzsZnv5y6tRG7wjKkxAC8QU4oDBALLuhrlI3HwaGu7QwnKxQhTgh/rT
bRpzJ5npL4VS0B3wIIm1G4KxT82+yHk9VElsYSCnjr/LXSbUGLdck57TR2Dzw+oV0+1BV70Tm/wK
xqugOpZeMFw1jnEprC6rhzZWKG6Hx6H4M3Ng5wLQ7htuxNo7jj4+G/4E3REXifmpvrb4cP1UAjh+
pD3VP+HVSXruCZj5P+X5rmcBV2rmhYOPPJS5OtRXGV771ff186lFr3FYfcnZf9WX9XP+sfhIj7IX
j2VX597Z0NWqe/ik3fyWkzBqScLsk9fS83agwDm9XT533dEfXDzTl1yFlwRtej+d5YD/DAuqgNXK
b+FdBB9a+d7pE+ttfO6tXmdd28m8r8gNzXXKyjV8egkbdUMv+bdzWQqhCJJuiEZyMIoMYDWn7z2I
yoMc5c7fcATfmookRvXUd40fyiukSN4nbHm5PUosubASaxWmB0LiEsgjIGjbHFncMeYjzMApSjMt
0qpOtcW6Jv4CWozmWpeaxczBrXSjNPeuC2RNLBDk5S/SFkFcFiOFlahJKeVXgBLYHdzEjXGb5osI
71OC5AKWg+H+Mx9mhQOULLHul/7dfqpfoy810k7lqhefE4wjVa9+10oujW9Rq7MgTRLD1x1dLHky
vbpLwHfkbcpR3VdVrdmKx7SXNuP6sNDyq9SSOPh4WhCWWg05o7Urt04nwHIY0pmpXCk8674cW9nb
v+u5DYDcrR+p4hGjTvhn++mndnLg6NSsxARWjTk1q1mDEvqq7J2oR7Urh05y69Bw0Xa7Hhk/NHL9
7N8IQUjhepJGNvfVjlwf6CTEu0UyeB03HxnqTcGvemgtzaL4uaOm/o9G3pWuqkIbHeGvEFa6BEwV
5vB+z2o91H62nxaI9L38t5NCgNsLfXex3M58HP+YdN3nVTRBhCHjcIWfvlhgA4RYcMNLHdf6Ns32
Tb7mAY3+LJGDKUGJjwV3Okae0VEqr/x3PNBvBGLj6dLDXT0kx1au1t6fdDabsgZvt/FkEV2jfBCq
wyAIAsTvydf+g7SDmYesCYf9W77nd8ikJM+hPeYW2KIuQa5r1ctmZUGZvj/z/2ij57E8zPqWpCg3
SpfQwVcp2E0SMs9RRemTFqlhvqg7L1OteK3BQCOduib5i5REBaS+8HZTogJ51+qu3ZHf8CmNqCB+
Yx3ei+OYJXu9NsE20Lg8Dk8fcM35j8KismrM+5UOiG3+g5on11oP1JP3Tkhe5SgLklbHZttBzJ/n
cXDDTscZU5iNkx7g9YMOPXBdK/E+soFleKZK8LV7Zz75cn04OUF8UjcFHUclZ3E4AEx6aMKE5F8r
7Uf2ZXjpPfMv9xOcx2NxfP98/tv0Lrp9BT7UlY/Z6/65+GhZ/It7m17+nVb2R/KeHco3TiElmX1z
UjEQKFh0ZU3TcGoPNt9iRuaz9rl72kwyT2FWcv6cf5n9ee8jQlPemy0VZ81LeXj7l39ZTbLd8pf4
l3k6/GjLifjEYSU3NGOlPf1rf/Q+6x57Eof9+qsMpStAr2vbYZkYIDsAKpXFFnHyvjJlxpjsaTkv
vB/TykZQInBUu0F+l9X5pk3X6dRd7monJbnG8668erv/UZpmvqqH/KVZ2o7QmObHCmAvF7+eSvPV
a/ZY23wUit15Mjq34/n55AjZV7rpKFvpnpLTRykZkSAfbectlm6oqdfZ4fG2nCt9F4vUJyhaD7tR
vtpKVuu33f5U6t7CO6752cdyW6K+suzE5x3dmKXwmWR5d6/DHxf2p/7qcr49bm2VSj6ZfawK1dlH
vDEmtl9WHy5LBsDnmTNwe8KnKa1zzWuyL3alh+t1ubtfXsvdOIk28XneqjFy1gTGl87NnCLZea3c
zQBU1tvK+e3+X4VTgfFktmxYMeeEPS6alcxq9XzdVo2aVpP5e1LGY6id3w6bypE2d2d92y/fl8mO
4O118bI7J7jYM2VQaVnZPlbN1ec24nHpMFnvbtfH4yi75DM6W71fswUo8Pqy62yrpaSdnndibRHd
mgHce35znHGH4P2VrlZkx+IDKm0uLjQvoyoQIfzK00NhcRi93QproqNmNUfVyt/xSEyIEEJ89WmW
k2ruVn4+Xo9P61q6eC+Pyrwnrsf2/Voyh7jSLla3eu77s5m6tPCUqyy7YgiTyOLbf9cb01HKHYov
h/PisRgu77g/nMELmjO7WlJ52aVfISZbg+ua7T3Px7mH+zsr20qrusyWXo6nlLJCcTdqnRfZcist
IyzdbyMVTa2Kmuba6JBTs9yei9cjRbrieW4sLDOs7AXvXWa7el3uqvnWvlarvaa7NAh9SzarpZm5
6hL5qlJaTd9yIx5jm+Xq/F4Z6beVk8r3bJc7dnM55f58d6GfcqUUXcr9xplNopix6C/XYqWTyyUs
1cpF5fsoztw68WL2syme+RevT4ziaGa9bu5/G6+drOFvT8sqAXE8uVstyb7uCltAQ75y+VctXted
hDz9Zp/kOOwxr7h/uf9n5YK8VUlv1//j6rx2E8naNXxFJVUOp20ymJxPEGConDNX/z+LkfbB1vS4
aWNTaYUvvIFRcQP/90lmTg5uu1fabRnan3nj9FA8XOvUNImJPizf+n4fkD3IZp100AEVZ6h1hCam
XJGRU5lzEnMeWh99IOBcGJlj6jOvlXNlXhtgmTatBtOl/taVP6moHFN2H/kvKeCxU1pPMuXHU0SN
Ih6meKPcXBDv7BOa5FJ0KOYJvvABP2MkaEJ0IVUGugcqHYnPw9uBt0rMcaiMBzXVkJLNo9JJLyVy
VthfFnujQqDqYsiGt5+6iouFbC798E+GqaL6x87iGREEq9lVnXbqpEwWdrzCba9x1jdjYcQv13q0
GiXYHG+hUcXOqgozmKXaj27etQaDEGQnqf7rnEvOTpTQLfCpP6kaJZ7ybRe2wArq7BAudt06oX1L
fk8jINPhtnAODkI9DmXmMEng9DnjvqUXQ2VeAVMVshvEN/Te4S54GDM5aDhL2hgKlg7Sz5s0n4Gz
rB6YWNtoMNDl7JDNC1je5GEtrwrv7jYs6Cr7HHxaA431RgEkGJGXkuH41RNDFHIQ8F60FlpwIRYV
t97riTMBSofstIB6ipmlLzLjJWnvhJQhDShjfSiFo35l7F2VvmgtJAaQBfjAv1smDY9rUbobi3sW
QArT0lUhrW7V04kPfnWM092t31fgWElaAuUvpmrta79mgsfA2QHXG7bIm7bVkVElNcsqJa+h55oT
MrtcSOjuKSRGN6Jk9faTWausW6cWYhyJPnLLcmioGE2VY+qNkFBu/rRXLhr6HYyIX827W8YWQ/J/
WhnO1YBtilzSM44S+iZOTb5DKSObJB+MkjHtnHo9Oo4CPNjh1fqrSYSaQPanmfHrBnNNBunk/gGf
Fcp7JVDWJHbgUUIlqWmHamh3SO3Yp2OZZ3ebpx73QEfpHn3SI4q+EeotwF2xprcQIZmrOJFUvzYt
uH4RGNMqhEdITyHMtjmxjIZwGnmYMqybKR7bBENNN3dTNHbmTrr6RNfaPuOBd+tIeXiQZQcmppl1
xaosloq1kj4LGdtOHXffVQMFyJ74uKFoR7NCGXKhZksNNx1/GLTEuGsyBor4VIQVaXSL5721u+lz
XULp8/ShEYktmGZPO2/bvktzjmNUmT9jZAIcHjQGTXGIoeRO6zTIHyNKVlCmDAw8uiM1RJpBSTUh
qlTlaUbOqiF5ry8ca5vdpjYxggPKMCetL9yl3h80669tH8ZnHqoUGcmxI1oKKUOGqmVYUtH0Xwlu
MTKYWiVNnEmu0YeKSX7rYu2569aeF/rb0o61vr/Zc9deA/nz3amVzuQapyUkDse9t0nkk14cs3zl
mfQsiYaAqZebMp+b+aLvflMTOd2zF92NFoUdoL6hfmmsra6s7BIVtaliP3FfMMqNlU3jcJ2YM61c
qtYxa5+yd2TvN4L9TdsheJcjbaTNvRpB0ZUeLR1oWBHSRIF3NbNRGY4149cO5h7km2xEXxfhbrO/
6uGuIx3BV6HSn1q/NpSjIl0De+VKBPhzQryq2eT1O6yWlb9MKYA3iE/EK5/AWEIxmnxBTMCbC6SW
UDb3EDyzD6qzc8FRSfa9wzXXnOPCpDpDaGeZPYv0SRqMNY96/SBvBilWSL1QOpZJnEJ8xY63amsE
Cy9YIEUOaadvkbEU9Z8zbu2KNataiEUYVtLZ8kdg6Kv26Loz0x+o9aVT71217NW5BsHAnnMTG5su
sbtOq7/Ymef+LEAB0J0r5TSWV4qxrdPXh8ITovMF6IlkZfpTrKnzZO06y4RBWEzkftpJozBZKuof
Dcss26TOKaFGlysbDU0OZ6mmw0ZDVPRyk2cBLH18LJqxpC9UfYPLTfy5et3JCklvWawatow23qnR
hI4u9UhvrsBBFNpg7LYmPG/tyIpa24xHbZ/qe1Yt1Zv6zar0/rCFlf2Ff1ulxtZL8eadtsnCs/c4
DfWYSBr4QblgNmdav8BtVsl3GT1zlyag3FwKhB+djamcQx1jJngS0zaYGgIwhb3bBBschoWfbOt2
Sj/uJk49xfkM96Y2OqUSiowz153GZOoBPTujA76CSoXtPU1AFi0aU8s6fNjRgyVBg9atU+sAg8yc
reni9gq7r9cONG50i8EUDnwsNMj26xfPe8T+xE5HsrQNKrww/6UMWGleaZzN3Zxa2pTHT5CBWVpF
VCxSzhCpor8SISKNdX5eQndtNiiv9qyzGfpAn3ldjSxjyrpmdxsZF0zS8bam5NPKQEcJ+zdyBS0d
NLaioBGTXXVSjkanKqiG46gQIk9UDk2MK8Vr5V0BsK6gNiefnt4+XKrbK8UFQ/WwU5ly3jbrvLeT
YWRVLqgLinZi7QAgExDZ1SFtJLjNahD+m9Y03aN0c6t60BI7jbZ1HK1V6RhGz6YFjJaAiITXLtGC
xdsaKBF9fv43Am1Q0dT1k+fHuOfKuXQBqoDHxhGYcsu1EgKsUDg+gwaLURlRzKmJ6uWsc/W3BGXd
KfaOtihuv1m/DK2LUmMcN/+AYGxpMZI2kKY5d6/YS7dD6m+yaJuxK0v6XTXoglGHEdFTYdDlsi83
75hBUCqSdW8eKv2KJvI//ZLq5SDSBEo6+yzsfq+AmCv3mvsw87UczRNjhT4tUd1vkZ4KbdKYv8Rk
mrwMtUvWo10Z/JOp2sbWPNKQqJgp8iIx35WxKv2xIgHCgyTeEajEIDy65vWRt1a968F6aC51Hvdg
0i2K2jFLml4t5HxkJIco2wf5vuh3t7xHI+sUlofAvqbmWvP33i2Fsr8MjAkpZV0cY/W3cyZttJbs
jWOz9u7TZtNU68LafDyKykIi9EiwyZhs86nZL6v2UGe/yA475qbKBBBCmoSH8oNjCBB6BOwikC0Z
ki6aow0/1EErwPZF9c7KrS66POUWekbbbkLgR8EoAJqlY7RHaGrplGVoo9ns6A4cMV+H+s+B00Hc
TDxro0rTSJsU9TuowaKCqenrO9WksL5HNJo77W3p6MMzRzRdSKUYZNqA1sp9oC7DfOsRdynBBTIl
wtqpgvjpVE1OPsj6iO4hihW17cBuY+hSQtUouFUtCrvzG+r5Ppi7U2ytPTzt/HvUzWmF2TeYUti6
GbTbew01QloxCfYZWovElB1TUblK/Shw0DnWL/Vn38hPUjf21KdLoN7qp0zZauG+BjKoO9Q0KcD3
Z2gHTXqq8LRufr1urSKiGePmkt8TG8Vxhsm2d7HNPGKM6KsTPN97DbO1hcqQtkeQUaGsgiWpHPRx
5uxBuXa5WXOjHRn6NKrnojtMkQjfRbr4Pe514PxKkqOR2vPA50zZuvvFP1cIMQfmyo/GIZL26jpp
zmGKZv7Jy854Myb9DjhwC6GmPEvmwyNglexHXvx98gvbl9WdGpgyHwI+CTNVb6k7CwBsRXfM+r/K
EPHTKnEPUrRpil3jQ2CjUmqa6zZYt/04k4C0rUxmBhlwCZdQbvxh1UBpwT3FlnZ9da2oovf9Ht6u
7p4d7eiZRH71s6/+dHclm6c+PKqsEKWpoNHwZkiHKroC0VJpR1Y377BsrdZ5udQ/2LyufDDV+KHr
VDxOqTrM62XpT0NnWYCy77trZK98e+Sq95S2ea6hUXPxrT3K53JzDyiTMcvapKcKtwmsaR2/cU+N
Pi/TWpdIXuTaHB9iD4HifHzDSHx460ZqsvpIZwVUEZYBFrQbQtFCghhMEc+9GugHVNfstrHLP+t2
0HB+prdD15ZlTAFkpac7J7zkBDf2pUDioLzn/SVxny7MwBQakoHDR6ywotOLSN6qPEH1W2JWJQVU
rir7KdnBCFF++mxL9SyhopPQ3sKNq+n/rGKn0EL0nGuORTRh6u0zMwiSP/rdFMU+lrAPnsFNu2SB
jbxlTfcgSQnk3pih5dFRc2GuWkf9tm39OU4kFA/p2vfNwyOwk9JV6P1aBpy0+Go4j1D9zVoknmZq
dpcCnIfBcoylAFf2o2NjcjxwnFEOCd9Ymd1YEQwqgFQjH5qnKkCxegtIeJD0C+c2z4OlHIwp0Bga
MkfA2mZOLRQs4dq5UydcoUPvWL+Fe820R+QtQrSGSJ/CbeQu6/iUG3sihwj9dBYgnZJMg75Nygyt
BW5dbPhAG3Tv1VAP7lmX2GjQlrBsAq5fnwQPXLFQuoTI6hbTwMUcb6Kh48/Ch5Zut/zIw1s9gTVG
/T9Rlh4rNk558Ls791DWV5Ng+0OjNEZ3AwZIVsOdQS2VLYh6fa9e8/opSY9A3YottTDHqb2WPjtP
2SHsjvnITZmABJakUeFQiLobZM/hIUQCV93X/Yo2qYKhlz5voQF6RxkGnoYsChOZ09oVKMXy8QnI
Q+HsVXnUHIBDR+CsfYpCikEPHGnCRH+7MPjk9B0E27hY283ik03LHhJpz6P6V5nTuLzrOpU+Swew
B/kj2SGHXraAUY2jho6WiWGZzUbF4lf6NDHPoXGJ1pFIRayfKJtGQqtjqTXvPhXyM7RnPgON/b6B
nM9saCMWTuhKxg5zNa+aB/IjxF0lBDt0CT4vN57HySn7KFQYwBlREnfCralMonbk+CsdCjCeJA5+
moJ1HSA1g6w9KXfbYSFfgPCZFtBk2ndlAh/rn64yT/E0tjZhDVhL33081EA80K02e/3WuD2cZlY3
uMVNNG0qA2rLhp2Fdz29NnT1u0uE0wWwiuA3z7dKcq70iYVWgAnpFSi1Nefhldg8caIkpEX9D+ko
x+Bu7i28SOgdKRPyRLc7RHQYsnrWfUYmLnTALaEMfwaixorEVzSWHRwfSP6NH00/1/26MWaxf4yT
e81ZSyaWGQUiDNbA0+KxROTS3t4fC8ao/0ypr+wiCaOHRUkvpaff1/J3IT8ShJnC5J5Zl7jeaxRs
lPbJfbMihE6h51RvJ9+ZxbVDz7X5pViQMai6oeOdysQZ2ZCteup3WVLQjzBQS22PNrlTJG9TkcEM
tRbfiJ3jPG/G3q8OoQd4aa41a1f3nFEqqwsjRQbRURV11QOD6lqfDLCLz7e1yzLj1s46i6t2nogv
thu2c/mTeCxGJgBSO0EerPTMdqbpfjfLmmYU3ORjX2RLu6D5nkeTKpcQBjHnzQfIaBs4kzLyGWD6
NPH9BKhxea4M9x37aIInn5VPOpGVHIgurRrQHsaopFXKid1O3RbUqNootDGs5Ir+/dqygZ/krJN2
fFtKdvZUEjYEOxvp2QeKaalqC0uCPNpZ5TSSk3Su54a6SCpDGwZp6e68D8hws8lmjgd/vDNt2sW1
ns3y//vyfZeNEnFv8XPfN/7fP79v2EVfUBWJjoaiYnldEVvGjlsNiYi9iSn3+MoZoOfa3Hz7jU6+
2G0alcSgQOQuC9v0GEvHXFKSfV/Xw5uBoWkXUs7OlFI+BSUOIDgugLW2yod+C9WLRJSXkBz8UiRi
OFh9OlDLntwriZxVmpVgSgs7fNToS9RFAo8zzQ9WWX0miZW545ACBoCbH6KCJTFBviaouNPQY6f+
81ukfxnH//Jk5ALCRNWGxgnVO4QVlgZYcNQrIKIQ71LsBUL3U9fjFGwWdTxasyQXoM8AbGkDFe5E
MHSbYYBuqDnIXai6E3jKaQ9oeeZIi5xWVg1mRR6btdAGxokk6wl8RiW1QagpMGxwa+hH+GpEgIhA
7AFGfzJ9DZpR93bq0Y1m3Vj2u2rrzeOphXiPOUW6FH0ODajc6DYlFEJG2aK1ADLhqWKzAfwDNQ+a
nNQAKzDUPCqgUOgvCoa0T+oYia/SS57GQC4Fkxh5WmsZv4Tgwi7e1C8f3240hxBY6C9kD6XzL6dv
DWkcDtJUPxe095A1BNBEfkA9YhMvKCC0a4orNd6y0K4FEAT1kXGuIwpLEQFAJHg+bMv+kRIKxsXt
5zaSCW+Ib0l80sELcqkOYAOyB12LtwJsIsbGFyQ/LeifJhmTHHLnod1mOMcLFSsFW0lxZuae4pJ8
oXhXoMRLoS0bZxSrayjLwOT+6X8c10a0CE9hc4Ajp+mPC236SWe1Qv1wSBUcyry9N5HEjBe+NIrV
RUFpRe52rTssgwUPq0oo2k+UVDC1ffwDAT/rA3uqKIc0GLLC86nQ5GUUq6OxX0ywk+g+01tLkHKV
bkPeKsB70K3PxwnOuQVfJ6idoFsFGRjdK49ainJO2hGCCf2LxRBGXrkBnBa3Q0QlkKSGi0wVU/pg
N3AbBRD63YW+ohD2407VnbmLF+EU0OLutgqW+bRdxGtnVk/pWg3ddXH3ts5YGRbbcl0twa0O7Emx
cZ/1rlxxS8bVuHs1h3QXrgpgVvVnkAHqfmV0j6EAQY4QOA74FoOAbbse1+BgvYH+vO0ED/8pvcy9
tW0eqN/DEAk3iEFvqnkxtxcGbV3QKfv6gjAAGt/P/EnCxRCVCwCiyOX/uIushzgOBlnQmg0AhCi8
kZ54oxumuaCHHjxXe/9ZfrbmXp9+Jp+Hhnpeeu1fyBnvvLPzMB5wWAjEX/krPzQnZ0mxAKHeK6wc
+2JivyDYPlgq00PFfJNVn2rtg39pS1jPexnwkizeIVBxX4x1OkkKYLYXyYS3opakLY1f6zdeUHVI
7v6eWVkcg2W84IVj0Lv5Jz9dOr/nzvjXzGQkENGiys8cRLBdkCQizXM37ZYlAGor8E7NQoMRiqig
rwCDJX+p1jRY4ZiWL4A16YERQUZKtc/CVgszumyYvLUNQua/9ipcQNUa+uNqYq6buVgD1Iu1DMeI
Rf9KXHjBDLZ5GNaQYuzJGqpTZKIR9Va2ylaeymtsNefi0WQn9+D/ugduzhohywGtxFE3kYbVRF3L
F3WtTylr0qm9GEt/bP2slaV0/Iyr2W2iD9SpznFt/nc4anMyOdmLtCQkPNym3SN98f+vu7EvWD28
3Kt7zcfUkieIPw7AFCDq0uzCuTOvtxC2wLNUGETA6OO2/uWQlwRSB+Vkbh/aPAKHIzr+5UY60clX
0Cn2BHC1Rd/W3wi3hfRHU+Cb/eQHhl75soSelHL6zJUHc4ZCl3vlOVI1RaO8EU8D/pTQdFdGCNtw
4gyUWKcCALyG4ONfcbrtTVgzjAtwIZfP1v21tubafUnb26V8fU7RDuoiCyT8HV98MvpWmhCCFrR2
+FEE7vg6iPHDSyyakPMibiu9iWL+oi3ACfMLfPU34YujZ8jbvqisUI3Gq+TLg4RERttT6GdDVvmt
X6T+yCnBuoIHLzWgXoU6Afz4D/A15AazYcgCwW+yUMOJsRm94g/yKp70w1daHmU45KD8PE16VB4Q
m0BihXHucOsRzLrQiIsQhYSnCyhsm/FzW1hceFmMaOcwh3hH3JwT9C0wHMD58ewLxHqNeUYif6lo
6C5cAvkfmhOsv97J3H82+g5pNg8kyNW51ygKUX2h2LpnD8jSQQVIEC3pC3OPiQerLefyux8JGcqQ
Jjk8AuuhA2ZOBvoLcgDkAg85WqQfkP7GOOeB2r3/wlxZKGUow2yHe8moO2urYqT8lV8qF/rCb1gA
pMzP4A/XAxqxCdRDhhN/ImFTCD4FqBPwSoosHsj0Xf2GLgHF+Um87jyrKQyuA3SLA0tLfYg3CJKh
PJHsEOQTUgb1CxkD0UU5Uc8oX9AsAVZ38I26f9Eo3RgT7wxf4na8gYv5oq7o6GGt80dPkzoEyJMY
Ku4X658vQXHlSxplWziB1dpYwOVmhuSz+lAemD/UzXlUTGyaj4iWiInN4ytgHp54PN1DOVHs23U7
il6faYvGk3wnNxCybwq+J8oJ60rotsyeU/nyr/5V+97v+uDtqIxJS77wpk46gpYZ22/7g3YaE4TH
yz8dfDHsIaJm8YuG7+cBQZC//xvgDCsaFR46hUK+SSjsCLANDhm7hnz6n/kC9cd8zWfBE20nGvn9
odthlZz9yOEAa8NDOCtf6eE76Bh8Er0nlJYfjDb+cGywhozEOd83p/beWbobn/WdrBoEjs/6IUjF
n30tDGqEALt+oHZF3ZDVNBHsXBnDZqBGyOLb72rP/QaYpMHCvH1hc3Mc0AXl4EBzEugQwEXrEW8M
vCg50fqF4pC4vBca6rvywM7S0Wqkvi7YLAoJ/n/Tvzux9KDa+2gezEZuI+swFLmHv8F2fdVN0Rle
uxNzRppBRr6uj+asWYBLhE1yp07obkf+tj7SMXMn2Z6U1BbyYJhP3b9AdY/tak+a4s87eNECpzRt
j0Crwm1+B3tnPEFF9m/0AZyV9RSEd6BH+KGceentBfUo3mocQEXsVgH5i7PwOSAlFEoC+VF7ApX0
/oK1g4J4Lzw7nTM3iJyce1ass3W9zf44g3z2mTZ7lESP+dI5fxblMgIpJWjYnymkIJ4vSeCpWNFy
5n4u6w1MYoEmjy6ApNZUdABJ8WA5LkSWeX1tr4jj90v515k3u/aAkRCq5TwvZIEmDN872pEloHkT
t2mKlToUSmvE96+IY9Fhr1aCTNVNxVlw/kxf5xlxdtmCgMn7k49wabiEjyCEFvggJJea47Pn/zEW
lb2wOipW+gHKSYIGD/gwynEH+vo1E8qDHkppko45QDKIC2B68UfSsFIymEP1gaWZFZHFvnkwMrGA
2lpiXjpLnTgRMtwv7gjXeBzs/KsxhyuJqZL8C3XrwIJsXiwEdIS5FH/TGWf34ZcLqJIvxjqLLp/B
woouG4uwJTQJnW36G78k7JGcLbsD++u4mhOO3NC1JCaYByPc4c+AGClE87X/sXbgFxplENQ/4NcN
HMCzH3DJwLz/g3yTktqcyJd7SG+WWmdLhYgOEy0BocXLC77Hb9gChIjFAF+pyjeCk1i/W2TGIx66
mMDlph2LeUd9Q9k7c/PY7b6U5tsxnLTLz/QD4y3dhlskTBjZDHBvneyhMEBJ/iyKP/NosV61y3TD
SBAoQ55zf9UW3O2ZzFYvCLO3YwWNOVq3iFHAXVgzyPWZ+k7Wxb5bdHvzCBOtw6LznwK/ThxTRse0
YCMwFuqwXwYYGivz+ms01cy5w+kh3BiPUvg1McGmQCijC/p6exZLmCndguEf/X0/Tj4WIH2BH6G0
R20K/htqJszMCFoik5PBRdx2ezNZWVGkZ7HX3/VRcgQYNoCej9BuPEQZAai+dk4hbiBACHxUf4up
BgK4vPObH/j9MJOEErrQPYIR5fww68DacqT+DgQZdDRqzFz2AOxi88ec8p56J2DUTBThifL5vuJb
KANySQGA+C/umnsJueUmitpCCkWsiFd9yNPautRhwD7zwegfQcYEaU8ygZQgjL8j7zBL6FQxpVm6
hUI5rBV2MNRRcddmyQZcrHZC/sR5KIQLtIUA/uXDTz6jzw36AQ2loh0lwciByVgP4DvT3qdTT7eP
jtV/ZCU2cihLiPcQ0tCi5hNYfOtrNJDgnD/zK/MPyw7WXRT0CAPQ+snHkUB08ha+G1xEveXJJFRp
fqwz0FNuLjBhngnrARE85TFYOvgis8l+xWqhnrJW7UFpen/t0XzTv2EZLQGI+9v2HvyJVZk3crEY
mzPrmd/Fegi0uVg0Cz4/XKKJ8YwQeinv3tp5fkn04b1YePv4fhurQxM4SXzVTt+dY4dFNPnPFZ+s
QJDeQXp0c8SnDuaFZWLLnOdtvh++2NKEn5y300648DBUNTa1cBNe01/sGkaG2EBWbOAYLK3ig7Rl
SSDO41fTA5tM9wDZ9WhOVK1mwkIuviY7fpgY5L8YlBuImBI7LlKEEHYfGbRRkKsz9aC+kCRA++G7
jRkPJnD/YtOm/GI9+IXKBho65NfEQjiOZypKTajoXAV5faa+mK4B9YsnY898BbD3UTbVKLmueDjO
w6SVKrTi/kmPbIWCMQ+djz8ABhKGXOmm7XgHpQo+kWiAfzGWeLR464Kac04oDvFtBg8nJwQIoeHS
f0E2hu0ZMjd8kaf0AL5F4PoRUhefDL0JTp+t//s5nJR18p7OI3raxxrCmXrPIDNBlEouMOdQLeVT
w1m4aV9sQtwZxvapvfZLH8EkQQut9tKZKY3+BfVpAPwtjLvvZphhik3cSMUC4RVqG1vkPZ4MN2Wf
z6AvQnbol1wI16+EaIX/cCXOg48PAIMRFAAMEiHsDwEkYTzPxrrhUAAlUOQIDHy+llciPyQ0AHcz
ENMl7Ksvh4Dh2QBKFkq7x27KpSjCukiG3WC+YwgMrFTrmHBPzIFttJZhhJE+YeWOovCjRRSbMvPB
pf99YNcKr1DbXhEMWg2DPqFPQE/w7uAegmfIjuiN4u9IDPX43p1ZbwklcCbbmVf7wAYiesDn2y84
5Ts9ja93wyadhCfrIu3hUX+o9kiU0QVbJXsGC2sHApnIGgaSpzMQIJ7/C/bQOSiBE3vDphfxS0+k
LcwhkIrXKFt5Yr/iWIXY1rASQJeFnQwoNG/CLTAP0HsARYUWOxc/yR+C/fjdASUjjN/B4npKtP6L
QYA8xI5ti8/Ph8FC2inigjiqzAF3yBbxHhsc10S5PjnD2EKngtY5FakzLz9/yo4P9990lDgpuP9G
JZRjWjjmr3RiLcBPlzNp0vc/cEAIQ0C+ozVBYEmawcgp9jy+8g7tDkYLYwi+AC/YIKoFoR4VSxIP
4J2wLtCxYD2Ch4FiRPEHGozHy+IFgR5+B0mxaMf9AOAH/V78NRCgs0u95F2OAzlVoMfQ2kFjhdAK
NgJcIRRgWfIE0J2XbCL2iyCEAvYOzVxaAZdwnlwasjAho1Ivmz0ByiZ4Oqfi0i6rv+xScAzwRemW
EU8IjXPmF8Pf35HNKJeMQPuIexNKdwxdIYICVyBGfZJ1hzQxfynInv37AA8XWSO1GpGCYKlJcRXs
0jTH3tLBWlIdCpuudMkGWExpeCnn/u2sSLvCpb/lXn5NuiGk3N4VSVFPjCg9jIl576Ys/rBO10wS
7Zwf4UPUYOqL6W/EIu/RWhxYqJt4F/UYzumpMc73glKSLRLGQHO2MX32YMagXlXP/hsFPD9EnjgH
VHfIFhEt4kN4cMgYWWcwqOmdg8ChK+j4M5Shep8FW4WnyM4Bawa2mIjBUZEqgMUgRzaHjC1Bv4YZ
gn7214GRj4YgKtXj75Dgqf/3uQxINh0REYAfeXbIee5pkQjaCQEH/F/Aqd9hhfITFGWeNfVA1jOu
G5i+s/LvDF9rl4kBC48fB2BGyY8u1LIY3R7hSTyAY0sEB88YWi08KjSc0LK6bXCJoUXHwWAJinnJ
bgnPHfEedlUoMNCjv7xqzoDvwKaBTs5PwtLl87hcG1ESKuJ73ueqjSd3TxUKN9wgJr2+UZ4ci9uW
Hus3DWWILMLlqBvJ4+bc8qCFmTKRDunPR+QaDLzVSH85D1H3PGinYNedYIFT7ygPrKY4Um6kR7vV
8B915yI6C9b+1lv7S+KpmXQul/lW+IyS63A+72SfL6N1s9ewQOv+0g2yApdsXS5vM/kYQwkTblyc
G8+ap1q+oUpww/I3MAOhq9Y8tV111na3A10loc3RrZQ/6Hi3OxIdUPeA5N5ezH7/AS6HiF3ilbzV
khHOFWLh2CVn1qr4TfONDP8dcAe/0TkKaSw90Czw8uBvpNSOxtN6sij5dyjyAksiBNZobWnP/n3b
WCuTu7bg7lWO0BL5rlG/1fMM0eqavj2UUDfS5LNKzskzOcP1azfFkyUr1UcQPN4aevgM9HfO44GH
RyocoVkv6IoBxJx8wNrKj3B2tH9ZXlnd3De8yZpNEBStA/YKiex/AZxOnC9ARBFPIJNKffRk7big
8u0DvD0zYZkI1hM9sxD4kvfjuBgFIlYqHn6HESmE+e9rouNvXqqJkE1Xxswg/mhAX7DOuTMCmUy5
TXKNzqYQl3PvbB/P2y+j6bZhu4BM/WTTgdKseEPYfUyYeKsfmT5MJkFwZcWHHgR9DoE3Purtf+VO
YHS5y446fr7RlZl9xcnHcQfc0OLMzTr4Jy6q33LFyTl7+u9b9694cisshSYy3uaDjzKIQa+4Y6eY
VPXY7IeJO06TsfGE+sSc4MiGPmSmITQgplY0Q/ih6OaJtmDSYHXF1VLmBfweVENEAFJ5EqrirnBJ
7getmik0ONDhzCohPkQtHB7h98zdI9scZ0djkBGXOgMyNBB48HY9ZhI/e2VksLlV9Q+Abf+OlBE3
GP0JPsfcsE8feOZMun4WTMFrj6Vze09QvAj+uI17wTayoOwx5uuCtRC4pdAG+f5Gdgb1cnsxUprn
7erCVIL7ioYa2OFD/L5B8pM32qp8N+dk2izkO+gLlKfZaMCpmkdjoWNh0RJoWI/6FxgD8dpvPhMG
wkB9+S8ZhDN/iL3d2Jj7QyEOnFEnMebWw5/VhL5ELBOFhsm/bBetRFQc7T58g/ob+XdM8BZu2HK+
0auIb8lliZ+dhzMn/upwm/Wo3HQYCycn/Y8uv/nXUFGz2ERFvTGZI+/l0FoSxpXatTwDdPoXvfOz
uUhOHkkHEcDcXFR0Y3efTSxA6nThkmN0rJ/WtV3fFv5vdcIj+oGnABUAaqHscs3DBk5ABVf0rqhJ
Ih6ObNiNthyNSspp0Hm/Ur/ItabBQCaReyD8S1NDExXUf/wI26NFRYD4Hg8D5F8EQJwSAN0QiH4P
mc5FPyjqUTVDuNdG/lTIsf/09BjUKTWBVbnNyVI+LPiCQ6ciDtcCArjbyLF0oiLnnKzTN8Cvr9Wa
GIHIlSSx3hBh59fywFIrCnvKD20HLBiEvir0L0rLXz8OQm+K7sjFtVe8VgAGipCbIjsaNJQRfUQe
X8LMhROlajvNJtFcYbIJNWlG35PGoMduifoH3VRu5o6GY/nUrvTnaISJQjJixsGQaiaFTNHClJbR
ClXXX48YPrmQi+ZXHjLjgawHFzbuFJkQB6QMCm8Bs0aaYdTrA0jNXNJFRnhV3B/w+XQgaSNpV3pN
/Up60X4CTMATtvccXL5ED6wdRaUxxHKH6va3Ok4R/b8sC6dtYCWU+2yygB8cEcg6tAfuN8il5Wji
kMCwpYvXtBpOtagMC9GeZCUcFUX/9OvPwudS2OFCqdp45Q8dMtBFX1lmm/iLZsMjQIdKFtL2/KEE
LkYT17bOvxEPsp4fW4xx7UReJlPgJ0TeIMnKX82ADMY7E7TzLw/y0IhM5iAe03+z4psMMhvCK0VL
PhZduRXHuLGYjLsHXTF6D5AoL/bis9SW0UN6lc/sre66Tfo0F8LNPF6kU2+iL9qViQoQweU63StU
jVgoKF7QckU3FLgOyLQfGuJ8r4QTjcwVITHB0VPtRs6BzrP1lS1m4Eb1iEdS0ynQYLCIB6gmC54h
UxTSj7hqBmK0YlBRZSdlgVnu2eK5YL9rbTWwnGC1BlrxY4FsxjmoGsSYrsJtp1hM9EstTfAxBtUj
ejCxKmEcI76JXQGdGjo8L/9Aq4EJF5CjrOkzRo9+HZPlPaVr9QbaK4HYYGsjeuJaiJXaQR+NclSq
VGDNsHiIhQDsoEc/bNmGMD9F+QLt3X8ZxdZe6JVbFFQoY2CHIAnJQfWPMefRgtP3nKP+x8JTXuS1
9zDXKCszNIGTidvA0lFNbOotA3aZubPtLAYG7ET6k/+VCS1RdUx/mZiMffpdYniRal0ZfVgKkaKT
W0oPegU0RbWTf6U/REssf7XMomZF5ahZ03SoaKqBBCKGooSITgie7bBq221D/S2cly/lgYVD+UKv
m5IMgrd4msdXCpdI0VPs7x7fpZUvyC6zppBKZysM7HpKUkghI0pF4Zw8ljQ/vcpU+RMqft46FZqW
/+AzAO4V23iFk5CKKf23po/IIELjjErWG66JyZe/HJZzRjqqw6LmQxfjqr+qXX1NBrymLAgK5Fc0
fL+lIlYoVIJE4voor5TweWUsmC/sDwXFBDq5dAJD+ieotIHu/rY1GDPZsNQH2F4xB3JKFl+PcO4l
qTqimVCD/msG0HdDUYd2G70Tek63AOykcKFh7WOttNgjmEIPiv3cEwLX4ExGpL6gNd/7Zfs/ms5z
t1Gui8JXhEQz5a9NdXcSx0n+oLQBDKb3q/+ek1efNIoymYyNKefsvfYqfv+hsiKwZnGk2hejaDwt
nhhLvzdsTsMuemc9Y8nLDsXXg/3kD6IUyC9WDztEKSEkpSbgviaF68ti5Ks9VTumqVduaQ47BqBm
5wjjX37lcaXL4hFnxWIMfmLV4PMTUvX82HJcoCQ289FfGZwk+SYgVIyYGS2Sv1P+8sSxChTPmU9y
8fYR5p/Wm30haeJvpv2ivlXUIRsFB9yVW6F8x24OZ3yE3+v5jek3DwpslQeer9Ax6DSYs5Adh1//
XgKRQYYXEzMuHg6doip3bfQCuD7BQDGcmN0h3Te015BQkMWQNBC7C36suKJ9zDCuGZZpfEgS4qGt
CNt+hdX/hQ0R+35DwGuSKS4dJ4wK4SYduSCcle7G/AUcUqSqCW8K+DHGuwX7AAd8nsaOXfU9+rF+
UgIq33hk23f1lO4rl4wsyqe36AS9BLsRoNt5vfqXPEWn6tX+0C75Pw6Mpcz+VD76XuSK2NeiWcvP
9me8n56kzwg/WtyKrj2rKKwbzgNsWIzi2QWlj+SV2IVh3sDX+nujvxAG5cI5UJ95iSsvcZFeORxj
P54h4N9vxReLRiySvNSXFW97XR3mk3aw9ozzXenQ7mcI2/oG/Yf2b/Uv/Zn3KQKiY/+yem1f+n3z
2sOXeWpeWaRYnxtXHEO6j8Mo4CZ/yW9V0L8TeRJGe2svn9Uza9GZyoSdNPXTX+ud5WkI2L7QY7Jl
TCCY3Gj2E/SymZv2Km5TxsELqGd9RdYl/pU9/HHovlLG2dJTdsX1fJNe2Vz5Oe3cTiCkbV34lW1u
LJHKWuUBOPpQ2K+PlX5S2s4i7rH7RarLJIRShDVPdIBAxdhcEZgGdirWF+5tlkCWGjHd/PrvkWng
Mug/6vl+k6CP8IixvyBUZSvv5PX9mWcD61LMSlg1eeZEUBNTGJz9JbGgcnzcOPyBE88p5xWkVwhM
nPW/2oE7Gc0m93D+z/xI6dtArlSPF+MoeO5YHKCLhCwfKaFvLBYZlFJnVD0YyAyHcd5lvcQ3QGzU
gPErERJUvad/Fu1AiRAghmdKWOpYygHC4f5iugRyWpEm/ufyx1ditSAc/GXIMennmMWWwT75y1Hz
RIhNjQdEOjKSZ1FixETpSHkRH9T3+BpzUYx3G3YGY6RfEWTdsAMBRl85bX8fnKhNiBw8QMY5O9hP
f7yOo/XOBmo/ceH5/e5rYAjFVYeiwMgqu3JzHKUjV737yn557QMRWCnee1LlPa4EnX+UoqysxeBr
uU1fLO2sOtOOm8bPDukv78+7UTJzDMY72+CI7Ie1iFHasCMt7dd0tSf5rByHrXSNaaAvymU5xnv5
hGh3SxoBISPH6EUcvsgooMjixfibmK4xW2dbZXAqi68ss8mz9fdxo5fqZv1Ut+gHthkFGG/Ids0f
tlmCwKAv0CWw3PCV3Zjt13zi5BoULDT5jCPM/9gaHPEPFSSdBBEMcrUG18Nc4m+5YsWKflinqPF4
WcVc87wQzDCPLKFip189WS/yuX83r5So/bdYG1+Lf/M33Ln5DUatxQR/0/1jZW3+QbSjoKJmNldY
MqylA8Qr7jftSxScIxwa+6t5FrumsOPhKly58lxzI0wxWVnLZ+sFSfaR2octh22MPrJbFzflqL7A
x9Jfkn/KBTKPZziPa/MF4YNLyucogtWRJ/yPQMSz8NSwRtxvaK2vpJ+H8YU3bH9biANwQd454Zxh
wa6h7KB6bfW/roBwcXT/3KcYpd5WN/WXDZKxB88LPwT0pnSggEDz8tef9Bdt114Fi4n3eWZl1FmQ
s323pVSHmxUqx+KmwWgywpJ7s7nlX9DO99VO/6H5PlJbZz4U0YPxHZ8nXGb+Wdignh8v8c/wCd3T
AGNjYVeL/j2qwMBbYKaE2QseD+N1lsbG7Zg/LbGxzbSErdBukbXkvfHtESvFI4UlF4nQcFwQCHfr
loZAX4/yuidM9WfFP7KIkMkiephNSR2feqVINoGFvDERXUv4KDt807NafEnEgYzhqnPsAuxAQCo9
uS4wKXAZYrV9RzWOLdZEagkI8DNg84ryH4MOG8DIA1LBXhvnGbBmXCfu+L1ZDj70DBZx28Z8z8R3
sg2hlZFNjKse6F5r4ofrgQHgCIXZiJgN8x0gEIpiQFBeOsKeB0gPYz1TWODwlShk4ihwvcpGHOrC
snxtCEc2AuCiaEJt702klOAdphNO4hGUnFAXqxt8VgHHim9spRgEpCTFSdChHF3385JIQyzBSY/m
4yBLwZgxjJdALo7ayZqDuEAzcMsjMgpCzT6oD/+xBBjnDE2AIpTkpRisaAmkOpQjrAuPvD206Fr3
cGJlWg3gpn7wofAZAtaqUcL/pTVz/LgN4Rxot9sHZ4F0IGKeRicynKrzISLzX7AW4wUAPrDHBboB
QBIY5z/1H9ZHYPecZhAt8B0MfiSUWv+YR6iTjKMDbndK5imxw/81cvyaSJp46lhmOiqyh4q471BW
x8dyspmla/lH2T9JTVhrLzPsxqz/WgEDto9nGeRBM77HChkQxln4txhPo4tcFPOn6tRql2reldJz
nxwMdTu1QfzY4rxJuvWUumR0MOHFpxWzqB77Qy43E/8jvvdp4cw2Lt4bNB78Fr/CEIC8G/ZFUcyy
a7JxaTeGryVngT4D+APnMbwPGTAVDlJv9H2MfpkbP2qPMTAz5BLTyR/AHVCesfbEuHhP38DeNR8p
/rHvZuXFloreB9cRoRV21b8hM/0oy/MHrsgXPiFrwMjawWCRT4sYmZVWFMziZyC+7KKU7f0lQfpD
4fIz7ZMfRiT22/2MrcUIfQXIDbiX4UhxxmiIWcuAzvflEcyH9gD5ZgdBgi2FZe6vUmGX5yGfKpe1
nE5MerU/GxjU3JMv1Fa3KWDDzU/Re/lbIqCgTWBR+80ulMusT5wofNFPzUn0Iqxp8YVulFx2OIEo
ecV78IeFlUxWbPY1YflODfFfu6a+I14+M+39yp8bhq6E1HZUD3QoYI3cQWJszjcgL0w1YZqIRby8
1Jf+ku2YnYLMcJo52cxwSD8hOpxLjEkp1BYxteEzsZZT1jzwzCYklXrBEP0TFC4WJ2juAF1orgqa
cGewBdRUMf1nBk3HU3qj7gxgdi2jTSTCHi4UhR7qg4tiaxTUceOdbfuXU8e1YvYO1a4nVYDsNsKJ
DR8Eghk/xI+/o+fSwcUp3plPgeFjZgnFjbZJPliYhIoxMcULM2MhW2RKy7oKYPRMHb9g4QNQXq3r
1YZ2OaMbmx2o1GylXe9B4TZcAxO/P64guJfQr+s+LPLGXPsr7fBf0NccO4+WS4sgU1DDp8brlsPw
QOnqEwCGiKgHGyD4AOrBvDWmlzoOi3qbG7xWQMAkDMO77ZFFhZ6EvGSkcVRwWbKl2oSB+2R+q6PD
tIPHisEQC8OqDTABY71l4FZQIEMnf3gNqB5MPKILmAUwS76aX0zDAd/+A2eWF2h/Bsw/4G/cW/GA
w0YGQjoeZDRAODr4pPdhoc3LkB+hMmi26U4d7M6w75oLYZaFYynuq/bbJOwDmMcLjsaxnsQmeie8
1hB8UJI+waaw5qfgpDulVBcZqn9OzAso7soZP4ZOuO9xH3J7VaSMk+FWujGHAhRAJU5r3Ph9vWcs
r7xAGpEysbbk3/e3UQBvfeVB4mCOTaTxSCyt5HDlWRd41uXCgRRCiChJPoyfsRTDchkkGCDjs95C
GeEuYOa4ogVVxa0Kt7MnnjQ/WmNgJMFSu9zChBPim8QjwpzfGt0VfRsZXJkPr4QjQlo11W5JDSk+
WyBSRflsDNIzPNdFrgBgEfVZ+07zhgphtYSr8mzlXhQdUvyZGziAnsIOKeRXTsVoAGdypnYLw6ww
i31Zd63Op66iVZWfFXljCHgJQNG0HW7R7qYRLpsEPP1NGRJOagKOEm+KAYPELXOArl+OLthfU7uC
UiE7fGjWPs4fDn0tkz9s67o9shSCSPH40//hqTwwQIxoInAEdKEWYaLBygmthg/Zr0TrQMjt0PhT
6o289iiifWkLhOLb8OXK4+xowxF7N/OgyfuUgS71Qh+qnSctHmYHYx5MSGcwLGYRl7hF/Kw/4QSF
5MCstoRUfnL9/qMqsPRCogAnMVQck8VKXNXaZoFDOrRvKp5I/NDWfmfphoyoAk2HAfXcaXszOpBx
f+eYi36r4xAXA53VF/O+H7MAX+NHdWQoyHwIOwAR5STUNWRb4cVDYrmH1QS1TIIhcrnjr8xLeLYM
ppuT0/2AJwlNliz6p1T1ZF0EGa5YJhSneuxSKVzZO0veVVSldYDRgZI7cRSo41aotQ3uORHCq8YB
fFIFXoonFaFoxsaA4FzxsFfe0h/5q8Q0Ddp4vUWxXLBtlGDndRoUKKXYOiH5/aGtXICKQTVhLgYW
1kEMAFg7XUvUiy8BZS8uT2gNmtoFzbDFnEtehBn040imJK7OC2tTFmhv+BszrU2sgKqsQtqF0Yoq
clIyyJVgTUSGgrjxMNDw3dGuZZD2PNpE65OkPbJfEU0b/JkcNNX4MeMN+SBMNzlYWdA1+AlGF+6y
pnNxJYdEwJi4SEUmp5IImR+1gNV6zNHJw2VsNZlBNG8yrhLyUSuUl4BiT72TMrg1Tb9GhYGhqeyN
F0aHFKFVE1BGlcxJ/8wTcXKMrtAtqCiptLRn+Bg7PG81mtpDocyu1B/UJyoxXgQDUqqcGRSFjEzT
wRtRpq9huMeZYZPQWS5pCGgc6NEEYiDGD2w4yDq/aG5pZPRzdYPnuzgZ9FWTDjscf3no2UXA46Aa
8MTx6MOth7f++AXqYQ5B4jOQIeTNzF1sT2l8nhtWDxYZGGd1RSBz2Gf4Tu4l22Nl1ATpnexSOEfE
Ju/Y6rC14e1sPUD6mzLGgNc2+2hwWWEKaYf0t0g9swiIZRTdIOiG7aAfTk2vEoiRayUHlGyzdlmU
89JvHxA0U7L+whUpFDYp4th3YMIvlngD5INRycpdJNw+PJzMq3fdHU6wKtgqVXZODAd7h08RISCA
5Q0pi/LmBvzP7svqCOrL/opcs/5QKCHMr79gvceWAQAlF2A8fLq7RxYrHxIXRF6lnYKevKMpUAIr
CVbEovZ0KwEBqhi8iYRYypLcZT2nMuFEV/kL/wSEQfwep4V1WCyCuL1+/WmYOibGDAXfh94Dp7MJ
jCCrxEGQNTch8Lgau4MJedSJmeStzo83wjkNMCikUeKWOkZmoEtbI3nKy51EecIerjMtQCG1HIg7
7P/EOnTk+rjN0p0se3cNNAmDBKe/H+P+0KDB0c8ma2jumzWOO17+8Bdp3z9Oqr1FOmYNyIu9uryu
bKfSAtncy91/koONGj11+mlZ+WSrQ8xSuNSU3dLukYSdeciJVo73K3PLn3JGBnmgiChIkKXc/krk
p0Ha1ZZLCWWZblGED9O9U2CBDF4pupjl1HFA7Lqmia/yHRUo8zxc8iz9TBrjYDjK/Xmwjjo9lcn4
b7jG5WkYnbrbwvnAe50UqnyDKq/MaLocTff4ySpB7+Gq3+xdUxY0mJlveqgoPRX8aSLhBqOkAVN+
gmLc+wI3ed8m7qMjv8Mb5KDGKRZJD0WIcojxMqSvzrcrUEhaBSTYn2CDC8sHnKgrDx61rKJeCUc3
dOevwgwWutkyAImLwcCNDdJggf78AnGk8Zbo0oVCDZMs3af+NM6AIOoPkKVWulq7HpDZ2g5qTuq4
O/n1CPHoEaityQt5oxpv30F349LTEsu/y4oV9pp9uWvFrR2xAjQq7TWZ2LOrSZVQWt0kJR2DVKn2
84qtO09NskH0PPel2VxRveFCMxm5l0qFHqCsn7aWYaBAb6X3QsdyRu5WrSdVWe2pkgJpqm1vK1lS
A2uiQYrbUkXabMXeuEzRhpleO8rYgzL+yPHkKmIiWwfM/ucMGzyD1MA7vkVKvKsN45B0subLU0l7
12GB0GABP5ZjdUraevAMeWc5dt7oa/N+MXPK0n7S45ucI3sEy6kiAifaJmzH2EeQ7Bp9zQgxahKa
eBm6Bs3XaqjeK4kSBxaYxtFXMBES9I0mZHgTx/vYRMUoWY7ZJSGzSpLS8+weNHmxn6TlgNEkg2Cc
LO8Y5+roRuXKHy16vXGuhMXLWzFBYsjuXqz3WO/JbkpwjmmAGBZtYNyJxcI7YSZXzaz8x31aV1Tw
ZcJSpK5nMw7v3FsjUO44p16qKIGuT6FeYzxVEAHSsBkDg0SAFLzyDrvd5A6Lf4m38YwqijtTb+7s
Jjoe2ImCvNPs7Nc5sf0+67ZJMXgY8gx14uny7MkJ1Wk+/i72e3v/TYu7Hz8w6SWzQRpvaQpJUupX
THaHiBmNGsiluU9lcPrxGMXzacVGY99nnEfREXTdLiIbNCakuUCDEk8rKtYIPdNnSfW+7dWXe+Tb
j5es4DJRxTTtq9Wkrd9rA7iHbw3kxeYZFbCe5pexSKuTbhT3/WQzJNFTtf+0u7e5xnB01HtiOAxm
zlEypseHdlGiuNs3CQSPQRlfxs5sr/WnKYP76JMIO6A3WEKpA7KSLNaSZEn+2Tis2zFLxJzE2Vk3
WGqjVDVuSm7hzbwUA/3/Eu/KaNpZd9wDus5+7x4l8SRG/G9qKgiqNjKHyS60cFBKFPCZhI+7ioOe
HiqDrjNiqpTTVCSdH6UmEHsMslR+qVhn8bxVB8Ou3hILlyfb0sddbjVFoD4SPVypjx1ulpBj1Lk/
SVSDbjuyd3TGvTiqhPKWNhVopvXaWc8BzzSsNZO5y95kSz6lI5OiOVazcxyT/j0Zkt9lEhjOXfnM
pDr3OEfHXM7stWpXFbpZiJox4LkC0dGSrLdoYowVy01YGOZekxpgNmw6t/UChqKzwqRVLr/cHwvu
9Fmv+Eqcf1laLX0t1fhpfdJUiZr0/1kepHLkP5gZC54qXDfQtoS0jK0gJNWC3MkTwh9oSQ9rgwcQ
Ds8RWJW26U3H7tDr+lxPpQkrorUlKg02hwAGH0gdtQ9IxZiFmeFhIdtFPm1g3rtEtctk54ArMAUz
16A6Terik/fA7747mFGokDcPg1K+9elhindUcG3hJj+tJOpHfK1NctrJmlEuGaa49lrrfCNycRlb
um0N8hW7MeEZQIuVC/bWUOAKRi3MR4ruuBSla1IILr+OX0INJ8KZiYx0oF6JG/AeKioGMifCaZbY
x5OQFBnWA5Md+kGQ3VVS93nuUf8vBKfBi2JlhKeMkjWlNHVTfBrgNWcOQBMkDmTK8PcvTGmxUYHi
zZsivUGeOG/+WKmfxj9OPC8A5iZhBp64mCENK1eVXFiRKkxM/AsXptfAIkTe0H5zWCv7Otk+igka
zjQ9jIXb8zoGqTcSRbiIYUt+wEP5/Yk4q8UjoZEEkCw9wOeD1vSsAxHCXlXofAAWQOiAZPBSC7CR
wrcXPHRFwngOHwoLzo20016QzIxbudnIWBGvV+RWpDflWf5QP6CSrZ5ztPMOJKp6XkcHQeAT0Sb3
55G58jM9Klg3LSOEBjp1kHomagzZs9+EGAlOBlQVNJqDl2UOOBMMbWYmgqc9ibzv9IOzCD4BZ5tO
lSEtha2qBMB6pGQRWVwD0JXUdqj2AM0cWkp73ikP7C/w33S5yx/DFx4gFKGlvq3AVVKcR9/SHa9B
+38vD+OyzRaaFDqF97t2pUGiAWECLvpXokxrp0FjjvsmfqwLXiFuaZM3fERnMqbBPNE++BF6J9ml
2UVhR6vHOtqljgl8oG6YzsWZL0tPxh2TYC+zXCop2li4RDZzJVaEyAG8Avij5ZFh0pD7VBN7uYnx
XsZokvw3UmwMD49ypDFsOENIVjCmUNbkIJhmdkCFjIcTM0EQECZtxHcvgNDvwC3AZsU5AQ57Bw/l
fFns6NKGuhr2PQ00v/zfOA1mDBgVYzmwOPpo3sR41XgnUN/CMSeGvPWQ3PEyqhhkLff7PsvRW8fZ
ackeyWtbTLjilZW9Xk3tWwv8BK0SEQDIIvxJ04ECC34MYXo4U5Vz25vShkvV8RJ8ODKKl11abOvO
02TMH44R1oNToGU4WjwNVWhoHrBs0l+W1h8a17571i/wrDT4/SMYAZOaz34K6EzBThBQlKko6tnQ
5l9Jdfm0WKHUiz8YPuob2qep8W2GE3zyGMecQzpvO6TE8hdZ75n8Ztc3Uz+NyU8v/WOs3k6XjEmn
zouPHoWxOr+UU5hk7+wDpvLUtL40iqaHQKgm+qriY9dBMT9b8Rt2jxjMC2X77MIWZhah6h7Md9OD
ySXR4Wpumft4jN3NE9+Y1NrLnmmnVoXcOQkJc/nWWE60uLAirZWHT908b7UySOI9wiIdyYy15YxI
VWiCwbTnxjyx6FB3aI8XllSlCvjKYsStSCirQaIieDXrHkR1S3jiswTBVv+b2UY6udfOMu9BzWz9
FFGuD147Bogz8EbkqQSE4PFE1TQvPrGqbbpdVYE8BVymhE49Duf2Q+1x/jmpQArDuSBbBtqcip+5
/ox/plpf5/GA7ptxHvBjv8MScxrxofMNWHuqW9D9a4E97U0Te7ttLb9V08899WS0DeY+7vlk+C3u
NTS+oTklYYuJN5RdIPjDPPpUzgnfTH6Vco22qHDqEkTJswQrOQoXKlpiTJbIw/cn1nd24+PmZQ5e
1fii+9FP9CcowWcNB+t9DLKsVtdRP5rpCUuMrMQN+2KWrs34b7Vth5eK/hzq65MRBaYKUhIWq48H
UT5qAIvrTjTNtH3g9cccTX3uIDpiP1E7mGXM3WFRg2m1NRj/GPuq9vl9vFULeiw9TIzTirEsg100
BavTID/p06XRPwssKg2na9ys8+irx/6LDXJUThiMRrFnjadH7hvTuzpdlhV+X8EDFxxgyrfqRSGu
xTqWy6Fs92r5WuH0hVNBsVs6v7afM0LU6wM53OzPDc2QhE9qgA9YMtIMeoXsZdH+QZE/hTlrH5Sr
1G8Nb4h3OJzd9f2Q70XWKHnHYIzZc1MfBslLxl1nXkkLmiYv7j5t2bnHLmO2cfpgaGWne9zkM7gf
yr6+BwmPVXpbJE8lwwSD7BlX3tlpMXQYvEjBeH9tLOO2r+aQtn5Ad10q9zJYTZZrU71aOjyh+5N6
r2+rHD8tG7ezRlYOQ2b5qtq/VNMUFJHybcS6L6fjtmgHTwcqW9nsSA/0Q1lUemrcwdappdCqrFuS
MbSq9qxgqEig/N5ZSFmMZfAwtgElbQKpiS62XGBkuDqUiuzPs84j1cIci5lgkuQysNZpCuFUbPPM
kyyZaq3KXFlLvf5uuSOInhmz44KY3BlnZw8G6mwWD1nfESsbG4xAc6OdSV1KPUMjAUul5ZYwtBgJ
Pf4ril+4KpHEhD3VfYPE0UXFCFuv1G26ml8TSoeGEXMfpBWRxRmPUscsgTAwnUuMKU8kByV+N2Yu
uRnGPskj28V4s5ngh60Mg5WHu+8OBVMfXV6etbQPKpUrJtv7ETQLgNyYPuU4DuS7Ho7sy1HaBWVJ
WYk35Gyh89Qx+cl6L58mH8v4HcWUlq987M3a/Kyh8olUxDOVwiLEdgCAbeTYROP70a4inIaYxbBq
jjYzKbV4rXp9P5vqcRVLBKNCHAewnFcUDrAOqAwKZXKrOVkv079Bep8GvGlhKv2ipMymsKHQqDa9
TFTDNm0olFDfXLgi6Dw7g+vgxsa7sKt0U81X5OeJBdw8xuM+T3Zjc9YsbBVP7IGVdCVyhQkFRSgO
Z6YdxN3r0B0wi2M4qA/7THaXYVtEIZXEQN6IerAHn6GGhpNP+dweMU44LzDDXijHyqMK/YjJ4Wf3
ghpe21MsoHDtiTBD7QrLDGjihTLvP7kSAlRqZGYf8tUMMjTvEJpbHEEmdEkW6nP0HRaZKcm5Off4
Mtg3/VPwF4GsmbrIV3THe/QAFnzMs/lNLQnTvqFVpZT/fOBD3iMZfzzBR0SMw4CX1EDMWKgWxYwR
Qj+yLP4P0h/+w/0cISQhcBgAl9b0G5lDB4+R4Q37OYovPt4PvybhElH98OHoZvEbRiKPOR7TYxgr
Qjk07HNy30Qa5vi02gMyHvWt5WMC8WJsm5C6/P2PLHNhkkMxcIm3tod3MpmeiKMPRNMd7Btb4ivs
+B0KvRfbg790iS6UmQiIOAaO5/7CoZVC0M+xUzhz+BGKFhRhBsIcJtvA+oSZ/HlkCnnsiPng7/Iy
PVfvNLGU5nlx+NOO/ke6xRmFAuCBt04KQQc6P6zvK4VZ/v2YXKp59I0UcdBsEqiXsGx7egHs3vyH
DjbnYAqJiwS0qqYMGKuVlnsHqGU/ZeIDfZIM1sqFtxQzNtUx+hA7ILirslDWeFMF1ER5AdHWL5nQ
1S5lMHUa9XIHSQJDCkwopk0lJqeYgPFEYBEN6rWBYANYRTmNcXJnM+UUjFWQAEVBmYFLqa9EMHQc
2XQFgyeiyqf0clYYv5MZXG05Kr5yzMC8ww1MC5ALrqcqBUbxxADIGAKGOZDsxws7Zh9vpyIsImeO
mMXWPuvC6hFWOHfGW94NsHEEip6HoFHILdvgfCWGl8pnbL0ClrJt0sFbhlvYu1kmDvk0YduIuFTx
tMqv1eeZyAUYd8qOelkc3p9bTarupPzQkcY1nAFjqT2Uji1nOydbwLlyZCs+cers6VUYXFI/zFty
QtYNwsph/GWjtdtdq98Sqvx4j1k+e21Vb8F3Wfgpfya4g8xCp1cWRmwysQVufPyt6xGUNAAxTlbs
+FyMMLb35ewzTOIktOXe0o8kXhgITO/nqgzsaMMsGQYc8LxsnBPzo614tzNGcvEYdF8QuQfFjW0I
pV5a7tP4l/+tSyClbl96RvTUSjhrETgftPF2QNg7UmwMocZ3hfyVQk2rPktrX4wjI+WtDoHKHOi8
gwq5SrPso+lFTX/HCbstV0VFVczk1gmGeH4jJYHpfcsWigxD3YEUAvODf1OMa92OOxpYoaKh/8cU
k5kluohvGjpcIFvs/fyEqaxO2+/iaCcT6PydQh8vQtg+q5Opb5iyGL8WDdu8QVXPLG/sPIYvRBZ0
kC/oVfDZAhJkHStdmjYGnB09Di8vO7aFesqFhSH4HIsY4NHsQse4f+eEXgIc6psp5EX5bdZBSCms
Mv3i0i/T2YIH2ijn9C36OcxCUhIIPGxDwEtDZteMXho0WWQrMyEzwcA3kHVsbGrpUpk17lLS/p4B
EczTgDSDHvybfYqFC86LRvEOp4VkWjZc4Xegv7IgW9vyVaiBiJ+h00FBNUGGvTfOAA0oLdYPrSBq
wSMLFy0XkbOMzM3qJMX+ffHsBOKvy/BjiXwcw+ucGCo85LwIIbiQLuCyav2Fl1LBsRkzi1YoDIQH
Ujwx3IGD9kd5YBGgH07eUUnRpLfE7iwBpDaL7iiYxh2FApZC1as6n2r+ROeeYXZtHQ1p38G2V7Yr
iF4LBw3HKO+2i0rBi0Og7YNuGPLBNAN1xkOarItDWR650P9lDMaNp5vPq1rMyFY2oDIm6LuiDino
zDpMYFlFLpmkOaJJ0+nJvJ12uD8wARTUHO3CtBfIpbDDFWbtyuGRb2fFJw43az2osDEpwZCvBnED
4j06bCtSFQyyG9ZEtsG/YQiOaB2xiQh3lXY8vWa3SyDrsLTmfqfxNDlWSnPswMDPAz2+UEkwDgQp
ehAFsIT36oUh3lIBTHys+GqfMn6OFZd9IoXNbMKm9yE7MJBUIUgRrosgkuv3YHn2htble8JaW+bj
GqFWG7TbyBV5GPR7iOCNIS/hd2w8QGXZJ78Ct8TDx26/ckxn9S7tl/N9QwHs2GdS3gHDdnef8vDa
fEu70lWYf6yjq7QjuBxu4LZ2d9Y1+1c55HIF8ysq5O3Kw3ngFY7bhhHVmj0PKIRgnfUJilDkrzzN
uTutX3komj1tf9I3VJqt/6U5pxnqEAqzbIfyTXVxoXlhmU4c9V8XFpj4rbvnL150Q+D3Jzf2k/FZ
f5g71V3wa1nC9sKMsjmZGJQx3EYlMR9wohJmRRRb/IS2Dy2F/ircAu4/KbYstuA/jEIzjVr5CORe
P8mvcVC7SSgfmVA44y7a/CC9ZNq7VsJ+81o5+vE18bVzfvgZ15F76Xft18UOf7gpnOfchZh3hR8Q
pM4l3zynz2Nw5xcvP+YZEHJ9yZ4zpz5hx7dpvDaQdv8uqVNt9B3l9Km6Fv4l5h95LKGNMG1ey1vV
T0JtTSAtQF9YhZHfhbbHeQlr4XvQhPRj1E2+sCpCOks2B75zk4hpZHoID4PpI2AEscJ0mTCUx6vA
Gq66S0DaBhUm6uEd4QIsGaTkQoCQD/wq5be2q1D3cXHYV9geiWM7sYEkp+UL7yxITFsYZyEoLjnC
HNGeYozxK/ZMqdNSrUlvXZg9IRZVt5GPJBlEQOAJ5C0yPIekR8BfsplB3tDZIlF/1i9kdrLGmdja
oOQh5p5HDWqQJmBbgFHSB/PeZwC+YsDG9WL2ADkeSVN4f2FCP76ivgbp4mwo+/sPVJ8TBffD7Q93
h0/m8RE+0m3usEH4BDn83Y8wkLbcg1eAYudp2pFDuFGCh4v1Bj9IPByTNzA/NtG2RJHMUprAHgqm
PaFFr2mw7KEH7OMdSX7ImLOn4izUyQY3TuSzgRFtPM7UssyMAWmRX7LMyFtwG8dghrPBgAR7p/gp
PRo+Zg37+MhjuPqGW7H65plEbGOeeHKXN5Dr9NV+Xp0mGyWGRxqhCRnUuvbb/O0ezv68NU/CnUfe
yOwH35wJMsspfEFjqSzbh4PYOz2qyWZ1uof3kP+PKBfbKX3eGD7u+BgvKW/ZcQq6wD5Wt9VT5k9B
fcgxNim8cvtA1dn62aX9hXfB7gsfo77WV0bLfbKF2G7MW8E1m5D+oEix8ON0qKNWomTzqTPk7gSf
A1bjBxZRXu4UnrJ+4B2UuTkPuPVb8JPcQT+UbpHy8DJLQCOFiF0oQdOP0o9dzEd9wkfW/BcHcd6W
YnLN8TmYPBUOKfUn8ZyDN0K6+q481e3OhVN/wCXgfF9XQbbFpNVfBWyJa1yweYVDhaUE6p0QuSc8
xDUh6DcI9/qZaTPir+6mWB5enYIhjeYIS0Sy4/hUFmx3VJ0KLjOWZ507JjxwrVB4fQDFUeMhH2WQ
IUExc2JkSyB2ylfkIHLY2i682Ktg7S83+DrAnNiOeNNOldaRg3+ou2BhlXhI3Zqd7SavwiZS87Fu
PhdCXBTcn/EymyjYg+QEWx6o3mlcJIthuy+wU07cDrfFTd56+ne5x1nVeh7+qW/Wt/UtNH/6m/HG
BCZ7wUQ3e2FyPP0bKUFupQ/YJQbEO6FXvOOHB6o9BPrZwh3SdEFPF5/puHaEU8WgYkedtWu+1BCb
DJc2AKY62rDAPOY3SPSxb/0YONo+DpyE8oq/+GnYIfzLDqid7GN6ja/WmTpxoCAP0wO0zi5QHKJp
mbOw/DQbPd2svJGwWr7nMQPqM/CpYEeQMYqbQjVlhLRWnOmZwq/1jQ2WiMFLyS67vnMCIVA6OEbC
c94Mz0vIwseScSEfa4tTAf4WuVMflGDFs43YbjNxyZ+0gON4opj6gKSJoHm1U1gTlABl+8ETS8Z8
Za66xuBgh/LyIhaMB7zzTbnFe3tX+9MNooAwy8gZmAilhGvexCrDK1whw2gBFG3u096/O6B5KEvv
XnfLOA8vhaMF2tfEDS2tP8TGWPrizk7XH/Lm9CWtXyDuY0nHQIW7odiBo60lF57SjXP6Be2RiFRB
IlSUjVBY19eYh3SB7QZhdqefw9p/Gta/vJdPv8QbOxjB+BgQeFzgDXLCE/c+q9tGnEPWOaGuwaaS
NZED/JLc6UvA/agCg/Ehc+CPrVCjfdUHRiHKTfmaMC2Cx7/rndEZ9+pbfgQV42/3Vwo/VhmMjX+Z
YifrGFNSBCY6zkmpb2MK7KQ+JNtml26+sxB8OvIaNwq0S/2d7oE5r9CH/NTXHfkE0eR/LJ3XbuPY
tkW/iABzeJXEICony/aLYJfdzDnz6++gzwUa51S7XQ7kDivMOdbtFzDArmWlnWvvn8SHn8KB2fa2
fJ7OEZat6h0DxMqyURe50HT3aHHZy6vxmj5JYTfq5nWPDghjCeg2v/wk9swfXGFNOnhIDtwFK20H
YMeDceKlTnoy8DchBC0e8/e4+3WF4+tjMUcRbd4gNXm9t9hnrGN2AL36Xe96L+cJZy7/hW+ss43D
zZ2mSXNgV2nPEkwqmKr19t64xhLfLJb4gsSYR98c8g0kx0MENouG0d+d86nxAdyqvAbpm6cfcC/l
GOu/WYn4IjesNw9c6c26cgg40jOwQVCtcTBxXHIVNy7K76UHlZ9oypBmF1zPD05SbjI6LCFefCCh
pMXsxutrgzS4x8sDBGxjflAvqA5sj+8lscYzs7i3IN/yYYz7LCre4RVRccaWpkv0bHfCtToski10
ds0aD4sb3siZi2ArfStP/o2vOQKihbf+EawymvGsgfnJTwowgJLsZvbYEuf764Mwl5+RVf00z+YG
mK3NL3fjN8ZIfxKOiLLHJe0keIGovtJsJEiHZD/9kPq76jl8qls00623HE38Zffl4H1bJZfXR/RA
4X3Gd4A04Uan0dPxlCG02JmcWeFN4J7LXD22GRXIa2ZNsDFZMuflJYan3qNCwVOw1ria+t2vuiHp
Y7Wem4+A0++MG2IX4NqhRUthD8BvsDVJ1Tnr0DxhEfoRz+OVgtI2W8vb7kO5Dmd6p+6x28DYoPvm
BHtS0Y+c3c1SOY7XYKsc6KqvQyRxKK+whq1xvmGE0+98O6aMYFS1Rx9bNiOFMgzfeA+a9/HSbPo1
iz171w76Xr0XGmRnOqUrtsdF38fPxGDc+Qpaq8W8pNFl53x0GAU/8Evx67WMGbnjoYaHxWlPnki/
f3Th554T1PDxOuYQw7vz+mFuUfGIv8UzlIUdulr5gx79YsI0kcorV/kHTZmnLGxTXD13c48BEiM/
LO8f/J7z4rUUvsQf7EAYLDDm8SPx55lheivpM3tnzIIpr2egyNN6kFYCloR2rRKlMYxkov+KfH0j
oUrEb4qfhlGOFLNedtDYi4IN8TiNfeyn5fJPCYCD3550mMAPQsxNP8Vvi3NSPE2n+SLflc/4Px0a
GRHmu3YJ38L/0KqFz/iZfmPYZNno58UWlx1wv9FQxqJNCPlHCeZkWG5Lal/szZF1uTSDr0awWPe0
I2gK887gllN6Az7KCOPhs/z440+2p+qCZQDxPVsfySN8OCrQH1xb7C8kW/y28IuJntbZJxZwXASw
0Cj4UukjcfmcPilOoOrgfS8UAVC1h9cHYOZtcIifzUf45FW+fjAtnKVPLI7Ve/xW/7eMcYHaiG6V
+xJVBmYZDn7w/Txpqrx09SlsFXTONlG8GRCC/1gIwplX3dF/W6MNNNC1D4geMQGtxv9QXAufDBYc
FiA8r5BNMWCCoigNxFKyMf9TyuODOJ75nEJY8WmY61gFCEEr5IPwGQga2QLsKsNmkTeUjCTnRSrH
j6DR3vWkzMsE55ynv6/xzD8ToWf+mKfDi5CiIg++Td29CGnNJpcoZhTcOucQoK5RUcztjH2jHqOS
bh16Xicrvl4vZkoNP/w7I6F4OSyJ7l2WNh0pCEqIW4BE4DOgEAVEEhruiuEcMaG+uTIx6OJx8/8q
qiwA/Yy8leIuSCMc6JQ+Ocz0M2XfgwRmtvC1JUM6IVvf12c6xSMsTWYaHhBZO6pNv4QkgjvqQGH6
IF2ifQ6RGpFdjJ/vD4MQfi87AYtObKfFJoLGjLW1XxfWCuex8bLlFvI0sGdXbGwGx6A7NBZde440
A6dLF9uv8BoJvgEDBrkAVoR8k+GgRF0aAormExnPRrd/w1BMQ8d1sK7u+ZsJIwJ/7UiqP/5ayqMa
7wbzLXBj0qmltJNoR0J2FaI+HJRtpkEWuRuiG6i2TMUkc7FP97nPSA9+WIHRptHOKl3GKxbcrOab
HO0MuJXWho+oGvLGg6Vsu78KIzH1bDq8Ow5npOGQQ7hClpvlzxL7AuywiAbYb9x43It0edHYzbT8
iZeJDXAC09GS1tyOXGn/+6+4eJb9w31B4MdsGiDbyPnnDS+0xHfOokTxKK0ZO4H4FIsttugF6YhK
75Z/pB91v4aOBgGn/KFo8RXCcviPCSgoIXqYPQu2DaUR6hNS44Rcl9GLfwyvjArBn4GJ/g5jhKni
05CgcB+qa0ob+n/pD2koiAbWpw5MgCB2Ufnju4YIQbnxC6PG28Ra5jwjDQGECF6RovMnlg4+d5kY
ywENQaTwAeVfWH/GN3JhGlyoo5FaNJ/8BQqdHAwl5hBzNQobZDv0/eJ/fGz8yQqbwYo0gfCoMOzN
pOAvL1JkEg+0PcAgcIVzfvGcKOtix4QX4kouwdgqQqhDqZO+rqP4is9mib8qOiGLtXXPzdK8qzf1
Zn3qNxHqhvguvwdnAsBreSyvIQUu7dbRfolW83JqJFymzCPjEa/HyU6/yreW/4OpNux6TjgmC+vM
YWJhgdSccQqeFRIKxU+NncS8V9mn4TdQBKLlmDpxguSY4sK2rh0l2jJCCYGtWdu6YrdYCUvSRcCV
G24AHKgy1ph3bgIujHGiRt5mRK4BggqA7ITOvxzFAg+TSAXQBsIgcMcf5Tfq2ZbQb/YYNnZCtfnD
0UIvcPjCUHrSrkw3wwPV/OEuTsKzROT8Zfyb36nJHfv9vNdgHBcXhYjC3CrX8TL68yX3YEAcxx1M
UL++cbI0aJFA6CnfHCWvO2gAIp7OZbfZDWXLNSYSBC3z9wtHf+4Zl/oNK3H+Jrka4V7x4IdGATMS
iTFOiUkKkQPu40YZnKHrn5jQ14wtIRxZkgcyc8mD6rZmFpxdgjOPLLbvKlTsDJC/tCMPVuhKUQ8S
vvmyaHjIZDSIk0JlVz4/DskrS4Sg8wDtBAc66uHwVj26B1+l8AdXh1JUEq8iB/1cPsy6ROS05H2k
fNyi5JP6+k6d6AFH02T1Uo6rb3z2QTy/qKxITza8ccTAvNeZVJA9wtMA5ZC5oksFHufV9AlBhDSH
U7l8ht9c6cLDWKPS2VHNiiix0VeAYULt+sLlcfwDKSv/Xq7hRZceAeRyxOo/0UJbzS41rMxax5K0
wt7EHPBi4YfSmYC5Qg75SzSUP817TwY53rBa1acKsrm+ru/sbWCx1C7fFxdG6gU7tPgPCznCAgfh
l6br9yueiSzP43f/Xe6Kd/0UXqE3jNMKzIyLs8MhUz4iPllYniwEdATM1F2BVIMOmP+oOM9m+AwL
YmZZgfENceRV90PmLy5gYcr4AoP+luABXuzP684jAIc+QyY7twvwGC8l3G/eK0Z9uPBUUT4Nr7mi
n4LlfZAAcEEB+CTk5wWEy5fRvqntxTcibvxP65qMDoDXvrpQ2HtWlwBn+5cMmvKtuxq7+pRu8A8y
PHkX7MY9W4IqM+sssTNbIr9RbYMqr+oyrw5EenSd3jSoW57u0qCnyBtyyFqO4jUPKjkUFwI/8TPW
40IPG9zyDEya5mZzTegWT4fhl/F3G+hqK+rYFIaDXXMU3vkV8cqcsJ7ZoFXsnvKDvvriBHPQtHP6
zD4DVBh7QSHl09y2JERgIsho3OKi2gnFOCrfm5eNuNZRXXp/98grz3RtqPQeww+6sJA7aWnze/CD
0VAtPhN/yRUpVW3SswqADdFH/i5tX+vQjv3U7TxuNOCh6sW6ZUfTH47UTOtT4le/bLvoUrgmBz9x
0KFaA0SFNhcDFb1tULYcBh8NsosGlIci7QL/xdovmedhHDPKXJRHqUSUN9ZVdSmddiva7abeyJ+y
iyNyVe8hgpI+BjYofRH4hR24nIJbsiewUFhhw1PgS2S1XBWQ3A8d8p6V/JZ+SPfMhr5k597sMhtn
X3r6tt/Nu8zmCKCMmXiF/1Lh17589T86SaOjnJDCSdtqV3g0iTYjT8Jwxo3k5HvVFW7hvd5GnkEh
hCaOS6LGFUxoNO6IlxmY6XDTdFS9UDNcI7hdNjJOOKQb6TRchN3gU76ltsledZAJ+OSFBwbKbkR7
eOMirXBdrgkPL9nXAucet2A3D8UvxIq1sXY1V7s0jnhSN8ubJkAIbOYbKh7nGejb5m1+D46MYHPa
Za1Wx3FvUjAkDtvAb7dfjmYP/0wuL6AM5omFtFlqncp3t7CVAbo/hwWpA7MEqDJlEeYS0CyQqSfW
68pwpoNI7CHuOTvQL2rf6D8pVC5HLR0uIJdsL+O5wHvNhcbdnxkIeitvxCtsumXqAuE/STFFQgow
JBcE+khc6JhQQwLL9CQsWuKjko77QjqCp8WJUZ/6ZZdQJqNONHMErej40fmjgovCcNtRRTA/ZgOO
BtcTEx6+G4DT45PMN/ltDqj/oWdKKIJX+R3m4tE4ia56ZSr0LfykyeA0T2AEawrGoHYXkjbNLKCM
xXW8axwcGSbQGzsWTsQ5+c0eKWeTspG/2C7AlPmiGgBBSnV4ZaFQYZW+yY/+zKAXcBYsiiW/eTYP
mjJERW7zX/WWfVGflmlI8T3ot3xtFG5QVoMB5eqvUO7T/Hxd4p+FbPvHt+qOJkKO8L4wh4mpqRTz
rLpfHl712V3yj+qKp9x6h9zLukELMjsSJtHMgb7Lz8fZwX9GRlieEWJQu6PkxSibBqUc7296CN/i
g64k7wGWEgEma56C7U74lvbtveQUIo8iNfsS/9P/a67zNqEixH6DbmHe2eTNYoPj/cM0/M0uy7uP
dsxV2BsLUbWB5fxXwYz/kRogzEE6g9JFfLTo9ZcAhG+FwoKDGUXGCLWKmwiAd8hRApj/TuuPiJLz
n78FkJguMRgmWgQcJe/5PTvyMPE3vMmX+h0ZJ+2Cd/q/+Rl1jOrTcoghVPJCuYcQEcLG7Hz5U7n1
gJ0bhDg8Dhr0V2JSappAepnA+o/vcsAyMWBv+J/8hSj3yEWMZbo907oujtMXv8V0rH9ol/GjINXh
77wuqGVi5jbIbwETPfqf/s7s3KP4BoF4B8v6tCS0136ZCnTPzwk3kwbYlWB12RsUHh/L9Ah2CuBi
1EV7C94Iz4AnQd2WwRUvV3eX00Zx2OEU6opHAdYMGbpdn2seg/JOc8P/Y682oN/nPQ1A2hXRoeSu
qJ+9t4w0kjjfoh2io2P8DxsopxM+2jtBOrfowEQD1sWFuhkNjIYSWsgVoH2DIqcOwRxRGEHjkneQ
UzjYUylIcdc/cRQjP9Y8fjEIBuioXSpLp+jSYTPuHajvbHDWGIH8tnE6J7jrNzphW6rriyPkjzxJ
taC8KR4hTHewaP4vxDXrX3hP+XXRWvvlic6xbbraKeciAKDmMTML0y+TTBauYcRcJmreT4bD2AqX
MoCJAz5F/7W3bATUG4Kdhnkf8T15o4ckvTdvOCPq/dIg+gci/Npd1YeMBmt6LDdK6JjUwwle6S9c
qDxCwiceS3gQ0q5xaRU6IHpd4SS945nasrTC/eiMjrBi6g38XlZEfZffcN9zJyQ+ETY7jPORAE55
EqpBZiAEJqPp6QmCeF5mKCDVro4dc0S6Q7Fo5ZtH80vACATspuz4u7id1yOXDwwAN7k2x4xfK95Q
FM8WTjVxM1MgmMySs0bI3g4ywkIPRLVbnpjyRx0eFQ7H9YmllH2KOLEZf/CY7zPH9wYR3LFglAuP
nEMCJz9M6+TKz+YNLibVtvQmZMOPZFeeWSUcBU7i9zvqmVyvEoAjfdM52bbbCy5Sfke7ohvqTadm
mCLdj1/pyQpuT/M9/IAdHl3rvcLRZexI3xZH6rwH0Cf/6pC0hafxzTKbDi1DdNfzVv0l0aPUE//j
SEXCxzvsLrygR3jTrsKR647IFSU4whNP9Qe//RcwGAa2AIc2514BND8VHcVJjssyyq7NMpCITFRk
Fov89Tf4iDOO+vD8zaXHGerrX+xV3ub5deFKWZjE5gE+9Zv1Xp8XFCyu1VtC7w/YDFeUGm+yX85g
uBDjzx94v/x5YfVAocexwazrcm0gzKFpekQ+E/6TeocFJXNRHOgNZAjvLjgNXx9kr6BG8L918xqh
G1oF/MZESYwXgfaw0A54DozbKkgcKCsB1oRyt+yTBfePmveNUSZ37o3RidnBbzIhAyu5glxFCQCZ
ENq06hewVUwVZc1rwf5IC42wiGMXKfkn2NQ1tzULkwNcAnJEgI0XF1fVmxQiK/UWpHG1hsfLr0Z8
WH6w8bi/w5zRnJCEMOJAmdmM32YMjZOjw6J0jBsVkTYJSn2SHwP3rsFLQc7nokdBisQRuZgJIKFj
hONQAa0wb8j4FrhIBdFhPVxx4T87+jn1bqJgXQge/RJKaeK2p0nBrmdqPNUAKh50Z9EZGjuSBTp0
Vz5nksAnrOStcWXgBr8WOj9W0pKWQQtAXZmUBEkE4IcgsIEu8TZx1373N/k3o7dff1MlE38o2uof
iT8dShbouGQ4RIUgTNlC4al+4q2kLkzqGi250bZ5o8FNM573TktZgfUiopW0iD9BNhIMMAvsscS0
/cnwOMtwkMi2suNBJp+YcAmCIIkdgPqRCDMhZWdwKhILR26LDORd8lHEud3W8BtaSwuq70SBU95q
V5JFOMPNJYAnCMrhhBelukS7Dk3KfTiAHf7ryhLuXfOdchAeJfKr93SHKRIAI/25v9ibR8RwDJtV
DnU3R26zGvfL4AXj2Z66z4YxQFR3jxTzz5z31Ab2+l47tH5KqMqjW7BiG3qgdnSvBVtzUQB5hctT
MvpzicalPstf6EwO1GbU3wpyK5Eqga7w7E/9dnobvpjXdOzcyLeWqrlxpYicHEaaigNaTjzvrMvl
BLmxKBbKMg2K9eTMvnSB0bEt3L+k4f9HDUUXzF7wP0t8ehxU6CfdxIs86x25q7bMQQl2zITAisBi
ML4xssC4aCBxU9XCcuJx2vIPj3C5c0nkWVuFsWZchfkfz+SlrRBk9NhhmNX5joaAy4SEmPIdRSvO
IroUaD8xqSlbBKRAjrsWJ9mOsdrsPDLrZlgEUGA/CG8wtBDhYM3vsdGUG9YCzI1lIB6nEXcsRXL5
QVHFyIC4rhd9OVgHGm605xmIRUoSLiBS/Go4NElqvpbSFp6aAVyMY1gOBS5wAVRH+AZItLlTKSbi
rGCTLiQZjFotBugFW8RXDDEi3fGIicZagOWSOziQI/DJcMEIm9+Q/nKg/KF4NxRslCUAWNzTEX4a
2FiYjn7NL3wE8JrQxqEeAupA3tK8oWpBeIaeEQMRAvv5xjWpXkCazwjeQMTQS3sCMgRDgmiVAiY6
V4qTBMpIVlHf88DAA5BZEEkrsQM8glIgaTxxnQnoe5lnwFG+TBr/B/0CNCpZBTCX3/xDeCrf81M8
I4/DCz5fxHP5jWAHvzhbY0pdRImzukbYRLTXfS44U4W60AclepiVwm+MCIev+uRiLTrwMmuG/nDI
0zE0t/K5+kfhz0JQ92+g2xPe+AGxiPEk8x8DNvpSqiQap0wDq3N5538yDs419Ve61+i1uV1wZU4D
+yhpd7oStc4Q830LFptmF0WK+Xho9kBwtL5ItlUnyU42cvC8+lftDnmDwJeWhhGr0VUrAVFEUWYL
QwErUykPNV+zRUcXNkQMoT5btjjNx7iLPT35NbTsLEXF4tHLBzuf0m/YRbhXIZrQEsh7dB8aVS5J
VjmJhZe0STRm/HZdu45fFKL69nsKxvJqLDZnAwSHgYnByGPMO+lnJcqhK7RFunvJNSrKjCu1iKGI
BMIznSm7drKB14Y+u6jiTslHyY2CEmpZ2Gxb+aONRmEr69VwlNQi2yiWKO60GBV0L44UZSQdv6HR
3AfD1NFSR6T/ZvQltcNBr2l/JWrJrlDGSymj9zTN/GxqlbA25zq/CjPmjSEbrouXF42zrLlqau6l
VmEOqBV/pX3OXAkGGntid9YTjrNQtKATaUVpGy2a0KpHKfJCSzi8FMDyFfs3nFUmRahM3zBaIpqU
qm6QE8m23Aciwu8M7oE2aNjEEtUeRiF0gl7E/oGXJm2vUjjtXhq6SjXiCwoLTuRVMtU8rW0jZ3Ty
dDcV86CmVbFnAjVzRRJj1zcQI4WCEif/kmVkMcZ/YfKiRhNOEeIUYgMl+Jer8kbNSCbkXq9BhVi9
XbxwAlVTQICoSExEkIeXLWTV5KkjyAGlbBS31GAGDcJgOlouvjxRROgx1rqbpiNpjGX58iDjiFO6
cpuJsqvWVvqflZXboMyBd0+CP8pgFuZa3nVa56avHu+KHNd+IjTRJml0TqsAbbIm6ze1pWY0sBuE
UQx9o6iEW0JMHKDAz5Oiv6napKCyEZmUarT1riktAJupfq91CxirymFdpvK4sNGnkFK1lnIOjjE1
FSPlOBLq6DA1gNQ6EYxyCVm3F/YyZ1FaMgnHUNTzPkI8W7TvsQUQXGMrmmWGILrQdv3UzyuLSSLi
tDH7ZGJCksROxbOXjedknLnSjdfw2RYmg4bDaV3PlxJgafCojFNLPGtSSrXs8pIuHva7lcCT077M
9magH8MLalAu+lUr1PFPIfyvOCXUABr1MSZujYlUowpBhyd2knlf8ZV4g1MOQ358qzAPwVBNgSBw
DuHgI1Es95lhuVkfeLEWegY2vAEbFTMuPvJHzxkyjD8G0n7saMPBzHRaUvQLsI/ScB9zPzhJWKcC
0pbS+a9QvQTGxoBHgcxtSZY5GDvtxNLZZQPtQHC1w7ZMJ6cmTqGT0Y6pO3m3zvDHiPEF4cpkZhJ1
Ho68FPAVGrTBToHWSOwD7oBWWJeJ283/LGKplv5QI149OfpQI6d+lACWSneUmcv76F6tN+vnEtcr
n9Vlh7R0RE0hQdhDY+YQlzogQMWh5+vkyUbmvQsGv3iloXEc3SKo0KhzXtPkeT26fXLOxmpTbWc9
O9GhF4k4zW2q6YdUeu3jMd63huCHUejPs8I8zXw9nJocYWtXY8LGHRCFjtw1Tgo+SMUTx9p0Y980
Pst6eSC2SpgpwfwoC2a9m7ReYRsdJdTXFk41zcR3XbgVP9IU7MLaWpcVObQk7pLY8NurFswbtd2q
3IZo0xlH1xF0wdDKou0E7UFj4PpgXIXKQrDUukITkiLBdZoCIJXAJFe60XmCKLnmjt6UOt/oSPYg
lSbYTgytj5UIwgD2Fa3fhDVRSI7YejwI2Eg4whIzh3w5HpfRX8H6q5S3rHrmerTlMVVb3Aj5ihE1
1B71twYzgMjk71USbexpzwZXbDkhL0hefsJJbHK+lr2TXsVNfaxMxGXN3ajWplQ5OGupxVBhYkC7
pmsYJSlWUAY2UPTh9epOiRUfpWjcZ2O4G+nMVXabL9EiBcQuQXbfOVKHGE5K3axD0i2rbtLCaAp9
kxL7k/+pRMwJmXDI+mO0EZOTml3o7PebIGbIIA//Nc5uLVIrIJEZgcwImnXSZOxha45ho/3Xs3at
6mBN8T4UNd+qrW2RKOuAaBEGS1/tYlL2LCX8wMzsdSe+5jrQxuVJZjRyBi3ZWBl2pHNoEZP60hq4
tvZySnXySl3c9CN9ltQTCouv9Su4IvEbjmnpjT/0bAKuwfrYbf3spwqOibEoJqSDvH8xDYYNts4z
T5BOL0h6Qw1ZdF3W+IkFyxt6ZKli5HUhkKHm0CPhkz7Z2RLYkk328apOIoO3Mm65LnST90mmbQUm
UODwj5ANjHkMU2zciESEklzvYsHY8bTF0WbfDqQJiYWwMKQnuS7ahctieRE1yzTcJhtz138K8iGV
t1g539SeBPKjnMptYeL5zqtdFXxOHZ6fcDxE1InUcS/JROJTdA607a2VjGf9G2gZnc5ip1fzRlQR
g4/AZzXkTMCsZSdNVmCnSOUtYz/tQh3omew0YLVWgeWPuP2IQCdU20DJGBx3G90ICJmuGdvXM8EP
2CUf7WfHzWV9lpGvGsAaKWobwDHT3g563ZYivzaOFd3BEBcsbv8qvwDRp8sIHHTTHyQKLQnPvsEr
VLwHeF2kYnLUVMP+FALMkFiTzA5qrzo1bsRjvav3HJvtYSTKT8YjnxhPnkGA/LDSHxEAXF9QF8mY
BoLxt8gvSnqWpvaUFRzzVKwVFIN8Gboi01vanxI6l/qzMamxvs51JV5mjFDjt/UWWPjvLoXh5pyz
AZKkwAD4l18K8FkhbJlMGbYK5PrqrpjRbs5nn96zJK8VnJ3IWAxS3dVEOfjcVv+JFgFfFXo6y07d
K8Voi2Vqy1RhZThqjkSZKv1ACrVGffG+XMVWlfnNqQhQW4XZPuvptY6EpLtoGI9F6RlAmGfKP1ho
J+hjFhCvC/sn21AoKFAVwd47zPqxOplPtfTqNnEyFdsYCCwlx5Bsm9wo1TC74Is6WgSJM4i5X7oy
z3dGmpdRSYCO5GenpkIiiVu9HVfFjWfqscixdQxnbTzIaXJqambg6CDsUpIa3bjeEgfEb1F7ejd7
uqB6Ump56GXkBclHSbdjAnmJCYma4Gu7xnlCDFtCsFBcHQkUd1GsMDFJEBEMoTelEB2sswWrUynb
KhL9SM39+TcRgr2c0L9sskPT4RJAWwSa4lC/LAZPMl4AX2pFKTkj/9MdovMNpfg491XydBVARJ1E
xyZs9vOAs6xDKkC0PxxNnW4V8C0mkdRvhYq4vn3tAqWCC/rWznazJbzdpqnhmTNDCOOrCJxn/uJE
PUjROtXmg8ZlIDzG4xCcG5mKsXmdJ2UVaKldh/SPm9hnekFubnoM9qE82FZv2CLD1uri22wbp+bt
cKKGBupISFF1dCPkViO7VRMvAP8yc4aFgaNqv4k5HuYahFJzqF5IXrym3cq9Oyn1Kgxe26699Plo
I1sRsn1rEc1l5l41DkJOT5seRKjfqvDTKEi9KIJUP+KYH8OlPAd/z2r2tWqRYZwkOhqQdepJvQxW
c2sr+V4yw7vbjSkaD8ot5YCQSE/3UlLuRY1ZDy2G/CbaW5tcfY7IxGhxy/lBzi966UXMANfT2JZ+
BzjVDVRAkDCQUXWyCgY6DLYJnzNgoHwBok3ZNcM5NuW9lfaHqXaFJLOtMIJ6FrtVNN5COxLKXZW2
O3HRmDFYKJ3coptdpSSoxtpAYuYRDLWIWWv3FZ8MgKXBe/OiD/SZAHisIeq8+N4ov4gXCeajkkxZ
+UbFdRIL+dyhDZyr3p/S/lrJdjA6SSXto0Y4wKjU8SyDzchh48i2KZKTivixq4kQ8eVUpIoqs7kk
CzIpfMJuPDaAPspkM6LTlCBIDvnGGqcNasee26ATN2msu3NQeUWMSQAYnDGh9ximjTbYCTIJB2tt
j7T7g01dfyZ8P/M5GFwGaez3ge7W2Vum1Cc2ZSmfE4KLlnb0zwuTXIrNvdPDfWmt5RzhVMwFi19u
6tGm4d4e3dGkrF/HzkjeqBeoUMKtOVp+YLgCGN4phN31oq5ymBjQ5vWoWKb3qXkP4odBbc7pW95v
KK4/qrhc8/r3Vg0EHH6LAv9VuvcGtI8hvltKfZtnoLeGbgtle1ElWMzewCxCBX1M+OI48mJZsROh
thUOsorfhdnT2riq/aq25/K7zY5jDKhfYrJIioAZAgIH46EiY+YoJO1LHI6frZFk7HBq0ZwFiv7y
SyHc5ZDWxCHekU1n1MuZIvXqfyuZ+ityP4QB0SmP/3XNTpW/kjbxu8bYIjWy+svY4vGkcGgEmCmx
P6FQwxwaZvreymDr1u3aVKODiUwNfMKAHoaU8akV+7g7Wel3cEtdmX5T/0KA3DVe1+BrlUIvfKRF
vZWVrVwEu6DfaRl5Zc/WT3c9MB6zTVzzWwz2cwKYuPS0tSizm0wK6mNDUEkqjuPYzPhYgalkBndM
s5kwMbQE+6XlYCMaZ+LCFOF3yK3gqCCKQz9PlK05qdvAXEgqVHkCaxs2n5qCHgvj3tTckiBYCGZu
GEg4+ikWanbHtLqY8FZ6a0LIUkOAyqE1lf0AAyOWi53W6fuAbWzJlds346ks1PMw6BdwmXXDdYDS
D1Xl2lTWgvCMTE+gcvc6EhHmC2NRuecQDgq9woYo+GWGdqJLfXGQKUlgCnQMs3b6GVVbwZyextiV
kbInU2EMAfR42IHDxVJwCAErQsMsj+BAGPxbPeQSBWDUunlwa5MOwR41y40SCndNFe2k0u0qnU/F
GJ0n6VvF0BXP1qU4CzV8lI1WSee0wPjMt+QmFu0q3EkKDR0ArD3mRlN7zGFM/vYlMEVI7Y+KGpxj
W6G/NLW3Rrq26VG2nNSXd7pFUNxPxJ6ssQRPzpGIhEbzm5QviCj2rYFwf6KdvlYDxlquAmHwGTsn
vHwZSHyfuuOnDL5Y5EyFb4GBrkF0QfUPNiaeVQHSx7IIBAKoNVJAWl7rFCu4PVNwTJnNYjGUF6N7
ypKKMjaLfnqVwWmue08iLM8Xg+oEnT/WzzJ8C32XWxNeVnzcNeNcDNk1al4RyA2IS0zHmnvmJ5Iz
mAMPpJ52ZDQinZ9CuFj4wjBdo4gWgdX+GyYw6oLhznw5pcTdG+mOCTkkwThNSj5rW85MAP1do/tD
FO77QyOp+7KWDxXPySqwCmKAUBzNEj1L7dfqCxa4Aa+JHmauO/MrAzqBCJaWE9gEBeyO+XLyfroO
BCWaEm/rRD2C4FD6epO080ViTr1weVnoNl6dm8tQ1ihnLjWlNndjBV9YGLiBpjotBqgGjWXNwajH
zpw919YIjxO2C83MoLPLgOx/Ndxn9dITyDkiAX916tPtFBLL8LRyKqtp7mt6xLwWrsnsrTtllh9x
mlKRWRUO0fOtYXYqr0itFDRDAsKFHm2nNnwJIfZ0LTvlpnJs1Pg47ZlvcygRMY9mvim6cddoo98f
08rw5jjwfD9nA4rochsyy9SWes0pXplLwdEV58BTXkzPM0Wv0Q1PkNOtSXjJwAbVSzlWmLr3+uho
iwTodJNqExqTzaTIUtpLL+1Qqvqx1U1GKuAy4tE3aXUhyL+MUnKlcqCmp1pJT6L8CJykwyJYqaAd
w424qe66ir8/oN0TuvrsTJnDPWqBTMotc1eVL78tyDU3CvNawbaOy8mbE9rglTiX4OyGjWEVu7Y3
MWvVezmTHV1ljVHVkpRjFYQnRcpOipydtOqtxQ85PMIrredzhWwkuExd/QgQ0Q5Gvk16F9XoUB9M
gIObcopBDhLfdj4RoUT7K7XOFYIancs5hdTNO7cMIJnNJZawX4WXlnlCoi5j8Mxdg+vS5LqMVcXu
IewS7NfKph9O8dB7lkZsWp9CbNNdpW2kwyujJra0EEMAnpzIpozH9BIodjlu2d6z1q9vyE19CSQA
Vag2oHrVCU7sZ1CgJALbqHCTYD8lut+0tEt+xVg4UDUV1N7p9EOBp43BuJZJsZrrWzoUcrjtdK5i
YZOV7ymVJVqCRCLiVlUoN5F+zJwCxFzkY3OHDBA3f55yEImjP8BvFQwEkGAFoVsTkodmtlfnZFdM
0f/RdF47kiLbGn4iJLy5rTS49GXa3KDu6W5s4CGApz8fWzrSzMWMxlRlQsRav41W0hMmWEp3DPcl
a7VPVvmXDEZoy98mCsi2xB/eWH7xSqAhyyFwC7p0+upqqsVV1YorXsC5oTXG4wycvjfqTepW0Gcy
0LYuMDyFoR8O873AV2vm4rxM6dkpyXsmt8hYDP6L1205emp1S8uKZVa7Gh3BXVh2VodaZbIIZxZj
lA3EQ3VuF7lVF8+pIIGrOq8TSbYTlp4NrBINXWueFpOncXp3J7RPZH7m2eJrrQJmFLq87t3YnCMt
c0/rQH0z/afkkJEG3hNG1puAsYyQWvOupPVB1DDh41Pee2fivgDjEflpZcnkOy5daMPDitWBtw0/
8FthxjavvgAR7Mn/yYjn6Mc5IgK0SAfkDbx9DGtTPb/ykhSVq7A+F1CvcQlbgc8fxyUwqmZiMldd
1l/llXTFcxAYqE5OYlzWEXH7aX1veSz7xTm5CfKWEpfR5jz50MIUBq2jZGZy6VihZoPvfzCqk9BJ
UbBIB2lnal+oHZnjaRfsEwORcJsPLgkruJ7nPGAXvBREA2IRbVmgnKvp6PBSN2ERrkH7QcMVqf0y
yQiYb8KlTIyIQA7RkdqWOoV+40VZRHpayx8mNlQDFnV9yrK81/YtwVNEUip2SU72ZHxvn/QpFGeh
/Tcp7qkjoPiUewQ3ZTQ5EPSJBpDTkZNWpcSId3mbrXhyuzj1jEjOVaSdhLJc55YZFMHsHuW7zFEj
7dhEoly6tJk12704kR624Ugqm+tW61dtLW9CG29mu9zMZrl163hLjy1OMp0ox3VkjQLINbc5zBDw
HVZEl0VcI2dTBr7YsuR8eIkN1+uAAnfe6ZSoUU1/JnXGtD2/4U8FgFipXymoi1kCI9SspROxhQj1
55PzYE4z+GPiU8/bU7CBwzhERpSWeWO1vBv9eLdnnKsq0xAWmu5YJ93JIwVnacqTZpwLKkmgFY2U
af5tIgvmNAGHmujZUyBIBUxvmr6ZwCCJfV9JCcn/AZuZpRVYpGtnPGNFO0Q2i70xVoR1PdezNRWh
mids3fmX0jqfpjKTV2h9FFh0JcLLYX2VgJybvHFerIp7celM0a/qRng4iaW1AnQogGuIoxDKo32Z
CXkUyy/LpHdIs446enxX8YnpJ0WoNC8NZ+/SPWr0XUTPQnSgUxh4Ib0Oj3ucOq9VWcGhiV4AaL5l
QcF1T0SwX/DLGwyIOReBO6mn+dUWWWROOiG0NCLPccVoNXKbaaK58qzJzLjb9foozzP8tEjO+lZH
Uu0iRbDi8REvkrB6V2c/WAhN1Q96T3HEStMBYSCleG4kXBXss0yUdeMRSDJHqvcc1iawCewzhY5n
yAza9teYRVNtx+PqCwKYFiNwvRYlKlkbLSUF2Y9Z/e6C7a/0S0/ES6oGOw5h1BpDsWKElKIUVTiw
t60tnwEFDJP0D3r2OyG0ceqxLAzWyYE8YMWAf7bFxz57i8HxVzi0iqEpt++uRT9E1oUtdw5ncC/e
+8/JcT8MWXzWc/HJVGcomFtXINuVblKdezKdiJH/M1I5T6U7p5kyyofjDlil9izV+d1o6fqqlk9B
Dr7Y3tV5+2J6PyQUSruNeRIaY0cqAn5Jgk86n8aqJKonLTa3+tIt5sUpbymZwjnVMF2NpNZuuBoZ
X/tHpcCEUexS4wHbdmSEtcZlrYF01IhUs6qHRP1iiH1fO8I0xbthq77IBIVYo1/LNtBH7d2siDto
7cOk/JgcEVsSOJ/aVg3BuprQQ+Vyoh5L07gXq3c3otkdooJGpxYart1I0OiIMre9sBQ/bR7dupxD
F0rAOIhhiTl8I0cho9zrwvkm52jLEFPDXRRTFdiO6cv8pMmRyOqUSg4vaGzykP8a+ymuTLHZlpe2
tS+CX98q45HjrohIp4WHFrt20SLYTKwsAZeBGoST4GJampafBpvh9woKNFEYZfknO52QA0a3wohs
fsWM3cJxTwsfimoAtWUhBEGYEXfuujQDkFBQFb5w90IWuCDpnvry2IDzVc++o+dyV6JNcb3wTw/v
YCMfGwC/g/iZf0TNfyRkZvco2bHktc1AKBXKhvqEF+nVvlq0kL9qPJEDKT39UazvNeUD2exGS61H
Siajkq6AdKG455itCMBS9QwdSVrPZUTmMHPRtxATcHunjOcgW7gKMt9raOUyDy36I4vQ/xQGfPZL
StGyNRz7g1aT+7+MJ7c2Txs8hRQfmXgwgMZmLIyT1RCFSpTNolzESF+tYcRzxaVNdgX1GblxrVN5
dTSKU1USdlx5mbZ3lyNl7PCJ2mrkpU7ICZr1cbPlUXPUdkrFoDbx9/wzAb3avlVcvyA+z8Lp7kXb
Xr0GVs96K8FFwplEWwsxo1Shp/cos5xWhqINlIJFf8DeRt+DPC4HORQ3RwqYAuXeZIipD92gxtpE
VEnDcp0aj/0Q+i1aC6TTeOhifuxSkOlWe9lNpL/njV/U86tZQ4uABvySsKEnXMQWR2HJUdiR/T2B
RjTacl5rNVhVQZrq3STgpNnoTCmnt881IVuTogl6HJm0aSoONYBTNZIIPjgsl/5fQzYTMR6pxwij
iMii8SO1DpZF79qGnd6gFU7HFs8MTILzPAbKpvkFzoZVO/WK6o8V+cDdldDb24S6VfnYir8LVnT5
6JlFpUoGJYHr/QQe+ZPAcM091tMeg0gwwkOdI+vXGg5cdX3BxU3CGVmpTsvXgRhuCmHdlIT3Z6TI
rP9bzBVcTiG+2frIy5pbyt2t9BuzjgG5NPS4V9CW1Qv8gnZX2Nwa5WNnSUpCiQJgPNF8N+zblrlx
YZw1I33pzOI6EXXl+lV6Hh1Pqq8GrduCfA1Bm76v6cXGy4M1TT9auBqd+eXlXVT2ZHNMJ8QAcnwa
3kFLz1YGFDlSTeNFiun6fbMGM7ahRvA5n1u2d8uBFf9a/PkF/DhkiK/sw1avYT49+UPr/hZSezZ2
c1SRs6zefKeaqjbmK5btQn315vxOn25NF0I3RcOiRtUv2KuPTecvOnil3btQf/SJ+14Dvlnd+qqA
OKwB5YDLUvXnts50uIjLMrQgZF00FQ0VfRa9jYs/QaZ5sKW5G49+D6NnEbUzdI5vuxVjvnN0dJb6
8ZrN984a3nXUNCuG85a/A+hiKieOiYp1WZj/+NjKmojVjLTdk6az3FBX0CzOs629R96od0cZbl1G
GhwW30QiB5jBwXyj4nRB9HHUliIsOyVoFOKm/hSuHe5nc55XISO6oOBDO+niwMizzwyk3A0Qu4Kx
1wBL5sAkEc04Zh1zLsCZq/7JUTAdMPHxmjRg8lkHSbQ3ConbtNEqVfbHflaPinAZ67EVHcH/0FaJ
goCsWIfaM8hGHXpEix6h3gpBbVaQ3G0WH6qLFSJprUSJU+ocnEsr1As67Sa5JtAkTZfSZtZftjbO
lJr6H8K5NEa7N3i+RzORZSTJsmWWN3ARJlj9nANsn80vMpP4nmGDZu5TlwGNgnKeWSNWvsQZ3FQn
7wXm8jwL4uHSwyHpfpgAbdPvaXQZ8ObQMaJl/u0IdH+dcbWTNwQ8b3wVouChoCkne0x1AUBCcE86
QqOTh5LQYzU8UjL6vd1OMpArjSnIGC7OfjxUglEbfd0vazl2reoXpPoykh9Vl7VHT44tw78UsAEE
LY882Yzlm64fkgWTDSyPqt2Mgoo4z1cnmhAy+Qmo/GFgzm0ukPNxu4f0gpZKhZBo+5xk/kxorToW
QVL+SAlG2/kTHMNluFeViLNrZBf4FxAtzIaiPpdrdlYs66QORODzEAx6cSKylR+N1JTxKlws4iI/
6ijaXAmwzVe98VXbfKuOp55wGv+PIoQ4sY4uyUkLgvRMv6wyiae1JNb5wk7deNlFr5yoAsOPNwxX
QD9ayRLgppE762GVQvQPrAe5DzmyGnU8A700qLqx505EpK4K5RZcV+4UmENxbla6GJl7BlJPLdPv
SWJXjmXylITHNuD8Bji/lYarSaxBDsxSceVSBLAM9242nvYwP4p0F7q/1BT59sTagR/v0GgoOUpB
ghkOOrAh3XNes/MAyyH18Lyxl9P5sjTLo8/xOmtPe+ofXYG/lHjJMaiE6W8dqOt2XADkjHb01Z5v
oddRs3WhQaEVCdxLmbOuAleOvrHQS60WB9k6Pgum6bBVU06To0pGt5I0rT/u+XUSZUZNZvwaAbRy
Th7cbDpV5PVlXtySMUCzIoIgsddgtJdG7Rmc+MyVX42inMt+V2WJs06vhUttEBFpinE3pXdzRXrT
EC4RUAx+5bvnjIWj5rL1nlS5vERdP6eFohXDQeO2XWF2D/NmRVJRuexHMjiVoQOeq1nmq0RhY6Ue
pWUbsrHiDaW/Ij/9tLgkckX4ciOMiD4uLSV59q+O5c5mSR2/JZukEqjniNN9ozmUbOOelcft8J/m
ZreKQiLEyfabVk0vA24FSvmgS2jy7dCTMCwHv7L4rCaXmGW05JThVWQ22y3lAaD/yw26oRoCXcsY
7NNozJRocKO+NY8OxNF8TalILaafW57dSjhzYOidcVxMfmY2kZ4qbJsBXeVnhHnB2kHhhMxNitB8
eU9bjCQUfegEgk+XVlH8dQwWfj6ggmODaLxEWAQ2k488+8PVLsh6ulfpFlWNFZH1lC/OsTY+VA+G
kvIIvchDObtBOvt6hUGvkz7ooAXy4n5H0zKpeCCTT125p30WM0xHVYGjUeNfyNELa++Omh9T1+RD
XIOezLjk5LTUxcKHjQjySxCNfQwAvesd7HC0NMxEeTgJtHOJ6YRk0MTDjc2Lz6NwRKbGS5rU2PA6
1JviUXEdqw4rV/VoLEoomnCBcFR186BduY2OMzdA6RFFUd1tGiu0hZBjgWXCVU4m2JJbfUyu5BYn
T1v/vbYa98rbhOTFy6KdjhoyK5hIk61IEV3LewKopw1rVGpou/jPMHUoEw7a9YPjHs5zs9brps43
W1uxtrf7lN6RypgCHw5AklI5qglnHRhdXcAVwtTSTzwsgUf8I4Iga0GR0lt+3Uu/Bm/PGDK6NS5W
/bXk7VUzopSBSMFnk5m3kRCoub4iD43BXR2Wq1y9WfTxpquHtSp7o6Gz/TI5k9nMhWZ9GKV8T8ni
LclHcAV0sQ7z9nNIurh0RnrS5MnYJvhk77MS32YjWnNCGeECGthxh/vSZMnPSv0fe/zgFsHM3xq8
kEsRWzzcrIeYzO7o13JiCUxAfmZB2odrQRfJo7LN7P/mtWj/tuj/kTuRGIhik7DIJA0cZXvvHPUj
t+bPpa0enfqgNMfLh9Cp3ptlIt65vY1Odmut9ez0vAt6lGGelMYBzflKDA0VwnofyIS9qUBFkXm3
DoY/NfpQScZIaYNxni5dOyOGo9yULa3slnsl5Fuy8cFZyV0XJcoQRODK1wjK7qAXZMIvRr/lQKwT
nchSvryFUM7SOi64VtD5myMqf1v5rlHJXGveIR/sr1ZPQaT2CIXh01azoJuSAzFkuXctNudSCC+u
VD2yueu6jcAmF/UEfcuzTTqg3QQDNaxUohmq+xgG9+XsLsGC5DUpvnpqtDVxGvUPk549leIZCO5J
YfYlKEg2d62e7mol79VOZV/R3wTKgBW6WeKqboEEgRegAcsmmtzp4rYfCqE47qdC4EM5MRa+UTWW
OuiRGIIMwoYZJuiCsG4lIfltdi0xb0sXn+ZKJitlkGw2m057kOG75NCqNlVZmu67OSnwlFlk/VfO
cWEnrd8bUUHBQqWy6jdDzHrMfJXtwHJRXydSyWdI2QSAGX7jzSIbOSd1eMiJ0z/WszyDkoGUF2eN
adA0sXqlj5YUwlZnOGcOEPnvGpT2peVOqCwmFQ90hEBCL33md4/ULc7gAedBMIsJeerRXoh1PNU9
+yoFsrhu3pY8Gv3MJUsGKVA80lzyWzZ8CYYZKj06HoRzmlWF9TOtNBLwBE3UV0n6MBDOW2+TnYbW
1/P6M/KUk00POnBVdTbYnYpJwWf0DYHxmeHyrIIE5GniazyLNc9c+uGky2NL+D/3Pd/JbyvNnp5W
QN66KKMTIi+eKgncZg0OX6uXhJIpj5WEy6VRqf/DWJ+IyIVfNeBXU3sKusL1G7DSSdHAj0/gzDS3
9I8cm3rhnUr90aPqXDc1nqnY6+bvyr/Wsa9DqV8MyPqMvBirwDJNqeHGMR5a80/NLW/53L/1FYrB
fjtJVztkzlkaJLcySFS7gLflTLXXUy2dE8eFp8DfYTZexmB9R0fLNCQMiD6gH6lmZJQ4kQpP2MNa
pKGpwruRt7J97fo4uqDuZj891mZ6Fv2nmdx3PqLUIS+xtqkEiEvr7xBaUA5MiJDvtm+ri7/Z9JSA
iA9mB0XlnfrxTx95/PIeNFnim6YIcgpiR3a0AtLEJPORDJqiXimqwQKHuI3zO2lgVViE4acFIKhu
qBSiMcMhCGXHMAW0IP+dwnmnsI3yxSpciD7iV78pSEPmi5KnANULpX5ulHg8Az0/FEpfeDo36GGc
GWCG+vz/E3/ZcOy4AE6IRkxOfbGSaWOtQZKQV7wSA4rKgytRHZXAKmVQydeGzjUt8RdDY1voSgzu
Jxzl9HkubTgs2VmdLCg2xvI+GisRj0UX0QS4rrdF3y4zApWaqtT8t+PiJVoBWZTjbDXhpFMgSM4O
VzK306YAkbUAXtCgRbSMa6R/Q23Lg3vW423SXurcvJud9o7yiy655JyxONdXRC5vArFQrWtfrvuh
zT/6beGMyj9aO3tfNrgbwlUhOQFlkKKt77qrPdVX05gM1jZ1ZKhIMRONfRfWGW2fxmsy7aDUlzAn
61lP0tMspjBJRFioMwUPu7FYD8quCeYZYyENLpr0ezv3y28GjbtiF2O+PAvDyxiXvC1IEd7cWzYM
tECQYStVYCQGWM0B90fo6jDfL3nIfGtlBC2xeyqFb2OJ7ciLSeqL+hS9G09VclEVSSmDiiIsubG5
tO1HrXsfOsYXOj86zWeitfogpFqmINiwBQTGxkf3s7MxZ54SImkkoJL23XHxZwnpS/5MazyX/wkd
pfn0Sj36v9j4ucprmZ02UK+8JP1TOkBQ8mitBSIzzIx/DOk8deE9piU/2iopfT9U9Y7TWlPuCy9h
Zlnk0w0Brug/cH/Hvvw021tHTJNJ9y01gUbKPeK5AF1qCOlRej/qhV9tV0Xj9PfyY4UgLIGqlHp+
8yy4bvV7ZR+YWEqHlFMAeotsAtVPLExhdmjWlDkyhnkk2TqHrPxL9TLPRftd7JKAhjyF6WdCxy6l
z/HGlC13V6PahJK+xMS8F418pEX+rOrupPDi1nPm111B/PQAiMboKBmPbrhYsAHAvLGR2A+bgSpJ
yLdeg0Uhv4F279SXqkmBHVG2xrm213O/N2/UlGuCUArDxA+0nhQL9StAggFhVrTITnd/PIZmwrwW
FCFNTgYI0gHd/GKoMZnfbkbzr+QVb5V3PAxdX70TgZyiLyabS8xHXT9uhkmn18Vq/+nbee4OY7ne
6xUtAQ/Rr7QC10OWIopXxY+Ug5siBmc+VojV2hc1UJyNpEBqGZwPdyYXgRxgF+8A9AlBDQMi01l7
jltKgcJve0KtTr2vdYHRvi7dAAq3XQfMCAPjVAqot3QIYzcCsGz3bfwCHjpXaoBkKTQQJAgDEgEi
Vqe+LLnWIrkyJ8yJhpQtVLr2MU7jxe7DjRQIkwKTbu7eLGEGDmigaTCBqbecyhGhF+gJ3vgrqUy+
y9a/HmsnjYB0qoRlxe6uuroi39HpHXQid7VCNEhvc6vD1b9p13K/DvWTyZ8y6U+1ijOI0rYRfYqF
8cBQz5xK667BI4N9tcFbzCtRQmYabXzRDu1YOf9fil38fWEnpli6geOsPtv9RPmcbDIEeRoPUO9D
SZx3a0DetPSmTnTQZIFoq2PBN65rI13VM7AmimWH4mzNdZnunauinydXvNYU7Gsx3o2l/Ejy/gML
iaYQ6otMX+6NM36GyRNQxjSo+agdao+6AMTUt7XcV1pc+eW50O9e/c0kS76ifKA6jWiNPALfp0yN
1KJD6bgd6HsGybDPAz+aTntQkhIwg0xh5UazudE02B0VacAsHpLCxxnaO122c2LQL719jT/pZsRw
pLPCSt64RMSwrYXhZ6TgavmVm0Ol7s+hoK/ecLjDcVVoovrXtNGeyTegsqxrRHyM6X3B6KBBgu9G
h6Zm2UL2UKFWlFlG11WD3ZEumxFLsXMCL/ErGETx3pljZE1aJJevhGKEAj1rnVyGe5n8VxMARI2N
nyhHW8HGyURKbG9RXCXBZy2kQ047JarkONtQvGzyaNBWr2KxJhRHu2qpcVXE+mrKz7aBljWKl1KP
z2HJfR02AvNXIu5I3G/Tal1Q98VlDg4hzrlTHjP6wMHVxn71E8Dc9nvb7PosEFCxxlbbXiZoK6Bf
1tntL+IAHUsZGib6PjBPNCPh4QSZl0P1Lu3itesXykUP+7S+C1qNpZ+Y3nkAXNfkS2jatSYfEu5g
If166yF6GloOOSSnzbqsCOuQBCFwMMQXTHtX0CBy0Ks2yCiLTp0iaEHvbE+iuRoq5yEM5T602R1p
doy8MtnOptHBdiHe3YkAEE5XPRrCjfthvio0nHsiqtCOqEgWEFd6hY3dkRanNwd98YS+uG2LyKQS
NuUjr3F2dRWVpmCCclnibo6z4b/SRLIUD53xfU3L7yC4tNI5FxO105D+rgF11dy8W4C6ZjX71peV
fiRjKLIa00F1asRlpQ6gyCUVLYUvbbAu5qI2D9I/KIB229C+5VpOQa41TgOgXptTAO1ImSzXVh0v
JXWEJipxsSk0JsP4Yn9oWNS4xDodWwpShQ6ArqjonV6fI7g1I4Pf01NdeEjmWzR09GZTbAihpqzU
gxk4onCYbvik0HHC+S6IM2On+FO7ccr6oGVaWLbgGeH+Yqwzmd47RNX7gkiUXEHRbOp+i5HX42TP
RRZ4m+03xcsY3PMK8dV9pIKEK/HNi7Y9vySWUxO5KHMpARbUPqz2LpkC4QRKnXGOmLSUkTdN7rGk
oa1BLjZsf9EXoAPHX7UmNPD90Shn9HhohWtENQSNzuqrdH97j9hxkgS6YghST/fRBRRJWCGi14h6
LQYzsI0poNCjpQ+cJjLkLqXZs/n8MZ3+YllznDhqlKo6Y/Ab2LRXgpwQ+obu1qA6fGBIJIjMccBL
8lgcc6ZiR6wMypS4S0zVNuMrxsIe0fRm0BST5nEWZQwGnlQPRZ5d5ym/rN8SI4crQA/h8GWURyOB
TJD/VM7LDtWTlP+6EfVRGu8HT62BNoFTQiYYaXdQsmfnmchbO0Diiwo4shUb0qkpSocq6rCZMR/T
mO7ytdNNl4I1VzKa6Zh1EDGmBrmzgpiqhOZbogGV3y3OaYvtq6QvPKMLhynZsPu4c5ZLZq9XxgwP
QLPrcaSSXJu3dCjjy6h4dJM9TZB3Q7uKD7Op3sd2fS3ssBhEN+YsrDv3sdsfWxKdFDfG74E0x2Yz
1TdU6jShpUhcTZPcljlSCjZdQjU4IM1v/XXHUJCBG1oT5qbGRwqym71ppntHutA4P22SEOuccgRJ
v5adfOIXLvioxYrt0BCxrouYCz5J7Shd/jBF9aNFEyfgKeAUhjCGqQlSq5xvc3o3dwAa0cQ4quGy
oJr/aVqhhscaxH4yOCTwRhD2qB87Ht5x/pmym3pI3FfnWlY/JBeLh5iq71ZMCu6h1P7rNw4SFVQn
Qo5AH2FKdipuZxjaXYBVbBZGeDho5zCudpBVf7TOfDD6vpJZe9cM+2Mat88GSUxvKVTcIDL4tLD8
GXImwNVC61IQrdJcsjhVB7/jXMXlioABXItGp9GMpaZcjIn6XArK1Y9dJLOSn4BPgRIMrioEaBUu
YRtBzIDIYfy5QEom6n/YHmP06xDHS4W4deUx5R1vL0A0F8bqcnj2tfrMiHLPRzQSFAII85HX0xO9
jttoRxV0J++oNcswpfLiWSiWufmYxM2g1lXf0lRf8b5KcO8tqX3LeuQW94J0sIxXMeIQDUWljW5x
+SNQnCqF+uwbB75svXa9/swt2hyW+a2AGEAscbLPdJTjg0UStkul9ulqK2RUIBTVSAGq1rtIsOVN
egjaNqPGcRhsp1CDFvEYbXPucWU7GEt/3LjoC8M9CpbVpCPjUi4BhxZYKBJegn30rzLxvnR+djeT
lFfTcplcaawGmkqw8yIY7yNkE5nGxgTuZ/R/cs6iymFVt77WaTiOrn0dX0IHXM6f0rKOK+K3jWY+
3UqCyTLDXQ/Xd3wIrBAPUZwRPx8m9b85f28ZtgyGLVyF2m7pBBjQ+RYdFO6lLxE2qLVxxL7HGYLY
6Zs9Dd9zV/neAa9lk/m9N79Jz3pAsbyShkqS5NOo2UEwPisSOagbSOqUuvyDe+uTYF6rv+cD+cht
/k67T1yzddQubtYt+9bU1rdyrb9LyjOTQO8xUBcPdVkgjWJFY/ado9L2zvo6+c25h8Z1C5JXDOM8
bNZbRAHdB2YcYrxtth5n+KzJSshsmilKlE84RghzxAdmVzDeByAt39QwjLEyv1W8KdMa1+LbNAEz
bu+ehs8BqH6dKFxkjFj7pytlqFRDqKYwogtuyWlBWMusYFI6spDCgYtVO1FrH2w6OIEZkboLf55u
9E5nSZDTS4rk0XZxq6RYbcfkvMEUCPpldpGRq52hhD1qEp3VOmgF5VTiOOqhxlnZ26lfQZeMGBSa
/U25dsg3THSv2yifSFyBVn1MdlPL6azX4V50R03QIZlOKWaw3Hz8fTjs1AMxFS7lNbZ9XO9JflLD
Yrg51pOdhOeZ+J6cSidcdtocZSph9dUR334uv3WUERWor4azNrhHYyjRNo1fWTd9yygeJcFw9o6l
Q9UFtZ0W+rJpyj8x4H84mvleWPYrQ2NaO2uA6r/ZogX9xwbr2szUwat+h24gFfWTU+KB/jspp9jS
qtsu/EbMntEuqRPWwdnT1D9H4IeDN2mn8kdLsIKcvw/lL68lnnDYImMaQolwuLdJTt+tlKwqs0Ws
gRq1A2Ees3O08eBrNJQgR7lmBgQiYtUtDZVdiDf5BqxuovW4FkBPKKQhbKmmsZXQ2opLShuDXLV8
+UOX6INnKvsKcFVypKyMCCgKfrVV4Zsdg0zzAtyyihz9cUU+z5QwMXx4HEDwV9VwB1Z6ZAu0ivaD
lFta5rE7tW/Uvl62ASSjpi6DD1FiGXS7m9rUt4n+02HHeJ3ybg/erdCYH1IAXqguhbOL1BUja9Fd
1jdEZUdWn4OzbNcaqssmtA5OiKFIEBVUQhIgmw6ww7gG9x5quEq/5pRnIVi7dA+Z2DSXopZyXysz
pMNxtbPdI3NN11TYGKaT2EeMZw1Pz0Z31JXqs+6WLzfvMKnx0qPLytBlEdlS07JT0C6l4VHHdTcy
/xKakyw8tPl8QvV5wiyooPjGF4bIkZwnlNUaDBqNztYHBFX5KoJyTWJPdynZxRj+hmWnrePU3jV/
kqU+uehZQvpFA9qJS4ZYzc69pgrQCPk3GtnMdRuWxfrej/UOECxr+VXvXXoL0TfucJuV2+QWrwaR
nF3jqoB81WOLubFYXaac5mwo7+rkht7YhmarBunAHgj6g7wfPl8dQ1cqQbHrXrIBqz4EIIFzRzZI
uhNqpH2hdBkmi9ekV7gDCyBHFcjR5D4xE55UipAJJcfblVl4UWg57U9MscAD4tQb31Vs+v9zpb53
gy+SXZnAGNPJsLRI4sjwu8eLY1+StL7OJw3VvuXmdzvL7g5a/006N8MmtBTRh6wgKQ+wJ3GNQTIP
NABMzR5xnWT+VPC5djUQEo3e6nHXufdgk86vbIHhAxJo1ZPZO+f5KdF103XqEm5ny/7LUu/eNN0J
b0S6nSHdRhcdNAwKCXmZtdZS+EJAFV4yKvvQy88G6QV4MxJKlOzyVmErGn2BM7FC1F9ifS9Gw7dq
9LuiDuZtCBKse5uFHuiqN61vGr/K0bwo+MlGxPl9TQcTLjGXrO955vznnnfF3odOsi2hX1PC6cv7
Cx0L2W8ZmMOM35YO/AxMtX322Kf0Rn84k/l0ZGhLiSoHd8J27zcjcOPcDnvMPd1r15CTqL4Q1s+P
unu/wAnIgOlirX3hIZvaIlhGXD6oVDMgMwXV8kS+RaeaIVkdUbqWUX6EKsTAAw+Rztd27q9FUpNW
gbq95WhCxVgqfiFb5OAcASiYPYB2QFtl/uEtKiLA8pE5ZHxVgNkZZYpp8nAzxnL1pW3eRe+/lZSs
EVWEcM3jfzSXZABBmKDyOg9uD9uNsQWRpxkMCB/xoJNtMij2PUIjQBAT0QVZ/5Jg6chWSUqbiFdC
pwonL/ch8pRxAOji0yNCcWdjydw/ikoJ6je9B9hpRYisN8y1jkpZ4KtBYG7A4PBgguc9Psv2rh1u
C+KHztDpfe5o3xzf8x8ONoRKKc8TFLLSEZ3TUCTL+IsHi8f0mE/hfpvPTzhLIt+/ZdYTUXKiZmeZ
E91ofoyq/tJObbtF62KFPQGmhpMidy4DxXJxDKA8H9TQ3qX0zwmldpZ9O4C2u5oGOIQPvdSuS5Fc
rb662aK+yaM3upFlnTtslwWyyiWDc74gG/tXvJYvCbfT/x9P57EkN7Il0S+CGbTYpoBIpCpNcgOr
ZpPQKiADXz8HbTOzqMWb19OvKkUgrl/346CS2Atj6wD+OkQzBhEchKHAX7QaUAq5hKgbWDHw1cxL
rCCcwri6mXVXhPlcx/UVHxtTCWu3o9za/08LheXJwlDaAqNxCA4p/RTZHplsul41GclD0U3RXKhR
ehqqMjIVQZHnyqbWi4eSPLhzk2S0R8K7+kQv9YtEOlENyTmUBnsw1jZMik5bNqE0UYDWM9ZrUWU3
XF232bRusEtW9cfacY+m/BhzKLLG+F3yAGkLlQxlNAvyiPCG9lsnNP9Fo4ZPLaJz4vzeZ78G5gfL
0im/ZMurgRXAGT7rn7juzSzg7uwyw49WdU+U9Tra830VSmCBFRt5cNj4se4d774JqwUm1jC9bKb1
msh/DzneN2sjOmtxkvaRbchI3xjeMo/jNrswfp2ylIQoAQCTfVR3SVRY/xZYMKCOLAAaqtOlSUXP
1VHYEtF/Z2kvmP4bx+Cg+Epy1i6Fck9FE6gezXVT/6BEKzPzWBW0cGTJRVq4fvdeXismATE47tUq
+6sOqIlkb2ZssFnGa4sUXOvX2bhlCjofZwGKD44GRfyVzkMnsDfPw2UO2NUhTYY1uY0GFZTA9mHF
dsvl4+z6SrMfxQPpOwyBZnax5Z+GRwVl3kr1yfWlUFVsAtWx7EBWoo91NaCYPVcGiHuKPVvF6wh0
A2d8X4IOYzrkyLAx7K0FUeScpCj7z66dULnfDey5W5pejQZzRIktnMpRJ4/H0brY7C2URgBBwBmH
3FHzV3sKLRk9vkTUcPgt11pPSDSzRsC/yUVkI3T5Tz1ZSOVs/XgGWLiBsPvtu75/LeiI7sQlSePQ
6E2/T/HbYOezpjmszqaSn0z5WbNgZo61dR77OS84Jb2tqfmW9dUvacj2T3cQq3P6MrWwtM9lFnt7
ksG9aoMe78HOhCcnvyg+5X0XsLk/NHYD/7dOKDA883tDADovVnNeMctlUA4aQLguJPPECNpori6V
ZT28jRVBX70pCgkKvEvCyJ7LxPMaV5BpLNG0xVk8uBlIvGi1bD7D/HXC/M+ltaj/Ni3vKLJoqsd9
YseErWJ9y6Be++vf2TIixbQjwzailF5Pw5UnyQtvj+Ji1Sdret0W9Di5Bp05BjPomJmMGNcSl62E
Ztq3lJuZXnwrhC87qi6sHPAraNfSfnTudlM8+56XFEK201Ftf9R1T3rRuwwFKFaeMR7OTPZ0NBIl
89ltH1Z2HMRpHbbbZJq3Fj2Fu2uFzRlSS4Ftu2+m2zZXiJfGNbH+zCVhGEO9FEp3IVR4kEAkFAAt
TJZcGhHUhReMo1+1y0WQdmLV3OYqdCGa9L6FdE+KMQZSYIuVsZl88Lxh2oXYuifj0dDh2mQcEozT
KwfqVLzmQBbUa0YBdKm5r3mSvvFavPZCfeXQTLWJq2B27vhojgjQR3nqpqv4LtyTs2ihzkQmhcKn
RoZm14UDDCIBxl5/mS0ZsMIKVP74HOjCiC2WNG+H7yKvY9tULz3nl63BIGmdkEDAERGkPNgYHtX3
2XaDTLVDATvVw/xVodpsyhQX+V91wkVI0mCDmKCGlpOFg6CixKBPARqazL0T23jCn25Ghed5UV8V
5AuFeh6HIsutBFeTwa94W7bP3eRnYIzSUU3166QsuHDae3ER/MMbDpcJ6W567163teMeLSD75Gt6
c8BMrL8Wdhig/4AZdZgmEHlY0OyJuzFwv3BygP6QwUryLtstNiRUe/jT5ee24qfT5K341VFIDFlI
tg9jtV9HypznUSdmlZ1k6fit9kwEDTVmd3VYHHzlMFgYMAfDvsimRBEd8WOy8SPBtIwYF3I97gp0
mISOTusz47Jt/eXmKVRIzjwwM0TRTuvDHfg0kRo1qzQQAJ/6GdIVDSn6ZSnEiylgAezOGDBdtvNI
tuIMnuik5DstJeWpQNUyjspmSvjcbgRIH5OB1QYcTe6SyFrEuZp4KQxGuOHV89ygYyLj0VAALksp
DxYZ9L65DTJofm7zM5Gmn08ICi4T+VYEToCC51okQmuQz3p/dsAeJhpB7+TO4YCZPx7U5pxhEwOW
CMXlLIAi7t8eS5lvYiAciKjeKtp1gUieDJdFbx+5ad078W9Cen/5TsYfDs6TdnVxyjPUPpUg74gf
9+p1dTCBKzktz4duplewyt7LsXjfjB5UUQkRT745M46HFR3Crl6bpnopseGvfAnIeGjfkjZgldNu
T/sUnHaFKti/r6eShbg7xRNZmWlmPEznQzOqpwyPWt1SVDr/Eu25UYSfFR1Hnu171MiQYvOABlWY
druhvU9OA/5NnufPlMH+KL6HouCCtj6Bf5IjM3lKTon9NmXtq9i6p3XsnxPPPCgOZ7ntnTPfPQOP
hbw5Nvm559SeSJc05AZ5nbqEeGPH+4EzixB6neBYxv6eqUMo4dqwJP8YEuNDy3I4A+e5XD8LEzgX
rMr92oek17Qx2tXFKyU7l+rietBxMvJY5WcOZQOnJz9iAdjTQnzoEf6ZH7DpgNqowXoKlhilenfm
4casmpg3ba12O58H+NTIY4cfu6LrkLsBOrDFtt4ywEkcOe8vTg5KwEPlweuTk+wtNC10jZUZ5bSx
j9IHnAHi+I1P9Zo4VL9xKVj2qKS7x4hzAfSfCNeCn3RDzbVKGVYMEyUUII90EQceeYi6+dGXrJZZ
9ycdKP/imS1m3CXsobqP2nHxwxZxSo33UC4HSAn+RJGG8qlX9qWd73yYH2k7XRcFz2gdkH0qgbNk
vP1eee/1+rn2V5u7KXMOjJwRpxCxb98uVt/avwpsE13BW2PfJBKgQZJqP0E6SoG4rANr8hhMKpvV
bQmryKpCZyxDNce7nBwrOsGcDZZUTnSsHm/Tl4AjMZ46qPsO7Dt1CS2T7hfuWiMD97RNF0hT3Ofr
yJ2JLmKC5sIxgWOCUrg5aWAUf3WuE5bBbXshXIgX9dAtuH9z0jIA8DhsKtYR6c+irUKLMXcqoPS4
PLZKGWmc75LRuwQWNq/n7Rd+W3q0q9iV7N7w3na7xd9cwRCyX0rB60EMnhDnkMzGsGa4KIvtsETC
XO55XdwY2j3506txS+FxP9Z2Gcy0suJV5DhhmOYXt0jm68HUWMG6/UoRZSzuHWWBC08/KdCOW2GF
arlF69ZBZlMuxafeumE+ShKS26Gw18jR7Ii5NIkcvDJT8bueqiAzMhL3VNGauq/ZC77pzi/W32LA
U5QwpJ9Vj19AEipzoSNQPO8gKPD5Oxt9ToFGoiTnWdI1RgZ35KaqsK8ud6GKhVOt0sdj6p8zjtXy
S1/fxobZS6oXZQLm1jVPpe2e6Vw8a894bNwPpPItsRLmXCAditJWMhWrygXZNEgiJrFiw8zMMqzL
Syig+Gx8/TW8r2zJI0CA/ew3KwbAXRbCAlKz756NEvHDPfU+pzwGwgAKH3RBYhYQqUB3XvBrn9mj
ge0VSK529ZFyHc0XSMDjZSyGSE8eLQSK7rsvsC7D7FT4GYYINEjQMdvxAScCibv9liKy8Lnqj2ap
gFuSHx7hiLqmiLI3j+UiuWPY83RpzcJfqCPBRZEwAMH1M9+V9i8m/sDqlsDEbWDmfDYBWIwLTY0p
trlUnsjXdnhhOyP3K8c65xXEYgsPG38bxOOsijQNSh/O3lXvICWLgwvzzoB5J3VCiSMZPfFMoZ2O
/G9o3M01/GRK+pITRTN5xgP8u66aG+8u0ul/XaTMbuQA2VbjVJNYgFvYIHhfWt06dVYbAHvwM7n4
Lr5L7u/QNMYqvwsIVDkby7K+Fkb53Jipbb6XwG/xO+UWqe+xjMm/b/Ny5+Y64STPSYfNGzhxtbpX
3EhH3ohOM87qVdWLpzsjNoYN0vNuwdt0+7aod2JZ+9EX92To4I9GLG2XWVyGd1zANrck5IHRQlrJ
qoDcic/20LfL2icVdZ64ky1JNKg+LUzdYUKT35q39ml102uzjk+j+SJ9eJDvPffT1aqvGsmW9l8F
KIXtayBRrGbyTfJ6DhS4YmjPXkV3GAuBxKQQBLxUiOWQSZa5mJTvwjOLSFtlBGnSR2IZQxc3+6Sh
4CwhGieRb4Yff/2seWbbm7y2KPoYOBvG3wLrKwivM26pFKHCyehYJqzSKMUJA0A50EEEZU6Ib5XJ
u3TLwPyRm/Und29Q9TBeTRlr0GYVcDHbw/GqeEsqYsxAajz70onPahmY3Z1rcpjXjzILCM/fviVv
eY3ltB11f674S4sacfpYj9G4WS+MQECDIqx5PWo/9LGVvfWxGLyjwyuz4Yy1cWXicztnJvgrzaU7
HIzFTrsDcgLODm+8p3nnWat9IUeWKLhRju3C5ApzRoGVwc13GgCip9epYUvQzaGVyrDhR6HlWqVc
1iNz+wHUJVes+zaQ1qIJsTRtX8zrw8kpddmwNePRA4Zp4zkd2DhxYej2NAixKyhgxinZ21+0sFqx
GkKks2n7MIjU/VHJ52ZYJP4j1oiP7qJ0kkc12x2gBK2MV/suGyWs7kIa13QoY0ce5nG8FgULpQzy
T43e23axMVkXh1WNZvsFyKSVF9YyjCukN5n+Y3wOY/jTqLrIwPIOqLmNvfRWr2OUTEuUvbLjOTLV
HDocUNvah+YClgeNvU+cYGV3YHHLK0koNfRGcX9Y6bfzovHeQI7bzCKqJ2htlXEsne/G+FFnJPUM
Qkv1rRu3e20nD/7NBCf18jEl08f4B7dUpr7bff+RQpWpoY6XD5hpqttfiwHt0N0OVvmphgIzQLv+
WSDTtjMSUPHMDep2WFi2kFtM3HiDkPdaujcLG543U2VUV1fCYThaSkyERBqJyAHYplSGZ/CurO0s
NVZhbR8W6QgYWD+27zrgvnxKYrOY4j5zLlwBPNCzutSxtHEJi3NZ4J/NQ8Olio9iUsm01AdeYnDL
QUHPqkumAP0n2mAptwQ8S0Ix+dQ+Klt7bMc572Kp93Ej59goOya2P3BsFmgVeiIx7qf3PpqU/r4Z
NnvSQz9sL9s4PgvrZ0vOoraN2PrrOZjCslPjVq+ydcBPyce4JLetitQtloIuVE753oLnp+Iaqy4r
cIB5rXEEmGeON09jmUeCB1tSEsH8vghVXpLZBpqHdzQjiAVaiCx0uXy1mggN03c0lW8f7p6GgDxz
rkD5s5fjgu10deZwHLRwnpxDi69BS09rqt7bKEO1r1nvOCj3aodYiQFpG34bJJnWyrnWVXX9UM1r
b3egT7JjVUUl3nAuQAXtdNih2Z7wRMFX6z4qyR8HYGZL/ZHloYOXfgF978q/plIxRm/hmOSIjWvE
13nhqunimNc1LepyL+pBeOAJaNfy0qVgVOfyktSH9C3N5Y7GOg98zjSGvJx6wNPIF2xe7HvKxKAd
0GyWGloIBuIs4MCEYoO4a467QeawjNljz/KiauCSEoeU7rIV8RAGWn1SKPvYLoUOrFZMl5pUiB3O
FqK6I0+qGw3Z+WfzPXTt1e0R+VZKS1Aa2pVbTK/SXtkRTdKmq81dXsfY1xJrKMi4Z/sJ5StcLzej
ORUopMK9VHoeE2vZT2poPLOJskq0WC+BjytRBSTR7O+ZwjcP4US7AQe5dZt9czLjhpX1JpBHmhVC
vExOw9Reh3dbe45llBC9KlLllZuJ+dMsP1SFGdlsT7P502jrAGc1BrAlrEGSsrFFNskC9sMg1eGL
XOFzx/yCGhXE0AOaXx6a28bttknnEyEeAUrXa88FyROBPZLygElwWTLpRBIr+hroi4mkA2hZGM3d
RjiNJj6LdhrVuLtK+oA182jm/pEzrOpFwkskdDfeR5hiGuK0y2ICi6d9DNOjZHxfu2AyyRT2ZPcT
eZZcF6uFRFgHmqnZgbL2mYrhEVPHStjHYNjw/GJfqXaIOj9WTfqZOgYldzCTchq3nY8aCh58Ctq1
b1Mhz2LWwpXO4aQkoWq2P9Ra+SoJkzNPWhsnl/KoecBK556ZPxMcurupAhi9X/Jks8dzncamv4+c
7YLZ/Elc7oQBpbNAjh88EirNvQJM3HNrUVYqkebxmoXf7YYJmk9JLfTI2h6WqyIqA1vqOjA57H7Z
hQ77Np+5YaTXwhxeuMUBpTL34QGTNu4EdVNO3attt4/WLe6eY1zVXIAaugwA61Lbi5MM/9Gw3UdW
OJafspHXhU0A2ux+qDkWGdFEvUVZYIcgnIUapL5iEcfUgzvyOvb/9pxl6sC5wQXC9iXjqYdV2iBl
A50pwVq5jr/1iSQIfQRJci7KxZeG4rvckbtzppAuUdqQvoqrYiCO/dWCcsg49qzrF56auM4Pdckp
PULD6dIj6Myr+Zvd49VBDjQAHut80mWr3X7aP8pOiRCvKCBzD1APvQ9b43qa8nAYqSqTS1QUyxsr
qJM1y89JzT+0z5Vr/Ay9sOXItDHWYWXMYrnQUueo+IfqG6uxu3gxTDh8a9TL+tm/gXYYqrhNs2vT
21c3Qfi6qLIBQtqe7RkTM048m67apatva9rekNHxp9W3Scc7G5DFWQ4pifIs6uckNCYjrDukAvL3
sEtOUsnDJXMCxIrAOZWgnZMBp/o1C2zJT46ZaqDLaHqxFpVYPxVTfNYBAp5zPusWiJPs2VvtCw6u
Cyf80Bp+p4rQ/aW7bQyUrixhzLABg53E4V7YyI+NfTE0ETuqGRduddW332ri+g5MNBeHOnJhvXD9
OucmJtz2Jr2SRKZEFsLoPYBp699HyHpyA+3D86bv9HvZHJnY4qTX8Oy6+NI79scE4Xd7WOLRVFm4
1+biJUiP1kIM3Q7LuolG61RM3nF+ldGOTmmp29FX0+9y5vi2CYwMmR+As9lx910vLbPdZvmF1YRj
pV+KWr/MuPwUrjH84hNOsKy6pqyOdbY9LERgP63f6FgmJDVykXxdLmcFDQyFqsOkDrPFqh+sOVjN
3ySqF/9o46GgVIf7wMzn7qsJVQsdPJwbejZZ2MBgWdAxziekkd7Opm69Wzv9I4kwgdzmvnjg3/Ww
Pwusz+PxAibCH80K9w95fci5x7QGmhVjhLzNuXHnqfOYavvpAJZOZyCtYiOPq71WFlh/c7nkb5uS
PdQ8fagulsFlvG+lB7oZf7YF/jGxYuc0HRoVMCOYCYAHOieEQVnk6gVezccODm1KscQQWHYabvsA
b05RWnxpm81NmcV8Fjhv1sHoi1d3gCc8OUcxLu+GOX8sfw2Rs0Qh1cyPvdHWW1LqOjQUU5zzebxM
LNuEza590R994dwK0pn0gTUFvocJyWCjHHzeTa3ndM90QSlyRjx/XIrMp/X4ITTtDiO57PrHSeV9
HI7OIxYi4gFrgGXK9Xev0t+m9Nbke6uH70H8K5Q/OjcKGq9nBRb1TBxSlGHxQbL21E9wWj6cbLhw
aclYSuamQcl44CkOC/0ZUyvrRvUfdfksi10x9i4lpFfXwcoxI+kUFGrynxMFmzosvMkv3RdlHsKe
zX2FAaP78BpIUg5+noW4IBSX7dX10G6MYOL/zzG/tpRGE8thFiG7WxjYiu4ewDDNwHujGE8LqtdC
qQDg4YJd2U7/5cnX+OvdKfma1Ffuo2fXa/weSZNDAUO5wMBiDva5o3wm2Wlr9YvJenfVeVumGC2M
1J7D9S+H6IbUwzfRgaug8q2U5hLB/WroozTY3dnMjBuvCJb51jIDA8RPk1kPpU5fzC+8IAk2MSg/
iUbUy8IWy9MecumlU+m1yuyLZizsGLLdVHjCqnYo2dwaAJQKLBA2vMg1O3zgCTUItIj/dmdfnmJ8
KVb35VbZQzF+ptsaqGhFkuvSqESD3BgklFDBieHmbqATnWmzXY3A//BR5S+7NUU4Q1jQGxt64rvC
EW/88SiEM2q/xns2yL8D/A2hgeHSjBB7CFUpHqvY1Awq9oLyKlj9rmj4Bho+C0pYKhRvj0IEzeoC
CxV+y8t9lEStJyj0Rd753fLYxhQHeI7Uu/KSm1hV3WJnTfEPU3VI2r9HXMw00qj7ouSgGCpjLVsX
VMUVY8SEoll6L2yKrjS7XDNqQHYZUmtAYMfOQj8mD60Iqr8u/+WxNimuD+/2YuiARR0u23nkrW20
jSLq6DXY26zYZS+46hZMO66zd1r94uPnF3wdrOnq6KQg7OKG29IsxL3hBMK+Fpj6E3/Wvtmv+RN7
DiobN27aexQ+HXNoFe2/Kro3GguA4ZuXj3fc5TeV/54BzbCAovzJOfkUbqUjq7YO2A0lB/uFUEPw
YSQMaqzSDruQFFsZOXka3R0jhFBRKdlNKYybTd8U9AXPeBGW8JXATXTajkVYab/q/pEhwBjEakrM
+mn2j447dPSWq1s7sT5kcZYhdOAaaU5sc4+pUcZ6JXD3O7fJRR574fj4zxtdrDcLrDkieqw7F2WR
p56NaX8dm5pcaPnQLPdhV/rzbc7CagCrDfEeTPgjfxSw89waQs0gHkQfHolkNlNiGwMKr1RgZW+s
JzvDeFvm/oP3yRT4ck8i/6uBF0nN5IUy9mkmYEr0jFhvTch0sutX9R89UV472b8t2vDWGt+J2V9r
JSZwUHAkVIB7B/ydvXYp5XgpOXhWVdylYdycifgUCxREqgZLfv9qs1e39B9NSZlqAz4p/QIGR5xN
V//t8YD/67XzGaMKaVn3hK345GTvxJwP2liyjgTyz7+MPrG0ezEw/blgUSk9G/gYaKffjtZdC+5o
BDQtlwRWSrMDysI5G93TkH776Nf9izekOA1DfFvV/D0ZxBq+VW9+zbZHmTd4BGnesHxbo6f+MJ6p
9ubWeeylcaLGxc/QegxclhlPDIeetJ90k7j/CIzqjhZ49KOMl58bORH9kAsGv1/aX/uHPi3A4N0d
akbVge/t5VMKC4V05rq0RKYcI8iFOILryJkYX4l3KygU9mtDbi7HnQwqYGghTh5H7gO0Ox2gSbPu
Yj556Hl7rdrk6jBskCe/IdczbtigyTEJJcXwXpEDoz4GzJYT5OuXshIXZDogdI+XGEP8RNh6RuU0
JYtByT52nPAgsY/ZQ+rKxUOmBZBDxiC/oJhHMsHROrI8HLkOt0fRzlHXxx7aoGomZEmYIceP9ZdC
9ENcgeMV8ubRU4eFq4RdQ7laQgevM/NPMuZ4v2rc0FoHE9zquT0lpCbw/bZKzOuZ5/3dWn7CFYSb
+sZOm3yZN5fv61S+D/DFF9iNzlfxkSN8Rfryabq/9tIweunQTPFlzBMmGXIYAv9sWVzQsgFdHcmk
jya/SVzrr5XKxjzfeQeR5jxHhWPlKsHoqMX3nDYXXOd4NELaTRaux+EGZNkkYTKRMClt86imH7rD
WoPQpeIQeyevBq2N0Fdes2qpt8DJSlwWuChGPH00IynAK5OTRsdaotJQZJLoznwTLK9e6L6SZkEO
5at7beX4lqg0Re/Z/Ze+wfVvH3r2upIdhm6jnK/4HvgB1xy2dheg4b3auH7Y4d4UZQ/9HyV58BEy
k7RZb+iBIPVHvVuwmTpGdi2oxzo0+eF3wUTYhft7AY/A8rqDMQwxGBd6De6uZ952ZTVBWe2kFfdL
dVneLcRlk/Fr0gl1EI7D/Iz5dsZNj5tREP0DNe8q8YTBxSBWBj67H2KQuY3zY17Ls1eGtDNMOdl5
hbVC4ovE8mFpQ8d/ut4/qvM7SzzAan1IGVY6wHMmsarx+ezrQOBP5dTxvc+iEwBp6Wl332zjlS42
SVpDJ9qy3is8Vm3zm+QFz6SnSdFDJnjGl0bsKT9nQq/dcsfjQlLCetS1+0y4nFZ+vZVsgMebB9ZA
pn87od7WjRnFe+90sGYATXnOLM5Xnaxfm8i+5rGiovDU0EzKg4kXcvIp5lwSC1fzbWM/njIaZQ/Z
SKRDmPZGGyt/GtNnMwfoo/YlCVhFSQMcGoFNt4C5+ZNC2H7grv9tdwNGG5z0w9lrOVIqi5kW/bL0
eBZ7wcoP+aqcwiR0z3yk3su9ea7DDt6h7veMhJXjFiBDl2D5wSffeygE2+onDZAEtuEGzgzio5Qy
5peUswUSLQslJWIFFu3muhyNcl6NM4823k/jP6pAWUE+5/8ORwWiOHAE8TFrPOxRMAlB4+ypne5s
5cd0TmKoPWmPkKolwcI1l++7fesxKc0KTDR/yL8zHr4bktCIJKShKLDjscri4drFfcHsqK8kXlIz
1hAFPXIdOD8Ii+FUGDPvuX9W1+4NM9XFhYY0qMpLyUBfNB8jxpzc+hxs09eyH23yj8B4tX077Btn
630Ci1MaNb8BdEVZBunsBD3f3RU67xjk1C4abYssv9AdRhKPKIGi05dOrLClpqlfdnstJgw3n4OW
tQdT0t3jSoI1Ka349sLHpdhLvpnqGo6gUtNoI+MolTo2tVeHfdTUNy/bBhmdCt28SQPdaa7GByZd
tMA17DCfDaQh0n9FD3GlhHascLZPMWHSRzLKu2By1KO0z6G2DEig0C+gQhBuIlc1WnxPyFWNlIWk
UdarEaTdmlBCY8+wAT9yJQskvl5KK7jWDc++xcH+v6j7lqriJGEJ9ebgXuknnbuh9rQ2bFdAclkD
YeeB0Ob4oyt9FVr0zJ6Loh8FL8Hq4FOkAW8i8kKAONkXRVXtDyq1onwQYQK/LUQT8xM48acunGeC
F2LV0LI8DyMbODv+fZvGA5BhXJ0gv1GGpwc1tOOVjJ4NZBnBcBcHIVluJ24vp4koSSsuGZx5bW5O
FUyGfmcy7NiqGuYRygetaT1MPTudLh8ZnezNKwUzp6L/a/G+0pOBI0xcthq4mMJeBL+qxUp2Ztwg
INU1tNZpuHXJ3lhkb1ZHDYC+4ePwu+OApqpxiXQ3tmnY059dTjaRjgGjJmSaZvdc/d3VYl8oj5V6
z8h469vXvv6uhHrtDkc1G0IFo5bCPX2E8eaJBlqLh/5POxzd3u3IEQzB5o5R+75/IrfFBkUtobMj
qMC2WsC6pUascO0yl79tg5sbckgmgfqwUuEbs9YjuRsCRHT1nBTMjLPGyGk3F9UsYnT6Dpo1+N93
ORenfZjaOLTLug+Y90OPYFrqaNEeJS2Ju1gSSbA7YYJC3/mX0oFux8Qal07/UZJ0NpnYGm/2rYHd
lP6PzSZwKX0BLY2KiMRjp8J1ssf3TAmO9x9lzOWF8zBQKtnbKPAO914IeSKyNQdvxaLuen7J7rMI
DDzWWcbVDdq2ArkeuftkfbpYlGoLmhWddAZJ4bTpfcNz/AoHwjDFsq7OqLFKdxuW+t5QmcdHEtv6
e72RkBxv4G2DhBQf6ytd3UKPr30xfICMhP4WWi4IFCOJJIFzgYwu3wV8NxITbKGOGYMnqevefggL
5V4wWndjbKAteU51nVpkeoy0QP+5ulAWCAvvjkGCPoyfI7MoBNQaez3u34panLIToT0/Z0p9oBCE
DgVRLTEvvKrYqO1yvTk0mhTUiSJ4HpSq++S6qTbYsNBLS/I5HVmBmbGYBfTmiLdcGi9cVY6KJ4lk
4KIefWbuSW2CbGCMBO247vjY7c/k/G2r7xx9TVse6K7VKHk0YMzF+7N3D7ZDYF6XpblZfXeS+JAo
aKOwpH3qXZgh+ph98oTxapDZRra8uF8ln/sOirllvmv7rMU+mxgIZyUVEjQdQFjnu3k4fhO8llG6
/ODC5Gw5kaM3kmMH/kh8vT00l54zTiJ7E8e5MDQDM9XhdlEq1U0qEKFTy+80LeW1R2xjRGjRD87G
HxD4UP/z9cm4otOkhOlupgz2uhHBbBmga5i92Yplg61kRsIXytMatTMFKZcFi18PPppv9p7ZXDUc
v9i+R4qtmcB38oDRklniynqtsW23colFQtGTzYKnP5h07Mx07GxsXJIX/nttkhjf/05Urk5m47cp
rvajTZ2xBc/eomFNqd8JQX0U8h010MWoVJKuUkCIU31n34lzXy0cXZn+A/75CzlAAYaYpKdW1/F/
XZHlmEdSP2riqbqvKhkWsMFhDSoBxj4eO1eLGpJT2EV2usFpeCasC0v+fLfJMBCxWunRsyhgdPCP
IfCv2LsGyXWNWbcvr5Ku0nJRiTbmdyzM56F+mQmpGjnRSKp8qfyhN4NvyMMceMrJb9Mg1FZikHbN
aGCmngmVq4fWmE+8BdIuKYUAqpXsAKSRL+M/KT6zdXe/GZTImEz9QV6UbGSnsG36/04m7Q95VYuI
LFlq+z//D+W+OLWH+8IUmlOvlvU9qz9sbfVLgSdrbUg0OZe1mmhi7U6WqV/LEjtLAYpSqJHXDxd9
TeOCaUKPRWBQc8pANRpVlNjiyOYkSaqQ1StEwSTsFhHtoFseq9ZjchglR7SHX4ZOckUR9OnYwZpj
4v/YtPyaLoRsDXlLC9ZS5xyZaMqLs8XIguy1AZcWRQ7GuwlFoJM80ZomlEgh1efQ4Bgb1nvRA0w5
kPs5uTx+FcTWdRdbwZvKBIDnFGhGh8BV+eYCKYs4UcGF5mNnEqgcTL1Xxw7/Kxh3LYxWR1jWhwLK
YhUWArvsb5Mac4t3fJ6UGHcZQi1uynBLKcaujOdmeg+e5Y+UuhFYivBmX5VLSY6f7WLczNcFd3dK
CfgStMSLkaQo5nPPCgA6smY2xuaGx5PTk3wJ1w9g1L7IbEz7FWf4FPaiRA01D+T7w5HwhK50EVYR
NCWo197NkAQMjl41vBiT+6Imp0J2Dzk7N8BD5GiGvdtHzv//sNJ5WK3ZW6r93urfztSw3Ytr+2PU
+KRNe9+PRqdo90PZLgl2scUK2/FYYQtW+NC41B10tPhZAwYAAZKInXzHfMF2VUBwTdU/g5bGDr2C
8OqmXwrlaPRuFfYcON51AVQKLRV7hFBDSnjIm55TZSMZQX4GlWnQkeHEWYd00TCLZGrnL6lDUGzg
wgPv7bygfyuYNXZ2ooLJiFSru5fScMjQ5RIiYOyfnVG17xktAluGx3z9H5rOazdyZMuiX0SAZNAE
X5PJ9FaplHshpFIVvff8+lnsmQGuLrob3VWlFBlxzN5rJ+ekXDcMHyqGNkZdXzMzvtbxrVNnrxUm
5cnGX1RC5dVA3cWYGOFnPJMAApMrjw6RYIxEZLVBMV9QxDcmIfKD4aGYSzr2BMjgFNX8UPr4M4vD
TxOBPW4Sp5rfp7F+W2A62e/oN5c6LWl5ojUBPfHwEnGK+Aauj1vCG4zIYW107wucofVPOSkDeLgs
PEy2CaF9v9gJesE5Wjq7HoyEmYl9h3u/JSxgjoBWH8g0HS1wM32yGxAlKHG+izNaJwtdMXinottm
S1w7risch1u7TbdJobBzQ/fM/lF82nK4akN9YX6cMsZCT0OpSP6MPzurwhhXKl37gGqNEaVXILrN
cC81jobqs11joGURfGysfZN91VS006kTxstQ1/e2na6igZHORE7FN49WIuRaOOTksI4RYcWoYoq6
uo+B/8IxmKQe8SVs36BNsRvTEXKigB1QsodB9dLtWwbWE9JTuVzdo1eBKk6mgs0ygTHzuMP5wK2r
sC+JQUDlnFd9/d2PzCM4t9kpsphZDBzGLFE4NjvZmdsGTkC+qcGCsnuVfU3kg+WpY4gm8Zo3OU84
aalt4hZECRGlJsjt1on2JdEWYFLcug6ypwbyL9HRg/oozXtMj5TggAQZOyJTbmncKj6vkhLbZBOc
he7ykUXQ5wWQJ3TKZB+gJ7ohYbLifls34TYglCPipE+CN5DEMcVbHRwIpq5ntgflCDdnvDUtf77+
JGJoGcit+kvyKVF1xqsQ7YZG6WtBXyFSY6NSg2iomkFFm6igJ+UVCcOO1D/yTKzfkTKn0DtiyPTH
IOMXzi2vd1RWTxV1xkSfoVIABw54a8JmCADHaLyVnAfYVsWT+LB1fQB67EmYBxlDRyavaouG1xy3
+JG2XcrxuGjFN0t64fgs6JMEZwed1mop2KoqJ3QS1i0EFSWCOkfShZwwj9OOFPflRgzijZFB8lXX
UQuHe5FFsVKtK4xQPykeR6UhsQWplt9CIuI9lfYq4Mgif+VWsQjQTDKMeYBbZlbn8sw8jTfkVg6o
TJSjEql4DNBRx29tNODGLm6pZlz1Pr+Kdm0XYNeZbVPrcCq+85MnIIE3PVii2c7cUm6afwdoP0IW
hzX4thmKXZRTdOV3xHb4hq8jB18Ygv9hHMcow8xXMm33mq4xYvzU8ZsySvgIiNplXVdTewVwzFQ6
V+QsKrigQp6nkkUOTAmuK07qigzRaEYkiKSdtnALypAFwLGoqU/L9LiY3oAXmNzHiblPFj+k8lbA
TTHq6jZabjovJ0i/wz6GFBmEf6LvNKGCZ5h3zYQMcuCK2VO703OaRP7Ej74MXjLDuaEnd6KE3BSk
yMg4OmaYE2s8WGLMqXCdEshNRouE8vLSo7QT6GtLTjpHzfbhjCgPM2NP+Fi1cXHQgine55SvFU4I
PeTc18rHEkppGg+JTn7AfZnrF1zw7UtJQm54AeAa9AxRsN3kKIVDS2xTHfMsuFA0qngpa1Ro3U5P
IEbNX1zkvN3qDguPkC9OPr2YaviCyO+e/MbZAbcuWF3wKc+ugyZqgxOaKpIYIxw/tdejvyIB26ao
po5bMdbbRWjA5gFTHVqjIXuKb1xpWnbo4e79nQwX6sd+gHgpTcOjtNH1COqxdnZmDL+/GUO28RaP
PbVksbfMb3WFAgE5hbzmX37TbGj/aoaGvXvpftEdHGqdCXXl7AnNOUIJ6+EigA/HokJESfXoq3kl
0j9RBAcYIZPhIABGyDQRlzpGfzucvQ1InORiBw8UWyyMVxz1hLNGn2TVG+RLrwwkhyC/cXaSJK39
CeOIrCRy21DEg4dbsj0U9nIOZhwKCwTu7DPbxW2nVhhSsBhk/qujKDtZkipZuKyXlzvGVbMPAuzD
BYHU8BRLRgOGZyov+XY4Blc7ICkjSh4BbjdcyLWr4wBzULDQeTkGTxYaYkHebERQFKCkg3hL7RYo
h7ohQGdJ8jSac5ixSD0KL94xG8U/GxJWF5ZbVSWfCVKWxbvkJGzan1GO4tDCipk0fAvFKtEHzsyG
AMHqliaPNv2nzVy1IfYYlf5K9EBx4gtbZ5iwk0pAOLLUEryKjqENpUDKxsizcP1OnXpML+MQQq+3
rwpMvXG2L5ZB6gYB6r1trMypPTkWJKtjCcK0IW904GKf4ZKSATuZKyOVTK2SlUkSjZiu84HD+x2B
j/GroBdx52ICcefZFHBoV82Wke/0gpFtgkaEwa7Qx1Uzvcew82xmvRkzZx/Klwj2TmwTFsegxcl3
CZUr4cZoehTB8XlvMBgIoazwzKjtDr0nulj424xYluXre5WRYOJAFn5xGFhmvw5awqkOrxXOXpNh
/VDiCrrMLCOwJFqMkjIUDA5FtfNWMeTD4c/QQKBry9ySMVIFzHBZxdIIFE0HDzSHCDmu/dxeh8TV
a13jWShsu0mSeQsayWwJvi5Xdj5tCB/aCLKTBFrDOSEAaaYZOYfVt8OUAvL5ejQf3USdV56C+bds
v4CBSj4AzrnUfKjvVX8xenkxdMhoRX8Nk/GKEm0VJW4ZLzPq7BYr3P/DKmVPr0bmCsOwSwZy10Ng
jzcxDdEEaEo477PRQfV3neKtn0YX7VeXl48ATYMTTM9Jzd5aknU0cUxNhTEK2UKuWZvHrlfRLnsF
aPK5NHC4ghdnwm5DjVQIcAKO1fMnjj7R2Irqb/KpHOjOF0O4jZI6PI4G22LWmSO0cUK8NmCmNsvn
raJONb+HJbIkuJL2sEkBFXS+tgkXdmwLSYeiMHDsnR5/LkHfZ4fYONS4XgtzvgKYkh8UIkgGWuxY
/8pYkavajK1lfLEIZXNH51NvrwOcAUUirH22PyH3arvu35m/9limI6CnmIlBnrRXzXfbim1TsrYN
/aADUC35j1RL7vEvKODHg1/FJdxYf5jmYU7z02zd5Qg4oR7OmEMuk4ZFnEQquQmyZpuMGHIhSkfI
uFjgNgOy55i+Ov6SqEoDHaoq/Gx1BMTKerBtGe+uHatkwvcybU5K8WvJxS2/VcdHEnpGdQ8b0A5u
nw5M+0cQLePW4AtGMBsaQoE3iPe7F97qpr47JU/6T1qhjsYQW/Lz8kdqY8p6rWhWZNegN2U50p1Q
cu4qzJbLwqTIVGT++U5jXdI3OCHo5mbuuYbhA/gNhKpdz7CfhRYhCqda23evkL3t2dOhuQ1Mlg1Q
byOTJHtAs5Gc+5VvkAzd71YbzegwqPyjwVPZb70IE+mjNNZZ260BrEB/3eC2HmlN/RMo1bMyZAfF
uU12d+tT5x53iWcEIKqYbyJ7IiceHEqVou1HiDfC59N2BtS1EMujMLGYOlubE6YCHYJW+RLMRPZY
4cX6gGKzNQZtlfrlijIIaBKQLXp5hd0/qFCVOLWMJoAgHqA2vGx7FY80nrq5b3dJrW6L/zaTEAKy
ANNst6GAYYnJL/AjkNRrHHFcdkZF5LQs9jK7V6CgpP+qBXtge7rKfKPEE6qRMHmSE8Ary7pUkJr0
88K0zws0HXhRWDbf8/HTMq9+R9xkGOCfKvYCkoBu9PsJjICvTvtq+Sp2duRvAp7N6nXCC1Jg96C5
tYsTCt86fSu/+r9WDW08o5NztfynSq2bmnV30OdAwZpivhE6gJMWRE3mcsCZXlj7IMv+2PSLYOfR
bBE6EbQ8tCt4F2+TfBHf3W2xGORpT0TIOxMqGiPHKykMEh2mSYYdlxjVlMixfEShguCOA+zLIhAc
Y++hxx3Uzzs1b49jpR3xLwk8nwneeC9Gu1I91WiTJze2noN5xfdBFhIZJtam4BGpm78BmZR0JEI7
sO33zV2OHDpG7ZPsshQT81zv8yw42PlPo2DfyCIeEySFRXusHTKQmR7kOz+r4ZrSGmEC04oOO/fa
ISXNRfQ/GkuAAQv7XkLe99IzUtijn36Mf+emYcJgoEg+I/gZ8o95Ag9d5m79VN+p6hqmQkVTryrC
cNTOIgwXzrTuPRyjI2lRP4IsX80KIZrAygnEFBteS4IfjqHzCGAHZRKTd/ORUe+s+siBt4AgI0qB
nuQ7Q/wrRPFh0N528WsdGu9pF7wDmK9ZfEnjbcSRsCDKFjVthvHKDD806EwCJE/OvhpLtg8n6L+/
RceXOHsWJxB846y8+019M42R7RMww6RmWRufTc1EezccyCU9DA8g4o2GpmI99QgHUnqvmY+9PvFp
ptq+JjXCQFoQcsIv67t0AYzQBaLjcQGX13SBZAU4xdYXwU4zxS7txr2B38NvmH8rWOb4+OHF6e8S
KG5BrZcIfH2xADvORICvPrD202I+DFbB1RpGT2+YjJYZC+ruHCfKse6Ngyr1g5NNh14pDjPyWzbh
Ao8IdkrL/CJzj5sntoGLWWQgYAqYUHfZ5hag/KIhDGV/CtIOSumql+HRHO1DUUuvJCm+5/UOPgsE
JWHMQmAT4xS3/fSqjfRXqXFLeJM61ut2I+/4VoXBABD1aqMt0jXsYs2rEXQPh8YOtg3dpnnJegIk
YpYHUc4nmpxoqm0DqTgaooV3AmIxByQ2XHsmndSrpY2c9IS5eB8SJGSAqcmD7DRoL6byJhlGKSR7
IV5nWm0huqncKRQ7i26Dqau62EFEca3HYVmiQGM0T77/o7Je0yaTQA3MrdLfASSDx9jk+nbBVKTu
AjNahfaKhGhqc47yUsv2OeeCA5WuBspKrYITjX+luXSKce4RlxRApoiI9CSwFQ3SaicJ61G36Ytu
oCp1fkozJvyJkxGKArCCTVd+qsybBpTriGaBwYNCTL0UQBZx6WAfMBP1sTcWA6d2dE0Qv4/Vn7wO
b+wmko6tHIJGJivZVzTEZ9nRFf3RCgg16L9aygL4IAlySPZqK3xMH51BdI6JGIbLow8YIwwSAOud
SCQrfJu4q3r0UPBSGLjaCANi+nwSbTXUvfKbEPYVVoq185ycw40Kap8EEdWbddCV4ah8MR88Jn3I
8xO7asPychGaVt6caV7vk9xGHUWlVwuO9fINBktHg7yZ6/msAauRY3yRPUgoCbqDOtwYTg5feCZO
IgzgwhATwq2bqtyZZPKk8L+DasvjXfjIhB2M5bi3UoMpMQM10H6cg5GWuM3JnutHAFWzylwahpsK
zJciDQC2HtSXPgMLYf2Nyb/4hWXrANC+LDXwSO1Wc+eHWBtHcmJ8S3MhEEJOWfeOa7FcFaV9Kihv
elNFf+WG2HOJImkA+URAXEdmYhRf29jnPap/ZySqi3d+CTrkpLmgPHsdCAqn2+SaqDYhLkpkxrLt
zk2RniRkMII63JLuyKCtWOLR+/uyYV/i3ypWbcuGXVRsNYCMBRSDqsnhTdGOmsDHJeKrPAY5nIgc
PWFtblVoNfCKIuufDqQIYAD8Ncj9fBf4CTm8GEFNA+A9TBlEa2GNRXoQc/PSVWbpw6n/RHTkI74G
RdI/xOGrMRBe/s8yX2yW6NRagw8roW4Ie86PmuLN9sdsA1mulf0MWEfwu2GHJZULg6PszRPGagg/
9gFb/oR/YvhhsKWDZhtzfGtw2fKJlaa2a0quN0Yj0xh6E0EfGW9jAaDMbg4OGJJ2/or87yATHyGT
WCd9pBn0TBRoWNWKp5nheZOxq3+E/iNQWJRU8Q3gxM0I59sQilv5reMHkFl3dgZseGnpMiDFZHGp
/hOyt+XfeUoYW8u97av7BYtUNAqICXXXkISYJgaj+38HggBLLuRWUGjAvRn996DvdmyjMCGx/M2U
3bA2euWKoiS+5YXjUtu0aJ+iemV0bB0oSRGm29F8aDDjEpd6qGom0K25L8ghbPKIHNe4AsSnLs70
0F1ymJfnrzOR+DvToazkAZaMKg4m7p8AjIzBV6kh/ZtQzowjb8XKKpQdwhVbPxgyuaZs0iEAXEqc
zAk/jVTCvGF/PmgX27hX+F9ggacRqFhiu8c43heEgvdfk4OCmwxSBGHlvRA/z7EmMTgJHiY3yaS6
PohoobdoTeFegL/umBBIEi5ajHuON72SX5hhnxLCy8fGCxntN4z2TUb7o47wPL00pVi3rIPZ/0zt
lcGWS+QLiGYcOyrL9JllesLSv9bXNHA+6rbaYmfldMcedRsC0im6Bdl009SPsGD8OxNJa9vIHqYj
LZlLr8ZQEInaPCPBIaVL7ZOlnjPLfk+COb7kP4JFbRCig26Y1Za+58h1iTIfyC2pRf1a0GqZINNG
SCd0tgnd1jKQJNBMR/rI5navAT9R1AxPFmEf/HXKnMeaJpcJWlKXu0m71Gg8QtZLPgAWOGBh6Czz
sWrGioU0VoDeS5KKpi662hSZdf7b+0gJOn3blxHRHC3NJOY64ezqNkaQUO6rUySxABR/67eQaNMJ
N1k03wICkaE9zWSpVmQFmBPqSaIqedZLzBkxxiG2pn391gBp4I8QI7qtsq/hxIwNz4tFbgj07TrV
r8kCQrpWmP/biVJ20yrWzt72To9OGekRz9XEBTeBimVihrardCGbrAiDkGSycxBmaHuwb0Fj+hsU
lJE72AtIy4fXlKjOPrApEYi/YIDcD8MWPywgxqaqUPl+DWrvLbrqAfsZs7FhHo4RWb3tOZTmuau6
EzX8WLix8jaCGdQT4lOrQ2BQYyVXJQ4h/bScr0sBGOyLSN8y70d9COh8ZkQqSa0t9bXxjqonZKYc
R5vAToEcXEfVIYGYkLdzx5408ql+NXSKEwBAiH0T8ScTzhTkCGyAJfmwTDOqt2rvFOXeSqK9RjVp
EXtgME5Vw3WtbxcXquZQv0XnAuQw5+IpTLK1lT6XEw+lLEb1hmA/grAIeAI08pKN6J2a35Qk6ipB
2kZ3xbhxzoxtVCBv61YFb8SMhAIbWg3P0GTUEiA6CNi1KoxBCRCKc2vfEsfdjp9IJVZGDw+MSMXB
62uFnVD9VxPdWlloY7nrNL/MZNopPtlCHtraR0t4t7uGdTA95bVIUAqyFzFmrp2SvHKNycWSWKMG
tBT4E1pyUaJxrcHEH0iMsLC+E18BfErV0cmxOgisitQmEhLq61D4boI8ykRwAgNed3YZM9chQHVY
vrS0ehNbGQbNYJD8no1jnm01iFGL/kwPkMfiq+lYAU18cgy0QJHwqDamejCQOUCWfBv5R2lIdc1O
pEzxxpc/81fHCrJlvK9dawIXxpqlNgZIqCD+fJUKbrl4umI/wXcb5uE2I8ujFne25BwzqptOGSL6
csdsDOIdid3Ihdl1bYR/iSU0V64HuFbUaRjKGjfDvgusFMDyEbz1MQY+tW3xInXg5KrjzDJ++T2X
N8f4J7PhmmnFVbbOpaAWSSggCaC1MdwyqBhYZBS1vhm5/yT3klyR4Ms0SLJmeNZtejNpiYOhAYmp
X2blodToc4ka4VOygp/l85grytb5gUWenMeDQFU8Co0fhrkWwbUiyRzzs4F1bciTK9VtG7zTAuiE
0uTharlV8llZ1ZSfUy135YxNifnmWoEkG0XRPoxYLnzpmrFJEE0qd60Lb5I8OrMXHhke70K33xbd
o+heYuj1JJtc/CRdp2RAm4zaY0XsCcDZAy6Gi7pOkpdvSoBvDkzaT2SpivYFB2wwctfkw5Qb9bXQ
LnCm58JGi05CFOCCUPXKpl5IfJ09Hhz8H8p0JnvCtaBOT1ycCrP8nA+BScQWd1HRrzuEQCz9Ngqd
YCfoxaDmgCkuhnFFXkZILePvVfz4BVfV1TixKRq3iKEnRFsfOiyRBqzXxlDXNptxyeU12FcOP5Kl
OhgO3QM++CLMqkLcX9EDlibjWmJiMAhoFHN8kVlgf0v9xtCi7pB4ZuuJPCR0ZQ3r7jh/00mtYd4c
9+4ShCFCMAGlK52vnL9zYNpDv2DzqoaXDsOlAc6F39D+Z+PXGZCm8BreFa5Vi7RYHq0mdgll6fM/
cXMzjJ+OYr6vmAeWhOYimOzvaKJc1ST9nFRpZHPMN1cNmzdYqZgqJNxhWH5DKbFevAhfZbpLQ6Rd
QN1rKBokZxVQFJ7W0nw16LYM4EAWxyEDT5MFp3qSBC4zFcvsXwsnawfQD4kSXsBxZkRUsNYig7k+
M9pn9dR76sdM/swMNjTYUvm4VfEJaacdWecL3ogZUgGNAZCrzM/Os39rPvLevAo5eIPBaaqzLwHM
ha+Q9tt+VaraDTGp2j8lMIcuPs1qdtAwLWT2Tz0jwIC+2FLKogoldocDtfhQIgSWtCtwgguAu4MI
cb/Ml6ned6hiJMtJhzX18nNUngFiACxP6yArOBbwKWB7SUCVuQ718dA5CH3seyL+Ao/1Zj3fqfLZ
duIUjtkpEG+LcSCY9K0z71OIIxGu+YTK7WvCoe2I8mCFL5GgGOZo7JQWxxxAv5YVFIJsPy02sI0Y
o9GGkf2UmS9xwYCOtQ0ABag5fCsL49EN9enVmbMrG+tboGtrfTH4aBoi4sDFxRxS3HAGolAHHLrs
9qsj6YuraaDTVKwT48kK5IwgzCe3Ccaz1b05ACfX6QXLz9wm6L7nt0T0FsCRQex5yK3gQJxHiYM2
TrB1o5CRbY7VyjpLDlTVyV97wGE4mUOs5Tl7bd3+E4e4iTJOfIzLt4Z+yMYNHJDfAyFQIGlTnb2W
2rsaPsXQLISafco8LiOz0+/xY8OI99PX0EaAX2mL132XDOZWYMCncInSjit+q4UsGHMT5rgNV2B2
Q9ID0vZpzUg5ghALbckqZUVy2Uk3tJNyp0c1c/PQosnQ0f5LARxzFid8Z6cSAR1AycYWB5Ej33n2
FcWbzfblW4AEypoz3SkgMJxWW624DJuW582g4RuDvRlTqTX4Ugp0gorHA/7IwukxBP4hotuIYjbn
RNA0EtRfsC1nrB3zgfC7g82HRvoTYU0osv35Vs3MHHlwJ1irpH9mnkreyDWgox3U21ziULbwQQyJ
h7sHRdSOLE/kC/3b6HVm9lZaOhEP5utIalTZxyc5v3elgiy54Boho4JgG3IPUpD8thtbybktg7sW
k4sW5dpFpZ4fbCL70IjWuN4KbYVb3B2f3Zhi4w++ypmfCG9TrU+bxnnaPLOqBTMlQ1xnerZeb+yh
Yrf4HBO2TeYmJ344m20GIeOmdBJANltGdV6KUaWzxDVM9RVCZCa366S2ARkhOpgIWgDc3hGT86f3
s43K4qZwrlmqbyJ8+vVQroFQYoPzp8NgWAeYVIXI9+rQIk3uGNlgD9I5ShH0mvGhD7kEKc4ZdPz2
OJVYHzCYJJ8GwzC2nWHEJhGeKIyUYLyzpCUkDCUhN7i66TLFe0kjZDKB1/Ew5WwgjaQ+SD84csRl
2b5DVtTxmvYgroaUOcmVnRKWjeZQ+v2hAQ5ht+STha95qT4SUawlvyToLwb1qKQ0cq4QMBhL9hNp
hiwU7PEc0aw5uQfrw8FnuBTuRN/ttaD3uua+bK47GlPue8K5WKDAxnN+6GXXNOv7HhKADQmgTGzE
/7yHZ4dXtP32P+wovhp6hxmQVTCVetqo9OfMUynQMyR1/USQeX2JqNpmC+AWiuQc6HWbF9sOZ2gG
jaaN/8IOzlBh1F/43hq5JEOhx9aoEr1WMxYiHItoxmJNdfNHym/sG1l5ivreKyzBytb3li8p736x
W7xEGPPqwWskiYghL7u8BO24ssBAA6ZwGwZLjoUbI3EfTWx4FV0eokl23SAzDlE3PzVEjBhjRgLl
pHhGBK02Op0VYSWZM4Do/MjznxJgZZCyF1T/CJO7LP8ZiM1VB0y3Rf8VxikU2es8V4zLSDmlh2aN
uFOXX8a6ThUrejw+qL/D6Y+6JDpld1FuVH3ClUbz3CxXjOLOM5FUhBPm9kr+aIgeG/usoQGfxxUQ
iWtUWrec0BaJXFvBcEhng1iLusG62NV3yX8cMWJN34KhJYmMyRQz2xBHxTx+LhrbITghfIBb9NqY
+3IxEMiH0rw0ozxFuoXWrPX+Q8fP2cFprHOURAfjmhdwtKNdJ3D7+zM7ZGunHfR636Cn6OAFj9MK
AvaePEp8LPVBzeVeHPTwu6034u4YYjvgqRn4r0kDWOmNuVI/2prxbrcTkbEzsd7HA4ofsf3/wX2A
KWriC5D5Tu+rdSg+sUfUewR8F7v4a3V4pmhFg3enmd6iWX1O5vBaE0uycIuJQzPqnYM/28BnV771
JHYaS0asti2T+qNXlVXnPC1dHFF5aTMsEHlEPX9cBmGjeO2SmtzzdTKqRxlidGz3PQizpV73MRYD
czEd5I3B0Y/ILSzDu+yR8DB4rXmSLwr1oCI7+LosMOxxbTFORQArFAYmBMsnOnYGFNpjvDW3KXWK
tUpsulLKk1bqZ9nHlx5fFOmmF3BXaoGwQNsaNAWgJ0pO7F1oim1cRbsSg1LAcohr1J2bF1sh1Nym
gxK/UzgeW/11DjFAZMWp14aTYWqnmAoUbqKbA30SKVhNT2Sgg41/nKWLeoCYr8j6Q6YUkeAwTLaJ
iv0bL1rHF0sD1Lejx+BZw1dhdDnO5GCrSYxep5aMJrQNgcbrxjU1Mdi8FL9J/zGHd8a1uH0Nn0Bd
Rj2o8TAYdSyr5YbsP24K/wOVTPKBtC6o9nO2M6HJQxZcqscrxVndEq9IoFsVhWg8201/ZrK7aYCI
dA30xWHeJqgNBx5n+K9QZMzpWyP2xjFIY3W7X9l/mBiVUbwzCN/1kbZrSRkKR0psg9liFb1hdnkN
WMfgWNPnR0fx47UmVflrDuivWQxNNAztm/Ex63emAwn+0bJ17mpJq5f1dytWbsxDcuNVaGefT2Si
HEGjuSkhf0Cy0sDUKUxJCpvDkw9naI6Lj570RLWlTCDFIeZwCL16ITlUPc8aSbn0AnOReU+aaW+E
gcAsuDNhVeOUwjoUcFiUA4cdb36HMqKb/nHspSoV5PR35IlGlPeFwR0vEH6W46D9YbdIlB8+j6Db
C4eNcpJdCVJBAjITpwGESKWroKLH5EMOs9DaJ2XapQw+oqp5raPhUb3aLEBkYJ75iVpYZxqyZm12
LbHKgExixS0opMD6OQykS2ORefSXJc6vhfzDd87+11aWYeFwsFCWF1C8srVD6k5TfHRsaDrrKpgx
AIi91sRxDggrHouvJ/rHDb2lMpEm+escaDaUTL5RPQpQGf8NCFxEx82x8W6Y+0BMK9wEFW592T5E
esmxOXOtzEa3Xs5ODnpcEU89+awXqxKZTCoNjKpSLKQsXlYCXBWeBYlp0Zzuvu7hP6x01wZhALW/
9pLx5pdIGlZsCGrPKVF3YBwVbASmVu7biS1pwE4qfQ7450OyKIz4nBNefNH5+7QhMSc5Bp/uDAsy
DklwgkiY2S8+eTkK4gm6Gsm/B06PlGHKVuQ4LHkLnIMqiFW9Zp3DNHtZu0vGZEoJchKiG9MuIkKb
Zm1n67FDNrF2yr/CPhbdB0PJvR96XbHgJ3nuFdJR9g5wZ569xjipLbIPYiU8Pm039R+Zvv7kVp0M
tgmHsXpbpnFYGlU0hi7M7sl5Gh9pZT+RtnYFCtMkvS/mZiARnXYjNYzcckRgy2NOj5Y197x/aQl+
Z8yl7px/8SJXgZYQ5ozh0dUZk32v6hmoLBQJOj6O6iNEpAhMB/Cz3q48NPEUbp0FCJI3KfksmrM1
HbXAgpCPKA0lqLUC40BKzE/KyHVEwMNA7ImsAkn/RW5It+D/YWAm7bnJnr3Yyk31WTNFTj58Qikr
hLSWYJjrVt1CCqyOERbsRL2J0jwWDL2XctJXrGPP1dAY4j+aZO5Ma4+dDZPnpXGv3/D6PmePn/Af
/uHSWztbBBRUQzm4PHLRKPj7UHFJLyRqD9+75PNRTZ20MpLhmNOSIg51wUsvWcWVhZs8t4/OFuMB
BaiGBGIu/0ZNeigY6zsEEQ4UzGjSHMQGpFT4P6X21VOzpf2JqVbymeD7NPKviIaThUeOVOHNb4Cp
bBwIHfXklg7cTOl4al3BOAQcuVJaC5P5N0isvVVDznBw2fsPPfiOaBjxm7RrjZAHOV7noL2lMrg7
4XgPL3kjwTtd2GpeBwKqs0MZQlhUb/oExt7465jBgZRu+PcMLAzc9FCuuWjYw7EBPyGjcQdkQwmG
Wctro3OYA5NKV9/PtnkD9Z6anwT/5XRs3xkSM8WYSV2MTx3Rxkp6bHhMQrQ7zaLdwWCewluZ6Jck
D/v/XlUmNXgL2nxag3O401qPJEy3xxtpxaBpFsM+55fTEqRM5TOJfZXWh8ZyDoZJ9LJk1FbOQIY3
XN7sT4eFO1BU5MrtIYlRntToCtKGQgg1U0fusGHfWACzY9ymUmyIZPPtN7WdPCaNdWy5k2mvo9pc
I6wlG3al7xn+eTk5U0EYu/yPxkQJsn05N95c/Am1lOy85BQ51yaVZ0vXLk7cXcfeubIgn/AQjIF2
ywL7lkXipmKCKNa+etO0YjuQyphx/8j/I4MlkMGUodxkrB9RldvOtJ2js202ZMk/4MEonPJ2E7z7
3F5yinhxLhdeYyY8zIIg+aLaFvalzofzYnQameEk7GlSm7UGI6OJsTGaDHI5LbplPBKEGC4jZH7E
hQ1vNyQJjFDYiCdzVB7V0s0lLAH7szk8VRKFnGfPJazZBHrhoE6kvWgU++Jf1ogPtbfel23CiA3t
v1+kXGH8vkPKNBAs1c1PSenExOFMGqDFGehOG9tWjgPu/Ngvcer0p7luT2nmbPXoJa1jTPtL4cPE
vq/Xtr0uSg1p1LfFaMOC3Yv2ijik+DslZ0qNg7M+x2w8XOzGx/ZtDFjXMqsY53ItaOYtuE8Z3Ce4
E8dlgNzZv7nISJaG87gaAFWQhXTscLUyNgS9r5J7pBvh2nw2aJjjI6NOWjj+1GN2LmR7SdZKZhFx
UREsC9uibjyBTDvoh2M6G8ca6fnEFNk6In4ntzIAUp071ZrVTkfuifPpRJ0bF8VR98WbWWtPnuag
9q8NkOdL9a6ctM+890IVRhxSspTwHoUnswmvc+FawElLt+vQdVjRhxFx3Pa3ODE9XhooudZHsGYJ
GlwdCDEQmbGEiMHNppOu/ykC9aggYmHnkjKn7Mab6qO68zc+GnSlegkiZO42U58XO9rFwymbKBqX
0KwYx2bjFjI/MmFpm78hTuLQYC9RX8lTyguOAQJkWwXXOflYs3aX+VfFXE/wPbj4xhNBxEnOdQtP
FN0xl0CYv8diu2vlIg9a1b5kq3KxZgi3Pvhc4lMVii09PVW4JhhkKQvogu9Y1iQmIERnLTEETNyZ
sN5q5QIJ5puIuxKL+ITV2jReLfJU/R/UXfTOCQ92l5WuZbwFXEut8Qq0UP0y5K7lwC9T2qB9Xb8l
gjGXoJkOFLcVrzNDLjTa0P6X9IXDTIQOKb2HXHKIz+w5/oen8+qRFFm36C9CwpvXNJDel+sXVNUG
D4EP+PV3MffqSmeORtNdLouM+Mzea4c/rbcEy/SrhIUIJmI0t5pEBnVLlghdA48nD07Nmpe34bRH
PwUElvd4ZrCa70keY1BEUi1lclGZNOJIiQirVogoLDFNF5uCCjGLfrmVfbN/Wq40u0RRLrz8ak15
sETqMWO7Os14m7BYjC7qjxXool/QVjf6seNIiLet6G9pGoGE8kP+10VH5uE96h10/dKhRn2fG+CW
BUoJFi9eyIIB4yivuXD8PunodSJ4jBAOTSZC9b7Ck0igr1/bvS/uZBFcXVHfjYyVV7VpxETMzZoB
gs4CtG3PS6bQ0meVynAwHePa9+11jtPrpPUXHUBjXv81sr3BZalnmFIRUhiQLVVf8y4h45PIe5OO
WFtsIZMu9pEppKQZQ8yKk5HDhwkZxm+Qmq7LlhLEV9jJg8v01IjO8h8JU1eTYyJ0O9z/oAIdEVCB
484odBANmzajC1AWKMsdVWlcQ3yBcXNK5FMy8I/kkUjCvQoKmfiVLQibCYS5Nbxly6xlIsZvYa89
iEf0AeTEDsBGJkLkFK9wvmbpiU+Vmpj8kY+qX8BSURX+SKhqJmzYvINTpVOpkuSADAbxIJzB5Fi2
D7UKgzgyd6anwjH61sqWjiUi7bDM/41VpSL00H4PAt37v9D9q4Q0oIbykYrET8w5KLsK/Zkfj7+I
GtGYCLI7mdXL9KVBHASZDCsCoIbkbQOtnDRxBw6q0ccH1DR73TntZ+scUp4TGEE/7FiLl2xnyBDo
r7LTPdQEibebKqJDEn1XSkBPCblWDmIkJgu0fYnc61P18Mz87hQgD/XdILqLNTgnNANDFh/sMj4R
e1KjU9HwNdCB8KoxYeY+H3VrVXhkgEcOap6bCRNbrXxBIIZHIIZLCsbIZSwE9KF2cevKrfVLneQq
nJud0LtHmi6CZT4gDZQfy9qHoJRrQllHojh7j01rO58wuXMFVGeo8TbYsrTaM8mzHZQEko79LbIv
tj5RtbJta6dt5aAYLX+b7bcajHcWo325D0eE03F7lDHXlVecXcU7w3KdL31TX1mzlAjH80l9JwDw
IA0kE5r63r87qXGrW22bVHCXHjOBTn/enVftKKvoZzJQUZvULCrFv4V7Wsd4OB2KFW4zcl0LbmDl
RFFzzhktwDZxsw/VRRFG+qr1yMAPa7P2EVriA/DWu2l3b0PWPmiJLHi96U0W+iVFbyds9SilfYxY
R1H4bCLAlfGIVWIDZfaqmqsfi4jDkYhDx2XXCkVi/itxICkfxlzcbBIORr5cPRvPOkDajhklhHpb
5yZrr4hxtYUJw1n78xHEHDj0/Bh+LUrBh91Gj+G4d2z9kETtoVhbBR1E/XhwCaSAxtyX/uVdCq+8
0B2fDYHB0fVXf9vhXn6U849bMqHRqnWgc18t8Qgrw/0yYoeHnuL35v2UljztyRsiFzlkPGnw3nYF
K73iHjOnrrJ7IzEhgBKKY/Ot89x3M5k+Cq96ZXRn9IJJ80qgIFm59lRnPJJuvQFGM+LVF6A2swyd
aoaZeI4DDYNYOy/hidY2Gte/MedtrZ4klc7CnYrr+l+ETH3INKrXBOGg3GV7RC1UolCbDDXzk3gg
ykL3Yy3QSrZTDK+7wvWx2+ID21WNygYn35iQ++vFC8IhaNsHGl/o/0uF0xPua5HIlCI1iOCkefEI
8CBFX1miD7ooDPBQdql15TOBrsmrLx9kJMBa7YpwWz6WYhIqjK8hY9Shlgz/+TiUDReyBeeYqNnI
ioix+p6cmsCi/9Brb12N2TE+NYB1DdJr4r79zzU10pQWZAxZuDStWPuvD2i8ACBokCpsStPOd6Lr
Uiw02NFdDyyNwkY/4kKt9l7h7XsP73827Tzdx4yRJ9W7HTUfupV85or4/CfYxLvXSAzX6TjtdpnS
c94SJk43W9kAw1Ado9J6G3sRtAwYJMVpFRNLDitUELEG2wOR4J439R6/u2Kb10Qv/aJV0cCiJSoA
QTrIsSLWRLbBItvZItonvtvaKg7HcYelQ6n2pQTSkazC5OScJcf1aht2+VYtv6qeoUK8YuETQujj
B0vqs8Cm5txPo/XbtLN9MdeIx/o90yayMn+8dB+mbzUC/ATrATofU39Ph2+w1AGei978MzFPDdkC
am2yEdxT1oCiEuvJUFvHWcWfzGizpoed0ES7nKkj3keGBmB0FBV1GpN9Aa5du8ZYi+Io3xUMT4eZ
HyNfDD2/jWa1RL7UWHhARLIshCild4fl2mSUfxbfcYynnjDsDlhSjiCMDZ40IiY8+dpB2oOQWPy9
NKykJDx8XSjYltBGgjGiZfbAQ/ejca/m8mYSkxbDqgApxYm+7TUwDS4mWmq2dp9P+U17z/hvusVk
RXYnKQBup86h/YOI00NyySgxjaimgJRAnEZDCWyXqs3uEauxn9Xy4rigS1D/Ws2NWPa1ESVkikXn
UTjHKCQzEFWxmJKtxStkOB7qw8VzKDTvrrTyJi3noiTO3u32vTAYGAO+XqMM4xXR2HoRGKMxNJgR
VMJTMNezBDGmbCXrp48ac4RQf/Emg3jrHEKJnNJtV8a6MQ5MTob2WM7uwVMYuUO5VjV3Z2P7TvU9
hNLAsmpqomqFO6JvA+TMaXgaUPbvZlRlmNqPwwzvFCe8TrM3tO95w3cxvcVOhTzb9iMMvplDqBDv
JZP3ElNTv7kzJA/CnzS0QPrblyo2rlbd3npCGpwUWtKIr75UwfqN939xf+XqrvqL3d8WfGlSLJAg
h7Xcikll/AdzCZbh6cyePzVfYVo9szHbSG7fZNSvU/rZ46Po90J+tjbjcHLhKm9T9mJbpdq2bxJ/
ci86gVSPDjE9AS+uhG31z2qzsyf1kw3+ybhIXvpxONSwxGwAv3UNX292L25YEzm4a6rxVvGtJyyt
vOPTln8QgiksI+NDwvnAzQJibNpFT2+Eap5D5XXdNQv0vPkbAn7lYWE8qenkPT2RtjIBtoFHsClD
aIrhbWvCNQL6uWqNHykmf2L1p3u/mhZpIuqNU5OcDeju9a1i/qYh8+gHKgb7uKQ3sEEUDtlBJsoF
T+KLwK+mRU8iKV7ENb41k/Myf2fGu5DhJ1vwr69G3CpIPVnnovn69Pjp42g8tz3UvPxeNt2tFNNV
lggEmDhipNs0seYjedCAyY0zPDxidUYm9+Jb4EE0DedaD+1Vq5ULF/RGrBZROTxts6sOOq1LfSEY
cuP8G1XpF7h3FjNCzmfvVDaq/2dGAMuLDuO7BSPRTd8Vs1+RVLvF0bvEfDco85nzKULcE/7ifyq0
LLn0cXviEF1YIiqpQsZC7WynwGQbLAAH9LBfqoyQVN3Zt2QdClwt8ZbgrGvbQS8nhbCeT037i2Lk
EEE+f++LVw+i3wLRn9nYG7BgiHXtjFgANca8HwxEcjNhLsswiCF+7YTb0ILiR25OmT5TQg4s86vy
DNj6I4Kz9BKn8qR66bGrqkC1v8EklgQ9pe5Na990wDV6nwVqJFnV2cHwlnjFK8JKO2k4eaPqnfjL
97kuNwlMOjtRzqLyztOUIr5HXW6MZzLTzHBtIFBp4rW3GVeDV7KfuRttw9GsX8uM1WAxb7yvejT3
tNomfPCpYrDMuy8eLHJRNX+CHRCxdu0nQH20XWVj78hXXqkftjjMjnNsFs8u+I+/DvPbBiycMoKr
H5hjP6zeXGn9tUbg2ERc+hPfTLazs5dtFgGCfeStofwDJT8v660Ws7bMR2CMv8F8PUIPtof5HDTE
fsQlmtVuWnXFeC/y6JrKapXXmZ+inhyi56Q+PAo5oH6rVqBKIaZ1WVezbi0y5fxvsFm0KH4cY9TH
TF6QpVtNySqn7jOqx1iiYchA8elbtuRTROPa/opzgAlxsjVg3iIZ7PB7X0riVJb/PuBUNm1BnZf5
Bs2qp366jKo881kt8wzWt6wWvIyWN2Rxka8j5SvP0TF6RKVx+ddoHLLNNA8v9CY68w4gMNUM4Kfc
2Uh9KcaWIC92wuuKha1KqZD4cWRse1wXbc14Zdov3wG/311CFuvK5lNoKRqdCd2PtzYKZPnkdeJN
jdjt4ktlv7cALm10pFZ247FYzlgovMvcRR2ZJxBROkYGIuMaOEqTsPqHz1umGVLmwOHTKvKuhc4x
FCBQ+ZPUCw8SU1ftHTR+Lg/Xj8YHQfYP0NQhNp/8ZxXDsfeAruLNLod+26fan3SRbVqXsew51kOP
zF7mDeyRxm7eZIhaq3xaD4I4vSlDF7mnzl14uCsWTXl0mPlkSsv5jTJZA6PChuXCWzGo+nkjB4Kz
+jVgtnFKXoJdiTuNa3XoztHQca8Zv4lxarseMzT5NAnzO2gEA2cozvRFB55iMWBAtbIXoFurvFJa
C/YuGQMl4oGZejlfaaJ+VoB4OiR6gkO5Qog8f5Vh9Ii0BCNmcqxSnh+394sBYyDuQcwtumd/cNtj
utvEKTFh0bxzIY4VqBGUtOf93a2jSvsaZnFLkKqJGOSZAkTUehnoB7FXYiBY5cjBFl43aGJnZ+ig
IKB9tMhHy43KptUtVVZ0+culyskOTi5uJRgsRf+q5ouK0muOgVCJFD3emtTak9uWvOOa09QwA3cI
4EAvueiFIrRCprDocNHfrTXVOAlukuytRdGTEgo2l+qpSetTM1rHZYau80/T/U6wBufeABNXZZUv
fBiRJSm2CbgwMKXNynb+RuuQsiJZM043p+ZGQOOFdMKLU/xOaxubKe5ZApgrtJzJEF1x8CB7gFJa
rkrosN5M4VauPJyILr+cOKU0VKmTkaxDm57z6jx33jnkDaJqB7LQzo0aru0fC9obmjImw5SRBG3V
kNJK5PKgP7y4PoRoe8fU2JGzFO3qmnGsWMRfX7Y8job9lEhZBgTKoPMnbu+hPWvRZ22+OwQqzrjJ
Ov4/ZqQXOfXewm2uRRVuD1hsfQwxu1q5DY8S2eYdi9n0rCrmJUnd9dB+s3L2YzZHdX7tcyiC3CTO
AtVj7lb1Syg33ktysBaxY1UhZjOATg3HVDqEOpf+OP3TJIgs4KZ26Sf62rR2LVPx/ndkTycZ2CyU
iP1k70jGIR72gmVP3mzSTt/kNrtxmxEhibO0G7PLccwmdkT0kjJM0zrL7/QoMD/g/W9ClzDJUsdV
nK+1he+GCS+nLbo61rO0vizVOuqrik2tohPsqCmEacpLqzIQ3mJgwePhP1M+zANzMlU1P5mkDsQK
LSALNLnBXy1us2ed04RAmezJPe9XT3NR0vgIw9BjuC7bp+WsbTgf2HLX7bof280SQxrZa2KBjOZW
keFl5Ai3FVDX0PISVFUFBwD6cUQ747ZrlKNYcvN2cT9da1U7g3BJyHkyOFsUZ6fagChsqpLZnzAw
lguzCyPGJP8WLHHreu1YHyIY+o1LIjrjo8VSBdoXrY79UVxR3XscVDxiiDZZ2HAPJRsg7TXmbonG
Xa2JC4gPJbg3mIbmmufONE8keBNs37R/9AFeL/l1K/ZfG/2EkvQLcXMMfhJt+GrFIS7jDzPcy182
1lMmGjm/PLdvVmT9Hor45Froo0+GwPfA909wfOgLKJfwDfEAaLCNTbM7kPka7W3RbEtyajGY8DEc
nT0nvJL/dn/msPJ1+a/E1EvCiI+UF0gVkfbZrdW3GeKcFkUwJekIpOqmQ+4bJALqGhx3d2x5Zs1p
X5WcS39m21hD30jvh1Il4gfyBh6GxcqgjLuYbi+p/dSM1i06Jne5aad3KBAFYHkdNROeFZkbhCgA
74dk1mZXkf5Zqpsy/meNZwf0nLBpT9XPgb+iU2Ql3MVW/Le42i35Uzk20O3wl17gnjMEw1HTbzjJ
MB5wC2oQ4WabB4eWHTGVwb+S+yv5EzERxav7Dgm7YRfvmzN6K0inS1LXUdExhqYfhbvaga/kM9H+
8TYbAAJX2Xpqn8u1acfKJv3VnHVsDxEFxWHZlux0ipeawgJ9F5s2W11FYNBa/nrPD15aT21uoeTr
CyQqGVkczQY0BJoPlGKDdbHy0O8RfOGunlbgmFd6fZjfFtFFDDQy5x1ZclfJyKB/umeQ28EchmNg
jTsdc7nkom34QYWvURxkyLHi3Zo/a7pfGrlwM+LOdTcWzwyuFXhHIBLABlNmQX9qYP+2U6BJoskr
poDCgQQGWABgSd5mno1Rp3p11nOx7FdY15NV3FrfOjxcH2ihWtX3Ov3ilUBX1sjVtMjSYtQWr2Uo
kv/GutQ9ccN76NRcFi/yn9oEeK8dvpSboCYQ9hbqS+wQNtq8NSX5wM6BspsVQD4TUAlBxdztFHGy
Md0D7jPUdG3wpJHGd1AG7eBk73VtH2W2GYviXjwhLjbi4VLPPAs5bFG+mceaO59M+6mAse3d5UzO
UpMF6d38eRo8XiHRWbxdeEYU+QKfw5QGjf0TmTV7UPSt/kSmHYo7QfZMEzACXfz3yO2i0/AX59Pa
g7sRKRs7jPw5OzbmsFZNMldZ8sXEvd1C+0zlk1nfRVIf4XNs1fDVI+NjrUFZ5klGGXrv8/ntD8EX
IfprIhylobSyCZHD+HVRd4qdklsB4E4g65/yTecYeKex4BAsCLUphz9IyR0U5rjLfxGfe9QmoDUX
utJI3bQhnu7/TbgmrMrXTcaj6hbZbHGvx+IWsz0mCiTc8JM6OnIP+OgNK+ut2j3HvtsCydE5FFt8
5uD6q7VjM1X4wtcJ1+bkmrsmA2+RXELzu+D2UZIzwmar+8UF9ldp3uaB6OtVfpiJ5rOoIrXxPKh5
ALdhZ/7ExJz91SjtaqI4liYOLMWleoK03/JV+MLSO7me7/YdbzUorCUe8I3CbUJQDqb+/JZtntnG
InBuZyLHwTxxMPg6KtWn5W4LuF22+d2TXGxxVKQR/OZlVcvxHivvOZKcuUiuOc91B4Z24D1SQnQo
STCQUL+I/DxEU7yPW7mPlwq0Hg5O66AKyrRVGu9nhJEDoVJItQ2wfyD55z9ri3m9CQvpGGEeFHK3
PNZKz+qFjQneXoZP1uZpUdgMVwGcDbSuuAtYpOn0NY63Eb8zWEGcyQFw1YhLH+FHkG3CBYkLeIxg
P8TXidiTRBlKuSmQCfU0+CGFcEPWUNR92B84BDLXerY8mK76G0vyDtJW0el3DqRUX6xAeOGJH7ah
1LKL0+gOwKsH6k5T3psAGtAO89chQQnKlyMz3bI/eu6eKm4wHSXnNkJU/GXzOmKrb7E7cDOs+MVn
4P8849iW9xRFJdsRSJzLkGavCAK8Vx2xWvxKeVU88s4l8FEqnxYq39UikUX7jcsE3BawNPgZnFTZ
8in53Dp+jGyrGuY+DF/lfZhRyB1HYHObmV/RpD1CehxeT678AjzDov55ct7xPrKz6wB6g519eebQ
43GYaVKm6Z3DaRwZVdNhnPM7+0jzzWu1o1p+VhzXdJvQDLBxAXTvsZZpVDZlfuOl4G71sN3x4bio
3LrZ2T/2B4oxN3810lqHYMPluoqIjYkw9VyJCNWSQ99QS4I2mO9AQWi/kg0yv4lFs2slH2wYThm8
lZ57enpKIqaaRzUgsoTaHE+CuAJ3a+DFgbfL7mdtMARSKf8cpfI7uhePFM4O5G4sFz4+mJeSTu2V
+Wqvnr0wwpdVXzzeT0yiYxKvJxM1iV28eUOIJviPxZnZJaAXiZ1m8gMqHullBhMaI38g8ZIZDQIm
YPwLUsVYMwBovb1H4mGqhiRMaH6SbEnNzIvej2ABmVh7eFR8ciCsdzbldfNF1C3C+eT/ZYUGgc0S
J+ob9PA40ph6f/Wme7EZZItrW+s3rTQ3DCeY+Vq4TFLxZ/a6xxIzmIBlBs9sfGWLV9yAV0B6bY7E
HEjb2eb2WOzZbvQzoP7T2PEfwqSAPqvxkhG9zgBJg2YhoVkw190oM7GvTr/pu7UyW2tYl7h6LNiA
oVR8F+m32zhBLsqdzlMSV96OFpr+1reYHk5slbV0W5dYH2R+iNJpI4i6QGGEIghn676E66NHmyjs
UeOXz1mzH5ZN2sv07ElEzKw/VoEoiD91GVMrjKlj9ANKvxUlYbtJ+wjFQA6TuCGWus61ce4bkq44
wovUPPRXu39a+q+QxwJaLvo1n5XKbSqbG2IS6ZAMMz2hqBxISiBl2Ms5rvLLhE2jPXXviWDb5rck
eRipuKRkgA3xeK4WMyQ2EGKjtuqgbzGHcfKvwV64nyQ54d6Y3XJHsMZaB8UkcSkZqLWUcjGBi9vg
ZHcdt5A2bkL9FJvGviGOJSF1tlT2JRKxCH9ICov3XzGE7DHjXYogRkVpg/40KBgC2kMb/BcEGVR1
fGQMfNbuBctjxxh2YazsGsTWnWrvufUPet0DIkfushkYZC5Nbchgc0lNqUhNKbK3yvybEz2HvEfw
YsChPRqFOCqje1BVeei8FIkYc+0TM4RANLceWNuCbQW86Ni8daEkITis6v7cZbjp2A6Ycxjoqgx0
Mp177aL36WYmsFggJYjRGhqA4o35nlcJ6HYW9xZeofKsVIs8iWEUYyDWctN9LpNnl4iXy4HrRvV/
bm8HIeHJxTrFJHIQykr8ldn87Kz+qQ7/JI/UbPFJ35WEIEn1bxnSK3R+b20rEoWNooBup1/6PGJu
mpM9z/woRvZlksfcM7LiZqRPwLhquSjLMOLgwNHjIRCg/I4zweOANjyAHeM+dzC8bR1GlolIt1gJ
aD55uGZUHjU9ogJTKtq5KVvABDc9v4skRwS4/C6A7pcSSxoxksjTimbex6i6BckRU63vBxvFSzfv
0wQAXN7ue7BUyR8nz+8pC5QZjc1MN4dud1DRkGNxTMG0DUTihUyLir3af+asA9uKG3orEbTm2MUg
Nh9HDEOTT3TrNNXrRd4gpjQIia+xkiZQm+UtNUKT3DYDMjhWUARLkYkT6U4Qa+VuxDuGrl6ob3gG
pP0JcsEdkGxCSQ+G6jdA5gpjZeeRVeXRaBpwkkPuVWOX/jOg1qe8l2DNhPicV3jqjt65OyxrUnBx
f1RtVX9W2sY6t5/oK8hwd4toXQrU8Ri4q9PY7BJc941HhYjodkASitRxTK2AHPqG552Fl5C4ZQHv
qdto2Ya+qqx99Qn+xYlffv9atozntJR3+a6En8jz0dy0Kz5TQ/xdZp+mWdJtsX/dxxg5RkSsLeMt
t9m7MVEe1SoKgQeuu8Q6NLBOXBpCG3LXzOF0jV4rD7XGOAGvhE86nEeTaFKvvWUNaj8EXN7FdUEj
mtp1qPLbhB4xUy7IWDy2byqO4AEuloqX3nIhmOGNx/3ELvNYmzYHCWPJ9MIgcDe4nyR0mA3yNhJz
p3mZBrsbtCu5CSqfNaHCPwufLkNSaNKHSixLYwK/Kd/ZFjBFpjIKBwg/tuVaaxsoXSb7A7Lm8dRz
xXrkcZRwG8OR0AQuCNc4DSAy88g9ZFCL3PKOeBC4w0wtQuYvu3t+OUpLdWfvZwRMplYf1A8m2Es/
2vQN438yraF0lZm6Z7Yw/MsW0JSpY29qLswaL7M89Nb4jGxSQpcMYZQ13bWOEQp3eCdpidjRYEHM
G/bl4tpk9ibO2AXEzWYe2QxAwm/tNXIUqNJvXoh0KV918NmWvPrKVuGz1VqxaybS7Hl/RPYSdp77
KUWu3YPO74KFtIyeHLnhKvoN51ljq1WQbuAdCsphDQVPPNzxaux1zJ5e22BgTBAVa3cG0ncr9W7w
pW9aj7rze+rzwxQdnYV5DNxVQQyqqkgUMDVZ90UIZC8MDpVk4+RQWu2hrc+KLh6O0B+65j5g4948
aCElUTGeSgBBdW6HlcLjamXerSQdw7Sqa+akF/R+0XnQrGMKmmog/IvWZe6RN9jbgby7ytpZqOsX
Ln3SiUBWHA60T31BLOIw3+3cvOaQJhBELQi8hX5iaiWb2nGtjEQ4jdYdhvtmm0Jxz1DjYdwD4Ed7
HHxdEFSC3pKQJhSv37bI2EvUlCkDRkslwZps4gkrmOhcf8Dm2/1fYHuEIwEA2UjeJHurfkVmMuoW
8pvZy9U2we9IsDCu88dx9agYcSa2ufXQqkZFSrzOhpqol3cvsa+kTZnu2akwOCrOijCWSzXVt5FD
DeZXneqXmAGvHSBIlmQzx/XRGqmy3eNsME5DW48umZs6FnAwCM3W1KMmrUPtoPRAjleAUIsGfafh
LaEHmcBBAa0vLPoIz/Stb9kCTsU+7drIepx1D6ecwePWaxCCqOBDs5WTMndN+11BugARFTwWe4nF
YyvRbrjask1+H9ql/YOaB24vKxjRqTZi5HWDphWNzBrnk66EiMuBRWkkcyCabwielToosvbczOkp
ws7KZoFuQT3I+dVSYNek7STF/0/lwHnTzUy8DJUNA2frUbVrOVKhyLhmm06JLkxkhgz7SrJwxWCg
sVhN2fxEoeA9ydDTyM66BqUaJoZOu64B9KDFG61vq5ZXJgiuVh4cDa26TW5dl7xqObwE3pOeaYHK
dBXdHfuY1BlOmVmf8kB48qiUaxgL+NwfFUEcvPVuISJchAuZWV1bo78I/bw8hyl1VDfbG0k9l6WP
lF8Zxrxcm0BUMTYB9Es69q5tJMijboH1cuon/Nk2Rb7pspnPIHGbsr6EiC905TiY0T0d8kfqJc8i
xVPnZHhMyhfIzleFkAKbb8edm1DkdT27+8DU5arJ0KoM7tmsAKvxNFeLDBW615iwgGliUOfmo27F
k7xzxq/b2CKEu/o7luWliUCyKN8YSZEFCeNl6PnLiEeciu1jipgYAxBCNboo8S8RI2Dsaaw7hIqW
Lg96RgQjgTD0u4S71bR+2MsPRCwQQDRqw4ZGMMPvC/MenAdtnsn6RSUVd8pfnaKuY/oKqPRYlQmi
5PnSRnzDjOF0HX5wJ3fsLndWto937Z4gcQU2pKbcF+LENHgbwxIPHfk9vrFEVQ9iNVveviW/ignp
fkT+n2dyO57K2GQ/jccA/BaoafRDPlcmLc5VYS9ggIgd2LLoJNcRim4x1jexg18a+WZBxgvFoW8x
2STTnjJzX0DLgoFaGefBtYmi/F8m6jQS2Z2kG0nIL3CskcJMLglpFGZxeZjVaquJ/srbdkixLhtX
JPNXJYhDa52RIFK825X2quqryoEFLoON6a5viInRkFyYyHzm2R9HEYTAVIdlg0IttErs8jSW5rnO
s2vClovQHCvn7pKEDANlUohlg1H7Idq3eckPSmt21pOWsYMOerNbN3UCyl6Hx+Chnsoow+hKUIys
6/JqwTwdQqAyRFNbtHhjcpIdKwHOXXQprXpwKMqkpx016NaxCp+R4ieN1VOruiejpjZdeR18Mp55
k39qTmXyaReHRtVtU3sKajkCrytJf2JAJHyTAwGE60lW+rG0lEMF955vj5MFtufi5MDE/J+To5th
pSjs/Q07CJM6SBZZQPkRrZ2ayTiLiW6wT2TzXkg8NfF/G9aTevfQFuEt7s37gpB04L8Q+YRUijDw
lXCjDZFD5L1tgU/4BXs6lTHMFMPxw90V0u/jcac52MTHFKwQ1uUQS397s5U3ibuvz/OgmSzfTmXQ
C402wluNocPiAIeJztuARWZivlkVHmnPC7iAnkuSYe995uLbwwUlaUoGWGbVqPstrCkDl1DXK6u4
edhp7EPw8YHnJzgkzexcpvElqqNrz66ZJU45L/FpZ7vX75xvxcjGa+iONvvhkFa6J6iY9IafVFRb
tC1oDdsFT+UB10oPicurwiaX/dcRXPZkvEkCVKZjwfeJ/rJ35iMIqZOlZee50s8OFlw9BgWV58zj
AMNHVwUpVH1qK+qUA2cnAqtcRo/RatbjYhoNvRtNhK86Y0BaS+BU3w5hR1XKLzrxNlkfHXWjow/7
tBZ1DL8fd7DvUTM/RBYwGsDh1rPb7JgV49IlUEIQKGFP7apOcb8PAym7MWjJtTl+Jl63mcRnq8ac
ymxPZobDTBRG0zsa0jsbLpKvZtECJjdcefeO9VJk/BjKO2eRKAhqimP4eZueQRNYhVoqOHPugzkE
GkO4Qq12RvoHbmag19uqADhYF6yIYqSTvzKHaKuZHONEQz77Wnc2SS4aseSz8B2MYTNbvYYmS495
IQVTLjZ60CPtjIgwQjGvCfGMrYYGsKXSow813MwHyJeQrRd9FaBsBdBxXIGTy4nU70yC9HC1BAKZ
ohXibS5/CzbFEn5Z7DToYtZNA0dedHes+IwSFlsU2+jTxMc4AGmEgkmSv4x4xp+ph8c6JaJ8M1Ny
pdvJCq8623Rt+NEhPqtUPylsOJUEDSLSomuHI4VVn/femeMWZBvllfQ98hLCgakGo5OaV4o9gKY4
RJJcSjHePZfCqISTzKAublCxsloYDPlyUv3FzrJApI+1Q+sRPXrQjAyS/2JMZNUhZXaMr4ETrWI/
JSButw46U0kyjVWA8EXXgzglQQ0ulTJwhrNZV0+vsx4FcbNeW+2xWN3HCrsmjmqPTC1Y7910V1gA
hG4TSLZ2DWBaoeZn041PJWbRZnx44eRDb0CwlnzqE/Nv5Y6QOqihuhvzwZFE02J/GZdxCJt/WE0N
uDBcoGVI90PgXk7hFDGxrakzBJEnPCQxEv4hubWlvdWbhunxwWiyW9dHN6Fja+/E1RzNi1OuwyY9
EmmAPYPvwCFAI6N/60sf7TILmPZUzOJoZiHwSjLnW281BVKQvUnqOCokujkbPh27na72ExrlfDL9
li65yX0VOoxFozzOHfvfPjCwrmVkvGpwI7B9zhlAoqXQQipi3zSE9b0g75dQARuDUalE3OoCWbzc
TftYAyqRNQSEgCsCnxYd1Tb771iKjexSduiR2JwxGZ3mdxDG45MgrpBjGj7d/A/9V2AN1wiNKFbM
hvEMoKXkT0XhXZLukTiw8sT0piS9b+e/LE/dq17r5w/Jv8XmKx3SFbHTWgyPUsG/r/4rDMXXK34I
06+7eGM0+SPTOaylSXoSrLqbhBzIe2HtjuFb3divNGPdTGz9Vkv7IEUTPRtgRvq7l3fr8UtYgC1i
Jpwrc9Ob8V7pI/rCleGqsGv6De6AU09GJz0V8axFquwKjdvrXJ2Yyh5tdBI5RiSdiPucwSSCnuSO
ye5uJdYN8BBLnpGWTrkudUO3+x+Wzms3bqTdok9EgCzm2w6MHdQttWT7hnAYMefMpz+LP86FgcHA
45G7yaov7L12BZFNpooeqOS2z002AbMdVeTIe/o0tcX2W+4/DILcKcMOB1NJr8y8501mOkYqk1UB
4YuZqoEO3iZn7OidcvMsQTGrXrT4p7GZXNQHTmbisQGOCdyoMYEl4NzYuNe7sTyL+Iz2QbGUsDIa
4o6gWy4kbH/EvVdfxN+eKU8ps8Qt02AiTgxFdx7ll63hAZCksEy5RQOT0q1i/n8k2jbStzd5LO5T
Jw7Ks1KUMzzSlHlyPoS61YSkX4dNE5NWeIyk6dGY+tsgt5dVcThp4uhm/WP9Bd5vDO12COKCoS8J
85Xh/lVUg2j059rOh6j1gJPLFWXcknlTQD6LcuFdiEs0Z0wp4RidG708tkiLF17PiiDmxMaYmMB9
+AV/I9opVnb5sHPlkcyQWXY6mBQYBJ1WX6alfrXJOe6u+gizd9XeFfw9/cWaEQVcNTOhqs1dbXDt
NQ4Wg0QjFAvLwoiY+UpRAfYfb1M335CYuoXMvtx+NYKNd0rjgoIlRSuI9aoDqge+3R/iiM0+ABj1
VBINP5P/CTpxXXiuxsxL7WBlKKA+IE7DEmLizjx7vdwG7Sd2ZrS6Yg1T2bo28MNGjbr1qOFNqFkR
QGrsSOMc1Oi0zPLJYH0wGn7LOiKC/Ai4jFGBonfXDXnOVF4z6olkjG6lDhqwM9gU7wvD4lfNglnp
VP66VJn45iUR5JkRRMDFzJrahHVHsZlBNWqktljnZvoJSkbt6q+NHAs/39Jb3ASIDvQ3wg9zr9VN
F60Jlx2YUQFmNAWH0UFlbGoSClTWWgyl+DXRkTTlewTHteO93yeIe5GIaMxDp4xrrZZn3zZAE+Wz
R4ulYXSV+ejUPUmoKh3MZyZxRWltnrrjS+AInPbUn/U76UlZ4ANgPos8CIaGQBkkktZlEIWACYAT
7e0hU2eGqy2Ght8gRFj9qrfGZtlOWYF3B10NGJs8Pr4QZHCxJ5DQ2HnXFGesSNGX1OhLZgt9BGqz
gmW2jEQkRpBLMhZLVpKnqui9qpcXqgm8DpNmBj16jfIdxko4RmTUIQtUjt+1xE3N97BPPvPzABnK
quZT0aGj2dbTRC5HBjtRIlkMPYiZHDED1+CZLF14WQ4pngFppXmq7swJsIKardV5GIprwsQEOJdY
m3ejmp8yqN4JSqE2dm8DffoRjNmbfhxxcedc+QlIiA32tyAORLnu+RhKbTDYzs5cI1zy4ocRcrR2
KAn2PDTEEXCmpDDGB2uCXOxJCFgaouq7S4/Cn0GChCuW+EYlQbD6yji64vM0sIAlNmt71GR7JNHw
TPjBC1liuEmoCHDFqOJa+rRt5Oq4ABrTV1eyqFbWEzVvBLI/Wz1Njdv037ldn6YW4QuMO/xRPYna
KbsCfXzQUK/96GUFdTgJ4cpHuzbntd78vLB8XckCFdRhv0ucA9UWn4Ysf2bW+sG9Lgv9phRfBUZK
PZvfJbsAybi8zX6CwjjTodExpZ9sLSSB81pAP4269S1RtRC0d93m7/vCMn0kzBR1Pvs9dHkS6iXO
iwskhNPOa1A/F2kf/nkxRpNe+LIMpQPlNwRl+qMJiILWSV5GzxM15G/qH8nSnVRiZ+TdSHBcsUYp
5RZGiIwG4h0tEsCir25WQoNifxLdlTLpNkXMLc2CTVvOpGFGiaZh6HYw9pOyo5Gwsy8Rq4rVyDEX
Cr0j4IrkP2OhVgGg38/f61f1KybtVPujQdEHgE1MgKl7+I6lpgQTyBYcn2XWRmfWYvqxAGM5jX/Z
U4eIs9tZ2fM6pw1EYxM2WDQzCYI18fVDGkjf5Fz0dXWDOtqzmeE8bOZ7POGerIkavUpp8zLl4cVc
QpaGUAbUXKjQMGXPnMBmGHxlRNLbVhzMHAwVrDVmaOpG5BVhaQJ1IE9T6jEaLlfhD4gQSWsnJ+In
qAqIaNxI5ChR5uREYrT/9ETzVyJlNEZnFgHRw9i56Q9C3bJJBL26+czk/RGAoqy/BN7JhcAjwomJ
iEn2HY2hsJXDd9ljBUPlxIfdCEL/qvA3HMm9NDeGz5h06lwW77EuPVC2GSDMYqZ/S+Prr9FnondX
KLw9iGjDiksGcmR03hP4YoiKHeR4TvU6Aa2MBBMgWBzhxb3N/CDFuS9axzKxV+xwGpsSF1GuQb+J
m8hKWgcFkqcLpMDJp2GOn4WufJopztn5YW3PdENKNAH0RSI8/tmU7lYS195+aVLYWojFXXuSHZtM
beA4qb+ByK/gobLLM+CEzh9K2uDDWF1RjizNSpfq1q2ZCBJDhjBpniw0GQyF3MZSj3tHXOioBbtM
PYtBOe4wfGQVNuypY13guqqO/fvSxxxA7/smfBWPadje0fEa5JW1O0J5hAdCKk4SHaaWVpZJpnLn
atiAMdcx2Y0py0wvUoSnzoR2SKAQV74yRH3C8Bdh+1w/ERujTMsCiu19Sgf11QF1g4l4e5j58Bgz
6U0GaB1JSHfErXzLDYJhEp0IdwdiU5QFhjJjTTc9M6m9fbcMnb+l4krBzm57kMXJKhjxtO2jvnP8
lntmybqwyp7YrS/s1nkecsq2IQpxI2e4snkZSFLyRc2HW5A333+CqTuNOXr+VTjKFc66PpKZooU1
hq0ctaO0wXlVnYX+xDxPJj9f70Yi9iSJyDSGD/KBmcyjY+NaP5mjw//R8RwphFDbEJs0PGc9v89y
o613JwKqEYfp1VFstOWEpSFDFWAWapknfHeScLMiCZHhV+vgpIqHlapBgXCyOdb3op3fuOfYyZIJ
npVeiqS8AT+oiatcHFPI+DPZA/YZOwGyFeacdfzMU55qw2IXwhEKmWqH4fWS4ZhkwyBZJldKX0+7
Wa1syDNgDoA5TDMW0NaYM80h1HhA93hU/cRmbio+8mX+6Ef9QzfWD0WvTg17ZnkjmRo/lWZaT3Oz
H03yQyxIQWnS0SUHa2uSGcKY4LKMiAdwpMpYMGmaGRA6Mp9HD8Ve4ZVj0XVio8ANP2AtlWyVEF75
f/my1WMhOaHoPueo+yKrIypO43brLHRgTJYkiFGwO1Lpa8ymR2w8q5U4env+imJ3vIw8pRkNgKXu
oKvJZUOGnN9XCXauNiR9Djs58iVjjWHRX0ITz2OhepiHfY3/K0kt+5Ivacl75wU6JWiKEP5wBJSu
BTGu6F496Ca1u+DXvsxEVFL8woJCion80cVWUXzNQjlw0jUUQ4KVmwRFdBuw3phnSHSOSAV3NNE+
0mUJlAr7ZU+qewRoxpQcE2I4yt6YcEcyHbbjxBVKnhG6g+6Yq0jWocOzFErL45IvjxHgtsx+iCXh
KNuvNq5esVR9NE32zlojRgrFAf2htON9PcmSciueY6ew60huEEpNi9mRhpcM0JPByBYRGIgrCGPI
IvcijOkKdhWUuGGn0+eMMm5FvJ3cgRo5T+A2qHhTl2QhBgZrLR/lD5QpGUyFlVvrICx6FKQDe6pQ
oUfIYW2nJfJi175ULGeYH9Cxbp+qZlyr562Ga5IBvuLL0NjS2Li88/V9iiLUKsWT5RteQWCxfJXL
b9CGjsl8z+SpmqzO4VGjXecBt87tz+hADyCXeIYT82Iu8Vlh7KOq5WVHNS0ANcfFiw5AklhRDcAK
ILamE+ZdmtF49/lKjs4CfEuBDsMW0DPijVHIi9VLWNQYPWafNUHXomGsbJ6oGx5Ss0ChmO/29Kcb
BjAPnV2inknAfGh+sUyB8mpyiBU076lMrDciZQlM2PSjBXU+kbz7NiWx1zAJ6YEsEFaskVJqso1M
JbZqzFvjv2aRIk/qHIm4R+KkHaSbWmjK7T43U9PYn+0HmWDAF1iebCZQR2ZSGovc/4q1ByYLOGth
c59IH1aVvOxEfKD/Fm30SPD7tTt/BL+lEciK7ZrpSmd/yHTJHwXe4gOGVtlqL5I9XcZYuTRCXAoR
tvLqm9mbsMUxTfVTlYhrLzdoh8yDnSnhPnJJZ5bynX3pLKz7qoIre4LrQq1g4oGcCk+mBujxbdrH
gUiRIhodZNMyskOBtVo7Dy8pt1iLrw/5q4wImBo2T9gfUULimiZ7c4fQP1o8kAROzUWB6QHQcvc+
4kUmFhUsL9M7k+QBntjZ+K28ZqxB2R0Dqgou+th/qGOOSzPIltKXZLjhrBRS8GeLKzEBjFQktjEZ
qOW/iVoHehCqeU73yCkzmfFjRT4bKqh8Okuwlhko8a4dC9Z+SIJjKkruCIWgpYGA5Wxx+sZjmrM3
7C4eWniOdIjgMEgVNZyC4af9/0Xi3hWShOEqRgIglU0bjONdeJ07OXLE7k71/dZlOXVFdEcMrTba
Y6q1x5LLj7gcriR3slgbqUbiyptiiRBY/rxGOs7KS4FjxHuNA7zHn/JawMWw5TsqZvaoscun8XRX
38QyX3U7PthC8kjJ9Vb1l1aZrlrEH42QXaCNp+/1TxIzHD9qiRGUjN2imPatWjH6T2RwFEFLKJY8
s1QA2jXu5d2lmcleWX80nRkUqo7DO4SA7HYgE5SkC6akDvLvOKODwRlXhAWgu2ruLgpzE/VvdWlB
LptRfLc2j4yGcAO2inQuazzL1WYD9V/jlSxPGz+/xVERGloalrIUiE4PluZuoWfTpeWEkgHySAcn
L6b/i0LtmHfNQ59ntufbdWa3YSx4zpabMWOVtfMnh9y7Xf1IYHnbSISz5XtBjQ7f9b2Lo/dBlB91
Fn8UZBLqdf2e1r+LDOlkBHSCCg0EJGkPgOwgGqinXuIlKytXIrevU89qG7lKW3oJ7brcwW8j8mqi
pEAMqGllmDf4Pq039BVvdnYCI1YYRwufOhwKbSo+daW41GBUClj+u/YyB7vCZeMnGYyaNAuy/EDw
ws/djtdaYNmw2mFqPAq4NQlfoRUpgFjZbMyTG5+EDEtZkb1wDk07uferdpN5geedrPZlTw+zI7E0
AWURDXAmA8lIGdsLp4J1EJdMJk7KP6y/usJmBiCGYH44NMytQeiswpO10bcZi+nl3g6iAm/DHr5T
33yqRX2RWqDO9CFS+i7YmDba8G4w/VL0f+iLsRqRqtAC+y69je0VCTk8bxpb8cnNaYu6GgiOTVQw
PTW4pMLtZ4wAWfluqT5HOTstVGeMg/YV5hFlkfVTWn+k6EkE5nQVE7fUejOusob94zOC3oBYbFMP
KZyvqmFpqF2Ns829bXBvk6p7VszlHEavqJ8vc2NcN0JF6fqxbOPKqt5Gs6bhSJ5dIT/TOHvfHK3e
jiDKaSex6udIIxJof3EKHE0P6t8YUVav0WUvmc/vJrAtU2IXrmandVkuiCEuUVfhJbNDaPzDzUgS
Ygc+jDx3LY15Sgdq+KD+5C7t4oQt6nRrrpXMKbuAf5zza18xeULdS+YXWYVul/1F/XoZJXbA+LJk
cJiKP2+T7+3s9i0o+yqgHaqb8ybLdDoSkw2ng4EeN2gUDkWuBBkIRtgAnqnvwq1faBpqOGEPq8Sn
MAPLmucgrq1zWeLuS5B6WAv4g38iVoj1lAMpskOjDKd889utCdCCy8Zp684smb0CPVzCCDBl8akl
egCCiBM8BdduQQiiUv3bwEwrpJxinZyc0rrO8FTi2x6kwqXVlJeqX6481pu5uSnvlpF55JkuihGQ
xT2QI7uqxLhmlwgKreUDHHaklmKkRdtmkItLp9JdMrjmtUJhiHg0G87YeIPr1Hspm3KpnznfIYjD
gxuizZeGAq+77HXzIReW80n1lTBX7nxbkDwuCRcXp5co/5EriTWLbJkNiVPWBZooQst6Zy9LolJ2
RWHIaJV0qpEeywFB13p6W/hGXnvb+8Jrr4Wrmx9mGc4yUZxgswmfIQhL/aspqArsZbetHzE+IrRw
xHqM5tUrmJrnGfe1sXDzoCcUHUGsv3M1o5UogvnMaw3MSM6WR1kpD94kWN/gmd40hKsbuoYV4Srn
8nlmPZH0VxSc/4p4Rcx/FN+9nobGZAUdeKpOeRtQP9o1VpojPwflnO4Ug6ePP1ocAYQm9n4zSN7I
FFGB20qe6MHSY4aFGnN+hQ6Pd0enjQcHTQ5b26lXSyOelvzCFAYdRW7Hqthk8IVdz1U3HiqUZdau
YobcVcfGfTtxSN3iqrmaqRaWeMFC7ZxwoD/HisVnHZSoiSQ7DyeJ/KRG8xMWMlFgX05YGELgfKbt
ZMuPVNJCOzn8EzD72A9CPLUDNEeXSIjrzLQXjA++byIVpALc3Oy2BtuJ1HYXAdhVraDEdx6ZpxsJ
BfVs4dHGmFG5YmQSSN052MoFm9ZFpQ0dsjEc/HFPDoVPlkyBIEiME8PNodQPrKX7dTcsrefSK59W
k9BFkaJRnVgCGeilUqbQNpK1hdqkqUDzQrQRmO5NIqEX008/643z7jHBFZwZWls1K/9Mf9QVyUYK
bGEso2V7VEDsCDSWleUlQ3YuRjlISrilmSDrYfYXnhmTuLcJ6rNS47EwyGGm2SryS5wob5KkvbL8
VcteeUOhp2aeRvRiQgIW6y6NXzW2ZkafDCgQVUSNW0AhGQb+smj4E1YFEP5Z+s+VW9JrQIp3+pRI
hxLz3nwZBnyz43rZYpet/zmByifH2d1mRKh31W07aRZdFvgCE4OsnJchWWSuXtB4uXLZIMAUIXOc
mVqdBysyQJa2pmNPhJWarHJ9GTtj02kOY7oYqoVIAWwQLzWCJqxWT7UODDtpy3laHIiHTyKsHosu
OSXSjK7o79jQ3wTT1Jrvfjo1hALkPd5e/L2DnF1lO7l2mnWx8PgaBFvvf2+BdCq+ibQMCz4E0guM
VQ+rOgqaRWIK8Z7YzRmFmwe7W2LAWETw0ol7zc4lRyk+6UOiW6AQuCj78piP/WEzScZAi+JVIgkX
if/OSv6MiQNK4mNMuvPKRK+vk2ML2Ygm5WD+K3gyaSrPQ4QUyZBOHVJWq/W2ml6421OCDoYY/Snl
aZcBWy7PuCs+tGh5SSv4hJfVbtdRrCQs2B+qib0BNIYyvKyeWhnacz+PH2kvv6vyTXU6cuQUhTEY
CKHNhvspvWSmqILjk2+rhGawm04YHGn6acVdOvN1SEN92ph7N2wRsr9Lbjsjujp9/R56043j1stx
zMy7O12/LyqIjkKFRw7kEBWCKPwM4GbEFQE7n9h55t86u4yu85sYDJfiYGE+5f89NSmhS/4zlAbh
neeuHl0qQNeGUIhnYTecmM+mVE5ayYPVfk0bIuXZmf6U/+Ua7qPf5WxfMMVfEtgPxozWa7mlhnyH
5nBvNM5MUIKkbm7xT/NJK76aDDCiPwjEMaowlh/yh5HSJxMysTDbIiaZfyN0iIsW3GL6sQRVB4Nm
bJkxiGxBN2EzEkm4WhlNHK3NVRgPqUweybt35sUvCRZr8CivWIAlXSGrEa2JhcQFNR7aj83AZoQ5
yQY9bu7AJar/MSZU1HbbTHIF0dfTlzJrMJcPSYKDN0O+bSnuUowu9cHWLqeE8oJHwNkmfp7mEDeY
hpbt2MeqC3IcNyouNHOHzu8us2z1JIAII3cRS6EFV/+UgPDPztUA+BQ+dQk/bNlOPSsVx0BOkDoZ
moaCqc/kVmvlWu33iuteA8gK94mnJkOTwuZh7lHoGKwPS54JRqPbP4M7SGLsOuXgdakOF/x4Envg
2mKeRyZqlt9bfK6UCgfHWj7KXyr6uwrczNSMGBztC+aJKxmb52bTaOU1tx7vG6O++JGTfMRjN2+f
OmMw0dYhCwWviJnPJYQSHAe23FE6Bcg8A2javnRM/6sLuOSEYi8N1YZ9bVFhk1wUq3AMxU4HtkMU
gowH74XONr+F69/BpoDvFcVX02S4/KOAuk5y5qdOWoqeVg9uxwCBNqPUlm0s4bClF6HiMvcwaoKJ
MseucL0mC3dx4snr+MG+4Khm2amlT1+W28oWt0sBCkEd1ObOSVvVYfJ+7JfxMEnLrSD5c8ZUocsf
EXp1HZX/qiXXBMoz0fTX5qJUY6CpzcdspX9hih0HFIFSBJ7DAmrEyZfkmMUbisE9NvQyE3NjuNdY
gOfuSg9LW00eDUs7D9NbBjXe+LHFddCeTzqBTBVTDGGgZ+pJfs1gfHTv3UhfVlukDXY3mn65J2bV
+pjMym1Uplc8hSllKpWoZG1+37DLbXAHnqttp2iKb4xk5kUrymskfutxyWIGY50RO4YEe3f6nheW
FiardVKkmhjDstRi6MqdnhLVJlQN9ARLfaxIhyZ62sxUTpKpX2KhnOkIkuuo4A/K8ZVr83Muo3sk
a19LyuWvkbArxSeDuo8191mVpTerv5WcsaX5IbSN/MXotMacJyyvou133P6pZLQLVITWaLMlxiOW
OelMK5rSULyiZXV0rAt99tXJXKck+cVwIzqTJKNMeVTR726Xl0sTTgim5dRxMkN1VnWKUxHktwqW
1vU3K+8grUVQZE/iPcN4tQJzxpti/Mf/yYx57DpHg/uwQdLsEZprTHM6pr7kWfsr8Ty6jM9Ql/1+
4C0BirLheLfkoyF+4jxxceatmn7XAIhBIr7D9r51vlMwz+OPiFHktoz1ZkbuomA7MiLFgDPUclEz
ApnptAeugwainEJCG1VVOziRwrSEi2Bj62oS8ivIQZRZqZE+FrOGoaIxsDXvb3xd/qV4T230Zbjq
Y3tyNk69TvyJ4f/z7SVHdh8rtAsddexAhDDXaIpeFjaqhI97ak1Xi33EfoSnTler+V3+Qp66MAgs
PmGqpnvshe7648tajU+bhVyvZyflD2A6Agn4WWJi/WBxXqqxvIpZP8b/+zCIRt+CAb9wXhYheehE
dQ2hNXehkrFCQ4iRGkdER6tgjj9/5hnndjPdjPTNQK+TLPWlfUL/QIeALwrRWEUpd69+JhzOSdgW
Xz1M48xQQwucnkxu9YyEt0yHYI1sX3xuSNRm+AsG/DPkHr8Tmxv3o4WQYTUjl8F1qVpnUg2eda54
Dk9qm1Ltvc0ysXhUfolxDasyS66lyi+tNF1mZInyZl+2rzSAnTV3w10x22cNiHbYPlu9+kTWhEUA
pxTa0hzVTCvN9z41gUKZVx24Tk/kTmIeohmkj5k4TC0PRYMjl80eSnLiyS4F1y/+LghFSAEELi99
Io1AMNG3gFEZv7E5c8cdBmrx+cEJWM/n1MjPeGBu+1QhHstgx/0vwlvEvx7OWNIjY8v8LofN94hR
KOS6HBpKDXq3C4dYvdB0lzpmrVNnWXf2+Q9Tz58GOYpRsrzLLdHKsIzkAS+2ACdl2+8xsH+UMCM7
ANgMidp4lZKQ9IywYpgIw5Zw4nk2wQjGDl2XnB5xU8+PTXe22x0PtTb+G1ri04mF2Mp/I4jkgVxu
eLSz8BfcUAZ8XMoL48jEhbKaSUilXiohXY3iO6WJQ233P22ZSIyD1eJXJ7qoT3CkkSIybmj5b5nK
0K3qPuGFJ89B650pk87auiJ757eDne2kjWHw367UoX6jpWyYara+/A3F147n59qJJ1vwZyZ1T9OE
noD2N7d+9ORXTfChlX6+Y8472SNuENu+J8gU0tCqqLVrztMFzczYXEjlamr0gKTtbpcI4b/Zjm9T
+SiswmtX0ObcaV60xKRalX70YAG/MRXJPsz4vFfRJSnOxJrE+ZeSbo+tMR9ghhEhPufNeCqt/MzM
6sng1cblpKg6E3Fn8FschoQJMMN1loqq+nxSBHZFVtMGi8kI3bhkUcT/JZTKIzLnOsMqkBINWKjp
6ybCv/YS66oHwOfaLt4mwfGvK6/PV09jhATjlrFi+djyu4qNDNpCzbI+QRgJ8Kix6Pa4Z9YunHWM
0PFKJhqklHb/1vt3fLKHSf7DLJLC1PTNZad3PJVtO2sjZqXW5T51/8NyWRBqXW5OVmBc4n0xEDKC
cFcKBoTMSNaNnCh00vOIqYpnKZr92biQzn5MYfsS1sAqSRgXm9hsYHb91ZRf1GJQcRHtuZPy0sar
/lz5E6o/keT/V2zzVSk0SPPFOVdIzGRwZ/cH1243APgEhekQwIQXafYpItiQ7uwsrbjoTH8bMjdT
PgZ5uubqUR+bE8DfGdkSWdM5SrDDQVbj22iO1zL2Jtm8QJaVTQE08WfHz8UWOIrzQ/Knl/7mlEAc
nM9IcoemPKkEF1Q1ZRDe0QO6A3cuNmIemNByXABYPYq3TIc9o5M42kPqMD+LgdPAIqSHstCSFL76
z2aur+iYw2GAGVh8U5RcEfBlCOlHXFTK2lH0gD/syRLk7Sn9TMHUSEwtuJlSfibIZLpRPai8A1u1
Psm5fZAJ9FApa39MIHLWMyFJR/mts3GTA+AiEQhM8nQA4WEcYxdHVM2CyJXZ1bBSP5okwf4jJJoO
bSQDGSXjohOUwyG2gUEsMADWrVPIwKDMd1z1Z1tBokvwJqZfrnWIN2tgzJArfqzw15PmLcP1i7Uq
maRAI7Ki+L0avOO1hZgKtpMKhkHVr6vxpkpwPw+bJT2lqsHte5OxcmGxUzeCYhwLk3svgFW3WTBK
FrtoGK7eshKnUEeMdw49UrmRuE1ie9iGordnc7gIGk+6kVk9yjIEU7kLGgm+H2oBTeFaTC8p8uqU
XreDJtNLJNK2h/7XTE5VssShOs8cFFJY/trGzSvAHB2E9GlSjRsdEW5/uNMHfllKcdqiye9QKRgL
YCkdu4r0kZvRi5yMBMTNBGVOmb+3dnTXfHXx2nEPtax6lvJHzxWrKmUYH4r3apzD7G562yBd01q5
k3k8VvVVTTH6Y5HRClRskx/TMrapjcn54FvlvjieqWfOkv1ho6+3zezO/q8vpgDEZgAC+5BYPAXT
LU3r2yBF5AGt2FN/T2TnJlJ3KokuSyA1bIl2TVOUOsmxpomExcdafHwlwPjUTr6myLcPI9Ieq+/w
GuU/x7k4ocbiyGjG26iCOLQkDwYhFsXUbLx26T1tZmOTo+SOEeRXOg21Y6pepLIKB44jbMufEOmf
VxYsyXrB3conY/fSkWBFKmGkgxfbli9Cny6Tfh2Xwl9j20u1m8TpEuV/hFUEjY4K+LWyREaNtNAB
xUgXpxLOzIUweC0Osvk/KFXIVLL6Ksvrtb2K/CbqZw/b7s+yVUFb9EGLT413Fb+KVP5ADOpWU8zR
+0jK8VIiMfjPANyH1kJDUH/IaZGWTyVEGvuNBz6FObJpAcz6Mq9fK+0NMl0goSZiMp0DrrfCKdEZ
Ax0NhLNRVdy01rypQA/WWjmv8XofdPVe2e7AVrlkq0zkFmf1eduLUYbhGaNJGipnkBdu0kNBBHkN
3Tgz6jv9LG8QDkyGW0vYUCjoU3doUfnUJktUPmIcDywiyGNcfBsPTzM7ZtaeZOZoFELoYYR9qVaL
EQIFPMVoY7itpHzOMxoEnEDlAjDJGw1IU2RmZKiHBacfhJrYtxiC9mAkYa1j9EoWnR4Cn3c1+eQn
/LeBc9NUNryL3zUYY5WUzbnpTYub9gwN0eI3V1J8D1PR02QAY5Jdvb+vNv9t9LR4Dpm+1wOSXjCZ
K35KCQoOHhQWygi6sWekvsA0On7kKxl1zVeGWI4ufGvfJQOjTLbBte7fpXh+oyQa5PpZIuyP7OHN
PA1x/ZaRKpFYFZdU5yfjdZxxD0mVAy3CEcPglmy12DkceWq9qST84izjMV7Wj/h3hkFMvMZzCQXc
PqIXLWM0ZhzQ9sAulAPa5oAu5Izz7ZCC07ToPDqTefzfZg9CxvYsduszXUmOSD9IpGuvpizTMQmV
SZjQ8uwBr1g6lu6KKT7Q8StLePiBlH6ZUvRZV9bLzv+oeU7iJlw7PiUBD2sooMBbvl3Vvorf49kZ
6y1Vfa0o0F986xW0D/QHrR1K5UBHz4LcRJlyKxCNiDVFyXdciSqJ1Nbp//WZijqYWmJpXAMbNHbX
fBvI30JXinUkRmatwlYYwjaKL4LzMb9MUOZNphG2wZCu0M9c7hpARA0/j6TIKCVk134rCZTeKtVN
tEM3kasYUBa4Kl6pEacOtDcbyg9OMmRCRo0AtjHCssQmcEWZH0g6/7aLw0WLAibpNgtrg+q9Z8YV
4bGwozpQZ/YtJp9ohz8J6S242ImvuPxSMVj8ZA5waEMa3Q3Q2Cp7BuVIG5uujVWLS1C75VGYJGtQ
lU8czIwH2Puzy9dxb9DombxJtE6kPZbScX0CbJ4bL7XwVLO/4F40NFJH6r9r9dlNGbOCR8V6t/2B
joAS/7CvKc9TB5ldDgSPmEGd842y7MDq7Nzjm0bcTsgGMhk8j+xNeT5gBpQLYjbiVRQmX9cB3159
RCm5P5bC3XMzPqUJTBYQU/Ev/rRNrHmO/JiRzLE0mU5Zl1wiHB6WgWN2ro5jMniLw65yw+ugCOHF
KhxsxRVEyEne0GbXfuhv6l0QphMKd3JAgoBxc2W7dNaSlqDE7pEGmf4XbzviTqBgtkdqKjgN7PGs
a4Bu253fzczv8fh3F+kuS1BpY+kN+eybXA9v00VWIJcaGrsjkuX55JkMuSNTyeyhIMPN5ZdK4D11
FsDuzPouJPPaVvZ91g8s/M/6e4IKjCAoMr9/bS37z5XQtXdqieOScUKfCQ1Of405dga2s2J8rfve
XYH4aB94NVNC1q96Xt+kQpy0mACybH2sUfMYPU8rTZipD7sZfUyZ2wL63fFEgdb/XHFbq9nKkGSG
GcE/d7/a9a/QxN3YrE8ZqV1KyFJheKRY+pt5ponboztx0b2SeArq6bNjGqq8yc3XzvxReHSOYtnO
GT0iFWyqnC1Tol5Mzm1K6BLD3yzxvtcD3tEp5c9Il9daPGq5uivs4Ukm8BPdDPPuy5iXM109ZBPn
EbHcJpH5QGymZ3XsHqersfxFLOMNqkWftruoKvB02zOKYShgnlD3FVm8p2GHpco2NSNVuKDiZgEu
HazsR51f0+io9/KBDMqKxmhoL4PAfy7+j6Xz2HHcarfoExFgDlNRFINE5QrtCdGROWc+/V38cQdt
GG67XaUiz/nC3msz8ln+Gc18ZxL9sPT7oBq4MAXybff9d+5KM6wufilTAZQTS56CGRfAOVFMvP8r
Ay3D0nyyS30NFUXMnWDKg2dZkVtHNmMQxuoIYeMCYqb0nhR86gLWeoZdGsOuXkDTNO2j9+oimJE7
dme9qoJZKf3Eekbm5G7s2xnL4Y8YOA7mo5Q0gRADJ8YwWk0/yh7PNltiUcZKIaZ+ynEwZUeV/XGp
S2jgW1xh5L9kDyZfBLayzbc6iFqVZOc7uq4MV9UXlti1mHa31RDyvQ2l+hii7lGpV3xUcEd/J3y8
ClphxPm2lsrh+D+BrGACllKMS9H1l80yjioHt0HUHGokKxqDkW1eO7CZWh+qhz0mxph55CEo0YPK
d/UMlHHg0K/hE0BjT3EPMk1qZ5O0g8ItqTHFbLW3/DelLf70hOFszshyJ+MWQJvYaIohqcChYVVh
h/J2oQZLiu0S85Rwpnc7y9Q4ZI1M5uCGLhULACyrJBQb6dq/OOK86GvoqCsmyr2kvw7LcKv6Hs3O
n5WETBOfena1OOikGmSXxDYun69L095i0zdvqKBVlUc+jyE3Mw9IP/RmCUp2Q6lskh4rX3XMR2b8
G+pjqnZBxBxBC9sSm3+veZOG3GKJg5JS7HPgM1vvpjVSRm6eEupv2ZcyeGZt7Xaz4K4dmFPzpyE+
yIsB5612xnH8rdRfqU7GTLmrIw6ttJFpWrl97GTMKrcBsIz0ThXavBZ6z3weu/G6aemtZZEs6dLt
B0k5M62CLiR+tKsLqvdY1idaneNsEJB5JHqCRx/zENJDkrC3DUU33milO1XVcOnJOye7kbxtcNYO
cp2S0AXQZVBwJkbs8eDg9ifaERYpuCfz96av4PGn856RZiHUM6af0Z4qy1QqntCNwDcB5AwyQMer
KxAZzTy9HBwJG0x8V2EpFUnYGxLZAcCL4m/koTMuDwvjTPe5EWmk9NxHSMs3imkkLCZgt0p4FHlF
A1K8S5Jxm+EyFpor0yw3GmP/6Cw20f9iBUeViAZzPe+yfMY8aDydAjd6C2H8CfsoWBhqdGCT0haA
LyFVzG+MSXJq4F4zatQGg0hSf8mE/XVAtVS2ZNG+WpmOktp7TRH7AGHb26zfTLTtt6TFsVRh3GMc
aHzRauBDKhwBfNtGxijYN5nduNXFb4iEw8D5Cxca5CACWfj7dJb0MkRu+S0Q7J3/MLNUNvmJWYLp
69O/wdDcer0w/HZUi4AS1OijRqfcOLFGqVtgjf4ctfKwq24aax+QMZaI+IpbJ0YGh68W48AAHzgn
JJHwBTzRKh1cv0XYmudj89Eklo+48mHFNVNLJ1UoL6TyyX0lTmyYcivQ4aiBfDfxsOjeJJ01LTnz
gO1x24zXCj9y5PHvvNd4ytdOOAdZ55kqauzxOKWABwkTGXBl1s+JOGKJE6+d/0VjdUkHyicriJGy
ISXACqwCN9t9Y7UdAbJFw2iUuqe2sdcjJig9ozWRmqBgZO2wy4qyW7uo/pAo/pIiWi5Hv96O6PuP
Zv4AzAlMcMaH0k1Bvqocdg7mb1xIKm5FmBQgSTsdAgJVeWkyFaunqzJi0KQIy6KzSeZRJ2hnSQ2Z
r9p5v4Y5aITmVu3fqXYQEkq5lC/i3jFdy9PPDjPrQniJtQxHZoUpfcOYOegSlJvlyPdRfq0E4/DD
9nEezdEfsKsUwqkwcnqIxIXel5HQA7TL4kNqoqP239QbrO0OKXpy4b+MBYxBV1IrFLIFUKH/qCy3
LUZfMdLUUTIh0BH+K9KGGGc+DjGGYtAELaOQpvTLKYHc82NL0eUuA4PR6gDgBTOVauIYuVeHDI1U
XoxhA+HGipKQ8+lijcOlyWLo2D31s8Ho7CEEAwyXjRWrRArNWLGO6j4XhCtjG4dNwaRvWM4dICOC
+yrtbSH2N6xvK/nuwT1AJItoz+esPKFQz7wBPV4kLehDHVGlO/9dVV+bZWvAYWrKo9mXHLV/TJAe
Ye0Y7BJy4GWETMhDTdVIGu9dgXAbifdV2Rtw+PO0LbILoKeP5q946T4JpTPL1I9jdtktfEawCv2f
SfJIAiYesRPxJs+cL7qbJUydIXGYvV8o01ksIqAY7zX+NeaanTCmxzM+4hkXzNYZnlWp8t6lbv7N
EQJDh90Wahk7gZTWQlZQGXEOOw5SokWJmRGAz0Kph/Nr5VRaxZFvyB8nHL/dZ9yvRK194IcUp+gM
KKkHkeEgpUluYozdw6/ig/FpnpzVbJymnZx0Lm6VFoWIBpD1pHeEjMdl39ghSxPZylTicKizo76J
N9diD0zqPU9YQcSzyfvVk9dLrcmDRvxZmf63TUDaanwW1i6xAadA0K361mMTETmugg2xhOGtBddi
643P9rBm7XN672JJPT7OwIMEDswUAW5qyUeDRhOQlrOIkzO91M9Yab3pncN4qsHf9EpYWv3lPb1j
di8b2YNZTn4dyKBx+1GrjPbUws1nhUKdkN5QUGi9yKmfoMuW6V+z7E4ajdZUj5cskS7aoF6yl0mj
NeLUBOpJPQiOKreHfsMJQDJ0NbrDL8mcT4tUYltJXH2lBvwhWBnWx/ksmDpfMCZXRfDNdyRCCvEx
oa/TqdWSUy38HtTSL8SPtbYcyKGHmEXZJL5njGKH+K8hGXwpiARn3nHiowpyinDuwaZ01h/dTGAh
ZwrdF8IAzkGoqo+5ilxhXL2hyXyd2wyOW+qrC6FoeEISNg1a0rkHchRb1K/jI96qp5hLYbLdohu1
e32XSmeZPki8uilklqrk6HFtcLd8yYnB6rWA0QwZd9Ou8KRRJeItidGcBQbK+Wb7wpKTROv7CmQs
QS6md+Eo0smwpkfEn5Gwmyzzaca1EyfnWLLITf9rnj4EGC8SmIRil1jvSnWBlGtcwNEyXud55l15
xH/Y0cTaPWGtJt7WfLuXc3Z31iOSLG8sIAMBBp0eejfdWx3ErsELNO3DPXz0siPzVO8mlIXwATZn
mDspGNoG0flyvlYj8RHrTdgM5oHJte2AS1SwebXqnMIONdgHV2RFKalTmsqxA0CFLaWxTS83EoDi
uOm0/pISHCMv5TGfl2s1D7d+wvAEIlr00AYvV20YjkC3VLahCrKYpWTA3R3WDudl+yz67aC3fIXa
6gi15sCgLRquMdEEZHurhS2Q1Z87H3ngSh0xF3VzuC6R3y85EHi3M+PrZMTX4mM9SA05qTq9SufP
Kxs5FqpHe/5iaPIhJ0D46WeQOsjiHCBpSbDwKmkEYQqV/WE+66Z4TWI2uEhGSIdJ54p2U8RFaIRJ
9DcXE3ck5GRhW2Xss4+PmhDSgeisTgFtBLqQjk/b2Aun5kko8BPz6spsglITXr4nb6FYuotFHAE4
f/rzQSKGsIC1h0OlY3iXVfcJGoCCiCFhTk/+1SJJJO+yAylX/OfESSLrsEzNbRDs59EPGffc/GtT
R9Z6pAbh/d3IU8l5NTbJZ41/ea3nZq2/IFMnTtcsfpOunkw2Jjm+zC+TAKBwp1oXNZpDGMsPFjI0
3Fi5kdompnzFT1woR1OyKIECXG1PXWufyRAzExkeuSndo0m/pQZRAkhoTcJPOUV4y6WJm2CiJsXr
IGCUxHpq/uyZTpcEwMVMD2JcxVtBe7e8yFQkAvAo4ICPr/0/dUih9qF+WPtr2hvXlpC/7pIXgd6g
G6TeFcbSE6l3oRkzUlvJC0LhCuWOluK6xw2SFhTgGK1/TqekrjDDc0C9TA3KEG6vNsa7CHVykZaD
Wby04o8EfhMMhfVXg9AxlJ+Ap7CQgPqP3JU8Ok2ufXmHB5OEZjkdi7K0aI91+Sa565bQ7hh5/uiQ
Ci3vbs0+NJlYgvw3cNUPKztY03wEWvAdo7UaDTBabfKlTREUJZITJr/81Zo/Kr4PUVZdrRLc3nqo
GQc7Hksa53mG1pd0DyFpHk1aEGil3aMDrrlnDFBdQVncVOTYp+ptDyuqiEUCX9DkyDAFy6tytv/d
n+pJhbBe+Ds5PrdETuZPZXoqOt+fI8OhlY96PrkC0EarBkvaRei8eWGT/ojYALSlq6NJ3f6aKnB0
OfLJzA1iOTuzq3ZHsgUFRzZIgyIbIzNPBIa75mtARbqIjHJIGy5p7uT3wkBUVgdHCJlKHppRD0fc
5GZIHptQjIQuKjDVjFskGbcF8YVg7XukHWOZ3GTSUbEK1AQgkOS3iLd5aQ+GaSO6fEYt29tKuY/R
L6NvfBQwM5IDs59Ook4YAPrfMd8eba08MnCFdEeSjJ34U8LuC6kfhSU1cuJG30bchAmChRynRLrm
Z6JrzacKJAc6EPoDa4NGicpDzaw9gkGhFOjW4rplc0iPrkDcbKzJkyF116xcCZJG0FYj7FS30ZvL
xotQOHUmQ0Xya8X/ZVNVeIoXBCM/t/ZvTKc4YNEkfo/QwKwJObraDvvl7h7bYY0JCBYJkRhZXwgc
STuYkuZEioOhX9NxvI/UU4ujxJkvVLqPF1OGE0TaX2SSMzW0H71cfNKUOKtMTLLEvsMu0YqR2EGm
ABkNBh//grA2d1AndxJp2engEkuAKiVCrqx8kJVrNYq7fqW3/QhrGE0WMIHwFjAjnp0asFKHpstn
dOWY+Jiqhz6DXYEEq1+RWqiWwTr3ptahTE6awgpEWb1c0c9Sn9P7Y14za5wkmfxKELBrhMMSZ3dK
Ctgs/zKkyBlS5CmjUbHme7FScrU6aXG1P8aCV/wrZ9722HKl/tIyrR2bFbqNyWKIsstu6G0VBo/L
dqsK0MhYBycDV1PKzmGGWRvPnCBHel5d/kwQBQmWHOqWEA4Qj5dVQLsPAutQVCYCiPw2S0hdTipw
G0snpBvr3Doy1m/rHxsXzTOfcWirT/NVd1BrJeqRypmA7pGmCGCQPyi5FHlQU6b3UfJJU0xHdM61
7ilPw3eji99rLfhTNh0HGvYIUb7ZFoGl43KxFF/uJvgI61WVYQZVd7MVHAPSHYnDNMGs4HrBM2LJ
NxrwjKl8AUWNkkjH9C2pOkSD0o3n2MYdbhFwMaY1KZpf0FMpFC2wBvtg+NIZ15L4kxY0fsQdPPHD
RFZSKGrQlMwdooIjRQP282HJ51mVeIp5JJcfUo7W+WV2ngG5JOmKayP1V4maBVU8TgoO74HDe4dM
i2wVkMvLZIpuJa2xroaTgFCpymxoA3ojeN1PNa4+tqJ9lxjwjVlhLr88dMG4KWpxRUWCdUG/1Efp
Y+qAOGW7H7w/Zs0OAK369qKy7x2qr5kih/SEZrTsnqhyEZdr0kPdK9tznHYXwlvQTAihPevolshj
UbZzXutnU48vVdHApmnOCSc5UWApsVfqywI2RV9yEDEu1Q2RI0v1PacM1JUU7zTR5IlOIMd0IR4d
WrM1+cNKePcq2nD7X8lqGyu7jUS5zDWB3qAL1yq6d/tCgygKGVHrKlLiZ/VHaikfEhQZe8rn+8y0
ktevYrjLDmNCOiUtvNrH6ZnhOtp6Rp+4BWqRkzmlS+Nt0+HMk3GhY7+j/ALZAIYp5IBWMITiB91Q
rGko1mKUyxVnmaYudiWHDeF4NYJlPT4n4M2lnxt/lWXraEXYaYGcqxwNzBI+EAM37CZxdWuCEdSn
dqd1FMupAtoF9ith8IKu/5ZNMyYR6aByUySNgBF3+SQvBcHMbedXzdtviSlkNe3RILVbIFCAvbCU
4iuJptfK4wFP1dQ3MLmmVykPJKaOWDR2BuG0hxS5oJSP0FzAzGwJgBbnlKVhBztPfU1pWBRpWKmB
3k/EWJVnib451phEefQ6jkqcUZyvxwr2SVJCPYBAMiMG/K39RS+OOMcu1V9lUzlK/WsaWCP1eKLy
FPJAe8oZrpbkfuwxQ1lQb9unKLRfGQ4lUXtlIwJlcw8A2dwCAgn3MiI+clNPEYPLCs6xJ9IiN2Eu
PSeW9Q2hWgvafNanbftRVkR+K6w/8vW6ycp1ghe0xu6gQr94aCMJSu1vS53CyBCYFNTXtFivRkaH
ogW9oQexyjqwlAMTuAmbShRgZXCQNlIii1+JbLm+cf2bEN9rEi7fGz2BFwKUJJUx+YShrR6O2/Pv
KvBj/EoxSUuPvojvRcTbxvu03uT3wBKrzk9WrxJPnpIS0DpTAO7f11M8NyFDsnMUL2dCrrDvZB43
Pvcl+de9AclCwccJuHoBaVX9qzTxrr/m3/GAo/rB/udihTNLB2x9gSr/k9lPNdboJ1ds4t0WNp8u
a+BDxILsFY+4lsqCn++h524s3vOp+SctWHUvituqjMf/4//fGelLldhiN69iGu15QVD1OQW9FZ+5
jFGeSFgrxg8YyT+XCqmhCpYMpb6JH19GY4Cb2tpHFTwt5uJOKZ+T1DBpOOk1+F1pdGsTebkbWaxS
EtXbksbHngoAIg6Sn1RwmAvkACRDsNksHpLl3l6WtcS0VV/yNw/5GkMKvEcyqhsYkCoGuciksf7X
Q/WQ+uwir6h/JqJcqi3QTybzkw3ZY8rMhyfQ7RTlJB8VXPWLxwbBHR54Y/IWNRzgMOIRWa4L08mM
iZMFn7Zk0RGLGRXH/lRkzuZY/2q5OgOVYN5R0HsS1IQ8/LAeVXbJhsn3wHR2BhgxUrgji6eEylFb
tsT8EHoy0atl1B9jrToFa1qVnLllZdQmHwUOoeqsLSbpRXXwM0G4+fMHA/cGPA4f1mwnJafyBumU
pLGWPXTdJF6ry64OB19SH5GpnqDQastpWpElroZTARVkAHQa2QTXtJOkmtQ0TkH7mtvuvakScMmD
SPA28EcCepqE1ajXMHZcGTF7bcGu1bzEeB1Xj2MmRkNqMvUysB/NuXgqvI7NdYRLzggkebRlwrLo
dAK+SM5p81wee430NDI3h7Y7sQk9mhw4khSWG6UyqBZAipDlzXUM4hHL+IpiguEMCnVLIo/9T9oj
4IW20ct3oDVe4cmkqUWssXqlY4fd0l1C0wn17qEIxP/lxqU24U5R0w5ABA0FpqtdSbe1uAxX/kDE
zTZ9aGAS9ppWAcMVFoqx2+hH4hX9wokrZQ8cPcsc+PDEwwj/7ULwTtxYaGFuspckylVqlls74PUF
45Fx+SSILAkLUkmpkkzyrcEtcRmsyASoQhiAKsHC3Fj8GmZvJiUQKir0FmWd+KmObg7dWKDrkrn+
GhWBxzCB3qbm6Mml+ou05ChM72EkRmiEZWk4DW/tSKxL13HbtOQJegYpU/mxeqwVSGkS4zqOUTx4
B5JUNOBrLLyHnEILJF9FS23MnMXHbTVfkrV8iFIHbxcchxB9NZ9G2rms/N3WGl2VX/2l9rknXweq
QSn9smgRM6KL67dJM/AQrD4QaoBBE+UJhiUgOSgChBsjk2NHlIWT3lc5C5uJpTFsk0Mvjlczi6/G
0odtIl8kR/oceX/03Y2LtjdJHx2RitvCXG7lWzL/Tg2gufI+IFBhZVaz0Pn/nUTZYPh39C9mVFil
nAqqwZYiMUHqJKfean1I/7SuP8/4TBseNaVFO456oT9FxXTpdPOcK9VZVJZg9kFKEzA4BhKXMy5X
kt1bH0y3XWYyo578xOdoq2J5RQ28Bx6CwbZVb6p/tbdARI2kSaarVvodjUZEiQZODIvbq8baUgAE
I5gYJdWCweohs8sYXFoBZ8cAtVZHhFDOshK6pwUVuMktP3H0rgx7c4ZaHTk1XVplxVfBJzZjTgJO
LrVXL4kkXzTllYsK+A31OHXT0eiBBoDAQz5cYVG/CAalw8p+/596YEYDXQ7BSITDlykU6ekRFIF5
dX9PwdwuJ5eRlUlqQse/c5hmbERx4ops6RaUgbhaEqxclaG4HeaC+K0f5GS6Y6O45/Euxex9Lbbu
wHJZ3m9H5rn/cmRV5CCRaInWBvFBwK6fC+lYryURvVhdqGStEgbvPYGPWS3naSww0GvAGLjG5wtG
AwWknMAce4LDJ9TZDn4404YKpwztj3OxNEQ5ZFwbS+xveePrAuSoYWawzk/TWvgcPlKBtfIO9rMt
awqFoSePI8PuaVyMf/0aubFKHDLtYZkUCFvtS61ATmXddv1BnPmo6wG7BXDl4cxOQZXasBGS0Ais
hod9nq8mNtcVS/mWpSFNf4c5PdK9gc5oFlt7QIYpo0NanN6QvZ2uzEgfqer23/Dp9Gnq29VmS6l0
/0HqSvqcRxQwiC6PZZ+fmbIHDXaMDnmytNmg5wHpjfhHyj+gQlAT0eOmCta8AUlgfjS02omVAyK3
AgusTcRn0eOgvc8kSKPmZkid8AzqINskvxoUX/cQXSkfSpbwV6rK3KiC+DexHAJhkoMp4mxCz7aw
lUa2Q53HxvrHwGNGVM0D0+FtrB5sNqVAE7HVNQR9ld1dKKA/RAdene+0j/CD/kWwGDfPwuhf4g5w
B0x0lYnYFWorkL4smZ1KKXups7Y0weNNz1XG33nQmQdp2tw+0lwJAxpOcrdAHihhqMJt5MnGSg3G
N7ez/EgGmormoHlzSqQIXN72wIjKSK5YkybQPSPDgT5RXRWa6YZntEFehJdGNmHIgqjp/uBEOJ9S
r44rm5rhtCYqdku7g/IcYabDUXTIdbhyRO9QlmNig/WbIv5hnsCHNk5egyPCGLZTa3ApKyapCWz2
zRQILwzRBLMEHyUzh3imzzj2NZ8n0OFVHkhwPAyF6XYjN0m0+o01BNUJPhnpdB8DinC4xrvCHDBD
ivZZhjlxQJ0IAVkJi27C29Haca/aFiNiQjKOuo4XcsN/TjRCh38SakjPxtyvn6MYIUWDBCQeGPh6
zV2DEYVCPAIFP7Ez2EqftYbUAN/9uTeNtxycQBz+Mk7l/Jx8fD+gZPg8EsiN0qQ7WIs9dR9zE7DA
oz8+iBz+Db+tDebrCHImP6dnRV+h76PXyEpSubgYbyoU5wWwVI+Dga2aEUoksy+mDpYKfPVwXqFM
ABDOeTxGtC2qyhQvJlmFIOqUbS7OW7dRGO8ekJfVnt7n8KsSLz4o0s4XZEHMZ1GqP6KKWA/1Pc4E
7RrgWjZgYt/fAkGI8U8l6e6xGT9QdXCloBZCWL4EcgBn+BNS9kf/KdyS+1pY2Blx9CI6KV4MAwF4
YC9ID3VFFOXCLodMZ3wp8UJy77A4y2hd6oGL2PzQ4oF5nPQsoBiOK5KXytYHw0umPTjCHlsWNS0M
ODTcMhrueD728EA31MIVBhQkX4Iwn9exvHyToUzoDORYA0WMKM6oKjjxU7jNybEwf60mQLYKcm3x
wGt5B6akjTaZ1FXx6km0UozqaTC/w1ivrhJyk96LeITqiBkT+v3UU20pMi9WTWb0StwMapGGaoBu
Pgc7Y+Q/Nhp6KMmXORym7TkV0Wuyig+icTGCwDU+ocZtIJaiSMEXp9FYjXdp1R8aMEXeurX2qlet
oJ1mCRlVi99qX12HgRstj7VK/rgvuUGLuu+CDi1LK39KKl9H0BzdF89onKinl0wmRKT9s/zQLOvO
Ru/RlODs6rMBA7Ystq/ijfOz4VDWe8a/8kK8H8pyDEassK9CPt3jTYHmjbZ5q7wMzFynEs1QEPVs
UnTmpq/AkyP42pmt+rM05c+ikkJpagmHjb/anzMAi85dC5TJ4hUu67FknLmRIAE28WUGYVFvd4sc
jXhFgJLLVy1aQiUrELQg0O27u7L2t1P97FgRT8VFHWhr8N3XnMUlJisVk1VXQZprMhc+ehxdjKk/
aZ7eHmJwgcNLLrHj/OejLnuIS/k6Wb8WsX5REdNXG7XFlBajFKKLAWaLDKmphtmypkAyxRa9aA+7
xd7O76Ir78aANzpBw1GX926KbtO5RCqHSgEdJwNmPUFVsgWtSe1OOKvWqVTBpU+Ol6fhzcBb7pKY
UbWB6JOasR6Va2TGVEbE+2AAH1NqNj32qDV6q6Zt1nx8U78M2uO2AEv7o3tZu0KE6gjd+rl3jS+F
NagVsz02mXuxA4WhBhaFHxcxfPpfw7uVRHXJUKgjMk7EhJyRLfcafLpVQpdDR9K6OpLXlFjazZjD
LFLClJJaonaGXBh2jUh4TROOVhwyjRKqa/5RGssX6tFQbiss082vFbDdkOgP+e5uWnOKw5KhRvoe
JOE5nFOIDfHBx38GDSrO1OMyps/hV+lOPdqNwXQnU8L5DUsdlymoN1NsaAeETySkWT2Ew/IH+/cs
wEJ1yo9ImjiUDohRYubHscLzv/ozAm0N7PLfmPnT8DVNKoTv5KhEE/LR6KmL+hOr3nWEdEfFsLVp
YBrQiNfZj9AqaybeG0KTdnGrYPnLnq08u/o0ePBc3KqRQc8f42b1OgI+VCx7sWFrRLXsn3+GgniM
oSRExmXWrt2gP1Qpf8J+Q0bRoEFJ9HCearhfhV+GWIlRsSSAmXL0v1mKiNVavOE81OCy2tqDjOFI
kW0940j7MJXDMuHSAU2jSLMbvcVIdZ6jITggI8ksy4TxU+6Gr06wvgol/RbGu7ggQRN69yQ8W5A1
OZ+Zz2irLq+J8jMbgaE2VwDEYQaJq809EGzwOxaiZ3B86xf9T9mS/GWmHrOfQ1YaobxMF+bdZZyf
BGIihHr35tvENp7qb5N1YCyzlMAuoDeR62yPQYof6DXvqLHSqHtXJuXaasO1klQSwR3pzKQbGUwQ
dxHpMdWtMA8YttbF2Q61zc6KtLw1IdQBV4YVGfbySzq3JHulTmtXGATrBbogy6hfaYB6ZTvkDzX/
jUqS39XT73yxpa85qt+Gtb2hjx+rGqhX3L2tnWMa3Ro0MWWpkDt2sJ7+BAjrCYFAFN3p3ERUqGdt
lPxMa/yEYN0pRkZss8bsqvjG/0KSfg3s1bBN9AvRGyzVghynBeaFy7Yd24+uWB87ZDmuH6SSPkTE
qgW2j60/5zMbrJqk3Plm1IG5fqMkm1BnHQaU86WohQr2NxkZeo7RtiBizdQCFEIJcJkjqAMS4XOk
SQL5Ua160dXpEjXpRTRaImX0N4w+zoStRkKO7hXlZnNoU5k8Trvz2viPZbz7zryZY3fVyb/DE9kv
6Djq/1iCOr3IFHDXIlRpgoYvRYxja4kZLGJzSRT8wEjqZXlwROyB0mFFHQg8xo2TI1oWsquIWf9c
Gagt0goXSkTgvPJuHjMQMTzJwBU7hgNo6ZIt6AS8MfEctEMXaEaJNPLIwjInnQEBApVLGOnTTUXf
AqjHXwKqAPuLLBpgRzRKPaFxy6C7sgVFsbcNDYbXQQRijHAJKWOdFMcWgUOE7mRvUbBodp/DAsTo
39LSo2ark7FAor2q+/L19tscV1MODLK/Axh12MsR5sIMndXya4NFwZkDT//Eq0pexXZgGm1jADt0
KEdQ3l73H8y0VLdSZj2Rl9cpHcLufCgR2AweTtL+pj1jdLOW/ZyW+LLV2dkFh0sWgFmxwTAYHOGC
EkX5YNj3KK/Om9uyrYNaDxVPc9qZSsDAuAIkoNSFE5k49ij/K1gJWzDdN3qpqb6V1nYTT+tJwfWP
AnA1z0rxirxmArWoJ/5Q/pXxyZVFF9S6FchUgrkvrqTTjPdOYuL/Kyqkp1IJp2ahwDMWeB6cmpt8
+xsn26UFRa8id2GD3uFWmjluKHS4mZQ89XAa5gKYipbHaeDiQKxCYRZt7CDlAxjYaqkd9l/enLNB
/1kTnzs9RSN+ObwPP5PrUmaXcesuTYujneAiSUVW4Whx+27YFWNiTk0BLfwM6kl9qXL11sDAN+th
QnHaD8JD39owaonY2WjzbpQQ05j5kCzxoea+yS/Yj+L3NiiwYVRPCgr2OHs+IoHtObyYBj1KWoko
E2WK49/trD71HPctbsMGCZlMFuYGLVJp1ptmW6SU0UTD4y9AMa/M/QkBxTzFBaJ3iyeSaItOKzGP
g1mRLk1P1EF5p+3l+aW5YnnOWBIq0qkg5JHmzKn7t8TedxP7cKjbi0GXNG+mn3TIgsevdOdvoEnB
ZXbuCAick+RCQCvKFH0gOZk8ebFD3JuXD/SmtbRcCkKPk8TBNsE33YsVhOuB4pNHii6Znft1vkgj
2062D8VT6Vh4bQQ0EKGmEJSQfS1Zxe9vAdqh6Zz3JvEPeVPfan29t7nxWBRYlSPv/felXRUMjOl5
5HUjcDNBkSB+C6VlZ1f1lsSlW+ujO0ebKy6yC0sStgl1tQ6FSIBC1F9G4gxlHEdMDXQRYTbq6f4Y
w0OqZNLF0M10EG7TnnCOJrvbxqNnBp9b+tniYSlrqOodHkxilIuw9BtiUDX+udp2H6aJ5Gln3iyy
rX/Px5pev3yDOwE4iPnKW49tLr0zWX2ZkvoUSzubx9soZ/dsaBhe26JVEblu6x0dP/AHnhOmuMx3
OelGTrqvnG9LYRl6iF4iX91US1jqdIIBEFqgQcQH0j178W6mVVhO6lO1Pjp1vjCOYLjtMYLiJgX0
yIOR8mBIwFzblXVRiqe2/dv1+Ita61oDHTe8XkIh/v87XoX/SDV0BlSuzH83kRiaSf8xRrHgykK1
OSoV03sEE5vBZlrIWAJI/8sSjZgXk08WLQrHto3LyTHBGMMcSPnTY0u51e8qxiJZi5eZFOaOCkrj
N2xYWmkozMNl05GJWbTq1AdYSfe0HcVdUgnjPNXAWHgQMzxJj22l6EhwFIN1g0zYNpeOTJGgZ0vJ
7ox8FwyWnm18VsgIIJtYdD+TI0JVNozVKVTL0cb/yiWxOe9YWhRc0cxVFmo6fY9VFUkVbj5ZFBIC
OJ4ogZEhZ7STWoBB+yyzNS+M5jJQrSx6EgqAhkVS3Q2v+nmR8AJ9X2byFTRW6ZF1MA/FlGHSyHbk
baJhum3SIG6JBh1kP9+LPxIW/o+m81qSFMuW6BdhhjqI1yAEEDp11gtWVVmN1uIAX38XY3Yfcqxt
Zjq7OgKO8O2+fFmPdsmEeJp95T97EgjleCdRdvrHyIyB5BMeRQUUWCcatq2TvsvovEoXmsS6DBOL
gac99iDpslDbzA3acFE4E6fJId9zJ3rU5Qh/0HpaS/oiyJA0cBTBEz76XPVzEOs61h3U056aNaxO
gZkW0HH5iP3f3mgo5N4p7wQIpUFJKo9ZfUiZIvcNuxpdF73h7mU6ew3dJicOR2t7G7+a//irob0u
Q3YbVuPWs2Osnrrop9X6GiPnoGOOZ4+7SgTSAjsv4MLLUKmXOi0u60E/jnVGKe08kEzfOMDZy42g
BnK/TEGEypceX6J7TdiSrbvO+hJ9siEz9zHHU9fTCoanAlivhGgNQJcXiHH+2xQKA5GT0atjvzco
jHyBPoUI61Re+uJYaW5QUp9mLcSYgSjuBgn4oN98VQuWm/1QHpYaxGHJyy5mPMxWYBVpuBplqIlm
A52GylOf56OtP02oMDD+eQ3RSmU5XmMjuw6/k945Zpgb++Cw9UU3TB5t28VJD/7yZ4LN0t6Zv2C6
sZMpqBqApSaou7+l6W2BovpaMBQCPJPwnoAVPUc68bGdpKNPxXeckmeNv81uPis0lOSyCB0xBGH5
zYvCeIq3Z8ggBVByqj0L19xleBzsVl5tud7op2qsIN0wKcp4xtCwFpBpQSmC5SnVR160z5g73Ygu
7PvKYp4hXzHy36l/LJe5ofZHIOXEhLe5dbY7omTRGvlWnTNaqEH9dUxwPa2svhWg9yPnp2z/n1Ow
ljzcaKOKaGG9DCFMYiEYmKwnmzgcNDr3y3SsL8GLO0qv4irRJOA/OaK6HFEjngoAI/R8P2ZWbVm+
zMquA6eQ59y4gxifPBjdIwykzGvqOnAzmxbnFedEODHVNZt53/vPaYpP9sPAdEatAkuX85YqwQBg
oOYGTF7i7wo8vd26mb82dYh42dIdTEzyrpVdIJhgzNX5G+xv41Z91jo5PPgfpVcOyzW242vKUCpv
qAaL8E5gJYTHPlvinDRDSGTqPIQDkA/tZDFBQ+0ayHHsG5COzqTtCXYoU3t4/HMt8SAccFedjyhC
aaAG0EqOcPicvTCoc5JcFCST0/Fj5VcP8c4MUokibSM0KTvdBpOcuJ5sfTtvjiP3Jc79m+X6WLbg
LKL2pBWs3R87tAxMmNd14QrD06LBGEmBiOAG1tGsFjhOQ043gjP5Tqz6qUXdCScR7iuYNs5L0fgk
KP6TqGL6062uI221tXZRGWHZW76fydllq9PiC2zrvZ1wFjKX65S1t0E6N2tt7na6whcx7xnSDiuv
ep3JzdRLGMf/zUTCW27b/TVSO0JF3MhK5ZwBHuwtz67WlzWeXmY/eXXNO/ZjHsNnFHTx+Bzkh8XX
Onw2WKwbLNY2xQjW8qXnfwCGHVawxoO13Lm0jCb9Bh0aZc+CXUPlMv93WI6ll6/60RIWiHwvFSt7
z74a3wEt/BTzffObnI36oPye/tQkwQeTluTGuWXTcDOluNb2hfbgszDhYfyYse7lJOOMcdPS093Q
j6Adg9GMOIK5DH/k3oxnoljZ52iD8beY8pj7aiLFWLpHJdHIzPQ+yg4HTP6QluWXBsVlGLx7VAk2
JemMF4br+5ROrg4LVpInJ+bIJyDDJ9C3xJPrE/blumYeO3zZwsKcyQFrbvfbHpDT1ukUOFAVMDod
fctrSoEk8PVRq1B1yCr3T0jwRIxqkNgIY1M4fIB43CI2tJ9xUWzWp54rCHTZYws0KM1/hVaApaHV
i6eyU+9ttlyph78pJCnFdDNtzqAoIBQaRtgjl4RE1D8UB76idcZqctNh2xXlVvDZE3oxCfYqCMnw
GScmoGA0cOEaAObzb7uhQ8b5Zcv6vKz1q500b7Pl+RYNQFqEs/dIvnfqD3NuHPCj9vawH/mVMYUd
MnGPqYMW7TBThd+whg7m3uTgfM42uIC8PknAt8nsix7jRMw5tPZbZfANtCoN3/BCLtN475Is1OKM
CybR/SkPMV6EBYVsFp1OVmJek7qG0qvdTPhfNmuM5bzhvpiyd3uy3ka8tf2rJeTrCH84ERURyP2g
vxZC5x8BZntu/DwnmUcvcIIzekL3VEEac1ctpb5vExGClzBX5VQRSo7gew5REqjIOx+549m7PWKM
LwyieuqpayQMA2MXmcIb9jUBO8TTKQ5ZFnCMHZ1fw3dkAB79L5buabFfjWXd6yyBGdXLRksjXSTP
tdlcBKHF8eCmyllxP3jfjo6c9lDCnw6PIZpbNbsvNPJw6yXbQroZCawhuYUPa4RQMB5+1rLcRdlT
GYu7uhhX8hCamZ4yOR2XU1F7e0PnEKHqn0hpPW0ofTZcV3MjW+7iJb6gUR56kAVIOdzUGcqWvT96
kdfwf7F/Uqs5qlF6LG3jYIy0iHO6t8jG2WKvt9O+x5ljXrNivFVkmjSWvUoa+0IOr4yTXqzGOoot
ZOHTHQGjDp2AQOhMcz3z6Rx1AEqVv26no38FplFqWUqSS/OuRejV/nUgGC2Gv6JgEBx701SfO808
50vFn9k6xCZCEb77FJILrBsyZGbxzsAdVODv5BfhssCOEXxJ1q0k69BGT6ouwzXfEtBVKFKSMwpB
HeLpNmOCvaCRD+XSJv65RAdrvkxQ3WNEWpjWPONuD4ce9CxN6N9U4NqflRWFGrXNKayVXPeJwg+W
Vw0L7/8OwiXulj0NXbE93Bpwli2MNJMwAt2Kz+ZaO7v8nj0BaN0mLO4DuMx3ZopBN3ZBKqYg+dUX
wOh7b/m0XFTxTA1oM+zGfTFZHxU80tACSW9DC1m0rd8Hhj4sEaJGy76JVB4uj5P96YbxjaKeZV+8
FNZRXrDxcuKHA8LILa8IoYWsN8yMF/46/67TfQWRPzVmZmoRR6SOZYKURsSIa6YNZ3N0KOtO++cC
olApWt2XOgt5VJ48410MuOKTLdLJrN8NLO3FnOBynykdZkGC6X3WWZAcvrkal+911QRP9PxqFc88
bhkS52+0rjLduDrJt+Xw8sb5q6q3L6BIP8up+kosr5wiH2KxP577z4h6nlLzkMZJQE1Ac9lHo9TX
yx3fVIS1QegTuFpI2E12dt9wFpta8YG7cigkFErnw1SW+1xSYtk/6nU8pWZNM9VzYeKRcRFhQl33
yfG7+lgKWj5JxRqF8aZ/5dvEpGXYpIRZ6jXgEO2L0dzsidHoHAFP5i6Zg5Uwh5MEnpxrLIfUfIxv
M2lszGQLac0HGutcPdZRuWWtcdWV7jL+qFTOkKDgunRl4LvPiVZV9KJly3jQKBeizvRgnpmyysEJ
yh+Ot5G4ywLMNgXkxnrNGnIyEO2S3g1aXPYmWe9JbV8WQ3kUvXmLQLRFV3SEXoamawb1X+X3PFCx
XIK/9NRXNoRLThX0tPEcLA7o7w93rq+LO9/AN344GVXxhC9osKEM5cW6x5WOrw4396K/r8vwsXrx
W0otnotSEKESjCZxvw+MN7WVPtvWwQAJZD7x4nYNrFoPysoJeiUsGueIgzXIGydgBw62esxo98mg
IJAVxam/s98EGuOyvnCWK5RA6KR4zTJUG25Xl9lTOIY49VPRlXcx5+/6l1HHnxdnR7XIowD0UMQJ
NhL70QZWAo8aQ7+eRG9a4vJomVsIQcVvLxLrTn+Dp1WY2NmTJkFMsXf8mpKXuodXo65vqLfzSP/G
hHFb0ff6+GYO6sl8S1bTzzMHtoEVxIYbjtwu+E+aShS4P8VwQV6/0MQgpmvdOP9rVrRoVkzZ7Wbj
YjJHS0dkoezZ7JrfKi5mPirAfw/bFvfIqO+zA/HSnREjwj4vAsDyAL2GsP1uKb2vMMRNWwOGUx0H
du4IqB+i0knOBAAK8GX9SrC5BHGbgjK75Y15NQHmWOcsbX1tmPkG3pbUuQhHXOU43wgC3TUyZT1k
K0hLVW4EpYNoYH6Q3JkW683trY/cGD/albWy9+KS6ShRKfzhHsS8rwqmZDasN6h7RWM+bD1mKJq+
jstPDRc23W/OuK16xwaCz487kdPptDBlTXa4sOhjFdIlQGQlBoSx6S1JfmFrzyI6e6ugrIkw99m5
/aT+gjyYnX6M6s4eCTIaCUoOduP1IlT6gQz9PA9IQ1Am4P4YGygRAlrMTiQ5Izp6QHicMwSV47z+
nvsmp5/nfm1/ad/q+G+kRatZFZiZFEyW48H44ZQWiv1ea+rA8YQFAzGmCxc8Q//fKGyQUfAdGrkD
h1M26WGaKacEitUCx+xT3nTICBFU3ebpLJwlkdYYYvU2KWJlfGaU8lpqD6QjOrj77D0+1iOQmMnE
c//Rop02tP+ChyEulSoMU93ruIxHml53ji6vjAx52ys8Wi/YfCN5WI75Ze4MVqfhisWNgp77hPFk
4cXUyIis+fBQj/UljU/YZ++5xVnDNj7roAQ9LtD1sil5lAvTfUvch2ZgeWcjJ4239NVNGTOspDuP
U22eBsT9eDoThr7d7XczF4/BLe9cczgxD/GnHdkHF6u3tOTbojgvxse3EfPJU1KEtqH6I6qe0u04
PHNO9LG6UVGNjQf2kDl8db91SgU6wFNlK04ITKdMYAITGR+chR8Sd7nrW1XjtT8tQTUspNnIhk9r
K31EOS6c7dWQFB4vQI0bgirjq4s3vGpfssOtJtObE2EdyfzXQuBmt4RLwTV7tkB455JWjNa+iPVw
QB1F5N3ipPzjZBsUuS+Ibvb0LHLLkOpHTq+nRVVqSSvzfwCCvPQNwVwm8Lyt9L4q872ZXWSatiAi
/cHtyzld1L/TIpgVfZguGXQLu9fRpJ8W1ErzVjfpO8aX6T+sdthN2gCh3H3WHahSYAspuCbQoJjR
cdv0p5TuBIdDYO/yZP/A5UKrWl41j/M7H+kmmbaw7bhR1qrwi9oE/aX6wBUPzM353PkzN/D5bH6c
3XdNGtBp31DDNVwdOa4OvCY86+EhVnAh1/82YsP04Z5gXPws6MN4VXdDWES8+1lMjg7NInqkiKwd
zzjFPUE9GyFDjirGmMrFc2lJHNeeNIgtKpfSkY8FdnrMMU/lwuLMr/VHfMP+/56W9ruFMlZiMuCa
p04rxgVW0b9Su7YoOGVmX9RpuHDkP+dkiAq8FlQf6JRAGax4YIE6SuYEYL7aQEa04pP1L+qcB1LV
i6v+tehHB7j2If/xNvRgUwggVNHoJVlxqDiGNOpwU9btLkGXpNERF2ccdDbQCmpqlzeK+NQhCE4u
s9Tms4rd8GS/uNQGL/jYjSagg8AfSx4UKjyHnpYND+jXySnmkwviI9e4ZvC56b1B4GMOC1irXUaG
l2xpp6B4Wg8ZtU9jeMELXlf5Nnx6mOnHuuLo9po4eR+j4rXRm+fSFffUiy7tsEcoeGRyPcAaaHzA
SCBPGnqEVAofaggstLEk4ASFwjSbMyiWVtfuH1DIvRjieUozjsktp45Wv2Troacg6JRH2+kHEeFO
vcz/5YsaRhSy2vp3QZmKZRjso3vdICg5ecN5nW0/ft8V3CLUglBrAQvNxmfsyCCNRqRyKpjrIQBs
FfTH8e/StWTj4fIV/b0oi8f/zrPXWLS3eY0DZ/7MDNTNi+3yoHyRPAD9UR3MtnpYpvOixv1L5uwZ
sL4hfb6Wcf0y9x8otEyTtFkgnWLok6fW5mzb38d9NqugF7BvbYywkTQ911VSXWnf7hX1pFWSNLp6
bDc0WobBFICPaZ9oMTwtnGBEig//sTC60+69Q8L6g5q1Vk0uMlHvjSjvtSFuOQsjhYdX2qkLifJm
emgMRG9YIJbZl1JA/sHGUuunWfQ+xSmZ4+HowCqunJ0V6RHRpvrVeRUsPNVaAoLnIeeLYzHd3YVi
p+EaKRg3MAh18zPuyhtoKGIw7OVqeutWcc0FIzztzLWkifSgmGyw4veBySUJKlbvnXKJ74Q137pi
eIN+ehoM/db/YYsda64qgv9iAoXX99xj9j1+W13ZzLA6ntnuOtsTiE2gF4d+SN8Kc35L3aOMUzpg
9TfUSchtrLTQ8Q9ixmXNSmtjLkyq7NTN16HFmU9uWro4oHv8f6rhm6iYeH2N6r7Sj6ZIla4I0pSf
U7bSjYf8wxB2w5TP2FEijwfexcRIcokblvxZZ5XNoD/NfXxSsdYQTMpI4C9RzTCYXNzOtbMnGyNF
ZDttpApKWYOBzEiT+3j/CCCdXfrtDQYlWG861RMFciP8HBU7MNiuuMPIsAWAc8CDD7eHc2hIL2bR
jV4TE3ftEgekJM3oRWmqV935U7fRWcGDAtqBq2oLAdO4JRFE7S0KuYzMJrkt6dqFxuyrIvi82SQg
giNxz2YTjkR/t0rhpvvb4WEQ4LGIE5IyN1h+6fNoDq0jLstsnwfLwCrw1yp+M+baY+1f6xdXFM82
zx9zg/cWtrr6cOVlAvlawCgZCRNJ9Yw1CpRhBKcQpCdlEBsDXKUMwoYBnhe0px2NrUYbCUcAdcRR
lavDsXttjtJMcb3w9ctjqcPOhQPe0naN2nAaSNwalCc5R/z0p4kkuDLeLK0I0mfxypox2Ji/Mhoh
ZE1LMTK1BV7DbZi25sHL1DBqlJ5eTCDZaqwxMaikm6uYKLWMpcgySWkf43o4shsPbuu7LHAla0qM
WUDa9NW/N2RiHDwnmeYrkxFEvNuVpRGc8wctP5Zqt7kaGFaw+1CS1F3swbjkSUUQE2rMoc8pvpdH
p2xeIXFcejOFG/qCfebSJSoTyehC6wdz6A5HtMIP3rpA11sE9zKgbiLDhL2vyXspYvEz+gDwW3Nl
Coe4QptlH5IaljygqPx7zZDcU66EFIVYWyHhwq2lO5cE2ggmj/olwmQ3kjV3yFSNe9Kf1IaaX8zG
G9F7GdurMsYMyCBIFbcpHu8xrWECgZB8ajZOZ3EScXMuY85hZD4pHLxBpLvFxCXNzk+oxZaMdbPm
R7Ccp2/pPPoVdGqbn0b+rjv1PDDztLZToYnKJagV4CeasHIaMPxAO+rwQtT7FD/L3ng2hYvHIHnM
BfSdYfIs3KzFRpDwUxLCgudE0M4n+p8Eu+4knNAxl53IcNDtp/VN0XybvIgyG1Rk4DCwKakzQfjA
siVIf5TZt+2MZz4tMu0Cx4K6U3DGqtVFV+xLVNcYER0AV8Z1LSKKecAoFTvTAqgDL6SAFzLUBUOM
cz+u79a8fjTtEsqYyiFCCE5Ji3CDzjk2THkNSv+w7BaLz2HFZ6MKGs+PBy9ZqPIT+1eH8N+kZvhl
YjgXReCw6rrYMkl5mplyNQXqL0gXcwKDUSUng6av35pCEETXT2Y8naQCmDJ6d8tXlkovrXBnby3R
4tFQqTJlPDvRurcLUnhwOkvCHCO7VsdKZuOKhSvidDbNuMnAljP9UjosU9bJRjGeKR5yu4X6jowH
SieUlfhUReDgC7SiDN34VRKlqdDSkn9GguY8H7X3PJ1PscaTKMChjtAiyxEz+EJbyTNjVc4rGpXO
TkmFJeoWdqxeexmNNiRoloFyy/eFm7Bkc4Ih5ZAa0p9W+LhL5M+Kwr04D1JgEEyS4/tcRYwbzFtb
ztD9PQNzxrT+qhqgK4P+wspoKDRxxTEj4Wdq0ICkkBt3KUJs+qCfvnIDemXa+4BGfQ2cqXFoGE6v
nAzd0XrJfjvEntW2v7eFvA8yCxzrb/nGne+WkSxYtxgNEP4IxkGJjxvWo8ayUUqvt6nQ3KuXHiN3
2dM1voLRwlCq77DUc7jjPXQ+V08hpJ1XxCTJQiRO6U1Lefj/+INF/MEBisTM/LLsf1s0cMWDEmyZ
eYUDAO426ITOEYPkoWb6MKnFDovjhIE2GU+KDfQF4AELhcoTRCvACndibWl4jZ0jXzT4nUpBsocu
o7t0SYgzA0hd4wGBZG8ngTAIuNS3bF2OkzVhjSPVR1ewAoxDI3Zhq9fY/GdZpJ7LwY/szi8qEs1Y
nt2THruwxem3gL6ZbJZ+HXBPz56JVwk5quMW1mDpj9kP6HVo6XGaGDsfcsnhADCLpP4Zn4FA3yfv
MDPHrIw6ECbA4DxY12/24f3UOvuoo1STUxW2poNOL22Eft6DBVeoP14TT9bQoDL7vWKsSSHIyYJ9
IhC6uf0sDsYbd9PMCDHhV0WvI1Ov5GEypWehczKacK4UOwEHD6/0Lhd/7S55kQsXSdlxxwFhd+90
TmDDGgiK5maD8og08yrqxV15bpyVPdwNWFIqaH822vxn1RUvLKKZFPdkwdAB20SY9DtYxqfU6q94
WL64Fc2K/lG+wYa5p1Z3IMsDEBoSqZyRUZP+DJtrqFLfmBbfwXpkYabjj6lyfl7DSacdkRaXyeXY
jMjVmQYSFuxbww1IAeBDIsW2h3aBFZfDB8rD9KEsFrkay4uKX1MjTyMLyIL7iBT9SMpjII5byOsY
dZeYCDf0LuZ2Qy1Z4FF5eBUGGjkRDbsfKOITkO6+eXZmiFdiR6MPiD/sOFuG5TiBWHRvOXP4pOuv
qg6cFhN8Q8oW0u6O7PVBM41b0WuQMYWXDcykNkYCEmhPv82w9dukO3rUApj0dBMXVDWZvlLVvmto
BBBSPAhv60suWpKx6Q1d4IJqfFWW9D55bZ1whjy3CvVEJq1KNC4X25UvZdNQJ4zCFcj8DypX6m7x
Uu2yq9z9jEtU4POK5W1hooBF4Tl+xfGCgEXdNb6iJgYzDShWNw8adZ4F7TrMb9OSlzUFqBS9RrHy
mtXJ20KWO7esjZvrJWP1ulQSx//8rIbh0bxgQ92TY9/lyXAs+p+RujAtiQI7jzYJbucakNn7nQO2
f1FsON3g8e2gXh4yo1PNoOhImlf7l80wrssRxEaQyl12ygHO8fzbE7UcpeYbFaUBi3axFPUKV9FJ
aFXp+OXqs9S4bHBYyTvmUF4j+9tKR1jKFiA09NXqUSrhajYvovkxMryFIJsLJo44r8yvla3ctZpQ
bwqwwlTA6mBAx9M30DDM/t2Jz/VUAhfhQyCeTm3VAqMfTnf5Y4s4MDKJUG5ie93OpSpDTUSSHwev
0WClpG6jg/E+LgzlcQ0AEtF6wEn2Z97SSDCft4YN+WnU5Zc06i9cD5iGvXlOHjUnBhX+U9f8J5Pu
1hfvlUwh+2PIxGuyxW0w3zU1Pb4pOL4xBCYUFL4Je8qp4mvWKjfKxW48ywr3fte5TCVoELIYTlzt
jQRIkAIQTk/gEuGt2+O4YO4xjkBISqRR1asc7J4Oq1WO5Md24MpilxGKTRN2l63Huz1mZnqkZfbA
gdUZJ68DcqVSyICn+NBjqyr3YmguczMxRgWkR/Sm9kYFwhPeH+OgkEVIFJuPCLkvTmlN8XpnCbKx
2ptssIllhwvz0TXxB0abE/LW0JNTLiF/0Ny1mt9EIrw5p2KTl86hh8SxXuEavKwQ3kSAyTjoSrml
9Nik3AVlbATkKD2wYjr39BFleCVX0xhB0/ahEHaYtTQgZe6+YCLL5zxqFHqU6NrMPiP56i9nF6qW
n8xPs++4A6bhaF3xTAjl0MjvIYVTKI1Xg7kLEwLzlcGkIz/c+F+2nKRf/ON0uNNcNLoGpE1Oxzq4
XrhJO2nK06JR0N0z3cBuag4PGJOejj/EfbMZy1E+wRW4Neb/oVhkjLeCYx5cijq/mJl2mcDwk/Us
BYzwZl/FAZFR38zfHPIALZwfg+NNB0RcjBb8ILg2UZgmLV3ZBBkKgm+zi1OBPSJD6qTFtTqZRkzK
i04xsnswtKjiJNwF7t+Wxy4GdAqTfO7dA+A7g3uGap6UN4icQqkOY0UXb4zTKnvXZflWutmriAmE
wyRFfMHqsn5TSTnq8mRjpp/HqyEzbx2U3aDTjIemmC/FEWplnhq8K/R31pS6c0WqcoirJ+lgAKfG
G67EpTC4Ukv+JmXDr+8mEqkRVvJ56PH2XWAo6018djDiVvNzbQeigsMdbJGmniSjXDGHI4jLhR69
pchPaFQGoKGMkhNNnY4aAGc3BevFmDSQTn8uh/8KuHTPjIlg1MDcRA8vtrz/OQJdb78p6rmz6BTC
Mppk8JqI6Md/tsRPYYa0utWRifn3j9kVH/P0pqUfbtdTcRn767dsPmvELgSvY6vFMI8pXkFIG+zN
Z3+xZXsrl11t1jfuvumyHFUAW5UJnNRsTlcjZsWhDEt/Co4FOnWAjeN1lPo6V7tCgYGmP4eiH8+S
nDRyWif29N1MNB3XDNV+1WN9aChizSMyMFjsGg8qc8+wvu/IutaP1fxrx3s8iTvDxdvfKXt6aVNa
frL491QR3erFbgm/BnkGAAd2ewmtpz2x/ehvrvUnEuf4d9UFmkJ6xX1NVw5Ny84ZlVAZqvPkUDnF
sasKkuVVuXeb8Nvtqt63jf9WIm8xMEoA5Qu+WCpx8bGPlYMBJd1lLjsbxxgdUpUweLZZk1YUaGxF
2Aer1qSe3d6r2cr+xyDaOEBeCexGDft5OVsx3KHuyzSPJqM3F0W16bcJHtTBPjDKaGOIXeKIXnqc
18p9SACKdReD6aSrN4fhS8v7O+JDB7ouXTn3ZO8gLMIek69qCRpwdnPPmcmYDs1fYsTUDhlUf7tX
w0IyAoOSITdz8Qb+u9l4yTPPbNNqqOKZ+62Sp9xI+86jVeKnLPc67usx07lY7lIrCzeDkyACqABi
U0NjZIAyigD3nd0GtiVw0b4owgA+g1U+ps+B44BKxivmkthzpoKbUbj7xvjDYxKO4xLytu5aQVOa
mTyEPd5UUj/9LUoJncs/PUbOvKuOjUZ/tKbu8B3thpSSipE65Kcc6eRjep1ArsY4pc+MJGmemUDq
AK6OVx5lsvAuGByOal6afYq7II21sGxezPxZTNMJl9RJagkNukArkCwWOkXoCC1JE7aYofshnJUh
cLLrUka+bqwXrbzrlYE9C+thibd2AJnn5sCRPTWRJxVHJU2Ovuxb4AiHPANNR4RjfmSOeaDX1efM
BAGgcFrKIbfjcu8bHcVSsmRMppwmO0h5jBDbLX6ZMun8q3FZw5AdpHETLKa6azmoDRH2meXWj5Cd
AanbdfYwQadaK8dUlbuFIFcuAnDFgWUZQc7gFTZwIJTf6rpiD3vI+T0ho0vp1hlMX73jTWVip0OF
RuZOiBSRq0iZ/nfctOgIso/GhbJMWiSdvQbkJif5Sl30YSDLX8qNX7TTerqenqVkSjcO11rLb0KY
N+1cHvoIFjfesyz+6Hf3XxlDmp5a3Sq+mIYT2hrO3i7joHPMgGBr2dZTjHU4O5hUxJTgJY72H/iw
XiUfWdO9xeX8bnxiwaW44Q63fRer064EN6YjY9kuemwGkzuS+Eb0rdj8xEXOoHLLlCF08B3t2iCs
fgxMj2SSWEtcyxcOswLFvc4ImlaMkR5fLiAsFQAGVHsC2FX50b9WNY40g+lBGYcTCKYa7Xot0elb
bb/xiAeV9gwhrtVMkm514NVsiL/uMhjdVfeFS0bDjS+9PtP2Yl1UK70uu2HOUeJg+yXlgaIdr6Cc
JO8faUcckjioUxMBxQSqG+9WInYbqd9d3EsBO8quCTDXv+nGPHWqfml7z1i/knEPMDl5irw7Nvlh
oFtA1Jw0RB+oToP8yyrUvGCsPA2zt/DNMq6kiLtBwwGbsTin4d9gA6jfG3Cvh0aBNv+Vrd05+cVl
zF9nw8+Tdl+lPymGGJnpPsqGn5WTb5ZIrVC9KLZjNO7VUvoafGeL7BFnbfuRd5wb7AMP+Vshklcs
mRSoMtV+xc4x0KNRaPa5I9f6dCQOnooGY1qIOLswioFqw8yWIpTdbKWnlHL5dKw2/O0hWYfDAAW6
JEVjvJbdp2H0ewk/sl2pTO5PwgG2fl6JZGq2CPSN5Zyeawid6CnZvutVD6XZHnFB5rzbSai+CKM/
cbKP2Qgl8lB/qnGccGw8zAXRd4PjgPpt1oUHdYYlxB53iXjIAXow1e2pQfjKMd4bcru5gEuZWu/U
eJ1M9nb7e5bPSvqd+Yq00grufWD8NZZyg9sMFQq/onK3z/mKVPmzF8pOdXnWLP1sMRVPB85T6o45
8Zh0/jTRHUqDmEqFatSTJS47TIm2bzxK9u456sIl8yxsrknJkciid5PSoip9WGp2t/dRSlLCMY4y
7Y/FrMD7hSfaPxqLbjP8sxXBipQnvJX06iyHgQaMdCPns9lX3O1Udg097iBhLtAR+DQchqB2+oyJ
eOQkyEx7Cl3xN7boXODalhFNiqokTE0I2rb2wcb6KUT2CaPoo1f/sDr0Czb2JdSB+1YTyXu0clfr
iGmBbsLDVkn9YrEMl3Kz9xYMbil0qNdjkf6IFJ+P0oD3EQ+rKB9ZAg65486Asz0m2Kkg7fV2aHWf
+mcSN2+rinWwSd6lUbwjoO8yfgXtDIzxOwL0Bp1QIlYDPfOYMQwZLY06s885gIs44tZHJ2HUgKWd
5a5juSs5GZa6p7ICGKw6r024qEAiZraegv95QlhXENZzXJg5LkydU+PE3V/nlNu9t5OEs2+edYBw
GY3R1XViVgIEJz26ZneTbnNThvzWMP9hT+eKTjKxVje6Gm++N346tYqzt7kWeLEVmGxz+SIwEPKk
PpehIi7T3FR3D99r3HGdqN8n4VU0XUQjHcff2WgTXN+avJ1TXWg+saQgXhvsTpzc6v7Fun5orus1
Wb2rpRW0WCgudJ50X9Y11UHQCqz/XHId0m5x/2et8W+TclN4n5TqO0u261FJSfKWpIFEXh1UwJX9
x1eJVbQu6PxQ1ZDsbaj8/T+aznS3bbRrtldEgPPwV5xEUrNkO8kfInE6nOeZV3+WXnwHaAONHhxb
Esln76paxUgH+qM1uI8gUQjHyrRAdstsuwaK4lBNsWCb+XF3MKuDbwCKOHEtVRXBsNwfKSLfnd0k
xs8glg9OMWPtrC86myvDCocwHr1VWI6bzLoGkWyMXbGqnJrgCsQ+g9tqY91Ebk4Tt5U2d8psPir0
BIKpPVA7cESWkBXT07Sak06kmTSta3jl6VxdvJjjXEpzzMaRriRJyjGjEQWqLKtzntH/ciym3xSe
U9jQbMxUd5QBS1ZummlRV/ZrUxQASGTvMsNn0vaX7YEi45h2mvw1hmuS6e7eLZQb1K6By32uP9Te
tqjw1LhEpepk6ITv6lfKIfL9d3jtq3dZzgqvz8IAA89S0SZKIWQCRhQQDG72W9qgH9OFXr/jXjiq
6FshLmJ1YP6L5ri2NFegayFaawf9TOk5RteZdR1yEY6nXtWjst5O3ODPTfc9Snh8RgTeXLhYRLzq
cvYy/QC9Tk4oZYCgi31r0thbf1tX1SgjWEvs6ejJAypi73QaV9J2dIxvE/R0ya49vRUXxt77ZIB5
X/PgF6jaOk2fYzo8WrwMjoYbosUNkVIkSHLZE0G3qizoNTrKyO9Pte9lau5PI4vXUfa239vvtQLU
PJInOA5yeRM6I9ozdwJW3pR4cWiJT2p2hLgCRJgysCZW9CPjmJFmbzbzherxhU4wxLBtCBMuNDEU
+EVNwFNk49214hmMALnNw4FlmE39xauaLvR1F8u/xAi1vHUM8FUG1bTKb5pANyOz5XZgUh0xJfyS
tMHZQEcnGPhVvQLVkH7Je/F3XTpflqvH2xUI8ePtCrVyqFhKeZ0X6OAbmwP6x40cDExBc7NZ9W75
gemVKbJpJVgtRz6jAe1VAXmlQM6SK8XDF2uAUSDt6ITgyHKDDjf0QuslOJbwaGpYLOVdhqMlvgOz
DMsLz3WmdY1oimhRVLv+pRz8MGqUs2Esr/SoSMl+4FGdxtROfyvoVBJ1cjo0CaKdVr5/id2LZ325
s5kR/QGSfx3hxFL/mlduOwBoBh8t3Z8mTKjyvV0+WpIjk3FpZ+PSawrwfNb9Bhb0B2tTERPpDqbI
aM7GUJ6JaZ+bHXTIEGzCREKBvxoXX5k/oNvtrMUfitx7uaZdrQK4IP0kBUmbJh3uCXTaKRohVD/r
dzjCfsAQPqxf6dNg67FRbI95BUdBdtBwoJqSeDykTBx2nIO5FQJjVAPEIVnmg7W2zLoHPWi/ZArQ
sDTXALsJFjjln//Smg05TZw5iPiK7czXfIDgePjP3zvdw+jTo4AvWaBbD2Zc84XM5+sv5WE6sFfk
W70sZ0otOZIyc3TWEsxg8P+yRQosm5W/ywO9XEDYvG9AqVdSPD+SIZMoAaZzdGcjs7f+BJc+ydej
ZD75FAL3XANCDeFA4e5/5edNqStSo4DscY1YQnE214smzQyz1HDatxZsYX20oLqcdCf2ZkoApIbx
9v+4uhKnRjxu9TWpYF6ffGNEsrNoF0X3wCcUi5wpAJGzdsSQ4k2edq5Kkm8sgDHMtas/gRz4yj9J
BR567cekgirt+fyaT1F1u/gcP0mW0SEZ94AsAFMSphaQIj8Hh6mVSX9l6IEOWB0mtvPU6h18ugo4
xBuE0d/Grsavd2oQkWBZ8PGAw+7CkqsxQ9His1ARYrCpwiG+o4kCEOmCdX4xjUH9uQKJxljyRRyx
8AA9AhpwdimUGOkLZq9ZJix8HyhSBPVdGe8PHo22c0ZPE4mGg3F/f5elRRQon/l+FTLIOVt1Yt2K
H6W9sTFLOL6BuIIvEug5nBsruafpeM9BTnTFfO93CAs/4tJbttXbJf1sJMu5TzE5syeUiMh19kRI
2cAj19w2zMvdCWMa+PjFxZPHqynlSyg6U8dzmQ35qaEyUbNFTbguFX4QAVECOauPlkaJ4qxjBQDY
GYwcExa7u1aJ1gb7uQh6W+7C55zY1Ms47x6hVj91wNrpnzubG82+BdB+X9P7C4eV1JpPBs6OnIpP
YOyfKZXCW1rfFU37YS7c6yfs9xvOi1n7pFryo9bVZyMb99EEwixdZWdkPyt3Gr2DJe4jaMAcnBZW
RVmxei1pEhiDHOWWlJq6794WcwUASBW1A4aABMWk4xdm/ZaJ66lJpNMgiCfBUZbXzsGw0q0veOOf
6qT6eWw4+sVCkxhfnZk/ByCkMxBS5nCSRYLniOQepnf37/uiO1KialH1x8qxD+sSS2j3lpOqkyDb
DOCkGmNEsbyR+cCiw0HdJKk320sP9Xi6KkXNlB/f0h2K7Qik4x8rFSJFklGQb+CkFB/O1hVXQNQ3
P9VFf/Qolp95pdE7i7LHV2kY5HeZbYk9VINd5/XdKjjaL+WNFTaDZUz7C11yEpyGBjRKz6j6r/qc
hx/Cc3LLYQF2ojATIA1lhoeduA4cFasi5KT2lFE+stn4Ydry3Bnzufs8i+Nj5rMO6IhoP70PtvG9
e7psfk0qCip0MTe5jD+y/ZhmJn5i69wq0iXpKdi6sCUnMSN/NofqkPTsPsIYgOwIACV1NtEKrOT3
kFMHrg9hf+JV1o+5nNoqK0LU/TCp9rMIbLdB4MkOOIRjyudLZN7Sxufs8bukOxsw7WAA9la/qwIi
6CfP9BqjDgLNsKanlotsEPtTLwYjefIZO96er5Riu4R9ABqapwKtVMPtft/Jbm9m4RsYDt35U1km
W0oN1lB0LFgfFSbLvDc9BWd4Bz+14n81W+2ULRteW/r7ZodQaVketTJM0R26LXUr9o1CpUXtUtFZ
5ekjufu6D6sF+Oy7crgpogJeOxKalLf49btIBrldvZR/NIkf2UcfhSU79oQ4xmoPFS3EN4Y3AykP
kqnG8V25zebs62t/HNerEc/4QKCeGjsW8hTCX3PkRsUpLBD5Uxv+VLG7w7o7xhy/i5wtgg7dHgG5
QzzW+VLfkUOJG8nS0V4FukS5MVHdeqTIUcZDnkjYVDQHXUOXOC5Oj7ctZleSoFI03vzlKFCnkyUm
hvwNefuwZKXPcSH9U/T3TczPDe68aunoO88c/To4CmPiwGbRPVEdtLX34mTwVgszYcpxDFpZCVIp
CYeldBvl31aRDLaZmELgwMtvS18x9JOKzKczTqpzA99KitFtphKy0IcBY07gwZ8D8Db+rcIT1/Wh
VLWrbCjXYRpgm0L1Z6+qQaFCOPHn3zvJ6AKCgao4XQMwwgzHift32r9DC4upgkGpPnNp/Ew0LqbP
Vs79WXtbeRRnF4818hrBR6/We9IypAego6eAzrEO1CztBs0XSRQurk7FQ4PRDjyhsH6wOotUEfv/
JgfyCfC6m6qFm2q6s9BXZOmTM12bd70OQ2MMC7oCXcHAZYzYNIiOp6f+bfo77a3qcDCrQ4WcCL8d
bhxv9jN9guSDZrmLZ9NUL3MhXTVgUAUmEKEi9IoqXO+UVDDeUz+jKzKYedrVNB69eFQFLKOcVD54
gGYH45cl+unCAMcZQLlLG3oYV2OT/6pk6dLmRERxKqvpeW1IUe+3kpzVkjpSiC0alofakCrbnhO0
CqRMVoKQIQx8qEvjwynAa8L7LlY/41g8d2yc9y2afrAogDMuPtuGpIVuvZkhyqKcepO1/+JAjzAJ
5LWq6AxIgG9WfY8MqKm4qTEXLNlyzVlYI2kflTwYl5ZXcw2oPjgiEEuyFWwd4CWThU0SQmIPWg23
QA9OmhD9Jtvrv5Z/gcaO/pqETQtcgAezwYYUaAbXeixiaAUz0MIJ0ayrjplhlX7FE3JG0/sq7+4M
7szoibSieNJQG2+RQI0Wp9Vq/EFv7QvUMj81WaA1UtevppOfuUXUIANsO2XHvPmHYa6NL0BAPIkG
3B13IqpzyDiVF0ez3Y5KQvBQmxwjwZ7Ql5HYCVFbIjMXzbl+6k3yKp8vS46v9bVfoGCyV5CW5Kij
teV6Sf7R35LtCw04pSQkvr3PvltaRroU0zkthVTP5zpO03FxJuyXAkZfVROOSwb6sr0UTX8ey/pE
C81ByOkU+9uxqzaoczc0XCysFFj2avcGjm6KBbMH233zUZEuCU8LdPB5US7twsXW+iWUoXqWbfaZ
nnkV0/3uakv52Bu8Q676nbXwrXFSsE0O8k13GnZcGC2DZiBCxLqaM8OhxMNFpXM1BBPVX79Rs/Yi
v4o6mVqbdC1kpowrqzosEv8gFwa3rb8M2tcFRXeMdHdaGBCLQW0BotMKVbTBwkoVxQKV1StJ0xQl
7uwxWv9DMveoGyLghwmVsETFvQ8FuPKgokVAsEbMvOX9mZlsLxQjbG1UgH5A+nxKo34cppTUEwDR
kk3GENR2ei8hdo7rfOimDE5OdhNF/bpNsEE32tLTaz0ORyv5i2fljIl6W85Ssp/UbInMbgwj4uQJ
J83V+2zcz1Xg07XB1KdBshISv3dYllp+ZugYe6FBtpcBTHtDkl79HBmkBcNR2PjL2e94FRwzKYMd
giw69lHfwe+NGuUfJNgpLSIPvoRpNwclY/rIy9YbmiumhFWVAk8p6e0qkvmP8151BNCuJq8bx7Vk
jmhoc99VzNxrWs5drlynhGx+70BY6z91eYMyR1vDJP+ZBPDPSKbiUe2r87udj06HqbhaK15MfOrs
xtac7gZms46L2+mm/GYBPBr1r+Y1f8JWtqQTK7wzcGxZ1eiOgphFdbaywOBx0jkORkI1sfCOsGHT
bEKTj7TBkr0+ruxLO/zK0x4RIopqyX30UaevxxZFlRpykbywsZTH/3ICw+tuet+WPaH7JewrY+ib
q+FvhNjjbvUEOB9POjzs08341SxXWZkv1teLA4XXtbFHO4zfNZtfhNO5IXCN5x9GBPJK+eYpnYjk
URwTFGMf7F/0hwpRdl+62rnOs52j/4qJp2oq+ONQwN9TsarSqWGhaWHSsfyMQtQR99pS0AnMghay
FsBMTI0LI5GQeBZM7nFtnsqf0hsEuNNVc5nm+dIK4iX5pc8kJuQPkcSHHNc+rWt+6hC6208yruVp
slxOdsZKFXgSZbQHJ7oWxC8wIG0dFjb7fHoQt5/Cw2hYZFKNa7IAETbJm6QZgFb2URg8pWf5lHPN
udYgBRJhukYAZ2a5Y5OG0GLtEbUVVLpv2Sa5OgMvTT7F3tIDOPHH+oLJ7LBTzLKKg2uuhc2TqBBp
RxgzT2CUQ522FQuZVn2HGf+apxjoJKE9c3pk/8m6caNxOy7Me8WA3CMrCJj23vVtpdC46R8jN86E
PBN/qSmlq6aD/CoNFvfZcSPZd5u/ZJEViy5eYL3Jhhmssd0n3c24GCPav62JyJ6SHKY1KS5BO757
ChKAngdI40/pl2G3IgY+VYoOyy3TIZIPo/+lO4IwR9vfBJdnfcl809EDbSSn+XojDbSL+SpLfPV6
hqca7lm9OmPFQ1dzV7q9ktM3FkKjM9iQJt527dqO/LVx4V+IpM+shOJbIJUoq76ask3k/dh3gD6s
IfKFmmUc5fKNMsyc6WL5qVN8RYBRz8hoIpoDyKEsXH52Xeex9aeXws7cQ+d3kDKLuwhzlvADSm2J
cguk5A5199guGPuBH46IEuQADgsAxAqftwiP0KSoWL3lyKcZoFZwqZ4CR8SybyoMzA764X+qSWB7
I/xPNrWfyBz+IMmArV8j3p9OMmUtWE/0I8ZjGrrQVN2ZCauu3GJtHPn6NeTQn8zlnu/xgxl8SPa7
5p86DbMEo3h6Ma8xWvliFm9oVaGimYld0NdtIPDVscCHJ9o7wmxwe5tey0nwU7xIwJgvNeT5GZhH
y2vXU9onKd7ALTxXGDtHwdWxTiZG7VJAK1inWowvVa/f1g+alO+6Vb2GhRgmeD+yc+V6grFYi6zc
+R3qoXIROEfXAg9nEBJUkTZl7HET+tqgP4yPksRAiVVoJMmqfnXCUQPIUopADiVMKgsfZfmnNmYX
s7FOFrcmIj2i2ofpVwvPrSnMo0ib8LfI8pcWudp8IkCap56HM/YIoOxAFH51xeDvq8C1toHEPBg6
n2qgA1O8PTNUyjaYK85oFuSA8aijDrC1EhMgPzVdj1XAd4uKNQ5bbjzWZchER11mQPQCHhP1jKrv
sBc+prD/hppbISNjT5nUfhuchm4hrbpXW/3YfsTPhPep4X1SIHHlJtxDW9vLx9TWN4DiutU/yj19
ZEML+Uem/0xwZ+YGA2AQa5BAJk3BiW7B+SezL8z3X6uZns0yOV8QXiZCxcC8cUKOHOqwxN2kVL42
i3WJtfySi+VZNNOTVYW9pvsKszpP2QLnQmIeVUPCQLbxzSFFC69ZzE4rqRgeWRIZWUMxr3wO8HeM
ZEpGPiK9PvoDQYudRTYPQ/yC15HGICrMTlIGkobxYYkABmYzCGCVWGw6P/FQNe2pyqWTkqfnjnJe
Efov6AAYUhDhJLbBAo8DQu/3ZOKLP1CeqUQdSLzBiyeNJNPzHslids5miDDccfP8sojlMaM/XX20
w+z/f0F0bSuvita38xzVNy6p4yQbK2D0YzaXCCyHZgsQmG4VZJ2UBIB5njHnSpSDymctrWydZUYP
CFrHuHavERdnapWl+GFdYwKmMUzm0t6YlrKLUNOjrimBQdiTujyWIixB8sl86LvwYYIk/y2bpVN9
pv9Z8/oak+qpX7RAM7YLvqui2v0UgHu1caonpqrzk4gkybhJC5sj/c4Hy5/EwS+4/8lL4300joUz
gPbv6GnPgFGUmHM31UzY3xvs7zyNchZ1GN1VlOxGtKKdDqmlfImUjyd3oRHvGUacXjftqpSRc+Cq
CLAY5dvPL0ES/FyP5O/VNjewOoz4EEfk4ipVo5MthlPQFyfcrUX3xVrzV0AfYgMtMBeJZJG7YZ84
D/4mFH4BtHO4UG7bJ+eNciyB04nx7gWYWL9SYkkOVaJ0usIat9AHU7N2W7wmwYIU15EYg5s08Aj/
hJgDt5V5gPCno4EXF3IwZ0yeZueLu+F3P6alxQFz4PJL+1ChogzrEX0W1eCDUSM6MbFpmkffYGk6
030ksqWsHFbPitexSwVEPGpkfV2J2MxIVxG51oVoPyf1Hv+4OfE9VvI9+qEgGT+AKYS2rVSf2259
pOVR/2aeZO+UuDx0AN3PN1Huznv9N/1c4wo0DxZVTjT43q4K7IXUicFPDbBtwLVayYiIlER6voWZ
LpCleZs42b9ElqvmgN9eaUF6qBlwDDOKfqmp4cp03Fr5whM743aDY3z4l7TUGNV0iiqnGB6JmDhW
0x170D59yr2+ALv8T7ujXgNZwj/cNhUPuzFgWELlZytEL2RKL6TAjlq5M60j7lmHbuyQwzQ0bTIT
KZ7rmVgjkyVoukUfvOyF/f5RcaeyGOHSrSC5bt35jNwhZd9Kog46ZS26dqFn7o2VVzoWNNTnWLmf
dxM+Ou5fWMjMcrCFN0ETjzmXzRiACA7hQUzWoVeoc//ulBbDyuI3CrogS+eYH4VA93FAMutHJmiv
/E1fdDB2drlimJM6jPvbsbxQ45SlVGLNN8OEM8Ns9Pt3kU8REYhQSDpYQYeW+KzsaGRTZsGMlI7n
8FxGKdUBjpxz3Y14AP/FY+OI4uqAawHa0mDSWggMdji05KiQ4+NM4ViJJ1WXJcjIccAeb/bHvrgr
bfZsdvWlx6yloQER9BzJ2JARoyyZ/iavhN0qkv13cAZTzuSaVu8Sv6DtXHNM/vwc5boebjnXiMaA
liUfFifeeKnO+tc2V+dG7K9gvQ4ynp4Bf2BZL/dyMu/QUnjMhMtah21ShRUkIcsSAqqLbYpMVuVJ
mxcpVaCz4qEAC8yNxok31Z/4ilcqTmuF9+jA0QO7kIHHzI0JqF7ecwucjkNXElJe9TP54rO4AiXA
BVhVdt/RZ9jzoKMKaqLxTlvLSykFKor0hP44JKP3Tr2Q7Gli3U2BTsRUhFVg/9i+8gIf6zwPkh8N
6Twd/PD+QZ3AMtzGXXpYeftSNOQ84x81O8dJKsPl1qoj0i7m13UDBo4BpoG49XbF54GkroG1W5A6
6AQmyT786Yz3no09D8aKvv8m78Q3w5RLvjsfx9OFIbRlzqdcpMPKXT5mtmPrBiNWg52cz77GOUhm
bVoclxZ8DJSYPP+BumJTLOxqeXMs4uXYbhOZyCEM97Nl9udm2R0qTRyx47EvKw+EA1EBN6dh23NA
geODkCM8UwTNCj49XYg9539e5oqBaMlvb8qc0/eZR+c53lp03kS7926uZ0/tPnzH2h+h4n5KujEn
Sqhy+xGI3dH+xd2WICCafgC6H/fGiWrR026/g28W9/A5bz9SqfgQBetl9k4Nu6VPVF/c3icJ0LC1
17HKmShCL1lp5mRm6BA3cRItibdeSCxlRjCoKaji/LD/SpTdn9eZSrU60OoktGQ1lIGJ408DOwse
atzf5BtRVFEarOAY/7BkbHOKEJKet5RQEkBimlGKF9/sxON6YW3TZTGl2tYHeA0UbAUFW5AFVgh/
M0Pi04JLEIsU8/j7SbLRMNdB2JrBKubuysD95nLaXK1laUtZKB62YMDabxr42MnF10TKcM2Iknkp
ZLuzsssOjEQ6dItg5/KPHBu2iTELu6RhBN1ihbmSnYYkP3egIazjRrNcJ9NygDI050nYcQGLGm3G
gD3YB9DJYgvcjI0rbYIsSqxGfd+GDgKxv2VNqJ3cI8vA2yv/SXqunjfV5Kb/qHvjg7DdjZ0q/KxX
2eZPzhTNfEpkMbJGOaxEuDMOcaPpbyakpwltaj8DedRgNBppF4LFCIRZBYG6ja9U5cFWkTnTshNE
xLNYI03E+rV51rp5FUb1XjyzUr6lrg2q9l3GTlt2DMZn/TRM5aJCVEVZE7L2nFj9aQn2ab2l6nLJ
/3f0a9F4s/dr8FBYOIzk2QwTHbHqL6a3UIozphRzpQIettJp6he2WnvDg6r1QOJRJMx333mtc/Ok
6CEiwHJSAQDnRNU7KUrw/tECcpaE+pzOxXn6o8Ap0lvGZ+3RSuQ+xcukQXuQ6SCh1uBbVdxvnoJ8
TCAiOkM+hft2/J4XFg4wWxOR2CAgklkKrV+ljHiezI45+slEJKQibg7djjnfA4iJfolf2yXO9shU
juiLcM96dr422WvXzGDqtRCQKvE6CsqlP/zONuWOK9YtSNkNfy3oMmQ4qyu4KqylILil66Qr15JK
3VLtXKthf8LyvbhVL5PTAYM76b0aH0dqEEvGHZEKVajOWjC1WdABOJc4mw9y6mW0FaHpwsqjYoc8
Wk/4hcteGwcXh4WJssuKjaJyfFfxZrrzYyU+aa6tH9bwiOdjv6xBibsBJ3Brue1UeNu2H1GJSCKK
gUKXlGoYB6jdYUzBRQPeAGH7oCL8EO1ubbbS/A8oBmLs7cACWtI47H5oYp9z7G7vVe7JqBWSBdur
lsuXRnyT8q4dCyLLtiSs1j2Y8SnVo3osk+YoFKo/mu8jB7VkkoezVZIiwcAfCuatG7abiSWddKzZ
22NDvLtZ7izcHq3NCW2Ec/YnYdG/6RIjOkanIvd5tMPFdwyRZ64K3KBj/d16Cm1Y5UKGBiCrCDZg
n4rLINlTYRAtVfwJHyTbGQo1/4qxPauarzY79/mWJMGkEZUWeR4fwERB2LybtXAD7BQ0tzc0qfmb
MTzNPShE6dqkkclATNskcznB22WeYQ4KuI64DDoasWihEsEszLxyJa/cm2ci/2DVbeuK7goJfra0
pcnh3R6p2dXLalpWKUWgMvnmIMtIW5cK2//xW+UJKp4ubcmqwynL7Kx7tHrp2zGjrjBXSMwabAqd
+V3JJF1ChQXTxEdbcFFCSoRtGUPG+5sa1TUFrbS3kcEJTdKp8GZLhEQjSDTQLNNZHoyoZBoiGoTz
kqrQqL/HCXsWeb4QuG+6e1qMjykBTIzoKqbxM7u2Z21NHplSPXgPqSnfNPBlj/qjnjSbEjFKfLf3
cSs7j2RVVuE/A/K/Sjdx01+pNqLxPVy07ZqzgJ5+Nl/oQUUHpS6Z2FjQ+wWiTy9c3e1xNyJt2wqf
XHD3je7RCiYZWCrCBdjpJPRn3PKLJJ9Fv3OHdo44bXoSHnQL75nqy8JyKKTaMQgUYEON9D0Qqj+N
uYfpqob1B617q+Vmgl2T6onv9bkbzI8NJ6VOJ7xKYi55VI1kz7vhxbaOAUUzvTjGMUrpMuWOJLrp
C7Rl4v3Gysk+xRSHZvsure9pjditzuvfvtJhczmBw2gtcect71Cp9ofRB9tqhYmQUAJP8rIlPVhf
GZJOla6f6o6h1fhT905nHEQydwl1tAgbP8sYalZHzouXrN+jmiAJGH1Uc71SX+1uPGN3n13jhi84
JE4FJbgMR5N9gt1FE204GiW9BvxkkF2o8Bo/ZpaTXA4Aq+9rcsm+VpRjEeui8iVRBCAIfmVSSG8Q
Y9dUOIJmVEG1GtmTl1HD0Uap//RWeZo2K1L1Peom+T6etVrwC92njOlnP/+JoUnNfUfD3sauUDky
VxSAKQQ1asWf8WaQXuD+CuqA2KnKr59rp7QZzm15+EpoO58mgA3NVfwhcSyoKOiDnW1nq+x3IEw2
XJYCE9mStxQIdMcKeXdYBH7uG7Uc6K/lZfG6uDoTUD2b12XtTyK6n1gIGATo2IGCMKDYblrO8vtD
Yq5e2LAbYVm3TGhxiHfdMWT8JSONGRIupJTTP3ONUKo+ngZm86phZnKU3//joGpORiGyLtPrDOSO
O6lj1SYWNw6973CAE39tBPSt1kuJVMUN6JVio3r+kHxrggiUrw+m3vA1yXgj8D10XjbM9SGlrHOo
ueFQ2EkZMJek4VSopUAHEp1zuXXe/zOH6aYN4h3OHd6n5knnoyDDGnTrZn0YWfasZFdishCC5wZv
fGoL8t2EgDpaYEtMAwVtPjQxlTzN/lk/Kbh3rdsR28ra4DH6qv1/guSpHYo76S3wUagj6pB+9V0f
4BCOL6KpnFWKdpSYnf/SEWTwjvyisE8W/VtWPtVNc3AfaGFH60geVh3xPFYwnLgx0goWo++hUAZP
AB+2E/cDpEDI2LivPMW+qkI7TRb7s1h8KXny8c56a7efCxnchPIg7SbQpXAyCsmDVY8dAfIQjsxR
rK4M81cp2zANdtddra6brAHfwYF4lXh/l8pO/3FAxYr53e3ysSVS0mHtqCp847Ie5hj6BHmLZldg
vJ4JEmGGwi3AWZu1G50sp752+3gIs4JTG/Rx3mpyrokRmYoStQWzIkw5nflISKqohtI+5I9p6cMx
1nm0sDo/0Kj6qCtwYUbuKZxuFe6EYBrICSnFaAvNE/XkV0fbiQ7fgZtllbiw2dyWpkurofIIVKLI
sxOoqAckjM45mh29CWiJpXWHmkNn1hV+xhJbbFq/4otTlg84hlIph9ueupafprk8jQXP6/ABkPqR
/jdErCDFF2o7nKWOk3L1Rkw55f8R9LFaKsi8fPxQLcz6Puf/NNxKIm6l0T/hdeQvRlgGAPpkYNlZ
hIYTa7o1SO9z/d9mXZsTw361KVdDFaIZb2L2kUjFVSG41eMRa+ARil17yBN4ErzRXbHfuCW6SxHb
FQ3t0hwtE9W9rRwaVJ4W2qe5yIEk53ArSZXmJmiKA+N1tTbIRdSJVBGLabuHcAbLNdgZOSFptm0V
8Xu04uSuDA95z7Nmf40ihxTqDtd28+tW8Je9YfpzdtUgiFFGWrZFDf2EkOpy5jnZazXx2FIQhkAJ
5JoqnJYCZwYc4K1F7lU/Z+tHpTialLiijpNk/61N3zJUmgERNkOEBaPkmKXg9PcWPoE6hbM40bY1
2yq7DZZkUY+MyR2nEwOhzMN6lSjXCdpJvXfMTAotsmpVPGOCsIKzxaAeibJS5RWsyvSsReuRplyq
LJzk1AortXfeLXVVZwSK9a8XDgLYFUiJgZhCP9CKqCoNbJY90SCT9aS/4gXEBQgKh67tmOYvw3RL
trSQrQmmnTx5g8Jd+xYlBwPALV2eKXVI6TN5GjIJGC7l5Lc0AcEijWswmE14hOcjR780wMlGbA3M
/BzCwwy1vYu0dyRcykOJ5h3jUKV2vlLH097TfjoW66906M4UfOBqEt0NXyu1w7I6n4sspikA4adj
l2X6FG/erHxmJTfe1qa/ES42mbMknFwNfqJaeBJmemB+G7ixHTLI1g1ZrczXSZuTOIRbZ9ONRr13
+Zp6Sugzb2UlBo6RS0/2jKt8qfSYMiTZSZaRcsVoL9k1jnafkc4mjxDGeulPpbNMVhBbNzY+vjqY
eN5xg+Lm1K5LQntl/JPoAIbB7yZTvS4r8ORbkZAD11A+81j7oAAkHm91C98WQJJhoJkRU6F4TNQN
23Tv0xofnKnfP3kaQcizC2kLKII9tHp7BKLtFU/y8vj9TkaS3FWBCFRs3DQojpItF8K5Aa41F82l
45RMppgiNjRAUcFtCBcrJSsIiV/xBZM9YGX4Qu5kzx3CUcoXRoYjO3KXbWFVna3ZOqW0EZdJy/bc
v3PpRFKmO7LakxsffVXBIlIxVsgV7md4STOqp7PM9TXO1osk0fRRkcWml8A6wcBsxoZSRAIob/KM
6mfEqCRSV1+QdMBjDXSMses9EpeK0TUrXfKrrAVJA618Y4NPTsg4TAoVZK8iqy7Q5TgoP+vFiLZ5
D6FNv3IC66u1+upFyCEPv03iAnVLzP0FhPQaKHqPOg9n/2edUqYuSu7+Vwm2HOstcGn6S10r9mSS
DhYFGR8lft2hZvE0oZLZ8bJ5Fd242eeiKn4vIJn9P5bObMdtNGu2T0SA83BLiRRFStSYyrRviHSl
zXme+fT/Up8DdAKNsl0lSyK5v9gRK7x3HzEBSPYQGVFtmljTmPuN6PYbbMe15/IlwKmXhxxv1Qxg
KNsrVHchOiOT73o1u7HLuRRiEyaieLIxhCbXGTUALL/wMmCrxDFZl82ZZ3vCsqkLB4u4/+bmAhs2
3iXCzY6tIWshgmDFZol979Cr8KtYeFVsReIVSY65X2JYRPwGVddOWrMFqVL7AwIeMXmO2o017SIQ
YRS9ORBAmRF2Oqv4jFWrdTJLlkqifBY+WBwCGcDXIx4+N0Hxin8NRuJpP627dyJQpsPpVEHbMVnL
EpoXdyMSFx7Wc1eS8WCewmglGeKVItfspUfrDZIFPLSJ91ySHLwLbw3MoRk9eW822aEPewDQMe1O
aas6DZ3GDIMFAR0zVM6kVi+QUXE/6kFd/cIx8ki+UUTZynJ+jQ7j3hKVUDA4usg8C3cjNCllgTcV
vhsUWmY3wspc+z3nKr70PVtdPFo57MbJaJ4NomzZe+XJorZkwJvdvKFc/6J4b2wReaKMNsIdC4W+
bTDYRo+c8I+EQ1pe5yfYSUJKJMIm7SmNoJIF8xFtzWNzKg52BYz8tD93rUVuk/6cDYVzlpEtSndR
FMf4ToyUfiuaFQHdD+NyyZv0po7bvRGMB8HA24ZtQJI41sCVFVq/2uhkC3iUjnxkfae6ZgxNE6dc
KUJbcNZ5uky1eS3ZFylkSvO1fiDbre+vZNsc1JR0UCMA2ZxpxqCjtTlHSnOePwF4l0sEjyuhKT3x
CxIWrGXIuFkmAW1hPIFdCurjkosn66C1aHeF33FjjepQztdQf6eKgq7YnLexDXgsqpARzHDc2s48
Ukuic8ZOVdG3CNBoXtcPXkuv/DDQIVjEh20jQP3cEkqONctBgLOXDiP27n8Sw/ufskZ1jKHAehWd
6mU9Td/RnBAY+6PsNBye6hs28w0ORekezvAdldt1I7tKxOot/kJnX7GO5yuLN97+AdbqhEzJOoFm
bh5x5OmEnayeyrm7Asf6xocLLLsTh9fCLmmw5wyUPDC1IiyhKgNiZj+IWjf7lF76Km0tEcAB/GyA
PKETedA6+pJZb3Snqnob1q04DZnfKAvQCG8r+9RY/Ok2vKKuuq6tdKbWRSlsR5r6M7/1XJcUHKqU
GWBbHWktX8rZFzKoOo3hrcfxZxFnt4AOirsS4Nr0u3BIy0b9dFosTmB9cm7GLRyl/wpuVRo8stn8
3UkW8y4xqr535WRxrUh2FxUL+l/jb578bnzlpRCGXtPBXeHGgfRJDqWaOQop6L5lFW1tjhIJzGUf
K1d/xCjcMQpLbz+az/c8ZePCInqx9KNB27e4md7CTmZREb8AxutujE7OnLY+Zmk4W9JwKfdi1QY0
F/9Wh5yUYGVPJq/n99aBOK8SCkNUEFFDOPxtY/UM6473nmc3qJrrQ1n2b8MceRAWD7ianQbV2MB7
qlbCHhCNkxWKM7fMaqO009bbNGqY7d9VSDzzs0Xbbd8NKJh3LBzxjnXthDqtoU6zxaWzGdar/OZA
70ZVdbDObzIP8Q46p0BfwP+z82v/384v6ZTGSjs8gFp8N8vloQvmU8C535bww9/MqTKMrZjkdrKT
MSvJkRhyyvo3rduXUsZfPOfeIHjAY2ugYEeRl5+yA/xWvXMuuAv/Qsp/zxPFO1uOieRcjoxrpKBA
uR4TfrSaoxWhwF2/PHLiatn7fjEfuoYH6SajH2gHdmor9LGRtX4tnZEuCFrvGhwF1qBxmHGxu7xJ
OzqDf4EcyIlmxAHZ3FriFQnySLErV+Oimx9WN8IcU2U+dd3uv8g2co9nwTh1xZM58cPiscANuwKh
XgMg7YfSs4AyT2uzF+RfOf7siSEobCmTIanY9wE3j3NFdoz7M8083DpsGYZfAVWKmmEGDPkQs8sY
KugFUwU3gLkIQvM2+uuI53WEywhxJpQGi90mNDuMcMJyTPj8cZlpaH4ZB1OYpaUUrjTzdc18JeEO
VmNyrE69qVt6X4OItnGsv97MdUIZQ9t/rVZyW4hZSNlnq8UvsM1/ay2FG/+nnLmk5ZqvCeMKipBN
Kzk8lnSgHIbqHZmeCwKkHbYFspRlUEa7BJalWTteBBDAJItKw0u1i//cFGxNEf0jdrP0V8vK7+8O
0rCY0Ccq23hFwp+cCGeblaTqi6OuJr4VC36i0rTUjyfRzlAY0vmKu3DGhFdgwmtbxzCMx6iUz8as
n4ZOsxrWLsOdk19tQx43LgKvTsk7cuK0wXVR+kToNN/JHtLcPcoWtomgacBuNySJVw8J5DrBJcmz
zO0Jii2LeWlFO76YUnrGZXwyhJpgChZAz9SkKyOg/J38nb1Zvcz8a0f5Q8WtKLOdJJyKNOF0CUHc
Emt/sXmqmXoDTKue3oyfyOmnv2D2HMnESHHN45FVghyIVKSyMaaVVYpDjyA79gHCo8T88eBQvcuJ
mQ4lxVL2fLJ7Rte9yBhHTo/VquJWX32fhOMA0GoGwfmSSHr3JL2/0PO4WXtbRWzXGDxEGEp6xj8x
dgjuMbpy1iywEqxXB+vEOfWz6dsDH3WXRCET65k97cmSlgDdLh5/pjznhJhhsn/ndBUz8ZXOodP8
/TKwcuFzXa5TInLksfYpHkC5u0OLdhgv9zmETKzZvnJpFQ5MVh3IGh0bM/V/kCc61k6SeoZtE2Jh
xIO316fGX0TKlY3tlErJWT4YkhRG54y8SlVU19ZSr2lIGBaHR5LNF+2/lKTqPH/Eeu5KtJF1uMzl
f13F1HvPnnS42eX3WNjJlsA812xMPaMYUJ0g/hvzJhjgsWJZ7GC2dD76lw8bjDFqtWUSovsi7z9n
x+3n/AXJJBUQG9YT6fRbn+7G11BORL8EwAGEwyjITn5te9xth74NSQmyLJknciUmx0M3+8FkVhAB
a7v5sCQUawPm1ACaySwpc52WEOZCxOvlTOQSQi9uJBehgKz3eMiS942CZnoYj4rYe2ol06EBhSGC
TF0E3QqxtKANWR3JfxFxn8SdaRDnJGc/c9hCzVqIQdba4JVS4RlCdEjoHRY5f4wTHaTtI8XG0ndB
DbxVXppgo4YLbOM+mxqK7yQnrjAxd7SjCt3iLvjDZMLJFuHkgt7JlJCc3qWenvu17KPLAIB53ys4
i+nrSZvJmfCjazDJJxOyqHHQZ24jLDTM+wKzJRuwUV4FNBxqgQpeuuwJWBn11u92tHyrE5oUjV5d
h6ld88w2Pyr9eHxvZzOzdldOyxd9rBH1zcj6tJqYbYXxOWaNM9NvvY/3ugBiDMuERFDTvBWacbWe
IB9g1DkEQG3p2noDJc8StJ9EWE9lMGVYSrEFx3FQd5EXR1g29LdX5jLa/R+Zp5j2a6RXCC+waAQK
C4BFFa4/I5UrIyN5E2Zjv9MiZU8HRYAvQqJ+pDtNeI1sEnbnLSHqrrNUwqa8s1hlx2QqC6XENCYT
d6KaaNovU7y/khQdx6DkPDNf16uiSZ7etrASOz+vYvaowNaaXUbOUeV8LucEpnvLNYE45Tj1Mp6N
xHQO0UWjoRY8jFpj1Kuba1U+1BhS1xUwDjCU7jARxJegz82n9jkpumfRkHtpavjQjeKSuFkB3SCf
qJcUYbHJNR80Phg4HYyREJoJz9uRdCLGmKTwJQltQ7dJ6ngLP9RUYqNZPbjtKQtya80puMlC07SA
VM9sVBj0M+mprNQjmMwFu7ElP1dQCk06oyMjyRn2pZmTrbr1E7P4PWou6gjoi1KWZBLCSFhglBen
RqaaEIcKoUjo8GQCjJH8ApaMxhIY9jkcIvXruBhAS7m8ZfFhSHHEckqgQZiFJDIlvrJB/MoNrs3/
cdXaocKnlJ7kVA8WcQy0X7zYlRLUMfcpBjiP3ugNCVF94YfNSrETENVGbv+RE9Ek3mGlNQnpt1xi
xpMi9xj2ai64pUB1qVNgtsV8ecgocOENxkbMZZ/ZGVDlBi0goik6GjeHMj6itzuBTvZyEY/VF5uS
aiWPhfqmf5SDDayZnK/fuhCz3zSljT13yzEJnG8dSW6NCCeIdHu23QuDGcP/daA3QAUgPEYHaadG
8QOP0qUkB5Du+KWmJVArt46QHZuOdQU/5rzwYcwHiS+KxRcFMDO0/KWjj3meDomM35aCuZxm+gHm
2QDzzJLg28jofrTiBUMQC9yP2wjYbce6Hzhytivm9rR1oyvVn9tdw5wftXB57S6IOva91BO2KHTJ
ZVq4Va2UEes3Fd73Nv036M+hBQhUELzBEDkg2LLJSU1XXCBZsCtdTzk8fkxkAuHmDivbaDB4GP1t
kW4R/qzoYY+S7rPcCzipT7pyqLh5lco/g4OJStxOGZnziNphCvMIWRHsI/8o+liZhlI8FWlLZUly
kkgJ9W0SFJDkKTs9inviYplO2RYJIqjZB1O1sPujY/A+LK4ZbY7eZQyd3Pxj5iWmOxra2T2tgSql
V90CySxC7Njuhsi9mA0lEUmR4TNh1aDRcK/GpzzXA2/6m89z0MN7RDrNHypa7rTcVsM6rFPspXnm
sTqq2ScznOAiQXGemv8UFB2jSUn8rbgVA50CAcmP4Rq2GhQ4Q+K4wY8lhUkmhqCM7LLRwJpH58Wh
SaGHL/Gtx7ALrf9ZdRTUyxQzwuDIpfyASPQsDespqUloyb967El2r/Gc40j6r7MaLCnENsjySbv0
aKr6Va+F27yYd/5bD5zTpvJXwKD3XnRAKpj185ZHZ4VFmIziUfLITwnxFNdU3RE8MFMswSOdA+9N
DFDZOUsoV8cQgmdwufYC/3YR77uCypUYV9InA4uQPY0lREPXKeUuZk80jhk+qSZH+af86169KGMY
Uw5yKvI9g9wMsuBtYYbEc+jxg6Y4WxNvpFp0UgUfWLo/FIiV1ejKNDApJE8svo+YGiA6LYQk+ZAX
HNRTflABJEZ/qFzV8TcTUiOp3h4SYiUatlY0ZG8qieevvPYW24EcIlFolMwBnMWPwUbzH1DVhzbL
d8jyN7VWruFIu2XNbIPLJsanbqsNjgGvvXIzDHMFCs777nkqdOaqpDgpDB5xup9Fy5XkQ4ptKZ5S
v9WGo8blCwAVod2e+PKO8CzzdfFMlYxix1cWHFuDr1eJvSqmUe/QFvll+dDK0uH+ftcA8WuF6VCL
RHyHghQBDjnUAIl8A0+OjVaquUpcHtG7aFJdWewo+ZYf+sViK7Zh5RwgnSvTtzLrdAP1x3oZKJMY
WEj0R+wEYPqz+38SsQwxio4KU6PxG3y7T9u2KJ1i2nLqMQsVi+bWf/W2nI2Ims3RoF5EcMbePPeD
eV4b6Wwq3al+SmgMb+/3d9+uYZ3HYazjC+go2/0Zp+22ziywUtNhUWKY9+mb5Ow7Kag0TZDqor8J
1rHZmOpHFBxAbyIBYBJlysfST2c92Aj75bv6pwEbVhjXbivCTSezaPyvw7lP9yNndlm2sBZCk986
+nR6QhsSEzOcOeQ2NmE58nvXOgmnJrnTnSpP3Syq8QlPpJRENy9AonMg0cKiA4qeo+828b4ENsRu
+ISZDbsY8ce88Xux9S2qp3h8SJP6hYOBThnM23p16ufxaqXNXerjZ8aiXgg29ttFc0du6xr+SIsU
vmBFWNczfrazJYxnjBTCMck50maVN3vioj2YGO2YA4RlINNKXMDqzVBs/nZs6uv+raetgNjxzXSK
F2MjgH5vV5KGx6U6SMclzhGOJYe+HleBbVHhgi6lp9rr+/ddgGjkrkU4EH/FZLIh4LS56bYMmW2K
bAa8IZUFHI0sqVT4YRtiOQePcn3lUSgI5a2gi1GQxFcDGpYjN9KV1R2tiSagk1WPPh7RHaC000x4
rC7iwGSbnxy8d/gM3xy/sL65m9G/9E3KA1o22mzdbO2Hc9kULa4aZqgNstthiBhLHEsgfLZHD1Ej
mi+TunkMazVeCPq2nIiciAYV0CJDzvNHgK9UaJu7EaSf6yvoPyhMyab7uSEFmk4H05idJ+LW9pQs
QRyayK8K01utE6GjeCIZYavE3JsSERhhAy51l3CrGtsdeWilhTwsWReN3m6DBSdMQH4a6EmsCgeW
OdKy23IsL7uzwfamfBVWe4u3XXWKWiMcLMtf2rPGAYoHwKW2pEuUrRd2vfztCZhDbZ9O2TVaWzxh
6nl9mb7SxmeN+i7WT/ua4WDipZDwZysLpgiE5vu4wy1xxpbHdg/bOIhRu0kAraTfPbuQmJy7Sptz
mXPM2HZ1qGG7l6uSy48OQ53vesFUUJxKsMJaTBEIxSTBj9bBZL+OZGd0Yn2dG5Cmqz4kgXQaeYil
TU5Vn533ZyEBAqjeY/xfc/RppLzzVNl/GbZJ/sQif4ID3le1xm8469GJqC5zsEBux8mFK7J/25qL
Z7n8LSaAxYPkq5Hsp6nuLxSfGTQ1j3/kvP2o1e1p3utedzsZP9N0M3Navdg/QGcMTYrnZOzvsTR4
Gb0+HJ2nXwoNnMp4g98jttgRiZPSsByR/snie8MBS3modwMuvbWInnJcpjEwYr7wlbce6K2mIPgY
zJ42Qe5LC/5fppEKlOazav4atksTK2c8PmfR1UwqdMaNv2l/7MTfiagTU6BFapKMF8q2n+Tzbnmt
CydfsQpiU/HFqaa5YhdOpW43d4zKX7jNAi1vT7ytKiYusM4zqO0NpPOsGvt5/tLooFdaHWP2b6Oh
FvRdqcPwknFvYunFgaqA23nJ/iXTxnPUmQscS2vpT5mGzl4HjnZT9fSW58qt7fbX7E8nIW1tg2el
nCON2mtA1smg9eAcxpNrVFdV1H3zgaQrH/USIXj205VDH/xQlkhgnf9ek0+Ncj2hQgeN98LwcdoO
1odRE5x7TBssFLC1Fq+qWNJAMaUgJ7ynn99FHIx9+cxyViUn8p57cdxv1mVkWFHy9bKQUDep6uIU
EU5REs48OcS90yOQl+vDHNhtXAk0xTmXDwaOOhYvGqEmtHPTzC8xjUNo3qFsLOcEsnPjWrQRwNuy
q1EhiCDcDMhJu+lf8R1RNtgv9YWIRpJ3h4UfgZ9Eqg8Sg4sCvyBN4kMmQN3aJ11z3MwvU9L2jcHG
Rbqo8OG+6xP04IORsq8k+4FVgUPdzLw+IynOeEf7A8QoFEPnlwVCidaovLsVIF+b7rWOoALq9bKy
VxjV4SgyVIjDSXHUQgZwmQftTJXwqAPUAdpHjn1sgF1V+nWc9Vud4LBI/KgkyYI3FWN/6rYJYrN8
NvtHnrTHOMXIW8aX9U8XE6uzK7vvmseUiw9WBPCEgOqhqZhRd59e5do8hny8MxHeVDdh4EoyEhZu
fY2r5MG2264YvhjFezmYKirEe5KYdRqsWYetZUdgkjXMEjawiCE3ZG2Y9VHYzt1lW0DwwcrqH1su
c+EoZ53TLG03BnafuXtkBrz0vSeq8mWdqwvAa7BNLfWggFtV04Vd7v4s9YfyFsV6+ZSwfoWkoCzZ
/2iGFhbBiZ8ECXLTZFfmKPduPcTJthouMfj6Tw+8Rs/RDdiF6zDWpWvGIjdPyPZDoRtF+JCsnYv2
f/RYq2Lj9aw47b9D/1Atk10/co6vib2mCZdKgboKcyQrvIGazHaWoB/vKvxDMYbo3mLnzfSWhexe
zlJhnNqiOHUEIrf1g24pHynwWCyD914aQdRLFh+nQiDmcIvw9NodIPmEEAG6obY3sh8cF7JXX1Zy
lO2Lnmg+cnnBMGi+qzp6z+gru9D2Nd8AnGAZg8jW+mg5D0XjMMtBW2Qdp7ZMPJK6V7Ti2XfTbfkG
2NWIc6gOABPJsYza6I9mFsgVjUDJxFyqUaGYXvQ/b+VrWgmxNJ0no3ppvc7DHS6JxKwJHV5Pq2PK
Q8u39JY96xZMWM8pVjhudIuNV6H4IZJCxYV8MAfK9gCzR5p0BCrlS9r7muCQKrx42PaYympy/5v2
GdMw9+7xysBO6grCrrgeV/J8kMtzoiadKB62BE2kAOc4ck4zbm2tnhKwo2jP2gJETWWC4EsA2Omk
PQcC6Kp2nGM7/aNaCxkve08FiFcr6Y4BawUrk36i+Y4Kzm5kOKmBJ1x6i4FAF0o/78GJ859TfIla
7oldfMSqQTudFZtHFYxhD8sevYMJPDIIlss/EhbZKpNdyoK4gfaHuZQOxkWd6WwTMMzBtmIjcmAL
H93OKfOERQyjI9hExhg6nGtuLEkw51KasxT3fLvnCgIth/lttms07YTI/fsLjoezzViPzRQ50msI
a1AhmVjDDC39tAUeOLMmPC6mctSn7ZhqxHcJqVFi0U87+X2qUpIrnSehIvdn+kJ2Mj0ItY5Q2ktO
hWF/e/F71eo5bQWExORZsn4xuIXFTOqRKJAa4vfN3V5N1YtEBSBLx4n7gowJSeqwiG9/G3xRk9af
FH09S6CHG3Zt1Oc8JEDSRUJAWD/ImbCPifuvxJG4NlgsM8KAGRb0xGN2IV4xxF8FqTANynu0AixP
iq+69rZ1eVr7f9nYBSBnkRpE9YJEf6mzMiznBkP5rkbH4P3BCMn7G/Z4Vo/1J5DeY/lnsbajUX4n
isQ/lD8rYv75kByl6JWzvh5Mgn1mmMyAvSxC/y66k6Y8OI413HC84qxr53KYAEgh62cUAsrcB2J/
A0GRIu5OKE9CtByoW2T5ayLvqiHuv5EmcySPsVhCSEChmQ7nUmGd0T7fWU7GFoBuHpVdFIrsJ6Vi
RNPxKv3M1Xgj93aPs+nuUThxUci5jkZP/EqVARxu+X0B3j1UZNHpQN/tFR0TNbTfQXIT/j56dmkS
6nUQdPQkwD4FXQiNqMaI3LK6eN9Z1+G6NR07wdW3kA969js0a+I2rv7jcFBClIr/6Zhtebkl3Fvq
lc+U0yUsNzjz7uK83WkL7UfsbfJEpV+17C0axTZyGm/jnOyvHQoZf8GcuQx3didLtmUl7CxGO03M
UDejU17QGBblvgn5jivINDiE447py30Pto8l+juhyUi0JwIdWCP2WhO+QEs3c703nulmQRiCbIkf
fuht4+QByH4m1vrY5ho2Ic9/PmnkxKktgRUbjoGF1O5w8wiTiJtHxkcZUejFEyHiiZDWnU2rApxF
NPOUq5o4zn575AMwRVQOcATvXk67c2u9o46kRgAjGayVv1qhtbVHKt0oBgCwsBzGJcHiC9cTzZXm
jsRJv0ast0KL85Ie4nze3OZmteJVxWaxSeUxCrIYoBfJ1rZzRtrdq74l1SYmdPidkxgIaOPIyEMj
6KDUFymv1mFo9yJebpFzo6qHiWFejMK8EozOosfSVfuKF7+Wbt0mH0CxP9g86ur4KsrsReimkcag
3YiEXZOmwyT/MbEbSzXVmzFCRRQZaOV31WJcbYqDCvO2Dlq00QXQcTPeTDqbRE3Gvw6M2TVx6mIf
wew9csPPKe0ZVHdsByeSaC0CG2DIXchWV06PqcijIZhYfmXpwq0p3S9degLrc86oSu5TBSG0P9Fw
H0wyQXG+aQHZYXDcQOVjwArPSp2hbMUIjajKmeUSFOFZXwdEpOmLW07UWDQyDR4xyoHYVFR5bahi
hidQyQW94aiJBYMR5Xuwg2LXy1L9+C6/HTbK4vRjwY8W00k0I8DJH7pCXGkG8IqGGJGyW7FsFUcw
9N6PdhwwwtNg3QxuOf2YQCIybjcyAQRs95uWOLOI34KxGVtocV/y0iNQzhJ3H5EhVxZX7+H5xNA2
tyOiLM/OhLOdcuoJgaQGxQdEuAQ/3gD+KKrDyuElEDyNRe2UtXSCRMsJf7KCY7CUD7RSag0mslb2
cNYco4jig5yDAuNho+2VYaUigskww5G2qsfqYwNGwbqJzjYdyohyNNf1OE1nuhfO69acO2ozhoHy
gio9jSN/UFGuKvbBaHyl4DasCijzHTjAaeYLkRq/zAqXcu8oveqyl5zKBEfd6NL37WYy93eOI1YN
oZZWh3GjqAdu3RI765IxqyiYcOpABwBnXBa0LWKds+ZZFz2jqXYlU1TsjAtLhaB+yZZ8Pi+WcJ4J
wowEYYoaZISYIUL4W5sCb+vPEsILK4q+yfcS9XvGnAcDGVbB1gjzOeeVZzUAORK9KoneaZGPPWUS
EhS+CcnZwghAEE07oUoAwGdhQW+6PFHftv5q6a+Z6cQbeHvnmUd5gKVovsOLoduzXPcxJSmGCNlQ
MKkZ4dnS6L61zkESd6cshqAH/97oeZZvztLqO9Wid5ZytFG/Wo2BTPmqeo3mEvAQLWZlCScMxy7k
9AJje98prsV2SUSfGOEIYivdR/TcDzxbzDulk8x7uyJeXUXiDxC8qItbqQLvmi5r+ivLprNKPbje
qk9rhrFl3EeBZZOwPojyhNovrzgUoxps7FlEesN7ieDH/kepP1LW1hsNJRgMGoXuZZli+9Onwasg
lHCY/lVElEQdsxex95JoVyENpJzooJbJzm+/hYYMKYNF1l7pZN+3nKPQLN0N54eBaYluFnejigw7
UFmc1C2n3PDGqZj8GMlaMEEbmZG6UALBkk9q8NiEFXSgyQNSDyGOtQsHa/mz2eWXoiVOGnBEwshq
5G9iYRmgwEczsCD6IAlgYusxhSZstI7k2xCONeZVU+DDfCojutvd+GVlw1OJKo7UYdmm91aVrqPN
Ch+G5Zv+jRvmXWWHTJzWICfm25DBoReqG1pdcQY08UlI3elgDW3nFpOc1n1jzXGGQ80cnntSJHot
vXC5Kh0BXiXtfE3a7zf9qrRuVredlnjAJMIE0m/qYcM9i0fmsBkajxG2tZZEPmhFKwcv0JCFm6hw
q7myo+dKTY/EwlCbbpBg1IRTzjOy9roOt9X8VQymXRSGo8HwYd1FN0vjwsjgGaiGJnxEY264yZ9i
8YNN6UIRALO9UYruPiAYgI2a4uTMCCd1vQpjdRe4s36VXMByojwrSEATtMSq7l4u2SQG1vaLrxGt
Vad6lvdWDMxvqzzzzEq1RHwvl8PrzJOhsOgXYk2G60+zo49Zy1h+/ZpMsL5v8Cxlyw1ly13cePW6
ejOlEh0X42BRhUPHmPjlSl8i1z/3zbFju88toDaSUPd/S732MjCODZX0lMXolAkfafd31bp9/6b8
j+wJa57Z2XCpli5UwwFKWGA9O1ng+UfNYKxQC0Cul+d2ha1X2HtZrzzi/XysIWk0mMsqCWOAhp/y
d7LuyLfOpPyzBFRk92Y9o3c6RhXfRJWvz1RepdzRTCJVy/TUIUAL2AO0RX/mxkYpcFGDlmgfmWTd
S7LJahzieTHl7CLNHOW6POdqwzuLaWiEVR0NMXGa2OtGLLA6XwrW9y0X4sFM8TRTElvLFkrlT1sB
Wt7p4+zJVuoZDDjpUr51LOVHvsdYh+gaPJG9C1MiGRZgdGiKbEQNEBrxnwSecqOXnhpzyeMqrbsT
RPaZ7vLW5F6EYox1u7VcEJDe7M89vyq76vK7A10PO++QcmmnFcHhLYxYf09Up+tDe6mOsq8DrDnL
oVwOyHAQ1ShbELKg4UzRmycRodxWz4k8HhYz9jKWbQ9QavB4ojI0KXWdO9Z6WjDqDdEuvEFwRFOf
XO5vIcr3o4lPmh2jftO5XU2KzPIKZK4NZnYihi5VN6kX6beB8Q+1fAq2mmT2oITlv5YN6iQ+CEZO
672YlmtkjeGOTOT2DUuB4YtNI9G9orEhgA4Zt2CyHSUMPVx+k4Q4Po50RqoHkm7eavxGJdnr7FyZ
v4xu9We27iYb0R2+ixRqEKuGxEWLuTZbAyDLqUcjiBIaZgk9awkFqq/4CBGrTD2hRHxQM7vIBvq9
r11n2AwldrOd+y+JVcToCnhX7ZWviuW1gnEUcBR3J9aCwK3ImlFZ/tnztXgM4/dOxXOqu5+Lry74
yCmJNLfFrrAnNkwZ1Su1sPPJ1ZOlzlJiMnYLQAcCyYaBCMck8bgZyQ8Ifh8t+xVO/EqHW+cvL0wE
Cs3bLa6EZteoGub2JDRYHhBQxt8owPgsUJPHrHT73HLaQeRaaJ3V+i9OeI37OVe8cTYOiq54Vi8e
u3HyzRyfpvlbTWhchiFU3DKRozwVaLx5AamuYA26D+DDlAEiRudPKbe8HDOMeetj/WrE4nVNR04z
H8av2RbG3JvobMum/Fmb1kNu2LvSp8Lp70qUVErV22gsV+34hsp3Gg5o/FnxaR0sFATDaWGZx7jZ
qOfxssXwZcKQGNlZtaiw5+DqS3dQxIGRvDi2U1EPs33BN3zWe3u0u5iNGIWIOxMhWl0tIJ8oizGX
x0O8z/Mpz1iK8lB5Ej3BpqfRoKPwudiVuoYgVU7yTFVO1l5gsKJi9YBduTH2zphQ+YfqgRFBdOad
JbqrpR9Ggacxklq67UoaCmmpmuffnaDYtRnCLASV/KM1NRh31wD3IAlu9KGLTw5ru6Vd3ILr2fxd
/Zerbi9SPKzVgXgzWmI32RwyxZS9fm4YnfPxWMmzvWAtyJgL8+y5bTEuTA6SxJ8XsSY7jL2Oblel
BrACRQn/uqRcu6hxYupQOsplFPEld1yVND3EdJSZFRW0FIpDg5PWq1QvGGYi+GH0S3XtXrWOrQAg
gjgHBYDEkHIvR1DnPgWTqz5+OEBK98DaCCpmeyvv3p0h+ATSmoAK+BluyGNdHcFkE30q/TYFSJqk
1P9pOg5J2k2ohbkI+XKZ14EUGZFk2i+K7SyB151JGxFIoAotHcE2sLqXT7a97HBcuuqs7Nf5U4AZ
gselTG1FTS/VSyHtvpDZJod8kBmI+CwobWCe35jnaW/jf+rSHvtcOht4rQEILrYaAZH7SPInFFA6
KXv4E/qt3L1hdFwd0IFdg7bq74FYlF3wDuKgj53FaD9xXn8ycb2qlH2IdlVYqykUcDRs8Ipx8Kee
9OX/MXVeO45j2RL9IgL05lWkKIoU5ZWmXoiy9N7z62epgQtcdNf0YKqnMlOiyH1iR6wYPzhimkrh
p7BBssyex2OpsQ2ImUawJcPIi2L5yNqALjo4+RzjdC/WTQIAuSvAZWKq0Hwxg4vs9B2JtuFaDpEt
9lj+KXSECJLwybCzB5v7K77paw4si8WpXOJ6ywIQJJGwS5JdfcgM4a6O2l3W+3s6P3vZCKyz/va2
mt8zECO+hiE3gZxjipj20VPu0R4jm6FH4XGVEjWpQUumxIg4lL9BSK2lXMcqv9Y57X98SyuLxZlA
XuKDtP5sqCaCd0GpACkYRelYwuzNP+/vXU45Xuu3ih4y1ALxSt7MeEva7S5yLAUBZtwbypFymH5+
mkSzKXPGcMwWXsNdQ2ntoeFqhBnWKxozLls3+n8KglXwWNuMiD2byYovZtgFufKZ9p1+l8+JZ0LK
odNU3o2VDeUf0IU7UB6ssRegQ6LnVTFZ5aLdX7GgZfgYekq2XKUIt+2ujFlQcvMRVa7rCmvf3+ZX
12yHOXPyfg2tAt1TpLPttHTqkW63NKzqioQyGNrY+pCW34ouXTVkSrqfcvzN7xPfI27ze6mcByZB
E8CDCursEGuQtPhkiwcdCXrkof41f490JBglXbab97sh8E3FSoY9lSutq/nE0R9hBOKY2c1CTx6r
6IpvVkaXiH8bq8rLtsOSSXh5J8Jp/aMQCQJ9a+rkJUNZVOxWOW80IyYZ2CDFwmccgmimLAsUOE48
qGPcr1m/QMqcyc8bMNtaieU61A6y6Lj5zSdg8GcXrXd0QbEe3An807GLUtdEUv379h/SUcHJvxpA
ZjRuhy+4XSjc0vdgNPf0GZQVtCjUAUciTqa3a9ihKqXcA1MaUZzBUEjnAufn3tpGEELYiMaE7OCk
uqVaMwtv925zxISGHKvwVYn+Rj5i6PAxz1GucnMbg1Sj/INsYzpcpqQ8t0ocGuzn0JyjdK+cVVar
KFwRxsOZ+yRNfpN64H52xH7rrRv8NaFHfES9qFyDR2G98GCkq63RMQp3nsmMYE6Kr9HrKP6WhTiQ
hA1sD1iPU6Ox5z3K/Z7SZW4ajpH7Gl0LCnb9xKKhkF+/BRmA23ykupdcDLhgomoGb/6IsPe5WcHv
6LQiqiHbZ+BSDnKzWzNI1Y10pOexWnZaLO2KgPc4mvacvJlZ+VfZm0ZdjgHsZEzSsWfenkViopvI
ByHYhqtBJiu1TC8hYNfxOgz9eSqygJCyrxgPsZO4wGBttqPX8Tj5axbyMwXkUU2XmtFZ35ZnWtvd
CHA5Z/mB6YqAeUWvj8Er956Tj4bV3IpouSrGjsXvpsxktjho8G3p8n6kSM2klGMEqIgKbD7j2GND
ddbGFDuWPXg5bBHecsvmoprM3dKO1zXPbyVwn4JKwCS+tS9xjq86vaTTeiIax56ViH1u484juk6t
VKvih2x5hqPidWy7YFwvv6fIrq0IiG0ezEbnq8LAe8zd2r32C1vz5DbKvNuM/nM+naWInPixnsgy
bgp+TBx7rlwvlwhiTyw+e+IPA70NY9XulWYICd7w8p/IKlWPtrI8mdo5ak2PvIjHwgTrF12EJbrg
C7gIVXnOSaOUu/eOAvIVAF2yV7yORWYcWE7gVOoP1ICj4Bwx0mhXOLd25EQGDYJvJjhWWrxzdHn3
8ZthT2I+pIDZ6aS9jvCgb5y7jEetJ4+GCCqnYET9iscSLS8psvFwBY+cUWn2Nsr/Nbn785u+/A3h
tm/9rZOO0058H3ZmMup2QzdtRzctaYs3XnupaUmjnrYyybLVE2BWE2Qx1+7LSjDdIF/VjpD1bmJR
lvupccKhgKQ7jOBwrmZBNRIxSMaMlWQPgNgNNEJyenNSy3a1EaWRxOs+9xYFNdkT+vRe6MWtr2OS
r+Z5ToNjRJKnowuLrSSpjBKZxExcMYP42uTnNNexR1+z5TQp1FVC2ekDiHnexO25EihZ/z2QYK24
Llbq+XDKXWeV/hxzuXVItdQmGqnHtltmuV6SnowFtAt74R2bQFwLd5GzfyncC0qt1mAL3BxSRLJ6
ei/5dcgb69Vhw5pMZA9Qw1QQQF7yrPFGUfTEvvcQc5Eo8ci4rGmh3R7jnaZ1BN1ZPNGXZmTarmPn
wRrlzN1X375M7XrMlbcxxwgE6L0RfO7mklkCsfoMrI8YbthUSH6mB16BdVieTG8JMgjPIYJZ69tp
vRNscXoKe43YqhmF3fShaSOlFdzeZ1DOeo4E7NDRw2OPaWTgxm48ebO40jBRcSJy9UXcv98uvf9m
4swSAlXcbkoFdiVZhYXjxw/LwIqJGdQ8cElahISIu7XqY0mV59iKrzZNPxR/qzV/wmpFDDMne0GA
EDu4Vuuhzli88TPg/WinYIAOMi6KI2iQ88mGV2TD5y49yAA/LGE7d4pyxjsvTB+iVn6UgN+miWf7
xopxmc+Y26YUiE1jXOOiuDC7We+hN97LoAEzPGpicsq2kXg0NjOYSqmGPOrMcKljmu0aOWZVgC2L
Q0e2a9H5+UepqfuWONhMHIzuHafqwNcQj4v0aE9cNilP6/YnsnBK0ouXGOCkdfWs/hJZD4uw09eq
85Rm8gp21rMH3v1OTCwu2psuaY+iiJ9r5DwkixuzFKGDdSxZJYamSxnFLqDdd0kN+2Qj733BSbT6
nrBsymrbYsRhXz9yu6o5rwv9oRlb+ovowURdz64zpEC1xGF/6CEYUoXDHhaYzlx7atl566e5Ydvi
kD/nyDrMYvyP1asVZ3jq85uZ6yUG6L/NoeKTmILGs6RJuM1we2dIT5U9f3c/6DQ3KAYkS+T2NHPX
nB7626SR/WBGpN+xy21zxiRpFhdIeTmQ2KiRgR78M2aVbtb4Hr+dE7OHZc9TWeK18ouGDRyru1lX
gUVOnsaTQgLDvHBF0mrvVDmPazm9tg/zV1xihRyHMJ/JXu4jlSAT23a66wQk5JRAE77gptM9kTkv
Prbq9IkO9pVJ2xezcKY+AN6eLEZrKs8MxB4KyfIBXAy/SKottrIOFMGRGZkps9juU709ypjrJM1A
yS9gr8nVtbdI8Yj/hF7zUurJm83Bk3jxjAm2z+iYUXOT+RCjEfZvblJ6GbJzEfaacIf1OnB2MLTq
tZjCQ01c8EDmQpXjUO3GvgwlaQ2NTKfrRra1hnNC91lVsjMWZF4slaVZvVvwQV/Fdi9PyXHaOF80
CxtfRtCe8h7c0DNu6CEHEw1i9R15qxP840t8kLtll1bLOX0/htg00No+xethFTuQ17DUeb1xPrCJ
wbShIbZW5n80p5JFLkVdqd4QzNApmuOIZqNpNZw08eSvZDbApexzYtwSX7Cl5kRML7Ex0xVgOrU1
7/t/hqhcJgSZe4Mhnhv3yjNXh0ouNsN5YQwzapKRhun+m3+ltfQwuE2CH4gvklq75Dd1ltMoekpm
Xru/I31yGxfCelKX3Jc5EM1YLpEpFlyRk04PPe0UKecaw8DORd0EZtEabUFSjWD81TfseXUTzKsG
4ZyzskjeUv4pA4RSeLCYtbkvf01w2ONhF6ERHoVT9xLb3jXKXygRuzotjr2meVz0tvllTcVZk7mX
1awIW8CNJWVdBVCeMmC0xpPqz/mbvxJtoPqz1NPokddJ7LauTpxUUFQ/p7evZkfBk+9EZEgHdHyJ
f0f8bmcTaQik5JEQAtJM+VRy0fNK6J8qt4w8ZcRQ12O7UbPsDFtzWZXXsPQfzmOgN3X9rMip0+6K
a7Yi1Nzf+ghF5y9FcnQXDOIa1pESLjIlv4e4tHDaLK+YvqYq4VOxFNxog7GWHGFucfcAVQcKQaoO
bicUmrFgx85c9R+/AoNSH8x5TVHL6G7tD0mzdsLTmMVDTvrjj0naWT6l1JbnWRwosnDsy91mtHQj
EVmw/5iUuzfphv9FOr2TGOdUHr6w5nzKmLxI0x30t63a3hcywa79vsShnISZBbXuS0fsEShY+a3F
E3jX9sgbsgKou5/HOD7oqGUmvqjV+gXOo5ve+JTJbdh59CtHxv82elFNVzAzaGMN3P8NFy40Oc29
WFhumrGPblEyMIZgSccxI8NAxEAOIwqEGdXOkbQXVY9xB8DL5Mm0Cjdhzn+K/eYJ31O7GwtOrN1I
eFU8EjbbWfQl9ss7mxwdRcoeRgqyyZExgCZy6DlTaYXsCcLNjMN6WE4e/HVQXlKmkHhtD2T5SRLs
Y2k/a+VR1Tnfs4ZIO1rFWBCK/XKigxv4D58DmgEyrXUE0c1MzQmAANb6WeEpwzGyBMNWzbt/emKA
K5wPGtcbA2wftEnilNu2V+/kFjCynpn/PxsKLJwlHT7/cE7nQzl+zoFC2WwSCcdoMI46T5smBjhx
2lCncvUCT3QsAP4xLIpK7A6avNcoAX2HON8RWUylTiccKjEoOQCSqy1gNc4EZLEKKAgEkMAbHZMY
y24zp5g2CFDZJJrdipGuxH/I07ucfJz+QW6GDxjyrmlBXKgviBWcNEcvO2oyPVMU4kXmiKgrHzsa
xGr4gD0isqhA4TnqwrU7Gc4kjD5U9PdaNZVew4RZDXO/iuTHOqOiWLbXRddcQ1hex0Iz93X1Bygf
l9EcuWXEmSbRcM4wskZ+hDq+zd2JuaSgilonRIZnGuSA6NPBrNF5srCSVXlg4VFztRJD4kjmh/9z
05aesQtI1askAJ2FP7NqSg8POO8WJKWqPPYWkFoNKjmZA5Dlqg95BQCajkHJjYvkGU3Jl5ELn3K9
fZqK8VESz+lo306T7SmU9I9OdvfMsgInF5E0vj8qkBqiKXB2e30KZ44WkG0sFBckr3JKrtUqXCLQ
OmW+XPEwXI0v0aYl2+cptG2a1zeazyPWz4eZLql7DBjA6go/GzSOspTvGfbmyLZkgYiHkpKSTQCf
OyF4S7B45NTlob61zpSjD7F2jAA8DWvqS6rJ+0oxhQK0cP2WkuQ0PGo/Herzukp+Z0zXKLn0+dd/
TyarhM1yjgGLICfKSnbi0XStRwXYPmSzd5NPtpes3FFaR2SXu7LLHfGjW/jRK/DpFWUHfBuAHpE+
li91g2XGLXCxLchzUhU7jcARQ5BwXpYQreysBQX3/ovWIRUlmuZIXIEs9NWxdDZsDW2fHFf08Xr7
DcpH+dlxMiiE7NZGHOES2G6TednW4tKs7D+bxO7yni39fSMg0NI7yRKoYEMInhWioOWU4AKl5jc9
0gxhAcqYLysss8U0aOm3i0tbElALswrFdLiqVXcdCAllMaZoTOdyfTEx7a4rvtrnEJWXJk3PhqGc
ljboVSo17Qb8gp/RilAxgqMGEd2ZSgXJvXBb4jtW+q8BpEEhNXjSig3UOvRuBvmm3DCambTS42nU
dTy6IDw1LBZT/jtvWMPLvqCuwSwrgUzAGBS3RtJ++Q9RoHU7HJyWAAkFZALOW7YcrYmAx4ZD4ldD
BBITKHQFcmH2MBVgLbVThRc7FcUAsoaQzaxaKFHuLVuevrBqHCxQIvGEpJ5iHiH3V5DHTnzosL4A
fdKajkDIT4OUh+1EX9dQnpd5OnuJvzVsMjaiLqOjzWqwCDzqxdxpV9yTONpUOso5R/kRU7RBldQq
UPaWQ30cOUCOTEuGZWtZwvm1PZKNnMFe7GpggWRyd4IFgrkeDnT8uExLuvpKObJxq2Yx4nNultfB
7mXy6/1CzEs596NxAR56yQbqMWdwdGUf5JsSZGV2otEGPJbNy34q+yrgPBXI1IOU1IPY6tadcIif
RB2lkbq6WsYC7Apv33aSXdJuPXcdQTLymv1KaNVCS++DWBn9Av9s7eky3fBDxaIrPk6WYq8rHUrR
7I8WnFrBCIaw+iEa6VmL5DNs3Qtg8INB5UBlSwMR4jm+WynLd5sa7Bv64RjMiC7/MULF+ESBWXDD
9quym6g6TrdR61LansWjHfP8SnOicxi7dIxd+mu025nbhydBkY8D0mFOyzSZLF+QKJ2iSfblBuX/
okLDGX/khAWjAv+8M2jO8Jo4vxXLg1XxU9n61zhbdFttWDN36+fA7nZR6bvDPL5bWPzyZYOkqYNU
KgNhcGKYVjGKQMogmAuKK+sYOVlQG1jVmjf0Aa9KsNbOEHdulRMxziSHWDxIjP32PcjJJbbIg1SI
BfEpY4ORwHKd3y0MmycL9VHXcPAfiGLd6NMSOPIOLjA+WmKqJtvniZ3qFjEtu+AykFrtPH0ZbLlt
XG588IfKVUMkwOrV4XyT+5/rjUEo1r3qd60WTkNXWY6FqaerTCBygG8OH4phJyh9QI9Uiih5GEG8
MpEDZ2gHby5FSuJbvEhQa/LyUS6kRnWUiU+sXb1pnKIIN4/1lIm9NLXsy2CucYroCjodozcNqrbA
bAgNXqOmuJAvbdGhCDqlEuERb6kTkV3dYowom90WwXzHaZzAju4m1BBoJJAEzIbkAIKhaFJADTwO
pdhMeTaSAEUVZCdBeYhwyrlXLw/6gPpOvkkZbSZL/1KYS6uII6psPkUax+mA8ttPjcG9Q4+mYnOv
o6hVMrXA8AMiX0bJ4pF7lYzuZjQ7DWcjudb6JZn1CVtzsOkdd+adyqpAV9N90+HebnPqRbYLCg4d
Jm5kSD7chkSOrpM72wKPfoOKwdEcXIHqm68UC9YufNfejM7c/VKU/DjL4pGgNKdtGqy4t4qKX3Ym
BNc0+CH6ap/cv/RJvzuA2uTnwsC8hVqLMaOIQk0Qwl6W309+jntS2CltqOjmqT5vPZH2bV/e+fFI
YCpF5I/rqxSulHE8ekDYXcqza5TWAFnj36jxQAPKUn9wQLSy7qrF21UhFKoOvwwSP7D0vujp/Cyw
Nc7DV1pxzu7jQy03+CU2Ni0RdyY6Y3kUSfm2U9hpbk7ff5mtSQyZQ8tvaMteTzjYOnwOfHXdhBgO
hptGuoPEwjoGwEeNjt0WPzpN3WlMke1xUOHR37ufGTSn9ghtQCDHR9B0dWpo8dKoPEu4RyKncXGY
bnkn4i4AkySVOOGsIAYKhkBl8mejtpsGgY/6mMrq0cRWl1U9b5NEGUN+gWn1nr9R8rh6O84wJolD
w6eJRtBjAGxaaGBvLPo8TPLtVEQUIZWVs5rCbkpW39w7Kpw2h+7rlI3OMHIjoitOo8saLy6YwGHc
rcv+o8BlTibF+xAxHrnxShEY+mfRkGbXiIonb1QeOLtqcB2TOIataTU51Ok02uJZHz5gSFTSo6cH
JcZ60yN8/RNvCJqMKhgA60Ry1Bo3tHxQBCSDHxhzIfjzWN6zJIy7I14nv3PoFKErSaPyamxSZ7LC
pUIiOzijMbgZdhAdLgdq1i6iNkXF+B4T8rY6uoLsL3NgffnOKySlD71Qyur9vx6uGuXBx9sb52Kc
cnZZke2V6KSWM0DEIFvqF8gC9XAu6UNzkrCPLb+iX4yh1IjRSASamqDV8fkvjOYyNvRKxc19iKcH
Rd65eV0TgRo9nAe77tV1fL/zt8LHWuBjrYxAS3HrxgLoeExgGZxfXWQiRM3HbzqOf1nYwAyX/I0r
Eta+gEWVM7w24+7cp1fRwnlPZTon5YJXmMzH2o5hX617S9zosDWCnvjWuAA4WwSPnceSu3jw3LRl
iV/Dp8voOeLKiriyKq6snCursbdNeaxZdIUyL63ZSx7PXNwa1aQwD1sLA3Z5M5QklHjWYrl2hn8S
93NG/fWLMnkIujWkAyqCCJaLAF1gDMyO9K9o/8yKBJKacT5PoaDSQUhP9g4rdBRaCtaNA1Hh3XdE
iYrW77FLyYSCkdOPyX34l7APqz56/jgnxog5SRxAMlwEStA0VwNrT95EQcSvqdcCTEHguowieyxw
i9nl5NW5nEb8mg7JQIuiaO5KqkyDD8Urmiq/RKF8QSXTf5cjSbwDWoDS6U62YnCJ6aaBGGPp28lg
125ycFkqA6uKdtkiSuKUf5Nc+kNOYGkQbt0HNpjXgo8ZYslzUki7EKhTtb+9nt2j2riqUn/B3T3O
5IostxMgCgI2FUtHTtKDYYmHGA6rmWke+6RSP5Y89scSwQl2azTOFAzJQVMAnUXTSR/yZ6vPPk5o
yS8F+yGoWNnWyVHfp28EOBF/HUV4uJ7NNT3XRU2NABb/6M6pC+GMUG+Uesp768OSgjAoa7fZnb4Z
6iGm5sAhvmKyfTPZvtF20lU/JZV2zv+NdPu1dPstqw7VhAIrAOQJGMp+wFetH/WbQn30VEIr2kWZ
rclv+1n/iKmQM5VrLe7aRL5N5kR8DFakQTMRJBDzWOD8qilvqeil1HGjiy3dMLp2L6XoNsFVUKUX
RBi8gebbch/F5zpuz9Y4nettOLf4KfuVwFKPIYM0PUETr+SJnACZaW0l+bdIE+UKCvmjc0u6o3/X
q8JKaP/jJVT5yjA/H5qMjqVlAn7Z02jYvkllSqLtYxbAwp/ZrEjt2PzFPWE0NT8J/zDiZQgaM5YD
hWSmIEc+g1XZmFxtw5nFvciiqeVGqXxH0k/DueHXTF4L2q4KIaREflDnyo0IXF030sUm+/CRhXSZ
3Th82dLRkjCoE5fWaSFsvhwRyzanp333pfWkpEYOfNBBJlZJOS2h/eLmHxNLZuGyaDy3FXsRWB2a
+U0qlJvIoSM32Gz4oUKiuBX2HZXbPNzRb0hDMTpZFY/pUBT1kzO4lnIXerxkISdyo73qYagDyEW/
nuaTYg1hlkAcAP6iT6+atvDY6u2yT65vei1k1Gv2jPTGt1pgCQSBRt06huEsKtTW1Kd13zxFYvFN
Qn3Hrt6T9kkXyZ3XO35QzAwaGWv5vnxrrGcKlvnKs/YkwiDw2p3gzZE+jyTlwgUxaNUKcLH5IwOi
sCw9o9vkpcjQM3OfpDZeRDCmg8c67wB+F4l4nBTYIAs3duMqI0pv6J81XZEqy6FCI/LyKyLCLQd6
m4EA0kAY0Cb7DhkLnj4VnjgCZ8M9FCfbZTKbrylBAB718xgpHwAChOGKzw0BiQBFN5yjsQmTQ0DU
wSDuP5D6wMGE9QBuuGUF5TqF0sV8gZ9y87qwzfJPIgGjEY0DV1AhHRwADs0Np+8+LSjbGZ4SV40R
JgN5BWqcTGHztTQNcpdkBYGDIXxX1NkWhpd463dyq++1cnmp6/axbPWnLX5ifAy6ZA1AAnHCWQKv
qaSgbWfCk2yc2BK2dQzjpi0wCRScFkWDBueIgY4RmADfWLmchD6TiYeP0vkKEzF8VQHW1/+VAIxa
IOGW5DxEzimB8v+2nmm1ybGgO1SaHWE7UnTGK52Wa/FZQDGKFobiPlyi5ewgS9AkkL2bBLAJpjSF
NvVuBQcWx8tO3GLKGBofsKqfcbFXi6fQEP31ZtL+4OSnyD0mHVxFQnTU0pOijJgY5gDX5gz3BNSj
h+2CPYLiTigehQxu2WbNeIjq8bNayDwYjU0GTiIJ3AJglsx7NqssKrh/MM6MDOg/qVHbBtODdeKZ
ieGljerlHCjoPErV7wwwZjZb5yQpKOmAvgy338xCgqCnBeMuBYA217aXT/qxcza6ze3ZrvexCImB
Fijp7bTkNRCp5zANfEHCfGMfcico6yrq5mzuLPsLlOeammssF1RBxP66F0k14hfAYSFgf10riaJa
7fCV/jT5r+9BuB1OHZ3sJXnRzQ1lmZLWtHJF2i05s2PSIX8qXwfYejoaTyGpl7qARWlxuNg29qPF
HBQD7nBqX+sgy+MrSAHHSGInYQrsHA41ZfkpfI9dgrZsHvD1C/jZS8mA/KR46TJ7aYLhkxgS/RLK
d5+wEuYWKhIoxdxE8QMNLbUrY9rjtGDLCyg7jPbGGpB6caI0uQybcooBv4z4AGdkcQSPkWX8c/jZ
desr+lIiYKcCZOqGRx1qdlZRd5cE1vyRGtohcQW5w6UCNwHGmJCDOrNS2goNqmo5kxvQ01ZHhDNs
7VkAi+DQcoMy9IjrI9/caqpQKTn3cEoiSmWjjWq4DKbKUxKa6ARElMKkhn6fQsYC5kqvAEXxhWN0
2fGkX6ToMz8iACJdMLQYmGLmuApXNz+mhvqycr+oNIxgxguWTRN/Sv9GIYcwWECbwtLULLTxpEGB
Vf2/oHfEW75tx/lZbsot7sXLuI6huX0kSC52684SWwAw9yhZBlDdtGtZvRl3ctgkiu7l0L5KufhI
DOmjeuUPVR78f4/alPZ9C78NmW5OV5vck9hHtyiXb4OZ3WL8Kxz+pXZwqWRzOeNOuIQLQf1Pyx7/
n5ZteeJ9Vfi0pnj8U+e9BpN/ZO+Qq2rNFNhE4QA0ENBoW7ZAGSGx8Rl9P7wmWUaInRies1MhS6eW
q4/FSRYtj06IHnWLEARoMC4+62kLw8lhE39sitRdC4DJOndtegfpAoqAglf5qW3G01DqpyVNwm6B
u5nUN0hhJCTBi2AXTLdzESnIkEc+RZehmc5yY/AJTcM/2LkWBqRfq8jQ/8eLUEUsFjsTj4ccB8g2
Y7QnPmgxufaznRtA4ISWjBANkKzQl+5AN5RbECks5iPdBAg6kUctg5fhxNAwrWjf5Ta+3tYafbxL
NUhrtbuR8l141K0DDQgtn6eMTiX433YZdFwxaOU1DclROzmWhtzBOFoMh0g09kNSo6QYFRondIGO
60sZ7nmrPsZ9YcKNWo2n0XSvKDsWSXeL7x1lImlOQjSZP/qf5qEbKc708/OQ7KfmZE839Pd9DqBq
FE9DA66KSFsxaa5slXxYtsMi8tGWscBVp0YnBAObblYI1bRDiGcIrDIcfxBDZUJllqTacaH76sCa
q6vJh9E/MXfBhOpUFjcTxUmxPjaZe0tnBQ1J+WL7GjCoFXb3Y1bRY3s9kMbtpLMEjqkgYZNZcMYt
jeJlbNKrNJSXMUuvbQrXLuURvj2HWnnkRdhIGTzkz4IPsbySlyJh38iPZEFN08udebcY2hY8mQ1o
e+DhOg8vuExUEmPx6yg/NjQbTKqvafb4OUwMms3ebKMbTcenhgc10S1q48jXJniO2NX+l69tMpZz
lPWkaGOE7DBgLg0QYqQJGuk2+CQgy4bv6CeG6X1b/mGp51ik99SjwCTCzMTiGOpfODIujoyL2tvL
0/MDtzk/+3BK1CUY3m43VT6iCl4Bv+MiPPVoqNCnx+GarOlxZndObHcwWKEojiVDhiX/piNqpRFd
UG5L21jI3fDb4bfzJDlSc+K1Gsmw1hXcjbQJkBsrEgMlWvzaQ0x30+WiIWMtMjXW7nor6docTbzU
cCffVQrNcqi440U4XTYh9qxHXMHJrZU7BBD6tjl/HLstPUra4jnKtwwaRTu+K1i05pWlQsB5vbrh
n7rmfXQhJKRF3dXsqsuEIGVIrCWwHZlkPAbcj7ixAaNByGISYJFJP5pCNgMNiNpIjezuTH6E5bDA
Jv9DeQwMUT9KmO1Ipvm7HPek19T3VS4WJ3dSeKFoQJVFW6S+KMPzvQ0V4XCs6q2y74uYWiR+SGBv
dOdhfjV+ajRrm4t06UvsJeZJyM1wciFdZdDcp8xFSVjf3mvdG9XGXrFnLbMSiMVw0gq7Gu3aYAGd
2O2/lRqJheDcANvwjWTWN0bcHYEVRxS4kSg4XpByqqLxW8zAM1qBBnrGBDsjMPzjJa9gzAtx+BYn
jNTYWVGGJyc7wQfky8WB9eemsSOF/Uo4FdWVOesp8FzNCUlK1x74/HtHxMRAPkJy+kpHKdGdjnJz
SxoPY/qZo6Kw2Jt9rPt07Aiwuwi+tJ3bbO3ZePT7zdwA1cfHHHpALSvHaLUNcYGQUwWCnh/mllOH
bN0qANg1CaIkkFhNzOPkik/ZgZiSg1+NMnMn+UO63NpKuSWtdhtq6bY6+ynOLmp8KBbrtje/1L4+
Ffe9olCuKE8BujG7k0CWFp/jC4zmSD1JEMKXsgnbVA2iQD0JOJw2OMhFp+1JXLgV/rzyjfACKFSg
AC20FO/sqiKTElN2tUAEZirouqeaS6diJUSw19b5HA8j7tv21F9BeKUjpzESM1p9SGZURjnd08TU
7daeXil4b/OC0EUeH52ZbtfhaJEfEvR5BxJqBsa1k4fxgO0eIcFiPZR7CaS3iUNKLM2exCEF35PC
3oUWG4N3NtUYtcsVs5NDHNNr1QqmOiSHGhP93wZifkSj48zCtJYuS9ffRp7tg5w/rbx+qbgyrCZ3
xV96Kz0GQiTrqvFr9rJstDszeQhbfVfN4RbH7bWwZ+zUyRszZHwYauukjOaov15mW6yvP9tORp+E
+KpFTh1LTj2AdxszLNKyU2+AFDsMGgfMB0ryKDmeLBHAW5FRxNoT/Kgx9AmD/oH+8IFNayKQSAvb
R4PPx8roo0iavWo5Mqn5WbnEsXBS/hjPjtibJiLzNoeEyAb3AMQ+XkEOhspoW/3oBNI1TcprG83n
7WqKrFQMhgmWI4v4TwKb0b7Tqo2yx22hZzaytXwr/xEEfqjVFfMHZNRJn+hWpx+3IU+OKyMFMd6Y
Hxoz3dqPrNgbfLrvmH1m85WhevW+snvHRuaSToWB8NoEnpWJHZpQKvU+JhGea0qQsO+uy343bRxY
dI1kRrmT/QkDVPaXGCXJRtZS67FLhOeMQscylErbqxAB7O/iK8nnF7UrOFwAGRQKS0DX7COPZY5H
dfJ703WLVOna0HTAGyYSpwCxQVeS0UyUl+hvhTXKvupAwFYBa6byOmMJNDUB9TqDBOGPt6eighFv
63vle6YQGO29N+4Cw8e2iXgpzdA4BSA/sLYG1E4YqZ9YMjFTeW3vibpdh0I/V2IcUnfAmfRvm5m+
k+/SHPDYbpXlsLWiMznIq6nXt/KDOOKhnI1nWawfbMp74TYY3d1oFpBtxIbi8a77Yq3idpa8dY9f
8n9EnceO3FiUbX+oCNCbKckImvAR6aQJISkleu/59b3Yr4E3SKCqIJVSGeS9x+y9NlSWwvJy8gNh
RgTgBoOcT4+Cbg/adR68aRp35RLINA4TTDn8r060xOxDbWmbzgpo3LVuQ9avoEadJMkYO7mKuB2X
IvWYs1bsyFIr91350X2pigisRTlRNG0Cg4zok7VYg8k1xb5aeWWav5D8Tdb8LkTS2wS7Yba/BYwW
E6hqBZKdSl0xwWflM1bkT5wsGILs6q9UZR9For/3n5oCEIdpw7Rrb1cmeWjKZpL01Ge7p5egC54q
Z7KWowDQRd8k0kiqQx+y60tP3x/Cgs5Fo4U4aoZ1bOP+WIpvu5OEjO9h0Q8ZZZ9ORgv7r5bHPEtt
WnOect4r8DsE6LLXr+cVLGr+sl7ZeRXWAzmbjFfIyca/nZo8vnCZV9mVY7rJY+cOOZ1JjmApew76
8jJ08W0UpB18uMP1Wpmp5nqtm+rF0Ag4A2M9jAVevpJFirdSNBRPKTAJZ4R9QJQ1c8u7CDdRND4U
CRoAMx4uZqof6bRUEWCf7Nxv5VkimD5dX63UvZSGW4pqpY7hpeMEakXiQn/nFUvMSj3RLPiThO6N
6eLo0VnI1FHbWLsgclxQie7M+k+/TF3G9UhaZhadBtObiIS/pL8UQ3yDbYJjg+Q7DuHyRV447Bfx
xP7kc9qMz/VkyfK5YvSyUi5Btg51+tEY10jSsI4WKzRh+ugJDDItKbQqEuFNz3isUOQ6KHKjC1h/
Ls9qhwRPk87dopAVoqfJDyNd8MPcLBDO+Hvi1G54SzbeEmPbR+MnA8xAk+6EZLSZCsGQlachpOkD
c6B7AN9nWAsyLsOzivg9hY18QOCVFGS265nfMC3DB9S28FmZ6s6BbCHmmUzHQA1dJj0KV2dkmwYF
rhXplsYy2DZElBmCF4Qk/ZuQCs+pax6G3t4ceFoxoWeOmBceiSSp035ngxw2qxZinrYGbyOUNxfx
61XEK6Ay7F9aW6HU1X2yuM5Smt0Eoyc6b0ecsekUR/6MhzLFiBFSWMiNH2sL2QyjF6elX/UsRIFR
3KVlPMw50gEpgnrRU+Ea4cKAG8/wSVi5FqF97JY7KmS88iaz3YXKkVUjl4qYt+9yOwFUtu4SHLwp
Jr7isrK/ZvZ7HGhXaSMBakDfIWAuv2QO8Bz8mNZSBGJHv0dnOvWvaamfq7piH0WZCONu2GiMzTh6
Qd9+K9X0Miq/SnbGsbuy17fU6dxTcgFA6swirAje1TjNZOseZ92tUiWmh4SetszXP7oFzbPNMn8V
z/M2hez724lFPnmBFhWnbsyHgTInP2zkZSp78rXaH7/kR8VUVa+AbHWfu9MUHQWbHiu+0No6nMHO
whW80yvL/6NXDjOjL8Wb59KLQO2UaAY4LRSYiLGghsJ0GpXtuqbF3c1XWCCM+ragGhkGoUXd6OIH
YDupdENuyWkKA3QuWORYFnIVmOdrdqo8ZZXei0V6t37ov82ke856/1o1EDDxmT6nU/HBAHnQPhuO
w0hrP9t2+0gR87Cd3lDLW/j+WYD+k9X2qTIHMuZLLv6pd8pWvt3gLN2av1azhgMDiFRnmlmtBAon
hx7fiyTUoWIKQY6BxwhkwzboucjP8hJoJws72++iM2/SDwFnL1+sLTpUxBkxpQXpb5FCatDPiQNz
EX6m5GEhET4aiAyAyd7iX6yttfQx4juRW+Qn+tNaNAjFjcOiwZXIFUnbzB6YRtH+KJdOjWxWkJRY
0usEpHK5TTLCvopBdQ6vKid7xM7OKqB0sgIR8NQ0I40knRuhvAh4sav0j4jIt5OrS/q7SU9l04a9
UgZmH4cdnWOTHhJm+vpF8KNpBWZPQnjDHLenctFtariBK74TqlMhCkgm3WZ3DoisC/XfBmNDqcsO
HeAWmTtLabxTA9xaLvoTIL5ygmIEuYQNeSkILKJmD9boIXkbOb+GFg3AgPqPL7ac4Sj0DvgN4D1D
ad6tQX3MWfrQsRxeIzszv8YsJnwkeVOcQ2IKXkNhTtC618atR/1sdK9F21Md00OW6be4j1GqC+dV
Ja8cEnKCT3PapKfsi2LFlMukwedpXw08HOwKx4kKvHdMHoJGpudlUPN3XbSXNLSvPiWaN9cfXBWm
NVBpkFbVzYcYBhTGu/MHnOjV3eFAtcFsF++KSuTXTkkqT8tNODV8Vj2fldmdeyMC/jvfqaKeXfyr
6Pa85HuG63CXm/C79rtl73r1hYz27pTRWyhMCnRs1HWt+SPKvAQaCKfiO0tvghvISSY6aKc694m9
2rlrakNY1KQxZGA0av00FetxISdkqs7yWBF2AYoXfco2hGPyAzXzYbHSELNNkHn/IIecMzx7s638
YKQbzNifGkhr6soOY4co7GColEmwkR6Fk45EV6KHXwwdEQisfyDYUDZBWUNGFU/aCDfB1X+KezJr
l+5D9hMyjsG4YW24N5nygF2LDxCK1OTGxnRxG1W9ZG8VuLb4NblrOrl0hpYx3TJVv49j8VQxiw6+
SLIh4Bwp8/Oh9WeOq2sxLHgWqShqW2AdO2DFK1AljyIRWpJ5ko6QHHCPVvVZ+Iby1Noob5UUty+0
+MgaHrPxqOLoWMTaAbFKJ07HkXKJ5yqmhFXYCo6rmyOG7XTw2nSvUb/6dWd/aa7ZLEQI2zoUqHQY
PEshveFnwveMfHkpQXR5lskt3H3Vhu7vH0VmUsTUoRiiuM0tp5PPyrAcSygE+pA6U+aioOBu/ijQ
G29aRaaF0+PVEotbJqzX5JKXG0STyhYZGu7QE+tvt16WFRnA4vSg3VfLsNdzPRECBlJb1kd/KhZg
z09TZnaP/bU9Gl0TCoCiNEBRo5BepvdkBLhCOEEdzZe2hMkuD9fGQ7bJwjnXz8JsIQabcMGr5/Ez
n3Cqxz5qIE8nccbC3LhWsJYQ6PVx5xMpRAw267Pez7HhSoyQaNf+D1xsYLUdmTQWXwZXOjKiQ0kU
XQE9k8AxZtNmT8BRHYhzGXLx8AzZ02SeUwPMT38vrf7B6fHUYJWOtBT7J9EWkt985ePqy/y4oen/
kTM/VclBVIUTyPuzXBUXfiqE2nEYMmImEzmZM2IbIetV+oFiiy4JISA2SetQDIOv5NAV7aQnkgLU
iTjzV1n643YhLAhNhHrhvvAUYg/Sac/r6Xl2yqcsCM/FHF+8Fi0xdgj1SfiLxN/qMrmiqSISlf0Y
l2GHvd1gfGde+9//q9jb6MNqfGUdotTyd5+Ul/aEAgjNI6zomHjbiu6n6C7jzM592Y1Ej4EcQRkY
yUzDmwT8wr72lEH2ViAzMsW39bII6i5xzxY4zPPxJpEm1Z2ZvF+Vld35tQomdkhZyqgFSNS9/+j3
tojXCDK9WFvOArA+Nkv8tGbQGWg+oQIj9cgBoTFuRiGqdDEvIjhpiCAoiJb5whAPe0bP9zxeJmIf
UQ8dNnpXFd/ueMj5t0ywTT754ZqU2Mh/yNWCkjPoajaHFjCqxGaZRx11TMTdoOa0h54Obw7jiDkn
2aUlZsxhaO06Ykk8eF+IncVwlip/KxffUlABq5ZfVh5hgg1DVzBPL3W1IaKw8hoPxFtooKuLefE2
vkzYICNo/QXRCiexh3NJ2Kxd5DXaKq8VC2+8lhuDhLPxTa4DPV2JMaNxjW85OZK5Z1vJHxm8QOsj
BkBLKx8+9INZREHcG36+iEHSjj4qF8aBpYYSACH+g/1QGKfaKSPNqD+al8GyB1oms5yPUascV84d
gGe2SHdTr0zZpdWTE07B4TmwrfuaCU6GYn1Oy8HtTafFFVBEZ0sRLkV2nvg514ino7E8y4NCI5Bd
BKjakrhcikq6ZKCZEX/HSEtFf/zIsGQoGJXZT6YVJifos4Rgu/0HB26yhdK8hDxrYUso89wfK+yI
gFhK94SXQYpdUWPcKILUUw8r+U4KO38FtEra/sGZ5MzrAf3mXJH7euXSEtQ6BI7qlIllg3tPiHs9
AQNkssI/6sP31v+oiHM3BkL66Iy0wpUQU+r0japMTPceH7kFY1lcI5loDoFYZlW6IRq7l62DVIGF
5AhhZgpzYQrTZ/1L0yrc1k1QAyavptk2QXrySWN5MW7jaHxso/SpSfVXNaxfI/oDMXsag/GYRPWg
I5CoY5tx2l12zCy7TbF2EWGll8QcHBc3fY6sZRtRuFVzf1sI0jLMsyLdsTOGEVnUOFe/C3D+zb1V
MHWbMhqd2Z20c95CEuiZBEob/vISZYC9JpYTRz1PLotR3CKKfjYv2i0jznnq/Ni6EqkHsMO8IIeX
JRZi5X0pRFfFmZOO+s3EreW7FtN+WQbLkpD7B8pBvs2acsTcJSgOOawDpl6QtyxJWQoNqNUamP/J
cM4lMGgbrSfRbJH43DaOkUNB/68KzYksmZMUI2XU+4AAm4wdfc96nk3PKbpWjmJBJLOTx1Y051oZ
7D4hsG/qwQ0SSeL/U63kkUYSWvj4VKBMxiyLlfHqyzEuQWuAtt6c6EsafPbE/JUUP92PSB39hqkt
oBcvjVQ6wTlYUpNMgoOwuAbPqyLcMhn+R9TSWkOcMN3JTmARjBoZD9g7dHcAOpMwsV/ZdmDVa8jU
JgV8n7G4Db2WfsbQiNVcfVODRfhSA+VqOWN6lZ735tTh4rHl75oBvYyKfWkA+UnbUX4RGE2TP0Kj
y/5NNDOuiZEhQjUuF2isDsSbcMsoHghnat7U2rw8GL8mCEyyOT2t6tRP6HxILoVGN7b+HueCnIzY
EQ4iS109EUHz8Gh0u5VqYJXSvVKtW6x9zJMcEGZw7fvqIkpYXk3wy6zjFBKb2FeZ3cVo0xtXQebr
URvkMK0Opi6iRiOFaUXV/9WBE8ME3hM8rf1sXVvBP4juqlTSsFLpxalYUgbtFnZpCC/cJDHSWmYE
ys+SbkInEkFOzyIRW0LG4DE9JtN7urBQpEyZd9MGe32+dFv4KWY76x7yw6YgWrfCejnJKCLk2bK1
4hUhqStVf0Hi2nECjiNWlS5M8ajEnRAUgshihKjEHtsGKosmxjaGJsLKeCSbezI212FMLu/Azpim
K4e8Wo6NzsXDGIC0KdRLsp9DkrNqbGEquy4UrmGvkr9MeHs+EHJkICFDMa+qLE+IejQVulQ18f4V
U+FNQupV0LINoBrKsh5oyQW4gVihCohI7EfuxrcWVItxZLjrtr8j9X9HHZd2OY/RADUu6Qp/LotA
01ofq/J0AnXH+G/gh+lMo+WUdXaolBmRmnkwSXU3pw1ZVHRsflb47mUfqKsa+eZ2bkfMTqfUGIhd
iUDiDe/zCOyjy8k1qHHDjTAGeb4oP3nCYtmj6N0gU0F7QCohrLdsbG7iol7hIg+29gOo2VPJ4zdN
/Vymju9XexUXQzUdhSkvN/up591M8jXsQQ4YwhzA/kUio1utX552jlKN+LgDEct7s79REMFdZvjc
5fs1lllM5SrePHC0EKfGYV/4eKkIQLohpCUTfE1fWL+njgCrpd2Oisb8hQX47BtWRb4oSwbmGFOT
nkc41V2JWj5zEnSs6zQFJxzndC0iqbcJURB056yW78iZ4/Qm4DqaEJ1iFIhLrLOICVdxvoiZcD4N
0Dm1oLRS/7tkaDWaN/hXWTK8QfhHu2fdkcZpYOyo1rMv4QgnakBQZSDYBULDWDslHLFAJzxG4Qwu
Uh/InyEqHZUQmmClDQzG7ixqGHpZB5ENnYgEveNNQMyrEw4CyYHlO9nXqF0kamGCNUVpPTbMMpBq
l1Prx89sy57VzNuvwwVIrm69/la+8xjIclsARVuO2UyqoKTf+bgGDQD7ECR0CgjHHBI997UH0q7z
2IM4Yh0rQcrCxvcZUSkJ0mcfumVHpvBEnoomnHk0D6KO2Y82Hre1m/UHFVmyTJXRkq0MKRBJ8qoP
T7GsXujwn9ofa6lvGXbiKnmbLUonYXrN7EyKsGX6IH1/178jR/imqPhOBzVIqi6I0rfWgnQLgFtp
KO1MGXBY5qgY3ga8nRHiPpzpQwsCP58PlV4fZjJoMhNuvtOKi+8QoMIFXFczWm5seYTsKWQaiMJZ
U6Zrl2i3vIrupHw+ewmRD+bazhpfIP9a1le7uDStA+Bzbgm0KAckTXoCTa+Q3xVyM1a8/0vRP1hl
P4w5fhp49isnfQ1t/KXI8qfg6nIBJyunkOFtASi5hsR8EPprrxO6tjEh+N0INEEOimwJlhnTHlsR
JEeYQY2GfgHMUmJ29xV1Sado53rIQq1+dKXi4KnT+ABGUlhatrp4r8K5+kY8oyJbzKLhwiAe+Ihx
pbZzvlI6WNOY/IFjk+rcbzD2ibHh6xyagqj5MkWfNWVvhTm8hK9FWaGkwW03vUHQGGzCuPCVmSS4
xjcGEcti7DVd4qrGVTixI5CEwWksoCNDc1FExDkFIpwlTLo7fr7jakJqjFZfGyxvGwiXZ6FImEar
0849kt1CNYOBmUDptHanrrxr7VWczWs1DLfur9yz2RtfwohMe7yydqN3pbYT0y/LjW9bg/e1tWOz
uaZCdMH2czF66yxBqRrA0TR1YGS0O6wUVC2If9dod7DNHoyeQt0e9jDymLn8djHyzNVY+SMDIEmE
n6302pLsDrTkKaTyazFaZLxeEZg/peYyfCXM/nTsnMWIBZWuwCDQp5T3n0V0nnv9YqxXXSzDfC1v
sobODbloXTX37uy2ivZVEdVZDD8Swu1m2kv50lRDwOm33MSi9UXMCKAT8Uxt7LBP2luf3D6E86L3
oITQa80O+VmpIdgpi8tufCgN2rjHKbGeKwr09aGTtaIulr+lwHbjwYf8W5wXquduARieAMmea6i2
SGYUeICgklLYIW8LgG7UDVAksNzmlUMwCN+jK/FpawgTDBkXwsCcU3E1kjJjNAcFkiYVln/mlwJq
H4dwyXaletrgufise62DwIwy+qUB3yeI4lACGkqkv0bCgbYTKAmymUlzdzoFHyKJhyitc5Y8UiUf
BshowPDw3tYtuQtEfsdO1b0T7QgpNGE5gMLHgFcKzGLVfxK84bIUhyHxVNgwmxz+K8YGwg+d/YsR
A/rcWFzOW7MBItnAjiCLrZ67EQIhL3Wb9VLS8gViX5ew02VvGcnds1dTRw29ejLy+mQqGGB5Gav6
fUUP1qn3qsx9YJm4N9QjRy8M3VPSgUKIDvGiB8nISrhj5EJZoBCCAdSudCU0wFUsBnOO/0KGAoTG
0jN4TA3jvuVI8lfUhMZBLzZGvVyC7JHn/dHlXbSzAav09KhESAnMvrPoSTwPclFcehFwDZ9xfd5Y
CP2bU/k59UY4KAJXVRZEEBXV5FOZQOmig9j3zVKz8BaQr0GEUZfuGOCI6E/lDNpyRHtaws8rjnLC
29qSJsW4a9LYZjrNV4Q7z+SCqvh84PWwg+OUulDs+z0maBh9KrGUM7CCuF7vyeFV6vDpgEl2iLU3
MuEW9ZSEFvi6uP5SRdzwpcw5hmWSmXwZK+GKNqmgH4pDMX+rvPGW9nqYDMIpaxJaJOGSs7SM3qc4
uQIrtE2x+pJN4euVPVRQGKBH5uVvcvA7tFx/Rdjj+VMzrWfdSy/I/GssXXGFvTVG/bYh1Ges+GI6
IvzNRtFZYTHto8k9GFp/zsD6F4ZzHXhnaxUOBEIcDAJ+RIvpNG5egyyXsNArR12XABkO0ya3BbFY
s/Bo2EO2B/MC+8nnNO6UnFWKCdpru2BNigniXvn/ajYVxZFZF5bq4kD05VybJwOURqHGt0Rf7/yg
zVd1bg/iEAeWCiyl3hEmq1sw9Ibj8SUlpQOcYBBQoE3U6zDty/rcrWS6j+ZBJ3JERwxYIcCIUYlb
7OkjyCumXPgxpktE+G18J72TVDfQN5SjDmOcXcMLxiD3ZMngejc9aSLwCdX0uoUFB+hYUcsfdtOm
a6BQr8DYacC090lRhGupJm0PQj/031OjDAdyY7bqVp0xY87/73lb0ZrplxQ+Cls4tCfpw7iRGTW9
mhap8AyYWXNjNp278B9C4f/6uGcKoYad7u7jNm7Wq4VKm42tnck2k+YST9IxC7a5DRAYtRQbA7yU
47wnVAJvHrviIyIxYXxJKZmG44WS9R7LEYxk6U5mxVkp0cpRRoDg7ebJAUAF7ZlYNaRVeQ+LwvRg
ADAMPtcbq5n5nmw4m9WF98THkHaDRG7T474VQIs2nHMy12z90RYMBgj7IxbjQ+vnoK2INsWeN2vH
gbAikaCinKAiLRo98rbcyajeBE1/TdG7KinnSRIeC/vGiZ1s5l1aTPVi5FXfdbkcRuMolJAridTC
6eYPR/XnQsfdl2CmP8zLMrWnNM3OTABxCwULRAEVwqaU4E2ar6akoNlObtvRNMxX2WkPkrAUfXhF
sv40MYBMC8Bv3OdM12+JotzMh8HGt/y1fcVtcV0S47hPM8n3w3ylMOADjrIMH/ztPo0/5a9axQ/D
l9BoqE5XfJXxAXA4WQ8NWQ/tmuCsgSKRtx8pRPQWRTJVkN0b6cVK6kvys7mUWHqFQDWgSJKXNmX6
eUv1s1Zu5wiHWo6Msq1m/PDxiReVROuSXD2WhaJ4YwJkJbo/66k/2iOrp5r5H6SIEbwGxLwEckbE
0M3E9msIaIiFFMSEwcn6LfYVvzu9JogRSiFGFfNPLPhcoKjVk35buMkJg724wrngggNz/EbAyksW
C5TaK2Ulfx4xDbjDyJ24RPOeCP7/g6TpfkXvq/kjcW2K1QeT/KZ+Y0fh4J09xqAuKKOPyGs9bZI9
MXHgoK4Xhn2AiCZEjEyZodVq+SnKo0ClNJDFUDNQCggRw534OLHazruQW7pdvFNxxgcZ9AYGR4W1
TEOr7k69cJPaB7W/BZuI1LDXIvdPQRbuhtDf5nnDM8kGFwFujxGU4Sq7RcxsFfM3lNKWGn5IEAsF
pnl4RiVmZ5gkaVY9rNzpCJ01MY8R24iW6WlHmrCEzpVCQKVYHrNLkkkX5HPAMkJzEkIyzK+UEm/o
cSGEmXxtjYxE8GmZvwe2tGrGITMC6zMyEI9KgOIMHsAqMBVjUiPl58osweGkxyndY6CYC9Ku6mhv
e5+Ycz5rbDnddkJqH3ZY/InHwAiKFzmmWZI92XBGSUXloz75r4OwXDuyX9Ix5w1eQ2NpiLQAHkPN
LDDOhjAhsmTujvphVyabKJNbxsdmgRj2uJeMG+D1vV7U2Yk2SER17kDcpMBBkgBaZOlq/cJ9PQSy
JjLlpVlJwtxsz5M1nUGKnhfKEEEncTBtzprOD6ldGHz7hCzn9b1NpttEKwgclCrbayTCqbfmmCq8
rTbyTW8epiMXrQBRr3elTL/kEcBBwMwSkjUrf1rtjHBu5/G/dbXOtl8Zb/JgyydcUf5kpkHfuNCR
jtwexyXNvI7xBSBP7osFoEnBEENniNEIjK2bg5TIb1hp37SufcVS+5ykowqeNP7byzEJNtJzZGVZ
Qj4l5mXmnc/01s2m7hqrF/JRQKOQdPxX0Wt/ZVcgr378b5RNey5ctkophk+Dy5VspXlh4GzkBwDN
GP/cPRInR/8TEdEC5EO3WNhUWTAzc+L9aeTcyzIUKustEqyLtFXYrJnsx+zqOuSctWetwOPER8PK
eDKSQDHe284CP5c+BMSRHHKaooccozEXA8R0OwHxLc/YT5RjQ0vCutxLJdsAwU58k6PgvOUHqqhF
kLUL8C2atjQLC06fUn+vrOqD3gTImZLFb4SRViPDkdRAGgvNJsPPgRogChhmhjnuc1ysqApyN2OL
WEDoyn7so6SEnGSIAeM0HdSGQF2mSS1fBh8CK3TQWBVnYT/SziKqdgkSw/UBk8ibOGJ0qlVd6jxT
LFk2xF43BTrwVbBQKKnuUeMJ9a4xasuvfq7CIWKaZplBRtvZnyyGp/0wXOtPwBil/I6gF13yjHmS
1CXz2hAi32rafc9x6u5iykZpgtLxqeXq6b+IVk6MoIETK+MOixrEj/GvJLDXRjfRtzaQOEYr00UX
sEdGKIqX+h5384MQo7W7FSt8h3K+D/TGw+bWCLmrLywlH0RoffCO96LxTHvlWUfjcy71h4YfwFwg
or0ptHhL+qEwNhNa8YjCkugIRjJLSTSi2ziCLnpN3x9W6a+UBmaseRtLq4zR0WolO0haQpy8NcQU
sgH5r6oXCOzNHpCz0TkawbRw3FKESjNu6ZrsUd6oLnqkTJb6Q6Mt7ozbeuoWr0MZrLPG3MYdJ/Ih
nl6iRDXlGpLpNU0Fho8yoWZh9Fp3pNl/U53kOq++FJgoqiLt3hDPmWJwhrhpW/Kn2TlIXXImSUDO
zH+stLIOG1N+4mKe+qekHv9rrVjTiljhVOk+hyTzBwiaHbi+Em6oXI+2fs9hiiopu3WlucYXZlzl
RaXKQmt7LR3hOssiZ61tXa2nCmG8z8OVhnnECkMMUqmsh2GQXukhZdo7suH225Q7KjQdAbORX/6O
UfkJDWG9n3oM2xd1zMxRKyIoZaFMJW+5H3BH+AMa1gPGuoasj5RevHPSoYkg++ZYQV9UtsJDjsor
av+n1ngeKJ/j0Ih/CIwLy2gLcoa/fkwfZpt99s5swZqMpwGiRUj9WNW86Dt+b2unJPS5fgfPklAx
LEsV4rLUHSkvPxfZ/BCS9qPVq/fSmbQGPgy8j/xG8lWmIAYwJEKTjFuv9OiWGOsZZlgTK5MGDBfC
FONtz/9SAmA4btOnn/zsmYcCCPSmiXVf0ZIjat7XSX8IK2Pj1GQH0nOY8jxlaMiHqk5Y07EHNJlX
DsDp0UHmgLrq5UtokeP5amOjs6R3S3dOqJxgDTpIaNF4yTMX3JZMuZFiueCXjglh2KorkdPYfKY8
9AOeLXMOzX18+huUsAqDYCqDsQjZfXBmgiQRqAVwBBra8soU683MjHfGrKY2YZ0Z83Bm/RfFM7vj
+NgNUTgANYmz6IzqNjtXyPSSuvQbtPArEQaO9D72kEoUvB+uGAGcNMO8wzJvhiBCcxO882QcrNzr
ElR8SRpYLBHhMkD6xFNlG2lgL4bptX/m1v1vasigUPraCnRRtBVzDWJuVf2ZLUzKKwOxqGNoxMRi
ovqJFXFFcduLV+B1ZzOlOI6OOxvGbvhbR1T8K9G71SOHJmLJ60XVUg7b6Zoi/TcQo5vekguerlle
VFxiVE5IgizYO/WGM/qGrIppnBUWLIAnplXjUzGTC5HPhDY0RHSPv/4bxdxUZWXGB2DljqE/1PJZ
pDdscjsN3YTLdi96Lg/ox9Sfhy7FfKC6jXIT7wsiSk3ws/azQ2LK4VKTvtXXlMWMRQfucIwRYDWi
hpM5eqbYcq6jkpxM8bSplwbE21ZsADpjX4KBV+UhcDLYRpH8SfoK2a+TjxcaxrkaNEowLH+06VuM
nkI3XCVwsCnC7wYnKxBp6pCNifUcj07xO+7KI1O9AyjYWH4Z4we/IElviqTYcftzjL5nujyTGTaw
Jsfo/9XYHOuDkoHt/i6WM2KobjnP4nRO+AazlE8cjBgTDFk33B7jW0CqDyI7nN1H+Fssy117EpWL
VQPqhXOVaEePS0dcGbbBIIE5kdzmH9mnGfk92WMVInQsikC4s30QTW0v5jFpZjUmmDnIa8Vf701M
uhAzVmeG4m3o5WFIpYNIB6mQ/My8QD0MYn6UidOVZ/LY65SdTOdZIvIt/KIL6DeJLTC5WETKJyzk
zXXySnA+hOpNTXlV4YdsOqFcKBJT5DtbcRu7OtCk99yDrEur7cV8gHrfOIv0i0yw44KPBfK5dhXx
R0qcUxRDDqHdot81tW+qKIIQVPdN63nxpVy/bOugzSh8tOYoYcW0Djq8vAnAWaEDfhYkV3qabzK1
/2gu9t18i/hrExjt6a4cRMiCULXDJsUINx0+7zmpLtAuo5zWUyKDg5QHXD4G8+ARE1eC1VxL3zYL
DhwYxDg0sX2NyBXVBAWQVDsrvOURVuBcndm8knwjevDRx/p9bkxPxKfKbxtLErBMtJTpSeKIzICu
obVrStK3C55Nn/2LE3Ow0WYJ499m/LeihRyIQyrMo4R9DbXDBCJapC+H3EVslQgPCCH7fqSXtLBD
YktPVJJ2Sz4OhtCD2kZObH6g0IdRgp2Y+Vq1aXz7LuC+fVmCBaJhOKDHArsiH+9mh0qqI0RBme9r
O7AYATS44cRES9W8xSScqfQ1loTD/k3BVzsklFapvYVWND/yKMZgCrWKE7QnPMeQeBsYAz03IDhm
8twmnQ/+sir/ln9LM5w5LMTRkbXnotZwKuWFkl0kcWm7ITfylWrw0zufeV5PABzsmBTCGLEIfW9V
hyU6xBQN4ophxhC/0lY791HEG+IPZJU858YmDYVJgpRJ4Avfq5PK5DUW+fn9qXKmG6TYRIoJqgNS
T0X/DGPf4vCNZLROnrQIZ7QLhVSdLRbm2CwmcgNv1T7Eehmx9Va94hoF/qaGPE4hmhBnkS1HEu14
UUNe5Zp41nghYtLGw34iDk/XDo1oXVXOvdE3S5WKewNBR5BKLXtJMbLPKoK01oO2ZRrmirFybTKi
sOLOVUaEBLl8NyG4E5vxULGDkNt2X3yS6pL8nAO6VtPcHiLwwkSggRZ3Y4vkMjlhUsAyFNMyrlaW
8LFEPkwSdmsPIXvxxVVDRrNgThA8CY2s6f6N7oLQEOOm+moN6cop3sQFHhD6BMLWufVBFM9uee1B
GK5CcVL/ScdZK28ET/xaJu4cFDmWqpLCsWC2eW56dtGhFs5KxTy2P1XaEoKYCeR69hsj8sFNBHVI
g8wMlp+/kjNXv60X7X84Oq/dxpEoiH4RAebwyqBAZUtyeiE8Dsw58+v3cIGdHWBnVrYlkt19q+pU
Rmc8Q+r5D5cFNfSKXyU0DNb6IRbbY+xp/x4xU0vTAKWlqOeO2lMSlZck+Ciq6SzH+nO/pE6eHcpp
rzTpfdPH1SMQ4WFJ2Wv8uXJsbssb/LZSqN4naCc62CfCS1FKeBOq8qTWb4SIX+HebTJCrXNlXgPA
PHO93HvN1d6yaieJAQTm9JjdZcp9qNQ5Jvf5t87KE0eHalKPTYONlyy5Mu8n7RLBHInE7pzAHMF4
T6jsRGMKNG0AgmRSXDYGrSnuFl5VTA8qx7UsBJXzXPf/hZa/YBJ8WRgsYv04SG8SnOIFTnEChWSh
ZSvhF7wdW6DZa1It8lQSz2N8STii0i2K03mxqvPLxAsI2rVBMEENo8daF82LvJjotABRTZOwNlM/
ZwFXyyx1BuPY6Z/USvolFfbN3LHR2fGQiRuQiPUprci5Q1dyM9JWUrMTOREknNi1AIjMfXlvTfOq
hqd+UDifLbekVG7lFyvEoWxbbCt8OpLgm76e4RngLZmEy0ZqoLeOyTHeMWkaeIz2B7iGeRxhMg92
qFPhTAQOK23R6wdNVI9agrWveK85FmTQVHq3wUtQqcaLpbT3hFxb+Vz+LeDrRqU/qGV5UCP2WL/g
LkAm/gbRvIVPr7ojmW0teYgNRR4WE1O8xgkIv5CtzVQCzeXdZoHF9rUgAgbn+LMg/44TvE938ZgD
XFpZnTS0U3KW9yhbI8EgSs44EcxJSZVAd8mdxcCm1h8m2nzZjmi4KUE/RdQMRBOK6SElOG3Sy5Wt
29waFNmMzpm6uZWR3ZSOsmgdVbDMcYYlqdlKIFCK6MzmZDP1bDZnLAkN+D6S0Jyoh0snUeM5uLoE
1Hk6VXT5tRzUImXypAb3ZhqzZFKDKdPG1S6b/glSRZc31ajbjxgMyFaZoOyHKFUQKwVI+As8/Nre
m9SHU5Y5xP5CjZHsyV9p4bYSfgqvGUq20A5wKIH2t96f+C0Ce9cXqI1o4thaQ2TLHF1zl0/COcdQ
hgvCVkKkGolWBKX3xdaGUQLv/09iIzoUmCiIg1YtOET13nUQ0GbrvKiOlXyZg7mJGNzkGiOsQfQi
ZGweSJhwAJsJsdPPqp0DXmBx38heSHWaaQAwC7Wz3giHtWmkX9xRsjx6DTcASR1quY4zSZ+a1odZ
I4s/44OLNxnVlc4whIcWPVyxnCypyH7FDho5B7eUyU1ITkRD2rPTyRlHMFPR79I3l3CqLlPbXAQt
ubTcjrU1HeCiF4vbQQXqVlZGNBDcBJFXMYgRdjKW7WTJdvI1+EnZGSkpTAO3jPu9iXmgIZEcdUDc
qnuPSJB0rJJGtmXMtgm0GRJbNJH/jr1+TQSgVaoD2iLda/KFtok+k/xeJQRQlCyd7Y7yw3ERmF3x
mRytJ1LcUYjbkyyFHwaioTbP21YPL4H+T81kXMOkXrXhFVpIKhWPRSl2VaUdGgt62UIxQH7XB67Z
4G4W2d2Q9BecyyT7+xFZwRR5W2o3qrqdjKhR1BQ2x/JlkYzzHAGWAzRhFAjn9cCbnjqhOoGro22H
7q6P0Eq4QhVPJtJpryYkEbdTg4mM2aqOkxRxRumMc1M72Rc5pnjEMNwhE7FfGGxsk/jQMQuXvhpF
9B4lu/UPEb43uuIg7eLexW5KXfenGWvHfqhPEZ0JLbyvZHGS1zAMCDmFZDnLwzA8ZRAdfW06hYKv
q3aWZpNUBrNsXOQ08FTX1sx5GtBqNuPud+LpYGILezR/bEf3xapFYnwcomM6N8dlfR4G2LPRSpFE
CRAOdvFltiiVgkcpELvoNt/Bqa3dFt6FipXQNiwaUzI2QYPi08UXH1ND5Vwe2UOKwKzK7xWtKtkv
01QNWweUOircsKeI0tukotLK5dlkrDN+j9+MGLcdAuoA2AZHB5TUymnRWkw93ScoLf3Y7RV/gtqm
NwXD0vW1TKjASCSQZk369BYos22GehHY8qbDh5MtV0SBHODZYPHmKZsA+OXMY2emeozc/KFqFt+U
KSQD1sBersYtuHz6AuJsi1O1lfVN2zNVM7BCBNEujfpdJEG82fTTWkOTOqO1kDqBs+Is+hv/DuhW
Z75B0/ep/shCnPXflCJFWsjIScKxDb5JYgfUfNA3AQciNmvCYaYfRbUvxRKTi2CXkzBDOfJisC4J
liJbjAdn+BzIrgTb4XOi2Adzg/hjd+PoxxqmMrV3MDfbEjQntpaGB9VI7D2edHwNMBghO0vOWezH
HOWTj9nLUd5pvL6opIrHBAdsv01lgzFwutM0W5udOWQToQ+7LHc7b1Baj7GXQH0oW+Tgoj6K9oyx
WEUlcKjTAXHQ8Dh3wXQXmxn7QL+0m1ARNt/EUkZWi+9vER/2ldajYIdRUvR4VFEbJpNbyINd7FjO
0hlHQBBmQPW4zDmdLa1LdgVESE1WzdhOCRTXUOOCE55ZVgPE16/Q07w2psEsI2VBrSJ+qQUUkxj6
02yTMG1MwgOUYpvpHhPfPgaqU9JkpZwbFSNn7vZuhxGqQtHveUR0r/MQbCdvYRKu8CTtbvwV/hGF
7mBl1SFiPzDqCNdu3cZ+j6VymFyCdYznGr7k3L43YLzrYw6UfHHSSiZVo8CLwAyHSlZ9Nbkr5MZT
nKxnVBvPLJ+uRnmY+N7IXtNQFUa3LrKuTYpaiXBdvVVF9bo0001aPIbe9xAY/HClt/XcSxiApQ6m
mStwA6qT142GV8/ZpmLw2or6JoAQl4j1tg/Is+6MBoyg2tkwZtjf4+wdSO7f0juV18fQqOGitdyv
C3qzxzjOy1n5x64hF2p3JiWdRubUc2ivzJQFZkqEENalrpNPIhp9yNiTBBGcfPh3dju/FgoAEmXc
ZaJCLCHc54T3KF+ewoM8nFVt3jvTb9jXV4MZjgxj3xtQNxb8EQEpY/aYkkysL72UVOTyiZeWzdhw
OWU0PxPzUH4NlvB4R2w+WqyTkw1UaTNoiwbMdDXvI2uxU1HXNuYQwYm3lRX0pMwFiV1nLRNJyxGS
v8KgbqBaewgmc4fm7Ebx8qhD6wWU6YmQZxzqZ8siILEMl8zj++JAltgJsQv0+zqaj1yV8oPAPYZT
1Q9Vj0zKocYcoVCGItk9LgfYxjuRGiEcjdAERZEKY3fUA1+nQTnkl5VZjC91M4KheO0ox2gryW/D
1o9co5f2KXOIiA4JWhdWQM+AJ7TfSOp2P9CbuchfWY3Lf69gZFAQMKlBYzNc5xPldDT+Rrq6w+ie
Po2JNpu31lyudA4aS73W1zXcGhGWS01ERvgZ1r02GgVlXqC0cKmMuFQmJsxqP2xLyr3W6RX1QuHC
84cxcp5pvDvzpkZYpSZiM4JIELYt/iSQ+oa3DqRpjiv+jULvA6lCr6I65yHWljd/mI9sPdxhjd5S
lQSLMQfKUvNY0GRSQNJvD5rdq+HHmKqTtPeUQQ3n0/x3mmuf048wEZdd4rM6a/T34T0r1KPen3Kp
2nUYYUJgr3u7gwKBYqcmDBAaR9SbqyqQYglim71cJBFo0tE6Zf1QQj5Jj9JtSXZUUvbwWe2Vqk/u
g4Eg21c54iiOyUvD5DUzpFsip1WwVHB40Pn7ZnzrpoqDZ+C22TdhI1JO1a5PIPuHFPhy2WuIHOJ8
SijiKErqy7bctKfQDm8k955lzxxmvLHN3Oay9GpOwTNkJKYsD7Gq700W3AwGd7pE0OBqvKgqU21j
vg9kfkndmgxokLNXTD6TuDqmHxE/fcC065jFhVcI9WM4BKsR4V0I8zc+ND7J5iSlwrH6x7mcnr+c
VtaYXnSHGGefP8xQerGc4NFnzT5hgMSgMHsTydTorPH7ahdDwOEHpIlCsdkImftoJHKSZMu+Asoc
ZNsoetF6ygBcGotTtiUg6Qhq5+EpmSQnlGbYGKYr4+d6DgU5k2Sn2ZL2j4i/bl3ZZHnNdCbTEowX
EtgeCuCQTM5qOGHo7RnG5CGCe3B6GpSGQvobIOSmzT/kulH8QCScix9lvgKOoRpzFo7dO0EWGqzq
d0vqvJWCM7P7cvGhydjOVPFDQ2TpMa6qzT9YhFPxsOTh2f+pAvKUBYHn21J/rPgYwSQgdd69U3jh
pH86LKS5fxYEgpjXMVUysJbSZ2UibpIQUm8UbcHvZFFkH99eKjm/yTKfDFYeQRUfaoAndbCVGZE1
K+36D9o9VBt8LUH/NRfkXElwsd7GX4Zp+TMoKw5sZC5KO2Ywn7O/Qa/8bpLPiQ4McLMd8nDN1x15
fbdmfCRx/b7KJck1fO8MBMlZcjuANimZsNK4HbI1ZFsms8Bd4uyvD+iq42KSe09ikLpSq438FPPh
CaSMln3UwqoeASgKlqPeCjIhTcn+dvI7I76VuXabpOJlisaX8CVD2gcLlRP1o2BjfqlKCFfRG3kd
R6gz7N6j12MbXmEOuClnlYPDKVCqB1I49+vNsC6xqR+jhylMF7zzl5495pB8VCYG/0baEknBq3Mt
OJciAjDxgl+odp5JsrFoMLHAWjRHDb2edL6Qbwpi5zM7YD704k+dBTsFYKKjR0yeEJ0ts9/grGjW
THs9HmP2npGSkyjlP0S4uWAsb1Ks2NAJIVKYCHKA5Cc0csTDmaNFdqStwusUwRlN8Srx6MdoGzTS
LsJoW2oWczLs9oGPF+8EL13Dm9sBs+gIikg3c1Ewc8YXOe8vjCEusQX+Ppkv81QzojKnhXT+LWlh
xsbsoln5lR4Z1qtLrLScwNJxl7fWVjDp4IZwIJIkTGmv1Nt5E1fJlmEdsRpqw4ztaM3bSeWJIDsF
FSGdOvl9SnSfuVk/EH3uZZZaaZ+vd26wNedHGUFLcjKkeWPYJhoFlAPnbfOFTKotwnocuNFTNgmc
80DE0YEEbYgAY+7lGsRdHX5YQyFwP5G8eMrw0iY6xJhQWrsIhUgXTyonClnA38PjlWInrzsSeID5
d1SYmDb9xRJ8HXQ4UyhDICzK8KHcjMW40fsvVcsdFHXmdu1Gny9DG2xl3PDkCC0OIgURGETqHSkm
iv64M5h9gUPv0uhipuJ56v1IJHlmTCc9Y4OpR2hm+cGaSx/G6YhuE3IIpek4LTmcEq2YiFYsNDjF
sshJDDuJ3ebzQZ4ZZA+CozA4UxMKATGlzKAlIqqjpxrLP7YY8f1TnqTt2MCCS7/kiZFrAGDISflx
JuYppSDw8AFDxiQFdwQfKX2K7FdCSFCRneNfXMLwXrc67U+No0/pI7nUFuUlg6MBTaI9b6oyF3iU
N6uAielLnnmlJMjJfzEj1XF4hvuW7REqL4jjjG/0Z+iWTSnI8FmYI8bu3ECTohRYYOA3kkii+8v0
uvk1xnOi0ig6506eEA1OSBG09lx/ZQIVn4bgGanqNcj2Iyqfpn7pJhsZ89jr1DFo2smKM0BVo2PW
vW3MtGcAtLCYYSVktePptOjgOz+UVNsRn9gnleJKHJKS0GtLsADxb18tZ4u+lcj8NBcoCPlttppN
nQY7bdK2hBBxNGni5Ibdk2kQo0qUxAiVBTQKJAo1PurTSaVKBmkRfZds8JNxgNNhXI4bwI4P458m
RX6Xq9wl55By1ryiTZ1UEbM+K412wIXInRpl+2gl9Z5J6sswKDeBneH6ZKJIgyTP8NKO0paNtaG9
EGN1whgCmYb7sKSYb5wdKRF3ZTjiDCa5YzLxxM4zSghWe1UpURjYyuBH6DifcEW2qswTm4uTLKBa
qQ72vU0y+NUVuCoQ780QIWdOiDxArCdYSPMzSUxkqHwrcWq28BtWugv22CqIMOfo8cnvII6OyISc
ZIQ9qcFeVlSMUSdO0JgA8UDbetBD3vT5+Pr5Jsj/9NKJ+8/YfuS5zqrF2kUvFoSXrcbqLP8y7N2q
FsXa2ZucKq9pWz3rfLxr43JrX6aHFeEiSJpDoxdH9mEn4CFO2jgLBqUycJDRxddRgZvmcPxMp9iz
qtgHig+8wyDGIAvtbvRlejSKOPZZnzLrksUcXCi16nNzYxkCNUHMeRQS2m8LpzgqkWpTfs0C61VX
Qz82NUdXulf1r1fZcUmoE1axKxaeDMRtsXnRIGuyEhXaIaZtZVJ/llneLuVFRs1K6ocgRMS7foSF
i1NVTxPg9BGfZhWwNR4lG6AhuC+wZDDo6zzfjsR5STRurHUttitEHlHStxamTSvKUJf0TRZ3m3SC
Z1/P3vKIc4JY5CK4+iZ2gYVJ7wcFNsBh0kDEUxJ443Ox9MvILHThdkRVvhkM0VNstVp1KvndMr4n
vk6mq5t5HDdzSR2J9a7S0dE+RtPVmdYLF/WP9ibwFjX46wmSUMEePLgbYu1I5j8W4Z3Sm//jfNVR
2hnUpeX1bCftTu4VT2GsUw4oqxMfP6OUTIopXtdeE45PIwcccHVEfQ76AF+BipN9Pz31v4yYPANv
I/6iXJOzXv9Yg0C3iXgFxpQ45QBbCPfsGkzFPZGYlcWdAyMVZag7m69BKjjZTAPQco+74CQE5pGW
vmXDJUNrYIBPDaD9X7AusjzUFX6tD/VYooR18gPDDQmLgitDPjA4cdcJMmNni8G016Nhr/Yv5cBz
X+cKb7G7VDgbFYjvlIPO+yXgWZJfAHLuCa90IG4jcNSFOVyY3OK+5oMCgjhKrAklzkMMEOzi0NdS
8VTkxk35Lo4FM79y/pywOU71LcdaUTPSNAC8VvK9A+/f0/aNzSvcxoI3z9lLuWBTGmApQl8pEIsZ
sPStvk060JCdZCfsYNYdDfRRNNhzUibX2amU37wk8wV8KnoAiiy5HLF4a90L4ykTv3NBYrRO4Djj
mNJC1iRSYhp9XxVW8yhnYleT/shplkqnU2PhHGjdJEvsVCF/FIq+MlCSY4AKqs/k6sndNJcp1vfd
+IE7oyZgUUzEhzVyP+GupgEigCOKH6tpwxcyMEOpvy7a+EzCXYvYHMD9MkY/kk0nClQPACWMp5Me
W9CON0nm8BNylm4vjNslNqLzbfbn7VjoJ1VfHQe7OVR3Q/Oew9tMMVO2vBFlE7u92e9lBlbEyAy7
yOVNvrahAGVOO3ag067syI3zq50XQgCVQ9pT18lODPxnAaPE8TRx1UsbiVlgzSwwYxY4IPlNSH4Z
SOWgWZyovow9ECYFJDdBMsotSKAIrqIrrloNbs79a3SUHnplDyuCvIqYaBcWz5uQhHc5rh5Vtlw0
7SKg13Xj8hp6daXeojbbSHnpCmF/CyANL2EPcJsJd62fpxn4uRm5KUkRpAuqRFrYpMyb/YxUQTZd
1ml5LyC75l5MUKn3yZIFk7IRuEHQmtAAeAKsUmWIA7xecKrWHjMbhfEEJ0dDfKtCgttsZCYqF0QZ
ylmt8oPEHulGVFsaHfwavoSQwCGS4eEE9VEJjKPcFG6dGQ4jwdPyb5hSP49yXxdiHydsSQ94jjsp
G3AhUgbY6BUVbrbgKRp2/ZDEprYVFHqz5Z1OE/JIWYoMYGTNXCvRRb7+DolI3Fhj8UHtFw8qXDtd
YeKtuPD7fHjyh7E1j3xThNfABcZQ8eTWr2XdN4SSTZpDx2nWZi8aTQyCxDY6uFYZz+pN42GSs3qV
akwFRmXl98WH881wsyFvwagYSD84AGkrcSeB4MAOYm1H2Paz5go1FnRiV9KJSqWd2qWv8l8jjo9O
fxEl66JVopdq7/PKTS1fQ6TRmHgBiXkNQpi7cudCXMnB1GzCZYbA+hRIiyGva5bqzBo/fBjteBpI
zBoHqs86FdRnvCdpvdPwLlM3uMWDGo7GrsWDMUdsoROnImGXsodga5fhzh412LvMjaYWKnzlmjP3
2tBvAgjNWo3JgtqWGUcO7+ZGANFLFYNN8PLaNyiChmGBZWPkxcCkouM5q7J9npdO+BfCY0LlQiQk
DEarKGmHReKIGhZ3s3wtrIvCITIjpaFzBIwYqiqleEjYc6sYcxt87mP5nWA2CDgw6vFbbcFexDSg
ljNDbJiWsuC2euqUbBin1q0MOHJbPdLOYytfp2560Yz0ZTRtPhcluIS5fC3S8iZW8m19jJZrEZ0t
Z7dOp6Fs5Poc1INsLHboljm0zoFlgboUUGdZaOENXkhq38uBeDMMQyDXauxM87sxsGkgSInXuAEh
bOGbIiulOQW2q6Ux/KbDZoByXOKDM1nMRYp2yAdSy04fY+SVnFNhDA+wq0BGKIwcQr3+ZDsk3RX6
QfLiJwx1Sr1lV8dszFPMmM49gkaxBjSnxhPE36R8rBIUU0J4FUvB+KwFEyTCtppOlszlDNeMlNuA
0vDOC5yq5J9CnZfeBB7glYZkoPoJ2y2mKyMeFq+lXS5jDPJqKecwzc8lxutaq255fAkCoJ71c67y
azAEF0CrYs5BP/PxdAJPtwO6pNdSp7JU3iPiborip6riL/ju87H3K/ET7MMUwyx7xO2+ZOeTSOG+
GAgtxxEUjN+8BRsgW894uSvV7ziaO2GSdr0AcaCMIBB6bB7SYEuSat5LEiwDUMpEZ2vza7Qye/Vk
WVCEaxJRPV77kEUqTVpHaRmYyX9IWTlhQNbDek42fOMhtUYmEwqBsQz3Vmn1t0qqXspj+MD5/hqd
uyY4dnp5igthB2AZNIc3FAC8rPKU9Nmpi40j7djH8Rgu0zYO8axryVZm+ySqfPXmQ0yptA50z0jW
0/u2ymNcFcJJHs8sa3h4P8yeBkvYxUGTQ2dkpKpSqLTu/lvwAU8JnGCg5S7DU/2i6Dqe/pZDhwyi
UhHIzV7bSXPxY+wMBIVSoEYJQlxZlXA62FHA10e+YHgngtmbHzGSoxmOrC4mfOUZLnCUDCAUwKwv
WEtpXIj1er/gsTOwL+YbJbOuHGGuNfeV+tCWZA/SezfV58kCockBopBRcdoQMkJIj3B0QEKipZgu
2AweDuObuvAoE3ejec8/1IX88EoDYYOJwQ6uoAoMQccpAv9Clu3LRifPw/E/G2DDTVAzihSOmUou
G4pcDY+0C+hmBOo/4FyS2SksCwn9bC9RI9kpB5lDlbfEpaMy+r5jXj6VQnHhPCgXNrRy0HXiVtLa
na78UxBLXMKWizoerfq1Uz6yqD5iLD1GNT4Zu+BtCWlcNmU0zZky5hBWC96QoV2YwOF/Mg9ivpn4
6atwE+kl6461IbXS5L663Aty4jpqW0mfOlajbv6S+u5KPyXe4FB8y3UiyEtF9GHsuE4LZzLn3RDW
TvrRNb+lMm11foIEtmyRDZ7AbIA6Ny9FEozi+3ysSJBmloPjkTniwMwo2YBitCeehT3PQtGSSCIR
aoUwERtf4x2UQ/0bjwhYVbzP2tiegFGGEvr1ycLuU1SnSRhwSMRekIOASdDX2tVLFW3LgQl/7Wuc
dy1ckAqc2f5YiuKpGoPzEN0jgQ0bB/NpGc6U3Jszsm2mXtOU4N0FU8BxbruTST+hX3aOHvH6oFwj
dWsxLKKmZ9vlvmktrmEyRupBC/KJy8QxwOfN1V62sO+11EFCHlCm5ag0MrWGy1kbMI1oGJdDpAak
A6Fmq/ihVXS5VL6pn6JiJlOhcqMJzCaiXbFubEAGD0yH1JJMQCLumY/TfMY5nVN6j7OlODWhTsXJ
QEMH/hXyDS20p4TFHjrzgl9Wwx0a4Q6d6faJWTt7mTi6Em+lzinGhtrz3qGDUaXoZmHBLVAGIlH5
ioSfFnemhJWWGuIMSPCkjiBxTETL5jwSRUADA7KGpZUVVVltvC1v0Hc8ko9E9QFu+jvzDeWGtE1M
cobDj0SFuGxSLckQXi44upC9XaJrCK2psIi6yj+iYXlAzo8kpk3L0VFoY5N2Rgh7gvmafK71Nbmq
nmN8GsQ2GOGU26RioTCPKnpMTQhEA4XWQBSx8I+OuyZKWag2f8X4EUfBNScGTYT/ybz8kRd0gA/5
2ndPKMu6it3woMzlXrQ1Mef6pY8vtSqe+9Iftc9Rl311leCtzB9Mbd8W6jojgKKUdRfJms+cd/Sl
I/6kqDuFN8Ja9A/BwhZkCPPRiJB2hvqlAUuCWcMkAr5SpTNKkCNo2i1RoyBXCDlhF2N3NgrHIWkv
si5eB+ajMILtoWHMwIOmYRVkppxP4V6xuFDvlqZflfgJ2y4oEDgfoj4RpwfjWjJZYEExQycLvXiY
wVFyq9wicMh5k7PIcR9Cd5damSQwMf/3wrxQBMC4oW8Y+MF2HT+luYF+kOwTtphF0fuGTIwaSEFA
qBaUfa27QlNg6BW9Pgk39Uh5GSDTNKFjVXqMA1Fl/NMs4bwiIkeStUDKsuw0LrkfEAbry+uM/aTk
h0nmGiOMZkdi+T7+DUSmH/BHmRAlVn2VU+tWN9TdZzY+nmOJjs9sVQ3e+hBmUDJBSNKcpGrdGAqj
PVMRKL0OIL41mpb7hefoQCjfsns2ye9pexaDd3IKzJn6va4AX9FwvWo9aQekg5ZjVcuxaqS1RQVv
r8jHQ9rjSmioasVQa7Lf6Jr3HuJyt+ICgG0VmEjwc6LvJq4VPy3UCnWIN2KneLpm2syBPoa4sKda
oRKLojh2GFX0pair7YV8/+ogsNCzob/mjOGNSyYfkTdk4I+La7JYmgdQzZJks28/FRUtH58Argch
2YSkC4fQxBKY2IO8ulthH0YqojOMYzJ3C8QzBd1RG4j1mKAatYzDf8J4AAYxokIIMwmXh6hNT4lz
PelHfuwN+35nakjYpD4DKles7in2Y70LMLCwmMetLWrpbsROU0Ap6OIjUccESIRlqbgILiKiJH/I
XowopT2wxPTU+5X4N+COki9OSB4MxrGXaXh4mXUuW1nfcd8Cok93qaavefCK4y2OVbaJiDMzbQpc
oK+AFsK3UaYwwZiooPG6D13ex/3GTXSM+hHKDqgIWVCORmLu5OJ1FNY60vRgkIok6qTYqSzafHos
sdgldZt9glNDVi1QUslpSwNGh5Qfjvh+ADy+rL67/tamySGJZx5H97x/SnzhmyxItiyW58GoOTtk
L5ZKNU3wxhTTORn5xeoc/lqJ6JXqFajpEJJe74rZXyCb15IcEUBY9Ch+tuw3LhI7iAmXuDoeE8nU
NxKZvTb3YDiRa7mvz4c4U5CfrRO35pzcBZjmGk/coX53a/AQ2rKXIPxKK+rc7DB3iHZOmqTne5V/
1sdJAJ6W32inSafJ6bXZF+EjTeMd4/+avu8RvjIuB0K9vEZXE71juDXvV2AnmSYZwY5qShfPgjsW
GSaAAfjwn9qxgGBO4ptS4Z7oU+VLSPm9Ihxy7lMuXppdKMSoCeDWK5eO6ynI/gSZR/QfSuJKJx1/
yso4MWk6CVl8TCQUfaBXcuxkTYV1XtmpYb76C/1FOkqTBKnvmFEivx6kd8SsZgkZq3iWLEMpnwbV
LQa6WHJSDes64c4Eycy6IwIOXDuKupE4pLy5TTTHAgwXEsQVnFINBTODm8TnjLQFywEU6M1KHAI7
sJ5sAhpGAND35jnEJnflnOYV3zBvyBbF20ZnNnhe+WkWZfJrw4vCUeZYcjnntHrVoUYfqHKIX80q
IZyy7MOvMfDU4meCsr4ImwxS2So5Br4hvZZ/tApEQsqMm2tnvav0Uw10MaH4hzajsLJz7dS+QZUC
DHlT6RsN6eTSHAkfYZFwA6FNKxdmwEnDPufQ0skcUvcxkxWFdeqG/5K166LSuSEpOaT/SCDSn2J5
2eY83td2D4EB2AemzfXah/ch8Njlr31yiIXZa8b75YccsBtznZVwl9wGnaKd3fi+DjTbe9O7ULGI
igT5+2IecfRjFVxGEise5H5RxDzokOaMGZo8ut+uwntdOJEXjhsZBQPzzaTalfDKNgz/ylx7Mq6b
WN/6TfWSeDOVKPd7kl3Nzk5wGsgbAJ6mzx1JG7Np58VpBIk9wUvvnMSXTKAonI0pD+gPAY2+lHF3
d/iyqvyvC537QC3H8Ew7p0FM+TD0twRsLwciL5Hfs+xQM+/HzpM/rN6t6qOkGz4PIf1NpbPnHoYD
8YOjxJnFoF+PTnXwyWnoBSL0vdW3ZvpZ8luU/6TJyau9NGCcqDgA0YgbVA8D33aIBF19VV2GD2M7
ukyQKad/t5g7zW+N8ljN2An0lM1EgydEDAVvHkBUUuDJXtEOc0kt2vjWdKaL0QvyGMVqZJIDkHoY
LAbrHpQPa+iYhtG9e+9Vz2R7XBxAWctYVWYntS7Y3o19HfiABNUeLKK/wI7gZaNkX2Nk4//Bg39g
IrD4c+gW2V9mY/JWeYgLFFB1J9l4Vkxy+KSlV6n6zq1LUv68yVDzrVMaZ36SaH7ZO1Gq+T0V7fI3
jpt200Wpi8/ZwewzORHtL0qPk95e1E3NlkIMX3KWv6agbN48jCVHu9fJpM1HP+CJEiUnjlwqbc66
dVHlV3o0tEOopXsNpb40gqsYvbSWbYkM1O0E30kPq3GSbiNqSDX5If+HNvgWrqyUk+hQniVUMvgP
TB+C68g7wVIrbWmgIg0KkX85Sfn2u6XhY+i+AKPtESaDYHGqznAWXr2ZL6251SD+pYRmLmuBwXJS
IYeP0Ys17xZ2PQKfVr1cr/Wsexm05Z6aFTAEIMFByG85LW/FFVFo/DOVnxinJukdIEkOzGDXAEZU
SB/SivojgTXz0apIPAISD4/vd4UldAZDqbwMtcLEnjqapHOT9D4SRbR4lvOHOKk06s7VtDyqqXas
quyksykSn/p3NrpSlu917L+9zGHpDUEG6Z70hqr7Zhwd9G+CYXPS+FSTHwqTjZEtgz7DFgCw08Ux
KwTXOvkUQfjmDOwXpOZJ1TYEnDcYfQnR3RmGTByI2K6GdCK2VI2RARY+i/IcTDW2IO0QjNxkcJS7
fUF3kCy/zlq1zZZu+x9H57XkKJZF0R9qIvDmFZAQEvLpX4jMrCq893z9LOahoye6a6orJbj3mL3X
hkZvN2KGz/++ZNyZ4Xc1vzcq6azGDP6YzZt4YzVFgEWQgTnAuoOLLiXoNuVHUn96ajpNxQyK/7Ec
ek/J2Y3yMoxQ8TIKwcZVyNZUYCwy8ERp7SUxgYcImSILZ4NEOluKUNZlfqv9sNLatTjFtK+akmhI
5T2fEYIrLpqmIfqkcwXrpsMVLtufmqIbLl3XXYZopw42Yr9jgyMbRIpVbXfCS6pQw7emK87Ktf5n
6SgmDum/GLEIhXf2IZXxcZx+lUW8CLMYsKy4pHxMFawPapIoOTLf6b/lKt7begABmt0MmE6xBVfO
G6Wxx4IxB22TJwJnGtwTpzD/5d2/GGSOBRpg4qbOVVBJZKBObvxPRrc564QYMnmiXEwBU2RY2ZAD
Qsc2ziNbWrvpr1aMdlj+bnFIC4U/psoDCNpNskju2IcvFnnETXltsMNV1l+2M0M9YW8skbZ7wEBz
y+TNM/1xYeIyKqhzfdkX3sQlJhX3S162DWHoqa12EIzWh7/SHZONz08F1vCqLIc4InOPb0+DO0bJ
NKsJ6Y/s3/MaOCcL5EV1LeZMJlRZz1q7S2NIlxmJKtieS8/gyBD4UbP60tbIv2uinGA+FYVDskPj
CqnKtjl7J3bsPZ/iD4kRtIyvYHoflOR97faUjsPKcYOFwQ1E1DwVPvlNWiFHzxyZtTqWOzPBsBa5
7zKS/JgXvkPwk88CAH6ydzhZsWQz0WDsR7uGtL/iz8yDynnwo63xucSIxuxziDdUliNVv91e6QgZ
QNrFL2ZyAGOTBdGwHyhTTQGHQTsFHJtILl86nISbfC0kxVDb0A8EKlshCgFmNOWfQRmQnTkZWJRh
6Z1K+itQoMhog4kpv/BR7QiUJ+SFeTbEBr4gxqu6LYn3RSDzE+1ogelHf4LVBuu20HzL/3AUSTY6
S2QNXMBwpdKvHA5gAi2lYDfuL+RGGT5auEIHz1AyKNbtcvrqgN4u1DT1yOgefFaOqTzR7sYaPpTV
r5S/UkuforFyxqUvme8jX8V2ESJ9il1+zFw6D6yZ2biqpeDryHuK2Ms1MvPgNpkETauOYF6aghUg
8/dk8MZSfuRT+1SYKpiKpxAaiprYQElctLK/KMG6CsclRNvRvhSomaKxPVb0S2oczAKE/gLLX4Q9
PsfbNf1kFDW0PgerZs6Q7xIzPYmlPQVttaBCUmAE5LuprB2nj2YyPYdTmZXIO1TkQtaxkHAAGjBs
kEdhffYSdmX6RpDV8KizK7PeIg0VjqgfVF31+dV63vgKVEB3ripyq/x1GXbHqd70ZLsxsweDeIym
u1vlj0Wkb26kLnREHNes8bCipbMJA/0C3V9CFcJEOi/sjlFUVPQ+LG+vYJQpKBaa9nafmBKG3JRs
0p7ds0zYd3Roz62I8Nb4mhIAYHihBglbhwExkyxP88tIxmdcCS80KZtBj/AnMwp0+EATEjKkDABb
UlIdKsSKNRFGVys/zQWUqJGsuCbg5s1DaL4m0wWma5mCOhWvACqhWGq8ZiIhukH1Puxnoo/T/VTr
yHxJvoxMR5SaY3229PZiZetFnP+ImNgy/oqeIiiVdsY3uM4BS5AlGe5mmN9DzjwJuckYlEl3A4cx
2XX6S5Ja18egoU9UxAvwNTNu/P51zJJn1rGnQDXEZHyOsrvwaUWHTo0CBcCpJCDfzl6U6Ej+oxEf
WLPslZhjVHpF9Pam8EFZG9GkjT5a/p7iEyonzqS2ZEjcmvuEBaqW4/NmE1lO/HR6upcpNWOSqO1F
WoJWAfwgcdjL7bEF8t0cG/RlCR6RzAzGLL7INelO6ykkbJOBOyTg4sz4/yB2z2o2OBnrQ15/G2N2
mU45QtmSIY+YU6XlQmA+ygyO3xoF4GNrigR+VmA5HugmmNHRS9IkLxvMBQLvRuGNyoyRbvR/Cm+r
yYRSAfFNeptpJuIX0SYhDleBn+XJixb9yRrrFOXnkst6RX+JiGzoDg3gNIlhQy/u75NyMLmMiJau
AGOyyzNV9dBE+Amlb70xHpoo3Ka4ckPo5NUp+8lrBQP2ER7s+lO04HDNisAGOvzGw6oJJN8W2bxU
yVW/rMaOaDRVjRhpSfslPEnp4C85FkXg+Fy1BQSrvNrH0exj6zuo8kFWDqIKRBzOZozb1ArPM+ne
/BoTSTi3XWV9kuIRI2djzym/pPUjiUB7meZb3/Tv4ooC9r3LOJTAWyzgLeJ08UQNi4Dcwj6jegkT
z4T6O2o3S+YrkWJeHNS4eE7Dv5ERnofFCCJTO3FpxxDqTZKr9Fch2UXveizsk+lLo7FGnxyF7tSG
V1CTmX4AQG4iOHlEygGnK42CCdbpYmiyr72I0wrHXXKLcj0RAsP2V6+3vtad0QrhysWlx7ykke0W
TKcS+0Z1Xx4ZujkCy5AwjzIGJTCp+H4UcNyym5QYZ0CpGsQAVP4qeKAgyfFYCEJfaNFF5iwbVlES
fEWx5xJZ9K076W12jDm0VoGVBXFzoEG6VHITRqBFraOeQ4i/WxI1iJb6JK92i9HxnfQOE9ok+bqg
L8/cdXnpTOEpfo2xacrLQyWTr0PGUjLNNfeNSoUZs619/CladlfI64W2wZ6eOCu6AEV+prisFDGQ
BPGU8YE1k9PPoyPlKs6SmzBFjoXpo0xcRUSdTrPPSlZjvckZEfLOcatk5p7LuFPZJbcekn8iX0O+
pefALtJIAE1lvmK+5aZ0Bj2TTeAV000CBPzO2LXyUyCSLPlRU4LJcslJpT0+/cM0Wx5WM8mft4Rs
MgtTKSBNJgIdmNQAvudfoWM9rE1vkSUh+Lptmxx2z2PNzxfj5obKLjI6V/fdfOVVWoyJ0DbNtvLM
tSbdG2fd0w0MQkiIGrV3hix0/qN6UAGsdiKclh0MWL2CWFXBNud42eeN5C4lbGjizlSwdOKlXLDj
WU78SUJaCNmODRX4b0lqSMzCBLORGXE/8P7lzaZib/d192laqq24QlKeLEUNDGzcbRJTsrT73qBG
EVq3Ls/NcleRObthLu2EBhpDeZpITVOb5KB7KATYP3li7cTqLwRQyZp3Oq6LkYz3umeXqOAKjGaO
HXW/9qylmsSbw7O+bvVB/5EY4scQTx+NdC4uyFTAeFQuuXuCfEERQKKyFhGxpQn+kLI0NY4qtXXe
5mh16oOa2SsbKSCiwwGVlfHJfiwQBDJD5yDmb+MynFgLHg01OVbKVeCxY/uoZiuKSBJUTcfsEuax
FMf1dJgR56QI+wdH55+IzMkiPGL2OtyZy7XDC2HurMbm2p+7v+xInKllGnOlIGvLo1m8YiwQpu8F
V+ECkAnV1IyqnNjKVbjKuM/trOv9MV53dO8RqZjM9ECBagjqV8Z4ofQ3pwaCbY83ZgjArEa2LESn
JZ5PK+NF2ioieK86A+Qu+o4Io8R8XcsCuXL0zyODaTop/hv6+NDp5JaoveVmdZ+tp1lYl2XZQ8xP
ZYQ4Z4P0Gax2ZeflRndPMYqZwOuytX+Wwo0C6aj+UkD2JqDQ/Qrri9S8nuky9Wco90Ba6kAUhECA
6wlQ/79smUN9TNLFN8bOVwFXSJeq0C8Fo7mM02Ud+iNJb46o8tEaOrIGCOmAKph/BUKfniZENaZA
oxP1sJ7eM810cmQOXI6s8JfAbDJi3JE19NqjJrrRAJ6gZNPfWpcA65Icng/C7KxaA6MwJTZcRmC1
8FuWLGiNdoptywyxJULmzynUbCsZcHRYh2ZmwtmKGCEYp6YpNMAOIYl0XEBCcN5KZBX3gLoEwQZa
t7fiiBAC+WL0l7ULfTOUzqDYA/bTPJQ1UBOj8BvuuhJ0BwlZBpklsOXhs38t3F6GngatiVBNvlqM
71WASDPBkAqwCwGfWQM5qtxEFiKycI5X5MWbhaoD1ANQAs/JZNBsa3f6P00B4a9Fx8bQfTkUfUGl
viwSf1Yap2Z3VQjlYcJtrWGbzaBtj0wNxsatRfE4RRN1rNPoMldUTIFkL4r6VEvYP8REjOpfrboq
KCkQcGPhTdi39P28R+tjEiU31Fj4UHmu7SHF3GRFfGWIjQr1g6+ST5gNdIrWtiA14bLpC4UI9RLX
FenEjiaBqBQmNGq0kah5DHbZDfxdmW5+Y9ujB8zVzp6oRLoiP2cI++qXlhlDwwuglywrWJ5hAQm3
RZQ57VDmcAgzppRUiGejhBI8Rane73Jhr4hZEHFATWhTarG5mFVzDZXxLAOKXQakp+hYcuktEdAY
/VNIvQGxnA+xOzJ9p89mJxAO8WVGCzlHhLoQVwA7Pu+uE2NvUxJdpvk3NaxIkOuqxFYXMnRCO4v5
j+XpixQeAWNqTbxfpfQQMvupxlcTYJoJj6Xmw9T4yUG1OKNBWAcQCeb3CX1lGbELIb9OYiBh0iDL
9a/Wx4zGpUAcX5fesCNr8KekvwFARMxmbLuo+wq3W5j149rAWv/SEmzU2IpqwgdzQDhxT3YMlTlL
sjz9GvrBQdCZcyx02bPb3D4L022yuhgDbf+SzfAVTHNK39aM39Is4+xez8WsQ+X9S1pwJ55xDpCI
CpKLvV5cfa6bbccgFoYlXc7ELyaOW1iOEbYE9IkGUsUklY8VCZi6pu1FGXwWa7NK21cxwlZCzBQ6
a32z7AAjXH7ZqPtresrBBloj79bi8f56HfPiaw2Gk/34wH5cX8GRqJ1P5jBmq8SDvwSFkMk8Gx7W
+eV8bADLUwLcTUO7lXB+6zm/9ubbQvXUpoiqLAScmXo3/Hkxnm0iQQRN7zX8kg64I55hyiq7hXts
6uz2TM0Vqe2Ggie72twEiG2wA5ukguUMzQ/JP9bERNZN6NBYyiNVu2MkZNI9u3kCCRkU0NoD4cUr
hhsDYte6W1OiAvSEkvdFIw8lXz/KVAJBnZ7q8YA/yCtELoUY0lNP58RdJeg4ShKipCuvr+66Vtos
K6iVJ9aEk/qhZRgi8s6zuHAjhmblwICco36FIoeAEtHFAe4nW5aOfALCqCmsd2IZBmYX9IPilhYd
BiLkkGWQm6jJzRrEe4Ouc1wYY6eVV8ONioMphzOuX8gN8MpY5w9SHpqqsTMTegqWBTALEs1tun5J
pujg6U/LXYss2ZLAlD5CwgQVrIFWTYrHfKpz8FmthzIrkZoTNAD9A97ryYJS0Aj6ySBQrlde2HBS
DGacW9rxc0bWLJSdXQ6tY+Ut1uZdj9Td2OwFZX5I8PioMr4y9Xlp31qRPnn6jvtHGsvHrrJ1drIZ
kWXRVF3rwo1W2ROK3VCh16D57Bdkn66awwVRXaXd4y0m8pztHB7vhpFuP3sL9N64fu0iLxC3Sf5w
JhFsJ9MLDJp6NnErQ3Bn2Zyc0oeul4+6le7Gv9K0mI8tvsVsEEbGG4vFLPvirEIi51Zt/Yz5iQog
bGsfGIi8zPUKCiHUfqEJcLYoxQ4pI24jJDw9B8o9iaKzzJDY+h4nHst9lHZe2to2maio1i2eSBOL
G0dA01OH2Vb6EZMogQUtJAAim2wELsFqMBYaPINl5JKQdU/NL+HxLHygvmV5ExlYaMiXmN2pT14X
GtMP+cWc5MNv9dEjdewYfScB1ztcCprzW9meVEowY5o83OoGS82OdUC62dvavWER+Q2dgiVFBTG9
RuSAAHtht/izYhQ0Z36ba80FMB9RLrQLArfWRwuHuVTXfzK03mGP3uMlMayj/DtLxbGbUG0X2nH7
1JaKSq1g1lh6pVjBBgOaLpyTtnNbOfXEiDFEh3mieDb8I2NCJbbUvLPcdFq+FWLUfQgCTctWm3u4
1ruo+ixZTITnqLdeR1FjHeBHwtEi11idCmwJOraCGXQXOwO+LXYiZZ/tLJSxI/v9SGp3dfnXyp7p
G/QK1UBMn8Czzu7WKNhyMXsy3j8zLQ7/GTH4ggKaiS8dGi9sqltWdrfIJHtWX21T/ZqywTP70cUc
yfYM/9awKX+23hjsXWwdUyNgkNDYI1vugt8D7lehItfAivCleP+lKqK/NUT0ZievAk2z+sm62xCk
Q3KOXvXxXjdIFYZ/CMKQa2z3CvtXrl9YXEuBsSZx63bT2W7t8S6zgHsnewOMOU+LNx5FYHgPoB63
nh48JBQDmTyIvkojy3RfIkUl260edwg9wVt7QOFyAunU0gqMnXzTcDwXyCkQdMr0ywCddui/a3pc
PSCyJyYJB/sDEIUEwovPMyutbA4x6YPuyGXeB5oJsrHr1ma8gD/NURjpFtV81JnuzKEbl+xI1kcs
Fo8qR4JuxPeGKVjPESDxKh379yyiZnJGVuHhgEYvlA4jkX41ZzdR1B70OXL3qMhGTuiaSDFpn8qv
JlE+ybl/F+ZfJBnxjEq9w2qPjn7y9iIZGsi0JqEKhlY9hS89nQBqeVpwgDRJ+c35/xCcBse4rDkq
6RvGGnP4ETbkxhCIql7lUsRlQ7eAPFohBtigk1f4nkcUvSH24pDWfZqA+sOMywQEI8iL3oWCGEyj
QKPGLOoLbXCVdUEUUk0TrU6DhkgdAqnPKhWZsDrlvrAYBIxOBw1qjUJbrP8Bwce3AGWNHwXZNRJa
XkY71Xi/FM0XST/BZsjafKjY+pBXIaFmiPCTx3vkdSwvksJXJotAd4cnMYQZny+CNyvjQY7RS98z
RK4jKzq2Qg0JK7wsUUz9jbz7OpBInNG9FnEFI3u6kcgJga1j7CWm+F3U/BB+xs8Jwb2xPgZY0Q99
claxwNYbHqN8ORodgnmHe5GP+jhaWyhvfNARtnWHBIRoMJomU1YbjfjEZERfxr14G0r8530URALV
J7HcYEQjRB2lyyG6EJMp9CxQQdpRcjrZALLPoJrm4cbiXmX8wey2cs1b1oyXv4KiEOLsmLOIE6r1
1BswABIyMtb2gkQUJfkYNbqYkY0opv6obM415SvFpSwJZz4v2Z+U7CQMsJ7RZcCpPk8JeXcQ6pAq
9cOhhURL21m9pSCpx+6iGoS1lYw/YkeWyEvbhU+9YlpUi3ScLmBsuukVWy7AHVqJwVTciL+H8Vc7
Uy6w74xfVyJIMK4sES8BMJOgrsi7JjtU93PRNh5ehmVhFS0vJggFYEN3VgilwEd/6bT8Ssj7FdU8
0sAQlUYJr4hArPSWJd3R5Iuqa8QMIpN486TV8ykeN0O5fBzQ/MCx87W9rKpujkcXlpivMko1avxn
/sI+zHBjqu+Znesa8xCdl/DWK05KgZuF7qgSAo+eDaxzNf+mCnUKakikxIIq3NT/x2DbenI1KgUY
gJspEyyuL5lmcKlnjGlMzZkDTcuj39JEUEN2YEVllLQvwnBY2hOxY1MdO3HyxuV5VMo905bNLUCs
kMq8qVL8sqDyo6uT4resJ/1pkk+KJTkV0hqRKyFTUxRo4NM5m6L1vEBnHIhVrMiw0miSwq/U+s6o
kBZwbF4Yl2RXPnMjugw/MiDArrNO3fpIBnDTPbNAlbwaPCMxgwzFJFfOImGC+Wh3GmOezlRxzYGT
BTVMqb4L4fRIPU0Tbg1j+xn14oA+dB75fw/+0EKV0WZ4fYgjWvfPWzL+wUFux9VrnrBRs+XW2Rfg
jAxq0c6g2txPq+WdWmicFvDTvHikEb8NTnsjyLkHVgHV91I5gnGdKn2bnkj1V5ucVl4x6RPcEePI
r5OU3PQSSS060X68T/TElYCrgGCB+bOH3Cuz8+HhAsmtwFDWcB80KhAmzkelehWX5lGR9Kj8iYnK
/BnVzh1m7UliwSbkbDTDlqw3a0GPAvc563W7XbFkch8quEMr6UheUlOvLHXw70sCqrXpLYz3Wvjo
Tg0TTU2FMlQ5UxxjQMzIL/iExHzpKAPn8UUfAVFm2U3lEaFVkD6ZZa/yk0rITpX3sfzeoIJq7RuW
eRhX8Cet6il+B/x2E9G2VuNU6lcBum8SKW3n48wxID8sJh8DUQqs544GBN2ZBmAcO0fktKpYFo+9
G3IddgoHAGDQuNjAiourbCOuSf1Kh9GWtWPL7IsYFOo0J+KPaQx+jy6oBgO8gquoXpUO3hNDSsZN
Xs8XoepMgSycQNS9UO5VBpaupQebxUZk0EAnl72vdDtLmZ7knFYp0NVtvUMlA1V1C9TAEiijpyOA
OElw8NE3hpGzfs465HWBuvc2C79bQtK6VCxAWNw5ffxW6cq+R7somWdQ9CIxTEV6EHgtYgX/9F3J
F5dRHQK7naVarsLBSzRQhTxP7NzcyIg9/X9K9zC89RB4QVO+6WidyIXV4MvOkoIolampfNQvSbuh
1XKf2Ita2qNghk8MmX0kwFd7SVExR92JsA9lISdyN4Z/sUHQpj9SZtlMwoe4uGEUkkSGK8+BI3od
ETqa6CtcJGmJ+WLV7Um2XMAqjQICUPpOycER2xPf1sQ8RxN0p2IgWSLR+s2jowVyJSrUAM0WKtI/
zI6cCrBIPoAk1xu8qQKIUQPr9IuV/DaE6XWneZUv4fQrbIxr0a4VBjSEudA5pu3IIUElUM001nxP
JVy7+Fc0uzNNndFea9SiZFFAh8BYMB69kM4vQ/UTucAenEhQOF+R23YB3yNAdBbOtMYTF0FEvxSR
jwUIVw+x5MeuGn9R3IW03t50y8hGUr5U5L4rcl/sA7f/NOa1Eem3pNNR4NQzDMPaWwEcWyWUcXAk
K2L+pWKwBNIMHl4QElA+ykGtkNAjJqeh6k59Np84x9dEdPK/uiWiRMv2bYvOp0mC4cRDSwqKVixU
G7H3X47F2BiitTyGnyvpVD3hcOMJ31z8x/ZJbDoLtRq0P2lv+Bk06doqGEKwtkHdg0ELj0Vd09L1
DKxforjcy639JlN5EHYw6c482HnLVUMiggXtq4vWHV/vjhHvPs3YHjlxjhOBBkNQUP6vBOsy9dV1
xiKhFoT0/+tBsYqDrEqMXwovgfHcoJxVus8ljvY9ZekwG67V2oAl+uZsMrua8KOWAC5WbdmabFf9
lX9rlQW9U4hmQJTXuTUqzM3luaahyO0EE3aJDjp1/ltEg2Xq0pg+cFKU6fjd47ei334foAUDfAz1
I8XG85XOAHPrY1nrlKOX3gByRURJjHoOM+3q9IRa9tqmlHQEBUcNGr4eKCMBYGbiFnWgh2CkK+Lm
p9ybf+K9lUTXtm2vagF6KET+Vo8XnRdfDFKRIocUyRHBJUWO05c6mYlcnfp0MueYGKzpom3wEbpV
5YqoVb1FpXXHK/ooq03OaxCrrHIOtVl07tYvs8E7AA/H9AQIxDr/SD9XPBcV5Lj8yElLJND/GVbW
DTvFY2UqLUb6VctZGC8a6dTYKoqTFuyXgWLuqDBillylYA7GsKv3zao4voicRO2uHHsnj4MOTvA4
gyW6j9PN+mmfs9671p6m/SYWsEYyan0spWXLPlul+qtxAkzIYsnNiSm6rcqbC5T6pAsPCVsmYkVr
jSptdntj3amq9min5KXt49cqcpjoebqlMVq3vFXf/iogiG78zOiQjPgMM0TZBMivH3U6BD76cCRQ
anxgPOk1uuaJ6YUkBjdXHZGorIkYNWR/CtCxfxN2sTJohT39Al5q9JwtZYaMuAPKyjB8x/Kb1RKC
mdj616DnDDu3tTQO9meIqQuzJlYDGpCFulNgZia7FlqVjoNLxoMzZ1dUrGt9zxHGjPoPpke/Ltrj
VnHjH22IjZhHomqUijAvlbaLbU6FlD4vSXD0gV3qY/+6yC84Y2TpJfU1FGfjasuo1vvlki27WWvu
G4WnhPRTEpAZz09pvYUgKn4LROmkTXRLioVxpVTsyPfSE5+cAoYkXsiMQMod/WtO5oNCW41ctDZj
X2IyyBTeH0lbKPGqFawxkEzuWsRKLXK8kA9uVQwPbuuhwEgfYpo2zRFBBEMgZ4wfkQU3klcuYl8B
wUmFx20cVmjx8UPJKItjvBcN5Miqu6q6dP2Qfvk52eHYITJG8Vj+msVN5JTp65kDganDDIsTHM1g
BjVqxcVYLyVCQJm4DdWbjouKieMeteMJ3oADSI4DmnciGs7Jd0vdU8lHqciPZ2jNzgB4spRMBk7B
mu8Nnem27E7gfwbLpQMVEIuMzYmPVeVap/bQuZKLE6NngVa8IB5RiUV3pHjLPwRk/CFNPOa6fd9Y
ex6GHulhz1ZgG3diSB3LhyysTwPLyxZlfFYsO0/b2+a9EAUiH8LovuIoU64yiJ6pGa5hlF6tD1eX
X/i0lOxLlD8xcOYbel7W9mDhNWrYqxaha7KLfyuhCkQxmvqC4MKp5Pgs4WKF8ESSOUOIyWBaBZpp
5DuUfqO3lP/9/2c7JJ5PC1hTnXVkoirwmErGfs/k7OVs9NOLIb/VLUUNLRDYoSmJXrVfpT/KypZS
nB5JpzfaXQt3cWHTwDC8KIk0pRpN0CQ05XGhUk1VcB+TP1t/BdqbursOKElGQGKt4BkDijAMeCyy
SaQUN2fPR9b8FFx5JTJynLFMJ6Wn1J810/AxQp8Ggo7AJhQiaZgeBgqluqPGdZcQQOZit1ZxCTXM
7bBweIeV/mQw5Z8/ZJhZAGyc0hoIFdKCqMnP4kKTGr2qWfQqAWnUyMVqJNjvy9NQQI2x7ec1izDI
L6PDn7PSo13Zs/83kfuyefhTl4DGE7RkYNHoZQTDIoFmW3Sdp0hifciXTxg3kaqZXp3yrg0ERMDs
20j1Y8nuEFxJK0TlhQpzExGzrCtvS9KjbAaUWV7zGio/dSEm39a8VsthskbOqVOt4rMtvBaEVs2c
oMK8WoTifjmmGFtVmRwQNIF83Zw00YimtNuZSIOh7gLhQ2xd4ret7E5ivfWMQ8Nf2X9htOSwEn+y
5XdgEvenTm8Af9v1I1lxn4JOnQG1/qIPQslEPt21HbVH/mqs2lmyhvOaYoqnDkZRUkrjfpvI8znO
BKAJLa9whHkSATHeBiIbUMV0Sn1fjOEa/WjKbZBaR+6GPZmazAIs5WZSVkUprxQ1VQwEiuKfsSku
8oSBJxJXZFRYH9WRkSw+i3YvZhy+8p9le5jhFh2izImn3aqC08zIPGCRd453opy5gF/scs0u8wTW
dYeKKpfEfRLeIUrLDhmcPEu3bor9Bim8bMKM+p05jhLRuK6kzpUMu0WYMZduAof6Ji8Xuj9fD3Mb
w/+dvVAolsi9fI2XpeI4lNjFdytJ9aX2InTBe4WJDH9YZPqL+TqxnghZgurP6CUzWdKlsDWqxTb/
f4a+JcqbXsvPnFlqy34rYeouCC/lUnkRhN8mdjtJOcXiAZ2lhd0gn7z0uxfPIwNt5k8M0jEW2/n0
OsiQRzTWqswJlTfm9DoGY3SD00lgmoommvQ2gXci17W9CoUuERKU1n8ybto8ehfqN4rQUxW7BoUm
iu0Tp8Jeq//AbUbGizDNWE4S4HI4qKciDY8Q841TOilkwRm7RnUUzJ5Cy0eF4pbjTJq+rVh503rj
tZomiJrFqfOJWLLl2O0HmNjZ8GheZvJniwF26RS/tEw0yCl0p2714Saz1B99cUX7fAmp2yaszFxS
tigi4f2YGh5DX2vJ4IPWsJAmyG/jdEBLplk5TqY3yf9SlvJT6vWTu+ltrSufLMdd666Ev2tOOLaB
UodcKkgTHF72pwSOoX3DrVU3jtiTQYsmVz4ShG0n6t9S2EWdD6R4xE+MqjZ7WVmptxpAA3uiyCpa
JJ50B63ma/9GlYQ2fpFw7yRMu+JZYzGziG9scURzfIV8+tqvjvKvhxWdQoSCfyWqzRlSZTBF2O2I
8dOvBrY/c8umc9UnaStrSgBGeRsRycfEt2BKQ9VtYGFUwPPlkCJWhCMcWYSilKD4cLYyhJIzCkwK
5QGok4bQ8N87wKp0RundJzuAGBXRmies+YEoPeuiPNYHffowMb7I+qtIcKs8NZe6xkuAnzKT9zrY
SkX8RJqW4Bfs3A6E0LtSETJ8BXRGNUqvnj3JlVo+I6AtUBlFLd4DiOUL34t/ADTsZrox0XoM1kOj
uqaTmU6y1h5rTtAmwjaAGGrFmwgqgKizD532bEE8FsbOxFkh5fuhZzYrHmOJhCBU2Ymy7ktkSWnG
whNjcRpEaHToNiqCaiZWriqieAkDfQyKQ8c93wwcShCYIjA+tBDtdxdh0KpOTM3oNSjvb9syLGI4
OKPS0NbOr1HNcKnBw8jpi2lWVa06Wswx6CnTIbRjgWU0n2ZD5mLEzM3DlGXUJpt0yN0qbRyGMhOk
qujxsO9nare6+Btisqw6EsS51IfUQ4DqgYRSjM4Z5L+p9YwRmKCijrmjR2sFxbQrBsGVS/1dIWBo
G1hHO0n/UGJ40q15Hrucu4XJUUpYAFubTtSItteCvBADMx2DSonR7Vxqnc9o3SlKxcJ+gqvQ+RDS
BdrQCnIw21lOZ8KIItNyzc0yyEikn/OD2sKojAdyAjn1swLTGngyyvWl2zVs38cQoB+4nZG9lxbV
SBgxbtgjG7ZII3qY20fhTCuYp3Y1iyX2lEIGw2PA/q4429zxVC/b1qw6ZEjkle7GBgIx7HNWOCGU
9aah9lcrOeg5dyiA+uhIcO3NkPqHgkdqlj7BecAD/tMvy6Gi2RyJXFgAttXmudB/TQHLz8wEEkWy
UiNvwa+nrEUwi0VQSXFQJcbJXJCwlZ6I/Eo1lKMhfglDGgxw04zmzJQuyIikwBVmbOop043QZE9y
DMcApWuCVBNdifSb4vc0Tbg5cgidFEFC//PfkulrPJmL5efPJF4OuCqIy/bjhtKv8ntAa9GakymC
aCw56pLI60eynew3bO3IyZgQlhpEN4sMW+fK3E0MOASypwbUiIP8vrJ4Q1UFZf+flegOuGhm7mwz
BryOo56DOZ9tuDo7PeX5ZgDD+EdqTxJfsvH/ioxYk23HEPwOUXxU+kOkk77Dnt3U79tYV5pjtKoH
U8ScS/ggQyRJvsz5A6/EwL7iJ0zXQ2VIh5IQlXRkNlVSK5w2g7y7zS9TRkz9KHpZvOmdSXgj26mX
9hFOFGWtPdNErnquzCcZv/+j6byW49ayZftDRAS8ea2CKaBQjiwa6QUhUZvw3uPrz0DHvdHBftg7
ukWVWZgrZ+ZIl9i2gpZXckjlfyU29Cma25L09Kzzp/papWGCJj2Ppla2Jqt9KAh80VYAppSKyTNN
NuZbFXJil4nTrMVzau5LX1ySKLkkM4d8JYbD5swWXn2bm6ld9ONzqK1jO5Wkt9uDQA+vxZs7Q7dY
+Wz4NefDSzX1SRxFleVzxXR1r7HejTLsNoqI+bfCnKdapjMfzpXpsWsT0V3T9BuvIlMspDSIAznX
RYrM24l0BuIhVhF0SXClN0EhbEHVSaHidL1puUQ2xeE5GUPZZPpqRTfaanfQArVXYdb2PmXQxKwl
v/2eZsWfJOG84b8cxu0QIRBr0aH/lQqQzQFrzYRhCnxkdC58kbFqepasVHthjpEySqvgB+kIhYd8
sm54UPrCeE+vqbo+5b3M4136ipv+TPmGBuAsp9+t490xoKfEYLImUwBLhPXYsLmUrsr6NEvlKS7q
W8qTbH6i1qYkunoljFnK93X+sX2hbMJKMbxUFThC0lP2HLvh1xKXvwQ22LD/e18i66dGivcb+9ZT
5lF7Un+EbP7Qf3rqZRLsCEBPBh0QJ7w2CwIT8+l0zsCmb6C3m4qob5+fJTfZ/nfJz19HjMNrMKIJ
LOXgFQG30PhYusdsQz4/mIt+YMlNyFfyiSLeSHh46pYewDI8QIjLlXwX6vmRtgFigEesIOnY6cKW
aLCtN8VVPAFHSlu/eMRNHqa5FHYX8WDluk27bszzTlFFOGx0+rCME8/F77zHjC6tl8bLcLPg5VW0
i9IQVU6FS3yLbxGOcgsSw5RGsLjeGcZ5AJKh01xM4hr+lJWRc1h9BS412CgjtzcQmBNyQ4lTiUH/
RCzaM0uwBMe0nh1tbB2NWEIT2RlPSfjGbblXl7HNwbC8MFnIfDBxLsUTmssGA4kN8EYSk8iPNbgq
BlxZXmxxNyKOdZuYeRawLtRErurvc8dnIwUBu4JZwYMoSe9LdOwgJKl3HHhz7RpEORfAUrSg3gdQ
wjPVEbBMU83NLTyz2jGRHAsuCdQJqnmC6rTorUc0i1UgFEh+jRKHQ6t4C3ZVXFrEvZw+qh3dobsg
o/vhIP0bSRgrOlVEZGIVF5je8C+R4JLxsrQD1jaaQBQYsbjWZ7G5AAl3pPY9q6agYHWU6XfDYFWq
/JExPPJcRRhdZ8kfFXZpS9jpsv3CvVheIqPLAhrtcpTKDKXSKz5TyS16yptOEx0IGZnog3ZdZeNe
DsUtzrtLNOoBV5VPL+XM8hIy62I0sjWJPTJqBMEWZh4rgDY5XSxreBiS5Zkso0Cxm+jeueKNyEkc
AbQwydTCYenF64qP0mB3WB/1kf5UvX6tyVCooAOa9tb/KLP+1mfKs2wZwh/Js/5IyQdyrXTNxyYS
k26Z/cs7kYaKFB/oKpM0HwgrCom8kbhCooinKlpOXPgMo3ofsuEZIfGnZAu0zHz8Mx0DGonpmFcp
Wfwel/ewiqeF18QKm/iHuMSx8uoe5GrLF/yA3bVq38syeecq+ZL0ci4WS7z5agq8mx1UxVwAp85S
bEuhAWwav8FWs2FhqwoOdOiOLUoI5CVg3XMXFgmmSXPHRxpnfZzsOtMdeAEu09HLmvWJPjSl5Rsp
5VXaQLuO4P03JLSagO/MHjNl3izaDGMI5zko5U/K5TyKdo7rPTEzn8k53yWFi0z+SoQbuhL47qz3
lGaG4qkGJiYY7gyqJ0sr74vC2BxUYsMOMfJGTrKIH0s5slPg8yWLAO9aFetXcs67FkuJE0tOFv0r
FXrzoK+YhHGymcYE8Ctm5VMLdnFW/p/kNCFGg8Hl66VSFFHRVVHzqdy2bN2e4dpT2idiaZc8igob
BYOA2vlsGvoZAkkdZJ8DI3Wf8aRfKDrGeAisfbvyKnsDnyoDDotNvR5R+tMI7gE/k84pXR64wobN
mjCPba6ooHEl0WEZ3oszm26RyBwoPnt/n6qys4dgN/uyFHRYEZcnIozAIbBcwPqCLufwh5gJhCMe
fbQ49ccIQloMpg+Wu0x23erPI+CYGVBr3DLxorLSS1iV/novWP+wflkJBhjdSHfILS6sMEpCke2L
cRR/6fg0tOuWPQhKQv2Dq+5pmAo5PzD4U03EpMjwRctfwUx81O9Zlj515YCgkOjavVzQLribNa9S
RRCePEVa/TUiHhhoqNExJ1SqF8gMFJ0spifRJ1bwQ4d2ztuVAE/HLSHhSVxJMqVIybQrjzdd0Pxo
XZ05+9CzhaVZ7Y+gwVaNKhySBEQ6qa9DAOV5+1HLyIOIhvoIJhKTwgIHxFK4/QCblLi9OVuH6zag
QsKjx1mpRuDZmKOnM1WthwSrpLy/3wlF56FJobU+WwwYNbGKNGwx9pANjTCjidjq98//VIRsDxtU
eKqPGPgW6x+dv+gutpJ+tJoYGiYJIIWrKU5ukkHAEoE+BjPBU75jsW0haqbcc6IJR4eqBWKp+jsz
Q6X5nWECHJXKcW+ZH+NGk3RkuRKFldEGDlh2xnxwUhw+naHxGUzRR+D5hOnfFEcMXl8zeRYgVomN
5DC5ZqeB15hTTDofZcZsynLtjPZZI2x4PbaZUinNYUnA095Jl++NuanCSLjBsZsq7nr87vCDUoQ4
9mxYfhRbV886zoESqgfOul1l5NrYcV+BSgSUOGk7TvXyAt1Wi2+4ATJ4+ZyjH4X2GlFHus3sCuLR
I/egT7/19374qa321Aw08qQ0e47Prf8VV4qzMsEX2IMydnflT47Lb9uN8EV8bujrFPH6sA8Dth7y
hT9PyJ9Yd4QWq0sMxa/Tr5TAzFyfM3b3+iu7SskUbOEpqICU+WhHxi/Fgh30RDwI8sRV2NSq116S
nCHtnZRvTsk9ecGePcJanOvUlsE0gyaC2ZEQDMKrZWAQrykaCHEoW51D5xJYwfZWhDjbXWW9Tg2V
KO5QmfCy6pCvkIy5ScKvh1DJxgPHoyXK1PTi7dt02p7kg+oN3wmJf5uR2IEYbdfGaTl+QlRYC4YN
86R4amz3X2ASECbIRpPex5Yk8B5TnzOQtE/V3FdjJ25EmqTKMHqb5Q/wEPKUhFJAemKtFpRmgscD
CWY2+kiU96Y8rGByyjQ0SRnXwCq5+I8LPpkRVVI6lS0Ox5USUT65HazFi1VQ+W08NLwc0oOakgH+
KWPB3vfKeoG46KKj+ZyHfZ3AvWGQUNgihLKGcYjIOfW/vytcbRu/0WxvbDPxCXFDh+XCMzidHNlA
twLGldCrqnDQQqpgLgmjKuOPdvYkfTdzBu3KMntOnMMqyyGynsHQMVcC62exgovmW24jDzhWfIlm
QK+ePPoU1yrwInuZfLFdC7uYsFFdx6K5BzRT7jhrJGCw9iWQFKFRwhmD5eKayAebdhgU37gCyc7j
PWvFnAQxsdw89A1v5NYFWG2gsUn4k4lwg+lf5d3ms7NwzAgdcCj4SetK3ngI84jvh0i1xJ+XrN5y
c9UksrUs7EVoabZOb2tZv+s1sjtfFoN6nvqBZec/SJZ+lASqlfqSMfkyIklJoWP3IAc6t+m9N9eb
yJGFUtzJ9Kbg4Gum/23xR6SINO2cDMe5FOlHo2MnhyI2NreXPq3ULB0rw0+4dGubdJEM/o5ncAQM
fUJtgM61XBnuC1BvY3YG9DBF7l0JleoSZ/LJxALEPWWsxEssptyYAc0p+NtZrS+LrVWRSxOWaxo9
7TQAvelpAm0Zc8douRohEQk4MU/4eVdk94nGBsCAQI7/NTCbXwYiv0quYMWaK5t2GNdyKVygwa/R
MIgNNPWqeCUPa75+kMm4YFgpQHfo4q/y0DqxPt+TvrV3wGt0IXIA66EH8zfu4zeYj8bTdGLptxhy
2948QXkUBbbCuyLSaSsvbrIy+5wqfMCtzScNYMh6xElcCu5Egj33u0X3WRlQdvDXhBSiLjQr6iAy
2zXct+RgLZbtYHjYoo3kiICKigyIx+Ggxc7Ysg4JsHbZL2opaEmyyehqXElFplFz7E8dsVUrZ9/T
fs6qRgbjsCbykSLAazyT4sR0hZ4ze33Ue/QDq7n0mmm/FYz4rELuteFERh3eQfBS+If5UqeHeFfP
tuth2DhFxA/0soMS0puQsvqaqdFT0sqe4A1vPIMaXt5ZJuO/BUuLM4H7jV2L5VE7/e0tNlEOTojG
6bXRNuvNVnr9marzGzvHgoplC88i1RM2sMO/KsNtxDEx0SLHFMJO5axelXviIXcRptzTowP2RnBX
+5OUyaLjYdoyUxj0jnVM85AzCBLCB+hZglFe6yemF39EU3pONP28rFc8Itni9Rwr41uN1anOLFcd
sA4YomfwFU+3+jRR5dNaj34/SvpzzyBzTe9Npt1lni5CECtiIERNUFiYmp0IR4vzEotK2hYFHzxl
3DxBVq8GqIocmjsL5EfUdX46EeJogp68a8FGJx9hmILSbJ0B4xB7PUfW6rMAUqYIP/IdnEPSs75V
qxAI/Gjj3sgcZtSElNykXxJD3ITOVHRf5M0H3xtasb7jUoAsc4zUp7RlbMKHRFm5kO1JIcJsYIck
yVtWO2J6lK6NDNZn7d0NtMLcwu9ZPTV578p/VWbyh4rU1OESpMPOVFlqqa2XfbeBGH8qY+6vFx1L
tlKFZgWXtauvBkZX/HvVm5j9g44ayVcKZrPVOte53QlEg1RoiteqOuR7UemqX/NFv8bpv3ULjHH0
GkX1tDP8qbm02yOJLYdCN8zOTZj25L9pGBXyp1YRHzhv52kGckhFCW4OZMykT259fOtf2/xz2LM4
tctQxrIrRVWTGX4EdnHsgpaNfM4zSa8DeEfAWaggDUFQLLhRXKDcX60ehjU1WGDxRkiHwGCUg4Kh
sxue26Y/i1V/rjBYS95E/Kpkxu2qp6jMCLJGIRii2+hTJNQO4xRh7G/cviRNtqSv2xi/Mu7jwxLJ
xa5gdw5pjD1S7bign7tRPOLOMXpeoNkI5HUOem6+CA3qpD5VY3w3yLFV+pu6YnQp80P3WnXFKZY+
uwGVTLMoIJhdQy28VQdel7RsCLx5Gr2XThmrSIk3sIemuyk3Q6w5h9yajf01r8HibBs5FKbl7xw0
SLXRNfauF/GXjMbBzXzJqesE9thDUt5YKsXDZaxwXXuV9GcVfO5LcFwMtMt3quRQ/OCCCTznKC7o
sWztpqh3SRDf0LCNK0vChLulQDuno+KKaJoe+q9TZWnQqn2wbGjnaXKO2c58kWtvZOer6r8IERzX
SMJ5mYQa9ZSaMNJHD6L3d2LQCiSFOoOq2NjWiD5OdNmkODfnzBaKd1UYPyLgCkW1XQdwtPKAH2EO
TJ2Pm/BDiMBJZjJ9YJ5B3RvERdTqw5RITGV6MPCtxdV7ypX3oY7tlyxvVn1cafpVVPmscUE7G9mT
gqz5oOMtlhBcKvVmdt25H43Ao3FL+I95Jdf619WaHkXlW8ly1V65ceULLuPfLfqroD8GuoPy11Xd
7vHk5Mf1V3NuRv2Wel7Kw3AxCaixXUsG/NMSuslIAECpPiytepfbNyW1LtKvYi5ubWlcqhZffdI5
kpqfy7N8HaIT9l61WnCzkj/LI/+yr832i57B5V4Hm9JavqxDAzngCBv040s6iO1QpXlK3iRzyGDC
Ty1OQ2x4E6VoAvaI6pZk7THlxBXiiG7WmEjCAXfIloeHAUNugwcQT2/QjD1eQuXO9FROxlmgrDs9
6tRtHg8GauChOI88T3TBKbY88EH9R7hf6stYWCedAOKeD+nakn7EyUtB9iV4KXig8JJE1sBi8DCO
kTMhPOUITypLagSAo0KfPBt7zMm/xiPAA9vg0bREkbMor/lSnbQCN+tAYc/q1gyXcLTn/G0Npq9M
zcMF8Fa8XsefNZA3EGkUGOb0NFdsOiJhfhNr6W0+CcTyznHF81hYTvEtecjSMQlm6m+mNahj2aub
HuxHbSuVHrbrPw0LMeZ92zInHG82F3K8bpUqdfGaxkFFKw3pzSApkARnmaogi++UNRmeAaQwMpA3
k5CAsq3KTDp1coEAm5O40jZcMJRM7T10GtGSJcSmBFMwZWjNqZsuL9ibGx3xHVCFTGn3MrN5geZA
AaV1Tbq3nOFgkgkwOTkj/HAzYmwaBFYqrT973jR90+n5LNXosHm4drvBMyNX3uW7WTsasXZqxgSK
TUiJeiiNlFwbBoKvFR60vxW5OMWEta9dAZoFKZINMiqqTYsPcV9GESfhBFS5EeQyPVh5cZ/1+LGn
B2Lod/p0uZDnupQqiVQjA5m5el0cX4uRdg4ee+xwCPfL89PSOQtV/bUV6ULJaY2mzGRQT8twknLE
D4DPZocpowCrhWACs6+DiFdGzXm0ADiYzXlIi7MkU9N16UWWp+29EdUb04uifOrj4miAOCoiIpgH
DuvAR+ETR9atm+NrQ6XhQV8oHFntDdl0Ql6KxqAwAFiOjxIvbX8vZ+US97Scgss+0V/A4n121H3O
yD2VFapQDW7F6lUD0N+ZpFfRipQNdENjT5iUxIeOrQyeK7sUJS6CTsAhATn8/83nu5UjNl2rjxiY
+BVl7T6qwvX8aGLF46RH15/t4ajga6jE5RhnGJBIiu8Vw/ryZsQs+BLxDT4Yy4J69Oph9q84rlQu
jCx3m3edHbjMDrznEdHn76JVPZu5epPM4nXQak8AXp+wPxpY/BLOXcW9CGVf3rMRzo/6t6CL3EtY
0QybL5Bi7P6Y8wzcHCRZkfqV+mvWuCSn82mrieXwnJpakLPn7lVMBgJGEPkWmI88k4JINYAI5Q49
jihSDAKl24BFY/c0zhJMEMyP2Hxlor8KHX8md9oCJwWIt4rYMhGRKPno5/RTM5TPjMvzi67mahJv
YrqnmaR6eiKsvZHXaujmSHliHeNedDcWekpVuHiuCXVxs2wxS+W4WqvJmbXEQQddylNSsaXB25Gj
7EU4Kwww2kuz+3muo8kyjQuqDCfYJ/pd9sjM9LnAq4WNd8oU+UQ8+JhJeDYaQomUt1JxT2MRfaWS
BZtRwSWyyLEXy8e2321uHebK2dufZHt/a/+LDCDEkdNo3vBCT8ELGq3QW5UV03oLYBvOQv1steRt
SvWHaXZ3VlxLd2ZLzqh0TXeYDP2PUqe71R6Vw+tldYGqab75HAqKOVPJJv8cuzoCF4t09d8wxoxS
EouA2Gt4nOjgurgioW5jrAOU9XavGBSJOfbcdLgI88S2CL2PuLYNA5/iXUAkb8D1NURmJknh7EA8
FZvTEv/dYHcI/XRMJQmgTnqKzxvdEapb9ZM78mHoE6AVzCy7SY01ErVZJr5nDHqGO4smpOawIpZU
Yyjtg+5b243ebFWaL3r4ltv6KEX5AkD59hW9l/Q2xB8ll0UDz9J6NC9SD6jo/oXJErdeBGd4BAs2
RALi/ruJ+/qSjGCNwzVof5YvY/4UaH0VO9q8HJgYK+Uzvbfs9nPlGCsMf4ALVaQPHTWhd9ZAoYuh
1AnWlD+FaQXzRMNdd36YZJENIub2tnClq/uTibq462RZRPPOzm/QbPgP6BO9o1/4RsA0Ex8wyREa
RAoqJPKoG4XNcX1XB1igBNuZzNz+J0OTt7oZdlx/7f7ktD1l7Qa+jkm1S4NmLg5TstjJCW9TRI50
vIX080VvGU+EGB9Nucd5+z11WmNF0b+qsT1JxXDKrr8GefUKU/ESeC0LP3sM2Ng9NFQxJauO21rx
oGevCTQ3HVCkUoaieH1po23mNWoxBJTcKJ31Z6Vji8PSU/hZ5cHjSOCawwtKfLUhAkFE1Z0/TDhT
oHq4APypYLg0oKY0UFMCndmSQBv5cGwk1ixv02Vi5hMF9hZn8PnUr+MNqIozTKMzRu/zVAjn9a8C
P5znegOzslZfp9KjokQGi8K4Bxg6Os33/79OW3uN8xrxhU/rwBc4gifQMMO9rPNCkXxCdCUD6riK
lJ4o6lFLPnHd2i/TasmlpXKhxkhzq3WuXBb1HlDDQXPusL4KCAWnUcLDnm6pEfIvl+jB+PmLC8PK
//eXN8FspXt294s3MdmWIOdqqbgr7qX1o7hb7HI/2IX77aF5Lmp2lbl1GmNgRnNIZuk8PWkooIQX
XCTrvb+dRcEYnZBNkhIUprNZKE5cx5XvsdQe0hdlNaZJ1lQh0VOg02sfo7MQ/oPqrXCd5z9SbTwk
ym3wRAn1L3wxt6I8/s/g9Y6LecqoVJjIoRPaBlywK/R0JqTDI78qUR62tHAZOBD0YNz/8a5i2HG8
2NkMrYnoetzeNFm1IYWKxbUTYXqaWEIVM6CnxRlVFv6tBmSQPVpEOgz+cCoGbKTPYo8ED22HIrW+
A/fMqM9rhzsQpmaHf7Te2kti1pfklZPyWjIx9LB1lII+8pp64QGAKC/CmpZY/4jkzwjoFDQcFxIR
XJ68atA9Yhq0T2OZnTHJiSt7TyxS9S9sZeMifeb6qxlnj05rPiNF/FgqJwXHWGwsauI2eJEXqrzA
lgl+XjNf+AWf3X00MduPZtOg98q+dYhf2dbngGlSqkU7NQcXmiMOS2RQEEw/8JNAo8eew6AIKP+h
BG3YlNID7w6jZnt5mTKjTlsJQIoJXiI1Fz97WgRoWJb95OitAyKugnAbVUPYahyPBVreMRoUuHvl
kca4R83ckvkkTIOvLAFVXeEmhEWQXrtpvMJPuuz/c1zyIfK9/ljcfAPolMQXmstkwPMCgyNcAQ4H
SyMH7UOXxQTogZFwSoHF9sIXeSEyQhlsymGNGVIYvWHkpIQT96PzdzLBy9aj9agb6ZHdKwxiSnsR
NIPpK7tRRXIazO85BUE+pAH8EzvOgb6vIZwc5ZgTWGmazVfQac0Atft80R/bl/C2VN17Ls2MUMNB
+/4quOjwq+NwZ1MTbv0axrkITtfCXsHLoGEf+85i8XXd+59NnD43HCNDJr6aD3bUNZErA3jgY4Wu
7Y0OMcxb2xR3XOkxJ1iEqysC0LkCFM6wc/8p/8QQZb6iR2NNH1/ZE3ELeozklVQ0ttvwHr8ivMRb
UMFTXdLD5o69GSj1rzJpHk2SPbg83q1qurOmWFUTSH55m9LuOvkT5SXaQK6C3Vq5YKMDtjcZP1Wy
e1HwHL2p+an/kLuB8pQ6pC/DyU0Ru4FxXrfj6owMR8dVhmjBdjB/5V9/CThM9jcRGyj6OEWc5Mxo
RSDQkGTvDaZ/jb/rhFCCDLW1frUMvsHPsA7+kjjtB/XSmDtIeK78KNZ7tADo5ASnU5WlaeJFO8lK
0FzFjfg2CT7R0Cta1VH/mbhBovdun1FKpSTdXcfLMJlIltop1VYORdwjoNDgDq5vjQxHnm9btb7G
GmEYNSNYcF7C37rya8f25zMBQuq81xLsf+RZhch8D6WtDppw3prPotE/6z9Cnz15uXlmoydaiEgj
uBv7C/Fj4q/8JFH20aqVHVENNkEgE/jRA4DIX8UT5IlMpK4hetyw/M4ngcYJXN+uqrHiy0Dhs2uU
kGhNaHBqKJXThYsclfFw1NP0psTpzhUXVFoKku0G1qcTP8e/KW5FhW1xdpFJAmmJERJvlMuwuZIy
GzII2yVkrI31BNt9qfUXEAANbKPy5KxfGhUTrkxkikkIzjnWQH5vSsa6D5ZxuQjXZDs67WBSuGuc
klfG86sIlnQnQ2Bdx4qAM/wj58iexHeucvFdy/fv82EQhLPQa+e9kwg76DEz4gCukY6FmEVFIPMt
tDKsLR9waEO9gkQetb71QSW23wXltxizNerqS8+9DP74IhdkXSHZYH6LV2BeKKmNKZ5m3Tj1Te6D
UcfHaJJdiiu85LgAeHvEHrNTzofjIf2XsQGgkW9RS4fWCQFRNxLtimYNghKU1w8knmtcDlZMx9si
nqyjidckcRNq0ZuzQCWMUJgOLV/XpQpa2hDS44Dtj6xCWZ03z6qns6mO4d71Lj0+t71m9VhFTs8a
AazcBEC4ab4tpQnXb3UnfLOpAiKT+tYFL8lZybJQuFSGeZ81lP2eBV8NZJhDL9Ga1x4fYnsB98jV
NrvUmhn2flE0V0nRLw3FRT04CdnowtFPThkNh7Lli0vvNfQwpbQtmUqLuSgCwbI6nQg6jJC4N99i
K+PSuoTbBcWsYtMhTG6LXo2xwtPa7SCVcA9pFYwVOjwYqZGtc1pkomApGYV0IPDJel5PNBZFwLH8
9VPUyF20BwgG1EN953Zc8gdhlCl009ZQ0VFzmDQwjg9WcU2P3yWLLzgJUAacku401RYNkdTDFm47
RLozbp8yxxX/P7tBF2EMLe/VGP+bgRI2n/lmnJMmO+fEzQex8VXbDBHYKEUQp4f8SxCKywIpTJtD
kW2Ykhduh3+xQ6EGyqEtfVDizSXtzn7d5ZU9j8RHCqzN2kCHpIpCKgK9hSnDsQbPhmozKYc3Rmcf
aBcEt/viFMB1IPKMmfpAH4F+ZLI+NPBGjF6CR2JR4BGyZ93hZFSR2FCBRBQj79taaRVoSYzcgN/m
4vn+KUEeycfWnxCUmPP3VeT/jPvEetkq/kxBJ+shsQa5Hq/LHv8Ixq/UT6KOxeIgsGQGPP7CPWcQ
9Vi1/En7rQqbn3c4Tc+0F1Q2iQ35V0q9aIQZZ4ToY5zgS5++m7PGw1hEc6vRkjZqZZHRqPCJdhBj
6K0V85MkX7ae5wZc97SEe8AZbImg7Ci8rGV6ayAwUByZrbKTgreMgmkR/P6whSwOoR0Sl6wUeArm
rTgO1nIaUyasabIj6V3HrVMJi7dzLCe2NFQBAeC2tSfOCILcush2nl1RwyIl5bsd1PBuid2ost/x
y05q6Y5vC3Ix+kXzN6JYW0oVGDWZJ0FWitD3X1Il0qCWC4avZ1dWVIiIyz96Z0pYrjOuO/6RtiOc
ksgdwbnGCaaNonenmpDYazKhpODtnI+LvD1xDb3t5iwq9GRVw8H2udYrbvAhENVrkajuTL53IFA7
1YDLyQrEh2eH7YeU6TPlvNM+5Tb+Omjj9IwPrzO5mvIijUT1VHvZsDYYuVdB39GMxqtMvBy8ieAr
6MzTyKEUFilHWWbjQvFt3XkjahNCnpGiS2MQn+ojDrCG5EYKJ7B1Kr/8A5EpKGjmG0Ti1cAL+FVi
QNXAK0QCsBt2xtGYL6YpvPK4XbTsU5GlD3ksPoy7lHk6fFyd7elJWJW31IVtRfGzRU+bKG8Yo2Ct
HQQjv6pmdIv+6k35qAQsKNLrcKFWAidUs0JCQY3KM0/ZWl71AyAJ5kpao6dbnJnHl2hN+tnUes0n
LkPJjEjb0nltq8NvAiDNGLTKQ/7J2+Yedd+1YX7uYwcgVKIgw7ckCF6vLYfYYmi5FjJNNAKOh+jw
MupDT6WcaDJfUKUh8JkoDxZLIEKmbY+TnM/PQkx4CKkbzZd7NBT3NeaLGOW3cZmvs7RdWnLAls5y
OjksgnImdj9/zUA8K+vyM342q3mz4gUbL8hFaPEo7meu9kPhEcXz0K/+g9FKy995qWDwvP8bISQo
MDeqtrllLEX4lVb+BQ1JJN6FAv8fBRVRyuqzvwg74xN0nRnjlyP8WzduR7eE0bS748JQ84f59rlo
igeVwaO5YM8ZGchs0L9nJviiXpZ8aOnzncfclXHOMfnpa3KPTyJrMs4im+3Rn7hULqsjHJKhfxb/
cOHf4kS90vTnVywCJyBwML1g+xdKe26333qrUUI6Mc1mDyK6mvhh/ox/5GhlBbMeyxgMWBs/sk16
RU7MsfNQLeltDVfEN6BgOt7wdsN/5GQMTqPgdjoFVtzjZrsyyVaKlVPpypV36rrBkC0bVwJyJdTp
CV7XxoMRgmDIOKE11IYQbyhQsR9Uj/7jvztSnSWpTn0jiDd8vSRAGhutjChlJi4VfZCscQoyYsLs
17Qhv4kJKEqdtind8F6iDVxCEaEiahsXDMaOxSuHzm/ITpl/DHexaHtOdkvUPW5z8JDUILb6kfY7
tqONMnCDVQZMqc3BbKn89IjwcSXZFJ1U2i3pdWCcv1XLOkLXOuqdgzvmZTQqkVItGdsYzcjoYUae
v8W5pyjNRQcls5U8Jd0VBHkb8wRFZ6VZl1xIuZ63BQih/ME2wYO6McktFVksCSbAJgf0oonHNLqh
m5YOkYNTCz+2Zc2IgWnPHgotgP0pIMBcGfjern1tJ3wMxQisJq5h0C8J79txTcnvbr8rjNYaP2nz
a6wZSzH1N9vvlnrs9H+RRpdu7pPJT2t2p2nhtgbm3lWnxJ24IczxeKbbfbU8g5TUIBFFmL3ryyj1
6yStJLfoayWbCrT00l5YhD2hnR2X8kLB2xlqcinxK0NTNCSNQvrEoR7uKpkoXdzGdQK0L5tWiaDE
sd6VI2sQ4xoxBpkBnWpkTQ5TKMSTp7ATbJbU22TVieWaHR/euZYevDwAm5PQpa70G5Yt8aBgphgR
15SHYs7Oi6rHG4k5PfE7gPTVRZU15/elK/tPM1gdZTIeRvdcoO4tYUKKfknVm/inJeRbsi6sXHRc
V69Zu3nWl5ku3E9aJl7TUvz1o0ay1568ba4wW9d0xZ3ZCc4ojvAML6W8BRuxpr7EkGkAxe8uc4Tw
DUc5FXlEPwXlrj3la6fedTZO+P4fFm2XnMMra96Mq5lizzeJNXoGGH98y2hKGzkABLvjfqRQmVUP
3nJZ0YIXtOCMLiEJJVi1GFKG38kc75zWi/5mOQUhEGO19Wa9zGUfsta3wCCq+5KvKfwKIg7+7sR0
D5Rdk9ucEcn7mOmGZMuq+5+KsQZRhedCdV/aeZ2meYZvqUyD091EJfYmq/NEXfR6Lw+MvzKFf/+p
nWgPCBX75fyQGwRNx/IuzzQ2HfKZYfn3mJU3YXeUNdNr5XYrs+pNYT9dugU4fFzVK1v8PrfnSUZg
5gYw7PeIsPw/vs5sR3bszM6v0tC1CHPmpuH2RUQwyCBjzjlviDNynmc+vT923xiyIQgJAVWl0skI
cu9/WOtbVvFcdnj1W5q4xU059/HAt6jLZIANLV4cA8UEezfiW5fHXJeHLE2PbAGj2zi2QX6BMlRj
nu1hp01khCKmfkWre1GX5dzwYAmCkDGNDCZrYqjK6WIevvjK6Yv+uTKEn5rQlPCdfXdKewGmcMl8
Q9evgARu0cxdkZ8a+pBCDakJmbYEw5URSSc5qtOLmhVheAiTFbUS0+ymciTcRTPfXmpBHdmPUPT5
SOe+OyagC4VhHVcUwUCB8CwY/MJAyNx1R4SNxPg39k75zdZP7UHSzSD8Dr8HIKoyc6mDRW1LuLIb
XY0N9pblkOc6f5Q1vzZM/zu6zub4poX6mzADTZy6mc0/Xo2ZGCaMFzVM7ZENcs8GWU7HE/ieGniu
aMmTWo/tKi6hwh4X7MMidSCdDH8+qY6cIB6R4DDkJM6gLmvyK6JR5pXooZcxcQDBg7GIUeblvGcH
7bPV/3Tb8a30HCm82DZ0fsYC4QbCwusAyIvT8o1s6qZvbvYIzja+QI/NYrbobxkINmiSZUGkyi80
y6bf/LAqxh4UU6G5oPztyI0HfFjHrrpqR4YcBwKDyEqOG38g46KoLW/SEHxDrehTVEtpzMfsj9J4
mtwoEYHZmOdRmqiDi+uCqoJQIJR7Oo/jt2aEJ+kDYnE2IgexVXc+NcV8yCY01spuFUxrGB3Zvw5K
jbCYwq4+9ef+rCfGPZp/zA2jdYGavUNLxCI2sa1zcmBL1CnP+NHO0RP5z4uZcIUwSeg/1JzdVz56
Xbq+4XV8rT4USGvFB/r2kGsBQ9UcGDiLshg/23hPkUDn8V+AeQZ+ixoVtPwRI/kKCTMpXk2kLEOh
vFhfTcwr/lG66ZBdomo91vAeJUxqQ3mq4YGr4HQH5VQ3vEv6N5kASke8IbSGkxzukrB1Io3mzkAe
V04HFYobwirKEIVVS0vElGoeG0gTEuqovuZpbVqvf5MRFeek5uXGwcO+LPO6vFQ3VdVPYw7ptlt8
ZWk4Ry4NjNtEqoMm74MSrKCRe/l0SiTC+c4TNOhTORwmxi17mfwLUyI26BINSJm+Yn80hmDpMEif
xFB56XSKLMVpUHybKHSI5oTYUozHJNKPIRfvUQqHi4K/ivpYabo3lmxVmDm9kh7MZ3wxs8uMTmR1
DKbC++lsxJPHKH+YWt9gnM7mHmfxXwnqXdrvG/6Tr79fhwuymAeLw2d+FDF+LSF9Eiv7RUH22S+/
utIgVBoRfSl/NHX3Xs7itQ2SznYYHTkWuqOQPL463eeWeSjwOdtSyWa/P8wPIgrYbcB7mm2yZxvT
/fjIyMkeWqK/aBnPs6905xYNBniBljiCvjvbT+naCvkMqP/MhaKa5UVAMyzB+/eB7Sy1eZ0Tqnc0
JKMYboYdDPU3fnxvNPDUk6Vub6BkunxChZJ1L8OQdneRzNdCgz035iVjGTTqeWCWN0nIdzvsHoJV
wBeaEtAFyYlTBa5QdoaMiY6yF2C5uDnQgzTYeIXxKx8FhC+cQ0jSWmz6FeL4+hE/Bb9SfMEsR5c0
1ezmebE1So5Vq1ydrSdFZN0BvDePxjQd8SUS7FTrJqavkjZRO5Ypk1f53VDAf5qRO7HTQM6oTE5a
G/iM0TJz0dR74LSFAe6FswwlGQpYwPFOY5Z0OMSZ6WwlqntxQ8c+cI1nTtNKBAkQtoDrlsVkitvc
2LKWPbtli7c7d3N6qZvugtROZvCnelrDCrMly9H6XCaJAFICg6CV5im2qx5/zs7yRSYxyu1O/zRC
06i1lSpFJcJ9bPyxDU9quiuWjdF4bnT7grj+slZwKDwGCjYJQ5YKTgjTlvoyr1/yS8Q+KmUf1SNw
REc8nD7+WaxpYjNzsj0Eb3v097cKnxIM1bWdD108+lXqSkh4B55A87ShdaFI7d3OJG/8t/GMMvFo
g1i8ovqfWn13KvaowrL4zzBhIa4HV5rejZjBasTTtVi+YanMMXq/A6ZK4EP/s/8oyZSr6aEM1sci
UQ81ikDNq9ef1hUMdGaP94Vqd5m23KxDt08hfeXozQXTQvlgyLyd3YjTp971xwA8OGkFTleCmCz4
GMxvoY6eSUzqTBK8ggY2tceDccN/u0SgyvYp5JtBrf9LKiazAFgHLpII+1b2nbNeKda9EvZBwszP
qD7NWP/Qdeu9sJE32SSJ8CcfYctiQ5oUAqvDZm+C01v5xFXd7YBazh0dIO7YepfvD1aGGS2q/fQN
fQExWX5hq/sODF9mYAnCI9B+awPmRhxNC1QuoHpIMCUKm9AbZdk7SIQmgOEYY2LYNG5GNFUr9/a8
+R4PWZu+Vnn3Gi5YOkI4rdZBTdliOMR1sEwBGDhqD7YmSFQkn3vFT4bEl/zy2UjTvmMRqudDIB+u
kZq+Fkn1NGeadVuvUEQNNR8h9rOqFw8yf9BS2RvBGfmhXR3apPgo4+bdgPMg1rslqzf0TVXP76Fq
uwbz6xAvfql/21hZcM7tuoQUHIGGO3Zi5U1n0pNqNyhoLi5Bo7snJsRGSz9kfAgEfiod1/94KOMu
qCxch9Vd8OCZHljPD1dzDYcgVmm5LFF3U0l+kPqbfpthaA0/xnF5lEcrsNE3VtXP0DJwO/135aSl
kNmVjvC1lWuTLSv3twbraxmI41lCvFk7glG9lIT0cW18NSXUoK6CJCIugPtGpmiMhtsQMdliAEQO
UkVUtkHXtdpP+p4DZqJDOeD9i3crJpisgGeAjvACKKpN3KhNIfYjw46OC8nJ8K7kKTz2iDpKhdQS
ufS2vNyZGeRYC694x1LsrWZGCviC20DZt6hrDMtTzN5hVElSClL1txlHmB99tOhLYeH3hOOq3+Ax
5NdWezIacdJYdixS0wixMWm2GfgyX9UfwRpxQK3gYhU0JOxt5gZpCjYARGp7yAX7sm79z02a1Z4q
TO2JgmMG3gMtu4bSN2chVr6w04q49hT+Jw2sjE4OKvnUmr8scCwpTkzShKiD4/wh4vhRJLyK8Fts
N6w4rqnDBuowhQW4bLEwJDZSfLakVWfNUycAalJ4PHZSPx7t7AdWQXeMqUk+h1TyY708y28LYRWL
BbuRnyjxBvssyCpqwL3QAVbxdFYEMGWif1XlDaATC6I3PsMlWoJpQekkE6Kpj8eRP1zFJMP8ziqy
mwGMbF7AekfRhEBup/XimkW4QqO/44I9KpFPAgcOR0AR4kAP24cFBtiU7mpf71ckMHCyMmxCBgG1
FVAcQVt7L39qhr8y4JQxllQhSgANtkHMKGdD5fVwNvaJ/dcmUeLLaqF/PBJAaL557yU8h73uLs13
OWMsNGrcPLCX9N0fQd7fqUXOIso3AOpJYRxHD0GrwPAAMJgtXjgdEmQREz/6JosoCrcxdzP7PFkd
g0mTkBoSLKLTXOBfpu1vbRed5Xek5pdFEkGHytKumsAKtMMs/8bwdsyJ32qI3wqL5DYCOqU+65Ec
FlhWDeUn1ZuDJytboqcwqmeqOiExBDGtWyYB5OItDBd5J+OL52MOy4iHt3DSRH4UlnHv6+iOfN/M
PqvePE78laxDdbY4KpDRDnWl1oibudbX6KcaYh1iC6Oy4rgNoKpAsM6/sn6rNfEnzkGG13ZMV7YA
Nk1MFnTCxFCAEQdXc4zTBu9H0V07wUZG+W0nP7M5D3JbP4vql0JAR00e5UBmOMaK0bR9megLKw8D
i4N3Ea81/lTEFQPazpkBgIVz657mP9dNZkD4jX1Gm3O0If9ryuhOCRNcQaTF6JWmvCl6Dqglc+Du
Q6h7fVMeDMOgQoVoM/Nb99T+S/kpt91nLs5ZSxhtgdi5fMqwm7sqCjJo2iyttt91rHBfCQbaGcCw
9SdqID1XYer5uFVokKVf+LhJfMeSD4BCLT67rKdPgjotDmX6e6JnhJjLPzjclUTcoxUPbtuzzQ79
kh85t1w40XjsfSmBMptwcDEPqzO3n7SX+DueuzdorG9Cyd82gdZ90XLQy/iIHcCXhwYQItukRj5J
RUEbHO3B3w0k3L0of4gPzuAJ9N9hhMYCCz741kPNT9I3d0T9Y6e5XnY0OtZk5KNa+XrtcD/UKtBT
pLnTXxQGu/BntXKCa5mfDYGkuBgaxgYv+V6akBuqTgGnwHiVl9QRKMFNpBkJY062oRKWQNME+0GI
oglq+M2CEyI4vsk4pm1s4tDvbNOvZYoh6RCHUmDGP1KYJkRjQPOzK+FbRo4ifHtvKEyavZFKV2r6
W8dr2KOjiMTA6BfW2o0nPr7KEMmaJb2YjGw3ctRq4IZT3yPwS+eaLEvSrAdw7SFx6ZFrsia3csjd
PqJVnleStaWIk/gdw1X2UoADrRbNZzHBLnFNPyCY7UwkZuOKKXq4AZ4ymQkhosDEIP8iGKtHu6ht
7cxryf91ZfwKl4Z1Pqng3DMG8TCEL/sZA+VQh6DFSbmLY4bsr9P8kQPSiRq+OAVOIS/txB1kmJ/D
QUMnErUUntCjUujMIbFgjAk6Nt6bfktWeOTZUGDyCG99jyaQnBNb9RKZNEPG5TYHGHrH4ncR57fY
+MrnH2Z7qeWLqF/FpsZQuWoL6dQQbtlCoZsO8bUya1fXf1OS7DWQWDZSiH9m+aLYqlyzDraJrrd9
2/BG/afRQl+cr9maBzJuFdQAPirthpuRlA82rO92mEH/J5T0nGdZkIQfVvuJOWmPA+c4DyxnE3QE
x5FIqqTNXJkIZYXgnu4TuBkSxOG4Piqm0vY8Exvyl8RoEp2c1BiJduMjKdJXxE6uRgfmDscusa95
Fd+tTfdlm2UptzVQ6ILR+/CVEQm0rj8NHGPqF7UoM6XkrA1FkGD07tl8Tnu7ms/a1TxI6PVXQhjI
qj6cMjK9+rm9JU7O3SrljwlWTFJgkCzJp5khdjqWZZwHYvXKhDgmbLFkwjcmTgpUwFJoB8tSARQb
rulJgZc+8Gyn/2V8z1PJQVmUXVHk9XF4XczwEvOvGgmOk5nNJ0rvIdXUCRTNXZtoq9L4yWgywq2e
xMTQfs9dhv8XQhzQY4HLFH6MMxyUoj/n72dVJclGWvethi5QNX2gukGBem8hOl1ApSTT05xP0mWh
3lHb0z+1vpHNrJEQUq07k339HqFGqf0hUfQf//E//vf/+jX/z+hPdWeJGVXlf5SMEKuk7Lv//Icq
i3/8R/3ff/30+z//YZqGrQrNki3bFJphakLn7//68UzKiH9c+ecC4IqwkdmmskERQZYQSjz5ke2M
1/ZoNvUFHWxJMSeXOPVS+8E9xiMVQmCOkHitWuth5uwar50Nb9JtrxsIWj3WrPb0tUIJXLotyJM+
OxfoWjZ14kq4hr3gci0Yecleb/y1mProS+JlKJhNs3eHucX+hhMFUG6DZYrY0gz9sM6XjsJWXvyZ
fhzaAgkSD27zqxEMandOw+QyEmGjr4HSF1fgYn8Iwz12F1vWGeF1u6p9062YCw4dRYlEhupejhbP
+tnGWlA8NHu6GDxUqboGPFUticZo63fNZoxq3sLIr/PhjMINjwpqQZjptgCTp0JO605wzDiOP7jw
Dgllz5aDzLNMNaOhsDYgH2fIndWQWDKcnGhbd3z7+EfITCbLx0SNuvZOQ/xyBCEoGvYyGooZde3U
NSh31yMjqJQTLBnjw1Sop27Yt/JylDrtqNB0RiNUzhtQu36L50NdYKEmm9hTYDkcPc3aokcZ3/6x
2F3kRe7V19EZUbaKYZ9Wy1tpWq/5U0w0EgkRZQid7CZQSuvcynywNjqrakEhyZISE8VLa47uWFeX
lc+9bOdb3Ex3KKsPzONkVaZek45P0uc1yxuh/StTh9HDNC4kStDPrW/a0r2DKHq0arAEkTVhsuIH
6fwsdW47wEZhsbglZzIMQEZ8iN+ML0HoWyuhvcYeqxquZGK51N0yT872udf4IvaGITz10n+peMYP
lbe1Ii2p0//+TVEs+V/eFEtRLUCdFiW+ZeiyYv7Lm2IMayjPxXwS4zeS6ArhxoRwA0RXT4pIClO2
1p1Oh1dE9taCLmvwSmn1mIx7Om9GGm+pyAWQgfQ0ZnTmg7FD+PbJjz6w964k/LR01bXuSZnsKci4
Kt4K/hyutFvN5jTIACWWt76FIp8zlenAhGLLmIHFQWk9EiVr53RIl3Faj42m++zwAjnMz6GpomjL
LlIvXyzDLeoIzKHhFKl85z3eA/FkxDvdaykwaM5XMnFHD/wgE4x2Gd7mCtcj0DzlTZ5zUqpGhIby
dbnX/EltAMCDowKtkkkyQL0KzFofg2ysHZXGqznk7G60QI4M5m8kVFBewWaaib3RoZpM632SCX/g
vo4iTKtKeKzoE4WZuV+EKiua31GstD1UA+yas5Oya9JZ74Owkqf0VYj+JS6Gp1SBHRb2TVM0SAHF
vjZCQp2hxVW7fcOjSLRYjdIVqyRmarPMARl3pOdpjh4IdQaTxovOZsU0oElG9hGjqTuYhbsVifPi
FzFx9WJyNdU6Ji9b2OuUP2TyXjOe3IInV1VbZMocdzkGA0Nw8YO3Tx2QVbLVP+Y0Y4fVBCumgLTL
T/JT38RkQMaYx0EwDMsDp9lBB6H37x9XVVb/n8eVakHTbUPYlq6YsvYvj6vez/I8ca2U8XIWb7BC
kPfXh/ct/2veAs1JZpmayKE17j/fC/hZ2yN8zD8NWSWU79Ia4w30nz/lf5mQWSCeJ9Sa33akPfDK
MnQB/rZbNl70QuHZnFDynoriMObiZOeJT2asb1P2aawxG9H5ADl906p9CSMe28IdKlbSOgtgCFp6
aTvjnA4kytkEvFOY5BMw3MDa8j8K5lftlthhXUVqXuL52HTjJdEY9cK4z1r5Tg4otHB/acy3OBTv
mGJZABnmLR/Zp8Spk2fLPcqm+/zRU9gTFbLrGGGE990Ua1QB7BRB5PcWkiqFwSxpD2ZKFgZuPeNZ
yzGAHUXUhwnRHwfQM1ujPUap0yx3pyU1PWgUI6E3kYC4qEjeUOOBDRmQRtQF9UCm8x59BC3v4CSI
4COM6gMxXIQLQkVYy0DBcBBnwBrn41z+qVjjScQNDlce5quUMaR+Nx6o4lDI8VRRUCGUWzYymYq+
3n4savmMlBZy/mtilM+wtx590ZOYYNzjLL0h9T1IVoDsgXB19KtMAVuW3c1dALFmDOtmSeMmmn00
lumosCfOyI7hdUcLW9c/Ra8csDWcRE29sk5BFrWct/Y5AYSiF+kRmL8Zfgl2Ej1NL/yWZx52z0Ip
nmSIPAqpfyzThAicL0nZT4PuKv3o/n5YDDUb6/Eb75fVw4qitbdB76N7Oxq27sik6AkCpTZoMuOw
f/9SKJZq/X/eCtu2+TuqLAtT2d6a/6vcsVTJzuJGJnDGUPxZgExkRJXJ5L4OTs1MrflcNnzB4tqe
F5GeYFTfMqHxCl4SiVG8snLenteCB3PUWThcUkJ/PbuZL5WcwOdWYGGYCokxaFk6WKVWrrJ7hlkO
B6qCbsLZth6t16wMb7+NQ07i44IgLfr5HiK2HHBcxiRppMXX1IAMlbtjS9ktUXLnYnVHFiQF6OeO
imQn+2NivNco9nVeceZQn6Ij3w59ts7oujzSJCMSdhC7jOlXmcRfw7uNXjXlZTP0v03WvMqIkwsr
POo6LPNWufcYv0Otu8A8wwUdgcHuoU/PGwsKCVsenSY6WpOOdpVWH/p4iTsMgTNtghy5Cbr+eo87
cSKEXAXatnoZIWlMJ7rBeOkb45m64dNS08MhJI6laU/R/Fuk421EajTGzE7WFjLBEOTTK5YPCZtJ
al+6GJpc1Z0FQEXwoMYBup/61JidKgSOyVeeoSghC5EGUDzmOLuvK8AvwmmMpDtjDPylVyLQyRSL
WbuQpPxLuQ9oJONC90Gr2b/FoJ/yXgcA3AYp+qWJcQvFrJ91INIsMn1LHx2eCjjq3T5vqrxU+tVF
Ld6K8NDVGqplQIPCk10y3eT5NE7MP0FRC1JvY+ZjC9vdBvqwzfhzOAChY3txMQcWeWF11aFA4rVQ
/Qz1MbBn1P4hNkDbregjY1Y7GiCTGeHUNrNA4SFJhDLKNpmQ6nEg8k+XsmMfmk6J5dVirMlWL3Ht
YnJMo8GWWHi1BI5ecLqBSShMy58RZuGD0NheGuWtNM1b2hNoQoJWmy73MllQ5Tf38K6OTnjnCPQr
ENgLM52h6c7WtZleQR+9FuxCo92pe47qTjOrTySZGEi1NH7JLH0XdbpXNcq9FdWN2QyauhQsK+NV
zUk/c4MGTWYgxFZfh1Hd3vWodzotwnRoAGPOnXQi8jj6ljbhBhZKZBnHBlqc5QxsppIQfGbXHeN+
PaY5ZCLY1yZGmY6w9MeAYZudboIEIC8uQ5Q4LYkJqFE0Uh9KPLm5fSEH9ULq8sjCojiRbej1geQI
i8yINSMD3VF7pgRFeyprh9RsUDDRpQdr2aJrra1NHHUahtjLsPMnp35c3L5svHEPWbTQg7hBGNl9
9SHuQMJkDXZR8eCx3i8gVBrLSU9tfgqMPLvmW6/lE2Ed/tSzbMHl1diEBrNbiYaNhBOd1ghprECX
DohRW5XTChthRX/fEWQaOUZ+MeAdiBF+2KKCwyGM4569pWv+NtXZ627NHoSOJxeVKPU6ky/ToJ6t
VQ0QI8sqQBF8jXTYi7BB28Z+PyRBqGTnpE8vvWRfpG/xmn8cR6AunSPsvyXlQR3kP5MWAcrmGARL
Qt2nUvclrOPge7HHNoL2pU0Y65afXQ+nf4Ju1Nwlrd8NnenNSfHABfxo9BeLGNaSHz2FWiockMmE
joxEQrEobxJEZNf1Y5r0YMwgL1N8qUMwlEBL8KB8cPY6Sn4JJVBw1KiMhk8lvZfFhDg9aDYvJ4Kq
TGto31l5gIlJuVrWAYmtwi14bANULoADVqgGbqvWAe41ZCRjdMx1yDcxZyVnX3csRcbUEtJLz3hx
wPZFvyq3+CMbfC0FEUGghdd6xByLtkBNjqQgAFYpf7Mcd4YCSYxZOUnwDbSNPR1Uy41tOrt6L7mQ
AoLCMbY3YMTbjniXa9SdLg3k6mM1LQcVADfKgDa0XQJFvFLj+hxQ17L1mFnPMJJP9HsYoYpCxsAq
wBVpd1e6ypOIsB2T8dYA3qogGUj7zm7vWWhfV1n31IFYDjUgGNFdeuNSScuZyDlNusaNumsu9s9B
ZM/e0q8FffC3yO65RflrMVrE+kdIX5CMybkakvPUJ+ext4N+m+6XJNng2Q5MEpzZju0xokVEgaAy
awRGh04/GTolFexRFl+5nXgxsCY0wS4Pn3rPoCwR3svaHHl8C9dvskmtn0h5OmnXqLF8u1RI0Nzp
xATx0ByKBnZUSs4amX8W/R8lENke2LuYuprFNSMfVX8hzNtw7rsEhzxfv0Jkogaha+ukcVjuVMAw
3Zge4+KPtsVOtyx3q9BtOtbU38SRmmCSyW0IP3+FCa5qO7CIF4F4xabF3WBaVh7vslXZp0B4I/uG
XDk0wctQBv9VAI9tIahivuVpfV8+EeDO5eu8R92HMRCLvq28mmF/IUcPplXCFR5RGGCwOM5zCuqg
dKWFTUU/u00ku/mPpOs4XpiEBKYyX1R1Rp42XHLQGyGU0OeG50rBczEmR/1nBP1UBCZ9sSqdjAZ0
aBs0nEmaWhABiiLZMA9dq/lGxWBOC/djcFrY2MVV+FBZOkL5EYYPe6lhnF9+iB+qBDeFAFKQNOyg
EvMLO4ea8ETwIlAOFAtrwobNNCWBYignQUnQzYrfudV3hHhlQgCtwzWlmdPc7i0BXYDwcYFTA8q+
ky+rrV00oXEry5fZq9gp5cpIAkZ1kpGQJW/Zg2KCAN4x/NJ58NYPkchoD5d7R5M61Nldeirozhkr
2gU0VPNqkmciqdsF+qdiARIXMOrmX8Bbn4VF1gLRlH+IVxu5tQ0WQfNejn6ztY+pz9SPeR3ezVN4
yuXxNCcZUbamF23lf3kKSaCH4q/JEzr02DXxTUBzHg0NuFPp1MoAAhBmpebIlBZ2wlC1cCSZUENe
lkW7EVxrZcOrauhvkqG+oz/MpPnF/MUU101wOaxMBBbuwukxAYGeX0qS+5bpnDYhae97ayrIpxjA
zk7buOYvLjbmuJ07OiwQNt7/4mzSkLAUzInt02qwujR3TctOAWbxhKK0357HwldbBjDTigUCxUWB
uCtmue6QDVsTM4KmbTNUWM71R6UAWXOir0FoQTRnQfY1dHGgxOWmISWTyZH4hZaTz4DdgnpjCMbE
CE3kLiiz0heCfRy7SQnzCirdQcYQgX/JDFZfNsK7qKUHhihbogmTkhdsTPu2gJKAmXMsdS+udKpF
1UufErVPWffeLEoPhjK2i0kjoAkHMRji3RxH75kFe/mgyoNfqfcE5VWbzOcylHwUi3ZXnwzYFQA2
PFP+kCVpT58UosjUt1WiDcpHp3FT/BbHyfxmNPW5YGpIPC0pKnR8nTcmCxNJ4IVsalsTyEPoVfyE
8k8J5dDEORYHamZjfNBZDY3+0rGDIWVSSyB61SeJkD90SLqqIynOPNua3YQI8HDS9koWeoKtYE70
1DKc7K5jzdQEsDPPKVq19E0eYUYUeIIYQQj1w7KGTzi2f9MCfogpXnVdvJrm+jp4HUovAuWC1G9b
JAWARBoxXbT4T2Jrb1EUv6On0TeQdO5lCLzKBEVBarmToCNl5jzogHoRcLqy8rallntgfqZUfWis
ceM369Qp0pNU38dk7dLGRrrTs9Mn5YjaIaF20BgmYpPCu0tjIiPGhwaTYY+oS6Je8GcQ8RISYQlR
5ahwzC30QBkR7qZMn8twJ3xgMYQnQSbdrsQ7shOWvD8Of4mS52Zd93EHndN4CefVHbgGBd8LdMaM
mLY0IaRwwYHJ2gW/A4vGw8IpWWCAn3q8Xwjr8T412RspGvBHS1esgE+AVbc7sk2kQ/2DEyMEtduP
+jW6qG3nlR907qq0bXgnZj2xqzxRlsEwAkQIfI894kEeeLdbk//eSeTbGVN7jN/VW6HAXWNWTjtf
Lo7czIyBLJeOUhuSY8nCSjXMuyi/MrMP4h8UUza9u+7ieTxkIGeXySU55IiSxdWQFiQaCzodCeml
YFLWLVCYyLYu8u26AELCMaGhu2gX5HS8t8WBr7xSX2r4qDnI+Zz2ZIFrezfBTZMxsw7wOG2yeYgl
5Z7Q+6+IANWfIbB5vHOOCWweR5zD5TqFpS9bU3CnXhDGqbWlnVwZRGmWD4kcmwFBw3boWSgNTJ1Q
qaCrcXG9pD9jCsGIT+oXKvi1Jw1gcOTETWmQZIQY0g/YXudUXFX+8UrcJlW912r/BF+ZWdHN3Nnf
kCe30zItsE8LZqbP4mx/J+VylqQzM4j670ce2pBvTYJZsScWK0HolC9RNALOaAHpAh0wf4dnGFA2
kopo9o2m8REwnQp1JqEY5K8JwqXQqd+CsGRwMd/KSTsRM4di83j/WMk/bOnA2F+NOTtQ/hQUfMct
RUaKvCSuPa0AXaCQSsA5dTTZUOZh/Upye2p9TpTiuH0Zx2sxudmKnyBVyaviJH8ms+zLCEJIwXzP
2bgywJwOwAfnGNSVApFZu1q6dsVKcoU2tx9XQJivsTWdWXmeNbGwVbmFOYbRHyLqj3HEW2QZTgud
shHPHEOSRXSBQmOeYfocXqIWTqieoaa3EM+SpYzWYG125YMBZHZopNekANnZMiBQwlNlED79yGDu
UJSG+D5METrWH8b+DmSLYbmH0/ocwuJVxPpbRFNSscFI4vADTuNnK6+fbNCTpfHnNGHBq78qbfZq
FhWhUmiyMjfqzF0JcTbKV4JLWGSASKy/BZU3OZbQ2eOgkgy/Z7GuCR5NQqQkgZpnxkTHyGEEZSTv
1Wu8yjciaCWIthVAPaXfvxsqFl95Duzqu4+jg4kgjxHmAFSAvl4mN7fF3DhoVwPx420deHvyAxaV
JbmWukAL1B/yNruU6ng2tvColQeVADkXKW8x/X6QttCm6qH54FA0FxvAj4tTy8kIcOSaqhRKYG7L
sb1Wk3Vm4iiZA2oWJ2o3YshRHrUTkW+dXwKnNbCkMJSvlFd0VjGu3c4BUunAu6AY5UN5kXX0UvTh
Oqan2EBJg8JiZSldM0SShrshkkcMipEhUcTybMUbFyMB18lL0hhzwuiuKQolmpJU36tIgufJe8Ay
Q539YNF377wasJFFhkaApoTuA4oILZj6Q4PareCQjHFIEjbpdR6pVXUnbkJhlM/ZWufuSvxphSyn
wzm6AYArhjlkKYBTEYi4TWZgI+xw5UWU78hwdzNkjPlm9m8hJF1ocp6xq9/w8n2TOXkWiXLeLCsK
iRZzdlk8re5fxTC+hmvx2iMca2MpCJ1QVxGXVIGg/qxF5c9kgkzjyRzZHolmjzdfAhWWrW7/xXcg
z+kNTD72SoIsbDezdtPsLJNMhGuE/Pd7WPb9wr6AoJxs+GGB+veQvl9E4vVph6d7PSB0PCRsz/TF
IwcxV0mGsudnDBp4yJ9GlL+QEneQo/FAkt1MrE4HpyEyEfWMpitQBNj2rkjme5fOd+i32IesrttL
I4kdO1kHVgrCXJZJzREH2IaCMAOdT63dPjUb2aCBGmPLMJ2PNjl6yTuPCWHPOF/uCGb8EER7M0Uo
Ys07lSV2xRSpS6W4BoLgfsOwZx/ary0QMw5vUXfUO+taGPWT1Jcny4Rnmsl7hadjLMdHUpKFbFm3
4/9h7LyWLGfOK/sqCt6Dgk0kIqS5AI6rOqe87xtEVVd1wvuEe/pZ4FAjUlLEDCPI+H+2qz4FZH5m
77XNP5nB5lWpC/Kzoq9BIY6QicNcvmus1IGX3YzZZ5LeezvrI8/Mm0whHBL9udk1Kcv3Ny3JyfE+
E2Rl8fwzuCMX9GaIkNSY6rQIeLtkr1cYqo14ifCfYFFADCSYehg1jPb5jzIh22bZ9dNCXm53drBQ
T4GNXEdwHIARXjVDSPuc0ekPSXAqUwToUF0vBWJ7Gfdn0/euY+EzRXfDZemvhG+d5lIe61N9cp1f
JwZgrFIMk8ymfek0yGBtFGkfrZHfjLa6K2xx33rvTknWm9KnhAkLZ8gV+cNXExOWWd+lRXZoIBNG
+V3Z6WO6fBM98OIuOEMpTybVshkG9B8zIO2w+sMcT1+13zz052zvj3rvcJG1fv/EzBeWG1XvlYGt
DpAx7j6g6Qw7hD1eWawYiMgAFYx8xWiXnc/KKGZlFKj4AAEQyV0NeG4tLn0xncfavY6j4L4ZkUsn
H5w+5Hij0cmC65j97PDQoQ6uDX1XjuUZiWuVcVe1ALDW0Cg4wu2dOQ7IXF5hSPw/JuiB998H6Gyj
rMB37MCUptgG7P8wQBdNLjs68umqF7vK5qzwgXQxL++A3EG/ClITjUVys+WYGyaHoGXd6XJfjN7O
PRaXgJV2hVq5MMSh840DscSRiN8U7Y2jg0PDFmg+Zs/Q0PSekDJUyT4GJwQIZ+YuZ5f/BmShBEt1
rkHHOpuKgK7gOCOqYURP0OrB60zMnhKxrupP9SbrA68mY+bcUdXxulotuHg4va11mTR8knC4qxrY
qPsFFXzTi/1SYVMHqrgSHo37akxnZq32IYWkvLAbrNgNOoTjei0U9WQ4dmyxOwTfg3GelNwNDmvD
EwuII2YYQsKz/UgZ3gDOI3WAPAxWLddshK5/fjQ5D8ZeXDmiecDacp8BbpQZN2Xc39jaP08rsp4V
IKbP6BKBEhmQ4BZxxceskolIi8ejluqkfVbMFEl5hQOeT9XvL2hor61ru5xPI9UL/SG4tOxqn+PU
LEYdxUV92GqVqXTeWdDh2sRtkX2k0/KO2CG0m+UWS1zSP9a15pL2970mztMo7zwpbgxruDS0W0N8
0fiD+J1mSiimpwkeXIAQhyxBlgBzLe4a3FOAnH7aBelQ7aOaSVjqMzbBt9KP9cmDFdvBXJ7o5K/c
ebitGdSOC4ExRn6GpL1O9mUMYnR/DbyIr5FlSWIdTDQ+6gsdCVHYrNBvkJkrZpRGV1xt03//Mvfm
8W8P/b/+k0qm/5tq5nfdLF2q8AL/87/+r7vmp3oaup+f4eaz+bftl/7fn/pffuYN6Q91X/8Z/uvP
+qdfxO//9z9/9zl8/tO/ELaZDsuD/umWx59eF8N/6Hm2n/n/+4P/8vO33wWE7s+//+V3rath+91U
Wld/+fsPbfIfywz+4f3ffv+//+DtZ8mvO+lKfXbLf/sVP5/9gJbI/qsMSMQybdMTdPg+R8H0s/2I
Jf5qWZbc/uO5gTRdfqSquyH597+48q+e9FAdmTZiikBsX0BfA5vgh7y/UvsS/uXgjJem6cu//Mff
/O9Kpv/zTfmflU2O6W+CjP+UNvF1uQGzrSAw+Sfbc9xN+vQPR5XK+ixzKx//0Zjjm2yc5owg8d0V
9k1Jnkw1sd0sIM9ruTAeHBjezm19KFImn3U+H9LG2N5GmAVljrMA/fhu1MTStlLem3VMN2NC8jJv
24pA6lmx3IDgvngAiIu2UUg2KB9cRaPRm+1egsohIBViiCmGYl8PAwQ+foJlJK/oyssdEsJqR6hq
OI24ibyh6gGK1cjrCj/btWNbMH3mOJKr3ZKlNqNN9LgJayzb3QIK1Fk48Yl2ZnQdXyEFbj1tvDa9
e11tpIk0IdopcH+lPZKg2EGGP07slUqL7KMg3sJPiJmKUmN8SmcqOk0VpPC5giVCoR1ldrVnfuFB
6YR/ODM1Tkg3Dv0gvXYL5lZLgz8fVDC8zWohw1qlv1KKZVqU6ewQZb70X4EIrGsRp1hfjOk0d1hi
6rZMTrOeWCGj7xnRvDNLq90AnJJtJgzZcCAtefVRrNNJJvkPJKpnNNENKlDKuwKJeSIWEj/ozMv5
R/qgQxY+jigfPsGTGowRgj+xhYbWDIZQIWIKXOAUuW0eIUIQ9KUUMOZZYyrzzI9V/C6cjJK0TBiR
esA3giZcDb7bXDVmLIm7sJA4lVwdBDxfW0SN4QGsYC1gJ88FBbzZ64cGUb6DODCyvIQevcXtkDGq
nNFrp1OKc7MmMjEnuclC/B+uJcpcRWtPd+g/YIFhC7WMb+BBwMUyelECJssqe6TyCg+vXSNTDgBG
NjncuWGZvqrO+cNIgfzJLnmBe/5uxR+aNYVlFL8zZ6C6MtlFNVLuIdYMbGelaZQsTo62R2cuNGOk
MXCj1sLaksEr5qEQrwzpXlhZoknPn7O2wE4+t2VY6vroz86vwtAzjn+ytdFzMiWhCs9tnOjd0G0u
xuwS6BFbewLA0LWX89yNJInPb0gMx6tqDG7nLvmR0iLW625koXqIR2S3MaraCAQZEyTBMKb3Xgi7
Ly7dCJQHo3x+b+uvbO6+k741I5Eu5c5lMlL6rQxNH3/aAuw2dz9ss2Pch065YYoRGbNBbQYVReGE
2+dMKeZcdIcV0ndRK6ZFM/vyRdJnWh1At2VoTymXYzNPX0yd7m05obtERcbCA26DXZERzPLCM74D
UOXnrIcutXZmt9Oqfa08Co/SGnEY+Ct5Ywn+oBbWcj1uisDZQA1uL9XJh7MN4MoN+6Eh6LuEOdWs
8qdgetAOcbFbAlgcTpBD1/RWJiQ+iQuLAqqwBuLLC/In5H2SUZoJiKr1xkguyKR6eKwj2xOaV1xr
ZrCzHeeV9RHZVaQTcxITmtJ3VViV5sMwVx9QIYCTM8IIpL9lCaP19Xo63UAmr65gltlU1WdhFB9U
Mxk9GNv0ZPY/c+ZOOkvggVT1viaXMex89y72YKHCEMelYrS7BPPPzktBkMDheyu2xxsY0M5e8Wf2
BWpxa771ezTdzmIYJyfbkWy/sW6P0L+K3Qh1LKyYiYVVy5pHj9tpRtJni/q1WquApxMLx0jl6aY4
xmKLJN5mafYWtV7HzgKkN9umbipcsOU9ElJDvLCCPOfajkgBAQ8RQzWXm5anVoQ9pu+IlzxCyuou
9OgoYlutfDeBfMSMBgTma2x1IxGJhcboRBTPuNwPPhGy+fiSp0IfWmPw0AZ9rfmGoN+SGea6/U5J
D+oq/94ziw8/Ad9h5e1FtkBwx4U5X1/wOY2BOHoOL64rHRIA0+RFuy2ORgKGoYfnxf5B23ALvRlX
jJOTo11vC75xflZIEEM9ZUSrOtsS135oC+N2zoIlalI7CDsjfXHK9qgqHB8y7RDKV8abhYCk4iVV
5L1I+320L46lBU5ag9RA/3cs/ewwDIQ7+sxd2PoAPelCv5xMol/lT7AiVbW9b81+NB3GNuz9/nbV
14bNXMvxPNT+ZkGU83jbDKzhy7juIsNmQ7mg8pKWPAcIK4+dNwNqFekDG1piZmTE6/IuhV73huKt
XlRxX9ucCw6+mDDw7Pd8axnkuO4JviRgePJZy9aoPNgTtcso9ppd4K5En1UQN41oEgSIVNcWtAru
yXeXTG6kJ99zXAIAlx+FsY57abEkspsGvpruooHtd+fw3OQxxHIyQLFw+ilK6+I9TphzZFrtxolQ
1b7qeRwZbnKc4OXumkdSBcpwBpO+vcIFJNM15xPjOOCJnctXKYZv5ck+Cnzq68T/vVhdFsWQ3UO9
2KzdgeLpXoHGaEPsDF446ZnDmjud+DjKhd5lmGJ4p7aZTqY7AGOYF/hQuieVnN9wGdJviy3y0ABa
GSZz3J5hGLWw+4jHfFdrul9KXJ5N/mDzrQybdrxUdfUyphl4BV4ucH/ddTfEzskosGkY9AO2BTm7
lSOyO81suBZxJDhjdZmeqpJblhEga1t2KRhA2RupamXqi31PJsNFOumTsTo/gZ/dN0QRURrdqK57
d1n7hKbNk4gnCb8lnxuucc/r7ibqBN4CYs0S+hmMP4DOcXOvxIoWgDk8pgiLCVkt7xsrmuWvThR4
rlHPREGRfKFYg7NOybTOs7NL0xE5LSFZMW7brIzDzi1YjzRZS9Ju98FxEE1wFkphIpyGaDPH5BTZ
3fDYq3YJXXaHtoKSEY8EnKW8NI7/6rM9xfZBdmhiDztnYaLB7oKJc9ORL/g4Tmo8JJMVg2+Zr2q7
WCJgZqxAMCUNnnFvDAPnfwfUTFe0U4ELT5cMAKTOJAqnj+USYHuBB1NRYgROTOJssif/hkU3/tiq
5kAm24q8wCJ+alcEIw05eBDKWOgy8MpjbP6yhhDE5+hN/VtggONY8TX3cnpYmCI1xNZTD2MrGlCh
xOvjAncvGYivSbX3uyYSppVYz+PMItBc3rCtr9mk/rKL7M7qizlEjANWBrfJUAXZDmviAUoGB6Jn
ILouE2D5+bV0Nxcb8Shu/OhyLeOJH5Eo1RAylE2TjcmTqsy4CVb7yoeKMKzLO3mCQ2gutoFijU9i
WvF6zvHFF3yypWKSli3FtJO2H01ZTS7HVW0GrH5k58B0Ye/elyRBWoSZpfKmiuuTs9DPrsYvl5MK
hJR6lZoVZytWCg4Nnh8jb7DWAP1xAmuDEC4mOwobQNA/BlZU2QllhBf/5A6YPI8zJGhlRB75zN55
MfmaEbZc10ZKVNgoQGPNPpNZq3mKge822WdVkmsPah6PLmVNBm+tSopjl8ORbxgpL5TFqzUwDfcg
vCfT8CcgyZCdBK8bkzqjAU4xiC9KMKrWBAvrZKm9jRXTTeS8n+zgMsfPomD3qt38c3UyuBD2qfeB
DpoePCNcqBySbOe7rocS7pMG61XP9WdQOD9L0qynIPWHLTAuSrE+UrtDwRFPfoPbKh7MeFdhO0lz
/FeyXIfQX7JTJozL0LP0TMz63cF/2DtVjhWX917V2e/AblBCJL/yhtUHhRQFdEHO9LxgDtP9s1OX
H0XDSNQIigP9DrM/Uli8Fc/cCj5/V4p3c4SROcZ5aDbjtK9s/3debXdms6snhQiwtz7dfH1KCAkJ
Y7l+Zx/48FLsVcjifM7GtsmQe3gpeYElnsHF7G+cOT73PQoLty9RMCgfsFou0Zynuz72fuayxEPE
A3TVT1yLPYJVdmQ9cG7w7xwNRv1bKtLa6Sn3SdZMhzLuuYn4aUus91bqrbs+LW5lDiyynvAnm3hV
J6xbe0t8CdmA06Tp8AlHOeau9qKmbLmFaqCbI7WsvSTtblghItYFeHvTJuFd9Qi9CuJuHBCFKaMv
o0xxbRLOHfjTiWQsbBIzH5N2iU4iyvSczOfYH52jDbtDeUvAx7qpibLmerKfs9rz9sjmJbcJjJui
Ii7XlesnWRlU1y31YlNNUWaSOD/JN4fK10vV/USUZNkgBrbFA6S8P2XZPUGBCgs7uF6EXdIP8I56
JcS3Livuer4Lob39z1RgWsnRKjVy+o4Nt9mLMr6JzTzbTT0fnm79qzgziKdjVelCTI9F6u7LKmdD
PbOTJXptkXE0pZ4djTJY9sin5sihuUzS7CGri6cRfDQ4qKzc+YP/JN35PmnLl3wKrIO1TldSbNF9
5mVeAzec1UbWyns8LSOwmOZio/vIXO8ma4zn3q/u6jX9ZfPnkIDVxBs6MEEUVDbxqcxFtiPQysG7
nl68EaS4913icg99UX731BKR9Ncn6SBa7PEl0CJ2YvpN48s5ndfPqyTnVOTxVzf5X7OcRWjn/svE
iZgP9UDbRpaeoOuGREGAeAx1mVQ0Ixqys4eScvKs5BRI3vvUrSDV5oLz0qx7zJCEsy1q2NGd2qeV
oOtqTdtDwN8vhE80InhUJZUu+W+Q4KBK2BIVBSutBKZno31WAjXxweDeQUfdD6q77bqGdIRUePup
lZwzZRBNPoUIEvwwReW/Y3rzQMoHF0GPY3Uqj9XIxWMkrKeWauWxqqw71wbiUmfql0a8ta+miaZi
ynZJr7FALuOHXQVf6s1x0HFVbUJoYty+u5oKpxfTg9XBK/IJeA3KBYGNTTNRTQBtXdMpI3gRZ/aS
I1tQdiXIRTV/IE9ElQE0XV30KMljWnBnOIwmuKtXW0Rd9s4DT4akenWd+SQxfkJaOxUQZR2w+jkc
K0KAR16P5NFm0BnWtORVyfcbUkznHvncI86/R2e5C2TYwuZxaTH6eW9qILlE5mw+tpsrN5cqxLSM
fiHeFBH3rTGShTI+kJYR9+LJJkGFsOgb5ek/BBPIVD0W8LTIPRIKPEZ6tU7JgUBWaTLQEYCOGpmP
OyRaN50KnstsOgRzsusd7tWyTt7NGVADkSl1jQs8dRgSGPRCeWZjqjKCrxZRzpEFbmbPd1NFOwyV
1MQ1BqbLJGsLMPY5mO1fQ1v2cD6YLDrzuVD+mQThPzj7yE9mRTHr8ywBV8LgNJrimtCvq5zr0KEm
XIPhvmP1ucSPjW+8t9q500X/QxV4i1YXn5a8F/ArSVkrX8WqblLwT85IzGBMh4tBwjQeWka03IM+
0CbOuAWZgsfdZ653CJyA2bbxbzdYTzNxQEtDdm6mrloufqbiKOFACJtoFsqSDJr27Kl2DKmDP8va
f7Pc5KFerOeO+nfNCKN26TBd4BzoVw0M8/TI5QLmfzo3lToje+1zqCzs2W3iNuJaHktH4951KY9s
Q1rhdv91uGbCxDAFVUdJ5B3KlNqtAB+lpYBoxKHe51Wo+SdK6uxsxVOGCCiHX8qR38GWQWI/Yagg
adOnAfc3UoDwXzJF4Gw81DQGXFtgLqCR5A2PUVcaX2ZqfE8296lomBsMHHmr+NZbeDwu12QKDsYI
vrnT5WWq2EWbyoEeqj4a1772YvvXtoeoWUs4DS6FpVgOSQH9rB1+/FFerUV1Hgf00PypOLi/xqD8
s5oMcHwb66rBl+y1IDhdTMCPlZWj37XjJ0q1czOAoLMN61UwbkdBsp8teSPg3TILnTV5ojFesQDa
XfpQ5P7vculuLXzJNG6oB+SICd/9MK3qytPBFVqHUpQvs6v3ZZFjzjecvVMNxyVZ7y1pYQ3Fadvg
pcr6N+WRiZqY08mQDb3PmJ0M17nJjZ+1eJfJY+6I/Wj7b34gp31ajTtjrdn+2sS2jWnKEWTKJ7th
Mjk6D0kATrAFAZtJ/ToLdVnEfTk2F0RoKSm9RX5dsBRaS05fWb6usdFETl3B8qYpRPC/A2MRJRaA
cQy3kUnKMOjoDe70YOfG6wgceTy2S3MvSxWTBUTezMBAKXXNP4EWnMWt99bBqt0j5Ie1QoSGKhgE
dTFTGDm/a7phS+Kh7gqQP2Y3VXskASU50bRRXtWctBV0B7VSf9InHvJscUl5UK+9RfIL8dVxjZO6
51nb4mPGVo+RqEmfW2fryqY4YNvmExG5XQVOe2s0Fh8w/VxUpG8wTE+AqOtd3U+PDVzi2mJc1NfL
+CuPP2sxgEQL/Aeow5gVWpJRR/oTsjm9kLFOMRAfyTwycGqSd+xql42f+Qx+Ng7ylgM0Sp1CH1J3
ZDzQIf2lqCkjZ7ZfCOi7rTTNZ+z9YYRyNsuScW8//O4Er5nCPqVcqsmmRloRzAiAucf8ne70vIsN
Fqs1+OUDeez8SVp9ibVnrI7GafX49rOL5Eura8gsVfNt5d2vjNHtiZtjr1HmrWCQd/eFgXosrbLP
zOnvhaAHyJ3npvXoQuGx78pg6a7azH9T1TLdYDRC10g3lCrvrq+76kyv5zY2vbxHYHZ6K1Lk5EOd
RqNusAbLWu5M8ihCBTDulHS92r4dt+Wc33pFKSNS+5gsI8DylL9E0zAS5ex5OXmw1nJntR7WaHP+
TpnJqbXNgHNzE3fe8OVMzFDx8jBK6pvfRa+Rh8bOLgPA01NsswPm5dWF+cvu0i/Qt+h3Z4bAdhZ8
l1suhbWbTELrRceZYQiaOsmcaCri7tZwqZ5LjV/Bpq7ts/57Ma3nvufkImzoukbpvjPFqIjfGbDD
pG40QJdjLkmDUWTcIV7P0rIQfKhep/EppBxgBMcRdey0CJAcjFxxTPJ7tY8FwJt1+pONWwudo2pS
FYM85HbrLisXP0qbDpF+AZmPeTXfI9patqJEtpQiBawxUQKl3a6pGZpMOdP/GXoF8WQO6qUZAWAs
KXKd8aXOE/fB4AFvVrSTi7o1/LjZ/u5z6OcmMjY4NKQY1TuDqQzScu6IthnR8htFRByfoN1B+TtY
4lAo8am89MiCcTkUTfNpQ44lelZE6+LAfk3dHy2agm5aoTZDEMZwz+7DwV73XpM+ww4qTrVulnAY
ofvaG895YdTQC0RhPU+kLqC45up3uxGIHEGQKhiGqI/9dZeiqoa/8iVy1FK2wklRacCoKV5czI8A
IySjD5FxlLauupNleoQvZ6MsAptFyFPOd6OXEViZhZgt4lQtsXwHFST2agSzi82cRpyuMCfdgNHy
bcICgIFHl9N5JjhPsxR5FLaLRH9bAlJdm9xNLYXmBOJQcPteVo0crAHGahQk/xU4z/0ad1bvQvkO
GPHtNYl1rZPg7DHvcsStYd/liFHMlsiD0JXWFE09LzWjnyMfkG0BjLNPkMTjAwwbvoyBD2Am9PAw
tMU9Iem3dQP7v8tZUHDC08ka8W5MzAtTlV03N29pq69tYMYLEQlbrR2cGushvjNTqe/ZmumQbICG
dVSDHA00bNF4bEsIk6i9/LfSUgLJ2NLNYQEHDynuUTTd6YeRU72kgB3g+UR+20XT6tfXXrpexwMp
POkoiEpGmX7dCpPwSsNRd5j7Hu3MSmnPegQ6rbCuej99GAJ3grjLWF9VjCyTX2lc3dYGUEZSQXNZ
yVtFxHYX8OoPGMBZlxlElS7QA4ORCRAWckN47MDrEd3pVqpKmcERSMU2dnVQcm8Y/649al0FkZ/S
HnfKtiJPszkaxQ6m95OVJmzCFtAIzEobpqphkt6AQWgjx/X2dWrlG9/wlJu5OC+bBwn6ET4Jpt4+
w/9opYz2DKwbzM7u+yS/9C6ushojv9qtVozFr+pAc3ULAIIesWtmrITrjLynOkHZ7fCujpVNOL0g
nDnoAECNLFOT3PvUfQCkbh01f6FP5TCFZ1o0n0oTlrJtjhH6GLZ8M1+SU74HxhIazoKgbX0zAwlY
FJUdE1v/5BoIXC0e4rCdi7uyIa7L922UHPbnSie3tQY/+SA21zoujZR9hSnQUC2Bvi8gzgGTqXW0
tkxI5zX/lsn80qTbSU4RmPtrEGXcv3PnYcoPuhNyQPLRhuaDE8VgZKAQHKYBABudgERs2PPmLTYQ
ZOOD6+ubEXmLBexmLtIdQtShmduQeLz3vCNyfV3Rkq0+Cesl+Kc56+6Cmu1D2iffuYMye6AD68rs
p7UraCrdldXmBi+5T5PnsvxY8dhHljJus7IDhbMoNBUyeVF+wwBwdCAxNeZ+WdzHRQybu7cMaMPt
Q0zcGnwaX7I0lL9yq6e5i3mU6iUxw9jPL4lJoC4rSWa+3Y022iFyXcw0KR17WFbJOUXC2jBKiLyK
uHAVF2Fisf5WhAryPvNRQshomHWpsXm3BLcBsrCwdmgi9YAFIuuG3xXpp4eSISeDG1wgsclMxlIg
gFxEtnqcgTtQaLExZk85irY8KzYUJVHvSzVYoSehIzgJrQDPbGTkLs9CQ3ejGMx73YNj2Uw62o9g
KobXztBIVhUtPfbYVFM8JalrEBy6bat5e0+xhmvUzuhRy0pwu+YElXAa6IaVhFlgqhBUXoCf0QwJ
wzqwk2Z3YNKr5kUsD/aYPHUGkXO1JYCSuD9NmlSYZSBXg1+5hsH8JNG+nlpb/hoLJrMSjMKeAPa9
gEQWEc5M0pnyP3oK2EnWz2MR33kWXdEkX2yoM467vASuvluq/NFPyE7tDqWNXYWPYG+OccAqioPf
qMk8KYL1Nm53QSMelf+1SK9kAUOHbKQpsazvumwZn7BK4byY7hFgpR2VXmKU3n7xsR3XNpezr3/X
PXqZtH7JpXw1KgblbIBfGkhfes3PJNU9jmV9U9bZIQiSU9tXGJCKvUrL340Y/9R9971Y7Qfj6XAQ
65PN1D5UBjMtV6wtKU31ZVT49JTDaLDx3N3Q1IDWwSbuW9uicaPLoCYYwharU2ixQksKl7lhl5pH
p8hes7h6yE31Oq/NKYFfNnUYZ/N+IvfNeszaNmcQPHt89MGPz/fVXuhBHVYabkxvVrYmIZi3jFWf
tL2YJ1IDmRTNhs3tDICrbp11Pw4CdBWb6ahF7X9uRA4yRV8MCds5CvKqZiZDXISVCZSLDoICu3AI
RTDHGYZjkj73rY0lejKvnXIM9o7P8rxkMnVnVSx7awOsVTovAN8TGQqCOG9jEr2YKHby5DYj8y4/
TwG9DO9ZnomLX7jPhBWUp5KrL+pcLOjDAjlJmSLi/9oZ6GVuxQTdC5rUNawWiSlxeS5W17vlgDg6
IquuNJE8kPHRuKXBtoGTGqxFufZXRC2D5DNhXziU4r5TLpcs7cjqSWBQqwmksG++kCZVWstRLPOb
v1An9T6OKea5j2yJIGlhQPDiFSgCuwyK0p7EEYqLNUHmhiOgSJs2rH3zEWKgi4l2evRTvM6V18U8
ld1+zYg1GfoCBZiGxskikPE9e6qJcQtpzgBZmRVoeoeZx4lYKSNsOuMz8wVbWif52GymvsbC0Tu8
PQN7woTaUjaiCY3O3WBXVKgOVvQ9qyVcDtS/6AHBCNhu/9bFBkERLuO9NFcISroiP8AnI1eTInDb
TVlDWt0vMIKWsXrSZnrV9g43M8yU42yZ1ZnYmzUssa+GvBSswblJAPt4wREr347d6UhUlkht9azU
8BZsordscvNdLMeHOl0Vw6L5maUMYxgWCLLKD2WiUeoUtXcS4GumFualrNA02u0smWrjLutV+Vqr
H0MQr64ha8Kva4/WVNHhTqg7sYONtNAAlmSQ7EfmA1E7uTb9bLFy3JiEOErdEldQXM1due+4sa+k
sg9+TGKOZyCjlRjROqPBfh+3UL4pWTvtPDZFcyh6f7hMrivCxkeFniLgYpyOqkj4PsHeOZu9bsad
kJVW2PbLeuvoGrt2i0l0WLlNM22VV0oAAMsIN4pndZFq+iaEnbyr1TwmkPpzGwBwxbnATnuDvTCc
rcsJ7nndPJs90yiP8dt1EWdRIBQKqqVgclb0bH8TA5FMkh0KRI6OY1w1FdrW+WWKgxdnQ/kBNuOe
dIJH1Vhc3nbsRZMYmGgN4IGEa9xoaociQ7Oq/CzZKarkUy7SW8bYIy77itCYld45I5UuIkaqOXgr
hsiCYqK0szOGMnVTIkU+uWxZL9norxc1otByHXMzpufr9Qg2S6XuTILh5qyINWOpno05GRgJuJpS
7gtzei8188csG0gTHe/nrZy1+r7bO87yMnUsIOJ2eLKdH9HhmMw0guGgJ3QFuxQuU3/ZFa7xmhNE
E+qOueIcLx95WYD9jS10l5N6hVabMS5JzUvR0pOVXPvMa08BT9vJejN8+dorkZ2Y9mLJ2CbUGsfu
qApcEjP+v5qpz8LuGTOWfeh4/Sn8xbFJPG6edkRmNHn3WM8PqRdgs1c51HdinuIRTIStdSTKOw6I
jJ/GF27Enh+ZLePp1qOAHUF7k48Nz26wzn5baaapxa0p4rAdB9huprgaNDccK2oqC7kwUDYQ65n1
vd+a0Dyrz9mC2kPowsyWYXHhJEkffa+8OFSEiK/6z7XZ9AaJ86ksbuZ2NPYWYOMZEyyB7HOYGdmb
772JAJyu611mRXi804AsGFsiIhQVaLDJTmwPGKPnJ1821qqpQohslvrFpaNsmIM7tbqXxowRfeJ9
tfoHnOF7QbB12oAU7IHsBenRtRIdLROEzoJ4mWsIFY9J1TjsA7sK4mr90pOiMqxkeAvtaKZ+ZPji
P8V7Bf6G7dRp1PNV4b9nnAxtqrhG+Ah5anb1aia7JEvKq4AOajXQ/tmpV0bZ2LGclgsb5OQdBEQd
2i5bCW+YJSkP/t8yvsATkreIxA2XngH8tV72U8ecyyXTNU+n3WBYH1T9TUTiwR8Tp/9R+fldMjPg
qZYVNDmi9b3H3IVRXGWRHOEK8AuDfUSxs4Ax4gk1U8Z6K1rqCv9ZNJsG4y+PEd66MsAgL4txTKav
FdDzZcHily+33TKdaL0oYrI7hDeKqD/zzjGR4FgwY3OnZE49kFod9/esiSgWGw9XSjYcDaBwlRcs
8EmMr4IFBtIfvgAN8caNMWwUst25VvVncLzHsVIIuVyEcAgndv2iLkkRkKk85Ec4PNWVU6BecTke
EvFmwUl8TXACybzerEMzvL/WJm0YYbFL0oFRFXKXyNu+K9IbrN7cQOZ6M4/seMseXjWMcSMgfkUC
CoZIGiU6IHO49g3k8f5b4PMUeI51I6rM2IASHj6c5DpPWRiLCqvF0DQwwbvk3lQ1WE5qvxV/B7XO
cC6FbV8HnVXtasaolKd9i+Bp87CnBjIYViOSLIiywUlCLCqc7IvlwELtF+MhoaKIxDgTzRK8llvd
qrP/Td15LUeOpE32iaINAR23qZMiSWZRFW9gLLIKIqBlAE+/B71i/p41W7O5Wdu9GpvqLjaZBEL4
537c5Sapx09FWeRu0MzmcPFt7CJ5C3sG+VarGPeJLsUOMVJPbeBRyweRBON5wjnosOrdNuglHDzq
y0B1U4Gr3NCnYXT2CQYOu0LGRdepSJt7aQY4XKenoDc8ZiwBVkFzSxL6l0jhdaB1j1GkC1NT+PEz
52JilQT4MAtgBGh6WEN+ctvYybdVB5SeM+dM7dec2gyZTACLG1JvS9tc59F6APkOw8hvbxxkqa1W
1HAE1k00+PautxQ5HYBArEI0VfJoffegmffc8D+pNnhvU8fbc1gEeB9yVEq7AFitw0FPKHufLVjI
FFNYRXE8CGc2cYWNHFCdQ7ET92r8GpcapRBDA1puTS49LVAISit+8ouAzEBrg3bu0xfZRPFbGsK0
hWbHD7UdxskcrB56v/KHGoGRXzs38b1nWJrCpIxuF5+pZ+dQOJ3700/dNlT15PQ38ssnMU6KbDdz
ItxSw1ZsKg0kJlEj/U7xVhfVchfZrCsOLjjulLccVeiEG+1hp6YRgmdNojMixIolrZ7ne7hP4KaZ
WNARZ3EqR+CWsU9PNZi32cJuw5hAD/3OjnjXyL/bOH0g97iVz8BGR7zGCzsFrQSXIoDnXjpLtrWc
nFGGKS4cpAlB9EBO8uxdrkbjDsuU7w2nZaQCBa822ar4QRW12c4+h8Y6wlWnM0M0ya0+yzVflBEK
IVNW7Ys2ZNTE8jf54uoG1OsFnvNDL2vIxEgac0hsnURRkV8HUlSw0ka1f+tDQZqjpt6ZaPrIlzTd
DhqTqUm2aPPplsXgyY0vVsxoozTqafQ52gLOwK1Gk4XbkkHuApXBPe/hvr6WSdHcBSkKiTPmD3qo
oOyuBXcoJql2H+s+/FVp957pO8YAm0yY3+LBnTV2qKwQR0bz+jgvNDCWDUU+BZwKu3oG/cHtNSuR
SHmWNvlgYXmY4+dhjrgYy9jFCkP1si/bY6XkozsYZg4xbcVuMWTXmCRJ7eAejlNiwYK08NiL+lJZ
IIP4JKGLxOWHF3CQSBXYWBWgHdBXJuP7kc7UuZ7fPTl8doj9GxMmN0hon10DERwq3zP/ey6qxvws
kz+qwcaQ58FPpwqXjdOFPKqqmzjiDs8LrkeAhJWr7WNvwYSaE/u4lD7+ZD543JlQv2qxjalB2WtQ
tghePH38hkYMdxsDMLykhDQ0RMET4iHLamhqxR/b0czbOPDA51YNfV/eQmcVN+7Zs7C0wPSV5rsH
gWGmiZuoE/7h+PozIj5uuejdnsPtL1mYhwET7NRpdsQ1x7vCQhBV9PbSzjZOzKJaUocqZ4xURD/K
ci1iFfYO/8W3GIuDG6NwWVTW6vVaL2uQB0Wzd4zCPTxCEUNTKbgTqFNlExeoMEpXLqDxOS3fExcq
gsDi4yXDi8gX7Goyy/FG0G6WF63/lDOJFGadcwT9A+nWIHGzZ2bwClN1zD14qfE64DDwZd/vijmF
XENJPLfCgTcq4bPpKHwAd+5jc6a4PdL+YzogSsdxkR+iobh3SyhkMhMvPsWRgy9YCOeRiA0+UNQP
G1tLua2Une98w0rIR0SciumwTZfLEGIZDBuW8Nhr7qog/gMifuDCab0LQR+Ty4HaVN23KPoDeIaZ
WoXgY6E1uPa+A4tzWFEy06Fq5ORMMcpv0j4W/vhRtd5DH+BBJmd37dz196soZl4dIjMWgTYn1Ya8
2Ve5exqKl3602MaTjSKVjVa6jjMznLW0s33FrRfjMRyXY+P+zo3mU8a7zR9Q9MYOA4iWgVMzccL0
OM8XXIN0lW3X5ckb6j+pH10iUFMnG8YSdOTh0U0r5xwOAdaDuH5dFZ9uAniW6K1uFgga+F6jUf/o
FgHn0nE+Ir7iBHxhCm2qpDMGH6rs5k0p2SV1ic1Awa51A8NH5ntnzT2CH5VDTmjC5yijLG9JwKDP
z1OFI1/WKedJAKo5NyDLBcsLKzRjpdjWfvs5V8x8FtOfHYlfn3Ej7GUJMYv6nwQPAIMu5xdFjx8j
HoGsqq2tp53brGm/o6rrNgMfHeMfeZvl8gWzAVUzdf6SCFPtPUFr+qzSA1jxkjSnz+iSqLbrLW+9
1PFhlNapbS3vEhoSjbngchenoO7ByuHL2mmh0ArGtD7qbji2E07FdoZQpjVTVC1Sfzuo+aFnNucI
mLjg1CF0GoEPgre9SfwnO6+sY6AVJGEb9l2U2PjrXZyLdUL8uOKFrjpMhXhMrVM8M9JTFf2yXfYz
sClkQKuBSej/cnvJ1aNOf7thuRmd1Dt2EBWP4dRwh1ieUxlSllVEaI21e0/MeJICohmj6si6iqlN
9g4E0zjjAFNTNMcp65gYRDZGhDDi6oYhL5oQUfXYprsKF+g8YjmfiUMX/XyKioupoP7Qul7bJLt9
HpaKPwc17p0YN67Xbeu27xCVbedjIs+0Gwb1JqwlO5AHYjNj7uSl4sJvAEu6Ay4J/BFDkvkzcMfH
wpgPhVSEhwc/qOeZXef5d7HATp0Uwac9jzeuoGbGMiFRYsplT+lk/ardilPkrOJDMtPsK1R210cf
dgJ0NVLLWzqnSHW6Iegez2eCcbtF3C8oYVPEiws8ldvetNwkdWYdShHkW80Y6BC1zWPlBdf/PGb3
XNHUVfx7cu4fabv/n/J19sqX/F887v8tX/cjr8bfZfr5XwN2f/+V338H7IjR+W7gk61zQs+yVPCv
gJ3zF4gki2ybsi380LBd/2e+zv8rDAIlLZ/+Q+n4Ad/Av/J1ri390HI9y3WU6zn/Sb5OegFRvX/m
6whi2dIl5EdjckCx4z/zdcp4MqO3CxpEwFSSQMaG0050yOYYPCGs7iQnVDaPOMsFg+HN3Llyvb21
D60gjxf1M3l6j2eeC9A2LbsfWRtFIHaAD/WXYEqyO17nQ9gCvElt8EEtPCRyZ58tVtQ0lznV5Um/
LVl5jiYV1W4gjZ0OJEvyFhJNXnDg6UoYLnTHlzF7K9m3ZDck3gwbXt/5PRVWEaJmMKAYjQ5z8jIx
DI8yyyV7m1I6GPFnPlcbt4Nha7ygOZfkjFnRB446TKqZx7FECzAIQGwAqXu7VDLRq2Ym+hK5rIxS
l8IEbnfZABanCQ9BrWt2AqBhpF3Ag6Asb/ryU3Ep3AaWfEs62tkzrG8xFXrM9H5PdVfsjQdkrVPD
YQbcsuUoso7S1aabANA3k0No3k5xgWE9wgniMm2ODF4tj6Q1CbkNR7vEBrY3gYpHQGQsR7wlpP+N
779578bostSD2HBYy7cDtln0WKBwql3Byh4gnRm22/LQ1hW5LqeHY+/wu1gkMlLAUD6iS6HvJZu2
RhbOE+RiTdbiYNc+PTRrvqNPxnBjJvznFm0Iy98OubV9oShD6OcxWZaJ2MJ2Ive2sxZEnryCUmO8
d0bnR0XqjpkfCuzY/uwtOiLnunk2IZOrQeNpnCbxG2LLm+jL3+WUgD6JegarXrNDLxg2U+UnbIHd
c7vCjjMGWkHAjympBiJYlOxDAgZYdQho1dV4GTtQAg69N52wlxVI6ezimCaZnJVvg/f9xI+Y7zSD
/E3fI3gwMqkOtfMqPfL7Y0Zt2kzJAy6TN9/s65Gpn8VsDDUAPwjpNgZkWXtO2p7TFHdQd4Bpg+R0
pDqGHPjU/VQ1DnOPa5WhChbfprWXfXgfSD6/uecyHg02L0r0DuA8vIkzE9yiWXa8Usz2G9fCWZC/
lUW3NSldUYpY1OCJF0tH94yx1VbbCwS5bmXRmn6r6vAS2QuO7LWVHF/RtRygAJPzw4bo42JHFCfC
Wh9oF3Sq+Wgy/1rYMWQ8DwoN3p+05lkk3CcpdWsIrfEpzR8UbFU3CT4qHv9XUVAyjfTJO0Q6ZzGc
TUeJdrno9jAbkGgxgz5TQuSOiSVGTpxuMkOYIUW585wPU9ICgW3rZfV+hgu/277CIjpi8K/jvoLy
xc2tz2jaMk1+tEtWEgAYKGgeFUCCB94GwBSODMlrnKaHpBuPo+vw6NaFA5KLvtmeuX1WkO4QNsza
DJ/mdm7rAyeKr3aWDH6UVa8iEEfFENCfd7RCp9vJYD1TInpOsaLaqRu5C9ArbAr9rG0bPI4eaGvP
FsZFo7hJ06WlaHHgPMWEgLp7ex/TvofD/RKPWAS7hlGmsXkekUC46wQZiCPc7RGjG68hY4ACWUr5
NbHIH3u/xe5sD6iUvIPDPPRgYDBcZby1DB35sSkA6WeouyH8xs3sh0+10O1OUgvNcdS6tRL/3U04
4M3lyDmdUdU0aUhbFXYcNVtcNnZkbgi/LOe4C5FREz4YDcSU8FsOecSnA7FdwEv0xRods+Fc4KUu
sX3ggdKbOjN4x6BSb7UbMaGucuxIxbexim7nBigmDRSDsKjJnrVIYc56rYmdiWtxh0co4+nuAqK2
lC+Rt43EUxCnb32F94pybx12X/0i3iv0pDHAuRgV4jb3bOsalxL7VbmclsL6ytTyXMXq/PdSWacZ
5jbJz+Z2dzgCnQmjsQ7HH0vBeDaVSbSpVX+baUXEMPw1jH5+dPHqTD7g/Th689u5P+RJcqqTsSUb
HB96h2/P+/Bgf2RWuI2U57K5pb+csfuOQ4f0TGThEhKKJCLuhpuGCDnZqqdhIac8BE6+xR3Gm2zR
hO6ahN6fJX1spXUMu1tt8Unwpj4H4eTsyPg2iotc94OgGsN4b+Jgqr8V6zTicYVWinuMToj1kjAd
/fILtzjgYyhHQkSsYmqVALq3Naay4gqI6bol6h0t13kM3x9oOwLgSMqIPY9boAvpiRcQN2x9qkFR
OpO7jWrre/0a9nyN4XkqWTnbehUTplVWKFaBIUFpaFbJIUF7gOaeXZNVjvBWYaJGoQhQKoJVslhW
8cLGQbwf0DOKVdjIVomjl11IWAPZY0b/0OggYHXxOaGMiFUi0WglzTrfZFOjTHQVUvTfkgraSoPG
Yq1iS7LLVuklX0UYFzUmXGWZahVomuiVQ8KxX4WbarJAHaHlFKuos6Q9fMtFPPGWjhvc8gNy/rIK
QVymqFMHcyFxBvXj8kFCqd41IDIEKlK1ykk2ulIMmLZZhSZvlZzyVXwKUaFcVgNq18WVCV2yKVGq
uOxWVMHoY7WKWJzpP/NV1mpWgQt1zwIgjOhVon4xvuk2ZR1fSEKdfOnADdPzjwTFrEA5c1cJDePk
Ra6iWuDDMh7CBTNXHhByD3n9hoQR2irHVbry9hAhYDSvYp1cZTtLA2pHxptXPW8V9lIUPpIu/PfR
/IgZjYcGFbBc5UCCeP4qD4Jj2parYEj2YA1vBbfdMvS3Q8bQmPHT3VCQWQxwuq1N7RmMScxrNU+W
Q3zZ76gISFepMl9FywL1sl9lTGsVNKc8GPFfz3vXZ4yGIIdAUBPDzvyieEwDz8clRiNdtVBMGtJS
OwwnW/Eyd6nzlYyUbBnmbfR9hMfR7p8Wv2QI3T3jUUnWCniM3gbvAWKT6EMQTF4n9xP+09zCDa9M
DS8qI8rn1OEuqHPicn7DTqPKg/G5Z4duMRO7rcS1z4DapoJo2pSrn6hMYLzQ+/BPrt6Qxt/NFNVv
R9U7N3NAcnPpMDJKNz/P5NwPwqDRY2PgsraUwT66G6NU7tOgI2FMf9U09PKlzD1Wv1B90EY9bo0N
nU06ZgLK3j6OS8Vdf6QMum4p5iUXH2+zptq2JqFQnPT23gBdAFstYRv4+nfthHRdoCkRYMaf6Tu4
kAU3yZU2sqmdNWm8RDeKwAbzYPfJKV08xLh5doyRva3L/N6mjtgNh5M1uYRkAdcmiPBlH1znSF29
IH5m/G4urcegRwyEhLQm0udaFoOe5IwLjGPaIniMvHX+h/g7hqegI92ezd587CaaD7w1/OPVjG9o
zTzxN+EEFNQW1755CfJhgSIasRWam0LQWd+10DkQFTRHzMZsRSIRoTn9ZmnmE30ov6o+C7EKRoYt
VkiWeH8iSKK9nU0EkFisIsvViz8EvGrW6q9m8SQRm/lusgq5g9zzBDaGU9qCL83NOFPWYcgMv4zv
BhtuhVa4NTOMkPaQlqeCf9Pp0SAA/1Xniq/SxpJiqolItj/5kGZDmNpmwIxQxxW+ZWYXdVcPOwyl
zU6OxHUsOdzZ/qh2ZRT9yuNmJyZdIpPCJpPVj1ThrEqAZXIcL2gPYTnPy0jtWtswlWuwAMTvXsY5
0FuSdwC90dqV8cqyfSks1Pt6uZL5a+49Rr8Jp6VG4XyQVtYe2vmB8CzdnlN6pYwjfonlQARC8izk
JBWCPqHTlzBqVGd8BDlYbKV9RvNDiHmAKja7Vdal5TXw1MVZ3O7cjVMPk0T90cWCFha2b8QuD5lF
PlY5zwgc7rFP87WCuSJgUhEogIOHmbrxHqnv44inRL1s5lF/OBPY2mKq++0ST5+gV+5iVLHtvDAM
ZE3BWxg/DQMboBAZNtz+UNH1vVFqsfa1bYCpEMAbluzZHazXYQBpMk3uNc7Ch1aTuM8LYl8ex8Ry
WCVA5jZuHsL24Ost3Mvoouo+BuXsykn66/JKG8bgnYqEl1pWtxAkwOFFFGBJY22ZHecm3U+umm5n
QdKmWg1BRQL4IYpZ9zQp2NGq1gaQ1UeAq77Cbw/1XyV3jhEUnkQEpwNXHWf6FCOHQ6IdXpfOP0Zp
mu0rZ7VxpMV9zhH80aclljgd75PD7RcDHbp0y0HBqJdhWFDArXt7ZHkrcnJCI1Icfut8hCXXojT1
zSXs/IKPij1hRoXcG0eutPMJ92XDAaZyzHfEHPk+4TVy5ugLW0p4ghTc3eUe3R/83ZFl5KQ7Umqs
OjaQ1Ozgq7i5bZpK7EULiqkboSMqY2243im062q+67OR4302QRY1K9spIe6TMciid6BC8vP0nRbT
WWh/WzpEQZzMe+poVo9K+9mRP1tMyGh2KqfMdHwcNYgJNTT2CWcClvKxvCZjKW8krvZNJb7nslQ3
hSd2A4ayU7paF5IlcbGohADLm/EnVopi04cQiRXQA9An5bTP+/im83V7k8JJzBtsVVFDK4ew8HTk
Sh2LfG54cjFLNC1Jd4sBI4xJ7rEmu6qUquU2njHqNN3NqNKzqet1lPwjyGIYOJb9mYDBPJueXElm
r/tfeS8tmW8NtpskmneZKi2ybmSbHbvH1C1x2AcluMkQv1FKuZKTuj/iDMthuJJ+nA6n/BhwySXM
NG8rYT1rxpWr9+McY4x61ONcQWBOkgPNBsxVjrCHCCrMwWp/kO5tTcSSKcR45nS99U2Fd3pdgbvx
d7RITOL5dDfHKZNp3nUSitZtAOZIhtxj5XAFH9SdwNG8iGmhg3fCwTRTu+YZ1NeQXsyE+CD5Rn1M
cTwR+SJyP5IpFmsCHeWKi11hefuxm7+xk7c73ab7xeFg58Ik2hUm+owKUEHCIjuA4YuB0rqSXrkI
bdqpCm7Z3FTQRGffajmkwEmH0gqpYeUiJhVFcM7EAGNlMoP4/JqsryF126PtJE9y7NTOc66Wo+1z
CpSBLPUR3A1w7JW0E4F839P61E9LcZzTNttQcTYjiwSUG8YAl1uN9E3vlb8Gv/aF5vCHtJR1g7gr
s/glwzy4sWy7AoKoFOB1pogyw0KpQ3p3BTLZvnPMcB9H7RUcKCPDgW0FpYMNpvQ4cBa4CNp2aLYw
mTmsccZoQZvaccyiyHdjgOXurHAkTpdPf0wJKqo12rsVCXcswsjlqvpEBxgVhctgodLlpWmbm3pO
Th65/zwBnjuDlAkKeMuZNW2jOa/O9sAv1bMo0BDtQwga44bvedfMnE+EPRVgp9qvQpmnNvod9eNX
WHCnbjMELgnlMzHbxpSs1O47Jip8Ss467pqgxQY7Npw9VgkWFxBZe1lZxOEbeVLYayH/fWkSzZus
FyCjY0HLVZu+4Hk/Yav5brkBsrVn63mk2jdOfzNNYwf2YbjYAj1m0fSm4jMi/kODDgCJXVQAPqW9
h/zRYAEH0M4pkMQievHeFbhEgjMPkBrZ6ScvaW8HruDohp9lYv+UVsGIalwRIjrgSfDpDial9BTX
tXesVfqJ9xc7FoxWJ6EnN4/T+DRxIgNtURyTiBNaUTPBAWXBGZ6abZQSBlGT4mwOt47hp9jM2K72
g1d7+7ylWVxCiz1hlQWvz3HGJ3wa6y136MfYVw0tQ4wZjDfvNDbDLaMg9+FNh9HbEpM1HqKRbl+r
N8eqXF9w1izKudeOTTA7/KLv2t5/0FWS3nhTetFaXrmuenzNX3Y4hJtCEBQ18dnQ7q4ltRnVzoM2
NJGF5SD/yTlK4aUmxJG7VHtTesgB59E18CuiodsxM7wVqfVa+w5wOE6BftWTC/LJaqxaZ1p+BBJD
G+egDal4sjThe900Avlp9fcA7jUxj2Aygs4cpuDh75ilV6LAeshMC944jt/ZTWnMKzjX+6AKL0xd
IJfWr26wPDaCDSTKcPeLDr9Dx8HHYiciqWA0acsJdoBtrkvC8Cikk92dHuagwAn2koC78JbzgmR0
5tMg0NDCSc/vClxfO9HG7xpvRahvggGlQ4brV2uhsbgAK6osJw84UFOVsgQK5NSSOa1xOfk7RO9a
5z2cs4tdOH9CGw6KI/bl6gTw0ovbxD9sZi1GJ09tzmhtCfV7kAqgXiNmeZLHj0zEwgfa36iRGAKz
PPoDYAUvKnGpztUHkYnkjoKzP1z6vQN8Mw422HAmhYWlqYdPy013Admso+SFY69njeRz/iUDvAy+
zfEUKE8Qf+JSZQf0h6viFTomMRSr0MpA0TjdUXra3bq2ic4BljUr9huoo9iBRNDfQyNGoykD8sIL
5VfU/RJGdp6nsn9J6gGrHubb0BAwKGZMdOPqJSfkiKl7qv60JngPRf0wsrrfK+poSOg+Vzr9mlKH
bNJY/17sDnZsPIuTxmHHpZ22c5BXz7nwOHlT5j024ZNHQpY5IGprKZ1+DxEFckDPS5lQvlAnhMkw
On76gDB20fIyC9h6c5D+GJvO3c43iXLKXTRiZnQ61EEXC3EUxAMdN2u/WYjwBjjjlKkXVNV4F5RI
KnnUHBLTcr304ACJeD6SCf05D8Ut/4SUaDRNuywYUMBSk1CoaMEmqWJOL3M/w2zPrhRqUPAKfHLv
FETvJ/5fH/HVjYNv0UBMbiSNzHWVPcuRD8wd7kTjVFswEKRMogcH7NOuLlEQw/qxDK2fsCF+DT2K
mFNjBwI1tKGgYDWpd8/cgHqIc2Cx/5a5VJqQd3Sp7QGGvVVqHUfGyz6t5NOIJ58M1MqWoP1OUWG1
Mc70jSErAImzzZc6OWpCm3hfl30rikcwD9UlXE1CzJeAXGCVzTr9Vkv/pePXiuMbi8WkJ9AGzgvC
YL4iyNYc2HjKoH97Xekc3WHazpKB9SCeVyvVaBQVvkH/rLK9EScxjSwLPRkUjczJHQ/6vlDjE0L7
TVyy1YUFeITM1wfh4nwKGiIYYpoOyxTgedEYfYafSRx/eVQtN/74Iwo8+oYq+VYY5KRgocKlMKsN
gXLYQ+LTLgvMEJOHcK4EwE41F2sSFlSwjhwN08DwM/NOpNY8bzgOPEcWuojwCT7WlfcxLy7ibteB
1slbfKMYFmvr3bVzg4OCXH81wBdphvY+Txw0X97PlskVzzHBcs0OUNh62Q/Sbjcz94MdsyueDQbU
wiNFQiaNVjKfDwLlfSedGa5E675bA5PUXDjuXrObFCTekbCZ/lTdyZ9nfOgpGkJj4RTkpUctFKzi
fnWxBvthsihu6ewOFiHM6E1s+Mm8uLo37sIvJ8Unz2M7IODHXusT9bjNs9naqbAYd7G0WXe6bzVW
mmZQfH6x07yFnF42/3enuf+Y+R5/VxeIpN2/D4b/H0Sq2oH8P458f7e//m3gu/6F/z7wtZ2/LCuw
oAN70pfSsSGW/g+iavhXKOGT8U+CgJGrS03zvya+6+gAzqqLsmXL/0pUtf+yHd8mK+crh3/s+//J
xNcBz/rPia/Nt2CFdiglow+L7+XfKnCHfiiXGiliC5N4cPGzuYON6TqUtzS+IRvmyS1s7BInKRtu
3d84LeMMrwBLvgwLYTRBbfGC4AxPcecX3N/Luv2O5ybdWoxPN7lksx/RgpeKJSxJ/Tf2XuhqWVye
/FA+6IlpS5tefU2iR91Bpz2SUDDntD6VfYytQq2tB6ukI1qATtzptiE53bKIpi1yzJoPpvNw9YYk
+mMxwC3lEnPGAT9JHPW312cvHpiifUKJcxG00KiYZyHWhPcFs0NO2CS8c3PB6trgjZy/J4r4uJ2P
C4t2e1UFAubQR8vWhsAtJjIdnGee89IimxG7jJmQ3wHRl1uTURwdZuhGvuJy662e6TQAbw1fiDav
ljbfYJXG2OlzzlkRIPzISXYRc9BcxzSVJQZ5WO413RcgXdXeK+iULSgQrRuG60Fwmu202y4+t66w
TD5QmgtG4z4QjcGY3VBDyqAOY2JME991fgTiiUTOYZpFuo+W5nerZ0GpLQV2/ZgT/rzxu+kGn8+b
Mq8ilRdCCTC42WD4F6FP6c+IMxb7hU+fHWDTysWSD8bwZmmwF6au/YfYOqHIot+bvsdm50aXsJ1A
c/ILKnwuAvmCIUb8mMi8reHadOPW3OWlH538GmEKrzaiD8fiwql+NTMu0/YuiZEz3MZg8lKd5IvT
4xC0GCT7CAgAirtdcMkkIN/DdR6IxTodcDg/7TQIuPthksdw3RG9+b4e4cRaMGSS12F0qSz2srPD
3uR2Gltg2RFoaIp9J5ZPi68wQ+fZ1JE+p9H4Y7anS10QJ1r/Hs7W4+It9NmTa5o4fW0QLC5T+of9
9Q43/Acx9G9STaceaAuPcrONqwm+aosXmH3g9YzkMROLZ/xXFy0CXock63g03oX3lNbAqNuRReXj
G4ZmEzT+p6iWV/YbZo8dx9BsIpCnxIXZ+J1fxk+lh0lWhu/elPD7tYuHtCCfPrk/Eu6fa3KFNCvU
u6Yc/5TIt+yqnEkWhXufHxk/6bVlVFLJ8djK/uI7wY9W0hRs/+njguj6/IB0/UKK6K4euwdHcEib
j1OM+w97wJufTE8zpSwDm5PXXQGZfrVxBJayPw1Zfu/WVK0kLy7dHXx4t3PZXPsmPQ8jfUwuAbaF
DZjWFnvXEVFrU/kc+/4ZzxgqWAxgpwZ1i0Bz5Ve9tX+SFftlZ1gvczA83EzElxOm73GHtaMm0dzd
DrAYNyQpP0JXY0Wh53Qrb0WZjru+W3bVUIHjaqbPqnPO/Tw8ppk8O22Bb9oj4Nh+ilF+ee74c+p5
YqH1oZLqLf3CjzVlDIqCb6KeDqPnGz/mYXSs4Q7Q1FM7jZgNdHBrW/o1k4wDfVHh3J4HhkcFco5t
fhZMEEy8MDyyB5hTRv86+VhleVL79zTL31QY4a3R9sZfIWmj+yPNCcx03Gy5q2hKcp9aThOoSfha
jLLPrYd8UvAYAk3j4ufOl9HiPEhv+Ks/E4bNU+eXScAdUCS56RMNS4/wqF9l30uCBpB9DQUdVq57
rwp9CcYFaIkXPqZNu7PahX8xSa7DQkdf3nknpREXBxZ+uw+eoUu+pVxbiFpODy4gC2wBHR+/D3XE
C8IPMHmUpXZ05ZbhKV65HqgL5FFBCbnFTWent5PFD5V74Aej3rmPGv2k1nT9MHw7LcaTeGRWoWcH
6Q/M2LaOo7VEAUsPQYRYUavlyPEVw+Kv1E8Yd0/0f1oAVfs2eDLhr3j9w1zZ751q3iPbeZtN1zMo
i+8tZ0X79d5dIOrjsH4PYWr2geC17RuASD1n63BlEqXenhUV3p7Jrw1uHx9nquXFHzIDPYlMTCfa
OjKDkmYKBxXabQ9N9zUvYK4I5QIqm2zkjOVtrD0mK4IxtKMF5/2seZuXYOANNvykHNhS+6VxxUe7
AHa8z3OE2ti/d7WzF1gIBGWgQcNJWpX+Z1pAh4265uj3y3tFrneXL8R2R7ogoBylVfoS6vlzcmeS
DFAzUhZm2+A9bP2QRaeiAcY46i3RRc1oCRAWNCevozovCJ+9GUMtLcLfOkkUHBqE86Ae7qYpZGXu
/ZNuAppRKF0A3SxJc69H6ZAm8MWaMJRAlBoW9T72zp8iifcdJhwC16hsS7ECuZ4a5BOeDed19LCE
Rp13KD09EnMun8DHvY4+4ypf0foKgfhxrvFz9ykecnCKm96jmwu++M+md8W+80OoMfF3KM4STscm
sdMePbh84u3dZzZ+okSzt0HWPsH867YaggIvqviyC6ZNkL3sLCK5juYwuoIxxFjJbR5ORE6Gc8Yj
fxDSPGYlvxaLTlHQwhoveHNDhTDe3ax5T4EBbOH/fNiy+SHH/MVE6WlRlBRXTHs2YXuDF7veDhl4
Q8thqZ/yFGhzTmkZu6Cb0v06NAzN3Di8tUi+HA3xZBGnpEzTjG/KwtzN3AjTWo5RN2L1YedkUId9
RC13nR2QyOwETqK9ZgaNGRXTWj31OK7A69r+ZSwoZuN2/SfozMkK6jdTEbWJsf5HuX8n7OBaCgLa
dvqVhy1Ah87CvbxImpsYwysR/YIexQtsJIoqJ4NghUY6oEzZQDGXaDJoYdvIPbPpnaPbFajKmWMm
+VhkIwUOEaRwRbzGqH0TzyeolJwKYi1XTCs7ZvQsxohCprZ/EwYNZq5SQMcZE1qwbEeU4YAVB0uI
U2juiajXI1OcLS63ZJsN1jWLLQronHfOQwQimkTuyzG/kUgp2xB1AjISyfIGtmDIksuOB623mtgH
EYCgBUFSX8+axnHvQcVsAugd3J3htceQC6DbEiHdRFKYHcOaL7eLgGqqswkllzzcAnqBwZWO3aVZ
uBd6RD19hqvGSg8t0Gu4UArsSRSovWxbcZu1cD0ayzlZLfdcq8Aq2bOIhWzcLcw0vCXHzpp/Ycnd
o8lz7Ih+E5U61xS7cCAYz2EkryRhD6BpkQNjC4IwU2jOkLftQuIQ4x/kwbz90S8D3BTAlgTyKSv9
o+P0YWmjVxMXX3Hy30g6r+5WkTSK/iLWKjK8KkuWZAXL6YXldMmZAopfP5uet+m5t9uyJKq+cM4+
9rNLU8rG5gVHFhCWLIN1aUfM8y5MRk221UDs3bK5UlVjrxWYGkb7N4l9sgqqC4suRhR6wTreZ0zC
TVgkfCysF7Ndbjp7lTKTKDR4aIwOOOUJMixMlhV94fz4kf4axdnWr+wH33xQQzbhWU5VXWsve6ly
ZBCM0eHe6M2py/IvYCMdW8mCFBcJ7QgsNOQLzqwo7l/qML3QQPH1q5HApN5rPTo/jR35FPANI4hw
OiQwzNs8mU5RPHxVAMrWzdCdCZ5BKDlC5gXt9TLW021SagC6qBgK1DDZCzv/lwTVqUOduTFsNGc0
1QLdzy6hMNSlquHndJ/whihdUvRMCCM3GMI4AbpxXGiM5xh32cNimvEh6McsVD4IIgxLN9fQeTZ9
EQXIp9FFFW0+raKKtbmF3qMdEtxcyGuXOpPQKGVkniG+2LZj+ZNMRCBJfe/AXAhSAFSKAqDDJ+so
FksNionNUBMV3PYVUp5qFiziZmNlj/GOJT7RsqHJqNuvrj5yJe6QlIyJpCl2Kvwg9CtA4Y3LoCUf
gpcxhbsWnEJHob3V4+AloI7fYHLVlqKIn1BR5qeabI9FUlTUhCX625FNmrLJTdMZBZsUe1w0WDJJ
NtZCDLGOXvyNmHGrwTyNeNwgS4ofG10fpr+u5XB2b/SgGsKqoyjh5svc/C2qcucP+mxR2WmJnx89
F62kkxoMdc2IHhLiImRWShvNSBZGOS6dOrXeQDrAIAV84YDZ9Q1iLSiVWmALZrrXIDaB01D8s1bO
vyAqBB0Jb4xvPDF544pyCJZsgxN4w0xu/zq7PZCHQWJzpj6C2LCWGelfvZom+lU2z2Y4bBUzzJ0+
a0wTi5VStbYHxAa13ewGiDnLKgHX56Ot8TW6Qz0R59K1P4QDN8Uuijskps+qGTj0UJex9EnuqtVf
JoEY1mmVt5QaZZ37LgaTWGuDRERPgikxdExZ7c6Nm3QNH748h9GANuWWAky+l515day0PbhsOpcY
M5cDnpR9U6CyNvAH21p5EZXJ0TB2vy2IBGhrKDc7uFzQq55H7thVRYwMMjw2lGSXsMKbeV0toiNI
it7RdVHx8JV2DlY2fogWNxXOIXeTh5ILZe4+dCbIUcHZTvHtbfRM7uoobHZTNPtbYSEliDoYIQv3
MHjWcyNLcj7dp4jkDhaa6q5EmW1hQ/Fws7N2HFk+GW5YLqwaR0w21l8Aj5xt17MzkwXLA+Sh6VQX
T7qdHGtIgJs6gLLskiyihleWqvOgj1mEcPliDj2DON0PUdsOUGoQpFKM53ZG08CZrAFEIceBxSCl
RG2VB4dv17IqAAMKc1Xm3ILQlslujkOeew4mxyAMJEtRbQvbFou8fUT+pxdVDDr7ErhjR6OU76St
1rVgHY7FkoOsmxCRIZ6sA0KZSwt9rhWJCyqIW5CRkMqifFXrG9bg3hZTLOwaLdOW5BWAKGSvO5vy
wRzSxztmdmgCi5oyhJxnwTirRvOE+W7HAhe2gt2+FLnu42p0qqWnl/+UhATXo5+CsqJtrLgYFxJ0
+AL/wK7kWl7qPkD9OtJeQUVUsY0VWlC3qNhjqp5xPMv6afBQUhNR4nG4MzeuXcAdRAoSGKCxVQ05
kgJX/RYTqIhKwzjWKW2V9TGUeNGAABrLAbkpselws99zl87S0w3W067OIKF/ZFo3ruo8o/LMyU2O
EkiIvC5Xp2eyDRNgaE9MhaMbyw1CiXJFG4uB2nXeGxza5ImtjAhCox+xm+S2RM3POyMmFFkZ+RTW
bLseNOw+MSMDAKnWQvjlQesoOq2xuI6p/oc2KcUEO0JbjzdpgHkBEyrcqBCBvicbfLLmxQh3feO+
M3X+B+CayDBY7etqpgbOknGmSRsif/Rl7jsfjOHx19mHvH51/P7d6YP8qcnYX3l2eU6qEXZcj3c4
I69xWeEYR2j7RVlWFij3U4MBQ1oFP4kN/CobyONBCCgzLMShjC6WcF/+G0p0g2DPHxfresaLdI22
K2R1H6WJ/71Y54n7wMkMsXhysJtlIxh85KcLLFBsoPggnMo4TF1yNZryD5yFi3SFo9Zaop1v4Hf1
4VoG6VMvMcYz5PKrlNTvAaVH4XY7o2tfzZgoA0iQUABINPPTvygaNNoOjVZXzLvPiCFFNOkL0w+/
hIf4LRmX1Vvno+pHoPvQ0+5H6Sgtwa5x92OmaqL2syXSDHcye0Km/hpDGIExiWMbUFuA2MN2Moef
h8RtvHL3zvjD4E0aOQ2q/iNU9u1lrN9GIX5T+Ci4L/lSUMRzpg1bFjMGsJM0hTKwc2Yz6NTO2kh2
LxY+RgQ+NldBwlkly+JD+va2z+E3ApdB5zsFn35dwnU2bl6ZfZq19WGm126y3ijScf+Fze+QNA89
UwiDjPiB4LYxWVgw5PyL8+7dpSZcpCaK2a6+k0L4nIvkX2eIbyQjeLn4yUClfkCG79DDY7BHSWzM
uOcpJUKps38IvKFSEi9oyW4SCGpcUsonBfHUhGdA1ITFacNbYIuyxRgHuzp5Ew2yzv/+nsqL78bS
33Ftwqv1vE0hQCr70gMNKcMdmgPidzQiMTLP2nkJDVepZUxjsyJfm0kFUhSrK+imLul8LOdpCR0P
GEaT8HUYFTI9a1VF0jh6DFNAV06zYjIIuVjdYVMkM3F58CVX56ov69c67rbl1JETqZs6VLiROW+m
b7pw+oiVR7fQ22u3fKuDOffIYoeUD9fUSAnbFHIDDeeeZOG36JzPyjYBF7K/aeWsegUyLzjvNLo9
OGtVubVnGy5Tqae8/REF+42SbAL2fulPTGuhQu8+DfrdL6HG9z39rkbGEuLtGgmf3awMgouEmLwn
L1l7gfHTt+1nnXKPNhP8lYiIKNzZ8YFkeEgUEPxnndTBcMCQKfndOowOWcB3a6tGkeqax4YJS9gS
O4/1iUxB3t16aAhkD89tuRVMJydImYz5N+j1kbBq4jsgYMxQ8qXq4GAJ4qxr11/IUTAVlvaWNLGW
IfyEfoOpih1Y/wY+BwDxyBJA3hRGAscmf0St9ci7xl76jEuJiGnfNQb7rLxgzqKz+Wg8DJTqa+qG
dwlJtSA3QYD/BH8ZMbxmAj1EzkspErHqPf0wwhfl2z3j60OuTigOMQh/+qqGpzzy/xGBjJKH9R7j
imAquaEiPgwF48QYze86ajJSnjiCewPj5QSo0dSIygIj5xPNGQzA3owOkZUNlyQrxncLPXrGypox
k3iudL/buybJx6giDjYZ7JPZ0qb52LZp8j86Ys29gB7bTHARmNTKSnNxyIrquWu6k55LcyXJJCNA
YF1wvS/dnLCKdKbdmCl27hitR0fQs4x+ccG+Sggf3Nieu2y42+YWPtrbpSCGvsLaqrdPGjlXrNI9
xsgspceybLaaxgPXjdZlSuBQMIRh1sjgourZFtRd96Vl+LzdqDtgjkGOPFGCZvpsxZC/CetjNLBG
teyaNF5i3P0Eq/BwS5Dw4LYA5EMi6gzicdIRaajtxc8ZJnTMGycRsEGMe69ZN+l4NgMVQBnVX1g6
UuqVwVX0fPxTIM8KHREiQPYn7ZsjwtuYMmcx5nQl3nOeAB08GgCcck5gGuYsJo8aim5hK+aUJiQc
1pza5LXkN1XFWbgh6rk4AVAvBCpnrFWZrt6cOf0JvCt7+ZREqJhoKA1cPOQE67maU6PqOT+qJ0gq
q/JVFlhfmd8wVOLAWlIGf+A1BhOp9PU4aY/OZh9SmV2HQh2fOAJGajjiqzAXfJTEWZHgRb3skHAl
56irOfOKk/OVcUXtWaQ0Y/dehgkiljTCjeCCm4z1DohEGVOd2vG9qKxvoK3+0q77alP2aB7cXuNQ
mljDO42drSLT33WO/WeCQKR3y/AEzfldXuQuDYNEr+Q/69ic8tXW5H2ZBH9B2tM2hd4js7SBQfdh
/SoagQJuTgwL5uwwR/uNiRIr5kyxYU4XM4gZMz3yxvBsXTq/+47ZrNUstaKM+aGKCjK0c1KVKqDT
WK/UmwJygl6kXYD/GNZYLVmlKG2doZBf2np1MPIc2079AYrtlKKI3QZBDneYNYnDbAfAKiDM3ikJ
cfhq0ku8IV5wYmuD4ElPzEdG0okMA4OFkjWyn4kRpnpTvDFPrccIzJ+C32lyzzU2v32UvkFLhaIf
I2ITPq2ViTsuH6IjPgKD9hJsM/48d+EqIqgdkz21RMlNFsVnzlpQzTl4RYzEUs5xc8TOBdrwGIih
Szsx79iA6zGbwR2KhApx/LixSTOJzfzAuQJlb+lbLuAM2a1NE6CbXSc/pBlCYvho2RGIJnqYcz5e
TlAeuT/fOr4bvksleDtE29GcqsfWH6CKQ9KeqP0jbgRiWlX/ZlHqUjpY16Hml9Lmr7eNeQU5MMJn
jebKiQIUxS2jkjnhrwJihEUVFf2c/leTOaATB4hbDKvPnBCIbJalKKGBeYT4iUK8ndMEiX5yFio4
FLGOgLcB99mMBVpbbRNJ6I1984Me5gMJDhqmyrXYgzKNTQgw9OYkw9Ie9j0s74XhYjzXnH9GlWor
EXwqbKnLFkP9gkSJP+o3versFZeUvgzDmZOFRxX89gvk3790Io2RkEWSqohCC/toXc0JjCNRjAD5
AxC8VyWHj2rOalRzauM49bsYTcQc8aYfHP/LzQmRAY33lBD5mBD9mBYypG1JeaPQ3m/tOSHSIyoy
njMjdRfNkU5g44ZGcV1afbpqvYNudlhJXJwuT8R1YkLi3SoGZGBU5dBBKKYUzqBFBUqDT+ejcS04
kkXastz0uW8N8qSD4SWdoj/fJ1VFxQR2VRUPXeOwxCHc7Tux2Hu0g8Bha83h7vzwqRCXvGp22gTd
EAfAFw5Ee2Zl/JtMJtsGFtdl3noOIzvEmdKsyT8Cge+q6Ee2tMJlz0/pbf/qOuUI8RVQl2aonaxD
bUuXjIRxeK4C/1gVc+olnTDTCkMxHjdufso6Y6xtAAApAur2x9H8l0b6l6xHJgIPEpcAORJpuO3D
kyZUsZbsctcREm9o2K9hrenLgO7db32xnkKsfq5tgWAy+WbZFLZ12wZrmWrYAx1wIg3MRB1WSmCk
b7Xs43NVNa9wqXcOwoElZinQT0p+pLb+Z5XcIdRe3MTcby4jbEw9IIa4funI6gPWg2fp5s6Bu3Fb
RHRhMsdVxcwKnC8TdjEHjRfzuNNad2YTA9RMnrysbXaBhxItNatwHXq4fEHm/+ae90nUaFUwOjRg
o+STeTRN3ig7hambZDBCanTmTOk6q/zTsRzWY8hgGSyPeXVdlLgMY5sjfeqiwwy5ToLxJsPouzSJ
ZWMFsfFd6ycqzH3k2SfL3wRm268IPKA6hX1MLkybtu9IcXiW3OxhFkyy2rpPPsMGIl4gMFCP0so2
IF+endQkVCvQziP0zpEycV3NMy9jVPna0fEieVa1j2Nf3WpC5iLMGIeSSHgHfScR5iieOx5fbzI2
tYHNBmNDGSC8A7qjUmA5wj7ak7q5jp5vZ4/CNLdhxrfNgb9JImZcoUJFnyo66RbKynJwkgyAWfcb
+wVPj40dWGXOyY4hZ8QZpD7VjkcLoPii15z6gGGq2/ZBeR6DCbIoIvA8g+tI8CvzydENpoPVht9e
AZ8LWsbHADwtirQIGzUC4dRNPh02gLWD9xhHxDofE/Y0PVLkWA2KepELPZlYf3btMSwK78jJuOjt
odvSOuyRQgDn4cNagVLq18JfhBUkY8N56AlutqaNkdQ5DsB8xF333AdcPFSsFhtMUCHCQpglocfA
/NSH48g0IcLBHhIOz5MHeiNpTEChiQSWolJG7jbqzVFgay2Zxkrpak/laFzTuEdaKRFzGSDseWvb
Ye2jZ12hBBzY1BMsVhinuBrEpR/IcWpRc/EeywdtPrkW7dG05RzOwmk+oU0Ufs1nyBPGDmvZYi7Y
GGy2SGaaczOtdpODzAwgvkwSG3dovmYeWHarkU8udp9tQuhvDJtyBYp+WjkOQMsyeUWS5SxDSVtk
ubi5sccNK8P3PivHG45c8AsApAhEJEzGLqvdU9rFnw4uYFbcFQCdxlmBTvkk6KbhGaTQIXlgm+X2
Hg9GgS51AEOY2E+VbaDJyZy3WOBfdE2iMSJ332ck4pX489aeRcLUJDHMGhi2TFIkly5WQ5zbBNVP
LXUAA7GQ8IiuRmiKCJIeof2XsjGbZNluZUyF2sES1n0g66ruaOW7gr+egyoDS8bzOiL+MUiDWpiN
fCdpFAy9mO6YHBIE8ekrlB6OSVGd4UVeOPeAS5OaFXgsBJ2hYphWH2rdvlctH4U51f9cg7wqJKy7
QQxfXaF2xVRjniYNYk78/bP5b6IbF8lK1+ZFryuqHUSyV0IRiNBx9B+jZuQON/XZaurXlPoXsAIh
mHISDHS8oxHzdSzsFmLexG/UMn7b5F4DCMdFfI/bda3ZAAFrAu2j3n0tgPVhfNMepZhtgQhBFwNZ
cWl7HNOGWCzPz/ZBd2g7YgvNMkjuuasfhaM915n/56lc7XsfAZ9pN+9xNvwEjoaYL8gOldj15ISx
Q91mEcPWdhwOgdNdURgeKoO2adSJYekGZ0siTbkQnh7jO2IJXNf1PilhMIwaN6erQSRUVXHtxzhc
Ug1CrS9JQdLT9sPFMbSKSiNZKc4RWF0nyq5f+xUTRHcILHfvVc0bMvBsYXPXg+zwz8rhMIAyQjXl
lqekC74Mx+OgGLSd9AcYwGP8XXX+b+rl/2Jbo/Gop3upmVAxxzeZYxA2earsrGQlzXGzGkT6G86s
kHj6I4px2kuO7VVv9WwArUspHOspNYfLMLL+lB3xWHk2fUf0qV7JoAUr16UekjkSTG9WWsfKWqH+
5KENeGhBNyGOhyc3FuEmo+7CND3Fx97Mf/AJaatG78OV03hPDSMI5NlfeQOjFcAttMs3lFz4J7dB
WFdQdXmL5m2lJNaL53leZkaA21mi76Yh3Uy1yW44zhg5Dektkyaod4xw3JiY9Lh4jKLDticQP1sD
4zFUK56uf1EasXwH0bdQu9FAH+ordvuuG300nIA1vShrWzy3QUZGeAqvTgRi1TX+u15WALIMPLoJ
A80WDcykkIz3ZI3Qk6ShRlYBW8vjZIIKsaLmpS5tbIjsyJfGmFiLqhqsnR3cAEnewmZcjbMvO4Ta
cTJwMJJtJpC+nvvQQsLj3N1S7IZmeC+HggvP8H+zJt1xTe+mYEKgR+oCnuA7oWH/BFWiFyTPPXS0
dVgTINSUjzoOcA40dPVxKk9Dr3c7DqaTSI7ckj2D3dFGuA4jBHnQqx3hm9VTMFKIVsvwDKH1VyXo
55TP36j8YFzlCcJq/OnDgvFMzepET7HkxRjCWOsAYtBehT1A8yagKbHTkkVtrjDwm69Jo/+5xBys
lVFfncrVqI5w/VT9uE7G7pDjldhMGvlweWC6qyBJKbIm92g6cMYVzn4h6Y4BH9eoioqWKBGtWcRT
jgUFgy2GUxirClk8WCv4cuPdYlGZhD/ojz8rCCEMTYtgFQbtPggZRPX43w5xSpc4ynZt9HF9szHP
IU/+M/0i/7by6UbGxRxTKPdkLn603NHXjFqSynkojnhPxnAU664NL+wRyl1M18FX16UBbavqtYvN
vSW8VyPn66s0B9zkUByaUCVftZZdx4KG3amkS7valpt6tHHgl4DlxHTpskvhi/CJcNNvpGorI/Ps
A2sI7jcV/cWjvY91tznP8rIAChr8RcARtFOAwb+8anwrwALteaSR+HOabnHeEYndWY8QvwoPJZOd
duL5jStP7DmR3+we/LmfyBc9xYPac3jvA57AEYL685yvkXSM18DBM3iZcNIzEnHdXl+HfmowO8xW
zPLklx7Qz7Lr9fxxKyDZFHnUPrmW1vHM5SS4S6kdgratIa5EpCazp90vy8bsz/BTLxne9BXjJvU0
xUzsNCP9al3yXaDL/5LK808a9et8kiXlThGms9HNmHjtMPtGAiDrnhE7xRcD7U1a458cJkXGRGuu
kSIM5JAsYj87eQMjbCXqL8wvjOOFp3YezYIy4LLXkzMDieVHm5LyoYKkOBu9tW1sG4Ri+1PMKTOp
w0rOk0tWGAvGqOHCY6hAxGnw5Dv1Run9F2KleafLFk+i2sGjWiGmdwvW9w1vRMbKeOK4Cs343PYG
GOGgOdZlC0c/b9Zs9Tknkl08Od4mL73ZkpCfs6r2to1TnEx7eFgi26FD5EsemtRzVHSDwiuuNw+L
S4C4M8TqnR3eyrD+UPZzMfQWNl3UdtSbR1kVx5oabKrMnVExAParcVrlA0PPCnXeUUIYrBVHdtS4
G8/B2jH0lHKxRoZ2hzis8eAkcrWtnIgxbKpqidfWRWTGzkob48Po+5sagMTBi6dd18yLgtmQw0CY
L6m+hJvFdr226SCaHkKf1tzqFMGLZLzjCRK0iGi/yrDbZZp7sgaxR7u1Fq17as1gz+2intqRKggG
Hwm0YKlSa2M4UAQK5VK+KeQmSRn99nLXyGuWpKeckaMm0AKNqXdN+ZjrkMlIwrijZrcRBDDmqvBl
hARKCYACBRpjqGExdTzrCyGovu+sn6TqGuSiBLclBB7V9AbDIEmOyC++Mf7OLzLAsOu46SWr9DfT
Cu7KC18gEc0X7r6KpmsZRi9R5z96yzs6KsQ7x91QRC+Z9c9XEipAdLNi9QBj8UpE0yNv7fuoLVxr
fAtr75zF4yMrnGPQ3Rk37AlQuQS6d0785qyACxLT9cTwd6+FbCVc+omGCFmZXsR8pRi80KHVV2b+
1QS3pmqPsM7wD1fPWujvIsC7mmNA+zFIR2btm5NXPzzT/R96Ap+r6kFWyTdU4o5rg32HZppsWnj+
4pqWNYIopSx5K82dnbDN9HvuzKjEuNJG2oky+8Ucw23XMHnGjdhHu8DN+F2pdw3kjwyA9nT+742W
XEdL3ieupflAYCFZw+Iy+02VfSdZ8Mmd8o+kJhx0lnx1gHQgEGHp4BYIh8g/ZoKdhjysJk9ILabD
WKkT0OVbRTgybrR1rfa2HwF8mnFh8WL0CUzdOs33gKczNN+1Ss4+MlD+0VqzJnRqwMwAncDpX/hx
ezQ4jiN8VQsyLk5eqB3p2FJLJ9VGfiZ+dnCa6K2splc/mY6z0SWtx3+ua3w3jn5q4a7bsXmntG6m
p8rEuiv4N8PyCaPe0i6tP3tWamr2EWIgk+nxbfA0qF/qwO9mrRxSYSqtOLVp9xTC7hXvfSwuNaFk
C91yPoI0eouq7gtWm0lGHYKZr5x+L01QHVfpbfqYJpBcZfUso80YMhVohjVQjScewbUXJhu7o98I
i3Xph68KP6JK+ltc+QecllfXE9vJyiDLoJwJN24XgG+o2lupA+MN9nUnT1PlgnDrN0DAd6Ex7IPR
XCLcgu8F/qC9uhRR3ehSYjboTAAYMsks8mYbz2vpL1H6ZC7xZPerOsPAUBnRl2IYABPBWQtbMnrT
31jxX8qgY5I+3W3cXWmm72rV3xPduLS19tAcxm5sPvjzN89Wbx5NGB6d9Tj2WKYuvqrPhI686TyQ
8wOIVu1ZGu3agRGaBf3NcNVbkRaX0fn/n/uIpYKD7PLjaNQf9rO0wqtfFJdCJbc+GV7bND6TDrY3
fHmnG1kOBgIczz02entHjwdifnpkXXCFurlsrbOm2EAh/C0EwNlUvIkE1Io8ETlwEQDRmRKwpnGO
IA1uKuLFq/6Mjuscs8kyZbvpG+0uzegWNf5ZZN7HfIx4PWEAvb6YX/0ol8Q9P2JiVueTxPdmY9PS
clee8z5UF8K8Xgc7P4TtRsJRH7tH+2/yEZlgC+bRoA7OhrMqL63en9DWe+3FLh40MaeBwL+GqVNK
AAaSHUYOzWaM1VEAGunS5DJCGKo1dfhP1JfEZGXol0iXZyJSPxpmZl7V7nWLZ4oVZHTRnjNib3Rz
5Ul1m4+5+a+y23phA/Qw+/5RIw3JBvuEe+RWt/mFxc3NEfHNQTEW9uFr1bwTknTWHU7GLn5jg3yR
vXvOsvg18a2TVf9mUp4hFV96V10KU/vvF2vb6GZq1kMv2f9q5/n1+PP72TOnpCorhnubFQezZ800
ZJehvGcBjIjkK1LNoVP+OWrjVzMJz3nLGc2PsvkNEsdZl9V5mpJT4Jhv9ijPXaTd5w9g/u+DTD9p
/dYxwxtKIqKimaKb41tNwPHIRRd0ybupQiIy0Rpz633GjvNh28N9/kbpvXca3R9V4U4u1a3LrWdL
hTcPhb0PjafL+hvNP80HqiO+fLEg64M5tRuMV9OTN+Hxs6Rznv+MJJ9d3Xw1skC7HL/CKX4DJ3Kd
f6nJii+0b61Rb001XVk5viRS3lHofvx36Qj3wzBwlRP7yz2ENPQeu+5HHUc3Gxe1KS9Klt9FMx5c
4kubwQCb0K91JtdM/5Q/rIVWfxKhjDb510z6Te5nVO7Ry/wS8jTbed2x14OP+YnivTrrUn/r++El
k9ukx96rq6eqvrZmfx8a69udc2H0/s5u4IatficDsVHop/772oj+MX97Q3vcEyJPXCQZmpb25Ffd
HU3P+zT1t0QTb0hqPkriL0Y3v9SZ9YFcA4ieveGbyQVBvIcKHkaZX3Ie0PmeHKx8O/sTUp5IOCxX
jPgvsotvdvjXcyRbJonHmn3wBPYi/jUWn/9dr0UavkjRYaPOT3pJTFYcbsc6/bbM9LN586bmGmyC
JHg0+T9M5M8UundrJBMgaM/xwE+35YPl4XkW97HYaiuFPLs4uTDS8Bi+Sx45zXKOEGSAcjy0ZrzR
7pYs2qACzGXI/LL++xh91KAtliS4o2uUtfx8/sAPXv97nY5x0PqXcBK/UR3eGCBQ533Ov4XTFe+c
wFfLOfheeGaJfx/D8AXyy7sRiTciVz4gx6D2lo9OBhhGpqcByQx5GW37sFzjueHcqucFY6r8++iJ
pzzaIHDfeQ3/hkuNZTqoRoqN4I/d8mGF0WO+vOD00WWtzab47qr2R8/DVU//5NBRsTwKX83c3khO
0BBOeDsWmxatWekueLeob9stZP2T6zsb8iVPNTmNth/ukiLeJtSkLh17Ystj6movCCv2uVs+sf44
2vq08YlXionvqIf0Ot/sjZ/v/KT9iWS1LGN3Ozjhq64hmgIi9RzYzTKs8pPpzk4WaKVD8T4k+q/M
NOokg2Oxehmt4ttuxtfcdP/aoX/Os+dR829OEG2FQxyx1b8kBqdt6h0r09ta5YzOZjIV3mzi6JzC
JOXX3bl19i5VuZvqca+8AToK3lpJvUxOKIW9X+08sXJHRl5y2nmIi9CxbIPOOvY5/wJSJ7dQqxqw
EzkwsOUDxdlgLQtfHskmvpjhPPpyjm6in8KyO6pk37hyiz77WbDIG7NNdOGSiM8MUHdZAAHIcY6j
2687BtWdeIoFzuEI9NfwW+E9JmXkltmEKCzi5zreWNTDLdoUj/BfC0ANVGaE0MO6EfVWGGofIZYR
jCWVQ++nXoFWH4cyXzKpI7ESrxdomLoLXnRQpraRo5bCu5itmvqPHSrlpQ3lkRIGracQ5aGOxWFE
b1Gh8CzTcTO/z3NFiSxR+OSKJPmhxDVj9D7HgTrYfXoOqTk8+zvx25sj4xs5KFfMBkheq61vc6ax
CO+r54xUb29OZfsdWOZMqDojXknIKgGdBMFqCIn6n5BvkZFwIsn+UXb93YRKOjMBKr+dBc0Av83k
GmYcN/y49D2HUsSHgY9Li7fVqE49QP3JQiH27H7EITQVr3qqGW2Njv9ntcXBZjbh2PpWMUArMST5
/q97nAvXMAlZQHtbg+OsF39J6x1ndWXnbhP/ZMBudZ1o340pKDjMP+xLS/4/nyfRaMu1Nr9K/v+Z
25RAnKuBpRjVuOr7q8wBe7mkQcKe1yE6zi8mxCeSGo8CZmrH4CBHoztT84j5Bi0BLhz1v7NJe2Nj
Bs4eejUjbO9gasUu0qdTz/A2aL09JikoHa0y1oZrbTqFJShlMhNELTCtbNU+V0m/9mK1asDyWKxo
gmB+cLVlNQJWtYMGZAIGnX5f5uIZg9hhGvK9WUfblowd3Va7Icr2oMbXltpI1HsoTNdpbbBXRHbY
ri2A3gRXOkyQKkrSQfx69OA2D1DPrxR03Ny/JhJXlAJ8T5G6+ubaUzcPoiHvAP9rrpfnTwFOB8P/
BqTntGKld/Pc8VVL263rCwi9wbokJ9c/xJO9YaqA0TyLb/0Q7TSzgHteEdUwt2rRNU+tjyS4JUiZ
+hIisTTexucASzzKfjhJET617wqkq/Q2rniC4oj/Vp2adnxBSwboPb/0qAuqBiJa9ZbV2T5J2u38
LciEduK8SbAI/QwOoxrbQJdjqSsCeZbUtDzzZtSZrSNqNX+/4Yod09I/zBdehwYzVCSLje6+gXsX
DtoGgNWWoEv8WjcvJSqWLvcU6tx8g/Es2vjsEgqa1OMPCdssltVB51WXuBXJtPH8nA4dtgTWFp12
1e/THQ4PPLfPdTDcWZhc9FTjCBQnuxoQqVpLNLiLgtPJxLEzl6Z1yIADjllIHQqGbf5jbvSVnXh7
kBDgbTxcwZymcECJRAKkSLhhS6PAP8e5vg0aPsZi2PQdAWDJriJ1jI5kkRyHAIRGyJQjOgMY3KKj
XjfE6ATK33EDrU1I6/ikZpcQ7uF1BmNYyxWxItqayNI9EcdbHs0zu/T+f8ydV28c7Zmm/8pijreM
ygHYmYPu6god2AwiRemkQElU5Zzr1+9Vn71jsslRr7HAYmAbhj9ZfFnpDc9z39fNZLBKzvX5x6qp
mBEy4gt214VwitO7echv51Y9TnADJys6CNT7ojsqAnsAM+GAWLBEwt9CpFQNL5Gqc5woZ9lsXDGw
3CR6qOjgKqGjhQ4Oul1HwUpo78fgvBDJqmuVC+PGJePxW6WEdxXLXtz4aaQdEXhSQZs5B5t+IYRu
wx+11UnmruoGQESdqTXGczk0Ns4pcH2EvSaN3QqNG0wDHA39qNMYH3OV6ta4k4XUh9ZFnzE6Eo+5
wFMoltnTR83GtvdUJTw4NngxEvn1NMeJBbKW8UBL/2u8pPteRSnyY32pzNrak06HMMM3p/w0R0Rz
IUdJZv01yfyR9NpwknciQezSpDh/nQ7V7gH+nJ1mynNdweqPI5dcrCCIfJX09kqjjicfZ16VgkOi
icNZG16AkJ3ang5Qk50yvfBqHzTRrUZSkKxqniIww/SDw1/MPbipu5ZpxwjyVc3kGznMsdr019vU
/U5uMthq0DRptFl4Df+65YzVqosd0JSjtmivICcqv+svOZNXmiWWS8Vhw7vyveefKWnkTlgqKVAD
6ZexRLEJ4L+TGOoVSUNm+S1TiGEuTZ8AZtK/lHMrqo4ZDXekgh1rPIdUyLbMrXQQVELeVda4R2FB
iRHN9hSVHioZyD5Y8nqRUgKwZCbmoR+8KCZ1kEk1rQ9/zdUiD90S3ZzqXjFpEJyGXR+hoa3+uhsz
WS9aWTijDgAHOIk6gHYyyIALR880USjFvaMO4iHrjJu0yPapPDxWtOHSpfANufdTjsqY9Fmu5UNE
XKVFwnNAMHMgkclXT85caDcZrXG0isc2hg/SLr+6puH/l1ORib+ub3LaxqvH5rxU2WmshDvdYq+l
IqRFuQJ48rgMvHSFvKN37aEYIyanOsjtszzSqhpaoMwVkSA/DM51kAcyMbAT81BUhYN+2qWSBFWF
TZGBdCMGUaQV++xuYU+SZl9CmOOFpp5FgQzMnoNUYwKMGW4KI9vDGvCaWYQJiFctMG3YADD3mjPS
7nOQnZqyvI3jwk/ifJ+H00OVcugBpTjFlt/AHUUve8yF2E4URkJks+DrzJBWiDyGCU2qvJjeXNAy
ZcttLsduLv15wfjdZqi21Fr9lcmJ4qIwKpMKGB91skK7bZJiQMsfPCpgADlhK61zCAgI2ikLDB0j
5yQQoKn//4sP+e9IBtGAdvzXYRAATuJLNMj6N/6BBtH+JuuSoYiSpULeMKx/ZkFIf4P7IRoWsWuq
qioKUI5/oEEEEiQsePyyKJIfQVDDChT5RxqEIJv8maWqZEjwX6asyv8KHIQIiXdsEM0QFVWyYGCp
OjlyBqPy5z9f7uMibP/936T/WaFMHQDEk6NI53tjJYIOOm6M0Y3GYk0wcJG0lP7zozEEwi/4dMVL
1SkEpYu0/LNOjXw4opB+FzrVc0ATx4wHxLUJJ7WCArG0pdXONtjgADko9S+tMwiJaDNOZfgfAHkA
u2o7tdahmGqvEsCbzI2XLohtRa2yLUnF2FXzYfkhRTAJZXom31KK+4ndhSzNKkpaL04gV1dWSVd7
KXaTMS8ocyzMBXFtWYiz+wS4Yx5GKE17/VuFBY7ognCoN/oispLngj/W5lf0KpC9mgioWFM9gHRQ
7wmVl48Gwsd916g63SOA3Xlpibd9mUsiTYcBZWnbPRRtlGfSzshDPKkPVqQrkWR6ZR6XgY7DxUwy
Zb/IM2hdp9K10Bj3VaOn0wsyLes7SMTpF2Hlzb5Ml1R+1ssCZ2eilZInT2P2EqU0QWmJdBqnx24V
w+KUUch0DErBRO0yMg1a0boiNQqS97Ie4SIkndqTKBnNHsLaynyCqto/RuCf0h+ClGEtFM2MrfMi
SzRgkkp+QVmnw30YOpa/LsjxLGtiiumoD5qxtrMJw4qvKsS7VxLMw01YzBKGYFmKU78rls6Rp9V3
r5PUPuLzMIjuqkEFtF4iKvFrqMca7eomiOmoZwbrRxv1/PL1oBjyJhdhz23AgkYTQ7TFeYrouvaE
6BErSmEWFiuZW9ALukpCWp+pLEuZmVXf68qg04nEFODuMoTDtFm4gV8Cq03nr6IUq+KpqMTpp9IZ
RRycRL20KukXH9Vcta9pY6rgxzXKz6ZitumvMkE+jEqHCD5rX5k0IiP5JANVmAok1n1iqA91JNP7
rKNKrr6YYl+RBsUbxQ4smzp2oIn5M4ADF34zszieELOP1WvbpoG161SjUB1VHGjBKnGLj4vXQByo
SU6YcUr6PVgHzSSxdpWI6vGE5Uvp9j0WAa57xnFwk5Z46167fNBxOpVAPMWNUBNA21W5fqrkaXqk
1iKqP5XEUn4Nq7JVxRuqLRPex3yZyBnBxY2/08Il/KohfS0RqMmzky9lF+F9QV9lyhm7cILLVQ80
DTkdSVlmN+giItnrcbKRGdGq5DUtw+LkQzViPWsR40dPlARLAqEbRc+OVTwOM1XcuZ+8RAYmtCQm
sg9FXTRvMGndstYrZKWMSmAJewVbsEGbmgLqT2PUjJ9JoUD9Bb3bJM9do+c/4sVccR6tRTqGFH6J
zFaZbxENsc8WgJXT6kxNYYslnzwOPKFG8NprMENnoPndF3p+Fs+B6g1/vSoWkR73QrcJ4aNZWUP0
NDbtrHjUd0fyDWBbCPExawlxeunYBpaFrc0gfn9xJ0mgFkj30x4Ctn/tnWYFcveL9kaOkTBA85OT
EzUr6LRHIQfIY1nFKtwhT0ajBlQEiMG2kTRR1ZlrPUrvhQjhxl5kliA8PJ/rpX/qOlwhB1EbYgzL
5ZKlOf4ttahVj7e8XT+QSYNCUDSpVWi23sYFRuLZwvRzg4WiokoWNPGCGWIx40PTh2b5SvpJWvum
geHLCWJzqLcNsMt7fehLdxEJX0D+GeI2aHI1qvahSVbjbSGCv282nF2WiiOrBOsoTY1K98K0GCZH
iKBIL7UufMfhjmC7Qx2PZlmBasM8EtIj+S6HgYbuqe/oP+uygQWIE+KMjJcw7j6qqCFhvGD2kjkX
lLLeYNyhhjAP+4bLtPamHPYymuSEulAtLZK6HzGNdgeBhI/ku1poGv6wGvMmYQGY29wkyPPalQlJ
GWzslKbhYaYFhV4UXc6uP0gLFBTUhB1DJ35vL6RxaoHCqYpgFzMvBKeO1Zv334AwRNBcxNyoSLX0
3E6t/kVBmGe6Juj3aRXxQqMPiadByy3Cx/PQyNSrszgXxledEmC6NrfG5JyzG41onOHMbne92fUI
TEp4Hnv0WVryo9F4ha3amAJ3LIxpLvgi8DTPrhmYOoEbfd3KHFQVxFskHIUodkX5CfCieo93Q5dP
5kA6Nsr02FxtvVH0EpawwmOBibJGYHQDAUODyl8E8KYXlEw0pTWF9yeWocxXefIlGEMJ80HUPZWj
qX1lTVFv5CmPDjjaCV3OTMXNBKRuXdJ+yVebHeHOpKiPJDBtQlNGTGNUWndKlwpLUD89lPFMbnKR
3YR5vDgIOtNnParSXdVnK6RJimxRqjgjp8IeoyUtiwwsxiBSMOrGWvYR86xuvXK2xw6dGrr9yjWV
+JscrfGG0fwrNTICL3MjgEZicaoZOlKP2HRvO1Ua8WaE2uqhRy2QasNXA7XEvuZPn8Zw+cG3bp1E
c0Jy0ne0hXJp9ihNob0ZRStw43Bho6HC+35uE2MxiWAScqdTO+25xc9xwExo7ro0CL/Fedo/Nb0G
9ivrxx+zPrW3zPuwFQXETvcxX+KNUsWzo7WsUSSyngVyMXqAplX8pTWn7jbr12WunVXJHfu5ekGV
ZmD/GHTVM3rISdCRlBvSNoKNpiJOaSQVnmOiyuWLOsflcdHlI9pLjRNmRiNLIOtDBD4Fq4pf8tyo
yg8RC/VvBbuZ05gszg4YWMxFqSjjVNcCUzhLapvRX+E4grxLOdFTgwGf1dNdMsnCUcISd1J0nA19
GzXnII6+FgiByC1C3qQJ7Uurke4iy70A2mhsXbmbfgddVO5E4p26g4y2l8cuKFtRakRUVppR7dg2
PJPcmlMQB7VgBhQkd6ks6991aQ41pNhS+EMjFPwUTXiswCZlu7GUzJ8kd6r7SSIMe5dFqB92M4dK
djXoV5FGNyPqcIQFiPtAbX+tK1ImBd3C3UYI30PdlEg7p2wKu2POGynukmKaodhjywQ8lBfdqaI1
Jty/2fPfEjRAytb/wEd3W8ZFt26MyWd7E6rGNtrUQb1b7FgUeG+6uf75m210a+VtFvOqbDiBOtWt
5Jk2LI2XcNtsYyfZXhlN/Gw0OIOiuWa5ieoa8fZmtGag4kZWIT7bfex1OGEcFhJ/9uUfvXdlqPfs
wH9c2D+H0tZf5c1QWYoNfTIYKjtitNkDVaDOeKBovEnuKTtsw+10gndrXxl2DaH7+232f/37v30c
Ftjiu2EzEIR9w7DtbtxJdu/S+PNqu/SrPaKHU//3cys0yvC1/Oz5fTYelQ2eoiSB7zM4p70dj6pB
WVkZreh2F7hsF85o1YUtwFaXrdK0sb4l7pUrXK/g8gp1UZIgLyumjLr3/Yh1D9SlStF8iflDZpCY
h+qT6ia9u20NkNbCS0wiVxCiw9Bu/zz2Z89U13VV418SZ9DLBEA5NwyCAHhZR81lB21nZucWvR8p
47XnuB4fP1zlm6HW4+eb1wezkk6mEUOhPnSrW8AUbuKkWxWJNcznY7IfvatfxyfPUoV2qQLP1ACw
qBdH2gXWUTZmAzKaDUqem8JO7Hwbb0OfMMyd8M3c/fluSp9cI+OpFsp+hbO+dHE7KxAm+jgj2+ns
wcbwsctfdRtGu2s6+O5sb7ry+CSO/5c3VQU5rHOFosmm+2LAFIc3xwVEEOj9XBogIPF77Mml6nKu
fUbbvWwnVOwFDgMCqdiQgnBEAJSTx2LakIB/hQMKQ6sBmj7o4T6o+uOVW/KhqmDq737Di8c+pt2c
gRwALXNavQ+YnFy0iztrS8SN9d26g+98J1wZ9JO3WiU5U7GYExUe/8Vjb5q0tcgYYnePHLMJFRhf
B3nwsrK88sA/uzhdlnRNk3XDUC7nirwRVus452CzlslUs0kSc/58/z57o96OsL4Ab74apa+GSM8Z
oRSEXV0eW5o1FTLoP4/y8ToMsBPYjhVFIgb0r6DQN6PoMiYwKO+/xfmbolJXuTbDfXwg736+ebF0
wKhTNRTzvwfHdKdjfU+b9SRA7NHZL9pEEdqGH56vzeQfv421rCZpXJjJUmxeLI2Qt6xCHoCnRS9k
jG/MbrTjgnbJ9yL4jWdt++db+MmnuA4Hw8sSWTlUeb0Hb+7hFC1lI1gKOy9akTHNFS0+gmEk+Aeb
JFSpFt2W8KCs8n6apxaG4YbWWgRiNt9ynEH5uGxGyl9Xfq3Pbr0kwf1dC4gWRcb3vxZ0GivCw/Ub
itxQE+1Uig8Bvvs0jm5WKOJgPOvgXjRiyNjPUOZXKR1HdktjVoDPGPdfr/w+6/L5fhngNsky/7Zk
XTXXMujb2zRXVjGKuvS7eFbvwns2EfZf62v0tX0un6U9p9Ct+EP4Ra/gysAfXwdU8iTukrdLJdXQ
L16HMjcz0BIlMbb74nbcjXt9j7hY2Ab+T32zkOfxU3BxdtnkPGj+lbE/rvCMzequ6SxD6NUuLrog
TUdVVMKMoFztsm+tK+xCH6Hbo2BfXfM+fssqz1pVZWXdhKqXS4IwKwsiQZwajT2xBjnpDveZsBu2
65qXPsyHa/uX9ca9f6LvB7yY4SnPCTl5WOTt+p2veKmruJEne9eGkT65iZKm8uoAJNDANV1sk7SW
Ay/5tn8fh5RSO91Cm99Np9C+NnV8spBzTW/GutjEyzlJGaaI7rc4mnvFHugC25Tvfmg7y8128yGE
4edc2z58nOvfD3rxqRp1UcWNzKCYb/dNedON90pseVfexfWnfHhcby7t4nF1JfQq3WCU9V009wjW
79JT5eGW2vbn2SuvfPCfXxQv/jr5wKa5+OyCdszbaS1R1OmDWoX2MvzQp6cr1/TpICY52+xlWcTE
9c/fzL2JWWiWElGHwr62H3eo+9npTQfdR75qI5JzqtO1nbP82XdmrEc8RVs/bvniwkA4RAYJtFzY
bnJC5JXfq+N0tJz2MQecdGNspT3OSxeY1c58aL+AKLGTx8Ztrz3P9VW8fJ5vfg/lYm0FL6qUesPv
AWSa4SdOZGShPQP52Bbb4Noq93E0GOZ/PypgeyDS/P2dzpaQcwzemE3nSA59aQf4JmwyJpfEEz3s
y1ee7Me7/H68dVZ/82TFyahieR0PcokrHUFu78LTcq8/jDbNV6/1MBNeGfLjy/R+yIsHS22pIn+I
IdG5+YVf3hgO1Dm/+j3a2lb0JpfY6Su3VV4f0vuHSNGAiU1n3lY5q1zcViuRKZSpQriZHBKmn4vE
Uex18HVo4172pTs6R7vMA76pyYfx69VT9mcX/bZqcTG5KgXEFdOgaqG6SCmcwMezAZm225Fyt4FC
dzNzRsRTYv/5Zn9y4YYma5plMbjMt3Rx4X0UUK3XpN8KWrdSp0aOT25sifixxTWZK3zMJzKj+OfJ
oUlO83Rj9s8FyC3TfLGUw6ycjHwvL+WV5/Hxbrz/rS7eulw2876J5N9teOJgboNY3kzD6c+XLn18
tddBLEDtMsdidt/vX21FFKfSzKXfJLtuw4P6mu7XY5HOeRie0K55NPw/D/jZeHSSNV2V8V98OCsa
SQI1MW7Y5D9awlFVHv/lH49hnS60zqUwBV88ybnt87Vd/DsfjlLzddS6a9/lJztZBljP1hCBPu5k
qwXX+LxEv8et6WYqed1b0gHwt227H8YuPUatg4629tKr6/JnT+rdyOudfTsJDWWbhlP0W9sMNkK+
LfTbeG/sDFd3KGeWZ8G+Ns9+dq2aIVn430krp4TxfsS8B6QdNtarRaZUOEqAcWltWqKfW82VL3Cd
zd7PPAbFa8mk9q8pEoWE9yNNdEZbCl6/+qrzpAjgovItx3Or4GUkGUv+1prdlY/rs2/+7ZCXhcRB
IGaE3MVf8ndtg5naqV3oIj52R8oSm9mpvxQ3mVdtQ1s+Xb+zHz5tC1EUXBRRVSRgt5fLttUX6Sgl
1g8Zfx3N6DUJGeXUtXd1nSDe3VUqTjJhX+yzNFFWxYvnRxAkSAk1fZl+oize1Xs074FPMPdOf9B2
VM8dYgG/pxCdN+HXP3+GH7euF0PL7x+oqEP8pe/wguVqsoUNDPUzIs7IBn9g0yyF8c9dvXrB60/9
0wUr70fFQJFLNNleiJNy5EeDYHE73houFCLgJ1c/jw9T2cU1XnyQXWooUW2kL1T/QTAf9ez855v4
4fO7+PkXU3MTx3WGFuAlDozfQZnvLfo2Hc5g4DS//jzStStZf5M3U8vUthaIDK5EIEjxR2uE197E
ddr904O5mJY7RZ9CMcxeBidwly/0/9DaxMTcHyIbR9ZOtFHmYynAmxt9v3ag+bhH5j6uy5thynwE
H87cY4faBbcwbwWR6sfiF/zXxm/3MyeP9eRfPLTzvvM0t/e1V5n4EiTkv9RikzrXDo8f55z3v4lx
sUuOsrDT9T55SfzQ03dGdddSDbq3HPJ6D2l9Vza2uVG2BPG4ytqoud7G+DjvvLsVxsWMYEp9WBId
+7J2FVTzEDwhy99J99K+uTEJaIR08UDL9spUe23Qi7kgKvtQqZOUzmHo53nrx/Jrm7XXZpzPvpY3
T/my4kDLQEa0kLysRXbwTo/za30CGWwTfNJnnAxg6nlq71wt6Xz27bwd92IWGHjp/ppk1/AJRFB2
izPhX/86345wMQ9grLTEiXgkaCQYoxxzUnd/HuDaA7r4/GOpHnS5S1/WtBWLRrhEU522/JXLuPr2
X0wCiGLg/E4AI9CSPMx00do72IgUUFrH2uWPsj86tV/dmF52Z93K93++xmuP6WIz3SkgU8mAYPBb
U3puSIP588//2HG9+LYvtjBWCSozjtMX7Sw5tM1CllqAXX7iYda4XmC78sgua9mNNSdIz9OXKhQ9
jVwgJZ7uYJP9+ZquDXIxW4hdC0yN98JAtywUzy0amWj49ucxPlsZ3rzcl43qqexbreC5zAag1/Y3
/UUMgLgAMMOD+73ykK68BObF/iDP4QQUfEk0QW21qwHUXjtDX7tlF7OBSLLzkknJS1z+Co3bpv1h
doc/37C/2neXa+nbO7b+Cm8Xa8HMY5LYX+odL5sjeRTuN+bDunD83ywZn94y6kqmTgdLA5D6frS6
b/N5rPhoDRkFmxdGxZWJ+9N5my0/JVVEyeRYvB8AZ81CEEn8EubhI3yzLzrAi06i017JV+7c55di
mRoVI0XW14TDtzeO/Xg4xSx+k0ZMVk66ZX/750fz6QBrxVvlYEtV6mKCA5LfmzHLO+HE96tSVJWT
K1/ktREuZjHY3fGSGckLvRY4nuo20a+s1Z9PY2+u4eImGTP9eejmL40dYB/Yti4EuM2yFY/o8GLn
WuXl06//n6NdTmNmM5D7DTQzJ0krEF4RR5PfDgoNEkxRvvz56Xz+4SBsR/xOjZZq6fvn35ZpDQAg
fhm3Cvu/l3YLetiuSDR0pycIiftrG89PH9ab8eT348UaxBBViYGRQ/+09A3SoStv9KffzpsRLj5O
MQqFUojjl5qowL5MgXp5Y4LVjDzFP9+7zy8FcT6/Jyrjy/P5LFp6mgSkC0T3jfoSxz/+/OM/nTWV
//zxl2dxfQE6NlrRS81OLVijH3UipdE5/7+NcvH8i7xIRHoAL9k4ua11bLAwTdnTn8eQPn2j31zK
5UMXaktbuJTIX57B1Osb6ZjS2jCQeww7tMAtu8RNx95evfnzyJ+9C6pmUJMSVwnGZUmBrB5d6XNC
6FNN3+mtsQuqiu1czemeA6r8L09Ea5tZRtdAv55O5uW9rNRGB7bzXSUKVQfKpqXXJqKP10OBX1rd
KOygNcpD77+ecJGsJZeH74hWd+tmcd6RCeDF2+Rp2MHKtCs3dCL3r3u4unj+qbtq/+N/vU0Fvvif
/3GKfzZlW/7uLlOC3/6l/zhXrwR+Nq+v3emluvx//nd0Da2Nyv/aNfQwvv56LXAJFV3czavkjeX4
P01D6t8k7GlICnQqdBb98n/7P3nC4t8sRVKRuODVkXAT8Cf/MA3p1t/oj1qsg3/JH6hc/qdnSMOE
ZOJGNuhB6zIP2PhXLEOIaXgT/rkh0i3sQuupVjRQraHUu3xT9GxslFyG7x2O0ckIzBvC4tt76Sy7
zXNnCkelLs+Jr7rmKThhnYYetpxAsd7UcGzlPZgerd30u35Nc9M6wtPghPfn5xIF+XKrBiZt+naA
Uba1jbZ1u6NKun1+A9h+1u385lQ0yp2QFnewG2JoB+RvWT/w5TmVNDkFLDxVjh3N0pEMT7tex+y9
FUmOZRkHRsqfiB2pwPm5OXcL80NIM0sLdsqYwYDUd9WDEU2OnO6ilPA3UpLAwcLXTx3flyLpRq8C
OiLxGX/umWCI/SAvO+S14aYu4TiJZCYEe0Wpj/pAJGQBLXnrW1r4FDf6FyMpH3RtuCPwjqTSPSHp
ouoV0eIlWuPXP8UMSzwkGK2IvTTFWw+oB4ZD1HlRi0a2cYZyhFgoORoOZwxWVm3uDSk+mBNRGKaz
JNWhPY62RGiKopOta1je3JveKBH56d40qS+Bx5W+VsP8FGzkGALi4vN3UjI0g748EuNxqO6npNsD
w/JfkHwrHhYaF383EGzSlKLVRm1XTblrLSLT48gRqsYZkS3iKnarLWjrXQm4k4i0c3dSf8R5fcc+
894Wu8UbM9kDnuoZo+KF5+JxhM25kqp3ZvMQEm0ZVil5ATiM+sBDPeIBsPTi1SRdhZ71a14at9/c
wejdhajcTNI46P7hTdvXU+uXnnGkZ39lnZf+qgz98x03RHGdag2DBrKoWPQfLmZDvGJIsIEz2Uu0
+KGg7uvEa8JsLwc9OfEyFncvS3AokySo9OK+6DC7Ci5mjUMnKocm0A+mMrvC9DAI+9gsT8+UwojT
yQABRSIq+LQ46cu5JbSDMKgG7l+wnZUvc5aDv0hcKwzdUNCceVacSMqIKoW5XDoYJ6biNo1BAN5k
Q38Ka1wSJh6JoToWhXpaBqKalVWBqArZsQOgEmAY6oLxlIbRDbEnXtBYJ6HJbwIc/dQDy364KU/h
HdOQIyhe1EVf5XB60swvCrzmut/lQ+iOxFyRBOmQfLrRKhJuzKelKI7Ypg61ciMJwXEj3uq2OZdO
Gxs7q7DNAuBupzq1TRAH4JRuSPZx49Vl4BJYWUaCrxnzHufrQT8TZw+tRjHaO0ms7tMefwe5FUHj
Vbp01heDwDHjpniRhujW3MDRgk+UlfOjHAVfapRVmLVE664R8m0oTW4vGOdKzW66bRu1sOmbY6YP
boWVbM6UM0C8XTnnhGAU53D5NWqzr6ThHeZhI632OIM3ZHzdC1P9QDH9wbIf6mS+5XYoGGDGRPYW
WcRfvSn62m2X+7CLMGcoQBU3dYFlP8Zsp7lZN7CNT91UerQKdV/R5jNiD1OlUIiOJFw7n0h/HaHf
vaiajORxlRAzJSumdbExSAcjEWp9TmhX/hLIPYXAOxvS3tB+1ELpo5JvRNmbud1Jlh50SzoYAyxD
eC3zoBzl/UBYRrNTE1/Xn80o2ImpTFiAuDcqXEPyXTH0e7LM9uxq9kD1/QalVia60YSYaYKcUxrO
nPcOPrUCwX+igY9fRXAHw8nkyElSeZd7TqxZu8zoHcPTt2URkjq5Kfdzgh4YwDwuTZyOhOrIqh9n
+R77xV6cuXOkikaemBVeL0QHLEsHTi5wNdMbvBrbOlHtpjNOZfhKIsEtDqLz4KUVOCZbZm4ZNxS2
M1wNYX+Ua/WQmE6Pa2TOXRIuZ9LrBlXbh+6tmKkgmUc/JiBrqY7zWaa7F5bOHNOryXfkk9wrd0nT
PDQpBOv8kaL6cZoJDyQDo4Fxw2c+7GZnSJUveh0/WkkFjjF9NDc3YSXuBBasZYy9kDyrPDNuBTG6
zbLk3EXxTUEWO9TvXhUPBew6iMk1DqZOhrkY7kzQkaQQkhmH/x/oc5B8AxBuh6rqJkvqkYXg8S7Q
LEvBANEyCzUP6Cg218aXqt5nNYViATSk91ut9e3xq8aUcmv5pdF51i0bVMkqTtFgHZWq363RrrEY
HvX76LUXutv6K6SxWw0EoAy6I8lTT7LunzRbG4wDx7n9m23P7d9f1LfGCXR473YTzLTI7lXqERr+
aHOVy73fd+JbNM0yKpgGX0kRAP8Qb6d02ErnyCo9WdO9oen8IRZ8FeC71Ge7SNH5ropDLt8leuWq
UJ3hJ1RwAUCGu1Do3aWLXdp9Low7t2IqFXoYd8Pm5AgQgIEi4OQqhHOeGh7pXoD08kNArJq6YJAU
b6xR9uWnaNKOsSfZywI3aiYKg4BvvSTKKjV3EQkiNk0EbyQKYigE2OsNTDN1RyQKxB3DFurdGCmw
WkM3s+NNY+Zuk7A7qgxXNSKvmljbjMprq8GTxNFbDoTntebjPEqP5m3pygN6umDyfL8uAOp6xMOK
5pMiVE/qt00/ZL6ecleE2pslzVW1ll3DnjxkW5ErJ1uM3SovLXRXOcVkjbrLTZkFbhTAtE4XP3qa
i9GXz8rQuW1MD0ZMvFZpPOyKAtCWVDohCYumuy7bQBe45e3OJrYWWj7Sv/gBdZE2eOcKWeOCsoKQ
q52npj/XPlgPqZhuO9U6BxBun9TccDpjdm7AsjpC09lFRwAr966YdqRw7QQZ8gIWyQ7uK+oXvbej
+bSMCukUtZcpTs/WQk5q7GGqz+IhBV6fFb7oJfuUt13ASDqKAUPVt0Pe3hYQe6KTNFpHsYZvpTyE
pOckdXyMi/GgZ+Ghs5p9QCCajY1uRcqu4WZbEsJ9dLsHpdrI+p3iW1/MDlGsmXtPd3IZ+IFU+aDO
7TYK4V9ek4ey9b5883WD8hvEMNQZuHi0iz1Gw7caDaS8QF+s3T6LPVv5YoGP6XmG/bayhdLYV3at
BgAgwDu0IDugkSW48oti2osBcdzS71LWuPhdGAxb0rbPUHS96Fg9q+nvCr7tbb0jtV7iBVBPT/3s
9fsZUBRxQ+JTlH+rIZS36ejQe8DkLdmiZboa0Rl4+/ZiE9hKNdGf5G0qQTLB14DkvGtk5BY/wYL6
KOT9WQr3IzgwC79rWkNFzLpbo2hu4ym6VX+DwYvvC2oLJ90tTCaieSOAmxVDe6x/rhlBnWup6dGY
b+Tkay5/MQBwzvOm/720gUtugxerhUfghCeRetyT7hSOtTfyHxlgS+X3SCME8M3dQFQimOwysDyx
IRWm4m+IgTsHs9uBfiTJt4YcZQ0bBetxXR/nST/OuXITtuqtSrD0NDEfE1kZwSEs1FsBnN5kYWVU
HsSg/JIrhC9nBhBSXMggvpCIqRnklAS+iOBOieHCz12M7E6Py1v9dpMDTNYDNiMDu6ivY2SAstnK
ytcpzW+AgbmRQvT1HP8MiFcN4v3QG35WemCr74l+JuFu30Tfsk53hG0hxqdKF49WaR2iMT8ow7jv
aslvYNFVuWNmphtviSPcqFDBim3dFSreXYfUOlcC+dS/ynHq1ISpkomTgidpTc5TYuTiYyEDGX+E
5E3sTjoymCcmUgGTOvmpqeRls+gvd/FW1pq9aNTbDDfpQLAmGRlDBmdXhuSsJ7BpjMMs1RupGT39
F3iac+X5QWLscGSq7rAZqxpEiu7MTb5tNINcoPvl/j4e1XNXdTdCe1saOZA6pzRGHy9jdghj8uma
vQpeqVlDpRK0Xv0xyRfs+z+C2iaU1BHMh85Ybsy8PcedcCYz9LY+tnXzOCoFmzI4lB1sxPiRX1Of
3TLgn4PpDOZDZsWHLBv3hqD7eZb5Uj56DbZEd14htCR/oDgE6oXgbpcSHFjtNSYGiSlpZptSA89J
FnNDeLIf5bpvShBgBmmfKMZ+thaqgflXaNixPZI2Hn2P7krxvpye4D67WQCOyaseB7D8/5uw81iS
20ob7BMhAt5sE96kKV/kBkGVRHjv8fRzclbzz2Imuqs71KKaxUrg3s+e8yb+w7r8pTMvfeWsuDlh
EuNVaf/pTevVMpc3tWvZGm0iAUPYWKzXApjF4uVAs/OLeqghlgPnCatLM/0hTVKkNt/m9h86JkQk
cpakh3mz+oSWZaLyVHa1CiVbvB6VcK2QqV0Lffk4+vOjIO1qRwkaT/oO576erx3h0hSg8IzxpBAo
OuwLMHznbscr9ERj8kd9fdlheQzg6KQ8PnBiLabKL7tsG1nL9HdXMNSc+K3T3v1/Bwl0W/5nQZQo
QX9qTCX1ifOWKff9X538My3HczewoHFFgYnsCLR9GMEZqfvo9g7qjrCsl6gxu3hVquRzckvcCsDF
3aJBmqjYg3j4OHj9zrT3zGW9kFiyucf6y/idNmw2n8FO1JSH4nb4g+qV3WW2tngFCSnX03WcyxtZ
X60MN1gbtz4ZRk8bt8sxsWyK0r00l6TFitAnvZPV/y32yOL1x1NH5Grz4TZp5yqa4WQlG7vCC+a1
mWebgyCp+P8Boq5/pP8Ba25Mu/3e7zmYsSLN/G5nLfx3lQ5+irnuhS323AyBTkS0VqJaJ9fsLt/d
gRtvwJyVrM4kpV5DMEQM/xO3UJfqSgt1EaIvdMcaXGfbVfFU9HE2TDGpXSdCBDVgO1H+H4jJG+cq
1VpYQleknSL3n9Aqg6aeA6HbA+On3trY4GtL63jQiljRCxSBEyo35q/TPlJZiM4QP5jRxuOdBbJv
6dl9AhKG8vmI28XeoDLtYhvq2h4K7Wq3ZorV96YTUys/84/Jb+oTHC3ddSmH+3LYVptDyRs9HfuG
pQmedke/vSjrtS/am4CT1d+lMkDJEeD086s/K/3ZU5MDuVED69SAlVP93YG0GzK8cf6euARMpwTo
zoNM0v1pfc02HqR88POefWxW73ET6MXqDkrlbq2zhsqyXCVQv5nleFoiW5ora+S3cEh0eE3ANHxh
HINsg5JAcI7/DjSmaMV1OiR9aiSWXlyXvIPT2vgKA31tN1+zdbyieU9/NbXs5F72/J0mLkbDm0CY
UnbwSGRWbPMLIfBUBZnpTvxNc/erj511usdUPobNKY1/DFxPzKQFi7tZb3XYwwm24PCa41f1R+4k
n4+TnNuByF/3UzDkKD8F0DWFM7NKLRPt3ddRc4QezrRM3ReL69qxcSrDkqZfW48hQzNLbXrKFmsk
Jhy8Wm3rqidsisN3cIxD0B1HMA5m0MysglS//3dNDzgMtLVEu+vrdOuyq0zOh0AmKP5pGrbQM/Lh
CmKamrkbqkvHmHtXXSmszM4SjZ6IlHEZTOecW5cLwIUEFkJ48dhYZ+35koffQzVdCxViDHVHbARl
HdXTHs0mBAm9jk9vcYVuctKX75rlnpxmWnXcBqhkIsUxw6CUDUtDbT75nD54NrBvjb41Az9ECCFv
70bu5HX7gojl9VyVl9NBihKZFaIfyQzUecb5+Zn1fjc3Pug/UNWnLyuWuwCRhMmMgvlUePO6qAIx
4kmYuOHm7Wmk02a/FFNBbjw9c2NQgqlXZCQHWoN4802SZjtjVQlejA+pG+581vA52fsxxFOrxSKO
k+qjaIyPEYb2nBF1iMPVBJh42qqIIEDKQvlvRyOCi03vArY9eB3cg0FuCx3emkBDh7pWmp/psybR
rz4ptCcWm3cYKNwF1Z+EKeDHjAvnOu2I1fle5Rc4iFDOycx0AGuXf0WUaTUJiCkHY529ZkXx6J52
Oa+UqDCpQlI0/uGr6BWM7qVWAcIWv4+mCIZWCqrlj74D31R4d87r3onxOGEsRuWzmh/zqURbGaZX
oyv8Vu39Qjp8YwwAoLsKAaGR50E9w1ohKBxgL1JGk6f6KmJm8ep25UZNFOSOsv4GlsgSym827k6L
sK0MzVqOSfFnVxIWXwQoj8XLLyDY7cQLSrJI9Xsn3sUKUrdhvtKv9qoi3PHzpSqOBxxO/ctnHk4I
t7eoTlhoDgAVYCW4LqISCjx948omPjVZ6w6r/Sogidt38ZPo5PDyM08MviSRr9yIlU2Mq2WKJ1mI
aml/rqW1rQfJOrPQKkgOir1gNmTfHHm6BJASFFIwh3i6jW8LdwWJVjGH6G8juUUhxKr4OABIAWRb
D0uywuIfBVvicjlCsVTCnqChyvVwyQCv5krIRFBYSihAnRNwipjZsHF/0vZfhThfnBIheJ4DwKGI
OlZef3A2GhYkETLk0Z4x2CnAhhSa3wB13Dule9Fm8xVn3jvTtMcZmiwYG1vMQ5vzG+D4AWYBIP/0
lQr7sSL4BlkyBBXJST+ej6cuJBmkdsQyZrb5HZa9gn/A6Jsg3Y+A0x08dPsrVb31ewXlKTkIUcap
9k/B8upRxG87YXO5DMFkzYnyLyKdSLxRkDKnLTLpOlfKER25FmtveEzngRf4E2DPY6PcqGvz62Ev
tfaSnXanx5qpxyBzkg1R0QzScRrmxNwcRyo/9oMfklPjyexBHZ9BZz3z7zzkyeJxczGiTjCJR2//
HijTa/wwMtFGVeetpuAVZwlDpvH5pHyoGD7W6K0afU2AawEy0eoheTR+Z8QZBEsMalVYAhQyvpXV
DGYol9VhBOqrmusvk9U/RGu7yfOQEE9MqqdPZFBGRn0RbYqDAiGsyB9KcOu1CLEMn2LVTvEhSPHa
prHYloloN3WUzWY0g6KnrqFGBB1PWv73793JySkq6VGs7RtWhaxo4hWnwZ5TeH4SvTa/4nqUOPFH
y89iJJJyGU5Pk8MMfmyXPXQGNiP6hQO9+DE2GafYSvCf4nSYPH1MvU1bfaS8vgG+xQAeWrnwAagi
lsGKS5qV3sDQDGitRXjsXZgTV5+o/KaNjGdJ6unt6T0o+Ktd9S1L8rl+zZRST556GffmMYneMkAj
Mz8NGMUHnN7m6Sj5NcfQthMBy/hx14T6pg9yIjZJNYm++KYnwl55TS7TG3o/qVSbZhbTRr71mEh7
biIIaF2Dx5jLCL+f25xcXhyMZAJefbF+7xtptZWHtTCGHfYkZXJV0184w/NbT9OJU20q8lgz6hin
kpPlAdda0il1QpwbGzsgbEyaRdORoGjRYXaR/AtHYq9D6YSnN6WqmwMgQoOGgAg1IXzxH2s93ccc
pO2IVgA6jByoGhJZJMiX+VKouSf1O3Sw81J2P9YyekRGgicbujfOgLI24AS9ycux2FL3WW/OqV2K
9Hlwm9fN9FXQOocr/N6+M4JVLgpyOfnXDh5zX2/S1zlKb/sMe/7ZVWB+H1njlZy4fp/q7EPslXfJ
bN/X5nirOp/zOHsqzQlynsu39QVKzfuq/gUWap8ncUclvHXq+JY2jvW97gBxAqMSHnRJHoonFI3H
U+WKrsF/zjBmJxX5LIUjGY9aCUYsU5m9IG7AFuNIK32qk1NzcHtlh4SHGL0qWGrK5jVgSzAo1zxs
VgrNFSFS8IzwdvmhwkbdVmpbte51vV1XuXfAq64PoMbtDNnfgXZ6RuWku+3OC/9f98J8VpyLbVI/
q4oyItRitHdjvyzg4zLxj2CSBapdDFE/scAq508718FhZXlVnvsMQRPxExtIhxItW+8YCrP5tI3g
AlOnEcJBzqIOFuzed+w0tgbT9DjS9qq3z04jFeWp33c/VUh/ptKBqr5xjQnIvEyLTeaJp2RNSe1M
KkFBpcv2EJgkkhrFOJDWy2eKAJMQ3QUXFrffhVEFZ20GfX2GxcmtDf94V6KRgIPvLxb0KqEe0y++
zr8Gmfp/wx0P2RXKTpSPxLSvCHp1a/+gxEnWUCdpGai+EOQGRz54fWtaAp2YXyPmR+UXytM/1lq7
Cn/QOv+jMKxXUl8UW2pg0p9Octk7eYypdYMe7Qn0WiZNiwf5iJrBjOWivqbzdCPIAg3ZNH9n5JVg
03x91n2B96qDRF8tQ6AN18YkmP27ikN4xSbStMjwfCR+ji48rJXSTLv5LaHAmC2xNre+8d3coAc9
yNSIz+Wwzf+I0uAWk7fV0svRay+jrHrpbthmNb8IP+07eH0/X1p/6HJ/xlm794Jb/st97hnI+yRf
oEFYEahoVK8o7IuDTShQ3b6V0qT3nWvDDUmX1WhJpVCHQk5Skku1s/w2ZC9FOaLJZF79skWolOmH
ntSDv7Kl8Ijv+032t/Vj2viJTP/o1P54mzyle98bMzi7LVy4AoA9XTqJMf/9bUTZoajrxyFezaG+
WfvXuZBH7DK84D8H4LFMO3wIdLm7DlD7aBqfa6wcbVxJT2KXQpkDsYuFKsoMJljjBxwDnY7nZobz
/EK/d5GVm9BbNxlpCtCluo9rEbM1mZns1IMQsJsf0aav38uJWfufof9MwesL+uJrO7h1Q/FP77C5
zl7VrHzb9Z9t/FkJ7oZTiJaBx49D4lDGN5qKZ7HE02FGXTFH1gINeXrXodwaxqtBnX5fadIs7BM4
+7uSqZGSKD8ELbZjBbN8k1Ne2dY7yKUHn9jDImwEHUCywe0hDD7sb1BiQcZAe18ZL8QvxcriAj8X
Yqu7WC93U37PjClagkzsr2wnmsIUw2pMGl3yG7CmaVALWzisRqDVVVATX2vaSGNMTZr9bigle8rH
a41mGg1wmjWQU7+W+QgGd/asY/Kq9jYSO+WzmVAG23olyahQ1MmUPrRNIYzBdaaQOX8DDro/FQ2p
dlFkmIsX6qoWWXDPRan7i6v7n7VmBtTVh3669cbwEKlwNBR1F4GcbtjeZfpKaRcDgIuNuksOMiTQ
ljITh3uPo83uPsWufoiGMw/v48TnnkuPvjwfWfZNZTM8zzlc+j7sa6JkRQvaZQ9Q0QH2LgBm6/5e
J3VRQ6XRPcZfvBN+tjEwU9TX7tA8U0+3L3N2XQsm37ugalhTGMVw1YZIAuZfyf7SCX6uQcvEMzKu
PJFK0Ew6p0lOL14Izn+2j9VsXhX1j1HLjz2V7yyHerQMF+12PKWcVRloyF0s5SqYylXNagoQ5j0z
xbsmE/RYlFFWiSrgEqb9hTzPTxfKlTpNpsepqAFlHxu/rqvd2q+9zOJKraPt19ZpNj89W/gDUwcD
m6hlhEXzZJ9bstGZ6Tfs65eU7FEWwl3dPLX/3alEu6S7dTm7W/6YaQ2tFj+KIvMGgcYpnUlrEy6y
VV+orPq7KPjj4cqw69O6i2b3grf3PJLzn9dR58I9jmuWrddhGa9M7FZI18uFnsfTjuHVdYNoaLsO
K6w4S4tX40Jj+wyGEmk6SNA2JUpI/WzQAqCeYTWKEXQK5kJIFw7g/QR8v+cyQq7g8mf25PsPjUW/
7oegwYjE5EV++U9tFHRy7FzgTOWeqdCb6aBYqyKBZxelqRTSD4u0q1S+DTXLIDuH5+Cc/opGG1w2
HYh0x3l7kI98b5QLV9k/fuq/tHl9Ohr3fEqwm1KIJR1mby1DX9D23jLt3hcxymYQMSYW7pbTG6lJ
CBuRNXliCvUeEKtVIyDMrpK+Ahl09KwI3R5eqa476vsKZgsdi/ELcOu1wVZbZsFOSRU5OK29i/xm
YKIjUF2eJwTkpCWDiJnFkPFoFevJ5OS84gT17frx/F3TN+FqSXhPjJU9JnpPNiPCUasdDptEOQpr
GzCuK6rZW/kHKfnX0F3QZAWbN7tQ7i5ITaBv59l1HX4QA5scgwkSOPnSfuJlVFrrpRrV14LdPYai
9v4rY5zoXZDbwDhDuhfY7qGhuUk5/vDv8+9IGqEp4cbFg6RVApBRXOzVUnyx1RCIK77A1+6KSunJ
Hhv0teX3Bx2Zm8oldkCtPwtv5h7buMcacl9p3bz9T9UerqmX3h8GaUuKaZRR1YfJm4KrUVD4FfWz
ziVRufLyQ0zUXgNfxkk2JnKmhSJP19DeSSUQhZ/4omjj2sY+uT+aScH7OfFTv5T58Wj66lHo4l3W
8zvvotAIHoGgpwvIlnNPpYHRpzYqiHDAGAiuEUxurGpbnLIys0qJds226k7fZKUiJON9tuQ7QdCp
YR+vDmdeuIO4IkUMOjUPEyB0KiIwHBOQrww/qx0+4OIdVGJUHN9tz7raCbodZ8OTvUSWyqM4WVEn
k5tNmlOOjIZR5WEaYpCcnXrA9I3kV6bl3H3yhHYzDQeySSPMeamlMhKBpsoN0kMy17m4dFbnbMpD
M1fSttuGOqKj0Mwfpd/gBcmQA6eFF3ImIsrsEpujWK2XJc0CpUovpS7Sxq4uKxKLpmv9HCOasX6Y
tMIT+Zu0eW7rx6EzsLUZn6COvkxCyJ2YZVZ5hKSHaM5uN5MSuct8ojanDgMeLc8IGLpwNqeQUDpc
G4ueB27krKGokaO4ZV5N8AeDct6xBQh/019Yjgrqlml+0KpeufoGX0upaxQ3be+v2TV1duwkPezh
dVRDYWS4i/kE8HIjDhjmYyaj8Nfdss1Ju9ayweqTDwAU/Orn9ssY5ggEEa4SAhcrFLMqztXePg6O
zmRBw4EvAAON+grRjGNIfmMg6CN9W37xD9Qq3VoewbRjaUte/K/erY8D1QxdOibpupVhuJ76BSWn
aZlDtcezSYGNPqP1cm7OujfJaQuMtXF0tIPNXGA2Ry37n6pbURnMQDzp+xAXrFN2Kp062LcN/ztY
6i9VbRzt4KSWHf2e4JtB9HrJM3onFHCOe6Uy6JLzCf/d1tYt+C+hcmoKfFLqnljKqEIxmjJZDvhU
WzD4I3AoW709TyQ78+Dlem8Xm3E/QTLDKPfJmciSzd9SDwtnfY57ra/jk/p2zp8DQbl5eA1cL2kI
mfi58ewYhrPt3AOsFnRPn3AV9pYVNKkcDPJC+loGgiE6mfzYytW3/zNb0zc6Fz4z8wxUR3mti6BD
dPmj1a5eFUwdnJwhNGczNeCcqbyjXu3y2R1YsDFW3m4TYZYcpVSDtqQKx5GOZ+f1x+GNxwUzr1Lc
mak5R4VP64kQBi1i3XZZCQdSg9VwBnRN43nl8zkXMNUMS+QK4XrlaxI6oT+p13dwE2bNHZyZlWcs
6POfHZnZWIQ/ZrlEFvrg9snFtez2r3LF2xrr+4079GX7gWbumCiJR7hYqArLJAf7msm0uT9r3rFq
kL6qRJxR2P/wfY/CandA7PrKsjdhv4Hn5SP/p7OwK3SP3dpezubvKer4Q4roCRCpxfaCsSLJRc3V
NDEsW8seu//MyYXbbqk9pwmn1VfWMganWKH5k00h449xLmxOo0HGQ6ha0NYu6jzIwATv9dcxhetp
n62vGH0E7T0aGvtXnb1gJP80a29mjLA+XarGEg6m9IYmKpYVJXYZJhiEKwSTSDGZFuJK8mTrYx7s
fgITa7jwUX3Z3LhgfEUMVepOG8OjeuoNKHNnSkxExnfzWzLt2QJns9JGcWYaP6wnRCLfNRymkeHc
xnM3klKFpDQfIY43v7tatJfzC3pdPdzwW3+UJx1Mvys2t3jkxRrOhI9P2ZKqROpECGjPpeR1IUUd
Yr+Q/xOx7gN8ySUlEq2M2tPtCNdpeQExa2ViZb7G43vplO9mUL4zFcK3W/OtSThrBKYp908qu9o3
rLnJghNNWykpjZ4+PFmwvTim+dGVH0JxvGaL+lq2bk4azmMEHK1tfaap39uz+pCV2Wb+P9TYlQIm
R0GpOj3BYM2QJm7eatFpD3P/pirzG8dqzkdkCnELwPtWn/h3LtR1nvXB7p7Nu2/RjjFpx2glulUa
9fL7+Zexl35OWnlLUuui87jxfn8iPx13KtJKwmrTQnm6zK6/cpMLAXwxrYKDJ3CS2hBVW3jy/REg
M0ZqHxQc82cSTqqibNZdH8tHaa1X/nB0th+1ZN0FQbqfYsCp89Sr7AL1sjG0fvfEL4x7ZClBwvOV
7Uf72N6ebOqVs6iidFGvnW9SIR5Pno3n3fNHn33zbX8pUKx29O2khAGKqbZX9E/dbF3k+4pk+S7f
x9NinmcPpaOMOgqT81nEPUXJgjHZJndTsu1V84TaMY1QF7yUeaS5nAPZunSMJl9cxLLMdDG7I79v
HLrtKTsJh2WrMcJRFtH5nM6dn61xZlQNvleGEim4pvQV6Wgzv4pNr7hU6D5ZuLttZ2tXEmLt+XuQ
n9GVzNHONPpI//QosNXimW7WmVPzQhh3TMRMpyPLyVpVjjBDL858/iG023fzYDK1/7fKi1CacQvl
TGcr12OwbqvBiOgMZXmwy2Kz00K9EDn6Gb9SGOqrcNipzjz2OfuZ7KijSYVsfSCWfuloEshplejf
rSo6De2oWUb5muVvzRLpWZ2YUxoL6M5osNtmn4Mj28Gj87ZIjBSabi9LgfEJgLlhsgwXDfVXrad8
f74Mk8LtBBSzYZx1dsdKccFCey0j3PpyomOwvE34NbUXnarprLvHUXt67+w3DBISJt+jHcLGyQva
pr11OVtYqukaqlIeCfOBqADj10854JRhcnFBShlMg3mFzvyyztZL/0eJBsGKsiyNKlOH+q9FNW7f
9KyJRbILtnDEQHJ4upYBwIsUEt38I1XU11W+lrl6AyFNkHeZ1IXLWI3Q+jAEAPEYUU5GnS5dF9+Q
TF88PiVucaMx7AlFYF9k4d7TalQ/quP83PBMITv4UkZUVpYQAPv5BPL+JpXcufUHsWUNJV6ZGm/C
pZUaiuto4dF/7Zp95ktoPH+BuF3WnYZJ2vkFYcYsC16eMGCVDszbMdBexOrQJFIpMxDaobRo/cq8
tLpB9Iscs3vtRn8Fji9C1SaEx/kLUyZK40nanc6TqWMOveboAWiGKm0u02wvzHT1hncgTG4WwUVB
SyUd7/ZFyDd/frqmuKQY7Q7Ok0lJBH1HaY967kPofvTbf8wgYonN+M6wd1byyzD+LukK3ggRlSmP
9lkNDWkKU1UISvyFBGrncoRTukT+HJg0LKW+5aP6brKBSb/UWQiI54OXLUdBH8+ENjqDsKrFLO96
uaxITHf+sZarSgkNeWIkgPKnrU50WRwKBdJLadKJPAPwLEHZNaH1vPg+9Usxpz5kyuAs6qAs62Bb
mgAT7sh9WFctI40uXoQALVNFfwDVVEpXpKXaafM4T0DItskWWWJLj/pez8wVHVjn/9XPNUn3b6lJ
79ua3Zb6NTP/1sQiRC8GJXHMZ0L7uTCCke3qVfJRWMxrWI/QxRihFheVJZIHB6Oh7ncJcxp5wWvV
92/4+0xr/CJYdDdmDWbha51MrE58YOhnmvS4GKNGwUCJa/OIpXmKl5LWryJG+CIioAmeSCjiIbEJ
hkf7aipzmJt8O1IA/Uqqt2BQUl8X+bnquwfJXxcdFkL8jUKJjqa3nj5k43R1pY3ElpdJGuNaeyuY
8xSNyMBkOV7/FmceTdIQWe0aIWOJZOXPkPahbBFWr12YMcq+MVbnz7rsDaIRCCJzlfMUCJnqCPL0
mioAAfIuXqrroqTXSSZp33yrsTzlUnydxIbkoj4zadb8LmczzcBCAyyQoK2kEIE97Jn71BMzaAzZ
+HmC4/G+0BSWNSYd8B42kSOQ31SSxQRdz2FL3YQ7ReknCu5RRzzLyLtvVtFYXDSs0yWVgkVVQopR
grp9nfr2tc7t16mIn7vDElBMZVBjxlpL/6614ist9ZnuIgqNa6Sl85zoKglEphUsYEcVd678aUEg
TDoIov33ITDPMF96prGLTibPtQKzq0IkhE2T3UetvovzeO+V+m6QL5WraJPURll5F8TxJqTSVeEn
oDrSXPtZR7tvIslpTu8UBq8xf/UaeUDNcuBGfPY+xfOgRpJeR8uFMfWz9V6s0j3SwjVmh9UN3LJt
NCNF4IBe7fQcLs0PEedyQS/CGtOJjslyJiIdHIfy7K4qI/wtCpUujeb8dFQEDic6dKyNZx11Rh6Z
LaMD65LsOtO1Y+ZgD3Cq9ryz2/HI3fZQ3t4mSm6ba2pN3B7VbWA5BC8DTfKBo8t+6man05/4KvfV
P7fV11Nb7d0g5XIWqTFeSjJInR+YwfR5VdLfWMlEmULHyhxq0mobs3rhjg2NjVk7m+EzJ3N2s/1A
2PauNkxLkqw399JUbgoNEOU6jRk1pfUiUn+YmiVW2g0R4sYAyBmsoh7I3FKW140YK9VIWKXYnBai
p55evHGtEQvLAjlJ9VM4lXC+y10w/+kljiumvJVZi4a1g9Ao0HJH/0FZ8nQpOjJ7gz1pV4n/us2R
i8mZbQrH1bm95/nwjnllmdoHyd2+4cWQL+ZJE4nBErcVZq8QxwsBWHbK/rzB4+aro21T0a55Fl5O
WjYIQPzuvUcXUvS3MssSzbRd/fBKCwvxwVpLtiyRLD4spbnz6ZpUxiT25lYuFp1JTCLQvfWJJ6ej
vJoFlu5pQlo4MfWbAo5rC+WqdLEwaUgUbMGfqvIlH+dHNW2EX9vtnD6nEdan1SRIIaK2lcJttvXl
zcjsg7qKxbBN62YGRWcV0mDKbAXjbRXvysgEu4H+btwRwHrDmQVr2gfyegYjLT/hqJ1T9nAPX8Wv
VpUTeP23Ti5uwHRxPcmG5B7l3Tg5mBY1sghhcU8qr2c/hiZtJfNGTTA8cXmdS0xgGZ0MaecG0/dl
Hkp7H+jl6RdNWBmXSa/9vIEhfjDZZYyh/NJ87QfpUcNzaddn5xnz1diYJ2OqaD6pDYgGk+s9ykTF
k5fSNypPRGjbjuG4sO5jEaz825pdkndj3PRDNClN+P+ZWSSh+p+7yYYo4VZheUwiyTZgtVvP1Yf/
kxwhj+qxpDIwUL6lGp0FSQ0yR8UbHUWHFz3jKZ4NuzC2R5WNl722LWYKcxLirJhZNyI737NQ5RKi
sHWY+12XfskMWUyvFoONnfUmIQtQZ6yzEF6wwrTaDy8hc1qVaU9iy8RCQYF3lrKLJTDEI/+Ic3P5
VrKPAmQnA235fejtviBbZuBQMP6k9X85jKR8uy3TK93gqNSHl0rYqSeQnyWC4NXUTvCt9vnr9Pdk
Wrs2QxO9pkbcvNdFpJLdblD6BuFLJdlqa2+nETW21E+pzDEnU30WAoxSkrL00WAxkwxUyeyhSb9O
OoWMTqXFV4+imzHVBmi2om424/sXLDK2Ig63Xk4YD1oujYyRSf+Hv1Sp4xEmX3ZFsA1EKK94nYea
eSioknRRDEmnRE6UpXCQKSv7I0DbjcvMT98c/pk9ZaTYK0Fz7al+suWxrtdMSNgA0Z7+YwV5mI2k
x82P2Z6ZEGil/5i/yf3mRKBSs2FGlvtc/wqOjsqh0MbZl4g4lHq/CYd+Y2J60Qp3NRWno8/DbzAt
eN3Xw1fMLujp17XHrWLO6NRTds+qANEJ3y5nYud2VDDb5SUTxmvLwiYKXYef/Yn3iPli0n2mERad
uoype3Ja+zIR4cn2Uk4fiAm92ShepJFCu6e3/607EtSeA5M90caW+FqZxhf/VosB2lDRRrYzl8Di
q6QDqKZrMJtjIO4U/ntmUwvNzv9Ni3Al/zsizEEXof6z0JjVAGSyLFFrdqpc9+lgjewK65eetq45
aRGMTJ7vTBKXpbM1Jnc8I80qAwxQlM+daSqJ9EGJ2QoJSYbMa8fn05H0couF226FvQmU/Ks+JUfa
4pLH+1TTh8VfKsSqUkKfKEQOZmSvSlM64kp7zRRjWr6XhqNwsidGkZViZM8J+fF3ofFimLwiO+Hs
xgkwkz6nIapxLY9XnCYFHxwjWxaDziQ7/2hL9yrp46PHdfh8KiTK24tsXgThJTNhqaM0ZCrrc02Z
lFuGRJG+9vp1m8iQy0+hNV9O1Zk29caY8SEcr7Lav+BKr9SkKLa46oaoYj7uRMo96pNTiXqymoxK
jqS/LxUngpB/GHmX7NvbyZKpxovTWbeFm4lhweNwGRC3yYkv50HbOH3ojG9M6pu+q45i+tNYwU0V
3BZ6kJY5Mz8FRY9xaSXrd1W9TXJ3qRqe6FuLsAypoFpe2m9Kp0wtMPfwkAbq5IyEHgNP6yE9BPag
Vipf+bu4t47Fx3TgLGM786MeQrUGM/6R8seel5fhQDdKenMz5//F0XlsN44lQfSLcA682RKOIAg6
eW1wpKpqeO/x9XM5C830dKtrqkTgvczIiJvxYRPtvFMP4ooZ2QoR84vxv7I+59ltYVqZKQFk2Wa8
IXV122PIxKjV+vvTcj6wN0jgH3WnpDOQox+7hp5DRm5JfqQRHpLIs2+dE/HXShnHD0wnqp1m66Gy
ezVVP4Zjb73XphAksWN8UVD4fTW4VnbLSlajzqweYxWRwqrwqsOptAYsf0QG8yQpPi078Yr1xKDW
LAe6481Jl9dGowlt3HadnGR/VB3BwqlF6ny043UcOr9MjjFWcl4NZQimuAoai7zWNCONv+/Kh3Jb
zFc+5cuzaFq39TVvlZfJfBUr3d4LhFAKyBzkPjvDkFE/C7knz/4M9dwmVbgQX995r0qdz0SZKWNj
t/8jyHYuFf4s7o5YYRLqV28pmMsLpY9HrrBe1J0dhG7KgNDE6SHKpJQPHEd7PRzrip/Petkk3tkt
EqZXNqyzTFsBvTudZuUwTWxGVzmtfvOas1X3lF04kp/R61PGvfLOpgFHzj8TJUjKwp4FnzwfhfzP
Pn6pC/S3PtT3A4mmhPV0vTg4GTL//GQLxX+73I4l6ZZa/wwSJaQj+NWfLgXjMKHFpOl7Vx0WrDS3
lDbz+SdWZHstvyrxNeM3b623tUy4H0/6W5HT8OBh5kFGe1uIrpkf81TbI+839YWMbqOKry1nvEh3
yuhx1Zl8nxkKMwu6a9pv0v/WDFz1YbhIw4la5zNXqnt5Njpn4+7AouvSg7qThur+XrRE8rmOzY4M
ZvdnxY41dWwQtPuSsRy7OeV3ytTXxXqx8O+qO6LZ3jjN/KMiVRnYPYQXU5Ouohj1KnuoDFbRUNLJ
I3sOBUxkL73yXjD6E0lPZeg9ffZYODwqVnkL8c+MbT2pWZAmm1g830w+fQyC0OMOSvaopl8130/V
2NiJzrtWfrQTcpLuLdN4UMrK3lz+xwpi0RiODLBWp0s+y748EQ41EiS0f9vMFTkNvoLhs6w8qeaW
xDFtbR8ijyZ+LCFZ8A9bNjPwAVfKfK6Vv3k3XXiOrg0HTaVYx1rYbtqfTvKbrSF18ZYYaxArStCw
g/BMwjxcVhPH1K2XeORVhpwCfqoMh1x1KjQaViyXQ3EYsIQlmko0RgzaZQkaROLdYGdySUrG+l37
SGCLkCLE8GrNg8a4ocM9DW1CZmE03oi1iMPEaM/i08OzqPK7VOkfODZmlmR3svaJlyrGkoKqJmL2
Nph8Yk+JhcEuW9NGOEaryh8pFYJZ3eeY3H7vsFjPF8URH/JIiGdiNYY3vGufmNqWTTg12FNEqWGP
IDWzhCGmn1lSWTMSyk85elard4G3qa97in5Ik6Z3w0GRaN9SuvNGP1iYZKs9PscaZbkoOEJZOtjj
LuruDlJ5m2qHX3Dp2ouVWPyEDvXfSpSOz50w43gsMy7HxqWYdUHSe/PfxJKdHplP/6crXlkw3RqG
kxDj4DS/y8zysoNq3BTEPoxFhFgP9VLd2JR4Q1O650t8R+CclsVps68i2Y50mptAKSA8GkFw1Gpm
bV5La8wUu/ILLJf5dBPW931KwmVowto89Eyd1cPaUIGYlj/8K18EBItteF9l9bJkf6HLcP8d5GQL
Y2FlNLOEAnvjzLoJTY5eRUamsJqTcdFpmDVWqcudiametvx1ULGk4NcvnlDko8UZLuqzN1ZR7mgY
/Criy6SoaAnXIpLULFrmIrJq4YxNhRgCwT8vh1+hAtmWMNSy06G258Y8K6p5WbD0oQltdMc8guVo
k/LcVrtuPmPhvVagotfsNrba55LhY1b/KoBD6+S6y/UVuwObKuuXqSJuVf2unfTCR1P4myFfUBJH
LTmn5JIKmX15F8OQw64rbvOuX8elvg7CEd8IhldXo5o1xwoR65A03PuUeAnht6JF03xbtgkXh3aK
MZF082tjCM6WH3h0q8Yjz3c0TEIsUQcOiD2++/ZrjMOhm6JZO1FRmK8GW3b4B2b1IyNAACeYGL72
XEMt1yCXtREV1rmdWJzLlgYWALKXfj8AaSqSK/iIgRYuC3X1nu1ve3yQxuezt0iKV1gYX0VvyUZ7
F96m4X3CWpUiPbR/K+1V675KYEurwQOrrxikFOHwLaYzfmoMKzK1LjFMbHJxh7rmNylG+e6wlMax
eXAVyRNCPJsPkeBb8DCyI9uy8PJkKhQBr/zO91Z1eo93fHqpXxNMGgIQdotyEF2TA8qCpPFiyZ3d
tKEJ3EodvB10/P7RqdVZ0SSItxT8PIPITQUzhzSq1jdiO66k6wdx3ymCXlVxOtRESrXhuJk2y3b9
5Omh4L8NxmU1g66UeVlrBSlHUxxfTAUbihSZjUWPKnJafO/yymlMO+ayVdFRcWjhJyoY0u200ySm
NHsY2eGJBW9sm7OViXbM6GnOHoZiyydUxZq5hcjxquYE2EF7cLJ4Rv4tECVZPYmrrhULWpT0tKQo
GkSr9hwXcA6HR4zKpYt2WY2q9ukKe8dzfE4zKZLIS2mzdiGNCn3FIHOq6+Gznnz2kMkFos8b4tDb
2PbvuTC/t5twbaoXhYCMrDIIYx5LGIm1KBJuJKkywpoM46ZOLiX6aP7UiXqYUpux7mH+U2mhQYpY
IbHTKjbygFvhmekw/aUkAXqSADVRjqKzzQ6BPi4dxL94+Nf0o68197W1nG5IAnPRA8r7juDdXlzr
Or/JWsmh8Zb9DLl015b8YRj9I7f6hyqfxnM7BAt54D89P/xWH19Si0UOMT/7erMAjldPg4sRCvU1
kU8arovO5T+0Qz2sUVUZF2qxQhXCXpLO69xFzaxHTz8cSAxLPlcsES+6KqDeQhhsA3xw8ZJRSxZB
TVJEsny+Qfd3rhyrYyoZD7ZiFedE1T7l9qJ+m2t72rMiNOkjVvTYMrReBEsLJJM7tdKP2aJfaWLz
lYxu1vpwnhiVz97eHmJqo1FkMkExJWrUVirOMCKXVXJsVeyv502T3NWCOzBe87fRONftm/CXdJ/Z
zW4aJZJxbjo+48TJvyWYA23xBxNVfSBRKjiZTh3MsVonlOTE0wrOL7EuAH3N4/CmCNJroeRXlXhj
Lj3qOVhiGz/bzfg7m/ude/NaybTjKeOKnqSAI4tyFCvr1aKZSKgDd9yQahuTx/7e4wYvDd7lMZqp
KNv5ZZFGqif1VW+zh/ogbaLtAC/Ay+TzFCb9eGLoH7R/JhrmErOBvNbH2Xgzu8TV4Y/AAgLeLN8x
gCc0NAY/WyljOiZK50xpotV8Wz1FaBy6wpn2lVDWCt1egLg0H/sGAdszsGemiebJUWUcwF05WwUX
o/xadIc9wm5DMyY8hwA40ygQZeagwqJ6LNxF3mYWKp3MCrv09p5k+4eCp1bAVjg8kkS4tJJyLYO9
lpmQWUH3Th9bHYQif5VJnFA+amS0yDsmqhh0fEOGclf373Otvc/Quc1fUi9Kst9Xgzb8LV5zv87Z
/halxGLYOvvNQh3IB0UL+YAxD38oVyUdqqkXBYRSoX8PpniJL8zL0ummrvoVy66G7lVqAgOESI2l
e2fSojPT0TL8/E9JZf4mkZqSderT9ShdQYMniKSHfAlVnFJpkOJPYOs39VbDHLjuVz9Kcu2UM6st
p+loXEcnxg8nnWMxvUiMAJnOMNIVD9GyJ0HMu7HNecAbEdR5FoxaT3lNv2Yci5UEurOOcWh0K3Wi
E2t8P+beygzVYfFZWO3XhehlGQNJ1HG1jqlhMX7hClt3L/1zZZYa7Y10IUp4G+rivop/qrtlWWTy
ATY1/XHq5mPOcBkkQKwec76qTj/yrvEO6NO7ggUtmYivbTZB03o/I7SlyetmCCwOZBoaL49F2O+F
YtrixgDTaE4DZjQxZZYBacOJrX+t1nrZJsAXgAaGclPGstOgPY2HQKiozQakZnvsfgdd9yyJ7QZD
dR0JC2nKQV1Kv+FLUnj5ktwPlP0xLOJhTDFNksPYyYtKdevXfMncWTFoJQLODdV4I53mqUNZ9ahE
9t+J4EaqW/7Kd6bXytAYVFcoWI3diKJPRLjlIx29Wpvd54LR5dxUYfa7q8woJ8lDYu9oNKa/8fge
748OvsEwe0me06ElR3h0foJjhkVi/Uvbf1sMk7lY1Pptb1h75Btd6QPDAvmEoVXD2LsS2SD3qjlW
g6pO45pK79oc9qXNGvneOiS8UAXqoqqHxAdE86Uw8KggLzGolFD4iUjI5H3T/Fw0tA1sRyeQ2bM2
gkNLEbxiHv0R5XAmJqbwQiSzI7X41jFGUcKSlgxktsMc47T/nLl6ebWnnvg6aQTWXzGsjcWT+WbJ
dloRLukz1NgCs7W80UM46oK1cCO9i74tS5NX93j8JvWMEw7nxOd/bVSVyTUvYjL5CgeYrTfk5jXj
XLKQrBdA7Of+npIpUufzoBqHNTYcUZHDfnbVBCsflQaHI6HAyZFL7urETzuGW4s/Sb0vkWwTSLYp
iuy1Lc4LBNQqBUuHEVAgGld8qqAaRA7tITkvbeY9D92eQaS+oC3orowRCylNRTEVEHcm3FZcQWQZ
U19LazbR7zhbEETGU6kgqm7eiIshlZ3KzK7VpBya9lLzS6pPpRB3Uo0TR3qG4Xh3rENJ8dDt1TV9
dTIBT/xVyNjJxDDC7Ieoav5Laa0KYT6K8Ys4PSw9aPA0EiU1qur4jCZQarPusB58GK0+e04Q8tvD
kiw2upZ+T9cPkU3plcF47de0yos8dIAD7c2g8ixZY/9l5jsj2UdB3bAb7ytbrjCgWqZKOXvYHvFw
q4wvltt7olreu1G/Sre1hbvx3I48UZV9FNrpHQEbXIXmQNfj8sw0xZuZDJG6n07P1H3nKQdIC0tP
cM1dCCfvwo61OPfqbvUqIfE71+RH3CdiMJmGXcyzMyVfZaH4ofSlMeXLRZJy+MZHI3cFz7SLZQ4m
ST2WS3qsORLWmNAHc/YxcXR3li/lpyHAuSGQ0K04ayvpiJ3iNK0bYWs0FP48mPCYlxqEcpaSDEUH
yNApJFteEC5rO1cJEaPZLJhw8xQrwocJ1UaRlf+rR8aZqy23Gfk//W6SsxBoG7suiPcvq6yOcxco
fY8s4gnW6hoETsQx81bshsSV09qMjGt9ZralW9upw2pUTv6Ylk6ZK4e9fcM8wcRbCkCO7HkZxnMe
yoV1qpN/8KWML6yi6ge9Gop75XW/8WNtihtuUZ4dHSutXaVf4KFdsAojgtzObuf5H8v3LsucXZzM
fN1HZ0ylsNO5ZjB5EgdqrDyojff32eJqh35CTS4h8yaI7Mv0dKI6G2bzzF0HC52vuC542uvLZnoK
YtwCzi4rgkGgBRSZYAk6dfpPvdh9fR570e43kWEjhCcmegAf8YLhOtIBNvSzExuTo+Mj7vWjyDuz
dLGjkk1tGcrjLJ1wlm4ZE8dS9vanxX0knvhimTQ8eshfmbiABflcciPOjoo16Qmp0jo80H0grvlh
qNVzO5oUTLBVBCNMiZMK0aT+qNOOr4PorZVfca323RtCUFDE7UVsqgtcyQvGL1XZT0oM6IJJmsRz
OMI/49i3dRK2TYoccKkl8aqTebyrF40CiLLr2MU6Nw63yc90GAEDVBD7RLuNVxiYgA2YXtDxu/FP
bNkNB3lplK7ZhelkHtYBREjj7PFD+RJeO/IHg8I4Im/ClliEpdwx8lydcIxxgk75sdvsJp598V5/
FpPmxm/U3GZ1gSOocyN60nVIC8eRrovF5igYTMs9FEkgrNW1YBiavJtUH+O0YqWaLuPYcEvPpzR3
pEBlqpLxtbaGQ52C6cVw2nJzCIXaWfvS4AvNnxi3aT9snGDts4gjmq9HKYHFxMuIbibYbhPcbPG3
dv00XqAfrXir42g7yfhlYSmcc6nHvuua6nPUA3XMuBEtu1lIEflS8hJ1j5a/h0h0/esQAqNmr2Dd
VGykQpkmlIVjaEF641Qxm8yJJbckhgJyySOGcikTYHbZ1eDEx5p7tIw0tAbWqyNBK0Z2Ih5b26rK
Mh0ejRLLnvV3VtJwGcdTE7JZx50s6aYO8VWU8qtcSTZb3JxKIujRR+1cnvsJOZs5b++9q51+VVBt
1SFUWO3EWmSbR8Rymg9W0p304lNqvMRzRBBjSW2+SdP6muaYy8drFzYI85U5cgrYGRdQPteOsvKk
cL9LFvZQyrBtZJC+eSqkGX0UPN1IfbwEfvFCdNZ7+gEG6RdaXqaf9FQ/JdftY0rlm5CIt6LsboxH
gXj1V/T0BDuS3hiRnrKm7MLA0DgIZ+tvkutuImHGjv3n309jzTHZK43BM2OTsAzAaA/00TiKBTfK
WoZmpZyL/xCEZOu02O+rhJJijYcVwwlmmePUSkeBtO64dsHyrMAJNe6edd0oTjjN8SPeJJpnERvP
Na+ac9tvZxz6eQxnIY6wFl4qWXYEWbe7n2dKQQgFMv3C9qH3pteKddi+lq/yArsEh8hgwMfcVgqC
6sDkeeOWGbMTn8x/+chTas4vEpnAJDWOQL48k2cYqEInwdjpR/Ja22s1ZcziafMOCpEPtak+R+ut
tt70Falk5E8SR01B9oLwAvMfCZxqHD+So9iudx7FdX6S/Y44VVlfGguRxKmDIlqbWP7QIHbFxjrp
WSXxH0gtmoFxwPLpQdJEuKnkoyspUk0bO4cGwFsi0PfE52lde9BphXeq+dVJRJ0bCfwRdx1ojTE2
XVgyY5pehzijc+QjIiiXC1gv+WNVmV1u4TgfdqcSv4tGPGfdP0PkHaLwyBImXIxmtcdnmmKPldi5
ludndcOzhU7QQKzf2iHaYjlqezPqBSGacV01IhO+g0SERt4SIs05aIQaa/EBARfNvUC/jcsFpM/m
S0zSc/4IOiPc4kxeNhT364JpVRr2wOKma/vEDoucxWtz7iHyeAuWJdgXFfdi+bwXtd2rcZqSo0QC
djnucy156Ub1xVzK16wqHLx0Pmln2nqcKRBP3NWRJj/Wt3AahjDf6zBvoFle0POUr9Y0/E3gGktZ
xn4V9MJnAaVfPH9gmn7IzdYfRBZBDjVwuMpP58xfnWxgOgyWamhOk5GcMN44uXyeoPlqk59Q48hC
E2IWxd911kF6Sfhn4nDfUqrRjTczJLdHDF88NBvRwEW7ZNR+3dQRvRqu5hOmE5XCjxibPJrLeylD
lkyeYIDvqhvRG/Pjd8JUOGeFk3YXCB7+ZEyHyl0OFNk8glL2wQ7U0zHepkBnGElN2Gh96MlNEkha
elLT58YrC3VCP1enuPtnJWhuzFYuwmLaEhA09V+TfG74ZcqZ556ELQRNH8GJR5ZQg9F7AKkdQvMZ
yQWKaUOyORQPaq0ep5nySSFh1nAjg/gBJFkJmqfFhq/tq48kXnMrKMe9owBQdH/pnxU3rsIgazn3
04UnOT63CfsuST4Kw4rYZJz0JA4kUgWsA7aOmZgTx0TTIYX6Q9SGLW94h0Bv++CC/ZgvozQPFeOX
XUMNk24E9WyLIxfrRNInzBRZKVkad6VTHxhVVOm8l7kNzuorX1Iqlz0Y5ubLWrbPnolybIzvTKR3
+UXz8nG+67V8zUITp4gFq49ICOpbLN5qnZjygus1He9KXHqGgVc37+/kpe9KQdpozW/4UGxpBhHw
355iDeZRmEj9Lvj7hz8tj98AaKfDeGB8rsKpVczHKPUHOQZwRS+20ItJsJcWmv+Z5t/KNd+sQSL2
bpWWx6z5h1K2tdOrKBqvi7tDiAJprNA9CH0RTiKcky1U/6tW655Z9THlrk+Oi7hHQ2XghPqzoE4W
ZyHP72I33jILkz7Cb8nvHs0Bzg/lyX+o5rcdpl/fNoe+SWD4KuflYvHBrL2IxvOfVYqkCRp+c3i0
LZuQr2tuLSqE5bZkTzfFXzB5JyMlP9CsDfupfDLvpGAvqrBfLEO65GUayvLJIDGjpE5HCK3RJF/b
Ej6+4So+Uhg3HYjN3rLCLd8jg45rRZRO9e3mGC88MLjpFS+Muly7q5X88P4frqWH8HGPl+9DrvAz
G84FPl+C2jy3bgfBvJrtIglNRMqBJ33YvdIsHycL73oz2DAPcVW3nHkxluouda3UnhmcDX1/grjL
jJwcPnmBxmAVcWcGWiwGdT1g4mXrQcsvVHX9fUsuwn97rAc4bwBcJelvn9anehiCxHyabiRG9Mtx
yMdgFMXDXmQOjkzQ3zAFQ8NQn7bSs2BsUW8jqXnzTkQmvs9v3d+C8VNLTmhRLAeTNTtj92VwGwej
wJibdEN2mRmB9c6BqHb2PCJI9yUElSf2Eb5Di+tDTkgOc4tjRZeUkIRSA3oSY2uVe/NbMo1u/Z22
9iI6MSzcfHY0lmPCCfzEkIM5tsMcvOHZMxyKxO+00P3kj7DaXQn4ebci9WgTLn7JMuu1qLDVLTtI
NfEjc6pifqCWPDaTCVdevLABN+uSMKZfH4ezntuVAvYcDE0oaNlZlsRISmHGk2kbCaFAYYeppNW/
slH5+vPwOZTDz1z64quBcKUo3vA3Y6cfkJHR3XjayZgmMNx4MtVMRGWK7dkMxzZ2y2ZluF8Bh0bX
wk8JoGgvL+APSfo2Zy2zVWXhpkUHcvSxPZSxSZj4ILkdx57i4mKTzf7cP7rYl6QA0PiXKHfwKiCK
wfUVM3/aQ6MnaYZ8liwi8S8XbWqTGSY0tac1sTuDYx30mi9GJoufzYze68SVa+4nxvMCmNeBSwq+
2SgrONNLYKzc1EEiGgGGY8l0VWULxJ1FyRF251VYzvxfazbnAc/fSgS6qDy9m5wGCxRk6Ek7j6t6
lLb52EwcMGweeW9V6urECrU3+WA/DZl4NrZatHc5c3NddbqBbd5Nxxu5O9i5HWk9zN8a7JcShLTZ
uUYBSrZEftOhd3L1A7VT8uTUlu0pc4axuinlcmMMgkFcJYYh3zo0v7JqbnlfI27Mx3ovr3wkDY09
dICcQDFmjMkimoagVZNALfTEZT2bnJMIdyZZO43Yd+9bb+sb7pqNfyH9SCc16uLxiv4yC2Kk6fMD
EnC2yG+rZr1voI9EgqMI+ddaBy5XvOyCJxXD1Uj6G97x/zjW/XkgREUlA7hoMSawHQdqYOUvAzBS
gEyQMEvP6Dg9+bcUYcL6mVQSxx3Zk/EURwIiAZu9ws12RpwI1XvT3AycgbQJTp8LAbV8tysXmIF8
eyYh0MgY0iGE6xV3eS+7GUMolENbErJ7WrzRcC3ApoEYNpesgxIr56dNAcDL0F77hDkmwdWQ6vqS
r2BitzGokntKtxShxcF9gPehBN/t6/BDwadqw6Xq4oiJYCR24hkQjmNo/2q1ceryPFewNVNXtjWK
T0LIRskG7DYEmsHtuhftMUeCWueKq6M6TobA42H5C+O9viE9DcROwxTGlYHoxGWBTiRR5VlijTOU
+triXDcInog1g59lOpHPj4piCLqfWsa/qiPh/Ut06rYFSi65aKrU5mcoKl/mvCkB9ZmwnE4tk7yi
CBgdzLHfVUSoAQPa+2geG+r3DRLQH5UZ8vNb+JHPmS2QM5pL3mQhjfJYwnrLZta57O8DxfaBVULn
pLtYknBNjsUDR3h+66eTlsHUSz7Vqjyq5SG/CTM3DxmvP6amB7jiEc/doYQ7b0ZKK1G0RDVjzIzk
gLcOBYOE5pA9p5nZT63kiPtXMekekGYkkLjp1xiI3AK7UAeRhQ8j63xBhRXag1KfPXWlMQ7rL3WL
I7hjUXdKM6eB5mAS9SLULCiqK7eSV0Etv0zaq+zqUGoCQFGmKYBj8vkExPY/2ZbYVCAQBmOZFQRZ
uwcQUWXLMd9hvT73JhVkQsojGAalIYNGvrkjXYjFOByNwv/soLEU3zIm0grm9A6sZcR6sfA9Kbys
5K2FWFA/B1rRXCbR5hblx4AToyz32zjWt67enj/Qur1kCZT1Ea9q5rRLdhr2w/civHSXitJa0oCq
yEdKYm6j/rihUyoc7Pg7dFZtEHpvhndoZYcBFqTFgSbJOdmvA/9qw2cwU26b2FMyIp1S/2pxUTp7
0l/4szS8DB2whAiObmXLlD7VQE1u73xoUMOCreFuTmK6VQQyGRCWN4zMJbFwYHDN1RDqVnG0qLFE
dNo9pzqiZj+YkVDhW2n/rJYKFDg/yviRagWuP/abCexi35AmeW+AzPSDz8XOBHHiBIOCuDE7ocA8
oIKAX9ook3csRW0AhaxK20uyo4vZpcR9qbkVIQnY8V220QnoPMIUUA6TkTCr2nAei/A7JcaS0sZC
7AsUERAXg+mZ9ogRE3lowUD8nDwMph6JPm6ifsCGuMOOtpAmlae5d3cm5bPEuWXhQ9ghJZFWEIor
cLWxfNF24w7ekR9IO0KWDvKbDqqP3c1+w7w/wVKQ4WeaVsDYUFX6cyuB4Ceug5sBJ1ZYXJRyikyr
iRZeuSRlsFQPeKAGmOTgUGR89uZwMvlaHcOq3qxVe1XW/HU1lFNKBAxsjAybdVhvRZNfaUEiolcN
e8d/lM+2yu2aHxqv6faiPFslIbvSHV00cbroih4ZLSSMdTwvUjDtbvs6EXPGELi08qk1eGwm8aXS
00e1jLd9cL6lfr/Vf2HC3AyvgoGB9W5zjRKrWE1vxUYLrVVuJm8JNAYd+Gfl9lzyY8IAt7uXEJT+
fyekMYaX7qJKyqUFwKN8xt8MR2f+Bah3BoER0VFawdGeBueKyTzDn4X0inZV1OwuDPmjsbKXifa1
AwPqbCId4ba8JiO2QE9kPUhhhNFObG8jsjdIEWsm/I2Mr3XAOEKi89muAJNbFFgQ39VWuOb+LfBD
jf2heiKP6Km7QLS3mmk9/QhjzDvbi6CZ5U5laVdxEC6spr+0gnnWEJFKZ5nPLA72BHAZ3cJZCixl
zJnRMO6rLTLFpT10zCCTj20s4OqN0JkugAiSDp4/HXPS/MeuxrdGNV4FGGRYQ0lj7Xg1OEX9aBo8
QbzF3AGTPyhf3c/KqG+Kz8You/HGmh++ne1Ekh7RdsTbqxHDrNsSl0cnOXY8eF3jA0Ww2hmefYM0
AALOCvZCs8eG/oJChJUXrqUraOesO3RKScOx07/shNgsFwgQy2HsiQsN8BAAKIZj+ebsJjNqa3Qq
txROcZOAXqfYa668x1cge+Nah+kN78r1iYUqpdvuQMgcS/ExO4R/AORaV6gd1woOf1u8CeOnnhrn
pKSy3FJXUfOHUOX3xuAFmLeLkeBwX0xKGpWwua9NtHdYEcdTOq+nKt1PpIgBq1gkLtdrNaQ3J23q
W0qrIRTfaTljFhtvyi5ckeKM+pG2871v95tVi0cd5kbNdZHBGVc8HhQsqZPX5z+ThU1kSkiSqG7P
zymH/b8k3ncslPCAP6EO4yVaT6ZVnRqJfQd+ngFHTh0Rl7EkBjqp4Q7DxkJqmDH/VQK+nC7NVbB2
whDVdXEbVbuWqXg1VzSMid+7O58NPu915iIx2dWKXshihycUbSLWo5JLEbKwtzgDO1KFPSF7/STl
Ii8XZIr6yVbIsQnyBiH6ol/zG0BFOVlsT8HZZ2OWz0n0ilgaN3gREFTOPGFn2HSYBGduKlQ8608G
IFmj9224ADSN2Q0+eq79uNuxw2APnLCZDSTybHl+aB6pZfFcdXK4j2COLBze2JkwuZM4oZIhkWrY
up3yk9W8hZ7pt4MZrkA5IyHzlDGwBqodK3CHEYtdGMWxFXB5JqWnqSAzy8XlmHFVlwn+bDRX1ZYz
G6O6386a/8u0TCel2jxRXF7adN40xBzgrDa1vjVWHpmxeOzJYCkqQCMW2ovsS6nLEP0Abj6hdiAF
vnbomS3ZGNaZzDJ8MEhkfGJILrvvbd1ddZ4DjdS0Ub+RUH4KI+6+DU4rU3C2LzBA3IE4ZpaZXo5W
K+MGav9sYCXq/VZglAFVtVfim0wgaYA2SWS0wV9KvjKIK5jagl2avwWhUaBaxxF6wvNDjanmMkpE
RYjq3XA4CNTcOK/4l5pVC5UeBS7rTj29ldAxiqpwhE8WBiXgv2kgt8kpq9FZegEtcDnjMOnkaM2p
HIb4MrwtRkwIogybvgk1qw1zBoyya8EuMGa+vhMlbEUWvqQ4rgVWcyGIlx1LPV+Gginci1ZFG6nO
8pYzfCnVCHlhYni1MSTKQ9OEqQ9G0irP0z/tAyj0PZWzx15FraxhSc1e0zU+NmQDAU3uxqMnGNwd
VraWpGZ70f/H05ktyYllTfeJMGMebiOAgCDmHJTSDZaSSszzcICn/xZtv/0Xsm5rq66qzAg4Z/t2
X07CLgdjMpLwdeOwS/EaFCOnoXGRyHixVgDdlPUQHof51LC0RyD2tyq0yvhOsgre/QlbcvGxbHMo
UzPS1N8ThelFPwTGzf6bSQucst8x9ocmMwNleRlMk6rG2pcs4+TlPaSOMvVPOkUSsZfFQLKoNSvB
t4ANPGTiBwVvqEOGd1AwVpO5A6DoOoZyntr0Qh9p110XMIL6HNCLpurbXXPEAxdEV0jBiGCTbF04
jIIvwUlX3JSnkVieF5MMWZpb+m2/6ett6w85c4790Ts3gtICSgf/pHFKQr5hkG20W7y03g4ikEbp
DFiJGGPlTBcuUQYQn8f6JcgyjZ5zrSAL5ijnLWKqA5GgAOFQAtBLMZkZwF/MHxB06u+4mMjpYKDX
MowDvvnHRgPP5QCoOOb3j2p9M/KwwqzNODCaBJ+ZFjT+2BPKpmtDY03Rc5wU8IDSuIbZnokJKisw
iequUIFVySwiFGBH7cLyQvUV1E7SV7ARpCdNRkAbsLD5hUGHfaxepJ1BTAxfcfMU9Jz0GMaz+oer
8GdXGZ8dC4DOpD1HZyf51C1s8cxFXfEhREfvArEz3oFqvPtNqlMXH45ai9W4JpXdOqfN7PBxBFr/
12GIgNgdGp8OwaKKMpk8uwljvcQZy7mWsCT/5oelG8JaVZB3wDY7Db/HA/ZUfRcnuBLG6eSRuodL
nX0ZjQgAaGbYgEHgAaLLe4kl4H/EfrWW94p6WPuvlTXwMoK/tkMKFZ72nL8UZ3yV8U2yS7qAXOEy
rp/F0J8bAk4wDPKXueUv51QL6iPU7lom2TVbVwYe1iKUqsGmjvpED5u/KbHkefirJj1v7Oacc+/I
5relg8RphmKtrsO63AyUTa24xlX2HBkdl5+ZqFxC/oGq7rhtOdCH4/xtsu6JpfbknGXVzRQd2E/t
aVZ1t4m7TRoqGK9nTgQLpcT2dZ/BRx0/qzr7TGZiURZDLD7zY83CaYaZZUZVJYVk5ofsADZmZM2S
ejCDL3xSFwV9AV5ETRiCzf0H790N+dKoA9NQoRVxhiEgEA8dyxsrhcrNVI1dYf1QsYXk01UvV66u
MG3OBbEvg9gXqBsea2Jf6DKhAKm9bb+mKoG0/mnF9OuY/EI235pGbP1x9C03oADmS/rqB1/mL0vk
23SZVFwuiKkM/I6d3gpWjw47w0V66xPocJx646gHuJECg94LbgweuIeezXj9Qr+0VUh2hx/GkH41
FeR6zAnEXuJbDB/jJyjU1bzCiiHdbRRtyO/EPBiycV/a8jHX7UOifWaxjxQ2gGWZzj/JTQl8LBUI
nIV3l+6EtWmG+vojzhXud7e9BZGFeNjiOmsHNgihjokpd7XuIUzWPNnBk0jkktursHLtALVAAvBj
ws/c/rErWycREo8Oy3QOG5iIVn0aucmyGSK1qFzHOD4mJeYBQ79man/BqIg8D5xtpf1P5RfGHQ1K
yGK3r3WVnmnVPmPn9zowWx0zUzl+d++mOobdKAVY/YI+gY4LLSGFnSm7EmSklwIViMsB4T3gs8v0
l1wjIBvTNdmLd5gfj0uKWXy2/JmtdEU5H3mFQhVswcojgbYGxR93i4arQaJuwpnGU7XC8qRCiDUp
irTNdND59MKIRXN5E+efrLAO/ZB4uXLKtD4Q0LAn2P8mNOyhdx35JDVZgFgFXh4eRHWseJt2TKom
7/DCwoHBck4X/FDLSKJ7Dn8ulWuuDAUN6H++te+zhjsbQkUFvUXZ7Ag1k/0fFlQSMFuhRgZEBd05
mV8rXGYi/TioFPU8gCpl5gQ5ApnkowtJ3VBex8ci0uRW8bm368uYjCdgEGhFDhnL1RW9FNy2TwTQ
cvgB00T7p09Ha628TnVrGR5ueslbRvCzUvVfC8jK8of1D8YS8O6BvVbOXTe0+b14VB9N4t3eMve3
skrB2iPVZNJZH6RIb9Jr30pXPf1nQLgGuMDLKyRw83trp4s265fC4pk2OLaN7LpntOiVp8R0Qqdv
ncAxaXUBgRN7uvFOdZJzt2U0Gru4bH7XiVvJx1WSIV3WiS9zeYvJ88ig7ZkKr5mmXfDaq05yZihN
LR0jjBTIWhfUYnCn5k0kuGB73a9TFm3REo45629NYHxyPL5zhwT5DWf2mkIn39s5chZiO7TnG+5o
zGIR2Sdyfxly9WnEtH4SYyLexC9sB90TlYwKywxZpBQv5wA+0/kimJNzsZgqwt1czGGG8sRQRcp0
YAnFrS28wTv2rCcjQ4UCh+L/EzSFulJ0yscP25WAcRK3OMNo9Ov/yP+upU10lzXpeNn/28aflIAE
UtCJYQN6lrzhyy5JQjUnXSfL01QAYGMfj8SGnbBCJMjid5GR3hLw2Q3zqLGILNgc6VgwSle3oUjg
FAF0SGnTa3d2bIjkeJbS3ka4ZPov/7UTFxOs69J+vd3uekKLnp08pWR+ysel69nm8L0z25cGlKvR
fq6z89y34C1nNujdjcNJMuyLbAlSKbQzPjSAbGQ6KEk4dl0PcjHmYn5YZz3gzRiAkjxRPUte8EBL
VUVVbveKSywa/UrgKDn1MVPMpJ3itQgKBbrWeSLlIJEb1DNM8Uv6gxXpj9Q6t6w+Gq6GdpyCcnGV
ejqVKm2roCziKTlVFH8ucQR9Z9lhrniV1vVq6eK6Tv11iRwS0iMhn74IOsZJgWwvwzsy0rt0PFV7
ArLHzqjZ5JPZjImDIhEPqxEzoIsTzvPA7sYYcYf/SAJ/8tIt3u1WC2t3eCYdGy4S58SWVOylhXqi
SzbQ2j6QFP1U/cqpPawt64DLFkXg4Gtm9c7g/s5TpFeRvOBGL8YI5Fk0KlVUfbRTQRbKOM+sUtYM
Tf0op9VbXCevV5yXh+z6Xwq4kIjxpcN8TlPbQfTx3lYlSCqKh0PIWzmPNMMpRwQ4Qrfla3v/DUBP
Z49RsjtDYEG/WyCJ5Nkhj3/FQ3o1WkwPa/PQZvXZm6de/MiMaFPUg2AokqbQ0aRw7MsQZalnXIGv
08/RtlWsWTf6fbEFONBXwQUDERqL5dUksL7pz22FHmmVEpUnARrtUQM0ksXnoFGC9XvAqWvwOXSa
OKWEU5cxOdmCS34DUtDJ/M/pUCK+QE1Qc2oMvLF1/kcDhyVIrEvDpynChFOh7FHjTxrzk5U7N+dt
PSuii0a3i9lMKFqoyvlZKVl+s4Lwpn/KnwTfAtwWkVwHNsIOrUErrUFIbjoui60FcoRTZsEpM7El
SqYhajd2fQPsXSyLTuHbZ9gmhThT4Ub5opDFrcAeS24vmnSbiwuRvnyO2nJv0KULeh3vpbtjD/vb
NIPTThlYbcyk6Y3Sy4fI7EeZZs8lqZ5GnD4TxDP75piMpENQ4rHfa6kpU+ntc/EtDQyhnRGNpqBs
SA2Vr9jkZ/KsVXOp8jC49aeQPRb+CPb8exRogp2TPvYw0D7CT2A3FPqoDQZWDRUwKUd3rf/TMzY0
NduYFO3UNUAcmfI1F7kXj1kwTVmAIptXbHi5dlftg7j1Y+vdEheK1cxHOn+on3DuZQ7Cg7frikul
Yhk8p3JQ5TBqKR2Aiv6Pl0+8cFtlUC5w+grlZy36S3LL6e2haa6lmUI50TcQUUmNc0CNBD8qRgqh
4kGX8Apwm+oaCWOv10MXK17Fa9JgWK1yJCl1BK7qTIPVzKZhlC8+0ZjB3YDNFKMa4WStBUAZtgcs
5qSK1E7DHalRj7vzv4RwF2u1S67qLI8MJayyZpjJKL0bShB+iE12Pqam/cil+n25XGcbZ8vGu8wz
G/kml3CMof3bKA3GNJ0zmIfXKwnY6lbdaHWNEBCPW8kdA0RnfCrRpJNgUKybs5FQb6xLNvCz9gnP
bOuJlcaabDm3lRbVPppufo6Fp6rchV6r18PbQcWf8oUFFL8A2wnLZQsnUYUaMksNOSVbIfftdSzb
NzcsxJgxLwJ7dMgw7Uh8Ch6I0STh6MxwVKuDNW4c5wxem46slkXVxgtphGEAwSENxhV0R5t8yQkR
2bZGXTA/GStc1G9OZhGoxM9bIoMJ9FIwqnY9XLThlpPScVMCnnaVedXM8LxD3P4bju0i+TqC1PqU
Wzq9JDNqoT+agteJUA4dNybBjamwuDagc+sU9nH6pW1+XJU8BA8PRPDCjgQyBegaWnZsnt+Wlp2N
b2LPBk6daRBgplhYwVkHXHw1qm3DTaUCbC91tz4mVLKUV61mIEGQ7yX+KUdL/mFrpitnmO45rdZR
IqynBraYQo3mGrP7Nm3JIwGmaEHlZPtIh54jh0qkRMK23pQfWkCFY0BNRlhnyFfipy5/NXAhNcFt
JeE82nMtbLKLlnjFKHvYwk0eNVPMUcaXRmz3ulqiApY91lZuA9KUnfhxRgToZtjfBCpOouX/L3yS
oLfVAwP3sW8zWm/GgLDcCarkXgqtXapAP9pS7C/F6NvbO5XURbed0+STYlPRhWOlhgv4T11rEfeW
89Ic+MChSxx6vv/Nt4llh2WpyiRWvveK5kraZy7zNDg4Etn1LeQcUY6j1UOvfLdRjZHcH9Otys27
4w9TeurnfUNHxgIBsPWdqDdiGpgqvy7v+NMAMuTUU0DfYy1jhdmhA144By08K9bksCip8b3M5ERA
DVuUDhiS/N7PxnuqiHcHvP5meBsuIQjsV02+JU35HN8zrqD1qnpsuryBLrRGs10JyVo1KBZNZZIU
F71hYVwXXo+VZcAUmqiOtyqUEWiTb4xkjfnu/eqO3VFnH1+QPzbucb+el5x1wxbftx9ygw/gAwVt
64evqjl2EqJt3B/FL94itnEbBlAR4rZ/AkptXyDd0448DFR82KSk8X1DVq39DI+KMhaXzuivaGM3
64eU9S9RtWdp4W/tnNQEVI5tv1Q2zzox/g5ZRyDrpJxTPemPGT80L2gSZNSu/DFlCm7vhkMzHe1+
Rpv6jln6pO38Ql79paIoBtLkesxuei6/yaJA9MdItZXvVEi85Q/7VDfb02HROxnR3M4PuVnvmo/m
9Bik6p445tWgqE6BQ+cXQdPOoS7xNq/MU1kbAWQRrWRBwZx4VdxuhCY9X/boO/25NDLrbqQsN020
B20mYQIEt8Q1MgIipGIo6t3OQU+kgVdduPzscHOcrAM9OjoW4cqM5Bnv0g+s3yl10VsZOuLQr/Y9
i9e7ZAHgzpebFVqhinU8xgAF++A1j66B5DcQYxipNdD2wI9h+m3hT5ND/5HDoGPzT2aXayR3cChe
KupX8alhqPWBjtVRCd3X5+9HvJMESgoCtcoJaB1gz2zLdfO/pmSj62TDPDzwQU7nyoHKoFyJgPu5
jihF3TV+AokXtcG0bv/DYKPO0TIXRA7EWVX4BpJJfIck8z9T39JZvim3Ps0LYHQqQqimH9PdiSPk
IH+U7NtUBqPGAIXe/c8PzlXJ/6KijdbvqcdVTreKPp2KAS+ARP0GEbeZEdZgzqXG4CIzoVq1EWIw
NRlQrfzDYOM6KHZkDkY0cMGxeeM2nAq2GZYbW9KMYj6OEgvFvpxQNQD5Ko7uW2STaftFAV+cmiB7
55PnioanzhnaVjJp6eoukcdxZPCdecqBrdyo16DPWbtuiI7kR1k2Z53yMPle1QWkEqW5DKKMRP6v
xF8yTc2tv3MI77DPovNVma5VFIp+KE49yMBiJfFf3J1UPZV3zAAmKcNRvo70i4JjORWtc015N5Br
pv5WN41TUrOVJqyUxLyEY9NlGd4xKNh8G6uRy32oKQL3TGS1VA1RgNBz53QMzUtOGJj/5j+KIx1r
e7E3xqMUahQ1rgolPAfj1ygP54JOwRkVrXceHXn4xZTQyb/b2OC8JJpzVbT+MNCbri3ZWRmy0IQG
Z3ICd0+cvZzByTA8+yJ5K9323sI0bfkxBS1nlgMtc/3roH5+gdoEdGn+yJbpR6vLgNHWDxR00UOr
NEMFSc3pfiouka/gl+r1lLT0f6c2vxeB6llz7i5h/VMzdiswCgsC8OwoF/ahq8rakKG7YujOzZTZ
knJpBTmywJd10GtGBORJqCktkfoj1+DSq11hJJSvsHWCN5+0MR5PTO2UM+hlqA5TCAasBTGimvPZ
upsdDbw2wRCpuS0Id8KT7mlPcTUAkgt9mtN2dVD91DXjuBiurZZfi9dCq9IvBnrtfbyktnY3Jjpz
O+mmYVYocYSM3c/NsS+LRTPdiPnR61nvsW3vFd+Jc3/hXgdNIqa4S+VfE42Hi+scFN6E+X8TJLwz
PpYUTCUCYOYNvUElcezrpNyTLKc5ojhpJIoRJU4WqWLYTyjsxXGc/0ncxavTkqzsJrVHHWO+QKwq
VvXWC3GtAAf1Zubxlwq/8HDs9tQvJQjHMZmOZfRLt6Z+t2rn85xKLsM7Zrz24HRcVsnDE7LOmouJ
62khJQYQDbiAhYHEFvHLXtZ3XBkfDlBgFQe0PH/LVJ3P+wud7tRh704lo5O/Ny1p4Dn7MSnI+mow
0sKl/ZVB46gIAiSFEoBWEBC8QpkIrTleBYAhta/yzprreFVRoFXDzQOPR6dNQ0QGNsUqXbXEPmza
n7h/xR/a284SA5+DLVL7o1B2Uaq52w72CXvfyZquGjTaZeN/3kvMGoKbmeJyZkPUGjMZczu2T2mO
HNnNZAYT+r7BQSBSgCngvz0NHZGl7w5OvJdqAtdx2DWb4DqptUEgBObDMdrxUoBHV9NgMBNvXv5A
sjvtNXcI5cFec7f4+cSTBI8gadeDzCHjsKQdtoYV8N5cR+R19HT0l5o71qDmMDBTenZ9QVW08ad1
5k9k5Hlt7hQw1UJ/pQ92++rKuxDJeePFGi/uVP6QMHYNu42oM07CZrt4VDoOlIIBA2xKn7srAPou
Ii/lSPJLV5QHcB/Q3ZjU+QpVnhPgkM02QkVuVv5n1e8C7wMUYneobyU+3capfBKzmWY/5i8gIc/m
EBm6GWXxdtHVhsZG+5rhc2uBRGtfMnuT6W9P+1K531UjqIgFJ2/Zppy0LdyuT9ArJOiydbffYIoe
TwKQkF+A3oQFSQ0Apyvgrobm3XyWKfROcQyHjt4jjdJWuNLXnapcTKeYZ5sDb+LAa+z2TFi0QWQ3
cc5V6Uo/DcW5jnyY+AavOaNBB3uN4jhBQXg2nN1j10p+TjFswmMlZX9q0rTGA0iEIEwq5ApVgUsy
YdIhUH5m8xpOFInJrhXPD0PqHxsZH2rBINCR1r3QP8jtmjBVftzmLIwLmtG66WiMRykfTrb8LqVv
Zr8+hBI/MeVWe9Y6eTXd9oqrr0xeLpmbMoNU1+wuYZsj1e4eN6LWtsrjRyg2X/3GpkckJIslKY+m
6B6kJPMPkp09b1nx1HJ30u/5NZh2DapsT5KT0cMB6p+UY0GyUyflqPWOV/wWfNOVChMmST3NckB/
w3ZV9sjBes5LOVrJ8wrA2hjQx7Dg8+U+Dq+5DxxWKRKcDGTAMLuhKtBFTwEhlz+VGgiJFntcDXCI
IPrxJ7eDWOFqjPNw9wkInIcSmp1RQM3f1OOc4Ws1pSijKyJNrnqFewufpIX0r86x61jiaCD9y6l2
tbSFxXzDm+lgc1TMTB98U7iVRypygUlzjbNp0ZVUIn+DMkWSHoMFIF+Cq0Bn/5CPk2uwntfIkOfE
mVRWkGUTn8QZ70guYB5rd5MkjSyJJ3EYOjW4QXYO/SLqT/Vs4gejI0Nb3/sLo0krk/qELVp1CemW
nh6Z5pIMhxa3hQlznMsASywHD8Uv8SmQysUncRX11K2gDNPkxD6Zfk1Qdaa7uZqRXvRliES7kVI1
QjuPA2tMg4FGM+qetJnMPyxzImuTT0/1Sj+IQewnNiIFPLTh7rC1hnMPN/AiVbCk6DvAoWrhSssB
ZYGWmO7OJWPFO9zdv3Xf45smn8zrOJs/Y4V/Z3ywtfd3COzUR7ODG0fVcyikPOwGEZApeST2HpTK
oMkoV2t3zzoRb59rqSd3x5oelN1+UKpOY1RMKVMFUzEj9aPwRgSswnZuz+hQEsMlEO9HzPoDRWX/
j/1prvHd6fLKUw2+mTBaif9SVtvr7FiPPhseY6rjTgemBNcHFrqnjK7YKmxEhCloEqjlBsQzrrvx
P/J2h579Udlgg4gyjKsyWIEerECjkLCM/9pseHLpDzisM9ou+3kXgGjs94jROPZPXc2OjK4WChRS
XrWtuV7HZby/TfQ2kbr0tI8xR/nn5CrB82CRogCLZ8XrOcoFR3l7xHTUbrfZ6W/5E8AdrPbsGqhc
Ce31suzgGlKB7QflHCCcpFqJpBjHpjpF8Wsci2unWRd9+63WVHTLVqSLKrIrEt8KtkU97EUWUlQr
psJtPAbchLIDjq+KKiD1ysN7bQnsWqqJ5Y2eHOseX2Uiry05kz1HYT+ZUMf1WJJXaC9Lv9J0nt02
Tb8S1bza3KFSDKlmWChXmTwaDhCXVLC71ZhvVdKAALaahO5af7vArzvLUnKeQwwErKC7w/13q5Ag
FHogbqynsZ8JGr5XmRo19iD35W0fObXk19jQ0mPkrMArXqBkdaHHSPInz5BnpNw9tzClPiHuNC8l
Hg/UphIVP8d12os1ZCeUHXBDmK03XL7cKuclf9lG+2rU8pUv0tN3HWytZOf7+SCN1lPBKGxXykPC
xsVU3t2SwJa7gIKBE9g/ew36h7INJ5y4BF1U1o2ElvJ3c6LPIhIY+51dEsFH0UX4R2PzF0GkO6ne
e7XVdyt3m0UJnQeK/NmEBC8TvVTII6cGYPxqC3a07qZhnsBhE0LAz8AogKTn0n4xV25IdKBt07tZ
lCCBFVROqi2J+Wpv+i9m084juQxSagrGwX4Vkvq+iOpzdp03FLN7civMMlqogSnBwAxyZMRmBOmL
r5t8TEFfKIX+BE4EImilQXI4dRxjBkwEdNjZ8oyeZAru/AxRmyJqP/s9QfIYLn3SRES2OwwpTBdu
fhzr9LIsN5URFczZueSsNzvt4s5fZLEuBEaKaog2rbuVZOC+xLnCIbJUWwiOq++kO0DWx+53djaM
Dc2VB6P6lt60itSdPZ8hvGCDMvaZdSk91l6Ud/bOU9cSSjEJ5zWH5tsyyC9+Jq/BZonayG8GgSoH
RU5iNUtnYVRivW6N6bI7tj/zAYONCiQwxvBiF8++BuekmBEf3X/c3NRfBqI16oeOLFLEp7ywA4kK
N+Xec/7vFKPWwDnEHSf7hDIQF7D1c0IsPEMTV5C9Gj25LX49GrdNvagWubjV+xRnxWmCeTQCep5b
OtVIgcPlPP61uL02XHM7ELQm+Zp17/KeSNDz/4oVy3PLy+deD85Dhe2NzDL3NgWT8qTpj25tXxWH
bcUCeRAJVxg8haN6gf5EuBrgO94Ks4ZzTvtiTuGV8bY8RNkFE1cPCXmz8T5dBNPERxW2uX5olCzw
lsXxT0pwXgn5JaEzYGQnhnJIVuNOCFOVOdjGs0DipgoYNYbtLoN5zdrhiw9n76WcDI1aaHFrlvhi
/ksYoDUwxslIva4ZjsiWxOWT5fIbBA5ihfKHNU7MKTDTRB6LkQmSOlONHCH2/4y+QXiUrI8rtxCf
xuMfhNuPLZEic0/e2woNbQloLQ0C2UbNBSGRDWYM17+LZtrcK7Kgre7ucFZ7oFgKa7p4CPQxAS4l
2PJdVjaf4ySjVhcsDhxT/wC9g6v/OFlHems9WT7OMhYz1d/Pzpe0TW/q+mo4VeF4FTRmm9lJYOya
Jpy0vsqPzCtD5WQRJnGKU+/LpK5gLcYehy3uPEg0My5jzru2W04TooeBw9zhbuPUP7+KT1NeTyXM
LrqogB2UgU3Lamn2rONyNzf+qhXWKJPGWRo8GtmrM4qbjnFR07ML5HqKkOilNhKOGuWLHvUsrwpg
eHYrIjLuenIDPMrOKHVJrB+Hpr44+hKljX6eNRvLFna8az4QwofyOZofNTfwTnSeBrklDSNLYQ0O
7tEArT1CHCOc6Fc4D7sSWzkZYmIHp5lDZKQiI8q++7QNiEzax+vklXOOjC1u42Kgp0jkyrkWgf0i
h61S4JKZGt+Z4QYy00lvgtTKRnRJlMklV0U4sqDJO4zdI27Byd/bowg1zcI6tSh4Vg7cgY4lRYKq
o/cRj8bSh1WthYbMOMHUahUsRdrvpcR70Y/UxJT0xcUR9yFfpmVbbXnlWbo/1ZNfkMpYExwu1VEQ
FDPqg8wxX6jz2c6Q+30d7px5ShM8OMvV6niN9Jh9JeBXi0djuLdbxidzpk/DoIeWPaih/TWhvkmU
LZS8U5OWCwNOG+2LljqTUYuGHJveWpAYVLDmmFTwRWdGejLTlRo+66hNelQrE4kaNlUOBT5kFO2T
A7nMfPHt3xCzVf52D4lsN1Ji/LeAAY9HAW69E03bDN8EDzqTWed9zv+TLnOFICRYlQbG1sYQWsHY
krSWfdkKOIstrw4noX0nrIwY2x7S0eAi5NMqAjCCSi3wOEaJiWEfF1Uf0cjvcS1s/HyLnzK3riw2
OszMbdk/ymx7lBiZse+6o/o5eTVdbYanKz+HEsziCudzu+msEbZiiQZjjdpJjhz2CIzzSoeTMr1e
f3XOGhHYWPuXs/ZBC67y0NlvHdXgYqOdy7lT5XKepYTKgSXSyjiynxbb/y+utUlG5FjtPcfGPUMc
m1++wWKRh/mk8WdjpYhQUbJaybSzUbCcqjDPEWCuSbc6bD4GIz/pbD72kib5YFtf+QOj+waH6pTS
pSM++9Aho7KeZBuKFMmK1UbkoKo7V9eLVk+R/q10oDaAYOy4vnrC7JYwwPTuBJe97ujZxkEJ+pmh
lZaiJB3QGH/kM6VhavXJb+YTK+dn/Z4+NBDh+w7IZ/s2fe0Tv9Oe5zx9izdMOGiS9d8N8wDiNv4k
PbDLBQGCJXmFkET4M2kZmzPsGR8OjQCydcKUdLHs+W4Y6sOauqs9XOjK4O631mxrtH/0Q16THmQS
S8TcToJ1gxtCJZuDdpuHMofnLE2Pr/LSTaYLWjXmAFJVJ7Ccb6XBb8TkngDD39UO9bncGeEM1n1O
QiXPdpJgFOmGGVQHd+Sw0TlsZt9Vm087ERgbYDsV1LJp2DTx2vjJzbT1h+RUpOS2Z6v/ZxcAp0g5
qJRD40N+aiDTYxtQUKigHWlSHxgN2plQTi2Zq4VKH4NaXEmzXPoxMDlEm6l7yB6e1efMsoyQLPUM
eo2M3oLcUAb++1q4qTkij5lPdVJe2ty88fIo1sfG5pAzUjtYMwKf3j2XWqcrFoXDcq/8NNjCFr9p
6FXzmE26P9mN6EjeP7KbecIGcsly+RI//RG7pI09tV4MV5ea57hERtd/riA2YziiQ299rHrxYevl
e0f8f3wnobPZZ3XBlouHo1xDFXdK/TO1WJtPo0sDi6ur0LjM74TISO7ovEHPVFSEWXVucbUVc37p
UUkVVz9uLmfibDN/VlAylsCcLzuyVczA9sb1ZFI85dB9k1gwnzLe+k5k8ljo4E3WJJiUL1qirvlY
3bJqu3XwV3nC65ETm9aS1sQJ4eqw06RXQghJDuaVsXDiyMXv2Nte35NF1xnqVXFqyX5Kx5RDdGTh
qfFFY9e6Gc/YRO6SQWBt9a3NhotaHDpd9vUGmo8AcSETkzxiKnVgOgEKOxgRjEAsD1bUgn0ZqESb
SsiZM+apAwxdDe7tlFysJXdrDY/re7nc2hTOiFd/DahXmlek5TWbtNtS5A+DgHgDP5MuI0IOBOnz
kXrf6jolQAuOX3H8YAXPHcvNkIj1U0Z1TnupDuyn7OFJcUNvsWs3ipO6NOh2FJRCw2CFcSI0AQIZ
fxkAdFvSqR6kXJX7Pz17VHfBg5I5ZidvSPk2gi+hMX1UWYx8W03k/VxxOw7QmR04QLx96sICGNef
1YmkYXrS2Z9XTRZuzClJTzH7zFKKUE8KjSmP9BKjiVjYFSjkMZVoE9sFTl0/KZFT5OcELO1i3+Az
18t9AnWISOrFpL4odMnY6sbyPbnXiFIgNqjXOuboUh3YbyDaz5KAtfpUMLxMkG7nMJeBbpRb9NEb
bCrnyNToLKbrRNUXj189OeraXzRC3k/HakKTLcOcv1GIiLdpu6yQh/oSk91S3Y1TLlMXqb2c6u/C
4bVwAOtzFyX6GBUXviEgSuNeuhd0Pzc2Uvyh5cghh/5I84UFICUTYKpcLHFn/StJpceUaw+zH9wa
F4Ia48vlXT0rpqvEBiWv3dWou0tyNEjqtrjy3RV6IjtQQbugx32I9ssdIsWHiCY/VhVVEPduTeEJ
7sGrJtT1NVwabJ7DeWThqiw6RljnbFbOedHj8+6JyFUqPwl6p/fWKV/fpj+mIPflLTSyODDp6wWn
ZDEJC8qncqQDeUtDWBa9/DDj6pUeqEHr3TZ9s0l+cimruqcxc9DlgE73MpxmezWj9hqz5aXm+LZI
IU65+nTcbVU+zRFuWEoNoyLeEnN5bg8GXS3Dud6E88+hJuGHVj20R5kJoNxQmd6yHyWMpyHfWEb6
ZJeLg7s014wyDHUt/E8DaVo5JftQsl2R0uErEJzPsrPR8JW0nLPDJIzQZ7L0av5TcNjo+ONLdrw2
j8IOh5F4HFqBeZsvOhW4fiWUgHBfUJMP7eGecFj0dLJY6j5oP/Sjc+gncU80AgGVCjKAtZQrXlr7
NdIe1GREVY6WmE61kgRKxqZfRRfLsAlWGiWXx0IegoyAOhWplXgocRu1nPQyDBIoCsfKKN83d7mo
BCvBCVtqfVSYVRYr38E9Xk2mpzPAQuiW+zslSfHgKD/KduM54GXotYIksK5uLJiXafJLuhWrg+lb
NsTS/2PpPJYdRbsl+kRE4M1UAgRIyB5bE6Is3nue/l/0vdGh6JqUORL6zM7MlRzPz/u7lnD/0jg+
qwTO4CSS4bF1Mb3JVn9fI4iYH9LKeH/GfSYo3shxgUiYnf7rmXiTIsPzg1aaVFiMSGMkkE94b/3m
/5OpUSt5DYIw7qMMy29bELVKqXrD8mvxWoiKTzIiiV5RCTwdG2GXQTQ24NXT4YNQiJba0gashIjd
wi0c7ctpQbMVsmDTGdaL6bGBCQBvi9gAH2iaetzvPM1c/agqg2ThR8u+a+syRFx9NuucOgKeur6j
VGzZA9wxDfLInetkg1g7cG+81qftc6MdIwFjLmQPK5cOSSkcEtQXk/lbxUKYo0gNhmbT5WRT/etM
xs/ckILs8oGWIt1GFtryutbWbTLXRxflL/2RUVkK83VKilcWRS8r6xnAEpSp5ZeZS49tuqndeNGa
i7XV/mjNIbkBo7sKHELnwbxW6nwoZkYh7/OnARVntL7BqDMDwlmSm34jl2hgXVCgnufo2D8Y/p/m
jJwfsRFN1m56lnhyPB5W2bghQd4UerbgH1xXG/UrJnBP6cxqPHIEK1NAuzgb+O7aXUaGzy4xa+bt
7zu3iqg6mVGNH2YMR3mEEYyOy/P8gvy7ezNrgUlN48XK7G3kIJJe99imLPx/hJU8yl3HC7ngy6y2
lxLwko3ByuqASvUUQhReLRJgmj8od3nrouKVS8WDS6tXA26soKyqGxzaxtOGBiCKwhsNA7SB8ClO
AU0zyaC6FFS8tptGr/fgSgKliKEtgMbe+4vgUZwV0NhmzxgQiNQKd1cB76UTr+DWlFVhwqVPN2uA
AGieMGFHbC3FwsQzRWap5LMbVmbnCLxZ0jDdBab3yJ+ATADdBXO9+vmy+GKokmHjwTymQ+uIGLPK
aqB6iMk5WJNUEkG0hn3V2L0IKHXAZGsPYEiKdvlaWqhaMkaLvP+Gim8RQK1WFis8TQw51BP+w+w6
qdJVkPPbgBmQTfSt1OuwKJYzA2S0NRLV5qcJ4jxT08/JLD+aN1ON/U6QMf+S5WCUsrKHSxxrSf2t
ZJQytF3h0JW0By/5qezXk3QQ1d6rC36bsfqZzDV1K+wohr9NDWSjpsF4IO0GHTAeACtQhASAUcFe
MVZkICs9lCFfTIycdt8E1HzqN7KIRg8j/xRi4VPehEN6BTgeWJhZ073sFUtgY+oksWOoDBVUBqzE
QdcT7uHssOytjuherSh5KUkRlYGCyk0JhZHn0uS5nBMOyfk3GXQcXdvJEAqPjj7YjPGDQJ0W9a8q
sd7ciooW6ZixK76xJhTTU+zKV9bxvOh09sx/61OHmyuxOezOsPQS7gXgK9/0WL+kf5/gxz50U3oD
83dI6S+32KpIG2iljynPq2gnUy0GRsD9FOAABb1kwpwFCs9dcbio4IASLJnFDl+FGD1xubTqexfv
DDLEU4VqMzBKFNrWJ4VXgYa68UrRURt0VA2+PSBal3HiUUck7WEO988rJOBHZjAz1DSvJs45TEzA
u+nCkBPXf6BMZKHsTm1PSiecTH32VHxhk0VC91clcutsmWIP18gqwWMpJ2Nm0oDEL9eluz+xK3hF
M1B+LGkfmhtUZTvKCMgfRbF8n92LluAkIO6wYJ9c3R0JDzlERBZp1ze936ktGBmW3NswHJWU5sHv
jOJrRaWgArayacqrUQ44x43eCGWY5ZPxx5ApbqBQgOICyhziVXLKvnbUWHJmyq4jvKe9q8108VIH
sNnZSEAMNotY3IWSVaJOYbez2XGbrVM3+0qsNsjMkKvT3RDKJ8v1a5Wzd3XIPvLCOE40A8bUle0g
3Ew1TjFUFuS/CUVBZwvFVmH8Nij3g2jkLGb3ZMSBswzbCFd7EDmWBwMTO5DpmRgmky2x0yczsUWB
bLnDoOSTZGwe0oBrxLbY/bKkjxkJaY7BMrfAS/Ifixofozi/tYJ8o1iXSHLnL9BpWLXvM7asuqUn
rn6Cz/Zidz6jm3nZSKWTeMjeLf9Rx9rnWlNme8hOGFgoLmgvQvRHF77kbjsLWXx/xL/ahCXSPO6y
aI0suj40uy0yRAGYiNEPSORnHc+COGqObvKpMzKbj7ZJZadZ3c+g1WcWGlW+DyZUgv4qCPkL/sVg
uVaLGgujTuIMRRfMf5gJAKwnEYkyuTMKJ/GCWGoh7OM+cbHX6UTJkuX/hH0BYX+BwraC6FrNCBMu
0j29pw3XgoWuTQmUVMSZRuBMY7lrZF3oCr6mc3/X1o/9xpeq7cs0lrde7N+FEWyJbl20dT5iZfUq
szzXpF9FWqnqVf9IHQaet7hYdkMbxrYD5pcQyixcvS14JnYRSaeiAwZViRh1w35oKVMBhCtccLxe
5EQi203I14/DqgDjC3BWJMDMKfggwxuusSbRe/n3twZysqh0LirUhqm2yXBSnRqnVVCIdHsFqDsv
oERIUHUblms33mdwhJizn0KoPfRD8jPLmntqRvf0P4+/FxNsmTriFXmIUe9CF9FFFinxC0e9Cud0
u3TnVaIiQrkaEV+WENFfxZmsVifrqIDOJYNo/tWJ9ajOqrWnfIFtZMvvG77n+bSGPVUnUrKEOdwx
4o0Nvvr4ma3muyYTccgV7t/1ZyVOn3o5fJoAZtuMhAxUyOyjS5N3CgVKY6eslM9Rm+5QSXk6lMuU
9fhmRRjnU7CdWHdosuhyp4F2BO3KmY4DE9mECywEh4lFK0r8g0Mg0BTeSkM/t7TalQ22vI3QXA18
S2FoNjI0qtyNI0Cub1gPF28qMp8jXHqZYq5Y2vSwjuUxkqnuIbUUA0yabla+hH1Kgeb6rwIllD9N
FZQfZQkGLK5BXxwrY8lhLDhja4IjYRGTiVOGg0esWCXp/aHfLVgClS+0YHgdLZcRR5k+jv2szv3M
zQljWGPsDbzETDiRugINdRSwK0SYv+kQbjcO/BzuScyX8XmNJ67DkU/pxtUibzbc9Hy4/aUOy4Cl
riott+r4XCdT0LVJAKduxDOuY3KsMT4v9O38jCuRFoL1lFStt1XYGd6nQNfxUBKy64gAFMUBlxVY
MrwhRfmSZ5Pho11vX2b2UR+LhA1XBRBsUmgynKVYvy+xfKedTjeYEjLOZbA5dmdjyM4p8NlWoF1L
N/1J3JvMWteQvUxyJJpiVrTmGJ5yRpwlnm48RFcV0mzKeGmz7Fh4WmBotX3j55+2MdgjdTgb5PFg
QBC3IbsU/Ska4QiS+LCsz3lanfQ0CD3deZzF4js/sJqentwIDuv3QUt3JgvH5Am6HA8rF79yv42i
gdyt9lVbUlib2uWEOuXzkBuuSMBI9YmyRH9nqgiA9ubrV9vfoPYQlHAOzxlqLH9aCiJWA5Knl35U
lBxeHXmabamG0JmqhAmPwkQl9splG3RLlhHvo3P4VNDWrQKYWL/+Knsgi7p6qLsUwxDJbbAqsa32
HIv5dvZl6ObrWzZKrz7kxufQNtTgXm9Ww98kuH/J346v2sDRWCK3r0wzNX6DN1Z8T/POy1Oiu6Sp
Utbehu14jg7Gk3mAXMBX3vJDjXdDWo2Qq4s4uoZOc1oTXfM4vdX8YWZqLwKKaM6+O+BxVN/iHPwt
GTHYu4jU43WNSb5ii4mFN+o6VWLsMJQeefu+Umo8QR4k4ui0zB1wBsxZep7U7SxWAt1dGWA/tylu
ehI9s019WybA2lRMMOewlPXQCi/4PUA8gEvRejTSpfEpZypwNgq0AI4UGW3pu9VVnZ2SPnm+byQY
WtHk9k1fr2neRqobOLs+1zx9memA16Sw17W5ZXr2tY7Z99oN31uWfGvS8LXNppdiPknr5gOTS07O
/a65VLHI3Z/o34KQskL4UD/KEjvr0eUwzR6FUdTw5idfTR+wbmAUCiuPfuHpYmqbOhTZLjKPJtB/
UnqdFQhJe15FFVNUinWyvRTVeDHW5cLbVliql+ZXtnZHlUVPWGaurQTo8MxwneEDPsUrlQuGQ0ir
lBlGU2JB9NpNIMzNQCBWU3S13rBVxtGTdRhs2NOM6aAVwQdmGr98dR1Vtx0ZDCwmRrV4GILwAHqi
oNPTbXpWfTMqQPOJ4QGZ8TZIVvoKaItaF8mVZvlVr/KTOrIH9427xTlpzAWK6VLbaMeztaA5k1tv
WWX51TwAxgE1IscMRyogtPqtI0KlpPo9c7dp+5ist3WK79F3HfIB2LNg+s+Fmr3u1JRcV+kDE/Gb
sBb7hZyG0SpfLBRQ0+95aBU0UAsNdFXJsHNszo/RIF8Hap3alhR3Pl57bbxPx/SyH5xnERALVZay
dJXjHcnOpONgZiZd8g0ldwvauhnUWQLfHjoHuW7GaimQlcWRYJnqecP6VD1EcgaDmNwhAd0ksbjq
vNfipd6i8wCKuscgDmOO0VFrKz8KmkabbLD7msYpRBuDGFVvL/Q+V75IWR31Zr7kmTnVYDdI4lzN
dabLus4VetavsC4p2CgOwOmPejdduXVdlVIMU8igBvPsGeUmpTlMOR2edNnmDbSU5K9FflIlP6lj
mhG5ZzAEvEiIaJrqidXPmeOIXlD3YBVoPxYWfuhhCko/gRPmYXmpBqIOfsc6ElA+zolIfMjAbYcZ
LLVVyKYYzMpaJk3XFNlj2rK7lBQkyJZQI8yhXUxzOiPOBsymA0A7TKfOC5iXrrg1cUapS3ItyOHB
0B10j+jjX8MsPEMYPJrjPInTM5uNgv+EeeJEXhlIU0jrTCjosdvPWJVxF2TiLyw0VBkTowxWBPMo
DWa9vzCuGhC+YuLM+DgyZjRpTd8p6PC6JzMPKWVo7BjGepaRTqgZV0PMTDBW8mrX6ZQ146kjlxK3
dmQrPHqsP3BbqKZrVXCqMoMEQqiRLTTdIRcnKD+lR/ycxZPJBX3sKr1yAwalLId5azki4+0yI0al
c2hjqpOPb7HAPsPWnbc5J1hPZPfmIaVxUraiEy0qRHGFkzpMnrv+XWlW2NIFY+x2o0vaMrnryp/L
Wn3VxBJZYKkPSV5CNmDFHw49Lh5yVYwiLP5IomFUnBxcA3PmtErw5mY6UD6UMj+atnWdaQRd9Zhg
cwbhjESTnZ46XDeGPLtJYh3S5SvDQGEcK/SL3YzKpI/KrAVGGM/iK5WEcBGG25K/urw/t50fzwjp
DILpqEvvkxf5+vZlmC52W0+vdO+JXUKQk1OCJzsTFBbqf4SwaeDD1V/J8jmFO780VaAtvW8i7ig1
fqHKHwLNHO0Fv0xuzjcitRNQ2DbJ7x09odANA6SuR9++b78Ym+npta22q+SVEzUmwSFriWrr4SH/
0Ytr2ERKmL2yV5GUD5np2460YTucCBdzVqL0UUEHoueaMyb/PrNnbkE/67ZUIGPphaBz41l9SuVh
WIFnxYe/uo7NISf+gFuY3HatJu72zPmZFofuuadUFq6ZGZT38MkAh9GJczHWIwqeddALuSVwhB27
wskUoqUYugjxu739aSn1tVW2W+qz+YZAc82flnFUD9KjjIKRul4j0R5bQGxPzh9Coz8FHqqt4lg4
UXnhZx9aNbsl+HBwcBJyWFNcM9DDOg6EuLWuy6KfGuOr0MnsaNcKs4oCrne+ahgQkrUP50RGEWCi
N6ZBrOBSIqeH5CbIqVezp4ycrGcvICVvFT5nWMYlgRILAaUcCHoCS08XGsMUGtJw6wxiPwvWXMIS
Q1i7Ld/MyNicandYAfV/tcQESBtPwlFjuGd3J2Vk/DPTSCP+No34wtJ/Wb31bWOalDNNIvHo1Jh4
4L/kNBLlq+AuFSkqieord5fK4QDCCe9x3EkrtnWGGirvCZPUisx8DTcJPxeIhnGd9gC5qyqyI1F1
I6uUlKHZ/ig1XBSazFS+sPUcz0cmH+tGChadiIUVbvhK9+OnID2GqCEO8xvJqjwNtCn0YI/AY1ae
YZp2iReabuAD3VOHoUJ4tpaHlodqSjsjpta8+IIDdzSV8QxmFUQZXQzNWaBuSSE9XqY4v7qEoMjm
DzWudeOYjXsFzQM2z1GX46PY/6CroxUupQk7o+4dkNc0PtMGVCALIB8VBGgtOo/gn7a2RJewODlc
Tp7PltoR3BUIHKea55vjRJtaWCbobc5uSWmEgzFcVJXz+eXeL19JPwdxjQeqNc/Sij/NSbhkCfSA
az1FbftclOwSrhcRy4tET0hJqWCnm0SKqK59IxoIO0AeF47CbVC58qggDeZcKQqXSX456p41Jr7y
q2Dpz7vRnwvR97dzZyrv8SOz5Th+bELywM3jrzGGnxigLosLmUUlR7ijlFGuhbNltZdaky+SnoYM
f0JY/1l+WZQmrI+VMD7XaQU2fxaF6TEaxEDaz1Gs3xSLC4Jk3BsKJ/bZFN1mShiPYWRQx1W5BfiI
w6Aw50F42jNpbNI9HaR9/MrAHslOW5VnOU2CiilxrZCjRtSzNjhi1LDmajgU0hW/9qcrGCy9M60s
VsdAFjsLDFPrxIHCzQgu1Tg74PrkywFjYB+nZxFHu9nymrtzFclUaIWNisEyfcZi/tz66BHT6ZRt
kcNBcDN09DERjnZvr9cBy95cK9ASKkQkBV2K8DnGoFYAfbvSLTUMIRiYpgLfKR1F/rKIv2xCFFLA
GPT7X2g2ZP3Lg7k/+oBCrSCh+IVYaxCbms/I3kXyUmbDI3fkGQDeRGqO2E5Y19pmtpMYNS0DdQ9m
Q2gwDLBXKCxun4eq0UFDPuNk8gbABIKDM9oRKV+uUDhWPhOTcyEGo16ZjzWohXYh4yWeRpQfma5H
q66PYqqdkjb1Dp0jWVyCcNvL8j+qCNDux6tcWdeOigGJigFpam+Lk43jW63reB3QVcCyacXnXM/4
JH9bFHlZSQdCD+Ar0sku1hEyUchjFgyZcqArtf5Uqg9mLLrXcCdeGoYOY1zQkErRXyDW1VmjNaxN
tUuiTmH0+qbA8dhF0KD0Y85u77PqHuvfSmcc19ZulluvC5fpWPT/JKRGFKgDU8CDQAhtKGxrORjv
ufZLMIrTb+gOjPryY/ZvkOMHHu+hO4xUmYmdM2glFeWXvnkj64EZ21vxZ0YJU6IrZjVY4vK9l0hy
L+5qTTejsDnb4LkhqwqXE69WAVd/Ido2QF/kewsBlfCRjHFIChROyEdjGzj7I7RAoMS97Slh2wdj
pF4KiEKd9Tl3YtBjKlh//15r7gbYMP/boyZqv7Pa3dCwCfrcoIVRo0kJq4ULWWodi6rDijzvW0pj
UtPfR3mxq0lg5DKEhvjYugvDC3sYKT/H29Qyzmo7PBjkd9Yd7UtF5q/ULLABt88eR5buWOiSQ/wh
YWEuDchuVeYAo3O2gd855rRS/+grcI4yRPkCwXGh7i8yziCxqvXeZSkLS5amj6GWH2KtPqZsfYwM
4BlQbKZ2N2l7B6EmJGRoOo3kzD9rYPiOV0NiOsEtuTSit6bXXvP0Vq3xZcRDaDlL20L2uuZ0SEuY
fIU6aK0PVe7tPKQe26geBT1eWkOWK2G5/VNv+JOPxMk2+Yz7iAgoP9H0wQTrql05yMFCc3MSKFq3
OAMO2aa/zjx48wr81mfk40XWn5mAT8YVI760UnIeEUsS+oi13On3DWEll5DItwXd/QfxRqbaSVUy
wDFhiEBqUUmAeNRqSlj1qUgFm7aUlvsrR4gRBqyc/V0y0qfEXDvjrpqWSYhn5ZCK3CWs7DPW5U+8
XngH7swX7kmf3k1JvUHTLCj5agp33YlbmF0MI3txDH2ow7eO7m6opU88vuvRL40gF60g0nhPRSBu
DzbOPPPlKMeY8S6xcKzJuxmbfmKswZrnLFEvRrAHwLEXSNcfEwVudS371MIPDfSOOjrX+HBnO83g
uyrUoOQuOrhrycACBdmdO81Ny8gdap9iWLskN7jTZjraSC0Fm2JtJwZqtbud26X39mlJPfdexJFf
hN5e5qhvTecfInstLMCKwUwRFkaSzJSRff7oNAdnBC5UhlFMu9g8+Pws1QHa5zTNa9uIIVKmm70k
Rnpj1gfG0gboUwC2kyAWuHdtky84TRU96MyA3rq4ZjzcxsgMk9o+KERbO8Ksv08LxEIV9uFIAxqK
JHitVOyPebBnIoUekzYUyI085J6JHJF090zkzEsXoBKAsILy51rDfOytj2Kjj9GK7Fm1R7l2LYGO
618zvvdNCIvmJlUTFNC/uvKW5dNlUhJWu2O/AGsGLApCVZEPzYyEJFnu/B8smcEDvxa7PwK5VEOt
KCuqA3NufAsaytyMgCAI8zdw/XGjrY+sKXcJTYjeCrDVJZhaqogguzcqjQFWh3InPds0fc0RE8b2
fUh5/BJPs95KLmomjpxtvRgYr9psN25hRJwngEsOigz5Hj/CMTqP4N5r9SJZGRy5b2KSS6FeMks7
RzWTkeYVqzLitkfzgCsTPWPpiPvWnwIZW5pscqYPCkb6DIR5t/PYScyrdDWXHclrOlaJMoQPvDcv
JBauyUA2vE3tqXQi4QfiPDznVRgQDQG2L7haZ8Qa9gdDL93dRcnMGa/1kSNbTllkCkXh20pvqin4
2ST5gtT7amR6IpGI9n2hyguXtJTj9I0vMgNATGe2Jf/ViuOYQMnof6njh05QVGdT7ciOAHk+EScU
WccxIM0tR8ISouLQ+soNA1+xg0yY5ahfXV849ZIFooYlCoomKRpRQK17pewPKputxLlu2ydD5HKq
OihgTG1AfKmZnpGpOogpyTQGJYG1pHRVIoUgyo1W8ECzeEhOF3mi/0TAS9APtLwLJ3GgIql+KZxb
dEZ9RmU5yVEeRd+qlCDPTE4kjCr0Y6+oZw1zSjm5opDekoF7i8gYB7R/POEkjn5V1UpD73bQIPgn
j0nub21P/q03GDHX4a1TzKuOiaiIdIQZL5PTT00WP5IFI6uAws1j16wvbuXPbunuGA9ShiG0E18x
6/8iFBWMmsRvXGxtFID3S8cEpN4I929AuwHY1jH9G7Rz0RBOGikFhnnSj2RFsUkOk+Y3PqvbLRak
G4bqHLrlKJY7SuWDAMlbdTc19aUehwUGpD74WqZ4pg66yVRPao0wCGuzX0bUX/CZ26VY0ZGn9j2K
pI91YyAMMb+Cyb68qanuK4vh5wn1ZAa2f+OS1k8h5rLSSoHE/0pGkBNbk4fFIxNgYVE/rcarS2dv
bFDlxwQehzKHBBIKewp4gugsS1xZlefv/ATJmEwPsa558fKdCigvpx46SXIciN4Vvwf2DEbTRNNg
ye7E7A1+d0Q/yCDbKjPb0hkGIRSH5TbU0V3+T5hwZLl95QV7nF5y0DffpKJxejjbbTSe21r19yJJ
Md9Yvi4VEZvJjOn8gfn9busWztLa2YC+muPqSiJhYkSKeLZVaXimFEhwMdYn+b3N48+R+zC+c+Lj
cBYC0VROCjp4zOVXwn6uUNFV1UiFkoxzn6YiSklyoMySgFGBuFs7cXybfvXzDI4b715y6lvrvhLQ
b0Xu65sv9BVSUDRhLxyGc632l1npQqp/rv0QXQtg0wTntJdQZF5uIrGUNJswji+UgdW8O8YASRRj
8ODoSoMRjtxQmJiUe7jICoZz4kL7widypHvV7OtPqw4Ea3jIWvSGzeSlrXaVmWQJ+tDg7LUB16RH
5iBdc9oRlbAp0AsjSKgOZgFO4NElG8tAN7AbLo4m4/PjFFtM2k1S40c3FU8OjXPa3UtLvwt5UKdV
SAOQAmZTxAQNkhFrzRRU4gChOj7UCerpkzW5rs/dmJ1XFJ1RYl4gucyb6ORsNxu3wyGHddeIy6ld
Unv9udtbgTqt6hamWnEd+/ZCGDfNrpkV3fqUP3YGTaxV8OGohSGRCNql3UR3WNlc2LdViWl/8TEt
G4M+CP8zmzAXSa5PHdcnZWBsGKk7pcHLeIvzR5+k8OA+ionLt3Ss8/kuRMeUphI1WZ5jHz8ZuD0S
a7l3lB/G0zOGPJubnJCYiaTPZHOHC7Xg0Pth+HOiWEEwjAAP1+ldxMGPW8op85qKGMNtSOksJs3S
tubHRXyWuzYwe3zKouq1pU81mGN5xAHy7RBjg9g185LIjFS9U1DkCzzMTNyOc/bKZ75ZCn0KNZGp
gh6FR2ylF+pow7NN/ppP2DX3Efulzx8N/opKJLRZzOdK49vZcNHiRAL5du5W+BILo9XOLR5JI3wM
ovG5FPIbNrcVhT+pH5ZQPdZDEZaGfJaJd4ABI4HJsDs+V8prMTHAnP+MjIpliUwwXY41E2YKWU/q
NSZPGk8VGo5BIw4BF/KKSiMe4QTDG0VIJaH3QZ4KHbTYmZ9UBUwlMgdYczpvlcZyBe4qcvEv8XtH
JKA3U/ctCqAbtJFrF4CBFB69nNE5UXksoT2bBGutiV5aBBuszL0Gpcdlm1JCVR8BOn8DOz6O4x/m
7wci5EjP4nk8LgDlSyYl95kkGCPtGjOCQeG6zQ39YitvZY+dPBiP9UB8adpvDp1br6KNo9WYXrtl
gauvm3QW9kOS5P+MVyqaL338GU3muTaaS1gnUH666DKgz5FDTN8Jf5vTe6jCWSDd0qqWH/EqQcFi
MvK3hfkokWYwJ3Nk0VxHRay/jTQ9bJufmzGd5T3DI5mNNiapIbht8yvT1GP2u8G10kXDdTOiW9eN
j0FUnrNmC1Np19qrhqgoLB9TbYBW4Iv/akOVmbYWQ04U3PQ/toKhoOpAshWmwa/ndxljFzcasg99
OPK92KgR2IDcAvhdSR2L9C/ELIbUcJ7S7cBoBJpxXbQ0lVKEYTIamPB4ZLQJxUx5ZurD82cBJTWi
x0b4PcgNmjOOixJho6dVBW4mZdWyHrkGnQYgyyQcS7R2RDyPuoLLR08O04jWin6yYRVslbCk50bt
f+8odBRGKtKXLlDB6bAcN0PtYl8iGC4DefFV8KsaBojqL0HJcwwqdCSopYoioNwyUE8zlbkjjcYT
iR6BM2sHfk+kjxOQCi/L558WWBX+XZOSYv1TncdPMtETlvNBvJqK5mC8PzRleaxGqk9MW54bhunM
aXVoMSWHK96OWI4ddnQ7wyyq4UO4wx8IxqlBzFPpdM1v4+mWjs1Flsu9qfSAiea6thRB49OVswzG
cPlYWvkRy/lzrJ+FdpuU8kwC8d4qKqLKelNxigz6m+BsZf1ahPUpKcVDu/6NgazLQNZLIOuiBAPk
1DNbkQHw1vtXk0cez15+1GiMp62PWT79iWt95JNwYsyOzG8aSFCtr82VV+uJH6tPdKvL+IUvbpXI
jcqhhsG/Xi8FF3uH6+xOxz6mfsPsb1UVPuEkyCOk7lH11Yacc/PO6NSn7xtpg3pEXCQFGfze+mfN
m5NzB1xKYc/fHX5z3CdDaqkfYjH5ph5TyioBmHAG6mrqniL1znAX6bNuzyUUOKaXo/xDBV2YkPgQ
SXwUZtiNn2W0NyrQz6793FagOys6RPoP3yV30RLSD6ONxgpGla+kLeKyiHFZaH3iSyk1K2XuC0Xu
owNMOKCaKSJb97HpAYumm3Iry4vRX8XUpzwiMrgbpjqhYBEkxwCj+WDq+VmjSaCVL8UZJcKW1PNf
QccUbVJhS2Mgh6ee4jbkAb2RD2qeHlRG8i0uTHrSMkl2RpiqjUgOwqKcm1G626vTCUsL08JIbE/N
vtkJGm0RvzbCUVTubLz2ltG+nE/mf68cW+abxcTK2u+95cs6MHwI5Xmhymw4lzeRiFkZgJdoKUfE
tycZgaLRtNLF5waHPspg8M/yBQQ12kFoUqewK75UxnLu+a8tadnk509m47V9m47I3Smh1kocIxp+
TSLbJlRmnRN/4cyQ+RPSwVR/uwUZySynMiuiKWDhaStB8x35bdwP/lkb5JfeyUmhmuEmUyye3Caj
C1bLVobxHH+aLNjjkW8aBrxjjoEgcZrYLr5qx1RmgrvsprpFN2p9wnJP62mjbx4JSGcdV09L3jXC
iahFJgh+0VxuJW2MgoA2YJp3VmrChWX51Qjxt0jbVgnuhGLJHPGRSocK9saKdGhRT+RYADi2XDxx
682fEVJnnAyBcBC+DJgaHdCYCXxyh+BQ8ml3YAjB143g61rwdcpl3D0mzg5vGrv9xLo5UsqhboU5
L/4xE4V9MTlZv0jQY2DLTmtOdCmaTxnY2XSlHhX3xpr/lmTqsBZIry9wRMXJhC088krqBlYEazMv
cyxOY5IR/OmOkrI4eaMx6U9cBatGabA8m2Q3mX9kseXqYkztHJoT39kHIAmvBRppkZrVNXKW4naO
HU6T6AuSNR409ql6MoGQGKcEc1D61MAoyZw7ar7gxqTf8ka/xoYUJjNJ5OQeL08B7yRVfRJ9n/K7
yX16G9Hf6q8y9bIovSZUmdEUliVHaFWA5yp6y0RPbAevg0OcmlSqCeAjSNTgZNiy3ZLEZbuyAaoj
XuJu+y7L7EDAe2q/u7dG+DGPUJBylwIVUZrClT2nFqHHrvFM+QiQb33xdTIcCOeBqJTBTkiG7PFf
NRNMnKEIh4p6L8pywbvEtN4vY8BovhJ3yAv6Q6k+s6h7W48rw0TLm6vSx0M6+uAO6XIeaQXoRvW5
TepTGjYieCv+tOpprLBXWbJiIjL4PwUexSX2Z/lNn7kP1beE057aulL96GI7I1Fs0CA+4tUoGHYb
0iEDBLgVR3HclWz8Rh2DFTYn+W+9LUc6CsAkEVlAEYifrdU+J5C9VbY8i/fWVL08u21V78h4RUr5
fS5oG+doLrBN4Oc8xeTO/iSnmlEPpDXE8VMZLUcTeBonhyvdEn8kSTr8j6bzWpKUSbPtE2GGxrkl
JISOSFk3WGXVX2jhaHj6WbSdYz3Z0xdZKgPcP7H32luyBy1aW15qy5l4FVXg1vnpdGKB7642+Zz8
OE+7yZGgXN7uRueGN9ns7JJGYgA+KaQahyW5njnU+NeHljTcEfJgl/epjc/DKGifAbmKy6zCIJpv
vFtXjTz7zFL9bQOUxaQJQ8ZM0umBLDqKbiyEKeLWnkQ8Szlcpo5uFimjCfg1kx/N2fIWJTrGDCu4
8ehkMlfcIZg9oqR7dEnzQHFQP5LU5UJN6WCBkn4Qzgy372JU3sWCF6yK+aQxM+l1JbBTYH9uFOR2
zarya1FJZoIfwZx6ID1dtfwMVYObW0exBEoEAR0WpNUNN+MIRvPm22VDKllPWJW5T2lfKkH20Etn
4mgwlWMGik77PxlFiKhDcngJ52DC2CqWbxL5oamDr/OCCUUcS9VD0CeTp0n+uwZ4tO7uMaOXqkFL
yo8XQyxJB+BPogvHkMNc9EjSI+toQqv4eCMQTFxTzm6OuKy2M+v3PtzhCZlnootmcg99jm4mvU+W
2REqbfgZ2HBILbE2qrLKEDfOxG+12UXRrvojziriOLT3XfrlwS2Cz1iYPN8uSJwC350abyblrN9C
mOV1X8KZEv4cTwjtiWwa/hNzc82a+WIJwobWYHV9OglF9/ix2K3wBsertd8KkDL1WM/E7IgJqhQ5
tSkLVFKurYfAqjUCRInBiinlRyR/UVJi8jMDXfyXbSbA1oJanCOv/aa/EhRjS4+jzQ04cOqTJuwt
nqVBY2Sqqbc5z66DZ2nvi/Y+48Bhm6zGLGuXn1ZWfnJxd2aJbftT4+9SDeoBHwu57S4xKkZVEWA1
F/FbDoYzWcxXDF86IXsiJwaulfMz6bRHLJd7aMibxZlUb/JM9fQYDa6TPQxKdwMDtAJlz0nPRmei
vQufcAiejLQnJmu7i7BcX2ssX43oIyXH5p5CeC6oEiywrDH2Q1YjEj5J0f83G8mm+FTOyrnTRi/7
cd96o364S4uKPd3A/j2FMY+vJvzx8dIG81SQf8CMaDvmrAu45Oz4lF7azzRWHw66W01Xb1M+EMX5
GnCWAFI34HR8hHCSWkXSakEQWlCPEifo1Xri64tzzKGCmY8ihlzRIFT4/qszObLnrbvilQjh7S+8
sT3H43ltVAcHfRrbe889i52ZL4dm9BDs7+0QlrP9DZpjRa0piTjWYejHINSqgaNGXB0FfbZK6CHB
JUbGxIWRKawXuqu7dLOHnkyPAQhl4quZ7qkhn8ZI3E5FVMLu4rq08tCn4npmcGLclDC7FYJNhLZc
CjoPRQK8J/a9WYL++WNaUGfb+WS+28DsEcQCfuzwuFXzd2WaJ/mL2UOCZj/CUFIaTFrji+a1uHDS
mfSUNLu1c3aPc+AuPwgXfWNBzvdCUI44c2pbtL7fvdkQKyrYSOPjJvXRIXSNn3wivnXK3e9wI/Vm
oyJXyOAzFby4JkW8Ff2RePwH3rKG/Yuxk0wIBjVE2E8WZfwcK/OljacJGGo16ASDa5s+T89T2BPS
LqilgLmM1hzoUwEszmLtgbXN6wCWNVhyaReJ5CRwtf1XaOhNAQcwBo5jLOUxb0Ev/8fjsMCFYVgg
lFTBMem6+mMxp5f8x6TRUN8Su/qovI9cwVk172qbadY2vITIstWRaXSK2yLl4MYfJTjZVU71klM9
4lQHBS/wsHZnO6kfQBzuXTXcO9u55S0ub+vMcvyaUhhkg0S9H/tMYwikupTs6Wzt9JWeiYc8JY1x
RkxwGdX4+jVjjmd5RKSbRiIumIGJEfY8e+Gj+RO63c3Qk8f0BwrSbfkz/OkGcZ51YB44mbSmvzpu
dAPQrl76fznHFCo1EmzR2zxkdc+i4tDY/eFL+yNW2FAT3yFE/4axY/b1FkgNxxQLW6OxvJKNbe/o
F5csE2SWSOdSxpKGqeNfE0czgJcYoaccS1aN2XG0kEwI+7glG0DB45SJjVmjwSYCRQ26rw4rcILl
UbAPvwB56li75gm1aA5RthB77CJ8J9F/IeACLuOO2JQGnCxgeOtPCIBSZ4VGDxckrYDIJIgHcsF8
if8lL0LVxidVN+zc/qr/yti56+Ar4knZZmvo7RRuEQHc0M3dVN6btRfXyGNjH1cDpdPinlAtmFID
zX0jLmFK/oXJRGTbReqtlf1NROltiBCJ/mahXzNGpbLW9k4YvYAf9cn4xb4A+i7RfmRc85Lm9l92
I9dSYtTNj4MgvDF1d3n2yyWhVejhU07Ny43mF1sog2SXucLIV7ZvkYzfKMX6f4A7aPTzAqE52UZa
v5Eu+mc/Jdi1rfcEEVxtXXzSQGQh/Ru2knHAUaWrLCbxRyNybdokiInDVh3cDWDa1V2PXvBj1PUt
mHktPluWcQq14WRxAWBz3zkabyI0Yt2oz3woe2EIz0m5xV/tzonRpsoJTRtxYBV4vpkBwkfBKXkr
z5ekQf/JqCaNEn8isov+ljiRfQFqPX2z/si5OM//wHxr7fwVPSnPwy57t2ZMeFh/jX81SIvppQfq
/Kt3tl2+v3yFCIxz7pZxl7Kpm3CENOJo8duLPvVtBpOGm/k1auZ8iFkvnc1/HCvP+C+eY9IuV/Rv
nySXhfhTYOCjFWSVg/MSty0W1VTkvE9kSGGTZqbndc6H2gxbmEFXlXC2qYJTOuAFUGC9VPKSLckN
kuFBKyBniVcFWIBa8SNO8qBkSSEWWM7oQDZEpfzZRop7uXwRzrJPeMkq9+oYf8FLeqkNxCnne2wI
mOaUnODPsDZ4L0CjhwX7q7w6FxSQ/EAsg53S9MvQwI/ixfo1RKYXpZ8mEcKZQf4Mcgp61I5JY3tJ
6RY7mC4noncfNj1UOlxZhZ8/DA4C38h/qwnoAotRsbeiOeeUMgAnE81u05osRk6u3d/T1CF19KxL
FkCcIG7r7ktICOasEFZZwlSCSM1Lr4JhiVyGqIFy08B2lYDcHEA0DvSnhNMRwCIUqIVH42ZV78Ld
2qH2CNPkTit/NWpi3lEiQxOpooxAT2T+Mz55E88xLqiPr7ROn9UiXovLUCU7N/V8/pqr/DLH5b6f
FgT05oVn4BLm4aUh15kkZ0RS29XibaF9L77UZAzcP4mDwfRDhTBCa/ywy+nucgaTMXRlWvAx8taD
qwqNU9aAG6DbGPtL6qirkujCUNqX4SujKpfFVhtXMlsPa7QNJAeTTuKRxgUaPxHiPha4c3lh3M3p
Hc00YoFpwzTUfkeyvO/JaNRdeXA71G0G0XlLeUym+VhzR8mUYK8tmRG+oBMz5OIPtc4U3XMtrH0k
VyhpfcyG+I4lEotX1Bb+0lSYLfJzuPlLyAf9Ng+SfzIm9bh8f8QxRxvO6+G7Zz79OeKvDNVTJLvV
9atoll+yLf2gA2qIxp3szagetiqd267548r00izy+rXVD72r7kkTwnl9Q+aNpDq95372EXZiK1a0
OJz8BzOzXQ/arNUdlOQo4MhZwHu72FjzKpoBNTCWeqdxTTdVdnI0lPNud7qEj1FtrzYpTHqsXgkC
9SbGPXNaX4ckuuoACDMz2poxLyvWEiK8BgaVT6x6mPpHTAuJy6nswfeCvktKUk27wMxT5auwioBT
wEPUxAY4DWopfNlVm4wGiR54qm8LQaej016FulyEaZwV8ceS+RbtEqpCA9MCRNsGOB2x6NFWhQsH
Am4/G9aeEOYROVABHbSEtq1LY5/XcJ+RmgJNwrqInhyzrRVIGcLPk5dUnS66ol/UyOCJZQKsDJfa
n3eF5bwpjC36JxLC0zyWr4Xw5DVgnJ6+HHyJNHWEXYWBqUXF0oP7ccD9GC2JBEq3Xw/OBgzpgvvP
NjAUjVvslPH4adwmF/2kxxOV+EM2bOSuga2PW6Q2dvaMIDjnvt0SIR1wsQZTeauqGlQPMl2YOdOS
4pyajyNXtftaqWXqkOxrRI+2jv4RjK0m9jZHIWBPqGKnba+hoh/wr0vriPnRpp51DOBSYH8aSMji
IncW+hbwxVwbZdJuMJd6YM0eM6m/4qhzFtkWTPCcHQ+1GIe8Yf5FfLdrebtWui9mYiZZkkkWVhYw
1OGhdIEdRZhj6hHfMmrJ80wqeuMqG1TfzL3peThzuUGmV1W2p15pH0PtPOpeIUxK5ZEITVpUdqQQ
b/YLgtYFC+xEizHjCayzlekxsKl7KTbUWgP5BOGmf+v2tpCOiRU9yuNAy/Td6CAMINlK07JD1hJP
RS6nu9aPYXktrXvCMNsNj+wHzP/pPG8mtuE5DM9Wd4Hk2Rlr23DPwlMjR8CAzNIsZYttd9vD9cxQ
htucyolMdgnDFU3ZdA5UBw+N2Ex7PNOPxNNxVMB9lBHGFcLIp19iwJ5IfZrqHwOud6vnBlDYR4cX
02HjSpBcLJVHbRfbNX/BSvOXVbcML4k1V+ThcurXEBxXQyiZnfVIBbSQ08Yn++UrKayAOR88vmMT
/9ZiRvETnEf9v5r+L/xVUY2mUXwyJwi17qsnamwefnPal1XzTj5Ew1SydFIvhplbUmW3Gs8hcZwD
VtdxFze81xUWiYJ1smcQOVbPIeIlnYS4ATCahHTAWGbwaGA3CZq7iauHx2NTM3AhSDRooS7GWR7o
7hwMwiU2YAiSaw+WVQl4AjzEWTKN4SZVx34CUtSXcADngwNe13RJDGk0zy7+ruBadYSi25VPzQxf
OFHeFdP9cMT77JprTNTXrFtftTS+RufLoRIzCe5umbIDqnJJH68JPeX/ib5l+BJddMLIxvw4IxSR
170+grjcKXj0HRZ8xbM0eNWJ78qtHqME4aHFKWQ1N+w/XEjsJSFTuTtdhXRvYFvPpfGXzfNh0OTV
BuaW68atyuv7iBgx5wLSSpovd78i22ZIZBoExmZ6IWqNVY4WY0Zva5/MRZysQfPIOKC0CIePDKJO
X5ibjDCaCaVFW7ykmLcwbg4Jr9fAjDiGmGaxLDNRDjgdgS9AVAwgKsX4I9D5D+gVMxOaHnCgxsC4
MGxDSS1BoolBooloWR2I2KvKoAwhT5MikUctfRd9UeUwlbyrtn2FdL11otXv7q9RQanaBOhLVuuE
9eYaNWHuKKxK3QOjQPyDGH4mZDQhIG/S0Rh9lTfAAgmegeLHHJNn/+Ok7d1260cWTndi2VQiJBGq
/x2XH00DLKORVb7Fr4VVtI+IS0Bmqro0Ac3B6lHLCMmvsHZxRFqdXbLw7ojR0zcO0W/OCzGV564M
8xm5PxeezYU34VDmTxvA6S1MNdG4wbZglCthHkeZucmh3mkxfVH5aOenmpnnpfitM5lEDluMKCVj
svpMRjzvqtn4kOUumWoclGMZkbEnsFtN/H7GUXZIUPmkN0Ue3QhivRVpdMNb5+lGDnJ2uhZzci0w
T5mpco6Zl0EQK4zXmI3MO3/V5l0pyWYtOwS151L8K3tfVb5AQWHWoSJoT5m2WZbaQ0nSwSfMVqCW
EV0b2Vz0Zjqbqk7v7QTRT9I7R2U/t/+qnYoo2pbDtpRfc8QZCVgCoC3Ac2jxR2E6GygAybhf59sr
+7SGi7k0xwQ5+EixasAWKkhmSLANVFi7KeZdsslDUnuzeL4l6lFxs3OVzre1LbEzGnFNhocFDgB9
sNc2zWamt+hD+4jo1Ncp/l2R+Spi3/g8EpbGSMSdpsAYYZNyw6LlDJQvtVgClQkoNao20joh+kbC
RJ66ApHd1bFSLcfavudih1lte9zkdXVXUYKm0HKwKjYF6Q0pnkLsR71F4mWkHJSM1X6O4DpFtQNE
TPvRAbZnfCnbzoiPSa1tePufGdHzHQlJODzQkWiJP/NkpqM3NOhsBXUSeOe2fc0wMnrUsa4qGGAv
l/C/CnG9FR3l5KK2uWWOZygjurWdWhP9CirXzv+D5cC0XcGjir4qvvZFDFNxGD41gViB3dVXo34Y
U7eJW5K5rw3E247EPQt8adeg7k/1/YCMWiKjRul/GBmOZMU2Z3oJx2JH6ZjgAmpCoFePkh4B89TM
5Wdz+Rlcfl09HeA1RKLbW55Jrx+BL7Lmq9HhbEbvSrhzkM0zCTeppl0nR+wqm4EgpN7CrR4sD7za
+Kdl6cbWWGyuZ/f/6+NLn8Yw6v5VSMPSXUECq0t6pCqS84h2BIipx9/+NOlk5m7mhAgPSGAIrTP+
9SEtkZqDgKC2KdyOTZG6Z/YP5K1bBADfHt+aIDC7vehiuJT6hJirvRQrYJ712BgRc4JDFt0lbKuK
IBdr5Yk4+yYlc5w1VrINNRzj4TbH9SJz/Whm+rHgq5u4sfDVhdOx5FnBCxfKt0btX5X8DJl76Sad
ozIRBgkoz6UVNFn8x9neIsxdZz2oI5wnXTlcvusagyU6ALk7EbV1yCENA/xq2f9PacWawvIyUFIJ
hQf6sq1K71i0SmAgjuiz9IwG8Sy5Kp0Zx0R1Iq4WbummjFXi2BqEyHWg8zXIPGjRNobEJQCg1In1
smcDJYPRVABv5D7+lmQFli9YXo+fy5SZtylMr2S5tN1HZuJcw4mKPbFIK8LSCODSLikj+LT7Vhnh
8enuYvYsIDgxD64Phw07MmapovWIQag0la4/ogzEW1QO/C9e55nX2Uz9bs2DUiO/H1I/YdRpapGv
UOK28q+a0K5P2nHS+mOxwq4WogdQTiZH1Qb1D9xkGvT9Hkjdnu0ousCBAqNkVaDtEPQC5myDBnmN
omJz19dwqp1G+2Jzmg8I9FWNrRu8CfOg8d8tB5PQ1K3FGJGKieI0NNrd0iSH3MmY4BekGOAogDu+
8JXltPWAZ6aI+BZ+lAU/SuzVscl3bZrh0Gs1bLviAIJqPyUECRG8tibTxpKgVYzu8YbYNyEJzvtp
Ox7U+2RNYIXRRFsUBlye3VAfktRmVSqPY7RJQC4QQDiL62x6s7jL8a/Lea0RBGNLPJwELfXJs8X1
AkAf+NZ26mEJWxhhBnyFrPdpZVmNpxiG8Gn4DhVwJD8dpQ/a2kF/zq87RaoHZ43tmgrHI5YqMRIo
vJIDuZvb1P1vKcRhtOUhwVQBxV/rNpBH8aNX99if9JeavA2uBR9AAPnhuzAjEbYyMx9m9b2M+F1y
HSPpKpFEUGlt7RQwKyt1Q4KRY3ygUsdQnOEm7ycGXsTTOCGL41nbRON4Jje6tM9YOREbJojHd1pj
nFoyWBS/tKpgqj0xYPErNwN/WsnSz+FhXDjzFjtDYybwjhNW60VEGrQEF3+EWcZAJNAc5j/9hyFc
dLbJpeNIDYzkx7R57Q0bzjZi9gMMHHVl8PW5P9Bvy2NIfh6LOu4CQ64/D35a5jaEeDbn+X4CerIe
n1OZXgrQ9cw2SpQE49jwUkQYzwTzN2ZoPEpMR427HEgfwegzBvbU7iJIMwW1oZac9aXc2nSN/z9d
i8L62Ls0ybmN5RW2W6Acv3rUPAyNkZLFUP4AfnqxL5PCVxRIGoMRKDhdjPFT55jUkKbpHYxOZupV
AuW7lTeYbqiX6mdyhYK5dB9Oah+tAn8Ek6I+JucB69yqVxDxZ5WsywSytuI/kjjUBWnOOlsiyEc9
sadnjh/ddNHeaaMVXdmMUKUV7SMBlGsR3jGnn7n+wRsVpAx81tmIyWykZnqfLAz1WI2jT+u2zsui
bYz1f0i9DzpTqHh6TalFjmn3qtRpo7v6hZb3wlGIlNrY1mnIQsv6MhX+/lpxXueZWAqP8XAok/4k
2IMu2hTkPf73XZ2PW7J/g7D+Z7eZ1xEkUNfLI9Ig9+K5WyGCSLtIoG8oWDzS/95EhdlhcR6mECfX
QoEJfYoIKI0IKIsIqOXNgXr6iwfBT1cRc+T6KBT8Dtf/6JZearK9wuhtDWDN2YiCc2TrFIYhOGIt
yNMBzdaG9kb25XkNqimM6LwYzmmIAqfEvgZDRGPvTRL5AakQA8Fr0zOGtRTfpm4I2Z9g1HDxoDSY
sxqDE35rclXn0ROsrF4Gdf9tpVRcXf+/ONtO/5xxCc5pt3N4SRRpYYXOdrmJ5ANO/Rr648A3muyf
CIuWZWQHrcIaTCz5vMaYy4eqIimeSXMl02jBbpa67ykkIFV/zKQdWQlqBDZWPTnl2jD6dtZieyl9
J0Nopdx6EkNtmIV9frQ0a9vqTEwhuqssTvkS/Ke1w+cqYInNbtPk4zM38YZkIexIaJJ8QI7JG8wH
2zEqH1LeC47V2pB7y0WiNMtdWG8cKhjg32ybWCrNviqgJaj80/Ka4oWBosARhYEX0Y7Ki2jRZYtD
zv915s5UJAo5+IoMKjoV317y/r8pnfvXyTmgCk5hkDIjs3BzmjZkt7ow4B2WGwqOPonJYGxJDMFk
MLAUcZhSL/smJGYg2Btu8wmr7Ev9V1XR55KLr+yq7W08ehJE7OJSHEAx+yWWXzWRdQOTwsQBxugc
subvQkSuvN7UofBK9AQxTR/bkEPJdiNWifAkulq5T039ClGG6LbKGkZ5mZP5WkhWcBAe9T8VgbVu
0aPrIhAmfXP+DHGDaRyXgH1yY9Nz6rei/K9qf/Ah4+JVgTBawNQFlD2kS3xGE9dfpjd7Yi2a7st1
vdIvs/ikaJOnq2vMx/hZ69us69/6JP8s05G5q48CGLzyKSwIPSAUB01b6hwLsR2nP05NiUY4kUSm
b7KO0orfY8z8jXg2hxa7uVeq3Kj9hHLCfTgSXOyfJahAOFqUjLH+6HYREb1Vo5425Uc8EiQJGI4G
OZpJkktA3OXxAe/B+tzy1yRHLAijMOA3YrX3RrP+rm12PUm+9e9vReQn5t2neKm3E8t78aXXVDjq
1enKlyzHZ9sb4LmXO8PLGwe7N0U4Lc2ZxHZUc8tDK8NtDcVwUdRdhTRKGj8jiHMSyfZgiTAjQPYB
HxnvJ5WSqCcgXMsPxV4oUFMxD6yAM7kClOBB6gjA2QN5aUI0OewIN3OPpvG7GSsffLVfxKVvzURQ
DkdbjPtedY6xRoHXtce//dEZ3sxuOldkA7XEHSipetU2ofmvAhZahfZ6SFyFvdyyAvgLCR2ctToo
ZEuJHi0Lhgyxa3+O7qQw361sul+thh1N9rHE9ceUe/EzFIhY3zSzuDEVuc46KaVh50XlsLEdSDts
5Vz+kEuzm1rHcy8HxrGZ/tclI5uO0zdthlfqhQH1tRDEojXToUDewtRLCT/jPH4TDSdG+h0m8Tdb
ff1rqLWd+KMFFUrDgVM/NmyfQDcsO+PWQPz0R3jy7LJ1HTKQpRuT9Z/Cx5xHX1pX72sYiSOMRLLG
4MvzK03Ih9lO3dbXCczJUjFzNpHWG8d8Ts9M2bEdInp30JPFhDgfWhAg3bQBtrKv+chaNG5CoCO2
1cMQ/4tn0BZFekyD5sJmdN/C4lBPMoIpjQgk2XedhuddD0zolHWjBQKklD53wdhlQYjosvcf+SaG
WZQM5mGmlZxEcngI6hLsjTddU69xA85FjhBp9ZOTTJuFT0Nvf4f/6RfnHOoa+24OP8As4Og3GlQA
Pd/FtdxDo9l3OSf2th5TxuTtPgfxn4P4DzFT6PtOvEfkXoXR1oJ2J9GkKwr4koT9ani0IotECn7A
mKHfMku/NNrw/pUSkpu9T3soRvuWI8ERlDocBwNffRgi63tlGX4Cvmo3OyQUxGDZJWEbsBgjSuI0
YqKdkW9Lj5Fi3Ry77p6V6a0g3F6+oWUHpnFu0Tll0jpNiKHYgYS/NDbO48aivU1p6Q1GwxSnI7AG
tmMSvTpsRz9XgtmJL8qN8LhwgDiIUBM4cXcOGR9OarBWNhcYru+KM7xXv+dADQhSYtiVH0tQu4JZ
4jIf29w80vpC03WPQ0ndgMxCGt/2ciEP6eBSMcU0VZK2dSUgskjfJb/7KHrP/bGlLZmto8GvTpLJ
i5QR8K1AUsfGliqlMuJrc46428bdF/MOaDEY8JujbRcb3BC7dsBewGJwspBZhAlSHs/4ymxS7dg3
tySeRzYzoyu9acEtIRG0DxPLN+jw+obvFXSe7vbSUggOuvcLJTopmCxFWm8V8jftJUMVn9Dmzm51
GQZxbOpbpCHpXHbCIYg2c07ESGbR2Zb1SS8I70tMv3StI1I+ayWeJgWELT5/BrIV0JL4ekF4Mq5O
24nqnxqYIGb4tgTSs1kJe/U1ar/Ug7Jn4STyYSeQT3UGXQgDM8DJ2T/unkuqFFdZSWQllDJgr8tl
Q7g8A2hWogA78FfEp6EvkbEZBKYSQ1f8hvF47g228/6w5X7DVDjxWAASCQzBbJyHLuKhq+nCzIaG
NsRAqiwoNr9kCI4GmXuJzH2MxA5fBWEmcjeBOWvIEhAxXDu+AxlyQ0xQh/KxQx07nJobNGO5AI2C
NNiHVyF2WZ68jB/tlFfRzfjJ0u5giPEAZe2gwxuX0T8jmTdc3odRIygBVGLDxC/EsIwUTk0L5FXV
k9iNh108CVaXIt6GRJXVJ66AGO8abR72quI4Otx5Lu+7AVEh2hn5Tl9q/o3iAF7W1ZhyIe44J0wZ
gRJcuIzi7pya6LtCts7g0t3mbdwbj7YyNn3de6aL4yNMDsL3I40LcB4D004CBw922g9bRHlcwKBV
dzbL8JL0qoiszJ6sTI2lxIg+vaA9Fev0jR8IAz255bjvDNZpLHfZGqpa5Km3wax5qw9doj9n10sX
yW/FJnQ2QazDHK1nJgnleYaDI0C+ub6dlyddg7LM6B6R/lKEZ7mgYDyUzpYYkA3/AuSSkBTPdi02
NTeAabdB6Sf6NzrbnVI1AbvAIMr0YK6soDa4EGykGOsVli5IPwqCaOo0Wu3fzHjwT+sN4JD0nJC5
RzK83geimNecjVwGsokCkkdPKqxHKIh1ZpxEMp6hWmBN2NOZ7kUaWGXBygKdsUx9o1x891W35Skd
zd3AljN1baqc9ByF9Zkf3FmVH+4wHRKakZoAW+a5NQkELf15wfCxvpuB3hRfuPw/Uyv5jJ1noxi3
X/HfOnf2SoMoez4VbBHyHCPOiLiothxWyER/mMphb+vfUeTe7doKlu7LypZ73JX31SKvNsp1XvKr
4cgLPyU0n8WSIM3Kz3nBKNe9uzMuNOWGcPFWpZOXsE8bhXGddxHCWuU4oh3G4mZEFrJ7yPVgjqAq
4Tm/jLN9yW3zErLPJIKX06bGfYPtx9a9NoMxZZGzOsc7u5pvJLleO/BZCzLT5k7YUQBRBHMM12TF
r071c131xPnKwEaWpKNZgd+PTiVv+ovaqIifwONxp0ct+1vzqyXrSe1+K3SMsvpIALakLEYsZEFl
VCOrW44tapOsQwpC8MdvTUOsRMBMlG/VioZkjM9rNJjNBzBDuKHJmngGl9UkDx1L4TVtdDCSlMCO
hQp1G8t3mS9PIqWe8O0fGFHv0YJSc/COuIsUprm7TIEflNwkCRBOz36z+zcuSAgHbZ8vFSN8BDzE
3Obhr9URhwIXbspvlgU1W1IOAn9ILAw6BMBV1wgFjdoNwErsE9XQocg+hy1N7FwhcG5ojHin3J62
SH4w9j5j5T6PfXjOFuOsKy2d1rCViTyrpjgN6RP9++GifCX0stbyGSPhCnuw8ikkY2U4Am2BeOkt
PWWfUA4zUypnIc2IeC1GuawD5yy/t7u5SbZ5B0RZ1q8ki7HMt286hsAOo4WXoaVbqQVsums23d1C
FhxkesbcUKf5s1S+XAb5DQu+miQAud4ROI8YpCfDs7JrRtfxPUyyNQtwHaM+G8Q+CA0Pw0DkPWMP
yDAkIq+GUbJ6+P6BDnTgBkY9VmWU432+pvm+VUn9HrOQ4/IFCmhSMQzvfRm9986pQ4MOCrGeCIqy
2HLT3HJGgReoWbPF9co79bv6YdEDVijcNAykDmeQbtpngvxIJYyCmS1Fh+9uoKTLth+Z+q0RQpyJ
lyDGD7cjwBg0nmnt7vT1llucHWmdwt0pLomdIF/W/WKvkNozc3vjiAulV4EFJWBvPxYzfg6w89Ld
42JmD/ZczGJra2+j9t2jU1S6dJenTaAAZc7PKY+5HndHFwneAEgWEuwW1aSoHmWjPKJ0fsbo9nku
nkYx3vB66sW2jN8XAeUUDC+8F0Rjx744pDWCc34ju/4z5MamaaSfMS9io+YRTtAm8E4QD+ZWeB9q
5VF8tOjNJMayenS9mKZ+YZ5sm7ResgrM3D04+V6jS4rwirMiC0slcFV2yIeEqyir8ORa9ql2+vMw
cEeQsoKy50oq47WDGG3Xf6OrZXCoo4yfUBNRIB7WcAkFtZP8qNe+kq8MHZvNV08pL+KRmTW+BwYz
JcBmmyOScEAtes0SFbSh+j1MuuwxptqjWnJmoORE/i5drtLZYyVwH/r0PmsIbIeWGNMNSJa6ad+S
BTk4HvyKlHL5iKCilMlwVa/tmh/LbCtDk+oIFXV/cisFhGwXs/nvpTaftTsBeY4TATS1+jZQgyjO
u96egUPkZAZ20bybO25oYgNkuKnIswNH6TeRfSzZ7NAuNRULfR2/FBsX5gUO49NM9wVOvzGiCGK3
zonhwDJCCNY124RdrgEZZA6Vk2TXNWIWEcgEJ5ZdQGG69uRU9DAsu/SwCLR5wRKY+g11jh0/8pTB
ikf3uHFhAwzAIrVfxHFQimtbFRp6+2xi87TgBSfdwzDGk1WksFcQPLsoGArtlpR4SJa/E2T4GW5q
8TAb9TEmHTYZ5UkhCMv05DTLVkuYycIeADzyEUaUVGWNH/1cj/9FIBxjA3fWjOeE8S2TVfU4sjCp
Wa6VbQXeb6PYSLtG9r50VAsdVQLXsLfVHfqyOYq8xrqFyPdDe41nq4/w1Y58zEeB43eJ06Nm0Aqy
obOy72qpTo4RoocJpJHxxsdX8OHXGCfDIpLNEOqYGLN7EqTdK8arVMaAyPL2UTTm/9F0XrutY1vT
fSICzFy8FalAUdlBtm8Ib7vNnDOf/hs8P/4Ln27gdDe8JYa5alaNuq94KgBijaXSCTdfRRCerdIV
aXBJ6IlPbhMmB2gpAcga4+alexk8hyBZmFdvqRldF626gEcDn+ja7PfqWGwtduYjO/MMFGBbhNup
b7Zo01Nes0xKdrGGbJ13KK30xsMUrdAL9GKmZEDbsx5p7bMOTTPW5T30s4siyRdaanh2wjIkiT/y
SVQZHyGfBouaKC62LR+IiHjysIRMnGkjTaeclvSIz6ev65e4DB/jbOH9uFDO+zqYOdSG5cAIs2+1
eG+eApgvv8b2Z+refsh0zZ0/3XmZODxluIZAGZoHlgEPeJFXFYSf3CXnbjtl2Ds5VklnoLELmeKJ
I5opY9fgfIbAR1X4hiWJXkIJgdGZMImeG8D5cx0xMfGP6CvgW8qYMoUKU1W9VnSyp0m5tTAsCSIg
0kT5zMxEjhGceCZ+zdws7oIdRkA8DlNcVU2bBGLdCAx0oaWVIpJcooN+/KFGq2gm3665Q0BOFLPK
6GfEuAIslZ/lXNopPcfpNfqpdgFhL/SPHYRoh8BXZbPzKfk6YBYXyDQKOf06dSsNTn5QkoQKb+3K
/lVfN+Ex/EpDvh17x6PuJFBztf7W9jXgcO1RFpOjRMtjlJZ7QFhNXwdTR781z3BkkDfC88P0igoK
W8vLqznCAR8oGs9jNBODPHt3XDR3NrK9GnmJApm5nA9dVXiZS+XcRmS3hUaHocYsFuCMrScvhjEQ
wHIkNEl/1jHtlWNMJUvAbmPX2ZhiE/WM9HbOKBhQ7fBcay/ULFHUTCFcUNN2uaKgHTAIbQkAPnGt
0fICVO0wJAUeaihRs0dOwIugPkukZAe+GVkzEJUepTH5WhU5Cy0Q2K14f64rl7B3kNfSc7a4SwCJ
uhX4RP186h82nhFrJh+fgdGREr8i4iTIJXTTuVgFI/YZhZWfVaO8ZG15bRCQBoC/iTBvM2avLtfu
DWYvSqwm6TqX/hjVr6VExh1tQKovkl08lCK5UzIKKIIuA/JPlAefFXfwgujOHJvQkxMLIjb0sOES
cqeXiOI0DyTdyOB6usZhcYomyk1nx6iA7JGGhAywEPpJUonEouWFBvZkUHwRAX4KQvnOdgE99yFt
Bi0gmnVWlY8V7+84bL2GzYK0oBSjt2DoLmnBrbGpzdjUikryUppfcBlzgJT7Nz5ipzLFln5VMQB6
ZVIzFrAyiLQ0WuxsC1SSuabM/t/M2DIzDsyMsqOnLEhtnosa+z/ZzxZ2i9WnHuI7ao1jM/fkVG2P
A3DJYWJZa+2mWz9+0z5C07xyq+JvGHypcSMkSQPkyeRMB8JRSlyNT5qKOKth/JK3KtBJ3I+GO8rh
Lh9sUBj7YumgPBGZO4Gz5S6GrYsOEP5ZbsNG0T5pt9UWU8Tmgd0JCO9Z1AeKqvbpGvOGbLB+ghkV
q9qV1WRZHybpq5gVt21PEWqWtQ7P78nJYDVoxs9wUl3xNWLbyYcZKmW47ZvYqeqEGg1ciCE0ECaD
GdIIp2i0+FqF+jS+SdS0GcQoB9bj9k/4zb/kNhaPy0qc+la7KFdcw5dmvpDZhPEu3+JIuQ+uVrTX
ZrauRlHcmhEZgbcTlszCy9G/ZH5UJWHdjT2c1i2BHBGjgJXmTH2MLmxvJiGuDo88aLd6OkL8CPap
zVZ3XX6OJTianpCt0AAzw4VgGSPokTJeOv7EDVoUJLTRlQhyhuH8Vk/dO++TpxHSZcIM3LTFc2mM
90gbX2Eaa7t0Wc5KHZ6RjkFNLH51K24WRKtlTn31WyiMJ3yHEUqECTc5Gl4lEey7tbHGBNJlwQWh
Gxo5ay+S1AHLzdgyOoJRcNyazLzv8ILJCNNUC686rdKjRBpqKGgkveX4KSfcojSbsHFcB7sF00iP
1gocctVFlHbnBka1GY+y/gGfbsE3JuH1UyBW/Uh1spWLi8yNU53gy+Mfpd9WumKD2DGZQIroeINB
ZVHuNokDls/3qLTuuV49cMU+VnebhZ4POvURLNFjIAYSjiuFAVCv/EB5vmdzcdMH6ZJr7dmu1sie
5uJfI9xvn+YYMiB7EyxHA88D1j0kDCS98FJqzkgNTAQNdk0lobcLLDo8O24ACkMUuOHUHgzYdkBX
qTbdiUdON7c1HX4Rmog2AuS7iIfC9q/ho+8NOvVU27VhXnaAeFTQxRZtw8O5t2cU12deRi5bzq2c
NA9C4gkqVI10y3Lgnsf1BbzGBTvKWPSnBXPYrCOqUI4UZR/Wp2a/o6JgFAx2dISfbKk8tZrqG6sJ
1diXT+TIJrgKEH1u7a8HMWZ6yNPpB2eidc+VrOcIj0bNbcYN3m+gRk2+Wr1U+OUo24HfIhybSrZy
W+KoKGW8bstB1oCeHul89+nxOy0MkQM0hoyDIHbKEk6OjNBgxVfR1Vf9KCT+aZaEJQtCwc8gYass
OUW/t9B8WROFMauQOccdSE+rMlGQkO0roe8WAsdJs/ZgXVMOX/kBRHE+WSdpZ+I/SbwgZRCi/6Hh
tLeaod8bvlkToZlyhl5n4Qzw1eJJwzN5IiyWx8s2ls/QRVnrzKx8yusC9DFjA4Xc1MWHQk8OGj8j
uKXJTYf4oP6tEneEazXFNInHa+RNYuExMpCrQkploPlbVM0Oo+RNsBMGPT/gX6R+iRpQuHp4/VQq
qMInTPndEqKITjlN28HFtNHLHHlpSAXLZxTATRYymMofSSKdqSYgZ1a8s7AR9ks3ty8RFrOiDO4U
K4zTvnli+1jCavMfG6zydyhS+mtaf9Rn38BEqPFjqbRpJqoPBc2HDOrbmyEhpodoNMhwdJFhBjaq
sAQ3JoALm4ungvdKcD1gih1yfLtsjPn6tlWpb/MteyttQWobra0O9CoOSAmFFCPRAGrY/IUUCCwA
gB37VSzlrVUgntMHohqss/mRdf7KzwyYuKbGPrNISlXiSo/NPx4N7Zi6zPe7QAl3Jk6EPH6dedXI
6nV9U1RkGVJWS0m6eOFSHc/GCz57iLAokik0ZQg4FMhUoKMXXpAwJPc2gn9OcQn7hd6EcEpaRW3+
QeCZidRl2CqKE4VZiI4DXnI5bP63Y217c2/T4p1pCahmxlsiGSaOb2zNoGvcAmqc1jZHqyGNh62K
GjQmBovqSsOFUchRvHVKbblIgNqMayjGWypNDzv5Gsl+RO2I54Y5ioWB8RN/6yRc4h4XVc83GKhn
bYpQYPudUCtIYhJ3Y8XdKPBYabqNrdVwxvtg4sbMnEml31M1bxVpACpT2waClsz9kHgp1DU1csp+
8IGKnCNsE8uUXPhQaYX8gU1hBuW2JXCM2OXSFeUgCtgtpA8Wl+O8Z2FOorUaN0pTOeTnWKxv9Eej
FQi6xDU/xaMLj3b8s8SYZ9UWTdC8Cj12lam5DGQIWtyohQ0fdK4OscIgYzirbySOX7HDczTKG4LD
8YmwqbPOAJP9u+61eJdDCfoiHm4yw+TWPksrRG5kzLcIAmQDAbKl7GPwsrfe58opx+CgKtYBk+Rb
K8YXmBgbu2t8SEyeBuuarBVu+oJmOJcExMWIbNDX4RlnH17Ud2sC5TPyrOOFtZTNSXTRJXhT1eFI
Ad3OEN8u6evas7sVIhAeDUP4uV37dqMeG9aeuLktdQ/JAdALdWLTwuotwWpABeCg0giXv6KTH/gl
Ex4RqnWO4hmhOmSBR9fSFN/MbL7JEWm7ML5TcqrEl1GOL/ZtfJbpq0VdTf8P36+ZU6RUeVI43pjC
L1bbnMkUnbS6PQn9nJh8T+toDl1arGUs0qZTQUySvrdJ3zPWHKZxo+Y4dkThNFG3IflNk+AdhnaL
JTku6REgVM5LSjJApP02kBNwBLfYkdIdbOOJyoQaZ2f1Ie8b7bH2B0ozsihi1zQ8I9A42EJXggK3
IUU7U8p+SLFpAy28AHFmRVd8jH+Zt/aFqyoFX+THukXdRwV7e3JkbaCRHkE+gteUokzPA6iioQVk
R5kS9biKodO9SR6T1olk3MYHjdwW/JqQ+ARXrFJyll54FGOEamlSSgQ418jwhvFFtbpd32zEeVz/
hvAOkdbRKQipRifuleuEmjF8oH0D6ZPmm57hop4JGXwU9nAVjH1EnwgMGdC1VoSvuskSY6/vEXfx
KBkbJDpsg6g+yVzh5cRvinZadg8+r2ESjzCRX8BKsZjHQIp4r0vPSSbmYD7iOsE0g6MIAafuW3/G
pRSm47HNoMWVe9lAv75PceK4JWgQlXRNOc87UTkGeQ+dwI5VEaahGivgPMFDQMM7e/xIu0dHubVy
Go3o3MgleGDS7rlyDkPtHDOZCjTwcFzOUUHI1S0AUSLmnjujPmfA8nULbCUYzppLecoIgJQcgSwz
hXwU4fd+l3bKjXQ/j6PeQd64YG9UvXfiMjO/niywgqOgQURaflfYDam/sGPq9yU/5nREx1Y+bEkz
MBbKbg0ouXIbWPA44nnoxcq+qVGMIaps1tl342Ym2if+u4ZHfIrbdXTMio5YfcIPG2N3upuYNQM2
huaAu0OJ/Zg9HUSh/Fsb+0sQ0YDXPrDaE61n53im4kgS6k2x83twF7QIJFDj+UAuE8TInmaEkWaE
VGhb6zctOqhvJyRJKNjk0bCxdBaWAkcPl10A35vOijm+fqiXlkW6DqhB8awKHF3sBDJ+/Yh5cTpQ
/LqvR3x9GFo0ChD5Vsf0j9rNHFM7X2wPeigSEBS63m0SULKS4kXQ+SULlmMKrSk643BvoCjL2rX9
o/QmwfRFsUs1EuwtfYXlBV86ySmxdwVqzcxMxWGIE7T+Vhbzm/WBTvasze7djhGtYy6C4DAl38Ut
Jm62pmD7yxdEmS2pvmL26F7YlGTyx3k4d3qI8be+ReG3rcuvCh0aqniRKNjp+3g7yuJJLREaq5C6
B77ihxjs+yQDI5b6LafxG57QSbBS66SLQrMbPhQ22+yko9krG2KPs6AOjKZF6Byml1WbWolRqTkP
jQYKuKfhgVXjamf7OjlDGfP85Cp96lgVNPJiy3A9a3jcRqh246UY1pIUuovt7phnvBwTn3gPoPjd
/GbL5cEAjEtvS0NonleGLeueNhPoQnjYxEW2ibc8xNS5PbD4gdOu9bQuktlR9F2Yv0iWCYDU4M6E
pSC1pAhUQc95ASMSQ4NZOxqBpehzFzE4ScRl8pEeKY32cRueyqSzlQyOMCMPFdU40G2qFQv4Vqr9
m66I1wyPcPpYL8FI9OdmVE/lM9gqaC+mTrp4Z4fD8a590oZHqYLq1RKv83Y89ORmZ63aqYtCZIVx
XA4+IhnQK5JyQYxdhoTZigcUXAFEtMsGNIrsmKYHDfsUqTt0BYJ9xL69ZN/BSDT1/gH1gtIXshKA
inib2JtRx7yfrwwl1RfV5Kqxwh19U0tcnNYrWM4bm7hLF+91Gn14cQIeORqk9Fm+FPQcq4zZCikB
/G3BF68WbOv/Bmliu4QZPj+jDZNs2VYs2OgruI2lS4nvJsuVYyFpd3NbIVuX5k4jm0ORSEROTmM8
6Rv0YMj6ZXLQWeJk6UCpUu6SL3xpMv3R4hTtiKXP8JrphIoZeaZd2GsnYaGX/7k7uvJ8lD1f62Qc
BigizMFFyATR0bM0udL80pKYZCG5USTKEnLYK0iyc3SWdXQnaCbWTKwh9lUSczE5w/ASlhgTBu3U
KGgGHdZYcCptIp942I24HfFlmDrHO9at41xDf2DNsPBiaIvLnIznLOaJC31YdRNBl6aJ5yFOjzYy
wBRyyv+ayHgwSG3IG57GlPjzHF0mfVvhlRiQ3fTmsSZsFf0n5eWsvEV7w+snZdczM2px+r9gY/pk
JQdOWwb6Ip9ETbKQ0t8BS3SxHsGVq5DiUxlibspjkANYOq1ib5FKZImfnaLgrwILCsJ2J68u8BqM
+2v2xinjqGbnirrD3rdxGIf7lCYcnWIenWKeCAR3D5dJCvStxVNX+7WqL5qteOK4SZXttV8jbrx6
BrHK62ENPRp48sVIvANOXzjs5uQgztpGx49qyp/oHu4odSe5BWjuQ8Xb+/BFcCtIZoKxG+v2spE7
HV83Hifqo1WFjrSJQoDmVFo2GXE++LrwTQG5QJu0Y5Snfq3OvsTONRPpSdgUs2AwEeawsVedpXcC
C9pyfbZnzTdhjiTDRrHtI/HXU2MqpzmVT/y5TjHijmH8Rr9LbOFmGHwzynGRLXheWkJBLEJ9OoqR
8HZiHM81E278anPiA041Wr6O5VnipGSOnjq1RMtf6I+a+GIsO3VT7GMVSQL0PlwGvpJhh4A9pHIM
0CPSlqdUHV+WQLvrNeVjCueH/FTm/kBMlgP5Woqw4yHj4ah4gWzuKVfmCr7gBIx7NZD1IiE5NFdV
HrlhiTc38rM16yfl9lmXXkrKQwgs2bweV8HiXkDF1dLeq5+d7soWk3nqV0V88m2XBcxyxDJ+BKMK
d1LySPFhuAaZpLY8YtdSLjbmc0VvYMU7lGIMIooIDhGRA9W8GwHmIDYieaO5PRveKRDX3O0ayZ8X
HQbUeJapQTIa0vHTq4pr2hrPAxV3Wt1dKQRmvGvfqZ5wdeDpA64b0yDrKZE37Ot9g/GlHCKOaUDg
ZmvHhoU/TR9tbIlAMfSmUZP5Chcf+9ytlplfpsWJ04+l93qQzSxQdtTXYuKnjxGtN/ctmifm9ihK
PsDgFsy8BvrpHNTEbU/GNebe/ACtysBpDMfScvFvnIJOo+EowOKVuNBkqGAczqk9sAvhp0c12BGc
ui+qBl8ZFGnT3eqhv2p6f6nh98SqBlKoAS8Fb2Wg/wdL/XJIe9mzzGxT5mTBRsWPzOnU5+X5dRry
S69QALtFNrsCs7naDaHEb1PJXtVafhkwEzd0GTYam/bFk+imnTsy7d6Ck3twm8p8Zqn0NIJrUpT7
VLN9R/cVLdzbaUlw2tiZ/6wFFxKs4siuDiVWVR1WcQ3iOaJzoaKU4NqMK0mLjtBik15Vg9jAPMCq
nGgPYq4Z9CP1S5hwFSKxMxos7zUYMc2wDQ2ymLxIofWuV0nDzsAqux2o3h3F0gDBXqe8oQjhVlg1
3NEjhTB5de0leEch+x+jQOvK6KML/Xob7WNI9ZQDcDGQgnVaRsngEYeWy9tfanFM8XmWPGSd5kgc
cKW5HsDgItllG9BBF11GpDN9YR24zE5pc+7JLA9hDa0Dw/8frbbjaKBkhl5ppZ6FC3GIW2/uR28i
QdeQWJjhoB+BjK/wv53Vze/W0fxIsGCIpSf/XhEUg0FE4lmQeDZqWIkNZbT6q+ZMWn1d4vjSZ8wC
An9RKEi1qE48S4QH0ISwnSA5RyZrRyyMLRU0MmGYJTgso9cqlGx1jTdbrSd5vQWBw8Tfw0/ITx2S
fdYOcb7eiJyheWhnTjIZWHrys02LbKRPvrm9T4UTAMqCSIGe5ZXA0TYYlYfYl2rgrAlaim/q+kFp
2kMTBPt5vXN4EsTZWV2gWawU6YZKggC5zdUfhMXJ938aLEgzunW6u5GkNyUdLr9d1pxrrGYFohqx
0lgvfVU2OXiJN2lpdzEyPsme/58PEWfpEFBfEBKL0EToD6gc8N9jzJzYNKlHOA0ceqawYMsMk7X1
S2ygWXDFUOhryF4EDH0eOvuluYcoX0OX+o0XL2wdAPLgNMXb3m9syyRFTRiptHZTC66fSCRxCvjo
W1fG/lvvBy7UuaIhPnmKjrQNFrlK+R9waphqTwbSOCLoVOtKp7qpSoOFj2IMSkbFttIUSkZZy6NK
Tu9lRyX1QVOby/oizZWHiZCHM+XcDB4IsrhHirpxX90Syb6I7budsw3jDEq3K3h9N+ZTG+86KbNB
9YdUes86851/bTJeeokPedwYwfiY7OHO3mivYvRDH0+aeh/KmA3lrQK11A2cqM+u3Inn8qAs5I+Z
utrmEc6yB48ArvywlQcDBGbC8ahZj56zWV6oVXkxyCM28rqHLR1tZswv/gvrale+08kJ7npq84Px
82ESQ8ek5heS6Ueh5ZffChNdtS8MmnEqdpzs1wI/piSiNyovVhw7B07Eru/NrGwut4ZHc6VZN4aT
Le/NdbtA9OEgMD/XAFUjJXdlqAlNr2FSDLdnRCSKN6Ad7ackufmoRYDVhpHJrFrOJgp0wMwmsfPm
JicmdF3m8jq5c/BiKc2p5QDD0iS9sGhF60WKcjHMVBWcCqC5gFON7A0PEJGcF2JUb6qxvBay9cL9
HKqHpLvaQbaVluhglpIDNyCIoIXyC7fA4YKWl/rp3ci5fmR1g1+UGixe/jy0oLBIiJ8oFiXdz1qh
brGsBdQxTdQxEQh0/Sjmwm/pAxz8civx65O8IA3fyZIblYaFAWna4pCDzyop2ywklRsPArwvkkdf
SuWe5l/64WZ6dgypY8SeVAkRhiIChlmOWnIOmvFpWY85PwZ49EINB0/Lqq7XD3pl34ay+Yx547I2
Ui+sJuH+JjKuJU1NnZamms1k68Q+UoiOqdz/a2fhxiBXEpv4SzSx7I3VY9lGi2PUHSgx43cSOKhC
i6yyPVG5xuPc+kdn9TJhzoURnBaozll4N7PYmRCao41eYTf7zr/idNu1jgofFmgvMZHWmnEHbmzy
1DbxoJaXiGz5qaYFG4UWxKo6GtCPyZgu1ZuYaPC9C2Y8BMxT41G+MMgkHkY+e1oYCnyi8rlVcweY
ySalURl3tz9kKQ+oW5HS22Xqd7B3SUlvZWEfK8lyosHcLE9ITkeRXJY0eksDRKb6jVQn0tS5aJ+p
+bR5wfXTJs0xBVEIPFaTQ/2Xa5cfTA78lzZq/GsaxBKxCU+atoljGCG8/xbIjjkpr7JEYw1SMC2+
lb52+b1UPuC57a35F2kiLZ9K8p1biBYIrdk7RU4JGkXM8XMinBKbrpHDpSChTE2j1JDA49rpR2qP
g42KdKKHKCS10zVYst+q/jiYf1X8T2Y3FZnhRgoJ+yKI2Nt+PIydvhklw4177Ni4ikm+b8zxlVzf
xqTQupIxPVC0nl+N6WqzsuYlMn7oM9dIc0hmPhL5Hs83DTch+ciuYFXYMjMW3z2RSeIb9NNYX0ZR
O0J/VvFnRV0ic9fGAHxAz4CjB38GKeoqUVy2rZtm/pchnTQRSZZ8o9TPNL2A4nHEUDkYdEreC56q
zS9R+EkB9UjOqiMRM9rbsfuakCqXbtjWXf3Ss3jmD6AkxmYyrnxXafiq14uT9dug+apkyh3Xyr/o
UMqgWhjFXgYwG0GsPgTHRAUzX1zeVMoDqeTsO7pInEJ2yxRMAliB1cckiS861I/aqdS1H10OLiF4
jKpOvWJ9YUsSG1s4dgG/QyAV1EaaThz+cRbysL+AQcYk7STFGOEMmlcpeRMrva/3oyuC4gx+38uC
+nuk220R4XuPLt6Gf21IbcGU7+yWYhNaFbMpoLBocgpeFUH2ozb1Nj6awTsvGKB8V4mdUZ+UF7i3
Zwi97mArzG8UFDii1P+TagDIDSfTdmVumRin4mqjMYfnZBmFVHB7pnvIQKr9V4pkK7EONhgNCPgB
8yLylNBvXxN+qr+X/HWI/kWQ8k1rcnTI8lH10VWaG2tY1CvsK2BIsEHiukVLfJOlYZMCAOnsf3nO
FggAyhQgUDKK5Oy5U81Jlnd9ejXD/3KAsyatDgMdtlb8KoP0NlYbX3/r6JUcLvTWxpk3kbAfY7Bu
MLFrrgCu7YXI09jTvHyjJqMzv6rWOiuScLtaAMGACtNqxOcz8ixc961cvNvKd7T2gXGeEPi/cOLS
VFw+U7+T3lSWiPlLEnzbxXXC1Vn0GGa4/G3WSclUcFTN1uUfH/lvipNO/JgcyWjnyG982HSFFfHG
4PlIiy7ZDZSOPPRiXpd89//bvItrmHGkjZYfOnKNqNgaETAA0UCr409fKs0mZyyds0eww7KZjD+h
9jQtaWUxOLAduXV/BlXjOeljxyC4RCihP2fDL4iWNgAV+p/IPvEa5ea/ct32cKSJEessXBSKfBfl
az/fyswJLU+hrC961UnNa1tsYAkvd+ASub8kH4lxHDGpB7i5sK4dCXmk5mHo3w0A3xP0TYLwO57I
GVzc1OV/tcTJSwe5U+CfoWygdaiPDlEQ67UFGEtI4rbTUWfa1b476tcGWHyHYXEDVlTEiDAiknir
qU3mj3yAITCCStBIoiHDvVm2w+VAP1dn+3Hn1uoTwzdImTcN4IqoBd/tI5e+ondcXAxNzcYExttq
CdPfQ0s+8vjGswYjyJNGFVe3/6tQ3qz0jEe/He/G8KcWdE1yNtLoWfrIws9pgrg9EMYbSVfU2mFs
dAo+PzMtfNfFu2CJZg2/LIb25Xr8JUW+8PdGq+/t/peirGcBDErwdrMr6yvM+NKkUKMX4UtJTEcR
MUeTd0HjDCqhu5ivBsyVzHptSq4IER/yhpRY/l0gBpY8ubgquE7y4ZosPDmA2ZPW4T4zd0twrbju
bSL70qK4MYtvgQx3roMLNiAx30currnCOzfzfpB7N/5aZMTFZnYjnh4T93+pP7X+j/f6QZNUznVc
c1JEAFU5cgzglxHYfC7sSKCX0AFbZzudnu82ahDTSQRSppPqkDIqfDr1XksJbuvMa91LEZ1SqjdM
Gtn+N1KQ/NToKi/Iq4quQ2/86NYbdmQLqb/J07Cv+waIFv954zYTBrNrTts4ZmJmBjxodjxuFr5/
Am2gs+B8gUK0MHpDRlfYdSW8XJXhNx4+zfhnzcYNIWlelJXxl+J2sHVUr0noBKHit4nfD69qcssh
4LL4LaE+eGXwIql/8AzIR7QbSCeK+d8U8jBvPhFKaunSkqfEpQxBGSGZunOXiuQAW58duwYfYosv
1oiT3WwKJyJxMQ4gEqlt4G8nFSU+wzn7AtOMpLq5nW0cYgaWIfyveUScYe5RRHMK4SonJtYzhzns
85h/c3Fm45LxDJOpwCaHqCW70a6457/rpnT0lp1sJw4oYgRN/3VKscUN7kjGXxVgjhjIDoU/eZbg
SwagXbdITZFjSdchoRqFtgd7XI1RvcvGzLnKCr4WlZDrd26Ql+5e5vpUKL9jCx+KF5ex/GnKBdRF
ZpUMZp2j8lALqYWVi449lcnMOr+b7H8NIok85CFUDciaQi1c0J9uVkCzQCDR5X4jzcll6jS4xVjT
MLhVFLAbGOdoY9ga8sWASD9J5zVbnF/U8AOrVwO/tDN/1erPMP5qGSSt/aMUykblN13dpaUMdPDJ
aLwxNc5BHe6uc9AKYJdPA3yz2smb2K7hq4nLAC6jNYnfc4GYKUi9DOWu84fiQwOBZrD7s2m4T9lj
G60bktgtggWxhoxDDYme/1+lGauiEqwLkTeLgVe+4Ldn14XINvMFqjr07CfzVjX+8XnWdOT18b2B
OGCSCDzZMnCxzNONV1t0+BYec3iP9Hea4CDwR+1HW/72JkZwn0bQmS+zjFKn532KroVgPiBnlOqX
jB+2hhllon7vGzwc1OSNwckU7tAdJkF68Tmrx6C8mcp9xl2LmdDet/WN+cmWb7r6OnAeN1iYIt5z
bkfQY/kM2V9NT5wiXgcU1E0I1D6DRastFLRmFUb2L7nkbZfk9ttIX2QnwAXJ5CrHlCS+ziev+Fqs
elPHh9uQJ5tBkGYAN2PKcCJyY0Les0pW1cCZytVAUbjkg7zKyDEIUzA5vcjLFZIfnZhDemVYjGrA
5tcy8vrCFcYODq7deDoHeZyW6aOi0aIEDcXdOkO+a6Xt0OHGf2CorJpDVn+ANcni96X4npPXvkK8
+2q00FHZWir/sOYmdL8n/2TbB1k9lWcL92MNO4U0p0Z1o/Yz1B/Nyheh+Lb5NxF/W4uwJ4n8IDc4
s7YG3WHgwh4KFV3kqLenGJg2brdBXE1LOYbTV5s8aUWIi2iTk50Li/+y4rM0Eyc1M7csbikpDS2g
liaMPjSbNDHZYPrTGR5F8NTmZ2HhDa0dxai2EJ0ckd5azkn4d2lubRRuQqZnOs0y+d8w/4wp51q2
Q1ct3nI9GHKHveE2M0fVzMhVTejSj1OuqENxtVajAGfLhLDLVSLLkJKQSY3Ayet/OqqbJr+X/duC
6U3hkch0LMAHpBrc9Jg0voBGskhUORUcSMjfEakRdePkhF+D8hfYQJAGm1wH80cXRN4ErkkGPOBD
bQGVhFxAjfHQR9ilFB1pXF8l/2FsswPNHH+2ZvpW/hnX5b+gm19nCecgkZVqsdnfg7ohaRbbHwbG
cwgGX5PZFhudnZMe3mW8CCW2AlYRbr+wjlCKXULjXtHlP5Wp7Gb1IzZxAFXUqSoGGYXpXtaI5yax
vQRUEnje+t2iXIN1ZR4u/6kxj8xGb1/isSVvxza1pOQazphdZNsw89kG7MgPn4Y6JohRPPgdjiNQ
HAPQc8pTdr0DqPcyAq4UoJVKhHgagnoAyI79kNidhnksxRiqhU8hCHWFUU3GhN5pJVjXwyh71C/J
zhzc2vHbyr/4Race0JQBzdv25/KvgBXedF48vQ68D8OQMgTloaeNYxno48V8GrlpStK9em7jEFQu
yNe1jIVEInfQAj+mu5sr1sy+FUNi/1d+pzE9iFF9l3sby4G1pUbUtQuYO8RZ7Da/hfG8a5uvFFyt
YOXas3bmVa/O6XYE8iqSbi0uYPcLvUKzgebZcKxPYpr37FSOUGtAfwvHGtDFiZxWQ3JoMnEVJbtV
RtY0zM6yxdBDjqeRZ0d6ojC/ESDjQUU5DSeeMkqOwxQeeHJgtVHcZcGGwp0m5ayTdAv44SeR2S+j
QnnQbSAtnGd/JianDP/fRlmqL4xdX21o3wfqIGS5e+Rhd9NLrBU12sicXsKm+ssTTOvFWcEeBkRO
pgwx4SzzvlpNOxERJYWDZDBiFrtg+uzET5dwX/BVZIRsulLa2jrxne6jkIgffCBdugPMMwNWyhA/
YrIdWJbgf9aK/QAJxQEhRdVjOi7al//j6LyWW8WyMPxEVAGbeCuUg5VtyTeUbPmQc+bp+6OrZqon
nGDLsPdaf9SH4icAg08UtKu1S753rue/FlVpYfqolHLnNQAH0EEc2EaY731V20SWfYnSdutSMEus
A4MKtwLRXQFNDAk7QpuIS6TiG9Pq8NVr6pHEmdxpxp7gvJi7s/9NdPfzT8gEXEKveBmEkAU4J+V3
pe//1bJ7jAbi16TkqKndPwiqRURumubz11NVLB+kitqqnjYYVNB0ti5uZQA9GwMsBhJsd3exkvCf
nPa/5JHsZYn0YRLTEuYbpe0RTwFzKTApUbhs5XZj+BXQqIeio5klXjlXO2z+ZPFOn6AGEJaaB2mw
r8nQ7EIELb6NfaVSFwTMU15FLWvQAnfkHy7DelF8C4Giku6JBsbHab2ecCyjuUSR+42r9jYY1CkU
3U4TxGV5/dHE9T5rWmaAeoCOwio2sjPmhr2KR4xvcXmzsHykfnsUUfsTczNxxRu9cWsalJ0ME4Xk
ftpVujcLPZh5VY07Wd0pmvIgCXWR6jFJ6vh1RnRcbmP9DFGH0Q8rbjLFdcYDJksKaDPW4gT3AUXh
o+jWmUHWmlpxjMo4VWt9KjxC/6YfqF/6CsAAZxHlV56rgcer4g7ecDZ6nv6Cr9QL4h3qJ15gjmO9
KBjUTBMAyiUk00t/sROdcr+9EABNdzjgRdutC5ZL2adoLfqs+Z7xIa7GgVlqUP58DYdV2pN32tjg
7LSHJR/B9BU5GuknBVKPHHEckTOduqVvdxAuIJE70zhvRHEYrNCJDffaGIxL/VddS/Ow9edWki+b
XL0rBFTgDL2HMqWK+eeIy0Ns3eIvfBZEWGYKi6i2bNSHoWzU4lMWPGm+/6Oa5AHXKofxJqP8ur8l
E87mTe5d79Xp3WdTJ04ivWWQmKLbCHwuXftMKGb2oLh9klYEa7KtfUcm9vckcqQiuWQWNQluMKvk
zxE5jzsjmt1xcR7nA0Gc3VsLSVaZi45ZydNhIAklo4lBsEb0IX9wHy1SEzIuFxP8yxKAca08+PQH
drgcDSgh/P6Hsfnn9s08K+686R+Wt/VjmiD69a2w93F0y9NmJSwIRPT4QDwcrGs7u2EVc0T7FSjZ
PULAgIAv7q5p+F2QTZo1phON3wUTVTPvvKufZFSlJUuJllPdgEvgMFSic1Pcq+quKocitdmnmnki
enw+XEjmTq6iO8W6897ke1YNFpy3W9iYs3Id06uOF4RIf7Lloxaojv9fVXVnICFRUd6p9YKG64l+
iTRrNhCh1LEbWT2Df3lMm3YWlO6m981ZhpWrU9fCJjX3YtaOnKr3ZGyxhzfOpIio3GIlUdExhAQf
ng1dph2bAGHS3mgyZs2FzZOHuUVwv4pQJJ/g7oD2EwSM5LNMCjrHz7QLcUJbN1SA8JVZ3itYRkDe
hlmCjsRC+8q7NuuRvdLlwh5AdnOH6RAPXwBAHGTJvOBvAEm2UKXYyleb3XvPJO3hayzmaYYaDPVG
Ff3z7WPo4/fbqsrDNo6cwIZOqiTl1y8v++g8A7H1gaOOmPKSV+QnvglFzPW4O+qiXJTRvUzIVshA
v1tCR9cemRQ8P6lczmghhGnzdEIt94QgZri/SrCldeGdbYJz6jWxSyqduR5ybNSyEFkFhoIZDSCa
yU6PpsN2PONDm7YzkFPaMatN0lwUHssA8ZxMWDCpH4F3brnY35Q7Yu40Mgd3BU4Zvdka6ooEF2O4
uSymgemEkwUXIcoqigi/6RBhoOrbKBv6T4zkNNpbDeLKhCxYA+3RpkMzeu/OogHh21wrZt3UOvQg
NoLtKYo/wDcbmTAVh08PUjMeeAm3TUkfOD5pdJZq8k9LkKlQTlCjQep4oKbnQOfK68U7x12cTNk2
20hsMW2Y5lrpvyThgBEg407bFT0gZEOod1JbrKckNoQf2sh0MA3Cd8+THOlT8HZRtMC6sa6Yt0i9
Cnte1h9dBjTdYCmvJOeWB55TExecw2Jnxt5KbyXKQPk6khVm4GMZ8IPJuIoKvZj7EaMImo8iJA8x
fAq0B1zdGY9bbr+S/q5bbCl8BE0y93PsjRL4uQ216sG6+H8ET86wnM9CObl5w1YvkTmgHP1NE07Q
grYZMBK0tzNZIoPG5lCmHS/aNSMfqTaviTMOMgSu7cactNoWPVAqPsnKf9ve3uVDqZdEKDN04tet
ZhkpiMk90M8kXPuytsQFhahwlWe8ueSPKso/y/7qf/Xy4SrnmtT1hpiJidzuTKdozE9TM7mAXuTR
wW/xQyKGy6e40MY1rjV4X6YOBfQC9HQhjquXqTTO0mNgnvCURJRt29GFX4osVANq3QzBAfsZGYij
t9LLTblnv+zau0XMeNiCg6Z0qCeUk/brsSIDr972Lj1KD2DdJL+0FWXE64RMoI5URP1YBiiFGRz8
4GgG0cqYjDtEJGvMrS6VNyABqXH2oVgnjqyWHj0PDypWsuUgmmRqAiWSU9DGvmTEeWOsU/spg/LR
cUN9daEibeMUCQm7ipCMa5J61qj17oaTTzzA4KbIVi10PLL1IoMMGzM0XSkl33oiv2OTHkF3IAgF
kMoYx2/87Eh389+i0To4nqZfFFZJ3Ea6D0tk3gmMQJNzhkYZSbc2dbZm8Bq04qR52X7UM+hk3eBO
ha3Gd9/G5AWZEZNDL46WihFTO3PfH8uKqvdUL249J//QZJu6T3ZVMMKEy2AhqD1gItQAQKgm3Y0h
XoKCzoHUYsU/G0TspAMqEzXRdlN3d50aS90Xl0CRnmlsbxVdvzILQHJjBB22NbeNolvLkvkzt+SP
lsSc1D9FDWnSAqWlCFv0HryQen7DUcsbTOY3dpJeu0PhM0uhbOrQdPmWtgfw36fgmH33hWz6A14E
nZa20NWa/maAWf4YuwLsnr5tHi/F/MvAF1v7t9b5ywBBNWWg7Dzfe+M6UyAYADgw4Y08RoY5fkRU
IzdydhAYnsF+bMkkL5cWLnoAPfCIFh1YS2JK0gck+YbrmKjaCONM731nhOP1IZh/ZfGmYxyu6SUJ
ioUt8DNb0Y7GkaX1NOCKTKM7kHAPB0AMvuXTa3g15O+kf7lU+VU0P0ap+ZEShDHIz4wAIKMZ0FYl
20ElTnIwTpMgQlG+LEC0AU1okiNX4CHtNCefxmaDl4G6vJSfS25qi1q0izaqsKJ9UFTGQSkvEhjA
KmBWjDuYI9K8ex1kP4LjIOrfB8wyHqZJuXZlzht5lRWCvQxBLupEgv4AzscZW+OhoxWaQAEh3Uqe
Dz1hSva/WJPoiYhKXNnULMjd3MMLJMjO1ypjTb8DZV7vrOExQhiAM3DO6jbXujsirEPNrspO8CHr
aL7DDXlfW+oUGWDX2SsItkLcKWF1ZOQQtspjhSJpQqfJNSCIQtDVOPLxuBKpHtRi54zEBYOrgB/s
GZJY/thpVGQKp9G9jeuaqGtFI79UC48o5q5IuWOpP42d9hEwFHowMoQ8z7uxQQ1bzGw/5zLNCV0x
iX1hZOa3GkUzw26CF59ApUWnK7OR+6BKmMPHyn52nbbLKlTRxFsNnTYTw+AIwNnGM+mzwlvlg1h7
O5RsahSvtZR0fpLum4IgG8hHopatxD5YfrkcXJV82JMt78NMJveBsGhT4jID6O6mazonEgaAZngo
0YHAacebhgMwoIhu46p4afGv1/3kujqLzBYJeYGDiBLlwZqVXrHTCVCIS4kNaJgnbDRZ2jl9eZSr
P6NHWBk0swCWruDFIsTF8U17K3cJwSonGTtdgY8a4tkH3CYfdWHb+XJAtCm363KI5jrnA2aN2jsZ
4iyYaWq6tQp2S7tWvqj3OQY0i1vRV9wRFxqAMvLgpXAxgymY0vQZsff8RdeEXaIE5xLWWhLgEugB
xkCHwz9EoXwyNdoFk2RhgHg2PxLuFkWljlQVR+IFufTReeQ7zCKICliDxqfZVzNTaTd9Zn1EeNh1
fuDVRGyj8E1j7mUbDSYIo1o5gtOjblGWBRmQBKACGVFx9nAZYjJ+WlmDvVdxlzLwtOYyokxpRpyX
ugUEQXkTH1DZq5AjGS5uHNEaGzYY5yB9mt5J7l8WV3aGjqbgrSoo/ygG/klzUluc/fCugBEUXMh6
ziZf80yPCi+CE3rloU2aXU5WlCe8Tdz5mB9Jhiea/qEkYKaUKo4d2fpbqwRUpKs9H0xE1sncHjEt
kRGKUusY4ULzwvhk07c6LzwJBtIaviTyRXs4vgLjMp5ZbzAdo6kn70I1yW305jshqKNBlR6wZrcG
lbo5y74e4GjGPFfMO2KCuryAWlZ55fV9RpUnkJZ5U5HSEFyMfY56NkJ5MkLEpDE5F6G7z/4NLAx9
+rQNFGEk85KPOWtJQstd/EkVYkpSgQidRcrVkWRN6xkwoppBM2XbgDHXGp65jA+m9wApuaIbkgM5
qG2hPzPB1+IRoJd0Gl3bhEdxoBn9t/cqAkQb/rmGe5liRboqIDlweqeleOtrHCutuhBuj0AZe6KH
z5IRhAJAZxRrSYHyjyH8ifcfCTIl001RCZUsWHGRgE8PAfng+iWn68DRm+inpR9B+rRfgWkdWgvk
zdOLE/jo2ufcbpqDXgwt0SruWRP5Qxvjo9dquxqCviXMW2dSDhOa0ChJCLlXwTukMfiQo3ZrBTXq
bW0eyQl8M5uO8eybiokPFrfE4uaa6BLQ8LGdwiGPhkoNj7uWfeYvkzzt0k14r7OLauwVzHpaYn6x
AK8NijJzo94Xik/Q1YTnfgimntZsX0rkb8qU/GC+JlU1t3a2VkfsIDmDYUH68zxqfo3uYlZftoid
1pgGC1v9savombnWuvUh8z30ptqK5AFCusxtHQSnQlivfuot4+N3uxZc1PLuPsISPSGjS1O3SpE+
2qI8KvAILXveG68IO2u+iPpnAPVlnUNGPI+yUM2FlGR8Qw9poEP01HYZtbLj0quTN1MnAyhnQPhH
FBBR5638Yy6BufhZ/1H4FO2ORHqJZp5igsXCtXAxGEYc4DHhq/jksd3BhgTkSypgTgZsm2fs+qYj
uzCYj221bE0C3gObDHcJau5P6kDzqCdXyh4s7oQQ0ZFQnIT9R0gVjz9i9kCYELVkSDU8mcW4tgUq
ZsYtd8jIcedhVL6NJqXaopopVr7Lkh8LrAF6k0GppywdLrdynVyJEaberOoekAxm1w+cUKmxaq2b
on3rvJzkkqE8IvQrtT7N9lcBCoYZ4IejE9JjE1bq929y/MhTl6AJ/YWXvELLIwoZZpZk75GAoOHQ
kGmeC3qUMXnZyWmQ/1yIkKx6FBL6FBhal3iN7Ecq/tURGXFR8qhlsgTd1hEE8RtduY7M6jiIwCVm
26lcBDwqri+JLirad8+hDqUmNcRZJtqV+sa5bNOeYlrk/WdzmW9aSk9qii0Q3KXlFmwJ2UpJDROC
FrySKFXwiY4goZAk4SHZxcb3tG9Fhgkn5EJXeBrUTBFwjjbthZVQ05Ai2ue0aB19KodMylWqZWSp
MkA2HLMFufMUw+TqAAv6JxgqIKb5Su+mzJTPASzBqYYGUxTEUlz7SH+8b4+2yqhipsBp7HFrSeqP
MkmgwfQkFsiJoR7Co9GJV0Mvr48yPlrRNbnQgBVH+ovlAmfMgI6lk+YDCW8pBhcJ3ENCVpaeQ1oc
e4/oMzQ7Cx01naC+IolQcjDeql00qY7G6jr4AScXLStZRHIEKotQe0XoQtPyy4aRbJeFXcKSf2nM
DB4hdmXzRhYSYsbIED8HKYYTxIVejVCvD48nRs8F3iMMzYRFNOQADZVD9hNB/aRwelPcSbAB+CPm
hAnPrFZejm7aCz9HASFcshtbUsGHpM0mNJQz1cBf+GdlxSLiSTBNBnMN1MdbV+zWtSsW010cofCL
64Rg4ocSxispbldWDM6k78vw1Wk3BIfwsttQG2GISJd27xU4Z+m14JH0zkr3uLqF1ruqvgtmMa+t
nJTPPuY9lLR43WWgT6ABpmnC9qaOCnQn48LD736ojHtvUd8w6HebKZa48Hkrl/8qskswcUK6qLkT
VqB3FQK/2HgZOD3c6qtvRg9Gwr76bNv/18uHJ8N/lyxqmK7YAuj9ahBHud05xCqlngL4aStmALnI
ibyZhAFe+e3alH82mkNGOBQPY7BhHdD71jMR5b+mRCmsus6F+9GW2COG7rPNm0+727tU2UqI4+Mf
hRAAG1FdmiOo86mVF0hgwH5wJXNLDw5D7Mo3iLfrq2vBopAKf5XT50EFkCNK4xjUeIXRmC2kxN/Q
OGqFVyHR6ZmWG0pwgIXopeaX8iXxqWhra2+bCpLZ1hkI+AkqsW6UHJGtsks61wHIgkLk1S+rWc61
VPBPy71mxmMq1CC4huzQqbGeMEP15sY03ptgsf/XR6FsamYhFYdDADWj9ExrmrLK5XvZdVerQq3S
VDH9zshK+NnmaIdq9W6qr9oNKFswEUp1VLTla6KyduwsP7KbnPzqUtOZFrvKtqJbiFlu0w+EUUli
PYWRMhWbwNSJ7LEY1+88039M4yl0lF5olCpdXdCRukzZBKKMM6NwdfYZEvNRJfbpOpKrudqbO4sA
enq8LtaQnkU27oyb0ow3YVS7WK5nuf/s9K8Qn9FCp+40BykUEuCZPdflU2uvDbEr3ZuHoKVXjIdW
u/caiXEb8niaKfrTOQmnfJTKUaoAavxfqljISzI3g0d8EcaqkWiUsS9XtuTNGx/9WQEyBYykdt6q
QJ0ocY9I0lNEkFpwefUpIhc7CikmU66d/JhUTYrnz1NgbJsmC6Acp8an1VLsNBS0uEDgh7XK/gZT
Vv2oAvWM2Af1JmXJI3Og0P6p5o+ASjCprrC8bFtJ/FTRTmdpRnRDStqata007dPPgnmT3Sj3ybqd
WQTz1EMVNSARKNdiIImyzhcmF1fCT7c0tm38qOIfQ/tAeXnvC64cX/7OUCIylDn0dc9yU4JcIBw8
Uu8+jLlC05uBXroXI9W0hGoR0NkaLpXbPDo+ki1L6Pewm6SWivob0F/kCZIwVCRumI/aAMwRuKQQ
RIo3qxhoYNjwVhkFQKo54AZjkALmVtiWUuUVQbirrkTCfbzzl7Yx3iS527bjSCsRN4lsDH+BBz7Y
r4qk2ZCD76juZ5NfVLE0yVB16UGiGK37LABG/ThyCPt0oQu5gDnw5xJFR4lMS4/GronkqpMMx0qX
OUonVztFGrGKj95++uodyUkIOweDiZE3XQ4khNtZwh2K3YG9OiYYA9H3NquTv87lRwgbjWq7GdAK
Y8AGcxiFS8gyDb9dCgVbmM7oj2uwrc4ga5xP2idiD/9tgazMPQ4Q9XTVOJV6FtXBiCRHaWonHljE
YYG6Qcx8thU9aZdgFJTyrAwNMx+BTOwQXTfXWwK6lUUKJ8aE4ihc/hgIcZC3M9+XVyM9qFrxa/5S
vMj93JHKsalK2tx3SB+YwXDIjyo/1s5JkH02BsrAALhFzNWoI/jC3w6JTtQ0OsheXtTkG1RguZq+
GXT72yU9CXkc4YBwOJ2b7grCrQrFmIWDQXegcqiNHj2HNO9aXrrixyNbXXfNj0Jtz7Veo4+xVxal
9FWebfQ0mScVC5pFHL6ooLzQBCGgFIj5ozZcpAwDRo8ND53/SEzzV08Qp5r7S2aArYvlUNAprkt7
Wf5MYMrRqSXeW0K3EWgfrgf3DikdtYeMW6xwSUwVy0mX+P9/hZKU26fCjz48FvQ4ikOVHAlZcCSe
HEnQYedNYlhky8pV8z7tfqFCYU2JYgVhNUTkjHkwDwo6aYaeeXkE/cDMrpzVbhfn5Vxi+Ot8a+Y3
IIb/yB+IgkudnUSsLAyIFNR/Wx25p4p4ZqCDE50ZNIzCHicr/3LKwtWPIv92+RKs8Kerjr75HOKX
qryL0cdyziADwNfwyWk6445GyZhMrkrzjrvfNHqk7aeWXEiTE9ayB+pckihYk0DpImqRLy3zXGh+
Vy2Rnt9hRGnIJkIpz2bq2n8CbaTXrwzgrzEsZp52MuVtyY8l45uhS4oN+wo5nehvl/8wlgvyN2yY
Vd5tTA9I2b383qp3EidD/Y5g0YcSs/840lutPqVtiGriU7b+BGlnyqjRDk3mqzHP04/ARY/p4br4
K7Mvz3rlyrOoO4ZHEsI4knw+bSIUl7FVPUMf93t+SBHwyStPKc+Q7o5bbkX3bWZEZ3bHsf7je+lL
Y1bHB8oNZ0nySlrs2SuDUbGHgA5/1e4se/Cx+wndN59++66yexf8/i+CRD8s9wcZ6mbI9kQv2YRk
MfYReMwkEtvPpvj2GWMiCZgcvXb3DFnYtPro5zSyfRacxSkOShW+QEDW2GJdYbyQbH2rUX0Sou6z
Ii6Hzt8RVuxk1ffYv13T3FWQJzqqmi73QEx7F2HcHU8hxzx5EVzxLb0bmTVXB90h4mZU4qetTcyS
lWHE5QxHPYfzvExIm+gjWBmc1+lSC/bjuHYnfRqIJ3B7/doL3sdg1dn/unA+aJj+fVhKD1GZqdCY
CmOuf43pQ+/+RtacRt3ZKQ66taRvk7zcCeT1waDu7X4SCGKFeyvmNkYUZ/xKXGpmsWiGraSMToY0
CiJ2WvItm2rDlopH4j0t3vxpcCx3VXLpuXsMgFaaiHxw3prRgxy5RcPMHxDhAl/pmJgZ6dJY1BgL
TMmda5G8ifnjkcnPJg0qZDTYrZOPXNkah+EQr03OLGNonc70Dp0q03gJiRnDTLl/Pese5cJ0QnSE
Uy9T7Vj272pKfGTfmIO0MQFA/6fuTiFHSWMN7nQb4o9ESuwGpHmoxbdZ7cby2lXdomyDDw8qRGre
OAdmcnmkPMy1DrmNNin9NLzPSP2y0rvP9zUydlj+N8Xpq7BrZjkytQy1l6z8KeMzEB/8wXzXXoh0
LPoAak1hCsGzhmirmD9gOwNj33jpCXg49eC3NgGBVdbSoFOQMYdMP0HTCZodcKTbMR2VHF5B9AOV
ggTuYeyZzb2KOAoCVrQRNUJFG1NlOn1oI0xjCyCJXq8/8/qfq34FfFaC2L/pKapeYYBKGxOfYWoM
mwhqSCEp4XhzMGMPlsrzXzkCqCZHBEjNkQp8osyU+M+D3KE0AHMGiEpzK/ujkp4y5Pr0N4nwqjPO
KHzxArZZBKPDj7OCuQkQsNvgHHbrEScoO/5wGTiDoQN7+rkyzcVubyAG92exz3edxisU1gtRstBR
dIZWR9nr7e9ESrU4YDvsreRPzWzwAMlmAE/2/EsC4fa5i5rPsN8TsqjbtBRe++GgkL/nBR8GMGoq
P/WMbX8TBZ+R0Ge+tinzORJrBk+Ah0B5cLikwTEn4GF6rFv5Lr1URky9/6n5ikabQCiemTI8Dhn3
A8J/+2FObvaURxtZnH8FAWCsCFtSdWiVXKNN8JpjYzg0MRJ7E+sL3N6ajXyU8NYHz6UUnUfraUm/
aG8ZiHpuJ+jm8Or6twQfqr/AtuWmjaMVH6r0VeFWb2kzsKDKaXtaxIXEcIpIZVhryCPxztsEYLmz
8SdWX4CdAn57qlI/uwCexKI7CjXcgFsGGYVLwtcQ65rwTWaKq78PKTRc4MjRyORhFaFdgaj4lvBR
aV7ZPs5UojuKmsaDaYRTFwG+J7giyMOEmCaVSOAvKftK+xHdZD/vJycApTf1XMQ1zhm6MvyMWi2B
jQIGsSMOFla+oJqrUr/a4BaEuzRfSFxQzQSVo0UbV7RTgWeZ5tn2SqKNca94NkZfKnD0bxp7GbzN
4TrpbNMFMa7A+5zato/xeu+SRlLr/o0WA6Bvuzp1gCvUxkBW8Db5qJtY8CfUpyLALOS5sr0jRjZh
XkvlhdaAQB9qL3t70U7/K8pqiYYQd5uh/AsuOclO6XqU70naIEmj1I9s15yzsJqV+Vdt0QaMJogP
FGTevjRiOCfUjRbpfbD+eRQDoL/QL5FQfytmpmQY/ipSiPsvlYQU821NKa4+uSkmx5k1C8Kfht/c
BHgZ+dtyl6yEaMZliCcDNb2tkXXnysui2ZjSXuMqKQkaSo8G7XPJO8bSgBtP94/sgwhVBZSrQW13
gsBT340cWLFFoM454zwZ3F/IztC0qfatZv1EI0UHq/iuiOYYflGeMoUeQ4+DgAFJAo0a+GcdFsd0
WPu0DlYfMgMxuLYsTtaUeJpITiYRzLHCtrwckoshvXUuUBm1FPQ52KTnZAaiIBmVfzILgGNRzixy
CKURiCFK7/Z4N/pHzTqZTEe0csUFj3sHDJhEUH/y4Kw6/4RrxAp+XY2asH+9iiJDSta+/GOAmeT2
s4/J+eFAlFFpEuw/7YwABObT5VUQ+rdMvSwCJW0laTuNpt4Rx22sUeYx2d5GMHCb+6GkIc7+q8Mb
SePc2CRGLdriaunxttS+SQKiy/VfmJToDG6ytUeqgTStFag6ExwRaFdNNgvTWuvtamykZekhA4jP
hvQ3BJ8yvv40vMWQRUY4l0PqGBE39hwCqAez4lPht4phUpkGa6MBH5G3ZgYAslN8LDF7pCe4rBv/
z8SHVpKIFkBvaQHQZticGmQkdnDEs+Fx6Xr5xZzgwW3TvkpK7MB8F/6wY/vpxA5nqdutve6g699q
Pl1UryCu2BK4qSgK6ta5v6dDhiKNor0k4x3FOd09OpJerWQkO2sxItVUXpCcz3xez6LmAloupwva
0wsPnBAFkz3M+xpGgLgJOg4YGgeNZCcuGGxiHWPOWuk+swxqAqwujc5ye45CIMB62OgUx1qsvZPn
ssSBJ7jGMaa0CxTi6bvGXGa/TPtIyR26DU27hhZeTFR24aNVZSCwaM5MWXLVMERUqJJG6UHSgWkT
VhVf8vqv18lRZ49UpVWOdVfvL3X0T1hf7qijAvrDrpi7RKHBQne7Mj0p3y0CLqzcMhd9G/+TwYOb
5KmKt+IdenZATfmXxlAPyruxL4G0CfxPjiF8QYQEodaW5yo3dqIuOzp/w+gaTEtSji6Jy7o35lq5
RRJzaOsE7BMTro0imYIKorE4g4FxbhX92Un98oJmU5FYlzKBpWT2xXvrpVRXAzVfDo/b9YeYiPju
XGI+9HzSd9nJbQnhLiHT+sfkyEAgT6fNzESDQJzCOvB1PIz+3CPDHfBR44InG3emIbgRTGZW9+zZ
+BPoeSvI9zoHtdA2E5rlegKDTzFj0QX995KVIk66scZ4oFDiQc+PdgTFxK6OngW0VIgX29Ss/omS
aCmIxFCjHfEzW5PMVxcWbG7J2lEZyM1vCRVBwsMNAjuikLRAfWbEW31jdE+1g+qfymbi0iiu856Z
dDGzdQaQGVgKogm+Hg0N5oXw4ix9hS2Hz6+lfgluj5Q/rj7oNNMke7imCLVI+PGHCx9UvqQXHVmx
66icFQzTNfq2gYPXrW+u/gMrohu3BKoonwQMmGtl943zyMDxqcuYXvBM9PzCEy2Pch3PFTCjUrn3
4wWWnz7II0d5KDlIvbFB4y1ksjUInT939jtv32n3V0nvjDPHdPdj9aGy48ZQ09RftdE+bh8wbJW0
zutd1s65wr2Kde+K3izOr2U0tYCybTPoriC9GX0EvLcm+BxSBr98oVCFZ/cXBlfiIAhVeLYmGO9P
Q4hl3f6Jzl0MuFgRWCiMYZL0GE2EQbx6JfgtsuC4+DLqp866Z2vEXk5AAd9SmJPQds7pDQJ/RkCy
9qhRQpwRT98nZRVzdKOm/5Ttz9S64QzfBPj/smx8uM2TJPWe5KyRdl+quaGBfI6FyWs4NId8uKgq
f2HlKLm7jsQXU2+oc020vIY57gzSjtwdW20jt8uarzTX2UvxXzV/KVewtM+It6hfJed51N4myNSS
3mX0MNE0lAxXzXoABOu1Q9CiuN+N0aHpHzqNcfq2B3CS8qu45MTPx0Z4jYtrTwYeimAQ6VmSgs9Y
P8GI8Y7QUWjK1twCvGVn8dDVfRJtfUR34OXe1qhbpJT7hJcscmkRV3YWBmR6gXm1kF0uAu73lvQW
Qu/Z1zLtQ8oXY/xwrU+jOurdr63yfCByMmvm8eBTUtee+zc0TxeBlpkvmKVrTFwDOUTavBx/NBZ8
PjS5f6igYTKZUWFELvPojBj5p+nYYidzI7zjOa82ulgQavB+1irCuA9JcplaqojS4EfoW5uGUFFl
2dU/6OGibqExkyTuH6FdBU+BCVD52TcfPfNwz6zc8tEDNqtcpz5vaOY7Ke9H2GuUXtQLZOwZi1sY
0r9XXMtG/fZQRESQAHaBNlmly4jH2OB7wpQERugHvtOjfe78eD50Xy6xrkg+SnRksb8UUXLSQ+oB
AaX9j0Qf+OJfpvIkoIX2grsMgKLmukNHgv0vZ/Cx/3kj6CiDhzRF+r4odPPjc9++Ex7fiF/ddMo+
oHxEhn/NGyKpGjrAAJMHeU0WCe5Tuu49roACPYB6TsBsA7jqNP7L+LrahqyDoxjxhfDvckrVNFsy
KGCkoPZzhWoa1Cv0HAURNJ2eJTcpAN8FTqZOawaEnns7O/rWQIlQl3EdIPvlTmMhq3LygbEbNOcA
3TL574eR+4LkFbSlak03qA59jcSA7lMhz3sfp13brkrc7zqvkDzIKxvRkLr0+4BB8dXYi1QiJ3pZ
S87Qz+H8bQhiXbnrTK14oYibm5vKj8H7FWJsryyYmfo7hLCwOl7CwEY0li8NMq+n4tXAWPSN9KCm
cO0NECxFOw9pvUkzKCDC1J+Jec1Q0ir25EOWFtM+37O8x8jCzthHs++h/Ihd0kom0lbBCuHBEC/z
bml6z7I88B4w6Jr1CW/MFJDS3lPtMpqk8VssqPAmpGFgnhjQO8bbdLgaJhHlhb8o0TKH+a2M8MWl
YCHaUvZQ0ef06u34IPEF7GLybZVsUksp9MxL4lmXBYf4ye+mWj+mrVJGbSYBolpg5Xha8huRqw8M
rpICBV3Z9VtuWU0ZAkNBhQlq6bDEk5RhlSP7uebcKUV3YJpLUn0Z2ylULe++xVQaYW4o0w4MornL
+d3kPqyn/S4+J5xP9DoBrIwL0VAa0PoH1SQrQ73+R9R5LTeORMv2ixBR8MArCXpPiZR5Qcg1vEfB
ff1dmHvinBdGS9OaFkkQVZU7c6UsK9hm6lbHYYgcueXgMeej+w366CAflKAQySYD3kavQWgvC2ZR
Un/r5Yc9km/Ds40SA8aL+T/Vdu14R8vLMtScvIUmgbPf+OskW+Wqr6idNWezVWeA9rIJMQMQoabI
jeGakAblh/nlak4QETvxFEyS46MlRztF4vtmQ5X2prOqW74AY/5b+R1DB7RhWST3BvNkkOgvzpxx
Vuj3qwtnFbLzT/2RX6V4DyEmgZI/DWN5TFN/p/2SPWUVaQFWOxvhR1c1g4BIArx2qq3Iq02bthjp
mZ6HwPIn4E1s4nTfP0Yw8IbmX1ljgZonUKwgDWK2EssPlUG4xkJdHhxuwPkb04FhvEMyYTZkKD/R
BkRNPn5ThYCt+qg4Z7sHbbcmxIcTtzkNwYrFHTlqY7coQBGd86wE+oYTAa05kbl0fql6Cth0c0Tf
Mnoc9C0O9myZNttAI0nHhokWkIRFQ7/2VIH5OyOjxhvkAKntE+q7fBR/yMPoPDOgunxB5kYXR0i1
grvKbNcCbLJuKVqNaU/m371yZUsO42nUvGdawM4/wjUOOf5hgmJgDJWuRvDf1HGgD1VKS7PuF017
w3x75lM/gkMa7pnzjOUz5bxHkS1UlnvuN8cptnQOu5Gx/+9PmAqh1zBKJLZZcRMXwyM0a2PvStfY
//enjD5MVuWy6vaEBBqhaHuTggm28yWUQSdI2Mazu1IlEZX/HoZSeRQNSMvUhEcLoJAIVYlohM+l
Zc+SlvP6yY2WoffUPxLbvDbAhdaliRUaOOSjDobyUpmatst90nMGgJBz6Wo/GFHMbYyFxbPSXnlI
AjyGiymgj+yeF8d6BpJpvF8U4T1lXS4n+WJ3qDKNxXGpMGC7i7qkj3RKxFlaQwFVgr283lSfhYhe
pzAIiWlhNCCrYG2VEu6T47BMdw21201s1Gv2M8TaITlHWlHdzXGKlx1sNjAyabC1ciKjWY1RRtQN
3iEF0OYQAO/VOcrhg1pnatAeA6s9+AFN6FPcjg/6lKgT8XGqsXcKllHVikdvJdFB6IpNoN+tXqXz
GGIiTvw3gyEWpONwoPKtr6biWipMIaYWLmSrMjapBzAVvSC+WTNrAXIJRqY0iM+G+rUWjX51TYgX
EHu1re9GWxPRZjGOiQEUHlBnamlA4ttqm//3VZklZwuKIuKLyNAhRzKGZ04fili0PEsPEuW/biY+
NNWQvaiNC0O2yy5FZvT4ABkKmYGavAyGmSIEDVsjJu2ZpZSJ5WRVN2nW1F42rgvXcO72ZPTsxLji
uxQQnRpMm6xsy6PbEI3tAzq0ZGEwN6+UWzEM4q0aatySzJF9gBed2rK2AoA9xWprnEZDN04g/yBr
pu1XOH8Lc8+jhuLn8aS/ACAYp0Ga+gnOpHFCw6YH04FObWr4cwUCG4wArKQRJJ2pApb0vw+pKsRp
PksWc+hUb5R3dQjEyZl3Q5mDoWKavwzV0twRpD9GvTadGh0ZMRNENlLG+iOAm+JrKioFX09aj6yt
cNPTBFE/YbtI/657SEwrgigVMa8wxtN/D0UbTfQXlYTeOd17AWmG/77vV3I8+X20Gxqcw1FpDaex
bIgREHYsFdzJfmYxBC2T8TRlO21Ss32ZpbRFNw5l02bPhz1OHkKLex0i2bWgJ2WnGSE7cT+hKbFQ
OdD1M/t8Kh6lAJ8JMYztsEIl0KBElNIpnHsLTLF7i6A7pghXZWTvlYqU93x+MKI02xI3GXybe2Nd
NzE8xtBGuh2+dZ37dDAY6d5K2r8+9P1DlhDnphScfAbesTJDBiUCxxFAYASRUfnCS1ixrltibQAm
3sREYvARdt2pUfyd6rT+DrG6OTXJQNEvQ7fEDZhQTHXChVK2ECx54MytghPRcfb48cnGvw79EuOb
1SeYqKeZg2v9aWHanhEslo1hhF7L67/UqahcAwNbNZP9kwXq029JeCmBeLcNs9vq7fjtutbrJJNq
pxtGv7VE+qc3EQWyzXTu+wlDQdus+oL926BrFzzOZRqygOXQiJJG9dqiGFkYyr3a6ulBs4Zjapv3
1BY7I8GUorp4TKpAKsAY0gNe2vQF0zwWWwy9G3eKaZiAJCIz1/6NQF9FGnNzHw9bq1bVcXDNv4Tv
FkamnTNGS8IuN1alvVDz9Mxkrd7HkHb1qrKWVh65J5b3bJh4Dl1abqJW7ut48Dmj+9mGpZ8fTSs6
DWuqTJtpaFaTCnAPpGZ7FX5TrbrWONcpoKg+EGgSJgqtXgqOOwRVKbMHczV/i6Rqe1UjbtgKZwfy
6Yxme8ZZcsobxuYCbpsbgRfj1WsxFCwst6d2A5JNx/VMSznfht+yxDdoexH30nNvLuFtqFvT7N8H
I2/OsnXrc6BlP4ML9NoYacSNy4Ebl2Bl5T910VSfcQcfB5C/wgyCbdg5SJ15riMPk1WMJlGB7aUB
T8u5e1WD31/phv0tjIp4h6AEsYjU4WolDdtu+7e0aWUla0TEgWfsRuGOUGF+/e9Bjzg72WE5Iuql
v0rPFIdDizhluLIObBFfW0YYnp5BLlPDrLtqriUJCU3q0mriU98xZPDJXNKCMwbADqAFVZUIV4Y2
DNucTx/Jlqa+aWkSnedy+kapgh2reLOwGje+BYhTY5VQBujGxl442VfaF9+ankGj7RaOSiGZNFQY
NLjOVD/3j1nBa91E9ADWJrnAXHnD8FkuWwWWZajwv+06Z6/UvnasKt+6FFH/TOggNApYaaLk0uzy
t1K1xHWAnKdUE1Wghq7BDcyoDSGN42UJ/Ikx5TNnj1W9NzmPLwIRjVTAz94BKaiQcyhODPhEeHbV
iYs0UwanKXG7PC/bHZhDCDdOzBUFxXIxxmP1VVjq9xjyZErX770iFdWBqAr8HtcNljYB7TUBgtIL
K9uG8V8nB1JJyUGXQCD0zhiBroBZddvhEGZNucojzNx2PdLr4TvM3mpU1vmrroozQHV6hpeRrh0C
y93RHnMuF7VhytLhD8m6yKUiEtuqr+ofKlpY1ofDEZsifKmeQycjE/3L1Hy8MCpegLYB9AFesJnV
AFdv+EVNrb9zarw3zKu7YZDfpT/q2MAFvRpjAcgpTEOor8zbtJoyq5DZ2QabizfpevVRB7iu9aQm
lOziMtYojvIUpzYu49wdMgHhytOGULjvzKX2m0I21k5x0JYVDQu8wluuxLhQTHLvWGFapsI+MzAT
LF4KVt2utY6IjvoK+XdcCTv657uELTr6DqJ5aNuaZUSMi/7OUgMjrPvXmEmRSwUpSbwuvwWuO4J1
o70IbSt19eGgJu5ttH3jUCMT3axAJYExX8HCb+1rFi1Uq2GIpC3cNJSvtJcTO4bL4ILY4Bp8x/7W
ndgF1a81migbFo65fkVQu+qaV+qhiN5YuHuItZzNVCvQbNEJhIE+FGD/TEKFhC6zzTtpKI6/HLht
/D0fWHdRcvLsPXATi3Sh7hWKnp/yGGhUqbnN9zA6ANX3k2WFZ+pyf4YAvz7wu5yKyiZlYZzxkPpM
7JjSH5fgUT3HOEdHxOtBIrXpejlu/a6j1tAXr4GpFZfRz25TLd86qZGlCXoKcGztKULRPZoqSze9
pv7kYU2g06mDe6hO3NLnuqNJkbesM+qbJYm9Yot+0eVXmwzRPaESh6zdxCsSNCBAUyAiUf1SGzMs
YSy+O7t2jn7SfAWdGPdsh+nrY5+ADGc8WVViTth2A4HNf6ka316oTUXEElVPSWP/Leg4X2tRqDP6
o7MAR6T51LJTKkO2h0jevBB0mHN3IaDZz5qaKDaVYUJ29YvuPmHlhw5rkzdyofdqlEO0CrYS2aX1
warMs6n2oCEwZKyTuQ0vuP7fw7Wbvx30Jf6fsAmvZuozHMnCiLknTZpaZSKizvdRnxf5ZLQG+eKX
OOyGo2WmlCYhEsRjHq2589ZXtt4Voi4yTdkV3wSkUAjm7xfzg3Btfcc08zdvUs58lvs1mUmASAsW
kFmIT+nIxMjxv2/qFWUhU3NrmgaKYt/N6zTEjzyGbRe6ubMfA8Ump9I94kr2azYY/n6UFnu36Fi7
jQY9p27TtQO8o+trd++L8J/Z6OqKJcvdW+FnNVnxrsORM3/9fw+DX7JnMxpt78IwQNShY8JQ6XQL
BnkTbt3vJ9X/jCdmGoQrF45G9lfpgbkA6olnPsZp7JSafVMTeux7TTZq62yybnZq2LvJogvLpMR2
xuGMW2VAGMe8wge+Fwh9GUkpyDHTOq6cnCo8lB6fYJCZa83a73o0dT35ClIor77MDU8T5OC7SjGP
lRliRUkMtjo9V0QAI28yje6iZZp2CHqu21bV140zYAQwcNL5nK/2roptJoiBvw7BawjoqfeN6lLK
4ZYY3Gt8sAmbqOT8a0oMHmmAd0kN+RBREB4Z6q5QjWeR5TOaHsC4yGE7WD3zUhBj5IAWjcFsM0rz
f3VcjbQTJ9JTbbgZlgEao0+3Mgnx7ZSCRiTkIHkRsuR2XRqmN6hRv0mUMSdvrHTHMKLKy/ateE03
VvVIQCaHiRGs2krAwHLcdmsZJinXLgNJlAfpZloJg4KRKv4Suu8ey3B6NS09W+ZGTUqTPfOiQR3f
tdAnl26yi4NieM47jVhvWvaV7P7ynOAHVTvaKRCWfhRWxvSVbJQqZAy9MZKbioOR5J14Fr4dbAXK
9bJu2wQBdNKemVodqNYw3wMy8JbKbWRye0lgU/Z7cKUxh95VUlH0VVHJvRdxcEp9UqCxwCtNXozC
krF9BnpcP8UgnpbbKpwzw/4gq049NZymmGWFd9fkX6iakat9an9q5S0K6hu2a38bVexFEolLwJLZ
wAk6DY9huo/wk4EUCAVdG1NLEooboezKP7MEjZx2axnb+MKp3sZuL8E6ahnI/LxCn0CEnirwOREJ
287CkRbYhvJL1xuy4sSCFkrsDMw1eJNDDoZiOHdmB7PDbruLlaeQZevkbhiDdU0Ng8KGAccI3F77
6jBFmIBSAbe40Vuh0emR1J7agGQoFZJBfm9V0AXILFVgAtUoxrYa5xXqWTYCetQfTV9qW0IH8clk
08vGa7a4aUZyimyZnOIADk1LlBZfDcJZogfNehwhOlWWm50C/ZKXNrW6mrsRaTIs2ykqtzZhDC90
oxJ1zGk2dYiTaIzro+9IAqwSjpRPU28f5a/TBDFPmDCjcj77x9p+szVfgyuHq7FRM/g1LbZJrhIV
YaO5+dnQ02dPfiLXhkNn0BcH2R84nj25y8qqk1e3YcXgE3XO1Z5qcg3lVuZ4JjQXa2aY1t0OqhOd
UbRmrc0gVlZqSeBSEclXHoXjaYhBWQYaLXuVVMDfW5Bves+KbO0uVYN0OLa5toujqykwBcvCHtci
DbJTwil9HbktYpI65YdE6MwxQBRF8wPj4KnP0uXkCNfDNW9vGlAKlpbDTJ8fqITJTmMUsAlocJOJ
FqqE1Y/MMJzIq8OGO6VOHcUIKyFnZlBOFtnpePifB/Ay1s6kyEmzdfeQKa7Ke9Mx3O60gPxc3XlN
mmLHsWzn/z/QRL7ODG4ByD8x/Ia2L7a205zCjhomhljMJbMmOP73oOrKOTEU6qIS/7216fseBYNY
PBXHPrfEBrDsu99MIPNi1zyKAlVYREzJJ9gKNJ9qrK9+9T3MXw1tDlWXGDP7Fn7cmX+q6FqxtieU
hzH0wdeZs77ppk20JPCOP0ljpKZhsnMHXdz+e5D/OWBjNtGyYQSFgVrdNmpBLZOt/aUx9YJSqcZ1
apnDvgvYBtp66cAqbY0dnG5mm+zad1VGSEGG0vxJKjoqhAZsvtffzInTGDGTcsF8B9ojvagn24fH
ye44WpWOTpuA/iejPv9xmuAHsOGZLZh/luAQbCD4LM3orQL7CbrEv3buvCktubMcUsmB5ZhbmSKC
2fF6ilN6DAZLrqEiuV2hfLoSmd+kTSaLIK2OSQYENbL1jTtU6HRTSRlp7R80PXrriR4nxcWlCeLk
m5QPVFVGtJyB1NhZ+itjHFKRhXvrhQGTJQunqz4F+yJXbRi/tuAo8tKrdvTwE7GIgU44enuW4HXW
fmWKNUwCHcODoSyyJuvXU0mrTB8SfTVaE4HFmTlTgxq/DcEOUFD6HiMHqK7+lnQjq6U/8wcSbMLA
rZM2UW+WP1qr2lEvk4T8p8WjtlbUKjvXFs+9q561QooYpZ3hP4YIkqvk7xKgUVmunoG+kBarEXCU
JtoyKMsOLmGVSlxh47efZZswQ59qqpC0m5a9Z4lLCKpNiqsE+lj0qLkB3SiPdmRq0nJRdwpDJB0a
uRZ1uBLLsllOblrva3nJTavd5mbf7WWNacbJ9FWXAW7liT/c3vlxFDkde9dFXa3UbMkp3EbcS+5m
n8OcjmJxLm1Q3+Fov5kNQ9nKsMdjoUuCVY39l6uGdht6sWYFI31ccyCJfPtSkjw85ROCf8pQk5na
QbOn7jFG+SJU9XNsZRXJElZa5BOoxwpepd5irpJOIt2RfEM+UiISXDkqjbDxYDZDu4l9/5H5JhWw
Ke7zqZqYMGIO11RCbsg7L9AUDrYrmnMl4hQmTBdhgEZ4tr77mJGvaqb3ALTOe+JkzzYDGpFUjb0i
gzqzVEh1dNXAmJmU32LAnshMkcR5kIptUkb6vk/dTwD+sFY1f2XxaSJgQcmoSkyBCXR7zoA6ey6f
8SOCe38CSgldTkUJz8rg2xyaH62wlZtuvJAUC/eEywF3gJMezLdSg9dPsr3fqBogbiPc9TEdD1rn
tys0SOYAKbmvyB3RKUwc7JmxkcaobTrBsMtS2mSFzkjjrxpz0VMsBJBKOUkVvR6RmajQLM7lpEgN
Jx7f8WPRUid4x/MIvkeDT3ty7WdnF7Nt3GRgn0NZL2zNYDzZt6sBW7qnUCR50WLoNvBAuxlYiqzq
e05k17e0xzXSp3haKHtjZ6dzjrOsU2ikFYIJpz02e80m1kS8Gshew6qIaaZw6TBgLzglQJ5dhyOk
Wah8DPRipxXY+kbb5D5VDmJL4xSGayjSYZi6eBO6gymdfiv64thW6pUTG27Z7i7JuG+JOiOOaEei
vYgXOY2JZo/bcpK4H/3Uts6SEhcHV1jpVGc/4Xfp2uKkqeI3ZO/t+V2uwx0ByaQo3Q2Th0rLZZm+
5qG7HXDM1zSlXUu0Bc+R2OL6zoIKSMN1p0WkwrouX0WKVFfBhAk9I6S/LmrD3Jo9+kEkkz3xjhS5
ndh7xZSV1gGFiUv8gwmzfpQRx6gc5gKrGa0ZBTNj0RGtthXsV1JxGbVZJbZ5ej9wtPZyr5gGOmGL
C83MX1MkNDH1ymszuASmlIR6GHYDq5jQ235uNHV05W2E7532cDaUZCJelmfXWJ3ss9Kad+7A49eg
/AkOApyy6vA8c9TKgchHhpW6NMJfR0chsaL+S7bUMpmK1hD/qLK91lMhj6TVbiNU/HVJvCzI3ksN
/IoSpCY26yA/mwUEqLHoliKJBDcnd8N5501TKLFycOHgTfnLR83gpQKQaWoK7N8W+Kqkwz1gZF77
7DGpHGRGaDn5wlZi9ZW1dVdEwUlRO+Pcd8VFYV5wgP4vM5wGIrPeooGlyugzSEgq6x0RbMx8bfko
xvyLtq992xXxZhjtB2Q9Zx8ICPCKw26p/O+CUx4+iVwzpvHFD0Yy9YzgIVtbNooWLSdUGMTXoW/k
1jFq9RhS0IQle86+zg5sprb8zQsw88EQX5RX+Pu8T5U904rnWELdEcBDD44yjisj4GkpgTmtIcrd
y4IzuD6iTY5GxP4pKtQdRON9ExIUH0iG6WWfLUzXLk9oP+BFm5OR64BXsQ6ccm0mfqrUlQJydWhj
n764YLFTZDV6V048CdRW3Cxbx8W0WD3KcopPWlu80P3j5kxMBfbIgj6SLIbfmhYxd8wClG7Yqvs4
lkCNWhIL2lTtIVQpy/DT8O2GXdE206aJExdQzSTwdCl2uKWEMJ4iJerlB/KsRdgwm0leqezN2Gn/
RYXuKV37KtveOAWU/naSNNM03s0JD16cpQRie3gyVfWNMaImwhp82FqrHxrZMOGkYGGyzYyCKP0n
toTFELw48FqF3lg01XuA4Rgj/snU9eFDbbkIJ4Qz2JAfg6v1S9dn5woOaMuS50ndbY6cHAnJ1iue
PEnaXmOiHGnbMCA36ZT+Y4Lf5+dwGQSWGOILOuHOfHrRU47qXF55Fps7sLgSNY+NHYFa0tJF22MN
QcblNP1O+2yzU5V6TXR7lQGc8OwWCEDVO5ukBaxC/vEYuFijy9Ytl6kSB4SepzWBRA7RfeRvNLh4
2oz760iNdxU7LXaBuAABgxZ+e6rG9kXTSOaVwYyOdlnyst7dl2azbXCf0rBrPMmTYtvWw3TX2c6l
CxwK2gmE57aO72jiFNABfTHYf6eFS6Nr8lP3U8f0PDnUDTf4Km7ulh8RITNn1Evg/mWdEi2dLt+I
DFZaF2UHpp/lJW3ZdE5NQZIGS59qvkZD/zOGK3cjj/I4KN3WTjv9ldiRR2cAKBlXxZKsOsyquD8h
xnKHzjy1Et2GcQ6pqjoHFa4XOMGltE91UD5FTGw9n1y6egwfcDdxA8aTsccWh1yCrp87h5cJnCXM
3hrRLq5stEEbf1MR2ShenHsQW1QaGNCTOtPnA2Pr1IyMkBA9nyEAw1diAR78z3p0aYX1vxIsfGx1
0/VAg8zKDX2+3SUrv6UAsKvIWQ7juLGxdNfu6GxHc3zpSSVdgOJvCyP8F9U0YXO6XaWWuMm+JbET
DdS7MThdRh32lNo3b7VNnRlrRYUzYDG0ch0r9budaOy/ZrdfJfjwZV8T/o9xE/5MmG8OBlxQL7pD
ljCJDH4GOx/pg23YpJJtior9PF9H3QFOIRlOE9uuGOm+lEDO1GdZPHnr+/IUBqdoOATNLm6ZAd8J
QSukT7LfjCLPkUEQJyYk6rl7JZnYHqDwWpAC7XYmSJAdCw7zzX9Yl8NuzE5VaqwEdnV9VbZUrWLa
88z22BeXqrpRKMDBHYcbki5xxXzamem/MPsbsQVX37H+acGKX9rZYlHcrCU+M7I+SG2sx7DbIo61
qDH1kugSxUwBrvhVghqCZDbuiDdKDPJM27ULvGHXPk+UYKP+u5epOFPWaG1Hi9jDBu+Qne2IRfgD
1LkddwMq9JByTIzt4xLGVxJ7/bCnL3lSX/H+IWyCkWjI5qPp2ot8yzCiXvXKujQ4tq2oodEcZPa1
i2PuSreQdPjoU/KYvSQqXzPa29GRrQXHKbm2xotLYhlCBdYDJDXqKu7a24zQ3vIauzcgOmJbHQDX
4l6+ECUZD/E2IWXKTJYuS+uI+ak8FS8dm0Xqtoql/Cb1+5L/oZXUxRqtJFv03wGnWbroWL8x3IEf
qDbDw1hzPuIeaLH4T1sgXaLdCxzftNYD03vCRM5+MYSMi3YFyMKuGTZu0aR44ZkG8NoHw4sysMov
cgJXPg2gIJpwgxkrQES8L+gJ2S5oVo89kxdPeN2K5fYdFHb4DJ/6JjzDkvZYQMUlfNqfFCQFO7fz
5Joq21N4VsYV7ZRVu6czN+a3EUR5Ftwip73FKkqB7Gd0bIHek4K6+S+d7YVf6Et8FPnhJzCGf+HT
eLFP5D6MC7moNkMe9/jb4TMjhkxB+79pWeFGw3b2yeda/JB1hhJV/xvfo1d9drOuo10Cl2Id/mMD
VvxgA6p+iAeftEt2VPduuJxYvj3nJTrycpifmMzHK6g74iw1O4Q93k+tPKXuCy6LxfiO8EiRQtOs
fNgaq/oEU+IHCYCXzYze+L14JXPcK8vsQSqPvC0bBzn/hUjHXsVUy9MH7GvgFIjaQTbsb6Aw3E+B
Lb56dzNIFgtmMOOyfUJY6b3BYsO2uIWsuPiSg23uHINqH/igkck/p14dX+Ew/NIsdJfdP5ne3G41
UObzb1QpemDJhnHiySUAPM7HAfUZ+VK2VyW8qtrZz87tmivxPm5oDrv0ewYkCy7G9fRSvoMy9E/9
0qFWO94N73hqt8ZG27QfCPWmJxdi8c/cMc9aOo96HW74017dqVeuzrVOi7dcBt5vteoX/Pix9AgW
XYE6eEDhl67nLPtl58HBWCe07xyVNU6uDSjpDxwyy/QUbvxV4hEkXALXolsQhNxKOZqv6st8Jv2m
+XqBY2cvlzpNxPPvkp5+KX1cVduOmOFVvVpn45x90+5AEn03Uguxos1qPe79T7HXNrz0i3GZLWqm
0dpuUti6LimgGzhsEphdQuB+Fzf7hXSJsJfNXv3FeHvK3ihWdu7qxz/9Cn7gTYk2qX1UgVVQa8Qz
e50DeFc/XMcP565f2VUHnnhTPHkgzXnweapIeQdaGz5Mfv4x8vScnMPPtWqvfo0V4aNI3wvtYaqH
QRnw9h6nYMubhY4sT3N/67G6WJd43xPnOLgRFRb43bHFQwlmU8LCscznv5Ym5+aikMlVgZPw0gvQ
nHgWY3ztUbmHg1+hLXdYDNYwzRhIB84NqNaia/gv2P0b5ugNxTojaeX20nanoMWDudUAp8Woo+Ff
3qz7IvTU5AqI2MXgnt/VHl3PYyTKQFg2VOSuGIzQaH0Mn6OnePbO/GXqeEkIIO7cD3EAzwUPh1Ep
7pMRLuGasfgOvt3GXNanYmWcGLbipGq2+Z/8rv/ka/FGOJsXFFtJA2az21orvMP/sn/N3sq4Hkg2
Y91UVx0D16uxzU+UxhAgHjvoMivsro15CiI6QQEmvRrkjY0NkWh7x21TXQ3UmkUb9pzFgSSIg0RN
5G3hbtmhm68kVJ1viiSGE3F5/o6in/NhX9org6MfdEVjg7DAm1ezk7mYJpw2rqKNnXjArcz4VxTv
vXYfMa2f7fA9RqHXNspmqs6YyPRojwpTgkWoQIDg/zUzomocO1Re0gUQjg9NWznQZ6AC2htrXJeb
/jtmC16tiBKmtEx44af9h40CACHwz3hWwEhK0s+7Vgkn9QvOVUV/pTnDeuc4dgkBFsH28o6o0IB7
FhWrXLjBrgCeodGP+WcLr6bfgukPYaZo607nk4sBjaKj1lpW5nMGC0nKRckT9EisW79+HYZdoi2k
xKu0yUjAa9Q1XdVh2XE3Y8XFMoAjlJWCFpIQaAGJVUB7wYqx2DzWhtSsMsw7QxKvjA1vj53ee15Y
h5siTCsPETHFrWjf0+ytcL8l3dJBQObsa8j/RTMKUOAwNQmzazSmfcp6J+WmnMDOLquP0oGCtVYp
fFEBsu5SbTM4Hv1aQ4lG2B9IHFr0GsQfmXkaKedr9ReH5d1YNMpHkMD6gzy5wOCrdCsDLcbai3yr
tpfm0Pggu5jh3xnnh8kqKHeOc2N7N74FvNeQ1hYUbNpsnSnw8ArA2oh3MO1CllrmkzsnfjXeYomH
/h46iN1gQV+r38SBFLLkc+MPx/BQYYFVsH+yZrM5xves8GNA11fSBrENe5zkeLzo0NT8Q0q8zBNk
qP97uSk2qhpyn5uQoDj5cGeRlLuSMycVFV63EdEi+sBpn2lXDdhUfw7CI7ggos9nZDDOn1ax4ENN
ckyFaqd4eLKUZT9ciaNH9maMj3r2MrY73hYbqxtLBTiJT0Qi4vyz8YVS+owB9C7IMJxxVZ3jWX6B
w7PC1d53y6ZducqGzyUNuzwthd2lfNb78QdlFjeiitTF3l1rvKw96DBW5DL56Z7sUiDXDEAiqPcy
zli28abyU5zVvpUEHhTxfD7pODkW3a1+Rh/8k+LIBrR/AahDqnSyAGTPP6T3y3jVc2rG7Qcxil3X
MmRMv0wfEml4m5Xcj3fcX5ZUCf92lNOC1IfxGngp+xn71a9wpFjYCUg8oTPwEaB611yzeUA4k5uk
BMVOUHM9R3O5hpkareN6XbGo1GtVu6XOuxlcKqskgWBi5VLZV0ttL2NsGRVdr4Mm/XVqqJ9jE36r
Tk5HHlBbpgEnO45fygxUmFtg8iLMq6bfOU7DZaIaLP8GpjfMMChtPhs5tXe3CmYsxtf4bjEmZQ4g
MV+4Tzey49nWiloSVNWKGOst7BjH6L7cmZ1+bFFSKDPKXyE7hUvb6fahg2HbjIAqMIH2Zp47qth+
kBV9k3X3EzL/hq2LHwLLK4S6JkC1VcnYjgMXZFgm3CgM6ujsDEMxNP6bbRls8cu7SXXvQktktqGj
VX847GjSBj2qNAogHmwLNO5wHJubyzBgDbGGjcKbP03mZ5+kHznJZmkbB4vbdf1Ul+xHgU2ulFv+
5MP6k+3Ufbficl07LyRJXjmbc7Y9mjfMWjtezI3wqHzbCa9FNNhXJjdvWKnr3MrMNYimlMrT6cON
mEMXcARAJccLK7AIY4+UgOVA60v1XbHO7uR+yRcszbiWTMPdaGX9pmLP2WlYU8mXp8ehurrUEbTv
0v8axk9zY0AKGPv0J+YA7XWjghCvxn8BaKPDi3JqDhzGFmL9kJ7YxWexYxFgdAco8Yfj6prnuHBX
7J8Xb9nxfOy9yiN+7jFJXOq3szg8CHss2CJePqivO537tbb4F+6eDQXL898BOrt4OKuRZy139eZc
bqOd9Ib/x9F57bZuplH0iQiwl1uxU5Rkyf3cCLZjs/fOp5+lwcCZIMmRbYn8+ZW913ZHG6vyOXUx
xDDDd+nrbZYIHhIvT/YiUogOSsQE+qA/twfIZYfFgVlygITLq7aH3o02fiIsrwdqffu1caFhHHg1
W1bfxjcgHS5Pk/OXFPHUdrkoE5vtpH0/bN7uCv54xUvexdyNwLBRHWrcKKrXOZh+J8XmoPrad5uZ
ZrPRKLv94Omcp9nhvJjBpMSadabj1OVYKp+1/TJIT/wXY4FMmZMUoxWR2FHvTg69u/YnB6wQDpsD
sTiWrgBBzsq/OSrClfracMTNo+sQeZOTpya0IqhQHns15MGOETUhjWzEYiw20KfenzfhUu3HuxYg
ThgWv5phgsDF8PssSmtH4Twrb1Ms+TUf5vil2FHuP1vOefLiqLQjzSd/lHfArDy2NKoaEMMs5Ofk
opOpW7gSa+DKW4aAQoU1OoEcq43oVF1js3WhxmOwhAEDdIv6av5KKhsHp90HqLEiCAB8NLz9h2dS
BmzjNDh3bz48qQeCcWOao/XtEerW2pXWv3bjCriQdZU5Z1+FwWmsJbf636N1bTwGKjwDkx+GoHHC
rPMTz2qHhWx/lQBgih3ziVE/DulxKaybdk9vdbK9FNIPC5bTwANa7syeCIXVR9ZAPN204eUnnCa6
W66Yn6b00iDizZ5ESiboM0aUAZtcAwgs5hab6mXYbxP+R7YWWDp7rhqj517IkAJu/+1pdOdn3F4y
4yITdLwTGH9KKjiMr+juuszbtH/b+iPP/4GkF5UAtbM2IZUjatCFYgYHBgXOYIR41vQYJphs6xfp
D1s7K/bCLv8IgzKIWMPOlNkJOjoe9ZSw8egXL/poL73T/FfmJ1F7NPw89oTsr0n/tftXCj5iK2sc
BrSeKF18sw+I7FaAdXkYyquXB3eSGQDZtKJjncBqXHlGAhskiSvlCCLBz83IT3/86RSf/EG4Qrmc
v5ha0Hgz+zmMJ1AR7v2/6tc6YzfJDgIHLSJBzgbhZD6+CeyrKRAPWjRGRZzfeGVw1iLzrsG1SmeY
7Ek+LGS/HaZY/ng8UBl6z49ZADBwYNf35biKp8fgm9cZSKn1pQ2lj5O9tLs9xeoPsNlidOXN6/hT
jGueRhAbH80z+/r6ZP6woPDSNznMb9br/veYrL3dn/M387mJeYH8Dck6ui4eyB3bflxx9vIz4Y2V
4vKNwgn3gmCQF8RxMbwULwQrdcNlSr+qsAunjztuBvtxYml2+Wb492d+Cu40fg8SBtgcfxDdbC9e
Frdvyp/oKWNcG8fkSeaYIcoa62KvhaKXffKErm+84At/Y/5wb3uL88qsyiZj7KDZfH4RL+uRrGYL
HJV42GoeJbUrfqRfIvaWPytCi8JLdS/pbYmzp/Wv1Q/CCXtiflMi2TMvTFm+xA/ZIUrozGOpflN/
ePL7wMXtLywJ0cbRf8heOg+Z4ZUqEEmsv7oSv9XscthT5k8/s8ta8HFuux0nPUfYD1wkiYrf8Hsb
q+eRY/EwHBFX2JuzhavLYCF4zHY+Wx9FCb0UIneOHyp8eqt3mjGnCL/u9if5RYf38vA1M+LqnMKu
fIIiKIthoYOfPajOxqQkC+s3MBUntEkeABk5dbfJntMTnzNR4+qCub7SQi7funsj1JyMbx2V9R3N
Dqjd5NRb56VGGMuO4qcfvmv5876+My5LkFC4FL3MljMmJ7j0Q6M+7vinhBh7EMauBLmunekPsgpA
84QDRkjx/EycpezU3PFVDYa4/iqeOo/EJKIuAIMSzSBHfPsMneVVvWhXLmntqpyWj/FP/knfhp/8
L+XeYFD0zNYX7SW+s/3KP9p+uPU53QeuMCVKb6o32tWFOp7m87V7z1XHPNP6lb/jafVRGF63oxAL
saPeMNg8WWHlTTHypO1j+JAv+5WiaKFQJ5OQW7w57CeUafnvKgTo9qHkwkY7Wf4elW/pGTr5lRQB
Lz+nX/dLeiP89nR/5g5owjTgFOCafhNYD/6UJkKfQ1pxa9jWCbKLn31O3NpivDlSVLzIH7P7iTOV
Liq4e/XROJv/JSfprJzIirlgOtAiamsmbNvPUPxj+mfQTW6jnxgB2K3EiOR3EJS0pBzpzTetNKqn
SHa4SJ/pLhNbDL4Gx/oSn+liAICF3HDv9CT4MMKWNRDsoSPSZ/GqPNX+/aJ7BVQOG3IJccVxtzkg
tv8bviuyIIgw4hziiE1tE4XNrTluQen2X6MrPht+65uNi5wDqgZJM4fpm/ce1EH2JyHev9C/Px4C
2JC/BsuXvhI48FnAdiJzlL8lTMGbHCveCvUinRknJ7/g2kPhCojsgi4+ZR77yE336KC88Y3aMKoD
8QnkkfiUhaY3vTO+yRkJX5nJMXeo2NVTB3AQkSvNOMX0Gs3FFk7pjoGWXpNjhawQ89Lf5lcQK0Pj
0CBuAT5r0Mxk1u5OdpEDlUduB9j+TYjK3/ake9ZJfWERD4St/p6j7GV9ZUaS/yupQ8pveTrt5wx3
q/vojgJ8z8VBE2m9fGSRAlCBQ/qn3FlwI88+qNQHcRaOyOaOzW2iNrbr5JQ8zb/jW35kMjz75g8/
zNQHTF2HeHieKAR0YKHv1j/5w/A5+9oVk5ar41o7NERkHabGKV9x0qSvdA9Idz75CPXb/CleeUsM
xVFeCEAq/qTnnqwt5dAdNygjhNESnfBb/UelJzxV3csmPwbNI6xGfhFyFhj6DYTwPGu4DcWosQJL
ulBHGNsLk3H+2ko0TPpXSrHdKY/lIkGDXotIADNtewEYCF6FsRMANL55dlvvZ/4Nq4haBDXwrEgf
aZQIDlYERQxT9CTWpequi3rLJ6azqjsYAT8LXWdNWAQOdzjKjGIR6AR9Dn0f6En1GK6WgZWGY4e/
7GleXxhMgaRvHIOpIpY/pmcjT5HiKOr+KLq5FHQhjyKmzCghSKWnNZ3ZUg4x8Xiz3TLCAHSVhXCF
QIfuOlIxjzWd0B2By7N6w3CCJKAQfKIsJgZQOxy4oJv8FamQjidUoIuFy0N4lFdMPvtfBnmwHthf
Lcyv+uGDKuaZawAI4lBidbJFPu/kxHOU8r1FsgUW/twAVbVYmAKyc7oEsn9jD8ZFQXpdvmoUY0ML
c0xqiQkbzL+CJAKqxSIevP7IBSrdSrZ8EM9REGFJd6Sb8EWvugbj8SFkogEgAMTtgznIfGCHhFEd
sjhDnArPo7hKNxy7K03pwnzept5pFb+DKbXumjuKDGub/xKDid5S48XgZVMlPaExIOsW3zQ17OaI
zxLnn+ITLfT/3UTvrvb751d7MA/vPuUDLdH5/Pz890UP5EX2j2X/+J9NSAEPuZ07OA/4q6XMGIG6
66jKHFAFh5kaQnT/f+9SeV885m3i2g+kZbvamV4ee8YJnJZLAidBSOw0+ewPaDffceAQO32ceJOv
qae53HaHzIUBEP4TXPjrVzyLx/SZj/r4iG795LLyQai7ki+HA9uPxDfsFK2blzpEQFC/qWHppE7/
joQGq4ZHkO0h+8c9fLGemWCGE7zFpzYQ8KxDkDoI5xImT6DRrs12YyfhOzPWq3hQL497mbU2p7sW
Ke79fXqiPLhYV54ObM95xkxhGUgnBlE8TWEEJWxX7J1WIWKX8Epdk3zO5/kkA5po/G33io/233jO
b3JgXu48IzgmRi7tMxYwCte4fstC6brSvcgHqDXUnNNPEcrMOnSPzNcnWBSl2/5W1FvUcsAMj0Al
/CzErP6GwEhnIiPyxOp5Bzqb28dfPuvv8niP2yO4ldvweHbReuI7deA52uNRc/XwUZxYX6mX+Wao
nQufi4+tAQwbPoD9nY290jikK0xsEoL5W7lVJ90h3I1XwdN5UtiFMxH+BgBmPuFBNm4Etzokaj7p
T0ADXECxnjViPjdDUK42D3pvDZJfhLqpJwUslz/xpVMYwQCNCsYVmMl4Bcu+3Gm89cNPY+vRGCgn
fpoTyshr/zRemmv+jBDqUvBZXTu/v2CNwMj+3pxg00KzTL0uenybRQhMniKHigG0R3F02U65x6Z3
sOUvtnnHfnfgHaifqL0krFjLAWqq+jl+k17Az8Pk9LkhJCtQP8m25yK2OdwR3DHzRotok44Bowtd
HM+LQ8t30x2sqw1BsXo8/Uz/6R9NrFybjyRMzwDf8GVjzGe6Hq40DuZ/vJYZ8rPUXLFmeA8Acgfc
mDFNir3IjkwL/sEgUf8pv+q34QPVfZnzH2h2wXJECEn7CMBcnXhoQ6dCD2ZLv2KcQgr+AA5IaUTq
mDPEDML3v7l4p6YpHfkxASzPtTsJMEQPy5H9CX480FjcUx9ERf+xLGOhh62W6o42B4cnUixD42wN
y9ZmJgDTUv9hV7mVeBZtnt4E29BUTdTZ+T/9u3siMOOpoX0Y4vIr/5IvSZy9Qkra5QBOU6pjp3OV
P4sZROKZTIO+RM/a7EKGpOZwIjC5bn42zisEBqunxzTXaMB/0i/1Z/3TLzRfM4cWIJ7HwUnPC2GV
kfnX9lc76aXGyMr+8KD8g3BcyDYDSaSfA4BKlK4IVY2rfrvL5AYo6J0ubIv7VygdR+uThdJytBbk
XD5oT9nTfzpEToedASSAnI+Zidk1PYqlR2Uu/VX3Q3rsX5dvSAtywDCfT2n8YxDJu5FQHxVP8w0A
4nQRfFaQYheQjEBlRWd6vKuOPjrGefvkCrIc9u9h4lP59Qdlcca/qg8Z8DjsZ05c+p96uPsjmxrW
JHm0BfDqmHr0f2yvncTFjOoYJ8WvYvXZJCD0UPFmacwiZrd4mV6y/7pY/JEvWJm+22Dy2BxfJf6n
ufgOT7P9o53vMa6Wy8phMXxiF11v0AzDNchOJN1wIiR+H6z8k9wTkIQewOxxUynH+Qh/lf0NJ8oY
3J/MJ5Vu2ikiSC4B3+Dc8bj0SAblVGCNMxzkEJ2d4fYIXmXe+Qfskyufz5HjiMPa15/2m3LecJXd
Hh8N3+h9p7pGV6CcLQplcm3vtvQ9+J0NxCSUmYNprvajfaDOe0Zoxh2EC50bGPnIs/zDAPJE0NW1
P+IGR52cZ5eRYBgHHJljiAdWP6VDsiYX70F2aw/BGE8o3aE0/E9+at95LmS+MHkSqniew4Nfi7N+
SMcVwQi4LeDDZbL+29Ly2E31L8Jvg1adznSWeb6yr1iP1UrQE8IhpiLCE/Lmjk4FrkFUvswxETSE
O1+LaPra4znEjPku3EQSkq4kKzZYwlXiknHr26kq8v5tlh4kiRSKaOlxq5nHMt+0w/oi1hXh36Qr
DRW+BrlACCyimannu6+hwVN+BPkNrfwD6v/UteiQa9Nqj9sALkbZOzzkRcYALwUgiouduA+u2z1n
JLTLm2yLq9bFgyYlbpYG7WAJZ2NGqgVuhh1o3rdHfdTYPzV3ZBQaK3fgQK4p/1fn6K8nQ4R2mrD2
m+/cm61A9tsARXDXVqLfNyXSmzWq+n70rHo+Gmm6HrSdDJfUEOe4GdgK6ZlanEew57heBZmmFTCd
opKLi8mQiQikeHaJ66p+NyKYmxaunbGW3dnEdDUXUDwbHY8UYdQVLpKzboqPJAN/3hBnwUlFZurV
hCGk3z8/jNsJANAoSQoXgY7A7pCIvTNSvTCrm5L4YS4soOsgeV5QYIW7SoIagITVxZwRsu952dXN
L+gc7rTYk0CePUmcBU3bXlU+/Bc/M25wmG09QYCHPHPKK37ru9tQ3Vb33s04eSsq/u5T1gubQJPD
2rh9Sb7XRrN2gHhiMiOA3zENeE8WiQmyaOUomfnjJnFLUOoAtnZV5ykz0eAY3NWNFB4ewt+CpEYq
PDZJA7e0XtMucQzh2VoWT2tq9iimq/Vo5rTKFRQYz3ysxP3eefPql3uGmCfJAnnbcWeXYd+KoSim
EbcQEJVcAuLF0xRdQgCSWj7+pdE4mVc8MjdrL27jlNyQLVL7k6DkFaPuldg2ejbeBYzNAVRTWRRe
dz8quH/Rurr8LVfMkqznYUKH+Q54dDFidjcO/BWq8Tlo2XMR7idb2NIs/GmKTLiGTL7aHtf1HmOg
5T7Z0GEIDODNrAgVwQwK8o97yZuEzLNIsJzS1mdAym/rAOrxenq0JTCK+ngcvQW0qCEOnibFivXX
KzvMJRu6RVzxlH9YYiID0qHmpinJ8VB/zNejBb5ea8kRWBOqB0dCvAQksUS8Kwk780/fBumFpr0M
YDRE6iYEmWGEXct0C1XpWsvH7pHmsQSDOEVtYoRLl4XiSOowbP3dDKte9e7lpd+kYz7qcfccoRdw
87FAiIJ1dNrBmuL1gNqZ9q9aCV6pQ+nnyIPgzTiVFfJEer7KYcOjwtykr06VuZx42KaNv6vPe8H+
S3vfSv2oYxBOvBqFvRIQewQ2awnGaQj2mQU3nTRS2CFIXwfTqxI56Ih4SroCpNQcpmwChVVw9ZkN
KP7JhmEbMCtrLeJNt07Hk/zPJCiHpEfi7Tc7IeJm7NzHCnSdsfB1oamk7PeZDF6YLbGEiCwL+06F
2C79WmA6TGb1ypIDkSOXAJ1qHRhLFjTb3b8rCEvy20QKUJaW/ln30Endy5vRWU/lhimkIxrVllcr
ysv/TBmCczef5r6Nc53UYEm4bE6hilE1lVEnr15u0gRnoQxwlbdIVlwtGUliTNAzEHKEPsvEH9Mz
gFoVNo8GvWW7ebVhoPIp/RZDOW+cL4Cqn4004HfCYLAtaJ8pa+6G8JF5ZM0+Un4clOSq/I7Ic2qC
VmsDUSGnnVA/JRVIzlF8df0hU9Suh87XwocKAjkgmS/zRI1z3pf+jHDhpM307DzVUBN+P3f0Ypyi
B1BTfrcTiJEcOfeP/NujbsnHAmezpyTNK/fsAEVfu5OnuNF6o2UzrkZbntlUfqicbkPJQuWxouRK
17IReA6QJu7MAruDemD4os0X3P3XBd/7Ilkv+uW9TIQzbfWQDC8lFdE2IvWz1FfhujizJWA7T+Mc
NK3F1/y287wfMD6i7VO3Z01hMoba1QCdQHK7rVeGt2KQ6w0ETcL5vtZ+0xqe8Sa52UpnmDVhQa2F
kxPFiBlkHw04aT3osRkjifyVRcaF437W9fsFHU9xrer5pknd88TvnSXdsVbXl8xbU6SQJK2lKsUR
EIRYkBXySPN4KSc6rZSL9SwQOcNkkBgj3n1frl7B3No2/ofZ37Iq0AYraDslZDa892El30ONOZyx
iRxbvPUib72oHjsjiZOyiAVHxtN7+dONxe9YoGgkjbZ8Ffq/GiKuojzfbx1S4Vqiv0+UI57AbkB4
ldyfkbdkef8ipv2LFdanCRb9LImYdpbXJXBqEP+1LLhgmeIBdNvW0x4Sgk4IJxAdIQbeqMruwg5B
qb3UcA3FQmEC8rv46IxDvomuiUgKULdTK50zLoQV/RjwYlV5DiwQmvCJ1if20HAvHspULH7tfUR7
ysMKzDpp3QKhEsveIvCaBb49i+mExaxQBLI1evOwRqkKOdX0eSD31cXqNYdrdtd2/248JzlCe7LB
oYpUWR0KiNeb973X3/4SlNgqUlLF1/sdcBvIxBGdFAHqA+SWfCz9ETFe7ospk8zxcd8VPmqvO3q7
GpUS8TkFicycRyXnkaS4/TR6klD7V+HJ6jen9qt6PNFWtcp8rHvm2SBEsZh6Fc/SzVJdKR/dhrcK
wtJ2lxy9YR5/GSMF/jz3gCodhdenrjcw+RFiwYDehHRunfTnUdWA7Cge7pPb5MQVnCzXzZo+SoWN
HceKKU3RQS4xpRsrrNhtMBKuTHwacp8a7GMZyGWKSNTwCT/zc3aFBerBkQ352v3KOrjAnrolwV6P
wU8OhdYIKu2OeboGBXluV8PFxheKpcKzZjmCG+eCKMK7MYfP6IDqu9f1hd+3noVkBYMMu7kZvD/Y
5WJ6XLfsGHe/thF91z5SRoCboNYzUm/VGH7LER5ZqK1laAE5L6ip00Gz72j1BbJWbpCa7NGoyaaz
vEEiZGsmYDMP+lXy0+Nojr6Q65QWqBbVnFDeGw5nj3vnIgDrbpdzk5C7zCxkZ5U1WVe52a9NgbBM
+1XSLazn6ZIGprjFERnhXX5tlOFCdGOvkZe8ehtCnU1tgm4uQlap3Z0AG3r6SfHrvSAGowkoOVIt
GNMklIs6bLmM8mDQy0Arav5Ug+pNcFat585hZJnnnpGR9t4/y20aGnPQsf8s1XfDWF7NZn4xjfxZ
BnKimX00TZ7BJcf9541YVakpLG6zlY51GXI/IfC5Kv/0pgsGyKzafn4U04Pupwzg1valVqyXfLRe
U/3nnhJ0rtHky8pZCBJclyKZDf0oI/+Ur8Kjt5mOlQdw2+/QvYABI5PI8gt+ueo5j8RBvj7cwLNl
HRTduqk4ULSlY4d32LPlWk4anHdwb5/yI80Z+1bfIObF+F6tRjAjfzLoWkVAcVpuOuqUvcyAfxN+
6I4c+Xl/lQ8jqX1Vlvnpqvh7SmjeAiFTdEULe3SmuGP5JjVD1NqFuh87M4mlCggzdVqXSPEkMIxa
gcd0PVVZYIUsaESgMMZn0LI/uOd9UKmIRVhiLWQt8tOE47K5FV4ItD9urW1c2BrY7YxHbeWV13k0
QDpTFZP01Ks8gDX4ro8JADVXdjHVyh/4srjlR74A2/gZX1UreESqGtw8jn7Pn7suCQxYTm3jiWJ+
yYibQqoI283NZdFfOWaNbOP44XUNWFGLzHL5Ed/6PSstg7opV4JFvSNGgRCMGUqTTx3PrzxTfelN
s5IoB093D4zaCPq0CRKV7bxmebJKmZKvfuW0Oaj9Wjtsq0BgcO9LqQ4lLg/WYQ4arld5SrlWcaZy
11YS7S6zEGIrt/4kke6oAlNbUZDt8BIIhfBTpbzoKTEBsnzWy4ovSG6DFRfZZSpBL41/i9Ri1D30
6vykgfDGOsaZ4M44qioIurVaEZgmOBUItHEanX4snFRGDIgCbtvgp5pOHZHIxxwFez/Zp2wPiJ0j
+AiPj4d+U1ePd6zAOGWB9XkNY31Dp+qQRy/Zscj2m68IaVBWW4ANCIA8U9/HmBIFYcZYKLVSAGFk
a2dbYFZyoJRWQNqRQ8b3rVAbWAZvlo4qrdojNsIvalVf70v9BOb1jFXo5NpLIXrE1uf71zgYsVx0
p9zg2Zmf6ujxY40LjTZ7745rTUB7TjzVSh1PEDRThU39tUBeZkvFrcdsrbZ8ixO4B/htscKcQnHp
o/2uMzwmhDdToI8XgWZRvAxYLntX7Wq6MtBYpC704eyvJ9Mkofth74IB3QmWr7/vImkm76mE1LAB
XqgZAWSVECcty4k2/JuXJqxfq7S7zgK/WsLQDf/F+7Jt4aCg1aWhKTSEtjlrABypK99Xk3wMKqD7
AsFTO+bhJl2EY8RbtgcTYvB1pRG3qyMsFXsfT1mpxCROEhow2/dXSPsZsW+Mx0hUkS7btf8phNiA
+pmVpCF77CVUwZOr3zXDLDjLmH4Fv45xRae5ELZ1T16aErXNBQgl6u4lq/zsLAHvPGg/yIbRsaU5
IZ55ays69IJVR3nGwl2iQuZL1jefAKW5PE2T5N+TDwiCjtKcjmlciGtoFVNU98GioDseCERbzBj0
GVhM8he/ZgnogkEI7sS0d/4HBRiZsNaw5DTHKC2z49Trx0Lo4lG24treBgA7AsEyit8oS1gT5HGn
t6oVKYKaeGTEisK/Ur6bnr2izPR17cO7aISNWESZOkZdwq/pj7+p8JZfoWD2OMpORm+d9s0HC3RF
qjksZ5gbkYzHVsaqQ1q2ZkQGxdzW6sfaLGOZBcKIVo+eVSoIltONOHHycT4bcn9WNflIanAJCREF
jmZqoSwNAPiYWI9LMCMjBWNZvDfH7ihPRGDMV0BfZ7JNQvWhJrY3fHkXzXGmEYWKzLxa9dRkOG07
W9ErMds5KFiAzkMg9cwSl92d0h5yQOpWRwZZTX3pOQy28SFWZzUi8TZx7C90hsrko+VBtQyInZHv
tMRFx8Gfv29z40NdKasfiVUu93LPvun3YRcd4lax4rycT6OQnNNI5SE7Gm0greirlj8RPdXynXnd
UkTiXETLlEbpHa2wb97uIx/MvB+rIT+a4h4ZDrBPo4k4d4hmQMbaVaLf0hhkBKH1qY8pzNumxtOB
biiP0VNAwp7XrFQ4hc7panZ5wA8pFp9j0oKQpFUjGEUpGs5Y6yBDfOPIFQ82lsmgYx63iO6umf5U
PTgLKPbsWZ2RmIbpEfPparJNQwpWhgMHaJ9EyTweRwwDU6meWlU/1/TpDPaH+1nnHaH/T8D2jWdI
Avy/ep4X/bxZ4nnm82aAEC16BAqre+eM1bVLs0PAW0nvwJDFi0xrKPRDRHaOL7YBDm98hVM/xYpY
nAqL/h2upRTuMDzK1ArbJIEpZHglizfBRA6hcl1IoRGWp235TyM0S57JDp2r26JYTx3XtxjcqyTQ
AEg1wkeZaJ4COPZf+XEdJEqinv51FX1FR2CAcwstd3Ig3xXAYU4vwZFwbo4p23tG3iQKONVxE78U
XPYZF6k04RIYosdVWDFOGebeY7Doac+9oz1LRnWSfaxnCxnAgIMHofLgVXtD+/agipkI7UbCOEs9
zsdPhu8jKdqgAL9KkpJwwWIkxUDLfl09AV3zVFP0GNzA0F6rhznwIDPdscscQZ0rjf7Ue7N3/5eZ
tjwwjCdrCA/1l2CdKuTfxGCx7Mc5sRi0AvB4H7rPtAosHF6UXSQ0oPCpqKpyJSLN8VgPEpMBjOkD
Gmkmdm2DqfKxyUMzPd+ML10gLIIpNNrM2fCNZgt6HgN7nUcVEONJ++q68Wg1wnHHHdTCocuPZZCr
ZlS3fKPOm3lwSOYTefBnnZr0v6VM3ZkDZbEw8oNRKxyw9RepxPvU0aGM1dO92J6UFCxPoj8t6fYE
hOYp8dLfHNNEZfxjBjSpcYskQaFCKDdwTKsV/5Uo9opbVuvXzmCpCamyZiK3MZi5D0io1UhSabKl
NpSRi3+Lt0DdAXnXSlRorzjrjzB5sj2jyyeBClVNUrznGGhw6ya7GqazZpMG/SZnmJRJubIcpmVR
Iy4R6y69Jp22Nx7epcM+fQr/7TuwTjKICf+YaHcsIjEA+S+599qhEyZsbjB2N3cbdfLWRKGvIyGE
Mmgwev/eM2ZNZd9iUdw8ZvLXfMXJVBl+wpdkaJiENHapoFDSjcKP/5o8XPPcFdV5IrYoJxtqZcyc
S2x8ydnZ2LrfVbcZVtewahfsCrKqcyN/L70/F8VVbKD6JCvuk/INNvkbGT1t7VTCS79dWduPkPdY
hX2D5V546FgYfERWavL7oKnnTqkvKjHKlSlfVKY997Q9bMJ2Sbb6IhX3s+UAkPQZAG9FD2QXUats
lwsKknKKtayNaUJqalAsCMP2c1/241g1qJaJh2jUmLZrzzfuI+mDDRLl/aQEpVAgNJhckLxOWe7n
ShDPzV08j8NMzghvAJ6K/jjVyTFrd19WMLcWkTptYa+cq850oaEce0InmpYfiVnZkyaTEZ+IaHo7
GKVg47PB6WcGBhSA0DlcPjIs9HuZeVNrsR0Tx0dsM+5i8ZcdQr0qhypVAgLFA+0N1iLZyqA/TAU1
/+UBD8wnLIg8v5M8he4C6hfO/lzl/kZZmFAWsp9UKPSnjUmZPychjJpQowKWB/GkWsoplbWTkcmn
RVlOUlM7AHVsZfVZlCktgg9TDZDgcxngtbcXqvvUjOfFAiuFoEvuYkm4H9P2lXTuLkNh0RWBwvlX
kQLUTK6ctYjMdchHC0uSwlvYuiV6oM+kiQ4ooxCPaE/LO1P0HBEDuGZjbEKxRorC6Bb7qFVGEk/z
jae5WabhzqCDYrweUAuxjtQ9avG0mtxep1NnA7OlR0v93qfBVoycaKJzQ2izQPJKfq43biEVL9xu
xOaSxEuWHGesg8bLJBDTHdSsxu/Jmw7EbM1gWH3v+4esBPdu9yVSF1C/+4nMqNmIR3q+9Y6aW2Z5
Z0HeZqwjfiUDgnJG3QyEVLIxK2zAubm6GqftvYDQjzweedLU072+QV7zegV7nYGSgPVXuRqRgrVN
nN7MRbXXBQPrBpYPsTmj0FrH6ZpX17YEa1mJV4NutBHaq2IaT6U/536hIYaQvIEYsd7HZ6MBF6ho
hxRv5t6caGA1cw3UlLKddk0emYtwClrxqvF8mt7W+R5VmKoZfDdcbi0qFIB92Thf1HeJd7v81/MT
AJIiVDW74S4fsNWZNFkNuXVUJyhm3jZ55aipNN4DPiEvbzYwpHW4Yr7OupDccQYkv7XxLBgz1oet
1ZyyxgaDYtd8zziqBclyVwl1+ThgfxI9iUFs/tg+S+rRoPpLh/1R8pE6TSzEWpwIeTxpFp82d5OS
ndhnjEMMqi/epcfob6HgbKgWayE95li1y3Zw50dSMX9k6PZAMNBZyfAtRxvsfC+Vl8IQz2lfoEeY
TkAnCCghhW4Nc+bopX6eknhGPIzbHOTv+iuQ/dAwbGRpd8oyeKIm/aIaBhsSCDx9W4WMmmoNG9bC
sLpHGD8VPbUVA6qhCHTy3jONtuYgjdsp2bPTOmCZQOZvzE/qll/WT7gbkB2iiqTFHuvwiqMMmbJu
kOKEppxHE0ySrCHxavTv5kLx/z/Gzmy5cSTLtr+SFs+JaowO+LXOeiAJzoNEan6BKSIkzPPo+Pq7
WF3d1tV9H65ZyjIiJFEUCbgfP2fvtdm5+TCr/QjQK2o5QDWMd8NiF6NKZpjZHs35qqHWL4isaPWf
TmdjHKT+cqKDEQ5MuAJ2n11EXAlQEj+WOaVtzKiyGskIBTcANZRCy+boapnTqug20VGcPM6pKRN3
Gtt98TA6RH0s2j2gxszv0YGL5240VqRX923IrevsQhv3wsw4G8EMglaXUTVNg9zISG3xS5YKPVrr
A2xauQIxxe7fbvXpp1ZgH0jekiI6OjZOfl+cgLIB1ekYYHNCwxmKJEa4dGpQOVB1z3m7GRtxx3hh
aAeadAfPe/hn2mRHdTXavu1yKEdVz8VqowTKTi4bmrI61O/RFhQgwArEw6hYHVJHKNkkk77SPnQw
17XeN5xyr+vVjsiNMDBXwR0yZ8F1QLBVoUCLj3ggY0SBjUY2C6Z8HpYTuaA5uk441vcDQa8eXcgP
w6AV3myqZVGTe1RtOSTZwLcDCsPkQz+wWadMuquj2S6ju3+ynzlMG96ldHH0w8yyGtz7ffgg3zlo
3Ibq2Zr2sNgiQaqqc8pJ263J5yHPUdFmyEO6hqTDhCNUDInaCZfea6A9G3Qn0D2S4UbCydIEYsDd
Ggr7allIBrwK/JbJTH+4AgOGKfLqJGQZv4fVsKDpCkaBtBZ62P6yIP4NFyH1XjLPi5Qc7Ej/0NWN
nXzZpTuNtBXv3qJ8bSANyU1lnGq5CWtnpxXBIhZXMBD8Q9k8MjGKDJ4T/1og6h8IcSGf1qP9hhPw
qQ03SIRVto6CdmmrtXycl4zuF1rxVYz4DqDZILqpXu6mCYGRnWs0Ok93RjR15x7zgXeL7IYWUM05
66JBxHSbDntGt3MlGc2fNSWNkQC0RePUdeco1U9dfcvjl3jYhScZTKh5sGyeFJu9eqvqW/JTIz3A
js+W9z4QwHXXpHRnCF7Puqfd2on9lwsuPlj3fuekSGLHfkzmSA5OKH1MneLkQCLTbbXsNUa7fuXg
ebAf0NCRMHDoR/S9a51kERU/ZKg+ip/OObdeqWCXYVVdZswgunsMCBA2Y8SBNFj7CRoxjwGhNbmX
RNi9uaK7bfgM92WZRc6CWcKub7JNMLrrGk+rLicmnemm5zLAqthwekVQE/FE9IfK8Em6XBEt4KDa
fw/6J+icWdJcONJaOu9E0RzAbO5FjZfL3CZei8UWsb0FqkDBYBZDSu8D4yrOyqEgbXhVe99Ec5NP
1VLcu+PBoHtCZue6rpPzMH2kgE6aCThg8EDACQ5i4xGlEtgTN1tpNlleFcfUIt9ZVrlgX4hXwJWi
gn0QQKJ6CKBg2b9wS04C5NoZr1FUv2AZQhxVKXOl0Vgg+tJde8c4wbtS0xXU1lr02ss9x6Ulf0I1
Zd6Y3EHUKQhCO+ACDo/yOXA/w11hr73WgQ655Pwr5X0oQy8JTfTrq2UDqvDFjbyXO4oOcMOawIK1
jcLS6sWJNGjiBZOA7SlLjq1qju1k+4nAvlC+TzWhlnUC3sBY51mLEiw4BRHqeNRsudZuHEY2RLVs
JIMCKmvmmpxiNxDj9kG1yE/TYeKwwGi8NMqrvHoAoH7TniZVbzhgpQGIQFx7eqZ2wJWpHZXkyQyk
8gDeyRRyTwdu0Gyjxd8Ec3/8FZHLUmkETWkI3rSDkSN4/HYpHCOt2SHQX7ahBrR73gVxtidhd8jz
3Z3lUxzUG0CLDGtDNGj7DrZeziEsq3ZoKvJOPwR8dPQIdSaDxXSAUnzowvwgArFngr+f/YYxTSRp
cs7Zw4Bt1sorCJ32oVdyX/joQTgatOeCYNv40Wqma6W5N0KpNmFSY9TUt1p4i3x2jb3H/m9XmFLE
qVcJYPGMSoE6iw9YPIf+lWNc3u+2XvaWmnTPz1TRsXpVhwqNObU1s8OI7tW4VYe0iXaqjnbhbeYU
0YwDWBXeDRyU5b0cBN0qsnndafWaijRH6cXAmSaRBvKfg5rLNhaYu86b1oaFdHNriF1pEiuDR9RC
YFeGzl5PQf5Y9T7y08p5bZ5l+sJiCfGfgdpRutT6erDVeYL1m+lpb6pdplyZwhlPyC7ek2l+y1r3
NSznF2/InmfrDHtB+82ktnpuZvsyRMEZBhOtXOdIuTxrv8r4iQYc1bhC6mBvkDb0C+ELn3i/xth1
rrdtCEasNg17QtHo6yF+qCdigvODdJt9J8edy5d3LJDWg41i1SHG2inIdkZwbEUbjcFirFlroMpr
0ip0sr4p7lXcHSY3Omxxp1hx91q2By8rb2EdX0ERVMGV45KLj5lWiSa/Iz08j5xbg9/km+G7bYOn
TG9OBBNQ+jQMoRRDKLfuAV5Nu5KyyfqcDJLBJ7VPMObNEuxExSwgpkzNWhR0vIxTjPEoXM3JvmM2
m6Q5RdLPWsFGeAnD25jSTMUA23bs31j3UngJHHMPgis85VqJknSnD1tAtD+beJ3TLGj6h/QrAMtJ
p+95MuaniKmWp20SYi4L8ri1XzQqAVTd/XMkUsU0pA08u171MZP4ZyPY77zch81sPENGfbBkf0kY
+wX6oSbotNHJpea48STvoZPaW/HqkFwaVB+m9ovaD/0dedFAcWbY0QaePvdxwFNTpib4Ap6tKhih
HiasmoBYg8K52kbyWIzJRRMZs49FxBfDXAu5fhNGwLa1KHiUGeySyD9FjgI0zs/kAGMsfmvqjd2T
qj1vlKOWlZ09au47ffn4kIj9JCp8rvEad/5dj8vOEY0LLAT1x5B43MEdUTpoXc8u7jGGq+nJDR0y
Xx864uXppdqMH9rFl4PsFXQHfB17iamx+OlOENODQ5/4uMEFFiVtZ1geTltW8ur1H3k9uLyK5DHX
2JYrNmw6IcRea8Rxmu4Le1UhjceWvbi6OcSGDr7pkWX729ZHws/xoPA/VJHW9GDjhg2uKq8unTaf
wpF3bJF0YAS3/AENMnz6APWhGFEnq0RfzdHFaNRO5NYWITaNu1gessN8JrMN84GUh4fe6E85EbZO
FBzNyTiTwKjTnNGxx2Hw6NdFjTO1JReLMoaxdb/z7tmCCUNFtcfw6ITqnplzK8dprY1ipQxxA/MD
jQ9ecxGcQo/MgrI/JSo4lvlw9DIXwDa6VITdy1bzjnrlHroWdbPV7Bhz7bvQ4OLfa0ICDGYbpj/T
naGwXoQQl67iSqYhmj2VzcYLbGbE8yHmo55nfoNksY0qHe0T0IM8eUFl9exVw1PNxgnIkUoBlI2b
Whvtd3JvRwVMf0iGSlYIVw3fA208xsJ3tB3e1jSft9TTdyxjszTe7wW18MHINKAkcy4aS167gKhu
j74vRfWb40Skw+I0SbBH0BroaBm5IQrDuef/ex0rXIinu5nOlbIPuWSsX1LetLibip0srJ3M8n3R
qT2nUgtNT0OeE52IgPdOG0GQEQtSpyyJ4jjI7Dh8Wa086SAhlMKV5/lhp62n+H66zjcmo1AwhItK
PCQjl+eXbSB3Dd7HCeVD/kvLwj1Vw/buCZqzZE9Y4p7svH0uWDLbj6m+2hpJtVP5YGrvkDsPYrau
gcOmz2qX30EUjKph43TBGSnewE1mFGmx8qgW6bRcrZQzkP3Wd8F2clTNBK3RlgY63UDQKMJS0OQG
RpgIyeNIBjL9SGlgdKZJKtzHOWwZBr/3Csl5Byy0Mw1nVdOmGmZUm6opjolqj1M6f4UIIg3Yd8kd
E4oOpac+biAnqOHbKEwalIh5p5EAnN/irqqE599RGo83S2uRHKvTN8jJTTLCamIgLdkMaMOssuk0
GOjhjGvfdf4wNDtZ0hNYaXn4NMnyadTda83uvs3DhpzHpQqgwIfeLh5fgZCj3xRLkoqOozqjk0/6
X0aPkwf/ZN71dGVpwtF7mVAqNAavcXV2m3pYpsp+hxMfL7wI5eRsSTwvGDz0yca3rf9s0jsnnbky
AaCKcrQNIQahuZgDa2XilydClXgxP5elLxra4Fm87TIPmuS0416aypXaNwD8tsQr31L8q7+g/qQG
6yhW27VqoGgjgGyBVhEiFcKE0uqNrpNDYrmbEd5ySvRWgmJ0pY36Sx6DjCIIrQ6zV91wX9w3sTdz
0Hk1NnkJ/QWIzl7Coz8Eptoh0IizS1abCJs5cC4YoONzJYuIVuLdQ983lIpiU7PYCDb8frqEBEi1
xSmnZyfkY8gLmhpH5cUnU5zEnBx0DQ1y1jGAmA/KeyT+9KAN9kEHeDRfcwb+0EOZXmAMhLViJ0+x
hZvTMzYqwwo7kwPVgIeed4WKd9gfu8raVt17WBLNp9MOnLeca3O27wJlIDbArvLDxPB7ch9ZCByN
3lxvrXQGGk0GleSnbr9l1WMww1dLURmrMylQWxHZ29lOd2i4WQ95IwxKzxwCAuFyA07A7+nSkKAY
HUvDPGnuJoVF1Jvz3myLfQtZC1nOSwkMxckncho/iq9a4riC8MDg3KwPbt0erLQ6UKdCdKZsRUfX
S5bqqeceTvYR9vmZYMgMJlI4uY914T6kEKDrrwiOAoFCIoHHbq0tRKrseL4bdWhjR2BSgFiSb4U4
AfLBPUd96Pw2NP2egQpFS9WmiHDLdUEnQGCoSdcGDbE5vN7i0bqWUrsSrHbThXadCoMPvMZUIsT3
POLfzHTznNDQjNuDifoEVvU2YjRLJOpVW1k0O3txLvuCeTsCere/lqJ6TBmqUaUaAlZRJGDB9f7o
mCBTviNsqcnSCTjokIStxT5Jpy2lT1yNh5qRopLO3qwH36KhW92Ho+Y+9tbDqG/iud1VvIt1SEvR
xpAQpG+I/Nd1QSg2VTCBZ35gXpD/1fPZdFAKyGE7Gfi0TbUdglvjBtemN693qXcDEF5iGBTTzRSd
P66SbO/BS0ow5Do47duNlY2bXnLhAWkYIZ7bxZOFS9IOPuzweYIHYAbRPsbFWNUd9z7Mo30w1ods
8A6OGo+B8o4t8n5nU3LdjOFnnzk71qQRJ2mqXxtn3Qjj0iI+t61dHJtnlXbediIrOdOTfZ96Omyg
z4wLDntQ6eyH6mx66cbZx7rx6sb9daQRotKXMA2eRKVu0pSPpZ08hOQxawgdClZb5UeO9B2jgwjv
IuyoSbClQx9kXOILA3mDpM06fBID47dPAKfXuQXEsFS+KUk2PXa9fhT4zzmoNnIna3WwviiwpDyi
SDl3mymurrBcVx3twiklMJGRGqqIUxjKs/EoSbLy4MWZVY+0pb0MefYw8dCe3Gcup6MKmosNSjLb
B9l0wMG+xbpccEqzNM5NEAPzbEu6ztb9RkqIQpHqNFj34SFvSFg31FGCRyGKLgV1w1E4dY5h+GIG
gx+G40triaVDh1FM+nOiKYRRp74lrc1NroYvKu1hiopLd/XryjlGmJhzIzq6qAt2oMKf70mszOY5
pr6wPnNkHPQP3LpRkC+Dt+o8K2stvG1monIvEP/tALS0uX7hKrJc73De1xEWzVVzjSv9YljZOTns
Z2s8gyZoeYYr+9g0BWbCFG5uQYpp9htl9cadCLGpOtgFJTe2tb7H3oX6b5Gml26mDVuxlK8pZEKI
PUH2bM1korHcabn2ggOswN77dksvpTdzfdiQCFAg6i54S7G/rTyk4hPrrCWngxLVoSFj0e2JgGLd
QmDIQH/ecYo7dYyR0jLcamQohwquLGMOgo9pew4iI4mYvgxVJekOfqyjaIfIKUxn7TETUA1nUrT0
RL472iGR/XGYPXAsFP9vZJIE5ilqvBOhPufYhHw2Rr7Dhe/tNH180uvoaXz50Ao88MxdFHxCDxeI
ITYfRSsXeYIQ6y0f4Bda7YaxC4EhHBiRCG4sB6CmtunJ1y4PCVaZeTdxnIQcvvOW/cK86rpOnKi1
y+0PEz99FNGyeo3Q481rB4SMs4JhRWP4Cfm5HymoEG681a/9UtjJUfQz2px7To/05xveAnKATVnS
OL2JvqANg8bA/YzJbqxSet4hdM+KWb06R0CmnQpbELPh9JZ27iJzfxY9DdoeY02tH1BiHQo9hcYV
rjNS7+uEIz86H4grHXLMazoA0HRx9nKiHQzWbHuVoweLhi0BcVYAXdDazk27JfNoo/Rx4zxliOuY
VQWG8dCR9zvqzwORFJx0SG8kv4FTl3LZz+jeBycZkrbGKXp0QN7umSXQ1q4h1rUHrbi3KRZuqi30
7ov5+HJ4r++nKaauUiN1GkU4RjbcmrZ1Sab+xsvFSpH7YbnP7IfQW9u021MlN3hEOFmDwad11ZVr
SSNQMEvWbaYFLh0rsfWCest9nKSuPzaTL60Hh165Th9i+NUCvRojY4Nubjt5l9oCO+LQinZ+dgM2
EJuOwmtPFy/OfXWf/4zNuiDVsBbzeQJyFLjgBuXBHo8ArJEoxKa3NtEHg0e8D/K/Cvp7ht2uzJzu
fqEdk9k8ViHBr6uiDh9SI7nUvNoWjpOs4giTM7poRzZn3h4NdsCvATDrkBPVRkVo+xbd/8JDUojG
F/k2FPKoKQ7ONLxPyU+r35ndV0wrdqo+JJWelL+D5K1OT/WouLKXdOAy3rj0NYgurvzWVYqV6Jk3
XHvydIR64XtiHEznQzdGYl2bJXaLVRn2x6a2D8NEyV+m+6XHcMDE8p9OV8UkB0Y1M4lPxak/rm/k
9SWraHjqPWSAdH4NGgTA0ej5fpBQsmCWMJGAyy+r4wl/yb11hWdhy4SdIWbfnatkU6bppmSUGWnT
etLLNQpaWY8rGT0gMqwKuKSJsZ6Jxc5oQciroRGZB3WFApF8ZJIfKv6BwZheMKqhuRDSV68yHl/b
8HawLHCGwfJ6TiP0Aqxv7iKiJ87uQDwT3SJa8dPVu5Mf2cRi13eT3g9mgrD2WbYM4+AoTDhV8RHh
hIctdon3x5456iaPXtRcEHxxBfSsGoeMXTRkd/TOkP/R4GMxKLeo8bsSBFUFjKhTa/fO1KQZQsQr
46S2oRtJBjLNSlLr/5TK5aqlYFtFHk8yqg/k1fnd/BLSSZgCRPJIkUlpC9qznn/YzneVu1sytLFE
/FlqXNBWC5RaWEj4Gfs31bxtmGDjrm/IkbV2AwNUGaa7Wr3FumKGs5jfyJ94ob1pMOymkrHr/E2p
6K2ji7sPy+hJdrSOq+w2FOPV23NTYHrKiudpQlVsLQXQ5LFBAgMZzM42ApjIHIpTJqoL9h4Wei6G
wX70PMgGgkGAUutRRyozroAfcAYFwpeMm64kHbWJN39mhGXhxCvujepuZawllkVLYMJOn6XzO7iT
UAggYSs5WnS+LerdP3HIpIFXmjwrzExzP60YCk1dubIYfqD1vSR1/BiNcBrAAveJdo1r64Tpi9Co
CwOCk+P4WkzsX63hUTIw9/Q+KmE/gDBHYwEIc5ycxBK56swajXyVSgt9XH72mI2NEHl7p10OWus3
18gyWG4kSFNyZC2kVHCwI1RbyuL8ZyzSFUol7zXz9fCjH+UzjDxEew5GUAaO6Laix6qYHtDaXiAC
ogT9msrqDG7oT6VlpJUF1NqNIDYwBWjScy3G6bGPUYf13KXY5MnXteAoLg3zlybpLkL8BILBi0Hk
zpWho5U9Rjq1gph3gL9UBU8YM6l0fJ2z1TG4dN91FG0BDBkd18ijB/NJ+X+mnkY4rIaUPq6ZRMls
x969h+K4Jdhka6erap4pyTChpACJadicQFTEch11vLMdYRz4Awf8gSYd7Hwg3IALoRBiP5QOqMHd
nA0P9Hke4PpBnnxopreX/KCtOcxIawX3FNyf2oAMDtONaYzrg/5xjzIjl3DZjMHpfgXUSzkRNGqj
+4BEFllEl2GcGYjTsYHW65X9EkTBK2AbdZzibmPDRoQr445qTad0pmslbtNegnNvhtpvqTpopq+n
jE1xycwpHBlAB1CBGHO8Qt1tusWfQe80SWhjyGZj2AakdzJFp3Xi3lpIOOP8FE/f+gD5MID0+LvV
jd2fbty60kNKsLJ+1stdU6iHOkkftbR/NCv7EYbAKW6hpjLgbtAo9WIdWvEOBcgihY4yTA538WIk
0TC08/28juW0M/nQsOEH1TnlQNUjlkd4O/Qe30qGTEyyYrkmRN1HZoCsM/dNUlfiCjsyomTuyh9/
/Nvf//3X9H/Cr/KhzJBdF38UPVHZcdG1f/0wpPHjj+o//n33+68frm46Ulj853mWdD3XkXz+1yeq
sfD+5X86JW9IOJLpMJCrHVeh307AjyE4YJZWibfu8mJjNj+z1jlTjhjGKiJyZFq/WR3miBhRXv4d
ecHCdsiNM4J1mbKnuCm6LUZ4cApExWkFTOV0MN1qP9TZvqu1XdM6O2d2V6776562QEEbactgXz3V
Qm178kqVKTY6Z9q+xQFQG+sS97VJq0XqDMDXeFIosoox3cVVsi89d5/a9gGzDN4D+khGelKoIbJ1
79w1MJLGZwo/ojlhKSjoKoQJcK/kgKblGEbiuPPIrglW96iZSB/o9mS7SrE434shRl0B57xp4znx
ZvTSpW47x9FKD4XaVuOHImJP1zsMRMlrJlK/cvHuSz+vmqOKvJN907lXS/pGlnceSphLzAzLAUUq
M8PspU2O6a5hWam2bLs7GXfbpDE4l3L/w55zFEqF7IYM3E9yKLk62DUDAQvPlFYhsRCTLk5YZfp5
pzEQriEE0jraauZ9IGPgmAboBl7aDknQSIfN+CSG4UHJ/pwQdOxa67pML9PJHYbtqKJd7RicVXYu
575oguHHfd+cRNEdhtk+RATv5K9KH16zonut7trpZy0sz4RGWqfUvmCCWSOg66Rvpu3a5sRdMuZN
UVFwHkSLCxKIIhrPqyC5h91sNM+pzE4escrKV+iXybrGM8wZiEkP7X/Q7/+4zv/tXy709h8X/q+y
orEVRt3/+OvfL9VXceuaL3Bjn9W/37/1v770X7/x76f4F7H15Xf3P7/qX76Jx//nz199dp//8he/
6OJOPfZfjbp+tX3W/ectef/K/99P/vH1j0d5UtXXXz9+0SLp7o8WxmXx45+fut/BhiH+2y1/f/x/
fvL8mfN9u+bzf3/512fb/fVDWH+zLMsUpD+xLNi6MH/8MX7dP2Pbf9MdwzVdU9rSNFgVfvxRlE0X
/fXDkn9zPVqvuklcnWMLz/vxR1v290+ZDt8lTYvcbMvjMMtS85+/9j9Xov94R/7fK5Pn8Hv8y8pk
6ZZpStd17/8jm5Cf9N9XJpFMZqbndJKLoa7GZ7KjavO+gjDX7e3OMH7aLdx1XOtFjufW6GZGQxVl
FoYGIEFRmrCm8VOJOsnmgYQtaUKCqtvHJLL7ZJ3QSx1WVoFTdjVNQfvR1X3zWqQDCl8SGi+zETXh
ITPE9M0ZN6tOXttTx+W5dgenBGlZ38cJ0W6wcR/jk8zuejVOYtHL5IQoLAq8FsHY7kOPKL9V3Ffa
d47c0MkgOtv9RietMDnmOK8bY1XmM6lcwmA5X+jz0IE3dXKBpSDitXkBPQzr1EA3zS2ScnrtbNM7
OrNXP3oOAmupOLMgosxPuFGSd+mxeJWRxsFM1CEnPY0BdS7KDyKgg2WVGJi/pOD4kMyEQDjTGCBf
z8gMMaBN84cSaKoZXiLXleSfO9ui0qJrndOR64ZxZELbjZt5ijeVFs8wo5rkrTNs49kztGFkhpam
4abMW86HcA5CnelMamIFHurAQBeShEFNA0V2UfcpvFYYiyHqq/ErnAukuYlK3eIsZNC7RIRR1TW/
+1jBkkycsUD7M4Dzq+vGHH2SYzUWiqHP4woP4ihhnQpmBQg2jkMgcjoDHkrRStIEcoXHnLpRAu50
pksY6DOp8dbKsyrQpBL5HkHNw1AiR5ZUQGlj1N5W6J3qfrpuLQTV7oBbBjW7UjjMykazGzQIsTNw
lNIGCzgcpi1eFBmhKRtiI+In58xMKgYL9f105EEnIjLLyq8lXjrazVMYpNOz1TMn3nCgLb57glyB
ffEbc2mOsDwcn8QozTq6+mDkz0GfeRrq8IxJwiq0M7K8ZJ1o+TnNg5K5j1fDYtiVSYVsRFo60JXZ
GSv7YDu6JHZ3qOpm/tSATIIkn9uRxgnz2mx8iHpvRtFWlFhZEJq5uZHcZgz27u9Um2PrNRADfg2U
QhK2GAnUSKGkXethuHB1gTm/z6Bn4PgOFbPqNgNsOGYY7D2jpS/LfBDnMNfG7MvcsiDzxzYx3GVX
ynjfpIMJwXVKgWyM7PTtKwW0YuDlBhzza9Gnv2dEwwBpYkPzSp++SbqSQqVEgVX6vYMnpGVl084d
jVGcbJFmE4m+1RCDExdFSsFHw+quyjXM7NQEbZ0biwZGQfyZ63V675nFhBsm9HKRcjqxqhDMtUO5
rLwpHs+504cOsu20d36nU9VCSGcHdPNzpOF8/LLK0sI1nhV9euDSZRakVWTGbrs6oBAxBiSrs8SI
zY1ZdsPsMjgqcs5ri6bzHEa5cddybuYIGLvvhmMDE0r1BqNaFIBfQYvRiIttC15tcyTRKBdxf5k6
YW7bjtGFGPredRf5hELmpZqEab4PVQqzrmtmY9wPyiNnJrbIoAOFw6pBdFQvHZ053TCkPUChaY4A
Z8zdbJVb3FItqPcA8X7w4AxFoT+VUVmA8xEznVU9xUdIkrcx5MXWLHOc86ofU+bSLuAB5oWTa38U
g9c8hPi4gDPknQu5xtTvqkA0/wOek0bq8bJNK0amjYo159oacUU+ZNASfo2lJtDUb0pUZLoJXgZF
P8a2qKhP6QxigwLG1Yqk1VZDyi/fP7BxRbRU8j5OowifaukQxpAGFO72okkMXq455HfhTKDNWtDT
uddqSJCdrEJEaPpkENG6Qh0eI9FOMpcgRjm00bsblOqXxg28sdzeXWVxaXPyQ3CekJLgGAMijDpj
L/LkjJ3ATM7GnGIsdsqvqiuRDpNxCGtzkHVpLvKMAQy40kFg/HeVSRxM78zOSnfSEV+b6fDC5lMz
BeAlpw5SZZs1iN9612tXHX5PpI+BmVJtR3iGesHBDicQcP6yntOGaLgZKbVvWlyK+8CFlMNkY8bv
L4e8Nxe1QtxFCEuoCQwV/XgPVAmtlPeqdyrxK0+KEgKa1Tj2i5bWvb1nndNavPzuFBA+ESrSc0Jk
krz6rvslS5YA+o2Njqkm7YYHUtmzVRlDItV1zCOruEYbB44H7oFnuKI56Kwp9Pzr2bgIDPm72Imm
qyPzEuV3ZxFlzynQ0h+IhS42Dd6pLfFjUH4rI+i9fd0m8a86TL874h9XWjmjXZXhF1+bEGRjl5Lm
RugN7s+20w3sFWTZf3UNyFzX4qKnCZgYF/6qv7rRTDdW6TYhUqSj3b0zj7EanI9pCht3SYVwy4Ii
/600TsVijruzihyGBMzc91WYVZfBrWJE0OXwqoie+y21Sa7C2eMdFQKJkS7cwG+ciZlQprvec8HM
A9Fm+NI3kUcXmrd1zTbRbV2LIagnSh3VuqUhRi1aFIlMKPAuzAnD7MrGmZmb7/RClIZQTtMwtJrJ
IQ1y9RA7VBUUMWSv2m0OPThvO+iAQm/eEx0H5WA3zUcnpyBa6n2Apl/GZJn0bp2fmt7JLlOmIRpq
EZyIseYHqnmpnChfe4B0FmaI28cRUAxMFCJYIkzjxdJF+BkZKdw5xyE4MIFzXCKhng0XumvaVNEm
jOYKb0s8rrQwZ7quKtzFXmL+Chs7QT5iQrgOoJX2Wf5IHdn+DA1RPbuDRvllR7RZpVk/u30NcTgA
2y6raVilbM7474oS0QpGTRiwubrSXKWPI/EneGhdbp07RHvh2Oa9z0lMZqgNxKThVoqH0vgsid9Z
iUZFFqFhroJCM7lvswXJZxg5SGsD/EA2YAbSmYFPdh5oithFTCKt+XvKenr5IqWb6NLcjQcyeK1E
YV7ASr8cOlpzi3CM6w+PBt8lzpuXSM0RIhpX93vPVd9OrLtMoxrmPrXePGVtPn93GUFwovHuOk/Y
nRA+5IqXPpgpSgBbBUFx8GzX4E4EAGNkbKlFGLIWTJ7VPeQT6AoaOF614BhX+OR9j3TT72+ih7v6
LTQplfy5tbUTWXzdB2mVEIwngoALo78VhSC9gjnNLqxcfKzS0oAB0v5C9FuTPFk49lOfJISHVS39
XXWPBbZsuClaPQq8CQyzp2aEKlWOaf08S+0lMgGYhVaRMCYMX13M/j7x8zfR9I2+KYK+WHBTYkSo
LQcrUItoxaYy++xjcFQKnflNJ6dBdfJVWJX+2ZnoyycDsY+XFnRvtTJ2K9bwwGLeWIpWY1TqEsmS
O4m7s/MWtyqYibJAj5MlAaKssekG1AU6fQfFBVcQD9+p5p2xOAy8JMONGSuZkNU91SzwrEXAqpsm
ElAuEn32aAlXwcxqXfKKoYk3YKd6dUjIWG3bKX13MXbubjTURxHneX5FX557qxij2lLX2voxa4o7
IKJn59ngaQ6vs1EZ5NM40cmZ68EtibnQvoupitwTv+CI/pl6r6+XtD3IeCLtVbxEwSAxxo1ai94V
+BHPe2Kl1f8vaefV4ziSdO1fRIDe3EqUKZXtrnbTN8S0o/eev/59smaxLVH8xPl6LxaYRQEdymRk
ZGREnHO6MHcCphjZzse0iUD9kBPiQ6oT/QTDk3Rbe2qhsom8sPc2vl3p8bNWw77BbdAVkEQmZbST
hzCTTn7ghe6gx03gUsKn3ZsOUpNDOASqkTI45/hzjXIiQgdS50PH26Ggq1jZsPOcYQAL3Y/5Se8T
ymrlqCjl1ojHSX6OM/Obr48nwLM61Z6uTPlEoR9/Se0WudBB7f3tYAK/f5ESDwHmSDfc3gJK3Sv2
Qx91yXjSJwa9DszE4dkpdUFtD2q1hX7VsIqXKZwQIEwHGVyo2dSKW5qhgv6RWpMFIgAaM6aGPd41
eZxxLdN6kT41IP1AIiZgbUC/Nyriy16Z0K83nciBfjKM4QVribAbXS7MwdXDETaB0i5ayCbCRgle
mi714YJuTNEf6rLGILjwzg0/tX0SgbtpFVrsURDriFVnMiUZXR3qO6uwSy/fGskwwknZ+ToD2z0q
wIgXtZEyAqu2huozX1+xt+BoVPywlwpN+1kZHWw0hd4x4+sMFUKXGw0U9TeHxwDNWdh+xUCkmj1J
pV4DYfXG0niXFVMv0cXx+gKRC63nQbfVQBgw/G6MCtD8Xgtl40ACa33ozEZu0Fr1Ry9BWlMyGPqR
ywLuXPJxeMxlRD/3tZcjITpZtRWdYEhjGMTraA78yiKzQApj8kaGOaUuYEazTnU651qX1DAm2rVf
+K6eRozoanWoA+6S9Sp0DZrzmc5MlC0ND77StfLHoZdaxiLKukJe0Omht/GgdWoOZu5NmRvLJrDg
pBgGZD8Da8J11KFn2Hgo1GSXyU5KU7RKAo3pbz2CmNaQajTT9CRoX6a2bdhVXtutGAywSKLhibGB
m9gNSZEH5qshfHoms2o7tQQx8gpOxeMRSMpPe6jt5dwDfKZ7kDpsfeZvuGCNXhBDeX6GSlCjm6r5
PcwLTeCBZJ52pNHmewNYqPIpc0q7hWIpQX8c/eQCpChRyUKhSrXTD4DMIEYz2xweS16jqJUnYZTW
KI0pPqwym0lXugByQMkr6d4EQyP/6PUxoYbpt0X4C+HXWkl3ip82PQSRVc19AxvV4EFOa07g/DaR
Jj1K1CJdVRoQqApbOAo7M+7N3lWTkOzp5GtVVL6TQ6DEe2TGx/KxnAyUlDdO0CjglEKNvIYR50yN
81+TnMTB+5H5w+zZ053cea9KiqbkdOlKs0GYFjaf8Jeexmr4OkD8KD/TjOEagKZVj99pvOOBywDh
A7oJuVZb2Z/tPCupLtgFiFGlpQ1H8y4baCCXimFZzE8hYmx94xcFsr+d8oDxDEXWZeh6o44EDBBO
F1uul/h0hye5kV/LRpVKYJPy0CNC0Sfqk2a0oG/UDGqa/ThVxnfGKZXqqywnVP5DQ6VcuzHqIEDy
W2Ys/B413NFWN0rs40zuFHYhKUPalqr3uc5yJXvKeRFBg1DaDDdbTUgDtCVej0fVSovizlE7p3lS
KRqgKUbVptzG5dDDgGhl6vjMVB4Ny2TMAL/yEm4ga01tG1BbplFolOFht9yicwzlM4UA5DS9thnC
I0wonXSk1EZausliJbeBsA5kQRGRvzpkI4rtaIOETghedmzRp7c7Wj8vDvh96UCRPMq4pzrThKR3
TKb6sQ5LeEB5RBW6vtYqsBbrcQ51P1tU5Az5sh7nOGXiN4gDQ0JiHgYXNN2z0e3jjwCplE2/VwBd
BsGpvYcR5dtZyXKhS6HqK6ZFE+OsSWFaqTYMqIa7EPXs4ydhPD9Nn9m0PDhCwga1dwWYcuNsGe53
GdUgYUNP1t4xNHZ/+7coVEUXypK/t0H8/ey3eJrTWbpiJbuwYRoP7vc4KU6T9VeRISSVPcQQEjc+
fPmdLGRyVGf/P9rXLu0XjSdrxmCmO5i8KW7tYRQLUZxEfMmHYDp7lHie3Da5tPuOZtoU801KuzLV
4PMVxyQMaqkM2W5oThXk04lq/1Oev6jOn7eh1iyIUvDZnmaNDIAaesBd98OvPDgeOvf2EpZqyQ4g
ZMt0TMPRZeHbZwYcx6Ak4GseRFlDBf2EXRwsj1u09ikrDVylu9v2xJacd9VE7frc3qx2PemlrngW
gtZK/kHJaZqlKIB1n24bUcS/csvKrHc3hFLGo8j03HIH8sJ19uk7/yQ96XdAS8xn5uXwf9qu6K08
OQ8rtldWqMyiwQhyi8YWx4AB2ZP/NxRcW+8O2CUvsz3ThfcdtO9gef5Hq7NAUJd9oEKMl+zAbewF
9fPU/0JHwFUQRZuGjcByty4DTGuGVbGc2VbbUPIZGvOvNCWc2Qet7Y4HZ0UEMja0FcgsYfwvt/ov
H2iIGwlC+3YjRsE/eONr8B7WyZ1z562cEkUc7Vs/Yva96TRKFpxgIUe/31E32CDKBE8TekU5rIZQ
Llorx0a5Ppi0hoGO6yb0IZYhGkHn56by7DjoEpadj5su3MTH/rHYTxDiA3tA5HErb5AlXFnm9Vm9
tDkLBhMF4pzD5bkqAxui7iLr0rZw9rb8n67g/zPsLGzopalZWChk086bzPEYCJG3+fvhB9zRrhCB
o9wG2dD62tb2c+ZGVtjI5BWwfsKg7XnBLoyMP/pkJrc0dWK6e/bsk9Hrkqjfsn3wGuf3Ka/Ou/rQ
He1XiMPLYIeyEsIIx/p4+2QK17t0TXbyzOrsozW+345Zwk7qB6b8D/EB/cQ9bB13t81c5SCKbFgg
4hkdNWkMit7nuT/KKaTojsfiYnqBNLB3kcI4gI1eLbDbqJbXotx8OkKb2Zs5SEpeKAc1y4I9/Fh+
DVD8MlFwGe/iV293e2nXZ01xZFbEPWsqzDnLs9gW6aUiVc0oorl8UtD9/QTKxJV2tauY94wMw/m7
dtSugvjM5CyXCaVClpVpoOcwpe/SsAfoOQQbfVzzSfHvXHiHsKOTFekM3hu2PnP7LKupm4D4wSfp
ESIUohWADaEKcRH8fVfpK/auIsjM3CxODnpr9RT1uH01/4HqkvNdt/ucKpZAJaKcdPvDLW7i78XN
8+IgjXo1iNhE2POMwBLAga0M+va2FX1pCw3eQMRjhUrIbE0gTgNfSXusQMjc0e4ot5JCxXTFzNsJ
mn8qU6bnT0lP4ZuJ33GWKYXwtLdFxAmToWo7UiuOfoCYRtjHewC/D76VusgHAASo6N1eoHJ9th2a
hr8tzwJXzMBwlJq2B6YJ5nkHYoiD4jI4S0rhJCjRagcFXDZsHyd77egtfUJTtnFPTRy8tyGps0Un
mh3HQcbRc7VXh7LmZnLjHUFmC/0QvOcuDO9HYyWUKdexRaz3t9HZ4RsUY2y8EqNw8H4p9in84Ugc
ehsU/PaoRKzs7toStcvvqkYmoz0tN/k/RzCER+RYStRDN0hjgArlgQ64IDkYzL+umF46/ecLnbnU
WKfKFCgsFE3MvbmN9vbL+JfOWhW2lU7Sirm1fZ350RQ5PItHzOkHDv5uOCpfNeQoi234uuo4Yteu
T8vvbzi7j0qvM2uac57LmOne2CcIpJh3pdvvdQhWfDf9fHttS4HtfCdn15HkO74XpiILZci+ilG4
RiVUFvIWaysTEXm+MAqwiiLL3EeGOftmXj8yYtEGHsk0rPtBFv502hw4hJSa9MINJusOQVsb/cYK
cnh9by9zKRIwkSSyTlOG9mv2BamP+1IKHNGtKv1RBT+dx0TuYYT2Ko9fRm1aedMvxdZze7OvmEuJ
wQxLgfqO7fywFY/aUgBF0O1Fvb2Irrf096pmHy9iBIR5XLYUXNWHQQmQG3crLzmEXbYtis9O8dlE
rk4p/uT4sYeKKW5FQ9FnNwedkckePFNcvvkneRfvoFNGex35aAgbm83qm2HpuJ/Zm9+HeeDEhtlK
wp534HEEmuYVue6dtoNIsdtl+X5lY9cMzhInJpnHVtPfsguNqwqZuegdskc7nr/HGgoiZc3gon/+
3lFD/KCz62IESIlSPCvsvkcfQGbt6a26EH1TPGSEnUCquuMRaGT6TX66vdalKH6+t7MoHoaySRDH
shUrrjNAcEEnjMzRvW3muuCGr5zbmR1/VaWSzIQHLSpX3u7z99mH8W/EmI/lIYJP6jBs4d/hZiY1
5eGdP5fx87iB0fpw+2csnEuFlFgzITxlMEufrTaLE9WPHV5LUCX3p0LuH6S+TVaMLMRURTYNS6Tc
jqaos8Mfa0bSliNnsUMzZJTgWERTxzM9+LeaFcdZ+HoXpmYRIDe7ojICTEVN9sV0EhRySv+nZcRf
b+/b9VNCZSbQtKBgJqVRbWV25ONRHobCRD+32zNrntLi49FOtctFEn6gTEmhcP1te10jwSocMFAK
Ooz52+asJDRYRtqbLVaBnm/Bf7g9/VC3/VgPCHke8oO1HfdQgnj7ADFRVI8+O662EmSvPubbT2Aq
ko9pMY06e2h08mBJbaZ6wKTREnegJeKk+I6rR0P5kMgU7W/v9JWHzuzNNto3wIr0HksO9fRrUHwq
0+b1toWri1gVR0A2FZtjQNl9FtyijLGcLHbIx53482hEn8KifsxrMAGD/z1T7b/gFfoDi7oOGkCR
wQNYM4tK5DiZXdqSC1asIU20w5MSmq8+b7ZuqMGjyRS/yGvVldOxsFL4M9HuokJrvI0PX0RVrcog
Zy8ZgjE8684eiKaWNX4vw/RnOGlguBGUlwMnOd5e7VUsF9PPsqJDnWcYJmPGl7HcyNpWZkYPovwE
5F406PukocseDsNX3VahWKnQMLxt8ioMzEzOnGbIvEJl0pUikMwI7jaVeylEcMrSmRAJob1ZCebX
Z4IVWtRMxN7KRITLFWqqpoZTiuhFa6JWWLiT8zQZ30y4124v6y2qXCQ4Yl1nhmZpmxFbyJqruCpk
8xRnoR+s0eBD1+C/FwWCrHcROpf9N+9p9f0oboOZeUZpLU0zDMWxdXMWXRPQV1GjYb7ejTvJo9j1
rj2kB1GQTsaPMA/+i/rokk1CHRPyimpRcJstOY2cJu5i8v9ur7QHPXU1FByZf9u11TsCr7seZa9r
liop3JlJ8bnPko9CRUiQITiWebIPSH+IB5UI7UIV6F/F9QX/IRjgJvBSGhbPxEuDaTMwh5kI5zS0
ETlo22t/MDLCfJwumQ3sL+rAANBtX7qOqyzyzOYsBkm9UeVj7UMWFyGVMr0IqbnbFpb2kQPPcB6z
pQqX1exYKE1dwMuACVH7VQHg5QU0VWjftq6oMlj5w2qFb2EnL0zOvAXGjSYsFEw2e9CyNDGdFglj
aQedAvRiD/4PbdvAH7t6MhZ288LuzGWUQSrqUFKw6+onWHRcyB1PEGo6236Pegm41t3qK0B8odlp
xKauqqpG4KHrduk1ng51UVmw1nIHNSGywlBHije/uS8ghdmtfMwla7xvCD8O1WF7npHDrzL0ds6h
YHx853sws4dQwjd3zHE1kbEtmBGTvQNODGpL+yPjqkpv1CEdUNWZs46hIOeg30cQcL6rO/8E+wwk
9dvYhVvcvb3S60+pAb0xLUNU52jHzoIcCGUTZjgekbmTgbBlGrXf37Zw3eDmQiCSGwqnQ3ect7fB
WYDRSjv3HJMsNbjzYHs+1gdpp35ofnEz8oJbfRZfh1BN1RXZllVyBoOGxaWjDLrTm3rJk6bfBh+4
N3YA0NzpELw392DUwcLeXt7CBqqmgkMKhJOlGeLvZ6vTlQCHSDCnS/K2g4cKvPD/ZmHm+Uk3OZNk
2o7bphM8qpSco79vW1DEP3F5uOjsnC1idqBbSjaw/lliz5S9tClPtb8FfUHJ662CWL/C5PsnFVo8
49zszPmiUiuDmgY9js4N+6ylW9vnmuf/b3tm+zfaqX/Qdp2/ZSpiLXhe52nYVmWgqrrDiNDblpx9
N6ZISx6/DE3WyocyaPdR9VfFCGuvMj+qvq7s75IxS1ZtHhB0tYx5v8L0QPrYFWm9aPswSTPCvl+e
RKtV5gUzBSfwJ0w/omeUfFw74dqSh/LcpbtlKwovmZmHJqGa+ZWPcRiDTyajejT3kcqYICCA32Ir
IXSMeu0GydH+KTyZrnWQkCs6eK/OAT2mE7zHxbTztw3ASkZh/k2HdjFE2Jqmc1pNh6b4zMXbeEx4
sxMixC9DK5L5m3SrvkoHyLa/rW3IqrWZt6tSFhuRijVxUw8PTGjjctqTxXxD8nWtkbmQF7DnZ2ub
OTm6FdYAUEGEv+KOIScK8/qd9jhtp12674/ptxVfU6/PskZKxyOdS5LxmtleTjUOnwJ0cdNf/Q62
g20MS7Sr3o1f8pfmo/LXirkF77owN9tMLy0biKYxh+LjL3krCmZgzhmOf4hfJnTzVpOPtfXN9rOj
YkwZ980gFO4vGqQHgAYYFxs+gnBcie4LgVHTFB6PpHQypY/ZVWwMSsxbmcDo208MRjaU4byVEoN4
nc1i74UJsd6zQBRkUz+pec8FcmjorItOt75vDqt+uPShuBktC4QagcCa2dHj1Cw7NRITJ50L6GGr
tjSDoaqmRTR9BSKUrpZu10yKq/psabHR1NBJhY5bgGBs84+wod32vsXPc7amWWiTjLaJC8bV3MT6
DvzQq05Kqm1u21gofglY8++Nmx+oJEykqfvPxk1uvWnEzRhuxy/aFk3sLWqF9UoDYSloXNicnSpn
mJoeIlgqwvuq2xT74V68I4ZdwigQSkXrg1DXCe/lImenKoxAJwMDE00uDYqdTbDPPpdueUeKNrlr
d+/8s3GQaFuoBhhx2dYoIVz6heIx2eupHrA43XxpR7lyNalMNnW91nVaMzTLBTXGo41YlSxqsYVE
atY795IDAbHZOGu3ivgi58f4bU2o3eg8Fhybq/ZyTa0kJbLGLexGPqKtVJrCe5ruHdho65QUsM7f
9so1c7PTXLV5qdYTW9jAWxh7LxMU8QgKJfn/5wljWUzGUP7gIWSr9jx5qAKrbVLPpjwIRf0Ir4ma
6acJWNzt5VyNHmIHrg1Eakxd3FrzdAx0KkJvqg+mq+AicbpTUVmnHtLhGvFlNYphTBthHIf6RvkM
mAD6WdJDedpG5fc8j3ZmFwKB+ZQiZnH7h81DGE0CWpbiXa85gJbtWQjT7TFtpCCBI8u2HhtHOknl
xz+woBBfHE3XZFmdfUllQi0+S1XFtbOG4oQMSQFSmjzJrBWXucry39ZyZmm2lozP3E6NBSngo4QK
zIu5nTb+7rvxDv3TO/ML476HtY7L9QGkAyKyXrI6R6VneHkqJr6cafIChaFUM8NtYAx2uIHUoEPh
QQLK5N7ey6vUTixRo87DiKFjUF6alULbcagrmExVqgTw7ZL+RM9oQ+4Rpdn7+7UhzqubAWtcDA7n
HSehtD0783pYZpoR1poLFf/O2CvHdKs8aQf6Ial77I9ryciCL16Ym3kKpF5IFENTAPuDeYyCL54R
HFb2T7jAZRS7XNHMRQLTikcoVyAzQJjTPngHpBGZrDLRYwm2w44XClIAt20urcqA39y0YeVQ4Pu4
dJFRA+ojwy7rKk6dfi9V5NPbvJ1WTtmCI/I255Cp3DnMIs0+Vdx5kz6l3ATO2PCoLTRYXQt5csek
NlcSujVTs89UQlNeTplmuYOSQx6rR54g2ktaOMSnMpDf396+qyq5cMLzlc32T0vb1JCHxAZGMe3R
Nd9ZaIw8t++1Y37wD+ZGonAcgWsEX4o+CxTlt+0vfr6zjRV/P8vxgBSa6CH6tutVgs+tkKIH30Jb
9LaVxT21RRCxxAdUxd/PrDCohgZ8K9kMvqvIesJbCpO05Hcri1mKH8wT/rYzi1eRXktB2jQiGdf2
sfUqGvH2Q7PT90b9sVpPysXHmZ+3c3uzTKiItRB+VvI8UXjhBY6wmuu8nwp6/jIV+K0PPevaNbBm
c5YU0XhIBknhTRMx67NVd9nec729+Wx+h5qWEsRaZrQYJk3If+D34QZlBvry45WQnvWjD3dxtwea
+QBZyJZpOGkDgxMbCweZ5K5V5eaPKnEoqLNYGFQ1Q57fOyPFHbsvBmb99ghv7sWjSjqsX2+L/nJu
Z/b9zDClQAyUFDv2SbSoAre4t1/VvXr03fjz7UMg9mnuLOfGZvuoVVNDOpsLudNxI4X6czTBe6l7
EOaWLjzLW1KV422T12kmFQQVo9TCDdLlWdhUG4jRQoewOZr5x6QWyLZmH2nA7qtqbZphKZKQA1KG
pvBtGXNMjdcYfTpV2CqaAAzwV/KilWROfI3ZBuqy6pBmaqAPFG3WefIDOfcVDQuB3nz1siqB+TyG
tVxP0OeBfG6TVEG3ctwWVsWMssnQiabQZptnJLSKs751AhttOWX43lUw03KPZytzPAvfSZdF3kxf
3zYsebayMbPqRrF4Doy+4KNrIEzv3gcBxVMUEm67xJLP8yhQicImtQR5PkUTTL7hGxZuqD+mT8U+
PKG+/s5/USG2lFBwXbG2tDKOMqMV8B9Y5AeXwaNSR0DNMteb9Tw80FSLYTDYKIzTSrvvxS/wMSCg
3fF+1e7Sdzu3O7tWzaovswBoJSVJa+OdIOVh6AUO851xmCSKJy5SI+5a/rVmVPz97JrLAz0ckBK1
Xem7H8uuCoXj7e1cNGBRCwZNC/fGlTemgJnriBOQK9pD6rQvSdqt+MfCVW3wvDcomTG+w6vpcg0t
J7K2Rl6MQ+W9tpAsw5OANk721+2VLJoR3Ci6w4PbnEcm/Nwqhwwz5QTfUh2fshwOI9gvb5tZ2DBc
/beZmftlUeGElQiASSjrJ9itqu+xiVLRbStri5k5W2OGpZFD/eEmwcM0ggqO/C2cuyuJ6dpaxN/P
vEsvxrJQxMcnfxrhSbbGbnt7HWsWZt8+gfM8h3LVdicYf2QYVekc/IkFKts0RqlLzAFkaLQ4dlKz
BsOJn+0IMdvEWsk1lxfx24SISGfb5DQ5CsedRdGoRoonVtRqP+ZV9Udb9dvKLHPI0F0wtZhPbpfh
MdN6dAK95O/bm7Vw3xmMkTBx7cgyOI/ZraCkRq1BH2e7jlXeK970K3V8nnFwrn8Lwh4kOIyDabJy
4S2kXhdGZylDZqZ8tw66JT+P8lNUje3XMUNfJ8rjAiZ2CRp4JKiYMofAuYCP8fv/tubZga28yaxV
gzVbA6RBvVYbX5SWiegJ1io0Fs0Kzl8EUW8bXXSZs42enV+5582SRsTtIVTDD/HUgFs3qQDetrIY
Jc6szM5vDamjH8JP4vYGSHVjGNJ7D/6zfa/o8cqC1j6i+ClnZ2BU1dF0Qj6iYTXmUa598x50kAFH
Rz/djfB8/KUXWnqKhw7Q1Riq7h+slIoAtWFGP+lWXJpPW3gsJBuqQKgbIZL5lA4vzEytnMCl7aS4
ALEXgATFNGZrHNLEqTJQge40ch+2yrCBnIYqtBYHK0diyT3OLc0iShXVEJOLD5eBKYZ9YoO61O0N
Wzrp5xZm0QThHuBcguMs1MwHtUh+1ZoKmL/wNGRsDXtD/WPFQxbXxJgFrwP6SUDhLz+Rr9GFG8Rl
ovvm+7RQc9SmvfFPPpFCTQ+OCDGkMvtEtVNrEL6wrNKwYmhxsr+r0kwfm1hag/gtZbW8Fw1bjKmT
Pxszl7OVoWlhr2U95DU/ZE1DWQRUypa697QNc89Cfykv7+CA6ZmOiNL9NNjBCdI6xR1lda1Wu/Q9
RbGKXjjhm9fX5e7aseplPtA2V241BMRVsFTOtB1i7VPRt68gLD/e9p+FLJuMDXiMzRwQYOhZAAui
crRriE7hA5E2lVp+aBHBKjP6Mj9uG1pym3ND4u9ngaXKwRzJUsfCksR8DzlNf9LLyf5w28oV6pD3
v8hADXq2DB5pc+wroH4PfnPWU+80BNffwP1i7kjP9qVrbvR9dZBRn0BZceVYLJXj6BZAdCwzU+mY
5uzLObC6lD2e7PrlkAg1rlbyxmkXqbInIbeutVO7gVG38j6oKDroh15FRgzROfRq6wrW8jTU0VBP
lKnVc7dMY195rXItVz+Y2ciUyKRBczTmmdqGe91qAtre6dj1K8/JxdNwtor5jGbmdRJ8sKXmRg/t
zqKyLb+0+0nUpEChrb16lpydB7KqizK66LNe+kRrBI6RSQaXTVCbB6JK/iBTC75TkxRoUaOoO0iS
pRUXWXJEZo9weHp22hWKafL1EsIhzrvhQ+3S27qzmXL0FlccUaRYs5KDcWZmnoJFEix6/gA1vSnF
1aNtwSdaVwzZtw7k87bxTirCvTW2zdYiU7oHIqKuhNDlzf3vOudxLSt1bbBrfoA3mOPBt9MvkyVt
YdxEIx091i2ESc3KokVUvrXmWQqWlhqMpVQpXFVL/INq6cEj1x9DTuXYrpiyV0zN4pbThQOcygpf
MRmNrQ9f927oMvVQZUG2ldTC/xwAQ0efvJpOt7/siv/M5/5ySDNjsAw8pobhkykNT1AZrU0tL347
6peGqVI8sudYgjxJ7QBCXIJlJ1v3NryquypO35uQl4ae9T2Uy3SNoGDpIsDaf03OwpfXynAuwnXN
tJItLoDMVZpNfujMUwwSrWcArBko9Nj2u3blpb1s2WRAVJURgtJnd70W9pXjdOLK68PYZT6vei66
Pv6uakOO7qnXjYfbX3DRTdXfBmdZWQt9YQXDFw+VIPSpnULv7Xfqtpf6yL1tadFLSc+Yu7G4Eubp
bOJ5UzBAeeqO4G0f815GdlvK7Q1StMkxMWSZd4Pgs/XDleOx6KRUcCGZoXrLMPNlZLXUpG70+M2B
tB2cwJbmryztalJF3LSMDdO5FogFjFyayFKt0O0SPZH2ZB7iI1wuKNX9cKYNGjxvgOzKWvHRRUf5
bXEeUkPflCC+ZTeLTEES22zfTYPG2qpexNQ6it/f/npXRAJvS4TjiSquzODUfDZBcmD2i3RZZ3rT
p4lWolzjhjvTLaoN2kDvja32M0BZs+JcrA/JLq6WLIa+FzVxxmUu9zevRRnPw3jWRW7j21tjQmuo
nNzGGldyl0Vv0S1mcmSAL6Sel6YcCd0hFY0AN5/gOtafjClZ8ZbFg3BmQfyCi+wvl5jJpdfb94N1
H6Vdc+8HWf8cQXfuFkDDEShOwveJ5aQr1+DyR3zrk4q5SFLnS9N63RlMyIZ8tXwjfWcQvfqAxClV
ZOOxR0ARchl9J1PUDU5rDG+LcYZZH4XmJYDpN12Ks0VbXdOMoQ1Tfdl9NJ1qQ0KwyfsfK04qLtWr
S5ceOnoZAn4yr+zGcVpOKGvrb2glc5tDood0kUBJZ494TrpSi3iLWVf28EjGLMRkjDOLnnUNNa1Z
Yq/bdw+0EO+sugYELqAu7dHjv2+vb8k3WRzZmgWQnyvi8vONntQmGT18Ny3yeyt1aTeuXOgLHqKL
KWnNBBhn0EWZpaHVlDK5VSqqC6Hbk75FixVqGVhRwCcjbeWip1duUEtwpf3tpS30R3WgwqbM/2Ao
4PBdrk2uYoRrNU9hK6HIlHfKBskuWrL9l4G562Irr45AX7skYAXasbwugUYykn5p0Ut9m7qpAWAo
hg4ZtYoCAc6mijwLeZ5hqFYi9tXH41ltAYjmdnA0i1x0Zg523NIcW5gUK0pvThjuuHrXYInX309Y
4QnBJJlCBXL+jNCbSm96a0AO9Z2q76dqZ/xAwehO9GQ1GdLPk4Ia851gDRjQ01g5D+KauzgOQD/e
JuRolYoh+1ns7H1nSqzYHBkcEAiX+FDR2laPa/NU1w8zQNhiyJDaAPc6d+/lVkIlpwx6kk0CTAMi
ejhCbu46B3H3/IupUPGrL1al4ycCpAc5q8X1Prvc+wEt+CB480z/WPgflU3k6nfKydznz/XwwtPF
XTkL1+8lAaOhECGEfywuocv1+RzyUI4CFbogsY+Ipd8Fx+oA+GUloFx9MLG0M0OzIxBlXjmpjaqi
9fYtTUK7u/drKbzv6hYttqb2g7upK8fgAyHXUDa1UThILdxe7BXAXedjagBL6WSYjD9eYdqCvpai
vOYuF4MYjGTD4Ytsa35qXorXYC9IdGTX+okuffRO/oxU5up2XwWC2S+Y7QIc5UGtN/wC+2MPx/s7
gHVbcHV3/ZeKCvM74cLW3dpZuQ54M6vzuziVfEkV64aZCSxffbDQVr+v7rWDKMygCmiB6r2911ds
KfO9nsWgwUgVVWuxKZ8QjUQJU0CbkERfn+m5uolZnQjmtqiNMtQ2C+f2lBoD+ptMiv+Hnkj+S9RO
AEYeve2w0qy6eiLOjM3OS120vGPQB3EjSdkVJfLN0T63ut2Aro3jrUHql3YRJgSGaoixXJbmLMy1
PThMA857UmFY/a17xD9xUjSpAbje3f5iV5cGGhtwBtiUf2H5vxqcCIoEWeKE6XPkLA699MHS1yYP
r4eOIdZFWoyEkLET0opZeGsk0sSwQYFFAIEmFZYu5UN4RIrXTQ/t3joUT2Gxsfft6zpsUBysi8gq
TCO2DgAN1BPjqpdxzikbWc1hB3Gj3ETWG7B1b2k/SriI7jLL/HB7K69P+aWx2SkvTU/KRkAMbihB
o+p02Qmpn3qj98rKN1s2BAyS5j8wI22WQrVWYDP8GKLkZKYfpbE7tUr06CRrk0JLm0ffhhRGOCNP
z8vNq1V91DMI312ti5iUCPPqcx1V6jOKB1+kUKvXhu0XHrlQADAHbgFkFdX4maOoZaggscU9mDzY
p/FRII7iO0Q8wX8Eu+SwCjm5WiCX02976nyBeW/G3ahiT333aB/UnRhDrI7p4R+gU/eR4bK1+/A6
KM9szr6dXOlovfjwiCI+5NbvBQZv2MivJgTYbzwAd/m32165tKsqcHkxLILwH0NSl58RXIGfWCK7
sKR8O71472iEP3sPxjsNgZr4TtwFa/nTlYOS8orZMjorHD7mey5N0hlu26gvSHyjCMFda0grZUe7
1v+SR4HRrl061+/dS3OzFaZ2DVKkbxSyQqNyH+tPAj403Sef+714dFYH6+T/qDZ/uE5Se+oFpBjA
Wy/XGdWpOWWlJ+80Jam3NKeNT0PRIQQyZKvdzYVmi8ExNAUvEE0XXmiXxpyp1QJF9ng9PwgaAnmX
ufkjUut7VFkAl6lu/Oy75fG29ywcEYyS7pIJQxLizIyi+QCXPeN8rpHn8RbBPu04VpEbRnmzVYpB
XkkXF8ATYpG/7c3yh2CoYiuAmoe7ot/l78N782f9+A9YTz+2r+UPGMDXkuGrTIIrCYJOohxM43ju
7CsmSe07yHrJb7BYfYtQ1k+xreWdfmTSbuWSWHjRY41SnulYOqCMK4CgHIWaEyPDl9wZe+br3qs/
hJtSQDhk/drJWDiIgtlA1HnpvqjziDrU8BzZtfCZOzS9NUiw5b/F68I/lA9R+41GE5PIa0ngklFm
0+DnUSnnXVEZ03jhwCeK7AYhI5gHC1mUsN3kspQw4yA6sbvbPnr9WuMDnhucnX9RN2SgzxJOM7jV
i/wzcBGTh+RM+9h8/IPBTFGgBFUHTgvCrKvJu9JgyAUY9c7/1Ln+UTlKWxNFYBG9153zKj1DL5BD
/8avSp9zTuJvm4GqeoZMvaef9sEnCUDF7c27MkB5gmK5zu1HkR7s2WVUiVH76VTAga6j9rXrS9F9
USarx/rqiHH1wIclCnPAeOx57JKQISjo3siu9+gfm2cKZdtu6z1LB/XY36/537U/zKzN1wQCJc3E
mgThAdmE2x3VF+2gctP5z6uU+gs7eLG2WdYi+zoKfnC3Ae/PHvqdtDHulXtpu2lgnA78f5Gyr61v
PmBdTpC5oT71T5DMfiA2RabU7fKX4THbrs34ryxvHh3TcRp61E1k15cPQ4NIXq+vRalF7wC7JlhL
oBOZU0CZuqQ1aN1QHj7wRN8hoXSSX/SNc8hdFG1XHP46AxPe4eDreCOJ0dvfzwrFzO9pTW+yoGFv
nqoHURDwT07NBmqUpfPn9ebCdQqGSV4+9MEFTTHIy8tD1kJUpiLGKpOgpE9UOw8KFSwexiJmhK/O
j7XezUKRjgIZSQ+dIkvMc88SMKNjO7WOECx0D8KjUb/KH7O/6u0kmJKaTXnn3afZIx15f5WpZcE7
IWRjYp3FUuYVetIX3QdGJ9qkL+m2Kd87N6RVFW+tbfCk7gVD8trlfe2dGKONgqaTLbKi2UIRpQx1
lOI4fJXtb5RkMwbo5d0OkcsrOjMyu1/yzp/GzsSI/3e/U3fKUXsSTdr2jq/nrq1owVkulzRLuWxy
yq63sdZTtkEgnkeJ7uZIx7+RIa/e1tcJCb2S8y2cRctCK6W+Dvle3qOyhwjt5B3zO8iXWNsfRGZs
0VcAqsrHYu7w0jeUsjKTVGZtnPQHfZcfdNc4/LMyaf2tJf61i9e/WJlBwwn2dWho5lPMZoTSSZHA
BqjTZKievU+5sxU1KcHGEDlbI4ANRnxCFPTWVnpddHyzLRhQAUIybyMc9yzKIBQL5xO0DG+jUUh/
qX/vsxe1d1Gxg9s6hMKrY2Z/Im3vYYRBDnPdkcRBu1w+jBqWUHYXkc7+P86+tLlxHNn2r0z0d87j
vry4PRGPpHZZluW1/IXhKru4geAGAiR//TtQ90zblKLYc7sjFEXJdgokkEhk5jlnmsT2cMy0G7OR
eU/Hj3cyXW76ri828wehy2UoTaGfAAqqjobOgq+jhVZoUbtONYYOFJ/WHPphayU7/noZXrHhoWEQ
jXMy/LpIRwBQykQ2Iiff4t5C0vGnS/U5CusrmwNOyCCVRH1URz/3lF/AtTuox+aQUpA0IXSp3mRL
HHtegPX09XWy/RvIm8un9NWi3Bw/TRQrQec7ePKGkEG4fU2XyZI5fh3SJyhzbbmY82UXBzqUb0Aw
i6Eh4AMF0CSpg8Xel2OkDn8WMMmy/oi70EPXSb+ARlQc8Mdooa7mGF4vl+JXs5NNgXNrwBEFZqvC
Qm4MWn++QqohdAcIXFtOga7TPA1/PWGuDRW7H3glUfhDVDGZlH2sqZC9b8BDrrYLCLwDAcmyxkcj
9cog5UwPiIzyvi42lMUADJOJMhThplR2Qy1E6ykwpvTmGJDCEkGKutJu1LIhINTSAhG5tbZSCm6C
St+h6t2vR3u5SyHXif8lmx74WMEh/HUiJZVmcSdG0lgEvPShe7IChefeWkF2cDe/8cqb92W8E2uT
XUPLUVfqoGANnVxoGI7GVi2abWHN5QSNi9hwYmcSXWeQsC6hQyhHpS0THM5lik7GTgmKxuwZIoKj
tSrunHUWNt/5FrCxRbWtoBsqHrBcH84skXCu0WJWsWfmm7mTlaRodGgNS96BtXIrowJn4aHJATrq
fjxPgnDVGlwSqsgg+IWSyNen2+nQgEeXwPnphv2ZwSjfR+iGQdVuM5ulvHBK8q5/sjZ5uoaHCE5P
bGwdiJEtpERBIgyeUraCAOecR5LB78VM+mRr8oQV6qHBvYYt+ayKU4dtqg6NVb3J8NzEbrYcMWNv
ync9MGEIuAxZOLJX+pmYrXxka+/OXgJaeZzr4L++LkEDDZpJJGFR4v365NI268uB1igxAv6NLLPs
Osijdf3irAxQ3Zuzwh1XB4jTDWgZkS68QPiquRMnyljJ0MPcgvd9oVqI+UFqCJqhHBjwcU6r4ML3
ydnyyeBkttgNHeGFYVDC+enS3TSLFkHGf595mdiZzJQc6tBFCq3u0L6DkBqix/5k+5BTBmWnN1/K
vLoG/hrVuUj3aWPuk7LNhwrWsHHYW6mlU32vFvqLGhbLuSrclYrfl1t4DtI/GQObBWt5DGPJxt52
KMgzNL3VG3091/95EUXhHiLlAwYgtEoBiTE5yyARX1Ed3cig63aL7wk8GGhwFARwwa+3oyv7A47y
LgCwsrEBwLivs962WZq2LvxVr3TaISs7QC17A6nxOLNP/70pD0RXSJNB6g+Yxa+mmJuLCHknNeyU
g4Aiu0UTCNHOhYbXBvTZymQZ89SJnYFpOCZBvWlw6XuViWVhQpj416O5PP8h/JTtQmhFROiOzN/X
4SRF4vCIGvLszkMT+5yoEBRCmhoForgG+HuYuX+XQS/qezLeRWcNuMJ0ZzInVIpKDmQNZEwoBQqt
XbrlOxsZCgBxFurOO86t5OkkBGAETUoyJY3Era1P04E00nKzl6F8Ig5234b1UKx+fRevWbBUHYVf
yYaBjq+vN3HMQdqVQCsdGhSqXYQO11uU2jyTqstfG7qoWMixoIwIVAVOJuZFW1ln6opqk3TE49K3
TA9T3L2E+TJB4LwVG7QLBNXNXIHtYlM5W4Vyn42DHdJK037gzIKAvZXhbIeU8QfaavRHdHq4m04n
R6GSWzDUe77QoiaAeuoicmrwvqm1GgyNdT8z/qmbtKDCLEUmoVx4bs6a3unYoGrJkbyz8zGgG1RR
gd53DRHIsau7ufTd5YP9am4S1GuUtRgczJV9vdDju0jT1zMjmq50jAjVIElrYmNcIJ76OndED4i4
AiRRmCSmX8T2zwjnE26XQR0V6zKj30iiBhaEnptM91WWsaAXVtDk6p1DimQXoTQ2842mJ5nzN0K3
iyxTQUlRlTv+p93BMUqzYAW+UYQ6tYOqEXi9/GYNeudFUEF5TP0OaZmZbsI5m5PnWnkaG0Fgg7vw
ICuc0FZfuty6n0OqzZmZPE/DiDXCUzk07W6wDop1R8lOJTPAzSuzBtMG2QND0r8hFvt6A7Eb8JIj
rg6B/4Gyrq2saxCFzDymK0PBLiT5nWV/JPI/X42wqBo4YR6SW5iaiRU3QJxBtkXtBA/Laq6f9bo1
jEjHJi4bPr9a64TBPLNSUMLzDpUmgiy/SZgXDNbMrbviarAW0H33b0OT/SjLe5vasgRs3vWQLUgX
xWO6shC78r/BBDs3qkmIB+KuQs0yGCtT4EFrtfI7m22iXjvaxRxLx9WRSQUhoEUA/IEL+3oLGYgB
rFhJZEewJNTVdmDo20vYojznzDIGX3GUyEX+ZW0ytLQq1B6EgxpqsWxT3pXIxBugfqZ38wWHKx5M
cinqmO1wFlDv/DowFJ2ZVlbQmirGWzX7wYvneI7k56IdAT7pi41JPBQTnSu2kWno9GMb5dl6htaD
d+JbEZrLbG3u2I0HivPnucTqtZX8eWgT5+xFBFzwJswalN1QMqw6/j7jbedMTJyFxnnHRgsmONQB
ZZsF1CyP9kaypXvbejns+m8zFuVa/XwEnt5L+Y0++XfQKKl9YcNiDr1m9Kb/jHfGugeA/cZqfefV
wjRx1+NNee8d56TJZp/jxAETqJHaQoHtbtst0JoXdiuUZ1cO5C2clbeVrVfxcq6t5CLkPI9Y7q4O
WhwROkysUsvNHFFjhpLN8MTbtQS/snW6119A7D++9SuynQs6LzDDU5sT/0ys0QBtCmxKhbvWr+7L
E5BU+241wnQL2t8i840nd5dt/0ZN+ppjO4cTfw544q6r0XBKZJax+vflU7OB6Dtk5+6VQ7TUtuk3
8mRAVNN0fOP4v5lakHiRpKfgrppi02K9zWqVFBqyK2LRnqAT3N3Vd+6HjNIYcCTmXrAg4ZC8mSsc
X3Wv6OQBjkRCci6a6JW8z5POIRrqD7KwBKyM4rsPJgqtephsk1lBwct1i/ZuFJHl+RbQkiljVtM2
duoMMYiUb6JVHfs5enN1X6wi5CNAguLutMd5ovRLV4syK85PqLAg+Add19el29E+s4oced84B2Ym
FGP23eBCVXw2Rt4MdubSTaD3CzB7C2cWlCOnnXy2U+px1utIoufg9es79datvH1CgAXUqbVWVG/u
ZCi//VfHJC2iLu8Ad4jda+LkR110kg5tCIleJJHPLdKjiYgRA+zVTJTDofNaUexshOWjj8C8EX5t
KsRZcyJEboe/nsxXxw9ABh6zlP8xJ24yT9IoYoYxhCMTp9YUkMJJmzc2VltEDJtGz+b4IS4XLYb/
yeDES7VZZpvgCRhCra1WbrZo7dw3vY1dmzPB9uXU/Wpo4pqQxFNRSsSTzYbsUJruDyoAX/v13btq
AwkST0IhsBong0kaEB/XVTaEXBTuyuYZX8fg7JkJgq9YkdShLvocDDyl6XrIeGTkllUDHkTK/LXu
ubHNVQzs12O5surQAKmCxFBDvH2BAwKc3wSqBUWzKHtWk7VIqyCbQ/Ve2aMAjEEUhWIjrCBfNlna
WIhD5jLgJwZIepgLENLHCxb79g+pi2oh65j0wRyzxZU5/tnotKqQtFUKMXkYLTviV3QHTqCwUG8j
90132NxJV0Yyk+WN0rjjuAC+47Q77cyHdDb1nCIDWmO4ITpq0yiqrHCG4M9j4PrNNl/OJS6uPTjA
pGVLovRk+uSesgZ6xOgBhr6kat1ChyyMIlL5uR0v/vsJgugCp2XMEyydSQxnD4nmAHs0hEmp74tm
hEa21aF5ybTnyHOuTHhQtp/5nGUT6TS9b6sjFNBHJM/qpvX16qEnbGbhXvFCyC7JxiGQ3uMUNtli
4OwbQynLIdSVcldaOs5EQ3PqTRMsSuM4s36vPaBz1tZFgRj/yc8/haI4pxqkBglK2PCiSHytLt1l
JJryY+jrOXK2i1SnBdId7NNgcQG9wiXxUDTGjkjyc+JR6qqR0BRomyN++SAVH8iKzwXa8nQwnfCf
DU78bB7blJPiz0xn9iJ7N2WqLj7ay+bRnNk9r97KT6ObhHwabJkdhzFlPI5NEiho96/mckNXp98n
I5MzbBqNIINWlD4simHJ0k3UjHNeYm4ckzXbNRnS3AzjYD8E2inZPVEgl6gAEQnCnRjKtL6KSp02
E7lec4SfHtV0I8lLVwxNA6t2Db6BuFpUCfi1k2NtvkEMbGaJzc1EexLocDKgeV+mwEUgsXJE6kFu
mrWU+DPX8dJ7/7V7usBETWa+LSfqp2UmmqFuuBydBLLyewWzEDex9p2FsVJWw0ZyHGiZTwOGusly
9lRwzfF/vrkT90jH3CGOXAfjLcSq3oDECmQLSGWjmFZBcXOuyHv1YaIpEKGBBi/mTqaQQkFSqOQ5
D92e+k2arItIXRuDuYZS1aKyyX8fTqHA9R9z0xbExMX4DHl31QEUyl4ctMlczfPKuRm+65ONyRNU
citxYgobYOSwfOg1q6jsKouChe3SWqlLebQq7sXzbP366or/ZHj67JKubC1pWHY3t4Cxplv2HZyI
SE9Awu2VPtozrS1XA6HPQ5Xf6NNkZV7MeVnCYoODXL6GSogUh5WQxMavb0G0R1b5/2pBfhrlZB+y
3STuuXQ6UhZWl3Ae2RbQhd3eBcJTyWZVy2dHOdkblLKORkdOmmQDfoBxn269g7NwpPy17OlQviU3
6fdfu4GrOzsCS2h2IDAHw8vXGzsIlmk0RpSildbPvmpf9F7PfZpBrplGc+TV19y4B9oFLEIEYMBC
fzVGIxMlTN0bwjwpwWieeUVyL3qRgyCH1W009wAv050g80Ko50nZDiRYJ+aG2krLQQCqXzUjUJ6g
+D0oev+c2E10IxSvWBF7eHHLutzGzHYPXkcjP0noXJ5S7n/THf/z15hswhVkKou4toCugzatX0U1
XSikcPwuseM7Ty+in1bl5ntw/cUz++bV+w08EdrBkH5BMvbr/WY9LTuuOfCxvbHVIDMVDEm6TVvg
qH49iy4TLZg557ZymUiTeM2vlrS8HEdvAMpHpvCkQApa6hZ/IFL+RlupdGxf7iiAblIKA9ksKXXo
TiIOM3XdHL2l8D3najEgTDG2rT6QMoJZ7c8lfC9aI1DARU8dwNAOitOyJvd1dISbrhIlqPiZK3cL
MtTVD9nK8jcQ5RczdmJIDvyTm4u6fwM5WJge3K3yHCHnOwY61KX+a9g1BgWcgWRAAckKILyTmH7M
CG1KC4gA3fJTCN+bubeYmRUXMx/YBmTKXQmNQmPilMtFNZMBdPlpjefUQj7Y0v02yMJ8lUSB7ObS
FnQLEpbA27TbuVPeRU85hOC/2J48s1IdqJZYsC2VJt2nGjqT9r7cdMdhPYe/udgOpSm06kLJFy00
F8xNXdYCcVAk0Ct2lCp0rKNSg75p5l5eTA1U9JBtQEcLzpMS5f11anhKPHRor6wWw5Y+GOGIBu4W
/VtWkCxm8boX6+urrWnxpnBSWrapqBbOPdKyLxKu16xdDWlTCWXV59JCl97jbA89BEAmy3ax6VTE
Ca/IVNjTbselU2KWpIt4ZZFQkikki3wODHblgeFe/mVvMjdGbsr2375a5Ea/MVmod9aM573syZgM
abKS27T1WOtgSJETGO9s6YJ0w3vWlvoCxGmhLuhZELZa/Zny/j8/+v8bf5THP7xg+6//wfWPshqa
NE7Y5PJfN+mPpmzLn+x/5K/958e+/tK/bqsPes+ajw9281ZNf/LLL+Lv/2k/fGNvXy4WlCEZdNd9
NMPpo+0IOxvBN5U/+Xc//MfH+a88DNXH77/9KDuKjujTB9D89Lc/P9q8//4bFLI/LRn59//88PBW
4Pfuy44l//h/P5v0x9vFr328tez33wz3n0iSAycN0XbIeEFi/Ld/iA/5iWb/E9h0SRamoyMduKXf
/kHLhiW//6bo+j/Bd6cB+YikL6j9JM9rK23hM9P+JzBcEn0NxgBk3/EH/z3+L0/qryf3D9oVxzJF
i8jvv8HiOZHy186GEEySiYBsGYsAWV+kXL+ucjNt0eXCdehXa323jTKxoiAVvGdFGi8Hr7kv45zd
ljGz9ha6a5T+1nQT+tAjO7KDQ+9CiAUOrx3et0Xdr7VIV30V3W/HUe2bbZzbr+crkWTR2iQccChK
0IhQ5R8IRqKVaAt92xaxP2hc1EEMlGlATAEYQlOo98y14+1AcqTfzx/XsQgi0wraWHO+8VJJg6KI
xkMfedAfpvgxtaHGo0L0paJ07s41qgcgpZJ70hpJ2COcX2lmnN5TVVNua08soA/9whRQcx/ycmj8
2EuijeuW8UMes2ilCXDmVoOr3Hc6WNB1U6j7sgVOVHR5/eb2TmBJTEZd+PaY2Cc1zqzbzrOAIBoH
uH4y0CO0KejRJUW2J6RYZ3Qctg1/Loy839nNIHa8d8QuVfR6G4Grl3VWvi9jke+pNdRLT5hgF1aM
Kg/1gZQ7K4qhY6lYD03CniGNmxxGa7AesrQhAYdmxaZRGvvBZf1PHvHiBoDs4hGH3qBQ1OjkNpQ+
CmXcR7VlHZrmpUXq7tZI9PZWHazIZ7hHS+51JNQ6y16mrRAnZ6gWllU6oDwlZuCk3Fu7pUV8MlSu
6xOtpcditF/sOqPbri6tNXpa3rx+qHegyqp3wo4rcJyoEAhIktha2Bq/T1Qou3R9dH9+cXXtVq+q
/tA4sbE1QaQXpJwcFdGYp6hj6a1os/dqfE8sAm470aTbYayRI8OQF01spuuI8WTFIe/4rSP3hceL
BQEaALLeOZowAbNIfR1qBCtDMZybrvRulSzJbyUvSxhVSrrWe9o/VaX66PblqeWLTgz81EAv8j7H
zheCXBYoCn4Yq0Kma9vspVXTJanqHB1Sev2UaoO3dHrVXOTysjBgH6kAEx1n6Y2G0gP1ddy+rSlf
Wqdw1go1M2WNzpX0jjZji7tgr/CNh+cubosdNFlYACahNwFh7VVS1nR3fhmqke6GIqE7tUHYFI96
50vnsPAs0vlcU3iycIQRBWi6QZTz13Urrw2RN1tLUnuzvjmeX/raAvm4yA9uXTRHwhdxS+ybBkrw
a6aJ0xDpYqf+5yWxmNhVedzvzv86f/DXe12VdVvF/eh4kW6ISNbIzkW7XL5UNa39wXHHpRWBND4k
drsiGemDjFqgmE4K89gomvBFpOQ3nKZvnaFFNxnRPd810SyS1sqxkC+owBXHJtqe3+FmFB2zVlOO
A/bStqDqAo6c+laW1/u2NR7RKtGv6tGu9ue3zi+1yuo/LjELycoZm2+jmw0t+LI9sGHlLvG7uO8h
wCvXoFUZ5bBUleQ1HeIcfgu0rbrQeei0ZnGIsq44ZE7257+QQUsWfa+pQd2iqdQ/f+zKn+ls/G1a
ld4f7xEG9m0IwZMgM41K9zNwbwbAAdBFBoVXG4wz3Lgx6/sSHHKWScWdZXQJntpYL0lXmcjraEWJ
3FjmO//5FODkPz8dSsXdlkX5blfDcMip4t3o6Uak3h1R3Bd0pFLonCbloaiiWPOBEMQ/HQUdtoqK
flenwWU/Poyp6+wYWLJrjSQHsP6j3zCn8OuOWGWQvvhuxgN4/BLtW1mBs9AYRPyAu6UtMwDut506
xIcupU5Qa68CoA7XV0eXLBPw3wQK6euVXaLvgbF8WESWkaHLvPZcv8vc4liXEByrM/vgpkkcjk6U
hUlkRHbgRE22I9HISt8Vo7aqYmXlAb3YOy1/SBuLP0AedBMrVX48v1XpVPFjw0y2sZOna6/A/cdR
Mb3pOprdKLxB66DX6uH58q8P3LzWoMDNDyCzTnZZn6U7rXDK0v/0z6IctcCKVeKbpGpvM9RZNuib
fHYj4oUp0YyD1rGDXTJ6zNWiezSsPGiG3KtCE2TAO1vtA9xWa6GMZfuNci+EKln0XVUViHsaLbvl
IDja12j3DhmS5m8QyiyB5XfTKguA5Br2iTMci8zGpWC6tm5wyvLRPYZinWI62HF4tGWcgSuaZ2YE
8nuiWcH5n5pinBxht+sqpvqNhADeJH0MeS1NR08CK5Bwlu/Zaa/flJHJF1LDJfjjPflBTgfuOx42
pUwoRe9XiWkuAQaifgIm7BukBct9S1PfxLZ9a2TlEu6dnbhK2ClFzLFkgEuELCEadiol+SkE+h3P
n7aeyoNBi0QYJc2roxH7Qc34eOrzLMB+aj2c39JyFVM0zVekhhLTeeey5M5l1g5dGgYrg/N7btcx
7Omds7ScFuhSyGLeC88aVja4KDeNkRZ3ppKAQ7gdb/JcqDeaU5M7swBXf0JYuTlfnl+KPgNdnl4P
q/NlOhZoby7UPS+ap6on1kuhUb5Mq6pbnS/HmN4Ug5bfx7bqx0pMDoVpvqMgSF5iE5sEpZW2VBJO
XrIcBaZWT9ht2rXiQeXpH+9rRR1va5pX4fm3PN6IoKYm29UtSHlzmiqHtoHWZ1bVT0NkZJhlSuvH
Dk9fPE9NloJ0/cpjXvrCNP5t1J3uaFDS32u5Av6RZtjGVeGGkEWpQyjj6AeWa2RrK0m5Kl3mnlyh
aD7yZ/y907fA9HTb2B17gCRa79Dp6gagEPgeTYxDUMa6sjqHVQPk0Q8Cn/ZGmdxbta2FcQx5gtSq
Iuhvl8auiMviqLqt4/cGh0wosckOIg3pEl+52wxxHz3YKTtGZqa+gfeuCpxyKA9Nb7qHNB+SwJUf
5FX34MUCEqNUHQ8GwqBFy9Nk1dit99CU4xFpqFeLqsYjwU1ZaFbfLjVu649FzpWFoE27PMeFf13q
Mkw8//D503pk1gl+YklrsEUNOC8eTRfxau142TqKmvikqhgC6Vr+bmKmFg1Z80EDe5ZjVmFsiWiX
MSM+dQYCWSfVqreBdNCsY9Z4q6COudFpts95TMLUHa0XJYIyucbyn73RLBI7Jd9bY0iD1I3zU5OI
ekVKrd3Sdt0UdrQVtsU2dmSIrZ5H7daAmMwmHgu2s1mprvsmFntdVObKrr3xZnRptMwrYh10wyHL
shifI0eRAZCe3kZRkiD8Hq23SmSnsY/LUKszd9MqQxFmnWjvUqsjy17N9JtexOp6yIdum8ZWv7Na
EN+XiHgz1S23RmLxHa+sYWm5RXpCBJ8POkD0ddtuWcGMJwAvEEbWxQtE2AOjNQzUoM3hBXUSdE6S
Xt0YcTO8FKMTxGhpekTVP0gLVi3giqxvbvVkZVHxprKILhgwVbQ27phqj77WDMYPfYQMbSHi17qM
oc4HzPke1fz8kA5aHMJrmX6kl+O6tEex6yJqBn1fsxsEi3lYGdUC/XfxMy36dlN04/eqSjA1o658
rIY89x2QR36gqpFzvX7lonzVjPcxU/k9/hC/r9yYBR5LhvX5ctAafZcUXoJFiR9JiRcQF9KxwrHB
WoOGmQ4Gcr3LkIUlzk3uNtbeJeRnrlq5r9GW32FGcCQESuc2NzFJwRBVHbyialdoIHP2NCd8TUXB
dxRsOMs06ssAyuW3WtZ0h/PLKP+l5lhOmIhoMbOHV0Pl1QdX60AYWp34sUgX6Zg273CDH4OSKc8x
40OQIoF0QrUuWuAkNdw4vM03LofvoZkFCREWK2AjH52d1SXjikedc9CHbFwARF2cyopGgQo6p0cv
LjSo0fP4FaT/L4Xqde+GC7i9xcvU78PeytrU74xhCS0I7T1VjGdid9WmNeAdsFsnaOIe1EMOcNTO
EGW2jEhWPYG67qnN7f69jRKQS6flS96IYlE4Gd+jmR393jyyICGtFt+oAKrfrPv3Ws++W33XPnI1
6pfJ2PKtTgwOL1HzkIxN52cmL1+FgEfJqOHdlA0Xd21qvZcAvL3qpLNw6CzLfcRtca81xl2ueOUr
R+NbqDaWvoXnVh/bWKzP79e5Oy4ST7yLBM4uY1H0KJxiW2ZG/mZ5VRVyN/Xg+rT6RLT4/Y/3Wz3y
U7RSHMzMTG6JQNtjNhDypqvKxyCc5CQcugYyDWe/KHs1G6o/sbJId0MFPXNa2NpTMzJ1BQG5enH+
lEY4xZgKXNH507ZoEDXbir47Xyaq9RBprXJ7vrJZ7jPVSe6I1uw5siFrBFbGrqlYgWlaOFtiYfeB
mKKyGbPEhQiRRjY1Uqw7JzHbtarW+r6LUm1Vo2X+prS6aMk9bCLtUzvyzicqTXei6xEs8bqppZiS
tmh4Vp6QyVA3SR1zH8UWtu8SEyd93cF5BGoQy37Q6GMzxD8E8lbvRpRvLKAIvpWAM4QlpcVN1Hts
PwCJssi5Sl8UMD4OHrPCxnHJvvcK7sdg1j0WMYMyacxMMDFkBIv6Vnht9GrmtbGIhphuMW+9U18Z
H+fPTY8g2oeG2slONAStgx6YXqoskkztdgnN9J1Sas5Sdbh2V3NzCHKw5L9YOE1DaqsFBmVfJCU8
fTOmz8D/jC8Jen7QTmo1d4leJqs2qrtdylt9V+KBBlIppFGs5tALN1vZMRE3BWTQV0xl2t5UYvQB
89rZlRmkG5TeSHde0xqbyDHrLYpJ3TYxQdypmJTu3DL31jmv4r05FOW6bTLuFwbobcqckXujScxV
XyrmH5fn99oBXaej2R4zFPrvXbDMLRFxYZt+o5YX3UNWZEQ3ozg2BkOK11OLB23IlhTnoWNXI81j
jOhnH9wAQl3RLW2ieiViW9v1CgfsS5B8rYzcOnQtfHeDhrd7JH1IYFdx/g2J42857sRHIboA9BIg
CKx4HWpNZL/Tovge01p7QcoSIW5bFPcAJPFFPcIz5qZwVrTkykrtcSa2qtLaQgW8XqsDTw8jz6IF
BHzsO/TnxKFVeQfwquME6CRVG7o4Xgu/7DuyAM1/Ejh5YazGCj6NMteD20++o5dTgbhxIh40jyGd
iLe7PLa2UW8s4x67ts0If6089ZvVms1JyQx3PwgE7sxM8tf2VKVlsTVbb6XpUZutklTna5zz7rze
BZ3SYHcPNmDWK4D3ExK2uK3780tsAqNmN/kWDzdZaw2rfZXn/JYZVnery3/ZepSsQOli+ef3/voA
/hS9+BC5DiYf1I1XL2rmwB0bio+wPT4aQi1OdGjKEMJ5AHjIy/PLUA23NoFLRUmbnnQPWbPE0let
VcKjy7dyDRGVqHZ44tgf2ro/Ear3pwxHWJ96kYIaHt6jCusOhWJszlddmg4niMHxBQf0enH+hfNL
mRU7RZj54Xyl6MhEg99xh7pNtG99Q2m8/ZiO0R8vtM6GJqyIAY4a0RQ70P+vc0LKIB1ViO+gEoVE
KdsQmn1ona0tvDxCnUpUo98zswnxLdm2AA8sq7ASsqjrfeY2ZNXFw1502Zprae9bXukbDC0142Pr
1EGWBSS5TQHUgwR6VL46NPTMLbhrnfExjbq1l5Flq+irSMSBaS/iOPcFfs1j7xCUCml1r7zZ+Egx
rV3VIGJXIfaFa8u6SzPUBPVXQljQ9Cd339o0qNqfVYGNsA4ttw/S5ElVbN9SuG9Tscidp9hFBkCA
3KF76lMalO5P4X70eby2nGxD+1sPXxwdIybi/VS1/WrQjuic4dDo2fHI9M3m1tae9R4pChR7napf
KOzJGUhA1Df5dYzoZdSrpW2TRUvejPFbVbyfo5aehn2CE38d2CWBh9kaIMnuQL0UlasGVJ5K5wVq
edPyHbPyRQeVPOG8NXWHH3/13HLRm22gtt9ip/eN9i1pnCBNiZ/p61I0vmZ/Q/dlGLNvMetCgvvM
GXD42IXxRSNNPoomGDFcBZmQo52ovkWiNWwlZPAR9HcYraaWfqztK/ydbjDA44WTUwuXh2SN6t5U
zck2jqpYVdiCdO2ZAg44mjgS1UHnekHs/kSo4+vqR2GcanC8eAJhl4U8Ef0xpN/tWvPN9HtR1Kum
jMJMfcyhKhX1RwMPxtK7IMHZmfSnCF0XmBtEvIo2C7pM8dNqCBiahnQnD4voVYW2N5SNfPR+4hkf
FfrDwNnRq3G+DXLcs8GA/Kr33hp+qawo/ug46j/jmn6AO8bz8QA4usijhPhMqReijFdx8tTwH7Ei
b2EGQRidPqC1YZFXgBoVjc8qwx+jF9vTAkpxEi92uQXJdtfnYLuV0403+Ft57fkl9/N2bWZ7Xv8Y
m2WHOzgE3rDhaK4FKOFdZ2H/PasX6oDHHTAlcFTfrJaVWBIAW6vl/2fqPJYjV4Jk+0UwgxZbaJRk
FTU3sCbZDa01vv6dus/GZhbNpiaQlciIcPfwKNAIMlFEYz12ZsjinfFPf87ig654hWAz96BvDnvj
yrk7jjagKGNqBlU6WOPq7XLyNrX9GUwnG131d8vtaY78lEzMat8UOZK45xoYwen6SKoCVbLp3dXi
2SnwbxgOfRWkzFlovGz2zBclsZc51Ex/m72eylL2WoB5UI4Ovlou3KJ6y8srzfa7Gg5/BU0lRDCG
7Ai+qLRU8P5gvOlTaPQApPaO8CT15exIXdbJz6p+Ulu7JnJOvtU7fRfsdTQUl0b2C9UeO6JQYOU4
L4WrQi0YFmuL2t8dFkefzuZ0XnTLlgUBw/Ilz+1B/42bpQ693JYZKkm723S0TC+LfWUNRcEFR1YY
XmQ6XerJmy8UB7G7DX1UTA5TNGfNZiG0zjera65R4IEOevnmWda7Jb10vbs3T4p0mP/JOJL0EY9E
BfDb+zJJhupNzbUTDrJwiLHz65x1/tMOeEl3tyR1RfWedOcOSSZ61jkPd8Ju9yFztKVvinYbkTk+
NN7DdWIYkPnZCRRsrnKZaf63N20D+89ehJjBIS87dnOj9GqkfpYHa+5Y2oFBi7b+Cy8yKtEaOzWn
cHnWSBwU0ydn1tfDqJ235GACOqu2mLtWdh2Ef6LyrAr3USzsxGRwIiMIiqA4t6LdCses/TO2LCBA
geRYlj8WDoyObXKCGE+9ZCc50IBNu0vLeulX6xujcw5iWJrHTu4Djnz6Q/YuMBcbAKSkZrWOcVHZ
83LisSJRGjB7M1hu5q4AdqycmiBWALNnvX5VAOzWbgVFW+zetPMhWHeYhMKrBacWmSy52+PKoJ0s
s1s9GDq7Lq5qQ0Fl6ymmio6kBRN80RLp6rO+NLYm3tXhaxI/li0AxBrnp3S+DLIfF5nTouxc/unT
tW5DiuW4CMwkmpSjpV+z0mVkn5K5+9C4QuHs9Y0qjxN/bsN0feq1EeS0PILhuIwrl8HXGMlKGmkn
4pYee67Nz5luVpwG67USDji/iQuEwkUv/E0Pta85Pwi1O3SuVXoPRqF1Euq2FKsUp1KAQcIOwdTy
w7O7g20rtpUfujEQFJ+qgfNAb/G1IAEP88ZlosMQh3J9EkGCZ9+sna7xF/TnSBAN4OxRcjoUM0ln
dzzQkHXrwYqdBJkn+yP/yZ+JKN9NwZPFhrXZQXv+2Ef7aCsqRo4OQX1aOSuwISlctf2zb6c4qrDm
tOUkzJYwaRz1c+ye18pmSAvXLVnHiauXvNlWLHdbA642HyDsjtsqOSbp1yiosgM0dV1iW7RyW2wy
iHlbagCfTQ7PMbnmLfuoscJpP8obZI7ebJq/Z5Z+/u+NsXB5pjt2+0FJksbrijmIrYrRZNUW1aVH
Hhooqh6IQxvKFRJQTrU6zY/99tq3k1+C4NbqOtvzKgDHtWecgx2Vgrg8dUa7cN39se8ofQVDitQc
rqOaZiCdWj/ugM4Y7ouxvZ6VfVeOtcFzv2bPQ9elh5z5hDIQ3LEc2m8rGXPfEHC5XScjXIc1xQdM
v3arlR/VfAauwBnO1gytDEAgqVEattD6kzCA1qCaJs+obUVXj+v6Ms5IP5Y4s7dhbA5D7RfJwMBo
Qla2r0dF20pb6XlSM2fVMIYa3zQiblmp0STk/iyNT9CrdjbAkJDrxzr51J8myfKDucfNQStMj2hB
ZB6r5rsVuutu9V/NnpyBrmK/QU/mFdZoi1qN2GXoD/+9AXr7XivzrSnZCktrl8cUqFyj3hw1ghJ2
7BeFjgm7nfZDRRhci8JpKb8V8c/epBP940lYLqdt3AS3J/7us8wsxJdUfTyP6IIzG6NbDjwyEDFX
D5UokKd4mjqBZ+62qa0ByyDFHwxUejBxfC42QV04Pps5UGCTmPWiyFUUk2DNmZjaxaTTWGopH5o4
bQf8hb7X5iDsNyl9GUWHDKFZfVQK9iOVM0k9VmzWjUeLcZh4cZr/yfYZA8UqSIyTmR3FcfjmaMb1
WRW5iRgAaoY1GP8oQIKuYblyrOtQXCW66lj7VeHazF9FuWLIbwtG4iXCb8ukOZnPo0FUTGx8+WeV
aaR1oPnL9hEbWWC6j6+oRbmFw1hk3Juvw67ZqjEE+/RXTqXjTj9crrTHpR/CvQ4TPTnzlU2P3wwz
Py0yWlaJb4lf/nu328oTOPxptmsi2VaQSwwRZlhPs/SqtNkdu4LPTO8/S/6fJ/06bR9qI72av73W
veAB8qfTeYzRjgvZi7wu5W0WqiRqNvaAAKM2az99lzpjCaUvpZyxNfc4NBAaXR/j8leW5U3bcMNc
Ym9jJax6dOhfySQZ+MkUfxc5MzwTkvug5JrLOd0WA6SB1puUcE9FBb9SaEyRW6pYiLRU9YTKRA6c
64eBPF/l8GD4DillTgJRTgtzd4mTaq2mtA8OesTBt6Tr26xP69s40Uiw9JNnzst8YHBvM8Scgt3U
2qj/pYM28d2qXH9LtYDthrx51epACHhFExTCRSnYM/lqD8IF4FEoTsnCMT2EDU2SfW5D3FjwDy+J
jgWmHLRWxI9B5dtKTTkEWjN0f/dk+ezqnlWRXqy1c5diCbWssuv6C59dT5TzCHnIEX0WUwKZaDcE
+XrR9LdsqiDzngdGisW+SAu3nv/rpfcUa6CEvbAvRKEgJ1sfFVfv/3Xpy4K5wWaioJzWz23ZDjhH
+FumB1XhNef0mTEN9mrTvcr+dhUK8ozzydZJz7aPtAnHJpyVkMBi1JGI2V97UDMSa/Ej01wJf1MW
d8JqlE7yg2DYCFDNXxNvui4wJC9Bjmd4Df54jTsPjmDspPRXwfRzwek6JqINjE5vXS0sdYMkcmMG
6b61Tl/+xeIkxttLOpr07+qOqbkiV5mSXz/yTyJX2XnFQvrmJmRUvPg7z+JF6C+pcoV6FxySY6GB
anRj+diRCBbeiL+z5K+NG89RzYmzvpHPrrijaW4NW5jaOuhUkvc+N2L6WRJJ7UHaNxvjIKH1msJj
R/BzyV/CP1/txY1mFDeVbGS2N+6UeUc8B6bkl+bN6t5l6bipbtm68eLUTdhNbtY4rIZU86OWM+Rv
lenF6mVYwg1fNiEchPvAOEqldEj3xqtBDtSNV624LUJoGTeLvG5giPJ8Nkx/Nf2m8UfT38uPNMbY
yJcEl2e91r1F9CYlQAVi7oGlRTVHBSusBXMXZMlBZQUGh/vdNYb9+I8u0yRM5kh9mcMiUC5jiFzk
dz+uR+OuPsFJPF6kQCyhiBfeX/OVDu7JVhC3lJ60dWIwq8WhBWPtlc0u69QDFLqpDEuyZ9XWgUxT
G9/ZbT1CXyv1v4vYntdHMv1SN7+jLkYMmwfFz3k5gKDqplu5McYYt6BMzqgrgY42gx7gmbEplnke
JdOH+ixCMmqt57H+plWxoIdGOiDykBNXrq79dk1ySNErCXwzOZzZm+BT6sQkaEV+EgV/av2qfBvz
Tyu/krPq2Ix0p314z4vSAyjuHlD6papQ81VnQT+LxRtusBStGcjjydwOTf0tSM6U/U2NM+5f6hKN
xTXPP2dx5vDxyUUVsInOjh/1yvD6WL3coEBP6qBn7tD+MslRJTNxTS7drbtnKBiqdnIq47KykGN/
kLt7Nb5almEXJYNU3D3h6be+5tiwxe5uje/J8ETg9XYtVP9OGYmgyg7/208FbTx+nQWrHiRK7ozN
Akb8VxBehD4PU/O8C64Q34byVxdEb9tfKrAEJo+m0dRzNkaxWJF+4soq/4hpHqW7bk87yaAcSjyu
reIp8S1mTWP5Q94+1+dt2IENmZWDq7FvzXBkR4WBZj0jxuV7a32l3HVRHwQ92Cti+3fXKPYsuCoL
MvAulNmMtRJT4eof47Fu0cSMg+qpZqvF+4vMHahi5lbyNZOg6drg//8udAHulCOyuBV16rDriexq
d5SoTfrPrvFMJptX4WJRsv6QEIrk2nl55/IE5hfpAe9vVCBzemGEBc9raNKOp/Bcsv0WF0a+rn0q
krYVHfOPpHtb6SUWDYo8Mzq1nreml2GiIX4/5oWvDIHCXDX5Qtu6w8BAuzWCTv9EAeWUU5QagRDb
nczBWdhzf4A3tlyubRclW2o/zDWyBleBfJQh8DNeCAlEZZbqC2Ss5m95FhrpYwouqc1obJuXsAxC
HLTmdGnH3HKLnPOwp6vazJbSr7Ttk6GTQtCbGtF6wh3xExlTYqfM9XTWqnLwwu49KRM6NoipuGY/
oceWB/AlDydzHdSicQxToOVzN7GPbP6aq3LaMnK3Uc3XM/aEnjV2I89+1np7Wd+aFhCsFsRPuV2C
rfYsY/c7RY/QVBZ2O1Bt1dHuJ0zlGcWnGsx4mdXnx4wJzHGhvgQj/1jmXn2fTUYv1dNvVkIC1uq2
gjzD3w0yCVnc2gt+QcSD6TvX/vWRueVRthdvk9784tEIxjH5SJgPzZZ4W5HeNtQv7dK/6TIXISo0
tlmQOzVN/D2wVFKYTrEpfrnilAtAKiRo1LGrUFYQI9qa+Pc/HzfKIQUYUV8enxgsaLqMQ0dd9ukB
uqdO0lBzymt8EnTMPAbxOqOqoknxGPM4NYoJ6MIa2MOUxvDu0yVdrIvaYxtIsrBWhi/ERiCJ20e7
aHayK/7ja4/v6Wr5OJVhdwE8tdLKbtUTWdNoDnbFDgot+r9SIIohmskaQgiR4h6blGqvUvmAF55k
c7ZV5RNKa1r/xKTRzXzHIcpG4xnMyEmK01j5vFRuPPizsNlFBfqe3OBw4ck/FpIWVTrTsWt3vKsU
r133pMSvGnxUabPvLTsa41ejoLB6yZPL0D0tLOxG6rN73XRSRorhyy49xeUhLV+1zM6r1im4Z1UO
ZvGS8hF5UmqFWXfhexLhIuj3zVP8TngehWujBGt3jWvZ7uyBbsTkOBssYk0Unu0yeUpFX17dQj0M
1sciXY0PtXKnMgJsuvNNnD2QOxSIWf+UaqdxjMT2aA0vNY+r7s3M+kp8UTlMSedsljMOt6aB1riN
xJw+KTmSopliTHzfsrPIRMzlWxYuKjYU032m+UyKahypykg0CdE/xfItjdE63MTh18zO+vwtdxdl
1ezpUivuQiNnZuvQ91CUEmlpHOlNMJpEEflpn+2tOpjSVzofpv5vbYUbv5sL5HqlaBjsbqcS9kfh
Vap83unuQ+MVRzH9yM2UQ36yxcx5q6OmlG6pXv8zzCmQq/ZJTPefIVu9epnCtDIjYyWRHpqflhlx
gwme99+bsjYj1Zo/Fjn25bb9u+D/2DDWDYwT0lxYn5sdY5ph+bEgE516kd6Rv4QzQhc1eVDLAmIb
U9xCcZfIDqWKYsOYAzPrP2bIINxFf1WZKRfaNjpmaYxBs5F+qea977PKL0m0mXSPlGrT9IjGjdfS
mvkJIbsiPynsprKCVCm2SNPDjDkWl7ZN9oD25pYveSt/7ppsnRnl6XBIldW1BkwfwHJBDmlYqNb5
My8aNnb+VKS5GUz14MdyMr906hIIiRXWYqw5auOaU3rBOJKx9PooQINQppRScx/n2JGsOrAQOHht
Lk9Rs1KrSBZeGWusmycRfnTStJ8B6aOJasAd6uqumVLrdVh1+/tQJj7j5kHDFv1TjTNPLdbhLbMq
/ZC15qs47+AxVt99DFn5lxQgnPd5O291QejPxNU3SGXRxNS2kR81vZ2eQTY4wvmtDdkoUjodkRib
tl3KTxp5bBhrULMhlrwaocu8PncD2lxLE56XRKEEOYoPnFkmOS+pkQ8DPiO2nIkGOLBKWo3M8znT
0cTk5G4Dk5OKlrEoLaycSK/3vY+z5oZGxI4F42ihRruo5daczYdKz66N32JJ42spvNaLyvhY1DSr
sWu2SQwV5g0pzlT+S5dEC5qdvMKoDT+nPclmRA/WVnsmQMbliDPgDcdsMQGim83eMdryCtRUzqBS
zswVRVSZiG6mpNZJ2UYUjFXmS4n4pkxMxdzBD9BbGHgP9xvq6HyXejtVhZ+0NiJzNPDREgci9eLX
yU9xnOqJ0AQiaW2QIXFZndR+/miNcqY1qnwSVYKLiGhNtXwmapFIK5UtcVBKUx2ssRwWFCJFuTgk
2ebb3oFdFc+oizn+w0WrXej1k9WJD53J+0IwUqdv2YSl1Zs9DTn98ma5p7kOwphrPFmgTWYXjYp5
zvY/xTRbh9hI3HHr6kMG8X0aEsM8olLUlJw/qREdOyWYfyW3lybgtTJnjC2v0lDEsa+i+DxKAm35
BULGTeSX/fcmJmnXrUQK1GJhCPysMEi0uMr9LAU7osITkgUhnNqEKlp2yrgClU21y5BtbbjF2+Lu
1lo53ViM6AWZ0l2l8mvbezSIMElWQD5nW+24Hv97M0/vapE0QTI0Z3lWmExUT//3jbEkAwxcU3r9
Awf73zdyhsGP/d/H/+fddF+QrXDT38jZPKXJ1shgUyWV3BOfBtWb5weGVirU8TqRuv2W1fp3Fzli
01EKma5wWKWlPY9yq0TJOL5IRbe95Qnt09YyfI51kThTvS12tQmVn1RW+4mX61WFQHtKy5QdlziK
eTBHHCqKsu9dw2wYvNfMUQG+vZWbEpl1Ewh5WVETyTFT6EtmtUqjNZ/EpF5OfU6kFWf6nGIl+0S9
hGYphqCY5/gpHnksm92KOubHSzHHg/kpVI16nMSBBnnmy5hS/bnStRLxASS1lyXdDCghrh/1ADW5
zxeaarNuqu3ywceLeSzZKfD1pExRYmnVc1kV9XEaAHrMRjcoUTo/oTn4PiJjwGyjUNzWXFe7yEwL
52Q1cWMIdKOQD/hegyVUbQo0Tst+pWjuuE6nHa0uyI50UZd+PsqddF8y/bXLwcZE2Ppa1tx9evS8
5vLHOK4ti2aNfia0H41k7gczNoZwKYTsMo6j5Eq76uhJswXrBlYkrsBm5mKN7qzKaBb0B4ikGlE3
NduxBNU1xzy9QDmeOlyMfQNZNR5Y7VHopE9pbiY/zxG9Tw0aWnVsJm+Mq8aWJ8C+7jJrGDp0JEKD
QUmqnfod3UyF+BAkZjP9ZdX30C/7+qGB79wK/TLlUpVDVczPTFpiel6yQALJev0E60VzTnWIJ+VH
kDTRHxrIQGPQj0JM+TUYxYTyUYmmzkpcM1d3ThHzZxW+ZWuZvLqd71mWUMhqC9Gz/gUylQ7qbE63
dSOED5P4tVfSiR6c7Dhb8tdkzV04isBgzYyjzLjlgpul7Z0pusptWXPpwvBeoIcVlkXpz0pXpX5b
m61bZdtPu+rIB9ZOPSz59tON6XrrrWG9ZUTzqIkLKKZRXW9NVXmtRaolFqAZy9pQ6uGVs7XS4LXX
Pkl9pLDmDXGaecuHoadeLDKqLEL5NPhq1mZB2fa9U1lW7DL4cPKyrOmOirK/Cd/5Po1MpFf9WFF+
La4iNZ82VbMVDcYgpomJAtVy9PqP8YiLstARJDqntl4wHbbF5J9G83hVQlUlED656QoiMhvtUpcv
ito4GqdPWt22JCo6Zorsp245o4GyRR32tg57naxPhbDoH86NAI6rUjJbckDT19toBo9tdkWBbxsd
7P5U+x3M61bdCSF+Zaker7qdKuHQfaQb52U4DKWndtHWngWUdAsRnFZX+QEzqn5Gtt23vasgbu7v
fR1ubA0VShqVGM1Ei+yqbGjzOdU+Nogr1dydjhlSAsVgemVBwU8k1g0UEQS1BPuZ5KNea36XH5dU
jDhF6+1kYcAj4/7WnHOZK3nN4ORG/Y9ZVFgFdxndQ8vLXMiWrzS9vRO4jPZ9ox1RxFY7/2jl0KJO
qdevOj9ojOjC1EE8zOZFBispntHwO0LzUxnIMRPZ5u84gnlJwQ20w1q/9QYdSsW/bHnPKH34byVh
mTLRWxIv23wzey2Ld5PRJ3kkZFGif+fSbcpP2RjI8knKmUlknVcB4sl8zafJQZykVignkPg2LyI9
knpc2gx5tQ35Zc6ZtIFM6D0zA6BsWy84WKGzW+nWdOe1eO6tiwGZXgwajPzkFhHzzr1Vql0tiyrK
gXjlNU1Nf+4np2fa+bxQZUBZ/qEbmboPxIY/VzglSz00FKwX2HTTrch1J8V8kKiThGyhP8rMrF/i
+wj+aYGkQls2/ib5IyXeNPBil1BYbJ7VbRlw5gxTY3P6aMKKTPMtPjX8QLfcYrBTOb4nM9q/I5Np
hbjoQ0knYGzNQ1e4B4Y2XpMFDrKqA2XLLHL70vZIbhwxZnDUV5tFW/lpiqAcoZCw1e6q8jQIQZIH
MIKgehM0eJcHCnC7OJ1FMLV4/pzzayzcJyzqt+IIJpVv/wa6Qcr6XGYNeOyhV/256d1e/VjzA5SS
o6A7WbouapFCTb2vGJcJmQhuGHVoTX/jwQx6qMFH37P8OjS7jeynZLLUo9do7KPBpFVAvojE8SGF
8cdatGKYqlxXZGeTm45P5ou4NlRfud2gzyib7tClTyVcI4/hY5t2GVzSWD3WgfyG7ZBeN2BJoi2T
PZ099kbmIphhjldZv19L8VzF14GKIZb/xhMKCtNZOYZ6GDrxaUjvEtX+5ksps1xQYZjZaRs8dlQs
/1AJLNN5g6jmr/SlcEqnSzK5LfN8ucM490pqd4zeAyOxkUc72n3YhzsmiWc9kSH0goyXVozDel0O
KnsL+WZheA/yHkKHdjY1a45QFDO4jq4yaGkAxQO6kYGUcB2wlTMJbLhu4VomwELsEumftnpcR4eB
HfhpSnvQAgjfa6JjbGGpYPi9ApZl71uCNkKhu6dpWVVeneoI2Jn0kcgIIDGFG2nPxsBgOjN4fBti
hkT+KzW9o6z0mhEH6NBpO/fRzomaJjEDC/eRNPYIRS2LCx7FZaLSMhZwcADTObMciYF61gy8448w
xTKnKzhZobKpplttoNs7L9JpGg7zHvG0F8qv3jC8pX2T59RNNf001r9W/ZN14NnSX6HE1sV6Mmk+
ac5ZbTq6/ip0mS+mr1ateCY5qwJyBDOgOw03maWmLcRYzWxf0iQ7lnRbtQ96V6MRvndnvlJJbvWo
+I/StjqVOtj9cMoTFllr7Z31FS1UtT+0CHtW9jjWmX8taUgiC5Q2X0UJ8xYfB+UCOVeMnzn0utZ4
htR+K2vBsZ3byXQepnDQT3Imu5JGWd5iFUa7ARonta9AbemQZKyKWN6FP6J0Eiy6jAo/lTFwqXOX
10Oynqsyd9YRBAQ6oy3hL06W2tBB5HVi7dCPdENk7vbgVnJCYtZmbD7ZjRXqizd5Pcr9C5eOEwct
Ny/xehTGe16+S3tkiTSbIseBHmouXZTGl1qC1smduP/Ik7NpvM6QfaAJOThp7z0uLT+jO1eyW5ZQ
QQbNfKvmiCMu184xJXJ9T82bvB426w2tyN4/a9q5U9/R5IgjWnmFhzZqlsgqJM6bgg6tDJlDkOlP
ZuP3xUvPx1lxrMej0h5SWl5Vt93vdf+c/YX82HPzMo8EKVrjxePAuqH4ExZW7NjEv0l8LyaaEUMz
fUqXDZD/PGTHYnRr/dYTgeByU0Rnh74NZAp3Wyv+7dVxQk9h+JYSNIjh9vxZnqGR6Z86DNtls85D
H3bdua4DfQzUR8bKtjmWtLdgrTwcDOGUS4dC+jvWF3kFmPqbxu+ZESLogVCQcY4ZPBT1U/66tr8X
c3tX4ku6vmr9j6Z84jBDwjbqx35SEC/gdMu02eKUDR/zDJn6Vmv0YoY8EKAggOAnZE5Jde/mmzwN
zpA9ZfNL2nq1DLsxnWvtnEm0vdnS/FtwAprrhyKHU3aZUWrVxi2PjywAdxoLP9IME9x9oZyqOb0e
gYQDSae5kzTatgj8Fp07Dj6ijjG9pQ/e4sgKIxyYlas5vaz1YdVfJusuzD+ifFmUp4yJEapfi2S4
LZKrsyz6mnqeERd13cM/C9gL2uzRTOjA1yWmtylkXbO/iAm6nauSfJblh0yPtEmnICoQoYqK5YA9
rFLDrNJ+GGhiYFRhb/jVUnAK3lKm3hf/lJ5Ot5bXKJqMaOmioZp55K+VfNpUD2SfMq0A0Yjlf93E
dYWN/Bard62hr+m1JssYTsOOGGcGkozE5jp155NWH/XhIM2va9fQsI6ddQHqz5CW+F2Cuu4xrGNG
qfxvrv8O6zuCjnSEoYhGTXMk8bFb8uYiqCJ5zetaHMYa+lV1CnMjVofoaDfjdVneZZUMMZL17649
qzpZoTeTG9V0Zg4Hc/XVx/2BKepuvZFzvMTmtZZu84AxZLg3b5WAoPEgFj62qCamHogGaSy0MyRi
9dM2HLSLQkToabauYXPDUkTk8SSxgLo7Ga/o0qQcevygS6e8/27ZZIKPeYeTr19dfa2ssymd0vjJ
UIE4Pe0m5OGavXdEjSw/bUa0okJ0QAeslpa24jkhPiIPTlx+Y5F/QZRN+jczPKqM6vOZBc+3q7pd
2j3MrUs6/6lojgDqlf9x+OSpbpcGUmuH7hG5fUkrd2bwZfxUddGKeBYJinYc2jOPWwOIhn7T8CZ0
Rkr+0atBo7rkVPl2N/qjOIVT4jbI2tIrMV9HIoio4Sr1R8QR23KIT+jI8Niwy+KsLSdgW+2grN/p
8oVGGO0svx5hx7ZeLIQSiUeo04yLqL9ayJuMiEUU5d8h+2JlED0mgs866NVV4+x8mdpzNQbitReD
SvU2/RUtcoWCdxZsQf+crF+JxwWL+fcsR6oVDdmlSJDKZ5dY9/bhUsnPfbrY6kS16I2pn0jHJXuD
rbC76j7JbLqbhdKYxB4NzrXXb5nxht4X8R/+SWX8tJcumTcKxJUxzkQl8mNtP8eZSeb+1hchQ1Zi
+VRQxXWKY3Y3mVw7dafB6+UXilg6Wb6U+qhpdg0BKp+4f0hKFBk7+qHhhCW0kr2Xwx3t2ZC+zpiL
Nbe++KfqkfC2CMHMebN9rwIe8J/m+NnPb5b6VUlHvUjch1zsqbEQT9KdF7vIMPXmpOdvah5kpqcj
MJ6baC0wIL1Vw5e8vEAxKyoId4Kw7bVUXokLw/oyLOcCgroX703/Wq9/u+SZAAGv2tG9oD3X8vfS
v7ZqBU/WaV4dT4iIwAH4c+JD4x9osfuCtLFJDlv3pU9nrCF9eu3sbqoQ6F1NePLU1/OLCYYS59Aq
TSTimqO+Fpbp9Lnfg96Qe0oktsiCS8j1Udmqh6/uQ4AcN5wGEiq7l5rQtF4b88puaPdzmYfC6pHW
rPlzUUJe2BYsT+er1mHH6HtP38mZHgMlDUI+gm0LzZnfCie2/jKeW9Kkpfaz8bPRnEknSaG8Z7MY
b1n9+lDwFv847nL+3oeAqDhOT2TcZHIiPcjb01pfKGPaPCyWo6EeLTwMq/a2I0g1L0P1mZh/CFoc
qob53pAj/j+OzmypdSyJol+kCM1HepVsyzOeAMOLArigeZ719bVUD91dVV1xASOdk7lz7Z1cZXDB
QLtqfx/TX82+cAxVGvejg+TThnTf7GWT3zq+z6bazbI3oVCQuTt8LkeR8AJG6faFL0+50Om3gmNJ
eWvrjeghUYsLxdA155QspcsQf5qpy6IjqFcueu0vwQAQLs8iJ7KuMJJSrn7z1Pk/Q2NjER5UJttY
8XAtMrg5zRyg5SNJqWN3iJQgjYJ5O0+kvw7oEndmvinj61R+Ip/EjDainx5YI7u1zWFgUbz9YStr
gYg+XqXxH8DFPPwGySGtPTlAVgPv1VADxmJr58pqM8RglZpPfkDZU5TLnKB6NhI7ybWmctfaqfUq
dE+vglupggj44UtRR985XxgHELIsISeOEm3E5DuD3G/6KX5h79J2yrBPke5uwHfwE8ittrfDZpPB
Xw1+40XNp8jC91iCr7SUwPMZSWGPeCptb6I+fS3GO8VOT23G0JXXLAEhtkLhzhaL0WKb91gDcb3V
S6GdWW4EcmummtuBwKOpIojAO8kMw756QzhzDYbeYHiw5wW0092y8q+s64Tploq9okcyg+SyIeYh
8pL+Q2/jaNXuDaYOCWmq8ocS7Qae+GZfNGtLDt1K7I5xc6vnExwf7bouXmtWPk4UAcpHrzy4G7gq
lOKt55EufE9CPdhb5rbMvGi4wyDUNe0xue0Oi0/xBqEEyTvI3rz9hfAOFcCUhc8Z6L6jg+h+QZI9
igrk1Bw2sftIi23XvpgXe7rB6GDQphmLrSsE0oACEFtk+tlVe0jThdXWRwqnHbP9nu2uRnSttJ8J
y4faO0QSEg6zNf2NYNBc2d0mzM/Ns0gZ4K/M+9DfSVtyNTzP+U8dvmhYExr5UAyuQbZNDbaXH8vp
Nld3DXc3ykwDhZQfyZBZdXQPqbgi5/PfdAwR6GB0Spj1vivVnVz7pZngb+r0JLUXQzClE8esfeni
c9kcSuy4enQR082YbmW5nwBzeVx9+sXyFbxZkg7CxlExmYmr8xs8tkQa8lcWTwWBvkXet6tMLKM/
jS6pANNutOgNRx2eZeXBHQfMLuI9fTNLwADvqpWALTW+9fCgdzutPohsh6xYxWeDFdUcp/0DRFtV
71M6L2h9Mu5nbZdiNWPO92ETgBf863VgTYIO0H7q4dhjSs5cSmvBiTmfeo5CSaPD3+C60CNmSd6o
blNM2dGGioPBvU2c86p/17ryI07nV1kARPa5NOIox2w9UUzCIAL/FRdsuDoL+4oWG5lPFMIL0wlO
Hms6U1+NPFfDey4zlDtA6cfp32Tv7fGFqmxoPU693Lov8lqc/+YlU8xFRioufULgxXGor3b+N6Wo
m5/1MsVllvJQ6p9+fmklyP9NmlLoebN2TUeUqaMoz0rlajLEFvPZiyl+yN+3//Dk88/wdfbzmqOm
HAXuLAiljc/+xGaXZJswAxd7kQMPZ7YhcbXfB/oD9aEO76CzfgWIskFHTIZ7qOxF+KgQ6dX3ngoh
OVl0yexuAzuT/vEu2L6x9mFzyQIi+mmghh6Sf3Lf8ohWNOOMZB2pf00VL6e2WYzXxo/ePP0GJuOu
TJ9Z/CqxrkCvTnbxLw4R+MO1s9hJZPsLEr1WrrO+aY0DrQ6foDmee9mjnuw+BjYO4B52S4MWZdz8
jIrmlQOtBt70fZqfyTjn0Dk2/XuH0yintsQ7MWGefGmUP9nyUtYIUM5L/FP1I5Mvdv8VzO/j+Foa
DxPhJLkphee3u5mi6Mc0dm24i4ytFW+IFQL1yKNtwVUWbesK1h8U9hiXHEpeSqplhfiwpsdr/F3R
7hLfiy6tvI3m98x/ZSYQ6x9qcrS7m257avlBRlaoeqbYptKlHVZ1eRGUQP6pZE1eduDaodhTxB27
E+Yl08AqyNxzI2fHgAMWpIXUc4yrisl+5dukvlN+jqWXKZtiLBmbMsJ2WxwY7CmLLgwJ9O406h43
h9BPUkPPhntmBzs7RW/Mbdt1Yoz/cj/aJiAzxHLGHD5CvGa+idTVk6BQ+cSW1uMpT2hGA+6afCU3
J1HeSL+gz84dJQXjpWLP5WBT6uUCorr13DnlmwhV2kYfipK0SqQQwWHtl5xNaLyPpLuqk4KjQrwJ
I3PXADGuOlduZfzrNMwJjlWvurq8+xaiNTJcYPerzC62whzWFEFa/E6AqzMDnTjpvMszWq6zUex9
VhNkAneusQq0jW16QOw6hzEISsjnq5A35DPfJDRDmTrHHA7owTLWsVB+lf9lteEy9a6vltTSnL9a
jfznS7qHurJ8KZjEto7ORdtrjjiRlME3kGSuILdyhyYX4sZBPbdUWmDsyEH0SVXHwL5vncfcgT0A
Seo12hfXqM33LRfNihrECr6UbD2Y32X+b2AsgzefQ5ejCK+J36N8rIPEK98kAbqiEcjgsO523rKm
zOvIAwIR2nB5N4yi6eh4kbl7VmnxI3G7MMNyJGgy6TewkxUhZesq19xFcGvslw7vR3mW61M9pE6G
/ba8zD52uXOse7V9oR4akFTl0wjqG+TOgKtYRdKeCFULzFuFFDQxKzSHyVW4MFWr2ZiaCcdKYcKL
liZEg/G//jhuoix2e5myFWim4tjlcx9MMtM5PvC67CuJT7+jise71AD1Up+Vb1UHm37B9+1idIYZ
O9tiAWhnwPeCD2ej8n7F0tNQgs2sEE7Xv3X9tZqeMxbgUl/HxlOUP1DpxfBelSHkVb4Kp+88OVXi
q6ue6GEJDC4wFQ+gV2jtqWYt2HQ3s9eJ9CxXGYejn0g7fG6HnHOCmwA21GZQUCP3ierbl7keZbGG
2HIS5dDrp3RSMyhh3GAgC5NSrobos2IKrPI4oGcVAt32YZ/TFpwu5K6ldNS9EhLOYR4Q6f+semtm
8jrLGjegSMn1B0xDycw+xB7iO2nplRW+50NbXaroy+BQwLFD1U813QosaXfOaB8ONQT7z/h1rSsg
T295xWmsIAnFKsYOiNGU/F+2W2hehBqVSKtWeybggU0cbtKo2kYxW1eQgoXxEeCdc8mBclzBvYWJ
YAuGx9i53vLXS8LQpqQ6CQVSTL1ubYxrQbuOPlix1oOr+J3vTSNqNWxAmLcrxI7ePKiDeTeb8Fih
nnZoJ8jxqLKB5Qw1T3DKXp32KJJtXp3HdDuy0jh5NasHbfkOpxrnZVldGIxgGUJY8XvqfqxKmGga
60ciYXxx1wl7q6CYlIZYT3K8SVtCSZrNYOL7BnoSw7eVSauifYiZtX19ttOrBorOZya9heJQ3mtr
Au3v1539OSfWSjGJfmLoRSs04Z40iu9+9E+i8DddhkWwgsauauy5IyawlH9djifqBB7byf6nC/Pe
NwN1f9DsxggLadFjNSSvpeuj1zBkU0FJVHoTfhq6uspAfVVIr8L/UZnkl8bV19N1qRBBCtWWMpxR
QOF65ZTxrhEjsWPJEoDGQc4fosYLA9eRw6gZ9o4/WOu1mtag2vXQU6OBf1cPvwYMMrNtbEwVfyaE
3fKtzQm5MfeGneMmNaOVo+37yYo+CUU8oThifjxGDyVX3J7KlrItXUagAJ6FW0sxuYEDgDc9kqSt
Fj9IY0srpfcdSfdPlFvawO+m0zcV9Vu+0zj/Myk4MOeQLFp/iHZZcVOhHJpW3k+6xHk90Na9pcjn
HY1aTYR8WP/IMvGlIbmJxVkJsJFasTsNxrYjrLpooDfBLCIQc71YPAxAPllEVUiRoL2WDRnmzFbl
4mk1ZLDEl7776QSQKK3AJAAWNW4d6ne7slYO67t+Tbk9cELymP+0JZ9j6VHZNYnxqKVp3bYaySrq
Tlc5pXwa1hHifVHpmt52quaJAlWrxqZpFQd5TlkE/vHcyKqTUTg2yyuJv2mgY0Krzn9J0nDE+G2x
jreS/YvdlSh0DZD9p0FCmdGVNMeLA8XujjBjIOKiZ5okuT0m0F5fHwOOZFwBGidSbd0XB9uQxqtl
5huxlbU1rDsxbrNb7Fq74/NbhdBx+bj2k48JqqRprlhetjYuYA0WIcTnp6UfpKydJoas1QqvgRS8
zMPRIJqOIa7D+jK3YSpsYOm2+ve4b738zzBjl9Weq15wZETEFHQYhHrpKi0Te+NXGBp5d7e4GHXG
kz3s2r3s01vNfFTuwuPALEZlwsp8jLmbz6Wv1i+Wci8P3GBRYfFrqnni96qG0RJaodDMy9gUXgPs
7PufcUCoIn7XRITMIy4Sye2QtjH5mys7jhW3hQ3OY14tMQDsG5lJ58a35jeuMPlx/fZkTucUtjod
yF0ZTA9tnTAMYHPZqxgraOitRfJWtnDZSngS4DDxcqfZp8ROnV7N9g0IJ4vYmEp9ptT1YcLGoGCd
cZZRLDiGMaxtauKMi8RXtlTlY57s+uwUL/R8IAB4ysxOt4Ns5g57Tb+J+1wtw7NF54Fh+vJRbOOB
GxVrchB/dTFHPpJmgA5zXX4V1eJrQ1Wtn7LO1mXjIMkPrX1F/uNcFDiSrLw56v/ChhhRul5qdHmv
qaCliQViWmiMnyy/X0Hm/jYlp73W1iDW5Lhg+kPGCleShRkm/rJwFhcv9ZAwBlzX0rtG9RJzMejM
uEh0Y0Qv6qMh70vuEO2l1oTzi0NrJRuEEhrKdIG+k0hhc3OkAFIVYKIdCua8fbObiVDH2tGbR8fd
2n8P4kfMLx088ABXzgphK/iWuQ7T9D2rT7FR0DNKsRu29T0VjB8Cie3K87usrtDmGHOoIyfMSfX3
rs7tyF6/InQnghUE96x20nPMgHPxncw5qz0AuElSMl6qHK8+VpC8gmM2CM8Q30tPjkZlZ4zrO88Y
ONhpqKAXuJez/dDxDVFVRkQNWeM96Z7wkxIGVeQe8PbaHfvPZpBWFd8R/TH1n05RDisFdstKs2/Z
INBTJ+WLj9seZke1pM1IDI+/uIu8OZ79FSwTe6FqokmjlYH1tibqjjw2TvxIIE9/Z7gt4oH8nsKk
o0QzpDuRGc0lWE6dOoFPZlFuuWrlYbgRH7ezLQDVmAWEITkEHrFtIa18DHQ+asDCDMhkCuDRVPUV
l2WLYdYhOsnhJfLsHA8Z/LJSenNbruZkr3fql6WTE5ZJxG/VufWYMpqXdc/zrMyo4GCnrEJAeUcF
wtwrsPVHto67JvvJhjPl73dGV6V8z/2HlV3ZuQkDcpS6oymDRKRy994GuCOrqKvXIzJNX9iIKEay
TO2mx5yZYjfVXcSaaWPfB8wn82l6kFR7yBTl6A+S6hoDPEbxbicz2T+fvHeWbLlTpa61SHtEmfqd
q2KRn3n1fan2RnyCQFVOGfdfMfEQzKaE08v0WfE0fpCJ5CgtwWLYf82WSVuBk/EloDjRx192NYC/
/rZUPsJgyqVaqyW/c671LX3phH+DziMJBSKICTEx8Qr5vW87GqkKQEoRljWEOWSgYFOroYSzrfrh
6dQ3QdOGq8aqH0Fs6mc0Wt0GI1NlY9uMhK/YH1MK/xP/+sZWNkeevbe4uozSGcu6YZ5V82XujlGQ
/pMs+VnUJ8Gjpi/PpJAxnBEU+uMH45ZUDANTibwtF0ExnX/isT9l1XSnQEg7PIbEFtOso5a2q1lf
QW1Zw1sifWC4WI3RfLajyRv8ctP0wLSo5cbXmF7ya4aUmJ7zEUlwVB1RN+tGvQ3T/GZo0bGWYWlU
PXu14Cw2oyY/lUgtTkGTAz8AuXwRr6Vpw3qM/gzc1XUF5/6sueKxp75a04GsXlduAEkaotUq0yZY
MGmf8hJWrGLBH6ZOBXYoS+qYcUuSLzEOaQJ+LCMPGPP0HnNXDqP8Mc6KySE2iJUZRDs1+UwCnVfL
H1suQrqbvo44MjpI9iTBk1vqE9PG8TkZ9K1MdqK6/teM0VtD2dUVz7jKt12Fw0nlsQv+gu5eTjtl
aJ3+HDY/KJbsv1qlFSVPUxZ7fY5PJeyX1wkzwMxu78iyhW2Qm3e2S1NbxyVzODNedwbJSYmQPyY9
2GapCfeu7AtfdWd8rlb3HijnSHopq38+KivBZtdW2Q11MJ9yzXofB47cqjUAzgbI7YbAtNKoYItp
ltuOltqyuJwaSX4PNbKmp6ir9olPXaczneuIa+Q7s5zKJzQ5gx8oAweQKZhh9f3UbWpEMH+lYU0U
1UUyPkwIfZ8VTSYOCjJeaT4lbJcgHFu1e885qrKFr64WiKd33J6m09f+2hRxPOXRi+9d60URwQ/e
gFIQGKy40aMvy8STP1oS1syQzrGX3rOx2motWiR22472Nn3RNBS7uds2NBqZ3r6GIznOxHV17OVJ
6Y+VcWPaxO1kj0mSfqyYpl1ZSvo4i0MabOk9J9gM0yJaeFzdDDn5CoZwLRW98KLYPqWK+tLLzR36
cVWQghQEvjOt5QiMu0fLrkhZCbx4gu6sLn2/F7Q0QK0MFwxXbb+beFf8DUpy6Xr8atNURSut2sg6
QaRN1vyW3aoZ30hi9nvP0K6Gf0/4k2IN8y35KpHpFHwY3XBIl2PLbbtbV39I4ZWsgum9CMfvebKJ
qpBcKzhqwbvZeIN85sV36aXRhKgOdOlFI18snq558iOJYxTmkPi7qobmPATmNq0usn2K+AqyFyb7
qtta0Y8SI9vnt1E7yI0XWgcd3fNcY7YbVEYZxb8sFN+T+a+mzxAUwiRAoC11GF0XZ1z6o8ykAwRU
noyRyN/c6IH2O1DoEEWoRPtUt+72pL4mevCj9VxU3Ib3hmhMzp+IoUzoi5XSBF963OoksIVfcujX
rmLpPz5iVRgeJ7V1CJWOkucIIaC+TKREk+xc7N05+SlTcmQ2dXHr8QC/TPQ4FhtFsBOCblh0tIi4
ybNKrkD/Urg1FK7uNrt3IsN1LnVfOc8C3SwDKaPjF2sIvpTZPemovShVH+Rxf801hmWy6YkeaT/C
SDmmutfOR3NeD8lFkJcTPQ3WcCK5pntLu03jk2yg4ywdMh+59zeyV1JLzPeeHFSMnDJezolZ5N5O
rvZ8i0fEr3crJZDsX9hffP8tVIm8AJAwnpYvP+bEy/rDYG/r8MRsnFk56YWbSAWdHjhgql4A1/qo
4p3iRsH8UjfSgZS/+QuT3eioAxpbOBkvkzpuGbQRWsVSBRJJwVisDf4XcnaeuF+ZtKfwbCFZPzsi
x0uDPlw+JeWZGdONuggddcgtns0NSWHPspd/5Wq48VMXvKgmoSj9JLthetCHTaKtixYi9VLSZwZv
Ingxza/a3JTlnyRd1Pg1j/iW0r2s/WMSoMUn5oHjV3Apfb7x16HksHukmpdJL9RIanQ0x03i75MR
5ILvcdMNi61ZT+Mz2XkvY1Sb7pyW5MFVJDIL4hqqEDlJBBcrU71GaQldd1ZT/hYGBNWdTIM5jFeP
MNkWAzsI5cGbiVBQX+vwtzE9KfFIIWyxxcwaWmFDorKpfKUh5rIynKCLHrJyybsjvS6JFIwjAXlK
zd7Vb2roBekxY8S1tOHhoWGfeHkI60uknFsZnWsrlW4Exxrc+JkD/RxW75r07DpWtIEptUbpIoVO
/ivoiM0o3UYZmckdTJb0I0TiqHiJ/XdruBvggcmWYTx0j2zcIvHNPF7PARzemchJyrXBVkVgmDqd
Wya06m8LcMLQnTwueJpu8IzSixnHGXsmI1K+73mZlnB47TxN810uWDzARDn68KntEubtJYz5tm64
4vGtdldNfjfxzuXQ7AMnoZ7uE/WEX1mTj5ZEZvdJf5PUW2+dwuCtmb6IC2DWuTZLe6VB6dmnub7x
a1eR35h4DRHeG2JpM52wFwWAjl+iOV43tbgN0iVU/9QAYUWLs3dLX1Xod8KOjgQdyg7x6Q8r0Lbs
NeDi4TXkhTv58SaeX3VScaoNsr4wD0KgP51FtB2kEx9Zm3llRPDTMMGN0E9lKHkOQYdaukMe0wrY
1KUcLZxkMu9xhRnHjF+jicTiSspWuTH0zL8LzKMAbp5QyUZmQOEGKG1UcaeYnRdsodROy45qR2s/
C59NOdoF0XWcSQnh1xRzCxjJWddfx4lczls/e2F9TKytbT55vYR9iOLis86Mf0akoA+gYQ1tBMqY
nlHocgvK7jEUz5keAOGqCs8+b2VAkoOo/tnVP1b/HZIov5XCfNMrDA9K11xjiYsf1ihXdUHtoG57
61nF2RbNkPEajFTO4C9iiDRr95KoFXENmTJW9kGX+d1ug/E4VfdyeOhTdA+ihtA2GDrMvNOpD3el
dphC/CvDuYz2nX+NZWAGsMbvdJl34IIokS3riTirZA4hZmzGxepx3Q0pyHf4KUU9fSixf9g790ZV
fg9pG23AUQuAnxzXRB68G6qvubURf0vmcIwqm12iRvQR5wBIis0B1ibPosyYOg9HLROdi60wWg9q
3RAFSpedL7PrFNK6KRGzfa1CDv8jpUVyhI6eGPCgH9EpJvM2yrs+98rikOBLXf7VNSSnkv1BeSXW
LsFvgHjEPB5wLJd0TMuDfA+tjvsMe7Iz6OUZNEt35gK7RUGZIxrikBSFDi4OasWNQ/gfZve81hZH
VEs3X+bFuSMJI3T1T8EWUezow0Ni0gM6wipk0ikuy7S9cmf1hlOpqokKXBn4Wa0Vxg9ylYJyQ/ZB
p+ymmYTTNT+g0Z2KlP5oXxQ7k/ZHp99Ho9tmOKFJkobhQaWAtx20o9Vse1IYXy3tVYv2JT8Vm1Aq
EIgV3yQFH8N2Q17HYDjkQ2ySUlm5GvHtsxLB3DZMecj0waO4DbLjqHpTtEZ2U9tDRjhAeB0Fxg8+
NK7T4TC1T+Zw0CFhIh+zxn+wSAOxhkmjnIivNAYNw3o3bJwP2TJfRINY1FGeyDnFFDwjXJN5Ef1n
YhAODHTGSLQoiE5bafqBa9ZvcamnVz8hJmcCwt4oGmD+6BnqzinZPZOe8ZhJ3yI789ORxqm3sIkQ
zNuZnZzcHk8yFHJGD/GFIG5ciSstvbNysSG7YGkWcp06tzA4XFlZA7yjj5zMYX6fi6/MJufBdEJ1
P/gvo/+uhms5ZNEeds8Jpr7dcqOaDccjLl4qz+qk99cUoL5Rjy3AbUBfBPLmEHjhCYJmn0EOkt84
WFfQU8dXwdxkaRsdo/3rCnejUTL2mx2wXnEa4m4mclxhxl6AHp1c6yUK1xgLu+hNO6Ul+ZjarkSM
ovUi5dXGSXgZ+zcGz1PiBuoXwXHriu0e1SeeEHW8MwL/TX2kfNayfAzI84XxE8zPJrj39d2sf1X1
AwPytPyWJ44LST5M8b+ieQnzE1MTztnlU7JKIoVe5N1s1cTS/PjSp37hQHzk9fA5tiuDKC51viQd
89nNiAs/1N4luOp2W/qXaniEfyFBaPTF3UvS7dLptYDZSVsA46tiSJ5pTX/s2lPJZ90oCBZ8hXxj
sIcmnneJ+WcvQsoH20/UNF2R+LkhTFVXCIIiQD/Yqvazrk9mcrBxiKv/uOqSnnhD3x7vEUPEDJ1E
8YjCUeJfYZ4VuDWkKIlQEeYf5Wva/cnZN+g/xIej279UDo6A2hrKTRqw3Gac3exH9B+l/fSVv6A+
cd9JRkZGNxeKlDHBGrnphz455mqSOnab3+MaWlEvP1guhIti4O4HrZ54X6RA35o6eIhFRELrw5/H
PBKK8sDstmD/oJPEFWx+u5o8vNe0WAfTfYk8axBLyYB5k4q1OgATrhEG+pBjqLuBrtYjcMS0MtJl
nOogwT8GE2f/t4l1CvOy/uiGy8wdWB82YbmrBHriWcLsVIS3Gtpi3s7SWv0oe2aIuAF81KkY17WG
bzrlC1YsfiXfRId8j74yQPJ6+HJ7tWSkOa+gjUXBxJjqRwxHxPRY+9fZbCE5ajoQgH5P601lhseO
IFpljMINLuZX30h2KHJvZvqVgRRoJ6QdzVGrgTnVLbe8VT2chvZZkWvcE8ZhSSutG0JeI3udMe2C
A0PFWRmsozJMV0k48GjuSdHKEebt9k/Eyk5CpcrJE2jnFET2kMTDWkIlbuy/jIqO1U1yTyg0TNPC
XGF60WKSOMKIPqAxGUjNtrYNqocwCJaOZnuDiusbxcpNmHhawTh7XFOcTXYFMkybZInckxOjvslT
W26zTM6cuqPOV72o0Ju3yU5/UKfWdfedjdbv4iVysmSmFSRALG6vjFvwELDxJIhBMr5obxPTrZtv
WVdcgEFF+1JGKV/7lOIm+WK+TIihXAAFahvwUUQIOtyutE50dqtBWUFHKeq42GtdmoBC5kazIXlM
0RPFx1L6IGPjljbg5cmxHmFu3Vd6uMY90Kk5t1ROGo1BRqQWW5sWz7ZjagTyTeH0jDRURGVGfq7a
IF002awiblRtJJIFRfDZMi3hQySCryttV4r3GDkq9DcWHboqefMdlhMEMOyYqsXz3r16tsWlVRfP
VKBVdqhDsqVz5sooDqQhf5t0CqXdf+bgGjWN+ZH6BGebIp2UBP93mDAUFcO0yXTxVJrmjGOuE1NF
4Ir5yc6i84gsxEAbq3YTs7KshfkUxaLoYoomaxhyLCNJqCHZyjK51GvjYJnhn5SSB961LUPJsPYK
w36r9FainOw/2omewGpJlymdSWs6t7IZG86p9IWJ9NUvgGrlXsP0TQQfA/GwV7F6EFwkyHitFB4H
OXyTSvmZgiWybqsf7PvkfxrRcoBImRMZauxKNE2kRshmt8pJIAvNMmRcTX0SHkHEzRWuJCkFzJYm
lLMA/b2UbC8re5pAopA0ZgRV2/K1O/VRx0Xv2fpi26zhOsKqGA8JwR2+P7ENpejw9bKqKqJpdipR
3pG8r3MzCredmP1UGZvhyAm2uT0XZl0dcCc106uUl1cl1ZVtqvwvB7SUDWUsX3mYDVkQChLMIKSW
tQ9ssCs2oPyyDbhC66pG8tlp7lLkUY3d511Ypa+19WS4S5mulu+FUrKGeWYo2pIGliT5L49qjoUk
KU7G8l+s4WLqyuYAxoocOIhORXxVSTKLjY+0J1rRpr+dm2Z1lhKZ03bSU0pz816N2lXrb616EpUN
BmHt1YBVE4uAZ+UTzRw3TmdQC2XU3t2IpQjtqLzpjCPypCPthm1grLOgIDX5kRhlKhEfp1/H5CQD
5Dshfu4NzljXCOuOjDbfevVVVfXGaeauWP42TcyIPFJliSOPjxX7EDxJ2ctK/U1E+4xNpzjp1Se8
ZDfjOfiuTNWZCMiTLyTl4MLxL+3fyNKUgNRbvTix8RiK7tcQz/Yr7b9MTXWsUFonsIZ988cfUdY/
REyCaRsTuA2IdYX7vMIFwhQWnZaFbgZNaQunpVrmoarVtZkc+/5bY/ppxJRVBfPxRwZYv9QyfYVw
gZvjEPlkvHJJoULiSSkIHGJ6sJ6aXWH3hNiqqxnO28hZLE/ITgomgM9uOYRGJ5om3pXvkDV2iXyx
ygdfLGOgwjFvz7smRIjhjsXnh4nIXOl0oI25RWSqYnKg9VtHNTWkpIl1LSZcZkvF2dB2lXIg83Sg
gZdq0Dm8ryWA7l/aEq91zQdBRnTC7WrRTF2SgUGctFOlv5GsUj38RwowX5kZe4HEyThOhW3RDFLC
rJR54z2HTVNLgAqF9IoNepe6bqfPtmOekGeN7UkzSI4kMxcTojjkLH+JNf5mWqgZKVjKtprcFfWf
xhDkh4+UuWeIK0soe4AByrKuZGcXfwJBwDCV+ED0gF/IvDN4wBZXRpJ8dnXgWjzrKb+UAowuJTKp
wm4cGT9SuqLcj+sfAMblY4vU30rgHEXWWNsBUVqkThvGBiwxKBjpyvz+8G6V5WbAKGcQmK5j31MY
aBePkHmxTt0YaS1Ga04ZGcuGeRjnEy6jWDnp2lEf3xueOJvXRY1eiY50QvtOFQWXYygPkQPMbHp1
W/U7LV3P8y40DtAKgdPGXDFHf9xL3Z/R8CGRZKY5afFWFVgqt3l5gLws+vtQ7bTkPghiEy+VfhuG
AyQXCCN+xCa8YJZutU+FikziPw3qiiRY+PIvVWEjm0PKIvOoQzUwr5lyt7pdha+WpWrOQFTAnFUw
L1+2D/3+rdRH/NSq9WLmD18G8/QU4Hr5msXfODXK8YVTNTKPQt0Oc+BOmMa65qXjDzS3xKpO6rEw
gQrJBLa9IlpQbodIFOVTHu8Lnig/AJat5sOfSVUgPQeYl967CO6VHzLwvPvliZex+nGm/DWLzpn9
R8Ek5Gtk3tZ9/ucHXyL7y32sH9Sl13DQXa3/NyanOHyJ9Wffkie7OJsqTkjMv6q0jEcJYBy5XB5D
z3zt/KOaO388B/qtYv6+JKaTGQ//1al8wlhSBmwL5JxqL4nkabyolf01TWdNfnB3r3vWdtXso8rs
30zyGInY+hPGVcEiHdLJHWPVS/yTWn8OxrsfXTT1i4c8HN74J+I/js5rt3Fki6JfRIAs5lcrJ0uy
bEv2C+HUjMWcil8/iwPcxgVmuj1umaw6Ye+1g8PsKp8ZvA6/b+tVW6ZYk7HHsw4DF4Y0zjthPgt8
fX9J4Zx5PhwvQFDUu4cx/5tZ5gj9kYu1zYvEnNS9NeUrc2jZXzknreg5LK+O/keDRmRQjfARNaTJ
VuvLdz6L8kuWmIosnFUnYV8kEOUOeUSqWBW5V8Em4QPAPSJlj3Uxxjy+R9t9hWV+x5HIbt0MyBba
Vu2+Dh8sYXZxfjbRqMqjzL/UcPUH3hIs/K5kzYU+2iAylZlx6m/imgv3ENeMpo6TW9KIn1mi4Smf
j8c8Ay7RuE8RzWxoYg4r7pH3Ojp7iD4sJZ4S+JSQCEKszaF1JyVSL48mhpJuacq1Cm/CHp6SAr3P
zhW7Egkt0+KO5VJ8thWw/L0cdvawdovz1ND171tz1Wh3wr2R/UXwUc6oJe1iJ4ujlRwc8cyWyl9V
1TIGQ97s1yC49i163nBfuFz/m6pmrLapk9eyvOOZib1DFe4ayBMtBNrdVF8Fryrp0P1m9Hbgj9rs
aAyHIL+8ugBhM9SYyLnCk568meEpqg+tiyD5BA+j9a46+80oPDnmT6WtNXePR6qMtwwZV9YTRsWB
oeSItWNrTzy8e+VuJmjjKDbUZtas+Ax6VmXFfuNskNbKmd+jZC2Oa+nDYZnL/UMSXMFkSbJUnVMu
rxGkEPms+xhPlgNhkemzvWqR1f1cohiapXtI6KHGOw3U/5Jwyz8j3+Woi9UhJCer3sn8Qc14gFD3
6I0PEPjZfUSgX+yL4bVmZxofMEcKE4zkKrIfFMHYotJu0xlHHq004Pp55nsebcBFz4F3BKrX90vQ
QjscZk7+4vb/oNXTJqT8LNAbgcuMV6ZzkvvcPZne65CtMPyIYIvqji2ZXWylcw/VbmAQBObWPDre
chh3uGk0sdL7LXJZksEQUXbxhvEcDyazJXPDGSQTtmabJDnH2hoNCpAK6HUomYL8iE9WmDf8boNF
1beNVwjrxMJR1c5A3Nb1LswggU+IMxwfirvDv6+Ta1kfGCUbJgaL4ZLuI+A35sTtcJ2hKl24n6MI
O19cMtJs1ch2DWQzFSQjcJNBC97+/GxFwX4ktCLsAHY5U/VRhhIlSSYfw+jDNwWjpEHdgc2BkWFi
KZ6BX4l/RzhaNsLfeo/nMmMh12fTKs5el0+iPDfxWx+eWnI0amYzEEBDr9y6c+QRnJd8WdTZat5y
RI3+FeQu8n/kS7GkddTqOYGw5SeUWv5nLfq/MZzAJKcaI01Z9/ux8V4dWmQpUH0UIayNij81+t8d
fk+kyFQctrGJX5krGtyXWCX6a28RLXApiRueOiLOtdxZj8KeT4AYYNuwgQwYLulFd/QhWvtPZxRo
ted1xTavPdMGnsbgI/NQlCZf/oBdaBwUKK40mqc/0VYgr/VdstyGsr0h3+/ro9m9k4UahPu+3MfD
ytbN/Klg3S+9ut6WE2VWftUi5RyMfIv+EPMBviRv6P114vmMKXAbolYvdnW1RRVi9VvDXxuopJ3F
8KasZ/TfQ2GPm8iH8ouFuJo8Y+eSN2Bam6nop6vQZfFiNSLd2wKKYPBbaMM7TEcO05Posg2mMtsY
TuXEn2lx2fQp9GXvm4TXDVJA1ByGdvOxyy2RvPkBxWdIPEC2aWmsSKgagUrqgI383WD/+VB0QiS1
FnNPhamWlWpbPKfiiPe8VNve+AprxsLAXN8LTMKm0b4MGF+dQD21tXkK6k2bHUS5Y2hHVDMqUkj7
KMB4CsriF6QcAxNzpuy2GIdeVfbiOBGUL7lDqQ47tOFS5d1jQR2ouz/hRh750W28/hBieMuIgTXP
NhZNvDyFtta1RC46CNOLGLul7r2n4Z4sRh5xZoQsrqrhw0f0zXLEhznoB8ZFszTnczK+mzZGsvRw
5HhF5TBUbARhNYfveXtNW8ISLhYMRBNr6cEkogjyYrbvGJtaqFk0xro2VDC18+WmQ/Q+7wnTdQ9i
w/cpzWbYhQ1bPeBow/VfYYYYsNsmWLmluqPIHeI3JGh9dM7zXWZv7OjDZG8zeKs8jRBTX2IVbjJE
VBmjFhBZOZshzhyN/nC6ixDr4bbStxa3OWQo0kqQiXvsc/Ajt082/oC4+0pcvnlA5+TsFXF6H4V8
0cbuJaPtrAZBO4u+q1wJGmzwhsTyfKWoBmnsGda5MG8xvp74MOP8SFmzTmaXpTzVDCD68V83nlJJ
IgjVxSXqVk3z7nYlpxiM1V0k2HXt3InnVpMvPqyZwschia+89z7Yk7FAzdVL0sAS2o3tpdJ+a1ZI
pbMro0PfM8fZqPDhuMxOAQwKj16nCJnddQG2WQv5Q9F2OwduGdYtszkYnNwyNZkqf/fJx6j+8vAN
dCwpj6Sb0oIZhN/+lkjl1ITya1z3qBU1QNoOV8NcfrFrqg+23ImeLfU+woNYMhl9sr1rWa1yKChD
tJf1WzDsamakIIBLJwZdrZr8UMXsRNJ0Xd9RKJkrp14xd2W50DjBwZ/Kq2/sIRQPNTuiDy6GIHyP
8u2g0MHLbB0Y6EEABrTnOaODVynpWeiykHCWVbbxipvPFB3JpjR2UXM1ENbk2aewLDiTSB7RtIen
uumOlTbwvUUu3EXzs0Vj0BGdml8T72Inf5l1CHxmttuSfDTUnyxRB8kazpOcl0aP0CBwh0OTkg7l
NiE6vfaYydn56WOcxjVu3KACPbEXXw75ixbmMAKQBbotul/8s7Y8DNpV0X1AXdCDllHVXgIG1e1f
loz0rfpqHE5A+gmh98ePnPOpYFxGHh5tJNmDrEEYOQZyGVLTKBtyPY2gE3rtfmRFY9vOQ8tyKDhi
W8e0lHYheTLZHkvG2cGoPnGcLaaFlXy69bfjbLlRZbClpElM6DInHWiS/iJmmcA1rDjRb2hf3QA9
zIYhCZofeGGH2NygU7L8lfPl6tDXEQDfc+9UuDCTHjlaF5udZb+c6n1K8o1EzHfyps92yhdd+Qu9
NsQOEyAJxNRptBtfOdxxTM72XfPNRnAo/9Ak5amPDiw7tz5WWGT8bNYSsWhq9y5GoFZjpS0KPzyM
js9kXC2omezwkVe/qCqQ+Gv1MUuuHkW/ERxwZKBBpymHQkcI18qbDpV+00DKIsJ7Ch3nqTY/4uAJ
7teiRR+Z8a212rELf/gaKdgH5aMBk19a8CCmBvDiUxwTrXdvyGk1Jn2Zg6RR8aeNP2zrpWgl80Wc
lEs1YLYifSfIUDmWcI8Smtw3z4rOM0qpVd86R3zj2hwo7SLl74db1ImZYwKoYSykZ+8ViqEhfnR8
8G74zFRpgemM5T6I53w1tJCvTCwIaQMpi3wyptNx+DuzgkwKIMEKqvCe6fBEj8OMDsQjziR17jBG
y95BsnMpup+MGM0s4GOROMCsmEk1Hn8Glk9JZFu7KtM2I0V9iCdW61idUODQwkP3Lnmpu+nVgAm0
ljPoskYXD6lCs1+Ssl+YD9et9o2ZbcLwn9ciYTI1f6aNTQudu8yn59BpdpBe02im2FNKH2pDaK27
0DlOTrxQ6M2M2XgOoz2mNLTZtRJ6R66Xz0jw4XXfSrPXku9Xouau2VgVHOkjY6YaS4Fsaiq2hg7Z
5gV3lkDUF/30LCYEjzHPJSmCOvayuFs0RsGHaiM9DcPDQLwlsaBMd/Ol4L0zQdd7N+SsG0CYS/KK
lxAbYjUDLeEv5DZgMNc+YbdMUQXy0u3WYZiTO2n8ZpkXojQPkb8CETRJoRkJx0LsrC9LC9jne87Y
Lfx/dRB/2DX+Ky+/OqGicwMr3AqNOT1FXWg+k+anq5WAVsoKWW4NL+LdhSubwC1IXKKVVP5R1Ls6
JU0T0o5putscOGzb66uiRBhRwutoVPST6DzHITfX2BW/eTIceqdlq9k+pzXPNw3YVCniRL1jbKRv
uipABlr/APK9CCiutbjmJhMH4hbWT+IsZopbkndrAIM8mItgend7A6Or/ozr7Kk51qvaKyF/9pyj
8k4sLchCWI3IVI89/O8WmDIU6IzQgIlfUQ0HRQKnV39W/KcDdIjk2VrpMxtI9PwkdR7yCdMHcVpD
z09rX+mHsX2Lebu9eliq5jww3GsOCTOVNPuuhz8UUNrI62CuWcEG2c7ZF8zl0vKPwO2F4jboRmI6
2ey0/Irwi2lYU1qXp2dEklG/o3AtQLSq1n8IROS01l1MHaiCPXvNyWGZQCEmEvUcFQD7cqyHKRZQ
CkFXW+nEWjAPG4yR3vowUEzo6GPUDjZJGOMYj15tJFRQLafktU4x9c9DEvRy+rznpZ0oHs107aYv
HZlFnX3Z3q/yLWqwebz1qnWPDv6sqZFAH+fUDOE/RcYmWB7vOmH3ljgcQo/kFJgIARicntW/4A9Y
/JjS+JGia9XSaAsm9TlpwRsTb2RrWBT5nG6Ba3zYLlFC5tkpdUSMI6MvMK1fUU9QW6U+vWTGYyED
RtKR4NkfkzN4rCczYbRwUnqD/cZb4b/fu7AHdOqwilGHm+TzO7iahf+qOkWFsTKZ6qZFsqwGG5+O
C9sEIsJIyB4yBQ/gcP9WlkTC1nKrU1mRPdine9gTLRHkvbMfot+u+6ydVVG9jBE25iecy20H6cE0
l3VUPxfZb5SdK8TOqjuriDPadZ8q/DgSf5XldQdYw6RQGKxz4qOBP86Jf6LAW47ZoweTF8OC77c6
fCed+ohjLLT7hVMF7IzdeUrMAX2Tny0Sri5I8e5g9a5ZQQX7iKsjNVFxsv1yGV9K60UR1Ijcd2FP
/sI0vxJ0EzWHbRCBp3KeqvpXUn1bKJATvnd/TivLuY1K9PqFrbanwrqOyUegwVab96dE1aQhAHfy
Cg2CT6S4U9kD4yLD6WI4BGWEPzWmmb65FOqiYw0daA7CfkTI9tay8FYhCWsifTdRxfZ6uSxc+CiC
yotghbDdRr79iDA7WKqDLeDdorK9EAl9JCh1Y9DXTEwWcZ1QIu+bJFvO5lmJnSlHK5YTKVnB9nAj
UN+4UE3yaOZtTLK28PM3SBXVerAN7GOvZccytmNf+fljGjq5rwGe9WmZgaMg2K7HlhF4/2oRL1xs
qIbEDoKOoPkjIVY8m8JGcWMvicAcyFI04SKN/W9ckdbnegtb/+lTMjxEsYvCcaOg6pzb4lE07SvF
vZYi5+SKHWh/gEFWoEeEtrOw88SKHAAAU/i9bbCibiMWIX4bZLCtULNpDXbKnUmvZuLbcHfMydP8
I6Vh7lu8yrCVSufA5N0P+2UJK4gpG5lmen/3lbt1maJRHrvxIkRMZ9ebyij5vFMG2jwgYDpFetE5
YQYqfdg+3G52+5VIzhQ7WHMCZ1G7MHCAkAyVjG9j+Mhmje5n6+hMG1B6zV0Le5JSG/hQJ+y++4Kn
AmiW9N8HH7fMdxD9FiGO/XdJCKcNyXS2cyd/dUQAJjyOJlfryK+Xknu96THKpepKEsDCxJ86h4Tg
g2Nf8jciBiFmgAChDxbpXWcvK+2zA81Dlvxm4C2NtU+DAiRLp/XgS4pnBpy8qM4dAUcy8WzvIZpC
AnWiQ4Hz1CdDS2cOiiSh+Pt/isOXzSrQdPz8FVFyw20w/rSYxJ2fLOM3+sAMiJ3EAEIEA7MqULJM
EBqywVL+v5/fL9vazjNV/h1Zdc9+ju04+JxX2Zo6+yFdQdJBNDTRcP9xEVXGbayPk76X+VsG9VLD
XTvBqUKxTKc8rWwSbQXNr68+ddvZTwqQM0UOwdIlCycb/5nJj15z+q3NHgc4ENpkai22TZb2lcxM
lFMqNLbd96g6yOwt9H481iVNlQAC/iznd4kdshsOG696QCMdRkJ/bBYvV51xvMi5Y9DIja6Y+WdG
v8ypNoZKw1Z8rljchtwyJaMksw+WHfzwYFCMKaGQV89e+sYWHj4pek9WTnIXkQxTvE74tbEq4oXe
ksAaUnSZ5rlHsoaSQFAFVSiAeE2j5u6WKFJcNiNk06AOY4DeojObycy2x5IGinvKmL5iS2D8RXPt
i2heDxgtRaAJqHfB448e0TwlZWR695M7C6VskKzJyCJjTOzdTXXC/1M32Lq+OoepRf0z4+RoE02c
/+4ir7+qc+p8ZY29agK8gM1vHz26sN9oHbkMU74KUc154h0BqlabFJL/GLDE1cMkPwVRjzRQCmqb
toGuInEnWxelXYGvhBQxMiR5lL7DeTL0bx94oQiJ3iZICaQiPnJEEAhPvJIEMpqmkhPbwuahuxff
+Ruia8zkTZAhKcN1Z+698GqQJz2NPhpaPimTwrg6sB+BfVfTcsltYK+5wRt9r5sHEpbXHhZ6b/pK
untUVvyY2RCRwhjieb/1aCAoqJzyjYlD576XzrWj45Z8uoyu4+gr1vaCaZDG5zpvJlMfvitjpE0V
fJfazVjU8l4SVNH7OCJm72ZN/IDs19T4IAqAN+rVwmM6p82rDEY/Ca4jd9rBHqcFYMxYfiiBPjHZ
6Q+PszDoKbJIFHXXZF+9AklXcyyV/8q8JHdw4/fDMkOkVxSsnOAqAB1NS+So0Z8bIwSsQORBcQmR
WdV45OiFPcw2abF2AcP08oD2EHFCqdtfGQbkFtVi2BIWOcdw7oWGGZAGo+0+PZftqb/MUW9q6UFr
Ovat3iIyCbi5kzo52uhhJvpGCkTz0BMRI5Dfs26vJ3dhrZuQvQ9cL1RsCC2gAbw2fPc2m3F4o2Dt
yn+ifhgV1QzTVzIOlnj5nzoeBwPAYrzpTLClPthO/kECKYJrfmYGU8JqaivMZUoOU3+Ts/RG/GZs
4C3x51mgejTe/zJtW3SO/C5C9KZx26oTgo/FqAVsXnlUgnMQf2Wu2gh1k78FWRBx8IWLrUKuM7/c
qUSrmn9MHDCurZayulo68xXmT16snmvktQpnyTDf7uONsHOanuqJiT1L+KR619hnAEFBeKravYY/
vcaeoih25zYsCvDEkxe3atgD1fTFqbcbpucM7an5L+ATKhlbauV7C+R93vY65i9HaNi5y8ykZPYg
BvwfrpBsutZ+NZzkD/Gq10GKSMXZCTtjr7wfSsy7m9U+0vVrMQi2Vp9d8Nbw/I4cWRUlTlyOPSW6
vZ0UBhA8aWSuwfFIov4WlsNLoWWMBUoec7w8+J1ZvxTjzWyODk7JdIEV4imDHsRQk407NBhd6KtJ
IyJROu8hzY5t0G8B1xM69bXbbIR1sUaCQItiK0rvTCbChDSjP1hI/NlG2zmDI01yO3o0sAUo0l44
7+bAM1pjq81Q5/lx8J3rFE9uwDRqzOrHAKEl2VvWsZUBva/3RPHGdc3+fT75Aj4MyaC+otYqy3rT
Rzmy2D4/6E4BMadqP0a01sIO443lgrR1zKhfZWX/2aFtBnRjedecpbCit+e6+Cqa0zhxJeDc0rlJ
Vm4crJKcdSxINp9d6z8dtZQxINQJPgvJWZK367xx8NFGiFnXkcDQ6ITXMgpZeSobIALZC+iBZ8bC
PGXMvr0AuyBuCS/8yJOJl5iKragYYiCiZZTIANHMvwqg48i+tLF/8mZbUznMGGRq/9WoI9B0o+yt
UP4zUUUa5A48bhH6vMmGadQO2tNQMKifkt/OwIlmSSreGUPjybWl/xnq5JBghfo5HiMI1DMsOZ21
LnoeL4XogCfk9lvXTqjLaraXAutxfR0CplOjnOXSELyRqaTePyckXTbhue7PetSQdjJukhKpdFBb
bFhJF2g1b1tGP9G4cWH4Fnq0KQMCnqDZDNqH18h/bkQsanlW1puhE87akCNRDT/AG5hvA53xQKIY
k73SiUjgVQHXETKp7qGVRa3OXRlnHCZE/BitdUNEoQfTWzIfO8I5ssVh10hqIMPE3M1eWL8YosPd
2TnrAbYDdZaxlgY88IEx45MYwqOcnUrO9C7uQ3tzia0IxAWVdF1+ZxbDW0YBakTiK3JWhM6E2tH0
aRW6Id3nbbeyJmtjCgPGQESqiHTIdy2Qr3QuUPNSY5GJzj+Ivsn22Dq8ioiwAAAZg32IOq5OM/PW
6Zg+PA+kmlKHPKUxZl90EA3+0oYwBYiQQXa0vlUSMn01t4mC6w0hogsI+JZ8cqIbn9wYf1Mu9xVN
lIOJFP4+OxRrkVNMjRmRpcL9GUm14tuinygNZHH1vF1zAnaTMuo+iSEVBWnddTism6a+4Afd91gM
sS0SVIhzFoww0HeEid3a0bHrVv7AZolTWc3gyL69FSYe5/gtNW+E7byJwX/QDtaA+01uuzSoVw4p
OCyACD/Us1ufpAzCvsNOu+RNerfM6aUI0bN3Yh2zk3cfYRs+l4MfnSzboBVZtSWHnai64aRASIFU
oN41STlUEWpn8u9MzCrqUTPHCLpTULwFtCh5uBySCxq+nMGv73/IP4M/wl/rkEnA/H360iS0D0b7
lGvGVlPfiCty0PiD+ZUrbEC2BsejDD7gLuAgbX/Yg1H8DPylMaofmjIiL6nBm1rX+JI6XTtZSrOI
cBZPz82rWx447KwjajZiTjLIr1a+dHSWo79BvQVL72AJFE8lgGU0FiP9kuwSUDft+16iICycTRUe
3fAf2AMwfa8pLANyIePfWu2HNltXmQ3sRjJ35mghSeM8YkjQx4uKl5VcOw67ypUBMc0NnuOAL6df
wGDATXWQpxt8oaFntODbf12Sk1khOxy69hUbxVxnZLuyDznt37Mp3YIR5Jk9WhTJ2rCzKjTiCIbK
ZWWukuDoN28Uw7n7bPYg5dy7S0zfhJwCL4mY6z5UwkQGJ+274TB9/FYj+TngKhLeogJbclfvpu6l
BENAZeslnxO3n8EdBOgvf64G99wXUFLqvKVMKgeICy5qIEdSVvUUszj8/sF4NDa6ekb2KN1du3fp
rOt43UHHJ3vC30GlzWVsLwdHMpXFBZFnhWS0xow2c5JN+qGRm0nwMPB2qPBavsObSwlJJ8Qf6PYm
VvwGy6wjjVPgsiovHOKgFcMhvdg6GGtiB2FyVqPfYrlTsdFx1k1XU136W7xL2eWejt12tMgKC2y6
vBwfcbxNmbV2MtkGjvvCMC6kX8rZBkjCGQPzEAXlSygRUjTf6KyEdezKqFr01MQgcLYJ93sa8RqZ
hrfX+pxU+eazHgBHs/fp8eWZ88DgkY41G0ey6FOa72SU3pIaa+BQzByqurhHslQ30y2csr2Z37so
/iJMZ98CfWgXiMW43+IG6FMxu2rNI3+x4xRX+y4LNznuOQ1J36Cpz7Qqb9BL86zEBIm7wRPhyXEg
CSIzUBky6DgYfqMcGWUOwRd1Z6mlX7HMjiixdzoneGLuUR6myl+6wkPETYHNLIWZqYsm1Xf7kYYU
NY4vr/FEuFbvolALKrKSIFfNp2e4hEiSolhIVoNLO9J+pJMD9U5nXzX8TFiLjm5ACUnCVrxsemZN
oLchMJF97o4h2cmoRJKST6SHP6e5khVhVY/LOmSK6fhEQouKWWJm+NjvclyKht0SCoPLorS5hx4y
j+9Bpp1rJBsdGWihHzecWGO67KPwmBQ3RXYW9gt8Urm8ldpI0EZ7GkNFAKNzClRE/I2z12edQ/sb
x/SUrYG7MiGutWC45AX/OiCJLA5AdgiJDaJbFNawdeHh9MRiFYW+NfMbwfBMXN4QXF4M1qgQFogb
FOSMUTuVqwhRrt7ax1Qmj7ixjw4Pq21dw7ZYOygzFPAzHkyfXTZREGPibnXTOLY6slv7S3eN3x7R
KAIHkxK/1HFZGKfOm85jPi1sEPA4H11A8I6B4KCumIzAZ0nIwKljNd5Gh4o/0S49fnjy+oDoiX9T
eqvIWUmW8cl8gc+pleQ8WfVF+8zJu8KBxoTETfEO+v7JKDKxawKmXsL7VLV4xhiNWky3vx32GxWK
dXbofIT9NvARJqkfWuSBEIkEfJH/MatJERaF2LQZdWfncJVlDSafQrB9TzxeNgCe4SlNcQIevXor
mKRlawc9CcpGVlpH9UgAGOF6c+lef8N+xXC8ppXD0gQfR+48NnbJEhXSNLwLuFjawdLofX7IaEWd
p1nZ0rNfHNft1/Ek/woHiv6JNz/6l9zJU2AwzbQMQUHIZKwOzjL+cUDLqBc57o1iz+4HBphhnYaA
7gl/iGDuFKjH/wFfb/Dba289/2NSwrnxBMFtTXF8cnN5doPygOz6e5q8f8HkZouCU3Nlr0wPdHMz
QlzwRgInULMRvtH/uJ3e7Ud7uvstD0E4qH+2Opf/qvI1JgyZMg/h0iJgu1pjCOG9TiaMngdPoz1e
RuS4qG/UIvReof+SdfbKAAAAw3NSULsXk3VQtCEROcdiB0ML0AfGuK1BpoL2AMul50dGlV78TiqK
jwqx82D/tB+y818j7m3aAqJ5uSu7Oo9gHJbboJv7MA166zjC6Jvik6cebqa5F7CQsJWYzziYJ6zA
Ewtz0MhKq3mq21xUQKziG/EO+Xls+Q+h34DYu24K/c00pnFhjSxis9kOZTPHiuLXKkAkvnSn+Ezg
PShubryB7rzcOfPKP3kvY+gzVkiMSODX1zpJu72VUFHYQ7lzE0bWncvz33+xyzuY6owsfpOr7mcU
MIfaTD67SF/If5glk7wBCO/wpkI1QbtjX9zxSBAMYhmegKHf1jzThr0Zyz1PHP+bmFVbOymxIbyQ
AmpZzZIJYosg3n+yrHsSVVc52C/0Q8twP8U4RwZ+IN51NjiGIAHwGMVrXC2D/WxIHMJL3WMJvdSH
bZTQj4x/g6MByDZWiszr6ss3vmVEcTGcrGg/WVvOgUbDkI2Ncy2sZzfDNjUvQpNn3KNmFF90yeE9
FMkzGmWDDncQydaUKwa2SEh1klM5kLF0ELghF2XLnCJaQKXmZq8P5BOL4DdjNoecVDJFG9lnWie7
vLfjkfl0F1oAh1BPPDkYuLIBCMmuF18kS0tq+0H7jYeryYG0KzosHqDLquoTqLdBjWeLr168qR7j
KTchmZHTN2Yf5qEPvoabnpoEgcPbLKrtPBQnNtDNhcQ/bi94yvHDKFa+8Rl8DP8VAr5jemJtZs23
1mnmrUwvJEYw79I/AHlWwZZyrAi2JOlkd2R3FscokNufOVehX4w6nhs5IGYIMPlZRfuv929jiENd
tTY7oVMYrabgogHqQ10sMX13BSwOb9o+KXT+LgUw4nbGpcnVrMZVqb+FJUYbH3eZLunfRKmrhSyu
VrCOXIyt/G1WrYMBjlY596BrLXy5goubanTC9c5G084wu6Y+0tchuFGL0nJYgBRaBnRQxhtmJlow
dsjzkDjl6OJLJu1laMqb8Ixfv/yN5cTKDTUBhqSaGe6rhmPW34zpnSoO1AykKrae7CPJPmPwQDKs
AbFnhzWY6/Lbp/ztpAxRq/jvXGP2guDgH602trnDjjksuLzEeDFHjwEtYY2dsEgH6ugZWC6GIbHj
7zXOHMPuMY1TeaCP0qvnjjgAW9lPZuk/MU1e2jPVYSgOUlQ3I+9fJq25GVjrgoj+oTbW9nSAZnnR
3PxTYjWMap27o1y7OQcCXbMx4hjkF0FmoOHyay7Gdpsr1Pa1KH9sa8CmAxcy79fVCAgAkqeNNaTX
b6m8Y/Z5SnU+cwHhLhpt8CnviTX+y3RmgHo8h40hogDsRw9bMzmOrsrQwF1t7eaWDc8EMXvFxmx2
pKzxKe+79N6lwPgCt79ZCIGyU2l16UoXjylD+RL27Tp0J9K/3gR1V5RixTene5zbF5NvpMcm1Kpg
QN9Qo3Ophm7RtsZrbwMALa0li6hbTmRz7iJ6K9gLE7WHQ4nNC/45Dw+QXW8HSpGeL8zcP/PoASlm
ZHZr2DzqGIAWEH8dTHuSDhg6BeAlYXxN0OqV5zCGvuRwH0Qml+1MEMi5qgXH23vOyCIlvrDAhKPh
EK77xwBfJqVnmddr8+Mx6r+2cIlWYpSz6PTeYjzpY2lyDITA7Uq33HvmCPqBjs2vENq+qAUok/5E
epTkgoX11KQ8B39tHX0MNnL+1Pq0qK3Dg2kdCecm/jKC7I0SUjSv2Zif5jVxbh8J/y1of50BRqK5
LwX2itxfhfwQ8EPry4Y/ZJD9lsDQaNTB7u41qnN0JWn/YnabyCIGpugwP8dvgvGywyirNv8UxokW
oXNxZQTaWETpQBkSqgDBZ641qjQTjIpNJt/MbdePInC2+hD8xuGwVUX3K03tD5zNlwxAeV6ihtVx
BSWw0bdagsDYMpYNAhzpHtQ/xtFeul+GbByKa6o9Es658aWlXMtI/6AHgJIOrNN8Cdi5+X6ZLXyN
Tjohuta2rEUQG1vLJ+IpQPf3ybMYcEorNg5MW70xXaUC7aWXAvNvMAVpB7123zIke1jt1jYeqg4I
Z40fydE/ew+0OcCEIMgOGOx6+lTrL4iZ3ln1tujlMbK0hWN49xK3XJhiMDMgcLFH5VlyNemgQ6Tc
KcAlbPXa2KwbckhzVqWT+Guao52MXz7E3LCp8HDAm2Yt4qBvt6II75N+sHhAiyJcD6uOD9ErMbQ0
+d60j95YLKwMEWTPzfreI6w1rX/WPx/EVtBaPy0MArg3xLs1J69CMJXtMK+xSgdOc6nkXeGcYTAI
R9VERVZB0rE8udf4wYlJ0dmL4TNpxSVsmfT+VYi+cGFaJiVxilh4LjcfUbwyOqDeiHHTGpfNsK0y
l/4Q4DYtd6R+u2BCx0XtgPZXZ+I88Xkp7GBtdUI4ZKzajpGjCKtjWMxMAHvt0kHmiF9d693kZxDa
5nEYyWqAKSD7l1pRhbMKgf43+usasULk0te5KZNBuAMMNM2R8RHTIeUymCYTBr4713bnBDfhzmYP
CtIGbSvCjbYXNKMoTdJoN2XCB1JNeRo0ZJ5FGuyqfK0qeEAlfCXOJfGp1FtX/quLj8ye1gE9hDNH
OAGPsAxtU0o84P8RdV5LrWtRFv0iVSmHV0tyxjYGjPGLyhisnLO+voc43X2rbnE5YBwU9l5rrhmE
bmsBunLvr5BAOvkwW8KfMblajmm0wtrmXVRwljeaRfWtCto+KLjJPGOfJQNnRTr71X1sLjWuJkLX
L5b6EELSj1hpKSUTjOgTw4Oetff8eVKSL/Ty1xAlRJuNq9b+qxiHuyyChq6QwezKAWb+vkHgDNGF
EMcMvLma7Do0u2raV9o6Hze6z7pdfpG2h9IFT1XtORNhGuxyK5wzQnwEfWUrAaQqCIpUbsqSbtQu
JOEojJzw6hCyU6XFrsrJW2iKpVnltvzU0TxMARSAvBcy2lbJwat2IXQWJpUmcmocuBi/QR/FLIDI
d3xK810hqzarVkrDWUfPuj9K2QjAC0+VVTgwLFsu75nRbeQAEq6Hzqa+azQhgfbbQ+qKZPUl4GZi
SVIhrkxLQQlwhqMrLTsmYmkxfmbVCMThCJO/xPiCFbA+W6j/ezRXJtNhts0JrM3Ddb1KpyPX39rI
emxiymOhK9sg9DD0/FWfrQIZUP0FUniowmWCaUv6lNPWpGOACTTrECqXNyQHkZtA8yaubrIbpm08
yfRqWFLLH4mG82hYUeJonZPLcMX4M7NANo+hKSGyGzn6rrvX1jsb8Ssi5pYK1fAoM2KZtKY3o3kT
+lNj3aJJI3kOk08E/3RvTQBkHp11LVs3nEq9OIlDslgqQFQF9iKDtdHnsXCWc2yeKqESqjE6Vvlq
5tJS0NpDHIaqk8exa8oqvD2f9njMP6qGwCJkEDnW5CkU2xygnIy1E0A1/HvgVc5QX3x3DU2f6hYq
+9kYo6XrX0IGhHIigl/X9SnF91/t+uAjQ+pvCbTRee1DXjIg/ZUq2WTj8Jzq1DGhRFYqPlDBQiMY
lzYPZrSuwXzGxvpN/rCmAIUAUu5g74/AbuW6vFWb8SYE8TmtL1Y5ncpRtmOUCgstNRpON54/knjG
mokVwF+JXrsTNSx4hfYljQ5N3Rww68GvX+YskTif+RqrYbyROnM3pP0yYmySw8rMhfPEfHsKuOpz
StICZYbSMhrrXuvgJVGMo+rNxnDUbLW81AURBgkbkiFefIziZtg5Ipwo4uMKk75LkZKN57FzvNwz
XOZnnVHOZo3WrdbGl2GoB6fLSfsUMdvvCbTPSUeTGkL5DDRdwVHClaVgKKwGqRuWH0Lh5r8mVEwL
+5KgfkvFSIQ16lfLVujP5C5SUIjH1MBqzFjUfPist6J5iToLDCsp5DZDvckkyKk+K7qYaz85nvR2
GoQ7REv+lROCfLLNoKjB90Jk6WOG2c8oigRbXhEhN3GglBH8WCTejMYyiudpnEjgMTNkWR2XAsxK
PT56qv4SCWgd+gZjkmYdKZj/6d2pknr084ObSgJsJLgJsglclsrtAYk4nTOnWiKZT0lmduISlyXb
9Ma90bNu5sK9ke9F8CUOr5pWbikTcVmP4HnrByXS5i7ObvvzrS9PFkhFAtubsi8Lwk0ba6/6pIRQ
9FE41fWnOpvoWVOyrruu5c6f54jjulGHDfVjUxMMhcTG13EskCEHpeDJqnrwpHpNiw79Ogu/Jclc
h2xXVhZ8mQmZDz0uGoSnImTGpHNRQrgrMGes4Cl7/H0TFy6MOEuX4SPF4ElU/dlWErc15MCApFYJ
SxyrvQtMk7tM+K2ZvFeejO9hbg9wJIBzQpo9/0uc/V0Aa6xa4lrWWOionvc9dLYW9j1x9KBhC6J4
Uv+17AiiBxBgXstcXZx6vGs7iAlyeIsb4kAs4iBoYBWBbcVi6ZQvNW19QtWpK92hNy+63lLnF5c6
9F+kglEqQ4U5Gi6vAwdHgLT/bLzeKdHl1hIW8+kxmnLGcqaL+mplDomjYw4ikVFihDg5obfKOhOH
ZMR6mUDAXXzPgRyKBOWQmU/kadVIbW0PdCHEhqXy5thYYPkxPAY08ZlFmaUDJGD1amSvlveqMS/P
PnWEjrASqcEv0qffgIjmo0NaWm9cPHzwCzPfmYxwq5my3bbXvmwCHHX7VS7q75ADzRZrEZLlV0xD
P7tJWEp08JzbuhoutfIpG+NbrzKgqvnNq6FeMeZC4D1b9rE7LAJuTSnUv6VRfGnrAScBy9v6BJF7
WBEJHIU2PojIJwNu8dIYPnU4NRak/l7/Gmt8slusWzS/OzWl/qZgtKwSdO6VX5pKEZkrK+jJH5hs
n3oFdUxDllx6jiKE8dNW8GNUFVg7MCSrZd0FeuIaUYBwI/XRA1ToUc1S89Xlw14lmGtmSWXTsK98
hNGRVzmN2jnqrMkg3CWciKhQf3vxFjAbqHNMw3IiU/UTgqtUlxnjqE4td7Ywh4lEP1UeMFjx3SZh
2e+jjZM11lLFBSJlwjIkSyxaaX55eJ0jEVV+JiYbjHc3QS5sC3DrXnUii2VEm8hrEGiudBJZRXTo
qwZpxuBRW9elW+APyvagWpFr8WFDS3mVy5nxpIg4YQilMxCrWTGr7JFvxbW6i8gcIfbxHNAMEAS0
zIf2HdfuF4UaofMAbcM3UtEwV2gdSQH7JaEOjRHnryN9D3tWxh7S0hNFyFzYhoVL2lg0pMaZDoIt
KcKvF2pEUDJ/FCXsdga5+KiGaqVwXVZj7PB5cvi126BIXxvcdDP8jbo/Vp23baAAiP1XwpIeSaR7
p2i75uiUiKi5tELzJOjkykS7IY+xcW8PuGpQ1dkNUFmGr19Oku7S8gy2p3iboMnRm61uwSmlGd/J
Go06MUuVXhxG9lctYOjQVtiXZuNJj5rvNAxdkfRdK5TusD+MOAXeQuaUxjO9kHEKVF4jf8z/KXBM
R9O6wePI9wi49SpC3IStPd472APHazVOt0PfMGj3yDYwD6DxGIXGPwkW0HVcf0cjxHNfQMqJDlYb
l3PS6DS8iBnunV6zIbLbZK01kJ9YMsps03zPwApKUr1w33OTjtAtmWXZnqgW0SjNQdy6yYwBW9Fe
q1TM77Etefat6va54LRmuCqbZNVjBFIQ9zU06UG1WoLbPicLlc1sxW+GzMGnPn+rMtgHLcqGLH/D
C+ZlkslOFt2KLqdmcNITaB/OCJSs4Zp+VnxsM2YNvw+eiCsLMU9I+AUcY3sjJ5UnXGUU/HmEPg0u
2URkZOhS5zJlzWxQ2ZQOpV/3Vdfh+mCH2GqwCeAHhmpYJ5jDvFh4CRWJDjmb0bCw7vSbH6Uuyuoi
K1xfSlYqQ1/4CuscXkXRCcsp0NapRlgd+SFZ9MWwZSYrBxkCyGKAjtWRt0QSbDbt246bo9Hl3RK+
v7P0MTdjyZNq7KmyOsy2vaZxEmumpWki0ILHmE8NuH6mJJn+/Y7Vlubp79u/L9ZvyFR8O+oN22ki
49RrjhgryFKabTEvxdArM96CccKFSCgzcrX57r9/GmV5lpmc9xJzoXh+wN+7+Hso6oAE2cDGy/V8
O0XWkVE3Xfj8ltSqybdxYhKZOv8T/19SH9SU95W/EF/BtPjvGfKYbLoRC2E41m257erkf7/4jbRX
JInEuaKftfuCzi9EmRxkmenT39/+vY+/L/+9rdTw0TLnlkMoUdtBxBbE8Zt25iROaBFGkx7r33H4
7+8GRbCIf/Z3aWgiQybkNUZP63ShdywaYGjGLMJIZo3Qj+RIq4KyFCNSXXtIQsV8Ppohc4bgM8wZ
7s23j2ZOOX7Dl6nB1aNJTdDKEkr+1NKjK8Nhfj4KTo7Q/CURmMIk8G+iuJoYIoOUVGporBkqIiOy
wlOgkcRYzRIlq/Kx9ZD2oerRYAjaWp4PsQe1MmvkaBNFubKkVj78He+/L7EC3hPjyYAuhx5Om9/L
ZIbFFr0qysv4OUYDcp5A62RQU/lL/f9TgOuw6fjWotq28A7gUVfF9u8v/8602UBZG4NbrVQM/8Jh
G5cEh2fELyeCsvnvyKRBoruton32eZxI7t/JzST2hVQB68idqGeXSfpq2JZ6SnJoiyzWNEMu3r/n
+PuSdSSLShaL2d8/ySYyQZ3ng//3Re+ILYhMrV+okadz1lP8eoYQuFq17hS+9VYwjXr79106fxT8
CaQyCVy/YBemfPUMC4MCEyRRouX/d9eYOtyAgSQkpMecXxSGyWj++1zwx/73lf9ePp9aBIpWtSxC
8f/etmYaoIkxPcDfndRn1T71JtLO2zkd1Q82opW/QfxKt6FCBENasIL9Pdmg7oKkXKuwTUDNsN+D
tHMQ+/SVzg5avn4WOZSxyCL33+cXwjcEIe9F1ILOVCwVHbZHqQ9jgTsPRuxFHOUl2TDAOcOKVeDN
pMjOyg5nrDA2+PQerL9uVodLQOnU+Cr53+usgpr4t1xEWjou7UW1q3beGu8M6AuwCpb+CqEsfCYa
kW5Trf3VYH/piwejTqqdUXGHAgsWX4+WWQeOGDVHsUchovXe6CSHBNv24wSXKF3pwhIzBIAJ6YnH
6cWCPpo64CfwnPmvrDbWjfTecTqYkoPbXXklDjf3XdgAJBTPQXp0VZVTmisc40hIwQXLbGyeDodG
o4D7DVHUYUhHU1CquCWAXZFc4SiGjRI8gP5FKnFgo70nabBGLktDWX/lD+VGOwTIk8p4eWkYerly
iNMjMcSmMLZQZqJL58N+pO8mIbh7Bhc+3MzfY8qECyrYRQJt1E5ou6jbldloUiDiRwZexn3HzlMb
PqDaLbBm0agJnPlnbHLME1DH6ZCW4U9AiLDBb9KfEacCEBmwmx+82dDSaygusUCzjReMmInZCHQQ
ReyT7OFOONc+Gxy5cRVua/j0mUvMhRgQXuQWOD1YrInkpThYuUGBQt4O6MJismdbo5bDrf7uI/yb
a/wNRAjeP70lHRy9IxotjrUfLgRwAVwriK5jjk2dZpOxRgZ1B1+Z8U3lgovEcFuxlXaivHGGi4cP
GcRW2BPzy6Ed53WM53AhDKEHUCEz8au5U1VqnHIMzpgr2PAUwx/rCQmvuc/CinSJIJJWHb8o5BsE
5TLKDO2JmcidQ4exlWA4wrN/p1BKqQZ+EFF5gtPdLOQS6Mvw18aEjKKdKCE4CL8e2jXjhUiXeYBO
78OiAO7kaLR3v8hBFWIQb/5VhbC1LQtn+KWhqV67m/QyHBjHRrt+M9x7zEvXMKPhl8tLLIYZJr1n
l+xOV05zxQfwHtXdfOTvPIA3mp21Z0RPdIEEzVGQZ8LcosJCKbX9U3Cenvk7/wJUJechKe3kzknl
SuB6qO7zSG2yuwuzrBF9+0J9aDf5MVSL6RkiZ5TnP+Mx06U4hCcuuIYhB46W88/wzjBx1qLBam1K
XubexZlH8/Z4H/PQBkIoBmJ3iNr8OsDNEOUs3Q7F5zMDz2tcYgKQwt35C/PKE/IH1Z10maLd89yC
SfQL7wyzmHt2hhtJvxZBDr5bhLIuwhMnh0/K6efNc9KREkyMPeyD+eCP43cdVlWyUK8QnLq78uR/
6pUX8H9o19L5t1ws/k/401x6PicHfIALb9NachBEc1M1DLVPXKQxQyLiWkaXbzD3hQMMCIJDIy26
Bqtsvk1BF5OLnMxXsoGNFGvPDRmFJ2HFSSNoYy7DQjFstVtAkWAtzLfkorzyiOIZ7hlH1tfkoqM1
gWnt6kfzLdyMD/2NO54lBTf7+aDzeREL7GGiyu8mCQXn1FqMwL2IweHm70LiwmFwM7FGB8yR/WK3
iJ4xmoNsK56ibyxZ8Dr4MM7mSd1QsEaMkkV7/BI0hFrYXfBvoG6LQECYbjkSaAXbraw3n6KH7T+S
+J0xA/Zljc5Rw5VuDAXCMPEkkgdID01rrmK1Udd51hKLS0u+ImUPSo/1qFyGSGixz4Q6vfIh0MVQ
o2Ee8ouEhQGwAHVz1soAd0LHXJSJzWemW9Be2EQ2+PszS+MNcHEtCNeBIwq1bjG+Z1h+/gJq8A9Q
EO7pfloqWAzDdWSoVjvGwKoHD2ShcOZK2yoBJ2zOLk5uXDVu1CrENRq/QTPEBxknHTOPD1IVAvv3
AUebN1j18WdcA4KmTf9jtQAZk8uFwxbCldO2uEMzGnKlFLUUjYFN9wDRGhclvKJnLR1ZDCzVeCgh
wsuOs+8DMVcM9xXerFtA3EaPPaIHcv36SKh4oG81uAEgjP7UYEEQSUv/px4bHDJqZIlKUqMlnMyz
W8P65l4MTyzI7cZ4mtfuwuKN5HCPBdIGW/mrfm1YFY2n/8PCzoUzLxHP6CxWjveQnrPBqROf1AdY
xak4cFdAspx5x/VyXuniTcH3d24gCLo41BAyCipkswGVFRItYg7mnYidwbj11+hi3chXx15BeSVk
O9Ku5IL32HUgwJheo0tyAYUALZ6FrBtmeXp1xRerGR2gcbhcI1hoKFbbkLyd1RtGqeumRWO4wFXD
J/CJKGdOeuxglIDKUoP9I66bDGTwxF1PpsctbxF4v1UfaHpHGLmCAxvcgJHK3MQ2BlbZji6Aemxg
osXgAIvRlQB2gZyKUF4s7tANQ9G4SBdWdTSa+bwW4VEeOOoy/eqPXreYYbOj91kfpw/pg9QCYP9s
0R5hINZsZBgvkp/EvIyjdK7uGWYB85KoX6cLqAlmcyx3fCDIsTvox+07q3vnw9tIrBzNPPp7pznz
C6w5f5SLsJUu9bvG34HqvWdn/dFrLmsa5nbn+J2jOJsQXrgd0o0GIdZl1ZEf6sN/Zz2iemVjCO4A
TPLDxDLt2LgYa7GR4vjA5UzB8pY9BQQ7iBsfOmR1MpYYkBwrS603ATzKleUxFa/IOOtaHVLqGKxN
Ncc/oevKA843EAgKjEzotAbVPClpWyCEmcgRMkkwlCcYVnlTf+sV3VZjipGtKG1PMDgu+qRrMQva
tDpjSIiekIU7vyWXGTy2VqeVGXBLaJqhQlDD3UXSzF3Oq7N56cWS5gXnjpd2bUAqzm1S6aCEA1+A
kMVMcocFuifiz7fmut/IkFa7VfeBEg1gsHC62CH6xcTeG6WsbIcPTGe7+k7sASx1S1/cxaQ8QHSn
DFe/FahOn8kryGsIbfObvVlGI+4yUCXJJMFsPltMEIRYN1+73+EDb4rkVcSAkNAjOuzpt37jtYph
oVPgsvvHdvfBczQf+jdkEpxbuRBBQXFW0X6pFcq37nX6Jfeu6pzmNv2m5sILl963f21uhDfpnykX
dXRTP6FefocUEYwPoO6Ii/7Tf+P5+0/lVH1wkDrfbn7RdRIqx8gWsiXu/RwS3kXxInx5ZLJMDoKr
HJN5kNlfENaGQ2/CjoYGjU4R9QOeKvMbjOJF9Rvc0FpQtPAIhnc9HwDCB2irCW0P5hm+5JwWW8Sm
8HckiJmTXDChtj7RClDbwbsTyX+FYgozGmrMoruK2/ap36Bsc79SKKGYZ8Pkd9ysAO+IQr6s9462
FZcjNJfvFUxC0Y4/Md/NOLQEfP7mBBF+Cu/KTBNyol9mbN4Z6B2vYdLguBIIwCAsE3kWV2CkYr/C
3yQfkrTEouWXh0DrypF7Fa7JFIiHvEyMx35lFIcYafOSWuQwUGmRKwm2+Nn8cq6rjwGYheDLby62
RqdzXnAj6FicIePt3QhrlHFVg4zGTqhtfH2l9BuU7hxNrqZSsGMc6sd90rucFVnCe3WHDny2oubQ
xXZk4VrgtHhy3rydwLQgITZwMYcaYdmEDL5Di48f64KQInYv1ThiGq/cxfdw2kUVDIcFpPQQhwMq
K30uVymaIn3JChSdKcXin/CUHGKWDII/UW1RaVECZcmaWnfCFYLqcTNZ04+f3KyiZOGQ4TJGsYam
qPdVVPADM76oeusJEbToouh50PBRa1PpaJjH2P11pBSsYC9u2QxYW4RbVw6yaybKb03ycvoAXWU5
hWrHnsL7CzKnbJEkL5HjUqHK5sZU7N5Y5y0I+4mFIaqXYotayZm3mwvvMD1Vd1oUKjVqWIpUvlHo
R56UCd1THNmq519QJE7gbVaxnFpavqB/ppWJvf9Se3ZU/uH8GMo98BxapysVGW+ab1EjBXcESsSU
4uVKicnnCmxc3uix03ZFjwQ0N9ZuBY6jzl+nEUduhz6EWEtMn2GRFk9WWB+EnGZy5Lg5DDqpXCCf
qaUjPkJ5gfIVrwqD2GqeHeU1NTUhY547d4GO12nrpBKIQI0hjKGDe4jHFsrjW3AhHLiiJOUQIE5g
6EW1oS55AsihrwUtCJ3leKSoZyD3187xzunPePMznFhBn4Ry5EhUhCbUkrk4FW7BnUZWGGbBFKUj
32AohKZnnBVbFIg9xija/Fr8Et9da441oJuB/ACZaUHLSnQkuwdVm1g68lv+oJwMJYI4qTChEMhQ
+/Ch/eEfuHIDbs4lac29iZqLi/Un+k73ZinCazv6ls6ujrKEXPeHTi3oQZuzPbAjSylO5RBoGylG
5Yb7Ghyi8NQqcH6j3Oj24cAIM2IZjCqM8EKDF2kNNMYSw6Fs38UGUfWidWvq7qdUhWeqF7Jj9sKu
NEbR0YxBx3wHFwnFk1bqhJoxrjphHWuMLTqA29ZPN1IJetUEMFBbPefqbCkBJRlzchjfDzGLom0R
vUdhHJM6iLJO03xK2JiVupeoBJjbkKaMnkdO28MgFJ2rROp3F8IjEb3vUSMtu1Ch6wQMBXNNXleR
YNlSiD6gL1qYvkRTTq2VudgpCCDeTl+pZKMyt9EMSG1hggKqnKgtK4/cvrHkIkkmXOXLBtQmziac
LRe86Ujf0UjQI0DjoleZrwoVjuJ0YqDYIkhBOczyl1jyToh56SaqsPWYqMykFl6JEMPKSi8QFD8b
AMSN4X1iYEW+CGbVC4+IyLrgOso8tXJEQXkN/zwgJmx0RDzdGTfimKFR6AYUXvnQ0T43kbWHFH+2
ehImRGBwIkWox6sbTJ1h58EnY3YvHTVsEdVagytBvp2b6JMFv8Hrl9MIgyzgDAQTJY4OrsyE992X
ZiVYOe2aaPb7Tcm/HLTkyjU34V58n1cFuHtQXp78HxhL9HfVISD+cASz2wU02Pkub64zxFKvVWQ2
o0uKCJEq1rTuMb9sV0yylSdLahysqDGZRrbcVtjAYi897PaDpCLlrS6DAT1cf/AjuieWahq4wJFG
V1dxhHPJ4UCy3WNaScsQrePZ+IvA3haYFQPMbNm3bmIsThoOwkb1yFhdeiXMVqOwVsyAd+RRnaK7
Q3sYCNsOH/VJKWH8jB5uPXrqCL40fsqbOJ1a7K01zQ11jAHbkXl1h0oHIekijCnVBl99SmbDUAAv
GiGWsx2XI6eK4Eyvxg8haSB7QxeODOnaqhMtE/xJxyKob/Qh46QeCHfSA+1O8I9ltd/UFqJ3oUrf
k+l4qNDd02guaeHp8PVhR9gQ4AqnANhnbqFN25/LaTYmVIj0/DpYzJNRLAAE6xfgGV3qiB8mfils
tfjm+1vcFRSz20oDOFSukkRvhNiSgdRk/j2NKaoijDqrWmycSoaWPzL81WITpasJrx3N36LD53uT
NpEBj5FbWxx2fv4lQ45vOSdNCbIoTi1ymQnT0lBYBYFPjEfw01UI9vXSOqQnbsMsX+X+YWLahIIG
OtNdQkweo5neld5R0Xd0T+wVprf1tAcrLsouthWSwFite8F0R2TIY8nYUdS1j4kxLfK/0k3igNrJ
bI+lXH3WtVUTfmwsKzrKwJ1nhXRgCLJoJhSyjY/x+xh9eLUL9mCBi2mMyVyu2JoGLtrLUJ2tw6Dv
fIq3gV2B2FjkYf4LFtxewcmrPwVVZ84uvw+VRNg5mN68sNNoJ/Ay5I2cv3TGEpfMql1izVs2R4MR
AUVS5MAIb7R+eNGGkX7epSSAQZygirK2HQwYAdnVampxOWuSfA+r60PXtXPbQ00uEsA2H2kf/aY/
sIRrPhb9Zh0P8CG0147YCpVAGyXAhK8XsSpRDQVb3JCdtme4rmkqu+ld9L2tVqBjCYvCqfc8JQiU
8Mo1Q9I1dUN1aS7cl8Xd2KpX6Ehs74zlgGUKeTv1Dvth9USCA9IX4F4D52wLREhKufolnIfkJfzQ
kewo+RRueiF8r4p+OQiC5hYDdEq9w0Ik4ZCjDMVnATjHYywGpZQgPwp3PW3CVS8aH51HMLmqI8Hv
2+4elrK/HqTqI0ughiJQbjVkUdPQ31XjFOkyAEaDMhlrqh0uEwBRZG6gw1E3UIeJcPiLUG+5SQoy
S1hHOsE1a5e2ncsKVBf0SEq5gmiQKJdhoC+pWliI+wcLPWCBctOYVy91mVxHO0WOPpyxxa5xf23M
XSDCYS/7dSWAqNQiosFMHDdaOizLCnVOyQ7B6iltVA3TfUk1V13W/xqSfiRb1B+tltFo1SFxqy+F
VOVcHiYZ54SWtADTZmW4eH+BOMLxv5LEtpVMTDSQIda7RGo5Y+qJ+w/USxXeKrFdw8XgygTg1NFI
TpiD0pkN51ES8d2kVmolKGClqRAQVMb6JlcFV2CwQldzSfSPAHEwTEaMfCvFZawRvJqz4yQpQxr+
5wEMSqKlR/WSyb2GTSRza4v9A8+86HXQNW3tVdxCAV44qjA2cD9A9CWzW5wrWcx2gk8iVBafwQ1Q
cMzFMkTdeTpAzcfKic88iwc/oaiTVJwmne4J81++6g+fqIAn4BTxTezOl+ggX0GYwCi7C0UouMpF
RDn1fzg9DTr3xvzjuwQ0AwLPTsViyVmnyKX45Svdsf9TEtlxwVqKVh+kSb3me/2NOlx45QfDMzhQ
o5rIeRbSc97wsAIFtf2rbU1zxSMf1LbeWy7PxTRv/KckVoEn421Txgf9R3Cg7KV2B5M08dLmFQNX
txa8T24zQCXwHlKigIK6S7ufLtHa2gIR6FBxOcYk5zJgxZFlvCbaEuxhnm4w+GOfRkvmWvEWRB9Y
IH/3v6jKAc/JU8UYDVCZSpWtjkIcqDacy1eX482+ydNhmMMPeaNMWTi2PAZ8id4i3vsbq1kKv9MK
XDB5UnF/sswCQQGKcp54ad7zDMq9em+gpuiXH8bN+kC8IdwHa4eeS0Q2Qh9J444AGDfQdJE/xh8g
SOFXfAuew9nbmyd2oDkmiK5TWWtnnJ+IkkKaJ5gz7NipE8aGhEpfOOYUrlteFegX0QGCA2jcLE1z
nc/yw4mDYSkPu1rY+vp5PvAWbiAu5Qdf5ww9bTk7TGnER+9m0cLfbc6zcszAarjGuiclCWdVvv51
MbHHxcIB4dJhJeDa5HvhxpyEUVVHCW5Rvi6oLhg5mdLcafAUjKs4cnQA3PRcrAGbF9xkhA9cFcfx
Sh+AIzSz61R5tdT+lNCCalXxBQv+vfrGhUmLAV7XnbfrUfYJC+1QfaLPS0uiOhaMNzG1EOiXwTw4
pAK2pvP2HcHAYJ3/rl94hLKrSUPqlhKGKgggkUPQlgsM4yC3MlmZ/xlT2x29hiodpNcePpNj+iGc
UxQaFL0Qc/DZA6QugFXnRwcYEsSuWlZI0BPKXm4wPRg+MBxedRBojpKUXWH1/vC94ZgD4BPsVIFx
GMJumFnHzo+MTTH6xwwVa5nLbAdYlC2STGAyBvVI1tt9RuCon/J+eUbbxH2p8zeeF2HDNrPXYAqR
kdsH+mtTQLRXPnoZQLmHdbsJG4aDZgF9dyyA8nJz09dgDQ5tIYcaEB7jsE9skZDVWP46fI/l+W4Q
bgBxFgECxcu8rGMPjs04mPdoi/q3kF+QTTF8lEa7nt2cW/EyiS57S700MCTcZcy6RVFY953MDdkk
TMREuzm0m+4+3Esm3jRme0xoiMKz2FkOUH5ZXownTTVjG7pjhlvz/OTHbyDguoxvmAXyS+0ptivq
2XkYZq14RPluTW51/lfGcZvRdaoPkd3olWWDa+kpXrn/9Jbpqn71fxqGLKxmcr2ecYkQkr8NnElk
VPjFcmICTM6LI6PCkjuAH8CsnjcznpC1xHuzXrILWzl3C7/sTTLabO4zgAaOGU0P/egCUccJn8hz
G9UPHXqnrQc/Q5d5a4H6gFpIexZ3/6s6RIfyHVDm3Xot97xk5sZH9QFuStXQOwe0+AyPmFqS1f5U
Hyxp0eQyEFpWNtC6DdY5/9kSQM9mxViY84pnbJGx2uLSm2dr6lW9Jrg4LquDxlyCFI6/yRVCqUVw
xq1/E7+zNL4qW40VN+Nysznnf8PapmXzicP6fZRYZJt1NZrmzuj6F90SCob39Qure6i5TBO6aIP7
EStL0Dt057GChQsS2kV79Y7Mq5JsdudhvWacAV0PwntuMZAASWOuHJ2NZDsFLxZtBUsCiQeZ2+E2
wnTLWKQK+N9idDq3XaKnPTNc305b7218QCQH5HiwAHEG/rUx8hXNjvPh7TiM41W4yW8WaXy1y/LD
rIsliY2mpwTmkgHZNR3OMUtc6wOKOYUJXMTTjFePaplGi2qZ44Bd43yBLVjyuifV9IxrTzbTwhTl
wt+AmqsFqKlI3wYUnOyTnHz+grwQulsGtH+gF0NuxhL84Rykg/MTF3pld2fAM25DhoTZmYcKT9lc
MwNtrW/sK7CX6dutGOtfDAdiePHRUujXavriI3sBdp1BUVf6BaQT4fCx1tGhY63WL/ua1nbvxUfU
K/0OGLH9TuiH1rw8rLazUS6UD8h9CiUMorRhMf2yaGDam8Ms8e3yrcQuCV+DT/m7ACQEGfswooX2
ZZ7L7+Tlp1+TF/+pV9wpuOQs1INFEfOLPTaS6eiDKrJ31Q7ZzWdUf8Tjr6Vj6XjQiKeDN0IkZ2jP
VinNxaIwGg5YgFQ5a8WPvktYXkN8FEBp0VStjQS2IjbTIEVHpFU13wQHS8Y0X4Zimtk+I0TYTYuM
1slkiBmn2J0ZOy4hA4gLeF58MV6pG9phJzdbuV0xiqml01CeYv/EiKa51SiRpTOfP3dwJnCMrffQ
r9ZWcQ0g9mhZePtpfBWlc8wJZVAeEXIMFI2gBmcun5BaBLjIZBmHFKJdt4D1Cyz7usQljwzRjvBk
RSJSAbMh8V0VcNZipAP0PoDHdx90h5iNhDIrzoI382/eM6RrAAnawdkBWXQQTfAwcHzOB+C+/C3p
LC9Oby1l7ajna6t/4RSSMRQ/AIBQh9bv3pWrSL8W94gZuqYtGfcBsneLL4qu9F3m81EWcf2zqHKh
sgixjPINtyVUUCRczCIDhwWGLXkKkO9xf8zXPbhOPS7Zzee7HTKBBLq9wUaEUoLVkAdze8nqjCSw
m7DZgzZyw4BA8lsmcdx2VGwsDewZ8E68YUmX+Kq9AANRBDSeC+LIlJmxHIwafK+fE9UFXqVMHq50
Df/wSogpvrDse8CPeRqsnlRsDNieGQogOOdSzm22+YrxB2IwrP9gY3bZXuGs0AIwU1LkrYYDJRlJ
kj0+Uk9F2DW+jSEnGxv37ykMacoxE6L0QHL2Y/3gZwRdTHiPm8XAlQlr9BtvYlB4fiAaC4Y8yLSo
o0AVbRF7IGmJIgz83++WU+TgswLBNQyXkupY3br2aCPZQjGzWvTfTEuQnVNSWfk91o5tAQVfRKzw
FjBm8EH+56uCgoUJxeTgEhTcml/wekYlXA2jsS1lFzQfW5fsFj/A6XsuE44AH9yEuQTdfMG8i3mL
xavw9ZdrhLppfMN55hQ+uFbx3mgO1mW6W0+oDAlUIzD6bnIRApPrhr3chfEzvqXGk+WZ0r+5q1fQ
JUlayVdldGn1wJy5PKbUpZmvHWo2igGKPjpcamQuGa9Z0f6J1dorMVtw635nvnnoOecxs/7Gaaeo
A4UuPNfnipiTHGw2C/rgjDvRgHv140v7ot+TGdCAu2L0DM+KcTMJ75PM5A+GLJstGkrFiQBDWXoQ
r4ZUkLLJWUsChFvu/1B1XrutK1sW/aEmwBxeJQblaFm2XwinzZwzv74Hfe9DN3CgY3tLlEQWq1bN
NQN1+viPLQv7b2rgxoVSQinBHAzawzIEV8P/BhZiE8TtwRaP4c+6lBNz3nlQTf6+d9DYVAd06HtS
Eohs0XkDdDz4MmAH5rY9RmOE0hxxy+YiaInTwf+FNw05U7O5JhFtpWMTwQof5Q8dK/TYCu81nt0I
1VGfNGtA5ZYWT2uTEiy0gD17NJ4BbRhyORE1zbYEzIFnQ0FXA9WGPfbbOHG0v39qRGpUDIcYL3De
bTyqGDH0vQT6Gb/MxjnehWdjq20n/KPwsyAwlr0FACldJzwsMBXobOQiLTWtvE8Tb5YRftoZImIV
Z8VDJ9qp5SwNQRYe0ONGpP+/1kgQOs1OuGe5KZBM0V/GzxVT+mCNGkkZabnZpjvPD5Zu2paSn9uB
clPxnytX8YYyizkxFx0MhYURUp3T6++qj7/DisYRoaNzw6j1uDspBRcVjrpmoYYbRhQnYoLqhUaN
MTNLeexGmby6ZkNfCQCOok9aWAA0mmhIYyCXvbAIsyOhtUJHJvqhqcQiHfxY1/DGC9kqMfLbV3Y3
lByMalbsN3Z17I8XeoK8cHMo56LWoYpMxS1FHdIZSgKWlv4fJAImwTTeMtOBDdKl4Wag0mAPzq4O
7/7uTaT5YtDjWFOjVPicYAOGF0qGRm0dgvbU6+Gdan4HJVur2ZOkKt2LTGPfLAjJrlBlB5SEA3FP
0YYRfq3SI4E5/ipTu9NICoxD+i75J5+VbxC9SNflA37jv2RulpoCIERdU9Byvjn1DXx0RLkskNF6
kWRQrwAWwoejxUZ7rAI0dSi54tuy439FzvqDnRXnFRkoNQy3COVKw6lk893YbbrB+pLJQUFrNy/l
GfwyntyboLFrzVpDfuCCRLmbUHGi25PonMM8WKEU4MnxZENq4CNgmsX4wHW+QMl1az+jn/RWvDQv
CQ5I/1iOuGgUs9GqemdMTPfoewF4yzXfIgQXJH4P6S3sGGnDz83fsczemxrbVA8NqncLTgUbtxlr
ORkNE1a0mGBmsZuJIGooVVYstdgic4NWg8vpVr/q3zZx4HKYskMtEWNo0qwHGTjLVb/0YjvoHjRR
5tbSREQHyW1pSDM50zbNw12lnTN5aaHWyV5T71J3RgBLnuIxyq7M1cuT5D1d8TRh0nfz5BVzW+7G
QHZyaOotKXEYSDiKRB3tFRp+F3jxvcVW/qiLg2A46AFhwjL2yedZDKMxNsCHjioBTpydkeFDkdwQ
/LxSLt3e+KFTh0m4cLF+9BP+A/lauVSlkz+Gp/ATPtJfZgMmgeGpA3wOa1Y6fiu+gnuzN0/KO11p
jhc/ur3wYv3AJaYik/21ftM4LF336hk+DAwpYFLhYIdm7sj/OQI8q4KNI5uQahV/dOJysuhGi/u0
dFmsWJkonUYdheaW2TEcWRucAnunEbLTUlgV7ZPMknr2Ot1L8NmWHVC95WJxmdLzHG0YONrrcKBi
RmQbrKEWQAVgTqIcM5/1B4QGJuHGXFrXI9MvYSOEYaPPYDr7RgEK9eJ38StGPdBhSLCG4aEkdnX/
DxGBi8sBiAHAeFQCEgA/+MB3l9eJ5oqpnHIM/gILq4mL6Z7FlqkPqyzmQ7NdUZIriTOUNgv1g+PB
Uqh/deXB2TEuwVl8clxKZM4NjX0h2MQfyR17QyZpZuLhi5NnXGAHPFF2CZf22O3z5ZyG48LvGL7y
R4EsSqSOn57VV0K3AwugF2gImJVRHnLV4ZjQm1dWukHnaeEXZM/kzos4MBdYhUv0FfE0BhIWIzHe
rzaFSIqvuwUaVYxLPaIrGym+WDHdClfV6AbhvATZILPzR0mn4QMhLG1aDJpo9QE4jOvJYrdmNzM5
eZvO8kKcO2YAagc2Lf05n3A/5Z3SG4hIXaZjeFp0y6FbFrguoq39NjHOwN7bxl970RPo01PF5hnW
UnoCOPa0XXdYUEcmqH98Cn9ymYlFlEJ039l2/8OKlPmOtthI2yvwKFzLZeoC0YTQO6pYX3n/6d4z
jRNTlOansMZNcGmhQ8VcAM8F0cshTVCrgmrxd+oWKly6JJS6+av8bV3LV+DTl/SzOPzhkZSxxQsh
Jlj/Ci6bC3C/6DL/owKGaEAnGrHYB+aT0wfsXGQ4ycrx35KfBZq4YJAMKJfbmcJ6uMToCv8a3wtx
2pAaFIkQOj0ZBjLuGtD/QPWxnyTdhb0hCHqIYYxjvI6wTVuYAiDosUvKjpA41IMjuxV+7mx1X15J
Y/AXDk/IxkdmArTZuFDvGb8aCzNJTZTUyCmBCnD2pWWBpezvfFTIFWBvwvNwOuFWzHLkka6MZi2x
JbwbE5v7llmSKC/uL4jChuzG6YWRDzUkHjdG4iiJJ1aOxsz4i4s9/Vs4PQyR/KPmBqN0oK4ulwqJ
jaZJICm8JRglfPbfhEnGdGbN5in1uMbPhZma78O3guTEDktLvPG3htnCvUf0Gykr4XKX80lhNYWp
t3zZyuXmNNmcMatDTuarPvyvxWiqXTZo7J5DmuokLLM309fc3t0FA0EqCR3o2kLhuayUVA0Mqwaq
OGNTtrXgmloLL50/LhfuVMoePOuJvT1wMVakF1CipYWo/KOr8kPlob4BBeHuAaxKmxqOCCCK/g0M
QMHJBouSgq3/wCuhu/MvDETDZn/GwWkZIm5dWM2Ll5u/QtxNvDGL5D//jSKGu2RZEBesgcVyG/2w
D848ePTcD/8B0xesGiLeN3WIdgU54vCBDXWjsoH29MpODtIVbj/gFeJUUGlybYfoYP0xPAuLXfea
ngb1+T2kJ8DBcMteBAnQsykN/hoN+dJEoOThHfx7OxE/7PCOQPFQ+fiwvCZekF/zDAYkJTs233QE
fAB+PLNnB7CeKaARjhjVUZQDJFOg8Xp26hQw4EdRecbxYrEqBRehcXFt/wG60N3mbICcZBdwHZBI
6Dk3ZQdwcyNnBqEAJ5xDcxLLnFbsOjdIBFxrDcxaDKmxP7RT4AVpy4VsdVdDdMk5Kc9RcAJ1TCIH
ZyMa57qFEMQr4OKBpWVYqy2XnHfTQ9v6N0ElZYPUwPKhxcozlpKIK3npxBP8XUieDIoK302aEjIa
KTg6Dq0aeO70jxdEUv0uP0dyMV7Ipfymod1/ijgKcbEow9iBY1/+xtgJfhheXE6gLI7Hl6bJyreF
OsS4KETcRJctO8OKq2Fil8f+K8JdiPkYSBibaKDOZVLkB9ARNnMvjIsEjcHfmAP4oLgz/rH1NwOP
cQ7ZmO4zVJDyBvYq/OPrmd8AXsxu5rf4Vmi3EQjlmx4Jqg1mTPD+EsSTYEW+/BvDGqRs2dZ908uF
yrOMc8mmW81WnwbLRDyFw0av/Ue0HQiBvPQgwEZpugAvsq0EfORrswmNtjytSddPVCwhA/NfSteU
OjnBHWqpepmXn8LDOoav8jKuDCYqOBKYw9CMe2EuIdq0UxYiEFhFSwGvZFjn+MBMFVvPcESKWQ5s
xwbjo5Xl96ro35MD3EAcwNHeMPV/8sUYc3walgggjOKApJLvcJ1P9KAX91xUuSDdyl+B/8odAW1n
x698MF4KXKRQTDhQ+DnggfWDocuRcvEPC4aBDI2Evhx4FQcl7AhOW02RTifuZ9GPsGmoSJN39G8a
T+yuqzd0MuwmOLucRj4PFwC4hD+K39zH/EvN0ZaWCPgIV4O/gZpw3hco/qpdOUXqnW0Hn47XSPgt
Mimdp28YtH8gSvdW/5OhF2ceb80rwWfSz+WdmLaYpf5mBshT2sdiX/0BbntPP2FEH2jm8Y+cML4G
P7PT4ditYROusOgrskP8yjpImwnVw6v4PbyBfnMmwLeB8dlq9a8Brn0BAFR0YXzRh/yDZi+0xrQP
qFrs7Gn+8CKgAUBaWkN8HD5iz1JP72XFN3hLP/17dElAqYGXOEEMNaQNBUAyZ9RaxbQ3QqyXlpZ6
+cqcaV15xZn1nEH1Ov/jgAMVweTyA6/gU1MnEER0ZdHGufTVvA+u+M0Hks/dN+AEb8wzEUhELxxR
/S6Wkcp5MgNn+WwL4x593AqSG03M5dKxLHBtGrx6l8bhHNckRLMK1rD5BSjzy13KrcaKvuyUfymG
qQcpRUO8OB4RjMnXgRmJDfItEo7MkEsLDkyMCeFTxoMKTVDwE//t11gClrmJKwv6zAwBvf1QEBRk
s5YR2FEWDns1eNyI0YdD9QJ8M74ypfkkW66LH6oBoKXozfhk0yQwLeHmoEI9cNiw8bqCnDGfOUD9
XvrF3Nc0HRBD02HVHNZENnkjDPnw1L6yArJBY3MY3vxvNtQMdu54zrvXHNJTZxvdSJCjtpAQy0kj
PDhlCyo8Swxv9BF6lJhO2aWy0LRodYth+XhtDW4gk1fgepRgghzYGhyFlToz5SldnFKMUKQFZX7U
U6Lc5UY7jErTnyKiM7jcPXufjh7x7Mu+hyUR7KKvPGjidR3o2yyd1J2u95Y3jyYpHAnIfxR26sss
kjPXcqxdF1ohJ7T6DaVGP/SNuajdaU5q6pjvZZ/2FBZgtFYg6LkJBrpk6KGi81FxAy222q6WSIvM
OwJeiVpbwpcD/9rVlrnvC7iippU0n6nQeJYZCq+ZNnhlyyYvGof+3mBleYYcti1lk1ixVOIuUaKj
BA5c+BH4XdFjc+qLzW85z29SrFbvgdSgIRMCzraMl4GkEM7w94AoXdzIBhoanS6OFSPSbjJZfiBK
ZTustsK2jGLlUZTFf39FYtrv6yYEfS0miNlBLB4FXe2fIInRpGMJNo5YWukj+sWEgReI4ozjCNbD
ZmhZ7PwNARU2v05YcF7xpy3XMOcw/17+Vi4PVkMhWpqx4v797e+hFavENqsm+T9/mzNrsucEWtrf
y/6eV2cVoDq8W6lORcg/oXZvknhBpvovCQF2vVa1aTvW1UT2QavdFT0yQCzCz1rqwajTajhnvjic
/36yxvydSyWi8Ph/f+9KfWf1WYv/hIEsPY9fuw4uLRZcrHmhHr3WHRhuTpLuRlr+tYkGSLWaWGNB
ZSzgZoe+01DCU6H6hHMItff321gY69H0hYccwU+fsULALtuAGJtWH6Ua+e9D1KEH1BRzB6+OoNmh
dbEu8t9HQWrcoIbG9/c0rN6GqAYEyUJjYwWV7oAXAUn4gb/W2gpntlJ95BWdgkmryq0loeULCnlk
HijUe6cCwU9xrn0YQ3LCMyB6zSto5IaMgHu5KJpvCZe/h6jNVHSSMCs7kgn7wWjuWh4Gd+r9v190
MW/vZWmxElnUsEqLVLopDHVPWkG6HwLSILqkFC+KQA4T6SZXTYrUTWVI1SOoVLxY0unULL9FWGSj
szSlw98/zrHILFnjBTXro7ppsyDaGqQlkMAqmvu0HnsvF83kXOED4Bi9qt/qFEg4aiT/Nerwj+si
HF+TSL4Ylj7e8pQx05roagq/1FF4kQABIfWHXUFRjezVdGNftvnwrUAqN+K++pCCqSVqUqmeQMcg
5njl0O+EkDNXpXVtYyyDZMPqz12VGC4TUHHUFL3dgMJle0Wv0D9LRrX1hTE5zAlMX6EC9/CHwbi2
VmJcB1wwVa0sN33OLV/VRv9aRNjURJ3xbvW14RqmPHl/v+YSYR7MlbusI2bOmuXm1iUTuEQqx7u/
XxMrtLxu6n+KsH4GKe77oqKgyigEmJPpKL2kIdbqQjCg+/RHWkOMFykXmUGys4yw/0Uk9ZUP3PwL
DMXfz4E6eWj8b77Ob1Hd4T3blrBxk6Y+GctDphM/N5uAYLkhs8Qsf9MHwMrV379kqbJXwzr+JLXF
6zWcWRKSDKCVKuOh75X4kI5O22Ijm0kzxIM+v8qpSXBWmVUgu8uP0RCe6xLUEBs5MpGr8hqG/W+h
hcmHYcEL0VJFwJ0dw2dcAwriPuQHTWkylqqK4F/4E0c8GLRtUceXtMOSCmZ2iUd3OZ1w3AowafNh
m0RWjn8b4SJVQcxo0EX1PYwCDfp3OTGzRX6HRZgYYm3ao9gYrPILnvOnHEntRVbYIE3YKblhVcOc
JGH4YlrXrC7w7VoeRryatr7JxryJe/BP/AT+HuQRkwBxeTAbBh/3LLRp3Z0gV5yaSck9XIH6oy8o
Is1nwzzEQXQ3ksDfTqkpHhq+0N5ckKTcEo+yWfq7LMUgqIBqTFxaDrUVcjcVVjA/fNTfuLPp8hg6
fR9F55Esc7FSxF9fb791knIpicDOaHZ5EUZLthi3+JlYAW3gPpcYnRq1faBCshvb2RMK6MJDPMqk
zJdvCa46QO2N+WqORLwX1iRfMsZ2qpN6m3VYlik4zbpJI4uIVaxwgyBL3g+qKEKQr0H2p6zZ+8gH
1bBSN3rXzJ4UMA/mBhm/XMjiCz9QIioIK+HL3/MoPGIi4m8Ufw7Pfw+xFL1zx8OG7XThmjUUi72f
6T/Ds5zG8adv2E8SjThdp8L4bcMOM3ZRNraqpbVHVTUgQtSjfhcNASx6TCSPmbbal8sDL9+3o/w0
qzJ4lJZpuZpA0nQTDsKLUPQng9YhoiUmZSuM3FIR09faKtVdWEtY9eTfTS/EpzifYH1q0jRSLFC2
BDNtbbEcrkyQ8iapWsXB6354z9LqOioSe/IW8Q6EXsBWZKGzpg9HkiRFVy7CYTf3cnBqrfgu5lLw
0jSpN+kKmj4DrIZqQXudomIL7ROGQ0jbUJ5bUH0hhmys4yKVZ0PhWZoo7PBpqw/MBYVbaq1wowoC
9Ilikqb75D2eyo6YWsyb05jIKTWPhkvts/1rhVrAwkbSNlOYYX0pqsJLibF52gR3aeQ8B4PMfclI
JeBu0S4cZ1NDoWFBB8hmUdsbAkSgPOOmass8O+moASCySYPd3OtCHU9h3JIwujyIgzKddEu853K+
2JR9ZFBtM8Ij0qxU3jQy4jfNoFtQLLi9wkqibcLQvXE+YSb3Xe9p+DsqQUfZbfgmLh9idtWIThwK
JHAR7ZGNOWeQqAKDbMNkvv89FNjym6IYX6ch+0hCpIONIDHMpiA6Y4QP3V7pd39/+nsYZwkXnoxQ
rGYa9MPfQzoz90UStsZ/v4ZBbblZDUIeJAlJbX75SKUmvwRi+N8HJeyAeEnT29R57e81UZudu89N
fp5r1BmwckH8yer19KDN6bWlNJXYCSlKIx67Tm+PSmemdiTS21NjWcb8kCnMVPUQM2T/vz/BPqfi
DaKNOZhYTlUL399SLFdoO0hheoctg5Imi5GZPt+MxoJramhnec7EW1aV3bYbB2DB5R+xQFRtfeyF
dYP7yV6WZ5Od6/LjvMxGRRfDgytVyQ5UUT8Nhppsm7FSNnqtX6UUZk+TGyZEvynsMUEk6FLq8QNL
Z4RqUxCIO00paeH7UKny+ED1yK2b+NJeRLH8lHowpk72H0afoDgeIEbMQU3YogSs3RvFsI38MtlP
kz4CmxsZBDuajCweI86gGio1JBBzoLwxkedZ0T3HWBb2c5cSRa1Wp2DKN/HgK8eip2+cVEgBFHlS
j81c/PchaURCm3wSMqNwzo9CC7jRKL25zX22AwIbiUiTq02twH2aZl/bUwxhiNBR4M9987AsM/4V
IIp2SKDBdMxVqrKrLZqoOIxJZFxHtYrdSIlaKOD6WenC8p4kDaGfZZBchop4LLlU8cNUp0HyiOFA
MAkqplOzIoOqC5flSD3OzEcTHI6iPoqTPaqKevQZ21s1YSsyB6UF10UXvIEgglOQyBvKpK8hyMCR
yBcfVv9TzX6VDKOBt8Jo3XJW2HJGTgdwFooREentedLDb9kgKMlP0eCwEG/jITu0NeE1lgxPuuw2
2DvmNDz0mwIy5eMz3GwLkr+x6ll3newJYqKx6HqyIN9LJUdx+8IFwXVgAP2RFfqK+B4j3Kzn+l+P
RQ2cjRnIl9opT/XPOOi/yk6lFyeNX3NJ884EF6UelXApPaHdQQuc68iAO8yPubuLmXjmcdhLnb4C
yJbeUyDt5oK5d1t5WfCbDcyj58h8lM132HzHeDiMT9QmXfKIpSvRsqn0iLJb0F/l6FVheU2Vc13f
zOxgGS9UACWEHvYUSJoWaFSBtuBR//6JFUH+PlEMAhvKPeHElAiLuUmWukCXQedR04LT0agEocnw
qluwB/bGTFkH/r5QyJQFhuNoLY2BrWXaHF58E/5ZHoha8RZFy6Fxmm4OooKxHPvwdbgEJwFMbzGi
AYQBMpt+uIj6We0WOxfr0REHjQ8Ntn54mqFzE3Y4kWjA+3R2NryafxSYLI5J88aLmRmybmv+8Bx2
jOywxxsGC7gmZONq+jG/xxsV7AVEudwrMcKSNVlNnXnm4+QAes3Bks/o81AKwfQX6hOEWcjLw4X3
xuMMiETHGr0prwWud5+g5drkBAJWrr8gjHxgbNuiA+wiHPsx/YsQ1OAFka6nH9wX0LkxomitHYX1
eOt3vKXwC202W3Hkcj+IKInW1q0jIYSc8JWqrRvaW0jVRFj+7vAGLEQnB+e64cI7wRYxYVLzE2+B
FRmq4U3xq1/G2xBgWU2fcj3TA40WQunM+U9v5nd2MTztOG6sWxCs66f8Pt6KXxwEoJVCAFmsbGzO
50j0tVdg5ECpyAfFAA1JAiZeklvnm2gtwF4BnYELeSs8MH2s2FbQfYMdH+tlvE4/yrylwlaOPeCS
GdsGupccxByG1oSr1iosodhgv2CPt/KT3teskzltT6lbvBEI6c/KOrf2enjTsGyw6NKsJ75Pv2EU
GOgpFgqYN8inXj7LKMkZa/AbQMisu+Q/a9QYOGaBj7QeSk2OCXuXaltgzMcbkmyYyHH8kNzUuAbq
Beo5PCgIgrENlZvVYB1Vxzzepv86bEJh/LzI+QvXJjZsmGCM+i5ypsylSeAn2P0RH7otq299vvQ7
YEjyokhDDoKdkTrYS0kVWyDXIi4bIgtvQLg608JrP1OJPEQBpes6RGgNqFlve5IuC5eM1y599bUL
3GsYfDfKO+Ky8LWEeVyON4WMiooZkRhF2QQtTI7otaz2lOKEmG+T9uznLvcBNxyBrPJ9RfAEGSb6
60Ri5ar4NVRvlD9H9bzMZKPHUNMkB//IgWn4MMJaq9bctigE6hNcBm6B8YuxTxgoJv7YPJLsAT8c
BzrSyBnDWe9Y2WXIufyIjoEJp/KhpUcBsovohPVexC8A8c5r/YPzIgOEkPIO7LkhtAKkcEfkSFA8
MJ0oS08qn5byFqrbuHJ4AgOL52v08wqDHJv1qC7Xgtu9ar08P01o6WMUPlb5LNpzF8HQQemA8rLg
R51PRb+4OxmkvVXOAJ+M9l68VzQkRCt53KgENNJHWMn/+ogst9UIQQqqlnEshXVA115y5nIXiW8S
r/+S6MgNrp68qiHVh37BaCvpzthzDtym/oumnwX5C8Y8JsPUdgJWgBjAgJkjGQ6fKgQO0cG2PYzP
GJNHIz2qLZ9G7DFtng+5CV2/OIb35EGGsQKqFWBRvW/IDYnP0YfMGtrto2hnMOpyY9frR+mrA44m
FkEOf8Tis0yvcEU5bCWDOT1pBnFhV9300ohOrziy6WD7X5PtpX+4onUY0u9J2ZMwrYf07Qe4K9Rt
q+DaPokEEWPcRc9Ft5UrHEUMxqV41w8z0fX9L2+CNK0o8Op7tNoH170c4XlccaBMuILprSSWJP8M
spsvukJypXgsSjfVtsZeOcD8S8NTH2N9eKy7f72k8GXei+TL6H+74tOq71wWVdkPEvmpW8wVqxRn
GK6SQg8AugydIBrRhPE1BwG2lUEZhBzNWvmvwrN7cDZJQSavHdMaLDLWyINJNJYLLKCM9zS5pumb
jmeCiiMpbeZrYr5p5Ttbv6q8+HQq+1WwLz6qadfXd0iXCChI3ybGOklPWfSLaFvdcAP3xaal0Jlu
4fRVGy+dhoHAy0w4qn4BTzJ9miikDZBDudUrLCJf5+qJ7f4Q06I4jiQdsWB2eEQuWnJJOJTWvk2O
jPsKssIEl8wxz354AyimoRR/GqgEP1hOdALXjqqAf/HTULfGbMtAJuVWk27K9Jvr3ggrMiG05nMs
tjhO49q5+G6awW8UkQ3wrXb2NHkkH1lUGkRIh27JGodvA3FPZC3kkIXslh4SXvmXOXQNa7/cUf5C
DJFcblApWUsCDlwOeW8zXUoug7QpwLiPX9pz7l1qPsjRl/gZxGhd1v4LB04eAyTWFJtM5U6CWC5e
R/G9L78RxOvGVpDefes49o+yvaXJxly8Z6FNrDryIY1/DbczZp8f8XncpF/kDTFVVHj2QCmLV/mT
m0gwXkSNqx1yi352GFH4NkqQnPb9sDVo7WgnLh/fNiNI6BZSXaqXWt5UvVOEP+mAG1Z61RbQal2P
FIDDtwYh6GaZLsWhDo3ENA6sMI3iDgD0vH9VHLBIISSYm9fsEe7Id0VY2NkuwYTCU5KdGjSZwkfH
h4pWEBG55T5GH3OT6RstJmjwcNaovF2LBND+wuB8kcNdR93IGA+gMeBm0KFtWScn5kfOup+vk2An
3yX2/CvcGcQSnSQlaSw4erMjcTFK2UroW1GHOXMAZw1Qu427adwN/RYr8YriciQN1xm/SB8M9WOr
bqYHIQyofLTpEBMTB52mxWkPGSjzpM2UlhFnaeLwQLu5mUnNi/uLHF2t8Z8iOQ3EHm7MJnqL+9jW
tNdUPsU9MVCOSAktDPRLwCNYjVjU2RmUbqafOItmgHJx1w2E0nlF89ENm4hYSaZLyy5gBCEJlN8m
ZRdh8Nmf3cA3QWJfte6iRvW6QGOp87Hk+cUI220wbjKfe7LBdMG/5O0hLL652tSJpD6tqodLfm9i
ES4xrCR9WBe455BDkZD2m+Pn0R8MuIaptSmC7bLrEdXFEJH14hRPI2whHXkwsSblGQat/0wUyIgt
SiR0K+POyFgMiOkNhE1A0z9hYcGJB1uON0F81H3mlZjiCKWXwTjKk7davgYI0VPorla+oldxpLWN
AUz2kLW7XNxRPq3QeOM/8E8VfmX9IiNTZPfZvRXtzUzufjmtlDdoMyKhqgG0lzE758LRSG5iGhB0
jg9fKdomdOQIgwQBDbgR7MNpX+A2qdLmKmTBmQG9ZlpKBdSPXP0SfwFRuo8GT6hVf5+O81f2yH7D
O2IwVmv1vZ5seVvvLUe32w1CnxUmW850GreGO5yqXfxm7eE7POht+Sq7XMrPlfLE/EvjDqeWIBUW
zmLsGk/ta/jlamjPFu3ucd7Mz/gcC7b52+PORN251dx+O7MbR6aBIe+2pOEEvytZjVis9+6oecng
pLIT3sfnSEQ0m0+iG5ul2Ef2a0p7Q9mwOOrCxqQIVO3smFNlmY7Omm66jFN+NvtNkJAU6GK8G3Yn
sd9SAFPtaCqGMTY2+GXDyFixVfNBRuHKjyRWbbjnLIdML0pD4qktZsHJpg5U0SXFjp6wC4/fS90T
SE8T1iGGCFiGy3vMvQ3ZEeDLMXfB0k9PRbQLmDdKporlsUouTMgWXHlSxhD4SK4peFW/Ic8Bc+TQ
ZZTM+LQ3ixAS8nQ3eNS8QBX4nbGHLxAqUSTOR8jjYrWZDZeZUhOxwd7zNOLAWHWb4oELB/0CxORo
CzCikmoXDi8aU0ivKnt78VioTtY41KTCxBr+UMlAlHaiShK1p/s7DI4hvBiIvmnIAUnU8hk/+3fx
Dg4pYv+G4fEbLN6JkCDSWmiPH9lLhFx3KINgbrCo4DFqiPS3AnXVcOQSsvTyT1RNcYdRwzpIgSOX
2hcTiZ5KB5IkbxOuGkwd1oi6+ZFBRCWCiFF6ktVCoGLDJTcPoXEOMb+jn8zCY+aehryWybR8xxlO
I/rBtFMCb3Cm+eGIxn54ZB/s6xjU4xd7cFLGTfoEMQZMa+HVDFf0OzNyjwKb3RmQODYO/AVDHUTd
mCCAcrJ7aJoNBD/kUnAMwj9WCNwh2M3wiFoN4ZPNjmvZHVqYA6yoybkGWbCR0G+VjpqvR5QTw7LV
4p3ZPLFZ1G4gepwRQySjyRZJ3TvIn3jARsS6fSqza0IW+ReQw0pSVLD3hZPZEi5DHgniCDSvy3+q
5WgHChsT6RF0URykAiQAy20n6iyda1+/SEQ7d/ilkMlj95in26xHJGaK+BCCiQ5rxnYB8BVRfiGB
tyNyOnMXJ/WK4S2QarxuYyZhpPPIV3CrXzGHgtTweKulNZm2OLBTTgsFNZWDSJRMlkq44WLNvWb5
6BfWAeWCsjJ/8q9K2uvvmuaxpBlfTDncHNYXizrL3AyZAtnJp/7JdFBf/H8TbSws4NhGdp6Bzwce
6fj/D3YKfQjpGiMYsSS8j4V7uWpfysu8HWjzuda++Zhjt0swmVizosIE/0zztcnhSpC3JdIh2WPB
3UMvBT/yMsKvKidJnWbcchWohDVAhgAlkt1ifrDYM6yJShQprO7CFwsSEBj7JDINRmLoqDDjACkB
BEAwCO5km+I6fhOPmoDK2CYYluU0GQ79WYls4QkUrYn2gKumimUlPKBV/oN0vwXTNTdLP43EInGN
oplCFx19qqzwHhgQuhZeEK95dcQK3ts5kriFJegUH9wkcuJUj+qX/SkNMIW5jQQnZDIFBLB1wJIK
HcGkJemE5rXEkK7ymHjYh2CY2KLire+d8M8kiVrz6tkW0Y40TCwgim6oeTIT0i9/E3AWj/ezRCW+
Lgu7BJQkbJeisPR88rPznUW0pMj+c5mH6MoxCWn5Up0hGBoZej6dpGY7tTuosmrnqakrhzbsQHAR
SG6i/9mZW+42eDUvgu806eLwBNEOoptvfSJah1GDyyUGVCgpcQoGZkJ+sOy26w2GGUxhrOHi6OLc
2AoHJd4xM9aqO43wIL1cOCwynMTFdkEW3QwMMnYKuN9giQx3hCUdZg2IP1ZMo9jJddq7KLOm9ews
tpK8g16jDZRpy81PDx05KVYzgv/M5d0i9/7mQwJh+8huFkDJ0+ZtLO8m60xUtMr7Lj4gFDcum3p/
2OOxbjQHCl2+RQCXzTpjOprg8i3tZulKOGIyuWAGWCFn1HbMsTi72IFM2NUGTZBdQNtS1iBkcIGU
ZKcGn1XqMmVBB8IdGc5anmwKbJQpAzk/AJyTE5HYnGHet5rO7DkrZVUkbhQ7XL/hAmCEpowKm/mI
Ylh9x3X0R2TpgCTNJfYhLoJNMnze1ffglxmLv8KVoM5mtayCDfkPTCZMI7CXv5jl2I4I9do0HBMm
NlpLNADX6CO+V7/d7zBslK/qSCBCfaZM4b6/tsIL52tv7PuzsdcOGWWKIwAxEdNHybYfX4abdFAJ
pV03t8RY5255N75yl+yyzbhByg4oY26LxKHukp7RB5Ne6ipPwsqP8bk64pHOSr7tn+FZvyyGqrSN
f4Fv4LlxuqIXPTHtTr5idwlxrfOsc5FhuuepyU6UPPLrRq6KsalhZtaAMivhrIMZsr//F41sEKgq
XaIRfdjl1bpunBZ+NFw83LhykuMwF1+IwUpIBPF6EOE9O62HqqhOL4a+bpHKf6CoyxDzYS0iIRQB
vr+09dbU9pr5CPE8ws4aiQiSXYdiT1DWBtSnFPgoV72QGyOBg4zq2J71j1b59Psj93TCPgPIbEmU
36D4r37/l6XzWm7cytbwE6EKOdyKRCQYRcUblFIjEjk//fngOVMzLrvHbksisPdaf3x8Mt1xcA2c
DECkaB1X+jJdQWZy3InI2zVbQEQ+uDOWL3kvo7sjmpmIUAw+fAuq2xt2q+4VeA8LN5YtSYcIixY5
g8y9DDvVZr6YGFQozUycFQCC2+QDKgcJyoNZFf0FZZyIYP/lkGQioGiAJEXcZK4TfONOwWIS08v9
zKEF/14IpIdtSWUqF2R0qMSD2H1I4hZjpiqI2j2B1MmVNhOPkDb6NxH8gY0R8w3gs0WfoVMDBPiJ
nOIN4ClC58mZzRU5edbogKNsl//22NIubIs5kg182XRMU7DCoEw9wI6Zj7uq42GtrtUV7dBLdZuR
7Am2Nh/mmGvoPJt+nYC1Pik/4gKxu1t4PR/MGk/6J96k9oe9pLBIA9zF/9r36JgQqUg8H1JKdieT
4BjfXGwWvxyRPNZT/E3oGLHe85IiOCOFA7i8vq3Wj3Ej4ocbuacrhAuXrjMGB8Dtv8jnfWMt1T9Y
Y/lv/82dzHiE/9NCzNE/NdeJu+/5wZQDer3jX1P1YfcvlclBesLJ0MiBqh+Ig6mFwOACxbDAtszj
y8NBlx9KN2zefnPKb9llDFu/vIyX/pm5HXiBn1mHWwms7IO12gTMBQ74aL83N/tp+FhwslibDf5/
wR98HLDIgJ/kg2f/lM8C7cen8SK8qr8MYPV39ad9w3G9c0VSrgT+Isa76VMCoLYOLaOuaJsr79AT
ly5xH29M04MGnkzI1xEiQCECgxmKLBA6CzqEVgBnXvJM48ep+ml+OCqX9/RuuEiB0RVCUXTh+Pq/
GBc0fFpQ3Y0AQ+l9fo0/1ldx3+/qIK6Oxh+th8iAFLsgl+hXekUjjAAa1fpq5/f+Vf+BbeJu4hxG
jMoknCGbPq9XHbiPl4yqwKfYTY8ssqsBqHKSP5j3im8wD/239yQQToIsaX9NHH5o6Qt/0C/9d/LM
yrTNgdh+PE31rIpjCU6TLmW0BbuFE0N3O4zq89PwItX77Rh9lv+oknyV/5uSyGyrYFV09so9Z1aG
2p6iUaTDUBvW08TX+N/b/f9oJoJ6dEx4OYIs3UeEzlN1tdNCJSw+2gsxKmBq5a+WuExNBKowaHN+
TJi72fDAOus9+PXIssSMMJxYllLmOIZETGHYgr/5JDquBAxCfDZ8mAAuECMvbHKsdAz6nNN8s3wn
WvfMDsC3ojNMkdtKs+m4V0acfztmsS8N4m5EXblTV3ars9XuywsT0/LK95rgBgOXIz+DZWD3uPEX
tC8Lid2cqFVUuJdJdkwpCaRql+CVnfivQRYKR0U+10oO2Q7gsCUQX/Q3dAAjgjdgtcP20DvlB9+9
iGq1fup/l5P6MnQvE6jsZuHY5sHtLZNto7Et1YMs5nAdXsS/baQFVEFwBfyFLwXcC6gwClEz8QQn
DZrO7RtUaNHFuf7HvJkyrDNd1nuoJY4mlpyI25YfTPPfwvNdnIeX+rwCYbS7/BAfykt/J3QLaSph
OkiBCRbUnyI2H8ut7yL+//a4kAm9vhX0DFkbpLGStN3b68NJlD1zsIroP36qLwV00pOyzz2YUMsx
X6U70Hb2E72yjV/Wu/qCYlLgmfszvvmQFn3HkTn98aeK+NTFfh2HQ+zzLCaMuDhezBAlVZO7WrTn
GOpY5FRfRZqJO4/vBMyfNH0Cap8ZvLP39oNHrb1M874gPxojQjjeV385PrzUm17VfzUWEjSAWNdz
Py73NRwrguB3foEQK+5dWAdOE8yYT6bkcj3qIEtO4S/xkaur9LUfDlANY8Q7mD3HLBAWRyu3Ojcc
f9KgUv+pvoSf+LY6w6tw5uGQSCnzxzC7PE6cgOVd/je9Dl8tiT94X/ih/ZNRJIAybz/2jaUPFgoH
wF/4Nu4y5hbYql/AMVZNZXQh9bzlVHzor2wxMomootP/8slnCotofzG/iNXkceBHYb62Na6w3SPe
HtxtF8DSQm9usHy1l9GvP5aVk7x5AcDMAPSxuPMxkCzsVD/aMdvISo131Mu+N5L4VydF568DguGT
gP5sXTZvAsUoyOJe3U4WElGAbjBFkccMKsNhDtyBg/ANwJhHF1B4uHJjoDUtGa/YmbDhfIiv5d16
T2//kSDg4YyESMORnQfSD33qMS9eZLecd9/aHRmMDsZHtOhEUjixQPvmrcHU99QpXsKl+oaJD1ee
DgA8OvxRoQOPOGkgQm23zUHcbie8mYbCbLB5xHNWk8wmImir+ARy3GP47OChRhv/pYDdDy5R3KyX
BHHwD2HklPmtu8Mv//IppbCw+M2omm2uEcI+5MqvMVkN/Q5c7gOefdr+3MQd9bPKFIPytuYzlpbt
sGP0RKTJpzGc6o/2g7t0eAHBefwB9GbdgXMdplFBhTnaTb+vwCDwphlPUNTNeAcx+4ZLE83QJJmY
RAs+snLfFT4twQaBUuAxiNG/VNLZXydKajSkqwHVXI85zIxQSw8PPUAUQyqyjjs+ozse4y7yhEP+
wL94QJDRreeCT4Qxn8JuzPqin6wH1JmK5Rm9V6f7uLIfAEEqonqe94M4I/NwCQoV04AvZTvrbxbx
hcSEdd7Y+aIcDICrW0y7q2uHvqXu5qKkL9F6zHNS3nc6oEZ3M4lNKvgWCJKBNXxCx/7AW5g7/AqT
XkoeggKFvh97W0Lyj2SkvFarK8/s3Rig9izTOpTnuDe/eLimFGzHbmjazSns8/LVL4yXSXRn9kUm
BZw3LUEfB0naDw8eY37IFLvsGKLihhwhkK/tpW3JfOeYMMhjcKzYlZleKNjs/Yjf9rbewUQ4sRsW
+nWrqeMOXhFZTI8vBQPkyJKT7Rj0PptbF19XhYdhSw/eNSLJHk5cvPHzKN0Nne/tkpwFoi4mG/qO
4ZqLTiWVIHsF8eCjjrds6f02ggwRxY6waYtGUx1mqCRn3kpri5LDVVT9Jl4OktW68H2S/tHpHkLR
vVzMbtlTkQbR9gCSzflfVveHKv818E4+SKtAqUOlmXUcpfacRFPQlkeK0P9WKz3pWXKioThooQzM
BkM6fztWaLolxlw9jstoyw+INHV9bSnV7PkfaZNpaWCu/BsMUjWwSvBDMrVntRZwMRaHx+qKfFST
vf3fKTjU3BqIW79K4c4/s3ZcZliLLPW0HRtRusuHzzY1GYKzl44kQGKBHSrRYlw+tPdMg0UFgOiJ
urHftBOshZuxU0K6464qBLjHH8VWPajFbUl+JAyxI+OFwescQ+8pNIFP1WFR8uNkMuh2gAopB7ag
HS2u+2ZuNmWH6BsLOLAmcSBZ47+xGlvCTAaRAy5oRPlisV4VqnXvHioeN+VUmxxULPO63L1CkY4U
vg49woi8T/Ez4OEhNECplkuCXJZdrgV5ylJ7WjMCJIlfyYCicarHirQbBRbCtmPaN9tidOoaiC/X
g6norm1ByXUK+tCUM7Ch4upsUpEU35qImuTiJxmzyO9zbEI4QiM2D1GQnbojeDbh6w8WetdZZaeo
PTWP/Eq1JFGsM6bHs6CT0zV1XXS3xDzQ5/yiLGW9lyxHYmr8ilGCgr0GwKYsOAntY0YyO7MqcdLH
y+wjYLIrU/DllhQEvd3yuWuc/03R3xfC0LN0uCxViBLQKRci0qTivGR4SCneWVQkaMC3rXTTZdGt
FJ3nBovgkyz8tepXmnhJhJzq2HMPDMpbT7MeldTiLSYQglsHaxfpQRpPLD0P8gF8oSluRnQwx49V
/JayeyE9T8faDKLqC03cgGYuEw7d8p5z0hTVn6oicd9bbdiVu+Ki4kOVfA451mOmElY84jugk7HP
AtSR6lx64wNZuo8OZEH/jb8QgAV3xaEbj3p6SZlRuF4UL9/CDGyAZ6wLcupFQK0grGDTaKlPpugx
ArK5Kt3eYOEtmKrAmQClV0hmP+lJUgnj5d4Iry1Ma8ei4XcPCsZcEYWz6C0gRuKxNX2dwPJpP6D/
kQMdNHmxnlPhkpjkeY6cyainCd2uLj0Ie4SXjBMRSRcxeSvGx0EpSQyMEG5gXwKiRFQDQ7Kvih95
viuPq7KxdzWOYt1d9fMDO3AD5+pUhV1iNRbiEE594nzS/Ef5LdA8Yl4TI1j4GAz2IsqQIX+7CTEM
cKD7iF61Fng0YU0/dtI7CcjzLhPcuIXmei4tn2BuKtaz2LWW0yYun+0UJ+OCKA5iyanFQ5yQbmic
V9RD/HisqyXexjycHhmzcA+JL0wno0wAPGVsNfk5lbplr8nCR9Fqnglq58wWbJlXxJwJNBv6unLP
eo/hVhTP5YMlqPcVNawouzefErzkic2wm1cur2aMJtFb7/1FEcOZ7KLCppadTUlcruTFynU4qijn
MRD6iohRcJcMHve8yTDJvjuH/D7zPr3xl1YfZO29aO9AsnkP44Ma5a4/gtXyJsUVV6qgbvLka/1h
xEcuH6BtpcpfCaMj0KHbNzeJ2VIiquw2rN5gr7Et9bv0QVvLucuvZCSNyvPAAm80LDDM+3pnvNCI
SQf7AJc2Z0Q5WUPAxKkBK628x0rV+zCEyLyL/My4bfIvh85vXYXHbjgoSfhQXEXeO6Plprk/xlBF
yMeCXD8oVGvHR62+q/mzrr2bHf3LB672uTw3PHjyehzyYLTOYsDjiPtCBsog+yj9EpSQxkVtcCM5
qIVjVRBX7QnU6XRObflLdGoKr5J5SDwTXKF1isWRaEc13XY6ZGlYSHvz4WmG22W0kzixxIKACJih
qgFfEs30Z37HOMS7KcovOZ4yJeB1m5pTYnkNPVTcBIw6RCvJYUvIsHTviDmXrkYaloaXIF13wEpi
hU0y0qFD8oG5Bm3voEvxKTeXm4AYo38eeeohLpElmXs8bvts4Lnxy+rDMPxYvj+IIewoX9xl1KJJ
ut83Vy0K5IXo52tSQQHv2lZ4KyXrtboupq2ggyMOU7FF2qeI6GPPBkZEhLj6pk5EnZfmQW2dkehP
h8F8rqWwGhyrhDzw4o2POG9xbdlyk9XlLlKFLPEfdJWkXZjfUaxdH1RHj65FRBncOXQEGNG+USB8
fPQG+ezNuEVHzJqzx0mOCrQroObuM9eFhRYGNs/RORTxf4NHFx4ig1UIOtG3EElR49pRelCQWPqh
DNTdk99h/qOLVO7COgI7PCK7FWTwSzqPM1+K7RqxJ/K5gA+PX+f8t+GdeY6Mkauoq34sOihdHe1V
niUrbdCorC2vRsi4AI0/gfWlhqPrz+PwzKG+ti4nraEHKA42hdXkGUvY68dYfxONC4LgCWeE5q+1
xx9neAxW5yR7WqMXiL2VdAvTMygAbI7j/Gbln92ruJ5H4ZgqgSSeMuOWPgJROGV0J4tOQgiufhLG
k9QEGu4UBkAiw1k9f9KDahsOL3vaO1nibmcMhpjmtEBJVIdIP5RC0DSvsehZ6UsVc/gQLjVZ1GcT
KkR2X3zssxeBaX+dn8v5Oa1/Z8ynldTYR7X8q/ug3KbiONll84ESacX0ReHyQDqLP5WeASodDjQ3
LtZp7GykSnXv0p2ZoBqUleOQOKrio19KnIiYceXcTISyNA2LpySuF0McjlqmXJtAMo4pyVR0gDFH
P6Yz1TulioEDWb/Xd88c3RCu1gNJ+/xHuaz13w0BXsYFDVqzFkel9HsOLM5FFGGV3UheFGAmJ5OP
1Bn+SQcbxQIikRZ+m+4NCq1g8xsoYnpO4CKIVX4uhQ+pR3Pm8fgtCiPL9bEQRRsKlpuNdGi59EZK
BJ6Y0dtDPEpQ1XkwYZNlAxu09946VqtvjG8WQJ/VQJra1XpUs6CSPSE5RH+6tHiJKRxNkjCzW70c
xOTIjzGCmLWeBTlUpjdhQefhvqpiwCyydjbP4tpeJe1Xg4jwzYJY0zC3sNa4nMmGeaNhU0xRv4cc
MrUKmopEBbOt05WuTBBDSVamsYLot1ysAcXIFmULmp31Nogvh6r8313E770OAUczeqd88ahdbRrw
L6a/F8i4zniTIjQ5tpRyXxBc5gJwRLCSHJoZX0j5+NQM32Txr/ExPKHaYY9lD2bVM2L+Rvx9/pJ8
FC9VdtYeHBtdV6FLiHL6o+vdJ5BYx2K3uohDFHh2VIWoRcnjz20mvju2ArQ2Cbw5e/2gOAoqFLyZ
UHPddSIp4RFW3VcGuEkWPYjcFmivwT7ajUURm1OX72QGG9m5zc6G+P3QLyYMGeltEGs1oNS43poy
3uvCb60DjDZulL0uE20naBPSYD1EMhZuXqyyuM8MF9NxHk6C8anhzjTO+HjA/TtMTLl8HnXynPyH
ep1wqpkbjRLfJpJAYjeG3qvuFj8owdezazZ6DQ6ityljyyreOwLWetplIdBFrXDreL2WCeGrI7YL
bRQ+et8MKlgmJYAPXtBSacKLNLwN1xZIFqx5Lc7Z8LYtNJkAUIfeQD4MZPz/LfFzUXsz+Mu8/jIu
lZGDdY5hrqS2Pb7jMpGKUNnCXG6aGpr1IVYDPogqfWejXwochkdwUXambV2rNVKPHII8Ie6xqzTj
rap32/R1VluYXiTmbbRBcysFaipuf5cLRCQUmrOWq2PYWYbfGt7MEWMa7Ktb191p0eHlCDWGhJit
M9SPcs6sp3KmSOg2KrfUehsnV24c/LgRnwhH7EeWhZoUGgBuSqhjKbLLOIUMoSxdD3QiaQrlSy9v
yUowZgWBrbw15M3AgKBxgx9GWsNlF5lMq+8IYbvdow21zo0RnUMZ3tb4VcgcpWXadQbrVUvva2Xr
8qkeXrvIK1RXHXxUD2PjsgNJoyMmgV4jG/ag17EdAofGitvjfQG6/ao/AEjaZ2rW632ZYz1AKPgK
q6B9Q99X+h4ufLwP/737Bqqj3s0QvcC9cGgaGemAuleAwkusUUyDKrEz0fdgkRcqBWpKMOuAlmgQ
878qGOUdcASr82JeWEZARxZIT4KXLwDJKEb4OEpsDcB9iOVbQqA2hINuhJF3VD0mx0S7ANRo3Qfn
zRizMbjC9DyAwkF/TnL09YinTzMmBRN4tlM/KnTrCfVhqnHYlGfkk+o8ooPkZwV6wdsgf1jqbQXM
JUZgGl+0x4cyQxD/45d4EsAqmW7ARqaKtttrQZwUNLF0nSEPLKDtISrxDyTHYnkrLJ/XB02hXB1q
zqKSNClBebWIYmYy6x2ED9v8I5JESFwFsBY50vCjUNjmTsDSIQcxynkgyLOaBLQJaNqxIF6V4bQ7
YLTLpyviqGkOTPoDH++P2WfVANkqxX2VeJNhy3pYjq/lRhDg75rCdgpV+ZQY9966KIaj0SbySwsI
U7crIFaP7tV8Ja/2O9vSjmp7HNiMtvCLGOYab4gKKH6wMla3QBF9oluiwX10NRFxL1QEW6mP573U
ggz8oHaHEd/vd6HRKOzlNKKjiWCphaurzqr+rih/us5++ZWQPCEQcnAEm9IWLFQv3YMFY98jTrXs
VvVm88q5JyrPYv2iGyGSXYyrj5wf6a1aKMi2kzpIsrsgkiXjoWnWGaDmQIy8MXGQ7K9sj8TJgxqA
7+lcsQ6f30P0xyhQM3+e35g3lz7ka2AtlGamjOMis+qc2A5EKZhWP42P0wOoxqaI00L+W8YuRhrs
R7yfe1lh0zhnk99zAovaMbL2HYF05R7wlCacajHJfyeidaJjDD2T3KCuPMhDaHUeVG83hMl2JdtQ
2rqEnM950EjSem3rdazFTG2gMQq7baDKV7O+jFRsjHTubJh0ErlaezT7b7MBpe1WX5kThI9+MR9A
tC5tcxyk7fI1r5V87/itusAw3Fm4ZlCzhgmhpaWnFWpIaa4dvOr08LrGGYw3bTql1oFDdcDIJ7yk
Yzg0J+YP9j01Ook57tlwJOYy3WXMc5RgSJ4zD8FDsDuqhKdDEaG0djF5VqArbbL6I9gyszyYTK6v
P3lpvvYyXK5UpMGnSCSoAt/KGo3GQDzN47tAkNgKNYxCYWmc0fztmhCCBrGuRHTXEioG6VuUcRwe
yKOj11o7x9yI1Q05wyQ7Vm0jhVnG62N2+ZM4u9RUC3bP88SxzZFi5XdLPQ/xc4paLflFszqNx/nx
Pk4wBmzrtIMi6zFad0k9XXO2tar1eusMfIiGYKyvWcSUx9kMuVnK695Qb9XwNeEVUOxRcE2ZTHFv
TU+T+qkbV7H0Z+lQxh4hhwu7tM5ZzGpoo5JL/5p5cUWLHTbvv+WvSHZ7ctiH8NH/LIUnCWeYIUQB
1bTJhQzTmfpzoTDXBHrk6RYcb/XS8PRnjgN8q0TsHER4urOKVouTw+0KT4vd7j+gI0tsDVkOy5AQ
togp1/KFOadPD3L8Yah7XDHkHp7y9i1h2tAuih5ukoKsQuaMnpJ3TdxiZ/pLw4HS6uDmCN/1U4L9
wThacdgmh7U7jt21zngnH089RKKW3hgJWeFxX4jce8lHjlE4GoGXk78R+g/MQ1YOS+FmzTmm4aP/
1jSKouNtu2QoKyJ3Ffb64mbL7zB9aPld4hPaIBLhwLayFtclDjSkQQD+ZbiIB+sBXn6JI2+ez2VE
78a+bJ0GblWiuwyYft/qx7EJNglY7UIl5ulRJ1WJU3ld3lbrRevshNQwu+TFefzr0xc5fzZQD0fT
JyEK5XTYBIdg7VEYizUFs0S6qKTodPrTvjC9FqUMSiHBTskuQqqk8jcDILmPxr52Qn4cTPGyItVW
gkiwDfE05NxOfFRkAHNZzJtlIafpG7Iuc9Gr85ecbBukQL2d5vGbCxw1gV4EMIpVcqxKe0CfQBAY
KNF/Okx83BG/VdMwPzUo271hPkn5PwlOrbcOaYIGMT1o1odewaGkuZ0AaRtQN1Yhe3H0auRXQ3qp
hE3XVK6fWV9x6kRQARpbhYEGI5R1T+l/S+Nq9uckd+R5X/IkxAJEdfQfhrWERvNsIHh7wLcpxb9o
gsRMwyQ9i3GgTx8zbTLic9Z4W2/f+puS6kdMCXY0UpHFEJ09U8v0B3oCg6kw++LY1A912JCFukoY
/Qk3mv4DRbwHLaATdL/oD8OLTGDZXjWojfIwDesEHMnmQuxgJ5IxS/BPKslsVVDdBVYQ0ObHdMvY
lST9K0Zj2KUBRP6Qu33LjHsYqrCVYCFhARIDxB5UF3F1iigu55Mmlf1o1EcDn2ePzKZECCbZ8GW7
Wn3OFnzfgYUhC5tad276Uw+g9OBC8y3DrR62xqNIrpG1m24ggOl8jK0Q90E32UgcH4UPSdJ1zoM2
k8VeI9bBvbiVp4lXreERJz65JtSPm1/Bwf5dIRuLiKeruHWixzeDYGne9PY3gXRjMQOoWEc3ZZJ7
hAW1T+1f1L0y3BoDcqJ3EKJEDev6XFWHvg+OAp535ianSv2uDYsybMio67x8IKgZ74rxXrdtUC3b
Phj3984C8UESSZSn1uOEPUeF11k0A7wn4jMiWEl4MWPcJ6GGLrx5K/uTOvpi5haqLyoHvAeFcO7z
Fz06GWS+DSEw1RLfDdNbFYS5h4UGXdnTZ9xH96ULpPU4NR5+S55oplfcccxAVgV3HtYE72gsucdm
DSQL7aRnJp5G/qT+NigbVQIE1/PuJPjAsUGThoQHDTFakJrPquzNKf5Zb6mC5m2Mbh3frGkdrMGj
BMME3lnIJr6OBmeKF3uIENoeMmHfm14keo2JihjM5CJhm23Xk0p0QwT4/zMyFKRDqCNDXJ1xoTXN
zWMHhgpgH0yTFwV1KFK5JvHRm4LBNJK/buGDbhSdKraXgl47G/UwKME6vU7qqTFCnJBl6RuKL6Vn
fgWVPQyUpLsZQi4e0/xrjJj2j4O1E+CKUQv58YK52mOSaWMQ0A3+nSfGm6BC+px5GYu1HHBD5A2G
OuA6gqGcruJZcfrHFUlpNdr57OplKGYHPCdJeew+IzD5zmVph5aMFj+t9pPpDOJ3l9FyFUpGGJtO
mjjgxS1x+9z2g5vCrM77fqJj2Ucgq8QHSEADNQT0Jn5SXzG8ZfUKOUwWp+0AGN1H64gEnoEZRJgv
nXU5TOpVBMkcEePNuGAOinCcN+jBjWiR235eXsmORk4RPYxPWuX0Wwm5Xc7XsiS9A5T6qkLh8PE1
q+Jne0H7xNcFBUEtzhC9Pj5h3Xm18KxZictIlllMbOyJXMNQp+eGImPzOumfVuZS7jgNJ9psSGcm
pLEXy2NZUq7LOy0OIRzUUGx87VIE5eqsg4v2Cl5pCcx+X683oT0ohBDrw1EqPWkOVYS7A2aWJ6x2
lILaxuCi+IrXM/dIXP8qrDfN9DImX7p8jZpXmh5njXMiGOMDc1KqO9LwjnCtqU+y5iC8TuIDPx1A
niTlmQ9ryq3Id3oAyp6n5SXlridiWkGK6qSFjTAkwvDFlyM8ObCjcKSZfuy0t6z20unDJJE7oqCg
9MSU/ewgtaFIltzymc/PQuOwF7BcaGQcJKwAV2vjO8/49xTOf5x25K42+yplTfaE2lOT57p6n9ov
Yj1qFuHecSL1as4++D+sDE8xeKm0HrQ8dFYT8sCu0WiIbj6g0xvuJeDGWJKdKV+o3kQ/qSFhTWbq
IVI5/orbafTq6Z5nER6DhVWBHs2xNI8pkZWrzfGSrQ77FGuUvuwe/2Qlf1Hys6X5zizfcs5mAlNS
Vxi37bn4HV737U/Ox0/BCtHMRjgMJ0U97cmIjhRuzYwTswHveOQyr8wkvagjFq7KQBC0lNK/wvRR
lKSi3WTHyQKYcdDpWOoO2Tx4FTpFEw8s6OwCnGlXy14hnj/eV9apb459xVWxj8TjRD/i+szgh4pl
RK8SH9r4RKaQwJOlOyCjWnwqB4/ff0l8tPADyOzkTIqDTkLvnUZxeZgQ5rBb5IWn9uEUPQ/1qbXc
HnAdDekrPq5UcXB1pFa4aKfMYsS4ySMqXpfGAtzVaDan6YDOOZfDWjvA6XrjghPitMrIKNLLnN3F
jKqSfzgnTXn7F9fUvfJ1C3hyfwr9d1Hu04rsFajWV5pjO8P8uCiDFJOz1eVFG8mv/IIixj9QJvv9
jKOaZBxKdel4rN0M88KLgnQnEYYgm3ZFxl4VNIpvqrz7tAgAQKHu10QEpegflIeJMWOqQsn8wVkB
06+AGcwrkoRQXGCr3ueWAx5E3XIsNJgC8Mkez1ZJIUCm/auGUEWgoP1JJBca84GYl4bGH9hdGiW2
RHsMmoT17wb1KCrnnDe3PRjD8bHui3knGkFZsIXzTtA2Xf0COxvdTl1ACVw0KUVxx/zG5MbqCb9h
Geg/IH4DffX4zLl8ayUEPUHPZ3XXCPE8mx75yvh2yY3M9ih3yTanO6ECE8brZDpG6sJiiyrepZDH
DVhOVZ2q5dMMhG6f81YgrgABpKMg5m8ImB9BhhS+PYiHJxYgBHnbhIGEw9JR7DqiumlZNqUwlSDb
Iaf6a+zVMXfiatiQIPr8M5hOb3yrZhSWKmsiFV4GW53C05U1V7WzPoqhYfpBuivSuG2DwHSpvw6e
MbnXdCX8iQsX1K1nunbB9SWErdzFIXKvDHsOdsFNQWRHJ7RG07+xtBAsxjJaPCCplXjrh/61zhB2
V0Yo4MdMcEZIJyFQKZvF50MA7PLeZ5yEwapfCmAr+iDWpvFrSrFYk5kMbcl0MFPoBBuAxm5o4FP7
i3It/4ofUFKsD3ythKf6LQiMIvwMdBsQY4p49BcQbcZSXGOH1gORLY7U9U07qHXHZfjWpaNao0VE
gl9V9kyg67pvsx3pxXKMVmXwMe3gVsPSSZ6RgxoQvecc34oCLQGQiMf4pMrHfqadPHaK+YKfRUA0
W1wH6R1p6fyNs4e4V6yLFCEULMqx5Untz0BpELDA4uFL10tqL85zdt6sXClINikMLjgekkkYPtuQ
X/k8EElY7zHF4WCe0lERL0KERO2aFh6RVulKdzBQLssnmkh87z2qXvo0w1TyHgg9Ufghrv/Ri73W
ENKxf1h7s9wnMlLDo8IJm2+UNhQX9ln9H6IfgUZy6i1re8VMJR0oldGDUjpY94lUbIXYbN5+dSXt
i8ZEr36EhgzFQJbvAeKxRT0geNkMo81AcqqJmFdkEJ+jUp3ZsSRCb0gMZnT9ZdGlBukJmKxaMIuE
q0iblE0yvNnYxIcTh69/k2LavpABv6CVgEpR24vYOyKeBcglMCuCOmJnKGx2wjzHEJiQreNlDb5X
VymO/RJWdPORZt8dkOPRwAnSgIev8xkToKRMJFXY2GR3VEKuGH7e8ld35aXXKm+Es89hSCHx6CCn
jPiJkS8WXaiHrHQy5cJUaqZ/tX42FaftfYZg7HHVa5dgHIRF2U0zJCZnIWwmASQ0DvjVehZ7YkVf
lxIZwAkMNKGesEe57qcPu30nqtSqGR7Uf9GikCuGKhUoxLyb9AGbIYsVGm1QQN5/JbaRhpFkyD+C
nQGgS2v9lNBqyO59s9r4IehB2+AtprAnWCzMXVBso2qjA8vN3Qx6nVHzF2pI56WLtTybVK1izZD3
OtHB7wVdkaQclBnIzYbrKlo4aFereHkse85nIBxSC1nLW6S/OTZKMrf8CV8/2e3Szngz/7gvdYQV
GARJjmZ90zET7xQauCkUqXngaegNsuww6EHP3k/sxEAiJsp9MpPUW1oVF/B/khT2yFHz9Yz7AzmH
uWvZl5Jd0zkN1DAPNMsLTD8ZKRgRdooOxybt4A0vKFLJy8tXT38cavyVRL4U+y4P2DXb+DDdqtnP
1lBHVkDihuwo5O+igRewcdNoAKPlswuszLjc3QjgHpB+biP7Khuewbh8htUc2zvTXiacZcqPLMtv
V0esT9ZCsaptcLoZni65sDXwFKK5R9IK1a7r+4K0kBMDfIzPD+G9aGfcy7OTpsV1iiWn3zyb0RNj
N6pbsXOSD25PU6Qd1xvjEwizbeL10LmTGC181CAldE3pi4nTb85CRDxncl+Rg7oGIAcyM8Xhv5xL
VXocH5/7vgdMdhLwdjRsuMR5l+Ebhf3MvJc5a+XnoE74jJn4jcXhWhIMFy1ABIqJEQch0/va8LUT
LI3w2t3J3bMiH4wcLSv1iy28PepsOdL3NRNg9H8cndeSo1qbRJ+ICLy5lQRCIO/K3BDlGie85+nP
4sRMTMT8M11dLcHen8lcCU5sp6UO3xnPBgzjgiuXGIVDzHgF7iJqwBqIjz+DkGtsbk0ER1HDH4Xz
s2FsQAGeTzzZjkk/zbRV3BWiG4nkvTqoFXHI5/laIpCm3KAHLG6vKTmKNnN6FIwmUYigAeIXLj3P
6J0YnkpsU0HSDm11DlQg1uglSDknHip189YLBfajy19P5NKWfi8O3/XqWav7jBi51jG56VgQGFib
XYb/5kMf1Z+2rnav+DMaycLbgwtg7z7AeQD1iNtrcqz5rJFFqftwVRFoEO3LTuOFbo41KjdIpjHm
YQBNQYNaRicLGp04djILAsu9491mVJgeauW4GSRcU8KUYMEQoFXj5MSGBHdK1M6oI5k68ZE1wwaJ
cCrZy5wSDrmGvRs+fBqEXK7MvayEOWdl/TbF8LcQu7p2ug+e/JV03F9MKbY6LHBUDSSmCc4Y869d
T9BvRXTAK1Sp3PFqtq0I0RBpujZEyujqTir3kwBumbmcSMEEwknfTcq2zPAPX6v2mx6YknFa5t0/
vFLMsZEyDS8Mn6jzSaY4mkAz+z9+pIrotbwnKqf7OuScH9vwRYgWqm9RtLu49YdoWkszDZs6prkD
znKENvb6oRzPUOqhxOQ7kPB6KG5+YwSVZIyyt9xuvA9RtmhwnRC7DBS5cT8LLjDNKzTML9a+DOaY
IsFD6UwbGfO4c9gt8fXgMup/GDPJNPHdik2a/sdGJtJ27NDqm+VjGFWfxXF5KMl9x8+1OFvJUF31
b1Bi3MyloXTCL+U2smKk4iCIC2Ny76T6gepMjp0JtA41IRMsgVAIqro1jeUIwwxLwLxRsA0368od
z5aIPHeFQpvVXu2As/TFUCcwqQm3Ex5ZOnTO2Y0semLmB+g5jV3Hk40tDGcPDhqQ4geoC37xLbja
jf8VaS7mjpnfGTveouprf5MPlhB8Rrx/2JjYkyr1bvFe3aQP1tjjI5RWN9DUzBL5b8I6JCyt8C1Q
3DL8DVS09YWCEFBv0w2WCzbVs9+su8+BXnhV36jTYr+9d0+Mbj+Vm1BrcNIuUXX0+mqP4xS7fOpU
x/zMAOMFBYJF2T64aKE92LqH0MMRjoFEfbJKt/FW+QSOhLi2/Aa4hN7NoNxYEfy5x17g5D/TVQGd
8bOYw5Amf8ySQxnDJBe4Bvds2l5Tbg36C3MbHLKniusBJxUKMZd4ONkOSofpyCF3OyYuH9NHdBoe
Jn+JD3eKTImLfMgBMK0L2zoZP9YNtU/8L9oa59hh0xH8H8FHTJ9sOhQlq5nU9FXx3DA/RxLBLJVe
mG6JiId3wCWH5g+pCD37qLqoDUsndZsvZiCdN59TlPrgqj7MadMYWAHW0q7ryYOTsh0OcTfGjF5d
ee7UZ4t4xE0vyQkIfELbR240ZvpV+UZ4c7Cj4gGVkCFoGXfTF3KmDV/hm3pGNGrZsW35KIBQd3Z2
vbFyh9kBuHmEVdj60UzY8j+G4n3n5ZvqAHwIAazhv87pk5F3cCBzB6PDisKk1g6KW/6y3g3BC5Wr
/iw/HN4Am9LBTQ/BmePWKZ3QVs9ggM8xvOLV8Bf9iA9cAlQS390f9iUslAthEuPgBY+NE7uyTdKh
jW9r+CiSFSPJfe0XW8lttsOB8ct3ciLFbUdK8qF4dPwn1UG5QtB0ghMZPed4F28ZY237Gw/3r/ZT
TSs26vdL9R2Ia41X8v88Ke08nqZr9g3aHccbQn6mBu+mjUSO5uMveHu5LUlJykf04G3ik+EPFi4m
RO29PavkovLLiofYZ0qy35Q7JHybzpffhJ2wt+76sfMH/iu9TW5wpOqnMZpj4C83THQnvjS33IXX
9Cg5xLJ58QWkn6NsumPoz7gB0Vlck4/qWO8Owol3MbigSjiP/7uSqmN1bI68JR1/WLixlUdiF3wG
j+DxFHULQ89SJgfpJXX5hoC8VH/YK3gAZ0pebnHNRvAQ0DYDTnF4NfQFZHZndjLK66TZRgOgNKBz
zJN22Mjw7puAZ6X18BV+0c4W0/IxQbmlzCUCreB5kRx6ULPa9gI9JxdOFnOtwaXQLBY/nsmViH0h
eCrhngMryU7InT4ntBuYyUEvFBh5nZ5dSwnUE/8RC0ns9yAEGPdRzfOfhSwuBhuvlPCGUgutoeYj
ncou+Q2hCrJu9WwyTuJRKkAaToT6PBkgYSoaG3usdzg4xsQmx9D4CN8wVbBiHSSvja7shA2iAbii
yeeQ96hUcRnuueNyiEHFypnfsXOi13jS7tO7zpYXASUyVtodxA3WelN+WhPq+Dyc4VIYi2UmU/YD
RabOxN6IauRc5IGm372iDk5aZwToCTg5xxL7g5K8NdIa6DKegBTABtmxV5CLruWnPpIjO991qD5W
wT+8saht0Rcd0Ma62AJdwCUu/nZ/OspP8fn6La7DF3fpYbpkb2wWiFwblrt+9frTcG6Hi9NnCVNj
hcdsFWSGQ7yuVhza/esueu370F5Dv4HudY3u0V6/5ocUsV0jFGAHGOSZ8b0YlMyVpeHWdt27kha6
HcXsJuNKuJUheV4xh+1He4OFxvlW31MfdRRH2rhhe845JiquiUQTreqMjthvKfF2ys/8axl2tC33
w3HRCCx56MGdFTinF0wbhHDVdcPx3P5QJjOqaDyyJ064jOBZGN+Zx/HwFIITArPEwvqwanG02eYH
ptQtQrnr+C6ROY7nLGZkvLZO7XvwOU02VpAFfYLAbqaD3b3u5T7H6I+7dtp03+hxPqd/475jpL7C
LlKeMO6vZolcVEJxN0ynEYxFD5a/XKlk5YWlJyC//4Of91a57Xu0rzQZGowJUKb/IG6LPbq84r38
8hcv8Zr2qvkKDo2HFwKHplvc1D1IrN1UBRtskUf5r99JDjlG38NbfhDf0Hb/hKqJiZvHKNPnW8xE
BAwimdID1o1pHhnPxHzJwQhbQ5IA/oqqZ9VkH0Svn76MoODomA4LPQ2PQVWxUmtSskAfZiYcSr2R
nDAW35hSpdKjrT4r86MpSIbkBFgnEknNNnrUgReGtou/A7IKWu8tXyijnlxbj7Udk536k1srDEPJ
xDAWRIqnLTONY1LhyUaLjTgOuKhnRA/Y6CzalBgt/6njnAX1jgXI3LDZTpEgRqS6rVm78LyK/oDP
R1tyiMErmzYDtJ4MSDiG+Z7xIoBdSfRL6ggVypyPWGNkVfZiJzZlUXnkdW6F94ohZ1HklptIPjAm
aKoWV4nUWF81Xg9cvoqysUoZqQbtQxEpWKmQrgbS4JWa9kYVNBRnjFE9D4exptxSJ27IdT96VXeW
JZt9OgcnriymmshXR5xKU/0vqvPvCb0Ztdw068ORwg2oBI6fMxZMNERAwEl6uhjZJ/uPerqJyj1U
73m/HfmHz5jERLdYhohU2HZGaqzNUAePlo5BLNmHui+VeGW1Kx81npZlmlA+4xRG5Q3ZSRluBdxB
dEXWeBvnI4OhoDg384E2S4Oboq37hM9qW3Bwkn0E7JpHfLn6mQKw6y4DN6WSzN6swetzhzwKBPJ9
emwHW9RpmlbNaQaJU6wby5mQbMxXnpNyQxvYEy3KAcap/4OdJlD2pe7gqNDVfZrthWiHvbuPXYSF
zIwUY68yUeoOLD8F7KHMBbTcaTBZVtwcdgBgc4mQtYO19Vu9FW8RQWXqJgw2YBBY1OoNe85TqNEa
9jvGfR0PhsCBwckhu6LsyvDoOpVK9kQTpIM20A4QwfDGeS+CrSHWLzKPDaGVZ1V+hNZdtD5MaqfJ
S2MEIiswvCtmplH/oShvSnLssKTmxZ4mlSUuBbwluDPeNO04db41HgJxLxHbtezqQWY5jeo+ulNI
iM2AYf6CZhOA1MRcD+CsvmfiCtVRZQuo4QJhEgH5BVMbB/Mu086ss/51za5qDrnq9a/dS0EmviU/
rro3JhbEk6V8JNVZ0P0x38KcrTM7ByKYHlIePMLRgQiy+vsBCpDg1XuLceTxCDJ3Nm58smkCEG0/
9xeurei3Vm6sfKFFyg8tOcfmpepZPLha+j32dyNmLHnu2qNJERz+krNhdHeSY9iP02mnqgvvuk99
kQ0/EX7UrrREExHQ+0o+ChmLSVfhKD6Gv0g/l3Z5o4Ybk4kgeCxrPCnCPi7vTX5KAZA0V+Jtlihv
ps8hqK//rZ3JmU0ijydm0hWe97L0AniCvMlOOAIQ8wFmtYU/CucKZgwZgzsmqjMKBlZ0oIaY+5Ed
j6/1rT0w0DUO6inDcGf+NSHu3KdcHARYQcjbsi1MXCOHfrBNSVmR9prIFHozkG4DeMqLc7eZ0OA5
jebT7GsycIqG2oXInH14bAgwSZczC7c/BxltGlVdsa6cqjzx9ZDe1xs+gtnWJFDe12dHnZ36aPZL
MNrEJeCAhdvUh+hPOovpIYmPXf7s4p3ZPnQIaDyuhcfHTeqOOe4D/fJ6vHobCY95rDAuLZFtgHaX
6D+iFjInYMBkjwfhg7dm6J9t/kXvUAM6gzy1RK+u2gPb8yNYhQrf+ugT2v4vLVdkG5U6mBs0qyQu
8dCk5an8Ms0d+CDzfdhlN/gyx4mzmBPrXT8UNtjAFe3dCl7DkTy5SP8fKs2o8Xe6jY+GXrXYGOQ+
rMvtyPkKQzl0ego4WlfeXcXGyGYw1gXWNthGCs7YLlHLpChBV0u604zqakoPWaMXjkrmTDMRjgXT
A6/xurlP6IiQkTBc5ZbPh1XlapuRbxZoE6XhFd2cp9C7Uvoi+QXAC3xdPotCxJjQGpLNPCi/r4Ne
CYItFZA1FfHYchoTrdfYjAVeGBaU61i/z+WlQ6Iq0E/SqxNnCOoIbcjs5kwRtJ9YvmD6qei5Vgz/
GA3VdLMohLHoEWENmXrNwhI5D7Uj46cFixCt+/eamCR5LQcUhryWzKGGRZVOscuA+IU2VHUyFa8S
Chwb+FYWH7LqaFlblNvMH6m8BUJ/eckBe27Bj6oF5DJPhRDDmLzeYsdj/Zq5yCKmf3AHkTYgWjCk
szRhWFqce+bXQh04zXRmqBMdwHsqNbzH1erLGoR1pwBYFCzGAYYOGwq/hOEeIjdqRhDdrrQwYzVK
4SwEe+AFF0XGBEpNU/9M/YbRtuAyfQhUh5UValr+J/8O6meq9uZLzzaqx47xaNz6d/7pLL1ySJmE
6iJxRmS7N36VD4RjkGNXxHUP6lp6RJf0lhyUHdmziLM53umkaHUxxK7woufDRSyRFJ043RuD6Jwj
7XY9biNgD0BcIMycB8lma6EiIA38CiW2tZHOyv8WdxqwkgklIvNV+B4TF6b6urkKkBTRHTF7+USB
NOzmh/yd3mTeom11IiBT4IQjQXUJBlW/uQUP47E4v67CPx6zapfS0GPY47FoXV54fsKMJG10rAJl
0prsYUt2SGQ2CuZR0CE3Y3ib3tIclf2640J6oyTnAnFTFlzX4k0DIM1otvD41y6bPMh2PevExXlv
DGjq/hQSuulP+eWK5Rp3ZRSZkAyDNSNZ9f8CH40mN6WQ+Pwlwkc92IjOcw/QP21Ru7olnzQGwg5o
s/rd/i2JxJ94GG0MjTcueeXZX8YvavuJsNB/5IBeoZ9K5obXucAtDGiIKQB/F5MlNCRO0/pCCCUI
qqqdY2YG+Zhuht7hV88/+fmX9o+gIg4h/pXxWwCciNAFRK/VLp5dGtDBYKu+n9hVU3kkOKqZpvA/
yvf8R7uJl/yHKpPh29Lg/sMxyNibSqXxtF20bdj1LT85GnZRt0ALkgcf1YAFAcaetRF+ecGQAknk
2q4RynKQUMIiM6eDpxFaHi5QEdAOUEsFG8MAz8i8mG/H1StovnZCOcN/Qhvzm/nRfrikT+knwa1+
4cFGwq5pyB7s0ABGsrJW5Z2ZmQ7tGcAP9RdCQJYgKx54KKBJiQzxl/qSypVfiBU07TL77w3sZXKW
iWNeEpX7A/YdmELflelQWFGtMa9iVcDxK2Ly4mj9rRjicdeYkHIpaqAO3k0s8rSn2/hNAwiHVvQk
l4zpjzislc6WeK4IVeSXQdv0I37W4ZVXk4/RPIRP+Tif+Sk2bix72r2Or2t0bRkVTk65ISoSBTcZ
RuQNQM0C+bhO6w2sM7wlr2vu5X8WeoCV9lCjjRHRxR+5PUttQWZG3IioPsE10a/8MMzUUb8tizd7
4tqDTFlva5M4y1XwvTxHADapQ1GQYH+NEKh5SnuSkuM4boXzcEt88EZw14r3TnDwuRv/iFOtgXX+
8SryoBXCejxwZmSTj0eCmyGqzpj/LZlwWDcGAEKMJE8Mz203+GP010pO47KAV2KEp/ZgOCnTPQHP
xIEjUC1/5IUot8KdxxhA+Ynqy+yUIb4W4czqe5FEwx3GpcxNXG1zlWULJp9LF/gMBYLWYYMlE01H
wJm5rQxmylivYS05SLcs9o05UNE1wcWo7K1/UbGl8YOuszLfCnaLiBDa1/ZV5BvSfgiAo2GeiWyp
8WUiCtpp4A8QnHDzvqBpASv2BWYyxH2lv6QhkXNMEAiPsMogJHMn2e2NZwyknXcKWlfnpMou6/6k
hsKZgemW9JWeFXrA37WVeHjETfVBi/8TMfPjYlNXTKX1fFcNzzqlPFjrphOif1V3LRHVHGOwXHub
N/xFoBTQkw9mDTrarBhfLnKYfVB4/F/42SH3lkx3Ycvwj4ddrb410YcerP8h8FRxoFgO5Wdg3ov5
agb+BDc/2apolTqn0L1Q96aGqDvfSPwqO6j6IS12TBr42keZz3RXtOugd17hLugw/63I9K7guz0h
IKOoFBKPzCsj34BDgOMO1RZmKlIpliVMF0QJxgztAGSITYFRiHjKijeVEIM9ZSqFqJWu8mfxMT/m
/z8M9i6g2SagKsJyRY0QF7itIzgVTK8Ru7DVX6LZU4FyDwHzXhb3iWUvzygUcQREYBp7mCPr2Tga
f4Tt0WykhWd0LtLtiro8u1rKMSjr1SbnkX8dStra9jSQIpD6gYmH0jVoNdFwl3aoIDdz6P/Ql9BA
w2BAQDwyirrgWKorzIZMATbo22WUdRQiQFD0jcVooF1RyTMU+sWHx3qgMZw48LGo8rTEMyJY97WN
Ji9C+zp6LQnWtHqAKZZIyo0K8yy1A8Vte9cSEADtkv6A91eKf0yunCBjm4zz2ObrY0BgFpuocHDk
VuqWh4QLhh/EsmboWVmuOB+GdkvoLRupIrRN9g+0njAnQMIULtNuVk5zje1rxzKD8xM6C5VlJ4Pa
QWL0pgsb4H7SvH3N28ByjOIqo3niBYGlITB72oyW3cEITo90dqi+UHypsNpBwQs+zzmfvTgipAA8
cyFBUkZ9mvgl9oICATpiuFMtbIk1LHAISBsKvz5+COFVqulI+Mm0uEBXaOOxa+xQ7RQqpglPoRHt
jgZdItpw6J1UVsD+sy0TdJbsvIBL/QEN+/92jPpHZzEELUGmTdmyvX1x0POJJdu4d3jZ6wOliDR5
TenRWdP0vtDCpD6fv85gL4qw0l80EOX6IdNP5XQBTk3qeWOuhpLJwb4F5Vi4jUaPtI/N+6sH2r0P
qWyWmsKOecVoled8X8bnwnS4cSsMWADuBJ754iBPLjOzPmLd47XgLPJHRuxG7CdIOUJvJgai3TQc
IeY9te6JzKN6KTr687dK4IT3RdiAAfyV1p8MT9DPwkRKwprkH7nw0tehxnfJmsAAP3vOaD1j8F4L
URqe7oYP0TpzjUfaJnkd8+muAG/sk3+VIP4GvAJtiD6mYyA3ijwNfBC8lwzQrMsAJmLC/yY7Q/4u
6wc1hP1n7rXxIkJEiLjMbVHczMgUf1Is8PYcM/80k+4iF4g3TZVEWt1OeEteLqomlvUqE39mkpD2
JVf/fyqFkGAYNvnk4LZFeaAi4JhsK7Sn3GcnGkiekOwZv1AmTc5U+HiAXp2n4BiiDG7shFmO7tZQ
8xtSIJBJYXggC37L04U8iY+f/bOMSdlwE2bzGZ8AjD1m1XsgOXNkR6SZo9yg7zE3+A3S4h8OkC73
rRT5yRq5BHP3qIPrLd8skTA/m8hOIbZlAEDYQcH8hHbxT8H7B1+I/am6/FlxcQdS9djs3Yzc+S3I
kKFRy9nVNH6unXUVZcrawM3/4qjaKSbxCMx3arri41gcQiI/6tg3mXtLxYFkr/aD71h9HQywJ3YB
KTCxy9ClsGIOzRdVJoxhtiw44bJSumyUD2PHCiY6VG/sQN32weGQsdC1+4dIgzmOzExW1OAsINCO
DCNM6BkbWYGOc2zw8bWl2m7nOfxU6tDLt4wLiUPkL0SuT9UUHAc3O90y1F0sLjlb5jUVOvPS6i47
ptMfVX98jAiKOOMeUUjvGe46NmXktdCQMB6To48mdppvriuLiJRpL2wQU1j3MDu88GrC+tj0+jlD
CsQO8ROKBz3EW/upItReEXvb2YzAoOn+tKwUmNZ/jlCDPH4LS1+Bn3JoPQApl64MPY63CkCHg80Q
TKnYo8B0VNoRfoBKIARj3BW+8i3XmQnGdrG/cOcUrbcsD4TzxMOBZA31iTlvpJdX4YatNwYeehFj
HDiJ89w6Q82edsW/ko4gqf7vJQiO4WN7Hakayhgf4sb6e+WbGshV6iq10zITGRAzPoLOtvhi+OCI
l+q8JVA1hZ6XC1Rv1JfFhLG2Vo8z+ucA+YX1pxPJtcqmyptn1df6wodasG9C4SdIWhQeja1JhhMU
/S8S3HKn6vFnnFjP31jhWDjJKpmQj65/Wt2BKgB3PhFLbG5NsCCQqQtW3PFpJuEAq00v+RV8A2MR
ptHlZTHmKgo6AufJzvBkEm2A0xQud5msIYT8mpPfakYEtjXoxLRbrYbrcbznKSXrUeU4Sdf1caKG
F7eyfDRqAtHPxDyRqMTvDJaculIinIQ0uZmtBweyo0M04BvKHhZi/Qop/z406K+AhzPuoiaIVsug
BgmeurG6HXpEUfqCSNIHwB/bs9DtFCYX2Wqix1V2/IOxLkj9LmezEVGeMuUgKgrB6hZyOyJUtgzp
uhCYrDixvks1Bk8HDdIXSgKBN3ppIyj8FhkoPtIFOrBTTYcU5sHtDE+cfoPCrUJc+peXtZeB9zTb
mk1q7Paxx9EYwXqqPZauA1Pm0wC0BdMcH9e4BEgwyCF0BUMhKCRXjggOab22OIrl3WSQnz8ny5Nq
H09DEbq4TyuIxfv5r1acjl2oLGyM+BAPy+y4Hu+zKO9hkBBOC5WesoBaxy7jYxPfh+pm9s8YIjsa
qVexZ/YlZ7tWPQ/wTwV9j2JDiH8qlfQoJqd7BYwtjizx2rzur/w7RizHKHVHaV2yQkdHY12q9q0F
6DGcewIUZq+s1xoLzOCYBg+RISv2CCz+P0VtD92bKcfX1BwOUt2+jQIkxDpkRE3zGGElT/jwf19i
GW0YvoE6ITNCcTNibgTJx8fFsSbAdV13LIjGTRaAsNNsAs3HbXPj1iX5b7auUfY1gsTAGU7z1pKD
x69LWg3xKvNeVDG67rLKFecnW55+PESwn1D0ZL66hNcxpGWXZ6zSW/xOlSRHtq7ZnCRpg/RjAd/D
NGDkckoSjc4ObPSca4CzbmGaPXWSs17irZzHAcR89iHEiGEr1XQVC4CM9sIATyvY5G9hFlE1BjUH
giJQHUaox4qa5AGVlkZQ0YjUrB55lrL30tzjg0tKRo6cpqMzVe+iPrFLd19Peq8fdJ5Td7ZCb9zW
x/i3EJC62D3dFMRC30BDo1FZI7+oSUHxagiVYqquEuRzY/nbjbcKoCRqWELRXraFCAFLKoj2JrQX
kxRhCYYfZa6oEZ7yYSF9XwLtjHnatJBkWJijoeOClRxcIYh80QrnpDxRAggusizCZuR7kr5hKKTA
B82tZycNcSi7LXceH5X6FEuBl941ACD11xyJQ1ou9FZPYNyM2Ax9UvvUALLk8WYGAc5bHurXODgV
1Z2gbkPyinT/ig8mKA2y4etiS+iXxb6Pqx89Lz5sgd+UubKwNUa7nAmU28l3Od7GwVXIdhUX+PCj
NkvgO6ZrOtf+dzQuMfWpRkjQfK21z4r+dfQWykK40vfpTl8+ghLYzATaBNIfTfdrSaAor2NySFmY
7Zv9mCFUclP5H3McDSxrAJTeHzEY8AKyxn7ttWk1wc3lF4u3YMp5qvIOaSDRfcQq1napH6fh3ELF
efkakiv79c9U7BDBKg1/KnyCCIzfEgakkKAz4PNsSylCEruqyGWiO+jic9QeifKwal9TTmqB6EiZ
7n0r3iRl0LdVzDs2SeSqxPNT79gTtp5lZqcKyjDFI1RuZggkv6FaRpVWuzmU0Y/kcGH4w9hp4eSl
R6Y0841tVSyvDZ1dp91Y0OoRreHic7PsVJpv7YLk2Xa197IA3dlivJEsuFmkQjIsol/wuFqnF6iI
FZubBlaGjnhzpVw0b9hNtwk92WsbBk772fyGvxCPB2B3EQONPV7GoGNoy1aBycznC5SF6Vq4d4ut
AMlqPdC6eJyEm3XoKB/jmaFXybQ6ZgF0qJJ733NQfrWhx1I1pnzNd/GN7RopbixbaDhxGuf7WHG5
CKX+EvMgdXR8qxGtIIpjC7z2Oi+JGjtyECHKosJl6BgzY2e2VFKGbZTigCUrR//3wzSVE8hYknkY
tjl0Szooh9+qtkMsPggooXdh+SXfWjkmo8feFAM80/cMQyX0jfZmwePStzK3wYzO7qLjotGlbdzO
z0klQGGAXiKTY5zi1A+1EkyJhQJraEHPySb9nT6/VpM8sK16wTg36/whVZTzkthCYEN2zxyTYe5h
nG1WSAxuig9rXptYIMZNMrlatS9K2mmSaDBg+KK11RuXz326tSgGLRKUttNr/xVWJw1f1eRX+Phe
SF1tIlxiBuHl2cq3AztSxEjceYjbuAUjLH3MRj6U9P3VHgf51upUOksEQ6dueMt4M3RG9yU9z6EF
HcQzrRExjrwXf8ll/m5Mm4Cd7JCOF84YrN2E3gCtbNgxzsuLgEpNUv3YhA/AmMtLZcrytVIuWYst
DjxQHzA40Tmmnomqw8RWxRgZw/eao8YbkcYYrlacQ3lvktktojhm673mj5GwkOdnoiRzhbABb27O
SnTPGi8lmQrGz2nMtkQ7CqxsdM60rSTvSirt+RCYEMm8Hn+HhqbfLuQlB4bzWXsICL34nHPgnHSU
yypOUFwFDanB6BOCrmEmyAhVbDQKpm1pnUnnanai6siuE+QQAM9kF6es9m9F5nS/BmI+vHo95fRG
QnAbHFpIfMFRWYLGd8HomxG8DKwga05dgyY02QcNleNBDDzyHjXRK4BegIXqDxW3SY4V4UiIELlq
EJFKw5s1/PF8cxuLtIHug9xT8SeCMtVA/vdKg8EhgwJHZlmUOTkWehZDPDwoQ5CeSG5d+iWo2Nlh
G5edLUTHTPIbV+Em43nmGZEUp0i1D72l8ehj4Nh9sPBoTcsLJVzaY2DGdhPxI8dHVLGGXWEQH5he
TuSsu9q07T8leJQknr9sUhZtHOTsh1lUcLtT4AGspCaC9yhM25b8RtQ4CD0gFsXoQ9dMWwkMgu3e
WIA2gSZx5MnTC6p4x4ucnc2XJm2rkMVI0mMy7IXmmIciQisDyNC8oENVKfyxKiC0UYB3TaND0mX8
0zUfaVIOxbqrA753OI9zI/4zislJXhZSwV7/p6RC7tWjilYMv0pBELZTl8dWLt9gZOKMaDSshBQ8
cTs1oG2bv3LoZzZo4K7TfhKcWG7hMjV+LTMKDZj5sPf1dI2cjGeBPFfnmEKA3mIwQNzMv1iWcJvw
5hX6XgG2wN6MZ0+fcWuXom2RzjehhChVni8I/UXF9EiYxfYwYLmcG/wFbSakNN/SPsrm4RxPJja5
1rd6EpRf4p9J4hI8sDi+UjUlpDfL2jNVzlnxWbcP1k0mdrd7QRSCFh3y+qeTn+rAvrE6VMHBmGzS
P4j6JK8UBImm31PlJliAshlli75BHkuzkRhVcpi3V4GOSC4/RP06DLcC4yPV39DtButalk/eE1nn
6dymezW8yhIDv8U60WHTwauefCcx8GFesUnw+O5V/arnLMiCL7VgT7mLlLsKWa5RGGq6g/mwNH+c
d2RRtTn80ifJunIHY8JXGVKMhhD7LEhoQiIajGp4T8qtSZrKvzIh/3wdUNVZ0l1p9j0erPyXeztC
lRRicQ4smxE0M4x1HWpo6mSP0xO1099IhlVsht9taVn8gAGnQKB+qSXbkSADKW/CcaTHHBjbZzVY
v47mNczkhuHfN20vUVgQa+TwdxAAL07KYh2lH41JpdBT/ngSJaj5KJVSC+m0LEIiIYNBEEqTPTEN
qBz5xvxZZGD2kSQSaszgQ/8EpjnVrmxQSKezpW2m4TaSt0BOshWXDFT0by3kHCpfqFIiiwxIGa//
d2M9KFrmYy/eSzQUYvAvps6Xhl85saNsp0RvQ3IWradEqGtDaFl05jt+NVfBOms1VpFjWd844EkU
KyKvAeWDyLGruoW9TpurV7Qenmlwp/Z+jXYvZGFnfghUPwB45MFJKpPGQSMtzCKhL5YRcfg9/JeW
x54K8M/KBf5eEUqQsPgn2JAasFmOYvFgZt1O1KSXBD3LcKll2NAiiY06UC72TWV7znAOjZ81tAyO
/x4/BgCj9wHXLx9hHMJKGi5Nsk2VYxz9RMHZ5G6Rit9KwNFxFBSH6zmOfmPtqCCqHQr+3+9d/Ulg
bil+y0vqi8I6XICuiRBCN797SvgJv7WTIzbOxXvFliprP5hjVOVdqxx54CucW5B6dqqdc+Uh8ubG
0T/8VIWZ1SuW9HGRv0VS27m1yUIwiliEC6BXgukt0IRD2IzgV5vTx/yvrZ5lgpqIA7XE96DJH5VB
rQPwSPjBbsCOMyAxovYF/T4ZDPs3kNt0OI6R+Mgk/TzWKcfrofkYpmNfHufyj75I4TUAkcBwhl13
lG27YduW3IROktyH/l7NPZaJf6+cmJLEz2tfRh9oNV9WdszBDaiHgbqgzgiBN1YBC0l81SUB0Zyn
yaHVPCm+y+c0v5ZK63b83CVBvp+/IVJaerfSpC+9OymQaww0Du+R/GXJbjp4ebPvwPnVPniFCLEU
a4tO8k3+/KsaCSFp2cjA7HvNq9L4yNATweRUodIP7CweQRo/yGQchfimkzCr3bP0OkoHKbs1MtPn
rzh4pCjM2vA9Z90HFKy9R3wPqFPmz/wYoghMXCK052N6L3EeD/yF6h4B0kLXznDx1DvJk7oHrwOf
mwxeGW7OFH5BkDK6a614Y3xD2FGWRLGu8yPbN9189DCXkBxnJfUDo1RnwTlZ1yz9puRCtUvx0nJ4
JuntVfykQRzBDH55Rj6QiSbAGVZ4k9n2snXmeYTsaErnKL/N0iELfXrpDAycwnrktUzlWAFNgbxu
eR+Dxhe0c0ehxVk6Cjep9F/It0d2bf8xdmbLjSNpln6VtLweVGNxhwNjXX0hLqJISdQaWm7cFAoJ
+w7H9vTzIbq6Z7JmrHvMqtIyUqEIUiTd/+Wc76AyxexY38QIp/36RiTPYqQOuXDkUZL5ha7eO+Tl
VZD8JORUFNeks8sVbns1bWh58uLS/ZWMN3n3UspziUFesgrvTjaE7AXwz+vsIKgxLht/M8AD0ODq
CMDwvmu07QZKIy+R6z1YX1G0w2Btny58WIBp8KR4scfxGI0wOmd0M1yl5VuRvvuwsTOGyyx/rlM6
9eFl9h7cci+bk0TpJu9cg5s5vbSSc+A+yhJvXbPvirdpvuopfHrz7AUvufnw7X2WgJt+5qJLuubK
IQai1gyNhvahCC6rfFxduTVSUCe2NwEIzUbvQpeix44DMjeQXyQzW9qSAVdXwggJSucx9sKHzAEK
Z1u8Qm4ZHq0E0dlgN0hf35x24hArsYy5/VWEFYsKFeNlYvevvb8foxMFvAdAt3jMko/cu5+mDze/
znCIKVrnEcApXJjCvaNZdOb3agaevJfvnFtt9WkS9vzghWGWiWu7vurVne/fWK1kjnrPXYLUIj6E
7XOGyMnh2NH2Q9o+D7gLRP7UxiDPtl5+iMR1Tj1+HXXsKNFDlFveCwwB23rTuk8sAivvU1j3c3zX
/mzUPmIPBCmfhd4lkYiV3MIl6X04d6/OgmJdODiVX8L5p9M8Zi0grvFTqrdsRASzZ0xowkPp3iT9
k9DroKFKH/roZvFPNag5+9Jnw8amntuy/qGAEMriReirYjh5zbUBZV9/jfn7vNyq5kfWwef9WZZH
tVxSd6mc+QacBZA3UAq/DftpkzMWQ95AS2zY+fgHg0Ew3pMgqdRtyjo9mO444UhiQ/vrfUfFteEz
nXHuoLRHzsNes442KQ+jQiJB7UgjRnT4dY/AHGW3e3TFjuhFrQ/g/kl+zVZnLJ2ybt6leybeMIBK
79/V3geixrA88tFX5VcMh0/f9QV6iUOTvGsANHnKv10vl40+xj+zmrxE16Yu6pKdsG7clhKMePD4
Y2g/O0WJpV6HYlu0N4m4lvpRi1998a3wy6cvdvCcItZtKbFX2t5VxKyaPK7iKEsfxsC9hnWOT5hJ
hIVww1zzHBg/Wd11hXs0x03QLOiVGcuPhXtoq9DfGx9ApzUkiDDd699v5bFg+ZZTzUSku6r2jrYl
tm+myVzkEo2Hrx/g7ef1iQlxR1NhHR0S7ZiV+cherJZYYf3GDntpn8fqZtSXfQNFHbEIUUgUOASI
AM9YrrPsbG3L4qcjHu3iHoVpyu1JDEnIiwws+3sEWhPfM2wOuga+5Z1/PbkcQsc8vR86OPTyJ1dI
0ty8hB1zHxPT0Qeupk6CbM5ibz4iV3WDQ3fN7YsuM6CMly1DCevbEMQ51ldB/eZi1iPIYRdmqwXo
oKuzMz37ABa77tKb3trlku1qJ58764nJeUVhyynRbp35LC2cBvHAjvrexr3rfUViwxdH59ZGkVdu
eTJNdLKBCUO6HZjGA0FBnr9rRjBhd+1IjhimSGJeGKa0ZARySvxuk6fqR74AmnqtoDhWd8WV271y
1l2Ey0GFtwrdUIQq3rldmj1vY398jOTngJlsDMjL3Ez+NhmPwrurvNuYTSiCt9TA3bYhv21EswaP
Wvg6rbs8fyFPMEDJou8iMHap2g4VMtgjetPSujMJqgEgIN5xLPapc6BHDD94kK1vQdI4oR+1A4jh
8cV6gsv0zTfDXZeqY3Zmsd3DkMABjS6Ykd14W8W3YEbDFOPxAy7AOvsx1FzA8jbHYZcsA3Pkt9qc
53UrxF6pvyps8kjhR16VEUo3GK6YrXe81fIWbvbGLp9Es/OnO6HvqZFK79VlNebfDtAivnlt+IHm
7nHw7lOmgl/L/La0fMwMlWZ542KswwAUH6OMpeZ1wVlGLkom3+vsrgmQiMD/oOpOjtNyTBcGwPez
/TkQfXCYG3I2kS6uMzQ3PORq098Xy/WM3J5gI2z2/UaQHkWny2PNaky7gJWueeMzwxlwJRExteym
gS3GRd48uAUl5I+2MS52jVdGLw4aUF6E8YNWN/beWAEy4AwYqDUbnpIl93x3pR5mnBWvnYBscrmQ
yJQQjLC7AL6b9GSCsRNHm//nH//yb//6Of3P6Ku6q/I5qso/SlMwOin77u9/CvfPP+p//89Xv/7+
p/Slq0ToCV8JYQtHKI+vf348JGXE73b+R6D6wJvamey2bF8HMAM28zfGkwDlVE4cDomDQPv2gEmy
Ese8A7+tnaHeXjD3d4hMFigV7lhDLfFByHNHnkP5Ws+X3W9ah52cB5Tv9sYroUf+N4/clX955IET
eLYduKDObeGHwlX+Xx+5HuWYKc3KP4ubBsbeGh8uzX0oV1DKYLF5QFui4wig3CCvtQXUzV0c79Um
pKLyWv1zDD12DeNC49+GFmokxfLK7h8UT9Ck7XnIAnXX+wJxHgD6beBF4WU36PN//Qq46q/Pgx+7
T7fhCOk5tlS+H/zT8wjIQKkLwpPaGFu3XYP1SgRSGDcuhrtR4SSKOhQFbl6J+4aBv92Od8YrupvQ
VdZtE+iQOq/+2WSTdRsHe8kW4jr3k8c0COZj2EUUqp7dYDkZRmQf4SFwRutR+aW+deaShUDcq//m
pZHh//2U3DD0XM9V0leeL/76lEbmSrryQ2jXPoob4/kPbeEPaINFcop0br/Ykbgcvck8Nh0JY2Vk
ltsg7u7ruc2/krGBUKDQghbZbWxfeJMjzv/7H2WWw+lN0udG5Y9+3ofXv/+xGMe/jh/KDgBkPonh
rIExbbt+jKgwCLprqpoJoULpPgwgQsciwf3TTd2hqjtSOIv+rrURhwvsbdulMkAh+hQbn2LbJq05
/1Er3j+DQN3E+Ix61NSn1FuV7g7j4zyOJmJn+KUqK5tZXn4Mh5x9TAHLvcAQ8/tXuST97Peb51/+
8vntfn+ePyuefRLF/T/98t+eqoL//ev6Pf/5e/76Hf92k3y2VVd99//l77r8qm4/iq/un3/TX/5k
/vZ/PLrtR//xl1/syp4x2b35aueHr87k/X+cQ+vv/P/94h9fv/+Up7n++vufRC2W/fqnRXTPf/7j
S+u5pTgM/vOYW//4f3xtffx//3OzfH3Gycc/f8PXR9dzpgV/C3zbDkMVuiJYz44//4APsH7F/Zsd
+k4YhkHoOUEg+CSWVdvHnJPO32wZBMw6AscPQj6rf/7RVWb9kgj+JoUbOqGDJsCTUqg//+N5/+P8
/fcX7P99Hnt85P/y4VG264QBD0IFgRt6nivXE/v/OJGXauKhpSR2NjHhWgpMj9OX5WnspnbT18HV
2KU1yz6bSaqd3lfdS9FlJGMk1M+1R/REHCzglKps3ngcz1FBLd8Do8VpnV31Peq9uHjsrfVtHoO6
mcEGsHPR0i5fIZWzspOmojeerHu+4WQXdMQ9qmDZMFrOAvcU9WVzaMgkHipUpb7F8tGz3ae2nbeO
gxaY8YFn1lyMwP4wUY7SkN1BkhPwENtgcRz2L1UjKb0FFCTjcUW0sXwobUYTLhMAqjwy5TWlwDyV
+2XBB1TXw1kt5KVNaXIsJa3olGUPi4kwRajilGctcmO/i9mfrPtjjVhwrDuGVBSjeXIqBMADafqT
8ZA6MAAPEFiFemtr4CJ1iOYkD1cL4eS9RlmwjaQ6+oH8dhuY/abOXzRzJT8EyLB08XfXFa99DaJ9
xA63cRlgZqS2Ry4O4AERcyPDmxBtWjqwU9F9C0EIYIOtMJtIArAbNB7hPELHcxif5Hh/C5AeJTAQ
h/1Ut8qwXDiiczTisZAHPAgZvUY6isvU8WG0I++MO64qLyQWKGBaP6QlgyfnSo/pMQk9e1OU5rnL
gDNUaP/l1Rz6H7zVMDTDRZ3blpyuKYQBndIjzSjp+5BWPkIKVujgLRADxsos8w995N3rcVXbFO+Z
15IsSYCM80hDTIcBYw5OTfnTBIrs2tJ5SEf0Wi7e/akq1oVWStG25KDL9ApiJarXz1BfiiZlU1p1
5yK10CsMCfJnaNjdFN7LZU3gzWdru3jpQYe3STo/t+Ah6bijTejgwsiq9Ng7DD34CQ+nwoOmV9Bn
joXAV4JSKJINDJ0kqlmv8q4U1lflk/PsHtt+fIlc32PzsEqhl3c/oe7rZoa94XBT9xHdZwxAA26H
GWdA46BWrJVVqqborc5JIE8FNblb89POhulWJM2VbKabyK1uw6jCbM1weaxrzPTecBP73ffi4Uwl
iBUKZWZH+gp7SRkp0h0n5AF8dl/rhTVlmk8aPxWDcphosw1ZGtL/Osy2bVgrSN+tPDpWPgJNT7wD
8eMa1RZcXYshetckh4b/29lQIxg2KBTTEBQ2DFdDX+jbFo46GBwidX9Es74eIkhHiLOLKVDk7aRM
6gF0IXhy0OvDMy0HidtgRt29ZOrFUsbZuL1/Xur2FI31TRMgbG9Yw6iMRNauZNLt5kGykQkHQNEw
ZPfkiCjaQeQgYwtJc2AdJjdmaZvgptCQJH7lEu+s17EqTXg7tVl2E0WkZFQBO8luZu+fMAjTor/H
r+ZdxMehVSyXprjeLHV4XZZDuUvUitFBPFNYt6sI1K6dmzQ1x8413aHLs6PvTcXOsgtNtV1AE/Ee
9SiQFydPPWceXb5fXzVO9jaidhCRYSUxSZAwJO4MYWggj+McGw0qFcsra7TTqC3S1hyTsRsOUlKJ
DAt6bXTIZaTTk1MaSmPFmqPlurcp4qBa5Iga1XwuCrqMJp83oV3sB4E3wnHLg+uOWEQw9Ajvo0xs
0KgIhtOJRJq0xMapgUxOSAeV5YVsPJzgIo9iUKyFjyeEHRWTQPNjCRF35/KpVG2/UUXwOdj1eGGF
/aO2F/AXw6Gv6SDXF0UFmjpe5J+pNz9PGrqYIvYwiyBDuhapR7MhF0Pctox3tHDuahneet706SV4
55ju4012UuvJjiTG5qd2Vt3ZGaLhLq9BlfUyQxHn3k4xK0jhmV9FUcjdMIQZVGFoEmZiVlH4NGZt
h7EjnDinhmF89mVAu+eQWZIh0Gs8rB8cg5g+FP2Beqo6rEt8BKwNp87WCpQ5p5V/qxf/ejAOo/V4
uHdjzB8luxMXu1qWwrhRMqbZs177JV8nVZy8Q4nCInRz8NzDcrXQZEURiRIhu7NCFdPJ71xuPRCN
rqj7q6YKcf/l4FidEV2H4J8sWiJ6nBGpTbgA/jI1cvN0nekUqE6XN94XKAd9VZwHFwlzDEDS6qCc
TZgkC695CAbUGJ3ydqlPKmCaLWjVz5NkQq07ke3qVkM+JZA5C/RlOqbNVc+JNhnnOFlMaGPAlmoc
3xNyI6W10ge7gg+FHSMNTmrM7Oh71WTGbV91oB0SIrCzlgznNJnA2OrpUoXLt92NH5bBqucqnK5F
9NCO4mwFOPNkyMK6j1fXivooQvQywcCrODPvcTxznVX0swbgcBIBKh5OaS5h/aKFTxC3h15MCMvw
nlrfU+jd5QJf+ZRAReoq59H3+6syxyyUdvJokh69twh+VFZFIkaORM7E+uD48YOqmYmbgve6BQs4
duVWVFgjR8FQWWZpdp0sJMO50fioavlUtbGPHb3FMZRqcWindehNomNWsDETyOu93oFrG2Cob3Uv
TpzMl045Ej3fdMUpW/rxrCUfhZTcmzTI5EeCs8RPjfqYfaj4DvznvjQfbm+RrYCf0c2Cp3TuJmh9
8GIXH86JqNkylF4z74MB3VW0lCgWumRbTIzYRo/HMI0oDTT/xJvwPvUeWYaJYPpFWcIlPeZXtU3e
3bjuRJDBO1XaY+vO0v24IA0pK32rbW6fAYPnJkPC1SAR66YRBHNcMngkJc7KJULMqrsZko5Mjpox
qJdMB7WMw/XsqB66CED0eoy6TVy3N2ZKNRhCyXpmCD5qD6Kik/U4ItcV5ZiToTuvq8Y5aE4LHwE7
AveWgAddQnu+6twOwiZ/XYO6za18w0zGxuuIgJAqDrEQW3F2nFmlOGX7YS9SprNB7KHUi+2HMO+/
xRTlt3XovQeLmS6HCXH41BLqzKVqH9z+erQisQ89XKRpmnX7Np6hN+DJ6ZYmfWkHSCmkaDY7a2Ep
my6SvTL14aD9+VyW9qWWBSl5KjxT4cP+y0BTO1mKEuX3iF9BY8TDWveK0y40bGRCgad0/SsKJjEK
jQhjHMLgRe+Ih2ppdotoUNXpcTe3KqfoUOkaK8zcan4m5NySjX3Mi5KF+DDmD6Jl6ByVMQTYeYBC
ybbvEGKpdjLmR+EwgpUowDz4y/LozxoAbJPDxbH4tFqFPtXVMh5UgAQka375VUOkj49BX6IDqSSq
8pK8jspZhqPtBahfRHUrzHhNkwLpGubFnQW+U5Vs2hYPOF/D/Z9qRPu96Unazprp4NQxzJJl+qC7
WG7C0blpYqbWCz6kiuFar1YnKVt4e6gfbJ0Fp8DC++H7+HRkXpG3oBtzkgngMe5bIgbyrjlb5Iwk
WdETDokUwvfziGH5KjQWE1hs0TBKtF25zzBhpXO7m4c63JJH+cEDtQ6mVbjTu/KIXvYLnVTAnp5t
o6hxQ6UC07XjYUuoZWJdasd8diOzLu1YUCrhapYjID87axyEc6K97mtyuyqMvZWNkq9trHPaYphd
4AJ4ETsMFCtZVn0BCZyW4mUMKyQoZX9ddB2jf4e5te1DWp+ps6rU+lHT9TPeXtuIiclX3AQAf1OD
LxRlnz9fTa4+lD6o5HG036ukZ343gGb0CAadigm6UgFbtcfFL9pwNTtzDA8+1dIA6K4GN5dXya5n
HR7mK3Jn5vRACypFiFaUPB7VoU1rJeVDCz55CYBoV4KIT6s69vlE/jom91kh8egY1Rq4/elCH0M+
ELSd0fkyxDFZQ/NFPYqTnOcXDxhTR5EdGx937qQJM7AwZrPFwi6qx5u21/QI+Y+qbmB/hOiMHQIq
m9bQJLlLf6gstm9px4w5Mw2Sm5atiNun8wcBWDhEmxqWsq2xfxpOJ2h9IBMRRAc1mYZzxAcvLVHZ
lmNHeaqDn7nAzjvK+V7X6lxHE/Z+a/yhW6xTcz8/hx00RV0wVrSmot+6wRoblvlXYgZlQTZLhtwv
cDeRcjDoFkiW2p6DALWCKu9m+jLPCn2MhwbF9YhuIFmW8ywxMU7wBngc2bUaAA2peHhcCDLymlBt
49ZPkXtPn6opYwY4Nf0QaApjDkMQwFyZ9VORIqejiTwZ7WyqcPbgqXwLyz1Ukiq5dTDySqvc1Iym
om4AJzNTVDdO9V672MQCZB5SOmSmaMx/hQdaaMpurRzAnJt+i2dBjbgd6wr5+WitaVn+3vaiG52l
8+oC2jmEwsA3F2X6bOIJvm6sfuuEDrKDPrs+gmmRICdLOMq5vbAdncPLKQeR2PEC7FSD37YBdZlN
/ofFCRYNgYV81GUVMoov/ZYOP8YJrkk38hxM1hQbORBelTLKr/TcoB6zL6NGvYUDVBPgl7yYgGXt
7GcuqZuWtfWPv5Kcf4/GcUfU7/3Sc7OrCPFZPJbnSGAbV1N3tLlZPQKcrAgxoOszY/c5ill+V16l
923ffEhLvLd5xuZXXyZTtfOYo4cu3OU4DmBvDPNnN3vfllmjqfi+eRq4aWyQgD5mU9pUFEGKj1CR
+dVlZPGgfjJmQULSs6yNjfsjAFK/NARUdcS9DWkmN1k0nocqZcBb0oYm9qB3+Vhva9VYGHHCY6ZD
9kWTuvT86q7JSKL0wLujkvM+awcwj0HpMvotNZYCqh0ZF4Z2UGDvoZjaIMhQQU6OQFU2u1Cn58km
DyIhccwC6TLEDCTspHiKFogUGdjuIvwIG5zsKps4jbJfg8RyWTTJTRysXQTRmjqrn7QVsA2zb7u+
xrajtCDDEzGaBSIhIXWliz6UWFXiInudlpC4GTG9NTqikwuGk7XUH12N13Vw2U1WLu75lnuvyKvn
PnZ+RSHlvBdhokxiLNWRBVZvlNVTXGcskzTjmcZiOpIg5XRcOs58ruEh1UPPYtFUe6sgD8fKgFy6
rHBkzgwlYd6LU7ojF7x0X6ZWnGUaQ4Nt6rsZluTgth9ljLctKLC+FPmAisdvqWBTWGvBR+aT9RJg
8aYNvLSl8aFXAUD2hGSlhgNM9XdTgPVE95HmFIa+kqJwoq3GfE9uT4KjYPCR5CUFaSEy1at28DuD
pt0xgMoKNFht/ViWa6oP0KnN2HPUOQqIMJU16vVyb0VhA0IEibpTd+T0oe2SWfyeZREAb+y+ukO5
6pscGs9eaFTclvbmTVVSBSwsu3SzlvZJ+eY6+VlJhI5LBBCGud3GQtdI4XJReORVhgk66yX1vWNl
U/dpLU89iulSeGBG7QFQcYQ8XLkJeh1RACTTJWgVcLnWfZ1gu/Xd+bHtBsymmGh5MEsOGSkDKG0b
EuRSogACl1CjvHuLIPgLLz8NMG+8pBdo9hlzLIqoBJpj43y7tvSwQdtAZcawBNHEZVkH7Wnoqh+y
QfowqfnEKOlhJHqSQ2m+UJIXTHQpEI1Q1bxhyXKpsfS1EXEvv3+H20GmTJGJuRFWPRvFnuX7GyNZ
ZHlaE+zTEiznQGh0Jz5AtfafA8OEZeDOp9rGIkrRT2ZKNV/NontYQD8958bSmIv7ZleALzGV6p88
Z7e4KWDXroHsVJlTErbcvzbdprGxMM9ucPb7lGWiiN5bkiLHtCVFKPvMFve2W9PGh488T3Ak5ZBl
co9dS1jeUlFwgvjDtEOf+tyXIEFmmdGriPc4k9luLNPbQJBEInUN2qqSPxvL/akXPv+5QtvKf9nk
zlvXvGcNmVVRmm9bkMN+GOAm44DelrlcLosiutNmVrdyVTTD+1aV41FtNE9RzozIb6K7XqQWRUFa
8CzX/FdcNHnbcceXuCzQU9NZ936R/YjGFbk2JA+VwzAmiFkHxwIIZCtite2TaOcvQ3I5B6jgp2a9
QgXSClJQ+owkKt+57QLusSCFfJO4tbe3RPrCQQuES6LlYIMsA6SKo+kCfLMD5q5l+p6wJM5WBEwH
Hkg+Aj5wB862DvGNxfAG5QGukCVXYOQW0I64OTUTP0iDCczAtH70TagvEpqcK+oOxin2Z9Z4HaJZ
/HGqqRlEsKm2BqTUwmc+I6i05p6z3O2Aci6oCpq8Lo6dhaRJWVsRhvEGiQ92N875fd70WwuJ2qaX
89abO8SKSzIBL4Jb5M4wOKz8xTjxgRvskNqg2N3pxQsqiA/RaEP89+jdBLFD4O/jhqrOZ2GHvQ5b
boaoexzSu4p8XmvhD+Zv5oJoe5CFjLsE4OHrQQYvgv3S1rBRJFqHOsj4jDW5R/0Y6FRrQyj1RfeS
Qk28KcmD1hItq2rL63DyyTGLxvtaWBPR8CVAE/hTjh39GIf+C0VH76zm6zy+0aovb61Q34wIg2Se
XTODd3aQ4RC7B4iwxggzuaEQgxZcC13s8qZ7Mdnw3YmJATsZNClTn30ftu+yAvqzkLxZFrXaZRNr
MJ9RMobeAsEqBhG/BxC4ZIgRG9InLI3VO++YKwUMFDbA5jZtv+oK5ul7tLLpzoVDzrl15JK4dUvo
kBphRBPC64mtvN6ODuMthZncrlD8L5C5Y1uSW5ZMXM5Lfcd8+9ExyHi8uuy5US2sL+GUkDyCVp7d
51HNxfBMNwLjAH9o4oI1H1X63fPej7L5wXQjZa2NwzpHted2LUpdPe45f2aMCtGBFQhaIZtkIsuz
+4s4w4/N9XYIZuygMSOybV2Cvxk00CczIZ9PQueu1MnMLItfTbF4Rxl2HQeo/wxK9yAx1qbLoLL4
5V2huCwjh8lHsAzMTEE1Y7EIBjoVVcmDLMunKYd5K1z087M8VU2nb3MwanlF9Ff5aJWGAXuACJDL
0RuSHwDNw4zhnw34D6L5jFVVYVEKtItldiT0ayFYL2LEcGFXKGVajITR8KHQ425LJAqxm5749FU7
W3ngNdNhAC2aVVm/sRqUaYayLWwi0o+Mze443tvJYmHBAYae8LksIh8lWcrIPCG5yu8Q665vDzqW
oj73YcP7sSxubLcA9WVmAqMNXI+Iubm2whBqCH1iizDWSTGjhS4SxsiQa2dhW5FLBhs2AWXmecNl
O7nnxCGPmDNqU1q8dUX0SUIr8xEbgOhQafdSWflTaehjHJeSwZ5Qmmm0GXoEtpJM6IYK/tKD5bcY
I4LAbJt+Dc7BNWSASTsBA6W+DCnS40rDSPZ/MSl3MakT1+AvV+WAoiPtFvfKo7H3UebVHUF6LJeL
yzYDvm9hh3KI13UcZrCmmiNQnfqBn3C7L9h9I2BXN9wAK/MaYmkDiYYu7D1yk3IfkA+TZIRMacs5
KvmD3uJGhv6ZC48asfVPUTQHoCFD9CDxBMk5yF/KINq5gEl3vZt85mIUF0426o29eGc99DF5Cf2a
vcNQ3WH2ioRKM4vpcjFdLn1xYi4xs0XJ4CF703Lv5t5jjmC3qMiLMpCCmhquRTi+u370EtbNtIvb
Fwdd1AUrMZ8jlu9G6zRH/ktiGLHltQMiRAUYWqlDfZs2g1qeqC11ge+S9Vmeh5u67x5zYtc2lUsh
0PTesnFjg8EAowDKk0OeszZxLL55wWMa64jTNuAzkEE6Z1FJm5UGKWrEgC4NsTi+7755iH/axLkg
/E4G5uBRd1EbnOO2hK3Ljds4p3QsFV5/3iNj0yD1xqbXpHF9YHu5rwiQFPOQMT4b9rWbvzjJ0Jyu
hhxTT5ZxMxUGh9zSqn1w7dT2r65nurR0LCl9w5vLsjqKAb3zLS6RZSRsazDRzvDac81hbSxZeUyu
96Poz55k9amJPknnl6HKNbM1O0KapB5wiJFAzM92wx6AELw0vOuZ5tvFU9izwrLH3JycSIC6a2Zc
EEn5bpODrRdEUYnD6qnq4IawfSm2nt0+B1P/5Myuv2ka5MVx3ZETo7FeWtK95CBBjzd6uNaZCtKJ
Y3ydDYIbxjPIKlg4FTQbzKlKNN0vtQy8i7K4CijRjjUV+lSBNQuGeT/yXhz94iNNxGdD0jNjdz5u
sfLfgxpQWGl1sNI5MoeGt0pbs5/qfbLjRoWekqTxFVoZml3KIonCvX5U8dTsJuzrzOevVeTeOMDb
OokxstKaOWhMhEcLcaKsiRoAQphVP8klyxownUWrXuKiv7UXA89EZO9L7H3zzJ1NM7mPUUnvp73h
YWapSXxE+J0T4uRqRlalevXYX2rd3ucTKbYeEz5Svx/KOb22oAIpiBEyN+0pAwVU6FiRBzzSCIf1
hMvKe7GJ1RESuWy1Xlfr3BYph3tRqgZcucCR6jf2CP6EkGIHck5i8EfGwiflo7MxxS2oga0FdV6G
GYSRNWYPpC9+uE+r0j35LfRI8sOCwgyXZeAUG+NBnfdRKYmaXUXdkRg02vqlE4YOyvZekkhyDdtU
HktKuKqm35rj6JY/4KKeSNkrqEf6eflVzatO2mVpxqLwZV7NFq3xGnCBkpSDOv/sl+44zjk43gkH
QG+hkxspSkKVPduKAJBSP5aJRUCo/CpkWBHnm7zgayyAZyD6xBcKlGxmrzVy8VGmtVxBFlZEr88y
EJdOvisS8TpUJFj7TsfslkNjCH/1OMTGkvdrPsvPtl9djvHyWscZFNZyotOIA0VjgA9i8ez7yMZ0
olSIL1yXjJLa1RLsN+TOa4YHMJ254BiKY19OfCEuORS2zYVR/VspsIgpw8gzdVf1//jotcl8mcX5
pgavwUgOhQNUCA6Yz64c9k7chlgIA+b/KMU7P+LMK+F2W4IC3YEPlWMbpEU813F5L4x5ET6ld+0i
6hRVmm4M8YR5pKmEEPUG7FHaNcO9J96krWJClRR1ODpf1kDVpl3k4zQ54ANbcBTVan51khG5Z/Gj
NMwWstB9yfL820q9U72YH0lBHJ2JoV/mdFBdM990FFlV1iAMQ1rg2tQYUzmTczP/ssvMZoJ/lc7m
s1TMvptfcqTkkS2dpt+6t05TQLmpK1hIxWet+us+xGsyK1gas1SQc9csniQUbLEQDu1Mb+859szV
AIC6RPIcU1ZJY722OkSXiUplIzu4yEXy6klkcJjcGUhUB7tE6W1fIfwncqyADRzQVuP8q7eeSs7K
8RXIkvTYuuBOggp4SYaUuJv3fV1A4wiUwlGHKZAAjWkYgYxUHQvxK2PjjuJyZ1CzbWLibwiiauFc
hldARaN+IQ9HoDIuSvWtCu5yb3FWMlR+V09iOxY1utYcjXXOGoMtc4QXZFukLp9AQTE7dfnVFAef
yvjHSbKdG0MMZRmd/s6z2cWbyDQnB6NfRg91URVoYGeJP05HV3ME92j2eB7DSEbDRHXRuRm6eVoC
32Jr7ljpr1FZEqCTDzMj718n3jt7V/BzFmEBZUDURAXay0dWIygt4zJnhUy75/uQNvy8Y51I+pCZ
gv/F3Jnt1o2k2fqJWGCQwQjyVnvSlrZkWZIl2zcBS7IZnOfx6c/HqsY56cw6leibRhcSBqoK6T2R
wYh/rfWt5ri2V2UZAmjLquPY5MjkGQf3OpIrUYn3OqChhJU1OxRMpA4qwFDnDNlr57tEnBOSo3NS
PwwlbvacxefgcZY+Qj4AOVhCN89NfWbfA7M6n06hI3lnNUW2fssWNn9rHY3ZJoZAH6AGMz3G4qaD
+sWb8fdM2PAlKxOf31/3mcqeyjmkjHaqJhQpWolsCZ/BC8034CS6fl16xkBRzyZs5tsXS+9d5th/
XF3hMu2AtF26cb6Pt+U55gF+qMiA1Wn4lDWl3EORplePHkGPKvG9UWTwI/up7zT4hM6FDWq5sCzl
Piqz0b7EF7RPV8wtQqdQU3hb7gKboxJwLFcLMyeKmZRLbZ7UVuRSbTy1dHwtHPiHYmbC0D5OElt6
Zi3bnbL/pevmE13CZMXalTbmZr1O2wKuuU7ji0uNkAe1DFcFFY6iPAt06hvliHsxey8JqAtsQQbz
/EhFWXeSkeOiWW/fG/SicfhhciYTYG3p/RszSUJVV/6uS4EiCIBR9FM50Yr70QdqsfC4LCiCQ0Hr
sfocokF+Rdp5xDNQHptBPGFsZtKW7Zbog2i0vlPWObuL7zzxQ19nTv1S1hOZdBLIQ3ck0hPuvAbZ
vekxE2H/IkGevtqAS0+GfI9cGWyO2uk4z/6l8xHcPZTXq2rFEiytc2r8tj66Q/ZQBv6dU9OKtlaa
y099uB3CZkXIElnQ3FEv15fbcWpoOKPIL020ECjSOJy4CTmnH+ifZ3jn4qb3cExdiRo0R+Xjtjbi
w2FtxI5RvlYrOE+JwrDOuHaKcOud4BBs148xBq1dFBjkMCVz2odS1/RI6P6X3sREhxxxl4Xdz4ZV
eL/2miNn0oCoHqgdJruX0keXZzq8KWEdpmP/zEmK3CaDP9wBCiRIj1zjUPamXUab3qQpj/SZPCqL
LOaBDdkg3U33Q4ytOpBJJnAlaeYCAD4XaqMRaOohwdUvK3AVDs94bgDESuHtpY5iivwYqUYzO9vK
X9DyPME5FLsubC89nNDj7AjsTaNd7cI++p6J+CP19cuEqUpEcFWx8sTqY80ga4zwRqzn3KR1ruCC
1F/82LxjFJlvxxVuH/bvd8eXT9gFb0zdoH6u5WM+BvosE8nmx9JlwUXHcsIaE3gvgSQg2depZRwP
fGhFWZPCJ9oUzR/MUx0QKv5dHpC+4kn6sVTSOayMonHqjKA5AcqncUHkPB7eZoepOKPmu3b7gVj8
LOPQLj+FAy1Hygf+6G34jAxnY7ItQm1Ibbwb9tW1Q4h7qsfHwcHTgd4e8w6B/JYFEOeRVCoGbTp7
meJjfmT7hNUQeevUbbYM19uW+wB0Z8f9XeUrTRYxDOjKca7qaX321+kUk65JuHu4k1W2X9JxWwkZ
KQrZf9Do3uHeWCzVQ44w+jRwVRGSIfjXsM+4X+bVJezNzLv0yLSKoGKJyuvPOmPNn3jcClewZUyX
5dR2nBuDsf8STXZmR0OAKszohImZFZqidPZ5klryAtQwtiQ5sCI/ku92r6yK6RyNBo+Aoz4zS4t3
CFqfjIxv8xotLfJ4qWKK6dvmEGa0Qti/y5vx6+whl5S4wa4wcUD0GACujk0WXrUFq2JNqt2W0Xsg
MRJm5fqpyFfJgZ2sisgLSsmrb+6IAcRdCcfoiihH3O/coQRDzIaDoW20LxpZUiLNF+Lx9+45Wasc
2AGzrB1ttrs1Ufa6VvW70hEnk96Ab1c4p3rN8hp18h7p8mgrgqluhXOkMP56bwscTHpu7rJ0/aLb
6txAPjFF9zSOKQmv8UrNU0JgMNgX0aDOScz2xQ84MMnWfmDMeS20dz8lLRWFBiS36+XEQLBkFC6W
SYzop7KPeMpE4qxZMK44hJcbw8ZwPxLzfBW2YCJQMg3QoFHNOB7DimhWFUwdZyTIG2P7xUwAMVt7
nWmGccUMiovn1XFebA10gzIlB92fKzs56CqC5ddEb/ky3SUzU8KGgDGj+y/BaCuWeJPsvLX6Skkp
smQcnKuGIz/lNmepk4o++/l1wQdwRsVRAn1q4Af63C/QrPznmiTxZMm7ungHmLOKGadb0DcAQLoD
miZM3+SbCXUNGoNpBJay1IkeAXfFdvMzDFx3KZu9cwx6S7p4zOSyAM3snfUwDlCJErM1RRfFwXq6
pL7lDjP6Q+2SVF3wxOBnYeMwS1JcBvWkqTlP6w0/aUaw25xhb0LRPI+isSd/6HBXWX2o5eY1GQjU
9aC0W80Oy+DezXxmQiuqbhbjCEYE3p6U/U3j0JkpvfjY5FBGzEJK1pYEhDNo6CUls7YDkM/KlJfB
Y75ivsOAxCbPlLDNoYRNdKREXxjkIecvLgIMjw/HkOFjUshmbqbKBcfez9az7+2EcxZbBBU8TJgz
KmB2s89gvUs/YgfFWQfIQ/gdrib+Z+adE3GxwPu+iIkjg3yVbvYrz+eXQsti5wxDu7MeFoYsEvEN
ftin1Xc4hPNtB/BLHbIIYK7Jx/dUX4aVC/aiAGprBHNtwKvSTgAHqmLic6WQQ5SDhNnSTwEjJ9NA
NtxJ0HmmAvTvCfJXT3mHSLB9tACcElI/e8xJZy+LRjqFYQLxkHLd/uDrYX1k87s+Rh1TqRa0BJoJ
BUR6GchU8ptY5h6xmQZSoNPdPPhmp9Kcv8CJwIhXnHCZ1oJq7zheDsN4TsL6rWgNdwlWvmmK8JlR
3M08Azt3i2cydqpDEQ7VaXZS+DRfo6G7aFFD/9soBDXe1K7IvwnV3qIxvuQSb0mZLW961Ld9BYpo
herP483HFbtAS+ZxeDZwiNp5+J5rlEZj4AJkOqL/b+ZskqjoS5/Gn8dyQdXsmL4M9DsPbPkhR1l0
7PB7MwHrZNONpMcAc8KxXreUqLYl7XPSecwSyiH7/iIzfZSMF0w4ABYsiuxU9NMdSyWNy84ZCzd+
bDQaFtTOXuNmJOhGr2nqcBpM0oABwVq9OTAnFmqyNTSyZx3Ej6ukg8XMbbTnKf91drS9lE50bDw6
VdvM3x5Em+TRYrkNPvoJ9oCpU8zd2eSerOO9AjuhEdHggfU3vlLSkY321Mm3ywQGiVNz7mGdGrp3
b5juFH4jTHkYDzJP33hJRxbWVdxnbFc5F5R7n5YV0NR3U04VnRq0PLQEq3bNFL861SYxId1MVn6b
O25aR7s8oCDgZyRFb/q1+mVS31ybkslPWjtUg6N10ksq8ts0WKrDuAz7umfJwid2Ymx0wx3/2WsQ
jZuCdadBXbO1w5QxDOgjSYGwGC+FJAeKh1Eqp1uZ65+hNCWTQSrU644/mrmlnbC1r/0kb1gzPg2u
718hfv2UlFOaZNbHdpQ3xgMHG+ETsUpimeWUw/ieqZXsbqIzCZ/1Nsa2SzoTc9f8EFmuxqxkYrdE
ZABcDQM0556CoQ7lTTAcJCaMRbc04+e4IWw9p0Wx9wZgR4tGVQugiNchT8kCz0AnMUUL494FBmPY
wDgDqSUnfMpD6RRls33NFzyqMt0+0T/F1BwrXsKRds5ldu0I/VRMPKHrOntcNJuvcun5amILHrJj
BjXeJAEUlBq3fih1iDq6zVIPywwG1JWPfdcCmcTpG/oe0QXjErNzoO4tjv3O9IRgsXOJCdqmaQoX
IxXsLQgEoMHG52AEmAOD0Y53c9f/iIHJOHnnngtc0eumnVQWeDmrNWQty46VeTWzjCU7szd7qqui
v47bpzkCdsCs9GDlZoBGoV8yzqrxvIVkFSeWWTe7qk7ulQM7NI3suxcKpK9T7tOgwLgJNov86a1U
PjShZciY/3BdyZBo5CiV0E/ixArMEnED3+u8e29WR+PF0Q0+sksjUaBpZzwVq37shuw0e9F4Zar1
hazcug/H7FcSsZcvBatUtFl8PA8CxhpDVDzRvNw7L0bgfDCe8UAx5O6NSTZqMw+lpeEnQa2G6pE7
luMCuhoM+kKwCc/ZWDAgB67pggXFO3+ejW64SimujscbTHvxYfXBNNW1ZnqeeXdZxEAOCJznFzRP
bH0o2AWFGg4d224SljTnJEFxT67vK7sz1ig2gTfslqbPNsMkX5v5GtlxvBrCMT9xZj5gkv7oYI2d
HATDeGUTbpMvOCZLblo4w2uJHISFlIPS2pxYGW+sDk6jR+69Lpgoc738omiTk2bj0xW61pyOP+zE
o8cvsci4FUfcvKrfO4cWEutDqFsNmboV7LoTMrFeeDKYYSMVOZt/TYyYPourvvc/HAgYLd1nBDKD
K68vTxX0yMRTzUmPzrc+Za88rOfIQaLrtjEJWaXrzitBnmgYOSad7UFZaLBO0kF8dg6ehwfJLe28
q8AJCLp1KpHMLMFYVfrg65SDTFujX3MFvNnD4+q2eDkyW9AZpS69fRkK+st47sYz/WSDs74pXT5Z
ZT/qbbxeDPQ3G3p2jSF/272Q72BKWtFFH32vw7C4+Z/N6P0vjN8psrb///jd4X348VG1f4zfbf/C
v+J3XIn/EPhyI+0FvhQ6+n/5OycigOeG5OvC0CUR60bkRv8rgCf+oULhE80joyylHxGa+6/8nRP8
wxVB5PEXEcyTbiTC/04Ab4um/iEPLZg5upo/tOfyjHTdP+Wh54jJ77iSRjCr871rIYKCefnDt/Fv
MtdbMPn3l4h4XAUuOrnyoyD4U3A5jhxVs/9291XnfYlmCIcBOmQwuj8aalb/82v9nsQN+DjEJcgU
h1y8QkTS/T1MWOulJ+BY00kFkeLsFiDHdmu/bJPEsKq+K8ysN/3gkNsKhaPn64gtwuE/vwXxe1Cb
9xC6vLwMVOSHjCW3WOUfA40snlRDBoG7Rzrzd+bUPuT77Lt+bN7nnXxHICRf/ubXV//5Zf/yLf/z
VUMXG1OwTVX+9MnXuZ5STH16z3OYYjF8xJNa6ZiI75n7hX/zYn/9iILEqObSFYEXCH/7//+Q2Vzy
anBU08OZgHwrb0LAJZlPQPX/3kT/5rLZvqY/XDaBZkzMHomAaSBcqfWfvsYor0NHzYAuzBwhlMpy
espt2940JYwGR7C0pyxqxCf/5nL902eLSHBLP8TtEuKOlvzz+2dzg7VQUS3EQUdvun1i70/B8Pw3
X+CfbrvtRRS3g/DYsJCx9b3fX0TxiIhqnEM0GmDzjhu2y9W/1uHfotJ/RB2I7Rf/wxf4r9dQruZW
CIn9/vmK0P0yhUNOTVc2BMNxTZz4Xph5vhuWoDulwfhrTF1x9kyqIPxmzi25IdyG//lH/DefU3tq
+yWFkiH//P453TRyWy5ZjfloovVT9P05scvwN3f9n6797ZNqJYgQsyD64V8+qd+HHagDKnTRqD+7
DsbtKv2SYLyAO2WTv/lIwt+W7D9+swhG7PdVRACaJGUAU+L3T9WHRaOrAqF89vP53Fr7NrkVBY91
WnqPQxD0P02wFJ8rXQefMmwa331fMwgPEIp2K1YQwIX+R4Cw9BI2nsJKQyihvVJo1/gmU9iiWYvs
Deympvsm9d38lVRO/hEODYfCWFfyV5pN76un6l8jKurZH6lAxZnkvXXrzHC0X9N7EZHY4QTpU9Ac
tVY9JB3MzaXMna9ziHcpLWNq5itMnAwDqo03V3UtBEYwVqDik5sKGCMtzzp0Lcytd/y38w+/CdQH
u8PNcOWv7Fkab0Z2BTpg8aO4XwN/cK/aJsAHFkb1RCSuHf0P1TkSzl7sFqfIhNk5ME1AT3XWP2jO
ZZz62/R1zisX0wtPx9u0adlCW8MplgCsfIr9qXpWOEPhz9AJU4OXOHfRPO/9BtiQdegxDzLt3hVV
whFfakwPYVVQvNslnMwxZODPC5KiY6rHKZVvQIOqK/WcvhtKV68IFIFNCuT8Geubs/kjLaeFsiTS
NFXDCzOdk5gM0T8tSN0G3DFzbTGCLrRayKajhYBkJhSRrKHzfcSwdqsSOgTL3sc+b2bX/WDEUVQX
mYecjlu5AtIdVHXfWi+/lcwhTuXgkUrOK/Nt8F3U8IBKVe1kzW2F6fbLkCMDgIxDRWQcH6CsSveZ
G7qnF2PJnxXPNfvZmRgESDHaj6IOJvOQCvQYClWDzEAoTj3/q7bNiro99jBDdvFUjvFVHKtsfRoK
t25/lkMrVpIntiun+7xnnfi2GkbIUMqX0jm1TjFfJk+7Ag95k6f406cixSlkhFmgbUXVfeV7ZfWs
s7A0dGmsaLRFEpnpXPqWZ3BBcOutLsXMJRU0OiZawfx4H6iBaU/CBYUU42d3ToOZPje6fBk9h/aY
Pg3bk8E0ZDmwSLwkbbg2iK68JV9WOYUoKGA+/0Hmm0HE+kF6zLpGIAlK74lcMYzGfMquW/lzGAf3
bFI3vC7CasOvxclNYQizr3FYvHBuGR/kxDzVbhnsISH9IfqBflyk2GeSGyQTm6G4BtCHq9TE2VtQ
0+nTdRtPERvlo1Je+TkmIfEh5nggGTN+eKRtRy4jYodXdnl3OPCq/tvAp23vDHc/hbPQOiPRMusK
bBJQcNp4z7Nwiq8JA7R/znlSiFtjeDvrmIoBMmpQYlOkJGVCRS/vSj/7LNcLwaT+mCzRdPFTB3x4
4f9ooyB7ZYVZoRMU+dPStM4PzFwCX3kBSXxoi41PSUTjtNQeCOA1RtThO8e4SMYPI8H4GrVxfyHq
iXxn5vGVS3I5m9EnBBPU5lOhu/6RURWz00XN4efZAQiLqUFS/lmHiwejypnk0atr0LbSdgS1q26q
bjX72utm4ocKusWASFwziiiSqbhYTrDv7dKFFyb49VsH7QYvbe+gTboJSOC1bcVzmpueLiuthi8+
pueLbpkB5Uq4jznDmHHPb4hroqZ4KfJMcwrWRt/bTWfa4dHCROEYWjK8uYEAkJO/yIj/kZ1aHhZf
x4/jsADqS1mp3hpSI4Q9LOl5bSl38Ptl3PwcjIcHU+N2xfPifB8heX6amyr8LDeEQ8KjdVcFW9OG
Ec82CPKLwgcAFyXKX+sQDk3puEuA65AewJDbegR5+ilx5vFzO+oWWxfJ8vFirK9u10RkN1EittGo
0x9GL9IaB6gDIkrEhilTh6RAF0loqscsi1pwm1EevXfapU1H5i4x5kotp1QG4c92aFsCD9kc3bll
Gt5TurP8ClUWslq3MNkJZXPoDdcVVlfAnOYKtXQ4NNtQwuPqOTGWh32w9nZ8aVg1ThWb66c4mYe3
duvzSCHZ9gvzvs4I+cXgXqFa0GeGvgxr+zwkK+0DawuNo1qxwmDuJjFdFHn0koqeKrUmhz6hAPtc
BTlohtU35L0LGgk8OhqWL0OMy5gPzwg281z6XyWSVoXvS4TUPNm8KXdCuy22at9iRG172hs7gJfV
5HkLQ+neftcL7A/aVeIZclZUIgtxb4PXIrBFumGKGOmMES2vtS4Nv1+pzd1gY3Hv4Az4HnqNeWLd
JA3cWeF89RN6fFr4CHuQ0rzLMpAYZcom/S5AiSREf0dF+Eipt2KVzi93XQEvTyvxkJsY3g8E+wWL
JsUnMw61Ol3OcWzkq45s82rHNF4we0Tyem0kAkYXk3EPgww8g6o9bmyw56Yg978zDbNbop4UC7pN
0Z1VOKZnNUdvqz/Wp0ognYeri9E0iUbvTvXheCXXOL1jZV8PZWiKJ6cCwz1MYflNZPTWdZ7AnIXp
BwB52BwynTlnZUtQHaYr7vqubC9J2uIbq/r2m+s56tcU+KCbbDXt3RWv38BgfSeHsDotIoHv0Fip
iVHRLjZXAz1JmBgwq4eDHp/KNAJBGHOlXDUZLY48huMp4najjxBWww0f+DnISDUWpCGD6rFl5pEW
LT4AtM+ipfMP+txUPk/1DzdybuJY7jnHkey9DhhTr4n/ya0/izajmfwWrXPZDTN9FzMikwYRywjY
Q41J3Ve9ll8bmKjBjPVlImUu8+XGmfFE2cB9Gg31R+SDcuh64p8uxIRWWCAcWB3KcDoVdr0vJsVw
up0EjQozAPkgdO4QKeJjrGk0zvo1flgjaT+tkVN8UsP8CV/OYbPpxiNnUBy05kFz01whKsvnLm5o
BG800Py6oelprqKnWsRUuPQiOU7WQrsv6aJoUcO80g1QT/L1UGTwALNEddyDVdIwBlfhVTVMza3t
G1SZyd26hg3uH+AIlGB3NT0QDIQbhGdqfTG8qDagIW1pyiPbQ5+BXiopv9uKxiwF2Pgyx+dqUO5n
9oXdDZ0S+bFEz7taNoq3RQGCAUkDNZnflqpIUoltCwNfkon7ZJroFxAV9zBhzri0bpBeq3zCYlCo
4GszRQt9zIU4qtHX56nNF54+qdzpDgjM5rVnDL6ffdJFWUayyErQ99GkLNssSuoiB949keAFGEI/
0tg+EhuM+cq50TP4tybLn1m65bO3AOteXZxmqmE8XMnVP07KcApPZvoiWlxQ56oP07ODHejAIJTi
V2YEqGywfbrIzfeuInCYl/NWPYPH2SUuzxLvC0J/IVoY+H1MFiQFtqkn4pPMgPgixETKQXFAnvaP
AVH2l2AZKWALcc/TZJxRK9LXTzHuWobtOr90RScPSTL0HbF9KS5gYNTPqtNFf2mGdmswWYugPTbV
EqFVZdWHDJbm5OZbGGwYvJj9wjLNh0k5FQha2Q8sJdas8DPCrGhKUKR9WmPayaHvBaEdrv18ZLnC
5a8OQtYFMbE2j0CWz4tP/hIz9xVrMkbEXBfutrtMOmJNSHfHcOqafudbN7rNhKc+MpfzsRtASlys
Crl5xlngbnE02mQPPBn+KPPdvqr8L2nZDY+Gkylu7tjbmC3ozig6PPqvSJKALBi7MTsPXQjGLsdh
sUtiKk1HNmWndvTqF6Dz/b7sxRtXH2n9OZnUF/Jf+TnrcevwszUAXsfxbvGY6uO6A8sJgOOi58mS
y+/iF5+UGtuKSTqouhOEtp3I6Z6KSh1UT7nH5GZfe74bXHv8NScPJzIlpcBRqutBmZjMiWUfwVmO
tBz3Pqe0pZ/QPdfVhazelANbukG7XXaIYLzAnoBoFCYeAq1PTu7J+lUNZbH0ln0elil0QTvSUl3H
SLRlHk7hD7/roG5z0HKGU1kaquu3pNA3zvgtqU5vIkjYV+UTsCxaJRn8H71hCHgOt1CwZQrnuinW
Db6LuxxTddFF7I37XpKVMuaza1xR3IbpHGLIGDyRfu+zdII7H85oQtMkBUcUlBBwCs0lk/lwDV6I
3MxY4CYK68FeT9MG1R5wA6MCKSqYKwBDz4RK9HO0GB4ytezIB6OryDSJ0hvVhcA+OUWxdU08o67j
YExnlIA0fxmdMnoAcpHdjTwzT6NrV1zhIh2uyq6g8KwdRq5EH08POMao8J7HuseYXGoiw7WNkOW5
5nikaXLXsaELs11+pm27J8Tl3WexpMEo7ONLaJt6pb0wm6p92gawrYtR7pc1Jl/IC58y/pbgZpHr
+lYkLan2KR2HRw5ttDxUi8HEKbcsBuHwgedXoAjmiqVNP68dl93Il0IHxcxXQY2xgbOMNV/whKnn
7tuy+Bnb3qkOIP+UhBJDVJfkihMmlOCOFu/Yt3i2Oo8gqOaWEEmjcJ8ShBHumB6lBd3fyQF3ixTi
upoxMSAUZ0dnyj+NBWk5ZJmW51M6nVp3Uw/wqeKF5F9nqkzSBXdVTQYwx1bIjRZ6l9zrgYon67ZY
zEn1o8iS6pi6vW1IAYCcWP3Mu2rYxvx0sjQiZ4aRPuoXjqzLWxWQ1hqKSe/Rb98wBXEaK6Plutp8
JPB3zbHT0y+F8HVJcnvB4vs9T8B7OxGoMmui9jHA8L6P8qZ52U6Szygo5Ct6rP16GDAGhv4vYTcw
UTlO70nPJaRq58uc9K+Nn+A4HXFs5sTPd50hOifTDU/iEoRDkaa9FqIYbJ2FVpJmTo6gi/g0DdbY
VnLuHiocj9ijWKkbapsW0knbW7YPeYEhrelWaghlthyCTkX380reRS7h9zlLoXeZapeJBqNsVy3P
s2TbgtzczdeMdH4J4Tkv2pfRddz75VOXVxHbAhL6aJ3+uUv8+FWlvrgoHX8vyURE0UgZXtmp0+oP
8jovgNGUA86PVmkS7f1jC9PjFJON3LZL1JMSzCOAUHR4oRtMRYfK4W7qZsDjyQJvxo8xJYBWysFq
WUOkC/cnYfsO8066EDYTzl419XRh6b9uA5otyfJ2dB2n7i6IeEYjkR0zbvZ9nE/OpySW2aPNwWlj
VP0g8GTvYiL71CnQTt2yEzlMoV6pAPTEdWY1Sb0e034f6j0OfgS1lK7Zcuyni0J+u9ZuRXdzRvNz
6UBVFTbnv7pz/pbAkruJPb4vQlfFwYSLxZkXdxeVNilEScA2zJ44hCxdevLXWN/3GDtAEKzeMZWa
DxER6Vk5Xd05ipugyJ354JNGuCg4Z+e4oXpCGG96YgOan1Bwm9cZqW3PoIbKHc6uFIN3CGYKCmdU
bF7gMroD0pSeZTfolPILcnhJpTGkFJSHlH3GAV4TkcaCVr0syqYHB1oZDpPMs+cKW8fXFbQG26+u
u5ldhziKYmTlO4X7WFtn+rSwadsm1dGhACLzGOiYBSIWvfPYDURNoEOM3tdYRWu7i+Cz3MtmWaC7
wfh6RpdlNFI7S/pmfWHxfDmCWviVaNTOugorkUNSalf0gCaSgsp66F3kOiyQ3XEp7E8yxyPHPdIj
V603Kcquy+Tc4C08DbPDTKNzt3u7rzgccIn3FRspvyqow5F1c9Ae5S+4mOVloNzj0Lda7UPIyDtT
w8MY8rLHlZe36rKoyn9hzJXOO68GJ4WXIgjIyHY5DWAlz6TCyd07j3zor9GT7bNIt0QJuNknD5fO
kbnbcgppSrgyoqHZTDU+BxziRqe2LqProC5ojM6MM38Km7H9xFjMDIinXXMioYdbISVT6SxBQMrR
mE+QOHoaH7qo+FyUhuf4rGhtSEbQMKJRmx+WMtAJ7ilzfQl8UbscwXucWdanwXjOwTSyBfeuYtJ3
0BXTms21jz+YB+U1xyWwBB7+cBAN0NXGcHiAxFpco/Mn53TMycp67FzJkBMbE4C/5oaeymyIsrMT
9+JLHSLTRiGtttpS9TmGwQK7sGnOgx9/zZ3wrdIza3XDWcJOlGBnXTo8dm2VXOSYyBPPMOi9bhG8
l0YmF/wZ8y0QAMpSfYG7tKnn/GYZmA02vn6sQqCtNeMWjBtszSFITGe/paUwNCtavARs7zcFHmxB
mH/EmrIbmRnvilyBWhOgBWswZtBtXHksq4ZhV1jWzINIk0YeFWY+Jm8ur2+gNMUxzZz01Y9H/9IC
+mQ/PMk74jXg5gzav5xD724YIklRB26QZeH02bugC6rxmSgabVbY5KmeqJ+SET1ONzFEsixmxIml
ioKYb9bL3npFPmO2vTmFcUsga9QcFJ3NRdzjtCkr8nLtxOUTp0SwCzk8zUNCxCJ1vzHDgl/eVNMt
e1+PvsdmMyouZmtkGtcjMnvCKIZrHDvAwsrq43Pwqm748KoiecoGQ9ZmGFN7G2rr7G3B7GoaRbdf
kib+bJmNHYdeOd9Tz/J7L6u4tFVoKKmBmhBl7sMAzPGMQ8i8VEIv7zKQguW3pN2VoDs/jhaY6sNs
fWjqjpLtJmeIPg8Ozspukss+7BXdlxkZo/TL2imysbP05Y+qE+Zq7vEWAUZQ3skCJ7mtBltF+2ii
MsyNpvRbVhTOY9EukKYgmR1Slxq6jv3jZamr7jquWvU59DLY+UNdM1nQY3NfQM3CpZkxTwS05LLV
O6EF1udcrP03xgBARvoSymiSNJTTTP4vFzbXqfLS/kEsC1bxpHEM9Oaxv14GD/NE5J3nIXee0JkY
oVu2mMXIEiZxfJWMCx8SJzxWDfgsASXKwjY6WtPUDwCs2UICAHHtNQjZ6yG4q2LVf4/ribRIx7ey
U4OqQQwwHHUPAeZkwtMFsTTGvwJq3siuacDqW8bhz3CeiM0HTJawSvt0pc8uczSlg/RmnVPGn7oP
vo2JVx6GuHJxR4BB9sTUXoKQdoxc+Yz6qnhrdl3bF+WCbHJHklWWvS8PjTa8MJ8kSdytlACLlnIs
pmwgCBgJ/BxdnMZzNNbf84zsj1MIuA7s1kkQmU4vD6WLWQNDKPcbGp7DGWqsMBSlw6reO2Tem1At
gWACqpmzwBwbD7PxZ77XLEp/Qdgjeiu3WGRuR5YBUTCu2mtvzolSALJ8TT0K3GAZwbdiM3Fbsw7e
yYJoHMIJE62wAzc5pYm6zXv2vFKt92xFYLcEOEj3xWQIJ4z/5E203opJLXWQQhDN5Z0hD0W+BeDY
2Q8685QMEBFTtsQ+yeGoCLByR0MMMCORDzhQdsbtXXh6sqQ90crJO4/NOOxbUIF3mIf3wCK6ezp/
yr9RQf8qQCo/DJXneq4Itz9/l+rGea2rpUkRQVVDnOylq9b9f1fi/P0VtnfwBy18oKPVz7NS74Nx
afdqseOZrdPfqdLirx8Ek4breQEb6CD6i6uABPxUWZmLvVdBLFvGPrjxQAFfuZX54UNRvIpSDiKL
X1Qnb+Xg7bbB8gHik9hC4Do0o7govVeNgZ3/nz+/J/iAf9KZsY/wllyOPkpFf/qKpS2rKcHhx7pD
iDggSfvctgbxj0FyUpLSa8gk7DBqsUrHjrmrjZgviQmqk17ouGzq3P0U5LbZy1Q4B1FLLG/YlspN
nHGSLeA35v+HtPNachtJ2vYVIQLenJIATbOdWl4niJGD9x5X/z/o2X+HrGYQn2ZjY3YONKFkFcpk
Zb4mMDYWXMVPt3+6sjRqhZ9uI+gD/oUpdaBgXX67Ka14NtUdTxo/qXccAJ3Xoul3aMoYHah0ACcX
hsM2HSG4SBJmLnB2q++xVSYfYh0M8kprWb3ykW1+DtgHk3ekai5Tfb6WzMEPqR9bbqrJ4ONDPa7v
p8EfPkRWWqOE0ktPmr5Yf0q8voLU/l1Cnd73sdkivgKgU5fpIhlyhfEdb5aHAcmjzxOl9T1FZJK/
IONVxLsZm6C8kYePJs9nt1V6221SqVxpyos4mKUrfzEYoUuuoXFZJ1GiuFM135kTJ1Icac4RlaaG
enjiRXaFBAhNMX14SSz6uaiTAFFPw/1QUHsPycI7zGFWPvnaFAvbddKjaaJwo3q164dbsLTbCt4P
9L8N/C+8nzfJzn+Jt7ejCg4Bxt9zYRoWaBn+hxr75YeNLdkG1khjl+Dt16aG2ivLqb5HX5PmrzrJ
xju9l0JvtCUYbpP9oFZtcy8bpJsa1NcqbCj0Fr7t2s7wu00RQ7eqEOrF2GcPVTf1oIY7+0SHtsEe
YggeaiqvMHjAlVIk8GkIbmKdykiuWbiDyTDA3MQa8PQcW+uZ12RyRJFK8pxUIh21m3AbFShzWXaD
aBNIlkOGpcS7McGpKA+rxfw7ke7BbAePMvXLA/gP/2Nto0paaq9yDFQHa+5DKLavZbyIfuwI+BT/
aDyHrNiB5y//DBCRgmtqIgk72AM00bgo0Vy19Pvbc3/1g/936tGTvpx60AN10VnAsaB2bC0JiABS
VX8cAiSIir6Go5HeipcMtpdwS0OgSkZljF6imSV7rcve345yBeWCxQXQP9tGJx/DicuB8JiZraLn
sCp1uadFa0NYM/0fPDNHKohttIKDuhbO5jgHtKdRyraXPz87i2zFt7XQZvuOFR5fifXBx/gszBYv
ckQ5bw/tCuYKqKNqyBzElgGs7DIWpJJR5tFnuVFv3PlSLm0iqf6pVeOH23EuvQZet+F5HPGqitu+
6aj2wT0uJRU3ZkRPDE1F6jUxvtPJ5lgsjXHlHLw2j2djc4QzvVCHuc4rJFraih4HyHqsqPThfWWu
AZOuLPSLwQlQzoSmCpQaBqcl0EyrxCnvuonS4+0pXPlUC2b1fFlQCkeHsXVMGOwQ3aw89CYLZEMb
QOT53yIJCzBtSr3mmlI9OT62iPnhZBWP7/63GMLCwzuv06m8yG5ZxPa97jvFJ9tHnGHgZfnzdqgF
6ibkGmefxxLPIVPSBq1XrGX7ArSK80V+SdMNHr5Vr9bU53rg9E92GljwjMwUdMDt+Nry/S9/gC0j
iuGonB0qFh7L5jjb0GMRxnqPRIHbtRpUz9Y3g42Gwc8+UmiOSG1gALKHMy0NTvbQVyhfYwk83Rld
TZ9HzpxfyGZj9mXjj54PKDHi9IgszsJpkOivw9kbGpAado05X8q1ozgwlysNKputyNw3GaoHVYyW
VtlhUxUgNOR2vl26CAnTHMrVXdNr2cmgvfW4MvDlhL81cOEjp9FcJLNiLlJhgQWfh+anwesOU3Iq
BUayVKpMtfpIVQOPbV5y0GJ5YKVDVmxnu4Eo3Dj2T0MJ4ifOyfFXgZvFcdAG5J0taz+WMHathuwG
rcNHqlQlL8I5fu7g5m71wucxCoCPMFqExK+l71IezFuplIyX28N8u/1tVSXhkoH/ynxeId1Se5QV
yWBlNyy/gnchowlXVtAVRKlN6wt7E8WyWZqysPdRDA5wI7JNGC559wwvUIbcOpSkJ2nNFg3xQ6A2
tZBkZBzlwS5YcGNW/KOu5Ow2N6ClkKpoBlx04TyNZnApQM9mTzqUx+QEq3aLIsfG3/inaLeWuF1J
YhGOlmUkcVVNAVstzCp0NCevY0X1KmpAnrZrn9BEmF1n27lIy/gbdRPttGG7FvftKXsZVphpWenL
2ECoDuhVNT+RSTsPSZ13P1N58N3b6wa+wJvtgXiX4pjg/7H2sYUEyVTLKRowHvOMzeCpWwW18E3i
za6+BYES3Olu/mlwi5/tt3I/j/vbwa8sWt1QHeaV8ZqOuczD2ZlEmV+DQwiKQZM+sGJoqq8sl5UA
lvD9zB6BbUrDODWWXxX7g9F9uz0AdfkL/jlcgIfT47Hk5QkJbFyTxZQC3wp7TGZuXbqpdxOCHfqA
KBgAKiAew1eKscfAgQueohzey3foG3hjN3pKEz5IGCRiPoD+b/4F3sShmZJ9VIYfetvf9Qnueka/
kgoLe+f1x+o24HbF0kGFA5m+nG6t44CYAvIsYGKYkIAbd9s+N13diQvMcyb1LprM+MuoD/KJNDmk
G2wbh6JAU7OQjWnlYL78Nm9+jZg2T2GU0SZLSJv1YXzXNPbPshv9PyoA/R3EkTkrTCg4/CMg0EeQ
iIpaaDI218BdaLO3ykqifLl//hNBsVBiAn+uyraQd2VIgepBIZluMSXBSTMn60srV5OX+QCw6bch
XjUPn+Ky0X/dXnvCefw28jLBZ7tnjANbk5RZZUlRecnAP24cSJm5RhMFNDL1TlfFv2HWPC38uRL7
Mpt4jU26DsmFbSvTrhVODVgmBUwJPp4kK9EvGeXGY5PLj5VTRXsLDO7PHNm0Ax2F6tQNfX2sB/DO
ltrA3e/L+gOuQebD7Z9kXWb3f/8k1bLRQlJ0WE2qcJhkgSQNJth2L+9hrJpo4CCu5Yy/1NDcTWZ5
ZyBwj/oHRTLpmxEhjtW/KyKU8zLneWq+k/t9HnyDBOeHUlYwrpMHzfLdWra9FkgzlcsnYIZu2GNH
6+/M7G420cnEuKJLtP3CHGwsc1dhgaz6aYGoFkxeQzo5kEYXObYQ+iFKazs7AUnZQ5WdAlBlsvrV
aqmSRdqpGn0vQluiat51TuTWigncXMHD5WOJznJbNHseEojCDcg/DU+4dWH0nET7CufKuUTyo8AS
GY1I2zjJ1X2afOtq+cGsu+c6SV9CyznQJ/wBpnTfm0ir9oCu6+b97fnX3+xngwqgZsFAXshscLAu
l6M22/ZgpVgtJTPlahwCrOFhJlFBwQUw/D0O35Bj5TDI7pCql99VSTiCJnccGkqGmQKcQCm/kO0J
JSg/dphThbb3VNaoqapT5Elq2HtxOWdfC6UBlJKXGiZpE6qQ77BlGz7DpVf2dozc28YYMfzpFVw6
B3yRPhkdH66oA+tD3hf0SPH6okOU7NLUHD7rI0pTYBCt8qnBQ3KX2n14n9llUh261lBds7NxQeLl
dkJuNQ/2uZXB/789dW93MnuJdi13yGutWkzeBjWJ0IiRZMR5e8MLzPp90KQvgaUg562p9dcqqos7
MLPNVim75H7MUZO//RMuM443m0dMdOwAiJ/dFBYKZEvJtbC+xoEpbxOZB9jtSJcP4tdIgJApblJY
ILdShRM5tZB40sDT4lMMPGBjlGCc/X5uMXPrERyrc3sM3T8PqXGbKfDjdM0SLwEU7mLbp43vdgF+
Q03SoAhPoSZW863jV+3KhfB2KjWDeiqcKx22I12ky31gLcyIKW4gd42oQqDJoXulnM2QrCnT3x7Y
6x15kX4wLIO3C+RSREllMYFSW8ufkriSab147Inxh/JF2emeuUfvZJu6/SH70gEvyfYT+ux36gGc
nfxy+ze8zSp0WYEFSJIMzp4Cm3AV6DW1R7tEOK91B8+4p57qykfEhbb2CXjQyuReicZXZOnItuFA
vlKFsoCamEqRl7xzGk+/Uz+hp3HqfiQfFC/10ofs88rY3nxLbnRDhQdIAYxusyw8mruWEzdJ+ZZO
bDQk4pN6qIzCPBgZ/jlqxIku1QgnOVODvFtrNi9cydYu0awB66AULxJemjGYYgAdQyytres3N54B
zxS4gAx3GHKdJsyF5dcNGB+eCW1hv0hlv6s72igRjbnBphtENdJYWXDXIi5sO4iLOu7Jb2Z/dnIQ
IJrsyal/D3zJRUPzaBuVq7bcfNO0Ek44K+Dw8pTVaC0xQgrNtvDY6xIaXXpXUveWDYARmVZ/URD/
zDZV3uYosaT12vJaTp+zDeUsqTGzKZMpQrtWHCGb60Hg9nEsG57W3CEQgGOwvbd2sSshaLopJ5hF
AFU3493o0Sffrb84hUv0Tfzlz89yOrOpfTv2iT8Mlhejg4hc2vH2on4zqcIQxfOpaiF6QlXxwqqf
vCTME09r5+pApzR8aIxo8m7HE7fs65jYOpy/FjxwUzykgE2QIJea4SHFfg/I2ZM8meLIhjPCq/dD
uRLv2hSehxN2RdVDqG19wlWLFAWw6X1nDurKylSEBPjNoISTIR/LAXqGzofazl9GXsvaAQG8r+OW
wtKpeFpj0a/GWxbu2cKIFISnC8jfxFPv2mPqFg/oi2yyIzI9+/xhrQIhlAup+7NKzmdRyOYkOKoU
y4mn7xHtOMYfqHrsSnRq9vJ2eJn+araBp7vZsX5st82RZpU73/n3yUPEhwUivEVTzN5EP5ASXbnM
X1+p4hY9+2WWeN9opUwXj1/WeIh4w3P8ufwWOnjxU3CYHpHg82qvyGCVbcZfFPtWf8DKp7eEUynT
NViYr58C4NQ9qtNUTGy339ZIcO1BjqE77659DwEA8OZ7iJWMcKhMOGvq8j3su+kR/zfX+Ta4ENs2
iG576yfR2oqzhKOwdALfiinCefq7gXpQ9Y4mONIuXutNbvAFHJi/snGVayfT+ZcVDr9+nupEnQb0
T37noRsc8l240zeSR4HYc+7K37NXceT62//tfBITNlpplRE0DBSlin2PVo6Rfu4xiwoxw8DRcV4a
h+GnwPg9xt/Asq6cJMKVKm40Sziu2kYKW7smemvUHt40+Mzda8qXQX5OuueVkS5b49bWEQ4tX5kd
C0Sy4SE+4g6l4nVThDQNCD/pHiJ5Gz/oixzWlO5WAi93yq3Awuk1I7dkVcsgjfdfyqNfnpCq3Bco
YtjdnrJx4r2HALIysWv3jiUcYX7Ww9Rf7h1c7HbAmudoNz03Li6Yp3JrBIfqdHuUKxePWEntkYwK
dJst2mYfx/CpBu/2LwLohklGpFu8soUdOavAbQ2w1l6fYdbV3EtVthLhWvqj0YClD6sD5tGEs9XS
UbguCp1uJWC1KP2Zok4144NQ9R9K86uGDtbtEV3b8efxhKO0KE2/nkJL9QIkxDHkHCa0a9NTa326
Hefq8aktlQnHJKV/g8CYEFSAGtyoVLl7t5pc9U67D+7SzxYkohfYB8fsqTmsxLx2T/wT8y30IE9w
nPSJSYqwm91FDXbnu9EWmsvG+VR3brwymyuj5DV2mSRQWmv8SWvJsT5BUd5gnX6ov+MCfOReOqAn
vrJahN7BcikZCtgvKp9AwHiLCPHkLINLMDaah1YWJM3oMQp2oEc83yUJmDz83jCxclHcfOFa3EG0
vT3Dr2Isl8cK8akiqMtyRbFF2OFQ05LOjCfVc4ax/1a1NfztyGi7L5Bo9DurNpDMbFJ8fyUp69/B
Tbd5/qdjnbphpWEfAotk5IeP2SkN8VCiEdij/JxXOHgFkmztNHhGL7I+D4k7BApWWkNRPYZTgYAx
kDcs0pUs+j4hnolYWVY99QbuohgOpnuMmxpXRVpAosAxDJk7IpULkax1kDYw22TlCnu7jUAVkWFj
6m1QVTGEg6FEY6DM51nx9LbYG4OGJgidM4+HY+n2oOpuT/vbc45oiq0oCtPOq1M4JKJ6kntD4ZDI
hg4nAg886r8Zz1kEYV0NioM8Zd/zV1f2wzxBBZ6K7xjbeTUGCLcHc+WWuFhDYiW7p2LcBkO7pJOk
8SCedv0B5aSNhjAp3b3V7FF9cxUST9dUWhIg5FBQutyjBXhtENtMm/FUH7tv4U56fQpVz0jQrqeN
b2/8JdqCyzR5fqm2EK2bAgcAlIY5/cHeL0eefV8caZW6/3Jc/0Ra1ujZA8UeNZwsu05/LQPhtOlW
KAVvMWbfF6753XxZ+WzLD3+z9W2dyoxmaA71oMtwQMoNbDIc3ZP3g8dnQx0y3rWn+d24nT/VL/PH
9iFwla+3o64FFdelVnSzkXHDa9ZPbfgVqT+RsNndjnFld9Ff/2dgy/o5m0ctVpAVGRkY+wwh1w9o
Wa8cm9cjLIBXGr8WLZzLCKVSKLVU4KTmm6lrqynGO4jQrmzh20He4F2ozzQDcBSOpF6jLtUjvzvV
v29P1fW9a///kdCGuhzJXOFpngS56uU/hq15Zx0CD0tzZzN67XZ96179+rQ3qF4Do7FF/AOM5yTC
JRkwQDg9qYP0W+mHfaHNKy3LZfrfrOyzMMKWzZIKp24F0dD4WD1qp/aAr9v+/1BRePvw4Gg4iyNs
WKlLa5RnbZUXZfGIq85p/JB44ynak5XDrN6Cgz6kHvTk4+2vtjY+4RFiKWpl+g3TCHVg1+37Q+1Z
d9luLYyyfPxb8yi8OSCU9lpKfvaa8oFm2FQfLW/aaV7y3vZuD+naygBdZQJmACeCNtjlOhzKEotX
w1A9JMB4Mtabof3CU25l365EeVP4kNEOsiei2DMOmCgEJQY4n1J2bw/m6sSdjUasb0AwKCAXFjo3
Is2EX7Hbn/wDQvU7OLbGymJYDSYcd4qRaak6MKj8PjqkLiJhXufam/gAFHktIb92JjmAdJGIc0Cd
iZ2K2KH121BxphCZfqj7rfzAm3eDggdCBVvpbnxIdmsr49omOw8pnFBObOpdgH+PFw8Tvr4Ps3EY
29/9RF6GYdbKh1vSPHHFnwcT5hKbETts9eX1toserR2quBtEg3ZLLoM60eqVL/AV/k7/z+MJaWdj
miiE0CfExziDhNvSlUbKjD4swO4kmJ+QJKaATpIdbmVnwqpnmCr4rEZlnlq0Hkr50TBaNI8jw8BJ
SjIWC0b8EFU7rr/hx1PRrIqjejzGjRre0WeSHuFJGSMebDCwTwMpqPTnZ+9FaivMoGJ1fRBWhuZ1
sJ3aQXN7rMnnPPeyVHWN6SGBJY5o28rCvLIuL6IK89g3SIoUacBJpcGWdO4w8r29MpajXFgYkJ8U
AzFNOszWK4fnLKewcRczx7lWkWyO0b8KXWmKHlRrfLChsd4OdXUsZ6GEGYy7OBlbpVM9tb2XQD6a
crKyzK8cgzx26HeiocnT0xbO9VnR0mjUfMXLp+av2ZJeqkH+iM39z9sDuTpnZ2GEM73vA5+mOAeT
Ws7bZv5rrhBWkB5nNVjJlK4UWpfX238HJGLI+JDYYZaN4XV3pLJbO3hKd8nePyzV3dl6THardYLl
I7xZD2cRhVMJGXG9xDAJxt70mB91L39CeelrgmrWEeuJ3Vph98oheDFAYU1ouaPx1AaH1Ph+9gK2
Wn1xuql7QkYrfWdnWndfo3Swkhxe/X5nC1HYVH6YIoumtWRrGSbvGCQFIMCi6rNRVH9++1/srmVL
nO2uGtPqhtfqojFluoP5mM641PTN7vZ6vLrsz8az/PlZFL8xx9F0qCbFCJ+jHrC1UHHBiGslzLWa
zsVolnk9i5NWKD7GPYpZ8X19X6EI700P86n61h+ibaZuVBIo/bOxDb5g5+zeHuK1fF41AVE6YMp0
IHXCnltAx007pBoXNKRybAH3yT5GbHKn7+xD6HXV/nbAawvzLJ4hPCIRMaaBbpeqZ+Kk4Pv2dpLa
7QIuSM33VTv+i3VyHk3YdWXSBaVe8QWVVPWaovBs1cTVdvpXswgkg2Yrpz32S5dfEGuCPIy0WHuF
SGv3SHFu89NSdPy/QKSvLUsT5PnCKJABwwp7e2rbSW2bmcOr1A8I9ePpCNG8XDkjr3wo5Lz/ydyE
LWaGQ7fIDDNt+Fen1rcYAUP/m4/HXWFrK/eLuqwy4XRUHIi2PPEWBIApDsmfpw7HC5rTrulVn7T3
pbrpfpMKb4s7XGg+ys+M1sVD76HeAP73Am+pc/R81o3qFk/TYY0Ks4zu1g8SjjINv7ExHEGh43fq
4jxj1u3K0rxSOTYuxixMMD6kRtRDOPfsh+AlOuW7yLNd5Zv+bD30nrkD9rKm1X418z+fZuFAcyCq
Rq3GNIdN4DyYfWf+RJpGDbw6cZyjE4X1Ti0Q9MpNGDlorcsbpRrUp7pu6ve3j4ErH/zifhLmFxhr
XSb4CnuKM413URVFlG3HHnePPp7r06zm5kMM0fmRs4KKLv47ibqywJekRfjE/IR/KrjCSRRPtmTO
xqR4c33UkabA1Hkho2wyVMij7F6ynJVVfmVHXQQUDiNbrhZ2KOkNyjePsfLeqvCxtoFlZLgPYd5+
e4bXoglbqpRJpsqBkhOGGVa5lYxPpNpb1MFwYVNWzr9rF//5iSQs5bL02wYNQhWLmnKj4ihuFc/R
/KuLVrgFIvhu6X6oC74PywHomI4s3JSWpKU1ekX0d+6MD7WL17tb79Lj7GKY9N6EQPvR4VyQd/HJ
Sjf1fjWLu7ZmXnkiCgApjRfE5TnfBOYoGTKOCsN28BpKOKrhIg2VbX8g7EfymG+xdZZ49rVfcKdd
meVrX/Q8uPBFrcSZZlQJsJ5Pm5OuYNAdU+lFAzhLeG/KwcoBde2jnocTtqiUGW2Dww53WoFPnoon
9D5eFJQwRDvWSrBaXl5+/j/7kfKrzT8LfBMgJ8QOEQdmDLU0+VLluK0778C27/tTgoVneEDm2V3t
oy1f6lY0YcladhmrDtLkLsKRxpMSh8lf5ogMZ20iK9zplfa5zQ0Dtt1ikES16aMaFt0Hnszhypq+
/Kp/Dxss8gJ6NBSaE8I0o3adFfVc438dPBhmdVy0R8IO0RxUoWftzwpa/4nGzrFMeofoHggLOKxL
E83d3HZRibTvKmWq7k2t/Krn5u728SMkln9HIqO0gHKqsm6KWJZcnixU/1oIVRFgMLThc0pAvWG6
KBdKCCuioOLXmUKCCzsvLLTgaNY5yseBNTwDOA1WHvyXq/k/P8dUlh8CtZp/Czt3AMBu+7HiohX5
JbEQParTFm5wMf2UlTU88vVgwBphWUGxEr+pEigyElO94uY4P3000yQuN3ERI5BndiXGmxIGYren
+zInfB2eoZPBQxYEQ0l/9nJ4LVu0dGS87YwudqcOHyXtuxP9EdriP0E0W0MvCSw53a3LIAbCsJHj
wHGxu/AZrfKHCjGE2+O4tmxYmYiV4RAp26R8lzFiWy2tubEVF9PdnfyAQTESl5viyNz9yvfz8+1w
2pXdZ6Bex3bAHAQCxfLn50+vdEhhe6B7YhXTop6C0PG9VFOdlIzeX9R0EWey8WBHr68wNlkz6/eG
XJbvAqdPHlokCBFc0QpmHSlZzW7bgxaMWPvEuo69FvLBtYWOxBBbmA6kgf5UpCWqn5Ol7vK0bk9h
Yiv7AXKlp4+W5BYJPu9WOU4YJEv9UxUq7VfMDosTf8Fw0MDifrDktDsObUCnfy6cle8rIBBtTgTL
lLE/4skEQ9ByhPwQvLQRBZWEbB4Cvl0X7xV7BFOPvl1cPmYRHJ2RmyYaH/Vcfmep88GscIYpuYUw
jCmd8kPWfdCDeK/HE4ah3R4dUAqMDWy35AcKgMcos+6ipLg3ph8TuqKLqJnqtJiLZ0gYzVurxn66
KY63v7H4iZdB2VCmHJ1PDPVMyPPsCnIejSQoAbGNKUbhqk501wPd1ye87tAGuB3uzQrmWJVBDHGa
g9K36fpfLimjCrvWyieJHEW9k73lQT39bL3ZUw/2o7RbiSYk0mDCL+HyQmluGgLsEjX4nMMW7siL
fhed0Mn6rt3j4v6VOUaYALWtbXqHSBwiYGsZ0eVJB7VER4SDuX0FpwNhEibXyqWot4OFDRGi2twg
vAXu18f5FBWQle/4yib758p+jUUwkzsF5xkqqsJQU+zKy6Yifx6acvH3K5NNKYdIj06m86uJa4uO
ml5gzoAh4gHbKsvf1oDLdURGswL0pGcGD1P4uVhwqx3aA9ikp/pnPG4R5pwRB1ex+6taO0eoFH8e
eQ06c7kO+fkC40g42SS56gK7flWLiEMXvzk8PhtpZw71d5A+T6pK9/724ngTcbkOAK7B+DFk/ICE
iHYU6VLRwRicJ7s4Gih8f+wlB48GRKFwu9Ss6VdTBcrKmSo+bFkThIW+ze0PA+jNmTqmtt33CRwJ
xxr9fQJbcVchq3yQQ+pL5gyFjJ5avQkcJCZiA8VQ02r8/RQhZAZLFpB/OuoouwXxSv4swpj//mHA
PwCl8RCTxex9pHwTWX3MDwvk7tQ1jb5DaFx/6uqof0ZzYNqk49C9wPkxXbNOkl2XUkpP8lh7V8im
9OAPTvSYVan1XkmLl6ySC7fuixYkhKVPLyiSziu34ZKEXq54DRAJICtT1SDgiCmxj4fxbMskLf2Q
288IDlRHO5qtL7eXiVgNX+YF8gUfij6qRjxhndSznmK/ZcncufIWpVS4u8rJ8RoXyoW81bnjVjE5
b0fGA4rCI9gpA360mB2add1nYRcBPWw75S5CoeNQcSWuffHLN8VyZBDmFYvDW01nD1yexaZRoWQb
oT3VeMEh3KbvF6DRuJX22S54v7bwr41JhSDFAUVlTBNbPiW2pnhY+/jBSpn1Uie2fUQEo19pLAn3
y+s5QoWRxYDpnY4SpHC/tJLeD7bDonDyVn6euB92c9cg3TWX3Ve4/QfHBz1d9/p7dFfjTad0ilvo
OrqizWqSvxzvFwv0lYAKLE22WJ+KISQMWd9j9yJD82v7AN/SylE3TZUP74K5Du4wKQpQppY/j4uQ
9LKQNyWoqZU9spz6t36CMB3TIM+xEY5I4GaNiojd1OLNEaM+7XTKhNAIaQsy35LE/6E6s7JzhPG/
YUst6+8sfUTmimLogL5WEUrFj45Mo0H3i+e4UWAYCq8pP9V92G5HH9JxBbHswQn1Py5kLZQtkmYL
ZjiKS+K6U4ay0yFm2bw2QhLZwH8OMNvatG3i9lXzMNIficc/E5CiEf0aFMwCnMDXw+Ny5H5aWmYd
TT5OwLtQcdy+zzyMv1aKWK+F87OvK4YRG3WYIzt9DrkY7qF9l2RUfBaSJUAM59HaWnsdOwWcn7fU
t9w1koJwe74JLZwd1VDXoTHxVB4R8mzw4iZ9SqbZ+CaNiGZIpR+962LceleW1PLefzNiKlyY3bHB
gfpeTmxfzoaGToTlBuYUQcwu+hIR/SnEzwAFWM9OdJOm3lRu/Sz5XmvycBwUGTeVTB2yz3mlwQp1
5rxY+VnXJoN3H1gblVrFG5JeN+VyKvuRRPI8YBeOxV1uTC+prR2TqDrNpr5yygln6evkn8db/vxs
Y2HDziO5I56O0vl77BOc5ySri5UESbz5/g4Dh9Yx6NRjLihMduhMQ2UZEXr1285Dip21VfwyHqF4
nezP3WmVUrSsGfHjkhotbH3kL1HUuRyWjvLf1EfUuJq8K+673J+ouqNBkEsTmn996qDvNapPZGbV
XrFwjcbyE5cCDvOV7yk8Gxg4glSUbKm3IaRBKf/yh7R4I4dG0zqufBcdkrv2YOyXlsOfA/KFOMLp
PI5hiAFG47jBJ5AJg7Hx9+Wu/+zgS7LH4cWL3HDlPhBeJG9GJkwx5reF0xqMzMd1yopRfKlhbdBo
KL+v7NS3a/RyDoX3SKObvTG2yxzuZ/QM7s3t0vebUFB4nrfatn1X/zL/TMDlzeCE9ar2YdG0FdNp
JR9TjC1yLK7/zah4cOCzqTkKm+JyZXS97oxhUGMht5+Dvf4pdzsUHOPN/QL0b9zF6STZrq2Tt1Op
q9YCkNcp6uvo5VwGHSY19xM9st0SCaZdaYXprszland7bK/0ozfbDyjaUmd1dL7eZRhpwjc3mZEU
T0rN/p6laC3zH+6x1PoU5s8RnmZkESG5v3os6/YHPjOSZ2Pqtni5ZJ7JtTOmUBbsF18e9mEDmwuz
mgajBGvcxgZ3bobk80Mmy+FdgrSC10yh5rXF4HyM5nmEAYFbRl7X0cGRw/zQzxZKtyUa5pqkYi1W
9j+brkrcEauxO0lB1LrkeeGazdyCgLKTfVbrW3TTYASONGOTIdhGyjy7qpmoG1vCuwFvm/o4VVq3
aaGJfG36DgfMIPrW+nm9r3kiY15PKgbw5dDHUbHnPYTNhgZxYvKtyY0oibvyaChHv2kwb+os+KRD
rCKYROo4Rmn9EMf9cNdIKcLSOQwUqw3HY9sa9gm3SLf1nWOmhL8ZLCZprZMeUHgEMPTz9md8u1io
UWFhuzibLMWA5QY9uxuiRE1HDUc1DBFGjGtO6CyvbIK3Z8hlhOUXnEVIdTM15Bk9G8cY0m0MfWAL
ba/aqWp9bwXTStltbTzCWWwGqYyFVcnUh18WX9gwXsNvXR0P6hjIY6CspojX3GgNjV+XBlLWqfTL
kCf1m1YoPF7N0vcmTS0+/4sPhHgDpWIkr3isXE6flEhz0GRkTrleNidarO3edsJVDZe3YEhyUJ36
BjJ8vOqJdxmnaKSxqzrZx7Bg/mnEHFLZHDhblOGDBytMjAdULXC2jevgMy/+MdpEJrXaxIhR3crb
6J2EsepGUfMeGqY9kWCg4j0qA9UyBKBnv5LeYxL6tc0U8y5VenuXoBlzmIOp3//pfAHlMGSw4Tyh
KKALV5YVYGZfSby/s3yo39uIIXkTNUTvT6O8apagsgAcEUFBIUo1aFic8ghylfGz7ISbwP96O4D4
Ml2yKarGixLUgqx7c3Xkg2X1fqDgN2BKilulurOV5uGDkqWPXVzvJUn50jgKubx66rouWIw7rW1J
Nfb271gGIpzyeIljgkE9B+6nWDWJgr63mqjxocPjndZpZvVJlivzE/4NwMQsp+4fI2Qu1kQXNOEl
+jp8/fU9BCYHhoSwj+NRDXU9M3xXkqrn0KHQRikYC8Qwsk6lprcBrl5cCqMzJttontKvmR/5+1CK
o42U1gqSn6l2XynUwuw8w9ii5gE3jHG9A6VwqurCOnSZWbi9I5eHcujI1rqx2pYNnkNV20Z4Dpq/
2z6ydvSCUGyasr/6KMzuhm5G8bSCjYvHDPxup9CwpPCj51mK4l1jq/G2qudsZbW9igpdfgUWNY0V
qkq0GRHru9yc9FLpjSUzMn1mhP2tPDX3STlNu9xOqxMltQjrvfCx7KKvNV6drj9L0gGwjbm1JnZg
KCnVztayfhcrRXbs60nadBUABsfwa8xAGwuLTbBx8WzgIzMHvye5649S1SAjmtvSpoBI5804Bt5F
ctesjO3tQkepQVsgABAQDBIXIUdqrWmK6Cr9DdfvXiKvP1gf/y4radImXcnVr63n83UlJEcStoRG
myEjm0g6Vf3W0FEgj7BvsQvU0mAV7bq8Xx3jslovvx/alAhUkphhuM51e/n9ImqGmCJlSzteQoa6
RagyOSiH8fADC8eIpOmneSj3f1hD+3sPsVjQwaYbjlDlZVR78GOj1hKHFuNLXH4OxjXhryuXLQ2h
/wYQSWxTLelI9qi+C4tjfpwy2bjX60Q+3j6Crly4F1GEG5AUvaXawyezLSncyFn0mPpKsy1jXFK1
Zk0Z5eqnOhuTkNZOiVRM9pA6WOxhpVmh5/USU/FBxrnt/nRglytfF/o9o4Wwu08xypv9oIH4i6Ft
rd7TZXgq/X53exLfvs6FYMIsIvNEPHnZZr8xVNjNp/yExeSG6jTkkX9BHOH6Ol8aQjqBhA1WFBFr
j4N84zftO7n8KJWPw/jJsNOX22O7elecfTIhw1RtE4+whlhlgjQPMLVNFjWPs5b+NSRN7oZ+9jVX
UZe8HfWt3McyRJuGAtVC2LCvDeCLxLZRB5jdSzkteAF8mzYu3pMPkJqwSnxPqaFsd4tUg3NcVRG7
Uiql086dvEwy7RfhY1qBgZ8ROuYu0plubDq7Crv5Bjhua3WHLOuOPG7v62lwowxrsJVxX931Z8GF
HZJr6tCmmIK5YdD1m773N/2Y/RXb+fuwiTe286Gzs2MgAZaLjee2wdwH++ZKbzdpr6w1iK/uVpC1
nHCqAn1cOOKc/0falzVJimNZ/5W2fqdH7DA23Q8C38NjXzLzBYuMjGQVAiQQ8Ou/Q3zdU+G4W9DV
U2ZVZlmeEdeFhHR171mKdjC7FBfspDSQg3NZwA9Y3LsOyM9fD/vyqD30/2BgjR7LbAsnaQ2lPw5w
Q106tHa2TbkE3L08lj8izEogvZFX5ZAgQj/iuO7ZGgqzB7i5/icnIHqJ/xrI7JE1vU5yLcJZ5KHP
wRzwxDkwq9VBb+VaXxSumBbD2cn3R7T5HmfHuAZrLop0bgSXjCE2HXhhm33og1izVSlcqdBwBa2b
l13IDNOjTa1lNHeTd/h6iwV42KU5xOmLZipa7XhzZpvSMCrX0iW+TG18U/WdTBYpbJfm8HOE2VYU
97FeMKg1hiSHg6+sspdWF9qKtU2NNj5PxKZPOCA4jtB2WWGMm7axkve6HetVk2UGtVCh3kD3waTw
2lzSCjgfPtidoGBADBw9ZZAIT/OBqGPpoJU5XMmb+qZV5HGs9IXrwvQrTqf7JMRcjaDV4bMaOZkW
pm67imFbX8XXWvWSwCulkfAFK58TuLV//WaeP/PTmLPN0MtL5XsSw9KkGWj8xXc5hdr9fxIE3VUs
HBTW5lg/W4PKnweaYMhN66ct6yzwm3Jbd3+eHjZJtQPthn9wsJx1Af0E9xhRVFpYtdD9bmSp700x
PNa4xSykBBeXw6dIs1Q4VR13h4JreBcz6O3btCjkwqZ5nrqdDma2adY8kgbczjW0NO3vaaHujDS7
dd1mDa/bhZV3cRV8Gs1s9ySp4sbolVrYKitMvL0HWBcy069XwcXx4BJMJn4xMexZkCpRsowYlnci
gQp0FXV9lDItkN70168jzYEfU3Ua7Wg0FNCIxLk2v3hbLDaHShYacAR9CGs/mYbFWoLE1K8S72DQ
SR9iqaVycUV8ijl9/imjGcFvbYoRb5IVN6GVgOrmLzzA89vebFjTNH4K4dkZkvnuY1j62ngVUAHs
Aofqz85LtFoCJn90a8+2o08Dmi1xGJn/c2sQxCv2zpgPD13mEVoQGCpGsuxWMJJClZBh3K8SDcQ3
aeUikLDKvc2a2t7q3M0OsLaCm3RjFd/HIi0BcpbmGrYrog4LV3SHLIlruOs20L1eWANnh+csZ58+
//Sw3LbwGgEQ1yp+HtfDaw6qjruCBj9ZGyH45e7C23q2ec/CzY5HIjwt8TLcR8zc28DE+FDr+S99
yK7HNH6PctZRKME+O3J8Xhjn9ItPpmkK7ACnOkHRUGWavVZEdbEuPJT30ZidhDDIkQcaJIyQSPsb
DzfjJfT/h6LQVxFnRyGEtFMG3z9zVXWmv4KDfbmKSCcCQ3TjgaSOdTB5YwRaoWCaPrZagBIdoRp0
0FeuaqAblNga2+rxmKqgqywYWnlVdC8mDfvRle0vjo722mqz8g0HrvGSiC59jWFG3O7sCqomlAxF
UQUyb8c7WExaoS6bISjqsvrm+ma/LRqSt0Fh1d2OA1l5A5Mi2BhDGDRMEvDugbEFNgJNR/8pAZL+
WLSS7GD+1NxK2JC+J2g7i0DEOZxRfTM7NF4O6fKusOCpZjKy9TSJ7ottSr9HutW0V1GTVM/R0CwC
kM+rLdMmhro19kzXPqOiJdrQQmkX+yXGvOmNwQ5KmOWuLA23+YGNr04bAV5N2JTuNcq/siV8pXIC
6x2QUost02VHSSEV4KaacXBIyXjYmuPqz66/aVMCsXyCCaCeO79OmVHcpm6Gs4MXYblz1/YLrKnf
RBFM3DEgI8tFh5Tz6/gs5OzVzgowGCT0tUL4JU3KTU5AIBUZSPSn1zDLC2EBsNAZWQw5e7053r9e
ixFShs4Gza9A33q7t3znrJsg2S/pl1w8S/BWQ27ZRnlrfl+yBjvOKwtHf5x60N/0pXbEBUctQBsu
XMIxdZ/CzLYOnnJ0DgXSpTqKykNlZw1qm1UlaQ8cF5U8jlaG5ngVvNH8BkVktAZQJ/U2YEuomxhN
l7vcgVh/CpHMSssaSKjl9ZIc2NmjmIhWnzimswdfwneZ1yyHiyuEcY684mY4qJStv17Fp7nJhDc/
hUrPcq0kHkcUyZJo1TXoxPbuNjXdsERRgpcy+DrUaa71r1A+FP/xVmOGZwOaHJL81gC0feAH22oC
lz1I0144jWbrdYoCiafJ9haAaOKfUXN7N4obwMyA/QY/bEIc1ptoZ31Is1tX6Y25+3pQi/Gmafx0
2uqxgIN8MWHNEc96HY4TMdaBzHO2dd/TRfmR09P2fHizTKhRDKbsfNSgXxRvxTHd2BsjzPZLCi4z
D6jzOLMcqBXG4ML+GDK0OV9btbPTmmRn8QqgI2tbcvOqZNDCjSB51n6XPd8Rv9ok1rhpcNb1iwSC
s3cB+x4KVtNRDzvjs6WDdoTNAeXD9jaMDfx/rQiCkulY9Qur59LJA2SyM4GRDFTeZ5fCTMIdW2bY
F2LJf3amdz0Jk1NYNB8MS4upVzX/wQXRcB1gSHXEQ6vmdPXABG/IZSq00LPlvZWDS+20GwuCKF+v
0tNXb4IK4vnhfQChB7UKlBpOw4xxBTWeAZt439zV3DiW2OWQa337OsrpXnIeZbZmTKZBK2zavJ1i
3HcpbEdBQThmvnhznXFhC1+KNdu3GJxHG6Xj8I2LWoSMRdeOsh+7rIHjbgL3h//byGbnRYUmm5d8
XHrHB0t797U4yOq1L5euUhfvb58narYefKBaBrBJptOWBLaBzuU+3mfwGQQQnN9CPiyF2fSfhYLP
l8e8/mLlCRr0DSbOtbQA9J1fHSML83XpDcb6w8bsg1kKJsbpCqzBbLfsRKLcMuowdn8drKevp+jS
Ev8cYLb4RtuohMUQgMC4TUCqw9kJaBN8HeTSqvscZLbqWjf3DMgwYdUZMHHpr0TNVxZhW6PSFw7L
pec1W3GRsKF8PyBS3sKRcUBJjCxdFC+FgIUGiJgo6oKMOtvsqnrUa+PjUq05PMhd484r9cevHxjY
4ZjYkzsT4IdkMuCEo8iksDxrVwEZPTDmxaD4eEMNoDCT1Yqxpj6ILB7p4NYgKxHQ4fOoyOlQ2Fdp
T1gA4f9xVzaGhr6zSIOc+fd+P2xJxNdG7lLRJldcvBuxomWXrLHpbTX0MiLB9lBHLFZ5iuu5a2Xr
iFTXfqF7a1Nv4D3VW+U6j9rXnnXPmdfDnnkUL5wYTdiKvFwVTg3vicr2ghIUWNJFFU3Nhta8fm/a
TVOPP0evYDQd4pxaJdzPYhPwfmX0FgjhLFpHKfmd6JZcsd6zAlaR4tqOnPHgRIr6kML1nLaRUFLQ
nRs7By6AxFm24jk088qEsFXtkyGnI6yZCip6I73qdOHsXCuP9y4pk01l5Pa+kYO8N0buhF1r6utc
Sw14rVXVMVVSBT7ofia39qgZZ2Hb8XhTo9kf2sqJQrdTTggvLjr0330noZnx2xxLyi1ULp7hz05H
6YJ54uCKyTI4drmVU9Pqtr7rBz1buWOPOungVRSUTBaOGogGnTs5fbkjCrcm6tXDWFwNfr1V2SPO
zzvJxA9Heg+wwm7zX8131axBL141Rr6HA/26Eg5K6pqKN7E2MlDI+pIy5TYBPAGzTZXq2RVa7DnF
6u0D5jTjXaakvuJVrV87TfQzBmOri6KRJipJqK8aAy7febqLze7N0ZQIW0+RY9rxnRrJD9K/popY
AQ7C8YgbHSaQW/62adz0WEVaRw3DqXCbyjs4ujhZGJlksNFkZ90TMZU+UJ4l4hevS9yB05GAj2kn
QwKdTze/KocmC+wcquFWZMGszKlsX64jPNJjGzngXPDMZ3BnSEb9EcaTZUvztkRpxjHae1Mbm/QR
niTD3gdV7GebIOX487vWySs4e9FtaO1neYWqnNc5O936nfhqpWx2bfZL/eJLLzsKMd4kOA5l6rkI
jwSQofCnJp8BG0C70QIN9Y/CXPI3vLANo6D+R5jZ5siqoXA7C2FgmRaAtN+N0KER1s6U6vbr/et8
QGDSQS4UTGtQLIF3PD227N5RLdjFAE8P1b4xIlRRRhPv05gu3CMuBcJlBXWPSRDFnF98B+E0pOxS
aIi7BCghM8DRQpv87c8P53OU2YOLDN56WjsCH+W4N4AN3UFKa2P6+ULR4Hx+LLSM4GoOyWrdcefp
Zhe1dc1SCA8QvD9rD4D6cHS9ljo1z7c8MxdJUBcDAuyEegxoliDinE4TFx4sBTvQ4sXKpUZAnksj
4EED57gfzjf/eazpQLMntVXxwqs1PbDT0w0jhZPrRw0SxL1ZvmYkwkcZDL3BCOZnhwHVgnstUhY0
fOJxFdmjqWia+Pm6hIJy+PVczm6eU7p9EtuenaxOmrI4NbooLBrLpTkoZ6OjN9SHV/AK7lQZ/Boh
Ul8adQ9vOw8J16BruDbVRevA3TF3RyogiLz9+lud36DwpQBcn+4yIBXORdnHSAAAU8FSr3CTOshl
tU8ieEZGJbw6vezYc/Ph64DnWcxpwOnzT/dvsMAdJ+prIF099d5l7FuDburCLF8aFMyAJxkJ7GBn
sEIhWi3nDvdCOEXYodmku8gRbdC07jYfe/QhFAgkXw/rI+eeryyoi9mg97km1HZmS7qt9br0zAjM
4bS3unVrR9ApLgScTiWAeLzv0UeoB2nS0a/HXd6n9U3a4/T8+mtcWt9ALZsflXZIq82+RRo5CbxQ
B9jVihjsr9iT23EE1zxPlTpkejRh5g33vWDFUiXw0iuNnjvUEMAWANJ8dmjpeZcQ6YLCzLiJKruE
NJ4u78Eo0QIwmZ2FcV7afoFYhR0lWrXEm7t1CY93cM1M9HBw+CTRNNQByFahKJZMYS4tV2gUWraH
JAP4n9mw0kl6BzQ2NwS66bvZVN+jTvv59ZxdWq2fQ8zeCNg0mbGnJiESGUSZ+SiH9DGJzJfGMre8
XmigXhoPUCEWbnTYA4FyOX39lMPKurUANE/bAkmSlkCwrFrq1V98GaB5ihkCQBvMg9lTy0aGFmAM
0g0Zm3yvJ6P3q3UG42jrBUFuCP1pQ2glTTphQSgv5ld5K7QFVtOsJPb/91vMmqXD+RF82/kRbSet
mcD/Fh5CQQefpuzbpBZnbux9HFgHsJmXFZLMs9PFwYHmwQIQzHOwcmbDjryhNHUJVKF1V12RADXq
DVLdfJPv2K16SFZLDa7zyTyNZ5xOpqtFWS0I4rFXe+xXQnWrr5fmxQDg/k9EZdRM5voRHWCfIDy5
WC292dwA4aXfslF7/TrI+c6BX/wpyGxJ6lbR9tLwvbCIrwdLgKTd0KzJqBX7f3rxT5HArwCPkIA6
PCsHJD1vAPDCcLpM+NuigB5PgdW7dBRceGrQb5qYnz5s18/0qaKu6bwU7Yew4+WwE4b2W9XKWbPE
K6+ssnHW+pgVgXL6JLBlSm7HjFWP0urGQLlpB8mnUttAHyF//vo5n++ZDqrsKCyimg9ow3zPBL2y
9PweXysZquHIqlE7pK4nVmVe6QsJ5dkTAJUBZTHszNAQgInIbEqzpmnNmozweC3HI0+iH3qqFnzi
z0+6aTQ4aEC6A+h6jsuMVaIJ8FvxRhfOCNBhyVZjF609JEuJrm25Rq4zg3//+hFeqPc5no2bDKBV
xqTnNO0An7KXEgmY8nMX7P2wC9vr3F9Byy4PLHi/2QGXwYjufbiEZr/A2jmNOj3uT1HterAYyRB1
UpsQe0j31/f+z8nv0yjXciUAvKwh8Tms+S0Pix9RYFL+ym/UQcrw6wfwIf1zmuZM/aBJSxCCCpBu
nW1xmVCF1rmOE2o61dc/BITXaI02fufSyedxWDeThusTXHyLjbqrFqF305Z2Ft/BoQ9ELIpTc65l
mgigPWDhjQlQKz1MVxBKs8LJvkluonv/8evhXmg8Yrh/hJuT6dHUFJqZQSohu/IfKtS5wnLNn6ot
7FWb7WRBAdFEHqY3xgJr9eJCg/EOAWsP3wCJ5emU1z46R7YD4ZVuPayc1yqFUTzNwvTYrFSYNAGP
/g1f1wtHJoJ9ijq9dJ8WWubqrT9UkL9JdpCh2VY33i0K9JOzISCbNHrR5KJmwOUV9SnmbK8YrGro
HRcjNTbeBsiKMhwgD7mKdhNiaNywpwrBzUB/4t9ZGK/HbOGMu7AtfhozqsWnY1amI2BZmsJUfPwR
FS7tODx8nSXY77liNU6dSTEGSxYeG2f08aQ2vLGHp21oZPsuo/5DvG6DAagv80rfRiWs/mgKn6rH
Ifx3XGH06b2cvTc+ALq4DcGDDH362RbSywaYYxT7sYWUu3Rb47pt7NTaWZPDksDVBfQXkGyfYk1P
/NMqiqTnMYi2TjyY5soABGEieVuPPjyWhpelHOjCmwLfHsAP0CpDBQMap7NozI1INKI2SfbFLYgP
GwZHCUjW7OsdW2fH9GEponGesE8J0STjhbQScJLZs4zBEWYFjlnA0autdKChZQ+oLw4hydghgpar
lfc42ZN9CgBMDwLdoEP/s4pDw1NBqxIqHYvGZRkMhhl63kgbrQs19djCXrBvyhCFYdrXvyP+kpRL
HZHz1e7iW7tIS0D1Q5Vs9obDooppOSo6oetUq2p0V8T+ZWt84XC+IEIyaTXg+o1nBNjXPNOKi8Kv
4xwktRo27/o63qrNNDH+Kg2GN49GlIG5SYuN/efPJ6QdJlihBG8ZmK6zA9qLq8JXVemEsGncD0F3
ZYb10duhSBc9QgZ7A2OdEPkyvD+uJvjNf9AQPI0/WxutCYBWnSP+1BAcQzMUx8kaNn7UA4M2R2+V
bBaOqPNLB5TkgDux8bjBkDhrBpIa3jTYfEL3oV1BKXmLzr7KwjqcROww7CzQlihN54voJKQxe8iA
VYLKlDcu0KN5FWJfa3sqR5XcoenvLGSt52fSlEtiKlGiRimHeLNLTtfVXaRMbq9Qp2Y1QP1Nfw1m
p36rN7x7jrQiX1e6pZVriH+AcJwpq6K4QucPraejHBMDefuNAfr3MrgaI0GdGvFuYQqmST3ZXPEV
p7rzRBTy8aznSVE6WloG1gEQnP03c21f1ZPvtB3kgXeTHPT35MfSHnR2Z5pFnD2UAvpnzMSbt+qx
dVTOj9x+18UraZaACHMBuMn492Ros6nWrBzYWVySYE87FNR86E1gNyECCz+OeOXsAIxkKbrd+SOs
tY//xvv0YRk9e7ao5MOQHdA9JN4fufGnwySTrtKBJnVWecF/RXpdb1RqRd8qD5mX5WZx4BU8geSm
NujbwhLuSioLklo9R3sSsnqA+KG3KHzqlG0FbaDMjMcgqdDZyfwEnuh1RKhLTNYgk2PFBn24itG+
a4uXofOStWnFNbCJGWRJS4bunWNhT/HH9rubERVEQ2vTxpLNtQHNiCAFuhU4rMko1ojdG1Tb2++w
43Ie4cgFUE6e6dsaIhVQA0FLbbC9DNjR2l1z5Wgrh0PQI2hl72zTBOoMaey39448+li611VXQNu5
L/qDnwPKY7URBDI9E10uA/BWPAZR7C1UdQCFKzNnVSpHbZTL4a7qZ+kqFgp1iFTvsRkUnjC2U+2l
2xQQagoqPQKhX5WsNSGCBkwLN3MAy9JR12ARb/YmOod9ZW/6yOVHvy+TfQsRQA5EERRnV1oTsxBU
j+RnmRUZ6pnM4EEZe+OVVDAspYWWtutaZryjmar933nR+yPVXaV1m8iDdQXR+/7YGaT/kVbS3CuF
UsRGr31QSsyqLh5xrUveqtiM0bRFS52Z9rZIwgqO6vp4YzQdTLAPFTp7aKuWj75NFaSClQZnaJaP
xnokO9KP8ANPwbB4tn6WI9du7BJNHUoAqH3tiBzyQJnK3aCM2DgUtHMbVwlrIBIyxzhl8HwTcs3B
H6ciQ+YprHqkHM56WaD6ppN0MFHNCpzRsvwVOoWCYR8k9o61NTobA8xa+9LKVkkNhr/po0GUmMVB
Ge34IP0o2RR5pB80Weg3vdDEkbegpDeeI2Nk+K63snTGfkbdAM1Xb2pHa8Az5OFQ5wN+UjM2bt/j
/yYm9AHynOTQlRW6UQfDUDZyV/K8fgHHwblLtHJ0KY5kYE/VMBiSjprOJU1zy3vxmWJvqZFK/6Ch
N/JidXr+CIFGbemYurBHolT0hy307GDsoSRlDokDc21a7px9u6mDyYC3WaW3EzM1Dpf8KM77LUg8
PkecpaG8JqwhzLJX5bch8PZszwN0w3M4G2ub5m5ZoPHSSXUScNq0P21VMGkVlYoQsHtDcz503gHk
v55KA5OxcbIF/naxAnh2Es/GOLsm+iYvtB52e6u4tsKe/Qa4ivbm//lRzrLGpoeAfxPZOIOfYT8L
+mt6x4KOThfg5r57WuolXJy6KYWb2rjoms3N7nVTmmkhYIs0FTy4oAqY0DeHCrT9KbtZBmpfeoyf
1Qlm48u6xhmzFhQMk2s7FvUvAxm+QXr/z9YfZ6nM7DCNUHss2wRhXN5v8wxKx/lCgeq8VPQRwkOV
D3KaHrad0zWoUJ6FeIUJ7Uo/39bOg2PesAxqipMilbpxYpxz4kVZw4bl8apk2aHo7u3WDYR17VfJ
rUngJKfYLquf7MTedB4DA19Slb+aoDYupE1nd9LpuzrAg0CUCKWkeY2jtyrGRQcmSloP69odtrE2
7GMcCwMENvpK3+l6evAtvtGxKyddvl2If5Y5z+LPZj2GuG5ntzCxlSEgStctZKff3DsonYYpyhzO
aiHcxeG6E/kFVR2k6rOpycfBtyppWFC5rpA+8WMMl2MkiShqLF5Dpt81y5pQUf/fWHMUF+m1UmAd
TEOrdkAJud/sNXQ2w/w9KmkHv4+Qrct346fEDSFerOlcen9P6r/zbcmPs8abhtqt61ekQ3tAwnYe
HeAVh+EuNl4unC0n4WYTGbVEWgXuECvIs0F8wN04w5IZwvSN/3igE77anUSQoQeFoi/W7GzyulZX
fqUaKGND0zIq92XPws4u6QC5X40sCePMyjUf4U5k5WenZdoO0PBUcEfP9MFNVsRPodsJAVGV7S1Q
674D0lWC/ZD6xivOf++ZsD6CsGdvkj1kVNXDwtKdamCnoz8F6c/nUzZR1dcfKPZ0y/agGdF8Z63Z
zZKq3YeYyFeRZlPZRlPCKwDP79amGdi7JuyTEJa1yL/pcNTwEMIkVLfDWg+8tfezuiaoxB4E9C1I
OF2y1c55iddL5diPbsJXX2s2/cRKeGpNCvVk39+K1bi21/gi6/gdVXDoQQB0/thdMVyJ0o1DPQpV
hL16zMPppELJh7K1vO43/8tw+6+3/r/jdxTriyHmpfjH/+DPb7wamjRO5OyP/7ip3ssH2by/y+Nr
9T/Tj/7vXz39wX8c07eGC/5bzv/WyQ/h9/8zfvgqX0/+sILElxzu2vdmuH8XbSE/AuCbTn/z3/3w
L+8fv+VxqN7//tc33pYgvd2/xykv//rPj3a//v5XINKm2tR/fY7wz4+vXxl+8po3MvnL8fXt/Rcv
09cLP/v+KuTf/2qYfwMNfhJ/xoEIou10w1XvH5+Qv+FlBh8MckuAvtku4pXTb/37Xy3jb6YLibRJ
8xBy20DG/PUvAun39BH522RX50NodjJ9mHKTf33Hk/n6Y/7+UrbslkMeTWBYxocT6B9LaxLlhya1
QxwygTbw/WZZY6tnZmdYURE0fr/qnHigsZIOdb0UuQ7Niua2jYrQV9ktjPQOdtU8DZq3yXnb0jZD
tkf8vc2xE2lS5dSDrEyrJT9s41rrsidbjt+AeMT1SdP2kDm+lr27djPawEo9TBurprnufPPG+qoI
Bklwn2QFILpDcrBZtAFEVqzzpDiq0d/6yo8o7Db8VZevFXHGVesOHi38/hp4YLkDffa1ScUjxA/z
FYl0AH9tXElio1LAkLNn3GxjahOpUS0jRsBy+RQ5/qs5ZGkIh164ReIKWpmAtWpQuKJj7z+6gx4k
g/5G6uoIvYffle/eVUnW71l/lXIT16noPjJdSa2RM8hcwXXPMuFSkQwDfktboKKelpCJsaI8cL+r
ig20HQHebVpYT9kPbd8L6vfR91R5nA5cAT2bjncGjLErxahK/JiOb3Gc4fh0+mOaomVLElr3BU7N
BnJtGqCz0ng2C1cGeiNucq3ARTO7K/Ue2gSNd2vaFfDJo3dwUdHNoXVfQjU/0/gIIa+KUy3VcKPk
OgQTCGDAZvvDcbtXopo4iNSYBLxdK/gkQn2uuIqs+jFr64Ps8ptC+6FL/9ku4iBBEztI05eman7W
aXxFErXvvfKeaTwJPVU+2OAQ2+NRzwhcuJv4phMtHG+1KyNJgBoufluVfVBmct3pbrz1vJxQ1Lke
bfT96ei82VH3PJVPqG2xDLzgA9Gn3gWxgPCNj9o0m8QSt6zQt4llPWtleQfVmDupIAdkD1AXJOrV
nZzxDOGEuhczCj0F3JGxTdGiRGunyx8ct9hBImGkEhXiXt0Cf4cTtiJXLRlhV9HLh8pIAhStUQBo
TXSjkhVLmEMj5T2QMt2qIM3bSdYsb6mQOhrrBvpHUIE7MILCgUG6h5KnG5bqP0ozd4JK7BvO7cDM
kjQc/Ad9nIoW0dDTlHUVjasm1Dr1AhDxS21YoVu1R/SINsCqb3KYtUCBf0Xq8iovmq3bfRexCcKR
E79qibkbuZGFmeH9LEv9iblglmVAm5G0e0R5COcXgQdb122a2AEGUGIpxZOpw6hzcH1vROLXQFxa
b1ov8Yi6sgkT8DeVaaOwVN1yHyKLsXr6+NSWIM8KC/Ve4ReBidQEAGhz0/Zsr6kiCdqS/GqBTU+8
6JCkFroTAkknQb3HKH4qV3wnXvfbs4afKV5/MzXC3M9Bygaae2fwfemUCXoY7DbuhKCD199AhNgd
9vDkoQAn07GRa3Ri4CbpYBCoYSXUzPG2ka5dDzYqZ/6wYl10pTI4uNjqDvWpo20ma50kh0SRfWUB
r9Klgj7z0cUaNvKrfrCOYwxkcOLtrKIOeqFCPdKfB6uF90UPhLtV1gG4Awk1BvQHvRhC1xzeh0Nr
hCgPv8A9Q1CC4GgdY/jRlo3T211JGAWC2FRAaQH2VRruFbG4Mfo+KGD5RSdDEy9ju2ZwN35kdTjI
mQtjnQ7Yfhvca1s9VTZEhjTIg9NI62/HrrnP3MShDRk4LeSeF8lIu5Y8A2sHfjhG18tI2/jjtWgN
vgLQow3c3N0Dj/wEC4IgSovfcOAltO9hMi5Ev2IOZOI4j2mS17AYKcutO1r7zMl+W7XWY4OuYc+C
MqZkpAhG3M/0XNeCxkXJXQzvfFQw2zWb+wFEoPqadWhHjVA/XHOe3ZSGbAKjA9prKPuVI8py01Vk
k485LA3N+KWsqh+jVaXU8IUIR2VvcnOE9kQcaUH1vYUqL/pQ38vIfe9L3afNg9YXJb509xoLo8Ki
AtlC8htijdfQKATSyeOHLgYNKuqzd2mD9OdXoGTgDKCaiRdMT8lzlumHEWaVgatHJIARwN1Q1z72
Jrj0ofg5NmB5FAJaUgMnPwfrR5TFiiqCipvUsoPVdtoOXrgoBUgw9fF0qckC2UKSylFCQhW8vyYV
Xvu0JO+RlT+VXfHgjt2vwUt3xgAduUZBKxYnHg8kxqK72Fs8QzwzYHHXNvj3ueifCvwHJeQB+gQp
GcBcvPcrAW1h0m9Kv8G/am85CVSxfKz3iK+GiDVB1zJGMWWPnh3pYJpk3/X6juAEmPQ6VSDcb5BE
whEKHmYdxRY1skhQ16wePKsC804ne2HrEMlvB1T7XCfwzZ9IwSBE0VtuKJzoqahzaCV00XVZ51em
hxUjUE6rFSyQI+/Kk+RVi+u3Fib0JH136xtpmt/G3L1tAUpRHpQfLav+oQNxhKOSvbiterSN/CCc
77C5f24q9l3HpQKXwzTC6+cF4DJDPrF6rKLil4HaMIWQdkJdo4GpV5+uRwj7ZjCar3UYfzYK10iJ
A1R11a6qyic3NkChafBEUtE/g+G37USOE80Vv5wezB+HkxAdXR502DOh0BzYjePRGN481HPK685R
FR11HNiun1eoIzsru/JeEzE+ZZYJ3yEuHx2gbCMdWmO9ZV3jzgB1O9MDmb+wjqAwwTvCUVCyFTJQ
tX4oRiawUqSziyPvlzFxQwHKTYuDzeGnZxsqqIVpBJ6PWiv8wobAJslUAwYtSW/kCrvdjSuyHgwa
fGff7n9Ihxz0KXMZH0sjw2xpyVUkzWOn3cSjfxeDeUJ1Gyus7fpnnxnvZYNOnO+x+zjpjtjuNj2a
RYJsM2E/Q1r4EWAj6I4iV4pliNMJgt6PzAKrp0n0ja+Ju8iynrIX7kWSVpU2UuWgYA2Ftg087vag
RsVUQsQOr2Bbog8tb9AlxRJGS8BNkVsONsq+CYwZsVKPseAvVl6jgJyXMBMEfauPtIMS7V5E1q5m
zc7Xx42n811sfPtIylhQdwKWycbYAhpO1rxi6yJzr3jR/GJmd9+TyqaOlayjsn8TXvFQkwq9lfyX
lz7bqaKszX5LYddBB4vgUActV44DuEtpiv6JfYSctk815LC+U/zOwH2hsQd2D7O8oK8zM4wiyM+1
sY7SsVFfuUZ9X7cwt2W61q0K0WGXrVFRifJvjSpv/h9117Vct5IkvwgT8OYV/hiaQy++ICiSgvce
X7/ZlEYCm9jT92qf9sbExMxoQnUa3V1VXVWZWfYcOGaKZjS5Jm7gGxDLwtu4D69HXrnI0B9Gl6Sf
rBADXJjmNgtd/sbJyZXQhT8Q+TB6mKIGJlbfA0O4G+fqiqSJeazuRkW9m0r4nkkx4D1q8IzHtW7C
SX9PSgRyvBVMECKTgdrGmbPpno/C0Gw0Drqq6BCanQzh3Eh96+L8cZAXPOQRmAEyetebHu4rQT0u
0p9FyR0zL5jKG65BilsBeofgW0Rm2Ss3yyDvuCoqLD3jEZBAPKYhsAvFPumGzBON3m/TmfO4pX6f
Zi52IsBh3E7F2Hcmo9qEVodVLQXeysh97boRY0sMg8zB3DpU83LwyzYBHFnEa77cllei9IZeTWMl
LUgAoBfvaQIKEuLgT5kKfnVkc1q4RDYmpDSnUiTkA4XQg9q9lt3KH4sFDfBOOaRZLoAYUEXRqTPM
OQnEXaPlltaidVyPs2Jz2bQ44ZjehRPRygtEe+iCxULbB0n9VN3MYrOYU0+QZsL8BikRqNNk06W6
8F6R6ItfBtCIQcptF1oDLsQg91VkIo7aJfdhFLxr+mSJQFRbUgWqT0P4li84aelY28UEypcGGYqV
Gok/VSDCXnL5Vq1idDoNKbXLDuw0SeU34jDt0Ef2gqOGxosjiSc0kAYIsS9Xwyjnvt4js8AI8uMQ
wpc3LTKvCUPOKZRJ4LFzoDjm8g2aXdBJBa6kkXqSxsizuxTVYhtB5jU8KB2FdC/GXGnnEvywMnP7
QUpqmy/5Q0jS076ZO0taLqaAJED5ZMmAEVoo/0eOB8xb68oiSPWQeN23CXj2SuU6GdCt0rLa7Dtv
anTRGxfhrQVAylwWyLD0c7kr8/k4q/0JRDTBnEFQUF94W1Oi0etb5ZsiLfBIDe5sF5U2dOEFM+wj
SNct4r24IBJw/bjP85uZTEF2mooHYonr1stPSxmcCi07xVEomXEjOvJc4LXSPHdxDU0aDW1Lsb0t
x/J2DnpzkcvYkmvsi9jVNpfDoSJYNmRZoWmUqZVyfQ/VaYA5BR7NuVDF79UVZPyAtqHAklaKVQcz
BxLkeXJiCfwyTRJ2vgGmyMHAeOQca3ihqkep1y7rHhqqZcwPvg6vCbaOizErHoI+c8GdelAKzsS1
aZwMI5BOnNW7FAy71sCVeDpI3D20HBsrhbw3hj5VA4c6ylSHl9InjoyeGgOPpiFqG95ctY68yO9L
PWT+rMToOncBcsthjHc8OHvy0QGwS7uIRvSwRWWqdsFgOEasYLiT15Yd3zUyULDDTkL7EaPXyqHo
kuTQRYYn52XkgZi8c2Io28Q4aIXRj5C3lGKz7ICbDYr4vlCf0JA0IGSXX0WFjHmEWAqvGjyaCq4C
ObbuQYzDiZDCe3mBV0rVBSGkHKDAWun8aUrw+G2BPLLq+RpjgcMR0mZNei+MJbCTbYOzG0HsUi/w
VAGrU3L58W9LAspsDcrAPhjhnDQwOlPp5ggxue/dIh+fpEEId5nMZ8eqeKxDiNspiYB3EDda1tgh
tOVGUrq9MGGiNxcv5CxVn/MSHWLcqEq77IJsN8x4ZRfDUZS67KGVxu/Y2saDhmjlFmHGAY2KeZ8O
+lpG2CcuH6huOCj+CH4ivLSMxUvaeT6Ffdjs8SwupHZEAErqt6A+iWpR3YtjfZnEs3HUOuU96tGu
5sQYlFj3aZjcgRh7xO0NJLBBCa7Ece913d4lDUl80hpFgL4e7T7GpRslPKdAoe5ALwO8Tb2Z9Ujp
erHgwZX42Kohbyp9HFpN3d9Mc2zHg3KfZMKTpJY3HZ9DKyKOzKEOT22dv0lF/CaP2k2ua0cwsFxM
SXtCoXQ45XLvitLUu6FQ3iqheF/C9aIU5qc83rRSiXdfDcaRSuS8UOeAROI6VyxQj9fnUwNeIlvT
csXBjbJbgAodJG+ZFQ3VdRip3/Rqbh0u59CNkbWboo4bHJGEh7SD6hcg8kQVpcF8UZO5SVACaYww
Hg8T+vaJTgrR4tMUwX+HaBshx0teoL0h7YuTOENWS+elH5xStnYhKAmesVqEPNzJQbKLF3GWOVEJ
bHcnDe6gNZfA9V5gFPgqxkOwFqU9Tl4YxnCESvlN1ipE+Wxu3FEPv6fdLgMtuwWp39cuzZ9Frb/s
Zvl15upvwsARCHj/I+R2XVDdp3gzm430Eo2cV4he2qKRbqT5aIkjso+KeENDLXbtPL6PwLb7eJwk
RXxVDvD8umaqOSdhsqq8A377CFD224AnjmFMLfgiJ2SkfPwtJBhXA+ovSSTguVosQPbp35ENzChI
4aEylKWlxCUyf6mSTCFR8coMXK7HgMLwjOcgktEx1VxU0HiOc5LUVqJI81sMZ+RdkKDIE6GAxDfY
+u52yvjbRBYSs+4hvtHoGsD68WJr9YIv2+PR2RmFPcgzWIKSvPaDQLtX2gT8cuOxATQnGhz5MuMk
O6pQhpmBfrbylggrydFg1VEsunmrwmOiNKmWmrwLFPUlALfVPuflo1jmGPPH97eqbn4bIGRx4PPC
0fuhAf7MuAP4+nHCLE5bqJKNitOA4dr6JVSbH4uoXcu65EJjQLaNFD67lePKivoAJa8gQdUcvGF2
pwEKquAlNed7vKUzvYeKu4Jxe8Lsqr2WJVwZ3nsBCpmQAUHJKR6rmwbZ36gIp54gKoNiuIMwy7PQ
Lr1ZlkFrBVKP9I+Xd2lzm7Z1dZMmKdgL9AXaitK0Tw34n1lpFE+LwTQgqW/aYlROETQPgxw5jbRk
bqqDXWssA6uNFc5UpvyUoQ3vaoP4GszQPiuU9i6OpudBGXNX6CR8gAk0/JM2PWVh0v/sLf6rPsBd
meNfdGn/Uzvg/1UDgBDZ/+/l/8N7MX8u+pP//8+Svyz8BwNjmIyAX5BkAQX+/5b8Jek/GEsF+kUB
QhN/aKBH+6vkr/yHFwDwAx8rWgTQYFXRLf5V8ufk/4CFB00/8FSBfprHENK/qfl/nt0DkxaBPQNN
JYFhGjASnvSJV2MifNGCmZlHxaIMruu4PtZthEpfdNE2wW71SX51G9bdhc9jDb8saRpknAHBA2aF
/PnKkpjwWtIOgFIpFcjIUJLnwsiaxPLu/2aG7mCMijTm4FQwZR695LhEoYQDj4XunjdDIQW+Lofq
QgayiN4usRM8TzZnts5gQ0P7usV8eedjMvSoPwX+ACBOY43fWROXAutjUp3JsNf7LiXWOzu+nOzC
ri0C7rNiK98VDhinDuy5FGqU/uuSccbXO6gkySK3E4ym5uiIVmGTpcp2CYuFVzJQW2QFfzpRv4yh
VUboDPDfcMo/GUMuOJS1VOMNMfbIppQouQQnvupDeL7yOWPOj+oiPsi1WJ7O7+zn/v1PwwbCMjpu
mJ7+IpVocCkE4/sCq2w6f1zqXcUV1r82IYIPnCC3dDDOidQZxZxRZnBk1jGeJZSEquRybnQ4mN8e
aOO6be3WJyPUAUUEqOZahJHWGUENhrkH6L7Zwg8y9fAPDgfZfGq/PpmjTqQYxFMoGTA3vU52eKhh
cjbjQ/qsOb0LEoHsUnabF8HB6TTBFWUzVruxa5/MU2cz7aZZRdk3MQe3fJmOyJDs0MF7AGOpAea0
Kg/vR4ZDo4DFHydFN8BWIAFihm6uQR1RSYOA6twWaN+Zgz3siFI8yo9eso8Y6OEP2ZTPHxcYaQh/
ofAKIQBep2BBuQiocovOM1bXW4s7uIILoZ0r0YoPJf43qKo6tRd75TG+WG4Uj/N0N3JGX3xCLdUD
toc1LPX1a6MeCmg/ZuERg8Di+flyBmkAcb4Gg7HCK8DueE876QnzhVa8yy6zG2Uy2cOFG1/7s03y
m1bxQ5+A7RSIzeIYeD3wG4JX75DoWcyBv68xEZYInFAXdNzFD4rnlaVmAQvTMMQxjrJYQEJx6Cyk
aTaSrhcD85qzBZKw68xpMcL8rx3DZ8vUJH0C2sS6rmEZxFvmgjJ3LzMO7Ve3+tkCtXOcLqbT3BML
2WMwPIcl9NYWQDcFgJMGX1hYULOvgYrYA8IMzIE6huuoe6mUSHbVEvZ69QniA2BYxsOAxTO7vajf
RmhgZBnNMs8FOBqJ4dVaYpHx40n5JsgA8EHPs1gqxj5RM2Xk6iuQX5GhioCYA09OpU3of85hgNcI
nGsTeoor+Ln1qijoMpig0nXZasZMi9TRkLU0KXoZFtH+PHVHjOx5ijM/LRb6pcAOsTg8t274eoH0
OSkHWRw0mOvKp8B4gQNi+BCWAeo6g7ALwzAjMWBAa67dhzkLS0mhHL9uEp1xStE4tB+b1JhRgG6R
CUy/01wXbmIDD2+J4NR+EJ8qwyqe2XOAzB2jojwXSBESGKywkiyEQwX89lbmBjBcllfangQlVhjc
8lzrXaNiPm7g0KXkkGQD5vQkN0LVRU2O3HzHCLefZ/C+floq2huxCFBwC0Oyxz0V7uD3bnpd7dn6
ABR476slyoEYWbwovfBxTlANkxPlhdNBkYSxGSuVMM+weKAkh0sz9U6wlwAlbCmdrZbjKwuTTOiz
VajpdaH8kEiAqp//DMT257D8yQvQfifnU9DUk5BE+HR7D+miG/miz7qLWz50tavknbiOfGFlcFBr
hZlA0c1hfEJRxG51Bscm60MblIMRlnJRB/KhZa9/EX+AuZ13VAvaeN8bf/ARjqwwRh3TYp9ahiug
86gYFIiCRFxBnPxQx8dOZvEhsfaJ9jV9wOshDwPJLvTJaZU8zIu6vX/+OGy8CT+fB8rhpGnb5yhz
kagguUloj/fIQc3B4p+yxYyvydUnL8LUNWxI+XoNSyKU5XIMyuWEul4u4owf0NiBh6L3HhPzh2E/
OInfeOChezy/YAru/OtyylBSBC+ADG44yt+MUacmLQQyseDAU3y0vyxwTl4Q/oPQVh32UdlaoaIa
oqqDyRkJ6Mefr3KzKJRLELQEEYB/0E28EWBRtzVLfArMxkIXnMXxsHE2sTQMQoI9BQkGHejzUcAA
DpZoLrp6mFACzNuQkUywTFAXbwCc3JhCKLrW+lOFwZWWKfDDskAF806Y2qWNYUHTvSIAC5jMmhHf
tKDhBAiAR0LSmToIWdFwKIJJqPBy+c0w9XcdOkvnD9umCTBsoSgGthygCT57QWkoUADVdXwmvkAn
+o0frs8b+MjrKXeuQllch/YNyetoIkAIlWIMkJcjU7/owXUBh34ETE5zY4dzQJh2CWboItuHuxhC
zG89pryr/XhQRcY6KZqPj0uFnwH6MvT0MAgsUZcYQseR1Aj4GUUPrijOxDxHay0HDj2+2a3Q1rwW
bbyvrpmYkI0488kw9YUFvKABzIRhcpsBm7ye7/v3yTccwmjC36k1CKRZaK7NXV0tlkokAhCnLQoE
yUzMaQzjj4B/O7+pGxmRigqLgBydYPBpCJLRTkBRtPj7ZahYp6rqJdMRrKl2PS2sfSOfhz4+K1M0
pWKw1EUydzCFXpGdKD9EZ/HBmXsFptewc8bXyQHxt4OBZ57NO7G5TLRyMVUOYDrmAT5fjhasRLwe
4XLIF5igq45gyjwlbneYr/NjiTkzs7Py29CWb85/3a3dI0Ppmor3HUQvqYA3BPOcjQoaO5JwMwch
JmX+Hc/0z8sAmAtqH2DVRwGEWtiIFvLEQ5sPcyyB6E8AaNlVAW2N8+sQt44+edIBpKaKQPeTDGIV
VjBk0VcK2CdNfh/fyFZ5Sk/C3QKmmRo4JXLzFstADas19d7K8ejibd5EozTG8LnZeCzSks3P+ufX
0IApTB32zcLj17Qq7ykCZ45o659f8VYg/XjE/lqxRiWVCHYNiqCICRhl7hQnLh3NLz1QcXi8/PAT
GcUCgm0eUrBgECUBRFKdOi1aGswgY0Es7dH7ajBKVI+7oVNtaE+eX9zmTVwZIj9ktZvpXM4RpvgR
7ypopJb83piPqTa5fGMACMBQYdhKgsCm82dZlNvkQj4sVUypQKvJzEoTcEfJLWwiJ4WlprOrv0pW
57HASdsbSOhTwI4OtMbHz1otcipzUY4MLJLAUovr3oOsxy1hM+HN1M4uWJu3vUyY+YCn8HCpnz9q
3mUBBuPxmEI92Yms1Imh4IPZcABviXpQV5tRCKIZ+/xWbpSxke9BbhVEFqRgTh+auh4SRcADEMsE
ETD6HEprDWiwGF7mdKrF+qybV29ljjo6pTiEECiEubTgd1q8L2qFcTi3VgSSIAH8SyDGgE8jP2G1
cVw1zTUmD8mHlFyxcyU/9TDQ4kSS11jQR308/wVFkj9ScemTPeralXISl3wPsIj6LLiC3YEwDFQ4
XrzvbsENj+DO29K76mMGS32s9mCjmd4haWie/xXEgX75ER9aEWheigjJnxdNIHtaGJM4TKRnUCkf
XfQDmJ5zK3kCnZCskCDIA7RN5RMKBpG0qkEi2jozpowu5ktNNwV8Yc1SvOZl3AHxEckHtvr0xsH5
ZJiKIEMTLW3L4cZD4/a24XIriHQGkRE5e/Q3BM8dyIx40F9+0ZLNMSATpS3WZsRHozstmBrW5dDM
q38ntvQRdAEFQ+9NVHhQF9HxR10wIttwMFRDuHAqwFpcN2BDY3Q1tpaDxIwU2eE9MZD6+UiMGTRY
4h5fbI5O7aCbcXCVtgeoATKO3uaZALIN8rvIAkXEns+GFr0tlEoFCki/aHatld0CL+lyjnTB3RN+
wIZQIWmmcXf+xG85aAKo+22WciWYzQzDasFXlL3hCNhzrJmJSw5+BLxRaGqIEGywM/HC9BlZG6U+
qpRVEUhHkS+FGA2tg8Evx/RCEr/1mBDuplPVvHXDzTLukqhkZRRbN2Btmrp6UyMsfcJjP8nTXLAT
d5LI43x0ge+2k8lS+2vgoFglTwqd/N/D+uczUxcPo+h9PosIvzkXuUOleyoXepNwPc2FH5VvPABF
s+YHCaATxtv5Ld4+wb9Nf7SsVp5cVJK8CCrssMZjNlFEJgPeNTCx2hmLw4xs25lt/fgIK0vGGGcN
RjhgaUEHSqyICkS04xIJYMxuQQ20YakWbcX79fH9CGMrk3Em9KowfWznZGcyuMsWH4LqmCq3OnR4
LfXAxupvHiFk+iLmUcCvJVPZPld0EyZt8UGjAuQQAChAQgV59/ld26p0kqTptxXyK1Yry4BBLTOS
h05uioZA8W0E3a9deq9QBnezl+JyvAPYr7tgNRa3V6eDVR4VBkzBUCfVUMEDhKwfD3sdTEQGnEHF
4PQgV+zLMYE4ISYXZAQKukaS1UGtVFCiN6s2uu205gLsv8d2BKf9GEFhRuguVX1h0bxvLmtllLr3
JccJUZfjbM5pYE9pDCjpG2PHtlIYdJQJ1asKjQa6CjdC5NuYA1T9SKddc3tvQb8NhEeu5MiPrBRw
M0EDGTkyNFEg+mqUD+XSAiTroETCQ77bdVfje2SjRZSZnCcf+s5Ub/5qdX/sUR9QLNu8U+QwBh5B
wHhv1YR6bSdQWKoA1BKj16zUtNqc8m45ARzcg+J1kjvD6TCM+YDkOF0w7ZkM9+d/1VbCBmE5DKZh
3AxMZ2RLVpdE52fwzRLfFhcHWWz9fAD+Q/2WK5mFB7k5tBgs7n+ct7n55ddGqftfG9ICgltE6g89
RCuzBzxmwLxKkn1jNFnFp80QvbZHeYIhqyUjmD7eNEAV3I2XZe3WHolZsjs3+8oLWEFy64auLVK5
CNpFSsC1iM8TwIKABzuKy+kgLU5ui0ftftIxW6BY3cVwOXixy+qTb/r0tXUqJUmybOZB/0VOdrEL
fiSECDOwiT5cBNzzsXbnv2legQDzzzmiLtPcxkm6EGcLbGauKpgwvjNaJnvPVnxcW6GuUKK1jTh2
OK0NqLCBVgrMQDVJs7UB1sMdHrj95DUX/ffoXtoxzizZMdrnrk1TXl3JIJnIBTizg9vskicwI4Ns
rrhavoNm1hwcCbxyN/8g0du+nyhXgaUBSRAdTBqIGOlVjO/aOhgGmsD70XEgMrDTew1NJtHm/fB1
fKw0wvO1k9m8uttf/Ld9OvcxZoiXhCSphpMEaAcQX098yH1CRFLbwHJgCjq4jw4FmkCsa7v9xf+Y
pioRASZpAyGGaWie2TGv+nX+nOQ5q67DMkN5wFFM5w4auz+frBnCZ3qIXPJxgRZ9zzsL/JZLj1G6
vxgCQvMB7JIgopK/jsxwRtyAwAE7GySjhUF/M1fuz5/ZrYi9skA/xoHZGxJDR9tuEAVbl28zifUY
2LSgIMnSZFEjXJmfo8eUgrWyJbVwANWAsAbCaBoZF29ze1YmqHsXVbUUKzOuvG4A/zk+ydpgCy0r
Wdzq6WqYcCMyNqjZIBx+XomaA2Oo9HheAOIw2bzTXwiPgmBlj0Djci+ThbauWaOSAfAqEhK8xgG5
ZKx086phRBt6CTKY5ukauJJpnCot+JjQd3uGzgBgzspF1XSY6Z+fiL7PX5yOlTkqKOYBX4vIYbHi
BcOayeVgzPZ5C5sZOJoGv1dEfVQ0EYGHwXyM2TZI6DqwSSK5gOw5puxiq7cDMzrUkbMAU2zFrvLG
sE6yiC8ee2WdioJyWylBgsQKrlPe6/vhavKBrx6s6Gbcoazvpi2jvUAR1/58o67XSwXBXpR6DjUr
YlF56qEszYcWCDBrT2wB0LRb1G4bZ3iQILrRYSzpH5SnNm/Las3UheQHvlCymHxxKX1U1PyQpQv4
Ekf5r7zmyhB1LeMFTNujCu9FCn1IFKvxUoxuhQMpNApIMxygQVXlhc14yVihTFUYc7EC6J+cKa3C
aZJm0pnh+NidhYF1fBkHiNadWDpAKgb9V+yd3oAsjOwU9UXBiQVT9WOXFRK2PQDejAoKLBBMoSLe
UKKKhoiPkNB8LwRoloLjHTPzJh8CC13en78f5H5/vR5/jFFxr59acawUrC6dZ4eHOG2dMxzadp4P
KMx/10Pl+UajhBzUnpHn69UjaFWsfqhOk1GiCico31voZ5rz0rr8olRmkmfXVZVeGLHAeC2zFkr+
fPXEKQyjbuYRC22KxkHtwTLCkiGdsWUCzhLTxGDVwpOcWmjezCF4M9AYMtTSbsY3rmoY3po4K3q3
RAgpQEkIzOuoa3xeRCwIKO1DXArME90uRzNPzoVDMLdPOhiJzx+MzW3DGAze4TyBDdNd5nQR9Bl6
az8rfGTEvhncGOc+vxZ99LVHjWVws5q5MkjtUA7duiElOxSHd8YsggvLVWbQToGgQbjpeg3gyH2r
C7YyZ/b5tW5+Vsz1I7MGF5pCs6hLIKJZGqBOTIkHSym4EZRyP00QPpm+nTe0eUJWhqj9azRZnfoB
hroA7sMAEh16jOdNbIZbFDJ+L4Y6hZ2cTEYRw31kO9B9gcdjfOih9YGCHumKoBzdPISDFVYmeLX+
QU9my11iOMDQIEElQxWAin7y1Ez1R/5C5krw+ARjQOSC+NlS9jwERoB0ZFXatkZ5tLVJKtx15ZTM
ASleZrvsGoyU9+CsiFXruoPqQgfFNe4agheQjTYlJ9pnlm7pLeujb8Wj9U+gAmEZJ30vCh+XJTgF
J9QZXTCwkNf2aIs2Pnbn/QOK+q3jtH6NUpEi4PIul4g76OzZCvYhlJBcMusMKDjmjjEqDiFf6/zx
2lqotHLm5M9XbnRIhAHETzA5ZzFY75fxKGmZx4+8yOh/ba5tZYjK29osqOeggCG5V2+SrJMtjHez
2rObq9FV8qwGqkciZIufVtNJYiiTSZqy1sXpAFqHCvi6GtSCDviUwn+pTvgzNVRVzJzhbQEo6EeJ
avX1eG6QUylA8Q+zqQfSGAVziUNaoy0DULfZBlMJvSTGOjBRQxdRobedcVoMKEZ21CAdpTi8gzYY
IIPVD0y26a+4DQRO8w+wYVvfdG2Z8nHlyHexOiEKihfZcXEXm38vrkBPeiGb/KuKd5WXumnHuIBb
p2VtlHJ6OSoUA0hScRPyCpwqQNyz9J23YsTaAvkFq63DnHJWKAO2bii/FW206/hTCO0zbmJNV24Z
AhCYCE+ARpunH4CAmgYBaBoASOLVW8ywtMMIiHxcmmCss89f5q2vpomqBg1QqKdq9CBULgspn1Q4
JDr064HOBYL9x3kLm0VXaBahkA/pKe2LLGyZqlzQZjChmItkxb5wAG+UuexnDLhDiidmgwO3AtDa
IuU46pErBPA0oMAO3TBPl01MdKI4lzyQcRkZ0p/72j+/SOLc6axsbZEKeVWnKXmawuIUDUfDEM2y
FbxegkqJfAPKnwcwFO3ikCX2uFmsWJulnBeXzxw/koV2drErwUYJZKClQsgJRYnH8hTZZFqnuJyP
uq+Xu38QfrZu+voHUEFPjgIoDuf4Aa3TPogW6MXfjUuwLOwwDmlmmB8NXYUxtrttEqBICGiDFluj
7jkkrPqgIZ9aAHtewR9V0DZUMWM/WUaoq970QzeAxgKwueA6qgywnt1y88i4eywj5M9X/iSDWnLf
k7uXYDg1Xu5Kub4oVRbOg7yDvx7NP9+LugxSKIlKSzACY6GaIQgoavCXLiCaBwlAAG7SCGm8LCXg
wffO34nN7oMm/bFMXYqJxySSqnygE+R9sNf8OCVabCYp+HQ3kKBGRZexb5vubGWSuhC6nMyTQBAZ
svZktNdq8fQ3awL+gYhCQYWNLgUUiZaAuBB79rNj9TFd8t241JBwobT1PH/n3v6PFqlgWixzpas/
r1gl2uILOtfWYILyCjyUR93t/r2YyM8kBQ3r36uk7hgPLD4f/VwlZIrwRnGWI9gulwO6oSYEdcCJ
Jr0kDmsOdjtUrOxS1y5CmV/iiV2o6TjNW38fuYbVOcVlf11Zsy//xWt9vUzqAkYtKIdn8mmLXHPD
iYM0GyOF3fbQmHZSMHerADROraivC4kPI5jo7N4J9viWwZ6/yE/tqbsO98rlZE3OgjHjzlEPom/s
WFiyzZcRGbf67w+g1jhyoaakHG4E5y8uytmedEiQ7J7AXL08claGZ5lkycf2CpTFdo0Z1suScSc/
FNm+eCBMJ/CQ/gDVOD3SWQojpJjITxgt7mrWLA69lONiCwUOFFS8dvwT/yo89+/aY+6R15LgtI2T
nFio+u3TtfodlCc0uqIbgWEkqPrJJhz69QX0nPzGqXfFHqTLO8bN3apmANDxe92U/6sjFYy+E9Yt
e2CItCQf9ML43PyRPR28GUpWpii/hwn5PMJIIkzVdWaDyfQAij/D0uLKPr8oliEq4GdV2FQfx6mK
R7tQn1X9PgkDRirPMEL3qzIu+7VRceLzEti+IOXLq6ztIT/1zLGkYZapwZdi9JElAnYTfcuu0UWO
nZ+gPQh+och1pXnkdhCtxuFv0MpAev0+HTT+Uo0KKJKRKZD4Ib5c7Pgg+SD5xqSFD8bBI2K1ZDV7
8QAIzs3ESKG2I/PKNuXfk2rRKwOJowmp3VNzR0hsUuu1xasQVkmdgjW1x9pRyg1GQQzNBZJPKei/
jNdZcctPb+dPJvkrzm0n+QmrbMoIgkVYyDPDWJIh9hYQ478HXRmyyFxYS6G8CNTp+EYk5ANi6mMY
wIyj74F6Or+W7Q1SyUgulKHwD3XNQNfV9SjhIf987p3hCLIRbBF5w9SRjXOBsXHWDrFM0nCmcMJo
cEmYG8CR3pF4j1xNt+Wr/K66bG5AO+n+nUmMpyIu8qiE0PXlUo3GAqVQ4pAlFyRvnnQjyB8hgABS
DHDLgHN6YTiXDS4lnPyVVeos8q3468nb2foJLLfjQqiNXNAM29FLfFfeYViXXRXdPJ4rq9TxbAQo
5ygNPi8a9TdzMl6JYspYGcsEdTK5Li1CjZxMHRRyXHRVGazsd/MtsVoEFdGiAbqNKolo6YO+b73u
EcTtlnjMXeZM3uYtW1miAlooRQBlkOJVnpmYN/mBqnx6E2FCjBSwegzetCheif7fZaAru9TFE8pp
ElG5IuU5+Ud3TeyRucNBNROzstisEefXCbDrZ6+lzpU8Y/QQ6+SixM266sJINEtSQ1aDY/t+G4BR
izxU1jHm+NmSMfKh1n88jTyoJ0QjxIySW0JhILvoYsbfRJMNkmAapR4vjRLloUG2kYe+umCDNgWg
8eYRnMQAEY2YW73Q/yanXy2TCm08NHbyViQbOLaeVr7p0Ef5G+e8MkE5kDopFKnsfp7NapdC9BLs
j1YCiAEaENoJigfiUfRZbAPb6evKLOVBREWZFoWsjJR54twkknEFxEgJpMGK9uDZ/hsMGBj8FGho
4y0ITCZ1GwidmdBrMNlhzA6kd6B13UVoAWLMzQJ1OBRyTqygQJzUlzD+x+SHRtcqjAdL1WgIfHgn
aXxw3efBJbSZbw2whcO3sdiRtmPByhp1KRJt4MuqhbX2B7R7oBwSmgJoOjGX0roZ3kMBBqkB/ETH
iBmGyNE/t1DqaoRqtSwSuY9kOwEnsNTEI49dQqZgJDYLu7DZDljtJV1UNroJ+hVkqVAuAD/OYKUP
gz2/kMRCtdXajhcX0j12cy8xss3NsLT6xtR1EbM0I8xCOESgVe0BYJJzBrKIZYG6GaGmpsrHLvbq
YPIY9OFmRi1r002v1kCFVqUJBFUjV75KeUvo3rsMSsr6t/OOhbUMKrpWWTolKdkhI9CdKgowAs1w
XaxlUFEV/e0i4ciTh0hyNvozNJcw9XV3fhksI5TT4EFynS2kiFPnEciEdauEWofBej9tfSy0tlDr
wz+YhqD2PBs1YRxIhoxeiVUKUINgDhlv3VA4PTRHwAmHwUVqIUGxtGpBFgJh0BvRiUGoKN+ClhKo
fsPm3PNfbYvvTltZo0F4IwjUS4E8kcI6ab4D6/sK2ZibVK6uGuA5KjKyIio3MeRM3UFPOue8+c3P
+WetNDx8CFspDIj1zugOEm+PfP0Xl3S9PsrfgWO6yhNiYZYKO1qOi8Lb59ewmW2sTVCxP6yULIV+
HOlGQOjDjh2hhkvtUVJCrngIblSMaz6et7kVrtYmyXddhyuIuWfFSLx4a6APIUe7ZeHfUDhWrYat
zMnaJerQS9nvXXLzl/JSBk8hhsO+TZZgtZjnZ79aNpMOQGt1HgwlpIhIWZRViGz0NbAxsiegfCj5
k69dAIdjYVLTzjyFtYVb33Ntj3K0IJ4IQiGHPcjgzAQB3vnlM1Ahndk/GZ6um8rLkiH1Zz85tr7t
2jLlfcW55+qOjG6paXylR6HHBSzKEJYJyv1mHaRUkhFXIM6q3Zxcllnlnz+Om1F+vQraZzWBNiQy
TIwW2M6npxCyLcjbSPGAv25hWbamF8LWxAJ8MzaOrtlhnI4PwhmGdbWFlIJqgMwiApNNdG0IjJbW
FnuHtlokXblrIznIlYnYulCeEowx3YD/xCmO0XGwJ1sbLAmT+5UvnCApso8glnFcdGs+QsDjH/CU
khtA53HgRCFcMyJJlimn03Y9dDwjZP7tj/ahvURP8iq6QukE0w+v7R0A9lftIWV4nU0Q7NooOWkr
twOe3zmeUbzEYQXrdCyHdiVBOWgco0cjUq/EupbMKJdf8lbBUWgwpM5JzP4eWdm5lVO+QRLxF5fk
OOcPo6O5pZeDcDjdCRYUpIB1Zp2wzduz+tCUa2jKXNHVBN81qiMARXkFwhdxZJ+/QOQKfl0TBnTA
ayWAXod6EGhGHNRGBv+TVsdBhdTeBAmJxulLzubxkgQJLiMl21wV4AY6ACCo9dF4g3mIMWVE3E6o
3arjoYvezy9oswNlYBgVDUukMLg3n49KAE7tMQ2wS+QNB02oFkXuwdd4/AeQiGMuLz/Gd5IFrUYI
PTjVBetBt7nAlX3y56ujugwQTTJKLJAf7htMao8BI23e4v3E0v6skDqHXFcMYprAQmOHNxW4qKG9
6BYAg2FtuwHacQuabHEFIVXELGVksvhuzskaGo/BVYxbySiufF4inyXQCCPzOoSaRbTwYScM/nWm
tE8ORPDPOb+lZD1fzujKHBVGJkkOikrHGZ00f5qwo8EMurqH80a2Iz+RHvgf4q5jO3Idyf5Kn7fn
DEmAIDlnuhck08qbkqkNT8kUvff8+rnQM8qEOInXNYtZ1lFJwQACgUCYe9HJqQNnSljV0leKIOKN
aq2nuh+RRgKImxGF7sAd39ONLSmVLg5NoEX8L4HC+U7LODST+WMbWy9pnPat+N58qzFjrDoUlbNi
11yrjv5iEzRMbOUZ8EVDPZAv7GLL7CCZGigMfh6sKYb62m+/sqagcUAZFKk+gMIcG0of5HAtBs4i
7x7o70M3uAHYpqvcpFsMSmzM+9PyFjUCZiKw0BjQtL4AYUQFMyrghAHTA8CQ+XVsybA2PhAfv9ji
gQhh00CX0miFDo3oBXkN7+vd+MQb/vS9+tO8onvjal7HwCoCO+kPq3PyB4u4SbOtdjMwp0opHIxM
YWEL/RAz04UJhf3RzjCDhhQ7ZtU3/7dVFY4f7ZKooxTHT0ueQ/+OhG+n//7i8T5YUiGEQ22uR484
ljRqI0+b3yzluz3LesSXhVDTAqY14KTELiq/ny1aqxBS9mWtuUmstWAKSpKkcNPEZjLMy8VEG2AK
dIwLqIBcFPtmWKwbc8pjhXgXbYNbCqw8hPRrzWVrjpNXwjPLspfc9L6a5qdI4cHZMTPPaw3GYPVe
HsVehsSQamCyX1o0WDa7T0nCFcv0UY0BTYThgSs0vHvFHsJQNug8iiohygapK4uFFnSz4D6YwUBS
hEZiwUboaPVqyQESWkJuW3DUEdxrGviXWKXI/PJCmMd7iFGHxCwIho8F7VpbCRSlg3Z/3m41QjAg
JHQeJtjQTi8NbhfyLuCmAagTsi4fA5/HXhIoBAYCIijHLhiw1o0zf2c3mNdTgAowYKT79HFbejJZ
CB4QgAH1FY5ZsBN1bIcyGSHuz5YuTTmL/AcALqw0V3f0R99C/cfVGzmWDfdHgokeiRaWtlPLsaxj
vB1AU6ht2B5Qci+K6hQbawdOUwza3KvnyWu6V1tHWmFbXOUDtblRH8RlSQ0C5myC2hw5C0zJvBed
ImAKwZ4Jxg7ZSNtScuZIV+6RDuQ1DfpjAZ/Ne7uKh/Y+WTWVE6A1151eLduZ7qGj73ame3p3l8Lf
I7HCBdX3c2nXPDhUzvT9fE/Oor15abzML/T6Y1zfDcD19dxdRZ6/ql9lq7zwnEDpBGApGNhXDSC8
HisdAM0vn0os8mwOrsnOi9JaR8G7ZihnKuZzQhlu0IInOpQnVk9IE4RGzG3ZzkFUWv6ctTvJevIQ
5YvJfmpEhBCmKhVS+j3WMz63t2yju6FLHu3LeYP+cbSUYXMBCM2bV3BWt/Z5HXgyhyTTUTivowLu
+ZDjJzegoR3Cd7NtVqeVXIp9LXSqqXgGAhSNihNMicrAsKthgwY3uEVr0DOvA4Oz1FN1ND6GK1lE
v6jSgTwxpKh1c+i5vMJQVvOcOcmYeKd1WhRhovPLANISGJYESwRkFjHqHl6cgpI0rienkfX5LQXw
lvop4ksGu5wABcjHzujG3+sApbyrvvkemErRdQ+Qk01+yYmjyC7/lu5lB23xQjyQLZplii0bZnjS
PAEjaY1ZN91f29NNY+sSj7JsHAeiBPsr674rRg5MHfwkV2AyXRUuGu1tT0W7GCae940skJFsnRir
sdAsM2QsYB3IrPWKgSl6yaleiAaPdo5/wYFvHpnRAV8BO5dUP8cJlMQMrNMxlRwrmR7CDTAoYWnY
LaQYSbCpfPt7YigyioZlf3+wO4K/ty1sDciAOU7J8BAGl/117IWeetd54dZ6jN60n/YFjzjRX/Rc
b2QHWWocwgvENlgd9T505MA0vMcUHaaPHEat2QG1YkNvT5/qxY2DqwJQ6kcVghxvXJKNjCl8QtdK
qWtOt23CnHzYnhayFLyjAPApRTCPfPJ7wxzhcfUbtgHR6au2bc/q1exm1/0loGf+BsHXoq0ciBRs
pdIVe1RiiGy182yM1koT705rtegxDiQIhtIEhLUdWlmdYGL1IyNT9eSX03yHxzSaD1IFMFunBS6l
iY6WUbCNZOoGo82g04CG09lLVmCLOCtXHOxK8X4FZexImnCnMLUvI8S8XBrgGc9RKbpLz9BAuMPF
3EpzUsvh3cFyCvdLlwdWPPQfymnrfjfv+twJVvyVoLnD2wyIWZlb5H/xSySClyQYMzmjpviknMCo
ZxE+86sH86qe3qPpamCPff1qKNQh3Us/UskOLp+2T4mC5x9Ap5rVBIcbA0hAv7sejNtwkABqyGQI
J3pWACxgZdi21nyxkrN8vigridNYfvEcrJxwngGiE+adDhnGMHROWKIfLG9aY+MH1Z3fqJdjrKxp
pm4KMJv7RbxVTDTcmWjUt7IL1e4yZ7CjSyQVJI0iyyfyc3mFM8/CdgxVjpeo2+aqHErXBn9zrtgr
LZPRlC27l09RwuGv07mdas6QkXXfekAZlKkMyFomQTjsYWWaedBBQh5eknbephqVDPguLpet2kin
gBX2C/hjQEbgTXO+Kb+g2bYxh/pq7MZyBeYDbV90qiqxTJk8waFYWjA0QYDt8fPHSQvcOXorY7Rl
du+n/ST/O1/O9YFegifR4soy+hxvmESbvLS298ZI4w0tzCuFqtcGT3xHkZLILrnFh40N8Co+o0q/
DGb7OWoMA88d8vcw4x3x7/SNY7yo21lmHItXAVwWkKZQ+QEkuKBjwnyj+f1Vqjm/42OTCyBcYBAc
UcKFLjvw3GmIS3ogTuzt9k29ZWzGwvEUTr8Lwh2H/udI4KBf/+i0lgIfykQKATm4Y+3S4O9u/aL1
6h0ncFTQYa1caIAliNa/AEqAzhfAqWoUDJVwEMeBUKWP4HPXoCFL9wWpgVu5oz35dtoyF6O7QynC
EcgNGjGTM0WiI0gBuAW0wrPQatHOOnnVmxw/kn/2l42jNp8BB5nbl0nwbOwHpdC4S6zZLfCONqoy
nfd67mq9va2HSBY+L90+2oE84WZoasXwO45qHigFwDQ08z1sMbwfy8D2lrwjRigBTADQVVCJCPbf
sATUQjMOG8VEu61cq7pshmjJWx1IEDMhoz4DG5x7+CgCMA4A3WLHTMZbO/ZX3dTKYpGlfdIxq0/A
4MOgl2B+iaU0tcFr0yPVMCt0k+tnafVesBe/vDttg4uSwGwDFGrgbELcsaHXDfZo5ClDDeXMKQPs
Bzrk42pYR7ntDVLkpoWNQvMbsMogErWxjxNx8DJUuiKfcu6Ma68958me2BtfFPfV3OjeiASeJxti
WLDAI4GiBbZzatU8l84Saz0X/mPm+3eVkd2fXkaZXsIyNnbGesbxfuwWqSrw7IVhIIkWl7zFkSpC
kDFMAMMPObRIja6UoDjDy2kdeumjUSMzgQxZvGf/fvP7kUTBDINOn0aLa5WWz0YNRO1WVniQrZvg
Aaned0FjwB4KjuOhvQTjKFu2BQuHEibiGvgAnCUhAm4Lox3bFsvWerwxOlrR51sL9NzojcaanXFi
O+IkL+HmtEUs9dQcyRUsr/V5jy+3PEMBsmu+zjbsfgZ2z7pFM4usZrS8jp9KCvYXh1NhJTmEzYQ4
Vnnvq78A0w1OcwvgL7ix8N2Ci7VLNjC/hC0A7wr46mhmB/6wZMn0r9fToQyx6YtlfYCe5T8sXAMm
bRC45mp09XW6ChJX1kqyfKI+dRIbv9pC1fSUxzG1l1zGz9o2vLPd6Sm/BNPWjX0t7UaU6cd/fuD9
fKQICqBz85hQWwM26+qD5edOXxfr+F12hyyaxIFygt37CmZ2iAJhAUZeq+opR0lPsl/8TwjhxNF+
CSaeTqRQM65P/dQ8cCQWPlIY3SsXfw+IZeEOPhInGHlX2UFFGbZrMFWv1gs3a57N6CzS3k7rtXhn
EAMQTqiyoENM2KY5yADVVEEtrZ7coLcvaGNt9TzZnRaz1GiEVphPOcIO9Sxjmp5ADucm4pdhFt3F
a14onFeTv1bv7T2fElM8+1zmL/hp/bJzB6KFnVPbAWUKjj2kKkGXeuhU8QFbAIr4AlEaseJtTNN5
2nfpOGmuNfX0mzbrs6SFe9lFosEJISLwggDNdXwejJDWdhzjyanuufr5FZ+Oq87Ds2krnZ5fPA4c
6BoJN6DIifMqSTqwMgFq8cebhUsDhmr2nU8ftUBkjgEucyXzL4t2hCIdb/8DJYVYwDDKOa6HDvYa
NCARsfdjQVBIyySncFGxAynCy2gYQFeWcErTsQE7U/pTKYnsKls8eAcihAMRoenPYBXwNv1vJlCM
a8z3AQEpAtpDch1e8qp24kV3suVbetWiBxZkFBae0AhOhfMOzNlKzzgPm5qifartqO1EFr1CPp5H
qrjQoXCulZdgL3kfs/kizcAgVjU3v3JMDz5DiLuSWG+bCSPaqEMFo5ewdXpfoh9jZ66RBPXIpX+n
mWczqurgqUkvZC/R5e39XAThjGgFxtQ0A0lCJcodtAm5eiTrulo+hxbaDQEPDTreLxUhhVZh1eBs
RCGgNOx1sAeg8fDK+THwtJYElcvbiv5GoNyilRl9GcenPq/qrpoSnPppn0SuueYur3viQNjjhbwN
T+ML9MXVHYgTtk+rKvAHcFrSeFdckt6t9rxor6C3mDaA6ggw/h7vORXcmayCubh1B5KFrbMKgo4h
Tk46tsFlAOJfas2SpN2iizkQIcTP1kwbLayRFhlioG2X5dRuk2ACPymzU0lGS6aNEACacdkXesy1
KYHYE1+ZliyekEgQ00og5lXCHm8cR5+eBzt1yqj7pQjzc70MwVkWyYx8M7c9eqECuxtNKhev7c8J
MKLyFhWZOoLXNELMz/c8ZZWr6lkCjERzpJI9WeqXtJGd+vMsic1UZt8Pfcap1moPYMsu3WeZF99r
xoqca1vLi3/S3ejam+5qXhn7RnfsC5R8+X23yhGpebJ65RI2z9H38DU5iHC7pFCDbIKRtF4Bb5ic
192euRwnkjojkHAx896jZtS66GOGQ123mcee+BH8JTIoG0jDIEEAmR8hYqqhVtH/WxB+7gu0QA0F
OO9ltfulHT4UIWg7tLpCEz7NZGS5Q/RvoU0kBrsoQacG+sg0bLL4eE0jYLoZFvZ3zBtP5Zd8LH0g
c5sXHSR8vw2CJKBDIg90vGcKs7OK8oNt3/0+d1FvOR96vAowqCy5S5ciCb4XpgV+KSB1CL6/BHpj
gd5wbh/6T3ZjAeRdO3uPXPV1eLWutFWyZoGUp2dpEQ/jbEFoEOh2iaYubJNKboM4eAqGZJRpRhZW
8VCIcM0opMFYzAAhHLiedV7HXGvXI5NL1/mquNILObiETC9h42LTbmMlQ2jQr40nNXTNp+qSVxqs
HSZLUzdmayoXKtNTuHHKutLifIJQ5P4nxwDfEe9NVb7zPv5iLS/LLnVgHL2ShHsnGMJBrRWYfo3B
AbJGf9h2PqsfyWWf75snDnabw2wCpFSysx55xF9KfHw+lcTMb4Hup6bjUWhSj1cAHt0RK5UgyS+H
RAcyhGuJRKybfZ6+4e3MPR4Mqwi0VZaTPMf7biurVi41YBwuKRFuJqo2RtF/ZBLZdtB3dAPgZc/3
stgD8vIUeMW5hoFMOUKPxGDFN9ioBb6hdFjKKY3PSe3vW9sqJc+hpZftoYcRzuEQGtScKngYACJv
OUYaRyRJ97IH9JIqh2KEs2fbpGnaAWIAWL3SutdBzju66JcPfKVw0ibDZ35dQARwz2/oatzqO976
Vu/lve2Lh+xQHeGQoT/6Dxh53t2BKX7zvkPZsnET0JvEd8lFm4A1ucfckzWvqxIkJ7LH3lIge/AB
4inD8EBPTN7MVQEuKUupF0YMaKmy/l2+Zl/uus81FdtNx3EOx46vqa/Hr5MRrEpNX9l5eNsq9ktf
ZutYTyTvHYmliIctYXGDrB80Q/N9P21bLSRkm6ZhpEssf6lhEpHOX5ereLwwnDCGwwzl+rXqgo5O
RVvOsJ+fNPCJz9uh9ebHAAh0yXWPaaiNDFBGpif/+UHol6Oj0M8mSDf6ymOh7/rR+nT0sCwBlSpO
AA+mS8FL9oMVxoqBYCitnsJ+cKK5XJ2WsByefEoQHCP6Zmk4f3CxG7dNnLvmfNsp/iro30/LWcw8
Axz+L1X4LXuwWLoWA2afM5hEpudvSl7HUZ34sVyVP7SV7kzbRAbuLFNN2B4LZDYgWMAVE1A7cCqK
KTibhWDWKrJNFiIc/z9qKARdeaZYCCs/jDG+JqBHzdwwxqUGBMTVtJ0yx5QNlixqiE4LnTPa65qI
faXPeoTTDInkqvesfbcJgUSTrbJNETu8FQJvnk3TgKxBoqlMrmCWGskUqim8NQEjF8q23CnAwsre
/XOOo9BfTkDyVaW8iIvXnAEYEaqrYDQlwnYOfcL6gbcbzsDDcsaerZGwfujaFLm4Kn+ZzIa5uV2t
UOCVvDmX2r1sAm4DFeU0/SvxdpdnepNoIITnE8DAqmKuccaUW/7Em12gFt9M1QqvFD92ZZfuUlfg
kWjhSkQ7ezMjZ45JB9AQUDcFusk2X5uX6rX6Go8eQsG9HIpAKlW4HIsmNO1ymBCB6ufq7LIHbct7
T8J51Vuu/jp5nGxTVr5Z9uafy0wFKDd/aNK+J+g44MtM7A2rXF37qCOCiePcDzbpNh+dPvOG8+p6
/vZLRIJYbLQFYHidf4dwgllnW9AcHqNVgrWl3/ZBITk6H5WUL9cxA3UtRaO/ysTEY5O0UeETcLrw
WanuEscmQa3ZQx5XyRw18Qrm2h8zwq2LDrH2vS4AR++VwU4/+6XrC9QF8BuAN/7S/llRJQrykH9K
MzvNSLZmJsskL57ZAxHC7TIB+8Tw+QQh3RSXDTqYyAZYmNKp1cXXBDmQI1wuY211NB1xQPlTNPXI
I+aiEixjs4v3gAKTJX0WnxOH8gRf5OdjGmkGzgffxQLMnbVDH/iDgnyPL4fz/jbq/kbEuOh2D7QU
zHNMFaKmPXxBqvh3gTkCxLzRbotYu/QT1AdPO3n+x74Y6oEw/jEH93VuG73V9tw61OqnNgzMUWIV
MDJJ/3Ra0LKzAXcGBU2biXMhOJsyITnyIzNfTG1dwRQj0CCM2xbU1ZgfbG/ICEpW6Rby58pX/f6S
KtKxNvkYIpMFqcjJ3za3fuUUbuGSC//aBKl5fQliJwaIvr+REVp85Xzq+1GbOFjZ0irhfSy4uXjX
7nIPGBJe75ANXRdXsiP+kV06paVwALURsISgV+EB8uj1u2rTuePaBpA5dZNVZ6F9ftyHW0BZJLyk
tTZXzOFpjfZCdpEte4LP5RZOKDXyPo1NfEgKpRuMsyc7tv4b8KNcoVMKCydzbBmKLT3f1o8RgcbV
GoAuoAayY1skgGVq8T93SpxwJKOxHJqmgDi90B30ujRmKgsrZeYiHMSBBl0b1BCR7sK3cj3iUYrB
4b8FQfS/+NHPXRLe+L6CITAaffjr7DLDIezWnUdgGqqTYgj79MFfWjuK0jrFDCeiOjELq5HKrgc+
zWFPgJ6rafGSdqGUgo8blrhDh1KEAKob45jlNgxvQK2g170E+KmW167GZs2z8PL03ZKXPhQouDO1
qmk08y4ov7PWxWRdZSpwVKdyZSn25vQKSkQxIWCic8CaosOFEGnBfu47p2JoNb0xE0nNbdFFH+gk
vkMbMoa60mMRedFluK1b4N7YrnVnYSyR8UsBA0yycHDpAjqUKbguTIlwHFPE++Nkr0daupUFyppZ
cvssXQOHUgS/FCeEoOqOJTR9f9eZSED2oaerW6bbTqsHkkv1f1lIk08bYJIUr2FY64Hvj2c6BGOM
QIX3yBPPOPtguOPPCN/pb9XH+EK2jFKRgv/I1XiaPmIVTgnSw/B3M0cfAH8uhxDuADi1/hWvyE/1
n1oKbiRr1XyyLZhLYseuQZ96S2aQi8bBK/c2M9BcKxqkntdpXimIThpeAwT8eMuZAjnQtKt7tcte
5I+DxZ4B0NwBZMoCifwXnDKEC80E/u/f967mves8QWhvaL9pNzJCxoVWKdMgHDAQcRHy5ERYQ9Wv
jGFOYJjNSrmykEMonOqBO+X5hT1XXnJvFU72ZoBhG7kT2QYuBLjH0gWvaWZmU5Q2uqV4ZvSKk2JV
7viY7Hn3ECqqP4xvciC4r3t6LFNwnKZeNQ0rsb51DYT+4SmsaqdO+tVpn7lwHo7EiK/M2Kpa4KxA
tdbzb0IKPrVqY3lkE1/6ncuvBBSJJTfdwr16LFNImFi6b2kZX07/IgIQ6gyGitTp8Jb/xTrwsTTB
c1qRUU4Rb1xtszWGSHZ1XMrKN19v1WMRgtsEFIU9RlyhYa9cVbd8Srd3ypX2U1vxO1WKfSGxDSqE
dWFqNFXN5dENhhEM29FQ7edxHahT1Fey52gJ/qVM7Nf7FcP+lIIe1AJPmq0KZ9BKMps2EyyyS621
nYTeYE5OYIBeREYhv2iVNocH1Shj4CXmC3BwMSRqMXcDr7lR0GbeRJc8TMkfgWESPuivYLcEy6QM
VnohJQv1DmQKNwMxmw7owljUuEC4POJ25Y8RANrVgzeuOJO8Lbn/Fhf0QKKwoGllmLH5kc3yZ69O
DIcN6KxT33X93yezPNZNdGBl10wzNxgtfFGHypny7Wk/8jV6PRYgeKsMWA1FxhEnpuZFCStcdc+n
BSyZvA2mQ8ukFA9jsRFCr9oqqkLeCBF/L0YTzHMgpi0kG7KsxacQ/vMDsyvCoGqSCkKaTnGi+IeS
y94vMgmCYavRaGVzBsOup2u9sZxB/3Z6nWQCBCvWlaGcdX5R5pMB5J3izE+NX9rrz1USzBaQTnUc
gRMBs/TWNs6sFcnH29NafKSvj98pSAmAPheUzwaPDYUrQtGUhKQ6IkNeypq90J23BriUipsKJDK9
C87pxmsfyZa9p1ecltLYENd8QNS4AiPnGVmVG9OrSheX2iqXTVsuLDG+DTDe4B9VQRgp6F9Eo0HQ
64H2cPIeVpVb+7KGzAXHcCRBOK7jFI9xqeKR26eq2zF/T/rUUSievDL2y4UMLBYabKqgHwRnKxXn
v9CfNsUsKDiEoH8TXze304X5mJIVeRzvig3d8cJJ/r10+95LnsHvPfMhrUYSwC4cblDZYZ9xuRga
uJOPz10UzSpGjXAqAnCyt0m5aqyXKKq800a1qOuhGGFZyyqrupaTW/PYX7c8y/SaS8xcvhuPxQUA
jXfZOefnGu4s4GN1jvYjepq2hUTXpb09/AjBU/bROGUlf2IxErtj/3MoqnWQ6Nsx0iX6LoWtwGnE
WLAKNDJEcYKziehs+T33+vEuueTZdX5SgKW0xxgy+jtCwM7L+NwWtTsQKbifOZyqgijQbuyerG5C
eXMbo080JJLRAb5Von8AdBzw1XRwGgNy8Nhi/GZsO5+/Pnxg+WMcKbicSQ34Yt1KwdKrr5oY5b/Y
lLglboenpHLPcHA/hEql1iGvESixf1+y8oKmxfck7s5C1d6rfBDmtMUunosDLYUNbPHqAnYC/EBH
n1tQ7CTqOjOlOCKLUkzA46FmipBLfD2WlpYa5gwpyrYD0H1wNlxWN/EdL3GNP4u35i5/l3V7LAV4
OOafMoWgPNW0vqfcwxWreDesoi0t1/PWdutVcz7cJyponGVP/yW3fShSMJlCRe9vDsYip51QqC20
Mz+0JDfj8koCtBvoRwBH/tLqMRUYVODp1kzdxvb9ACq8RGL4MhGCFtSuk7ngC4c3qUuUDqgG8ZqN
klr68lp9KiIYujp1mRkFOMZUBQMK8epM2om9eII5wPkfayXYttHohepzRYwrzmaZ7atvBvpUOMbL
vOGEQPQ8egVmhydjaV08xAeCBRdll33PKJhynD46H7uzznpmFYiEUXCctWB1+gAvsHBgyu5AmHCz
DZMRDQEvcNK+vUcT427KlYci7y41Uj5njLwPWnYfGcUZNWX9EKIrNoGyjAFrgnF4XK5ICx07K23O
uiqlNWe9S18SMlJ3DvMncOImK3+W0uCJFvMhDR+pAkAEqBfii22sAFvIRnRaxEQJLiZ1qPdFW7eS
y3NRChq6kSLH+PgXV6UORZ2Feo5qFNDPnYbmw00QWZ2kY2tp5UBspqFZxDDQXSEEnwVq0m0zRLFT
xf1FpT4OLHXH4VrTFYl5yAQJXpBWmW+pwJJ1SJ0DZrxzRnXyBiQhzV7iNkSj59tzqJLgNqIiSou+
haQoaN0+yMB+pWx9G2WUkW2tcnPa7LlpHd6TojTBfaARrWrHBtJCAK2CPdMp48BJWwmAzJIxHOok
GLhNpoxVJaTEUeZOE7oiJtnM/aIiGjBcEUQhtSpGUCjEkpaEEFHpe6qoV7aVe4Mmm6xZ3JwDKYJH
ipU+i0gGKX7JNmNi7tuc3RQKGEvMpsQa5hJjkGklOKWsNDsr5/LG2AAHSvOiGeET2oFXp61gcX8o
Vk7X0Zb4hSFQ9wmZrDaJAXweWJ7ZEfUBZGzlzWkpQjuSyWf6gTlt2FhACmh5EfvGD5VoynLtZQBh
QWSeh5kaZaE7avHIkFK00jl4yKYsG27NmqnKXmNKkbo00fP8pvBBU+dqShaUb7iLOoCHdH5cTdto
nDPtuSNNuzZmdVa/nf5movLz9uWEmOAoZYBxRSpNPI9WERlUB4iIZegzXrhG31+kkUq+TZ1lfsup
Dsx4RBPprgBPWOwqea/l7hxX6Ropugg44ZFxp9SGN0f+8KZ1lu3jjh5Ac63rAwZ7jLbI3SyP02/z
rBE1dpSRjBmyP0FcOlVDDCC9mFnnK2goTkM7IE6ldmN23s9m47s0bMFCmFHNRxHNirpES0BpTuZ8
SweARz21c2OGmyLs8h9GkWU6hlMiXXFrpnX5Ow1SY/im16Peby0khdAMUlGrjjZ1bir14GbJpOAx
Sxry3CejVriYvIy8kXThep6yAEULJTUw9l9XybgGC5t1S4ZERQIu8H3q6IPKL1NahJE7xKrPvDRo
qy1Tpzh1oj4jV0nfGVcmw36P2D/FmaO2uRhKAwMRalPpl7pvlreDkmc3EWDQnwfFQr9xp4PyJNRG
9B4nRWw5Wk9zTy/aMdqruTkr7uSPUe1hpZp8rWopYvFBR/PSbgYbXbIaS6CUr82yH8dVZg1Io5O8
T67wJiPZeZKF/r2W2NGbmVRd7URTXFYOrSK/dUpgzhroQw6Ly5EobXhh5oYx5c6YmmHnRnmVjX4A
n10Gin9hdiwo26tER6m4vbLHLk2GB71ty9zGSS4bSp08zSnwSqNUVYYNY5VBKk8PwN+pg9PMZ+k2
SfxGuQK9BY3WM1PTn3OdFNGV3qkFuQQUfYXnYZJopRdCr2TX4rEa7W07JudJGvh27GhpbSWrxLJn
zbU70wC92Dz0z4UZsvhBVUt0GzhzWo3tQw4kSfR8UntoHsoiDvd1Z+hT7Vp9nLIMrIi5EXgEWKRK
77C8jFH2G8FFsSJWbt9OdQ4L1TPlzPSD8TzNtS724hLIcXtVSfDraIMOflRJ1kyOD6AjurVpmpXX
IcmvqJFZ3TrMGiV46nMlw3bi7pv2jJTZDz024rs6yTTVITM62ftmSM5nP6atSwN0O64UVoT5hQn3
i2Q6wgwLXmSch2l8IklrhGdA5OxDDNmhaNKs/SrNU7IJkNLTH9tstvLVXJRPFvXZeE0TKw3yi1KZ
8ujVKpomB8Q/WBO11sl71ijRLkbTXbQbcZDY1sQ4gQ7wvCF6y8ts9nemosYvSh2FdDWkYaU5c12k
9CJUco1dIPKrUmBNm8oEexxjJ4joq8JxBM20BRB13hdndTgjf6lXQcxWBVCY2BlyeqnNe7Nb/3qM
+9pwa9uq3/CZg7oqWVhfTQMdnuOsz/QVUkPjM4nK8DLWYj+7smkYc1jmTElXhBaN6TSzVsR32hzk
aw0k66VXmtUM6IyiTjSHRInZr8EYEaAhV+lqkLPSEoAG4ViyFRu1ij7MQxvfzMqsA8ra1p6rAJnf
xzmFCa1nZWzCNzsNm3SfAhEk26hTk51XWjTqaI5QO/9Zq+pSO9OMLO02BeYkyD4aCzN/iI2wdJMk
wPHSFSvvzhWLljnY7molvsimUN0qeaDN+8pMmOEA7GS0nVAr5nifRk2yRypFiyoHd0h0NSfVLuwU
TCuaRpZsYSCV4eq6YnZObSbFuxWXVL8oYhD41cN+0NvaUbIsea1KTa12ie+PiVtWSgou6N7I1rQL
sp+VHjXN6OWlRsvzPG2r6a5lWqIDZiFrK7qB/+rgtljaznTXJLVar8yMWYqj2WjIdW1QXM/JQ9UD
mjXZ+gNJKhN0QsGEPKUzGI3d3iZ1YLTTZRgzwE67SZ6q1m3Z11a21vpaCycnNAJjfhjaYOhWYZjU
mDWKaK84mZ8X3boilqLutKxHEdnqAQCx8httGpwp7IyidHIwu3VsFxuV3sJUrckAYbM+peuWxECM
GqNvWdrfKjFzkLK/ZXEqwxRbDJotDdlCsA+hri5EL6EFkhAwKsPkAf48nTe6fp5OqjcPzdvpW1qI
LAz2EcYeSBLyhWZW1BVy0DHgKbrIrac7Tlszb9HYvVefrFctX9WNM1zJa7+LkdOBYCFHWGgK0fH6
RnSAxGyf7zQqqaYsCwDmhgGABRBo8J8fJLLGQge0ox0AXaR+VuvCSaSDNosxpvUpgf/8QIKl901C
KCT07KWczwo8NfLs9fQGyWQIcTPR6nrOLchoGlBiNJgOrB9AhS5Jwi3aG3iSAQyLxy0AdY41qQHv
xuwOUuascEo7csKG7ozoZ2S3/2b66MPewAoLEDsgMTBDlER0nMZRAVMLUOUsrb7EHNu5UtSSR/Sx
QjxgBpYbMwACCGgSJFGFA4R4oCj9pHsbQ6YVK6L4NHPhRXPw3DEyqNu+7H5+bNR/vo7/FbwX178H
ts2//hv/fi1KIJ0GYSv8818X0WtdNMXP9r/5r/31345/6V9X5Xt+19bv7+3Fj1L8n0e/iL//h3zv
R/vj6B8o6UTtdNO919Pte9Ol7YcQfCn/n3/3h/94//gr91P5/s/fXosub/lfC6Ii/+2PH+3e/vkb
hrLRts6Ba/7z/+sTLOwvhP++F1zDPz7v8keGL78P3/+x+ZG9RD8OP5v/zvuPpv3nb4pG/oNjm+CJ
hgYbonOjG95//wn7D2RR0IKsqkDMIXhf/faPHHznIdQm+BEg/GxmapgRUAmOJnrr/viRysC2gsQe
fqzaxPrtz487MpRPw/lH3mXXRZS3zT9/0+3jQ47RA+C2aQizMGhCLONLESPs55bVZXoDMsg15mx2
UUswDKB0o9v1qGRXsZl5OmI2B9Tij6Cu2RWZelakReq1Zqw7kU4ew3F+r1rz1mB961EtuSBU2fwP
eV+2JCmORPsr9wc0xr48XiBWconclxesKrOSTYAQCBBff0/k9FRn0UlgHa/Xxnoesq0VQpK7XO7H
z2FJnviVnh/0PrukXbOy8vER5VMDis8QsLdG5yZpnF2Zd9wrgD1CjqZHYTjtL2krDqkhPsYaWpit
E1/LOr8jAhQALaJSr2DFR6tovWca/Y9MCoqoL7/pHXQBHtB+mNnK3lDT1r0vBnAFOniHoqYptH5v
JFTZpFlp3EcUQb0ndOk+JQYV130jFN/M8/KppVR9N0egQwnL3B3r4+glp6r5WOb9e03TdvQrSgbf
AljjR5KV44i4oTOYJzKRfZRubv5IBjrsSsOsbU9LetGDeNdO16kDWeCAIepZ5a4dPySdqx9cruWe
NvSAUWpImFLSmJYnIFnXrGuStei9SXn+U09Y+6K6DFNMFTf3XCxOmKZC3EJNzg3TIn+IjHS44B0f
NrY90GunHOsCORU3geIGGc3Hzij0uyJDWOI5oupUL4EC0s+4JckVXpbljZWy+C4ee0V4rsspEmY1
s8KiGAbTY9Vo4VVlMRkmLklQRLQ05Qrvq27wkJFEqFU7/Vut6XgmVfjhrdo78d6opX2Zai20gAZb
9coy51d9Kt4Z08y7sRjcAx54tuuJoVfR0WCZ+nPLuL6rizJxPJaMdFtRPt7oRpPukpoOgVXWFSAq
sj40SWMFTh1X7646WAGLwN1ZWhXdDU7c7wpu6Igye3rVx72+k4bdB5lp4UWn6ckO8TGYdBXQCZVm
AbqMRknYzuFJt+lGCMiCz5sK/DyrN5SJcRfXVrcZHCtZZ4XZ+yJp8nC0suxlNFxw+HCT67lnIZOQ
BI1pPtm2HBpPE0wH9aEY8dphVrUzNBkf9NYtnrp+cLmfMGkFgOZssrYt7mRW23fIEkQvUdKI0ksM
y/xpDQPuCzvro/tBY2KXSIc/U0OXVUAxyIftcPtK76G+69Eqqm+a3q0PAz/SVLXEJs9uYzDg2ezo
bUws7CehNRpTqVYfIjnoK5sm8oYkFatXvY7HtgE1UtNTolTuR7OMLhLS1a5nlJ3xlg/CRVKuyclj
z8thzZXa3GVDZW6bTGWrnLRDODR6e5cWlRg9kzP0iQF7/+BwJQktJTPXKYeYnTrqNSan19YHTaFV
gbfWa5+a6XVsOCTbNlBP2/dcwmLtKIuMi4zGxlrtoy1F63C3dgFkuhs1WvqxYude0yb0QECpvRqV
zAkVhyY3Vl2az62uXcqaccOjnWMFY9VnqUcUNzQU+qhYkvkliMlUTvyqVqmnR5z58F9h3oMxFSwd
63HkIzR/pOMBKlkEeHhKb3Cd7E5nOZbcqTPfGUttk+QsX49aPXzUUZVsmkjLr1OX8fs6MW+piC5a
U4n3lHKCZ8GA50VZl16uWXUgTdGtSN4aqwz8eA9U06tAtckFK1Xo0FZpGtZmaTeelLW7bqxWHhgS
P0gumZvcIMPeybDLVhJLj6dgvRkFAGqsPXLQJw2PQjwjFwV2jpHR3+m0z0vCQHRmYZUN3fxHOi1q
ZcejCPIsq1bzbFQSj4hCWR0JZoC/W6xeHuPvUz83CZ/Ba2L0eTzegDYSHY/P8lZ/Gy8sf0DfI6DE
Lah2kDRwmhVgKsBuLjZ4/Vk6++fXTmJrSfQKNIjyZujcgCZkRaKNTLQtK/JdqTUrB5LrX0KGv27l
r7fwn8+Ff/7gMaL8EsxDKlckg4rlrQ8yLwPmLqWKJ0+tf/7CJCaN3EiWHT7pKGWhkSdgmF/AZI5a
IADZ7072kGxxla+X2p6WvmvywEtS2cZo+L7JUixa7Vuj638N9P6IZ35HtP+/BL5YzPmwc1uV8f8J
j/93939vv0aeoI3/X+ipqsZ/kLLH/0xEdrZxxOv8N/RE2fI/oCICn/ER/gVCe5zwvyJPTfsPcv3K
MbSEnDJksvEf/RV54l8d0UMgwXWBzjr+d/8m8vwz7iQgqbahhQhxjD/PuhInRZ/wTgljE/QX494t
qa+R4MtifGNQc4NPjnmHHBY4DXsl7EF3bAkkRtN417na6vTwf57rv+c+sdPObqWd540SukBi1gSZ
0dQ7PfKkoP330Mcv+uICHIVlmkiEEhL1Q29qj2oDiOB2lvuuOUXgNneaCUbIJZ6EuQ85/v3Lr5W6
WmvRiF/jzqXKL2yjXviOuQ2Y1F3QHgSWAM1QQqERb9AMbK3rV864gAifmzcO59d5p7rTkb7GvGvE
g+zBZniV/Taib87NBML29/JPStIkSyOpsGO+00C3oh7v3bhC7zdZ93a1NfPuWuSDZw6Drw/xliCM
Qv0EQgKu55rsYnDN61iNVoQ6ISqzl1lSepqyt6wq94aeLWQxjmf478vx7ylO2q8g7uJ0dgWqu8HM
nmWkoOibBGP+4RrFXjW7zemV+H6FAdj+c4VV2qltBDWSUC1f9SO4IVuwne9PBh6afw4cl4Q3tIHd
28qjzBE0D+vCWSi8Hsf459JAL28yNl4hraVg0oUANBXh7Vj5mfpmJ9cK17ZRtfAJ9vGYffc7E/uP
20qzKzoqoan/soYmxIPQJ026krSHZF5UbChx9nplB2oFWQvFXMeqeCjyciVz148RsPRIpMakDxBM
bUTJ1sQer2srCXiaB8garwvIVKRGeZlFfeA4OR5GPd8Oiut3Gl11jKyP+LsRr2seuz5Aq0HCHwf5
xES7TgYIr7LLEjV6ouW+2SVXUimvBSTcnXpcVxr1czFc9UiZx9CV1s19VYH3u85Xatyu7Jxv4H2C
VLN2qJn5Td5fEfHauV1g8fdKU4DmkSuDo55pvw8jiKxAPzHahecYt9moI67nC3XnuXNy/PtX1wSi
p8QZMyWU5V3NX43sQq3Ignea0Cj+z4ZQyv1z8Aw1mUJQ2BAgSR6A4p7RguOi6G1/bLLtIHcS4pSx
gfRD4qPTcc1KMD1KJ+jTJGRD7pm6hHQbudd5vHVasc/dci9xowUkznyJsP60Ef4ZB/89zYkXLZu4
FozjPHcdW/Xa85GHhMtXNZV+xZ/HEX2Dhr2wJp/UnN8d6olPhVkOo0paJdSd6ElmIE53DlbD/UjR
QX5CdpL+UjMbpmVet1ZbeK2iBrFlh3oK9Hcce10b+1QoTzFFdTdBoijGgeeqGTKr9hwdikOUbe2o
8IE58rsUCRRgAjIwJei1ZxsvJs4WakAXaqP5JvtQMQjv0JtvOV6Wo9EhF35ZVBttGP3WcvD6u+vV
x6q6jIAztqJ7J/9VqVA/bPv/hpZ/pFTnY/K/135yE0TEEb0osPYasNKZMvjpUp+PNudbpx5cpeNQ
EBXbGpt+kiCnXqLXeVglHN+prgZC8DBdUcjFKOqrI7f2mPtSNQJNSJ8nLnJmT4MNAV7VxPWiXmTp
TQnlb6Faq1Jrl7CxM5Oc6hBYVabXKBfKECngbWzgNiNvp0/19xeY6UxuADfNRARkNq6W5AKUoiuC
bjj9vUDCqFAX4oMZ5+FMLgKk67LU7XHJtAQ39mPX/9DJr9Ozn1uXie/PWdGhIxPnwnW9uttKc+HC
nVuVib9jlJUZ3vdwSXAjkQAsvhm8mu+cNtka/O705OfWZeL3LFo2nYokZ9hHh8q6yuo3K/tXaLHf
9uJMfFUF2YoR5VElTHhQ6uDRCE5P+VMX8Bu/NK0L1W7t2Eo3KCGaNP0i45syaleWpEGpuB7Ee3Z2
+sKB39L4Q5rtGjVCYdy479s2sFnsp6QJVGBSSBp5Pc+3XYf+ssbcp0YRmBpfx5G+7sZ6Q4rer1FO
T7i1S8WhSYebzr46slw1xQ8AIFdE7lrTZy3bpXgvK2sWP6HsthDTzR2qibMhnT1A09tGUIQ0kV6v
uUvOHHnia5CtbXiaIlXv2reZvNCrpU6rmfNqTwJElkQUyCVrDIsGHOZ9vla6ZJVYN0PkABuxxAsz
szD2xFfU7TgSLcrhKpMN0XbcWDCEudkf//4luhBA5cHijnzRoAcc44sxexrlh4SoOCArCzfq3Nwn
ngLgqdZEhXEMafwmAIOHKuKCSXwffk57iaDex3oN7e5Anqw6cMwtUXvOeAf7+CFfFqUfEqAAIm0M
rYatLbUPZJlck3jBJ88tx8RBAFrIGz3FchRtGrTdWq/+ygLNXtVz855ELnGuROg6cFH9ju4aYDqM
CFF4Xy1s49xRmdgmaKxig0uOYB9U6XZ+PyiHxEj9DHe21r+f3tG5L5hYaSr1QtjD8Tf4tjUe7Lzx
0tZa+ICZhZ9KiKeonwgpYKkVaH9go0tv/LlxJ7aZjF3ROgXGFT9o5htL4dHcsBPTZK1D0to1xxAl
8gSgmDE4vcZz407MEQWXeOAU023RANerd421cPPNbJ51/PsXsyEaY6Y4DhzH151yo+INpi8g5efm
fPz7l6GpkGnf9ViLEmyHXZBUt+etxcQWNbfJSHbcOhfvGrR8mud5JmtqiQWan1t2nG+ysW8rsTpv
uhMTBLyi4XWNYfP0MtX9btycN+7E7PIaQSJvMG4R3wz6a93/Omtcc3I3orMyjSwXDonaP4b8Msn+
HVf27yDLnJicMvQ1WuHgQx0U14Ckzc9biCkpEo2TMaKdMYaGdaeNd+3SA3bGd5oTm0vSXpZ2i4XI
2I2VtzeiKZAJiwOFO7uhXCIdnrESc2KAcQuYdlbhVxI0C0uyr4al/oS5kSf2x7qm7saGKeGYrFq5
G4bz7sJpWyWq/9DGyHUcaJS3TT9zzzOUKbJJAKwgajRdhRKPBuEDOXDegZ4YoD6qNdFz+Iu+2JfG
Ojrz0TBVIunbQhVj7Q5h0QdmuZVkwQ/NJE6mvQpOUlYOGmTHcHR/9PzDEKBbF+jji5rA5fdGXK/T
9nDW0hgTk8xVDvg+t0e8k5FKEvdq+fP0wMfT+827x5jcg0XdM7tlsEmFpXjnKxtN4how16dHnznZ
xsQy8yJyqRIj1hs0y1fB8Zq8njfwxBgBtdZZaWPpO76y7G0kzpzwxBTRqlOX0QBhHwt0WaN2nZ47
4cldKHW09SGQge9jB73YCfGvirq/ffWxgPb17ua6KDI7wf6VSQiKOS+RS522cydjYo3ciBvdPXoP
1wB4Hw9boR3KeMmbTrig/p745FZUbK2PAT4eQzV7bWRySFzqJ2ItO2APVHvlmg+VCkBYDtlIUnrS
RvePekvVjTTWOmG+KpVtmsYLljxTEEOT9p/LmIq0IjrHbJrO9iPw1hoM/XvqXgB+78Iy2iz1hX07
dI531gEGru6PfeuqFL9QUAlGj+RQs+qaLzj9mW2b4kEH9AEkjOJLbLHJ0OpTRddJtsRAMzf4xJ7b
BqUrcTxtwMb5Nc3XjnKXkiUhHu14tL5xRkcc4tfDTG1L5w3XhlDjyKUA8SXqeF1awk+q16hJA+KW
XqyRvSZFCDIzrzCzgOlpAB5Jr2W2h6b4daWmV1VJAgrMOphj9wCTLBySGWf2yXLyJUwGVXWDRiSY
cKLUSAntBkBSzjsME+cwjHZNEazA60hfrXalveDN5rZr4hwMKCRD7ATjpirkCtGmZElPSeTCekxk
q36bsD7xEHXGZWkdfRrIrYFyputc+spg+jmDnLY2boZM/3CzJ6VzV1n3s7TvDW1j9tim0gKM7532
RtgZa8mejLFYNU0eWEW+YZoVZKPpu1TfsebRJLen1/h4RL87WxN/AwGpxm36QoZMQVtYCgwb8woV
fUIAeZ7+hZnzMZUtR7lHoBlPkWFlVF5GP+S/A+78Xmdt4iuoabIkBe1gqKC2h4fJmU/rz339eqDV
CupyDFm7HnUSAjoYafHzQn1t4ihSygb0MWG1ZRWCU6zsFnZxbo0nHgKEMyPnQoUDgsB57PS+Q89M
pH3WUb6sRk0LRzXqSoYWip7cE0/nnYqJbQOuSxqLmjIcm0A7xHx13rAT0yao+UpwOcqwLwPz6uxh
JybtZnnbQQNtCLv7Me1+Mtq8nZ7vjCv6lKz5srrMZDEIBFBo7fg2Iy+Dk64ifan1euZUfJLvfxlc
ZCw1k36QIaE+aob8vCDzM3T5MmwnERpXJYYFfRwSuPV5z5wpP9IQtTG2D8PqF+btogDc3BpMLK5X
SAocKg5EmRygzvtKSblUpPt8KH3jOz+pib4sBLf0v6wuaipf7V5cXM1m69dVtLbGHRlBHNjEN0qG
hjluemZleLJ1V4nzq4lKv62A243uCGHrqgpd5wYH15cocGj3OX+yANOVbec1mQTEs4QKTL2DKt6q
zN56TnamKrdOtDXFbdvvLWfL3F2UgdAJmcYVVZnncsOXte4p1qpoG28cFbC1QNo+UX2SPHDl+fTp
nVvc49+/LEBr2gV3ul6C2MOHFEfEg9Pjqkcv8N3KTrwDetzTWsbKEMbA1Vj2XZzEPtQ41kX/HJEb
JX2n9Bcp7ur+yexeY4Q/p3937nsm3iMZlDYqa7y0HbIq0Qgu/xXjzO+b6pNm9ss65WmvlIZLkHH4
0VVbeeZt8hm1fxnWdgc0gJrHYT/Mai+WCCpnQoIpOT9uPFUC344YPHsCqt6j461lvUX9mcX9KfhQ
L8Bh7eiYdhU96paXGgup4Jl815S600IDrKXxcUBpu/Q6BTx5AE8Y2a1ZvqDV1z/riCgTf+LSVkcE
jiSg2m2g8hktcYvNXARTHZLaVpqOG8e9LDYWRBey0kWv9lJxaeZgH+GpXw01l44orByzrgDgqHY9
251ejU/VrW8M9ZMC4ssRjCgDpqwVCO6iCzXWbzS5j3sjiOS9kjxAKmsD9utA6cw1rbJDqqoeUa9U
l6xTtLBkTb01E741DbkvUbjU43xVMxEolX2jEjMgBK8UhnaWX4JteXoPUgQoYTd+jwLQGHMIry7q
W34u83ffMbF8o1M7tInhVV+gq2WModPCjMBBzbmv37NI9Svkl+JYR3kY3f6KsyrMGp38SZAPu446
nins3YBov+FXHesBSSsDxxBrciQjwMXOrZUGTZ1IiYFSMwId0C2mlRdWeTGYhl+h4djN6cpVHwbj
XdfA9ZI/24zcGSo0L7Xiusp/Ku2jLcD4NlReEoNDlVhrveSrsoPAtPHG0oskIUC0WGv0XyXJE83W
jlFfqt0YDKDEcMxdqcAmxpuOYpJt5VVgOeCm6jnOAwgDAj78oFT4nfJCSw3tOC1K8QrelCD2ldC0
BQuXg+bsuHgYzYNdaT7ERzbmkfTEiYKeov3jIZKOX8TGKlfMK8t5dMClULnonnADV7oru9+QyIE2
lnJwMvQQWGTFNdWrig/FMldJ9qq3+aHRha/XzVk+15iy2oxGFFcQdEeeBkTBmd9VCw7g02n/86gY
zsSWUFR2qN0j1mbsvnIunPfqgkPONfXTcc3UbZzvomrBvL53CkBq/2m2KWgFgCjESzKi+05EXpNA
IGmxMvm9vzSm2I4O/YWV6+BDFIJWQP7DRpghP6h+weg9rXau2EX6TUtj37XfmviuYv2eNnckX6MJ
y6sT2+8sDin62nONS5AkbB1a3ylCbBMVqQc78R3GvMi55XH1mPA1pdS3GmtdaKqvoT+LuKuC5Rtg
0HrA68RKQ4eg5vaBoe2T7DG1b8p409obwpZwh9/7QAPA+T98YGvYQySJggOh5F5EUAW/Oe0E5wae
PKEjylPeE6xj4fqpPPDu/vS43+++qUwmjJ4xcDQcEytOc5Hx/ZBtybCA1Z1J0SuTKQMeXpuywFXZ
5Qaggu81CLPKFh2CSbbu4LGlVe97MNac/pDvAwpjCmeO9LySPVrewjw6mM09zy8NC+KMS/Rfc8NP
8gBgsmBjV+EOitLB4yRdMfnauOB76LOFuHDGUqbQ5kZ0Si6OEYtShkZZeK6zi5o9jq61xHw4c4bc
SVihlS1BizcuaDzVdLGm/er00s+NezxbX+5nlaZUzxnGzc31kKyLdsELzo17/PuXcXtdE6DCQ8bT
yneD4sdL9MtzeznxeCVjXC15LEMkVAObl4BPF35jHATyaAub+f3ZN9zJVc+J6AznWG7t60davxrk
iue9pytoGUUKTJFHwPFSYDG3TBMTrqxckBJK0uHQlr4mnA2AZud5HXdiwgIctKWRNDJ0pB+nYbZU
bZw561PoqZpTXSbHquCRUkrt5a6qUr8WKlaHgpbICE4fzE+60O+u0YnVWlXadlSDd7P1i5KgT0W/
cO3aH5XDWLW+pNWGuT/RdgmKIlyuW90YPKW5NqGI2kMwLHPQiC7XEVc9ZayDnoB6K4WKHhvvWQ1q
sXYzgjzFKX/lxSWBoAVJ+boGLZPlrE/PfybLa0xRroM1lLrDYVll+0xl49VDh25jvLGLblUmP7MC
YnSW5lUoMtTshkXX1LqxnZ+ccb/GVZeBUUwZ80DL6xDdrrgO3aDL1m2MttrkRs1B5xaAnnRhtb+/
SsAW/Ke5DgNxuNui4GjkASRyu42enVVoA/vcnyM7iZoRcbykYv5TDCLIuFiw0xnbmaIPoxbdcUl9
PCDOW1kdSP9yeudAoYe5fXP0puQ6Y6skaAvHA5ejWKKBGSbmt3n/WqjXvESeTMavMSoClL3emB74
vALb2FP2qMavei3RkZD5NZId9qhsDC31Y/kB3ixPyZ5pX/voGgBM7UXt0SJOV029yeLSM0jm9Xbn
a6256mzDs2LVG2I0lgzyV0QuKA+T7EIpblV2aRYhKy+V8ZKaYSt/tXzL0IBNXqz8Lh0PpGnSNW3v
GwXoc4XIS0eNwfjn4KRz9Sk3crzv9tx6kf11nGeB6by2/IJbQdw9lbRO/ShxVyNrVsX4Ybe3Bpic
wMY2WqCuNvBAMYB4N/1atwPdAFuU3lwmrQIo3L0t71N20Pr7ur8dhQhEfFDKu7G8qKOdQq7ychsX
F6wGRcRdZoSWvh9TB8KhcWAnYVZnntuDzy1G9vghN0KmvzcG9Sx1n8oITBBQsW3eaduvwLF47dTN
k0TTU2I9JX3nN+QGUzfE++mdn9v3iRV0sd7XlYJADY0lWXuVkjNtYHLJGoXlFtWAcXsNzSiX45Ir
/qxkfHdQjx/y5ZYFSVWUxMfG+F6J1iiLekS4QRLdxAUBv9UDVQM9f86eXiIQOF4Q+4WYb1EOajpn
5zpPVvrLHIpbxumNSbZml28T+07N+NrE67SK0WB3HjDKmPI8Rkrbs1QFCgO8aZ5ph0q8YKrHu+C7
759c1fWY6lmGzphwpCZq7UFSb7rhQR/2nRIM8O/nHYvJJZ3Wei540yJ+r1E/DzT1vBjJntzQjlWW
hs2OSIH8IrNBGRGcnu9M3tmYYkpzapX/Bdh06E/lWbly7R9Jt9ZwpZQkD4R6O8Rvuv1Wyz1LUbVp
RNBX+6KUa8639oCu2Ub4tn7kkowgr/aTyyukNKgzeG2toKspMMor0lzpFjqIwDWQgJOCrlLtQ3Oz
bVn8Ig7bibK8YjzyqLoHmZMfOeM6TjtvZA8Nv6bRqhWXdnxt6lemuXbNJemIGQO2JjGDaxGpFhHe
9HV9m6sXNhIYp5d0buBjMPTF0LJuUHMjxglWtZX1Jv6dpvv/8r4gx/hzWN20dFIccxAK4V5iPYMh
5ryzNYW9SocyAtF2FEveSKxeDTZfAL3ORApHOqSvK1GKIVZ66OiEDcTGSryUE+u+g+zs6XX+LOZ8
Y9HWJL5PykRXEtPAU5DUHk/s0OjRTEUVDVmpdh3rvxwUMKG12/ggdfGKnCJcUQovrbOrlkEyPiav
UAj85RLlPN89Bc2OgK4XaHKQYWG172BR0o330586d6QmXiXuoxwy7v0I5DqEBgNtKZSbG3fiVWIH
AvBgaQLwG+FsEiS/zpruFDWbEpSrshz4GM164sr+TFCyMQXNVjroq0mF6RaWNzhrsVj7OH7vNydp
iprtlEwwkDWi5B0BVgHBCNd6cArdY+VFbnde3H2UEg+LNshqiLYnN0hk+pmBztHhtnTeEjDtRL1E
v692XYFBa6TPTHZ3oIv0WxoFuGWiAh19KmiHVE9pq20D0Fv3PGpXY3WIwUtEt0LdjB1e6y2Yq571
WNmdtxETn5FpVAHvExbMeNXZvu7X5w07iVEaOWQjNEqRYMiv426jNAv2M/NcNCf+Iun0TG1VHXV8
47o3ZQ5qYeRHwOqYGuDCaZPzrGmK2QWHFDij2wRuSSuDzm7XjX1/3sJMYoyqGU2F2Ud7gvQtSOnP
q3LB1P90pKSK4rFyMK6qXIjnfqnfYW69J+Y/6LqIR7sDup3fg/vYg/hVbDyIeFU1d2ctyBS+q1ca
s5RYIDfYFpeiQQpWLIRzM3fLFK1r1hISmxrmbukvdTl6mn7BHXfhapnxi1PErm6WYGw7Dj6aKyHX
jbIw7tykJ/aoMQPc26BKD83sxXI/KMop3F6iBpqb9MQq06gyh17DIanRjQ1O8qVJz417/PuXeMZW
EDfbFVAP7doYtuWS9MHcsJPbe4Bqs2IJTNeOfsTqhRGfV6uZonVHwrlbawI+D2RgykrUm/OO8sQG
nXFAJgiSOOBzCbTGM+kCmHRuHSZGKG00dup2hozzJjp0D2dN9p9YW5MrYLWTYXcBivvVeYNOIuYe
FJYjNf47U6R9Tg/6Wer65u6dgmmjpsQbQB2GsDeZn+UOECaF9bNXhV8ZzZ4WjV9GIQif1xnV/Rwk
NGmB6mcZo4p4YKBE8hqr2lR4YWQ3BGC1srysy8eCgVsvhpxfHKTmGKRx/waw3KoGSQSY8jwOqVaz
bUaf6tq+AeWBmT446SFDxwnfmd2VriGFcl1p3UYwE8z6T7Srd4WO9HT2AoQIGOdGfZcnJuCvFlV9
MN63/qDYHonZLsqLXVc1ezDTgl9Gssumveq1cu+0mzYCwSMSKmESbxuqbbRGNJ46aIC6gtkdiUsw
H6aHsa/ClKyk1W813CheAyppoxh3btXvXLfcGLG6cdC3XPbuvZuCkZslsbWt9H+nr/77oTHFTlUx
6C2jvkKpKA8iEPga5zm/T0azL36khmhhNth4DaQtOKifLZD+tcp5oARjCp9yY5GyUod1MvNdaHey
uD99PGc89pT3uWG5krV0RHeFXHeOujLEM8ehOj34jOl/Ipa+rEhTcMgdaTGuGfQxZkFqbE+POzfp
SRjCC8lZp2KlQYKJSNwrivUxijo9+Od+fWOwUwASTylvQaCEewYkiKOuQjvbhad95OAmHcFxycXg
NWocQOciEM4HsZ4ZcK95E0HpursBl/PCROZWb+I4MydW28yCo1ecZ1I9FmfGLFPIUqqkqhsD7RBq
7LFxrnVx3m7rk8tfFc1QZD3cp76OH+TP07sxswhTOH8Fvkk9cVMUhdYQkVo4P8cZfbPDUxS+0TC3
Fl0iQ3uEmhhy2mMLhAykT8alfs2ZyPMTAvTl5JttpNd9jdYMPbLWJWiQFCiRU0T7aXNP5fN5azMx
gxSwUmPIsOB0V1+eWaOYAvJziIIY+REDCqKHhxr/xOeFyvrkOJNGMS0DefgQyhqrQr9laK44vQ4z
7mAKmq9FzwcFHchhy3diMFBCAiw/W2pRmDmBU+Q88H3aoArMu2wAyrmDDqx/3rSPZ+fLGdHsUSbx
AO+Y2a81GW8c8PiC9KpYWJW5eU/MsYjqpoeSmAzr8bqRV2wJ0+N+bzxTXTciqyEnEWqpkRP5DCg1
FIX8HF00RZT7RFECrqUrvtT/PYNuNaaQ+liAzLlrUBXWk83I3KCtXgdk2kxl2PS02RhF54NQcsV4
jaQsqjLikEfnOTRtEsHrVtX3TQrfk9+iZLMQD366w2+czyeh35dt5xlAZi6D84FQQZiIVZtXYNA2
r0tk1COaBrXkW5Bxr6DQ7cmiWikKQaZ6x6BHU5blRjoOek5eMILfl5vceSyU67Ha5zH6lbvHzBG7
GF0pERCEkdr97LsfeXOXN1tl3Im6Ww+2A4WXd2IvEUxO9Dt/R1OffVhfPicrdFnqJh9DXUWuZ28A
MV6xYtWDAk0RZQgUjpHvZH6N7oWiUf1GvUm129MGNONkp/0AWWKi5TnDa7NILgVEbcGG3WhP1A17
58y66rQrQJqO1eIcABLyON7m69PznrHMaU8A51lDqe4MIc2xl/aqk0s2r4Gg8nvznAKGjR6YGwpW
89AxwUUvfK36afUXMeRJmrce6MJC38bddc5cv7R/dEmMovseGBIwg3Jf5LbXddskvnAYqNKjp95+
cqx9rz7jxHpKQTbQ7wqgU+S1oFtzlYPaXNj6Tsd/Ig5lBES96Qudb8ZKbAgAfpW1BcvrtgEZWpvs
XfxDrdvBiPbMZf+Ps+9YjhyHtvyXWQ8jSIAOi9nQps+Ur9KGoZJKoAMdSALk18/Jt+rI12pFaFPd
FVJRFBK4uOaYvTW8e2wOiq4KXWoFsNOCnPXf1pFb4j0ag39qR6Ao7RNa7LHv+Kk2u5QUUIFoi2hu
l/tVk6jqdjAuUlZzVTyPsiaLTCMLBxgZeiit3A78bx+q+c2xZX3ElYwxcg5BlY+G8l6gMSHWLtRQ
L5u5us87M3GM56b720H+HZI7MFZLFfPC2q9jkj00fJfVZJ+pItH0sq4HAJvDpo8g2hp4xrFtd7Nt
hbmi4Th/LsaBwJCstTZ2yZPBFlhNBYerNu6zv6Z6U9oPgA8IFqv87LBE7jzBu0nFhnliYmOqMh76
dlNZMBlZBh10JrQ9F3OrV5kuJiQNjb9K6MuCqNs3n725q0a5of6ruiJvixYt3MTBLK0kL6LbM/W3
MLeyeCZtGZqiQ6MxjxbjpP05laXzLLP7Chj+YRD3jgD5FweYYZTNVQI9hEhVUH6fYErdRc3YgbNI
UtO5sHIKCnrq6zUwEJYCtSQWZ0nNzcjxhpAiGsF7KhzZiPd+r8qj3VkpLB3CDuwHS3eRX6yR7T2g
a4aOUSC1n2bLGE5FHTLM6QjZD3Cumqu/Xl+c7BXyWWBzKnpaoYDoSycEFjOg7K3WKfDHkRrcdM2t
wJtEjIsUaBBpRj2LoVduPzjkItkj149zeZjry7wkGn8dr//vGEkO6HtRJ8t0atunrrr+2eDP+ZGl
U7z2CYanA4vDKo9KtM6FGtE+TyUZAoJSe55PM6AoOUZ47kkM+578GpcewBrE4ubTJ79l9U7lq++n
c/Z7gUHV9Fnja56VVlC/KzwR1rVxrMu4rI/Z+pqRDewXnQpenPMFpghdfSL1Fhl1CJez0GIZ6MsA
ZEaZOgpxHIpYmfesMAMXZJbeOGWAU5R5F5vLGa2chBv9pvdhzS5+zSW8I3yQpZBgDK+i3DbTcMzq
BVqFOjFJk4w98BXgveQG2/iN3gj7DExwOBonZz4qdwzHMVaws7DEm+88NtD092QdLcP0qKFeBuuC
EEJ5R6RK8WidBccLy90AkzxRvazt1hl1MvP91JLI5TDScnZDMwc29qlRwagOgcewsoBdZ7N9QhCL
PND9SriJ2RVQ2VhyVVbBJBm6I8CYrBoWGTLq/ZRmVQC3wyCvpyMrLo599swLnN6gGA5MOsZiFiwE
i/HNG+4sog/cJvcahho2tQOjei7RWoWJh9FgvItS3W8eYN+3YYMRQUEihkZqY2BEDCBuPd2L7mPQ
1cX1nV1Zt0FGy5TS+8wXQV0NQWtAJwQzEi0pwOYqIMJBSTpFTD0ytsDSz469/rc7VCC3AoLe8Wjk
+qlGP2Vqh6i0HiDNe/UGCQb2NEnAoHD8fG5HLNeh558qrAATb/AEhrWeF5ad2GDMHxoQ+5jAZ6bO
wQXYvx2ebAvQPFlsdL11QD335giUA2Ctqmigz8x9yMjzVAwnAvVJDsoj7NtCQrsE6Pq4k698Ruul
kb8GU/+xAOrzmHHUEvdAs9ZX+cywhcleNkyb0oTPHB23A4qmuQINwex+t0DB17qHMzRukdqJOniH
5n2V2PJxgYsAm7JEL1M0rEUEQ8OkXLayHvddneQ8GWG0jAPc6Id1BjO1jJtpX8tfyj5P/bNLwOG/
M5oXdFGNbucg58F3aAa/P+O1ye8UdlCfMVRwV9VYEcCnoaro2cKOIdMDbzGWJzyBJUY+xH57LhV6
Vc9l8WDjsOTNiGn9LiNsj/lY2LAycqtX3XY7xGsG2plBYQhjm4BgW3Fn3s8WSUtcfjN9ot79KoG3
rKMaHjBL/zJqhcjVRu68VfzYNm1s9zY6a3nsEf1Y0Ndm2FmwuYQ1Cpyl0ZADwwxALYjQGupVdh8O
2VKJvK/bts5dx9+tVeJEHKCjsyn7zVj/scZdiVdq+Q54qS18a5AU7meHBFn5qJbUmKdoyZ4BIrJa
K2I2CbouMT3Ar4p3DZ4dU3eOjLh8YP2vwU+EPhvzbiLFdhzv0e/BLVov6n21rWAeypgYRlqv2EW/
3eZNopzKrQF9Om83I8pezSr7cktKEKuPTWNBWKFF/jVseLsEok3q5dROMMhtEL1gMmJdrKpNGwjC
9nJNMg+OkZzHhXMBH3Bb89OKJnYtN8r460LGELgds8Xpt9D7HEJ0ClEcORDp4+D4Nc0SdoIF13iz
tjLM5Pg44Z6Xd6JKFn62aaSrQw6mpVekJk1xHwM+FlZFhxAfmdabaW402Tv20zqdLfvZqi+0njAh
u+sNYLjAYZ7sICPn2fcTC2MoSGGUuBFV/jLyaGg2mCZB1+G+mJ8MXH+DD0n1sYME8jqgf4ufAfYH
a/iZc8CpS2M/jG98NnAw7UDNw5ZMWVQCW9aa8cyQk80br52Ofi2DYRSh7SM1WPszGbIaG/pUC4wi
kLiIqooaVYZ83CI8n7xuPyE6tV0XFpyHcFNODQUHQk8h24KyajPHBOz4qXtgBk+q+VgqmbLGgEge
jHLgl0CNS47+VS7RocXkt8g/zeVYkb1o/0It0rAudb4bp4dMTIHT/x7XLObyUvSIwfrYFc8rjJXJ
OkQ+jUd0rmE8K8VLSZJKQXFuSiZQbPwKEYzjhp/KxINcS6tMBPDPodyAqwQH0wKbyIskypgVEUC/
MPZYe5t1PPVOG/WFk9YTzOHEyerUCZYaBwPaQLBAO/SQFRsBuTdgdRK62kNx9Bfk5VS38r7r+7DL
sqhY6zSfu/dR9xs9xR5+6Qz2NfCbOQilII57h/wQocBPALhx6zcCA7eiKKJlNCLZysQijwAABQ2v
wtU/zM4fYm1Fdl1XeoFfSjDjDMmx2o9YAhdFRmGkbjlDUjptzC5pqvcV95tAArMirac+2hDYxBRJ
dk/zRFVORJY/Bi44F4LAE9zc+FuLfNqESIWXb1asctPLMHfW8+SYcWPb1wPA8mnDJTuO4DpR58Mb
ZFJ5fswNEMOyZjsu8C0dWNhj35Rdu6mtV910EdwikQiE1tEaaQBT43gYi8Qq3HiWm2HoI12DT2hc
5TB21XSs3OmhdD9d+5K595W4IAcdpUyHVsVrtYfHbehYfdiWG+jEhO4E/4MVRpEAbJbiCK8p2Ofk
gXCdo91WkeyRHrZkI7oFfqAibWtcbH2dyh6MMMfC0WhDgvA82li1Cd6djp3OzodikPtbMHuYve6F
wrdGP3XLL+QMm9lUr3CFwI+ne25VIagpCG4KEK73pUtN7sQlurGre9KzF1gEGT0ctjxk5l0/XwpR
h5LcNUpGvgPTqw72L0ioJlcDp61QE+jU8l5yQZN1ag5z48DVUkPhqb8bIFiZD9bFdnDlqCmQfbWH
ZRTKAS/m5b7oowztCFbDkWT2w15AJ8y10RRuAwYXMHvwQ1l4oWdu+wHZYoUHCCzKICMHLjyehrB0
d1mmc981SVfJY+HBn9nPN0CShwYEMHw81ANEo+ygFe2umPP5Gxj6HGZoflMsM1xSD6wBhMx2ftcI
qAMUdiwkRSv5HMH1czMvYK3YSrV1dB32IBFphiQfWjTEgV2r0PfVqtIGh9NvZ+iwTMGMZF5X+cW3
9HEdob9BHTMcmw/Xa8+k2A/tm6RZ7PoEl5eK3EXCoRZA/fwkW9Cc/H1XGQF0qOEsG6O8BdWtTaFu
HGSfc1ZE2fg8uWxj9k0CBfM9ZTv8HrX1kjt5mi8J0zGlOs6gPDTTdBH+X5jEh/BxiitPRzmHkSxI
04dJjUm7JKN39iheHMS+RgGrPk2nvvNiV90TsqQj2kCt6QcQ40t0Qe6GDjaxIzCRA1CsPmrHDvZw
OeZjTyOqRO4+87wNe+DjkTmWHD6LvI2L1QNjVW1nv//0IA8eqBGhzZvkseseIOASuORuaos/ws4v
CyINiJBNnxZrEQLBIASkkfWhsWYkd1AEtxC1C6mbrYC2zEjbE/P3Dqhi0NgJlNuAttUCoOxvsu5e
DkfFXUTHXwX7A22+Dv6SNaRGclxpKIKKESh+RHHIAtPJOikfrZ51gDtUrxPLbKNqoEcFmQH4jEc4
W2m3PjUgTHJcvI56gJJi3PlQK8/aR+XoRxMS3rCMDjH3AbcxlVZawxeuW42g0suBGSqelZfALgJY
gXBSWdznU+CWjxavI4+wcFlQT6CWVOUawhMt0lkTT+uzJ5ESCDsUrrthJSyrTGakDXCQAqESJlL3
5aAvDPbeEGkao97JnmE5HQonP8GiLCLm1qyqC+s//d4ObHA4JdXRijJtBdxcazscUSwsvjzZy+NK
z43K9utIYtLhPDp7lt3BFQ1a5WOaMRTCHHbXox3CcCZtcg8OFPOha+1PG8L0EOrv28tIE685cWsH
WegAnsOkeJ7zuxnupGw8IG4B0D4Ux75EZ6OfAIZOXKjrw1380cjLMMtIWLX1BZMu5A9dgElv6i7s
jpb5JlvYdqz40RYqcTj5qJChunN+UN7zMvcYWCFjYAJdmDUoBpowUYQN2LGwF4TGjpFSlu9MoLHk
DHteSMIhL4NLA/I6ChV6W/CgQy2BOW/iZsY+c08UlYb0ME9Wj5O3wqgGlb+3womaHmcXHNyrnH2r
g9odYsLawPFhiYxoR2zrXBj5EYbSgTIjG2wwA5mO4KApkcgg8BpY3Fftf8J5ed/LKrCKP2NTPGEw
c0ZjBPoN1q7JccPVk3fy7eFRjlkKxB2qhYvftucuvyv1/bUwDQWSYXg1hiUMExvMmD1ydNUS+vaI
9GxFXbTn7nDqMlwD6xuUEUOvoQFpjHj1X0u0FRVOEVpHgOTC4gpw3DWoMSRuXtsazPVrMye/H4e3
Eh0b17aRmdVRzz9hgIHWFg8lzpqEVv1C3zSwkQSDX5e9Z17+4M/YwUvqTP7GhWkZ6+khr2gEN8Ee
g3O/GOJcOKlg8YA389Rn67mBIb2N053QdAwtfPRQE0+5v8kbDy7Nc8iMInHRfbNnGwU+zgScAUYf
NG19DTxbyuUGgkXO+JK5A4Ls54rAOYL1WWb8BO/zDUfSWlPIx1gVQMhlSIr6U3cyBDod/gN3186I
hXtM2eNDSTZ+f8LcDUQYqJs1f4v+jclsX5hjavW4d6zl0ucC9nmfxpo6wklItq19muqchfk6pCZ2
bUmRf2pn4yB7QG1s0TXOlxUxz6Tb3vNR17ZRKfgGNs6Xhr3Cef3UoiHlODSYZuTq3DyteLURDFcJ
N4bC+yXWnem9zEDpcONvu1zQ1lj8ByeqYpiZD8Q/MDSGYE63SJZUyKkaVYHo/UqcN5HtFJrtw0aN
TSrtRIKObFTHCpncLH+VzbZFE8OeYsc8ZsUI68Ae+fmfBlrKZe4GHQ7TUFwt8T7hJx6uqC419Lip
PFSWinv0iEvoKjlgPKHFBuS2OgtlvAzQtpyq5lQiTsO3MUTOsM17kFoYvDJLINK6u2bWUVXQoEVd
uupIoNIG/PvAZ//g5XQjkMIJlwdMv4px2pvZuSsKkPHPLfcjo5+ikb3ZEkaieXEsMb0w8b7cdLH6
83a0q7Ph9MiMP4U/h2M2x3OP7K+F0dk8RzMvYO2ToWP5lK3ZhvmpjzEX3BbDwqv3Ynjumixc11iD
tD1W2w7E4LrYEdQnOJPWG/KmxkR3d7wWls6xz5cdg2U1tGkHD3h1V4RGDbiJFOEC7Dqr7EOnEdXZ
AL8+GbetRu/JAiFChQJpgoYdOfEBToUJSz9jR/YWuDBgLyOVGlo47zbPHr/K1Zdn+I/HpoMw4rLI
6bNIdArfOkV52Yc5UQflY+eI6sCXkyb1fdnry6DhL+4gqpVGAkPUdG4zNAbA92/UpkLsGrxXz62C
HpgYG/uHmMhLjAJPQyBxX0ZwtSzDuutt9uxA6QXtiicwd0Povx/7lT1Vjdra0jqO9nxcMp1KwGtN
dLuJsRU1pPjRlLx+e2nDah1G3p4uYchobHE/kgVe9cRHfsbn47j80ff+SPfjOP4mCvAUgrJ0yhDk
i+K3NS4RbSJtnTu6y30z6FmXwhpxByPnTeVvzeXkotquIw0+0vLLKKsHIrMiVPB5RMOm2FQ2gd7z
p4l/Jsga9SbofcLeCcuIc1ylspt5qsTrmtl7B/CExYHVSRWTouJgTEEswOTR0v7WEiDqfjmRzIqa
+dBC1EP/pp6Grfejw3/xge2mrtpDC+93viLMM5UO6xI6JU6T++LPsMexPvv5pYefh5178WrAdGfM
YlhIxoKosxxqHXhufo8KBmiCaG5Q1bNf+ejvVN68aQWor9vC1tLZWlc3+dU0qqD0RoywMLdC1aQQ
taoSuHmFvbfEyjZCrz8YljrQAeu/PPDl4BtnXeLj3Mhc5KHJn0ovbl3UBGyErYEPbQvSupHtDDB/
Wc1w8iE+CvJYhgxDiTK0PCdcs9N9X6yfnZ12Qwf7FQPtOonChA1jAmf6IGdP5nDvle2d0fcxq8iu
kQt63n0iIQXEKRBU+oEhv5U92w0dQTGHHejPDCJDXeAWr0o+CHQ6MkZ25uihFdq3wTg4SLLWNjLs
U1ltuW9D0MhWCR/aDSF39nrKgd/3lYpaGDvEtO5rQLDvHQ7qy9y8+Vc2ZDUlOSMYnE3J9e8wmEko
5ls9/jtisHD9+5VfmrVrvCJ7VBYsaEFtG4vmWihBYQkPFpOFnLKGDqV9xXBvTUi80P4wIsOQa37n
IUgYTo7mq/OpsxaKRJCvkcIP3RE8GPcCCmRUYRRU7ZVA12ZA7q3p8CBbL9VqCBQm1Zk2Ez6hYcXO
vKCRCaDMZPbhuEwPsH956xg4C0MTTuI1w5hWfzrD49XgdcK9anjJ6HRpb6N/DH2Qufvwusfe2wk2
45KW8aCOOm8SORUxnc6ubyQevr1b/6Kcjmen201ySiWzIwjEgncBJ1/N9+ME76ljP5QpX16bZZs7
e0FEIJoDc597U8adgonkakYG2gylGfsm+J0WCQvXA53/TWL/d+gJW5jLEYbEvUWHeQH/wgJSzMrT
whh+FTN57pRT41iqFL2ye+HvjG5TeTxW43Zx1jcTeeqgR4hTgTTJt5naZH2/mQyIgTZmkhdoa01T
kllOYuIwLFjsKf/QVfNWSIFTVkeGq3A3f/iLDlvtPxcU0pTMqx780gqtCgB8A5i1tSRHiMgkvLKQ
jO9mtcc9s8UGT8fB3A4WYkE1f7qIYq3sNqv1yGF34uL9e6z+UkzoSWZetPj22zjOQNcVd4y7AZ1x
qTsNFLhadJzWtdk0M9z8PNOONFwxTW2FDP1BrZe4ocUBSi938Jk5wGz34LvrJi/INjPMjdn4KAPt
Q140dxbAX+Mo0wxFxCzspK/mjT3DrQRzDqs+cvpULS9t+c7K91K9cVwRFvRQqsNI31qF3vx45s5J
uXczirwGR5yjdYkOi2HUcbW+l/KFLS/V9KlB0WqWkz1v0PQHtND0E7Rcae7AxhvUhuN15D1YHLTN
C4aQ1tDgCRdO7ny0cZi5NcadVnfVcOTdya6PVn4srKO5vGty1QB/wDaMZtjnToZxByHRBuEJNr5h
nYHMXKnlVw4yqPROs3OurzckLHWr+8VFBduLuO7nEIvx0bbvg5N0FJBIiRtZxzpjsS5CRCIfqi/5
g4sE2UHXvsmhC8qjnnbhCjgLRAV3no2KDfxauqP16VqPLuxSGedhQrupORoZvV/pcHBw5XEb48MN
pMwxrkulA6oxyoX14qhtJj4hbAqIxmEy3y2DbyjFgVLHsoyl8ayLp0GHxNqht9BAaapSV20buSdO
2lEWiRZGyyqt/evnvZ88ejKKkxzPjg25E0yIMYDjaHfuVbVrJp/+LleSgpG0r9tXotmBTve21NBv
bkwo2LC3qZ3ODtwJIza/OebzmFsJSrOEswIuibDIGuNm/IO4f7dytrENerxK6tTTnZ+/CHg2k+nJ
KJ4FBkzjg99FZefDK33nI5ff2N6HoR6c3025NQYZy8VOpXmyxBn0f8xBQpn6MyCqPOYZRH4kfVyE
FdaIxyrrsW9PtJ7viurkyTyGqHpak+y3m9/liAimA1EgJJWYMKBSxG3TeOmwRf0jXBu3z8Nk1FuD
omAy8YM6uDk9Al0ZmxPamMZDxz8EF++sb+N1ZgeT8r1L1gPpMK6Wkoa9BzwwRFtrJO6s8GMH4bvo
ExcDS7inFGgbPFSoYe2mTNQI253Rn+IhB9YppxGZn+AlCG1hiTn13hzfyaASYK0Cgl5Jjc6HI8xo
tIwH3X2AstVLND86fKUpnybVPvjTg2UaP8NQ3+qK2TmXw6QALqxlZDSY+X+jV/YFZsK8QTOVWrS4
//Dcq9M8O3bez9D0t1JiZlGYrbPguSUmn9PG/CnI8vp7vL/dFw2X/+//WP+3ge0Z6XygxpYBAtT4
iL4BjX1FCrwVEeOip3oUBi4l6m7L4nU25thyLdyxGOESO9VVH/KaJIL99TP9UOcy6NCw5WyIOGjy
zR+3qr55l68+kxv8IZQBnLq8/o69g1lWVP3wo74hIsyVcv2qxUdiitOC2Rcm5j/C3dwK+firy+ZC
CLCMrGgq4+I7kNC/w0nprWRPQQe/ygg40bhsGkek1D+hzg+yev0GMPSFqDW9tSItTD4ac2EoKJ+i
v9eH0zqmvEOejWn6bG290gy0Ad9CSrcoMfeF48Q2ecmWGmnouWEYxsyIw2ilWFl7Mof5PIpv2B1f
vtoNirGeq9XMOVDKAm1yWMyC376BXgHvukM1fWBove2nTTM+ASFku8cOsusulC+M3oP0QxXUqCMm
DP61ccjEI3F+RvmltxJB+DhadB8YpG1FhCY13FV/soUou0JQ/3Gse19MUppAx46Y5S7k7/QzLXd6
6/Op2qH1hhUPtlNjDOD787P3vYEweqqybIO5kHkkoUlRpkY/e+7N0fcGu+pVMeB1FxJxIBYd9E1+
9uib4w8XPdKsE9iLzbg366TQP4r09FYDKIcFQcPnZdlb7+tL+/HfL0v/HYNI/5cCUEEMz1k8hGMb
iC7gQmbnqmCL9opeC0y663MhKFLA7I4Z1yE3xEQGDCRVfejs35hZGMbBLncFsomuhJUWsWFm64OQ
BwOs9aOZIUWr9Ok6zi9Mls7WLzN7m/t7RszUNR5zPgNEtbNWF5LFOEzCuv/vX+vKePrfGFV6a3zp
kTK3CEYE+1o9LNA3UcMM/wapftOufys6/Ip5pn+2Rf2bALJUjnDrHlvJK8/rkHj+83//Dv9+O9Fb
GR/a2FNj2QWiPT+05bVW+O/nfhHt/ZsQ4NpTB31OrM1stAjEcG40MjSefLiGfycq+z/iOv+2/tff
6R9hZi5NavYOzkBJ8nBt7pr2YNqP7fw61gxtyQwT5+1MD7I9ePVrI8+41tvmpYcylI8WPdqe6HXX
Ydu/i/mVGQ+Z91KQ34s+ugs6vHDhgHu6vI45DUjzcLR32jpp+78Ug1W4Z7ukw3X+VFTPThEB/xz4
mPGULLUg2OT1eTh6RzKlnrqYGTCgf4ryzrHe2fob7epwzs+Wvqzu1b/tIgZ2Moa9Lk9FC5xC22Mq
+dqhx+P2w4U3FFhKQH74PSQQ/WGFL2/7oG0z6sTznO16YLrZjk/fMMW/wJHTW3lIF0SysZygY3TV
80AxCKQUZjvQ41w02mouAJMsdLgFl4426lAJ2+jWM55/oyH41Wa8iZdSs9ZQIIftdX/k2UZ9B7/+
6rk3wZK03M4NAA7206f/2H1zp38Z1G6oGkthtP7cA+LfzC8OLEkBH0V7LIRSl83BFpZoyU1DorkV
WYsbmOYKV2qMMLgXdXKbV1tU+2pMnXpB4xCLjTGI55Ajb9dfZiHPzG4AT3Dv/CaPoEaYWmg+68Ld
8nUjOA1zURwW9JsrehDwcynod2zwL9bqVn1rtGvVrJWFnGAH1QL1M+Uaeiu9NUuMv4ccjy1OGN8V
36ms/Duphd7qbl0NCiohsGMyB3O8D5AtNu7ww7vQu8a2f8SXQqpp6KFXty9W6DbEovwmUf3qpW9i
o2UIsLQ7PDfnImQzOh1An6if+S3SW9dPExYfwpwgdG69Y5z6o2qD3uoxSYM0stbgl3i/skf3z3/f
EV9ttZvjXrlcGjNwPVc9E1lG8mcVF/VujrurZJup6wqsv9bTd+ogX1xo3s1pF5PPmJ0J5HKsTwcG
DDtAS54JXIU/Rj9aj1sRJrtEQFE11fv2dYqavz976DV5+ccmLqHgbBY+Ntvwq/didHF+9tibfEQM
hcfMFnkiYI8Yg7Fv9By+WOVbeSPi8MFQhKCEo9PGA2JY8C70JE1p/Z1o71c/4ub0VQR6nD6gu9Ci
x1Di7+zelTC3Z9U3akdfpLq3akeTWebUwIBrrxZ10HwOWK32PtqZC7mAAPSzNP1W9KisbeXqCmq7
RACXvmEj/yY2fXEmb8WLSG/P0yIt8PCf+aPxw419eyDtFhNeEyMCx8q2aOqDB//fu/CLSOreHEo3
49lgXauVotpUQEUhv2rzJv7vh3+xFLf6RYTBhliAIXnt1qp5u9CfrcatflG3lA4641hiKZPlCjD/
pkT4Yuc5N0cSsgc9gebYAhs5oIhHiN1XANnd9UsZZ/b6zQ/54vTcOoASt/L5WOKHoC16BYJgvmAD
Jkblzy4a5+Z0UgceI1xCB8LtZRG4thW1wCf+7AO9ftD/CIXc8a1q8vGBOhkU5KAW8U3W/NVGuWkf
+NAgF8uCdyZOpN6NMv3v1/2fPONf6hvn5n60R+Wwiim9N8EjW6AjWALEpvmhhKKroT9WPgMiCS6S
BLlj6SNDm6B9bV2ANE0SuBhn1S3gX2eX+EAMgxfS52nZUQw9RarWJ7tZrkiAfe6TEOjKq6Io7fIn
JuzYX9y0XdGVpanlzhEaZqEN2Y2s+XOlUxiVCSjD64oiCw4QBxcif3qt97Y5Atv5IIEFL1zM0KFA
K7w3TOtjC1UWR6vPxcglr5t0rfWWjEM8QhPQbyJjdQ81X7asxJenvw6GqePTavEkB5tpFhcJD4DM
vvcJkAuCgMP6BNE7oA/+/PcyO951Pf9tnW/CE+jFloXcVEHtewQ/9znTTw4ASgYQl63/0C5Yn+xV
lUZKGN0ubEzGatgt0sUMY+eNC2bzaiO8Y5NB7RyAVhtq55phVN4Fs/9x7UpU7W7wwD4ibXqVLdE0
rgAF4OYO2MKU22D44KvLeu6rj5K8gSsBSsRjg8FhY29WzJ71lGgbwJeVQxIxUr2ICgDDC/XegisG
2aPQljKogS72tAZxaGNbZVJhurECxVRjUO98wGnaVXs6/Z5rlgpfpU6OJgkg3cuflvwp4W6i1bYE
bsM6j3ViMAB1MLPtrXDotpp8ok0P8MX0VMnm3BnjfqkwVJoxqQSxWdI2HIBBy4BBqSh0Y9XzIgGt
ni8LMPZcYCXKk4eZHEhtAFVBOa2AVL8x3cu8B2jM3tS5HerFuG9HgETfLGsJJhSbXd4m1Vo9a3iG
18Vzu+q4HfbUTVoTs3poQE7WEHn4ohLPK+yTlaPuDLDOexv/mBQzIA6GGVEgzKeFBDgGnXuCdlag
u43bjcEg72C6ETbFFFP7ve4PzuJEpduEVFkvjexBbQSIHW81F/SPC+l32FNtCgaldjVPibnCDRsk
FpHLe913V7gYdeT9Mo+RD+rFRIwI2I1UFxcArT3RxDVEzT3DClUxb2fA9rlXh7CiXDtYVeTr1gAj
yz7BlO//c3Zm3W0j2Zb+K3fVO+piHu66VQ8EwJkaSFGW/IIlyTIC8xQYf31/dFd3V7rT6V6db05J
FEUAESfO2fvbQY5+3bMywjVcX+MtWPzqxlI2Q4x26zZgDHUzCsyo3WlRtx5GGzqqt9ewh3rRhAmr
CIUjtz2zNpmIMEeskLXTprG/yyFaJ4m3LeFx6sL4KGO01ji6Yga0bqGGdqIHZX6ZW+OGlfFtBRxw
m9/l+rfEeZjxPtAk9WmHoGX1yNwrfNfpd1JY/nzzKi4RYqOX3Ksf3QWOExMUa6VgYFCUk5fKU83g
t5nCwnyZiexdkqMDMq/fchB6oF927y7jUfPOmvicYhyeGpKEGim8VfmT+aSO497LNnSUmItGGwu9
Bb96NcVrpnSOZ/seovXWXXkdsQ+nUVPRl5WoNptwzJen3sVB1KAzVc1VyRUzyy/t9EXlTkQ6NTEk
iIbIL6IKKVWx6mLFb2e4JUTFLJ6zMsYvsJK7RPjZhCcFuUy0FOvR2KvIHGwp0L8xtayRB+e4Bt6q
zMCHuGtSYyUcg2xF0IAFVsj2mMzTGnIUuMIQLVNWuAgHPgfDXZFqo3V7pcTQTp9oGrjgg+0bMIYM
9Wzh1MbpA3JcB7nVWV+7qlgLphlu+lTM505FkR57PhcDDdZBx2XslQj0Pe5jmpEy+6IULTQjA/OG
vs1H9zG2vMvgHJB3Feik62Q/QkGvp7Xd2qeeBdrpXpQcE2GGvzTpArUG8JxSWkHpYmyC3DYXWZjL
l8ni+eyR6aCeG4xPKI++ruLYms2gtt4a5LByepZTuVETh9nrY+aC2nS3iIM0mflx1e/aecYAnO2r
5V5jC9OSL12PjD5982xzW9c2+sR26zkq3blhVeH9zFGKKioPHQ6he7t4rDJu48lauRgBVG87e6fI
IeKtc6BMV/4gr66G3BNRflBl4lNN830sLgXzdZ6l24Y4WkiVnS/mWLJEluEi4y8R0y6JjrjwipMd
f3VjtPPccBJ93UimzGpGNFTziKruc4rSoyR2p8qWB7tRrwUi+rnAkjyVrMup97VQWBHFlLWbfLID
W05+a9F7ttrqtR3s3aAeUbEKCDNwIbAbQy21y7WRHOTwrrWnJD/p6qs7Tuu0YleeGEp2N8zueNBN
tv1vs2x2XW1ssvSMFjGco/LECcA3uW4kyLTZxarhOOMblB6CXMnwKCq2muOdWv00tO8NE/l49CXA
e1vCPozrcHZ3VjutGucq3a/0loI0GYLGfraK74Z9GdJXssYCE+9JTNHRl+8OxoeFtB69cx7b9KHu
iFiJL2n7XCRrnqjNGPFqVp6c4mx+GMkRS5R9Njro6ViBEe3CY/WZuODcs5pVlnaYiN19V6r+WCAe
KLo07NPzPNnrljZnibcDOY6NNLxB72lTnHCesj3vNZrPalai3UXDEouneLnwTgIV3ZHqDu/GEB1b
9VExr2OykbSFsV9NybjLlb0T0Rb2ThlTpBrh+42yUszOR1+x6QyfFX6+ZM7XRT8dpYM9zuMRbl4i
T9tNgkFrh/hT4X7NVRWPTbSymNPdknCVZKIaHqnVzlb/O/DeL1AYhvnTIUeQuRhhohkP3nwnOy1I
WJ67FkN5890c001JdSXRuiRtSXYULng8B4QGh7Gt+KPAL5d8X/TinEXsb9GlLYqgsGJKPT2oeELT
itaju5P9gO4Kn3wi/VYo27avUJJ7+DsvXo54tKzWtkRXhZj4r6su8wfO88+qrp/+rEqKPqvFQLN3
QLaYY5aHedM8Cr3fdkoTJKzHuJO3o7Fp6uXoaq+t+w2Z7ErP7cCphpVY8Gti3qoRekyphYv7nmCS
1YL+c1wwnSphY/YHlIXJ9JjWeVhDqrezBxhydw4fV6c8dDdFYU2ZysBPmvjpndrPy6dMe5QgExY5
Bm5lhGo0B5xYvxURbY5sWScxPCtGB/MjUevrCv9nshuxlyXyQaAhVlJcsep1AOro4EFJo1MuPhDc
WvWwH+1zym6VjmUYc6J0e+eUZujS6OlH1Ff43pg2VBkBiyOO624PY0hbFU2CE33dYtYfmVG3SINY
FJb269IcoAVRD+FydqovqgI0m4biDWDbK0eric+S5WvGQDB1a685edZd2wYyedSrZaumu5lL32EC
i2K0x0q1NfTYR6JGdbCP6k2U7/Sx821bBAuLGtW0b+DRcE003Vodmu59ydKsNv1Kl2iqB4Sf+I+M
N7NHV3oW2NboxVa3hnXyWCOXg7Xhtd46yShD3Y1iY28z1GOS3y3KVzYOdJljYFA/1cN5TpmWxms1
Oi1soW1zcRc3iPWNMq3Gs9OdmmlZRbeJi3qIl0e9fHK0BytrQ2KSVyaj8qQ/9c5Lh50z300sbjZF
s6VxM9/k9GAIMq77knx1wVRk0AK6SzQ+q+qjiN+H9pCkXyIs2Qn3QsEtaFh3dfzutViweOH0qWqT
W1Y2FQfLrovjn8EWyQxR7D4IzDuTExUrItTCHv9iW6hPU/5YMV13yCxQ0jh0C33n6drataMzcd5h
5h2I0HCzdl3XqPZ1/SgrsSs5A0UIyavcRj/F5fFmhgbNc9V9LaJLl1y1wtvjLQIlaDxFU/+iqPUh
56munI/Fnh4HUkPJbCAgLiiJTOvoQvXVkylZJFT8D6LaR2hAjYQPAJN1osQXZF5+h7t0UNkK5seq
iAg5m1ZDdDeT+1mjd2veIu086NWqxb/hOWAPzKsF2rZIMNmq2dGsr0O+6aeXNJuDqt9rmHGIGKV4
RYtlsjZqxqnkaTTqR/KKVzxkWOexPxP6wPP+pqXnniJD5ep7V2xhJJbI8a2NDgazYf2BpglFf6gj
J5bLyTKPyTBtXNcLYIdI9TCzixTm1xSDxOQ9m+6nRhignVRhPFRnx4yvJR7vBEAJ9BQJQD7oIwT0
gn0o4xQaQwXf8D+1HBbELDaF9hHJOXQnigH04X5rbk2xmccGA/xBY5SZ25yAuy9ZWuGjzlDP9Xjh
oTcM3dVVuoNaETfTCMnJ2Y62C0V21XcvArS27fVYt8TG9OAfMCuysS4OErVnIcMYs0JnNk927+2g
8d+NwACcGW1rHhQ24DUNv57m+SPhPOntQD5SEAEN6O0HC2aAiO5u5huwK5G7lpPHhI6VPMbkDI+g
WMQaH1TDSWC8lXQE8nnKtBaIfst4Cly8FojvE/WoV88TbTQjn/GXLH4WUZdjAdFs91wvJIzcrqc3
b8ph2w272z6k5833xMy3aWT4ONV9t8U2YV5mGgkFPScFJ9eSxwE+EUgXu6RHDG1vp2nfpe69Yxb4
cZOTYYDXzZEWNjIU8SYF1+J2xTnSzI3EQBO3/V1kGnuIaxszurmt3PNiujunVw9dzr3IauSCbx6t
VwWnUFSyOHXnGJl/234d2mjtFCicn0j6qefoOJfOJc/GreaiPQSf85vd7M87CD8DjjE78UFgsz7M
eBGxUov2869f+AdC6U92yZ8Bx6M22KOpN9PB7eWVhewuAu4z2VSiBiwJkqVmTgBugezT/YTwQAli
+/jRDoui3WcTVopueRbu99SL77zo+1+/qV90XX/mIreL16Cgt4GN5eYqowa6iZTHuvpNf/QHrfPP
/uZb7/Hf+nRm5g5DkzPUq1UjkIt6HeN9qRNwNH5PlEvca4zmd9qI1ljuR/bDfk7vcueu+W1o7w/G
1J+9g5+6kGDNK5v7j7+QTsqCKV+fC1whTYiWbB+NHt4Lsimr+4n0hQRzdMc+VejsMOVR1gfErhMg
BldX//+6/eZPjUuBdyzJGI0fhLLRxuuS/KbDqP8iMsswf2pdOnaJg4O96oBff9WQzEs/DivjFnHE
heMzptzyQPFDAEjulzH9reSjycHba4G6dJeK3WQRZtDga2MfCE3c1RPOhbzkAPw41K9GbK4tu1+b
i7kX9RAK5dVEI14Z7r1XvYz14M9xEhbFc7M4/phhoKt3XXeM5udSNgFMJA8TrSbv2zT1CzgkLa3m
Jnow3L3LSsp65tf2EbNg03zJ1J4GGzgcIogmPGis7GnZQQ1DvFG/QhfJIwxwezkgG1IDdCB94VA7
4qxX5BfBIjlVsGmq4tZL8COlW93ABE1fU1G8ZYJCMUOqC3Mjl5hJhXuS9rRTTDT9N7hH6OZHTw3x
vZoLDsfmTlS7bo58iyahTidiMoptCr4r41RQSfz32s6ssxUYOGyt1XxNZRW0vdg5nguf69UxyFQ6
6AOhq7Qemn1Nq42YpiR+W6bvZRUfakw/jUBHjf0RtEuG2R0VMajrikwERmXHZUnu2iRhP6Z4Z18d
tZQnpgjiCev4iA8y3kTr2NIgVTlccDyz02tq6qey+m5UzTZ35yDvb1iAfS2eknZ5zUbKHxvDoa2F
HD39OmHPwd/XlU9DdtKzE4JRqFBRuvbmd6PQwllNz4789MSHqYugHgHPFQ4NkJQDV7ZqddWfyq1S
n6VTB4tRfx+7ciuVhYPbq2MeEJTjk5XHwjBCQCgc6E0fHNNqsIuHBRf6iO+oHab1WEU0kvIjxrgf
6eSxyF9dBAYir8jbfcloFPc3XyYQRmdJaSc5h0K7E8tJUj+2c3y1lC9z2h688tMR2HGtIpiMJpzx
F/Sjd2cKYy9j4z0x6EQg4PDUT2UwMC0TydVZIG9rQtq/pHi4IJP19doDzFEW5kPqqL+Zh/xiqPMz
wrvJ0oEbJxqpOwa6h5cpFoHiIiURwNKW3ykdfrGiGz8NiSG9ljr0ofEgs2tBRLHVHT38sH+9Xfxi
PPJDP/Nvy7m3lBxTqKUOlbpNY8L2pvl3h8g/33Z/nJj/7ZWdWEtMOrzjYepO/XBhH/jNC/9iymX8
tP7bnlGNpUPHvIcrMUQLSDEAdAQll+rvNrnbcOFPthjjpzXdcsq8yxaLC4ujo84k+YM2bbN9Cusk
Sa9C3cyly2qT+J7p/mZo/6vL/NNqXy6a6sy3P6sVb2hpqA3x9sEO+Ovr/KsPTf/jtu1mQhRLz3WO
LZUU88OkS4yqAOzGb3/9C/Rf/YafBjVpJFHUWgb7oD3f1utd0iZ3WW2+azHNemJ9E9ZXqX04w8QB
N78rohe35VByS9HDeAeeKehriGPxvM1qzrRq9e7ZxU7ivWSIt24HLUzT/FBST//mHf/iKv8cQ6Da
c6xG9cTIEaehLRgv2NVxzC+ZeB3rl3iS4Nni1wWWlwktxMuAATkKLDS5UkbUXTU2zw5TklupjJbe
SuUjBSD/1+/tdqP9yQ1o/vRhdlGqgaVz6SmiP2QTmekT/vUrW7f76U9e+meIccNJWOtN7gRZpg+F
NW+aIg49Oe50e95U2NMUrV51Ff5enf5BAsajrJ49jEIaze243Lrp6Kf2Vy1FUVkZe6ZOq0igTU39
ynmPU1bu7NLcCCe0NzWNYoM8URV63whEKu7gcMFZ86Js27kyNMRrFr1lVh3ik9vWc/ZczdM2Q3ac
Jw8GQ/2SiNbe+xpFpt95mzKBGbFM7+aEPxZ0FR7w33wqv7h5f+Yvz5kn4gac/0HLK9oguT8BGyYo
jonuv3Ts//kx/Vf8WT38z4+4++d/8++Pqp7bJBbyp3/+85R8tFVXfZf/ffux//1tf/yhf969DTjm
q5+/5w8/wiv/6zcHb/LtD//AX5bI+bH/bOczvvVc/nh53uPtO/9fv/gfnz9e5WmuP//xt4+qL+Xt
1QBwln/715d233AD3W7Q//z31//XF+/eCn7umNAvfCuTt//rZz7fOvmPv+n2313DshzX0zASk1bC
q42fP76i/p0V1LFdW6OJpds3SUNZtVL842+W/XfTtG/CLs1U7RvDuav6H18w/u56jumqqqZ6rm2A
u/5f7+wPV+f/XK3/KPvioUpKibHJ4L8/PCkYQ03NsC3Voj3qurb3w8f0bzuZC+NFl6IbCG9ldAd2
UXRvdoHJNhLmRXcYF+Dsh2u4Avv2RuNpA10a5MWEOdlIKsyrVrtnlDrk8ZMJuyEBWKiDPlIqD7hP
GYeOTQwanmsjXbd1HSb19ECO1n6UzjPHVrhDRTib2XpqaSCVLgG9zp3Xrwox3hWJth765mROMF5T
qnqDMaDqBtpoItg3GVI9ADDuvem86O0RGNuTGN1tRSMx6Mx6P9TzMXaGPYUMvmsngvH1OpfjRrdZ
ArTceGkmedUJ7VDMTZVEb83Y0aXsNmke7ZkVwnHsgmqGA+EkDSX5/aDhbJsQM2BrlN43514nWi9O
rUPFn69GD6k4D5V3lnW/L0DBZqAbnBKYRcP5F4MwzR6YUdUz2F3gmlEOBWXpjkWbBQ1YyrhNd/1c
BiMNvGqIcKaDG+qm0LbJEqUzGufFQ0PbDcjtrMnHUmb3wxIxt7DXaTIyb1CfRIeR0Mt2zbNW0OBB
S51Bw6NBCoOmqo0jimHkFfXjjNECqm/x0KbzOitzRim5vBP5pojToIeSETDNCXJhrKsMcpsewaaz
XnUB2anHm82gsMiTXT1ot1JcrLKcVh8WBBmZT07+mnHX1D3LJWO+PPL8RVp9UKXRrciY1yomDC23
fLop6Lnzx2zgDsjp3Dhjc7IYFK7p/zH8dL5VFt6LIrka/BU4efHGqf6sXHp6pOaC8oNh5+BeOvbP
pKn8BNKphKIjFAQMffdeCZrqAm5QJuC3EbAXeiQJRG6O2B0OsGgeWpHvDJzSM/00Z/mSWNGdBRcJ
eGimefdOW4e62z4OCECsSHLusPbI6/wZJkDhRYfUeGOqtmlyZND9W91lX1MSlFf6UOxbTdkqjFFp
eLLIDgqG6HaTVNZepGcLnE4NEaPLlQMO0ztHU48Vm4BpWsS0gUUZrLDoJMwoR6HkZ3wtpXVJOcFU
evQ0tFiPcXDZ6RRU0IiWrNmYUJmtZr7MzVGAuHB7kDi1pa1LfQklkn2vxsdavffEmpfdEkQ31Y6i
pPfCuHqdezVptzWO19E4pnOOa7fTlIcxgayzbYuGiXth77ykDLu+umPjOAA5W6d5+yasZlc53YOD
VKKbP9Tc/mYBUyOxGgmOEt01XfRS2ANpwZ7nPqWOQout3YnEIqQX7jJYDKDORtxeJ1ZDXE/GzutD
1Z2vlQQn4AxHA0wRRLfKZ6IG9KhjfOvcd9b0GGU35Fgc6i1Kka61Xqqi2bpjvFOceKtrNlVY8vVH
cEbqt3bKCV8+N7YQfu1NaJCmjaI+24tykB4xvo6vLA9Jq3yKYj42hnGqdBXnoRYqhg0Tcevm4uxp
FJMq/DnFiN/VfnmVmNSFHX8KW5KEPFSI40Xut8lwsiL7Ku1mBHS610xs9UPpaUGboaefsdrV0WPT
xsyio4/Stjq/i9sQeikkUj1+8oz2LaHmprNq35lV/QHBs3ZswjbR0mkanuZUbue8xhPdW69L320A
0R1yAijDwbBI6577rV6IJ9oIRVrlQKXLHOB+fJFRuW+ab7B4d3rWnVRTSp9IRCKWuyx79Jru7IwC
M7oznM2h9a0MQcKECTofVmmlrpesvmRpfZ37/DyXS2ik+WYY6X634pwZUGjHAmYGLHnpbVsjBPf/
ZirVOnU0Wq+G7+jJo9ETwjzMvqrOz04kjgbll0230jU4FsOjnRIgzsmzNBgj2naiBFprfCtdHoNs
adRgTjjzqs0g1krEzGR6KzV4x16175v3Mv7mDSpz/Z3oeBDmp3J8klmyiYYJ55btE06wpiV1aLRy
ryIPs1mVdB0qbYNyuGjgB6XqIVtifaXdmApk0fq6Ne/z9kV1AfOkXwdWNmtGco3nZjYMOvd9UDQ9
3Q2AG+hYxqXbT4u1saGwyUl91VOAA2ZtvVBMA7WLQqdr95PUL+2w9Js04fFYAMfZ83dOE4D52BgW
YAx0RvSNE6UzR5Z45whm/pGwfQQSmet0/tz1Jx3yUimqL4UK5nnWtwxYA0+fGecFvVnDx9M2AsKo
NuojEKqzgbAqLpK7GG5YtrjASWr4eFP7arjVd6XOP2OneGEc+BkZVK8ZsgqZNRd1Ju9JEflXra33
nF+iwThHSY4mycxCs52BDGfM9oV8q+Lm3dNd2BYxnv4E/kjCZ1y7yW4ZkeoU5asBA1mvSvzuIpBI
2MaCN+yJ6wheG2oDH7Rxbl0wUXX3vW+k76rFYxc9ZQlscs5zFpTVegrVevquKukpQSdQNeKj7wDx
5O2mEPN7Mb7W0g5ma1ibsQ7LePJHqvVmck3WjvQpu1FHtPKZOQLqYh/MGgq2dl/hY2O8YScIBQA9
vREI5IFnFwB1lwgBQZldYo3RydJ9lBbalNhqUOMpx+GWMx2PyKBG30lgHlZ1u7ecePFh6zqg332w
GW+FysC3mc/NXIPNlevE1t8cqR11c/iy6NmdMoBKy8gLUnKN5KCUCZJ5NJmNd9isZFWuWUyttWMY
DlPAd8MGplc11kFhumdZNIlkU8EMl45DV9Te2ua0jxEggEMzSZT1csYs1iVJBJjwal9a1ZM35Pet
amwHvbiPnHaEx+Ic42IJhpYB3YKkzozcL67sEV8+BrazfMaKuy+HxyxFf+ds7Fk/Yf872EXL/RuB
y06wkg4KGNZMzZ9uC7kzXvTeZMACka5OLZhc4tONu10pbg4uZ2eO5yqKnhMCAdRouNOaPJQNtzGs
r2K1VPpJg+TtFd4x1YtXpa+vDcNFcqy/CjQmcLeWJLwtk0JJrrZCGcAtzV1PPUsdgRBJN/0Ibkbp
XUcEYUnW+RPCAdXbecWnDfAP86Zvyk+t0WkTn8r5zcnwBmNl7GaGOFk0bwqVCJZcuzfrllgAIF4K
TfeoTJ8nCy2oaz3kNUq5OMy9azNnV2uCwSNA4GsNRN2Iu1zZeNxMBSAByYexZE+Nrd/1RXo1DWu1
WPpB0eVjzUbSKdE6yr1TWWT7ZD/HF0Vu+ibZmrZ3bkz9qIBloCke7yuowQnprEK+mjlQDi+Ckk0p
5bTFvcrJsuPoRijpN45nHfpVBlG94/kmOQFyXHtKgSpgqd5RZECYBtVuk4tlsw1bRQdIA2yGAavJ
qtGW8orZ1TGs96KDQ2owC1cWz1fM5UmrlyaM7EYPPFzVt7fFLpqrEDOUvZtMV69urjbN6POwyP0N
yWcaJXnHg5mGBjLMUqN2XYg6DU24bk2vgI5N1mXBMdepQXmooDocnLG1A14QPD8XfKdPyAmLZeMs
9L05HneBMBJlC9f0iwk10tSAaFc3lIsbP+WI4mA8H9HKn/vbjDKqDLQD4lQCKs2XIexL2C1QLxVK
3E63mcabUNd0yPFANYNmSj8IpHjPYmuP6Wwm+UnZjzlYA1Kb/NQdvqEtc28s5shpLjDT47Az1ISp
M/NqTduUEMFR7/pGnXhBrwgWNKcPNX2GXMLm69dZ9KBtheNeK6A0QSGdtZv1nw3KMsBsDXwx5Hs8
9jfIu3cYo/hxtnrIVWxJxveG7YasmVU1emG3IG+tGwe1B75Re9Q/rHnsV5oLuKnSm9BpQOSKDil0
9+IJ2McvTl+eZ5nCmrTOCTWv3oonx03Bz+hoVxgrOR8DoTZOdFX6ap+PRHJMnbLLdJ2tYOmMAJUz
D1Ec7U3VnV7kQmXqZqt6NvaFbssNAIjNHOWBK+11YwwvkaGhj8pAatPV2FPRhcmQHBQLTUUDB9jV
LDYBQBFFie2ayZlSQ2BSF/lmphCy3HlfJt0mdjhYWCV7FM0nJsk6E6foJvmYvLXuvWhSWQ/ex7SI
Yzah2bLZj1z5nNFMVybkGeKSmCow5DbE752vRAYwuohpZi7bpYRYGZ3VGVhU0y/5o24v1ZrT27GI
hpdeVJey0team71mjygU0BBE2WM9gBdOtfSJzEl35VQgvvkIn5zWwTtn2utE517uAk/2+6Zljq9G
kbW3tPeltLZCaiC4JmuXzs86+QppKnugnva5mW5lPoRmDrm6gYiK6KCcqQ3rkSWdfbdNHAi1trzm
sb6TntiZ2UW6CjWfYT31A9Ct6ebcRHVlZPfuRHZHUcPJasMc+Q+3a6dKqGSQIZfaOmJye8yJbew0
8HuTvVM1BWmP7zghe5m0+ZVUw4uj3Zntcwcn0/ucLR4AJOPfxyHdG+CUI264hRkKcSFIEY7NcKro
D+qshPqNtQmCR7W+tMzcHMrZvkB+VIjAMpy3W9UxdHT2bLB7c+mPA+gw37Hfcwfhuga4uY8vM7Ml
RS19s5+3Nbk1Xj6sncGCJhzOioYMW1wqCza51vpDNt8RaUCiQ4tZGmE1I1gT8jpCGiCk/kJpYcln
DtGIp9swS74ZlreJnPrYTNajmMQR3CeDtBzibwRlhcIA+GhDAaahWsiHoOX4WSr9hq9mqI4nuU0z
tAPZ+5hdjPKG2xuUx1gFrq8vu9pSM2r9KIDmXq/G8ptjSbaG8VA09j2Zxl8LcGvjVKDQL58Kqz60
iz6vrKp51TrnaNGKXdApD1Ol3s/Gwt1QjGyDMxEfKWDoMgF9J5bhaKVqMCBodC3jQc8icyUs4151
5b3aV1GA5bTOZ5zazhN9Iov5UPI16VJiZMZTz0Cw06czWWsQKAf5HtOLBjKEQEkKhBl27u75WwI1
tkOcNOjrDFh50rgqGpWtND9SlM69qHc5vNjWpo9ugWSr2iIsSFIYavXVThDsSTO4JSZ4aXZwFWOb
MCdcAOdC5cS7sWyr3LzY2rRDW194C2I2eZ/2Bj1IiloEJ3KQLwXdDmu6kUwh4KUG+PXWeO2Mcqsv
6IgaNYFK2ZyRqFBKtKjZWISSST6SnqTThJeHyEsOFtz4jhmdF80PUoIsGUblwaEgoI8diRXQvpdR
6E/xXFPyKHaxMWGba0I5WaVmYJ1P9vQHTHQf0dUbwBAS6BALFe0rzB4h98sENtR2wUG1ILZWjas+
DK7tbJPajo99Hiywf1EkZ/fGsC4mpONpWXNKaIIS4a/q5Rol2qGr0new/5eZWkMnkaPLPYhvHPyT
vDiZvaUg2ItDyy0e1I0Rk2OTLMads/TbIRGoLb1PAHfMd/N6naEXGh3jGlff7DwHKuxBFKi3Am0Z
xOCvgMuCOrGejbTb2DC0OgE9rSIJJ52/xQyf68rdVOqR5AOlI6/HVs6AFiGY2aStuNzHdMMEavfe
NCFBGtp7mim7pCOTib0fhZQdtILe3WR9dBPhItgAG8JU+ievazmK6rveYIVQTe2UqeiqODNRjEjS
0tpHXUAlN0IhzdMN1aaJ57rFVQQx0jVfZIctouCckyTREVZRUohNNR5TT0Dgowcm+COJtIdNoH6p
ssGCt11epkxft+jfKm/ye2IpcMUCANNUbfZZra01iALXAKlXxSldyULDidFf26HMQmtApGNxAGws
0t2s5qTl+tHqmsdhQuuc6vZeSyDvZxwnVK3ajVH2YnTefRt9UahwOIwr10yMCArr7phH0fcJCO9w
VProRpMnWw9p9tnQxYer9p9uXVD7pGYc2ugto4R1q4Z3o0AEOlage2eUQQgZlu9ZG9PoM2DZPrAu
b+VMUE4MhkcJbmS1CvGtoLu6uEZwi5tpneahT2zW4vmN/i2jCB4I7kiqWeeazvF7TvyGAUOhSPbY
5vwyWxuOci97EZCrecos98m8TanIE3NT9VuacPh1qWqOOR6EIXXRuajDYbIS2nMpEsq4kduag01b
iX3ScFaS0PwWa75v2xvX9aTQfciB4Saut56z6kBN55JNgB9hkwh9HVWur9tU/WXm9/YcArqNY0Ty
SklO18nNBsqIJpgFtWXykbH+p6K9p6PNsjYiEIuHBk1ACp5Xu9CtcVYL64YZk9Mx1mjPpnVTnyfI
wjJi1rOwFd5IwDlNDUSgpMHU5fFGNidQGSzXXs/NT72c9t5E7QtrC/l1lp0iespoYPfE84CYjFnX
G4ILC3dZV5Px2TDWn8dgcl8ASW2WlCgHRd85/MqMWfXoNLCenYuUu7GTgec6FC6Q7WK5ze4w8COr
Ffap4RyGuPfBYcKkoMBYiHmqOgMYYOmDEa9dK1Dq49BfhxFlXlIgQ/coV8KhCucunLN25znrCMry
sqUGg1AjKPnrsMy2SYK9Y0FIPDHHA+JYD9gGknTV9yQs0UZTgAF3AuFuegNTie1kG36pdzeoK4yI
frOQXRXjH7SI5bpVIjSujPqikRE3mGEzIidSN4NaIvF7buhIsKNtjP/B3JntSK5cV/SLKEQwyCD5
WjlPNc8vRFV1N+cpOPPrvdISbF0Zhu03A0Lj6krdXZnJJE/ss/faeL2mvFzNEzEW/M4ifqFNgAty
70I7h5xMhxi4c8FmEwrnLO4n8dDz17IWzToKIBBzGduhfAo+u2nlBt9hauMONBzs/Lt6oLvyPs8J
qSYtI8Z3lxSHXJMyWpLi0iR46Vv7Jc5bPCDNhel8qWlIGuadGNJVGsz8c7gRUOnLLNvl2uba42tE
hYHswzup/rS4c6zkGSfgPiq9DUeMdQmuNopfhPSeguKmtiruFuZxVO1We1ituZkUcbDPs3cYnhMG
XbvqtjM6dnJOq2+AsVb30vTZBalrn+T3SZvvGpC3nV6eOzaCHc8o8lKKZJXrcGfO9jbtCUrkH6Vf
HW2g1Ibco4yyE/OPtylJPA7GoaUITWcpnyfjPnqeuh+t7DYEuxGO4To0FpUMMgtWWtAhHqXerbSV
XlVN+yF1cus0wl5PFAhtWDz+OB6P/Kim85HNzoXy8mdaPzDI4o1kGFNzdDvSj7yJ+qg+tjMChcUC
qKYuz4vD1znsv4aYRoliDiiY0vmxMBPX6PWwFxY/o044+2iG7xz/f8iGeyhSxqtg1meO6WA9SGhp
oov+tDOsPRa2RsssMVyxWXaXxxJkAt4tZzP9FAVx+GnYLOlnlS47mPjbmttH1FG8srSgwj+s7uLT
KFH72GZnJj1WJcrbq+6tivV2qY8Uo1gBSs812INSQCEsccGx5kZ+0d2j/5m474wRh5iT0NBO2yoB
IuCRg7kqAcKKdgtUYBtlKc0fRFTsAkl/YPAmzbzKaoINdbd22ZIN0tuKcT4kmgQN9xW4VTeRnZ/9
cjOyn3I1ni2/uimppFsv9lVJJC54U6ik2RiruSRJ20EStuKja6lX9v+PwzhyyDDyeckAr6IdHhc3
i06M7HQ8ROyvZJYzR3KJS9ki5hnap9yArheubEi5Ye2flMlfvUlTaIhGguOJJYC5+q2Yr0AIw+Re
hw2d9uzC63Wn4R3qqB5u5lQuLL3vXYD/7jJV31Xf0/1nqjPNg0h/FlJXWILTNNn8XL30mEc2w5TM
NDrZz7TKfw8Tg/LcTh50xljvhpmPPmnG+zm5js4ZNyywmkffumJPwU4/AGOf7Mo5W3yt5zb0nsO0
au9D9eSH1sEtPPd3rWCwB7n5AP7zGjvuj++s46GVtySII96xlBaTuXpW/ZLem5pPW9q8JYHbfE1x
1u4tvzvTfljcEgayVlPK/S23oZyYjsnCAvNFgoffgu05icVn0VYQhke6XHyk/GNMDQvwo0uQu2ad
dMu8GSiZXamKgXh5nE0q9r3kOK6S4dsVw4FJmo6ayGa9pyNz7iOWy0BbXUVACM87asSy9WL7rW8X
oMlLuzaDYhdKOUBYkJ0riVwmynDIpeSA4HxPTVA7PjvChKvsELReuU2Av/axvff6fB+UqTg2BF8N
TJBDMUxvs0ygi+FsipNAngG9QuJvMIQ1mUWwacAAF8Qr0zot5RwgaspTK8ATC2pqo65gC9kxr2fx
S6KFS+8bGukkmOil5lltjwqbsqAWaXb5FpunOKjNRWkUa1fIzbRkCYVn0W7wgl9CYcGlVTZbZ9DE
10IPj4VTusiUJbDwpf6MPcztdsPDdmqH58VKve08X5/YGnOf4wWMRl4UEL1ruAzTZ6tj9lKNArKf
Yrxz5MmI6sL7M3M7iSS0XmJQVVcBt0+sFFQQdU9BR/lEysfdUaqzgDD3HbRCuAT4K/HmEURrf8mF
h0Iz6mCTmnQ7aU0l5bhFdXTXhQp/hwM/oKRn6qxcGhxJW9Xw9ds+NDuv5F1i78ld7GHhWlv7Icfj
cSFDM5dU02TlNQ1pYanI+X0EfrJtGZPiM7NAlmfZEZK6TIvuUvXS3l4Jt0s8/YmXc5JQvjpXxanQ
03BTG24k6ZxQ01gQPRuvnNg8erTjeTjU5a4WpAwVahlTN6eYGWZog1yy+OWv5DosGatft1zHeDjZ
fwhT7OsuPZVu52+cjmRx7zCqcOvlJPgVFWJcjTblnrVTN+TBg/ME5H6veSOpLvBC5oMfa+GAXCzB
FgKumMmj+W418vJAOAvlaEQfHxWF4RanyAFd/Dtoik+jw3MUdNQJw2ZIG/vR9FfNdJjOVWz5N2ma
wM3WdIwHiFaKJTFzvL2qZvorsyDPiTsUr0aZ6YDBe9pdm6ViEtbSV/JiT1v30016vvmDv6D1Lss2
KNdJ2aNEacEr9ENKZ5LqrCNrt8C1ufFmE25M0T55ChB2OPJAoBbQ39I0tVXl5O9qNtZTmoAJts8J
CuPKKbjghym+TYZA3c/SijfIkoR6+ccbp/KCPd2rNGWgK63DMC5OTT2v8nGkuYlCDGPwDoypN20y
xVmkGi0O5dDlcRctLCzpFRUZT89+wR+gluqWMV6v7MkZeYo9ebwOZQ/WHwwjbIXfpjqMXwcaU6Td
tAdRSLHyJBi3600gyKvqIMIfGmOK/QKxXAfldEg6uo/65naYgKgnsj50E7A3KyU74tnFahABRq8h
yQgdsr5UJpEbPNSbPlHFOlC1Rtl/K8Wh5q29kwE1gUH3ktXqV+aT+7ON+GrSkQVMmFSEoH9nAUJN
P6tN7fQfOqdzTCzi7DzPFGYf/ZqUBqfsgx86h9hp/V20AGceLZI/faut/ZKNty4371U61O4W87D3
EM2L90DFxp85KEiMBcR87cbmwCHr00h65FKX+0x5WA9aWga8tIUePWIfW0Cx3IUNX9dZZI+pgxvY
DQq6u9+FtJdL3zc2LSw1vSQznO5i7s1uVNW51OqZIHNNUbG77xbaFNgERRtcYESTscGxP59D2jXC
relJZNbXX7TOpvOghj+1bl/CCS7AIKxkX1zDVfPkYk8vm8csnm/9EldoSBh4X4rJIsdGoarpFpiv
cjVZkuqC+ppiqtDxcpER3klYyOjSybcZqaubLIIMLPE8BDQ43PhsHzctKV/G+8YlxWbWHOwoxYz9
l55ZFQVBEKyOPd4Qxoze554W9KjJcUKHW2DT5SLZX4ZUTU4OljR7mH77k3eHYe6cThWLLFOmG8u4
4U3YFNXZn2L8K/7EXirxKzCtd33S2Ycs9VLyQix/VGq7LIbk78pOZswRnwM2klNlFV9TcvC7Ra+R
wNhnDg9hNBxrURaHRUT1Lo6QHv0xIBhWnpvcrq4nuF3ZzYc57wRjdsI8PfvbaPIM+QqPnLfAIZnX
1tdSKUpg5JeuzJVA7265WE7gSP2NdujtyDs2SDmkA17KoUqgITB/QyzoSBq6dZjtwum2Rxi6m91r
uaCNhOXh03AjukVl3IPy7OBUNahBG5kw/5Y9D50gfs5in3m7ZFMd+1RYZvhKNkOZj9gCLYP9hF4u
FSuafic2WWV4aKggTSmWXVMldr0JUr41FyjffsxvGdmPFW6uzlOKxOWn3FwSp4tOWYolRhBMX7VA
AmrqrUR6HvGMbYZacaIhxechlIl04T4/A2jwbZLpCdmyjiIAvJEjmKfUo8c5wKIeFfvZfhqmKb7P
MqYT7o/m2JWnGQ85YJOF1lEUjomcwTz4/VOu9DnzG670unuV02dsEvdBjG9BLLKD35pxpYlCFTlt
IUEMZD6ZC47OveHrjSc8sly6TvgzversDkG343Vzp+1p1PB7Wq/YMabr3OUD6KQpTnFAfiwQy7Jy
B0qkKInjUuhy6gohZFstYdS5EQWZwFCv8/YcY/CClolJy/M5lrOEfaEU4ZIufIvyAetQGdrPVokA
UhAbOcqo+zAFmbBoYHYp8HWgk9cHZ6jQEiF5DbmmVWHSG5wzwYMMfQjNynibpLrW00yJ89ng+6IC
yX8Zm/6WG33G0w2iTDVKuk/wlwxXNoFOx1evnz/gNX8p6b1VSeLclWa+uxqbMz9NXrpkfHeLmCgd
vXocqHmvU40eNQ2hz9Lc4+he432dguWtntz70qBveD7REjfm8d7Ckbdi+zEXLjdZoiP+qNYY19ga
6XVcxY8y8eI13PLsKuT7cXVjuxrWTZ9heoj4JUfS7VIKk2aqi9qCcHXDoWldOYk5Dql8H5DsD254
5eOEP1Opa95r7H/9Wx7LP6O1knPvrdwqr9ezLh6XOSM7AyUUXMrAeYFHPht14I9XKIInTnluqOC2
/AtqQZR574jcGIUGuAOhqirQGAwzrs+cYKCawpkEnptve84zyG3ysU+za1sUP3WNS2yVIaqQN6Lb
fGYrjQep1CeG/fiUiScd1/Wtdtr5EjenueF85Ud2t7Gmyn6IZ37htsCZL/sKIKmcGuHbL1qlt4EM
uQtPTYjRyQ7vRomUC+6t+Mo0mnIZW/k6HCqHrHIW7vkZPbzC1IoqVxW7fK5D7DGFvQp7O1znEYuj
IPfic8QI/Pd/+s9/xwFpOk0YUHjDzh4rbT7Idq/mRgpuihzHMq8hdy55VogrB2KIufAje9wOapw3
OpnkQeLEsVr8VWIQF9065UokRu7Z2Be06216R5pz4M5fpaH8tUpc4tQJLjZdXDqRpo+CRXRblu/W
MmQMwtPMIO1Oh5ayi4wC4BXusJqukFYxyr4Ek+KjYL4u2jP4NWzS1BW4i00oOsujm3CAwSor+bKk
c4Ny7YFewoToJFggdRRSXkdNbcE3eQ6i4VL4hlkbG/6lCaPuplLLsW4meey88uLEBAyEbAh3+A9G
TcFtP5bNyrU5ODhBUh+lnjaBnfYPtR7ObVKy9xRstcc48XedPXEhhWROlC3uKDvtLV9ehkxZl6Ej
1uQyWrAR25nSMdSCNoehYDu+XLkItfT1LrpbbDQNf8EQ5zh+tK2L4bCYbq3tCrMG0issBQjPUZv0
7OacdAdHnGUHSLDVMvfDMXXMUefSXhMqwO3hhcONWlDVrST0N5Y9U4sVZt3WgshCbNtz9gnR4sbP
PzOLiZoUlCbGt/fNeF4SiqGogwvYs3jnuqPwuArTXW5B8WmYxVvxZfe/7ABQROYLsvhLw6gdhw/Z
UrlbRvv4ph6Jqpbx6LIWr18tIagFLrDkVn5Ibz1DxA0ZxuYhRJtg3AQp5Y0HAsevk/L4LQOVNrqd
GqSX/tNvmQai+LYU7V40rfda5KK89IJvcQA5fS6j5LGcHpoycuEJRNbZtgLcnWBJ0tl9dAL4w1X/
RYaeKxnZC3iGj5idZ1sgc0yYKXlpmyx8gXOyByjrygXyT44NwRpo9FrC+n0Zk98as30lORfbAcvT
VHGuNOpHedxrYZi/SUXNpLK+rVa/jmh+jQmzCxion8BS90tQZ/vYjQjLVe6Tw7wj/HHjdv3Edott
GqrMKmhGyTrT+tN03ZEtFuybrDWEwbZ5FnKRdzZLowZzqz1j8NdabQglUEO7FkneH9l0NisCw9u4
i3m6RvugmpJtsGB9jSMqVZxm6wRKrh1TqHWSedmaeeU5yOuzCGBjpVeuQV9xw2wtJuEaDm+EESVZ
RhKI73VhVguWq6FVcJcOaaTM2plKZ+Mg3rcljiAnqS0IUO2XO9jrsG8BMZUYEEtcmTdpODagqa7r
HU4rJVVSa5ePwTjesuFtPFkQqbaDJYjoyRF3hveQxtMjLu1xJTB1Ux0fzoYkqc/VzAejF3iXdGET
ZWx8nr0NxXWpzRWUizuDzt2m/f3sxGi6SxXjiCveOSP/0P7JY2ga36J25Pu2VL/idPTYXHL0iMs7
STDmTj9Nkw8bCFdBqrBnEzKnhFIBVCGQeIWdQTTFLEYpKtLlSCUKE6EdA9rQUuyhmR2zkH6p0OEc
PdiDvKmG3t/GWr/6IWFApyc6SSHihpoQmkTpQa1Qls7GbjCaLuZupA/2Kehm0hyi2lmy+ipTeefl
AcJVIcRhZO03cPzRJe16UTTdOxHdUrZMj7TZHcrMfPAx1VgQsTrVsd7MiUsNqDvum7x8KlW2MHsH
dPEVDt4aM/Wkv0cL4RJHxXTdspUDhZSwO+YWsco39AjH5FRWVUCslNY5U9JLFsRec5N29s4ebfem
tukPz11uw7FVHd0eg25jroSPiOydO6XbvI/ptOPwvVbJfZm4tIv78rXlCrR7CvpaB2paWJUzmuZy
hSr9Nhl9iWHrLju/h1Tgiulo0m8xD7hV4uxz4OdnOZFucCdUK/ox7yI8lpX1DOfA91r07SE/+H4u
d75t21zB2TdgpnpfhxW6n19fKr6YeNQpMSht+oCPccLmP29GLNAFP1DYaYpgeT1A3yEblByCMPeM
6zjvPCqOosfAgZvidI8etblwFvIzL268kT2NS149VJdsjl6zEcWWYXgl/ZQ++RKCZTWHDely9l5W
eobK7t2PC2ud1m7cTdWBOPABycm6ng6lRQXk4jV0XHZ0sC+ZfuJLQSrUoll+8LgES7x5ViDOCCtJ
ZgU7i7u2txh/5/Sw5Qwv5q61MGDTZjWl9c4qXfeU6CLe9h3ybzc6tLWL5qAce75PzcoxeXY2bIQz
Hla/XKSm1m/1aumzPQvFrvTurq2yIm5euurRpHCe9UdtMU6zXgtna6WGD22eZMp4xL3UoqkRLbgh
sqqDbBPNACq+JD/1Ym/H1qfMvYed9yeEIyGmjRcM96m/MN4es0KvO7BYI5+H8v6E5tGntmqs4J0h
txT9Lgh/V2z1rolaP6gOU0BirW2PbZRuQeSddOsRW8goOOw3Pka6Jm4PD33F8z/3tle8xxCyQalw
im6xF2ic2fn83FXOSuhLQZo4wOEPVvfOwfeRfNhOs3E5XeIy2oSR/emBz2+uLu+MQxIcjzbC05Fa
t74r7vVkv0aatUN37Wwq3R85oyZ22TfZ42PkD+8aF8GCGp8O8a8y7Y9+eD901V3Us4maxGHBzFtk
1ZOGeNG55vdgaPd+zfIfUZ0TNiGB82qG01B7rCrUa+1puhXZrudldC8z+n7ja64W8iTuE6gtOc0R
CB+ZYknmv1V9tM/6cIsH4mBAkIg5W88ZBT8NYD9sNiT+evJzAxGz6N3DCNNm127anIIraxv4v+mI
uY/ynkMXvRJCAkRpj+gARzI3ly5m5WntirG6XEMUDruMBNwY3xd6tQKiDbiOtAWJIbqlRTKf0oey
fS+970V0G7vHk2wQ/JfEpnUPyVDq8CkzCMCdwM7mRwfUyPs2r4+OM2zjp3xi6G/c69LaRTEcqD7t
kn0/d7tFumh+ZOE6n54PvrRwOazbMiYfEvoMEb1VXM1fENpwW7ULUAJfPoQ2+4tGgBuMtf9L5TZv
nLPmwLdleBAsojtWmUu4XZS662z5rRtuGXOgdowsa62GU23gWqXFV4jx2+reXUYoaiF9O75op7pM
tSS6ct2ZFNsc30XBd9rordvzX7XzOZUYne12aHBTUX4d4+UX5Xtk5V9jOd+rEcbXdSzhqGy3+bfV
p0d/JsDdBvtC8sUa8Lwm9NgxoUZm3tttPAGjw4CUOBSDeFS3G+447AJP2Id6hvVlvME0ROwDS8A6
dHlERMFD18CQyxdc2J0aYa+NhxZ6Q+VHxwnTfjdXd6i02xwXmFvM920Yf4pgfvG9fo3gQaDAtVeT
MZfYabjQGPdsdLAEG4lhO21P0aEmUlo71psVtH9kgWGUdluVoX5ilry6W0yzDxpno3Fg2UkLN4bC
CNfCt8qOI6MYoOUe0w8ArDCwVsY6lEO57gBMVUQTrOql0Ef021MHZwryGTyghGGYlW2fdfcJE3Ax
eK+qZM4l5bg2rnsmGPuezT9pGa6bPD/QI4BUsg5C+Rya8STAVJSz9ZFNBaKgd7G413MGfVcumJwk
jOVOxNR8w6osctLH80DTkHUCNLDVPmTDmR4AF6Riqo90t8SE8YdbwdNx5Zf7tK6+uomtQVdTxndt
ifPb5P2fknz/yMv9cz5O/jWiek3HObinZKBdXyniI9f//Z/ScfD/7LkunQW+VDLt8/QlikncNCFm
rcp6zLLko3P48JF+g9AntdZfVO1RBxpwxYs5+XuY9x8Zx7/k9/4jNvmv6UoSHPznX2OTfwla/u8C
mLvf1TXA2P7rH/X/MYF5rQL77xOYuz4pf/81fnn9DX+PX1re37TyHRFo6WBwDfxrs8jf85cUp/5N
aQ2uz5a+R8byH+FLaf9Ne/x/hYAk7wjXBonwj/il9zcZCDcIyHKSmnQ82mX+D/HLv6bhfeH5TqC1
58jrn3ZNS/z16io4SGZKVRczPc2cWMPuPXT+B3qD9K75UvS+OarKa3r1v/4t/5K9XzInTjKB4hUo
AIcMnehgcp8I2T7bKZpjehfGyRPeSGw/7TznFHKNCh1oGqDLFs6z1zQ1fHMr/N21tLW3c2edW7vg
sKpjnnUVpmwXT/7KCWY0Tx3hLM5rn9t5Er2WobZ3w4zVzRSgxWLP6J1b1OZ1zlFkSGqQ2gE0+1gn
/vTd9CnDCgjgfbpYNnXmFkJ7F7PLGq84VQgsdZr1FJH7LNMrvwW9QyPZzRAF1Yo6xeGIuVngzAk7
b8+CobjNKnxbvMnAZeZab/BDjzu9MG4Tqoo+2jarX1mgm1s5tgn4jQbWlrIqjfl1HLufJNVtdNMs
tQ+QMrJbPMIKUWOVWag0vV0LpHKuoXNO7/rRxhxvTNz+4TSiPjLf2+RR/hMwu915Mq6/JAAQjCC2
7saNrWgiWkyg3jwBc0Vwx7j4nOPWOS7i54Lz8mYYFKZiiiarAx5Bz0edq7jVqc5R27AczZPJ8/jV
subh1kyFuwmcxYpWVZvnP6q18guXnMtueSxCuRIss5npVfbQKFG80uybOGxV0QUbSsl3NX6xe9u7
LppT0VIdXMIoZwX9PvhJ/KfDU3Bagslmuq1G2pnLbrHvi1gWByUj+WCEVakbdiziEKtZ/544te4W
vFuEAcHuFH2xQG/xzR9prPaxEAmxhsCL6N1cOvk1ZnV7FKbyH238KqtC5eyqWOpdTRm5/oqjIDjP
naSPc3Tc77RaqEau4oIFaI8R2eVczDwwXS3uQYGGzt9DBTpzy0Bdxg1uz+aPjEV1CxFtPHfg6HdW
iyPGwGJfpXE3nz16NR4sh3H238/ySkUbw57uPY80PGEZ1Ns+tmDNO+TNdlZT9BjZcYqoOExfVYVB
txgcvXHr5BpI8oZfbZnpTYJKdat9V22TsETLiyEbDVoAUC9cc5/1WbRTyo+3HpUTOxTbj9GaGcc4
kTst8tZUogYazFITk+CvgbPSvquGAtMHwcm2ZTnsJeF0IiRuPTlJshw1xvqNNzigS6fBQ2ptQtyQ
dlh/80Bc7uZpMbdIAvJ34oGZwAAyHWeDRdir+mWPAwCvp7OY6VH7sl3X1uiw6S4xitZFD4fJdMNj
Epv+gO6Y1QRRRyqF2B16lOeS6kMxnIhq96H7h1Gof2iLBrKRx9CIgr9UP7WVlU+cfhrqqXBph75T
fqkxhUE4dBRh8l1dlVOHOXsZmcOcIVd0tF/RmJavRtZJzpKsezSbbcTPRDi3kergpiNL9nwIm7Vn
6RrhxkUPuxE2O6YQINYtlovKpxtbuBtXpRqEfIjPJ0djt9eeR8qPMHta7cDvlO8FlgyIfb5OmnUU
w1cc7WLeT4kZEZYC91dZWTMHKYt8U45J9MfMVnJ0QwUjsY3ne3cCXjx36pLVJmCWdiNxpeZlfJho
1meNM7R24hCB8Vfrl+YWQROjux0xbaONxXvysdZ+tFn2aNX078Cn5tXkBeYOgXHcxlniHcp5Cg68
e/WmVzCLaL6CFMIGk81KEpBXGxZ1KpMU1CO3yidr7CBzumzGhooOb0Fm8DT5S3mJCtZocU9nTOzO
6X70agJrNbbl3F+mB0fini2jKAMaLlFHLV6+sAfnc0jjYr3owCfmWRabxJ30+1JaCd6rTF2FIv9e
p0vwDHArPg9B0xxxk7OMsjis931gPxQpN3BjlMsBvbMvy0i8zQ2IinleGd3WKWZE38dJHTkLoe42
J5xcJxhW8oi2crYA1272OHjQJUtnrv+6O0e6z351EXYaq8sIs8eDpVxqK0d3RF8fjEdWKcoOIUeH
N4ec9eMoHOtDcGe2SI7gnrsh8YmnAZBcw4Tudruak/tjp6urkivluKX5PMPF7uYufjW+fSdhi+57
yiNkktr476qjkkkzfJIg6O1L0lvRnRfZNkfeFvatMzWXASghANh+RqwLJTRJ9hQPMqokXOY2v8ON
jeIzWiJ6MHlb/+SeweGSROXRYFGAq2qNZcqGrLvI0chL5MFlrOowZTMzuuF3PDverWeRFaRUm9GZ
QEUwf1ieglgGiILzlOXtZh9EVo7YzYoexPQqcq6wTrKYABe94lgv8QBMXYwDH5kAcwzS/GYIRmrH
0wVT380sRYrjz6u7N5b+y8bL0c6E48WfKkzNT90s7goGEpk5zI5nnr04R+y6GM8ZhasXz4j6UsxD
9wFXErRMVEb5XS0nPybYVkjNgqCUdwhFVF/GLI8Blro42imUPkSNqB+TuRWXvOLf9RaJ4ZG10cG2
0+VhtOW17sJJOb91Cbb73rTnoS2HnW1PkMlZSsiVU8Vhua67rodCFkFexcp9iVGHnklq4oO1C5vd
eP7C4jmmTs9XHALxQJiVhgy8FZaYaahW43GJ45odeCnDh9rytX1n1UuPHPoZ2kl5lw5+SFqRe9lN
VwSKNuwY+GWmnHDFi3Y/O0FoC07kT4g9bOvRDr1qGDg4Ro5s8kEeWydeEraVYCjWWRgmf3gEg6O3
Cu+WT244WpFCDqDkAkJcV3UPECTmU4++vQ+MsZ/ipqejQUwoEAWrOgr0OCw6SNkomC75bSBLNAkg
5PNkhbnETrqe3+yQewA2SzZxcWVuJGMXBE1YOSO5pRPGIumdTSF4rFedGnwEOB4Dee1WD/UsSKJ7
nX3Vd2J0C98OnbcZl8oA08YPASRkhTrPk+wf5qYaCSXlkpV95pEcUw5gU0u3F7xSzr7r24EnUIQ5
QQy08hQ1OTCApcgMXKZge2JnU09lsR5VUp6SWT0SPSq2kVP/u4fcNE9k3whGBVlyL68yK/ZDGJ+T
JWKsgZlDB0NS0itPDrCqpPUGyLp6HGd6DtuML1VZNPHJn8Ej8IMP5QcPNbO2OOS+SkJav8P+FPTW
8JI7nToutey4tkqXXX3e9GyStLV4EOHojHqFAlk85zooMHwtrOFM04d/6q5ptiGTP+zvwn8SLpEA
FtJ2QT1CXz/aU9nfQVAJb4N5QfhLIsLOpcB3neTMx1gO219jXzXrkawu95DR5dRvz9s5SMZz0Sbu
fdRhLGbWOHsjRNVCWkTk5UCDQVv2EKaLoErJejj6jo3UW+BO5VfXQ6BmPFwugY6ji8zG5h40gNp4
UWIfBsPz0/K94ZWbQrYJr3G3cGo1VuzR+0wV9vmWPcwzATN90GxECENN87MRk6BIZRhenSRlSZCb
/FdZWra9aiq53EaVnW7GwJW7hNFphaN0+fZUap2k02RmpYLG+u48QhsGnnvM2T6CNTiBYqddtnxw
i8XbwYZLdxlyTYNRwB7TjY18u01FUny7PCBA89YvviPDdbUortJaWsuzsjBmZSyb2NW7kf7UU6fc
bQ5GoydD9VompIN9mwX0PFruyoyDDdsYQDQPSVyOaTvc6lSBeV8gLWybLPI5k1R0irTNt+lEwlqj
wunNCnnlaFYeEtwutZGTg8OegfrCkibZelpWGyUi/GMYSqhRcaM3p2hluQvGeLxPoyQ6irxb1hMu
rFwC8FNECQ+dbvIT13/yFWm5XGceS2+Yb/PjaHXFRxwH8y86bBLqU3j/f/W2l93GxlwZJnl2bGkp
vj5BNTSEUV64tfkxzHum6bwIJOsqeHVJlYcPlu+Smkvzpj5EnJEOah7NEfuzty0Vm4dsCPydnTI4
YTZLyL7bGLDxEuSrtOuAgLRNsXF79tqozvKX8XDlhEqwtJoqJDG3nTjOOp7W5zJmnzQ3efWMxGKT
wsTuiaRWYsjKxvVSgdrt3lWf8HrSaKFBok3lobDZCuHrRG7DjMTzgm9S+XsC20gp1o0zAJPwSOja
mGmY8Pbsc2DgNL56yoJWHBdyxX9GYUS/d+qwg4UQB9a4rv1c93yOetmyPxnuqjHKtlU7cWyF9IAx
AsIUYmLNt/C77ZeOC2qKPuKe1rCkGmy96SduIqNX6nen97b/Rt2Z9VaqZFn4F1EigADisc882k6P
mfmCcmSeZ359f9wrVaeP3T51+62lerglS8kBghj2Xutb/SDN73lpGF/bZs8m1oLKEgAgyYdOGWxa
YlgSKhAbv3BxJqXT3EUb03itla0ZbJM+pT/uEdP2lPW+fayNKHw2QbiTFINgmO2i/YKhmPHs+im6
lwzDZadGVKuDDgqfsx1eYj7UrZI+yQQjcxnaKm1aacjoN1FRROc0mdhE9Lnmb/gSshdUz+w18wgi
O5qojSVFvuNzFaeU5e9e6rZ5JqbUQ6juY/cr7ea3prEpQ/fj+KvCS+J7M+bIElZ4PgnYDfDJ1RAJ
SkAE8/FOfY2CgnZJWmPhyNvzBLfWpyIXVaisRrP2vyZ8JbCgbCoEunUDJvVLizYZOzKklVR3QvM2
7Kuw/yXtrt0hsW7beWKe/OWkdNIvor6nO1l4KdNuIRAW0royb+TYxDe504A3rWtsBqPVSXTfrFRG
10Kr16r+dsLek2zqJLfxTDTT5z7xqlNZSvnb1LSSMyN63Nwq+lPmF+aZLe/IAl7giLNrgwMXxjy1
k2Q33BR26iITz226cbCcHchTMQrwrgT8E2UlqqLeiMDsmGR9lBo1+CAYvM+4dTledHYh71vWx1gB
7gxHaTtLClaK/m6cq53jjGm/lDR5LPBCRQV8htX9pfOH4HNIgOyt1H0kfvUYcRAIIVv7jc6BJhq9
GbSEUMWw3OoYeRliMuHSnxtMPLd9k0Ox7eOXJAKiozUFMTnMEMs4YTuF57i+mfqi2dpO6q6CQcMJ
24ckg4rcONB3KxbSbviU8nYE/V8VOIPbtkNg2SudUBE2UFR8AsfZjWnXf1WVZ6AErYvxuyyNBPqA
VVCBDuLcwNPD8evzUE6udmAFi5uXNJdDvNW9QLV7ry/wZ0fD1HH0stBr7OpE0o2OiaAnIcpDIsmR
zei/os5LzmE6iN+eFpCGVE4dTVDfZCeZRKCGpFP22zCUVrmowLHfSR8K76qvZXVKunSOQKmDZhcM
Y/rST6BGISpjU/O1HsRsYiNcmGwmACMm7mXwPLanuVavLJqauLCpl5Ut0rk8iJJz5objN/JDq3u+
t4xBbiSt4PghSqT940gijUnfIq3r4ajVo//Zx1qwF5Hm7VpObqu+yuJj3LlPBeqGh0ZQ5GJXUG7G
PGtPdemN9KTAay9GHYul7mYokAp3DjjDCdO1ExA2WiGnbtD6z32b4CNSldXfoPWNPSJ8JvIpRvyY
s3/TJkma7toi7fJqN9dF7rE3R/cDNTU27wG7jolX82xmaXJnNpPjk+iQW4dm7p66Wl09tXoR4Z3z
CWjzaIzvrWHMUFugR0Ja2Uw4J6RIH5IUFQyeTWsVleQ1+8pt8Z8U0Wfs/dVjwmyytiiYn6Wdel+K
oYjuer8JnqfB5dXhYCdiZ3CcT/ZI2pGLUHdl2F1wTA0NmkZTajiRh/zo0qIGlxJPn9IBJS2ZS/y0
kknmO0e9DP0y1JpVmdr2L3aA9JS6itaaTrAEYT0CoeZiqArEU21evMALd+6yQHibFiXoafRt9wFp
0PgwapbE728j+LBsTxEVVOP7iZS4qca2WQif+x58yiUd5iscCw1uab0YUJiWat3HmkEXSozPKbCP
B9eK1U5ZiO0pbzhQ2MY42AUwOU5GF9lr4YFjMQgImi0C/Wc39L46Bat1QAIWqmMwvwElOywWCIg8
jgYuAFHpswIhVln6CudeFUQBza4AHhfSLjsIq6VmIluuzLa/GZISo5zemPD2quTJHOhySzxIt6U1
lZ+YXdFXlhF2J8gn2zCCq2TEKj4apA7PbqIIxapjbdrBBpfnKXXAOvLTthN7YyVJQhRaqRGLEscn
Umyck+sY/qam8LHmH6fbZ1VoEJOgWkcFqYFZ09XODjYHoUFJWG6pN0lMeBncAbQE9HN7JrYcVSMS
DKrBFSWfpeb7/i7EiX7GWOGd0NGYS7vzYE1T6rrDE0oKOtE91d7RC+9WVpGtz15iEoWCPse33lpz
BIDImwaBpRmBZ60SuqMJbuqFSG30XspAAYHHwHmOdSqcxKorbDi9RY+Q00n4hKsYOIEmsRE1ZrmZ
hsmhnxd/KcL+KYwatBSj3m4tfgjxDzkhP85ASxBbm7/rXdabYf5DEaO+qEv+LxKAZBO2IkLCw8EP
+zBCsR60XdWmcjdLnQ7DYAxbEs7mDZKJnjMjzmXdm6RwwQb55vlBR0vYRdSZcGYLjXilOoEJRu9A
Z2QyewFAwGaHs+DCLI1gDbufChgcftSrVQAjPZIHpaegg2ZZTKfBenEpjWyMya73fdMiEg2dcV9M
YXUfSDHcDHUAUFDLpuibM2opNj2+vZC8o9uxbuj2anpLVWe4HSQALqfVsKUKOZIYTvZRgCZPkdJp
4sFto8xd1yG5kLjOaA1EEMoKYeWkWPXprlFwjQGz+4eEc6+dmSNiu7o/eJyJjqUAa+7N+yqzrbVt
IVN8CxXf522R65+cjqNPMEa/hB/RGQ/S7CboyvRgFVFD2S/W7nxKxcu08aNHk7PznmIz2osoLG8d
BgsqfAF/qqzXErk1jzWBQqFRN1ykhdbdV/3ec/c43NZxMKWE9Vg+FqccDFZsE0W6wrBHq15zHB6y
U/oPfeX7IwTvomd+5QzcRwxv6nBeXq4TMy9uTWU55zalVs2i2RDJF88sCL+mOD1UO5+ld2VzD4Bo
q/CFTCr/aLBBWSDu8Oc4zRSACPMaJ5P2oSFhDHWtPSzdOG83Zpxai2mQzWM96uWhKpEEd6b+xalr
tXanEulZ6Gabqh18JB7ds23L1YBRfZHVOa/QuE9zwu34ItZa7xCX0/DCNKGBIBtxw5DvqW9kWWl4
J03vIdXJc5Bx7e47qwB+G1LGJHaKmRK4FkVsYAI9EFRkphY1Hydg9C+ZZdWvsjOajeW2JJekWgUT
Mivk0Up0giUhVQrIPa36LWpUyuyPap6zstoZvmUlGPVDdlnLCrcrOldIe5u4mqY5k6UfBP7jMH/x
EIWsg6Ro97HjiidlpBkfTjRgyYCnzVjrkqfEC4rndqi6BC4cNkfL7ZxTWmomdr8SfQ4Vews5Wixt
2EUAvxghUb4paQrfu9hap6VZ+YWxDA0j/h6NefQNcFy3SmOhqLJSBGK56bCxO1TYvzbBpKCueMvC
9NR3HQ86bCVOUPuhisbD2GNAXBhW5wJb05mz3dE9TFqoL62MdKyxIcOoZbwAVGirg+dr9U+2t85e
NZbzWesatXTGVt/4Runc+uD2blqjoVKn6zO2x+7WbPG/O611m4hm+ulXKV8hR9O7zC3GPRhTwoKC
ACJNq+CIBH3Yr8gNUl/HVtNPDjU0PHcq94lPmggjiMlkYA7v6PFpatdo2UuIGsPHgklxiaX/3p6Z
VhXeUWy+c2drEbEXv/Psrv8+DV10oirIttmd5hICS+ZyyJ1VRmPqexvG2BxdX2MzGlSfYgzzD5ps
MNV0tQcIozK0NcbZ0jwnrVnf2wwgb5sxEo4ZupRsYOLNyHrqiXamFaR1hrlDck49HvJQTmpM1T1K
T7HG2PXMHxgTxG6Y3PV1JoZui8y6w0RSueu4NpJ7HQEm7AP2cl/aKHyUQRQ9sW8IUWpMAAFn7QZP
I0Pg1+HGGuOSAkuAnnRoUIMGMgPu3cJNPU0iiL46pp4fIqzW61kIv6op0T+RSmt+5YAwLrM5scew
wjm/dSwoBlqBXf0e3bLB2G5YBBCHjlxhyhZUEqsUJaBuQEeoi90QCQSyUYwej5LMHp51/zNIsV6b
Iui+VFJzHhsElkg954RFJqMNJDpPXyqz8R7GwNRu69ISP0wyT7dFNZp7HYbPIZ001ikuNR28Cp9K
i4zeqHX1pcoEn1qPLHrt6AIfvWdKljpcMAF4DdCylSwYLFZLSHAateQk6MlcGYj5k+Ww9tOYLX6Y
rWbUPH5QK2Qm5uE6S58D80eYPdfszJZsPoyvjYXJFOGSU63StEWJ5ngtfvgg3TMF6etcGLit4DBV
Wue8BNSe1l1rzvJgR24ar8RC4UacBdq+ooGcoXCJEx30alXdhHWzNyDmsctj08o8Y+txeKvT4udQ
pvnPowVY0CpzrJtuVJPokgPeQ1/arvsIjGDRGvavzMqzXehNFi5zf6LaP1l3LC3+l7HzBia8Rhs+
WyBC9nPh8YESwjzmcF3eeTS9V2OSWGR+dsZemhzYaGH4yb3qghynOtjbDVLo5HfYFS4Es1Bt47FB
s2/4HarG3qmxr3bBoG9TyWYQ+xn7kEwVHbbUGHVZG3iQF/2qaLdl6UeryKj0G77dgHS3oeHkJOcz
iZ113zzqWFsr0fRfbZk1j1TYDFQqgCQMGGO/BzeyvrcG/Ttyj3CKNyHn74Jp8as7sEHdVDISP+Mx
g1tuJ7Bs1DQdZNORPUVKEkRgPd22LMd3bLhNzm5suY4cqYkpLHFN6ULviSizxwfp+xHKzyG1l/y7
HfOgQnmU2VbzjOo42MWNaL8FqL/vjCnAGWyHbnQ79kFzkpqdncceWqmdNu1NEPvJJ1OkxX0F1Wtd
4L20mmwpygxMlMtdaUOKFXZCqDbzWtJNXUXmKTFoZM/YVbI5iI0C32AjT6q9kYMSpk+yZ7Dgb9y8
qR6ptAxHAXSAjMixGjDBzK1nobDyg/pcufRLZmoZdcbWHVBIdGAUmhayZehY9S10DYS6dZTWMUpr
5SJPaEZWcA8OP7nl7fSdpfJcKpX87rAuPTgASY5uVnSUUJOB3XHgFesBdtwpzRv7LNpk3PcdK5ye
0W12iY80zIgL9DGTtDJ+Il5PglUZxOPTEHNqdEmMmFlnJBfREyy+ST5iAbgp0bAPOC0AvaKo2AXT
9vhlu6548QKYgFTod57soLaOke79zPr7YChJEsPz+4TnkjC2Whk7q5+iLQ2/fO90fnqWY4lVgcV9
M0DbWJvUJAhfyakhlvUJBq7PHN4zGawQw2T1xiHy58W2KrEl7owx1NbOhnauTp3Fo5NNX/k2yjhD
OG6y/EMS9I6U61Jro3CtO9K1oapLi/rWhQpGNJLjpg6MtZ3MQyQ0sdH8WiA5UMUVzP5FpJGrcylX
gF7S0YzZrmXPP+UP0Rg+yRiJsn3Amb1BJ7pOGAVrNAArSmvraAUOleLCsvpurQhWWemrk7YGk3aY
MT0LfwOjIT+Vu/HF+Vs9hvTrfdi7mGMw/hQC/fW7LNO0LFPodLTnpJc/fhfmERU74fy7+rW2CJbR
ajj6W2eL4eHLtYuZr2Nj/n4IGHGltGDfO5Zz8by9LpySGWSBxm58yqyOJYztR7UuOAOb0J7cEqqD
VxGkluyTsilY2RH7jrkYbvva7rZjAMEMrQI1/haMBMnbzeife/7ZRzMI/bOOd3ufOUxOMNTkEqk4
Im3ihBRiSQCTNTFF0dOoQUaxH/VIsCW2K0wf0v4dwxBalilHYuGpb8D+srUcqvG3hdbDvPLM1TuP
3GKCY+djuZZ1SddP8eCjGKTVZLjtLu279JNlUMnsggooB4rWUM6wjo50wEKROPfxkJ9jAt68cAvV
IkNbCeuvGIE/X7hXCZN1MICR15h0qih2+5NzyFX7KC2iyZVes3jQrqE/kI2PZJ6ljxB2qHno+f1E
X4fDOkIelU32OkATDaeHTqoRR9V9ErnBfTnkD1HagZ3CSJhvran3V6IBk2+B4Nx/fC/idXjF3+PJ
MqSuLO7HUOpiPMEoQF2lB8ewHUrUrWzSlcdmqrRNtL5DhWfXxNJquEQzmbE6lOYgPo16wfKcInjv
Cs8xKI+VI3bNjCJRTPTyx7/wvR/oCEfQyrCEZVwOeJsdjjJjeSiDLnzggK7aZTSU2ibsmwHYdWHl
zx9f8L2365iOYzvoCPGtXagHpewbMl2gTtIYB+HSJtoOkNTH15j1rZdTxp/XmKeUP6aMrKT/jcXq
iG8M84bnsG6Sn/rxNd59cNLiPGNL02aH8Poak+27LFXRkfK/S9SrZtFDsHE4lnAfPEZo3EEj/viS
744m549rzvf9x31JjvBpMNmH9HdzKu7iY/+UbpsFZ8INO4jHcp/iYSlfrlz0Uog5z79/XvRiXXBk
bqW9aR9amf90pxyq62B+Sst8nyr16Ab+D5kbCLSr0+BCjYtb7f7jH/DeyyT6zzAR//GoL5fAotNF
GGn2AQHgog2f41RemXD++hcuh4trEFvAAmMZ+mUa5UiFa7AK54AZ9856JoRipZbmFg+4uYxXNPn+
DyPHZechhG5IvryLkcMv0AZbt2HigNaks5f8NgbmOKRaHz+494aLkgoFOANDoQC6uBB6WB92WHAU
D/ZXttEs4mAZj0G0BJBBj2GVrbMtyGh6uVcuPMefXTzQVxe+GKfIAUTtqeBIKS4mHPCTt7WWyQqD
yzbbJc9sSRNgCgt9RfH36tN9Z7go2yCeRuq6K5zLGRe/bYHgTR4GMwTMnn+XIhBXXuDbSzB3GRI1
tWTY0Kh//RkmXanRIo2OBHJP9yKKQYQMrv7944f4zkXQGCDjnzdjJsiE1xcxSq9j6+lA2350vZ/J
UFy5CfFmIjZgjSuBf5aHZTqXo8Nx0gKdiDhaPY4PapD2XIcNV7VdZDTmi2BFvZwUSbvrDmR7+ns3
CaONGIJJhxHT1KsuYdTKTNmHxLWix4/v3pjTzF8Nob9+nWtYjsMGFz/D69vPXffv2wdvsAHOtIGj
jQ1zhZey/+zfgSuwdsk53hA7/gvdwurjq4s3cx5XRzEvsFDYPBr08q8mWhfRg/Ii84haNlsqnIXA
GbFkVhbFB3S8u6H18zWCDddc4HB1gVa61SYuLe/h4x/yZjs6/w6Lc4PDAiOVffEUzKCuBM2Kg2mL
agOLebrtOr2kl5Jr2m6A9kP2+djHV9aZ90aGkhRUAawIw9Ev7t6xaNYi2D+6CeemfNmC0FTqyjbg
r/Xx4gX/9YVibXBceiYXFwkkuZ4I345hLRFcVVW7GChWA+4Zg7XflmAlPFvb5lQAj22gpy8J970O
bRvTSuAcehBgTR4fBstI7pqMyqzjYDsCgNJAh8soAwQ4Kt1Q2ncyTjySPrwWLPTHb0e8M0ilLm2T
eRzxHpua18NEoMkN+b6O7JABxdJnfCjYuN9lihZWq0/lYwf4ELGyQ6umJW/JoCt2zevz7m+woXWQ
vKXj2bqY5A3oGgAnzKME6fWznHCrlgOdux6d9ybPYvaV2dT+ysPgRzcyUhPNCI4fPwbjzVRlSGYp
g8VTYFkRl0ltWkFd10ydIxT58TzVAxGv+jicEz/S1gZCFeLn6PKMAWRGuOkPUkE0iD2dtkY3wEEb
fhomcAfEcZ2V54QuuAMFNGlBjOlAWrSFuU5oEXIoIUxdhvBhhfKvGk7ezjfcA+c+HUgVBpeLV5km
Wa2FHbFYSVLsOgO1hJ8q/8UTjdqYdA0pa1HSWVIwLzYStiD90xiIRRaLZAW+C4JzwWzwPJZOifIr
JkOcasOyQkt0Zd5+5+N89UMvokchU+mh3aF4LMsd6tJ8gUTiqVTu5spLvXadi6ln0KQ9Kts8Ov5c
3WhUCyMM7pA9Df0JRRgEf0N2VE4c/1D5nlzG2SgXDgo5IoSN/GcucmuF7z7dZz7Mz1EMD0U7UKru
nR4Vd/zZDspdjodkjfY0h9Og6ccKU/fnqW2G9tqH+s48KiHYUkCxDDaSlzOaQbKWjYoTi56TPKT4
fjgetmwn41htsSAsYxs/n6+FBVwZ61daiFsblnltfR/Y26OYEtgSK4AuiCDwYDBfR+uPH/fbp20L
PFvK5dxrKI7cr2eSrAywNRTBWaL/oFs/3CQqOdZ28vTxZd5+qa8vY7y+jO0ORo3Y/5zWPljtqEx3
rjleuca1W7mYkMxJcjIC1+xp8EMCPE+Dfmioqn58J2/fKEY23WUDY1OFEPblA3N11KtUjFuh6Dci
gne3ieXJTynOCTwrnWy+tYUGePDjy7459THV/TmQ5r//cQKb6gDVp+kc+/yHhYeW3IQVhqxj6V3Z
/7w9k3A0oF5AxYBDuaIy9/pCvul3Iq6C01z1EqtkpQgCWUGb2BiLeGUiWrnyPN++NcmSTiXANBRn
EuPiei32WWSg8QmS3NaA9KdZ9p5MqiuP7+34e32Vi/HXhlHhon0+abWOJWpC4x+7/5dLGLqts3kh
Q8C9mLeyDh+GY8W0SClLRj9781pK67uvRrFjlkAjhMUO+vWrMZEYKG0YTvrB24pVuPY/hVtYs9vh
puA8k+8+HnHvDHSdQwYzAys8BcmLhanJuoQdOm2AJHymt0HlvxbWNksnSrPhCKYe8OKVS76zr2Er
8cc1L9aYMnQSktWN0zCkLtF0dR/Ey8IA1LSsDc066q2JEMGPmjPCMu22L6Pmqa5yP/nHr5Kf4SpD
6fNe9M05y4/KMKOxc1Jksn4BWtFCJw2M7cfP9+2Q5CKMFYOdPvekX4wXY2pKgiPESZM1rRRN184w
Nr1rRc2384ZNF8nRyT6lk/9mVIbIdEMf6ZGsYRR76Q6E4075JKMjff34ft59eQBt2VPrSjfV5YAp
3D42dVucUOrDZm1IiHrJ8OtuikKV6xK3BgHZbfLUZKh53C4kCxJJ9/nKj3j3fh2cJbw36eBjfv2N
ZFKEWacPaBjdmjIylrEgN8WmLykXA3eAAtTl7VKj4XBDmiP7CARBNgxvdJo0UuG3Ujmoe6IxgX3c
GyEiwis/8L3PCiM0hRGD10Kl4PUPVJq0vN5njV+Xz1/REal8QZLDmi3b2r9beskGJipfs3dlmv2r
dP762AOVGPv2bHBmK3L5dujWkkvaiRNGHKLy4hIkJuiJrNlE1NQhbmhRcMbEclOWpVi1OYbHIam0
W/Cd9A3wbz2w/pBw4WbRoZGtddcYqfu7AkynX/n43vZdDH4pRTG2JfN0+qYJUEFJ7QvjlFgJum89
LeSvPtIR7XupsY1MQVHHjeEQ51CYPVWhWCxzB/Mv7SlF2M6VOemdQ4atO3QDHAn8jMlpXsD+WHkz
CyOiSzu0STrxKPpQ/17lNUGAtQ2qShOeeVeimdqndL2XvYvAtQ29kPFDdpxDTWOJB5sI6a5Bg4fE
4FBXlrdtB2Uvs16QkmQWI9kvyr2fzc14Ct1E/1G5bVesfKCn9x+PvreLrU2njdfP+HPeHuub2DON
cKDdPeEYjW61iCa6c2UH8d41LA6mli3YJOmXhX2na6ypIGjM8lTxXNlxt01UWO06u5z2//hupAWm
n6LbXDS4PP6FmWP0fRKdBQUjia7fMD8bVoT/mCIO9pKPL/bOdC05cUv28DpirMt9ipFZ8TiSBpBm
qj4LC097aYJ5/fgi79R/OApS9ba5K/53eRrU6ki1dh2CrURxYbpVcxfJvMXznicwfpHiByjR957d
+njO3HzdSdN4FC6ZJh//kHdeIvtNHTstxR1awfPf/xj0Rka0oorys09SoNM5e2/8jbTm9M8vwidl
MVrmhfByShpq3Y68ODm7egtKM4OR85RF5ZU7EfOe4WLiYwnUXRZbXptzWcpKVGaMAArP9aFgCSAZ
9gYo3QaC5T5dss9EgcXl9R9zUThcuVem3XeeI7MHKmSaijzNy1GTIkaLEjc8NwUshUqU3VZGsbm3
TCu68jG8szsEwE6xzrEMzidvimfMXI7oPfvkThD9QsQlU78xZI4iq92oOtyXWXJSmnqKGn8TSv1c
h/5DO2Ev/filvrMAM8dQOOXzn6UDF+tb2ZO+KvXgHBDqpgXgsAJ0G0T5uAKgmjNe+SrfWyxeXc54
PVDh2efVNDon4xN3vRG7eBkuvYf/rML/3ssUsEz+nm1c/eLWiAFqKBkE56Gyta/wI6tZWOPdRshN
r7WG3pltqGvZJmoA9Acg+1/fVu8YXl3L/JxG5bCy/UTHrPrj4xdlvPemDEHNQEikF/rlVskY3Fji
yTznXZgfmyCBmEs2w1YgBH/wizr90mWOojavPQiXxmxVlJ8MZLzEKLZatU3Qpi5sVjQH9KiMN20/
QDijFrrCw4x83o/rRVBZ8R6iIWU3HJRIsUJjBgEhuE2GaiZt2MO17dX8YC6/doMWjE2qggAncvHg
spwt5tQnZ0MT1j4aJFn0gZt/c4KhUETfBtk69+W0Vzh9oEiN2sY0odkSn4Kp7uPn+97jpajnIgji
Tb5R0JhaGdqDE52TItLIhbbD+8DKIfhydlwh2kquLLvXLjePqD9mbGxJcgqZsVsShQzpbdyR3VFC
1DIVxY9vzJn30JfPmM0QbkaWqLmX+PpSEttGimQLbm2SLlv8UCDNhqL3CCVgd0Zbr+6+duhHMKb3
RAprwlnhN1mXuXohwgTrj/bS6ZSaNJBhqwieCwzwrEK8itCsBnq/zKu6W3WG3q3dTgjCpdBiv4Cb
aZcpCErcsiEJAibVZdweEQFoqiJorCjiYtlI4zPm2h3eTdyF2QQqUytxs3fT2pv8GQZBBC6G6+rz
aKXxzkqm4TFWw8y8M7piLbPW3WpagqciL57RPzb4U5PvkSwwlCfB+GTiliNjyrbPTtDZJ1jYcmmy
PSTcsPDuOzvB5TdLkZd1McmVHxUbNQwEf0Cmi4WxxwV4xgqAETuNQCVoRHkAG6gJJCr4rVXe0hkl
LGXV5+ZTpABRer5VkZqAzZmCf/A95r9IgtASyHMWY8q78mrfmXacuefHYsm59G2FIc5ML2hh2kKU
yNpvUICurA7vHUO4gpJzDUPntHhxPstB/IrIzM74JCF/THeo77Yo6VH10GPjO1xwFgGwmizqbtls
oytn7nc+kj+vLueexh8fiS9Lq9ac/OwQhts7+boURztDByLav+ehf4Qe+8+4YrfFr+yhqX79as7f
iv8PcDHGzP/OFvsvQEJV+A2aWNagyJ6JWjMk7m+2mAAHxgmKvZ5tmrSvZjzc32gx9S9JlxHoGPAw
tknU0P5NF7PUvzgCUqFmWFImZG/8b7qYZf+LogbnRLQZjqE7uvlP6GKmKefNwv9MbKQNmogRaUiz
8ZbKQo73enhgM28C6C6Y+X0aKbqeEahF7MCkpfUi91JQ5TipXPlC+3DZeOO490ckonI4ep0gIcq2
Ocnl5dYpibRqlImKuv5q4vTbWgX5ZYmbHeZF00HVuSzAXC1FSMo8deu9xTaCGLj7pg3dVS6N51Ym
j7qNGDkwyFEI0Kwji0pJT203GPgWBLpSTUFo0Fnpp2EC6AdNBWBh2OLP679BrECp3BNERWX1qwuD
A/FrGS2P7GnkXTrTRBy3ksxU+YKYj3gZV5ncDvGT5jXVsvTFxshB26ecEqtO/aZ30IAj9ps9vNAM
Q19q40dzISMsfHx/MvTUQqGHJ/4jot1mIRHNnIbkPB3Tg1LAUqlYV/5TvcavGt7P6NdM3QZpSTIZ
ffCFCoJyAeo0cJryzMQJxn8823ZwM8j0OcUrMme9fUazz8NqPkMRKNdaNy4lpwfABeQ+J4JuudCI
Ga7sdin1h4E1nqihKtvGfrlKPe+7sDvYvCDFZeG4WP/QUzY6rhYMJYucbhaRTQ3BwEiJl7K31cru
J+j3mY07wJhOBfrzvdEAecHQtxAA9nY4c1c0ZMDME/K97NzePzUppYkRXqZuki48NTkqSnf81BFE
g8+L8KJAI0yo+ZnByF/KRvsNvWXEsg+IowbEv6pG1iGb9KyTE8bjOmsidzX52Y8QtNqMCmGGJIZW
qnZYAvXGDYepkb4qYVnmcCjxMy+6jsBdIJxPZpq1qzh0sZbmYidqDMCKwsDSbcZZye9P266utZ3u
ql2FRbKS+dKYtG5jjQiljWCf46mhSFc3ONBcML4ZFXMQLcMNfo3HwVP3BHTfO0HjLIHpABLjfrq4
20HI8mkEq85BM62BEHBGp4Y453xyjYx+5uQdcDb6u5q5A2oryjW9UezLkmoVpVmwzAF9rV07/uUZ
atwLvyyJYgwt/FWQSDK6ZFgUoaLGmbXRuPuZtkUSjlWhpB/6TY/WcoGrpFsOrvpK/gbW07bB3jRF
L4GDObX1yO9R6KyJMVQEdSwicyhXw1DhmxNWsh/rHpqU3y1bGumHMiT2LTaIcSXAEpu0YUxEjOYk
iibqSxBqgPUJ5MaRTiysBUAN0XuylFWcEwFVLTMySDBpQvYrIzBrbudv4K9isGQzrLkj6XgtYWil
xCheDuyHOR8B0wj4curHEeQWHqVPbeu6WxFHq0YQdF+F5g+gUlQ67G5nEpC6m0p9HeF4wRoPM9se
0jvyk9Jl72EGyJOqRrZGnqYObqZueu+oisaC95cQEomBu9CmAq+NR6BWbBIKCo3IJVBw9Ip7EGjB
C84PslGJGbfxEW4rPfxkV6ABzQYSsiKbZsE2bMm7uvHhpA6+kyyKVlZbzcXjgo0nX3sdHtapJagy
js01ndCtLX3sWk4RLUoIrvjUTLnOwDtTKv4WqDQBw57+TEILB1oTOEtipnpehWasTHWIFBlthgeg
LyKcBX+ET8AhkdBVed/RAAewA4Y/drxzGb1UhMrFVRTtCyP4adrBsSubaTEVDFd4awspu2Lp4HM0
tBZVIVMDIT7oYkPXvhGppYOo7lduQz5oRs9oR3rzs5WbHqsCnxH5spA54uibFzXJwcB7QthwWxKt
GhK95URsv/Nu3HCTxEPU4jYaNsoE1ztodbgQlaJS2XREgqbBSxIb5EIiFPao7KwQAX9rPZdMSMOZ
82DZ8SL5xwhD50UP7gesNuwh/fAEFwF67iHGNZLpBhFUobaa2irc1B0kl7xUM8oYF18KLegwoBnX
XY06KpO061Yu/NfoTpZ9CigD/l8SQutOmuBgB4HcOVlEAp0pzlCsTLjozovIHW2r8oC+S1NiqCzI
JZIaSKp1WwlvlwB84S+Cg2phrlz89WeR3lZ26a40F/TQKOxt5ZoHV8Ojp3uEV4U0cwyZ1M+h/SKR
mGORRlihl9m+a+JtmCiiL0f/VI4N8uTIatZ95q9aU97nXflbx1C7CpsQgkWinzoL1+KMapkG7TsW
2nEFfgAfSbMVhUT8IWsGkmrvovavkUXAtCkPhg6JBiz5rZaxbBoyurVLKuFjv/M0GDyOJx/65uTG
UXtoopHhauA9JKZk3TQcNaYiUbTwZ4QGiEevGBLonYjqS/za/03RWSxJjmRR9ItkJoatIDi5kmoj
S+hykYtd9PV9tJhNz7RNZITk8N5955gOI/iD7hUH5mON8a8lljWhNiFQE4IrbSz5wOvgH5fU+ofm
E0iwZnyCrJtjy27AcLVPeb8lRldOqMWKFIn0fOTgcyw7McYjgzqx3Ni5nWHbnRUfKHSYp5mYw7Zy
R0a6loFELawwh0DHYLLOVFcRcxRBZZMimkDPdM3az1mhGK+ck9HAbJc0QwcFtN5TFgN5G0OuY0HQ
rWpedaPHpljzFGQ5N9eGsj82pO5AqlExeIU2EIDylrc7boLHeicaGAP1gZAO5ZbYjXgUdOdQ4sSG
VK+wZbhpZyX0jOzbcgYdu2bN1At5K0hGnTzY5KVXDBQX5Bg3L/BeOWUBqX9fU3RGIAZDqkhYsQyN
ZD3qUd35AhqBEArXqjfoFWVzUsDecFps8ICdd+5z/1xZY5Lm3deUmXhltOaR6b0bFsR3xJRB4kyI
cUlVnNtp9CjNa6HV1PdWO6okHw0IgawBc8oYrTMSGloZJadwz5pkV000mTDAVoa5TcWVdITzPBXw
E0uCJ00lTsycH6bZfWTOx48Y5yxRxnrHLlt7fiDGnDGKhfWi4n4xUMmJyo9mZeZnhvUObErM4Qm3
OKWe/6a/+26Vn3bd6SlwQYOi1Uu3XL85gNPifBZvfcrVpZAV+sF0/eQMQ8BWaGSCCqaiOQMNYuVy
ntYF4B8+eA5xE5HYP3OaXoSYKRCSwtDJUCezLnSi449M62/QShZ+HH3GNyL9xCpBsgRdOzJRtq4M
CEBjtI1svW08YKs5bheRe8zkON0QWgXv5Wwr/SaXwj0xcybu0HZeGdSCA7alEWMJaNkF/BaQUl60
ZphUNc2mSYCFVyySiSlYdLGkXRVPLA9cIrS7blhVNG/YZkwCP1lL38QUVvCcpmVkK3sM7Vq8jbX+
OupvDO3DDt+Hf3FCFTMOqwqce21htVqMAuY8Q5QVU2kXYxCQaZr2TzNwgm/hAHKOZDaXpobJ7suo
ejUd69bTsccFb9SLfrVF3OwCzi+ijeO0BBIxbsUGstXWtdAQCXWuv92bdmuQjRoeNMb8ajkc5BGG
4vowpMOD0EgALR3c/CHOxVCdB9X/R6T31jdwOYmj4iZxv+SopydvSF/MDPhiACy/0d3Tqqcw6nrn
HX2exV5bP5INtCOnNRoYvxuHjRqld3XanOodHRMB52Afsu5hB9j6dAzEcvCCZnqAOgGPYCyhDkVW
zhCtv7HUWoy60hZFV1JSHeFmYLC8SbmcfDtfDzrITDZ3pl+8azazcqQam78hqFxUOkPFZR6NnMkI
QNVxSW8kZOgF227B8jgHFjGZzOH/x+t/ShtCvLZt80PNVSF3vSmCtoOLTHSnCs7+EW/VymDNDrSx
4tS1WEvc5mLPDqrqFtDOLM50ak+a2fZRj2cm0ke+tAxww8ABOeFN4WY/ZR+NfgZAVB9gME+Miff/
6KMMYT4u5ZnJuiCxF/MfNJY69EAEhmNfosBk6SuVzrq8hgpHFfBnOYZWaeOv89YPfZJzmPop9Ibm
gdKVggSy/RH14KNdh82Ur3RG928hyLDM5ql3Le0G2ARD0J31M2rOH2n6COIln9fTgne7GL/Ljt1w
RmiAl/RkyfTffs7uu/FfxVQuaw0FMYYcqE9mIBwxaSorXUjImPXB8YvnbWzTkzmjANCYX8xs/83s
ZlRFqXvxVlwTXTtxYzNe1nyuE3QryEwxdJbaP1WPf5dOnAvuB67Ham611r2HmXNd1qMvb1UzlaeF
OVK+Tlgy+G9lb/ItWfaXxg05IfR/9gphH4bZfjCleCbKnIipryJjmL/8YPvnp8uxzLHcVX0DGyiv
oR01nMDrpt3tuFXUWZwHc509axkQj7ga/OVutdgktr8VwRLD1qqEAYkL1NwIDSCWqhILTtHylvXp
q7YjDxCE0cbEbKWKuO5BWY7ebtAwAmA+3fPA0ScWY/uQZZYPMzY7NRRJH8qeBqH+aUmXT2O1G2EW
fuUMk/Iyr/z/yoDv3Ji9gzl7Ky6GDVZRS+wb8teIKatV0drqSEaC+epwrRWDmg41ivNU1tt5IfjT
6yaKm9mEze9lEBJW7cN3soeqUCylvc1WRNdJYl2YxPjUW7Apofzeysa9F4GnHiqcRqmho7hnwYj8
P6yGQVxnHhvO5nD8LHstKYXRJkxvxvM049QsarJg6MVrt+fy1vduuK3ciotJL689aTbQBcvvmvXN
ESjAPaOd5VWiczInMT0OnPAfuukPSvswh7r0Z+aBSiihDqFtLT/K8+8123ikax0693tE8mJpROIr
yKw3KNisoOn8bGn6K7PqP/hRcSvvg/mK5SydTpq+wY92evjbvDy+9H8aD9aSU71q28h6M6g3jjHM
3pqcHJzMJ/vvLZT/AhoP9uLtG7x/RmQKq21bHvCoYNXT0yNzC18a1wzLnE9O1p4KG9VsqstDX/Gj
yi0PNQ+3IAP+sbFikRuc6gJjoEWlw9h9I9Liau7ycpublUw3ShbcXcnhXBazbi8CqsRxUcCGDJC7
YW+ZSLGV/wLjCBH10FEwsLSkN8pPw3Kh57TInmAgQIK2TmK0XswGAIohgUVYC07VnTTIKnHSluGS
6a1xly03b0EOIu4Kr+XjoJRI9Da40ZhHNdN7xiG/bHB0eNHHpy7fjLtxdQ+tz8WR8eWBha4EfduP
hABdnLhOd9Z/RZbmB1FcVzPDlgUjGdZ8EZO7qxLbgQNZ7z8K8+EOpVW0NCN0TmgoEuxy1dAyo3IO
Y+dOb/urhXuoaPAA6aX3XkIjBGVo6GyUeKdEoINf8AojmZcsYaLUwwMEV7m1bsRcbzhO34KVkxSm
wWOvOIvvwx2cSQKkx+o88AscgAic0JuzSxlNmGIY4iqB95V50L+tKxJDq8RFIfbOOlsPnZ44Dqi+
PDS54U06h5JqQeLSAT3S5/4DigYuuoV6vz+BfRDpGfwhARtQAemdcId/gzbe2ToTrpOYub4149H2
5D25nzsn787VtNzLeV/17Q1+3rjrfIv0Q+T8xABQ12hCWm95en0uVu0KtfRLVcD6hnUABb9cVMVH
RuibUe6EmtW/y3OTah5rmf9f2aClykWb2Fz0ooai9iTtADSZIeKgpPznBNN1MJYN6ixcXtAZkQfY
NOoG88T1/lXBrBjy0+BLbBn0pkJ98p7wHV4Glqu4KpjR3/ruYeYAvPuZl9AzFjNxxBL3YPwOXVAs
lNX401I2cy3rp5D89vPo7yiwqv7Gcop2Ki+rsCyNl/qpsHicGq/4G8zjIdP0p6b2HXhcaNbr1P+c
BNJuxR6HAG1OuCQOYLoCKLh9dSWid0gDj98pcL8c5zxbiPJUdqpr9epyDeGkll+Kxjh7Usb5Rgsm
kHOsUJSCc0YPaxCRQRTA7dD6lVykuJvk2/hBvSgPe31N9IL+idUDMW0Qv9k+t+Ll2weFwO7BdP8I
rB8AEw5vIFNaZcJmYeXNsEW7Gv4UzZlD2ykfeF5RwfnHxlUuwktlHgk8faxD9m+FBx8qrfqVaf6u
9E5dHB84u+1dNMpvIEQ+QH1xiNxALwzkM8IlgAOzkHDh6pk6B1uh7q62DWbU1W9xK4sJnXTWBWFn
g6b33SE7yrL3wooNVlcip5JXPnsCEsa4iYtVUi8MWlgGOqfjbalR/2AHZXivQ23H+QRYV+SNhv2s
PPFAp4nCTQdzj5AuY0kZUoXeTzmPMxwvqiJqff2rWFIR88hQmEijoUcqrJt/PA0l7tzsMxGISLOx
5rzlm9exhG2mrb4blk52poN4dabgqWrwUNrB/FM+mhVyTItDlZs9W5Sj4rbXUddk8kWNQcL5vjxD
y36DBGbwktpnrS4hi/jbwLg04tdBAMKuhxIXxfAujOLJDRTtLd9vDqRtzrAq+n2jk9cpmDh+MlVQ
TFV9SZ3gr9r432zqB9Pimzml6YUZQgB+yLz319PNfj2vfpm07Zs89O7X5TuR2UVlb5170y2IOKAW
0tByFGvX4NzpYDuq3E0Y4P5op5X6mDbzyOP+ESPPnj8zSzVpkVq0xOahunmUWjVEgQk4RTDnUGSo
qtQYAIAXptqMobU/8xb3XHh9MqJZf+THj00Gu5uUg7olgoRJzLNVur+B5BUc9BDRE7U/hYOvZgKP
M8J8HQWfzzL8m2FDpNc7nuYSCMzWsCDl5oj9YWbjNNbfUmxYRTrr2RBMItmt+tdJTpOzSUcd/s1x
rteLDqr7aEy6FpZbbYfCx67dFXWyONofyKFQ0cvr2O5WOhn8rsJKJn+qjt08cVRMl1Nesgh4mT4/
VWCuLrzlDJM0NrQ9uG4otm9jbi9Qzl3FVFYE9nqIB2fqLlLhXhpp6oNkfJLl/MlEzV+XGr321kFn
0Ob5OBRafRrqBgT/46SNOStVel+k+IEkZVRIU7HFh6AG/iEUwl7P/8b7+ikW8CeyTF9L920aHY7v
ej4laJxvcmTGUlldQpOYamRQ39XaEuqUc6ORJGzIIY+3dTa/+/a/NLOoroz0CqSu7ZWTWDnZa7Fr
Oc25JADXf6rMVNFm6rFgPuE0WDaDbtM+nS+NJ6Sjvx31egk5IDRAujTFcdS22zrpz1mPrzht3gcb
YuikSj1iOjteDOMk8EOdWySdHcOwHDscfMs9HR/Cr1fME9ofu3JlvJut+XUu1Jj/QD2LKgTeh6Ho
rHDJhr+QG7k/7C3iJuBmI43LbAXbdZ3TC9spK8O8wJvK8/JQGrG+9jTVa+PSBxxvDTN/0mr3ySnh
+tf770t6jsVvuadAsUX+JiuwkV645NkdXthnU0q2CpaTyKF4tJRNUijnyX9ZGqB5VNe+fA1RuLH+
dYr1Kll0nDI7OjYrVx0Ivv+XuaNLv1mPlTGfWpPbPydRS9lMJMkQV5ofNm53P4C7C8R/+/qzdf+q
xkj6meQMnh0/ou5ydoz+arJnEWF8aErz24VODZtYxpMxHhb+44BNhM7mmuF0PzcsD6U84nRpXsZ6
WMOpEFMsxH2VneZKUnkRFDx0+a/ygYxST7hBGklDbprVLff5U+fx5LdSf/A2/zOdAj8RM1KVcrCG
U8H+YVJNealNM96orB2Rimsu37xmAe1LxzI4r8GDayukjIWrDnbTr88Kcjrrizh1FH5D+DdUBq5D
79fXibP6Umw+hUxsh7T/5mDszqUuX7dU95792n7uof0klTk+dhTJL1UOY0rBBz5m3nYfYEuhsO59
mvqi7nqkCL2T3dU1qQfp0xCZhuJzHhMX0z0Ly95Zb6yr9PmZdKjj3mS9pw6FEHdSaTzwZQxKP7lz
9oI2TsJDdR68ViRbY9o3ZavHZVBuEpi4G4AxJqkMiqP4pOKfAZ5MqSHSa1Dl8o1y7R+kKT1Uw3KS
6fzu9wPMEus/v54OgV/z+TvUq5vK7sEYKVynxZlek3HblvHTG9q7cpYM2Inl7+ant80DbKlp7YNZ
SLzqhkHFk65db/cR9TVswLBxUWwuD8NAoWY3E7VGjTCncNK9ZPpnqYPsEQI+DU129BNFbV1Hw2dT
0AUvDIC3aGJHh4q9lVfBpY0GrBsksLeYo8l6J8nyNKY3ajMPRo9PMK8Y2Em/+gZb/d5etU6z7gi6
Tq9Qob5WWh4oRv7ToMxpq3WqlshGoZkddZ2BQ2lxpmqrDyzFYKaSUsEn23xF/Xba6Xw8rxPdru8X
07W9KxZkeWhQJ9RVl4w1VPu2zfezkR2wTy7xrHGknNneYjajx6nIK76zxvos1M1TAmKakk9IJOrQ
Wvh3BY1fq3KhI/vZnbe6zxVZraQZobK3I/OMqms5843UJQ3tX62ar0BfzZM7bVFWNSROi7K72XKa
uFLZryn4ekozhX+ykT3gssQXbLnmD3LgKcmr1TxqArUtRNDhwdA92ns55npp+EkAX+YA2G5OKCEn
U9+OsU6Ahk/ZunRot7mbzpaDdpzzuyF7MmfBkiy7D37KvyYHQqti9+ZqULyblNbD2cpG7oJ5xLoC
7VzoP2uDCbXApTX0VnPkuH3rnLzmyXckhCSCc3yLZztnCNbBTtsH/CXsVVq853948FgDS53RAMM+
4fmKFZDyjhHL+9T3z5gZ/hiO/+6I7mb0DKVD5X6gfwbQWcjn0dHvZc9q0i/zhTWfAMtkELXy/K/a
nZ2ba9d3jZ09SH5T8NJ9QStZfHSjzeE+xbMQaGfbEfcSgN3B0YYb18v8nAtKIEp3PmeDJ7hXJhsy
A8XQIL94d7zYVGwps2E9kS/4tZkL5FmtHzI+FsjMJDfN/lKrjTfcxRhOdsrVcO96f8WMsZSMEnWr
vPip895MfOCQoQFGPUKX/EJOY4icIOMxU+3A+80wNJ3SswODrXZ0GduohYvqmXbFezCaG+BrSm4e
PhiaaJS9oT2KMNNMLjs1xdpMNpIRhnFvdnBMYpeuQqsvzYROtI58tTsxRnwzGdR9kln2X/DUZw+B
mP7UOfcLvSwQgMspmrz8RctztDODy3CT86Q5GvcXnlHLqKA3mCsb16S/Tz4A3AE2+o4bhQqYB9we
YHXLcXCfOIYYcw2ezCk/1oyQL5d3uGTWduBQ7T0wnfFBLzFIRkO/WVX+rJxCJUrplJfMrbjUq36m
xLjeJktUXFrbjgYjUf8g6E7+on32AetET9cqMmsd9feQPZFmzB/zmcNeaQAFynmVIoxg+bz9xRwh
D7Nv/XVNqZAcabvotP4CT+0k29LTNdpISlARGc4zm+TC1yu27mcL/PxUBdMt18if0aEM86y1PgKe
jMGu3jKAy9jB5i7OW29IRG5XrL+xZvu05D2lxzP5sF7T6UfXOQOwmfi0mrPyKVUMxcX1H1BjUDJu
MxFn63qQWvdbAxmPC7sjNWmjk2+mhpIeDPDdKYD/VkPejSgGgc253KYy8XIqAzqt6appgTZxigns
AXlMz90ZGmrEtWjh1LWKxFvG2C64eHqde/CrTyiwOhwrqziqsn3pU9jhfU2CUFcE5Vrunhk1M3j5
aYqaa/1jFYYR8flAIHRh0Pz0Qv2pM06ynHSamN8CzH+tOzv9/oU5F0F6TEuItVLD7SuwhIW5hMhB
1lh3HHnx3aaP24UeOCzC1w2y46GbEUes6IHARBPwowtfGKGVjr8Ds98zIHfqIxys2m7B5CT7Ju5G
yu5uqlM3IqVPp5JUftm6jDDSVXcQlwpWlWLUiZTkL2untqNb7JNGmXliK3QmmejMRsS2La6r86RG
OZ/6vmTLqYc80kbM3BzktiM8oV1jC720EmI7GMFwYSrHOKJXGHZq+Anv0c8C3Jzr7hrAcmk59yoB
3HXX0a41sDk9QN3gE7Oxqj0ZYVN5zAou13Xd/gQyd+LMnlxqQwSKpnWgnmwfDCIL4WCsw2Hce49l
FtupzQnYkzyfPseN3S0IRjlMbeN9LlMcieQRDvkiqshz1l1K99/oGvPF2HByT913uvFMort4amjx
hPPoGHdLuT4FY8mB/JotGOnITlIxcZ/zwPoPeoFPH8u4mOMFojIzNJU2xtueQxhlx3W9EvLBr71f
Aj3LoU7fc03jW1PaxW8ZiK/X0T506jz2gw+enZKxNW2Q+UTQkqBZXP408bCaaXbGs5KsPaeiJeN4
o3glC436vyzpPXvUG9SSR+3eIBetF24UmQbpseZ063fQIO01qvVO2w8lYAJuWL5+troxE8/i5JWR
G1tp8HOr1O75Cbqrfm5tnrQg47vfpu2ylg6TlAZrcs1UAiT7r3yLimac72YaZfCqac6Wcv0W6fI+
ebuFO5An8IQqaQpgnYsJUdoEgw1W1sJLPZKTpZOHN6Z56m1cvHrZXDbHzo9LtWdGJoI6beGZ0dSw
TC0ogHvtMK3ukNAdgj1qDe8Zu0HspyRTF8sqnuRdE8F4b1+cjQJwKRbqHNSXF56C0qMdThfTyiuN
Mrz7ISRdzqrtyQAgsygcLjUthDpiaUy7L+oroHMTo/heeTp7eQ4E5yrMK/Ea5GPU4jRImHVvk+eA
2PtL070urXbLtuxmK1TfLXky0T6svnSOSlP/qFl1yZa2VIMtDtplYR7gKP7K3jbZ6efXMkN8b5P4
6GiLTO3G0cWne16UKz8OU+hJln2YrtNfvYodH8exo1OkITrME1hv47XTZLJOb0aFbY/r8Jj4C494
wWzgmXzExTvWm85xTEBYBRVNgXj0nwe3f7aM/Iq8yY4Ue2tik66hEuixTh26TDv1RR/cBQ0FSpds
VSbap3lsaVAZVHq4KVBhaYrHINXWg0G7L8rBWfaQP0gc2SLptLYM6atWMUDpOmnXRJCbQI4AKrJP
ckIVz4BuOeHaxp3pagc0LkE0bYVIgpyfmaAfqE3zianLngqGooCSrVeDBchokHqo7U70loxWVXkX
J3Nauh3Vc2c6bux321du1usxw5ahl/KW4Ve6J2No1zUj4pX+MqtgvtFHPZOrhAnmFl0E+p02VrHd
bUzt7lvdBFiTwqbGuRrJTDKM+qW0x6toOD6QqNjblAVhb4bpsHZksSc1nor9FbINKmqaUxLJzPLv
QHpv6Ty0oZb6nFu05qqL6qVtxT9kyWXUyMlMCqP1olSRIuGH9VNMGKS0fjSt/7I7vmS9ttgqS6YP
CNp96YS+FjuzElO0JAOd/warHOOlgcCrpRUYpzo/9jxEJfs9lXz7zlv+NTZFVI68BmU5jU5q062H
vkChtbjQY7csQEXQXSZnaR7SKm9C1+fHL5pTtcrndZqOZVAdqrn4XuzBYI/K/7QDuVDOqxHrxhRb
7nTpnOwtL4f0Whb3+gR0VbrFFFcoGMzCte9N2iqhMHPjOusTp7ZhchJCDn8duaBXGnb1KODW2aKw
jEgtGt1yt6dQ7WrzOnTtnp3XbV/Njvt7LZ0X1auTJwDjEs6kHWvNQQJcJIgUMG0hD27Q1vdT6pLx
5ApxzDQGPkwriIyS38A38GKX3cy778IJ1Z/6nF+TFjQ1olZ4x8wdrp0JO3LhQ6KznLeY5gC7b1AO
JCLo6lK1F4cit880c9WxcNfyCjA4mmzCdOmoLJ4DpDigAVlHdP7ZRhZW5wgZQ2mw42b8mmbjPnCo
8We1dcKFgfzHpbRnz3UTS1u81s2cuC4OyqY9TnNOfkjpkgxdm2g+49cFPhrlLlPS+/xbee5w9bPM
e1VYWJCYbDBG69PtqotDBpjo18+q61qiy+Wo13Z6aTm8eXgexBEJ0Aul2/rdNKgjk7KERD+ch1K9
EHY8mAyvEm5y33kChigrt98gXx49oX47r6T3oOvZefGuLevuHZczzUZuO+OBwHPG+WC+K1qPpz7j
logLMzTI/odSYmYBT8pfQafctx3Sl3Shx/Lm923ImWAC72g9aCb9NcPOb4NPs4XBUrjv9SkVxXex
MQrRDMz0Nyun88LoQhfAVmy28dZ6wTmfKXwuAft9nQUkR7lnRD0VoXiwuyXBsAtQuSg4qtJLcvtl
SJqeeDLjRtTIm+rJJGK2gcM/e2t7WnkfToa/snxgkhit+6ndeXp2vTe1vK+ybziDbeQVaPJyl5b6
t8tBSauzGFFTE7VB/kWBdL5msDSpO+OmcQ/jlvlMT3gnYdgwWRXbuJ0Kcn5uERz1AF9dBhhG+o9e
a96tQCaiwrC726YVyercpdX22FWomTbmy4jScq8mzqCSVmSXIbOYEd/W18qfwcpwRmPDNcvhMO1R
idz7asuRXyGbLjN176OVdmBoaJzGQ0ufFibIzVwRbcJfLsExRWBVPgGxvlRQ14+OQdxbWwfQ+fN0
GNnTC25jR8+wZUK4Nhxamd7tbVavGSKXuMi2cexe9u2s0Wr1p927kTuPm+lhHHwz5jf27xg2D7f/
Kb+Cv9Puwc1oJ2ZVTp5TfY/lfiRF6xYtsMWijGNcBP5sowmFUc02eLFoH8c95xz0Eietn55k4P3b
/4uqKJZTOan/FnOBaoHa7JKZ81uwkQ7ZchEj1bOO2BYJwZREmXi/Y79k0/BlZDTWf0Rpt2O9LARm
vK/C4IhAvbo+030kRGdXY+zuqSA/C+6pj0dVOZdhihqNgK/37vaR2W9Hy82nD6NAvsp6g1FixWWV
GrehWY1wlPYalt3IUyAHPNyrdZc3/B0+jYwahZNO43MDBH8QOyZJpfpbvixe2HXcv/AG43GDd03a
3j5MJm9L3oq7yh+qw2zYf9KchOsmhBUNtnmlut6QCDUtagvOoeTYzPlyuG8FhhCSHik7/qVciqvt
uy+ih168uffrSHMgLTpFT1udM8KlJ7If/HHSbFFo6UbcaViDLdcjRVn95phOzb48j4t9sB17N2kv
y9GvEaQEKgSPikfZ0rWD7hmnBcTB0SrGP27aslB0xaklqxjlEN3DqaY3wbmcBaKLg0wfrquhzJMH
mbBwCnrmHEAZzAvMOKMXtQRmdein8cVZ1hYLbToeLGflN2EyoOn64jhM0zsZrJPgArcNqKfwo1C3
NWJ6m4b2U9Zud8Yr9Fbldf8EO3904JtrVJEjs9Rp5fnBl5nqZowkhE3AkMNlSK1krelPTkQtDqN5
35SeuPH4PtVOae50fxd5QnBARGGeWkUHmd7CTxpQi+QuDifBdbs7jrNEIQoGJGarjAiP0J0JuGyM
ri9A9tnxSNS6oyPzU3jP9iT/YuIzj46o6eRrT4pfMCb2uUVcXtaYd910/VNecbP1cGMGaEPxMkmb
bTMlOSLPuUWGrPfOMp3aeyUnxM5YtY7CylnLEUEFboOhTlbPbGJV0uKUWEV7drf2knkMxC3FR2/i
yXV8JsUKxNqxRWkXi47uxmY1vo05lxKSESt7yXJo6JoAHzPC1jGfUL8wgjC9mTS93xWZKS9Qdxb+
s3g/SFN6d9/VHg/Y+vMSqJs9QR5iwss80a+QYT/oc5Lq9F5mix3O7T65Z/zqVdueO4+krG6+pjVN
aDxh2ImaLQ6UohOdkTJgE+FEYLcjqfDNjYaA2cVZEB9cdGLFXCBvc0snit6ddrHq0qMAGrzUWi+j
tgPg0xh8pPmXwDOBMJUYq0/RlJIQEpWDuaKv1cv5OlvOY6vVSeVR3F3NPxb5mdAYFuPeGzkZ7gM7
nKr6mtAj9ut1j/igC3rsSR5HZsW75FLxAPVP2ZPYpSjmv2PJqJxnkeAi5xtqtNpSCLmPRdsxfGc6
VAFSi4WqHl70Wr33zk+ZZZQvxKIdmuoLu8Zet+iObTnc8iDoMf8ulLGgyxmL+Db08pY2oA+5KXxL
lILRrKmzOyBno0PUUWJiHrIpqdVsJdtm0+vMYJikwnGe9KF0zU81kZZNicS7DY5Np/jbID4BxpGT
IK0J3I4bJjPfT8mRMgvndjFu9OXQjua1316VxUCJlmY9pej7efTlgUmPewOc9kHV/n/FrLKjb3KN
3jZiMJnJ2PWo9VcXfXhMA36MreZXW+uaC1+bx4w67tXcDcxz1efcVe01zpf0YbWs9kRryOmHN05L
5ok1MKWXSLie7dnqmctLjVZjl6u4qwO62Blsytj+mGqfN7LghcrZbBHtTT8UsZykAn9YGdU+L9B/
0f/WSfN/VVvlPs0IyP1pA7sCMYPjZvm9aSlxEi37dJYnPbPNM8VvxmLYbNlSrjxh7QPF0zfXcj9M
03zI/e4zh7f0UroB+EXeMXS1NEWNdzEzgpXmXJNS/2C2mR3lTIke5oL8eLDS9UiHebnj4pBxbc1z
xjlT3Y8CKbvjgsEydti4U0eeO6oMcSOKU0lIfJkHnurSA4BOnTIetyA7cT+rDwGXIarqqFjddrzX
JAcyQ1/JovmdCGVq5Uf42or7jSci6p0UYKfB5IXXGIR2+XYhgdAhIPrO1MhyxAnPi73t+t7Vwj0E
yy5qKpNgnz3vOW5ywIs3eDFX4YZS0rdb2S5M0JzCSkaTDE8CLTRHH8+1Vt/lJZXz0ra5K3YOl9Gl
RJnImqd32y/6EoNL5UCPNtCPxlg92FXZ0RTUe7zjF5GtGzspsz5rmshsONrp/n74KFjcuW5PGy1x
5G3iau3zs7WhmgPGYKJJ32amrOOgcqoBzoCWu0Bna7eUk4GJ34u0oT1RkpNS3q1ZrOZqFftEbDrT
Z0J4JrncZ0FRUvbqg/M8rwf6mrxNy1QlTlv88zXyiJNyYBphJ7/aPKpz7j2MvffemV6bdG6XH5TY
b3YDD05RFG+pYDbKXfIX9hT+Cen9UWloXhdLJkudUc1EMAmiITIH1V2tB4MCU7QP/syylad+rynZ
zf/sndeu40iyrl9lY+7ZoDfAmQGOSFFmmfL2hihLI4melMin319y9ZQkLo7Y1XN1gLMxu1FLLhiZ
kZmRYf7/jV3YgCb3h+8GRmrAMgvvkcO170XXKfuXoURfQKBSUAZtmRrHLy35aHCfcT5X0v7RcSJz
wVZAtqR5r5jly9NerrYhtFZeKOff9JimkiSw3gRSse7NXbKUj7LmOr2zX54CiTaNkFNdtynP7WTj
OxBkMGoRKegKjhddPjBi0mlHSB+KCeu7buR+WcN3tScFs8Idz3o9eOAY68Gy3wY6RYb7rhC9FhTy
yvK9A/3wkkscCOJq5hOWLLe5E23pfj4uKROl2JhWZA+iGVgkjdMnzd7TS1QQV40yqthr2qnXe0Py
TmnqbFPpuyxRthq25KItsMhfHyETEDyF62Zn0F/gtC8bzdmv025f0Fz2+UDS9a3cb8q9BYZeBPLR
znQT6bhJAqZYdbJlfKJKjl4Ysv2UOq7r5ChxdNEBHZyy7j5syQemzkmmVRHO27LploXcSBzARXGn
SIlPYpXzqoL5taHFbO0EqR/toJZ2svp+T3Z2rXbBN9BTXeqlSKpqp+9hActq2kPqfNSoFqeLn+r2
kqp62QpTHwbgx8zqDZJibftQGvvQ2+/J2igtrVx2IT+oyukBB/xdWMYv85yqW5kolVsXlugjiQgf
N9nLIj486LVNVYCZJlQxQN2cvTkkcud1pnRH2/SKJi58qBNlDafSie65o+GhhoVBwJ728kbO1hxS
xVN79m+1Lb/NDvxv3IkMbca3DMKJOIzqf/21zubVj+zxy+FHNf4p8TS/fqv61/A2lBzel/rL1R80
ONIG+Kr5Qer8RwWj8L/+D9/885N/9c0/G5HfdvmPf/7jGw30tfi1MM7Syx5ljUbx/9zUvMia9kf9
P5tq/yX9Pv7aU2uz8QfXBF2AaeCbG4Dm/WptVv6wQY/nQgZqNzivukBTSLOyjv75DyoR/5B1wIiJ
vmgyNdKi7Zlr89N7ornZ4CcF/I5AjnF+p7nZkEe4Y5Ai0jpNzzMJWmAr9TFkcB9Reg04eoDnGsIF
5sD1oZNjTXFroR0Z/jO82Bm78G741/Da02fOfw8v5r++Iqs4jXHPrfvix86/c/7Z8Y9dfPz8kydV
Z6M+/z36ulMkMIDjtgveLz54lnN+vvNrT58ZqXN+e/iXOYzAoM5YdiHRTzYIO39n9DyT3xs+c/7g
IP/pt8+jNvzi8JnR4zVZ33ls0pQkT03D6GeHn5lU82J0z7JG8gcJuVPj9oFD+DSYg4DR54bXxmYw
erzzEE2Jm3rskeDh97SSDruCY2JT12V+T0N2fl84UX4faHg0ZS7RX/HvlwAaIA3aOXJ+//TP4YMV
XaYLg4DncviybeZ7sujiJ4b/PP09vNWRHPV12fly8ZmzwOF3h6+cX8vJitp1yFr59RDnj50/+/R7
BFG1hfbrQc7P3XJ0wLwrHmn4HaWOpOE5nrQ4Kj2xuIvnFFL3Ry0gaflLl+GLoyEafjENOZQHqWcB
w7+evvwkYvjioL6Rhl+f3gGIi9E0FKOX8R95NtX+U9nhr4uHHv4+6z0M+Fni8IaZUJdW7Cmpp5OF
PvBOqskoauGr4T8Z8DFLpW4zD2yx6Om1mvD8uiSyuxg+MrzBltne9U7/5vxV8K92Lw5kXM4vDf+i
cR2MBN16pKPrTynHnfyOTvT07uKjNrZxpB9uvU/jXejGjKdXVrAKPP2IeMJd3AMZ01L9fv6eLDXl
xja79EKsDKvzPbmC+/PHDjioLw/kFn5pNbyHz7hKrL4TSGp/aisdmx9qkuy3wweG14nJp3Aek6UZ
VBheC45qvNSqzvHOQpoSor9YobH24rUCT1Iz4m/Dt56+30CeSpn107CfJZ+q+2pn4av+ehbyXQ92
VlX3T2PSBThlJhUJm/PvU7touHXV/aVJ1NNAXvS/Jvt6EgextpjEnCjFWcLwuphEuH+sx+H1QY2b
k3jW4TyR59e4p15O5PDGMJG5SpvcWfR/msiUm6MYJEBLRFU+k0ihHVGAX5r9msSzTNu0Uyqr22w1
fGwYhd+aRNJv3xqaU8nGigmsotY///rwmzcmcHh/+PgwiYnc7zbn9XCexCcBwyrMAOi4MK5hFQ4T
OPzM8OXrCUxVnFUzofkbgsZoLdNhzZXOTt+1R83axF1WUKLDn11mWHdafxhKm9N3u32RPO5T69Pw
piybx5e1E2yHv9RW2b+xTFLJwxeDNn1HVUPVW+3buM6zd7qe+mbZ66868ZbeB68MtUtfDJ+mpwW8
h+Tg3A9vGgVbQ9aoxtMvV0VPuz/FJOvh3aTSo6VKV9lq+C6QZo0fnWJ1Obx7BPljfeqCP/UJEzAP
B32GdzuntC/0OcHLMegDSFb6btAnaLkGi78sCqwHfYb3hpf+rc/wh9DHFvoMf0kn+5V2rY8p9Bne
HPRxCH5sh5GodBKbRAptumoRFCjwVchCH9Wgrnvwb///PWDmHmAJ3xgQIN0G+hzYNlmgeP/ni8H/
/dr9iC8vBJPff7ohCHTSJ7Aj1frDBmHIclRZQAADvvfrRqDIICTxf9wfgAEFavQMduT8oekasI4c
0rAf2Kal/s59QLnGMhTPKZsQQQHQqjsOIKE83SUSFgA5wVHK689desrNpd5SWFXSLBLKGt71zrIo
qMrMNN8cU8l+qxWgo8Tu7pCXVDpQQbGnsQJi6Lz8nFVZSSX9keYByhQdSohCL+1JajyhFf6WRf6/
BpVlMrH/2Xg25Y/xfVJ84claJOMPxxkukuBkyfC8WGBRPZmPhJGQf8E0LQvbAWKTufvzRmkYf+gw
JwIsDtgpd0abH/zzQmkof2hgEYqYucOOACjh79jPtfkYuiDRAw1XAWwUQ1XFxfXSfJo41fZVEwD7
o3h6uE132309g4V7jdX2TMQAN36B1QaYSah1GSKC3Y9dvlKdArLujzYgfhej/vIJ3ut/iIq+pMu4
rv75j2eq0BACTAq5cIVqdc0Rz3Ehh9oS8qqUbLqGek/8lKAWXQsgnP2a2QkZikAOOyOLoQyo6DAq
aIoB8J0Ow+e1kFyjIojs1x4Ao1W6eWJEI08AMXK2UP39kgb8T7dFXqtlq6qi21iCqopZ155h2ANR
aJ0yqQ5dvYypaADkqnLD3cwcjfQSUrgUgPnO/wP4aozBdXU5TA6cQdIi/Vh7weqwzFzwhyg/gDBi
v5S8YobyZ4z3OhZojRD8KJejKN1CYOmRkPQgxnEz177vfG2Zr6r17TEUVnyetWfaWSMwUb0FMtJO
DtKCzoWNtgbfyne26noOlXByFIHFszBBR4ZwS1jPhQlKh3qvyAL5A277TeVqH5zH6L20IgHgUUv/
chYL/hrn7kmvS3kEqy7lBbVjSVaKPFpcPUFtW7jBRvfgPPLiF7PaXS/kQRrVdLoMlDtBMoLc19Jg
rSvNVjqErqAUAYHFKzf4dC/llydXeYRV6yP54HUqzSzrKUu5Ejta1zJ9yju7Sal/8uj68ASJ2+5B
90hX++lKmoGyHlMeCrtEmqULt8FUUfVaSaqmaL1IkXZ0s/eKL2gHm0dwj718uYuWnQe6lGd8Mpe3
DXRaSXMAQSSkZzqjfUXJQ4Blq0KINeE6TL3TOrgHgG2V+XSfbP5LaZwul3ajZhQT0xvOhajM/Yiu
rhKUIYvus6SvKQ36JgOFle2hF5bt3VerA2wsMV7ffobn2xrjfKHw6OA5kIwstSDnikTjOZ3s6qlc
qJV3W8ikxVoccoRtOV/H6zEii6+SVArdiCazZpc9FqTw6MiiuS7b3hY1qc+FqNFS7NpGSrQCUSHJ
3UOxIR0M6crMWhA/MtrHKGBQRPCZI0ixxX5wsb+EBE6ics+9sjHeOhXdfh9vKzGxTwLrCWA1vgo+
njHav/peNSOzpNmLIkp/tw1XxkphO7bm7G9qXiyqXIhkg/CML3ytB7RUlRLYTD48EBRkrchbSy/E
IVDRG/bBInv6SCnXX+D2nFTwQvBoAJWdScWZsLr9JlzTU7Q+QtNBUc2MgoPXPZ4oC3vD6ixVecYh
GrZRFHWHEmugRX7Ze9CCedJduqGDZrtb6QtSeMviHcn3Re8GPhhCLu1lrvXKXoRu9gZooU+3J1YV
io0eCOfI5i4CQDjdQKP9Zd+oShvIlLQaC/pm38vvI6o7fXmpUcy72LmN13nVm+Mn68Fc6H6yrL7W
D7Pnx8QS4X5iQougsh6pYL6e9V3RhSoogTSTL6UX0kJf7r1waXuB3/mmXz6IU3KWt21Kb1OBi9K2
ARPDwbmWeQht2hvkIuBEDlbOXb9uwYNtFtkm80g+HxfNLKXjtYc4nJJkgPAMTSwb9q3RSFv6ifr0
RvTze/lGd3NfIl24bPGjTH/npe/Ux9tTO+V0XAkcqUghW2SqAkAAWNYNDYc08y3CVblUfWWZLMM3
ysvbAqem8VJBscYuNiGl62y1V3OJ+o7uM7hsa0vLqUTLwre35UwrBp4wnGLg2UIDdC3oECkK3e4X
itnQtgO45axU768oNrE5aBZY2SanP9QL49NCr08auWzKOBI2h2YFYI1v4SXOOaOT43chZnRSBEXS
dQX43EBjfaAORalfh60/M3RTZs8ZYcuabkLMMd5gAwDF6ryiS1rYBIv+DiMUQ1dsqhfHr3MWMXEs
MXBnaaNdNZMOAahiQqMuCd8dyyJ80CQuYreVmp6es5TR4aTBlltw7xPTE6yM9WGVL9PHev5wmtbG
5noNoYmML3ZtdsdTZveNkKM1C3BSw9fCB6SPx3UeDiX7ZOaBJeHd1m0Uxvlz14Ck5U+h4+tQVebg
0x9EW7urfZSXh232UH+l6dynyWmjvAPW50f8YUbmxCnMtJ1ljvZjem6Oh4yU1LA3HlfAXS53cKlY
LuUua3lteN3WmeevmpM6MpYi/7f5i1uEuLPUm2Z14EykWdJeBAvAZbxkdZhRdkqqLcPHrBB7I9wy
2ktOlqylBlVpC3X/ocQvq47Ug1RvYKmbmUmx244PWkIEUH7AA2/K9mhQjQpcNSlgIlu6MbrcTj1F
gWrj1Mk/dJOD/Qjw3u7HzExOLQ2bdjQ8Ku7vtjnSLtROMP8UCNVX5Ub5Vm52Sw4B5TEuAPsSq75e
OVv6zVftJ/nr7Lk+deI5hnAucB1x60YLE+RvwPFCeuXk1ckP15As7+7yO/MFtTIubRUgGs4d6xNb
KLEXnbVpQDD97IwF91cCCzUTUJ+gOwrkIP2jSTv+7WGdsJkrKaOD1QRMKAJrSoKA9ETAHuC+ZN0c
PrfmzIE6seFcyRltODLIQ0BbcHG2gJ7cV4s9Raa3NRnoiUZWeSlCH0VbDvTbZrsUVYB5XXCHXhBt
+VFuMoDMvOAlWciV8apdyl6yOPixtQUyLfpNQj9xsb56hNHC2EGVGysqWlZL4P++pfaCblTiS/2y
fNUv1UW6spfpam5jnVgZV1JHuw1wz11dSkhNNu2mWJkbuvKWO3/W4Z9YA1dyRmuAXJokBXkE5gTI
8AAUEY9RXfZUj16HleSKNdivjMd6eVoG69PrbHN65Clm9p6pU4RIMk42BUq0CI6P/TJOtGTfsg+U
nvYRhPm1OEXse3GKgKXy5q+cIsKdHVnWlcjRAOfAOmTBiTgeZZe0Re9eSwn5g/BzuwPbsq2+3zbk
iYVvKOKGStCcS/D4bM7NgpYNE2kAsW7j6Hh/7JNHRw5Xt8VMuZ7k9RxbhmAOUs9xWJwSyjwN1Qow
Qlpby0W+odNjZd/3HTjyi9NSXB5mQ0AT28ClzHGcHCR1W8b/lMB7W9Dh6YHeuMTJWavNAvBsT/Vi
P1jO6DklU6M6hvPKIZM0NhigkyPA8/Dldz+900cwEFfhsl6US7r3T0sQepf2nERhD2N7ERkNqLR1
SJcd8UQXtweV7qo2O6LlcWuvqte7reMan+03Qj95bfczG99UXE0AWFiEY23ot8YKVgaVmg48V+w6
3U+wQVbh6nB/9LhvEsebXX9iDxsrdylttBh6tSLdotUsBu/Irb8iGqs9iBhe6M/F8CZu9FClaGQQ
RVmijV9zPZByRj8ROMXkBVYg4HrmijpxH6xw9+SelsDb9XdwOvmKWwJjsdiv9Ad4+WZG97n1XD/C
aC5LOdQOSgRukX0Ivmhx/FKRj/6MhT7fWMlxag6OG7kwIl5iR7iwF400qxbmSeQ2296P18UquDdW
KWESMYFzHNZTCl0KEx7BhbBdd0SDJI7o19st97r0mDXx69sKPd/BrvUR++mFiC7OMkBqEEHfpEv/
pZurR7/fVzM+xXM31FI10xEBVoz/+QbW6W0am0ITIDzkIHPhrjey10C3w0jwDSTM21o9PwXwPslo
q5qsQOOpjVwlK6M1PLLUyNWgjyicFXASJxqwZbD1IQ1xbwub2J2RgChSoyb/ESnVyzG0iOFJRapH
7u4n92ePfOJaCxf1InzL5XCRr8y5oM6EXVwJHBl6D1ymLDcIxJF6CWrIR2AMvBmlxN5wvXdcKzUy
9IAI1l49IANE9W30SVtnK5ovV6Q5PsXznsKUNLwEXaR8YSlVRmaoVCYdOccOSFP4W16Y2xR0c1p4
dcAfRb4vWcwdNVMWQtBaE93chkr58vWc9SHwMjDHwpXU+Wr4PTTvpPxNXb4rk5l42HOPzwJWWCZR
akNF9Yx5Vekong51LXKhYzstSvpbFMVaA7cKpsSe4Fi/36jGzi2A3L49g5Makkdni2dMWXnXGiqp
2pNjpDNEkhzXpNG6eTA7xaO1cB9/uy1qcgXgAf2SNboySEfwZEuQPl3VST8B8b502LcWRvN1d6jd
fV36dWa6BXgBneXcl53yEtTQT0Vw7OaW4uRoE/oRHqdq2fZox9x3pRlGBjAyra1IqlvoWgmzgBWQ
SA6seGPsAmrHGqUixFzm+xWlcO9yWtrBwbDeJnVbr6rK6ZYZe5mXpSqAJUB5eDE9gcvoJOUPSZjE
v+2BqJAd2oIRV2SgqMC4nqfmlDsavY+p2/rHJbEdYDqIv/du9VZd24/K99tT9WyArqU5o5tXVDbE
3QUprlo5xr0UA6+TZumHU6fSDNZ2K2NXVm6emYBuBXO8vIKh7XpPIQVNMNNRcH1gUTdHiy5taJ0+
QVdGxP24PDqkh8F1+2AujgSx6BunZ8nT3t7W97nHNZIpnunigNsXTk+e2BIyQSsGnuxFABLBovsW
rWl0xLudEzgxwldKjjZOGfDpSg1Rsj/5Mm01JDbwvApXck+vw43sJ++FT5t3C+mV4R78uXDu3BiP
VgBr3lG7E+JprlpYYblA9dtDKn7h6mRgRHFeKWPDTSd7M5LQ0NYoRzkgmDVNuAfYslo7f5VrdLlJ
4fvbop7PHo45ZPamaFkhV6SPBjNu2h4mNjkC+tdt75tV5Ote9N55NSS+/b9RwHAtbqRarBVNsksR
F23sbfsi8bgqfwQ33lXX0stZ93zi0OMGwM0YxwEa53FszspUNQgLvBTlBbj04Tr1yw/qxvncee1j
+TAXE5japK/Eice5WAl0VecQCiBOWvf+bh1v20V4D5GGJy5WYLWtbs+dmJorMxFTR8aRUl5KF6hh
uBYHrYxzDE4cfLuU+I60kqMvZTu3eT6zdiHElql5ZAPllB1N2GlX5SADOLQ/ruyV5Yfb/E5yPOeL
uVBcOE8fpO/gCdzWa9ImFdJAJhHGocfqWjHwy3Zat4MtS39olsD6rnprEd/3ru6Xq8A9fJ0R9/wS
Z+mKDmanzIlmWfJoA0tAfD4UJ1SUaqKp3Kl86NEkH6QU6qBm78NiwMazxvZMnsGgJBS642vl9A7s
ZqVDuR7wMAkeHLs313kI6UDGJS4IKOxWog11zOu9orwowdvWIKmgfgNkUDq4d+T51PjdzBBMzTJ1
MJzrFCUSFxhZrlNBXdYOsBJ+fd97CigblIOJZHXyOqXGzQK+wLstc1ok11lamCltGEd2NDUzirxk
HI77N1klQ/RTLG5LmFyPVDb8W8Q4xyLLyX5fp4gQSTGR1El8E6iUZeUJn/cICNLfstwLiaOYZ241
zr7ukVh6BSCS3F7ruxagXnLsIILPe/XiPH9mTBfyRvPWwR5hEWLFG/MVH+ixZU13aeCZXuOJxaKq
72ZVnLTfC5EjF0MNj5azb1Cxe9V+hFWqvaeiyKvv5O9Jt4DWLeeqrn8ATDv5O9PJRYLiZ3hLCYSM
/Lggd6joSZOYC9NTnRYH5BpneyGtxErVZ+4VU4oOgUdRGSZq4K4XakEsyzwcqZ6Ws8cMusgDfdLl
gt7rv6OXIYhwDWp8FcoxrwWFJ0MBjhcPWl9pfvuiXx9SUo+nZeiyKt71L5rDnMSptcdep5NO4VJB
avpaogEhVUW0Q4StpDfR99yP6cn2Tq+116JsAUovgLdezyxGdcJUDa7wlMZbhAzs8WmVKYVCe7e0
gEJtI7ucyWtpGZN6NH317rd9NE4t/F8qMqmzttVx5UmqnoITEOHUG4GF0h8b8ORm6lnFNj1eeZcS
hLoXZ31p2topKJBA338W3FtwjVYzGZQ5EaNZAkIA8FUhwrJfmNg6lSxWPONDPPOlxUDRT+AYlD/o
FKZfq9HJkD8lmah+3IpC2d0DOGBbLmkzozXEsp8N14Wc0V05t8yy60x0kbeA4G+hQV3pvnk3H9Gb
dB5gxLXQyiAKPI4VHfvYiPdtFrLp977qGuvTut1SQbIoV6k7Fz+clkZLB1dzxlEeh1XMY64V7a4K
XWoHRA1JRNmAeX9yO8/2qaObOTMVMUzjYWTF4j+w+ai0hV9Pl94AWVudqA0HkGtZfdE8Kvj94p35
EgClJVStG9sHf8N+Hc5GSqfCz9jHWbTYUy4MPu1LvdofEW0+mCvgCr1idXxU31evuXo9dJ/o0PSM
L84r/R4G3VXwtQNg5fYOMrEcCFuZFrw9hIeNse62FWnA3J5CoK9gRow+2dknOGJuy5ioBrauhIy0
jAsITncFQoKHYKV56SdBbt9uK/ggNmSdl3uC0M5m7lCdOGpMTjYK/wV7+bPgbQvjd5LB/OaGyjqg
tqpSBcrcz1oy5/QTzz8yoEtJ45yTDQxu3upIgptOZCySj1QOQNJZk5gNXhhfwKn5e2sSqezEOnV5
pIJGu4wWhllnCv3Mz+lb3d0tC6g415V3WjYKCei/sfub5EhkWAFsygXGFXlAOp/y6gRuewvjQxJD
9B3N2OLEOrySMNrOWsoAQxxbJgyM3nUK2RVu5tqCS7qh4coFM/BRh2zxtnFOLQAojLBP0Qf07Kq+
i0XfFjwc8GE9aNFxsQNBWX1zW8bEeUBy6Sxj5Is0XZiUuwMyRL1starXoiC4XM2VkKjP7RDGMWCT
SObQT2cM9QsXu4lVpXZtpuyb0X2+wT33jiFlwaI+qIM1hVCO/uLH3os85bX1mbZxsug2WLN35oyP
91xd8RhEP2yG02RUrze1Yt/CuVDwGGZQQqYeH780R/kAzCNwO/ax6bxEC1QQDCiPL7Ty8Pr2YE8P
wln6yIrCFioa+MGh2ihehdH7qpnR7rnBODJ4kKJRkBAPLua1dm1iyjB791T9Q/wGAaMXqa+kZmYp
PN+7roUIJS9m0tSh39EUhAAOltflwlZ+ZsfVSfp5e6ymdBG1jY7GVZ0bgHj/QoxdGLq0yzV0AQKe
4hmYWkHAjhswuf87QaMVYMPnTokDghzQGhZhGPgAbaWw0yszAzdle6RFxEZFcQPxlWuNTrEBz2wE
zK+oPk194RJJq/kepan5uRCjjeLR4OtVtqGxVTUHZdUdAXou07sye5P9jbCNwzXJEluuQYGy6Im8
nCLwXqVGGdb0xubs7NcAWbvZRlxjwvmyQmG81yeZQ2GITgUFA0jDx8i49cyRWvUgs3he6FtR8dqv
pfciKkWt8KvYs93fNgv2XRpYdHD58PVGt0FYccy8taJgUVR0GlbQERf+YS48+swkVAJ5GvuvgY1T
jDoS4khlAWg0VSiirE80DmiraF3Odsc991pHctTrmaoBS3YgiIVq71VJCYj9UnkFN9oCPlr3uJ5z
bmaljWbKaDGZSkEa1Ka9X1OVBZmRDyy0Rr2gNFuU8WxXpYWWlhlsw5TpARoPYgCoe5OWferaoOtK
lfSiLYuZzWhSBL1imsgocXUaHRuGmRoKlQOkPE6fG/l9a/6usQkViHCQOiUiZ469NGhT6ig48vt7
0/roBF9rNf5+qOrlb5r0SMrI2jpNAlRSYaCan0BRL6LdJjq2v7ubjmSMLC3e0WMKjWfqHpKOSIpJ
ykQXWKH54TQzZpNzwgGhM3COwxZ0bdMGyBtZrSCpig8fQcf9ZCdvb4+XmNWrHUfociFhdDJYnbYr
TAsJ0NOsFDgHEojYoV6HmFKPuUHnB++2wGdnnhDI5dJkNyD8PjhRF2eeVR9zYl5HLBmmSydaZaeC
TuCZcXsuBAQzTh/hmOMxj+ttpDxPNaXAIZfLr1F/F4WRSzjgdxW5ljEeuQJe9CzPM7dHifaTnkFc
XM1Y2lTu80qR0aLMzCg5QCCRCWxZELABDl1ScPOSiC+V3wuIhKwv8rr4cFuz51Z3rdnozCPjXtZW
zujVIbzJ8F1k9oxez61OSCA5IeobxP3w2q6Psc11Js2A2a0hzo4eT4pnx98KaPC6ZC4w+Pz80Sgi
pZ5HpJQomxjtCHV8yIJORhud4jLlLl6J4tn582dOzGhTCMuob5OqZKYezG2zkh7zZfxSXzfr23Mz
aRGX6mjXQ0f+JT/B1sVd81vvd+9FI/HBBa/2G5x8q3Qb+sbMglXEAF1vEWIA2QRYSwD2jbt6uXeW
KuS6GeEDxRcukH0vHKCE8PScr/A8u0Fw81LWyPT600HvuwJZtSdqR8k3Lk9rkxLr5BFY8fmaqKmN
4lLeyF9VGyeAWR55x+NhoSRvY/O7PBtPuz2AljzyVlV7XzoHMYBHCqqbxxgfCGpT+r/q2UzGtBX+
e66e9aRqdQL8gYYoeWv4MDzR/WX68jxGwNQWcR43QvzXVsimHapyI1TaFu/bjbIQ19vC21GVKnv1
6i9YxpzEkd23Sq8VXF6EZWgfRW1EuO0+QT12L1J58HJtfzs0hylSeqUCl0Fo4hmYREtToAMCXUZU
aR2UKXDG78pYn1tcz24ygxRH5LohPkbi9UCqR3i2qIvN3GLpvGjvD8vwVXunf28p5dFcYLdfdOQR
JH9mExHTM17SouhQBAhELnxk9n1p2adDgW6gVvhPg6luvjmrFOyDOZCMKZNkGEEvUqhWIFVyraFS
96oahc0Bk3yKvogo+XxD4oRHrgn4ICpfcSyeBwb0oIJ1swFM23qjswHHW4ihveRL58FJtdRfz4zg
hDlyGVQAxaGyns63kVb7oNEBMQ3Q6tWh9KW9Ky9NN1uZ3k5zIQ5vl6LlfK788Hkkl6zypdSRz6G0
9rHthVS6zTfGi2yd3teb7JW0DHzrITqQAj74zYe5lTC1K4t4h0MlAaWxHKTXU1g0TSxl6g5QQB9C
G+DsNV9gO+TrWtmKCvt5TcU+PzJQlaSaCKMR66Fy6FqinFRODwkYyQ3Q/uPCl4ClDEP4tO6SPF4k
h7k87JQ8SoyBEBIF9s9iZm1VN2oS45XmNtRU/u70ItXfJXbtpzBR13OVuBPuD1hbZ2kj7eoo7/Y2
LKnuDoKWTlm39upkBpDmfUmNGS91YvVdiRqtdKAj6iSF6hTixHeQqu3SHOLwbVcBOu68Plarsp47
7iZ2NPC8TIoT6aalKWO0UR8LWY0s4eDv2ndyce9UuhvFa9meg1SZkqOJPmeLEDyDOXKNO/jVjkHE
fTJzHo0mBqnRBGUStgSp3swsdvHIY2sEBY2QDMgxQAyN5iuWjPLUl1nKdcJXd2t5WXHb1xdl+65f
HrzwxXwsecIvoQBdQEFphGfU8X2/qer9oerJmWuRFwIzHsnrVpXXM3pNOCa4xbTPUk9GDMgYOSbI
71pNhTa09rqf6rJfK4+HTbJWF5zfyxlZUyuMYlWkmWQxnzUkJ/tAcxKTizmNQR9FEpNk+aIAlMUV
NxmrXHQelPPr0Ps5Z5ATq204ydmpyZw+g7EwY3PXwNOWkohyvpmH5mtDUXOSBLCWSdo2boPFjKoT
5qJRXEZ1Lj26FCKOtssIXhZVKaiWTTYnT4fHzju8cyjpMMqF6afb2IMq+rbICXO5kjhyx/JdUigO
cWPKte8t6nPKl8Ap/XciRsu6UBM5lp0aTNH+TRDdBVx67b/hllA1JRpidYFaJKDkLoOt0POAMpt1
2OO39D5YpX6wOb2yXp2WMB/Od6uLQRmtamoM6TmCkIuG43GaG77Szm4he0Ba9FbzRZkoptgsjK3s
lfRx3h6/qYubpqqyJeB1KMgbV2xDPKWax4ou6vj9KYZuCHikxCuOrkgyK+ai8DM/Ws7VKEy4KZdC
x4XbR0Vr8i5DKCPwYJrSQ0Wxym3F5kSMrN3pq6YpCkQkDmUpNcRQ7dvbEqZcuystRuYtl12YOR0i
BO5LTAovXt1XtL/J6737/basqZV0MUvj02u3K4ysEaIC405RXgLB6lTfbouYtgRdYTsysAf2+Gsz
r+RDQEzcEMXlin/aJB//jRpnUl4Rf5uPHk85cBoFQ78kjhav3ZPcDWokkgFcweAIPdkPEYhv7ssF
/D/0ZLq3dZzacy8FCqO5jPKFhVQR/SGseIgWtAos7GgL7YebqA/g1dyWNTllF8qJ9y9kQXkVVUCC
sr8fCOy0H03rtOjhsrotZdoIL8SMfG8bUN5uB4i3ezQW5qrh5F8mbyjPd3ch1Fs0bM0emWKQxhvU
5SCOPJzKPBVKkDFr8rbelPSlUM6wgd0SWtwFRXvfoK+EZXWu0GDWWEbeTtIfLGBUUVSU7jl3zgca
06ihO3qae6Sl/vNc78OEZ3BlnKNdf1dYWRAlqNl1ywZyyb5cyvmjXqfLHbRpnfXq9kTOjOo4D1Hn
alnaMeql7eIoQXDVRjMGOeGZXio0BNQuDLIkHXbogVZ25dNno/8QBOGi5dZSF1/+jiZ0v8HAwkV+
XHVtB/D2FTIDd5RzD2Nxy/naIeECPrfBs4yR1cNjb6MPMkT0VLuLPLjr35h+snVmMAunV/FZ0MjY
VSuyndRAkJO/CrW7RvspK8vb4/UflvBZxsiy9/HRqY89Mlrf0VzLJ5u7hKKAppqtupjfBKflkfnk
Bosz+Lxmx+ktrVIc4V/LrurCGvnBoYsHyuZl+W4uzjI5gBfCRsqdAIkIcIG5d9E5cYIg0zltjnMu
2qQQLkGUt9NcAxzZ9V4L+S5NQoHEPVl6SBz/6LwwjjPrUyz3scURrQccwaaxjfK8axG9miUxPMup
a/VQRft67av9hhidLwcr8/jdNoKZnX1KJ/Z1LqwEjojzjQTmoZ10dcDNJJYfUvVLKy1Pc2XXUzrR
Ngp2D0ENUPrFI1zsCCe9jUrKYthzTKCQTnsvz+3lQXXlol0eqg9O/zkN3t829qlNSAdhGWRtEbMf
OzKdnMZ6ZiAyJHWUGJ8r+pNgodufVv+dHLHdXqh2kJQ4t0/IaYIPSvMzC7+l/dJpqr/hUHAhViyZ
qgjiC6NDwqzyON6XLN19+bEXbJrS2tpVC+n0JZkr/plctpcNhyOPFgaLRFE1S9zfxDW12i0iX9QS
dp72DljfmTLiKfO7lDbyBrvEtPrQQFpK3WDQrXL9Yxm/uT1JUzIum+9GJt5ItbqLUprvpOBLCD9H
drefq36bOlZtOtIA8xaEU+OI3cEMuwME14SUHeBzX5bt5u+ocP79kQFE6cFqHYCM3B1kjLvD4ri7
L425EsjhzjfefC60GEMM7bMugV4GKa1Pr4vjFw+O2xUebcnimpbcUQfsJu9st/ymfLqt36TV2bQr
OcDpayZYgdcLSd9FuiyBD0cmQHaz1znFU+HGWtFFSI3g3GxNJfVIvJ6ljayulKRTBQaryACQ1Lvf
+9phkcUUJdKN9rj7elu358hNovnzQtro/iHBuSEVNtKkdX2f33f4ztDbbIdltbVpJyw25lqivpvQ
8jJaznmYzyszB/kEdqlAsYxnfVm6fcqPqRlltDAdl40bfhEYzOar4lFfan5ECtXc7OIFRHae9dP0
tW2zUSkbmsvdilU2Mi6iQgS/hDugEU28nuGIFKBxTPaMApMqvY7lz/rhi16/7Yy5nPfzmnr2p0tR
owXfKq0CvSCiCiPs3TRJH/KM21d3fOjCbl3rDxIEzUm6aZXS38HJqMTSpgzyRRLHbsoBtaiKnW/U
crTQ0uT3T6arZxs5KtU+1DIp59n0Onad5qd5UuhSlBddP+NSTmxJnH60OVGUS9hxvKJOapU0TnXI
XE1/baofCmNmS5r8fbxvUFINgVEy2pISCs5ybU8VA5SuK7mUPJgcl7dXzsQpLpJmhsAI0QWZ37XJ
JKqSFMcGEQfnTbj34vhx18MwLc0VmohHHZkmz8/yEPs3wH+jBZrkTdTXpihmUaQHo6KGvQM0Pz26
0eHwuss+WtA3x4b99rZ2E8cSUkUlEEQEJO1GW15x3JcajB9A5mvyQmp+7mlsio4zszS1p0NeIvDE
qBlmXx2tBXzMpA4PtchVK34GouA63IouLQEx5PxMFvUD0R5y83P39ynzuJQ7svOT00ex2Qq5LKw+
fTwGM57ynICR/e1iu9WNGrRpYPEW1vF9n84lqqbMj/ymBdgxjjju+LX56RC91k7RZG6VfNCsrZ19
PvXLKPl22wymDiObRmXTcOCsfF7daCU5HNAWYtSVACkLt8qrjB04Wh4XswBl4mAbW/qlrNHBd1Ls
o2S3bTbEEkXqm/oZgPhln3DDi2I9o9mUNAFDLhCMJrq+dTtJq/2JLUiUfujcAKG73xHydVbmuvk6
V8875UPQ53AWN1KOLcSxTgZbq/GmcyFvWAWfnGqh/S9p17Uct65sv4hVTGB4ZZokyQq2JPuFJcs2
c878+rugfc82B4M7uPbRq6qm2UCj0eiw1s485sfJmUWpX555wPMpOFfUCbIvp6jVIylZoV1axKfR
bD0FORW16n9NSXN/fSU5dyfe0WiRAHwEBwR/laxKIT00q62DXXs5uOdj5ZhNitOCwP66LK5aG1n0
3G2eNFHdoQcXjt1VTCnopnFnRpmXdyvYm1WBKJ4HBJQ4LhC4KNThGP8upyuKKhr8uzTp4P56XpQ0
mCTBC4OX0UP+AYAxMvC0LumVOmABWDOZcOPeRm/DM/iLMalE/G5wFfSY/D9KKxzPZOMFD4wKtJVf
4seW2hjLkULgN/yi3BWPSJV6LUiWMXvf3gE3CcgYfxPRfsz9wlMZJsVWPN81c2rHJmmlys1DsFuP
BS0pWnKy09f8tZzi2LX0/E1KiwINzl3vxUMPxs5FWNvnXTeo+yGRgP4azDSy4zfZalTSHEe1q0/2
AS8Wb2jT96ZDXclG67aieafue/MMcr10Vj0d2Xe57b/lUnqMjTh28iIJrlvz5dWOdvEPEH+Q+iLq
ZNZFT6xE1ZoMzEXadB9KBIzQazCM5rEqiv1oTl+0RIGVryKj49mAhTsdOFmw7otZBgvaFEUR1y7I
63BuVq8EUL7tZtNpXYDP1brpEW8p97qynPOEuSAg6dCitoqX3LkRdEuljvOMdipDq4BFFPRgFx7/
l4/uHzrn+38ui/+bownNPsAil9H4gxolWpgvuqeSrh1tIOriOKGvWJviQ1xKr3M56s51ZTjnFoLo
aBymDGnRkNHGCu12LCYsYdVSwoM3So0TA+bpo9OHTm6KOn0u94wKxI4hnQzBbLgprTNpVxMCdcud
qi+K/Xxdo8vtOf996nk3nlWrprialgREXWsahL21K/PQrzHv8t+JYSO+iUa4BGpM9n2nHUtVdro/
ZhmhRrBZKia6ywyjjYFdVruz2nt19zp287tUpp/7guyluImdRSONM5j529/oBnNALy5eBGykrpht
v1aImNxxPJXSV828a+af/50IaiWbXTIHbV5IhF0C74dNDom5LxoB0czldU5X77cWzL2nJGUsjyOc
Umm2rlmc1vF9zP0KmOZ9LxrX4Bv1b1mM0dlKVbeZBnVKMI61SHIA5lsQndDNPg8qz9VhDE5uQH7W
anRTrMF0ilF7WJYTpufzuAq6vvdX0njX9+gSJZnaH5hn6Iw+3k6sp0OfjaK2Qw4UnVgD3kREgTjT
ObmR5sp0QeD1pORgQuyn/lkCQl2QDw25QabbacGZUs6F5UtrojiToUZ/s7UUngJFAuSd2aHGspyH
VusKfBhgxGZUDOtawyTxXTPembIIDoe38MjFGpgnQlvWxVwUaJEoExwWvupQVzF2KUYwTGVX5A+k
fm7UL9cXnee+tlcpY7VkUfVeUanV2rkb51JAZ2Xsuv1TjAzKdbG5sRmDJVPRDGoEMVPxU2/a20Y2
IEXEXcU7FlspjM224Tq2HVVGAahEC+a1NhfYqGi5GBdpxuYYSQYkLBjQbcz5ZAyai8EPgbfnKwK8
THRaYYiWBcfQZCOWsh4GJ6G25xl6BegXIPoKlOFKQe4QrxAkE1EqOneK4ChBssKCFKOLyT5renA+
SL0keNLTrWUdibKRwjzgTL1WLXA21whWT3J+6OL7ajyOoncbb2NA9wrYCcAzAP6MtWO8o/SCwHcY
660RH231k6oLrimeg9+KYGx4NM1lyiyIqG1klcs9EDAb/RGj+M6Yf79+KjmvXrwLEa4g4AZTLnbn
fGuimDqGiW7NBIaTptpXzfcZYo183GMW8VWugDlU5K96Bbg1PEoSaxIMpfPcEDBokZ+Dt7nMNKII
JtnmiC+o+6byFkvSnEUdQFNg1tntbBegUYvI7K0KSR+vK88zy61kxmAGhNlF/GH89tFqv1n14frv
8wxy+/vM2vbjahCw4EAzdPRave3KaXuIktltQhGmKd8qfy8iVXUTdsSkrVtwcCD4RF44niiLRLWz
NVHXK1cjxO1o3tdQi2Ux2iJj1m15wBHLYyQdMd+YRCd1+ZFJoo4hrlH8FsQitZlK0nekhSCpfsiU
Q1S/FbHmRJgWTfS3sRW9FgR6mYyDAuhlmSgRxMnJbWeb3qTej9mdtIrarbgne6MWY3GhkmVqN9P1
U+qdrSevyTC94Fj4NP0IFixBaCVSizFAdFLKs15BnN35fbK4qrEn80EiIsQyrvUpQHOi4zCo1TPX
IZHCKl5qWN9sHscRL9QaEFh/t0eIiVAOQ48Dm+5ZFTttQHMPE8/aoAUqSA98uaF9TMo/n4CFTwRq
Ly00mcj7MMvWl1Jb2Ab8L5HvG+lgqV4l4ufi7sxGBHNe5Xxdk9aGiNA8FUCT0IYvqgbeBU3gXC9x
thAPbXVhrquwj+SiolsTYu5DVXedHkS21617bSqBmOHGqY7WJ4Hd0bf1+U2MYReE1SCwBl8yEgrn
3kiW8G6Yx7Fxlw8QsR5IFt3hbxr9z8Uwi5gvka23wCN1kUxzsuyemPmu0UVtO5dbBSka5btF9z2g
IxnfsObynFQjpKhL6RTEq1By06b9PPxx+HIuh/ENANusCy22M5cUtNekNw+tob+Bjf2+k6Iv128m
zgvoXBizQ0axrN0893h0vRpH3dX2xuRMX7PKsQH8AMIIL781f5Qi93d54Z5LZTZMtVozlVdEEcbS
7+JybpwMSXDnum6XPvZcCGPxXbpIdTVYmds3TZAot0b4PoNODO8ArXm+LopTKj6XRW1nc+0WtiRJ
SQcsPqkdkmCex+bUzmW8AwUn2OO6JN1nSQQc9jV9R+n2PtSz58yaGw+0Uqg6LRmQ0uXyAQGf5chj
r4BGQ8IgMuB3vesfeumgz7+TcdB5aSdGE1cgLc/AugRgI1N2BxEhCSfldi6FebMsE2rG6ZLlrrre
Lham+gDYRKFzzUMSo0gEkHUx4KlIMybNh0spk0IdOPctaMvpjKT+tZvABLG6/Rv6Ej3bK19FOMuc
UcIzRdnZn6ZsIDEEB7xOALu3etkpOQI7BQ2+zyNQ9wZABZf+tK9FOOBcv/rbFRHGFUlrkRrKMNRu
i6i8yiOnTAOkN1AcuI3MwWlBTRRKleA8cVruqbbIAcGTI3/LJsGH0ZjTtYYD7ANMinnkFD2oX6Pd
7MJovfwheaq+/4W1orCt6AANkkGken6qtH6RzIxEqCx3udOSfdt9X8LddRl8Y9XRUYhUGsaN2HRt
ZYZTkap1TrGAo122TwO0+oE8R8e59IcfYuIj7j2yEcj4imWYJI2GY/BLnyeAMmZgLImMXa0+CTS7
jJ2xXxtBzPLZyzCqazk0qJv+0znbuMUtWT1ifpwLOtSLoYLpJQvse2GEK9KS8QHFOnXaRDR0C0nz
05hH+3x9NepkN7eDf11P7snfqMmc/HjQRosk8GkSXox94nf6BEodgeMUmQl71MHJPljyjNskPbSV
Q3EB+n3rJzcYOgKD8CIER+JekZREkU7wAjuLar25UYAul6gDpqPddNT9BnD/jYhQSSSBscNmiVGc
kWbE0WglizJHsX9d3xi+wwATObrq0TkC3JBzHRRJrjK091ADzA/V43SXA9X/PbtpRpDzZJ79VVS5
EkqkOm9WLSFV3ZvkQ6ICQKnMn1/ke7yzDw0YlyOvEvJ7c818oyKzTVm3UDAoC2Xutgm6fL1bJ/kA
PCDXrrLP15eTLwo9TCpcFYqjjNNX2yxpOpN2VDbEiVI001ovaXEipaDji2/qYIz6jyAmAF0sbTXH
Jc/d8lU9Kp79fQWYNsVG0Xz1RRJSeKpcPwVDR0yN5m6gG5xvmrQ24DvqcJtNR+IBs+SmvJFdxcvA
eQe88kB5VAqn2CWYcMWQn087jihwyrC397gPhFC6XHey+RpmmZt+mtI1ol9T/ARtELEBVbcKLjbu
0UNtFcA9aCYxWYS/DuDhdW13uRvlRHVXuVHcBjiX1+2Fqwhl49GBdo1COuP+zdCW5IQKmaYkADWD
tWieqvrXhfAfEBspjJ8Pw7oJjaoHtGlQAmTjvfQSHwMhnzDQBYpdOMfeXfbVXiCVeo6LhyW4nbCG
tNmJTb4u4ypNzYJLG0hu8uQtPp0Dldz1IV/3lJQxCYSjp9QKWZGA+MOOUQyHi1H5KmrrrtOgqN3u
zSR0w/g+6+KgRLtr59vNg2XvWlEXPW8LkUwxaRkZHMJsAmJM8QpVU3iXuGoaXymiwhlqYAGMoC/4
C2uh87uAxqbw6GwpDMPPWrboZuOqfRN5EyihHV0ZZl8bMxFrG1er36LYqzRVMCpiSgiAlvamkY+z
9WQZgqiO2vbFZm1EMIdYmguwmsUj8mvhdDKXX/bcdU5bAMinbT8NjahPg+eaKdsyWsExcH1Rrlti
O+61aMjd3Jq9RKqdpI+92sJYVCroCOF5jq0k+iWbC05vdaXRGlhhU6axQyL9PalF+KP8/fmtDeM4
xiGqq9qCjMx4VeOjUv8wVk9wgOkdwm4QhQRCVUEHasLHHbTRA6i0o7V0Te6mN2tA2ThNX9nR6ciM
kn6716XxFm0rjP5/IwxVhDLsDQiL+vZJJ+3nEVwR10Xw1mwrgv5/I6JITZSQV4gYCNL80XM6qm7U
frouhJPEox2Cv1eN2f0+K4qFTJAyj3Oy61PzXUmrH1GnOoYWVm4ZvuVt/5xLQHjpgUR6XTrvmoYn
QsrVRgoMQ3LnKpK40MK4hJF3JLABajc8Ky8JRswmOeglgYPnLSfwuRWcJZwoNN2dy1qMgcgogiNP
EYMOfna6+pbUguQkV5+NDGqimy2LmsVSq3LKXcwH7+1un5afJNXrME2Qyv6EGbPryydSiQmGMYY8
z8sCcV3xUwOqGLDqVZHb4/mh7bIxht6PGVHCDMum5z8j8IfXMmhXsHzzl+u68A7UVg5jClo9VOuU
QpeieEmVh0F+vP77orVi7FxqIx10dfh95GEdU7+potBdRLkwrhLIZwC2BQwXGKw53/84rXU5UbBY
jV45avMax4frWnC6GNFv9lsCi7Bs5u2cjAkkUH5ByakrNKABgElxKNygejByt36WdkBs+S5s5OSu
IMDlLOSqFQCjMTtUtmFUZwbt0/Tj+2SfYxBKwaAuzdVIv+hcDkZDP19XVySS2bQptMic9m0NAz8p
hi8XN0MnuNb5IhDz0KjWNtgi9bKaKvr1R2xZHjpR1Ts52i6T8OvfKPJbCnOKLERAWrzC0Y3m97Z2
rOh5rQUGzrU9hFv/UYTZnrgYVbVUqC9Ff08RPemxiJGZ6902EpjdyNDv1DUjJJARHUrSTR/uwuRU
JmCjj3eq7V1fMq4+aIsF5xxaIkDEcX6WRoBpFqaCA5sBR3wqR7dPRAEqTwQQ1jEVCZ8NIF/Gf5Il
t+OpQ7qCrKcuk51CmODkBY1bCfQLNheCZsSTEWkrYOiq1JmUvYHsWEpGRwe7U0j86yvGfThZGNUA
YhR9TbDuR1IWqTBRyvwYp1u9HI29C0Y1Dutd+IQnDIjCW+IuArujPo0NuzZCWY+EVFlrrJYCq+he
ozGoR7fJAOG0BsrgzwUI5oLrWvIO7FYec4/Hc6GSVIpaV4/7fTOCTRh4QeDF7AQ5C64c4PoRiq6K
zDQTsi4II/LOVFB47kLDS8fiLu5I9qXJl1XQmcc1w40keu62RiJhDDhuJfR1zpkfhfqhtGZB8CMS
wVxMRRYleVaiJjev8jMivtciFTVi0dN/YQf/agF453MtgF0ujcOEfVHm0HKsWhlcXXlbAIk89ovA
0rk2t5HF2EA5zlXf2Sqib132QLqMDo7CaVE8TcfvttZ4K+CL07QTSL1uEaCMP9ew0xtpnDME44tx
WvTGiTG0ZqFZ4Lp9q9TrXCwkoITBX0bJ6dmOh8nUI5D6EtDpHtTj/DrkDp2Kxbw7oIHCQNn1vhqs
x+Jz69y17nTCaJ4vuuu564tefUpgDDIdth/CGBdNKSRQQTb2nbKgBdGv2nu1Nb11LZ1IV920Fpxq
bpoVjvhfkczlkq5rYZSFhvA8mN/t139a6oEj+455xyA+ifmtuLu5Ecicb1VrwV2ct7hfxu4u7JZb
zO0eQvJwfTe5p2IjhTnbs5WkozHpuRsaspv2p1b1sqn0TVGzHfeAb+QwB9xI2pJMA5Zv7ZHJpUxH
0l88Rzcb9PGQ3HipVMmlRJaW2l1r09MnzS/H9BgVpcD8BYp8zCRuxCjKoo4T2LndsI0xj6RH5NBH
cSM4yiIpzFHOpnCYyEIvLcxfYRIoV9GXlQtU4dZyt0vGxBe6mowkN+L2A1Cs9JT9AIYvzTE8mnCW
veKweKAG3eeJIKMjMO2Ps7ZZQ9L1ddlp2KrYaH9mVXsoZlCeF6XgzIrE0P9vxOTRaCxxvCLwt6Qb
O5QCEs6PZm4LDI/TR4omhd+2/bHMGzmYSccYk4nM27g+AT3FkY1PxPweDyDJnAE4YfqrdJ+3P3N0
VJWC48sZgT2XzXiJcBnkUm6xhVLXf0OzjldkEqKbDC2rhgbYvsHa10l/o7R9gNKUt/Szd92B8IM6
HVijoLHEbAabsLWlNSqjBqvclsrLAR0Q93mKmYJ6dcikvCYZ2dlFB2Quv5S+Sb1rHyTEy9e/gevE
UCHSLGwDkifMdTvFylQtBd3opE08LQYL6rqiviCXftG0/6Uw5mgujYkBHhXGGxLgHnTApZuhumcJ
W0o4PgBT50AQJxQw6aLpDy0lUl+rtJjhJm+TT1+0kt8FoJVdXdnLAtDXH66vI+c1gHFSSwOMiIUK
JruOuQG4l3Gx0e1A8iBfniZlcto8dgpwBU+iEQyRMGYd5wrl09XE46ZIbVcLB8fuY7+2lAd0Cu0M
bf3857rRJ8c/00MX5J7diiMR0vxNuEp96i2trD+ro25jqke1Ulc1GzTYqpX0fl0szzkAPQuNK2CC
wpwBm0Icprla7BZy85vuOTwmR+2x9RU3u6cVdFF3Ds9ktsKYIMWO5H4pewhb6uc4v811wUuA41GR
vQYFB51PRcs8c9BClExQpMVzMQE4lDxHh2lR7ob0TbBm9GeYCBPQzAQBDTgLAWLMODVDyyVQnOH2
i1rgJZOg1/dTXjgaOYxq6Q3L+1ju1GWvrCJPzlk/Wl5D+cnCc/sihdRkYVbPPZJURleWcKn5sbba
X/pkPNp976pVfLMsv8yu2atGFGhk8FvzuZuM1cFL/c/dDC2s0HcyHRZl3aretqMkqWbuaqk9ndS4
tNFMNkQYl9efUrsRNZ1zXChaLoA6DKQkNLezkBqlSQBTmYRYckP5NBnJMbVKrze/YypGsMic2N3G
SdDwp9LKkXZ+K9vo/a1yPSncatTB7JkDrY1IQZ+h8BzFk5+qYINfTLerRRVUjvHaGPSBW0M/K0AV
GKuy21IrAZwO6i37oGDPcvNOEjWy8o77mRAmnk5jPY8bOlQ3BhpIyKsd5hQpBJQGhgT9kQicGs9e
P1QBkAzmR9iUZ64ZYbygQuK29tuQ7dZKBEnJW7OtAMahWADAxpAiBMyRt6LPSP2piIJBXggDT0Ij
CJAUoyzG7IuhTW0ddjXN22qvFFyR+OUbJcqTvFxge7z0tK1aMnVhBsa+2AyUPFdZZeV9gWbQoLBc
ukXRcb2TMXLj9guwxIGw+By5CKeEFTneUoJpgpIhgKkPQ47ndi+ZSYT52LZwB9l6kirjU9aObmSp
AhW5YugZJugtQc8i/f8mGNXwSpWaARom4d00Aqjpc6UK/LNIBGMUOhq1a0kCM4c2pXsFpfrMbB5i
JByuXwM8l4RJm381Yeyii8xOGSeIIWlfHbpIu2lm4JSjTLViVFbP/OvieGcJdyfolAEtRLvQzheu
sc1maqhWevWTgElT/3NOSNpDsZFAv2CzNXo8oRAbA8GbwlHLqI4kR/2QHTQfsVwgKgDzNglXNTLT
QG9BzzXz4J5L0hpFNxcujm00gb0Bc/8Ay7q+ZrwtwtS/TVFI4FRZzApzXqK6r6FRqynpfpqaz1mr
lEHWL6cyHkQvfK40Wjg3kUK+7O7Rx7ovkc7F4UW7Y6afjBrJ4/ZhKP54jhbkljoaEIHyjkcNO+lF
tGkoSbcUbkHG0lk7u3KWlhyawha8g3mpNEgCigvS+2h6ZPNYszLm+mysOKzP4Q7gsp+UAJ2Pbhzo
3rArdqMzePQx3j/L3hKsfu4nnwCodX0Puf53+xHMcUaHal6PIT6iqIHohh5+x5DkoOm6Q7XanwEB
4pWZFCS9ddAqsjeWPwePwHJjwItGOxiiYkOPtOlKDA9MhTvlv/Jul9eLSEPe0Ub7IBqKbILLn230
iVZ7BnoUzkL9WqrO7QIejghAXqri1c4d7ZwSHT6+QIz80s4FSmB0ftLN0NJBQAOB8aQdF/KABqu/
6IvAqv0WwZzvqsxkA3l43JryLVH9pbQCo77pMC2q1EG2Nm64fJdFo5YCvVQmh95Ii97VOU7GWjYw
2hW1dqWKAoFBUsfOhP8YrwSmF506gmNhrrBuDrVKJTDIOp6q2inKqv+WhaYZyICYSJ181OvPIAzW
3CUjxZfe1nvPVrLGz4s8ewz1NUSFJ40fYmkGbkAxG5/MVLfv7J6YgufQ5YfCO4AEE24W3KcX0wEj
iUINHqnAKDxQePy6weCNpjux9DyKoDAv3TlEgcUd/cmA7b6cC5jDKVMiUrjhEB3iCDONdWs5ZFAF
Q3OXO4yXF9oDgOEC5pqLzLqkm5NmF2hxScuALLd1++365vL0gKcDAA7aeY0LwEBJy9pyISZ65BEP
OSk6TaMo+joB1vi6HE6kZ0EPPOMUHBM0+DHX+aBFax1nOnbktT5MD+WN1Tpg8wyKXTU5zQBYeh1T
OcQtAlFxgrOEuJ6gI0IJzHWzgFLROKx2l5kYZou9ohgcmLLIodGPPz8hQNZDro3Wnj8KgOf+BQ8n
xUottCvrt4PfH/KgwPjP++hPB0ovHX/JRLwMnAbpc4nMJTHPoVmR1UDpFh0cB+ByBavpxC+6MyJR
3DzlO/VRsIEiHZnwL0WBE3AK0LEPj5M/At9P8jO363wkwNCjiaDpzy8i6KjS1jwdCDmouZ+vaj1X
llXZmGgj5D3v7tp8d12ly/gFv6+ZpoLeYcBysmmNymzlfDBQ5Fzr21r7siR44qinOP1+XQzPKwHc
BWh+CF4oQOa5GtU0zcMYY9IwTk3A6s3EBQXUnWXMT4qEV880CWq3nNIYwDMoo50Fp4H5ZMZfz42h
zBi1RevSrX5U/TxATbUCNq6H6CVod8YCZkdTkKrkGqSG0Al5URXZSjaNALAYC9zWyPn2ixGAwduR
yI+RNI99le7Nqn5vCthqgVG4IcRgAuLtpQBe/zi/XF9s3mHffgb9/yamRzSKZpNZxTVs4+ihzlBO
iUBV3n5uRTDLu4xzh2KngluGJE5rZX7e586kv8756ui6YDM/Not1LVtpzEHPzKWo1ggK/cOZkwfA
CdW84iH5QjHERtOh2cvWyR8wnrOPv3Un1ImC8DH+VgmCY05ciitPo3iAeMJcZsDyZsE+EnyJ9DSj
vIyBSk+5M3fxCVyTAq15J3MritlFK8ziOZUhaqqfjfwkpZ1TajutEVx+XKPdymG2sh7mKewMyJEf
zHcSZEfJ1W6TXZs7lNo+F/an8UzHQPcQoHIxwXgxv43FTXEZQ16edZUzZPp9mqcHaW4Pua4drPjr
9cMgEqeeH4ZatcZVKxEPlYqHUS5Yp4JRv1+y8atIRdkBulSsnW4DIibErmewqWcEAVFFqufY/LUU
ckDUUWCEXCnoAAbhkgETZLP30CZt7MLA2bP6k51NDhofDmsqyr5yoxWke4EuggoF+B6YaD4H0tGU
hQntLtAiP7+vD9Tgf8LiH6TcCzFsOmICqN2JCgYcw/+YP1Jo4g3BJSM3HTs1n1cb4JfWe2fe27Yb
44HZVd51w+BUmuGjcUfIgLDgDK/ISog38IQB//VTejP4MH1f9enUjP0lfdbfFV/eo91VEELwlMOl
ZFmaApQnm31dl+MSW0UH1tPe3oUgOGnL09LuolSUquckfdGyjTkSpNyAD4g05rndU+45tLXl4GtJ
QT9XByFmaQfbsRSPDkNHgWjXuAIR1wJQEnEKJNODuLl1pEIq6rRCiSJ5Rnst2lyTnfppdT9YJT1R
WMSVBh5XiriNAu9FzJ7W02qWEya65WO4Ww906qgBlVRxT4fMhTRS1EkwB9veSmN8MQDM1CrpIK1/
/Uc34wDCZgBZYimXfS7CtOJrh+IchcMz0WLLhEumtCRaN7WYuL4Nd4Vf7TJ3CiiMdO2KxzI4HpLO
MsiIAS0VWAaMsI7oSU7Aa+YuZejUltOkL7VdBF18kylfBGeOPsYvFhKFLDh+FU2CrE/JImuSixGK
GeRkT8/J+N4XP9b8UIMEvsc6AnfZGn4JhFIFrghlu3BqKbdXVQE1qB29GeND3x306TYCXdZsvEbG
fo1SZwEPqmgKgDMmAhqe38p+BBObEzEUNlnsCXLjpH3IstpBddIbKox9m+ifqaNHuYxu1U5xkVwQ
ODfqI6+pzNx6a5dJ8lBgnfUdBWGg/Hj6/4M7nSsGOPsgNzZRQ2CdTN+Hi74adDvzzCuqYCKWUzYe
sAKCNfPSuEX/rsiEuGcRvCyYj0OaA1cEVN+salqgk7XLYK7lzXpD384yvAy6nnDuh5OofZsX8KE4
81sac/J7QgZb/Tgcx+RR9aMjmh3ekJF0I3EhSKQZ47LtzsriJIQHVT6B2dBvAOUu3SrQjc5MCzXj
HUXwNeIWQvUR2XJGWmynZb+olJb6QH3MvJ+PKng7xTjGPP+yFUSvxM2GlXW/yMjRgVWp6x203qTz
S5q/GiPQf0VjsPSbWbOnkaUFZHDMDrO5/2pKSVdZOHFS8iXFxKvx3RZBgnJFoKMHczcfRTvGW+Yx
7U4rcRXoSe8V8bE1c28QIV7RQPFCj40Q5viWa5aHtgUbJ6ERZOEjGXZlnTlN62vNHuCWrsBDcqIS
SuKCTiWkwNAuxdzdqYEHozpg3aK3WQPqjd+GSEwlPgVotqRAbr1FdagdUnaJ67IvrQOXN5p7wIcF
JDEkOc6to1KTsu4wUu9qKL9bzeLEegLciBdl7h0p9a8LU7nSbIBHYZgX7AJsvV034yhvwCLrppg1
+qU/ZkhNkcPgds9moO3HE3zXsdgrDpjSQaAje+ldWDo9XpfdvbhjmHPNUzQGFdjBKO5dJl/qNaoA
l4UZd+PW2CWn7jaXHfmp941A3YeAMHCua39pulQcminQw0IHHhjPWfZSViJ1hyQMNjlWTGDQdQ7p
RdPSnMD6XA6zpdIcFQ34D1GDzVFURKUqdiPfvBvRd3gP3mgZoL3o4LT88l0WZIo5V+65aLoEG1+z
6l1rxzNEz92xBbBTKD2Wcuc3cpCOX0vrLVmeNCK4a3k2tV1W1r/JdmKSHjLBqeo2zS5cJEdtJy8s
q8Cedtf38PKkQkG8yQCQAyeHOue5gmYb6hPaUmDAMdk1Wolbt3Ra7GWli5oKueai46mO57iJJwvz
DrNs9CvOYda4SfQgr2agktxJMtFDhbt6OPkU5QLtkh+oFJsdy/QCzZpjiSafwX6olzZoZACVJAfQ
jThGf3999fimST0cKgr0Vmd0mkpJlZc0bMAN5CRv1d34RLFQrB/mt/qZjj3r+8qrd6JUDifHgl37
j1hg+zI1KkPSo1Eb7MbtjnNAA7LQUw/Uw2huT9s6BEbCPwYbecwlpapSUzU6to5CDjV32bHdr0ea
zrEEB45rjhtBzEWlx4UZLUPcuI3VOKP0towPZWMCT05wxoQryNp9X+q5HoHHpI/NoF70wwKyN91f
qxxEg4n9qQJEpDMkq+TGdvmmZcBSPE1EVOCkUs7vZewjIiYKGAIuK4056qYxTNhn4F0UvyLcjEdt
L7mJq8Su/aAHqIQHIhYc7vpuBNLTszkdLRlGS8twOqqkf9Bm1BfS1unkr0NVuIKjcRnLn+vGJK/C
dkE/VE+ArETyAVOySaQ7OsmL27wk+h1e/ROmc43h8ypl9VMW1/GXdh1nFwUh5VCuSuWUiYVBtlWu
5sfcSJ/TpF8dW+mf1amVHge9H0RfzFscQwVQMWpOqGwRZjcw0LcAXaJsXMNqhl21ftPGet825n1p
Td3LYi21H6vaEGD8aHbKSQdW2lqmDoES0YIuinElT+jNA8FKn/yN84QzA2QpmMjQR8YcjD40wH84
UIS/MfVB/drmYEwSNZ/Qi5Q1x60Q5lBUfSLnWSJX7lBK5m7tdeOQNKHI6LlSgF1DUTXogBXjvMa5
XgcFNXb0wk2+gRSgjRGuQ48+EAWvruKp3IlaCHl3AgAO/pXIuC+QQeehJaMo1Ya3RQ2esyyYbV+T
d3MpB9fNnq8cmiIocxEKzIzV55FlYDgRcxKhrb33WXJvEvlwXQQ3zIN5/iuDuXQqMtCxGXhjfWf8
Kr11P+7DpyWI3MKrb2NBoxDvGG+EGcxu2ZKi1rj3QOiys44l5s1b3zyqexH/I2fEwsZDywAaLyVA
xPE790zpTPp1jGAV0l4/0smz4jb60qVOcWODEhqN0Afji0g37r22FUp3c+MOu7AylnKBO0TBT/YA
Y/9eRuHNnM46kuFg3rTs44gK5qja+yheRP6GntmL47ZRmQkus6Vqm7FDwthAhXu+6XbjXv2c3ahB
v4u84vt1q+E6t40wxrkZGMVMSKKCJKz6OvYvPZ5/lNxSEsH28a1zI4i5YtI8LnEwcAJaD306GIDG
o283H6Ud0tLBIohMuMcNUP147H3QhjLComluM9vEyW6yPalfZOvh+qrxtUGLE2irDNBgs1noWCKj
FA+o0KPu+0v35xPg6gPK0kUzNqK3K1+b38IY5zF3a0ySBTgw2kzuKjt+nlTTua4QLwgHgS5AvJHR
QD8j4wrNpVHtYgI/U9o3zjoFmo5B+D9PN+Aso14OKjgARF/MoSikifNZRZOBEn+R7J0y/pStN5Ls
FHm/VoIRca5v38hi1qysOqtODNrQ0B6m9A68Ye18Y/emY1vNnx/Yc7Bt5gwl6ILrY0rfQomBx8/o
sPsJDzUFOjoAVMUXddhd7tW5OMa4+9IqNHRnwiUugWH/nAF1pb1cNwe6OucuiIowTJW+mGzUKs8d
YCxJazmvEFHY3REdhDul/pVYtqMXsYfZukMydIL68KWNQyLqOQZqcXgzsRl7QsJS0lJIJM1439r6
Wzlmj9eVunR1VISGJDLNll9UjpbFmBcprGs3HY6VBBTd4ZlMvgYvcV0Od/E2chjTywga0RsLctT0
2GXPWvIQak9J5w/F5zwSHVxO+RTz6CDrQHMn+jwv8qu5Gqt9mIJUay2/ovWxzEZHSgBKlUx+N38e
rE96+NKuvxQJ3JZosdXBrKQi1yQ5c9J6pv3juu68bUTaQEfiC4fvIvdjkmoohgLb2K4ncFRJusAw
OQ80QIghJQpSaspfxHb4FKMymHEIAZhYi9GOZbjZsf8O8os3PXF6Fx5fJJF33HQNXt5Gp499kZ9o
ohaJgwizQLQrRHLADVoDrBKsKXhXh85bHQHpxxU+rQVS2WhYRlkljSmHQ9+kajAbGRpQiP2p7ou7
qltisFApCqCrpn2HiYeAWPm7UsZgcSpALDHP8X08RZojx+EsCtNFH8a4hqaR+zIDP5iL6dLp1+Kj
o9hJgN0Z/g9p17UkN64sv4gRNKB7pWkz3kijkV4YckNvQf/1N6E9q2GjcRpHurH7poipBlgoFKqy
Mg+r6Wm+6YP8fCfTBf4vnx23rYmCKnp6XMyb02HpUot9BPQs+gcY9OnOgFxl0PvpDkN/+8t+LGjI
MD97N8gdYpSrys5W4GfzLnuY9tERPLZojKoHeYvkPJVmbI9QYMSbXsPFyHZ8k22SJYaxugUz757p
z+b7LvxfZBMEOcupHe6aAseW29EWdsbBc/bubr5WfGTtH929Dhz4XzTqmTkM/ODUoBTO93uNEmDa
Ed1sTH92N4zzL96zNlOEppYiTZHEDrKxxpLqzSYu07TOtgpr5NHqvPTQ7hU2fPaaPKnB3400EQeo
eoQ6zBmdt4Agmjl3a0MSUOtMntZfg0HPm0yJFwpukhMjnBOWutb3cwUjLvnurkFm3FjaNcSL0Ly4
agdJjU1wsB0kZgCjgGrrvDlTAzU4gSEA8py1vnjE7a4mO3lxqCW5HkV2IDxlqtBARluQd/cMMD5j
pVbiR6CpGsIlU722eL18fAVXPfJ+FM8A7GGqcMapN6BAY46jitPb91D1KXCsutoflfTGQDv8sikB
BBTiR1gGg6RAPZVHYzpNbKrJitCk3fe11x2rHR7FD8YdDfIPkJB5lnc6Rc7OeBLxH5AwAPhwj297
gQRkUSDhLG7c+/kGs1QPJKABeA92qJNIe2eCL+ZClhgvA0C0gCniQj5VnMGN5hLy7wZIo9IKKvef
x1KyjyyCcyknm40FjhbTKhBQ56KgTfOkA9QVmsN54hnpDXCro36Y3CtaSFJN4RcDmACj3KATRnuO
X08xQGi+qFOfLt7MrnQ/e07x7LkrCq/CWC76Ru6RymrL57toIlFjojyQ14Nncj7Zt7O+FtGYQgmR
+PaE5n5JvVoWMgRR/tQMy9A2gXCYmnmMtBj0KUhX1gD9hxBdsZDReaf3MnzUebrHjJngIkKTGjPN
3E4mNK2ygZUf19W+LxM1bHQZfbDYBFwDM3ZEQy/1dD1rGjnVwAQbChsPHf1esT5dPsDn1y/6QUDQ
4AQzkBe/BuiIRGmpg/+2VY9xf5/oide1n+s+qCI0bZxAyrh+HpxQMoYH/EplMJfFTsLmC1Xp3ONu
xHPerA0faa6nIYGMExNKIrvLSxM8DmAKaCugG3GszviqNEi49uAaSP2CPFVHgtGF5nr8pPizv/o1
CQGMVfbQUAqiO9kjVeiHW9Pc3WXpq63ODkxnKRzxH3SQ+jwESwB5Hun8gnBPNwvlvGRc82ExIsBv
2xLjq/OHjMEY6G3eSUCx51HqZEMJF3mpM5iUpBjYs4sZkgaFc2e29qM7gd0lqbTrcu4eLn9CmUHu
hKlV2dWYPEh9I6YAeIU1UGQlbfHGe6Ey/KEoQiEeoo3gGlD640GjIzU6JSNY3JA4O6UPUyikTJMk
zRAdt60R9iU33q+XhZnaBAsau9d5/WR3z2r2aVZ3eaOHVfdFdb9f3kCxZ7wvijttyLmzvBtQqNar
BwhOe8Sp7nL9wbH7x8uGBE8G5hvvljiPj1TFGoYB20dDDF+khxVdu+qQo2vlyV9Esm/FOfxclWav
rC5kEszrtn7KyiAfJL4uMfGrSr75Uv2Ee7rvYQK38bDsh+Z2kd1WYmcAghj/YyaOHzwv024BUgYm
dDx9GMhO27v7/2FihmX/p8kF+zTvdrhLsTYxrV2wU6Tuo9t/1FywpmANOwBdZZeieN/ejbF/3+wb
dY1hXqHh6quxjTbgoGceNfAaKfLjX3ncuyXuLM0gNc6yGpZMdKf3wz4B+BqkSb86Bbtud9maOBK9
G+MOkg3mMtWtsIcJdH267slRFS9P8l0XDWFE0uCyNeEmQpgW7Pfo7J7xWjXxEGUtAQStcrJ0Hxld
ExRAcBz60aUSU8KFbUxxT8cBUE+UsnB3uOjkNgUkyJXkGEGHqtCV3KNEJuclChQmhlk1IDRwZRE+
n1atGDitJM78fAnZQGEcOkFThlMAAkKpkoUgfzoxxq0u1XRFmXMYI+AeXt2Hpt5f/lKCdBq59GY5
XGLrakWclCksgCJoBU0RcFj51Xiwb5uXTtvTG9OXhz9RenFilDvR3ZxE5VDAqIu+YLPL7kmQH1mj
mDVgZMmMwBlhDC88xlQAojUu2CZrO63pAGNl8zKSIzF+Ehml8q9OPReiIN2CsikYggVTzh2dUi3T
kswHN6q1R70k9+6ZPJkdLsgUQwjM+WguLTs1YBDk6A4AfcmHFK2SUUhDzhUTlGfSaOaUd9Qe0gxU
cmDhd9668tDJRg7ENoBpYaIC4Fri7kgdSuB9QwuskoTdeFXPz7YUF8hSorOdRJ8JNwokY84Ktm7u
Rm6alfDH/yCOMQgNXlYmbynLmASdYpPNOf9riy/TdolVD2oKWwzd3DDa9b2+Y/MTska46BhvDXF5
oEOUYSghXefTrL2x7PG+H3JJS1/4bWxM86DUDUUYvpDRQAtQJ6mK3Lb6XIE7d6xBIfg3PuYAxYNO
IAjd+ad3bC8g4dfRZzToY0WOsfXDJpKMWRhe8bpyWOkMA0I80VG7WKPeumBqaNYfDtLlPH2t17tF
c/xquddT00tUcPulrw2S9suhUJBrooL22zJfl2Fk26lFESeK+ZOiH9L6Gq38AMwt3mU7wpC7NcR5
Q1vYSeZ2oImY0MzaGzvmeWAxtxcIaM0hfQAQCU11GV2KIFs7WR53lZBpbDttUlKfKKbXquHc6d5U
xp7RXWdaFeDtU2Hm//JShU652VLuctHzRC0NHSstoxBcHzN5TaqnPzeBmAuGCYzVo8TE8oNNvjaS
2sUFhq/WLeQjjchDqxkPmd6+XTYjqNqh6LSxw8W+CEoDrsG8owv6LjB3xa4/MORWqN6UO6ShDzK6
alHMYNMybH4T3UFej7mdxnyOmjrzmxkslhbxM0fyRBA64tYEdw3PpCfL2tHMXxa/uxmPyqdsB1iH
6S0uqDrZbCNSYE12wpmj8REeWhusfqeB5IlvFpdk0KPOglX9cX0dbwCPDIGoh9Ff3SBZPv+rp3jB
HP8QmowaEPoM5sh+vGHc/SskPQCJfkRxKLQ8fWfdsHs5DxKPYCcOMqkN5hhn9hl9D/rW7AByp71c
1D6rrC7z7SW7NerZq1cTI/DRcaxcT4mjb5gUkTwthK6DIizgaigb6Xyb1awVYJvjNvPn7GmyvufS
qVjhJ9wYYP++OXQ0H6IuLrGn8+sUxtfroTmw7hDZlUEshbeKAhdmfVHSwDwzmlFcEHG7XOk7e8gw
xWnu2MToAmxGs5clUKJN25rhDkM9r0uJghsSj0iJfNOGVBcm5P6c5Q5fZbMYFjE3O2fmkVWqHazo
o158HiPdOmiRgtJrMTTe5ZAlCr5bU9z7Ul0AOKpb7Fvap/4yHZIY5XkquTSFcXFrhYu/RrYA0jvA
FTK1p3dDrHzt6+azvoIaoKZo5pXxPO3tFdLa7pBACNNYs8GPx+kraNUjn85JElxeNjPIn7ftD+IC
NcpeFAgE7PBkUz+ebmx98NXkushCqYST0GXQtkSlFKKN59xGeeL0pGem0D9MoX7V15LtFQUPKDjj
VQE0OXvHnrrLgjGOKhnxDe1ofLIxLunQLLRjdCsn10tQSWyn+ery/gkD5tYmdxCGHojpycaqWo1G
iwd64RRDqYnm2e1ge8rcOsFsdv2eQuDFoxp410uaqIFTrY9znrzqdv64LAPxyj6JvTQbqgNpZnu3
9DqFMJj1YR6yz03bGhJ3F34MG51awAaB6+Pf5VbaF52VjJmv2ItXrrO3fLu8McLztDHABb2kL5ET
s2/RNx/mPvGsYT+mkvqqcBGMOkxHHo8OPPdWxfgHKJc7LILogDMvNybkQC+vQhhN3y3wgo5rhpZr
YWIV2bE/GoceMx8M6UYluYXQcTdmuFuvX0hutDUW0s36HhOQdX6wpx/j6AQKAEzNn2vQsaf9730z
uW/TOLWpxDHMRSDA7MoWQuu4LxoZYF8YWzZm+ONYGA7VKMyoYN4mKThEMdfZ+7ReIKQk03CX+ILJ
nUMrjaxcYV+KrLd99urUkoMu9OfNYriryOizMUoN/H1F/2kMb6QNRu31srPJlsBdQUBB1YvlMhOa
9exq9e2syao77E+chXswBbjgvRRob7v2zCj0JlzbM/nYd727m2ot+ekqQ3EcR/3D5QVp4uPzbo5b
UQW+jL5IFtzf+xlUqABC78jRzECkBz5eN7S/uI8dqlgp9D5BXeqEXSYJc8IHsrNZMHfhRvOakLrD
L0i7huDWiTBZPB3TIvWULnM8db3WovkVg8EgiY6uoOck+QHib/q+A9z9mriLFSn6jJM9at9XNUUH
SPZUFcwNsOP8boMLg13dKHUXY42m19y4z/rVP+NwxXWHKijYQjo/+yIj3hOuC1M4YDhDL+MMm6jH
/ZwP7GxPECKKphZdV8nOiXOljQkuSuGpBcqxESZAM9QuIZvfz3auX9KrGppOiMJu8OfqjNjJjUk+
Ys19bMUzTI5J5ZXtjTboftV8vHwqRFuHyhO05JjA8xm+L0uVFaxJcAkddc/WACf1IDt37Hfyxxxd
JkySuOA7wUDXaSI0DNB4KKFZiJpJbx+ivRGAKDQghmeXobLvvySh7OEoCo9obTGhPFD5nxXUgBk1
K6VakXqV924f5saPKvYv75vMBNvXzWNgHHvSphXc3OqboBqJP7t34yDBfIrurO06uJ2jSarY+YR1
FGmkeo2Bmlo2FpgyjYAiNueP1vzz8qqEbg4ueTZ97OL9yZcJ1SVXhl6HRUz83dDC9vXe2rlmf7vU
6ee4Rcukzu7WOg+MotnRHpTITey7ay7xGeHubn4Gd9oqfTGSii1cW+5G63ZWb+PmIFmq0PM1ZB5M
R+ec2dk2I8UyC7x+aOLPAOxUuzhEZ414YM5PARLaR/7jZZNCizryWxedNTDMcZ8TBbWIKitYHwrj
raeQVKklCeIvjt+zo7axwF1xbjt2K2jXsKZQ2xmQiC/flrf0Ggp6oRWMnecuHk091hdyj4asOCT8
aBvj3O22mMpAl5SwQaMlJF9HHVjt4pP7ZUJxyLB8NyB36b0i8RTZnnJXWq1PsWZGKNE4CzikM8Wr
ZMh3UZYC/qTfX4270FCiNCxasGKeVheQEEP8j21wEENAwkCucNlFJMZ4mIvhJgPgaviAdgMKh/Vb
Uf00ajCqSPJHYflwsyjC5/jVGpvFjEXZ4LnpggZMp/GVFVSL17w4MWhq+30UysQwhL3DrVXuWFvA
1E4DK1qu99Fj+6ShfAgVPd0zMCn5N+IH4C16/3B8FVaFJHDaUlgbi9FLrKPJain18fIHE7YPt1aY
g24ugriYFH1KYCU7LnCPpyrIgvEAMO+h3pMP8xWbVdDRAbOP2g/yWj3pB+svHp7bX8CHlZXOY8eq
pFOme3PTe1EhCVzCusLWBBdXTDvqk16Did710rvybgDBQfGp2iW79c4ZPO0q/lGFmBMO0rsOXEbN
3pRss/BcEJScMfWHaiLvrxCiTZIixQ9Il3A0b9rmY1E/9LrsVhefi40dzkOXBZMHRgs7XaBf3UIk
DpHT02Jv3bfHft99JH/+7ZCzMr5/sNwZmNw59R7NXgqgLZAbxZbqd53tmakkURHsHEYckAZhhAa1
CX7nanVx3ClCoqLEmD7qP5g23lvQqJZR7whylRM73M7Vte4U+cLyfnePoi+EQO/a6hhZ301kLZfP
HIvp3C13YorbtKJQtWywfiUpnRcvfjXssuZoWp9z9eckoxQRXDAnxrjzXdtKndsu1tUSxzP0MKOd
5AsJ7s0TC9z5jRp9UkcCC0tHntcOs1SmfjvnMq0RsSOYgNq6JhTL+d4NRtSjRR3harZOwd3tETp6
uQpcnvXn7Wys57chvmsT9d2SpwYMKcnHuLxScurNU3jZBcRfBUUDiB3grcmPAdt216akVBGQ8tpT
QfYE575sgV3rZ06GBxH0etDLBjvx6cl0rLTI6AInK6nuz1V2GJwipFPpNVXtLwZInsHtPLqDZPOE
C8PMG2ICZvmA7zk1W48DCCMzlFrKslUeDKO0QX1S/Ly8NpHHYegJ4yY2xvuJzfl0Zyxlj4GT3Hey
g15kqPTqO0Mdd39hRWd5rg2ppTOlAne2Ueku09yP+m/K+nUBb6ctuZhEuwXujX9N8K6WdihVpgYW
EivzPbpmT1olA87ITHCZUkKqJdVXmEjs7uc4FyAeiCWXgCh0blfBh85ihvzgiI1K0hsFUrWT5Vco
ZNTljqzB5W/ya0c4t7bxEsdFylA66FGf+tc40jpOKxxOPcndO8UuutAttBzkfcrgHvJx1b53elZ9
gZIOu4yahywrcoljiPJA/AgLzRHUa84pHqlGcCO1iHjlEqIkoAFGER270lOjK8ezUAX+mw7hiUXO
42unyxBZYdEwqOeSfWnEknghXhTYVcE8p0L+iG9ikDVjn5FdFEv4DyYUWedb9oIh0r1cqfm/mMML
HaM0RD+Dxk1dF1XJylZ0P4Vsys/FYGZ5jP0slA8iCTwU459Qy0E9iikUccGwTzU3S0eEW/yQH446
3tm5NfjrqH8yh8GLYxnlmqgOcWKQe9Y5yajlEUUYJLdJFwwvABoCYutAFnSATHAd6NeyHrKAOozN
hbyvkXvn1UVj9FoHk8mNal7ndvCrxhcAAPMK6Y66O5iPa8j4M/+cZQKGMVaGbwho6tkgeZUmtlvn
Oqo8AwnzSQuWVcLJILj6Tyywf9+8UUZiNmBlwOcr2XQG5MpnGlDtbQbH+OXwIvSTzVI4P1mttdbm
FEspx+g11dUPwM55s068AVzsqSm5xgSh+WRZnJOYgz22vY0v5kT24Jk5QMNV9Xx5RTIbnFcskZk0
GsWKMhRurtzVHm4TczEk+yaxwqMZi0g1q9hivgcGAZB948kheUAJrvztXp0xTtN1YrwBSM8T52jX
93VR7evuL3ALJ1a4mwwCZvWEcesMdGafes0bnJ9Upn8kSP5hAqxbgLIyYjAuQXLcZR60GiZyCqiT
E5OHdXZnKF6De7b82TmRHxfD/s+dADQP0DZEhwF8ntylqZtu1io1qB4UYvngWfVmtMcvmxB9H9CB
OyDrBU/VmWoCwB40MgdwV9Sumnm90dylrtJ6k9NLYoHw4oC8Jqt5giTxrMQbN+uspVSpUI6foAeI
GcxAuSMBY3VSIONzeVmiyLM1xjmEXhplSoEq8SEk3xjFp6y3/dJyrha3PVy2JGquQZ/ofV2cYwz9
0Gqkx7qyY/FQXjlH4rU3bMouDWQVF/GqMP7LZi/PBwmn0o17VU1rv6weIjA4TZk3tLel81myJBVx
mU/WdGRr/9rhApzmLJaRlBEIo8FC1e5XM6xrNbCiH3P9Iy3xBXvQz40STxTFoq1RLuKNJjg3RpBL
gvP72BfP0yxxQOHfBwZdR7mDIcO4w9QCm67kZYcZ6rbdLU50JABkXN440WECZu+3Ce6+c9Imsh3a
t37sWgeja32MxH9U10lSRZWthLvtnLovtHiOaz/qitulzUIT/JX/v5VwHmBm0I41rKT2lUkJaiM9
OmoRIgLuLpsR3dsQrEAgQwICVi3u7GhzqalZXmCIKVnsz6QzPxhDlwV9NIATNtazr0pu5GV42aio
dGpjdhkjshrqX2elKWoU2QRlGkZir+10f5q99QBJ3Lf61ga6c2CM1Gjnlp4d0JCNVEPtbi8bJBC5
yvY3cAGqGtCFL4lV+bN+05ZP1AwHIrk9hJu7WSa3uUAdRFM5GBUmSVW/jiHUgZ4ZZjFRq30p/gJT
jSc9ht1xjUAvnW/gdQ6yry5xgKYBvgXzcF5s0N2UtMHlbyfcNtDBEOjpYaiEvxEnpbGcbAbrB77r
Q2I0j8tkXBekkmydzAx3kGeLjOY841SldXuwnfZDPVbXliYToBI+N4zNctgn3CTIaBWYIGjJc9/Q
bsD6weq+84H8cK0gjfeRVwbyYcX/YhOkWA6ESBGqOLfAa8pahhSSfdBVrDFV4rNHY38gz7P7rDwa
8HVT0qET7iYUXPC5XFTReby9UoM5coVepb+q/bWzFAHJp28taSTlDFFYBJXJbzNczLK1NF+oAd+o
6zRwlB90lfHZie7frQXuinJomnd5WoPPzki9In6xkjujNzx9+X7ZyyUr4btxlqlkw1qxel+jmoes
bYYgK6Nvl42IFwNuNLSqgEfl78M+qcYpN+DjLtMdrd9s62pu2kOkzP6fG8J9C35NA8yJQKWeOrmt
Z1HnrBF7Z+r7pfXAR7hLo/vVklzwQs/eGuI+T1J2c+zUyGXn7xMklzTQHRFvvVIB1f9fGIFk9s4U
YucZ3ylX8LaBxiFY2JDTxpBtnLOrYgU2JwvTAMyalzdTaBT8Qzp7hWBTefb0JBqHRHet3F8emRwm
6IGC79bz6rNeJtxe8u1EjSkbnIC4ojH2BjQNF6FWsuiaGedIBDLqlwTc2E9k/j630KwfVW9xvjkK
WNnGpzK7j7Ugj+/67C9CPoyD+sYAsTpEDU7dZ6wcbYYAR+7b4zPK+n0eeaasiSSKUFsbnOc0IF6j
GAgC4fFgBWpm7Nex3oNk73j547GfyufVGzM2y7s34V6r9WIdV8SPCaQVTX27knvaNgDh3XXzLR1e
LlsTu8r7ztlcCZkuEdA0EZ4LVu71QXc0MMnya2xsxsT4/1IcFIUUJncL4Q3QmJwxq7Sq1q0piHb8
KZ7DfNSurLS7WpzpNl9WiWOKTGE8l2CklGGe+dnFUk/pODkwpY7LB7CLJ54S1cdmsV/atXu7vJFC
W2APAlWbAXAQf3+B8Kao50qrcX/pnhVn97WaHJYs+ezkMq4s4TdjjFz/2uK8vYFyp9JMOnS5rvKv
eGNZUEthEmR24tcfMOy8l2HWhO9yzILp6LOz+Vm+Uavlca7UFHLOBQPJNTvwDnrml7oLpqAO5Bg5
0d22Ncclvu2I4kpRG3gjEdWrnRer/XD5a4nSXgsyyLoDggl0HLmzXC10yZsK5OV9PB/c/th0hpf0
b3rqeL22u2xLvHnQE8QAN/SqMaJ2eqKLWrUrJAOAxr25r81u/VS4gXOfPTEhEvdQy6aohJ4IslTD
QqFfxbjrqbkys0nkFiUU91T3UK1RWIxm0E64bnqX/ry8NlGwwpsYhAyMTAisY6e27EkbIoMiCaHV
m6teV/qLnhwXej8lELCZ/+bpvLXG+f0Apv1VT9GLyvS3Rd8tyElqRTJgIIrykPRj+4cs9IxxLJrM
rGo77J4xQ6ijf8jhEpkMWSF0v40R9gk3MV7XlDkxTWShmvbTMOnRVeIDlMVuDJLcQQnp9fJHEjrE
xhr3keo0tqEp7qARCWl6PX8Ebz+6ncNj/jel/O3ecd9HN/BSUW1UT2YV/KdK5RVW9Ta56q02Z5I8
TvSZ2MsE8zjguYXMwekODr3rKmMCtWPUobwoPioJ0MGyG18UhmwdTzZQcmgAcHOfqSjXciE9JFWR
jcagxl1zDFMv4eWvIzTyz1lFwQ6YgdOVuArEc0CsDQJizbpOlPVb5sz7yyaEm+VoYMbFeD24jYxT
E+DAGTMVMEFkR3u7A+T4uyaTsRf5GFgqfpvggo4yda1jjQsSsNLw2yH10/SljOKDRSSwYxF7Gfgw
CFhRQUiJXI9LWMq1nau+gmSjCb5bgGMVz7wBz60Xh8bqWcDHdt78RbuVdzXFS3w3zF1KQzZapa1h
F80i7T3QVc8AHPc6YMDF4hkFlWrgsj/IZ4IgTHaBwNLACcNn8USPgVsiRgMeW/r2L5PPmPj/DDTL
snhRKGfVEkbdB4UinoDOHJN+XVLwoM/6T5IfV+WatGBFcF8WKMwnh8seKdpLhylFgCQTOlIOd7JA
y+ZEi6aCmbq9rawVwSIss10mZX1gns1vISqGjsNuJzCYcIcL6BK6xl2T++RLH+SWR6AgMh6K67ID
zVPxPyjRChcGOVNA1NFnx7P59KipqUWUxMFdv0R3cXzlqA/6ejvJyImEKQUoZ4CFxzQLKqPcie61
ZhqWyQT5/38a7Io/7OobpjQgp9Flm3S2iRtj3NletIzaLZ3AlfpLPqrcTzsm0CBrcouiFMSN2BsS
NCAggT3dOtDL1Ym+4FuV6C2t052J90/cSyBMopt3a4RbC4SFitJQKjzAOyUw3UPbU38Av2iUfOgM
SdgVRXbWNceLGM5wxrRAyIAUM0fSbAE7CcCWV//F1DcaCfBusA3jIuQzy1FPTC13utInzUNsv5jJ
wZVp1Ai/CkSnkPQDkwWG0tOv0iRFVU0QAAEA8Jtt7mn81dH8y8FA+E02JrhvshSoHcTsw2t670/j
sU9QbB+8MgmjJrxsSrYa9u+bxGt0SpS6JnySxj4O+nVlXbujxISwGoIe8O8d42JbX69QfR9gw/Qg
u9M8aAcnUI/mHgCNm+zAmAyU3eVVCR+EW5NshzfLWhQCLJuBZgUjHJruYrwG42Px9ReT3W7wqKS3
JAw/4NmwUK9jfMq8cNEAQaMhd/DF1jjob6Y9Kj9+1nnW/Ryavgp1xcvrEzrIxhwXxfWyU9UYJXBM
lKZenj1E+VXShAV0s2oZ74DAQRz1FysgBoxwDXLZxUyKelFsWvrIl7yofSnaLsAb9I/Xc2KEyyRS
4M7S3sb2dcZNComp8rmDplyiAgBmSkzJ1sMd3whj9Gq2ovFsZF/HGj6P7MiW5OKCOIeKLSRp0aED
ipt/TCuG3oJ00gKmVs2t3h/GuYQiUzRJQrcgQUGCSQietAh34KI6dfKVTu4EimuIPFDneinUoGYF
HQJ1wVKfvTFeg1aXkcqIloZ2FatFQO0dcLZTm1FMEXbxksFsxnTn2OAcHHXZ4WUuxV2v4Hn4bYPn
hyqjVpmiZoD+bTfFP9q1eEsi2z6US6EAx9vmL7TVq2Cy9HtjGdOPLZ3zEBVeU3LIRJ7CqjvwTNRE
zhowkUkj6EuAHV2t7/LRHjE5Rx8na7AkdgSHGRnLux3ukdhU+UzUAZ+xaSGhmMbXs/KquA/deojK
WJJminAXJ8a471c3CR3tAg9tfc8S6HK/7h2Pzbxg1kxSOBBkfltTfD9GI7EN3Vn2+AXxdTp5JMGB
WP28lF0wkg/Fh6i17NO1nNDBcGv1qs/AnWGl5nGtXSqJHbIVcWGqSjMN+uoglAeV/VcSA6piu3dG
pT/ZlWxSSXjO3p2CH4fqurkpwbENjvzuZkl/1tbPyxFXNHzIxnuhDQMALBh/uDiorxSarsOvhuaE
gc1DtcOQ0LfsBcL0wOCEqGQueDjmmPT6i3fViWUuu6nBWFEmOSy7+c7U/NrAhONaesvkL0V9VeWS
PqooSm4XyrxnkwrYFGxDE1hlIdLkhipQMub1tIbachy1NsxlqZsImHqyOuZDJ+Zo1aUdVqfdW3vn
TduxWnS6T28YNWUR4h0ZgtFFdqyZ552FzM3X5PIdazUVZxxh1bltjnoIZAZyK0zA/Hr+yJggRNnV
yRq5iLWCw9kmKnBixU1+x6zF+/aGNdOYu8io7YSHbrM0LmJBBsNMughVhrYGfOtNRy+mAyH8eLx8
ICRmHK7LlJPVXWwUUFHmvIt64tnonVHylWhSKSp2si58Kx56TlGgBoUuepHdbt31xM/DDPfaYfaN
q/ZHqnnVR2m3QmaSC1z2RJ3aWFAnLt/aF8YEl+/jo3sbf1gCppMrA4TL9pKLLeuSpKY7YIU6KriY
EEjql7X4NEnPmjDwv7uGw0WSBPPEtVnDDg2Xt+Wr5niQqcbrEtQVzVN1F2PeCPONMoeUWeUDij1q
6zKiuZtpP5vxKtNHr5wkQUtmg4si1mrpVFtxnlfLCQfHDZQYhMF1HFx2euEts9lALmwohdLFUY7H
v2tFnmOh19NpstDEzucld+eCRZ9kmM7K0T+YfOcxLTwyBckIHm42jwrR+zf7Y/a1ecM98KBc/VUN
ZRuq+HqXipMGchyI180qlMV792mZkmAxTNkDUPLBeEy4jdaqsnYYPCq9awXc4qF2QBECOArr/j9h
+Cg71aJTBrplHeNnEKHHc+P0pimTqlvNmOFdtKMBhaDpmNmNl44ysLPMDnfKbDUxMmrCDul2xhp5
VgdaU/J1/XNRPBNdadcBFzFYYTAmeLoekuA0j/OE50xrhH1VPqWRzBlFS9ma4HzRivIGTBJISVFR
W66ipf7UuOoaqnEJLde8bJ4vHy+RU2zNcVeXBkZMpZ9wilslJM1Hh17Zyl+0AIF0RzUcTxQXPOmc
jZo041r8Qg+4PdQ1+lQJ0JzG3E1qt5L0V/RQ2Zji5/fa1Z1XjaLRUFfXZPmaFi+pfbOgXu3Iyrmi
mIH5GoOJRTGAJLcop5m6ATqswClcjcd2j2mePSNJlaVNou8D2hngItGLhmg5Z8Z0Mccdo5Trt7a5
S6AQSnPzWJtaeNkNRF63McMDWGK0Q7JeMdFIWB709mM2Zl5d35uoqVy2I/o+bAKW6YKqxhnioi3H
vAffX+5XXfYUKU1ozPcpNXwlDeJof9mW6ObY2uJO0mo3c2pWBJzrIBlQq7dmXXaXLbC/wN8baGkR
NBtRbDhDntfm2HdJ3Jf+bH3T7RsAmlfU9O1jM39spYOWQk8wVBAagkgH/JJc7Gm6yi0xKtqioq/6
a2Af6ivtOg57T/nSYkovCZE7yYp4orqoA1Dab6PcHnZFbSYLwfdKjtZ6ZMoeTJkCI6UWJqNCBqeW
Jy/C3P2XeDGq8MCn8bfG6CZ1NeQQvjKerX1+SK+cwLqxv+B1Agwr5hM/XP6KYnuQiASC0cSR5otU
lBYqtFcVQMNv1T0BCTfIHA/OTet6fWjt1EM3SaKUiDkOPRMVw9KgUIBsE/ctaTm1xYQyPUaLPCAa
fctvPmQPFM8wsIqEycuALopvHTBM7VV72WCL8AwCyc302VQdo9SnlxiIbV2a6KivFMv8jKHdQJ+N
naLOx7Q2XlNXNvcu9NuNOS6x7+YSlOIZsHHdVO+aoj40fQNEw/oi+YrC476xw+UaGkZKB62wEfrX
I9PiwBSSb6UB8UbQcq8+Mm3pm1YYNTcmubSjGZrItJUBd7Vm7JNovW/S/CMxxo/mmkgqVaLyPVzm
/auxbd482pV6GCe0SzH8/mVi8FA8n/X7ITD8epeEsvqH+EhsrLGVb6yNTq+o6oqMeNxVR6hFh/Ue
IntBcQfhVE9+5GU+wp2HNp6BZc6Rv9kaXpiQM1ZtsIXNluzcnQdstCldqC+4aGQLoNGzNrQme0Hj
NRauuzVgwF64yWeMNATlA4MTL16BgV3ZNX7unKeGuf0solwhNkgaMeBFvR6kD5asPyFbGreFbtvk
MelhwR2giaB8HsyQkqdY/d5XYd8HksPGDu3pzXe6Hu5eSLRJKwtWXmlcvJPYYTMhw32NCblj9yjH
Fp77B2BquIUsDRyl5yrm6NeSciowQkYbZxe7126xz9ppf3lRom+0NcIFqtG2m2zVTRjJD4X6JNVL
E1ymp6vgIpRhdqlmrjAw+QOCPuDVoGHEubK8GfdMkbODJcm3ZBvHRaiJNo3txDCpd9nNOmrHWRkP
mWlLotP5lYKVgaeYjQhhjoK/QZfIHVwKF/Qt59VZRjYJ4EX2o0l3airBEglX9G6K5yxuR8Puac8e
LNp9Hb/R4bUisleE2Ab6/67FmCx5BdOh05J0yAC+W/skMPX5huZKOFLrcNnhRGaA3mGcMy5elPyu
TX1Wr0OksDb96nUL1NnedBn9v9Dp0IL7lQjjmcKjPYECGONiRjLVB1OYAQds7+nHEsrU+s5sPTyL
KuALDzJciIC1lZ3Vd7N8gCgGcHzbEfP1MSDM15+Xj8NP5u5AmQZWE4Dq7s+ldZhRAoANWE4Z1+np
rbUM4E6HYA1eF0ns5+P1TD5d/mLnFz4MEBfzs5YDKjh+Ss0w6oQORln6jvvcksoznbvSoZgTl7RN
hXYA2sZ8OOa50Ng7XQh19cZqM9gZx2fl/0j7riZNcWXbX0QE3rwCny3vzQvRVsIJAUIS/Pq76B2x
u4rhFufMiY7pl46pLKFUKpWZa63qsWFPE1jlMzluXIgrHjj3SAG5Qx6KaclFKliORhPmfV0lsnnz
gMz0LJI2Kt+wshJYbQuggT8QQvMfDdmwxzyK1zXzM6mIffYEuPbX27JqABBj6KNAiu0fbdBAI/jY
HpaRG9HRisQ+K7fqxSsRzrY+mFj4s1m4RRb0Q514UJXtvVRiwMBt0H8qn0VnbkTtlWQPFc8P1haO
7BazqrcNzTz/atrPEuj5obxUSPb+J3CnNSewMMQ648X8mcvns7MFJtzAoRXSnvyyqN9N8CxYmzx4
W0YWFxFMt4OyIJUb0DgguxFkzlCxnfXy+vCmtv/0d+fHpNoqDa4FQLBFWQ7mAXwbahvzb/YhlcU4
81i0EbwPSj0//ohEH0IwFXgJiHv6VP95VEL59WuP3LS6SPgi5uueMLikStxzf81SSDdfmzfBuZmh
n6dt3dzVM/BhmbMDf1gmZBoMpyqLKgG07MIyyqPy68PXi1o9AzM+wXYdBNflu1wHwlYg/auTCQSG
M69UBW0xiLKmZb6rwud/YwxDFnPBFZiPRWiiDBqs04jaysh23nCHfqjj1nHlQOi4rDYC1P9nt/4a
W6R+pqMzzyxR7Yog5QDSl1MA9lJQtcX2EJuv9DhLEdobqNb1Qw52nj/wSaxz4ZiGDRpu30ZIEU4y
c5rTNHxUuJ3R1Z65L3X2v083UIX/a2/hkoXnSINZ0N+mYda9eyx74LkvT5FU/YajbC5t4Yy1V1ss
ynDmoodxR1HWEN9nBH51He7H4/T2taesev6HdS1Cc191TpExViW8DATkN7vo0LGSpV9bWfcR3C/w
kpl7fDmQb6q6rEDPB2FqvByttD+M6i7HWO3M1R7WMapvGGzbonJaDZsfjC7CpslzgDM8nALguOLB
AdDkDiidr1e2+v0A0UGNeU45llmT2zQsNAVCle9c6Pa53VLaXssFkVzY4D1EBwAbtfCGTJreOAIn
nmRP/W+rS6202hu76JvMdiChh9Jn/YCwtSUcsLqsD1YXblEWxDSMAXfoFD5p/7EqN948KzUSXNIB
uAhxrUDTfjk2riqT6SrS6KEdyNGKVRtLUAZBkb09NfvorWvjrax6JS38ZHFxgu2i0C7Rc1owPE15
SkEY6fG9ZvuvHWL9+H5Y2WLDRrCptK6Plc1lEv3TilH9Ocz9jXzA4M3/vkn4+TsuNopGUEuFdFSd
zI3CzrCTFvCtbLjotoRh5l97UbT49PkWWVU4ZNQuCGSVWXbD2FH3R4hh++J1jB6//oCrpxaU7PO6
cKiWk/7wlsxVVMDh+e0YPo/kgoqNZ/D6Wv6amL3/w3VviwJMTgPIfWs0uzBwwoQ4hP2vSg9xmW31
4LeMLW6qPM9a6kxI3iBIBHrX82T/lsSLe8hIkC3nW/t24DZBDWGuI6AN8HlhkwB78WTAlgxvvPxN
NW+V2rgI1yID2HzmWASdGNCVfjYhS8t0ihx+0DLrrqnVKei3GClXV4GRNbA3hvM7eJFTC+BuwwFt
fdD8cegZRqCZLvaZ9+1rP1vbF7DcQDYxwKsHzvZ5IVWpxoHPN7qXX9r0wcXRMfe03kXWRqxbXc4H
Q4sjOuNFez5reDfCvyqkDa7f4do2v/+b5biuizo22GSXCZE1GFmWWT4qBO5rnd/RckpsMx3po2Xs
vra0vp6/lhaBNGKgLKIK1yooU0Aql3pDu6MAiP3frCy2h2vl6KiDK4tumB5EgMkflVF6Ww35Rgq0
djFAive/X26xPz3OUzsNcARXE/J9Cir7iOY0NCeoh7m+castuG4OEES0pKGGskyFlLK6vqUKmasF
gHT9q+2qdKxwXegtVoxVSx6KOQ66ZP4/SDHMCHMCtgHHC4Iif5n4CKKKsNfHhsnwKbTLLXvzFbC8
IoBPBZIOVSTU/havjsLTobSHEGG1DxLOT214M5hHSGzvGEojyruoepV+7SVrty1AYeCscoGsQ2t8
4SYEFAQgk0WyDBXj7G5GuxVplBQKOH073X4ortqzYQhJLFrXQA5+jhoY05jwRVFcmvn6prTcZbfe
zo2NQw0u0i05jZUQhYobMPRIL8HNu0ySsE3j2A4w5nRH23vjdF86aT28arkR1Fd2zvVsAEBC8HfP
vP6LVRGfERcEasmkqp1p85jlFWp0w0XFwtgA/41TkkuV641K3dr6PppdRBJT8zFnc/FERucJoFYr
jYzUDK/U5mT3yq31aYELN3HMSZQAKeJBjHPO65+iPH3tiCtB0cM24d414frog3/+gtLvmp7qHMVN
cZ9jHM1rn1UebcTENe/7ZGWxTwHlQ+jasEKeRfofKS/rOnuYpzzJfgu3MMe9xXH+ZGyxO6EyfeFZ
qFh0HRzPZEdisMvGbHatUi/TyI/Mffz6I649dj6ZXGxT7piNGIjK0YeD7nr8nxWyiz6tH0ERLc9y
N48JWd5GyXDFOxCKQZE1Q48RKRcVjMlWU8d1WUNtLn8ohZUSucXptzKPP4f7vzYWSU0+8LFTmJNM
QFz/p0RyZ8ySK8kP79zkcQSUhocCpYo3sWSrnvnB8MIzZ0wyeJRh2CK7fDorAUZBveGY6zYQONC/
Qq9xqaXU+WEZiR42WPuI0eC4rfatuzlYvb5Nf60sHDIwfBVIjcRDpDLNfttP0xH8Us8uSefplvHY
XIRb27ZyhWLX/ppcOOQ4EGE44dyzEJimEfvRDg45PXhbEJetpS1ykKjGGLVf6zzhvYKIBnB+W5Mk
67Hjw1LmO+DDoyeiUKLNQ3w9+07t5rK4cx9dTYmZFogdWwDNjfUssUGZZxcR58DpetNtY+Rx271s
hIo1Cxaovny0Q4Ff/AOE+rAcr2FKirKYL+LJSfpvc6EMU5jx0MT6t7u34+3Lf83LP5pchAnDtYOh
7REQ0c+IafdS27+trSrF6jZ9NLKIE44qZU8kjLgHcQK9NXiHwgcr6eKZOG3aGENf/4ioEUfoicyi
n599QoDL1CoKGKNVA73B66rdMLB2fpAl/dfAwukyP/A7opHd2iTc+9MuQ5m4x+mZptcNf5i/y/K2
+mBpie8gk9eUEcdJtb24eZ7xTvVB1HF96Yyxv5+7I97jhsl5v/9hErQXKOhD+ASJ9uev55ZVW0Qd
TlTl7mbNLjAQJ8LEFGgy0zePx3IrAq45oI25PjB8gTIQXazPBsNi9Gpul3ip+FX9MFUYVilEZN8B
3r81a7q2cR9NLTwDGiRg6vXwOWm/81Be9+80lM/+RSEG+d/fBS3cA83NsFINipu62nsULVTvRtkP
uQt66mgLGLyC3JrnKywULWZqKowXf/56dHQ4NDwRY4cultVeXNKkTeje2403ww/xR4sP4LhjcFtu
xKq1bftoePEuktCUYqHGKSvbi2K84UGi7OO/8MWPNhaxibgqzEAcPIfD7nIezaIP+aFNzT0c8ftW
0XEtbHw0tohRnkUbF7kuMuneGo5csQljnsxMv17T7GLL4/XRyvxbfIjwU942ZefNObvJ99zXtzkr
3jsXo1JtdgxkeLDNfGs2a2tl81Z+sKnCyct4NduU/fUgRRN7Ufb8f1vXfPQ+2CgKymvbxpO1grZ6
Adr8enx3OyumOTq5uNCaYQtDsHqpfPyUi8BhTk5ryeDPpeLsWaqPoFg2nsy9nY4Yumcq+XqFa+2e
T0dtGT2gyhSKEvbU2Xud0lljdr7I3Bjs316CcfVN0On6xgEsgzcshoPdhbO0VPpON0+Tu8Z02dP+
RoCo/etVrR/jvyYWvoF2UhMVES4wER0q+8npvje28y8SaSf6a2PhG2NOS1L3WEYzc2/JfChTcDnf
NGDr/xercVEnRH1h5gT0FkGpCto26sq5TSGfiK0TPWW4oO+//mRrt8hHI4uohJeWqnKVY7aEdpBr
A/+r8Y3X17l3+NrOamz/aGgRkbo2CoZhLgOVzxoTU2iRXZc6zlIR6zG2dvYxvKe74WKL1m4tRH00
u/C6oTUFh9NVSQlsXSt+kOxKmO9Fee7Ivt9qZ259zIX/ubLNBz3PtdDa3o3jW2CJ2GxDdMBfv/6a
a2fp46oWTohHnmePLcfpZdBCt2+MrWLJ+mfDmxQndQYBLXwPBUQiHIFxC8OIzlWuT1YIxThTuHtp
dQ+uMpKs2iLgWju9oPOcubYxLhAsCzQBdYlBNLaKgGiZqupcWOWLMbYbnri6SR/MLDZJCBaEpY17
OOfXrDuX7E23l/aYfr1Dq1YgG4aSHbIZDPV+vkIMT3hm32GHqAO0Q44MO/ULK9Wg8lQy2Jo/Wv10
H6wt1pRnRh3lDaJ52BxoceMAyxJ1G4FvfUWYMkLTCmhHb5EJ1uWQ8a5E4PPZbeETqFiJePCflb8x
7bZhx18kgWripXAU3MBQTgoK9ri2SRz5Y8rHjVO0eukCGANkzB+COWcR/IZMCyOv8AbWe2tf76DO
SmJxdjGv3ODa7baup/WV/TW3CIEum2joDjDHK3qjyjK/434WXQ20thLtqOevPXDOGJbJ2cfFLTwQ
ryEUtCT2S06YhAU173vlqduS4CnuWWk4iePX9lZj0oePufBBEU6SSdpg1KEZdu48JB1tnKnVpAW0
rpiAdFDAxazK50M1FQM3AbSskgI09pf+XX0N2t+9xtwU9KWT6Pc2eHl1US76dQ4OMsR0F3EQ0i5c
5j4OVoGslsoprqKNbVo9ugiyqDzODaClD5IIMxZBNbdHEGAr+aviP1z18+utWbXhg6QISkmYN3MW
R7eBVlPeE7xK7ZrG3LqfxvdIn762sX6Y/hpZFpSQ1XmRYIh4GNvQ++7Ug9oGFWnw2qD2vc1hsu4M
H+wttobKjnFezPYgPYfcBSQHszTTTidqSLx5mnSuMG1d8asOAd07pGMomVjLTzlM1hh1rkRSxsu4
D6F07P6bOPvXwvI7+iBLcfoK6wKX2BSphGtyJmZaT1v55cZSlqQ9vi4iOs3T0ZXlXgV+ldp5lX7t
FKsRDzMiM1mog/nlhePl/dhVwJ3A8YIHOZpnDK/tacSTYCu0rk0robzzX0tLZHRfCLftIzSqwJoz
xtOlFUNmKB321P+jlr6tMLAaXj8YXLhfK/AQyEeMQBS5eFUOpOHLIO+vqRlO+1D5/WNn9vzpf/85
PcxcQPcMs/NoPH6Ofzk3jVJ0yC+HprqmHtizg+LYuoIkRr811raWAULzFHgA/MF86rz+D29gn/RI
x1rEWiebEjQn4q67cDiGcYxvNNrpfCMrW3NGDzI8kHPD+qDE89kcUiLX5V2UJ1Um4sKRcfEvKOqB
MLcxFAMFJdRvl71aEXVBSA00v1V+muWRjBe6j/CquhrSGQabJfZG83Q1JIIWDjIlQNkA6LDwEW6G
ulOzRfNuzFCAdJFiROBUO82chPywBWtcO2141HuYk0CL7B90uRXJLLfgGMhQXfZqm70Z0zq4miw+
pcxtHr/2xdVOIB6nGOS3sV9IqD/vGNAvw9AQWPNiC7olbjJe5bvMS7wAEBhr1x2km5Y3W7MZq37y
wer8DT64ZVkYFqk8+AnPztz8Vm0RB65+ww8/f+GH3IAiZ2kiYiG2DzG0qAqQBxoZaMMDtmesFRvZ
7mrg+vgZFzlN79cVwX5iQa8jhJTmOWkZt68+rk2R5PstH/nzclumhTMp4h/yXBvB5PMHtEcQuzcU
H7D8nd3NHZgGstxpIZM+nvlgAIPFBOsxPxjQVX7VO30o91t7uLpm4DHQFIJ86z+1wnuLhIHIccX1
u6xK/8OClx3V60zWCQDB5qW9dhBn1TTQWITgq/yHijOJcDNooWa4ArNjbz8vUJ/rU3C2421W7hWK
P2COPphbOKlQ5lDUs7nsatZqbpAHNeAw+J8QIa99Sx/iUbOIA97qKBZ93k9YKssOBBf4ltZe3ADm
fuYg67BTfSWu8nSLeWwllcTsUDhjB6GFaS/jdBZI4neC4hU4Mr0PmG6PQKeMB6g7BruvIwyy7JVL
aJ4vBIoQOTjkPheLG+2eclOBOS6zDOg4EBNua4TfkCBxPw4A/sSx8XzhYk6zDVIaON1FFFS/xVCa
aZv7j9boYV4ZKhBFPXpm7BTDd+gB2eBoNRl6Jda472VfJEQ2N47njmnml/fgZng3cu8up2QECwQ0
KsZK5okb1l4S5EWON3zdnoC6gVjcYNHXoS/CW7D42i95Y0Pu3mVNDDE5I3W0knsLqybQ5uP9Lmec
XuBIlKcKiwCkOAQWI3Q57rwueELazlFOFM0P7UxeLD0FVLrhYPDaCztM/BSvgnscjP9kTgnbuygS
5pnZ4ZyJtg06WWKIbZpB/GQIATCnqBu2eOyl08D0AXNzQKz2GU0Gb3iqhBucQ486PwPJX6M++8km
Xca+b5SHitImjipRnfFj5V4FBY3HpvZ/R2WBkdiplrd8qlhils1w1UUDep8UGpsZVSC7gc4stCkt
XLKJ7F2V1JhSJbGXNYeqcV8NK88vuWQ8VoNP0i7XdG+yTD+oaAzjqHGeS5ubO8ulwOBLFh0rRUcv
LScxJmaV9Ukl6W2eO05i9d6LtjP3EMjAAd+Sr2PX1nd9b0AVrI60gM3q3lD6xR/VdFRWjwd+YNU3
qu2Cvc7H+pbxwYWme3PHBsNNwhySNXRqnAdHuxE4CXWZ5A40rV1pqCuUci5JF1xhA9TVxFpylVV1
l1j51Nz24Cw4RSF3Yl6OFHNRThZnkytOo2myePB8tm8xpXMMbaDi25pMO0Lc8MAJsxI2NeVFRE2w
l2Ha+l6ItkmhZRX8HEebHILMae4nRrJd7dn6gU014NQ0MlFYRJ4+DuqXlbnRG52Yvasla3ahA+E4
NuouztCWOY5uzkTijmV4yFB2iK1h+D3wxjzi1GAmPBgu2qH7wQMXwNXIu28jKFeYYJWJjbz86dYV
T1lhGbcmzX6ZhrYOtiu7F8OmQTx6vZW6WYFBtLCykwC+lzAX7DqCVfwCPDRQG3IierQH2ca29pqj
aJrhKKuuTAGAR8s3KKMq9qNKPUWs+dXWGeb0mKFTfyx+V5DgBX5tpLuomoZdYYL31UU5MhWtZaAj
w2QiFYl2YeHiXSnpU9uV33k5tUnnZXTf88reVRG34z4PX5CY2fsO8L+DbuwR1LweP0Fg14Mkkvav
7NrGk562tToQGbbI2zMvHcBcEkNb5rasDQX4nkcwsa8hy+PnxTEfq4shsjQEF4i78zWIuHTEim/Z
JIyrQQbhWbasPysMDB6jEslDJWwXsqr0kg3Do8aIx64SgFw5nnOvnKI6MWLWxwzb4cRhGxQ3IjBm
4VIzj0c+5dc+aCMSu+hlmmvpAYXjqlPYZeJI0dfbtZVxzWzmnErX0+9m1H8fIlM+D5gz3jkmyuug
qK4vm4bYacvyYFeD0y4VljW9RU1uXqsozF8ls38GQ1beisKydyYn9W2QseiUi8w4tbb6XSN23BMv
u85RA44rD1x1uSqJSDridEkP5iuQrCHKxWHm+CAi6ocDMPnTzh+Ue5baamK702bsZ1V06ZKu3nNq
ZW9GFIoLBY1JIJlzi+x1WUWxZXY09qBJ7ksiL+hg11e6FiFwBi2/yCYt7om27ivFqp0leiRJ3DKT
yhzVTed79cHN2/am6J0B347fFhnit0v4fVuQNyDR/aTAKYttTn8VmHrY1V2jIUyt2ckq7TYtTFof
pauNREzdm+Hxx4nU5b5qS3piU2imoWzlSSrzO0jR+HmqAnopq9baG1E3PDYQ+zpx6UKDdWzbeATJ
ftwbgQ/NigKk/iLL00Y4P6FGA4GxqBCJBr9WzIeqTdkkondXIVo0E7O6RFAnezM1lMfaiDkIk06X
Rl1o3vXMa0BCbzttKnWJbY7yvgNIsQuScAr1tVOGl0VG/Z30yjwZ2whZ62R9A8+JvGyDPjyVVq6v
YfLnVFRs70olb8w2Ny4MGnS4IsxhN429dzPx3PJ3/eQfM9UbdRzWxbivfcJjUfZARXIo+cVEeeze
B52Wx3AGhFF0D9IVxRMhwJDFgAO8Zl3hngyedSmJ6tsBhJQHX3vFC6NFvuvcVl4avufvmZT46aEJ
LpZOWefRQdlVFSiu5I4MklbwGxDVVjcGc0iaO6z+4TeIy4ZEqyqwMnlZql6g/5xV+4IGGGD2dRhP
kMFL7AnR0aW5cxYGrvyi7I0i7i13uDQ1MQ6jofle+bRCgdmI1C30ErKDOQzgOsvsX2VA2jgHygKo
dGmfHe5yKBb3LyZrZGKzWmk4zNTs0OFR54Lw6orNLGaGZ/Ruih51dKS0Q5Mky9UUN6YKftgCDyMT
WtS2OzXwclo4v2Acgb7qjCbt+WA/KtGRg2B9HbsttXZhxIu0pmo8BgZGVrhElifrfIrbvBkTrOQX
dDAeAiNkCWjpsmMog/zsStbGvZ2/E1w559EMySPhIbKKWs9TFZiuiFtjwDkIav9y1OVz0df3eOWR
M57lUAfxhb7PHG4dkRh1yLFEu6s6Yl83ptfsmhKEgEh4oMcrZZsUVZAfp6ktgDcS4P1sfWyAGWZw
j6z0f3M9/YbsgDqiJwsX5MZjO03qAtJ4st1Fgzv8ViInidu3zg7/U7tjhvJPsgNIr6jJoaNavudD
VsWjSypzvknKZ9RRs9u+sK7HSDlHkgXthTmCf7SCNAfGzLoutjLwnTr96OzI0DzzEuesHbyrSNAX
0yuCOPey8Mgcm18NvTOriIbFDke4fJK6uSKVwvO1r7OdFRbQ0ZHZG2knxDrehbeqMU4mKdi1PfTt
RVXWwTuVMryri9qHosHk9Ndu0CIz7YzIhfK0cHScm61x0Hp0zl7YG2Lnmeh+Vp37WAgnP3Z1WP4k
XQNUGOoE0c5pjUbG0lLfyQhvZZMk2IIIY0vTAMobBal7Gjpq5zMRncchNPeFqpydtAue4jcnUcwZ
7n/ptSWkznuneKwMjAjHdRsN6aSb7NYHXDHBvcHvwPCnTw1EWhO/9fvE9jNrDxXSZm9mthsz6Ame
RESKnXJEttcUehixLKy7Li/6k1WP9Lmn9VOPckTKy6p/BrMnOY02h6xmHtFHlaNFJGQxPTZd+ajK
2jyASn54ixwpAcD3W7DJ4wykbp9FFzlx+1tSG9YBaF0nnjwTwQp475/aJhMAHtGA6E+8KS6VvqI2
u0eLIIv7IfR+REjmQDKLcfRGFxUW2vbXYNbOdAwHafYKrQQwuGYqbmWNJEAaIJEfKeYdM4+p352m
Yg8lqiCPCxYBmmPSisRODbYSxvpsbw65dwYE7roGi7cBMFro3EKOgY+g86OwYTVqerZb+t1DRS7h
trrCMa+OHcmvPRCTtLHQdV6nzJpkFivMeNRp0YOF13JUdohKEzLeVWMdG2ll97LG+WSOFR5MJac3
UoobuNiDN/TNq69N9YR3+/Ds2LQ4MCrZ3gyIs3cjWZ0Ma+Rx5FH6GEJTa9/WdXVResRBGqzde5NQ
fgpapR8mblWPVkvsG7xC7vBssQ5aIB0bGseYvxT4RSNgExHB+x/SL/orvBE8Ky6UNs4jrexHEVF1
LSacVPx3F/ERI+2hJ/cDXg1xaOjotuhcuidgaU/1pH8GmGg9+nwUL6bZ4xlkDwFIRYgorgQpesTd
gB9Vx7ojH0SGVAIZC2ud/kqHow1955J4+zJvbdS+2/HF8KrsqW4VrS+Yi91LR+JbV0J6PihXXVPo
WHXc341t16WgG592U0d42hRWC7JHNrrXshpNa9ePRTPEUcsQr8Iuugp6YuztSWcXnRKgBwHLVDIV
fpZyHv2QvBEI92aHhhZTd4Hyb3wlmmej8GVsATP4XQqo1w0aOhCppd38ZE2aXpvt2L0XEQyrPgcT
stfLG6tHWEcO3pzw7GuTKDOL+xFyZIcAoqOp4Y/Nvawc8wpXhveWBUz1sc+5VSRBo3sjzov6OtSQ
oNFj6x4px+wCH3rUh/KI3FuMdwcwOQYIdaRTl9qw+2NFuXVZM5K/eWQAgWLo7vXgPRRRcafMCRgc
L78PG0b3Y5e7u2oobx0ZXreR8106w31L/JewcvoD4W3Ypm4+Oleyq6ZffY8vN03ETqZOF0i13D6c
38XWsynm0S/NejPxq757q6NQXzSqvOfQ4AtSs8k9EbOgUYndyOk+DErnHsGNHEy/6fZF5JbPmCXG
dy3c/pxhcBhD6iCM72XlJdC9Dw5sHB/yqP6RGVMfE8Nv8Zf9rLs2T5rawltDefb7EHTmaahEcBhk
4SQm9/MXx8ifOLwSr3PH/kYrs3qQRujuBgNxg2r+hB8hjk5N5a/BzSSkfpCZJaKi5nHU9EaMGYrG
XDoHXtbt9QSu0iSyWp0MA4hYAAxyrRhsDniwtjY8BQnoyZ368kBNcKR71J5kQozqfezMWRfQ++n0
7q/WK96srLP2GTNFzGtzuEdVjuKutfE7+eikJSyw+8RXSPbNFuxZBYoGcagKchig33yKsCWoQmQQ
I51aEpe0w41EJJK03vEvQwlGQoSW9ip0tHNiiAa3QJ46oOZiYZY6LXIGNYSYqaylizvT9QxomJTD
u2VjRjdGO7Q+azAnXDGKJjzlD3YeTKc+bPVpKGj+jY22OEZqYBBVVE1+LjvtnsD11DxGyGQvSEHN
3wAETievicxzh8FOXN8lTzrLyA9RQWygpcBhAM2Z7s5xe3/fT4Y8jLaBCZ2hMI+07TDZh3OIHKrF
e4wV6LMJqEvHft0foGrRPrmN+mGQvnv1C9B4xk03MjxN8QhPg5o3LB0o6W4ijsQXMqqO97PB/Xkp
KDxq0rmTysAdfshJfqOOQV8qCY3jhJv1aCcFRVYemYcJ+Y/M9E2hCpw6M0UwZYlr/sJr+mDWzu3I
chC3u/o2sNtvcrJ2jgO+y85Qj54y9swRmJR4QQ4Huhk958+J52bpVNd36Pemk31DwksO1/WmC5Lf
GpWHIlZ4oGNaWy1uDyjmIrkyXCcO/OwHIciYzLcMNYAGhaGgOpPqzhuCHTEjxL0HbE42/nDoHX48
SirxaALSN5kxXO4K3cSDHf5EEnitMI/sdsZ+gHdGRDznWQ1llxElgf7aoc5bNBoXA9fnQb7ZGYQg
HnOeH/rIT4g/HEoMoMQFymJxFUxnzptj0KEepx7tcUolXNLCGyWiv7oO9O+OeardB8XaA5KuY6DA
oWdGYAJ7sjjZ9W2GuZj6Rg7WidV8h4z4Ro1Oqq3HlkFXJhvv2hLdz/LRK8XOLceDiyMm8x6vlEPI
bjy7ih1GktA4KdLHZn1pcNg4EA2f8Y8DQ+2teqpBOyZd4Hay5qiiEwu7U+28DK55zJU8NHOioqIY
aFWIKgUvBEMSpZAH0xKJ494EPGF+cVZ5eNlEfqrcEtHlgvt0X+V24pGHwRFHwZ9lr85+KKB3Mpyy
obuHVnZsWIhibfBch/zgDf5VUFhxZ5+NfDr4EYMm5PiYdW1q2ScjevWmHuOKRRoivyjlFSpsd+A5
vBjqNPBq1KTUGUxJaR+56NxH4Xno8UTUjnwNChMPKBvn2TuFtXMI8ggwsOcgaJ7QKI1FWJ+qoGhi
VTw3xN+Pxg+ch9jsGFbZxsw9h5ihFYN+J8Q4Gha/KihNdZ1dggsiTyzdXWhzmpnujmj+HEFceUWA
PCyNd4jdxoMbpYM14j1f76cheHcAAyeeceT2Y2DN4aM5eN4r8/IUjezLQn9roLzqDq/ViDYRNkBN
5DZEFQaZWhpClMayv5kmwnmGSm6JDcQ/Nf2w64bXyf/eWkdC+7fB8OOyGX9mQ8qLLOn0LyGQttWv
vArS3viJnDwmJrtrQaTfNvdYxs5DmPBQpCin/sIoIc+FPJBYF5AxOjgW8BqteS4tSIXlL0P1YIt9
m0W7rjHjkE0ocjVxab/7RhdHmXfsXB0jQz9b5NY0OTqUJzOHTJ9v7DoIbFvkKYyeO6OMo0LFnguV
9P/H0XktN44sQfSLEAHfwCsAelKUKK8XhLQjNbxt2K+/h/dxZ2KlIYiursrMykwr/AH7c2/6z9Xw
VMAKz073PpnEnVIZJgqip5X72SxfYq8NfFmiJiAsrTLdkGzKq6jzXdMN0eh+KWMKAYKjKn9wJ1Zm
h39xawaWEyX1NRsP3uAG7nRO4yFsJN0b8zzgWly7UTLTsivGkQWfwkceaKAYpubpILv/sPsKjHEi
buBDcRIcfi7eCrHfRFOLrqvd2vnfkp+q5VFQ9ZYeu+A3Y2HDxa8DQmI2TrMzBejnRzz9rM5XJoF5
zE9PaBy5bp/Y5LZP77FHzAAe4rOtYV2fb6bM+cn8rSYoUHi+ZxmYURLo4xceXTtc4Xcx4FdrfDax
PM/uvk+znah1GPZPq+Dumy95dW4wCXfsk5rjYGn3cetsXWZ2azKeq2RXxO2urp1QDh4lCT+5vizh
sWrzUrhHt2u3him/NOcqqyHw1LSpp2JXg1o5jYro3CORuZvUi096OqzB3KtdPBn3nuGYjeOhK93L
kKXHRYHYjhadGaArceoLs4OKYmm+T7wSzrS+zPVS0uf227wwioDpYrNo4yOCL5D+atMBHjju9Lx4
J2nkL54Wv7VzsZO8vKEs4wcfzfx9barXCS6LJy7vnOuCscjdKcfeNzZthO83b0Uv9pa7BisCdbe4
1zoShOpyy1y4U223t81u6yhQl1VM0ZB6e3N67jJrn2ZzYHIviBEWXFsBRQVx0uWP5Q23Qfi3uSQw
x+LldmjsloMeSxDt7My4QcHNt74db8ykYBCU4eCxB6JPz1q77vq233SQB0aaH1zTOk2dx8CYRNMg
vpEYbGbLPmcdfNswnReFEVqNdWs/fHb5ufTfHJdLyADXaYPOeFX5TQEywbaE7eSCEFypcEXCfBSD
1R/VstfEk9Wqhzj+w9gvnPuOr+g5sd+IeOuB7fI0jiprjmBbAsWSRX0r8uLYDVcrgRnKcF+wZyI3
3n0oGIaerRHDQrpYUmvfhvwyev1SeMCYoHb80rFGOmzx+GZ2bS7C/227dKukfFjEW4UnkxHjjMyH
9TsweG2TEK6xwkyJRhxqS5wMM+xNLib+2uBq9MedZnw7FN/ViMr2FYoFXdZjbz5XzUEV30rtB21P
GnwQp8tRIPuhkQ3reKHJhZKuu3+CViVrrKjxjbNY6Aj4e1PdbHcK8obmvgobUK8l++kXkqTif87i
f67JtoQh0tgia/iSJLgrLoJXq5opD/qhnhs8e00w6CXS8gSHyetsJGTFZpGLjmCt5Wlpp3cfdKQq
xlPq9Tv4ozCurYu5lBuZPllesjNlEibZT7xeGCwiMX3VcGEWNst1MWQUZ4FP64+f/+cDXqg3TBM3
ZjW0qN4ow9+VK4K++lf2v6PgWxkbF8c+bv3VPAosZHkLi47BQmPuhxRy3c2UPhqUTXvItmLRgiR7
WtV0spQRasm8T7k9HfFqIgmSTHPj4Ox1XkylB7k7Rr0xbmutCEsv2dbO/Gw5oDgdiCu9OFINKUWY
xzPOCPNBqxbWgso3K8E3vfAsyMM18BtM/ac3Eic3hZ5dtSTbO4nYdRIPsMHecHyYdERYWumh69Nd
7Tw1yNSKBYCgbbaj3bO+oocd7EONS27cfxj3yqk9Sr3eWrWAVCCmJXtp1vHZa4n4MxdA0V0/f6fT
oVn0c9v9lgZUEFTXahgwn35QNU/50r8SQnVupdyM2XSa42LX2zyZMrzXEc71uB4wxArM1UMFwwlh
QHJB9epgiG8caNwgiIVt4ojdoce+eBCNt2myzyF9VFyNTcuRXiv6lNneYJCxIZv5UmDhBdayb7nV
OIUVFWrowaCztzbepbpDKyYPhqYf+lV9jMwZQev3WxxjGXK+YwZGvX+0wbVEPO5nlVWBUO6lN5rN
aOTbwawjc51CmVePUN8vvVi7oM943zveOq0lWzuR0WLmx0yRVkge4f2fUVXlSW+0a4vdXWyYAYsH
oVH3QD4rzsc4qKdf89pSky8aH5c5gt7ZiqYsZpbU+EnWez2m7zmnUErj6I5VKAp/11vWl1RXqV1h
UDbJbIeDWjaVv53tIaznj4GWruyvSZ0FjFyvnobQQH2vLmJEiyEAd6uoqrRfQ3cujemxmCUfNf9s
miqwmpQawzpkjXVYAhXWvuvtMYm7y7TaYYv7ml8cSx8TXXM8eXRSuvPbFhfbiAatwythM+E4C7q1
jsdkeKQCFrxXzohsq9O+gdiZjIIsfvBiVLOwkE5/whQ1tMwTq9LVAmjmv/pyb7LTbGtHT0VefFzr
Y9KewEgt6zRWD3UGVOBHVaGeRJvkgZZx0g2rvDj6GOaeHa3uwqjqvcEMvq1NFUF/TXO8yebDZB5t
cOtODpGcfrs4prt+HMwBjo71D39iVCAo3clCV48BhYdgkDcPiLBbYFgBDZeXwfrV7OGQLuaOnQj6
Hxe+g3KynJPuw2vAzrMXa9CiSryyBsopao/3HYwBo9fRI8VhYMM0QVRmpuCTPwax9ov86XIV+caz
6Fl2sr8mi4Wh1gkcNyz85yl1woo7Xkz61kklsPSDzJ/yaoOEEYB1V5JAyFP8LECIYaC204CaxPnQ
WudKMbro8WtKifKyhvFt2EzgIwODoTe073ZGD9BMe30xD938muokIyRJ6N0LXJ4GnZtcRQ9FHE9h
bt70YsVUKeGx+08NmIOhAILNP9daQrmae2txNkL9Gnn9z/eKSNP7TZL3W5kYxwnqrfT/UkSxQhWU
VSxWu7Ov19xVcuu4/2VQJRltgV1nUVOUu9wnDcU7ev7n0I6cMOupoHua/XLrMg/ltcfVP0a1vkZd
nO7H/Dgn2hYuH1zwsZp+iW2jZeDk6ThAyObBNJKgdNTm3ot76qCyB4Mvt+Vf8GRmbIBnx55d8Bwm
w38Z4DqZGzJ7K/qJt32GptQOVotahuIDbrp4w9kxeQG8i8nufTklBO7q16pnxs/dL0QfG70aQE3X
+/R4ntfpXOQusO54lry4DvK3YliPTD5O6Xyowjl1SbpN0/c++9Syd5MDVcfm3rkbZcWRbLkdV/jT
4UUzLqZ4KT03dA3KLRpjvn9LXnSaOkN2oTdOZ9wWXhvjTbN7/Mm2A8Pk0vxXcs0L3Xxwxd16mO+1
eR+7rceLbppvsbr42hSY9X51tsUY34aWD/+RyK0nAMC4OLL3nuNospZ/cOcT59sf/nL7bylfXRmD
tQkuxc/CRuw8gNvTWniMVeDeRcuTpE/wXSo8X1k+HDW+mK5bAuUcjZnu9Zz0jzG3ovrLxU/TV8zY
c1DkDNWPuvbRJJdCHvIJhn3OjrmenBN0DkMCcui+O+K++pFtDIqZZy5/yWgF48A1XhCKPrv9w0Sh
brJ6Y472pqNTL61/c21sMicGVrdJl+T/tbygLyTfB+xL1+6c0nt18mTbeD9+AnRVqU0vtL/O7b6J
UdqjvAum/CO2y1OsnctCbcbppUEAIEbtKZ1wjvbLqybkazsk7Afv1diCtgjrBDjnhR1OAOFAfHGa
HSZruQwUcaG0fam6qCr9L0OnfvMhoyQ3gxlcIqz8kWSlW9uW295qgxYj5JV4QHNto3tXVSHvMWr5
noPAeN2za/5K6794fRyZIgr9CjP1LqfqVCVzZM5c4gZ5zcKvD2ZT7rOULMp+gVzqZGjV862u8zBb
jSH0Ynu7QH5zh+c8JOiqpG0dgGjvOnrEwZTvpfVG8Qp1KZ6q/jcBBCvGJrL0qy1iQKPveT2NjNqr
WDclhX321IMzapECWOymLeTjsYiHjYVpbl1ebTjFWQ20JvOx4TawizuZp44ELJwM7z0els00TpGQ
t6r8EPMz9Z4L9skrmfrjNnTnbZXStwtW+BzrdcTnX5hQKtPenisOphoQJHNbaUV6aRJUAKsTGbq2
s5b4OgozMNM+0GT2JH0aemWkkbXUUbsaVwjMm2adx8oINI0EFWK6EjVWQTW8Jjnr5pqT/ScMjTrK
R3RMVp00BHZzSzD7qGPvNP5L6AkCfIKvmgRPAVPaVa7912rLfun8lw5EZ+3SDb37EuhTI+FYFb8e
dGnLqsohS1E6oTW51WBpY/2rivimd+MW7d2LFaen2AVulS9d95/rLY/Tcir8PrSdAXhJhbpnXLKC
7OeM3roz12Mv62/D+Rh7yljcwY6sqXecF4zy5GFKnty53CpbP3fAPMZasdpkR53WBIWeb5XR3Hzj
qjvrZpDJPuP04aIeeEazqxj1lW4FubOZyiW06X/87K0ZiEmyJeHILvnTelAWfUvyzhDqdymQmiKv
9PboMB7EUD7I+GFihI1Bmts2HHL/vMZxlDrPruvuBpNMSq4ql4ffUwVyXeykpe0tDySoQm7OUSZ7
8a/s+apl2+9te30SGpe1DRMEjKDR0hvt0QOBxBrOPfQuCIinHS0QMKNdnoUUwF7hlIjQiJEJJP8E
4/ySgPuMHjpzOR34foJsLU/G5G5HqU5Qjg6loSdDAp2ZKA+s1kX9nFJZtfoE33rq3Z+EXtU1ykgt
JUqeKO+2brk+2PpXP7+0ReRxmMF97fRZ9x8G83le/mkkecy/RjFyRHajfqy5ayxIrPSRNDoAfzhj
yo8eFPYud29++t4pgEZt7xU23eC57m+D++g5W61Vodf/pDIPumrdrfqjX/DLpneDiM94o4wHl+XJ
6Z8Lh1OO5s2GWZyeOufXci9+0UXNbEdNV1zAKE3npjzgOUA7pVdbkZQPo4r31tgBkhXGscTsrm78
7ZA+lK06iLo6evVTbL6byzHR7X0m4jA3/hQSvIasHhKPjKnYLxDH1s1sjWPnFa9DuXybrb9dRkpb
lfLiYaiZbsqifFvml+oOMnq32OOmeI1LbQNQj+gDZRW8upN/6HP+kYAKSrd9JFHp0W2nPIqxjo8M
qSdOaIOGBiL5Tkas3hSYkZW/aMMpF8Ch5kmO2E0nfnsodZlHHQjN/1Ne7ek/JBu1fko6i0bQj7L7
Bd+YkcwIBRhAZhQymHy9OwzkUSGAf6wk6hAWWrDjubUbEG3V7dYhJ3xJxHliPXHhFlW71Xq1zafY
fkAEFq5zhrzHD6QAqHWKF80xZdQ7j4MygpIxlTnmFLdsUgxvdmftKhs5gddB+f4zMQvzXe1j7QsO
mOejlzbr11XMT0UiqDwaNL+2jM9GYY3bMk6ak63VcaAlPetPvs6SbrnwdtRPizue1bwyzfWRVnVh
phd7y9DPBhd+Mh7VWD6igGJIr92nDmRExSSutUwonUPPHw9o266xzpYT20DT870OmmCpCIB2KXMF
uxkx45KxTOe6Ss+4zZ7i4oQXSZAMySGDaZibo7CQvnXvoLvL9O7FHCIetjO86+UapIUI2Ajezvou
pkP04rNyktDtrs56uKPjK70IDeDSkz/AxUbbhBorlO126sC/3e0EL1zjETxgOlnFOZQinU/mhNmS
BX6abOrMPRuQa0upP1mFfmFC2RsjQlRt09rPTnZxqoPVDbvMaf75GgOXWAjWNLelta3LOSwSm5Gf
iU77l0oLZp13dfqvtXBYke3JW6p23tqeA9/QbzABvNTiA/oo6m0LU62fNPUfB/3FrJZA9gT9agpT
BxQnzk1wMTOn2K6LZNAp9SgpaBjrg89x7hptuwI0mz9ZoTPwg4Q5YxoMgPq5p0O2Du9YASArLZZw
jNOXvlfjofCpuePabFrDDkhGP6cpFpyYyebpvy45wddOYMttKRaghLNnXpI8h+LzIo3i0K+h28CQ
ei81iIDmX4q1+XQ9TAXvJlqpThdQ7WO2ifXxboWrQyapyyA/bKgYl0qMjugVJVIAIxsOKQ/Turit
B+qe8ORNGhhZcZCYTbVmvth1eWdg6QGmIwO+HVX9pqL31LLqIPVlZzk1vCcjemV9rs1etVmUofZi
q2QrxMy0u7x1cj6JUrtfNuXVcH6x/0KlWFxKYA60Zbu8uy1MIHmRZvxaKwZtiTv4K4eN8vax64yb
rdmRggfIXV8EuUGck++DjX3k4mJl/Web2ecqRbM8HZZJRpm/0/I5jIXJYK6OFgTiplfWGa40KDLB
5xPaSw9S15rQezL9jUs2wswXcPuF5tPM/2r7YM/JTsOjr2q+UugBkW+tlktY/mdrEnOPlBQPNANG
8ZRD5Ehaq9mg0BkjI0A1Y2zy0uB+bTTd0RP1EyNmS4i5SoqoG1t42R/bGC+19ZXNeOLaxt+MElp3
P7x1M3PYav9jZd93ch9ZuXsf42mrTd4GJV9EP4JeMQmlc8zybdYT5A2V3sP5V1ytjfOvhIiMm7Nb
NK+F557s+6bGUHa4rn54s38oCySO3P/F+GG27k0UdLfzdF77Qzwj7S3mazlRhzrYi3FfAjeov9Zm
a4CfgnDAbljxUtrVLX/zBKW3Tmu0PJcNoKLL40zLSt90qDdpTsEx+usQd0e/L7YkmeXzQc+fZfqh
qs8737nmr7F5qsfiFqP+nKwnh65Q906zeLP8vQM+n3DR2HnUNtamVudSO5XTV4Wxn/AvVes81HYd
ZM4Vqg655nth5Lup+c2NpyR+U9zYRvKzJtZOItLvfdyub7jQbjGIDYx8uXjsvrtgtmW8u0v+tZFw
R8C6pPEfRsbhwXd3tN2oC2FBMrBQnIVfJn9jNhSthSkS3XzChNEbB2xRdy2gDhsFGNPbp7hpHhqF
XqL8r1novoYRg+0YQ73Pzn9SKRd7hq/e8gSSuxSfdXthj/2p4p+FJP3JQJsl9BY0oru5hf9g+0YV
2doMfsbX3UB14XWUXUbvxc68S3pXvg7yYCHSdWHrmqtgss/l39qMgZt5kUE6Zrb+MxQZ6XBRd0Ci
UZwza0TN5QX4/QRd8SnVGf8whIM9I2jL2LFZ62GX+vGe2cxOR1qO4SmubySUyvnJNH91eZyLFJqI
58a7RpNtcmPCH1fTf7F/btYHjmCM76PZINF+VtTCEahKecz7wruaGnY5zcE0Pmt+NlzzUFW7XBMh
Cq5toc2Hdm0PLTpmfbJO6L0OLfJSeoYw1r6M9M5+PLjNl8nXNI3pwUx2BmqstJs2fIPbvuVbGd8t
vTm28RfOyZq+q5o5kHz+bAV4Rp1sGe8rCOG8/q7Tr9QtzL7WTeOT7w62rdlu4DnkUHdj2I4WSTpX
DY1Ujv7HgtOwzenGgnbUxhckjTcr/ujQ4Pb2zVz1XVuIdxvcZVYWfd4D82xkD+Z5WcmtYWxb0dQl
z6pg0M5R22kV6nQzAgNPJcWkeIxrrpzqrcm0c97sWqBfOiQ//UIJywpzIMRT294p6ZYSkgSTSNog
wWv1Tijm5fqDrCPSlybKXPcxyYaLsNdt3txsu4oSyVPRiKS7UwPuQ9VjaTYUdozWikkA1UCiQPOt
g20Nuz5DLoe+rqjXDx0QObHM3QyrOupi26WnsiDtQdjvMWNF4o1vzHJhsvTR1E/nDpy8FW6E4udS
F9QzmUJyFi5EymgdNUD8Sr6myUUlN+W+ElLxmsT/6Obd9WIV59LOt7V9QeUbuIl9rgsavNyIMLyj
nln0HzDP5OTEzQ96jiCj2llpvYOT2eoZGWv2dGm0LJL2YfHfM28JkacA+aDpa54WxhWtO4zQVlay
r9VfZfdBNq9XXU84Qk+C5jD3vR1v2sZ1LOhIO0AudXXnaV8m4qOKH2SWAVxB58HNl0A7jc7T+TEz
BB1m9bR43tFtkyNLHSgAYCG7DIuNOWhbDnz366Uv8fJiWSQ/ZfnOzEkEo0uYgGJN6HYvTcLaB5tL
RoRU55ZuuxbWgy6Xt378Gekv587XMBVATs92ENXeHL8VLvSxk2+WIiG9RAKiM32RXrWa31LjT/Ux
KlxXhQ7rOiuzKD0L+Iv8UQWCmKZ57mzzMZvUM+l4WWAvi8+DBuGAz2CJqdmybFQGGTq0Cd6LaPiL
N7B2gDIoddJnE1PhOv1Y2hgebvnrhEwCZQ+PjRKnOfvJ6K98ob0aSXaSusk/uvdfdHDIueJTs8VA
e4b2z3PUTRtJP1YvXucdlWldY+VsgBv+WsRhRkohqF9G9IeyKY+inG41hsn1whiAcLtk+KYMqjdp
dBfbqyJYJpjl95Xc+LwF2Ua12+Z5NJnFoXP+PGpfl7Cqg4Cg5h2o0uSTBw1xiC+EWiEU0gY19iI3
jPh7r8O5xDb5mcgCUpOfJg5xIvjNtf3slnkW5fZ81RwjBjBG39oDKnfpwWo+UzItzT4eASvdTVcN
UVlP+ypuHwq053G3vJEp9KIozLV+YXkOvb+7a6Zhp0bzUHR3ykKACenOsk0n/RnI46RGuc9yL8wc
TGFgljeF3X+QxcdO8rwT1eiG7dKfRG54aILofI0qoetP98uKM9hcOYFoegxpJ1Sk+jy+ADpfpLAn
mKd4M1XX2OgQ9fhR4wkwld4Ia2P4k6rdF8J/kabx5dvTMaZHU8t0mhTzgSu/72tnScY57f6tiPaa
0UPc8KUy8Wgtj9101/rHZoDyOPDW45AUp0QWj2JCJTE4yb5f4fTTxAwRRB/uLXBnZZeKNKwe1ZDl
NhscZE5SyCdIxfW+oZeEalzO0uJsDR1U8dBE7cI4aaRFUMiz5v1g8LoRgJlW7D1g87h1Yxix8dQ2
zhY77KCziudJmVmgrOq1MPVNn0YdZES2CgraU1ljO2u8joMPKCCgve8mRv/airahcOCi1diHlVaX
yPwdBaE/f/dWKcK6Nk+ze+2a+mxCxE4ogeQccxPYUalEaNOTprn93KKVOGtFb8ZBlc/tw5JX3aHI
imvu5DbyeIc7Uq+cEd1SCgA+myZyPdve+WwLQXit567KEH/M4/CmCG5FPFlr8OKlU4XrkIyXpM9i
bgDTWk95KtzTMDtTqNJCXqZ5YF4wU/U22oXx7lmFdtO4fsOmZT1kKebxWpfmk0iNx0o3WPqp4mJT
ts5X0ct0M+YsEVrO/KuNvnyy087bDEn1WcQmC4mKOuN5WoJSbF651p1sZBolUExrBnsMZ617cXoF
6QcbIm4iK/dNrx3X4Z55xoKe5VdgKn76X6fXbBH1xfSsDzD7em5PvE4miF7deo9GtuibdXSZJryJ
bkqWvh/pbbdGTTrWO+xp7BezVeJceMZP3rf4HbgIb80+b79UPH8No/QUCpbSPCRKULQzCyIe347j
ej+TBOc4B1mUf1Kk7bUssW0Lpa68QBXpSjvRz5G2+q+DlOV5GdM/og9NOGJz2aR1IW+1s8wPUmcP
sxqs9SK88sONE+ecmsgXnaIFCjJb/ErZTQXREPKFZUxEE0X+0E8wm2OsvdWgE5uccjxNBG3a2XkU
fod6USMBWC7pf5pqtR9N2G+5L8c3rVYddYEkjbnEutbscbjRPO3TrVdxXdndeFrJB6PJM2IV6aS1
B53UMGtd+gcwGgeYoM4ODSHR1yVxlitb7OUpXwH26x5CNrOT5ClxmBe6vKgg+euFy5trGJZjsGkl
6jW0VpugLpHMhGbj2Q9eP/QOMQuFF2prbPH3I1tvjbtVeW7TnRcbIjOMzazriI2yVO4m117Rt4D4
DdA+rBF2TDtGCQO2ypnBNfeH9F+fFuuFfZglwrzc/KHYeXvZa9oJVUi6WZUD9dDDc9j2b9xk+qNt
9yb8XqodHWcYNzCkv7NKfSqFatbQKGaH1YTO2aWqdA521457p1peS4Wn3KiUFQ2lio+ddmdYG+++
KTDjYZrEMO1ex/iDlvUyqhnRU+X+TQSEv8qVTodlVjRqRKdQ6OyaTy0R/Ay9HyxiQeEjvToqU0QY
dxPlrTk1t6o3ne1aqf5iC808mnE60MLoYu/DN5/1kQ3WVWjYuND0y3m4Yqr/bZdNz/pD/UVmcr0t
ze63VvpFGhyJeqKC1b3NRKPiVydZ/dCz5Gm1JUtYrhyBj+I6PY1N4vIThvksdHlmvUPQa9Ip1xlN
qGQ1MjJIVWHin2uL8gzI2iwY43hsjG6zNL2ozskO4wxQwd7OsFCM85pxsjWtZjMVdyiWzkvMztdg
L++8JF1kNs7NSjX4OAsiixbOsz7ypntRHd3YjMFoWLBinVv8l+YW7VbkyafWGCgc3M6LYhPdbWNC
vq2++pctq7Vv9UIeG57evsY+hs0sCBwfozQktIDYvT6CwVio3eIOrsodnOOw5unJ0oueXZkE1cCQ
Tm95r3gbMdsNUt72oGc1fe8q7GmzdJasARsM6ygHDkbC+OBVZhrYXvdSl7UKTMVmH5rJD4S22aGw
h2+4udvQaM15aisbFr367BKFCrmRWnTfq3kUCetaJivhsI/axUiIhc6yjIOfuwAp/v0txkZsgtY8
jMoA0pQsZKlKIHbTynxT2sDMuG+OXBnJLR/vujU9g54F7GPdgKXAuozDxdPbB89i4ZuXbzn4uUma
QMNmoxQkbHc927ml7r0NYwGFPyF0XZTzPrRk+kk/n+57+ajnwUWw0QUBkstoPZhlWuxKP3ZfZiP+
tfwJlW4KUNrlaN30+8gge9Pc+Iw7wG46sLyAEuOFKQ6G0/w6cUp0X1YXF9Exp7FXXRzYcj3bs5p3
rM19GHk57O0RvVTXC5ZDivJWGyC0Gdspr1lZ8TSpWdAuGbScdJZ156SARL7Xsj86tafm/gvaakRp
ZNB9lYO/m4reDrtBLrvMYHuuGzuWuWXhbmWRjAj27pL7+yqDyNUSzZNmv0pXNDTwXhyWQ7EcemG9
GWbfP/aTzI42Ligbta7Jwc0w3Jrr6ehZafecr/Im70r6acles6TVXpbMS7XAyvRvYzAn7BzdO7WF
pgyREIF40jlX2nDTOn3GNpvJohzZEfNn85QTxYE0gF1FOdP74fgG/zOg0LFiBEwmuvigJSpub8Vi
ffHZXxrZZw9YFao3kz0OoUvoGb3pbD7rJp6Bod0w7YJR4UwngKHXoqzRjHpD5On84UAPE5Ul2svM
QNyhW6oKEoNZ2EzthEF2ZiWidl5qvQQ6lc24W9llgkkqvsnS5KVMmd/7XNbwXf57Ys0cTGcGDs8J
UKwy1vUoSljhkmPnj2/zXaupyURsq9Wu90s1+OHYMqkOfVVsUXw6YEHzfdi0XkqLKXyZZ7wjfe4O
rYZU1xSS7tjirszVY6eEgSzXXC98RRjrLqg9AN5uviVplvSpi8AnYVsdKEFfpyNGAJXBzgoj9UHW
498OZEu24A1bd1j+m/yh3zS6/aWxzbNJlTEA4a1ljAd8xgXTyitQYgxZZqOpmRJnZ+nug6qMdt90
KFiMdRgjDKdbVhXr/SDCXoCOsUsxlLTCXe6Z58Yb7SCfLUamjm0Dm3CsKBMayEJpGuikpPaWp+n/
ODqP3chxNYw+kQBFStxWTi6Xs9sbwe3uVhZFUfnp59Ts7gUGbbtKYvjC+U/uUi9gv+/n2ZxcnyZT
uUqLIN9HVDCXhjBHFuXPWV247wFVkA3f4rPkkLcDiYnuNQ31U9t733GnzxZqGpbqsBVc+T6Dzj4i
QOknlaOrUP8xD5rX5xXWwotPvoMTgHhtYx9W9r4N1j0smbIqeKH8hKvtVLbRe0HGaI1qRAKlBl+x
GkIPwVjGLTgHVRfRLXeWT2GERsdVr1lpSFjFybFrOcjYtV0fdd2YtTVx8wqf86Dqt8ZxR+gKyHQk
fdE9CPpss9yaifXlP0rR34v8YEM4hXxwa3Acs+hRMQHrvKTWvOuQN1eEdL9jhg8RRVd8hQGUVt8v
SXEUQ3njrHpvXnm0gdGvho0Y9d8orh703DUUo503X+a3SVfyIZ8Y2BaXul+P9tEuy52Kx/QwkiI5
1oYMRCE1+YqhKFb0j9CkWuc9DgvW4M+8L4arcJNh5/Xenz4St9i1SR+nEQIjg1ErjcPzBUR+Xffz
ckwnJ9xOOlJrb6h+ZTYi3exV0JpjbIZx6XfEIpNjyDd9pevuhPdvH1834maDK5fhDpv6r4j9h2Ko
i3Pvh7jrVX0KluY5Xwa4+0SEQFo4abEWmco4uk0ME0/yRFA2bpPnYEriHZFDn+IQRW4OlifVjX/n
uoOiz2jbae30ZX0EXeewJ7jclNNlWElCdftsacWyLlrvyFTs4hIF/TOozZsac28jXAwaItr8wYFX
ouz3/zzOalu3w28SoQUKu5intWVzfdM0kBV9yJUIEkq3bZW/uNoa/hajKo+qzCjzN6LayHsO6P86
bETrcp90aj7HQR48dBHX7jQMuTLS2l93bjxfijwbuIfr8odKvb0DxhKtGj+fdnS4nPe2vDuEGtUB
STxPNlZSfSSZeUhEfvahsRAhxxQSoD68iW1m6W2C6iHrh924KMNh0HWofw6BOKuQNG07efIF/nPA
qAiupZ5+z21xp490aKXPo9pQ5D/aM09LzWbTn2oBT8Y2/mvZBwtlfJH+Stk8kDuSnUa53QwOXR3+
FzW7TL8UiCFv2mvRKuZp1+k3aT2L8Gh6Bb8io5iVTmIkI+bLF2u6xmpZEZfP200ki4Ns4wPN912a
xic37FmtY/+RjqEGMMJoeBAWReU+9klWAHkpyv4kHTO+EmB4NlNK1T1bQp6zqY43kaJ1h6A09odu
Islc9Xb3YJK43rUE1q6Bj7mQ9NNAjDFBRJslZvzY5VQ7PQKHHWyTkXjVNdHB74rz2lOX0MhArf62
5jE8tmmrHyX5dnSlPNpGhXNFVuEeqUJ/n5Y9SZEwJtRj6TWZw7c6H4KL24OfLGO++CmgcmjZmdxa
jeg3gQoBhpWCW0ZMUqjMJFV4igZxzMjMsBE0CDq09bbFqA8a2V3imGFU0TxMZys03YZSc77OHB3e
LE69Ac9H6ty//NT7Xar6JaB/tpXGJnXL4eqp1864DQv/2yUPdmo9+ZzheLc8/VicHHncmSBHRPXy
JW54pFoG4+KSLKo7Vpm2+Na9fTYhwxSjx4XKIkW8AH7eLwksFJNBbKSVn3Frj1/BN0JT8CO2cTFf
VJuT/2hS/48sgud2mZyjbJz+CmA0eOIqmW2d+2ufcqG8sHlcmeIXv7hs+S/hND+mOTZVMhTWhk50
RLCrYnrkUFVogd2yG9WyCUZnsyhWe+oI9EYXy8EM7Wuza0JyJSvgRP84j4DHbPEDeaJPjFq11ywj
3XulqZ3IqrxlbfYVFbNDedYbj5k9khsKuZzShK85XKhG6yO1EeqaRmUM/ruzJ5Ru/nQW6gpE+Wjb
+jW5jyxLQqQ1GkMyxW6dwhQXzrg1FZwgXg0JqLpVydkK7bv3P3qy3laWX4N7yXAQo782eVhuNblB
lDMKykAhPmwR9i9T1BY/lp+Nn44s6CPA9j6LqEfQNwlSJQvPK8QozBmLAEFfO+DMSg6DPbsmZYQk
PAQeWSIhFvMl6v5aK//vaGW3fk57fgMi4+hzv+ew5pLY5e0zCyJ9vJ6Vw+pSnNmofq+a7kVE5sy5
kNN2QdWJ/hle4lTQxCsXwVWO1QjskvPHnb3gJQjcbyWSesuM+mQXSlE/ivv8AK2aC6+oc0pw2eOV
DzLyEeHufidJ2vE399R+Ld055LgninGF4tK/lnbj/8qW0Wzk4ModgJtPr7Wzh8Rqll3nZiTyNMuD
hEWQtUd6jIpB5onNeMEYZsYQSa5UctD7tPc4RHAtj09zFOYbtzUG3U4wjYWpEfW1sn0ABPI2lyNz
0izXPlSItLtyavSuTPNu11sV8diYixW3s4V0YfUgcsvb+D6BavbQ6pXvud+0jvdsZvdndlM2eivD
hqnqn/Yeg4kqppT5bARLq809HdwcE78p1l00JRdXECmJIv3MO01oKIZ24SF/PNB2ORYwKF5FI8jl
K868govGHx1RLR3d/EmSQTjnjMrbMgbKhXZh60ue1s7ej+8ALFhNGxC5Ja9uRnSkyclez7g6rif1
lgxrvMuibHomb0tTk/uwywkn+WXLmev/3IvrWFoPVLMNmRySImNSZ8BC0PSzJsmpMRBq32R6WsB+
VO+wT5ufSCTeodL3qEImrqaNwrOQvQc/gTM7n5rNBtvwTdTAfBavRmAok35r1eLmoyjt7Dtgts4C
d03Q/1fkh9G1m7JmZ9uuSwEOq0j2Kjo543wNE4pSxbDA/nDG8SNwwxqv3Of/2jMnB+2JowJjdOYj
Ka9xOnyOHPB3SufjruvwCegIVCuwRQ+TBoMghjsRAiWK66G1/DHG/PEVGT/ySSyNQfwSD8u4Kzxy
XJFAoVncjK9idFdyfpTD8mMyqFVXKja/iQC9ydyy/uiFOm5X6+G7cuSv0q2So8+h9qRmqkZTS0zT
Ezma6R3LlOql2RRp9q5H+QJCa9wanLmL64niL61c77k1hXdWaRl+2UNCdc+1f7K7bhan2K1ZSCe0
SjJ7Uwu735STnf7mxItwx6JwKq3oIln9tzlN+0NWTv6uQ64nJ03WY/atuFgHmuY78ZBB3xaZY4CH
2fi7UpFPzMUmG0q52VoVUno/NZ/kxvKGHmNMchVzhnTnLDPHiIq7eqg7ey/cesT/G2rC2cE/TyGe
IRvbp6XN39qa3kZUoJe7tfpjlaXZ9FMECccMP46nmMdU8IotOYtnA5ALZQT3wnSKN8sgpbgWISiO
HhQvfJOfwyV1UHXna5LWT11E1crVMNs8q37I8Y23TkF7ym+mSzky/SgfrlnKIW5KFPq9Hd14sdEM
8IYjNbx2FLCfFQpDNahuW7NJ46jTw564A5CndSz0dtzHIPHJcM/to/CDS5uovx5TK7Zd5qorGSlm
vrU9j1DS4MLUoMO+40BXz6NTofKxBK9zlb8Pw9DflO+Fe7uk5UFOxmV8YPMpqtn6ABvXbBaERFI9
mThPw92iS0z+EnXYHx20kHTVT0v1HmuCeiqmUtB4VN1z0REfbxzJ4RhuifC45CUtgLO27KZ1Etk2
DnqKzGJqStMCHk890oILUW2wiuK3OO3k46J7m7+gIakeoWxpU3a7kWb5X9Z3wiZoROtw0e6Ww+qy
qpQ5OtmQv6HoqWM/mwTtTs6H1g2SU93GYge4JSAg6iViw3H53KVtfM64wx1mt0R54wFC9XFel67H
oo5w7WjboHAn1rxR4/QjJ+vv6DglPWdTfw54Aju7rO7ntnLc9x2R3aylaGv3MW/Awh7QtMrbyFTN
H5NXxwR2vBjqWf6n4kZwqpag+VWV0UABBLTFupG+9xN0PodwQROFCU3y0iVdScWCW3TW6gjTpB6h
tPF4Yr22e4bDk/GX2myg6LGOtpLNgEVllWbtc+YGfyOPlnYdUDa+j1tfJV7/L85SDgS1C74uUb9L
zvLU2Vj1BAmF0zDX7iboyg5liwCTyXRLSKm6ReG8S2q7Qs7vf0RbfGZNHZ+Mm7y7ifnwdfSymASr
zLXti7J8hZtUZwdUIr23FjJJlbjOs/2eteLRWLipfvAnKPBRRNaQl+ga99BZDdFVnb/poifnGLIh
ATBDMSaD+6znmZt+FPzxy+51aCDVYZC8Nn6CGmZhhXHSECsWlfCrZ7sGYUZfInQZ1ApxhRZagv2u
OeiyjTbx9c4gWPuhX20b14hLmkwIHRyQjvAhrG2HsPS4LMyFVkklVsYf3pyu6vdLRzYGvqbattnA
ISNhJ2XXfCmncOasPY8r1C1KUmay11Wp/w1udLWUpOI1yneC1P0BWhOxgtr/5dbLvAohia1BYwK0
cSip5gnxrdAKSAa6NF6k8UEtQPfcBBh1IZmtdRb7BWqNIyjCRX+bheDD7D+UZekcUhuglE/rAEyA
pn9a9uLR06XazUr3Gx0Mj40f1ysdJ1+RE5p9adfFzu1wPHMqCge3jSnUWSBZ1nlU1KupXZKdWgjw
pAvunoJSBZ3T/g2ogVtS4ARHi9mtrxMQoR1jfulFgrXaFQvQaHoJwybQJEbGikAEb9Wwtq2Uf14h
dmLTDD5pOEhLuYrogvSmNQ8jgJ8/cWrjyhWkXKKUElmy0PlIrCPsSY8PCOGSVbHt9m4s0FW8hDZp
3In31kPr0pnJXhTQppWOnOFxSe5LZLjMh8pFpo1zTfjOpWHZUKCbZLL1x/IShdN7nZRf7jB+ZFn2
CmIUxkzhSGJqbOtDMtofUvIpZVbTPtv2yJ+WI5C0XkcF0jLZLSG0sXWFHeAtm8/0rroEodVvvMV1
n1wrL1Y65XzHxJvgTyw1afyUhp9rR9+skB+mrPiKwDB9qVnl33bg6lMmQ1qBdeBM/6xx+bQ6gJk9
YEDEP3ELMjiFehmRnMfqXTrRd5k32Sma8ApkOCnioLXct3XGwGUZ5+x44TNDNUj9DCE8v1yWM/JO
mYUbDybNVnkzKa2AIkqLCLrh6/xyWRw2AD3xKhpBEVTml3EK9o3fDb/lNFSPHNBu0VxcUP7icxU3
Xyle20OPN7wz7RCsRUx2zlrc/LVTmbURvWWeADoR15wKwh199bDM6tvmwLl3cgbygLQK9wAQSGBK
pzp1hac21iwoYQsyVniTN1s2Dy01g0uQtvJg4/m9ZbH9YSYS5pbXh8QC1XvlVs1xbHzc49pb97ri
OaC7Wu3inuWVcugrjb2Wdpk1vM+2pXe5MhjOqp2Wg0ruz+fQk/6wWHWwjbDkXBX+G2yTbIoixezT
xb8JVObjMibOlsHC3dZ1BmziUtEqlFhQ2K7Bz5zU7/zDXF6yIVLcP3pL0H8MeQSCBtmeaA5ah/bH
eeXpuDq79zJPUpk/DHZ+V41LAqidmwkHxQFsOftF9q9ys4egKb/tdowuDBhmmbP9+cFFuyzyKXqX
tbSfm9l5Wppq2fCz5g1GorOvOsyse7+j3zlWnH5Zy3KPBrf236rgPGKDflq37EF225QfyZxwNYti
0gn2XGYw7CNyeg7jDAtLJCj7FDBl131OtBXfJxk7+9KrKSlooiRo+vaG+ulyFhnCbjyRF9PsBXts
OQLXQ/HUNl3OyA6j60uUzgNpkSBJ1oPd0qSvkhiyiene0raQO2YOkZeA2ExNKeDTyqCOTqYkVG4H
3UcNa4Yk3Fwe0qTpX/zIqT5R5GMsk8beR4k4WG4XApDH/tp0cf5hJwSvRfoEdri42G2mbpHtMDR7
DuNrWaIp2fW0kDsBlkPSrhDhV+kHZ68kUcLp4kbqKTlEjfVYKDyKMtP2LnNKcwZpOJO8jwAV5a7j
P41R1D0TcCab0g6ErTv3ZlUlmSU/dVZxMfzSeB58sPQOTJLTlymk4g/JR/FFwV9fNSv8Y2XNzT7l
Hd7WdXPHENE2z6qJ5XBqvEMkreWhLBxzEW6Qg+peCA6JYNnBwbLWduj5a+kH2ZYINNEbqrvwoQ46
k0Cqcs5JpP+yxy61G6Jv06+CVX1LGzbchHX3KL0FEuV09RePOmFQv1nQe/4tIdwOb3mBwNn+su0O
S4aZiYBglF3uWe+GuxtWPDAUjVhu51/9GprelHiPNiChrUsWBBHENk8wZUhbFiN9sSb9Kdr4BT/f
4p5lDZyp0XO2S4BrJUC6nsZIX6GuaV4tW2/CiTw5fETvYio3oEtLuhfVP0YJ76OzHYS3VubDdiy4
GMez0JvCtXPODE73kNhc80jdg2L5v0lLXk24H2Or6mOd+ob8I+koz6ZJWGJZ8TJzGp2xjet7b8r0
EFQcAV0Z7LxH+fPOQpBDCoOHAtUQwKiYlpkNO80fir5CNkm5IjWXxiGKsJjDIt0DYXK7f+jD4n47
Ayd74O8OxWGqcA2JlpEgSx5xqaDk0WRYsb4UK4BV5K0AYNXGCJ662lzbsneeCld8jLkrwVzF0dcg
IncPnosfiHqySUfzVkyzWmWZJuTYLiPDfiL7uU0Zi4Kx8kSqI9hV8FfXnP5cGxhz76KnBEgMDQ0s
ztuG0zS1/YZpolFTPUp9byoptyMVL/s7okqc6gyDf1xUgzHT5jRmQ5+J1f6brOaKCpqVrbPcP7da
usRxXLGqmGO382FWHeccjJXh2hJF2YXqGIDD2ny0iusbE0wfs+UOlZpMSMZV4Xcms8NlACUqhpVb
AUdeuVi0pzoX2dZ1AYVUM9gYfO1oM82czTCzOPZZzrTsTFJ5vybFJzsFGCrdjIRoL4VzyRXMnE41
8XE08bUJjH8ojf1DGwSNUcbWGS8mX1nxTG5y4ZLOXttcpEU6KSO+wBGA+EQeeSeZtOW1sFz4HV5Q
73vJmq5D+CCGoX1PQUOvpHYnfRz6ub4G9HzgXhTnxquiZ4/EPDfXMv0dl7a3CYyTb9GcIm4NmTkU
guUu7QyKFPOMN2M6/BKStp0PQvzUV+It9sCEqZHXChLlg+0TKw0y55vFd3yyB2DcNo/oyh2Q5Mly
baXlR3vD4nh0OeiuhIVnXxCb3NCvvBnGzBxMFD/6Ou9IoeW3kFjQfmhl9VwH9UPm9Pk26h3vrIX6
Y+49UkOYeT13tQUEXJO/b/R0qHOqw3MTORSymY/uUPg44aa0h262BN0XQAq959w7JZHhDWqLnZ2I
FueNcWtK0RivJ1dd/A5cI4+9R06ALI5boN+4mRi4teqa0EuPKp6gZgSZXNhj85vdid9FCfDIFuVb
oUm50QsVt5mtbtfCDOXHi/LZETj6Jh19gMwdsy8C2z5m+KtvhngPsnmGsOl0hLft0XoB9uccR295
axvah5gq+Ul07ruDULIjxzbsUQlT3nVrXgUlL1VcOuMPmtTziBpRrYRqTmSonId4tOzNMsbRvT7u
d/9mP0CZIHnUcOAO0dTlNLKvqsWpDl6uBADAvjlX/YhIl+Wsyyp9tSH+MczSqPHOHX3OOjfA5k8o
M+TEySomzmyaoB9PReozOdFRD2IOKm/lV+1vMQ2/J767C0ItxWgnmH74hWqs5sK6pNk0b5oQQFw9
TMe8dKKneBw+h45GkJfY47k2pf8y9+2727CUmSH41JVnrXK/oyth0VPzarJDcuzCbeo1966aPb/k
BSDYsmjtJxUl4THwinivwUM/DWxTj6RMOI1GNXdLr3meEl1ynnFK99oa9bHIyjk4xln+pcsduWLn
PWpjewqsaPorbBu/rM45N5Xydztmy3Napckpvre8NIsDfxctJlOLlVtRCUbRvUsnkmKEU9lnYcsT
lmpz7ji9b3l/w31ROfkFbsjFmGV5rNgLP3XvhB8OvhsZCDwUKugxIKU2sh7yzpKHMPfAhBv5Ecx6
3jGi0KxCR5WvlCXidVAnH6ldMzSmUy9qYDOafefv0Pj6OZCAo+iXtrc+tPbkCex7x2tiobXktO3v
HiiBv7OYPLOLyvAzAVx57zbmtM0ArFS8IOuwsrNXH7Ng27fExPpkdAa4cv0FIaN+R1AqnFUd2dlT
f0+uBMtCPLaMW8XVHdV8PVt6vvlL31w6jIkd0kr+L2T2NlndSfiA7nv3gT4A1Ao9XgkwqbeyScId
kwP+YUu8LSLxqSTAzyexA2ktTSJCYoogIxo2hUin+e76WN1azQ+fYPLRYF7Eqk/pUKfjQBwszRnG
6vu4wTMN166LJKcqE+wjn+wUu8j7PZ6Ztm2+E7U65kAwaWYTuxkBAJ11YXv7QS/iNMT6RfV2DVzQ
J0aRufVXHzXlPYRo9rkLtoPTIBxVbd5DdyzOUQK3tJpb5xJQaeJJNzQVLZ/8j2WBNhFENdF1yYz5
ZqEtUumZDtAE+rYLg4fWeOT20UTg1nXOt/JcsyblWWynyXpqpJucRMDbnkTwUtpmIrmR9rnH7XaZ
Yf9SmyYuB/JByeXcde5zYFMztoRH9C5z/I8xTpjeAgjNc0S3zfHeVjNQziWATRCMtELIx8nHMSi/
rdodnhytvslLlvvAJ3Psx+bT6if71AnC5/B9x5Uth5wqZkh7OkuI5dBhp0WTzDc+FoTd/M4Zg4xD
lR3yGD7aX6+r8pNkHMZm8vL4ENhhtk85e3Fe9fRekLM5px1JFitum79xXy4UU4unsgR3jU0l3mtH
5cG2mEez8oghXoJayh3mGySZKrgXaZZp61jBvPWaBkggsla18Wqrfo/a8SbJVjNje+76b6WT8GQk
ayT7jHwjc0zNTqoRjBy74CrQ04WzdbyaJodopcvcgWXyf9dlOD3EOTs/AeX+aa4cyB3dxPKZcqVe
t4oYsQqGGCTDZD3XY5Hhr99xZ6CIAS6l4rY49nVxwu9s8J8nu7Ke3IIIOpkCMvmUksoJT9u3ObrD
+EpGBB3L+Td60j+1RQKJxh7ULndqfC7KUOTiqDmMiI3jgsFcVuYhCwQ7V0RSlPBGCAKsb/rlWNW6
PaUDd63cIqXKkjS/xHURr4KcikHetsENgm4MUM+bye4G7dl3aOm7QdOs6egFzz1YRgqIr3FaZVgi
3nKKFuuSk1HbVUldv6V+A9I3MP2nieFeuTNXfyekkUdcBT208GsADCReWwcTtYYL7UWgHgLnb2tV
F9SBv1btQxacTzGZbKL0IfWVRFy5/nZb5ceUY9vmzjav7H9FF7/mFOmP+Vy2z27DExyPeM12u4QM
ecNrpN/HGBVHypvrp787U90IPqMLey3D4wcGNyxp/MiIgfQxabFjq8wQ0VNYDaq+H6h1lr0R8iPZ
tDBhpKmKPZ5SQW1ydmAdAA8adW8xDIQxMbmDtqfvf52i6UVcQf5NZFvdSNOIK8FoivGRM0GOFE2x
qTSnoQ3tAhjGY1LlRFUgFRZJmp5cTH9qCb7mlwssMm3KktbRIFQ+ZMa/LyHGgh5mMD9oBbF04hyQ
MCm0fC2W/q0I2/kyeVx/akUleyrt8CTc4SupAh7vaWoonyqzg9HLDt1S58jo5M6MeeDS2fM4FCwO
bk9c0EMDKjih70erTgALg8ayg3a6jN1ECzZGHwtDSW1cJBHQ/K4Bbz7Zmmki0R8KYt56DP2bhLXH
N21KhcKFPfoLoFYNqMNqNqmdAViSHLDvViSjXDGjN8xXQYZgKs5DU/olOCDRWUxFC0IeR82lbfTf
EA2YN9BhcC7/Bwln/PFV4CbzU5+54lxoi/xJP3bHOJ7jYzDjGwsZww3zeDhU1n6hNf3Lkl5sLByv
w6B6dTNOwSl3qfOTnTTdySgMms3CRqjXc08ecVLY7z43CpTYZNrUjDFYKx/Tng4IR+axwJ6k0DqH
sCdK/pO7dR5yz7SaF5cRDLvGaDKPJR47blxefzVLjsceRc8WiJY722KZz0IJs9d1a79lrSpedEgL
zCj928/pWjkSs20i7XyIkgjNZrHWMggJWAttz6u0bqlRRMZ6VEl6nIjr0ayMuVPS2tgTRXkXUEvX
MkFGt5WdbKTiZkEE/jMevH+qp+4h1Xu0/A578a9Dfqt9/r65tPyzIQxDqYhGxkD2grEyicuUksra
+73z6rcBNSNDSDSMy3IvC5G+xkE7Qpno5icrhaMeuyN9ZdsGDC3vOhZQuPkoTF88ASSmSJ+mx9Q4
5F7A4u4mIonnahLdiQu+gZ1NcVGaDpCQGsNlxWRweUxV03yVCfZEFxTmyc2G9sGDcA6yjaGb186j
3hcVJQmXMBX+hgEHtNGtllOyS+6FwxwXBwT94eRasTz1XNb2BDdRkcO2ObQTsGMODMmqIj11xRqF
uMmgwR2jDyQ9K3dgfMBdgPVsjuwkHZISxlQfpdvcatS2EEZug7lK/tqyH3gBvGreL1YT7ifjfsHQ
aPlz2hIqSHhnH8l8wYhtBsxoD4/KTdlupqWVH2FZfnnJUl56CRUrWsrltISOXMfoYPfoBzV5K7Af
4TmwDPBCHQerjL+LvAEuVkfm6LJpXXUQzZu7bXXOCmVt2oSnqLvH2dpMDlu3j2jdOjagzryen1zh
tvRCakDxvTU8E2h7LKkJbry8U0BblLtyJi498xi0T+n9DBH6qj2ZSDgHw4LB3bjAOx6pI5pUu8fY
EBDwBB21cZE3NmlCMJ5Wy6uVhdEaZY1PuJS2Po9LHXBWz9DjuGzMjGCh9TY7KfXXDDthwvM+ePcB
T6phG0ZDjg6xnX1kCgwAIsgL2ItqqxzzKRgl8JoNBE+ToMWMTAgQWvyia01pcJN7sY0sL7iMcgoi
wePeE6khMbCJL+EAnYbfjzvyb0dSgWFSh7OzQyZLrdVCMJ2WVgIByWdGynONQr9e6rR7oufD3K1K
E1cieO1MhwRXZgWszrtUWV7cPFEy0GSmbiX9B5oLHwvexRYezfInM+RgdcUX4o8Bd7GuoUidp2+w
GsHTNZIIbzuchEdeRzgOige1xZ+CVXWKNLNMxNtCnadDq6MYVTRcKggv92NFAkp6KCOJHwFOJxmJ
q/z3PjplPdAwoI1iX/KqgOtSxows0p+dQfEjh3xkZ3ApZjpmywEOq3uIxCYO0NlSHbg7tiDWd6Jw
C+HFJiaMgYo3SKzslvl2G1EEPGf5FBDQ9n+kRXvbU9bHEixsdfynSOtl8JGKutl2mlERDLJQX1zO
afyaRliPeUoulytvBcCE8CrRxC6/0ch4gP+kL3PbOMd+iIdXoB7pTUZRvQOxLfY25eNfHaml93RJ
SKjiFWCQm25N1RdfNe76HDfGJcHcNujLVTU4WytPXxNHtrtaI3CZOnud8bC/lbskx6SxrF93/SEv
nOKcRunCHpMS+82yZthxzJAvqdNb6ySFvOCM1htNUO6ugGCfU847287BgwXltmxzvcC0xrzSbWsd
FDQ7TiNxtS9p1gNsrCqzhTcBtJIe7FLaZ1L139iFP8y8+bHnlOgZPkHMnYmjWP8RRcFTmzvOWz26
y8XTfchJNP60VRNcYqtTZ4l0sVIpwmlIZYmDIoSf2NLZNptFcxRl/8Wpd4xJY8bFQ9Yt04pJZOoU
aCTKWnXyGoCX2bt5XP3w8XGDkz3UU6t6LjNWm7C3KPwE6bjX/1OTXDYzfxgRQetxOeb1lK8xTl1q
6ZSAGePr3kRK3Grs05e0aVD478ABE8j5045kv+3L6A8jzhuQ+ZW1bmsyANkd7GjVjM8UNj975bbg
HVKrYmElbPtRxcE/n3zbDaP1kjt3GD5h5SOpEr11ZlOc8bM+wk6NW11I5yEgicwUDQ/TezCpeuZP
B+EQhDlBXSBzsztCgIygjGeyfc1SJjK4rP47byjeTUVDLWugVCBjrlqJVFTiyoKlCOptMKXVU6X7
/0fZ3YcniJj7gWqBwRJXnMLk0ATIRWGDiJuEjJlSNrfQcEQzn6/G9ZKVNu51IXWKXM0jtKq9AMSo
WOZ5twz8G0gnNTMbtE35WxGfzhndcaB7w3m2zuxvPCImzSAQlcwpI/LRMcQPvYnTl9U/egxOsveM
Ib3Wzf1YEweUY+8N47KkkMyYv5FU+++K0G1iBPtfvNy7NxlGgJnnq8cgtE3nBY+hTurj0sN0TnhZ
VJNGG39GWae7iqYWRx1D7ppib3fMlbKHzNmrSd8nJWA+NxB51lVQQdvL/XxHubLb1UyTb9DbKdJM
/5F2XktyKlnbviIi8Oa0gDLtpW7ZE0IWKEzh3dX/D5p/tugUU8zoi1HMPuiIXp3JysyVK19DJy5F
cI7PFINWTfgtCiWWTyFe3UYjTQzIqRfLjafmu2LKT7VWvDPyGrpJ2jcXZQYAoAscm49ZUVnfoU1+
sWK7LXdF3/7MUoS8pD5/Z3UFgrYXuDqdWUDdixMeK5w4udWB0h3RJQVRNMrtHZYrIFOgXmBkxjl5
CSaey0d4y9htPdUFJX2pXMDZm6kKfUT/FAVyt8+dxuYcgMQZXXTlfqr7Hzxttbjt1eMMVOHE4CZa
PVjT2bgNR95jVZyJPlhDiN1Jgtoz18A7swJy3+kvRcEhqKDLHjoPl5qtoO2UjwHWCnBaVflDjMD3
IZdRCLNkequ5fEHVpag73MKy8ozaSmx9IaXth7SN2ttWgh0PthQBPZoj6F4Y77Mz+vkG1ea9Hk9v
4tr5lneB7YfS5VlKQSnblazdgfY3HyFv2HulVUpuQOjODVM9PFqU+HFSVj78C3Z1AGjo5UnIQuLD
OAvs83CRxdELr0JftfrcH1M1fTsYkblPuXgASDBZug0UIj/VzibkuhIZD5raVE48faPQEyNU1k4w
pWweytGQU6Vn+6x9AEbJhFhaeojwEaJlNnInUiTdlYP8xnLQM7q0FYisJrZPZ3Vm3FXNJ4DvdLfR
0Ec9ArxRelGlD71e8werWDTKSnXTOLqJOhBmjDtusTJIVFB9Ul85t/nFnN4q575+ga1GV0TNzkcq
lYRDAdR91IFXjLv0nWxGo4vK0lfcjurnxmzGD2B0H8+qBl/Y6MMfZp+gEdHNqrIIRKbGAzyUoHuU
WCIfU6ya0j0XptnlJ+WdqJFpK8ZO/q2D1ftkGZfg7UBf49T1pnxTZ7X9Fn+Xj2lXK0x8fgeaUnKx
yNDftxIo6a4zHfTT4Mc7RdceOJ7f9E2phDxaGW/IVxBUI29tALNHF1rU98wBtcSbCmKsKXZEl+Ab
oHKrpw0bPSRdd/HOLU8CqBS8Nad2uI1brEnGGNXyJOreFjTw7jsp+5KFGH3oF9xK5cDkqIZv1O2a
mq5xpIf618ZELyqfUYhJ0wyP9TSeXXswZL+yavRtUvU9XR6eCxOliD5wceKWpEtvFbu9LyAEx/su
DRFizbWPxbm13lbcpR4KqcYwgqcybsrf7KK9oFmD0SWd1Z5uMGzoKeeRQ1Zq9b63JeWusQuUWZTi
RyVPtj9WlXxLofa+nrnKG36zOOUKzsi2YtscEbqC5bkqGFqPwYiUnwI8v4HlXgc/zor9Ns94vkBX
8XqkNVtbVTZsU1ZtHTtyIZLeGZY56igRO0V/kuS3BsgOFZJJ+i3hATpu3OvhlNkmVxyZCr6Y+wvd
Pp6b+fnCNFupHFqUI7IJeFXcFB9p45049N3Ia3bBc93vLndI/O7zg+33x3ZjVpUVR23btOj+g7g1
bEXRXgfPrcEeogSENLXRexT0fSQj3fRZcmFuc5L7sle5+lfrdH3M8xSKQzb5lg6yXYpi2MIUy2VR
gMrNZvRQUgM4J6cU1X7SoqrZGuBqKEfWNNVwdMcxhFDgODqDBh9MFo/Fiyiia9yC/Prlgl6kR9SO
fG56/vXxrfig26ajWWB4TBsonfBJ8TArQeERFNnb6GjZjemVPdIk16OsfTvLMEwOZseyecx//e1g
WeiIp1SZ20l7pLyz9h68n37Z8EBfG8syimCXrfZq3F+wdXRLlro5PoXdRoC19bYMIHieN8OFkon9
xo1MkGCT8uFSpodgmh9LlO9RCBxS0o/XZ251TI4JJtuyNYfr5+uZ41206RuTO0/H1+NVWOehQApV
89P1MGu5B2fgnzDq6zDlSIc5vGSFq2svSvPFNHzcFa6HWNs8liGE9ZvyFFsiY3Rx62h4cwbXBCzm
J3ZPnorj76DxnOBgj23y3+txlflvF5cwSFzV1izD4nox/2GLXasHyoFD1oUp3Gt7buqH6qi+cIh5
qiedYA5cD7f2wWzL4J9iq/ybc2gRjWZWEtPYS2gKzjKUPXTT99cj/Nrp/hiQrVq6pWBEz6p6HeKi
8OofpwZu5j+wyjhhuubZJ5jF8GN885jsLe96wLW0txfxhORochlomRNeYA9I4K9rLiJQbaElw43E
Nsxq9mqmbcRc3e45RBXUrGXNdMSv1uIs1hqUbm7lDV7yNvPBqn5F5osUAUOOfO+uf4y90Jvk/fXR
KvJKvtCV0FGq5Uh1xPObzkuuKhGtkmTSLDC/0bdYRUPFkJBMTbPbtKpS6NDpU2TjbGja0kYCrX5e
x1QsSzdUbKxVYZfpHKnFypgMMtDeORT7yIMgHXB1d1HJdAsXPb+tkHPGCBnl0NtRqCRszh9byCj6
gPiC5Aw5MPQnoGYn9LnurAKHiQp6tWLeOAiPmar8CWu7F+5GG1O+svu8Ci8kWNH1XNoRLXBxPt7T
99/XLbaW3cYet7IyHUXTDMoXnnJgqL9eNqpysTucmwoX93Iu+Jw/9UbSzgeMOI2KpWiUC8TQLWGL
U+uyn1QdY4DUoMWOLW1w5Do05ltx5gy4Fmce6WKP4U0DHLORArmK6A+2x1rbd9nJAOSqbWTG2pdR
ZVV1VJMKyBLLnzigG9hkRKqT4wCtVUn9FoDoxopb+zKOpiuGoYDAVUxhh1bjaYrbeMpcoBS9P3nt
W+WIWQlympaLOouL/+oRp9KNqHNWibPoGBysMkOjBBLWWTlZBn1XotYju2i+745T5cIJ8vU9hvDS
zni6HnBtLh0DB2XTgb7G6n791WgehuheoOMb8phs+1L7rrU3ZvLPibRkppAs5ygnijCRZ4x+lYze
kgsPbdDui+Dn9SFs/P5fW+ci8cpzFPR9b1ItXt7agOulVPauR1jZ/RiCYdGX0lUgJrYwhAoXqixC
Ss7FBOAOh62jdnT88huodHc4xJtn258fxZJVBVNuncLU0MSPMlQyAIshgB4sz9LP6V6lO3eW9ceN
Yf25NbyOM/98MXNgNdFOMmjHm6lXvsdExjjGb5pblAlhbj32Hg2IR4w89uetO9u857zOcgKrKo+8
rGGw+cKeZJnSoGQNMEfIjFhR7XEI/GT48CQmd+TGJHnBVsS1JFGJRXEiy7KuC1/QAuReJbyRusoz
TReUW5FB9tircNzyed9/o9+h43DYmN8/T7B5mP8ENeZDfTG/TgACroEa6uoHMJ/74djd2Ltgh62N
W99ej7WaMnNq6nO5DM7qdagmhNEH2j12oU6D3n5ALNBF9vD/FkTIF0xiS4h7bE4DMu7Z4KtobOvy
1+tBVpNyMRJhB5zaGB7hHMSIka89yspdbu7Pln89yp/lI59mEUWoiPtxciIrZN+zMFfDy2l+LTNh
uHaal56/a8CKr8dbzb9FPCH/qhJ8eTLxfdAWnRtjyGtvZMDKlYIh2eCudR3etSXug5MmRXJ3JgS6
V6d22EV7HuA4qKb7/HO4XZ6trWELR3qHnV018Ch9nXEAedBngvLsQvzDEPE03g87sJbYybrqfjhE
/lZXQFmbw2XE+excLCfg0kVia0RsvELdQaKgCjULxGR3FBx7+5h4jhfUGx9OWVvElmrZpiHb7Mri
iYxNx4QrfIHOzD594dH2EBwvJ8P9b3ap9QH+DiUkZRLW8qg0ee7WwYdGO+byxoa/tknYGs9Auuog
YqYISytCuFG5dDbgaBw7EVB3TR31aQQSr+f6VhhhGBq6ImZscFomkNPtxDpCZcBxK9tofKyeytyf
bV4cGBBVzOt8GK0oaiJkoeYM/PedE6VVMD3enIHFYevOuZqBy4jCKu7aMLBD418RUea44VJAoxFo
Aszl/zLm/CuFo1Lh9YTyDAUUh27L60H2eh5xr2ajSk/hUTk2R+Og+PJx66xaSb1XYeafL9ZWeO6s
S1cRRr1gmKBXH3JeIq+nxcrGTghTgQaiUtiKHQIpLxG1a3m6Ty8FIBIEqNL6IOlAa73rgdbH8juQ
sE9IsN3hLxLoDCb1xeoz601aFeHfRNEpHDSbLheEoNczpuSNORmawnCa9FOqIciTt+lGDGVOYfHr
Ux85sqJj7YRJwOsguaHlEP5heYB0c8F87sK3qg/3F1EJJGB2ygFtSzfzEnunPU3fr0/jWuYtYwvL
yzbkuDIvIOl5bb6NFB4lNSjJunFIhrcqhFItPX8q8LS7HnUekThijUYVG/2v5q+wxNAVCqUyYg/M
6MB8jkodganaKMAyRvmdNKHqYfdK8HI96NrZqcBacAxHocaHAP56ns8SvsepTR8wvStO2RHZRn8u
gJt/tbf/9zKK+9bccrYt07BkIXPAzqMg05eJa5cmXiwqfAaFktTeXx/Uynp7FUZ/PSa7RIYY8AlX
yVy7M4d3Smv4iELjgbyx368kyqtA83mw2DuKBJE3O2fy9PHRRjhv1D846ldA6a6TfChQikQb9vrQ
Vhpx5AdNDQpeQ+biKixxrRhppoQICvHqjRrcCUfHPRRoQBIDdwj4xGyS0c0sGbN1k1DnaRMSlNC6
ZUIM02FLCV/Plts0klVUjMeb+ovxrb1RnhsPkRvsLb25Kwa6qvRm9uN7QHdu/YL0JMUC5h4bWbRW
mEDbczgbDFMFTyV8X7217DDN4bfgPz+3CiIPpegUYMg+27eY2W/EWznVeWxSiQUhD4ioMG60dUan
GCaqrwn5xdq5G5Azz6PhdP3TroYxZI2ehE7NpQllpWxyvppmBH+n9M75fRbca9399RBrX1DhmqRY
YIwo6YRrmWoCUyOlcPzTbjoZ9N3P679/bTfhdqsaNN2Ak6mmEABgaHjpMifn3pc9FPvs0FAelCd4
gj5ku7/4LsTidY6HSNkUe/u2pCfnRGUp5Ip1KLpyB9DBZxY3wqycRPOQ/gkj7JB9FFlNaJD2lvkt
72/AsLoVLppdOOw0cz+aG99InVewuMwW8TRhDovhPCLXPM/hmzNLCBmKJ260t7CWXrQ3+sl4M7my
d+ZN1zilN/Y3zdWPW8+sv+rhP/4GOs8qFSYHvCnsMpwVlhmdmVr9MHiRi0OGN69yRDjP3jdzN3I+
5FjTec2n6wn064HzWmBhrSlmkTUw36hsH5V4F6m73geh+vnsZQfTMw7Gz37Pic+2Ij+mD6oXoQq6
scOuLUPanrQgOYXp2QmFh6R35dgpvE+VxfuyksF841qNTun1gSpbYYQa45yaNTI3Uu5GJzRvXWhj
/jDf67i6atQ25XdYBeHG0NaX52JsQipH4DOLmK4nj/aXL6of3lDA+8mL4SY83WzVM+qcqH9+y3/P
pCILidx0LWCbTJtvrb2vPtR+71v79iD57SfrYWaRHbT3OJl79TF41x+3jqu1IoBDiraXoasqz0ev
z+YECGYIN5tnMvleTQ5d9Aizszc2VuvqZ1xEEbKlusRNXSdUAAg8Qb6+r9Ck7BX/erKsBqFFbePT
Jpu8ZLweyjSkfUV/Fj0f5KZTRNCT9gOax9eDrF3xoLrpPGrzH9W2hVO1aoBtXWZjIRx/ky+jj6LF
odc96Uv1Ex2IU7YP97G8lZErPYZXQeehLyoouIemmVlsrvY9OUKBLz8hb+hle2mzbFidxcX4hIRA
9z5ByyzIkZRDg7K7C/CDGgzv+ixuBRE+lcGhWwzJrBEcYXUHuazPqxsL7ae/CAMOznS4G8+HuTBt
MGpSjB55FA3fTIo/Xh4zfaMcWXl4xU5hEUPYoZSLjKvjhRuYBGcSCPCux2AlnGCQwsdGRSNtjoVk
lrtExuEly5HEvj7G1S2SK7OhU+tRdqrCWZBmZ/61JfwzOGd39k31iKGQtZsO4Uu7x3Vip+7ix2AL
MbD2BeduMrd1lId08bIeZ6pUpw410hjfoPQlsz8ZG/2brRDC6ZqZaR1XDjM7jr6TvAmqU9k8XJ+8
1RAKtR4XaNuhc/M6QSCLT2cMUApX/Xm+ICTafLr000bfdf4d4v6uLWIICTJZ2ojJAzNVo5WRaI+Y
dvbo0gTlQO+r8a8PaG07XwYTji5c4ZBhQxobfYiTGf4AeHiXfIPt/OZ6mI1504UzC+IMyiYaYTQT
8cs+fWxa60XRg42pW+vg8TD4z/cRe8hFj09H1pEC8k18xJB6ti53/1VY2dgI4j93v3Ugrl6bljGF
tDt3pEmrJTx63Y++tFNuk3tI3wdzr962x+vTuPG1dGHpOibUmryniDKcjKZafew7fJyasw5Tqn5/
PdZqzbgcl3Bw4fvHo3hHKTVLDPmI4GJGeqPti/15bzzEd5A8ftqPuLt51SF6ez5GN9IGlmoraeaf
Lw4xK5zCCN4fG5UV3tbF+KWSi5cmkX5eH+jqCb0c6Dzrizi2cUZTbeIDdvvRh1jgDR80aze/dUgH
9Sg13jbYaH0TXiSqsJGM1pCosNFyF2TxHZd9APc0fm0PSXTO6eJLiNviZrt5Xsx/7izgbWj8An9x
hC+qmnZVZhVX4fMppvVbHcf93PrdatevZ+nvMMJ3w/EDMloOkso445xl7GuY6RfQ+GPibKz3rUjC
l8OgoKO2Ms9ohHOngrhtDm4L2Q5Nj40CZH1TtufXIhBTNBNf5wgcY4jyyXx9qbM7u+sOgBN8urhH
aWp5/tCxNbyelevf6ndAYakDfdEkFAsyuOFeUNzFsola7n6U98p4k0J3PDtbeJv15fY7opAddnDu
ShS0IBuWx5buswVLOAwO14c1H15/puDvIEJuyNXg2Nn4qxrGIP6L0ag7K3vuLLdDH1UrNyZxa0hC
fuDMUWM5w5DQeNpRiPthY9/JWrpxus0zc21QwmJ2Kjwl5AL4apUZaLHr7a6V1Y3iZmvihKqghS8w
9ecGDpd9OQZp8j7RP5W2c2OiuGigRmkbW8t4a/KE0gAzgDIgHcCr6f403WrwIdXT9WzYSHJbKAtw
zsgH2Mo5G1J4nLFJ2kE6VIetY3P1gs6bMjBHCnsNOOnr1WuNkpaUcFExHNiNvulOtyjeN7vup+ae
d+Nt/PX6sNZeWdRlPGHqcC0InFTlHtG7HR2e2p32qivfQ89y47vsbvIzunepnx+yrcjqWir+M1JN
bA6MoaWUpYLAt/Y4t3jim/jecc1HxUVP8Oi8bIxzNUUW0cTeahbqZRHNcuIg2uZOVm7e517pGg+l
N/iNiw29NRy2GsfrVd4i7DwJiwM7shyELmoyE5eUFwRzvOHWfpmb4zTG3/S32kaW/od4gDd5mONx
2BLSFP4PdJocKPJ4gxxm9iU4aLybjqEHSX7ygdEhHbZx3qw+SJCp/8QUprZTEjOkpQxW/U3vswCP
ebNLv0Y/rYPqjUfr+/jGduXjZtjVrWwRVpja5BxCpEAR0EWt8aASNguPGGnHrrzP/e5H7CmfELa5
nkarW5tGL4n+vAqWSoiZd4mso3bBHQRStR4lT3aKv5GEjZxjznSmMUaRrPh0Pehq6i6CCudro6RF
nCNvNmsJuCMaRkYNF3Jj016/GyyizNO9yNQmmXokVlMEbO6UvU4rMry7nEL6gjNN9PqAVr/cItQ8
4EUoq5ZtEyEU9pzoOZdxMft2/ff/6gv8ccotAgiHaZPEPGm20nnuO/6U/ZzjAGDYDibiI8XXDpPE
Hin7nXOYx8et4aj5PFPtN+9bq1vc4u8QTtvaGXPjEqKfg7hSAS8gO8D7k793N9lJ9QqUL/+PEysc
HvTSJKssWf2ViUDvFCGZ4ITO8frsrqejM0NaqTAB3L3+eoYlSQMXLoLgk2Q/FXmFGnm8MZLVclkH
JQn6SKMJIwSZ4CGotcxIuhEbQ+nWGr7DpPaby0ac1VRcxBEWdChHsYSbRYYk2E2bWn4VbXVVV7eM
RQTt9XTBs+pDde5Ch4Gc7J3Eyb1JQQinsQrnFkjSD602kOspqh/XP9P6DM4IUwAFmiELiwx9e32o
EsRIQWIicIIgpVnfIpGyR3F3o1JevyLyCKcDseemaAuziJ0uhswFDAnJOug3mnf2glP+nLHUIuwz
XdWDJe/bG59ufYC/gwoTm+PxJM+i4a6MPXssI7dv7NpRQdtxiwEyL9M/tpPF8IStcTJUTaq7igPO
rtHg7rG9bIHRor/1Vsdo10/rv+nugsX4Z0KFjwestuylgYjnoj2i3HrICuMBS/iNpbw1hfPPFxtx
1GPHZc9sgqD/3FxgksifnTg74Cn8fD0ZV/eMxXiEjVCzJQ1RFzbCfDCRdLvcaqXiW3K/+4swBr1b
GWySrP7xTKLnkjVmcJQANO56KjrEYLNs48FndctYBBE2WQ3jGwmLckq64rvcInTyVyfxIoBQkhdZ
replx2rqXemxOZWH4Clxsztzn3/eeuZd/S6/Q4ko7UypdJtGKgxNTf9umKmbof+JZr7pX/8wq08J
2iKQsJ/nSZME2KTzUt+WntYjghb4CQJQs7ZH3X+u0XxR88e81TcyYv1jmYYyk2VgrwmbROkY7SU9
s/vGqNhnKDihSrIxtK0Qwu5ArziNx4IQnbLTD7Jf3hRP9SGAg42Vm/XzvKsOW4jF9c/2e1Tzzxfr
thlxjZ86bthV9OVsDg94EdwGubz10ebJ+WPfM36HEbaHAoHkJpq7mtik7TM/9MN3OgY5d8bN/F5s
fWq2gBbrB4kBnhVgD7hPkfcmo4lDy4X2RG4eMTY8xj7K046nvuiP9R2G9m5MObp1Qq+XvouowvGF
p0I0tBaP4sau88Jb5WiezB1aLUc01DeOyvVk+T1AIR/jqLfN0SGUYn5Tyn0dbF0A11PjdwAhG5Gl
Smx86ub7fJl59UQLAVmhA8yI4kv+Pud25M1P/erGa9N632Ixh0JKosY9GWNLTT/nCrd530Dh4tB6
sBhu0dx42Vh08yf5IzVNDfwp+C9oQsIeadeYR0nzU/WMLJiv8zyEuuqjClMsPVw2jsnVOf2FeUMu
WAN693q55So6SrQqkE3Kf2JQGhcvyDptDGjeAP8YkG1hpKaDq3PEp84WS9Puwk2P7zbtZ8TNdJve
ZqcL1wRjI0dWT32HutAEWDtTCV8PJzmb9iilLGuEXN+egfAV51snHj/x925k+/p6xmLoF41Qhr/7
OlRVd3KU2r/gJuHb4bv1de4rhXe4oe6jL/pe3Y3HpvurbWsRVDhrerRg6tjkgDYe6/f6+8ilHPWc
eodJ65yPSP8WGyHXVrUOCvEX4A2VGiEbQY7pQ5BX1L9xviuK58ncWF7rAWzAh4CxSA5hVVuJKccy
ev7uxRlQthxDdEXqdH89B9fSXJ95Hr/g1rYhFGl23SklHrOol9TIfZqdq7bms1y0G0mxHsaC+Qa6
Cj63ECaonC5M0PLGTcl5355xDXJwP0bt7PpoVnd1UMb/xBHqNEnuM8dWyb30TnZxnjx0x26XnM7H
vzuPl6GE739BXkCeQp6R7DxAz3j6pPQp/uZby2lt5pBTBlgJx2mWs3m9ms74qJhSMJV48yXoMWd3
koYiZKxskYxXN/NloPkPWdQXFys+F0hvsqeeb2bkX3KLV5pvVvQt8Fjcb5Uz8xcX975lOKHOsMLG
yo10YkOyMu9yNlEfrna0Mnw8TC1Pl5qte8LqvrSMKORgo6e9Hc25YWEN4M7pEaXu/KypTRCqZqIi
Xn//xVvqnHPXRirmpNmgJdpMiOv60VPh2Qc0ZY7lIT5MD9pD4RuzpMDcNL18SLcusWu7/nLIQo5i
kdCYzsSyM+x3kgMb/oc+fGhxIL2+7DbCiADjOMqGUcJiGZnLD3ZzZxpPF0TfsvPGXrUVRtjjEcqv
6xJ7sRmqlmpPNTPY3tXjxqm8seB+rZPFOuiz2GrGdr4fT3iBd4Fm3RYRSpoIym7ekNa2+MX3EYuM
LlXw9Un4Pq0FzLZEtBDxqMjUsIUrjnnG04xa+xKWJKPu3PRm7Kkc1x36g1rXbHDl1pcHhCXNMEBf
/cH/D/CYsqqSFl/vpuouf5rLq/A+rXbj3oByc74/+4ChveuZs/p2YfyOKr5d2PicTKPK05d8OL9o
d7OOle7Zj/YOl5jdNhN7FTWyjCfkUE4fooDSNqNGoifjpB86lRew+cpx6ugHejWtqwfrRuUC9+av
WsP0NQ0LMKfBzVhYjrLVS3aLp4yr2elOVR5zBR1ZHLMHX9K+DIOL+vGNFiZ0MV6wD9iY6bXqGTkc
GS6HDpJbzLWsVaK2bKlXZs2wywPtJRfl8fEXqhvrgo0Pu7qKFtGEY0vrqjHJErIpB+8wyPgnYdKg
bWwIq8tnEUQ4sqSuSHP0UFk+vWS4KMMGbhOpW4Xe1lDmbWmxIURTFRsYECB1ePmeGE96dcLF6frH
WT0MFwMRjiY1kzMbcyluiOpdjyxfGvi55abOQ4tb9/VQ6+e8OWtuQDizdJFoYJdZi5Frf3EnZ0Au
OI/Mg+FEswGrBreox4pjkAwQU3aJl7SavVeVKvArQ8vw/wAFuvHXrF2BjMVfI6xHbQhTTR/4a9RD
c7Juz978VmPv5Lts/zd9r2WoeYEsviNWyHmMbPeFh5K3g/LOCbcfodYnF/AltBQHsoQIwJRRPzMv
mcRJuC9OM9Repavwb0bU1n6yeh4uggmFRY0h8HmoSP96SHx0EHy0JtHHHA28Z6OX6x9qdalBjkC4
GWIIN+LXkzdibos3RpDgOtu4OrbvyWZirq4zB3rgLOkAIF3YHbNZFalDcd6dLbJd82bYT15ypEDb
O25WnQb/4m1Lj6zeGLiP/DuqeADFiKAUBWvPDcunQH531rADQ3b78jA6M9ToKdcPLZqql/L5+oSu
LvlFXCHx5eZchhcH2chk+ixZLbrtj0H2Ma72/f+uXmdBl4N5ieYN4GaR0F8OtiIlKN/S8MeKsnUV
rdvYU9aSAyNQGOnQ8hCwE8aSxVOhGwWG30N7OFufounj9blahUAuAwhLNxp7p8PfD5OHm/B4/oiI
iqcCGsFbz8sPl/1/QTZcK9qXEYV8D7WknYxB5WWcJtrJdC+fgwMeQn7kITnyEbNhjJxp03TvHE85
XR/t2rJehp5ne7FPOXbHM+zAq6c6ZjfcyY6OecFQA0ukIvOuh1ot+kwWnCaDPpobDa9jpZOE1m9l
zWKi2kfknWs39Ktb+278aCKJs9P88Wg+BF+uR11b6KZmqwAVNWKLewkWldnsZ1e4dpQ/nyOcILFT
3uVF8vZ6nNW0XMQRJjIsbdXoL8QZFHVnJq1vcvO7HmL1Wy1CCBXIGOBdm/c0AVrjNsNeR7J2ebmn
17ERZ2soQg0SBJIpYVJMV16xcNc7H8/tp//bSIQSxKwxY6sCEL/N2L0PhtjDBRL/EgXcvapu4GL/
Q9r9zgDh5AqNSmrgGTJtWPm5SpW+D1BlD3ehIj+f0zG6bRPDebSd8SRDNXg46/ntpF3Sz1lTZr5e
l/EbG0fFYz4M40bObH1Q4RDi7A5Kee6HsTCenSa8m707UDJ2z+UWZndjGYi3ZnSZkxaGMXyQFhHM
gPIfGzor31hsqwOi5wtFG0on6m6vV3hvq11bjWPpXlruHPEbA7vQyvjUbT0rr51nJtQZDUUmNHpF
Yb9Zim9IG0AVRvg2av1m+KbCFaUHMG1qC62e2ctYwmoYz06bynrM5eIuOGR+cCq91oOdethWZVyf
vt/DEpaFFl6wYkOb1y2nDLud+xxbT1u+G7fEC1aTQaf/iqCE7kD5e/2ZjAmfhsGglqvKj2ZWuWrU
7etc2djvt6IIp1psGxczqW0uoPSsY6Pc6Q1CwOUWNHdeJGLHi7c8WQEsBzDEFDZeFIRqqYe2gA18
s5NLHdXw6XnEYHDspkMf4sHeKyel26SOzZN0La6Q63lfQlo7I+pSeTPVxTgGJ8vXgXxdvP7rFhRl
dS4XgxSScMJrdKxa9jAbpCUYwW+YX2FI+FcvG3js6uAPZY5MUYnUnHQDz1cms3fn1iFg3dvIK27x
/jjw7lXu/m5cIEkRrTF51hAmsQPUE/Ujd9FBu+sCLzHeDtZGi231msRQNIRlkT7QTCEPg6x1jPLC
mIzqppulZX/1mrEovJzG09/1mpfhhHwc9QCP2POcj2W5T2mr2TMXNIx3WmAeR5CB14/S1cN6MTph
BpUR+yNE0intQd7KueEOydfrEVZzbxFByD2jjuwq1CAOKMpPo3N1eixVu7FXrLbmlrMmbH0B3jt1
XTFr2LZVJ6AAbySoTnt9N2vwXPZoMl3214e1PnHYoQGCn/V/hHvExcH1qaloGhnYX8mJP53VjU+z
up1DnwW47NAKEx/t2qGg+x3N71DJ5SVOpvcQ/XBOyptPhZrEG8O5HuwPJrxlX8bK0uaVNDxHEs+t
bm3eyf3765O2FUWYtKLA2CQsiFJG94r2rsowh73FJmZj5lZJAzPz+F9ThyTy6xMqR0HXaXri1H7j
je8jtqJdup++NsfS6/zypD+2d8lH+OKevqVNuzVEYbuocFxDI58OnJXnh6HEsv2MKXRCF2frJWO1
iuG6zP8QlaRF9nqQimOXeu7Q/LcrLsp6f29nD5k04PfTeFiQ/A2MyFyEE76d5FiGLFUUZ9Zz70cu
OIP5fom+n8abEK9uAF/w5fmLfFnEFL9jXXbRNO/vAZWgDRg6fh+Fb8JyA9G2+s1sOmA0w/C8Eym1
3Vj2bVdToyXhvZJ8ggpkK0/9FrVpLQolE5p4gBp0RTyssqmf0iid+21h+twP8TfDbr/r2Kni2zQc
//eJQ40BGUFkmNEFEvbDXkpr/CJwmgyV8bbLyxucZVy1130p2sqLOaHFQmYZSrgfWdDCdEmyoJY+
16WboBAS+g5ST5aFAm/ibZe5awfKMqBw7TkHbVVqKt0ovfniBJ+KKsGYe+vWN2fWH6PiO9HuVYAM
i88fyQB4M8RGlEom59V1rx0xaR14np81cJsfWy/Mvy5Qf8ZDcAxEKzFl4YOdByz1ChunCDZ7BDSU
XREeWh60sHo7FOY+kS47Sh03LzbKm9WktKByoSMgW+B7Xm8iEV3USUtUMBWB7mbavka0S88vuzB5
uZ6Ra7uVRRMDkRBt1kEVCg2wlUFz0bFkNaxe+9Za0njonOmdfE6cm8jQzhBNQUtdj7lauy2DzqNf
tKcss7eLJsIKqPLq9yrspvAm/2r9IuCozW7rKrFidzPTAX6PUfiI1XzHkDH6cpOiPFZdtDvLk3fp
BpzseGLG4+/i8FXjH7iCeIkWH8a22NmZ9DgxcvUy7If4e1sjmZZkHtLPG3vpamNyFrZDKRuTIXyn
X0/GJVFxr5ufL3q3oaQ8KHfYfn9GL8ybQJ96s1PA1jPGal22jCnMiBrEgaY4pBfud6NbnBzuA90O
GdD5plPut3nZm6MUtiM5Mkc5DbEc0tGvxPJHd0s3RnDXC6VfirtdRxt22mhI/eoY/LF8F3Mr7EmW
pFQ2qBRaL6fiJcBZetff9L6xt47R3vqlRp4+oHn5dVZQmE0ZZlZPc0gP9cZJ9h8y/p+P7AhFwWSp
HQaWbMTmvaXwkXVQsbAWS0/eN+72dK9VwdD4EMPnUIMJL2wfTmda+OjyIhE3zV0Wdm9ySA5/sYiX
MYSdo3NoviUqLxzdt9Gdua3NUX4eECPPaGoH/ka0tdNlGU1YJbIEeTuZ5mglfqVQXEmgYRdQ6rRe
sIO5i373jHncOkbnvBQzaBlXWCkZrkrOueYYVR6DNy1kyL21z5+7pzMvSrVXTa5zo4zIFWaec9p6
nFsdMy5ZuoH+MJdcocxynCg0gghHtHyQC0xoncpT+9Y48BzzF6cAxjD/RBKq4z4YQ6yPpAIiNPQ2
ypL0S9IdzPMLRnQbH3LtBF+GElIzKAanUjJeAYe9/JNlcNPsyo/ZCdiUF7z9GwjBMpiQo5JD0X8J
2OeQ95DDm6n/nBRbwppbX0nIzGaoLTWoKYaleDhOcfSYGsO71NC9jYlbjYO5Bn1YfS4ghW+kJNO5
0ebnpGDAHPL/ewAgPvyivAGlrT5bB4OdZOvw3IoqfC7e61VngOLpWnF8GnWMA6fhoEbFYWN08yz9
sc4wdoLroZgy8uivT0EQn9JkzRk448Bbn37OMXszo36Ht/NBqLkYLo/HYeOAWD2WEK/5J6wwqbIC
VqsLTPjcv/WwyZZ/a7IXN9uwltWzYNYHtJFXwvZJJLAr+jjFSf3rwIcxSzduQKdE3xk3qY/h7gYC
eHVeF8GE66FcmaUtVdw4nD71kQsyUIbUmq9692PjA84n2B8fUEcmHboWCF1zTqRFTZe0al9cgrDk
gG9O6XN8QKTPn+8ZWxm5WrzYi0jCghsjo7JRfkvd/nyTg5CAOP5B4n0f43KXJYBu7JYg4SpVfRlS
OAWCCitnXDxLsnPwdDcFGF4d5///Nri9p/jqsb39m9w0IYzL/KMNjiLh6xnNYo2+Z5XO4zzmsIDz
iHIJbMuziojaSWFyg4e/oFi/iiks9xZxhdFQktLtw/vkjDFB9/l6nqycp7O6DEYms46sLL7zB5ib
jBX+LK7GW12NU6HpZ1O7G4eTjl11EUtb581c4gl5+SqgsLFMZjuZegDTsjR+camH4/lrI4NS2qmn
GdYPZ8htTxVsifj/kfZly20jy7ZfhAjMKLwCIEBSEjVYkiW/INx2C/M84+vPKp27W2CxDqu3b0SH
+8EdncxCZlZWDmt92A+iK5xnrGfimY+46hOYxMsKB+oqPt2pAczjGiHPBh/STr4xI2cRlbp47x2s
rVGeCdQ0AOfAWOvUYVYfWS/O2L5Tf5ixq7oABNnrXp47w6+xdcIY6F323YTHBYVZFilNjeTiyGlM
NfCC5RCrDJ0aARISTK/jT139LSn+dRvixLTPrRqQLwHc3/4c0NyEmlA3zAEkyJUrg0+l9BQtAW25
N2EU7bocXqQ+E8TYjjorUaMo8MD2DQte+y7o99bL4FFwE8kTrdf8H9IMAE1iVQgvQSZUN1MuN/MC
S5Vs7Aj72uIDFrSbT1royMX7WP+U7e+RtjNFEDXczwXwnP/IZbWswhGziVUOMnT1LjTAdTt0oslg
auYXJrGRwbiBgdGyxLTRA9V/DLviacBJguXwaQDydr5bbkR5H9fpN+KYMBY2eMrT7XI3rqV7c0h0
LIyaCXifZx8v+Vsz/7BsO3eXdHy+bjLcs7RR+DWwtEShTc5jtqn1AAuVYTFNi0nrIfYkQcbCycdQ
Qf8SQDXf2L48I4COJmBBB8oE9Z5h4pgIRPB64yh4YTkONogGHnuVDypGveY8zbEBAxwYb973aKoB
qBFGL7pveGMcZ7KYy3xo53w0I8jq36r9CEpgJBCfKZH6Wwl3PcF7EkujviT4TrzED3xxoPjFIiBm
9z5/1+YcrQYL7GgT5Zid29eH2qe8VsBH0Z18demwJb0WhMpyvAAcQ2ApMzE6ixkHJjCXCtZiTQlm
iSGiPtrR5IUuyBST0+Ru9LwijxBWMDnB8kwmY5G2Oid6EVLvDqYcE7qO/UlGSQ5a54DwilY9jCNw
sYXLxryrz8JYPgYGdRApXobpaij1bixwxK/lQf5J12RsNzkUgI7EYw8IP9513+O4xpk8Jo71AxAO
ewO+JxtvirFH09utRSNOHP+GDPgGlKJYx4z7pUpRJmmF05TC0Uvzj6gROJ9AAFsoChUrVzSA57pA
ZHKSfFePluhWo/cIE4uhAwGdjI71diD9nYcQ0hVVXwPVyrW1z1dkglHICOWogKDwJyrccPI9sNsa
yGOxhIgFVSbwR0qPYTACferwWEYnpb/JbRTiJDdWX/+EbBa4Mhtp9HQ3Xq0Y+Vx1HZyp+9B8/afx
vf5efsxPKwyc+PkjPptvvIsQyeh5XZznRijz8plbUCLLbQ0Vm9qZUExMPGJ71gKwJ4GFc41jI4kJ
lkW+DEWWQ9LQJ+6q30mAFbnuQ/zPhSVffCvEJxbDGFv7Q6qGOMB4/Z5hBzuVnQEokPkus26WRGDr
3OCP+sE/0hiPLXIz0YqkzXGHAV2tWzE7ijIKpvex0FY+WYAJbWkYDq7rSH308nt9SWVMklilnmkD
pKaHMMAOSzAfVb8PhEV27tcCRp4qo0gCAicmVoD+17LiCGnw8qgf89qxwAIf+utR/6UmCIEACbgT
YSxxg/2XSHYxY1bsFHV9fL6BdK6lIHUcPKLfpqKyKDfUogcFZhOaZbG7uFZRlpGc4QgxL+WomJ5G
a6oR4Yhzv9NGCHNzSdlK+iVGPhxGvtn1fg+GmCS9zdMHFY+ZtccykKh3z7+zNjKZbzauYVKpBRTL
XkmQ3ax7zMeAVKE+AQjMEac/XHdDLQgACGg8Y1TqPF41WafYywDedC1OjqV50JpvEQAQ5uWA2SZX
FYHm8yKVKusmkJ2Q9VxsatdNsxhFqQIeSFL2+vQzD/OHzEq8ycqcro0+rvsZN4/cimM+YDcbUd3E
GlKpWw04IOB0+eTyVJFJNoLGMM8gt6KYg0yWRQnLFKBOVffXnPqT8neVP19Xh/etVDDBG4ap0f49
c20uWr5WqbVAm1Q6hNHgVM1025vLR4f5Jtlukl3aD7vrMrkfjJZLgJOo4A5lnoSRpjcZ+tKYvJVd
UCiUoKoZMc2x2AdTVIHlnuBGFBOLAQejDeaAlYEuA95kjZGBugvU0PyDK4xO7f9HIyb4hoq2DHqH
rWkz156JHd3Uqwi7R6QJjcubJECLxhQ1a8wIhLX5VKmy29n2qcwlQU+PF963mtCfsRFTVAS7xC00
saITiX4OfwDEjxEbDE/iRYfpAzY2SNMKeGKFVlHi2K3AcVED/zMVfA7ehbERcgHkJDXSkEoQIsmv
s1UH9bAbwtxZbU1w6fJP6x9tDMaSK2nsk8EqEekq9ae9KA8q6F2uOws3ndgqw5hwvGT5ONioe/We
pHj9oQvAOJ27Y+yOO7qGQnbLYyRmZubl06qF3BZGTfnimTCnD/IykHmlre38gY6S68ALkYLy+C9e
kFQFNnfZymLiHGYeh6mxwga7jsnpf2kNO+CpK8ChTDzRg4obfWwZw5QK5YxjHwpVtC6yHWPU28QQ
qtTvzUhzpO62Xt7zWWAevEEbdKq/ZDGHmMurrRodkOuG7AjDd+c8980IRIbRXZq8WuExUd28KwQm
w9dQlxUoCHQUduOg6AedgMMY7MxJ+5rm1quc3ardQ4VxRCFNPS8sAa2YEl/iXyD1PI8XsZwoUrxa
GOn5D3ZEhC1dTOsBO2J2CWoOwI4QjwKIxDJOsTYyaQHcjYxGfgfZgRN3xOsjwTly86atckxYh2aT
pBiE4ipVe6xuwPes0xqYToPO7r/gNeZ0m8DcZmHM18Y7lrCXcairc681dKfm0IJhGDThmODIn8pj
t78eVHhxayuIsUs10c1ICXED513jxaniFEREl8yLwVsRjE8bSdpWebUAhdweEofEIGaYNB8rTEEW
2gI/u64OeN3PjZCUZOkQJvHiKo5KAqY4yxKYwnVtsFp8LiFR7WqZJByYpv8ytJeyeui1oyaMF9Sg
2ECoYTgO8Z6SK7KUkrbRYf23RLxoMftPK4aA9AjRDB8qh5aUwXEn+9ctgX7paxLp0W7v+3ydNAAq
Y1yole7DcN7VzRDYdbdv9NEl6uqXZSX4Wtyz3CjJpBhmka/ttNJGzniTYl46/1u1nsc/GErFnPzX
UdJfsVEMNZOurQDs5VpDfBtr+WsBoIXUNu+KyhQYBz9OoEWMnU0UBS12uT3L7aGKBuQbo18+AwpA
jdzUl1wNw5SOsaIblfiFiJeP+s/Fh9vIZFwYUMQGKS36Dk9izLSMThPvM+kbVqh2fbqr833XCl4j
QjUZl46Gbhqi4tM6JyDpIcr7UUDnGHS/DWxPNF7GtZMvDdlB6ayOpaQGci+2OHws8TlG3TtGelM0
k+j78fIPJBn/+X4svnLeJrWxaA122cDJJ++oYvqB1k8oyVslOEbu1bURxlxdw4BJW3lAzjjo/lQc
xwhAmUDkvu7WlymAjYsJ6GhY50Cmc8FJnXUaaNLQUFFSaV/pk9+NuatqxodaLm99KZq3vQzA5+KY
KFLN2iR30wgi1fAUKbd99XRdHU4STAWga4Nhdg3QHIzpDUWbthE4BV1pHwbZR/REJy2jHehUf+n3
8dO/qvRfhsYzmZ/J3SaCLK3cAUIccWp8I4Hta4lTwjDIrfo22M70Nu9KBGR7D2qKVjigxPt+JrI3
iwD9HcujTIwkTdbYgwrv7u2XuXiSqvvSvlHTH2kviP+XToYnOFCNMLCDKSyU9c7D5BBGs7J2uDrT
bmcrGFOuni0A71SiffBLq4cc1QDKAlYBTEApnctZqz6zGw1z9KAT2Cth87ONRq82dEFLlsMWCzkI
wXS0XUc5gzEUzLMsaNIjHzWc+Dn5qA8xZtnRCQsP+ffOp53Z8Tju1hPGyw709QTwh5/XbZXnCxTH
CI8mYBldYFcCrYNEXRUXbpHHT1KbYeDcPFwXwQFroiMIXzIYf4szqdcn/XNyh7LBAx9zL2GVM+iC
CGXmHV0cABmgT076jXpb3Eu/11oQYHh2YwFwlE5xwifZVNXGLl9nN2iD6dJDO/4dVnd5eFKETxnO
nQNNKTAUgEjQbWMzohpwE+Esg3s+/LsDubWO4EwO4LyfXdWfg8wXzWFx9EJl26LsopjYwzrGuZ0m
TR8OQw95xO5cMo+unX+QyR+R+l3/hhyHQGkP7o2Hr2UAhuRc0JCA5zNuAXE6twdpPGXL9zgW1HI4
7WD7TAaTI2DQCo1wGTK65WDX72G6SybN0ZpAmwdHJ75c38mSV0q3ZfM0tl5jPV7XkRPFzuQzzthi
H2jtEwCdZ1jgj5Q3xXIXcwfQDlNUA+aeJqIYGoB0f4Yw4WXsbCtVRlCRlCj6ZuZ3UwMO/e/r2nBN
wyCaLQOnE7TgjGksg5WYaJVSykWME+swEbD0Gr/MdQquC+Ir8yWI8e5GK0st68BZZo2IYk0WzCa2
+loRVrdIDHNmvSStq0zFyO3t2h5n8q1O9tc14RrA5sjokW6u0DwMa20pYADKcrKj04hVhVI+rVgy
zprVuy6LGtN5Qgxj38hiHKquOtLMEjUBukdvx4COW51wCZbpuwK21jTFltgkCMT0S1yTyTjYbFpm
1s/QrwF3i/JuyqIsn5ODnCnFeFA0KZkejRAgx98N1DnMsnbG0JeK0zrujfLb9SPkzNidnSHbaQuL
EkhmlLzIkv9OstlTU9PV1ps2fFAmdH4l06nN3on72GslFYQ1hTOE2Y0Wt29VIn+fqufFllwSgmCp
/Lj+0wQnzW5A17rVzmuNg4jsm1ZCew60z9clCNyBndW2VzPWC2o/GnwheQrn1hEW8QUhhL3N4jDF
4ie1l7G8U2PNUfS3HCT2qeT/gS6YVcQQEuY5kG+d+11mY14rNTAMMY43ke0l+hMm7K+L4KqyEcEE
KUPLlTG1ICJUgc4ZH5K1A6VAvRtr0Zwy99PjJYOwi9laQK2dK2NNRWzLlMJRb2JnVpWHRNZerivD
jR0bEVTZTZyKx7FeLAlI+7P2tNaeLD00We5YC/qkw2uiZUFaZH/yiYhKR8stym/HhKtOm3WzJxAJ
0jdnGfbJGGRYJLuuF/cjoZdtYcwbqHvswuWc5MjH7bZ111jaD1bkDrZyZyvDz3qYf10XxQ31G1HM
V6rlSao1wAi4hoGFuwbI3+Q9HX5KAJNoFtFAh0gY872WWNWIFUFY2R9N6zaJVYwfK54JaMHx93W9
uNa30Yv5TuVY4fGpLiADSYiv2AdJlgWXCDfwbCSwl0iYNcvawRJCEgVJHoJ6L/QzbRXYgkgMc5Uk
PVLpQqIxARSGU2CVRyEtpMDcLmghFzXPqxoVm1Hz1up1t95ZreCBx/XUr8Nie8cNScp1CuvWrSvN
HTRg/xb7NvYVlEfTvdb8qLAQe90AeI8tjPT/40Qsn1MfKW1Z0bEQ+VFfdvFzfzBuGgxW/nLUAfjY
mCdyEi9R0RRQnX+zpyH4cEQ7D04yhgAWAGYADovUTrfkt2l9InotKEsJ7JzQv9+EQAwS9yqgqlFx
SOxTXdj3/STCNOWJQIqOegOlNEESfS4i7NV00QcF4wz6iOXG+nXRbMFmI++sNiJYioW107qoyeTa
zeePpZOxH3Snk9C7bhGcxRnMfX4pwja92lAFr0hpIlX41r/3n6X65kf0SLxRBjWRglHb8aV+UQVF
MP7xARUQLxD6B9V984VyW8uyKcWjf5QwmtF17qDurivGP70vCWxYtZSmS1RIaGIAiVfKXq3vQz0R
SOFFCdgAqjNAALicxhuKCvE0UjDOOFaBpbhj+j2VblNFVHLi1Q5UFINQ1wI2BVq9TNNmwiBSuNQo
glImmxW0KKMRZH0wYzyYIqZOIN0SAZfz8vWtSKacVmWlhF0DxAp11L0UHO+JdIwSTCUdEZi8zhJh
lnC/2EZFJjYMWq/qahO1LunIMTSH49h+NK0IaosXdLdasbGhIIBzsGUUe4pgAJl19NtWiJOBT37x
MR/rjJrAjXn13rNPR/Xe2HqflSo4dFQM1GQOXtvA99rRWXYT+9hO8tw6tLrV/SUaZeeeJhYYMUiG
sSSLxcWYmrHsbZpWjCTQyjtC7qXw9bqL8Y1yI4O57ZdpLqUyjFt3eqQdZUB93NVYYpLusH/j54Ek
gNwQqcTE3HSMNTlTEHN7tfPD0LjtY3BVYtn2ulpcMSjP2Wha0oNjsqROKvqlWTFGlkflqRj39rjs
B12gCzdwbIQwRwdI7E6pO0zetXKV3shrQbBlp/yMu2FwZGsW2KBIJebk9HTtJnSGWldOzdWfEoRF
y+pTH/0JSXCh8NJZAFP85/TYvEm2IhRiZoIygiU/Kiom/fTlRDrNrVusVIzZ7vrH4tvgRh4TGElh
RkUI2g/M9hhvawIqWDoSavwwWuzrVl7mG6JyseAw2RxKK62ka2JIXLI91sqdcbnPVNEOADdTQ25B
VNtEKwMLGudRI521UTHrGFwJUz+9RFFme2s+vmpKruyKeFze1LD9Oyks3RkNOQMIjI5lnNwwd2MZ
vc0TeFt7xTL82KqI3/bkrxLu48SkT/+Sq0x76kIldklUpgfB9+AYNiqxeNoiKwJpKBt3lDnWGz0G
5Qs6WyfA4qC3JRXOeiPt2p3qN7f2sXXTR+1dIJZjdmdiGX+aJjnM7QxirfYto1fIzSTrXkciRxlP
dnxvR60DTkdTe63XoE4ezGYXm/tI80zLv/5TPuGUmULa2U9hnI00MY7awk8hgAFAnb/AHnLsT5MD
fpHQK/fde7+TAhPEqRiw25eNkLf7Ezzkyi9gu32K3setjXQBd1zqDAPxFmyIpWgGl8+l9tuqdykm
PxA618prEUWBlNdpx3AGZKJEdo3tN1LuFNJBLiqHoGzbaL9X7TkxBIvGfD/6snAmztptR0yzqQp3
Rb+gnZ18QgmuEa0XczPNjR8xhhGOHTb+chvRPPuRklMqmqbhGJ669VPma5dALOqHJcUahH005cdJ
eeuSB2MCL9kgutI5I3jI1b90YWdB9VWStdKALoq2emsTYOzGKbAq3QCkcYneS2nXRLerJHBpwQle
DIa2WT5PDayp138v6mnogusOw4kYZ1oxeWZn1nqr5BqqEov9a5gtB9jP/mAkgOso3q6L4pscHdcF
ij3WZ5ig2midPSh0Qtxoh71uPIwaoGMN0ZVEfzDjflDoSwpj2Hpvj+rSAf5g9qOnYlcFumcEtIv5
bxYUqH1dE8bYN+YgmlXOYX+ZFpj2LtdfExNAWIh0ttM2D0AOE9QQRGfIGPw0SIOmFsDbWaRxHw2W
Pwwgbyiz/f/Xp7oArR/xDio1fKo01F+n/j0eulPYCz6VQJfPS3iTmitxp8jtDCGLud5Wa5DG+cMy
C1I9zto4ddt/7OGzz7+RYsU9kHsinFh8kF1517nhARfw52K15In2Zvne9CWMeUVVRW82kgqVpqS/
rdXWbcbUJ/O3bBRNRfLjwpck+vcbtfQOvAJWCUljr4BOYwKY4H+fiZ/dpIwENYZp2zSXUOz9XLaO
kh+B2y6wZ86BnQmhNrJRI66ByD5WEFKGmVMB4M2W8MbWj8OQeddNWiSJiT6qhb22aYKkQYoC1XpT
h9Ep9Cwo25frgjhmvVXpc+1no5LeJNIsKxBk6X8t6qMR6a4tgvEVyWCittzXEVnACeKC3czp5gA4
PY4lpA2m1spEtzNNGGsepdG2lhJSQEG6n+rEKbBcU2lBnPaettwW4RHMRU6Bq1bB7lm8yE5oC+yD
ryhmVemNYeDPc/sA6tFgYX4K6RxAnIb4kMulR0DB8yef7EsKc2eAeSo0tQpSqvJhjm8WEFoT+elP
ZGAMS8eTQpfZ5lNRjqG1Zng/o+7sDOVt+1TNIhv/bC1efrEvIcxxTdE6xPYARUxZdyTyEiu3g/HY
j6+yfUPG3Rje6ZLudJ2fjcTpNdTk/sosVGlNvE0BIe/Ps+5aq9uXR23atT/XvHTV/I20xwH/idEa
rlH9GEJf07+X5SJwUE4uB2v7+u3MR4hnW5HWkPrNpHkWnEbdg7jaz+dD0wlQnzjXtmYDJlWlQ3HA
AWREqTmp5lHrSndc5gpkWG35o0Ld60mO5CgoSpns0KcZwM+xqECGUqVMwHXPi0UAt9JR66IwMOyY
b9Wu+UByyLd7s3XKPlPAG7EOQVegwxbZ1X+POGNj5oky3thYrsCc0LkX5dHYmlM8lK5RJiNgysCD
iTaboO7POVTA52MOCMt/mgUItnMhIE21VmueMTQfULjDLNACOs4rWk/mRIQzMUzKZWSKUVY2+O0V
UFV7ho4+u9pq0ZMWS6JGPi93+CSOBoa+hp4nu/+ilqu5tjJU6j4oNxEe0ycMinrVc3kUAwTznFfH
FJcCJmIdxsF+pb4s7BgIN6U798DQX4I1w27e/ErQHrDNh3jxy8ibgJsiV3da/iNLX/X4R5ehg/NU
rM8YFXRrknxrm8bt1/iUr8fRCormOay9EDiu9dj4SfQSdh/LcNNi7FWEz3Nh05+TkrRegg+NPxgb
mxvZbqsYsG3N8qPIWqe2jqE07oZaMIt2+cKngmwNI29gSbMBhnduZ0AcniurAOyj9s3Sd/Wh+amh
Ih96wYP8lrhGMHm6T1AfAtBm4os86bJjw0hnbt6xn4BgIkP67McPMvBJqjv7VLyAuvAgBXOAyhsl
1RQd7kVshFQ62mdaQOMDNjaj89AWqa6PONzFIo6k1HeRCVyWMnewGeOgOyEoDlyO7+B4TQXz0Vg5
wwwsGyCTuYzl0FRKN1ucunJkt3oClDlVd933gOPrvFQN9PvpEys7EcPeUGM5u8eofAqNJeNXgDWL
eeboSk3aOUOFpttRKNP6Hh2CwqneGqBMnyp/2s9JcP16vtzGpiIJjY8wLAUOeG5W9pKUspyrJd4J
wK72iyDc2wHtw4rXFGmIYrWzZFNVkAXAUVhXadTJABK4Vbqa8trXYG43nFm712SQnh1i+2+BYryz
tBQTE40I/BS44lyxYZjSsJbM0pWP0epk++hoesbj+qG4PZYi0xcR0yYnEOhbecy7oY/SDohSkKen
B3m6n+zZSYa9nYqewjxX1DE8CRvF3vklnS5qsVktZTa+z8HwSUDR4yi2PxIfgJDRq6f5bu5+Xz9N
jiNuZVrMgpg85vk0F5AJJB39ZIemcZgK0nq60j+spMZiJmZxBdnpJS8EbHKjqMV4fzksS6ZGsJci
xwh66TUvitMfsqPkGrvyp3zoPzTXBIF4pLi24PlMP9aFqaomGIZQ+rrMVIoklcvKIqULUMt1Zxdm
HhBFRJ/ItRjkJfCIT/YLeuVvXkyRbUp904b4kNbsmRXZRQg7XYu3xbr2P//7D0gQ1KAMWkxYND2X
JUXALWpVkLBpzb0W6l7WBXNHHHv25l6Q0PLOjuDYbIyAc+5zY7D7Lsoi8F4adu4qeo06FFbvBVK4
gQurHSirIWpRGPdzjdY+HdMSyFnuKo1erO1SS/Znsq8x3y7dmd2htsAv92LKgoO87P3AKuF6MrZL
TEQymflqcSclVgI8EGy1VIk7x051V7jA3XGz3zGQwvbRN9HCNS9ubiVSO9rYSV7PoP3rIHHRv8vL
i22tjtUB/lk9zFWNORBF4HgXqSaUAjAN/QdJzQUYZ1JPZarFcHapep4mYEo8V6ICOVcEwCvQ5sbo
HipV5ypNagFgWJ3ayGKAjAf8nvbgzWG+u271HA8Dzo5FwdwAf3Oxqp6tWmh1yJtdXXm3BoxlRIM7
1r+Ifbgu53JRAEe2FcRk58qoTXnWICcnL/KxBatn44bekjrFmxFIQX+XByKiJo6XnUlk7m2zW+1V
RZByC6tzU3BcyIJBMa4ArMhoOpYskJwz92dSxZE16Ri1zUjoYnzzOBSrf/3YeFaA6EdQFAe7H8DM
z62gtoswVXKAiySjNdz1dZ8dtbpZ3dyEXtdF8bQBnQO1NjgtcrtzUdG8LLihAMfdJk9m9dxU++v/
f54qugFyQnDSEQpyev7/Bw+IjkYg0HniLL6xeidsumBQBR31y4cZzGwrhWq5iQREmzDIW0DKdAQO
0R4AMC65zZ4pQ4EYwYJ7ZBuVmK/TUgrougRbQBzeTWPmYuxIEGh4qYyhoy+CRSHA/gIb81yfMkpD
0uKzAAa3PSCzPhp+E4ALzNWOSLVPspfubE+UqPFPEaj2CAmwa53ddu/asLbyHG+Z5UgeLZ+2iQHw
+FP2KJSl8OVEHZFJJQDr+CWNCXVdtoZ6n0FaaLn6sbxNPlcvAdmMQkH3Pvna0cRaHRYwAYgwCKyS
ryoSYDznNUozwVySSxLqWkyF0wku9XUIxr0WpCfNzY/TXsTvx7sa8S0RlqhDg4GXcQKzkzGIGwGy
4P+VQn6ED+pDv8O02IMOmBAn+eu60132JuEPBiCNsaCLEXDMt5/bz0QQuXIFAoH3cKDKUYyVdfcv
UNt4NwnguOjmJZgLwe92LmmZRmVNDMzGTm4Y/C9biOKkHgEfS71fkYimO+kQix5nKsd28B4Ey5Us
IxdmC2Y6lpi0LIFUNShOOvAsVuCnL8BnjneAMxeESO7n20pjLjH0rI28C7Fi2mGL2/CzHSqk34FL
7QK15hF++Pv61+PFF2COKRSsQ9cUNpHq52LV+hwj+3aV78I+vl0wxXhdBNdAtjKY1ClukazBNf7X
IosjxfAH0h7eSERQWuUrQ7DXZmPx8aKIVRNJL7IEggBoaRiD04vYdrkCkCnJJtCzMUvIhJFqrOqk
M3SYwjzdSktynyRC7hbeJQZoqX9kUHPcXC9TO5SSHEKG/U0G3m52tJ4aySElan8UbxeIcPvqLwDD
Xf9IIs3YqGHlg1xVBmJUlDtlkTwpYfF+XQTvKYkb5pMzi+7cskVasEKnzQwm6E+8dcXLffXd/B3W
jvzwK3m2jrTekd5FvQPiI+W3QDbn7Yz1WxssTuBDV/AkOj/V3I7VVVboyLHhRHsgS7rgdZhc9aCd
Jn/dja+qE+/wUNIc/IDrsnlRCy9ogPrhtQKIByb8F1W25EUUoS9SfqjD4JXEq8ltOIog0blyCDHA
QKJgnZmtW6lJFtWhCuh1oEwk8WG0vlnSrrY/rmvDe/LR9Xewn9GX7MWSalMYdqTqOMnJAFkSLVat
T9bjvKNYQn/w6AL+A1oleCyjg8C+UIa4ijXSxeib5h+pbRynerxRGqt32traIWn1ojAVWArvFLci
GfdTS5Wkdg6Rq/ScGepOUx/L2tdsEUoOz+FQC4BOYCoFxBVjkICKjSrLSJDZW8t+tOYnvRRtmfBs
fiOCxSueNXAyF3GKmZf+2BPfbB4GxVdJ6MSyCGSKF7ToqjmekRQ+i32nFOkMOp8c2thz7HdE3xFw
QS3yKqi/cw8NbJMmCsPIwdlSdJypdWfa+DhTdVMor7mIuZirBqgE8VlA0HABv4z6zCBj+wJJ6biA
1jJ/kHrrJpJU77oP8cTgnPAMomtzF8DLcgM29Wg1IUYNVvvGWHd1ImiIcfOIrQx6lJtrZClQHck1
BNvRR9LpWj7NlIzTCpjP1Cl/iLC4uEnuVh7VeSPPGvHkU6lOo78AVociBw3vRmD6yf3gTI/XD5Ab
hIDYABsAkj9eLsxFPLVd1iqpRXOy5InGoMwFgDqCODq4B4EsntHhU+G+QkqNki8Tv9HzMeyusmlG
Zv1KsDQVe71j3xm7CvhpMMW9CMGXK5D2iPXP+p3OKCcbg46poRp1mc46jUVzT3MngVJcE9zIYMIc
HuGSlVKl2rfo54/ZGwIQ2JhenDuLT2N54otiObc8g1bwP2oxKUad0O5p83mOQ+F1AJSOv2WgiKue
oweZNsw80VuIFwC3EhkfWEOJLHOKg5SBa96M6F4CAi8bfa19lXuBw9F4zb4wt7IY+y/KQq9DGSh7
6SHaU6RJJcCG4lFojfSUGDmYnwAbqIyKq3kBPYrxXrWYS+wRd7sw6B+UfQivzl/pA1bem6c/qHBt
xbGDp/PclhEZa5i5Elj9a2aJPJnzjc4EMMaeJos6NiYEjH5/q4FtFFV4NzlqJyNQPXUf+f8OP5Nj
/6h3gKYWu9h4Tl5AbRSJXVQrQEUyeT/nb7oaOQSw1de9TCSE5hqbmKhMMva2UuiGjGxO3hNrP4yi
dIw66oU9bBRhohMxFzJIJhTRgWSu7pQ98ZQgvKesh2LUUV6UPzs25nWqj8UMji+U3Ludvjgo22Dp
p0LjaWe48n5wRNsrvCfDmTwmSwIiXJ3UC0q6+iMt6ZZe6ndoBYMb46YIdOytGsf2lBfI3YWOxjtY
9H+BP4rtdkBYMQ4NVuo8yqQkcaPT7HVu6cde4dY7C9Rp9YsoOHKiB3YJDQCQogSLvVLGC5JkItqc
0OfJEfMr90mAMV4/81PB7A/3+23lMGG/xtpPp4yIweSOsmU2QOHNbg2wE9Ianyj88qYlTAWTEngs
g9bKMJmvBw6X0MoJjnD0V8qmhzGWMJDusQo37JI9ptif9PuauPFTfyI3y958+u/dbyOe7ZfWFtgl
Mwq5ENm5B+g4L7SL71amvFwXw/12yEKAxAtcQhTDzr08G+0cpCTw8m5HjkOQBXQaQ92LxjB4cxHI
rL/kMNFErldZ7zrI6f3ktN6ntxQRLPbB1aY7dL8EWMD3eMd6iNVC0iahcCbMNNEk56hK0TBdH5Rf
tTf7lKAhobXvya+eB7/eU8o2dW+/i2pUl3uUGkYxNpozUUcF/Hml2eiCrJHXJvD/zl2/Ey//wA5W
CbIqNHeCyBMxFAvFMua7anHTkgU6K/fk0QBKPohldwB0/qHfjzsVLDlx0L9ftyVe2r5V9bOWtrky
qik3CqX6NCb9SI5YGA00dBrBgzF5VCTGIK9L5N1RCmp/IDWzLUNmk83aBL1BF0LJqbst+5tSCWzV
vy6Ck89Cpy8RTNAZhlkGOFqXYORkwYpHYKev1wXwUsszCUxqGdWW0hECJdRH9bh6tZ880mkM07EX
h74JxH0Z7s20VYrJLXEz6MUS40ONvrSXkbXMhwQ0CjNg7ChwdA9st9wEJ4Yj5n3lvX5MFXDVBsCV
MSjF1sHzatKBq4hbcXJlAOd1TnMHvA3kS8uNCEmOe7SAP8P7B61BBZBy59FNXZLUCtHixsyZ5pde
hcpZvUvQNkG+eUNZ4kWsqP+HduAPBAcYrl+2IUmGxhhWDScrH8FL5I/7xlOOUtC6kieaMOEZPxoX
/4hiQmqEo7VaGxUSVQ1QG+nXXSRiShGJYM6PjK2htDO0UQEXF0tvvfRdSQT2z3OwrRpMfBzQ00sy
HWoM809Zve1FKMTctGErgImEctmCtbJoUJ891IfhkT46tMLJbpPneI8yfvwHAWMjjn109IsWr1WE
M9PV5zX9Jov6xNzIjiopKLbQiyYX+IiDFNp92eLAklfSYpxJ2ScvWMzxsUlg+saxBH9rDmwZ53qY
4prCRioTMqxRqlUtxSnaUrTThluJ3CpKIxBCTZZ9D2xVoz9ic4FE8ai3uLgwBAF0/vowzW9hFESq
6GnzWay/Jod1HXUN8yWDnNYD8B4S5NQLD6k/32TuL8oJTW7iH5OQR46bh2zVY9zJSFs5yugZtp7i
F+DeHW8zcDfpz+uN/l7vJm+5bTOnvrNSR0xdKfqAjJ+Nep/nbQ7h0XRLhruo8NexEnw/fvjbWAnj
a6RaVJBgQQilwKKQr4NPzxMXibC0RQ+L/YaY3sIgGoZ/Lqczp6jKmk6aCoqdGOOZ09VORAJAVrgA
1Lxu+zyz3IpibH+s8qLLab2pXE4RwIaRWjlDdacqIsOk34DRCcsVmGSnE2nYnmdeUnISlzYIvDE6
CwbFBiS05CWtvXTeafKORILW5ucQ/jVpTGpTG8mYNjRSGY58tPf1m32ovfwwe8otYO8D7JgiadR/
947sq14FxIDXyK380v2D9+OZ1v9D2nUtx60r2y9iFQOYXkEOJyjLsmT7hSUn5pz59XdBp84WB8IZ
XHs/edd2lXsa7G40OqzFJUDFMBeaw9JzVn3SDmysAXUT6f4Ds71L6nJf0TUc1PgZE4iONYv/PHVI
oIO85bKxiJKOM3X4IDZEc7siDYY6JKfIbzBVADSxI+P/BLKDP/w5aArwCrZmw4WzuZiLPLchUe2u
dec6Vu4n2fIAO5xLh8eFrhqpvdUURuY5tp+lGR1rKbu0wKHPtOAC1EDIOuYtvg/Zu5QgZWteGQd7
sgdc9AIWyXJX7m2/96dIFrVkynFRK81mex7Vt7gMXtof7HWfvyg3QzD5bKQnupM+hyWO/iFJMOPF
ATUye3bPfnuf7caDekSVJiA+KFu+pGAyMyfq7MKdrK4heqRtj5nfiydD0pCZpUOYiV6D8Jm1BEaa
06miIZ3u/h91N+HxGqYKVBqsUiENh21tbnUyG+Gi5EBu6H0VlOGxNze7EC8c5hDzfh18TKLIPimL
lB/slaFv6qhrYwaVc0LXKTGTyIgSllO4Z8vs5aE6VigvyJcSBBerrW9Ecd6ndi7GozKIyjDAbhWv
bnWlyxJx4RFuZHBH2LZTWioRZAwtdmTq5EtVRpIegEwNzv2qMmtXAHBAjc6g8XyvtxO0ebocHAU3
6dlZcZ42qO6APWUYnztrVLNOkf7LUG510N9cliMa29kK4tvHS7W6Wh1CkEnLoxEwjCdW2SofpL1D
UdgCfDgsG7POGN7kLE0fVzdcGaDsHLTHzsvv2K2ZHdaDu/th7vNHVszGnLz9x3g+CPpbuZzZZYpT
ukBFBGZl+EkzDrPxYMg2BoVX2VYGZ3ZzNFV9yU6xWkDvvPpuUAbRTvE6v9DfBg4T6bSjqO56phdn
h0mzaNkw4Tx7P31a/WJnU93LrhKEjHo3XOt+fIpYjRKUD5F0f0qUI2wV5uxT0UcttXoorGKQtDhl
+ykgQX6STlVK5PDVXUz/LkXq4uNlz+pv47r1p50dJCezxRLOhEGpdJffarv0Aewn0tgo8sGNjvxS
TNxYJHkby+6t79lIaFz5YXtT97JVONEdt5XDpZclRtzKgWUlc1C8ArXTQ8EedOihT6j6ozkWfn3z
l9gi557BT2oPWubOKYFgJ+y8pb62Ix8gGRpuvOnLMF2l68PlYCNTlAXvzf3mRpPVzj3kleRXXQQO
8esVe07oswPJanEkYyQf+TU49biAQ0icrGBVYvll8pg9Ws/6qXxihbv2+/xg4RJXY/qKSi9eXVUA
FC1pIi0LCzYXeupyUBRFh8KTl71GB8ZDRIA4TNUvrNKVBNEnKYaQ6D7fGhMXiSKnaRWHYTUzylfz
OvUxoRGUt+uNnDtXdBFuRXEBaGlICVRopLqRbmIL19j3LSaPckk3SxYBuEhD7EzRHWY0ZD8em317
YOMmrCp/2TaF6d5GGx7Yrnf0pioTWAvZT7vVt68YiOMQhHcrqB3xfx8vyxMfHpslQEUeSITcWy4a
0gn7GlALqEsrkOyUG1NGLSoq6OGGeJfB+ds4u/pSNVBpQlc19rIdU4nx9LW3vdzY2S/mM8mtNM7d
wkStlxyzszhA0IT8YDPU8XcGYKr7gNMABaF3+QTFhvGuHedcqlEZVm1Anp67ngPQM3PnoEa0Gt5k
nar0c7U+XxYoKtqcnSfnW8tSWurANJywXsBe4NY9441Mr9DDlZijzDw434qWSCXEwKfTyru099Tk
syKjEhOlytvvxTlWjUmWOelI5rnGGiRK/qmZwqPkxCQyPvCiaSxTZk6VHvvjCPTh/i48jl51Xd6m
BzwYfVlDX3JufGForMLOTdl7UdOv1/plSXZlupMoJZPB3dehu+aVyUCuTTrhVdpRIF+yxmz6+p8C
nuvHO1mX+39ke/9YO+HiRZLOeVGyhItN+q3+saNJ470lQ9/snYGdk13krTd68HqSM3zJDJ9wgQQc
nHOaLhCunpJD/Yk1vlCwubaC+CSF05WEEb4xhI/nZAurPvXoQWeHFG22xs+OITURheWJrMxCuSiS
5cPSrYwbIimu1PLrLFsmED6wNm5GuKDhFFGr5BP0KdHKn/bhsd4VT/+vEUZheuVgxw+XCiae+HFJ
tQXPAGH5jguYD5o6Bh3s+htARve9Nf6edIPWLqFG9TBrS6AngDbJ7D2YEn0nn66A4EI7x/bGWQfD
qmzklp3i+d0AzAoXfRgQaWPHm58cxmzWuE4m3ipJGV4jpVdpYRW+PWMNIY4ABHTZQz9+03NpnLmW
vTbrddlk3pinGK+8m8nXywI+RoBzAezvN4msuXTFkLOd2tF+HbBV3qy3U/vpsgzBxt65EM4yh3Qx
J73EGDRb8RoVL5tp8VnB/d0cp0/xYbgGp99Vc6WrkntVkAlhkAfEYmzuUNM1nbsYkpzUrq0gr2PD
h+NdfQfOgoLWu+5Y/GBd9nCVFCFE32sjkKfyKcbVmc0lxVrKqNGmuJsqSQ4pMj/Gxsi6H0QH6Mj5
9wrrfg5DRrml99rvXH1uc/tbFY/3dtrKbryP4QuHtxHF2V41pomZhZjUm7zxjRaXQUZYfue7+3yX
BNK1K5E8DM444AlWLQPTy+eqAUGRZGZoZ174ObllqEjjlYuyQ/287tiyi6wFIfpUW3Fc4yWzlcru
8xExxo1PllJ870IZEZfoY21FcNerGaftSCZA4Wdr6a/1yaqjfVzvS22SmJ3Q0G1wHJqAMjaB1cWF
5sHBOkNlwizmu95ng06gAn9M3nB28l0UyJiOBM9BTd3K45K6bikV01rZYoPn3rE5x+Ym22v7cYcl
0V3+V2z1WPbbSuRceeqMrFVqeBYC7eJVtwZ6+uvj+HvxKyzgSt9Qok+3Ecc7chWStK1XBET1xJIU
9aa+Ww/Yv8X8t1pRbZd/S/fKUfrm/XjxnWnJE26l6pLgiQgte3/5HX8F1Gx/zIP+kOYUEDsLBlch
Gk2RGnDhskRd8MiCcIx1GAwdg3xYjF1Wux9rC4tfmDhHJSwN6qv1dkbNnlF2NjJdRTfPVhp3KThl
vPRaBBNa0kOvBpWz0MmUFE6Y2fOXtQ0wRAMuYVnACzgPKbk7j0vXQ0ZdPwCbgobqEVtidAFPKNac
DpevOaFCrgY0IiAfYKyS80E7ScFh2MNkTBQvi1O+3hh18O9EcG4XJWm7TCwDS+b01I9AU9fmVyOL
JJABQivcaML5WlUNZl6XTgpccHOnlRgGX6OvoV5Tbc1BVqsXh6n7dyItLviXbg4UGja76Gq/p1L1
R9I44MgcvmeL1Xjt2N26avp3YfNdUX4/a8DmVp40ALjpdpjOqHbDvj8k14Of3Tf3bCxDOjctTIUA
HwCwBxcbuR9Q8kgy9DU2ItibgOxBsIE57eIm2TmokDp0fe5RBsZT0r9sNmLP3kjlfK3NiR4CMu+f
q5x2n51j4tlosGaA79xJxIk94V1JzhOUejDNzsGsbfd79pMDRmD1XYdBPEIRx+qcuqfCX15CiVjR
hb49Ws451ikfk06D/yVajwSlH0EIlCwy2nmxb7zrxvlGWnaLk2kME4lgqCBJvdFM6NjGXpfEX9s6
2dehDG5NfJxAR8K7A2vv/JMDgDSJMxdwR+DfeJazejWuAFtyekIbwWYnA77EtjOWIs9jZd07rAQK
xdKjdaqD+cCIm1HyohnmP2TBX5iwbKVxqRG2ubLayQHEpKg+OTFUkgL/7f1Y8iACqsXflHixtLpR
j7sK9Ck0ta4ygdLXPyZ2oCw3mSw3F4zpncvgM+ZB6xKzfquqqV5DNZ85t6m+NXgw575XC/pApKMM
orwZa7PImfHGAZAGZ5F49zSdgYD99rrKsVs4YWEyReY8+Rjd2Zs/Exk8icgHNhL55CieMb2jdPC0
qRprWiTJjzbN77W2/7oaAzpLLcK3bGNXdJVvZXLmWVmK0aounECxUqoD4Ngc7+fG8vX2a6Xlsnxa
FEu20jjztObWMnvG0tv8nnbqzgQQoDrRMBgSykBXkoCkf+sTeKq6DkbPMCt97oFF3OoYXcZSMhhQ
ggzYw41yn7nPi57QtXspDK+owbp3E9u5r4eBbhwvh21RmAFw1z/iufhZOwQaswAwDZ+b+KhVO0P5
dFmE+CO+i+BMdbLI4JZvGwpGR0snOaTAoZrcoKtAQRDJaLr+hz/+VxzgUM4PFAyYc551byFt2k2O
bxyUR9Y2AIttdxzumoDRHGgyXAPhOWrYKWcACiCXYX+/KankRp1hNx5JmgWMfiUHMyupBz+ZZMN8
MjncpV6FIXYd2WhpWaa3vZrcuGn1U7fq58vfTByqN/pwZqlgMXsOe9zm6bX2wwjY29L11n3+uvg9
ArUsuMjU4sxQN1rLmtlDL57i6zxdgzQagmUi3mW1xGIAJ42NK6J96FqNoFHWsKuHQgpYwep6rzQD
cKWf/p0Q7kIYQG8cgZ8LbenpmwasRgcItEU3+v9OCmdwSTpia4wNW6XWo6Z5ifN91iQPD2E8BDrT
f0+LszXNAJZRzuKhrj242isZJUg44uxjI4AzsnEa7WK1cryvl13a72a8epVdeUVoAWBZzAwcpK/d
j+1lXNYbiZydVSTVSAziVM+wlOvELW/tMorpWqnEg6bOaY3j6oACYrWzHOD5tmVzF0Wm7KZ5g7Ln
n6jbn8GFRDXEskKtA8janclna9BHr+1QuA4r8GINa9H5QwkgRUtpXU+tHHMH5sGZakYc0mVtHkOy
1jTTluSkVokWYPztvmj0R8wm2bQq8ZQK08/WrPQvxag+6GU+fC5G6JBH1dzRrKuz62x1wWgE8gL9
U9GTktqxnfxSS6t0A9LPX9yiq47DtDS/5zLTJePIEqvie2pR02p6liM+L/1yB56GT20kG2Jlhnnh
ePkuWpZOFalzeKDa6R5g5HeJ8q0Apbu7dhIvFN82gOoBdCQyzQ9NCzsjTkLsBOjWxW5YKNs+SjFm
aX/OKpods2s1QN8H46yXnV8qlktVsNOgLsaKeDl5c0XZ0A1WC2oKzJlnbP56rIWX72X5uzh6vuvK
ZdNZhMnP0oTzRMDha9yfsXHKCkmp+39cPO9CmPlsLtJo7XQUaS1WvV/AF0XLkoLs1ZsBV14DF84P
IykhmTBBQbGIGLbDVnE5b1yUGZtcHcxlilKHWm32WGnWY5NGj02dw+9GGTuvOPC9S+Sr3hFuNi2J
gfmQY2ZRAcYESuzFtYOZnvHGVv6tgvwkWFkSLN+rsJbKcj6ZGiAhS+UwkW+hCzKLMd9fNk6hmegm
FqpR8LAwcXD+BZsChO7ZW6s3za5MN/vVZsszqNu+XhYj9oGNHC6Wh2E3T8WE+sb4xdlr1/ld9Hl0
0drFYogPkohP8WlWaCWZnhWGlo1QzlbmWW819HcBQ5t7sb5LlyCKfxTTr8u6SaTwMbLCpdgaKywy
XZbeM5sGzx2i0qUGRYnrVL8vSxPb/z8fjA+XS5gqlWnhZecqQVNdk+UujDKA5n9d1eCyJLF3vx8f
4eIWWHCSPsVKD7wbL2SvBJSGc+9ipEdBewkkDLK8UnaQfMiyQltxc6iWTcXRLKegxy6b2/Q0riNJ
TGaB6cOls1GNC1xo+kSV43QY3bZblVYz0ek8y0KwTAiX9VlA/zHzFTbfDh5aBl7VWrJXMHsffdQD
dUqGLwW4AE4EWTDKGSYIwP+ZqGdIks2RHEpPOrvPPvYlSezjbUK9poTjNDO06hD0hwiEw17ZzRHF
VpAXR6hAybI/cWB614wLTMBMN/AIR7rZa9cr2C6deaZmI0lvxM70LoSLSvNgOWjMoTADjGoK2kCq
5IfQuo7rZ60lkm8lU4gLRnHnTHPNhj9yFRN/4fBdi9u9VQ2fL3ut2Oj+UYlf9486p03nAtHInbRj
VjiHbHJf/kIE0AexvA2+dRRaz02BDEqa4V1deLk9edOCmcxJEnreuqEfrG0jgrO2ubBbIy8RCqIu
j2/7OgRYZe5OQTJm4bXW2a3X6XW/j8PexntkbXfA+8n8zjJ/Aa873em18TtrlvlqquceYP8tuZrK
4r6PR+e+cEzFb/K6OujxGF05TtHvUuaaqx1jW9FSlLuk7FJqDJ12vHxwgtkmvGiA2KuzBh4DMDk/
ubIBT9HYZXCiGy2og2rfBT0asi02i/58OA2igOoESibgzn0A4XZHxexL1jgJtVOUX7na1yKVQIkL
4/VGBPeR9DUbsaUFUwsnAAW407HtHivzONd/jigBXSyQKaDpCdRcHoVbBRUAUk0lBYhev7fmh2zR
vCGR7boJPWcjhbsTombUotIBRHmN14dl/Fis/eXPz6LJB6PeCOC+vhaRxdVjDCYNSX6f9eQqdX+P
McbpJvWW1J1vRFIkZeEn2ojkPlHrjvlaariC1rsBAzbGIcK1/WQClIASn80CgGu2ocrP6a/uPqST
b/BDDAT+3NKbZMWHZK+6Qmt23Tpe95El8SZ2XB+OcyOCO85sSDo9inH3aYlZ0nZF0UuJsSbuFBJB
wkPcCOIOsUSNskhWVG+aZnjSCyxiGVFEG3fYR4T8eWzFpjbwI4DiiP1aHtE2UWet1lFQ8LolfI1t
s9+pIPHd/YUhbqIruxY3d3miKEYyNhCS9EaQV+N1qLfgap73ep4+TNMShOC/uCxS+LE2Irmb1ig7
E3cGbr9W/9kpho9NBaq1sgxS6MKgQnFALYVCGJ8cK5PiZvWCnlXePozpp9iR5AtiLd7/fZYkbQ6u
jnG5rE6P3nDXHLsBrkPM3tNHWWSVyeEyYWOeraRwECns8Uvi6t/HxaC54nz5m2/yrg3no/ZIbEev
oE3uWsHojr/mWvdHINT+jZh/Lj0eW0ad16noSyhTOcqzRrQvxEweLEW6giMsF24uV66XELpgpMcW
JjKfhQR1Uvmd0gdhnt6uuv7L6b81zQ8jX6kagVyUjZhU36118BJrvB6H2Hf6cdd25jGrO5TY9Ox5
bZVvcMDflw9DbKH/HMZbhrCxII0kRgv08gqVw8OixBQ0Wf9OAGeiIF1LIlYY9SZQgPgaiPL8BDx9
/mUpYgN9V4Mz0Fhr9TKaUKQwjedOC5b6rtK8yyJYEPoQ3jefk7POhu3v2hYSmLIoVi9Ryr2bxE82
nqNDPt258/TnKp1FXi5CTSnylorl52Q0FE/NrUNhphGNBv3PrxOARII5FVizhoHm73kQqZYx7fsJ
Y41ltN4l2oLx6QK75RhMIGEmW1wRjIRDq400zh5Cp5vC2MDMpqL9cqPHTv/WgV1SX/y0CVwzo2V1
X7nB5U8nsI4zmZx1uJ1ZqeACyry4xlgJ8MmJ6UW95BgFeDHQjHHbYUjHxh/u+TnmZjRm3dhhaOUh
HgHhlu3YUjGDjWGDy7ZJ19/TdRXI6QsFPrwVzK8xG3WM0ZUYxQPABQzUKCeNdkMmGYwTnuG7di5n
JW6mxiHQwsDPMhE/tk8pqDLdRZKRCnyMUfRgSt4AqxfQj8+P0KzAfWxVeI+02uovWYJ+thuoPViO
lhaVl794Ap+J4xKpaFrntUe3zSOx8ksr5t96138qlublsvmJCldAYnJBgg24zY80b72zYFB1mBoU
rjJll6yU1fkdzEVPyinCvIy8Jcp+OResziRywcNZSyXvGWJjNDi+m7snO0KHKJpBP6zsJNoxu74k
i7N7tEnSyJqBVN3+wFfKHteEtui/7XLgifZ0cmkV++lj8sS2WFBalbZ/Ra/YrbJ8wdOeFl03BgT/
Idx1INeJr+rwNUl+m4D/tHZuvnpW/hSPMn9nkeqC3nxyl9dT0kyrw5oNQMPxE6y8G7eMlTc9ub7y
56VjpOFAUHUZQsYHjuEM1gmiwrnxNOWErhvoyK8c8y6af1z+mEK72YjhLrm0RxlSY5dcs3ip9qnC
0IVev4xSuDUWcT+c3UYO5+gAZapyRccnW7xh1zwyDLzRmwClwka5gCcoaRYLg9dGHOfoi45RFQvl
Lm+tp59W4t4MnZXQcCgkX0noChs5LL5tsqlFUUrAtuOiYehBTCk8Y466tBMtU4fz7hylu6LAyINX
zMZtWueOZyvKoRqi18vWIPasjT6ca/droeSVgcpa24M1i2FXO09DFrj7ys9/SfuSguLx1sb5LeTZ
rQpVZ6e3MIhgnB5rx+iBnGZJeGG+q8WT3JS62dYNmfD4m8jNkmdgJm8k2ZvwJnNB1s24lMF5y12X
mtstSzchr+6Hho76vUW+R2idVTullti2+HbZiOIyKnVxS3uZIaqKBouCWph4IxlXf8Yg+/VkOi3o
6t0nZehRQ1yr4lAX3UvrTPpOB9XebQbq1+Cy2YjMEw0h0AsDL5ghS597wWDrRUXyBVYD/EHXqa+i
PLuy1erp34nhvMBuJlPHpAPweY1l7zQFMp/4y5DJIG9E/VYgO7+rwzlB4kSRRWqrAKK0sy/eljL7
k4tF/P/P0KmoMbmVxk9KVlqsVIo1FV7X0vhpfkpOMbYqljsgt5xCah3SHba7JWFLKpSz1oJkw5ov
OErysHjLrjhkD1VD26ueWhTLK/2tTpfvjmz1TfgW2JzsG2X7JlymlhpOXQmxduOT4kSc55IZL+uw
lc9Ovl+sb710xo+ZBX/1AHEdW0+4yTC7zFlnqE4MVQ89lqgIaRQ+Fx3ofrWb2fqcR0FV7/7cSBmv
moHCt6F/YITSrGUwYgZ1oDUPmX5jk8Jb45+XZQgt1DagClbhAJnLvzyKtXDTWEHhZDgNOwOF/BxA
7tZPE0Du5LusESaMN4AfxN6YzhCN+NBWKK2OZKsvvOWh9xkfXuyrX8Efrt0ujMpgr8kGzUVJyVYg
F+DszllVfca096qQ63ns7pxZpXMeoWZiR5LYJZSFcVoU9gEG/AGmXp9Jq8U2qC/tIj+pTuRHBrlz
6iyjkRrKkExFgZLR8PxXGKdYrcUTMRfUPXNMAuhHVQlc7XDZNkQiDECbgWeFASrzE8JzrPXTwKj9
muLXAorpyAIAJr0sQ3SdGsCbwdAGsNtQYT+P926skTBZO0QPZzm1w3qlF7HEjURbMKC702BzbMbm
A5PvsERtGo3QA5i1WGrzFRrnQJTBFjIFyKAFPKSWoqQnn5YSKbcVzH2jaoySwSzbzFPJSBctpghX
l49P6L5bEdz5jUqbRG6nMEyFAegrHdUOxb6n1XV8wJ6pLF2QKcT+fhN0wRgwrVaGk5y85NbQQVIT
7fSvIbDtm5/9PtzJj1DkU1v9mI1uJOpkxv4LY/sZB5Nq9kM2NrS2A/VvClkoEWMV0UY6/4HbagF8
QhIXOmyErAE2e/ZFCDj2oQSCuJxUVuRYSOtApWWDWwWkd+dKqaNmAlwWpQrLfEoHEIDfq7F020yU
EW+FsJPdnNyUJdmQWxOj3AlPmEXfEWTEw1GO1iTThrsU7cGNe/ae9brpc5EA2h2sU/PPv7HzzZFx
CduYGNM8Z13GgOIMl2IJGDl+9UM1sKTK+JhkN5XQ7jbyuMTNHOIGm1CwdN3RfheVeqqdl0jPgzWe
HiSqCZ3qXRSftZmllRg9+1DNYrxM+vBtjaIbM1sD7Jl+S1fsdlpgDUMNxlLA0WTHfowRMGJm+1Yz
Mkk4FseTzY/hsjm7WxRC8ixHYaJ5Zgw2rgcO4GtG35xIwfAENAFog2+kcQHSjlH3DDWYTn6cTskt
I3Sdr5wTvG8PBHWUPTUv8sYb/UVJpXuDErPlbx7NjI3MUFBGiEsVAB8G1Uh5SOJFEqFFYlCSRO3F
ANA8yuTnbjhaKOsqBi64EpsnVT3sSIVMCxedxIrYh+FTUxNrWSjwACTyAx5p765OO3U6yGOdvQN/
Z/inNtgnd1h+lAKNi16oAAtlZJoO2Mr5sn84j0m7ML5QVLEKWrRRtk+r2m29Kusc07Oa/BOmDySO
IjzJzVuKO8m0UJrcjRQQV2hPWQosCkD5ACDr8jkKNdsI4aJmF8edYbDXTN/vO/3K0U52ezXEhJql
dAxNUPHRdVC926C5RJrPFwHVtWjUxIiY9avP7l10MA7uLZhffVQvWorBjfJ2hz+B9tRWwWU1RZAK
Z7I5z1sXt4hzDbLJ3lqok1MTA+RxkHjmw4KtEcBxw2x62Y6UINRh+BioGyAVwB4M7wx1o49m1HSp
FzpIujTV72QA56IABgdwNFDAgQAOLJXn/ub2lVGuRczq5bPvAHwYj6ZbBgTcPyhHGVWCwCRBSWUC
6VcHUPyHHTrAGiydaiJ+9copHu6X+cXUXy5/KcGTExRRqoXg4YLRkTeSjGTTOiao0JDmp6NdWV1G
jdpfmjgIx5Out5JwJXqhncnjDSOpG9foUcWtbDzQyqC/sr8ZNmCrtFN3JFdDT3VJVikwijOJXApr
K6ti9T1GUmKUuyysH4arf/kMhUq5bAaFVZXQlufa6QawmuvRMTCDEH6z9iaYvRRvae+02GO5P/Mw
2fSGyA4NPJx0x8bAEOtKndvhopGhtCYV77Nr9uLo9tY9AdgYiL2BEP0XcN/oDgEGAkA2IIVx+IwS
aHFRXYIa4Q0B260oQAtP2Gh6WwkhR8YiiXM1veXKvJdxIAoypTcwRsQxjEh9YJ1tXSuaygUFZTfu
vFr9OfbR7yRMvFIx/vwCOJPEmWaKkSWgU0HS5OpfTaUfvSTO7uJplARHkVczeMn/asR9uhnn3ChD
hfS8TKib4MERBbaMglZwbKCWUE28ArDAY/O7H2obppmdsiKve8JilFGfjPC6XCRbLQLfAksPCkgQ
AU4+fqa6Dwe3Sl0l8zCzRJvkto6+SFxLcInBn97mlGDuDj8RA2q3Nc1LFThKM+1962QfGMHTMtGm
oYXXGCBm747WASUzf55o3VBZpi7ytO0v4J27ccdKaw14mnXzH+I8x1/3qF8B3EKRYhuLDnSjLj/z
UqtNnpVRlHt6pj0syvAQZ/vLJyoI+GfqcFYeDhYyncVuvHXWfHU4lu4hAvPO3KN8YH4hSkgvyxMg
JCIiInwgd9RsIJdx5q7V7bxixZ496svjfF28mgGwt4LySv861Ph8IW1p88nYsbn4+Fq6wCzUdyOe
nfjmnToMmjmSDpP4ZDKOhTJfmaW5X0bQtbbJaYzAU6DJqv9ikwFsDtExiGvgCXcuM2lTt7cigqpC
5Bc4aUAnRKdV9fqFVkftRv2bhBmPfdzfyHpAD8+zBWhxlqNWB/7bJQM9VFPtYAJHx06w0pxqA23C
UDbVJDhWU0ORVQNjpovBdu6rRr2iZ0qJJsqo99jeDNX7GfhI6Onn5K7N2ptW6R7UdZUNyAn8A7kd
5jgBHYILl09Xhn7q037KMEfdv87qa6b6l61VdJWfCeDco+qTqG1nCDCyYPGiw/TI4g0GZ7EBD+Qg
r9/LsNQFEe5MIneS7uzWajyi6F+EmCYpbQ1MZUP+eXW7YwV9PVPtg8oyLarrzV9cRWeyOecoUdRM
mhLa5utts+7jIqZmK8FRF1x3ZzK4jNmMMV2vL5BB3CLISbvPDHITDpnkywleVhBDEGcADQScRK6i
kjvh1PZMjN5dK7gHsjilidpg3CjI/2ITcCuLvxJWO+/COcMnG+3P7TD/xjAlbaUT6UJbJ0BB0ZHi
fVxLqJeKLDPrBsXuoZkDa/jzxBj1yPd/n6UQm8ioDY02GTkG3jMrfOq70s/z7HDZnYS2vRHBPtpG
BCHmhL4QE5Ffpc7XJP0Zr0d12WskGMzPaeNILjdB1nOmEotaG3lqnVeRHePIsvBlqfboSB0ZiMsY
/rysl9DYNnpxxjb3TUHaBkX9cqROPXtxdVq6Q7ye+rDxLot6Myau8rLViafaGVMA9+kZztBRh19W
BK7sBt8qHezrTl1PbRf6XTPsm9j5XJcyOB6h777ryXPtdKY1tgqD2sq6RxJHx2q27o2kkeEGSD6b
yQVdG9RJrcpAf9b2WI1fyVz5le7Qxfh35sg/msC0OhgkxWebs8KLl3k3tAZtls4bDftr5JAXDVA8
SJ2Plz+hTD0uyi5F0kVWBrHANKFLti/TT6N6HGTPULEYRAqUJYAvxyda4IAKtYlNwjdtiK2t7xOo
uVcVQCBEkvWLrf9dEKdPktdzmjNG4BYQDbTRUSa2q+ZuRfXRLH9neRdcPj+ZPO4G6atWHQeFKZZp
GFEE0JxiUCckB3Sd/XpSJRmr2Ojf1WPnvAkieZpXNnZeMYRfnPpoonZOe9P9l0KYzhsho2NGRGPs
N13/7FQ3c3FwtM+Xj02cy5B3RbhoCHQ0fCmmCDZiaaTjpTlklo8q7n4xc4yJW15WJohd1UFNXR9X
K41V7OurxePlHyL7fly0HKaoTnLGiFPNuy76Vcwvw3QA562nJDKcX/G3c5AIOGxzkM+83bCyzZoB
WsfdBAROEFZrfj/IluxECT5i8rsYLmCtZb1qFkOQ6XYMUYuliHjNBMqe8d1U3y8fnzgPeBfGJYhY
PnKV0oBOSkUrRBCrk1WlZafGOTQqOyFpEqhTaE/VZAK9brmptfTlsh5iM3jXg/2KrcnjWZTYjMx4
0E3PwFBuCTQ5pV33b1nbkkjSG2bdH+/Nd3GcG8/qrI+OAnGN+qQa2OVLvG5wKCp41Ex+Vv28u6ye
aFLpzCg4lzbm1CYaTMMjQ3WlWfVRtb52VnzXhS9qUcw0y17VCNl9az5lun5lgZ9Mc/KTWQEQ3akk
M/Ey7TnfR9JdjihW45OCS7c5rNg/r1ssbTef5gZdxlYSomXiOBdvMUa0lCN0H2ZcONU+VCKqRYEe
/TTWoxJJ5xKYzV/4uPxewbKaYWs5SEzs3mxoOc3+oALWaKkOZoytw8Zt73TMrHRq89iiLptZJS1S
Qqt8lcQ20WoFhnEAKgD8JYyxEE5zI5sq8w0Vi+wX/ILrFdyjqY+eX76gIQ6YO7BhMULj9pe0Ksui
zIdDMDGiozNYYBRHzx0qqWLnP6BPcxDuS0x5o0DbBUtg7NQrpInq3zjURhznUKHeG4qd4BsXGai6
lZm6ReFVlZ17dZcFyWB9WUvrcNmphDFjI5PzqQZVRx3Amnh8DzmdyzuA6RbjU5wRryCy7pEmKlVh
pBSpE0ZCNPPDhFWqpqGitdhrMgFVNRXR02KS+7p0y32SmPd2l37pasxaAq8ndls61eTn7NjoZkXH
3ia+25j7FGOuPUFFXsl2tbn6WZe+zvFD1wKTl8x3zmg+Zpr70FnO0Q4xK+GoT25ieElX0UlFTzwa
d6oJ7qsJhKu2gakl53U2zJ+RM53MAhwfmXbbJ8BoDWdgzxrK6KGWHJQYN8uN4ZDk2W1Uo/0wDShf
jN/NOArWIvUybJmPJLlKKuu17pMbNRrutdW8y13bt0cjWPPkAIAPOhu9Xxnm587SdnY24XpGOTUZ
DpO5PDi2dgOcrt1aLAHR4ocKoJw26CyqRqWZWa80anSoGF5ZlnG3EvvKttZPRmXRriW7ocGDpSy+
LO5Lg40Ls7YeB60Dc6ZKDfLFtdS9UYM37v9I+7IduXFl2y8SIFET9SoplUNlzXa57BfBLtua51lf
fxfrHrSVLCJ57AN0PzT2RkWSCgaDESvWipVdbM+HJLTcYcHMRqPty645EcAUXQPgKoSzh84it4YS
BboFBioz8jSt9yL4pKZB2ngAQL8krtlX91YJ1sl+fEWbeUfUGjRoUWEH+bqcmmF4ue6k4hhgURv9
cSTelB9AGgq1rNE+YJHf8Emi4fN4tPg1KzdrfuiqwEoAuHhsy31KgnT1TOWQ5SEkPg6t8i/nhZoA
dpvAAoDo5DIkEDNPJuqgLGeTEsq9NXYvKn+01uprEUqrzqhJ7hl26D/EoD8GeXRJ3FTj6AwouwyD
uSvU3dh34B8pgWtxr2+y8IbZGOJqquZcg1K4gqG4Ufwy2U3hS7z+mErdC637en29bk2YEW2ssdC7
yVXWNUIlW4W1tFZvutW6iZXaHUFMc92MMEVHKxnFcQ09DuvdszZ2FHSzoUYMes31Xnku7ob9fADl
mv5OHFQEzlHWDBVmrluDbJs3BqdSIVoLNQBPfRz9HsJt2T45gxYfYmpJIO1Sso/CewexGFbVQZ/y
Q98wjFtMs8+YZsihjN2CDzxwIDKl7QqGqZJZE7kisTGChLoww09z1+HUrEsLknW0gpL6bhz6UxTG
XlsD3FNKTtm7csGHdaHOTsHMYEMZmDNVGKU9xkxr1pqsp8IGf1vW3dL+raggSb+Ui08MCncxPvWl
FdhK5ratfayKxY06w1vs9sEKo5tRS7yioW4eQqAg09xRWX8NFdiwC8grNeaNnme3I1WPU7X6fbru
YnX6WnWtt0RS2fuP7o7nlqqjJ8ngNiCrufSKynGaOWoxppkeGUgqfm5Sd0WA79zZq19mqDTAFZ+m
ScIRIICJwC5rWDCqEgZBuLTbZaEzWYMD1rFg2VlwD/qgPjh3I4QprKDeE9xdX66fuI+PqQuLfOl2
wJChnWNGyWu0Yzl87mQDlcKdhKtDUkmHb7wf+M35ovGgaEuBuc0u/71iFNVAlSR5u74GwUsDkH0A
vnT0/fG1eFC9phVEUReA6sfX0WfImhSg+vJH+ZupZ2KSEcKykQz5IsrEDIC/HAvBCl7CvUK1TB+t
xcAo9ogsLD732SdrODHMtomx4uvr+/iNNHNrinuOOh0ZenBoIW1Xv01m6tbpw3UDHyMFcYiBWxJt
JHAy8YmzqVbFWPVsKhkwbTCZrw9jBg+/buTjKi6NsB+x8YSmyTBLnoMLesnR4lRQfOkl+yRbBndq
u3BJurg0G9A63Zvdp3HOUF38ZqsytnLhSkwMxrNs29B5OF7RWG3kkDz3MhqCnc3040iSRQjuQWzW
xgR339Z9NGtEcdAxDYob06V7MD7dFh6ql/Ou8pNApnotSPUvDXLuTFKlaLulYUDUHLSmr8YLQ+xn
3lt8l75kx+GtOrJ5zwhsajtrL0W6f3y6XZrnXLx1qtjJoaiHsRiYjw5MUAKluAYPxv8NDfX7LMXl
hQUdeTRMWV0MjXjKuUrf6nqf0bTxHLPs9qMd/ihIWr+MPc139hh1gbZqZO+sWutGjNNBq5pHK8OA
02jVNpgQ6uaQDWq7M0CR6nZqPfuxkqKkEcaxlypJitaoMd6MkTF/TnUDNdMxrm6jOSJBsibzw6SH
oKGy0991USs7e+4dV8vb1h3QNXNRNjlnVvWkZ0PoQqsU0GujzL8qs7V405p2blpD0Qq/vEoCfQDz
HKHhbysFl0az9N2TloGVp1cs+liNdpa7CSjL3STq+p/RFKd+pILkGV2ul2zotb2VLrqvz5Hmts3a
Yy6vcY6lUWRHRbXrpzLvp1vLpJ9BBJeey3Q5KlalvszAn3vgjE7dsND1n0TvpjfSZ8Chp5OzU3Jg
nxaqp9+TtAPckajxY0jMyNcdHJlcSV6QuaItuab3wD7/DJGTA+6HlCHqb6upJWAtsHG/KtNDZtN+
1442PQBw8h3kJ9/ACNW/2Gl4azVIHuA0NYY0yXxS1RyA4nzNX67HLNHtBYE5NjMA7JDJo4bqocnL
JDQxr1nFT6bd+nOUvYDLXhIaBcBsuKOD+ixqtI6N/PcyNkY1BHlImCCivOiaa6QHJku13FZ7x1M+
Rw+rzTgpsof3EyiHhQtX+cc6nwOU01hWmlnnQKSgeJEk74SdyaMDWeGI+ASScL3X3sqARKJovVkz
D+1JgM+YQtBjewMFsOygxV9sZDm6pNv+8ZnEdhblCxx13bT5EcLYmZYl0srci3T6pXKgRtgpB0DR
7pakdRWa3OOzS4I3+1gfYsvGJPekSLrUiUoNAJ8SzJDWqLtRsZvbk94TZN83jW65jqFJXoMfs5HL
ZXIONEwGplFnFr6boFlBaba8jPgvFUqM0ifTx0cMS47Zgxrwx4+o4iZzStKrANfk5/bI5JMNP/sU
edCtkrumaF1bW1zS4NCxqSbwMmLeih0JzCsgMWb6NYm3BB3keQm00hy/2l0/95roG27tcveDWprO
lNtYo7ofdtOLeZh/GMcG/M3Rrb6fd+Mdm9FATXNPP6OyeN246GBsHx/cVbxoXdYZM2ajkPQ9axk5
9LWN2qlp3FTJ+vetZvYx/7x0uIuXJH1bjhoeiVX2PK9BjSptPR9MGSGwKMRszbD/fZP8IepH4dgi
+Zsqa1/kmU/I/FzKEjOZFc5bujmywjRGotyb2s4ITw001Ope1g8VJmfAsjHuIAsTGQ6XnFVxTxOy
4jKbUPTcZYf82QFrUH6X3ukobUeBrCoijGEbe5xD2Ho4NDVTmuy6xAdJWRsa0MA9WI5PjacaTGDX
/U+U3m6Xx7lE2Fu51djoR0V0jY6pYg8HQ+3+njMLEWuzKM4jiDlHZcYGyvNiBJrMcfHMOk4kl7wJ
RAEEk0AaWEwB1Tb4IkhfktQAWQUIZ8zRDe3uPOUElCxx91UHEFBNre/XN08UOIDMxgCBSSwbarGX
jm44g1aMDm7yMegB58/2rAtKDtJ8XRSEt3a4j1QktgomRtyeoNHFICoC4w/1QXmKzgpqFCf1voSU
EYRV3fR2/VnulU+67l9fqNBLNgvlvh8bD0zDrCm8YkHauAxukgT/NwvcaZ4ZChp6QoU3g2OwyXZ6
TiUWRPFiu4lclLfDNRmSBclBQ2uXZqNfDulRtSX5gGynuHxAIUti5AU+1VrMh3kGmMfBj5L4uWwp
XAKQpEqcOgZK7oruORXoWS03sUPJN5cY4RPFCPpn+TCAWKxOoGcYqbfmZHtV2Ug2TBjv/rgWnxm2
eWuna4NLvzRJeEQsCqG4XBtnKCP/zMsshfbSNNz0UyOT/xN9qU0die+iRgmwHzSJ8Dhp3qz4rv57
nORFnYrvi5iqUkTQDEJ3ptfvu7G9xbj1uZgmiS+I9o8RumP8ETSwDuFiUJqSkAmHMNDHguHAX/34
Oa1nt7b8GCwQze/rx1QUYbfW2KZurvZyQtkP01ooHjXxU5w2/phrey3U9qSkRyCUnq+bE/kg8ngd
oz7Q/gIW79LcMGVT3zgFY8oBIhmX8Jgrv2gSH//FjAOxEAfPvg+Q9XFFU7Co8alSLXINPcis2C8U
5R+uWtxL/1nhFgP2LoI6M15efc3Yhw1v+HtEM1wOlBJA3WPSHl3xy+0qZkBpdSbSMaHPmT1r1Zdk
+HJ9qwQ9lEsbXICrxmwFrJ7ZANsDOmsu0vN9Dmh/FURBc7huTfj9NwviAl2lYvCqYa0Gezil2WPT
Pprx2z+YgBonuKDQrPkwbqv0ZWw2jNwWs0L6Gpj0q9ZKsAOiSMNaXCA/cCDqaHFHdFgwcTEYqLhW
Yb4v0vJHSmMJxfp7mOTfoeigAfvNWLxR7br89Mjss3rV36viq49mgt//qA/pXbnDdLeMEEwUcra2
OEeu1KzIqgQpahzttf4GtTHXpmcSP5TDvT7VkmPDbv4PK2MsJga4gRDjuN1TCSg0G4o2Wp886eFN
q+1TywcW8robCL/RxgoX2IwWHqJqsBJG/cGwlS+tlksaPsJtQxaM1zSoNNEeufxEM9VGe8GQkzcq
IZrf6bkpLLeyya8FAS3u3/r279vG8DbcCxDFAxRM54nbikIpy9lkPJrAHqK+lDcYW0e5MgKT87Oh
yTIs4R5uzHELpLmxqE6LMFrlsTvY0CKL/iEebBfEeR54mHWLjLh+KgJGlkQ5l9bozv/0XEGlEzV5
nYlX8KPUK43SPFVhBojQXt850wCmZ0kgFXqDpWGMmk0Qgl/v0huSFJovpIaN1jrqOuAK8c9+bPdL
qQSW/mTnsttH2G7E2+g/g+wHba7utBzVzlDwdSyMR2l9ESxxfRdmiee0Ibhm8Bhbl8wl0y9Fc/aM
0dIsote0bN3Z1r5eP2ziaLX5LVxcj0Ao2A0aFt/7oOJAB6/vXfXYY4JXPSQygmihW0JHA90blaA7
zgUQatV92FOClLzElHBCvmkMtH19RaKLCq/A/2xw4YNAP7QbNR1du8Hy19SCPjaIqCvHfLxuR+w1
f+yw37H5iLGidaCTx1o6emfMx3n6CX5rk55ptFNsSbwSBl7geUDICASDanIeaiLP0miMm36svpbd
uVv28whKp2mR7J3w+2zscI5p1125GgP2LkTvYNgpvaQqLExZLACpcHkw5TJedZuUztqrDe5fsPG7
ZI0hrBg/Gd3ir3SBPCOGPzE/6A8DPaAr5tMoLtypd2Q+z2LTh3vMwbw6Ug2kGXwWkDt5lLQ9lslg
0xUQoi54B44AlAUjWjbyaiqLtrw9G8RiTGucYPyQ+3wj5BJHvcCqEVHWAPCv2EVWa0IqHuT2/8J9
SlAGB20O9hcDeTrnmRDxgJx6gwQkjQuEDjDtzs0OJ0byihfW47Z2mNduTsCoqGaDVAteGTB23zwI
/bSHRuLqVQ/kAKJhWYVWGDjBcAbsHlBPrE58aTGCDng+YZwAvHrja3/UfdBeYygSzTvzkbGgRn4j
IZwRRZOtRW6NtJ+VZqHYS4s6x0Ivb1H72amjsb8eTEQHD1UrlalUY2DA5m7TpjBJX64t2iVmfqOW
+qGlskoFc7IPTrgxwcXeeKL5YLPsGuBYZdFcp3vOzRsle0uWvyftgwPiwsbHx9Q/uvWXnwkikGM3
DEh2IvIJAENKYpfKJnCFoWRrhPOFeRm0sk/gfWV7eCfeBbn0kLrD4Dr74quc/0v8if4sivOE1Iy6
sKgYhgwAbnV00C70rjvBO4DhwyfS4dgQOzXtD8PMurJ0ddmh8ma6CO1AtRr70dcC0Gp4xb6yd2B7
j++GM2ig/ZPpxafuJvpx/ScIFwn3Y9qSrErMRaq2VYe5rfDlKnLKs1erff6//X3uglFMI3G0WUfD
tf65TF+0v6erh+dtfj+XzWiKSpVi6NCPA/CT2N0pnn4jF/70f1rFO6hjE/gGNS17LYPr0bZ/G5I2
MIxGckcJPwQcgakEYqCecgGB5HaSrj0+RLh2u3pAO1h6gNhefPC2jQkuIPTUzoewMwCbz8Ewbr+S
74yQzLwLj/Tc78CoFcSrB3k19FZKL5F2c4SRdWOe7cBmExsttOoRaAcoGoFcGji/Ya/RX5GJoawv
YbnPyWHExOzaeuPyaLaNm4RHZX69/iGFvwFsQ4z5k4C2jCPMGZXJrqwaH7LJ3kam6JH41K7960bE
96QJ4Cl03fBufm96blaq1KpiDinqqguamgujqwmMB8s3EKjy3fRFFkaErvPHHO+dDVXnamqwsXr/
3LbNyXEmWYlDaMIybAvcaCDV4AdYga+BgJetIYFavBq96GjX3hiGD8Ftw00+xYciQFIgUxMQXmBg
0TPQ/NbBGM4FfNAvUtJBO9yjpfNYzm92prpRtATVnD6liiP5akJkFvSK/zPHxfsqG8BzC4FJIJSj
uxwMOQD4P40PyO699QR9j+/zLvOyM9VcFZMu/0IJilC2sc+FYjQ6DbIW8M0UVJ3ELj1lORXkV/Qv
6L2tHS4k16RNxrBGGCiqF9zpGCM5j31Aa0nkZ9v1IdpslsNF5jZMilHJ8Fxqifopy2LIrVeAva5+
3UnuMPaDr1jiuyUYfwG+Camil9B+PRWQ09sTQGHvIwyPZ02bnki+NP5Q9b3EZSRL5PsnSx6rXchO
hRGRUwYN+QFUi2uXP0XIwSUxRfikYEMeqCUhB7fYCd3ElFxLK7tc8Wxv6F15hGTPL8Wrl4P5v3tR
vBNrfdzTP+a4sxf3VqyCWwmazGf9NfQIaN7tINyRW2QqO+WV6WImUIL3lH2yn17bG+s+vFd9cpDJ
4AkDNgXeHS8bPKj4pw1gobNVDGnrzYpzQiv4kTggXCpkIVtmhjv7SpKlOWFpkAKFFuM+hP518iL5
gux6/bilf5bCne+GlJM61FXr0fT0//NXqLOGXv67Oav+cA8ldu+6ReYSHwyyrgqIa6gF9t9LlzHz
qS/aCiB3PcdwgOGnePlet/B+tHgTIAnEm/P9X75AbMTtmkK8GzMch8YL9P60gO1x9KGem6dH0kvg
06KvBAZE+D/UFylGjS4XFPapYU8JLgQ9NvdjHAFFFz80SxlcX5Xo3qEGnhqqowHQwKO01cmJS4zh
4DXjqN+IAdUXs3Mx13HnRHjhLpPy/bo90XdCkQp4RIqrFfiJy2U1E5nmHkx+QOfRr2B+dE6zqvxL
n40CgGvgCgdVOF+IsTE4rhcUi3Ia+36k4+Bqy3dihhKKBuGLnVIAOaEjgHILTz8LGpRwDFvkPolm
9oU/2UMSQ6nVvJ0Hs93VnZa5RdeUN93itE9jZTPB2HkO8mg1XhwokHzpVtVxrXVJ9td3WZT9bn8Y
F0CjuokzSIChgGCMrqMA6BUHEWidHfVQLqubOjeLIsk2hYmgo5lsZsIBCoenMaFOO8T9ujLAZ3nU
gvF+dUOfPNP7xe+9eGfL+jUiT9ra4x4RtFhJ00eoOznmsK+7/rSWze76Noou260J7hGh1/U6Kwuc
dR2fif4MWePAAJPx8mCMv+q5Ply3JnSnrTnuq1V0XRVoRbRe0S8HDDYEeVIRF5yXt1Xxy1HSt0Up
sI/6WcHwUpRUpwSMY0n6zaT4/0p+iyguoIUMDTYdWHaVjwsFFOnLskQxyu7n26ou9rXyZs9vALju
q5DsUoN8Smnhgszqgfa/9Ryzn6rlgrHEK6J6B5mLE23GL5IfxT4pH4G3P4oL8lVO1H62VDZPEKZH
hOE99TGnNSo7FYjN0tMlMVhYhmGwVBUjgqhw8kMZcTjbSZgir2OAKEgOeBVG+VAgQU68HGLJoRVF
/K0xzqGrTA27JsTqpvZsGJVrhmdw+kluMbZFH7ZwsyLOpQetpxHkylGL637U2o+6/90P35xBEhmF
3rOxwnnyMuk0wVJwq7TBOmLUxIB0TeiH612vS5xCuCDEHE2F9iIaL1zq3ZRaFmkhshlo9IC/8qjV
MaTmIYNYl/519xN+nz+W+ClcUFDpabTAUp5230e99ZeC4A1aSr6QOJACVP7ucA5GwS6vSDuJiQWe
ptbTzHW/2oo3RcvPKs5d5AOvRQaSBT3xhwaj6Gl7MPsVu2uh19v9ur5cwe/AOxRsoGBdwDAacDHc
71imsmyB+fFavz4SL/a6fXjMPExdu+Qsh+4Lwp+O/iTubWYLCQ9zqk3WP6kUnEoU40n2swoRovWY
o2FX/jD39V3rGjfLjQxf8NFLLw2y8L8xqISdSdoVRWO1vIMCkRo9m+3gOeX3UaZg8/GugiUT1L4o
dqGuoHNLS9W2ccKiQGkf93FR1S6mZ65/rY9XFbOA2VJouKK4yVNFalYTtqsF5JJW367NrojBGTWq
XtumrjZ8B9Zbkm+/F0svA8mlQe6Ih441U7VkUKkgOqgna1efmWgb2OrvlG9t5GLI5o4cUH+TNZg/
HkOccvACAYWmYSst9njcfDU1rfK0wNC9F2qftPyx787m/Pj3m7k1wUXiZIn7bOkwKLZatPfUdurv
VRVdBRo6N5lSDbsSTwEvbskkSQFEfrI1zEXnClPLczMzgJiFayBpnpMRxYTrixM0xbGBBhB8yPaB
sePpPdOxAH97jXNt7DGSh1GLDPIQ1XG9TXzZCRN+q40pbiONDEixOpyBxw5PEWQdrV0qAz1Jl8Pt
WTxOxYCECPzt/rTTgthLTuG5OGq79FE2XSSYCb7cOs7pC5AE1uWKV+bkjUyCCMPU1te8f2h3TMFE
PTSqu5bevxRELu2yfd74/JRVWZxHWCPLepwvrC1ouZrXPdT77q97gpem+ByrjRdqrjhe6eBN4SsN
34pWhpQQ7yPDsqP2D95NfjQNihMh+J5B42is5MWYowelpb6lJv6MwFhOhqtjItGIMZ9j1X49fIsH
G3Wn4paisR4t4e76ifj4WsKSQXqOywfKqh/GuVpIqzWaDni9OTgu0T+pyYsVPdMQwRRquUkOqYNC
kiAJD8bGJHf1OE2iJlW/Vp6i5J5jn7rIcIdEsi7R/bZdF3eBgydhNosQIVrvHmnxM3aOE/0Fyce2
eLm+gaLLh+nBAb5BINDFE8KNnZX2rQpDy2y2XkzUxcsnkOekXYsNNTDteUPL7st1o8JYiU+DugUE
9j6weqhLkjnq3IIpCWNb/VdTxokvSP7ZhQ1Wa1zcUCnk29ZhCrobp8IwgrHvj/UzEzOePab7yFpG
MglGkUMATWnDIsTDKX9/l2MCuj0LGUI305vWaj7FAw3G9u/B4lgTU30xocyJfziX6PS8KYcRZsJF
u0+UL42+PISt5PoUfRlUQ9Aex67Zlsrd0MQqFLOYF7SEMDQ4Dceu/vsWDWsk/7HA3Su1aUV5Rxh2
DBN8xOs81BpApQSVEHMfusStbzsZcPPjOwMm0axENwFtIfjbZQgO03KychUhuFa+la0C7p0fSn87
ypjjhdfZ1g63tHKhhboYsAMyq6BA82mY3Og4+ezFWdmSXEDkdVtj3N1pOyVYNlLANa1JcdPsK9qF
XldI3EGg3Xe5ddytaRFzyt+tDF7yPcU9He6HfWQBh4UsUdn3+9ILvfhRlnwImlw4uFBM0FFOZ6xR
nLMnWdWAe5vJrp/Q4sruGG3MjqWoCtwlsFz6hv7WgJ2t9whdT5EvUwcSbS9a3BDpQRABfRy3vShM
RaGjIUQNU+Xq+l6NzqPz+3oYFF1euEfxVAOeEgeOs9EWXapEBTpcxr49dihPTEB6Ff+gpYbxs40Z
7hvOdWiaExDsgPgWO9X0V0D02gaFRU2Sf4jO2dYQ29NNqgOGzDA1GIgi6s8YAPGBHvWs9jaWTeEL
cxBo8mBMQse6PlS+J2UuKAQCWd6oetOdWbqMOIkVd5qH+IlNxSu+Kiu/CB/VW6ts+ZvlRVNkVoMN
qxATPpWB8kQUd/nafS2OxI9PaITmhn/dQUTReGuRe3vmpeHElgKLVni3YO5kHj9dNyC8KLcWuGRG
ncM2RVLACgXOPSsUJCf7qXeZ/Gz/WcbkL0pq3pGiDro94Njg/D3W5mYwUSoA+Bv0Dom+65bxPFkO
plAytLFlNDnCD4aJDcB5GZDigxZVMeVVrQ84X+Xr5DExJeRsXnnIzvPOBL+WLGiJlof+CKZq0IxB
9OLcvzXiuhkjzDwsyniXkhIFZwgGxvoe6cinzEg8ybcThaitPc4fM4IjMKJYB5WXZSKQUK1BKOBY
mH8PcwvsGmt+rKomDHQ70v3M0B76ULGCxHIexqpOAeMG/zUuasOdh1haCRPFAgcZBCCRqEAjwF0e
FqrU41Cp+HH5ecVza6E7kvqKhzv+tYfiq+q3e3tG7FYlSF5RPru1y93BA2rttAaVswdu56CIxm95
bt+WeMaaOcxpszeGoSTsCQ8RlIDRhWYpO5SLLtc6QJ8C1CbsGdsf18Rw49FyiwFdv4cQ9aK0PoXG
2zIv4Gfc5eVniRewQ8MXc/4Yh8TWpXFIV3aW0YO5ZvJUD/mU231WdlCgPS7HGpKwMhJQkdNtzXHf
dWibOY0nmGvaQMk+DeoDOC2vL0l4+W9tcN+wijVnnDq2pJPSHinIz9jhZUl8569eeVOh8eZ2R3jQ
iYIFTVYqkJ1jLurihas6rAXuVdFtufzW8H5Ndi1gw9qP6wsV7SWm8EAahvv5o2ZkPXfapMQz2mDQ
Jg7z44pGGxhu/sEIhdYfUziE4C0XdBNtqbXOxqUMCglfzYgLTvrTKmNaEB133BP/WeFyDJqjAEwS
VmAHF2kHVqPxi9Xt4/H/uBi2o5sr2NKGaiUVmjolZYysnpV9DkF+cH3HRLcu0M6AxakaWCz5zlE3
zUncaCghkvz3CC7xTjaDKcr7tgY4/zYU83/8Oya/zGY/xGAF9VbtM8oWbj8dY+fp+oJk9jgXKBZa
KRAgaD2o1xpuAY7gmFa/wv53qJTniX4loKBNNE3SgRN692YbOZfoBkh+1wyr8q5RqvxUh8bNG0m4
FxkBKSOw3NhQKJhz4Wh01inVQuBuOpBAFT3k/drVa4bf1zdQaAUzrRbKXqBjVLmbFhLpfaWEaCa3
sYlHa1mi6DqUGAEJiSVxPqEpNodiQU8AJQzuLimHSLP7JMTgZEG9ntQ7UjS3QGr611ckOq+YMmWT
xui94bV/eZDSMq9NwG3AB9zFu9g8NGAimwAkBNf6dUMi33PwtDGpjh47dKkuDZHZUNN5VdCooeMt
wFF+37anvO7vIJD1Kcy7XVI6/miWknlaUQzHQJLtGHhAYnyOW59dYCp8WmC2Mila2yjw1iHY1Cbf
6IBJK21JTVC4nRtz3JVRoacOOBzMLQvyylIP0jSDXnTqqlRWGRQ+fhyKFiP+JuZN+SGhWsmoEo8I
T0lEarecY5eEpuOqhMm09D9nzT403c+1Gb4kdREw0eqO2HuInfnjWANz0EvWLvRYNrOE1MfGS53z
2BAswONs4PfUWntuJ+doqr9KEFtf9yOBFQ3QWhRwMIuCaRFuhyHD1dldgXJHsXwLix+xXaBrLAkm
gq94YYN7DKVOnXf9ABuJAV68tvLWbN1XKc45TSWDc6Ja0YUtbteUuq5T6BiCQqrMfaIPuzByDjlo
1XMLH0yZbmJNDeYIQ0sgMc9tGchecMeh604AfwIHDrQp2XZvLlJKytAGNATbWT9M8duovl7/XII0
/OLvc+evsJpYBx4CThFVAZhIvqlhfrLm/Ge+dD9oAkapTFYQk5nkPGSmCtLgAUuaQSC0zIPflF+X
NLBBS6iCIHCQwe+EHrnZQs5bLK3QSjuHPYy0uX37tYZiab58vb6PgvCJ0hAezbh3gCg0uKvbMFu1
X6YKqfDqAJjl9CEwTOl5VAbth0O6yZ1rGrkOBv73JAd04rp1UV//wjwXvQGnN7SmqFlFs6OgAcxu
tJv6Jn4pQdIOfc/4ttxLbQq/42bJvGvO42ytGWya7uK1kAIBonc9WD586DV8Tc5QAPAz3wILh5RF
SRgANqY5r01AK0lAe9tg2u11DSEL+btW7upsJ9lV9tG4J9vFrnKeWjjD/6ywf2XQJCZ+SR/eZk8N
4htyE0vis+h5qkH0Dwkt5vUZl/TlWa+jsAHZ6vtHVN+pHMcby+8Yi+MeOgHH64sTnoqNMXJpLJq0
KE5NGBuiW6S0QCir2eN1E6K6zsWCuENRJPGiKPb7grRg+JbsxhvDZ25RHJtAOeLA/4NB0H6zVIkx
xPJDT5juXNTJxoN0ObWfdAiJgAAWWGKU9olf75svkWwISbSLbFCWCbUDKkG42FI0jZMBR9DAzHBQ
IucUDRqK/LL6osjft2a4S6go+no1NHbhNTqUKvogLn7py57q0loV8zHe5TeWeACWbvd9uy7sPvBZ
18dAndG8WwJtR25kUHwBVyP27M/m8TwnRjXqoNiFLdbp13w9cZk562uGCrHmxTcdCPZZH9D0p4Ns
xkmyozrn/kkbW0bI1mk2j5r2lDezW0BYaZXNOMvscEcAJU+1KdiXW5qXQcc1QO7z4ds0JhLXZ6Ho
w3cDIQ3QZJhuojoXEdu+Vnqlxv0zOMg116ciPS/lMa1eFiorGYquOigh/GeKi4plU6PsYuA+zcbv
if3FLg7t9JvYKGtZmlsD4V5MkkKTcBM3FrlTpsdOmme0xEPfBD28dT/pzwtVvFD1rscPmR3umC1W
qo81s7MmoEMe5/Nk5O5AvhhJKHlzSywZXDGQhK2BAW2W1qm3oF6uDSjovCqyzEcEIMMEAMqsuDc0
aM5zXj5NhgUUF7yi2TmDe1sfU+K2x2EfB+Dofsmg1QOywYAcIHMiHeVgf5v3SDbCjfexgfc4//zR
GicxohHBv/XXykVqcMNwjWOOedB0V3qyAy06AFtzXAaUDysakVgshNgOJd5QTnao16d0Qfs48q+7
iegAbE1xiU9smUXfajCVH/ujdlB2+j4+yKkiRWbea46ARoPz3ObOWUwKNMpZyyelnx31bHTf1+LW
7Krd6OyaqnXL+PX6ukQJ3dYgd8wWs7K1NSfIqpLiqCs3BTLWcfmZYfpGW19X5eW6OdEDmREoAfgN
/VrIjnHHzQQLP3R+FNYdnHHX5H7gFC44gAB+1b3n/JTvZQgQUZt8a5InClzq0tabBCbBCA7GsxYM
ENGOHtUHNhLfutV9vosCQ1LjEOVBsIrGA/5BZYVH3fYrjXs1gtXJS+40cH6i9xBBrIY1kQ3o2e1l
h0HwagSDqYM+B/YWdFvczlqLXcbVnLQeCmKHdDJ3ina8/vEEiQ+KeSqa/0ylFZJxl+ljO4QrVdgc
BUEGnt3a2SmWpt+CXAQ2dNxnmK42PgBpequlmKMDwj1t531T3EXV4BpRh+roSZ/2E5PBm2bQWEI8
rJTcBKJcHLbBgMgoUMAiyB2+jORJATFAzIk4EDdI+7LG/EsN7qjJeHKmygnmQauOcQkJ4TbUnlDe
TED1PoC3tbefr2+1ILJd/BTuWDZ2X2GKF1VhkD4FAMcfOv0LEr9Z7U6tIaupC78ruHWApkBdAHfG
5XftJmqH6QBgvFk/WijDdeV91MySACozwm7HTVGjmZSEkJih77vGXelTYhteOsqWIrhjibpZCvcJ
SRSjHpzAymgd1NKvabZrjLe2afbXv4/4eG8McR9IGzpNXTsYQk9z8bssuZ/sTjlruQHVj3UovqdW
AS3ohLjrDJ7+SYmA3RvQb+37t7wEZdH13yNbN3f4RzUiXWXDdZ0soNlN5PyOi7silT3u2J/h7nfQ
e0D5gA1PgimOM9N2RR2OWd96BtiIHDAZ9+mpq37b6a2CgVcbBTH0jrXvaX6q5v3c256eYryi3Mfh
S53d1n2wyjTjRG61+UV8cJ/reEmWFcJSZXg7Lj80IE1qybcWBVYgMAFnQS8Dk7CcT60o3C6lBXk+
JXS8aYbwsOzrCSPP1gTnTSEAYyvVYKI7pUfWTx0P6rMF+ZjeA7r7X+Lc1hr3FcehBgGPAWtO9YkN
ETd7yx/6PY18NWAU/dJHny5ym/92EGMvl2c/G/JZSW22PGDv3pWy/PXOAOUTmp4YZVglwVN4OKFm
CnADkCXAIbHfs4k1tLMyyH2+26N70NMFzm69YymGtlPxqlyerh8+kQ9uzTEH2phTHNBpjsxBpjaI
0c1IviX/UlYhYANj6hi43/EuurQxzPawEIxoeNr98JsB0mL/DaQBLJ9Id9NBCa4vSeiRGAJB4w5N
VtBZcFs4g7eoitU499LzGiSH9eDstL0ahG7hg+7Eu25NtIFbY9wGjmWvtn0HoHjYWH7bHfolC/6l
C06g1qLjfvh/pH3ZcuM4tu2vdNQ7+xCceeJ0P3DSZImSp3TmCyPtdILzPH/9XXRVt2VYJdyseqrI
UFlbADY29rjW2wwz4730A768lbXCzkYBKeEVhj6trN82vIn5i9oH4ygC6gSGEsNzH48K1bqyQ4ko
Qdu7hZGW47CKXGXTPOWPxC3uIi7jwMWzQk8TqgWg79QA7vBRYGJofVUtFAdLB2hoJ9scELJO54Tr
emXGLq+V6lJ5ZGlGJ0u6EhUfVhfVgKjABVPQtjMRm4anaXrKUDhInLD8IhhIY6b7otqnvNnZS1py
JpZNU2lZMwhxndd2qrbuVCDOg2uo/7iuipeMPZReQ8s4zghgKh/3Mu3MIax7tMFFxS7uqKVpnDrW
BfogwDufSWBsvRxNUzpFaHqiIVJgcmGJqrU0B/V3UE2bCjCLZm0R1ZI8Y5dwG+Eua8uZfMaSgM+j
BVZ/Cdx0tN+r69DprX67BEJLYyY3v33Jn39fLWqiH/eT0KFGswHsyExd6efCz9iv1dkagToOW9zx
+kAv+UHn4phLnpZNFZFGTmydYkgWJd9xtOT2po452anLuvgfNcGYy8dlJZNuZgNQ1wBq3NiS2Ti9
QFe5LP4F1wPImhiORZFe+wSEkEd6q72Rl+jpQ2ke5ILzci3azPhzSMfiEmvw/tFpsCzz7OWqskju
1BlBaiN0qhWlmDIkRmyBuuQLYBXWwsgLUi/sG9L06DVATwgoutgQsktB1qlR3GE6+QG9m7TnOHj8
5RuMHk/YwqWxFLMYjH7XnRLnc7UEGmFpTfpDM82c5+rSFToXwSKAaQm4AeZ46dlZLf4F3ebrhbxy
oVXiJ7mW3/vpjBDWa2iXkNERwlgkwxiNQFvmcVrzQdW3geEbimvQlVBtAlSnNY7KXTqhpYSPeooB
7BK2JS3NRb3SgHhkowy9pmJjt8lsL/iV10/pUiIITzGKp1gUJlo+hRKy2Y7lAqeaPPYOXXerHFML
XxJ78qsNaGQf0i2Yx9fXhV5cm7yw66IZTgGa+0d1p0YqBsmCOyHTG1OKkFbeSaHGWdlbCxp7YEgV
LqE0+Bw+PcclsDrUZkCXkJQT8AY/Vyq6FMiYu1Vs7kED7nVy7oBvuLZk45m2YWjViJKMGjkVjHYp
xcEEwKuOG1ilPwD66MZZ4cegbf8Le7E0Zi2NdOgDXvbq7OoHRRZMSo4OsCbbVaJL5H0T8JzIC9YY
pJsy+k+Aag8Uc8Yaa0KTTTpF540QNzZIgpNiR3RgiG6V1hMb1cn7FU3QdosumcitiBuZz4DYBTEj
54coizlmjuTDD2HMdRMmhjiny4UVbgqgQIzbovyhE8ETo8TRu8oZCHAh5rsoA5Zw9iKQCGCdogWY
Usy3xGiQLh8aA92GpLxR+x/APXNKeU9RkyuDQz+egD4PQvuXbtDXcN7Bk1zcJ/oq7+4V+YGKD1ro
dsDKSYFzq+o+yFTbblqnYWxVw69jXcgfFsq4gr0J0uq0x0LTTD9hfgX4SfE3vVQ4g2IXLtIHMYzD
XpiJ3IUZxGRK4ElgMUqRCDDEivM8XXDGPohhdHRIwlLpkxpxY/ozSDJLL35XjP95Gf+XvhbH31Wg
+ff/4d8vRTnVEQ1b5p//9svX/K6tX1/b/ffy/5Y//e//+vEP/72PXuoC6YyW/b8+/BG+/w/5zvf2
+4d/uMCWbadT91pPt69Nl7ZvAvBLl//z//fDf7y+fcv9VL7+67cXtDK2y7cBlib/7Y+PNj/+9dtS
Bv+f86//47PD9wx/5tWv+Uv4j2WD8tcm+s7+5ev3pv3XbwJGI/+pqJhpx/MDEEpjweQdXn//SFX+
CVBqVHpAjIFut6XQmxd1G+LP9H8u5PN444FdiVIv6kC//aMpurfPJP2fKCLCuTYRzOK/qvHbf37l
h+N6P75/5F12LKK8bf7120cFwZAzej4x2wl8EiBbAFSSUZAyKiba1XJ2nNXRapRbOkrW2b78IfFc
wkcThvgXXdlvANxYC5wJ1mFB40YZFGIlnUb9e5G063BA68lcbQg3SfJxLZ8lMTaKJnFRtEIhnYL9
oHrGFkPwTruu3XmyMJ4grApHOPJCuY/3+LNMxlxUtRKUfdVKp7gKdoLYuH3lzLTi+UuXNxGpC1UF
x/0nxJOqBSho2afSaRkJIzeAE3BS1GDoXvIRQNqZ175SLnLdEke92/zf1wZVA90EvMEFruzjA9cU
cKlKnWqnSfwKTVoHeWd3Rb4QALsqAVglj0qU6W34LJE5QeDlqCntDfWUg2tz/IEkb+wJhxS88IJN
N72b3wZfhMFSvghfB4vndjAwep+lM2c5plneVLWunhQVU60xAOOLyCnqelN0IGWQR6sLDWyA4I0S
D7Tkkhqdb/Wi2me+BAbVqtSk2OpIM6wsAtKM2bmKxKO//D36vnamzH0HKBHNhVJQT1MfPrVJ6Afg
B+y6Bq+vW9NbvSCWSJ/KiN5RAqLTADk/KlmBlp6iMF2LZrRutF2dJJsipO4wgLQizrYS2sj6bFVL
oJ43/JGGm9zEtB04V2g03WZz7gRFBUxo1TGi2ZvaFkTMkiXlt3kTr+o6c9Q6BRDeCxXQpxNLTj6F
VmQGt2GTHdBcYMGxvxkFu85+xpVHGryWSWvcDpKY2Xqt22OVOUrawsl4NECMLOfZsQufUCLY0ubY
xMXJiARQGnuZcJf1p0Q4muNx1r4FCUGqPXXxPoDr6m6UvQgOVJO4jeBo5RcqrxavUq6KnZ6Ve5UW
hyGVnXHILYFIVmyAvzrDkxrlsRWSQz/nm050FX2+G3uQLHS1JwITMeundd31lqD6wFN8ioVTG+xG
Ilth+SQOWDwQd7TJShE8Gk33fWl2UQic3ewJz4YLF99VwmYbUMFuxK8Ap3DCIUdctoolFeAJTmH0
J1kd3Y4OJ3HGu5nep73uGPVrF8QuzUYMbRmeKA4AQZvWQSR5Ad0Bnc6l2kupu0XlJvn3OliRvtoq
47Sv6n4tmMlK738GKeYI22E3IhfQAEtqjHunkmJr0LDedFhLsASlCBdsbo8aiR1SAfwjkG3EypZa
0nWoj/ZgfsdHVoyeE/B5/2zG2Mu0VUITi+ihDbYhK6qqp05/jGj+WkXdvlZ02wR6W6+BGHuKbaGN
cIijDcysGyoBPT+gLlizrYmGHtqGvazujjWi71n8FnTw9w+NDFSqKfOoELtNGjtlH28asgP2/4qC
uj7WvBQj8uWsu/LYWLXiJcFsFX0ArRetAeCxeTSsyvohLpRdL3XgxSBWVGKMP0ftMItfTNHJB2FX
xpkTdmRdZs9oSTm01NwPswQSKAN/AVrUcSMACV0TD1ON9GFX2HGTfiMwJVJwwj+tqS6Q6/s5Rjt1
UtedUK2CRLP6clzFOXVUAlbswngY9cKK6o2WBXYkv0rBbQ0FUGID3zJZRaBbYn2nJ70Vg4mBdLlD
4mCtD085xv8JltL00qal7X1QRwDlS4/tUDaWWRv7Vr6VSw8/ycWIwVEZVUvO9Ic2AgH2OO3aVHRK
kdgjAWCMpjlSMa+zAXivWoVC7vc0MK0svpW12I5KPEblV5gTx5jIRsG1ve47XDSLaIbUUC6TCKBQ
PprFXNUHQJsR9QTmUm8o5k2V+okpu39FCgZSDMxywu1ijG8dDENO8QyeimQ9CvdD/tUYeZ1mTK/x
H48LeRfCLKXq24a2Eh6XwSZeekRX7Am9WGhnoEcMrYGr1eJFMkyS5bPIxak4e1TMKouVqZrUEzAG
JnepGpXPyxx5+5i7oOb58su7iBwYMKIAQYGUNptlIXEUaoXQQ5pquIrwmMn1eiic60IuuHgQoqK6
Bm8Vri+zi1rYpJh6VtSTkPom+apHL3/v+5ktk3s6ZXOF70/l2QbghVXy4NSXX8g8wB9WwCSjKg0j
UGEJlSYgnBjGp7Q5zsXMuTefjx4xBWpOCwgNQCw+NQmBpBTVc2mSTz25USfNFsFaOzSKrUvzthRq
JwVbepsoq8asbb1UPfEXkbKhfEgQATYGDVjI4+C4mHWGwK5JlFyUT8oqu82Qs66cwH8j6XV5/Ulv
404f9pSRxRQEREQxca4V8kla0YOxmp0FDxAQ0jZm8e3eajw0nzvaOrdeFMtAkjHfIk+/qlxeduyT
l878DiY7Bg/O0Aakok+EZhZyIpUAMPKxtoIs5NyDz77qB1GYtfl4t6M6Qf9N38onOBlWCLzsuu9R
+hiBzXlIym99V63RcQoUVJmT3WSawdiDRY7uo+R+jnUFZMjyKZ1rECoV6XYk7cYI7+QR9Su1fBml
0C2JvknUo14pRy1qHCHtPNLJqt0nu0EeOJvx6Uoxe8FEDTERdJqh6+qkK8iDZc9UiyxDRsj+3/D+
Qhj72YAzUpjoQKeSVMpCL5+WEjxx1B1w/o66CzPhtKt0na/k49+UuBjDM/utJ5Gk0Bjrim+MlYk8
mhu+wauJT+EteGjQc6dydpJ7uIx91c0m1OscNyl6nFzRldfglvIEvBnqtnWXtLLgpFyEqevXhrDz
p7VRFZkuj7g2QWvVyW0+dZ6pUWeGD3N9S5e8yUfryxwiY5XUIq3Dsq+xPrUT3Cmd7TD5mtSo3CTm
YCdVY2mN3LiZam7kSf9ea+23pEMvODjSHvpoHi3FGBRYztCX68YeQftLs5zaROiR2gwxud3O/VMu
1fYMBJp8ahAZ+LUxOEM2bquiwJ8rqBRNP+VA+S5k6W1cyZLVZsMKM6Zwzeq91jTe0ucxFBu5RrNM
M92Y2bwiqWopYI+X0e9V6r2l9oVbFIMbGrWjVvGmnXMwFxrjvm5Vex5TmD5SO1SI1nqhhHYp0gON
TAtsdiBDLVMX6HZOMCGN1x1E6fn6Jn8st2gmGgANNDygMoHMPUZUWbXt03psgOLoV0R6KOP7tLqX
SWqpVe1OND9oyk2dTF+uy2SKIZ+FMooLjJCpKMZJ8YsUteCkWGlARAZG8dKz0oBN5x5w7g+5/Wt9
F5/FMv5CJ4aiEcyzAnprySZJ6AQxpmbyDWd1y5adPXCftpRR25JKJpABsLqFOa8GXMN96Y14UZub
KHIw8nEHFHOeKVjs2TWZzKMagtMaox7E9MUtcOwkN0UmRj8o6Iog0HIr3KIH9/oyeatkns8uURS0
lIyKn86qo3bHKuG9FBwJbNmRyjgioKQofj4prtz9DNqGt23LY3Nl21iw+aTBILE2DCWOakFJi70p
tvJdbxO0apVAKLf/1p6py885eyPCOFIRt0EzSvOhL1InyXkVdMZksrrHljMlpTIbsWhMf5QeA7Fz
UgryETNzgMTJcS0WLb62dcvpna1lkpBekIK48rNZ9buy2VaV1xqiF0XIdRrZ7fWdY8Y8Pt1dlTEZ
Y2y27WDi7vaeQfdRZKMv0TVKC4hBdtCBTDHUrPywwG39Kv7aIhsFPQXN7WDlVDC/z8iWmh7MGpFs
+nrX2kM8/ZAnV06NkXOjPu/oRzGMedLDMjXVUVT8WDZeh3Gty/uxUL+PuUcIpzLM9DR9XhJjo5Qq
mJqgq0q/xQycYuco6gde78ou+rV+bebzsyzGNiGAyktjiipcsmAVP0Vu4Lx0T+GBuMhANr98xT5u
ImOWCmDCzbUimX6TAvgo+G7KnFYYBhHo03J0xpmvk1El5QBNbJ3kkAbWhIIFthDRS2UldudNXv29
cZbuwZxayMZSLqH5Z8P4YY0sMzduVzJ3GIfziXgQhnkn9wnvzHgiGEtVlh1mPqvCxHULVnJnjzcN
orNlarGrHX3b2r/KHfl5XxmXfdSCkagF1B+F64dOWKNOfn/diPAWtXx+ZrIEtUmUCfSR/hgYnjEd
Jcp9+z/b349Hw5gKlWoi7cy69FX0QlaHDtTlvnYUN2YChEjNW3rO8BJrpcvzbdhqDGukdMZ6yJSQ
OVq2jw7aXk5R9wdhcD1ZAGjFlL7b1sI6b1o3MaNTKa+oFIH3uXfa7jQ1JyUz7ZKgTZTeTgZHlThW
jR3xAlGmEKfZ8rsk+aCbOxn+O6h7HLMgroACwPUj5t5OxtgMYUBKkpWlX9XqVpSLF0F8bI1tHbQ3
hUDdVnvKkMhOctOKBGqlgGuc9W1mTmhKAVBZdDskO7PRD+ZEV0U2e9d/HZvp+XRIjHVC6jggdSmU
vpnH9tjcmdER2DqWOGzkCPoxNuuplazRIC64ECnAYjQO1gdHPw3GeEVodeviHqcx1N29Aa7Fst7K
S+c4D1dqUfSP7sGHi8AWkqewV+dQwF2bxzu9FPcppgj0TP2bG8pOw/daWtdJAWM8enHrSm61qnf9
dtbfQP2Cg8DZPo4FMRgbhdy+IQwlrjeQKPZo6hQklXNdeAfE2CgiTVPXE2hINSlbEpVOIEiofuj2
VCucxfBEMbZKQlmmExaLoYK7sR/uNeERELQvI/3J0fpFq6/pwvJDzuxuqPR9MchL3OUmjWciH1Kv
f0fRw9jZYzN54UEGlW/gUpA4Wmhk5SLo8s6NcXeqpI+jYVlqWWlf5iG9V0eOR8XTd8butLk0DUaI
NaoVnNBgpwPdruA+LzwpjP0I9MRIzQhSZvRX3QDYCDAoruDmu+SmuMl6C3EL9k/fXD9AzvmxQ0fN
VARVsBgNTLKuw0K2Z6FdC0P7SJKDgQa2tnkJZB4TCUc7TSZzKbR5qIkThNZK8ZSjdGm0ExB8i606
FpxH40Jw8cFYmYy3I+RV02ZhZvqqD/Nr+sZkyU5xGncIMFCpNi0TLQa2eF8/QDV5WEGcM2VZ5jQz
mcHXjqAwbU8BgNxiIN4T89fD9Y9LZOwKIBrIQDHe6QNUyusxRZNMq+tawrljJmNOCDI6qRZDgtZ6
gRyu1ajcXpfAPSfGkMwEdCqNWSqIN+2Ruih36n5x0L3cKfbSRjbuIgzi27KdOYLDa+Xm6SNjQuSe
pGZsIGIy0h9tTpx2uCmrg1LxgCCYeZpPfrDJWBJlrPQAiFSGH2+yQ7Kb14YT69a47V1qg8wX3pxz
fVt5B8calbISxm7GozalR4P+aBOJE5OxJR/G7fk0FVEFpREjKSr7ERzSPntG4wLuM4jnshDUhhTN
KYLRv+gzStIS/UoBk9dFRLRGMbQVsUYjJBoUpEe9LCw6qsBwbEsLqCoqWkwDAM2p2gMmdI4lScSV
1kuTBUhY7/oWMVMs7KGgk+/jE9aayaS2oYlDQRuKbA1bejs7uZN8g4VITUe5a382N80m86ZdgKlG
jvTl2//8Af00fkGDMBnyAU5t445Oeyzs0KE3C9UOCsOcd+y6MoDl4eNCu2oGYWgHszvK2WMwKK5g
cp225Ts+LwcMH8B8QJs0O8ClNlKnBkAS8AfbWFFqqTcLihEAcbZEQ8QMKFUeOsHly/sucVn1mQfS
NJlqBEiw+CiZeGQCIrubuF1X75qUWA2agxQ9tnpklUhI0PUMdPNucAhipEl6btB5xDnPyzHR+89h
TGWENom6iAq8bS8gusw3wQoZWyf0pCN0ydRtQFO8oQJlzyN36p+3FcvnZ1tRJaOSh11m+GpoGfsm
tWYH9BDfBFdzRH8pejzJrrgLXF616rIT8b5mxn6acVXVZSLJ/kKDQtbJSl0pHsZTOa8Qb2sZ6yn0
Q08INWS/NHT05g3IV0xWIAXbOtXXWsLj2eCJY2ynJkppQmWz9Mt03EnJcOpk3R9LkBoMB5KOm+uK
89bEeeXmsJg6UTwLE6pQpq/s5c4SOmt4nG9ML/WCTbkT7zKQWP50i81wM9yHbuDGNg9S7U8i2P8e
I8v6NZlGlSWiAT9CeyGd5qGa7Qr1KS40t5cLr8AETWgO3qjJh6DaduLAsYWX7dO7fMZVC0dDr/Qp
K/1w2g1E8bVw4lRy33Ckrm0yYwJnJSRwNPTS75oSPLwSsJ3R7u3lzeDnvRDdNEDkrFRgYUyBth2H
0e1npwt2kzZbpeDJyroFGpFUtABgBXKORlwwoDrTGDhApd4bZm9YcxL7ei39TKbJsMWqB2JqEB9C
Uy9XcAaR1zbvq9ZvBQFotH5SujH3SWYL5H88ye/7yFjEohbADJvFePTrZ2RMH5cmQCn82qaviokK
qvyqzc8gHQYG9F7I1lGNxgxpdjnqvFzGazvN2ME4yyZhqHGYSqE/zB1oMrpStyO1cvJypwyTpRoI
pqpDlgueORDPjBJLDu+HLPQFwPeqNHVHdWeaN3VTrdCAhDGjrVwh1QYHoR/1bVkW64JkO8kAb3FM
OVMhPFVkLCma/WUcIlLNOeKF0fS0xPhrgcn7KTFGkzRZJiakxn3/pp3yzXjTrSpws4wnNDvK+86Z
HyULbGcY2bm9fjRsb8En/WDsaNyCGWkGyTxcjipf0TU02R5vlSfJ0yEXWHlW4phOxkmuLwd+TSEY
cwp+n8AYVCiERFataR7b8cHUQ865XbZhwCgylw5C1OqZXc3DEBxMDcI9+khv82OyBRLaQ3gI1yCY
3vIGHS6+t2fCmI000Ys6iyAz9oXRtGY5XIloTEC4Z8Nycfzsi9fpTBSze02lpWNMICpIHxO59+Tg
kUy3g+bTfnQVXkB08el7l8a+Rb1U0alUhcKXoIx6AL6PGC2n7a0eooEx71bXFfKiZpxJYxxwqgDR
WiuCwk+yBng65lFV78vA4DywF6/0mRTmdUmJkJtVijXNGbFCtJIIOdf7XVKsn3T8TAbzvIAyIA8x
IYIhx0ZwpXJFByC59WMG+ETdAS7EphaVUzmRVTdLf+XxPBPNGP1KzUtEEVhem9RreXbLoPmbx8RY
dDSkpQIUA9o+K+AfL+1IJ26IGtjf0wbG9LZyA15xs9f8pEePQ4eRgBCDeWrH2a/LVvBswxhLIeQk
NkrTLHyDtA+zktsKuNrmfJUM4TrPH9P+q5Q/xOG8m4fJ7YB8Ppgdmuexs9P3tI7+SsIW3bTS0quD
Rk1mc+s0ohXRZWiOetsouaUZsSuA28rUBeev7O+7JGZ/R8VU8qjRCl8LwKCc3oskc7qR42hdvmzv
QpjNnTWzqgSqFD7I6u0OtEAaD7+ZJ4GxvWlrZkim65ov6ZU7x6ZNkfy6vlPLj/x8m98XwdhccVCG
IlKkwhdMPwaWUNyve4o6qbIvuVArl23gf2W9tZmehW5ZClqlpsP596nXoDSgjg9CxzPrPCGMoTX6
vkKLP3JsxuuYI+eU21FQuNc3bdmUK5v29kCfLURolbIPUez1w/gmFEGITDDvg5HGgjwQyU+Eh17k
1UcvP8Pve8dY3dwAhI2ctbpvqvGedoIlCZU30OQgNgLnGb5cin2/p2++99nygiCfND3EOVVuh76i
8pitp33qT4MtHWtltSBBiU7smrElxE76aigcI8xR+7f2uzP5WaWPaWHiYnXt4KatV2Uzxz6wHc2/
u4dnS2QMRJXX5gCYScXPlMnpOyRQtE1qhLZaK06FPJ1IMdECChlViDiL4+knYzUEDV9pZNAdQ7kf
xN7Lsps+STi3mreDjOGQSV9nhGS6DxZti8qVo4YdR0t4IhjDEQmihGE05IDaelOnyn7MBs5z8Sd+
7n91/q1Wfq4HQLyYyxx6WDsLDlllA2x903nCChNXDvn6t+40O38qVEM8xxKUTg+2udnaSWDiydil
8qE2j52OapiurK+LvHingcoEgDAAjn7C7qDJXPdilpd+X+8pmITABoZHZNNwc/IXz+pM0PL52UZO
tFIToYGRH7TG6cjRjHgp8ouu+5mERevPJAxzUuWtMBd+EO0rVXQFubdaidpSD2hQzHAVOuXY4MvF
lDORzBUmuSmkiSjCGcSUMgb4XMCs2c0+dMo1vUluNGvB02pEC2Db14/tsl6eSWaucFOouZmQaZE8
uApAcY14hbFFZ8GK7XouBBRPTZjL3IjwMdoOe6uIaBwsVoO4Qy0YeI685suLpulsXcyVnohcFjSD
mvQBZlwROejlbLd9sbm+f8v2fHo938VoTA9HXxVRVywpsCb+Epsv1Cg8NdZcLc3suU/urwu7XPk4
k8b4A3IRTX05k+UxAzXsTbBtbIoBIdD9yJmVPCxk1ouiAKui+VJxLjhnQ1ls76As05R0UJQZY61R
JOwUzIxUVcZxRC+X3M7WyDgHdVkq0yD0ODiPrhO32NfP6ZfW6l0NlH5SbOucTeWti7EnphbWgGAf
4TSCdiBONhICmYQ3Ic8Tsnx+ZlK0JoybGLxnvgLY4qrNLcwfdT2vN4AnhbEiTQ2kPkphg2XpZyll
mDQ1LKngnRDnCmuMxQjGrJzVGmsx0S2l0MhJQWFqjLvcpJxSEW89jLGYWyIUZjDAvZD2aNd2JBSG
qvyvNYKdaRxjKiJJHOcyxoKWnliM6sZO8qA46GGGybfyFXcU82349orRYLtWIz0W5jh5q/8Plqzt
J93De+NRWQBSd+0Yun4fZMu1pmu9fRrb2UuVcj3U+R3wRgC7dVeN8rqM11F4M+qCpXfCN1K0RwSk
mHBX78qWRzHPeyXYLlczjGNDknESS8Go9pdpKgwd2SCLXetHXtSz3Lhr28Mkfop8EiWMUy/ey+Cp
3fNIeTEPTwJjY+Af9Wpp4M4DQX0tRF/ihEd5fTlb8a5UOmNWgDpljloBEcs0Q2inXita9TPaHE27
dTHrv5d26UourXngvOi8tTGmBpyO8VyKy/UsG68td2PeuNefIZ4ExsyIYh2DkgPOStM7U5c6ZtX9
TQmMicErR2mUQN0A1JDFeOyMwbu+Bo5p0RnTEuFuEeRT4OPVQDwYAVSxaqKE4/RLl70DU8K4NRBL
VYnRs9bUEzHBxNlbrwABP1Bf38kFGmRywxLs+RDcL2O14Q6HhfhTtqgTnwxX9xMrcHUk0tQVbzjp
ck8umPL+85MYvUyTck4w8fr7TxIs4DOIFlSzJe6g2uNW39aHdJ143RoMHeGrsAO8xsAbvZEv7/77
j1g+P3sOpWGa+4KkaN0E4qPZ1pY5Tq6aV05BtgnpfECibcZCWglCdaiDl7rcJzMohYFPLfRuP8lO
l8qbnsZbUaq9tCLOXAFwvRjXTRh5SgSsjGYC/gOgKgJzthLavAb4QyAKfk/SdBV1QBCXuuyr1lBA
gbQc1bowUYf2rrMtZu5HKs4ApQOKPo6xB+lDY0Vu+6zfLl7aPtvk7rTWwJRQ/5UY9kwqc2e0Wumz
JsfBGsDQkOKH1lA5vu6fuGbvx8ZcmqoUZK2RsDAtOBrx4wKqYmCSWaqUraRGVqiAxXs8kF62SvIE
bskIgCHXr+0i4fPT8P4LmKe6aw29TfQG0UqjWuD1Q+c6MI4mYmUhADeNja5XznWJy2Fdkcgi/+oD
VXs17panYtWDnic1gZKrFBbwFFbXJf1JEPjfxbH8VGo4Shpy1ohswdjdb7JtjL2FM9LvdbtDE3Xs
BoGtYVri1sTIK8dWXTbq78KZR1cPiBmlKoSH07RJC1cuk/X19XEuPdtpZNIi1YIQoVKKGf+oR6SJ
VFVYcNbBk8LYt7HLQcPQVcjLh5jlB45Se1InXnD5J4HY+24xBmycKkx49LgJv1PJIEyxSYEF7Q0M
bux0xM/djQyokIYg1e1ULccx/hPv4l0+Y2KkHvgRPfAC/XQDuCg7cpNXsXUkH31vR6AXOeaa+OIt
L63E0xHGxEhRnKrSBBMTBps4Bjwcf4bgYkHu3YrJjIkRdBkEfhkWNuf7MQCbA8BZFdWi/ZqUt0kk
W9O4E0edo5o8yyYzdqXUm0BVQ5yntJK2CAKAfxc4+XME6kUZHR9WxxHI0dJP9dp0NKNchpbKgQfI
VeClYaSeV6a92FcC4H5V04BPCIQZRktFELkmXVL8blDwEGFVemyH1arHbPdClhlkFh+K7tLazqUy
ullNGa1LmuAGbuJj5s7rXl5PvWvakweGjtVayzfIgXOhTBZfijXU52IZzcnNQZKFpDF8mgIkCr0y
FvnRAi/KxUT/KkJuRF1Jd0iTtJbwTfS6p8mbnAWVgVfcWFTl2u9gVAloks0oGNh0YAugt65dq4Ab
50/oXXqXzpbLvktymsvhpMRIBSn3ZZtgpvxhpL6g5pwZmIuh37kgJuc0jP20EEoX/hSOQEW5n+Zv
QqsD5OHblBWO1H4dowjPlAwM23UyzZwmlEsm51w68yyVraiiJTRFNqhAl2JxjKWQcxV5EhgfHbiJ
ct/1UFeAT4I91qmCwLn+8PEkLJ+febsoWfRkkmrDJ+rPVt3N0/317+dcOJaLUWnSoNUR96H36ccY
hY42Hwjl9XJerDKdnwRj/HUt0MuEQq/TdpXoh7HZkvmlHxKnm++MCHXDHKqRcLaOp+XMpRbyUkMB
zSx8MsYu+FY8CfDGGKFv+uBvqgFzbdHChjleFYoGAvE4jL0w4iFBc46JtfmTKBhyqULRgMA4atQT
zLtm5PGkXQw+zo6J7QmtmlmVihJmcCE5XWw+dXWAeawVR96O28kpnGltypxjuvh+nktlrqkwRHNM
ag1St9mh9xc2icgO7uJbgP25gc3L33DUQmHu7JDFOchPcKP0ugUhM8AGte6mNgkY779fv1vL3bxi
zVlIlnQc1KAucGgp8GIy5TaZeaSZvLUwjzQoEGg9pcvtBZ4hhrncMqSeOSVum/E0kGfLleW3nFki
nYjCFHV5AWSSaA03ILfot2kAro0920t6PeKBdXPVkbEaU9ID6x+4SCh7DoBFWlzVltg5sXsghtq9
uzBxJOIzL8PA21TGbqSdkle6AfB6rb5tgO2DhH5MT3KkutfVg+difWJ8wHxIKhawiv+hl9KIVzzk
zyXgrboN1hY4QehxhF5yks9uGwvGQqSYZIj28STLq47cV9lzArqYjAIsrtrVVQgA0J+k/XUIGGQt
AHctgggC9GvsbJyCBDDa48LCz0rBUurANhH3c1a22IlP1+1MxnIdzxQ0G/N06qrK8LPH+f+RdmW9
cetI9xcJECmKkl619mK73Y4dJ3kREidX+77r139HnpmbDtNpzp0PMPxiwCWSxapiLef4DBPEFp5S
1lkHlIh8iozKpAlXr2YcWZouqk6JduyHfW/2HldaO0H5FUhPoLgPjPqtAbwpo6c4vo+V7zz5Eq6p
PaC7Mm0Lz9jasUHz0mhALiVvJqv3tzfkPUN4a0OEGzumRqyUZrKF8Bt2GmZzUsd8bCqfvI6vSdC4
gCDdmNMA6u/MJ+1zc0r8ERBnMq67q3bw4mCEe5yEXGUlx1bNmGxdOHMowMhvr/W6E7mQIVzaaorM
XskR0v5rrakbf0jRWHfXgU0qPVRINkmySVeRVy5VWnD6cxiV8zJC3ZDk9MJDdqiP3MawEYySjI1o
+/g/HiQAq8VCcRkCr37A7VnWfccnuzDyQxYjFzl7vB/RJR9KVOf2dkKiELh3VFkmaozmaTgMnv6p
/g4CYVBMaCgSL4mtf6xioA3LzvCmnkDoduUuLnAdZ2UUbb0TCRIgQ7PxpwK6bbVbarmtAazjWXf7
GsvPAFgNWOt51R5qK3VTpskOd1PJWzsuBAngdQvRqQH4JfWw5UgU4qyv4X6N7DUo9ivoDfPDcsSI
BWbepNtw1f/8R5WxDYIdM6Z+CsdIKQHt8DapqjOhKyr+QJD5ZR9TENxHvsnPBuA1i69cQfM+hv57
EDrNiUQJZHsgWLguX9UBuY3yFOse469znjkKkHCqsbPL+p8Rtf9rLvPv24RFC7bKBN2W2qU6fKG1
4JUDKMnwMUPPjBk9WOqzOZj7utMlpyxboGCXtHlNdN3AtZqTb8vQ7UztjYzWHdH9cfkksU+yQxXs
k1HiecvxBMLLPtp1gfKwBmxfqjZ3e085h+/TksOOyHJFV2egLvdVsFJjFFZlaU7GQ6oXr0lXwsIj
2agZCHknDCEP5mHMMYqvTt8LflDXKkDLYR0ogGWs1BjlDyP8qtTzB7VeDhzFtJjSYzLwcD+RaAEQ
uQo4amt9Gjo9uQccw5MWq181Zh6nqL1vSFI6vcqOk6V8Kqw+Alr2CnAvltotmOJaLS0kByozW2Jj
LavxzBsqeAFWfdPZI2gxbDa6Vfk0KdxWqsiNjP2MxM1aBCCb2UdMCgF8Nbz6eXnfvcaFDSNtbHYd
BuhONVA1SzW047C1uaafktzageHRGzL4B+ux1mUYeNt1vGGy3uP3C8l5OCh1bQI50JjQZhb/UJtz
CBT423osuTLvB3AhRM8XTrWtfyNL20CpUp/HBup/s0OBLN8Cj+i2OIlHEBtw5zWt5gkwjKdCq3dE
88eu8G9LkKqMYOWGZLZYHCNI6t97KxNvKp+2ksk7+EBq8/Aoa1GQmIL3/PzFHi5VV1c0QndZkr/i
VW/zFfB+M3UGvspCYplOCBZuKHqQZGfVBkGwnuJge2eoXn2qYHvyv+qP074PZLmea0cGknWDgUIM
dOvvhaqL1c1FtZSZNaOUOCxuMzgjQAEkR7bFAaKmX4oQbKmeUbJmjJen2u08DaARqQv6gUfgtAH1
Tjooe+1GX0oTLCjwYvtkmrYFWbmbNoemfAROEZqiP8L67fTJsBlATQp5SLvFWDeWKXb9Kn1dDmZr
lTg8oNNp7rrTPTwyPs0PipR05ppOXixSbPodLAyzWS3mkTNMXepNnNtJf1B6clxMU3bjZOsSwjwt
WYcyMgDBwIL5Tj9uRJ6T3+3H+8mWPeWvlkUv1yXEcValG+PEsYdLEO/pod0zzOdX9+be/E7zp9GZ
vRIsxJi7XKuX21p67epdShaiOJMNBWtLtKEsKNNwgLQsIfp4ZlNiIa8mES7lbN9xcd9KI034UGCF
G0htuucHoEfv/4UerfppZLeBLKZ4TwPeUsxNmS5EWp01ZUlllCeVf+p1y+9J6aHTAqOY+3IOPROM
efpU+v2CNs/IHgDdXJNdnGgu1b3GjLxieCassTFd747seQEsw6BnNk8XZ84bkI88ZZg1K5ovPfvA
IgPMMh8aTBRV5C6NYjvELFpjvCGZ4DZpYM5/5Ylul8DyD3NZw8DVtPXl3grmc7GaCGOYZnla11cg
+9st3yWh4a4YjMxiilnxwaa1nyfj/2K3LwULFq7L62IeQli4dA/q2QegVzvzrt4ld60HQi1/+mZJ
YXFk+iqYubLsdc3iqOHr1vjSZfkxNKbXaGaSR8VVCJmLpYm1J+RnwqEesLRxsNXD6oL3GRRPT8RX
wKOJsej1m97bK4aUm39hHj9Bb5jff1y/YkLaXz/fvqVXR3wuP0d46Kp1NyW5iuJtSKgbgZMhLLIg
74wzz2awERLmRNDLIYteGta5s/Ywr2+5DmyRfnYzEIGCBSZ6iVgLBBT2oo0ybgPJqWiCrbTqdOJG
h6p5ZhYO79r9WgGtlOU7yTZsdvDGlRb7KwB/p0VGBftPGtymmQVN3T0W2n2c8gPt17uoS+26fKji
0B2m16pH1ykKBRLPsGn1rY8QTGbNMAA6M1y3shmdRVVBU8QOBfJFKQBdKH2Ia1mv4NUkzuXxC9YT
5Q6ApEd445ZsgIVWvF4fnHgtbMU6dulgjzh0g92P5F5JJH0YsqMVrKgyAT2nyhCvk+RrvWTOugD9
avlLcrCS6EUckQcDICnTFO5h6wtKdmCsOC4+9zNfpqnv3RW/nx4jpg56RYOIxLg57lHIGRLLmpGD
Z7QovYiWAHNs3FqZnBTtT0UMOP0YuhR+yit0lyufY2MI+mZnFveIiu2cHtHXbmtou4ty4hK1tdOk
slekjLsZocmigmEcQSX/pKVIsRag0co/LPW3mCO0bdoBfVXp57AhoVNmAI0xM/A10SGTGefr8cvf
C7WEbFxp5TQEEypQEEGzRhD7GfpRz+60NX4w69eOg1K5B/3LZxmmwvXr8VOuYKpo2pR5k6BcAO5r
EJkNAcdwvlmbfja1xw0yPoV9uK0+m4O7caYint6Upr1aRRtMIeeHNEKTaaV7qX7Q4vlcJLJh5T/4
258rFKI1ZqVtr5W0PLVAxFG7p7FZg7r2eX3O4s8xWPGW/kNjpZKur6tPQBOEoP/WXJGJygLl2TAr
wKenqIgEYTAEoZs4neYg/XlHvDoIvdvbev2N9FOgYHXmqONlP0GgmUyOYuZu0UlaH64bl58SBOOy
rHOihBQHFxP+YUBdImLkocpSyUKuFgUvt06IkNaCr2GxQfune+PN8IFpAvgvHeL+q6KL7AZsf78I
PHVMekVghS6B63g/qndWXx6M+hjmrZf1pxzgerePSab9QkiEPnirpiMuet1bbjRCKZSPeUIPhCJo
lWGZ3NYJKub4zbRJjI4ReKJ2PZvxoe2ShwVszIVh7nPtYCnZUeGlXbT3hqbbvA8dLX/kTSm5DLLP
EIzMxEvatw0yLkZX2zPmWFrlx+1d3XbtzzaFiln+pku6lupY6JYJ1Y7/wg8rfNk8k2whgi0hDSNZ
v+G4jh1IS6O9FsfO7YX84en1n0tGxUR9uc6UDDHUkQFXJ/PmXfhdx4zZ+4xG4U6vY+pKAfBu6yQV
oSMUk5irGcNE6ugP30oT5FgcQvcRZYkREfKGuVvtZLWu2/eOisn5pu2UlSM0O60gKEyj8KAiNKoY
pg8GVOFJ/WrUklDwPeFwS0sEw6KSqB1GEyJbd/kLfi4d7fxx+do/Ar/IM5AHMU9lB0494A3PCgA1
AVAifxLJNluwN2YyTNq4quUp7CNPa6enaaHPsWIFDGXeZvzGdPKyhmFj67GBPk9Wf6o5bml8Br6N
W6ytbTKMJzDjMDejP2mzpwIRsxterXFx0ArrFBaI0kbwy3PNjfrW4Yz7AxucZjTdRAXuymA6obJg
PhQgIXGY7GvAytbW3tLQMjU2zkAsG/QjwcC5T8rEGxqyT9TH0dD82XyM4s6Plw3K4qmaid8YAI+n
gAQb1iOpw104LU5uTE+3L4Xs2gk2MwULk5kqE0BwCXHT2h2oDHRRooxijr+qNT0ME1hlTVMTJBEO
hWZ+McyjqrR7QysO+SRxcrd9KTgxf/U6wwLoy3ILD/iy10IKvlK0yckgca8W6396Uiqm7ztSkimc
0XuF3oyDsdxNjX6Y886ekPPQ5jmIyjsAsXth8kDI24oayrB8WtbUIbniAYDIaZQPcdM7fKCOsWLU
IMF7UQHlnsoVyX5sscONq/keTl14YWMuSozwYj+6tP+cVndjyey0A36qImsckG7Kpm0XopKCgMZY
gYXdpitLdz3OqQOysvrQEvSIzQ7Qvr5xmziap+wLFNMsd5wD3Y3cPnVv67Vs0ZuSXHxJCW8SVS0W
nc+zbzDMFX5hBFNOtaxrQ3KBxOpA3CeMFwqeUW2W+lMfRJWstVu6q4JtLRuw7Q4j1jI5QEfNbMvV
bH5e3xbg7tMf6EoBscsIMh57BWYQat0o1mlOL80jSqzr+5zExZZ2qOkAdQefYXTmrluo20cRwNS6
Z5Xd5/zz7fOTbatglxalB717AathdGRjabPVQkYXLzFMYr6+A4k4kHJxg0Nz3nfDW9TrOwKgQ671
DhmeM1nzn2RJYs6+Xgt07lswteBsDRh/JOG4+39t2nsP1MUJVcoaxyBgLE99NNoq0YPKWiRxr2wR
QpgWG9FE+IpFDDl19OgTTy1JFC87lu0LLhahVtachQQnb2rqp0SJXQYWMqNAa1ioPoaWV9HH27tm
SmyFODpRJ+tUFuCVOiWYX1jfMJjlVlHioxJvxyp3AN4GZOtxp7Wqw9rWWahuV+bGQH5maWoDDGLO
J9sCZrYWPqvVuSWZrXQHXJShOjbGXaNFbkI+WVnqLi3AzFa0Y+SAywxU9MQUYEBE0GuuO1YPdq2j
Y4UCasHMjkWj+ROqtVT5VHXtl2pNg6YfwLzdOaR5qefIGayuA+AVs5decaz+U7Lc1dldVvZeP5ZO
OYBWdfnW9l+MFtR+7MWi1F7BgW3NxK1BljAiCc8Gy+FIUQK2yI7S7q4y1yclV3Kwsijc6XK1tFNw
9i3W7CaWdojSbMei3qcz8DDnfHaM6LtmvqZNiAx7xiUBu+Tl8Z6avtCEiaAcoyvQhKLWD0kc2X26
wsw9qc0uCo3ARK/zmMk6AiTRw/uY74VQxQibDhRWSCWgZypKdZ/pnibFOboKC3ARPtDtFlyICXmd
dKMOHRl9FTMsprOgcXpxwkDNdtVDt+ESBFGA95weIKU2eogyrQOoibfIuXRkJW7Z04gK5rbLx6xt
rPfPmZD4Q8eQG3mY+w/Sr0rQ7XtH3ckefH9I5f/9HBMrC4aSkzLX359jPXiIx2/KfBfuk0PsIvVx
x/0uBsSq4SLJ45TKk2zJEuUSBzDjpqiLgmjlKedPxaLft+TzYJR2ph5ngHdZdG9UMrz/q5N8F4cu
VgcqdFV2eExv4RGI7Fw8QJX9Dw5AeYr5rMhvvn0nmt0UEoMqSdNRsVhQD2kKJBkcbrLkz+N0ZLhK
E5w2hV0IVfTFLfkT09BdZMj43CUhgybY8nEBtUBI4S30NHXSEsXCbJd0RyvZRZMkPS9T4fc59Isb
NeXrvFrD++bO7tY9GwNF9AHp3rfVYX4bZHog0yFJOo2K0zh6otHR2oK/bQAD1KZ27o47kGMEJvgI
ZEDuUmlCHJgXrUpAKf+fXAIS8G4RGJ4RUDc5ycAD/lCK/3k9BQtlhow2BgI+ZC54ANYgt/zQx3Zx
rz+tQe/NiDPjc/8ydc7/NHp+eU0EY1TxCoS+BJJZANs4PKA52LXQ4rP4q6cCX122VInJF4d12sro
41hHor7M612mKPtRW/w+k7FJSAIbcVqHG60a0RTuLNcnhyO8zM2PXZ/aIQ9fJ9RXlupVEtjAh9x4
+DH6q4+ZOValbwQ3SvHClgo1F9ewXooJ/Ltz5vR0kTw0ZQ8VcVSnbKJYVePaPPX1GTfR1pKTip6p
CnECXvlp9DWfPoYddeclds3pGX1cTlgVdlGk9owAj6CIxOjnFOji+vBV7fXMydP6jalE8qES2y8O
+oSrhZLsio2pK9NJCJDJ2tKusylQdG/AxJk2+9UU3D4MmcxNCS/MExivpzjeeFSpFlgjIlqldWic
nbOu2DXJqW0QhDWzJIKS2F9xBqjT5m410BRw4jQ6AJd9ghEkzYNFPs6q5GFwdcDi4tYy0TqFaB5R
O9jfeF/uVzfZ1X52UCc7ju1xZ7WOqaPUsPXptU4LJE6U4fbpcsjx/L+90TIzyQTDRZO+W1mG093a
57b+oVa1Q394HyzQP+uS14PM74hTQeVI2nzs0cO6ibOOOYbJdeC0DX6Dbj3zITrJgM0lTzBxImil
85yj0l6eZv6W8fJ+ALuBZAuvV6H/tv0iPXMTTyjbbVSr6WycOpY9LKBNzNXRjmjsoA3bS6vODVfN
TRpJtVZii0Wm5ixROhC7IyzLujggmgYShNIfc/LP0p7oc2S6BtwEwwCcs4mfX2/jlMzUKhtVO1ed
ftCzzF3B6XZ7E4WV/CZC8GIdXvt9xlftbHZP6Nd29OZtBaTdbSGilxaliNnVRA2rHmNc2rl342cK
UgtYLwqknwRJd+We9wfAl5CPrZP4/5jW/TfZQqKVhhGvtWjECvtvSf+lM94s9kGyvu1/XPiw32QI
PszKwpLPpNLO4T1e34iwIq8+TuiISA+yTljJgYl50n6kidm1WE5ddU6W9/ZgKo6JeRbJkrSrS0Iv
OxrrGUoEgidIkkyb+s6kODLVWV30N4KLC+nRLY4rkTqQ1kX+oCQ/JW4JkAvfM4XhwDs8/8/pnRkQ
13pVKwyWKc5biff0CUT1TvsSPun7Qfb0EBGo/n18PyULTkEZE0IqDsmdFz8ODxR5PK8D9ZSjOPlf
rWHf5Tb1MTeMPXfqM7BMvt/e7Otn+lO+cM9JZ07lUFr0nBQ/hkV3VgsQyWT2/n9ShKtOeN1OOTb4
XOWJD2QfZ0BCRtH/WalX3EsRSdDIjJYUNKTnhpwTNqKP8R+CF/wmQbjQ9dxqJp8ZPauTZrNycRVq
+Le3Smze+E2GcKGnuWyyvFLoeXJmzKznbncfZbaJBPbWKYl6pcxdig76N4nbfbzQ/jTEFFSZQGL2
cfAMPzkAt2cFCdYjKMPdHg3vBwPpu2fJOgUv/ZvU7e+XUoc2rqMepwUel69b4RezFyhsgyaRODWa
0jf8N4kzEB4Yv4kUDMu4DKTTWoisKtAqYyZrjJEQfDGRKkRTEKj9mETvxYTGbxIFwxLPRmwh+QiV
9EAatJV86jaYj7Nhb63a1CUv/X2lOMNO1uUvudeGYFeMkKEhh0Awz3b4hr8wNIXJofhVcogSUy0i
B045S+lUvivrCiDvbGOcGo/J/eRvGYWY+qYkiyGkon/bUMGS0B4T0dOyCcS8h7UzxvmuiEc7ob17
e2kS9RT5qMNMT1mlbIbRBL7Z8CMqYokE2b0TmaiVQVGHdIGfA1b8w/CwxvaQuSNxouB9WofYWhbE
X2R9jTKdNAUD06rTYjCKlW0up3vQj3jbNT/mHj52e3+obki9eratvQw0edO530OVv32NyFFtKU2p
qduNz+bCZtNnvb+L1k+q/pJqH24fnnRrfzMuoKUsC2wtm4evCx6uqK+/Mf3ATVeN+b7og8b0+zba
Bhh8MplHXoBbkXVrcPtDZP7dFEwOafWIrxbWPPrca92NXDrJjs/h5+KeP/Z2jgHryEnPbHj4MIGg
87Z06VEL5mfAXCDDjB49L4fkwTzgUf3Kp334niwi3pgH7Njeh54M4FliZ03B+OSJBQK1HG4yz0e/
o7Ubdeg8zlrPBFvblMdHq/2HeHqiXTCFOEZVwtWMOsRR+eAUSWyrZukBWXN/e0OvWlU0wVDCVE50
LlifJB9pFJmtBvAM9ArBcNc0yBbZTKL4QP/XYn6KEQOZiBLwx5qNdjZOWziaeejCYm4C9sTygOEe
GUjudSW9kCeENRVPmnTWFnomWeWbOKueWK6SKW6lDZ/aPOI2z/SnMGoPYwncq2z5y6L9sejxnMdE
M3rfdjFbHtecvGBcdr9U2V7t4o+3t15EGfxtUwSztQy9UfIVJ9y75gJ6Vs0fgvFb6lYHENs4yR0i
dbQi2eFrIsXpv6rPF/uzecGLUCUGyLsOZmU40/HrnKruuH5YzL9YFHlpeRzqXOYYtqX8Zigv5AnW
y6isKOqtlZ5pMKGFAdg0u+VRAytpG+iPskhh+2e3hAkWiqtRGs/Y2DMrPswM0/kttW8fndj79tvR
CWYo4ZFaqbhVCGk3WoUMazID1RvOuV/dZ87oTO5dvBsetcg5J64s3yVboGCNLLOKZwZSk7NBgdCK
12QsQ3ySmAUxCgqXDC1cCSTM/b4viJOpj3opG+246j0vlEKwPSaLVq0vt5fiWLvNjGF14Deg4JAi
9FE71bt9ZpIlieGP3q0j44kBX20A03oM9L6zYWQlmsGuiOHUsAzgMZqWwcWn/jLNWVwSrpxBLfJY
lDy2CbFCO1Gt0aFm9DrUuhaslQa+2KVndkG4ZWck8Ys01+yuzrmdx/M9HUZAGRKaOXVKz6tVtH5M
sx8kUX/Q5TAw1W1i0zay52bonYZmQTu/WWFI0Gm5gos3Ajs3uBxsdOvbQ0gf+UJVu9RYB59Vn80p
1H01Q4NoQvp7JWvxTCH7lvRfVQVtbUXaPg9pJTEBV3T2l30RboxZsDkEwIFyRv8NBZbwcl8r/zQh
vV3LX4QIF4PkedcQ2ivn2c+fER040w/roXvQjsmRM7sC3ND8/khRTCer7Spz0vsMv4LbmnYtVuOo
npqmBfQrHRnyX62rVWB8fAIe7mn2YdOx0g84IG+4W8kuTxzdSb3hmCoSzRNrvu+Lv5S6aeaFTQeT
wojG1zQ/xaB4tctS3RE0qSxA/66ywlet6EPN4MsiDG5ZklmGK+7klwULh0tKXmf5VOanzBj2izY7
ea65AOgCN1/hmWPncq2V6NO1kOIXmcJZGxoyI1YJmeTU3ykM6c/QXU6rozmYBsykHlOXrVGIx1As
TIusivPTZKpOviquou3yzC+a4bumv7Q0jdyuW9yaoKEH6aH7DPkaRhbDTlXTcOYFE8ydTgFfjtLX
gCyZw2bt0Grr92i94yam+QyXMQy4ATG9wQJy7Z4B8S7LlQfwGlu2UaSOMpzirrHjzF+BF5D9pacj
AM6R4jK6l1AfDNiz/NwV49tSETspiZvram1ngIHtl2ofxtNXzCc5xgTat8rOs8zTGozFj2jp44lL
GyimVe5MRZZjkh6VYOjHvmSGkeCopoMZzPt1Z4LyyLQ1b4P9kj0R3ts4BPd/qRhirNkTDK6vHW7f
kntqU/szxiSa+bNJOj+jGMHGxHVq9v7KOr+1mNv1g2OEQYtuiJ70jo7ZVgW7pPXbTOlqT5j96UPM
nEZg/IldHYOWM3dCAO1WqKh2sWbY8XwoATZUprvbdmTbllsLEYLYcKS9hRsdnuFPnLYo/EU1DizM
0O1ZObjHNiZA/cWSTpput/WW3C2YuzAkDJ7LVNoiP60hf5vDL0rVHsIo8QoM64UzoGlSsM6mg6Mm
L7xq7CbL7GlivqZgpG5x6f/guH85TyFWbYdsNgocCZiJGow2gKxLS3xVNo4lU1KR0aOyAIlOcT/Q
2DEhZwjmBHA49AcwFQTTrpIcrVSaYKzrJFVramCPW5ytwjn0jdtAzbDDLN/1sJwJGLq5/q1m7T1o
i+wWD/zb2vXebHXrmAWjbSRNl8YN7km6D3XbPGwdaO1r/2EDsQBfBj1p90ZQuXXQB1uBAmju1gft
kwVIj9xpbeVMvMyXuU6ZygtGvelb6DTZPKd1qA3uJfW3ns72RD6xcj5YYAjUzUGWWtkU6PeNYBqe
dYQyKvb/gbE8rAHyqCCYV536sfRjP0OgYAQb2Za1l+Vsr0VCTPspTnAko9KoJtArwzMYMjBbYti6
rIvyD9r1U4RgcNNx7Oo2hXZtrG+Kjdkct4AuI1u0KwMZJq1kPWJTHw2TXg15lp+SeHStBQhOMsa+
P4Q2f69H7Nwbu77T+gxbVoO2hCWKw0c8u8pnPUJtunwFDIuNyNVB9uv2HZEtTbCEFQJlFk5Y2tyb
TmEsdrV+vy3hWhIA1u3n0rZPuDC2XK/UfqqxtK00GJbBuk9aJ9oVBqoHyf14UH2DBst+iG0FcAbS
CydboWCHzEzXl4huK2TcrhNqS2dzrnuTnwsUzAyeyUAtGCChXcBv20R2M+7V0PRo9izZSqGF4d8B
8E9JgvFQZzoZKmjtz3W6gKwZ2DWd6UXa7Br9GFhUDUJgx+vLqUz/eQr/lzMUbjRr4qQMeY6II4Lz
mEobiVo/1j4tdH97ibLTEu51xfJsngn2stBKRIuFW1KJxotwC+Imip1x9WDVSaJiLQz5KOOIHiK6
773F7U7Trhwk65FKE0KcbuTI1GzSzJkHSvsaam8N1fwsXgDrxZ2xGV0VyPBU+ytaZSVcmVURm+XM
yOiUhUL4cKj3xS46lMdqnx7lIal0mUIIE65dAb57nFt8V+77x8aJ3fXBCIZHeWfjHx6ff98CsdNt
Jn0dxiFWRWev81D8LgobsEa7Ae8Tl+ZoqEQbpydNuW6X6zcnyhjHSJ+mWZrYTm4pmJuYIyyxnPXd
yCO7NmpXpT/qqHFWzDncvgjXd/SnONHpxCHSGnMFccQ41UpvG+pTyN5WNfWyNXL0hQN6CFhjwz4d
K4nsq5fwQrSgs0oYYUaTpcq5osAY0xqXmK1ExHXVvJAhOB69NUbL3IzmhpVrHeeduq/25n/hvK8V
VDjgntEwxC3NJGILjAGknyxUqvKklUnA4tKvTNVF1+LRjO+buXaWGmSxeXdqpx+ztuJtutoUrABJ
z71CA8AriH5uH+1VRbIsrpqoR2j0vbPlwiHWfa9Fa5KVJ4V8BImbO6uzvQzZrp3p0zLIMrniSMK7
vdNVTWVMR7oGtGm/+t8E9Cp9xKfiVH9KgKBbOGPrWrmTPsZ4ABRAYFbIIUaHVWtnz+pd7dRSOD7p
JwgeEgYO3GZFUZ6a8WWKov1qxY5VgNa56rwC/G1Gbh3K6EHjX7pkxAhQZjf9sTdVe6xVvx7ZceUP
bWw4a6UEt8/imqpfbo7gUfnQ5VaTYHMwLBTbpak8N6Mu0XWZDMF5RqaS077OgRgx7zCqjwTK/9KA
YmJ2ENlBg1jcEm0Tpoo0FZTYBSZvQGXmgU4pMO8IatIbc4u+p5Jw4NrL6lKeaJwqlkQ1Kab1NEcM
PQoY8JiQbSzrh7Q6mEgG00rdrSRxif7VqBObdMZTrH5ogdybzt9T4y8DxK6ZknpL86MqB3tOn5h5
b5IvNVLWzYpLyJQg7M0HYqgYyiuB8B/psjjgyqPolzUIVi6Oeq1ZYr044eDzPaqcG3m04jGXFJgE
2HgfZD357+8swYX8IlIweqRKIwrq7+JUeeqBH6y9siteNZtuR7a1FTObn6wg9vlz5LU766HegdIX
j9DutXxJvt3W/GsNdL98jOCy44gsOmvG9WQNw4M1aM5ElpeB9J/bFF+iocP5vSZLHhRAXbPwG5q9
nZXjTi7dI1lnB/Ztlyuyys87U9WtPdpu04V1HDlmT9YGqtxx1aXx5NT5uuf9x5zE7pR9o+ZjqEWH
aKkfW3jFNfXrzkI/9mM8xnYdK3ZFnxsgtVmjh4LvfYcEZmp8MuJiDxQzIHfPiP9fCjM5NJR+00LD
o21lD6p6zKbOH5HoiZf2gQ7qvWIaSHrVRy2ZAtWQZQyv+IBfNl8wyppuqdocQvmyZENnqEEShl3N
g8J6jAE1dfuorwqDp9E3D6hTSzByWsJblfVFcYJPh/UvnbHOnIUntkotu9dlhERbjP7bCV6IE+xd
OfFFT2i7wqO2LxgLeMow/pX3OWbj2a5ZG4eqd8vw4/YaxVb9zc2Z5oVU4eWAcLGo+7guT5aGF1jV
uvQ9qQTMC1Z5UWvtykLF2Gu7yxJMheWozK8z3tTdIbSeyzF+T49q7DwYrdObKFOnhmMNd8B5lXj/
a6mLiw9FWPKrgk/ZwHiVwXbWRn+frut5mjEGtFZAl1vtvFh3SfLUkO8MucipzT6hzeT2Tkk/QDB8
Sa9P9UKwU70/YWZvA41RH2fHQhqsDGSlaqk0weZVlGSEFDNcRVcGhsF8UpiH1Mj2/eRXUeeEEzgh
ZmtX9LueEyTyk+D2erfg4s/qiOD91/1meYTCaIXlhlplg4bVWD9XSmqbMk6f22qPeOtXOWFt5UM3
zAglwJvWBHyvB9wHzrZkOZtluLUcwXLQXrNMq4L6LDrfddUHPaweF9JLTIZMihCxEYBcDVULKaY+
nVcdUOvJmUmH4mRbJhimUqVdCRbBDRhw43oCx4G/bR7gdYC8ubWOb4OAgH34L4oo1maFbu2jYKU6
ENmXdG2Bypvph4V+XUN07MahXfMYE/EaSIOZu6bMJqC8TqzOacC0TdsfinqHlLJNYrjt/q41yzt1
wFhMRu0eo/Uq2E37RrfhUWt0aU2Hajm1teItHVxo/zjzHyB68qriKULtegktd+iij5aWOSjqumuX
enWz07LSYQPIMOfsYwXI8TorvQGY43EV2Si92yR/xgSGwxRMT49fI611rCkPQpTVVENx5vZunjUA
Y9agrfg/0q5sOW5cyX4RI0iQ4PLKrXZVaZf8wpBlmfu+gOTXz6H6znUJqi5MT0e0X9oRzgKYSCQy
T57zBDm7ziq9eOw+AvwfiRne3L/Oza/EBJsr6BBZVHsVhpIxEL+3Es2d9LeozFednjuK5WVK7fVU
crVqnxWlM0I6NtEA9lW2NCBO0uzIXPvgFvL6uD5lUupD/MaeFNMp9OFeA3xVxWi+Ere2FCi7Vk4F
TsqLMy0x38KdZiAN1CjR+KeNNMzZmJraUgU2bKxGOmIEeT13gF6Dju0hdNin63jXA4rQLHc4BrnE
gaNqdgwnr6KOXjkZsRc4dL2SPNnaNvNm0SlbBr2vW77gs1/Wy52XVtZy2jMDjaLUTwPTHgOM+IWV
12jUqfUNsBqiQbALSfIXi9wpGUvwimOiHHWdDftN/eVkTicFE/QaQlvg0IfrC7xUFvhij7vFG9SQ
dF2GPZMRp1mIhozGTaVg1WY9ssH8wMpuR9JHzF4LnOlzYpwLCJalobCjg6tE03nuUB03v5oOMbsb
tV9JsSnyHAXxeS8DOQJdQD+p1kYIglB1tHxFQ6KYFMUT5ATBGKw3KxI10EIZQa4hTVCyStJ+CSCP
rKt1zMAGD7kRPUOByOmmmy4MPkozOARtY0NLZ6je8uBGjXunUUCz0f8z4IIlU6oqgD5aFEM5RDe4
269sDF1Re53cSdO4kivjcQpqxwLnBAEkMqwqr/zHWMhvNrmbMMdkQkL6XsH04DK1XjtlCvVU1OZ8
RLHRiR6vO83i9Wcf7ps57kY0at2I+sYkd6hyeFIDVsZpEycQDpwte4aw1XVronSC89AiDaHwK8k5
NIQHr5vbVZa29hRSBzmOf90UT6jxV04LYQ4gbBQqYyb4a0rRp2oxlVaTH4uBrPKMnqjFWheJ62MR
xY5E4geWslvCMqdDJEhG5Zal0KgwSkxKlCAz6X4QiJoWCXQF+/wDYDS8dMvK72RwJQwEj+ras5LE
haajwOsuXuxnP5xL+rQ0Btt8F/3FStiu0tWChEy2ojGYS0gI0zyzw3l3ghFsYJPz+diBB6vSAGyQ
Gg86csc8zbe0DzbotOJMDuAgG2oP8s/RvtNTn2aAkFWdE2QhcVn8Ao49ZyCKY4Uoy5O+hfoAixwS
Dk+MoEnN/AiKBE1zUtXEVdXBHrtjMNZo2pYC57oQ4L+shzs5IPNmUp4W81GaCydMi20pv4yJgpZL
Cb7byDasQpBOLv/i2eH55mLc4Qlo2mmRslgEW4kp30hBJBqiFpngr8sySrNs6uZjnq+k0Nh2KcTn
uudeBu3QBJBF+UhALdihql1k88lSAU0Bt2DbvJus3JR18tBkK0BPJg3z/SNockqACkcws8vxKlGJ
4HIX/VjuipUrdW4mQJiOqSrZmfRcpq/XD/Wyodc2nLtR5yhhnQStgGMz3w9jvbXSZ7kVMahemkj7
4khclMr1oC+hqjsfQWO2aTYt2ISp1/q4jJbExBdBki51K87tfd7rZ1UbvddGUwH5EjJ52QGoqF/l
q95v3vqTGNp9KUn4YowLi6Y5TGa9ONTCeTodSgxezlvNL25FdD6Cb/X5tj1blVzmSjPJMbig031r
Fs7Y/iyywr3uEJdjpY7cg5qmaRjcapRMlcpo0rMjndGctpL7aSpdi20yPV61A5KJ6CSniiDQYPDh
oh/+McuF6DRVFVwkqLN1U+XlzT3IH5Fo5T+YfBzBHJoMFugsGgzcSLfgiFmVxbCVqG+moYtewypn
d0YJhUvDCWbIN9anJN1m5CacjlUG5Q3FcEvkp00he/G0gbqGH853rOyPY/0iGag8GTIYrcsOuXra
O6R4aimAvPJQPUOh0w6IaedQAY1LaR+D0xGDTx4C46Y38qM09eu0wUMJ1UhiPg6t7gctnifyKQnm
XcB21fBDivAW0KvI02tzVTa1Iyfaj4G2nmSma1qig51LJ6NiN61quVj3hln9eqaxE6e/4vFNt4ZT
G4a2PD2iboYkcG0Fqlc3h0K1vFpP7qQRRLAdW4W16rJ+XPVztYoUspPjX70EAn3gjWdzcIqy8wwz
dhrp3kwNt8uGLW1lt0prL0kgxpXrnq5Om9SqPKrekxHjlEXhq63+I5Lq1RxDkiR7Iowe4lyFjNcq
nmsIl4UPQEueki7atJqdBQ1Y7pnbjT/xgrNVNrsVTjiK2ar8UM3bqLqR2W/UYNwB8yi4SG2jA5di
ontK87PTn3XrjZJDVXd2MOl22Q0e6X1a9k5V7qpYtfvwhxlFj6iUu6B4epr0oyIbvkXL58yKoMtT
PY2Qma7xsQTZON+1+5bUcZeG3kY5+E4VchcY0koyMVWRge52TA/BYP4capz4FGW++E0OfqaT6WWD
hWJ0+5wDWd8x6rcQcbl+TLmL4dsP4i4GK6vLEry4ylFv9xnqpywXzfRcDNqWrBmo/coLgwNnIhmS
gVoNnndkZW4XRanSSR3AqsHyAbIDV5SkCe1xV1GYY7KP1mhHfJZf9uA2XWNSyFnqVpBhFY7yXoo4
58vj7iR9kEPTmrA8DBst5yszU0+pnjA8IMg+L7Y2zix9Dk+dxe0ZD2W9GS28k0OMRbP5KenS2FHl
BpxLSdX+mtTfBSA0EAGWZocCwR5DBTGpT5RquRfoIegNIXosZ5XddsJ+7BJY+QTg/Mdx8T7Pg75o
YhPVA8NvYgUyovDoMQeoOsCc0kRz10g+OnVeqch7tExCtAAhynVnvtSRNc9/BBf9pymgxCjw6bNN
PKLHbctv1q5/zDW7W4+Y7Wkfmjvrt/pWbcv79F4EgrxUQYF5kxAMMwDkzRduWB9atRXOOTzdyJyo
Xevb6pR6gNevSG+nGxAHlwPq0aIL/RJ2BE1w9AnASqprGGDBxznzjCQBxJcU2PxIRclRdnSnfxzW
QbMdMcIu78FY52oieO/lzf5jlBfrAF9cYRYJ3FG+NQ+g1BzArv32F+9HvGKnfJ8Tu0Q35iU+JXbk
iZR7L2UxZ2u2OIdLaqOJygHm0UCxLRAF4BEBtUFBGnMJ53e+tbxORzEqI5hGsLXA0er47zfuMzfY
0Bt0VG+xPOvWQkW3A9ejedeHovvi4qk622PuJSgNgSqz/jN2apDPWCCu8mu8l1bFNvQVQVlMtKPL
XXHmRbQ0JUWPsKPEAAvptE5Gyc6Ll+tnlLtwPl9m559t+RFnRlhMaNRZWFEDZAST8FoXFfkvXwBn
m8ZdskMHtmMVWjKfKNrZZasMrHTBvvMgNXyoDsJekGjfuAturuWy63S4yKjsjeNS8I8906W1D3ny
N6SRn9IBIjSyyCh3yxWxVqkNmjPHtvuZ6T8C6U0IrRd9Ki6qQD6Z9MTEp6Lar7h/Dbr7665w+UMR
BUN3KHUTnfIbF0/DPA4odDNIYS86D4Gru+zUu9KqgTKMJWBluRwmz+xxe9bNgRRXLRaUbDDP8r48
IEvHcpDqxXYNZk+8ID3BEi9+pjOT3B7mjYWcOaELLFN6KdzsnhWOcUAXH9xqFTJdZxSKXC8x4dtN
/MekznViSRRpFo2Xz3YERMCf1xhGhKYD8VHMc/H8+ZdL1LlATOVBm1UNSzQPOnpEuAKAWl+BzbNa
z4CuA8q3S4/CEv7FtOtsldxVL+OWZ22D96WJBtdBW9iKMjfcxisDmR65x1DAXsbBEyk0XvKhL6V8
brWpOrMSb17kOU+ji6YeGKAPi0SqfkwfVBAjRd4kOuqX8oovNrm1qiZEuWqKc2IepGOv24CZPY9r
y5HfUSrd9ydtB0ZaUbZ5wY2+GOWunn4aC7ULYVRaI5taL6Pf5r58yXFOqlX+LKLcXA4C57VfzHGX
T2A0xkgD7GtRHacoBRkhqXYt6oVNVbh4Ld3IWriPrH/4/lmuo/P2CJ/E0CBCRhWES3skBosYHtiZ
ICm9EAG+WOAcRg+tNiuniN1lUeCEzSMdZlstf16PM58Nj6/bR2VZMdEwNDEKI/PUhlEtWUNYm9kd
a6GSAxhv09S+pNJXpkkfZpLcV+Yg4fXd78Dk7BkdWjOmkzFLs+Wu2oRK6c2G7uQDA09gvpvpXZ+i
FJEp+amO0fGjwwf6S09DG4J/KcntFqdOnlq8vW+jbrTrftNEptP3i2LF01REdqv0rhEzO5GqXdm2
jywB2BZlfjukUWJTVH+yqgeLawEGvLE4Kbge7HGGOGGf3gFk45Lgzap+qjH1cNYetVrbxwMko1vQ
oamsdsIpOIZm/yqP030+Fc+xjIGncbprkudMqtDxjvxWrnucxQrafAV1aGy6WVw6rTEKsiZ9uaXO
tn55QhMFl5eu6yjaK990g6IJtCqTqh6N1FxrVuePSfw0KPQGRYlNGXduMaM0ZCVGiH1eq2ixp5Ls
jc1dPf+u412aPylt7PQAbyCS2pEuOwO9TdlrwSgEX9+K+akodrH1q1QHB685FXR30vSeJYeoLDBO
eDLZoQaBclb9HNUM5PbDgZLRqWj1gCaZnaFkYMUJaPFvgnYDrpuigSzFuBnJYxiAdpDc9NJbLD1o
AIiireIbGca2SnWN1NprytwZcxA0Gz9TUMn3ampXABAZbW5bYNa/7sJ8pv3XPhqLvjX+mETmrspy
6sqajkT9pHrN2hDzVasyU1adKh9Si7oVBj/7brIlPfTKufbmynpiMrw4G70sp8dJ/6XjqEHaciX4
ZUt8/faF//wyvgxMG0WN9BC/TBp2xcbww1vLkwZX6+0FzVGtRA1x/pLht+KzLn2WJHdJJ1EodqqY
5Iy2GtSYMMHsGGQj1S18+0Nu16O8D6IETJW/9Wqf0w8U7ATf4zP0XVv1sitnPyLrilCJs1Y9FgZ5
yWXiRvUG83ZuRTuHWSBOJZHp9nr+omaLGkcCxi3NWBf1vCbTgya1FeSRpsAdpSl2WTgeoQdbO11c
2wHewZPa2bo0UXua7gekDRF5zuXGp7LyLg9HJSy9Lrsx818Y+2PuaIyQTampLxkrud9K0CV2GrZj
2d6s8ptgPBrVTTANmTMoGyuBErK1M8qhsUlqRrapzjgAnsF+NqByy+LnePzVkONQF76m3w7Tj6gk
tjI8GICYNKmb9QdNgWyukgEU8mIND5rmVfnP0AptScOxCj6oVNsqJHXTYM2M7UwgsyChLd5DiLOC
xkO+HqCGUQN/OYT9fqSotjDMtgPtO8BQKNTz4rPobyU8LqutALgs2xElvGXmQAfa1yzugAn1FpA0
oC2lWLSMR799M8kdVYyIdFVdw2TjLiZjD6SpIOH8xGVnjyIlYe4G5a3xDCBlns2qPMCaPGSIkeux
/KjNW8EZ59Kdb0a4azoZSRNBaUk5TrfmD3NV+YlPTuUL0Hwb1ZvWkn/d3id2nTtdwC5gWIJSi5p4
AH09XR3YWSCpgEV1OqYWzFe1e840a9VXNYTJrKpbG6S91fVjbB1w7oxmR7vbNKevcRft+wqC3+Bb
j+LQqUm0MqnhpUYKoTa0iUcgmYJHSVPsvEMTIQ62RjLvVTY+XF/BpVr2lxVwficxvRxDGSv4Sy8P
WDJHgobavXRT/MThtjXgIiRlJwqO3Kt0+VAYLrFABkyhDkZ5ihuQmDEtVUf1uKCo0yWkyC+ClV2O
939McO6dhr0iTdViYmWuNABJs93C6RRi/ipzRAqAl87v+YJ494YYeDtCSUc9ZipIT+1qo3nAyrux
6lgH6QCB7oOoUCnYQp7ur5jrRmPFpB4TkHhWMqqjluBRKLLA3R1Vgb7iAGTGsW4CN8hBdjw4go90
4cB+2TbufTJLijSHGlNB1mIuWu7K2vKYXzzpqqN4mSeec+BeKLzjmcuaz+7DPh7BfJNgTctzSFnH
q/8bEvZiOvnHv/kiskxJq0gy3IGBcKhU9jV5IOPBCsEcCHYQwSYKPP1Tb+lsTTFUOGhLsImdq6gO
GkwrCfTGGJpWUSsQD1SK1sYFvV7Fmz1k2ELagNatHZw8TID89As1d9RGc6+vjisRfPtgXIBiskSi
gMDNTSmHiOOtXI9+mL3SWPACuHQdfnFFLl7kuhE2tMMn63zlPVz/BUuQ3yc388R7SASOzz9Zu7IL
5FyHtTyz5xfrnsbu2KwVn3iou3xoG8wAlHb3u6F2ldvRU/UUrXMX6qVHYeQSbDBfgm8wlzfXPX5J
KjFvMO6mhtnEdIN60wfMrcPeBXDc64AIbJUnWm2aNsPITQspKuaYsf5+/XNfSBMIPoMKBi9MROqf
sLMzXy5j3YhNE77cVjcWGiGTigdtJtI8u3TtfTGzbMqZmWweYkMLl48NjgakwWinYUwddDXrd/An
zV6o7ZEjp+60Ft18ogVyp6dsp9koJSww0F86jJVC+6vXBaT+y5ng0pIvq+POzBQDlxVOODNDAV2r
aY2JXM9I57smyqHihdITM1fXP9vF++/8u3GnJ80aK+qXQE6Pc31I7wA4diRvcNr6EN1BiUIoZ3Xp
cjozyI/5QWFJGfoGX5A0761+M1WyKKxeOhjnFrhk0qrqPiqWsMoc9Z09aejJgsFgveh0vWsWhJ+R
nGe3YLMWRDyBh/CqVRN4WDo9wteTERZARlyCpCZORS910f5xN2+vxwyLx+qiDixVCeYDRJKtIgvL
35+dMbnL2BQrsFCOjTPPmmuKBqtEO7X8/ZkFQPeSMqKw0PXMrumz1RqoyolG1ETr4GLFUNesNool
VoSTO2DKcMbwoeD4LL505cSqXFSYydQVBoMNAGYy/AEq2tbjuyh/SDtw3Op3ehF42Riv+zoR1YiX
VsI32wQVG7S8DYCuOE9gZk4qitfI0TiiFG6XTniAao2XbYVU0Rfj0pklziMIhoSTWO7Vo6IUJiYb
MdMxlnimQ8mXeFmJBnS2YxgjAcOiAZB0UO8xDeUZWvVASgMyRkz7mc06uJZj5/r+f4rl8HtgovCq
WUTTVJ2vvFq5RvR6wsQNxZAeaqhNqrhEoejupPaEQfSg8UmLWaZqeZc39YbSBuwOm6Fem7TA7Odu
RF14AgVz/jpFkqMY4X2HeZ3B03uMyyavWbiViKfnN2oZ/A4pHoWzAkYxEELgNo3a1jZ0lF5qyQs6
dF0mZTvoEPYuOj81ore8ApRURRHHmZM5xlQaAMXSIK+v78GFj/PlJchF8LFQKinNVQUMhnf69FCy
HCKWg1PFzaoedhibFOw5j8tcMrtzgzwSppWAobWWpycYzDzi4On5GK5kX/Wqg9DzlvPDfd8vtrhY
3g3GODATthZ+MQ22AJCn2gbz/emH5M0rBRhNTKMnnR19iOgyLsSPL7aX9P0sSvWQv6ojaAUcG8lw
CIDgcyD4dDw9oiUbYNAxUL02QCaBXgf37ZqqitgUTclp1sFvGE3Qe0rzzCuMaVOp0ehPYPycKkl1
NYB7nErC7Fg1yT/7YNBfq47OP/K+a/y2pgBD6uE6zAfbbAyfhfNBCmmytqAapkJJwq4xJlvoCirO
OKZSOrnyoCvroSx3lsFejcG4n5PkqSyMA03mYq0UU+pIo7Soo5roMIT1wUS5MMbZgPwLWg3hMYyf
h+FuMDyw+tljgf8pb7Po9yi/UpreIEF0cvBLSlPm1n2TQ8brKa/wmeYW4kjAzl8/Azw6i99Inr4w
AIF+2XRjcmJb5in7ftU+llsoP+20zej0++puPtSQqH8WUZx/u8m+fkAeaBvPc0yImqWnKRjsJi42
+sh2syII9d8yGs4K54nUqqaqG+b01E653WcYNA3VTTWWuyb6dX0jv/k8Z4m7UxQ97iO5MpOT2jV2
EdbuGFmbf2eCu0zYSEazU0lyCsjrkFrbPhGl0d8jFLcKLr/IYn3uCj1NT8kG+R9KSDG6tbK/UPgI
9Uu+RSjOFpdlkMpK2zIusJzDsE/fJk9xW1yNmo0X2TF8yG6iHTC2JAD/n6g1LXILLvlQrbmqy9ZK
QJ1wAu7GCXvmNdFBy3sRdmNxsC9hmFvkcgedhcJklKNgnMP0tEDxZ3epNgLh5st+7RcrUfP7+xub
s8ZFxbw3QhJPLD3VnvKe7zoXHG7ryTMsu3iY3R+FvzDMULxrI5e8oyc1o+LU74TQisXXryyaLw3W
Q6W2zCyWReOBvQH/NeDO7uhAr24RFz5YIvCI4PDxlcHAbEZGoSNwMuqHmD3k9PH6yeOhDHyU/Cb5
ERWRAXGE5LQMObROuUq3JYbKl0VJK4LukR3c/Esn5dU+zE6pummU4aRqB/qMTa/uBky3snZ1fXGi
zePCipQnQS0XZXrSOwgBmG4uiZQphdvHhRVQy8oVy+EQiyxx3jjGuj2UKHN8dl8gB4D5zfmT9fP6
yr4XPb6eB75OqI9xaMzNmJ7ofbPXtzkYb/D0Q506dsAIDDBT7mY3ywhOxQS5nmhTuQijzbWlVCE8
kmSzY1AGLIgvWJzIBBdagBNASdKwopN6P760b0v9AU2mbbNO3hRH24srySKDXHSJWDAO/YTLoQVW
ocFcp8k0QbwUmOCLhJFk9kXdackpmW8mS1rjyhZkjqKEh6/+EWWmUtxi26BnSDDF7Cyz4hWUwJES
q4fepVv5RXbTF3F/XLQ4LhkZJab1tMCBHq03tYuBmRBUdAXXGv+uVbUwNdtgSPCBJneSWg/6AwC5
SOvZ8ATOt5zYKyHeWtZ6dq91c0PrgSnLiVZ8FRoi8bY8dEgXTDuwh5Um2wwT6deNLv51zSYXRXK9
aKJ5SVXl7VKt7taLSBZZi9pMQg/hEhO5nIFCojo42Tby4h0vrIYo5MLRy9xi17qLppvWOtljLshW
RZvKBY0MfdyQyml8okZgm4MBlYbKrsrH69sossLFDZL1KCCFyLw7YN1zaVcV90M8COBjy0+99q24
WIEhrICEspScOmWPN5xdTFDeAU/qULfeEAv27erBIjJP4mMmbOjHCLm3DKpwCnJ5SIsLwobIBPec
DrII1UMJmZWSPmbDByab7etfRWSACw5d1SuakuPCmENv6qvNOIoox0UWuBfKFIIws+lnRIdwtEOw
yUeij/69o3R+3+JDLD/hLCoU8xiGU4sTir6cH4Hu5Ncik1CDa6AnJ/EAiWhFXEDIosqQa8VY3lzP
BYVcXlEJ7iPhirhYUKA0VgYUm4aa4TbXlG3T79Kk3EnzMU0OaAfGKmiGlfixhoJKWMyCs3o9c8KO
ciFhlpU5myLEor+kXKGzcGtgPtAdnNmZvfGm8IqVkFz1aoSAUS5CqIFmtQHBRa+BAV2v9/0ARnbR
0/yz2vW3IQJWuBABkRgpCyzknQk0fxxl3x0rTByh0OGAdhIMWI4GbbeloVs4oDz6KQk+rWCRPDou
oLmepSG+rIzjoI7odYDpUk9frh/rq3GQyDwkLo1pJyt0jE6FqdpjI68lMON11ROLzKMR/EMdpa/P
FFjjgogqh3kOf01OEoSF5T7em9boll0jIBH43vv6es4///7snGdVXPcV+3zgjS5xUA9+jFyw2IEf
sfkhlhcWnPNP3OG5uRkzPuMSGzHmuZ3ibJMIZyyupk7YOS6U6LQuFXWGiYUlBRPUBfgnfwWzV7iR
bzgDhpWdxnQt84WsRdh8kSNyIaYKJkBpZny0AABVOQlQhNxVkya4I7/jVLlvxkWSPJ2jLCxjHOrV
kvHS2U3Zpq4f08f/RT3l3a5Idwsbm2Gbd6KCn/AHcFGlKceSNj2yU6T1kC8LtsMpeQ93yw2xkBPU
gV3/KsE5D8aJzfVDKPIfLtI06gQxKB1FGFJmgGsHXs9EkkTfsa9ft5ev7QNWmCaJkiwVAvBQvVY+
0OSB+67bEL9u7epH8iiqsgtc9lM07uxUkFrt8zqbo5M1a4vMzLoFslaDoJ6Kcd7rG3j9IU3kT77H
M1ta16EnS+A8ZPU5PNKApKywUxTVf7b+6JXuGG6i2/A+O/xDhj0+pH2WvM4sN0bcD5GOyks2PEcF
deWp8CoUtAQLXJzvymVEuMzFSqLYHOP/VCiqV+TdkD3qf1RHvGn2wMVu2KYYvRhMKAhzQnCg6Gzw
IBAGmZHcaHE2lvCjPUkvmKcH5XXmgwIXANUgXFUoh4aZkwLeJJrCEBwPwgUgFYpZpQ5WLcw2hE4D
pHM33Qq2dzlh17aXCz6aHEpWsQSfv0CXkZP/ILpjKQ6mkDzqjVuI9jrDR068AWN0G9HLUbRCLvQM
plI0ZYssCpQOsTWuiUlEfRSRCS7GdAWr+6EoEwyeRDZ613i3AcnUQgcve9RVGerVkqeWRgh6Tchz
Rdaqlg03HRIIl6WRiDPeEsQGHisyq42ezySI8GuqmwFqwWZ7pJP1ONMHyepPGAN38mYntw9FgCq/
AZaPsPJLOT61JgUcPdqUjc+swu9AAh8jIRuhbWciNKey36qD25aGn2LUgYTGXT+m91aYA7ANIqGp
dswqu5Wi7K4KYxwWxdeaFuwp7boFXqUBgVKBOe+2cGRLd9U22pmF5I71r7FfT0ayrUbFm2XVkdX7
OccvsUDhN95NpHwN8uaGNqoTGpHTNRh4SscfJrY03vZluE5A3VOvs2rwGyPwU6sAo2jnDoWOAZZ7
Zb7LzU2E39M3sZOa+TZtmpUCPn9bo5WXapqbZdprlwDLH63LztjpJItcw8gS14yahd7YVhgGCVLw
YmZAdrDpqWXBxlCj+5q+VtmvhAkOjCAn4BVoesVKKoVV6alQTsqg/wrH+2gisSDqCXyWx91oY5Qr
ad2mp4HurZHeS/IsSH9Fge2T5+8sfCexKaFVjBcha+xs3247KDhPjxUoZQ6jtuq2mIzYs/sMhF4Q
mvvoBRUj0a2sLjtwZl4ytSmNK+zj0omQbBAMAA0N9eYRKV20K34UjyIsk2hPuUSSxuU8sTJBdYWy
rWzZ5iiEr4hMcPG6UKVqNluY0FbU13Uo9wzrcDXiRUid4Gd1SGpbhJkUxRMufkdKNBlZhZpRbIGY
BPPvyfQjlye7xrzJ9atCtDguVIOXZ5x1glchCEKOvbQNmkH0ehHc9Z+k52dOwSSrZdBhiU8L5TIA
Ris0u0+RmxwXfhfQ9zjmc7UKj9FKJMMm2EVe7KaFZiWDWiAy/Sj04nQD/IKtappNK0VwHYksceWq
ae6kwLRQRy/Zo5ST9dC3fjmah9kUEcpdr5ZihJN8PWIY2pxYmOCDLXM8Ue8N94lvuq1f1Q69VZzG
7lYZRgEICMcF3NmiRXIFrSEOyqAfZThlvgX11Futf+QM1L+RJShm/k36C8QJALoGBGc4959COek1
A63qfltsssIB8+oiB3AMjs0TZkgdAhWf6BDMgrPA6z7/J/n9Y5c7DM2QtC14kTF1qvyOrAZkx43X
pPcS0lOijpA/K+hgx8boEapA+PNVabtbBuXOwMw3xTB9JPWjFZoYDgZYMEo3kKM7RkogwvJdPk9/
fiWX+hijoldqjhQ9xwN2yAAbiV+yuTjmyv005qcxfroeIv6mKPZfg/w5wr2lQS8CjZSlGys/yhYg
5GoNud3alVGCUGpbH07hvSi0X76U/5jlDhXNwpAZC/5ilmtHxYxeYxTrXl1fX93lAPjHCnee0hK4
vIJicW16X6Iv1VaJe93C3xQ1/5jgDk4HcSimEVzKcdj7Kott1u4NcrLaG6V8GJm0TkCxJtNmHxfD
CnS23nX7lx8Df8wvO3AWf5uOaAoKbtFJA/dOP6seU5inJoprSIMzdGQ3k8K2elHDVLSx3M0sT2RU
JuAxT22RuqWGR3kucEyRhSVgnS0sbE15QIlhgZUMrlGeKLCc17dO5IJcIGrAHFtFiY7b0cTvN9iq
KFCVQn7678xwcaewmBWOHTwddHgQQNzmBEXLvhBYEZ5jLnCUwOGkcaSiifhbOpZ3LVIzltjgQXfD
hfNjS+zUF4JTlvPz/Sn6X++jCzj47CMVpJzlvlvcwCtljES1q3g1ArKFl4bbrUJfdOkLnIJyUSNl
RgVRI9hTmOEOPeb5RSJ6AqegXMSQE0qrOcsRl+pbo+68WYe0gtb8/3LpPxvHRY3YKMGJ1yIwNe9S
6E4KBPuQOq0hyiKvDOZipvggLv2KYhXlgkUfdUGjtNg+aMbeKqDm2oYe0MDy+/wGpvzQFdUK/wYC
92eZXJhIILyNCU6UYuawsOeogiTzjUx2ENW0Rwsj5GbtKEm+K4ZlKlvQwBf5ChdA8FShLCKoQluE
2JNMbCYJysDLv3DN+7kAUnZFJZEMLbMqPFkjmJiNAfpQkD4MCoG/iLySiyGh0YVzQ9BfaXSQbjQo
FfZ3ikgx7G86EX++FhdCWNv1uKja5BS+Kf54n0F4NnVQQgJztL3wx4mKrn+T7v7XIE9TlEHZyFJ7
hEZ9BvNSli+SdJ7StjeDfjfpGCSLO7vJUldpbjKI1clxYMs52YzKS4Exszh7HHtRtUew0zyT0Wx2
EVTYce0QSGa1+e9qOrSl/PyvrgSdCzKpHitKVbLkNM2OrkUnVshglxV4pyAz0LkQk0lgS0lnXAiR
DtFKyKZpj2ocY5TmZoQWRj+2vlynAj8VnDmdCzBmFk00ITX6gFp2k/bynQJO/ut799lLvHLqdC6m
BJLEJqY2+EJ97YXlB2hmnDocdnEOOD7tDtBX2ARI6uNWW103LVodF1HUkbE4VuCuGZG3vZqsISEh
usYFMeWTaebsRs3UjpjlgHcYZCk8KwbALvToTfO8lFlGL3TIc7YN70VgV5FVLr5Y0MTMo0RFwbW+
k+L+lEy/URhxglZE/Sd6/fGzBroJbsyyxR4Ovpo8hgB+gjrC8jqPbufWt3LMTjqT2/wfdHEEX48H
58dmE0qJjqKyFFE7AfUaqUUfTxA8eBy+UVJLTaJuedrO7+3TIru3FMjiPdlAWWcBt1quiLFRFLUN
Lpg0GJQzAMJbUA0YOnD/h7TrWpIb15JfxAh680pbLNNd7aV+YbSkEb33/PpN9Nxd1UC1debOPKtD
KIDAsXkyCxcqMdOb5TE0belXuUdFfewy3HiAvPCGJYlWkSCTOq9W6YCc0tMwsGFlsR0LZQgxO1vP
/utxw8+G4P85CoOzK6IJTc0ZKIpzgYI7RkVRYq8+/tXjNjizopeSvGkRdqVlGgYmMwfVC+J+UDeQ
sx+CCVUwLUVEomamL0cDxqMJm09dQC4iSbJs2mIdYSXCEa8TP8QW1facKBVR2+CMRblkai2WKODM
oAOXireym7zb34K801wkoo9VmfcZajX9T30PdSjJTvzBBmZQtjUHGig+VY4g9sSj7FdpTbNJGVF2
idHmsBq3Vr4ReyJsLI+r74cF5L0dvo0aYIDg2MPu6RgB9ASoF4i+sO+fzHoHtjTCX1I748xDK5ZF
mkBc+Rxts5t1YLkUqBFXdqtuGASTizS2CMqWRYcLsWZ4/LXypAI3HWlhlSR2MjbEhog7znNwdGK7
Vdtq5OdaAOX83H+JFOmjkGNiGercOHtQpNmcdBFLbZvI7uPRVnLisVIpO4+oV5QZweYEj7T0+76G
rIsc1vV7keO2g7W7KzJfEWvPXBJ7jhUQtrkxVM9A4b9EMVWUZZ/o1ifkDIcM6uh1UZFgyAHIo9Er
j73JxtzVnvmQIliJSIp64CZnQzpjbMGOjvUm3wwgpBRY6T0I8FwmvqVXYXKiEDPU5+QsiplBFHYW
EXdsS/fNmNWnvn7/dw+cx9uLkl5aZoKXVhwHnw0oyS+AdmAMxLEe+mfZBiW5VzlUO57KsX/D4IN2
sDFLLNvB/wOtku+tOwbmXt5Tl1qMKqLzVNj9VutCowHwLwebnwA4mWJM2e5Ll5HvmG72swyV1TaP
WmCivACl4RjTDaTsNmECeGz+aCWdIn366vnQimJgomU+N1ScQ1wZHpZflPmYryuyNFnuHYtZAZmI
OahnYHFGpkvGpFsz1tFFS3XbfBCJaFCMx8MDsPsE+lyH4omnNsXFIIsKBUhhwG1ph8FuFdmehB3x
DphHuWFLeFHeubSqEika3AGI6PMdRNJQFWTYrSVIfQqITQSjn2KYF/lSUiexqs4NSgiqjnFi4662
zLBAzVsrFH9QO7+LG5fYIHX9OFsyNlDwWMbPF4dooQs76L0vdiLadWZvq6f7OUikIaexuTGlrkxk
v+pv8Hy16OsRLTQG9MUwYB1YHkZtPHFHDb3f3uRvCm2L1qri3CKVz4T9JiiHPO7uoCJGhMRECUgV
ufBk6DYDvAhork5+vLMO0lsJlsvSllHeQQ8+ssGIekDAopZ22pCqk0RBVOUVdOVSi8Sighsa98ZT
FIxB4kIAZ4WWFJvSpYLM23GSyiP6kSrFqZTjYYyz6mrDV7XYqzHSe3l01qby/tUtVXlO2iFX+gqK
RDn8wgrSgsLVJC/60e1UOxpt7QQBMt8Ks/KRWPZ2JKGKnIFp460S5wTLMnRajsYKWJEGG/7gi+xm
4MKi4lsiilJ5VP+sraIptF3xieDIBlibEmpCCETPDdTuB2dq7SLZ0R1MXvOeayirPLJ/LbJoSfW2
OIuQu/QSh4FUZ7sEPURqL4ITIm7bdqo7oRdivpnfusVeMcY1OBUmNDEr/DeO4nbJD9KYsMwXxnCr
20bOEhWDNaPsi5j+TtDNEpUswNy+16eiW1lK0EWaY35Xm52ufaw/quVHUu7k+OtUfxTmaTK7h9sX
Qr5toVV+NsCQSkjZAhuFHhE0q946V92jytP4Wu/0QGOeVfSZAVXOHXGX2QPDwVrAaW6gn0ONxoEu
YaTsSE7+q27QBL2jZECyXFW5RpIxJ0Uv6p8Y0fpDSFzc0/tlZziYJYdgOqrdFTknTy3JWTppnIsp
K7FkLL7r+t28UEWS69HExabY07z4/OhGtBXm41kk+Ccl6xC58lcmUNkFsNytaFNzH9cN6MWSbNMX
S4pmI0MZJcKUHQSKIYviP+vPswv2s/z+H4VjF0txsRKYh1SzZIls2mR21LyY+o/bN/U6wO1iBc50
9XPaSYmOzSy+4veOdEiRkJyZH2JpCU7Q0hzKJ5Afjcu8VK2W2wTUycga9J/Zs+ane90tj6NsJzum
8UwtSF1DLvOq0rz7M/MaRsueDMNBeYBy6uwq/xYBXhwkZ4fSVjDiKYIPSMImLL06MI8bhlkZYUFM
bui6gfm1Gt+ExvxlaQwqCqDAQIa9s72NpylUA/HOemakDaqDKaH4YfxawwAVjraPAfyO3XbXBd0+
20cgtCH2/wlwv7F/vk3dK1KtxwuCGjXowuE8PVX3aW4jttn2ZQB+e1d0VRPdLVfE4CDCjMFtwkP6
VLxT4zDXw6uLs+GMTrulCOQMC/JL4XaEQ8q+jKfyRQ2jnXDS9pFdefLBhMz2CyXNRFkGjTNGqzpY
k5QKKVKbxWWCOO2L6Q5gS4cC4zs5ZkzcOL6zbahbko6o2eDpal9KcK0gKXVLJN25O9tUFkw8IY2z
RB2YCiVNxmJGFHvV5Oql7vw7U/SpcXlhVxursmStQPVJPUHnWXXGh/HEWglZYVe2sUc5SKSpRpjT
u3VtOVM0j5YJgWssOgI0AiwHqvtHAfTsEFalg2HK8H2yUl1scVXlFQRCyNyALXch2rVB/xmKZa2L
sL+2yxn6P9Q1+Zy+uLVDzjBtg5SXFQO7FUfJT3fKl+jFfGe+Mt8DhFiFZmbLIROJ6kO25+QF/Iwf
2r7210P9dvsTX00Gfr1Mvvc9GeVY61LOoBGaoyAUU4WdPPU7YX40K5S8b692NZu7WI2Ld5RsWze1
RmeqG2s/yksnNqG/WoW3V7kei18sw5mbpmp0xZQSBjCZMMsI0YI9BOlcxhBS3Cle6o/fyPifePp8
nxvDn12WzfDaTOtRgDBOuv/T0ChesqcmqKivxsU7TZobs6XD12jg04sgvdjVPyrtKS1EFBxilzjO
qy2Di+PkDE3WG50ujQjoGOFRfIC4UY45uC2A4iOULMGs9yacJeobsjdw443oXBSkTMCZVBq2OCrP
gpy7Vvqci9ZxSp+tsnuuFmtfyUjkRjDPdtJrWdV2gwmVLt0+TKV/6vTBk60aDGvxWTIpfAHlVfj2
uAXB7VRk5avJH44WKJggV+pbwZ8unbxaV3PZi/PnYqVIiAbd2uA9GdUOhPD2GkJox0Aos7rSC4Y7
qerc9RGPixV5A7VWeqlu7H7ZJmgccbbHCMTCghe/LI9RZWevwoMQZLtytCHJQ9w3wq/xHfJklLdK
17BdrToNW46pPYPya4SL+a1D3qa9nJr4fqxZnR968D6Bwdox/fqeOkvC5PF9cWWJpzXv0NLr+9dG
Gff9Yt2JKYXu5CUw/6wC/PpifDd8ETCtqsZI62YH9VtEVCGIOUILjxU6jdAo2en3y0eFCcR3PKVQ
LAnDTpgIvjPeARiGBwHDbjabU2f7fPGUsgEPIwlZJOyswRkjyB4ZGig9GdYTj2HwKkzKTGBxkXR7
/kF3ZKmnbnB2KFFhVMHqiMquNgQzJGAMqdgtU+llZrVbLXWndzNEoJCzI9bPR3eB3AVhfwlTaHAB
URLnZWOJOFzIYMl29mO9W1t7+qahv7JBWWU+yMfudYO8HeoFp5QIEKgvyxkfzCWY27QiidoyxB84
A1OpwmyL/EonJ3aptTizs4hdPWl/VmFZGl8/NPfbgaUquq04yaH0Ey/FGKBHnC9hcPiu+xbVMSZI
/5MjQNcI2JVDHmgPfQiV1V1+H7saYeKu449+PVe+C18lUbFuAiKUz09ap478wZqdOQgyplfx++xq
mGoPxN0/QlhdrMte10W0m4lWKkitmZ+bpoY+dOHIee2JWxKWFjXpQp0ql3mh37/1KiuU5N33Wj9H
0bfbn40wrHwDPp4R+wgRfFQzBLVl+GtSBL35fHuRzyn4G2EIr4ExD5Up9AvLgIK68ubxKLmbP4q7
d3UDR0bs6e7ql6W/gnYMJdZp/IZxa1QXqFyPeBl8j35JxKUyc5iAEVIz2wouWdBxgYfanmTivVPH
yhmbapAmzVDhr7rC8rQmyKsCgu9fbx8rdTc4o2KUam5GPRbZhtlemXLlRlDBXKeiubjpnC2JBUXS
cxGoVpBTofiSexPqqkCgVrbqDj9lMDRXQeYg2bkDDc9/L5DAkGK/Vueb8HOvZHPbITcfCt+AfGET
P7eo/9w+RcqK8D33WFHUJo2Rc2z3+h7SdO/5S3xaf8w+anYB2u6PUH4Ic+KCUB6Rb7636dIPGIth
TyLeMUljyDPAbpm29NoF1EAguUfOjDRDovcac37mKb8TvRYKe77lbQ/Jh9agJIppRAf44W12oBRN
HC8Rd/Odd12A+GclwMLMTndkRK9QNXHMIzoDAfomZyqpowq/fBveqFJZqiMcLJKZuLczxe6d2Fsg
P3gykFtAc0c9/o3pGcK2fBIPXPgEzdAGS6lg4oojNDCH43KMVLt/GQ4GSoTRd3ii9bl/SvZUGYSw
NHyDHqpWpp5iHvJcYiKpnnM71e/GLQ1uf0XKEPCt+VXtuwbNOczN/jQfei8JFFvd97aUHJHIeikY
jpreFh6m1+kjVtwuoDrY5GflLJGZimW9pUifjafVKe/mAOlzhXsL2sENFBkrVCsAKqQg3LdNLCRZ
/+rpTUWR9WJlHqN9FfTKlnUq5ifqyxBE/OsS+iKIJegMCzR6Frc6J47EuhUy9DHRtoZu2Ao4YYxi
OzBy7vCH9bV46B70b9VJf7z9iZlL+v99tMY371u9EIu6EPLzmP+hyOYx7dqnIh3uKq21t5kyC8w3
3VqNM0im2adrqiXF2aqfxxnWpyq9Nnut9MZexg5ysQqBirv9TjS+X29KIO9pu7jAaCcEUXtYWnR6
p382gft/LkvjG/Ud2nZ9H9UFavRTqOn3wHQA7I8a5NncYfy2fFJaO/UpFoKrm7NkSzUMXVZMvlc8
DeNSNyWMjx4/FPOrlDw0BhEKXP1gv5bgO79rHv9nGqRCD34uEqefH5O+cCQRnAfVa5r+IzKCiwW5
dwE+hbGFkkEBlzX/XPzOF/eKb2GyDiXBEKK1iTOtdvSlgpgjRXpGHOen776w5WkUJUOtI+4Yo8zJ
9MpvsnDJdcKmXn1wFxvkn0CZ6JMaW8DBy6+DkNuLZDyKiuWYq+DkKRErUltihu5iS5mSK5EJqeZz
tzw1JeYtM8zRFSRORb72rC/2xH7GxTJGZYCYeMIyxVF2BMBs4XpZVU/14Xf/Rt/hqte9WI/9+8V6
kj6OsjnhVavB+NreGZBkGt4ifwAw5hN0kKMubltkcY05m9+s18Wy7NNeLDtIliiMLbwhe+XSIYZ0
oAyCNgoPd73jd7EOF+E3PZKUSWsZQlMPWPdzs1PPPBsYsTGAbIBSGdqflUNJYFM3k/O1Kuv3LSba
GeWGuD/S7ThaHUs2wCDR7mXl47bjoXb5GXtcnKaii7Wu1mZ6br5sQBBXCjYZY5vjaEv79HnbM65L
lCySP7QfxNJXg9NfB/wJkb1Yuov7QqjGzwrC5DbntfhR+KDa9GQ/lZ5EaCeSECfiIfKEcWujWBCP
Yqnw+CEpjVdPqlfK32/v62rYcrEtzrQMo2FZgxnBtBSGGwPaa1A819QKnD2Rl9jsN0FlxGFfJwvl
61qhEgfibfPUb2O0CsaYwgr3nuJLxwQjzaiZjzZzqZjl9mIjWJk7pbFXxPPmed9iKDCbG+YBzyv4
tJXdsFMCVLHImJa6CpwVyYasnzQTEZc+FE7cS4dplbxZK5zbl+F6H+LiNnBWpM2ZqteC28BSTdXr
gV4Aq7uCShmTlVZTu/wxPUwvZWJXtTMfyM7L1T7BxfqcOUnlPFrkHlSvGchazNKGmNXeGP9Au9g2
Zr9Tv2Q5dL7FzBGXwb29d+IO8XRvnYYRRXnSgNOq9ov+0sryndScjZSkQybCI56XrFn1UmOClWfr
Sf+ZgKvBj1xGj5rtWj8Ngc+zJTRGmiBylOfbW7yeGf06Xp6sbGzzwppZH3xwTQgqwVrvlANbXXmA
1nXpMuQ5hUUhnj/PXiZ0C+DuzIoNAKBUPhJO4vUTLojnJ8uSbTWTCcFR2s5+Gmv2Jh5bvXWTatit
KxHbkkfIhy3bMq69BSHZLCxRHincKJyA3CpQo6j99D5yyNI1dV+4wEXZhsmMc4ymNxi5MBTjFCs5
XmZ+issYWjjr9mXpo+yoVO2LID2L9erNyyt0uzxjrL5Jsbj4bS7KXrV2qBvFTXD7TlGfl7NM+lzU
DfSei3NRa66kjtBterq9wnXEyMWt5YySMCpSAvIDcI25JuaGwU8QaI8oKn4i7osXkZhzvF4Bu1iP
M0JVHwsdqvbQLsCUy1HdD8ByQa/GEVB0i57W2m7D7NAFVBuWsPE8I1OOgS9o+6LxVUSglNgO2dAF
qUik7tTmeARsoujZKGSfrjLeDfdruYu7R1bh68Ewr/eumtiy4KqRX95ThRniIvMsZ2MO/nIrTRGB
5/shgujm9LNr7noALIfa2tXtv7uZKhfZ9HKPJ5HBLmxiClsH2ll59G9fzetzUb+uispex0VQqOtF
UkNkiOHPJF87zqf0PQq12F4Owrd8HwEBg5bP6pY+ugefnKZhFpBlTMJzqZxJasqomyOU9lA2RWSq
flKJ18HyYD0qDyy1YQWvNz1zSB4P6sZylgmcnkk1x3j72n39Ye7Z0wRYzVt/KFBkbP3i3Qq18PaJ
U0ty5mayBqWxUgXT/OCxkbX8BQ/mu7USjpIwaipncSLRAM9gg5sqAYkhAl60zu7tfbDfeSMt5KVD
l1UWJ7MGf1cq7S3Vukv1yotU3WnVn6JEZE1EjMoDZduOjQqyguzkL0emXzb683EgY1TiGvLoVyiV
THlkWajeGy5IQ+9M7VurvarTPyL4+fXmeKqm1krAd2XAgqnJyexHu2mogX3ikvEY1niM8kIXMDQa
6UpqxzowT2V1aIrX23eAOjDOeGziIIloBaTnVh4CvTmNUNDbgKES042qkBFxNQ9dHeIcYu0rXGgH
Fyp6vbMctjtELG4Kis7bu6JydB7DmqDn3dU1BrU1Ww+iKmjO4FV0Da8p7CLy+i+AjqAQh8muRSWZ
p6gj5c2DXC1mxvIXaTRcVT5Fx25ddwJVu6WW4e1DLshTA+YUUCG8mUbsDlCi0k3d6eWX24f56aRu
2AmNi0Uwiq4pfT0gvLKMkNFOV+3kaGP3ZmL00Kw/MrM/Z4vXos1ados/jfPe8Lw0tbfSDhtP2uwx
bj3Mm+63KSiip0r9ELPjMuq40U9D/tzJe1EVd3M3LnZeB/10UGfREbrInfUfqm7e4UVjjOg45KVm
52sTOanVPrdbRtxQwh7ysNhBkrTJatHaGIzHRcndTCuDSIlsa17BXqASKQMVBfF0T0XW6rXRgKre
PLFa2VDZSu9MBwWqmcKJAZ+LvRCWk799vf09qQSbp4BSq0JOFrkqUKZrjj14/4+Msy/2DG9a75PZ
tVCrw5jCfXuYFFuhWinEveUxs8bQglk8xeiaboluthRAqiEHbCtHmEfv9k4Jp8NTQrWbuiblgg8q
94Ktbavdq4BsbLU/JKDvizFVvWJCQCHI3673yn85B54lqlKKaFuWFoWSeNs3pf42xSPGcVEWFI3D
ygSbUEyLk9dIXexaXLwOxHu3N06lKzyQVpXkxYKoxJ81lGh0t12CAYhlbwVQXXipc3K2m7xUnNUz
jUGYuwq3mUlG6X9IePBQZxxdEEtjasBDU5lVfxN7fEteRApiTsRKOmcLOyHK2pSpPowLBphEyakW
oh9HrcDZwDXdYjVecKBRG7t1dxpGjah7Ee+CR8Bq01CuiYxbs26WZyILUiIv0gsH5dfd7dtB2Dke
CBtPrdKbZZefy+771pSntfIliDfLcezobUJsi3iDPBQ2SvumsvoCziOMd+PJDMtQ97M9VeG5TkXx
69HxWNhqHTSjNWDU0nQOIIPqVbmyM6YpBGebjUKXsKJGnyb+KDR+I1PlAepIuTBq1FYhWSOszrDF
1df6TnJzL/PzF1b7Vf18tIe7HPqkZKBDBFU8MnbogVcR+rz4lP1GMx5RDhTaUJWQyal8yq7xqFh5
WfRO7sriE4U7I8ksDiqYxYodtIADCnHEnuyNoIPHv8aDISRWjc409BMdbXgyov5QmgCGr42TqsdC
T/zbr4KymQZnRIqoVKGPgZs6fF98qOMcJnTKrFN0L3mZZ7kUnyxVxTM4kzKtKTgOWIIn7Ay0jjAJ
tO2mBuAUVnyFqIGXPaj/svLyG+q1g0YwpF+LzzRM3LNFM7/CmLzxUn0Igb6DWupXqqJOfEoe9ypK
RtxPFtywqGtOAdyLoBf+NOngGE93nYmWiEFR6RLG9DedZ7HYxHXAt4xi5gySoOwBNxK/5lJJuFrC
MfxGQFVnQjxXeBQz2IPUb0NE+bbrKP9flo3HvJaj0otalX3O+jcho+otnsTMBY1DwMBafYhDfbdc
3Vvf2gMlZUrdUh4LC0bNoq1qnGSLEXrJlXbj4LJu9XpkkNfCGfdUl5P6duzfL+pZq1pWaj/gXejb
qTAkCO08RM0pj6hRWXJrXMiiD+NYRxYOdvCjYD2B8sqwF8OOw+xuDtm4cIcC7z+BaEmKaIBn2FA1
U+MWhYogOFG1NT1PxYupoQFSJ+5tQ3YVonW5BGfIsHYsdRtKYr23+TJGM+4qBwRQQSXYYqDuBbty
JdHO0Ih0Ma3mtcqxnez1OAXlE1Vuveb9L38KZ+PK1kg6jXF7FaCM6YM8YIwA8oFCFV67MhfL8Jlb
nAtC3gioyMXLu2JN4SwUthzJtmiR9Ub5il+6XIo55IvbaUrlLLYLClkM/yZB+fycemi8hwnwhAwr
RYHAP0tJvCO8XJD9oIsF82oTxNXAhcmtbrUXPXHiYYKiU/QVNQZbUjK779+05cmKOtcS5305Go+l
GGqV7hnCaYQqgJYcO4xcCmvrxwk6bfLTnA92jDc1F+5aA0KAvy06lPoz/NkqSu9yK7tam9vaJDnr
DIlkLbPVbgrmenvQ5kxz6ygS7VJN3AYmXVPjcJ3eeqt05xmRR744yoJCS2oFetTn4azUjgVqriZJ
PW36J4Wyy/PhSuyq0BRNK0Pyatss10pMJzc2NzMpsYNrdv5yGS7C69LS0AwGmNUH7SC1vWMs5Zfb
D/dqBHK5BqsJXnzqejQTWRI+q1ZQqHIVt3liNNhMjnN7oXED5HqcpZ0ayMsYqhqfc/SYNrdyM788
qeEEKhL0Eemhm2s1zcv9cbaPoQfkvgIoVssruwYXTduVTm31IXGO1LfiDGC/zG0+MYZ7NrtaTY4M
pTCvDBi1WbQ9sQbz3yAUvxaJX26OM3Wr1eJ9zig9L6MFKdU23+yhDZbs2K91uEagHpDTJzAwdU7S
orVOShwTh8vnjz2CSd2qAM8Qq2BaY7uIW3dSCuJs2S5uWCM+d8QVFQ1dUtLzGmv7RpTsthAObfJe
jAqIcfdjCl6wheJkJcw7n0N2IJ1MJxkjD2v+1Kx9UK+dZ8yKPWQq4Tup7fHGBCTwaRPhhkoymFH1
ZtfqsITLjJ4IRLKayS9EgIcUottL3Fd+kFIAGlaqWa1fTVdAhnxdVIksnLocnGXRsnkZl3lIz0ZR
2xnaZMp3Kf2DeHbscG7dDc6cFN3Yj0OEbfReF7ax3TqRm/SgX4ls6bRC4yHRd8SS1M3gLEpcJqlS
drDKKlQs9HxXfTbJLWf0mzemP2L9TESn9Kn5XuqDcQZmLMwoqioYGLU6QCbOVtKSuIhX6xkX5oTP
DoetzjFWK8Otza2ja1/RbwKrcuJPlWTPWX3Mp5+pAuFDUQvNeqFq08Sn5PNEWS6tpdMWiIHtm1D2
0j2QsWHvSlCmwygxPRrJvtONq8OniH2iDs1YoJnBMF9Vh17Cc9KhgMLiU9nfNqT9jrTYIPc2lhCw
JI+4R9R+uSArExfVKEq8+7G+Q3YKiPhgm60fVTrEJzFyrKWuoEPXBjC0ZPiuRZZdx19v/4arMysX
X5zPJBOrF0WlxERqtowAC6yVuCvrNViM0THTfd/tlGy1awU/rkmdXipcZbjr9ckpdBV+DkGhPSf9
DqJadiU+au23NKPq6YQV4TPRyTSiZulwJ9cVaVL3ktW9HRvUtPfV8cvLg+CMVZWl0Jkd8+TcNSNo
/IBOkyCQpO1y7K67a3L1GAEVY42CBbaW9STUsd+uedDLiSdZlj222yESXEk2glGOn6uh/ybMky3g
e97+YoQV4OczayWdZYHN1S6bbBftT6V9ub3A1dT/8iQ482YOUVQsJixqFsqCx6bROtljCu1xD6IY
BW9xtfPGSyr3T944ipCD2iFn51pFFM05Z0Fv/Uca/fwbdF3UCswhX4S8WW3GUQYJiE/cCFQwnQG6
yJ9DKKuLASZoVWGckbKtRA7HD2oa2mzJnwxHTOpwYCQXJXhNJq+MDyV0mcn2BPUd+ZnNJJ20SQBt
E3ZZv9Yf5eO6uHNQPxgiOJpHfzOd6WN83t6z3B4e6LkDyrTw05uylm6tpfVAr30BMeajjoktrbKh
Yez0qCJ9b96Y4B4YonO3vU8eyPNm1+SGdec5k9V56jSBYXTQcAz7u3rfnzAO14LkiUnWS46FHpHX
ndY3K6S4t6ml2f27uF+D0JZtLzFgZvcd2C+77etDbUHesP45L6WrzxHhOomIhJ/nXEd4ZKMChNdA
jtNaope0g10Wx0WPCG3QqyCHC+vAz3Aaol6X4AjJYR18zRcXJ168/gUMpBEqdJOnOPXgWNpd6pMK
ild715dLc4ap3ooxbwC9Qqi3uPVjvkvBtAeeuf/9ouKz/i15yIgmHOF/+KlOXe6UudSxYUXHLNV4
NEfFLaksnPqAnEXq4kQbS6Bvzqn8XCdvaDQEVf86VCQP/W3TZ/HDmoO0iHEtwSikptrb5tpBkluA
CqhkN51pa/MXHLCdQD17MTaociernc45BJar732uU3fptkm0+LFOrdPTdYFH+/ygUHJBIUDzCqBM
S19whefbfu32d7T42c1MXBXT7OA4od/r1EoVJMVBiSnCn9tP3+IJllutb4elRGFoHcVzlM6eHFW7
WrD8HKOUtSK+Rd3i3d7Y711wTZNNU1RVS1ZVRedhbmY69WCmGqp7BRCZAh3cfCiCYXjOxNEfm8Yt
OujQbYNvdYJnIZDJh9pv++ipy0BBgqG3oCxiW1m+KnNw+5cpv50598u4umW3mKDfNPrqXuqGsDWX
UNy6d0lQ6vu6x/xl2/5IzDmIWgT3dWrahtZiD02YRdL9hDFtSTl1SQsgz3gQRtBpNk85QDJN0G9b
aEaTWxai09eqp8yGPSryzlS/Cf2TIovuUiRvvbgvZ/OU5GtgGuV/LTWtaYqoWZJkmaZiGnyLAoK6
uiY0pnyPNMlQIXc0Ezb9ytn9ZQFmMi6cSAte92lQNfkessiZ8HUsjxk1kfHbZeX2wBlUmJcY4iK6
fC9mAOKY+9h4rITJNjvU7FNMJrYmsaffrA+3IPtBF3uqFz0fNcmQ74vi2MBnJCu5Aps2/4vb55bg
LGna5fVmFrFyrwwCBmYqu9F2rP67QZAqGyGv13/Nij6U0imo6smOy6/j3Npi/9CKXgPF3NR867dg
zt9F/bFNT1H3MzFUuxMAaJbA/lSljlpJQTmJtqiPB3WIvHHUd3p/n1uFYK+qcpDLFfgJ8TxlwgBe
99QpDfy3M0UY83sn6a875QPKeMqHOIYg433vqXu1dA0mnpa4ugseNWgQnNuzSPJIq785Km5R7kXH
qhUh2ojk+7hSvHY2n4pc2E1gzTNxdxYdCQ+ANypE3NLYa+rBjlTBk6e7MbLcWc1tufgW5eCT6VWn
Rb1rkFxdbN1yCdfuuRdQRh/CJn4v1de6PWrD7A9V5kVL4kcCOLyjPcBFjGjPS4ZnCR8RSZdXLKOz
ZU9L9T2CwEPXQvPYSL1sCeU0JQRP2HO4cbX4gHbUGvCgWDjwMgJmbnnVe6TGJYrWRgzyOsrAUKux
6sHFWxGjOMnbCY8z68OpStwIUicDDCKGCOf59bahvuZCLo0NT0Aii0nXQ21SvmdQkuGM7/coehHQ
iCiGsPkIE+SybrIbwVBF9ZqofTI7eLFPqzdrcCjCJkSD7GS95ETDfl1+ClBBTlTKPV81qpZuSZpm
6SKoKf66WCKkXSFMi3zfSLmD62sXzc8Cgy23j/Nz7PK3m3KxDJcAVOvWJblSY0+F2QD4d1fUlRNL
d9CLG6ajEu2ibnWS2dez/VDjDVTPRSW8r/N5lQ9W/zjVoWogLZoCVMNsMfOLHviFMnXmjpJk+q0G
xd7zxS/lTh8giUJRR3iZ3iuekZUWiieBkox981l8QtvggWqbXrdbF0tyjk1qhjRL9UG+r3+Ce2YI
l2dGj/JJATOCfObvkFpd9TsXS3KOblHrHPyv+OyY2gIbw142auf2J6cuFufZImPM4dewwib4C4hs
Sv2HNhGZCHlynG9rtFjUWgEnByIpZyodFbzPg60+je7qrmF9L7hUK/2quf91cPxo1moZk6KNqnQf
j41kl/EfepY9S1q1y62ROMHPLs6NR8MPaDWp0i96IUv3WpLsVn2/5MtBE6YRrRDTOAhpLYRDuj2k
RrNfu2E3RR30lMdD3HcDvDsm7xvtdZAUW4emg71MomUbg/Kit+XL2j5bbfxTBxB87SxcALdassQZ
il0+jV+MrrQN61Tp+te40j/Sbt6V5vLQJeLrEv0EqP5pKyHegEGmVVvvwbiR2gZKgShFRvphldW7
Fays6rD4cZydLDGJoWQGNPOcRbt2/LIiLq2hvqUI4ADrtUM7nSQJ0qbNcR4fhAy/NAXjdHI0sjcz
/a6D46KOH6NR1MHv+KROUTBEhLFnt+TWObOs7NLgjkU8dMMo33/SxwMekYaAR+yogSXizfFTaFEu
z5HWI0Ae11OhhGtFqo+yH3prI5yVnZY+XzSUQ+9TlHKOXVj9D2lXthw3jmW/iBEkCILkK7dctFCS
ZdnyC8PWwhXc96+fQ8VMOwVlJ3q6op4qXOWbAIGLu51zgCe2XocgfYUXkZfrv/RaP7tKEW220r4Y
lx5X3LqpD9NOuYWlu60E+l8QrgumBBfZq3VM8nEkoV5gXIZbLl29y/7q67yOYEJwicYYZTE68VoI
vcLliNj/yiDONpinvmImab/8yjzF3ehOm85LOxD4ExDwFjf/TWFU+CWC69SHmmWKkpJw49CuHrT9
uLc/xg/G73JRkq9FJMGa4EMxiJhNFkh5wyz/Rc27Iv5mdPPR2sL0hbsT2jAp4vwW/GTdAI7rCFxL
qe2ole5F+c0g0y+VuXQxd18Q+NhWD5duzb9b8Kzm37T4KekqQE6+20x3Gk2BYAUa6+VdaX6rdctR
bNnslvRHCEF92ve1WinwCJ2vouCz34qk1Jvve+gJqeBskU9nSpyDCGVLu3Y2zGnBstGyXduHBYOZ
lw/4R+fqgncQsWxdiZirQQIfFmS4N3vzdzphP0vbBB61dln6UgOGVdjPCbnprWe9fsvQ5aqjJXP7
5SFNhpuMHMw0BBXCgmRP4egIqYmzjRw0UP1USBvM5RHMkpj3ui1NlF0BrCiXx0Xhe2tAmgKnBHQ4
KoY/9CF1s3UA/WSwQjSNJQ/K8p52PzUwAjTIH4CEc0odk3/tN6vtkOBcaZgbr5nl1YBWzcuh4JCB
zQiyzOEbTuRTpoBE/5oj4dOt56a5mrqwpqW3FEOQqLqTIC/Rqp/RYju0/J6a1EvM6squ71Z6IJ3m
aBoKYNGK+ahmUn3adKu7Ku3d1KuvUxW/X/4Oktfmi1AFnzRWVg0JTX1yraYJWZp6YwI6YfCLkuyq
mTDYlUtJls6WNv4GLiLuj/FJ6TGdr4WTG91r9seoUfuKyRGA2aEDmDoJ6Nw93R1XR050KAkGRSCg
Pf7fw2SafzAH7BjWbcVl9aGv2gOfPZk41FksNRQVshUhZzi9Kz8ZJAc8kOWbTnEF4WCUA9weTIeh
rLEiCQlFGYt1IVWj2tszuIYLgp0oeTdb6rJeMp/ydRgB69PQfTY0g9kgORW8kt7bFlegUh2iaOip
trVXYiuw1NtlhsqZZjiGfiy1xG1Vd8oaSTB67gue2hZipLqeytVYVRKWyS+2xm7GIUAySK7GBx+c
6KJOrWzJ2Ukk1g26bnWJTkINo45axQOw/uqm6ZilEoBQMbBRqTb7BfMsqmR95/yvpmH0HRBrjSL1
/2xZn+rGzKstQS3f6/qFV4fLt/4rbGP7eCcGhAiGxqvKKKqXDxABdChPdpMO2ftKf2/NPEgXJdCx
NmXYtdXbiqy2tWXTJGdWaFCk+AyZvmGpRNjbMjOrOVYHLYxqDk6um1hKiiuzsP35ydeL85nkFIyJ
DzE4l9bhacKQzOVdlFkQvhKv0pjRGtnXpHZujQpaKwsDz3jnT7skfKahVNAjptil4mAEHbQ1Nxo6
6NLtLi/k3F3+ZEeINnO9LCDuATuIMKDu07kQnqn9jd02BeLzsrEzd/eTLSGejBTgy2uqa6FmYuC4
ARkWSOwrNfcumzlXM/tkR4gkIR40VfZ2wtRjuu+g7jC7I9SdUS/TQLYa4ZVRnQll4j/tMQGURzom
cfbbmej74FdQ+8tQvwLZg3JKeiUcB/VZ0cD10Yz2i2JChAYVLQ7U9EKdfK3x6gKQjv6EigpSbIdJ
bIMFu3aLkXotGkX8p5FSN2aAatLKZevqjenq5Umz7/LF75L4rk9MLyH2Ie81f0h0px0H0IIHi36f
Jw9atDiF+aJFV+MKoKtlgZcgwwwF8uysv9LL3osNyH+tP7uu28VcjRyGqW50FGWDQh9XWnCnBj3Z
EOHDz11bWSNIXkLCINmQvWYmmPns1WsAL7YU1a0IRFT61iXN6s4jcRnaAhnIau1qcUZQx5ObKWfO
oLwvbblLk/xarW7nsvHLyZR0Pj/wxpd+qnB2yjQ1aD3lSqj1/M1IzSCtK5ey4U3rHlVVdW2qvCZJ
0js6pfM3Sqw/RW9aPjWwxUapAhZjLUh27TosY/pdSXWvX6PVtSu2o6OOj2hfdbPhr9TyU1t/ZGN/
bEbiEKK82MOhsjC+1+Dfqr0OEQna/Ozr+gi4vTNo7wxD883yJ6MVGkCzS9pn01AWd6XkurIqNzGL
0FBrEIviyFeNnbra2PbHnhk3XB2ex0F/LfFktUvq8Vq7Ge3qNu12Shv7GqaQjRQCbPGfDtj6y7fx
rKv8++1FMIYSMdOOAQcOF6NFWdUM5ljyzc5lzKfHS4TOZ7GS0sbmSjiR6jYqzHezRkhOX8wOtdP6
qPG7HvCWGRPKSekWcRIYxrhfMTaX6NQFYMu11NcStzRn+zRbncnS3cLibkMip5Lx85z1gSfbIcQv
wxiNVLGxHSnnOzINHllMYHttiQ+UuCARVq/qQ1dGaLSFxYyBpuFtXmqP2kZgzXdKjOZzGyR5G1z+
0ufi3k/fYTsKJ+8uoCBzXm3XHEzsYfbY/G6AXkThwvTJy1gC6tPv5IVQqVXhLR6suEpTpVLCxEYK
CMr9oK+e6oa6bZ14pYLBsblyF2Z4U84do81dCIzsVdo66+ybrQTtvz2XovtAWGxRyLmaIFIVfgyt
o5GjbA/Xz5i/LqFuPHUbod7CdkCl+5INP9NSNU6tCUFCxYoeRJawViQIEBQofxdgliQgo9YZ2Bsy
P+muGpIFWTJJ1nnWT56aFuIGBK+KxdRFCVlcBmQyYlcfwZU7lR5Nn0D+9gHomNj1CIBgZI9Bp2EE
qTZ3Jv4LFJRdo04Daq++aa6+BSgaX0tfsadbrSgyZwandheh1VE9Rz13SdJOUIjX91qb3aOI/GOg
/Xc+R67Nvq/mi20/gQCE13vV+Lnaj6aK2VDzGy+Ily7qcUz1G0svNGdQe98wtTCdCVQ47cfamjO3
bdJnntQ7PXlg2u2qXpXI3XlROmlxX+fXJtnZHTx5ctsa2f3lr3fuqDCbQvjX0hh+lLCDTVJNYwqR
5HAZgWXmL1FnOUk6O7FR+g3TZGflnLnTDya8wV1c2tNMPi4npqlfDdTJ94m7MT3aoDjOD80hgbL5
s1wH49wDcGpYeFGjuIuruR6VkI6VWxm9qyv7yzt51gWcmBDpvWcj0tcYE8DhGNSHot/HV1D5ANPZ
jCTtOnI26krjTj9ctrpd5QtX/SOyPvF2rZYyqimb0Y6AMeGH3q4uN3aXjZyrip5e8Y907sRKZ9jo
Em5LK6/zW/a+zWquh02EovZjjIaj/At2Yc+Q0bKcy4A/2RWyNLtJ8iHr8dWMZAGQMMziJ2XR/aKw
XC2BkDjhQdZw3+5k8PBzNU9Ytgn8p6GpxBQsNwpXjLLF09V75SHuHKQ/UN1QfPWwQUd0hrKQNAs6
f0b/2hRern7lg4LasxLOxNivbYfqZ7KLtSureW/6u0m/R6yPiHTg7jCpD/p8b5gYObRiySU992ob
BFmxoZrEQEHh8wMKSW47busaD6imYKSgcarmNdK/zfH6S00hLtQng9PmRFJyOJsDnpoVXMNMp3zK
s1JBizQPGzo52nxrWdkfWiEE78vfAxndCizaToO+vTPVMo3Zc115VCV0lWgqZTqA0J/Xrdhs6kGo
iyfcipxxSYIGjbia7dLyLjL4tRbtjQk5cD89kij3MZjyWJjJgbVvXQrhNeMHQuxgZcVOU7JDF6et
08Z8tyzzLhp45bbz+mdYXi5fzHMn5sR7iz3ROVdo0YFBJMyt7nYorzuiSrLl7fEW/cupBSFStDJz
6ZI6T8KVI/ynzDO6W32Cq1YlSzlXEkIh718v0ZeGYK9ATzNvE9QaiJu45bfRQdPlALfpTnup1Nq5
oOXUmnDXuKGYLYCBydbnUWwamKpvJkVQEsu363ZH5n2TrCCBeLr8wWTbKZwxSkimt3WF5xa08EpV
+KahBxmfvcUuJdUh6YYKcVmiIAGZVny6DVFAmbMJFG4sCcp7f58GMo957iE63VDBa8xZPFfZdlBQ
knI3QCQba1fre0nIdy6AODUjeAl1Xtam6PDd5u6YKkugVg9qoe5M80dTSTK6s2/AqS0hZihGZmeo
HSchNLZ+amUWMP0HrxffNnvPBJLVsrVDQ9Jro4IMrXqLHwDl18CcR8mXlKzZ2M7yyetbk4Ibk2XF
YV2n301aeeZK3WT9Di6/d0j6eJeP6Nk6ycmyRb5KS2nXodHxJbeGa/K8NqGGq3jVHDPornYBoG+/
qtFF7o5+2NPqQ4jxAcoU8skviXMTm4DLEkVgdY/isC0e5+5WUWPJkyO5jGILcNCtVAXjDbwn49e8
vNbm2mvr3CuILrEku4timyvNOowGamUSds27kr+wFu2lanINaAto6WO1pf2q6RkGRbPiuh1HyVGW
XE6x3UWgHrbGK06yonwv2+/G2gBMHMk6Mvrlt0Lsa6URU9a8T3Bf8sohyXjIG0QPOUkPhsWvx4Lu
YwUUqw04cA1EVJHhoizklLXNJdstOzmCk8i4sWpE25xE89wP33grc3Zf4YCGcfpYifSTtWUw3di8
3eROPoYC5sP8qn4fbqtbimxG8RvP3I23GnNU4rXH2u3+gMRIclElH1WsaRWzbmpxhFVOqDdp6X4j
zaVcltVIPqpY1iKGYszphxWsVMUEL73udnxH0R4dKPrEh0LKm/ZBjXch6BDJIPOJaWpXIhSodeTr
FHQ+ywLUydFGl72d6H7usz1VrH2hJDfgUQKnh1YPNw06yAqfMFr1ZFLmd8Z9NBW7cQSwSjN8Nh8N
hj45pv/pclwb69Au2a5ZKx902E6f3+sAjdqcH9I12xHrrq5AW9o+sigJ7LnaFeWNYXRBwuhuUV6z
2AIt1q6sa7/X8xg9frTpcwvoitbR8sYpTdT42eKOrH1i0cOUPyZj5WsUz2+xBOgKoOyz9I6R26Mb
GemvjbrZyfGkGCDDrruuAWyK/Mqr8udl3/6VXePzuRUrclFeGTPniD+2QV72u7pPjxvMcIEKJQFj
zD+NCth2U0+erkmxcr1F6TXUW90lY+RmkGXGcNE/u/BMCKvyuWj0RIcnBzDdW9a7Ap/08s7JLpsQ
TKnICTBngzpJNlYYPb/KUhNQL9lUiuydEPXcq3hRV6PCyc/x9qpPGwi0P27y6t03OdeKbE2Cm0w4
OgVlhY/TRsdaeymSyUnH+R96KSGIYn2eG5jES0JrsAKbH3IVI/vT2+WvI3H4Is+IyZNOZytcYdHe
DLMRgFZC4gcleyVyjNDJtJJ+5ElIlsofUt2PmxqNeFnuvW35Bc8nsoqMbdkVzMD9jOjo1Lo/Z3s9
hv7yCqUq8zqPZExxsmVt3v/kfipJZPRJj4uTWDti2wcVDDsK5oQuf55/43bMTVwP1WgqiutpaWTE
StHG4XTUJnpT9OxqbLNdlSY3hn5Tov+fAb3fpBkacsu3rnZkDuJsBYvZ//oFYp2sYaqmNSYioA0c
yp7iK4oIDO9Y7ZeNO/tVQLzMh9CZtKhz/v38a1hIoInaT8uswPAWTX9ot5bO6GAkGWUktrefZVGB
fj6q/WtQ+KQRm1Nu1GYc5mlF3XTjZ4fu15ID0Xw9WvxexSxjYl4bI+1cFuvPkYlpQnNyyjZ1qzVy
BuO33SWulWNuzEQsDIkjEL92I98r0TXtiA91AYeZNwlBm08pas9skDMPD0DyvfQ1+6Ux1Z/6ZzYe
bUMmMnNmxhZh19+1Cc9JEg86r7bNzA7sCC3lY3ul7zR/vpFPgpJzZTBTh8S0DiFPVIOEhLYuiqHR
mjoOKy0KFq32OlN9j1Yt2kXJ/L2HpumNZuaZ00dWBJghCmJ6wRcHg7kOaZJ9okx7s6JXizbkXjT3
t0lXesM4OBYDs2TdjmyX23rkxRm7ipvlno6IE9FE71VQiYMPNucyxqKzt/B0RYK/b6dp1EcCH4bE
46V4NAJtn2OGt9i0MDaOAVmUfO4kntoTXH9vAeiikyEOUesANvsALm0y/mzJuJO4l+0OiV7zxJAY
Ca+TQaa26uBe3GiXAW413Iz70bV3Kz8mZC+f4Dv7Tp9aFIbPOjVfrTSHxc7HecCQah2O+xa0MHw8
VgMsSv3IuSfu1KLgR7JBoxjO7Lc1zh4Bqa5C/lQfZJtoY8VusdyDBErydn9IRF3aWMGXFKRiQ7sg
bY1tqBMAMjHk6N4mKFlFP9Lurhn2mPJTYuaw5ajFaGyaz3OpOjUmVwe+Opry27Csx9W+65UbYw7b
2fQak15Z5eymfeJMOd2hLxpUevsdJGTXVjw+1e2vam0zgC3/TEA3XT4psk0U/IdZQIwDojDYxMhH
rRE0aLYk05ac+S8k54Y9ls2Az8TBvEjzBZNf8KWMe5Uibaade7xPj4TgoUgyDC3jYxyWPwdf9atj
FAe2BQ4LdrcdxUb1LJCHBDLQj2wTBTfSKFPEOcUmosK4799HU8bnJr1dguNQsnJui/Z/b5fC3idQ
dHeQAMB1/s8u17kK28lOivHjvOYTmI8/DII6AnDNd/V7BrhhsAmvrj5Ab9+RetrVf5AhSXZTDCyT
aSVAcsI0kPm7onXU1pREX7LFCZ6jbpd1KPkSo0nOd0oW3bXRt0Z70LHOvkglxmSPjNg4y7KM85Th
UNYGu5vQOWvpvZkkvqU1Xt78rusrRhuntUeQBBVOi0TNLHrJNZf+COGe6/1QW6WJW4jO+zV1zXqP
4i1ou9Dlz4IGqZSUgvVcmHd6gra7ehJIq23ZGsAax0BNQWIZpApbsTR3V9dClFeVN4on4weTeBqR
+bwuUzqghxGHNqaDezL7OumdtIGcVVn7l92mzJTgaJQ0W0qwpsahlf6YIg1wOMuhbMHsmGxR/+bF
sbUtxmOG9dGkO9nHuDTUuVS6Argj4BMyS7ut+u6KohFTsW6XYBzDiMabyl5DXkEgDerFXhvbAW9/
JiUEtTEbhwnHfZ/PINb3VavxdbXaKXXtGg1QQ3OBMQ51r5UFBkRuLQZNN+ZPkBZqGnLItW9VTPZx
pP4GieTj5S0876v/rmvb4pN1tXWG4q6O+kFS8v1U5HtTDUvZCMJXTiWUd0wUkv9v94QPlUQrug+G
hheBGl62PJVrdZtxRT/aOXuwGQY82HEsRndsyqcWM95Ok8ylQzWw2auY1OtVPPC9O8SdV5Sqm4KM
KK5k4gv0/Gn6+yOF9wNTSDlEacciZBm/yqAhNfF9lGNksNo3mCC1QQpdAv8xBSW7SvU04NV3w4L2
TLR4kX4LevZoWNxK2S8VgVgP/vckd6w0AigLM5x8S2p6qJns6gWMp+0VXnmFMPCtQ+5g/YHu0U5N
+h3VIRCudK7Sc4fUkDOEcPiaaEGh1HvA94EN5XkQ52bpMqORHAXZ+oXXbVnLYew4joJVp549AsCl
PdcldQn7dfnM/Rs3+K+dFqVbidINTcIR8M8vpMWkzQA0J8grAvpCApAmBrJ48exbRm1q4QxaKujh
Px/ygjZxA5QrDjmrd1mf+st/U4Yx/1oQVwRdwXUmMw44HbKjsmwN2+GAmm5weefOfqITM0J433ao
HJMFHTeDvvTgmyZmeRfryIZpKWmayCwJjzNLu7Up7aEIiWH6bfZ7iKE+gJx2lOhI6WejgJMlCaF8
QmKAeqFFEo76tbYo10uXAV2vTcRpSTP7BZQJHEVLb/GmPNtj/GTXTQ+pWPB1rNH8sKr19miXXrNG
+3H6MVuJG8XszSx7hCwYkqBLfGT9nWEjC4hB5mqt7bvJ6b2S2phZmQFSyXZKOiPkKPvdRoEO5PjL
OqfXy9C8pt3oXf6AZyaHGLSabLAXAGOhaiK92zyXcd2WrLzjEZiN7OY2Vn4OC9QCDFTmF/69zfnO
GoY7NZXc7q+OHoYNCt4fFc+gLU7PzEMX1UAtVXfdsjp2+mz2QPfNqiTCOePpP5sRnWixJpm9atWd
ZvzBxKszsO6oUNtVwM8V8d4Zxtkf+wM3nznqoeX4xlPrkA4/uXndG8Qzs2/1WNz0aQcMgjT8ku2B
4AdymrXcskgF/YnqT9Nbx8Eyfg7zDJBf66Zgcsp0eGMlPcQg+edl+cOMWTCw/moFTQtN3ctn4euv
waN4cvI3r3Xy9GbtSg0QfKPnARacmh1UYBxp/OeykfM5y4mV7VecWMmNKeqWGsX0LQDEeU6PMZpk
mlvsM+hkSmlRzvv2E3ubYzmxx4cJpy/DKwrxX1zdaDfsNlnVaABnyRMKmh6ozGUUw1KjQnxRE2Bn
6IJFJteqS0B5FIKUDcscfXTnAO0ofsmSze2ofKlAnCxTOOdmA3m0j7LHGAF6XaZ+Vx6W5jpu5l3W
PsUVIGJM4jvODkCcHhjh+GqVatMGnTi4ShDeUztgi+nyEoPbrdbe9mN8Z618Z3ZBmmoOIybgsene
Yhqe2MH0S64ETQR4DUs0B0PhB6LnR31ijzWgMSbyndmUlEUlb4jIwtHwrl80iq9SUJAqoQHW7McC
VW5ZGX+7KBe+hTht1hlLty4FjhwEtK8w1n/Mcsl0j+SqikrICe+nuKQY+WD14JYVyuUR+DDL5CC5
rNupubQS4TFckM9kGWvicEF5u1LrvUGGp24gKUDc6Q1Vp4cyP7DoXQd3CO1uBgaURP9m6kpg5/nj
WhMEoKS5biEVIPllsm8pOCtrJEtm2chcQaYbRE9T7GqWU+VeDciV+yGmDkqsh3wKFOjcXLYt+7yC
B5s7BlRKioRSIwvgJ38sNN0vWzjzKn9yxR+pwYnTUomiqiiIF6gIAxACUIz9siIM4UCATagCsKhw
WQ4Og3L+ftmyJPqhguPiEVuiBCT6WJvprenkWOAnBpJp6MEC83zZlsxLiirJ6TwPbblildwE6N7Z
JkK2uBv4qfJ3c+hRRPqHgbeomqyac9x3hRKHfbp4JXBtbfJ6eVGSwyHOoBngcwd3Hu6+NdZeWXwf
EaT+FxYwAEx0zK0gdxA+0YqqXwn+vyJUJ/vQze0+aSR+8qsqOYZ20NFhwAehyaKKtbZ60aoxa+Yi
bEf+xNT6B3gAGkdDOnNdLmAAbskN6o77mWbXGkfACzCJ6SdaWoG/LQtinkWu0kQB6WNXqdLXWmW3
bb0c2QhmdqCoHi5vyDlEGdMRSxoqRUIPLM/nJ762FYtD1JmHcRYHQwp+WRuMwTFd9n3FX1BN2Hgc
+isEWPe8K3bp/AzCyXeyolnc9ahXqvl4V+Xr7Ix1v8/1a1vvHzlbnyMNsrxJqV3ReCxcg2tPl3/4
h5sW3Ct+uGVZjBo6oSJzvg3cuspZz0OwN/ixOl3PGvuWV3xXQml5sBZ3qenvaOnfZrABdyAUYfw1
NRGWca6/jXWyq6ntqxkIoMvmyex40AOxp08/M+DHCDpx81ReL+gd8Kq/XoefgGX+AttFoGXFz3nd
6J4m/hOi235sW7c1W500HneLvQR4vPZN3t4pI/2pWEmo4kNfXvqZB4yhva3ZFAPkJkboP3+yJaHo
lKgDD1eNPxll79Zldo2GvsRVf1yGzzvMGMHZAFEd0SwqEtWxgahxnJdDqC75D3W1wQCjNQyIzLh2
dJO1XtchrO9jSo/I81AT1MvIB9XH2wL+OKqArKo1zCrB3BNPr7PZejI6Fnat4fXcdvVava0SbXFL
ii55jzsJQVorPxp2tkOu0Xi9sfhxrz0PS2c4Le+OjA4vNEddNzOh8Zh3dxCKd3SIUHSpvU/bZhdF
jZea+SNR+QH8FwikLACiwV1YgoGrg4JidKPMLFgqjO7kHjH6564Cx065mAaU+XybgUjCzI75sjyw
AWiTbgmXVkVttaP7SLO+xeXo5+CCSOsiCTQ9L97TATRrKmax5l5/HfoigFLq21KNls9pt0InSq3x
EMRP6cKcniYPcas9W8YMAhC2xGDSw3Srao3+UpeY9Ymu1WSPcV9QoiQ/ygLTfSooXAqwokMVhcVj
MC6tu9CbJUf6q3O4hHyQaUptt/3SJxcig0Q3Jpr2+ORGATg36PaXyF2rLYf2NZA0XT7HX909zhdQ
4wQAYl0HCOTzOc456Bl0RNchdNsAPz2ksyTS+xrnfDYgxPXZmkA+0MRqkjbzUIQMiPojHVOwGcpe
4206+su+nSxFiOZzM+uaimIpej66PFOA754fY2ja2hnZjcocLg17jSxth1lKCSOfZBfFwHzoE3DT
WTBNAHlPptQhhiSuOTOj/mkfxZg8N/Da8xj7SO5L5GRd52yq2bZbt5jlgoBe/z3yZfnGVyf32Sb5
fDgmgtkI3cay7A1/xP+wrMam7i6fQJkR/bORzJqnMUvqIWwbC0X7NFhYB4bs/7cIkfF5LcKtqulA
SsKwlhX8Zhq/qWfwmtPf/2wtwquwkqgxyXYOalD+ztotZ5kzdY//zMh2405ia5Nma04qnIQCtfTZ
egSdOVBS/mUjshMt+IV2ZbhJm19g0/e0+a6YP/7Z3y+4hQLxWdpF+PtTuLWOhxjmk+QgEscjhsql
uQJmRLBNKw+T5nmk4KtYtsz+5+WVSOyIAXOD+YYl3VbSgCmBaYOnlE/cYg7IySW++quSx3aGbQq0
s6bqRP8Ie0+/vFll2UDqOYx0ELONdrhWauuY9QiJlPF3Y6+v9djc2Ubzo2X1E22bqxYCo8A33SH0
fFqX4XWLWpyUmQ+agQjfHiTF5zPQOsYskDSR7U0xVEvwwY22QHWT0PJOH+1AGxS/t/LYw2zwIW6b
wsmb+MFKVE+Ju0MMYl+VHDsUpitwwOvf+m5x68h+06PxumXmsS6OPH0m0Z9lQfGSNFC0t4PRVrzL
3+/LSQeo56+ahK1uf36yqSmJJ2tMqvxOKQFmmDI3gozjPzMhuIV2KrPIAPUNoJ3HuVk9PklHvraN
/fT4CasQnELfp3XNLShW917l4J8H7vPJH27SChqOBcqTkdPfYOwR57N8k/P6bO7gknnBXZilZXdj
CYV6ovyw9L2hAlw52shaDmz6hU4oGnQYm5tf7Xj1GBRXwJ8Batw/zXSb8weljyXf9MudFHZD8C5D
ayx1N2A3cvWgm8Ue6jMO+CkcXkumgL6OmwqWhAOvFmhG1ksJrTKgJhS8yZl5VB7Mhy7gYFOtAgjL
XCk6SoES/7wdmQsb/lGAOTm1k2nwyWBYYceJO7SZY3VIcAupTohkJ8VxWntsbEvftOVbb/Tive61
ofKgg6vxoUdGAB2oGDpQJvgXpKA82QqF4KMHT0Jjazz/0LpdvcIb0Ny17zclzebQHmNIJalObksH
8CT+4KPoc7KzeZXanZ1hZ1X+0kHrXVb6/NpA+HxkPiK9EwOs5YTPBAY2ubnmfrugLwBrHvv/YLhV
thjB86T5oMSm0RZ3G+FMPBynKZY8s1+LYMJyBM+j9mZa1hVU3VsPLX7iNztQXwVLUB10N/PjQOZM
v76CgkHB18Q1jbpqu9xr4RaH7C5xoXIAMsfyXfGRYniIvNziAUIMYeRKjcvug+BZOm0yrBqsIXda
aO3MoPkeHdor42YTkiKQdlU8src9qQ667C4IXiafet72DG95cihGR/WH3bjPflCoLwf2rjyCjDcD
T4FsRkfi1D9akycHVWvKtawmWOVG7OXp21q/MgLa0PS962QPmOT9EkMb8P4uhQqp949LsWl1bwR0
8pFGmb8mgldZjEkzzDjBmt77ytEgXdW5qZ98a/fmLyucn7KrHE28SgKu/9rF/XxmRRbCsS7UPtew
PLCgPUT37QFU98dmt16XXhKwAwnn9+JB/93vijfbUyWjB7LvKEY446RFUGTH3sZgNwduG65gG81T
bpVM9vJ+JUcRVip4HF2bUr0v4A42HdYNQFj+gIjiUroGCP1B+1L4xQ2mfmn5D19iIvihOpnrXlXT
bYtVd8NfKLEDRt5vYNvtPwTJQFydOIu+h/z45fBO5tGJ4JFItNZKUtXFneFMvn4NGMYmRba6GsDT
yxV7kJiTeAMi+CCFx8TO2BZOIuYYD9EOxDrQLVRuc9AoZHv0KuUj/ufPEAbEkH5YYC8QPit0NzNT
WyFyz0iFNCcCkCAu97rdP+Y0AaKxP0gWuV3ErwHOX4PC52zUnCEuXFPs6eiRp+Vm4yGnjhoYv/9b
Sd2/xoQPuHRgn2GAu9z1+eK22j5j/28Kz49r8deC8M0mzeYa+Bfzuzz6lkdoPypvkg3b6iSXNkx4
I4ixFuq6yQJvSAXMQJZo2EPd8X3xeld7SwMp0up8bPGvJYkjWuDG3fJUlt+NQbzvnOEtZa4NEiTI
x7n8m6I4w5UMaHL+5P81KYxrgR+6QLqNXRz02l1BEUOV8jhEiuRCy1a2nc2Th69MJ5UPKsx0pY+3
z11VWfv3gwfgwtcS6/pQxKbMIEV6l5CnSXmrWwo2tesSrUMbnIg1eAFNWu5MOyDZY54cTOW+M2K4
7UPeZq8c44pRHir0fjLy63joMGSq+pjIchOUq5MCKNKxdCw7TMfMbQBb1oFcN1Dg5eOCCcjSVSKI
+E76bh3Ml0pV3swJg8zze76SH3TIMeIQOZ0ye5xW+0lHXDOixYBZo5Rl+2wAga6dJLcREg4ddEVG
13vZ+j+kfVlz3LjS7C9iBBcQJF+59Sp1a7WkF4Ylewju+/rrb1Ln3FEbbhPfmXnxiyNUDbBQKFRl
ZYqAeb+3ln49MJ/44YtvMGCcSI2aMUDVNtrWSrFt9Z9DabpRpn1r+/wWo0CQ/w1vijzZV/lexYkF
kTzwoYqnS6/KbD5rdLhv0ocIA27jyLaQea2a1NbSwU3i5gxWAgCktihIT9DPplLwOI0lZlci20y2
fazeWYQdJkvdZx1inJTuDYW+gRwfKW2t1ugFxDfqUAkuMZF/c1HWlJWazhk0Jntzm/Xto6XT20J9
Wo8UIiNcZIW8AWtNaYLqLejPG1T+58xuhExigguDbyyASHSoCgnRoYGGlO4TLz/hAbfQpGEufi8f
za28lQ/BLROU4v9wGX/FCC7SFiMqTpIUhOd0Vz7mr5EXuMuEGAj1QTXsCJFSv3UdOD/lwu5Ay0Iz
TGi86ihnJPE+662NAZWnHlIAPfiiKqvaBfUrk2YR6FdgmW86KMzs0QOFkCX6xBAhLO0oTp1Y2zQT
2866tTUjchjgwJrxvO5Af0ii/95ivhdhSQ2GvSnW3C5Pvn5XbYBtPiQ35AzFjGcK/jvtbKKdJMii
F8dciZk8aGgZu2jHGo/ZCuy3pnGW2s4Zqrts/lhf3+djY83QctVexJ66Y5+aEfimD8soLx6YN0vr
0kcCcgII7D3BLaeiuEPfo5O0a96JIGEXbjCXsdMhLvIpwAYPeOFW3lJ5aYD6A5HEJtx0GJAC6m/D
NuvLFlrlok8Xk8HKcaPgyA7eAmZp9Y1K3GijPg5+cAKQ3A1VYJdBwu+um17O5NqGcyGJBBgUzIMl
O1JzXFa1azTVvsnujIV6qCIHIxc0aq5HCYJc1tAgKqDxCHaWyn3aYvLsnCiPFDIdBWrMrEiR2nYt
1JMfDRCGzguGL4z8amgcuTKHf1IV/voJfP409GEXQD8yOVcYFGkh7hkXgi969cBcWODSJQI2/Vid
SHKe6GGcfwTkrMqNXRb++te7/ua7sMPlS3qEN0FeTNEZExduZ4SOtRQkc0yL5uY5M3NnnL+XA4V+
QboNu9CFhJ1NZeaV412o6IKG89Xk7eLHcIdXLhotTRslOS+j8AayGGIl/yv4Y4n5Fya442nlFQnN
Fu46KucweQ7TYyASgr5+GC9scIdxqppMr3PYWLJrNbERgNKHEQBq8OUP4OGMVAfgDvk9vxFhzERe
wx3GLIzwmF3yevRF7JKxv2bz3Os3cVXE/yTPvlgj9+xKTW2wRkAczo3W2VZIPFUTZVQib+CygaSb
5FCLsY11vZPGH4Anrfv+1ch1sQTu+ses14hhGCU+Z5BwS8rCa1npddlrHzGcgspLCxFQWrAi/tpX
C2KCYwf5zRAkfopBT61019ckssCFjdSoFWksEZhCfdpIQ7ZPUuqtm/jsG/wW8b/2jb/LlcmSIawX
RJCPn4/F3UILPPkgePi/SH0tJ37NFhcRSMHQzR6M+Nx+qPtFHi56Uh/DXestFcb4qdr+y7Ut+3uR
PqRqSnsWl+EZ0y8tamCm24H0aQfptK15LwlikSj48mymIUAHTLdUpIFoJ4ygw3oLMY+qbfR9fTve
NhDStqeDkFZz8YG1PeWChJJkE96ZbXgGIYMjR5NjloE350BFMTTaE7XzoUQBtgz20Ew7dKGd9T2+
+oa5cB8ucuRqrqhg+ULTtgf2rCd7SV5wkdG/C1A8wLeLulkppSkBiR5mqOL7QBUJrwjiB49SQNWw
iSID8aNPfAwzbwuduXp1nmPIhgytY7Hn9Y0TnG0erRCWoB1qmjk+j/EyJ7nVa0FmJfgyPKlkFBpD
Neu4PVJWH2sUoCzJ06ZG8P1Fy+AyjsTUSGzqGhLGxnRbyW0bTRChROvgg0YfFgleULh/p8Mc6tus
hSyu6q9/jeWUrJyizyrRRaQwR532mYVI21ZbFv7sSfoMmsqjKtIIX47Dmp1lsRd2lEjG+NwAP57n
B0K6Q1YgN5spYIXS89QIEjDRznGhIQPOMClBEHkeyV9pOp3NRt2CTkhwND9B0Wtr4kJAOhQVnSj2
Lt6Vqj3ilaYd6nOKKrHhIb8ECA9EdG7/M30SVSGXO33NMpdTaF1L5ThC8FkEf5K95Wkb6qOWIfDA
z47Fmh0ut7AY3gdhhPQo3YHX12k27RbNIujYyZ52mG5Qh0vu2Kl+jxwwpLvlfv5Zjx67016tV2Gx
V+BBPPOOas3qYDX4qItYLHjBs7fiiZ7V3bwHJyOoYTGke4aG4hO5Xz8hgoPOs1LqWjpaaYBjaE0B
xlZvdPV/l4/9NZunXCxBQIzGmMJE6yrYXogTeWBIPC4P/OFABU/7z17QykfliRktNVYbcAQsboui
LETW4ad+t2mI3T4wZEG9Q17oQ3EcveZMTrNT25CD+1a8q7eBM21Friz6rFyqwvpKWWqOyTnvnCT0
WW6XQ3SrGvcYehUlKkvEXFs5F4QgLCWxUPnc53w3uznEvttttlla2N0p36gCzxHcrDxBT951SpVh
XALz3NaWpR9lZPlmtwu0p1bVARLP3HVPFcRyntFxarQxayJ8WBnlZNU3WO5Z85vUiCrjopfhJ6nq
RTBvpWKyggCBbyGISl/HB0gDo6wKAlWn3PfeopyeO9W39dWJziEXi8AKYupl0AJ00b20DdtrsfRP
qntfKR1PzVMAbtCGKqIdhp0h1WW6ZlDvUWf0hj4RlNlFOTM/H8QY4CPyUhiJd8E+89AsWVA48knZ
KI7uBLId+oUn0qP7HcL9a6DhOR/VSIZSXIX65eAsQ7VAOaOoiC/3bXCbM9ioN/+z9PanQfyjaRhT
gejLr9d+089zFE1jctbmw5gyV6oTQQLzh1v4ywR32RdMlqLQUsLz+GLuDRkwrfGwSN/JvrSXbeaN
m/q+cOsbEU3adX/8ssvd/rpchCZ0hpJz0b/1Uw/CvVnwjBNZ4G55IGlHaGMvdaSGOlHnNKQVRIzf
lQO578MdqmQ0ZnDN4vvEx/IYgHBtX541dPINr/sIjpWbgwz51vRpvRkOIkzRdUgK5s3+6xw8grDV
GjNt5h5hpLbNjXw3eJg89RQFwrgEvyFBsz3bSRvyLh9LCBeKsps/VAC+7HNVBpC+AzU9hgwZBcUZ
HLelJ/uBvaCoRCUToS3uitdGqrRlm4fI2HS/u1vmJqwbtu1/hkKCqOvNg4t95R4ObZm1JFXxwiKb
4TnERNZ9ClXFw/SEMXN7OBub9J5mzjx7/QZQo52xAypFVMIT+C4PMQzjVM+aAacDw+2YqXpAI9Ve
vw/+cAt9fT4utkxJQYEJyaOlPnk/gWAaFNoO3pO3mFje0AOEwQZkLqJ2m2hhXLhJw3CmQQ2nDSu0
f54i61GwrOVn/56kfC2Liytge2S1TFDXWFAU5Hv80REMDtv9dulbah64PrPOFhMwisxywWbOqn5M
uy4508HN1PoQTgBPCqV3RLvHxZuhHQ0rSHJ2zoPBYckLxhoFbiFYBw8ZVNH1VWJMZJ5zyHsp+ika
FAzXvq5/JMEyeKxgCFIiplkNHpg9UGzDrYzVCCxcL2/97QY8TBBa6EFYT7jWrLmx5bY9YhDxW7pQ
XOaSAZaV/G0uq6eim25GBQqXRe9ihmA8VDJtnMky8ApFXq+Whd1QqDqV20Q9trU3ajdT9KppzCcN
+mmBtFWb7xUN/SyYbXDYQEQIqnpagCI/U6zKAdXpR13Q21g2HuYKXARdAe3Plsx2NUYgP1XrzmHD
nWDt6yeAhyoG5RwEYwRXJNW7ms1eUNaC9EvkJMv3vUhg+wgT7GbTRmeJbnV6wmBqmX78u0UsP+HC
hAKa3nxS4Ie6rNhFwLysHwT56ucFuRIqeMDhbGhyRyuQhISD4iG1cvCGtKcUjfe6d8r5B1RS3WL8
mQtfACL/52JUnSdJXxiI7mH3NiY3mHkUuP91TPfXHcYjDA3MxyYkkcJP7P1guiUUhTBTuYOe6631
f8GSic4bF5mUvM0A7ErZWTVvIZ/iWEhXQbicuWMLshs2bq0+8zCJ3WKcOdzQ4XndXQQeybdiazPv
M4o28DlpDQwp/TTkaRPVD+tGRLuqcRlP3ylSGlQNQ/6v+PWP9sTc3obADka57HQfCjUZBH6icVlP
kc2sbYx2WdWzWZG7OJ0Er0LRGeBhbG2htbJeyct1qQHjU23UH8HDAgAxZ8HNIloMFzSiWRqJHOAT
QXAxN+rNqIiyRJEFLmbg9Z6YRoJsvIW2ckJ8IBJEryWBm39Sul+EpRokD2kdzexc56o3gUxiVO+y
/N1IaijffQvrV73Y6u27VX5fdz2Rf3MRYyxZH0tTF57BunlQ4tiLm9Gh0ygIiUv2tRIRNS6LkSuS
ZlqEMnPWHiWz3ujze6xZXg1hv/X1iB4vGhcvKjLPY1Cb3WnSQL5kJtKPMelBbw58kKtkHaRBCoiu
Tg6GRSx7UFTfovUuMCcdPQ/Jpmx4naS3CkiIUY48lWV464wD5t8FceUPMJO/8wi+WTuAKX6sdGz8
cuQl3VtAueBsc6PeAdIFZLmiyC340jw0S9ajAIWo7j+w6XY3upKNUQMvP/yHoqw4iV88gnPDt3ID
LdW1CCLmZ3AKbQMT0I5I9J75Q8Hmax+1X+9zPaeQAFXJfy4kIFIzLwcz7eCYLvBnqY3U3FHtSd9k
Iv490eK4sAN9IgWSAMsTPdp0LAJjxeyt+/K1QwMRTmrIIPgwwPLx69KoRTO1Kix2TnIM8RTQX4uZ
LU3TK+1E7cyr23hpi7sRrMKYjUzGTF3va74ZOv2D9S32Laf1JjctnfCDHMQMdte28NIo9+0iK5KD
OATUeYjjD1I03+fEXd/C5bTzcefSAveRijSeBi2Hd8S76lY51FsdPYn6RliyWLZnzQ53Q5hRQ/SQ
ws5ymgGQc81duR2dZpf5od8IsmTRoha/ubgrhqo0ZdUqgRCPRnArGg9hE7shQfzGGE87E69TGNin
BVsp+ljcTQEki2lYWgW8TFztKmu0MVJzv/61rg7wXX4u7powSNeH0hjDIZzw3jiVOxB3v6P+8xDu
JQAXtH23YwfobIWOWGvwannm0jh/c1ClQhaRLAHSOkERxfAL9NWgEePmt+qD7kPUzQmOnYth/twb
tpAC70QEL1frfhe/gU83USDK2WDVQC9s6V32XX+ZntVn61DdlIfpo5bO0h00ZZ3wJB17TXBzCr4v
n4PG8zwHPcXbmSXHEUlaOYtELAXxjM86Y8LCPJLwdUsrsHMVs1/qcW7fGgA11v3o2lV3uYtcXIkz
RWHNhF3Umn0Rfsug0wTOvnUbVy/wSyPLfl6eQikuIrw7lgRX8TU3hoC59lniqjehO7+uW/udCAw3
3KU1LsAYsZWUco6i2tIhiLYUr5DUi8ELONrGbb8fPd0Zib1IhIHdCNAlRDlHbiA5jIaFCOLz+aFW
oh2frPZRXAIFqUJsENUGOzOD257Mbqh1u1xK7ErvnTk1NgtNfDiATSmZvQqCdvZMUJTIlU2WYza7
IjspSG5KtYBwyduYPVJF9YIY/It9Kt12YX7Wu+6JmZmTmL6eKrugP0T1KS67Fy03JwE9xdVuxeX+
ctGtGVjWNaChQm128qp9+QMxZ3nbqrvhY3B1Rz3Ed7XqL2SBu/VPe7X5c2maD3rUDOZxRGCV99KH
4oLi/pRsLAepqpu9gizXF44JLotZ+35cpJPINAS1gfNBNtG2V71ufBzfw/0CXl9oY8fOBU6/uA8f
jLOorSw4mnzaG4yszcsZpqv22ZA7X2sbO5100UUiMsOlTvog1bmS4bgs5ASI5Z/8C27+zbppduoW
hNcbzEmJMuzlQ61sK5/u6qD2MZe34hK8N8EGA+9O+KaAWwIjn4Of9fYyCZ48WGf9rImc6Nr78cKJ
eOlsjbb5SKPPRCe61zBC3Pj05fOu+N81nX4NRYQLfEWS6VnLCoQi9dWYmT8a2Q6Mg1vw5Yp2dAnU
azvKRT1mqUMim59p1TK5yxwIaUGU3dVqQHgQ4N4x7rZ+GkWOw+dWZlKORowkoDQCm7QThuOgXCVq
sYkuj9/ISCUrjuUACxtfZAcqZl7xlGwkOGf/U6xjdv1mtzBxCVJNqC1xx73QzarD9wLnyajZBZUc
pI7/ZNf+tmAtA0kXdyEUlSi6ostod3FI49TL2aMkHJT9Q4z+ssIdatwpyRCF2cInMXk6ADkpbl3T
/VjIRmTMskKqwrVc3V1fm9Cs+uviWCN1dJKwff+56Ken8qQDB+BFCNGaMz3Sg3pgd8Gt6Gkr+Gw8
f30oR3pWFiBZaPrJpbPfUqEm9fJdfj9fXzvKHWUS6J1qhJh/HPr7tB4OEzGOclBCLXeyU1BXsgFC
Y4GB7oPxzyL0l2nuaKskjiGAFyFHS6RdXiihPfXqk9lFxxFDlBJorKyOvukkdqBDDk7z3VT2fhHK
4HsMdpEImX39Rvz6Ndyxz2pdZ0YFsG0R3sQ0cdTS8MwZA+YyJipYvF13KdGX5ZKNrEpTXepBnQ0W
aTuaS3uKif/vTHBJxRDQIKizEAM+cbxvyE/wkwteoaJFcFEF5bGyHeYgPkeBvO0QLVM9FQDDrgfj
//9VLJkLKxkNi6LMpPhcSjdqWh4h32lrXfO0vlXr396SubCCknFVQ4IjPitjbavSvRT4g2HZFA3K
eLxbtyUIJpbMBxNFrZsmAwZgQMFx8hd8Q7ZJv4USehpedfx+m3qOvKWh3YjoeNa/lyUvd+1FjB4V
KQuUEcucq8dAj73IDNz1xYk+1/ILLixkUiRRTA8jPjcvWl1vlSZwZRoKnEK0Di5wKFDenYt6YRWS
9iR7J+Hb+ipEf58LBXVTDAa2CiiNNNunzfs0j4IVLH/hz1HXkrnjn9A6SDumxucpfJnHWwU85LRK
91L5L+1wMSBrwgJ4ZNyXSlaApDOxSzV1ikRzOlVwhER7xsWCbO7n0FpI3nojO7T1rZ7mgpC5/NaV
PeMxSVaXgchAAYdFAcFU3egcLW69tv02m5Of6ZCfsKTXdT8QWeTCQttbozUpDE0f5RznFgjFSj8H
oWoIACIrFXTbRbgywfn5TBovzk9uTaiPdAsbj1naadt6davZMZW89YUJPtZnM/LCjNHReBxkHCAI
UL3p0vwwKqLX9PW8/e/AzaOMYi3BvJ4Bz1uklhd8urJdOpq1t8wnl0+NoLskiqqf1e2LJemJ2anM
auOz9jBjKLLbVDc6+C0wfA7yL4rZ6ABVs3JjveICWd9MoWkuXKizZTalOYJcJXXn0E13hr8QC4w1
TM+Gk6Ce4amuDHw2FRw6QRj5/GUXi246IyZVgCwig2bkbKkOpMOdsqqdIKue11cpMMWDd1hsgNBz
AU1oZvpKk2zfSWQ3mta2TNTHdVMC7+SbHkqj5vVUd2BMmv7Ka+SidaaLSp1/eH797Z+/gXgkyLZX
SwHkk0LIYU7xBNpU24B3Rg+iPF7kIjxuRivLsY874M2DdBnYx5z1a/NWA8XwLms2tUcv0+z5e+VH
r/VG1Lq+Ci2AbPt/H3/WZ2HxwktSc5LmqkSrv/Lq40J+BSZ2l+x6p9iBwuZBWIhYEpiVQM3TQWmy
xfRYw9a27uApbg4ivGV0wdjkHkT6RGBfkWMu/3+xui7oO1VdxpdS9q6Mxq6EpDBDzt41heACElni
Lu1iHNKaxijutExzmio6zoZ6O4+HuBDhGf7Qi/v6ZMvNdLEotepJJhN0FsfU8Fl2VyhQYIOwVxZP
m0CmTtUdcm1X6E8kogcdGq6RZIA9KgariCxIhj4j9drn5G52MPr2XTbAfVqf7McjepAgbguOuhc9
xluojVo7YaNa4EF8DyQsdCJXMb6pbk8Aw+du9ha4HwYmqcTaUlfxvxfHg+96TFPUSNbSorYUDKxO
dj6YkP0F1cSQbMFyvZG6Jw2AujS8Bb/I7l+FOr4fkmkk18clCikohGbEg7bSZt2CIIfhQThsBqVT
sSD2ANVzLT26zbMfcYWq9tBv1Ph7PhDBo1BwSnhuprGOPiUKcB5pZLd02MsSoswEQqa8EtScruKM
Lz/dkk5dHJM5N2JtnvQMtNbyI5gyzPZgGY2t1rlPE+ouIlxzE3p0wFDcQP1CBmw3mm4s9jNQIieT
BxG/0HIWVs4K3xaRcovVUk2ycxV/kzvFk9US8rXFSQW5cF0HuzL/MU5gSiEfpWE65jxARQvk4BUF
bcqd0u5HbcB8NLQRUUxd9wPBpapxwQukdXnJ5i47a5BKmV5UoOX+nQEuZBWjzvJuqrIzM7+zurYn
EbW9aAVcHAqtEOLDAT62GVKns2xL+2edib+jLt+ZmHorgHLunJ3zKruT+0Mxjrcx+ba+T78Ly30W
z7+scK+KYAY/4xzKGa7H0e3upxu5smlllw/L/Ga0L26I24HDQz2kT+QYvtJtNPjlk6iDJ3hp8J2K
grZzQOmUnUlwzgzzPTCQJNehIJUTnAe+JzHpU4MkC1Ys+lPOihutCR2So5xepk4UKH44JO40EcGr
V5Ru8f0JNYc4cJur2bmumFeooKQek3HTkorZEGDYa5b2OifRW6c8EbK1NANix8Y+MIZNRiwX4nO+
zpSnhonSQNGec+GqqM2hBO0O9rwEL7cub8e62cdEhLMXHBTCZURRH+Ks5HBjtZneFeUtiazndR8W
WeCCSZZnmSyBGu6s9jUIBKUFyj6I1NRFRviAEhA0mHt8xAzn3QyYrUeiOX5L9EW4mEINnSTGjC8y
TiCYiS3HnCyQ0aYYuK262z6T71PWHSxl3nUaVqpU1Q9plj9kSdpVlJa2pBLJxVOl2E+aFDqdmXqN
ob5kaXSUY0nG2Cx0A6DhutcI1eyJ5js9vbVC9UZPBsBK0IwB4AL31X0q+3F7zttveTXaUZQ7oX7K
8tCWted0uLFC46A3GJlr+9tOu6uz0gsjSNdmyU4ZMFUQjsFLxQZbBw9VqGT7mgQH0tOTIsubWdU3
JIg3M4ucoZ/8Wh4TVPchEaXW6ptJjLepeFZpfBqDN8hj2YmZ+UVwCrLbyeiO/dwAL4nQIEEi23jq
ZgiKlfi7hZ80mN7IHjpoHyXFK9HeU01/yecUgDum7/Kmex6jdJvoUAU1DIf1hVMNuc+k7mbK5H3R
MUHb7pq74GkBp1AUIoO269dcICJA4FU5So9GkhwsTFqUsqDGcM1ZLi0sv+Ai2yBqNCYKRRdoNAHL
tp5zVXXa8Of/frQujXAxYiRZp/TKYiSAAP1rLKoIiraJCw51OOmEQDD9LBvfothVcPOsL+AqgOly
BVxw6PJAk+vqvwzE8WtzBwa15mY8QJ7MwJOzvqfb+i17YHfWq+hSuwrgurTNxYzUwvxITwCkiHe6
Xz6AwvKuuSlLV2kcK3Z6kL/r+9wDJCYf7XR08k10ahohDOBaCnz5K7ioAkV3NU16PBSLzG1Y9dar
GyUd7pLqYX2rV78lzjLXHInUsvkPkqJhxaabb6GruVm3cBXD//dSYIJLVqZCL61Kwmh3NGL2GZsX
dNB0S27m6lZv2H1Qd24NrgmlFvE5rh42GF6eiBeHTZqzOo1nVEx00IOTmB7rxnJiiXnrC7yajV0u
kAsbct6P5jBiYJ5sRhfjXHsr9RfZgNQ1MO3hNC54ur0AggWF21Z2ddY2xJe3QvToso/8w+HyZ3Cx
Za61WKvKTwqN7L7bSF5yrHYYdwWQTHSvXsvJLk1xEaZqQhXoOKxY3kOzY0t3A7i10r2oLnO1hnFp
h4s0VFc6QHtQAQbR2Q7cZy7EXn126mJbPRl3yy6yJ2HtafXowW244DP2Y9VWJpKGZUQzyuxkDyXI
cGeeVNB5AYcLCPOCp+oEryt9+btr348LPAR62K0aGdk5ShK3nZmH6miVBe+q1B/VkvlGZXo15AlL
LdtktNnGE7p+dep10+A1oGqTf4T5m5aAx2/QPKLJXo8+dyTvylhyyZC7ZSVDTXJ2O3KrAyw5W/eB
YdqZptg6u0uI5Ol5sJeUajemN8l0X+aQ9alOqX4GLwuQA+NjmlKnJroztXPrzI32nLdgudBaw+tp
91CN45FG7Gk0u33NIFM3YRRZRa5eyjZoevz1Q3e1pHTpGlyArECMO4IKCk+5G4hNfjpGjxFvdbdQ
p+oo04syb0Gk5HtHg0GrppDxDmFpdejNW92qBdwtVy0oKnSt5AUEzXPRZCRocxTtECgT1HMjaoMN
dX3XrrrYhQUuIg5B1yNpRIio5Dupfu0G6zi0ij3JH0ztBKmOyBYXFbW+MYKuQIzIrGbPMt0GEcG9
bmb7AbNPTT4LHEK0eVz0i9ReK8wetwz0tD0p2NQogaxv3vU4f7F7XNSj1kykoERlRn+Ivst/oZsX
zU64hcQGeHXUBwA98MJIJDs7Wt9BNvjcbiLA5mhjKyJo8mdB8bdYoUM7UzdxoSJX/fVqG6W5BeCz
aW9lozhUmuwGGNKsUJBSKub3pH2Q83SLXtY+U5HGmIWjp1ps52wcdw2TE7ewuheiJ/daDTqranCi
IundeCwhvCqPxGGxbpdKbzdpodm6CvL2YvKrnDSHOG5PkmXQQziWH5LUCHp+n7q23MIIJAw1zaKW
rsqU22OpihgNMWZ16un7HDXMzo3ElowPRSY34GzHbLwMRscIhKjyUZ7u5nLA20j5S0Z/TlUegxjv
nar/nsjyzzEMAsgt1/4MdS53oXeKomOW5ZorV+M2HiO3bYtXqRn+avV8Gawtt2k/27H20kCF1p6r
gwaigVR3WGgQp6LSzTwDn8J6siOB9n0yen9O+9c6GV6VoX7WBvCfpN97aCZmQPoxFN2H+FsH2W5V
Kt6NGXkiVRs3Z0CXBZG2l4tc3zLtGQQ+Xtv3FHKx1e2cd+4syXjr5MWeIHYzqlYOQH4PwQAC7lnr
mYfX5DMk7HBqs7a0wUbe75OstbZ9A1Yy3aI7whh0duOY+TNTvAQLHoZK9yAL9Zom+TYZ/0nmASFs
SzcUzVQg08yFFTOJpbBNrOGUY04LXhaadg7RZaOH7iLrIBjQexKV7bgv90HY/JSVVnB3XslHiIF5
aNnQdKgC8iyHpdxpcqmjFErxkp2TcsvoaEtEs7v0e11/twIMIhVP6+HgSppwaZNnOuxbvcIEJxlO
tfJcwRPpi4VoIDgPi7v/dhy+FsazHdJkMuJwgJG0eDV0w1ZKKMyKsrlrjcxflsJ9vwaKsjTq9eFE
NpqP1xxURQE4xvCRt5CUNcVOxPYkWhYXrGelz6opg8FC2bO4tPP+KZVLe/0DCZxC50JJi0mHNk6x
d2AQupFB5OlXTPNk+jRI7yRih7mLGGYCVHfd7JV775fNXPzm4tXB8l4PhmbCJyOKm5UyyvJ7QwL5
TvVu1LlgjVduPWIgWiq6CjV6S+cuWdJUEMpU6uHUs9RT6c8hTZz15Vxr/f5igvtWIVQf44r2MJGz
Q6K+FEPnpGMDztmdBGXs2NgG6WxrCsqRi/RtlcxuVXvrP+Lqnl4sk/uUcWFBeWZsh9OQQqpzAma2
ntyBPieQczcqIthUkTXuC2pFWuYyaWCtereUykFu4UjjTYvEolcEWdJVJ71Y2fJbLrwllccSYkvj
cGLBPpe0kzRQWzaYq9SJDTWkIJvP0mgIcqWrx89EZRIktjL5Tee1kGIlShCqT/nyMJ4b6B4Obiok
Ub0aIS/McGGlmFiIsAzPocyZmYWW1U9NQ9tbpCUsssMdghmgNGMg2MO+z7Zk7DcVXiEhcMex6G14
/bh9bRx3FgqF0gis24j5HWSB3qbxY93Plyfeb+H+Ysc4P6/UhgwpwY4prY5M7F5V/Oilq72pv2un
fzBIh4P9tRjOzctJLSo0q4eT3o8+s2qXUoCscmKLSyTXT9SXKc7L5SKKajPBvllJ4AxW7MY5s+vu
oylDJ6KKIFqI3Jt7SBdSiNmwblgWlm0VAO5oDvUiUyRBIzLD5eBkCkpIU+bDqQxOhtYivcFcRPfX
ukd8znCsuASPYzDDYUCfNxtOTUycso0fayBH5lh2piRx4jbaS7r6PZzyyJ2UelcmKOGXdVDYmqF/
gMY9szVLug1ojWdYsdUMarjJFOdOlzPQ/TB5QzLrTSuVfZrKTtdKjT3H1m0JkI1RZeUtSKNum6R4
MArzrqA7NG0wJjw/JemRBfFfo2S9JEVl9yz8K7PQwumL+wZZtzyFPwAvCabRL01tE0jRv/vCPN4i
LBVwJQfwpyFOXLMLnCCFBLCIUVRw2nlkhZWXSdqr8CNr+qaPZKNTWZC3Cs4Fj6xQsjG0yrIYTmoe
2QYEuAJFtlXrKUy6m0J4lQsclodVJHNIEnBZ4VxUj13eb1mEyxQg2HWPvQaGIZYGFXG8BXT0Upaf
cXGlTXVAxi5DTqJJySYv9d2cor1U566qHPRRdTPWH+NgcoOawqFF83PXFnlpnYtqk5V28WwhVQiG
73P42oSHQMjmI7LBhbOJwkA1F9qpU5JvaRENwNcSX18kQapdWWWuiplaQ839gbFTmwZemJYPUgSM
ldkXh7DM3yUF3H003EhK6ZW6dmPJklfXp0SLdokVH6cMamPtSx7kNqYXtgYFSWNk2QVhW4P1W1O9
b0CoYLJjOpKd3qc7GgLXpA03GsRsarX0Ii09pYa60+LcJlBdC+gWIs5OLkGyNi3q40iirdG+k2n2
O7R2a5Z4faGGtj79g4F/YuFJSFRZlQ3Kc7YYujlTszPUU5rRPdMfLTxBBQ73260J2XoLnmaBNNgy
8e+vDgcaJzmLo6k4y5V11vTEVczwaEp4OIdaCV1uqEnT/0fale3GrSzJLyLAIlnbK7fe1GrtlvxC
2JbNfd/59RMUcMctqm9zzhwYMGDZcLK2rKzMyAjVqfrY7KcHwvtD0yK1EWlmJAO7V5nrU8CLGsBf
o2QllPyACXxy3yDeIFzF1WnohOHX528DH47kskuKu7jSnRbBcu+rwlQ17z0dlc4mQ7gJMsXuwIJQ
BRN6rwfPMFnVcotkOD0jA5VL/9JFntvGxk0b+CjARoeZz02HZK9pSGaPvLL18LsRQ+tZU2w6fOc9
GoxpeAClkY0WqaMK/qej/wdBXtP0GXS8VAu5lH2lJLaagneLQbpUn2xgoaw8X4M8fvUHH1NgIJNu
qNSgSykkXvuJUdGsuPMzsp149TsNJZTqXcZfoiI5BgXflS3ko7uxd6dqXMNTffGxs3lhGKrQNZCd
LH1sm49R05G4QGOOSyFKECmhOdT0pQ7+pNqzVxVujyKsiATin11HdCepk1ukuR0x6gdSvRMtWNmw
Hy/Pz5uCq8hyMZ1qQnCxzN6h90QKTa/bOzZQJwljE+iZ1KQJv0dn82usK/su4646P3ZI7D/SsAh2
hdF0dpZlTkHAkqaqlo69HZHSbDRQ7+QtCviTJUXvlNW3JtRdNXwaWWxqeE90+X2ETH9fwYPEmZM0
L1VucAv92yZF21idSbv1NCshrdW1J8ylGUxonCvknZEpu668IW03mKDHuo88geJ9+qZw3/an7MEw
JktL+LPw0uckzjdwWMdgWnMhX/MTFPMlNDk/VcBJsgTmZ1M46V5YtXdgJRH7zFUcw2aP/hPfg5Z+
s1Z1+nLtL6wtbhCRV+OA5H4LCBd9AXT1xdNXNsBX0OHCxOICKQPN04sOJurejsROkeYsQI8Sj+W3
G0FsNE4Sy7fAmLNauvvKjrKwPXvTs+s5TGXFaiVs76qu3Xb8PsZaJmXvqH3pjl7qJsopFepmyIEs
A9Fgnf8gKcqY3X1XjWaNK9wTpqaDGYLRlchhntgvx+JsmRcBdez1ndcWOBZ+/ntQ2F74QH8W9J77
sbNyZXx5dn+ehGUrAvieeOupMFX/EdPOKyx2HCvT26TOzN3bBRbtbFmZveFMFnNBBGuvlZO+5lUW
n7C4GVq15Txu8Al5AYrRot0X2h0kZ++SmNp5+NzVJxK330j42Ge5Lf2Xka7swq8kZ4svWLzPMwEG
lV6P2ruh2eSVO+vNR67Wm6ARdoOtiN38ddjWrjDBs7LfKrb+dn0VVg7aR73lbCcqIzTOgg4zEGso
mXi9Xfmr2as1G/Pfn9mgSQ6W1AwnzRu303uGvpryuTooR7Qjk73hxjYa5Tf/bliL+Lfj0agbIYaF
7kn0aQhI6f67g7JkBs3bfggjyPvdpcywaySO4lOUeXZJ1+7OtWOy8FNJiAx3PQ/FuEcRT90Tt7W8
o0ARftpyC3r2DrP98l510fHirp6QL2H2Yn8uPNXYji105WG9t3TD0RkYKRJ06gNNlps0tcvE9d98
C4/T3fUF/Ogu+eqImM4lLjsU/BZHs+/ytCBB094lBNzZDKxzNLAMLXUqJMgB6vXxgJHot850s+Cq
mYFUcXxsQvwEd1L/7GunDLG+ot6GnXIaZboT1U3MNwGBgCFbSSD+Fz/y92MXp5h7QxOXatKCcw26
E4ZFzABVSJCwBCDn2+fu/2FhLm+Lvyb1z4dqKLpsrJWPhUEn0oFsFUt1+uNcBhUn3A5m7IKcxJpt
r+Gr10wvzvPEid8pBkY7uBWkz+JN7xpu9f+MAf6OcHGGNSNLR2O+H/K+sovRwylbOcOXHdNfC8so
Q4DKklJYYCMy55Gtaf+YhOTj+Py1sDi8jWFQjnYTXKcAdPhJZ2p+t4kArrx+Wv5LQPHXzuKYkrjO
sqDMcZc66p/OsEAxXqKX/5Zs/c0E9tnJcwaH/wjUre5AVXKdc+2/hFN/v2DeNGdOPsxA1dmMmEtj
I/a9o5iZnVvhc/o7thIz3yXO+I015lpT3OVw5X+tLulKPBK1CWWwynXQXgJ3E0AnKh0AUVqjzP4K
ofu8lHLhkKIp8mQQwyHVTneTgVDKMDMT4K7t2phWdqVcOJM4LrlRz/s+oI3VKy6BRO317bJmYeE7
wJcKbGfRYt/H9Y4EnkPXaqZr20EufERCK30qU5jo99TOdgShdXVXWrkl4RWpsCB5BI6XNc+0anbh
M1pP9mOjYZG6ujQRZoOhbBtzcV/kLVz/6AhZ7QV+KnW7lNU3yJbtypzaKMQ4elnd6J50//lUMx0X
GFOpBBxv8UEq6FDyaH5m+iqzRVnbTe9ctzAf7eVFeW5h4cSSAP2CTa004OI7Ao21zXtm5UVgC+nb
pTaglTlfsXhp+5xbXDg15H9qL/wI3NHVLiHC1vhr6ONLV8y5iYU/ozxLEiXAoGbBy393xZybWTit
kpfxoCa4yQQi31b53vL364tz0TGfWVgi1iqI8vFaxQWg3reODyW53EJ6z4jsYu6gd7Nj/muyPDN3
g31iQUTvuvl5d13ZGx9poXOnPAYD1+bXBY1VszB2HM0N6lrub17ua0YW/iqgLdOkikjYn9kbxj8d
j50yeET2xQ7EWkC6svc+IrGzEZV55+WoQmPFDMOsAL6J8jWN9JUD9YF6PDNRiIYEksEE8ql2l78n
XrQNiujGUH7WM31v+nR9kb4yQuJmOd8jCx8RFDUk0ScPmuRlaWuS70vfjwGykg/4FnSLpL+7MTLL
qDObDD3D2ejwPHNyD6lHYzTLGvk0lZvQxAZI627g2aZVk/ugTqFn1HVPSYq8sr8m63wxH3T+0Qu3
06ZdCe0pbGxIC4GYz43B69q+xbuZzQ3tJCsb+fKyc8i9qtBxN/jixgr6NGaEY4+xeE8JA3axXHHU
/2VAf03Mn3C27FKOVRoEMFE7o1NX1gypTszJUm8oCqSrL6u1ES0WnfAhQR4WF0PYy/tAlSe/2F3f
V6sjWixR4tW0QFiGs0KogzSnjRiUGeKgdN7NqANeF4S7Ci+mvqVPkNJzKrGmILQ2yMVNMYZ5xIJg
9n7+va6jUvh2fYhr///imkgM6Kx0foCjKnJnQjUhDNf2xUeF8ZN7YyoqJ6qgEuzdQrDFHaFPPAZC
JBhPqtbfezWyvNOMyAyh22mObYHHacj3LZ81OiI4Wb3S9oR6gZsWqCIMEe1QaRjsUSXcbmPNsxoo
AZuyi1+iVrh1UT0YOlDeed0cGUhpbD+NN01FQbAORgD0zltZkpqCpyghZTYPkCIu/M31WfxoZ14O
ETgUXSVIh6PlarFMpT50RhcO6YnL1uUx3QxT5BgpitxlKrfJGN4OY3hSaHxfRAnkXEpHq5tDk7eA
PnYnyR6YD9p79L/qRLcLWf2ghH9r+uEhQ28dr1FWCEcTSSbLB74F4F3TU/m+Y78rtKERTb1r0see
eFtJoY3sRTdR/I/787GGFCGYQSk+4QtUVwiSe5nWFaem2cdabw/8H8dEny0s73klkdo45CN66ibF
jjQnJYp9fZW+3OULC4v3BwH2IKgLWIhCBQqN73UR7hOlWnkarFlZXOboa2AG8/riFKCabwxPeayi
NrWS0/oSMSyGMh/rM1eL8h/LfILl6MPeinWcifCJqqnlZSoqG//S2MLRBnlbFF2IEUXRc6VJF+h7
0wi5q8ADolbyT1MKi6EtfK6uh1HdFrAWlsEmYZkdpytw1C/hycLC4rCmHcs559gHXf5Gp3RbGu+U
bdqhdD32I1J+X991H0iBL77h79H5aBM8W6s+CxOZYEgnEfdu2BSRmQj9ux947ZEW/m1YZFsoDG46
cMaaRqoRU5k85N2C+gDQvA0+5N9VHLpNCDBA0+VmXqnvkAtHXWV8gsjpHm+1zVTXOwCzzbDgbpX/
pgwIGJH3ptdAHDTYTsCnSmUzxnQnQcaUBHBBabgF/hHBH9/pDdnwsIfUylusVFs9aEytZSZYkVcY
Mb4+Lhczv7gJIC8i1a4ZcMbZtvDFtqcWV31nCjPwmLnozsHXI+aNWpcMwAfF97Qmm0DekQBNjGG3
8jkr+2BZPtFH5OH0CvtAZ4UDslsri1sT1W1XbXyXcmWjFZ1zfTN8jVQ/ZgBQAkJV+HC+2HvAm3R6
osBmLXo7G4B/jytUpwarGgExB2CiGzNbiZ/6tovMtogdqdJtwyvP0phnZWhrHnhzLFE1zXVQeRme
GUXZI56PynMoGksRyhbJ4FVmr9lpfd3Dfz97GSbUMfOaAAsX3IQP4XZCrrSzhj+ziu7cHfLPJ0kS
POuAxtfQ97CEQhTNID01bNITjRCKa8GtXvQvhdocVd7d4J6y8wqyn6DQtwLpP0UtObVCbEOvf0hK
YMVitX8Ar/c+m/xdpZbbUSJ50lbHUkgdHjnyzEKJGjMXgO5c//ILvl8StMojKSkYUAuLG6ZN00CI
oFCBMj6VzbiH3KrStCtRqZw94GIxPllZ3DCMJ7ymU6WetAKkQ9qtntzUeQ6Z+tQE8YgVY9eUOtKY
yu1kVJtQpkea/4yD0expbUokkSCdAvEyNMDXZsz+DCBeLdBIMoWQhxHgK0kBrEgHMy2pGSfPdRqB
gBOYilGcxhyuPy/R16JBRqh8m8B6pNUoyKeeWVaDpU6nigIDkM1xkKX4b10EICZJTDkdJLA66h3P
tmpZ75RiMPvhLdIhNRrjxAMEN2r1bcIrUxvEYyvhATkES0xGaGUD1vEGjeN7Uuq7AXQ2Gpj1+zLb
ecpgp2GwLQG+l8UtcjWOLve+QU+i0FCJpN+CAfotnuZ7ZusbvVNEM39uYbxG3LMLqt57JNu1g/qc
ESBKEl/+SstqG4+0MskQWWGdQp8xoZmd9fV7l5/o1K08mrQLJ0vqOpM61SkT2kc/5dntwItpapS5
a6HgAEIJlyq1ldYnMGXaqc7QKlladf8cJbrlZ9pOU2Mn49/pmDsaWGz96gltQLf1nHwbVTxD6kes
b2OsdWohkr2w584/c+EAMuB5Fa3VAbYm5a/GA5JDbolXMFMqw2NXhxzOE7ijJI2OSG49enH9Fofh
W2pMd2pTApKlwF3h8gMHPdH+aMgUgoPVLXE/5YbhKLm/b1tlKyf/VQYq8Pf1U1A3J8bfspuwm3Uj
SyiMNNs2YCYoY9zaYE5HwRLD0Lqp/CzQNAQU+Capoa8WHyr0irL2qQZ6GneaEe/C/ClEagVXsYVq
5sQDE1U5u4meIwO0/0oNapTqODQdpM/ROwVe2IwKx0ejvKfw2z4Petsr8tAOpNOLeptLxYwmghIV
Fz+i4c2LjtUAreoRFwcDwIDtpJqZWYrNCT9mqnQAJmuswZERgh+Eg3fU0K1+irZUvCrZa1fqbqYd
SbEnJQQAWqSsoS+ctrkplNHk6f3ED8ZYWAQMeTL/XU/3cmxsFoY70tyr9C5KNDNPdLdOH/RhMlk8
mJSNttAHYP4PLKvtvOhMmQKFkZy87A4w4jQpTT/lR6UpN1kAxNx1N6h/9YOESHTyMICVdAOPg8/h
KVIEhjIaOTlBvQ2Q/AykICDbA++BiMeNkTBbRpWDzr99MPqmT14A8HPr7kg4lAuL2pbqY071U6nr
N6rxyAbAhRixg5YfwYdoGe13wh8N71tXfxt8UAd31EFj4De/jDc1Db+XXXUaOqJYzFtDXKyNa+l5
cx/9OCHGFUJHQSufRSrMZo0X6cuTnH2evPkonnmEsoyynJUZOcXh+5B7EMrM/nEA/NnC4vUw6FWW
F1VKTqmBHrd6U7YEim/QMXWVamesqgV/va8+m5tn9WxASpxGcJyYtVlPq3iLmmMLMSHDRI1Vs8Vw
8C1tGwgnsrSVh8vlmZRESk3nOnqIPhs2RBlVNQOjSxlHZjVt41WB58sb4n8tLNvnqM57JZ9EdCJe
HprCJzhg/nvfGU/XT9TX9948hX/tLA6UygYERArsNBCML4eHMDxEUBytB35Ma23t+H69kz5bW2xz
L0LTS5aq0QksNxvdMzYdkNxTEZwgQ7MhdX9o6/oZzZKJyTgCqYipMy8Ofst0dOgP5Bh53j5MwTKQ
oIN+Ahg87G8j6FNQ9qth1VPSSlDQEvl9yg109BvFVnIdLHTpVp8Mu0rV3zzDBZetMeN8rUB+HK2/
07g4Wro0GhINTD0BqYdYRwFysLTHvrB0NuNm24MhoTZYaQqutbX+nq/JxIXxxakTLIkTPfPjkyFu
y1Q8RYqC8AuQ0ZTFdl9BLS25y8ZHrn/zYg+pxG4lOF39gMU55J4nhF9z8CcYfzIR4nbQTR4/GLW/
0UjpzjLGvDvF3MnRQV0jtPt3e3jxsM8iItqmVKKTkfCXlqRW3qIteeA3UUbcoW+d6+bYZbfzd7EX
Ty0PRL0KbeBHvSHb8rIwDWQJBYLawUNcqYlN0IKvpXnN9dGi9WhxNHjJ6obP0YFWmmn7MwFHOMic
LL+ZjrnyoCHELEtX904kfCrIHZI7daO7uLgZiG3Aqei20AusSyg/Je44EejzQkNUoGo5KvvUILdR
/j0jALXg8R6nDJ1x+4w9pAoabkNi0TQwfUQsuYE0gFQtPj3XI05dYRLft3TwcIZ15PRJgdOn2DGn
m7IRe5GCQQSkQtRjG7B9PHHq4U2d0X+7eIv4b2xonQwVFo/XYheLmyh4Lf1do+qO362QWa6t28Jr
57StlFKQ6ESDh0HjO3R6t0O8qcIVzNHK7cAWgPuccCMoQy869eN3NW42SVW517fgmoWF1x5UdRr9
EF47lhqUlzq8WzfXLazMFVt4akVF0lRtZXSq8Zgx0mjfq/6pQOKsT4j970wt3FfUtm3Xcw3T1TFb
6Se3DCEYG3fOrMF+3dTKbbekTwBlck9bJKFPiogR2sbCAqMM4mioEPECRTLQqF03uLZQ8zSfRSgB
tMnzpuTRSYd70Gp2k6XFSixyIff16VJlC3cU13nnJx7cv+zZYypDCOc0pjdtSBW4TVw7Cpol+/Gt
jfLbgYu9ovapGdT0QDhqqABeFNFqIgGj+pxH+PxFizOtcDYoeYswMAFHGD002xkwqx3WgIgfMsNf
7Agwz3ICxSU8dD/PbjQZqeFHmnrqUUVLcd2YffMetvkh9ynSFmidACOeDLZq6JdbP8kjc5qMCaD/
SbdR3LgJwJQUgkiVQre2mH7EWW36ynPbe7OY7VaZim3pbdoq+14AFqbnvbLVRfCeG6K1tBzcauzA
/ce+G25SiUoQLfF6o8GvoUZTu0d2uVojaFsjYPsKaJxv+7NBL45LF7MW8gUxARtBswvANHSAik5p
d47uQFDuPTBMuUL2eXETn1lcXO8lG7OhKxJyquq3BlW1aa3L+6KzOTOwOCWlV6pZ2sAAqxBOI3mE
hhgz7HszTdcSaWtjWRyWBpi/iM5jQR6kM6d85w3TWmn18ok8G89i//d5r4cNwxJBbHA4GBby6Fvp
GOb4iiyDF7uqW7oxpKCFuhKafKV9WmyOxRXXlLHwEh3DM4ZTPjTmiDvf88CSqb126rEbQZQ3mKU4
oE9FA9lak2rINaxSG83n7sq5XF6AQ1yPRCHzVyCKiRJ1U5BbgnYBUbtS3eupf2ybG5ptlYLua/4c
6gclByvVqNkR+vyjuN+E3VMNVco6BJKvhbxm8duoALQvQzPSnnJgmgPuZvRZi/O9VrTIMqYgeKlM
1kgcPdWSCGwiWFQEABlqDvofaqoAYWQFNESlhu5fiZ9PtiyJTfXc6jzdDND/oymtg3L70Y960AXl
Jup531Sv3jatOqcTgPgImfFNRx6JBBPCPtB2alHJzTDxnr0ueWtSeQ+6/BfWpQW0hvSbDhQzrMjQ
r1LC+4QT2fWa8ea3wbfr98zXLjIod86AJV0AXSOQ3/7sCvMsnsYg0dUThPxsv4Oaep0i+syfUJpm
w3c6bMtJR9OswzFdK7Yv3Krntvki3qnbuM1b1OlPve+i18wCsYKlA1gAnIvV1KGbDM9D8EcH1Y3X
HPr4DxMPk0yQzDUOI4usWDHslS+6cMo1pMmhj0pmxptlB1nGvSks1Ua9bWx0gqPxq9vEkIBq3faG
+YdoC+0zew2xfMkxnxtd1plrhUHunn8Y7R1jcvrb0EFM4aq5Cem85v/AuUboykCXKDIFC51A7Eq9
1VJIvPavyMdT/XeROEgYEHSagY980xfBRsYQwPCmw6BKV0LJZARqqa3eG34XVKee/kgiLBUYX0xa
Kye/Ik6uxK4iyW6ApiFa943G7thUbxi4XTa0QM9fYEzA3pSicoBQyJ3RGzq7FWzcqZ1MgY0Nm++e
13X7QrbR80iMwIwSoHUqQzui8e5G+tFJone37IBSCMfeHrNWNYlS3WWi/sajm6xNLd5H9z7KlXow
7DgqdTpjTjz6ru8/BsBR8fAtA6FRPO0bQq1JeFaCKkI1nZJasUSQIQjyLdgSZWIzTXHUULX7RN9E
sfHSGwej3U9DdECWxaXTL199zttfRR6bDU9fWh8NTo2wJqbc1Cl4XGqEvWXUH1ixjdsadFT+o0zx
4CbQfdLsUffdtkPHrMisSo5WqVaW5m3AgQSNMe2n1kLjUi+zn00PVFyfo2oh3g1aRqbutzuCrLqa
t2/tlKKSMoR3cazbg0ofwHd3E4oEFIHGTcY6SDBNppiGPz1ynDQtHaSI/mjgk9GV6r5P/iRl/OSl
ihX2uYYax0Ei9ivj9qaJ83sVWYCaZg0aWdGkovGbOJN7TS+oSZskdXW9zZC3TW5CHYFxqKYvKiHv
fuXk+P/oEEIgA0Sv07C9fk7nwGFxT3w6MYtHBo8xF2jvUm+Zyv80iP6ztr/NvJfrVi5EF5+sLKJE
NYgrKjNYaZBmjyfFVBE1IUbe9ArfXDd1KRPyydZ8Xs/ifeGhyqpqlXrbW01uhttyI2zCLYaU5Bye
sTUZk9mtX5vBRWgGLHrRe2kLewMaiNXbKHsqSvDaExTgYunUyl3vvV0f4wXUFSDTf53rR/RzNkY9
ThAEEvgcpQp3bYQDgzpEPQUHoCXNARW0EJ2v2X2k52Yrfhl8EwvDHeTvKg93SjyaSteYMVjilNsx
uAGFdAn24iJ5p+UrbSIQ1DxF5VuSU4tVbx1QzJyQbVww9/ooVr31IhDUaFaFmQJvjYAkhJQCyoMm
/LWjb0Db2lkEf1pvapzf5deWaxEYqoz3gnYdOp/S8qZr4FLw8vDVY9z2O7TxOtR4zEHRVweHKFwj
nrhQafu8bosQwTeKlKUj1i1G2TQwi13qRLZ8qIc9LmuIeEHgFeg3A+Nut+oefmX2ogCE/fMn8fn2
0RbRgqJlCgqjmHgNnbJj8l0mK+d95Uwsxa08DwpvFcckl+wwNs19Rh4StOd5lbINymOm7sdqLbG9
4sg+arFnR6JUuOLVePfdZmxbsuzRq5wsXAMjz5vjyuZZ9oPKtPPBogw/JmKcPWWyw5S7tfbe6SAN
YT/aVbal2f1eM7hwZsFIxqCbA5qoHQ5Vib6M+LWrHL0pv5W4s0LgnKjvcEXYKs02KcoxbqA9kfbJ
AymlrNNXI9qyYse0p8q7nVvrUVkMp9QZGojFdNxmIMChVEPNrrPrzjfbLrTypDfHCfCvVLnjDdrs
0cxYZt9ytd+jVG226Rb4YuBahJPI9tgiRld7JE4PUYcofECjMoNvh5qH3zmRgThHGyyWKabehhaE
Ofe1eu+HmzF9hw6JrU7fxQTW6/uW7UbEPnUPXgj2GJWnqgJ4gdoc+fMgSM1pHB9E64adcPtc2D1S
RaJqLRaJHwZ/yof6oKXQMEAZcsVJra3Awr33AV6S6FFTb2cxZgIh5tQaAeRGd/kGPMsracvLLhFY
TAqNR0AHlhCiMQfQoxzni7LMb8IGEpAEGVJNOk0rrTo6Bfn0s4oOLHro/D2pjpKuvGIuPSTY2Qcs
3GPOhilGekq99XX+pIyBK6f7rn+jRfFb5Gtpx4tPpnNrC3+o9v4EUT9YI2IDEtL7uAK2fLICT3ui
DQQcIAKWg5pHifBwU1ac4MWY5O9Il0AkvRy1mYMLDqMBNE0fjn38u8mlVVT9mrjYmqlFrtjviirs
Gpjiqbxtm8Ti8RuvZlRPa8fNoQK4GXmqsUTXFTtMSIr4zc0wQJCrsOZ61cqOvuiczwY+7/gzT6m0
mW8oE75mjB/ReX5kpHQg/m2VFA8E/2ejJ2YGsAIHIrnoxB7kQVYhqCWM1xT/oo73qbcRkTQbfS10
u+jDz75sGSb6uJrxEFFvdUbfstgtIFbTVL89DWTTfnEfRk9+auCVQfGafDP4aBthixo9BESStSbA
i57+7FMWjhcNgHWczecgUMjPSo2RsUmfIYuxJbS/aehDu6YBffEZeWZw4WcAD5SRPo+dNP6vGXGi
52vb8KIrOzMxb9OzhQdXccXGeeEnn4Sm3x1qz1HkfYZcdaKQP173HCQbkR0M8bMcVxKYXwUzkB05
O+piEewZEDHjoQHj+fC9r713RUFftI6MfP6GQzHkxe9GO/ZQM6XVrwatwGURPBndfoy/TT7aTCT5
mRb29ZOwtt0Wvm6kFBSaOj6J9vIZKWZZke+rHBaX3yNns77wcWKc0hRMJEg2YgqAihCPxKtshSHk
lrpwR9Le+Bl98uPhQEnvgClyE7C1utulfOj59H9pBe6bIFTn/ayo2a4q833J8ocArNJEwRvFB0MD
WNbbQYIgvDABU3knHbXKETTF3XbyoKS3xk34EWR+CW3+zsuXjmElUZMiQow47lXLSG22N6z+QUrX
d6pvszpY90JetBhKWuYWx3y9x2jlqlt2EsswKw1WY0qAVHxj2GRpG9Rmm73r/mvXr/i2NWML19ak
fp808ws4ANxCZxMimAejAst3ou37NTjCxY0t1RmpqiFh9cEecXbQ+1BNPDCEq7fJ+K3sj2rwkHtP
18/ORXd1ZmLhS5rWSNR0NjGAXbFKHyU4oq5buACnhsc4M7HwGJCqHwpwl2PKtOwh1qMNHQe70pKX
EKCSVPkxZbk1DMEDGC6tIdlVgJV6AgSXgK7IbBNEm45seigAEr6LlEc1z+3E22vTY9qvBokXr9Sz
T114klKEg9fH82xAlRm0vKET/2b2YIH9HBxFxGRusQk2gCH8wob2VyknvqqQzM71zP7Cx4AdW83y
FFNVl/K+EX8SQO/QIeWPT21wAG2uyYbCTI30ueq+a/WDB6ISnW9kR7bX1+xioPP3O/TFw1L6Em1g
BGe6qNOt0gNrqW7QCOlDb2vtMpsPzBf3cWZqEVP1dV/PTZxzmqeD9HYAyA+YkbgF7LIFPAX2xlpz
7SWE0fksf2Rlzo4VUcG7lqUljlX1JtANCAb7LdG/6zoqJGgnLYu7pk52k7fWdXQ5bXA21oXzKHKp
iaHHtHZa4ZtZ8pDKNx3Kv2no1WbmV2aZvoLewglkZ3JgUCGTAkx0aUK+DuQ3HYrqL7JI0HtSbofm
e6mKJxkFB6l0+7yryMq5/apL+HkzLkk8uSL7ugzwtZVuiU17OwCRLjcgvNgUDsDXZePQHwC/IhG9
QTOYdX0HXvZLKMEQDq5xaJR8jnH0IOorSmE8a6HnMW6RTV6JGi6/0XA1/8fE/Aln20CGAQHqHIeN
mtPrVNnUrSHAjllOXLkHp7OzVm++fKr+GlyEhgLkdiSMYFCtA98E2WII0LIYxDHt/1yfvcsPsrOx
Ldx63yYRBzWpepviETC53W5mzgF7H/r/DSt114ioLl9Uf0e2cPFDg4K+No9Mg54FSV7bHHWLLlzb
kWsTuHDPFJSRvJLYFLUz2OiNspvCniZbcToLSWFg1cxsw5wCoiPfVuZzbYALx0zGcGTlHHZNfQmZ
Ejeq+EHXn3zkXxtcnKLaGAbzoT+xAVkWiB8htpg/8fKO5Ym78imz7/3qMP8z1xBl+bxtYypKZZrf
2sDDODnlt1WF9rB0mtUwtmFDoXP/OwnKTaCFK7eCcdlX/zW98NXEm1WjmgHvOt2Bvo7deeURhZVs
QucIWkpqMEAOE6TiMStDC5Xo9z54N4KfUx8/j5q0qjBBc3Znj0rjciSqJnmjUPTCgBx0EGDp7W7r
Wt6HU2glkIaI2/G1HG5U9FqEdLSHvD01ETQ3AJlX+tpK0tbmuJYkWupKrzWl3+xHwTfg01zbdtrK
jM9/f+YoqI9uHpAUYvE7iN6LaD81J/AO2yP7U/qF1ZDu4Cm90/sQkFdjy6v8f+UMhbpwhlxpgFJE
xvIWLZ4bnRNLtPr99W113d8KdeEMwQRP0eSDa9hQHhmFLOUqlcKahYX3IyzTu3h2t/NF3zxl3Yb9
KI+erR/ZLw+UpLtqs+Zw10wuvGCpBmOhzelrP2HoLH/1qv8h7c2a48aZYNFfhAiCO1659Cqptcv2
C8PyQhLcd4K//iQV935uQ30aZ2ZeHBPjiakGWCgUqrIyVcz2F58D/4uzYAX+2zUWyDeUyxqR0tj+
1Vl3VYdXF15gZOb7Qbxe/0aXn6Bn1qT4lzqdnk8E1lqIMaPj4cffUHX6kE5xwAyt8DqlOSnoDQQ4
icFefWJr/ha3lY/GNqgiQPne/z8o/Sm2Uu75gybYdZZ1cfb0beTzT2tJNxh29HiR7whXtXD+L6n2
/2KZ3O4fIrNs9QTu2JphUQDbYJkguffjsD724ZLto2GrBVlAlLSoqnVK0WRmOU/71SkjERom20bi
h+786EDLPmc/rjvM5efMnzVKcaPXYuDnU8QNiIyEkcO3pNa9HCwc+pIFkYVAZopdBIHR62ZXN7xy
Q8nUMguU5ZK2htl25PfQhfDQAQ9KW9szUOmyN6AFr9tTHPNPpL1d6UJLDH6aO7+i9mDinXTdgGpB
UhzpmyTNuwi+UvRo+1fW/Wy8TI71VTgnYkAL8fm6OdV6pKDS8jQpxAxzvIZiF14lTayIJNfTGVce
d59rPV+YwBdiVXeKU8DdhftmpbkqgqwOds0TpAhi1f3UGxAsvYugjtaPrl8zuklQEEKre0GLyETr
iplQsOP3iGxbp0i2SXb/z3cToyLUZQ61Xfz5d4iu+7bXhwK/oe+heZ1uM0tZ4biUkp2bkOIyRG56
Z6AwMaJGYBhVsOTCN0S5mTG2wDDFGNOHuF4wszBbt1l/m6EsDhJ1v0yrO7PdJPZmARluQjFDZ7Ub
8L0ovsOnz+2wv3QSpN+Xr9UxDCVAxKJkAPTVIV++YipTcUo+ua1kRfrYGjeN3hT9dMr0wYvNzgOP
oMKEYiHyKJfL0k7PQFN/slYNPQoyH/u5AOjwusesx/kvr/17IZaU5qZWPEYWgazE1Bd7EGdu3Por
odwfZqFYj8qS/rdvDm7pTKLBh0mieIPxngwKvlM4CxFeX9FnMKu0pPWgnqWwbUyjAYKK0wlosD1a
kMYuM73C5xUoR736Tt8NS5CNGxVA4dNd92EWr3eQ0TDd+niCn5kVbT2ZeZcZJ80dQtsyjyXKfz3v
d7z9DkmbrWKVn8KNZG710HNzy+zq3IyNU2lxTE3VdlDxn6P22ygfRMy3GdsxNhYhW7a2MAKBSUMi
VLn653q49CNWHz77EUXR8wi8B8ZJHJBuamEeLO/ACBMKBCOIz76ASB61BfY1nz0eit303uyub8Pl
c/hn06XbyhHa3JA0NU6G1QdJnXqk1ILrJi6eQ/Dk/39SGx+lo7M1djOSJ22B1EbERr+aUMBo/D5R
UH9cdJ4zI1LUAiC1nIzR1k/MxBwWlN54/FCMENWsVmRg8h+XJEUvvUptSJwI/cQdsArbkB0C2LSp
lLC29Vd/Ci5/ViVjdvQB0Efwl+in9RmU7SYQMrghxsFXvofIz4BvY9vpJ3Iy7T2x78Wbqvqp+HQy
pCftms4BltI4oZxOiB10YExIVB25z0+H9RCcrVIKbCBtEeBfxbcDWNyPftPduFspUakvnsDYvL/u
jRej6JkxKbgtTj0TLaf6KaPPTs6AM6GeC8i2QAvsuqXP7TdpXVKEKZfGNWeg60/WaQw++H83xtt4
nDb5nbUFlgRMK+6jKop+LlhLVqWQgkY5OM1mhJRySQItFdsUZSUXoTQGXNVK3zpKTt00g5gsVghF
X45mZ3srBZNK7yurh8LIyXhKH+eNebC31WP5RHwMUgbdvvTWSr24mUN3k21Ucq+KCKCvf38WZrSG
IJShSn1aMe718uYUTjAZ2X7td8ax6mRcjJtnS5XiTcsz6OtwfNuJVZssAoQvmf5pLip9SCnIuB2L
pyI29BNtwQTCDt2oQsN87jH8bUJu3ejmWJFcJ4hj85E0yV4UZGMIB9xN8UbLdm37lOW/gSif3DSc
Kw29Bvx7a0PyNsRw+26xiEdptKmg95asRYXie2uBVCzbXD9JijAo66q1md5NEVRYTkiLgVXufaB9
vUk7xpnh1/zIq+/X7SnCntzzKeelTKpa18FCBFpwjMF3NPKKTNU0UYQiWQLIXZyUp3TWTyOQsGDt
2C6YI85tkK7bioKdagOlSNSDWa6KokU/QfRoR2bUoB0N4/jlfUVAPNLY/pyovplqcVIYiio7dSAR
rJ9ady9GEP2OozdjOALtmesfSxVmP6gczw4+JhIyqymxuJUY2W285Rhv6VZ8KX9rG91r/eEd3Npf
MEh03e56/K7czTJDpFWUuRWVTD+REqjeobbCNBYe1OeOMcFoNyObEXOQ0T+mFpaOrBQVBoPSGDPv
CHOZ6yUNx/jW4jlVG3QxpmoNR7FKRVQ1pQZCjTmBZuLw0dROIs/O+cFOREiKDk/QwgqzXnGHKOKq
KT2nIPdYuqzEUXecPiDsSMtIEUwu31JgxHUcxkwLApt/XxQiAkFfPzS4lrMSAzruvhEv2fA7a53f
IL7eoT3luRb18ghzcC3UIxfrrSM7tM1tALijnr0MpsHAM2z6eWvsBtIqutwfWdUnzzr7gevROnPo
qkkZoHk5EmYg/aGu/mLNNBA6LtH4t5G+TPr3vp7BfWJAk8kIABDeABCy4zbm78z6kcSHKD3W43tc
1Z6xHOyyD/+F55/9PvmmJQXp7XiE55tZHjT1r6zCIFLrgskuQf+lMz2og++ZUCVUF8PymV35ziVQ
JEb/Xz8lhPgsfWhwL7bl4/XFXQ4nZ1akA2byaU40F0mMBRJngPH9+MF5HFtMIHldMIdgegis+zG9
71Qlkct58B/LMlxrIZE9pS0iSgeWbX3+KgY87xl0oObBdyd2k8YPaGZ5zgQ9rib5apWq6tfl3PHs
F0inr09pKnicImjbeH9ietL5MZrfdWv0G7Lte35D5282MRQnUmlW/9vhe8tatAVj8SdL3FMrwQQ9
qBQtI4C6BAiSv9GB36CU42k93V//2Ppn3MIaTs9WLD0HUkqSHrpjwwkPOuyyAPcz6yPuRUNv+XoB
es7ZSkCBQ/BHKe5bu90lrCiPY8VQkydbhhQ/TCeQjWegkp5jnFJSJMdo5D81ssw+79IXndQR9B7t
fDvH5Inw4qszvmEot/cwfN37rc3TraXhWacX7mYGmp9EziMF555ZG+/xhOFbPUnfQaEaA5KfF0GW
ub9qe7lDDTb3IaWt+7WdTls7IjezMYMCTTxmoCv2nLkBstJKm2DJMDZb1XUCPUl356bl6BFU+QK6
VjiWXvsFqkCAfUvtMder99bt7smKCDbt4cYyF8z2dZhDa3vARhO616GkALbRrwaFufS+6DQ/sX9n
Xb8dxsXn7HvJHIisjmEUfZnAf5KwBdwnT125/KwXkJ8RvFqTpfTaxtoNww/WAMsydzO41n7wjN2J
EXxqg4lZDseLZ2MDdPqeETdEQ/iJ48tgjDz2Wo5SxeQ0YSpAq6n3WThlR8rvkjaFbgAZsxDj2DfN
WN+iMBC4ZrsXEd3lGfjiMbOPce3Fm212aIEXqU0QybfJfc9HoGySXdRR2xNV+2Wpnue8wDSZFcde
YeHnUOs+yddvb0xhnIwvIjc5JpasL4yCCA7QtK99BGm6snJ9e3D9oUm3aQ79sKYCzTMB0FvDnrqQ
BkbL3Wco6Hlmwv04f4ycMUjtnxXHVFL/IJxha2ffSWJ8zYvmGRzKwHK5uH0Zyhrg+Lfm/C5urL0J
dtNFsx/TguxyHfwKnICRQN9M9vzUiFd3ZEFdOa8GBJ54VO1ZG2+MuYYMDVi6SEbDUTyAycGbMCBs
DQXo+E5U/Egmw5u6rzb60k1svQqArKkmtqT9WRPzYOAfJzwQeN6clnXAd55x6WhBy2iNiZAaE+Nf
hvy7DdR7vuB+zCGBfHLz9GUu6La28f8S0ePUjVu3S4KCTPu8TMNRt35fP9fKUPrpipqZPSXIkiYw
2+CrOw023NIx7/bdQCVPw8z5Yrrg0XuOBgyVlNRX/ICLeYy70vJDyABNeCmugPAEM5Ypo6jcoFuY
BPWm2poBTfzuxsIN4t6lyvrp5dfcmU0pyyfmMJjQzlvpD/o9kBAdJml20aHbQoMtcMCfPngi6P0S
YETtOOzIU+SjdJRMoeopfvkOPfslUoqFMbDIhcQ2qnHjsdJyiHwHTY9C8kQCcEwGZfLYz0tYLZmv
AxtjtV1odTcR0X3RgH8vaxQJy8Xnz9nPkRKqkoFes2uwMX2RHvAS8nusO+PaLoPKpQs8mkn+1aPk
zKTkgOVklejvuCsVg514pqAP/UyhBWK2L4yipK0VHuaLfBfrLdqDDhpgt098DROzQU8RGBri+Elr
KrL5yx/m7LqTXGScgRAcdJTaUKzFwHXqr3TfpgFFjekw8O4e6OgDi8Gq5TBvYPd1mxxSYJQakGpn
eeybIMpUHJT1br+S7DLJVaCUYqHkXKEEsV9fwZt5B/65V7bF3L4fP6lgCh9Nn2vmJFcABa7OOqgL
o3ILgv5qSrnf1xZOqPmYZm1QmL+Kgd7lsbMt2XRvWjzU1jYdAgQf0AuMmb2xGujJgb6VtiAFQ9xn
EZhxhR7qk/OKQSrU2aqH2XgzIW6N2+Kuj3G1uB6Yjx867Su1fy/sMDXHvn52KHkQaBo5EMau3E0x
dXg6kvuq0kFiYGFyjmj125xOvxkYTT3eZa+ULJlHanoYW8zqKb7Ep8bkmgqduayUXi/domlkLaBR
FOhH65W12m0lTj3oCJsk9/p0X4DFf8TVed2wKlRKCfek261wabxWChyIwYWd3Sqi8fpRP330PyuT
H7HOXCaih7TqCZMJ4VTYoBj6CjLvwEqtzfW1fLz6r5mSMujJmkVdLdoqtQi618rxGHTXDU48O6Hg
xotC0SP6E7FN6kMDwErSxkdN3LoNiMrFhBEr50ZzwAg8bItiDOb5VYOYVNrej6B2H5vSKxaMyHH9
Z8dC3maHpuePoCHAw4T3B9tM35YhQWd8u7D2ts0c4JhUUkAXH2Fne7me57PHqcGTqjN7XGx58r3O
UY4jrmdXim7O58Ghv33xA1x4ZqVEPWoeR/jE5OMNBKa/LVQjPectClBF8scweZ8PIqiC4qRCp14s
eJytT4qQZHLLPqthuTIL3wAftTPbSJ013FZAixKVhMXq3J/8hUEMiiFLsE1N8hew/qF95Ew67mxr
s0roGdsO4DYVZdfFE3BmRvpqfekskTt12qmdoC2/QMBipF6BmljVLoojoDIlZT5FOqHajlHjE49e
Kp6D4v6OwKAVqa7YdWuubZ30paJ2ccy5p9qpvNF94gEXusugnpvvtH+uP7i649n2SZfU0Dll4RYg
aAfxvItp53hSMpmuX+DaatZtPfN4ToyyIlCrP819DTErzMLl7X42ApIfMhCcJZ0BCisABjsH1AwM
PEM9j4PrwUv15aScxeiFQQZMV5wmTQvMyPW1wdwIhmcYqg7XTV2M+WcbKt01VmbqcSnAq4/JKC+r
ccChT3HdxMVAdWZCulbACDQ2jTbim+k3Q45FiM3QqiSPFeuQcYh6DkI/N5801LVHhOm9sFSwKJUF
KUBQDC6lXbRgp+yf83hf4Ca+vk8fM3dXPO/jLXXmeZkzOkNTG/TU5f1Dqs9gK8r52zSBOT3P+K4v
BtxYDc3DHEUYXwCE3RXR17hp9DAFgU0IJtafQNTVx7bFHed2kLaIRdH5U2n4g+24u9joMXaMmsoM
jt6G7jCADbISs/Z0DVpt1pfYckB8320AdfRogSlFs3+0wPxnAvVQMhpOWnrHwWKN3wBG/DhszDz1
mrH0BLcwtfywGBkm+PZDFWqA9wwmPRpRCuXaxa9wWcaL9Stdr898JRPThu6u6tkAOZafeRH7Ykw3
VQv2pGW8HaxvRVQdQR+MexXJaEJKP2PLLfRTKtCV0dsiHU8zJNiFZb7VmfZgL+PzRMpvndv0/gw+
pMlyvA71z5ZQlChysBlC1JP3ED+huxb0j92AtBEMIwno2svmN+1UQqkKp5cxNC0yDLFglONkuHtM
WgbGsjMaFaCDGuvxvOYyq9OeuYxl0qUbaxBAxmYF4ie6hwvtWnKMqe3bY3vrgD/GAHTM4u1jXy3f
MoqqQ0FAiYfYSd3jaEY7pLugwnqvpvdl3NUMal5ThA3rwtg4LvNdDUcnbA5MZwpi89i0R2dM/JIc
dPOe5t+MxAwmonmWG4Mm4ufQ2h4xfleEeYIFMbgTGjynGpFB8II+2JX92DjWRkufKZgF7OGOo6wI
8I1v9SQwtQScKOMWV8nKRXHrDEgOjTfBf6Zg8I3IcULNJasfIRxIWIp3IxQzAIRqoWJCHgsOw8UD
mb+sLBpTCmDuOlmCN1/fHKJkAhXevp9RxcfrKeI/neWLU+QHu2lCA3UzKtY4Hk7td7TNN2YBjxVQ
AOlE0DT9DfzQAAsGS2pfT76OJRKRhkwPJv85TL9I/WzNv0ryS2OQjilwAlYr1o++MDdj9ZaCL6yr
xQ1ECb2kXDqIGbSPLjcx97Bor71pNABzTGPYs+p+msvnhPVQG2L2fWfxb07CTyDqfaZJ2wfxhMYu
0QuPD+xBL+O7xDAPALI/RiB1DdIxf7kejxS3kAzQFU6dNk2J/CHvHJQ6q62Ixw2DWlohIkXoU50W
6c7t5mZcSjxzTqS+xRi+T90ndIeC/7Ye6VYdtKy0I4FbNXHe2xp9JSJCBi10s1BdRpfr6H+uPBmp
q9tFA+GWChkRarOFm39JTRvML+1x5XDAHDL4qFnyQoo0sKJoe32Zqr2UrttpLip3aHGjRxqot+ot
Wwa/zxTdQUW2LOOhDEKq3iRCO2mMvKYZ/5mAEi4hMQZE7EerS2/rxdglbaF4PyrWJsOgitnMSopy
zSkZEc/ZKXNvHfHlP+2fTGXEaFSgrot0xTLCpn7vjB/N8i/8HaSMBrogtoaWoDzGICqaNJXNlpNl
JkFevQ6R49n69+sL+TwsgSHMcyv635dDWU8sGstGO1Uh3/P7+FgcmluAGusdsNthFrBqHZdUfKIL
UeMvo9KrI82Rs1SmtZxGZ1+aoM/JUZBf1cgGBe3zBV/4y5B09ZnEch0Xak0nYT23K91pfAuWhc31
PbyQ9P1lZP0RZ/erq/FOG8sEWygsv6QF9DJfrltQ7ZcU+uIC2rEcyjwntEkc1F04rrqxuHMb1XyH
ar+k8Fcz9GyAXFoglpeAAbqFsDjqG1qh2LFLoOW/tkx6UfCSgfmXxdpJACqp+53fPiUBRgt9trU3
2o7tVUA71Q5KAS/qK7BhaTkebDU4dNtDNLlbZI3HiHPV2tYTI6Vb52uTw15ZunnmEMRW7N5dv0d+
dIRUSCAC9pr98/Hcv4/vp2BXTQVxNHiG1dzmNQPqeT8hyl53v0uF6L+WJAWJyDVBAjUjpP7/XfbR
9eIGTZIUhHhawB2fNl5Vev9iWFxanxQp5gnaroYbLScyZD4hGFNTFv8Vx/eD5OLs+BoMKj8V8m5U
r8q9sSnA7+LVbyPAj+am/VbfDjvVhJrCGWXyD9oUdpU45nKqq69zaYdxjpI+8n+SKG7gjxfENV9c
f8nZ2jgzdHRPcIf0VbTNB6TPQCUvlr6zugb8q6PPR2PT6JMfZUNAG74vxiVoTEW2odphKarMuJFb
p8ZH1DGlDtJys1bRqVxINf5yUCmeOF1HRV70AJsMKGG1wLdA4aZiniPe8zne21bs6axWUMEpgqUu
xxTwVyc1OHJOWfOLozKXgk2hcVUq2AorMurTBDtRo3GESnd0fL5AgbJD8J+c8PoZV/ikjNqs5hn5
RpwhWeNLyIwlHKr20FnfLdIroolqQVIwsUuUz8vCXk5Zt0lyK2DdTT5PiuWojEhxw2BdXbCWa6ca
DbGiKwPq1L6Dp9r1XVs998r5kok07M61Z33CSU47A2/INqzzL7w5RhQYQ5spjpFqTevfnx1mbbRm
zUlxjMrSCdwCExqtb2Xv11ek8gMpYoioi4y5h7tR1FQG0gUp2uDQy/B0y/Cum7pQlzg/tDIms8uG
uG0NmCKYptHNBYpxWhgvfMPEDddGKGDOis+lCBMflZKzHXTHvBU5g+sRPLh1bgeC39TN97loAHUA
ZWUEyGC1KD6bakelMOFkNNbyBZ9tKI6m4YAqEbibJvd0oZo5U8RZuXNWa90yEYoz7KQkWKqfLFVJ
6ihcUAZ88sSphSFwV2YYl7XHr5n+k2aq61GVHZpShKhrZOwNQVJjbo2NdVOeIPy4MZ8h8HhTPPHb
ZE8UY8aqZUnRQhi9o+sjNm6EHB5o1vvsLYd3XHd3VRZlrp/vzPvwEGmT3sRl3IUijFJffEfRyweB
6ILRexHgwd++TEislIw7Cg/8kMg+M6wt8VAwN9XAsjEEvLHDIv7pgJoDGDOFr6s8UIoejLWGWRK8
t+hUBAUq7AkPr+/i5U9l29BrdQAHdqRP1ZQpxjcLHblTXHhugimn6Ltdtgorl+P6HyvSp2orAGA6
OsLKeEDdO8w01PID29qOYMi/vqDLH+ePqXXBZx+HdmlilO2wnJzlPlu6XVad7LIOAY+7bufyp/lj
R/o04FzIF04hEWw10GOu75bEDf6bhXVTz1bCWT4LLZ4RXbUs0PqDCe3g6xZUeyWleZg4z0Y7n5BI
2qM32Sjbt62X1PGG/ZvaPC6nP9slRW3LjBIzsVZF5bpCifq1Ak0dYaqxBIU3ywy3ZuNmmXCwIG4C
42TwgLujl8Orr++byozUlnKEZbd2RZdTtOz03Az05sFIVOqsly/X/+2YK0XtaTDqpMPs6CkTKMEv
LftWxyQwqm4fE0AkDUBR6ghQfMj+/bfVSSGBpLrrxDZWl4Gwt2dggW71sEgtxSYqYoJr/u3eMXHq
cTRwUC1606RPtW7iBYUWW/klVdb+LhWHz93PlaKC2dq0TlsEIEj8hgINUZo/VMZrClB3YUIrPA/J
CsodtM31vVR9RClKdJAfiJbOQEJbThtg1yHnwbdVfO8OzSaf4qDkoFEpFEVIlXtKgSN1MNap482B
seZ3cJiHkTmGk1DBx9fvI+fqFgNUzqKarrkyeMNsLDEJA8InPYVuEUMzE0RP/3z3zk1IR6Dj2cIm
liNDH7QXSzS3eIeg71mB577drvxY1sgh15Dtrpu9+Mw/tyudAEPnNLJZs5wqa35sdfrDyMuHCEAO
b6jsnXAaHaDG/jcUmZ8AiNiVQvfjzNyUgABf/yWqPZbOSEmdtKiNbjktGoTXgKVCme2/WZAOBjUh
zDelsOCmXxaNoWddKCxcumTON1M6Ak3WV6Mxw0IOEEcWG2EKbrLaacC5q6KNvPQCOjclOf5MjcGl
Vg9/WZqjlt4mLtt2wxeWsgdMK231ifnXd8+6dL4t5tjApiB9orICFsrhOYRmk+VUFFAMEsLvh1uz
pbvG5eOBtclpmOhx6nUOfgW7flos7WfJ3Rc6AmOpt9DHqaBDGdRZH/SV6Zt9ByBkCt3qBaLiseMZ
wg0TTCsy97S26NJmCZy8WkdT8GKN0Welhr5J6mRTFZgW67VNXGSJP8bTjV5lGJvJNzRCU7b9kU66
52KIx3Bcr+6dsONPAtoKJNpw7ZnWTunNTvkuKLhbnf5LwrgL7Hr5xiG/OkK0xnEZ0OPUs0bdRw1R
4SGX4tXZJspSXrlZA2bWc3g5J/tucbfRShqvU0UsvuyI//tWjnRr61k8syZLkU/Npe/aUGgcIAVR
vncZVcSty8f2jyUpbrFmNgFDRhmjAPDcguzuMKsAYCoTUoiqk6GfJtSWTqQwILh16nMVbtxcT8vn
AP9nFVLwwfhHYc8Cq5jndXYg95b+yelQWgW332Jl/mDdDt2Li8a0NrcBkLo5yjSVy3+B5acD3sXy
h5oG+KahnufPi3ajLY/A22DkpwtcLjy9pF4z/cj1cu9C8clukOYIPNhsZDSifNLmX3Gk3cfAzvCq
wFRdshuxjYvJ9iTFGHTmGg99YQN+7BCMhZho0i99n4egF4JolQr5qV+KLVCEAlUDY46pu5L3oFrY
9qld406A0qd1F8UJaBiNcADAJOd10A7zd8htmx4HzgZw14cCxKVLDKgOGBn7NoyMfRJjbKewp7BC
T2scxlAHiM1epjfMtAL7u1RQ0UqWB8AtH1kKUmWqSAsuPpjPlyC5ZSPGBLV53NgOwzxNB7oT9quI
nqoOPLpdDTbGV87qTcsejRIk5KCZ1qhXltaBQt0ZgwyqW/ZS7ASjrGWC84aCGEHa0Zmbo4im0bjT
auCei8ibpxI1q3zPtAgTTe9DFB8TXtxXluEzcOOvaP2ZQG0FGBQ7b4MSGo9sAMYSs1yJq6LKsC6F
i/OfJ+0Wj5DTGFFm3EXAM32Ed03fCtcEhsF5JAvATE5u+w6AMU5RQj8GUPe4KizQk3TEG5qmhvQ6
5glKm+4waF76hjO8l3bzZdQAlan4Ti8a+Hyxnypziw6njhGyyMQJGjnoBmzgMVb5uoHm39v8R5e4
L0D5YCyxzDdQSYZotr2Jina3EojahNx1CQu60gyJAW3WloUtF295NG+1unoaObRyktkfMLrUz9l7
Rb6PrrG2KB6SAl0mB3Jw16/FjzqtHDpc3cGksKHrzJU7MiBDLiYnn4w7gFShcqyH7ZhshPuUsqMV
ZaHbIWfinslv2gW4HfEOTqcODJf5PQVPbWUPRx6lb47Iw8ayfNo1R9DweVkroNKTByYmQxnIn33M
ZO6RHR6yEXedvkQ+Lt1Th3Jgnlf3dvfr+qIuRdzzNUl5zMQ0e4Q2gHGXuNm2+9VqleIaVBmQshdg
oW3hjqVxR4fhIetuNVaeri/hYmJ7voY1yJ2VFAqQaFWYDzTALIrxm9/1JtoPm/ie+rqnH0tfOXBy
4QY5N7dGgDNziRNRu3MK465IssOCUO1CzdhGcLm+LMXGyS2dCSKqbZG1xl1nNju3QnY1Kxz60qQs
lAX+59ByO6ftc51HcYNvw1bGAdqgymhu9SE7DcBJLnW0S2P+5i63BSHbDk4NTegoz8N2MHeVduva
px4DT9eXfRFrcv6jpAglZgxTdT1+FNTFXmecNMGgP+01PvGBoj6Uxc6tR6/1skCFqFftuJR9JI1R
xzZkou6cWDxxI3os639RQj5f2/oLzl0nEki5x3VtkEup12ZTFB9mlWrbxRh/9lml108qSk5cFFnv
WrvfaxM0cp+XxfBY1ivO9sW77syQFDxqatkCDOo4ePpzBrm7pYCSGgaRJ2B22xS8lebvyFTc96qP
JMUTyIFaZScQT6rl+5Sh2Vmp2CQuTZr+dSykeOJMtRiECROrLDipoRVmB+BO9/mRzn6qVH1QfS4p
njRtXkTd0uMUNrdNXe4cV/dZwbd8zoPrZ2vdmysXmNz6iTNW6piUM+7S0QwIb7YxJJjMApOjvbWd
mGoK7NIL6Mzb5T5Q0pa64xDso+Vi0imxdj0/TOWiCP8KJ5T7QFkzY1YcitT4WukuO2TblYhLV86L
qG4ZeX7JZWNmDR3O7ryxD1XnrdeM6YGEvME9o3kYi1ZEQtX2ScGiXlhi8Ah+kWo7k83PbKnux3/z
4jr/RlKs4M0Ym8OHr6dzMJLiGCX88brXXSxTntuQwkRPzMlu1rxJTHxfddAHHfKwtDF2rj9rXWAI
JKOnsVf4hWr75EBBwdmrMWQ2rQPZZQFRGc0IKHjyFatb76Nrh0qKFjya2JQD1QG/oFA/PhpHJFKB
vtGWo76bdqrsQxEtTClaTLEQiz7D3Y2hATC98Ger289ptDcwnHB9aQpTH4O3Z7cVLfG9phoOWIHX
gs/gfJsiP3J/DPGsuEgUQV1mXI21eOWpxtlyEmPnxsYudhVrUVlYv+LZWlLNhORKBgvcoUFC7SCp
FMdVZUHKHlqjquwEOQQ0c6xtN0EmAkIG1z+IIn5bUkRIOj6OfYKASqZ5180PMxQ/M7qJDOEpWZsu
xzuDoi2iY5CRygosg7aYWlzBr0doIdHML2YvClKf39EQcz/UL3+pAL8XW/owZ4Gr2dVdW9aaz9t+
HkDNYd4x4L8WPoUJ3psoMDi7IgK8noESi4PCaSbOwaU87BP3CC023R+d6WtrqSS1P6XH1LQMF894
HRKeDILoUmwc07HITIdptyvmzwT+dEBK81K8YEwF1IfjlgTJLWa7n1TzqsaHbMB5TJEtSxHThXCe
nfREu0Xl92A6s59F4qDHfWjrR+4Kryev1az7GGD0iB0f7YHv+wi3kAFulN3SN56eN35FkV+yQ7F8
N8XvDkXWpgINCyPbCLLqpNNCtMl3DXke583ozFnQJhhEx9STXby2eXYkJLo3qBkyOwexCjiKrG9j
D37iIfIJKjv1/KOqj4S6fpa/DmPhidZ4tntytFLIYLioq9FxnzXV1pn6MOvAS0G+QY2agZolqSy0
MeMg6RI/HqvQ7TdzStE4x+QMNK8H19gueh+WXeZ3BIhE54SOoZ+6Y6hlmVeO4BQ1yM4c8Z9yiHOz
m2SZvRGj0XE0+wk0QbImDe3xMUofaqvyoRIdmMkLn35nPPOBC4By/fDLKp174twsKWbOlmeiPegV
QI9zcRv37e1s5TtuYerGxLS3pgfO9J4bQBIUrd+6mmfMYOIZyX5Jkk1W3S8Y+bESflNYdwmmiu2k
CElU3Y1GEvDWCIVWhEnKQ9fITv34Q0efzkwhMTZM6K+8tLO2n6fXkWYbcDf6g9HhI4OV3+iCoSLY
CNPrmsf/Q9p1LEmOI8svghkFSJBX6syqLK0vtGpR1Frz65+zZt52Nio30TtjtqfunY4ECEQEIjzc
Jcy1sfR9nL7L2TWZHgcwgmn5a26WVlfKN8QEvGG6TefkgtSjN3UmdC5jjxi1rcbPLX3twGOn5utN
LtUHbXxjLdmnGT2oVewTULhEUuvO8vssNW40eyZj9pz+ZBmWGRqmjYEgV83ZZQGh3yr9iKfV7tfX
EnQkSwx9huVHJGtWldXW2F3XId5memFLGKtYs29jgcghA7qS1w/TTDcBApuGnZcVuVux2tGV26RG
1XOqvEWrPSW+MOQElOm1lys66HcYyv53I4SLR405taL7CnR0O0nbEVVyWfqYGijXTv2+xGw8YKN6
I6N1nDyH6+qpiW7ViWzrdenL+kND61t1lZwq+YY0DuO+pTtkBWiYTIcqeNnGF0kLRqI49jGnZeeY
/OpRkcFYgFPHz2By9Nr5UMomiA91S0/fYznz9eJWTaGINbzmzGvaxpnrcddBhbYyEktOW3tEmlig
D1xJjgJy97XMrQGBoaMyVN2e0iX1dZrZDDNiY+5rFC2dBINxd0m7n0zQy6JhHJeDS+cVBVUZtctk
VwLxZqiyE0ELpl28LMIEmLY+sHa2m77cE1V+bGLJzvG5CVWsTn81l97ucRbyufCS4meyltdjOXhq
GYFnEwq2ZedgRvkwzHQXD9PNOiz7eMqdPKNOmIr40D5h0pxj02XIpJiypJumxHv4sDEqHZgJ6aBZ
KH0W9nCVuQVYdMLXHlRs0LW7SJ87ONfhHhm1r9+1j2yXxJbIw37h44ODPf4dnynrUTpgjq25RNvv
6NzQj+36vr3BpWqs+r7y9Z10H17O9uyCWAcFxm863ZW+KI/7Euz4n8AViiMQlfdSiJ+QXho+85J9
/Q0YZCfbbSKDU1C5qoB89lQ8w6KpokCrQGUqX+xvpykJe6g+YPNHJ7oAmxC1Zgkn1Ua5Fe9bxarA
IsSYuzyLSitfBMn+Wu0v23z+BXG9VjE+Yyk0cSHzVz0mPvOn3RI0AsQ1n4jxprhETFGGRKmaUTrE
ymU2FIhnjSCZ5BPjTwtgw2VbYiAZfA7eq2zVzAoVsIUVngHm7haech2ADe0fzmd8J0+JAhSbjvQD
uZjJvWKMYemGdCi3HKS9TNFMfcqd2DExUdGs3iZQkwiBgF/eazLVdaZCds/QmaSCF+j3XHnOjJKW
tFsO6S4KVFB3UwusJoESiPSZTqzuN0s8simPIJKOmd0Fq5ud+gcLUofYSB1seGTFSm//9+Ittzb+
DtCWqLmmxOshhODO2hQYSsbEbCaiyv3SleLtcOd9kgc0VZpyOfSgCcfYvepgitEB/agj22heV9ch
aGyJI+KwVvhXL2+XO/y0zXqp0osFjk32ZKff1a+NH94M/gqilU29yfRVN3/LbeRtjmZLweKMfuaJ
fgdflPn8GaAeojrwAzi13LE1J11q0jheDtTXPPWix5wg9dK9aDb+S6mOt8M9vos6NfI1gR3ldnI7
C4/Hm8yePDRVD5FQuenrkwhUScc6L9zFAAy9STDiBAkzhAx8QNlKHWOHHOWDGXZ/J1nkVbSRX66I
9JtNhMzfL2M7RkVJN/XcjTZHdhK3hzsznN6d3QKsawHND+lBGJz478db5YKT2eqjWUtYaTkhlZSg
SUO9tZftqAzy+DZKwGvGVqsoi3u5HGyJYCToio4gpzcgnqVBSVhOPcqgpvk/17a57eDuVTdI7axv
PyyRuqumv6btD31t7CVPdgLPy98kfgu4mzShxR2Hm3jW5puA++8VR3WiPb526+mqDYKK8Se4n26F
ofILaRe3RO6VH9aVmmib2lSqfhRkcep2FwLs2a4XYQOK4FcEGmseC8F6+ajJL5d77JpKMgz15znD
O2gKD6YRO+d39Ev1glsX96gFLYEUR5vo1Eq/t/Fw0Y+zleN5Q4tl06Fyz1v74oH/WhDTFQ2Kykzh
X+9RS2hc5xJ0n+CB5x1SfjfzpwpQ+tHOHlK4XwkXFkQIvsDwqYNjaIYhGRqCKNU43wehJ0kGqUP3
OQdZ3a0Yzf9WQdlj8GS7BeunhQdX5glj6Xbyj1Prbb3HZjlXKMepDNZyqfvk19roTd0RvHuQ63uZ
D3+QJIhWyflCkGTkjV6sf5mTVpf2Hm3gDwlCHOb3Wjs3nBg8ukJOzC9pLLdQnfOIPYTLGJoVm2XJ
jgLwb47XKDPY4b0Mzej5sGIY/SfYIP8gAPCJH2+ac4tAxanAnGkdpnYXVzGc8T5yRwv8sJUVR94W
0HW33GVCBrMv6TNvmHN7azoomVri46Y7zWuvYweSbdC87a+kQCQf9JUJ5veDpHOObzHbysyIjEVW
MZTCZkj3AfoRXSzhkxJWwaiBow3nC7l8koDtN3Vq87VESQcQEFevDopaO8l8kUNIwoxAB1y8tVJn
95B3qLRnAiJKqoKtNUKQJmUg06DBH42oEUFVxe6mwl5YbNPkwwRID9iQIGvLSuCIPkdZzlwVnfOw
gwwwFqSFumuV3Q1pYsfV9KQZy0WTI7mmb3mq2TpenZmZwjwFFOcu1z8gReINvZevqgsOTVTZVKvD
/98kd3n9bKiGo8CNoVSX0ButT52xuE1iEKqArrnx0uplVPw+RM2rSlEda72ouZ0K1V3RWB/UyM2B
eJGSQG4osDc3U1WjXJaJMKvyqah+5CJ4l9glpio1aB58ugh0Qjq7+Tl0Fop1EP34lvnbkQKEB7zQ
oKj3ILIyBOd9o+gHcCGgNVb0i8nQfUo6YeAX1ZHwMsRHJ5Rd5WAn78CuRCYR9eB2Ys99b84jj5AT
XroY33tEUgLtWdmCwrzbf9TgX7NA6emKKtm6yFFwzljpzSjTRoqdXmQ/x0TQdKepIOfWfqbL05gF
eg7U6gCwD1g7JB3g1v6jayPUWcFNHZn4IrljmO8hXIw+YUoP3HBzGgMaVKLyxuxMu9UgI1DIHv4D
x1Re285va6BtIZ4ya42bNavLIuoXUm2ny2PSP0YV5OuaS0RgJ2lDq5fAU53lqLtNqKXi/R97RQ6U
H462+pD0q6vKwOvWBlBMkVtMpZP2EDfqKkeH1hFrXSPu8cdFUDSFDyqVO6N8kaM6vixDsei3INDw
YGRZTzJQD8Idda5kY9xUhe5tYSc2VBX3iV3tSpcCwS44qF8eFpzD5dG7YzeHKCTC02vW5DagtfKJ
O3j9U2gZz9B4ss/fC5F/51G8TAO5sMaU7lPwJH6pbNQSvPaquxfP+Z18xRx5AcbFEhRqi7lq2BZL
ijvZQmseDJWLg2hiS9YfZApbUDxz+/hhvFmlsaxSXPrycnFrr/A3Co9m1/vi171wbZxn17q8YUa/
xS4kffWrDD5+FLeKneG1j3/yJFQ+MVLnVrcd36NKIgolraR0WF2eosCqhYewDh3Abxywe/hGHxFL
1cL2kIXIdJnEgjkqPugaFgC3YxwtL+cradKfaDPfVdF4YHEFKn2VLTcdnX/EBbk00RnJq8r0JKPV
rTRUICWYypkVFugKLSFaFph8NYb+skiH8SHvaz3IQpqDjX2+rhUosi/p94hRu9JyKzFkW1tTpy9b
25SzgMjohSz39fJQtAZUelGXUPexgVBUq87UMlSBL0q0bsr6btJRe9r+tbou7IxOztzk9mx+sBK9
R3RhwA7oFObtaPpL0uyi4ieaLrMKCmzWXywguy/g7EbwR1XhBHZsQF/Vm7i4WGq/l7qgb2Nnxb+X
qW5f36ahZKfF95YUVk1qK8ef1D6BAlikgNqc/JClQwgNl2zEv0auh9xJVs2JdDCblH6XMk+pYlst
P8yGuXFGXC0JUeDpLSNb3XhOnDz+6OTblL6yRXaGMXYztm/Vn+v03s1PJkg2coiFS8tOTxU/idOA
JhDkW4cApTgMxKQQT83GtyQ3bcg5YOYvD6rxAtfX6dIXpUWrQc532Tx4GmQG4hVUb/JzEY02BBMB
sa1BLLdRb4MZuA/Q5SmlwRpX5o1L96QUPin2xkhBvQHy30EqAmUE58ZyXSyAzOK/75vFScFsnRLT
Ucc2dVZZuRzne1O7N8EJBwkBpjSNYzBd87rwaqPxTWS0TiaAbZFxDC9GqoDz+44Rf1b3UQOqdvmW
tGDrjAGnK94aWoCteD8TNx1zJwRLYn1Tgh6XKFBniF+KCQh27YIp+8UERDzVnELdJ8NuqDc0LJgQ
WdngSPyYa/qC43Cv18QLQcNIwwYTMgdzMTCKC70vya5gJLyqy/wlMxFA1rupzHdl2lzm3bKvSuKi
udKCa6RYk0etTIEPfhslNAcxUk6osMQqyA4Yl5QYaTQ2uWl210Uju10UgjhpdZcRraLIdKOkxJVh
0PBCg2J4qeKHBMpBgzrdn48An2Rg5/wIl6P0lC5luSBHmQb0wfob1sgPw3ToZDyS69JTx5dyHnAF
IVkEsHYTrMX9gKmYSXlSkTRGHTzCjMsq2Zm+oLuE/Bwcy+d/ozAocllNVSx5lYXwddSXB/QsGr+w
lYfBGZ/QfG59oebA5q3P7Qn3xlySRSHqgixqK2aOnbORKQ/ekFiSUziJN90TRwS6Er0u+ZK0GlHo
PLBPm6D5qVw5vsq9LTVe7Wb0Wx+4vAUSMBbkfNBAEaQdggXz1WlMES8Rpge661VBnppNtpr+OP8N
PzF+Z/aUH8BdMTFq6LnRQSzzVoeFXA3Bo2tac/HYrfd68hEVIHtdW3vta09KiV0qqAdNwYz3Do1X
B0MPcNLwbe1zCErjOXuQ5YPe3qTtU75OIGhrHaKjBgtxFFXP4G2Tgzwke9CmunNufpK4ETrbChwv
qdOPdiSOpIHiQMcz8PxST5ZOjxIdY7v4R6FZr2a9ZASP5i0Z6Nld/LJljijEOBmKt+NluReXCERv
S4PLQPp10GNaIwNplmCuZewhphJ6aUcxI6RNAGCE6G/qvZ2GXmYCsgF/02te3T/XUuhINWIakn0a
Be0yWov6PJBvvQmxRtPW0EYHNgbMooeS7nqo/0zRh1w8V/G+ADarAgctkR+abgA0obW7+jKLc9Qt
n+YyxDHaG02HrvYVxcgFEU3cn740AO5oCsZeDLwif99pxgwoUACxAsdQIUdBjr4GuqP5bbD1FTU7
3+duUAoRkqe/8JFdrh4z06mmLIRd0uATr07hZkGDTF0G6sRpdpBlEdbZNh/35f4cmeSy56iXVyWK
0v56Bauqulyyvn80F4g8o+1Oh8XOp/+VnfD3cgw/5L0ofVgNFQJD1KeWlF5MNVq2RFS0PLmsX0VL
gwuCWqOH4DzEse2d7F15ylwwry+OTFA1Jfa6X5F92Zhj1xOLtj4UNEUPoG3bvmzrkX0u/AE4B8qY
BJ7vUx3gYfAzH9IqLsYO4ORF7Q3B69zg4tg41KkpV1isGn5DHM3ym6WDGPJPgf8RPHwMLnzpLUEq
22JNvTM7+lOJMJLtmofyVvyoExRWeJ05WpWlVHdYEYBgu84fg8nbNAeEz2LBkj6Jx49cKnBDZjea
iI7I1262cPx98Yi/vaxE3+jrHMjv597kLlqhrro2yti9F4xAeuG+wJH8DpxCswOXoAVo207wuQRH
kAc8gpEmIU2FN/gGjwg/UBzDPm792u7HFvYF1gSh3uTihKkiz+vmfsttQr+zy+tcwU2DKt8OnSX9
ubRzKNhYAqOCVJdX5oFkrN7GFHu63OrI3wY/dZir30+OauPxKuxGi8oaJudV1mIYS5Bcbgmj+fLX
01+3jBcaiAPvV30R7rxwHoQto4nhYSQ2vTM6zV2/evFLbKdASzB7w2vOT/2Mg4Mx3D9Y6Mmzo5sy
5p91WQK26PcACMgflNoo29zXBmT4S/VjSVBeRKLqKHeC7ygyt/390TU0inBt+ij6jLeof7npNXXY
7eSYHwbAQ6I8/ORRPVocl0dlAwH70JTAGnlOdRk6jkLBX9GCuNtQ6DmQbhWi6qe2Gjjl/K1MhFII
BqrxvXQBzdHpSvjRkriqjWZ2AxrIWFK6kxVrSezxGgVVCFagsFC/Ji5x8Ueu2tgrCOcgxCthW4Wt
/ZO38ehHcLcjAowoyxL8iO3QoKOynRpqQSjsAV9xU5L/R0H2yCB3RYZenmtJ2j6kT75Tt/IzgG3q
d2j9oXMlDOkno+yRNS7KluoYDtAC7FF1N1BfeMK7VMFuIqMYA4jXxTaSirizUJfK90L3ejJQHRnn
Yu+YgNqeVrgh0r59QHYWfLLDeVs2IVLZ2nbtS+ryyxRfKi5CRa0UirPb5Pcri74P2h0pWdBVozfH
olaG4KLwheJsTZMSgww9pt07z2iUC02vfpRxWVr5mHtJXL7XEabdOz3QMDaUmssFtCOcf+d++Aoy
qE9q1dgcQroLfWrLQYGTtI1djYc/qOmKlsy5n7BGMyXs8Sm31BDK7Ztv2Ih3FxQf4Bs0QR7wiU06
9z0537CMUxUlGkG3CEj2dRwhf1x5Ghqc5lh7sfkDaiGF9AzMC6gFtBHo2kV100Fyl24ONrnU2Ojc
CSTE8toEi57uyq2ziB6flgyeFGOuFooZ5fQSdRvTeAQKxnq3Zr2XKOAQzmdnkmavUVVXAqSFHBbj
whgqG/xOqt65cahCxw/Ccelqpfg1khS5aTP5PcoFaTjs4hxwR/NgSIqdzQdzzK9UBbVRrXApXvVy
A2V4SLGyu0yDjgdG/Wfj8/FN0ru4Iu6qX0uGErTAFX0be2Yt0nWDGuLSoauP+WBaqUAUr/UPFTJe
gnToKxHFFr2PLhHnCzsad1EzhkjJwfKex8SCat5MvtUktQ0sclwTrybXSfrYDMSa+xxso5o1xwi2
+j6F9Oc4qZB8Lb0Bu4gRGQditUGleGoB2ZClvOin1VnUD71TdnGGuq/gQgg8OQ93S1Nd70iLI/qJ
9uv+48nHJ9U2nonYk29n8NwZ5Xzrog/TVJl4+HZuvVP2rLKUn6AawJgqEmRMyKBzFLvCgCVIBHhg
qFKVhZz0uBn5rjDAWz4+NPYGRgWLiuSBMWW8k8QYUUEY4QtyURQ2y6LjZKQ7BZMoq1erFkDazuBX
qOZsYJMUMsCz+wfrFQQRvhxHaSgrmHvD0/sq9JerDdyCIWd7fhcHrC+I9M+G468LwNflxomYqhpv
UWR8T2SoAPc1MAbmLelHzBH0jjS1NpWbXbkkH3l7T8boOZwe1pZ5BdvNvQGAf74n02rJzXBttmSx
VqD+BedccAD4ipqqFCQLR5TKOxecSui+ogjlz0Ht5u8ykDfTaIuzz9NFnqOd2X7UUbJbaVnUgM66
/3yXwQWx0NoSNIxbuCFgI8Cx/kGqdLIecmSUCwK6kcwqm/A5egec3YaTRBZ5jvZbTqq/IGHy5QK6
u7FbeX9QDBG4E74YU+uzJvcMK96yYSSl6J9Vt9u08eh2ow342B+cdZFNLjckGKnXaI1Pu9mUnpQS
UFPiqn740q9WC3Ev4Qv/5GH6VUnjmdGXCX2uUUUWISW7HNmMrJvB+fN68iP+sqBymcOYhpg7NmAB
8iW2FPvVkrl1uh/WzKWT9ASebPu8QcGSeKbvqCepmegwWDP1DRMwe9CcOedNnG5xHy2KO5lTOIZ5
GMHG6MWaO+UWANbBph0xzReYM4K8giiTV06ejSOTXHDOSUWnaP40OT0BrcJaR0d1xLSzy1WxQKPp
xh64OVoQPtig5SH7wtuKveJfItpf7pBWmpKkBdTXrkkf+np6QVpZkIiIjsz290fOJmUTWKVVWKDs
OcfUY7p8G6dndUpv5Eq5WzQR3+TpntrR3nIPlYGkUbpsR2b0MLCGgUx/CzIRhErtP3mVCXbwsz10
tL7KoGGmUZgrk+mp1oz71jQtwQk9BWDexnj/7gbwvA8mKXTWbjYAafJmVjkdGd0yf9SY15UYXTE8
Ta3vllASsKt8GVz5jKFHhreXxNHikrpCc4vCb1Jf3w+o3sl+s4PGg7BWuJ2zL+nXkSHOsaBYvijF
9tHomLiQGwvArRLoiq8ulZvoIr3Ik8nekbXtmx4tCyPPyVSasDZQ41lJ9q2mPBV56Z7/bCfzrCMr
nF9R66IaMLSBl6XSuh1kSjUW3ddxfROqq8BNikxx/qQh/799yZQE84rmY4nx6tBwWfLj/KJEx51z
GPXSm3goYOsI1d1+xVCdiNBYtBbeYTQhMOD55jAwMhoC/prONzIlj4BZCu6VaC2cpzA08H9rW42M
yekbUZWnFmR857frdK716xDwlA9sAvurwrBfmqV+Xw3Mf3X+BphfBjuK3dWt94knelaccrmYB0Xj
EHx5Esbqfj/e61Dk+ERYV5y9yUqJeVgfaH53XY2LZtEsVoimUD9XwV/fI4v8k2JCnykaBkO5yjso
I5roVqNdaOoYkv9edcSvjQkon2oiH0W6mA+ULSEkHsM8WBI9dlpMrdnFUpl7POQfYwxnp3Pvp1R3
QEG68Q2S/ZK2wVafIdOWrwP8E2FQp1uoXxp4vBQEOBmS6rE/kqEJykR7U+fqHcRQdr75krXJvGjM
9lLGHKaAUdzMmb1Uc2UNA2G7BcS9cxKM4J8jCkN7WbZXU953+foWYer//IE4deaOd4qra0fLMGdp
Y2KnwJpI6U86/zxvQPDx+WcPneWq6DffBpwHKiSTqxrJfVJ6pfKzZxeZJpITOeVLjxfEeW6zHBjL
VyxIDg+0uo82NsL+/vyaRDa2TT3y16zMJiPc0iUtDe0mfF9bn8bfzts4mQYeL4R31238d1CgPsQR
SwVpoBwkvlnbpAU+prv/gy6H6DRwfntiKSouOjaP3kLiN9Dt1COu7jSXdIOMZ464w7/d/XM3lfPf
ADT//SqOKLAmYH7QIRcxHfIcgpuyS8b4TptE0pCiVXIefS3Dpsi2JHNIzJuFZZczlEoFX090RDif
F2eUgsADO9l78Y35sl6GT8VtAaW00QVYMI8sGsR74YiQwCrfJU71pGVmHipXSwuGEKuJrOWQuICd
3M92+wRQzHhVwGlZ88355QouOd81XjFPTPpPzESnuDFoBqtOtaUi9imkecGzN3SDII0XfEO+edzE
mJchBfZ3Dh9XjDio2T956h3dP75bHDLoJSfj9gWLx4IFSvd8fs9EK9j+/siJ5EADdut2CmmUXi+E
HDSR8qrIAudBwHOfYQQHFhJN38lIYKdVlJCfSo6ON4lzGC1N//7wk13HToe5gsKOLjBOcA16DbDj
2ooXUdssXXGDffMMZzwHPzhPQV6k9Nv+xTm5SabcNUvoWuuqr883cSWaNhQtlPMZilzljG15k8lq
v9A6b8LLdIgknHBhjnbqeXW8qZzv6OU0lI2tbtKBtoO6nZ76Uqn5Uif7ifZsTmSvraPVsMj9FydS
lvhJZCQ1i7yEOPFGfp83+15++3f/PpdraOoAqPD2xZQ5vjM1vx+EffOznwlLUH6/VIUpgW9owBI6
N7siL9GFFuT380WLAYjuElrlhRO/hXciTZCzbhdWuZzDCGOiyVviLteHkqFMWqq3JRDp57fvbKiE
Fc5hFAr6HOVW7NKKVybHjjGbVquWbtQrbgWen5ZUt/FoCg7FSZiOKYNhn8obTxYvG9WaNSl64AOu
zPvmPcSre2sJIFbb4XX1MOx6OxJC8L6wyGzv/GObnFvJ24wtdYcN1SfztmRoIxvmboXUyZJCKNYE
bCxq/LIw9y2Iquhw0KILkuiuLkPzcZCDVC72xaS/kdptaP+2jhDk1QMJI1lU1nBzskzkB087o1+b
tP39kTPvq1TJqxibJF/rvmRD1h11bLhBoG+k75phq/u/evCip9VpF//LLueW+rWmZq5GYHcuoLta
xSAj350/daKVcc4Ix7qLSImV9TnooExXqtGWa0DCDga/PHo5b0ywHP51qrWhUtKtRJEmyXsBlv1k
EGQqIgucD9LlSNWNHhbiob5XzfVq1gWPA8GGaZwLUpuuTM0BFiRj+Alp80HVXiHU07UHiBoKXMLJ
Gfiji6Jxnqetk1ipNpjL/J1cRxd0saKLbI/e2Ut9AaUXr7iuXsXkHydhX8dmOVfUR4qcLcay9RKA
3PNZsDVOQKj0RAMRau+0b/3PCde2vz+6WQU+FniNsJ1DGz1HU1Cr/RO0Rv7dueP8zSjnDGIi2yEP
oVIyvfWx4FAIPxTnIIgUAQxYb84b2MNtMvcteewtzQf+SbPRj0c1vfmDJOkkcPv4S3EOokJAj5rN
MWH21vAVu3yV3M6KbtmV5mL+5mEAOh09PbLTBXFDdA04v4ExmzFatphopKWnG4c4f8yGIQj7+7Sl
gmsguNQ8YYDSQFu43+rRZAILX+LWpmafPyCifeTxf7W5xHmz5dLLnvbftip+4oPYP7nEzC80lB3o
JuPzVQCSih51go3UOX8Cwka1j2dYJhO5rdKrkUpOPTVOL0f7ehRJ2Z5EWR4dGJ4cwOiqSgWx6We7
4k6twMlplQ/qS7cNk0P70FmA9XLG4VL9bMuKQMGC284P7nf9MmT6FgDIimJ71lndJFu9EGQl2lPO
qYRlpcQhkA7wX8V7PFomdcuHTYYzA/AoeQDbQ9p51Q7kq8LcRnRWOVezNotiRCNWWK/yczVLT6H6
fv6siizwroZmnYa6J54quo6RnNXNRfsnssA5lWwZ//5KCh5BVTZ6OROEadE54LxHmwMtAW2l/jpL
ajB4XUWdcq9rgsELwTJ4XF8m14YybDerQQhF5lT9aJR/Aq09uk48nI+h6UFA64tswOy2yccdCsX/
6nPzWL3GVJex3SykGgaJw9xRw6d/YEGhEGgBiTKlX9nwQHLKCJLMuejsin7vBkF03L7ml6f8LwN8
2jcoGp3arcXC+saRlWBlyPABcBm1d8NYbtL4lhlCrOx20c4Z5TLBLIyXThuwKm2wNNMCJf8IF5d6
BsacMZhlg9sDFELgyDCd4vn8hp483Ufr5Vy6VBqTaUQwXQCEB/du1YjORFT+OZ2lHZnhkkOC2fNE
Lz5zjskF94od7csAdKZu6YuivWgzt6t2lKVNUTKqZUiUq8bsbKmad2wOgXiuoNIjzHm33Tn34Tjn
TcsqNXUTu5dfdk8gi/CZO+9HVwc9j1i74WSkONpDzl13Q0+XZkuwY3O+H8ZDBiSeJF+kZH5soXB3
/lyczjKOrHGuO25TQ40LLC18XBa3Kn3JzQCmLl46f6M5iJV9/64+ZR4o4QQJjnKy6HRkmvPpSgke
HonCdNo6LRDzuVWCyt/aGPBQxaut+AkgQNMne9RRCjt3E2d4Ft5J0cXg3D6wqymrV/wIMxjc+kG3
Tbr7a6Cz2PASoy89s9Sqvgm2XRF8ZT6BTBpJMZpwlq7DUcsw8krQoUwm/Sovp+t6kVu7Wh5X/WPM
IQf0Fq5PHfmQ5Lu03k+K3cSXavLaTIGhOFAMs+KYOAltQW0eOQn0S+q5sksofjThTsJIvYwBhCTa
5mpVx1jnA1traGaBTStPbLn8WY6SHZqx06+3agWWaTDn1J3XRVeyDuLpLNmBKtClgNAW2fWoPygb
XcFq2qjcWLr8DEIapx9Dq2v363rIyGoN3T7UDxn9kRfMKsnl0ILonZlWCa6jMMikS4Ps6vJ+BZ+w
AhB/3L63/dXArhVAPyF0l/W1LQ29TabSkte3YZ6Ayh7cpNaBiDbchowWhTxsraivfQKWmksA4y2S
vJZgQVvbZ529hMnPkqTBtLzR6F4FSJkVB6UyAml8i5LMlaS3qhhAarNXU8krE9VhmWQxGrpMh1+O
cqdtGqvo4YYlEFEYL+pSOFo++HE4OUSNa0zFG3YMLTVdbb5NKsVgqGZYijZ55w+J4GjyDwCwPoRM
qxGj5kq6U9qbOlYf0OcVeIDtlp3xbXyyr0yzNGkpLkAVYfQ/umfztVRdNdlNa4BaArTu5xd1Eg5g
/rr1fLZPa5YRQ4M9/W31tMRCx88xADIO7+nL6gJ9LwQDnH4JH5nkQgVtMhT1Nh9XPKGpKeWWrDhy
YVP3r4niqr2lFd7E0Xcxm+jJhO/I9PaNj6JUR1djgTa5elXmhiW3aLyLqmUiC1y4YKDEmKdtcRK+
H4FyqUQcwScTHUQuRoyTkdTRBBPL7YI3/WIhIo07jDJeaK5cuPJH9IrxvwtRpVF4VLgAwbSUtQPK
Z1cgI7kfEHi3xiKzox0EDF5A5SacoBTtJRcMqikpNUz4QPenj1wdVDNsFQ3bCPaSfwEsutpHCdvW
hKrMDKf8kDqh832AZI1FfMiH2uWjaCMFqRL/ImhU3YynDBlFuWCCAzNT6/KTqd1tWeqioyLIlPin
AYvCmOY1lseu20vmrUHoxVcGLldr/wGoWbQwLt1kY5cOEcHCEMavjESxFQWscyCakIbF0VoDGKNX
RQ4041mFmgH0UUlpXk8NLruePjcMY2Lnb8rp38M0BSLfOpRPuYvSkJ4YnYScNFU7a04KqyK9zVAj
p61Iwfk0WEP5ZYu7HGsxz6AixXzI3AYpJoMc0OvszEfyrmqWbGOA601UFz2dsvyyyN2ODgrMdTai
1d81hteAjkoCj1zXJJD7QsWmfjy/l/8lM/2Puc/08ch1TnU11BOFufyyJvum87Tv0lPtdYfk0LoD
iOUjP+pdaOrif4HoypzuQf3a3s/ZiiPrII8NzTD5nBBbMXBz6BPLBD3ebQhU9PwBXQiEDMBphS7o
tH/4tertgh3ZreKiIZkOu3JKgnKG7AqLrlMRZYvgoH6is4+sIPM0y2gbZUyXZjdjOrxIBsgV607H
BBUP4WfcfO6RqbCtlaqdcCcgzzBakW51id1dTTMGLvoLZmuaNTwksQ811p8mqE7PH6LTDv3Xbm67
fWR8WKtei7cLGZmpPY3PlSZow4k+17bRRwZSvazlSMEh1ZXOhQQM6RLHFAmqnQR0m0eHkfMrCYAn
xlDgc8W7ZAU/LaYjbeylYhUPGPhzRZQM/+Vl9mvbON+iRqxPJAyhApSl7/Xbxi3+j7TzWrIUx9bw
ExEBwghusdvk3untDVHp8CDhBHr681MnYrqSzCnmnLnq6K6K1gakpWX/r3RPeecb3jLA0YXjZ/cM
gR1oXZ4B+3vV/j+puD8ed2VoajvmA9rCkLDkYj+ZO9FUu5Y+/ldbY60vw5xGkDjGO21bEixScxbf
uOs3Np++Svfkc2XENMNjTM180ZrDPtv6UBu7bz2MUnR9zPsO27twbrXxShnvtXnjIX7Ozv/zMdbz
J1Joo7TjTkXiWgQK8lXShTwtP8R+iyGt6g7qlWF1W38QHqVbtmPr+VbHt4AATkyBq0AJy4qEN/pm
aB6TQ3msoM3sRI0PmbjNRZfP8j0g+tfm11dHuuWdLJUCi3bQsICeBeRNvaz1kdQOkvD/1cfxx9td
newp1iah6jhpcSK8BupgDDqGZINesmHtf6sz/2GkegllJ55jm/T5xYSC7cTeJqOGg/LfnVt9dW51
hfCqq7HhicijgtRubDgHrXz7rw7uetwkK4iukxartEl9MvT+mGk3f19h6/JfT5tMg2nWzICosXpo
bsCVuZZH289vR3cRP9c9kkIvc1PZ5OdA/F/7bg0dVaA8BbApDJIDqycgHeFUcGpJIGPD6y3T69po
4zE3dvoaP4qSFOhV0InEY84PixbOCM4FhBwxcb8177WxBY2VFzAoENvsY+zzgmLAdtorBkMKOnG1
5v7vD7W10MpkDH0yp9qIvS7196L9EHHqapA51s2Nvb5lF42VmdBzOmoyblQMBqXv2pMNmDoCObYj
utsH6Y556QuobpD9hDD/lne69ZArqyH4iIiO4SGBMcyrX7GOufv6M91K52+YX2PlBjSYWRAaxayy
0s8eBeo0J/qe0/8rVHXpvPrHBK5rPZWj2DjQOM8UZ7lOjyXVjvPWHNeP84Z/rLIu+MQikyJfXCiq
Q8EHQD9Ff6lzJJwg5aqT12x6rBzkTuiDDlXYjg2ue4Wt03hW7hpvM7ouHXOITA7dFiDzSr7Rp/hv
Uh3/OvxrWimIkcogKSxOA9DBvoaisbovwwWvox1k4CABvyVnsuyRv1xz66YhRckxmbWEV6qquHEG
9QO0sjn8xYDOfq1sBMZb0eq6a4impC1Zy9TfzShIe7Bw2mUQ3IDkYP67y3+rurC54sripGBgx3OB
FfmnHakZKu15uBAO0Bzcnsl/QsvY8PfWfUOm4EolFsUG66Q7Lu7ZBa2zTDpVF1DLIOEi27RlCbau
KnNlhgTS5VSbsehY2vvG4S7XGr/OqtAU6JzQoMkO0mIBpGDcvTCjO1gjmLs9JCHt2CXVFo9l6xWs
DJNjzO3YSmyqLGZuzt54efd38755UFY2CYM2bYZRGGQFMLsUgLiogaWuBOSWmm77C3mml23duO83
M4FIt6ZhiM0ygHFf3SmAMdt63cTyEtQJNxv3I0RIbf0TKMJQlHjj6tZE0ffX+HXB1Udlg0QNVYHh
bVJxcrryXEAneeNFLrmxr+f/6xqrT2WSua6UCmvQy+zGWC5/14CqOT0gQ47J/M1C29YzrT4cseN4
7gus1wX64M0WelWRY4WgZ/8AQawWhe9tUcYfrP7Xh1x5pF0JJuVv3Z2aGidNeY7r6ZhB/0Wda29i
JOSY1eLAi2ZF55nEApa03yuAcvSAz1oCp4Rf5CwJHQdhqOoPwxWrVeiV516W8uuND/LdG/vyW78F
pB3T5byoNc+HZDefgBb6ja1b5me2bP8PxvHrWstv+SMiGEbMI9qLjKTwhqDfF4HN3ew3596C3M1/
UNT+7kp8XXCV1tJMR9Gh2ycvja4IuC7cWqYQ306jv7/EjZP6LSCGwDxrTDTj6y13U4gdMlQS6+TV
SDpPhxS3MYzB31f8oeXh65Mt+/6PV9mkVpoV8W/RRQhK34LS4srrKaiDGHj4jeLZ9zv761orQ1TI
tkJPIIyfZd+ObA7s+L3qbY/Qz8rcmmhdjsZf7MM6DC5qYLCmxfkTWX6JbpygH0t3dlTXSiHnkZ0L
Vh50xd5vvM7vTQFfH3FllkrLti1COvic2kVWZSdTBTs0cXy4n64pjg0mESvL3Fl5sbF1fnDov668
MlAQnwceYMQDG1H3CyZqJIAzQ5Ri6c+REVoRyBO9Tq7owZx8dVe9/v3BN8zjOnZWUShs2ypHOJE/
yhYCodL6Ly3+OnC2oLHczzk8okXNcmGPC4abU0ZIpIS6HTj+VnLjh8v6yytdx9FEtavG0Jc9tGC1
bJ+GyeENelKOm10tFr+43Wpd3bJs6yi6s9H6Vui2hLQTwMn6MQtQ6MXk0k73koVNSf1RbOycjVO5
DqM1KS1ldmABBCQHNItB/yzzNSv27TjCbvb/vlF+SAZ/fakrgyNyvS+yFi91DKGYDxYIlAhpMAL4
E1jxf+LXbhjV9TjOrGHwmHTYmjwYgjlIPWLeUh6wywp1A1Bz5lBHn8hlRQAw9MvrLfG878Hu1+dd
OUOUJYqdL9p5CehVDblIQPFy8vhkoQa08Wo3jI+xMj7EGtuExViqmQNZlGg7wsnQ8xCSsx5nua8W
WhgDvaQl2e3G0hvmdh1ri5qrmZ7CjydD61N0nFSNvc96AerGCbyAYgICPAZ9BMyUiQAySEpv5Jkf
l0mooHlnsEgYd1OYUxrmsjc33syGdVrH6AIjiACn4cVIBwSamoTC3MoCbLg/6wC9GmNLZ6YjLxNE
5WVy1xLrlgj7UBSVrxuO3GUc3JC8FPZe8ibd90lT3DgWJowbbihu6fQzQIhArtM6kvnk6oCw9c6t
HivPBVcgm1vbmFVaejx52+SXRaM2UerY+vOIxUTXKW7CtHcHs/Ud0SMSX3f0Gg03eV54s/3KqqeJ
PurWy+DsRcl8gJyDBi5MkewM7VzFv2KBybHETbNoss5c29Jr2fgA6/xArENAcioy9dIGJzVuFFeS
Ledi45ivEwJkhiiDPsOMNehmEoYTlBj31JWHgZtRWj4U6Zaoz4ZPuM4JTKLQUuHUKvqN3hXzF6mf
DX3jVt16ppWtnIrCRuIb/iBUMdyygQ72S6/U7gi9sylRvBQ76u/neMNYrXMAqAfi7No4KA4bEwju
wVDah04Uns31jaW2PM9vob+p5H2m4IOBrPoE3e0QqvoQJ5r/E5kG8ndvcA0g1UrRcXNEtrMPR18N
6rB/JHsgN8IyUK6ajXrF1ldb/vwPl7oF5q5lHIsN/GGaLsi8T+RzXP5qNeppzsd/98VWIWI1OJZW
adgijbCi3n7RJsxg9Myt462WjY0zvG75HNXCYsXyvewMIvDtwVLMjWBka4VVWGelZUGVxd9SdXrH
7fHemTbKgRtndt0tqLO4cjIOH1IaAQMyrDAe+uzh71/kh/Lzlxt/3SKYagbJYxvfv32bbwq0Kzmu
FlqePI7H7ASt1iSKASNwrlsLk2RFWEdbpnDrPS5//scGrGnWVSrBe2SLV1f4Dmdb5YON9Muam9kz
CeUTiZzS4owP5/xt6YIEFcefzgKC0ltP9PN3M6wFIIyx6rW0RKXrc0HsGsadPJuTFs7kKp6cjfD0
53P7zyKr15Z0tT0IFYsYhnWaWR/GMWBjHYi9jeKP7acU88aG/x2Ffo9S/1lyee4/vlRHVS5Zh3tx
Ea0dPOs8hgLdumHrI+kblGEaUk+Ff0o9AGcRI9Ozi/4dlHLnx/q+AECeBSjpsYVEsnvYSs7+7NP9
8+NWnquCxsx6qlsceO16BiY6reROJsCm2XlgoYe4l1d9Xft/Pz3/Jo79Z9WVE5uoLRuNOMHpqRl8
o8KvINraEUyz98Q1YpAudDRMK1AmcLJ9bIR23ngmfVU7CrlHNnvTDPal1Fxab/TKGN96gTSQqzXI
Q5tIohLLWUcSUkna2m6kemJzc2CTsc9zAOh15MnVO8fKg07L3VKmXhHPuyQFYqk5VkyJWrVwSYfG
l1RzHQWxlflBG8BODcOrUmhmseGag3HI0W+etwmksdCkCm2fLNEiFZtctWzP6uD3zYdZ7rssCwcG
FvAAreopqsaPpaV8nrPjCNYUyeugocgbJe+ldVNA0aafDHdgUd1d9dnVrKGnr5AHRT4YOiYlILs9
DOfJrkNtVo+duOMGmpkO81wFXf7emYcEFCuQ7OfrqXyRBQ0ou2B66po60H1sjDrUnFB6GdqL2uRH
mRGIaUOwh37I9EopnJ20UpfaC2DwKsFMXSYVdGqpexOaJ1wBuBV4RVZZARUTmMcySEzMERtuqjKX
xONObQyA9jRvNqirFRdlyg51lnlldxcvr6gGFLn5cPqzrEho5tPeTJ/U/K4Ye5cgeuUKShbKba9h
IKNGsqBMQatLjnG2Q0O8N3XYIcXkVuVTSlCu1sNlEiGbXoRjuQLTBXP2y64tj/JPc0Ry/jHFY2uG
P+CbGKgz88nLm9gjMvdY3Lmp+CyKNhrH/qll3aPRA0pdXqSgNAqpw4/qoNJ07sxpV2WZa5qF50Ci
wZ6aoOjFgczIIwMkWZQ706gAKDxNCIeFXp04hI1Rg40nwAVHO3ImJaxSjAD0uackYQmSZl5eQE1y
mhsMXAxeOujnbIKsObJqavPWcgVTYfZ1Med7iIJThH+0L4K+bW7VfMLrbk4d5gBAuvRHBANZOmG/
SjiaAFxLlHv4k+YYV0nLvAqbvDYGjwwm5NwuDXLXdWkkMTOAd4rhjdnnqJi09p3BXh1l9BV+ORuq
N7PCb+CIyFGHmPsthlWCtuBXRY50ijjBS8IJ2kGtAnW0F5rUl4IAfqAQb5wVj7GHuoaesBJ7qfk4
g8emmYd0LFyzKT1NibGpjqztMV2B7Eyyc0CQTOyDwP5JirdkNAIyXlsSNDdMQqSNfZzldU7t0DI+
YFxcDo5nbqMZLH2u8VrQveAxCFcqSepKht6FBOyJND4JIqKy/aVhJgsI8MjSemjaC78mBKLy/U7q
k9eMuTfWr0Y+B2abHhp5Cz4jelSciKTWoRwvOkjnzVOyU9QD1+qgoifVGu+FHkdF+WlCys8g+IW5
dhgb2IsGAy+Ab0jRRMZwbJwYe2twNZr5Agr3DMn+ODsKsIs78ihwvFR5k2unPAd6u8+iEdKlJIci
d9J6vFyiRnTaQdq+TypMXVsutW5VJbnshyEordofFbSCsDRQi3pvqVNkzTkE9FHW1M1gIsMHz1T8
HZzonHstl/j0MDHdDgzOmoORiaOStftEQZrocnBaz5wqF2+LDLZXjZ8QiS1NzVV54+nJR6GcjOET
Sjzgi7oZBidalFG5/lHQy3lmOxgJVd9RVfUWjDOAsR6F5FdVY7pRe5jzPkiUZEf6Q9bsWmTieA8t
/OZEK3KA1XWFokXdeJNNuTsn17J/nqnqmjEJlYUJ3eEBzU/TKgPLFl7L2AGaPYEj6FnHbq9Y6yO2
3lED+agCVMkectrAsTsVMrUnVWJo6GYwMl8xyqt0eiKj3BGxcbVs3izrq7bmjWZAVfGktmHHk6cJ
4iTZACMmBt/Qj6VTBBVDuwmtYRlh1Dt2JPwxz++7rPH1Gh1elvP494v4t0/1p2+y3HboBNdVXHXU
omvKdEYVRRiaPZ9yHP6UdCHLK0BtzaAxmpCXwsvi5kZBBUrR4l0nn6ScfBv7zhCviXJTTS22CzjK
Q/lgdvSjsDs/M5/V8QQywDUk8yKlR7oHKZDM7/vpdpFxFOyeQFebYLhFz0yPZlNIjcLrEiSKFLRv
JFd9+VRK29MG59jYNcAQSdSJW0cFB1C1j7ron8eMe+YIKfZhigi1Lq38YsYlWqUgxgot+xwKRNIW
8c2ZubN9SmwZEgIIYmMFxKyBdXTcuOGonh2prt82dMDm6nfKhI4L/smKAjrEiu90v0xIMcreb8h1
35FnO1MTVN/MPTwXzyyZB9nwCITXsumj2EmCTJ/DMQEztRoPjJ6Z7D86hp6slG74sN8wPquvth7Q
gPJqY+ZNp2In4eh5gI/Lp+5cHGx/vmQP5nV+XqYCizsrnIAo2/LT/83yOtVti2omRJC+OrQ6g0pR
2zD1VEIoFTyCaDhVgTwW90t5Fr0hANvMO4C1Upcctxr812HP70d3DNWwTNQCyDpdX9BcjbPZBqSX
vNr8msPQ/P1IfMtdr1dY0gx/uOuM5RwAy1I96ZcyXGCvThDvKtDXFqHHLfLpj+9S122KeNEkjrqu
2yed6HIsJ0/ECOs9YNPcHS+zYDzCLQomDxP47Nzs27O1Y9iWmxCfn17nn8uvbVKm8kmZMBXZTYqb
cmBWtkRk7N89xGsbo0MU24TQrU2Mb5J0PKdynFpMXtqVJ3H52nPtmjaMthPyVPGcHrr+FbsYixt7
eFCKF969JdL0BrC000L4xWhFUyxCnoiDNcMgJBwOrgnH7zSVmmeXD5oT+3PxAmlQNCQiwWn1V0Q8
D+TCkUYEJ/RsDP0vo72vh0/OBq9i6CKo+KNhZ8dGCn+0ypAj9rFN81Ifd3UMDGMz3CC+D+JieEx7
G+zuxhts4Qo7QZeZ5pEOYrW4mCyuX+i41GLzSUzmcermp6zpQp7HD61a7YcG8zwmdITLKkrZi/a7
z6VzbRkHitnsuCp2UGhxaafuTCC4p/iG1tTr6it7SLzCzLxEyaMB06y21oYjTS9Y/yzMOFTyV/TX
BZI0wQI4t9AeZVfqaaaQUR9zuKbMT0b52MMBhYuIrKlvgNBTlsBsmZdFDVAc6Kxi0kDQuWDIkmDS
n2evYz24c5/v1O5tKl/n+D7rrKCEmKswa1cFhjknH6CveY6yx/8OpU6KrgM2ekVSv5D8OeviPcI5
bN5kijIj97l5lxqVzyfUYCjozTEPa/Otb41w1G6hK5zSeZ9rlqe2/F5XQ9JgLySOZ1udhzvLzbI8
7OH9mBjMhaXfMZp4DYEI8aDjasowdaIvkG8F5Zb5fczhLdmDGwvs43Lw2l4BP74PJTaQovQHxcpD
cBeWP7+Ii8TtkhYRBia6nWdSA+ndyCWy9BGloHgMxWKOtaWDK7EOOsXwpYSngHGlCcWPGYZgUnwT
IymZ89hQYxcXoP4OwVjE/pBQNA5MZymvq/j4+4IcrCgZAaWccbqZ4y3K8IBphwKlEVvaYSNElCmG
W2hvJq2PCSCnoqN7i0B7ehbArb8DhzI6Cmi2gLQbpVfC/bWV2zF7gyJ2oDqKO8YfxtxHqW15s55H
Rp0t0nAuGqpPOjRxBy1kzn7WMXPWD25XJfhPmBeXzmshcIEz6yYRYDkZiJ7a5KGRDdxh9aEpW9fo
EA44xFNjqM7O0k9H4SM/6Kb9XdfqbqvpGFJ1dkA3n+eM+cK6xcyzH48I6JPJHfLPvqx9B8Pbubwy
rCsJHSkLeoOpfZ/E+MAxCbr+uUQb2pzOGLi+aPVd0va7tFR3CkdJNLuOOwt0e8QuIqldNDh5SqH5
rZ1EatkEwujcsXBc4TxxAXOZtW6svhoYNmulm/T10WlowOAsGOyuXYayi/goIf3C47eSY2MC8I6L
PyjYXTySwDSvR/MONCXXIc3rOKO7JflQcrY3k0uV1ldi4qeWXVQQk3OgfOmK8t7WdFz3tzHJ/bkr
j/NY387C8Mv6qp0fpzQNqoECUH+dpr3fsQNv6nNVAJfl1H5fae4IZFYqEA2iJ04bErh81KWgrhfo
ZUVDKj4g0KnlsOT2kJ8avRaCpfOrYiSILxF/FJCMssjJBIc8OZkI5lj9YPUvjnJlQSeBk94beOPn
FVIqU3/LUywkYTTs+RJR/BXVX3sdUZBWuhXwXIyTfZGKQybeLT4e+i69FKw+s4xcOzQ7Se1KR8Wo
HPTAYQaSI4sgABzVCXUYMoajarimho76LPGG/Mq0VDfm2WWl9wFAzH6NWqw53LdaERB0pqN9ze2T
l5zmpyLGp6ZQBSxBqsJA/4RHNsvPqoz9jKBvTj0k2XvpWBeE3CaC7bsc3SsaPzjM8nXHd0rohsXx
QXFu0SoOv7+KhlL3mMBMI2LMlsY7azyWigqUV3lqEULX4ELX3XRWxKUs0ANjm9gpDcJv6kuyJxaY
R052ZkyEM1IUSfsE/fkIPVqeDgWDoc49Sq8UYZ1KEDVTHFt75HsNoUOZVpHZEndI3iepROnYn3nZ
u4bVuBrG/3Tj3aZXE71NkQ+xC3ArE3aZZhhQRGEQXBO3LlKEz9dcnHr7NSnea3ufo1jHbaBwSlia
+YlreSjleAf6h19oVlRluWsNN1M1u460IEBlIgEyeKLSkZBInif5wOVTJYqruT3nKZTtCdIu9otM
0GYq+2gub3o+naHyhvBwUVpw3hmsXF5rAVQRkNAyXG2K0QSVoPWM+DZ7pnYSsuYz7Y1zVc23ZuF4
dS528/wG2cBwUmdfzE6Ik39io3VhkTx08FWn9GwWj7I8z+qDWZIrx7p2lDZoE46LVw9J217EtQNX
VnMZGBKYpfbT+aXEndXZZYARYFrku0mdoHqhhhrrQQS/Nq32pMYHKT6szPIR0Hsqtn9aMb+BEsZQ
ajfEmoKufnFm48gMeYolhvmy5KWonVBXUJu2zJCgFaCaB98yLVefE8TO5RF1VVwfkztmCDjJ59wI
AOfuVV7skBmDiMSArORjrY5uNXDf5BRCYBDL4m1gIEZKAYjBUBjod20ktVM81FBZT+/b7oMUpdvY
OFT4y86u1xEKVxg1vG+SB04+LHw9QguE+Y6rVEcN1b+ldpsUzwyfrLKzPUDzmMf2LVvxpnQ8CoSH
QojAVFEjrDO/zUM9b93BLg7VjNdaKV4ryHWe04hb/CrG9JiCGnEKUf2CX9vtSwswUKFYrjm+zNDf
10f71kkaX5DCY/CwWsTIZWIHzAhVOZ/aGM5oRw6I+CZW7Udw7FVg9Ax5VjjxeXYPJwoegbix1MpH
bPbcwLh3g+3qQNh1EA3iCMcLBS0RXQv7VroSKYK8UtEyemuJ7B4xMe6KX2hmhBd0RO4FGa8jx8Bw
ZiJ5BxuVKdfSHIKuedLt0bWMX0V3YTRd5ZJUcYfWDqD1GbZ2ccK8c5BTvujb+zVyqb0x+Ej0+RiV
DRQItuE/ORzpSjpeWD1Gnh0EigX43kQ7Fyb4BReQGA5SODESJzQenkzKdiX7lCnz2px6LfJUElfo
MMsAsQkyZZ0r8ft61YQ3coqXYg8hbm8sVpRnWQR8l29W8zmpntr41qSjl5KLkWUeZA/DMv1U7Nib
JERBhmuMP2FHGlFiPlA1desE42sCe1kKJEXVMJPIzcNHVQQmvurH3KAokxiehXxPxTDIIS51xwqt
1u1U19FvyZxFw3hFNcUr+BDFuUT7BUw1ABNlvGuANjHK2DXoNdEfsmTY8aEKZsi22C2eEqLhmg4P
coD3Ia4y5E37CamW0tyPZRFg2iLsNOE5Ddk7OZSaZu4OyuSBkeZm9rXh2Eu6KQSc0zPwfxg07Jbp
jXVmwNCg1g88LO0Zzozh5lDRM9LUZwr+vcegHn2T1ZvN3zU79VVIzcXMR8fZRoC3rnhohmVR3UGN
yUJDnk1XlVsTEp2Vkwzz7+hV3+G6idJdEW7NPf6Q7sE6pk5wmVkm/aYQXM+gWpLSnE7NZ35Hw/jU
7zNMJHY+rBiUiQE1m/3GV7bb7b/HdF8XXsV0UIjTYkWQ6aQCB1QBklx4AAIJFzlvvw6ySzsoxcY7
JUvI/zXG+7rmKiXQlTwbU2RKT3njLi1YkNOMEqgip+F4KY+ocvmYpYjI5Rwi7e8r1zimgdjVh/K+
/9jsHF4XEn9/YUiFU5tQ6gCV8DWCn2pbF6XZQkcCekn9HtsfCo3sNcNkheaZXnmAP7dFVt5ac/ko
f2QNLDUxqmRZs/XZvn6GZBqoifIGZn8/RsrVAuvbzB38+NL/eM5VYbFudasUWjedukALm0PuO0F1
sbSCjnhOLWARsrih4vON1ocfchb42H+su9pgbc9qmmRY14iym+Soh8VR2/WPxcsiSiWxdsdc84Cy
t19/WFs68D8e3z8WX+00C0Cd3LZzZCz3aAo//C/fmOw2N9G6+L1sIltFwoJoFId4Xfy2AVZPExPr
GNdsbz8sQHXuO9flTQL8YRJuzgL9sIGopaH2qDmOTVGC/LqBqG72JhkJOdUQv51xySBMPzjKSVHI
pRieHftFryTIkxdmiVnLrPcmBWlUs3ybkib4ewrsh1eMn+IAS+RQgnL8qkWjGito7Vc6wfddQEhF
JFCE3paR+NYchFf8ZZ1Vpg3RT4LRNjyyEdmfLIz3yGQAt/t72sraOKDGN9TuerXVC+6TMjbiUSOn
gRi+MdVhPidotst3VflBVSMA664vLuKRHdPyWudgAF9U9NZJL6fpKS9Kn8D5M6bTQO9Ii3oOxBrq
+F3G9t6pRrAczIggnSAzRKjTRz7B3MrF8w4TXJ01ewZ+13PKHNG26vf0DUwSj+bAgjtoc5DAbKIk
pUBYbFD3AgAkF9r5qFQIkICOyTT7MViRGYNCMWc3lm49q43jybQ5VPWN1o5ePkMgDLA5O8bIL3kY
ldxV0zwCQzasJ+n2zQvHtBfJECiYSN8wZHOUM62b/QSoaDtdmRirK2wDlfjK1XF4Y2izSyRmnDbZ
6eITSpSexkDbSR1fDKPbZGAIIQLqcn8qwSBWfg22Ghrla4dQs9JBQ9X6nUrJNbTi1M4IuxbavDF0
g9AhqRTXLXJbsfJkpS3EURzE5j0EpoWn2A9apuyM7JBD76xXDI86u7SRXlE3gU16MCV2FSrPFhjT
0ySQuzBcFYpyMbcjJJN6fJB5SsMBDcasv2uGyLBQBUD0aiJ1l6YoXL0ZzXOCvkSLSEzUAGLKjxNp
IMCDUIPqhy67V4urvNMRKTDfIHNQzs3lmB6HWfNaWQZtbnl680Gg/jbAaYznpxEcSoNzv0UBup5+
dd0xSUUwFbfjAE3ubDpwAdn7UoXXiGQKQkFO9yOpQ0kup/TFUN5yJJHifNjrUE028Nl0aiF+Lty+
sFyUj4GVJKg9i6WU6WrKo0Do0Iwcgv8PokPUnwSGggjffldQFozJjqHCq3CIIc8+USY311EWPuTd
1TAiR3XTjNqF4uwMx/Bi0oQGGivM5mooTX/sxHl0yqgDQcPET8khQFbMt5V9kbLSRdMvnO5HE6oo
dZyBq31MGbI3VelNPepVYwvtPM8Uv8j8ya3XKUW2scOrh+/Nyf2owtWB817WrV+2L/mEpF2u+0mK
REH6a5avWgYAnkWDVnM8U56aQe5K+9zP95YzuFaJaL3SLyB/7IoZ4VZ3tCA4Q+H29vBiHCu+sc1u
TxTFs6t9wcbQESrc6RnJ5dldyra5eW5Lnze7KY0DQanbOSjlI0uc6PBb1TpQGjsgFFp89YWJGCUx
T6QEXXiyDibrg1qDd56csr4P9LJzexbWFVov4viV6NyPJRopcusYmwyhOZ5qvpHtSda/UmC6iwS9
PPEDWYIq46pBBwHtLkoN6lkIuVsz8VMTA0CTFZl9udeq15mPmAMXoYZQDqqFfRFNeGIlTfxR15H9
dFy7g4p3NeAAPqfj5PUKgEmO5utE8XojPuQoeY0SVdxyDon6CPlUf5oST68a1KY15FFDjRRBXSOU
Hl/1EjV9WCAGoyTzEiVuZNVnVOV/1SOOelxjB5FDKh4zrcN9hCI0ksxZ2YVFhslUoMZZSvyuv1EV
qONoo49pl6cGWTGrbXeGMSFBpYZderIctIz1CAGn97j+GBQQnkXzTAliPBSveG66bGrdqX1oGmS5
VYSFuYt6PBJ4Xmdg3k4jLmn2hnbtpIM3zAIz0Q9C96fWCKrC+a3sO6oU+VCIuGvQmykL/JI0IJVE
twKS4Y5rDggp8wjYzRwpBrW/o72Kf0jP4bnf1xe6hTl8tF2jA0eQiKY4INZTm1r7TKCpweb+3y/X
bwMn63to5SnqnDi6jVjrtKirES9F64uLZJcHaxzNO2O37VuQxSFbeedfLtqVo6i3GokHA0v2PhzF
hwGH5y6/alO/hKOKuoevRxzimoHwkYjCLFMoHxKvCvuP/yHtvJYjN5Y0/ESIgDe33Q20b3oOyRsE
x8F7j6ffD1TEDgfkEuesbiSFNKHqQlVlZWX+BlgF8lm7r7/A55nOn/Rilj5y9apCpah8gM7fKIp1
tOTiylOXhM4+eQb9NelZoogSGMHdbeSzZXz3TRAvY7bw6nkTJfnqu86ekmMjKFrakSgZV2yedfOo
naqLcoSPdY9Myg3CB8gtcLmcQFqsq71wg+MKamCWjZaeu4p35br6ntkxTq3yBpne5afgUiY3/fd3
r5I0iJu6iPmB4b4/dXb6HB2CLZ7exdaE1RpRi3vjtGYoui8bXX9gts52+tx3rQ6UIGxd8Z9t1zrF
Md7HP4uXfC9tSN8ps9sUz2rsNSmvFNfmTj/SVNso+6+322fPFXiAIPk001IlyZzt/qbzuiRPKjzX
knQbm+1eSbhkuxZzx6sW2Bkwx9t2eJQqbDpCijpmdTWgrqp6KPpkfCsr2+cNOCfpPm31fGkPzTkl
bx+JB4YlUY+wtDnDoLWiTprUYkiCJSfejxvrij7LunoFrOSM3zx85o21uid/6O1orzoTljhEqhC4
3wOfzeE6WS8xOT6gm+c/ahajwkwfTBIh+SxvI0yjJKfepPv0Ond41drKuduIm4lniK7SLl+Ul/s8
QhpAHg1tEikUZ++PYBiyqtdG+TzJOUkOthKHbD1R5HoAQ1gEpuul19en58RQ+dAsgGUZs7dBnGaS
JvAoO5uauCq5vXI1WEd6v5FoKdcdubp7FsViCRH06dq/G3b2mTWvtGTfs6Szqt5IjXgIJNCGFLCB
da/U4Jcrioc2pdRb/y7jJXD3p1HYVFWFZ54GQ3U2ZbM2EUoMimnfIZ2MMIx3E22zXxPAW1oT/a9S
OjoLg755238ImO8GnU04qpTQDGN/ikfuNt1A58YyJHmtboFxRC+eba1LO72UtrkKd/5NciLvXpFp
p2fw7VA/u90ilmVOp3vb6e9+0Sw4QOMAWtB78nk4lHvtWB9pka+EQ03t5Osw9Pn7891Is2uvNxSB
jjIjtY4Cl3XVYhDhkGkhwBGd25SYnGynmU9m9jy2V90p3NUP3ka/dV26cyv5m7SwHJ9HRiqguoF9
AVDk2UHjQShLphtMkx/WlOywLZI2k9q/ePYOwrradBvjtdp7T4GzpLXw8XY2RI3Np0uGaCBaMdt+
cVNhUh2H41lTEFBvH+j/LUTWT8oL0xDghAzdlDQG+vvy08Q6qVLNG5mdT+jyDpVDYvcfKbl8Pps/
Q80SAfoxpYpvxnCOIlJxOPxgW7/ePh8g85NJ9PvZzK5ynnSd4g3DyHlVHI9mz4N70NfRof9eH+tV
g/YbIEEPyXBOydLe/aSW/dfgb/fFuzyi1Csk6AdlZO/qBx7mO2PnHmJKYsO1ttWd+iFcBWySpbD8
CRaLehhXo6wapiWqc62EOh01vxabyfDRsYBjmLxLWwsGmdueuqiwLUs4Ynq30vWX1ofABhbg68/+
8WLgB1hU8EVSCJPb6O89FLWWYsBWIEJTClN2mIU6/q5cDA4fE/S/h5Fnw0SN1+gZxpalzJ2XXIbs
YRBx7TOfv56OaXy2UxVZ1+l/MClxDh3Uzbbn6EniebKkMC1hq0f7sNF2aj71CLZCAq4qUMqV2f1I
aBd2VBIyoJmN0oGGSC6pa9FYO2thffTq7xmvRDH4Dh4nmLr6FC2tzsfA+1va3MXWs5jyMNZWcVrd
mma+8ft8HVU+r0REGqqSqgA5YEdjtusezeyoy54T9TSb6+rcauM6BGGpEPcyMNnaOG5aP1sHUbMK
C/qOgX6iUbwy/eY2MR1E99dG/tRRIBV4/jd96UTisIvidG02yl7gpR+ZNHpdbnH4AIVv3mX01d38
tVV+CO4xqEMqY6fW3VrGSYVjl3v5emjhzVp0l0V13U1tx0rcmBLwvPqbjvNTROM7xbVcqFcldu1h
fydbw1a0vvWwZzQ3c7DDPoeIdJWwYVUMGZv6gnbCRR/2YlPaQXCPlMIaZpATgKzSxpNZSrYH8rYz
L02aHH31p2A10INfU97BQO5xCcdD3d+5Ug6YoQZIAIIpeXLTn2MCKK4o1rW47nRgN8qEaq4hr0g7
JTxElWCn0UWUwTtrwKCrepdRAcoEXOogZu/7wHAGOsVVHCOxMm4MM4brQi9PqXkQ23kYfGsz5Tpo
270Ul3ZIJUHQX4okdcyaI59Jl2Icj353pyYF7+rqTmu7VaPhuKN61DGcQVNXlUv5obaOVayvsHtb
lTVz6VEokt1bVQvsMf3u6vIhGc8BHJq40zZVy74QjHWrPeYe2Z+G3lqwlolwSQ0GyZQ2npDZqVWc
KFWsU1G6J81HAzPf+6H1lAnXrW7si2jY5dVTMz7EefLNklgNudBu9RAd80y0rYx4WUZ3YeGB0CvW
snBlmT0v4jh18HLa5uz6zRj78co1jqOFFYB140pInbnmDivG76OROR6AhKL296YubUPJOuUt1KQs
qCm3esWN5Z4LsKo09p+0ijhtCc6QAYnRACoMEHL8eF2R0o4uzQUN74lcCVeJ516HFh/ZM6/LJD9m
emr3enXoInGN58pebPmWcrj2g5OCQqGhXgs5jVtJ3E9kR6977fxny78tqzsLmbjJw8mH26vIt75o
bAYj3rcNTe3ibKXypRxip6ZVTL30JvBBMAS3evGrddmPE1Lrydd/au3vHP+hRIGTZnzP1dTWEmOj
eZYd+tdDcmiiTeVHlFxzu2v2rnS2KAnDG4KajVFC2jlR2+wNlHj7st/oXFxBLm8M6Vp2s7UIDX5A
y0lFHwZGvSTcGz7hNTV3Zlkjnv0tk+9q+XmgVOV20tqQku3gfVM4NxF4ja74WbrFKo+kldpqR9Ef
7Q6xl6GBY5cDG2zk7fizxfO7MZ+yMthp0o9OCjdhhddHRhVb/+7X3qHPmy1gkX0OLI9672NAsDAE
ddpu9qjVpxx8ZUhtWQERUglXYhCuYwMomRXamtwdevcmiauN6+WgMNSjDmmpCONDiWnNKpCLbe/z
L0H9CXGyIv21O7D8qZJvlTrEm+OuI4g2jW3ppY2Og1EGFKBeGh+GjFqvK7zsAhliSk4p/NSP4c4A
R9K79aryOYiFe5xADH7Rro2hxBeHRErR79roqtLalWzZktfvfEi8FPiptVVqthezW5c6Wmyme+0J
dEpkxHY8BrcmSTZknzsTaddKMV9Q7N0a5a2gKfu8rcA7UJZ1SildN9GPFIKXC9LRarVVlifUYb+5
8XDKx8extV6i/KIoKiYPWJR44ybVifFmZV0UrKoEEAjYebtjiQB+CDpAe4zDHdVLCc/UcmfkglP7
30vRohhprMbxtodllJmZk/OzsvJ16BuApAUYZZS5QFNyMvdjoK2Mep9hrNQMLE11o5fpRgEjO/m8
9JXiUGujOkpXKWrAQtyoGo5B+c/cu7NwzpXgAHUcf3P4FQW3vXFdVAPY0XTVADwNxwR6qMrl1ttm
5t9xW/pazTXpEfIf5FBAb0i6kjp1W4LTyfVxwlSe5MyDIKQ4gtxSV8Zrxptqz8211OqgOdiN0Pxc
ZaP1xbXR0K/AX6ZQM7v3bqvSW+UiwU4Nd1olbWpNW2PIZw8Q7erpEnRPMZhYUdm2hgPVBYOu6959
DoOnXIY9R2+E9IG2AwCqot8rQf+YAyIttNEhztpF9oyL4Ubk5MKwA41bbw1ZWYfh76DrtwKAu0yn
/ebTMk70rV+iNjEC5VKk/snMhTvsW1epAUul3A4N0MQ6ABA9rEdXY01yoMzuUxFM9269rj0Ff547
wRSBSH3LVO4/5D9M9qcs/1LBG0XJs6v9bJPqYCqx3VNQN5OXRh3WTfYcuNJzqPMIyjDESQCjVN7K
8PtLlXubEWCMJDQnM/xpFBpuWj8z7IAm04RUrjeJrjqxUKxc85Aply5F5Mp8FqoIaB1elOV1YZ2h
raTlnSE8lDw4R+2kcIuV0RP4OyAuIGwJGx2EkDhxWrpLjaptGzn7pqOy6fUA0S33ituUlX02zfjQ
tg9lghxoCQA2eJWw7REU7GjayDbiHLjRRWqT6ymcFLG6MWnPZeQJSZ5ueQIjbCwA/RN/tUqT0WdL
12X/PfAp7YOyLcL+Shd+ZIaj1MnGqnVbsI6dAKwxDh19uK4m8mf0BFpzE+XmuhmZ768wG7gugBjH
/cFIhkPjt4/S8OoDdKuDe8EaV6Mf2kaqO67CC7R395Tm1i5pQxy3dqrT+MGfOTYSOGY3JY0GFeEu
95VSvt0OyOfQ6RgtZVW04h4NZUcWoo1bmXSiftYgIQs6kEoSbIZ4OCT0qrw0c8TQIEiNdlsjcKS2
m4rGTdCkq1LsDs3AeLKIGdrdoN0G0aMumSdloP0of9eLByMLVlVrObWLVxo/SaNCoF98EV54/Ziq
7dkj4JUm6kz6bz/rnH4EclLcVwG4SjCelfg0xC05n26r/ouAyrMStvaot5fc6jYa+KZchkshmvbA
LvGG34FEA8AqNoV/7KVnoURNuQLhCnZpAtk+lZplD+K1r12syrqrUp3U4XsB8EsT1YNalL+8ZNuV
lZO28TYA3ykKw5UqPIRR+JDXAqWc+OADaKfcc8wLWOBms5W6xImUk5/ER6DyjjiItif6JLkY7Wnu
GgHAU+WLq3pEfFR+9ZrU9oHQi2nJTgTQIr6CSVxLZuuo4Y3k0h2ujmY82KpZHHI/sItEXQ3NvYRr
gQrmUmp6Jw3DbY9KID2XDdfn0Wu9dUGrpOAmKrhZ9Ukqpn5y9desz3aNPhESNTvy+73Ht6y9cNvq
4aGfmi0G1lRNxQLQLusrWLgAgemqKcTnsinXgPZ3eTxet4qxlfPYaUsgd5a2l+jydgXWbcGvWNrK
XQ43Q6XlyX5RYLxGPjBcKblXDU6Eixy98jvRaQGBVW2NCx3RnZpKd7VgOLIG3yNsVjWMSE1qoVZg
difiGExLUCh+KcP918+mT9+/KkUSFdEH0TLN2eO7TABn+EYMvGlvnarfkxrh5PQj2MGpPvYHFJRP
43kZIaF8+lx7N/C8hM7pjYMxKXpiIV3s3F152U8dYSE66YWR2dVEXRtFuJs0EECgytqdMPROZ5hX
vadtoBBuc0XeGROVNSjvczFfCwI41vJc9C3BGYVJpcGirfmlms/DyBLivFMU2Ca4284g+e1jOorh
JlAO+ngrg84Uan2ty686DTkwDiNN5h5eX5ST03KTjk9dV69EhO+i0liROtn5cG1ADs7zc+89Rdpr
6REclOSYc0+oHc3k+jUU0r3r4qBSl4fU+mWFgRNJN4lp7Ab5tZYIUiYCCVZnK8oDIM8ViQqk4xCJ
83zVtOquTZoNTN9cexyMuyAD4xpBSs1AsB69yt2xOVaeGty2vNSC4luFTn6ohtwSpyT8likymJof
PkBTCfCkaCW3ItQWUw5uc+t1EK7MPNvoQKH1mD2OwYpaPLdlYxt1bPu9C1oz5+UoraT8e5JEe7+y
uM6o7omnUv89NGg3e+OhHnikcGhBno5tukvb+iDD+zXC2zztt6PAvVipCAoA+TW0QyLBWVCCC5fe
OjJ5g8r5rpZuQtLcTIjXEe4aYyKu8q5dZ9Z4iuSrWEf21Xv0JJlk3idNb24H/oey1q0UKYUK/0so
yX36fR2qu1LCk7zkseNR1Veui/RxaCkzQoOKCbYFzAQpyFeR6x01wLGCMV6UOnYketOGdAoV1WmE
mFQktrUi2rcQmVT/IgYAmM1ow2gQa9gHE3Y4TC4wmtcIAF1rWgfGm4xdHA51IW0l0qMQ2LqnTi9F
oCMieAvwwhlnGI7AajQKEBGgsn13FwyHDDDOGNqJ8GiEkEeSHChAsAnaG1WQ7Sby17GI/DVFevEt
P1wnXbvtA16eoGpkyDJBYNJjf8xFd+/n7iECKJ8Iul3xwJUJfnKxSwAwjDGc06g+e1mzCbJbObwt
oytlBHezteqTXGovaZ+zfdhfPdXS5ioNkGkuxm9R8eRSQPBAuSTpKWiezIrnHB2ktPvlSd5K4w40
m4tLKz52NUjO0RrB1iNgA4gX7anl+gx6kr+dCfPURclS1PGkkkBs0hNfydKwUsaXQdjlFu3ESjhJ
XASSMmx0/5BAqKHJtzaqcdUF/k6Prhvpp9eN+0R4qSHOFtrvMpOgvSe2OTz6dLMH80fKq4n5sKvI
5Fn0uj2pkg7m2XW08XUcXsZB3Q60h10zOslwvsPyyIPweeyLK6XUnI5oo0ekV4gkWLV2I+iZYwmG
DSnBCZFV6LyXroQIlmnw6wWeS7g9ZTeizvlDCiCUE6cMJHtU73wemvFPLcB57oSlkF1DmDDSB901
16Vv4nDtn/M03NbdzdicjPQ5roGrlK3dmq+8qzZjJjlaD8rENVeGEjvG+NRALkvCE3VC3sr0Ewcn
FH4P42UsXuNA343Ba+oPqxrbrVrR4JEfC/5krT+S5I6kBWFLlF1EHEsfmwwAyP5cH9asipiWYZEX
ZdLT0EppxEYHfW+dhW12VS1AMz82df4eaFZH9EZRkqIoBPnqt2vm3449IhKBvXAdTsX5v9s4fw8z
K977lGLbIGWYye9EWL3ggX4n7yek6863hYUu2dKcpormu9pzLqMDIZagTfUWZtTENaoVWxb/W1ne
qb7+fo1mjaAQLo4nVHV/9rPnTH+OAZCEkboOI1QMspCCR7lU0f+ktsyIBv0XecKZzvXKNLnvhTrU
4d7a0YVgiWdvBGB6Si2m0vokBC/9bi8Rv2Pz/0CnT9P9M/isY2G0hhsVSjRhh9vNyIBcC8WL8l24
VQGoy5vUW+vfKWKeF5tOn2+ePyPPcqnCL2VXkuFX15vyBL50Pe6Y9HpCp9e3y6X1T5pcf810LmmW
oHaKrT3IsqmPTe/iiMtldIabsSlOzYm3A40TYa/8FHZI9y6cxw+2nv/sqv+drD47+WYLgTiXOCmV
3dnVJd1kZzgklq2u2sf8kD+E23xrXC+JOr2BhT8e0D/DzuLAgDByjiOmeO4dUC/tfWBnQLMhYmDT
fApXjLn5OiR80sB4v53mcmitWciDr3uQ5mPZ6fWfXkjN2hO5s5ZkPj+C3v9ezlk4SP28s6rO7c4K
L+qUXEBC3t4zz5n2I46UpUg3faivPuQsKsgl6L1gsKbNg1k4pIZsW+9a5LpSe/juLoy2EBD0WYc4
6BXVV11/wtWbh4mZosBMWe5ET7/5qznN+qLuIIRZJ7A58vBlpLiQVALUuXSp3/3plrAkHQC9KErG
GxbgXdwug8YvopoKEvpqN+l9sgtuol+YyW+srUVreSt9Cx50QGfDST+WW/dinKzr4kgFbuGHTBti
Pl2kFVD6MsF38Je/7w8Nyl82DCa8SuOnq10PNBa+3vufnrb3I8xOm4UwgKKPUncWb6ZYqu3CO3eD
Ps86vdV33mYRnbM0o9n1G6mwj9ua8f6JaNkND7SH1OmPPt539Tff0W4RP1yPcGxaE+bfyni2dtZ+
qYX/CayQrvC7Lzs7iv4Q5GLZ8mURZ1qTcHQv3rHaWhcw2rj+9Qdva9wW53+cyocTdtnP6Uu+jc/K
XtGWLtM3ddm/llnjYa6KioWEjiWLc74GeacS1UEHX6MPHEESbuhWiAnaUmJn5232ij3GDhezTR5j
RKoaZ9lynbrci1OnQdLOiZqcevm3q1unDpqdmgrxxhjFYyDH910g4F00XAIjP1jjxejgJQfiDtEr
3hN0BnQFEJkYgi2L7rxgPMdj/gSI9yC5zY8SIQHQwbeFIRxL4HbFCL4y/F1Q43EF87ots5Wg3o5U
T8pevS11/0FGmMgdQrtvUAN0403X6esqwWZn7FH1qh+lRqAd2HyPKVApQ2srurQrixK5ZYrI5rPe
yXs9lSnWiGv8gB7iqlj7eU0RFLIzLR64AqsIxquUfR987SFJ4oPAgzSEOJ/m+UX1H8KcPxFU64T3
QOa+em0GYwH6qKXEO7PTTn6lbpQo+aYHNPZQwvMTysE8QHSLBk/MC44vavT+t1xGFWbAxz3tWIXA
KZk64lrrONdsECHnRnuwgFuN9DKkVt26yN8KlITVyFuP1uPoU+ivyquEepokYvrum5cxTi6hFG18
88l0R9iGORB9EQfkgJnn0Evdla74J7EbbxoVww5NQOSr34TojVgUz7GgdqKitlU6JoWIAljqJ3Yg
FWgs6Bu6/4+eHtJSSTZuBjxHztjHNY/zr6PFR2zdtFFpv6NzpYsa//B3PErTsDWaAiYJmSxo26fh
t3RCiivFI4aq9RPw859c1KRgVrNJYXbaS3f1x4yIX2CJmg45ziQ4zxNPJSkyVQyyKSnRDyOAn3Qf
0IR0ukvxS99EuPude1uyoTn9iK6WvAv1D9FrNvos8xwyLYlFLYUXqZvXXdhsx7LYNIlwEVqBdmYq
3mZutKvkvSGMSAHAnejBhKfacJ0Wz2Htr0WfZe6IdNRudRXdTB1FlfJVV3E3VeqV0nzrqEM0hbjW
xamufiUO+r2b0UEFZw/Y81wNNeWFi9BfeY1oT72ifKohW5SJ+btglQ4wUhQspHM2fku9cpt32apX
hq0cveoKZPT2e0AdSqMBXQcIxnnCVAr9VYxgJJN8L5j04N1u0/npPhyVw5jquwpN73rRkWv6VPOY
934hZ6m0JlheLAgsJOgU1AdvFIdFxG3IOkY3kyVkcqqeeMNQGBS/LWKCPtzvGve6ppsQxKiJynO9
9aiSciVCbI3onz3W9964Aidx7r9TKwaO1Nwbvyv8ehd378ftw7CAQ0k3ZV025Nl1TnctG6pIac8B
hKUontzdrf3XR3Q+M5GcBVgkE4MkjBDtbIf6aYLgoexOGrGuU8W07P2tEXkPwRguBIMPqcN8qNkK
+gBdJc9nqOkZFlhAfpMthutTol5fkPBatOWbp89/DyiLU6niXVZWWSPsMIkB07baJglXjeddSq+8
uL5xnS5qjc9zzflws9Uq41bQBSmr0JMGwEzfqeJOcOOFxPkDYng+zCwDE2B1pa3AMOXTZACLe96G
rtGUglGBBVqfLwt3Tb/8/dmbDzkL4+5Alc3AiPUqNISrfKrZ+mg9tT9UGeIZjbTG24rIC5uavi6k
cUHien4I5oPPMi/RFLUmHFnFFmGdIX+o9WTB62BhZ8ritLLvNkpuDb6biqgWTyBs7wg+2BbWP6g8
rs2duIgwXNons6dPV0LZJoXDQINKqtKkToWqQFYvvbCkpXFmbx8zwVK8Vdgo9QawD75LcBFi1J02
AM8IWif6z8/LfZx5nJ4v1yyg6EaZyEHBqIZ78Ewm5tewDk5uNxXaf/hStfk3AUwWZ1Gls8xEbmTW
rh3wC1OVte6++OK92C+U5j70xWYTeyt8vtskUVW0Xa1aU/gabP21vfJhvaOJM/ml36tOaE9Gd4X9
X5Oz5+POwoquuHEYD+z/Ium2Y2psGlneuka6GZQfSIetrWRHofoYgXfI0CtNi58U+/9d7JbfwKvv
Jp9WaImXGTZQBr3kR4752rwGNdKv21cEnnn4NUsjTmHsi5jzdmbfjdj2gWY2OZrvYqYdFTRQgJKo
wm/DvHWFbBfTQhPD3YAYSSGMu1Jo7r7eVm8z+mr8WdgZMtHMDIXPXlX1qS5jur+QOg3/ogqNnVsG
DRs4vSaxMEPtNu22eaU+ff0bFg7w2wF/9wnKujX9kELtlRn7N6OyRz/xyvSf/90g82gk+nllDMR2
IXFUvdp20oV5O18P8nWWgcrA3wFWh2muD27OTRxX2wqlHFmHRIySvyf0CyblS0PN4k8tNHB3Kz5a
LxZ7NUvsrPJQDa13dW9uv57VQqh7e3u8Wx+NpFBxLbaIlmv7THAPyQRKF1+aAHhYZGeR9fvrAZc2
5RybLidV2es91k+jBnEqevaaB1BkQ8Htj/aHMqwFvwaR8z1IX8xqSVXgswNJ6ivhuWmhRzqLQ3mr
V1Ei4gscYwpcyt7B8JamN+8dvYW6d0PMUhsQEpLU1gyBdsSVpoLo7a/VtoT0i86GevGoSyTy96RY
JBx8GmzeDTxLcISqK0o9YNNUdn0SXxPsNxsH5ZZ1+7LsgvnpsX432CyygHtNZa1lll0+ngV1l5vj
BZ29r7fK9D/5EL7eDTL9iHd7M02awXN7BsFi6Syp/rml4fr1EB9affPlmo7iuzGAVJiYQOGRpXjx
VlbvGpQlch1t5RgzsGALrBPAtX/jysr/54y/m9wsnHTZ0BtiysBmaOwK98o3yIJRzBabhdzz88zw
3UizaIK4vwpfgc8Ic+xRZVuQzKBmVO3/M5fktxfdV8s2y2aUeKyicGRmUyYKmspOEC4DH7bOr8Jn
5fSPf3FrA6gS4Hfa4jckOJyvl/UDlXW2rPNEJyy0Tst9fsPUB1AfkT72tzEGPBRtonW77ncRaY/o
4NlUASgDmrKizAxEZPH5+2l8/fPx30hP7/ZXGVYJKL9pf+XnEPWzoNp51e8MpIMSt3sXPNDXM//Q
wZrPfBZ/BmBnIOoJA+p2lBF1XMfXif3PI7W3/QvYAmsdHsPDkkvi0kRn4Yf6nRQEQESvIjTAc0va
jhXGG6Zse24EDRQbjfR1YaqfPunefdtZEBLo1En59DaeNpr6OHVgJj1r7XH5RfCBzjX/rLNYhGCj
iFLs24YyfiA9QGcQasMWEMtNlKwxPsGbGpkh8G0rz1liPU5B6IsT9bbm7zYRuCuMTayINS39lwHU
sZYjdTzhcOWotL/+qtPp/GqsWVySW2FQazXmZScAJkd11YPwF4OL1qlxIzyxcuWfhe4tHNiFUP/2
+d/N0LAsy1c7YlShC9RuQEGqu6/ntfQNZ1EphjcZd5OpOVroK924jcYrEAT7uM0XWJoLV+M8vwl8
Fb/HgamUDYChxnQKSz+avGy+ns/COs3ragHg7awfGcYvo6OQPKgintfeXupvpAltBg416H99PeTC
Ismz0ALALZO1htDSFu31ZJDUKA//boRZEAnTxkv1jhEkasWDf4cc3/rrERa2gTyLGWpq4MkybbRc
00EG30ZhsM9wZinMdCESL4007ZN3W1ofyzFTpkQwTDu2muAE7nWVCLY+LOyEzzPqP3Hwre/3bqRC
qGWpVt5iE/JLsh0c9E12AgGIrzGChUssz4VIL88ihD4Une+FLFIFWAz9apgo7jHuomOPOqYL0rCX
gv3Xq7aUpr2Rtd9NsTLDMJQn9zQXykIfOT7Kt27orVAK3qvxDfykXCFhW9jw0xJ9EQvnLXGvTQsl
KfmwcZ1eGrCNqIHq6sILTBIXPqgyq/HGRVWpWh5ydaaDtw7RRgLPf1OrCaoCXYH2UOD/zpT+Xg6b
YJOJxC9UNsH+eWq96aVW2Y5+jJKtq8qnIUP7qvCacTV10dd+KmEUU+JlFCTmtdhjc9uMoYgke39P
h3TknYVihhqZ9b1lDVdYOCBQX4kHWaucobtytWhlKgO0o2hV0pPMQ+Ab1al2KSZ87/qb2uzxATIc
TTgY0OgUL99pkJc89PeDexiNUpyaK1n57Usyncd6A6bO9t3mkBjxTSpXwTc6Ir/oHw7buIOk00eS
tkLNvMweKh1RB0kw1yKofYWtVUurTINyJr/UVYayhAoZBzJTAE4yf6oF304HcLLWoUy66xr5e0+5
yib/jzQCQQ/y1cpaGit9t+Ow5Js0azIYNelwMENoLlFiYMYrD3AdFRRijdYJJGxOPHxvxXyX6/1I
d8l/DGv1Bpy9sYqHNlmJpnDjpldyeCVEokhdJ1i4sT6vkv85129GDe82fa81meo1RBDYiXpitzIO
2/GGXG4da46BAOwmRgh1qd24EOWVWZTP5MY1MEwjY82asxui5cDSfH2clzb8LMzXNX5c5nRFtl7i
ZMpTnfz0pjL86JTQeCSW7evxlpJiZRb1wbBVimiQKZYIKsU/4QOaj8VZwGgaX6Wjdz3gq7VZTv6n
SPhF/FBmV0DfVUlQTxbH1Qi1N6DNCFARUw0DSbwEGPHCLJc+63QjvdsvQVNHnqpN5T6qu9XFxNFu
NZ7YODsmJ+5lJ/ox6XI066peLaWoS7tmdikkgNej/O2tjilYAuXVVBfugIWE503c6d3soiyW3VBJ
aOBU9x2Y7LpG9kW4WOm4wj50lYzHsUycrz/p57MyJzcUBSm/OcJLkM1eTaj+X2HndBD7AmrN/dcj
/B+X958hZh9OivW+HwPuGHWrygfNkXZTRV5Ij1D9oNisFmvx0/n9uCn/DDjtonffMY3UKhxL3Oxb
GZKvB579IRmLXdsewjJYK0YFb0Lb6JDLuoDix5Lb6/9Rjvgz/rTO78av9MDQ2+lFXKI9vtKc4IDH
xoF7wvGQSUKzf+FYfH4q/ne8uYICHdtUreijXgHehzK5iSIR3lTuaOZNnOeOYAj2v1tSY1ZlZM+k
qTXFbXXbdK/IIW2Tdb3CiqNNt4O7iq4W13RhnxrTmr/7pnGFKocYMSI+7z9aXO5saTeB9tzBEQPq
G5NY2VIa+Hly9Oe7zoL4mOSyWeZT1qlEziBcuh7n02ShYPtWH/lit74Rrt7NrIGTXZbldFU4IYWM
qXhFdfiAOOlii3jpI86idV5lrlpPCXvTxNfAsEh/ljDkn78J/nyzWYTO6kSjKM03a9XoKk3isxVt
RdxfyG8Xdv3S6szCihCPsgprsL7K9PxAaTO02kPlLgSvpaM1CyUWNLZCrRkkKh5zt6QKXB0Kbdiq
WbBVh0dvUbd8aVaz2OHlmkfmwIXK632AnZ4odILzfxf0zVk67pWGmVkp+yCwgiuxh2EgPH4dIRZ2
2hziKhm+Msjm9N085RwL0gE29r9bf3MWEerA+B/Svqw3bl3p9hcJECVSpF419eC223McvxCOnWie
Z/36u+QP57ij9G6dmw0ECZIALpEsFovFWmuZvpHARBUV2yk65lm2YcGaP68NZBEDwlYYCdrImyNo
2o5TIQ969HF5qlZ2jJi/4GT/I2nqAKeEhbHwPb99j4vvoMCyjfHnZTsrnrUkHdT7tiVVgkVPZHuo
hxdlkrgArCW+/3CP/W8AEIsAAHRhGcVzXboplN34q3gK5WOp3NTpTSqh2d0DNjwmzuWhnc9Cv2wu
QsHUUBUjwdACpLxJd6fmh8An0JTxdw1bi9ezX/0Rrw0DynHQ5TP/oEVvtE7r8IyILG3HX6ibb2YY
g3yHOprzPzywz/51ydrCO2hby1JP5gTbReUjvSeW75J75XWaiQdzB6qGKwCRs25yMrz5/0/cMeaM
QFdjNpg3h36E6o6xq8Xr5QU7f105sbLwkqmsJxQrsWIqSyHhBAkYHTRhwy7SjY3aqIcapMExGLDH
SgPQL7ICs3owKvVmnKgrybCJhvzx8ifNE3lpohc+pKZKkUHvrT7qRv7CxWOd9Csx8ayXnox5cZZQ
IIUJLktwnKZ4yOMbIOPvYvU9HakTymFlS6wt4+IcEUKMTE4wliT6XRt8Uyv1qc5WXvhW5mxZCJZG
aEZoI0fvktm56QTW3ozcXV6WlUlbFoGJyCaD+TAxCvYSsUNiolwi+49+xKWo+HXZ2Np4FkcKar9g
NTdgjCvGFapEVyrb/DsLi+Mkwr0ALGFARwO/LqD5w4J8ZU3mnXPBj5fl3xSNLk0yd+RIibLZBIGu
yPN5eFet4p4+y6CXTC1CBROS90ZPpuNg7ibwAMkSQK7sO8CYKES1SnTl65AaKCC1hXqHmYOeYwqv
K7B6iywCfrvc8MytKvBviAz4BnFftOjpq97LdAQSASWsDHJk10PbOzSCCPXlhThfevrajcuSclXo
A211zBOoIkYbvWJQrLYHEBd2Lriv5uy7Xy0hnL8KnxhdBBkRQiSumnfl4Emyme9NM7tpF29nLddZ
B+dfDnIRcsgQiiGeQ86Mh8EL9fA48z+Hdu9A7DQAtfdaD/aa9y3CTsyKgmQmTv90oE5H0tuoBCtb
BYWSnK+s4EpkWNaUoV9QxpCarI+5Qn8YwLa01Qtv1fvJCEAZtrJvV8a1LFSGvg+RyZRPR1DX2k3x
ns+y2KBeHtTavrxmKzFoWZwsJm0s1fkcSmr+wxTF29CveMWahUUMMjVUece5jUZm0YeaaB8Ayl8e
w7zxLwSGZTGy6U2IUwywoE38EfoBEeseouDhspG1JZk/4iRRSfWo7UiIJQEjp406pFVDBhSaZt2o
by9bWpuw+UtOLMU8zAzzMzWosjcwvXzv65WxrFlYxAVZJB06/IO5jXJyQ0OzSuP5341hEQlKVRtl
NeeR+chtqAbavrGyRdbGsNj6VEasYursVmP1YMbqg1h7EF5xK7q4thqN0TFsQyRQgfYuI0gygB0r
A/3F5ak6b8ZkAFoAafGH2JBM0XJB0Yt4VPLqQ502DSpdFl+raK1ZWeQadZgqpYGPP7a5eUe6X6Dm
Okz82+Wh/MOB8zWWxV4Hgg2M9xJ5trxOb9CpsgdPoCXewXBordfL5hX+c9t/GZs95GSflHlZQmyQ
TXiXeiEgvBpjb9C409f1RskGB73PeGN7+pcjnOf5xGhhZlKSDE5RuwPEkT8raOnLrPmlC6B415bt
vJd/jXERC2pQpIJbOcItegAzlZ/d0lx3Lg9pzcQiGPhhpCpcziMyoo2ZQz92zcPPX9LBuPsfF19E
g75nbe2rkBWYFT+6HVqzt2yjf+qzXR7LP6RZX5YWUYFpTcyphJsP782BQA/4er4wA2PtcCg9cOBg
so25BgKYvfqCIy45qpKAjeAQ+/QJuQFuLywAQ54zrR6wcrxtXsfeWqq1smhLQpXJ0PO40zDOzGjc
CH3FoKu4PJVrFhYBY+jjsA8ieN7U+x84K376xUof5R9A0M8WsC+3WMoUMjqxUJn06cirl45P4Mt9
KKcdeOMMHR1voIktkm3Yvhp8/Nko3U9QOhyCuRcuF1sSMq9swduZAfINlsQhYu7l8a8ETHOen5ON
HgaTFsR4sDlyFQ/nRQLyS+OJ6v1fHfb/dVhzGU+YEZdyXsgSFFL8aaKhd3kca5vPXIQQhpJoix+L
thm802j0kciDluFpKtpK6AAFUPkO6Ey7+H7Z7pr/LMKKaLS+KXP4TwyZ9ULSN6C2L1uYf8KlbbeI
Kl3BizROYSGQ11nEH5RpdNo4echSzabQq7hsbc0fFpGlbZJA+DGm0e/lSwyemvkPc22xznZg/ndL
AOj5u9dVght5PC+WkmsfY/AzGNgL6BkLpbsvq/AJ7meA4FPLv2f+7t+Mjyw7+XmmTR3kwvDGhnoj
7tZoNmXJTgWX8WU7/1CL+4/HE3URWCgzaIO1m45lEoBJ75uRhq4JdHChllDg3QE7PIa9PczCxCa0
9YYBwmZ8n+kcaloA9nB/ZaMbs5/84UdAgoM0gRL9D3kcvBqpeqGhSAJALEhyg4eqAcOwXyn3U1Az
8AeOYIVtKLNDVfmpg9ZMbRkg968V1HxBU2npAioRVQ2W0/tKRw3nvoyPrP3gwNCTvnD6pkAUMzzs
uzi4LzuPR3g27UGCXWhXug4cURs4hgAMfYTwCS2dDMyS0Pd7UdB5FIe5ZZahYzBQy6OGJ0GTVyBS
6tjKqGpIH4wCxmuCyfQDEBKDY74iR5DgWmPx6Jf0dUyuRQ5Aec1umnxwzLKyu/Y2EyC6Y9+rQrEA
M3yLKajGACS+vNBnN4yAcA9EA1DEXTL/xCIOqFbiVOSl+VSkB5ZF333tx2Uj5zPOEysLbwLbCZpC
aoBfiummUj9qxOoMXPbdG5HekKl24k+Y6MRKVbCA5Gtgn/P5xon5OTU4OSU4wGAtn6vzAdCh9Z54
OhriDWcCMzRx+sQGAzKkpdY6iuaQ/YfHnlhdnE1lbhp+Ptd1CIR283ud1lafRiiAvFye3bMR9mRn
LI6OpIIihcqQzpdB65UFBLjTQxmA9DNMHNXQ1yLD2SPjxNziyNAk+BqqFOa6F3Rn6aMnpyPQqR7Y
BVxtyuzRSZ11jY217b84RlK17hnIE9HAWqU/KqiKxBO0yDeGeQMITgeFwstzenbtTga5OEdkNFSh
P5esaBHcxjW41fVXLcxu83gNwHx2A35ZWqalmZFws5ixWdEOKp3YB//phZEPmNrETm99u7nmK+fI
yviWmalMQjnyGcgE/YYsHB+kQW4SMKarzcrL0Yq3mIudL9sCvZxzL6lCk+8A+L1EwVqCevY0PpnB
xe42B+g95HPfSZuadp/UuxhptojhlzsVxC1Mvw7EjjbXka5sxppstbwCd/pWmNBWBDE9uj03RVG6
tArBdl44PGn/JgU6+cBFIPBFQ5WG4AOVUPkWJN+bovjZsRsFdPFqulYqXIkGf6SqNKhxu8eEi5S4
rTm4ZRIduF4c6uQY6N8ub5O11V2EngL0Q1UE4OKxlAQlHn3PRvHvdqK5CDc0kVXQzqub5/zJ8B8L
XXxrQffT/NUT7skqLSJMNVWRrwUw5L+xd7GP92AHPkSGBZALusnXGgfXjsQlv05aDy24wGSF23bv
do+ZF0NWS31RNpELP3y8vE4AWV4+jNjCB8nQlDJSAIE3tcSL4f6ockHFVLdjNPaOdG/ko9NBgCMo
ZnbdXaf4DoRLbXMIrLF/jdot/jEmxZaWra1CyruS4EVUv+nF4HBoTQTazVhl4E9+7boXtMm71Xij
9B/g5bKjcLJALGmPDYr/UJdVFN1lM8ms9kOG2yJ/rQKcjbtI2WsRFK/HBrTfd1F+HAMww0DzK//G
TKiluNCcboMPtBFBZeJnPBwoVJr13B5MHzTHtR1DL0HsK77v8UhTVlYDlqwELxym4ogJ5Klg5EHK
7oQi3A1B7pLmgbc7CvmLiHP0VROr0Q99HntqMYCE6rtuHKrkqGrISYQKQWe5NWW1mYB97sgtJU8T
GjLiq7R9G0HvXpPHFjQvROrWWEGyo5JOXI07MYGjlRnvQ6cdouQmwsOhDgZnELyDODwBqa+rFqAm
re7i7iasn1P61Gf5lvvMpnGB9y/6Y4CeYtsCR9iBPAdvYkH/ndV3AhIlHTX2SXYfhEAagn3c6J/w
ef2Yb6QP7uMBYp1oWtfANlyF5t00VmirRLe26IQl8+i+q4WwKqobWxa037MWTdVGm6D9Mm+tJCoP
pfqsmdDaycp8A0zxsz7p6DoNfl72yrOH0FeCxOaj8SQtC2MjNSBPgYco6IdX8f0kWmss222UCOey
pfPdlyemFoGKpSlOojnNTRXfLnYAZ4LdL0dGJkxs8Flt7X9o0zh7MJ0YXYSusBlZxGaCnqbadofq
OD+yqdUW9Nd2+G+zTbYIX0mmmkbkI+6PuMlL44ZO1X0fvCn5GjPY2UzsZFSL1ChAj2fLeowKYFMn
hCBDrF+LCM1c/D0uTUvVtitrtzKNxuK2rUyYxXQu5spr4hXesJVbvscqQlF0rbnz3HnGdKJyCh03
ovPFihl5EI15jntKb6T7OlK2rP+b8+zUxGKdpjAAsVjTIWdW3jRQKc0667NyuYSwz+WJO7e9Ti0t
FgqC5XE6ViCrybOr2Lwyi8oyhyeSpysn9NlawYmhPzoHg66Rddqi1dh4KcCmTeo0t0vOH7MyGFxD
nUBCFhy63j+EfQ+68LqlWyqG67ZMHup68nzxoQNh+a9Gv2w29DsiG+5jKSP+0dbg7KuuOQNoK2k3
lw1p5zL40+EvUlxAVUpAZXL1WCrgwjc4FIsAPOjCaybILB8EevsUYiudejAz1B/kvezecpyZPpJN
VVwZdebmRFwBNWTrJs5FIHrGoNwlNcN9Kt9mI9swAKcvf/XZiHj61YusOe1TPSccizajJhSLX/Ef
IG+0Ush7o66S2WsJzx80nHMdmekUdGzC0E1OF9G+VyLWZG2O5wVIxxpQibT07iaSmtsACl/s2ZQ6
LYXwQwq5NQgZdJo1QIwqgoiMUYKbFcg3NQt2VZ9CAQAXFRMVtibXIE3P7TJ8D5SZPf2emB+X5+n8
Jvr66uXBAaU18Oln6lHijV+JUdpKfWscDbesihVHOlumOJ2hRfRhJOpJP7OQodclwxnl7zPiZh2g
+wNu1aC3NOyZ7nvldvIP2/driIs4kbI0UnwNQ2zBxB50VgKoFbmtBy/s7iHRAwLBpxbXibqHeIK/
DQcvknvaFFZO4++XJ/v8Tvrvl7BFpM+0EXpWVaqCqshNo9BOpkep7f6djfm0OUk6cpUmWaZjtCEX
VgKhztbc+eTHZSPndxdFNyho0xkVS9bBuqB5MI6wwk0CmRJIcIRsiK1xqq6V4DGEzFFMMjcDAUY9
3XIwuvIgtCY9WKkuzEu3LEGxr89YTiiS9XhoQP1yzH3DMtWPMmqsKVStXoD1pqidWiuhJhf9zcFz
YnUxxa1GxYiefxVIWVjFDTdPbsBVtKWo7l2e57Pn9YmlReiF5lKUDT4sjSGEZY3OLdZefvi5dOd0
ChdxspUpLQoTtdtWZ8cuzH+FWp7f+J3w+rR76Kqs8GQ+gV2jwG2x1yEtFJR4qBH18xiAagqkrmAA
6UBvXhIfYZY324yw2zoD6U+duF0lEG+T2kZRzRL5cwd5kaCHnB5UnaJmD0p+Z5hV11DgYrSCVGjh
if6xJa+mgTOGV49pIlwzim+V3nR1s/OaWr9W/NRhGSoZDUQwqRa4wkBqVn2vwCOTEhPEdcOOmhz0
H0/mBGZb3TUq3aFQDmyGe0aqa9GiMZ+3B6rwQ+PftwEgl00EgrKo09CcV3lNoUHipe766wKKhQQE
wT4UT2PNZsaNqn8rGeAqioA4Wu1dXvBPuqk/PBpknpCs4oRpSz1wgNjB3xtW0zEDptF35abwclux
BTRSCquzs5t0R0Ao3V/F3qoYwbzUl2zP3ngSOhjlCsQpe7Q2etAdAhVy90mEyedW75cQN3hvrbHg
LP8GOxnu4tDUfIarV6FNRyNIN01+HVc/UIJsR/1bMMw3mV7Y0zhBF1SvNwwXxkhm762ElBDXkjuf
TRsNGjoFaysr6c3cvbwYZ7fGycctzkaDN7IkLeajnJGleFtRQCyTGr3NBmaDiM7JSf03G/7E5OKI
TIrW0FuO5TcKGy/T4C9Yoy0/C706nfJFgt4mtaY1BA2s83Vj5g2aNv7t3Pr5P9wQz8avk+Esjt5W
7wbWELyydcgSufiVVI95dysHqAy+oewFsu2PoZ/2Uh+cPO8tk35oYLG+vIpnD92vb1hm75IppM/4
OB0bcFkaAAhjo5f87rKReV0ubJ1lNi4nXylGo56OAVg6lCCyU4m6l5lvlfLWD9e6Is4OadYqQeOl
CYaxhZfoYsjJqMXqEfpftd/ahGzL/v3yiM4frV82Fm6SyID5rAcbiOgHiP0eNe0xrSCe0W06v7Eo
JJH0NZTJ2Uk8GdbCW9K+4mmWJODLzI46iAIqoh0n+dA2yNblWufeJ7D4jyX7srbs4w+aMNHiPFCP
TK82mQaufAikGfl9AF0qTLlFK4/oEFvWNA9v+mDNvar9hyD6AW1t0GAjxS8mKBcVFgXRZV1B3rK7
7irEaHJF9OepBECz1GbhvsNgAMqB1MBo1cekNt+L8kfZ5scsLq4UdNhJHX3h0PsKGNtdXsKz8etk
hIs8pdFHjvc5LKGhPRp6bwWJZ3T+piB3LU7JCuycl+2dP7xODC7SlQrCGX3cwC/ntjQCZb74p/FR
qBZ4Kg5R9H9Zvoe2+cwu2pXGiLP1ZmSi/9kTn9RhJ4cXbuhR4OewzYhi9wqa/fLNUINgv4u8HFQU
/fhK2sBW1Dc97R90kCBfHvxZ5/0KM0vhg7FuomqoEWaqGnlnaR7GNEOx6C4ObkThr8z0SlxdAtj9
rJcafkPTYV+AJf2bmYTO5eHMZ9sfu+NkOIsQ41eUYTFxEJV4HGTpTtNBs5b80kt/xdBaCvDZGHGy
cHgzU1QooqH/qs0ee016iUarO6EEiqUXeEk3mOlbMmUUog3ZA5XDFbqGckuourDCoOZuCIQ0FId1
CtYUoL6zttyq7Rq0aG0+FrEpSPNy0NMB7RlQMpjSO2ruB/Dkm9Fayn/ekb9mfglsD0dChm7A+Zwc
xJz9oXNQ36hA0cfOekFwNRtYxAhjMAMt9FGuMwhAvvS1yjQv0K8aYE+orO2++pUUPbFCE5e7Olu7
ms8X3gtetgS4q3GbJaBCn45syNAkcetDPxkPApD3zjYSmV0CzvwYCquXffvs0fY1w0sQrYnn1IQR
rKUKp1LzH0WvP43INKGwiFbJ16B+KkAZftnmyo4Vc+594uUS0oTdkGA/TeArpHi8zdbynH9wHJMK
g1IGtZOFCUIqPCmVHJq3G90rrRYyZq1X71Sr+h8qyWdTEPFlbB7vyXg6VctACwJjndjkA7s2oSTc
amQlAz9fMjJNbuKtxhBcX4Shvqdjic6n8ajwXWUSh+jNq0aeyvIj7ypPNTuQSive2JL3KhbfI/Cx
NCl0D3r+NwH35Dvmo/ZkuAavVZBGaeMxlODfqq40sobsPhNgdGKqaBUSGKm6XL0SReNCk115NFG/
KAvpUSXzfBUqi/qqp8yesNh2v9laLB6XbQVtb8hIFnqLxi9iG8qvuMfFeaLo+Q8dDWK+WUAPImOY
Y21bN3wnlfH5/3tL/PYVs4udzOmILsk2Bu3YsUm4l2QvkHneXLZwzn1+MzFP+okJVGTJhFBWHtvK
w/sffyFO7M5KSAKXncrpD7hiroqwffL/XJrehdMmZT9EZQ+51CqU0O+LjdwRY2T3Bd7FumjXFYVi
B0LxyiG3ek111Z4D+PsYvJaa20dWXmqeLNr9GEH1Ivfi8WesfZPJtq9KxOTI6vmdLF9C+jR1z7Uq
kV7xdxEeNfHL53wToZQS63QlZJ4JX79N5ML/M+p3Q6BgrYwp3E7IXMtVitM1E4sTliitTMi8Vn6C
sTI05/ePl91hxQJdnHWBVikJhKFK3EZNp+Lgp/0LlNnpNNFFAlyoQxXwGBZ69OJEUOiN17g5VsIE
XQT5VvdJE7J+VoCN3CDRNqRBu2UPoPxfoP9+G8s8myd7h04G+owCBCS/aSHTSu2841dtW3vmsFZQ
XVuYRSSYSJdRMS89CPAcxj9YvkYTek5x4rfRLCJB6o9mp+ZtCdpGYSvNi9pVIWSLhMUqw8VrjdPi
gtSM/p5mYhOglaCM39FOejCn1C4LY6Umce6m9NvnLEJE6RttAx8v0X9HEhuvg3suJi9TaysPqTM2
zS5BvclHQbOa/I3RbnhabVuAVaQJyHEUOTQePCVcaWb7Q5IKb1i/fdZim0NEIvHVbPZfWwMC+SZ+
S24r/aC6sTs/7hvU1VAHVXfipd/F6BpaEwk8967w2wcsggADWdykg7fqWLr9aKGrA3QMG7EbEd2Q
Azf2OoZlbSmWbwhhk08FAXYGDYqk3lbS6na4jHvcFcf8sXGF1R9TCb3OavM3BdfT0X6K6Z1sMT/9
Mp3f/B+zu7mRVgSg2haS3CtOt7LL2CI4pROZeDwvrmm2G2Iwr1uj2Fk7b5dNX0kah0qTwIR+NPbK
0b9ClxlozwruAJvmqltpqyttbWfy0N+mcBGlwkRnqpxDB63IttcekIs6+rSWR5y3AkFHDm1Dgy5h
CVCsq3su4CPMMgJbf2FeDRA7iCr1xEnehJW5yi79hnabywfWP/jml93FknUtEJlSh11137+phuPf
U+ibRBAlLkBIfa3uqhEEa4mbDKu0WWtDXhw0CIE9JHpguh9K169Tm6KJA48xKyOcR/BnrvQ1wsX6
KZ2QIpxntjKt+nkmwgyczip919zknu/R+8v2zh+fX+bmUZ/suCmQeoeuzgKtHKldCIhZ11uRolxL
124Mq2u3OHF4H7FRNv4cSwdHs2v0sG0LDepNnQ3x9vowIw/Tb3J09Nxbe/NeW7zF8TKGWjgoGWwr
sr0zZbGL/fbarNrd5dlcHePivEjQVZkbBKsXhs2hSvHI5k9oQVEbLzDASgSkjCLfURu3InGnh09F
WLigd0U5ITTvTYLKNY7hbcz/gr8KQeFrlReniFENhYxqDD9UU+gU3kfdmtDpuQnWVMogF25ohC1l
uao2z8FTH+lHFCqUUbP6Zu8XZGX7z5+53BunRhYe1IR1o5c5L1BO7Q76ttv+nRDxfOifmlk4y5Dj
8ZxrRQm6t5uuM6+aCWB5Ea60sX9eYC+NZuErei5SiV8FgHLTRg1/Ef/XEHZe4d/kE6TN2sQTUJbX
BnRw0twu9J/gJLJBFWO3te7K5JtK5D6kV5HBXaU4pKy3J/YYNuiSqTcS0mEk3Lb1r5E3bhBteOlJ
47ZEC0BlBtsVrz8Xs04nbOFeHQUZvGxMBJFn1UaZew/BKWf02l16VJw1lM2KE3wCK08illEwkKWF
Gr+lm2ZXbxpglqmnbtdeYlcc+rNOeGImbZiWi7gsjzkerHxz1+NpfSDqytSda5I69bXPGtaJGSMt
xynQTPWW02dgQh3BNYe1Ysvaxh4zuhVFc0+BotWqxKF1dZVlqUM1yKKOZelIjifYWN9VpLBz2W9A
9rSLcnQNh6nVA29F4xy3hx/5AGlavrYZz5XXfvv0xYGo+iOJuskojjxBP3hqkGcKqVPKa24p6How
M/ZmlBDlk3DvtEJ6HoGfW+r9ykPH2kItDsxQo6TnGhZqajZ5aG5relDFaiI37/kLm3Wp79Wlac2S
URTHBPw5t9qe7rsdMjorcbotLkWFPVXW5EJZ5XXN389VpH+b50XUI4Oup22KqEc3o0usehM4/mb0
dDe4W8s+Pm/Ll4a5CH1weXXUSKYfif+mprmbxelbKacAL/3o7DGuc7M4RLc1+jtNRJfGcLiW22N5
FeqvIwFZk39b41Lml4cWwsl19hB3oANDuyTIutq3PvIfpH6YGsgeg9O+7qSVo3G9VESF90BqN23n
KG3doI29z11aPg5ZDc7Q8hOxCdoIMyZHNY0fDLVx1JU86OzJfRLDlsocU59pYVQiGs9hJYZqptXG
Fq6b/c/4iUIb3tgCZrBNxT7b8MeV+DnvlEuzvoifcmqAzioRP7WN2PSbEkHNtJVXYRlesZG2/i/t
LV96jRAMbYyB+TWBCmgxxnttBF14x57RJGrrys5XN0hKQCL8ruclBWYyAqI2dVdGPW/MC6NekrqJ
CVDUkmBLNQ7dT4+JI3fAMNp8o9t4d1bRkrqWBa4t8lLZw8+jMspTnOxp9dzVip3Ip6gGLQTZCh+Y
imSyqcZvkB14YKkkug4syF7THb2Frk8QCCdV17pPPgkLlrMAZXgoxBuGiZb9RQukFup4bhqn8diG
ALL5Jbos+0NBx0OWGz96XwNUYRiQj5tJjJe/wN/WhRhR6aD+rvIL4VTl1D756JBxIeO+kSp3Yqa7
nTHaRttfh9AP7etDB6Iv3pE9VaGLGG7HYHgZgnZH2DdUWt9yMdwpY1TakuMBD12SwlfeqQ8YJNlO
6TtRdTtPhVWnEE8cDm3yvS6NO6aq2yIxdi0N7XiQdxPKSEInO56AJdkHhBwwGWCcr3v/SpsOAQWI
uqjt+U8Zlz9GJry2/hGmEBLnpkMpRA2Cd0puWzQ5+SaxM4LamvY0insy3uTNNe7paG8T7+CyudXr
V3SW3NUi2ETy1yRf9OTZzPK9HGoApuE7VWX5+dOMU2/5thP0Kkt/qQyqqp254sTnzm/wpxhcmAbV
DLZ8xuo6P+oqroa3OqY4KwYIMYzIxYp7KJ06PWic6LbEDA3hfV/L67DLbya0S2ia6tEyB+J7uCfk
iIqL5Q848Gnh5j0g/lMuXRUwJRliGdNyJ9bac86x9v323YtTUxtn/omKh7ey5zbJ2ROLEXzKX+EY
FA6LDVt07QYcTvtKzzfpmHmJGm64/jGFwlLMZ5X8ENJ/MCAnYNCrMb0OdLYFhExUym4okJC2gRuV
PyEFvLkcNcS57uXT43DZ11APUZ1EysBvQcCTWUkYeGlmuKMuHoQR7clUWMBYiSG4AVTqIa/faDV9
M1XInEMJXHAgpNUOsPM4dXmEj4f0Yteg41ocwti3inK8maiPZrroaiC9rVPFThm5RxEOUCq0Z2k5
ehwrT4l6JwcfQ1NRwKdi9FzeD76bGd0jOmMOI8GVIXSr7kW0qT1JDUXN1qZd47XUcMhIHD2RcAmU
EKLK0tIQ2AlANQCia/PGyrPiRpO+5fvH1A+dqSk2QVs7Ka0P7QTImgkEfdTd6xIKSEXhmjmYGYJf
klMrTFQnx2vfpGc2idJvU6J4XDdtMWqHWflD1+iGZK8Vr5xibPYsT55HLbIL/D3BXS1oyGMzArCg
YT5kDpIDaaeg7/IN3cIzqlcG0oZEl5uHht3k9c6Ikgc6arfhgdwXHX+t2LgPtB+QQb+vhtbqS0T2
qbJLhicb9ReJIq/LP7oQpdue76Iq21UUgijGdBMh0NJ02Hd+/1OgpxQtbzvZVI6pFjdDh6CW6Q+l
DuWWm7RqPNCjbHwdLS0ZyN5IvBmp/1OErc0DQCnmIrHelS6QZW7HFYsktZWY7Q+hQpeogPb2GL7W
A7TpOPp+hDG81Nr4M2omR+06BCYgC010vZe7sZ7srIBYSgIU+Nz5rllmUlqdrGxqOpjMh1qPNmU3
QVkj8n8SKCnqsN/76OomEXeGsN5wTXvw0R4SQpzOT7GZk+QpY9pr4A9ercU3Ua84mtJeQeDMqkP8
IHXatignJwRiveN4IzLtStTDcxJmNxqwsGi3AEwCTVZJCkhPOTpqf52yZtPS2I0wi/1zAK5Aqu5F
sUHntW0Ez0r/i8XNDr0xtyTt3o2g+fDH2s7Yr7xnLoveaBHf4z1u0wt9B2W7vZmNd3ir+xGg+ZCn
MXKuaYDB8qiBiGLi5SFE20sf0DdeRZ4uZsXWDN3K0n8aGvgYsTRcNNM+tzKtfS8U01XkYBNubNOk
uyHIIwP+MkatHbKfESRl69RrBEZUZr6Tt+a1WeKNVcS2psyXYO1g1hyYAMgD+Q1wIsSZxENFxh0z
/OcmeqhMea3iDRCyNPakAZUJOQ5D+RjmByD/wGuodafcjdkATLhPH1PeP2lxa5vihs9vHaxzDW16
9elIN6pI9goiod8yp4jiGHBONDYzfpVG8Z0RhZs2jG+TWNvOQUPTQWWR+lcyLuyiDuza5Ad1DHYQ
9XoueNIgo82dNMdTSehC8cIy6tIZlcGKhqepj7d5hz1mavjndq/iTVum3QG6lVdDlthcBaWzHl4V
SePW5WjXvvSiSaClpwMmFPQn+vgq9YexzVzKdo2h2m2mWCnWIBj7faZu+6A4aL52o+bDNgwVVy81
q2XfoETviPxNMMXJkOUEQWDLzPTaKPWYiXOItWjxRhMY0i92U0jVS6fnXqDFpU12CpjHAlJuaPbs
53dl+6uk1IoSJ0OpIerH/aS0Tpf6tgThkyTQuk06uw2+91TbJrPyRcSf6FDeYGK2UIzd+IbmtnXg
hhFElfwCTc6ZzQGg7QrV2GsA/ZHBZmhzGtBo3zB03SAeG/GG1aiBwNPTSW6gMo8erPodT0Ner+yb
/0falS3JqWPbLyICJMZXxpyqMmtwVdkvRHkCMQsQ09ffRXX0cRamk46+L+fBDh+lhLS1tfcazN8S
6A4SB3uoKvdy8m0ogQElpgPUvlOnT5p8gvpo0CaKI1fVjqeZXzdvTP8xdrHN1M5NlAdVftXG4oeq
vhBsf1HAU+Kul57D/AyQwk4ePMKEl4UvxJAYpm09tGJPZ3kZqBAnJ96+1o18UiK2azTFFe19zJ9Q
9guiyHR6jT4y6SjJBZ5BnWvV3a6h9QuPJwjBQItgiIu9ZsoBkM5fTSqjkq4qrZ1KQJCQEW9rqAXv
kvAymsSZUumQq+dIbu/Gep+z8RuevrtMRA/EyHYk+wI/d4E85LcI5R9kMvc1WhA2xFj8ri12vRih
4v1msTuKDgTI70EhYTuX8g+5iw+svSOheswZeUvK75ZmuWnIfgxS9jQpclBq3Q553d4YdhWoXEJP
vSGO7BjddQtJndbictD9BntKbR6qnxo7hgicfLoTqvkstNZNckBw4O+swcSqZmkILFPzOilvfQkN
wtwf6+kYW/RiJo3N6PRs1HFhQ19JaXkgVdEb7wV4M83jaOk7rof3akQeiigJCFBvJG09hk6pMetA
mL0vwYUOlIRHHUkyz1qkKLsxM/1hqndMt3Y8sRy5rDwpnVyzD+2wVl2pDoNMym3SDZ6VfUMBwza0
nanuSA1wr979SiiyCvhBNvRbLGVOPxW+Xil+onZfQ308FOqwQ4kXcrC13VjoCVb1QVR+AtxlnkHN
vBkeEvC/e+ioa4DvS2ZoFyW/g4fKfQbkw6DpHpuGfczE3uD3sXESBPocxEHG0dtqoth5VP2CzZ7P
msib8GyLOeR0meH1gqH3AVaAMdhQKw8i6LjGhgiisb9PTQRHvGTriB7ikIEN+iSZ8x3YQC5jcGZF
ldjEs/pEusjlIOA1meLkqCd28eCjAnZX6Gi7lm9yizQIp1yrVD9H3aP3oOLvMNI580bVhOpRvA+q
OvbmBnI13uHM+qLaM43tWGreGTy7JPU7fCiduhfHBKVKyNvizmdgESBwRLI9Fqh5dXFQsacmIo4A
nLpMwPrLGi+lsUPwQDDAjSms8NiYiFJl6k1T89RVfM5NXDpa0AtgYj4wOz4lkH2EtHEGCNb0GMFf
TscnGdG1RM/P01SgTNBYVvir2u56JIxUMF+lePdBzpd+m7ThR1nyF7MFzQLASoWAdiDVDvKjx76M
7Vx7SeIfNQRmU216juQZtJIZTxS7ytA0m4Sh3cQDrpzUZoV014jUzbrmpUF+AHXXQ6/gH6RjeWAN
dzgv4RlMsB0hgm3Iu0ne6yBDQt7ErlGqNwbPbF+l6idUT0EFvJfixs7j4kHU3UPCGy82XxknDyaL
jqJQdtmQuaxU0TY3oYf2xlh0LkliC+RXvNftfrIgyvAkS8gu44mjFlM4vcCd3f6OE1zlkoCqXoHX
nGS3crwTpuKNImDj4BVt5IYZCJzRAHg3fbEy08ms+GgawreSAin3GD2RiXsQGnXyiFwMLf/apsMe
SIHgY4/kmdsSeHRH00nJXoQCcgsg431RBRknrzV/75T4mOsQSch/pzq+g1Y+d5kB2QnVoWNsq+2x
0SDWkGi2JRl21Y5g8sNmOAyoQJ4Zy05IS7dA64iqkz9J7+34QqNfhdDscMBWGAYk2L84w7exkqeU
m26bRW6dTPsCF+jtN8pGrXApvg5gY552CXohwjLtUSlLZ2q/GEx6lHkobC5ebw+3VSD84Ctf1ZBr
uaftlKBA2OOZosmKH+fICawiQPbKlcmRjRe50p0EKSkznNuDr1dfDUtXDKpZprkoGIqoK7mBusG5
rGZ7n8GWm30L08Hbo6xhovHo+zPMolfCBD6+NknGRQ5GlFrRPoTApGf2Dwz9w9nnuyi80CaQs+2z
h61WwPr3/DP4ojyXE2T1k9VX5248tqCvcyRGpUFt2h46ZNO3p/pR9loWhK6mutSHMnje9oCS0rPJ
8QbLusIWMxXP4kg0tccUj5KJYON3P+cYGdLJge6mCR5Wr+g28lmY3tVeyqADoTmlDtugbH4f0o3m
1Sow5vpXLqBjYOHokhhzAAkLnHDROFJ1l9VBVnaBCZq3zOPACr/m1lPdaZB62U8douFk3Kfs0GuJ
1yKByxiSRVrzDd3XeSvcWr+5WXV1GtRatZIxKzjaaoeIPURIVk1L24P0DIh87FnhFstjY3tYiz5I
ZUSVBZ9WYCEEt7na2xIKELT+VQCSQMkGImn1vKmaoRkzC9ZaFk0FNCzMrEHII9OXLuI+gL0wT9kY
ZLUyezXIYgm7WjKzUYmNS180XmOhhBa7t3f56ke6GmG5ZrGYejlB7beWIEGga/YIij8z3/RQ2ukt
C2LWBrdHXG0bXo24LHh1UdxEFQPENwS0rHiuScxc1Ibsqgu9fkARpq5IZedkE/cwH4W/NuTVyPMn
vdqQFTBkaVajs8A6AFbyPAgZ84gCAcTwPKWam8fUNSjUg3JkDiKSNpZ6fcdYikVVlBWh4vN5+Egt
oWIpa9V5DCs7QyYoULz6L6a5/kn/jLMI0XE7UA0KE9VZH86p+lDKWMye2S2o56gAWF8SVComPai6
THfQw9+VCXuBEh1yu5r4QLq7TQJ94dxCLIfv/O2Pv7UGiwiuyNhPA8uq86D/UhPDoemTMXYbO2z9
1Px7Aai8qOQrDcjLEIqoznyEcVf+mIzRxgjzp/p7J/0ZYRF0W7zGS9igV+eKPUpZe8ylg1ALH+g1
C52q20u2NZtFDGiBRqnMHLOJQsvO0jtT2lJ43RphEQNSeQQkR4srKE34A1iu8ibs5cO4+taCzT/h
6uiBY1KHXYNJyAe2Q0EexKnmF6rG9HWC+Ilqo1jhFGDUBI1rwj4Sz8RXYeNih5FkU6IN5kKGRfu6
pYyyhrma7Y7/dSIh1fn5V9WtKqCao1ZnkcVB3SeoLaJfboJO5OLm2t/+jluDLbrHplBECvgTVhkK
iTVqaKM5uLry2AFWe3uk9Tz0al6LSINSbVXDUXlu6IFI7dBjeRed+L4LxPetpvjtA00/rMavPiyL
VL2YEgQ1qPwopNujpCGn9e72hLYGWUQNkaka3Mmwe8iYowwVQ6fslTfxxgdaUwJH5f2f7bAEtFQx
gee7HJZn8xuLe3iZo+6Byj03QaxBRASewhPiydjCNq8eP83Ce4CqiMx/CZBPTWp2kVUCmn+oh3IX
md3WzOYT/NfxuxpisSFqlOYlTvTyXEl+KCLo/v+MasPT8gEwuOeiPQkUreTymJSWnda+qecbAXMV
f0uufsHiUkKlp5dNczAv3ANe2lM9BraL5TU+B9OF2PGDtJF9ru6ZqwEXewbv3bHSgNeCXAWy8xIq
r9K9ZkYbIN/b305dXjV1Sau4kLXyHE7qUaQnTRUbKeD8O//zp/sL4NvppI9pQcrz1MGEyOJ3OZ97
WGrhypNpg0e0M3SrP8VS//g/HLp/FlCVF/dOKSgza4OWaNGnNhLrh6r7LmXKxvTWkQBXwywun7IS
hUkTbM1/g1FzIIYjJw+4i74cdcwjSkL3/DsugK1kZOvjzX9/Fbt6Ex2HVGCLSID1hUrnN7K+IQO0
motdzW5xw1RpY1ZjjldCmcNRbAdoBWS3KDo5Fss9km3s+a0JLa4Yw4DbV5wiksgFRarwoLLEu70p
jNvHSpUXkUSf1K5O0Qo9DxGqZVqp6UgZwfqQSPcFl/z3hu6bZLDbIlGdpsDlXhXhqUu6kxlnu7J6
LNQLF8a9KlVofFhHs8Ml3x3r5s5QfqqKgKb9BcgiGx7MdiP17qReoOP4dV65JHLRZMnuolTxdf1r
Xo4vk+UnJLKHBGgJGLTrsJ+P2DlvmqOZ75u0c1OeOQXYuuBtoy0YHyU9grSOQoJ4rP3cyr80UxH6
FWhEYf2sm+OlZ5iVBPU8FIa7t3og+Goxe9H08i40rBCo+kF1kJE9NJnxwAm5cGJNsL80K8A6QndO
mAfY0TdPt5d9ZRt9AgkstlFUFZaqZCa7sK5GidJC7yYLal3xyjE6K6Hm60Bt3R5yrb3/aczFZhrM
UcDfKbMA7wTXEmXUOVHbk3PrKQ4KqIXd3RVOfMdeN8Zd2WGfxl3sMGFJEqA4wMi2bo+uHYB9wFK6
LBgc4s+S3PJuOxFcOTifxlzcTmUN1FuvpXhnK0GVwcdVsTaWc/7VizD+aYTFdYQCEB0UqrNL3MMu
oVWyXSQRB90rqQ0Hu2w3jX9XHrvXAy6rV0COjKpiEvMCNMmh8vOg8Yt7GEL+F4zrNW7Up7EWV4WI
BkIHgu3ZI7KNreLVyXAIKxR9w52A8LBs5IB6RJktJ+csQY8Y2ldKtWU2sHFIluWf2IIjj65Q65I3
gC6AeCixZ7Tlj0P8hbPvLeSLb+/UlZv506wX14fECtprocIu9Zh5qWRBzw1we9gaFOUdqkN7JaN+
SKRNhh79eyvRP6mUuky5iVwpA+jJ5QdAUrFhdSGgpYtcypWCOgASwy76/VbpdR1kfHWTLTbwoMNF
QmtUHBGHHGDtBbZP7MqX0df99Lw12koMuJ7iMhNXpqGO0rm4Fik7tcuCLr/Pki0RrZVDT4lOLGpQ
1MzNj119ff2X+tCwsjcviY5CCLalWm/Esg8d5cWp/zTEYotUWpryBvik8wRT9E7DA54OOnW4Zbyk
CG1DCdMWurekqIAmtPzaGOR+6qAvpBtoIubVAKZjC1tLiMpLTmGyDhBC6oALf5Qr8azSYS/MB4Ak
jhxy0fZEfIKdrzAoSbZyPrp1E6GDlWfHuOgFnte6QzPFL9sBZBhcu1P9LQ8N/LlmGxEgmFAoFGh3
ScP73NzRJGBO4tytgQmmRZADZNWpBTJBEzpBQ+gIVrmUBBS61hB7DW4frVVS7PW3WVx4eiYsNBGH
8pxWqoNKXQ1dO1EfaX/R0QHnspsQaIeLEWCgIJ4ijyknI4I8praRUa1uxKs9srgEI6oKYqa1ebGm
C0lyd4ApfFZsKeauH66rYRZ3nqyyho2EzlQK6GLO0mfKfe+PLpwnnwDKcG+v7takFrddi/oeGEJ9
eYbcNzCE5FCTAQiNcH97mLXzpSqyDpCERaj+gXy8Ol8yCG1TqMnGpa6xnSg6YuNW82NtJtdDLGaS
5MY4RBPWrfWt84D0zE0PyZPksL04FRPIj+0dROi92/Nay4zo9aiLUFjqSadPA8OorhlIvmbj/Ryg
IZujATY4FXPma3bcbT1X1q7Z63Hpoq5ZK3rTF0ydMyPFn3l72Vm6B3TSlt3qYTxuUp7XV1dViKzA
JNkyFlXOSZBw4no170olCtT32exed4FT+QGpzGlmHwMV/z/O8s+oi2SCa6yPJCFw0Rz0Q4n8z58L
hEA2zevKoBa/VWD9IDMvo7RKDKjTyLqiqUt/XMCV5HoiZfJASHKQ4NKgsfCZGbNxRwbcURzIavQm
x+khsnK4QHZOP6rg2sZW6DCTwvmH6zuDaIcwGj386UVhudsMgJ5JPSK29c0srW85gAK8kD1aTZ5R
oSNeeBAZgRFSDoiuFyWnTKtcyHo6LbB7Ukagh2Y8w4JjP4r8GeioQ9Qk8E5p3oUh7yGuDbAheAG5
tpsk1E1zIwZAkO5mFIPMdf/2hl/dB7oGOSsDOjfQ1P38Tpbjfij6GuszCfwMDboh3xq0Sm4PspK9
0Sv4vbY4VLWo0gJQ9vFMK+3UJgwvuecmfjX16rXFYsEZdktsabXedzXk0oELOz5VslDTLxC33sMk
YJ/h+BaPUJXZ3Z7baiREro3anop8gy7mBheMLG2tdDrTsXAaAhhl/nB7hPWY9GeIpRkv7ywJkoyJ
dWk8AOxkT3xjh2qXmAAG2UZQugMwXzvjWdoWsd6YnLqIEmougZxHE8j0ao1TN6/1dB+VPycKHYah
2kHLB1n/V1Nt/Qbq40oZuoMQwFR39u0VWPkZmklA25g3qWrI899f3TZ61bdC7tlslkkC3Rh8Ldv4
imulqk9DzOfkagiYDPZmDAOPy2zTakGxh3nDUdnF7o98LwALdeSj5gJVtfHOWEuGPo27SEImFsFp
dIqgE+pS6gxvbJeCzgAl92B4mF/jYFuQHVBxUvf/HXmRl6AfDNXXiv9rxuX9TILnv1DdwTkBEcsH
BqsINqe78r75NN3FpV6FClHMbNAv1tMsAxt9CDUId/A0dIP+iw28Nd7idFYZETRUsLwvd90HnmXa
Bbqb76nH/HgjsZ0/1eKquZ7b8mGDGEBqyrBLW6il1Bn3J0XzE06A9Zq2Pt7GifjoEl1t124EJgag
uPEc71Mo/HNHx+cDvNcBJheyocCA3W+LlqzcFZ8muLi9M4OplVxgMft8csL+mVeRY/X722d9rcH1
aZT5k15NrbV0xFoDo6AUDiIW9OQ6Ga1D6hRev0vHjZXcmtMitHRDZ8phFkNCtys8QoiXhnuWbkXw
rc+1iC4NWkBSIhBdWrcpmV1D64U7ktceJutezfxZB3nbDGtr0EVo4TL0xsmAqUmgzSbye5ZdNj7V
xun6CKpXn4rHRQqjPYQQXEy+HvDH9GC65ZsWKEjOt90Ktya0CB6tmk6hDoYRWoXChkq2TZKNkv7W
bliGiy6zzE7HCMb4CsgK4KV+D/Dt7WXbiBNLYuhoVSyUSsSJabr0HBSK0GMGfAqi1L890Op6wQ4V
sBjVoJDM+3ySGjMFUaGEfOCko8RAhRMP8sbxWXu3gI/3Z4zFaQUgBcIbXW5ean/yhxM/ZH4LrrZA
vWoIqjttY8utrt3VcPOUr3ZcJXPWDJY2nqE7aVumJ2vPio7NAAGQ22u31tT8NLHFkdXHVAW2NoTU
ZDHsmnrEByKTqzM8Bc3mwguo46evlgaNgDz7EVniQeFKkA7594ZpG8nJ1ndcHOSBl0ziGYUMpNHZ
UwOuCVq5t6e7uvGv1nWRDNRwe6iRnEPxSsohf/FMQJ0Jkw0Rgfl/8tcFeTXI4vwasp4kKlHHM1dB
PJ5+tTnfqdVbFk5Ou1U++MD//ufB/naTBs4JTODcmh/Ub+0+9+q9uM8P5V1zhw4P6P2pU576U/Ss
eClYa24W9D+3VRlvr+tfztIa9P56FirjOdGB3IV/mPrIQNC6/fE29upfttJWCHmGTBVzHIZPsjPL
phlehMsZ4tfNHiBNsfk02JrY4tzTCCKXWSON51IHd33mdAyXkv4v4fifDaMs8/40YhLEvef7xaic
VHnLaeso6UZI2Vy9xUlP4ga2yXU+l0LiS7SbK3StrQQdsm/wx47bWeka+vgqtqCM9jmKlQDKVx2L
zMvAm2e4PTyG1ISHHXmcuuopJoOOnvyDNKAsy3ID/G1duMR8kLn6QzaZa+ngSMkH3nUunzk4qI3B
YyiL8q0K3FxzunWEFkGhyvW4YNDCPY+1cFKtA2XI0yqx0yIUpGt21DskMRF4H+ZWDjjfs3+NrFIg
ZqBKayrGIsyn8OvWUMiEws0d485w7n+j9m3zO+27coKMgEt1t/3dvlBPQRtxU8fq4wa+NfxiR0wG
4HgQI5l3hOZn0IZ+FN/m9Hp4GN8oNgU0sQPTB3/xSdqT1y0X4fXJ/2G7L65t2vI0rSp1bs7+K/+t
vWaP5s/GrbK+7/+w6peetiioy6oYuzlq9B4HFy93ZzXA/G0miPgw0KkDtu3QOpcM/l7bf2b3FyKK
hJalSYRdmi6HHxnwAFMUQ+rtMqJWRluICljqXU4BBtOM2tegYLsRLOflu/UDFrtaHkAFbAt0ayP+
mydfdfClZEgsdJryFFqnpn+CfkECOQOhas/x+HZ79NX85WrNl1egxM1xSAd2MeTk3tAPoGzCzhKw
sK2zu3rXXg20yGRRoomQ+6voSRcgkUEfoQbuEggGIoYzuDpuouGpL6EfQY8GZzsZ+uCgYLpqLw5W
jHqSlvjDaGz8qnl2/3npIeSAv7/K3op6QkCZNAv8wza1Q3ECg9wdx/rYxuSgp2gej7l/e8E/1EZu
jblYiGoEzKGJTetCz+GD9AZUiQvo0Z3uDkftNf7wV9cOMxAph0fE/KB1t+oC6zmyqWqmRjXV1JaC
mxDEqA2pDNml88XL5BIwfn/BO9vuXe0FShzbrqVrPSfNvBpxcTuDrlgM0tSzi+gMu5OmXVV1Z6WX
KtC8LCeWyLMKJZJKCWOw7UcHTN+gmpTH20u/xif69CsWYbSBt3QE0WN20Qa/dYm8m2tM6Pd5YoAl
nj1fs7A2nZzJy13IIWwFuNWzdrUIi1uWWoWlFVAxu7RUfiYVnYEDyeMUVa6aMbaRg63f6VejLcIK
eIVpk/cYjVmwTYaNi6SFkByQZpWwAQWgKRSPNNN/xnpzyCRwYUso642GnyfqCco0tqqgfpyw0oEA
i62D0FyJ6MLAJLCacivjWU3ern7r4hzWKokkqmFDKvVel3DsIH9nyK9TZ96PaniqYBytGMxNIwvE
dUhKQ7ugQCYNLrGrQDjg9jZZjVRXP2ZxQKU2jxO9qebWyqMBbSordoAyaXiDbvfP20OtPqT+DLWU
AWJ6bRpaCc5grKsQlDYcLfl1e4QPYZS/ws3VEIuKeRwnMgjCjEI9sXzRD3HnwNbxvbFxAk6WP+0M
R7jVPQQuULnvwBr0p8GFQq13+2esF9GufsYihwDrHABPBfw2TeI/+/JnFjb+mOkuldHEFCnMyRvs
NlhWwyEob8un28NvrfMi/FRMysoInngXUb1w61c1bNXTNvaMvsgPYVig540lsYuelLtR1eyp4Ptc
ZE6t8oNqAIY5qXurBcUgT52QZwfRatBe72wKaSO7TKEmk/Hky9j9uD3xj773rc+/CHlmBbS3Esm4
bdBGqPfWkQfQdAlmA4BuT4/hfm4pQC4DNqzwbgcGQD6CJyzvIHsyHpNgU3BtNZe82geLGNhMdUX7
FL+nd3r40YJBGDplUJ+1XYJ8lrv1+3v12AXWV7Rkt5ySt24hfRESoUiXVbKFMGMl5huVX3prDGbt
icQEvCO1O57veYq2af+Yii8dDW5/i83hF1Eu67jaDi1Oe3+YfANnj+wRv4BvrGE6t0U3WWs4Xl92
+iKMGXrUJ0mCLckm85XDglpre/jsgvuu/pxqcK2h52dBhsoEoPX2RD9S5hubbundo5T90Jo0o+dc
fEE36aDos1QkBL+AzEutFwOlsqqDJ7b1TWg/QDIGoFe242Zyx1nf9MmINegHDecMBoyRAeRu6Y9y
voe4glOgM27L9Eknh5J/SYHz6KHfUg6GjUrsRY+0U2Q85IZ0l+vQTDgo8WNrPsNO81iPHPLQJ638
qvCnuEWuYbmsZw6UOtwEj1YyKdCjeFCkk6EHpfVeTRlo7ffU3JfQGYEzT/YcMWB8m4MVAuX/XRqf
QvEKDwKHt4Gu7Ibivo6g4iNeGqhWQCOlTI95EdppvB+Ko64/FREobpHl5fmjZKEhUik7BToBZqJB
ZIEcy6wKxkT1aiGBZazIttHLkqsord+Pxq9WsF9VaL5PY7iRAa/dvPBAN3SNEKjRmYtdEkUo3wFD
jZxk8GXW7TM+2GnJ9rd3xFr4ByrY0gDvsCwZ//mcaOu5KSw4otfn4hTtIHzspUEG/rZ0qIP/Bc51
Pday7UWVRpbJOGe3tD4VeQcHbriYRr+J8lNnsoBB7vjAyBOemw4XnR+r1XtXd/teku/lTtq44cmH
cdetw7C4gCMrhfr1pANqnoCrbVm/jWIIUhmYXNG+kIR5PG4OPQAnyH9sQykcEwIZinzS2G/SNPCD
RaEuT/u7dADMnhEPki7QJzZPStudVbRJw/BRzX/nbfabwa9GDRVM8BeD0iYbOkyQAt93gc0T1JZq
V4dukYCgAjUOUkr20JZ5kThAS0gBhSl5YGEcLTG5pVoG+hD5Rhi9970K9R/ZbjsIYEHDpdf9iRgu
osZrD1GDcah8qx0C6Fl7JqqnGvB/cBXpYSBLANssqge/wWVoR+5kKadUqR6HJD1aTPMNCFaVHPI1
cYbQ1L0yOTv1jDzzFsFplKGCXo4pXsLGgzIFBdd7QLoaj5RZCZT9k+gzjw0el9KDKuW7qsflMUT3
xHqPIRKRUXSLR+j2VDGCipXtjN70CygDlgp9KMTXroOWi3IaYH7DzMSH2c8ulDsnNabvlOrQQO2e
huiYa5YH5bKHuAUfcGTH2kh/ZWT4Cv2LYKLqd1WB6AbPbEXUSNzgbsihsZRDEdaAGCIFEaCF/EQs
HSA9Ziuw2ql75aChssvlHBJesP7msp9oFuSnoN5bkDyADBncejlA94jNA8/vjSSCgIMOSV8yOqCu
WsZXXbnQHOboEURZsD4SQJQV+MwDPRf06wjhFHV6KCT63FsIsuAaiOK9i/yc7XKKcor5SAiYj823
aejRrYIhcaU4ojtLmmyHRnpKs/c0gWBK9prVL+PInUZnQdSGgD5CvtUyYMcQDTvd+J1I7qCNgRly
n6eAYowGvEKG6TImyVstQzyshgRaYR0ai90X/Yli8/IS+nWsOoVVqsAqErB+rI8SQ8Tx3uxqWyuK
n6Oqv+UFbMEzA2oBpI/sFIhUrRxtPSv2TQHkG60co+ndesjhU664vPwxNdSOEv0A+xIHElB2m+/S
PjnyVgQFauzmXnA4ZsgvQxWXds0ib5AFqpOJ3ZRHiSdOMVJ3aB940x7l7z3Iy3WWBNZ8cDLu9oPu
t6B7hEnq1PHoJXJxNCslkKRgrEfUSy/U2IXWzmBwIehTmBhdEmgXUWhCygo63kb7aqElPbXjVu9i
zphvxZVFRl328tDVg0HOg3LK+/BUpu0hzfewdIM6Z/MdZu/g2Hdi9IvQSnzYh0Hb1gQcdxQ0tU2t
O8ODs9C1O5ikQ5zqC4Q4RTwhV81ei6n7MqKKroWPdQnhsX3JYULSV441KjaE23wqX0L4tSQwtM55
7kaK6mYptInH1mlC7QiKmD0NDyiuOHAxjqu7xviGloA96cNxLO8b+k4zP6seeXtqlO8QDmxgDVuk
wPkhapE8xtOveDGHlyE8ZDFQGCNKEuJB1aDvwzGJ6kkaZXiTAow4hDto87gd9POYnG5cjVvlgqUJ
dTskKkRzkKuqQfOevlMfGnqIZN8kby6VtPfNCXKIu/wMfeONJ+jGe2VZblbVCqrv8vycgLCr2dvw
udzI0dYfLKZMFEpM3fooEV1VvtqcdVMB5bdLKqjP0gQuOwo99FILdTaUQIdS3qp7rc/pz4iLl0iV
cmU0BpSAUE++k+MwBcmKwsKbVBWEsqrfrLbeJtLsie6j9OkVHKCfmngTdIaMKYMsZPIAI+CjkQvQ
g8qn3KyYq0MEQzeg4Kmr1B6k7pQrQ7GxUmt0ciTSf3744tXQ4h7KJQlLBataOJ/PVnTQMIQU2K6n
RXqeCoFkutbtIYO3i8Zd2jKvkMKXRFO+VCJ0olZBIxbbxoTtRc4RV3ToiiLny6dxnwHlrhS+YGit
xLC4NEynaC81MgPt20YONj9y/woYlknRKtWQgi3BESQLSSe3HQrdnoJLub9DQ262pYHFiIuE1bps
7eL1A3Q14uLBI8bQIFC4Rr0NaU0jxL6uust835fmPlYhbijgk2urGSBeqEqVs30L3JQlHl9qMZ2m
GnqBEtTvO4u6fahtHe/VAHr16xY5aSpl6HDVWI9K0R14JwZ9/AvIgtCuFcUz6uy+AqK2FvQ85PqL
BBZCopgbe2u15XGdfi8OhQh1luUce6t2RyiDBO2cGwOy8gOQxcmjmisTj22aKayC/K6HXbzCKxPV
2AZX3UU+QAJlFlWKDjOgvENjB3HaC4//xYN066mxOEcQlZekpMKgjRcGcKYdUyhfg3EXu+ap9YrB
Nd55uyObng6r7+7r2S62YTZ2VZsYJkPNoXNVTBfGgx/QtL26a2Gssbt90Kx54ywO2qcHyCLjn/oy
SSaL1+faiEZcTHXliKGa3GiIH8sWepG8V+9SIzuFVgN0ao0mTwLGv2q9M1q/ymV4hEWfMxr3vANv
VRphCq/6uI2+0fTYhTHkeFu7AqNnVEyfcjlQE3oY0kAvfhWtvJNIhepe1Ov4A23X0fZFDnXbiAXU
Cxs7YcCTjiW0i2WvyiHxW/oiSpy2Bt0ku4euqy0DDpCoGar0MghEAELKMuDRL/KHaHxjp/lkl/pZ
JU/QBbN7SB2TqsTj4hQadwxkFZI8Ws2TRiC3YRx6FLcUvCjHpnMqngYcgsPCOCWyFyY/RviadSbM
TTLVzkcYGEMXtk7ITqsZ0owcqNc0upP65HsOiSm9u6vT13L8wtoDF49dYtkdhOplajcoa6gdyigE
FyXlNQDr5gbxfu28fPqicyi5ui2laELrYMQOioxyX8pmhBhReE3MvNhSXZ2S+zwZoQJt3lvFoQNQ
C4KUfK+1GvRFELh6yMTe3mNrHeFPv2hR0az1gmuVjtAqydpLPcupQILbupvUdj8Brqt1lt+y3pOF
ekRt8lzWBdSJ+4Opjfvcal1GeqDrIbnLx19GqgbTJnd74wwsCqKMT2bbdshgwMt2pjjGQkU5wPwM
0qtyiReNam5RJOegdevYLWKprPfwSgaf99LO3RS8XwOtIHZC9echrjYuj62xFgE01ykDwg01Bj15
xeYobKKl9zrK2P9H2pU1yYkz219EBAhJwCtrbV1Vvdt+IbrbNvu+8+vvoed+Y4yZImLmyRHjmcmS
SKVSmSfP6fEoNG9/65W4+dunXsRNUYvdQii88No175HEnwhNQTIqbaScmz6+jJKZSH2V+9D58J6q
sNNdci+7wpdAEAvdhy5Nh0eFNxzxrnSEdPieR6LJWHtqBzylm3Ejhn7m1rc+5uJyzsRGqoo2Cq+K
Ch5hUGKjVj5oqKuLoi0HogMeTCNqIHQD1kENFKu1mhwjViigFaONkWXPmfYlL7nR4M72hOGqirVF
ffDwkwcxxITCwMzK+5rQ3hCKI5Edt5ZPBQqNii/BN9s9JQn6PSh6UP7aRbHuy+4ejL4noRXvkki1
orD9WbvPfeJb6eAeRTz/PbSQKR2swcsxeZOZ1YDyog8EW9ze5W58r5GrN5a2Ah6UGqzJYJp9y1Ej
yUGiSpLsXuraO4/JYIf3QSKH15BGQG2cCeG3tHYTo2txakBYxnZirdFTFyEnirWvt11tJUefu9oS
CaoIrO61GlElEDtb+pZpm32glXfHbxYWdyNj8v9az8jtI0E1pEJ8aCOH1vlRSEujz1G9ifndKOwS
IALGqgP+4l3g1KzUak/BxF64G6wgax35337TIrqDFlsBghMHTLlkx/wEn74UL8wGxT4VQDhtgJDR
qK3B7IihHIgp/WhSzIZtDUquZcu//YxFSIcvFGys8DOEajA0gF24ALqIqja4GL6EZURxJYPpEsEG
fok52S55RBR3g8tYeHrapt+DvNNBTgzSdee2W2zFhk9s4+z+YyF1e2X6aVPXhgL5RKNr4rRGaxGz
vmshPnYvAqL2H71xEdAZxX4ECYKsMGYHVVAc0m09g1djKyMQcBcVojJlEfRSZQT1xrQwMUV5Huye
afaTlZu458mr/4hmv8yoE7Bttn+yjxftoOFc4S15oQxkRF3lBBmzh1qDxASUMwF3wY98oWVvhChx
JV66IwIk1YIDUfzHTqI/BDroboV/VYHIXuydpAzhoRmyCxqrqV410iMLUeZtS/5SjweJdV8JfQNn
+gNoPEzuP/bIkwRQtZDU36XROesCu6sZEMKpTrXSzMQtGqaNvVUXR71AjPO5iL0NG/Cxj6AsZYUR
bwGY1sAsXJzt7eLYqDWEjTjNy0u8716i44Smke5VnWKIIbmkxtajdjVEzswtEhuJ+wMTObIMj2VO
AeZhgJQ3SnvrAWlmY5Fd9HFHm3paEgUaJ1fCHQEhtRd/DyMfojYfKaDsQWqOmX9kKrJphTlhc6+4
qs2nYom3V0TR7HvoN3Wkd1SwsLvgNx/k3rodFlaTICS3jGkalTF6/btXNzXxuZa3DOXbRJcEsO2F
x7ARzqFQbr2Tt0wtQkEkoKAv+Wx6wg1W+lWBNsGjYk2iUaDzsjwzPdBXdE42cqJVD54tcPkdMk2h
Hcg6oUpxkato34TXIlQ3pv4/t+mP4DCzssjvqn5wi06aUvkyhwBAJdt51+mBgrG3EVJrww5x6eiX
ryMvrGG8et0lhuQFo/uggPiSIuJfA55AORXJuFfDa0/HSzz+gFiTD68I1dpMh9FS2WNfnsYAxCER
u9NitL9HR0PzIm0Ci3vtrk3BLJkkRsOLQyBxjFRJhgrxnKCIjD7A2Der942GfUjfwJV0TIgPrfBq
D76TkeUW2H8RglI9zAQdowlGzfi+zmwplJ5K7k/aC49TUNIO3cgfuu4jUjqnARF5JacPcUZMcKfp
QnhUKejqUeP16vMgTPpJoqEKqtNWlYnn9DBgyl47NWgdZFDRcGlnZKhl33bqrW++uBHaKGryolDp
mSXf8lJ6VJUHzGw/3jay5c6L7DatoP4S85idS+i+Fo3tN+eQheBN3zihG4tZ8vLQxK2yMhToOU9A
7FG3ljK+RW5n317NtCU3HFhbBHoy5AK456GGpaBgp6T7ScvDG0oDrLZHwpqzH0Yb69rYv+UgEfLS
0B2ikJ0L6D8R6PekGmrkd4XbbbxD1qQRufjrcC55fiImhVmeAbZag5+YoYgiAiTS5t9iJkMm5eSj
XttwDW2fRI/FfFcnIhAlClLYq1Z2gAMAsg8qLd0bwY4ip+27pD4WBByPtZ9+UVMRzSaovYbNFUhN
O0MRVBjeK6187bwY/09+J5P7VlYh+QnoXgExvroB+bPYOdCG3Cfd6PSgtW14+KiU9VOU1Bvxb+2u
UxRFk1XGCIUA3u8Bvm5Ip42eRC5j0Dq8gBL1lrDXJ0v90nfmJha3N2+ChAVADICRr7MkULnvUJm2
xlOMliNk0317onlXDto9JCogCL9DR84kp/yh3oSfr52V+S9Z3GYdynQSr4UewymHZISIFzBaG3Wk
LbddmBDjMkr6PGEQdjpWleAUUWB0RXHO0g23XVvL3Gunv5/lm5APYWkjNeyMsugbCYHzQo1OIsVG
rFx9zM0Ox7TemRmJdEIYAgNzroZEV6t25xKGqXtMI4i5UeHWuR1npqi49JX5qhYXpRuFaiwOGj2n
1VMK/0cTnwfMagT30LgRZDNATZeQL7eNbq1xCn6zNYYyJpuDsmZnBTohgwZtpbaxKbALYeiaTO03
YunWl1vcDJFf80LyXHpusgrvPe+F4Uk6Zq//ZVFIB39fFOS8apcEJTuH6SXUPvKgtwMqGeBnN0IA
rG4bu+31iri4HqiQ9q7vIneLSgbABtq4LmpIXq8dWRu+/Ddbi4iVgf2irXxcrJXCjDqlmNeQ7Cgt
IXkzbuRtawC72dWgiIvQhe5pLKNgz84eJGoyNli5DAU0NPFKkECK8inKQEBJTcmlG+fgto/8wT7R
pLknRxrCSN9nIGZ1z1lZXhtf3oj+tz1fWRJW9xmEmToXl2wenDQ83aRKsBOwK0VKblVEc25/ubW7
5tfhxujl7y5ZZ0mP1iWSCM4zXe1ey/L5toGtXZuWOzvIY6iqSdpW+Fw1FF5leZcHwx7v7Q1v39q1
RbxQodSIpAtEfWMhG133pOaaUUqBoXYhGt6P/21Ni2hRhdnQ+1HHzjUaLHEz8bZBEHLoNjzhduAF
+vD3rUPzuwKkz2Nn2ihPaV8ewFBwSNL03IP+h3Ogm1wF+k7/7fmlfIIKZ1+sU0bS1HXGzi1FnzoB
wKwM9l6x4XgbH+yzezizgp5VWqserHC/OoLqWE+H4Nwl4Mvs5fsKQjq3P9l6me/vS1NZIi8kqffK
TFSmp6wI+KleXwDBvrgQt75OrKOAKmGS+13A1E/8vDVrtppuzU7ZZz96tli3rFBWZ+jBhkEOZBkK
UXJ9BJOlBtAzhJ8AR3TYpAPIU4NL/Z0gaTuXldY0gdUOot3Er2oo/CAokg9BuIvIh49CNneVUwXN
KAXsfW02vEc+M29v2kZw+KxPzn52ogl5Iag4u1X7LEfyQfXUjYxpOpb/nFson5RHMwuZN45hoaGW
kUjQIfMznNnC9MpvYhhDqaAEMLPbCBRba1rEo0YqFCkLEcUrNcTcbGyoW1wIW569CEWFKPQNo8gl
0grz5aO7Y2JmtMLV4/3J24KXbNzyn9JBsw0cxlDGWI6PPIlaQlFmYCVwctT3BaH5ctsZNj7VskkB
zGglFCBLPZcieJsxoJQIvi4l4W4s3lHGPYArdXfb4taZXervdDz0AMNGjKhByxx1gxmCi6OqBTNC
3yfwIb5blQZhHSQrBZ2KseXl72P/ERaRWUgJBhd3iUBtkEKzjWjy+YK/4befpcTZtic5LcJS7RG9
Svl1iF7jQIDiqApYcGwkffTgQtOSjqEjVHdCIEJaMbS85IwlQHkW90QbZBbPvnfyMaHf+iG3es51
WYOAd2aWATt1FSCYnfoaCt/xVLP7Uj7IkyQu8cudi/FNvRehEC0ySFUBg2hJwJhmRf5dnPS8B4ia
9j4aiSj9arKv11C7lVlvYgTEiIofsQ/YqDI6tZICbIxhCMnfaWN5dGNAOMHlGzeg9xULYyACSLAH
gE7HY1I4kXBKq1xXJWagDwjtvVIP0HhLW4hoQ7KUDA81Rjh80G4Hg+QAMO3EY/xcKOqXvh07s0kU
iHIroB+FLKZgKkWlGmEiBnZW+INRxniBVkFnjF0FTKOoXaIxeW+T2mmJB3t0i3plIwgsZa1jvKAy
t8UFznNqNgMaKfm4EWc2osCydxN5mVuJLh4wQV/vonJPJR8KvAD2vjXS2+1zsr4aKNpL4EQiIpN/
zxNa5tPC94L+oigPUv6i1Rv0C2ukaEi5fxmYfsDM2yNoj2l9BgO1OTZGJViq/0nJNGGXZGj+RfYI
+dcrcHg7xYS7/7flTRnmzPqogL+mwVsJdCEAcw8CMAb/hjnjtxUu0mDwyXVqG8LGlB1IxAQ0eadh
RK85hVCLN3JMCsUbMWTrqy0uIja0CR+nTZV632JYVhk8/reNW1xEY16lA4ZK+osKVDXrXhjU6W5b
+IfH2N+esZykRKXcD6ni99D8afeNgyknm9p0J5jNhqX1Z8QvQ4vXbD9qbYF5AahdKV+S/qmQf2h+
uGFjy885+d3TtJTwRHGxmvyLJummoukovt/Hpvo1MiDC6TZOCc4Hb5NEZQ2POHc/vjjBYy4KA1Fh
uDNS4B1s1hj1vnIEq7TE4kk0SwyHbyWlG/63nJ0cqRrwrsCOVlJmkY6ZEt+YL/4sVP55S/76aIuT
W7dFhpFyt7sE4kUQuyPvdkrZvWlCnOg1hJAxQZGaNYV2axNDs+GLO9Gv4TEPydxm6O4G8U7AhGZK
vgvcdjMBwrConLzzDrNoYncnkkOHm6Gk0DFGh5oM9Jwocg4tV4w3kti57epr2wXmGaoqXBUpGCh/
9w0P4w5KMQXZOMsAO3qn3c/bBtbwknxuYXFcOUB9CWNwAjdGKU84ysFD4T8zSIHx7J3KKGuDgcXD
uAyIXkbI1942v7W+xZs272VSidP6iIRrt8whV27ftrAKZ/i1wD+omDolCnDCvMnLI8EafXME+11D
9YmDqTdofShBIYO+4hbE4/bS/iBfIh34skBxALs5A8azPwhbnr4aORSJcAauFI0ReXGAaZzmNUqI
zSXw7saJm3UiOGgNzLAnp/ABd6R6ml6Z4XGbjXG1E68QLmuqNrnnsmDUJVRtU1o2GDWHRPbHaE5c
iZIDs0bn67HDrY3vOIXB5bFWOBi/KWeKqCzzjcrzWVOhFXhp7XLPTsGBmoPdfUC13US+WG1F5Sm0
3zI3fd7Z/e9LmB5MXazPvZNs2fQOSFKhcoEzYmzFxPW9nC1tEbFcpQmiocHSwAH1fWKAomZvgED9
MNnbvtVWz7zCFS6jOiBq0vKF0xBwhYIMe/h7bfzE9YlvKje63RaGYvUAzq0t7rexUbRKGz+7PqiB
5EdX3EEVwZkSnbEwINfcjjr1TbrbojJaveDmlhfno0Wr3SvVYbg0B0VHjcfxL5CslL9BJ9ssbCjW
PmLobMNN14793ObCb5SWNKkoNeBG9TA2VJevQNdZPH4Qh0c59s9BjOkn4RUzLQp5pNAWSA5x8/X2
b9j6CQt34lzRwjZDJw8yoHeQk3Rq3F23TawVCeerXGSuABy5wRjDg8K9epB2f2Vg22j+rZUsrj8l
H8Z0KLCScuj2RIucrNzA9q7RW0Pz4u+252cRbXbOu8CH0GAME9RxFbNCj077i8IOeDfpRcPwpWaA
UBQMqVsXxCryZ256sYlQonCjKa5Pk71C/UoAH81JtA9EK6MD2pK1SUl1SLxcb0O2l9p79DhQkH8D
g+dRzRKLxcUF2NnRAZeyM3TVhaT3HQ3M2596/Zb5tUPywp1K3tSK14CdMQW7r+3t6ov8ChDihL2q
9dpqAn0w+9TMTP+wRaKzxmsz/zryYovCMldUNUafVgie1ZT/RImBGWMrAjcqfu1T9z4vfcdN+29i
6giRM7b9ExX3YvC1haQJHV7EIjwOUfemNhiujhUdjZON7YGM49pN8Wt/Plk5Zh6kSLSoRCltLln2
6Mq9IY0B4C1U3svjEJgSUYedr1bAHiPCO6Hs/azzRHpNlJqA6aunFpPRY3E13huYiq0NFgkE0wYi
MagyAgedisdR8jEeIj4XvfJQVwBk9vyubX/62g+VvmbBXRSFh6FSzwEw0xLA/6H2HCtnrXuNMW2R
1pk+kCetO7csguDLI+QKwEzCzaw6CX5leiO3CT2W2gRPoLpbZ84g5UaQpFZCAkthmEr2M4viz7b/
mqFGFGI8EoxtxCsw0iEbIia+O0xCJ0OAoc7B1Op2VwkVBgE8XVE+yirRx6gxs/EF47hl8hCRUS/y
QnfVzAob2fCg1Jy+SRg3rTGjokI2vOh/9rQ2WlIZXuyeEszPExfCaI/Mu5TgkhGDyuS8MUoRglfi
+CUAZKkPS70GQi8m+Y7GTxrHoEsaeQJa1bLe+Q0Ixn7kAeRWBPlerF5rqTJ9US4NoOiqcxW9JvK1
xFhFJD+x1Gpd9uxVH6PwGGMkWow6XUwx2d69l6jhD2JkYYLMSETNCPjg0LYyQ7HYi+5oSoDguRU0
zPYiEvY8JGbafOnCr2LynaiHQXmSw9hUMgJM7Rev/B6od3XoGoC86nmcGMUALHD25KGp7kapXnf3
KpgDoovGv3MamUk77HMFeu/SNx7eZcUuVvdASlW9arK2Bj/ijmMaKKLAQYavfWF/ooj7fSlcgpFY
XvdBynOZvwkpXioqxniAsKpSKD16P7gQY8g6AK32xAQMqoTs6AuPo/xEgq9xfWmgKN2gWIZphzDq
zWJ4LzD1XXoXV7gO4mvBFL0YAyvIkH+Wj9p4pPKdBN5alG0CfKpEtZHiW6yoICl1ZVDeYKlilVmL
wab7CLwZavDmSVbgXuSgtEkfWV1eGb4KmkOwJGmoHxAQxwA5BgWKSK8IGg8qoIEEZKa7uAbROVgs
xp8cyxn8947cZwNwtiIxVSwu7ytjIx5O8e6PzHB23hcvpsxnZS8JOO9T5ts8xLZqYhjb4F9RGTao
Le6iwN4qRKxyaszvisVDSapcH21ZXFOtHTxkh8SZoDLZ05SybQXdjfXJiwZg5jUgEmIauYQF+owQ
awLwQw+FjQxiurpv7KK8KK00fZBlAsetAoB0Ubg6+Foo1DmD4QTer9tfbGtBiyxCLVUZi0KyEkET
MurBcFHoAt1q8axn8b/8Ql74hSvkpOEd/EI8QEIHvGsG1KMM70lwJlS/rpmDc3td65n1zOLCKUKt
Cd28xh62NsBFDbPzJwn3soB7uR9Q8wZitgcT/1bisrVSuvCQ3pfFLIEQPU4AaCuInt3za2vghBsY
kEFg2IRrbWVpdOEtocD6Manh/mCe5bpaGDLi1mcCgg7GT9LqoqsjQJndcev5spqC/tpjuni9gMcw
reNyyg97qB3WuV3R99ufcSN/+EQlzvKHRqnFTBAUdskqRJAMVd9CubQ9jkWMSDkccpXjdGw1k9Yj
CrTpFMqgh8aWYEcxwo1bkoBeRp/qRZTao1fcBxWzA3RZOG/3guQMRf8gu/xJCPhG2jQlbn8c/5n1
adtni1ZcCHFkMs6k2F+C6mUcAfIentv04fbefrriLTuL5LWIC+rWfkIvRB5MRQL1YxSbUjpcBxcz
YuW1LB5LNO6GIt0VmbATAJ3DNOp9pWoXogD5onxXBdmRQRDrxk9xVe4KDVQACnlxk/2gqLiJvAsL
K0vMz25bT42CnwR365DI76RQHQxp3HtK/0hLr9TjvAr0rnBfIH57VwooQI1kq5q8Gutm+7pImMsA
grEs5AxVJxBbCr4RQkCWqPRf1O2UmZlFSBWaPhLbXGYXYTiWzDVKgW9ds9PBuvXlFuFUE/73xBzb
wVB89ytKTiYP8egAOCQNMUGO+eUpp/BBKVClGYY/X287z2Th1i9YhNdWAHCoTjH/DLoxqwDaseKQ
C3yUk59C/EKiLYDlelnm703lS6BeKHahBGqlqSzjOprd75BUIKUo9lMZaLM4cnt1/A+kHqimiKCE
w6W3B4sboV2/Sw9QgPt/XgAUnvax4Z+K47hRoJ9845+3lS/lvwOlzMXYB5cNsGUGK0MjrA9ph+HL
1D0EzQYKd/Xm0MhU5ILCOZjoF57a+6GYeJFAgcARLqMJ6ZO74IB0cuIEUHXZ4MfwgGcPTfTbzrN2
b8ztLty3T4tx0EoGu2WlV+q7hpfDbQtrH3BuYeGeARNapXY9egH03vYIe+iHB5DxORmpMeDl7Qaw
zN22uOqhM5NLNEbB2zzjEjazsiafKZwp9WXOlPS6BtmYjFrzk7mx5Z1fBHEHP6FXf6R2nGiAduaH
0RWOwDMcMkG2Nha38cWW6Aqupl7dlZxemQqgQiGWegNynGAInxk4sbI6Ojcd+1bSwRzADARVExAI
Z2Wkg89bF6rsv33dJViAsXzoJFmm1z4JTQyFGiLHp6W+00MktwKYI9oaXMRpWDmZ8x1fXMrgPwLK
o/PJJQmBS2sC8VxmJSbsKnCtURJgANGtzKAmgIS2qQYGiBC0Td1jI2ntUfIVRwpPSVW/JiNYfTO3
6J3KBfsjU4HXBh9sAiHB+sypB3ykh4c5LdvGKgvAlHo8+Qb1ThuyJwXq9VocuYbWAKYGiolY0M5d
lIAqcgS7Tlgf/fBHUv+IKciye8gWyU4qumYOokEK0o0IQGAJg5aKHr1wYrbRa9cD1PKzT5PHLjkW
kvJQ5cmdODGgMd+I+yemvMv5jzYs7dJ70yCwkgXtRRSuEFIxeHgfaQFIH0Fa1913oqaLMbkfctl0
wa2lSaBNDVAlKVP8lByqaco+jn6MvvwRguunuRPcAsMh0q5k/geEF+9KcLMpBCGnQJUd4G+Mf93J
SGrtELPoYPBEWbqJMcdXjnaWBvdS5p+5WhwDcA7oY31p891QXxvhOW4Bvnf9Iz7EpQ5D28XMCQFF
SAU40AAunbiPn6r2OxNVcOOBaxbakRjQqYFfSEFMlzdnjb/ePjtr2Rz6MjIiLBDKSCbhWLNsbkhE
AmIkivQcMhJCkOuNmF04s4Z8d9vQaut/ZmnZ+k/9kGSdJpNLFuRnodpXjYlpOjD35WaJpx0IIKym
ANEq2ZgbX8ur5nYXwagvgrpCUY9ctOEKwRNTS+hubPe3V7exjUskQC21jVgLWJwWseccaGXoDhq8
aQ40vv8Xln7disuqtyYIbT4x9KOvDGCWiCm8FF3wsrtPAKG/bWr1tTiPKouUlHpF1/YepaA96k3J
jM26MlQ0uCRDNMnOM4myETrJ6j7OVre489tRVuvMdaVLaYK/zo521XO/835AV/yLd/igOnBDE5Js
L0HVTdiHBruAL+e1eqVn+Wlj8Z/vw2W2A39kDAKnTFTUxQNErVKJtj6kauIw1fOUnH25+qkMCeDV
GJ9s+gHPkbwdT5KS1BZ6Va09CC4xSeh5Vqepyn7EueXqXefec/cgtXeVe5fQt4z/zIVdwYC0S2s9
hZyDcq7AIxUIB8AR9LqVnIabHaB6FT/FxVFRBgOc2GZFhXeNfB0zbpCR3VcNqs6xJZTFE61pa3Ag
K3tUi8POjfTMfZUQQ9QRvHFg9crQdKiPJIevMEdsHgDBmZhtTzV59EGimMr3wfAxgUG7ArSYRNDF
GsI8iqc3AbWq8TUPPire27EXg4FI0OWE6FrfWUNY6Il0zsG7IZeJLua1EeLZmQ2A5cqpqaqlmaBG
VIpf2uyMOphOwAU3drItsWvRYguj50z4OqTXCtK5Q010UIrpctiYHtjFw7o02gQjp9lZRuQlCv5z
/GMvKjB1zwywU4IcyTeLhhitqOjQPldAjcpd8NUycG16IGnjwAPLwGQl+8CNHAJKJX94zMVL6+48
7ukZGY0ueo6RKlRSvVfAaCi4IGD19yLPQSH4QbRDOIp232NqiqWoGiNjCPZASW14/Wq3cx6iFt3O
ppPKJhjHAYzT/EAh4gwHgtKUAJQDtB7e6Kb47GoC+ivqL7E8dVshQ5uifqQ+EimxABcwJBlSt8WP
VMkP2rB1mMhafjIzuDhLWeYJQorBkQvT033zltuZMz2R+lgf7wJzayJh865ZhJGehGDjARYYRScX
JOrBIT/+JS64+RabPs0fQWK2sMVjQWuayu88SBT/RbkBMhpwQkOAu7fEU+0IcOUtZ9naysWN7eYa
G6MOWyke4u+d4+4LM38ZzMSMLt6/gtHNPHNJEd6giycl06UttqAai2OTRVxvSLpVMpjqjje2UVlc
0iNwWGxwYScj9DHxfdPH2GWLgdLUex6ie7TPzrWwL3j4sBHlN3ZTmf5+lv+IYek20LMll+HgX6mV
OZh9O01k75Oy5lYvYPXYqQCDcU0FAGeJvOnjHHyeCowFPUEuqRk1krwEY5GdihF7yezaHxvLm/bt
j32dWVzc4B6hNZcLAMGoU+5xX71qhnIXnomZO9IWn/xqXVKbGVucOjeLIpKWAMNMZyE44tI20x14
oCxhm7Ny8vJbC1ucOxlT3J4bYSvBh/4TpMIvwahHO+WYOZ5TDuBG7B1MbWdm8hh98S3Vur2v00pu
WV+cQehbd5nqI37Swb9KxaFqj6l/SJvqLg7+TV1wtqufsW7moWUdJnHiuc1FAmFQDX59/z5Rt2Z2
11O9X9/u89vOrHRB3zfZFFWow6EwSsypRqAZlRlLd0ywQnSr/l3snNlcnL1CinO/h0YcbNKfqR3a
gvGBgvkDMSes1lY7YLpi/vhms3RucRQaNo6JH/T0SpE+9j+H4L0JtlSB17dxZmRxBCooKIkSRZml
z8i+1bKTAH6yGB3xRozvJFX8WnShwati70buEUQi4IFJu127fRZXA+rshyzOhxYmHtTJAL9wQfoy
aDK0mnozSy81B398c4jqayG/xFt8h+sX78zs4mB4XoPBYvD8XEU5hNZ7YqgxukrSYMaUHOPi2rsp
ktAwdSDSp98+k6vfl4IlGYw8kAhbSiRg+sMLJxrZCxjtTV+BgEBQGzTYbBaunv1fdpZkHdytR4Aq
W3r12mcXFZfaRw+r4jsVSkwGQAIvMbhDR2E0JBq8QNTlpAHXgdKF4ctfG/kVLBtGxbaUbVbrP7Mf
tbg/Sal0ChpF5ELYUSn7XSwI/+oZ/ff2aovD2jUeKFcUHNYCXzBOv3AQ223107ZWsciD6wK60H2N
C0RjvSX139Jsq/G64STa9AtmYS7thrwqs5Bc0qgzRzxQJB+0p+0WL+LnGN0fwWb2PabfMbPTaYGS
ejlqyA2vDNHndtJ5duSXEHEqyoPve1e1HJ0Ic0y9hHMZD3Y1yNeAt5dM0sC1rLVfU6V8pBMInrmW
0ES726dlPVLNfuEiHCZy5I4aq3GtCLbrwIdHaA2BosWItbNoQ7XBZvvbJlff9jOLi9hYS30VadpA
rxzjJYWf26kK1RhJvGPNhqV/eFD9ctZF9GP+yDygnOk13vOf4VO/9w6KUZw6u3yLd5DxsbcSgvXA
N1vcIvD5ahukgo/bpc3vvSHZC9VrPwQQqQzze3Wo9MyrdxDF2WttZ97e1tsurS17T9CFrLKhw7bK
3AcODRX9LnVixJzbZm5/PRCS/O7RLkrMErhUycX1/HvSpUbb3sd9ACrgjebBeg3o760EqczvlrJQ
FUfWItIQx3XGU+dUYJK/tCbqBE4GgETrWupTsAfyf0dP/Di8FvY0b4V5m3tQVd1e9epI6ewBxBZO
y3gyuM30MJkGvdLm0AOcCDVMa2qgxHrwpJJTdWI/ZSMyW76ZIk1++mcY+VWdXfix0kCISpruNNRR
TsEgQj6XYIKusVThDTzxNjgArNsLXr3dZjnZIgSLSVwNPmDtF1a21xbxqYPMS5dCiobfkS2d5vUg
NLO2CMdjldaeL6CTGXhQoSkOkQLpjx6czawAcLENXEv29m5Y2WGLCJWJcWskGdTbk60ZBbK607Nf
sgjYZQFK4u6voQgOyDm9Q2+1MDgo10Hz/qW1ZAvS9N9Awm5WP9rXqdXK7hWMd5VGd4SwCgAEt7/D
egib/aBFfEb5DpIZHj4EiOH2datLrc4NzP86AeomHjqgiZE7W7yvW19/4e257OWSMtWF5KrTCzmw
K1Tfhg+a9sfS3xrUmELiH849W+HCuTVBjYvST8jFHAD5YxgT7aFxxjKMEvkYiYnK3daeribFM4uL
IC2lkiZFjDef8lbs6FnQOdtrB3rcAuJ9Iu3+XBtGXYjGOOR0F8cIA3q0TYaBXyQf6jlU5d8iNSst
L8gBUEn1xHvK0YNiY6FnLdHj8SqPGibSEUTUfUl6K4MAFa8EauQU6CKfH10gjMKuMKK61FNpTEyh
gwQxwA2gj/S9/tRRKJBL5qYcxWrYh7rl/xayOKEUooSB0gh40/eY9ajPqTYhRmWzLZ//lcP/srQ4
gUoO/nj++ab+5g5W1ZwAsgZAszJHqA2Hz9U+wbTQFiBu3Qd/GV2cskSt28xtEGBF6QAR4V1TPKmo
cHUpYmsOUFD8jZKtCYzV6QHU///e08UpI94gxUGbgp0/3JXjCyk/Ik22KUroIz2PkKer2CEEqLiP
UlMKG5TEj03/JvROJ4LFQ4OYnjyRwb40sq+Z3MM/w5+3v8b0WW/57+Jsqn5VlM30nsAMx70CRHwn
bR3/LROLw5hxN5WbEqUpFaSSCmT30Kq4vYj1aPb3Pi/pfFMu5CD5iUCr36IlAjWXuoeW3fCQguve
D9yNLfuEUNzYsyWRrltk0ExTyZQqSHbGbRWsnYktQzwUT15oDtqu+dEb9dsoOzmQ+i2Ov/HvBm9m
zqUusqeY1b6SR+1wkUhrjv9H2nc1x61j3f4iVBEE4ytjR7Va0dILy7ItgjkH8Nd/i566x22qp3ln
5vXolNEAgY2NvVeAY/cY/Ly9rCsfzljEtjiR45SV6LVrSeao01GK1+r3K0FnqVjL0ympxxgjmCoy
53G0e/aRc+nQ9N7tqVyHxfw5isse36jJRWmGMpC/PpzbXCQhuOHjV93PXb5bM/SeI9itDbIINlUg
p8M0Z3OdKaFpRZyokbdy8nZ7TmujLKILjaauVjVE7ARqf7nA7ZKHFiOrpa7rl+mf07UIEUqWxqId
cX5Z5pGmB/gy8IY8dzLtoaMJdM8f+yrCkctWUvK1+S3ixtBrFVQwMb+0ZDBsecslICP0ldDxb2rZ
/8xuWeWBqkndV2yIz0IWP0Q5OiPaflrxqeUgr85ol1J7BxgOBiI6lHT7lTmuHIClVGtexlkfNkiN
puzdrFOPhLBViewIL6H/abMsqzq9xMaw7VFcDiCTLZXvaoH+frFyylYCxhKvnIaQQh1b7JRGPkf8
p0m/3Z7ESpxfFnW6fFBo0+Pfj0DgYWBTGeH3qH2ktRexbKUMNu/qG2fYXGQp6lRSJs/PYC1F/RRM
JglMvuJV0WJPoaVrBp+357a2E+a/XxSS0G4HXL9FKCRAtQkJBB+kJrL2kiTmyla4+pVMHemxAdA8
GCt/jzQ2Ywq/zx7NKWWvNveRsaZw8xuw+WXtLkZYRIyAI17UAQziIHR/Zt/kXbiZqecPcy/YRFcq
hbudzXdrdafrr8yLcRcRo6JBJooW3yze5lDO/j57Os8c5h58NEhlkFV9jqsb8s+Ay8Sjacp4ENoo
n8oMWlNkvr/y3RiOVihGPyZrLJmVL7e88uvZRSoZKvkU5m4ewoowXaNKXr8nL2a0uPM7WoZKM7fb
fuv/klPpcW+2pNearQEymL+Wl69Naf77xbZnbRPx3miwgujiqQAeIV26fbDmj35jMy5vfq4VWqKw
Nj6PNT2KWfUcpEA4U3t9AUpmojqcUzcbf94e9Xqd8GIhF+eZyKouiFpiISFdGKe6C6K/naZQEKoI
3FTwJmyHOwIL3IQWK5eKcv3hcTH44og3kVzIvMMBLFh0MlkDfS4WeLy/49r9lI+bMiicpABLVQs8
4JDAAX2Buw2YXU9sgsN29ismH9IUfosG6ptiFxSBI09YNV770EvchUy4fa9v4zaBmXOFkjKtNzoX
+4z3b0licMvsmu3QJbuqYRaB/BkjgcWa/GUs2i2thBPhpRHBmjU1D20BIaVI3RmBeBoBTULVfmOU
/SYuVN8YJCejp6mt9zkKnb0uuwZIW0oZojhYQc41hMnvax8P8AfMvKDRnzrcDCUXDu1ie2omq8xa
qyvemr71syGG3tpJScHMU7MHOYYl8QTSKd2P8P1ViE0N7tQtnmFC+DzI7XZgTtRHVkWlwYkLGUEf
7GAxVQ6kWD9i2m4o28PnFJ6+wweEiGylCm1Zeywi2ZF0cwdVSU8ko5Xx8DkuI7zrY+GqBXlMQM0V
GX2RFempTEyQy1WvaZ9Fe9Lg4Zbo/TdoKNuFOGoB2UCqTUWtLN7zoN72nQYomV7ihoBKQgkkaoDS
FMTOazgTV+B5ByB0tlP1rA+KP06tPwymW9elK4MRK0XbsY52mqr5Zg/MlwomqUG5JYXCbWXmBiqY
WrXyyJLMV4xjJj/0tPBlLcAPB16rao6QPLdaoe7NurOgnG2HNcRM2smKp3MgqZta9lh+j/2lDdvQ
zE6tVMGkl230FKsIkQXYDkfP1QA9CTZlLwPVXww8dIswt8aRPGTGppdMPwSebVSOKWCjrHAnQOga
Y4ALQT6bozkxwbcuNWj3FeionIP+2eglm5WSBYEVIv1oi3GvJKBz170bhZmXdxAEHKiThAA9KR/B
uIcSt80D6gJi12vldspAGkHNzdByRxXQgA9gqfwawSQ3eomaB9GcquGdYPvqBhDDQwgwmgZ/1PAh
Y70vt4OTmz40Ue6Mot8oDXC8KkyouiMQlU6sTvtQ+UQxE9hgGQSu17Y+1AQC/MHkZ0BjwSTLN/MA
XteZp2YFzOn1N1L8KgfoGhCYAmsUXlmabTQ/CZq7cvIykJMsQWWt9IG7s0kAm12waiLjIPWDJYi8
LbR69uj1S1hz07F2U3KeQv6tAm4QaxqCLar0j7n6mhXBW569BGP7kCXEaeKfDKoEpJbtIkSr7K02
k08pGm2WHXhOUPzuHww9tAmsgvP9pGrvNQPXPIghzRnZ4AFZnH9Lip00xi7ttU0aoHxako8eHOQW
7tKklI5Co8dUeqeg2cs5fatY/TGYGVxi0cgQhQtVBDuvHtRksjO5/YTgvpNqbya7y4L8gYS/TAD6
IwG6+tDshQFlwTxubaBhiZk8V+i7kEpxDAZfRsYsBT4ZoQHCKpssLQQ2y3iD6N5Wab5hZLDtRzuX
dLstQlzYIEubYbXJw8AxeP3A0c9tUXULC+ryVNomZHJFOlgNJ+CxiyetbRwdPoOdETiDUC0tQqcv
Bc93OkAJYV/JmGy9r9JDrjUfwXAHy3acErTiYfcclKA+6xtG/aDh26jUADdEnTuvD1XZwCaqe8rg
+Nx3yakh5f0gaadU9iekZzL9aYjIN8xwEwbDaxvBVL4SrxHqh2nb3A/yhlbso6sBYwxKVzX1PWOh
Az2OiXmMZuDD9xtmTKBa95FLi8iWE/nDIIGTEApNmTpx8/QlC74PBWSXguSgt8RCY3Jg1bfBlO7S
epXZeOVtB5VzQNE1Q6UGVRbZdarkulZTOT7DyDK1QqjNwHfUA3jPBT51223znflGt7ev5LUxFzey
EDKrW/hXntMhg8s9mEX1ZLP8v5Ah/2tqi7tX19S41xo4trRRbNcB8eKos/v0fSyMg54QD9q9T8lk
Ppdl5t2e4LW37F9DL/Lu1IiBqtYE8u5GP3GZOTj3FjN+NGlnC/oyRd8avbrLY2UjFyuL+1tCY5Fm
/TX2IvdGYQD1ItZqJ8RjJ26kD8K+EZisaia3+kTbJ8DIzDAgbLcSIOuPQhnPUa9tqfETihS4c2ME
kerU1/dluEOhBpKmqdWEUJ8DqGaYRSL691KDiGT4ubJqc0p745erc/3jIgVNOEjhyVwB0FKn+Sy3
mRs/Rr4m2+zMH7RNyC2+0vm88my4XCt10WJlQgWdft4iNNgGA0x0EJUKgKvTEEa4sHi9PcHfPKRb
E1xUCrXcTA1tmrSTdB7hNPuJuIOtqUE78BXKqt7ogP3mR5U1mtC9cPPaIu/TZ3tXeOuaZF+ScTw3
qYy8xtRVVVGWcmhC0iJ9mn6/0JiXe/2m88C9XyWjrw2zeFVEjEkS2K/4pBlq+4ziUrortEOecSfL
xr3RDBtViLV1/lIoW0xuEdRClhlcmyIghZzeqQEyhU3UDzjsVkdyF9nCQ85xjjf9rxYv0sRal/H6
8pZajL8IcBIkO/6F4Q2odjQMcoyNtdoB/RJEF2Msotuo9KQUYROfjWPnjo7i5qfMZw+g/Z6abeqW
vrlNPm7v3/ln/7V9F0MuoprUdTqbBpzPeszdGK+WLpVsBc5UpbwWQNeGWgQxiMl2FHo5s2oCKHC4
KNun1CnsGR6ZPGUgJnwzd5mT+8Xmf5riF7WGMaqaYQYnZ0w7FhmxyqC3sp57crPmsLj2BZVF8FFh
vTjyCmcj3orM6Q+mV/l5sdGcprNBIJyO3K0Cp/lYldCb/+Eb33Ep08BKOMFqM8JCatiTYLqHLFAo
GZ5auiuGx0YNPCKMvZqCfdEoK1WA1WkvChvaNEgqoWjU6tRChW2ETx16AKHLHoIemGx7fJmh4Pqb
WJ33yrFUFsFoYnDsDftSO+U09uYbbSreTL22CyjlhIbhmcpnNEmWFP0QuuZJanTm+Q9dXsMz/s6p
vq4/hNhVXTZlYwnsmQg3IjJ14iyx8nueghI7tOIZBaz7vOXPlEL0JylpZgsOY7uK5h8wyv2slQxI
p/qurMRZAMvptEbpxUn5Jmuf+vBeA93JG8Q76ZzBT3wMENiMIVEcuaFgRpJz13X3Zta/86a5jw0B
jejuJY6+mUW/S6YR5R4Oc80Mrc1hbBzFUI5mKH3vK2gb4alh6Hdd+zYlv/6L08ZM1TA1WdHkZRlt
jNqhrCSmnRI1dAai7yui7VkFmmo2rpRivpZC5+B1MdZi200oU0xJT8hvd4logywX3YVt+Ur9yUY8
sepn4y7bO9Xr7Sl+xSX+Dpp/Pvbizs/TLjDkKZHhwhluhqM8bphkFc+45QNvBrmYg5uc8sKOz8o+
O60zIK5v+j/jL+adAfqXhJUszi2M1urpJ2TxndtTvH4T/RlhcaxqPVUqXfTROU4fpulB0j/MSF75
fGtjzH+/SA3HvqewI0GsZDR+SKC2AATTRNZUAr42lBcfa3Fx901NWUwHce694UWHqxpxpvvKVXa6
1z0TKBSR93BnHKZP+Bo9rqHz5etx+c9CLq50LdFaro6ZOKsWYGDUU+z6NHdHEzs5wDJgB89LcC2K
rdjOsAyxS9b26rwXbwWm5QUPCKcqgSBwhkaLPYF9mry3+8pRd4VH3owVtQl2PTf8M93FHc8NoSlR
31WnsIncsP0R5jBoJXEBQffsqSYoOeUwkRgmtlPNziWx4Wqt+loP8XdRj+8TwGIKV/wy0lBbSv1M
K1xqnuFktKUSKpSh6dRQkkoCcLvNfWw81Aae3CaMr9BF6nG1wV3kFFbtPh5g/dsRMG1zlPggl4IH
muikn7cPyVeDmb+31u8y9cUOFk00ZekYshOojjsFgvI9pQ56TegdZNCwfDKk0u9mFojo7M6I7ZYT
Z1BViPxNmt3Uj6lZ2pBotVIjtKWSQYLanUbdMjndZKbDu+RMonrl1H3FYi5+9CJFAV45MuEdqUA0
K932oW9kLsSL7aayTLeBjoaVbZtDUDvdlj2TVVLhSuj63SK5WLJa0dNAA0YQiqaVp4hvkP9cCV3z
ibqx4X/3sS5GSLoYjfMOwXkWjogZ0hDo5dAq3obtE1xMVrLar92AxXIuIiUkZFJNkX8vJwUOHSDa
3C3twK0dkVrESh1oPuK8wcvjWLq9yyG9vvoiu55Z/3PqfqdnF1PmqKP1gV7F55ai+jvE+8w4yRCt
Y7lxvr3lr34+plGVaSBzm0vuXV2ZRl7UrTjnBqBG0KsropUFvX65XgyxiNehlLFy0vD98kNxJ+5a
akUu91hs6/Z8q6PU195V2xb5ZPpctNYawenq9rkYfhGw+06X9awjaOCy7okYT1w+x80u19ofaV5v
/7fVXMTmsGxTLdegNKjEgOWpdgTuy+0RvnZt5+15MZ1FQJ7gyGMo0AE950GyDcVOakw/MIVdlqqj
lI2f5wmeemepgI0PAaEpOxrJSkHma/Xq79+wDJMyFC0bY36bgD4pQ4da9xq8bkvF7p8YdMxB4HTZ
J91RV9nwTeNBm3oLsTDX3OVu4sX+yopcvRD/rMjvOt/FYTHGDnIDDPsLSgOAKpW4jok9+b/BSom1
1oJd2U7LeJf0bZWQNjVO5TRaKe/tWs78DCrxXPODegVW8a/S7pfgdzG5RWZYQ06qVKcsPPN2+AE1
nzMvRquGTkg3Z+NM2+gZCPpRpX6H+JQlUBJLIXnaleMLZKKsGGF/AlC0SjpbJ70bpEdoqc2SqJFX
tbXThJNbaVAX1VDuNie0lLLK69XykaPqpeSvlUE+25Gi3AYQk/YGiSs1poekzB7zDP9v5xc5ZHe7
j3A4ti1aZrBfasse/WF0iJJh01Kcghx7gwM7GoToOqDD1UReWaMv1zTJPhoT9A0TV+5eoTXxLYAj
5KDmfjTsSqId8JdP6CTa/YBGqnyuoMvUY1drrZ2jbRFMtUWTwAlTr27N/QRxAoJiahTxj2jS3mB0
71YcJD+0+gbjCbg5F6xpSx4Vu2oSV+PVAcZ5G+ieHhOY00xR8hKabj5kLksHO5ioZQ4DqmFkg9bz
rCQsvZWxemyAGGtl4y5ETy+qPnlKNlrr8sDYtGVnqwyttO9heGw5Ghjmoz6d4qxyk+AehW5r6nz4
8qKZqndPdfgtJ6YF/6QUELGnNp1cCcIKFSQfphKccsVEo6rdpHX0AcMMq26SzTC9UXQQ8660u1lG
aYwd3Yj8asx3TIudtkw+q8l4WTldc8i6tQEX12FaDePAY4S0XLqnJcqeoPBreyggvegS3AZraDiD
SCw/y3riTBLdD1CeqMjjKPl8gM87/0ZTfSUGXs1JL87E4p0RRbWsTvIUnUcYJzRwy6ldvlnX6Lz6
nLkYZnFvAT2Vi1AuY6Sr3CqqzAoVXFX88/YCr1zAv5/EF9GrioUa9FIAlEoQo6c22lPs3h5hLWIt
LiUDunzCnNkLYceBWDiOwymg/BBOR/Srbw+1djv9zgUuZlPGukLojCnqvea78oKHESywhYcD9i/L
nzXpgJWtsNRvi7qWpmGNuNQMqU201C4yfaMTtMiL1IYTsdPKmCZfc3BfG3aRclO5RUIT4Ak61wsa
X9siBGykzerVtrIFf+eqF8vJUnDPRSKJc6IaVh72DdAR6ENCj70qOZAKBnxYBrerSluD+BfET91x
eM1rYE8PfS3WZIiu/5p/KkH6/PeLX5PyMIYVQ66f0rD3o6axK6gLBNMaEWA+V18jzp9hFuduKioj
GiImznrHnV7Zyr1PWWuZ8ppi81fU0e885s9I88m5nBCtqxh8SCiTlcLO42gXGCiuwhrJcYEpRPEH
tpmqssYlWx12cSB1SBaVg0DOnSjhtlafO02gqbXrZJdGMvD+W2XctYW+EgbWvt4iccxEy3ppLMTZ
LI/m9Nk0uxhyRrfP//Vz8c+CLhF+cpOogJNgDDzONnPDivnEr/1uc3uY63fSn2EWx2+SwzY3RnQE
y27YVvBwjQASm1sdYwgyyOi1ebMCfF5ZvCX0vuo5H6RcgXKq6F1F2sOlwTLJWm65svOX4DtZNHj4
GZp2CrQeVOB4W0/xjgaqnylrVYO1CS0O2UAiUnc9GtA8K21ePUZaiAk93P5Oa4MszpemAq0tJYF2
CrNfVP9RBADFjS+3x1hbs8VhMgO5GkWBMzyY5SFIHDa8s6T2zeF/3HPL41PIUAjP0Q8Q5adaZvdx
so0zmPAE3IqzvTqlK8iI64XGP7XwJdReBxIkz9p8LnMCJ5VbiUv3ygz8cEwb0l2gO1JbtWGX4Qgo
voYOWfkBKx9vCbaPkpYVEbqJJxG8Bsl9DuTJoP7H7o1/R+Al0D7sKHQvm0acw171DCAR234N0foV
57EYY/GE6kyDdzHBGBzWPiVUiIPNXG74/zG+ul6bvvhoi2xZ70HQDlTsEtUCzQhVuBSpY+dAM046
jXb0s7+r/RR+WwBX+/REfupPt0/D9erVxQ+Yv+rFlcZAkKgSGZlJ68m76g7U99fYsOgHMiErvqNu
ust/1e6/uiliT+/zVYzyv8kB/4nO5iK0RG2Fdyr5nRy1W5HAzdZOAaCA8HONFg5eqyNQBr17e+L/
psr0Z9RFrBlURY1leCKcDYyQNb9g2ulQ47kyDCD0AKE1ZCtXoE5eRsemMu4q/lCQfUhVq+p9AjWW
gnEo0ASuvtZ5WWtqmYsIxelIyywR+CROdNd8B87IJ3YJZxF79uvjDygVW+abvpXXYvxXqejFzl/E
LEZaI8oggvB7N8LCAS1c2Kr0lU8f8Oq0GMhcGTRmgeVbeaGtjAz8yN/bUGmHxqRxL86yAOuPOSmA
upXFP1IreUqAsrJrOCsAOxlbwRqB8itF/K9Zs2XnNpGGZFD1+Qg41MvQRGQUK03Pc7hsKwuOOkd9
JVZer8H/c+zYUpzB7PMxptokzpXbO8LNHY4RN8TuZyCLbXjggm0Du0WoXitvXs2FdJ0ZKmMawBaL
A5+VrTFFs45rHA0P4/gyJZBw5HcpdIR1Rd7UhrlyEV69cC8GXBxvExUpuYwwYJLS+5AeFAWKTv2O
wz/89pG++jK+GGhxommnoWs5DxTy6Jix+JiuPeNkaf43vrw1LsZYnM00ZYUooZN9rooIopkfvAl2
ufw8GYqnj72L+8nPxvcBgsxdmdpd/6kEEKVilLtwP5Krn1EZ2JkmvUAF5KCAk2ymAEhzU/HVrtr2
abSTSOQGA7jLaBrDuC4m+qEby4Mc3Q+0+C4iKIBKYDCrhmQJFbJwWehxQm2RJw4ICIpuei0g4SOc
xnncbVtojin0nvGH2MRfUPVpAHfXO90JDG07xl1jAc7udQP6cnpz0gM4p7DhaKiqBRlq5HsnRkHD
NR0mXg3gC/rMT/r4QKbYqswY9PoJlq/NThPa45Bg5w7clQinULtoN9G46xq/1PQDmYVfwbnLGnmn
Qyu6BRnCCI6yskOrDzbatp5QqzS2Aa825bgPtf4u0KO9lDTncax2Qpo8uQOOfIJxqSx7nfooDfUd
sis8fGLQj9ihRB+th+A7BimGzEs0Y5POPukS/0VQ/zQhHhB10n2h6HcUdMfRzO2wiCBNrbyjWPec
MNh9qScl/9Xo8QtqRYe8NH/CVX2WWt30LHipI/IyAymB+7KH9JknAPRM8qPJjf3UNlsKGCNwHLuy
NJ2+auDNRl2SwLw6HNGwFHZkPraR+hlwqbfVVtyrUnsnJh1MdT3IrK4uXtEFcI0qvqsDWjvQPZ/s
vmvugPbmsJnqoE2pgo4wsW9NkrujGh3iuH+fSH6nCvjHQ1skithJhVAOpOHn141EgVLGV1VGYRd4
6RgG26eFAu1ryevC+lfV3DMJWlpk3AzN02gmbg2On6aJX7xTDqqBRQsHdi5q5Xlqi60ymV6IV6fe
dYBGR34+Fb+0CZrwiuEV6VPeQk08kb0RhJekUHJL5+WhN6uVW2LlgC+98LqgrXuZ12gjaI+G/sMc
/NsB5Hom8ud0s0UE6fUhNFqDz+Ct/tC0nro3ttNDtqWTW+6gn76RVx48azNahJNcy5OkKZGzD+Y3
SfJ49J87rM+X28WUFld6obRqLCS8sDmgMZWC7Kqs7FiGivo+QCN+opBIF87U3pcQDSYp7tuw8pGA
rFwCVx/6f37GEoJXCLkOSYWJpttok+zAZ/LBANitFsDk2/F5Cb8jIsZu79H+mK3JZk+PxJe2naN4
eOE5a7f4V7uAvxd3iblr1UGm6YDFbVzmDT7do/7koJwdWsGu8U1XAaQx+KHatQ+HIbabDWbx8vLW
WtC/e0g3bqWlgdJQoAgABnKM3yFc6PS6gUPvBm9yZ3Vx6b/Zs4ZkyJRRNGi+CAQWtVZMZg6JtfA4
JiocJdecH65nZH+GWD5lByInY1oJBVDfGsr+wgK0C6qWMIfidnCa3HwXrXt6Xc1TLgZdFImaRO7r
oaEzlox6dO7X+3BOCCHCve+8bFs9Fd6wyQIbTgK3w87Vh/PFwPOevniCSTxsqWYoEE8ozMpCswkd
IrxJUr7WWV8baPGwTSPwZ4go+1OeSTjrOUyFjpA9s25P52pMu5jO/PeL6TQKDWiRFv0paB5Ax7JK
2L/cHuH6fr8YYpHDToU6TKpiRmeJ22jJbTIkJtbMo53PeXRaIxSszWiRwcZNl1ciDKJznr8ZQ2kl
/Uq1cA7zX87vxXwW906c6wMY6ipEqqTRIur7UL6CbWibVGyDMEC4XuOTrM1oce/0oEPAax47oS3e
imlwi/w/Vr6ZQ+PFlBb3ThfnY9XEiBK0ae1A/GrpWqv79nkF42Oxz2qjqUgtdaCjqyA7BPfqD1kD
79fKP+KXSnYo1M/gaq/hxK5EwOv7789tJi8m10CKNMgrtFnqb4DUHeD0Cmkla7ZTmr4D3LMy0+uV
vT/DscVMpz6L8bBhBLKv42MRqHYqm1Dw490ZideHRrvIlVVxr4Wm1UE+xxIKsseBbUykZUQGKbEb
3aCGjAnaeDstkTy9aJ0K7DmYkN4+mdfrWRc/dRFESx4RJpVotQ674bN4GPzZo7DfVc/9Xtk2DgzP
XfjFeNJetFbqr5URrga4i9EXkTQrSCdrYxSiimBu2uQtM9vjID/fnuPa11+ybIgx9IWGLPg8k/j5
2wx0D5zpTveZW6C4u5aUXg0OF5NaxFPTqFKgwpE6zXIPwlVsSDxjURUgy7ijYUmpTY/tMffXoPVX
D9jFwIsoK0qhDLGMty5p4f3d9a9RAn5yAkZRtIIavfrd/gkWkDb++yi3TK2jvISg3FTVG4W5bcTc
ynxb+W5XF/JilMXuKBIV8QK2HPfDrntRVPAic487Ex5hYMvbc3oW2nhW40EG5FyzKZ3b469NcnH7
ErXCG5xRdmoNX4pDVzN+yHiX3h5kvin+/U0CK6K/V7LszBR6/xkkn2SAjcFNFA0osO9Q0bd7tV/Z
mlc3yMWCLjbINI2CTtOcCQJKFGuFzZufTProoOVze1ZrA81/v0gpGGFF1QdtdMbhdkkQuaLZJVVs
h1q98pGuH26TUnA4mIwLbHEVa0peBFGBrdi4tWzNEieJDQpthlpg4szqqLdntjre4iaOoymnhIyw
2xp0u47g/ysZJyMINkq3x/Vphyi1GF2P8gREA4AzypLd7V9wdcdcTHhxl/Ex0kyicOmUdcLPwl+t
ts9G2AOLzJazYm15503+ZX/+GW2JBCRaFiR0liRT/Gij8ccZeqcdoEVgl2Ibeb2yahZx/VF/MeQi
uEgD6/jEODzNdtGmCF//35CSA/kQ7gY22Jq3l/Tqdr0YcRFoUpOmIg8xYgPHhviXHP1QGGol1P3f
hlkEFLWqRSRD0PWkcLhgt+1+qie3iN2yYCvn7zqA82JGi7AS6GY9DRSmcF0oHeQ6htsa/QWZlQee
wsUNtCRor7zGpPxW6zAPkj6NtvTjHJz+AtoSvTOAUZ9oEI7OVSsupQMH/U8CdVOSP5PWdDmuTQJO
Wj89dTFd+e3XH5MXv30RpTjEWNWwh9AZ3ne2GW3UurWlBCRA6QDrPvDkPVhzgbe/40OKet9zB8so
jaKUdvtrXW8rXvyORRALojhLGol2ACHYgc82gQNDJAbryPoceWtV/usNhovRFnFsTKc4jSU8Khu3
b3c9aMiyGz3AG+VI0T1yhTcA7mhsQjRW1oWb5u1w65QvghqK3FHaSU107oLHIokOXKx1u69ephfT
W0StiWWCECXtT4b5qMQ/lfytRJ399hdbmcUSK2aghSBNOl5lTJ08PqpWYtCVxGdtU/xO/S9uNjU1
gEVV4v409Rw+fu+CSX4ESgbNd00NV8268dTiLhyJR8Bgvz0/lAFvf6clXKxWYaEqJrODVll/FFnF
IR9gvNVB9CrpwaHg6i/4TX3CVjY+mIYR+F1XG74iQRylyQCXVbjxSBq41wk9ApIu0IwD5An8joxu
HhBfzUsnMZTvqkwtAtm9tgxhzi7R51iGPE6lHDL9jSuF18BhstfgzGZId5PGN1k4+oEKpY1usCTt
PU1AgiyhGz6knhp+q8mDTIRlQqEnVUon0IaNWU3ukJxD5QDhUMDo8a93n0HwPYbWIARf4ERdAvdM
0SJAkMmz+yR+D4ViD5NXkm2YlDbyXCtTYShRgnl0DBU/rn+NHYR1dFtqSqsAnpMgYQTn3kqrZw5d
pCSaATejJweHGEacU3k/oZqaK4c2CeGHCWdKf2iJbbB3XjSWBBDsVHwkCmqe0TGtdXeoXiTFtOvw
QWIvpC8sKfvk2Q7KhE6bNZYZolDL94x+loJZE2GWDn40CeCFhzcmIMBlupW7X1wOHWZ8ysFkieZO
ATNCpSC1yfdytk/IdyF90GY7JYk1wttQZF5PoG6yp5hOmf6U0fgbSsnNzZ+5Ch32OHXy8lBzT4LD
Gxlyi0WKQwdcKYPmCXmb178kGPbxEWAAcEuHbiMgrKCWNRrEsZU23B5LxWlGPIPbwlPzb2iA+Fpx
pGYKmzs7DHNbkNQug3QfparN4CVH1Q8VQj2danoyrGv0szaQlbv4ap+fKTKjsmRIprmsJapyqdJA
yaWTWh5rCGp2xWsmjiG4V8axl18mDq08Y0OGT9hygft+rwcAocJVUGob0NMeSVuBUSPzzcrZk68c
vcuftchKGjr0Ke/wGtDO6Fsdwx0adRa/I37site1N+S1aHk52PxjLqJMRkxRqWUjnYIxA6bfyk+A
o3q3Z3QtWl6OschGQPErhrLAGEjKvYY66EA5/9sI8y+4mEUJE/JEK1rp1EihG6V7xYhX5nAVDXM5
iUWuUIy9UhhSKp00ONuTILc6QGh185SNsEosIEWWQorV2ClGaU/FE0XlO0u/lRCJ6gnISsmm7++1
SnvibWfDTuKNDR3sK9ZU0WXzWty+/JmLVMKE3m7VjXgPjRFs8uAO3+AURl0KS83EVXPJ0TL92EdO
GklOEGYwRoHAGESj5HGfGJ1dF+zc4D8FYhfpoBDszErYBOJSpjm6jRwCsA+bgKScIw6sKgPtDbU2
v5Lb/yPtOpYk15HkF9GMAiTIK2WqSlG66kJrSQFKUPPr11lrO52Pky8x++bUhzJrJIFARCDCwz2Q
DVSTVBR00WW14+I97DDS1g0bkvkVnBuztrSMNlUPtrch9svuF2+TQNKK92nu0ZDmp9ka3jV5iyGP
w2Cemfa7tUAf33JIWwPyPUpBN1HfHLltZnyL3pU/6zzQZHqYxucRxXekck9k+E4xGaF7pQ5xzwIN
zmQ85vKG4RzUSHpQTc2LTHizVHYYm3/KuvVQWWNQqZkr969JzIFl73yZsZ9N2z83Q+Q2NN/xMnNV
RXZHufTH6sST+cTD76YqBWOJkdNExfA8+ATNbFen8musxBfKuwtNo2CquDMbUPiUAAvq0h0Jx0td
cLDq6t81td6qQ4LnzQ+zfOzJ6Ic9d6EjDiln6ZHO9IH2r/rQBiRM7Kl9l03JlXM0oel4CHGERVra
0tL/JYqfzOFLCUUBWZO2QyP7uA7bEqxyI9YagMoJOYX0NAITz6DVHNnzpEGUOX6JDWs7WOUuSaod
UBL7kDWBOkqnSUvRGmdBPAK2PA9Qekt2Woeu+ZhuBjl1K2g8N3j6sgLUdCyY2I8apYu233FISVDM
z8gdtHMtM0X00XbV0NjgJbBTjDlb2a+wLwIdL7raRzPjsSOL3OpCmYXmVFbuDHny+MhcOQKZGyb+
IPAKybKkgXAr4rRanvPmIaeXtkqckFtuUdCtPL1N4fMA8rEcnEWF3OxpDlIfM/+YaralMvAYCJBF
hsFquHmjeM7MnbGIdwMKn6vUnaG8ECtuTrxYN17jyUS7Wj1EoWp3CjRSo+qBlupzPDQ/QfG2NSuA
Kub9TIsHTSt+j1p5aJPEYdW5wpsmxi9Ic9CYyNp2jr/LCioDLH6cdMw69w+qxNzc+jE3BOS5GRgc
zlNi2lSFCmtn2YWigeYO6rJxzfyCKY9SWXvpWOJI6WMhFc8RMxy96XdmknnaHHmWUT8BD3bJy+xx
6oHWSUcfE1Mur2fMEVtO0aDuO0BydezZvhnLEhSN6qHEzFelcmQFiOIy5HM7ChrrZ7k6gsh1k7Lk
OM/zoVaSc2V9MxXqFDk45+ZnBYsQy4cgS0o6dzIDCDselFAtgGwHWCl9ve/UhRnwKm6EoFI0MK8G
Zl4Trta8KMaeANNp8m+Suqmt2e066BUnCmAM9X9X+vhq714FFN6bKdRa8YgIq/QjyV810m+4dNSa
BtLsQgmcxSnfeRStgVesM5Spy7TlRVZtlUPhS5i2ptRGV9MhfraTtsajdBYFTVGB6Usm6OojI5ZV
rJDk5DLtpB+qF+2IW7wu0DbmJ0LG3ltJAMQ//q969lVHuFqsagGZTJqlTjCDUiw5lpZIxvFvnvNE
hz6dbMiKsbIXtKXJVEo8+cIoxmA18cYNjPdVuVgBdCrRN30Q1XP+xkb/rLnKPJg1jRNmglFCMuRt
Dk7Qgp8LjO3P2T5LQNrAiDcb2aZBV8aC1rLghiztnX83nD+rr5KSMMyVlBcjOZmgVWhB7crG0DXS
N8tsPUP6HNQSotZ8k9UiepVbaSPIE/611as0wyhHnUoGWM01kHNISJTn3gg6+df977t9L/6ssqpU
VHWFwjwERE46OBGsAgrK+c+x3iu6qBJ0K2u6/pxVVULnXalFPdSMU/7QM2gLc4RODSyceLllirCy
e/su/PmuVYlClovCCE0cG6RAqUvBAyWhaTP/Zgd991VMPgmLPgJLWcsMh7o6mICVdaeJa16O9mdv
Vl5Buhg4s28WK31wxzlh45rF5f4Z/o2X+dfHroWHdT7iycp7crKeZiBhol3jK7sQPORL0Vw0xHfL
Lq/S3/XYS9hImh6OMugyqOwYQ7/BDP1blpeCvuvNj7peZ2X/kQGmt7HGGw1wMDyjwfGKoh0qlz5w
wdaheBHxlN2ymOv1VjehrYe5Kuisnfo4ALuyK4EI+v45iVZYXYF2blAOhxLbqdVGWzVfiCkIqaKj
WRm9UhsjpPXwRovLDwMoPQkl1UJAJ3BzHu5qn76eR1dRZuxaVBhBK4lzwciEnT1RT0fzFQm5yPUu
wWTtejUweoG1Dcxtmr4KNnXZWcmg1nhylu055jtAN1v9JVdeOqnz2rCFghigrYQife51W8UobtOK
NBG/+Crv/YjlUK8+N0oRbqWFND5XP5IWnKNEbz/yUU6d3uy/hx2KFaxtFpLc8q1iYeEaZYdaS6KA
1DjSH41KKu241L0MltXKshfTwenH+KnrjZMxv9JBtnnWHIyJfYRx7KULLjXJD7n6jZXdIc1C1zL1
ICkaqGUhT8zBWablnW2M0BNUptdkCIMoexpQPRyaIDeZa85020kx9Jeg2YU5dqDkbM0ynZb1e+ha
eyV7v2/WN5OC63NazPJqi3imlylYWOD4DMi8ES91Q5dP7oLAy46pzYCjVwWl21th63rJlXPoJ6XX
tA417qZLXAYKYDWRPBnKpD3TBbd2uZX3DGB9a0lYsLQ1QKagHnCQLkAOLqXWNqO7cB6AMv8l2M5b
kfL621a3WK1CltTKMiUNPCHY4yQrKD7IL/YZuijLXuiu+Ykp3jwJxOwctz3Uv26cscK6UL20lNis
kkvV13YJDddaxGBz20X9WWFVeQunJlImoMFPEduGUhHUCy97Uwf391C0yqrkxmtNZlPSo6061RvV
7I8NQylpBKHf/XUER7VOh6dW1iKaw+HSuXQLlDCMInXyKt8rRvuSp7HAFEXHs/JFaW3RWanQTEOD
ABQy24Xy+v4HGaIvWnb26i6beaqkKm3Qm42qzRhTZwrDnylVtoAwyXZXxJYNISFwGssYp0zIfO7a
ztygdPciq/wxkxKIHOSFrw7DqzbxLUX5gI76hk7qxSr5hfQxKhxqemjxNonI1giPHGwnHPUHQ//W
VW+Z9DIbZ5k8VyCIJzMo549S/mHhwV4O73k0ODnn9lyj9q+TSxdVgTx99pgrQOmjiooNnwpHyzBz
YL5Y4SPezqWMkn81Y0Ag/KmAKX6W2aMSDQdmfrTF0yh3rhp+TyX9IZZCP5rkFzP8uL+lokNbuapI
KWgsDXi+NLVTtfOm7kRCzSJrX8706syydEB4KHGniPw5Az4/vfDkfP8jNNFXrLygUSqarlS4UWSW
dkQy94Amo+7xEmcXPoHbFBwHoPwE9GUyLjWQuqaPkrStdOdROYzjr1g/m4XlgAE2i1+GkrkjapwV
0+wo26Yg1+SD9BkXnQELk851hJiYGFtZfmpiFNwagXcQBA9j5WCNIcOWqVCXU/lrgsZMhqLHFDt9
LSRmFay0fhLwsIbMVqRjZsJiGxTJwPWEMQYpca1RfovpvJPy8iEcMXfSeCn5mXRPIeRvcvoiWz/U
4cf9MxTF6fUzIY3AiC8vOpHZAWhNMFCAjmWhQswmqH/Z+g7KHm9C3aKbhqMbsg5qfmMJa381zpqk
kiFnUgx0fAelvQWob2Mo2mu9tvCWF0rhCF9iNy/E1ZprY504aTUTs2hov7vEYV7psF3pJL/wLgLM
rHzKiC1KFG/nxVeLrqzKJIzGeokKU1p2D0yvdrIVe4qsAeeNWjbqgIzrQdkm25z/E9yZ9mfpddge
MJjTNj3ADdAiDlQUPen0pGfzY0vQ2ZqZIPcS7K6xCuFpguSgD5eEyASzenzUxvydRyLaINEqqxCu
SWjlKCNA0nnznaO0Xym7gk2C+H3zfl5t3OqFwRMFLBuUxpeE+rQFY5NJwFJVuRYdBT7nJkfz9Rmt
YjdelBOnRQYC5EOxlWz9wLzkl8Qx69p6k1siDLnW9v8tCwEc+PWiyyZfRYZOUdUwhLLPqRpHv8te
M7kM0MO571duJshXm7gKcONkFjwLcVJDk9llgjwLLeyEfcvptjA+ChFlusChGKvLnfRILuvcBGmR
Nbr64A8y8e5/kMj0Vje5hVZ3Dz3k+FJlmVuNkm0AdpU+319EYHrr0DBojGoEM78nZbTsPDRPKUYM
rbRGn6gQfI/INa0dP5k6oD90DIWQTPFaTIUw4yfVQNJTP5LysZUfuvKTiQByt8/JIpZi6bJirivu
k5lRsJ8Dy2kW7TmLz8rEXu9v4XIO//Yy0/+ssDI8rsu8JVyLLyA2RChjgRbMnpje8yaGUbtaZxXC
0k5vDCkHUEeVOtDC9qdaktFoyz+4UQdIe498NF29o16NlmgIXMoyBqDP1vv9z1WWdf7tey2qmtQw
VBCEr7zVWEq1piyvs8YzkQRX9jIyjwqMG10m/DBMnYGgAHgX4rS/hG3vm/Z6tfjKf9GyiPAUQOV/
wd0vzCYRJBwHp3iajuPecKEJ/Mq23SE6T1vu8JfwmH//mugHOZ5rioa2brqcqx+z8mvlXFNWpPBr
VPoc1flDpSD9q4hfAZvQ61AV6kfq39/9myhM7WrNlbXlhsomC9RC2H3F7382v2IXMEVzq24Bwvwx
O8t8obxZassUQ2zqTjv/JpvkifkR2EPu/5abV+vqp6wMUjNUBRwC+CnmDOwRXtC0de+vcLv6erXE
yssquVzECQTiLmHUnhmYGiszu+hW5Efx40i4X5mvUv5esp3FrQfUfwSVzNvh8mr9lQ8mY4hZfxnt
AtTvdxmmvsANyexlotR8WvhJO+5Vn2LspMDK15RYTRqjtigtdSXMkRdGjCHEDwmye3LSCV5UN8dX
r+zJXKVRQzRaGqQE//dCgVzTi0AB/QZWwS1zkm27S4+Gn3mJa3ryJnQ4uoVpoGPyf3P/pG8Guz8b
vRYMaDFGUDcUtsRSFCa7c64CiUe29xcRfuzaddV52Q8hVhkcdoS+3l4Nkhzsn475u97lF8nTvRYg
muelNSoD0IPCNVwoqFbERyz64JUjg25aDPoZ+I46bP0cCup1o3o6APf3P/l20L3a2JWPIjTUCfiR
lk/u3WTTvCSBHpg+fxB5A+FKK89kAfqlGAoASb0PgCgmlPq9FrCzuhEFAUEAMld+p2+bmRsL8smY
Py3o0gEP5Jcc6kOGxzNL1GhYMvx1uCOyTFXNgEdT19PkdUmnZqHa+GKGATXSxoLSkBaooGexzrWo
3bRY4L3VVu8Ng0C0CoVsBbNz4UX3l7FWYoM9P9AcGKoram7cBLtdf93qRjA566J4SLGeM79rnVOD
Rla1zUBxMzDxydvZqY7mD+M0uRPuwyvUNBxxL+9manP9K1aXITbnvG2nAUYaDZskKR9yTJtBVhbk
YbM9xhhyA8hVDvflBKU+iIqYzJ6L0rt/VW56h+tfsTJgSZE0VcIoDk4acLin8bDwcUUbbYNovmnt
/Fd4GHxrR70G43YcMgN28St7EJUNbjmG61+xsm4WJ7RTe0u+SCDAKpMNz5hrpQI7u5W5XC+yiquq
XnWKkSyfOnbHsYI6IDGDaSDMURsjMMYhCGMiuEm30oXrNVexdJRKMy9oplxU9XmqWrc0aXD/BAVb
t5aZSxLTCjnB1qkU2MzpVQG9tDI2Apd6K9+/+o61tFxaZDOXM1yZ3o82HZiEB38ZOf9H/vR6nZUr
AEMtmD1JonzxxRZQEGg3+daEYpxInkR0/dYdzgE9rEyR8iWj7xa5Aiy2g3a9Q0o07/+T4CfawtV9
H6xM4SRmCjhWWjyZemxhsxU/mUQ3Wl8FP2glDIXSwa9UkH7NzdqTpE2rdZM38ng7kidenpMiczvy
nhUQ4WjzY1jIe0mWAx0Y+GY+tLTzunJbU+L2ReUDXOgWtHcGlUPJSMRreDPbvT7x1a1sTWXqw2Vb
FnU7RFAXLcwt9RZSegiWClzAzXfc9Wqr+1iSagLzC1YrMUoAn79rnGWmGFI4l9DXdp2PxwTIQ7q9
7t6/pjeJ3q5WXhcKo6ROTR4TeIJLcqy2C7ndAl3ycgdEc54G7KZtYjTcESUOog1e1wzHGqKJgKdB
1PhlofeAULMrHRno1gxfrPoj8LHG6v4WNVWKOteVywwB2xF6LwZj3xtMFmRphpFOBWrJ8c/7O3vT
AaJ6rim6jpLblz7ZVaFt0itjGioVWTRH0MgeSo3bBIWW+6vcyr/I1SqrOMka8EjLEm5VXD7TonFM
U7dl5Tc6aL4hGti+naBcLbYKh0mcdSOyosU3YTRPOTQP0WbeVhjq8TLfGGzDBeWYN372EFbw6tO0
z9CQFuG4boauqx+xuphyN2qUdNhXyj4J/dZkAuiU6P9fXUWulglpwMZ9ibLQ7ovEBZe14NBuFg6u
Tm0dHKsx5kTXgVhH8/JbcWh21CWB5BsPxdbyy4B65lZ/ICcWRFvwWISbhe7T8PkOsyj/iPLq+res
Hp0zMZtqUoz40tF9TzKoRoh4AG92ma6XWN0+1hRVNSxLLHWSRHbod/Ay2RhBOlu77sQZnnSizE1w
iusw2vNUYyRHIdCyMFDJf2oghLt/825H6j+GqC8/4eqCw23WVs9hKMMM6AeTXYIvGYbWVuUoaIe3
umi+M3PHMLynyrtM79xWBNb+Gkf8tyfK1W9YB1XaQDkkmRdDGrzhFaNt/RPwIXFno83jDH5yVjx+
YWfttb3kJwNKa6KNFrg5feWAxjFvKga578sEyuusZU6pHfSxFOR5Aje3bhnymJkGOuXxpW8qO4pC
NINPfZ5h4g2YJyZIXYW7unIxoN7spqlDNB6c5CjvymyncVcDjRe60l7xzXiffPN9/q3+0Hazl3rQ
5PLu25bIelc+yNSHsIE2THxBacLXwESoT4JqmuDY1mE/sTqt0UuKbEzRXK4D9T53Ttm83f+O5fDv
mOc6xpspl4m6+NKKQsgMiLOxPCt6GZQidI9gw9bxndKS1rMxwgr7jzifMP/Su//dp6we5zXk3ZXS
xJH09bxNzdbBRJqjpvGTVn6/v9LtlOzPpTZWjoUlUa6HaRhfJEvy2ah7GBjYx8Az1pz5bR9uIASG
GX/lI6zkDyUeQWfaegTDVXk6uayVDnQcXu//JpG5LH+/8nWT1FR1vpQES9pj4vQHYYUdGoLIK4oT
xsqXsKJX6nCCuaDCO9mzOwSQlAYwQH6Ccr1DJEzG/5fu6wv8dPVhOcuANZXgWBRltBWKKSLzeR5M
//723Uw/r0505VAiFsqQTES877B9RO8dAxyv5mg3/WsTeZCIF/iP28n11YIrB6LNKU+4SZaIu9CY
/++LVffSYw3OPEtAnqwJvPO6cSmX4GtlDCkZGJG86tBiqBh5TP7QfTDwBEJmb288YWrPC22Ac99+
dEj2owclyI66Y0D3BzTS26UEHD7qrvqQCeWml4+944XWvU4ZAlgh+JoWs1qKBKimb/+p3NBVlkPX
WU6m8bQnSDnGNAcmTcL0INTVOkEkFB3tuuWX8BzsDRkuSTS4y3utDCCJ95YcZL90009h5WPxa/c2
b+WMFN3ILd34qrAQ01EOC8kVqAPQbnT/s3qEyAusVWpq2g0QEYanTbelt7CPS7a2gZLW79mZXECe
t8JxIoF3oyu/M4yM8Qz645fsgGq5N28asBv8JPbgal4R5G/hUQ4MAWTm5gzTtbksl+rK87TJYMh8
ipdmj+yAWXjPgkVUHtDojaihI7qfK/cDGNJU6Tqio46pT0WC9IT8Ohk7lWguoMyCvFj0uKEr36Ok
hjShjh1f1M/Zn93YaV4WHnXjOSJuhr6wjPa/3b1jDNdO/DG15aD36Vnb1r8hxXYsRacr+j3rBl6n
G+pkRPg90653FSjBPYOT9X3GoFodAO3womygze6XzlLx6NwUwFRb8boDBPL4Tt2LLpQgU1n3+NSm
y8ZkhjMqzI2Fo5An0QP5ZvPnyrLW/bsBeq7qlOKD5db8QEvcHhZOoAqgItnnUX1QojdigMFbhDm7
yXFzvfAqR0o1LlGthmtqPHZMAzXQ/O4LTjiiFQ7aQdt6UOGlIiFX7HJB7ziptbrPnIUhpGrgemvD
tNvWcCr2YMi1K4Wv9wO5yPuuR50KaypHthzf6E8edHo32FqA677Ik7XzLOgIi75r5Zj6Wh7N0sBq
OcgiZ4zAKkPntBAIzcLN/Q8T1XbWjTyaRWErW/CBajD7oWdtKoxtlAEoFiCgnvmFC4LLTe1aQeYR
H/RWgfJffuvKSUVtazW5DOPhSW5n6ZMeQS8Y4+ov9z9U4OvXbMk5mea8R4f7RBNi6/3ojgy92FQX
eEHBMmuWk7Scim6u8L7STNB71K5WcqcRlY1Fi6xKNxEUJKUmxiKpuc3CxFExi89F2E6Bw1or/CjR
WEuRCRusMQXOFviDkIlLYObWym9wZupmnchIwn9YNnFU0MS64J1E/F3QwKO3EHZbkN+4bwmiRMNa
pTZVroAbX4fJt/7gyTByTPG6/aaHqAvxyUY/i3jBRVu5nOdVyAeKhJNRQp48q4lNht7v2D+h5L9y
wdbKY7SG2fMKgp+XOM8dSZ5sKIoK9u0rX77jbdfjflWtZOXUoxmmtUXAkt86tCBYZnV2Ohn7NOVv
ajpui1l5T9TqHdwbb53VfC8yM7TrUQWTAFVeFDb6taaBl0aBUAHkF7JzyUwHDX436x/6eWN1z+3w
DQPW5zqsOlvvdjL9IHHQy4rTzkB4/ezbyi9n9jMFElPL7SLbh71kk/6gWJbdALIC+OIU5043Wx85
rR9HfdwQDjKUZpvV+H/e0vK5KmTblA+cbqrqVwzt6jGSnajuPVkdD31nbWRDszWwKVGpAct07IYg
SmqN/CRDlzecQO0iYlG+Sdh7fYArN6h0WtrBMFOM089+/ZhnHurrNRKX/QKQxwjdKzjJNRBfuINd
XYY3BFtBM+q2lRJiUB29C/qFw7qyUgsUU2ASLdJLZk12ZHmYJRFY0N8U2P4ssbLSqVQYiXmOj2yG
rZppb3KR7DlmdVrpQdEqanctDg7qvqmUHWqz2Oly5XbD6MeNdBxY7Nfq7Khhs9VmCtKTSxYDyj/p
okLM4j//3dD//MxVii5Zil5nIElDsI/POaJhsUnOKjisCyiA3XdGt13gn6VWx55rHZlBAJZeFIu5
ibIJi2YTZS9A1QsCk3KTgIsof5Za5eeDXDUkgxQRWAReEuU7NXqvaiqvCemP0dAwjD6D4pTn1rTJ
M+t9sBTZ4XnTbs2smx7SmINdTnHCOn+eGzUos1NRfMP8L4LPa6KYvim9NfEhw0zX2L7nBDNguiMx
b6gSl1ePMojd2PBtGKH1Ao4jK+o3OVRnoMgil2e5+Iwrsm+72ibyAZRxrHyqtLdauiT9a5e802Fj
dN8YyIBbHQDp+ldebWfyOMUHQtMD70CNApa0YZxtpf2MmGr3DZQKzMjXtIOMevH0MGmm30T7zBpt
pp318FMnT1p4DBU0BDlaWJDI49kWqjS2BNxmgmnK+MnKHousc4zu0GcY4NUyO9FKSEF/lvVbMTGn
p5D8nAaICGIEl7wglNkNdAr06aky3jSIfMThoUVNPpNeU+0XaBU6o7MVuLGRgdV4emQa6I7YA0Pb
RSeArA6pQ81dHcUu1TDsK8iyblxuU8atNlRL18DWsUoZCMi45cokGhgJZkwVaYgRojH9xVRXt+Yv
S6h/jXJzQcuxzSnkeyIFdFEKtABqh2Bcv5l/QQbLtjShQtvtCs+/THrNDEl5VlZ5UpsnoAqe9NIG
T2/ToEAJ9OT4pqNpn24qLRgRTxxU+Lz/gJFk+ajVR9OrS/Xl8a6cpqkQOeYV7u/A7cEzQEFeOmkL
LpnJB332L5GA6m3AwJ9L/JXOX62npCwnad5rAKArpQ0+PeJwLfSMDql5fJzy2M3bZrAJ9IHYUML4
xnhT4R2hveW5uh1Bz2dPxuhVhvR235HdOP2/bIT219PXSI1iUV1bGAWa3dFSgqkv98OkgeeJbpKq
BgWtqJch8J1fyJOrvYinXlOarNZOPP0cG+bowNzLyO67evbvf9zfROc/hrbK4Ew5SuReqshJrpDB
0bewBtvce8RLJxrG57R7LLMfcpKBBQ00Ul3jS4re2wZyI9Tlix85jz2S03dezvxMSpReRgplyfu/
UbQby9+vdmMmNWjQ+ko7DRHddDLymTR6aMxf6UQFPaSbiOxro1/Fx9goBpQzkCnotnnRIO/TVQCa
tjvUzZzknYAAzu72ovTzb6oMf85gFSrBzleaVR6hPR6BzoCkbib5IKWbe2gHc7Q7S7YHDbpd5qXl
hk33llLwn0gSWFEjlfjhTN0+lL2kephBcfff7f0qtCaWyaIsyuaTHIdeHF56aLEBIxkS0UKq4Jqt
JShY185KlNbKV5oIEjhv2rHjUuivH+KnFgI5o5cBLDA75heV/uRCJNPNACCrgBkVvWsUInDA2iqs
GLQCzVmdppeJvutVFQzduJ3C/FDJqaca1qYMyyDtkVvwCHp4odOHw2NCkMB3nQOGDEdqSo8N0JU0
0dOtegzNF35SVr/0TNs3Mxra+UKI2LsYRg94mG7M8XGINzhg1WwDM4uPRqQ4cWGcWz44PBvsLAON
dQwBGo2D1BmEbJoCDkMF4bgpvjfxGWMEOmhzIfu4T1tzsDtqenM6uxz3pSqeQYpegCD89zTkGyUB
y2AUHzHPtB0mdp61NAGB6kHL2s1Mxseok3d9mO4K470eUMzsIlDQVReqf1Q63cdq82jwS9QaIHd9
DKfokHSXOPqutK8DHhYs414tJR2YhbclPSma6oWmZjN1I6UYQM6q2DbDHzFECGk4P4cx6PfmYKDc
VnWUZaLmqGlop+rqhjb9hkGOM6HjuWsgpBClQZwUToxLEoUwfvJLW+B0H1VPbA45rOgQar8SjsyH
lM6YAnnFYhfe2w5VNFA1vDoilLXKB5XlgdEkjp5CPk/GewkNSQ7xC8A6LVCexOEYKErl9uk+gQ5P
JLW2HoKaypriB5Ohpsqtc5oAqz2ljsKSl57GbjRojyovXbklB6QLttYL3/ZLmFnF478kIaswxK1J
mcyBL2RPM3chc7+0wCy87HWGgZzS/0edxL+suKom9MySpVHVkwudj0b1LYxeyEwEr4Rbtey/LLKK
PyOoGVspNxZc/6I8ku/CHqrS4Tay06d8h0kRVwvQU0zso+aEe3kDXNGDetQle/zIT/+glG2qmCUF
8xs1dWPd8NJrNYwIBuBO7VS6hn4c+8i7709vVSX/ssTqGEOKUa6xVKwTYmqh4kU8vRoBOIacyANp
Y2I4phsjIT8vrSjmT9v0s/1MfNHjTBTotFVKG9W1NhWyNSK/tE7VtkADs/LBbbkBWRnmUmxgQM5x
cP/bhYuuvj1qZZklhqSdivfGa7f5LtpV3+dHVLWDeJ+DxqvZiDh0/qa8/a/Y+sX5cJU80NLQ+rhD
Gptt4QkWKj9IWY5An5VuXdiYPBIY9JIhrK7pdbaorezZCFMMEaq6eeJ1imqK5JL0Vc1Qgat+G1Hj
CnZUtNoqNTK5kbBmMkFVOB4nR3Wm4wKylZ/UD1A9A2O3weQ6Hgj/yDf85TNXKQuyc2Wa2gmvLuuY
JprTkZ81NwR7qX6hXO7t5ir9qDAEqKlMGk+pgUmc+ABuGL8M/TwltlyNkNcY7TBTTtFQDpvBADtv
2mp4DOTN8G6ywXLHRJodwyqCghOooBpRZZs1hVKBGjW2FKcfjcIf85rWDu2TwetniAHiNQliOS0N
nUaTp4DWA5TfQCoLHXWvRgRJIHrKK/Mhb4D/r1+sGjx/lLol3tCpNpxSqFFwa9iO0W99gJJqGHtJ
x9w6wtNeQquIgXWN/TBDRPOmD1I6b0rQPkMA3JVlzdPV0Om0V7Wc92YPQXZZt8tmRsVudOSYPsxm
/4h6P4jh09kDuag9GtZOAgAxlNXXuKucpVWk5aqjkJ8KeSq6yYkArRkBVDJBLE3wjKeQHq8qFeWJ
fcpBXlVgKhpjaPlRJTm+2PShEei03bYuLqyt3ITkHs/B/ItZmVnb6ylCrl6DlQxE81rmkvhUzOBH
ng2bF4/ZCG53OXeb9sgnyTU4VHhH5lUjd3nU2vyFcHtEIZN2P2TpNEuP6GRirvOdZAdGf9dx4Wlh
BWmC2K2hJ4Ecop93NP7G9Z9tZtjFSEHaHCTk08qJDTEBiHUXtty/Vxrxc6PyTANoIaq4BfltWlsD
oy0q5V6nIq43KVhXNnIIbWSMoYCJ36/xjic5uG41xWURJIvBTt+R2gETu0Ml9PaQ1GX4F7MstlL8
ripYQdW4E9lIC3N3hZqMGttk2ushDnwy3Sging6mbDN8afLW7YpqI/WbAmRJhdWDQ/vZrNFxqpgr
jZnbTplXFEDjsYcRRH9J6Kh9ME0bWJHbxrlXDIrdAjfPCMjWBtWDGwtUpd5K5SUbs2CSRwf24RUz
KlJTMLeRn6kNyKV/9CbfQDpug4Mhnem2M0DomH/vo2QbNmzfWW+Q7bZRxXFk5cKK72UeB1K/La3G
x1GDrmYxAubIOgqz9XFB9QBGZJSoDw61m6ajqzUfvX4pQtVDHSnirSfHHnD+yK+4j9IrHueZj+48
ZLxyrwYHSVa+qDiJJB1wLkjuXifzkvLfFX1tisJOBxMJHj/UUDu47xtFJVmySl8GbkRxay6+EfUL
9VXf1M7/kHZdy5HjWPaLGAF68pU2nTKVkkqmXhBSVYneE6D5+j1U73ZlcbITszMPHTE91d1IksDF
Nce0L9GmQx8D9BPTjbbcL36C4I32J3Xj1GtEOdsS629ErzVgvkpnTSrwuk9oSXmQ+kBnEKr1EAa/
/aSC+lhbFa1GNVASN+g9M1BqKPZRmaBnMmKMm4pYbKInWoX9WO5YAd+hFKHBdPNyPOYy2tpGIfh2
/wAl+fvW/hewcz42kA2fFrwqDtf9X7oH9bF1YfojykrI7a+0Rj0zichVyVT5bHG4ltdd1EC/0IN/
pepbUtIiWJmOMX2awECN0HG9/e3kKx/vj3xwtUvhZRrNJIZ0UOvFT02+y++XDQrhZq804HiGprJL
vDbMXUOQiV4bFv6x8ipT0WRJgeR8b5zQ+GHPM3BQkPXeLzPK9kjAehCTzr6UoFcH4o8l1+lKGZcD
PNGUk4SgAjdcbCHiANoZ10h3awLb9tYveAoNfsMpxsE3JSAks7uyfoMIexiN33oCxJv9EueNl48v
qgyN/aYKMj7f90Z2pHqHtlUqQvuLemTasoMucsg4J0Wd14UNqaV2m8vA2yS7AYoPh9xxDBs8hnS3
BBEjcjbTxt7CSUawSQS9kTVLWIZ5r6wnSIOsO2jq+53b3H3oBfQpJL/x5s9B8fIN2SQB24saIV/B
Y/XJLhO9tQG1peSQ9KkRRUeVHUbcty0jvtrV6XYamD9OEgq1JlVcIHQwGBiAIB5C2Ux8BgEotX6U
ytmF6Ox+MpIdLsddOwxBnyauZkPbmkJhpHgfjAc5PXOI8hNbclFZo3Vh5k4/Wrs4TwJNhQCFqnzn
PGlhKYx+APPVpt5CVzlfJq8HpcxCW40/qfWEpgNUWgkAqVvBFxAk2vrqsNiAcUTdhCCxuIvXj4Zb
xdsqXLwxZ59K7twA+YUkBEig/3J4uaYj1LzNNZ6MMhpRZgC5OZWIoOZfKjU3vvGai6CQudabAUvY
sgO3WWiNbuwPE0fLSaGc1rwuWOXoh/WhICrQF35GCuOVD0hOAhFN4Fp5fLnd9NUFM4ISYUgEP6V8
5d4IqN30KwHFZnxK/BjKoPQElf5Aul8Uzoon4onVQf+BBPP76lmVHGNpcK1UBhnY2sln2g67fZOF
QxD9jMG70b1/w0ltKbZvvP81dWHO4opFLZZcKOHkfSnENQeh/wG+bcICVVQRrwdmNKlTKdGwmnWn
uJLTufnJ2qKX52kHcchfrq9bj7Y8+kXo1IyyNRHo8T1HBlSCJ+mZgPgtSEnW8qS2BAWFXGby2RyD
LMlctYLbkwiEcu2yvNyXawZDr5NknClW0ULl03hOwCZNwEaan1t/6UtD7PBJEHEEMd9YRZxa6w1m
6VhxweVpACifIh+V03kOF/L04GEYHLl5iArtJNJtEH201TWdt2nd47aRz0alOPDt7hThzP5KPLUI
WGIyIieUnvRVe10p2Gx1pFi6mewZ6bl79/SxtC4ggofSPlC86UPbC6noolVXuxGk1jYlSamdKr/c
mq/TM+OHqvSgnRg2HrjBZAP9TqP3eVgJLd6v7NM/nnjV/MpsdYzqEU9sMLjz6K8agyVbTILb2+bK
p/tjleXPL86bblu5YcvqdBr4IUJLQHu5/d+/dhD+WGC1LfmoJnBtwStEZl7B4fKouUhYNUwkELFk
t4uOUBJ5FH050ctb7Uio71e6SUb1ZE4BnjEwE4A32s1/+WzL9rl4eSr89FqLV5iF2vZG1u4Yfx0h
WFcZaLVzHi60fqLiSuKq0xoTnOmq1Bma6ZwrqLQFv2XZDqvA+cd7Xl+E+WypTbtItbhwO1OD5RLK
DvnSCZ+83k2EiGPRzlnde2Wbzn1cojkLmVM3nUonk0SkIcFXXN9zzYCEvY/xfpvuh2YeIv2zFEmP
XBNluHxv69tNNulAzbLCsNhtnhesfhok35qQak5vwDQicZlHMKZxofpsBRL8XBL0nZWjtBfJAYge
dhVrQLgmgx6lEOAdOaZpvlz0O11+FGyTK4CuPx53FVXQEtPKNFKgrLhV3BhKdQvmfwFvQyI5/C/X
WsUWY4jbVG/w+XTlV9NCOseIPpWYwsDL+FbC+9DkzE14e+oylfi8O91eXvQ+lz+/OJyNnShSPFP1
JGvPxNb8kh9UlOq3F/mae9w4dmvCHpfkkhQjnpHDCjtX5V8S3OOasoCXex55diUlTqWr90llcVcf
1M/YRB+0muFE+pOl4BGVmKQYT7aJ44MqZ2TF3jQfRslC0w90sKIEI08P00mBPEPXoFDh6GsXcfyu
zRN3MG2HPsYY166aUQE7Z4mQtx5sFdu6vJaMXMHrq+GsSWCYC2eaOqgbIghcos+0iltNpiBLUjA3
V6N3SnJP18uNxITzq+Xn3nicNUFvsqUoi5J8MU5ptyCHj1t9Xwbp44LoL7aTl6jOcCoe8xAKkre3
iCBOrtlqkHkezJqiEqTWo9LqgVQWgk14rXN5eajX7K2aMKnNYN15bpp8A4gH2ahNYsJbtmiWib/T
5Owuhs20DINrA+gQN7cPWQaRim1ifeTyYmAP86g7paX72PLjSHqIYUx4+zVcKxrxI3WoOiyCIOSL
s3NxHgu9lmSY5s4ns0APJwsLamwjFS7kcxN99qm0A2YahwA0KfSqu+w16/qNodpeagMJUCS+lQOs
EH3ES+sGinhGFDL+yaDrLMPPMEmB8lJFjOflCltvGkUFvFNWdLy1ddIZyRC/sFPgbMr0UIOpRIf2
+9h4FtAPmMvuk1lCM7qyBCfv+ob5/aJWqS4qa4lmrFROnQbtBnDSM1vwLa6UCn98itVVY7Wk4xnP
tNOkvGXdkpSU39OZumZku1UKXUlVEIuvgfX+WHF17SgNamQg32fcsuVWjf35UMLJELBul3pLX13T
/fk9bzHUcKuT6Ga99hkvd97ywi92XlzEjQxzRYLKCO18SOL+JZElWkb03VYXzgiMLE8yOA6UOUYX
NHXn5NftM3Q9Vv7eGausVoqSZO5qqDynvLwv1HJbU90x6v/s3v69zCr0FyMzaxkcvbPejHt4M0Fu
AuOvAZZdaMB12k9qS449NG5hfZTFx+1HFL3E1XVgdFY0ppGtnErTcBp18DF0/f+j+//Yi6vEtZ2N
ZNQQVU5lUbtF/izZpeB8XQOYXy6xRuNWQCvlqY5BTutNvgHLUrihEj+DcN/SLl9AOJajYkDrVI3X
qL4mTCb/oez6+xt+XRkXe76fIq7FMozCkmeMdDcluOiYhtLN0n9UNug8DxsRXEOwO79adRdLJiV8
TbhuqCdmW44FC/IR+PnU/o8K1t8PtookgHU3OWzJILeZDRjCS04xCNvn13Of32usAkakNLJRcTiU
9x5x05+qlwbWdsh8CblytS190A97HT1NYZYieoXLn1+8QtkaBpbpZn5u4nxTscqdumwD3j7Qy5PD
pm0JoJqs/Jww5Tchr73YrWZ6D+IBmLqRSKNJuItX4UYZhzSFT1ByJoYHvavPGXOfY+EPjZPdmb4E
MBm8mCFMm9z3D+AubGJBp+7aVO+PY7QKRGPWllrf69NpJM99PjzAUcst7BZevsnGNvoHu1fDaSw3
4D+QTkAT+MrL1pf/xa3xhT+9+BZTRIyC1bg1ogrCc1l66qY+qPusBvahM7aQx5l/WbDqVcoGdIfj
QGhYjm9RCrMx/rzM9tVedS1jdKyp9xLd9PPpKU7eW8A8s01SnHWwLm2pCep88lMYQzuWvu+zrdJY
qIW2HBgUKACAELHhgG6UHTgVsMvgbAL+4VTbsJWhsZspU6AtjqP9NzNBFR4bQBaOoZE+lTlGg3Pm
293gNOYDZFM0I3GsAcYf6Zvd3cnRtoMzKWs2o/wG/NEPHcYBSQ/rIKX07OhFjVSH4x/gtN6kerq1
pTRo+qfbwV603VeRGLj4yupTZDoqaB9JrAaFuYmKRhAxRLFwjRQ2ehZniY193PmjZyseDOe3clht
+/fsbZnDiWelggCyBgNXimVPKQeIbAbmFvYvAV5sLwGZAQzs7Vd4rTt/eUbWwLxUm0yo7+OqgXza
jwWuZrvFwQ5Tp9xFQq0Y4atcR9+4kpuxQ/Rd1LaswlOgIBAHGGvVaCKoPoAn/4Ye7/Wexd/heA3J
65XETDKUCksL0csAy4C9rl9scXRC4dxueYAbp34Nx5uhk2KMxMjPHdA9cfPUEvVcmjJs0uZvRg2j
QMoetQlZeVzgt4DDSfvBiYA6vv1Zr5Z0l6XHKkVPBgtW8p00n0Ym14GSW29guRBHj/PDyJXXqLfv
qlJvDratQVvfaphbMjQDuCHvLcC7mhFntwDlzKnM5LNMkgZO2/YrlcY0oFTTndpggmh9bc8rJhyu
DNvQDLLWBWh7ItdFOZknKbUcLpeB3nws0HNmK+7tl3MdA3Gx1OpiIiq+hDkg0yChfRorx/5hxx47
yhvgl3y5DLU8IN6iSlYLErtrz3hxJ6irhWH3xUwqYfvX9p0V1o9JYgIfJ7p4BWHxS2zo4uaJpc6w
c4JV1MRyec/cNEcwHkSNCWHoWOXaVqRqcaQg/P41RuxPy/SWQfvW/iUJtb2/6vtbJ2sV7MsiVVSu
R8tEjG9lp4LIqhkqXnYSzYRFQWoNv6ByBzcmGa3w8XXKHeN5YaIlIQvoif6Q/SKIhAOw692lvyPU
Gm9hzFzJtXqCozlvXXC+N030c5TvcjhvT1T1b29/wSZcIyzyfKqUKYZ9OkUGoaK1Wj/AvozGojH/
V+/yxhfTVsFe45beTDKbTw0sBhWDuJYCmXOlHqgzDA0cZmvYtiZWV4E0geEGwLXeUM+5mxjFWzIr
OQYgVRSmtQ5JzWpIQwb9MktN/cgiQHFW+FeGc6SVjsHx/9PAAJB8sPsnpXgh1kOkeGmXg6yK6b4f
8cbncueBbOJpY8zgGL3YGapnfbgbhugAM1qXcE9vgH7U9diFIaSr5K9qiSJEoU/UwAQNJp7goZkh
U0FijUGXVuN3A/eWlICJ0sM68b1T6rsJJsdaBdGAlrtS/72Q+VayeKDKzxMVGbboSxC/9YJXdQak
j2hltjjoupKF/Vzu27a807Jp3ynm4yzVzzobARSBI0OFkNZR+WAqqQdLyW7aTYjtMnL+NIa80Hgf
1dCXqSFET7+xbs9LGE5J7C5nsa/MBwVGnHOZO7b9yWCoYUClM68OCoiCYJLthiKwEnmfyqBFJWqo
dn0AO0MzNzYsm0DUUYGiKTd8NuFakz80ab3tkJhO+Jh1D+Wm+bHWRL7oomCxRkIqaS5F8wDt9PzQ
b7NdEf5YejbiOnl5w7e+wCqgxyzrrSZCq0NrR9e2CvffoJuLzuuqilHLRs8tAs3gYkThOLeW7JjE
8lut2TXZByfsTbNp2FsbExymXL1rDbP0YOUbNkmZeqWNLF3OBBeZKPZrq9g/muiaWjyCjTQ8XVJ4
TuqNjUkFgIPaR2c/8QQVJd3LpnbPFcCqyyy4HcREHcEvPt3FJWdNLR2mGXlr59dbqMa61k6FclEM
Oxv4RoUkQYMEeOnynO6EF4QgoVyLDxfpECVFPOOLTBiCtbErQZSD94Ub0X0ub6X8TuMvqoo6NxE9
9rW7/TJLWm0G2vKilA20XhtrL2XnqnxWBvKoq9/KGsJuOXN6MgFCnhwnY8IJ7QIVMwpiQStl2Ai+
wJcm1I3Nv25v6/DaaXvoOSFjkxEo0Y5CxuvNTQmFG+ZOTRuM9vc6np4HEk2O0QA/UkGK4i6Kn6sR
vrcMA6kiizTHLH5NrPspdXIBiP2d3D/CfgUOAXP8orOBOeA4Wh4D0PvIYepRQo1tDzpqtbOrrHPt
qjtKEg9ghAOsGvisUEZoTc3l+XMs5zCL1N16gLBflEMsAX4/mHv1crzPpCdMR+N+8sjwvU5pkHWf
QzY/q+Nb2ReBnAUVzDtnirOm3udyfprzY5t2oYqrQrd7l3TVpjZ1bxF7ltUUCHdpT/vKtyNjazEM
8RlYH9mDnhAnaVonTne065wpN3wG7L4OOkihnO2m9yLwOJQ4BH0ySLvOi8G+aEtsp+oBMmQuk15b
jOws6JUslklalPrxOLkasT0e/+gby63TZwM93Fqb3KWeaFsKn432hXVvytA5AwwwYqqGQ38PsTpn
1mqEbrxR9BMm/RdXf6XljIkNMv+89qwRY36WOWCLKWPsZx2QpspWzjpcoI9J9lS1oCamCnRbqKcx
NHC2xtnm+6mMQxUMD4pxUTlk7pzjfpjw7z/HEEx70QhzknxjaW6cFV5l1M7ELd+mvZs10AeXORoi
PKiU2Adzyu/gWszsvZQkIHSCSqp909LRJxU4FanptvVbOYLoASLslKoe/LRCzTzhynZiQ/N6UJlb
mzqwmXgcCohyNBMIl6BSSE7WfNBYgngdAdDzzGd4LPNPwYEQhYVVzUXbJskGC3VmynXP1HO/wzWa
W3eNOR0hruvUEiCq8FtIVd2H3/1/ufoq28pjOoGHi6uommQQT06lTb2xP0R0CEZQZMf0sdI3pMrB
GBY0xEV9tjWiva0mSeoLBKV6NN9lPuwVnoetUfhmlW4U89s4sq3GjA1YJBtVYYK76Os/fysOLTHz
4ipgOmQjrLadT7mkOg3UQyI12wxD/NgxTPq4GUFNADnijjF4QgyJJ1ngXsTIBKFvV6P6SnIZNOHC
SdEKNYnpsuJntpAS9c6vCjNo+ZuKqV0GmiSD8AjESIiUe1yL0O+Ce7ysefqMXAYZYT9C8E3RMbY3
dxNIagQEFymGBBubXT16qMaflomJRA95jTo0YdyhTRFacsSN1QT0OXQGu8aZbT+HSTyjIiqosOxd
3dlTPUO4BvJIqNfmoDuOB/Ce1EPjLnKkzJPjO5xIgFNEwP+lMFt/nssra1W40awbWGk2yimD6ZIy
f4xR5YzTK4+O4OAHZllvecm2gtNwled7sepaPi4m2GhNicMYEf2Vc5CskqzV7iQopblV3d9XVRXS
dnyIVUDLdbBwnQ5fMDOhQdPoysOkdQe9SDfDFIGOxfNf1ljNLny14CxFs4/YyFQ3j2wCdbBmDEEp
TkMiQwsGYzuIK5Xy9yhFQyuxey9jMmIOh1VZCVvaOPF1s/4+qt1PdIHfbWmEls7wVi0I87Kbcg8l
yHezmvaJZh/ltgQW0kYgBHQPUlINu5cN5uWNtC8HYNm75GcSWy5L+Zts6A+ER07X5gdJZZ5N63ee
w+0Gat7yW8G4D2lAb2ynXZNMYTYfamM/8c/CLnEn78oiVNV9Nuwp7AvG4UekftPL+xkyEPMryU5k
DOPpTEHS4CepD6rsRGlArB+xBVGeegiH7tBKaOMNrUP6x4Tl3pCZ9w0M58gMf0GpdvmIns4EX2r7
IIHbRcH+ivg3aXoamqdM2lv9nVo99pxAMWC5TuFJY1julPhtdtfZQdu8DG0Kzxp4UCZnRfpudKWj
J6kcqAYVSHJc263kt7zP1766CCYVpOtrxnT9pBBA37IWvpzQ/+zMTcGH08COAxucXhoFed11GNnF
squzORoWlXih6CfKdV+apaCrEtgPRFbumUO/g3Wu5LVy/WH0Zw09/Ylu525wTOnZgNSAwfZt02yj
9g1OJj7oqwqUgvJvMoPMvzz0gZWru1QVttGuEJkuqfTK6mA3jWzK1VAY0EnhPmPfh7rfxKR3JAvV
c1I7M/BZfGo9UreC9ubyNtYh5eIjrTvyGbCY1WCrEEjqP5K2DVKmuVbEnQI5gQbyc6S3gkvmGifn
8mH/pSVPm5JJlbYAgKINcbVzChHcLyzql+wtsR35XGxBnXKHTSZsEF2tM39vj3WXvuuyioI1DMTF
oDo55OQiKnjA6wXVxRKr/MEs8ii2eggjSJEHJlSgwzYTczuPOvWDfFywtpCSDKJAJK0serTlzy8O
3FA19jjneDScZ0CNVP0YWUI19+XH39owqxRBLWJaZOxLzCIaIZAIN6pFzKLzdLIombtiL8JrvI4/
Nozx53NJaFvNsP/8S516wUqqL8v813Asp93FO9Hk4WoL8eLzrQrDVLKkOpfQjKX0WDeVl7f7ukPi
DS+cWWTDKYiR6ipYdUZK5cnG3ZrUykPTGxhH1o4BF4xW9WyN72Ch9MhNQdvyesvh4glX4YYBkIAk
D98Q+jQHCTpQGFaVGzRoMUGG3ksgxJ8KNs26D5wip63METcOD2CmoECqGNYDTnXonxdR1UgokiE4
CesucFSYsMus8ICSmgYlFKFQQ91Oi0QrrCqUMRqliGWIm7R9Z2kKwTORHMVykG4ctHXPd26pKbcq
3lmvVF5cnvu8DYkIDrYcnVuLrEKG1uo9omFtnEZZ8mxDcjicRNruE9eC4IWJTvG6kUgoIWwo8TzL
7FBxDcimUHgJYxsAx5EEqgA1IPpAq6BR5FlepRNumUi56xc1A13Yubtapf4+Rmv2tl4xAJtrxPll
mj0dkf4Hi0Ge6sdi64OrDeqLtVaBIqKRbKdja5zk1P4Fhdo47RwtB+lZgrBerjs2IHw1ABmqfraK
bwoGA7f3+9Uq4CJRWHcJB52in1AgCEtZdBexBZVP1PxAYg4tv/h+Rm8SxiJOZGUen7kT4X9DZVIC
Dw7a7h1KtxkjAIPBoVvdJigmZaWGhIAWyFp0Z3T2Xu7brZ5mzNcz+l2KhQ5ZghRr3WksKa0UUuHA
1gTNC1SIsR60KRzpp+aZpZ0LuczWSvwqbt5uvzlROrBu7gEXUEgoG7Dxd+Mrwh/GBfBUDKmn+8YP
QPLvsq29o/tESMkUxfmvqcdFQpB0WdeNSTz9L8Ug21Hvx+I3QjYA87qCxxQcuDXxH767NCccp0F3
JjBRO0feoPiOg794GwsrJWhebq8pWnIVvTCTGQlfwnxDyba0jyUVNscFN9eaPcwaYy417SvdSaBa
w936Z+mNm+WhGnurGg7ZCG9LQU6+5g2XJuuHSEcFQ87V8+hJaPg68wbdwLPWu6j5NGSQKgT1Fh1+
yZl1wZcUvdVV/mOPTcfIMg9ouydJmRyJqoIVrre5fkezNVe4n5QZLrZSDlsV+7Xa0S0LsnuYCkLu
SLQvRU+zynWSqrOQYEElkzJAx2V/HnRBnSu4qNfcKBU3W5HoEFsj8p2W59AHfByESgbyNanJyyx4
zW/JbalLZRhdn2SJ+xHosjCnwvAPltBQB26Za5nxT61ig5uOo+S22ZTvbKgIBlH73eghuMO/kwLO
rQukH93lriVQ5YFLnoHGMaiU0U7voydmLpbaoLyg75FCHKeEtaaN2Q8ALmGqDGilV76Jc1a0Qd9X
x8rs3BiaQwpJEezDvC43EYcJOoSwZfmXyjO/6R61znQUyAPU5Mzj3p8nULvy3oshRQQbr505Ss/N
onuOh8lo7Zn17Cc8yNvXsujcyQjb9kfftp5u9U6DCUEmw8moT4Hl2mNYAtX6DvrHh2mqwtxsoZr8
EOOQptXDDJ0KJYYRYdN68qAGZQdVtrHyrVKCdbYElRUIODcbvtxTY8ixVjTP2z6boasE7fUktEbZ
z0p4/tCl+XJIx0fWR66GFtj4PmKQAPVE0jwTTKhgwDZj8EpZ4hb9T6uJPWME7a+ffclGWhCVW314
hHS8q8J99XYEFIX4tWdYAqcCI5EQK5as6quIDpPwr5yqFJpXCVdbZSF9xZtuKnCVkR0aI64O83OQ
qc2QgNMMlW0Rjl+UdBirw5vPigVGGuIEkBaJM8gjmDTT0Yi1IxChLqznNmnTvlOaTg6xMBsaetWx
zbxxhjl5xKzs0EVw+uowvByHbcsAlB+bcOqIspdK+1xKACzb9TwFTV1+k3u4hU3Gky6kpolS3zXl
Cbir1tJHVJTplu4wOWNh45YvIyyk7F965aKLJwiwgrR+7TJmp2XRawWSX2nY11IcThBHi6APXjaz
gCIjCuXmqhBKJ5YaRgN4XKkaPiwI9FJ7mPvGrZPcZSVUUtXivZ3THfK8UMo+bm9/QXA3l9v7IsGZ
tHHp9eGqGsBY0nXqF+oc/ndLLD/hYomshwDtyHB/SJyfiwxaC2MX3F7iHzpitmxbtmJY2hqwBz1W
C/7PSDLgWQfsKOKIAfJr3zudlx7bjR4uTAHVR2/YWRQBocp++wdc3y6/11/VSpzKqZUZs3JiJPNJ
CUilpG51zHDaRtTqXE7svxacv5daJxdSVVjKpCXnGDNsNudbmwFfMOKKgeafbgKja+OOJvHm9hNe
3yi/l10FrlnPxqkY8IRx07mddIrT19sLXB0JQRPh72+4ClVFx2NeqMCCwfN6R0IrjCBQd67CPnL4
55Q4Olp+5ja/E0EoBE+2ns40ehUZSqpClTTSwqyoIGksqp1ESyx18MURMC0OhHsC7aehqffDYN31
pci18XoO9ffb+xdjH6bSQosIAn1kBnMunSzJqhw544Mz0vKVGZLfm0C1cZpbbjWZQT73m0TKHTig
+kNUvUbwccv5cYLY8TyDh0EL365GuKfNfGPMew3YK4wcCv3X0IA5YrYtml3K60JUhJ4kzBIi2K5X
XYu/dmMXeVPzeHt/iM64vQpV3SQX1jABmEjyRzhL+GX6o6OQZYr2+LsDH1Tq9RIGoOSNleRhNuEP
owU5T99H1NxUus+IBulCoHKAXwrGzBSEgOUA3DiXa/8hiNCpddMOxonVEELq4V1RtqNHMQhJKiXQ
YF8wSCK27D9Uxr+/+rIrLjaWXZddW3NkzvmWHzRIY4Fi87hUjPIOKBh/0bJNQ+slFeCjr9Npfp/V
tTFRG7e6bUbKXw3lpVRVe4fvH+wPulXu1fN0MDbKpv5VyK7limS5BLHWXgXAqoUcmKF1oKkHesVd
OjFXbrs9fbi930TxyF5FPI1qcVxm2XSaI7/tdlZoBlChCYFdlsBH1pGtOqMPMQVwLkRSg9cJxhfv
dxULcwbOcULxXbWw30KLimISuZExC0lgeRp7yj3aLg80kO7o67DVXWUPQ/T+rfroPkRMuH+omv5v
i+lkaQtdbDEMQM1ySPBTFprEQtLyixGYU+iCu6ZLn5JDtl1ss2MIjsouI9ALFRysa9LJqNt+/4JV
9JxJSiZSYbMtBqIJunYuJNb+V89iKNwKc65IWPXe3mU6WWVltWIpVsIV9UQrgKFiGyisb4xbD+gh
ijbaErj+OXKAUv7nG1aixI7jAhefdbeofsVofwYLr3L0jQCoLrGA8XJCbi24ysjiKkUneZQByrfn
XVHBVbhdpOXAQYSFjAavGsFJut7m/f0BV1EqI2Un572anKMOnk964igRFlQ7hCh5Qt6iHCodpTG3
dnKmAKIkQpnfvn51ssrOdKrJZrowtqW8do3pyVQM0SPejv6om/78hgM0lnmlQPFk2CVH/gpyzXGx
mC/czK1hlL5g9sFWhX7uVnRARQ+3ClNFmuXzVOB8Sl3vWtn3jsyCA3g7tdDJKhgVZFAqScLnU/ps
Q8mmgvJ0G9kbwS5ZTtSNXbkWVbBhS5gZ9pQj5kUb/pgGUIb24uNi7mzf64IPJjjeX0XZRVQjBIYM
bIkp01zDNLL02zJyYoW45vR6+7mu0p8uwtdXS+BiqdaqO5sPON5k126H3eKiCxVrBc5bz19+z17/
SbYQxEeycKLAi7rKhy4Y5QgO/Fd5ffkT0r6IhpQgeZ+BQq0XG71x12UohYzGB1DQuf3Igg3zRWq5
WI4msjGpGeILZ9LBSkpnmh5sI9neXmXZdrf2yyqqpHJW6FVOplPPlSCO3wb5qKkQKDUyN9aJZ9g/
pFkXJT6iTboKJaSkKo0nvEmY2n/GaNp5RQiEkNc8ye99KJL+El2+X/nfxZuUIDgcDTbq2sHtcid6
KI7tT+0T/mOlF+N8wCyBOrHtxvAzxDwGud7tV6yK3vEquOhWqdZTqeZno7ZDScscc9Cfx0F64ar5
i0Zka4HGTHTJg8qhimk7oGghqrbXPDGcTtc3+Ed3OrpHsVycqAyP5lb2tCzQhwfC0qNNI1i6DI5C
jj1j/lwb3kyTe+TN74MGTATHcZQteJWku7o1d9VQbWhteRMR3MBXj4dBNJUYMuis6+OhG3FlTqai
oDFsoYN1YqO10YEwA7g5l0QiQV+AoH/ZtxerLQH94pvOUZJWSZ9PwCA6yq4/wOEMpnOLWTn4oGG/
gfMLZiPWDxYkd/xlcbGmjuL0v3KfWwsCBgCR6j+KvRe/aXWWKMnAxqYNOylhcVycgof7BWUDGjZI
sCKUzVdT6dYbWB2iQiE1a4qanxIW+dGcurS6TzM7kJqn0n4atXHX6mEJjrdaQ30B7E8YwGxTc2NU
JqifwLNrZ968yNXZVL/J3WsXQ5MOeJ0KmE5a8y2jn4X+OkwU7gePqQEnXXXyrCRzbGbDSuhdmWDI
CAAtBSwMjuWt9KNXsLO71xSup2z6sBmmwIMNAlfmAqUIk5kn2Qr7qnVSLXWgHO317dOofpN6qDYa
2L7q2xSljgzN/mo+d/1ba/bwHWI+uHtun8QUalMopk1tDKAp8amRHOUgGFhzQ/2xqM7G9HH72F4N
G5deLquc3dYkSzYLlEiND33JHI09v+mDzKcgRRpO8hQ/tEZQ/cwj3DZJ0Agw2EtQWH/ey9VX+Xqr
MlNO54SfQDjeW8DV9jW7N6w5sOD7RC05qJmoXfsPmMW/U8yvgvXiUDVSFZW9hrg8uNPnADvR2WW2
K72094sszwJ1AguHvKqu/k3/XPrGuH5Lh8IDWTg0FiRka8EUpZdrqY+RWjTQViql+0HpBferICp/
ZRwXDxtrkdZ2MhIy0E8PXViEybbbKsIxquhBlrvwYhkiJzPpSrzTzgTrYjFH0AVdK0EfQVdWpY9Z
x2ozSwDckVDZFYaz2M7NmxrfC+xn/j+kfVlv5bbS7S8SIGqgpFdNe7K9PQ/9IrTdbc0DNUu//i75
fDdWGJ3Ngw4QoJEECTdLZFWxatVaEMitIRYt29NVjXf2H1C9mrJOMVYO7i1Z/wdmNDGy2mBjdmd0
oUNGyS5SUbH2K9Xh78JqDR4dGlkpy9IaATwBafcVqm5njPzYYFKI7iWUav3u/K/3xcNDZSDMtUjH
7Z8atJTU6RdJUI267GI2z8a37XgQKKvmIqIqQmag0WuMt0xmLTgbW3TY68+jcmeD9nla6wtOEnwt
1S/pI4IMZwQHBtedWyi9JPu3prQlHcN1oF0FP0S/i11RBrSdva82ykXrKEtnvV4QEo03lzaU05DE
OOEPU7Lbd8PBiL7T34GT9VN3pj06odAKuRMVqDev++oncME5inMipSoeRgSKh2ULqGgAzZhJ8wf0
6Zr62iDkGKFZ9Adf+K+UwOTLbI0ZA+MIdogzVRNHRgmsFF2OzWfCagUuuaSE6UFF8GYumsQN4w+N
KmhoM8FJ3S4frZZZzLtyY2bC8qbogOExtdIjBpZjqh1jTBQhMnOCkYSeRjEQhjoiQ10+GUEaNxDs
maDGLUHDyJZrUWK/3Zf960dZfFVtappgqMKxP5tm46hJ/YYr6hbxbSDJnlHcV1nthkD3V03kjP09
Q/vDmHUMSA8usLWO1iuOHqngkq19TX4tsocmqjCqtptL41quc7DpRDPYHFQ/Ndp/mSvKXHinY1vk
mYZcMTvovvECPgLnq79mAw8hbM5sN8xXhuKCUK9YU6nVyJZHjM2ECcpjNaYw5+Y9kF/mjmHWEJkX
/vEIXtsQ1qqIJDhAm65u9Qs4PyQrVSnJDeYQW+2TFfdT93L5om0XmlcLcC5mtCqmG81XQRszk5gc
yN1B8hQvRr7WO0Z5Y+0oar7I/EXwgO34u1qacy1Eg9yuhYcRaumqX78Vb7k3YTCQ3CcgwlnSJNbZ
JqZGAd5m+/oHGnCuYPOXnYDF1+Z6vVDBloTTZPTKz7QFP/HU78iY20TGxSCz08uWF5sfUi/5FnjL
isDC5QXRHZSNdFXwqbfD9coey0tx5SviKM/mpIEIYjkY0B4fwZQWX+cDCl7y0P2e++jABoxOZWZ5
gy7vTTB2+5DoB4yyYY4NqoaXjSM6eZyDbBVZoSyEC+4qKMDlp24SyQsLXr58aY+OtQyEI9r/PdSq
6lyCxBfeUNCQZ5nlM/n98n6+QvY/sqFv8/IlvrYrdaRcyBpa4PPd8L6MHfm5sevbCVPz98t5X5oM
zf3yUjEc2e/vIS6AOzC4GOHBe9D6hLqBBJ0VexkO7P6dufmaYBxhujnHVPe5qq8HBdyGY+hfNoDo
fPH1nD7ujImkRofykQYAUJzbOrSHJK/z2+fADgIoqQTe5TUFh+jrrbg60hgsJY3J4F1m1vzU1esh
0p8uryDcFRdh9Rkwfrn9v4hQPXQ3mG11La/2Bjeb7XaXXZcCnynYFP/GAnVXHulF3Z31inpRBio9
4+7ypr5gNxfOKv/ImvOhHJumQklkNDs708DoMITs96grozNPaWlHsUJfTTLHt1kQXEtz9lPtakcD
GN/w1fquBo3v2P7SInThgczQoAUEXwq4frrX0FV/7liPwX1VdonyO02f5rYrHIoiX8VuSvVHhIFF
oLSeTbnAfwQU6RuGue0C9NgaHmL1qP5aAOFAf8A3OQwTX5NsPrc6Eqgv5cBXTPQ6ocqcAfCGfQkG
EltOyU04F7dlqv2oMSWZNnsQZzlhfyJQz5NYuW+hCsggk5cWd4yCSK45V8PkGjWU36sedAEoRAWd
6OxsJrffLoFn2qQkbockw5fEZHT3qX0qTv0m/458EtrklKK2Onr4yoAU2BoIin1R4eALyHXpM3PR
PchjDdjPZjpH40vRYxwYnLQBmHbKxpaNACOqw5uUhFeKsdPLq0y6Nemx7z4XrGU9XM342RIIBjLH
xKi/OrwZUnweo9+oRkvKsUoMu0zx5qvvR+OHJP+Q8BkgA2An8q6sEiccPy3rJo3PRfeuT5qtkcKD
eqHUG3Y1vYbGk4K0LyNAhV4ZMSiGpT0zfmHetjUfJLxUQQRsg5/MlaJHNfkVA+jBQhCAk4d8/k0A
d4gwHJpqDoCUVQGK4n2aniloHCPMOCSoSgj14ze7fKsvudzZlaOBXLVKVAYvsAxztL8WcuLemZ3y
l3IS0Up/1QUufbUlq1itldd5KEsDTk3tBjvtaVEQlpzutdlpzzmql41f2NYxu1mUdeMzO1Uuwpso
dRH5IK6KmRi61HYMdFWamZ/Larqpqp+XfdA2vGNlUi4dyUetmQxznpCe0Tv9oYNWTPLBHA2PT3s+
Du7opW/kOvVFeeHy0y+Zl0s8qNqiS2shTqdGfEp1QDnmO0U+jJkA+ygyIRc4rC5DcWwphYO5xabG
FSbF/ySmgyhBhdSkpsn8Y4XFM/imUnykLjWuNJbbjEoCQvDNTayWUP5+FnWUHdtYgbEoVNtUGkPi
3r18DrahT6slOCc1RCQdJi2hZ1V6NySMbaq+Nks7kGsE5UtHTRSUEGWQpY6aZeftc62exjS3Rxly
KRCAd8qRwaF+mpJXCxn+NovN8urHLfZZ3UW5kKCmaMrWWVIc5ah54Y/Ynv8jEPfaY1jnWUftLnR1
NxTS44lMz7mBWR0Vs+qQ2zR58mugNxqevoID9JWT/uMurLbHXXNLYXFcq9ietisec8x59kdrZ55Q
ahIUXJYfe2kh7rJHWa9b8eJPyjC+ybRDb6qHDICMy2dJZDLuaptxphlRCL7JIeu92NgTuRUluZve
Y2Ux7laDWS+OZitDUXch95jdbldAvwuTEjb9SJ6h3uUmR8slh3+1Mf5tAaIxjNPNuIbD2JzSwMDY
g8Adb38gYEU0XYaUJ4+lnwcj1YMU+iiF1NoVOOTbrrU1EVXhttOH4Nr/LcNj3RWS1mVloOxuPYCV
dox2KfBAaGJ9zJ7+07oeIXxsJ3gAxQ+iYud2qWy19BLiV1dZSmV56lgNHaTr3q0OuYex+8Q18QLr
Pd0p7sbrYZ8LukXbFZ7Vopz/NMF9SMkUTucaajFVfteiaRe8yrIXyy9j7UV4gBf7IHkaU03gVwUf
lAe/97mVGc2II1NP01Wk74I4uyL/2qicf8xgT3UsAx3d5Z+j9NkojdeqvoXpmiAKbdaCaRIC3ypo
ycYRxWzzbizYZzkpuyIUcb5ul5pWtuYcpjIVcbFo1CBvWmbxdg30JS3Fll7zL8zZ5Ff1sxb9D3n2
ttv5PtScF9WzfCT6AFN3ZbQjGDJpgU6+7ABEX5Pznzi4DAIgUX/O0ivFUp0quM2y1Lu8yPa0xsqC
nP9sGpZ3zIIFv5S1HUzin5TD5KteehadHJHNOD8K8GkOvXMspTTdGeL0xFIF+df2XM33bkyuURwm
7UzAY4sWn9c9V7dLr3Sp5vbPC3JYPEoocjAm52BacL9PBO8ttGlHjLA3oImzwYaE5L3xZyfaZx74
2sp3wTcTGNLkPEwYy1mq9UgzkwM91o+ApWD8VN/leNS6pQtZbacRTDQKDctlbLNkqHlRLJmJp3fM
rg+FH/mVV9AT1bwBCEhfjBYSbXP59yvvXXQlIVCyVc6YKLoiXXtFiz+KsX/dYn7MJlaz0SwwZ3CO
reEqpGBGigRdv+1a0upEco6iYkqqjQo2sehVNDd9Yfeggae2fmxvUrfbR0fRNRMFIJN3HGHeKsQK
l4AL7QCf7JeRPMhBqM7/QsYicFMm50BQ2ma9FSOLiCfFVTLmdWXijNX95TP/X54M35+Kcx5ljqG/
EVDaL08/u5nbQOnzjhDIq0OW6jW5IU7rtE/DS3bs9tKvYBZ4Y9EN4Mdq0HUPUrZIqISYcZVBZWY1
Oxq2TpMABgzgnBpe5fEVGIy9SYGOtv4WRZMgExVcCIvzNkamlXKmoHdba7WXghBPFpL5iJbgXEum
Uzlpl8Ezbae/yh62+IZCulcCEy+jYZM9iaoO/+U98teH5cdg2rmv00IP+2UUctcB/BEe2CFZmkOC
xEy0Nc6ddAODemMJF5bVBTB5O6XoBbBU0QpcNkIqUwL3IZKCqKr2mOzbg6fl8jUQuRN+UKXq55qY
SwxNDqC3C4C2w/22QABAkSBkL1Bq+x+SneVu/fMl9/2JOIfS9kPTN4Aa4lBktws+R91VN+1OVKUR
ZXP/mFDBWySR05CiD6z6Y+wO3a0ETpDbOfKi2sZo+NgCIJBLuyBSHhr9uQPTuD77evj7spVF++V8
jSHTEYCkJY9uFqLJDri9yQ6yQ1VAvEP6bUhHJLyXlxS4F1R2/h7shkADkXqZozYM3XBMIDnxcTxJ
+LDWDmQ4kS0CYSxx579/U40vJNEpSMZOT/qz0rc7WYv3oY6GDSuuEypIypbTcWklzqXoRlJDTwf3
ztCrEBwx/cNAXlTpUJuvIIkUuemtcKQgvClENVX8ySUqlhRPUhTjtWleB7Wd4tW1X96bGOB32gLj
TdXOYhi8FAZd0bqcdymgGBrqcTd9fb+B4iMqmOruT2D/RbsPbQf6P0DzNkP9erecx+nyIqFFBtvq
MWphzXzI5x2w6ucyDjwz2BsgKTdQxpIrdqiG+3ImghLC5pVd/wAuvVFpz/IYXM3nUQcbZXCIIY3a
x7Ezo3xv9kB50HcVvQW5Bcg0+lHnJZpO01FR0DvK5QCvRZHojug7cL6qbEJVNdsCoGcMQGRAkYOL
yJlzUStbaHku7VGqSB9nFaXs2i2fZa9we7BRfLCDclWBpVB/FLiHrdCytjPnkqIoUCJ1wekv0gJ+
2V/lFo7Xf7h0LPkQ5M7QA1ooOtaXranwXqkHT4hm1bBmWZ3m+oWR5yGa/qCC9701yMj/3fMFwCb1
YMuwzpT26A2eKI0EK2z58/UKnAeKsmkmSJ70c9Pe5wQdOT17IfrrKAeQzbhLOnnXgxb18hdTt9ze
elHOEXU5MUajMMlZM6Co3qJo2MvvnQJ+yX7Iw1twmKt2pxmZ0+bzG6Ter5ux+jFr4WNuSX6stMeo
bHYJ+P7lydqNE4iNuwAdMhmKc3p9HTUmiMatFzmLnvpCcccxwXBBD6kRAvlCA1lb2t21kXw3L3is
VrOzGX2W+hAWxE2gjHN5s1vBZL1Xzg01QdtT1mHkvBvjPTUQwBj0atJxn5ejIJoILp7CA2yGWiaB
Gk+YTINcaXtgTnwX76A060CVT1iyEJ1/zpt0cVFD/6yEN8k/6fAmN6gAz6+XjbdZIF1bj3MlcJWz
FXc9IGGvcYJNGX7sxU9g0EHk8AEZ9kYP0jj/w9yk0JacV+nqtGTMBFfMIqe4vOkRrwbkHINLPHnf
iDoCm62V1U75mjZTQSQLjCx26ge78dADWlEFNgQwdxiiUT7SW3D/76O75PcAMVNB+i+4jzwaZmq0
mtQTymm61DldUPsR/WF2o6/Q/N4UTSwIzs2X4Veli6qf5qKjaX82VAwLQf9FA8O52nmCk3M5KiDl
+bvrjCjVw1nHhM9Sfqp+ER9AyWP1/oHZfPcr/NkioOfmA2T9Cbk8h0x5iJSjQ+suL2sswtxaDd3c
MGx06jsWH6zS2nUWOCrvSAoo4wQtw0cmi0YGtneuq7qBvwBI54JGMU4ztGGX2aYSGlwzeJZiQRt0
+xN+r8AFDUybpKzt8S5t0mOq4hkCcnNGngRfcPm/8Mmxonyvwn1BmjcsCRJIuSv9e151h6iAKhuY
p5PG7yoo3fXgswdSB2SpHySNoHIdC/zpJix9/Qu4D6rW+tiSpee4QNXCE+rn5m4wnQz01hj4Xaor
Miycu+Ej8GvPcv4FVgMsXBAvt6/ntyGWz7G6MeBeDwbaIISoUuZjpMxG/9seYXsTodBoK8Fyoq/L
5a2WBKksPUY5KbFqtwuY00EJK+pyX/B9RetwAYRlKJzSgAB1Ne2Lg+aRxsF4yzK0dKvuMiDvv7D+
ImOKVuUiCrWaiKkJQED9tAhutaBs01xlEHGNbedV39+MCx/tlEBTLAXadhjSZx3fLSiBTDGIV3UQ
Tm6bnxTExUOdCorRgrvPNxTLUAdzaI0TOwPJEffMz9Sd4LOJluDcS0Umow7a5VLUSLcxF1s/Lpic
ZUIVzPWjZ8x/nGz/ZU6eOEuekrkPckSoL/01Biw/O4al6IW8uTVVR2hQDHP54+8XrU0IKM/iGbyx
7TFUQFJXiVbYvMqrFbi71VGaAUAM0LGaN25t/pCNyda7uy5o7TbeX/5Sot1w9ysndZUbMQau6JDb
htrbgypYQbQb7i4FpKAD2CXouWkyJ4JUeC1nTlUVTq8NN6C+dS9vaDvArqzHXSq0/dNUjht6RkHG
qSmGHSvJGxm5quLHrAhs1BVtg1wN5Zsx164xvybptRmNAv+obrqQ759hcIaVmzrOmZZg6i/oHQx+
nqC38SwnRXEA7Vljl3nzpDbdgRbqT6lrbxnbMTXKnKIg+wEEXnIXOV1UYIh09oluPYxKYk8pdE+n
NxJHbiUbQF/FIOmrgUXNy8eW5C8T5ChmTX3Lm5w6Y1Lujal9ydLRsuUkMGxahYJPK9oj92kbuZTq
uJnQLZQexnDp1dV2HQmb1JsxfmVK7ovWfaiXqRktrNAYI19qBWidVR5zrV3pp0w45a5tPse+F+S7
oCmIVNVaZvSctZHXsSBw69yAelgTFHYXIq7GeCCWSYJC6lxadjCBPXMcplNn1oDlY6xPBnOj+lmP
vVt3gZ2HrR/FmjtKit0ZLxUDKXiQ232FiBl/mNroqMrDPL2lZnOdGzddFtlKedA71EqfqxEP10Gr
nUJ/J2V6y2QjdGbMrUPNz7iPNMCBi3zaxShiOWnOwFmp1yL6hs0u7Uqwl5+8SwO5HoyCRnfdsUIM
Bo0JgCCmCztIAPGYNvXlk5hTfzk9/0jtVIvIRNEVTealka0G/GTUJPQM+A2kXOKD2QyQemyv2+w8
GJPTsjOFQrQNoW2njwCeT99kjF13gwLx9qTy2lJ5jEMkncnjZRezGbZXP4zzzwpGRxUtr4xzpxeu
idJv1rc3inxbMmCCMblfQPuuF01mbL81V6tyDiU0pKkuMnyExlumYuOjBjwv5pilXe6DiVXUTNhs
GK4/One5kymHdQP4bT1Cr84wrlqGLD624p9me5znj1j9MPTuo+mhLqJlByUFFx/66rYZP1DQxCEQ
23oDKtjkvdH735jWEjif7cj1fTw4rxArUcVoizhMWWuHXW9LsyBP2n5uf5tc43oKjTJaWRLD5C3Q
MePV6Na34PdwpAZmxxD/Di7BMf3KCW6EgzjCtbkMKixKQMWjAkO7tQ/Rxjga7Q4E77UESWiMuOkV
s6XmU8lvZ+2+1BsIu+oOBHjmgnlz91Sy9Ko3I0E2Ljj4vDrvSGtrjiuZnmNyNOPQHkr5DonyfWhq
fmGOYPeor2WM7ly+bpsdztVJ5HUbWrUt9HhEh1zPVacv7oL2Ef0tGpQOrR/z9K5amIqfLy8qOF3a
8u9XzylTGeq4UFrj/CXbGBhuGYmQl9tR5q8DzMs3oJ+aEWwCpAxN5Rb1MQS4TVWPlXT4d1vh3FVk
yaC01rEOHRRXq3BoS0GyI9oJ55rG2YCfHcDoOjCwqOsvMmN+Ux/z6f7yTrZTyW+LcS4pzocpa8wB
vCwmJnyms5ZRV6ryQ0hGrwmFYU+9HIB4gYZ+SIHk7noAcONFuhO0flkBqtMJqmTPPZ67ebDPJRBf
j5U/9LUvR9dQGnMvb3k7xfpry7zIQmkEqjzQ3jjn1s0EcJTRXLExEtywTbaM1Q3TF0usTvsw6po1
WXp0NyHALzUw6rAdJL5upRtwlNPE+4/kwAjuVfCDBB69Ht/AmRueRQ9vwUni1RplrYG0WYKTVEwU
Ern70ipdK3swoLx22a4ip8LLEAxAuhVDj/CxMCqqpxZiPb23CDmI2E8EnoTXHoiTrMfYBtKYtOzd
ZcirThLBZkRW4+5f1AdJp2NC9VzK5mloQ1cOMr+KqA/t0stmEx1H7ga2qZ6wNkVEhIo2VZCJQlY6
qjXBfkQm40I7kiulhQYiGD1J5NTB5CXW5+V9KAKT8RIDDQ21RJ/wVQz1E4yhXjJGpZdiQCsazJu2
iRQ/C8FFCF3WkzQais+m6lWdmGelmLvuCheyvx/pUCjeZFU+BA8/I2jdRmUJIPaC2s1HdE5biNnm
eeJPFoR55v7l8hYERvpHBVcZh3Fe3HoSojulZ24tKm0K3C1V/u4VZjlQw0gBg63VEwjEQoETDb+m
wyOVpl6XlII4JbqSlPNCBUW7OcU0wl2KJ5ZiNTdKOu3MEIhQ9aGfFbcaDK+iqR+F0u6yLUWnYbH1
yv+xMVZIRpDYlAO4sq0sdSS19DQkUkoZP15ea7kiF541fP2oiuZJbxkSuwE8GulEnKI6tXFvo+0O
behbyAYLorPgzvIyF7QM+pRRHZtraidQcx8ctjdVZwpsKDqPy2la2VCDxBv6HjiPJDbBhVs4gybo
KAgPCOd9gmkclUlHmMp12SGzfDSjuzhMPUquqHaQ68Y1ImunRCKMneiTcf6IkLY39QAJx0IMJEvT
jRSCCSSu3Ch8L5LYn2JReNqkmVlFZL5GC9y6FhbQiT3PHcpHneFF+WdBSlfuX5gx2LX+Wo5o2qYP
GjBBIes/Y/WlKjCSrOFxEkMyMNdB0ZC4iUkfYyhLu1UYip5Hgi/OayL0AECBIe2r84EiBR3c9oAS
NgDjMdDiN9E92pFCjJvgMPM1XnTw22aCrug5aY6x9BAFkm3hWXr5in69KC7cUX4QpFEzQOM6Kbor
te4nbT5IPXpDB5a5uThmgfZGhsRtk+pHAkqW3ryj/fDJ6vaqDJpbIN/e9IC5I5M+wwIiCoEWX5dT
70Eaft/2KiiBGNjQ1fKd1uBC1JVD0Ta/rOB3UZiQj4cUIwNR7Kz9zuOgOOkAV9j1xPLrymB7klrM
blUQ5MVDvfAoAkArzX43z7XTW38iyLdSKeax+Urdx2avwFGNgOgQy5sakfrypts1qGlRi2oUM1R/
dxl6PDBLsgAJpnN+VWnWzgCVdCY1KN/ogk+6faFWa3HBBZJhQRZMqnFeRLXv28cQ7DmuCXVlO8Hs
7A76ycB1QHgldBK72M2gIx5sfH9BE33z+K5+BRdoVMxsSiwAVmeWP+f6KGc/U0XQkPxqWv/j8H6v
waOco0jqQ0ijqMhs+yvNa+6Wvov+YymWTu/JUQSEFGyJFxqAfGlcz3LNzkw1Huv2jrT0R5WK+tWi
VbjP102SMmoLa0U+Jm89w3OPPDJTxOa6mfGsTMd9Hqb3xaiyfqG/UT4rxZ6vFHk/3cxACE9+DVrz
GSymngqFTfG4p/C7LSZYBdASFT4qZa2CKDPuArA2J0GEWpNbNk9a1XoVwTA/yopdr/tF/BIQiG9j
yFlwT7YBiSsTLHd29SviOJCDyOrUs7SfHO1YPUIOqsWcawIK8sGvjVP4NQUh0uYUuAKeXawOGSkG
yTDOlhraJqjwmAQCz+AduDZBOrRJtbXyazxKmqk97Sn4q89TopwwhMb8FlpGjJUnHTLqS629WQYP
d8rg68pZlp4SIEBn5P1pq9hheJpYYccxuMobyYlaNXfMijqN8tLGrwpGMadJ8zrtORiYIN6KrgCX
hZhJV7M41SwkjkdN7R5kZHFF+Ho59G0yQH1bh/CIxZIONRkJhnUrahB7ABuQG87RD6sp90lQXjfN
DM2ea2S8thYZNtGNZ11ToYVk/KgwLza+Uf0D+SU4gEM7No1/dzrRGvj76SzKKQHjMvwniuCqA/mp
kJ1SL/So23vZ6OrUZs0BDxUfdCXeZctsZjt/XQzCCwCg2TaAQhYAixaKBjRE1XdoRNtbvNh/d92E
Z/4nUEizxh74Y/BrxpBlHq7D41J6SXugRirIWv1RvWW1Kc7hlXhDZkaZYPioTaHgUNiK+cmG0Z6t
ULA3kfk47xb1hTT1bcLOKbhzZ9MJLOtPHiCrvXCea05B6xBjCOMcF7GTNKnNcJUvnwGBdyQy98iJ
I42WUmguAcK8QzMyy53wpj1AXAqkTY2bBQ8qxqhiofzyNsZxtTnu6dNPbWBJFMlY7Zq7RdwdNPW6
5JQ7y7kCn7o7/kgJFNswvPJvzz3ndqCENyZKibDUK1e9+t6BxkhgVMHR+Hr2rUJOWliVGck49dlV
/hP0Lc50HR8Bz3ZNcII5sv1nghcrJ8djGbuwlRpwnSFnMTvPymM71TDwKkMQTAoegoYKjs1iogvX
mkcztnGZJRIbl4ysPZCT5Q0+pDn/7G30fUa+EoyVHWOlnPQ5h3M01F+V9qSA8mnuBCmSII8mX/CL
1SLzrKHjUyM/SK7ojjTofTo6ihdQ3sVhlKBskT/W9IubbbIL0801QLT+VIV0/Qk5f1LVcQhFZCSE
Wjre1Y15HMefl8+l6Fhy/kQ1LA3ANvgTdTyFiWrTVPQouRzRydelX9lyDEkSRkGNN0meuHoPqFQa
7bpG4Bc3R9TXpuJ8hzGHUp4mATql6nyjW6MPJmdvqqpzrja7rlY8Rb8CdsAOye2QWoLbLdoj5z6a
GSHGDGDFejoZXe+RfMeqSrBFwafi6d8gEFBXdRCzM8jJwABPTg0Vzq+K1uBSD6vEWKdRpAxI78Ej
jyomZOe9hg7w5IL6w0pPkDStxXynomWVv2c8vZbNEa20pQctO/EeTHqFPb5LX1NRoVM+1L9VUTtB
tOSSpayOZdmPbI5VWDM3wHFftCixBKrgcgmOxVdHarWG0cyd3iUTjr711BaPunVa0o7LF3gbwvDt
EBXOR6hjncjh3C4zz1AijUFZZ7eH5mbYqe/9+T+ZVSAdkwVMWvqSS+/j98u/YBuMtvoFnA+xIkgN
6S1csnykn+kJ+gAOc40dONDAjovp9cvLiT4cl510qh4A7wifaGrWwcBIQBbfXV5hG5aw2hDnS7Ry
Ai7WAEFogDlBWw7LXV/rJ8YedPa7UJ5I9LBgQNQOlp7ZrlRQvIxAXoQpHcgYQ4rQyYPzZIkup+g0
cU7GkMos1wniea5PbiKNbtxB+EURTXNtY3C+d8+zt2PsTu2tMl7Y25PbCmMXi6AomA+cCopjwrxo
udoX0gaet12bWDDPA6oRrU+P7Fg6uYNSFQgQAzsTsh5cfoATnsA9KWglJ+i+nBPjw0zok4HLkur9
4c/6Hysbct5FqyeZaSbyyRzlzbpwWHA71JKdm+1pkDWnBkX95TMrOBw8jsxkrTKEBip/7eQbWGFq
j+ogC1I8QfWGfOFBVw4tq9Vq7jTGvphTiHxTvP2HPAUyX/IeCpDi2UJBVqlyvkXTa8tKTbzUFzSr
0j5Kizhn7Zldv+sV/Y6lllvWnX/ZmKKHiMr5mCbUWQOxLIZxh//IYzMontSFXe4ggujJbnEXE7vI
bjCwWha26AaK9sy5n9ioOotVuolMOtw3EMdpPc1X9qKapsCRfskgrT4mYaQdtOV9kJhPMg18Y+4F
hWDReeGxZUYwK7LZoCtnooU+hz+qRrrH36Kq8CMJH+ruOOjnvjuy8RmF/aYZPcF3FNwKjUtnemJJ
VbBUouUfkLIGcFX7jE9kL3nRSxx5MqQNHmsHYnwv/3LdxemtTJu29VxpqmKdycPoh4Dyas4ijPc1
qT857GqEKt5JXOgQRWIeRBbKuhzlM95gy5iOZFOHvC/uFFBrgvcJZo5tUfDftLApq9iMamoaDx9K
TbPPRtmER7V+Zl101OvQbc1ngT03j+r3KjxACKO/iQHajKVkNHnTD5JizGIRiyROdGJ+P0LdWlQ0
EmxM544OBAULs6dIM9L6Q6mtXZZXNwoRHNDNm77aF3dOEkbooBGAbP//Tdd3xKt3opu+/TharcOF
ozip+rKdUFhJKZVtrclOTQpiX+NFh7CU2avHIThG2sMYn1hHRU5gsdQ/Ivxq8eXjri+DFMgjhknY
mViZX6T1TynJvSGI3Fw6xmHjUkPeoV1oTxS3Qs0E6eK2D1otv3zo1fKmlFlmXZTKOZN8WTsadE+6
F6Ci7HjQ4ZM6Rw2Hg2HcSeVNkBbX0kQEJe3tW7n6BVwMm0tNq9SuB9LHb69Acdc/LpousZMetNf4
l4Z0YCdq5osuDBfAaIhubRx22tmi1JOnVynN3ct3UnQ/uCDVh8kYjouAuByCBvw+K08VFTDlbGei
K8NxGW9h0CQIZryfYmYeodoIlff5KpATZ+qHp3RQT6k6e0H1nEVHSzpCLkaQVG3PSHz/AB5ANZsk
SVsaVOe5kl6GevDRN8MQxMOQ9j/l6Uj7p8xoXwNjPCX6YHfpe67cRObkECtwg/oxMvXDLNFdpyZg
TAlv+hCk8B0mcwJvqqGH1kKTUjIc3dD2w/hgWrchGL8lSbPZRA7WkJ+i5tbK+n0+Gr5uAp4ENAZJ
qBcYRw3jZkEBET1wK0LkbS7yXSIUfhScIh59NaaKpQ/NgnZZBDrYgU2DIKP8yksvOAcefiWFoH9V
1Iid1WS4z+FjmwjTPPK+iG4Nlpym8EktbgdL27NkPFiS7JTkrpQewR4AknqJxm7YHhsQxCjScYBW
kIyowD6CSEelCcrsAah/gruMoUwu+2ZV21Z/lobfLZEdWWkFPenlGl/aCudkC2VULWhxmueeXfco
YEw66godOhuxqNy03b9anUvOpbIQ2khB2gIsDgqZ1tzLk63dFVCmaXZkYXtGxhjYrYNMa/hV+pXQ
vQguPw/vSvWctFoB9yKFPy0oqartTzprgrMhOn2c26w1muQlhduUBgO8MG+xJPJh252OlR05NylV
arXoOCydNgW1i/mqPefXZFc9EwhsR0fjuFABidj3BUGfcp6zqdMskKvGOFdKe4JGMxh1axtEoS1A
Gh8VOO5No9kHIhFX0SfjfKkpSUlPFiRlHA37YryNI+pCyUXEZLgc8guXgId0xUxiqHgV6rmbrwml
Ti1/yHOreCUyDKt6rmjoUuhEk3dVVvyZjJC+mYl/OTSJAi6P2apoNavFAKeCBtYROc01Em83vSLH
Jbmy3MplgoRfcFR5wFYC0LrRpHhKjUXp036E1KXgMgj3xHmX/0fadzU3rivd/iJWgRl8ZZZkW85h
Xlj2eIYEc06//i7OV3UsY7SFc89+ngABBBqN7hXibI2mzACHNf6d72YrQJ3tgYJHDTmujaBT2QXA
vM4swuidfwp/HRGTCzVpo0tpm2NqSZKEaaY7RWGFFISArlAco4wrR21fapRT92Ybd+D7RW7X3ln5
+g6Xo+Swkspw1ArGRapQEmU7KJf2GpfZKUmztA21ahSrR7e7hwZ9ZsfeRheLjvWhhZHiskPHN/bj
l/8J736yKlxsSpR6HMoGz56ezHZvlja8AgSbeMv9L82Oi011ky95uWZAQtwZm0nuU/QIra4ACC4v
Por81AV3l8nFpLlOtarYYHBYyqvWAMmts1V4Dl2ek2gULgZNigqSgBnToxq9r6rl1PGb1rxFTe9d
HudPHe/C2vHcVqunbCToZICOkACKCI/E8tcCK9buHc4kGkpI3YzGhmwcaqhVMvbUpzcruTEmv6fF
dQMjpvnDzPXAnG4bUDRoo9uxsdjDXeI2rxKTITw5kN7t9dtCaW1K3yLp8fIMBCvFwxJzozbWqUcF
uliboxbTW0teP6f5eW3H4PJIgtDFwxOXeKqUzsQtO4Ncq8mHUhFZyYlCF+VCVyMPCd5AtEZBWQHe
A4Y7kEg4KG8tzE6pv4SyZINnc3la51u4XyeUcnGrl9dmBJ9BRenpkM5hnk6uPjMbJn71A5i4aIRM
L3IN2Jd+X5HJybToY+qUH13ZenrcH1mX+0yyQsVavXhaULltkHBXqYhVdvZahgGcRqhuWTovjEuS
qqkzggxErmInkZA1aijWDD8ur8bZlONkFO7gzSrTNGkBVl0L5qvaH0M1yG6VUESnPf+lv8bh5W8h
OF3UdZFbx2WvVvZ4bFDNl55X1GnQgYJ7hOVK/uWZCYfk6jR5pKw0ktQazScLqtoDioupraWAjIAu
ioI06w8JkCuC7SU6NdzVU8+63IwtJgpBE9uywBFiz4KJCeI/3ULESd1iiFlprEu96anGofa04Vs1
NEaa2+oobsOI5sNdNlGeF0RZF7BgVtiA90/yHAqmI6gC8RtdjmBGms0DsI8Gnqt17s1R/DJby30b
xQFBFrzMkxMRaPiM9KlPTMEHO0/vP4kH3BHIlk5P2grJAs76TedFwXI93WytSs2FWMviarjDhe8k
QRjnz0MktxAqSBvYc4zvU/uraWW7i5/i4vXy4p5He35NjkdDj+k4TAS0fPSAZ9XZwtw92FuB6ckB
JFyCX8MvupEds6cMIt8w1gwnoDqhOX9s74qj5Oq7y7/n7G76CgM809IcrFph6QwyLrzhGvoRF6Jn
xkZK/+uCPxmBi+6Jnmt9T3Hq8znBlD+yiO6W+i01bicK8z24VSabUazIguv8w/tkXO7cV1m2mrO1
3Za+Uf4GTf1POwHt7v63ugcV5AaUuhU4WUC6/hs80PmK2Mn43Dkt1jFOOhWBHLsYooZh7pNps5ix
zf3yKBasPZthnwzHpYWt2UcpKUCOa6PBmaMs0KFtaDUmNDHMAKoBdhvdX946598bJ0Ny57QroMEx
JNg7WlBbQVcACRjtIXYhI7Xf/NFnEsplAFvMNFRCEbZAtL58wa81gF/SFb0+MpNuai+BMdJAYju2
3Blz49ZwLpyY5VEy+BHQ8YOIFHq+Wv01fb7k1lu6lkoEG2xyoHCqYdrVtXa7SfVJQX/zX7QGtuTr
wkniC3CrlCx4zWC9N8QPQXo2/EpcmLXvDV/7EF802+e7NNz2c05uNQ2Ov+ZayvWxMl2rrdA3Xp1a
BcaHFR6L3tk0u7EhciD9o91yaVQuXGjgUqUwlsVzDT5WmddmUHUpfwLkCgmi8qkdbkbaqh4UgZ/7
2LAtiPjJJnWqDmq97C2LZofK17E5OEb0QKXZyZtHHeKTBet8UsG3d3DxVGP2ZD2sybKXU8Cml/uS
3afqK/IEQVFacCb52luZpLOOt81mdF94sfWascEZ1V+DJLsqyTw07QUDnr3ETrYkl4hI8aoVo4KY
k6LUChMbEzVFoMOtX5dP/vmM/WQcLrYpVIuZKYENSAItMPCu2ueP7MaC5yiAx1mw7qnd7dhj9BA/
9u/0v8AaCA8fF+5GQqq0ZGDILtAJU6LnznxqrNpWpv1IV6/JHsYudvTst2qULr6Cr48ihIXg5uTd
tjYp2bFlWzY7Er9YfZg5+JeXWTACX6Cbuimqzcisj3VU+ys9mNAbujzC+W7j14fky29mkaHCKRn1
n+o0POadOVR2BG5BZdCE/3KsLYs+iSd6B7ZEXwP9tiE16luI04Zbllzfi6EooquJJ0yWlSnH2vjn
FQWN/+yeDFeqm/pbXp7qfnOl72PmjfDIthNPVDo5D/M7WVQuhKU6Vep1KbYUr/stL/7ibRZC7Ff6
0L70NhRV78x98q747V3mSqktfV5eaNG24RIf0pNu7GulPkLoOCiKFfo8uYD5vP0XF4K0ycUZvOIm
o49w94IA5JGktyHa2CeWaMeIZsKFmaXPq3GCfBZ2THtl7FUX5tqxLTmmU+1UDzqHYlyGIrj1+PJa
3NR5pG87R0W/xnw1fkP0vnSgrXT7f1ni5BBnHu36U/OUBjnlpkvSehrdRT9R83nXwtIRAe9Ey8Dl
WXreIUsecO+3cRwk+R1TGkGkET3N+SqcqTHdpEzD68dpCryynKlwZRfwGyA3RnKNFjzIoWEiAO9v
2+TCNuJLZy2BD0fcoqISr7uGgIlsmHYpQ0NHhEoRDcSFnrKeaE5XHAmo8oLyfEjZzujDNiKCcyF6
dPD1s6xJ2KzoOBgE7ukd3KqDntrzwXA7P34sb4o3VI488027rjwTFTXBy1lwLPlCmqFlkpzqyEjb
7EdR9rgND1ElbDOIFpOLL5OSKrlEcEJky85pyMBB/UM3ioPNhhGs1Lb0NjixGOgjOAh8nYUtpDQi
uh0EtKuKroasiQDHIFpBLuJkRJMGS95y3iyMID06mGGCHu3lAC26nXiKcm4lM0kSZh3r1+xZ2UfB
uKt9xDZP2emji8rOfrxmxyFcBbMTrB/vpZLqGTHhZ2QdaRlIOpZv+nl5ZqIBtj8/ueJhYZei2IYP
ZMaW1ypPi5x6/24EbvPRjsQZo/hAURnodECxX4QkEWxv3pFplJIWXFnMQWquS1QnyHxrtddl/Pvy
REQ5NM8wtvSCVJEJ7HZV9KGkVe7cPUBNwq9gudZmeMcABtnRxiUkUKCwUPZvkxz2Wrdb48jWlZfZ
yN2FDYcxhr1EY9wOwExc/omir8nl2Au8BLQpwaUAhf9gIEqQit7QguNmcTebsVpZqW0djRQsa4iI
grbL7Kp7+DfzMHgKcVZZ5lyZiP7LkIUrRJSyVnCiL+8Zg6cBExCDs6nCWwCkDklCJU/6SXsAgpO3
yzM5Xxr9T2pp8KRfxLw5ZazaMiKy795ZWAKrWjiR38Frvb7Pw/+iMLpdjn/f0hoBRl4FyezPRj45
1OuwRlk6EhTwBjD8VctwpGHVbdpryArq4TqnP3SwsSXt0Uo+10S2+2I/tj8as/XW6Wq2dlEN9xLZ
LfEcV5vPEn4C1fzcRE9SHaYqnmcLulkdehBdHrTsNaGFZ2nUSWTZi2lpmzX4GxKIYWR01PIXa6A/
K93PSxPUOnPr4qUh9ySt7Dx6npbRyazStvTDmlTOYlhuWnl1OdhVv2unTSzhdpYmN8uVcLESf1kO
E6Bh2f08WIKy5/mz87VoXMahmxHRch1RRF1Lj0AaFRwmQSj8hzfw1xhcgUZeQHRfEwJoEfApMITx
N+AydTu3yK4s4GEyX4RVPJ8cf43IxXd9AYCtXzBincNYTJbdZXprhsQz+nvVyA9GAfpEQf+nMPQ1
KBfyGd4XUKZcYdc9giaYPVcNEaykaFrb8T7Z4SxL436loNLN1DjM/RqQih37BKKRk37Tz8hKOwg8
jT1zLx9n0Sbhsg25I4shV1jOGNQgiJj5jSQY4R8CxtficTF8kGG9l6fDn4DhbC1dmDHsoeNdh3Kw
/sYjKog/TNEV+g9329eoXFzXemkmKropRxlxPVXacFw/mAIoZLRn2nBIwCiAEeydmkMnWAMckMFv
WYE135wHQ4HStXrVQcpVbbvMoYlyZbYFSsz4S5eX/7zMpPWfn8nTpzKFZnBfXLYKLnybgMxbPNnF
AqHGmdlyb2fXFkj0IygdDR7r+d3yMl4Xn+2Wwgu+0/kL5OuXcK3RupYG2tXYCU0aVrX6GDdPa14/
0VpwUW076kIs/4PGONnp62rJFmtzQIQWdZ/IJQL12wBthaGjYZfJApjleXbeyQJzEWpYYi2LJUTB
DfyIO/G3qTlZHXSB9Af7Uz3CfyyCj7iNQoy4YC44XjzRiqm4LRfInxyNuLGjdje275c30D88m78+
Gxea1gwqHOaA0DT7xTvEWsCmD8ewDoNsB1IlzBL+NwO3kxXlQlVTE5DTcmyUCJ48LDrUeW1rjfkh
mNjZFvDJMFxkmlUlY2OPNDu/andqGHvA4O/MPcxIXSESYVukS3uSC1Fxlc4V2R4NI0yk1G5nKW4D
r0zm9F6Zh+szuVo77A7RkRPtDi5GwYc664ptJaem3pGG7uZUcKj/oUX1n+3Bc6qiptB1lmIDbqg3
U3GBu828zS6G+NJwpYVCM6ftPF1YSp5EZRgDmZQIyMNNk30Ktmyg9eJAD9KwBTg2frm8Tf6h0vk1
QS7Loa2UKiTBBJPd+or9nwETH9JAdtuHpbETX3OhA0p84q4/aihMOMzV7i//BMFX/ItGNbQJlWec
QFn5zaznsRU8mc9coJRQQ5OprhiqCWen77mBXheLtKyodsTPw29jr4eJfmTXkR/v6IPswBbnJc1u
RJjFbct//47fB91mfRKmB3gmzdG0vUFLcl80gw000m0p+6RvwmyBrGH7dHkZz2xVjGiCFAbUO+wC
KHcaimjWjTFZy2PjQaXDRcF6r+1+msEG+hIhGP++hL6NZW2IgZPZaZk1yQWcIo6EqD7JK6ca4GmY
V0HG3hNDdAr/3iHfR+Ou1jHOKIT9ZIw2/FjSKykV8XlFA3CHQOqkfs23qlsH9UtdddR0sS9/nb+z
g+9T4Pbg2DXTmk/4ODX9YFLkSwqwxDrMVXTBgT5Tmfo+ErfxZEh1mtaylLjQ2D3MNPxy84cGCBDe
IPRqoyq0dn8NE2chD/Pslv/agBZ3lcZRauY5FIWAPGRhs+67LLC89W5wG+hnlfvNamZ1s+N0lUO5
0hZdBqIV5q5Vy4A9lGkhjGRZf5XPsj3nr4WeXXVAqF3+lqLdwt2sqkaYnuZmeYQ2gq+mOzlr/csj
KH/fAt8/Inehqnh5Jn2PDUn2xf2y2P0V2U+e6dcPlUNdKfdAsPFNyKrfyh5ooG56ZbpLKFrSM0Z0
338GF1L6vJ5GJuOLarruzOtnX4PvAtsIKr8m5UdaRA7LQc0eO5gEkaBPYFOZdPaaM7TwH0tW2e0U
h1ZiPqWj9jEwJdDaGNB0EVz/8gdR+erQgkd6tlD8zLZMXH21x5S6gg+yRYC/wvl/9rbKl4dqk0wz
DHfKYwn7l5iA1qlfk1K110Jz4agKVHpum2CltUNj69L0R8BvjolLzTxMZMnNyOhSGUbMK4RB4SvQ
990EXHNzjCsRK+TyMQSz43tsbsaqAkoToWYof7V1tC8tmAPlD1bJPMs4JM3sXF6bywdP5RXmOqnV
WVTjLqBEspcu8vuydxb0g+BKJTh523679BW42EaIFk11jotAGht7USY3gVeVZSbYlK1TGLmfDhms
TRTB1xfNkAtsRLGmYU1peUymIaxKze1NFKLiHAlhK+LvXj75Ku+lm6Or0Kx5VAKyUzsKhBBG4HW0
vL7tjBcKDdm5oU47Sb48/GZZ+7QwJPXKIujq/Z3Pb+cehUILRmDE0LkIJ6nWost0pUeDPqzm3qjg
0rPeX9425w/t1xhciCMwKU9jeLIelZoBweOXRizYmIJZ8PCyoUzlhUFa8diyd60vXYUFEKAUhGrB
NHgImUY7WsioEB4r6Kp28Q0uA8E0zu0+fAdT0agpK3BW/X6ejaTWqNrUEKiI66d6vTKLT7I0uxmR
9vIXObdepwNtP+QkqcsHc2hMGlvHsTNdafmpkN9G9HF5jHMn+HQMbmepWRevq7LhAbqnRgG6Yqxe
jN704PV5jKKdto4feta9XR5UNDFuqw1amtCcIRcfxuozUW66rvilQWzr8ihnkDiUnM6Nuy0tuRjg
QI+5xaR2KutmhMHeSjI3Kj4kbbWriQYqhHYnhMU+ib3Lowt2Ca942I99Wa3SBnpIu0cZErNlXsEu
IrZlKbw80pmS0DZPS4a8tqZDsHILYSf7pJvlxkyt0TomVwDm7uNDdlhmO/sxhgwce4BFFUBV7QoJ
CbJMIQXh77rG99G5O4BOmbIA3oECtix/WPHVZBa32uRFlRymCnU6wIGlVX1RNRpMpQgOqJ27XE/n
zh1GNljUWguMrrbWE4o3eAbBitEDVOmq7VIv1QFObq8Tnbww0low0utsq7gfm2di3aVk3MHg0Gmb
3O9M8J6k2Onh2rd2Pw0aX6NVB2NmaXSgCHWIEvzrRoYd7ZwVH2tThIO8hDGcUmxllCK3jAo3GiLQ
keXPXlaCQQvH2bCV4W0ykt1cT5EGo5DNMG1aP6OevsJcd3XnKKJB0v3/o1u+fxIucExTOdVRCeEX
dYh2MUo9cixybDwXZk/XnYsbBYTIknX76uOoh1EVBaQNLm9r0ZflTm85rtlaAVkChxhI/sKASUrA
aEmAjCSfker1lqhlcfalhitWM6hpGIbMY2d6ome1bOjF0QCVUmsrL1mK+1mv3HiEe0wTOVODQnX5
Y5z6m2y4K+fyYS1Mpymjfbtkt5oKsX65FhV8zyUgp79K+X66iaynBWlmiBK7yeP0Ph7ZXnJ6u7iy
8Az5Ed2IknfhMnDhxChophN53eRmJqjQNvulvsqa97aGHyRskoPK1WBPpa1Xy0t6LZKi3fYNn1Ge
zpaLJtAoHgo9nYujVbM9Lj+vhXxrBxluefgk7exe3mNnd/HJF+eix1j2bIizsYDZ5EHPwZmlIvC1
cDW5s2iQdWiLDkOMPgC94RToB/Yjuy4/avD/IMGC+BEuL+atyIZAtJDcAW3mFh30acKloBVuipI2
6xtXZe+b3qNKLMFtJ1pI7kYv4rJLlXgCnYa9l1jI0VL8f/epuHAA9CksWGSsIyFHVY39TikEAeds
XfJk7/FFtFmL8pXpMs6/2v9s9f61AEivRh+cZFYQk9GuBgqP+26vZoOvxeQ4RHcUGvZqDtCplgkO
/rb3LpwEntUUl6UB7X/Ev06rPKuaDuYMDS1Z5LgjGoYLL2mNu7GTceCM8rMmDygQuGacC1Jm0SBc
SDFHeRjnrqLHRtJtmQCXNaf7VuRVfLbievoBueAxal2hMwLFHPVYA/71f4Eyt+fnPvgvzByEw22z
Psm7VJjEtniIgmRrFrAO0JsC6KL+eagMxckMC1o5PduVUh95citdq9giPjOGyBkZmrJLXlWOwpT8
YBlNAnXqFDxtWI85Bk1SoBy1gLbrT00ziW0sA0o8TWN48ZiFY7KAl62UDrqbyNeVKN7V83gdDah8
dMYCsg6FN08RPZVy51hF5Veq6U1lFFYFTM7WaZ6dAcYvdtOXuR3BmthuN554lhixvVaopAD+4Bam
5s8pEDEJKOLD7yWXDhOqK7lW+qwGJiKDfpwcH9I4hbCUfBhY+9hbMDW2OlQ2DSuYF7nHdQml7dxS
YThOmNfDHrnNrN4fxqb0DDN/mkBHoX1tQ3D6dUraK8BwnLaKIU2fZy+jSUCJ+Vlr8X23Fi9Kt7oo
nnhjsYTDotv5IB9gehSkKDhoigqqytQdgeR5GzeLl9lDo81Ood6fmDBRrXrHmBW7rQ5KwZwY3OfG
vCva0Kh2FuqgEvy11dwZG8mup8mpDU+r3qKRifoe21H660RDKo5opkZQoeOCJFCsc1vEyJlg/N0O
zrZFE1hu6Jqf3Mhe5ov4XGczqJPx+JBpZcRQ2VAc5yn1mumja+HaNT9PsFurowclTQUh+vyD62tA
/oHfKixeYwUBVAvanaLZ0W45Igf2Kx8dCWFn7uwNdzIa14UgZaRMeqqNd2Tf3HRO9aMIMqiKbQoY
k5va+d0Ups4UCvOjrZdy4TPynLFG7+DcorZIUebb1lDsBilZ8kz6F4KHZAVHwTLxSS2SURN8TN45
zzCYmWoK9JVkMzAzEkxmCm/x8Ummsauo1waFOzJ0UHpDcjp638EXAb52tj7ebx+/jI9r+mSUhSCu
n732Tz4BF3CHOUmmbFCjmwS9SUO6H3DYL1/7f0RV/1rtrxSNx47Ko2LkyUri2450ubMAfOPFGXR5
oUxm60tfOVE1HBu4c9FmLmzDgiaMWiip0xXleKPC0jfo8L6zaUpnN6nLqzJjYZ2uzxV4jBrbk9X4
SHrANWBsFznJiNaBOqjUy8v6zkhoMPTZQ6aXoJmqzPCXFK2uutYYqtrd5MeMQeVsEH3q7VxemjKX
us3VCt/5zUugdZW9so9Dujp6ZW+c5gwd/CyyEwOFawd2iUHqAPbuXl7zs1/1ZMm5ONWD6JPQCsnc
Inmb4uwE0bbLI5zB2eGFejIEF5pkNSpS2mAILVD9wpvDyJVjUHlXR/PTveUyIhrx8qIqfE+iYFOK
iwl5jvZjhMpLtW+eWGPnD9qO7VC3Dg0Qapmv72CE64pIGYJMQeG7FdUga2vWIJeTQD83B+Azq3Bt
snBI8Vuk+mYeUdyzXFixuUkT2ZLWCT7p2QbW14IrfzUhLACjC4ZcBczagN2Ax7jbbEba28kBt9mP
gXrtE1vyWk8Cj9NLPZBu/pcmtfUVLXi1VDOuWyPvCuvY7tqHYe0chm9uABo2jaKW4Nmv/TUUL5m6
mk276o0e3eRsvEKF6gCAFhDe9+N8VHLQR/o8nPNScP8JQjQvmjp1S5rlVVMcKyu5XuvVjcrUVbvS
lobYruPXDrzpy+fo7Ek9meaWcZxkoEU0TvnaL8VRoZCCNe97wnaXRzjjoouTejIEl7q3TG+gjIQQ
v0GJtHegCvxodi1kEnuAmA7Tj9yXYHayemoGgor8niFDhM7DVXujhNJOpDxyPnCc/JxtRU5m3BWj
OnUzqiF0dMud5m0K3OWheJWuIVcXiBnbZ+hH3+fPJfmUxl3LIAOA97vq98f6rUM5Db6C8RPye2dy
FVsL09KFkPJL/iSarnHuJjiZ7fbnJ7NVp4ksQ6NFN7P8abU1gNvJjuY/SCML4sOfcvRfd87JSNyd
UxR60ZZDVYAHBEyAATWoxSMG5M3gORQdrcmbs0+CxuXl3aWJcjhudUGUNbsop+MdWsY+lfrPqNU2
I2L5Rs1Gy+5kPMBxlp3WXGHGzqZbGqsPTZkiq4HAR3I9sxYI9ipoJdhxdvvJeKmkYWcQ7bYEMTxV
Ue/ugbMbgJEFGhU94YK8teodtGGDLAIKNUqPMUiPpLLseD6MVQK0XAaV0cjTLNbb06S7I+u9Xqt/
Lv1d0kU3JjFCss7BPImApGcfyV+fgDfxTfXUYFGPO1EeXpPcspX4SVPeLy+4aL25zzyzxWhpXlrQ
daa+0i1etrFEGJwcgrQvBNHpDBj429nhtR71NNZliSF24NHnra4FPcJ8Vz8SD49beECV7ua62Lmb
PhIwwSigv67XYhkPwSHiWeWqnjK9qDt6rKcHy/xFosxdk7sJ193ltRV8P574rURDhQ4nMgx9LMKa
rIcyHoDFigWEyD+UvAtH9S+5xXbQ56Ek0c1imF43JnbdWU+dRQEFkbXOzhsGC45yOdaV9GCyGQXG
Wrsd9OV9tfT9yrSHqO1be5Hitwiqmx0z0fDoYOWXrtOb1Md7XR4HGyjfQ2Kme9CF3aw08XKX0TGr
11BPfqd1aa8UHmhyGnToj2jIjE1Woulv7qj2UcqfOBy2kV+zYnVQ/9itGdDxcXaL7rpXlS8R3LiW
AP6h6ystAkML1uh3kb1I4/RhVbO/FuR+nKznPJpDIzGviszYwdP6vonNEND7oC3kg0zwgyv1eeha
eLoSG1WD2yitA0nunidG79lQ7fPiJ/gUYbTmuatXQ+QTxIGxgUCO9hZl+Amd7ozD4GloxMDQWhRR
RduBu6lmJnUqBH6RgpDaM8lBLokjUdlX6mtCXkgz7NIsczOUuROoGaPc5xlg9Bj1LzK9Cjam4MVq
clFWawpNsmqcQ/jWu3l+q/YQk66W3ZrsZ7obJ/CygdNQIPSW9apnwqWnrRunbye7AVirgTL5CIuS
EqUi+E0jLrFwybZwfF2nlp0a+Q8zBW09cazlV1SColvO4QQZE6v8qdSSrUIgrKx7R1MMm5qJS+T7
RWk9Nuq7pFtcxXgzytIZu9SpNXJddDdp85l1adjofqu+ptr/Ulf9CrM80b6FDGOSmQiBUmQ5Ob0b
GXoci4CrdAbG/i30mVyg1cxyUNIFeYr6YNyxm/GqRK0n8ofXZpPbqlzJFcrcC3Jenma/Klak023I
ZS8dp+fyKntR9qo/gBrmmF62Iw+LPz+Xnc1+innEwglvv+4kVTGKvEzkvEd9/i6+j/b6S+oCLAMv
bNAtfR26IZ7kqm+XN7bgNuMp9qDuRUmWoxJTq4mzrI8yCq+DcT1Vo52h9nd5MMHy8t1Bq11Gee31
8W7JJ6fvBpQercOwPkYoxWY5tIxVZExEZIosSnh5hcoxUzJ5noEjkCoWrNZ6VOKjvHGAaI1Xk9q/
VIOO0kvye0yvKyQ5Rn2ztIJ13kLVhRuHp+AbFmo8s4rCZcWsgGlgEwk3r2gILlpKijblMsM0oequ
RR6tbkFiwZExIbz1ErfQfzIOYvKd6HVDucgoKYu80BEVSzWJnoe02NeJ5irVvS4/r9M17fpQGdtD
3y5YYuaVBXTk4HFXXjGCN075Jkm/8kJ2ej128+5KzlCNiu+XAlch+nq1fqU2i3t5F54R7f4WWHjC
/kCLJVMThK/kCgmyhOw80Lz0GO0yx8id7jW5sYLNPEqkaic6a1xAW6PRSOsC2aleK7sUr5919piG
iwvgyixtdoJpCq4sXjAxykmfxxX2w1pj2yckWDK2XwbtYWWBbrYOydBoqPXHqqsEKyy4t3nYfrUu
pO4NVM0luGT1k9d3fqmYgtRYkJPyrca4r/WYrl1xXKFSX2XPTfJURBBrhv7q5YUUzIbvItK41ZI2
QRu4yXZNDJuR9L6dHi+PcRaWfFIj4MUXrCRRO2XCki0oVwIK8j49xXsQdBPFM2o73qED4KKFb7ny
rnXmG+UAkA29EUl1bCGCi1KyrqCxYiiGoWs8DKqKITFTGgjQlR7t6U+0c0WF2TNn4NsI2y84uePq
Lp/UaFpw9tBhi+yqsIcfuRu5P2fHGJzSAxzwHhhNX/yGOVdB/DY0F6jQUlQiNqLZsXkbadBBKalN
3cEHHMNPYkcYj8+cv2/jbRv4ZKoDbck8NfikWX2T1PsRQtBm13qKikezMvhFDCOyfN+VIvzHmRra
t3G5MDPqeDDFJg7GCCBtYvTIGBVfW+qHAgJ0FoOgDSyWLm/fM2fx25BcuZuxsatMKQEIxKj3aSc7
dEwdoNd3FLIDl4cSbdEtxzhZ1YjIA4DmBLYx5a/MeBggcnh5ANE+4VOiOOkLs23qrbAuqY7pNwGE
cl6LXeyoT2KOrWA+fE6kJrmsDRMqnrUq+7N1NQBdeXlCohG4CqeR07gn5or4BY+kaLnNE5Fr+bnS
1+n357ObQlXbpGuN8W6zbi6PfagHeJXY4NSKsOSCQ8WLCZXwYTKyGSPV2qes52E8Z/eSSe2ih8jf
xOxkCWtq3ipEhL8QBC4+zWlTmMqU4E4eB/0wpuBeS29FDRmq5j6FaNvlL3auYvptPfnQAeZPsqx4
h2iwDQPxzZKc/Ch5aoAKX++sjgqjezTQdsNt5seJvQqS1XMZ0rfxuRCimT1g+sSgx/xVBTgAGmdr
SG/bD9ND2cO8G73NmNu4X28vz3s7uxeuHz5jqSzVIm2CMNK1FWx4YL5Rv68V1AHUeCepDxUNGkPk
oCYIXXyuAtLTrJYZboWIsLfU6gAeKZE+760qfrw8O8E55BMWNe5iozNRqJ3q+m6tdnPW3P+7Ebh2
/mLM40LaFLFETxzTAtZpFaHUznXBTrfGX4lKbWiK3uAC7zwNrLtd7FJHCdj7yuAWCLn2oHEHtMXs
eNPcdGbdnr3cyx5EFpeK4JbjVaMoSXWDTtF4N3bknk6T35gbeChDe9c0HD0BWi/pHKXV75X8qkeB
ujALO4uuI+Wpr56zsnGa5lpfLGftej+KBzuJDFfNTNvqY1tXs6cFmBZC5iuqXhnNLKigCKKJte2V
k1tsYklsVjIrQL+xkNfBV3IYbQgE+8iPbJn+/nf7gst8Mn2Koi4BC6KrbwfrM09/Xv7/z2TI3/YE
F666VtG7YkXhwmS5K8mwB6JvSt4I1kx0frigRKeiz8sMO083DFsqf6mrIDkVDcBlMfBHHuGIjuMz
xHdSQ9HamPzLC3V50+p8Bx0aYY1K6wztTQS4/0fadS3JjWvJL2IEQdCAr7Tluqu9e2GoWy167/n1
m+y7O12CagobuqG3UYxQAIFj82T28W5QqCVH+167MeQtGUU4m8sbAuL491umLxB6XxJ4fgw3Fsux
H39e3s65itXJh9f4lng0B0XKDKSYpkR+ZtO2RFlYvQHu867LD3qLBB94fgWvbpD8iu0wsZRbUpMK
TvXy9dP4ab2GtOGoxRke07QPoxmTgc9ZLNjqeoX/3TVp8nrUJw+W5qNmQpsCtbmujmHW6l2mynai
Npk1U0Mwq3bZOmj8eBS8YF8oipQd496w4z61krRy6VQ5g/YABLegKqeIzo97vlLb6xREUOYxz/21
ySRfUehtgWvmGcMYwJN0T4GVo9wa2LVL3Oo6UCx2nFx1I+4Vix4I98azutVmqVmjYUjXtCUYP6PA
MUYAdEjpKpphSSEV3B7RI+Fe/ZyGYbIU2D2Vjq0CFNMs8Mqiq8NlLIbZZklFgdmY8kcUtUERuVnS
GxA7/XeJC8aYfr+j/bIEwO6aa4ILEvTCqbxpA/VAp1Zttg/x+QSvX3BvvrCMJ29CqrpFznqcnGYp
uzS2yaG2S0zlQ35yS30QzmdW7AWuYNU1XbnwEr/St5NV2aJLjZJ+rTo4K3cUtFC92M+343beCOmh
Bbfjq7Z8slqk6UUGAMFKtFHF1nDooaYNFa0WNXmgx7zcM1Cj8QVbFB0sZ2wM2NwuWAx2LF6waHkd
oVgx7OfX3que1BfQY9mhk4syKyo41/VHnew0MBczrmf0eCcPdBGaRzbF+8qETdzJrW9yT8SwIzpZ
3uoMJdEkGYF3as52ZNoKLf/uglJmKooqQ12a838K0YMxz+GemlWawM1dVbUix8STaLdzaQEw7IAX
WYQ4Of/1vlddL/DJQU40AndkujIH6cxVAvSNxuQ6Ux8El+R8Jvy9zPo9T5bBwL4+JjmilURbnALB
bd3PQLcAu0o/lfmp7HaYedoNwmmc89/te13ucsqdLg8aCbJVKgZszOhVXuWPhjvYkp+50qt5IzrP
c0MluPHfK3I3M45ilEZlBH7JNtyUy9qMY07lqh/UTqwSHF2fqIyGQhEa0XfkLmgcx3MSmyw7zvNx
qoCSoq3VA5J2+TuKVuE8nizRAHMdyHkxY1noDRRCXip0hi8vcq4F9tsRck4uzvQw6SaFgXxD/aXu
1KfMQRf5p25BSg0oRVdopUW3k3N6Nai6xkwyEMKY5pYu2nWZf5TqbOtycm1OII7NoCQUQ2M+KjaX
93o+ePrntvC4xQgwACA1cD/1OHWQCFtxwOxekX02FHtGRb1wwXPgEYvVCKIdI9azowadyhJjW7EI
v/0v1ZjvHXEGJRqkBYAOlDyHGOjLYAOUzI1i1Pe0SzH9AeqRpsjcmCnPKIz9bI1fpdoUYCNNLL3u
gQUxIA471gIfdYZki53eKJ6Bqu/bUgJvysoihsGPaLAWxVF3OjrXAEcAizxAjM4NMUkM+BkUzvwS
pSrRdIbg7WicKWonVa/zBelULLnDiJqU4qNo5l6+T+dmw3/b6forTgxtzUJFb2Qzw07HlYnRCbYQ
8vHC2xTAK8nPvfC+83QEWCLDJ7rJnAEisVSF5Zot1pJytc46Y+zEZWlxzSYA8TMRQ8/56tv3NeMs
EfQqsygKQFowLpu5eTTB9hy2H5W0WHLZA1A4bDpMBggOV/R8OMOE5fLGlHGN9FuD2u31OnA2IePQ
bqVbAgx16GkCg/svSev3PjnTJJsgVSISDIQ8hm5VUlsaEYD0kpuGt3VobibAx4lxaGY3r+FNJd1O
lfh5kf6GdOD0YvGzPl1oREWw+jXQWsWo8qYuqH6gJAGdtS+lPmrnnlRbDUy0pb3Gz5eP/nxa8s8x
6FxwVAKzpQ8zXII6Um9G4auSX+d0dutAVM4WrcTZL62px66TgH0IE8UaUTSftV9dt1van5d3dEbF
7jebxA/4DLRXa9AZZMeyfQf5sp2GL2pJHCXDVHkOCuJURaXvCmSVtgKYxzzHdqX5ZnFojJ9zFIFW
wnTAU1BR9OSL8CcCSki5yrcFGwDFi/NqnffLrRHBf6Wkd5d/u8hD65wtm/sG9cpVE6VDnzBmN1P9
YurqVQrHNcwFEGOS06+zs/lnbBInGnQnTCPR0xAYVF4aSoceBUjAYAIGb3Bkdx2XYYkFiUOg0Qug
jzI7FlZyRWtyVi4NQBChTvhoRZVu8eiYGds1OpWXz1e0CmfcKpUuJVvdVTuDOjB7HSnUS4uHy4uc
w8L89qJ5a5YtVd23KOsmGbo1eeEmFbxeYViNXIOpGejFPN3HsKLh+B6luSvnmF1sdBiawp6rZ21E
UJYNV4O5b5Luhoy9lZo9lF6aQ0A+o/YDyqhOnIk+u+h9cgax6qlEsh6B7mJ0sPOYIyp/6vnD0otS
PpHp5bWjEmlR9HjVipuM+jXrrwpVtctoI6WbogWOtvwspMe0Dm1MhT1VZQ9RXdka5LfLX2l9SX8W
EP4xfDzIOArynLQGUno1uGkYtaZQVIk5e6BUxYQUAQeGqXIRQ7NEQVhIMK10bqyxQ59/oFZeeUFb
CfzneqH+2MvJStzjaWtiVoyR7FjJjbWYjZvmYHNFAzSslpu4qi1F+qt62cmS3EvSOugXZqYC95ld
T31kgala8FbPR1wnS3DPCOLVaCfkuXRUfAiP3IJjCBTyhRe6sQ/8BKCQ+YP2/5LHPHs1ThbmXgJp
C5UpKcXeYt3Ru6tOlv3Ll+9skPW9Ap+d6OE0jlTH1rIt29F96o/efACN8PbyMoJ7wWclBm2mMgzw
kVjQb6EdY5VKAtWB3Gf0PsC8OAg1RL7jbMZ3sjPOyzdNOS9DDgeWNNusMPZ5+QTmKKuaxk0ry7tm
bKAAkB4yWVS4Erw2PhNRhybtY6KyI1gCvXo89iqEubpnFodOkwNjWqa7ANzycUCcaag2IV5Egoa6
KYc+U2o360Tsged7pCdHsV6zk4yhYCRpYwnXiF1FB4IAM7Jme3abm2kLgj10Ka8kyOgG9+1Bf+kK
d1VFWIWJhAXatQR0wTponB2iSqWxukISvmrbraVSDPnnWHmxA6vapUcROkPwfDTOGmldushFilun
o0Sj9r4Uidy46FtzxmcshgxEEJQdTWjJJiZ1ZS22YjWwVCHg42zEcPIROSM0JUkWUED2jnqi3VD2
sCqCTaIcQLQfzuAMJook/Yj9GPRnDXaIzoB6SX1LZCGTm+B58skGJEnnOAzgKZbYleeridKd0q3k
Ob/agQBs+8sIXxUEyP+VHeKTjJ4UxjhLA24EOlmjgo56n3tTrFsdps5CfbblXkRhIvhuPLdADP/U
pnEtHRcmgcMZtXIC82c+XN6Y4MPx4XpvkCymC+x4NEFGOW4tVJ+tEcwBsiYqY5/DhhLt+ybyUblk
6klPqkJCVB5f90+ti3bYkXqRvWxWZdOVyqo+AP8EYgM32QV7yRGNs5/HxJ38hPU4TiyajNJAq8Ci
3izTXqqfQYPiLPVyVGfiZ+Wha6A0bBi3rax7ixJ7Eeb+Lh+3wJ/p3LtvFSKXRbRkRwIqBhZ3fjGo
dohgUb0a5cia5Nm9vOD5otvJjrnnX0ZgXjbyOTtO2ke9PFTxkxxfGeyTyM+64U2SdFXGLzFBdlYy
T1KHzYTbXUn6RjIjwbiawKzy03ck7Er00vH9pQwMFcojRDkEx3sewPe9Wz4w7yuC3BbdvGMxNYcw
MTaKMRxASeUAM2in9J2gHVw14H6MRENe65e74KP4aFwzy7jvU2l9SPdjedc00bElyU1oPpLl5fI3
FcRe/NTfrIN2QlKj8MY0NiR6jfRRt+JxRztMScn6Z5FsoW0rOtnz5sjQqQ7hZIPyDUQpSNH9NSa0
S6AQ5UIsNLXWHmn2RO46l6CBoexbEAYJEATnEYT0e1kuBAlzUwrR2DaP/Zw95O3oq8mOLqbVJdGm
imW3y99iYNk7uYUiQlRaSjddNfjuagaexqc4IVdUjRIPatSDEn1c/g7nSG5g0L5/3HpmJ9YkHjKz
V7QuO0btNuwKKwNJmKEnm0BK90qmWhKcgzQFgGttc2MUROD/8rK/V+dsWYswuE8ifJHWDXxjTw6q
m++Ke5SsrdkzdkNqjdvpsX6+vOlzk7y/bZozYU0eRJHeY1mUmJI4uWJJ4RZowUSvffggExCLR8+9
eq3Af5DyUZ5QHVARKg6mP0LqqVokW081qyKYnWfdcTQBHcKIM9iX/FIMJTj/Kr/PiLN+hgEfCkos
BPNbAlDtq+H1EK7uANn3EvAtde7iaqgaFlaPOyJkTzn/UL9X56IiXQdvaF/B9n7Bib3UJ367bYRg
YsEyXy2Ok2sISXcIIk9wKhl5QpyyoQzDr5ALkW9VROxqke6rQX+6fA1Ea3JVVzNWZT1LJPbVy2z9
1Kf+4iobETzyfM/0+4l9xRQne2MoRJE56XHJNSt9QsfPJZvcVraSq12vgqi6AtJE4arrr//TmP/z
4b4So5NVs4pROVHxsAcl3GgA02TgbKWgE0tBbDYnk0VTCCcYD03RQsWyvL18tv8SpXwvzxk9YpSx
Onbrpl0Zkw5W7+e+apUH0H3v5b0oKDqjJ4Zy88kZc2bMKGTYxoCxo0Z+NeaHbBRWuoSOCX2wrNmY
geL2/R2jC+YM94F2DOrGqQeAS6N3iT53FcQBzRkoK6m9MWLMpASiZEl01zhD1ylBJU0hUNyqD9VH
AFc0n7hiQSt6Ps38PnbOsnUzCVE/rMyjCe5/8jgBwjqD85qA8QmCzWH+ImsvhTLYc9tjGtrVOtRC
KRgM5GMOeMsSbrJmZw6bMA7A5n80exlhxnVdDJu0uG8acCDTpMGo4O2iv5lhdZsMnRcm2yz+FFyf
9Twu3V7O6M1ynEp1trrqlxkDQpmnbRIP0t6Bs2ojUTe5BVWxGPN2vpV6co84c0dkOvfgjV/NXTw5
UmmluxRq4qvUm7/yo8gOxoS20TVm7a/M12QneraCEIUXnFNN8LF1TYZYofwFckyUaK1W/xts7fce
KWf3VDwKJerxNGdiXjFU1gztTvD5zme4/1xDXkUuGXKQzUsBnuMx3DT3w2awmVXdic2c4J58vYcT
K0fNoDVTloKEyUitLBysbE5B/QRKHyFHNBU4Yl4tzsxBTZ7RFufWmLepnv4Y8h7lZAm6pToS+NxH
QcQC0cqPPpVdWiMPK4G7n+UHaNz5s0q8Wb+XoS6rUiDgY3KIQKE+qjsFfAmSMu1ob/qS/tGD1qVe
rhloZxN4+aV8XcxxE5PB0WJ1q5s7pTF3mI23k1AXjfmLPhtnRbuWJSrQ1qtHDPw1nx02mMkDE5Go
+yA6Ss4cjmqShozhCkJy4zBOsr2s9BqKJw3lfqYiKtzVWFwwJl8f9uSSLE00mC3KVcdcuk7YYYll
e1yYlZXgYe4aJwyYJ7j/AudLOfOlBJE2gw0CORxl1134mfcfZoi6I3U6MNrjWnQG8jncgTLRBRV7
kQXhLFidgFe/z3C0IyykGSZXZvJc1OrN5R3+SyHknxfOK9dB8aBaZB2D28lW3bEnqJ450CMYgGHy
46vGXYdO1L3sBVbnmzdA2vZg1/6rEdlvQ8ZjCju1XGgP9tljXn/0+ex3geRe3qbgMFXl9+xoJqNR
VDkOU0HXqI1nX2KjZfSy4JsJLiivUQfZ+nJQ1pQ/IKFDExDArCP68fxTkkt/KAanlWPBBMf5iMnQ
VMi5qYaJlPj3remTGYGNUlvfejo5/Y/uod7FkAOsgUZbUQ9rd0eVHHM3Qp1PtipbFziJs2d78gO4
sw00g0yMIlRplKd5eM0XcMls/uLznSyxRksnD39ohmSBQYZkRjA7+VJ6o9pguCgT3BL1rBc6WYcL
ds2wHPoi0uG1EVcaYCaR7mrjtRu9ZiGSNSE9VKT8uo13eoP2ffsGEIudIIla6FYO521P973BnEh6
6mS/zkdHU121uJJi5VquZceg1b4ad2ndQ8ekt5WldfPAsDvyKcvMIphVlcDmL+PqaMXsFqSHbLUT
DO858JhSdlPow06GBbRziUReWFeC3Z+PmU52v37ok1MuJsVY9BEfEkQihw4+LUKLg3qt3aN84KZ2
9MOEUpvmy07uaLWd7ETj3WeLcic/gPMmk9TWCsQ4zKORt3auAho6P12+SOdzuJMluLi6mDqtlUOI
r3SObMebxJnQJbomuaVavQMjBzBGBErGQmAYRG+E8yNjmpTN0kOcp6njLTP8IME0b9KJ2nZn7c/J
7jifEZcgy5p0fMFW3+O2XSXlq0JeMkyQkVF674f3pSjtLlMsMyk3uqZYUQmkf/0ErRlXA8WIDp5p
VVUEtdazOdP3r+ILoUWjABlS9sb/5kxrf1YFyl8Ui5zj5IX+0T+WkC97KqhYdwopAPHHAGDY67rD
SqVzjKor991YhHiYdLRAcpFt5KSf7b4e7ynTKkvrgtGWmuh+wtgR4PNu2rZek0wHXZt+TNlHFYY/
Mg1MUo0ywQMOeBe6HB1Joi+bOhrjHUTFfxlK51dLdkdkzC/pppcDZkZU/alsHuQo9S/fY9Fb5euu
ddpmckAn40iO/8mrIIslf2b3Euqg0lW9lXahaRGMNK9wfOiB/Y2+zm+HzZlkxUgKM4oxTi3vgl15
i2tlpVuMcN+LkznB4zE4q4zGb1oX2WoWiOp1HVSETK/rncsnKrIMPBsZwbxbHa0chLONqS2IP1mt
D3gmaLslvz4Q2/yMPVG5Q2DweNKvpQActajwXsO4AXHFldH+BePsb5+Js3eJ1oY0G7/eXrNdN/Sf
tydCDZOvhPaP2Pzk8XEWToaubloCtn2s5XAro0C/VYJFP1RB+xKi4GzFRp7bFShzLBrLfqqSN0Vp
bbXN9vnMvLRkCV7gEN5GiX5fgHu4ZwWK2LlGrxgpiStjSt0eSpDkKoCGf/Ya5tYwwBD4WaiNjzrO
0UqW4UeSQFSwlpXW0iawg1aQFLFI0h9qhPHWlENJrC+k2zzKrQajP+2yCdphw5T2TTXYjVyEOxT4
7C6P3DFXNrXpBuAZTcrEjVqyrwhmhprCS1nkK8EqweFH7E6dYiuorlmgeiWgrYRNOyL3e1OGkY2D
T9RwqN1Ts7RCTHhY5cCe6jiora66xbj1fVlJO2qY151h7lpi1G6olLfhgJpp7lCWQgVTDa8ntDnM
Sm/taqL1IWYgwltI+iY3vafXi+KmRWMHQW6ztLdAGpEcMAQNcl9Uznqwi6IRkabzYPVETq05VWso
TSlXRTfs0Ky5hrbQ4KUArTrlSrS8+DX5rAbtpmggjRpkBKYsUHWbgsQcT94j8mDL9GdR7/Q0ye1C
S/zK/DU01x17HuPEqatq06Hn3qbFYxxGH+hAvIdBZqsRa51sRlTaC7tBgkfEcwCQscxas8YjoveT
x1CWw8/dM4DlVWrLYMAVs8qdN0iM6QZTiGEonJuFhwyakaLgrJvPU3Os0UJUUoHTPF94Nf5ZhK8g
5VNXzSTCIqukOGqN9rJXtvlW9yrf3Iqkuc4HDt+LcUlEH8lKPIDz48jaxqflcRpQr6I1oATEztJN
FXxetrb/4qu/F+SSBlaUMWxAzo5gy3vU9eeR7AaDWjoIhQmx43yyorp5zgfpWjb6xBm14I5pqGJo
+SGSJC8AocBAtMIKVU13Jum2SGS7iQqMaGoeG+VNqZHrImrw69sKGsZKKW2JrL4zOUfQ3Wm/orI6
MOlqlt+bkOzK5vny/oRfj3OPARQYUjbMYDxEDL2qbKcpYEKdZfjQCPsUVRvPtyZPLgvnIidIP+iT
tkhfA2R9bLe3zc/y1rxehw2lHQKan7LXXeeYFgHuXRS2f/G0/GH7mUkMzVCpwvi6DJLbNJRQhTma
Cr5dVN+pLd2GcwiCx2HK8V3QqciRMrmGoeYeKm/xRu212q3r1ThFwB0WH9HILK0aMNsCV5u0Nptn
O1H2yHecXNWcRYPqC/pl01yDtVOFKXzJo5uEwbyT2maw+ol5HYDiLqDgvIacHkg7HRPlcj1TPYl+
hqt/mSsnkB9JmlgMMZpWQEQgzDVHCbLban5dAnAOs009GXcV2UIeFoyhb4mZeUs6OBGi48HUAL+S
/H4EA+n42Sq3s3LD9FvKmA0CW2ehrwpEachzm4LcJb6SGcY86PIkRcte75rdIpXXBJ0ahmq8pryi
l2Mrkf6TFMF1MZaOlkIQhxqbyzfxnK3CVzGAmNUxTs/TI4TMjJpOQyE6lVzMLlmk+pXX95fXOItB
Pl2EMx9BQc1R7jv61VycH8O36GjeLX5+gDSen+l2+6wLyh7njP7pipz9iBWjWsa0occFCjw9/TVL
qXt5U6KD415wpqtLUDQ9CGYZOubMhjYNaIDty4ucb5yfhE2cKynSvMnYOnm9Kk6glHiVpm7bO/HV
6K1AhuoN/O2fWimMPP/FYvyTLPGMXNKgG3qEOaEjgx6L0tyXGNaQ2YM0/+xNPNkOjPrqYWw+w+5a
YsahjfeYs/+VkNIf8T/ImNmUOvynxvnvDoTn7hpq6DeaNcSyShc+odmSA8YqvdjOMkt6jO7iQ3tY
0HATWdDzUILvD8ETmjbjQia5QRRRZem+HhFO1t0VaN2dTsZw4JNS78cRJX7lWLJHkLnfV6jcsMFv
+8xBlPama72/shVP44MJMuKqmR6DFOMQRDjddbYkffJDuXuJVp7SBDkSr+BK+kg34W68yZDpLW//
D7CroB7GM4OlZZMVjOJjhD/CJ+WtgDRU4hXP0p2KFqQd3wDHhPRSlBWde3kneTxPC6Zj3BQiQcj3
mhgCubpm5axFvUtktNbU5w+vdXKQXLVJ1WnJBhnLQIbdz580L3XJ+6JuTaCIDXeyodZlV6MLyizR
Bs/ay9MdcllZt8QdlAVw2TrTMnurGyy0RiFf5kdoi8JbRz4moypfuO7ZvtDJlrkkLZeoHLUochzz
QPZMqnpq/kuXc2ijE7/Mx22mFZtVRG1YRBj9rxr+pdPmDJ1R1CGrGAbz0oi6bAaOPMQQngw10/QV
QlFD/tgQr8oPo+rP7GVMbtkEQRSwqk61NaYv5fguMwjHGWD2rjeqKcGj/mDI8AbNKaEYF4MqPl80
e0Srd9Squ4D8GAj6Jb1fxduSQRk0KMHWOKc9+GjjHWU6tdhyMEvyF03ZU8fERWIp9LB0SakZtDtf
OvUxmf4Gtnm6wPp6Tqq00iK3sTyiThHrdAuB6PtyfilQhEaU4hJVdnsmksM4OztyuiT3Uoq+NYnE
4Ctq1+it8IlulR1x6D6pnXjXbDR3mC0g/3UvfBn3IgD8+QbHSXTJXdpoGMJZqsrwZk2EVo7ROEU5
uvKa2sWIMnr5od1CKBC5gIenhMF76VU0en/WIp38BO7y6pUkRQo1gfqA/G6S3LYzMn20ey/7vnMx
jfa9Ct+Ko5GiLemM+mVQPY3Kz2USXM3zScnJAlyYJveqLMU17mY6Kk4xpfsgeTKb26qB/piiWkoG
VcU4BrhocOJEwjh0KPDugnPk23ClBu6qFln1kfWPcYICxGDhUV8+xfNTnye75BykVgZkRkMFtfbs
hzpjjCEPvThHzA/GC5tp5KorFassAYedbvIysdIajbIkEmSAoo/J2YF87qNUHbFVo0RrgaZ234gc
2NlI4GSjnCVgpMiNDuph4ArCB9tU95LbAW6JBPNRFB6Rs87yZC3OBIBvzKzMAocK9syX3l0HX8x3
9FBjG8McHyAddlLHvIlcUW553lWeLMy5yrHWJxIHeHqtO/u6r9iYW9sVz5kle+MB5W1PuOLZYzUV
nRADf/5QRetyPZRYV4c3QwHhdfBs63kEfe0AItNIM5nqsN4eUnVbYejZMtJ3wfU9e9Iny3OZTc/0
AKpo6FCxK8NCIrsgp33SawtsoQ6koB1Tt1ow3qOwFTsi4o3zFuJkce7tGMoyKB3JJMxxDhatGFLw
d6p5GoMcabaLgmsJZcM5dnXzzZSK28tbP2sdThbnnkygSF1f1BgJqvPPFUFKB6tIfl5e4/xFPlmE
ezREkRRzCLDD9Cl5SDAddIxvdUiiYYSrLS1mdS3uMnDdqhO5IvFr4eLcK2q0LDS6EBMuqt8+DYfu
AcJ6X9Bf1D7sCqRQ5i535L3o9a7u6Y/Y62TP3BvqA2Dh4nLdc5A5avuUT8xvx8SGsK8vs7cQLOFk
Ek7Kna0pnqzK+e2uonFFUmxWQx/XkkwYKcPLnIRZ5o/FZi+K013tjB1ACRtRoHs+ZjhZm3PYWVXk
U5xgBqzXrMVbaSDyq9jt39DtdJQbUAy7Emo/dgKSnspX9oUt4hk574W+fwFPHBcUUOXutBT8dy7x
1NguvGGj3y92Y1W3wT7aibZ8tpIAAV+qMQ1lNvmLkfAkLkzjEOgBCdFDXPxaUlPZRQsFcyhUj+mU
HElT31UUumPmsm3YO8BvSck+UoKfVeqPY0uopQ6VaK55vc/8xTv9Tdx9jyRCoWVWYW4sugO5llWq
EwpjoF/ThLN4q1m8tBR3x2M26ZEWJeGN6vc/IMTqx7YGghy4d2e0/urrnm6Mu9ssUmOjahARz19T
oK1tvOe+YRuIgSFaHXqiBUUHyd3nIpMKSdMipMRgIS7HzktQ3mzKR3POnMsG8kuP4MJB/tF3MOe4
b5KCHsO6hFA3s6KeOspkgrVG2YzlvNHBeQ+pV9NPCvXQ6sr7FBSvshH49VBIjjSpuU37GZ+gRbms
65VjGhbMrSvy2NSo1xpxUFnyhPdHmuV1oQmxsi7ZdXVzH8iTjr8yPfA633YU4Jqiams0zSDMIMnK
9ZJjlkiL89zJkLXaBsP0r3Y9Vv0T1YqrKjcPQ3UntS8Y0gXbC6Wy1xq1X1WHvDHsaNmlQ+AtAVT3
8mLXlXfZghAeFNiButfnj8mc3HYyNmxGh2AkW4SpD5kZ3hVGCmnJa7XX7WJ+k2nvRKW2q6P3bFDs
EoJ4l89/dXKXjp+L0cNEH8KpxOS1gaGdpoTEbnB3eYVzbvbk7vKY3gLwdVqClOeoUWKrNeRr4sGZ
otK/vIzIIPGQXnlKl86QYZDKDEqFT7P+BlQPMEVL6jfKLz0Ac36nHFm8oMn5abZPUgrpSuUN5Jei
jEC0Yy6wQN6TqciYkRE4s9v9jENrtcaDvYpiP5UQIci98TkUafuKVuUijTgs5HxaK+8GxIMIq7aM
fKjK4gqOeQ3JLl0YzsY2RpONqp6B2hWjVzjgx+i+2q/qhWASv8IdEjka0QXlDK2qahlTo0DCzNVz
Fxu7MKcCTKro4DjjCgLnrA1aYMHrbMdUySXwHFH4efnc1p956dg4iyrPekLMEXwi9Rw4IaXuAi3N
xrQms7F1IxWk3oLV+NS+LlJDAwsvnDNIqoOZ+dkce2HTuTP4HZkI/i3whTyettWmsILiowRsTrhY
EIyC+vzgZou1KhyIvaHAOfFZfaGj1xaGmA5vZc2tZeCphgNlr1BuFNjGs0HVieni8bWgXpibEhNR
4MY+xhlClsDI7Dr8MTJgtGavaK7aBdINyw0NS7vtdgMbXy9fm7OR5elP4GyJLkm1rlRwj50D0cQf
OeAOFnlfGSBACuy0/Yo6yB/A0QGcrbpgCFV+EwHdzkKVTn8DZ1mMBFjqqgEctnWpZ3jtbXEfphD8
+U8xDJAVUPxkn6KHf3ag+XRZztKUtA/VesAwCDShbvMi24cq2ZpztBs1qPdpUBU1JDeuWqetTMH7
EZiEL8Hek+A2AVWpXgf48FM1WJH8TgCUkodfl7+twLKpnN2hTdPMIfrbx6GT3KA5IkjxLq+w/gsX
jA4vNY55VfBOmpggVqLqtjAJ6LcVSyoB+J0GgBXL3WRoAjd8/uT+r/8Lcg38pJOTI020sHmo6RFj
axtV2tXdPolEbHRnp4+/K8T0D+0FtkCdCExax36gXp5Sa1x+ViZcXj5YebJLyUc3HxQVsrrJw+Uj
Pf/RvvfHvYVkLORxGrEyw7yf2cQOquKXV1g9wZ8f7XsF7tqHIADvyRrrd9NsE+jCz13m1CUFS8Ov
lIy7QL6RelVw4dd/9NKinJeNtXY0IoZSrTHXFoqJDp3fpKy3M0AaLm/vbFHi9Ntx176UEZXHRmce
i4M+Q7ePOupn5gWO6kC+Mt2CK618qHbRbqUqEHh60S45J5zPsVlUK+K8qGY3LsorKtcbuUy8vOkE
QeB5D/x/X1GVuQPNWNA0uoF3YBDLnJ7VGHyEU2gt0ALuQlHBhXzRkf3791Nl7lAnJcP8VdGi1K5L
e7kNLKVXS1ubK3XT54kBtD84ZpGxZoiFw8CeUwam2zGcrK5Memtm0gZEP9Om01t0yPS6tHozrJ3S
REIgmcii4nEdc20M2dbaaAuGIFQmozy0GloZ8PTJ3tDkD3Na7upSTq7yfP4o+qVDo6a8J9rAbCOp
mBPMLSKQJADFvNGBcro1us0QlZm9aIC0TcqyZWO/WDNYQlw1SVqQB3TgziTzc0nIQxubmLAdUFiC
nqoGbCHUdDF5Wz5qfR3tZZ26YHMp/CZl21gHc76cxs+Y5a2OQYfKXtKQ92aZ72sVcJy8lA5J0jgU
ii1Mn956XS6cWY8hngwoI4kwbCCnG2iVeC2eg1oTSBn1BuBF2joaMbWbfnjBL12lABKnnXI/0yri
5rKUOyQsn0AYYbd6fCUV8FFtsFVp4ZlL96zW/0Pade1GjizZLyJAJpPulaZYRqWSWrb1Qqgdvff8
+j2puztiZ3Mq784MGhgMplHBdJGREXHOoaVdW1idFGkVx+zLzlHD4NDrE7QyYxkUlxN9tozkR6tl
4BAKzpinvTlKuxGym2mFhdM1vGFba9/1y4MUvuZwEfUP86VRkYufvw5Rntp9ulzCKbxIRvXW6K0f
ytU5LKXvrapB9KK8KSBqd0Dn73vWaW+AI4J/OHgKY3NfscZOC8LuKMmCEb8BtwTqQ3s5Nv1lkG29
SHZyXYb2tJiIOZDPPrQx/nM2K0hnPwfN4F33FNddLZX50xorBY1aSC5n1CtBMD+bouaG65cV5ZNm
k1qVnWWgJB9icxrVq7k8FL0uuDH+5mH6lyv4uMxWV2IrA31RAG+KLGy4l1E/Tj0CBzvsJPT+AghC
dpnXzuAqRTBrixqXRENksfvKONG1wDD1Sr0k0vtA28OYv6Y4hddXSmSEv/QNQsBvU6KPvX7O0x8h
NDyNSTSN26+Mz2lk22U1EoUECU0lTGPrjVA4yb3MHU6GxwpQ2Zuwwfz6LUw/YuKVtWIopTGb8Cgk
Pjgl4lt1V3domEogPUDt4DsaGCBhTRV3dFVv3iPTaQheVaI55cKAKYNSucqK4Bq8sWkWT11SnoNQ
SKUsuKg+ruvVQNEonVRdg842hlBimWs0pSwotiMbx8rdk6d6DRoHFaeg6AoXBAOCI/7RCbAyLs2q
TJIesUCT1Le6cSBjLLjyNy1oONqEmgalFncPA3xV4XlvqRc993LDcptMdq9v/s3WNjS5/GWCu3uL
3Ax7uWdYclf5ru1aH4zTnUsTX70lj5n9nx1CchvC8xLQAa5op2xu1ZV9zk+OpjRZw2Cql16+X7rl
kMbazz6EVkY7oak6f9HQYJeIgLyb2/Mvo3/IYMV5HUVjOyO+oTGotjvAu34sXbe7PrfXh/aH+hWA
ud1/EHqJ/q2a0a2E9GGfvc+ag/aM6GdViqisBIv5hxzWaKqdQhj0kzHFS3bqAfhhmt7w0u5Y0Uz/
Vux7F3Ayt/DzwNVFiN7t3pfVvHKutM+A3lQIWlvZcTR/9feL29qgsPAokEEV+KZANWPXhV04ogLa
JjT7cx//oY/VStlYQmngP/V9PBTH2/Ycpna3V27D0p6Oszv44FVnuQbjUEl2nNknMRXJx6P0j1B2
NQNs5618wtwESx5TaC1ZxdfWmP2gt76odRv4sQSySF3N3aYw3Sx6r8zgINX3VXabl1AMG9wqTVxw
hrsRgPp6fayCcyQf6wZPC5CP5GbpyA3+EtjQAhAiSIGzdBAsN6nX5LJtDBe9iOy6POsZ6LQmw9WS
2IZQGYJTAmDdMa++10WNTu7GKeVnPSrd7MYKzpZ5Y7SjXeWi2GT7jbuaB+4CMKKAjFZJ1Y8ee+oo
9nTqjkzoONyJ8gQfkMhrc855yboopjrLAtx2cnQ7W8+0ugvM86L/0OPeiUnuBcqDUj+WEYglBghG
Fvl+QKN6Bm727Cwn8mlBMgHvG5fiSaHFtR2rLU7ObWM+qWPuV+Fw3yzdPkvU+9wsvC6pHHSVuVWk
nNvMq/rwEC6+Tgc7nfbqBBn6Lz2yedZyS5fXsXgm/XKeO7SDNgeafU/H0i+W0zLcz9JLWVsHRQEn
m3qLJC7+FR/S5DXCIpeWiXpOfES7nj9NA+o3eALlhKAUDUoFCXnDybJu8uk5VEwvp6rmXfddmxfr
av24a4Fo8zAHs4L1kyOnAHRMkSbkYhW7sVRfMhrBVbqdpVvZ464Bo8soaUNDvUwl9DsN5U2l790k
o2e2CZwyqVD2gM5OW9j5UO3zoncXa3Yr0p/w1PKkRKjBzMZ3ZU/xwXVUBTPgbLgW+2PwBpC+F3sJ
Bd0D+GsP7WHyA5uJhDMdrFbkyja7eFau7I+QuyykViEfvbajV7TuUIGdwHSZ99RPUggSHslNRQsg
uKw+ml1Wjisyc6QVmolVRpiqEtSGRoiTh1CqIrviW3qzAB6GDgBoKLjaowouZ0HKQXAlf2SzV/Yn
UkyTlMhIvSXRCeCq3WDMpxh6RNf39XZK+nOjfUz+ys5QJ7IxBYg3Wk8CJ5kF0nK7OfRoJgYTu/ol
2LWqozjodrgHccJNdstAGaL4XDRW7pIA9qjXghrOUZ1e0qBAzuIlWESSS6IF5TwwkgdBgLeuirpG
vAfq2p93QIbuRVpx10NUjY/ADZ3KsxmU9JJEoweUplMRZX99zUQmOF/UR2VQQZCZXuqqtXHB2mMm
IlURuLuPwGq1K/pMQdKiCLD7iOESyOFaFIp3YQBTFaBQpSAyFIzoA7C+MpeSsDWrNoN2Ec3dJNCO
nVCTdLsA8bnRPw7CykYY9mk9zgQefAEzb9B7CYjQKzPz1RGNXJAqzovvRb0gLzYKzhjbWVd8J0/9
FxIUuBrQB1ykWLYD7QEydK6cvleJaItv4lCAo9OghKIrxOSJiVO1kGK8XpACydAwBRW6HW5wBf3N
ELIxbkOkt1yyU871XXaE2zpAiwvCXw6qCeIWps0H/upTuOOmLHTOAEynl4j+irRTMj30dXVYSOgS
cz4BZOyXunoal95umh+RJkB4bXuUz4ngQqBh1sa5rWp6UdRffan/rBNvUkkhuiS2V/bTzB8nsarG
EQ+2S9beK+gsD+LuZoq/qRUylooCfn/5qy5Z9+YyOaoS2JlcHbRBVWydxqDPAD8xXl6Cb/qbiPvz
m7jIAQDxOMzlAWlxoBT04E6fKnswD+Mo26n8ps93kfFlKO7C5Iecvkih5RZ1DV6LV5y+vNQ8I3mb
ytKhJPRzcjOnklMBndiYe31W941y7gdwNagaVCbOsnIZ9aeUEEdqGxs9IWV8Pw3n3gjdUgPwJjyF
5gvEB8Ixd6Iu/TkoaL8n2oM0IzOpprmjoLrTpPnDdfe4Xej93Hof8fHqpM+t1EtBIltwXoE9A5Uy
q7Ez6/IhQf0lkHs7keXDOMjPEUn8WMFyXeZEF9Cp/M3F+tc68IQiUVNG+UKwBccj8Gi3+ruyQzfH
9+hHBrrPu/DIVC+n4HY299GeuCxyEjUjbzvxzy9gR3Q1D3pXllM44Qv0YTmXAzgTJrsZd2EWXUL1
nyDOV67nozNsZSyAXKmxEDz0KgtloNwDbZwtvS/3FkQos7Polt2+zD+Hxi6UtTWpCOqASfi2KoU0
FEDaIdrz+31L0MhCpH2XUz8S3VIfXZB/OvJPq1ycoqTdNOqst0Si0lknECTvQdSsj1605CfFfKLS
r3FqPcrS6oD2RjFQWUCaBweV9HutLfx50I5WI+269CkA7kgyX8okB+ZIJRRyQ0Nry7NopkR3Ak8T
olpdGucxdkHrWaBhrZ05s/sMzyXbuCy7cN/7JniMnKSzvy/O4oWvCV6DLywv8F/cCtsX/ecMcn55
GUc9LeMKUqw7KPGQY9AAvIZqiB+X9vxqwrYYnbmdsl/5A85LZ1BFNsAvAtBj/7SoF0KPqNM4ZfCL
ZpYz0dhVU9BUDYc+j+xxhqpYPduZatjyIn8pS1GOVnA1GZx/pv3UkSTMmUT7GcwYfhMftUX2BD5Q
cED+QOjqUqsuHd6rw059RY49s1nqiVH8ALvulwfqzrvxQHalO+9Ffkc04TwMt2mlaBokhCHUl1qg
vhwJwDkn9LrAmSrWPl07Rux05wDJdtG7aZPcaOWIeCxunBMtkjt4/9arn+Mv1Z3yWIO6Jnascw26
dYAgEjvy2m+4gL2wEHa4bZJTrO1zOb+wB9H7ALTiZUaCfTKTL1FiAM9XAo+QyRKI51g0PQbt7aCU
oHdXpwnkxKOjFtDgKFABYVVeKJ2YgIlMT410KLtDUHQBYI+g5itUd25QjykexhDUMOWtJl/SJGsd
gF4PuY7GllBKb+aoeEgzzU+Sn7U6HttClJ4QHGMe2pvjowNrGtATuTyr8L5ZogtiZpEFztXG81Rm
iQKvNYcgvZMkn9RKKAiV/iYp95c3MrkYtWvafFJNtH9EJSTO1FfS556ihV4k72SUo8lo2Agi/VCX
LrkwUNuEy6w3CucLC1mOZ1WBdUWxTZ9pw8t3Pcr3O8bSAmG/F4FLEIQDJucGaZNH6GRFGqVdSs9U
fiBKgrjxYGuN6UAM0hnDDmS1IVLytwVq2Zr0NoH0RzcgGQud4G4Md0Oa/Lz+UZvLbGmqShVDpRaf
5ciGstHTeUJr1mB6cnXRURr/dxbYF6wihaQZtSUMZzDhTJJjvEHmRrBT2bT9ERSshsDv1KUL4GkJ
yqVT74zxWzBcaIdcUX5vaq+zIdCRYL92zRq3ZfHiJ3mRApuStru4Lk85fU4Arvp3c8btzFbpqjGp
8XZL0d5awWkNtSA63ryeVpPG7cUmIDQGLhh7vyK7WTvXKFACYO4Ebeaay92YyuDhywUpNdFKcTev
VRmhNbdYqQi9SYr+K0XHUqaDXKvZGeSoJoI36Kb4pPE5SD6r0bYzwKRmindVciiCr0afguG4P5ll
i1ybKrttQVD9SBD+1efIqr2uw0WlPXaRfioGcwf+yhwV4kbeF7XpLcVDRjVbb0w8aRQHEhO7Ek0a
UZwJZmk73br6bA5EoOVL0iylhbW5sBoyQbos25nu4quzrYIUUEwV8cHxc2VX8xmSReuUTq0780LU
RzUDUxji5rrRnVF513C07NiCRmiM7p1lroeXgALd35UDQgs87JDU61DiAQtCIlW+OoQ+iM7Q871o
bkRLbyo0JF3ok2T4Jb2RpO+9dkPn4rhEJzWtsLtNPGfbyraan5DXcA10Ri2Q90g19QQaqH/njAgX
G4BLs82Mkh2sBusbjiBoFRxd4epx/k6fZS0lNfwdg471rQ08TLWHauxHunzUD9VbuBNlCwVenEeP
TUu1aA0bFhBF0P0mjjbtr3skwdH9OGorLx6mMkiqchxdE44C7NkSALZGZYdod0v6Izhzr5sTeFnC
OUAZxY6w7tFA2SIOo6PlKbmfyvGX61aEa8V5wTHRDGvCU/UDg01ATiBTm5F4oBn8kJxA4fFVFB0L
TXI+kCxLnFs9lgrKNTf6cbxloMbY0W00z4UOe/OJyjcCV89DwlJID9KUYEMmh+6DRDI9LF4m1EwQ
7EFez2AJh7ieK+wQpT2a1mBbQyy46AWbgoc+UbTx1nKPDu9muGvxhJnHXyCn/Ucx6af35YFPKOFF
LZrJKcoUzaO6Z6h8EIf5kLP/Z7jAlSnOVaQFbZRixMrM+eKBV2w36pFDIJYSpwJw9nZKbmWKze3q
/CotLapaRzg/7dCDD445hl3GE9BTQM7zwQMk8kmbqdmVRS5Q0trMMlL0FoCN+2dT0WcKWjhVDb/Q
RETPvP3cXZnivIXZqMNYJliy1mtiG0qyj9SrLqGnfKG2AuigHX+le3EyRbTjOe9RzXEStYUCiFzQ
egS9q1MVCra8cN04dyGnM/5BpysOLziqTNDnuaGn4y4xgtsQir9idyHyUDzaqZWTtJDwLMNsSpfZ
YOyVUGWKnusbq7GNI2NtEIFTBDPJQ55KuUkTTcIoLTqdqUHPrQjOt13Pt0zDkBVqAAbCBVVGqeUk
rz72SIvkm2sQu1secq/0IbPttulNZZ6ms3g6t53Wp10uB9znCo2iCh2jFWh8NfRGpFX3WihCVBH7
nT8juE87XGTTqEXeVHrIst2sOyDbTSd6AO2avks8/VbIhcB+7po5znURfVaq1gQDKPXzW8UFy5uL
4PrL5LQHste+/rMN8jk6zn2R0pDTIYwQt2UgA2gGJ4qJIOzefJ2vNgjnrzJF6w0ZdC+XvABDnpIz
3U6Xxu+1jhRh/3g98hDtCs5jIUmtIQ0JY2WgQVLwRlUTv0u8f2eE80+FNlWBSRHdVPFgd80vU0cR
chDqgm4f3s+14VyUGpt5OHUfJ0tV0YiETCNTxGvdLgPkwA7syRcL4gmM8rTBY7r0Y9Mhjw1sMtOm
m3NRILB9f/01LIt3GENbjRk7UHmm7LSs3VnkrYmhWh+ImKP+xsl/muJ9RJrreEbiqhydyQ1Piq29
ROiMjg94MoGw2hYBXLZTtJ97nYeV6XE4Lcn4EeOEUE90px1FQa6AGGfpMy3Dof/S/kB1DLAJm5HQ
i1nht1N/q0/gHMhADFqqbMwWRPGMB8ldgI1aYneIEy8niqsnP6BTbkepoIN5uw1hZZhzJRNtdQla
kWyyB5cFxN1e9SOUPURNNX9zkX4uK+dRuoigAI537EVVx281VO2gJTp/JfHPJvOAIrZpf4jT5kcI
LWE3IPKxLUFVVNSFG8cCd7PdB7saNOdvzHYwaQqGkEt003v6L4RHu8TVviwvFqgSZ7cAieAxBPla
6E6C+Ra4VYtzQkPaDbKSlKj6TFDTyabwW0cGL5TzCjWRBMGZqMlZeJo4f9QlMEhNxC/TTnvNvWXf
2ZldHiYvsaGwLdaU33JFpmyhhCXrJn6X21D9mNJctwrcvE79PE8uuL7t5hsFZrszXcashfe+wLNv
9lWvbXJbq0nSfkDJnG1i2WEP1wrCbg/g3U4uFRiYnf/wXxq920H85WvyNOfCZ9LWs3L9CdyWWmq5
TZUMEUCMH4+NAdA/7T7oo8gjIPW3tZa8LUEJrhMl8mW1hTzOBNmZLBjBr6p3YPiQ6s7upBGZn2nM
T3LwXIX5SyCFukuGAcDTaLpESTbemt38HqTdLoNYF1FB3CHv2+l9HF5LsEbqZmk4fWk5NYICo2qf
4o6CYL+F2ORtq7FuD6O2gZ3L90qB1L7u9bn8oqvS69wtdj08xjU4utTTInd4eCETmuvepJBdXXdu
tVB7BEmK3H0PqqPUKzaktjChKvAb3eKneghG7OKwUBWZQnWXxaBxTWZPY+Xd/qBI8ZGgZZG1+4YY
+NT5gYW9L+3NpDvri6rbRim/pUt7KEmuOXmZVjaJa1eCkmOMEjW4fqBz+2KyiQWHfzgBpS3dyQjA
wbundTs9uZ+auzKq3VR5m+tvuRHaLVIymQEtkdiy6fIgt1+guGab0rEbj5l1SgPiBPljpaE1W7Zw
3vFEr+sHWR68aWgTV2nBUCPiDt10uOuNwnkAGYylVlNioySHcJ8fUwiQQiUX6rWia23rxl4b4g5+
hidnqA+41fQpQJXOG+UCeSM0ANa//v+B1coQH3yA0xK7X8aJj9QbNcG1BWVwKujn2MQPrI1w8YfV
LbVZ95g2/Tx/yQ7ajvwcDhBWeksuwV1no4smPdcATJEbi9rTT0CnQ9sSoKY2S2Trj+Aik6UeqD6D
KejjsiTPxQ6tFH52C1rG/SisHDNHyb8p1sa4J4wR9VG8AKV4SQxUiHtiA1MPuYsv/27xuMCjzuui
L9nLJYoTRwajbGMkjgZA8XUzm7f/ejTctbC0EQEdHt601CezXR2iry2kHD/i4haCfIknfmsKbXLX
gkIblSYLbDK5X/CTaKADdZc90MDO9IvsjMJjIgLXB/rRyXBt2biLoE1SaZwUpEGk4UVd8JbJC8Z7
uCh2TuqHKqXWHik1YkOD6SzXgXwTmllvFwBUW+Dt7GK8HA3ouxRS4jdd7FqBsTMp0HHyT3N6brvS
VwbTHjS09Bh+mH4dmn1Vn3LtFUQa6P15IOCzosrkgNMRyqCQeEMhQn/OdMOVQSU77YvxVBevJAe2
Rk28ukyBvjvoyrcx3cdkcWpyTnKEXNGNukDFx1LsUgJAA7yNkBbVwnfa+sEEScXkLUXbHm6rpXuz
0PleAv5bh24+xrfN5JZNmgHYd4piIGTS4zSo/W4g85kG7cNgpWdZpb6uGt+seRA8WwXRBx9fLQWa
D4YIjcKJ1IDV1hlkEYhKZIFzqymCVh0cvqDSV8p9spyNKBYUIzcPvkI0EBxToqMd4PfkpAkWJEWj
yIPKWQxi+tgeAcQG2e3u+k7djppWdrij30qlPmolHo2gQb2Lb0H+zmhgwn21AzrTIQ91DHVhRhwu
V3jyiPLwm91r5so85xGoopQjaNUYCNb6PoEhVHORsLxBc+L7dJN70W6wIesOFnqneS9s1GQPzRdw
W+1rwYkVTTfnJapQLUurgZeYCqgH1S3SRAo0nOLD9eneivzXw+X8wlR1ZqaZmO0Y6kZ5tUeTnQvl
gSNJivthqQSLu7lLV5PLRRkBtHZmlfVaUkO7KBY6OyNBOZlNyx9+bmWBOweSGU2xqsHCnOzJlN0t
sxul9WMy+dfnbfMBs5o4Xf79OIRRXQbDhAYm6gOh9ZQAasNeE/JNA9VGKNiJbip2iV8ZGK9BOiRG
QGY6muBsdSqIBECe0h+OyfPkEVesmsam6Zo19jWrSkQ2RVXRdh9qI+Eeelx+DOE5sRrlxixCa8jS
FcaoKVsGP6qGQicsKOFUgqfZYV2W4U8AGsF0oaMmUHiFb/WCDf9Rlfx9aL+b5IYmV1Jk5BMCmF4P
70tDPaSmeepzErjpsDyESm8P3eCk8U/F2IMRKbNz9CjbEF5zaVShRg4SuzZGT1Bl3ExL8V3TwPO9
TM9KvXidBXl4tb81J+LXhbnXEumYLCKh3Y147/cRcJ6YdJmF6iQmDdwgTPDdLZ9ixOsMJwl9HWEx
lP3ctQnjHHJIshSNB2iVb1xQiyKLnFI7RS10ceabEpGKsAXrTy/x+/g4Fwx8fJBHqYybZkJrWfQI
CaPbSgN1YSCp97NF9lIFFkp5pxQLWgfTkz62D536AkEVgQ8WfQjng+duNOMgRAK4l9+CDkxg7Sxw
iBsPiN/HyvlfDXlZw2J13+iApnBgTbzoa+Fqp2kf3uQ3yb46H6VjeYCWEtlpTnaMhWmKj3aKa+vL
O+VltuaJQSHMt94JPJZxS+7o/YyuFoSIpr3YAWrfaGsxHyDLuTgK6tLRvSE4lxu1n99ngvPcID+f
Iy1l8cUMwh0v3I9+4pbQ2uwiB0ooJl72MC3vFVXkWgUbnEdClIkVxxPFBDCyEtQ/X1Jfv2mBeG+O
kWe5wfv1q+PPK4oN1IJSlKZTXCHcQMu4JLSH9MZF6tRjgMzIOAMYCYgPVBqd66b+DCIssKtbUEKk
UNsgfJmcyno1thSs1JWR7IuB2EEu7dWs9q6b+TOI+N0M5yEsM1ItaMBJF8lM0Si5PHX9j7xBDN+F
+7gQ5fy3TuV6UJx76DK9mSVQK1+s7phbP1MRR51oNNypN9U6GaMRkxZY7VHWNB8kuk4AkpDgNqtV
URzB4gT+9K1HwzmAwIAKT5JAxCA5tLfspu3AkN7cihMvomnjjrmhFmQkOiv1A2ZDv2ki1hHRXuO2
9WLFoZFHWJaifgylylume4pn3vWdJhgEX/bGNlymUYURJOwqVB7y8ft1Axslj9/2Ml/lrpQlqmd2
ZNjl2t+qe6bn2h4WoKdFN6toMFwkEhWpHKotVqQEq1iWpU46RoL5EiwKz+YZLfL/joYmGRi8zjka
SbVUEHOLjLBxroLFIiyDqAuxhfvxYqI7MEWSs1BFvmyjgQQro6gqg23KCv78biaGMP1Qy0AzUd94
VYcjuLrU/XQCFbavv1bzobiVjqzXQkQnxQ7GHyd0ZZdbpgaNgnJVgFGS0b7kxTdQpZwI+AYGc3Yz
8C9YReEKNuHmzliZZDfWakbHIMOczjA5QCk7MGvwrJ0WLWHsEE2nO1N27ORvY5jvsm52VVWC0+2d
YhF1SW56wtVncAvbWm0alzmQXBBaCiEHOkf3KhDAUuu3yQu+Dz3BIMKRFuRychfZI6eewRtu1GDd
a51uepIzRXChbd2dSEGA014xiKpr3B4AcXUUmgbYDJP6MdMaX5aQ5ZS+tigyXF+CzT29MsQtOkBB
YRyiMn9BKII236OW/sgUYVVeZIVbZ1VOgyjLFwNCU6fZixB6SF6xt26BS/bqg/KMtuvOF0Zam8u6
Ghu3rCDImNEEmLHeoeEmOpg+hGZelj2TjFi8yrP86ki+Wa4liKY3I7z14rHZWO3qBU3etCDwE4zN
LHK0fTt6CRSRwS42urIbdw4KYdlZFMVv1DbgOFbj5S50taR11mvom+7AACl12ZMyNLndaSXY7nU7
Ki4q7tsQwqZTW4uClU3nsbLNXe+6YbTdZEnmZSmQ4E0126gKAB3Ln233MJTKUyiND9d37kYZ+ffh
chd9BNJCySQWm2amW6+dCNrjJQDL0NvHGoB0zDaaWKFm9LORhPWBzSf9era5OEDXgSofegga6lBv
9KmX7KoX/VC74ePitRfxLSpaXj4TMxtVNyYVDpF8DPweXXDtTvL/m1ZCwbnhkxVTh5b6DnN70QgI
kJadailuGTNRcHqumrfry7h5BXxuHJ1zQNFCl2VUIUcx9dNtrMK1igI2gS/VOecT6GRcwhLHokLJ
QQIZKGQYQ4IWu1rgtDcqHr/tSJ1zOFI5kEwt2Ar5TNdKd2pn2FPUx8oD+JntwlcE/QwbsHJmkWqs
kVCHvhR37Aa91+vGnIxL8zqAl0Z6ie+pB54HDzx1bvZueS2KcigOnMlp3KMmpx2ur952sLL6AO4Q
UksG030UAtOI53T7LnstgBY4fBmi+/ax8/NLdS+5QlTK9pp+jps7fK005Vkd4/At3ycoYlsn9Pyh
SOIy+dLxUT6V/5VY+3bQjMcs664wIOjFXct1WYMm1sQLmsmkLTfp0XRVX3FUpzmL6sfb/mVlizsY
0qw3nTwCNstsDYfuErmS0/xawL4jg3tfyNe4eepX9rhjooSm2RsGxBiIwkgpZTdNiJs34AgZJ3uM
HgUbh33+H9Hmyhx3VvJIz6Ku+lArHheHeBCfBUAW5EL1jw8Cvpfr9jbdzMocdyfHdW8Q2qHcYQVP
snGTyj+u/75o9ri7d5wWPQ+ZJqk+5SC/AI6LmAfwCz0FAXTJe+/fWeOOvRIs7ZBBSfJSgBR9pJU9
95pDzckujeYGBDO76+a2r57V7HGnvDPSYlAMKFB9oDacCM93ze8P6H3ZX7fEfujaruDOdaSPMijm
QKHSWcvOSAw3JpkdhKqnhfM9a7ktrPnndZOiwf0BSemLdqhGLF0rGZ4+HKAbbatl4SjBdD8bP7ui
PNUStReQAgkssyN1ZbQ8SiUrSNuQIg7vgM4CdQS6w1h+G7TcPt1BX0PY2c5m75o9zqUAu6nruaWF
d3KyL0ntJ/qvqr9TarB0K78GSd+jDVjwZt6O0j63Dp+aS7u5Ap8ozvmwWxgCrUckitaD5oXxzzZo
gjNLe3n/0Hx0K/f6BAsOpcr5mCCaa5qFUXinxCD4pPnj0lE3i1/LKbjo8tN1YwIPo3IeJkytVOob
TC4FkaZigcKF/qPLdjWXnJORpYFU8YiPZwSmOpgyLMMeXhrNt7zBM1lz7IM2nLWDSEVHdO99IDZX
L5o8Ssxigl4JXhDzbW2oaIWt5e9LckAR/cYAi5MpEUdpyYtkoCEtaiZBZLV53a8GzvmfpOmBKDA0
PNBDpjOVvHfISSTRcK5TXeBat4M43VRZ/R+FfpNzQVO+DDQDHPlSmfsYVO6aDq6z9n7CoSTnUTV2
M7XcKntOiqehoO4oo5mwFoGTN2tf5PMr+K4uGqlaGLUNY1icdgxyG7jFPj2AnN0VI27Z1vzTL/w1
ZL67vI+MIMmTNLyDSsRuGIqjkU1gXBWBGraDxdWgOP+DARl1PcAX5CAggRZEhQA5cA0nuLSH/Lty
DAA6TN3MFxaVRQPkYhtdy4deQaCK6lNzA/Zkr/ZVBVg63VbRVZ7Zs1vuMh8K4v/EJXzOK+d/RpBh
yEZsQKjceAkV7ZyoIub0bQ/3aYENfH0wy1YNlwROp5AR/ReaUyJzH+TBCRrXhPrXhyPclJz/iamR
W2mAY1i5/S+2KSNXfxx3gAvuK1+UB92+rD6HxsU4sqXQwVwo6JXk4pJZ0ynuknd9ehinn0HyXe1u
5hzMSv9yhJyjaaSqC0eUMRB0zw6rU+T+AACu5ENgficKdkQj5DxNAm1ES0r08A49tntlrx9yPBPF
HJR/E+D830z+weedZ/00mzli3+QwHLJL7Jc3aPmzK1+UQd6+Aj8Ncc+jMbTqkCjsmAFGEQ5I6pUP
ggXaDpk+TXAuZGhbSckYe9P/9QSwp26Mx67k52BPLgXxqGDLgxP69wOW5ZPehOzKHV6VHWMtMnLb
8FAns/uHWdgMJTTHeYwmCfs51bDpu1eWOsQD86sF8VHFM1/EkNHr+0+TOeehFDop9RibvZ68PkXA
W12SJPu5yIut1y+V/FhFrSBhsX2Rfy4f50HUmph9mrIgSflK037XQtRk0Y6qroqaha97Ro0X6SHy
2Fipjr2op/a0Iw6qKM2dtq8iO/fRvsnC7Oldnews/G+Ev0Xj5PwIAateUJqo36GZ4pVlvJvCLn3p
luCMa07nlJehBnWGqNImCF40XlfFLKXKlGq2XXfVgXipZ0ogeW88pkMiHbqnzP//E5ghA/XXna59
OJ/VDSRJJcmSzGR3+qGper+KHq1a9N79mwD0r33z8f/XVsC6sMgTVhMyhHvpG2tdHndo238T9y0L
nNjHEV2ZCuIs0mb0NVzCDozokL9LK0G9SWSB8ynFkEGXfUR+laTUkcFDGseyyG8J/OTHRlmPoqmb
PEFnJWN827VODcqPwQn99ACSGT9w1Mfrfpnt57+PILWPksjKXJ+qUjTPiCCndnBiKXLr8FQp4S6s
3/sIN+igCxAJ20WW1b7jPEm4xOBb12GRgY6mG+QAv8VvsW/4DBSuf0sfxP5StG5cRKITlFKUDOEr
MfSvXXPbRtHT9Wn8yDVcm0fOb8Sdagw56nB4nr4uJbW15HZETN4u7yoZNMcwHvGezY9SXsZeWUXg
zgveFRrshty6I8EHIbOtBNphGguHhug6j3WAXo3spJmxDxHZ7xk64G1Q43gQhjmBpOW29uYc7cZZ
PQliKdFscdGNVkxjoGoqgoHwNKNaXpeKe322RIENT6kUBYuhZBQcZgzM058hBuxF+/+mIsJuwivL
wud980CBmkgPgqooHj1tMd7CBg5WVp6vD4gIjhHPfAT42BxmMTyDCbBWVTZ3ixY+EPjwFmLS2Xkh
HcQu8vm56vNnRQMkKyAAS2oQ7kiqUzx3/qKckOP4NddWbKcLdXNd7U5mUjpDHbiK0hrvkjQl90sZ
vAdjhBo3lUcHKt331wciOp08tVGVRuXYRwht6f+Q9l3LjSPbsl+ECHjzCktSFEl584JoqdVAwXtU
4etvQvvc3ewaDmtiz9tEdIyKKLNsrsxIC/Ob9haVtWO8QZMfFR9pa/nZVvR2BA7/m/n0zATNqtJX
LTNR4YVAhMUCaQDKxGB3DXlEZYIIbrfwC7ngSbKGpdRWYzCFtenGaLssN9q9diuH9UkNB5DnFE8i
4gHhheeMHkhjE6sqoVg7NmbkFJigUXs/TkIGyQnQe24L/a4ikKudrH/pT77Rxme7u+QgKFRVlCoH
f/JxH73qgW7Wjna9rXYkdeNAcIMEwen3Uzlb0J4WpRlXjSxI0ZCD6qVe+5R8ddXG3hvRWgZJjsbW
7t0k1F8cX1QFuhS/6cDemEgzTYiXcy5atepssvoqPi4QJoSEoVcUmHhUXkw0mAUfeslOni+1/vvZ
h+Zdgu6oVKAGgja2HEDKfKTgfbICLaoOxlOX+2JPdrESc74od3vTsUkqJcfIbr/SklaFv6S1Z2OW
s67QvcPEyaKfILoc1MPotovcgQRoBNt/EWgJ6oxGMBh9dH0fRNvAXW2TDlM69diGdIxKBx3aQXSm
Fztq5x/N+W8mFRRk4/0aMoy/+sNahs6flHcrqoImd8WM2xef6/mCnDfHREs7aDWAIIY7B8lNH5nb
NZfTb0RQl0v+6XwhztdaGCcGy6wGJWtogffJL7Z2T5bX6yd0ycCeLcJ7WwkcSqSN8Sbs4WkA9A2o
Hr/s3xYoZgnVGwW3gXe4TtHkkNGRgEWb6SFV36ZWlIleTJXOP4erJFRSRQdttFdEOogXPGUA/HuA
EMgMxlXoZALwD+vy73aQsypV0/dda+TxUUXQr9jFJqmfEvmkMNltlVlkskXnxRkWQCITrUpj58h2
7JcGgUOL7cuIANmOkPCmboMiMEN4Y2EWKjo8zrjkjdIvjtomp3GeDyYYiFEtv76RF/PB88PjrEWq
s2w0M7KWgSZfh3NIEV3I4TpJIxpQu1iTOV+LMxtyj5kMs8Ba0oZCIr2NgOhAt0X+RxAD0d7xJqOu
6qY3EMVA2hAiP+qNrEj+9c0TGAselx+bYwoBKyzRwva3UEFT5c96EBR6BJePb6riT0uVNSrS0TRv
lGRv2H4F7TWW/yDNw/XPEZl1vovaEszaqRkqECtQYqWfwFMGowPmhKaIAfYiKrII9o9n/ksXiY5D
troR/a3AvFixl4WVdtEanKWgS6GU9ojkCQJFoNQYD92D8gGV442qedJuPOYh/LUlqJmJzowzGEXR
2KUFhRLgvp4tjLpPvQbNohdDTjB1vAjiHtFinJFgMlRl9U6Hy1p5teNdvqAVXE4byrSglhzBdRQ8
K42zF7UxxYy2ZXyEXlvjEE+npsC2i1bgrEQxNrohr7ewaVuvl44JKAMEF331SHwWemaINM422MOS
QAbuG/AYgyE8C80Khe9+rwVNVL9Yj4Ll1jt2bTkuqDBgx+V8WVbQR/MoB2M03egrHzmQCsAmFJ6o
Wy/YQX7mQSZq19UTzqhGlE9GEi1DEV3/pktJxdkO8kMPaaPqprTAlP+HfXTAyMM/UTATfcl6kGch
vdMbYIqtO3TlMgtKwgkIBWIxY7zoYzgbIcMHSkMHO67esjIC6NBDNTF3MSaJYTK9263qTtNd/wiO
5tO40bbXt1LkgvV1E84+UrVmnSp4qcdSrSM1071ehXJWpkY0G/eV0XgaxomWerrFMGGdK4LHINpi
znyoklZO8YzLkqjbjn3YxBAscLEUd35XOJNhaIbZGSOQ8WreuVMOTNwie/JcMr/L+tqLY5zqZI/H
wlB2BVQu+1bzs/a2QdvLWlFzlu6TaQlNfQ6GcQ5KqThNBuCYbDuZRe7qehI0CnVt67YAZVwNTIVl
f9RAZ1tmKuT/EFhbnbNOTCcloxVCMgcTC3pS+gNYH92mmMKxzraxthsJmGOqBKPxgDPKNBpHfafn
9KvvULoD8OResaQA04MCL7Bu4hUbo3MmLSsbTS9ByXOMuw/Mw74bk+6O7DVJp3vBdb3sUR3dMW1H
1sy/UG5qnWqpJjzq9GppnnUcQjtS/PGpNT3dB9mGDEq9SN2IMrO/ybR/r8vZgqSz+zSWcVHTrRkx
oHbKOyyp3MSoxy9Ajs4Q7vwnnHaXH8jvdTnrICUqWbJ4BLZsek+7cNYHwQO5fKV+L8C9/0yq03ph
TDpa5hKmZn2MQc3e2NjXabihlSA2ER0f997tEu28RMPnLNYvO7NcXEt3WoSDKmuH+q/38fdHcY/e
KYtsnBSc1n9AtyvXLNmmGxDIB6Lu/8WRaF35vRb3JkvJUnolQwSUbc1fdfltuJ37AS5Wfut94JxC
dY+bcQQhkCs9TO9ESPks2lTu9SVdLKuL08eAV0zBXFU/JaNGXpq9XH97lx/57w/lAgnWdgMGgXFT
uv6ubHdt+5XJP0CgLriQ3wWIK4fHY6ag9TPWVYcqiIQZauL2aqT5Y1RHzYf50O+X9v+Q07Fnb9RX
PZQ3Isy2YD95HJWayJUkObg9VvEOtgUo2kFZYhJofvxN4eK/2+lwFiXrJqYucxYfK8O+T7SNls7P
s9IGlVUES9f6BCyas2J7au3cqpm0GRUb40bqfMiJHl4/WYGR4ak7KV10SEMgy0O64NYQNYrz13+3
AmdlVr2GVqVzcuogV9db+6L7X0ZHz56hw1mWoTcWKrUoa2kNVG4XcFLZR4DUnq5/h+i1O5xlqbUG
3P6jDr54H9NKz+qPPlr8PGifuhslQtMgJEdtB0zakwwp+tJ3fFEdQ3RWnLnRpXwYYd3Qkqkhk9Fu
0kE4zilwCTz9U29mTu9I6PoUmC+jVZx4ej5soGP1CrUEm1YnczQ20ggIBMYa6u4hATdXU+neUoJt
sN11Pabq7efrG/83cerv58JZH4PamHI2kZHpEeg1wmkzhtVhFbQT88iu9vLvDZAly3+GxMM8NOO4
qGjPQFIvN15o+5bXlnO7KF04QWgYqrOCvPZvilP//+swBvTnkmVZDHEL/UM4EXvXHVHRxphwBU48
lOx9SeCEL2ccvxfjLE8nK1MCRJ6Nnpe96yGjtk6Miyf4BUdm8aCrRGtnx2LoBVhQq2WJ42noHU9d
Hxryrck+AdFzwQEGmtHxZnYE9F8XG3u/7YElcxanItQkXTmtXQI7WiFDbQTKHE/9tFd0KhiwGuGs
z/WnafFArFIxJjKs5Xvbods5y91eNzbXn4FoCc78JLJllJifAENGDSq85GaOhfK36+lfu/2cgcnl
Oe+LGTPLa+xU/GxAz7iirKYfFXiiREU40fdwoUteL3lORtz73kH9DSLllSm47H9TV/x92znDkUh6
0ajQ9QTn5UpE1UIEvQHOXv2WqBAbj/UErmwfD6Qyu4wuKlhUjmhT7WhMUMYkN4S85fLD9asgcEXW
9/M7y9ypTR0DiWwMTuJum75K0Bx4yr+WD8Bswc/qtz4N7LC5AxsUAzYprG5NjGccRbTB150Fhun+
tFxK1ihmquNGqlQLUy3ZY3xg1ooAQP9AJ417/aMF94Vv6NogD20GE7tr2Kk7yFEFyuvrK1wQ+AIk
+b/xvMVDrlrArk3bHMGnclsferAfhySCnOuwrXxQ3N5L4L64GTNXi2Rfdr2JRdNt4zm+dKPegfKg
frn+cwS2+tvMnR1yIaHEbxiwKXr0H15xhlJXjq7W9WUE+a31/e9n6xCtn6V5HaybPX1nHFnQoWMM
VD8u1asc5ic71Df5g+jyiB4nP/gK/u6k6uJhJclY8W39rWS54NxE2qRiUguoADHJtOiBciZHmVMC
K6Mlp3RQw9lp3SxLmBcn5a5NbbcsiAsKUQ/EsZEKpekibvwcFUx3sH6oKA3J8/QTXA/B9e2/nnFY
3ySTZ7tPQarA9HhNeeIxWuohQIAX1oUjutsX82LM0ssgclIw/soFyaNWZ4rafHOSpCfwNj93P6EC
t528ckuAkJcMVw/BKY0B40cDQjDinuLFDz37AZz/qrSM1TCM6YnEmVfamc9iTMXqVnh9Py+e8dky
nA8DTJ7Icl0j/y8BnsvK3QAyV0wKRVJcRdeXMkSfxN2nRsMsY9KBdQTz21AZ1l0b2tFFW7uS2vng
dPYo9AK93Gg3tZFsM7nbjbJ8pylWtcuINLu9UVhupUyOS5Uek3SJ9aNTp59pXb4kxEIdUU1+Tc08
AeCsSZprmPRtXuK7Jn4wTeXGIHk4OPaWKfZOylmkxreNuXeqFzInfhv3t4Mdyztmk03SQmCwRcyl
m2EBni0obA+lN69pdn7IIHDjZeqUuomeQbc2Y04wkCH3ahnqtG3Xko2mGYE8TL5g+y65y7OT4ryz
CpqnWCuU5GTZsatNpisp+N2dSNv2sn37vQ5fVIih4QN1GVw8NVJC3bNuMtulLx1gwSCYWOlZmyeo
v0g+6BKvf+DlPP9sZS60JzROpGHAIE/nuNAxR8cnCaDGtaV3Q7AuLFY+uuiSz1ZU/3TJiWTVqZat
mrAM5QTyNmMgdoIKnVzJQSMXghO8DI85W44rUaaxSp1ZRTdGK3s/hdZrAbJ7lrKtVJhooT0V9tsS
y6Fpse31rRW8PGcNFs6sppylCZoULbivQPbp7FQ5LEVKExfd79m3cQZzbuVpyWQ4i0qhuzb/LC2M
IVSKBzKvwFZTN+1Sv5eEMfiaYf4liDxbljOTluOUTd900lEen+yic2cpB6NGIKElnimGN4+Jl5kt
dE6JwJpdjK/OFuYMZ09yrVUmC/jA0nAr8MFLjghQrMirRbz2dZzFnMt20GMLqVk750GeGHc2qXaj
MoXDYDdeOVZfSuXcUMk6KMp4TweP1XEZxrFMXWOVgqhwvaApT1IvVh9YBl7+aVdn5getJJcM848E
8wsKITcTmcIY5qST0MGC/ZQzSBbJpt/oxOuSzNfK0iNAc1ldqELrYtA0P47NgPXDvmTGVtF6gOZG
b5xHUAOOtzKFUW+k+lWxdpVx0pj80FQ3Ta7cEFAfNGYcyFXl0eoN6Z/fDi/6PIJRP4W662dMPvMu
dCik6HXIg2HylCZfSZOgShvFBdqxY+d1NQuyKb5th8e+/0joL4k0XrySAqAbWHfGUc9NFAOtfdqU
N0jeswasYhtbPtroORXSbd4eB3RfOvxPg+UOw0ue7NPutkSgbGQVMm0FC9sbfXmbC0Drs5/MWFU3
e1dVKk+1b+WhFFiG6+8THD5/vk99Brx6kZEayHobaGikM+r4BCLx183AdWdv8xiVZqg1xrIyPYHd
LGx02ZtUsJZbK/ZQOFh43bRikOXPTzLbKSPm0qB/gayLbOBeX6Bgbp5AaYv5QgC4/SHKj8gDgIa4
/pWCzeThKgbVEiQDU3pKmlNtn2Qbs7dCMWWBmwSxxZ/fV6fE7swpgxBrOEm7JruHctQ3Prg4aJFV
RVaBerwvT668EaGiRR/IW/OxLBtThp+EGJaXFYtXZne9LAgMRYus/37mMvBQaxVD/emptV/n+qmu
3jMiqDyJTCh36yXdJIY+AzUgDXey5QCK2wTXr8L1FWy+PjnPPf7mAORSApTx0q/2sRIsIXDqNl+Q
zApFYpKJfJAUD50C1SM7jZTKCvPulZr2w0DtkCFadTRRKiR4zTIXvORoHeuplKUnZdL8ARY6yQpv
tPsIDHCCkxKEZjZfoLShXl+Di3ZFw8ug8049FPNfYv9T202HxmMf/1Nj6b/eFVnYn7fPUesFJGoA
w4/Kbs6Wg2rdK5KQy2ndob93r/ZfypBOxZaEonxPJ9CZtdbHTB5K/dRAN1tJ2fNM930LyeX2WDbV
SV8E9TbBC5P50GVRq5opGF1MyoepSI45WChrIQ5A9AS4OKWYzXqpJTyBKkfvvd/K4yDwKgJL/x3E
nFkKOuqM1GsTJJ81V4pjfwTY18nKyKRHOokExkS3njMawOdbVV/C7hp0+ZWADUgz2+Ocv2eGCHEj
WImvTyqF6tBigtS2hiKdRE2w1wNZlD5N+cd1K3W5Av/7tvP1yXQhlhbn6NgMIfNYUPkaAf3F5LVb
qFJ138Jw/a4VvGnB9ePLkbPDoMtlYPTKbDELkHxNzc9YRIYj2kLOSaajFsdzY4OaoXpIlX1G680U
xx5ZhPjR9S9decp8LRJVIbDL5gOeMsY/WR0g7qc32mHl14pvqLMXcwt9xxHXllw3+OzeV2YKCt4Z
pzaF1aO8eDWC4F0bIf/PAXdZx0+LQ+uzsEd5GcRiKCsbPhAxmyrQXStSgbrXb1oFQAtRfCB4kHyF
ErWBOulU+FV9hS52LBrQ3Z3jj2mSntuUhtdvr+gecQYGzK22NMYI9Ei+BPK0beXad0TY/u/5h2ub
zWVC40iWqTLx7AtQRzgPdsSqb9nbPtR+WXdrpwoCGvdTVEQrUlNzhfVX0WdydidByFUky4zYeT/s
dW96KMHovYGMoq95y+10O42r0qDAtIr8Lj+CYti6NdKywVhW17jlYBO3M9f868ae3kztp64NvtZv
aQwWzhnDs3rmj/bGUYTT1dfTbJsfT5H6nuqmvVrddIpUO/aUtnybJydImmNpz5uuSD29l5+U1gqu
Xy/BZeYnRFWiYupVAiqR0MVN7c6HJBXJT6o9ewod/euLiaJ6fozTlNrGagwQ3qO4HUdztI7hrdC1
T+pNwfSMXBoiMKK7JXDR/CCnaaZO4aRDerLiH0x90fuX618l+vucoUo19I+7FIdn9mmUl6izFj+v
ryB4HN+dojNTOPVDPJnlIB1r400nKPxAeMURkhqJvoOzNPZE9B7IiRiIksmXn1dO2BqcsOprvWf+
gPY/SFiuf9e3571idv4ylElob9YlcklGgzye3L6UXItBTa37VJJ826c3vf6eUtlzZktAmvB97FfW
5iH8VjbIydiQ9FQvZtQ3UHI2a69Bn43RY0HBkH3IC83N8myTShAxaH4xQI+1Oph1VrtMW9ylY7sy
792h+dlY8qbqPlFrITPk8FBHv75RF9S10Av8HcJo3NmQVGO0l1BaeB0g62tsIHMCM7WN9/XnEJSe
FYwrwG8z3qBKFMT3xavlO6fmc5pFFvN64waCsH965QQkae0swSvXrNyWzgKFFUgZVs9KDtVGBoZK
6uoYV9Yrt9FEXSOR+dA4J2E2qUPSsU8xBa6E8+JmAKcFDvw985M3c2Pt4CuoV0VpdH3717975arw
kwSmEdtOrlXSEfJ3gFPvMB3pxdNjYn1ly5eu1f7a0ri+5Hqg15bk6jvKlBk5wdeebEv2yPhegwMl
ru9adP5KXXS9LqN+fl8vfc3kzg1MUoKyMkfJw2p9fF64IL4CQp1sjV3tN5EIqip697y8gtGOsSY3
wI6t4YZxg/KfO4dKUO3EwnSis1ut3tmnQTBZLzMbNLTKoHwuSutbeLp2fl+zLBzjFFXexKvjx+un
p3xr31w7P84pgPyWdSnKIict1e7qJQmYJAUKqqNzbP80KXj/KckwAk07fLqWQNqRpcVWq3dZTGvI
AxNfs0HhFeujq2XjRz+pP2aneyyJmsNAtdu6dKA310Qojjls72SR3BYQbsNQTfHe0VvZ/JCGI01G
v2A9qNodvxybaNTuUnbbqrXbD5WrwjqAL9R1EqyBx1qA52BcKj+ZZL+mxLWWw4S6jpQFDQKj0Sxc
OX4fLMXVxp2ZHlt7OQyNujUdlK+KY8w2GAQMqRGpzqbSocxrTRgSpUCNqb2bdZ9Gjz+ZSwF07DYx
JsGIcnLqvYmZQT0t3IoctGn0GgVZtMNcA1JmWgVPlz5aKbqSXedZ5oGa1KfKxlK+bKUJRpSb2Th6
KXh1Kow4qHnsdTZI+ApICLeAwZuvabU3ADsh2YtRnKCf5+ISuKRXt2n9CCB9sEred2Dg0vv9MISt
8min95rzazFk31pmdwUQTs5Xm0RUnt10Jp7UvDfTB4ZuoatkBoqytSfqjaPjpsMxJ/e51LpOfJLT
j6ZHv5dWXkeD3smDsSW+bd5bWpBatquku0Jf0OJ76lJQOU0kmLPZVZ3YSzQ9bBLitvPqaLINrT8y
CHiBm95P6lcpflEoWuPstFQPTJpvnaV9sAEGSUnhdeovXSk2RicCogjiAn3NQs9eUJEnpd0qBoLT
JUUfAvwhd9dfi2gBzrlpg4RMdkVU1mtCBf2GWUTuI0hf+bEQMD3FaB+jvsYgxBXKgXFDdo7n3Bod
wLH6DRGOLIsSKp13VeDIy41ubfxjVH8dIo3zw7IpqZfcDS99iI+EtSvuGug3u9Xod7g3kisq84kq
HwYHIGUpKBwzgp3tg/a5eczBCpgEa4Ogf5yeoWUAzKqQSv16U802OM81MdA6YhgoPQ3hjEEn0Ny1
92gcgShtXZp60h1IUNnkqu70D7SBBKGywXkys+kcdNpQ2YyLatNKW1Xfp223vX5hRf6L13RVVbUY
hkpdG4dPk9w+2WnnOXrmsflzNqB8WB8N45DGIO3XbZFrEX3h+prOnuOgGQ5UAXCXZ0/dfSdQspu4
X4O7x/hPQIFV8kWpgaDO9I08OVuybCkgCzaKnMDPbs3sMNof1dJtZSoo2Qr3lTM1o8mqpkuWlcEy
Zv+nUtT7oKjPoOcieh0Cs2NwZidjxDHVtgKEz2Bb8Az7miPC5IiW4KJlBQwntZQC7OGwgzQfdETH
12+i6DJwZmYZ1LYZFw1zeDT1Z+POYptSERW8RHE3rxQiqayvhkxer9wcQP1li8c8vVgeC7UgD6VT
drNCtES3TrB5vGwIGyzSWRpKQt2IscLEjnoi8guC7ePFQmqplrpsLa6ttA/SN5H4ILs6gA2VN59A
RRSQB0tz6b9rzUFi8M83DEnojGY1wEZSP4Mza0fL3L9+MUSbt/772ZPtnElqFQlFyqZ+NzFwn7NZ
UOAWJdDmurlnS0DldpYXKBPDuQDN1LnJZjq20crhpOxW+Rr1BLES1zLcHICqAPxVX8tbvRk3ouzs
8pzW7+zF5KyG1IPPe+yRnunR/Cw9rNQk/S0p3T6SwMmMZglzy70KapI+dZfbJhK+D9E14iyJrlRy
sTRwB8XoMc9EAurlAYbBRzAxulBN+aX6cLWp0L+LDpkzL4Xa5MQyYC5nBYAS4C36XJCGCiy/ydmX
tiKdY7ZoPqHZnxTPThPo3aaURE9dlIB+p1NndymzaJXpeoFp2gljWfG9pAPpKiFBGhI1MON3lMGf
Bh209DFgJv2y6TUluv5gRI1mi4tbdIgGqf2IMqEKGmgoblQuU0p3kaBdXJO9rSuPRNs7hv2zbk2R
Cr3Iwlpc2KLGldzaOdJFcCPs4/cKwzcm6KSQLb1TmNn8ke2HqBe8YFF4aHFmqHEGs7E7mD/zrgTh
Wx80W81Pgi+SBbLiZgclmHIA9kWzFoLnYnG2qSqQ1S4TYIGMlD7IVjyJbqvE9q8fqCAOtTjzpMul
pbUFXGOf3iX1gh4cRpkyiN4gFRuteyldHq4veBlD/tsOWZwdqmXkL1nN0lMsT+BWPBUQMVjkd8t5
J3rrDQwIZ0CragA+LULDmME+FfK//GrOFLGlyO2pwm/ox9rTGlTUjQnZ8Za2twuzAtl5FHy0wEJY
nA1KHFZPjYGXq0fTXjpiTlb1Kj8LjQyMulKUHiwAaKAxYPy8vvD6IVcKLBZnmewcwJNKmuBCM9lj
FU3cCbgCx3Zci84hWHeD6+uJ3J3N5VKT0iztmABdarjQ815TOrJ7JF8gnE4/lRfn3mzcarPs1lJ5
fsxGX5s9kC/YgBAJbLLonvHUAzEo+nOLrTOsKNRTf53+LyPoPYOstLoTj0YJdtrmbFM+93Zptkhl
R6b6ugQpIgUkAxpBpdyyIRIgusL69ZO1OauUdRJVywqhS1a/T+NPxRS1/QSWwV5/wLmzkZ11cDVG
NaAjvolqKlWNTW5Bk301ESk+Lk5S0fVZ3ceV+8pPPGR2Y05yjbR4JVCmcpj5IFCN4tB0FS/P3B8v
+e3kORGNCPgZ6YofFaQKgodq89ZJ1ayEEjyYNLu3axIypm4H2KOknAXfKvJmNmeE8kJqobmESYT4
Nr4zMMcyRkPslhuyM/0pQAtVTgOkyZnbRaJm3/rsr20zZ46KaQS2dGwxvxoXHgxCXdJjJRu3+UDe
JhQY1U7ajn35S2Acvnfv2rqcOZrzWMpoiiIZyRLXsj5SyDYWvcecybUx7af/qkjrV4ke6mSo9+gq
ob7ZJ7PX5stXa8F2LMMYSS0qobNVqPsxGSGPKL+XzRjU5oF061CdlrgzdGv7LA4XjHQ07XxTVDe1
pAYkNnyidweHoDzIsOPLWD466fzVKI9lTbclVIWXxPkl6ZLiYRDgaQEy2ZA7tPkRZtFgKTBNZlsY
O2rjIlAy6cMsLVcl8x3N+jJ0UhOUNOSxJyOMWjeXPmuWfT2g3jpQVxoHCGQac+tRVr2iQdTtbPu5
bxco3iIpnW0aUI0BO57eEuMlU3f1JHtSH5dupkE+KV/chlSLX6G7E0yG6lpAegxm5ptJ51oYfJ60
yevtxi2UzaxAtAsMxfNepyDdn6HvuCjD10gLjPJWH9RMN31aoA5Dpk/IcLlqs5VByM9G4H70NKrM
IZgS6iuyBVZLyWutwau0+l6vHI+AmNWucq/pAr2pPWJ0gVTgNCYt0Nu3oT52zeLJqXSr6JuELe7U
nPoMgCVGvGxUXFlVfIb2eauX7jx+aNXRyj9NcEQQdfHMrvaKBW2HqnVN4MBJAuVhk7lyo6GzaaPX
qGGubyJ7S+kwotli4LU2nwf8SUe57aANv5ggaEsRi+lgXbRB5UqWB7kdbi0DKoUOld0ya09aUX0u
6kFOjpp2M+rVRk8AIBhLP49lz3DA9m1UtWeOwO4XbAjLpPbTrEf78GZpfOOG+tUyb1Vp8Zup3NgN
O2RL743D09x/sWTY5YhXaALZYCfzdH3faMYBNdUTGKl+yHIZgG+yB6paS40g0bpwXAropk6HWcki
W9VxsCdnAbn+aLgKhadkKbhg1VDXW/DFTkCDt1FPU5CBhaUVNfF8P7R1aCkQXf+lVWhIzTTMnSZa
WpBCTMiqsn5O/ZQZvjzuWHwyp1PWOJ7iPOuj5U0y9fpi6N2SSVjqx6Q8FT3BqKQGqwssVmnsLX0Z
3XqU9tWSeAXCJQw1Wl4uHwHECBqp2Q1oDagWu7GTIuoymMn2galwrgbmlSpc3XKjKftJPubsHhqq
7iS9g8HKKxrqDfbHUv+yGblf8BKbFoxdS+bm6FLMSufG3eB1Pc4dpEksrwIzxaCjDjEJZT8jMpTp
FEDXnrmWAvz4OPsZnbwmYQJncNlEa5qqyxi+sxTeqSu1zZbKsfHhgRIC/FKEDriEWgjdYiRhVb0E
DgbSSd4s6vlf9O5nC/PePUtVhldNTuOYu10ZJdXjdVssWoDz7iMSqYZJJRp+61gMQMk1WQS7t6YO
fzH2Z9+w/vtZAGFqdT7MMeQL5VaJCmtXpB1ioVQQ51102GercA6bWWRpB5Zjp9YDsX5SzODF6nOT
iYhuLmrq6Wcrcf5aoxS3RMNlGDt3TQExbpdCEaN5Jl9NIEWDJ/vgx/ZLcAkJ0fai4+Icdq1gLL4a
cB8y2kIr7DNPpX95Wpxrjpsxb5AkgGUi3nXVq2U9jPksWENUg+LH+qps1DHopq1oRWi5LxqGl8mG
HapjcicFcK4DtEgT3Zv3+ediut078f8X4ZQziAhPFjQaEMWQHTAYQNfKncpsY6bPY6/+u14dTxbU
z3osmZhLPqXqM2OPgyIsBQkCZZ4DaBnAxIc2Lobpasdr27s5luGBdZcYQ9Bnr73zKUuoqg1PJklE
BREBDo8f5NOd2WzkFP2ydLvOR9JNjrohbLcv6j18D1L/xYT8rhXwLEH9orF8KgGoXe2vsSeJmzYu
6YhbBnSzCsnhskDNpUfpFAKXTbSqHou2+rv9d+1HcBam7lQ5Bc03oOVgP+uleyeFc7WXkJBgVEF1
qz9WeRFQKyL0rTG+nJJlLthxw9x+rCrlMGVWVDu9X83PurIjYO1fCozqL+BEyBEIze5sJD4b36j1
pGV3qmI9z1rpygO6gN3iKhMqa82OAh1AW/jjJlDpGxoa7tSDYqtENmvOJ12b3qpuYS4Chz2RRrhz
O3XcqX0toZN43XFc5rH4bQb5N6zbRiED1iQhw1deO79DTBZS396179Wx+ohPtj+GFnOrA3lbu1H0
H7QvLwO9zn4DV4Xs9MEuixK17OGzDuy76tFScSX6J5iQPIh943aAQU4PzEec8cz2BmB5WVR8ZTtR
Ufui90GQoZm6YzmQAv/Tx9VLMbZUgl02UHmF8kXTfVnaM07h+qZf9j1nD4HzPdmsVwA/ZJBC6TTP
kF+mDgiNynSXuCJBUjF9Xyv1PYiuAkd6mVM1iMdf0wz6SCdss/SpkOlHNwKZgViaCC7ERTd/9tM4
1wREApuJhfLoWt3KnjX5tmACFOLlqvPv8+Zbq2yWSF8ZEE5IgHbJx8Mgp7up/ZwxQR+riz9ZkPXS
Jd8eO0Hv62JV52xh7u1nSVwkKoRJT3NFIPGzhJWjbjT5PqXWYWyN6PoxX/aPZ8txx6wmPXYSWIS1
0wb4ZIBZfq8Er6wJObHeq/HfGAt/VSBlhjh7o/28vvxl8tWz5bmjpMkyDW2KZ7UOvvfu/yPtOpYk
N5Lsr6zxjlkAoYC15RwApCytu/sCa1ENrTW+fh+KXFZmVDJjm3sZTll1paeH8HD5nngZvuq4yZ/x
mDzn6xRc6D38RPQRWlts90/k/r10hYjmRwVqQ8zmP3DhqPJ4J4/XwXeS/JKxSIcwTbEDetY4PUJR
oD1vwbFzXvXT2cJ3MXLxtigiwyjRAI2myXYHioV4bXmZ4bEFNibH+KTvzip6tZO240CkZDtCDmqH
Lk21m8kiuyYpLwPegNXmuRxKxSlW3R+5gmt1wxiZFrohFi7K6iraoFziLayX/4i58cBJlmu2k24M
xNcgKbzMIWu+ADnY1ewaq6X2rUpjvXXCf3iaD5ZQimKITzEeagyATlgBtMPwhk1zj5rQhBr1go2x
j3BzxM/8uQNf+0PyyNftE3hzPFWqVHl6pFCnGAcrb4WFjv1dcd0D5g7pyXW4XsT7tWeMYH9T+kYn
vbAD3SXTFAoAhcc2VjoFk0YOhL1opwFKV90bqjqnklGKwPY8zQlIiAI0/CUj0nXTram/jEqmYpUg
yfwUE491hrTojQWggSK8Garc0wcNHfVfzt92lQ8jF2x1VPTGZglNu0hsJ3Qg7qj+bBf3PAWAdtHt
WjR5JskTsAZR3my9PPbdXN8X/h4FFUcXyIlkySWfkR4Ws1NYYHKbXlEXVRklxRbL9d5KB/MUC2CP
4x1Zl+tsY2zszQKiqMRLPhlOvB8muaw7j7UZhRYWpCpxh5K5d605X6XimufDayCYm093Y3ZRmQjO
oPL57TAUr6xc1wWBWEe6Di4lWJ/W7Vp8Sn4ugcV8MQ2O1jj1qtnld/arGnrldEX9QG8pz+ITwZIQ
PcioNxTX2QrYeQ+zW6PrLgIWqJIKSbXKkrnqYz+xgJQdvnUItY8gtt13nxciJDQ2Ku3DclvO2MYP
ld25jmJ9ecwBffqT7AhyFtxNveG+u9LuE1AYVJdlBI51MBKrQE9PlhcOVlUyTTYLRTIDivdmyjFt
QUBcZsZeK7p1mPm7mo3uWLT3g9nszp+jZfnOaSwZKrxyflC3EEvEvSW+UV8R+KrUkuyTPUbCaAm8
M3MTbGFxL/5vQJwKMyjXbAOmNUlWLTFF/xCiW7u3B4cw6oyxQp+3SZAzCyYXa+e+zkhTR9FthUDb
JSaZXbO/LGAIS7u/JkgL+7aBqw8bx7rbLBwvqrR6yLsnUA1dZHbx2AfJQ9Ewy4mjRzaVnyuruzJI
sDIattdJ9ik0UZgAdvBAb8UcgI5hdvKRrADa5wIX0wEd2roV9vewrYQTEAMYb4ax0mbQvQV9+qQz
U5EsVNwJuSbMzNinSQN/oZzilR8hiVvZbpYAUirch/NNRb6dP5Ent/IgPDSPw8M0nZN+0iskJ6vy
GiTuaHSovTQN9hOp1udFnTz8B6IkS9bygIwZCEpvfc6czGTAycu350Wcbjw9kCHZLx4hWTyiRnBb
lpVn+ezT0GufjbrfMh/wJtoADtrYGdsIKo4eNZ7Oiz/5ShxIl5yslrUo3pVDdJuG/aUV1+5YBlvS
snVOuMfLzXlpqvWUbFiS+VEfRi2kjf5mCoEfac+qsFZ1PCSDlQZaVVgUBiV4jvDs7MgWfZVdvOKP
S4dEtU73+VX8ZXhhj+d1O51XO1hKyZK1YzzHLMsj9EYYKEI5s5fdvVHzIeoZXbAmbGPEdfZPZDQA
AqC4hKe95QPpUkjXkQykQGjKg+eaP86euCieLA9AfE59/c87qd7lyRgKNR2ryc4hL7BSr2tixycv
3TgqDszp6PlAjBTP2YmwuYZA8taKgp9jddf6QGsQgDm68SuwlmBQeM1E5nVxuha0dUNqvKbTE/Wv
gr675m0FxKhtojkcSV0+7Eg43wHUcmxe9BxFhYTctnzeG3l+3bf0oa1MwEEkfa9yxU6G2wdKSBYr
0NPIwLTOkoEgnwwvXYc3E+61Gz0C3NrBvFK8CS/pveI8Ki7C24k5KBVhbqgIfYEduoJvHT7WO1T5
VxMG6LuVfTUgUjW39lIcdGoVR4tKX8mk2c1Y9X2LTYtNr5rEXme1U+XFg0JBlRjJdgVZPI/6tDTT
lAlG6P3LqRLIYuBNTFP+I63N0u3Kcht0P2iD5oOmpztrji8q4KuOabrlSEUovtFJX/RgoyX7ppcg
a4lGGz3xZbglAQcGRAeCncGCa1hg9qftr9qKfgL8dw+yuhZ1G4UZUBjYt6DgYM8b3jItNZaVb7wo
RP07MBU38rR3f6CjZOaGKc5bn8DMody0ylbBClOi1Bk8NBpvtMf+s2JJlyf2gzt1IE6ya1Fv6WNM
8UA1q6W7Gn08t+ZuoV82PWRaXqJvCnmKFZRxGaipa0NNcWvCXXxLn8FNvhHX1AOsB/IN1jf1vJZK
oGTh2ADwCbBhw5Ca9S6dLpsxU9FsKC7KW+R+cCpyFs2pmWLLmhXd173bX1KUet5QP38abvXD2qZ7
VaiksD4y3kLcj5M+TB3eo+Gl4dkqtbIN8cN7XeVALe/5mQPy1jx5oFwPiL3GELACdlhtAA7nWDre
JNvh6KzT/FrhXqh2S7I56UgLrRdQSwDDj42fA2VntMKGyIgL9jiWIuPQZxkMye4xVrv9PrvVY7tR
Al6rRMmuEgejV8GBdDmOaxgqL7HTfc/QZMMs45Nt1Qg1cOfm4Bqv/beZ1dw7f9lU51IyJbGeogqI
7i5M4z7GkfVFxPvAoioLojqJkgUxrTg1ixKnP3oeVgBbaNx4rbnGJrjVkXofPHCUrDVP6ZAtX/7M
uZQhGXkXMIBZwZDkl/Htwjk4AS71FsDe63mvbSjYPEXpaB5aPtGbpHgGTuem362mjNFokajRywI6
+1cWhuoXhcmmeDS3quOquA8yJCOtDHMwlgcntIcN+C4NXwWGpzgkMhxjhb68REeq9FZLgyu/uc4B
c0ba6fn8UVTpsfz+wIrQgc1pYWR4OAtt1TToRmwKxWlfztm5AyGZjrquU0FFjz0BM4Bfr0wLfLW5
6TBCrkA2s+Gc77nwFQ+aSjHJJQmstu/nAImPMtQ3vTGtQxV8tcIAE8mKULs2qtTCLW6inWi1h4nT
Lwm3n+bqBwuj1/P7pFpEyWQMAnAsQFBH5WrP1g1wmthmob1UwUSoVk2yGW1TBu0AGIzbNgFsrLZm
gap6pPBrZGCPchhNwMC8+TXGGjnENXzzW4ruC75eKFBVLToKhWS60KzTwasVLiFI0aIBdEmwq4bh
TougVJhUGALEzsdXaAw1m8/5FN1yTXfb/qmCI35+80+b1L8kfEjd24M+ZpjyvrXzm5iNzozJU9Ov
HZPaDitTl7X+9XmJp9+Od4mSc0aENQ3DpKOdvGpQozB3ESXuiGi3q+bP50WdRgQT77LM4/XTYx/E
lBlQCYcgXTcTmkSnqIyutRlRfKCvEZzeTc1z1N0ZTXkz+eFjZoYbsEcULjVBV3D+26gUX47vgT1k
mhiTugSyVA1AYUDQuG14YfaxNzJV/9rpNowDvZdzdSDK7merNVNm3+h7scYjGT6U35JXG1ABM3jd
I0/s2qf4KuYuIIYUWp5+W96XXDLJLVqtw9HQYRzb/YxUOphk3HJWoVictlnvUiQTLDSjmyJw9d7y
nOySXdl/EeW9UV1fZ4BGUdhHlUaSMU4rbg1NjKlJWmL1fDR76wBaYNHu/PH4GwfjXSfJDvM87uOK
Qae5YSjH6rvImB3WPMxFtLKAFBSikGkZgxvM9+clK6yMnMjndW0mJQA8b8LuIqKGwwfVe3bSygB+
D1i4gO7l8mhiMdvBJHRI0C3Mr1Xz88BXNvrM+k1P8mdN3J5X6HQ/9IE86fxbCCmaLseW+U9L1bnY
J4HbgmneMTbTGh2+28SLHpC4V13x0wnLA8Hy6Sd+FpqauaQMy8eMozUm94pNfmNfxF7m1qv0OgIf
yj5f9a/TharJ6+RBPRAuXQrNzH1SVQzCG0B3Tas2bZxUlFvF4p50Tg7ESPfBN1k5hDO4clFpvkbv
/UX11L4sxFDFrsBDG17ldz5AWFTanTylB2Kl66ENSdZ1Jc4QD2Ce9VvNV41Hn76BByKk59acAZo1
pBFiC7T7ouSzpTdgsENDiKG46wpd5IJWGOm1pRcz0KhH0wltHUnXT+d3SXEW5ApSYwQsrDoCM5xM
D5wFF8grYxzIWp8XozgL8uBBG2hzyZMFVjubVknMvWDq14n2DfPALssDxb1WKSW/oBNNMGCDI1CG
K64Nn6NwNbWRouniDT7oQ1DxfgrkgUIR92B44AXIhHrQ2PfzPefB/YQWvgbdiawmuRNm6bwiDG/3
1IWeYFPqkJFuqc63NhgmygoMCXA1YvNLaGveVNSak2JIKR/8vTntSvOhYr5H9c+z7qNJH9MG9bDt
yWVH1gBPBF9yGl9MxmNBKidJdzrHfAogWkAtbswbI6H7qR0vuZ7vp0Jcj+L7FK7reZtXmqLsqjqk
ki0TFg8GqyviW1TrHO7fV4ni3Tk9sX6w0pLBCpqR58ZAEXlsltiDruxvvrUCMvy2XeleSdaY8gn3
VOGAKh4jeZ4RKM7BzBqEb1Yf7yjVnRjdIuCRXVM0ZMUzQHgAN3b+mrwBKZ47U5LxKsqqHyYf13Fp
26Nof19R134BkJKxHb3QtcstsOIwQ5qiVj+uQKmBTCyAH+/8l/wuWhuutY6+Wy+Yu3ZDjBuouYmX
lT73/STLF2W9MDMT91hU5ZZPxb2d9rvBzp2hUlXzFZdY7svOiy4uaIFXirY92F+3VSM2QHY7v+Aq
IVKQoVE7xSRKArSZNtqXfrIaWHjZ1oN3XoziisjzE8CMGrq+xXMP+BS3MIGrJ4ji6KhESDbPagM/
qlkc35rjk1U8sTT5fwpYvsBBrBAWQ9siQw8dMDgWFoXXG6plUu2GZEn6FLcsTasYQHfaQ2gRp+/Q
tzTHik1XLZVkTiK4nnEj4JgE+tYQwyYS9eb/t9+S6xOVVkpTEca3Y1Ouag4E/2RQKHE6dns3ijJN
ctbYdaQT3I8B6DP9rnkCpGV1RbWt5TWevSm8peUrH53iJqBbonBMTte8D6TLhqCoY0zMBPEt/8Js
p3xsYKq0VXTZDx7aqdfRWtUbe37TPrAid/DqwCGE17YoMc+d6Q5Y6tzzu3a6b88CEDcnHBlcOVND
qskgE8URr70sdYqvLXqLgQYz3m06z1xrd8YqvQOm5oXq7p4+9+9yzeOrFWt5WpYhzn06RZu4D4Hl
n23rsVTod3oJ38VIJqLQ5nzW7DoBC/p15ofrSqg61lSKSDaiLmmGQewpvtWS0o3ap2lcz4mK10ml
hmQl0B2Dfs6sSm4puLfAoukEOVe4NH8TGL4vlXSBMdLfdbyhQCZa6z/9Ctgmvqf/WIgPMBZ5gSJC
fKHu3lzuzMfH9V2o9PhzCi6BIGiTt7Ciuko2GfAi9QtVefC0L/4uRrq6dhIBe1Tv41s7S0F+mbsM
XQhD85iHmsui5/N3SnEiZCxKS4vLPEyxkFp1Y2vhXWI+p0X0+byQ03Mm7xdXRp9kM0/rHrxmN60H
GFhQfXebbNNc+Qg2m0v27DvIMbn4303+lKz/IVbKgXjp/qILdg4TjvvrG7BPw24evSinTjn4Xqyp
uCRVKyrdYluAWRyFUGzfDe8n5CbSm2n+eX5BFVeMSfc44BMRaY8X0kQMvZAfcCWqt+IUyiNQelL6
XYchMJAfDSurxNT+W118du3QLR67x7J2Aw7/Nlyp9+t0I8XBhkkegDUyM8cUFDIgl8JZmH/Hl/Li
j1cz3PP784upMiYy5ORc4t2yoi7GswK4hVtACK2yK7Ga9xj8x8CRDmw8NXrnaSzaAx0la9KGwDFG
Tju8JTfk+7RC79PlgIlyr32I9v7nYkAjq6Ovhx29QC32Coge6kkL1VGVLA3m9rq2H1r4pFz3wD21
Rj/ltg7+UefNu6byrJMlzHHQfDwI1njTh98IGGTP76DCMMuYlIbBy6kBlAj6bgAY8VflS1XFOd2P
eqCIZEfMidCyojgoIdCtmh60kZYORtoQ/cfBGqO3c1+uJ/s6LV6GTpEy+Rt38q9XQR50Soeh7tsA
9su4GRB0lmjVdgE9Y9/bbnJJ9ka04Hnt6DVwCPTM6RQrrLLgXLI4RVDkcYNGe3iz0XXqO9ZetwGF
11+kDxra9Qavv8ZstPFcPdItcLSvxOP5LVaYIxnWUgPxYFlpMEczw6hcDwbAdAfCw09JsTMCRSOL
cq0l86OjIGiICM8V3djpGsgLNxXeKnLFHUSHXrzXnQFLzlxQT2zPq7l88hkXg0t+TWY1AzoGcCO1
yAe4zzoR1zn9zGx/fV6O4gHhkvHJKlBLdymupFnQreDdLjBsxZFRqSIZF79pMHFYNPEtwQUJJqAE
Aa6ycbmvcC7+Jvv0182QS58NsJe1EnOkaOFaYNdmB+P6HEOs1Gm/BsizbGPk317Or5/C4sjzS0Az
iVGKhCvIq1sAeK0nsGz0HVp0gmsbbExA9U8m3zkv829iundFZfPDzcaYW9zBInUwfoiY8g3XFYC4
6IZP0S4LMErFeVS8EHLBpx7HKjZTXDtg8q7yMPSSssRoWqlQTbWcknWxQjhMfTIiHl9b+xSzhQtI
ITpyFNooTr08ouRXNKnYAPtd1qAvs2EmR233tkn/+X38r+C1wMpOsHTNv/8bP38vSkDRBWEr/fjv
m/I1f2jr19f26mv538uf/vVP/338I/7yz0/2vrZfj35Y5SBQn+6613q6f226tH2Tie+w/Mv/6y//
4/XtUx6n8vX3374XXd4unxZERf7bn7/a/fj9N/QAHJzE5fP//OX11wx/9/yav87da/r1w9+8fm3a
33/TmP0v0EgyXXBm24Zp6Pi44fXtV4L8i1DAOxocPYU2/gGsRF7Ubfj7bwb7F4J4g9joiDB0U1+C
gqYAlOvvv+n/Ar4fsW2bGza1iI2C42//q/7RFrxvyX/kXXZbRHnb/P7b8bYzxpmFDxGCMt02iJDx
Q/R2Iv3c9cw1zGR8YdM8XFatlf8a0TDEQEVOidANapkmmIGOswQBxlVBa+Fbbjankzuk80sxGk/W
2I0eWo3+OGdHx+ysTtzEYgpbWJRSYss8mjGwaTPfr5nbTfX8Al8ZICVp3/9aomzRCX0cutCpZXEK
7aT868TG1A7snrpWG3+mlf9NR3XSOzhNf27XoSrHDwVjQgiGzWaCoqBsGTIGY4DCiJ7HBXdtjCXO
YA+yCwQ1/JlP384LOjZmHwUtX+QgQ0qzDH6oqKm7uG9dequV3+sqVZiyU9qgE9qwcaA54JmWL3Eg
RJQj56Aew4rR0rXS7diDWZwnmyD59OvagIIW90TnxLRlh7AvDbzgc0tdqtlA7BtSa/jcUDE2axFN
hsJyShPMf6ydbTIT1SKhW1SuQ1YL9bMAap9nPWHWq770n77MKPTEa4BS/Sx/ihVcsut2tVqAecJV
qoRX/bisFqNcN3Su49RjYY+XFWYY0IDADnYNUrNbeGeXZaZvamPON92EPovzaytbDAH4NaYbhOBo
Ul23YdAON5E2YkLVbiR46uIV8tF3Zqvqafp4GCGCmCY3GI48fQtKD85J4id8KHtCkEusm9XcwYnX
O7rK+0YROZwSxMECrcMGEmYS6UD2Obp28iiDtyo0H9jG9oScc27QRyLyX79hFlBRuIX+EGoYsOzH
62ZWfdPQDghJUxIbj6SPwhfS6hVaXfJacSJPHYhDUeaxqChp7bweNERClfGi9aa5GQrqtqWxEVZu
KPKNJ4XZOkHi2WDQTVpDLYrinozAD8OhWFdjv48KttP1fhP0ycP5o3dyuw5ELV/l4FyYRVd2IxHU
ZeE0jC4txxThhmb6fJVY4fjjvLRTB50fSJMOOqfmHA8jGvfivqy3vqX5993EVLOip3RCRYCb1CSc
UZnIjEWorNMClxfQxI1YZX7KjFU82uE3biT163mVTgoz8ZZwnREKhM/jBeTArazMcqKu1tJk44P9
DzxquWtHgDY9L8nCJ70Ha4tNBEjj4t7AuaBwfCSbFIJgGj35NsEoVZV6vo2iQNXqnzOB6arKbPZa
Th5CTf9HUoFsb8M3WuQe6zda6FflZoxgO2q+Vgla84qZhQ7Jl6p31KCFwQCVmNk1m/PanjoqgsJW
gcnGZND8WC6KiwYdfY4eTz10w4btMOn0eF7E8hEfFpQy+E6AJaCmKYnwuTl1LBiYyzGoLerGK8z1
FF82M9syende1sljciBr2dyDe6aT2I9z1DBd2vIrEYv9IMzB8RtfIeeEThzvpQkv1oZZXBzgQzlA
xE2LjMKD0rMfU/ZC6sqLY3CbVe2nelCNU57YoyNhklJarhVNhW/izrbmZuP0VQ9G1QTjR1toIx2I
Yw/3E7dMzj23dc77KgYjnN6WYXrRVxqA/0C9nJeOEXc5ezDmTvVYSg3AuGpYOgsRBrFMgZstj561
WRFmY0Sph161ZGcxZ+4dcCF4yxwvct96s0JzZa0cA/qwnhALbeFewas3hDwdNhpJlvkAkPZG/UEk
FeiyIu/8MVRI+DCNAtYoI6SQYDbfg/xzXz2d//wPu7VosMRdto4+Yoss8g+OOTr8wOjYmZYbV1aw
TjugXzOMfq2HjoRe1aXa6ry8D9dqkYeHH3YPje66bOrjuAh6ksL9bYS98v3koiCtO4JA9rwYCYnp
jwNh27hYDP4TNJOsYGywKil7HIhmFdybV+HKXy1DYbNHPPNVfAtWse4wsGUjhd66HC/og4mxIvJ4
/muc0BbuIdUXpwdfQ+64NUYSICuZAyJvyvvcDUrwsTuiZsar0YYYLT4vTcpLvil9KE5uN2ym3MgA
c8Hd8HIhRtJejC1ajciNf9kBqhzFz8LLryjoHkGSqP3q7PKf4g0K7EFEAXDyzOOzNBQoec82I25p
6qarL7Q6PPgsePjpvJ4n7gQCQiBpoZOYmYjaj+VUZcvrHDE90LnDdZkaXwx7VKR4P1hlJCwssjyh
NuWEyUZsBs1HjCET6poQ9iNZOtD1mIMzdwZBB8sTARS2oFHs3ym9cA0ZmKXEkiyR9AoYuMRFivVr
y6y71lNgpptEt37V37cAQoZ4EI/0oqKcGRgmqw07Df6+0G3m6bDjDidxfuUP46RI8X5UCKLgZmEJ
TcC5vZ3XA+NSD3UWJDOoYsYMjREkDLtta9hMYVJOSbENJJHgOurI4kgvKC/R18d8qrkL81CVf64M
Fe72x9MAA2KC9Q/vy+KgSs8meMINOwt1FDLmZMU0vNBTPG30cLoAiZQGrLzq+VdPOII+gjCWctMA
rr2kEoaOKXKeDXXruqqe25nUu2gC9P2vS7FtHRE75TaeMUlKAve1tUaghRmttWt5coeWye15ER8N
IDP15WnEhYVlkHPvfNSGSEMvK1YOnR4X7dyN+WZsK1QyW+aHyr78xcQceog2MlHIGlqEEYa0hwyt
YYLDIrXAG+wuxr67TvbJht1ZTuDWm2Gramlatl0SZptLcKQj8WXilB/bodgekXqhlXA7LSEOjvdX
opE1OLDWBbGRfwcu8VaLqq/nl1Q+7lARUhHhcaQGkLBcfn9wqXJOfTGacBgTK2v8VZQDFx9ZU7tV
XKvTW0c5UrAceR15yq4rrYpVFvy4zixseHCWlUxrDZ6f+WRGdanCTZfv2HJ9GY7I8h84wzLm2twn
ddIPOPJjeTdNXzvQ1rd2jLpT4s5xohjrP7FzBFfZEgbWEOkiyTvoW4NNkUA+YIpr4hV+kry0KdPd
oEL7N54Ge1+ldfiUmcnwdH735FXF7h1Jlt5IDP3SSGex5SYD39TcvmiRFl6HAl0n5wWdOCZ4GZck
OS44QjLpmFgZZn9JhJh6zvtbS+s9NP7+4gmBLowTpJcxy2RZeCuPTyITfcdioL+4Rjlq6y7l5ibj
2XjZ1aa9/mVtEE4g3cwNIBtT+V6XOmoGbQBtWE9ntx0qREi9+etLBkfNZEgyG8i7yfe5mNGinIH2
Alm9KXgCa0h8Bytc/xNVrEUH5CrND15ST8fF34iQfzDTyG2DggT7Ys7mWZGTktpWGD4cnoslkGbG
UTfxAh9vT5/l4GOaowAucPhoXeW7hf2qugrBGWFfgaiPuDXgyVXz89IB/0OqTQlKKkRHklt6K60s
iH1GBmSMKL0SowBG+LSd6KBYxRNiBLxIeBcWSFBgpY6Vy3s7MQwfuZW20e6iQL+L/flyto3P58+d
VDx+W8QjObI6VZXGMx8CjwJjD/NlXzQXBDrfO8/Ho7LwdiWGm72cF3pSN4PheiF6tmwZ/iCIxp6b
QYZH02grr06yeFOI8nPc01DhcS4vlPSCMahHYJLg3SAhe7yKRufX2VgDT0eYeRZjQMIH1EEPz9pH
wvgr+vepwuWQVFt0QkpseS/xfiFslpazLtIAUFvIJwZt05qr0M/6yKtEADJtYVW+sTq/kieMINgT
EAQCDZ0s6dlj/dJhEmmbV7DzVmp5rCCAI89U3UWnhBgGo6h7LM6uLIQ0PbdYzwC6StEQFmQuixVq
nFg1C7EOfH2TEoPKoxR1aulVnaAWkBfjxp66+7r3bPGPpFACFEMDYSicz+PFaudmLOKwZUgFCFDb
GElifgPGCELmuVP1Cy15Y+ngWYv5I/AOBaoP8tNRIHstcqxZv17AtZaCfrVT52dOi1nAPGwUUz54
aJ3foG5YpcLlRp7sY+CxF4E3hqA7em5IYXSXg096gJYlAaPVxRAw84cx+b4imJRa+ZAQhVdK8QU4
HknUumVcGjjIwFGp48Dr19mzteF79r29HD+ZruZkX3zP/GEZTtA7xS7znXwV73M3UmWFT9x0pEKW
Yi0eF+yvvLnaNFY5mtPcjE8egNr09ZzpoTMSvKSVP6hSEafEIQUA94MgH2e/zUkdOqlzU7K+wIk1
qH5BA76Puf7D5P33AbTX3vlLfmqTD3x+XVKtsvWUozcEGdQwXyfF9yHAzH3R95vUyK7swPxSi850
BQAaz8uVPdZlV1Fs/OtwLd/rQEcr5ladJ2hWXpa0nF6NAcjM2YOF8HM5U+eFnTQBCG4Nw8J9QRvB
sbACDUTEGLB/BtjISWw7HfiRxu7uvJRTS7mE0P8rRbqW/lyA7zTOAi+49vfGtsa17HAtVfDOJyym
hSIxUFpg0BAZSomOoQtiY4h9UMjWU3Ed6bFw27RWVZVO7g9y6qYQyA7g9B8vmRVofVJyFGmTKC08
UorbkUyWg/qZa41tBzOdrM8v38lNOpAoeVx6XY1pXWRLAgz8RQ4rUuuO0YF/olOtYr35kOFcjh+S
ErpARg0RvGxUQGuWt2UJE0q/mPvFtUsSR7spnrPrBJSN9mrcF7FTXJqd2+2Km/QKc603+UYFNX9q
Kw24mSahsOWW/KD7tciCsUPVZ9AsCoyhotlnWl8r4rWTUgRBu4+B6iCSfsdbiWRf1vRooHG51ggn
Qh3IKZHh//XdIwIBPUPvDKaLJSFoHiKaPoNzMe/Jvov2CcAvtfHX6En+eAsOpUhXDBTY0cxEiPDd
DG8nrbkJGF/Da1Z4/yePB2WGDS/cRGFErisJVpqpKPDmNKvovrzUXXM1b8u15pj7pWE+XgNiBpzv
2Sr/OgPOsnkJV8kDOoPPr+kpg3L48klmaw6iZEwRn7ikiTOPsyJZx/mQ/chZmT2UzQDMuTbREofn
vNqYVqtK0Zx4h5AsQUIIFUkL/0+yAYZVmz7AWLibaaDbrS9FFm3F0hlNFMPGJ04o0ghcmJaBRDiT
H6Gy6apoqJe6Rtd+zWuyiat+c34tT1iXQxFyDBwhY0zsQkdScJxF6+m6j7LNUEU+OCz9OFYRnXzQ
CAGqjVz+W3CArOyytAfPG0+CCCwSHe5caAMrSAy9KxqmsJgnhQjBkezGlYOvcCyk9KsobCMs2+RX
n/ikIyrluWLdTsgwTH3pgkPTCUWz37GMkPolyyv4tXpwZ1WYATNS7/zOnJLA0KOImB6Z9Q/ZiVCj
oxBIp7qZyD3WhgD0VQVOy5c8cpjx0UsWDjYWDb640cdKBDmG2dISYbWos6dKzy6jLLinZfvZInXu
hqZ47NmvNn/YyNuixwmZEDw16N6SNqfXrZK2LRZu4J6BFgmEaQoXShrkgTVcRCDFqC/pbjRiSjaX
abpvgwV18YznNUZcvIQ6wdWwNtftZvhWfDu/T8sXPl7ERRo8DoG8JVo/ln08ONJBR1MMvVYMqRcT
bXczwFO+TpG/wMvH5uh2ofjlo4ei8NLcasH/J5hKPRZYaCRrRw6vjcLuAFIIMBPp43mdPlgFrCAC
Q1Q6hUERhEoihoDqXYNcDB5gsjXDMvGagYHsOyCpQpkPRfZlsw5FSRepK6PAZnPOXeaUl2Td3Y0X
ZfcMjqCdCbI9gKNl5Srr1uf1E8d7hhgR+R20ejC8ZAtRorRnVWDpc9MF1C1EDl6dEvTHwkcht7To
MpyXfSPWxBWz2SqZy5ofnJMpyOeMIFJxjZht2sJIQPSUbgAPdZUUg6cJ4Z3XcdHh4Fx+0FHeQ0Cu
oxKEi9bUWrKZMpSxAC2vWEhpRGdJZR2v5KL1gVYsqsoeoAzLXQPSIHNCsALDbUSM9CTuxapAUmbn
P+he7YajY3vaVjlIt7z25/SUDlATGANAZMrAaz/1XrA1thlGg4y72SUu0MN/kVvzo8JSgMZ6qzHq
woQ7Xgf8lbMWnXI8CPMtRkL01fktXLbojGpySBNg3ri2G1xDGsQ9aIHnnZGwlxJ21Yt6cX9emHTn
sZPIJCCJhp4XODboqT/eSdKaTW+gu8FNQU1ckc4DlTcbhUKlj6fyWIpkmyv0sSdmj1ydnrTbOmWf
FiyVX1bEpugaJrjdcDHkMnvH7ciOa2RxdXt8QvPATZlgGGcehl++YNxGL5eAh4GOWnTuHi9YFBgl
zyl8maRNXVILp5u/n9fkxGIdSZAWK0pNsCHGsI1iurZqH+39yrfy4+05VmL5Cgf3NzDDjBikDbx4
VwPqrHB78NMaGIxGIh/YVYUigvh4ormNah7OGZimUSCWPA6DhWC2rlBySQWozNPUExRsBQPzOhoo
TNNxlPCWBUBq07AQpMN1Rtn5WDMWmCT0OzJ6PjU6R4/ji5CxT6wZLkdQAhVhubPAQmEkkQJJ9INc
9AvYJqYX4FuhcUZu425CUgUpwdj8qJvRTVFNaB3Ty2IT5QKTTMncbXK0S9xyuxNeS3wVn9bxMwO1
kQVHuAnPFzUM05Kz7wA5rqY61cDlFZV5sU6M2gaHbN1FPfJygfa1MI3/Ie3LmuvE1bV/EVUg5luG
NXuMndi5USVOzCiQECDQrz8Pzv6qbby+rNP73PSu7tplLUB69Q7PAO+SIjDcNvr7bv34bf/fyhiR
A/EFuOeaLQksbiAbOmWJsm6ycoGE7oksY+EXu78v9PFY/FkIfYEFXUDQ7FmYP+/3bFcqa8zCkMaD
WR6CfmgT0ZFL6sAr3u2nVdaVUY3mpjNaRZ78mfrbu2XqTyN0sg/5hU7Eaqr2n7VwGgCgwWZFcvzx
iZyyGWcZ0CyBjRV4tnVS4B6rttU+35mbLDYhSR3u+YX49THg/2dRhEg0HP2ljlld3V4bSAANAhpX
zQTXi5wb0WzDsGjsIEn/778YBMzQpoYoAKb+qy8G+LCE2G2FMZdBy2hW2HsDpf/F8yCsoC7HLB2Q
zSXUvQtlbdk3MLZoDYBex6fcFCfTgcGLfxGB/fmA41YBZQhTavQbAQr5uE4423KaCuxz89Dv//Qz
8Zku8gZXmfHyfdCHAyADsGfgXCxzFcCKHjZOfRdkCVxZ+d5K5OLEfm3eKkh6USiNhLeXqvPVYPLz
kssRf/cKVRhKQ1uwara+NPv8OYTBAwLXto6aH8EXlXgbrHqJhrlimP5nUdDtgEpCpwMH4OOiITR7
iFHhfQKYsetvysSIRcL2U/rnCgof/r4XP38+lLvWUq4hQCMDXr1WyMBnup/flqOQYq+2CqKeZHdJ
UOVjbf3nqfAwmNLhZAGBvdrykNXhbt5TGue5ejS85qmz2dfMH7rY0a0dsWwIYGB9Sbz0c2hEOMTj
gQCAESWuoI/vkvdMCUUIBRVgyuU10DykjGsgxNn+72/x8zWzDPRAnwvRnvIxhvq4ELNYwOFiYcTA
7XdQNCFV+aMUcnJS5YQFzGRV25hxkClxIbs78/kszJqQdGHW62AE+3Hh0Mwky+FahdOX7aqDt3e3
oHVctMs4tys/rLMqKzKV04zTLk+aNqJbGJ0makyreFH7yWLnJ6LKJaLwyvD7bcsAVwyAmechXcEO
/fhossB2GgI82rixN9nR/WamS0ncJHpHnq37MfUPUyzgey5iAkGAJhY/WVJspiZ2LqFGzz4+Umik
T+hbo1JefV+EpsorBgK4dmq9ZDu5hQDtDlYJsX+Aq1N66bSsejZvzw6eGPrjiHXAFS3k4PeRx4VZ
F9Gc5kkGUwiAFA7ecx9VkDpanvDSqOjM2cRi6Jxgdonew9qVp2ZVoWblZ0lFKreA718+yV1r+EX5
OE0z5IXBGILRG/U4eylroS5NHs6FduC3gcLwbQC4P9FaJqtsfDILmPReLQqO7Z31M0/6aIrt1yXG
qh37+ffjulIxe3u/YEKhm4u8DI3r9fekVjEyGgB+X4DGn+q9ewNdpH11MNL8tUvDu/KenMSXy4oz
Z+IEAEOgRQH/BCrl+rvOcHEIgiLMEttpzGvW6xk2AS2IxFGjRgeCBQqDJSTUF5L/M3EQqK6FqRpg
+6IR+HE7VSMSmSCEHL1TeBBcKpopO2nbAPLlwnu9tNBq30KCvhvsRZFwydzYvaYRYtJzFYMD8FRm
sHGHgs6lG+zc4fSAWMMTAgXgA/Hy8ek8MQyzZ2LRvIjKh2pX37AYknQuPKhhp3JTVtGlkcdbtvtP
K+LP/gEvG7sWWFgTV+fHJfvGHWDZ0sBuCebPw7aCSy/Z8MPlDXMm7wbfFyRwdB8X9sg6wHsa4vkU
NqRJc4JtHyS7lnMh9nBGSy5F3LNrocIGZASXGEFR+vGpyDTatCNGkcwHC8TiaUc38kQi838he3Tu
BAIUCmwjSOfm54iq6DBjZFCUSfUVikQQfZIR3mMVtVd91Lx6N3PSx8139e1SUnfmBIKxT1ygiSw/
BGz64zMyatntNNmgLSl4VgorXtTdzNLcwRYuzunFjsJSwq92yof11k2L2TBFmIkyyVUTa2hesN6K
COTMc6uODMUijl4dtcEaqf59aoCGv4VC014aWOvhtVFaIPKHBUvGzhsjMU5lbFA3BT/p2LTsO6MG
3QSy2w3sEt/uTBT4sPLq5nZ9EXB3gqghgVAK2DlXlrZ/XYg0y3davVfILiDxAfwFqKO37OFdbo50
SrNhxsBTTkNqoCnUtgPwqn7kyWdzeAqL2zb8PpUFkM2XLL3OnH5YiAQ2xC8XSuGnM2lkXhbqpmYJ
bY+Fd1VlNzM5BfODcu6VaiPNDrqV6d8f+PM7hXMJqp4FDI+u4BqckllGqLXVMOzZGya/V8Ay/X2B
ld7+EtM+rrD8gndv1KGuMZmwB076RG/Y9VJhFWl4zJDmOV/4V5322/ZLmNjQFrjUnD8Twj+uvYo8
YDUENuOMAQIabF34no87JxoSaCPB+fxyVP0cBD4utyrsfNZh7GbjAwbWwfKa4+BBxcOb89iY/GfW
95eCzvLzP25WrBd4y4jUXUb1qwOR5R7PnarFgZial2n2d4NVbMEb/nf6w//5hO/WWd3zAbyUnSbn
LGnthxHOzrOn4wu75HM8gywM0KxLVEG+tqbblXhvk+zQpnS202npAsH9zTh020sp8Of22Yd11jy7
qZKdN7t5jbm7eMrcEYMUO/tSK/e+y8d/BSz489rePdNaWCPoJ8VrQNySUEzbqS0Sp3q88NqWAmG9
A5b8BFIhwGSBLfDxcMnAFVyrt9dmvuqkScQjDAe3YRfp1ITzvHeJprMaRf15KG/BZeDoYOy/3nOO
D1JkE/TLcVapu2H3IXzW/Hvx2O0IvlkWj9ulo8AfrdvheClBOhet3i++2ohVW/qFbKs6YZj5Qugi
mqdLuOpzZ/j9EqusD9gP9NQVlug6mF+PuwF8yLDSsVc7UZ4Vl6LjuSP8brk1VSfsF6F7SyL+7vNf
mR+3cehH9FTE+fWUkqg5TDBSNaNLOPUVrvXtMwLaiWQM94wLFOsqdOAjWgztBGgbPBrwyQXp1Eyn
JoJtK9wS4mBvH6vt4m9a68iuohlSlfXVv+Mb/PkNGOUDQwwQO5K11ea1ZdWIctFXGLSbOtSK63kA
xq+/EFvObJoQzVBwkwgkTD4xhmypmsBRWKYoD0SAPzteisPnVlj4XMsaWGBt1sdJ1hDWK2zL2fie
j8URiOELpdaKIPznZaGWtlFZoqT9hCLJDdJjStnhZR38L4Ag7/HpkvCxv8G4I+5TruMcljlo723d
X38PMueOPKogJLdLbAZvaJXb+gN0KUwDisVLVdK4qdKpEUYktXZ+mkED+tb9Or7K50Uyub8y2vhf
+3z/eXr099DXBnvBQrfrY5yjRl8VvaNxKp+mzaKO1++GjZMMUDxn8GG4lDi8yVGs4irYVwBQIaMP
8F1XjZkG37mrZ+wZ3kbBXYfMhV7xvbO1Njqp0vFI9l1qH8h+fml21gGQl7hIMvwTyrnJpd31OUTg
gOKbAwOOVjiIdqtnF6UdKjQWkr50IpsfODzSTO/CcOTcIvj7yHjfuhdvnaN3WdpolDA6nbBIGVC0
FR/EaEVFu//7TjqziTHABZLLQqILUoSzOvG4bnNjbmGdnn11994dkAQs8gE++W2ZYKLFXmRs0XNP
6u28HehFe6IzQW9ZHpwSDEk8jDBWy9OJhV0PAXO0/vrTclsWaXFlXi0KoH5sH8IDnH7SPjb24Y4f
Lnse/38e/5/1V/nhQP2WmRzrd4m1qbf9c7M3UwA60Ytvn9gesvDJCGcRvv0v9jOeHJUpRuho535q
/IX20MPMSLFkhmNB48Tjr/aObUVCb9BzlIs5LKJJsadoj42pePAd/I+ZkGN3lwOa/NDu/r4RyHJR
fzxfH37PGhMH9lIZEj3j7G6rrxZ0WNEt2/RPwXZOs2N4rDeIbekUy5NM+NHcyyEeMaiw07aJvCPM
np7//ns+Z4Uff84qws1I1FrTQHBdKvy7wJc6QEENDmY0SUIebAXW6QVmyec7A0sC1YD6aCG+r+cx
k8+BA2knnGrnsVYvPZqyf3+ms7sdFzxCJsEIxrZXmcyoW7iit7zGaLXZs+ts5x/rPKp+g0VF98Ud
mpRxe5qBGTL7KPdiw0nqq0sJ25kKDH2ff37EOr/hQ0OKLMCWh1QBPm4eCyQYwQn1UYzDdgj/Ffxr
uScwGMfxXnApICisVcoKoJZxf+GZDQDpOvXQ+x6moWPctxSB5gIG4Uxpu4zhUeC+6SgiPn+MzGHH
Sm7YWK3cFztgR+2fNLHu51v/0d+6X9lmPtp7NA85Ipn6eelaeIM8rs8QkreFh4U76k3p831hDaGJ
0C40WhU+kW0J7D7n3sZ3hMritsnInMi5m6FKNAeQcbcnr4U8P83h6CNbEGOiXnXNc6BGE2r5Plrl
SZHNetxP+Avzvg+C7hUMYdP9rRVnaD7YNaRHJvhjAvedsbJpElJ3ujsppRlPQneov/x9/54JEcAv
ewCvLqRejGc/vlwxGPDHFF6dmNMQcwhThSFLSYWWk7yq7JvA+fH39c4cyA/rrYKzzcpKdB6tE0Ha
n91onCy7+y8GPvA1fvdQq7Qb3nWZx0c8lEz707hvkqmPwrQ+wjRmw/LIuL3UfD37FoEExygdvSW0
eT6+RQeibCHVy1NRaBz5224YNi49afrq6GuK8vfvL/FMDwsPiLsVUGpkip9IJRLo3U7k4VLHLxbc
qJ8g9+vsLhsJnElYgAlHWgSNUaT36xsEmkdGq2ajTnLTPjIBAQAHSdglg+wz/WQc8X8O2XoZyGuE
CClIBDM0kebIfyK4sMXVIk7lbocicl9VEdFo6Ztfmp+dTRfwNrH5l9YIau6P386E2wRoXROcQjac
JP6Gvsr4rW0GuqFACvGaxUAKIJkgF/UxzkxJIWn7bu1lX73LB8G++s/aKlZpvoUM9g87cXcjibpN
sy+OOkcBUCcoV5G1FSSx4ulHwDborF2c8X+uyPFTnGXEv6jwQrbz408pRxgIdg66T6QHZDqxDC/8
WtPCLzcjM8vrEeb2GQTrLuWqZ+LBonwMyhK63Mi6VzlB7gu3YiNKjiaMLDw+4qTXJ2FsfEf3lyTk
m/GrfrwU1M/saiy6DCzxzQHyWn1yQM6NSgQj6g7YLDnj90Fte+JfKIiXM7++OCD4C4Ag9BgwZ1rF
hGpiHNdj3uCMdiilqi1Kqc2/FRh/u4tB+lrw+kDxANK7+m666+DbEKA3VVfqp+ytHmxS1m8Fwkb6
96hz5q0hFqBhbwPWBSrHarNigt4J3WMkwQwROQ1Jeo8CdH4J63h2mWXQidESqv11UViXJRE2pJ2S
wbZqEY3TIB86B24zfisuuXaeGV5D4hIFKIZ0y2prhY5ZF6woajyTWU7eqfLn7IgOaZPIwMj3PjfD
Fxa0c2xkKMj9pmIbP9Nd5Dq92hIyZ1FgBOadJ8r+QoRfsdPePit+GCg/AF4Cz+atSnGfw+28tnGj
QJviFtSITXXNT97VgGZgcRh32bZ5tQ9q36QwAI2a6yy+HJ3O4BjwchD4wcwAOAwUyo8hQYqeBu2I
lyPTOfUwT0CK4yUztjG7AazqkknYmVBgg7G5ZFloeX4yJ6t8O9ehWJbTN72cosK8lBic3Vp4ElQE
yE8/Qfd4VfhZLZEXENS9XdvFityq/EIP6dxjLAXMMtdazOqXHvy7mM6nYoA3KsYTbn8Y6iGSw6XH
OLtr3y+xCpo8KMy+F7iVob3iin2z99EdhkoVYGYeOqrgmzSp2hWXwuYZSB2CJtp7ID2FZ0A9YaYN
PlM8morbrz1kCVDcboNEH+bTvHHf2jIX8QFnXyc0MVygcH2MLFaxGgrIYUVtDLZK+FeLOxd9jJjv
gLno03IHryuYuHPrwic8U6gCkvXPmqtI1wDT2TcV7kI2PHaelXTMjQLvsQ3J9t+H1PcLre4IHahs
1AMeLjDHV1qTgwPt24iiuXnhMjr7RGinQU8CAQW5zsdNWZUdL4dseYuN2BQznKAaurEhYtFbQ/Jf
PNO7pZaf8m7/WxJjFG6jFp26PosHlfknqIH3W2QR3cP/banV3uhUI+cwQ78FeuMQhJ32pPnhZ+MF
nP+5DBHES7SF4bbwpj748Ym60SGQxsb0VqZ0q/edBXHI2D/St5awmTgn/Rj8rL503y97fZ8rLKAV
ieYCsuMlBf+4tCesnmctXqZv5fFs5zsid0MNOgh/HsYpNr1LcqpnshaMa/9ZcLVRFrA/hhZ41spu
VIycLYEQJyytGIuob/Cod52DNRnpLPjT3z/m2aJmUcKAFg36h5+KqK40MWe1huWky+sFzMpOxrZD
n/vSdPLcNfBuobV8kGbKyFiIhZxyV6unAawnUl3YmucOXIB7DEAxxErM/j9+OFheuzzPPXjB+/Mu
pIBZNv2hqeyrRmeXoCJvFL9Vqokp0z+Lre4DJbPAUBJ2odosq/rK0Z5uD4R3zRgVrNpYFGD2CLTs
EQFt5HCq75VFD/nY9seBjdN0Xen2TlfcTUbi8Ru7LWx1kE2d+7uC2/UcKVMoHfkyYMPBMew5TIhw
MYvoS13EEx0D544qUo5HT/EJDFU3hB1SVDPhmPdFxc1vLtQZwTmwTDRqHMdlP8tS5PoapnHgunnd
ix9MBY/rXD0BxZhgc1kPo8mMPkLKjarP6CwvLomhs2sO8Ep5GDxQVROvG3dVWJnixuWiwdBm1myO
oM9RxoVTkuLkT0Emr7p6qJq7nGf+r4ybmkeKCvqrt4BZ7Gp2GNvaitrWNLs0a8QskqCc8i4qjFp+
maF4gxY9ZMHLnax6gR5XIwWJO9rUMmpH0JqTEVZ/j8BpA18+CFBYvb4yvRsRDqW/1dJjYmvMczHG
I9xDhyRveHHlQ9DdfRKe0bjXocepfyhlNjubiZL6GliEsU5nYgrnZGWNshMWlp6R+BzezVHPqmBI
67JorlxNiXeyrUy4ka3D2bipIDiXRaOGzMaVYYwO5sTaMbr9BLBkUw0+PUyuxQoom8IEIi4yjcmA
w5ts6/aZiRrU72x1arqOVbEsGqKjtvSiDMRIf1NjkHmFQjkoY29UQqRSllaWRZOQiW1MVRY1+Wje
9JY0xxt4ToevVQAo0dfWzDNxQ1XdkwfqMHPPbWdvKunJA+S2MM1z8IedvcjdjqROD/PtyBgQH64U
H+gxsBWQXr6v5E+7aH1zP/tjW8ZdoML5ea496xsB+bW7Lx0tk7kQeooNo7OnWwxdi+HQh92YP0ja
Z3uU/mWXTmOOHmWbl/4EldpAbJj2Zieqaz/cF+2k5iuI6FFcWKP7W46Oq7ZOZdVZ7E2hcKJA+crd
hMUUwuCwsJhIMaLvYZVFfSHBNRyN+qShcdDvcw76AVzbxViiH+S8Ghke38uGOtzZE4T0Y2x4Q932
5WRM0RB6Bv5UJXBVwqODW1czHTsSkcK0waadNYriXMh7MueBmajBdR+UkMRMwt4xAd8ohfMMEZXf
DhutJrIHZrU3M4OgKOTDzOB6Erx6cOvCMdNBSnmrbQ6evzU0day9UoAgOdXDsRgszB5x5i3vlFs9
664ny9MlHA3daY6AdZ2/lIxVJHK5qp461rfzfgKDfNzpDhJi0WBNoKaFnvS+FMwbobaCSi6L6qHo
sa+K+sbEMGJefp269hWBYoJTGvXVGLbjnKqMt9+VGIAAGyqJBi8cCPybsJl6nQBp0nxxlePrbWGL
lh3ysiqsQ9s1kMwNnGYsdzkzHLqnsxOoTVPPZb1lY62AKgtcDc6wZOykhgqsxh4Ewa/NiDCW9IqY
sPC1DE7TcXZxPns7B8NumsuQwgjAEjDRcYbQGjbYT7O6mzLmwSZs4s43i+EPtIzTr/1sihoCTn1d
AX2i8kGbO55bEf5759327UDAdJF281LabeVuaaXNOZJmX93gdvihmsbFSKaqxvpYw5Bv2jhmAdPK
juOlcd12KpKFP313WgrP5MZu2x+wGuqvxJjXQYTkgPx23GZISw0A8ldCFZ7ZG8fwm9/0Jj05o6z8
2BQ9WLedDYHDyXReRe+gmzw15jPgOJYZ2YacH6ymtMENQLD1McDgogoTk80+zMSEVcnYtCZFjlbh
MH4wRRHgxSBDhkcj/56bUBB3jBPmTDHgp/XW5/XrRKY2jxzPoBbU8ka7O05ZsKsto2jTUonS3AOs
4ZGdO1oSGkfKt35Ty+fzcRw7jBGww1sBQlwl9mHu9xgVyky/DCbF5zXL3HvtGajme6gvBE7stbwR
1y0fdVhGEzSInRtduo/uFNKv+dz1bdx7mVduUKpV+Q4UJc02Vmfcuhpw572ry95Lx3qEdUHXaIKc
3yoZLjBfCD+yinK6FYPvZW2UYcpTvPRK17fcsLrnAHrH8LK2IOL1bSqppQ5BWOifiKMjue4n+Klc
1TRXcyQy2npXkpqTTKusNtqk6lqweQM+eTLCt9ddqsvc9yIKkxLs3MbdgneKKrUy+GBumk6wFzLU
lriyHTpXu7mvgTi1FG2DCGQ4299K+D89uyAs3uS6m30I1GcOhX6NcPOHzAvzPlJZJoaXwKMjW1yu
1G0zZzkkb9qhhe50lbvl0bJkJ1LCwh5XtC5GDIiLoBpSXZsFUNhoftRxN1PMj4GOf5F1aYKFmhde
A4NZ2ixxLG8q0aYtiEG3yH/MeUutsnU3TgElu3s4mpOrxchkN9FAszgsp8wBvqH1DYgu8a5qtgr3
7JPbFl12bcuh9W7gETjrPSOeWR+GMJxA6jN8hPeIsbwlB52Z1n2WqXKOXbckId6D5alrhp3Lr/I+
kzIdBzsjB2WMTf+rrBEVxoiRmrFFUb+tUigz9XyXmUVWxNQIAmZH4KGqBliZ3H3Rc4gZmt0DU5Zx
l8VBW08Pbk+rOzR8es+ICu3rat45piyUgBQ5ncPD0NnSvNWDsg+mP4zlN9sWghxhgG7LKGSVzHcT
n/MDZnY5mSJuNWG+bYuRgN8XcsV2uc4RF3VjO/3BL4fRvg8Dq6RxZ8mqjNCtGawryIMtngpG2fJf
FhXwjwAums115EpH2V+Hkvr4fN0QzN9xvZPx1SGT7x69vjdsJPTKBj7cqc3goFqpnYjhYGKuVg/Q
mjR4XmV4n4BfR0bh4LTYYzj+7Jklf4uOjUPq5I3WYD4W8+xFxHMmJzKBqD2YsKghMTAUxZi0I6wx
mbJtvhHWEJoJOmhz+AhFwdo/FgWndXYwEcDLKc5wJTeQiDYZ/BUobrvbqbVYvlF5yaqdpCyIarxg
9zpghnZusDGFlQ4mzwJvY4zTlnMh2i2eJuSP8wAafh1zyzZaFtdZk32BWZ33TGlhIEEJct+NCO9d
tjHNCTM6jm3MIwgOs37HFRntjYKahXxqPS2rDmUerV8zx2lOmaxJEWmv1ejDu8PwCpn26caWOImb
1qlynVbu1D+0c0aqXV8y/hKyDiiSiqM+vbKnoeEKV1uQbXtRyCq1M0mnDSmDTO/yisrhWFcBEVHo
isHE7q+ZifpZZcXvvMi5ucP8b5Y/eUBn4+C3hpl/sZqmpttxJuDRt3AErn6gC039OXKVWTavagLy
LM597d76uIK7L4HTa/9rOXDZ/izDQYslk+XgW0EdThz7oHCMZIJBHcpMWmoWQY9QQK3TdIwfHNqB
bWx4qpTbIoOJAf4lqKtfDCWzia/cD+LkQvskv271XNS31gRTJMgv8YJHkArxTqXFhlsaFOreCkYY
7HhDXz2rkedXwWg3IQzYeHmobWMUiUOpn//q5tkZgYDCQDKSEIGvN4GvHOA26qC5n/JpqhGFShwB
Z9DW0R89fzuVNoOJBS2c8Ahjq8qLhBAjRLJlUTfoqZT9MG2MwoAWDFx+3sQm+3LOrwZogPm/cP2N
4ptqcAQSGwMvEON83t7kozf+0h2ZfkLPl3eHUpcFMuayniT6bH5QbZjh1uE90ricpK2puH6QBavr
tM2lA/qFgm5X0hG7+pGDJIwW2eSHYx1VgrBoVPMEYExQ9PVjYAhSH8q66rMHCEnlzz4Uz8QNArjr
noRGOx6i0bK9RivMwHeqWi43E+nssY8EQ/EDPUzD9B5nFIJFGM3g1b+YHM6JKV7vHByrEiRf9Hp8
dk04N9BGYE6LXwBMuh/BjmZuo8mF8kkajJw/1GPj6yjXc4CiS+DGiks+tQ9m0E1gz77J4Q71DJMc
Zc3j05yP9r7qyvrRQEr1hBrXuUXXGODYUA7jri4aTyVEu2BjE8quu8CET5Zdmyd0OJWMesMqX+wp
dJuYFkEO5mXLArBI3FrIyGp5iDEQhXp70ikwQyK7C5oH7jAIDlcQKvoO2ccOzs161EHE64GhOU9a
OphRlxkG2vWCk72A31OL4TqfSXVFWuWbaVbYE/RMTZ/7jxU1XXanGO2DLbL8lj9I4HuCQwbfGv0t
8zEK+Npb5nDf87muj1XVGXt3yrqbuuwFnODEja7lI5yDSL7J9FDQSDHBfzlda14ph9siAUS58usI
eWhvPBKrMLM0G9rW2Y5j32PUPrQihAsPEoE8HMBjjyidZwiSownpNDuT8JZ+EUHrWkBZKDO2CZ2c
xMec5LrKjbxnSKHamaBd2cwoVnaTpYr5XlAiul0PzKH+mUtRYu7N0B3c8MDnLyiAQnIPfeUQLcDR
t+nWhH7mE21I9juYcfEdZM5gCcc5+PM9Srp2WxkwwNjIiouXYtao+zvIX7Q/nBkMxI03Q3goJbop
h8SknYW63O4cF7ZGtLltHYryFTCZUCaGZzCpo1qO/sbPsQ1j6WQkDUmWZ3dMlf2PqrJYvxnqMbsz
6WSA/cIK6d86vqOGXeDJqrhCvtwkVcjRBabYzs+BOfmoWA2/t1PdeggjFGDKB9lnhCOkDtBvNlub
s/2YESQLoSbuN8OcIN0PyURYwAQoz2L0a4L7sM54kJhBVvuRWZW1sQmCuuHXoBxykUdtX9TPfuux
327e1XDFqTi8GtLJl8aQFGE1BBuoORg9whjkc2MyztDS8myB7MCZwtFO0A6o9aZqLP4FhSwANB2U
7Y+VhG31QWSQ4k0qVfixIJ3v3HceSukeMnNhJDQaKqlRzaN3RIPeAVaLyGLn5tqqDtTnln/U2tF+
SnIKfEk0u0GOzoydOx7qsznjN8BZmteK4LRslCk1/FXzoBzT2oXz+wazDBhOsLHnxcGWfiZje2w7
PyEd0usDwG55HsENy7OPyzjNjxT0D+qD0eb9qTSCPLzuwhaF5BQO2YkaaHl8Z9h8zq4PysqMZ3RP
9KFu0fVIpLDc+4JXPgpVJ6z6TQc2R3cqO3uWO7Olc4NsdXZk3h54UTJ/S3HHmrFuF4MsVJPQ2EPJ
TdPSCvOlPdFW+qHVRUe2CKxdm7pBS45cuLN5XXlZ4EeV5cqngheU3/klMoid4aiAxKKX47gXkmfm
ZhDCLqKgLlw4v3MDaWc5IKnJ5kFPSAtkCMyvT4fhl6inwk/gzkU0bn0nr1+4H9zBMoz6X9qGzNbv
0nOz+snzx+5RelA4pTkJdKLsBgkGOmBOfg1irpO2iMcjB3vMQxLilUZL8SFKxJUSsNNEAvsPA9eq
RpoAFWjI5+ZBcVsRkhcHxHTcicIOsja2YRoTCbPNrdTCFLhJUIxKsreb4mowjcxKXCvPAC/v3OGG
qMCiKarPrmsjsy7HHQ2bzJeRSfJRJcrHbbwjfZ65J1VYukgx6A3zh1xOgZWgg4CMnTi5fJlZ7Zc3
I9whXrlgHnjbsLpwdvM4+lLuhFuayEs9dFgBIBqaZwNlIRjws450PpdFiswAT6yyIN/WfqHuUAn3
m1IGUxfPMiT5zYwkm8ZUq8nYGSIr9vh/SHridm5umxmcsYML9XcXO7C3qoTCNAV7OLBydmQgTTgo
67nauwbhOuWTTYvIkLott03XA11iFag/oGJXcOMFdmhfMVb25LcB+noeJLDkFXp6VXA7kdnzYwsJ
JZROGwNK0w4nhdpPUPwBTVX50lYPbqByhtwnG0EdzaSZxRNap3BwM5qi3zu5yOCriilSC3Urad16
GC2Tq5YMUPILCjQp7YlDPUTBxQkqtK6xaQoLcvk5zpyC0O+TQaS5N8ysTGFREMYN3koe1R2+F/4j
aCdhY0F2AbWHynP7xQ4hC3XHfJfpqAy0BaDr/3D2Zb2R60izv0iA9uVVa1W5XN7by4vgbru177t+
/Q36u9NWUULxdM8McAY4gLNIJZPJzMiIQLpqxrgP7gOhqVgTyRLpPl8qOFPdaQlHM1ABfAMHGlQT
nMERnfpmPBKGwtBKDvM+dglzWWoKFm+3TnfMjuHO8Hg7R88a+PkH1QlcFvx2YwIWyhSAcwAHQXQd
aXkKMSnA1ZQWGJmxeIvwYZA5tN7hPH7XsXpCmzuwsEW1nrKgB8pMVRrYElxVOiSOb3f4oC6ed6nH
xhZvNqEAC8B4BVrXgAxRnSCt6dOiI9JK0MaEcLBVP2Sjpd/q9miNzuhNdmFPx9pKPRDIMrqUWz2h
pWmqJyRgWCdGhaxFYybYdRgKGNwGpNcsM5tt7aUdqnM4BUKRKzKWyHsDEAeEp6K+Kq+QNHitZ9i6
xcJ+bS4M0FKADdA+AQ/EeZOmRB+s6WIB1zW0K8jCkIDt2NCqTSAFgFUgGQFRKNgaqP5M3CWTGlZj
a6te7JtReaW5805xokefO+CNVDK3cguVDF/5tkgd0DhAKTPzwbdOjoJYfUSo+buiV6DIdMAlYjeI
6YBX4R+/eT+BUkdis8GDW7BkCUJ3EJ3GosGuSB2SWkEfhSulFo1T3iJUitFd+0x4R0S3cH3NZEUA
cgZWYQkccOi5gc4YZB/n39Png8qAbjImD8YieSiHqnhWRs53GI3Kzd4ehmSAhhIwJ0TT4Rh8WPR8
N7d2D+G2Xygi7rLP3lQFkzt14DMKoPVupgDmsJa35a4YICa6ECqEgGm6WUFLQx13VQc2AcUlo2MD
oDiojO0Y6yNuT2/j0g712XyM/qv8KINBGaRQlefbPVCYqlt7LNjs5olfWqKAFgCvyT3Yrzu46eDo
B9HBoGHg1LsUM3G4uytkfFb691AIMhkDGg8RiHnUR8+dJG/R36o5NJ5m9adBpu5AYzqEVxpzNGAL
uI6HNgQYNQh6og5L7aPQwHWgwgPgemohw7uuIyBbAdWxM6vCVfFrusl/CnfBLU9YGnizYdxRG9iB
M/PU5oICM855QQKoVhX1O3C/jGYezRUA65GwGxTMHKL5IphNrLPE7jcOCOCBEOYDoA7zFzTaJKir
njc4gDrHpvoxiF1m8mjkcCLygFliUfVtLnNhjDr0Op5afJJjmRHwQ2YUSLEbyHPgdm39oXJQLTHC
ursKegPyzpcPygaO4GyZ1PcttSqVM27CPEueX2kD6uaDL37Oafv5L3YU/McAhxEgcuceq/uZnIw1
/AgUidlDLtfjFVS+MDqUc6wvt7UkTMtADw1DluD3oA5H0avyAGFnANmBLlNq32nmqyhm8hGSP0NF
GASwbzNUMhOGzRxFDVbUOKDLBKax8bT75PhfeW63MkOQTGAWDVJ9GOGmsbh+WhRlPAAvj9aNjBGH
5BbFVvQAOe1a8qvrOkFPbCxkJ+GVH2Et3ocx513+hhvjncADYpob3CyYIsHBPP+IqHWFKpg0yJxQ
b/ct8JTlQ/YJHOeO4CtsyaoeUCPZG68x6PB8S7Ev29+4O3AtAuGOXZAwCEX+/QKVhdsqLGsy2kly
OGFHcjgBes/MHG7LgZBL8cipUCRb6VdFmAMWUhXNq/ToT1a7z13OSQYrE2zubXQCq7T8wJzueJ4R
1TeiANhxyVglePCQZ1FnJAWFW2bMmHmUKtI4vpt1zmxFD+qjaJyIdglmj8sbuso1FFEHNlZAkCOg
aBqZlcVZXahdCCLB/qdShM9d2f/8ewsEiUW06YBWp2FKI6/1Wh+kg63Mnz1/yMeSsWdbS8A5B60U
5lYA8qX2rGsjOTf6CkPp9adB2A200r28hHUeil1amqDyUL00QFKDN/rXBd/c566+rw6xLb+i9OWk
NVhCZLe6SW6GXXzgPoyjxMBGfU3enEUa6gdQAS1RqyzXcxV2kOInTnGNLpilHAPHcDovttVbkSSm
GE1FEeyQO7mHXshox6YPsWvjmOhm/3p5S7Y33RAxJoQQu+K0jQex9IcZBO1pXwHV8TCFDD6M1Un4
WvG3Aeraz4I6EiYtGGxhynZS07y1fOQW0ejg856aiXckrXu4vKb145TYJBLvUNnZeHn3KFpOUo+S
dW3rXryHuJPhJph9JGMr8gt36NzuSKj2uitWXNvYThAE80gzMJGAZzH1fTXO6PRR1ntbLwiy7LnQ
Py6vbZXLENKehQHyAxaBM9Pnvk4SGBjnJjQx5oHyRQeROQ7Ez6iaMc78KnxS1si/X1oLxcBQcSjt
TlBto/8V1XhYGH/vglgSqNHBUgqORjqfUEB+1nciXLBMUHkt52tOG58v79p6HZiih+ipoWBoE8Ru
VFKWoldjoKMEwmqx/TX2H2gUvoQiI8Fdv6tRbV5aoe5UqBCk4K8dBhzuVN8RiacCM2MA+4RO8wGq
Rfvyotb493N7ND/CVIc+5tr7EtFMcN0QExHcyX+sQJCguvzuo9uNjC+1HoyjLFLunfBoVyUxLOay
U//K97JDxtjVYzRYKYbILXRb7PxN3U27jLG56zCCvcWgDwpqwK/q9Eie2M/otqfyaOcDdz0N8svU
DCdk9beDgmpXMDzjgSww7lSGTZoCIxNajOlpU2mLfd6hqCjN48mvxGgyA7TrMmdKOmM+jW1uoJoe
jSDTYnzgjR+AaS3iUshNQaZJxc6igoBPImLRiGGind6i/+kap1C0YqQRO0JphTZeaxWqB0wgnhiM
9a8LJmAMXdqnsrQiHZoRAFhsOnkqjvvgQPiDk/0MibJpnzA9euOYLu3RBTBII3XVAASHnRXoFvW/
J+5nN7OUedbA7vNV0SPypdgVMdrbFXJC9dB5xgnqsM2+ZarmrR/c54boMfis1oBfBxLPLkBTDEm7
UEW9eQJ6sbyNsr0eYaRyaG/mOd1Fhl32nKmHDwF6uPxcXQ8NKilptZua9KkRDOuyZ5EPd56GnH1Y
Oj3FfY9mEk+2AFMswlXkKZ6E9JtVUFlfVmC1w5QuWD/Av74ioNA0Pag7gmKcAt/h6/h97DnBBBlG
aSba7Fxe07p6g+CEaUCcEwL0WFkzyjCfJmDcbChWgkoEJduMR/Vft3uLn0+EM4Y9ELHhsUubtCCG
AIAwYE01AqLemOgZo+eom231xFgaiavU95JJjQ0kOJisXJX4IFQmTBiIHfBAnV2kiKDTFDywhliE
0o5dKV1nMXiTfZujZ8byQksg0oNUP5RFT/UNF4tkcDawTFDJfhSnoZL0LcETnwapt5CaM6LX1qdZ
LIIWIuoqCB2G/ljac2+Yta5Zhn8b1CyeqU2vW5ohP2ORIjXdNM1Bj0uC0EFMg5PLeyiMHpNbRGQF
Y9GYMMiemaoGDIfQqYSmVjJuiEYsDlVfG7TVdjWg41PZgx1YTW6WsskqM2/cRWC84DGIBsFR3L/U
1Q8kSQ3gB2LzWKeNXTWQfsO8qMsBxtxIyUfRqJ5Sj6yPuI4gmMFcWKXSXb0U5CirYRVYdgDQQ7MD
SJOPgRGsWfPEWx65MEVXCXVsZ1goPj6kf5epjQcsFyOH2bpPl6uhladVMHwFUsHhqw1XIIjUPdkB
xslO9BtScVEqM3FZq9pM2UBKrYOyGdP0qPSc+yfwdeqchNhBHDAZYJPU4h3QfrxxjvE+Am2jmLMV
fSjo70MHgzWiuXUGl8bFc+O+DEjTFMM4ZN6sefolSGgSshjlNo/g0grlmpmeQ5RlgpV4P1nVKQTE
2gsOmtM6OWBBZveQB9Y8MMLLxiMTrvm9sbTeYjeXUSgKMdqDaEsYz9EBl/yph0Zn7yhgMSKcw/11
C+ZRADAZtjeu7zPT1EMjzI3U0DMkFrLX7iVUzwibO3TW9oxrh2WHyj95IEEVYK8rW4ogezABQaQW
wOXOLsZ4rFKKgVjrzDjszRjKbmajDVZpVCbPFU4yv7YAf2agA65i8AzU8m07/GT8vA3vAogUckBg
zkURk34TqHNo6ImM727gJQxeDms4CTsE3xfdBB+ydlc9FiDcGhk1nLWiDEnrvs3SzwIe3Rpkqdj9
YHhXpB4Mg/LtOLUO1NgBbrkJZeCdmghwa0B+J7DYjNOV2L6EXXqDB5srpcnur/cBXKCo/KHSCJTB
ikJYzwcBgFGkWfODCoeoDnh4WtAZNoXf84HMQXNMerqNsHJuk3KNSBBCMnQOqm0HcFawAXSe/BuA
Mg+jqJgMBU+nB3F0oujT7RSGX67dEnQMaJKrKCAjzaOvokHQRqWYWowHQoyeuD9pPLKLx+sLgQjE
gMRCh4cRFMd58NI1Q/CFRNTsgtdBr/C7jyTGQtaNAIWsgddRmSD003QnXkAXJUiTWMNTBCYg+Cvu
/Zvgv30xEmvPc0jYAiUYsQgcD70cNUO3VguB/82P8W1oQQTpKbImlN3nTzZ94dbegbAS7Q0M56Nx
Q0MZNHXu/XrW7LB7kYMf4vB52efXeQGmn7FtwPpBA0GkKb+KrPCrSRiBfksy7Jei21ymI/CnmJ4D
k+vrZWvrQANrCDHoH4KlZdWG6iaZH6YMq4nU5LrNtEcooF9VKrD6l+2QuE19ItjBBBmZiRchNHbu
cUOKU84FsBM02o+QK9Eh1YdbKQF7PZc8pMHMqM1ufKUze9Q9kvVDAhIxXrNVHQ+LKrL4iLMvL2l7
6wgPFQAgPPzhfEl+7hcCB8obGyTuJrBilgDWOU18vmxla+NQwtZ0DXSvpKd0bkX3BzkvU1iRtWbc
R0ENTGM9Jk7eAb2spdGHqHS/LpvcWhhaLqCdwwWESXgq6RCVNBX0EibrKt9PgQr4SAFNOt9gVmFW
+AfwH0GlmMzBo3mPM3y+uA5oUbWEWIXdR2lcmNzEdZw9j4WIQeBAuOr8FgIEYl7aiRZ2nxOQsjca
P1Q/Lq93de0ZhBWJIIZEECStWafbpuiMKA5jWzEJbzAAC3iJlq6/71zxhWQ7hIXl7+TqMTt9bpR+
iWL+10AbTUpsqfYLs+aDp1xi6U2v0vIvI6AU01GiACUFzW4txlo+DoS7QB9N0dM9zQ2cfic+am+T
i16dx8rJ6WNH2ZNJpF48Gf2mwaDbrEJ0o25uQXXzFEsD62uRtH4ZSogNIiYCvwHOYJX2D0MoYggV
0hQDnhnICcAhVl+BvGwfH1jADvok0Kao5bTlDFxVrMIxDG9qezDMOH7z1xTklBWFese0eAhKwIAn
9qBOHtL9+xa1fMz4Aebgj2poj6l0DymOfi9F8qsEvHStRMJRCfh9ocXAoVZ5BdhHZSWCHtl4hD1O
MwS19O5JRkWbEcdX2RH9Y6kt0VOlDzlUUez+BeTBj0Q4V7N8G6WBa4xcOfl95nIYbTODn4xDSseK
L8NAuIA6jvDk0ciCaBCCMZ2hhOJfg77sOvN69DSLR3Zxc/Ojfxv6epMtfDgB4L+KFfiw3sYxoPqY
JpQqDBNPocZSq1i9774WhfAOUglkEkARnp+XLh0zXMBNjFxTcPlrNPPVzNTtwY0g6YDQgNEh3+Jc
xlZunqCFVXKKFyuUOSEqK6hs2ihqSECEYDQFZHBm/Y58gw1U2IoJ6H/9WSMV5FOks9HcYE5NB0wB
1XYXc4kOgFl25IXvycfwHz4hyySVbeRKjGltzOrZo/ILg3Zm0j4wtpC4+SoILRZFXctFj4YOJk9I
EMLj/FW4Cq7x/jeb29KamOyFdA5AeYlEvUi6SYhmNBkTuwKbliRfx2WF2eJ74OoDgaXEs+n93wuj
Wwh+o0ZC3cOWr/Ao92LKCxLceco6zQwzdANBiAeMcvMww3tQyLChe/+gZKbkjU5tijveLtzI/Zcb
d+GIdL0IDCFBhvIvDjbYD6qoBZWHbjL8guF59AUox1Iy1DNsxPvkJB40t/IMB4WUl2LP24mN0Mg6
zFvOgRQJXXnC4QcurfPD3M1GmwoT7ihCws2ZxSG5K+4I8TV3bXiKBcyHO1yBRd/+h5Uu7KrkhCyC
iI7Zb/BIoEmPYc/q+ksVzvJ3PT7fA8GaNCLIPFnpxWa8NAS8j/GCQMeUlljQldDIhzHA7eOia2kl
V4I57/rdaA22vlNdtqLj13OOPuhLi1QoCYOyVjkR20soqdqb8SG1232JUQxMb76mLqeZ4m3rGEDt
lqfMDg+BNdyARzXcxU54yG5AhAOMGWPryXm/9JuoT+6nNehDMVSGfBXQr+qdM/sbsHW4mMxDu0/d
KYo5gncd7OhXrM781rldbAd9bitog4KYEf49aZUTNsEurcR74LQZ8XXTqb+/M31UqwEju3MJ55Kz
B3U8YIz/OKgoIovSlaywWoYsY5Qnp5UuT5iJQsgTutKM+fBYdQJalkr8NmTxLif9y3/6gqhWQGUQ
SEG60JYCGcQbObwqSU3dSzASQXjEazjyZAfXqkmw7YgWt6XHanZsf8Bvy5Q/TxisFoqOQ26Bie2I
P1Tibz1niC9sbqiIypKERB0PPOq+SpB34rGPU1oNsSdmv6LoTZDvMCph1QGjzkR+7uooLExRj3Ax
LHj0KWFqhg3ldyKfxBTT+D0Dr7AV1iEw+v9XBFWn82CXYdo7TJIwASMrn5uJJF1BTTZjecXlfYN+
2bkV3/AxvS1jMcOhPgq9GQIUod5G3nhHEHNo8e5Lqz6EDutiXMmDkARjsTyRLH8Ry/l6MppJDQBE
fkDb3AUrCOae+MPktB9EmoTw73Uvo9PsxdfxQCYU0kN4mB2MEl6pf1m4oX8K8d/FT1EE8rwo8FOS
WM/MYaig19Bgzy8fQMb3pOdXBkxVymkeAn3d8XY51xYmyi9bYHzLry1frGOaq0ybwR4Ej8ncLrpL
MGVR17eJ8AN8PpdNrY80SjUgrgUqV9Zx4ii3mX2/1QKAdGxZCJEYAoLZKdouQ7/vsp1VTdfgFYzF
4b9QesDdS5Ovl1UK4h1Zx7chcrBoe7V4q7SHYl/YELJgIpzXH+nMHF1prdNCNEoR5qIfQNDd5nbg
gELnNB4ML3fSJ3Z6sbGRy/XRuW83Kjk+U1Oi7yGaKsdbGiZAMeLP2kdyoZwHrbOF0Zeo3ENZVoph
Bx1KF0REDqk0QYbOJpgHVqtr7YjEGDqk0FVDrZ8Oxr7S+Z1eYshADUCABn6Z8ROkFmYqdtYceZc9
ZHsD/2fLoN/oWgT5g7JsS3v0Wzs3xMiS6h7UAVPCyA9WgMQvV0RXQcT/FJT8qWssn/pgDHKsKvuS
W5l3qg2yj0fF+i8qrJuO+G2MrsEGUE4JsrQrUaaUNceI1I8O/OD/4hUqCDk1NMsBsaVx7uVYY5q+
BS9/JamZMw+6BeJkH0SSoGBRQ9A/NPdtwGGMPzqWEwam2+TW5zRG2Frfp+gL/fkRQDidh19MDung
I+NLUKkEN0EhvICPdDT7sn6D6BjPiMJbrklWi1FNMiFGP12SHJQseoBhkWySbdl6TMbrMA9AoTUz
DG3UQTGovLBEZSS6FGhKImPahj9EOw2yJiA3hjiw5DwQxYF/SNDPzVFZSQv1XLEDPY3duukxOAF1
cQpfwVtoI1yakPwojv5N8RhYGXOCeOsELhaqkdCzuHaGCSGzbyS4qoQiHJgWnLjRS1PLWQ0+liHp
3FDSVQY3Nkppk4qvFaXNK3JaMHepJSOZZBkih3OxIj/Ie4z3YUVhDrkI2Joj0UzLieH4G2cc5TeU
FjUFXSqVDigiDwaiBpyJ4ISIAUIFN57Mol3fOFtLE3QYyZV+DpIU0MQwF/09ZltLzQKQS+csrot5
2Z0xKtiyosq6bIpZNg1jQgj+GpAE1PYlGIUam6LEMKLTHzMU/4N9tRd37L7oxnciQ3Og0BdI84hW
E8hbLtC7CcTXfvwMilhwi74XTf0PB/nMCnWQm5DL8QBsAAezohN4cJwEOO3giaBEpM//AAZYuQUZ
rSRaJTJRrEOD6Nz7cswkpJE/Tl+tIc0VzDixNEd5653gFYzJUGlvWV2xzY38/mIyFTx4cUrmasZG
Vk0WgdW+5n0vQj+lMGOFT14v39grnzxfH51j9SEYZzquwqsTg7KGXOxGJXCVFK0FMNFeNrVOHwW0
oNBfgxY1GprgkDrfy8ZXNPAYYVQBBPPH0h13ypvhEc2X2GOlquvPdm6Kik5Kn8VRMoaTPUM3K5x+
FCMLQb9uhFCroQ5Wo2mlPBH0WXose5OMpL5Hu8ELHOXUHqZfyaOMMZlj/ha4ISPLIg5wlj6eWzao
fYRMejJJYLr7wkgB7OAlexlTESyIM2MPDWoPxSwUq7SeOiDcQHUM0lowESrJ52Wn2FoLcA44XRpm
xaF2cu4TqQ+Ka60E2Cb1UWrxe8PJJWDMuPR5FjHFnczjm6+HP4KmY2ziKvfAJi4NU6vj0zHQwhHO
CAUwM05Ly2g/MTFmtgYpASnW5WVu7aUMrmdQCYABHBKx58v0xbGsoQqEZaLrIhY6ZNhZhfv1ScaC
FiaosKEJXMyhHAuZtGCwwjG/8sFSmQ/+C9Q4GVGYYYpuXfcxOh9jgr0rWskc4sjs84MxquiSjn9v
CZkwxqcwwQc0FA0QmEGlWCR5RBYVemVYuWKtm2ExOu3I0C9cRV1BXVqiDxWogJqoqXCohgJAPwyD
3vFhDFb0hN9fdoUNx5NBuEUGdwnamC791dkkRYaBJVV9sO+C/lktIfDRao6WoQ+nC5VhXza4hjdg
aUuL5HMuMqiqB8UbPJBwP3TgVT423lyC+sF4InX64sa/547a7XTFrCptuAla9GAlAMcwhHVoWBZy
tAbMVNpoty9gBOCdzGm8wgu87BPsUY7oKpBqIoNV6otvAsn3Kp5Gd9hx6PywwLrr5yLZgsVPobYA
nLVK1kQI1l8sLRYonh98+1e2T3fJDbNusfmFv43RTluVeT5gngsM9Ef9TfXAZd0/8k/hjboXPCRG
IuRuXe4wPyWkMfkPB2axUI1aaKS2EDmc6w4v8Ay9iaqPtB2o3QMVlN56Cfa3cmJ1oDZiG/aWjE+T
+COvyk9aC1EDMr8Wll8Y2UkfH0ZNYKlVscxQN4URc5LetPCmGTQ6fv40zEzxcvInqIt1uZKvBGZx
UNCJz6C5gM2TPfDTXheefqxeSDFetKedWP/9nXBmjVpQNJXAJKmwNtWupGLEwWBlQVsHkFTrZCBK
Jcy1UxYkLZD1qlMx5JZnd4mRumMK4nm5/ehynfW4WbfmcMQWxmjUWFtIUzVANdzGPd5O3cEXSrAq
Z27GT+4Y9ChmBLu2q12N123dAKQ7rT15BnXeJDOGETaXjfVCwhyzhRhiOo93xE9lPzJGG2R1SMxu
FGNf1/dlrLMCK/lDtL/AzB9D9K1e8zFo6boBoyqzWz7mH3VuEnYN3dQjsyVSw8zYsnVNqQKwT6IE
YO2qBBtFqlLja07ousq6JTqR4w/QacpjSwEAYXaMH7Vq+Y789xUUfN6FYYkcz8XZyKQxGPkuxzRH
ipL8HI6/AkF9HPtmDx5/B4zDV3Ug7fgqGMEMqYpgaxW9oUWBXZd+X77PNlJGQMEx84GCJhRfZBJ+
F79ES1M9LIxe+RpLSg4QO/HIiACLnGkr3izMqNSCdRCtq4kIxsZgBi9ht5eqnOE/WxY0ngfts8aD
RYBuKuVa34fCqGN0W3pNwqcx+3l5oxh/nw5nc9XOXUdOZM5B2QWqA4X6dtnC1xw2fQKQcwICqxJu
N/qKb5MMrM4N8lr/aTokJ+5XsIuuypvwRoot39Vvgi+mmdYTVFPdcXazSz3x/vJvWE2rGPDM5W+g
rjzwajT5LOFiIBiqBkqmiHd26mbILsSb/L16FI+Q0XjL0UiyWW/17S3+Xj/li3mh5iiwk/UTMnLN
k6N4d3l5Wwd+sTqd6jyivTl1I2FFwJTkD7weOnPI6x98CMzxZUOMpdBcBXOW1r6RYOhDqmJnbPZJ
3niXLbCWQl1HIxDTtQ+mFbtKyz0oqB9qHQylfPR42QyJuiufhOagKGBUdk0aJ9SRIY4RvkkLyLQJ
IYh7NWlugki+w/1+koz2JtO7hLF7m2v7NkorOEKsIp6DPBmgBQD+61lwM+Md+juMNvRXI3a1NtLF
AU+NiGIK+RmL2FcUqg9WAKwNt60j6iBXKcOHvIjvVTl5j6vpR4XXsjl0gtNwuo2ilp1J8mBpGR5n
oOkyg3HWrUjMTiof7vhZuNM73B+ITTd+MP1O/eIXdAr2KOAwDumWc2G8FyxwUDQnrEXnvzuay7wI
5nKwC/1ZAkF61d5e/uib6cfSAtUE7fOhmhoVDBUSMNzqQYUwe/EUefxLYEkOmSRmxZ2tL740SHkz
CJLLHHzBZJI4OBbZTZVKdu6nzuV1bVnRFh+cCm5liMokN+KDB+iBq8qDD3RDqjB67ivKrK8QurBC
hTGxKbsQyrqjLY78OzQRbCMCWXPn7yWhcIzJ+KGDaFHzZQvqBTup5JwBWjjC2O3mad75IxAKff8C
7k3b0EcXAnqYh4hYkMEtF1rsBM2gII4Q4QLOHcpqXA9lluQWQh8ML2VsNj2zRDYa2jbghIFO/Ak8
9KUllPFrpUl/q9xI7TdNbxL2wpzFLXhhmqaBGFtS9kdpUserERIJ//DKQN0fJWwoRWKig3IgxQBW
LDHwaWewPQ+jNwYVwwL5C+uY9MeCTjmPMtR8mQsVEiXpFQSsV7xSvw9N95r1/1Ci0ZAtqdAtNAh3
yHkQiUchjrOZ5EvDuwie1VR5xQAwI5Bvu9m3ESqnVxQQN40h9mtUjmGIThPY3S8f6XUzkiQsi3VQ
lTp1qMq61bEOUgef7cYEB/hV4xLwvGiGjvhvp/vPkuhhUpHPSwEqOnABBWzqM/h+NRUIxVi7GfzW
EkAib6o1tOq4qfcwxX3bKd0uaMHBIvm7EvJFECKTvEkp7yH156RqdNNCiKuNWH60ffr+/EyN2hYt
bHIjVuoB7M65K4Vg61VzW1EeLu/+1uthsfn0TYTGlRBCUGmwo26I9kRzyNQg9+PKVX3MOeggjj7/
LIroXBV52+0vGyceuj4qf5ZI51jgos/EWobxpmjMODMOYbbPkZi2OsCbLaNxyjJGXVBTOPM+FzSD
DaEqaG2NV3MW7cYu3Mctd4KqHCNRXXE2fQU1cOZichVinOC7Oj+epRJoUFRAHp7W/WjLpfEOLkQL
mnIHrRa8CsImZttxL10eHZIQqJcMBIltaAs+buk4vgsj372825tHefGDqA3IsnzIUh93ZywL0EDh
Ty20kC6b2PTZbxOadL7moRkkZOjw2UHXvVzz93OIaca4fL9sZjtkLOyQpS7yvkDEG6CL8AoQpCYQ
rQKzKKB8L3P/WdZiTjRBacJ5hRIPd4bWv5VF1T22UPa7zntwU3uzZmQvOdcIn5d/1mamLWOwQ8An
B8MDFZDlmcMsbIv3lsSpsVOUvAIdhZHbB9qToPMYxIW6h51nisZIg1f0Q8TVoFyOFqJGRn5l8lkW
22G0BlS5646UACZHfp/3eWj2V4ZVHGcwX4YOuttOdAPKZvw/JriDfFP6EC+NUzeqDNEgFLpQfyDv
TfFJaTCQ3ppECVx87j8j9kA6OTgXDCrUaks5Eoe0wEEeDoKL8U9PPWZ7yBaCF4uVLWz582JtNPOD
ng64J3Lc5ZBJMgW1NeMOAg0zy8xWKxh+I+MhoOog2lWooyk1ldE3QabY2o0PqhB/XzrF/v84f1j4
t80axdIWdUbloqjbhnyv7tA5wa7xdAUSdKaimYbVOr6JWtUNSvG9F6E+0b/o1kd4YMHmt26d5W+g
zm+rpGKStZjrl716X0IuoXO1A3t0bSviLczQ4Uj39VQOdDyzJtVNjI+wYNU7VgxjX0H++8jT71y/
9QEWVjJQpRY3Y/Aqg5bPR618Tr25lsyui60xjuw0C+zLoWYzySR5rCSAnWE1+AGvlIxcRp9YAkXP
0IN7RLvuRgEIzd+XDa0HPkh29m2JRkSA8kKNSgFF3fQouSNoVyLVBLNZvdfvsvf4NXdBqrqPjsWv
3lFdDAeDZGY6yrseVPvjm3CoT+zPuunCGhgOQPQHLmfBoEKOBs3krIx76Qv1AlozEAFg6jUBD0b/
Wzf9B5T4nPIaNWCQhYAl35RxcL3L+7IVGZY/gYr1YMqExFFAfgI2HzSdEGEsIFHW/0v6vVgplX7L
bS9Afqic7ULJHCOPXqZJYnERbGcqCyNUpqlKvqymOdYS7v3r6geJCZnVY2CqvEr2nNd7044VAC5v
n0i/+GroNoJyEOVzHnKxRdxfV3lzP2sK4yttBYDvr4QK0fnFGI8pzykJCQBNs9cl7hpCNveXHWH7
JP7PF4FUPTfRQfEUolIc3q7t/dxHb3kJmukRCOaU9SDYznr+fCfosZybmtKCEwPIDIHLT8HUKEfw
f1ZvpT/kAlG7eiDUgqwsdut216BZz0OSF/Uxuj0/dJkx+BoiNRQ9nDA2lZ/tDnQzFoFrJnb9ybqe
tiPqwiB1tpVAbjAmgEVqcpEfIDzxluUleDHUdFZPQCuWJsqXxUtRVQGw6LVsJxg9YUTX7Z0G5ZMs
gGMQqRx1IuZ6yLRCQ0I1WPGj6KSudhJBtzpbuEdcYz+wZt637kNE8f/Zo7tJalyNUsUhpSmaeyGU
dgGEGwztJdb3BpdZ3fhcCize8i2TOhA4oBjENYJS7bkzScHUqq341TYi1DrqnlDr/AcJmq0juLRD
PYNEzVfDlNhpbe1X+pE5ys9+B11gaOuARFF6grw84+uR0LvKD79XRidtvMCBUAWKtrYU8+YwgRYp
rJ2pnm1peooFRnN1E0qxWB+d9KPLK6V5jb5YAxpKFcy8A3dPEiniKdN8z1rc5vnQBR7sJzoYXXQ6
pwnHJEJ3HPtJoBvRLr0JvMmVnOmKNRm3vbKFJSqyTUOJ+jH06BFusvvOyzzlWoPc0xfMc8+an910
k29jOhWpBx20Vhw34aMV/S/Bnz/zXhysvw/Vi62jeSLFXh3HuUA2n2LQX4XQog4Fa7WFEDAjadqM
H4tiOF2aKwM1CsTiK2rOLoAZ5JXSvNYO9Ejt+pr9rbZ3708/QabSBF1IfVUPutnO5uIKsrNw/YDR
29w8Vd8tCxqGi8piokDlT7GT6mPuG+DcenPMPS65NaqM8aE2Y9O3LbpCl49jO6JBiyEIcOcT2i/F
I7Rf/4DohKbJn12jK2yV6otRE5IKWxfV5hACh8glc8IIR9sn9vtxR78RuC6QFU5AcG+F+F5QVbuv
wvc6V+46QHdsVW3u/Sg5AmvTmX2ris5lp9/KtJZvICppyBUtBCwXjaApHg5q17pzC6XyLmRUfjbd
A5SXgNRDAwNXyvl1Apl33a8TvGCnKbqqS24XV1AIHsKjIj/4YPH8h0V9W5OoRUWYDJCrcYRWU2Ps
Ei782fnxLo51Jr6ePLypu0QjeQ+uSQIaMqjba6hL0ONGqE2r+vTMyeUDtNyfRd5w26bey4Z623TD
qcFHA2mSK3X129jOD5fX+jV8eek3kN+4qO7w8v/q4/KdcTO8l/vuoHuECTY6If6DDs3ca6d8JxzU
1Ao+mtvstnB5qEhozCC9UeA62w0qSCOwGFUfYzdmrgc1+hjf1VJ9EjrpVNeBx4ecEw/qI2P5G+We
hVEAXc6XP0nCkOp6gSe2OWDYzBQbszqUt5Id2//Hfdg7xoF3pz0mEO7nTz8zWXfuhm+f/QIqG5x6
gFCrmBxgTjhiYMXsRryVFLAza74jyaypQYY5urNXZWPgdwLyFxU9Tl5xp/THpH+m0acSMVxr49oA
1EZBbRozPpgTob6nMvnDkJQ+oCJNbFa+7PSd7l3+fFuN6IUNEFWcfz7d4IuxIPTPk6d61en/CCsh
+XvsHek/0R9uBLwzg9SRTTgjqyfwdtqcBii2loSHOBiuoYfOwpZu3FIaMhZeJAV+TLBRbhEMkjgV
Mwr8SazcAWhqCY3o5G36wSnCtT/EvAvh8mOdioxGxtZXW9ilHwsdBznwrsGOakGq400Wqm8pSLZ/
MT7cxsMWDx+0L8j0koAYeP7h5lCthU6NoAYSgKcltipHhTommBdDk+irAEg7OoUNkjHWk3Mj5i4N
07e/kchCmQ7CYBsPsyu5uc2dpld/x3mATN3K94xlbpw2gLGhIgM2A0WT6YZwMYqSL/iFag+KqZeW
8ovIRRLukKhDf9g1QPArghuO24dPILNnGN/w1aVxuldcT/yUcvBWJPOztvM9aReigqYlpnLd2b7Z
NhiA5mwWbczWlwVDI+YiUT5bs21EzZjERYu7Oqpqu5bcUovAI/7/SLuu5biRZPsrG/OOvfDmxu4+
wDTQTS9a8QVBUhS8t4Wvv6coadhdjds1mp2ICQWDUmdnVVZWVppzkAz+be4xpEetfUnM1SX0SVXr
1USfEOh2va1uAFcGKpEGBOF4A9KV7f1M9rC4KPpdDI88z70We+1/ARY9NJ6ispQmLHCSC/0mLsEm
kptncSleNDWpPatXK89I4uty6b50Y0dczgZzlpqd8VKWUFaSDvnhaialJ0rpa0Pk6HqciLlrwETn
FIkEED1AjrpyoYle1EfD1xFdJe0cwj2CEt0W1PjOqjVPLSoOMv/ql5NA6YksB8UloUdjL7DIrbnt
1RZ2MMjZplEuquQNoz5eInw9vQqn5YCf7VDO3Kc0SUZ7kSbtMSLNWbJoeIwXG1UUOcX9tUoKOjvQ
EAyiISTj2O77uUeT5wL8ZJTC8usSXY/SDQjfwZ6QuBqnx2rFDx+IYtRSSRhNoalabpXP9pQXjhBy
XOGab9pThu1YTQFy24G6D4FHrgSzBNJcofX7cLgjlfiolbzqLUehj4TAnj2kSqRkmMWd0OsBzuVO
L87SduYNS60FBJgcxZQVUmuARGA7DmIRLK9RDavLtxU4Libd7hzKLUT54t1hSzGseW5gdR33RDIh
gZgklWy2cEMZuaKc7facJ24i15tEfCoXwTtt7muv/wMNGcMA54opRgXEkR1lHybvlWM58YsJtuPW
F7YC5xivROWf4tA2zWiX92O+1A0qNFX4uOSaI1tXNSBO0+Ld6vUgVDjhx+kNhDxGPSKnpjbrkKfc
Io9Sg2lxxBQ/ONfH71MCIHAKOcGtkNIwkXkEHSjJhKp1ZMngkUSarYj6HdrgnypBuhuXWTgnVtsG
VQOc+ri1ZGdIsthPcyC0n97VtataQ7smQFYRnRzV2JHPyfMZxXvXpLhNxd0Sx47ScLZy9QR+CmFD
H70rhiUWxcmtFeObGWnPUVR+P63HWlrP0ijuH601g2SG8foqyZelmxHXNeUZWsO/DX686e1EPhf8
8JHPH7+q0p445vk2gYhDF3N6yegVWjJkoBrzpknXD9ynDBZcKOqEWe47LNti2R/VK0zVZefqdtkB
9W2T3lt/Z5v25DE6JYLWd0JMk5WkPa+r/n7pI//0Nq2aG5BH0KUIHjS0bTN3JsmaxcoNHdPGD3rU
2XnzMBcPp2X8P+v2KYQxhSxMQ7WcDbjic+qojLPljLLYxQESCIBE4FbLV57yML1Pecy6jWKUdplg
wjFOgw1OrKDBUEJlgU8O8HwyEhan9Vt1jJ/ijgAmumkStQL3WaOPuyW/AQa6QwzidHOJmkDlZAqn
EWc10NkTyOgHotM5HicVT09Zt7P8zciEjTqhSbBWgtOqrZ+qP1eSTV1mmpDMhrig0D0b3xIxfAiH
mRdKrd6aqPwDAVwEayKb0hPFRivmWLM+sB7Gu+GhCKLd6IS37dlb7wGdyTVf04vi8bRm69fLnlh6
MvaikDmd6rr6JdbcxQ6AV+mriA4e9l+Kq+GMR8y+8pC3tD2JzFmThGxaCoKYkaabOx9DGJtuK4LR
iaMZZ0HZF/WUiKNmlmh3pLXU8VtLQUiQRcRzyNyK7dXsCL6QOKk3BNbocGTTS/no/vzUUWV0FMzQ
MNoUWRHEX+NgS3Nzhh4GzDqIeW0PUXQB3rG6s4um0NDpXp1ZQ+aJSWl58gj4+dNfZtV4974LXae9
HcZFalidqCFgsbLcibsQaPJCzXNuqx4UhWRdBNMwRrEYKXFuDnWW65ZLHPNGfAEKV+iiZAHmCMQo
rd9egk8VGDMc3db3+E+pLAxsNxehUqZwAa20uLWITIlgeZq+2JOQO3nHZYRZ3VfMdVK0foyTWEwS
SjHwlFQAFwBTmvpzymcuoCUgUs4pCx6gl3l2ROOsIzv6Ux7GSQ/3bkgrCdg82LvBGYA4q9K5Ejjx
3qZFSDngIc6vwYpYGtrbDR2PQcxcMN5gUdR+KGqBvufQkg0ygs38EWsujjQ9mO4Awko87jIwt7zy
Ys7V6+NTNAvrkCetpI0WttIsomcCPAlbDge/jNJAH0dp10RV9JiP3f3pw7EmVQeJBkI03QLjBHOH
5GabasKCDTVC4OaiyQhm00QAS5zFDcAGz5bEODMrOebY7dpp2RP70WK6dyaLstGsWkVFJda/CVNn
S2HtyCJHt7WDvyeEjdPQWa9EgqhjRUsgBJsz8CQqjTd5vSoEuTyKGodRZLZADmgb5HoEeiIMa2tY
4lbmPWF5EpgtqrtsUkiO8G+2Fq9Bj7zcZP7fsIJPJVjWv1hsVJxKAw+Bqtm28aQ5Wd9exoV4Gxvz
mSg0nR3GBq8nZPVtoKMNBSkhCyxTbAZAaea0yMsF7CoXvRsF5Sa5H75SEGWKg69w8ier4eeeNLY7
a7Fms7KICRblix+dqED3m2zVxmQXqr2ho92dXtTV5NCeQIV5Kc8RTvJUwf7CuXT7MtlOTb9L9ALj
FZbuFEVyrsQVQDyNJQB2o9+aBi8huHrMAHRioGKA8/2xJHvHrBczfRBjDCCEZLqJyHSfyt0WkDGZ
d1rVtUhU35PDmOhstVGnxxZqBHGB/sQ83YZleWcMxLIx9sB5Dq01EFp70lj4WDKiTBBlkNYDcx3P
4sDo7ejZdGtPfyo9I0Vu17rmcYOtnkLQuKgqHpAKrr7Dmyi0YisOG9hq1hK7zr8n8/fTa7i6V58C
WKg4My9MSbUQY9caHpMExqEVkZ0KM+escxRhQ4ayttRZzXEMelNI7LIvroSx5l1m67aPSTENTUOA
G2MflHUIMBJNqwE1Ax5R/WEJKEODBHT22uftzLob+ZSlM6FXEspq3s8IEn7ByxQ34xkNEcxN+/53
+pRwUVJieYP2Q7F1uALZL53UMITwvngIfeQzgM885cCPBRGzx8slru7WpzS2+paKAsnTAbmGeeh8
Yk0PoW78fqvNvkIsaQIYVuJiNAWUTNtN1GpeFb3HpmmXTeOZHe+VdxxAgl4NxEFw+AqG8NhHSTmI
GoB+ZcPVruJrY7MEtOIlfW/tFMMivAzA8ZGiXG6oNNOKg4rmm8Mzm7cFWMZzCKsF1IPGNogE9K4a
TfTl9NE9dn+HcqjSe252FkewM6Oo6YoA/5LI5BTzDuSkTp5wfARHENsfYrQ1BggribiqfNcr56P4
bZibTb88ndbnA+D/MOw+UIiF44pqFClrYyGuaFXbSMWoLLoSnsxZTm0U1+0SBHVafZnpQJFCxn6w
7iuhcSYC4JFx7uzRPNM18j2uLiw9CTK1cw39LNZNZwC0bD+YthK9Drh6Feuln76Wiujk0xY81P4i
fpvBF9M1D+P0fRQmz5hmp53eWzN+LlrArdTxblDJ/WltV6wEFXVkHDQZUBJHFB7h3FqlMcFKVLxI
dcx3GcVjWOicpwxHCut2c12Uw2aWCWBxXuvsYogeDJHTHLoqAqEUAE3wQENL6qEZKmYcaWqdhq6Y
LU44KDbqrjul52SdPnCLGOMA1PmnGOqy9qxd1puwl2cZJWwnvImC7LK6HBOv3Axeep1/A87uRtok
kZ15hV97w3n7BZg0Tn2J4ef7wc0v47MmtOMWb2JexmPldOx/MRYDaUDvRyEuClJF3etSB9b8nEyd
g2Zz77TBrOSMjANBzArkqjrSzAVgSW+JgxrA5Wza4M/BNbAxbfBJA3YyBnPUaanr2oHAERVNA2jP
jDNrdGlGslPV3T5Jtq1pXljAP/GNyAhAT8MFVzq+d6iKn9Lot9nb5EbMlbIvoSK9U2mnsfKaNbbq
iqB5xtO79MOXROJo+P+sKybScLtKGJZnYiwrT0EzpiaGaxjo3qHsPdl009wbHmaAXP0snYPS4V2w
H7ACx+b8p1C2X7KSlq7NR7qZAsr0mriNUsntVHD2zI2j5ZanGkBUrytbQ5psXgpfwPTwMmBV4rMy
BfhtP29iyboVU3BC99ZOUfrBXoDRf3r72alLzF7hWBsgqAX5GsYv2XGMfsnbuW/yENhT1pN1JQTi
F9VH0mdTZk792L1F85nkiUHotJtOtHnLxNgDlY4mIP0DKRysf6xvEeHQG4L5YnfuCZiHwYwyl7/5
QPuQgZuaGrdC8RKYOC7qSVx1SgE6uwsQcLjDRQI69tJpzkG63Pu5D45K6Tef7z9k0oEE+nqhmF6H
dp4NraaOGmT20ruWfklabgqLKSVSCaAuQfHZAMmHqbEF6JCgcpOqiemCEPV8ShsA5c/kccjrs9ao
7pWh9uIxn+y81E0UwXvOY4lJNh9JZ7xGnyUIz6l+U1G9WTpOc1q6sgFnNY/3o3meyY9ABvrNg3wk
lQmI0HiiTItOd9JHO7ox2uVVBACoSwxibPSNBdC924RLzMQ4yCOhzPUHiJI+TYTUdHMS3opF5vVD
eVn2/VchV+44h5EqsOc0fshCukcHc6+IQgvz4NVqLQz1nDZXb6YHxZ3BDq7bdEgJY8HcMJZ94PyQ
hq5gWCjOP0DSD41UsKS4zAtLB/kicB4dUXMFUMEbvuJpgwt2Uc72MXHED3GoAZqaYVKkI+Z6Ewy1
K0gfgfpYX5aLNq6j17RR1S9qCfQmzkJS+ztaSAToCMA0Aw3PjGrhZElTP2UmHQb0azTQLD4yUOhD
4y8j/ahTopg9m9o+GRupBbXzJCHhiBnkWEd6wrycu8HWSPnAUW3VRgxwf2ig1wWoPXP01BHuBs3w
Bq5Q60oE6il47lEFdOS3OBgr5zcR8z52DdN6mJzDQwetLox6o1rn0ahBPUHunSoG+baWfTut0pph
oOeePt7QxAUs5UM7HK1M18ceJ2yWpPOpy4NQNbfjnN7+DTGG+uPlhtwgowmojgEBAxIdV5gau8Dg
TJfmaBqrft/MkTTA3shAyAUrNrM/mhZOwMiFNlp6HgGlubDugarMu7aPL05TBPsm7T0Cfj0wEw/X
bMgLUHL3YBIBbioaPk3M20ee4DTTbtqkQJxJ3OE17DhSeUKZExyN4iyUClRLky55UfvWAItJJaYc
ezi+XA51Yy5PHfgeiaaVvyqZma8AC1LmEnAeO3YYHWJeTL2i+9liaZSzRsyMMpJUlxRA95B9oF2K
pHGjctmcNjy2/IMzBEkKutNRxEOjCJvMH6em6WYZCo0b4hHA13nAt8QfCOzVTQ/CgSGon5b7v4Ay
saqjCsw8WcX7DWSSh2bSmULVDzokt26ZO72LxKk73qLaBYcxG87sqJvkKdnwwjoWnfqHxp9yPzpa
9+J8KWnbejYhV/brbQa3u6uD+CneWI7mL56ZbkhgATqSlx9cM1C8IX+py7YaNnMEDMW0Qc5WFe8T
ebmOYkBenN5NNrI/0o066D3djMmajYiaJyWPbHQ3+U5fa2Fjf8yxOMIL2YRBtR2B64K+naa2413F
eZKzRYef3wFNyUBKlXCf0uhw7ztgo5POQn8B9jW/67e5Gz3TjJdwAwDAIL/nPRKpazy842DAaD38
JY7xaaLWNFVYUnGx61aS0yIj0z0u0ZPFm25cO/v7kpjFbaYINaMJi/vZxRAH/Df9SuxzqBHjP2cw
YkShBDn9G3g/MYwDpkbpmXZn4Nbm949xN4xxnXmlSSXyTBQrBMMw/RYNGuPGdBW/7Tbg3PMn4KP7
pw2VffceGQnjR1ttqeSafKwlCKENTPUKTvU0uCKm/J3S19zS4RkKd12pQ9ozzDqSNWWherbu7KLQ
jQbVnwymOAr84Jwt2hzpyAR6nSqR0Eghr0PQ6mB0bnElu7rAm8clkW/alJ/X2vL8DM9KmVCiNYS2
XUSsrLijvTZt0HuUrINXFFh1ZyDRAHgPoNjhwg8XM6enITQHxW2qPOiAZdYbIidSXr0gPkVojCOZ
id6NRJBMYFAJjjRggFTOzof5XQXN22lz5ElifEhvtIk0YcrODVUj32RIoNtyrSGJF+kXozpzPOSq
NB1EcpgaFQ2U6w+XTkKHXKpTNJDQNL4CfORFrKotuuhqp0rl4LRmx/ErfMmeLMYaLHOywGup4DTn
lT1WF+GcBrmVen9HCoJ+mlbQkPg/1KgrZZHMpai6cVHt6kzdaI18X4TN3WkxqzZH3xY/xTAHGAn8
ZJpKULcli1PmsdvEvHfgul/aE8HszUzEEcM7lB3O72UcWMoBqX/VMsApVNfCrnCnoOPSsK5v0qde
zCbNljypWotoTweAe2VnD/PgkBfK0phNdoo5ixd1o9J5U/f0etLPPbo695RlzjAG9DWhMwvVFch1
mj/VTXRVRJ5apt5UN05IXk+LW7d7vApEQCtQfoBDKwnValGzZsS91gBKKbpGn7ttxbUryU+nBa3b
yacg+vs9Rx9FsYoKH9YT4Bxfez28zC0x+O9EMBbfWwJy0wR2kk6A5bWjOKluZin/TQ6KH1cI+l1/
LRlj8bLRdEoK1GlXzk0MclxXBq8PhrdWjMF3RljUhGCtal1A327tZRgx+O/WijFvAM8u9TgpKmC4
HxtwEvntJIj+78sAS7IImBVwFBxRv4zgO1ILETJ0MKim6OsqdM5ttOoaFHwEnkngUzqqNQGsNNMz
KkK6TS7j60G3hxu0sVwKGeruKWqAQNjc8aYn187MvlDGzoCSKje9omF78vPSUkrfiKsMTWvhGTC6
Ys41uGYLCvoxMLIASj316E5PkY9OBmiYFA9t+a3SePfsmqPbE8De6PRQLlmqYpdADVMCUV7Okh3I
azh6sK0YH8cGdA2YUUMSCi8DxuIUdF6J9Yj7XIg8ghHMvLkC09aQewBXA+1cAiY/Zb4QeCzra+u3
L5bxpyrqqnFcTQoGerXaSYrLsRJnjm4cGRYTFHXIaQzL1CmuPho2Cs3g0Ls9fZTWNmlPC7biDpQG
gHObCE/yEKmAPt4JeehVfcTxoKvnycSMDFp5FUlB5pXx0ovYNWaB1UJ15y1GQIxO9CSzLU94Lobd
j9F13huAfubBjUeh/FCZQLoQbSy4hw5lghwK5k0yAw9F2RnbzBHj5xoAUAJokvjAy0eH91AaS+8s
hlmbSmK1gCuezC9lmeb+nKupi4JQ7aVNDV6T01t3/MShEvESxtC/pqoA1jrUT9VikDB1qJiFz53p
9NsM/Jt6bOeSP3sfI9Y8kz8ylkOBbLNOLBWJ0U2Afoop4g/wpuCFbZW8n9ZrTQr0ocPysgb8TiY+
n5shTvQJaqUmsaWqtdvlOUk4Dp4nhLlrW1Hr26WZF3dIYqce3yL9PSJfTiuyZhGgezXQSY6O66NX
U4bGx2JsQ+R5EeqJC0XwBS3bWWLy+oBWLWFPEutqU1Q5xnDAki2DLTRuCRDQaLdcjqH3g72G+6I/
KvrBEvYFMns0NUpHKqSuETmbOzpmP9rZNv0L+ZEjD3goiOXJ0eS0RwsUWdwkFr61ESYsJrXkHKR1
W/hzn9imeE1piWr1sIVmkHyS1LtOby5madz8V+agMyaXlAVspIMYTfk2WxjEmd4bEeXfuXBPC1pd
M5NSeCD1julKxteKUlka4oRaNsY18mugTohOqesLp/LKk8J410YvO8toIKXsBK/T002XcBZsdV/+
1EMRGT2QmwdRYorBj7QSPFLO26iOz0jRccTQdWevCZDY/1wuUMgeutGhqqdhESAGA3W2kX6VFtVW
6mur5B5T9tQgG4oaJ160lG4S5GFU4b2nShinHZG6ETXNVrgUZbQkiouWBaQpBdSBsj6IAT+rxeRM
WwB9amU1j2eL3gj7qrJfgLkx0hRdKeYYh65hhbbS3CdEsFVUaoYvYvw26bVfpRw/uyYRM6lA1QXg
pYYZ9UOV85GMlkJA85puW4w2m9vW67bFhlcc/KiZsZrty2GWNiVKW6opesOQ2jk3lrNcU4PCnOxR
/U76xdb04Ys6PMWJ5lnj4AjxtTJdJfWzsDyLqWFrSzBnPGAZFi0DndQongMQDRMAJrjEPvL3e9vd
g0a3zywwNabbcYu87ibxDV92f5tL90iQfLjIiWwknSENg9u2vREITSW9gg+v9U+7laPUMauPciiG
kKbIqgx7SWnu5Xin6Tua3ly83gGsYZ2hnmn3vJiDdTOsUPr7vUXsBIykoB1vcKvxvkxiDy8ZTpDN
nn9Gwkez6J4EYshzWZMpdBPEhov02mOkLU3RzpG+cxaQJ4nZpyyNxgTzrBicezJ9HUgG0qPwJXO6
DQV7Tr12N96TgIfhwUJOs9bBtg1CPVzXCUGzys2yAW2eJ9iDL7kW2s86B+n/1/YDgjZBh0d5OTvh
VfolckTUHsgWbXAO6ro8qI+jOiS75MymojUD6b0RC6Hd6j5gWr5kATpovD5o3GyreeIGpZZdVv6C
mf6ft/l/o/fq+odD6P7zL/z8VtWkTaK4Z378z1X9Xt727ft7f/FS/4v+0z//6n8Of8S//PnJ7kv/
cvADgKeSntwM7y358t4Nef8hE9+B/s2/+st/vH98yh2p3//9x1s1lD39tCipyj9+/mr77d9/0L6K
/9n/+J+/u3wp8M/c97J4aTP2H7y/dP2//5C0f6ItCxTzJigzMCNDiaGnd/ob85+A4UOIraEvACVn
xNl//KMEUn387z80458GZf/CwBdAbFT88cc/umr4+JX6T03DzYX+drBb4zIz//j1xQ7W/nMv/lEO
wMdLyr6DIji5ny4b7ZcWEitogkC7PK5EXWfciVSGU5FmhuZ0VWyTzFuUC3C7mjMPaoKJjo8FMdaG
i0EdIgms23nrUgCsyk97O35UbcuvXFFyeNHxYdzyUx7SeFhAVPNFtpORZFZoJi0Us8hlBbSr8ios
t3ub/HMt99eOOUG/ZCCvipOCNPxHOWrPaQEGuMlSQQU8iY9aiQm8p/NmB9wXT7kUHtLYmXfAcEeb
jG1ts0eObHpnsxuHlBGOqIqGD1zrhy450QAInDY6xn5d06ckoVPqjs6CEr58JnHRKA4jiB+a7kuj
ZrSnKTBzqmkYoGnjjS4dkSVef51vBEes7exC/TY7xVZ0R78GpcTkRK8cZdesFOkDib5INaSzGGV7
Qx77BF1JjirdTZ7qKKgRjLaSu/1Z5kQoS2x7nxaGeahiq1aLMV2FdlZhi9l5qcaq2i4HsZJDO5Qp
j5P0ONpAM0NXXH3Bw3Zg7vYfq7wvjVEzExbLqopBdwDT5lGKSwm40oLTes222dTvvL6BtU3dF8ds
ataABn2m4mgoIQUtIGn1Tc2FpF09JvtymCdEBk6eWQ2xiLKfXcroUVMCEJygAB26JWqloisHyzMJ
FN7xXDsi+3KZNwXG5y2lopsnGDtBnu0uq90JqLjGktum/GAhQWlku3aunVS3bI7J0jCCPZ/7wuni
752YpZR7JWsgnMadwz16f+3kTsGVTkf0ecRMDJ7qkeXoTI5SlMI5yhdIy5ZnvQra+kIsdlL3lBug
N0OpafJ16Vwcnq3peQldvXo3qy/LcllH51Jbu+idFc3ZzufFTkrixcAphP+02/ZcM7htu2tneW9h
2I7FJreULGnxVWnDjI5J+1Cx+1erw5Cs5FCW+OqWBIhgkWjlbAnd7xNbwk7HCFqJkkgNe2+A0aVe
UEcWO8OFioDZ1nwDoZfidFfF1V+Aelo1RaT4QVaqmaBRZ6xBbQQpNUYoXZ5HgXFG0eKNG8FvQWQk
XZ9W8wNL9UjNT1lsvhpTBHEPsDPdQfOhnVfnCvIbU7GtEmSus4tu3OVzYg/fSjPZAFU7w3wmJu9r
9cJMz+M5dOoiGGWCaSnv9PdiSgQ/bdSUNDhwDMpZLDJr3eDdWxoKnLiPjpcbEJsCX8u0pYfW58W2
qza2J4oJNioahhF68gtiV/lZvARJ46YjTyP6McxKY6QcBTCgGpgm7qfDM06AApjMuYzgCabcOdN9
cgOAaFAqhPZwJWzDS16nyQe2IiuRRhqICTFJdlQR07IiaYSy1hxcVo2nTWbq5+FSf9N7abGHpFOc
WAA4R173lp0VZbu15KK2Z0sfN0MzqUh3zcZDhXIb3ohtfZak9X00kBe5RKUmGnXVUaNytkEeiNEq
va69UixeCWUDH7q6sEnaCEHfJGkMAri+uy3rub80ixD+Q53B5heWSeuXszR7itBkV0Qr0SmsxS2+
pBxHxLGkPAH1A4niy6Ej90OjEttEK8MjwKIakIvVKIRGEiY0HCmttO1IisRrQcSFhjb4JK/XW1BI
zBqQjvQ+3BiCHjp9naqOri6JB6ptw+n6XHPHGRTNmpyBOyQcdsWYWLZiNOUj4DH7Z1MUxtiuBkXf
FkKHsK1vCmwdGSwVbISJgCGrdoQDBGrZrjGsmmw4x2DNaBRMLKNPV0EPJpuMaRKRJMm0aM7SuMV3
ExNI6aYP5sheNHvxq635V67gY9cHFnINbeLoPRUliXV9XdO0oV5D6Pw2eEBUATqh5S07dIFdtN6A
1kTariT6/B5MpuZET/2hZOaBURlEQUG1g7q34m52tY0SgLbbIW+UdwHdrlx+s5WYzRAx3IP/aFB+
1ECOp5OI6cFWw82r7wpvDsIABEo2RVTh9/uvxGwH0lhva4rJ2EZUvwalTq1C2yfGjRGyDbJN5435
TXU0CDx0ARCIKaIfd4nBFgurJCmTpYR6s5m4M3Fx0OSWV5deX8Q9KTS82QtfkK+QxDGjUgBXXG/o
Le3OzuSmAV3FznJPn4rjUBRzZwDOBO0YnT1hW3VjpRMMiTSaM350Q/5iR4h52bPD5O8Pa0TJhAIs
KLKOzqlDtUKQc6KcCzmyb2ISBLaxabYpgg5uLH8c/0EjJJnBZYZ+MFQHDyXJqaxVZQRJ+vPgJUF3
UThvTYURwwLI07wi68rdeiiNuYnquK9RB4c06YqmlpRA/QrMD1vY/QX2GxquMwZICRHobD0GQHCd
H2oWLoWqDeYMTGnceqWbbgR0sSLJ64zBiNsPJMHAQM8v1GoXtpws4bHvxKD9nmj6+z2rhIevrV4E
LKYV34uWYyFJ+Nt2qOoAkAbGM84X1vRQgNAsdTdXhurk5+FOClQwCNFhA15yYm0J98UwL6/FyJYS
bNCqU5jRrpTOE8X0h7G1JQFU5qnKewituAxohbAT/DoUQYjZsTgtKzpKpsIjJoHY2DT/kqL7fnaq
bRyQrfxaglnu9EqueRANrPJgpEahRdLYBEyGJwni0ELD0xnkCi5goS8sB3C/XuklG95TduV+gzAF
cZgmypbJOkVSCsosRgliyx49GsmjkkuOJXhxHEzLNbctfcUMD6QxzrFQW5KDoQPOEbFIpZRO1HMa
VtdXD3EyILMwjI2Z60NDNGJBJl2CQC+XUElWPQmMMfl3414E3kjs8eyRqZIYqiKiY1XFUIqBqBk5
QcZ/CEqDDCEFXwJI4VkfG9fAFOq8Reqe20EKzFCpbVEI0X/VjpFdLxKXlIRdUnwBYGcYyI5iLgbF
eubg1UkFRHE1lT4eB8lObezKKZzEmeTzxUGQhsncWA84JsqeC1YocwyrMMf0eZRJztLt6i210cgr
nCj1EAouDn2s1w6/XfwoJPoQS8MQFTc5SFiY42iRQpfHEmKzByEI39Ud0lm78lG+028znMfiikc/
sLq4KIPhoULnntkhtDqv5jA0MEovFgAHTE09taXmnbOY7Jvrh1afQphD0WAiMB5SaCUE80bbFEGx
q/zRroPOxbv+CZy9u/SCR7HFxg2sUGYpCSBBwiWB0Py8/8n41m35/pqnG3PvKMOMTtMRCzi1iUPm
iy45U/DaCFUeDjVPH+YYtNbYN2UGfdItTU48yf4I31m6JsY7L0H9NiBcKd5qp7xYQDvAc9lsluLH
alLCCDqwCG966HTE0NIUIYHrFHdgNfHNLQiod2Cpckon5mi6ruifolggQmPOmiEyoKjsU3ijwu+g
GZ9WdX3jPsUwfq0EaXUpd5HkaGYs33WDnr0DvUP7IhVTHQjiyKOMWvUo1qc85hDEZSOnlgpDkZqt
rJT2kIm2WT5xjhobPtB9Akwl8igURhJFk8N9apJyztsYi6f6g26PSOB4S1Ah1ARRbQSwVdBrONIL
SO34o3z0QO0Hfx+i8apC6zzKWSAlOBQ9CIk2Ch1MJBc2MfhyZTCLpBhdaoVzw682IE/bcJRdW1KM
G/+SyA4Pjl2dzqKAm8G4Ih4d3k5DBy+f7INsJwewbN674k3NAz1loDA+rkRE759yGdORxayXzTSW
HLNLooe6D8GYmZPBFqOy2YTELDxJMOfHvEJ7fRhmGTagQgtlKADkY9D7baxnvW31gLnUc/nZAlwB
GiCEaJdi9NjOtdbk5P3YEOhjZ9DfhnsUj268fQ93RtOWcgSXKnzUPID4LcjnM3MAOCwIl3TyUPGc
xeq27IljXOKMYedoiCGuGQu7U89C0Q1LHiolM9D1cxOQMgWqO2qlOhtEqnGnKkgXUY/UbxunUwGb
nDmLT0m9QdZKUyWvXAzHteuS5ml/CaVOZe+VAVwqEmsoVjrKlQn0ZGSqMQ5onlfnlh85xWYC/AnH
xtln6cfe6ZT1GUU2dCkyp6pZskrIK0hU/XDXAXuWApaja9rl1kSoA2LPLwirqHqYPEYLwKFuU5UJ
nZxTNKxzGncsQQZoXeGGEt+Wzm+/Aahee9LYswtOp9aqZqrXDejmUPHpX1UXfsLt7yebN0m05uv3
hTEHtkvEahBnVXTkIkXRA8lLC6Qioa8pvOB8zQnuS2K8vDQ0aZRnlvhRezU2SFKigEAh5gDbW1wh
R/nttH2sGeS+POZoT2jyrBTMrTuhSDyzstOi8U5LYEa0fxw0oP9jDAE9YuiWYlSaQzNViIQHAJKQ
mw6Tr+edo5wVfuIYPg2/I4cgyRv8ncgU4AsG5ePCXDx7vvvEwuByXqBMjiq5MUUPSODec1Rb81T7
MpjjTEAxrkQSjHB8ai778xjYYcIXtGd/T65lBPg5sp68Ma9VkThjyD/iUXPU/LkIytiKJcKAVMYD
URe2CQWWU3lljlUxumZSuAJMZLNxvSEPkdnXJjpL1bdFfTCGB0Xi9UuuniqUrCh2LjjoWMIB0hVi
IwEMzgHafACHv5Ey4HSJ85Vp1ZxzdWzmBjrpdTTJaB+vUBr27PldA/SDg1GXxGlK0m+yWSyulrmz
PI49rIkB+5uCCpSMhzX71k3TzuzQBbo4moQBFXRP0BMsOIblTBaGDv/aGMTxVqFdh7KsUKE0c3ao
Wy7NfdskeFVK6deyurQyN1YeOYodbxVAHRTg2wDDleJMMSnHxgzJbOUawS1SXCrosCGpjcu5cSmY
GjmLff0+RUzIu73WVAMGK/qH0EMEBErGOzWJ1qYJWANBNLvRrE04ngnq7yF6UvcEyns02eB/UUJK
iVm+rq8ta0qwZ+JOxdyIm18hHWIXW3UzlLbAB0M69vBUHgZXLAC0HzPj5PmYAelQJ0hegR/wK60i
vAEl8gXkgEjp826utRXcl8Z4qGYhUq6ZAnFENG8OhnRnmt/GeNhy7IMnhjlfFVLsRV/EMPy0jC7L
SA5fojYzbnStq/wl0g0H8zOYKRnN+lIjSn9TGsIu1dvoqo2xq0mRJ4EZgdhOnLK7099t5UyiJ9tA
kIe9tdAIfng8enDdELk0F4do5g1pYiTlG1QJTws5fjbhVNCZX5n24x+h5DTSlDW6qY9OXwjbNrxX
utu0LLZWnPlqNNycFra22ED5p4PgFBSWrXYD1l7TImCuOXp4OwjfrOFVr29PizhqrMGpwNQRfJhB
UYKPVs0Ko1osLDI67VN6N5+TS8mOPMPTWnvemaWdw5uV6FMqXsMXjuTjMJJKplyLcGvg8vk/0q5r
OXIc2X4RImhA90pTvuTVUuuFoXagBQh64uvvYU/sbYmqEHd692FiI2ZXWQBhEpnHLPc87XXDUkaP
dKEPr60N38y6PN4hiZL/4EXfwUXfwuwuzOQMd0TSivUBHuhi79NUkYY0+hS0/Frvflo8knL7+Xgu
nJwI4YG/hX/gPb3YGS6MsPS8xkQ29pHVL7zcuuOpGNbqjb/L0O+zb0zbmzjzG+7NDTd46ZgUqu8B
SjSS01il+qEt3P5aK3gMZUAlRFB7MK9FeS6PQfDqqqOTplNEtLi4ixUZ8AKSWTAmWXYYjKw+Ezbq
J1rzcuNS8eD0JnxlIPANPsHQAf/jyd1kxWUkCmVuMgNgHq8sLL9rB8NvBpf6MeOAC1RN+kzbFveg
Ue+hIIhLnnJy7EnZfG1FOwaymbwNckR7r4HPdx54qm1dC/oGaV0IGG024jrPK6gpVPlrk1jwME7H
8WBUtgrS2pSBMyZnI076IB1d/S5lJWxWea/uupLAcYeYaTjAf8pPRgE4oeZ9y+E2O7Re5ZuZNG3f
FXGHKRuFX6el4/PauOG9yM7M1khYFqZ1k6RptTFU23+DOecvGFinp8Ip+yMaPdgIrZuQJKybMTnB
5oBdUUW0Y02NcTcZ42T4elaOz6ZddUekOhYs4Esx+KUqdRWItveysB2EusVOmMJc66oeMMT0Z914
j25ZfB9K63aY+nZfMssEEZo2WyYAoHEg5L4dIQK1xf5Vvhw7yKzgyZz6yq4GzS/apjzZQwKcU9ky
+64mrQFsIdP4wSka2oNHIOLUF7gQo2aQPzLNKU+g3zYbtzSyAGVlyNuOJX+wK5fuvDhj+0pqtAZw
g5IXZYGr3NSTDhRXMvmxx17rqc6CXBbVnpGk9MuuTbdAb/MQ37o+CJfeVSlngRvzaw7Av2/BC/Ig
m0w+SE0aB9VX7kNrwBqCc00L02bQdt5Q9b6ovfpooSsNqlPGd4Y1ESgZkPhOml4NGiu6khSCQb4t
rA6ytUacQ3G+j+sNSCnqWurtLy2FcaZrJvLKInEVei6TPi8zI4QFMPSppmm4Z6PhRVnneFFrcHFN
RdO0oWnnmRZ2Q0wwteVI3Ot8lDszKQNU9iKjve03lW0VRsAGyZ6MRmg1JHStc1+wzB9o8UNNYCRz
xyuwazKyzZC2P5V6dlWJTmza1tL7Xdb25p7ClC/6/Mi5eHjryJmQX9i4i5ZpqAARTUwmCrvqekai
oRl9bM4QBMh8et+jvIE22XUcTFtrzaH30nn6NvDiqafzliYFxKiDITYBjKp6FhROozZxq1Zu9Qud
DkAsgXbDGwj3OljA78+7eIwb0CIhCPpPORusFdxPgeyC9CT2c7VQ/+qZ4ecT+/EsB5neNIDGwrsS
FaPFWZ7JDmaOvJkCMGWboCLPenVT80bz6zXu78eJRCTUN2y885BQLHN6HIJVrnfGGGTDE2CFQCxa
vp6sWXJ/aAWCDAc1e6jiUhNBPuS+YuS6a9g9TpS0dAOzGEdAzQXyNK85Dz0PGmbsWD7+gqtQ63ed
G7h2De1rZfufT+zHAuO737Es5rSi1DuV4nfYRcirfWM+6VUeeLC9K5LH1qpWbsuP2RrCzU6KLtI1
+wNOylOpCQuEVkGZ7lUzDo5z7sEh6yyIXufPfzGyN6EWO8K04qSLMzkFMb+hxVOe7PT4ebSfcczR
7ufnsS4tGmAFUb6fva0+KD5oCc+nLC5h4JW5N7Y9biXVcXPJu8/DfEyo59lDqjHXBT46YgKYV1NB
O7ylcXKP32n69fO/f3kYf/7+IpOJU73vyVhNAYgvB2kn140BWAvE4D4Pc+EEeT+ORfInEs3IbQ/j
0GUoUf/f/+6VHke6UVCnAtRkrluuvWg/gLp+b7k/s/cbYvsmT1MpN51OR1QHQjOvc//9t5zmdxTz
e7D61xXhLh1abz7XEknqdR3TBo6AkziWXRUMw7FEbNqvNAk+AIWWI1ssdZvwsTcVAtVdYG10OGOw
UxtVVxAV3q5VwS6fXLgAILzrOsBwLl4JqFulSo0C7pRNQ64HFt8alN+OI4GsP1W3KcsSAM4Ncirj
uruCTZG7zRsYlveu2a/4j3xcr8i8oZCKV9cswL08qw09oYmnjz00UesNMLRHCEVwIKSHaeWUvDBo
RIK2vOVASxm1ivmXvFk7PG/1IrHme73zZ4wZbrwrD2baABLVW/turT/2ceUAAgg4KeBzaCB8QJYz
J0a+Z2dD4AxO+qulBTzdSpM3O1PqbsAtvqZ4+fFkmQMCxK0DTwBe1fJ+ZZ3XehIP267su3shePxY
GDWNVjb+x5YIHs2AVUMFWEOSvHw/M9w0nTkXA+cX5iyr5wKLRbbrjqoXekxzc8mDpA9qPuhpLgZE
4GJodjlWadgd/gkVhxUA+tZZBbOAphOukpI/ziFCQmYb8vOzNsoy9xup3jgiMVXQQ4J1o4G91V3l
Bxs83opHJs60dfHXj+sE/ENcpsCNzxVjZ5GK5XgkmGba4UVT/Kq0E14wfjVcd87K8v+4z96HWZwv
taegvpdTFdhqbzqHPjF8c5XDf2n64FCBjYyWAe6gxRYrDByRutDHwASL3Ky+8H5NV/tCroP80UXP
EdVaSC4uIpgsTabOUKDT1fFdgTcPY+DvlMIH2v48iGuUqVcmDhJjOBjeFwcwdRCLpugD4rBcWsdB
AYHaSQz5InciI/dhhaCTwNQT65Wn9i88Ul6bXkftHWxPvLmya7crchRFKoDEBkW9I1QtTL92jDqq
pPelopQB9h7bUT0zFCmRz/2gm74pK2trqvLcZw65Kbv8JHSG0rBrmvtJk+S+bZkMvI6wc6qkeujG
3s0g5K/BYhS0HZzXqheoG3iGL5JxvAaW5GUibhWSmt6pHAJGTlw85pS1odI0Z+toHA91rda+KV0N
6GlKLca7eYAzAfe6hzFT1REbfdpBgfCJFNV9Uw/TVWrT+rodcxi5WnCmeoTJHFSskdB8wzORkE07
cAWNz3Y0rzXuled2YjlK+d5AryoHVnS9ziu8L7l27lMswT5LyKZB3bI6kq7o75yxH89W7en8QBrP
3ifSMzZuVcFcqRNw7CP112SqFYwhUuUbRNUQK1DPed2SPeqiIrDSKh0DyxjrL50Ur3riaRsJnbBz
C63jMCYavhyYfLYbTbWNJFlU4sbrKPT7nfSM2xJoOlo9kjx5oPD5vutLxr8oPAJgpmOeUfVJ4HYq
HyjQCb7ZsO88Tr9nFtsYKagREKcGo8Pk/KB0dDFm/sILpRwq5g199VJ6lG1ahDWv47OZ2DR0LQXF
3J5svRj+I/WA50NRIZvKbcXO9tT9amj1pZf9ndSgs5hxeyu64ZVZXXuYJCRUWdoXgDXwh6avk40x
sDIUvC0C1tRZyKdsDDvTOhtOYT15Yy58+H+KfZcbzJdZm/qgHbxOfX3qCi52sWXAmaJLH+1c/2VY
PfeVA4+mmBJ0/+r0BWI90KJudFBZBzvbJyPWO5nKPmyRjj0kRHP9ytSrPWZI23a6fCpZZvielty3
cTP5WmV5AYT+v0Is/VtbldDDQXHfl21z28dFErTMcvAtsto3cBL6VZs3wM6McMBzOrQ6reopsRg9
UOHxzawS8KvPuEogmZaAQuU57Yss6iOYLwr+NCg1+55VP8Bl5G6cnHxTtubrJNyjlVUFCRI7c+7T
fnRfKgoRO9/oXITSs596X9zafaX7ZePaG4OwB40OJkpfeZpth9zubR/Ju96GRc9ZgfecTix/aCtZ
+12vW0eip1p+0LTaHu7AV6myqIIHMtujRKXJTVJKsDs065ui4phrEDawPBbwynhVFWUneKMX3+NR
jEjJVF2jRIzCMuS4rHGXCk2FWoMKiaurPhyz2YwmHX+WBa23qZlCq0RBqylMjN69tpKc7+rELUAV
Q8kQFR1QfwWftp1gZx6PV1hG8MbzevDshtY+1wXpN2iYdxujVv2xgIVZ2FF2r4iVnzXOi22Tiv7U
jsUDn8wyUg2LNypVaEMUWlBZDBXRXtWhmMrYn7TyR0nlU1fyPMyyDHS9fEp9y9Sgk9BoVYjSgAav
hcwKhGEMm6Imxt6rCuo3ohc7ZcyYHr3L78H/eczdkQUydRnqffwe8D53LyQKqPqAw78YkjzCDcHC
dhyeutY8wroR5Tog56JmHLyAy+QYx+70TPVKD1PPUtve6x+bBsa2lW6AEA41spc2yyAkrwkW4vTn
+6G1xNajkHSYNDFsxpF5fqpqa68M7gEDXsWAu+TljQ0hmgjyndoBiTQE01CF2FSVeNZS69uAylgT
6aODG4K01SEnVNsQB2dg3eJedOBv5JdGnz5nNDau2FjKQM/1e+zsJJooc/GotqzDAAei+6SHXIlG
uzhylP3aGO3ToHp9Yw5ec1VMenIyejP1p6T9VZqmEbQmVS+qsCw/K7LkqNA9QcLZdmh0NJSe80ID
YrbK66cuqystyKTu7Qp9mJBsw3gSmztuI8uOcZFYPP/KamSsfuMObtS6eXMs7DZJfKZiGuLdYKMo
KNXPukiHjdQAAeuILTaxloNDRC3zVIqJ/9TcdrqZvOJbpwonaIHTCvIkfmK0q8+dabZ+21MIbYvJ
PRqcXXNZw2/KLOxNGU8ZKuOop9da60QoWaPaynEYCBTFN1XMIedG21tbF3mUpO28zNw2dBqz/tLg
NQF9SMVDJ4VKZAY6hB+r/FH0ep4HcQFTGmdse7+erDbQITqFY2OgFcry3L1qWneMyDDWIRGGFdoS
talJF/2urioI9BgSF+KgsjvsPONraTgJBUHTc6+q1pL+KLpHAA/uzSRrwbVXxm1Xx0WI/70MctZ4
50r0NVBS/dD4A0AI3xrPKKJB5qMeTrrW3MLStIPlnRC3WcafC1OZmO/YA0MKV8h10fXyCoUXdyvc
vD+Z4I09xCKrImnERx3ZSaCUWzySDsoDkeGQLt1MNCfXio/iNR5tooeWRgDG4zqXaLTFuBT9xOy1
acvscfyhKcFcnzIzAwS5NjPgqSY4A0QoiaCR64xs+MXQHtjqWc6v0Vr7mZm44nQJsmxZXyc24/5Y
QSSz4dYX1PwTf7ShHcGtfvRRnSJYXnZ5C11VVFFJBeIh7K2TQQRYhGQz8Wn4kXNehyUwrhuC5+dV
M8T5HijiZDMIK9/GGFcwFZxec9RwKr93hbzquVXuGmj8h1Nl/YCtKQkMK4bnm1YhO2EJlqDutBv8
tyrzY0OKcJT2F1baKhzyErKDo13tk346k6FvT8NES6ROGrZ9IJWulT7LqJWHOpWlA/amlceYHwtd
WmwnCcRvrhcPQ4s6mS8yC3DSzp4ghaqxNpo8VX5rRn3YxOj3RC7XmgMp3elQFrrdhCUom1GDV6Dj
J6RO/QTaj36mWBLVhQkJ8Rp6TWw/DMy96XWqzo406SNtun7rTY17ytRcb/OYi6q8TeIvON9hXeby
yZ9I9gQnKQjHTzqDRZBL+AHWgzjxxZTyQLf74YvpjOZr19IsgGYYEL5t7d23jXRfdTpZj0aN25Dm
vMLeJ2m9sbS+Pce2223iZnyO44rcVJRAdYH2z7kWU1+ZrXXVU7P+JpFp4P80lN+9HCUuf9Dzq1SJ
IUJj634cnCujrpyTRLPqm3ThDht6pdU/oR1h7owKO8NLzdumhWSilrvQ/DFj64fep+ymlnH8PIzJ
94pbJ0/hVik7XvrEEN5Lwz2/4ddDbrjhhL9/ZMbXRuag+0E3mn0RYkBRsnmFe7UVjp4Hewuid/sm
8UpcFm4lrxQuiZDByOShGovWzz2vxVnmFFs7K9zAAcoxcnOWHd1a5HvN4mxH4J985eRefSqt1NgT
qpr9pFsi1O0iP8TCuUEznx/iQv5AM6tItmNtGFFTlFkdlBlExOwGDbWpszSQ/2l9i8rIeIIMAzmA
71ttIGUbf1Vj0W1Y5ia+Xnbsl9PyMhCyEVeyd7KA1Xb60jpIlgo941FnJwLFXqe7xgFYnhhe7xO6
Jh1KHIZbIjfGZqiHxvMlWB6+NxKwouFB9msctW7vQEc+pHULwQXVN8cM1Lyt3uR5WCXTr0GVMLbN
5sKFpemWHxepvMt09EKppbA9NEcHQ9wkSMyrrmvLUHeLSdtkpQs6DGd1EoEhTKOOx+UBt+LJbicR
1Vo63tRORw4THkI7UhsQFx8H9RflEKBE0Jeeea6gjC19hADAamUjgUwpuqit73ryY6UQcumxa6AC
YqKZYaJVtChPUCg3d1pa4zyI9A2yVvQ0YGQwBBQ8cz1qUVmCgNR6130urC5fowbARCDk/wMveF/G
cpO6FbRFA7eUULEs8nvhxnsk6s9dh7asCWRRa4CHzR8/H+6lsKbmoUaBKUWNZFGmKPMEt1aHxutU
ylOG5HILXMxhMEm8y/lkbPQKh76LK+JAPHNN5uxicDBYQJOb0bHe4tVfSGU32mAjf5J26duyyPG8
Jl+JmIDYSvTpxEc8iIijsj325/fPR36pNAtboD/R5wrOm8KhKHkHgYoMT/pNBe3QcTezwWeE4jow
dx7I8uOiBeHAkllzAeJerClBY1aY8F0LkDyEONy3dQHJApxRnw/pYhhnliuwoHH1gU2ZZR1o59Zc
DMqeKkhGJiW8+djXz4P8rot8GIxDwR0GyRDWjsuvBmAp6ocWaGIhHHjAo/+WbzVIFDlHKOqHxh6d
xrBMfBCfApD7g/5xPP8XrPPLY3V/i3ijMLUUsEMarKaWJFPAO5BfK5D2QOyHGrafbmOGrWoGZTgr
uX0++EuHA4YNhBH+Qz/4dfI6ze2umSGT9JC5eSSMNcr0b4mj5fTilQyZMAtqZUBnvl+WSc6czhks
mEPR2jijuIK6ElzummukmzjkY+Xi4k9EDW3xihq9DZyFjXzKSKj+lHredEy5HK5Fo5DMlARWlGHu
eNy6HtrR/cJNyR6UaLot9MvoFzPuLZ8JF+oopI+3jOS96VOr+VLqyMbMweB3nSWPg9DNh4lDvEd4
EFouaVyW/iAbnFZtXXgbYhnNVasV7bPOBdDZqsUFxtK2jXhfQDxe6LXzRaqyPJKYxWi1owm+402f
76kzkFdpddm5UTzd53R0AM6ZFSSqBsWr0k6vJq47+xiPh5eel3TltL90Ar2d7EVbzaySDGIdIyZ7
1kjZQknst67VKt9zLsMuP6qH0sTsSIvzfanoa9KirqcMmE3LAREeJrhgOACk4rKwj/Qo36wJaV3Y
HWgYYHvCGQU1299NkzdnG4CdCUkJEOwplCT9xgZ/Ix9znydrVqsXytzvAi1aTi0wTkCTgN+gD8Lx
sxG+rqiC6JLeV2ifr9RsL+w+k6IJokGy4DfT//3WmDw79uIZND/RdpOl2Ua19b8/Qt+GsBeY3iJH
5RL64wDIg6bNfnR26nNJV8ZxodqNICaFLPzcml6C/w01stLCSypoE7GBj+tNhkdX1k0723zxMvXg
yFUxoMtT9yfk4jsxtMlGYwR0nfCvgmRBnH3nlrmhtAiAYJD5VasSlFceVXnfTFdO/4X05crZeXFN
vhn1/BPfrMkij7Nx9r0JavML52ed2X5K/2o9vgmyvJy4g7dvMk+tA62bQUfT0zsLF59RTt7T55fB
xbVvz3YcWBAwBJ4Pl7cDomXPe4Y57dqTCUP7Kt4pdVtQsv88zsVvBy4AmOlodeIAeR+H0X7wPDl/
u9YL+6a8S4ZphR56cUW+CbHIhThq1XnKwOWJ3QQeBXw6NCmJUgUtehTHE3ACUYUjd5+P6+KCeBN0
edO5ZvabeAnSOSCPLmjgOt54eRN9Hmb+M4uzdybaI/nCaYj+3yKMAdkoZqMuGKiMQ/FB4IKL/Ty+
bdOXqn/4PNblIf2JtbhPSlNplccQy03b0+hBA27Cs02T938RBm3+ubIKQPLSgBAdfSHywQIRxbIj
QxZbHbLa8I7a/m9hFo+DdKjq0YkRpuZoQQ3Oxmpy34m9zedhLu6jN6OZL883+whVNBk3kG4K9Kli
qLcUUTl914z4fnTJbiXUxb30JtbiHCxV3WRl3kN4oei9CquNVDdJx8rXjnK0pDy8NxqHWJFMVb+d
4qG+cfMxYJiDyUEz5la3oBRJyUaboMpjokzhQKurS1Epz6MM9sO1gWaQavgtac30War+bCfuGKIU
1OzlSF4MiUqM1/E6SnUoLydlLNAcGVF4VrTf9KBf7h2VyKPZ1d6h1s3+a4ZJufOG+ipW4xPEnVCO
7G+klt7iNjxmpn40iHXr5fEYFAptjp6yiDvo48EXXPiu1csDXHW+lFnlXhtdVTymtEDJrBcoI1u2
AijQ0GNgIMWY4TdXMFD2aHtSjIi/WLO/SWeodEPbc4nxoUxKhdKrFjjZY2mYQTw+DRX5izvmbZDF
ik1cphGODCLI8yGIUfq0+DcuVtbrpU3+NshivTapGi0NzVZURduwpbAyBriz4WvKjWthFks14UyY
A+IEggG+HaOrmUxR4SXh51tiLcy8Y97svrht4B+UYDR0eAX7DADyB8uTf/FdoIgDQTTQbVFbWUxZ
PTXKa0E5CLSmCMrE8QnA5gJ+Up+P5UI6j5zqT5jFlNVjzVI07dEGSaJ02k6NiVb00W1Og/U0ju3W
q/81zAnQDvD0fvMyIHG1WG+WM1IunQlsPVL4JvMOEIME3F8ePh/XpW808xohsYYUAEoA77+RmUPx
WyUZTkjvOmtgprJX7C9CePOTnoKvA3T04pZsLLQ5LUVAIIjbzQyVSag480JbWW2Xqi4o9MAZwKYA
bYFH+X4ooMyVqdYD1Yo0e4cCpghcGqM1TNE/m64aQ79J6nrvyOKFlPaZa8mKN8MFvBiQN8BookaC
lxgIbu9/QDIBk5RjYwXJqYtmoJNzZ51nW9YSQrFy5b65kFe9C7ZY957dEN7C3g40xCK0ijay3T1q
yMHgwn46vXNhVvP5Srlwv0G9HDGh6Qb3c7pIQLD0OtdmuRYM/WOKlgef1uDsFyKgWuhhm4F6qLnL
8g/tJzQCXAP0Q2kGnrwHxWxlF+vzNl1kbO9CLLJRp9BohhKwClDZtn/rlYzQnY539nUBlf512ekL
x4YFwDdEvaG6hNlbJPI2mpsgRc/oI8gPmMBozs7g/9r2eGZVgg73J87SsQhNqEqvCxRbZ5ajHhah
FwezKpixAeE78ddK2RfyKoSzcdsCNA9c0GLx4S6swbdEOChqAIcZBzbZlM6v6m+qG7+5qGDdoTgP
sdf3W8qre8Dv0FgMrPvZ4gHt2+vxVuzbwDiuK1xeXH8gvv4n2GJUVUqhSDei/DgZDzQVwWTnK5fV
hQfDu+Esb5F8AnSRoAOQay9DzdDGQMvWmhlcz41YC3ZxOFAsxJFo2aimLtYeI1JD4R8fSa++5sZp
WoP1XzrvIFzz560w/4A39/uQujjZ55e/seXQ3OKbeA/1QHSY4UjjEf+vKk8unA1mMJ8Jdt/7cLQq
bAHmqRaw/g46ZqHM7rLECD8/5S7dhxBEtJDJoWlhL1/EddwpaROkE0bbzl2moO1PFjABn0e5sH9g
4YqLyrStmS48/4o3M+dAHl7pZodX1rCFOSlwQba3l8OKpdQlyP27MIvTbkoGHTQ1iXQyqjfFaXYM
SjbxqYraSOwtiK6siUBcXBKotMz9iFl7zltEFDYt8k7rIV0DlX2GJ9e236HweTdT8ZPDmjTnpY8F
rAmuCwuUPWBI309j6kodMr/IkfAPn3XCRzPZV0Cgff611sIs1rksNaxzOqdi7l7GPzNtn8Br8X+L
sVgR0Pk1hyxHSk6mjRCogYMZ5/x7BQjUBN/M1+LrDFpHe5TvtaAkJzZ0QYUICZ6YtVhZeWsztkj5
hhLiH06CQLS4b4F3k8nr+mjWgiwSkkQI6rQpgoyGDVhjkLhVABTL59/lQpr1bsoWhyigTY2dwtU2
SBi4iEXkaA8J7DHIS41GsbDWVEtXxrS8x0fqAj1Ttpg409ubowesaR3oPF8pyl1IS96OylocpQDw
ZGwiWNGpmBmcP+MGWDui72IHejvpd13aoeFaf/EOeLP6rOX1itYz1ytMJZNXBoOT9fA4TSr6/Hut
TeDiSFDMKVJjHlkDtSwoe/oFyIJy9Tl44SJ/N4GLIyHXkkQTJdae5rV3NgFQyfXt8tQlqOZ0xv92
NljzmN/cFnkHR7usQLDKhMsB6kgp8LB4Wq+EmX/zIjd+N6bF6VBWaY5mGAThMjQA4xYz+PN/+zaL
U6FnHdHl/G1cqGuXKDtYFaBt2Rqt5eISQKt4ViJCOei3HNyb6coKhzO7xzqb2C3MhP18epLGv9Uv
/p1wA/8CTyI8NT/c4Ok4xVrTosWfesL33PRUmsnt59N18bHi4NmM3A2MIDBUF9/dmOLKaeSc1M8K
X7O0jbFXWzThN/kmjsablXjzBlwsAFCdUOMw8FyBx+kiHuupcoBhRM4T6huIQm/TWzv8x9ap+rma
2s878UM0EJ2Q8Wp4ci3T0zKF5ULjYHRNHBV70fjOroDhUh/o7Dxra/8Xnf3LIdEmhXoqVNOWA5SV
AjqKQQWhDie8klJowXhX7PzPmwzYzTUzF/fijCKJ/E/AxRWVeS0KBXIYgpIbYs5MtB8sRkM8GFut
PjBox35pAJStojSx6u9DN7gsyipD/+bEDdtNsbK3TGoAXkox9Ru3KbzBp1RNd1naCxOQttjZxp4m
BzCFHfuYNY79oKfeC+7F5H7gmrptDE0GZmlaWyBFKh9GwLCTYMqNDCLTcwYOhq85PL5iRg2JUGsa
NihsvIIB8W1yvGsHxItIMDAd3MmIcpv0EV7pgHE6Kg9je2DHCmXuWyTTpu7Twu7uIWNgHCyHVbiR
e0hACBc6QsztbhI1eLhcSGoA3jAmP5DRdXdA/rgbs1QEcHO9ADx/FHeC2dVjJRmBrhKbNjoIBoek
nJIdMXN6djotPmmyM0LIBIB10NT6l9RN+p0kXXWbgN0QqR78BArtVWiYV8NjZkvHBa557jTBATyH
0mYzDKcm4fDKyWq25n94KQee/Yhsiuc+nqzmYhuBUTKNpER6kAkfife+BOU03Rq6j8d4oB3XnkUX
jm2EczToAeNFDo3u96dE6UxNVqHNG4zkOjbvxL8X9IG9+Ju/v7gWHHuopC3wEhqM6WC63zMq1g66
tSEsZswroEMKvg1IdJtOHOsfs/gNhEgj4oRw8zWhgwqlpujz027+m8vjx8XJOqvjgnO5VENTruAm
SVAJ8uJzg84GKbpt693UuMjFtEolvXAnQQntT7TFQTDUjp4TOb/Fr1kaoLszV4PKAJD2JDC+C6zE
cNbmXVXbWhvlIn01R5NpVTVhZp+NX/YtHKECGZRbIPMBiDtAXgi3fQnTBL417j6f30tkTAwZnArw
zYA3WvoRjimmPdVGAFPubbjTZ1CqH8HF7J5nFXDw0EJ2v0ZTvpCsvwu5yMoyR8aZ2aHCLF1yTOPq
JTeaTWEXp05C0kTK63Jq9p8P8/KH/TPKxe4bbaf14gpUPzqa97lFziJ5cZP03zcD3g1ssQdJ6xpd
1mtz2TIJKI6SGFhZgIODzwdz8eh6+80WG7GpBsj0MUwgPcN2iB4g0nsujlYVaBsBrvyaWtrleKY+
kz+BPvigKsLZVHa1jm2R1WHz2mBt5lvj3r62fs3F2NWU49J1DOb4/4eb//2bzNCJCUpICVCMTTRF
szwrDOQH8Ln5nbGDxdCq8PClfMNFicwBvMIFNGu5+wq85UA/QpeXZ/mjK4S4172Bv+LcIVvVFewA
Huc4C/ZANya3v8ZMtQfM0hDxCTZKGW6R+m+OvT8/afnAzEHqTXEWAdw46v5A6lua6AfwFJ8MAgFo
gEj9z5fUxQPoTbzFSxPoe6MrM9RUBdsUyUYDKSfmhV8RvGaGh/8t1uLzjnHpuQRaUAHn0KxCelLO
I2p9ImUJmg5IwiApWt6/f9bCyMQFYx9lSbRGFiNsvLFv2NDPaxjFzzyZGaugBD59PraL58ybKIux
ucQpCzIDcJUDXz04veksjbR6Rbfz8oZ8E2Ze0W92SFmg2O7gHYCbeIrYUW4JJPb8fF9fZYc4AKv0
L0YFbx306wxskSV4seIVFNBpC2h6vRnSNJh1szC4lRrOxbl7E2VxRqPTBzlSA4MS9WPOqlCpXdmv
ScKtBVkc0WahAwHrzpzvgt5kEySteHMwhNp9PmOXUiUoX/z/jC1O6DbP8DoXGEupXnhzp60hZn5r
/3zIi94EWGQqsTOUvB/wSTqT+mnymLmHkUWTgKAeDVKr9B3ryV5zS7h4cUNPFZmmCTVXbRE0Y6lR
kRZBC/Y6QgVfhz4gepmVe9WPwBqrtWrrBUl4CO4jN0d5wLzkj0CtVAebBv5+2a68Qpko2xcPBHKk
Ccx0LIiFhilKO6CZwiD2v0HRXirNw04KGFpoFJpwGVhsNKaZljsNgDnPLwTylG3gYo6jcZPv5+f9
tPs/0s5sN25k2dpPRIDzcEvWKMmS5UG2+4bw0M15nvn0/5fqg+4qiihu97+Bg33hsxWVycjIyIgV
a8ELNwQbp21tl6H/1RFRpn+rvjbQLw53NMh5IfcBvY0u2Tsw0k3JqbOZq6J/gx6fpu9u++qqL10a
XAQtWYyZNgKbPBWIoTPgMiuPTfMVehxUW/+Mo0cn0M4KQ/AbdkXIXfqwAzOoYGBnkmCZ2xdSSd+w
w+54IKjQKTrGP+AedFNC2X8BRNO0pgkqIAewvy0ueZ3xzTYpc+J/YB3K6skqSiYIN662ta2kfwyr
iWZDZ89Iy3VgVsOSBnCZw1B21g7Z3j8rR1ju3PL35c6obF1ZEhHowkv0Xu7MMsVSTRXoVRRix0Pl
Tj7k+/y4NZMgouLiS5l8Kd6XAhhiLjcvURMmhn1moNqo3DOn9jCpeP6I6N8Oyd2Nm3olF7k0tgSI
DDAbznoCc3OI5nT81NqMYEmHTn9J0q1MeuU2wJTDghiBAli+SApKP7ZbayZhV7rjnDwzVJoVW6dr
Jbu8srE4XSVtgSg1CrF3sn3UjSA9tE5s7TJjgoPB+GLoRXVopFA7tHKPbkVo75ACmXadUhgnQ/e3
EJAra0Yg0jTEdIBF4XVxNQ2V2jFPKETDE/+dMvluVU8PttN5t0+38L+Fy4hiB3Tf/Bckv4vbvKC+
S5EymD01/7MJT6B7t8LHilNCOwhRHYR1ELIvOX2yTk8m2e8BHTxF3wWOx3xfdweAxA+mIDvcDSdz
dod7fd4wvOKfzOi9PpbBVQDIuj55ZjpRsqt0cvPyOaN5WqBSMTe73HzPGPDGLq6tUReLBMqD9vzy
4GVl7QScudELrVOmnpPhi50xAH78/W/F3UYFwBS88/bCJVoAn+WUGrDkZuo+dKyBGyD/87aNtdBo
wbUDAR+u5/DBrrctyGIoN2YVYJJaDy/N7CupF06BNnipY2TaUc009cUZtOhHzTD10Z4U9QPj18pG
7rzml5c/YxE3jQglJB1KHS/RvpXKvlS24GUr552qNTBz2M/AdCyHApKuCbJCT8fX16vpzSclOyvV
odtNu+LQnTrnHu6w23u75iWIm1G/FUqlytJLRoUJJ9/qRs/5OWWj11UHuIGhtik3/GTVjhBQ47yB
lVr2AqbRZ0g4NMC6qvr3YZKPYV5+qcR8V5dshM11UxTkbSq0b/muSUAhO4D+BPYYSCFnJs8FagDS
kHTY9ZW+4RRrMRGIB+SNEIu+ZbzuWyVMGodj5sQPcnw05HftFmZ4LWqAxVJ1ghUc3kv3jyZlGqCb
RrPE582LRFtUuX39Issf5izf2LzV5VzYWvi4WtPxMjRsJTAGK3v4hZN0ozW91vUiEfh3PYv4rhjN
rGYFW4ZebedZh/mkPVY/refuQdA1Roihbji5SNCWFwr3NBkIY99Eq0WQqjMpmDpoF7zU7PeSVBw1
P/s8RlmESEv/Piiap2Gqf0B1v2F3zRMRQSWpw++BaS0Sx6TvKujASLSa+G6SvrTacHAcppP/A6QJ
NYl/7CwHzwp9LJMhD0aycMZTunIAs6fYxTN8EfCT3w4Yaw5yaWtxhVVp01RDSINLjVQUdPTyaIT+
j0bS9rftvGL6lx/t0tAi+XEqNfChRBy96GV86kJv+sDL8VWYCP0P+D2gJ/Pyl/Rx3psH2d3uJa5/
PBrACh0XxLgXH0+dzSlXaxQIFPl9rsFopkBIOWu+Z43jvHHqxKl6s1Yh0kbrjUbMssOTFAwOmtEI
T6P/JfQ/z4O64YmrX+3CgFjsRcqfm5AqFy0pVSw9t/lJRkr5P3SR4GT8dw2LQzbB2RlqxcTohJW/
OLZ5jCyYO247xcoyaOcIzT6gYPDBa9fLaMxhVOuR28rMCBUBDV64lfsy+P3Lin6/zDgAWSjv9IUZ
eYSIX/MJUMV32CgP8QQpz5OtBofbq1l5rV+ZWcTabC78yu65qPQogFPS12EbKaCpyyY9f5hsXL9i
EvFn3JnNhjus+Bsla8DqvFts6EHFPl+4gzUgRISGd+9Z7V2gv/e7DaDB2ncCMkGqJhRi3yRsjpMN
EKVw2xdy0Lm+ZRxmPUx2RfsfgHuw1UK3jaINorhLcgRa6+HcVpCWSzxbXJo4s2smw14uzI1vtbZj
Nq7Af7g/ICq63rGxU6EI7Hn6JDD/oEDilowh3XaHtU2jgwipqThF3PTXJrQShnKkeXjt9TX8bU9D
eB+3Gynmig3SLwW0sGBagGvh2ga8+2lZ2MHgGa39ZyyZx1YTqgCW8nx7LSvbdWVnEW86y06d2MYB
Juejkf0qmo2sa62MDXMvJeXXr0HR5HohXTc2ttPwAgiaOH9OYPE6xln+rixn+ezLgXWOi0Y/MEyS
3Id5dheMSb4LgiA/wV8Ap9Pt1a5lNFe/ZnGSkzZNgxFCBCoq4w5cjZc++d/aE0nhMd3nprfVBl1r
vWJQDPSSUFtvpg54QMSKVfEdm8xMQm/2i/ab1tY/y8H03zdZNjy3fVvfZWqXnm1lLH+GevlnWqSw
DCf1h2kcUOvKmRScfXsL4Lj26RmWpebJ7IB4rl1/mTRycsuSGdJxrLOS011oy98/KLw0eYnBtA/C
etl00xvFifWaxSNilY2nBkJAwRh0+5uu5IwYsTUwF0zEvIFmFb1TtcEAv8zYo1yfIo3hDqA+7kPw
c24k59pRKuFgsgal+TDm41ZHY8v8ol6eVU7ZNwVMHn13B5/pB2VOXTt9zppHPzJ26fh1zLaKE6tn
SmXYWXA541bL6ZzJ1urZUYAapQ/2Ud7TPB3RFExfxDyLEm9Sjq8t8dLcIkbAYxW3UmP3gCWO2fCH
nH6EJ3AfGtFOh4xV0/9Igy+3v+krnm6RZ1GK/HeFixDbOZSM27rn2OzH3fChPTsfp72+L1im+VET
WAmmXXfRk/Rpw7BIVm8ZXnxOqfETTYJEla6b/pfgC/rZ3+WPgIVO24RBq9EIrLztODY34xuimSKe
qQlOuG4XaeWu1/LyNFhqjLJMRX3bk7v5I9hmFHqqvO/OrSZNPxW5k746cd3+bPUxmGGCreeNpGpF
ttKmYv/vz1p870ofByqImdh85WCdEGqFelWmdG9T6h732p7xaPk+/6wZ/yFeqOwFDRcZkZFlRIq6
QJLCFr8243YnSAMlOkBbvByru84Yjuj0mMzOLaOSFuiTFlq4c+W8h/8UMmAYB+W/BuVD3XytpMcA
ElAxwF2jS2yFPlnRFi316gEmo9MVCLkUstdF6K3nyNEqg9ALuGNXo7GeHMcPzW7ep/vgsFXYX0sl
cC6SCLq6hMlFRiRlUlTlIaPSdlRDMySFiGTVdSDIxiCGu31+hGssj8+lLXG8LvLVKu/sue3Z2zHu
5x3V7cyDJA4hIWC/ru3LWzoua3fYpb3FRg4gFBW55i1DG763sn2tqfvfX9Frysqs5SsfzfWK2jjV
uxBeYA+S5rPfdq4GSz9USPt8qxO69p1MXpW0yvAKbuRrS73U93MTkimhIeXF7aPDdeb0/2U5XMey
jONzWS4Ca2yVjqSH6uCF8xczfU9y4co9TNZbV//anUFTlY4Lauq8MBZ2yJClCcZXVL1eOZeEkJ1+
UDelbldPEoRLtHcAL1O2XGxaUyez4rQ4QH/QgLXFB+NRiD29ivRNp3orQq3YY5hSFXwwTJoIfPb1
R6oKI/fbtEJ8ufSCkxji0h7rvfM87dr/QRl+hYYNc7RmqRqRRDF7fm0OXOvkA5Xipi/G75BDNvsi
eqzCpthZFINdQA7FOc4yh8Z8/Gv0u+QrohzKY5sM31Cu4Eygn+5Kulm66SBZblBD+mzkdXPmLW15
sNgobj529R99Zb8v0ajcTFXeHlByX3pDls4Vx3Ytvo88T2MFL+4IkL1/TbhlG+kOZGfO87u+Qozb
fqy2nhzib14HoWubi00r8lrpLDHdLpJ81eM9cRccraO6Y8puw9bbeHdtahF/BB8bVV8qA6hEIMM2
VfpDpzjqDlJy7ZjrDSTlt8PR1n6Kf78IsIkC5XIm0Kuz81R3L9Lvj4uxIN7PAGRlU6HmcP33fQt2
WaPje9mowPbf2uah6LdqAa/0ncsPxLAyIY60HUMieFwsApmBuIdffYAkCuUMtz6DSd3Jkit9QeQQ
JG6/zz41n7SXdB//0Z1ub+DqCabBTZ8KgBnjAAvjfdL5wzjR2uPNu8+/KV+Sz/qrmO9oetBRb6Q0
aw5CAR1wCS1S4sbC//UWztyqZT+nsqZp0x20VDrDPVq5YbzFQ/DalXyzrxfGFo4PwK/IpJgbRD/2
D6aX7nxA226EoG99TLbaliKC3zK2cH2FZynYeht9r670ypB6jgXnep21D6Y972Z17Ha3v9ya619u
5cL1I2NCgK7h6pqGYA80ad/5/58WFs4vV9rYNC2SwYbWuF1ewjO8cXxXwEb0u6D4AJ5o08tblqeM
kM6pGSVAsYM96B8qEOg9zDsSpr2eeRSvd4JS8/bGrfvFhdGFX7SZIY2+AQgnB+IUP+X9XaMoriHt
puBX5N/p0QCn/hcY188bhsUffuMjoAN4yDFbTe55fdChmw6naG5gLXqwvlqH4ph5uqswIMwcQbD7
/S4OpSwqKgJrpL9VsJGlvp7UCKSHJtmPbaY95xmO2KGs0lbfN1YmGEyWKxNDbbDaQpBhvslvMtuZ
A5lGgFKVbqAeAul90QulUYQ3JIBHsyuNj76x9TRb21AxL8UhFyw7y5n4MZKSohWIiymc7kdH8hiw
aV0z/8U2nwPHPsCmfgpm7bONwIgLoz5YzvnbxtrXDiK8yTLs40RxunXXX3Uo/YFpehiz0NDYz7tk
r8bH1nJ7mGB5HE60eIKtVuS6SVrcAguiy8vysZq1/RQ1DvqTQYFGwru8DDbO/lqgJk/5x8Li4V+i
FOLMBYMvQBXv4r76UtNlbGaoLZppIwdfeYHiqBe2FlfQkE+RmvHKJk4bXyUm86VHcrVh57sywxjN
l3QjAIi49cZZ/7EHm9z1BwuVRq0CSzirVL4zkBVKjPjQD/7n246x+pEsqFUgSwRJtoxtWTbVGcw7
kwcExJMNyYMY7baF1YUA1aSJAMQP6errhbSx4Uetz93t5zRfvg0qWgX1xipWQzQvln+MLN1b7qLE
0XoIq5/saa8RPc4V4wm6az2jbJPPe/0U7Lb4AFZzokurYnMvcqKs6KJUE2kJvXYeMsFd7O8cL9jr
Lf9lHcP78E7/kB6NT37mbhZeVm8Iy+busUWziVbQtXVzLBDGCoQ+wt4/jp+iu2lw09QVZOjyqSn3
tz+j8O+FP5Jf0q5FrI0gukwy49zmIzpEsfHwLxWPfNoaMlnxFkVBNRDIB2KuoLmuFzUOErC3ke5g
p/XvoHs/T4H0HBrSVjwUoWG5nEs7IrRcfLpyZkIy7bCTq0zsqtNQotSRfgYJcm5npKVTR3mx07xC
h6EMH0KuqMMgG+EJzeAcxKCBQlUX6KcmtK0PM7/3GAbTGMIyiDzX7Y1fydkoYtBG5PCA61jmvskY
T3OKUpE3S3HyAImRvpuk7k9YCj/OmW7vwyHtD7dNvgl2Opg2Um2BXWIy401ZI8nDuaRE03rJS7ev
Hht82tpnCHZ78k5kAZvEJ+J8Xn4OHb4jes4CoEWF7w3kGBFzPcmiHD0iJHVRGUVVThQGQB8f65eG
1s/mNNPS0YRFUc4TCD5BzLWI54pTxUGnMkdT2I8SevJzdtaT4TcvKGFEsMsrpDja24npoJ3zNBZi
sAEjg/Wo72f1KRnSPbnqhqW1aHDpJq8wvwuHrlonNKZWQ8+K4SwxnG0ObnAGoHhCtWqrxf3GQYDl
gvwnmTFhLuY5uIi3XRb6UshAOCUcNCXA3yPmUf71f+Tuldu5SPPd9smVu14UVQBdaiCdiXjXB7ZS
c3oLKgd2NqrnLmXYwHH2SvmrcT7dNrTS/mNtuiClRWjOZqXXlvSojmEkYG0xNGpcGunZgJ3LE8M8
vdfYZ+uu2EnvtwLfyvoY4hNtPYgXACYvdlTPtai2c9bnw7ihlS2zikfDet8Pz7eXt2YHlySyClDp
G5RsltRWWNYhjYLxD4u3vCXvjVndFVuTciv3hcrdxJgE2qXEkMXthLoNrbDE4hlxFndxe2IWHd3X
rW1baXzQ9xD8XJoDyw89xeuvheaVNkqq1XsSw36zOj3Thzo3cYDyCqpxsWJC5co/VNkJ1SA3iqId
Q/XvqNryJHVcFD/uunTeip9rm3z5oxaJQTNN9qyZ/Cj9iFCcF74XbTAU+fTDF9NVPPznnLh+sXFF
i796GURxVeA7ChsB9yV6dYu7U3LSYu5n+mC+3ru5/anWN27NlW9KmgHIj6kbET4Xe100rVpFUoPE
bs4zhg2HkmCYWvmXHPfGe8QEgveynN45pTY8WJXsbFGTrCwQihU0fpEGtQ19iayxw2BMdZ/em6G9
SMGTY24ga1Y+29XfF/9+EUPN2ZfzJKX3XTeB0J/LqxN0BKhPD3lylGYIIG6fxbd1LV683Hk8tDmN
cAEuQg2Em5DTOECFnI8DrdL4YO2j8wDlZbLb5ud7e+NRtaOnbwAo5+stUcJzg9CBjIKgR4Z3iLUn
RfvSIXZ3e0lLFyFzuDTyqu16sYWlaWSW0YfUzu7Gh+bY3mvH6WE7TXyzc9ihpK+8AghJHZbQ6iyt
5Trsg94zn8XOidPV7JoHIYO+negv/WJhbDn5osT9qIay33mOcbZiZ9+b91Hme4G6VSneWtaSAzXN
rXGeQ7EsQ7pXS+2THvi7fLAe4lTmVhiFZMjDGEPfqFpfIChJXBTkPt7+hCt+IiAmAi9JWeYNoDcp
tC6zsgxsZudmVuNZZrrbop5bnuS/d/RfG4uXu9ZavVmQnHmRLrt2Xbnan7cXsfrJyLoUB7lL2kyL
UCWDRhrkgk/GXLbcR6cyCD9xI3hzfrhtaHUlF4bEv184/GRIxdgLWq5yqpBLsrwx3JqoWb4AXjfL
UU3R36EJvpSCyus6TvsBE/ApuUH5eQpI6cI75rE+5jA2317P2tenx04ctHmvo+dxvR7apoHuV4Jl
atqjHEMjypW7l9+2wUVFZ4lMn9E/bbFnsjwVctPwpBmGXVAeWtRxAQNvLGTlw1DRoItFZsC76TVh
vvgwsT0nPWykg1f5H5Uycc1247Z4k3rwXfAtRkogfeKzLBEBet5VxmBWnYcusCkf0cuFqsbehdne
jOhOqLtwn1IeTjZPz5tyh7AMEoH5EfYRuL/4iBdrq5uukksJRVg4uqw68cb6g49GHwKIE/j3tiy8
LPgmZ++0em8il1w6njpuUcWt7O/VbxAn8OI3jKZdVYWOtmUOCVLgpK5ubxytlWh4/XxaRAkT0vAu
mvPBix+kj2KSzN8pj8MheY8Y2CZi6q3jYwyvZOIVTps3wB4rNH3wLaAqnbDx/KH3YF1wxuNtz397
lGklkOEDrhSM4csMRmuavGlROPDC4lMUBm5iaNVuUJ2XwOlS9FY3iE/efiPMGQ7VQxI2JO8X+YVi
5G07dNCuK7GseknUN56ib4yFru3bhY0lJUbZNsNsaxHoBKNx0e/bD2EHKdbW3OKqM+DpfCFWA9po
4fNZ08iD4zMPiSTD5Kr76C7hyof71XhtTJj721/qzRNXvN1RJYGTHFgVXfxFIEzmPrWsBgElmAIn
ssGDyDIsT36aHMq+KgRrW7nT+hIvTKrXRwoql2GqOm7/+OxP7viLgu+phzxmPJbIm2++nVa8g3cT
k/wmRUwWuvCOXGuSRqpKii5JJLm9DW9TVf/ubBrbCKuH4P4X031UDK7XFOetJreO03vTqCifU2ze
d2YQkOBAXehF0zh93/hwYpcun0HXFuHGuLboNOokow3P7QKZt05HNcxdY0/hYF8cwmq7U7dyAC5W
CPbj2h5cygkcLdhrd4I8PIHk1K0+2++rnQAoR4emomK2pXf3Ns++3FbAR9dGgyo08sAiSgmsjnJq
TwZEC/VxqzC35iJ8N9IAaPhk2BqvzfilqTRDFsGEHnm69X2Ufv6Hj0VXHxkgKBrBui1OtTNGfWRW
GNCPAiwaH2hK6XANoLECoReS1Lftra2H6ocFBwivhjfxF1HtRFFjOLd9qz/ZSvUsNVvzLSshHojg
vyYW96LSOoki4Jhea0yVm5fZO4SO95OdPE+SaO0NWz32tbChQNWJCrQBax6j49cfqRjNqZwK3lyD
R+2U9rR/zu/BoR2Lg7Tb4kRb3UHmq8WT1QZ2svD2AMlg3iDUTQ3/s6r/srdmnsX2LE8vQR6NBK4t
wS9yvZim0UfbNwjzEpRn1nCsM6Tt/1T9aCO+r51a0ZKVEQmh/bwks0x9U0G7g6Q605CEdor2LrLU
993mpLgmNmS5IHRITOYjmSmwlvcIwUjqFZBpXo8YcaZ/taz0TunGI3N+oIXD94rqFag4ddEDmrZj
89DMu0gNPelHp/xFku5paI0HfbhLtL1jPc5W/HH0B1eVH2c4MRP9oVEeMuVzzBWl6hkSWqfbJ2Zt
n4DBiCY9HOFvqgaaUWaFjIqz5wuEo/ncph9/m/xHROwLG8uiQejrcq9NvDmKidw5i344HV3xot6Y
z1lzLXGTM9PEQPGbwal4SNGAaMFIl8OXvr6je0yJ937MN9i7V8yoVP0ZnwDbyDD24oSUrTZGYcm8
SmP0zl4Ka/kAr164y+sKMXYt2KqKrXwhVXHACINJppK0PDG6HZqZ39HCiIf4ZFbFh7bUDnHqbCxr
5eBfmRH/fpHvB0hxaEnW9V7WQg0dHVtj6z21cnGTeYOzocjIINgSeTIpyZxNcjF581NXu8mH4YjX
e3PpCQJ8dbPVuPKKcq7siY29WFHbDWjozdgTbPsgn93qWH7pvtHW73YUaSEFGLv97dO0cjlASExH
DfYN3GNJQuBY8xz0Bcq4UrAr/U9x/scY8kIcHzNzC8a55hYXprRFGiSuXDgzNd4zVW0gbG5IbqVA
QyhtovPEX1pEuMtFvUbAi32cII4QI3yM09Boko36kRHbXRCVRx2axa4t9hMZWNvFnhFukW6vpEGY
5jEsmmuianX9CdM2HTRVQB/Vot6Z8S9/+FJOx1H5FLb3Vf5kOFsGV53m0uLieldrJ3EkrRHPEP+Y
pLv6o3DS4VC7zBW+6/4XRPHayQONyFgvrS8oYhZfslakJPDrTNQZHKRidfVlzpxftx1zLYlQKZMx
QyKGk5hgvN5JyanNkhmSzuPpFnxL7VA9ZUhbvdiyLP019HJ7Npnc9eq5sPeZ5c9nrTP9L4OiDy9G
W25u8+pBYcSVpyvl8TckMlXkZEYew2w0di4BATKlHTMtO3MHhVrvwkZV79JHQYP6P4z4rJ6cC9uL
3DoaWr6yDEA4Pkd/ZQLrmpwqD47knfRS/wW32bfksNXHeu1fLg+RIb4vJTES02UroC6j2pJiUOO5
0dcSBRWj3BWBZXKgyodIVh6qMusPsxw2rVs0hvGJiV3freFufqwg6UcpNpZelK4M3QICaMOZH/qw
bT/4DULgY24np3QMihxGkGza8f+aHBi/+2D1s7pXFGO4Nyejeqzq5nOt6aqra5WMhHbygaEX1WMa
Ej3AsR6VwLMSRwYqIdV/aGHamG4QVC1Jrlr+zCHC3tudn91VEsS1LmQ81P8hrfkoDUP2fRBzkxXY
64/hMNcv0SiFn/Wpth4sM6ruqraOfpvhibSCvI5BaTHSzhN3ERz0cbaCxog5N7AxOof4ALrpsTv0
AvB237lbA3BLSMnf5hhrF1gN2HkX5rSgiHyy8MGLkPENiydHehrNT3n/XXYaV9q6LdeCAqBCqsHg
QhTKgNfnNStNApHG4jS03vVfUHLfDgjqloFF8U0r67ZA85USfWscNDGU3X4yrPTZt/cF+El7gkoX
CZ5Jb2AlKt1QfkqT1PX7vyTjJ79tb6p7J0BPsP6shO/yFr66O0Vrjnny8/YPXTutlxuxKDDU3Dwz
HcfemxHuiogVKd60VUxeu2f+NQIB4PVu09lsAa9Q6hVCZH8/t80DjL7722tZKzqBlsRneScQ95aY
Lt0qx5mXeAtM03nyj7qnneKn6J1xRGX0h7RZRVhzWfh1ADUT8t/iU6Sk1BiM6UGBgnTPs0OmfLQZ
yi1+6tW3vPtNIKA4H5fGFg4V9RpEaxLnQwKlHdaxx47e+5G0YWb1JruIpEskjN2pmeRIKqWR2f/D
aYZfA0oT7hiG3xFX+po08d6v45PeWj8So+7dwTa9KA23JrXfwEhewwFXKUBqRNHBGF27TGsFSMim
/AzusF3xaNIdGE8xZCogA9PTtLPvpbO2dYuvvT0M6tcqjwHAkK8zuhepWBZNuWTPFOXjB+1T/mDS
hCW4euGB96fZuXkE9qD04s/y423HXQ0WF3YX37aorAI5Kaf1svidbL9A9ODeNrC+MIeJd9iCdTph
17tptAl0FLnVer30zg5+zsauBCUWnm5bWfcdE15RyAsYgFs+1pVxbhVfbanPn+2jtptP9oNJtZdZ
Yhfs+9ZpXykN0Dj619oi0cjmScozYU0+2kd1P5/y++ys0cL+L81/0aMCvSmoz6j6Lrwxt7qwleoS
UpLpMRtOhRq4gfW8sXvr6/nHyPIdL1uhWuoFRv6WUazgrUPPzjm2x+hQfLltbNXj/l3Q8pUd5BlK
RQaRMjA+ZaENY6Oz4XJvmPHECebsCrpXumwMDVz7XKogU5PKJaJi6p+FMaBQRLsdtej6ya4/ZvW7
JPzcOlsUUKsuiBwbtLqIwJEQLtIIJxONoynivL5jSWLQOPqc3utgle7EpLG0cc+vHSxbt0SSDS/q
mxeU0vuzhu42lFOdchrq5F3a8VBsO0/ttzCKK58MjCdbSvMLD1z2SzWosTUz9BkV74yvs2ro9xPy
6OfbfrF2hWKF0CfoXnjQLEJRNdYDne2w99qD82Qc0kPyLjgaXKHhST51p63It7J/GjhlQQX5Ckta
HKyqThCfMSkiNJ2xb+x87xd/ADIbnc0JvJXTBUUOTSm8keLBku17ALxj1SoTeIDKHpx7SFgZ3xh2
zfttVN3al6J+9Vp/hQFFFYu+uEZGVSrVqSac68S+ekRtags7v7Ztgn5VY8RB4LwX8RxSkGGy1aLz
wlE9JiaYJ7QvA3RQ83kLOfoGGss5hi9FsNOhTQrcYGEraEB0xuJyssaPU/hnFKq80+OjpsCUPecP
5dDK7pRaO6Xtcrcyt4ShXnsYi6fdlX2x2xe7WRhT1pJhkKqjl3MOHW08pjDPnmCWG0Z39DXzvmyk
9NEprMrlEQilotJnP1Pf/yRmQD70ZdE+sMjJq4YmP6KSptA8rm0vzSJm9WWj38lDkPDUUJ39bEds
ajM4536ATd/o4GMom/BP2NWk/aAqX2c0q5+qog8ObaE1j70hgrQkxz+gxA/ueNjUexXGW1fXB3L+
UvcPeS41bhXI+aFpx+4vQ0IVDG7q4n7KTO1+spXjxhEWZ2axYRAE0MwgShhAHRYfLPIVfdZHegA8
wE8Qwvwxfox/mSBw7R3Yv9r1v9Zu+84P3PLZOf+HFhFD20BjDSoPKzy8tuJr3VwDgGkPFND4aJvE
3isn+crEIkTNDAxYbUhqmAeyywjfjsbBr3GaP0s+m1pZhwm3NGDeaezqnDb6Rh185cV0ZX4RsspJ
zsLChqilsOUzwID72M53YaptfMYNM/rizaQ3uQ7nFmbiYfhlm/5LIrXvBt95v+EtK8GKQQVBZ4wM
Gtf0wlv6ArJSJqxbr0s0d3SyHQISuvprct6BinDtIfngUwMxu1E+hFFvHg1ldjPu7jxPN1a8dvdc
/ZTFSU/0OtIj51UxdtrzrNgDUf8g2pliJCf1+m//ZelYNED+kqgsu6czGKC4+fuN0e/K94La/FUk
aGcXLhgZLzhsxe21j0oQhb2BSQ2R6V3HMi0pktnwKWAXxWPBELFj77Lp58ayRN67OP/ikvvHyOL6
AebdGqWEhiIUEYKAwO0qV9ozzHXM91nubtXeVj+bKkgvNNqopMfW9aLisoEbWONmFdMMff3kfAl3
EjVd/ZAddOtJPm1SjK2t8NLiIgIMM/MMsQUn8HQn/zWe55O4y7UJHSuBX90CC6xctkCXVB74Ov0o
EJHX6ytNddRKk4+mKLvWPMvDsw3siPT2/B8+3KWhhf/7aZWAXq0Byv4f9ZN8Fnh3FXUuWCO8DWtr
B//S2sIXh1irG+bFOq8y3PJcHmIK8c53RgwP4SnjmYv82Uas2bK4dMxc6gJLHSDGq1+k+jFLP20s
ae1muFzSwhPVqUo7Zq+pISrN4zBF92EbUCEtduQnzwBE3XlUPZNy76QmNC/z59+3f5WqLLZUKssh
AzHEe/cuOFknkWNqx+FBv/8fyuwrZwBbJIAMSNEcX1a8K+7ZMKxrJjfuzaN1aCgSMp9B700k6tY5
+HF7bSuRi1QWDhjxpgPJsjhydZpLlllRQQgk36N/UppfZVLb20ZWHIS+MhNlFrxDGqwh1yetH/1g
kExAp4qVuI3/Vxn8/t19ZWBxlPPejoJeBiKmSvnszoEDo0L9pDXSn/9/CxELvchZlaakqxDzispb
+0Ez03cKZf/bJtY+yOVeLXxNTzQtKVOwOPrsnPxwdBMl+Nj2p9tWtr7I4si2qdN1sN523iT/oRff
ymR/+++vrIIxQkYRZAM8JyOM1xulonZoRgEgusHgpFjRXTwB/p03nHetKsAFz3QnFKm4sLkwU9iF
ZjFACJEGA5LAjTkwFKdKVzdP/V5I7GxdiuIPLu7gK4OL41IanTkkAXBYqanc2f9hhj95J7p591Bp
2oYnrN9P0NmygXCXL4tTEAXEXTF1PJCGapf02Z09OB+A5ZxmZ5ONYeV7mbSDACRSG6BHJiLwhWOr
cxF3zkARQtSoJLfxHMWDFsFHsWhAK7N8LhIvsd2tWt+qWS5gCK+ZzCK3uTZrSoZkqCNlgnw2vc6C
5yLfWcG0gcVd+WiYsKiPoucASHyR2Seo5fVBxau6Uc9pEbOwY5o3aILxstiSQ1orcAsUA7hRBzwz
a7peUhvFSatphIj+0Id74xDdATN/Uj/9XcKcvtAK32155aufL9ySC0OIMMGOZzAoeW0Uplmln02T
ZJ+343spsbuvZSkF8W4eIdHZMbZdw8mnFf7ZiK38aDV28QATiKG69NBS3W26sjryf8N89sdImfeB
Rl7U1Fp4bzmFSeailJnr+P5kQuSW+ciZOn3ymSnxb5lSpt/kQo12DYIwjZdP+ngaHTktdmHloIYs
zT/jwv4xmkZ3DtRc+ho4w+Aac264rSTJx16RcnhH/GrPXPB4zGSl8Gy7aXdqAy//MNgq2Bp/ONmO
1N5PM//bLC30u4KJEg+tQd2zrFb+UbQoa8GhPBxkSLpPoz3TZIu1Uxsi1mRFnZy4ner8SCozcs1R
m/m1Tf3ZKIsJ/b6i7R6cRjF/5Jb/vUHx01NaqoxR2EI9cjswrh1q+AI0HFIIwSzZkBN4mO14EkMe
xletrqGugZ5gPDvWy207a6FRDF+Q2wpEJ/futUukhlrVqUMurR6dnxZumHima9UQ1sjudiF9dVkX
1sS/X8SPsWtGSGOw5huuXFe0wY+ydBdJ8kbEXwsYl6tanC5lAJfINEIHTROYh8obHa+ottKVNTQL
e8cgMFhLRX3D9Dw0gaINEvlKiEQVlFBnbZc8m+/VDiT4rgoJiNAbHbZKLKt7+DeomFKsvcSQwgyT
OP1rGp2ER8fqtKOizS8W5AvI6Zb1bsNB1pJqhoNpcgKrAGy82MpJmwo/r6i/hVUf3Bup/T1MFdut
7LH2AkUCyNOl8gNI0XdSP+cn6FCewKr7G4X2V02DZei6/BmLK6BDRkLKMgpLDkqX9vwUmj/Kzjpk
TrlTpX3dm8he/mqy4KBHj0Zf7tpe3Y3JMw3ZkGkpV/LfV/7R8QuY3j3VHt/7xpNZ3/mdAhovovEm
u2qR79Ths9wVrj6D+RpOSno3AspKuycz7d0pTxjd3ftOfJ62WPVWj+H/I+27luTGlW2/iBH05pWu
XDu1kXthyIzoQRIk6L7+LrTuHlWheAr76ETMmyY6C4RLZC5zPjzhZC7VPCMFNdFhmpaHFmLOwwIH
9AIoGqL5dleHtfIPnQj47V+nCVJLlUwHeCPTs89+gCvUm2p9GUjW8apafz+WqT/gUL29kjb2JPA5
aAfBRo5rBOiXe39RqVfTFdivQQvb9eOa3ZcyuC3/SsIiuQgh5Pe1PZHR0hCCAw1I/FuDU17g36qJ
X8QR8vsk8Xqo2+F0HpCPpOVTZ0YDuPrLY6efWB1ZycnOnjsw5m9/Qb7Gbw1POKvdoneHtoAe3ORV
p65XfL2zH2aj/+C4xY5Z9j7LVMmbVjZpwoENdlKr5/zd106nvNr1ZWz2u9uj2v6aDpcU46130DQv
F0af15PHZjzbiwN9bePkUAGi1rySo5yLvDmcs1DCKVJ3pTmbQFQFZtIe7SV5JckSJqv36faQNo5o
XlD9d0TCbu5bu1GXESMCZCuAvH+NC3VtF/RAJStCEkisEvc9fIe1gqsB1x4JIDXfA30G40nzR6/W
r7cHtbW5UNKHBSQkEqBLIQwqXUmerS7ubk6aKY85BG5tyCxah9thNg4iuAYALgR+JtinYuaT5Rrz
Kk3BinOqLHDZkAY1m8PbQbbS74sowrqGGSzzBgUerFzwxQ7Ii3ZX/OQnBo2K9kHZ1XEFk+zodlTZ
0ISFblLFY1ltAudR/TKa4+q93P77Wz33i1EJy7td2spp9EL9/62fFBX0KeaT9BfMpotAwlqYSTKb
Swffadp5IB1VO6WQYGK2bsTzEO9jPUsVNaa0yzhOXMLRehjrdq+O3zr1pLG3Ok93OiE7qwzM8UX1
8FiRHEmSiRLZzwREO9iaoeeJ7L4d8JaxNMnG3TqIzlb5++jPRsdI0SRgGQxQmifk1aaQcNYzPMzG
wpJRTKVfUrgVk2YxlH7mZckdObwDZdoI9ag+HCMSKQcovtxehptjgzA1T4w5WURcHNSa26rCYCod
+8mp/JrpD47FJErEOk8YxOsQ3EjQ6xw8pa+eLqaO93rdwlKYVLH3o/pJviifymMWl1Aa4oRFK5jf
1FcF2PJI/7yEcOUKZeh9vmOvf4KHdAYlS1DwhHrIUqOerS04rFb2SUuftfbYmtWJkmfayfTFN69J
HV3//8Tin+NsyaSMKbBfckC3OOZ7y4MQN3DL0LoGTXKxdjKNCT5Jt0YmLBpap2PpUAJ01XE49Ltx
D4O4I93JPuD2kYVHlAW8HWcmC3HUyZndvDGw8uMCQj/JAX4XfvtgSgkrm3saJHUOToPLi1jdUUt4
UqQKGp1O2Xv7ts7UpyGtSwl+cutCBtHrP1FEEJdupLVid1j7SR216x2ZxwNkt3x9+Ru6M6eU/RtJ
WHoQUNdzNpRg2g8BHHhB/kzv0zv9UY2toIylPbeNZyAHg0MAB5V5VAuEu2vwAPSwK8yT5Y9h80zi
ejdA0a56ro5/tfTOQgm3GNooaEh3uCZZBmPC2reGl6lcI2f62s3zjhWoGFmfbh9Zm6v9LKRwZE3N
nMKpFT1Tz/uha63pe7Vi7SqHLNAxND4BhciOeFz2fo/0W5aLSD6tyFBxjdpthgKfllOgpwcSD3su
59886fvsr5Ynr7RbsAu/AvU3DhakOxVQyJlCODMG1E0g9+qbOZO81zfvADCT/xNIyK88Oxu8qsNu
a70cSdyejHcDoDW3Z21rSwPPh5MfGGwO+748EZdpZMQc0QPz3J+2/sKozEl7a1mcBxBWYj/RsSkZ
Aug791geKQ7B/0aGbesWAfsQJyAU+hzMzOU44E5Rj1mDWXFI8uT0/cvECr9wQfP3tE9pymQqNZvZ
73lAYXboYtUAzYD02EdFHWStr3yGLHcM2JJPPro+pDWQ9OjA+92er62CmWMAKYnYngYrB+HMWqrC
mkHvHpCf6kEW6MuuMPdKQKMZPjA6LI7KCEYTsoIZnyXxKjuPKlyca5FD+lDLsUysyKwy2H/cq8yD
OcuxApFYlw2S31hX4YDm5pcMhMDf8RJn93TfsJWUM5b+dBxDI/6tu5K/ZyTDLg01SVd9My8wzuLx
XXIWb0iWTk9UDI+bF9l8GrkIwBqAYnGPWtnfTKGNlYreBdjyrrAlKqISZabobPHDqt6TJxI2O1TP
1l36E7TT0BojKVRh84tCthJtElDBrxozaz06VskMyIy+cPMgEqcRYLYA2KFZEpGd9kXW7d5eqH8i
itf41E+tMzJgBrUXXkqqo3qn5zuIeuGrLvvuk3JXS7LZd6WXq2VzFlLYG6OXcm+TAdVJq6T3QNI/
GFPBXnSrTyiK1yyY+ofWCHLvqXfiz06eGD4ITHXQjq4eMqPRvTAr5iEqtIH6AFzTsF+0rINmV5H5
zCqLj60y/OMZwzMI1i8lTTLf0zvVr4mSh+DVqrVfoFHrz8B6npyqXMI18ewvtIPE69QOQA7ViZaj
oWkAqTsu62OfKv3HMq9UsIZsprymiTXCnsulX901Sfddo0++k86rCSveWjtQ6GbCUmuyAdP07In/
vsms+uj2+ty6EoCHgCYtepSQ3BCO0m7JM9ACuiWoId7jmzM56b2MiiOLIZyec5NULvUgl60Bu+wb
DjjWs+tItvXGBepCxNmDjDBuOPTHL3e1kdDJqWkCt2vQfBT4In4qZM39jWvnIoQwDtSb9XJxJ6SP
tNL3qM7aiW8nXR7pHpaQMmZgqM7wgbo9Q1vn1UVY4dYuypp4RAdXk++swjsapwH3KpySs7sylnWO
3xEEwra6iCaeVyVttKlS/0XDwX3CnPzu3oHGKVQl0LbWQ3VfriH7vsq8kzbSB3jKYBYdG5occNq+
nMNarctW5XKOFUfi7gGk3xlRu5PZnW3OI1qFoOOjo3wl2WMXc6YMmokOTfpWNrodZmlxBzjyaTGG
PSyIZffpxtKEca4DeWuYTkCXXrhPtbSY+3pCvurMpwkCn27aB67U1pavPmHiONcBepj4cODyCR9P
QQOhVnO8pLRst1aT30C6rwRksnKi2wtyOxAARwDSg30qJiWDbZYMrTwsBeoAUP/JsXbm2AWlI1Mi
3CzEmJB948LgFsAuwsqvRru2imEZgFukB/o47vkLih2+Qd06kFXoNq8wlFEhcodTEOx+4T5RZrU1
1hwNnfEHixRIpFS+BlFwSAl/HpTod2tSBpXcOhnBtQdtBHpVkFcRnlHZtBg4suBGnnnKXeMSGFBR
PE9vz9f2ZwTZBmh6rqUrij2zNTMys0ZWPv9Ygt/yyOwHDELCOk5jK5RE23qd8a4VZxSBTyR2JxY9
sexFQ9nF3OV7dl8Ho68dua87kRJYt1YiMgC45UDYFqeGsORXLbEGZUJ6jO0FrRpQg9H8G6E9h9az
rLy6lRSfx+JTeZY1VoZtF4WOWNndGKZ7dOVCXufJgOTh+h15sKBkxvUYZNncxmkF63LwOg0oTkO6
RhjkMCK3oN4ExrG3z3uAFpsAjrb+CnZCIcmptkJ5GjQmgRpCA1uEW691X2e52iM/aRq/hfpD2iJV
fTZYcSgKR7Istz7oeTDhNi1TwK6Tni0BqOyur+jLXbUsiV/XUKueQLZgbzoQK5LFyY9a8ZA8Dyqc
KJAXqs2FB/WMyDwaYRFmYZYEGjRnd4C97hvZ03FriZ4HFK5Tux5rRZugLIHaQlBrj733Bkd6H8mQ
ZGR8GVyNDEbgoF0CA4M61+X6dNDZgjoJLhkuL5Pv33Xoiu/sB0ex57HxBPXb2xG3brXzzJH/oLMN
4a0FtAw1ihOlu3eb5wWKK0laSe6arQPyPIiw60zbSCDSg6/VKMux7KdPdMkPt8exEQJJx59sQDj3
zQ5kTCwLlHjKefjcrX3xkDbDKHkHbnytiyhCDsBURfWyDrljNexU81isBK8R2Rm1sbohP6uiwI+u
47VvrZIbSaUzlDiVPYdscg+BChzf3zB/WRYFKvT1kuMOZXAvgHchxG+FMTV5qc/1XLKgcgzF3gNy
BfHZRf9uN617AuGZBKpa2r+UfFWCTiHmYbWszyYZs8VfmnqIYQ+XRKa2ZodSX4qAa/gHC77UfvQy
EMeZqvntuhghTn9Ap+miNGCueflRdSe4Djt134Y5BAWiZRzovoKe01tp1DMUVBQFRLc6/zZV3a5z
vMeqaoC97PLhn1y1Hto+N3xKCjco64786jXSx9ZQZOFieHVsFyX5NWVefdQTnRb+CiMa12dKOn+0
8Kp7LvXchWl303S+RUv1WPQ1eAA9dX82GbxGfWVBkmc65L5kGonp0CrPXcKgF554q+2vuVsdCo0A
nMaaHki1QX+FrJfzIVcBs/do972ou/muWgG4Q6dm9afBBCtsndf8S+Ka35tVTU/EMfFEdTOivdAk
ySD1BmqCj8/jmCFJSPtPwqBu2K04B9Z1DJNu7QKzIPNBS+lP/IAmJn1v+Mqqao+UKL+o1pS+NnS4
qsd8/gizUHPXL0YCAn/z0RnJL30cCmyPQd0VPKf2lzZPA2saGjCbUs1PVqUJjHYB8ciZ59CBBVlI
C1d5hAzhHDt5SaJidVq/7Ic6nJyeHQdGaZQXaLyu2uKcLAbbpHxeM3SgCsJ8CnYMqk5ARqVZOkTp
opZ3TYLxUDVx7xID4lJjY/xyWr14HLL6pcSuCLvUuO+dcoX41EBHSDzP+tdqTU34yMxuE6KZoh1B
AdQOVqKV92pGvqesy4NUheGpPmjKcWlHK7CWFflKM+mfHaMlkdOWNIC7G8Bqil3GyWi2Ly21fjUl
XU9urfR7sIf6GKYQeZRqk+lXhQN06FR8beZ6asEwMNSjrY/eSTFb9GlAdvCAfquMLrZspUIhEQxK
GN6VvYF8YurZp6VPMx8XdO9DP/ext8wnPS/tu1JxS3+yK+oX/QJl0bp7panbfVEX84dWlkfDLdWQ
1trPvHJnwJ0ceHAbNoEJrTY2UWe5TdxaNts1td3t+iZbAGC0ekC+MvbN7XT2CBe8+pRMSRVOeVL6
FTUseDIT9gs6Totf5fPsF1R7YxXrYQXYv1VoRs8+qUpv39vDkJ3aMSVV2GvAYi1Jbd4laVsEruJW
30dmso/wv0AZce2co5W15GeTD82+XFBy8dtlhbx4Bn9z6mXuy5QW5atRs9ey1aAqYensXukte0cq
q38BV90GtMZc/TwxmT9ixF9Uc6VBZtLufvaoGaarB9wX+kApZJsyBey7AoMtlrH1tWJIEx8gii4s
xpQOPs01a0Zhs1j9jmF9weqoOfUdzSPA55Y7XLXLXU0995SZybCHZK21+mNvgTk161USNC2lb23q
tNGIfHi3OmVxRMV6Ojltzw4rrMHDZJyqvaeS5lPXldZPrci+Ki55sGtIqYPj+oU0EwHvlcHT2S1J
7I70G3QwZ/RV5vbAehj5jN2kHZGzrPd5PVZfqarNR5wP9T5PizzOUi09Im2kj0PSlyGKYjgP8Rt+
qgPm08zr4nWpFSiblpNeHp0OqxNvDQjqQC4wHDTAlcli4EWK9htswLtDohgN/l/SRK46EmDTmXuY
lxKazn3yrSJrUiAzw+6YaU7C3oZe1TzYKVh5ZeEPpkf361p3p0onWTjbnQWjowFrstFplI1Td98s
ZIpdpyZP1UR/tvr0pU7WJ5XAUmz04O/TUveQAq8Zeu46B31n/bLzXjkOOqxd3N60/GpYOhKkua4X
fgYR4UdAKtfH1qFotFkQke/KzDoYKhSBnNG0n2y31aKlzJqDxirzMQczze+s4msK4DX+4uwuT12X
jqfCHoHOdArrx5qT7j43+u8ucX6V65I8WGvyc4Si3c9EmVniMz0rPrSgK368nYe8J/JCBndxnQoJ
lTmYc7VSvDCGGWC1OonGNdspth7r3foFfpFfVOiQJBBYt8n3XF/xSyg7FRRqnrd/yFaqcn6tCznX
0CeJRWHtEvQq2Wuqb5nGbpB6T2zkqxej5b/iLH00kq4otBqAjt/qHXk0fh9Ogw+0FOA3uGNkRZiN
t41rIk+xOG8XLSMh8x9wsWRtgUcw1X95febXyscyK1HxfGlLGRd5K6VEtwYfEZKPLjrOl2OjnQrG
fw9dnHr1mYEcopfNkSSCKLeYT101LQ7Will2j2XusK+kcpW32wtBFkTIjL1ucnFHw7DOccFxpru2
l9DLthAp7tmHEs3LWeU5Fdqr6vujhXe4OIf53fKW3M97+/CbhJs5T+B2BAaU1wHolTxjtqojUF0H
Rw90bg1cJ2Ehdkur25mm4VMWR66Lw4XbGhKsDqTQmzgl/v85ovDytQrdTdUs5SWEKeqfucFvHczP
zaGJ1eFvuEAYn4nmGpwbueCpsBjJNC2NgXJdbpIwJ7Ofkuw0yEoHm2+BsyhXh8Y0jgU8cqBec5e6
UeKEOjN9aE3M5jEpZF21jVf1xZiEOdORyrgVRctQH76Nxds0Peb04Olp+Bcb4GxQwkRRqth5kgDl
0HrfOjdah++3//5maR+OdlBoBfILTgPCDoPOHasSNKwD5HYRB4mM+3cv7qOcSbJV38Q3+xNLeK0l
bTs00HPmBKp5gYMog9WyF5gv+WGM7AZ6onLc9+aZexZSWHqs84w2XbAoCOzkd3hkD1HejkuQpoPl
w3xTDafeVCWTtr2hQc8B9w3svitHoayys0nT8ApmxzXmr2BQEZ7QSQhqaOzKqnObZ+RZMKG+s3qL
buDlhaNeRe0xZVZIS0YkZxRfzleZAbxCIL0APuaVJU/uKqx3WxiwrDmMCJm/Zh8mVXLYb8WwNHjw
qMDMAQsl3FmWutrEqlZADZJH4rkuUtw+NIpSVvbb+mBnccSbq1QaK/ecElUqpZ4/GkOOR3/drHhe
3N5bsjjC1kqVroOAm8ICauDlUr2AAXA7wIYhD7CFgOzAqoAzy8UvVq1eozir1ePyGpEK+7+riQ2a
uOha5aGH4xw5pdQHeGOikFUgqYA3ngeYhjAwJ4XTXUsXyCtUb17+6HqPnJt9e2ybMSy87CD/hPxF
pBl7a+nka4YYjotyCqh9Y2fEiQz5sXFneO8Of5DfwKcUS5ZQxG8Me4Y9jbI8rEmslM5OZeiMoZoO
6uJcSgp9VwbKEC3y0E2CfDMY8xD2E46juQbpygNMIdC/mjstNsL86D4h3zgkhy7swNmM6nDxk6g7
TR9uf8+tMwmhHceCGACAPCLEF2+Rsit4Za6JOMaFhPNefwJqDsVZJbRldcCt6UO5Dp6MUDtAf4n/
+1lubY6KU7stEC5jTA/r4xDCVBduRklsPLNY+4gXxv1fIMC5WOK/IYWrsq6spHMojEQV++tsxp4r
02jm549wBnrgQcGrGc05zKOQv3e6O7nrCNb2qP1i+fBBAdTWUADmdGFQrMRW5u16Q7JiNtKMi5jC
4W4pRJ1cBep0Q96dYIB2X7Sz6Zdq/4CXr+w42dwN2NA449GGvOJxUFjm6FqPJcLpIijITfDsPFSn
fMeXybvAyJfs6MZQbImlJrR85V993LPYwuw5bQEnyhE7g7M7isLvTJ8/xnjvYPmUQslTijHbeu2i
bfdnuMJ8ulRbAGUeuPZH/62N5/0PcHfD9oFCSEie5W/tCDzHcJLhzMQ9KhyaZuNWS1F1SPKrDmZH
RO3yGGcaa30vJZKsbjOWhdYnmq041GwhllrS0RkovMuRdselG5WY05S+Sk4Uzi8UpwzmpP9GEdK5
2Wu8maoOp+4Nh+mNy8KXh2zfvPwFBBayaBA3xNMZPq+6MFGmNWkGkjZw9/RfTf09HV/1ZACTrg4l
I9pahOeBhN2WWKuztB7YenwR8tZ7ZR5mN3YCLjnR7nTr619Qpy6GJuQ8ZJy8gVmYqXpogyT/Sj0S
3R7U1lqAxThk7uGdh7SH//vZSTxPzWJVEC0PpvYjVd4MO0xT2WV9dXAgZ8OhgavaxH9wGL+MUcE6
N1HcHuWsZU+M1PhZV2V2X1Wdttc7ln6qiwzNeOauX26P7ep0FOIK67yxF+ZaFXpzKXmy56jIdpl2
TB3JbrrK44Qowjq34TU0NjrvALIyKqG6/RelKCGEkBdAKbq2oKQDq9r7JdADL04/KBGgr6gvc/H2
PVH821/ualUgIIxCbYhk4YoGv/dyxsYq0fVx7PugbbqnqSxCDUh5E82l22E2Ph1Y9lCuAPoINFER
95GkDvTxG7z8FZK8WE3hV231+XaI62Oca6yexeC/4WyB6/Zq99nUg/byYQAsAhr83/XWx9V8LPbl
YxUMUlDQ9qgg12iABGMAA34ZcRnYNMwO6sEoHP7ixnz2a+VD9A7tiuPiv8geeO/b5+KgxQjRHQYs
AhczMBjCIdGNbdbZHNPeWD77ZeOweMhQsXEcvwTyo4Xwg/vJjE0tnCPd/280IDZWCxD7kPQ2XPAD
rt6zxtID8rVCt7nssSLhkOrQtzrNwtszufVZTUhQq0DeccFX4aSyofjRNTX6EDN9Hcsa7VKZc9jm
OM4iCEmGMTQVqD7tEjR286GBstCst8/N8vNvxoFEVLOhvHP9Vq6VWakph1RZDcd1aJO0fnd1Ub1L
bv0JIRxJKuRalFRDiD6aw84LIPVYxUo0H/W4rfeYIJg1BrdHdf2AEGIKRwZaGOlSLiAuj3GyI+Hy
TxEqz06EmmE4M6nwzVXhRojGF8vZruYM6dJeUalxKDsqLNk1Uxpnivo5N7W7sni9PbjthfHnewpL
D0Ka6jTPGBtNfEVtAubdz04W3Q6ycVtpANgBDA+qtA5Lvssh5dlow+4AZV5awO5LrzoYukyu9wAw
1HLXe4P37Xa8zRkDyAF4VhiwwrZXOKc8fR2dzMDJOIRanMEY0iiCAUR9ZYdC25tMoPyaooIpA60K
VWyc9NecGCVp50pbEY6zGmqYhy5FhK59/pajjp1ycZovinJIZKPcSD4uwgqbeuzmdu4ttDo47Ajq
P2gC7pMDNHEetSANxjfUP5DOQ+UBr4nw9heWhRYS026azalIAePt0iXdMWKg7AzfJ7+HL8FLk6dN
XHa0junUlfvbkbcWLArpgMjBXPealmPlcJdIoMIQ2DUwhxm7A2DaL4taQj6ThRHOmcSpCCeng2Rn
PLvTPmnu1VYyEn55iZcbPGTAEkHuCFVx4XIrBos4dYLpI3fpvjwOe4jjRIOUHLs9kn/DiNx0J6UW
1UAOC5QZcBHD9pM2tHLZC5p/D3EwQEZAbZjr80Jg9XKL1yzrtcVAU4wRbzk6ip08tinLoCIB0Zuy
dtDKyVJyRyzzeQQQ4TU1uSBQ11R33ZIuMu3arU/LXRBwBgCPDZ/ny19DPfjdTh26ZwsIwdqenoYo
2/+FsgD2PUgP/KTRXRVAl8swdWHa6WzoA5f7frKQ9QfDOEu7tVsXAhDsgHyj9sgd8y6jGB5ous6K
RoU27KB/2kPhmGsCnnSQah7Wh/xO/QGFcJTYwzyU7XN+2QjTiucnnu0G1E4wvcIIG9rOFmrFwES0
e9tL4G84p/nu9o7eOEtwUgPDBkkf4IkdIUbiaUnicKWJITnm+YNBP9X6Qaki2uW+AxjD7WhbIwLT
HwkKNAFhhiwsjVxpS2R8ADikrDhmTQ3DVlXKG9nYcwBjYVXg9cktR4Uh2UAODFAVmAPGsl29aF2Y
9kMVdq0Z3x7N1rc7CyTScWlL0hyPTcDLre9tl2KOtI/arMfG4MYatd/WRpMID27drWis6/h+AOvA
T0L4gJT0GYqsA4DKaZTrR/tI4mYHMcf+8xw13CtbMmEbyQMXn8DS1/mnFN8cCnoyQ2/mAOnQ576K
Ouej1uxc2UN+a8bOowjnfdHN62R6IPr0g+GbVnZqODRslelAbK0+nPZcAgKHxlUldQF9I+1GQFFZ
T3xaPWSp5FLZ/FoAIaMiAQcJ8IEvD4sO/oFwiXenwEnYU+v8Y6KTNLXW3Upk2cfmFwNUHYV9HBEw
2L2MVDBTrYiL4gB6bmaQJ1lEVa/yFUe9r/TKHyjbQ07yjRjKrtCKgweU3qAWEQS3/N6jO9fLJUPf
+rbAEED02uZKlWLS51a1QgpADwP0TawcDcHyf+8TY6jcwYIvQ/iAoCh3OWZjcGazSTU0tnQdyBJI
HD6WUzTmzRH1b1c/lW0DUOT/Xj7hPSxYJJC24xwmIaySQdwyXzAynl8CSBD16bE6LTHAxbFSRK2M
9ra1iEBTx1mMJsa1fS6YrWUHKQE4ASvZKcvmPuiNtdtlYC4EpVF+v32Gafw0FC8ZyJhq0FpEj+aq
qpAN87CwfGWB9QKT5oc2hg5iEUAlOkyjdDd9Lh5WPO/H+yQJrIPM1WVrGZ8HFzY+rasET2/0virj
l5uxT4ma/jOlEoUB2QiFF6RWlLMCXDLn5nNK8LhncXeQ+9xuhuGCsLzHZkOD9nJ5anrVWqsF0UDY
eS6AQ2dVBSfpfPnCaq/xraYnYOA62mtjA2HTuRDzuT2TOh+HOJM4XaA+D6QXSibCQh1cAsIAMnQ4
8qxgN3kvJgWRC3aesX7IYrzWQUqu9kZgPllR5XcHKFfdy2yO3hukt34EvzPPHtCsVsqc8Q6cuWNK
BGlhSO4ne6DQuVAF9dHOMf0G6vtVUEmuqq3vDwqbCuceB3whsclpgnFCMgsth3c3k/2wX4/ZPjt2
f3PQnU0z375nAwRa04Jo28wCVmVPht25ftKwt9tTuXnNYzv+u5aEqdSqtNCMgaGpuMdUvvMZyiHk
fSISTftWlpZtbsOzcMKkzegEAHc9cWHopxZgcbprEskbRRaCz97ZZ/OYmsMvCiEm5Ymlh8n8MRQ/
JF+NfxVx7SFFgZk9zHXxSBWuXydN7bGu0Fb/jayEaTBsAD+YEMw69PFMfcDaQuUAB2iKxspBEpz/
8VvBhaOsTWtzNGzexYQohuK+MMfzx9bwG/qB4BFWvFVtFk2vtJG9ybfqtDwz+3fY4vlWoUBm9Bi2
/sH5UT5XX+hTjV77qUZiqMf5D/PO+AhTeWXH/SH+Bl/FL8iz+EIuAvTCmlUeeqjOyxzaQRX3TaCg
4sNCNcQj1AqWvaw/vVV9v4gpHLZ5a06eRjBmTg0fX9Jj9ssDtgAnHIHOg/Ozz+Lb87t5K58NUtj2
VCOofJagsynQN8jK8uAqaPaTLmq99cPtUNeANeGDCrvfhdNMpbv4oCPQauUJ4tO+F7Wn/MAraFn3
XygFb52d51MoHAAEKi+EUXzO7DDeQdzwnkbkQX5F/g8jAxscHXCAGcQXbTYkVaX3AKBPTpC86Ud0
MSIX8g4+KJfevQ7YqbwDvhkUNDd0A/Fg4gT7y6MHAhiZVui8F/1xDEHf3zVvNRTUi4d3ajPgSjIm
8NZaOQ8ofE29h5W46vKSdXJU4Vyou+QOyfmqjZKVspV0nwcSDlWz8opcAwcFz2nI6mt3qfnx9lK8
HQCm6JefrqGDOnQpdKvH0Ve1Dl6WsmLRNRIUi53rLkArjNuOii/MlXS23mc6NAlgBcq9W5EtHArw
3OUAsvfygnhGo1SEcg5Kxaj5CStBMcrBnWvOmADqtETnMWjvrJfxDlo4MCIip/KoBOkde5fj7ohf
/XL9+gnE58iSmXJsHmAQs4O6EairxhUuQ3NaAuFK7PFlZ+/SU79TovU5PbDQjNV9f/IkOfDWRJ6H
E26nEnqvVOd3BJue1WQNNGlp5xoVyCfybETCNaTqdeqYfER9VD/YOw5q5yTj5QuH03DpDPOUAsx+
e4FKv6Nw+dS6S1eVn5UcDbK0gLCrB/NxgacU3ekaRCtlbdGtzX0+TOHmmcmkzhNDajZYCwGtUc+Q
zK9vKYy0gjWR7L9r0UPho/Jfc5Y21WtTmxNF2lTnEK8Emc+p/VEb0GxYQjCaiKoFozLvTVOmFyxb
MMJWoWnqragoQ4GC0DAD4XTRJFPHT0FxM3qo26JkzfekeBeQelAbtgAhstLOB0pkSH+26XM/36tJ
DjeIdXd7pWwNCGAAuCHwThF4MJdf0iS0GMYWsNiq+Jo1P4wxuv33N3P28wDCVBW0tItx5bjbcA7h
kR4moXlgsR5DyyuWgeZkoxGmx2VpucIaHu2L2gFnVflg1cr/GtmItXc+IOEas9Ox88wZA4KBJ7Hb
sGCyxvjWXjqPINxfkIRJzbFABBgHgfhW3OnNC+9PeIv78/82O2IjBoj8uen59Ltvv5XBxr323IfO
MQ3anaxwvz2uPy9x4Sjs9cZWHGDXA8Ok9BGGC+knOnjkTquBg9K9dpY8rv6HtfcnIF8uZ8cE9EBS
EEcBQu0jAy1X8jjvnYjDJ6soh+zO3y31P+GEveTZRQ0UALZu8yu14Z38Ww1Egds7Tt0kcP7i8jov
bAg7i2lsTYYeNYUkiUCxDpxCJlbBf/DVWQQULzCooELhv8vvp+aKrmYm3Kt0Ehp156sVeLEl3UsW
4eauPQsjDGRKc09TPISZQDo5lJFiw8vnd95buBFW4n8BAN28ITlC+T9jE46KKaNVkyUIWn7kzzPc
ySh+7120qeE5EoJzLTs33m2Lr78mAJMqAL1owQhfs1CVXDFzLH/4s8XvJ+GBqD5fkF1QPPac6xas
DxBeRqMcBOavquPrOw4gKiEPFUm+Oc9sbv0Y4Zvb6TK3SYUfM8TtwYzS448ubA78W/8XT+ErbCo/
Mo0/Ixe+NamGlbGeb3xfDeY7Y8+NJbK9XKOY/6FboxLOZqu2KJ1hkwiPK9Vvnd2aPKnJq+1ETi7p
xW9G4vhKCDXBTvy94Hd2tFgGMyG+kyA/Lx1j8L0qzz9XeZHvGmsd7YDaXfVzsKZUkh1s7khg3Thk
2UTvVajlKBbLEijisCCHVKCuQjSE5ujBfr+9OjY2JDq7modCG0Jd2VzB0Mrp0QFlwdy99vND2kn6
dRujwN9He9VyAGIHhv/yXPG6ajB610Utf4YeBRyyuU5CN+31dX27PZKNFzwiQVfchsEQbKCEBUEA
Ss07D5yc9GE45McWTXdIT51ke3v7g/0JI9zYPUmSdoB+Avgxz/p8ZPriS8bB70ZhZZ8PRLyoK5NO
y1CPfcBSj/7jKB15tHJaf2wdXG+wIFPugOfo/bmp2x+gr8JYzuhzNVqWYXwF1OFOTcp6P9Zo+DaQ
HIanOjG1Q1VO4xePOAQS80NFgmUY2LcUXBEjSGuSfx7zpUAybyY6KIHMquNOaYrB13L7iSl5/wD1
jy50S3sJRpRR41rtS3SWiy+LRhJ/HWH9g6bg8rVvKbQWdGpDQMqz52anzwtXpR7VO1qmHy1HXx5t
dTaelxZO72nnQXlh9cbPZe19adRSiYpJA0G76t4WMLXDZeydPRtxKqo6O5RJqoZjy4ZIm4oyyHvL
CoyKNq8A3C5fSW8uQaJVSdQqkNPUp2F1g3ZRjVOOXXSE+nET9gptgsXQyTe4lAMjqDVKqFlF40+F
2Z8oNb6sa1Xvs3wqIdDqasb/4+zKmuPUtfUvoopJAl4Zem7Pduy8UImTCJCYxCDg19+P3HPr2nSX
2We/5GFXdtQS0tLSWt8Q5n085KhmtuXesvo8C91mooB0NY53qDX4vLlumT73kHnb1VV6zHRS4uKc
FDv3MT66L7NJvJRt3bEgATfHXNksV7BfJjzEnZneC8oBWmOfz1fvKZF2HqKEBKG4FH51MgO2U+cp
BSyxQfUzg/HTqmfjZXoH5AKobzpIiSA1ecvY1GRdNsQ1xFZHPWRi8CsKdVk2hEWx9gy7Uh4x0dhD
8QrTBEV7CWV2y8agMKav/8LM5B693gO5Idv6rtrWK1nkZQjBwwgEO9C1UECHZO/nxbRRE+jNDoov
DjRlWdSYHIw+q40nn7HGDfQEjeViIDyPFJx+TiWr+u9fH/5reeynw7/8CVpvujxDvBxQ+ZxNttOt
e/o/6c1mLeu71vv8NNycO3y421hlGqwiGC5zYXhhR9MRcIogPQv0PpGiHMbUlzfOFskCeMlr0IrV
yS5eCW4Hq0qjwuj2Fkn7ewZPGTeE9jT02KCstCqpvRZYF2+EnFhJZc3DyRAiSUG3Fbfpdggqf9yL
ezilrVzgKzfFMqVWg2nmRYHhBKT4m7G+0YtpLZ+ev8/nu8KAcjba8njV44jQxZSgGg+2qGfB2eAW
Oi2hseuPPCAA8vXn9erhlUTagJAGoLQAkMzAtsX3iimjaa2hejgAiazOs514cRwg6Ys1NMMK6mbb
leNwmU6iWgGchgkCEtUvSiR2OjACNTBIaAsmAo919xo3OgheJY963ryYo9y1ehqkNNd9W1krmd9l
mPs0urMIrpYpbNIUGZTbBriYwzqlldWWl/A/8tYw+FfXFhcKEGgU/igXeu9KjKastRTmHnZEmoN9
UNsEBCjFIpJvvfsx/Aca83Mw+bx7Pse7xenPu0IUQm9AjUMPyTnORDLhjzA113fuCjH1Sm8eY6E7
TcCCBZFzWezSKBSSshgi21Vm/xlb+ahnLUy/dEB3M0iVvRlJ4T3mMh18y8jlySlK8r33suxImeve
mYnFTsSQMH3lgv3pYU62L2P0UDoxpjpyoRb0k5YqB1wkD70/bezIc5+N9P3rDXn5FoC5vePOlhBA
OFzsxwqkHmIwIC0LKDkO7s9xgjgJWJOmvM/1NfXWOWP99Hls3HlYMaTmYCcDUfU5OI+Nm5e6V6AR
oJ87HrbNoVW/zex7ZzB/sNbC1cVmn0cj2IB/pX1RlPo8Wgv1NZ730DzLvB+qftacRxWvGx5dLOA8
CmC6kA/G/Qrx8c+jpFprM5VjlFJ9zwsadppxrGR9wDMEoPx88/XnmpVnl4sIzjdQkABso+kBRZ7F
gF3Zmc3o0TpoKnWnvObGBhtgb6V1HfWjuTOt8lzBiblzzOfEeqmyCrI93o+4ePfgHxhWZS6izhve
WKNxf9LJtucA/yXaoVI6NMReR2Ijcf2pGxwimHo6mvsSWuGwsONxGiQSWo+8n0SYNnRvIkE9161Z
v9CxQOVB02vfKkvx1vECeZo0UDvSpiYCN7Y4NhKvPtXnsglKQxpQqZ/4eULlZG9Dw6z146KF6ETn
wVF6SJp01zZc/wYAw10xsO5b3aU4xMxu3yBj9j0boMcoey07wkC3uEsUmjmQsmdhCRJN2LPGuNFq
MQRjYlkHk1c9MmHzFUD3EVbDRWL5RUHzZ+YB+juNpXNTpOOPccKPoDrs7RXtTH/Qx3bnAACEw1z1
pT8Qs3+30AQs/d6p+tbv3Sl/HmgS+zy2oPAHeDtK+q2J/0u5s8NEk7sbkYFA5liZHZo9WF5ZV1Nf
Z8YRfqYPmsofUlY8olH2UHX1jZlWD0mb0T0k29iTnhX2T1HlEOGI3ToOjbwwIwcM8VfPUs5GIc2J
JH7PVnKH+64mrFMryvR7B40SYHJG0z0oc0pumzZzygg6ct4r4bF9bO28uxUQI4toVbYbyBGzwyRd
06/wmIaqoXuEqmwSSFnsYpY9DZOebyfDagLNEryBn673vetj85w1ZZ/4XFg/45hOGwgfwe0Czglt
6OqFHTldnuwUDD9v6k7U32EoBYUCwszn2Oy+S2d87yg9DSZeZ0FuVn2YVDGv4dJsxAGHcFjEnRyq
KrFmPplOU/xgCXquNhnekZbjCcKK21F24yO2RiOAzlAA7ymDR4PsyueR9m5I80GhDJYb7CbRjemH
0yptaxsjUu2mIE8pT/CYnFqzC6VBK8/3YBHfbjXoC556k41nbsf9uWI8QbViYu7R9FzqC527R25l
Yk9UcVPSWMI+0NDYpgOI9w6Ut+KYscna6kAzRhNgRds2MdJQ2I3+e7CtNxK3tV+z5okMajiU8Whs
hpKMlS+JJezQmqzXXFaQoVN2XoR2NqF47tZPSQwF40E4XRSTtIqsSrFvrTJw1xQpPUjDgiesjLPi
rPeaGxkFVD392qlp7ws74VFVAe3rG3Ymf7ulZoEfhB6DJ50Yuy9lm7E1BGYBfHUgCiMBXz5zS98Z
oLhn6FJueztxblvL67MdQwQ5T1JYIONMuYWNn5c/jYlWPwQENcGFmOKHoSnF2TAcqQIRF4kMDagp
HFXD3fty6rJ7t7TNbalnAg92EE3QS3V/1JUe3412Wt0xlB7ha8Ziza8LG2qZQqowTXPL9NtCGUcl
ujRymqmAMLxg5yavmyO21hi1jfO9MmqohDoSsurCNW8EKyCkmdseO9ieC/WyDNjbx6KfrKe0ZXzH
8za/LxnjPmnwYCeVirdSNdnPuC8ekYHCCbsp2oPTe/hxDtU2DimKB+EY+eC3sdvcOclg7WPWZ3eN
Kvk+bQw7SgaiXidFewil2ag8yxj3nJ3RYecO3Qmgm3vWeL+4jUzBNCYUE93RDjTYawHgO+UnG76X
W9we7DyaSe8TMo6jX9fO8JA0Th85MTwz4Kqu3yIcpZGlSrYFPwzfmMTwQEYYOyZpR06MOuD5Dqn2
XLaFjOSQ9Tee8sZd6nU1/MSHpNBC2ctKBKmVPFDBO98rdXgO5UAbu3SsthIkzYcSTjB+AaGIAxQO
6x1IN3bgFdkrtHJRusvtsup8MU3J5LtDCxHDIm5Q/q3k5Jc5jIUsrUAv00vuY2dkG83NjHuLqnSj
Stfdk8ptNpoxoQ2p0/q+ExTP37TKTzDXwF1C9NnGmSfHSVWww2IuzqiWlhvSJ9kzOlidP1BJ/Zo2
0GJt4bTmZmIISWziSZlpw1OjdzTU3LiCW173u+mYc9ZSne8z3UkjvdXEvreF2jB4v59sjZdPWZlz
vzdHz28Gm5Q+JfVLm2nC173xhA34hLXgfsqsOyL736Avln/aEm4scsT5gQ1I/KgxE/pgEMYKRFmq
zQSQ8W0GTfzjQCfUrzL+jhhl70hldZtUM4pnBrXmm6xxkk2W1R6Kiaz3fntdlR2VhBArmqnlEeqY
9NlomBN2Oo5/0GrWFMQFwyHTkuE8ipFYkGItjDfBpyRI6PRDNe02nzlAHA1E3yVpHCnPGg/Qp0Jz
Ec//rVK9/lTU2a+4jVmooQx3kDUuKVS6f+VtJ3ZaPkGimnumhA/boI64oWNo4VojLqe6RCVpwsuv
dqFZ0qL/dcx5oSDmbthD6o8Wd3e6y9wq1CStfg45pI5rlsFdKstjqHFwQJ/c5EerxSdvyH/mnWHt
VAu51Z4m6a2iDQkkqNh+qufWoUgF07ZY7BhXtXKb9xL+52VIC3usoJ5SvLptetAqlLDuzd6oQVou
VZdvehS9G1QLNQVbKyNubvvSJrsWe/GbAei1LwdoQMg0BvCrl276w4VSqI+rqXnwOGhwrDW6c6pX
b3rheCfkztYepmZk35YQzg0QFXBcJevzX/Wgnoqcuc9jXKByjoCRPHDPei+kpvYZbG5xwHgFFbmh
Mw9lAvECXx8tPXC6/rU0E+cB1xjziykDxM1IUzMopKu/JEzi8mp5PGsSF3SDQt9D4prxQZUG2xlN
2qB5a6vbrGBVMMJYGeUcoGhBRPNMmMIDzDZgYqk0HyvwoA/T4EgcbZObj8yEQquKkRXFY6I2eU7Q
COZjhXoBxKnvZ5b/s0HL+gfNeYvCs9aI81CM8a8SnN2twVgKOf0CBVB4+8SB2WjQ7i/imQ/pGt1d
rY/Ez8aieXRscZe3Tbm3La2CHDKr7wzclj7a20PUTMS+0WvNiCPGm/EkEworS2jLa/dl1RcHzRNR
3EgrRBLgZZGXEnnqS8LDxE27SJed8Qa1i+yJ68UvLS7TXdLMOZDeZuTgFB3g2PV4TGGlcLRAOxTQ
uDF3nuKIeBC70cfKDe08mY5t0qLoVhjkecQ/9weSzKL1VTe6D6mclYMrNkGC1suQVSJ+MhgZDeIm
HxFf3Kr5acuYQ4vNmPbuyARBAEwaoEM1SJuCvoGzB6OljdbIB2k34nbIuea3SX1gcdY3YWM3fepn
rMENlQokGH5HCqsMe1x6gRfbpm/Xqn6URWbdwdTFu9MhqPrcMWY8QsDYfZz0Lp0zCesJ5xKOcaq+
HfUGSses4W0bQnA7gw55VstdncZpaNrddEtp4vxWSdk+I/dBGbC1ADvkradecAqzW02Q9EU3NPvA
c5X7+DxqN9UpMH3c/N5rhbejUp+CBLwFlAn78bdnioEFRWpAn9t0B2EfpPK8g4jtKkS8H3cwz3AC
QjrIe+PvkhtXmfCLGVqkjWVG1JNQqnuzJ23njLgrYJaDLCepY7bF1koiHbDzsMkgh4wvQSwIOVP9
aGZacyw1otB0TA2IGCIHD+0kN39TAOfcAOA2+9RVALcVFMrCiSqMPkRuMuHk6GIPvmV5L6G9vsX6
ix7vcmO8kU5zVzdddss8J9+UZReHrsjakJSoj/iSavmmRRzdJzmFrDWUr+Hk3aBHYjVTfWaD6fhx
7favmqzmy5A1j0Vifs/yMsc5M2VoauOI3wnqEgTF03FvgFUDwLTBzrRwHzUxqFfLnHK/xaWPu7R/
IAgBRx2J2r5OSR0ppgysi0WMW5536V73lHxyCTOiGE5soYW6/atte+kvRltzM0Co+y7PnckfvLZA
xT7Fww2TDXtioDmMl+VJtXYS5lC83pEYb7GirLXnlOnNpjYbY+O1vYKcbIuaezvuEggp+F1Wbey8
N/cststwcgsPjTvXuKtVmaD9a+mQ/SpUdS8r7GkD3Nh9lZoOFEj7/CcQ727ul4PTwtLQ0/JoImYO
qRDotgexNUfifrDI1tOA3gMUxcu0/LZEKhHWk33mFYWyuNSrgA5654aFRJJTooyPJyjI6OcJYLva
p7Kpo9ho6m1qJ97Z5kqYUJfgyY1Z1CCq17I4Ulprm5I0x2Qaf0LozntqdZYEupB0641QJR7qyQmx
t+khJ90z3FHqLRUVgGesgOtQguxOy0y8ks0a/VKon4lHR6JvgshQ1wkOYkw2fWIBjJ1UPFRljIoX
vt4uc11ZhyJ2+FaJgoVi5rZKzdbve8U7HBtPHWAJMZ3dttaqaBZ93qPc0z5yOhR7piwRlQWV27Gt
T0UOBaYS1yeWLBWPVk/Av2VZdhhGu9rlVeGeBkgc+qnd3PNUJfumcrrd6Jrlr9LB/oBJU7ybKO3F
RjkelAngHVe/xaOn7gGAs28H3PuRzmFTEkPIMGg4ccJSoRLk8SR/yebXbacNXqg6dYgnVIcUfbW0
cgxEZ4+43FNvuM1pAcps1UDCTLj0IIiX9v5QlWjZjai9VHlMnwAwqI8a61XItQFvmFrHDTsAdS1L
O49MO6mQL8dnU+tqXIygwJPYaTbupP1AWznDl6dPJkMHK8ktyMq32otoTBJNmNGR5TWeqIlyEnL2
vB7vYMMTA171xJJIBm1ePNWxMwX4BXlAaK/hDVL3ewV/vKhuGphPQj45zKAQ41vwVQqsGT7dlxXz
wRCxQiJHFPuq1oOKtISTZDFA4wuip341pC9Gg0sUzzNzX1QZ2zGFIcDXHrd9YxfvRpN4at4Y/CnP
hl/ouNcH0TJzM8XUCRtwCz0f4XL4oXUwe0ub2r6xDFmEPImLMx2137nonXcFn4ewbwdxHtPxG6np
GFaCspOryEmj9g01kwNeu9oW34celQIIG4WBg0ZyGnUczAkdd9i2qPo/gL2DvgPjcXLEtZGZPpRh
3OJeIqHY9j3L0Q/Mm6NpJmdXDhHpNMg9uNOTaIviBo2kIZSTcZKpFN+gGcrGIOlKekrwkYN2nO6d
MZ321Bviws/K1LEj3LJPo+v9IjrEKaK4Y2hpqkIFGU/UOakqGRkDdbeiEWbuyxH9Ktl0eD9wlp/A
IUuDHmWwPViQ+NFVmm9hDuPAbLKeNjGe8IGtTzeFXj0NloMmSNmSKE8Tekuki8I6QvF9lvE7R9bC
9dsUhZ2AS+Olb4xnYTlvJsebN09Na6sNEH8HsjdDvHacR1wO5tm2KhLaQ7zNO9c9DplpnypCHpq2
tzZVxxFTBwsJnCv1EI1seOo6xW0yucMNACU1Xpz8XsdPDB3DmLauKrRdpw+/x9KNfTOLn1Cz0u6l
ZRfwvhDxFux9Z48HKdtqXfJWZZ7za3RqseFqwG/K8p9VZRG0CPiPnuDIsaYBjhMmAqFWwybWg0po
YCpPj+ArM/odNR/iHuUkB+1UaMeT10xQ93dtOXd6D7tIFw0qd3oUBPpa2RRLF8XAquEPsPCCY1Ha
pnYb8jomONqVYM4jPNhz32imrN6jnszjR682jY3JeRoNdvsIRYTSgZVkJU75RKZnNcl47ySuHjSZ
aPLAzT1yQ9uJPIgeF33WwOGiSruXMkbatlVmx+TGrVUVEOYAQFUMN7JJcnTDq99mzdHR4rjYNPFH
qPzVQ/oDw5KBBiMBHKDIbCiUeuUrojtkjWL2Zk6W4eON99D1qYkqiIDUWxdbgeNBTaCS5oC7uDS2
WoXHnJY3dwz8u7tk6PVh2w9x9pt0HL4Ig+PwMxAr1a0t0XmndTIihHk/82mC8H5q/05nxwdkKO15
EFL6/cRRRhNKi4pqiM8p1FuCppm+E64ZmHDvbWrEkoDG3T0UXZ8mT3uBH0oBLgG/LfBMgu9Dam2w
T6FyQrw7rdR/TxnNgp5buxJFZvT0UWickiQNHLP/ntj0KfE6iIhpUxJO3iDCnFKgIaaSbmmtPxNm
e74ROzdlP46PzSB+QGl/8JOpqHaCxV5IOgX0Sio9mga8VOU2Lr06svVxwINRh0diMnOLY2vYaIhV
N4lHj3xCDUV3yt1UWXiiNIl1yiboSLY0w0U5lgd0GBpIl+jeoWUCD1JbGNY7z/qqRxKDsmlR92w/
4j1/9BLxrQRIA7E3Fvy9TN0x1NoieTR6azoMFC/G0kP3pICv+psLRZgHOCG8KqOCtUcRC8BkrcQI
GjBdXT8tPBWxPiHRLOsJCxtuRqVKCugs6K0FToDDcRtAMFU7dnY9nlrZIjcQXqWfsPDOIY4N963z
9CTs9e8DTDNOWvHkkYRtdJbe1QWPz67S7RfD0KpbTyL6SHuCc+TYZjuR45k/oWZhgBOw0QAG2UGQ
Z1t4molYJvgNLmgUurrYvkGrXvNHPRsBXHH1fe4qfitdiwe544yvE8qAR9Sv9HCMdTNUWj/lkadl
FvfxQKoDzZuKLUoX57JKklNiaWPQZYId0YRjm7TOjS3eEvDSafA5ST92T6VnrFElr6DXP3UflgIJ
Awfwu7TK2RGv3ecH+GsECsh8+7hmBP8XDvapWQSfaPTVTCiCQMwFPObPjRUhCoAXGvQqQT74Iffg
+EToooE46YZw4g5iv93O3T0HJMB/RIK7aB/NPtUQtIPN8cxrWo6P+yuJm0GiWeV4UZpoLyM6e54k
G5nyla7OZWMdiuloRHt/mSwXNHii0ZHmpoPOiEnO1Zg+sgKJ90rn6KL5hvnAFoBac+/IuyC924yO
ihm0CcyplAehtdm5s1GCzeyyDPXKTMKugFVkzJo/Qw/L4a7Hu7Qi7V1tgexcTQS9W4P0O4cmwD1x
UmyQxcBpehjs+5WfeoGxg0umjmI/PrsF9NuSQNT2fUVKy5OBfR7e4y34XSxCNRQmL5EeBhLg7unu
6yGvjEhnf0fYeACe6C6NBUoBLhPsiWu4MsGj6J3V93rfrH2By+705y+wAPQ1LVcSzY25O41myUzI
b31ErC3d8A2KDV/P6AoW5fNoiz6ha1Qd8dCFhGYPSjDtXmziEFqneL3NKOFVWZFr/f6P+2spht4P
gz44OcaDVP17/QOwpmg2lKybyN6ANh9qK4fm2vn8sJ+tBbBI6H2m5y72szIPWX4yYNlaIcgXSM2/
XslrA0GYCJ7u6PIDMrsIRECDobhngeFYFek30uc7k6Q/JiM7NK69An+5Fgg+DrXcIXVjI3/lcGWu
NiZ9BqNsZS5XB4AMOsCraMOjaf05qNbgMCQV8VDaS6swh31RH6+McAXeBs4fojbEWCAaAkTd5yHM
onXRc4yxv0FcEG/WzotyPJkA4am2RhZ9/W0uuu8Iah8Hm7/dB7hX3FYDsXPMx4WCoEBlbYSMJfou
2RBp7b+Ad2E04jnI3IxZEmIxtRrKUSyTrAXuPr2ZNcbyAAqWxI/9DL6Ua0S4awEbiERwGm0I8rtk
8a36FCZkNuwb0Smixk0nGNoqFsBJji6rI4FUUaRx1oclCgqvX6/qRTScV/XDyIttOEB0ocJjCzoT
k0xulesqPKYsdWglnklfD3V1Q34YahGlnCm2bcqBA4bITOnyQNPWQCdXyMJAg+v4aNDLBzB8uSEz
NCAbXDO4Tbbx1mkj2BvwHe7a5zic2fTSuLV3/wKaN0PQAakBgAaStUtkGQ7aYLu1JQPnFgSlrbfJ
HhHsz9YB3Y3z7AD09TJejfYfx5vX+cNBoCW1jGHCeGgQ/jAjaHgG1tm4h51vpO9Q01sZbgbGLZMz
+H8jo8W3A5xnAZxDC7K20xQ6zeY9JKddaFaBFnGmnW+/0k0Fom+5gmS9lnh6H0dcTBBlonFo0ZUI
MkN70NMp7BMtcqHnbnO4otVO1LvdXuTiGwDXb1/P9toexfKhPAr5DrBuFnu0r4TLBc1RuoMyLgqm
h2QyV/hQ1+4YCjI79JNx0UAJ6fPnszS0iVw0/UBBhfZ58g5INigS0B3zqn9xtqGwh5R2Nt64AHyl
MZoiY2IC0DFueMwDYANSmaxsx2vTccxZpN6BqQdyzs/TEQPYGWnWQyocKIQMOMOseScuoAhrMid/
QVzLjQiFI6iSgleCsRaIRr3T0NNIgackvnlgO+sk4IOcbo1ts2//qmOsa/hdmxwMzk1jDsrANS7i
shw0ORFlq2AEhF+aDHUL1PC0UMCC7euNdzV0Qf0XZwx2G5dMeqk15aAYhrK36qUsEUbYofW/tS88
niHM4DutkvfNKyfbgycOHH4RLc2l4srQc1AKJFoo7nkm77ODA9S0C2VoDjnEtbB17Yr7ONj8Yz5E
Lfid88SMwbWQpeEEQKfH5zoBNsJ1+jjUSPI2lagg59VYr+QNlyuLV9DHhH8RThLcF7bFkaXQM92W
N42fhX0MormMJrj26TuvCNbezhdhZDHk4oy7NYqYreXiQal1r1l9A2PRl6/3y8W9vRhh3rkfljOO
ZR5rhlMHI99N6RNsD7U1m7u1IRabv+1SYFZtDJEX6KbACti7VcpeCR9XVsqBSqYJ/ANuF/iJfZ5H
USbS8BheY6T1Wj+XDtKr0VvbfGujLDYfKlaSCrSGAiJ3VnNHhhWm2KVHD7KOj9NYRMFKQwCGQCya
Bu/tBuTBEC3tCPWLOwqv3BdjO8K/xjxCjPrcrZFMLmLUYujF9lY5pCGQhcugjvvvKXffBbPhXOaA
s+OsTfPKlvg0zcW+tr1pVNzBvtbvu6jYZ79mE0C6H+6nA+q0KM5ss/PaWVqb32KnI+bbquuR043S
eRqy3OedeGO4NJvmv1cBWKzlYsvXUBp14T8god2TUj/dzVbkfVDVf6mu/4BxehGBF+Mtsm9cZyhd
9oBcQr8e4jY8ysJ4b4PhKiJ+u2YbMv/4T/fnYrBFbjNoTlonOvboYMEZq4E98RHQPyzjeVqzVVzZ
J0tm15iwIctm4LJGIa6dFDtPQtwD0qBfB8GVrbGkcuGFRKrexDBU/kyKcxoLv2cbY01ld202i+hB
KofUoscw0tunw7Zlm8oO/8VMCHi6eAG6YBksNh5QkRbg2wZiLRJ5sYNxE7obvq5e/sUw0O8lyDs9
6HAuZlIAJ5iWmY2ZlP1t7NyNyGN64f1Ijejrga5duuDZ/P9Ii4BoiwKqxTpOrbqn3+UJj6KN+ZZ8
02/H1/nOte7WXg0X+cW8uz8MuAiDGRpY5QTD5gCm3ps0nbg/evHgw6ACDAdQRTZph4KYmayRX67u
QerhyQlrD5u6y1NVtS6UljFRB9Kb8at3j8Y8pU9fL+f84y+OrgMh6bk4DY+txfbgo4PkswcWJunz
UACSlnXeyhe7OoQLGx4DvG0oSS/mATTzWA8uhgCqN9trAEb4nTMVm68nMv8rFxOBAI+FhOwvD/nz
dc8UqTVeW3VgWb9JW/lwXUcPyrfGrdWeJrHN0KH9esRr3wd6kshv8aTEH4t5OVUtYDoNIspU309W
CECmQV8zulJUviyFYfvh1QhVZ4ix4okyx5AP+Vibp30P43oJmdJ4ayGKxztva/qzVOZaMnMtHP2d
ENzWPAPk/s9Dyaor3XEeKq1FkLsvbY29bq94HF/WeOcJzcv2n1EWocJREHV2WAmFh5P26B6sHb2z
btg+vm0gPdrt1qryVz/Th+EW8cKgg2WJDpPSwGjWtCOHfS2PN13/6+vtsLZ48zH48J30blQasKAS
6I5bLX3K2TEhK3thbYjFVpB8Bo4A2wVy+K3pnDr9rnFXjtG1w2raLk4qdNg91Hc/zyJpE4D0rawO
Jre13koreSb62D98vVSXmmB/t8D/jzJ/sw9rpcqWinieiPU4b4Hu7D2Y+/fmPT/B09rP7pOz87Qy
5LyrlvHBgvMTDEpnSeNlLU3Df1bSRDuoifTAfrF2WgQCMXbEdjbRHt5WhptLBpfD2dD7dma3qaVO
hZtMFRpTqsGjey5szeLCQAzu1umn1z4YVFyIAYEBXL7Lp7bMqQbcJ96gsnqz7DgYQFlamct8Qi7m
8mGIxYE1lW3mo4bcPNnrBz4L+8yCeH1A7Wg2ONBWDQ4uCzLYH/C2tOeFm8WmFme2nhqdlblbB8at
ez+bqGS3/ExurDO5NwI4JH5z9mRlg1w7Wx+HnNf5w5ZkGpgMRoohNbEZ84fKCdw1e9drnwo01lmP
ABchyIufh7C4FqcpGAdBIzdJ/8LHlfrftSuQ/rU3RREL4geLu7xMu860CwJc637+RHSPFne0rtZ5
bRj46aBhYKOgiaP0eRqoX5aalmZzKVzu53OUQoDU3DW7r7fdtQ+C/YziGK6+S1n3roACmGlitQiT
d0X3SIbxiVut//UoV28jdMzp/4pNAkP7eTYDmaSaTDLHhXhrcj8/gMyTB4DHoPJnVP9AePTaxBBb
53khLdeXPUd0w0sjLQD7akcaEKComfZ9WJNMuDoINEAhaQmiOJRmPk+ryVvNrWasIVrVcTjBpjWw
9HpnsVWxhGu7Gk4o2NbODHJYdkbYpGuGGicJOliUvrhbE9WJ9mjuq4iLzdwm/gcSCdei699ZIUxQ
bI9FopKJTBiKGqgWHNJdfj9TtI0D3eSPa5vw+uSwfP8ZaBH6emUUCe8wuaQ/uu2BNivvzKuvmY8z
WUQ6vVMAKQHnBhkqlGfJZnYMjKH2wADft9H0nnXT1tT1LyYF2jSiKmy/5gNsLnvRnHIFylOvB0lS
/xTFUPuJTFaLoxc7cDHKogIB7mCVwQ1cR97qvNN7lNV36RlytCGCxfs/M8a5SPUAvnIJ6H1ol6Gp
9FfX40MMr2Z13bEpITBWvuhiR+M/GWSwaP34dcy4MrOPwyz9Rdu+gUGBNxfUJ2+XFb3vONBHX6vb
X/lKn0ZZ7HGCqGS3XQFkauH8Sbn9p+DjSrK3NpHF7rYI6yZKGsB0Sv7HVtDc9S0aC4D2bFaFXy/a
Ze8NXtXQ40AfAqK+1F0mKpOX10MiANhltDlMeh/W4DFNJz6CD/Mwdbc1glWf/ddNpMWoiylyUQ89
KUEhTMfyZ5K0UD3MKgq4I91WybD/eo5X1vPTFBeHeWAW6FgdplgoMEx+lerb7LH19RiXTdrFjOZ9
82GTZ1oLU/UZ+AxoxKsDmx9ogEP89TBuZmvW/L/HK8zj4bLXIbXg/A9pX9bkNq40+4sYwRUkX7lJ
avXe7XbbLwy7bRNcwX379V+iz40ZCWIIx+c+zcRMRJcAFgqoqqxMSxMpKmYLnMRDih1sA5xlv/PX
Paej4VLY1Y7urq+OP1HOnpowZvBHBYgQEKJM4QlTOmafmzog4IZiH1StxBiJ/ouaWaCOmsfWSWJu
czNP7QlBynFXe/5UkayaQ3HQwxy04077MH2oEZS+95PqX1/flofw2IstBamEKlbj+rU1SN2D3quO
Adgy9YNef0tLGYXu1i6eWhFWBWYq2uZA2WIwQgORgjN2OwWIIFA2pGXmLSvm9Za8kwSTy5cUvh1A
gXgDoNSjogwjOGY6ZbPZwCpNPfKEga6wispdHU6GvwScLVvG4bgRIc8MCiehdFgFchNl9EuMIAC8
i9pVHl7/Xhs3ypkJ/j1PDluHBqdeU1X1e70MsnHBIEkByHJTTJ4mRVeasgXxX3NijSRFv6CxDr0d
tF32LV2+5UYcB7PKiiFk42C+W0s87mk2UdUbusT8MIBoXmcMGelO+WStOo+smXvb1W7yc8BQAPVH
NSUHZWQP3VrvqFIatzlhjp/EaIeOrjIFloLOh0U6SLC0E/noqbImQFy77Lj0JMUUjmMnr8rAwVhG
bHY/JpWCl1NLy6dqGqxfc2whpE+kV7yYTK1frpjcyfrsmBkYu1uIgnmudUmOmeIokkrSpptDtgv4
Ti47KeZToAGpHMpZNZlu3NcgrSsX5yeoFL7bsebNVSwh69n0hX/Nia2Hxi1rWiwlNBsftP5o2S+V
Qj0zkcT3zUXhANku+BqRdPP/f+IDQMNPEKe0B38djX4Pbo9fRuy+khLctmoMUBqGZKV8WfwpIUZd
gpTbNSGcjEAveDk4kE1OpKf6ORxjX0U06iIQeawhKoFSjOemk0OIGH0CDQSA4juAQLu87XU4+aLd
Del3N327fmQv0lMehvAKhPYr0IkQHTvfwKKMXfADzPj7Ews7TC+MTnkHesYU87CYL887kHOAxECx
ZXimzdj+r2GLJy0nX04ZbYOqBRZmwe8BiqHFkUwf1xe36YMnNoRHoQNmmxkjW6rP1gTjAwei/Wr7
W818+f8zI7ya9InSrh1hZnRQAe6xl4gWTjXfJWYmOcSyFQm3ho46CYaeYCqJ72OMhlfT93x8xHCQ
f31JErewhMsiza0Crxu+pIirI877+UbZlZFs4kC2HOEoWW5dOyuD93UNKCqOWtViKhf0uFkXXl+P
zNv4DznxNozRYsoMcGkwaHQ30ziFJlOPLsZQr5vZDEcnDieEozqJO0jGYtsaY1flT/rynq5RXt21
uUzscTMuAE/G+ajxAhT7HEBiZ4o2TAtAIam3rm8jxtivr2Xz25xYELbMTae1ZzbedKQMSXpDwD/o
/KQyuSnZOoQd63UzpUmOHaPKneZ+zRRJXeyyIcQD3MkyhNfdAo4ScHfjy2cH8oeTYfKGED1m/wUe
X7YWMZYaipo53JRr8CE7L0klp38zKzxZjHipjsvMmlTBN1GNJWinPCA2BmKpEQC8GLKheG5a/auR
Tt/VNf923R0kixN7/DmINnNQKar+VPRBUVU3U5HvrpvYOqRo3uEeB0oeHVzhU5HaqChTYCJvf5XV
D924tTD2d93G1gk9tSF8IxBi52AHgQ2MBE/vSh/alu7PdRJiJkniepum+GgBFF1ArSsOuLTNPMzZ
ZzBoMHsyBzomGudiV7YHV/bw3ty5E1P8452Gt0GbYiipY+egJKDG4KcHQnh8u751Wx6Apvc/6+E/
4sRIUucgabC4B7B7t6cgb/ly3cDWKk5TIjEWQKS5bfl1bRFGw9JO7lZj/tKU9sd1O1sf5tSO4GcU
YPsuowl49RPHw1Q0uAxeCMayZhfvOBlcdjOMnuR5gsOVGYa1qwSvxbqCrH3APtw6GkzZdXDZAzpP
J8UhQcgcgoyogBlb85wdwSSQAyKiRxv8ze5uOoy79s4OSHh9I/lvv3gJ/7s2sQNOqoI6TowPps6K
1+o9yFni93hBukdGFTq6a9d7BTH2ozlIWFW3fPHkExLhyYWbSTfrCdnzlCi/R0pCdBCfry+Oe4G4
uFN3F+4/RU+6EmxG4DdTQp1FqvtVNT0CtoNl2GG+WBKXLkvb+ICn5gTnt1kR65o1LL5r7/v+DnXZ
0O0xcw03bUYMZKf+koGQak/HV9W+i7vHmUm+5pannv4C4Vh0vQU0S+uMfud0Zuy5CJPRaJQgoSu6
cbcMBpNlb1tf8dSicDZMSB13K99ivQzbPgFBpYQKeyuinBgwhSSDFePqgIQYtMYZ3VtF7KUEHRZD
8u02PcVS0UvkKI2L/opagmXLGWGlaW1PmUAWRiLHuF+mrwko8jAte90xt10FjK4Ob/eCZUrcNmOK
AXKBvTGyDJ/84eBP3oPDqMSMac3Wb7/IFAs2NxINc80BgTJwT4J3TmQdK2MZEJoNv6Xf9PmeprLe
2KY3nNgQ/K9NtAmFZlB1GWbhmTQ0xz/XN05mQNi3HECK1GFYBJ0fh+moy/7+Vji0/12AI3ibPq41
jTVQPao38U1+k+74mLZ+lA466VuRCRUG9G5Ao+ia/GOdXMTMjYu6cbCO5YY+2kD02SF9G0PLx0xr
IIP9bi7qxJgQBvNkBbEoXxTnd+ZSLBO4nfW9rDq5WQ+Ff/2zKMHDdI0NxOQfxzT6X8RJnaA0Kpt5
CyedsdL01pi136AuenT74a3M3ASZoml5xIDumashpZOkP5sef/J7BG9cGxPD2AViE/4JPtlDDbo6
SiRGNkPuiRHBI3VlXhlUdXhvMRjTCNzyIbMgwSCtNm89eU52V6y26GmcF5jWwmru0jdyU4OgX/EZ
lAm+OI9cGQCn2oeIkX1oZbi/zeD47xItsQajOeOq8chRQLwzTUBqNg3PeCN4KgOZZNaBpC3Nflw/
6JtJHyZGEah459YQFTczY55I3aUzImSyx2s4KtF+9MA2BCnrvpJ8RKk1YYklCsPZYrb8iGSPZch2
jXFv3XW30GHd6eRJsrYLn3FVlDR5kwnsBSq0hITT31gQD5rgmPRQvulTULyCOigwv8URuyXvqOBZ
N9Ari4zH63ZlZnlQOgk6djesY8K4WbRyAY3mUrBZfD/a4XU7F0FaWJ5xbgcyK/ZcdrBTssyztbCq
/lw38NnXPnvYCRb4LzhZSTGDEBcMm/ws2C8t876bN7rvRga460mQ3ILtGKQyaHDxTTxct30RVLhp
XKDo2qGii+7uuem0ZJoJITaMMkD2x7GyFkRmEIAbjGl/3dDmLp4YEqJXpqcDCAQBWohHs3sBm4/u
A/eWSKxsLYePyEHrDYDli+J0llBtBL0ZRlIxv+ZrTgU8WF2CtDNWa4lbXJY+sHWntgT/mxRHbSpD
46ImnAWl3yOC4HpVj7ILb2NR6N8SjGrahkWgvXb+jcxSXZ3JAa+x1u9d+i2fwbj0+tdfB6MFeO8D
+49GgegGVHHpamkNpPh4mq6CgrQKrlu4bNWCbgTIAUAqAZzEo1RYBYjWNSM1cqSdJpBaNZoUdpim
3vSuRry5KHsfbtuDTQcj+joHeZ/vmr4C1KRXDMlDiHQwLKBZ6z53UXeobuyD7BN9bpBwhKHOBXAg
Jg2AxRdLKzV4g3JnnPgI6hrRR2Aed9Djc8PlwdG8ERqArV8hWQuTN/q3iSfWCHg5sL6407hq9Pk6
8R/oCEhNDzbsQE16r0tljZGLq/rcgigYMjETtEwNWNAVggZM9Ud1wxEA877cx1YhubpktoS7pAN/
Wq7ULYItruK0CZq48WPno66jctai6y65da5Ods4WD3Cbd8Xag2vA7JXvyCgdjJxC34Dpkww88+ls
F+7x70eyhTukhtQZCNAcFGIrKAjqvrVv/oxQk12+Y4IszCGb2AWrD3aqPRq6QOKBTQLysvLBXv7g
v/Y7hEPhAtbotOAF8x0K/fIqA4k5pq8+IHs2Zi/LAD0YEPRKb9DL9wg8yDT58IOFf8P0wLmPFmwy
yrYAkaKOJ3seal9Lv/cYOsthHhmy5Pey8gQbnEQJmFC0ljF9c24tWwkD49cCKedgColfRWCRnEyP
A8Y5LCStAeN+ervuS1u3AaamwA6jEQQbKPucGwXhsdU4bT6B2rNqAjfVXpY0Z56ezw/JYO9BcvQI
Ot1H5OuvkAqVIZcukxUoiemG6eCSwNw2hAnPzdOhWfq6n+DL38dADTu/2c3H/I57Vfmt3/01rpKb
s0AewyUW3YsBcaOwaZ4sK9gQilp9TJMVMHnaKI13fVc3TigvviOE49qwLTG2YfTDthXSzH63HhQH
LHnN3TR/XLdxWbz4XMs/RsTwpjOthmREO3+Ork4/VrhlkIE6A2IGBQiwPGi67qS3Ez/wwkE8XZkt
xLneNZXMLSCuw33UxHM5fnQeXZ9gnqGMHNDXS+Lq1hE8MygEO6PVyqmotdE3OshOGIlfFjBTkiJY
6uwOAokooZRfspzdU+e97hzJl+Rn7mK9QAygkWLYOhEDoFn02TDYeJilTXYw9OwWqKng+oeUmRCO
vRtnat8nSLFa6O35Tre8TBmIWa8b2bro8V6G2g+eYgD+ilgLO2bNmA1IrZi5LsFS1epzXq25D3ao
4pVRt7itlxwhfFpy6G1g9rnLyl8oTSVfenX9tkyNs3eKxLlZrIUFDW1M5jk0YbKc7KJIAqc+/Zk8
eTpJKco5tSDEboB843N+GNIDGD5fEBfYDn0F/YUXZ8qH4QGjy19kvrZ1aoFFwYlCMxjwZCEUUmQR
DtQ5oQDPIMlj3BRFHY29zKO2rLggHIVeBjp0F+/JqYr7CaiaGXIH1COT6jHyoygkOabMiLCNw6C0
U8VA+2V1i7+ukd2n4fTzuktt+S2uXUyV8McIJjnPPxU1dZI6PGehCYBc4Oa3k1TitZvL+NeESMum
NAkxBs0F5lQHD21TvYOtOGwb++v1lcjMCEEtGXob9Ha4A81FD7LUvckWiFUMheSgb13wxiekH/wc
wGKKSEV9Zi24yxGx47t3zKXy8Jk9pP7XWwdc6x5e2r4MRbu5Mhc0L2CXIQ7Ixs6/0ewYFmawYRGT
w2HcfgxaROtSkotzZxJjpHtiRD83UnNQ7aytMNLMUW6o4cy0N6W0y3026ESyiZ8T3YI1MIUghHH6
GgyzCK692GOjMYYbqAmTH1CU2ENOa9w3AcrE4IP1h4BPY1c76xu0cbwygopIsZOps23dvchN0BkA
lgyERCIEMG2WlQ3DhFm0vrzJdA1qLdMNtemTk2JauiHDU+cqj20NFXE8F3WtCHTAUYcyeQARlGRH
tjJGE3R4mEEwCeKXODtZLqSLtR5VpC7UIoJIqRmH0V8i+PJN8TuRFhD49xS/wKk98QukxpoMBlh2
uD0t4FSJzqux40MjSVD+/dk8W5wQlJ3WdBSVgiOp+ZHo3bNSRy2rJWiQjVNyZkOo8ayQxlNVCwtq
zCd1hmrXT2P8H8L+mQ0hWqa5bYLcCzYgfuZ3Zg86fPph0OzteijjP1X8NvBK3PEOoDoYST8/i4oB
iC6I6wcwPg8QNnG+F1Q9DGN77NLlHp36fY9U+7rJjeMP+qp/TQorY2lL+oX1vQ9sGPi23WiYwX+U
x78qGaxlK1kBeSGm5iAKjJl0MZzReVkg8o7S1UIcP4NJ5hh1MMQWcMjTWx+n3yYF+iUae0mdTDLl
uHHdndkWolzamWNqQzHE13XDzyt/BaH79Y3ctGAgqqCUBeIg8YkWA+NSQHsHirjFt3i4Y42svr7h
HBhARsUbWFsXkpniEhrTLYq16CHWXc57VZufW2K8Lk3qQlObxo/EXcqbaZpkfbaNhWHiED5i8NnD
C0YJG4qHjZPriEkjOI9ppGmS7vTWzQoeCaRcSGFR2xTLWLGuqGUPKRzM9q/vHEo8o7/m3FrfbYSl
7CaJur0mufW2Utczm3zVJ0/VgQ4dUnlzRdExg3ZaEXbpSz/9Mur7eHow3NvReDImxZtYVOJNacgO
Aw98wknn1HHQGtdsiGmKOWaqp1UGPjy8Vkl/nKGU42TTDVA/UZx1s9flf48xwPiwrqpwHZSo0RAS
zjkmVsfcpAQFu8qy9u3aDMGMMYH9Xx8CyCfzJAAvClBQChUnrYRIEGNu71fJBwh5vaR9uW5g6+7G
7CbKxhb8BLe48CbqmGPOI8W7uPTep1ALwEES2aiw8gw2eZGxuEjNCYeuSyGtu7jt8qmYnnSe6UO7
g/kudJrnEIlGn2NSVZbKbKXNZ4sUttGKIa60EFjlzebxIQkVP34ZDvp+OkptbR3v0w0VDsKY1JlF
FeRsEFsKZkzNdz7I8qHiGqgQigJjyH9RENy4srE+8AvhakZdTkTbGyuWR+d+QW/Br7hauh0BqBXo
UGEdoIvqrz6fIpCPAG+v9R+7Yvu3naux0LjzgHwt7FQGCSzJY2TrXJ+sTGzz5mud68mElWUTBmRj
FhLnUZ++duP9MMgUvTeu7tNdtETfNFVobBF8uaFrMAhZ37eFe1w7Fq75EEmOneSLiclPnSuj5vTY
OcsbA1AL1aOfhyA2gptU0EKMwdLYvMiJiLdexyh7WC6n4kdBTgxbitMsmbWYkA0/tK9QyImSnQHF
pkAP1D2UYb5dX+bWjiK1xxQNRk3AZSIESVBX4zrVoJSkJhBpMMviiBHn1bdNMHDnteRJsnnKT6yJ
KOaqgP4ampHogs7z0a0WDFr197Qp+9BS58AE9qy1ocigud8yqKn641JJlrt1HE5/gBBL1dRS6tHi
DmSOnsaVsJrd9Q3dchvkeyhR4wGho9d7fstiM2lNHQxbNVBKUs2XQmehI6UB5I4uXqam6oIUmIu9
ozRzbkWfurmDVhPqJXDONdC8dc8LqfYOs61HK7i+pE2XdEBkjoQArS9HnBe3Y6gxQOAETlIEnKeU
PqQ7gCos9GHBERT9PSIIN/eJPXFwPE9XM2koWor0sEbjAYO0h+ro3i2Y3K135L6TkCpufbJTc4JT
zFZOINqI5Y1oEVn3JiR9HbArX9/ELc9DoQ6c2Eh00MAUEh1zIImBtiK4t81jUX/TIPt13cD2V3JQ
9IWygs0xguc+AWZXkvTUWv3+fQysSAOJhWd6q68G5Ci/WLZyG5AHABzP+6GgfRASXa0yCN5sGYS2
D1Zk7zm3BNSYbyGUJnlhbVwwNsc74uWIdpNtCyfKLMzcbhr0QJYabw8nn7+oRLlVczsCD9vBSdhB
spEbMRGUWyDnA8AZLRdHMNiU7jTVGtKO7JDfs2fwxATVGjhBDsKET4pvSCI3X/MoDiWGN071mWFh
S9cWT+QqhmYFBI2ejaCB5go+4B9OBywvtW04JAps0BwnYK8CEY4QQqDkNriK289+onXhoBfR2Eqy
nI1zdWZB2MfeGFQr5xbyoYa88fDdWMiBJf3fN+bBNs/n4eH68H9h1+xeTefSwufCuHZd2wfNSiUB
YutonZkQDq+iwx2gSDfjTfyfLlIWtEd0H3csgtay5Ja8dD9IdiOr1glXR7lA3M5r37ARSmy+WtbM
c8HRF1fTodJLaNDKaiGXTqCj9MIbmhZm3nCVnMeMKZ2SpDGs0bcgyLXnU8LHJaVfr/s1f0OcX1Zo
03IdHHD/ccSQ8LZX2eKk1mCMAPBwaaF814b2DYRlZOeW/x3BDggGoasJyhZejxC+EoTINWbWAKyW
kJDSzDmqYgwhj6D8grBR6w6/Ck11vbhUfqbQslSb/GaFEPucJO/X13v5AdF4w3wxmPp1VEVMYb0d
GfN8yDEA3ccsu1dGswzW1WRPM8ganlxnqmUDexv+CYsO6CCAjQErnchUo5c5hZAgLM7Rgk58FuXK
MzoCIb8voSosHb6+PNnn9oSdHscxB2P7DEjWiFk3YxdD2FiVkU5s+CbQZfgktoMoBUrWc98EebJJ
mgnhw06du27VHyd0pq9/qW0TuFiA3efD8dxzT0oikE5MksmBzgFrItV+s3UZpGej0KNjEf9YEF+8
azbGGiApeDo9QXMcpEXglV37R8g74Sapd2A+JyyAAOXr9YVtvLTP7Qqbx0a3Ga0uhaBXvdJ3xmIN
TIWYqzPaihwINKe8vl6ONtogftvgaKZ9PYVZM8gapJdnAU0cwBHx/TBnfqG2pRNMSJeTO0Dd5FFp
HjBV4qXFk65L+ofc4c6PPkAh4P7k95kDRiPhqikhLz/SukHSNDl7082DVS2PE0e+QAE5B9sp69WP
61t8+SzBDkOZhleWVAdIlHPfyfrCGA2uyqEkpjdZL5b6LaY72j03svG7TUuc5wUBhTuqEE+0RqEL
3mHglVghd19Tn9U/rOZoLd/IINPNuvxeWJWJRi/qrRYqu8JlCrgPIpUKDgs1aT2rfGft+2of6/rL
9c3bCCBnZoQAYnTmOg9c9AalmB2rqr2ZFzdpke2vm9laDWKiDd8DWOjijTNNiTWlJZoYENMFJY+x
Pg65Ongq+hphYtBS8k649EIo1Z6YE7ywGFa1SjP0fkqQJ5iHRr3rc99eDW+a7ovmr19XMAYmYlRU
kVJchEdlSIxCW3G7jRgr1UND36fV0/Xt26gFwgaWhKcB6Evg5uc+ntJxTYcONENWC8lgbwkh9oSH
cFsEc+vNQFuiXyivBW7c4xzAjLIqgLKXE+74OIveA6ftZ64HkWay45MuSrjM987LHP435KBbfnJq
UfhwoArRlDkDqlRLqsc6to7Y9ScIxntz6eyu7+nWYQaHCNDFmMpAa0E4YEOcG0o2Y2ilm/odaT6S
+svCjH2lWiHEvyXGthwSpNhc1QRcrjgE59+Pjr2iYIwHbPqd8dAZ1g/NRVkuLiIToIG+N1/WUQoa
2F4gElBU+TdaGyUYnZpSTXGl/ElAc8i/HQjANfBfdh/Knf7R3mehgisv+Xp9YzcQQ0BewFGRXQOY
fnGZG7Qf7Ma1kaT5vCZSYa7G033qgy7tK7RQvZKGS1AGkLv/6/k1wEoAKOFMemjwX2xztaAehHHU
wddGL3Zo0KjSnjm/r88vOEBGcSpwvwFuDzmV8y85K2rVLgwmJh+DGN84Y1SKorH2pkvltDacBqb4
DI2OqohpCE6jL80CLBWKdEuThE79pVJvUzNIlS8DtGOG4l3y2TbeYGfmhLM3DW7DWhtv1zbgn60D
UQd4RXnhwvDnHRTe96WETPLy8sEefmId0bYxL94k2miyUcFMFDR0H4kGRqyXSoY7vDwEeE7iGYIx
AhxxvIDOP1fVN22s9D0e5G3/vkIXOYaKeg0ZaFQgg9R1JRfP5R6emxPiNOQ021h1Ya5SANLRISzq
ypKry9oEZNvQrkRXFHJ1F3g8q4aUbj3iye92O7Kz0L1ASdx4cL9DlRQdS6kew2eR79zj0SgEuhgp
PbI5ROfzLVx1vVU72g5AbSyhOXsORh51Hwi3Pfwj9RrdK0sI05ZBCk2XFgGFSHisNrIq/AIdlXje
vycXPRu2Klw0GJGsCRdg+igY/fI795PwNnv6XzzmxJjYqLHJGk9zjgGhpcs7NGFXZU9o/4dOxWtF
B69xQDEmOXkb5wBBGnVqXsKD6q6ww3bSFXZeWHyH60N9a0VFVPpTH8RR/8moWkK37GAHEquX4YU3
gP+xKsKA1cQ2Y3cxB7+nQOHXth2164o6h7b2t4M+fZCkHG+qWqm+4opp9/BE6k3KarxkrspyZJws
W4O5AnjKGvo2mpVq+VJ2Sf9Fb41E9mM3tgiVfAvcaYAqof4obFFtAwfTsLn33ZfkWYWwAJ+4szKM
XE8BiSzIKEb/xQNo4zhzt4Pfo2rCVRTPXR/0fJliOQOa8JAQDvXawYWN/xDEDho1zpIWoZEpajDj
9oby9lI/TUqbBlpW5WGeVZhiixeGLJP0/0PrFB8PSQBQWwCTAWJ8/stK6lC1njKUNgCn5q3oEZo5
PpgRgnvVUz2HBTJE4FYkPbUohDaFQL4ccE5AaHobE7ntPdEeVfUH631bigziX/Mi5DioMGPaHWKq
IqC2LhJ77vnqzN140Pbt3kI/hYZSMuONqgDSOZB34mYArB+n4Xwbp6lLa4D50Qo2W6YGjDYNMJzA
7/pLSupo7oaYeCPtUdHMQO+C6VkVBehxZj7r+t9p0gy7bkyKByur3oyBQTWOVV+6jOk+pnreGjp+
XcEFs9MGpYmMurK9keTa89Qx8wXNjhw0NHV+1NvhGaMd/W1PytcsLluPgSxrb/btr5mk6BT36m+r
zn7HmabvzSLroiQrNW+xWsOP49QgHtOW/klFuwvyIeXH4mRL4pEq63zNrqybvpvz0FhtI9D66muX
Oq03WuvgVelk3DoZafeZ45RQwOnj56bOU+jJTtgGo6q+GG0/3pPKxZyMhqe4D3Il49kthlb3VUUf
0dewcrqLx+kjHgbomIKCLRzaxXkdqNtGihv/WJO6uYekeXl0LcUufVdRFDDqFu0xHu38e4x6wORh
bB+rp2ML+TuAzLtlRSErLTQUZaaqD5ay7zJPKQrwp6gFeq8QQATLCjCNXqHGNbrdkMW8r/tGubVK
wMeGcvmd9C6JNAuNdi2lQMnO8xctU98skv92swQAiqIvdyBItL0UFK6+rbSQATKsDyD51cPSWX8w
Pmp8T1PSeCBy/+K6uNC7dfhWpFrtd4Ot7a+H443jBXIRPvYBINclLgG6t103LyicEO5F68ecvRvs
1jHi0JRyWF2+YTEZcRLWhJqUsShLYsWYF+JVdOM2vTEPA2roJKI3rqSGvhW3bWCWQZ7IR27FA0ad
akBJFAeMQXEOVYxpl4yy63PjRYQmL3I5pB2IiqbwcC1dezYKUKX5+TKA/CPx9Cnzi/nPbH+w+C23
9xOeDmXiBvFww5jku2203wwIwmL4yrEQj8FOfh5CkAPN9egCUpgd/iN3kxzcXb+T94k2giIGLj+Z
1FDGxBjSuSHQZrjdkKQNHyOuf9SKMkRJUra+E0MnxqzWJiLmqAVmD/JSnJf423UH3XgufKKe0NtB
pwI973PzZG1WVAngNEvNQt1Jas+Z1Gi0v0KFZ1dOKSQP3Ma/bpN/OeEegPYJMnQ+84CvKyzZXKZB
r/Ae8Yl1XFnmt+3OBS0wwuP/ZIjnc6hQXUojQY8kJvTThYwns3so3Hug0nMZD/vWQxbr+ceM+LZ0
dJpllos97JFiqSFvaLr3XcT9Jb6XPWSl1oTdQyNgrKYWuzdH6TO+EbSKHcxZ6l7ty8FcW955ujR+
SE8q+JnVL0bSwFh26A/aMd1ZiCe1dI5s2yP+3UGhBDuoTk7LDmbS5aFLn5h2dJZ7G2PV1x1v81Qj
1UDKg4rNpYhV6mosHzEs+4nryPfNnR1yXLx6lH2ljQAJJoJ/DQnBq5lacPoRuESHIdwl2SPrRzq8
kyxnI0SeWRHeOXHMi5ctWrOru6y3BZ2HoEksBmEXVoV65uoMGJ9seezROjC8uXAwflhTzZuWcg3t
mMhahBsP67PfIzwmS3M2p8bC9mrxQzq96ESSh8t2VQhWbpmiGve5q3ke2BkNFNY84EEtC/4SO2KC
gJ5ZCufB14u/J8/EL6IGKAWOwMBw0zP4ITuv3snQCRsvhdO9E2kgbZCuaSkPxElVR0Va7OZxDhKL
3sb1HFk0jiS+s3nk/vVQVzjZJBm7JlXxrZoQbXAtKsMs0hIw27UoAPDiEIvM43J0XyV2JT7rCke9
NpsSmN6Kv1L4dEoaonqJXPP/jYukP6+b27zeTlbJPfYkfhW905AKz2h/VYuXFOP3Rt6FXT7urTn/
UpNm33TEu25yK/s4+5Lcu05sqhV1CdQG//MOm+7bA9fdMu5m1BO53kj7u9pJE0fZ1xTijTpOjQ1C
f6Sv392H5Y0Tlym+GYwoNGi7GXYRWiNprWHLZyHewkWLMKOuiTSFs9KlVF3Q3+1C84b9XCBaPr4U
AZ7++i8wDs9Qn9b3aA/9T4PH2GP0PXlNGPUysWlnLqbLkgUftk+C6sDBPJnmz89160GJOITmde3Z
kkfv1l1IcHVY6JpwkTMh2lZJrI7VDCH4uPyNiqCn9EOU1fcFhJpI8bqUu16q7bgVUE9NCgG1mtbY
zAyYJAvAX3n3sGa95EBumkAHg2ATAVIRH2PLajaNEcNE6ww7TMPv7SqXxBqZCSHUmOrCoTGobQ7V
n5rjiGTEfVvxGhNO/6xBiClOgypAVsP7E4zuL/quRCPX/msFW57oqMCXQ83KdVA3Oj/WDoafQd0N
qEHdPBA7HNRgUG7qvyfz4FZQ+wHIBg8IsbI9uHpZZw4+h75+77JHo37UiydJgNo6tij9mmCUsWwT
Dn2+kt6gppl2qH/xZgdIFu61yAS5Vu5b3+MEGWMT7dEV+Bn/vm536yudmhVi1Kq1kPCLkVKxNA/G
4a2fVq/9a3Y5/pXA1g7ANeTWUUs/X5s1ML03OhjJl2o/gNvBhzLDEGSuOe+uLwctAPwtMY85tcX/
/0mgL2JtUgoD4Q84J8UzlFV9pymlWFScHyuQXGReVxvG3VKq9WF221fVIlU4xe70kKwk9rukHiNl
zJpoYM0apcliBpDtMfdmF7veWi6xr+XjMgINn6BUnepf8wSk5M7Qsp3eVvNvtaDNrsb8zVOyQhq6
qc13iiGZI1FTJAQonAS01MzIZZn2HZKgalQ2NLm3FYyrNdDbukPj297NtEsPxJlVL2ef7MDW4nXr
wn6NbazvVTCVv7iOYe/cLl8UT8sNLUrNsXjV1Dp+6NMW4HLNTQOSq3rhVWwFerPUG2jmGHHphsOo
9QFIPTSUoa303l5xHcSDlbybdVbtVqqxx1Fv2FNmNz9YbdwWSYxfNykdNi/ulg4tYjp3gQly/t+1
kvdf1Hp57FBP9vKxyV5LkjE/ybU0KArLjNZUnR/VhNhgFMy6R7czyydIwbDbwS3JnRObGLhpMHwT
xHmJvHPJSnThSHyrEXrT1ArLoqaPsxlz+AxyWll7Q9rqp9Fnf1IQc+cBqzv3Mc5n9y3tnfW+JeZb
UrF3y11/r9S9d+yx8p0SRfVWyXdEh8idWsRtpCoDeI2gGFxNHtgO0z3rNbT757yefumYlAyKEQUt
Slc9DWqHln4yGg9xQuY90Upnr/fD8jCi8dl6QBNOI8RfSlPzLdrGDzUF6zGyAPacqlSLirIBRVSP
P15Y08NC9buBUlaHyorZefA4zEsSUKc0dnNa9LseQMmnJB7AqD5VGuQBlEy/SVwDKXlPjXxPOkdv
H4CvU37XhpV/nYHtMzytUpPXSS3n45BgrCB05joLtLJvPJS1Jz9tp695lf2EWtOAL+2aqKPDaQKG
Csbk9egG2lm+BhaEqbKOdWCXGJa0ChhGAsOFrI/UQhZTmCiXNRPTcg8+yp6IWic4VtpPpaL3bNKc
r66yFEs02zFyX5Rb79R8tSbICS3QtHSW6oNRMPj1jkt9kwwsrGb1tWtcvA9AXjTpDs5UomUeRGde
UCfMIpbYr60K2S+SGfW+qIDtbsv6RSsgY8rajIIu2GKvc24v6AioDz1jD1D6UVMf5Eu15xas9HWz
y1BbZuYIVWR7dR57q6av1BoVBSOpSgwFNY0UYPKZLCcCWToD+SYtvSGhabDozf9x9mXNceNotn9l
ot7RlyQALhNT/cAlV6U2W7LsF4YtyyABEgTBnb/+nnT3nbbTjsrb/VBRpZJSEEEs33KWZeuR6ViW
MkTp0rtthxwlygD1Cl7K5xYNmHQSEO7Ly6U0qYa4fxRPfbX4cVTAvS+eR9Owt2ntwuHkhW1AUh0J
IhKq+6W4wyp5XX07H3LUZbflBJPt0KFPA5Fqw9rgZOF6kHYBrWKvCUw85tGjL6b54+SZvspYB/kf
5IshndKpk5IdZa+V3AXz0OWvlTHVEhPomZJnJSgFbqUUDBIQMMEbj+5g6yAhDal0VgxkPZh1Lt/l
verLYw5H5CqtXKHaTbEWtLitg0JmFujOBMTl7VhXt3JsIbHE8yYN5uor/s6ndaVP2H63asqfZpef
2qb/HMnwvjIVjkDtflqFz5O+Ems8cC78bSPbasFEhMvWd5Z+TgtPkhKrX7L9WrVDAdvLZYJQPXyK
7kYSAGAkUPrLnAZesxzMyRQ/5MaeQ8IoHUXpfEHKPT5DLNbfhyaHMyzYyXdjw+0XQE2g2aeWFuxP
3fJtOPuiyVTeuu87KNalpqllJucCtVlZTVf67r9UN7iDSiV6Vn4IH1H+Sw/ZhShTS1feoX2QGXlH
+bCh0yezZr5/J/Nnx7vvvGtCZ5eX+nlMSB7AKQP/Rkv+IpagIfQelUG9EsJYO9H1OIzE3vHNlWe7
zOO+DwO/CdgrndX3Lnup3M9dT0CQBfYs9WGRzr4t5h1b+U0diWThbVZJc6XYcBnuXwx52Uht2yj0
+x5PJvdnYGm/O4sOX89kLoOI8zAMoECUYND9x0r5OYgwnbMCZgicWYjVC8E4tGuSvw5ULnPDyxEu
whQ26HkxAxxsveYr8U/j9NX6TiygKfnX4/xip3050MVa6Oik9DL4aAlAHM6v4v59fWhRoIzWWOyn
tP7abMoNc7Nreei1B7wILDUxqK/3CywBvedGmdRjGdZkbMWVFfHbcUARhjUMbO0QXf78qsoy5AD0
rkC7OpXYNrm5y6f6obLlRzA0/5N60I/B5cVkOjXCrVGjLzBj0STTYAKUDwRXM0KbdbpvDSYYSpj5
lWf8vt5+CWrRSPJQIAUW9jKnD5fCN3pGAL1szT4q47PgJNwVGpDRvFTdIX64EkdfniAMETvA/GiS
oV8LrMTFg1YD4160TibxvtlWHgv31AfqyvHx2zFwcGCTnXscl90cWAIaVrnIPZfpqQ6fWb4Z3OzK
6v9dYSukkQPBFRATwFf/eXUoviB55NhVZ84giYtEvjtzBkFiSaEDc2W0y1MDk8Zw1IMZBqGXs1r5
z4OhXam8ikLotNFRYjlPnGv9t99MGUZASwr3EjqXl4moiUxgRkiUJ9x9Nup9xY+e8/jvT9lPY1yU
N4wDCfCoAlLM26pbmkKkIRnQNjkTsq5zxC/P8/OUeZA1RYcUPCboT/w8ZbAkcSiA+kMSziWEDVms
Z2QX+t4dgjiAPl4j5qS65h9zeWScB8UUotmFHQUGxEXRwC6kGUEEG5JguDchIuoDYBZr/Z9M5I/D
XFRY5qAfjHumAdjXJbH7Oqu3y0d36238XfFvH7ffnwnkW6CiWcCQXPw8kRONZjJ0YOtJ5JzEqMQp
aFyub+G6xP/BAuE/DHVxsveSaGfwFlSODuK233cgN7HpAH3sW5qRvUv2V8Y7X7YXhx/7cbyLEt/s
rKBrUTgRn1voblql6q186r8XMutN68T/vugtlscPz3exAfKlnrwhWIdEyJOaj/IqI/z84v/qgS7O
CZlLa5GGY/2hboUyqdzwR2/fpuQBegjba8Iul1Haxcq4bIQazxFFXWK0okaA4Utg55GfDCloLwUS
uOaaHu1vdheKljib8A8snS9LcnIJGlxVKJatbTp3J+0922mIq+AaUvHytD0HNmAAnAt/YIND7eHn
FW+6gRSTDNtEv8wbdmCJG5NHcQqempvgUEGH+d/FV1wOeLGfed4FQCQqGI5E5bAf0R6NocdP4nKu
rjURL4uB34O2fwU1l+8smv2VLQVUxqV4rHSXcLg5fufWIYAar1UeLy+V74P57FzbBJz7l+AiD5AU
sQURYvhp3XiJm9LduVFRbrsUqNomVYD7XRVn++0T/jDo5WQK2rfrjEG9h2oPJOb9sBUP7F4fu9RN
hv2MNn1xwLjZXx8mv3tWDk8vH0oTIcN//bxoWse11jmH3Yu7hSfnBpa3LUwL/3qQX8K184yCRuRC
/+pMV4kuTkid+8SCE2+T6YAZzdzdeMxv2nTZBAfv6N9eVTn63VY46+WCOAtpJaR8Pz8VLjt3Dldu
cSKHQPFNJ/pB3sEg9mYE+n+cY/mJPV55xMsz7Psj/jDkxX0DN5Ky5gXe31m0EArv+9XoG9MFBUpH
Q+wxm9ZNauVnjtaeqj85sPy48hdce+iLSW7Y1FMuKLLPZ/eFb84sHWgsPS6v8vbca6L31yD01wa8
uIfCCaIJysGAFMryvQN7Xx5feabLs/NyVi+uHkg8Gw81MyzPrXNwsnrXbsO92XWbZeNsLOAk5F5u
r/ma/cKb/D5qiFAoQBgOLu3FSTo0JShPwYLlChJJuTPveoBA3eysoHCtJ/rb/YdKyJl9Cp7wJbJp
GoFgamuUDJwSDftoQp/QyI/k41/P43ea7I837D+e6H+H+V6U+aEJMKEnCMNphqTwW3A3p/UONfLN
+jJDFb3MylO+o3VGD/Sbzup33n+0Nf71jN+n+4fBAe6oeK7OZZHP5+mEkkda7vO7PD5zgK5N6G8X
JcQ1wMVBcekXPVxWEgrNntUmuCRvwsU/KATTfz2bv18f4EaiEgLuHYKjn48XGY0rtRxjyP13LckD
gar8svE3/ekaROe35Yoztw+cdsiW/8KbL4yaR9LggO5fl8NpyNAbOMPPQaTaxCTP3AQY3au207/A
t76vlx9GPc/yD6+sheN9XTu8hceUu6GpOLzarNmfZbF0cu2N/f52+GGwi+lkLdC9E6DA/5TnBvnn
NB7hloisFNi0+qo89+/2HEoj0B71Amh7XKY7Pq2MpF7lJuFZD3qmMdQmwWNL/3qV/HYUoA0Q9J15
d5fSUXRCRb6mygXjlCFIeRbsrb5W/fvdYg9wzVH4lYCYc2kPDqU+JB60tInxJwTPQ2Le/vohfjsA
WA+YpAAb6hLqDwFtvxgWTJVvFcwu0Kj5dw0yzystALDZA4QWGInLvYRSHLpxHUaY0VMYYbZVmQ+o
GITjNSeq37wPKAqh5IxBoEF4GR6TqQHjEmICCVAoMGJ96WcUwcWVg/baIOco4Yd9IyEGNZcrAh3g
PPdD/snx8njl13ymfzcKYM0MEmFnxuFl1aOdHcDiPDxG9ErOWFiTsmt089+8eMgtoH4IuVWAiy9F
EQJ30cUaOG3S+rGIvlXiP3kdABKDVXMudwHV+/NMjSXkB/j5XHPx3luzWRcdz8EVRYDfHS2obQCy
iawI+OXL9Tv6S17qc1T9D80WnRYb/35Eqtzu6810/KdL1v95nf9bvDX3/7hRu7//D75+bcxiS1H0
F1/+/VS+2qZrvvX/c/7Y//7Yzx/6+5150+96+/bWnz6by5/86YP4/f8cP/3cf/7pi0z3Zb88DG92
eXzrhqr/Pgj+0vNP/v9+87/evv+W94t5+/OP12bQ/fm3ibLRf/zzW/uvf/6ByP2Hk+P8+//5zdvP
NT53/Lx+VkXXf/71Q2+fu/7PP8Lgb+i+nDFYHIkwkK3YGdPb+TvM/xsy8nOsBQ0ibMyzsJhubF/8
+Qfnf2MMggcg36GAA/UIbAQ4n56/xZy/QWcTqCOIs2IngBz4x/97+J9e079e23+BenHflLrv/vwD
+c6ZTvWvCAm4HFDbQdpFURQQCpyoFzuXDswt8U22rbntph1x6RCLEQiUhFDaqIy4Ne/TVVZ9uSPN
XIPeIor5BgoGUmas54wkdPDe4ZQbyr1T4nGSwJ/CdB5cVPknrWd665DVbmFwaPs0tN7Q1akTaA2i
5iAhSDC6jpxvmF9G+hlmHBsoYcoJrJ9ZqxtSTSxESa4R3cvkK9tu/a5j0z7QfuWBDcaF3a2tuC1q
b9T7Mgh7o9JutSuyOja9yN4JUsldiPp1vaI72C0CBZAVdi1ubevQUsCKz/WtiGk31diUBbVnIzTB
/F1rZbQzpWmmOwmqN98FnTIhMGWdSyBq55TBfmGOCPcduqf9M2+FXQ7UTmsBOwKQ5mqfsAMPCwoz
7ypoQfiPldH0pVBBrbcCBJ8yLjo2F1VsS3Rv46FWpAIpxtTzS7OUYC3FgUu0TPKgCiGb3qBZvSn9
2aU6KaBb8sEZNOvfd2Ju3Sl1fAl1/2FwmlLGtbe21ZNkModqgY3WXW2oYF1cr3kxHGduC28TiZ4P
MZjk8FFIXfhxgeI0s3LY1Y03r8kMPQ6RMkq6ERCKoNiTockZpKJxMX5xczSkZ3Roe0YB2Y57ZyRd
EFfTIEQyjc2u88Z3g2JtXKnlHbgT1ZvxWC31BrCnaQ4yAxDYyRL6yMKpBCFeUes/rJjn/DCwQkRH
OTMyAclbDAF4WKGLa1ETsnSvvHTc4lM/V3n76FIg4JNZ+TSPW+KrAWBGb3TahyWf1zXKekH6NYkk
8CUNSKRGVu9Hpo39IMAHInXsFIs12QgvTbMlmI9jVy3tbqmcIXxbxCQ+LqV0xTZsy+LAlypy07Gx
hL36refInXYJcrDJgJg2NrPUX91BMtbCwXuaZEyL1vFtXNUBdL9cp9d+yiu5vtc6yAHmAdLqcSnr
d/4A9w7WTNFuXBh5miIQPmvLj4Ne1jSH6SAwFg4sJNkaOe/zvoCTSrSifMcj/mFsp+4AKA2MCQn3
Mr2CvsqW2uzQ8cUraM5say//qkq37VJOSmhKzAvD8q+rdo29QfnPy1SUe+yW4sGpgM7EgikfeKPQ
JDG+SklVF8lU8+ALMCL+fRV6+hgMwqO7qbNImip76GV9LCTJmNtVB9fOH8U8lVnU5I+o/n2mi/rU
DYBywEfxOI/6hk8Cr6VYTkKOH7xS7CUpvrqr99kjHqRJmmjBgcP6GOaSJjEGOCXXzT/AJ+VUTF2Q
Bjw62qlYEj3wMqHeABsDGcq9qYP+MA7rqQwg0ruIeV8jfMj6Ad7VIPk+RktwFzXta1/loNfhhOuG
UceVJ7ZDDi8M31YvfM2fpxE1cxnqKh1mJdGi9EHNJaWT9AoLqFYLzAuXjfCwM9myNEmN+mZGg8GJ
gwq8PJgH5TEvKpiw2MeVRk8Om+u0Gc2DvzpFOhg/j7uof6hG/cqMfecG5w91XrdrCmi9e+VLpUIe
01HtxDB86cA3TZYGOLNIg8k19vx9pded8OmXNfL1Lgp0tOn4FMF/vGo+eFSvzQ22p/fJJcW290nx
SGkbpTps2jfauuZrA7mv0yK90CRjwesjJASxL9CnPKJ8tcbd6OUTBIMCoHuC0UukCdERpjLclThi
XkKPFV8at3qE4BwQOA38xoDu4cs91x3wvGplN3loAANxpHcTSd4dSuO5S1wDt5nCFgC2eLpfM4bO
aaoX+3Wy1v2Yu3SFEdncNkmbc4EGu4sX63r5pqOVknvWeqd6UGE8dKH/AVYS4Ig3/XQ3t93yHodc
W8YNDZtPC6RCq3iNOnDW486xqyTYVmP5XKhlyiAF8qjG/mklvIshSXXjzp5KxDDu64DdcQ5Hdd30
5hG+AmnoE7Jbuik/QYUTqLeuf2+cVsZtPW06030E5E9kumHP8Ku9CweReip6AI061Xwt7xpopnCY
em8MgctbP6uP1h/vIEUfxYC63WrHy0Q9ALlWPSA7+NiMy6MSzrt6lR9kgX0nNayhmnCBQIneeEP+
ZXWGLh2X5hDVjkUFtgBV1bbcPkbIkAGQw4lTxP3cNz5IYjY4FUwNfIuKGJwBC0eJDOtivB1XHu50
7gWwVsezJdB+hH7GUIQHEgi+DSLQ3Zupuw8Bg0jBc2hvhfXYYzvocGNKkHBnYI02AbM8iL0xxMWZ
IDQenviyQo5gIvDL6EmnT5jShylc+23Q9+oQVF5VJgVrP5GSANQkJFBgUQ2SNtB29sjHgiWl0F8Y
/rLUkhG6o10/f6l7G254PfJbdyg/S8efDuizhk0s7dw/hGvxWszFG2lznQaGQTod3G+cgchyvvKi
CWMfLgexqoObaGj0RsPc+5PAhblhShR3tUPfU6qmR8nAwAeIPdYQdcgZMAMk6G0MhG+XRCUAeoA1
eXc96paHyEb2tpv6MBMROVSkd2+0wJUao23+DL2QdV9hohLHE+W2YE0OCKTs0q5nxI3RRJVZ2Kog
DgMVpPDKlhmm3IsdUbWgBsngKRJrkwnPRglfRb1DEzuMe1JhMxTyybirnzq98tNq9avHqJya11Z3
H30mqlsojImsZ/jQPITlXuS+/zY00AuIYe9w6rpufMq7yU8lUdMXQHRsalYbQCjD6qzzzOdSAApI
pC1ihym7ccFzuZ1z/Z7g0E/0HOhdHjlVIqkPxn01oKK0WgquO4BORVIXS/mKa9EeISNapiUUcVJo
jwwvayiW2PM6lDGggHk6M+ISBdRZUo2oBYQ5fzBNBxE20zT6QEXVJBBKq2IIZZLYo/70zoFE+eMc
gXW85u7LMlmSchQVbmUAwA8Le/VA+trNPDOIbAQ6AXDsoU1saSNQucIycddIZM4s6zgXuEfEQCCX
WuOvh5ivQtC6HAGhAIKPDcCxLqqqY1+ZXCVl0UExB7KvyRSRT6AvRVnBQAZuCjgTVOvBUjalxTj7
oBRwfe8NoZ9O1KJS0wfFq3DFzTQ1eQa0Sx7DGINuAqD60HxdnBNvRJOieSWydZnfIrzKGzq13W6u
cazztqwOBpC3zQwEadLCI/pUG1feqdb/FDV4PR6O7mRoA532wo/2pYz0jXI7XDzWltm8UtggGw+I
YhkCTlmWZN2SaaU4HpoO16pf4VeI/hPNm/CNVCzXG4l4EWvUIsxKOlzzuTs/DQ31EBg0i/euGIn+
WuJ03HSlIGmnffNac+Xtw+qMyNV2vxZljRY98Jwpa6FsJztc0K2/fDGCeqd+gvl2Zjgo6lC3GP15
j72/9jtZ1PnrkHekONY1ot499RFznfKGwlYtRodvuoGQJo5hb3VwVgMVYA5mWvgcRw1pl3ieumK3
5Gs/I2te5kPQTeW2ynt6mqB2dlOHoda40grEoXDdnJ0Uk5R/U4zOX9eyZRij5t5icGY5Xd94oN3p
VTwUpT+iwj4CbH3A0oYoflFDYAWdm+I9L2QjPzkB/B2FF7xvHQl6QYEbyVtos9dF7maIQkmR5u66
CKwuy5MybxX+r8TtP8C2bZhLWAkUvLtleX5gFLen6myekVl1qUEL4Rg0MkqWqNJbMzp8AzVPnBfo
45uY9ipPnIENc7wCRpoERUkgjGByMKY6BRJRnaOe403rhnrFejs74Isp4KxgCmmNjoGX1unk+tOX
fNT+c1TP3oYCbZmCuEM+kK4jCaL75k4IaDK3Fa501A9vKVvazdT6+840w4dlBOg8kvnbogL4lvPy
Hbw24Q4P2c0trv5v08if14CwHW8xjLDuSfvBlK4IqWPCbPSl0sTfYqwyHtEi/eDXANoWsuuzGkhT
CFus6LHbIQwzM40jpB8MghbgucYkMs2t4j0EnNd8TS0S2yEtbehnXtDQ2PLoeQXT/WOANbq1dekC
G1wa0N5ZsxnGUhxCWKs9rUWjcR10Y4x0KY/9vpiOzPbNfR7WMkyME4gIWhRemfg6BxAOXOFN71Zf
cqdu9q6RsGWo2Ycon2AW22KZ8M7RD6HNEYoPBUqQFQM6qneHuNZMpe6KtAEmKgna4hsgkS3wxxT2
88REx8F373uYpmdiNv1x9BH5uS5EKkIcfcgF171TDf177kP83gUFIGG8GzZ+04W33ILLMoW1+uAB
Eu7E3B9gSOfOcx9XZytt5JTul4F4h4n13YbC9OCZBONtP0+BjEPt9xRhmIWeVFFGT7nheu8NPNh2
kANxY+s2OAFlcWN6BLy0r4cjZDOQReg5VZEjv1aQmbl1OxneGK2x58epedLeYJ7d0mni0gb2XtVw
GGGAwe20BnEPOX1xhLyCSQvkPzGFydZZwmPZGGUfhkACxWx1BAciVS1HxP7sqMd+fFyizj5KuYJt
EDQqLl2n+jiIydk3Fha9FbFvSKHlvtYjJF6QZeN60s59NNZvGllevOByhAYZctZ4FAiy2xmSH2Lw
Qbnt4EZXV091pL61U15t1yFvSOL5toPcxSz2XRuGqVPBT7EOGyAk3QppFEOynayQv9icGwPm0ExS
PJO5zJ/X84arKo9+LKi7d6Zx3jZwFX5h1uWpRPfzIVKWfYYwJ4Q27NLvV2Xcz2rNo6SmztifDBnf
1mBWJ1WL/qBzg5lqFRn8LJy0OhWAB8MCrgKroAqwaJVi9yAQHhuWwxSuZ+UG72o4OAXuOFkA/xw6
xQlyxhsCs0hUaxxYHjU1yTxI3pEg6LIRItcxKIFD5uQ5zVTXYw4m1D9mANC9iN3V3BnSMWhuSFRX
2xGGz/G0Vjdh0H/1S68H7C8/9Z4EMpsWDjKOsdp6E07JGCd0keilgOm6rd+tkOsJtYdo0p+y2tj5
vihYELs54kz8aP84aAe5ZmigmTv3p6rl9FtYTEFinWkXrdKL8cWekLKPfdzMSaWbxcZBj2tNuW30
tW0cDhXVqXWTtl2e2qJ+6az0XhAcw9NA5+D39K15FSKqgmRBD8lFGExLH8IrIwNRoA3vBmOBLPAQ
jLXlwmJQVnA4Gfa0OF6Lgx/b1I41KO7FGtPJZZ/ECsJajssamDT3K7LP8RvQ9qdyzFmHZTit24X0
PPX7cAugun5HevkSGOLyeIYbfbrQin5D2AbWC2Nol+kOVZQSLoyk5VXajxIdJneg3tbgWlabgKCC
Jtq2PVqkAijZkFzdygmcn5isa3kcotF/Bx3YG+jPTGdxKFHp1I4NBFSE4Ud38o+53y5Hi7OoacBj
mvpoiIfIrW6HOeqqGI1C9Z6AI/A2C6wHHDLVoI6lmubT0Mp2PvMLsB1F/RUfMvucFjT1C35kGrWz
WDuOe+S5J1/AiLFR7BrtJ34EqpTjTjb22wJFEhrBwpsxsBw0FJNi6nU0kwuCjHoh3U5LqbJqRma6
FgsAJvVsvFhyZd4ABUGFmrDqoMywpD4nFIlZ1E/Z1GgTi7kmIIuVwyITj4x66xX1uj6z1es2wyKC
PvawweidCXj+1EF/XcaNE6DssQ6WfVTUhGBvtKg4TtCuVduhmMYbjU7nZiWafykWze+pt7CPY7Eu
RxkI/wXBDegRSA16O4pP0ez4gNxqzwbZ2LiuTJUIwDqYcc4IUDbEFBwhxiOhPsURQ+T43ke30PCr
SDrJ9dFMgHrvENeEzlM75wVYLH0fUrz4IljvWQgFWLc067vJmT5BI73cuJEln6sgwBXrROeqBKKH
fKyhlITQtN0CoFljkhazrxZxohKhXo3CAfqHvTvFohIoC0L5u8hCUTRpRFcFL3BbkqQbfYIqkOqi
2BaoUk6odbrQmILd4U00i9nuNEc1IUFojT6rs4KiV+Qje5/P2oH8lwW+dqNnEBhAROICBDhZ0YSC
XXHrmxlk8bXvgPlYWzOl+QIKXVy5bZAOIi83duTizpaAhC0oZmXWEL6vpbB3cBvzsnruwVbS/Xzo
AX7e2JaMBzO27QsoZf4brX2WgmuEclg0OMh+GgMIuxuRNSYOACfIKWkUY+t9WWjOswYw0jAOCFSK
S5+Ej32H5b/jlRJJU6xTkJVVuKVaFXFXoYJ4D0qNNGnNJPhKgAxlfcnIprDVow6CSiXKqYdlO7RN
+W6oSyqTwHSfVaQnsCXh4SWQfmy1Z8TTWoXOTdvqAqy3zp8hj8zyB6g7me3c41hNkdeQDX6l0+w7
OGqnpS/Y+xaH5g0fZpD8/aaAtgxzsFgQtuQuzrWhYhCoQlVZprC79cMYwM+qSBvK561rI0ifMd3j
Oo2obeBMXOXOAeX+3Ti36lsODBliJwIlhn2UGwKBeJfWaV/YTxNdxgTbXaxHD1LVd2vIDi6vnaeC
KNcmPmqpRQzjTKjkYXVTsBknNd7YYJHHjot66eMuhMx0uRAfoioOK2HrPqJmVzH6kbLeO60efPHi
kRZBcMrNKsasVvOk72gwum3KI1F1SVAvgmEZd62AMsWQfwO0OQMVKACMxwadeGVrxR4K5Zd0n4+h
uum0B7vzsYBtKNyYkSPOrTnbCBIV3A/I8vwTfAURqKrIryFTxdUEf5jZejHQ59G7cR2kB9j+xA2K
cVKb7QTqGW5YY50+M+DUbQOh1H0vlS23dGTdiTgNzIUr1bOXUQYIDvLJQTAyNtk4Elcd6krLFtVC
uTxMQw0a2Gym+qmsfOyvWisnHoci6O8sb6ROEGuN71ANdnVKvLInX7p5dudNjQpbGDtlKNpngoe7
R/nLiqxUyvtM2RzxG5+rQNzSAbSs+4G2MFheWBGN8apx5+CVlmYLMmF5clY7I5AGPimuiAi7jDvk
GMHF5nwS6pwsQ3u/VHnRtUfgUwganKyckQykrqOa6ODnfejf2060PLydWdjm5U3T8Eo76WiqBs5o
CuvzPkTFA0ICiovlfWmUD9ck1PP8e7AGVRSbJVBfUW3CNtd0HJdUI0pATlfOuk4lW8KbeVU537Vu
oWLAUR2SLMQOG+3x/ESVcL82bivaLbhnI4qRvUucZO5NmOVt2J2b8qD/ncN/ad8Gx+PrDTpY/rLH
9aFBa/Qr2FV1o1u6yai0EDHq7oHMjyjgLi1+RSXml9G07rrPB/VlDCvvk246XuNtkXUcauSPzbBD
gSWPdcCKJV5CfscjpWMyigm8iwUVVJRdJKr2tHTdcrtgIXn7gjpN8dHyqViPU+XaZz040NAwEUKv
1rim+YzTAgEBEyPfe+Dzfh1dgcri2SEiiHPSrU3iIXy9WwvO7YZ2wmmS2Tgd3SqwPXVWWkXFhxAp
Vn6rhhBtpLlZojnT1AGbmFfI5sBbdVGYUuMo2jfFOkO2ARo8PNOIE6DtZ8c28cXSoAdMwhUUaC6I
lxBWUMg+1+xl4QwHlydGbzxKKdHRx15CgoOspfmIcGg4tRYVjJgggqiPBBaf9IAUlEUdqP2+hdt4
O9UH1CZRDFiLmnlxKPKwzwjx1105Qv05Vaqa3/qRO49NM7W3s++PO5S6zxn0AkR7klf5/EHjytBH
CwlI6EwyWSP0QFNBbwQfO0grjWMwwkbU6UyCaoGPMAaMvXaHDbGgbDZ3hGxAgAZqlYtQRLumGSad
4RaMvLgfSHmuesPp5jbXxBE3UgE8kczMgw8MWjFndnCAfZJQAqW9GAHO8pnyLkS7DjKFH0YULCAB
jhY/iRschfGoXPeWCRl8E73sxRZ2F4G6ox3YKJs8hNhnjBBAYGBc7vNGaKiGpYpWrwNymuCh9QPV
gkytEPEiTzdBUsAbEl2Ksd962DSQ/ha01EmVI/zZmR457AZ6ukbvpqCdv/FKVDWWeWBv7AhC74Nk
OroHIRX1AhRE9HRXamHy/8vemSy5jWxJ9F96j2eYEdiCBEgmmfMobWCpkoQxMAbGr+9D1TNriSVT
2uve9rpKChEIRNzr7tc9TBqDkDEQylaFlVNpc2BQ6vCtANA8t0VclgR2oKTeC/J/Io3OpI2SFFKW
SguTwxtdLJYfOg0lY5DXbfM1jTtK3TGfqo2Z5f2ucnTc0Vd3pBIyFgwFNYcDAVjdWcQearkr9mIU
6q61kjow+xmzo9rqH/04pQa3F894XO2iZtijrrXHNVmMGmt8F0qzWrLusck5TcCE4Hk265jRoaVg
GiA2ACd3WVI2w1b2EyULuaLxdd616i5ZR5jXGHdQAddZeMZxRVCZBZVjD7elNuTYtgF1vTtmWufX
VPvJd0uvRi1wiqTRHmKEfQ/GINv8BJysQQtaVjzf2SNNZphr+QDMgmWHtgMhdVbqPq8dTudZ8i+u
JzMnKBVs1m7CRjfjDBwKY9f4dhPfmX1VhcpSehFgwNjnz12l4vGm7iW1paFzIgQChgKkZDyXbH2y
MSd/gQPv0lXsUkQ2xSlu58Z6TL223xH1G/eB6VXGV68B+klEDLGeVqtjbxI/yyyGumkxg06QblfL
XhmbxhnEp7apRLHTSqEEVimNkYWY9XnTpizreJtZwBVYjGpDGxpxSzC2KL2Jvwrd+6HxY+uKInE4
gpcpoChesLXNJNxiILouHaM5sdNHXAfKg4U+4NDj1fToZY040ifJEos3zaYcbXPj4BNC/jyPZvVU
tUnxXMVWY4fnYeVuP1dwncIz5BwWQthfC7QUIz9mNkMa23Wkq1j0IDfLOv9q8xmv+GK6sVYd4X6X
ZSfnrvOvLT+Fsy4Nb72J+xRVAgKFKd7bYoAsIrlxuB3Iu2o/QWqizy5S8W0uO86UhCfFnliMxAt9
PZXjvllL3cFfYcSqIDCk6wKKxlrWtYFV8QSiXI3efMsjk+qQMT78NFft/G4Z06h/64Arre2yxNaw
qX3c4TatWSVvTaIaudEbMdzqhh5/SpU1z1FdSdAwz82VHZRZk3SIp233MChNgKTOa2Nsu7byP1OY
Tu7GHxbxVS9UmYawcOowIjTpb0ZPAsEkcG472a2DAaNjD+fkjLRe4Y+rCRSgiM3PSZzkkGZDfyeX
IYmWMpkCbRjT+1pgGrk4+b1tVhHm2uvOno072016jKfF8tyblQXn2Wi062V81nvPaTAL19sAc/d7
SfmGS4OCvO4c5QUkz2qKc23O7xvclzaJOXTs9WV4T1vvQeQr6ocZW4bAi8fQg7ZOK0QRjoo6aFcn
l9p3LbWgfywv8ibMJbIkSQNq9qAd+jaQQ+kgUu6VE/gmlqz9mSHjMN/g+ryGKjcegL59oiyns2uF
Ps5hib/7qOfAINPwLe7E135worZPZz4TBsICmAO+HiR/g2DvtyvcvcwxuQitUUqxwXSvYv0s/hrr
9uearR1kTltfe3G5ELSRwmdvV6HFb770b2VpBgs6QxyQPI2CGNWXLC1gCm2t92ObneIRP5LcHkqo
MHM3EAXC1PZ4l7QVA83V6u6lmV2zY3eLmcdPjvbku3EM0F7iRjvk2smf/PrboqhGqzpxgzUbAc5A
PrYZmFwwThDZjaGuV/wwgnwy+k2hps2ysr00kWxxyhV3lSZTlCexda9ie4QyV/2Lyh35icmerZbm
K0Z1zWs9zYBClj18SfU8BPBh8BS/Wtg30romm1yrrP2SoII52RLwTwzh0Hm7Mq18hpvXc/Rys16X
HZ8iam8uLOMajG7XLg7VZnrN7Xi1eNZxWsVnmsobAN8uNLkLyOcMoRbp8QxQI6V6OqRylDuRGsfa
8J9H4VeBVbonDGv9bU8w5VZ6yCrTKd6sTvy04jobMdtSPC7eNEZGuoZG31fPiQ+gzwZ6K1bXCSpc
IoOJKvkliZW/KVwcGzM/P5X5+O4MpbEbBlsP4pQRvi4t37Uz85/FZ+ODyUeJmA/31jq4W4s0T4Vz
LzPyMyKPWr5yffbXEn643IBLbDo7nUJVnc2zZ3GzyvLOSuLl0DQ9Pq0uaadVqbioln6fJvU1U+6A
lKo7VUJ+GnAeCl2tp3Qz4+x20GogidWswEXSXUMGLEeXvU2oucK5B62yHfnKVf1qTRj9Vi2FZpLZ
3k4byuItd6sCOLDCX3fIE6D8mIaJym9GilC2Ohynn5fbqc09E3XSnDihnwojJSQyLk6jbL4PaHM5
JlXThaiQhue6EkdSv9obPdGzT4zWpE7Afg2NhosNval5Z5X50SpMN0gbExmVNpctH5qTfMG+wrFC
tJ3jCrNT+XZYLo763DreVaMb8gbP9BkVzDzqGi/MHF5dMVba3p6IrQy9YnGuefxnxlOlV/GsVwnb
f+Cij/tyuI3r1AaGIvCBNAc4h2CZp0l/GDVQsc25Afuq2my886cyybZtqao6zIyeyh+Bl/yy+Ak2
ziUT3Zkc4r3s9PWq7ctxz2TsEHqL4/LlSQKD8lYm9EHIoq91kpe8OxMTZRGcJ6fFs/As/EAyn68l
tCiG66Bx8wytSqVNu3JseBWy11kr6IYaS0OrqpnoZhbDqbfSkXV6NVtooeaiiM9jXw2i4dG10322
LP11oWNRgPDBGzhKxJycDWm9F6gvKyjpI+R29i2ZRA5+Trt5EXdrTGzfmcnVtcVMgV2lSg7Kiu0l
zMwxbyCd0dgGA2w6gSG5hnRu4QCMD8qdxfgscHbu98XoeK9epxcLtN9sNKFhUqohAyuVGzi1XNbD
ZDgaUH9mo5BzKYAhiF1GBwA+9N481Z2bwrIqus37sdWb/WRQXO8W2q+bYRTjdmBIGAqPMQS8wC2t
NHcxpSZundUERoiWr40PbWMnS9iCjY1RZ/GVa6ZWPbtrIV6nYUxeAX3WHTELvrthrEXN+wTytD6c
Mze2tQCYox1S3dsMO69tBALC+65hrG879nEbUsRwWnk53khGXRrqGNupHMB/yFUKcFuKaRvUO4WE
XW6cyoJYjJtFVTuaQDJ7iPFpbjsq0GXfj0gjIZzrtdxZ1jQ8ij6Og6nsDPofZR9icaZJtBZjcQpB
Ipd7b1QVierGfmjtjCY95hj14Ezbzyoxrb4PCqF5JSyI0o0wt+e6f0tQX3w2cuXqt+sqzZfcq902
BNBe3zlM3JlqZzE1++S4duWF4NLaye5mj8t/6pvdoNzpOweB861vl+lUzPjkBLxc79YuzTtdZpMk
lGGmWqmW3nT21KLyUV+SbD5bgndz5McVvuAuNG9YtQVfl7Xg/KO3zj1/KnnGnohaVpmHWaPODXqK
2jkt6BHyJH+nk1MRNkOABKmbELVSJaeucBzwkW7UUUdntnoxKWM2FL9bSkgM9xNPZ5JawOm2ReNc
rXQq+ucY1ss4aakzQFeuwqVfnwX36ReUCZUmNhC5mSM2SVLbWcWRJ+mrzpNHszqLvsbe3kweCGPg
Gq2L+EvJcZfD9RRHSEs5RIPntv1hSjJ3/TQX46ofuOKbEQWTXYkTVKz5LSZWpoFjs6BfZ973svOs
0dlgn+w9uHVx43ak6wKLBtgu53/hn23owQzIHn8uHDbEVsHbPzrEyu46fNbHL+dUeDccPBF/F63o
4PCqrrsv2lYPelTadwBcj5jjpOQex6BkV7BE5jcMs/07FVvFt25q6YmnmKo8tNzEfR59O3vz5pZc
ERdIxN1MgErqBtUZZvd5C1pMqsIVJmUgs/mAmVkhUpNOkcMeWoBRVFyqSFukfFXfe0pHTJtMp4kq
abqvQlVk+vkV9VFcdbGxVW1nBx4eRTfKHnxqEtRDdeQvqU0bSX4XCZ9duRm9YToh+ZQHHQ82lLLL
GRHKVYwlJh9ZGiIGjqGZS9TQW8ASrduUdd3oANIe+P5gx02/a1dcyrbTULn3TChlgVd1+VWqNDeS
OTu51hrkZM7qnU9/XVGf6DZPv0eSN3gaqhuzuPVX+MaxmyX1nKR0HNcnZ+iuE4+5Xm9cKGeZNjk3
BwEhVuaNZN73c12kXQc/C9ZsoTISEE3s4oLb2d4Ziea527hrB31TlPBmoc25lAQJMKN5RZqq8VW0
pauHM7q1CPmR+lY2PpEHqznLcJoBtXaJtypeSdU/1xgHFZtmbK5N4nSsXsgTXELx1C/pm/TEva3g
GZXUtkS13kvNN4Lar0GefdG0UbwYPE1n0udvpgbMTj+F+QqMk3dsZ7iZLbgyvo8Kaz6+WXCOje1x
DwOgeNylS5om3l5PEnDMEid/Lqa0nf1TEwNnlNjI+R6W/wUEGH7s1Ttp64bOhWt49U1tt+7RxvvR
wrusK/9y69Z7L3NbITJMLc/f2Ubf3Gq4CBBtEE9Ou+xLfzDXI1w59691yJmTAPDO5KapkFqs2K8F
9URCzFBTxWd2HVrSPprIZ0D9ysZ7RdQzHKvBTJsNh/pAIMfSJBxivXPSZ7MX6GMWHuBaxpBTsUmu
xMTmCNDLSvZC1u/wkHEeiXGFE1BG2JpoeBo2Mk722j1F26FglHEPs9sGftIa23gESGklsssz45qW
2N2psql2pamjvVncZgOt/VQTUQrxYpT7M41FHkUKZIiqxEfCwGUwIcJu6aeKhjZ/6cf2qTMwW7d7
7QsV1BQAfsW3VUfihTSy8kT2aPmEWoncmq47YJrHdC9Eyb5tZ+UHqagXJxAZJjhbx23jz15Vw/hU
mQGylI3TbG1SQ8gbCOfxIU5qYye4afED62fcmlOc9KIZc/1u2w5zWx3SdSSjUKs0RFa2NWTOUVoN
bq6uoZ66opgPS6dXN3GSdbdDjsoxAm2BUBkUqma9oGeTVvzJKmR30LzGVyd7HhOEWoNznI00/svC
RhEpTHpnkBUaTRmHSQNgEp2TJ6M8B+bhxkyjebbkHAm3/lQXWbapqnK879QaTYjrjkOvWdtU0588
gP0TSnpwFIlP1VkETzFinuX3uczucy7Nuxgq5QECxWujNkY9PBmZSevcmQeHO2RHTf7J9lwrxBhy
MLcDnGVPcIaR4iLn6euh1sy/cI+bDmZWfbKL7KbQOdlSa5JYKQo8oqqeuA1napMXgznsfaucU2b1
zYsQ47jzNFSWYLoiDuCi6zCfPL414L290NLrtrc0CsAyvupx+wfWB492Bl/t2qJtwmRVacj4Dcdc
ZaXX6erAL08Iu4MBqYatrK9xTyiHKtKHUkFOxRacODKftKh1hNS6DOgJvpvpUG1Ul38azsKfDmH7
dvX8u7nrnTD1zH2MaHosrU+uk5yWdvps9P5DvTqfScmQ2xb20RfFN1tO37XMeB+hxhLsiEhCkf51
x1wTUvq0XAOBiVwfVlVjn+p2+Csv5/rUGR56XdcETE+Vfoo1R/tEc5M+kGOhJWyjxtma0lvfW5if
cPFKbQVzrsV1tzj90W/oymN9ZpAWc9ZtvXrxjkworiPPhoV1hvaqhj+FivTMwdznnc0TtDoko6Y0
hytLQzjbNfmulyIPoVtd6s2BT2yS41YyEMcmXKfyKOkpQmNe/b2ha08NV8y5TjQ4wM9CQYnYEja4
iDXo56F/sRCh+qnT0HfPFerONX/oBoJKWsvtOWgyc6vsKlrNtN31TeFvseCMoxQyEAvOOaWgnuOC
gzGtIq93rDvikPjb58z+DMU3PJiuWX7NzRnxh776pzFuTSprhcZ60HG3rbq5ebfOdpT0uNOef3RF
u5vMvqQKtqNWF1+B+ax2OzpCdYduhPeBl8u9YBIUSofcZwSEuaTUPoOOyyZ2qISCcqTF7jhI1l1M
+CVuqUuZTviGwhQe0Q3czUWab5cY7qzJ+vzVl5oRX61Zjoa46ttZRG5vdSiOWi7kzShi147GNFY3
DPT1ftgkYJWt8BftkNhVS0NSxCgHk/5ciY62kb90JggKFJprnkTMI90aRa+N26aoun6Ljr3uQ4mO
9SDtxrgThupCrUPsibhRwubQ0tz1HVlRSm9MEPOWXUgFcj03afFsWyXegfniZNsxtZqgLiyO86a6
RZGomsh0LaEdutp0oSGruM2OdrnobCVljxtmoBhmFWjrrHBVOh+duZCDAyW4Q/n/RQzLs5vp486S
cfbmx2sZytHr3QhhR2xufKM4n8wk5h65UZFoZ3p2mNsMlQZ/ZRpqFRLtIM/K/isjIuxlnqrtBsqe
JvArZzUq0jFjczkZZsZgk7WuzEEBrxoZ3tbL5J8tS1U2HUDchnkNZvYH+ptMdx5L6WdfRtNHpjNM
Qz0TQI9Zw3laAQFy45dP2WjCjs8CifmcdmPUxOp5NrozC42rd/9sKPyQNzW7T10vDE74TyWyfO9x
Xhevw2Qt8ZrA8SsUiX1mLxGxKOuu01CV3q4TYrpNi1gPVeroVfgsLn5Y2sjWGOK0y/uCooHZCyX7
xd4bKofDHZn04Z4HMjwZpSZmyKRKP5Zj7B7n9GyyWa8DnD+CVifpcWtnsg5JYcm4Fx4e6E2jyRi3
8Hbzl04fKbNjZzxNfAoULl4RlalLDmaWzPdZY5V7a+7GAbWVDTrF7u4hCjDfldZLbDNHBOj9ziBe
TSkTy5eyFGjQtXz0A60q0ZY6cfsqnWoOJTheBcFjjps4Pxu08okSEOCae9Gn9lM+51gjIYTYpPza
N0RvTDfk89m0yzIPWVstu7XIhb3Peg/BgYnyS+hx6HVDeySwaXhO2AtfgBWXaNCGBQ5WzfQWEAOB
o9zmULWDCJzVLSILgea1XPzsVlqDRJ0P73CePqTurv1glDU95JLfCrHsfbeR14WWcl2gk6q354/T
PMp5LutwMLXuBUvkZ9tYw9iXqkK27250XQHP6mZ6Rdh0/4UpMOcRDWqqBcwEocIo+8RAgmwBOCCZ
AJ7CqzUmkn5GTqoV7eYsANRuZOzFag8BPWiBSz+PdGCl8UNV1K2khlrjYhp7GF7RHxUTGt6hNpl0
iSiB0/6QrxjpXoEKFxWpldR2WjkjZ7wuK7cQb4Jpw3eRdWi5pmou9NfJXrIbS8qUeZCurcW6lZ0n
biWfRY0fatmYIdePLU7DtHZf1qVtrc/Q5QyeUgstkCAjmHV9bQwqnrtANUKl+8bV0cFTVTP2F1BA
tfEXP190LTJsLifk3co/Owvr7nKjWwynUA+0KET6ANQst5ngmZbMoVfTKsyWCpet/xfDEbm6ius2
sx+11cndmw7tHfKt2ck/tXNuFFEslf6gdT2Mv6b5/R16PhSqra2pcMpSPOCQq6m7YjD6N1j9mlE2
6dvtFcM88RT6hirZ4N6amI9UM7kGO+poDKC0zBG9JULo5b4QdF2hHxsScYMkKO0G2Ie6htG+9Ely
4UnYdKZDNg5qgOK+tiYtJd+JwaX7ZRZgA+Js4lEiH2a0bdNMk+qeGu4XAqEcZ5puza7U1+tiNJnv
GTUR+8dqnRl5QLabLddwF75/MBOa+GgEexyRL6cq2ShJNn2Qx05N/mrPXcKDT6dPboGN5aGqcwc7
7pUPinYzia0A71gjfmwyN2+elJQoo/EvNqHcPW960MYmeQc7rEu+vsLvrhouESvqEll5m54Z2aBJ
ei371ghN/5KSwoJtWtkijfAyiNirAhw6STGPLhBor2ZDqFrgu0s3n6zZ0pag00t8COLS8r63jOO0
SE88xwnqfpnRo5ajx1hJ4U5F2CWZZxzypAWedPO2/5yv+pihQNHLNd8w97FYd4jZK+17h6qpCXJ9
aVZmJkfvzcwdxI1+kdWH0i7t7DA5s/bG2GE5XnVpXBRswlRM+7FiIGFn5JnGwE/FWbilhG6bL63r
t2XUMTKrDkAbq3krk2LMb3VzXNcvIBaye3E9xfVrGCpLjwvj99OtXueFQLSV6UlIznxXwQ/nDmrN
QZ/MoMcst3jIbDTqZH/ltr4l585XV1QJcng1UIcZqLL8WmmfrIV/S9COJP+do1MJFftmDohct6NP
dV/gRc1NO29XhSP5swkrUe9QjaftEbk3bcCQDt18PzH1i7u3rbAHb/xWcrJPnmWzSBWv1YTZp975
L/aIfuelqeL+s8Qj78d4at1DXWRTz6SvQu3Snbhmk8Hel11nkdhXSW+AWpqUsxHJqBWfTKbSSIsy
i1HrrpJe1u33FOYDeVjuLWdSdca8jXFbid/vhu+Zy4b6GZnp5JXZkABZzovGNBf/nrXaMvJULVuL
GY4mDRDZtzbXvVZnVs0wW9Zoe6szmpfZR5O1Ba90Ej1Y3Qmto8LisTvkvJzkCiPvsUOYyyipE7jW
aFA9zrp9Hu1wFs3gFTA7t2oIxGnnDx4dk33sQIynQ4NCCFc+noX5mPF7l2U/W3MCJWbVduf6W3gj
HtnRprQ0xxt9tSRkSGwaBTGQM/Luq9wrJcNS+WAmyKWr8cqTpFxNAVr5oomKISuW7z5sc5SjKiHz
iplHHJuTdPCjdLZStM3geetjm9HDH9K+cNvjoINAaR421XPL0CMNF/MLjM/lmIDfeGLVUqSexiK6
5iofciQLe23KTdm9twPjtc0DCU4OIqDZc8s5w+mZChjHibEb7kddH0wRIuhBOv1i+0TlycgVK6q3
B9nXwGXRajk8xyu60bQV0TSr1A1nDY/6ZGsZawYigxqRKCZcFJa+DEe5uBIarYl9RGppiywfEBOp
1vlKRNYmqT87JJUl0y1Lv63nNbWXXapGGPgQJVbvPmh15XgtdaOfterg954z35XkZDLh4SrY5obW
UTTaSZQV9CXmIYzbW1pKkSU002ojvbPVW1GJ7rO/zO0AKKBGgC4NX+u3BrJ/2WvUTuynwihtLzQH
FK0Iy0T8+JO9wb8dBH52DDi7EvzkF8DmIxoUrz2qP4ehd3z3fvWvaBgDRyg55VEfxjtk+E5k7MEP
5gfj/vxxBW4ggipEm7dNXoFZja9/Xv/CGOvv5W3iV8k4tw18zn5dXjpY48MB5FFbftF8MianHe7o
u2H+wLzpwgeEdfBVRbKISQdeOealP5U74ZBX+YaM+sUQ90zOzdgygk2swZ9/z4Up44918CwWWC9g
QMoz/fX3aH2cuu4US6aK8+k6Pvetup/bd4aW9Mx/l9dOVslTJ4H0/rzwhe/ej4Whb0GaPVeQcXix
sO3O5pCvI24gFP9dH3dkcui3o0SVjLcx8zf6B/aCv1tQ+KRN2CzGV3fx5mCMvD5F8RDVppbtY/Jc
CZgQnIQj3OTJaBfaQXjD9oPfeRn4pLs6CbnC533q/GhMm399wjD6sZSw/VF6QKCfbTz9h5ltE6Y3
xqZL3/iuNx+bO13un4tVrYsU4xlphQbAmEfAzCHDI1vTj/6zF8gKuLS5RDTySPl1F89T6/PJTqau
jAqE3nUohtF5mZNRpzdGELet85I+1R6G5vOf170w4Tk/T9vCptdkWRySLvNpCsafQFaHMtJJ5z1I
0dkRAAw6rd7Nn/681OXHcV7KAQDSbSxs/rll5Oxq0+DrNDfSbL4nbTx97dVSXCXa1FxXDD8Bzkqc
8CBMP7A6u9ys55XxpcMFD18OH0e8XzfNynCTryyKb1xJCudNMHOK2qQYVL0p7crIjhmNnXNMM6f+
yLrH5K/+H0MW7/x8OVZJ39QtYqycy/dqtz59jZzzyGu3dn6wooKweR8Z6ZO263H4rr/8+SFfurr9
WJBDgF/qYjrzD4OobtbjucB8JELzxySRahGcbcpW2Ujm6Yfy/dQtlrPLaRWTrbMWK9WyB4a8cekk
9AefqSLjPwvzMvAU18lJdw3sw2wsSC73dokVCi0CqTvcp+dSae8whFVN2nMHvtimzhP9/X1DM/Xn
Z3Hx1f69rmDFH0kG/8gta5lkyMvVmyLIT1SwXdkeS7jOD1a5uMN+rGL6Hou4hiD/+uLXWbCM5pgZ
a6QLhH5Lo6bdjJ/GDg2dh9rH+ijz7uIz+rEeBQ02i2djR7bVr5sZ2xTLTbt0jqZ+OOCXERMH0V1n
gx3FpXlDvXAl21n7X/xIjP35goTpYIB6ceya9FoY9gwrWL5CAgYCxCFYDOVwr2VIHQksorX46Kz/
1czIO/9S27IokT1ft5jrv1i0bbvkrGLNo3Mg6nCtCEukRTh0u37/541yUQVdLnTpKzmPHZH0yEVQ
W7yJrn/RY/22QseLXXSQL/Zbb1poVdQHp9KlPeHfy9o4k7Fp2AeXxvJ6hzJrGfh9Z1svJzoHCZJH
dDq72KP//uAk+s02JaLLFmSHUOoJ66JCaKWpzcIa1yhm2lwLxlyoN0s3EBw1gxLvsmcw7oMX+I8l
uaNNi9sM2SruZZdLLngPoAux16jSEdijU+sQXZX190pztn9+gf/40i9WOt9yPxnW4dxs23Kx+SZc
iYPgVyYf/rzAP3bIxQLnn/rTAhowHsShtkbInTIMJQZmDgdp7WfS0gODUyYkDhwq3VrnfaotzQdb
5aPfdz4TflreSpSlN0atRzBPJHnaDAonoqg/+Mh/t4rD/jApxz0c8y6+tzQVY1al5hqhILmOZ+3a
I07pz8/x/CJ+ug4N51y2OZ7rmwj5KccvXlRGlygEriDYkJh/wUzOO7lYeiAX56M0+N9tPtzDKYlt
VvtHOB0XWzXVTIVEdfnqJ3lo+K8WqIwFIvi/+Ek/LXR+qj+9G9w0CNvSWIgh5F3pXqvRCmPxwf77
x6F/fm4/LXLx3BYoEC0xeDWj7y/grOZrKZsDwymg/yIiSAoEcbn98w/77XbwKA9dZhs4fS8uNph6
3FLyao7cZMj3A0qZe6035w/O3t/uiJ9WudjacFgIKbppjmaN82uT6l39mpCGAc4rBnf3f/tJFzu8
sfKqyjzY56RdHgaSLHdIFJLD/2UR49LOtJbkvHe46kXSdPydN0/2FYFU9Qfb7nf729O5O841FV3D
xdspZ9xHGpiDKJvSh04aQYOgU1b+qZTWB578vzv8fl7q4hXVEI+o7TnHfVngrVcT+JkzMmcvDzQW
L5il3HrkehBg8p8lyfw4LH5e9+JtLQ1QV166a5T36xbvkkwb4Bs//fltnZ/T5Yn00yLmRWvn1EY6
ScXVUbUWw4cvsetsBTJFrXpYvY9imz54aZeNiICbzkENCDaIFa7fozpWGWOK2G7Ara0fbPaPftnF
wWQplIZaXXBp5C1D9syAlCOwmmWNb7hkPNda/cGCv/uUf36UF4fUZFstww0siLLripDMN9O2N7Nm
Pv75jf3mXHItfPZhXgyAB/eimwNEr0my0ZcI05X6phoIQwNx77Z/XuU3T8+ldsHiyDboWPWLH+N5
RWd2Ix4XAH5DNDLBtBUMqty4uQv6ioZ8Ywnv9c9r/uZD8zDHBgTAJxvJ9cWG75XviyEeF9Qs7c4q
8blCJRA/9U58rCEmioEBzNz84If+Zk+yqCDeiAvGMS5/KG0iKC2ZklHXH3zr2UzvpMBqqflgc/zm
BvtlmfM/46drEgM1ux+saYmQcO91sigVJqKJGQ34QhnGYYSe+fPD/M1uPJtKe4aLABDb1YuCV5lD
InL00AS6P6TT99G4Z4Lt7zX+3yn3v8gY/Olx/8Mp9/q9UxmJaMO3X+x1z3/ob6dczdX/da4ZcLfF
+e4Xq1zNNf5lAgmAxYI5gTz7fOH/9so17H+R+g2sx9dNo2m7vNV/e+XynyCS+DMODvI/jHT/E6/c
i+YLGRz/NM8xTTTnjscHd/F9C3iGjIlq7JSu7KuznT/TGrsxRM+2QUz4Qf1+EV/8z9Uudr+ztIul
0rTa9qH+3Ti1G8Zjo4y0eGOTbMTrx3nxv+7+HwuS9cYJ5v7ovi4L7Um0ShkjNn0OOjY3ecUGNqyT
5oNv7EeV8T+35z+XufhdrZIWA4Qs07wtV95f0/uKg+2m3cXbeF+ghbn3rtZweEw/y4/K7h/f75+W
Ph/gPx0oBT55qEjOL3CDdvDFDpMr/bBuzggBs9XRR9E2P6yT/7TeRRXkjWPC/85PtXfiynhCk7Ob
D1pE+qqfB/kuPywv50iD8dh8YSos3bZbbxe/JRt/g68Z4zNRHZW77FGg5vtod/16hP/7LdjoP/Cl
Bsm9vBGR8K2IPngUajtu4z5qYHGSUNskB29XoHcK4+M5gKre//TJ3/39239mj367rKuTQIDnNFDU
xUWMagMfmoVlE+yyGDTZ4dxpm+iwK++Dy8P44az9U53279+IasuiGQFVuLwbx77KlSn5gkrbvk6h
Ob3lqUFWmKVvlfEyLd/L9CXJv41Ci6rco8/7zDwaAwGPxUqWGJZJFvOE71mZQRnfrThnrstJlyh5
AOiK/M1u12tcWq4623tXaOeN2jjO6EoJyD1WTXbnlP6mz/Stm+GjNx5Kv49yfd0kU3ttTd8ZCWQE
AUsm6PVaF1dlBU0w4uzXt1d45G57X+7M+dFqZiTWKRy+H5imeljM/6bsvHYrR9Iu+yqNvmcPvQH+
HmDojpdXuhtCLum959PPYlahRzop5Jm+aFRnZUlBEwzzxd5ro3lG2a3ViCv4TstpqyCIDJcnqrie
NmPcEa1tKrT7VDjOwS3CTnccZnTnAGlMK/CXcdyt2t082baFukE57GYWCcspREBNuuqpuYTTU5GT
1ly+VUv6Q9Jf2yTFpQ+GyQrxXQdIjzjKn2s02woqskEmAXi8hqZ9hZ0LEkts99IhlIi5m18VrhFU
rl30d1qX7TrzJs0GW5C7zQyaKNdwWyjCIV7yXSo9sKu8bk1tk0OZscVEXeWB9zqQIWPsMFHAZxNB
JX0VQOVlMyIpI/syzeVRQtefYUwVpn4jlt22QiQbBPNTKgn+JCLFjMELTLuuT+1Mid0mQ1o3jEdU
m1dx0Til2np103pLUh7jAkpTiFc3WQ6lWN3JqrCJ48mdRlRSU+YmK7R8ShwLoiNFbz39Ppv5Forc
LjaxJIAtn5rA1Qs0jfkXg7420hgVV7Y+P/VmQZsGyw8c1rBIV5jJ3L57aWUwGlXjDzLRLQbWFz12
uwkWnyrjvNUAZBduOrwqWEblrLPTqfXwHgMAR11QPk1SvxUbYr8VxOjJgbO3gwi229CBvCEcFcxN
rZhPKPKAaLCHIGbCah+jonqblvyomNicOAE0MQ/k8rfEHP1wUVyxOKqZdaWuyt65PITkbkdJv+cl
HSnlOqt+qpLuGjN04ni8ruARtOK3JYQnVkJBq43HXq3dWKxPZRABETRPXUgnq793nQUYQtqM5F7L
yNuWETayvlkU04Fc6CsFZEIhss2o29bxrQIY0JiXB6UegKZuxQkpWf9NASYUIJ4xYJQ2xUZpDwn4
4B7XA4Vo1zIfIrgqkdruDBg6A6rKQtJtTOnOlKvIA/bG7HTat1r2hTxwFH2xxzi2q4DUafzjwLHd
lqygFEBvpYS7NFiwuaZ2OJK5VIZbrYvdVnkBVOeJQraPotld5mYzp7lnISEuUmPfAwPP82Wj6Vem
chpIENeMxk2Rk6mFjB6PXVUpon/R9hOR7ErZu41l7vPwJ2IzJJea3Wl3jfFDSIxbtVGxTCNEqtqT
riperIkbNA1urcJ6Wu4FHdhb3X+N+VbGjmMb7YcofwtbDYWyvE/j2Y3yN4n0PSETHUmDLw2XRY2B
SOWbkWAIHDZIbFWHUhhx1HgdJF4gUlsrXexAuV8k88oKLRs7AT7hPeaCY4jhlyMXezFe45g8+QmJ
v5jZ2vQV9xnW4reIzJoa1pwwPcP93DEiODA7bWvOt3JQu+IobTEduVYr+Jy6Ie36AcjWSzGMB6JE
MLeykTDpYeF0JROIjvilip8RYW2AhAT189A+YDWD/RI5kpnacqxuREH9LsJIUVlF9KRjBTeTNHqL
cj8Y1h4jiSOImI1qOn+ikNI1IIvg1Wlf2kDbq3LgTp2CtjvwRUl32xoNU4/tbcptZgm43HuqjQ5p
ZqdQo//F6anV0l0/pweDg0e1RndJjI5mYD7ucXTFr1BLccU8yMV8jVFnqhCsWFsxs9CH3+jFcjSW
wwT5M6+PjGlek0GiVh8GYaONw1bnQTTljQWYdNZlH22J28MW6CTx24TQDQcCaK9sp2UYU/E2DdJe
iyFqdREouQVV/nfO95xA1eDMIA5CVVoU+SmDc1LieKuXzi8HHlNOKHFQbw0cNHVneEKZQ+l6ExBm
K+FhmhsvQ2qsgYNehTU9uKhsgjXiAbFymsZ0iLVl/BHslmAIu6uSKyMXXQ2rKlhQVwuyp7FnORFG
z3EuIKpZ0wMy8vVOE6wLa6lPmNncRSIZAdIPxosNECQbE6LbgKCduf5mabHu5rDuH/M55kURrRZ8
bxuy6FXBjqvHXtS8etohAXWb9Bri+I3Y9RZTxUZA6q/kM+Kkr7klXhOk4Om9vg2FeT9Jw07iN4ci
M5LJSDd3R1ExNpFEDCsdwMq+9Jm4tfKtNBl2B75JMB/SeOxsAKa3Q17sDNijuEoY9lJIegP0fjFi
MQT4ZAYB04FYtjwQTZBuUh+lKaRXkSqh7Gq97DRTs+ms61ibnWiMbybrUTCx/RgkWelrd/fkOb1i
0MEH3x3L/G2eNMyqIlL+EqUmKvWl9sxYP1gUL/AwL/pdwL1hgIbuURAS1SNeS51RrHxMEeiX8WLK
NyN9ItT0zTxjLG2vq8TXi8YtdCgiSUGvEfYtdu9YuNICQLgSeb7SsgeVHSSVN4GVHKU7sTZ2U5hi
FU1sjdkxSObTghYutYTDOLd7PDgHpXyM+gRwCNSIEofFxMNVviLntivkkLXUuGJPDsFyTVX9ECrg
k0LO4+AyJkJ3XNFAWdpvhmEC8yG6UDldXVa3xRTYRM0j1ov9UIpPupRsrAz/zWRuRRjNmqjjIU7f
DKJt8zA5BKOxBaPil1MA97J3ZQiGhf5mBPFGLiNHaVxlEfd9yTHWct9LlqsJ2iYOutAulrea+FOc
EL6l4llYApfRt8U/uNJ3s+S2m42dVl4vKewI4ySXNxJ0Wq7fLkw8+iJpIf1tZc58Y4Wt1l918zDW
A9MbdAa1d7pJskFRnExUYvH0GPeGq7XpXiIUpI39KB35W25V+B6Ve1kt7LlLfGyz+4DKdhv86Mon
I6xtY2YaFsObKcxuyqj3MLw+ZeKGDLam+Ba3P6Dwe4OqupN2BYXZWSKnPy2AxZNsJyE7jWf+RVpt
9Tl7rQNrX3S9D8T+ZjA6uwT+HwbPzbzsh+CeecSVQJP0a7xS8F3WX7LsJc9/IEp+g0rnlq2xVyaY
JJVKMozmz2i/cceeCIHYTJ0xYp4kaNJM8XFiidNKPwU/jbTXRSayUxisJBKcTRN+Nh8ScHhccBbH
pfJVFQ02B+1wuGM3Y3Uq9tqPCa5MNbJRGvveQy7IR6vayP8g07xluXCMYnNNMHBzPBdl17hxBEQz
D1wj+zkxCphV6MzhC5RCA8hrHgPBZCkS1neiiSEG9C7saw9ICgvy/EAplySI6TjOps8kjelV0u4k
IXbiBCHeyKqXRR97JRzUhDYJ1r7MQO1sevnU1J3dp5s6Y9egx1sLqwfkHIT0xMeF8pWZy6xqYagI
0nfgB1sMcndhuKJmZTe02AmQXSCzT7B2qGyvMIz4KM0k1h+Eye7QgG/zaNjHSfKAWWM/ZJU3K7dR
WdtlDDrcOgAZ0xLmMX14TKx0G0fKJphbEgHC7k6Q4e2l04ssV9sUP96YHsH1ocKUvJWzqqHRFNr4
rol0CCzLFv9e6rRSuQtT6bHALlDDsA6W2bMq0zUtcQIh3G6s+mWum0MVCe4s1XYSCiccIXcGEhi9
wnvVd4ljBuJJ6AMPoK0/VlToYk1GcgAhhalla0oSKS71pjQE3xrnDTXG21BC2545MrTkhKigkbUZ
QIinSkdUOS47DOedbVT6KcftZbbzt9n6ErH5Ul9YYiB6+mpAhdB7ehjYB/2lVJ8HAgH6kZgMMGFj
v1Xpbhiakc53vgJNZywHv2vku14XblMRhzsYOlNPtlpi3a+uer2+5YAHVm0HGVAZ92IxPs7LqwX0
wbDaO1LdCPEwdZYztZDZVdsc+nq5M6OJ8T28MVr9Z18t2yxrfLGHSJe/pJUuoA1XPRQvP0K598W2
cNIwvu2l/KTG1l0PstSYog4DM+5MyxwO+OBvFrVS3CLda0riGvDVQAA/BuJDnjDlV7KbrSEhKjfd
jtITEje7nnHE1t/bAYR9aD0GLPW7vNhWyQTL4Wh02beetVckwpauqr1FLk5TUr4ixWUa3bgQHNIP
0B7mP9q1v0w/q5RYn4zpJf6WNAcY1l5a3WtEu+EkcOP+GRzSBjsq2+bEKZv2RwiR3YoHX8uegi7z
jRTwawCoBp6cbdTdGwy9F/yPAOPferhsYjnAUVTtfun9OnzkHJm9rMxrip+XwMRT23jdstoj3srx
bewPKbtcM28PTDgMPQ5vku/5BlqgeotxzdG4ip69lip+XbtrOz8Xiu6V6lOffBvZ+CkImpP+pKiL
izvaSQumA43cgUTbQgOfTVJdxPgYpzJmtMYDeMFW0V+PaIUgcKrgi1Rox4V8KEvVvVh/nchgxvGx
wWQCPrEooB0Diu7rjQQvSG2TjQrrvNWeDPDM7GgduXusMNIvzY04kk/dbSXrVSogpWUjb1J1RxnW
oiicpkLbjiFAgwWxYg2UEnfczNYDdwNcPOtqLiET6HLKR125yZx4zZC5Vsx6Jv+WxCILlI7AnNjL
1gyopCO2GaKx4SdFdAgty2v7Y5/cwF7DSQj8ZlLdpi/3EXjjcPku97MvCCmbUOijPVUhNXGKEWFq
iAlNwmExDd9zlfXX6JTB01Kz1swGKievvZ67i/zDGCdvtDZaifqY8Xe1ekIicWOeAhKLcRlc6rrb
ViUaItEGJ6r2xaC78fhVaPkv+whPeHdTNQLUBrisFIPZNNwuQfwQpN9VArOqVxHZ/xCugQpval/v
NGgocWdslNRykE3b8yx4vd55pCQ4WaO4ZNEXpDHA8HJikxyS1DI5hjw1BnQmHmGzxJ4ZjL4UiW66
MFyF0cZsv4TadK0HzSkg62hKUhfyEatQPib26cE6tJDzFOJrahWmqmr0y5KhMxnoHRxwckJhyLed
pVD5CfbrCUUXQlQZrZOWWl44JzvLPGmI6BvzcY5/muaVlH+LrAiDTu+NUvI9Gxnmo4hiRHCypOus
2VUhZD4zc3VLWC0xjgC/BfzWQ7smt7NdKwFAFZhuQBpW3VW58C5SmdUWaOZRxyFTkE+zuvBxHvMl
ytVLk5Y3ckeJBLJHrTO2sBfsv04B7DyVPl8J+4qcLhi/zMAKFg/5NoADDzjK1/Vsj+kMX6dma0wy
CzDz5skMXzpE9MzagVAdBtDyKacmeNceyOWis7JP4q9Jub9Vsg2q/5NVj6D3d+mUPpBx59XaW2D2
zgigFeg/lmeFTftKF6Ois7RuyNwhqw2977GxkvvOUlmK6NuFzj8HFHcwmie8VBYUSQ0gQ0YpOXew
frStPIweJil7CL/ruXmKxHW3cV8j6ejzcRdnm4btuCmfUgnwTB0SD4NpLZ/BGUPcZf6aAuzDEWuH
sb0m+Raih+ZlZYSrkKbJHVMIZonkO8Ih8PnuhOh56d50CYtIpnBkavrhODvpeDMk2xCJdWUClEDK
CUGiio2txcZ4lXi3an6SlhcQnQ9TpzqLOpIv8JxlXMpQeRVyaMDl9pgnV2L0MwYpCpWjs6KNljM1
jnbdYmaTasdoVT/vom+jfF8srxKIwqJV3EwwHK19kmt5lw3XkT7YcU4tsd/hPHDLXNxxmuFbdGAW
3o9NXjgzXjVdPuCJ9Hv9iJVMMYhKliiHdBhXOtNBDmpbQOlzjQVb81IFq4HjEDVf5fhuGr+b3XyV
mtcaFRorvqmF29XENGfGDUfI246QmLBkd1FKcLmpK2SANpCgH0rD9FQx2rL7vYr5d0SSySIb0RFi
VS49ZG3ssre2Iazh/oYdCSCNbbSQ7qOClSEkP0hs1RI7JKiBPZ7saFA3iXGwippdNtXJhZKimDqd
2B2HZI+U/ljryh2iVq/o6usFe9toQKq0lFtLiPaVxhEqBc1A0q+VytpapmeUMdSR+zy80qQWXVDl
Qsjx1AyUxsgzAYE8Ztdmrn4XMuKpzBaSm74n3sDHJnUMmJNG86Vc5E2ef88rVrumZTezuabe7eMm
2mnmOrkQc2aySo5iD121bchguUdjA3brxurUvaiKV5He7OGD7XW9vIWDfy81vQu+xs0axsquh3NB
oRfMoeGkotRScktOgiXs6kw4DWJzpRBWUVdfC4ycsWQc0+rKICZHKCy71OdtKfGyAFGFrNb1CqWB
DLi69GrBlxcmKozb6KFtSR42ctGxuXu1FvMFz6wHiW47CbfgMzPKUFMLR6pQ3K4F0zfUXBfq7YH4
ZAbrAv54TWZVvyinymihhxteVpueCTaj0iv20BAJtY0e1U6B625NO2mh/QhVd21Vz+GUHDTqX8yJ
fksZPuYqk+rbmDzHpJaM3UyKguwtEzE+krSR5xlvbrYlcWgQ7rSa4o3lV+1wZYJXMcT7WL8GXePV
bc148QLKez8zkky57kqAkxIrO+g1bD2p2g54meBwy4CDYj9jcdFZ0LMTPGfCnVzAvU/HK0o7uhld
K+l13Y3+OL+OuO0tWAOzdQWSfVvAaR7HzC+b73V0EoYHImA2GRt5NS+dNsVoZEB6Ce6KUrjVy/zI
mE+GmduaiC8IjVNAzWt4w4ZgPGTg3RJyAaRhtVe27AbIlUyaDec5DlklOMUlT4CwMozKoWJsj/Jo
C2/QC1lQWyUAdiF1s+ANYhVMiRcjgu2nqF7KMYlgbGqWILH1VR0Yl2YIm8deC/1J2jL5rAPyQ0HN
rplB3MJDStl/BWmGczmhUDykPnl0dxbopXBep5HgpzKYWxPsZMxXKlDcnddy09jvg/Ql4isN2atF
0+PYpl4dsaITiAmZFHeE79yKFo7h2zEGd54lN+EgOaQZ/arl9lAWWoa20EQRGCb3TckZCruRBlxd
3q0v5hkUtJcpAwvaVSZ4tNoXnSOtDFiNzgimJuwo2ZpKyCNinnGJvK+mXBEuvauRIQLYjUmvANnw
3EGSDV/0kQhRUXYKaAjKEvsTr94o1x+i1yqdoxsAfoHIzCVRknVykI3U1qi2Wfj/hKzxhtG84mzV
N8cIjA2sjoKdzGhmX8AhArWe70r9uTJUuw6f5DJ/rXTxmymAS2L9mlDtFqhN1kbSulahsoEL3aRs
8O09V4TaaBmMCe5Lkh8SeMXd0B+SkV0lIBk7SXkYjUGBElZ3cczCJz0TX/58nPfZkTE5QejzdfTl
v5mXSK8ds9LkgLPRlX1Xvo4VyXPtBVHhmT/hr3O8962s6p73x7aQplMAygXeg8rjdTlaeDcqFKC5
S41n2PWFj/AbazGPwDR3f77Hzw7irffNnx37Swt6hGA9s0x25r63nP7HelA6+vmDzlzqNY64XcYL
p+TrLZ2fHL9v8/yQfLJ0q4/5JtP2pZZfk/aCh+fT37+699YAYjw8Z+ewhaW3akwPcqHp2QN7/ur5
wlP7tGu8a0H++NJanHJBJNKCct1+Ka8yl5MnzzoN++Ig7RVP3ErfBf/PbX56U4iBjRVrIOLP+9hk
3VKGTuq1SXMFSTKkEMf55yY+lRDg3PhPG2dH+jWR7VVHsqlLQqq7uBkmc0dwJmdxAls9zJ1tehda
XF/Fb13hXYtnCi9FAPI2kGOIDkRit2WvrgYIeC6OY/mgXejsHyVXf39q/6+xVZzz/lMzOU7N+4XG
isy4L1j/LujGW2mGRdI6MB4YpIoLN7i+ld/uDzWAZKC8VtAifGxSIXNiGAEnMhBXN0lVOZIKc7xN
boJxZBn9XwlT/77Bd62ddcsGhJrYj836MXe7wh+2yqbdAQy6oD6Qfxc6GCIHuRpNEb6O6vDjXa1c
dKns8tKlIPJN8lVwZPa07Q6Zi61oB7rS5Wz4WMH7uhZ92Y1uM6fccuRQYby0yd6+0ImU3x4yl2Mg
1AchAJj+/NPAKCtCWazKX8oX1SlcFgWmOzgQ/2xCmCr/0gP4ROZj4GMDWSShBDd19ey1EporqBXk
ZFce9Z02W740ih7J3g58rk1Hm0boaSmYdE7oGg4Vo5ikPWglBnEnJsGqS/MqGhcGCOmzt/L+os7e
PrBcsmcbLkq7hmelU6uwdSdBVTV/i76sFMi76cuquZlu/vz8L7W7vp53M5jWJlmIBJWHQcVfsQDY
hIU96jrQHO3SCPX797Q+eBSofMa4CM8tUHkpgZlS53WE0l7U2/Qp3IJ0+yo4qh1daWwwHJjdXuZc
UjutPfrjd/yh3XNHFFCpIhNIxnNJYt+L4VdI7/twpOz8PaXUV04SSodLiq4L9/pr5fDuuVILtdqq
oE1rLduLhMB0taMKr+IkHpTkwmLnE/3fxzs86z2GVZom1n5G4hSWS0Ic9usKRmUeh0w+Uxz6GQ2p
1w18xb3pVoN5YVA5czKvgxcXYEBpYJhcVVvr43h3u/0Y6zpJfqt+jQiCV/JU3fo0PFeH6Ta4hugL
2NdXL340v09AtGpKBIrrBjKjc6O4qJdar460qrG96aJD2gSOLsj+1L1pUwhLPfdC86VbiMu8NFpL
v89HH9s+W/pJpPKGSm4V7uRL/vyT3c0mAJtgJz67Z7tDdIUYsr8ZIS27lD7//NX+Ujz+1qXJFkCP
Kkuifu5uojCAjVvW16l38QFhc2wue819cg3tr7bLN+mQOy+rIBPcqw4pgzNL/pntxa1xk1wYwn9f
T61P4j/XYp3NzGFvUKBeuBaqTg4sbLbBr3BrLrTy6fO2GLJXia2FNPBjD9Nr/PkoadkLlvVJrGE7
sPenAKIA7Y+Gu6y8MCL/vmRbfc5Ah8l1Qb177s1v43IRyQ0vXNE8KOQb8LYv3NFnz02WsTbDD4Fo
eu6mpvKmdUWIhoogVgdjzFUWGPtS6tw/95VPb+RdM2frwnaK4ZaIRgGx7MZi3ZSihPtzC7+exXlv
lDG3KtrqS8dn8PHdNCJIpcjiTmRd8zQEo90kOhF6raC7EaOBM5kI66krS+Om56QyWNgM5j8bEfCR
dE0q3TaEGJlr9NLQ2oX60dIeQBPZUbNQ+7lnfrJRiz5Umrnr23RXjPOFhd5nk+D76z/7ljsQkiMA
tcJVAwjUaNaCTKCa/jDl7YWWPpsW3re09ol342QblokyNsE63RJJwqnQSEE+UcGIwlS5ZJ//tIOp
OKqAtcgY9s8+GaFfrGg2ydcrqgfyBBG/Uk21LvRieX25v738d62c9S9xJuQzVGhF3sh7zgK3qFqJ
ibLBVVt+4jfPpL13297nCGcD9RgG2+PECY97aRj6dA6S313I2cK2UhRVaDsuZHQmNzwUDyQIOKVT
PK9lCKfwcj+Gnbv9c9//bG2BrcZA/y9qimacN7rIAXx3Vu3qptu1m3Qz+mRjoE/+czOf9RsF5ICF
th/V7Pn8CnF9LEoRODz5FXacvkX0mSrZB9Q+JW24MPR91m8U7HyirhmsyH896HedVO9Jb8rrlACJ
ZifqSL0iQPeo9/58S58uWgDZKCoH6CamnbNRAx7tGJAAtb4vcidu6vVdHRbmrOAAMujCPcnrEui8
m1IGYoqADYTk+mzV3+N3GuWG8EcOjWai7ux1jaKhqrKpaR45gNwIXojqAWV7+8x2J/LULUq3C0Pl
p51UAXXAUnelD5xfBgSNcoxNsleT3bBr34Zd6hGlxzad/JDY0RwCfigUXmr1swFOMdYkSgkviqWc
3XypSsNY9UzR497cLG59m/+YDvUb0k+7d6srcF7CDRrtCzPPZ98GYTYQFrCdrZSbs8FuIYRC6H7d
a7Av/HQz7dsVeHDBWflJGcwQcY1aIJdArXOPH9uZwzFsmpjhmzLm4IbbfJ9uSGed9vI3cMmb5cba
RZsLnfezWfV9m2t3e/eN0MlarYYp7y4cmBzTrXIoHdMlIla2693qu4ndSyugz8aA902ePc5ZQ8sw
VWwpYAq7FWl0gvJNkEW3lZ9ngkwu3OCnrSmyumJXFPU3Sy7hC11Vj1OJDcNkJ75TthX0LMkOPTwg
GFOKO80ZHsktHlCC7S40vs4Z5x8rs9Z/Gj+bUzStW0bwD8wkyrHOUzQ+hd0ut3KyeCb5WsDekJCd
jHL60dRXTd++EKlwhM9rx8nDRDxxonlNdGGn/OkbVzjwMliqQfA4m7qRTpepSoYLJiQkVmBoMSRd
euifDVL4wRgUKTmthJmPvQoxIafj5lKyrB8zVvTxntOGTXKFNsqJPOPC9/npCAxxiQUbub4Kg9LH
5qowUrKFpDk3/6ne6nsUj1vzGO6aL7MLPfjSS10v/reXqlkWAA0mFUajj61p3F2tFQnW09Nadmqd
aZs6vV/uiFj2hMtD7Xr1f2rv7IUZag7QU2P40U/Nrt9Mh9R5ITHm2P2XyJW/dr8aFleYbBQKxfNC
YReTRNfJzGQzzHoDIRmGiQFRTct5TDb9wEPvcih6uvCRfDZNM0kDfWddACrw7P5Yy8d5qdFZUNai
UND83Bu25cuyl/bxw8xUZosssy7OYJ/NJe+bXf/+3cgnwZCRp4BvU/+h34Jbv0ZxrfmZH7m8zW8F
//dqPl6uW37WLMwIEdiGCD/ifAWUj5wwkthTumF75CiWLcYd4eDo1C8dcHy2oF0XP7K0bss4Xzn7
KjKhgqxrxWuBlF39D/SLXv6WfZ2vzd1gY2XwQ4fT0wO+4m4Tu4ZrbZEtRhem7E9u98NFnM0veR/P
k1LxsVjtrq86W5W/gVn30ktl9c8qCTS0AntI/4ErdraARZyoU0GnHFx7aELu+szG+rZvn1ihuKYL
/r60MzvcRD4iBg8hxK3uD6eUqux0aZXyyQC7VgWxOINTgaqyzkjvOlZK7BZI25Epdbwqw9c5ni8M
r59MaTRgiNzsuk3Qzl6sQplC5BCBF9vKvlQbiDbJgdevajV3FFRKf/4+P/k8P7R29ga1SZkZW9c1
F5W4uboTZZJMkguHBp+c+hgfWjmbMVR1zAaY6usiWnTCQ3ZP3UfbLB7owM24vbjHWi/6bExd4S2W
rnM2J6v6WXO9qiZBRSC4G+2gpTqpl28qD2uojTreudTaJx2CwVTBOL2+MvhNHzvETC6HEvVs6PpF
WAMn0WJHF7rEJ0vUD02cvaRcRPiUow5wxRKHGW6BgKBWCeUFx004+dt9PMpIFuULzX5ycAyM4d2t
nT3HcRTVqiJvg20jkdmbYEeI0zFgyCbp7dLy+JOhhGMVHiD1mXXgPnuMityQMB0TUNa4vYfMtbIe
42VFdG1yp7OLLw3SUpVtz3zxzO6z3Q5LcvbF61GTKJ2fNQE/NFklQRSvPZq+0nx2kzMbSo4JhYhT
pu6OkfQr0qBfn95/RTK4rt6K+655e+tOT9X/rD/6UhI8BcO5+98f/9j+9efwrVzJAB/+gMoq7ubb
/q2Z797aPuNH+UV//5f/v3/5j7dfv+Vhrt7+/c+Xsi+69beFcVm8xw2s68n/9f7X//1jV085P+Y3
b8VL9I/7Et/UW1P846l4/cf/Kbqn5qWLX/5x5I/t+S/7C11gGP/SEX7DjFB0CyqnTg8f39ru3//U
xH9xFg3CEnyBgbleZpH9N7hAUIx/GezZAC/yIyB1DX6qXdv+9z8BF/2LkzNNYadFJYvlqPrfoAt+
m38gGrKp0fB5Q+uik54tJ5qaOLBYbOdtKn/Xqmom/hybubBshRktZT5Y5BCmuNy6nmSe0BCghzSN
5sIXFb4ugafrpley1rqx2uQ5iipg1yG8+7RQhW1kSF9UuUn9PqpVQgJbN5mMfQA56+u7d3Hz1/j3
3jsun80sBLtQxgVRoGncyIq/+zhSdWHKuUgdVv5cCD9Ma7lPhknDcoMpM9azL2FG7OuCb7UkkUod
kvmGbcYBRGF1FBf1MOYhmbhSjwAyCUVyt0IluR6a2toU5GM4cY8iq1OW/iFHBUfykOXNGdZCwLGa
R1CLtI0a8cJi/dex67uBXqOYZYCzYLFlAV2AbfPxjtDVgNs1pcGHKVrsAzM1PO067IwFDfOgfDXC
zCU57NB092aflTeF1GyUqrT8SSWsbBRzuH9zYW0aETW/upAu9uvfKbU63Qg5OSMtx7zRgPEqDydl
qwT9M5p6zUcIiEK1H9GkpXV4ksUOJ4mR3oCN3Scd+9yk+WJlksYGjEcxWsKxEkPiTrswJ5MnDLZF
3QQI/SVA1vQDn+gPbkHGJVgtUGMcMpp71Kjay587gLqO1x8fF2dfpmisdQ6AH794C+/WLg3BY8XQ
EDdYWNWGoOs7gqWKr5O7pn7ZpKPmN3OSfkn7dPHK1MLCKFE6SJNR386GlRJI/iPsw/6HPnZPyqwo
u1G9KQjhuaqSRrpCs5wuYXtNlgsQfRKcv7ARseUi7q+HUcAGQl+bB2xHeuOznU9uKn04Ck3SOVUb
h5sWlhEyeX2gOqKREiLm/bVSaAmiLPVXOoqs+ASM/YgRTLl/fi6/VuXvnwsgBQqjK6QRnCiYlLOz
oY4gjEWMSh0fi+aPQtXfpRFmDEFodnXxcxytkKSWt4rYxWMcVip28jn0FoTkN0pXWZt20bi1AHu6
IRTe+r8L17fO7+fXB+BaZbcNz5dTqY/dXKtlKkcqScZiRgS30Vb36HhJuNSU7kqSsGQaapF7WoMF
m/hA8zRKuPfsouiT20APL6Blz8dCjbHWhBaDHMKCDsNC+OPVVEOrd+KIFWGJU3XPkh3zUYe0JTMm
2be0KH9MUeNpKebxmPDifVRf13m2XKUGmE/yInbzHEo+2ULiQRYRYYpBFh+Qu5/Cdhj3dWEORFOZ
uT9XBHRMIlJCjD4lVjdBuvRgzyo4661wSEc8y69bkuSzWzHbcYpZ1q3BtDmljCRZEnc0eu2xE+1h
WFSMObBlR132pIYEMIJScLB0KZ8oPqACB8AChXLUBiz1uDYIF503UFnXFGxJu7RAOv94f12rgQBF
sthHswX5+NinIR0VUmaDrZUSO7skWe/OVVvsO6XPH8K3Sclym+SEw5AS/hcNnFWF9JKDlKJzHLRL
9PPfJhNVlDl45JiTMz/OM877ZAvKwgqJPcDjTLp5QDSONwv9W9sS5SYk0+CUaauT37Acworwxqxb
0v1sKDtSy8kGNTMg/XIKh2pVe6tRHe61pZMf+xyd1K8/KoEmXTMSt3slXoh+FkJoOgU2ZIFYbp+o
x+Y4adHzn7+0X7vmj1+abKASB1IkMbmxi//4kAtZNf/q25MVW5suHWdMzFnqCfJYkinRVt+7ZSZe
AVNynd8VYUSytNRoh2RQHsR+mK6tRppBlFSFI3QG6qCkZFBX5+mmMtqHYF7Eo2xlgvPny17BYVzY
2YUTicJKydRZRqnnM+GMZrhYgk7Y/jWDmEGR7KeldhZ5yr5I9TL5oorxyBh02Z1IyzhaxngoLWvC
AobJuY9j6Ujo0I1O59thi/yiL7J0lHQMJc0UcQiQhpCWZYOK2P+l7rx2I0eyNPxEbNCb2yTTG3mV
uSHK0nvPp9+PqZ4ticpVTs/e7ALTAhpdNaFguGN+o+feCuzuD0WOrXU4+rvRjMVdUtdY11h3fhwN
n/WxsjEQxt/DKIkl3PjQJGmw68zqVCvdD3V6P7HdwsBSQeOjxjBjWQrPbl3TnypQQFUwDlxVfgm8
aEQW7RxlZHqqbyVUS7eZVSkYkYbfxXC4F/Q+fJCQoFFxt1zJqblCzwZ3RLH6HQiGtYVMsvSy3ETy
z1jmcgRTXpVr2BlDCls4YVN2mF9KHtZWagf+HQ0zaLFdrGL0LGrQxn9hMNhioQH4eTwplCf259hI
aMJP+VCEqx5+MU6VyqZRhQLv8q47yRU+mwIWW3ciopq156PQ0ieaA+4oQj7CDY9hW39jTy1GtQzu
M1n9gf2Tvzhf740/POO2BclLMY/nrWNovrUqXddbGRYkQfwQddyhc9fGDDjdyz2m9ZjYlLAQ5HKZ
DoKyx3MDse/EPi9wH3NgPITDtm7mbrhfu2MsAUPJlfgZA48CI7fSPJzHxjkBtfJG+paL8FVetocG
AUtMqp42XnRXRkpAbOUNR82If5ouJIy0CIK15KY3XZY9n7/ZSNiD0FyobHytVdZeB/84D13IS3H1
dA64dFSkbBf+qlBrDy5s+YgWsJMmQ+x4GqogQWd0duXrqjMYjXo79OlOQJshLURatr4MrxM85JaY
xEVOh/cPo6IAhR4z2HsR6ql56LsHwfUsKEkBmhCdts8Fo1jIWoqeAou2pkVBBUdufrtjHq+qIUw2
Pq71uf9Q18raKNTgTo98zGqU/KRV2EuXEfYybXdrtRpKGNP+BeuuHfWuw+Jv4PcoUW7FeS10ztHA
nygvD4H6V2CDjlrcculVkRgcG9cbYe+pN3h17fUmN3aRmQTbwJO+eaKf3soJ1G0pK4ihdFAJWC/q
X2JvLfUaSh9acWKNcRzsNbdcGtRWns3UC2yYcuONFPmf+sIMT+oAZN/TEaoI4qFx0tb7lkhVehvg
S7yQrWLc453WPI+Un9e6F3NLt+69YEprI665FCTosXonIsbthtVGUoTqvvNUJze021JjBl4sKafz
X847Cz660aSHorrBZUZXGv8B8q9dpQYV9LRBv6Ntq1Xb54EjFwqeCnns2tq09F6qbL20IoUYAuQ0
wqCE7MQBi2v5s4x8Qdn9wpDxuRF6bRdnSm53OrF2S7Uxy/mzYqF2yzLp3bXqx7HtCfrmfG/3vRBi
IaVCTshMRJ0a+VPjpSK6HinkvOk2Pof4fdLte2g3vpfgi4Zn28OAAbydpdFjWtUnsxHkG0Xjw8pj
9gmDoEXvSkgcNZ20rhA8uoEIuIAsy/kIB3/4VmjdgwrvdttLw7iKcWASF2VSCychQbEIat4zXtCQ
JMQpLVKTNNxCacIhC1mnxupHHB3H8kD/xh6nKE9QTylmUObiHGJGY2E654dQNMrspAwIQOUtmAWj
riCXTVMir5a2mNAaW88ySXN0HadbsBtJ20t20Zf1fTXgHeuKYm23MRoDetWA6ulz1DAStX9Zd1yM
wp0XCd6qjAdtj+4OP3pd26dD0i9iVjUaEZ/VkNU5XyS+2D2FBWi98y+YGN64kIdGPeHeoTpmnTte
LbbQL0jGEPI49LTEKGsqT3hVfmo1mKFNkzZfoVRb7XIcG/EOb7v2wQhb3nn4uPYwdiA+TbO8M9ux
3vuCoNtaiX6razRrSUlDJ5C05JbHBaNg8usy9Oxk1LIThsiVTAudt6e64VnndqyQKPeH+On8YDca
bJRWqZJ137G6eUA5YprxOXGpqoJrsHVhYTXRsOqokt77Fho6WnnoxPbJwmZ827uoepgV/Byci9DW
bGIBZz4zctSJyxONlOPQVOnkWL6RAjwx/Rxfz46+FdYMd3kDWQiwpY/S2S2CJtS5yircng8zakoU
vtKmAvIL59HTSmxFreHrpNcQ1q34ffSR8PB4kWQ1RKjG1U28P8m3KmXITvhPYwVdB7sEFLQfusUX
IxZ/nV9QdxTDQy7kHOo2R2qnAMV1XrfzF8FavkU/SlCP55fZJZd2xbHamp4Mg9tIdp1b+9+7yFi5
ubJuygwZE9f90hl6s4D5uYn95l7ufPeXKrTLhiNdmO6dFYTSrmmqcGMoHMAWbvb+q9dl1no8r2zv
wqZygyw+NhriGlpVIh5QnYLcVfbJqJprTHaXOCmWE3kyPXmeSIadS9so0bhLy5IIsklMIOEyjMnY
x8MUhJSCWhBdT9+Qxe+hWkV7U24futzwD4LXQyL0qyc9t9x97I7uvsEJN0+tYduJg/kSWpR64RPr
TcpPtXwrB3loF5H7tRuM/IuAXBC0p/BXqv3IjUZ6VCtDeqzqdi93IsJUYdwtFXLsRWaE1vr8QJ4v
1CoohV3NW4lDLYIflSgCnfflAFey0j7/CZiaAdsmU36r6PGIbZ86BjbUD5C4oCJPbwG1pe/n40/B
xd0LEQlIFWfH8w9TKJv1S6qckQrAUy3yYSXdyLd5jaZZVYtrrY8g/aS1Zy47b7AcLMscPUdpfIGN
dXdQj/ItaiccnRIrPslM93Gap8u2SSm7onCAbPgGnES+GKM0vRXG+Mv5sRdM/zE1kNTSCnQPFKHY
CHJVrAQ1Gm7dHOeysVISJ9P7+Ah+bYVxIZJhbA9PztbYw3EJinm2TIt037nZAWBh4ERFH6wo+S0m
s7EVoiyYQ2h7FE26OJaOqL+T5jZUbATthrDcXKYJBumgK4RdhivSHeZWKhQuOu69iCKBl4HqE9JD
1jQIT0TYhI6i8ft8IEQ1KfeqHAtOl/jG4nwB4F5SnpLE046C8bXDj/NhGImtukT9llatiuelEDjJ
iDoRDtK3xZgUx8TScd9NYxmforAF+dd8ymTEUUC1JasijX1okIm/lIKJXiviwNvJ3nAbGh70dj2N
b3G4w2CxK76444i75e/Gi/yd1DW4k1bSBPRH1K6qSfynl/kcfMZIu6wCDwkcWQ8QeWmr6tDzBflg
LGaMs2+HLW6d6AgDsJK2ISfZqTD8fiM2iGdA5H1qWd0HUam/Dg1/Sc6H5DYOR8o0auIYPKzHcIoP
C7FM74iNO1xQIbO6Fpa4xbDWhuQzjOliq0rD57hspG2vjZ9DjLMPMu56qCJgseeplrQ1x1DfljVC
VUFOdtRq/m0omtFS7iACKxU0QE1r/GMa+s8ClZNVYYUoBtaAOfIYGnpUxAmahE8vW6aMuntuISyE
PPNLLVoSwmOAa/tJLwOJSGURe2q1UnvfQpCH36WQkNUaYvN4/nKphJReEXvoiKja3lTvPJT+jmGq
qEDeJRDISujvzDFH4aJ1vS8huviLKoUMXHgTyXMcrRu/U8yTnAt7lGVCfDwpkeVtdgIpaiFIlZfF
74C74f78Y6wbin3iBjwGYiQkwocyv+GQiyusSPNN2pnaM95NG02Kf/R+aJ5KqLEvm0ItFYIZblhe
59DBbwY5RARPtkAYu61a0sZVyy4/QUtPdft8CrGLbJDhG73j+UevjAaUWHwUXdfQ7NALkx9prcAS
r1wBucJBvE/NYRdFUXnqBxoLPBj7YkRBS03yB1Ov2jVf1iqXoqwjs1Ql7Robw4q8Qo72PqI4yHQN
i1JQkQNsMSF9KsFNpi5KV0KbHItaFPeIZhLJgAFiq8qbkpoP57TyIa9OFxud689FUn8RNCzWG6EI
lufa4fkHj0h/TDQtfsbNVsWmU/vVNnq48oaCqDbDVRDVKclWewG9KXwDd4KG4Ik+3cOu0IiQX5nv
YkQjJ0BqIAXj3w0htVwfYpAUt1shKdoF+hbFnVKWmKXWGpKXof6tFNt4NwzKTRnUiH7mlbDA9j1Z
E6pBq5nOnhHl96omdEd8Pp3zk5tIpFx93A2fVT/k9m78vY/d5l6IsyfuPfDuPl4b2PwKCLDUYE1d
zFCNpDmkitA5ioo2I5oXn3svNE5KHJ96r/uqTuXnHPU9SL+DcluhHDRo6KXEUdTvJRJNL0x/F37b
32IAfMAaG1+tsbnpSkrx6iQJ1yFeSGzZw4NPdhX+LKCSDPWh7uqD1ua+jYW2jy1TtDxXr72uhlfr
AUXjvoKX4Yv9krCObClohk1uIN7UKEh7FnpVbhrXKlGKjPbTP5Nuk5uX/gNXl6r5YMkiVb2rSuOu
ktA94oDSEcBefOkLP+Gi4zVYoLmEJeOtRldgQGQIKULEjjQUYCSDmJAY5mXQY6wLxqOnxNJ3XfTy
Zaha3jGefmAIiXB/plpOcd59Xjht5ea3l6J9M4xE9JJojqukUsR7A5mhrWjEpO6N3G0aOAoIvWkN
olhJu+mEFHVCoQaUP6Jj7NbRUq+n/LCopuOm6TuhywTi8A7LOzUythhOidsvCCGUJ71Te7seEHyo
K9mDhC6gU5m53Z0neGg+FKb6lE/MUIsieqjn2gHjvqm5Qp04lJsSnKqqHcwpL42CmzjssQsM1WTp
To+mV6Y7QyhKxwyUZhkIrDN6cNPRrpQmdoahwQHQU6N1DRJ/WeuueH9OGNKpk5FNmQA+4SudbtTn
zB+j5yFvdTvPgOByhDfQCKKNayJ+ioEn/Esrr2yrTOnpGP4m8wXEgSJ9Z2SuuVYtyPJlZBwS9FEa
l+yCD5J9RqkOnbEpHxHpv+y9Kj0NmkdAR/B7pTB/Rny+rWqBzMRCWdVALiuUa9+W4zK2kZyVXrRV
EqHZyj12zHllkRXEzVb0spOJyNODFn8OQavflWm2KafqBoTz/bmRUxRW7fCQ9pti1Jd631Zbr6Ei
M4y9deyy+igobXaUx5AMQUMefKyxL42M5j6tkFbthvIuSKwvcTwi7ohP3/LfKOtqU0VxNkUwr5qJ
S55C7Y4+5Rs8SaPUveppTbwVWs908KytqTUDpWnyKFoHXBr3Rmzsz33FCqtZO3FBwolRPzq9Du5R
jAUVQsCU5PTFJyQD3V0todZlDWW4K5PgFltv4gg/hvs6FSq9xvwV6WpwQscYsc1ok3iCckxNr9ur
QnnTCk15kEO5WvtDVy0GrZUPcHbxmAzQJSh4rkkplH1kuMqprcxFYBnjpm9AXCZ1ViK2oeNE/N9B
qYu0/AI0hu4I0jDsxTYfmEntwqAYJVoFwrBkrBBBqOGF8/6PeuuPWcL/3nbRz63rPy32Y/CjJO/7
XX/4p9a/sqm/Xc3/0Jt2/f+N/jyi4K9Kx+88BL4Gyfdv37tfr7vw57/y0oZXlL9AVymTWeTZdk6k
B/HShpe1vyDNqYAiLVrHOItRf/5XG17SaN7Dp58MpjimwJv/tOFl+S+6A1y5tGr5z4BJ/kkbnpb+
m9MCgY6mvkFgN0GoRSx4Zp0wMD3mQBlORAU4ModNi4d0GBaLpAFakthoSRI/LhryX8Q59E6rvwWi
dK+nRft7yEa1XWZdYU2XSDD6d7KsjgoF+6ZO1wKUE4qEKXHdyrWwsED6M0qLdQhhEe3owoPCzf+t
aX71Mq3KV7Xmkd4HuvaFqlvT2H6EzIGdy0N+4zc6Wjmen1gexYlURYGqFrRbJDsbx2gQ6YxlCt+R
WcrKY1SVdBW6tPrhhrWno96V9ig2NU19R/GnCG6xcQ6fFSHjV8dvq4iPMSAZtD2HZJTtwjKFpYyz
JiqBHi2jQ+2nZe24iaD6SF3pk7FoF+OA3CVtre9kv+i2etiYliPnJFwLpWzydOs2mfXNdQMCyF4O
wmU0KBV9mUQs42WmC+qwbF0c39eEDpq6L7qiWIu9IdwKcdPzYvoAxgTk78oTnQ9/p7tWJ9lw4Hyo
XLlf6ct8gH2/wx8xRXx8RPxT93Fw/h2Hg4iCO2bRj/TFkfUQew1z+kZUIuziS2zDQnmlosMUt8WP
XiXvpAz+Q0MOcRmMrj1qEfKpvJKGxUOOzEOZ3amJSXkYUWEX/E6eae1Sy8D/IdAoP4Td4ON53gYJ
WpO1GiOVbZiImwmuVj4XBCnxWvYtJVvl6eDG26QixUFgaqzS/C7BYMfd5wWG0U4ppmj6mX7Tdpve
aPN2G5qhJjpDG/Uy5RlXQA25LOlxeVVBZ6CW/QFdTRltqh4RHLNrOySHTA09x4T6f4JGlYddlbIM
zYpkodYQGH0qxPTJElJ8DxBnyQsCuZ7yhpZkmfBDrOK8RK0xdYO7HlRChHhGhfKpWBuJQ6W61B2z
0HcD2zIHlNEZKMP7CjFkr6vmTVVr+IUv6zow8qWsFaNyH8p82L0A/zTCjjpD9DfyFMFYhoIgJORp
fYQDVeoNQnEnQW9E3ZlOI5V5Vc3Hcp/VvaI7yiD1hNLBUMTAM+shKNDdibLeRMUYR++V7DWfa7Yu
SJhqRAxNTT0qxYDaXDg7EIlwTQgG8U4MJUG0Gwv5OFRlc/UhoX9CfmyiHHZ0vRZdt4KmdBU7ZWIY
5hOKfzCJlTqJ/JNVNI2x9txB8b726mD8wsmqo/Kp+IqLXGNsdPW6iKruZxBG431C1zRvyePHeDgl
9KWyz7ouiD8RalXookumaiZbtsZtU3WhsSPbI5gbx9rfCbLGAVL4XPUjAjn6PhVFv/ju+qY8PI/c
KxSLMmEMnjpdCp4iQUanrMfNC8fmUKnsUazUXVwX4aKyDFfaV2XrajRtqs79qleuvg9EsweIEndt
W57InaIKE3rff6yCvOK71cGyUru02Q9DG/S7JojRPioVs9zIvqAhQJpYCdNtaGCAIU2Rgx8Z4ptp
DFHR2gnlVZS/pDKIttXgkiNWXQPduiWqOGn60LYPuSyU7VYR3eQR417tuxUmHqkByIncyUeuj6Uy
TJWeeByqFNSIStBEByRoQKcmoxKt0dzx/G2LqThaoX1uonvlp9VX+lLYfGW6GQh22OeSSrE0yOXP
nVcJxi4tdVSjOtRjGwzkLRWmcFeFZb7x+rIXaA+VY2ejC2tW92mgF9YnHqRQPnSuIFF1aSloBAT5
XRPbRZBNQgShTl6Uy14AdpZaj7BOsyxN92bMNXs0pCRQ0LWW/XiJRHINSkiIUBOYSi3lT6Wl558Z
vtAZUCx77RAp7tjapWt5z2qdSt/QYWsQBk/d8smkuZI4lhok3cZFf0qs4UEjam8E/bHTxmoT9Nko
/cQF1Ky4NgeRCnwtSQJuZ8XQDPuxDbOTUAdlv+a86d0uq1kVsTcFJDB9rLefIQuKSFWGfZ8iN9jl
6CglAw+gEqK7JDcRKv9W6iLhWvsKxf0Uj4awQzusHkuaiNhpRU4theIXBd+JcD/IuYXkYqqMN6GY
KRSkTQEB9pINrmBAnf5sK5GVJAIAxOpTZFuULs4XDjAQl9hv6MVvVqyrA7G/iLZhTiK/KSLF/0Ra
k6JVih6kYTdBMn4LDD3a8FjroqMqRrM3cxp4oUZDPY4L6IHAZbRoMQi+Sl2gN4rnSmz5u32a3QAM
ih6bKMuTJZHtSI+PopJsJ0bT0+TppPgG1jN5EremnyPjvvJyBJs7RUeEn9x5gbetiFy5FXufBRUh
6XPE9I9Cy38vbvz/Bu40wNz+z+BOVEQAqn57HTpOf+ElclSVvzBQFyEdwf8ErTl5xbxEjor+Fwg9
BVMqYPu69BrAKZl/wS/EjRfTsBl+U5L/It3DmB3UJ8ulAT/5F+r09iV7It5+Abn+/e+vkY9vwREI
PYB31C2Qcyy8Nv3vbY7llUkRR+OoogMX3AkKYIW+2VdS9+PV97gwzNtUbhpGnr6AxHQMIBhzaoBG
BwpxOLBPY0ddrDCgokVGd1VP6/1spmF0Ym4kBt7baOG3AEQKmYvFROYFqkydIbODJ3UbHcSVvqLc
txPa7TUa1lt89r8m92fUKTJ/hR006bVJgyAzOcAkC4OOzCTv2RUdUq2megWqemmKwG9EthMEF5bu
7WCh0fgm51ldSCUAjhEH46WS/yMJr5cJ/RnjHZ5qUCu8RzJFRfbUs6tmI1VXtsMMVngeAaQO+55a
KeJuc4oOJZLSDEm2F+qd9qN6Lk7CIkFyc4EEsfsorfUf6F/rn1SMhR3r8eOteOEDwsyDNceZhCE0
Z12NEDDFwmPooD6MHeLWNbCO3/+7MWZw4siggVzljFHFP3UBak5wL1TK5uNBZuD8l4/4eiazfdd2
ITgzINkL/1A79TZe4XN2sE7aMjlQQF1i4bBEIvXjQWcwsPeDzvafi6jS6AE/WQzr2lFWiDYfC/4F
a5r1JDwlOu2zedMvFRi0uQ1s4ie6TB//CjPW48uvQGqugbVUAH7ONw9M9rGT4KQvzpQZBDR3ydqy
vUdpmd4JV0/3TNnp7+HYKhMSkuxam33mkKQ6yGPsCbQF0retLX5rb/FXGjqI33hGrCXy6S36wxOn
6uOZXtqq8quRZ996HPAwIr1QF8mUbST409DnUK+s6IXbC60+mdMIStxEMuDthWKOzRCH0yAcebvN
IXnHv0czdHqUYv+D6bwaaXYqYn8sQiPnnixa18nwmnFkao+lRpnu44EunowzPQe1ANxZ5/Zs9Dpa
PL2mTbozMK5wFKfABlC4B3hxg1mZekDO/HiNiTejsb9slFejGrO3FBCF1XQZo056CCrcqs7bjN+R
JmTERefITr5WrxkGnxk4f4qkfw/KW0CllFoSOgxvly8fJaEafZ4880kcFlZjh1+kjetUjvQ7Qg4Y
pJI9fCHwdPQV6CY/s7t/xvJ6/xtMb/+r5y+trawNzWnaekCzWRE2rUVz++MlnQ7Zu2mqqC5YOuhT
+SyK92oQMJx+Nk4rCgzHyalUeNGPNJYQaC/pVFx5nqbf+P1gRFkarBqo1bON2sae0YTQZxaNfJfJ
XGVye+UOuzbC7E4pRDOU5ZhVE4RdGmFPIRZX7o7LZ0D9M4nZ5SFHJsCmaYjp2hodaSHkO2F0knWL
oqT2O97UR0u4v6YpeenKwuaTiHLiHoGAfrsZdIovUpIwaob3lQaspywfS/2faTv9veVejTLbcllc
aVk1skAxcJ/A/yUXzRUo/+XD/GqI2bWYJRSXiL/IFp3eGQ9HjL6wSR1ujHXmlL+u3fRXh5ttOZHm
A0+epS5QZn4Wl+irrxDLvp8UwMB1LPPjtRGvLdRsBw5qVPjZOSLHC0QU1mF5W3re8uNTe3Gb45Ar
0cURRQLWt7shqULMOEdmVVfWwgX+nZmrj0e4fP9pCgwV1BbIpGb0Z63pxIxUmyF+dL/9n+YvoKm2
9eS7jrebmK3Ssj4qT/Ie4bQv0pePB58W5d098WfsuXBaFWWaEajskaKysL0TVeA8KI5xxAytXMpp
1l0Lvy6u2qsRZx+UAq5Qxzqhj159L0bsNUAo6buPZ3X5k5qqMSVsJgSg2SDIwcWiP5y3fkvF1IZN
W5aOtirWwVp4MqhVxIvxvibGY7o+vOF/aCH79/m20BRF6MeyqAu93Tfl6GKSgIAIp0Fa6ej81N+t
dIvnqdMvcdRwEEvnwUsWhnIlRLkY7CmvRp4dC18eUanJGVmNl3xcfR2gHuA6g0D9dNMjaopGxAY+
uPIl+PTxZ794Vl6NPLuvg4xqXxqztKXgr73BWFEV/PzxEBMj9P2GfTXG7LC4Y68PQcXsxJ0EZ/i5
TezxIFcLY1/19iRYa+wSBGNB4m/dG9FJnOH7k7aT24WyU+wJbX1d9Gt6EN6doT+/0lzbs8Pd6eWK
UNfKCoF9iJOblnjJWmOzR5j2dE3w68p3ngt71o1v+DliKoui6U7Eo7syvCLscW0E+e3uLdxId3HR
Apqg0mP3Hkds/T5eyIsp0KttOldmStHaG7ySIaolgg9wsFBiyZfmDzwnHcGJr0QrV7bN+fF6FXy5
QW7m/sBoQvvg4zYG7hXuBv2qRPOWUt9g4aBuPp7htW84e35xmlBHgngm2IurITikuX5lhIsBkipB
DCJuhvE5/4aJjOFoGaqUbQSrOOou4M8sUFDqkSKXKq5mhje+h2GvjxHXFiixv2ogda36AOlQoFFY
Gel1ExyFLq/5M0l0ZRddelyQlxCnyhykpXMJ5dVHxzAylbKMSEqXKP6aQ0BDM80MmKSTZ4Tu11cW
ebrZ5geR8iRDIUIuk+e+3bUemCzFA5GwMBrLKXXsloRQvh+VjH08ioAnC3X98RpfnuGfEWe3vDLW
9NEsao8qJj4qbnwJRpcKLrfi+ON/N9LsVm/FmmcmIfNEuM3l65VmsvRNb9gmPphONTYi48rXvDa3
6Ui9Wr3Aq0McEqbbXPnt5YhRjhhkIlEyYPDy8dwuhQSv1212p6MnOGqBx0iwHGyhWIn+IcLn8uNB
Lh1HqP1TKo3YzLt6nZmYOD2mJkWzLhaXDUyZo+B7WFZ9PMzFuiD6WbAMTZic5jyaC9yiE2I0DRbD
XboNNs3dFHRjnrvw74dVsBVXGUm0a1fXQp6LH/HPuPNIzoq8tgF5PKXuk75etEzlpQXBGumczsEV
Qre778atdPvxdC9/1f+erTULtOjMKdqISD3dtWMCFzXw/Sub4+KhVnU8lojnVP1MWH61DbWxdwHE
d1SQiuZR9BETTiWsOXHUDjZ6lWAtEKurjyd1cee/GnJ2qstYsRqzYVKFidknelqltDCws+iwaPp4
pJl2zkuYSI4OW98g8Iee/vaQ5V2d+Zk27Zadu042IZE/gMjTJMMyyTBe0+87U1zfXZF/xlNmBR7N
FJQcvPb06ioADRcRkaH+07+B87UEP3YW1huc9tTdYHu7Gn82m+p79nAtc5spV7+b9lwMEmwlBrYu
L8NUZ2p2+hpDqC/DU+gIJxywMSTcwbnbjb/qX9dip8tv5qsvMAtt2mqUiDxY3GnocVw1d/1+0pVK
7yUK9itzVdqYJ19Z54s7CrwAjR30RWgZvF1m1r6OTJ3DqXbq9zHKOlTDRjDAYVLrd5Ct8ys7+OKh
MXkBkWpVpuz17XiDFql+EvS8ezV4VxMR1aqeOsFheZMJjeBkmnbl/pk26nxjaRJ08UkzEVz+bCNH
PdEG5GWuVwgfRaqsrD4Stlmb/AIV80lUwZjXWsescbP++AxduPjQE7Um6QSDkvq8GyLUdd0mA3PV
a2+pW5D9rGYZ4bH98TAzvaTznn0zzuxWMGS+HL17vqnTUlDRbW8nnYbVJO9ZXAnsLtyqb4aaPfah
aTWlPtXr1TYB0AFRs9fIca5MaNrpsyWbhNtp6posGXi7t5skrYXI1DKe3ehZWhmrkaQFl7HPk3Lo
vyGNfOEIIBHIQLQ8pu7vbIOoWqk2VtaoC3ldHopv+WN5Q8sFPTubhDixq5/ZCuOF9bXS7oXd8XrY
+bMYK0kUgyKjERhiFdX3Ur80hr7EttCPrqzataFm37OEfq4rBMLwJI4hzFJd/ynV7ZVVu/IZrdn1
BRsCjGDNZ2z7vV4ja6FKv2Mt/ASn6cqddc5bZ/uDlwAxPI30QnuXXYyiGY/1yP4A9D+pOnRsSC0A
KmwFXvAI2QGLa0mO8CYD+Z4PnXwfD0HwH7RcePQpjYHY5CHUZ8cug1snVZ1I5lbBEW/XLT5r2e+P
j8KF65KZIp455VGgGeYrJ7XQ5+B/LWopsoUS9/hOIhjNt/rgbhBeuHJjXTjeb4abrWGsT6zohjUU
ssaJsSQBJgcP4eM5XdiNDILSIKLgOmIes5deAjdVihpz8q1tKj954mkMnv+DIXhd0JFDke9dfqf1
YaKU/vSqKfmjBmoShSXodp5fXNmK8vTLvtuKiH2dg3cc1WaT8VNco42Mychr7949ijtllTpAJBeG
a/vlWoLet+qXiMh6B4Tdg4dmk11RaLnUNZ5cmLDrAdGChtn0vV/FoYoeGZmXcbrlr+7RvBsd307u
zC/uod5nT1jJOsau/q1gHyPugxsArdd+gSndevcJXo0/Owfk8mJaZpyDfJJejpJFVq/jEX0NOhSe
eoOM0pWPfnGXgs/RORNgNeaS1hYw3zHOyW1b2Mq25FIw6dJo+/EWki4dPawBRAkPCgN45+ypo+5t
IotOXlvyplryYjjShydr0SE5LIqDYgNAdnCZtfVrspXTB5t/UATQIWVM7TgYKG8X1IIk3mUlp1Bd
e5vh2DyZZE7hkkfCRnvY1r9HD1W9ALCXfP94zhdCJRxTZMJADcD9u+BMcGN4aMA6Fn0UD0s/kB3L
sBw1CG4sxfs2epKC42r9tSibq0W36SJ7N2cKRlNcSKFkbn8kV3LfshQ8+XTU3B2k4k27o5dmyxv9
/uNZXto+gKb+NdS8KqoDfC5HkyMraLByZVCJe7XJkmv759KxeD3M7OqWK5Fh+r/3D+QTycnuAs8O
1voCeLAd7vWVf9JXWKwecQD/eIqXrlj6uOBTJlEebV5+g8ntyoXIDjIEASXXMYttktVTpV4rxVzK
l3Q0EoG3IVQIZ2o2yxAgc1tNexVtm2X8KNvCp3bcZ3fthuMJ9xi3ZZpsODNnK3F/TWj+4jQnlwQd
WSg2xyxyc4kMBH3k8e+V7qfWJk6cIJcp+taVC+dSakaaT/7AP1Rq5p3XwjDzHnQpW2Y/ORopTrhy
H6NfKqCc6DZbBY7/pFzZPxfn9mrIaRe/utXzQPCkpOYJ03LdWnUyMjy1ZxWH0nLVKxfOtaGm//5q
KAFj8xymFoknFIRUSvZekJ7Qjrkm3nWppvDmM85eiiLMACinfMZqiWhTazelnXx1sQRe17SeKK6F
O1ijHx+Fi3cawZkpgulEh3C2QTmFmRZOY4q74hTtyk2HB0l7vJq9y5cuMA0ZV31CFcFBfPsRTbnE
eJqQZNGv3LXo2RN+Cfk4iSus/mVts08fT+vimr0KPmfbI0pyy8NAnEoQ/A+3jw/pMC4G/Vq6fm2Y
2daAoy/htl6xNXLLWpqWoDzCecwdC93Nh49ndCmNfRNPzx7cUTH9MpCZUozHo5vZGcCzBqewCm3j
p2uAoksTI71E4mSilVGXf7tc0Bg0OdQZLEkexJ46pLpqFHf58ZQuhRCKLLMh2HfcjbMZdYZH/KJN
10ZT3voyE6na6iBgR7dQ3NiBpHWlr3GpdwWs5s+I06P06ijHptK3BIlAjvE5HZY4mkP/sWs6fpkT
YhVxZYIXv+Kr4WZfsUHPh8RkKu1acYzqUHLXBt3aGr3oyim+1Dt+PbFzHP5qYvDeEmsIS7AviCXL
druVHqNd8Us5wdAx1sl2ah3XwiLtr1SPLoFHGJhOFqLrmvHO2UIRMynVNdL0qV0+HiAlaQdlk6EQ
0+HZpAZLf3lt21wKUF4PObsm6U0GRgXXG7kRt1uUUvBgGdfuj/9hp/yZ12xvQs3rfci2vNKr6KQu
+02+RLjlvzg7j+W4ka3dPhEi4M0UQFl6ypGaICRRDe89nv4u6B80icItHPU5k+5Qh7IykXbvb6/P
4TlNjGXLF2GrR4tpGWQc4d7IausVD+vrNH6rA6M4XV9tW40sJmNd1g314XOPqMSvppNa1u71FtYH
bX6N401kUCK+aGKUQmMQUpqITmp+M6eGLYd/yXbh23hbHTaj0WuHCoqvWSiHi6RiLV4CcICp5BS5
quIfTp50n941hITT2/yUP243tzqAZChJQiHxxf324+bBLcuICvBwPMxzDdAFIDGLWv+NMZx/8/Km
r7xrZe7zu5XMHcBDQ04rONf5z/5ROoZfiG/b5ou4J7uw6em7Gi0i6QozFMKmSabuY4OBkktRpLIL
xxBU96KeTE+JBYnB0EPjCIFLubMIFt2kVR6f0ix4s/ws3tpF1j4k3i7EcGTKnC/sSBSoWIif2Zcp
ToMujzHm0bvtnFmIITxunW1r3/F9Y4v9I/OMSe7nq0jpvRT1Iy8c5/o3XGkAJ1OdIL4uauB0FtNS
6LtI8zo+YVN5Bz0LD7K1v97C/BM/ThLiNrPKkYnI9F+mJfpCtJqgBBdBFm+v+9+mkVu3MLrgOq83
dNmVjw0tZqPgNRa1mwTwzOLNUHD4Nf7+AkoLc/E45eOGqcwl7O/ne2lR/OpbPFKA7H4pTClwBXGC
eJSbni32RCkD4O5mTW4pt8rn6727PJ8xhpgzeBRkkMVbJvFUoykzfQo0olGTC3fPnvSbSfMPf90K
5fGIG8ijUDSwlEmjxqHou26Y3LrkVPpdMGa22W3dNS4vU/M8sLhgKzyLrJnV/34c64F0Qe1p7E5x
oztCpr7GpvGmhPqXqi9v4tjb0gOuHP0fW1xM87EExNILrCOoOy4FmvCqMJ3yc8f6U5nQKftwv5WP
W4nm0SgRp1kcSE3XMmnUJD4gdcxRyAJOe2nW1udOTKHVU/kd7fnJ2rXEE1My9YQT9cam6t27l7fm
7B+wwmIByjOzHRNwUChs14uzYEizlHd9DNtKbH1X58j41bTe+MXQm+qAMpjwPrWnegVwK0gN0dHC
oT3piPd81dfPk2wU/+DgYXwOmkL9qfRS+UNLdDFyooxhk2aYWdZ0AdXciLOlDoiPVxg6HS1x2xsT
CpbD1riPoldPLYs7w1e6R1NLok+eXGd3gYp4RvZVubC9wWiMz4NVTQdxHNKdYWTJKcpTqmNVv+x/
xELun/0pL/wjvvTAJ2eKVcU7jWygmNyEgRe8KGqe3wfZ6D8Gg5oNjp+lgOTaWAeXp8CS7mTsQb0c
nFoOsgFQqOYGkAeIPsIVrlneewFUurHrErO5y6WRv1yBEwF6My3PmhWZgTOSgD0FwBa+6E09xo41
jtmdP05jZ1t14kNwoCLfbuM2w5rGUqpXI+2H57rzGycYYcdQUmxGWJKYOlCdMTMPlGIHbid6wT6S
yxBXBd+6mcQ2+1FZaVjaot91OJVDXnysQVeqqfFjlKyitCmiHbJfhhKJuDVlrS+6OaTMX7BWisax
zLBI3aESWcqC7GemHbRF6ea1yTwcC/1TTpWuA46xewiph6g9jmv3kyd6p0D2XYKKGKPHzSuI8ID3
1Jj6jmmoHnQ+BdxE53XxndzBtFIbfUpdMEYKyAIrPLRWZJW7IIdPrDjqsR/N3WR9ag0NhOuUiTPL
iKq5G2EYgCnFyujzl/e+K0mD+NPq5ExxBgg5+x647w+patNPgjdYb8SIvX1uVdHNnJ/dieWoO4Fl
BZDx5OgWWobuZjxnyRlpQfwjj4r2GCSMnq3kPewLTCQOpZdPn/WCyupoxmL2qSnfYLwRfx+b0Kv3
M9b3n0qOckenuB++hJzYNZ4Rh9JKvcnxp6QGHFVF1rSftMSPnCpUejAbZhrL/HOv+gewE+UE2joW
PlmFVk82vCYRLpWXdomrDKpEK5MGoC0rzO6zMsji+HXMwUA43VDRCzPTXruEeV21/tjaURikTCMS
XnhllNopKWeGY52ToS2k3nJHU49uktyKn6l/bpywbP193vTWUWmxpM5a8LWFIj4EOVArpZLFOwVJ
0uPQFiBRpX7qXxRf0cCeFEJ5GLHHwzdkUJUfmaD4p06Lla8sIIBedRnUT7kgSewRkedgN6LdBoAA
PpdlqBvInAzjsfFqwUHPPZ36tIEvIolD6CRekH7XO5j2kxx3yOIIPRzGxlKgNSrm2QQYcChASRyD
IQ6PtT6g0LR6/RMyHHEXlFr74E8VZpOi95RScv4yUix4SBNTeh6LtHmqDbU+6sBczlMGo7UYzfQI
SDV5COI6OkPOEkFlpJIzVRCnnE4zBBeYQfQkY8lgA/2wdgOs66PXGqIrZFNwimLDgJJc9w8WCUnV
9sQujdxcNbT4IJpjbyeaPtyy1Y8/4wKbDT3sm9045cadkmoWlQGdcsqEONjJYTwd0UeKhwjV7Ck2
E+0VesBwZk71D3KHDlUtfOlXqoLx3rflFO9552t3UqFQvyArQIl1ExkFLK7mmHkdGZGB2rpDS/Vx
Cm8Wwi1WUaPkBLrVPWdNmf4ujFj75ZnNazW00e/BDEucqGHvHAfMeZ7MwjQoA/JVkINB7MRQGM+5
qox73wyglzS+9xCRdjsIvnjMTMUxVW/ms93loHh3SVYqu0FMkhcv6X+aAKM+NxjDFDZqCKLBhahF
YAiS4c0aO0hecaveAqPyHjsxbsH1qfADQ4+VWU/lSzkkwVEupfyUmF6VHpPSML7qqZj+TiVr+hz1
aXtnVqHwuwp0/Vttht9bK5CORiFEP0P0/K8zlhFemlIDHB7jTo7tqRvMT+XgAUUnv6w0NrV7cbQz
AcjqOGj2ReGOgc9ilMQ4fS5TdQz5D636ZQrrMd9D6sgOU8k7FnLwbYxm1w3ltrcLs8X3rcESC4p7
4JpKNDqyEOlu6EmDC53HO5RZZh2DnjMbsBpr0hfq4zRG8TmBCuZqQ4kHi17FkiMzghAVYr37ocDn
OmVmObxpWRYe2VcD9VAqfi/uscCDug3vGcdssS8ezbSqHyO9VpSDjMticBf2PaTGwijEe1OK9a+5
bJYCIFVh+hpqff7Z9+LoIHtGdaa9Xtl72ljeZeyxRC475RhZfnU/Djn2iXCWyF62leR0XibfQpUO
P7EJBiNlAoJ3W0Ciu1UN9qVSDNg8ikmJZu1vbrjVaBqho+qwLFvcsMedKEQWLiG1kb62VTm0B0CO
pnRj9sZ441eGIH2WuxkzxHFSvk0JNjiHrmvjFz3GxdaOhQzWxFRaAKOhD4V4FOumz5k4js5I/Ka3
y7wEAjRg9TKxHZdfME4oT0k60y4o4TPi+uhDav2Ha0pytnh4QwxWZTsIYOQWQAMKuxRmUITapP0t
4NzxW1KPJUCcLM4j83vvKRh3G2Gq3WZ6GvdHKOdvWIn0v4Wg7l6rYApyexD14jEBHomqn1fMP/4g
JHf5VGMuD1G0emlqAOQNuI4GZ4Qk/x4XU9vcVd4AGq+RfAN6dpHg3Siq1P7ZlC5x2sZyqkz2FPXy
Q5eqxaPXseXYlRF26WPUNr50jli/t3pgeD/BoBp210TG125K1O8aU+SlF8BeG2OhnH3DxKC1FIcE
iLmh33G1IalRqWAjDU4YV2yG8InBr1yOXaBDKgcyoNqqtOd439kLqzaEuAsOZdexujRnsIyAanKr
bx4EzC1SR+qSrrGblCIUG2fT4etQKjk8qtjzd3mkzRRcxXSMmMEfI3NECcqBDjq9a5SfSlNH1IbE
6XjfIO9oT/M1Ktmx2euWnfZ9/mZVzZufK3G2UydP+1HqACTORj9oz6pvyQ+BnignpZWKjAJGqzvB
2WXnhnAkH+WUg8tvhr4p90MD6/KElkkcT5M1hd03D4jyKQgS8bMpVfUTpRMUeSqxSNg2bKOpussK
Kcj2HsDz7xUElO4sVqYmfB+obm7vQbEEGWJWrVTvBQv+tpuoYdb/EAiPerdRmodvtR79hNcV2P3Q
sDe0cnigXMK3DXHKH1OladwskCS0lXWTeQ73RlV1uA36+V5PNRl6aUfQM4nB3/BqDV3WoClSSBMD
90J5TfxfKmX/VqxT9R8qWnEvaca6PPtBH2r7KlNMCISq1RwiBVWOJGVQ30H589NE1mCjEGW3po4J
aMiRi7rGejD7Xt/VUTHsElFgT+AUcClfCj+hpw0dDwyRze3McIyRIgxwktlrkJCcCoVKvU3Ebjpr
cln7+wSePED+0TrqKDF+gzvvC1spOsFJCMvsKsUbb2OUT2H+TevTyS0kpOoZKDacKVSop00Q97d6
FHU4QeHtwU95qJLwTudo1bSGemM9JlEMQtqegla5jVBwcvUNx11uht4jcz2CONv1SNXUkiU01mn1
2iMr+qQGhXSeEmaKLXZa44xQBfcREO+fAnS3feb1PMN0ORAfNFzVHE1JMBsuG+sWAld5rKGvIxJA
WqwJU7brtSDn+mR6osPjwHxK5TbYpXT1G0EpniiSap7HIMDEHTX0Wx2V/VkxPQGubsee69EevN32
PoikECe2STvB6cq5vBR9dCi1wrjtsGL07GSMQPUbja6eQ4BHMcHOqKgYztj8Bq5IsTOzKs6QibUj
d7VO47QTfRwmsqk8G5iovfD0qKO9MrBJN011MkppvPEqPfyRlVI32E2OGUUu6vBnrcDAHkvLnjNs
C+5iMfHvuUopL4CpBR2Op1781KesOTRpZsFiKiP432YBWtfVVVCpNlHU7tSAcPonMmWgY0qZ1o3d
qQFPE6YaxiNgu8RdoQoYBxlpeOurVfskNoIJYNwoDpWoig96H2t3Ldeawhk0PToVXjrsdSxjjmUt
iw/mMJitjY1HhSllaT1LAf957oWYobS5/7sDuXmO/CmUOOSj6C4eI+9lGjBWa9RXpYse2SSZyDd5
G+/U8hxm+r7x9kXfv7aTkuyU8G6stOzkj763J7KMWV6roZKnTCV3FNi8kqP7Xuj4ZjtwATBy5pjH
XXmQxPBRNirvvlWGQn7SosB6moCEq44Yl+W92IXKVzPmsGrKCUKrGmDWJ4plbvHar/VHzKemwcmy
Rst/SUoQeE6T9VljjybgrcM4dMQsayQ2hmDLOci1cyRYgnVLR5XsrGeT8VnyTQCXrW+oBTBVLUcX
mugNVihxZzQPKAPIC1lsAfKdrAeRvAOxFejPIXCSwAl1vR33UxH46r7JQfkdwC8P405thbY8yBV0
evS6BMcPnlwo/XfL6jX5IMReIJ+iBOXYKZiMpNhLQdhre3w8/N4RrKT/QfC/qR+Q0xvYXIvexAIa
KBIxj7kqKF+7PEk1VC0e9kGqgpjwTkzk8i6ZgjDYiEFfRhdxDJKptEDdTmxDXeQ+zDpozTQjJIfZ
wu8I0JybxCDLNHZttshho9z5Mgj3sbVF8qMRaq+UZslzD9nL6N/MPtrLrK2/DcJ9bGWRmhi4DWi5
UMxKxOhxkKtDpuh3sr8Vn1oTfLwfu6V6r9A6q5ITeqORYTQ4V2zrm+o7KtHmO97yLtVdgd1+rp5G
4/w/iHXXBxNDPG025ryoeh5SKa+Iys3aKChErRtjLeKf40PtyvvGmXSnAw0Bq+X+P6Sw6Pe/DS/C
j6nVVWkUz/3OIt1WVDM8TCyI/zRX/m1lEXIMvL7qCl7RvH12cdU8cF+mOm0jKnwZ82aqwHAyJES0
l4Agz8DdiuOaXGpan8VxDwhyK9+x1gQaMlLDKDBBoCxWWJp4zRBlfKbeAbuInX0x/O5IMQqHHEj2
N8st7rbiw2siHVJXlByanCyX8CGFzUvQEpLRDTmW7FX+MpeNCE5+658kx3eUeDcet5bD2k7yvs35
z98ls0Zs5pVMZyiH8snoKnsSf9Xyc91uMS3+pFQ+JkTgYb7r3GJARTj8SjMrWsXzzJuIEFpx5UYT
yMOYmMau+LKVfNzq2mLb6mDCYypPi0PlPYpWcCNKGdEoydZ4Zf793vW+c4u9i+dypEVCqNmCzgkp
fMWZc4czz/VGVqbkXHcCLIXcAZmKRUQ7rzleue+ytEpQ04IdmIJ7vYXLvYlMj8LWZFFmd1kQ1oRd
osgc8oiNC6dKLVtLvjUYWl1v5bIfJAhI59AM76cLKI1RKJ3RpRKQskyc7qfC058jH/Lu9VYuV5MO
wmsW9lEei0ZGXQyXmhKTIJIwa7XQB0ApuJWdAFqA/9u85dnmckujWvBvv9Gi0cUmO8r66EedPmeS
Yrv0CROI36/3a14nH9bRooXFBttXPHtrSqFssTbsQLoPoDeq471pvmWY0V5v62IFzW2RqmKTxef7
ghqdhiZupCNDGCef4OI6da44iSXxTNvo1FZDi/WTNlkrERRg2GrzFma96+vRiwA049v1Dl2qcOYe
6bPUk02WDWkxeqUloICvyYgVCnKRUTlEODDhJcC99CiLyUFSJ7sbpRPX+V0jWDtf1R0uoTt4/0cB
Zbhf40x8/TfNfbv4oGikQWngoXlRvcMTCi2aynKYxdL1IT7M+j75uHW6rA2xgeUoxCJJQmy66HmV
EJXM52KPaYr2cyZVTL9bBN4q7D2ud2irpXn9vztS1EHKoMWaAJJE3gBG4phZYRcFUNiti6m0Nnbv
OzVvaO+agr02U6EYu+BUnEbd5u6/E+7hHSh74gY7LFK4znmp0z8k1o6Y2JbSfT5Clt8OTQYDaigm
C2VxqPU8pnrF4JEtE/7Uxzv4rYP+nY1nF/r3JP02dpfLQ3SuGFDng3S2EL4Q1keZ3NUtSmZ7+tX+
IEXh4ORia0/UKR2rAx4Mp+tf8mKnnpsziB4blM/OiqGPw1sqMm4pZLN5o/vt61Q1DWEXeauue60V
IPcaTpoW187lhVwWS9lUfT4iVPX+zLXOvxHLNt44Dy7ONrifLH1jvjXSyDItXSVBkcQtQ9dHR238
6itf9ej/zBP+d1zq7KWO9IfBonBHUxbDFYlamIcFqpKwg7TWfoq9ZJd2W9WSl3OOYm0sPTCkRx2P
6/bHj2JWTcrrfb4lFk+aObkWMWolIerE9hnL4s24WfJ6OXRMAFWHBst1W9OW5RzDVAw5BGb+esQL
pp84mi84s7/m3862j80s9g2pM0t+AB1Lsu4xitIXqd7ins1f4ON6/djEYr+Q8r4WE52eDKHmxNG3
Ov2ZFgTMiVbK+dZivdwHPzY2//m7zcnqyxF6B431Zzzmss/z5kRa5XP0Lb4tbz2benv9m7/f4iNd
NsvFClsURMFoxvCV+NhsqgZlIYY1qj4JWV8b732tc2NJcYdoQ3Z/uXDxukGXjh7MgE+8hEPWTMQ5
mYFZfTMnR4SEwHCQbDwoL7d4GkF2RAUyq4pi5I/d8fsqK0pILLYqeBB5mO+6usM8yBmb5M0rI1ey
ImxtjU9/Oxk/NrsYRdyZurD2abYnvi1gVuvJW9iMS12f/rGNxQSpuLOG3VCyvVp3IYfIJBSnqQwc
1ZocELh3aUICW43Amkv7/9A7SrM0BovdfVmspMaExdJ+wsyoMdyp8lw0ANdbkOWLpUbnOKPmc4Pa
XHOxTWUDqfos1zWu39Je+swVQP2inlUn25unxMbh+pS6XWIDQNpVTnBGU5IctrbKlaUw055507AZ
E6Jd/AbNLL3aqlJue+ZYHAIdsLtS19jsgarfBYa0VUG8cj5rJtquuVJjvtBpixOg7RQtTjrwYzlr
ASO8A5oR0nEJnlSUTBnyg06yBz8geS+l+pceLbZpVW4qb43+/+eHaKrOywc2wJKIKbZSUwUpLrbq
of7RWSfFnY6GM+6z8v5/K0Jf2QtAEGh0m0oVQjKLZRoNeVshFeHsE+/GGquweOsxclleAdzzfROL
JYn1gBh6HZM2afNOdryo+JH3Fk5n3di0thXJtsXZVCOmx601/tVHsrUxqddW7IefsFixDaHgsNNm
6FFn2VOr34yB7AbopXRBcDK8EMvuze84gqeNs3FlF/zQ8GJiVVOjlkhVWLBipt9qkxRCuDMDvNkM
pDSpaZ7CwL+vsrhxOBqCjRf7n4Xy8dxk6Gcrn3khaRcFq9Pgm00wMK9hm4x77Oul9jAj/6xdfBuf
xtxOTGf4R39JntM3LOn/1JVe308u5xfyT1SgsqaRmFGWdytZrIeYKmWkRbp/HwXNYYqTjTFebYLo
GxcdCkwMcTHGLVqjdvAKqhZCIiuiVQk3qudJG3Pock/S2ZDmsv85NiEu79RaRXpYzUzNVuDenIrY
1/Z9pyWOpw6Vm1XDtNHepeQfhP/7Buf75LtriJx3U91B8iGSKUI7xuDhTDaZghrZzQ5/rdyeG0Ns
CZxJNqkaUj42lk2eLCBL50Hm37A1uUlQblyrLq+/tMDRwuFi6CSmF7vAkMWSYbUxr4Um1vdDqt0J
YfotiUnuC+dSrPcFkrSN43K1Ta44KspV7r/Lt0NXmIox9AFXKlMAoZU75CUfjC6w5UGmIopXrvD7
+nRfmyVQtxWG0GDBLS/5ktGGWmIpyMcTMdt5gZidBmMyn70+lvd+Ewgbt6x51D4ucDwRWFZE/2aa
zLIE3xcwMhn+oKCCUbAVK7rVWqHGTWfrxbzSkIYBGRljloBBMeXHCaLowxSbcU+k1O+V+8GL0i9j
FuFdPHlxs7Gg19rixYCqm/cS8dLFghY9ORplEp62EcgCLl0J7oRGJ5C3TcpkY4u8/GDUnCjIragl
Nngyz7/l3SqLy17Xk5b8nxFElWOWzT4Q8WmRVOsHvNRoo2eXWxWtMRNhzjMnob58bK1SQisQZYrJ
qoxJyS3RKDdaWLlBfGxi8aEavxXS3OBy2riUuj6Sbk8ewsOMHC5f1ZvgaStyuvqx3nVpMYCIsauc
CyOnu58XjpYgLp0MfIZwIBkO1xfX5WFK19g8FMVi4V5EhpugraVeaLh375vT/x5xW4lOze1YPFwo
vINxPP+Od3OCMJjR+ArtRCeU9qNj4ftxXxKzMZzovvuGaQ+OCNhcNQOuuxStbb0EV2cJYSkR+AOa
HmMx/wc1LtRkLlTCjXna+Ynmobju9I3R/LOMFnsHbgv/NrM4YJLeY/FlLDNcQfJPedEKlBiOBUJF
M4xCRxyxZe9QBf4ugjZNbKvq/KMBrdJRW9U6oa4K95GAsr7khMeJCUNsP2gMNBJS9uP6h18J//JF
TKLjEgeHfBEEmgjlFlLEER9/LZAYK3bpRO5MGIkgZJybHWovJ6YoYutLrE+Fdw3P28e7qRBOWLGp
OLPZ4pN8l+Jy37v+Pe8iN3IDF2u44bn9hcIeceku3luusIFYWV1c75pfzAS2/K6TW0KySOHsUoPZ
O8kc0mIebgXzLmtOePG9H+LFbPBS6q1YzPNVcXC9c3lWqkOwR2N1UPepi66Yagh347PO293FDOSS
Q3kSpkcXXPkk76pq4FpF4XX6jM/zGbSu91m563Y6lfL4K1f/YTxlGZMaCeacfrH/pmoqVPwUxW7T
bI8/sE+hgXosRPnb9Z6tnSrv21lswr2fChI6doTZnlHYgcix4mnAgDRPl26CUtgKSaztGO/bW2zC
0mjEVSSxYwXINjEJdEJ52F3v0spbAkSoyi2bunVW4vLsUkMQW9TE8IZ6ER6whn9MTt4heJ2jY6Zb
Edqxg/vka/y5PvFPm6XJayvhfeuLEQ2suqqg6lJd3mi3FA2cjLz93HnqRkJrdcHPMW2wfaSbSOh/
XPCW0YVNnLApRrAAGjQmN1N/H+5Aaj/r9uiOn4Nj/TDKuyZGdG9nfw9nYxnO6SQJ1z84PBfJYivU
C2ygNVvMApsbhI0qwxaGl+sfc21+UuMF64eyNnbUxQnH3923BDnZV9TxrPnp6yiMP9A2kpxuhtP1
ttbmJqwyshssOKp7F3uYh4qs1soRgeBY/YhqYEJeXm3deubPstxJyHUSWeeRyzV40UgY6V5BJQ1V
Y6c5W/znsKasXNmF+3pjD1ndKRWeSVzzofZd3Ln1igsWKHDsAHfjTvpcH6jLezbw3/Ds9iH9ZD1u
AftW73SYBqpkQdgkLxhFllmgVeyYDPNTUHZqOxPcYG+xN1MLwGXk5u+Tjpb2rsE/8ZR3x15vNeQd
+7nB8NOY9C+EHW2znZ50deNkX5scKpENBX3yH1ncx+VWeoY41B6XYcvE2BSn1KHeWNFbLSw2jnGq
S2R/TPUA0ftcKaYPX69P8LWt6X0fFptvETRA0nyL+EOHS73e5/d1L92yG2/ZYqytWoM0FTlwauTl
5buoJNmuYUSHXY52E+vRkwUKMxCoZTTD/fUurc64900tbgNYf/RNC9mUq7Z/9Ac8eyFPhEw4HMim
s0FZ6P4/zXIDkM18xvD4sxZrOPIa0+wzgnTD3n8un2tINuZn3Z4cfS/93jYpWJsYvPjw7yb8yQNw
Hu13czyfE0qUVhC+Dzgwu9rbhzWuqtcHcq0ROPRA+maVwEUALsdUeghVDk21whhbr7PmGPhbp/88
MMvNz0T4w4MFoQCx4489SbJKEDqRJxj1pE4Riwech/FbxkgJB8OGQMfv651anR0m0AAq5UEbUD7+
sUEpLYessHhjJqfh1vwh/55d6owvs4uOXh1Cd+uiuDbx2XBNSebuP2+7H9vr4lEHcsSO63UVPAoh
/yTjzeL0hFduxSD5db17a+sZfS5yYHA2VEMvrgCd2kheJTIxcrgu/LErlS8+hTDXW1nROWEuzyeT
NPCJl3yX3hqy1FQHxTbvqIdDSe+KvwnxzdzliTI0ewaiCJtAlLVvh/0A5c2kGE0Yt4ujPy3kBv/6
uSDoj7JqdkBK4WCV7vz1ik081coCgFpCuIN1RmR0OZhWIUZDKdNcK5pu0qAd69yNgVx5ReByB7OQ
Fwp3p2VkMcq1JkSMD3qIAt3bwJFs74RHs/cp+afbKWgvy60q9dVOgd5EzWGBilheaZRkLKasZf6L
AhjI4lD0WyGwtds2sVKL4kkGDyHrYneSBjmfRosYQDfss5O8037mh8A1dgbShFvj0Fhu+1Ke0j3S
p7fgVnuNR+f6sK72EaoCtZ9QHIhEfFxzshKhyEhLDT51Mz5mFHPAZfXKDenFysomIIxZLp+N+LO+
aGWseqzAcwSYWl+1tp+GgZ2bQ2dnvTC4hext0d5X1jZoj9lAjbk/BxM+9op16FlabxBIECjLMgdZ
3ylB092PRbIFC15tCigFSbyZ97UEffmaJHhayuN27MsjhoxOSA2CMT5d/0zrrTBLOMQsDWznxw7F
ghSqHhBWW4q+VGroCAkzn1qm662sTQbilkSYWWDc4hdbYtW2mMUUGjePKbV1hXL+eMuOZrUjoFXR
Y7E5XZz+6FdNzxw1xabsRLvR6iyhiLVvToPveRv6h5XzkhcWAV/+v8I2lilZkAVJULAM8U9l1bzq
nvjA66F0iIGRCuw2XkBrey47IJczFJnUTC6DzAI1rG3tk4eoRr1xY0r5YSTomH8e8FkcX8K+bV1s
xkckBGRjETDO1ZdeL/gnGQjDYJehlv9UxjDf+Kxrq4+Yzxz9hhFDYPXj5JGmekL+PFJBoZLNio3e
DqX0yRqr72W2VSayFsPjASixWxJoIpK3uN6hNSm5BAG8UR6CGUpqHEGa3KkEp+MTGLz75nt/hMZw
uD5zV9JozCkN/I1J0Fi/uDsAEQF/ZPLCmPUMc7DCc6Xn+KTuxaPlDo8bra3N4vetzQvp3aWypdrP
1GOPm1Fuh/fj1/kpKuzETyHqUO2MX/snYfN2tNomb3nsVahNJHTxsc1ckAsKzXx2aqXQ3c5AGNoX
XUhJAAWu/6V/79paHEt+kQ9B4REeGYHEJLUbvKm7mU6cRztoVofufr6WfUu3sLJr+w8JbKqgSb8S
LFxM1A6JGVXCCBoHzTiUYnqCQPK20bWVXYHoAVEKWKvMziWEzAu1YpTFRvtTxaEiOA/2k2/XmlNm
Tnw7v+5zTttRpCTOQW18vfW1lcjtBU4ovGfeJIsOplFQc5sVZ9UN0oQHK05PcdseutfrzayNI7ka
BPyASSXlIro09EqQ8oeU/3Vfo7F6yXhNXm9iZTaiS+JxQHDEJNm17EkaTlMTJoToFf9J6oRTkUhu
X4AHud7OyogZjNgsUpq10csyASFQ+ky1OF7LUE2Puoh4zh6Tpo+o+KmKIxo779fft4hCjwAdTDxU
DYtXT6RMsT7Mx0ZZFPtWa37nnnUSJwnrUK/ZODJWPhQzkPTP/JHYnxa39DzVQqmLyJYnntR+SSIg
l007bT3k1r4VD5AZUst75yLRGnb5WCsJYWOT5HHJJRbtzadCkvfXB261M+y+aAHnAJa22KCmOhnJ
DaJstMaAEksxOSlWWDvXG1nrCy9RqgMkTabuYdEImM6gUebnfOHfy0lKUey+29oj1jpCXhCVJq1Q
YrZow6wE3+taOsI7/jFEWsM/bJqQrDWCBpQ6cG7/aGcWdy1D9CsZByTq/XISBpQ2owfbGKvVJgDQ
8j8KaYhLfDwxorCKU7SE1JhX3e/CDO7kXN86Cee/YxGUQP35bxvzb3h3EoJJm6ur5jaeJtmevVRi
RzqM++K+PUEA2uSXrX1/uICgKgFIEj5aDFs3RCXxnLm9tv8nFsSHsYxvtLD5eX2arQwdYQGucbLB
253N4GO3rLrT6yFkE/DhDtlTYQ12X2Ybqo61uxJMc5iRuEjMaYhFZ0qgAFkzcWkZnc7lESR/BfHQ
3qWHkBIoNbSFf/o3qSTNslV7tzKK3JIQ2iMBEmdZ4MfuJYEqkHwgxShJYXoYTbPsbC/qC0cvJe6v
18dyZQvnOAeh/n82ZsstPCvaCB8TZnqlkFq1+HdbGiRvDypIeeiTUdhdb2/t271vT/7YubYYp0iY
g82+preOP0b+bZck08bHW2uFRx/J1NnciqPwYyt8u2gSBwLOTP4M2kn2TTaLp7/vicmzEiXEbFe0
vPINIbq6Ei6irc1Gc9rk3+ipsIXYn6fyYgWjA0brPCeiyD0sdglCbENZ1qnyocBpG/66NgsIJnK5
YcIz6RZzPc4EqsjmzciT9TueOwFlGNDo4tb6znt0S8a3cssj3PZva4s5ULZDDNRN4gakJ3usCTJX
he4ZYNVt67NUPNQr9/q3Wl3M8L65rcwSzAtPBGuQ40BJiV7OhWLprgY+APfgZ7EbdsOhMl392B+z
F4QUW8GOtZHlnUs4ndfPrMP/OBNhqJvhmEyKXaTiQ1d8UyRCLHHrevKWLn1t2yCayb1Z4gxm0n9s
qTIzK43EGCSjLGTwPcLx1CZhdR68Uvj7s2sWlJIymlHBylLTF/hlm0Q+TWlaDeTIB1mVbHyx1XEj
9sZTfVYA/XnOvzu6IIekJdQRXgJlFNpcJx/rLA5trdN/p+n0fH16rA6dQVwF2xND/n+cndeS28iy
tZ8IEYQhzC1A02wr1zJzg9BoJHjv8fTnq55/n00W8RNHupirnlASZTKzMleudcUH38GHBzKC76nC
91H/baM/qs5ae3TJJVFq/o8NeVILaHucDDo2UuNxHhvyMHvFlS98BRUEDdwj6R1nTvz9bMnqCmah
KOUNqjfjcaulnzutOsXb7QrN/MKHOCwU42AauMCrEWQn4X0d+bZOnSJ6qUfjU60XP27vx5UJnAMz
esw5Mw1G30Zy310JqUxjUffUhz4AJzI9BYb9etvG1QHDBqsEvpEdhxFJ6q5pWhGYVcAzLB9GovlU
T9GDbyfpw9iFg+/6SuP87v5gkdwIiRtdxCY5qWwZJmGug1Drx7UbbvMDBc9dMK6hiJY+TCQu6gbx
QTrk0uJtx64Pbd/HTGe5sXJXw04Tpcp+rlaa8LIbB2NLAo5XVSn6kyRJ58004iLvNNx4OT5HgX+a
C9PbatNuLqaT0qy2JkUMOg+FwpwJGoSHBf7gihXa7BSlNFtilABVBg+iZVLeCXhBuLd/szgpm5IC
VKJTXikDTMG0t2/z4KPaG49xGD7r7fiSa8aKr5MvrmxOCvLbpt6g+MKTpquhRYp/RNWLirLx7fN+
haqRrYhLd+EeqryNCj5quu+GXZO6SnqoHG+CWdhBzmATuTHCq++yT9r8rCO2KPStbv+Et1rmrS2U
Tsy8ifs+7PkJsMvt1R3zxvueoabsyfhm/xMZu81p+BF+H5D9yHYRYus1skHOTuf5Yqnu5oO/T78a
z1to4tcEXMRlv/XDxJ06W5uptGqtFw8lJR3vggCqi5R7WZSIp2lzwmzM+GGup5Vtl3M7eUOkizom
lppEFUYFzEl/aBGngY7gzjrdXnXZmcpmJEdnJGrvzyFmmiYiv0rccLi7beGtbHxr+aTUI4Sam/Mr
TNz3B+Rrd6HqFj/tXe8B1fTMu/iDGJzKPXXlgbt0cShpICToUDBkjvxy2xD5y8YidHhM5JW/r3q1
3G/sKPPixlFXNuuqfyCWkRYPZS6ycSQSpBS5Muwmt0VVWSjCJR+yfbzrXfOx2Ql1FZ+Gz8plWfg2
GiNvoG4KQ1c94tioEgiLWdO8r38kVv45SKuWQc545XhcpcZ8GFUU5uIBlGjUO6TNS/rEgN954hg+
Rh82HlR5Aldr7MIPIUSRp/vXkp1b9ebiX5WOzLlVSyrk0QupYuNNPIbXtRK5yXcY1gNqvSBOepf3
VM2TCpB3+T3wkt30sAZnWLjxF/al7cyCGMbwnK82308+3dy69eryodK/j3H8EK+kTHJIfltiyjwM
FFPYvepVRw1i5LM1UjqP6fMXJuf1b7N5bxX5YeUmihN/tay0VIUmOeBJucGj2FjJGj5LUC9Zmpvt
6cMD35lgbfMgsVzdyAXvIhpKVIC5f4jBSS6dxnK1gUWQ0+Pcj5MPUar5BzfvwoTknIeYLm60YfXS
0/ZgIArVePauASvBCN+79H74orcrJt86+/Iynn+V5Jo36lCPhc9XVXvIX82jf9R31sN85x/7Uwqs
5wDHOQr28Yfmn3sU4A7dY81c7r57WcfdXA0Di8Nz/lsk/x21M/y1I5/fTPvqMyR1Yeluv5pvXTSO
r+u74y/qDtGj+ei8R1Xik/lAE3G1q7aQfl38DMlN+H6p1W0yi2gF3ctPoXCWugPDuSiLrmnSXfHM
Sd8s68EXJUSbthD5hO7xvvmVai4k/YwbKN7mNH3NUOLcC201iPxXO3lXzUrZtuQZ4GZoyzLFtuC4
60+EsvDQutuj9kjHeB0CdzWaK9uTkk0KBw50i9gzjuk7oQ1DEDvAAk1lcS0VWHJ6Z0dJ7jUr1SbR
NeEdDCZRJzEFOlbNJygffw25+mQwtkaCAJv1ilNaCmXnZoUPOcuu6jottpUlzB6nfR7sogcxODR6
8ffwTsyvq1DYP61VUZfy3fMDq0ueqWZYzX/bx+gX483jdp/MbvDwUh19nIf2VWe44qD+2v7SSDWJ
32sB5gqiLO+r5LbI5c0mKtjX4lf4yQBBSWSDRN6DMH1mdv8tw14Lq0tR9XylJb/VBiYClsJvGcf6
bTqLmYDTerlweUORTgAQCOhFxiWZZTLXqSquSNDsYvVom60b1V9uH5s1I9KpKaYkqYKYGu40vdR1
vR+Dr+G8WcmyrjBeVOZE4IK0DWgIE//SilU97C3lAA+HUHibIoBr8W5ktI1XCVjbzcE+JIfslHJ0
GG76g/ApmZecO8TajMU6mM/tp9S3vL5v11ICsU4XsQwTzIowOUSHEWyvdA+QKDHndIDOQCSu6g6Y
6Ml57h8S5BXhynpQB2+VbeBq6yST0tGfEqNu5/7NpNDrM/Hc/jdmElEw5rYd/H3uraXL1/m5ZFPa
yDJphsassGk+Jd/nCHALz0uvdTf1HTq7TKWtRsS1hZX2TtnC7b+FWZ9cywy9UHNtlIv9XeS1w44j
87zZJYc1ryZW7tZmSlFYqahQwe9MBtn82obwj2jdDtYaN7PWNlGs15UloB5AmYUYl9z+0rZhDVk1
uSpyNvdm21le3hzqCjGXEcZtWhVrN1HEOdkgvRpIBMAm0biRPi2zIlWrFT4tfwyPgzfsN/t6Zx41
DxzIi8i3gnqnPxeIW+y1nXKKPeVu/nbb5Vz7bA7R2W+QZy6MVN+mof12cPOT+UtHgcnfQZ0vykzl
Mf/rzxwAvVJVh1wL3L3sfzrIsjUnZZkng8thvAs2a3ptVwmNCq8ApJGiyilojzfSUytXrDHyNcpL
UUmylr1LxmAPgTRcfcgl6x9acz8PsKYyUJVG8Oeq9fH2qspZB5ViFFDB6RqU7UCKSAlOphltpOW0
/IykSw9W2BR3M1JBH7ddNxzVttp6ZZRT8IH1eXfbsnxD3ywzYSj0z3gOyRXXJphVbRrgQa9VVfmc
JpssQgXCSL/eNiNfyn/NQOZkIokHdY10cmerHvxOU8gXu+FHayrZUbGad1WwCfdDq84rZdcrT/dm
jio/kZcpFNApXKSzdCoLJ+g12sh0xx/9LrpLD0KYvt4rT9OOVfyTmZA3Cju6tpzSzRWfAmIP7WyX
MW/K+/ZR28+UC5udT+mVKeC976mnP1hNECr/MSfl3/ZMe1jXa1azqu8DyBbbOrrTK0Q51qA3V9f9
bSXPTEknE7bFMRl9OI6MJyQZvOEYvRdrKeQoNff/VPZYPCoOzTONmT8wdFKU8q24hp8Wi/6r07nl
qeQlqSNf+5JQ/fiEpJYb7/Nj8Xf09+1FXboJVOjB9YoW7xWYYSqLyVIgCGK2sKk/6UUX37W6sVoI
lAO/WNBzM9KCJrBj4Oq46rlyUIejeLBDKPnaa3dDt2dLp4N5mO6mzJ3XHhlrHyhdim20iQq1x7I2
dp6jDK6Zr9zyq1RR/jjxE87u3dQnfQOUANw66G5KAiJFtLxQ3D3tkO9Lt4WaqyRRFM/S7q7c3d7C
paMD6QIcI4K1myn8S/MAOBxbobftUuNJXbW0vk5hnrnqYP6s42gFQLEQNNjJ/1p7W4yzj+0SZ1Q2
yB+5/pN64JQejB3laV6lyW49CF69gcXSCkYTWL9oJlFivfy2Oo2bfg7g2TGOxq/haJ/UY3HSPfMB
OYyVPEOVExvZlnQFVcRO/CbDlvqxCz1xBZGwK3bjh/KLqJQJSrXySTltEINb8Wxih84zHNmylDD6
CMmUb5ZFwV88gbtDeJcd1l75S5fwfDGlg6KpWRf1zHoggEQzeGtUX8p5fkqb4uftA7l05c7syFjM
oFGaKLXBRwZw1aInCW392ilc2asrIUr4S7q2Yq+q/XwgPzlECtK5bbqrYrfd616xU3bbdz1SGvkB
SPDt71tZR0dyZnMdI89hE9Y3m7b9YmtK+B458N6rE9gUb5u6KlZIR0N+URdmaIRBx4c2991eUBnH
jefEnvVsQLBhHMBSxvfhseUF1x6qL9an2+ZXDqbME0n5qaO2h/X4JCSZ/6VR/v2ygfyRYsHPfEoa
wSCgit30q89K/5c+osl0d/tLFkM67BFk1KCDNZh+L22gsaa1uUqyYkxesz1svwracvEocxDHUI/x
B3U/Pfw+VyLuC9wUcEQBCJMz7C7WgrbsMep0RbWbdTO4M4z5r2I7IqEEc+JKJFg8mGfmpAxJ6fSo
QuoUD+a0bjEr+055nZo1HMFVEfZtu2DKtZk5opsgD+eaqGxtwwYzxpEsczf/ncO4khy3x+CUoUJE
/cC5zw5T402MnL7e3selT3TYRdAZjlAXlj6x8x17NMTIYmDP/2gKZI+ATv9RN2sMqQt2BM73bRgT
6mFT+LizI2kOcVmFKGG54kXqhaO5RUYkSx+ysljjkVk6mmCj4TLaMPXGo1ryy0mgFCgHQt9lvSiH
wUPTehcfolfk2BCe4YHZQsO2ch0WLjbDs4yk8AYEPSFPfsZGZ2XIloGZQPQs6OpjW2bPNmyEXlq3
IWK3xhMYnB9K23y+vX9LUVYAFimo8eokK5EWtsvVKLAL8of2q+XSEPbUh/IwfqIQtGPMtXYRqSxg
anfeVSufvLTMzHoDTOPFCZJRdqVKXCdtCcc0ZZnpV2a6VkFTMT7Yu3bfpve1K6AFayi/hWMEbx/9
YfG9jM5Jx9VSnKpPfTE41xYvxVA+ND0YvMRRvt5e1iU74N4hCWTmgv6edITm3EyRzUR2Oe1UgM/q
U9nrHtJjf8BgRj0CKhfGtkRxYivFPjQQ+zadoXoxjqPGdL5bU4VhwLzaNY8jxYrmD2pb+JsLm1IK
P43TFjaiEJYIBZVRVOVR0DuhcrsznG9/sIxCMQAwFrME8vw1csBKWFMSdvV4eNW0HiHnwcu0+vtt
M+KMS/keSLn/NSN3say+hIhiw2BtpWUvo64h2ra5/xMTzPRt/62ZSbWdMi2dUu/Yp3TSd9usQkQ7
W0mDlnITMaPJDDKlfoFKv/SRCWJZKbNGPK2OsG49qnea+ajAa3fX34fP5Xdf3CikoLzwafst+qV2
+9ufuHjmdRNAm5gYhvjz0vzQ+G1h9TrYnApZPvOlaL9127Xh2gUmAA4fTyigbKLouZU+0keuedAR
vENipz8Fpbd5qo7CZaTP9XP8MD5t7oKXNQDd0peBHsdNge+G7UC6zTa0kWUUcZuV3jYf9aq3f6JZ
mXoBKpUrXnHRFI8rAK7A1VV5MqdMRgXonMooe7NrXvPB+Vi28ZfbG7WQrDM4R62ICgbQYFu6v5Fl
pkMnZrMUPWNOfesyqOiavXOowxMICPe2tcUvovolMAdwOMij3Rl8eZOSCWtj65VZhlqdelcka7I+
V/AY4ZVw6CR4G+o2FIsuj58C+hT1yo4b9lif8tNmn+zDQw5Bq5uAmrO/IvvodY2X/X3785aqfNgV
L31Kt2I07NJur3RtnHQg1vUsMH+SO0yx21up87embBSGpDcwum/U2m0TJ37J8wAAAmKA0Qe9TlCl
TLXMuq/8Mjvd/llLe8x4OFUIcutr5LdiBJU+At6FEBRu96DWP2mhv9NN57tZqykMAmsjhks+9Nyg
VBnI+qYIo7Jl+c151zU2Mohrk1hLJwkqd7I/DYDOFdTcrtBo1fKGmcI5d4tN6c4BA0WbNa2axR09
tyOlRJsBKMdmQ7+oP0TzXlBACxgLoDyD2t//qR28+GXAp8kBt7ZGMnZ5hsZAQe5yy/CBX5g/I7RL
q6rz3dmBAfv2sVg0xCAW8OY3dTn70pCWRVqSFMyVh+bUn9AlFyT8uS6A7mt9qUVTwI0duOnVa+EE
20ZTMtTEN+nJl3xbFcDdy/clMt+//0lENXgqeE2CbpLWzpycdupUTWfm07LvulSfD37TTo+TWf9B
UvfGgSTIb+HOFl989gaZdasddIfzBw3JI5JyP/TUeE7RSL79QQv1Q0QTkYiBh5zXhxzGYYsw4rzi
SVV3w6corT4gtnWfcM/dZFxtpIm8Q059gAYAQWckhYkUORaMUVMUIeSLdutkiaeVTv/qzKlzgkC0
+4j8enoMQHXdW/U2+xjBh6N5HC9lrawizFz9DKrtzGmhgkFCe7m03WRvsq43xVvAfu8fGzfdOc/N
od9vduX9ehN66Ww6gp5DDMEifijtZG6rKceGrw5r44Npk6M7bXzK+2SNA2DZkICjIs3AiJu0vFo6
qWhkkyqPWf3stFuhwKuFXq/U1cqpIctbWENyZNiWLQItQ5eXa9jWTt4WHYMSSqkxINXYgdrtasq1
tZvPXfqzMDL/Xqni/mUom/7DUKWD5ye+/cgMhPWobWPfQuTEcHahNfozMjuN2uxNPauYFa9s5S5J
7Pmzjvp35So2CtJbTo6r+pl6N0GC8KVoDKQuCsVCJDeHLcObYMv4jkpQ79xtRngIAMjq9j5myPYe
YefPWz2PTiUEbq7F//5psKfiLjU2xS7dpoc0bV860/S9HCa/wDWdsX+sjNJ2vGC2k5corFDnMYaC
PJB5uP4zwcZnxNOyxw+9HUFUsgnLL+l2M6FVO9r+O9Vs6z269gTftI0HUDCZWhr7JJzn97GS9p49
DzrD8GXwnRTF/JSodEW2ady6atpZR2ghra9zOUzoMTtO96g14Q9/cnRg1EPfvYqppO+E3Pg0201P
kEAl+6Ox6a2nJKzy1O3iMHmcQO+OPKfD6D7SCL+dRQSLirzy8kDVPtjqOB2nbir+ZpKd0ikCG0cl
j9LnMdnmP0soX94VsKQegtqO/rIStf5ZVXHqluZIx7uJHK8Ngsq1fH96teZ+/AYy2vTUajPv43qL
RHoR21vfK2i1Rl4W2slHkyGk336uiTkdGA1ww0IiRAqcfauGLeVrwI7WrkuavT1+HoDl3XaPC3WD
SyvS5dWcwsx0hbR1c988K+UOhQbwxyAcYdbY0fU4psc1l3x9jSkGCfYb8dA2tqYUY8oI6HEQMkrF
WJf2lz9q+okoTcUtGKpiJXNbsoVkLvF5I8jjbSlEj4WWzeisE2WGcB/qqZfNyk6fVmLZgsqHDb+L
mM+HFwKJLelBWhiBPc0TDB7VVjW+l1OKpy3tNEbdSA2PkV6S+dSh4anaMB02dfijCsN5Ta/s2mXx
I+j3c2SI4Ff8F1bPkHqaBNQpULP2WuTE2jK5j8pmdJvBvN+2vbHmJq8jDXVEMaDEiBJEq3LBMhiC
1N6kbKWgB+1P02u4SzxBnBg/aHfrozQL9TVhDw1QiHJBVsiRrbCaSB3mN45c5WXemdFT9dx4892/
qLUACVVwy7k7fUoOa8SkCwUBbIsaJpUu4Dry+GdUbtU56yHwsj72j87faAIMH6an8KA/287nxKNb
c0r3cfAxUzxr2K9DdJeOMhyzwJIoS9iEpsuIVE2mPtuhCaBlMHfZ9rmo2tMcrYllLFthsATsComZ
TP9R6kPdmC1W/CF7ydP4oa8TCB3/yIyIraIqjCkplG+IZP52C5qj65EqrrMfpeogIGus+bfFz9nC
gkbVUBQcpEVTrCmzuX069Onttzoz0eBJlRc9qVduwvWDjcNxZkdKF9IwjJlNYNniZpu7vR/Qqwt/
OyBgQ6CaHDEWT0nj8gCoSehb+dSzNanbG+peG//pQ30lICw5EbJxatc8DGGbkBbMTGJEUPEUblt+
q4KPimF5JrhCgzkVX1tL6BZX7cyYtGpJ2jjbMMd9EM3bg+rrhTdqg7bC9Cd8/GU6zLpB00MlQ4gq
WHIgzfxoVG0KTllKA7WcAGJE+vSz326PbdedNtv4uRmtYeVEXD88Lq2Kk3n2vsmiLKvSGncR5t2T
s51OZXlKTRR4y+12pWG8eMiZGKcUT+nkqj7ehTMj6zZFkyozT73xlzlVO39of7voygf914qMEnTs
0Mk3uQLKpVFMwRG13W8yO92vJCRiz+Xdwito8PBRmLiqSyStqY0TlAZvZFibyCsP/V3vFafsH/V1
fQ5h6WwQt4AIijFl+CAvdwmWiTywEyo7PcwfdC3HiboE7SG7fUiNdkBgL/2kN8rawV+or1HZBS4K
MpDRKFobl3ZDzRkMCPgYJ/+VP467ebe9i1712uth2baOzY4mP5RffuMaa7dh4bCcW5Yn8m2/amOj
F188+R2qKUN+t8lSFWaSwPz95OvClORLwJsMjEmNOkprTfiXWc+gscM2/lz687vbp2bBkVxYkhzJ
nMBRrmpYilDGyLQB3onVQtb14/5iy2R6sVip/HiysZGequecU/lj9urn9rg2lbt8NqhWwFtFvQKn
dXk2pjrQ/WAeQEXsdeAfCNdN34E7HoP76Ajseqe/ltHdOo3RwlWAOYbheZ7W4FUdKS1XSnr90cCR
rLOtF9v3mj3+mIwNaNkMysKN8Tz2mxXPvPypABdoD4s0UuaProqpVxITm4IiMWsY3Avuh478UfXg
YdkFH8P9xl1Dky/dABI5Kp+k7NfEpeFcjYUuyH+C9jGvCXP5oVOdj79/IrnezOci8QQ1hRSs28if
Oz+Hwkafsh0S7MxzrHj9pTN/bkEKa8k2VlMnpfqohCh+KvNHMy1X/ZS4opI3hhpQUJshKsbTRvJT
mlry++tE/39jYR3wLWjLveH/MF6z9D1npmTHlBQKbZQBUz1bE1c/63Elf1ozILmjaWrjNH976jaZ
/z0oCiRFw9l/f3vjF17UpBn/XTK5iTyFg2kkDd8hrm+sPScO0yf2DsrmA9WCajgWQhtidfBqaacc
lDs0ckRLkL1eeg0/RSUtSKr/7FRz7O9Sdqo7rfMGLC2kIxQ1eOoSu+SaqmXOfWLHPNg3hRPu1HoL
iUJf5LvbC7lohfjPi+eNblH6oHYaB0tXSN2NaLSedCf7yzRm5/QnRqhagi8gFsu1ywLmPhUUE3X1
uXmyBxyss9YlWCoOgMogzKtonojJscudmZw8i2B2IXCkPYYSBYZWgxLeF99KUJgH2jDsIssOPAgd
eVSWVfBJm/rtGoB+YT3xsuwaPR96vXIavCnqrvY7nly9fx99Lk/GfrzzD4F1F39ntoR+XrBK+b5m
Uvpya2wiI50xGTrhacjDQ2qvfNWiBZEuCvUBIpd0SGiSxpE1g0GrC/RX/OCl2+orY+wL4YKGK69h
4QLpSUqePDfKmkY8ZRVTzbd7shj9qTMCKp3OtEYRtmDq4qRI2Shks9um8Rn+07v4qY7HYz61Pxhv
u7t96Bfa/rQGWDSwBUT6K8ZrUfPzK2p0DMdNPCN38SBaBLCSMNHtNh9Lx6te1gUAFvYKBlNcIzU/
qNDlvCawiCM2EovuoLyLUPqsNP94+8PEbkvRik48WlEissPWK523oUn7LYeAJMkJjNe5Y3ycwlW4
6+cpe981cfR5biZgtFps3rUbfOVt8wvbh02qJpwV/Nbbsp89+VSzLJlCBf3l1AE02/PUuLYeKwcK
yiuWFh6XsCahEQV1NtzLstuygkarc8HUOTpFSxW+M617v0zqXUcFfZdEQbJGpLOQHQp8KSUBIY5N
1ebSiUVNROFEpY+mlaW+q8PywQ6mf+ZN/TGZmo9D21FB3661YZYW1IHdi+r6GyGadPXmuWmqOiTQ
mGgN1eprab0U+doM5cKhufCLkpEWlrVOUdm1NLd7t81M1c1DBc0Zo95pbfJZjZw7W2sflEBdU3N4
qwtfHliq7yBTwBcx+kNr93JVla7i7S7IsR6CFICk5hF9xMR/5mknEb8ppe6NxwjFc+0uPu5uH9fr
Lb00Lj2aNmOdZa2gnc5h+vWGjOHGTE0YhwOhmW0+dvO2PQRb//cjLmoqYuKBQvV1xB1mR5lLRWeg
o03VT5Shuq+O33y5/WlLewqDAEViWGuoY4q/n93EPA2V0QwBuJI7FF5iWEzlWOlTlxnzw5R2vypK
qXdRN/s7O4nW4KcLfk4gT1HFwb2SoUubWtVR1zUNzbIgrihoxZPz4EzZ/AdvJ3BhG+4k7XrwfJKz
2zh9GNhZCfrgsf9hPCWxJ9Q61Dvr2fYP0zf1qB3Ke+W0xlKx4HouzEoxajsg99OmzAcUTj25ZFWR
y/F5p0bWY6Hgem9v5NJaitlC+vc0i664jqx025YbR0A/Tf1FCbpPTm6uRMMFJ0NQB8VKhXBDv1xa
x5KpzNIqKg5ko1K21Td7xbZLzwjrYuVjltoXzKJRhQaDaWJRemKnTlnmscBCi+euviuOc3jYDDRV
maiaDgiJ7qYNX+ppgIxapptX7C99KS8DwA3gJklHJU/nV2FRKTHm53z+nKNNM6s/Qd79wQWnigBD
LCEezy2tpz1pUxKrTGxZ8SZ7qdV8fK902zU946UbjqoFHL48TeEYlS6ZPTd2pc4OZAzDw9i0D7me
uUllg2KK3Ka/n+L34+8LnoCRFLV3USlkjlFyKmUfDkYEJtVNLGN4sjKY5Ooqal6dpvt4+9Qv3TEh
GAF2nUTmCpbZOHmYKyMzRkyeFw/BUPuHhHGjd+VsK/s6yrSVLHph7o1QILSgtLcHiozJHHSVa50S
h9CXP+m7+c5GdkBI24aQFqw+VUVg+f9Hvev0M7O1fojBtg731o/orjqCPnCpvAr+veiw1m5eQKCd
xznEOC6DgZk1VdCIZAkhnOf6lIFkNN75h38bdkHornUKr6/ZpT3pnPijmceT4IOPjG9Z+M9MAw1S
fe93j8i5EXKyy4+aHWB1akE1XjHne8c5me03Zyq92VnD0C5MKQJ8hCJNuEiwbvJ9VhIjNuYIryGY
NMzPYlBqe1Tum5f19+L1yl2akmLLYAd9ao+UtOo+/bEt087NjP7VFPyxt1dvqZl78VGSJ86CrpkG
4QoHiNiMz2UHl7obvLdAxxQHxeu9cV/sjMbrEi+z3QhZ25e1a7B4yeHAf4MNGLwaLnewySESrU1+
gqVr3zO7h68jqYv7IbaGk6XOf6988UL5mkfff81JDrNCq09vt5iLT8UH9D3uRB2veLdev177LnH7
z3KvcBzj0pjhME4HJd33ZfZBsbsHM681F4zPSg679JTlaUBblKhG60uOA07gR6m/oQAQfSZeV5U3
VN5/ODaV+U6ZKCVnO0il1gxfOzES9w0oC9ElvVawmOsAJGHE26QVrKLavjpGRwv9aN3rj+tKOwuL
6qhggLZUw3gsyA5a0fysKvwZdHkVf1Ly+meotz+CmgTaiX4/H2IgBTptMTDPf5L7Gpn4/lcyyh7U
Y1eA4gA9T469soALmZ1QlAU5wsgJGE/JDDlKyXA00yh9Gn6MQ/U9TZyVsLa0aJBCo8zBY5m5binf
Kfs5iuaKB44zxE/hxtqn4Zcg/lHXa+hc4S0uAxq4nzND4lvPjnxcsT9hB+AyMLsvg/VYT7nLqOYB
oKCXbNZENxei9aU5KcMqxzHddBAvCoEL0khOudcdmsc/RVNfGhOLfPZt8Gu3NSNReAuk2X1jr6un
tlolpBJbcbWCyM6AIuVMXJ3vjYInbDZ4/gFtyNZxnRf7vnxhkOKkvJYkqu99C7GuaSe6onHMOLB2
bO7j45pm19KJQfyQkXzSLtg4pROTBnbsz+2WjmXxZKctUgA9JRz2VVvB6C4aErpSaLPZyHpIWxjH
ajRnU0CPL1BHL2jA9k3Fpykyx31YcGJXnP/S8jLL6lAx0snI5ZvQbzJVCScumxhqHTUqDAKEP+6H
0/TR+Dv11i7E0uUWwz1M7DGGeaVACIC3VZWaGBDl6Tunso6OrqyoKy/kChDLi8qsgJ9dVX6h9tCt
krlEV2m32ouRzMkxHyztI3ns7xPqiFxLcHALuTpqi5dXAOXGLgtEQtf7ryFUlEIc8/YGLX0MUiSM
D8HqS2FPCs6FU2UWvRsu2fxuLs19aAQ7O18DCK5ZkSJzZkx6F8xY2YwvGU5wLmNgXv/c/pS3oytf
ZfoLrBVk7HQ9pLymnaZanVPOMCWtYtqXJNzxYSz34UeRcwgp+/Su30NG+M6O3Qjx8nnfHjUavq/J
38VKLFtqMItmx//+GGlhq9TpNUXHr/yrwac/oG0/frFP9b7fR/8EXrynUgsgaI22ZOkCnNuVlprK
jxoVIpPVUjCYzSbVHhlidVY+b8kKPT94oLnX1wO4jpbODSA63Z3rrn036pXg2G3Mv2/v6NKxoW7P
gxeYjKDUuzz+2sZHpyWnnuUEffaUUPxmkqfJ9nmula+3TS291RAoIFhzz9AHk2tnxTbr02DUoEFC
/fuNT7t+6L3msTgEiVcfIWE5rli8XkPKrogT0KoXGZbczPRDf2ZIkK9r9oIoMNonwOqZ/H3Qj3Db
eO2rY+zmtWr69ZIKo1AvCqAdEUD8/SyoqkPTan5Db1MrfAp4YfmXYeMt5yFYZfAWr9vL64gpoQTL
LKsmOLUvTW18yxpKmPz5Pv8IvmKvzK6WH4b+qeUyqkicO0/aQcTVqn2XRysp2EJ+fmleugglOjrk
0FyEdsdDC1aK8TE/JIg+b49wdHrp+3VM19KOAl9BB4klpqwhfbHT204cZ2KGyd+Gd2Zfjp6yndc4
FBa/TDc1cti3MRtbekLmadKT1lrUTJo3J+d/i54i0BEQ+e/tF2jtaKmukdxcpw3MgJ3ZFJt9dm5y
n4E93RBjYGmy66NvUV956Zx53P6Va3GdMWCJEUzGVQAikd5LllItLIaU5yIc8/2PtI7q5ynwm10R
6913a663P4a6UlqP8pz91WAY5IV+ff3PJlTTYwfh92ebB+fh9o9auDV0nwjFMCbROpA529sxjbdh
RRzO6JP7au8FHazU8efbVhZiBvNbXBegV5AAwGxy+ekOZJNW4Zds7ON40A/ZvnhV1H10L8oCYnMb
Jm+frJP+z227i1+Hf6XqJxju5AeRrcRGngaY1bqN/pG2s/Fj6gPzn0htuxWnJzZP9gnnmysfozqL
hFoUcSP1jTtTDWDvVOvG7ZPohzG3nTeqxYfbX7d8Xc4OlBRFxtExlCIAup9AMN2elB/It77NmljH
7b2JA1p/oy+5Pl59MGuJmvdVwzk26NXz4iB9jw2v7U3Y2u1dZGiuqUHA3LxzjJVb8/YMv1rYM4vi
/p7dz3oII6WbM/LeTR4+O1Y3HQ1YI/Tt0CBAQUE3LMwqcnUgdV5hO9mL2uTdo21O3fewqbVTESj1
UeHhnbkojDLg1Dra3xuhNTUZcA1EPCxfuslon8sqCn9GYTPtDL9nFgDqQNu1C8X33dq0stHTW6e+
i1BL9ZxwHv5A8hL1eWbE6eEJumnJq/vQCTAg2vF4D33PcUZv03wK45XVXLgQAHKRpIXkDYSuLp0Y
Jtbm0XRwdnqffVbmkDUxRmNX6+lKK23pOpwZMqSMVWMUbDIF7cfGyHtaL34SP0321Hyf7aB82ah+
dWjsKVnB7y3lOoSnNxAGzV/VkQ7LpBWssRAFHA/qwaCAJLq+9V7lNoT3nRt9uX0D3yK9dDgv7Ill
ODucljGHmpXhPjckO9ZugKM42SeVW9wHe+r97yd1tznUKCYwIroPdn7rDg9rPHTim+TfwANKtIZo
RF0125jDhN9eBRwXB3whLCddq+8cVdmH/lpNYWFXSSR5HhKCIGC8erXVcctzh8qgGcyTa3XO4xCr
7/LSfwmY8/EKWFlvL/DShlI3+K+/kRY4UIONWjb4m819zV6+cYaO98Nh3JuH/H0Ia+htg0uJzrk9
yY1nqGwrvRgxmG1x7U9ZvVpeXdivi0+S7mBblnPrlxREBDWx4eU7cNV9iDZA5I02wtT40X3zsGX2
9Y++jRlBioPwE8j42W06DmkFhbDbAcoYzb8YJnRvr97yp/3Xgljds+tghNqUhUAp3cLvn3TzO5mQ
u2XgN2islYOx5MgMUDMCC4z6mpyC+wJoEWZUX1rVD/aZAjN4iCF1WiXUE35Xul5cq/9akvxyV1sw
YoSA+5WHdhfcdUfztDk1O57c+/Wa9OJ5N9gavkkHeSqD7/p8Zl4Z3ibXKbPZSx11Om4nx0HJUp/c
sUR/QIdWmmS1VDbuplU2+4aylxsXCkyexab3tkn86/amLl2Js58kFx+0Yev340Daquhp8SktmurE
GCYoy9tmFnYUBIvGVXdAOFzVt5IoSxtEUHHddmx6SaN03jxvX6spXnk/LX3PeWiS3jLwZJt1mgPy
0JzEcrsh3xfRvLJmCx/DbKygygc3zGij+PvZRRijIZxjUbBR0SLdb4voK2lGvc9ma23ZFr9G1GNM
sORCReF/mPuy5rZ1Ndu/cmq/czfBmV19uuqSlKjJsmU7iZ0XlhM7JECCIABO4K+/S3L6ZMfbN7nd
9+W+qERxFIjhG9a31s93sizJWVn1KANBQUhShPMRXu/m16/mHZAFEkKgU4/gmkHj4G24woQ2eqUP
4zZy66hBRbsGhWbXRjyxHB9F4mBg2AZt1z3yhblbEMmgwmCQT0sLyGA3hGWcmKqgeRVE0M8A0cMn
lGM6WRS1wW8Kqt6hGgT0CwgeoHIxN/ytOLEiM4Wg+ASX8ZyETKt0GjI5J94H56XYhpBhqPZI8NIh
gbMXPv5uhn0njXC+feiBgRYZkr8VfBCHwls7W+R+mVU3VSrTKovTdsqc9Tlj9ts8/Dtv/6f7vVmu
/EmEdTR1QVKrbrw5q3Y+zRWrD7CByxvWetHBV4NbJxarprRSAeLiQxDliAghVinCku8r7jvrRffF
b0bZOyPgpyd7s8pJFB7MHBQvSQw6u4/B1HyKVWueYJOA4uDX3fOdRkAlKvxplDAjxvW2yobRCRwI
53AMQSH6VFzBIfif3AEJUaCiz+iwt3aPS32IRvpYbWTAXuQMD2EERcOv/8U7RQ4YZMC2nanfzzob
b0ZyW48F8Vq02FlZ2G0T56V9bNYxwrrNcVySwErL6/+B7QiEFjx/Ako2BMnfvCVRF/VQN+A2rCO/
TIsBcsbF1LZJuEAqPKjJ7wyEdwxIYgMvjzGOKB0K9X6ereQMUSBC4H+IvvwwxGqnfFJly6Ry0iBp
M1E6ZL9u1ndMEoTMz6SVYKsBi8CbfwhPv+HIEKDCd/GvPcGuKdkrg5pRHdu/SUC954//9V5vV0rP
kVrOEm/wHBcEI/QdH7LG23gMrLFzCo2UTUnqpLz+3bTz7lg7E/7AR0TC421FNgcgOnAtIPoKNqrN
qJsBULS+TsfmrL396/Z8Z7Ahj42WRJr5nZL5gmPptCwEVl0M7D2pJmcdhWx8+vVdfjOR/o0Il3Yh
tTqKidTsmvtXsz+4E9uzhN+0+d00+l77weWOUBeD8f23wJwgZaftEfC6shzxlqpmXYv+uo7V7yhF
nXfCJzBxftzpzXwNVRDhziMi4/bOSVGbd4qP3aq+J1/8o878HfsCihBAt3TWbRa4An1KMwf8cEUK
Ut4Z8WT3/jft/P5fB9z9zE0FsNqbB9JFEUo3QNc5s024Dlj97qc49cH+IOG5MvWiR1C1g5hu85sb
v9OPXO8syA2q03OO7o1jp3QDRDyDFQb+2vnTWWOKp3VaPYGUrWtzk+Gv/x629s70A3cBcMMzhhhs
Tm+mWDAcC6ArwcwC3lrrLrgqTGr4avq2ZBrt7mVcnupwcw5IdvnvwBnv3js4pw1gGnjAgfw89dlW
GVZWAzQvzHcYJyMHlQn1K56GzOIrA1KhGPGsQHz8dUO/184wg/51W+fn27pFwMbKB1dc7dUBTXhR
fAi8kra/mRbemWYxehD5Q20BYBju+TH+YvDKoOTdbFDJGymI66AAynycaJTUwJv9+v+c5+s37hi0
Q0CJBeFm1KWE5wf5y40U1S51mEGaB8JkLRj36dZZ9/nvsgLvjAsUziDRASI6ZM3CN90zEk0Yylgi
UObDfou8TUTdXVn/rujk3dugL4La1UfS8a1hwcB1Z1ETIU0Vh0+hBYookOp8nhj/zXz67n3gTWKA
I+z3N38ElT08cKYSwLhq0Ws+lnOfdKMzrvtZQpfy16/ob0KTEFqHuAtqkpDYP1e4vFlzUU8kLMZQ
mNdDCq1K40+mSUC8bVbRyV61WbW2VmFa51Big+uVUQR3qqTNg9WvH+Odng8GHYj6Yqlyz6IWb3pK
11ac+meVDTWtuZRhMqvidyiD9xaqnyil3gxrhzZNEHaIAHp5v52uRDomzccoeY35Wfe//kvvLB8/
3ezNYLaIUmhXODBi0eEz6yO660TgHu3ZFokYSnLXKlIkEPyl2f/bnd8kcAyza78JYShqq0h5q48D
cIcxwA5+Yx99FxoDSr16EP/2df738kXcvA5q/Z//ge2vojOKwk19s/mf191Le9erl5f+6qn7j/Op
/zr05xP/84p+VUKLb/3bo346Cdf/fv/sqX/6aWMF0fLenIYXZW5f9ND0lxvgSc9H/t/u/MfL5Sr3
pnv55x9fxdD256uVYEn74/uu7fM//wC68S+tf77+953HJ47zPpRP7TMG+Ou1/nXCy5Pu//mH6/9p
o4zwjDtC3UN8YSaZXs57nPhP/2yYAUIJ9QCYMpgaWwH29X/+4f2JuAqWeNQ1okwCjilenxbDeZdF
/kTAHLEmTEAgifNc+B3/9c9/ekc/3tk/2oHfCNr2+p9/gP3lpwnaBzgJECxwpiAUgbjZ36DhU2OY
Ru3ZbRWWfrjRs46b1DZDBWkN3y+PzkjvKlFgVhiGtktAHlwdEHqQR5/N5L4MB49CEy6Cvo/TDvns
RcONMLNzXwwy2o6Tg2S76eNMWXxccdKDHdCfyFXRTe1eBLasUiuMzQQmSsyt6KwD/+aoTp/csiWp
maW/XdTYboKatrdoLHs3zdBbQLyyhotFx7a813Y3irQrC7VA+sHyP0G83R2S3gnnr348Uezz5FXb
GXE0AQfBa1l6izxg4u24WHWgb5cvTEjb4ruFeE1NxyRs+sXbNiNqmKykRqbMy6ui6xxEzJtemrte
NFEHImDjZYWZipEnZmaQrLP0dB0Uhq6CNnKeLOPE2RJACYIXPbNTISb+TY0+X4MhLbwpJZX3tkKl
SIrOMz9bjERJ5yysXLGW1F/LclZYnaddx9gKFdE0R+3M8jgXtdlMHEXn3VmyPrJraB3qtl614K34
0va2eBnoEiFgEvT8q8U78mL71jgmk9srwB2qNkzs2oO5Fhz7kA2pqeXW+Ipeo13VoZrF8syKorjR
ehgNCn6LUKd9BTLPzF/segcWwg4/uEATpKCMnBEqUnDEE3jKJUsQymHtiuvO3oToKfUVwtqyXY0W
QkvJBP1CsmYIbTzhgYYtRCa61CEa8FopejsbiohMa1E6DknI2LGNA07UAl1u5ENOAurdaaGZyFFC
OxaPitDZQQBZ8wNnUQVdpgaaFTvbmnX1XNZFeWhMw3czj6cE0UOw+lqtCZzMVCj3Ceqe9OvQTGqt
nRjuuwTFiD317NQHgf7Uh2UYrxzJm88IpS4n1bUWgWnhLk4C1sh4Z5eqg7R2W1+XXIukC3wUUYQc
0eCk5m59UCHhWEOFqkkiQ7mUqdNYTZc5S9mu5RLr6wkut8oUhjn44vDMAjh/sxwmS9IHo4P2Qx81
4N33Krbkrjt7czZKDB8Q8HN7s3RLdWR1bx5DgDU3xIrqIJ0nb3psZq2up96lu2jmDUTdRdA/d3Eh
/NRqraDI8CerlYe4hYNus9DPNR+gMbMgtkQy3gLlhBrQZbrpSt6uKShAIaYSB3XKpC0+ekbY2dSO
Yu9CaCGZJ7FhZX0QmnwlZGboCSFKWFS5YKJAxlTCaAe3TgVO6pbl0WQtJfBTfj0lepqio0LdHISk
YytGVUVTSZKoetHfWo3hT6HVt2ldVn8hXUtuKir8x3Hg4qqJbfmtmS36HOl+gv+DOiG6GnUw3rcw
kG5tTyD2n/F4aJduFbcTHfp0imjb3lqBgsZqZw3KfnRnvNyj26J0MitBUuVbiTMFy7AtaYkujEoI
/8AdR+VQw6IlhLcD8EJqf9T1lbuYIu9q1FixYrRBPg599zP9dbgCSn5Oxz58sOLCKTdT3UR3/uyA
1G20ilg9T/Nc7zEjgX2xN0jplD4bN8sw+ldhYYUnLmTIMr9p63Xl29BJM6jVQ/2rNSEIzVGZhMD0
DPqOfKKG7qa6br/KqBEgViVQobincV0EebcYlx+aQczhdgx9ntoYVRt4K2pTTpa3opa1oOahbvk1
aHMhjNxNVIKtVMzTRk/lhA5IxEcage6mwb8RkC1Rx5pGyIZqCU0b25UrCzDlOzbB5EdYyAYYVLm6
0Qmq6ac0DnskQLpU00ctr+IBakYK+kaY2YPM1vRjw3CfGKmCWGKy+FRaGQG/KtiRgpfWumPBJ9Xz
RI67yWFJI7tdL14qA4SPkoF/kiUBf6SsAvRdFbL7eHbre8uU4qDoQp7jmRR31K2GRyNrSDH2TRpa
eOsrJkwEtx3ow4/U7tSD36N8MwkVmU84JeUB6CE71qCnjEvLDyjNjaPUA1vlURrBy6yTYZw7ZQVB
ESQCq5MrgYueLHgZHWhhD+CbBEW7hfrNDLROASjwzQJLGkx7mC06kkRo/gfMrvFNaFjvpXV7xtfV
9SDAVFvg06YutOWrehlvmdVGn8+YhUcAolGJDbpkDz3kmyDd/MAhBvECuGOQjqUqj+Cpiz6PUEtP
omKBh+g497DssrKyy9Qr0IG06NjHNuTIMVcM6Oe07aNlVdr19KxiBUkUQaMu7yq/P7YyNtdzF6ky
HWM0X+b5iwCfpYM68DUBOPBbJMLKg/TDGJDrjofEy4Oi97Ylsl9tSiwSjXvHmIpux5pUOpWhFv66
510BSbzGH1ZaxbXXJUU78Vu7CqlMxGz0Fztu6HUcyHErwBaAnlmv6xk2OQF0diTjnAiq7L3dIyZf
x7p+HEC8ckf9cMwaSZuVamv+dRglJLJQTbSltpjWLkoGcwiZtCs9mBHT7Tx+bii1d7J1wxWfi/4E
dnL7cXIa+9Gv0f0dMO7vIhtId9crkH0Y3Caxo7rukqle4lUTLnZuRlEnXTFWOUphlswZC6jDRjEM
GEAmMsdS/RrJJZNwOtH1HFZ9DiwTlOxmwzLjT/XGwMnKUDhcr4xox0zXossqf0CAsXaXJz3LNpWj
X6dR7y2rqorhbLU2ltRyaTYlUyBGc4b54BpbJ8ztFBgW4uVaC/l1CJ3z6IOGu79wfSichh4rMkTp
YNH5yxQwe0U7+TXiIVghap/kYVMW2exULK3oEr4ARu7ktLPorc9cDdNJ9uKRWcTZgYnQBFnbV6g/
kB7bxzUVYHofNxEZ1lYnHyYye1cMNg/+pwepk7mVh7gpW3lF5sVA8Lmvo/rFDtvlQY+13pk4tO55
NfBDSKtlDYDXgqAD4ZZBgVkl87bVvASXskPBZ8xnduvR0M+ioStusKxHCq8mlM4R2PDZkgmFhtXn
3tfjJla9+6mjnOVCKxS5L4IcKtJHz2EPTQTVBPzWhar4o+2PdUZE5D/2rR6/2ZIUZD1gsblX5YgU
v/addkpUL/mMmrSwzdraCb6ImtorxIiw/Eq6FCvDjN7Sc/VJ4Q8lwCR4nmU1yVY/GQeVWAl4MOsr
gww3eDCbllzLRvKVpefpBKLwAJR6lCz9ClUVXbFaBhi3mRvUA7igu9KdEt4W/rECB/3exzz+QSNC
n5YTDfdCj+wDVB6K1EVrKdBAS+u6ol51D643rCcxIPMeOasYA1esv/OI/rf8u/+j1/aTp/dLL/D/
R//unO/9t//yov7m3909Dc/0H/9LPX2hP3t559NevTzf/xMuHMBgWDQBowaS6Y9/vHp5rvcnLDnU
ZwMg4CBtc97z3ctznT8JoHcXyngn9IG9/peXR4I/EYk5R+eQwAVwz/3v+HgBUkQ/OXngXwCcEpQw
PsjwyTnt9ibqUZqwbDTxrKREKS5MfnCKh7Zex7WDTIfdi3RoYL+qs0G9YCtw9InM5Z0reytx5Xa2
1SenIaeyEZjr5SjXKGjxczDM7OG+fQIMTkJjD7E9WYB9nJuXmY25u8yw665h/4fgJGxKJOPUfqol
aNWH8qoEsXdCOD8B+/aBU6yvDda7cQf8ZZ/OPqFZFpQNaseeypGuAHPmGTr5nHXaPzoB/SrGSa58
1J4nRF37BiKUkV3RtIBdG/QfCqudk9YbV00Bu9Q2wUGSYev5IBTBZLnRK6/4FMy3kHcJM5cWCm5I
/JXUPcvJQrLeKyJwlrZXRT99s2BX7pAkeihoMWy8odvbgXns7aU8qGrMMcNBqi7kGMEoo2gcuQ70
EqzZV+QHNWYKioEPucx08sV+EF8XY6VKjHNaScckCw+Og6/yiD90todIR/fg+yLeKuZVqWtRK2cw
v1CmtWq07Fb2PHxt2Qj0CGiPg9Rf1MvUWS9qGA+9Iw5U23bi8eZhtoajM6l9D52hpLasKbMIvJtz
sjCy8yksDcghXwzFrF5Z3pKsWdeQzNBlx5mzP2cXA+hBuhxBP3tIQE7TZWDeZUksu03GwrlOBudp
7kfIFx1n27unNLDTTTzBEPAscqKduW+HeA3x6MPQ201mF+A+qGR/DJv5c7Keeb9kxKOfM7+CKokz
LToby9hKI219YM9VXR7DWDyYFvXP/dXULHfSVV1mmwKdT9+QDkYKFHF43gUTKnhcP0rHCKlPGt2M
dlgnFMHfMAH4zr0J/eZDVUyJfwVvoAmnm8E+q9csjKfrxWkfMN/uZ5gyTC+fuxZ6BUHATk1PWNpo
dJ5+bsGoT3ZrQsmXrppyewmnJC6mK905V4inoqx9NZMYJTy8R2zNJbBK3NPix/uiUjQfqZ3MLvTd
/Y4HiFkV+WIZDsGxRq2Wzp+BCGpY3g/8qefsIULOfA1Bn7yhJV9pJ/xQzVZ8EGRyR1CyjpkEPSmw
HWHqkpMXLGYv6iBv6o1bysdYFJ/g1vEcYZ7UlLU6++XVcUBlZDPmXPR5rGXqkcHdh+PkZWOPmM5S
NGXqlquqG5FQEdU9t6v9GTy75oowgNjB/CoqiGfANml6lYyq11uUWRDIxzvdSvrqcy2dMQ07Mx0E
HxApbh8r2LL+MqXdBKeza69rRqFq6g+QibW9LyKOvwA39IkuXb3yePfUL0s2ul/rgW1B9/ANvJ9f
wmrFDdnE4166+UjgCfVtm/rth0LSlTOA2hzW44zKeJA9kp6lrmj3xlnEqhDOI1bTZ9Ejs6ElWqL0
AYEiELmX0ZoK+y4OYCpF7BQJ4j44upcrUzy3PA4zzsTTzJdlCzL3MiGetsGZNSPhNBmaEvuT7tc2
Y1+HoHiG4NHa96sPg2z2qqyDQ8fVBoF1koU9ON9RopA6UPfaFL11NtL7deRbL05Yf7CgLHvj2XwV
qbq6Ne18E3b6pWiD6a4pvc8Timwa6rOHsp3WYz89W46Jc585ePRFrSjzVRqPmJ+NnLqsmWUJ0YcG
oq1ix7th3MrKzUjXvzDZhFvHVHNWF47JhupxlBqQb8G6NDBpweiQDkwEG0M+FH4frRtaZEyF4co2
8SdZpEi5+Rsyg04uiO8m1t9AIP6Y2fGjY6ZNHXfy8cyolkGMPkxDWW8KhONAWED4lUfXvLZFDkPW
3gx2Ex9IHz8YjGMW3LA4/ty30k4QyOtTaKCBXqMe7B0ZrhExA8B7UP52gheaMA+8RQsu6k3I4UTc
LdHxB5iegb1uXHUvoE/hMWVyCG4gLds3Ys+qj5Zjr4QozDrzIut2maU6Tn6zQbJr7dWJ8cG75gM5
nkwhp2u72AubhWuEaqyVGM7ryHyPoFde9YhV9b0q8zJuo11trL2d+8Lut56M2wwhuyZrYlnsG63z
BhM1qMhuLb2wRw8J8IwjtJnMbTNm1dLodWsoPKVd9QwAilPM8a5RUq5mZoGayCDBZybxMQq1n9r2
/NmUVrU2sdCHQFO1x/jKmVWwlPtegUViVmmtimeJEXWYfKmSrI74nRRjsZ+AiUN81QeDiFXtrL5z
oPh5Nc4j23m0wEqlkMNupJXNfdmnVcyGxC71vrcjufZHu0mKUsD5X0S0Zkv5wux5OixYZkShIjTE
And8WMLyBoxVH2wIl+wuW3MlV6EziivNPQSRIjZvA3uAnUBjvQsoasjOXGIncM1iSjLWxqed2Aln
FrvLt6WdKxRInrdLu5CIS3ATbxghSRMF0H4pCRAnA9fT96+Fje3Lj1GERh6mOqyvMKMeGZnFtomw
SEh/sD7aeJ0r4NjdHOBL6yOCAVgc6lAf/PNmH1nbrnG62zKunHut8AJH/RyWY7dxe2c6jHY3H4wz
oYl+bA8eo2ltIDtAqxK7beW3COPg8Mt2ef7R6dxgoxpU6oWPcjTj/nKly/43R15+u3wQPdxxBfTQ
4BaIE51v/ePYyxFtDDW45PJVLH0SjqTegd55XTo82oRur/cOTJo9kgh6/2Pz8u3y22XvZfPyIeIG
ca+Z5ryGRAWkrccEHjmMisouCoQLQXxohAPCNbYgEu4sDUju6nZbGe0dGsvyDpdvvPL32qIoRz8f
O50/Xr/FXbRSpQ2FsylGPACqBlURgwMw7KrbsR+dbahGsxYiaEH9KQ89wiVfIf+ESDdi2Ld6ABSM
ofoxxZq3rFth+Kd41gfvfCFpwI6MVYPd+m5BXi8UIBr9qQjK1wtFBrN7NJnyNhhKnlaQH0ld/TmK
Fq+4n8jk7xoJaqkCwlu7cG7aB4y7xAtY+RHKEtXR68mQXH6vqOvAS7fLzWXTldbJBTbyFKg5QBRq
Pl1+LtVENwuEf1aUL+0DSijHhPMMGAr/tqt1ceVrdE3F6N0g3QqiGAhIze4IGrvzb+35iBBHXHZe
PubaNJigXWdz2bRRmHkVtPbrEZeTLtdADbOzceSNH6iD6/EWmkkCBu5TaSrxghqmOUFsvLnToe5y
2x6Bo+xdcV0aZAoG2oyfjW9gJZTdS92aD2Qtx876iFQ2AnsRlNtmkM4cuAVxBRnb/GMJ4Dmqo7qX
EQv+iBzTkykqksaWLm8W0R5RW4lVH4CuXHOL33pDHKCGRLo7yyItkkK7y50QPlaIjy/+HWKo8Ro2
Q495ICJHWDoig8yo/ehhygjZjPSF8k+6joNPdmEXmSKjulKxbfawsqs1IsEoR1X02+XQOJrSQIru
yxLDgFGmITfFbEcbUlst5KXUckIeGTrgXazvh1ZfWYWaEwak9r5QbfuBDXRKaRyM24rZsC5CiyDY
oe38steabbZmlJZrKNq1H7hxvdxzC5Nd9oatZ29ljZjh5dyZaG8/K/QAABL5h8l12bGg5vGys4dj
eAPqxN3lzKWzxzusWMll6/Khog/GzMXd5ehlGDZjGLPT5Upgs/3IAxjal30SORqwUND6cDmPTQ2c
tcUqXv8ADQlkBZmpNq8PIQdvVc2uWl8ObqhWeSmi6PsfUFGzHYBYTy8HB4yKvV245PWx3JrOVx1T
zxipXoo85rAKG4bhVfVleyiAT3j9QKEi8i/jeI7mqeCvx/h1Bf3zy+GvZ1rixJDa219O+XGFyxHx
0PNDxJzz+L1c2xJQyq7rp7/c9PXr5cS/XFXyrkwtMbnZZY83x7jr3y53vuaITNzCtLe97P3xPy6b
fzmZuqXatC3e3/msH3t/POhlx+Xjx39pQUCahn7hIVGK/3I5+PVhfhz9Y89EluMgbLHRfXWkzJHb
si3dq7CT7tUkg9AkY2RxWCGM5lYXVsWOQU2M9OpKx3qGmjcs09yaWIkqJjmZ7MfZdkERfdccwc8f
ey67B8fNY6nI7vUSMnSDrUO6Q2j0aIANwK0vx9kawwCmOigypiEyKKf/rye7HIMsziPAAx0gQzVw
oGPTQL4MsMXXTasY3NUi/RFrmTwi/T0fuK/VqWs9dXJaeT2hjx60kRAhR5byplhke2hgnpwuh7HS
PUF/DXSOQzUAji2DW0B7ov3rpi7Ke2nFzv5ywuWSjKkPrTfM+9dLFrbzMayk3l+udvko2+qhn23+
/RruND4u0F17PeL1sergcwkWj93rXWKmvqCq1t29XlLx8rkQynzflPPwAiux/35wFJQljFgJC/xf
fzPuXBg+IUyv7w/VIGO9BE6x/fFUU98gxAyS0O3rMXOF6AFCSPb28kiXA1UEfVAroNP29cGIZUDQ
FXKA7y7tB8NJJ/Cr+F+ua/nwi84G4utvl4YK5CUXwOLNj2uDh9skzYIUxuu1R3eEWd6O9kY5i67S
gUSgRibLuHm9l88jlAWRSX3fZm4ZJi10eF+v+foGexknUzTS79cMptlKNO2KXDZ0vo4UrLCu16Dw
u6k8vP+SVWGuzh3DRm4zhZIoamDHgKYh2EXyS6MiZV6COQ4dKPIRuEIlGMmNdNeWqerja4sj9ZsW
ZZVrbebV5adazwhVu+VjH0ZtGnt6zOMOUp5cIvR6lq6byUCupzPDZQeMSn45qYAbkIOppgBTEkeC
WwmRv/aOgmMmasWxdUERi0RL/fq7HgIULI72kHVMIJIGX1SjePn1aggVeUfjgqyHIAk76DBcX+7y
2nHpB42ABszJxl1/b24BhDM0HLMAiZsMobbXe1wO90cFPCklnyd/Bkj53F6X33XNKUAAFcqGS/Xc
GWs698mMFqS7HvoIysStO+S9t2qJ3LtVX23rKaqOdcdzh43FsbAXaJHkMHPEiRDMziXUvkHF3qvc
8x7n0R+Q5/GSy/6xZuJawxGWyeXQyKshANabI3c8ZNqWFnfzTlbriBse9OK6a3mKLrKc+uawwC9m
zDkMqDTftpPTnS4fYJFZ1dqotQtue9T2VPIE0QBziN3hqIdyrafZO+ppCU62P417BJOuRm9OYhqq
U13EWy7UdOh60a2KUDmZDM3Gbw3S4u7kn0pjohtMQH0fgLDPCr0VL0dkueZzJG0m1+EEeAtuXKWG
QD3aizFCwb+czMjEn7Sj3XQxobv2rWG8dtsIBDvWtpwGfdX13MoEhJZXWjN13ZfHoXoYz2d1gbjm
Y9EfuhD0V8wXmSgJMr/YRTqEykoFUw9Bl6uZlblr3AfUijX7mMPkO7ML5kFHbnqgJw5BGX+yum4D
3i6eD4jGUV/NgP586hpUDLlBEexaT6aUhM2mNuyZIcV8vVhITo1hkHsBeAlJ/+gAsB/Zpb/rw9tW
Z4N1RPkUvan8EQ1CjbNC4u1WIKPptiFYrSa7gcJn9aAif7m5NCFj0D8MC1TCI81wq10riWa3u1F9
6aewjJc1hEetE1nWyFTpk+OwaaWsxc9QUkiutaKYXTp2oqKgpwE5kZOPZlRuMGYmwutqPGc4LdM8
prQvm7zCzDaxOUwH45NV6GNBkkHjvH7rC+Ws0FN9JINSH3Tfa9VArZMOw7AeCRAKgHO5a/xJ3dLx
1MKPSUgr6aYhKCE4t30B7AgiJf244e0EABBris3UnENkjq3yStsrzv3xVAvnm1d/nGXTHEYJP2HS
7POghLM2jYryc+L5NNjiKR7XqKyrH4u5pFsGxc8V41H4yBS/atRcb6ADwTLE2MSumKJEalBGDKSS
yTjG3gFwiD5eA1qczYBbgc4/PNJY3KouLK8CVQKHgEASdGCoymdnUSmcKevgUtLcmUjcViSqUl8v
zlUzQH7bgGZ21yEc/qlyY9S7d+Vnp54CRFhrJ79sWn7u69RBWPaBezPf2rqeVyqaikcwuR7iMhQQ
Sg3rA6Me9JYAhblmoQU8wwiVUTEv6gZJ7/E6nEmPmbO3HocSEX7az+VVi/zoHUJYt0i4+2vK5mXT
zxVKY+nkf0SaC2Ffx1tuRgBJ8rmvIWXKo5Wsq83CMwe1wVhxXtqidA/clu4Ba76/naWXt+Hwv8m6
si1HdS35RazFPLwa8DzknJX5opV1qgqEQANIDPr6DlO3b52ufvEyZjTG0t6xI2LLXbWLVPXlLdo/
64BcxFiF+3UJ9DRRuNYbN2p2ynRcfibT4GylcoMza+28XUag0yKcbqOazL75nasjqZ7WzHqI0EO0
zoAvsABJdSPsfP6zTbN+yFqmzgbxzH/3pb0CLXpd/rPHuqhUOG3C2UUG+Geb5X6q9Xy/zxLyjO+a
1v/8s/PfW/85tu8Apx7G9rge5c/nakUB/hy6S8CPQ0Pepvh9kvV86+Z/tlnfOSYZDgyz35/P//Pl
79/vzyWtq1WfPEvrpLt/XeCfTX7vl8AsGgQijNm/r+5+mN+br4f41zXYJT1N0/Ffn6zIyv3l74uW
c4iCtgoJfIf+/2Wtn/0+B5detk2X+cf/+zr//S3XrTmFGNzu0SAdhfYSHhSg1BV2ducvl4IDCAX+
/OwRGWyrNgEmNxp7iaRxilgOpWhQwhVVZE6gfX3X4BD8wjFEPIQ/a9qwjQu845UKCFHjZXAvnA7q
KAlaVcxpqB9TsBxzlGOmTztUp0HR6VdcN7umI+FXgAk4R9ts/RSmY7YF9wqBCorgZ4vO36VRvX3h
M3KgygT6h7bNZryfvK7rt7Qe629ZsIgCTZDNrfOqFPyoMNnbEf/PdcW6CRLU1/9c8f1/EA4/Il5r
UNfI8mLpEpYLrcLzeuKJ0WwbzZN5Wi9rvUAdg0hxP2cDGa/S8fiJIR0ON1rrx/Urur6rjuvXji0D
sY+NAap3MUre0I389MAvW+j4637f0jhM3hYOUgyFGvnqsMYe5om0exF6+sHr0U14yJj4EHP18Psu
QXcVK9ivOLXjo4NZMj73gVZbqnh2Gqo4OyVepbZjwqdnqLwRnipL//FSWqxX3I/0AUU0VOSqydug
D4Y69mEqf78scgZtnujgAOi8ObhLX7ox51fuobezzdqosIGRuWbT/Ja6gyzMOOzT2vNgEscgdOl1
VnJmofWBAAc8j17nDlyrIKIAhuoJdmRoABRlzzMQy69WNBZ0l+iltj72DbPq4oFlBQ8PuInyMVz2
epmGbTImzhH0ELy4AGXAYNhRBwHaiPbo54Y7e6X6BhPiyD9soj5oAxBG9wE6q7rtDoYh7YG1QZeD
pzFcopRNTzSURxdMmg04pKpsknC+RL4YQKPPUrSwd4NLM5HgoqwIL3RW5ZS2tKiyxt13hnlv3RAe
Zy94rUccR7UzQ1sLdArprNopye0TplRZNm0QXI7QIb74s+UbiDsQSHFAB6bt39yoz3Bz+IAoMkYR
DtF3OmqKiYm9jlVTvfagXfna+mc7oWwJByOaZeAQHzIUUaFbh9floMXGggKWoMk3a4Zz6k43Nk6v
XmSvY+CcUE9vQbxTn1CzndOZ5QMfdl4yv8Ikv8qzecJsr3lpB/E9iSqLNDrKNnH0fXRQ/QTQ3OYi
XB7jITi6aWSKbo77jZD60MfVi+k+vKxiKCSD1UMQqQQIIkXbPIFp+O5JBtqNvXaOmdEjAtW+3mcc
Au6sAEQCr9MF/AzHHH0rA5gzkWoLgXeM0N+9cydRmAbemMMz6tkEHGOAcDPM9O1xSsgb/jQhf0V9
6FMYMIvkhKqjmF5AAH5qEgDvTcd2iBOeEyGnPPRBJ5LeEYTN69gB057TdKvZC4wgfxo9NIUCIlfa
zsFPHPHtkMl9NFl4xAezLEK/Insv3Dszgoc0TG8iS5vSR4F7kohwJmSYeTdn3wBh7r1JVIcpRfmZ
BKSg04Tsqg0OHoyosyUKShgOwRpqYcfIQP8PRUEdoNVWtJhiQcKxiah3RRF/uboXPUVAHuXcXNDi
1D94VPoA+EEG7RLK3l0fUdREwIjy5bkzvXOOIgfCjFjOl86+pBycqjCp5DsDZ74Ergqv9MqxTxKl
WSlEbqERfFed6xRgZEV70YjsvWf0UU6O+1ijr8cTevCeIiKWvA8aFBmVvdhYjkXq02aj9ATuUUx5
eEGBc6+50xx9d5n+CSqYXs/Ua95r357A/Uq+ozcC0DGFvKWxvgNerw/jKCRFIHIi5MVIiH5BiqAI
OLr1Q+vAl3gE8RdsMfY4GWh0fbLXSUy+qybJFVPtd+i8hjyNdfCQzjPIhNGi91Xt88eRgvwc1j/U
wtkVBYC4sB7rSuqGbFdx3ufrLZIShXzrV2Lb3W+WdhCk9SNpT+04ma2QmGE0YLSWa/tEvCpXS5t9
KOI4mxhB6bOFdUWp+IT6hxmDo2TdY9Vl8sOOISgajPaHGXZcZ7DpwIhCMNuoAjqu/lz1UTmDs7Jt
YNR8qJ0mgtDKXnshAbmTHsVCN0oPvgDbLNLxNuhk+47Y0xbTEh7vZqlPyVK/M4Awn6Tp0xzqJnlG
q/R/fQ7A/lurBTm4Eqqvgo/jQ7X0/MjRwesCQ4ihgJUG0vIU/NjBD5PCBWX/yJqIH+GoYCBe6h9i
E5+dKkBZxq2Wc4Rc+2SWVx9D1C1TwP0lzxIwAgW9oVdQ2ftB4VRT6UVd96Fm8D2tkHwb3Be1tI+j
javC8kXsvWAY9jDFbfewRiKPjieh7nHfnXnpX9aXdnmJLcLndOmSk6RN8EoAZWnGgPqqDvdk3s6j
EoVyk3GvQwpnklqKiwVdxiCKPsKrMDijhAsOP8pxgPgJevVO5B2PTrVbquCtmVJMqrzrzo7jAP+V
icn7TobbFmS0h8AM+uLFvKSBmE9+708nOTvTaajZRyXibxIFU0AX5I59sCffTZsneIJNeJwfOnjZ
HqyU9VHFdxaI58RPNoYuA3NldRptj1TSl88+sfYG88QhW5wPFrwFnD8HsIlCZdvRT6KJchs3cguW
FBpaktTuhgzpIpOuiyGcuFeUdr4HHNyeMLTJLRt6p+i5Sg4o8n+L7uxvzG1mE72r+72TTQrqB7K4
vQYh+/ei43uHEax1CDn6M5dZf/ai/qGvU3EO5qZ+CJh70wuiN13qpa5fhBfJxy5Ah9nKI0+YHZ+1
jSBMpon75JAXN2n0rW79+Roh/5oCdcO1hgfH8Obk9ZpuI7Rg2UwmApcUbTxBaq+OKBVcW2gpPoBo
PcSyV2dJuCjoeGmGanxp+mh8mRv6Mhp1FKHbfyzR+9JE4Se4JV6Jtt/6GBE5PGkWYBCSaXfUXAcl
MIlqg/L8vG0YcUoF6OK0vswNZydD32jtg6889TeL6swjUnD/gQy3WLXdbkhFUHDJxydVVS9Rp6eP
wNNjOS1OdVgXEWCFHQZoQVLnwQZgPkaaf1sEMtwAvPyD2uE72gMc8dISpRIYH8bgGoqK+xdolbxL
LGqGIR4lw7Dz5MnTALjgXlJ/taCZGDUmZZLC3aeZO+CWSkbHufVpEWUDLaOKgCbBQ2S/HmBvTiA7
hatYXOh5QTU408AGW/egrVigyIi7yxBIFPqQ7uUJ7OdvKcVg7Zkpr+giP7k0AYIyBxzRcXzBzaS5
qLvuEIkIFsgaVUrCwmC7cJBETQO77mgY2q2cwVcOKvo1Rxl5SWK5g2AHLkGDW19TMA7Ao0jlps+4
89jIhhRWLZjAmI2hdJj51kt6AZe5K4xSwxOejelcGXPqswHfPb0Pb0nNX1H8uVYZqJtEtjAz8Rny
fFCUwYKYtm7Alp1JfXRxFBvwinnudLza2npqTqGYYKeo9Xb6ruawhmYi7K8uqqZf851hSnQFen5t
z5S7+yGZ4WnEYLDuD5F7le3J0YPe80Q/dElHroN0o7xP1FBWDejtPITXaRwJdWS1YPsm0mArJNWL
UN54Ja0nXiiwe+CWCSyR41DknXDcI+ZRRCGgY+9pWuti8efx5PgAoBbBorMjd7GS4ZXBF87VNkG6
lGXHpnGz49BE2W4CVX+DaVBiwEr1cUodUoDLigZjeoj/SS3Gzq3qP7OI2jdmpN0CUfe/wi753lJo
ahhZnpvoa/Jn/pQQRApp3cO9OKwEIiLQYeIMvrhRqtP9GPI8RpOF4xBAGJGyBUZcXlPOJIZxG0oT
W5HRrxQKsUvXoAtpF2YbL7C8mJzROUILgmgzJgjf4iqMjl64IGIzmhaTTgaAWLIvBlMnRW1mXfrz
1AA6CcYd5LhdHqcEFrlj5v5IR1RcYh4/ED9Bm3i/j89uLyvQx5zsYckOIJfNzwxqlr1nCWRQcgGf
d+gNbPyA3NUj/RJDEB5G7d4tD8dpI3gCSlvfBzshqh9iqaMzdGaIM/rQXED36POOzvbUEwIpbryE
+6kO9AO6aqJ9Ul2B2jksCK7uo1PbOEGuFVTluZMNGcRPqKFaL+6fYQxxdSYOLy7SikPC4F7luUiB
HOLfFo8Oz6SNygndzV/iOdgGfmsKf4KuZ0GkcmhJzUqvsdkHOns+ch9snMSJl0saAuYK+6jeQMxW
PUTo3C1HD9bk1k3zBpNqmzj2J0raj3OSLGBaEPwcg21LdFkT/XyZCQWREk0edp18GIU4ch9G2a5P
v2kfHkAWvrDb3gnZCT80lFy48MWdvzdoAPgA4dt0gYf4Fb88Mo6xpp8oSD6mkGt/1aHZJkRemFs1
l1Q54aPxTZJbmoLr2bf+yek/Agy9H34ustjkgmQKXWrvzt2Jzz6zhOLie3VNK5C//eyNTJn8HlE6
Iu4wy7aNlwlhHPOBaWGehi8M7MZ0Oua6HVEwNV61kSHk6L4D0he6jaNxkp98jiZTb4hGYHpEs+rB
0XfF5Z0WHs0V2PYwazqp49yY4DWjXg+kBgU3ryuEcdPTAEvjfNKyhBpqOM4x4Kr5KeHgnFJVVLHY
T8r1wY3y9ZHeO7o6vj1396XWiqur63Q7D7Y7BJlCLpXQoOQB0cdBc3OEjQhYHRLikftSO6G81dSD
xK89IblJpq8oHgEeUwO6BI6DmnsHKLqdc1CEkqKKQr6p5wWIee+kkAmuf6iWbGIwZhAdhveXZTw2
3Q/HC82hk+m5BaaSMxZXeO6h/EHdcfRVe3RqUEOjGPRIEAX9qV6OKF6yvTeApefAz5RAkdiN57G3
CGWaijxXIKoBLoXW1M3mU+g4zYY36GQoW+bBaxGENjVUOZjIxZIh5Z33Ev3MNxJmXwcht+CfbCJY
flkXPNJFwK09WwCuVCAYVHtBjhEeLfhE1GXlKZnzmAD4ltBf8PHbxEHt6r9CRW90Xo7wUSpAhnmL
p2gbeKoYdPZAKL8B4vre4FtCl3ceneAEEGbc+8t8q7Nj6Em/cCBTyNvm3rpdqGubzMBDwmpnmRhO
DOfoswmOYagWY6CajtxDHz+om/eN29ZbEBnHhbLScrVJTfA9qDE9BFNXOOIwNGDxDj566+wmJCNX
YiB97MHw06P7T7yg01oUdS8aPBLT4tfTPXypG6hv9ac/DmBzQMKxa0eoUwdzM/SHK8DxVPEPnur9
zBQ9ag39lv9Zw2IOHTJrwDHJXnm9ysEy+0Az13oz8uSAVjIj8kmWh+NIoK6RaY484JFXNtm1dYWC
nZ/uVUzfZtNOaJYwDHnraFbI05xgTQLe0mjFhOesqgtXgr1+Jw97GX9u0vZXAhbxxvMJRRfcCcyF
jj6pNODbJSG7Kmzn7VCFP0ndWahAW11CcAcaNY+W0gD4yTOPdAWQdnKiAFTr7GOu4pJFaiqJvoD5
1R9swsohHt7nMWh2E6Fu7hvHz1NVc9irAfsh1bD16SmcncsQeXIHDEPaYDwK5MJGCq9EjG03Kppu
jWIR6Lf+zevu5FjkN4Mgr1E6pmcCrPgQJ/POZtFwpsP0vy8oRuXVCKcXyH+gdoNnSoEZKt0IpeeN
hnIJExNedBoAQ2kAYKuEDocA2i0E4RQS2gw6alBHhP+OUPtWz/TUOex5vss4FVxOWwLV95DiQTQT
rJBs9g+KPaehH+I97b1/WvxRlPVU6cLeE9zYbdgM3UGy5Bea8lynaXH3bBD12a+GNx+KwJ1MGuQ+
95dl6UBfnaprmigYHLFhJzr3TaFFka4ZK6DHAddaos9f37VvYQ/wJONkyEdQxoHXTiNg4aECcybm
uesEP1u2yK2PkFht0IIFf6LMPRHog/YE+oP/fEbhY3ta18ZDRre4Y798VgmIw9I8Jn0DbjaiHJfG
MM5perGNcVy/4cikmm4uhiz9Br4NRoLG7qNRnas4Vfv1cFnShb8PvC6uL+vJ/j45lELZHioocHfx
v0XBL8wbwwpncc3R8mPj0ObUKYCIgsfg38CQ4kTmYDlWw41yCAIgzpjEZuKRX5rQnw5da0BsxSMv
NP/p3K+CB3Jbi0ge+P0mt26478DkdJu52s7iPWThMUob9NimPvx6hGrOBiDvppU9vNCk7E8EfEdw
yhdA+ZiqCpRY0Zubw5TS9m268ePx/kh37IQmutPkzkeJEi1rOfj8DejYDnq0TCbZgr0R5YPEM+ia
x3EcDi6o2zpqCyBiflGrVORRvyAEBap9ihlqXya8k5GTZIMB5ZZRJnbD7DzgqQp2sXZ3opW3FuGm
P4UQVy2gjCAR3g42+WYXRJkRHAlL+HfAmmCB+LRWnwj0nFPfU3LwhmoPbivc9UWny3FsB1QVx3c3
4z9TWjUvg++9hWmnboRwZJjxsDNK3OvGAUbuGiycAMNyAiZmj07lJfL7/phJ8UyCAOKYFD1ppK+3
jHNR1nhWTkBW3AcQUP0NhfHWdwjkT6zS2ZsJE7Yb/BogW5qxF5LJz3UDpGjVBgXS9llAwYf+QZPd
zlo576jI7dctPEBieYhg72arxEHa5wGVRk+U74koYpL63yGKGwo8MCh1NYJcJSQG+bpnVXdla239
ARi42UJEXx9JPfEnfv866xaq0y/WF+wVrZkxh8ZVsIsw97561DysG0B6oTc17edHnZH5GC5dgCEl
Tj4sci6d9MF3iA9t7tQIgzAfqUvtIDlad23Yy2JS+VVFcCHQajQn0wDhH+6mY+sGHsvA7/Xbd0AL
QDBQ+djbyaTPlNPv6waBq352dNHPmFr5IYTKamuR6L4njB3Wc3d9hSkjSZwbOqBFJz6prGCAV74I
YIH7xVVLIIrW6ck5Yn1whbkMDA7uv0tqJigd2/4DXYahtRs8fkwwejyC9YdU776ryepnR/LhNQ1q
9NsQbrKDPNi+wnzmcT026hUYhKiM8DCKAdO7SEoGdeMHIXWRNMK8MF59w0Di5sRHWJEhpwaPrt9I
9H7PA/Q93MjUGgyvzn6aXmhCgmKCU8VOBPXe8GV6J8R8Vja2+UKjErTDHuGZL6+myr4Wza42HrOv
JJ06yDd6/9qOECaTu2q7wlT15ST+MaDx+MZT0+6HWMjdNLPmW+NB6nvfQMmpLkI8U2ca4w7WAmxo
Oy7pF4v4GxKP5iUyAPLgQQF65WS9z1jf1vVTWiHccXVzAtehebq7WPxnR0rYhrMsfQxq/BXcqUOy
fD8imqG0vjGfCQ3ZFjPadGjnXr1A3f+6rofWN4JAVsc3Tq1z1hB+5vR+jWbstl5FkncB+4Vd3/n1
nsJy4Y1kzmHdII3nOeezSC9BR5KrSxUDyoT7gp/v1hJrXgU4yfukDgIklkP30SEpW/fMKm0KM4/0
HKk5Paep8yy79Mpl3z13GPGelYXnkJNZ97AuwsiFnLQvf6xLv19i4BaNsuPp916spscqk/fWv2Mk
8oaTR06QfmBg7Z6pM/R7RhGLmj74zylSB5xXRyIbum+BQl28TfxAF+vR189C8mRET5/WfUJElaVh
kAGvGySjEz0a+s+fS474vm0ZrKc9NZ8wqOh3OE3sKVQHzxMYYJA+aBTpOv0u9UJPiHM0aMVY7Brp
lZ6KwTa5LxKMoJtW4Kb2YCe9G/6UMg2f+aSOb0PsfKxHHg3EF6kFwLHuAzYinBAgxz6s+8BH47Vz
lHkYos68Am+6j3H6HY2b5IX30NKuO6FVdIeSfggdxv28rRfANU64SGHv51VRtKsaIZ4VUoMngzLU
ulMMid2p6kKDQRE7JZrY0nquh8cDO1UjklGlR3JZ1/bhrQEX6G0CyeimiP1cN5oNymiwRXSLdbGG
CUyhRb38vnbEFK86DaeHqNf9q7csCJIRBTTDqE5xmh40hoyDdb51bfREw8lD1frbgCLtmQB7ZBIe
AWAZaUQplXuxZkAFmSZIyTp8OTr5qDLcV6zv/rwgYp9yMwUJKirYZH2BkybIeOtbA78BtPNg9e5f
H/5+qxyg2NAtHP7sGCi7ADSmV5YAc6juB2SQNKIocD/zMApEeWYpWefN87/OV3dDt0c96+PPlf8+
EioIUdkzTK3ElH5HxgvplukSdXi218X1ne7vMdOASX9dJINT5cK7A0333tEVCo7dHeThPtkSTwwf
KK5swCq6V5869xxnS30BCBoXrA7JtcfEhmeE58CP3E/jJhV26lGkms3yDvtPYCSOyk0MUnZt+R6d
+A6BkGKDoANZgIGBRR9V+ra+wKpC36aQ17vewCHxrxWM+d7WGeD08dcKkULP2uDi8nUFbHf0bT1U
OAgHXFYBdP1+jvWz9Z1n4OONrgXe3ytqm6hSwT7i7xXoxgNNG1ryFH8dSi1gLtcpMcWfw6+b8B7M
wmFKwGu+f631s/XF1qRF2Gzgpf9/VzQjtBuoZfZ/rwCv0MsTKIPLP0dZ3wEAxyjl1ahV/vcmru/c
GSpFRRBR/rXC06B0IrUDDPPfPdbLQFdmeDh7Hu79fcWfm0ha6Fy1jPXvFevadY/FTQCO9E389wpw
i4E8DqCW/tl4fTcEAn1DbGD/XjH1048kpvXhrx0Y+Fujiczvz3tbh+VYjZfYb4ICxsTfuGhoWQFg
BCtiZODV+2WzjLukRxlU2iYtKgW4nw/p49R9yyo/uM7QE+boPIlaUVosA6CHik1VCeuJGKmFCxsN
GFzM0NAq/O8ImNGI/w60gbbNTyEo1LC+y92JHaHWA7cxiw8jptIirT9cI2CtER6DEG3S5h4gffaA
tin+m0SBokf3rI3M6vkkwOGHyLiP8pF3HII5CDPrFnUraAhL3xaYxMVe3J2FNPOQ64qtohlFygV+
i/PRqldC0PsKJi1+HhkUVlPJakBXCKgVRKrjuFtMdsqT+pcPnGQnR9WW0QQ5l3kcghnkY1QFc5Kx
vlg8EHsW4BY2Rz1bbng6YehQ3lFhXNw4dXyYIBWve9aCH8UEWhg43xDR/kTi/g4Q4LsPAEsBzmij
CYVwFlaHPqMd8lm7/ZUwgHONOwSgUooXV0NGTngF5D+rX/nPyrjm1YHMdsPhubSMW/iQOXntYjrQ
zdyUgC4gAQ5eWcNg0dq1bJu63a+Rj3vB61cNz/0fYWIhQTy75qFKMBdG1KkBYKfORrL5oOI+n2sI
82rEmEZ5NxBuYA7OTk0lqhsHmcOH0gxDP6yeQq+juMndJgZP+Ygcajws5tq0HgwSHVRRHShEULnd
4E5UC/CM2hP4BnDTgfCaDvqDX4bB89mmaEFt31XunF3wBM0RjGDQKkjBNwTK5CUFkOVvK+nEm6yj
4o2Lp7TTd+1g328ogerc7ZpfWiWlY5b7+BkDoQW6Bv8PmVy9AN12EvBWQY4ep72mdXJ2QoTL8xDh
RmHoRRkMbjgeu5dWM/GY4jlLPC7efAXtEbHJl4v6H2j1PZj6KWbJZV1c3PrYOin63twXPZM1e5Qc
wmLdlTlk2CJD7Lbr2jnNssIBXr8bHdc71m1v8wruMfeKznjC145fcX+QRQ5dfV4XUbxWGza59vci
HNLuMvushaWQSl65an/BIim6rNsCg/pqk2i4ruuaRL9p2dQ3D6AbmBFGllBkJnmbht9DOtyUHLee
AItbtwnfSjiu3Vm/MSbNevAvKs6goSRh6G+Eiem29VCV//cGAe8LJoLxBIqlf3Gm4L1ulngLn5QS
aCHdi779R6PrEeqFbo6BBGVY6LF6sMAzH/77yKMF2vTmqZNe0WX4Bo1ydSdDkCLB5F7UHfDz9ito
jtbXO0vItUvMkcbnSDfHykYoPdgsn4Dk972f27kEJfo1U+wVOOwpdYZfGTxmvEfTgIgzLxRs7R1g
NTiihphhjBzSC+Imi6d/6qLSNRnZpMP0Ln1jS9Y0D3BNA3cnA3CRmpRf237De+d15MCLHf5MBti8
hOElnxAgTdwB7RVq8AaC+QQXJ1NvszAGxVYCmr3v4pn3m0NKwq3n0j2t5bfGqa8wSoMHWHOTAtpl
kEFr6URneBG1OcTPNz0gyZrdNykp2dhw0DtWQXvbVe9x5JAH0dFf/eyg9kLnUxNz/wipTQ05vcqd
MDP7oTJRCXbACzX9j6YezUbKbDfo8cnnyTbQ4DzNXYgmhy0q5krARynsSG6j7txIWO7g22RoM4DW
ZJ9ul4GELlqQePAM2f6ZEYQ0rW6vVMYuNo3gxhDWLiKteAdPHxCvVP9gOIYCPYZ0swnaqd75ti7i
Xpy1qlHCYjrZi9oHS4n5RwslacRn8PyJC+e7pP2x4JuGTXUZYlUd1ViXS9V/dGn7D7XbNPyZwNgN
ku++KoLG14UGXoPOPu1GC5aiG2ttUQ9FjwAXpVeXdj99A5vmEQ7jhp8IHbcJE3bXo0MdwpYyZWLO
0+fMOLpo7IyalZ4hxJA/swGWNwIhFEII7x+iFaJ58dbMcTE441OimoMyWQeNb79Bo00Bxz7vu5A2
26kArj1OFZU2RqzB0vRzoNNtBlHrJU59jX4GSEZJnV10u6BiuaTAJVK2A9CunrxmfrSQNSOZAdhG
KvgewTAM0uDqgdftPgJqvxFpC3Xw/IwqH1R3jv8TIvHgmgVQHrsqJ2nvHBsUKFFbffVCNNcIBgCN
y4wy0SZNkwqsRHBuatO6p1qWsWBTvpBZ5mnH9qiM51VKSEmMq8DtlLLk1ivhg1jEQNCgEdxMNNoO
kSqc5l0Yhn6pdfBDujCoIhWIV3fhbpCY71arJ1LHb61H/tEoxpXW93Y27AtQFEFErU0RhThI49J5
ZxwLA1gRzldWwy3c2n4qbK0l5gMLuq7IzusSdXx5Wd9V/323fhaN8bd+GgEQRSj6skZeQjt9QKaS
7cR9ab4fq+YRWjhDPrUdYgk6933Fuu367s/L+pkGLSxwBD0uAgXPmIA1noD9dUn0NFxieIeN8aP2
pvC4Xo7Hh7ZwgtHJ/1xnNcHzI/UQyzg7t63QJnWSbSl6pAeRFkmOpwY+bqhyTYl9nBv3+4BiAH7d
Zxh+bJTzE1LmjVv5kCocYE8I5F6IR/f+Ah5/fJ7j7sw5+xlFDoWBZgi2CAxF6qQdDkMAomGVtkPB
gGQUdY9eXmuVzdXVU4CHfN8GmK3vPeSekvtnsLrq8TsEEUgv7iuA9xmmHpTsW8erLnMW/IiAOzyA
sePvjQXfLUosefYjdXCyMNyhf4sEV5mOzoawCa40AWSOMGaClRzbzpT/k3VZenRtPV859YMDfM0e
++EHd1vvDEIq7NogFYmRLKKY4XscQU/VIjQEwvE5IktivWlKG4hpbyiGWcdzbzUbl8dKw9rN+vOD
bvWuRmXsqaKeX8KHAnkoGmksrgJlpzXdgVKly44pb5tV95A2caFodUyzC+CzWcZ+C0I0lS3iImd+
nkbo50PJL2jaNz/rZZmevOB/ODuv5biRaMt+ESKABBLmtbyvohFF6gUhUWp4bxLA188C731olXrE
mOmHCkotqWDTnLP32g9Rmr0N1GqvmueVL107YPvKo8ePX0XhVvsnHGvr1hgjry54u5sBQ9WptDPJ
S89qlNo+xR98zVuRrJLAM96CfjhkA5L70Q7qvdDAzVhV0KzIaip3Oqe3pryIBd0dbh8fLbXTy4Q/
OBxk8eYU8gVlHvS16ZuIG3lt2GBib3LcgwZ0cI2shF6dX1qvhj1tPOm9VMNAJLDRRCzQPT8Ri3iI
in1SKXutxHgIkeYc8Q0XBXnWvbsu8RwD9Cv9RWFY8WGIWmvHIAalxwYJ1MoZLeuXD1bKAIGI+C2s
ixZCXlncSuASqwkN4iLGrbcsXdZvsnfSd4yQZ9OI4i9O9+zRU71gdmsPQ44ErsiSi6qtrZswIZae
jB91rfxSmHF6ooVYDU+h00evgHTgZNPdlbg/2yL4p4rsehPOkidDTfUmVlZ10t1NHsTlayZifR/3
VzQ4wTkNOS/gydFLQgXm6E6Y6k3PA4Li6tBA2FFv5ZBVsM2a5iErTX9Xd375XHACm64bnaXVuRej
MeTFV5F+ahpTrWAQDF8DRDQGHAQ4Y8EvQEO/DG8yvhYmaV4e5EpXT08ZDbdViPJs31e+XFboy9cd
NdU17XH9klGjpNvzWM/KroyWeGYVwUPVtuvIL/rH+XfSjldPl90bbqDkDFYQzO/YaRuZyG+qNPRT
WpYWPn72GGg2y6z0zmnA3t0pJf9KqLmMl0ZBK1D5VxPFlh6NxQ83UDbwGgOzjNu8eFpSXJo2k3Pj
LV/ERJOtlKAobGrU3YY+eDQcJzs4odNgpwpCmJi9u/dzMkhD21s0s6SsVmzJ2CrEB01N7tFH9bxE
eOwAbK+7XR2KbBdE1bA2U0qlY9uV36FvvEzu0J/sjBy3Ks3VRYQeS9HiQWjTLlGp8+ZE2qWJYpov
+uTv4t44OIiHnnn+C1rOZs0eKEh3kdmpU67nYAHnn3CopwiqVLrXaJRpAaKDpRan6qSp8gr3tt37
Rceo64P5H2oKgGkDCUiPYnUj9bHGXNrlSxYt8RXJA4EA6AxvQ8I3WpOmrYFFTgfkzN6SQiGIVzQf
Pl7QbYtyfjVUAlipSoDE+hgBQtp4VteUR1NnbxlZjX+CIEiR3E1dtor466o+a3bx4ILvyk9tlvCO
zLNCO6up8vZNhdWebpV8KdtveYLBYpRef1XzZjql9+yME9jkFlBtVkYrr57MddJ6zT7Qy3aTghyF
NKQe+/IEZD1+w0Fg7ISkOS4RG36jrr5xAw8Maee4FPCFeLQttu2oDNutEZhfQU6Uj1XovGa0AFEN
6Kyy6FWux8QZlwhF5TOE4VVhNPpXQwcKo6w2Wogs3lim0l7smoe0TxA4YNL4qo2lfHEi8SYdXCM6
wNMa0cJKIpbd9mYon1jgsQTx4rPj4MJHn3TpNOsyqEycPFtbR2PfIKwaxXlMz70dim/YHZNN1vnd
3leKFUvVZjsqCQUi6DzcOayxUUP05qlOJR9Z/DhiLT/XiT49ZQ0t9KZ/NuoCoI9tLnUKaH0xWdeP
Dy+rTm4rvOMAsWUDbchculNU3TTVspsDgrB3HCpRbvGPVsQ/uz7KlrkvfsSd8B/sC+gwtBatfPr4
iNrsK6m7J5ElzmM8Ia1ua9BalYG+QO+i9RAJZ1+7dbs2wyjYIrc3v5iZ+5Dz094cqxwKZw/1kTCq
RQjM7i1CohAYofujVsllcE3/oQjMf4LQyjYuIWsrm+bpI1uCn7qNWa6ZJaIgh39CdRm3maqf6Qbp
SJjDs95YyZ7NXHqA/0mSh0AVGPl0YDyv+WLVodzIkneD1RjuTHDpL75twpG0tB+aQ/hCG3QR8lxs
IYugTAx0pUZ0c+GOaDHxyCDfVpXbiFutk9zxgT1pkFc2ceW9lvEg10Zk790aGc+gCbG0sDr8iIaf
dWe0ewd75d5JvZ0ZeslXS5T6NrEzcJJRBT4VeWMPrWeNANdZ1p04iAS+5UHaTbMW6I5QNzOV6iDT
IKHGJ4YNFPqGi3cHmNnHq6QC60szKngNs3OWzoNvUm0eyka7AuxyD3YSd6tg9KunRMa7tPbFAxyf
BjRpFj8H8KoiUBeHEfHDOZ1FtzhgknOvD0s60wt8xhetCtzXwjR76OgwXPooKleYOtd0mPNdp0YS
1QjHHBL3KZ1kcfEEQFU1THusHdmzkSv04ol/g3O97ro6WndpeojoaSUjDm5pbCJDla9JXTkH2Jho
Ago6K4CX+yPSbEnPWpqPVUGxKqiG5uC2gdpFadEucvoUCxFF2YsB6uxg6GW8VDFZ2VOu3vGqBrXy
/iGFjGZEWm0bDnMtOxXs49bt1pPbuF/L+gJmsziHAn0Ue1qUSxVkp8CbNsoRT560gyOuV8jWAfW9
JDLoTACquQ1emazGHueSG3X0ePrS3qHqMdaUetOVqWkeLUIekxzNOepnZ4WRKr81mXtoo47OWNOH
O01osPSaON2ruSoR6vqzi39gLVyAXH13kJjWLNcMHlq7K19MEbLnwsDNYDRCPH7LLOcxBNyQhN8c
JPvUIcyYekA5e4FE8KVwFcg/iogTwJfNCI17BcYmOXv59zrMqy+x2dfbQocM+PERWo3xU2q7ZLbe
tC6YVDKa8800v7xMdMMqttCVfrzLH7/si9paa2F6xOaUvjV2vaJxLZ/C0jlMXlIdW5KiFuSopHQL
8KFgqMm+9nR4elXLX40TrVIdG4zWNyULaP2Wu6PzrjFb/esHBLTod4etCYn1YswfqZr1XjQCoRK4
0zwry/3HT+gplhL41CV2widzNpLoVguCOyuRpVbGs63UcQ7zuSZW9MhjhooGWPcDqGS8FR2wFBRy
J7YI1r7TMpLBnLLZeV1R7dEY/cRBFT06Fq19SwjJbWmjx0jT3UuTeYh2sxWyJYetcZtuWkPTgQC4
YuNk3GuzRWte6qzEkXj7blPtQi07fe/jNXbg9qY1XNcWfDw4Z+AvZa0fkCF17+OxHi2197uJ8k9v
GseEhOhtUPtP1uyaUX5DkZgicy+64jT60yIvbPkUjdpwteS4L0fKzUGDyhBPrThH7JyXyaA5exqx
beT53+OAxAaTWfdYVrVxkyhbFk7QqR+NH19TKKPbkid4mWYe1Ro290mRbMqgbDadTg13UlCxxkh/
DvuRfTO7FXc1EO+016XtH7ESk/cXwLam075OA694MUHobVWinVsxEWFANeUtTgu89dP4HlTw3adg
rB6ETz3WH2S89QrMm0PoJC9+1w0Hp2aZkjHxCpH6ry2DbKYc+SqUStcd4/mJtr04D/Ckg5oohwnN
5UvfjskmLXFJZ1EUguk2SSKw0ZN3Dteh0yinhn37pWvUdxbV6jon9KwKZ3QRxeGVarXk0dULj4pQ
qFMKyLN35PLm5eMj9ofu1JYF6m8mg6DyS6hIrAzbKtV2k96itw4sUD5IP1GY+IjZ5t+TpvrWsYq+
eb1/SvPUedF6S9vEXZsA2ztUfoNRZf6AEk8ZsdflGs9999TZIcyjrr3Q+pgXWcbZUfHX1qqRAYwG
IrfSSpHM+MZWFBbYx0iQJ2S61dFL42CvOS67mUEavNS9RNXjVW30Ghc1q7RqaJeNKcZNLLz2YDbR
k4sY4PzxobT8tXHzbC0imNROW45Q3OehwqII4Q3JVSa+uQE/4JzdlsmMxc90sgA1rDtgl4gY3WGl
ch96Yju8Fq2g1pTlcqnqqnyBZp2vPCZdFGvibWr86OpbU3QF5zXs1Fh/j2YDUo4g9VSapbcIVOuv
giKeHz+0sVmjqd2YT5jjB9I+AiveaXFXLoLeN7dVaNirSvH2jsSLyKduxBcrvEo+MNOjGuoiCiCp
tfJMX12tPr/RNh5xCsYr37XRaie2c4OguAITrz3mhrHWmrQ4xwzhVPv3rC7RnzPprC2X/o/UwAxi
XF1++H/0MqWmEXFRXcmaMbbF8ACN632Ugbenm+ovQ8MPgfFRKjbNjNnemZJTV+f7tuOFmnBFbJIZ
DktxbCPZpbF9GrGRqe+mXjpPdUYCSWbCQoV+p94KYtkQJ78hdH4PktE+GxY20Rxp4Tnv42KlSd63
wkBiJMuhXhee+YULOiyyqqiXRf/dzhp/oWmRc51d2oe4a75UgzlxoAEvm4M6jUBg4+KN+Ohx4HmX
aSga5m/8AkiSfWZ6KKRoS8Yb0qZ9oRFC0IkMa9VsNbJgpTYhftvSCowf7KuYwYruDVfpz4AOxq1K
apa0FnuILK4fK133ESNnlyFX6lI3hblFOscmg2XDMYM4EBkNeqRgOOt14j+C54OeOGg/1bELx5tk
CHupeirNeZyszT6onrVQ+TezmJ5oZMbrnubGJR63QwGRmAqQesj0TL5pEwEGFfzAx0TP603e192J
KAZ7NcSIa7znMI+9qy6p/0EXTh+YfZa+YZB+AsJn7Bh1lOirFY5N59CwumLsScdHs0eXoWukgtBm
xC/gTPK5KlmUUNBnkNdISBtiOaxgdphbWlzFzfHF+5Cq8TUW0d5N0h5jajy+RkF16UoRLhRYsE3/
YXmYLOxWruMv+gEhRF9Fv6KwTV4TLfY3kCr0jc5guyxk3eypGsICoGCEfTqXj0wawQ3DMbB6NhyA
cd5Cv8fX3b8hHGWHVGg/YGkCtfP9YiNFjHNYfjNAAu8NV5eLzrD0p5piDdzoQW6pUEDyM6v8m1Zg
my4xR21TEf6srTr6Ctnct7qOEqrXXNBbMu40YffVNQZ3mxdFvyiQpC6rUtq7VnP7VYkVctvxnY95
+MAwgFTFa7a6UaC6rqznhoVKwW3+RhkG/KWzcvyiOmqSOhL0u2avBjqNfsYeKASYNZnNuz/YxVGL
CnuVGlpwHCYBLlkL4k2DYuiqktYGjVvNw6r7bpb5yqF78KtxncWUvqfVED7RHgPj1zM0e/WIOzLQ
j6J7Ij0tWNI39pcfwywbawpKVfemSr29BWb0zyRsjMYvoUN9MHPC9iGVtFI7ggWyttU20GQ7CEkJ
VUt64uvSp8I8uZn7mI1Zuap7G4dxl+Qb6GGb1KUrOOVTf5VebOzsMRnYentf7K6iGdbJbaIP4lBO
01fgHTCHSs4zMKsXjVlhmbmorwp31K5x41qHxqV5W2InRntPbUfr4bo01gvB3gi+SERim/LieqX1
Q2vFua/dW1BWH+vR6DBYxq5zhuD48WE6YIBzrzzlsrYupoh+DaqqV4g+Z/negDm4tI5FaJe3jw+D
aq0J5+Li+IghncDdAI72z7WmV1s/xPlnl5Z289EQbiMdShrAGtGG3VsLPtGjxdFqLw5E7ycvmpLn
PDqYyfS9pSTP3G1WZxDBt6wKizVezeaWOOoVmEK0abWuWyKbnK6stY5VXQP8xU48ITu8jaE53JT/
Y5BdhzeUacgwUSyyE154BAnsbFWVm496S5TX9VpZpXPTYoZO7KiggQPAVDXS4TN69GYxsmU6RrZ9
zeCmHeizoS1Ju/3H6phZ+Jy0Zot6t9U3JSZkNlEFpewmeicnyt4VeI8osTz6Zlf+yKggr+q2MhiV
NGhRIAzrCS8HBkOWcHJbkTWGYknJU25SjrSJH9o4sa1OltqUklVGrQtIiGO8TuvUX1KrdR69MEFr
FZa0Jh3qV/o47Y20jA955WZsiXL9qMX5TtkYlqV5LjvUyaSCxTCyC/Zzg0ttnzNOBnsz4XTbsLlO
ToJCOFSn4ogLkJgYzvihy7OEPNDJrF3e+VY+q9r+CqZoWJcpM0k2lQ/06ipG6e4tsDmSlE3A3m6n
zcSKmqat8ne9rC+AavKndCzqhegxZMID/cHiHLujV52xuvDASuIhlNWQDBVa32XKm6ghJgfxF/3C
0ujjP9XDB0vOOsPO955d0GZVwjIEf0z2g3yj62hP5T8h3h1R+8EDxqZ4lSXlWsA2/p5TTl6yFYtv
DXKFoarcm6ieJm/Aedk41mPllD8Ae28rTfo7SF/f3QzjNSlL7mPw1OUOXSM/7E6VjjyZlAdrAyYI
Ma1WsHjsAJPoSGgBbb6oHPPz2HezulfPF7DE7EtTJz/T0PwRmZF5CumtbZyGedup/Wrn2uG0cr0m
2XgGzQ5W//AfTUY6K//Sz6JDx22MPUsuf9H54kAyWPVeBNVPuK/pW+6QrAi3Ah2L78MXrpvo7E/J
u0ku2qK3QhJSQN7BO+1gVvUUg3Xbo++vPOi58Fchkt8aWO16WJO+1NXDxu0NsawNE4l0DFe5Ib3i
FvZavY2o6izYAbSWxKTnuj1OKaDFfdJGNQWVyqDor3G/2Ae4XdAcaqpGi64CRLnwjw2I50PRtMHx
40N2jti6GFDPZZ/Tq29H7zhGpXc05p+abtJXTg1wlOGc+Nvh6wSn6NCj/mXSNINnYpKSi57ZPkKq
cHj0Oi6zsGrWM0nn7twiGY9J51srYaAdB4A0rGBypafWHd6DBkuq71ngNhxjPbU8IOmkIxbxvRbK
sIHqJud+RRCUrgjqQlyQyRpf5LHzBgxxmXFrBi/e2yM2MASsANikllLdcY6igl0FBLpYYdtwNsT/
FWsUA+ZSqxk0hehM7BiIHDXe+rzJplXgWOaOzuY30WXHuDGDJ0nGCCNxqq1H3Fhr5RvjJkqlXCTk
COxYwc5xLUFDRceIiJXrlrMrYMUo0z4m7KX2Ye9/KYhuYabIHQz6+s9JzVgxbEpS7+uHSa/xJ2Rw
mfh7tC294ZdZO6dStUy1gfGraYnaI5Nq2OnNkg4Uz00kDNiK2Jh15y0Jcu0I2HTfB7gUh4rXmsZR
v+6zYH4X5+1oyM3rskWvabvWqKgTqQLcwJy5pNGyG2jf2/RX5fCq6Um+gjVRLeOoBXGIeKh02ePj
8V/+K93jfzMS/52J+JFq/u/MWocQUlK5SV9FzoBA5S5keUq7JLEUOgPhyW+0QiX8h9g+sqdiuJws
e+c0XrhWktUjPsPwzJKcTUYj2gtos2lP3fNnoDihuBXxupTiyHJr66D4ubEniW510WymybO+6wJv
cQiHe0vHCeGLNy09RZRElWPe6uJEPzN16GdY2D8SyU1KBmNgX2sVxFqEV7eS6vb3MxdzDsj9mUvb
sj3L0HWTLSP//19pvUU9pWzBSmpPqtRYzLrTsp+08kZ+SLnB0xpsvDw19jkA2gxg/lwcAfpqQKQI
o6HeCJIyGz3lvhYxes2AiiwOnpPZDO6yCrzxFtmSLen4v9GjhMr8d4rlfc4qN8xxPBKGpWHZNiK6
3w+btVM1QXEoWLWPZ7hnxiGPsv3QTePKTGBFU+ifllNK0Njfr9d9RjT8UscgT4VAevgUtphjV/51
udpYK/zUImKS1DVro6itGAm1NQNcLqydXRvLTzJy72Ob5y80JZsNi/RmG9jS71+YGGHRO2HIiQKd
3PfaSlQPodEhdLH8/H/yXP+vF9X48+wkTRmDfZmYy+j63WsgBzeWTcxqLfKH8KBnY3HOm/HBNzC9
WElh30Tu9Qznhf7FsugUobk1294++Uq8YgHRrwmxCI1mavhfEwAKNG0+eV7/vO8OQ57kJpCfY4uP
+PZ/XX/Tlb7d+ooCCzupPaYwXEZZccBhCKPHpGHCrHeBdhBf/37f59Ceu/cErydgEduVhomA/O7S
9CXaKVaK8I0ItraGr57K82fGQnp15KGGZmfdDPctKDXryQNP48MhIxOjq5etVaSP1SjUKpNVsvn4
ZQd/n3BT0lSbT0ay/7iFrqPbJlM0qdimad+9GOzTvLBrsmzZTIlOhScrTrwZv7ya/DTdw8Fg4IV9
6NRaQ6AfpWb+gLR5WteNkRzZY3sbSEbGY/urJEajofa7+ft1FH9cRwtojyEIQTJcOT/Ud8+zZQxC
GlO2pJN5FPRZiQEqvT1Rc2LdWPmMMIuKLVLBdM0J/CqiPnj29exLro3xxlZGc0GX31wKi6LAWNW0
gWeUlJGzmsyU2S70Mkm3GFrNg9TCda/IXkXn/+5UFZEC9Kg2VqIj+5/Xok0+fJLBbMwhy7+Npjwi
niccHhLJbn8O+P338FDYeulhz4d12MhnidZCC5qfia9WFEzXQaLvg8RofnViIeow+RbJ7CUHz/NM
QeH09+v8kUt+dyTS1i0eVMuj/3Y/bgh24llkAPRM4PBWoBqmVofXoHSiVAKihoBSEXGhnWxNtqfY
y79ZTXr9IBlMsbbBL1lufYpBJHg425G4qlfVKkCeaX+xJhqg9qT2YjTDVZg306FUcX9DslthutWy
taWjSjMrJFC4Br0kHpfwPZDOG0mwBwP6yUX/OJX7U2X6MtijCc8R7t0jD5GPDuZcdGJrALeCB2xv
edWOkIDpSEdae9Ia9av1KmtHyPWmiGbduoM1+UNZ4Q6tv9TNkCalyK6Wux+F4V+siirUEFuPkkz4
T47XnjPA747XZqo1qaew4JD3Qwk9yGxi0qBCN0wPBRHdByPpH40mJtgTdvKl7xNsFZkT78ahfaa3
5B971lhbgY6TPKLXYfTtt6ID9iQceyAZzvhem1EI3VACy/OJvUHxS0HYLLfpZGuwyypCSlKqtQ3x
QXBGWBQjw7l+uHW7tHXY/A/lPmuTEGkH5LK05w4ODnCKNnGnY6xyIJp5IDc12O5NWOWgyiyQZQHi
ppM9elQAzQYEYhjG+zgap2Xeg1A2shDUqrBf+qJPT13Tv2cs2Bd+iK+u9Vz0dFr0FLqKwPnE2wMy
KKk5jzSg1FOQu/BOzM8i0o3fk69hLJDICeVNevMgzvRxN5k2yOOkHoXZkmq2xabUp5H6LWLRUtB2
/dGnerg0pMqOQW8QzZiXLIpG86qTcIHs+1eaafKx0Exz//d39X7UMIWUJILrtkEvngPz7kYNOq2d
ToGFlt5Uecuh4Ms7U58QsWFFdQkE26Iaw/o9yt00jWcdy1Wmpl99VJCI2PU//n44d1PsfDSsp1hy
kIDGhbo/mtKL25BeUrTMSsOFqEN6dITuNUaAhGNurmJ3vV0e/v6lxnzp//VSmMIWjsOsIAW2H5MV
yO8jp3Sx7pUeqkMbcNmDP/XDmm1MCHyDnqOp9d8LAmJ3IZXvfQWaypv/wCeHcLcU/p9DmA9ASI+h
6X5tYQOMJlinjJbRdxwyGKtK/Vk52A6M1utPQ5mvDTvEyA9JxxH97n86Xn8/hrsHlEMwqdpaumFJ
sBvAt36/Co10ahWPcA1NTf306XUuvaL7mQpe879/0d00PH+RhCtsgR79iJS/exPCMYI/Ucd4LJyY
dMDkpdOxc43AM2r4z5Xusaxp3k2g4X//3v84Qds2bF2afLtnefPY+K/1m9LZcTKWaYvBL+mzzGeY
aklMD4afPvmq/zhHwu1ZpkshWEYbd9+V+rZky0zLrDQDcmZJ+LxJJYmMDb7qWf9qoWU6V01s7YL0
w7Dmu5eCqtNCc/3xWyewR5shyD5RZntFseMBzarrnewywjbRDDhs/QDsRaG6dVL0HhaLbEtOibcs
jch8SNIWVzjSQlhgm8AtxqNiCTgGGeCqmTpYubMgwTxEaCku8B7XdFlJUJc64aIRUH3cNys/NJNv
9aDjnAzMfdJCUXSToZs5IjfiUkYKVEn3UJkMxULgTCoKbVr7QZW+NjbgdDdEDSfcBPpSol9kak8X
rUynT+7o3Z6BJwlrhG1J3lkKQ8Rx/X5H85Y84riJwiVcBIGfY3hwatSHvfuSuehaPfo0i09uLP/i
70MFMkjeDqS37AL+eIZm4siQhyxijKpHbKm+9Fn3Refnv3/Nn4+PZbHHZDVnGLbh3p9YHMWIZJEW
L/Euss8xrOfArkZ8T0BGW39tBf1Sa4qLhfjkkxP8YwTmkrqEgToIkh2u7N2DG3W64/YJEpNSI1vJ
04hBI4T2gvppWEae0A+qs5EYup8NgHer1/lW2kKayGVJMWHLeve902iDSBdwI5GhASlyCE6005Li
EBXWo90OKFgcr6eCxkichxVtu9rrN+1QYhyLkFINYXP7+z0w/uNSMCcyCbm4FTntu2mhz/EVEVEc
LOsmz7CaJasKMdlB10YPjpf7OMaRvk/1Kj2HNOkWoyP71RRU9JKKgu6Ur8kNCKdjpJwHeLvhIclG
wrNF1O/+fqBiXmTePZQOL4JL7YjQRnbqv78GGaww2q8mYdrShtuXgTEJXDX8ItOlHk0dMioRjGWb
BMsw0ZtFIeEGMPxVyyn23wl/9nGQEiK/Ih6cnhSU09GZAz4nQi8jzRa7CSwTC/qOP2ojgNW74JNV
yJ/vMZcZVYahowzmVO5W0VmWlp2HontR1eMXY+r3UUPQe2u3X/hrZDtYn4wbf84EhNM67JMsdg+e
Le8eNiNGX9CHowYXb/h4iynd/n+9xbbN+PRRK3B1cX9fkGYMlKA6DMsunr8x6L6OWFBAstVY8YI1
EpB8FZD8TZwaHYy/PxT/cYoUDSyuKuf350Jfta0bmAZlNWaZwzxQZXqEbeizgerPO8czZ7G6NaiE
OeyAfn/0KP5GTVshoXCmwDzAtNVouYeFf6PflZOS2P78fz0th5072y2eclbT7t2jLkPMFHHr0YoC
HbPQSh1GMYEdq8/PbF7u/P5SMQC7rm2wrUbcef9NrZONURG7/oI6Rf6UU0f+WA5qzngNQ2Vt/n5e
//Ft7lxNtD2dQRee9u/XMVNFNaKmmiFko7p12bpoKLGFA0Giqdv0nzwc4s/RlhoQLXWT9S4jmzU/
Pf9aCrFFjAjyJmGc6MVFCvhomflCAneN0czMmS+1XRgbPwf1pvQhvQxR+iO19Yvd+PWpEQVVAye/
OrHBZOuU770yTzoS4cILwvPczB7SMduIvLEfi9ZuFn+/Vn9OjhyxNe+kHJapUtwdvD/S9HHI1wTu
nVZrXSNeOoumfvWh8ySWOVvpwYzlNc1H6D2fLtX/69rZrsdOhWql/GPwmOEFBuJMbdHHnb91Rv39
Y9GW29DbYk9t6YL7G70WTzpy6L0Fw2ahrORH2bXmjXQg95N7+ceTQ03YMByLepYu/iy6JVnsoUTx
SM4uugsX46PJR+nDOTr4hD6pH/wxJbI5sWwyQdAX8vpZd4+pNiV1b/FtCK2R6vpmy5TzUmbBxkye
lM1SBbPdZxf8vk0AlpKaloCE4s1LItYGvz+sXRn3mo3iZjE20norEFWtOOv45BWjWmc6kv8YV+XS
7bLwXQDWa+KAmc71Xqu2Lk9IcppjlD8Tf3qjXxIQmbDwOj8C0Bra52yowMxMMKr+/owaf2zoOGhH
Z8nMfzyq1t1ANXRm49po8hZdWALJs9TD4GXtzjQB93hYNFf2UDqbMkYv2o4Zuc1PiVHHn1Ti/pgE
OAiMvsTEM6myHbk7CBKEXfYIJkv6WZqCXvDB1WfLt+fGn6xB7rtY803iy0xOVJi6+cfC2GdPX8QV
PeCJNvu++wcVe2EF9nbCE7GYMgmZlkEHArH61Yf0xTMKOIfY6cOj17Tnpu07yjyYE8UE6sPKqnYX
6mF+Kw1xDLhRN4YWzMxZRzEA22vSe+M3Qyu7DUFcRDrm5dWeLT8hBtdDTYnKCnMdvXiSP4UTxSr2
acZhwkSw/uQ2/7H04rGkY4EQ2qN9AQnv92dzxK0LbVPNz2aL99g2GjoPPWk7nnW1A2M/lJmxIdKU
HEeDgiQb3BBlsXnB0Zg8iDG6la13/vsxiY+18m9TFwc1bxs8ujcM8fcvTBMo/NIhA2SHc2yfwz5E
VPjN7ch9qrHFLyjmkdhOk19FtrugJGuc4LuFeXcTnXywTO8q4R7sAEPDQ47C4pHx9jXKmwRMJCKw
2P/a23W2GoZCPZk6edcyNvMrlTRI+7b3gyAH8UA1BfcxYmQZE4TUTCAKdLUrR5Sz8PnAi7mm2mV1
77IwnaVOHb4KjXhula8an1xD+FhLhV5oVwYkyteSoImM9dKlGhQU+54OB5Mz0v/eK6+jcH7meNuP
qQadsx+9gzb51pp4RLlwM2R8Uc/2tynzL452Tp0229deHa4U/S1q9s0bHoX0oicRWamOfy7D9pyF
jnbDNUoUAl0nWu5UlgWvkID6RwnFPZllHx9AIV5trax/rlSljpNnTwfM5d4xK8MtcnpcY1J/6ZX2
2oFFfOirKnqgZ/+PA/oNbdAhTbyOVBb0JjY812vRqIAwDXfYtCl6a2nGs5K5/KqyzsLOOAserT44
uH2cLmvc8SssWrjzjO5LmFJa15jld1qB2LEZk/FL2OBIGDvxAOn7VzUQBVESp30QJV4Xy3Rg4wkr
OIRSk4fYS5wFDDEs9lQrbmIGn0x58TML2mJfVE291ClAAXoGeE7YoXBqCz28JMNAFsmJQbjEeCbO
2J605yx/tespW9uxY57dMru5szAl6Ym+JtjBP3mIFybD1M6UHDZJINxlY1T6tgXcfI7dBJR5Me66
xP0F+s/eW33MloUixkCHb/FBwY5hZYrJlFc1E0WC/8PcefXGjqVZ9q808p3Z9Abo6gcyIhhWYeSu
9EJIuhLtofe/vheV1Y3MWzNVMy+DAQoF5HUKhYLkd/a399pWV72G0yrFZ33o5fpCEKBhZT9ofplh
7WsizkJy30c7VRv7VYHyhTaMP1dE2odUxdGDHBV8UslrHsqKsqlpLvuzFo+7AAwJfmNnhkSvgWXp
bOWsWcmL5kwjeF+4jvgsVwAmwoPdpdVTXj9GkNC9hODkya6naKOEXb2tMszKtgKI2Zmz9Jxmzash
8uLspOaXaUTFtW0ACOftuVnWeWUuf1kidk52Oj/rGASxbZNUU5pTpIw0ciQYFLoCdPcsb3vZmu4B
4TSE1QKPY1pwCiYbs3lUv0qRk1HSXqluWJ20+ECMs78o0Gguoga4WOGSpD/bibaaoaQX2SHp0gzS
v9L5/mEycWy2DCjLrEw5Ifz6CGwYXCEKW0QTqOILFeb1KsKGE8sq3NTsXz6C/lHK5ust5wKLU5fM
cn55PX8aaoNhLmVTZahd6uNGXDeoXD0TimbWWyfF7IgpoPJyHv53Y0vatkr5PBrxU2/k1FJL+ds/
vw//Oitx50P9U1RuB4uS8+u2kcLArLYCCFBlKUBtB8DAE5XqC+YA3Scpja12XM/x+PjPv+yv7zpf
lhGNHTorQDwKv9pJEluKienzZWfgDIOwufsuw7GNhH3DZPzPv9g/SOd8NfzXDtteHv3sHn8ZCIMs
VruGMm+3z7viANk2OMYKVVJyJ6ZVbsM4gA6n+IWNl0TV0AklIr3/4iH86zN4eQ3MHZxA9UVB+PXs
BGigi4uig88/sF4rBBNoWDj6H6eOf/+LQ6H5z//gvz/YxdU89tpf/vM/HwrB//5j+Tv/82f++jf+
8xR/4Kgpvtp/+qf8z+LuTXw2v/6hv/zLfPW/v7rVW/v2l/9Yg1pup2v3WU+3z4Y92ferwL6y/Mn/
09/8t8/vf+VhKj//9ttH0eXt8q+F9Bf+9vff2v38228Gb/e///mf//vvLa//b79h0m3f/u0Wf3Bx
/PHP/fff+Xxr2r/9Jtnq7+yCOSywHJUXKZx/bsCptfyW9bvsII/gaWAhbzG85gU62N9+U5TfVcW0
2VCammKT/+HvNLhR+S3jd+ZYjclGldlQcOr57b9f2uWPCeiPH9n/2sij/vVaMQzTQnI0DAxYrMBQ
SRZ14093DEnMnZxNTgqpDQiGlG7MXigHWTcJcTYrU9VgsmNGdOPcjo6xZiRuU5sPEbSBYz8NJyoZ
9Z1qVRdVkqatFqPvVLOM+bC0OaFcR8PmGpgqH+qmfMhl+xyyEv1h/fzTG/737+rPBrJfdtCGwR6X
8x/vkk43hazbvJF//i5mYsYUpNrWmgbK7Tgq46WubM8w42tkTsYqgKyxChnquAXiQ4ZZCEO6j326
b51jwXjuIegh1kt16HOt/rCZ5vYmuO+yFbehH/7FeZXT6T+87ctuj1uGwYeCn+avQ7NZVHSLVq26
LlnAwrJOPRm4w6rqaMocB/UC4l/fh6Hio1DYp5Ze2HWlkKCgZu1HIveG3/JUz1hM7A3h7NGxVfAz
irNqRjPFyZh9papUHdjBuBwbZS+OGmOFln9wHEAHSays5JzSqinsmfNmWPcwcTXTOMjhvRLTw+QU
eIgSE142ZB+oAr3s2RabhAQyr9eZgLiLtgMn0wPjdvr3OK2/KqP9iDTUayMLf+qN8aMzO2kdDcQ0
ijEtb1M0ne1MuVpaKJ1zo9dc+jXfcWM3PwgfPBo/iGGbb9IskTEB6MMBlv5jFdFQ1Yd11dlkpvXS
q813LTU1aukhWpwqXHUbsobmAvIPj4OZPsaV9kRrCl85kUl0YZYITf1A8rtei65Q3MiW4AFR8GFJ
/kihzhrjIUnTwfKdGG5bbqTbqpofRvK/Kz1nMLL7fpsu41zjEMENkd0dDi64v3m2BuDN2S3FHAhQ
L7Uuem5JckMoIemkjOZbLcPPK9RoVY7phy711tbedVC4Rl4O2TFbWVdD+xw1qWc7U3rTjmpLA22w
NG1B3e2kYqbmITxrTnAhjQd8vZwqb3SmekW5W7YaZpw7hKhdHniVqxJyc8sIBMHcta41Da3fRTWp
/e7YBOljY4ljyn6K3enRpKprpQ3PtMJ1vL/QK2Sh666YtGRVMl25PdYxwkW0uGY2o3CpR6ySlApf
rkYRSKPwLegt1u+sd7wgUDKvbzW2xsVLCjTUNUo7O5ls9qQ0v+CWg6IuNQnsu5ZmQ6ciAth1uxi5
bRUOVFdEvSz2BvXTkMhNLw1iKk30+ag4FetQRfTneGKlZUDqyjMcbc0oNo2U1sAnSLsUvVa9QLLe
WKoJEoNj2kqLenCDAqtEikNfn3kWJ2bxOcAqSqWiemq/DIAS+HYIJkHdD9DZO0EqJYZU6qrQy9dW
noE/s+NA7BWg8SB4qn5eyzAU9nhn5W2h0mkwOLRNF+iVRjtiJK2zoVlrtfEVL9GyCmwqd62jvdx5
JmU/ObZ+akqtuSPVZe0WR8dCxh7Aok2Tdizm+EXRnVOlmE9xozwiK72a6p2EjT7pxYoukwezzk6U
O1jatAPhBlsxphnIZDeVQOVQCeu0I+DjcaLrtqufoE69lbr8yInvpyyDPOtIAHAMjbm7qWp5abrm
EXa3DHahzTGm77KcftNEbkwyeXxhi3cbdNAjp7rt0M1cBg63wY5G2cm0jkOwAtfNZ8C5AtkB4E3Q
rzMUTIrtKRXmdYxTgBeO4lskqdpiAjzMsTTWQRc7IuNOpT7j9DVcSWtuzdxNnpLnHxblam3h9VX+
VAvpOoyvVa0CpjQ0yr4b+vfAUOQB1gxwypmmyh6kBMtTlOJWRJlvzbRK4zDzRhrodgXeF3lCWJIh
hHqB+BFqXLiRan+E4jUqB78OyshL1JeF5kddGWE5lQ5S2pm2s0PsUEC/J58Aoqrajhn+6irBB66/
9hA+RG2uInCoa05AvpTCdg44tTZp0m4ts3kg3Nu7nTeOlk91CIx77j/uAg7AI7cpuWNsYK6/12Z0
jFSid+NkvQ8jzBKeppz2MfbisHqX6+HVssyPgmiQVWep2xQqmC+TzBKZH8IAsnrCDHEBekNmPi83
RcVZN9aal4pFilt1gmDIAuAGJfZWTJJ2CNO+2tYN6HkzAZJVhg/ohDdJ2M56LqSMukQe5CjNGhYx
Wu4LjuNE1uPWH2fdm+GV7bO4EJz2VAIFLCO3kWahb9k8ZsMUHaUAS1EULdXMSOmc03iIWFPjHFOH
dkrkK0YAVsblNK8VWhTduOhIXnEs2IXRJLtk06NXddB/tJJS3xcpmTKz4EYC2/gnBjbupnUa3cfA
5305H4j2WjoUl3SQAFgSfjWbMNzpnbIXCZpSqma7sClHgAeZ2MBxczPkiHM+i0sBoow2xzgkPb8Q
K9sHKHoXLiYQ7wFFXMakXUQYbUVVKtfS7moQFGQkwNRo+7A2pLUEnv7ZMsMj1bEkoTTKEa1WP0YB
6RUSyTjvGKYeIgdzvwHidNXXTkwhbknCtWwR5Ek+vIY18oU0i+nU9SXFcgRFPUiGPdnmcjobJURt
PsP9KQP/gCchng9KR46FOiUauewgvYXpUppZKtF7C0nf1UFs3sCnzHshNy18VVOAOCikfRyod50t
atKzNQh+tIkZeMs8BPMTSfUMgzbB+VGX7FUTViSns4sEmfmCdKC7tY52oJhJdTJFfG4JdV6SmAaR
QCg3S+EuO8IPXAfJz9ku5CvV6eoN70Tu1HRB0SSz0rOyOYsKN1rVRcA1IP7vazu+UT4ZrXG5DUt8
pL5ay6BYkk5eWwLc00zRwpxS8GfblLvPovaQ/P2eOOOTXIb0OVg7vaz01ajbVIgOEVjQIDHdxBKq
mzbXbIhh+9aHunrMyyHeiYrLu6EIioq3xl6347CB3ke9n4qUPuP6UK3+AewKH7Tyjg8qLWyZOM6B
jQq1VLXLfTp7SQuFqeXwiK52bCP6nZKWGI2sw63r7GiFtHFfT/k2mp1tQojWFdSouNadWTVUy8s4
fdNt1FEc1VvCm3R2M7Z9AlHX0mrJ2DEVLzIF5ANFCw6R6Y3RTT7fEw5zzdmRnXH5mYGLDY2LMYID
hOFbY0rycrUfXXAP4GEDmjLVbkEqnkJVebdLpkmn/JnnFU2T1FOu0qrYK6NWu4nRkqvLmK56XLh0
PS1tST9bnaKUPiqjJXiduewXezdNo8ozKwixzDmsQRLPJJTY6tlT19N3GyT3Cg05Xq0yinQQttNE
h7MYzNS+N9YaatK6U+o7habluhqXJnb5vay0Lz3FB1xaBGfNJd9TSA9V1DM62uibY//QUsOpz6U7
1qNb1JSy4askCNN4ORlqd5IiZG/Wva4s2Vu6H26UOd6LkgAStLHFroGtGU+PGtk7Sc+Fp8nyz6DH
AaypVMEmsHv0PDlNivVGFFByJbWFSJimyqFqXimERnk8j/mnCLpr3ZUmiT3rUWjF0U7SbRHWnCDC
aQPlgGeMmWBpBpPYKxY1D8y6xaR4IyRommeeMh3crJCT51EyrkozbOupekZ7hUEb0Hk2hW/WrVIQ
MycaUfy4Dd7yfrwf5XZHfFotk48448WkzvjA6exMGgpoya6F3pOk+slouksy8AhMQ7gsGBQy4Jzc
IEL0HamhkDeNXPgLRMXgbjRxvI4KjWhQkFzL5NzLILEsx+8yXi5yMZF53GCuRvGKItEqFMMxgvI/
EQ0G9avDveNQy+iVMiyniXwt0dW9PBJPZWIyH/STypA43bAnEcrmRbJmqGrAPhKpZCZy4MrNngkv
JuaFWj0HvBIkDKpPHWdtWOlXEDS6pwYpmD6HmsWdNdTY+2fxBqxEdnOya3E+lTtugIpqbsbl46Tb
/EJsRR9TlVm7MkTGU+wHbRpZxqU89YXE4aTuiZ/IVXpicuTR1inSZmyOslVl16EP5Y1C08aisWsH
GpkK5oPafm7Jq6+BbsQrvdDoyxBrxSoLz8md6pjK1K0oBS4XYmzTwr3LaPbcTZoxr7qm036kEg1q
In+Os7k8DXnfXkpDey6OUECDZ+qwwpNBasD9/s+A0Bj6bbKxREQeLCJMgYur9MRIk68FoVJQVIja
H1wD3Ch7Vmaxa6aSc3VmenoIJk++XOr5BhmwWtWcAa6hnfN/jMNIFbHhA9z7NM2g940pPIaW2kHN
1e8m7tn2NFT3df+ZdWTBHAUPdNRdBits7uVgzh+c20gIEk0vvZtSR3oEWPGgWkXrl6n9HMIfJTE4
8n8i+cyzPNgOQ5zcQur3+NEW+pZCguT2/Wt9pNFTCec30zrgAnqy0eJWJtOub51EK++ImHBDKeaj
ls1blhXPJkjXbRjMAnymfabx/trrzkcjiDxWYnhBFOYROZs+ZiIQGNIsv5iprcAGSro7lZG3ngZC
fZETrI1J5YAa58fSxDNgjUq2q2Z2H1qzEVL9oxgq8zTUeJDZ/jzj3+vWSV9y2NCcLd2Ekikf65zC
WIWd/qqUaOX6no4UU+VGLFL9gPmKp7Mx3k165k1RR1IwaG4SHyOYq1ziQGe1eyZek1Y8X2eTy2fU
w+7c75pI0YkERg9JuYZISOo2FHdW1o6XKQCGnnVFsKqmZFh9/1X2efkq6b5UULY8x25FI2JftiRt
J6s5Cxr2Jt/TWqx3eIUMf4EXcN2xtigzc9N0Ub/s3E52IgMJBnc0qZLXEyS+cu/EXD2nzWbKMPjh
WlmAQqklHjT4heHo9znR6qVgaZ2IOvCCwm5+kryxXKmZRq/Wo+aQ9ggoi4NeyBRxGPZKapAytGhM
N6k50aHeq8JnY63t+gFsnxYq2l2ty2eZakJnGTRbisFX01SfwceEJ2rQROBWWqpi2QS6jZsNkBUF
0hxsNUiGlOKt+gRZxlb5E7lae31iOz5dYJo7TOKdno6fQOwOkcSluJxXBXlcr+md+a5dnBjAjY9N
HJ7xuigPiqC5lU9kp+nzflpkn2C6wMa59GrfwxUMxs3MEiRqYRgsg/EwQQztjZLm1ar+mc9xuRFR
6vhjCgCFFCGjZFDHuMRmxmrA1PRqppRV8L3/8XPUGAYEaMVDYrCmb7POi9WGmYdJOOwk+lXtPt6E
tXX5/mXb1Bt86NJVcUbdczQ+X8Ae+pXSp4LqwJJaCQjuPjlOjlG1S/UdazIqOjemln9N/Zh5+Ww2
Xghh2w3EeKfOmXMUefXRxPqwkqWHmmAMEzg8O+RhM5PNtRYuq/jl49ogrO1apnNDo664oGd0xXCY
rUvqVtdmObfbIRuTZVRAe1r4DAPVTUTx0KVE1D9JGuwfyDs/dKhwN5k1HB7OAOpl3B6SCTy6plTW
qa/AgUoz1bda2+6MuQ8u1nI0GEX+gXqqHOW0zH0Qr5RVNmeHGifXQA5Yfl47nHlYFTKO1JWjPZWA
c/eDQmElQzp4c4LXKWS0KSME1xrKw+QAfFUsStgGQ/IDaOyu0snaHWgxLk2rSF2xyPaiTvTd9y1B
ANCm5LPyQtAH96b4qgLHPn5f5IphHAl6p8cEYcxA/r5UugOxDNmMFTyoLa5/ks6ACUZhbKYh6k/j
PFJtuOwZHb0tuTvQ9SxJ+ef36zcCpblKtA8J8aMYOfPEFn2bMOTvrciRjt1y7YiZexkracDFI62V
I6mg3WDUnkS9MryYUTqUYI/QY1O4MM78ILFn3deFsS7wJwDKkTex1CaAfO/DamX3BCdq8qVUQIBx
/FZEhey8Z824T8fEWKkGRd3cwgXjQAc+QrpPQwOonNz0+4p6kh5H+nawM07b5VUjZn+Qg+ln2+ry
kepVDh62R/GjfSeTzfVbBaqp2oS3liy+b8zmPWEpAQ1zCX/MKwGPdtcE5cf3e8/n7LmZVO2azdVy
OgvcYMapolYDh09nhR3cBsQ9IteKia5f5SvS7WIjLx8DvRPaVpZymZfXWLvKFlvbqYpTJmW+zBB9
1eZ5TTXahgogwgzKTOoqm9u7YEwf1EIBBQzrdNUQZlzHlfCVrqEjOGzpgKTBhZ+zShw3S48RfrsL
B2hOIsXW6mLkhuW+rUfFwbYjjmtGC5sT1BT+YDKHcgKJlf6n4KY2MswaHLCa2oD+FsEutZlF26ES
H6W+wwWhRQE2HlLf7oSPGzmGO7xWGRVXNSJZlb3bYizPxZT5UwaKqxyH6VDRxYL4CwAQSCYK33KX
YMAqX9JePxiTkQM/QNjO5q+shsaYGuGPKmuHLWev5FD2GA4sOqg9uaDGOcr63AP2U3hDmwaclrU3
LcgaCkUWlKQaHilA3H4D2qittEtpvHzf14ktrWs5m30eMiVbrrj3Yw1M5vcP9PuKkZirkyG9yXXg
+BMbeyiPySP8JJwVdX4IF2uLwnNoVS4XmdE5x9DR07UjGEjRXfUde0HQVg2fg7674rygICVRt4aT
8xwkW7BSIpB9HbMp9ZBkcmBjJxRKhQNiglavbBF1a0z3OAvIgR/Ba6yjln5kxEvqgmaqCdeVnYAS
Xj5GFIPyHDfHCeJ4joOAqi8tydlgKOLdnkaqd7OuWsfwtZ9VqGDyVLt62yT3w7uma9Ea8kT0EGhv
SmvYQIUUWDim/mINZbNvF57bCC05QO9aAkb2Kh417l+dVdMtUL6nc6+c7GU87jOkWAf9ZbkfqTOQ
jpaz/x/vqNSR5B9bsg7fIwWQrcEPJ3uhPUSgU0ej2X9/I3aWRVCno7Ni9s1LhGfcw5JCtaJOpcaQ
Fco+qWOEF5YGh4ryCjQ5ObpfsEh8/IpyPw5hvqOpme3lUr7dUvuxSWAxoNRJ8HcA7worUygTrE3T
SwaOh4Ghfhm5GE8U6A6nwhmyzSz6zutNvdumIZg3JDKfNXB6holD/XtZn1KkRrAZw7EOlxM+x3sv
WdgpfIz4+cTNc5A244OzC5Z7Vqgrl6pY9XT2QB/nZoIgc45JM+2ncL5pKTLVMryMuvnCQb07oPlr
K7mM+nUBwOzKLQEjg9pdIlJzpSY/IZmZXOhcQUaGaSlrkukDR9Zc000YVyX4Q1I4UuhIT2lJJNCb
Qrm4RZOG+m50IMvl8jUc0lUs9eOFskROziYCM7SIef/9EIUB6gN/iE7xu+Z0+d3c2Iw6Fk2Pkl6J
fQ7GZeVg6PMCHaZjhhS/dzQmA1tFSl+iLyWJk8AoCe8F6P+mMsGAjp1sNVdDfifqdapUytEw8p8Z
8cZNYKVISFFgu23Da1meG5pVxtAPsk0mcLbWjcYPvaYuhzbXFeDVJ5osVguRjAzSFTTkA1FHmhLp
/tjJE3UZ0Fb5IoNBiLlstQKtHXE5LqJDrsdEZ+ik/R48p8RpDixQmARm5jxTem3a/K5AU159f8yJ
iDj4ExkeJT2pQSWjr9pS+ZTYM0sXEsa7OAUXN4JKgUCYuIRoj2j8wWMBfowbnLhJVHuwObBWE0yB
H4jvKPqZutL62rwjU3rN0aQE8v5hnsePaFia62RaVU2lcM7cVZk3QkBQ+C2MA8/dmkJVEW3xTyJg
2ua8i/XWonc+RUwszLtee+6dur0GRQpLgvVMoxDP+h4xvlFCRsUXQwC4fGuorZTvnNjpfRq9Hc7H
iuV3sKOsdEY3lrWevtv8JhyQ0IYhNqIbz0rPOTqowufvW3NLR6CXaqE4hgh/bmk01MjgzlCt5iSp
JZ19Wcb5eozPeqWPl3EUA9CbfFoLctcq1LwT+4QeXTyRV7RUf+MJ9t+vrDRC/ckZGtqZwwu97rCR
EoOTH72j0Fa971GJIkE/0ynWaTf68lnRX9m9Hcdmdg7AvtkyRdBZHJYhM0Sui+jTfWZq4jKk7L1a
yJB5pWd+oU/jpQU06jWURq9EVRm+UOWYB2npIyufxNz+BJYJoXuZt4YCbgV2o7sccJ5XUJtNpOTA
SU/bZBKfy74JfMiQKT7NQ5fWAuwe6r5BIQ1bQGIKgBMaBMuo3NrDEzlvM3ItR10XXVNshswxto1V
IJoY63DyM8qQj9/Du8VefjPa68QaQt8wpnlFf+6hboBXVXPzBZiOxgHdusV6XRFsjKeVHhs9dBAM
SUEdHCxVhhzT2RuK5Jd27eaxkZAzuH2wBl2uNUkpohVbSkLMlRn63zM8SzwZBaUEwziZLWVYNKN4
C4PG7BUDdiz7g1GQE+iMV9QcAxA9u4k6RVdTe6vawfwNaKMLs53NsNfZ4bhzFnC3Lle6R2P2hn1h
f89pX9vBb7nSKXuVMqd8GQyO8X2UuUNlqVvwOMWaZ320pZumpB7+x/eIG7UIsv10p5V95X1vvr9v
WsWQBIfc42OjmVX7/9g28v+hI2Qx+fzvHSFYW+ow/osdZPkLf9hBdPN3Cy6Eie0DUxRHVn7nDzeI
Lv8O+8aRSSPgWsV3hmng73YQXfudyjEZ5Iqj4biH4fA/dhBd+V3GiG+CZNG46Mn0/N/4QRTrO6/y
J+ssspFl6HwJUhG8Fr7eX70U9kDJbtCgZc5hIe+I21bVZrLN5sWJ5fLQLgWF5Vx3d7ORnLRhVN0o
tFVP5ni40SZLoSi+QubTFVAWnSflqb3pEMxdm084HsI7KZRo75pAkSW2N/ToE9z86Cubc07qOiXk
jHrwSxbgYhrq1Q7TFSu6SGtcdeymnQH2DR0lR1UZkuJ+ViM25kaX+Qq3TLh9tFZESXdt2Jcdkxzo
ez7ICIJZdu9A+4D/s9E0BaZdaBMeDRQIW1I4AC9pxvrBDsp9mSNNNRHNRS08Xvq324fB1LiIzNYN
o/RLHeJsr4bptec+t6p0tmlBMNyK+rPuHRhCDxYdBXw3LECbMLU9vZzxHsewBcb5qUMYjoBiuYKW
wUK9ivkzkRJklNaTjPKkshdNpSryq6m9TIvdotRQtamLMMHNct90mQhyPy1h5tqW9FJJzWNctD1b
clpcYokGdZuxOZbXddI/yNjtvFmLIex1L4gpNFE5p9rgF4UBM8UJindnUPfxPLAJpddpaUu+4vpF
yM6+GEDmVzQ7H9PSTgcYKUnVqWXT5+Uh/leszR2jAkj59pFoAqRDQ6xI9Pq1zvfDa2IwTDDT1jrF
8vlGqbLu5zx/wjht0JrKmE5p+asXIxujuvPCqHkqaKt3aWpYNHopXLH7fx01Y8+Ot9uE/YKntqZT
m6tuS1m90ag3CpRXrSVfUzMH1kUZtJQ9SA0OXj2F50gqF75ziTc+z9ZBg3XAMe8NTm6Ma+abPskP
WYQ4j9bJU7n3xn7aQYrcipL6oKgY2bb15gm0AosrFmVyZN5wY79ZLMrDDC3Bok1sUJxdFNufVB88
p2Z1rYxoJwfpodXmtTNR6TLIpReqheElVrvB37CezZYro50fEnaqlvnkyAxeOgG5UyLTeGLMKBQ9
Nm8/JiahT9PBaYGLKiyicFkObphoH0lXwJLIEEjMEQIbgH72a+qM6rcApXFs6Ur1oJdTyg8zek4S
0FChMvjBrCCKJa4ptVyD1ueyLgkt3n4lX5S6hAY+EhizNX8AQ29dx0ZItFgEL91oA+xoWL0rKf0M
dXWr1tWqqcAb8gPeWbPqSqyAK/p+vKlhXiuXJvO4IcY/Wz27WKu5p85vbRvTDyUAfzmqvonN1jbf
smq6KRI3BXQ10inEWTNk2tYADt4dGlJty0RMdgPPUr7NlYGCImdhaUcbW3oxcghww/Cm85A2k/GH
mt5yh77muu/gTALsrbjS6vhqQ74zEIWqkvo+pwVHF2YnHOYOokxG89q7SDmBGhT9NTgOePJbAyaO
eNvXuN3b19nuYMjWj07Tr5tSPWdd/aYQH4k6bkFV5We0muBKwRJPa9FgRWcxinBFlOcOuenaBcle
x/IRGak/1ONNikc6E1NklHTYmEm57wEmmzX1WV3Rvo+DBBdkWkcm/YNtEnQuWeOTalLZMaUx74b+
o7bMtzyvL4Y2YqkAXzjlxmGYxabo26vsRHs4ve+JhABp6MB4Om5OatfeHCxw0jicB431SmJxqJBw
iSpy6hXpimo74iGrVorTTcdbqE00Smjyi9HoNMuGnEZOk54GX3JBXrPSaVizpPaA0ppg9C4aX5rs
8G7G8frWAEPehJBvvTrW1BPGQ8Vf1qa20R9ixFyd9w+KnzExhavMoqzmPlROvbrUneQ88TOLU2TH
hxI1Gb5iAIxEdDdUIKXgPsRu2HdSdJLGUsNNJyWcIuaxfqEdk4uaiX5n0wTsDUqhHeAf5KZr5+pX
0hd66fbD6LZyVbr21Ksr9HAUkC4J1sWkfVhNob/DpBefJsFkT+1y+6NGyfImMX2wkzHcZM40V+vU
lgOFo/qyrEcXhKnykGNwIxp6qG10YrnKW8iTUnDAvPHBQ5wdnp7QBaBGKMAdZLJZ6delA387tDvc
hVbiJ3p0VcJqoCIDO0rM+firNpvOb1PxJI8UsrKG5WNlc05samNtJlJ/yu28P8lZSy1b0JeXAC//
Rh7osDB4IJSDcWk1qAdCYLFp6pylRxuviHZe+kzvz3Ig5w+c10bS0XxjyVC85AHzsTaqb1EOrGbI
xcAhke4mQbhmk+rNuxCdukskDcPIaIMQJsxECD+8k4t5PAc46PViMF/GsH8MzKq4ZAb5szSPT9ms
sdRyUnamEXsjV2dj6gbxNPoEX9bB4lsrlt3uFE6PVa4pWwPaOgpp2u51KtPPoDGKfZtQIE+N3HBj
TWEctUCNX7Iw/9TasX+e53h4i1N52Os1hYBjqdzxLKd6pLfjL5SQ+jjoRrbvkiT3bZ1+hE7U0U7D
BMqOjmxuiLxxkVLRr2NdW9sqpQpBGx8xx2Dz4rCVqTnLWItmNYkcAUw2rJpCGlCuG4uDislbJUUU
Kxdzx0NzYlAvlHjkElCsjYWf7QGKafylpq20wzmuvNroQ35iMtUHGSaeWpGnxzSwHM/MnzW7RVTX
h2jTUva0dnoj3IIioY6YcZ/9GbzInMc0XHMLyMXitNDyC7u5+T1hGHtMIwmzk2mzNg1kYkXl0Nl7
1iUtxwHFnggDYsV65SCFisd0U78PpE+YqADfMZlE5qHIkvG+Yy+1L+Et02A1PgoVjwv1aMO8NlT5
Kmjg85m5zEvKA8iToLhf62ZAwFHzO7NonlI9785tPCBKEFPYywaVKJ4k6jOjEo7OAIfTD7WZs33a
LjKyWRvMfqn5ifKMngsXq7nXw6H5GeJ2P7M1zu8UVZFf1Zp66jGYpo2sMN6thJw54N8V8O92oG4p
WGhW3CHq7TQM0l0tyAsrlW5/VL1SrSnOCX3dSaDcm3O8ngOK4aNOLXellhGTQI4ct6GYZNs3WkxA
JpZLd5zLjzGX9rKSifOYNj9KQb9JRaNn6JJ+ooB20gNQZ3kernWkc86rWX1AaeYuoQMrKiOSV6Sx
Ow88gtdiwPX1QFJvtUohB77VHupyHwo3bGV5rasSa+oEp0Fd65cqlro1JYwQjwBMXFuOCTxw65Mt
0cfrBDLGFJOiueNo5KlG7HtC/o+DGzrfJmQLBEVXXXMmx7zMHLmqtAZRlUShZvPopWTe2HUzP029
tDpXCLYIaQn3Db0z0Vzd7o+Q0fdahhDA6XXGt1UOzYZ9RMz9dcYwULITbfEyyLOJBwSZCHXCcNYp
/IdNNWQz123zZpUmnoba2AprIqUVaWfgGT8Bj4un/6LuTJbjVrIt+ytlNcczwNEPahIBRM8mQuwn
MFKk0DeOHvj6WtDNypKoNNFezWqSeTOlywiicfdzzt5rh3YIccVAQjBXtBmLvLsDdYFCMKSy5fMD
2Jx8kyHR36GBsT0n8UtgDSBdEvtjWPCuE61vJIHAzFHAIG+h13pQyu4jz0Lk3rR9hRW5CwO8uxra
cLyzyDktsvZKyLD1FYitt+AHAva3gpNETSgn4Kltm2tWtyZzPXpotCJ51UOj3mb6iLOZbHfESJK4
sBF0A/ZJs9xwuNJ3IbIqJCDDiDCjFxszdQl8ZJg106HJDlTpK8T2abJG8BJtKEbEETMMOhWHkNph
7hJ7aX+Em4IYg3Vdc5hfxXrP8MGynafRUN2QZEGiy+YSjHyN8ZL9b2iOA5vthoQO2xNJI15LtI73
fGbygtNRfXU4jZ+kDKZ76LzEsQ/9JeL47iER7pixzQ+wmeldtDO53U51pxDL0ZSAZzMl2VZO4JFH
CCvHdGMFaZCNHJlcl6thHNCjMFcMxlKhkBmAyDKq5qEpPXDy4tGUS6Qr08S30UYO7tS9Sj6fa780
4bI7L1nOXVG114ra2puwqt1dUPLteitCNhEr5cEcdeMULPwtLQMQaKIK2tkl0D4lNAqyRmdyQ+1+
NqiqLLuH9CvOQxknKzcbtLeiGIJ7UhdRFWF98l0DyDvjoO/4ma8HyAbrZHTfLBTi37TcIoi16OVL
YUr9guLkpTeqd7OU7zM8IcB0mfusaL2+nWgbwiBzGMPx03e9kn2PuqrDsGWbh3bWrbM2NlQSblj0
W3ds63Nq9NRc8QyiSmFyKcDZ7moZJNcEWSKSltWlzIm0CAeSPlOr+c5giczcZGhKbrPbrvCmOfs2
QjzPL9UdJsadoLDg/w9QhuqeXqBe5tugHTgpmknglTlxCmuRzCdoJgnRxzUOz8GCGJdThIFWgjrt
LAomCyEQXsVnUswt3KIMKSnbItpP6YtbONoH8z7UTIN5p1UCToZovrsDTr/ZDDdUJNlWcWdFXVnS
jo9jYb9offPNFb1y09d9bq1bhJ8nlu3k3OgY6eZBW5vapG3qtkKpwUyisaPC45FPNkOk+N3Er6pj
+aJenZI9USjJQ1JLHbmsw31bqXVlPhAWFnpxkc37KMDVOHG69HpDRakcGiMN7FmjreYYsbPXm6H9
webNmLwP5XMVBtM+yjTfKDFeR65LliGuXjJwUI6lIwh6jZcc7KIzSnmuXXGnRx1m4LLcc+4KNwqj
VMnmntPXYCrr0viMzBHgOei3HoANfQnzrEJUgL3e39fEDr4qsYJ1Pgp43noRYHTB2rDC9bAZ6rbd
lMHMEQsCJWKfubZXFg3jU6QM6LwMQOOvfGGA7rMyEGtR0dGFS116VVWkB81J9PtyjDq5dtpi9u0q
bR6Ac66n0onXdYPAUXHCm6AHPu20QOszrV2zjyBFtutFIMgUbxs2AZM0TCHVByd52ycSFmENP0QI
l+ASZYieOc3qjxm77RUK5u4WpENwcKtx2nal8R5UGsJ4EdvZTTNzdJZl6xzwwHeSsbJp7ktzRtyb
yHOZ1Np3J8yCm7QA9FBk1r2RLZpOmh8YUA9lWmkBRQA1L/7YFv3KHCMDA6+dsJxexv62axSUu060
rS3lMSro8TdJoR36mO2Oc4y9DqtGHMhkeB8UHUEByye31Hx0nJGYb+zlc0mycEzMTU/mXJ1gLqQo
R3YTuzH4QP2HJEb9SZ3L8NTYrVhxKqpvHd1CdAO/b1i7dLxJAQT9sZ86o72MqfKgti5piLPBWHKm
iF2pUPmIkwLrejMGXY1NCiCjrQ+2+p7gffLKtKwewnxUiEEn4OlqGnX9LtKC7GnQqSqM7pBTMV/V
1qBviB3ReDdmtPTL5QkYAOgghdEE+KOojwB2HXqzlvBmoEUT0WDYVpm2hi8wq0iPCJAU47ohuMDZ
qsamaUlh6Ij+JcpNRBTr00KdxE3UE+NMyGx0GSVtHbYinRp4Cm391Nv4qwGomWXNWJmWGXJEhdJd
Ur9nFqK3lnGt7JrsoWVnEX4t3diiPglLSolcu2rZJld5aRU3SqEZ3gyf/seUinPJAPM055btp5kT
rIcy2AuyhlZ2gCQTYnN1JPTjAcg7XT6rabx2cF0UDhpSVlnk4a2UCUMUq2RpcUimDAphPkBD0InF
EzfEqp800R4ZyrqLY8MdzxrLc5aV1YjasaQLIaaDTODRpqp7Q6NgXokqP00qEIJJIhgWatdsZK7b
KykVkwBv8lmxTJjio6cbhjB++EggdV/zw15LE0ZdO0TdjUlTxzeMTLtMM/OJkMEytwphrxhqh0wV
u36d7P5gRuqxHSeFLlZaMCuyJH/IQZRDWSz3TikFiTH9WkOzu3enCveKHm6nmOlePourrq621Ibv
Qd5tE9VuibeSzrmePzQjPdq2Oj1IQSldkoO2GukmioLTWzvL/YwMlH8zSg/zKKkGy/QMaUKuNdVM
bmXiPE6z/o64lTn4xKLexFTIpg9o59plwnscFafZIOpXltwqcquDur+GJosw2FEs1oFpus6JmvAJ
Cus3U2Q/iCinE9uML5HmkuztBq5vjwwsTIe9ebCCyDNnpUeG5zyl7eySENkGH0k8XvSG3E3Aq6cg
L8tTOM0Yji1UzXHrkLxKQNY2Gapu3RSE36jCoAxrIF3Atoi2Tc3wrEczsZYBbcoZXNHGJBfeG5QY
zfWsZSjKbcREms0THnWqfSJWorgMcMo3zITjjyh5x5PiFXb7Cmuj3rQTvCbFttF4dN/nuuivO1Oh
Th4wm8dCx9IyOfWOOPnuTR9oIs+a03lstYSih40Ut1NF23IwkuCmtfKzmVTtQe/L0Wd+LNW1ppsA
r8YSl5rOrZJ1+GTUrk0a74CMSb8qdQfPjDt+m2LldUi0YaXj7OJ3RQYY0fEkxUpxUjZZjd/YHJFC
mc6Rkwk2EzF07YFBtH6djQctC9yV0qrZhoFWvhoyaePay8f1FCfP9JkxJYEG2Sga5F+M/30ykjRs
Np4aTQZ/PWjcl4m53TEteOcxiQy3JBmd8pr4VacYer4Q/aJQtW0oz1N1jui54wuje1Ok9Qd9yeik
50ZRoBhXRYN+ocqe45xJ27oMEPmz0GiPMYPAoMruprRDLlgM6doY4fRgfEkEzQ+VDD/dUWicNxqq
9GYm6ge4QJYal6qyhafxW4bgUld467OHUfbPihPHRCXI82CWRPnoGUqYMLBew7q5SkrUBrxw4QBN
U5NRxhHVteNNEhbF49A4yaaOHJMlDKeLbaEoxcN116ZUG3Pd3mDwI7GSKoAzVqm9ujKbjsjfyOHF
WeJRV+LlKxh38hDYt/pEPFTiZlz/KIjwGAjoLvAcatk8uFSzRY3UYuqnW7VQh4eYKT/t0dnxkkLX
iQYZOzJ40NnwYPWeG6lbo28JkY2LZ7I7WIiKzZR0d02pWcwhI0+dGKuIYd1k8as6Gr5tELmLSKsO
66e0cX5AW3I64i7GDGNCIZI1cmmEgo27spJgVaT9JjYIk7sm+LOjfzZ1fh7Lk0WC6WooiT2kEJqs
cyeBYxop0U+46YxoVTvomeyQ0LZ58NV4F5ZHqzWu2+FRJ5iPmQYDlmXkATALTNgxJsN2FSI1Ww6y
hJ4l70BhHoMMyTsHEVIVPSvP9xCSdtEwdStD1plnj6DINYHCJi/ekGusg+iqm5T7tEXjaQnmyMo3
ItQ7kvHIXN04U3mOk/R7j6C7q7+1dA1XplJse3Rf5dAsNF6vQ/HUtfaJcKC1jYtvUErfaHUORRbR
3fyzytBfYDtqd8rQ7VQzB1yDQp5bmdmUoRYFGUrnxEzHFbQVX7V5TbHTK/TwKaZsNNu4lpSyukW0
vekF+GIbJ4o3O6mnA+9d5YUVr/teklcyvfdlgbFEPTgzx9w+erCZ8lqmuw5DcYKTQVvSSV+X5FuO
Fy6kFupV0ab+mBVeNFbIkidOAJwCDJXGRevq6coqpkvvhNRiaqtC72s43hp3Is52Vf2Ulfc8J3Kt
KGrj52bkorZzKcqcaPChTx96UDIrpktFuLJROO/qOXjUGtPcFrrdY9W0CNhzg9bTeGw608YD2nRM
6vqryZyuRUwQJUaM6dosG40FWUt3IcUgY56SwFd8NUamI0Au2S5SLCRE4kyJ2t2jeIARqkzrpDJ+
yK7YSLXfmXp66gwmcw3vlSOYXsgOnJmaA0rI/WhClFbhoVLRdsvxoyfXSFHmW7idPPj2yHsKRErm
86KwjG+QEx7apv02sGsjnWcTUMMULllJ8w0dX9iHPFFYNoZ5OKl5dWyCqX+w0uxHpUs6XKqWbvpK
aN9wPXYrfbbKU2QhSircV1paawXR7gpIVuDPQh/8YpRzghFqdGwi03TiJJv61Kv2RhFxs8qDYWMQ
4bECds2ULAEFez3Oc3+ruKP5AmClIk+6Aw6RYtZo6oQk4Dy6YZNxPUuNeVyJswi61nwESh/5RlxY
u9pwtR3+xmwjtAkc0YTQoYztcq3o/b0Ro5lSx9zyul7T9t2yfllDO3H7kvYD8/JVmdloUfn5hYLq
xa6FwenfeAz1rmczK/X9hHdvo5QXOuTInVsTZTXJqVZT/xhsYKs4F2D3u2bH4MZYNaEb0vg2jnIm
66dR5/gaWUV+TQBUdNWnAnMJES0k8wEyD2hOGjSvRj2mK1UXuxjjz5AmGYE0kU3ITDf3F+zBV5IG
lqfl8qVXiO+CcO5yTmrXNpUOZ9f+Wptp1FZdusu1lBWnaulTUwq6fT2h91hqIjKGJEHcRK2XtsRq
FbVbSi+aYS7HkljM3yYFvpGj9Mck78+uKgmLqTKaJBEDo0pLBC2Gb5DbPsbGeSmIgQpFU/puUGyF
HV+kwSdW47gttLDksEl5P9U5EeE95V99QH94W3fMyh1yy7HIBhND4WyQdNFwpveZRxNyp0ftJeNy
Co4JQzY9R3Nxb6TxHr2xR/N8V7h4aznlokVLGaGgSNwx7c/W0jGu8UMapP2wnuupceBjziYpjitL
/d6FuOUacyAw9wN0t7XWmpnM5Nk5GcQD6kqBunW8oUvHO2XG80Xt5KnDMRmaavZtlGVpYWKM6I0N
vb4ZQixSba0fMFUSCKRLe+3E9pWJERWJVLmaTNGeW0GYfV3E8RmG1g3Mgebhp1biXxyP3xgV/yaI
/D9QRhBZ/P/CDyGk4G9ykdvX4jX/TS3y81/4Fz3Etv+LfBeEIg60D1WDpPp/9CKKoyP9UNErME1C
Hgdl9d+CEfe/LAMZB/oNYTC3spagkn/xQ/h5sEMceDG65fLyEtjw3wCI/OQd/l+5CAARFw2JvvwH
khYYEXy9X9EbhWm7DTG0hm9YGAuBWCGuMCmrhFEdpGtjHw+tH4bSqNt5thgdM/7zaHMTQNIss2vn
BqqesrYG66NnpnikE+ZnCf0n1w3Ys3TjgDLi2dJJ6dLsPvMBEotNY9G6YToCc26xzlhh+Sjn9grO
IGHwHZ6ypI2lr+irdmR2ZbzR8hn9WNGhVeR0DnuDXOTZEfsMFRz4AQQQpVGgrogiwX6CYl8zqA/g
sd8pZTF4v9zc/wArAczNJfl0yZwFnQ0tSDeXi/b7JdMyxeS3c3U/1MmxotV04cBOmHZrPlNz00I1
N65OxzROfMfIrY2Y+GqyJLk0aLaNAnLAbQda0mLQV4DPwhXKcxVp2D4BlEUYBEo8bUZgKJlDMBjL
O4Tu+A8xezoOWtrEg2f+wZTqjq123E269qCV4kM4hccztU0hDQIUZViGttCpzmXNJCBnqL5WnKFa
pQQu0gxOkq202u/Ssr/B5/Yce8ZPRPyPxsDJ6l4MU+nWZVi1ENBjTzrKUyPHawSYxTZJFp8sbbuq
d1QPJfGHq81vTUwXmmrBgyzXpPJFMIbaldDWdYck+DbWVW9KBMrgkUjwkOkJZ63H1qU0H1Z0RPDq
2nmPRZQBg/JmPqAMV5dE0bap8MsaV5ySNx32F1R6q4L4ZFpF8qL2ebwLEIL4Ut6ZQHU3TDhxokzt
h6XeJlZ0DWgsbDI/yk3LM8LolZmHS4/z29+fCLHgaX5/IKgpcfmqxoLJovP0+wNh1ipaKcJ/gTbF
tafEVk9sd3R2ImhqFWrL9ZSlj2QQflPsCjnEmXReh4ItI00bev+6GnQEhBbThhYe4EjDDdzyMrDs
IPy1seJJFUVAwQikT26NVOtOAf/HF7/D8p7//jsswQIW8RUgfFGOfcJgYQjMefcbzXcUmB5TkzB2
t4xd7chXt9QvgTPu4jw0cUAREpYM4bkaps2YyR/xaGCeYEurWm7llBB2jtwJb+WhH+FklMVHMPSP
A3G5f//G2idylwngnfx0cNuA8zVgS585YTadCuEsK0XYXfK6+ujVptpN8r4dmFHl4RoRCUabpr/U
gSiOLBjHjLbWaixysRnxiaPnwDDAY2cIiHJmDncWBAcVxaFXWyT0qlfW4kORVuPZGI8tgjDXKYqV
Va32hM+5M3YPxmMZ2eyBDcnd1kfcNfO2nW1lj30VW376xga/NWE1+sNoM42bnigcn+mqtbiMODqr
Nn4SnKHgSdo2JwoBeQ4GiGQV1Fq8TUEhecxhH4KsOo0IJE6hvCcvmA6Yo39DjRh5eHarFEKf2dPX
6pXqYi1VbZqegI6gnrePXcdRrX6MgYP4gQtKZBoB4S+J4jiR3pPWijaFRtw3FhfyKeneR6PyEsJV
FtWjrMrcVwm8oet2dBMWbKxanP7m7sZmWFsgKGjCitBqMdLOikGLXBMR7T5Y9ZUlMHBMkB0YUiUA
3LTxEpXFM307Ujs71Tlyhh2zhiktbkvXwekQZVx4YyqP9dS+ljww98Ah//7M/PGm2sgw2ec4cfOY
E0P36Sl38c10hO0y/3JbVorCuArL9NFhknNyBcopR2CNjAn7EsZ0JlwixXxAeluRyPsp8RJLR2QT
jLukpgJDc7jSUBA9I+H/3se5Pw+jsScEgGm9gupsmkcfI0P5BStu+Yq/vqhwKV16/MjQLaEZf/Dq
ev6kIuOg9Nmlf1hqGF1LQx4BjVJ+WfM3mof3+LTKL/j2P+M+fv3Yhcan4xZHEMMap/1MzPoFNIZr
rE370Wn9ibljYKkvSjL/gNBZrmjlYZcv3tCFdatCK5jKl74s6RG4SLi+WKf+XGohKcOEN5bjEjPY
T7yznuF810q79Uk+IvPTcp5yWV8ap/jqg37+pE+/MM8KQECLfCGkuZ+4uEXVhwXONzAP1FcgRAiU
KNqSjl7NuDa+GjKIuLM5l1tHyOu4NPg2GoasRkS0ysFRlkHgpQ5mYdiUExGlsJH+/jBrf55DYCNz
PhO6yeX4A0IWsFyHVdW1PmjadMIvVOpMxCtZ+SkkAAYGUL+a0PYztWZ7nH9EbXFptPmh0CeknF/h
ohcS8+frBT+ZAAyd6/bHnWmU0GIUUre+NTHJkBViyvJ1lNbT3OYcLC0msZnf0o8jiZHT9L/l2bf/
fMj/KDr4LnHRNv/rf35+JXg2iT0Sjkb+j01K1ae3OlaGQS06iBypzhwSDhQjEMyCi4EETw2saoQj
5j6nTfP3z9UWLfXvv7ODopsjNEuJCwTwE7eOsg6Bqg2bzBENHSwMhp18CIGj2lpFClx5QxvVGg49
4XC61dx98enLseKPT7cMqgRrQQr+3B9/eSXxZQypbMza15Lyphu6u2pwTmAtfGhVt/Dn38k9uQRu
8aAp4moQJ5TLt0lUPchEu7KrGpWQ/OIrfconXKoJREmGazqUL0jjP6+vjTEDzNP5SqOmXhzaGE2j
+2AkaHHUL7bavuhht4va/CTiEfBwd0Uu4RWIX3eed8tTPACIopjv+wo7+1U5ib2bwdFuu7epGS6F
kSFBHN/mkhEAV5xBN5Mm+cXB4s8l5vff4dOL3zaYoYOQ38E23YMo3Fv8v2/c6d0Xt+/34Il/XStb
FeDGWU85enF7f7l9FvCmMRFz7bth/QCG7oJG8iDWrYFPWyseTOkeONu/G31OyWN7qj6taP8aLbJP
rX/LZveQhupXT/R//FKc/jReJmCM9if3QJy0bcIWWfuGO+B87Lazol/RsVrjAvdbMV6StNtlUfE0
pfat0Vto7bu7qefPcLzhu5zG4lbpq6e/X6v/8KSz5VGhqpBC4J0tf/7LpYLLnuWD2uNpSNRLO5dP
na5dNX15U4/NF9vrf3qnKemwYnCHhGl/3uiIsaa9ZHbw6dJKrrS6uasWDQHO3pT5fKCuiKLeZZKZ
J0YJdFdWFHmxQ43391/5j9Pt8irppAg5SE0tQIifHg+35sw7Jk3tL/hAlAJgrVBEudaV4oBsiWrg
UfYBUsf73z9X/LmOL58Lz9QmVk8Y9ifivqTLiBiirunMme92VbzkihxRn6lXeSeflDK/mXA0D7S9
Em+2cVwZyQursrbKIMGgNYHroUbMbscx+QHOZKU19QPHw/6r67O8hp9WP0EgN1eH4AgVbv/vzwSO
WkWVmDyI7HJvNaN/C7XqqSr3KVHmnM1qbR2p4r3TrFs0zfUqGNT7WsWaYCmhP7fN92kkLkhPt9Dn
b7W0e4v7WvnqOy736PN3JESU7VBlW8SM8/t3TN2QuXFU1Axsy/ui9hBmXyZNwDBq7yqtehAGz02n
lC81rOEgtlE5Rl8sM59iDf5ZZgjEWkCllurw9vz+HVg9csLiQ95otfxeD0G1GhZ/QYD1FcTVeUBm
SZ76MjsqmmNrFhswLjehCA+ZS9qaMffnIguJxVB7VF+JtpHaEoLZZOtR0X44hQHyLzlzELLWE1dh
ZVTBDc5PmHDpdlarLTgXG3uy6ra6BzpxvcDTRjGXfm8Guvf3Z/fPxWvJMiAxgDaWqmqfE7hUSO3R
bKoaVFbj3tJMBL1ACRPskjbonNXcw+v4+yd+InYvV5ed11o6aDapItofhPABgT9qC81vSytbR5Xw
Y3N+DfVpoxQYfkAgM/Sdh3MuzNETeUOQg4hOc0X4il3L7d+/jfnn1sW6xRdSLRwlJlPC3+91kgQg
YlJD9bOoPyHCWwdpfJ02tFfix2IKr6eioS8iVmOPFI1buyrG8Tq9zg2wTYL2dKzGT1PonvPRuTH7
j4jKEtnZQEc6Mx+tkNN8bXfglPTNyMC/beq3TJo4Jwp9TU9PrAd9nRJhkvfzHkDaU9SBG3CdY5FW
nmY3qG37SwvXcKXOQbzm0t5H4U3VcIlQKaercUBgQZX9EA1YIKoWO39aX83A8jq79fq03sNne8hw
8v79sv1xE214i7RAeWx+dnE+b3pzIoReRnL2o6zLVxnJpdqoPoQdLF7TCNHgIwWRlSORhoTvKENM
mBXZmYHGImtw/7sb0D/fhs4G/Q0avT/bj79sdlHegneravgyeFzX9JVfUZVFzGhx4cVxAjKlFesZ
o/AKoQJjlAHaYu+0H3+/KMuZ+dela/kW5Cs5ZNbwPlEG/f4okdJOaKuaz74ANejNVfRmk9AY4hFz
9fKhxMpay/mL9/dTXt3S0SF4hVoGaQHlLa/V7x86VgMDfi2dADYU93bd85DUaA5Heoq584CAcmtp
8Q6E6Xclny7cM16i71oLQGzEOa5lJomflXKHTvmcguj74mUXy3L96ZospZa+1BmgHD5nB5mJ0yYt
qjX0hcCQ08CP3fCSEWtQBzC2aOANqkMeqFInaxSdHj7tdT61m0AxtjWSBrXrb5IJEl4m3ywoaUhq
H9sywTesCRCHRnOqMQX//TZ+3iW5olSwLPuEF5gG4aGfrihdQ4TKzNmaFPLhmDLMWgBOmPifNNd5
dOIbWA0gviP3i1P0H+cIPhnL689C3dXwtX46v6ST0rUZLTa/NUOE5DMKeBC+T9V7oudnzDkD8Iu0
3lmz9kq6NDSocQMq7Q2RzZPBUE+xHNiPJgBIGozU1841sgSaz9MX++Mfdf7P7ymw5rJRcw7/+Uz+
8rp10ojMgb607+rUIU1/I2bI00N8DjsKaNxIsOwOc9h4umwqDqDMN0YdFnDnZYq1p+6HjFdFCCfZ
Z784P3yKRVzeByyMnB5o+TjodMxPezfzn7osxmTwpyb9MU6qdt1Z4F9aQ30YwX+RZJmg2QigvmvB
K/vhACkQmNVP2BjLFNEzNovykmtQ69u+wZ2mEUu8JmKkOhvMGhIgCUfTqm6CKngEspp9dXH1P5cR
DpHgT1iKVDamz09Bl0m4fB2Kssbvmh5rSWMSO+YWgJ1t0AVCT39kUJxAGEPjdaZJ9eK5vtJqqd0F
WYA+IyXJHuv0uomreoedF7l7OhzLqPMMkaDZ7fsBqEx0jovUb+oK4E+ddx4OFKBtcC10QJrR6O5l
mz1a6WRv5zxXVlmqaH4UDhwUZOTHo7YdjWw8GVmJkxJ/7rqu472Kj9SLc5qeqpyQDS+XEdSF46ER
u53UyF2BS+l8Ny4wZ4SuCkFHIIKiFQAbpGSQHiEKnYb4JJH0eEYatWsnjH13DHaMMg7ZTNISJpqL
agIgsScwgZWRPqutRj4lUkEl+mEq5cPsdgvqpHg3zdvSdmrkNkBxRfKmaX5CsN2mMuY7UCNn2+6f
8moh3+ga7kJNB5mZMXnq1lY3MOrXAdC1sXtbjQmCJ9QNDOSEB0ly+AeiM0YwE8PKvXaDBZvWGrNn
9oVH18/1yRhT1vpgIFlQ0RjrEMOmQH3T1fEyGrlDWB5bkmmMx84Vyt7So0MunOsKW5+3hFphuynr
GxO9S8VBYgXHSPEClTwNQ4n4eqkF7MVo5UY00T6UIVH0CZhiuvc5siEAj51Vxr4mptdu5vIHEyDq
n09P2009ceuhi8Ibr1wXIY+E0bB1mahv7LDonv6+mP7RBLVVDnmGi/NfZ5cigPn31XRGkGlgFurh
zHYkfI+IgorJlDs79HL7Nk9UC0WCWR6zfkbW01baptKMek3FePP3b/KzkfL7VsQ3IS6V2TEjAjbo
378JgSgEOlgoMUx3irf5hNMdZUrfI4RYjrpNqDooOWumo0VyhsD3ok5+oTswJyb+fppzX5W9GdTp
pedvZcv97Ya6uYEptZEVwbxxDdBdukO5kmMsPKfUuHuuYnm2WSl+rKcmCiblo7GWyefPH+yM7bXo
niMDj/DPl2XIYeXPYAVB3UUlVgsfp1V3GiJzXdSLk38gSazXu2ur28JRkeD58U4P6riNa4el18ks
6LvdHl+LfnaVcK0NzlGW0sWGWcltaPMCoTKNvzhF63S0/9jo2d6JzATVwD9wCvv96qL7bsMgoOMh
Falvg2bQtkqQieWYAWEcAEqtWOcqG6JrnWAeOxSH1rWGbT9Nw72JETduO/VGBPp4Y3NaMOoxQ8KD
bjnRiOPqZAP7fM6PIXlCVIjsgRxytFG6d0Or5FAD62abhA6AdpoqO9CaGwvi0EZlu1wJRCW7KU9f
Y0RJW7prCLY6POrLf2v5tBeNXgMzn6J12yd+1WoufjSo4YELsohD+9s0HzjGT27UEYdFS2MI2gwf
ExNZjIi7vMOm+HOP+QfKl3Sun0wOqriZtwoKU6puyQaWsA44t+RRNm3ojgSbgGiCyk0Vz1YrdIpW
tYoiPbq1ZiZxQqmgJzkGBtwYBe1PSpwG31AV2BpmV0lw7HMAGNxsaw5xcC1TYxfaTKQWsNiSuLOa
soFXCltHHaXUI6O8KksiLarxKFpM+gFEcngGzkNkcdxIJ7gVQQNYsar69mjG4p2REyIo7VTkzvsU
jPqmn0Fsy4LfVyR0Bb7L2s3vTJEV31zUwmOKmGtKtOvGNa+gTxo3ZgfzIMzL+2rZVHIKLLvGmtlF
zrhyWcP3jYl3PguzzA8FXF+oBUBy4NnvpyDoNyli3J8fl9QUVIWrvkeg0ckGIWVgCuPnOXpuU3M6
K8L8XiCZRldJJGDXQvktuc1Y5WIHA4ja7Ji1UlSGjQtIjCUX5998HRrJoxbLNzpRxX3WW6D1mttI
ndqXtEpvewD4vOooE0eeBBWV7QTkqI67zMtJigiNeTpF03s1Vc37EKLOBhzqhN1wdGbx3e4Tg1i9
kOGpMdyS0tysDWW4Yc5EMWchHXZsrMaxERbnluO2YztrWiHZg3Y09TxD/mjVXlO7EAPj+XVazlPN
oJuvGdxufNFJ6+tpZa/gt4uTJgXRY21wbJConTA5NbGVQEVDIcbIHdY/95KqgCcwio6z6T4MzPhn
01D2kVojIlZQO0Vx4D7kq4Y00ZOVWZekNMQ2DUo/cetizw/UV5J+vJ+37bjNbU/TDbwAqRnf5YPT
HetCvSTSPpfm1D4Xs+Tz3GvHivmc0hkudGvZQCtcvJZ+pwA3OacLUjjMeJT1PDgpotCPgUBlHchg
vKurxGtlOnpNZFtXQZePx3pZu5zQrHh8rH7d5hATCqceV3TL82MKD2RlbdMpVZ5nJ7jt45QbZTHT
LmbNZhefnrV5kZ53+BkjxEM3llQORjdbB3Vi6pbo0UmW4jK4sfHMOy4Gl25NkOb7SJ8kxrUk2hdW
/5wr1bQzRVEcx6bZzuy5gb5AzeS8yQugVGFqniUqbm0pTbhL0VlxYHrbkXJtDshGlPRbLBCXTG7f
rNJyfkIHIi7dQK6lYdzJsez3Q5Df9HMTo0sT+6hhiaNeO0VZMpCJqZ2MQQO5xq/hWeXkLgVCvTfx
Dfz8X1qTPwJ1w8mKsHWF+0sJFmq1Tf/AHRhwtQH7Dy8INL4pux2AwZSsxhcUJnuggStbcwZwpaoG
P9W0cCuxQuXdPloEi3bFokrgPPjWxo1WZTTeKqV9W+Sy3FoLd7TVuQMVpomMqA7Z/m+azmM5dqNr
tk+ECLiCmXajfdN7ThCkeAgPFKrgn/5f4HfvRKGjoCS2QdU2mStBpThBc/yrNWY6uzGn1gncllh5
WmPcwoN1tOvD7NrZgTGwOiZO+gm4gxlCd/anOL7BXAdTOMa41wE7AGaWtne+U724dXdcBl6IuZTN
sUtHXFkmor2+/wrJnrx2pF9w1WURpnt5FetfXCi4QzgBqm8hojl+uF/mZkp2q3jaqhPvhg7Lu7Fz
W9z8cJELfFo3id9Nt7HHXxJm3ue4MG9015CpV6M1BX6TPnmF5VznanlV5KveuyF6nMEsHxMZNFGC
mXH/98fehHwyt5XcTz6SRDit8mO132YGrEQd9resgqqtN2lz73K/7RPCsra6u3Qj0BkKoLxFUrkQ
Kww60yVkIZy4VvC8o0BAihCjPusl1CG7N0SUx22459NxQPUdinq6B803bppBg8AL5QMeiddAJBlM
QjiLhmEAVlkQf1FZSGhbpDSmC1Ik1+x0NNjKvCUv8gvONGlBxS/SYLEbgw4jThnfTIRzeBT7QUby
DgrKBuUvqJ0AMrKb99fWpm8n+Yc8jjwxN4E4mLYa9kYOlK3G3lyyJWGG9yE6lM5uW58b66WafYXj
MygRn1DHziJE5S7dqGETlzs5aXl0a8xt6uk0AR/eJH37g8319Ed/tIfhoSSAAu1HONxVVvnSEBS1
1t8l+oN+rq2IgYN7kh1jtwrjs8c72GUpTA3Te4DHcghWlGimNfk+cGOQkaOUmlNtbBIL2iiUG3Vc
GjfK4qK5Fjq+TJ0BLoKh4UEvFDS9vjJRKq6Y06522D52vrb2I9i7bWn9tFVyIYeCk0AYRy+YradM
YENBC9IdSkQttAxoteM88JB0ZWPnPIYDOtuBX1/JmCQiXE0i9i2Cmnq8F6JAu5I6ZOYWiLrT8dfW
mkChCgl/KyDjemKjcWkecja6SFOIoVmOMvN+pNNxMUtSPexQYdVsE/wVGa3Jopd43/pzsSXYhFAg
eSOr+rVLZrA/5DzNU4OHDh7DUBCdJWoJfNO14kMuQoG4inZeYsjEkwfyWFsAAyZruZYKpZlRhTym
ZnadhjYyVQbqExD/VbnqrYyTS4p9iaHnQ2AhfXJNBhYgPZDSkCnUG/pq5A31dgkDRDb2PlQy3RFM
figUNZEq/F3uvomg0nd/zVKwzwCQ7wjOQCQJGnEfuD99ZW1C0wOn6bf/7DVtR3vVsKf+YEPTf4Ei
SNdA05IVq8WhCapYCz1ffBGDLO/cNUeminRVRGWNeA7dYn8gJ7bd9KRFnXI8yEMJqC/0c9zm9psi
m3LTDj6M8bYJjpWBYHs0k/dEa+teChDfVrymAFvTZdSFtysK5d+O8UdTtO7Rpu2ErvHi1U59eaoZ
oD63BZDSvqAclXPFN3dRdy4Wa6j4kJ7sb+2up0xCqq7k+tYGcIasHh5i9pD7vDRvet9onmaw36kB
MrYpXF5PUc3HZnb/aTurTnahBsJYAOyIEVhpOsBB+utm/DBb0wpgEE0qRKjjwWkM1mK7agkFwYUD
FThmKVI/4NXIQvMVyLREsDSC3aMcRPsdG4ewIWqOfWxh4Lf5exLtWRDt8TgXurnMUGfTcR2FQpvl
AMlzXuCqfUj1U+O+5WC+6ODT81+z7Xf8TFONXaTG/nFKlicguQXSq/KujbOak9/e2zaUhhCcPdC2
CVe1AtqaevMlAP9JeFB8rgGldcMsGSWydZQBziCnC9+9GDBZ3Ov8f+Bpu3QD3NhEFLFfYoXXj3dT
I0/GWGEid1Lv3p57bu46nTfjOM8HhlvhzV+WXqvknQgy52L5xj+pOl5fhXwRs9vZli5R1TPWXVJX
9dFhJaqSIjvmbOzj4i4xY+fI/RtEYT6rYy0+pI8ZpiiEwjxuIsYbseePhY0SxiVT1/ts3Z44bLN0
DksIsKXoL3ZLQo4HbZdDr3mdTDdBozdD+MKMfigC7IT+MJ9nHshd6sN+pSak1W4BrAG8+qizPofS
3dB1SLnTuM7u4L8f26re8d55V+TGwU2os4+pTcnktckiyn3xmGpKFGNglF+PPdcAwbPY0gROicWb
9yBqLGbMHhdX0T/+fQNatz7Gc/cKi+vbSobPOkvV/o/ZWrreEwHhSP/ZmnQF5nOfHIsxCYCsJsK+
Ot49vZ9iZlim+7D6TpzEe5jdAO4IfYsliV7rpuLVyfKGAOZjGprhU+oSj9KM/Z2HKGG/aPtkTfFL
m+M1d5rB3fz9SiG2oIhN40+x8A7WmdWefMgjrzLT4iZ1OrK7ZqYS4xrTTspBgmqXuzOooXg7SwU5
oj0sykhOswewYcTviBms/zAaZ9kPNeMCs67eEmO1ow0x5jS9JGBFsmpb5oPaN8o/4CrcwJmNECYI
NDD5k2HxXqYJFLfGrM/+PIwXA5jOMcFd5qiz7Kv+EqbMm0wwqMzzOScNUCYTQXAxaczvOOvmGP4P
K4hITNCt0Wi9lpV/gToYPsxjdWrz1NqJrM62M8Q9Lm0f69OcPdSqvlkM2oaxbTmp4eaDmANOTozQ
zVzOdTTi2yMgMT3yVJkPiZmIc2DE7+C7i6hPnVe00VSRS65ObcNsd9j7vivOhkz+iw36I1s5FXVP
nrBbxDA6hO0FUdJXDIjs0AmIZmYLRFrpYu+DKASVwcTNyANi4kxCNcTtIGC660zxQFv1s2Evl+cg
D9RehhU+VWJ8VZXcuIh5ujJs9kstPwelzHFTm/pgB2vJHGZPDFa+8wEFY8h3utL2p+fcAW4vT1Zl
tZuqL8lwGIv/PMTm50ny1asJ6S2budt4yeg/6DFdGQYTfmGHKR9ZZ4/TC2NDCPwp9arvkbNYe78s
y7ozuzgcxl3dAP2d9gYHrW+7y40vVnoSmITe+dI5n1LuzPdDb7swRszbOOweMWVSceYVEAT5r2Wr
tXWT976wcsi7+jFQ4F96L/H3oM3vF08eRpkPZwso1WZh0rHxOvWeSFfvOu3AqNGvtU0mOdxhJDDL
A2fDmasBA11iQ0c1m3SHLWmbp9reTsuTU4eYcjFKbubGHKN2HjBZWTBnO2Q9Qavng2P3RytGGd+x
3d5OqX3yDZOe28t+ZNV9uSm+ZZu9wNayuic6V43HV3RRKRIuW/MzqAufwYu4DYMBRDzM/6gdhs/S
ooryIM0AZ0O3j/xYKnAoQe8+DCEshYwIFfxPze1kTuMpmb6rXD9hG7b2+Uc2N2KD6oaa3/PhppQd
jEpuGZxURCC0hPHlmJ4c67vsAt6VqjrmzA8onPMPLyVqZ4IwCQoBHy4Wi41seTVco8GmnO8Za477
2mXQF7qkh9Rd+Dq3JEjZZdBvVSskpjmfcgQWL0uhceNLoz8Fg4BiALO+9UkkWcr+vZ5zcp0GB1uu
Wb7YQV/jNiIzCXJ3PxHc0df3kK4INWWq1fcHH9iebi04bzTUsLH78FTg5KtI8ZIGSX9UmUsUgFKA
/JJd0iDFeuk0O9bCOlpM/zNhoAgriACJXigryjv14ccGqr7OBNMRF+UlU9OpyPUHBtjbJNHZ0ZGE
VY0K6PAw2f7GZmi3mQy1s4eSM1BhDoScs4NXXFq5d1VNYm4Hl3pcOd62GXd5xgBncI/cufVeYZna
e9LGb5w9OoPVHZyEMRY05nOczs/l8g/rQfZAXEg04ZHg+YS1nVCxxmA4QKGTm8JSh+8xIu2x1N4m
jkWPXYFI1DLHzdeRtZg58gB+RGyhYz4uvTpkqftIO/xZe8tV0P6pDnnvZB7NdRnu0beYzUFaxZ1Q
wQ19/l1pB1dMmy/2kEzUhQzYJF4RRxOUNjF8J6WR83wYX2v3L+mHe48C4JC0HQPdLLlnM/hhdAJA
ZSY/PVIZj1YIrm9koVGUgFsEp0LMUsntoIB3l3ThJGypCTf0Oa+qoE7IPaJ4UBswgBwZzzPfiGeY
7ipr78e0C4G4s03XRj6xivH+xe4sL+oiMLM8NJX7XhYrhSieznGAKTumMPdgBK5BasGumbx4P3XE
nWcdhSoroU2XmKQzJCLeMu+/Nqlj4rb10Bg0BXiXKnKQVbzhRWwP3vg8t0RKqpaqwWjjbkean3eq
JsQuf+Trgt0FV9dyNeAu7irG2MfWIjhTEtEo4R6AWqPQ7iUifi+RJCCeSc27mBVm+pxtqnXQXpue
KhuXclMqBqjLWQBGWv0B9mGA8DH6Zn9wIYu4Q21GyjJ+3CT+B+ARi/NCHFJX+j+ynlagY/GE0xwT
4Qt8sPeypFMrNWsvSzW/bmp96hhcYRQOLSwTvzCB/XW42Bvvk9HMQu5Q8dIRzOSGIKmbqt1NunX4
m7mMAqeZD/ZcHF3FrZB2Q/VsJysxMbxYQtsPnUcPUq2FrFeY3ydQSxer6e+KlolsqkFbsi7FkjMe
lnEl0hfytXQ4Q3mdN31v0c0VLOMbks33Doi7ukGKVTbj6xJjIGWl+8aMC5K7LP9NHl7VsOMy6iyg
pE0cqB03Y0D6RO8jeIT1kpjEArhEw9ImSpI7wvRlKMj1VO34T9AC/0E09qmL7n7xgghOn31gBfIG
jXaIXNkzhjey39jLDr2cb/waI1HhN78GmSOPy6Ec6LRIv4MWXJL9yvRz3HSxuDCsS29zAXTIT+Qb
bepDGWCtqY2ZdUW9HJrWwx+MvYvQCms2v3unyODvUUH5ZeNehvGHyXxzSRoIMQGFETfwsHqhh47A
nbAnC7kPwRKx3lpj5+KOtDelfBBzZDEAYDHAGoKeCKzx429la4TMoMJ0gVLRGtFfRS6Zuh+YW+Fu
K+LbkEb1XAFdJj1s/HRcSCJh+oY9deUSz9m29DXMWh5AbK3iIZwXyAbGTtV8INZI/OcEnkSUw/dk
SLI2OPmGVtP4MojwUnrkBjXqBp4DuWKPob/32LZKuFq8vyNZSYVpY47ZEmjFVgehL+vKln88aoho
M6G7cr0dPgOZqGjJ7LOv2ETICvhImSYvBIBuapcutZm5phRfGKZABUT4aa/6p1x1RoRmPWWRZ92n
4ItAFZ9s9MqOSB3qaBjSQH19CDjboV39yUVL9t/MeCQWX4jwYY6o8cP+g5MpXBngbM3VndKMJbF7
yV2FJatM0SEbpku2XQeiNfXki4v84+yYiBMBaT1zW9yrHOMzvyxLB4d8TNFPO6RmK/Y3YV02eYdB
mVdNe9uV5Kkk3W+tW95BReoSsfSXQgyoQ0ZWPYjx9nDEmp3FvI8NMsG8Ng2PtaZzB4REwdqJMXy1
SIwsdoXYoBnsMkouM5uOqvs0FIlrqSn4QJp+RW743xbcyl2SPBdxDV+fQN8N3oUL0L52XwoKHrPH
ieEoEk1KyVwl666eeWh3qkI5nDckhoHAwiBZlkdQFiQP9/ZOl/a6xqlQ4/EL2AlgaSY2hyGd3r1M
T7u8Kh8rn9AoIiPBlHCMWOi1ToDBXjzUYQfDdsFyNs9akdqDTghACy5j49pkxcUdh+Fsu/el2A/5
KVEdhp6JkgGn+bmNRTSSov0wqBqh4UCjUQL1HXw+HfpbMgOBAf6F9KAHSRnstrveNvbr/jUaHOsy
lcanlZniiJbxK1+Sik0Bu2MnffIxOp0c0W87J5lJTFIkADT823W56aRzJelmBbkFP9WYzXSWMQGV
fiO+bIAGx3FJCDJt3ttiXNO0GewQbEvR1MTEs4/WprX0gJIleY0rCS0rJtOQgtdK5MU0xoDNfq7Y
+pIB4y33ho94K2mAmod2kxxFurxM8GevyOct3OHEZ4y9DZMjhAiFOzPiBv8pR0VlyhE30pkyOyce
te5u06ZqduvQYLac4LpY72QmqH1RehwhVu9fbWCWOuiay/BrjlwbiPyeqoZnCRYYdFAblq/Q6ERa
N/lx+b3BPVw80zja3GAHUpFgcmcVlvKU/47bLMkOBO+zDHtWJyMiX+JoYEm56V75cbnP9GcRFpdE
eNsqG7mkcev2SflkdWAr9DRZW9/vTw7fCkD0GzUjyzI6plnSy19sD9VHhVmG+nK7VD99NgGr6xD+
XBMzlMela27LtD3Ohv/jVs3vZOIo7Oh4K0lO49TorWBKvfGbU8A5HM0EquydlPzoMqdTT9bpefzd
KR6noYA/mOiZmTQbpFP4ANWRLU3WDDe2nUG7T0xWUWAAd2ZNk2CUNWNhHVcY7ii9mUBoauAatQ37
PiaH2bipsr4+TR59ACJ4LlqLD7bGqRnJBgaWi+dsK31/POWo9I4kVNcE93y5ZPU+pDaeMWmGp87w
KVfT9K4xjQYyW+cwS2Y0BW/G2A8VMBctLPdMhLIkQQlaTdjcWqB5jnzBzFUv0W/Twk7uMR5tfO0E
F8+Id3LIjAtajJuVPjYY81vZ8guoCZe2yDEv1cpvd2mAXLftDSK4JmjVFfDNuJnuJ4R8oKeM88T2
fZP6pIRVeYHK1/CO5mKbz7Y9vNLh66RfYdjePgYqDNOScXzcjmQ9pXOMLj7ujmEHUNusctJATUft
c0GJyPlFTBAhGxu2cOHKOcXPndYmxYKbR3GScRVlGZGKEq0GpoOLpFoO4P/eloTeblzL3TdW37wA
+WHDA1sTCzVnTVY+sY/Pr8GcjZT0UfqXgCSSj7/TorQ9+qc4KLZGnx1NH/t0Un1o7aunpBJXwwrJ
Z5LTfZYi9JqAByLpJCl3mNW8SR2xhwFus7tMWI6zCmKUle2qBKkB6SR706q+MjfXdC9YX3nJX6EM
ynOm+6PIR/eux+Rp1A0+7RD372Hx+Eb+6SDKHp4UiY0Er4CC1A44eXPOHwbza3D3chYOU8SEhas/
HW1Rh4e0Sd+6fHlNQ+CGlG5frjWmlPzW6S83kIEzj4+Z3dRDnZ58lYMJtFS3zh73pZX5MFKrFz5R
7yYRPR03uUijWXzIPFs/9xZft23lkY0lf+ctTRfp2TC3NQivS/y/EdpS7UhecO9QXIHJFZ3YcDGV
J8P7lFyBdw7wm+0kWkEWBPmBCFQ39DjzTzlXv8VMx+O05l03yeAG+y6PFXxvuw/j6K8fSNVIqmeX
XkwS7gNCh8nC0uTHr6F/Gp3CmAxWVGufZTp1lMeIf3tXgMQ5ut7yrgHPz9gxjUlb/4sBrMkA6ma+
HFZag2hKyF6eeXFmm0KoUu61kA3ndx681GtEmOopu2LN+M+JHcCw3HdASTsox0QgI5SnDJ1AElk5
hKWVPZY5QFPa2WSCzbWUNEtEoq6HdddSAVQzH36ezPn21vK2j8HfwlSOHDj7dYsQKRiztzhTj346
PM2dCUDbGD9Knd0X9bDuBA1kaIrhcdznb60s3iBHXeY6sKPJzvbZAFhWQA/15iLdp0lr7byM/ew4
b5aseMZ400Y4XH8n6Rmbsa/PjspfErf9bMUas5O9mUwBuUDBIFQJC1ePlwvQ9clqXCobIj6iPHG/
BpJwXTIdp9b57sryskgE2GSTpTRlrDty+GUMXSB9emQihlDU69J5kv4i9lDk/uOeRhYC4RyRn3kg
157daUlpaPqXOPQfq0r8Kj8LNqnYZIVIr6h7b/uBxWyJWKSjJ9kZUt01PpUhs2yrzI7cu2GUCn0q
INRAssdOYNinkchyMrGf6pEb1az9n461dz2gI7T9CrxXgYygQ2SxxNPG8eieJOrpTeKwqHTt9Niq
fuf4RPRQNj0nZI90k//beumbqfjZwZlSfkz25xKs4Qaa+p3JZzV6mhy2ZIKNWN2BYhs3kMi/A6mx
CaOmJ0PVtLv+rEcuJQZQbL3KG2xPjxkYr+2C1fzgqXenLz0yL+hCQWpFU4HyF3N2vzdlaEYetdlE
aeOwi9sgfG13UBbGDVOsOwNJDoEGyt16WYJ4az4kZbZ1VvJq2uV32g4f06wBkM9yonL4LKu8r5Ed
D2pTL0cn69rIclGmEAt352Lwif5gDKaxSMZCThex6GBnwbqf0dfdJF7STiwgM1AkCMe8kIRaRSVO
sxYQfy2ob1yEzsucHcN6vlpWFLT5qS9rVCDWxEVVRWOOtxUmnL9LYVtYQ3uWA+QIo2FwlTDitljn
byuDYsQcCav1LbajN+MKtajGfAOtHmOMZv8jGUmVCVA/Hod2F/flW6+oU9cAvPX/RwNMBHEf7/qe
JxWqI//1Wb+PVF7a81cCIh6CZEgBEdexGSUBr3IJSHQ1WfxaPOpUMVbUx/zWbBpgu0LjmoCyOs/M
kohoV+x/chcUP1lk14yG3UglPTSzHci1/XZKGEOni+qYhpZMmQaI7WTPnyy7flQYtTd5nQAHKw1y
PTIScXDU+LfD2MGhry3kKK/CsTjpgHoW3m+mjMd2zY3vyepy3JZcd1X+Cx3H2ziPU1f7rDTKdwPX
6Yb+AqlB0t0mHrUW4ZbOfr4WtF17Q4H/t6ZtKpwnw9uWZDCQ2LfT2WLvzRDXqbxYbNVlaf7LbBwE
iIzBfrYNRuZqeMwW758/9cwd6uNgEbPqBfo/XPvbUZ0knThTKo7USXByLIiK3LJleuTlwEU8UnHY
dw0VapfxBefRk0jb2xp3FbRBZGbdnN0QMEgZNtfnpW7snSjUfQaNEg3VyJR4ndQsy71PW74JmIpb
7ufc5Vs0ojLvblUvb3McRvDmaJFi2jCLmEkTRHFayZsa3GoF52AHTM6Plia9AU3bnyaGkXlr0VqD
pN/4NYdZ8N70KLMa0jvckrbLZuTRS3RFrDGauzz19Gau05aTfoT1V97kC7kKs3S+Cj0kpx6oNglv
h1ziAPdYgll5bXK42cVWiplloD4aRDKAbeGrXtbDj5YvQcV+CzBOdvQz00UxMLvbsjfJlFtS4MYF
9mckcqExGngDltvCMuIoo9ID9ap4iNEjo8Lagem4DfHDHA2YKzzEgta4z55sqrydrnC9ly1WI9Bi
+8KmSMcgB6+VfA4rpVZVvAaVc3qyQd1Si32WmogODhwu6lG9V+3w9Vc/SNa1DXu71kSWDLWaSR3Y
BB7e0j84nWcfhaTzIRhvOdkdO7jMn8efgLt7JhUGPRqlhNP+8wzLefc10BXw+8Mz7rUlKv15uZd4
3hxNeaImqIzab3ENNe1H3fpylTrLvSq6W5GKe6BWN7WmbYlRSW3RpqBaEJT99mggsnX/C7zuE3n5
d2MqtS3FsHXnNSJtphv2SdblHL92cf5dNsmy9zDi52a78xP2NhJEAkVXduQseTTH6Rh4+rkrcopV
i7d18KJg6XaJ5uP12UKPo7zrCvezbvNjNy0XOMlHO4BeGfswREJx77vNUSJ8Xjt4vQ97Am4yyWgs
+8rs4L/U4YIJkVKZGrCr9qXYIp09gJntLrMCbWhrRI2yOtRuy2gl9ugWZiAGffcGlo8/WBE5COeE
JxcxDovi/HMowoexrV9b+Ome+a4t71mt2//E1Y8OaaTcfhxgpk1IZIogGpN6vNVrcjmr5V7V6zQf
3UblPYxa3ahecFckrJJl/O0mxc73s2iAdaZ7CjI5c4pwr0XuqF5yk15xac1bcmi848QCFC06ehxW
v2dDA/I27f4Fbuh9a8zveuj3AERy3keIs/KncU3aPO/LYFg4EuwuiPJYaUcsVqV9E1ek4rCYMjEW
U8/L6YTsOO3ir4nApGyoolk+WQBYDaf7TLX1kiXhq5yNG1K7P6bZuS65Lo5BmBwrjfadxoWOXt+2
ndtfebe2eeDkUVkSaGxaEBE1OsHJBh496p0zOsGydWE44zILsQ0wBewgJB2HzmbZ5Gdxdfbq8v//
LaV+/f/+zNivATYBp9Seq3w/oSyBAWcBZ7IQn1Xn2ZMUXFb1bCZgDgqv+UeSRL5RQdjBk7Tf7HRw
IreO/Sh11sp0/EHy3H4MU4peAgD5Lk2PIdKNRzrjDdU7fbpVDXc1A0H2YwYpIOxaRIZ2hUQSfF6q
OhsDhJ6Bwh5unlddnLCNfNl1RBaDM0+sPtwqs/l2gFGEHedaOEMV1Yy7g3Z5CGNuX6XaFYuKUtGn
kwksAU120MNBrDaXLM2JiByFzTatfKjcZM0TRwdjpYhGLJeW6e+f8S86wubYkt1wzUlpBoq2wZow
M/2c+Lg62R1Q+RJGVdR3cem10DgBjM6J0fBBMTXP/AIBZsfdP5BA0ExIMW2czk0TkltLcmpqi0tO
UgSjt+rAylj1zv2U/M6TZtjZ2daungt5swZZwk3vhhjaVPGfX6EcFbyAJRiucaObrQ4IQbH79A1y
TbHtU5g/SU4Dg/dmR1tcRLFXYY8MYOLkND4mxDOH/OKthX4EZNX03FoTX7osO0A9OJCiNG5HYlN3
TmndO/KfjcoUlwRxQho3jnfJ+iXfl+G8R//Vnt09upnnFG3btat6hDXpYO5thNBLFzIpUQtSZPWd
Ku8g4Ppfap2csYF9FAnVikSMht/PjKSB26PG2YIb/OQ0LiWPwDZs29M/R1jxnQqdZONILKhx0T6z
s37px8bYoUnBaTaRLmJPtFl9819aqN98mr/XnIe664vDGrRDxI9aIh2AxpZoqgeNe1p3afeA041F
nu3+G3KPUay4FA1PnyvkPqnn4LZe3j0NtigIs/e0QJc/TSIqBPu5bCGYZLFbzCDZL704KNFZxzur
cGyewPAs3JHlLW7KESksrqTyvc1GvpSBHI5kPwQ3jeRWQ8BwHkf7vh3C8KjTcY6wZeTbkJ1NpIpm
3A+u9cM3cM0WX80LjM6JaWlumGyd7YXIcSYbCB2JaiERvOFCGaAT+MKYtibMjAgE14Y9IX5k/DQI
IJLzzLbnkGKl6hjTDFPu0VcBR10GazvbAEpN6ySCadil7CUOjsmeOuwmMsfNivlEcgNO3YsMJW4z
YdnHNVhuBrC44RTKoooBuMsvn1vWf5QCI298ZNq+uBPhTdboGGK5zYy6vtgl5bRIG755lFYX7bCx
cKCLUQWVD8xnBM2bVdpwWd1nyYJOjkP9lOPoe5g6fmikVqUq9/a5zn9toghOoifj2U1jwOop72v3
iiJwjmSeV9tKlOSLE4k0m8vehKQmNmXDF9dt5E6q+b/Yl9+2DiAYWylyACtAn4XqFy4qEiCNKrIM
e6riduITwD0nB/GlEYxkmZgjNM0Buk4cZos533gZyTsDKt1NFWTEs9SfpSRb3cKWFRrQ64tY5U8q
5HScOvvL8ino59ZFLOeSQJP76T802/auWgjbMmGm9ZS9vdbHYQk7to1dxyKfRVaWqHTvGmovMM2g
Txmu9B+RDyqonpIjy28wpU69rSwO74UURb9rv2fByzIKsbfQke1Wqb3jPcpR/ZBfUjJOppjNmLgp
1h/TcEmoQ7d5gW29Ybk8iuC1GKpup5QZoNPurz3Jc6hvGDh2FJ7ZxA2byzZyzK4+mNMXq3Cm0g2F
5WwxDMq9/0beZcvhwx6FdWAFQkRlhs+66HtUbgvglCRd9evPKGeLXeN3/TY0wGiJPXY/Op0lkhDm
CBBO1cG3+UQEQcyM3htop9rjnoHPm3X9ckBJj2MHfax0+dE5TcfzvFjzIR3Y/zMOwdI2lk40+SZD
KbSwy9oPZcJe9lP7hhIC9Z4DiN26mkt9KxL5n28C2nXdS+eN+a63CG2xSnVDejIPDQYSUGcGx9x4
UzLaJl6rxMlJgnETJi/s+cgtS/NNwwcyJe2pgcm9CSv/X6D5nq1ay44LnYlq0aE6bW+Hxi42WZsz
Jk/UV9ynZ1xi5c4t+f8w/KXehEGwM3V4mCiaZLJTexOy267sjLu5RzyQNOTeVSWiHaHveZ1Y8sSF
ECbmwcAOKcd7ZkWTyxSCBeiumJIf0G60XcEQQfT99Sx5ErytsIUhqhdLB1N5ZCnjhl8d8zVm5JgT
mFe1Iy6EpGcTZ3rFvz7wZFRXYb0txwUJYXtP4AXb6iopd+M43UEw/k82wji1YQOKuUeIkgvCIFQ+
6O2QBhsf8ZLPjnRLLMqLUZYt/O822zPuLS9q9Ll7k/E8iuk+bzCYuIm69stPmjTDxmxEwp1POkMv
iutYzKgIqoWOI7ZMvOO0gFa9ddcNPGgzfPn1yDefaSkpxZx7M205o97lIIin21dppil+1K8YfNIR
BuuMEnk3q8R8Mpwem0rBDsqEqZeKcHpUHgDkrjLDh56AQGTZTnKu50bvNYTJP6FaRtYqQPB6OCOA
qDg1MlknNyMn6CLYPM8Kg3QM59DNNMxz4X7kmMz3Toxuei5/BmTl24IJLRKPFJNg3z3YAh2JQt3T
KQYetom03xrs2yEJHhZDYKxwkQDH9U82PLGqgYMJO6ZjcLdJF1Re/RRam4BiUs/lt6OnU8kaxLhq
d/qw/Sd0aG9M9YYoraw3w12n5p5GCeYSiLHaFlaN5J9u250H9JbTxQqgoTFZVNAPWeIhdgH5iXdh
tok1IXDpRVZE6CmuXI1BysudByh81Delvg49Qxf6l61OCOxptEAqw3OfF7/aaI9CsXYmp0Zu0yn5
r2e56bfVR2UlZ6jlkE1+Qt+8G8+EstwUnsIv2Q4PU9hc24xCJzOy7yyfHrF8XXAjvnqB8VZgx4Ed
9H/Uncly3EjWpV+lrPZIg2NywKxrE4EYGCSDMylyA+MkzDPgGJ6+Pyjzr5SYKbGzV91mVWUlkxgB
IhDufu895zuh7uACUKdpbm+1UNw2WvPuVzXGoqGe30p2y3V7CrGz2cJ1pvs3ti8jpZKVfg3duV0x
QQpfNEFzzB6QuKCUa7Xb3nuMo/pFiu51CptXfdQPFtlQljnybJB0nleY4hUI7FgZO9vApvUNBpEj
jZtnej+kxowrp4QhD46WjKMVmrKdyvRTFU1QEYP01YJ0F/T9u6NT9yb4KQyGXmF2CIf51rC6LzB1
GekwPyI6cusaVr7Ws8EFlOhR0k3R5Nv2pWu/xTSDZF7d6UbVrbAlkOQouTH6C7wM1oaq+TLG9rVF
66Gbya+N2Av9SOABamkHHj2a6pQ7sZPvIjMZVn1eJzvJY0+faJzX9qiu5wwI23L3NcXGEvJJ40oh
LbhM4LUH+Fth14B66HyjoV2M4y3eFg7bEWeWPWeJsOF8HqJK3MXFdA8U4VgncbM3HcR9Dqp/al+U
5UOWXMx6b53azXCdwiA+jm1xUAb6hxgKpWqMt7xR0dYeKmZpBKZviiXzmViKhpnkjjyO2Sc9koAf
17lm48GfVLg39VTke8KYQk7a7YVhkmQUNxVq5bndfTNvaMnCYC3tm7YguRMDF72/phhXqZqlr+Uw
57qxu7FCc71PLJc8VtGRNhJfi4Am5jcBzqh576LW1I7BdIAtC+kFXrnNOBTEsAPe+DbqIP4z3rkM
IEvRin2RkiHP7JuwNV2Pdncijtx9tyj5izHmpDDJzDeQ+W09N7QgPMYvBv26dZsECYtJlsDVpoVi
lei/x4DBh2vE11MVwe4mNdBqdKLHFKnHHr0rv0Js6te4wL8tNUPlznuHz3LV2xT6MWXTKedFg5Nd
bGwPtsFQImlauZW9hnNFG1qeBXdba3Idp9RDU/2aqmzrJvlzoMHU6AglWuvjrG1a2uprV7Bl91Y8
nAgSSsyhIeij8Sa+5Sl9mTRkg4w8QpELCyL6YN5mDO1Wbh+XlKMQdCttZGaFzc2QvblbQg88PIas
zu1dYNLDi5mGbsRonc4h0plfG5HFRwQe2kFhwmHC4WN52KIXAMB3+ARtwtpj996wCQvz1g6tuxGl
QimrJ1sf16NjvbXNfC0TJFB0Byft9ZO3/4j84e2hIBiW/g0BSNP8x7eH+DHRKxvUJhB1gNO2IyTG
PiLdQ4xm55vEcL96SZTuTe5wMhhfSSyRG6t33LN0rl0f0GpG6Yc2nkoVAfjwCRXRsv7iJF4QYqh/
HOnoCwTqx+sj8Aqfk27UZOskiumFcTCH8oYAzmIFnf8pUIBdbPJuhHuT50Xk5078PuYWrt0GkycN
1LskS490lbbLfwONxTabHyqtcc5JrUARpyhqiZCkI3fSRIwV8ANsVKsvbdz4pW8qXFBlSjBsR5Xb
OaGzoT3kOEO8s6xYsTxeIjGxV6CT7gThoIcWAcAqjYto17O38Ur2GgZD+gkc5Buc60f7ui0tHhoa
2iZONPHhtliI2IPBXKR+5PTts5LARderKA/LXYsqhKzSr7M9hL6NWMIjnoCZAOVB3uVbJbOHyin5
4pRMQog4jshrghESEVY7ECAXXzXSeCI1BDI4mkRavDC+UKYA9AOvhezdLIheMBvna1pZr5atI3hK
MsrXN3fhHhS4ULWyLU6DChy1aj7xlv/1cbUlBFWEGlCLDSE+AARMvajDGXfHprccYhFKRuJu+Nxn
RM5YCLxWdcs1fPuK/CMe/3n82tDs+Nr9r+XHXstqamISUr5x4//808+Q/D/8yG2Z85+Pr/PDy5IG
8MfV+c/d8w9/2BQdyKur/r2Zrt/bPvv9EsL3cvmX/6d/+a/3b69yO1Xv//n3K7Libnk15FXFv//4
q5O3//wbdNF3a8ny+n/85RI78J9/Xz43z6/v2b9O2uy5eGv/8pO/4/vBDf62mKsMj30DZobBaw7v
bcfLCwGI37JdKXVpC8/mEUbi2EX8FYh+Q4eWC/BEwAvyeArasv/2V/ZvC7R/oYUBnLFtUKX/AN7/
gV2jGYyV+Ba5+sIB+37RRT2x5M61B6jnxyRF5lJNF2GtTlLcfUhDaZ2jwk5lcRyxK2FZQAxkkMto
htTKDoGTZvVajMFaq8z9dzfx8vev8L++Q7F+W3D//Gb/eUnLQvjdJY12Z5SDnNpDUhGXo9VwpMsq
RAdKW8ON+m1fkgETNDlY/6k7c2EpIUhqdU7k/VudGPcEvKEqsOaDUOLZksythEZCC0cqe00qVb5F
I3ArPUJIs44UlZGz8dopk2tDhuW1sEDMBbl+AMvxaJnzwbWyq7ja8J3YCKvf5XN7nGZigtDuDPsi
a2khNxqR3m7JdKfmOntrfrfd4ASTv4+e7FIvy9tIz27rvD/KHLF/1EaMhe3kiznE8brWxCs683vR
IwksMv0Gfw2TPcX/9J1zMUMc+PV9/caQ/7v7+mGl5NyE0ageqZgS0tdV7a57wa8eRi4oGTRplWf6
ztIViQFXBxU2p+SxLCTuFFAD1oiIG5N3aQ/GLgvKfR467w2Q81w99VIgdB0vO9Q6vovce0toWH4y
wPP2O2Oi1Ya/atNMJLYNM6K5lFjS9VxPGF8t51aKgrpVqqu6lie//lU/QLr/fIQ+UDcc3D8q1Tx1
mILhkvxvDPmwSxrznJu875BRr5SlgOzhIn0ITB7jSQ6PVpwlAMmRqtpdvWeX3cZVeJOg+wSj/dq7
XYDFndRsGWZfzBK1I898cRVN4WUfgkD85NKXT+PvPqUPmK209BTke70+NEG4n2ZiSO1DrBs+YHNf
moTOWwGWl20aLt4iL3tUjn6/dDgw/SwJ3X4lUWhlKU+xqOvMH2aYr7knzjyTmCFZXofjcPPrSxUL
C/DvLvXDiSkqqsimiG7ISO/XAudhEdL2UAFJlb3jdxSYjc3j45a3mZnczA2SxyAK9T2aE6hm1VnO
V2XFIe/w6+v5EV34Px86HOcf142uEhy9nLw5qLxa9TQQSPSjL/XZB7M8O3/9baX34XhaRB5JoswO
DzgPzuqsPmu7aaB0mpFBKMyhOF07QKEMqxuLoVHP0x6BkQBmmqMYY9TAnOmClsQpHUf0Bhm8UJvu
lcziRz1Lb8TCfSbd+tf3Yrmov7vY5fTw3Ro6DWXRzXHZHGzxPhborsN3L2cKyxDERkK2hNf++o3E
8mH/3Tt9AEXaLIExksYaw9VAcx8ZXJ1zi8KdIgrBEqWPcu5IlurKw7rz6/f8QNH785P+sGkFRdgW
BKPVh8Gbb6zJPU1SZgOexTy3HZyv+pwehxhdxtQ3GD90B+NQyBM6E2symaejgfcNUXTHQ0I4w4iP
DrGI/iWpsX2SMPnilQPrmjs1jHbc/LOL/vHg9udFf9jWHHvSnGByq0M3qMcqngyEmx5pumA30N/M
yKnrbOeE3p2BTS6yZxRqVv7QGJjyF9AHTo5wM+ndl7wHeRWGxw7cVr6I4Sx7nUbO6TDGr3VsXA9T
BY8Vtj9KKKrC/DOw80/v+rJiffdMzW5bD5Fl1oc5bpNVahV+S5fWMJ1bJJ4PNn7k2mCDtChTESFM
FZIU2mPEaV5gPcAxifDIdK5Q3K1mo78eSv00byWR4sk+yHFYm2Gtf/JQmssl/d1DuXyHv7vUosC2
mQdefUhaDdRYj7dp7mhbMMVXR2+YqV0mDi3R2E9wN0dcOSK9Lp1Kv7BFiKw1c2ccwuj3YbPQUkaX
ZQdYG4ogNzfoNdo9hOI7bNr3ZiDuptJ88tCXEmiW7fqWYEb6zxxOYnMdj3jnhGRYnsved2zrFi3Z
J7/ktwrn737JDztFUKedi6u8OhhJtHaK+NRxgkPueO/KFvuy6I9p84WP69RmNkg5iwSL3EMyfj85
Tzg/u8kflv/C7Zre4Mk8AK/R14S55CgfOQA5oo0uK44XnpUOdIVzhBj68JKa1mul1aCbeolNDDbV
zqEBqrvkwmcTxgmvfxvBw61GGxJL16LMqt0m3PeEq77OKU3A7jEa8YlUc3dVwZPdM4yUOTrJqjnN
M0VEJ3p3q4gg4cD+3Hgu9I+iN87cakh3QL/2WWA8k7FKDGhBW6jOqZKEthCd9PludrMTs0XywjaV
IUrWr0lsYTQYNU9dR3Bx0MsLAqssPBTaURUdTUX5EJnpIxaaiLjD8iwPzT1TFPpOTrOtI+vxk8Xu
Jwvsx/QIqbeD6yijP+gjJ902rG9bZdV+pSx2OVOHohEZ3RazRrmCk2musqEwNg5rpM/eTFImhxMs
59azt5iN4srKt+SpR5ug6w7N0qtoRk7Iv77WD1Fg/13jlrrp+++dKjtKB7NXh8CKjo06l+poVsUl
6XWnbYMy3Ortgz0ACxyl2DScFFzUtiva7utlAtiG2W7MUXlH89ekaC7S8XEOs3OpubsaHGHl1vsK
784QO+hirD0z711mhfyuwQEDCIcex2/qHgXTU+B6+xxW/nqSzXXqyNPSVDtHgVFB264ZV5lzxgqM
Rf8sV2/4O7ehQ3ubYdCv78MHcumf9+HD9hswY4ijQbH9ap61w6eS3ab4fP1O0AcUbiMxsaJnLWnc
rUs6tTyZuq/NkB4FzOdY47G3krlexXmRbVq9lr5Zu/lGGOh9TQu9RzuN82cXuyyKf7OOuB92cA0o
hk6OVndA1oBWg8lteMKcbzoPiijg9OxehFk9kGCEJkQ3sdlZJYqwkKmA5Yjwui1igqAjO4ov3Tjp
bwaiWhGuWs25pwqD/GD6ZcWsI02q0mTjtJ+ccJxl3/y7y/5wCJhGIrKIT6PRZOudP1s9mpkOnVHa
xmKrYF9sTJJmNg09dR/O44BICdKEwygL+VKN0CS+lnVwUfUgrIh9R4vHKbrKkmgz9o61VnqA2hh4
79rMwYtlmcy2jlwIlAYD/Urm+qpOyR9tRfzYe+FlV5IT1XrOvK2tCRcnyZCmgSOGxrSxziL+EjUO
m7w+TQCpuxyOiMKYyP9ZzpJBS0RxhBJQTdmj20SX8SB2FWLDc75JJ4QwHl2asUkg53gl+6giMA4d
HrT/9mRxyfJd4qw/VwGSMzuDLtFx1JaMK5XLR2Vk9N+YhZuf9N6Mnz0xH44yok6dnpK2OgT49vlc
KTHadmBkNeTBiGWR3CLif8HnlP37aAHg7DREJ5hkiLAperw+ZkvSWikeSJw9MJ6+Uol5Zs4RqqDa
tC9GQ52RJo1lyRSfbFY/qVXonP24MpVDVViSoM9DmroPkeqemCrwXUpRkE62cy4958Ew5ENuRBdk
ScEhKhtWSwfwyryoFmojvmxz8Twl8fWv14ifXtFyc787o5gsuxEMLNoctYgvBAG5LEHK6G7otO+B
1Az3NuQkFNeTvYkEI6Y4KQbiIrRDY5WR3LHIYLef6Sidh8G8WBKC8JPv1k+6QtL9cLQw1EReHrip
A8gf3IBm7aHcasOdmTm4yXoD91FhIsNyLjryXVfIJzBrwOvbyFyo9ZiN1kXUl/qWXGWo/QL9ZMWD
uPrkzv1sR/xw8OAcH7tVL9QB3+mJMYvdgMxF19xz6ZYnDl93t5+3ts10UERXn7znT07v8kNxmYOp
E0Y2DYcgFkBlgp1OqDKiKvc0CmBiWjrdZs+vbemno0LFH9y1bbDz3NYvNRdvVOj4szlfulH3yVzg
A+n8v3vMR6w6n7s91EJgJ1fqzkwyhPMAfdCEj5dBMlLrMYoGSVi855o8LVgo0DjcWLQD1ok12xgd
NNC7InwtY/RygMafGecef323jJ+szfKv+59e9YR4HfoImzfNHeYTHKC/ikl4h0aV7d7AiLKqOZnG
MVNj2mRZ2z7pdnnWMLAHvWsiqHSJ1aaVEMNA6IarLsSQZYrs2lbmZnaSRymLAFgCNNq6+wSK+7ON
W37YCwMCOekMuv1B1OrO7jxkrXiRgZvhUW7yR5F2T2TjAiCZrINldc+E0eersCL43e6jY+5o5+2i
2AdIxPx/5pHnJhj4zeJ3IsD+YXDJnx/9h63PqbQ50ga7PxhiyEF6JecIkdN1rBdvZo1CyizDC5jD
ETzM+sy1yjOBdH0ldZcryxdDgWnfzi77Vh08wMY/mj0Elsrodt8+/n80L/j7Jv8Pc4CfjhT+XxwF
GCyF/w0U+8so4KR5rn/o/y///Pf+v+X+BhyI9r675HsQ4MLZ+Pf+v+n+RvKaQ/ak6+j8i+/Ce035
2zIQNSVPnWkhJGXb+qP/b3hE/pIHQ26bBcCZ3JB/0v//8YtKPIQOz8VlvKhj9Ba82o+bESPl0MuK
Wfke/n6oWJWhb767EZe/H8i+b+d/9g4fSgO9VHjle97BBhI8eusC3sU/fwfDRphgkGnMNOXDFp/V
Af78lHcIAs5w0drAQP9/8Q4OTR+Lj8TgQ/zxLplM84o64h1A47Rdu0+ref/JO0gekO+Os3wSpGUZ
DIMc8u90l6ifH98DaZ6dBUov/DrS4hksUxqPa4aQ81nUD6ZfpfFXkJv50aHw7K67vsAgFkE1wLgo
2/4eHEQAf4FU4Y6AKRtv6boYhrjFqtWb+YM+tCNuxKLv62LlzC0MN2ShoGxvNLuIvS8czyiPO+e5
q/VHl9BQzM12JkDNGZoaj3mCXWyrECRmb+hFUmOFxgOnWEGdFfh1HU/zVhO1gW8Ggwp+FHScsbvW
ZSuTg26MQu1EMw9bFDNzNQHm7MvMT5ifAJxM2BvWnGXTkGCZ3MZLmWZK3lokydo7y8aMyVQX9iqJ
paEx0eSOG87tHs4Mc9KuUQ/YV4O5FP7kZ8h4FVj1lN5XqS1BiBVHzR1Jths9HbYW59XLeprNdgNN
UWMooQut20ToajDDYEd+qZPBHvZe0AiOtAKXwpoxrDGvay+wwSARMPHY2so2z5OuYFQWGizwbE0t
CQA07gzakCpkDk9e0dg8kHQEA2QkUiFXINwsNkQnG6cZxM5YpPlV2c+p2pcNU6V96GFZxFcW7Lu2
j57tqCqvAN9aC4lLqOqYenlVcQGAUv25AFJ9X5Ea8RxpIMDWWalN0RfVORJml2Kdvx4cjghbrXUl
AarzoOTWirsURqNeOSOnpACenNEZMUL1LIg9X6szBcyhoQYfhafPPp5vNV/1ksdiFbhSu5clnlM0
mIJHFC288gj/6UzwfLAj3evMijScQ8lgEu/ldK1ARBNY50Uc4AwzbVldonEuG78rVXHOfliZ25J1
qdgMOALanZPooBkh1beoVloYtXJCx2lZPvkNk7GrobToW6eIZroXRF5jPnP7BQtHgCDCtsCAXAcP
Jj/Bs2Vt8QcessJ5KUmqVbwBKThZVhH81kwC4oyJyizZMuDUIha7tGNW743jjljScVMqJDLQOOCF
dGQOxMyqOquEcKlMWABkkkarua/nmyDXNAGZQBecZxKPKdk0FIQci5C45SgKYkjIGl7XQW8Dukwa
rDyyx3VVvVhtUW8jt7Eg1RhFcoPCqDl6vGi0R7QGfiw0veR9TggWK2va+Cu3bExzbxlKOudmpVeB
jy6cyGD6lgCwM2Vn5zBU5MTc06vHxaVmwmZVeGABMT9UFcd0cgVy2KFhk9IIDYmWRmos9ORqKjRe
zkTtsQvjCTBDClwZa/dYRfLcKLSvJCo6HeGsslsjAzxXpU3HK9cU7uagu/Q66yVNXNVt50DDHqI1
WnfSdlZ9BRSzx2vSF5COmdKm17QD4zs8uE+6l5gZiF1q2jVXiQzNq0M0Gjje82A1lGMxbUj/gteq
Jtzax9rO0VUxBdeiPZrbBjMviTdf9TGNs5UcazCtGOklaLuqkwjskmxwDlWBFa2PBIwlPmRSNCuC
PTj7MMMufAFfKlgVMBERns+2qa1MB6IavrBius31upg3Ukvs6ojgss7WpiYQgHCzR6rpwRDAX2Ji
OQeNEI1CVrSsnAoywWzQ3mhkuVGDg5vJUrfh6N0VnaJXNesra6ohM1h4qUL5OOUWgDB8LIPGrxzS
N/Usif1/9umG30k5P+SQFyIKY9R93EEjJW5N9HsjMiHRO6bl5w13Ctl80Z5YU/CUERGLh9BTpCtk
wXXbxNkdTe+ApC23DLd9oS69MQYL45n7IhDtq7QAU0Wq07aTVWjJWrMqdx9nKFbGJIX+2ElXOziB
U+OrjMPk2LRQgOwOq+ImYciwEV0ZQJ/o3eFL6fVQsitoTprG8E3ogD/7mhGpTOvTWmKJaILqRXjo
2kq9CuEquq39xsU6y8TFudehDRCMK+8kSjhz8Y95lho9PMwzkupFdrXT1IT/q7StLx1I8Q3MHfS6
w8WUZ/NTF9vRNSoZpFBjYkf3HuS1PLCGXSEZzE5ozKEXeemD1jnei6iHDEtcdV5n/WjRcCntYyLq
qt5OeGoWWgsH4S6kahs9OcpNPxrore2i6G7aWCLCVRkPI649FskpoidWVMsUeXBBYBTVuA1sc4I6
XB3VNKRnRko+2WTxDGmCWYPZkASJ2dynwzxflZFoL4ZYeTRrsopRSgq4AhK2ODTgok5iE7U/pvQa
2wvDl+PcandYPvsnjVWl5gtpDDx/rWNfmQmKBLdIkNLjQmF9R3MsXxNCt+6yBbKGk3vce7PeHtvA
DC/icTqbSN9sayfGxVZn/AtoiGY2YqhrpWxXfYM8V9SR44skZ4fmOxu557pBDBOMugmnhVNckziF
9hQ3jkNWd4kWtKBGhhtUVacaQxMs/5MePktT8wZ1YokuQCPdpcK4he5vzPPGmQhH5RsRFcFL3TdD
T2BD4+UXhugVGcku4FP7aw0sAQuxkcaWCeiH9B1MxJnQvkLwkmfCAyt8MzqxlM9mADcA9SxKVwjj
EadcZGr1oHAueHJvNJId1K8QKszjlQOSPqohywA/fs1x1gfl1m0mkhRZihwWlmPPVqD7+TjSyVul
dZznB8RQ/cj8X3c0+7nmMwWCSbhzf0wgo9YAW0dtfIyYFqkUZxhQg/jcmWYVJzszpwPQ3pqQoCPf
G9PQqY6lMMomeMsS/D58ehU8kMTbcXYpg/ymzmQA9VuMubuVKo8KOLBeV03juTdmBLfbw+g9wUpl
5vH7GfcfFW0/rch+qNsuqvfipmve37vz5+r/BxmX/svabddPz8XzD9Xb8gO/V2+a7fxmUWtZRDRa
CDvdJdDn9/JNcwRFmkHKKaIu6jHTpiz4Q7/l/oYwi1M8P4WOy9FtKvX/0W/9xg8QQIuUE1c6udP/
qH5jqroUUH/2wW1HJzRSGMKgK0gJSUTWj4VDYiUIaLCgrE297s6nBV4UFW519MppOFe5SrddV2Vn
DcrNfYu6C8Y9YCm/qjSIkkWYzE9qFtZdM7nOnhSV9AwLGnEZGQkM2CTGTt2osq+O8UCyFV/shgU+
6M+bsC+OLRKiS5D2wMpr6Cm3Ez3dt6ptUt+uOu8yNIAYxZ5RvLZ2u4+twLgZsjDBjJMl8Uml06JO
UPdfk8eSXkBhTH3CZLMvIXlf16DD6vOsNbU9DgdSKRIUqHNrhfs2jvHNF3N6peV2eiwIuzgYEgyM
OSotIZm0boAcxdWlF4bsfA50LIvJy0PZ87ut3Kwa7LWkjYMIKRVgX0AR6zeOslrEYLALsHWPAaOX
vjvGURxjaZpH3Gw2uDjAZY29z3QkB7MA9qYjxTwLKtM6CcYifAVf4fhGLHA7psYIQ6ENi5XhGC6H
AIV9e9Tlc2P14ZXbFDE+EpIXTlwHM2w72HA0LWzjFBfFtkRZdDFp2uJ2mIevhEVOmwATzromKYOz
l8jPwjGObnIOj6x3hf3UCgJftKZtn3uqneuI6cijV47e3qwTeZ47Y7MuQ+zKpoIVbDmtdwhH2aIl
x+Emqt5+0opCoqWYnGu86i3WuWK8l6k73GcQyk5kr7vEb8txQBss40uoWep5bgAr0SLvT8IuzR5q
kqZOjGCs964qKJs8CeF/EOFjB/rpfJARdAGCYmyaoRVzCnw44DZ77zXrNXcj1ETegHRqZzvZRIiN
adPd2e087VpVx69Uhq1PAxoDilbWOzKEU6ihlsSly92D0jKTVwT/CW1e7YE/toD9qZWC5PjaVhA/
wiaHtNeiTdHXY0/Peq0LPnrW82ipbjpzk5dVuXZLO2KQ3ZX7wpzVJayEGpFFGKFVSixPJ1SpJOwM
TdwRg5KzsfA/0DPxSB/38poDuClI7wva1CMNpU/lpesipTccFd0Gujs/UJ4TWxvPpPcoRjtpMr2Z
syDICscAUR6VGiAlznfgjs+YiYJofNTj/FQGJsFmCa94H89XiJ5fB81e5fpFpcVbvWMTDbHHN8GE
0viqRiAvJEjn5rQFMmGG+kECDsi7VwxqZF85b3Z5ooo3ego5hEWjO5jymqw6X7pPJHYh/ougyYt1
E0DSd6J1OuTbhEQZrd623nLCP3Wqcge+b4vyYNVS5keR/eDiTHKxPlfatu/ivRW0111+N8t0Y3gZ
3rruakpJdSAAtZcTLB2yKOryJpbwdlyspYnTH8EN+4V21oDpS17LwD4PoZm3U31su2BbDPVBD4dX
AiP8fqicjXLoqGJ13Hj6C3SEtQuhx4Jsbng7ZyzxnlWYSMxDGTXQsm+HwLwsavDxwvBn6o7CuJ/i
eItmkfsdbpHec3JJKZ1s86hBVWPmvtcwRzvZo7lUh5P+5vHHsXX3Zv918r5QoT9q7tsMeEZkl/gi
RdCs3VS/SlEWVTSJloSLyuFcNtY3GZS+hSfEeauZ7pNYEZymfW2s+ItrtpxEDUqrgQeIA3mIeifv
dmEPwNx4dGV2E4MOXsRz/OagejjFrDTACsphgcvzbZwt+B1xTtgLYRi5vSaQbzMV07bRIUKqcR9V
jNI5wrYBQiGnJRYl+VKAyBhIAlsih6xmpvefbkeV+NhB4eFggaGe6bfdHKqXLqn1LS7N6y7k8gr8
f5mRjDvFJBLJfYquFuuDbld+I/P7wXFPlzCofHIfC1mAEOQGRKF3bTmJX+n3GMcZZt2EWXjVNpdN
YXxpu9AfdCJIJrUxiyzbZjI56RZHlpml0DC8R8crdnVyt3jPZz17nxnV25Ybkd7XlbwmwUOeDZKx
Sw9QNe972hNz0a4z8P8rOIBbdDggFEvEj69Ofsl+tZG4Ov3BjV6Bv7xatdg7Wr+ezRsM5rvZFOtQ
6+5aqaG9Mk/swRY4TOtlvUTcA3cwSuCpGB2wnLB3N2k1vfT5cObW9o1TOmtOuetqRPo2BPpFP0wX
VlM/6bl5H9L88kdH6NBVgCKm8MgRMhxpGcNkklRl+YrWH6W8dqKLADhH61pIhaFYtlXPd8ZEJNuq
N3Jn4EuPF3M4ornOQ5+mAaf3OkMaUjSnxDL6RWDsgIBi+SdmmV+mjzHlUgv1y+fU6oeujXAmazvc
tBelTRppmz9WhRwORAIzOkhPoHSToNcysXUtlJrmCNiyRhXrzLczrvdUNefaqG11ojdH60Vg5vML
YLxdlKcbNEjogb2LoGmeBh443Y63yhinC3os28JtCXSZTL9t4xclg02g4ApHBt/KXKb3mVzKkaZi
xg4Gg8m5HRNgElxWrvDVQF3f2ncEkaltPZXPETEoXobIKJTWoryCPsBiPxiXIAuKVdqbp6U2ZwBj
jpOu8OZIYNmNys9KAEyq786rufYDTVCY0FzdBIbQ+GaCegv4zAUCHugAKEmeR7o4MdFbVk34UEeV
2sTji0jVparwFmeka21oHj5FyiE3g8S1nTQUWk9R8Z5GbN/2SfVVDEdLTxO/qItzB2hQDAJfh/rw
GGDr18sQGZOJNXkEc7XR9WSnwsuAmp9zThFdLPk8a2L4VkrkL+04O5CD2OY7RUCaTvXEWPvN7kr5
EI6VTzD7rszC6bFw3yxVXtL5Iz+zePGaFFBBMzRn1Uh1lBXh1sBPPgKhqTsshZUNE7vJ5YHMNs5O
oXcZQI/3qNLoM9Xk+qhtVJ4P5gRoBIw28u/EeterbVY1YIqSc/DozbZv7csxuBIz8Q6U54UPUoJZ
VNydy1R77UDY6/CAkZtcd4TIYDZI97PZLdKcGw/XfQD1ilpaGVsRjudhGfhhmLqr3G6vk2F+Fgzj
VsRmbpdz7q5qqnJfB9qeW45yTBTVmcM9PMRVvnKxeg52ez57YXMdgqe4ACOFREKH5YPewroQwH+Q
KoPLx/MqwFPuPDCi8IrIMByog12v8DWPmeU8RpC9YXl2RH4VQAR2bCq4iMuWrUaDuzFrruYbQEUp
YgFFtEl36EWP5zWs94lNJNCYIGMAtpGI/qDVerwfMSY7QXtE1HTr2s0pkEVOz6yRTUMACvtOw2mO
APjbziRPBWQVSjmD9bQaziaebL9wTGwZzXVJKbmKqtk4z4hWMCQ5VUV0W5KnnhXlgrnILzi4n4XI
2sK2NnYT4SUIEWF5wHQIzKMetNpxFPlmhoYUY/k/RAUKOaBb9w1s7n1kZxszpjkuePlphJFsWYND
ECwtcSFszPFyuvX0aZv21jbV+/POQKbQqv2MF5tr33hmdRDzTH9Z3WGu8sMCp64umkcYyy8Vm7Au
HcNnbA2qoNa/gtNs9AjCcx2d1s5xirPnGQWgmKCxlLoEjV5vdEr4dezUic+EDSYL2xyEYuAQm4Qv
dlDXj4GV31elOIFGtqqC4VhJMqMQlhyz5CoPpmIPenw1ejD56xicto4zDPCX+zgR7XddceRNGdKt
9TL5SpTYIdamm1Bp2jXNAh4NQdJFyOU0w2XpjkSWhQ2ttqkAjkWOaN4f0laAANMk7QJ0VEuXeeIE
gRKUOTy7+hBH4cquAPS25oPrnbY0mwgkuZjBAVQaNKlev1X/m73zWHIcSbvsu8webYA75JYkqBmS
oXIDi4yMgNban34Octr+qcpKq7TZj/WurSqKAnT/xL3n5uYS33au6uC5ZSybewykxLAXRCoarbvq
6ntn0B9GFmB+kfc8x2l6gGIHTNaih2k4UMbIO6nC2c7U7Ltq/FLSPEs6s2JJMkkYAHrGDFoghFGA
lmneRnEPvJbCVl/o8sn7T+p+YKfqgp7Al27+RZbmXWfOK93kIcQwJ7IE4V234feFX67sbnNqYviG
Lba6cjcg44XY6Hsw4CP9WllnrlnQvu7wUJDhtCqK9MMtGgBISVZsvcImRPEJmuBDUHj5ehztfZJQ
uiVmyaYDuJYuwot03C/XoUjoQMahx8ywPDswP9wR0Kvd7qskCxhJxycwPEvSYEzcssC3IaAPUFDr
hbq2LQc8csONsjyk4O4hMyRZb1Pz2hO2em1NSrIWrr/nQQn1yI+B+sHwbj01ZcSJoYG5G7ydF4HR
iZnhvnQZf9D0aKg7/jwJ5NTNrUUUFendq7JgfzeBYjAhYIrJA+lEJ9FMF9QM7A4og9vy0LryHWQl
M+eUxVa25thZh6R18hvjyilvWkbG3mSRyFprH3KcSa4kQHrIt2Gq3zVk3Fhm/d7W4Q7RDYVb9apN
NCL8/4gjLk5d7aYx5d4ij8oot4DefGKdYMln25E0UJ1ifgru5PA1Frk/mvF2mtLjUgWoLDgmMcUO
7ugoaDZIyf0UzBhbgnXeOD7zvE3n2idSkBg0p2db6bumNrctkMCxct8kdsc6xyXVpKwSxnFLLrQf
hNW1Coe3ovW+dWiiI9ylqyoV38N03KcuCMUE1FVsI4p0BtcXDZnAkf3UtQ4EFL60SDhnjFFXs7A3
seY8YxTGByZ4u+SXtsWeVPM9O3RSK7JV4XHXB457mxSubyPjGuLiEHpkBjtAgoaM8KGQ3wqJwmVJ
DqcmTp50NmNH8GU97ft0PDakaoRw9goKupkFjt7nZ5SjsIi6c4kvThb2m8zddd19T93aH+T3lI7H
IFargzfsebYPRHVju85WI+E5cMsbPtSrYF3ajv07YMhP8MercAEfe8T4klUw1NolAjO6SDSmVvjh
gM512V8mw3045cdWb7YqCq5Z9UpwyU3rzLsxaNd1Cz1m4nzleIkInq2IcdC6iDxHbaMP84OWZ48Q
QdeOCh/ngrBB68MYrXOXzP5QeRuLOXA4Sj8bBCDs/sqy7xAo9wTN42WOjK032jyq5EyE6PWMCWVJ
ycU2EknJImGbSS9et+58StFid7V527rL9s8ED0TGXF3lB5yLexYC2Njnr8DRDzPssyaZTp3loj/i
F6MF/T30Xo/mBvMtkBtCoUSx2NHqY1aSdtJ46xI2BmkHhlkcgrLfVkuRnRmLpubqKGwlihwdgmDI
Tt5yUzI60v06wAmv7F1sCRY+dXwKUu/gmtUmG+f7idgibhJ3BVKXCtD5kiwgYatsMWYe46R5tZjR
DkuUTZfZjW+A4vE9S7yzlUB2TnlNW5VEOHeMEYFXoOMDE9YNsGGfHAQSA2QS3upOfqyQHwMGfIuo
fpGU5iRPyWTb2Cyw+1Zn5WV7a4YuO6cpNzGkkr5qWCXTIptZfNOHrt9b+tbwql01EVEJpYRq8KrG
smVg1dx71atiTh9y6+YxF4gLxCUbsiO6Au5n7dZjtZuDVyOVaGHkHThXN41BsUI6bV+C56qtZGeh
qjbaRzgP9zX8iiKGR1u3L54Yd6lI/TS2N32EQjxNz6126JYAUg86tXxs2EjhrKT0IWhRx2XWPZuo
sgvZkP3ckalMVKppXSM78GcQREC7KK4X04icDrDiv9XICBuAYzM3fgcStEtMn/yAg8ZRuIzVDQfS
zjz7VZFsW2U9DDjGSipKGKc0wEzxy8Lv0JuqqT52SD1Mzz2U4ODyiGUxx+PazKp7VtTvgu4EpW1I
0EL9GOXyXc7mM3sNrFbkz9WAjDLFwjeQpq9kvFERPJ7ZfpVpdiU+8MyCUtHvDObKNp1t0LOuEoHT
klLG99RW1Q9Dyc+mm/i15eZetydehfwo6U3StIJdTLxeIQTsmEjtElK7ahO2UhXrey8TKyfYEgG/
hyb+g5292BgtEGyIgF26hzUFJ2qSyXquyg8vS66aY3+vRjjyw3ipOjKuRXzDLwgWSUERVW3GYXgx
zfm2E1rNeSVusUXd5anLU2yBLW6ypc8rb9NorHkv81brs0cFKgV8GUE7Jo4W6k4NjKdpZjduBkzA
qolr06xvwm3v65J/zekZkwKRvpJvupMemjFBLi9cH6aRTcUvNK6gWmTWUQbqQXlPSrdWkTsQU2zs
MsURzLcNTHR+1jTlj05+0D0YOPFjABg6nPWNWdFmWTGqmvS7VqYPhR49l2kETUgHctoemiG9kIdq
obfriLgop2tutvcWiINlLoBF1Uyqo97xGyS7qOYBNJ+kVuHJY6mLKCHbkn0r911OylOjH7KQgfYS
zKHBFFGKoRUTQCQNxARXlWvujUWPy1qNJZJpfgsDNAkJwKpVbjMm7oMHSHA3nq1VvJAIxNUSyDEB
e8n672XGUFkzaSg9bb4np5QZW1tQ2RNpOGFdjpPkezSNKEOb7EbL1J0a46NqxX5worMZ2GcEm8At
C+0VKN2H10KvJEOvc+ID3GCMnmn2Oi2Z2xGmqYGsBNMpb1yRPSD028kIKaLR1T9gN8XrRu/HFevL
j5yTfB0Ij3a5TZ7aUXv3RmffD+0PMjL3w4IrJGPN1xPnwAjGJ9HwEmeS2XW3zimvNCUTnkmCcAzv
Fknpgq/qH/LZW67H6kbPEsn8vGYyoRQXx1fZvpK4s7Ebl6c9zADGLtj62LzN4uKJtfW4oMIAYxHi
TkRC85Sr8B5ddr9Okv4myNSm1syXSU4fXQtkPKvqfm9DXsOnf5v303SjWSMKm2bt2MYFQvMOniCt
41z40djuskrfochYR5IzAudPizRaMTJC3qLMhyXqYa3G+mYcLMTL1jUIxXF0jK/A8g5GEj32guMp
rffhwsVROJXsCdLs7BnPRlnf2R7DpNmpOQwpd1jtfJREna+LKnybhuIeAPW5QxjkszGgvSiBT9ps
ntdpbrMc1vh2PbVDR/xAsvNGc/NzEo0w2UG4QEM8GEO7h7IX76u5u5YgOBi471lNvrIHuqPWPjV5
cJjmj9G96zqXBXBbHxEvkHCQlvdmEn9Q/EFXzdo3KVFwGeNnQgV+S3VwHgNt3ED9q/DltYe8hyvk
LfPRZnx08xgLDOXnFOmMoBK4PZqu+fY4f2meh0osGJ+02j4BtIaXTwGwqhuC1w16Z9LWCLHS+xuY
qKTaiyXOC0rJOrSjS2Aln20Zfas6wjASi2FcoipnR/r7CL3QudeUdZ4jXI6xzNOtbhisLojo0qR6
zkdr62Xeg9R7y+91Z/mRgHCb+BmXSd0fUkNpeyDA0EkTt3jvmT6Tvk38Z5w5/Zo9sdo5tYzXSDcC
X9P5eRq5omqrW0BdEbbOVFTxVhm41xlJP/D4HoMxyXBUhqi7wozCsT+NXXRpCTnJxIgogoai0MRx
TlD9GRq8XSuvWWlLGsY485G/z8QnMwPG/ficD9FuLjPSI+DGohs5sD3mkwZFHFtxiVgdgThsAHJg
dZnsxCxpw7Kr7mrDpuzDl06JQ5L1yP0/Z9QFNmx8JCvUd3n0OOWwjNkFzyO5IpMOS2kIt6n9yL5t
y0yFg7/bN2bz3dCMFz1M35G0wPTtqaqaATGT3oI2xw6W2Np9R1QsnSsTFrwZLoVM5yNheMs06FKS
CxJXFLFltZ6shinP02OeCc30QWgQ3qoHvcJb7emOe9Dk0DzoxRAmazWYc38o9JDTy1n2e6REI3wQ
yhnkykP0Yq7ijuC0lS1G3r0zlsptVuSjJd475oUaEm/iimW9R0B00k1G4CconbkVgkidvby32muL
EjJcN0UqYCJObjBeEmfy8Izwnh7tzmzdNeEyi87EKCRJ43MGqz7Ox8zZTGbnGUdH4e78co20J85H
EeCnMj049tYM3zgtoxJ4eOjInPD6zGq/uU7q/CDpEjBMX08WQ/UhA5XnDFNhEMxAyQZEXZPSfWEY
HFw91hmHylOLa2vu9SeMGq69suJZ28Ni1hpKMBviduUGhvWWhcQ0Cjecm2cHC1P22VOHA+UZwtb2
bVcMFR1fq7srMszuNFnOFHO0qNy2c2a+uFHu3sVmmpSbvBAjUhsSy3mg+1A9pRPBH8wgx+BZ2uLJ
DhLWwvk0QKNUacjvF5FcLFCL6o2YCF9TzqlxHEDnHcq/QQTaJeiNmeFCqZNPhrGxZibWRS2Eu756
0obFWZBUrWQ1Bbre6HuN3Dk3f6d6DbneYDOzQLOcbd8/Itfl0tRroIgOHsyXqE3FI8Q8G4efToAn
ScJElVQAs8jYLFZA6dWHYnZ/q5oF+FinCf1iWh9U3YBe0HOjW8ukzLeajgK/ci0WXl1QHwu7lPvE
aIY3I+qLV5qF5hhpWfIauTz0Y5pziFozaQZinH6AGCyfHCRUsEzSD0U01jZ3uplp6aT9SG2eidmQ
8ROERXDGKUuXQ8DFchgMt31q2oC+BRmS/kYcL3RWwuFT0hcfCyMtDaSERvIQi1g+J6RCHUEaj/sm
nONjOiTupUi12yIpv7yG4cQiKHWH6KKnn5NAr4r7b+RTanuMa1bZvbSD7ZY0gWTtzaHXnhVPJzBS
RdsHKVL/SlksI9WtWtas2aQdCt4vmHU3adcVCHMtacyLliclIcEU8nQrffUWuYqZEVrs6dUi3TDf
eHrf3wX9JG8yZqTRXWe4nLI81fMVUijLis52g5yIspkUqATfHydJZ57LWjcuMOSGfVyRpap59oU4
g/4OrlhG10eIR+7VtCdxQ+Digsxkae5GFp4Ynf0iv2nWwHMQeS8hTKflMiw+BCLCc5EpSkLiE7aY
HKEqy17wJafWPedY/5Aghj5bfBYPoRPB001JRDDdytlTw0mfQa4CX1mZW0NEDKhngFOx7WCDLQE0
IweKzkVlY0w3EHWBCk3WWDKyPQxt1FxjDs6f3y0x6e30LWUasW4JX/MHfZ6+6cjhoGhpQAJbDUu9
mr73MKq3NUGya6j3EplkGEOppRKWekzGqjF4q8Bi6pnHjgtFFD3oSAo008KkPg5mSkRqXeTNWtNI
cfXwCa5TjQeJxMASVWJDYExbpyzqZdk/FuUUXOUYhOdYTPYlssTMOoxMiLA2+YVE0TtIoecYbceT
lgLJXQ0pCcamCAlYSCVFTQgJtZxG/S4mbe7DJj7oWtRBRnFP3jtlbHvTZ4KvJWoodJzWFaxzQ1Zr
tcLXiUQNZ35TvuWeVh17URY3UD+ye9llgE937azXEBWLvAqe8bDmz6VB8GpVFO6uDTvQrqrTvK+U
EMkvqw6LLbrIJ4FYkFBsIeR+6sfvOQOKG7IAKn8IlLqHMEQNE0zzFsXZN7PFP0s6ifu9hpixLpzp
vYs4+juSnt+nro6Iw2hGtVLY5wiiNw1xgHI3dCs3qBIw1uAPVkEXeh+NjEM/Z8tzKNAInx0zIECp
zJSSG6AY1TejSkkXgvdY76JKUAmxLwYUG2TzlQcrl+y1bTDp3jSzblBRcRztb1MiulM9JMMBHjtv
xoaldvZGXd4xKpFrhDbBsV3m21LVaxXFdISDxbpYJkJchUfMAbFV8KrRjENnrntUy605VgfH03FU
kjNXXofoNSCE4AYZbbgjXyPflRHbaNZNA+OsxnwIFA54wgfH7/oc2rd9qzEbbIz+JTKs9IAoez4S
iBFuQy8vbyAADK9arXg6Rzw/9OYFAbel1NEMBCl+8qjIJhYBuY51LlRHEjJwUuhZvh89SWJLXSZ3
uTHPm3ysrPvUJegWIorBO+/rt3LGH4Xk8RRjor0xehkxwhuHrcXmb9PqaDqjmJFHJNrgEVGF2ON9
dL8pOz6Zg4GAg1+37VMxj7dA/uszjYWzT3LT5HirWe2JVNEz2wZpx4FNvhiVBUYGVhr62ok0uR25
lNZuSNKuwIC847Qx1cbMoTUCw2iqH9LpZzxZhRFKzjceDrhDzb1wFJSm2BQbe5D2TnO64gCsho2Q
NjC3iMnpDRtYEKa4B/AcHIy4LG+cwQivXR2nl0Ta1Q/lzeZr4rgojGGGoFNAXUHGRYtJWMDUYo3x
vZiYhvX60BIaY8cHynOXpT+szrENjVPkaHBSS7OjCYcyyfi5uOE6TqmienaDk4sosSgOqgy/rJRh
h5Lao5WHZNdDyrpQ3pl3hE6GP7o4RFWiQFta2HxOFUpwbhi2QZHV9xTMoXOYpK77aiLUxsjt5L2f
WJh6rgHRsqyAQnHHhOsxmfQXRMflNUbIwWUDT2XVERQoCET9nE24cv2smSf84OQUaFHsfc3QKr8J
u4qOSlfGj8QJ9V3lskpDkD349ahKVK9eOOwqTPiPZexlh0mZzJtjA4m/Fdjzvmri4Dgm7NNimeHX
aKbqRhoB8dUhFpdKeu19EWokSMSJvMIPp4CfgZhHndfdaCgzzlxOOhqGEvaF7F5l5SLwVm0/nGhV
vK0T9z17z8zza3Ma10WRAERueBYMuxm2ht4ZvhFV2sVFEbaWLNZIVkfQvNKT0HjW5oTZKs9XNIK5
WLUzbtwZIC/D0UnMJ0Nrqs1klc1Tgw3m4ACIKtf4X+Z1U093kJry5oDuACVzFMC4oscaMM6Uo0k+
UH4QukvqYubO38Le60ixMskzaZEVjG794lqkhfaxlMOKCDRIaJNKfdeU1YsIPPtQ2iiOXFrjIfSi
7SzlkWD5F6ioTBNJJSvJfeHZVc65B564lWr5Sjw9axb+MEmeo1ccUleSaFs4eXmP+0S8QFeOGNWL
EKSE6L4TSjNtyk7XniKr1B9UrTsv7Dvtu7729Lcsm4ydR9LZ4xBMNOVkM1Luklb1WISUjllXxiDi
uooB2px3wUUAvL3T88K4t1tcFyvpNZQ8RaO8B8bTFLim64xXSZPxhVXjtalZlZQOE+QksdL3euim
Gwni+lgWInohW3f8dJ0Eej0O0OKo18zbGuqR+7KK7audO+bJIfdpR5X6A95U5admHt33NSBkhu+j
c+Uv1PfQxfutyBaLfTa77yPBdD7oGGtfMdlcrC4YEzqHwJOBeQUXTczwrdKKe9a54+c49BpJKJF3
I70peiEkrvLRsDevKWnVfj8QOGUGHEHFxEWjaFrIjCidjMDhEiFhSJIhO2TPvUmZ7JBU6sRAki3m
VlUo3xImmiC9UAGmNVEMQzmMn0OliBvrwuQ0NjNyfC0hVyIhKRSq+Fw/opH0mpVlyuHOpiD1RTHZ
X26CTNsao/EymnQTnLoWB2vZ/h/P7P8XDv8vA7biv5g+YZW9d/EvymH+jf9yH73/mAJSI6T3n5jG
xaf9X+6j/I/p4u7E1+GR344G+H90w6b9H0u6tgQY6f70hOJD/q9u2BSojaGPebpJ2QM28v9JN/wL
fcARhsmP2oQwaZsEYdjiF7vhEDqTGhzC1sw2X4xPwI/dstqWwMOIIUM874F3OBRY+gjwSso1atDq
qIIh3Sdd/OpVOjG2IqpIOhmxM8CZ+8sn+RvXqPGLbVQYFh2Ah13W44PS0V//XdUsOSF0IiCClYdB
9dIj7z9p+Nr4NbmROYHBWHfRwe5OqePsBwFBKxLUBbgYkVOxL//Dq/m7+59Pi1djYGLgu7IWOfcv
FlMH5ZVJs8Hit/4O1vOHjBx538vslnwewLDYf3ZBySWsgWGFP16RMqhhwFGMa7Pqqa3L6FhFBRG0
nIgb1/nTy1vc6f9XAv7z5Unbds3FPopVbqGF/hUpgT6b2lcn4zmY/Qae8U5xj6wSPfxggQtfJykC
PyU7gpK4CEnCi75nggGfrA+D7Y1US4K9SHzPsuUPn9vyLf36wjz4GTpiFV6c+MU4WyhsVYw/qC16
IJxlZ27EFF1wn8FpUCAC+8yh6jVIK3em70r15FlpIMPLNGZy2SGhJGOKpjElg6zetV1WURUMf/D8
Gz/tu7+8ShPpvAQFbKIgtJD4//XjC/D5KErkEKnL0kCXbHjZuRLcgeqNu0rntixN7antQy7DzNtp
SAyJn0xuaQ3Nh37SQkIYGCp0bfpjouZ5CQlax9T4moQ5UviO5tN1cAI6BCZtmG32VMREk0oYySxU
sQcVxDhiBDFIBXYDVPBaUu7bfo7WKAv0+2nzqaZQbDM2LktQY+xPJDwfWq1v1jqmnYuNjNLIliw7
KbO7kRHVauHx57UzXXpHu+NUsQ8SQffeWsoDFslA+bRih3uXzK1GBVvyXvEPuCxMrck48VXuQ9Kh
TrNGoYRoHMU+A6idFWrBtp8qcQtHH4ej2iYV2ZcyxM1WAyCnTe73QQ+uVWplz5SsPOYOWt1o0Jqb
in/02Euim5TI9jURAIc2xBJs1P28hYuzzjQpzjYwe4cwl1PjJUhcTeZbBIE1+wG8o5fqz0aGiEBz
ufqjDu0TSTbNobBncrJHVO1W6u0wZSRH4VaoM2V2Mcz508VTsyMxdNoSTt4T+kxoW2YUzxQ25zRQ
AcUCAeN/ePKXZ+bXZ0rYNsnvuLkFKv+/P1PN1CeEfiJwjHo220NzzqzO3PWmc4SsrHYBAjE+hEzA
1p5iXwumHyXZ4QiXR+P131+K+OfpAK3IEoYrIUbjPfnlpQhzQrc4E62YNQv1RvdGlNeJdcqgmEHh
SmMvvG3C+tmrGPRPpHuGfT9cRwy3INsqNLeFdmIS+1w0jXesmIKz0Up2TWWbxyRPdLR1obUtNeEh
QdM30ivGWwYdnMNB5Gz+/b3I332sHktRE/4xwPbFqPPXn6qLHycPXdj1keoOOvcvy25vx8mxLUfD
OGWORLcwyW0/KoypUfDMNpeYAQ9NgWHDfROeQnwWj2wF5mq6mcs3d8CmmGetvTV65wvTdYgIA1c4
+xJ8Acm1xj9N4Apucae2fH2u2d+NETiDRD4y+Rc7bWz+gHbhfPnn04NqxZIGxzoH06/sN9LDenIe
K9yp44uNBXgnewnDylUXZ6JnU4k8JZV6s2UfLTtj1HqVDDYKw5iPH7Z6Swzrow/y9tbUCKQknfnY
9aTjKtIqb3n01i2hffsxz5A5lWP5zOP70Tday8wtuUwDbgItaIkfQdiJtK9fa7GDc/hEB1W+/ahK
Blj6EJ5UZoXP0+Teky23Sssye3Wd6D4WjCNxqII6jbKvmW6I2TSzclER46Twa6OlqQiGIOEJYmqD
zLkzWXzHgOF6j8aK3jWsteBYJ73wWR29lR08ejcovR22X5dahbanmobvxhR77Jcf+U+lx3KuM7+c
relA5AZqagIsVwnJDEdTR5EvQpeQ3Q742xCKi05U94Gxzl0yDB+JUYRH6gfLLzmJNyIYKYKsiaBZ
Ge/HWrQnt6+vTtU018AbLqHj0bHmF72IsBbaJltdNbHgCYcjWXcvYF6NY95GgN8ZH1Cc3Jldgrhc
gadLKgtJlmCjRMbxHQngJNrkQjyllFAQflkW2m7vVyxn/cZkB2NKkrAJWa+2edyQ3p71RNfU6NDr
MXjLoG5asOUx4Dp7zyt9iZByLLzWR7LaHWamJZ32qFXWcNs16nvGp77NdO82rgucNyLeB6r6cPtR
e4IacIKlxBkUVi8jDxN55v20V0a1p6GLHjmknvBJ3rq0yidGDpe06vjvCpRjQCb8JBxQGzrck3mr
Y4dXVbFjt2Qov0lkQCPCzKmscRFxSW08lbyblWIlzlxkM/Y5wGmrdjj+JbFP0Q/PztunqZQPJbc0
1E03PLHswuua00834RAcvem+XT40t7ZeTGN4Ca023Q78RWyen1mgt4cQlQSU8La7GGV7NxlE7rqp
KncCEpkpa44lAdyCtx76RMWHTJM1PtcwI6+P1O6VTnMnc4+oVQ2MlYzRpCv9LE0n4L6OjvwuT91M
cCHV5mogO2s1OeNXqAs/J+VxJ/DaozKLP2UdCLRoiutrYmOLmjQkXQbyX6B6ZL7rLDnMZE6sk3Aq
j+aAHqPsYgLqsPltVODg8shYg6ApbQ5OTbg67EuddMameWSRQsaTNB4GIhh3RRjZeysg5cmVjOfg
Wu/YvX2l5Ig2E/qcpBweDK/p1horu1Trp7uhWEbPCcYUAch0xVhq+LTMGyuIbot86mh3/geD87s6
/jcHtuVSyFs0GXgT7V9rKxtv3Cw6kjvsae0NwbhmLF1h6I7vGAzJJ5v31Tj2lVhVkmxn16M57liQ
RFX8p7vjNy2F64GI4SbUYd7/irwPmiwLYz1msjZgsQgTsq9FqN/pYbsEPkAuA9q67oYaDyAbTp84
yZQxu51eUs43yBVL/ndS+JMwEEoKzovhW5gmw2MaTXsW1digSyxE+JB9hvMdx25eHpOJPK0ZFIg/
TIgCKGFNf7RItW3rWQBv1V+0oTDe6vG5DUV9+cOH/5vym8gBA2qNoDMQP6NF/oKaGxrP4F7mGhlb
BOLlhLB6jCZr1RjRGyZErEoVu3AZLNkrvL+1cKodK8lhV+TtHdOeZFO7464xMGpK3Bqsjb8FCYPw
f3+ZCxvp11qJLhQtL+pl+5+1kuU2TTxKZKdd3gNT4BRYhwIlki3JhosW6fsFKom4ddlFHPSABeVc
PQnsS695KK54fagBm+6zzKhWYiyJb6QoIx+JzWFfW95jMlbz4Q8v+XefLH24cGwk5x6O+7/XIY2r
G10XD+QR5k1/QElNs6fEtGn6vt3mGAU2plnvg1m3t4MXvndadSK5C5lA4e30sHwPEhN2hUQ3n+vO
7c922ubX5xfsbamXCSTVmHQKDgDUBOyP+TieUnuEtOsWl86smzO17B9+IL/9Hmx9eU+goASKwb+/
qdwuLcQ6OPBL3QUoPwWoYjNxSVDmoMzEMTrpND4Mt0lKt6PWz1ybCZzxWbX4JjIKJ42/TQZO6+wY
Xfar3KnfSZcpl6RbuWWVh8zJ7r//+1exGLD/8fTYTM45G11j+d/fX7VtRQ1eYUn3Vo0OMJxA7L25
u5j1uUbKsIlmk/PdIjW7ZVa6mLAOnHXFqnbD7O7fX4rzm7KNVpeTxWPuA1nrlz4cNDkaoYzZvegz
fYfGHJGFi/SYBfSgauUPcPdId2AhNLoTWuxirO7iJrL29LmSHa+1Kbyse9Rb94NCobvG3vSilhyO
QjTJY2TVD61VneHdB7sy5odpic4XKJIOaCL3SbxkqToIblJPj1cjLtky7zCUpd6+7I1i0xBpwdpT
W1Xe2L1PUUgKVh2aNzBLxWF01VeWhsbCBNnaZDGu+nA6kGvS3NgZc2Kvu2tjNK9hj/RtKnukExO6
lapviJzmnxzNYZHq5GIbdRlmK3xZXVaewrz6GGtuMZzn1n07ndNahzHjVemTE3qsXKZrg5rkPHmR
Bmxpfq9E9afpjcRs/+sTgvfHsqTJkMRw7V+eEJZWpRSt0jDLUkKwZVj1k9GesMZ3K6eGEs8peWaB
DDTWaXHFFOOXqUrCJluoykL5eagxxO2t8jRK4beUNNy0+FtJhxI2VUVgvjn9dNsL9EEpuQD4YNhr
uWPHk59TCcGRJqqkmisccSdVTWtj7JwNm8/i0qeosWTwJza3+OfA6ueUkC7JMRkW/vzR/OXk93SY
PGVPz+dFm9gr9h1q+nNoFzUqdePOwiX/ZuH47PR8b0eEj2qGc06Wpri0+Z4D1NZJtx80BjJeg8GY
db1G/msEuDmZ70PZiueB61PrCgH3C2GSrjVfU+bKN/Jh/v1HZf3mrbAW0+G62VRmnvnLDMlzECQk
5ciSSotGlDCy3Td586Bi/SiHKr5r8k9wB8OBEOV45arCXg9UVQcgN9lzKBKOZPVW4xe4i7RcP8Wa
sDdjimV2jGV0wtdxZXWittmgWEO1NnJJhdBnHqjTnDkkPBXiy45YVFKkKpLSrKj2yzzQcXV4xkUM
lLijchAbSmAJdpeuRdUYt50Z4kUjGhnhzFPZiuBIkjmbrsdQYmQpMQaNTQCvnDGc3+XdKQDwsOoX
R6DSkVY12ZltjXVOxwBYW+HtU7anlEmD/odO8zeHpynpopdnhCvY+Pnh/+U5caMozWr4JViiBgyP
BkVvWC1fuEU4ymJ91bTRZH/OzgbBF3ZoFyOvGNtHOfNM//s3bSxT1L/PTHgxgi+ZmQlQjZ/E57+8
mHxuYEnUfNNzGcb3tYvsxYGhXC37Ui2kQW/HvSHETQfZfgN7c0OOi77LtM/cC/s/DKDFPw8NXgwP
ncvRAavDWqYqf3kxvaaGLusjKqalzkbEDvCHcnGbLT/wImoDpLv4HbOo8Uv0GSjyCNwGEL+27EI9
6uyrIfoEIc8hZv6JsbQVRe1WB99A0GcdHKtap0a02/eiDcKdlth0YElMODCN7h8+199NgJjwC/A6
DPul/usBaFdako+otVbxZBIhm5Ul4KHgGclLsHGS/A7ALcmRLNy2ZKqv6bLnLdg98M3RRCypUcR3
6fTDSTZgL+pveMd2JdtRTrkWt5sO94nKgXiEhyK9Fg57X10vUy6aFoqX0d992liYYRu2r1kVoSQd
TfKk7TA/DKluPQibjwYsWHgzdc2wKier28/zsIsY3/FjF/aTpcUYt5LbLM/sx0DjIVRWC4pxURbY
fYV4qFZvpP6cm6CrLuipv/1vws5jOW5k26JfhAi4RALTQnlDsujJCYJGgncJj69/C7pvcKXuuJp0
h1odZBVM5slz9l6b2bd6kNjNp7DcqMGrHyQ6zzV7pNLt4saZx/48KinWcuZgONooQyeTMxvtVUJJ
z0XESa6LZpzzmf6myQEcWR+fTan0bS0EnQvtYGkNacS6nu/qXfAQJeBGPKBMjqbrTPQr6WP8XTGi
XCmizsEBI4qQLWdah2CCLWyEedtoxOqmxCLYUPIvokZ44y2DA7ue3Zu4QZ+nhRMBLiNFljl3OfAn
uc4K2z0E8JcObfxNq9xbRq3DLdXcltb2KjBr+91hIoi+NR+2RUOzK45I6NZst74rglTfFKES6z6q
2t1y+Jjwmrw1KdQEYORPnd6KU0w3PpdBcm7yhTdEb2kUY/mX+tn9l7cL54TuMrKWgDWd5e//6+2S
uesg3ODtksZIDEqDV11TnThJO7HW0DNQhdClQDx2bZt5jzIne6ww3R5RF090QcgHr1390UbRsM4C
Yk/1UD/Ykg6GBOw/uNg5hjyuDqalsD5HbUdun98O3vQeF9YuMnTzHrcIvYJy2oSjbmPFh7CfEsR+
imkg4/mlR1tnHov2OP7ES5xcjdoYVglmgVOu7ZWMggN6Ag9lorWzexKcM/gDQzrWZ7qXR9na2iXj
BH4b2ikHmakjuEkvPh1L0fpFXlcFfXXXIlbxzUj257htG0AgmrYPxvbIYOalKz11EQ5p1IYs+k0V
h4+w9a17JuNcr7k92lGjvY01RFURD2qnBvqyc1rZRzPG2ZHEMn2dorcZJKrK+ukdwAOSgMBxUE7g
UQsCLzuNYr4Gbm6c0R3+bfn8l6Yz3G9O2kCODANP7+83mPUxKZB60cGEY75CKCuwdcceCwwDjq5f
HuxGvtXYqYDDnOI+I2sbm4YflKiB8kzUeyNDSYo1/4AZdPTNUoo7Sm9gLJYYtgO0NF9mTbW2WDW3
Ijmlww9zFOi+O737ywL6L+1YG9MerQNrSeNzzT9Pe7k29jnTIGj3WbxBDHmJnfYFRedri7Kfnjmy
Qe4C3kXyXmmQ8bKhQBlQdwTvk6VFV9HgXJFEsHtp3pyI+ytvlZddXc0kXJC7gwed05PIPkIUhNup
RexhjtWwKxEQajHZF5kq3vrW+jSp4ArTmIC64VMIOvmqhUV/KAAtwhGgfYpi+d4i8ALbvUvwO+l1
Ip9xZIWgDQqgMEU7Wghv9TN9uPzqeJ1aswUe1CSxQzXkBfxl7/nniy54v+mESls40vm1EPzXix5H
tCybhAmg4FSMy7e5JI14CzVCkdM+fbRsE+kKXfReE1gH4mu7iZsB+CtiTI0PnwPY+UtB+S9lBh+J
WSQHAsm84M/metRH/WD1qOlGK3pWU/8cVTTXF3eKm8YagckRuUBIh1kFUBj2Gu4lFyrAZswqPtjg
/KXs+SOXb5neCscBJMug0+YI++dMow80Ecak5/mlQY+UD9z4pV0MzyHtxvSV7KGBdnytb/g24EoS
El5dGp5NwodO4RLvtSD6QvmOddlNd44GzAKA8P1Ik/CK7Pwwpx6nGPY/9LjJJgwwJAKZoPbQLHqt
M6YprM19QTasM1JFmxCHItRYiSiuramuJB7Vl2H6W3ic9c+mD9+aro+DdYZRv/3HDrCQXtCO040T
THVj3DkrV7gHz4nBz3gFuKUqbfypiWoaK3a61oo8uwUBe98RuGQNVYXeM31sJ5HdZCFmh5jmyKFO
CXfxAEX4xPkhvBPvBsbA3m3tZ1rdwTaNROunRrSL7M72yUfucR/y9azxtad8+ssm9weh//9vrMNU
2aVptpxefl8DGQHgrMxqbAuBfNexPfiTM9yOs2KwtrSXp1lc7CAh/Lxmu1dz9QN6ePmf95v0WQNA
AtuW8nBS9s58gNsvujL+y4ze/GfVzfsppW6aqC0sNA6/f8oG5GTo9TQtMtE/cYbdoYvPDqmJ4A1T
cxpKcqbjmB4Vb2JhAqrspvExzJJnYxkMc2bZaWVPbzQZ4FWn4AEKhISIVK9JKeUuc01MqJ72yob2
l7y/f3mRJevKMgxcVmbkIr9/cj2Us1c5vMjTPIcHGc/FKokjD3FyDMhIDcVtHomLO+f2atEP8Nbb
G8dyUECURytSf43C++eex+dx4fHR55bc9OUk+19rXR5nwtQFBWrnKdAd7ODbdLCTNcISNGCjcdYi
VAKDJh+zUWEcGsx3fCNq9+s88Gt47c2Mtgic+dVF+MtK/M8+meTjmUApdLzQUMx//3SGZg8E4eCr
84bAOEc6QIhM1j7j1DeiMGlTTXpAVk4N2jPzykO3terwadLF4//+HL/UFL+f8qRLmxcFFN+bf/3x
vDmTnggcQFQGiIdxP2QLRGW4mQY177Uc5pPZkAPG9pWv4z5KwOkSXhjVjK6HmbTSWMd91Yj2fjCW
MQkT710VuNturrKNSEeUeuDvdqmHBj1kVLTTjWdJwSNn8LZsqSsidVFi10Kt0Vbkm64eXjQNHTHK
B2sHAuVcuWF50htcDFhG5+0MGeJQ5PYDIdbXaancEQaCHXTphVgodLGy0+Urqkc3wLddlRIqSdDg
Tw+Eg5+xApncWNoRjbu5/d9X8l80UlxJj5UFuB4ezj81BihJgjjKae87BTJh9zmQ5ngUAcwwGm40
6sq1rciis5BIDrrtJ0N5F3Di2OCHC06Bnaq/7GS/5gl/3Fr6CB5NJ87wPGl/vgAlcOlBl+ys4Avw
pa1phJOs5nUWn4R+tcTsgdEOFoumL2t2OpX7PlOAZnWLU6TZxe/0HO5RcX6HdTEcOLuFVyh5G6XZ
6SlRmbPGCEPkjJsFp7HISfLrR7VPNedOsZamXXo02sncYwoqVtJqG2Qk94UY3OsUTYNvJ9rZctnf
Jk1GT7FWkaSUlR+2p+dru6maa47GyrfMPtyJCJOMnkXTX3rs3j/fQu6VibUDtNMy3v/j6YfDQuKP
InZqKshIxZkanFrDiE/kA6DMBRerttQayzEkf5gnh1HMYLNN4+TP6lZttGhEyiOWILQKxlHj7Up4
z5t6VqNvQT/zzA+3z+wdpQtJrJP7k46OcdAz99MqXPPIZFu/6gmbahRbUF/S7q2rxuTSpxKMYW04
24BUz5UXj4zJM2lePPyHym4vo2xO6JjyfZT2+SmAinvCIkPqpzsm61jl5n3v8BsTWkO3bTI/k61c
7mTYZGucCN+NPe86s7trGssBRG6sLXvCgZ9MAfyS1vGjtn1L201F2NamdUzMwwxTT4bZPleiIPoA
+h02yRWoam88WrVTXWVcgTQIn2dT2EcgaGj7RxQ9C2HLc1KiDCIx7jKKCCt5MAF2BfRDT7Q90Qq6
pMnJRB3N9DWcPxO1zPVKVUKk8fTzf/5BIPL/flX/pQPj6qg9HfSbrHv2nxIzqKuJVy3oetCmesRc
wCWypdRu4x5aEDzs1ZAN2mkuI1+plioMBkFcYh9zOTe4CfjtuJtOqKH8ti43XTM+xCC8os4MrhDS
d1Y4VYdffSpMvXCszKZBzpn+pVIwlv3099d76aKbAJQ5IFjoUH/fQRCVmBCOAgrVyCt39F76A3yB
nRzN4hLv9dk9ysC9xyNAyGAy3jDtxfhjUqsuQEd7PPMxvXVKaxH0evmGzC4/F4n79b8v9b+0NOnw
A/2i7kJ96el/7HMRrD7QojwuxZj2a0cbn3BaWru6IyIiycNhNcVMEIO5yFcZDURY4dX9WAWa32Ic
/cslW67IH1cMaKxuIrMVnkCg+fsVc2o7mzxofZwsNL/2mq2oir8susY/xxssJfqypS6NXMv+teT8
V9lRu1laph3cT3fWO0ArjJD2VBrjmQSBkWQ1o950RWyfrFIQbdY5vJg0SfQeXE+cTd3aCLKfXl8H
59QKgzMxAdUhN7MjA0zY5IQ9m/vWQu1PEdeuLF7VMxm/lDlnZxq/SVOstm3Y1ay0FdpCKzDpJA7T
F89nfEJERcd8qMGwVzWU/mzwTriEWf6dqt+BbOC0l9D07nDKPU9Ts6asso5m/9AEaXeexjbeYhYa
VsNgvQ82JxSjpZoqiEdJvOzDIfxq5QHvRifYYjpKt7g0SDrKGuPgTMm61Z3nMYbRVOVkpRKbcawh
ukZD2B2gAXxatW4Q5H5nMZiFP5HYlzFrNxZz1S0LWrARlOnWmEdHyqTwZEWP0dwgvEFotM4887mR
PF1RkEOcIrj+0Gn6vcjoVOYqvLQFZ7Ykaokfncz8DncPbFb7wkA9PBdqukwF6oYObu62rPngGX4W
IosVDj730hcDYeqTDbguZT5V9inrd1xG96FzZIpVHfr4BMMnvulzWvRaHzxoo5779pjc9uiEDiWA
N8B7nB5qPcCFkNrGCWQy7YWY6wleMpBbkWEc4KVwIDwUF8QSxkkOs3EaCrVyzKzGQlvpJ7N2zZVt
hcPCzBRHi6LpqFiAQ9fWdtAlQu7jkP/t9f3nKrPsjJalL1xtJql/ZomOWKyHToZE25JwYk1hfGvP
/Ss+ZevAEYuQga/WwWILZdnaBeg5/ExCWMimBudiOnO7kkUXqzPOyRIN9NkkOROacmT+m2abuWzO
jBiT/YBk4sgD0/gDVCvfdqFUE8ZgcEJ0216jWICoM1RK7tDK3ERp1RBsmpyc+RWLGGZqoDOJ/m60
eQQ3U+Z7uzVvYgnixRzVzRB46qp5Yt715bEwhXE2rfZSTH6X2MGRuLPwGOU/GLilQF/HCvGTnjA5
rYRxG9QH6UbB0R7S7hSlLKFsywX5tpp5myS1dTt6ic2Q9SZReD5j2Co3Biihm9msPjG23uCvwtqo
jfUhFfU1s+YPvRmnXWgnmGkyXm0BPiQzRLNjV17VQx1vq4nDX+ChCgwPiaBwLkaBog/RUJsCN+Qb
Bj0dZrNZ2nY1WPwMVQ9olhkbsBFmNLwvaQIjdwb8bYmqg8055XSxaIEjSMJ3pmxiRKtKIBsQ/c1Q
yXvDLREbW2Oxzal8aBIOa8zgFHXKCQ4DwpuoNsSp4vB4Aj4bIlU8ke2RIyLAmRfhKP3LWR32+j8a
EtJaVmg6Q5a39C3/WKtlHbZTmvA8gR0JVok6GJ1YK8IqGzPvt10jfWeevqIGVYyrV+CanDCF98FZ
xc7lMzLm2bcaDNeu1x0suNG8HDXWq+jTJK/Ur2LjS1o9104LP0rCnaDZ8IyXBAeTVb0gRxEQqUhb
e2ap+0lb34EVe6AM/S6C8Upy71NVIBKf8Vp3Lsbr7NoM5FxVQQOvmUyFxIpenJifGLzRsEoPbbY4
7wRNHY9Hn3FUC3su22kTdyEclUY2RbmtSHjajoP23TSMBpyZRcNBLJQNEBv1gjlcomtbe4m9lmm0
7aJe4fQSOKdwOcfT3m3yh0FCLwsxJK5aB0DDoKV+PjwSvvODrCaTMEIIhAiM4Po54mvJ9ZlaYEq4
Daj+7SWQvuakPFufVrXueCpXPckRJQKrumbmzrSMLFYQb0lVwsDoN1oWwFiVcKpRfy7XUv+o2hZk
VgMkQCNj0X2MERptC4FKiXwlCKLlhHgOBPNYRVSSAU4W5eJdoY0XWfZbs/i/jXo8CK5ja1jjeiyh
5QFrf4cgAaKXHBG9BhRbiwfFw7EOKkK9CyCtkxdtEAChpWNyUzAX3SQY5dDtiV03yZua4Ku4CE1s
pDAkcBO+owM8G5F20dyaTari4qC+AMWISoLp+bEbGMMTSuIjbk98C8/AUDCTAM1vrY1Ke2UFepty
4JW2ymy/BZYPba0hIURSFCZynTjOLZPmG/iJ3SYAFUpWTnaTxBmN1tiCAK9Ft5GpfaD0PgWFCVKL
H8NZDjQITr9WKwNIySjQ+yaa1zjvpqI75A2lN4RLd9OH2Rtsuoe5So92HX9qkXlHeDdEX8SOqfcT
fP6Vh+TNc/m2gbFVHqU/ucIEf0jrKWiG2M/zvGCmVX8PjQdIiOXOiaJ10mMushwPQWz2olvR4lBz
OB722aYoK0JEnTu3TT6MRLvUA1+187hws9b/cJJ+D+8CqlXIfzGyi5V4YKaqBl+hRcszDtOfgyq5
wHbxlBh+I8OLmfC33bRElFtwqbG7E6SUfHgzPPIgn9ayZ7gCd2xnNTwOXPneF/I6xuRwOZQs/ujy
vqQjsdMj9aIhXDTZJB6Yldi6I8EIrVkhLofvIAcTTlyZnKKmtn1dvUdzcZ5bptkyC+5SS9yHRs7h
xz2lel0yvYKuqjUi3Wq0Z1ezvQ8TCESGSQu0zmecso5GJFw27+UgPmeG6NSvkGIiyazO6zgiARMl
6YmhGGnAHk3DIniba3ws+gwUuS5aNH85Iocyfh8N2spT/PjrdeUORhvY/VipE9xBjjgHEW9S4S6v
ctz/9IIF6aK44q2LDFfa1AfBvVm3j7w8NzyE4UZi6ARG3G01nJ+r2OZmaJm6Dev2o0JxuFbjD7wh
yIkMqjVcNV/zgOQFwXF1V7but7AK0rlJstuEMGEcK+/WZaIXrCZgO0X6ptUjtyW/d9D90bf2PjRe
So/vI6jUcNBzp9OrgLkCezNbuRF8DEyaLLfZWx7xayHub6MUareXGmvgv/GuJ406KNKrpcdgGyr0
GIgcV+E8/wDBEa7HPboNsj2t8jCmNl8mGD/Mhquom+WLdPLTmKuPkRHdKrZeDI3MBXiegOjAcqr+
O6xYsRpzuilYrbIS7VsAgwSTR7dze/uHAM4JUtQvspwFM0wf9AoyTRE9QMl5qF0LsnTDKu+OnN8S
os2pw771ZLzPZfNMSuOmd4HdkYcG+CBUZyLKznXBt9UlVx3D+bwKPH69oT3XlUVMgKS9X7na1cRS
Pw0st/lEBNGlIpp25RBKwI/yHbMGOxoAlndonq46FFKkY2AXtR32oZRovJnuWoY+BUwVjS5eV1Sj
rR+06zIvO8xjrPBbCbAUsXrIUG7h7wfwjuw0vDopgCZIBwkZT+tszh6qRrubRQ74tg7qtSZuNXK5
10qPbByGxWeUTJDw0ImuJ4ij0Ha/qlTtUXTjYuij1J87HjYjqe80V/1UoM4D3SIe3e4R34TEAufJ
Gs608hM5PARp+6hY8EmCqPCvVIxoW9rs9Ia+Yk+e8FBtRwea9iy0bBe7L1XneSuZoQ6LOozCHVxQ
d4LvAqsei5e1DrAo+EU9nCob1mxXbicvkSsn4plRwNlDNwThUZEU1/eIddwRAHG/rcwQXtfA14vA
OawmFFRpz80Ka8Ahjf1Cagf9OjP9JnAI8XnMYhrM/qD3GIPMxkWEB9/x1z/4XWYDm22eKVEWTaMJ
5Iklgj8lzNF08eW4RG87FMx+aECexI/wiwHXVyHuvyE7z5EFFAXeDkqIGYL70inIu4PXGt3G1vQS
r7/3kzbYcdCDR4gxuAVx9wiNtQBUUrUqWveGjIvzMCtc7w1y8ehWBvqb0jWbdRIet9aLN5pwdE6h
ntMk9Nisqhch5CuAiH6DwQKQrebCBTJ3XdJ9lEWU+CPBpCtvaoY1Wxdo1SVlj7ZTqjvMPvGYr0ov
uxVmzfNswG91XdIJaZi07cxwzk7uge71QfyyJN/ZwbOb6+9q5GE0wgjMr26+Bbzd7tSoNVDED5t+
kgba2+8xOvRe81oGKLX0yThm9lgBfgO3mbOqVi0ukq62Xtp8eveWSL98Cl8HFT5OE5s/zG30WrzY
emASrJCT19fTQhoMvdorJ8rxZ4d05sBwzrjYN5wlaIbl+6AgAAOZSNHNP51UBavOBJRNlmXujA0V
UmL7JHMx8TLr0wh/AYYjBrwm7m61qnZWxALixGMLa9Dj8b4DboAStJos71tV9Zvuje02CMAZ4aEh
QI3DswhvE6I2Vyjz7U2b3ee9CiAVa9+ZzuQdo0Hv2zm7XE3SSN+IHQXfQ9pZGFDUB7A8XpmsfNVs
xbPRQHU0Y/cJshGlFms11/fDHeDZ9UIUW4s5M6hiYjyzdQyPJA4fGjLiU+ggq2iAhhzajHMZ925N
wHBYIJKHFgWIn3c/KsPpb3ov+gbmkDe8f4Fh73ST1YxH4MUJatY2gVVC4xFOmfjDtgPgKo1dzkOK
RocIhAnm7PKcxgZoIU9bdaJ3uKvcQ46zz7RcLxAgPjoPLUae6y5BINQ9XqUOLaFcq9rMPgYP/ZXB
N+5zoNopLjjmIYIHh03CTGAHe3w2juhVAF4GIgyNB4iLUt+i96UNPYN6M0h58OPcYJuKk0M3q3kr
k+TeaLI3abGHEp/2CGJlE9WFWsdUldDBwRTV+TTswuo71Abku1Z6b5CbsPHmL7uuf1plrG+tHPTT
BFDGEYXgVQ5T5FGWX+iMM4i8KPxhJCODWhFmHAF6k4DLGlG/VDI8jIMFmoQGDiQMVjQW9BWNFJrF
pf2eI+qMGBYdTVc1PljcGFRc4edFCHtl8ugAGNe0rgzIxES8O0IcG3rqm3AAjVyV/a63c/0gmKjE
9d6io27q0S5MLXNlOaLaNuNPA0gQ5xxnq7DarDk0tpt8eK+WXAtn4kSpTf027xEc4R1JUIV81WEU
3RLJ56ItH2YUj2j8xhSmtmMLv8UqUkdqz8y7P5WmeRw6d7hM4yej4nBrFybjIOVtDcNM9too114g
y4NIw0vPKRXcHJyKocby4tjqNZgXDBDUZfiV0x6aK6CmRRQamFfm4i+ew2kuIKJtRXvqBiToM121
o2PkMHzDmUYOmZi6G73CBznqimaEyUMXZ160M+P0izigHBk8RwOu9KrTv4ZAVjDrC3trluKxGOPv
FpIw5zbvbJOnKeKGfAaHir0ADd86xW6Yq29OQreQspdoO4VOeSTDUlPtK/9jscpBL4NcfQyykOA+
TGC+U/NElJjBpqB+HfOApL5WXJ0wIolBkYtly+rShg3qMW61zImJl96D1nlwQg0WCDiPUYRBvBsa
6pEJFRhESdWRaJQOSJO8EIBITpjjijM0RTyrKGkU3xgSybCkqoRJb5JVYkYpk2oyQ4mdLx9zWyof
6gW8JGToMTykvN3QQ4YRyUinrDt7LYqcPaJ3Dm6OpG8WIUBjWtlaPQCGseMV2vYPsmYFQof8nVyb
JdqLI1xEYmvcQiuCbuTnwvhJkhVpqGlc0+Viue2nA02tbWAwLyz7+mfTRpAY9XSNenWv87wBkt7O
nsuFzPOXYhjWeCTbrXQddrlggl8G6LPGHB30xP6BXM4UePVaQGvCf3EXgm/Y8oKA7wYR2+YkSqmB
wmU2jM9O0qKSUwDcMWnBsGM9Y3wevczG+K2DcaQIIUsEtPmqrxeLHYsRCkGDiUf4ow2n1h97F2bg
bHHbkzcweHtHpDXB8g9Tre5HAWl59gK/A2rHsEdiS9VH7ZyEEskfU5BQ4b6MIvXEYdKJB5wcZDgX
zpjvdXM8hHXMebokmANIyDqWwUUN3brq2H/Tpl0OZOuefK5VM6bJNuxarAFAB8VPJWe1iqokX4vB
OqViQlECMG7XV+Nu6ge1j5HoilldU4PP0ZP+kWk8pWmAXaRW1UCdqY275JLNie73hlcQThLaz5Xn
/eh4tFaOVD0bqMX3yotoz72LmQIPNKJme1gponIq9L+oDzBi6WwH9YhkE1wQimX3RqsM72KT+FWo
XKdz/IILlLttJfJGGBp35Ve7AnwTTBkxduN2nNhLI93Ld0vQrwavsp0MbdPRxSaDdEg5KmtPoVlD
nDC9R4AFox+I6TNJm7uwmZ/NPsl2LdrX1RyhgQ4ilTO6lDeS8osWN0O6foJpb4vg0uUme7vbBBgL
PFaE/MFryJYklMhZ/nImlLVQOwBU99pAdRsntwwMoenGjXGqp/bGezQsTkbmgK6cRvh+sOtmW9fd
U1gyqQsteYqnmQATMrNLRZtzwcDWFV7nCPvh3szbdQTWfm0TJFbm80OOKBkM3vSRwilq4IRCefPI
Iajzz2QJ+IzwgWgG3UiN+CzXHgsKl/i+rvjJvc0aMqa7BHzYLvLQz1rJz86OujWsT7J4NVIhhjKH
xFZdhpqDuD1pakWBFC6+EGNykd+G4dcceRPlMHhFVYXTyZIfvWyAJGrBe8Pp8xAwtrE1VtmxrOm+
Kijx1HPB0pJIRRlz2BAcEm21o2352BbuZ1V8zA3FcuHN70MVXKnsW8BD4VEhDNh28SNzzp0Tl8OK
TDfEA5nD9kWp5dInDj4Ki3wnkcLetMvUV11DndMRqBLTkZQkIGnWhUPVU6FPA/tLiUku4ppR+pgx
UmUOl1F7G0kPJJXJidQyTzImli0UzGJkYlya1rjSOHt2SAP2eUxwk0TyyAKJ6zqkGwi2E4vJt20B
WUAGu44K3CQz4VCVrh3sKr+tAuMzxw/ctuG3VzL6sNurrQOZdrNNFXG8Apw7OA2Uzm7VR8N7CZLF
588TvQK1zLk2LnJCI7XvLG2+0vPstnkZfmBEnXZmERyKQrsdc3lXGcQA5Ya7hNWW56GMyaQhkqPi
PW9bAse51dDS3VCS1Rckn0NcOWTehBeSv3yL8RL79F072qd86O0Lk7nLzOkCHXl6qLw0PZKpi1w/
vBQjSQ3dvCazW+0sPbgpPG1eNy6yayu4kgIDGx14FJ9zl3TLqtPcKgize3ZJxrjSHZFcJvD8J7j4
4SvPV2Ztx5k8HGy96lg39VNhjItzDnxuJ7Jv16u/Qe8uEUqs+V40IqwpsJo2EOldV96zhn3WGUjp
8TEo6B7kqU7jt1dU7UX3TZj0ReZyX+X1O50q88a2088g7T/pXwNyLxjOOIqgpKwAIEgmlm+MnP2F
onysyA70qdYL3+PSz/kbwj2OINoWDOcXB89ha9r9u6lmhXc5rE7laJWnjHITLaB5TCsxb3trQW/o
PwmtHgj6637UQOi3TW1xSxXCEr3ymdLidG/j9y6r5UV0E9WppSQmpQIUeD6e8157HxbAiyXx2mtt
W+PkaBwfnuczoV4Hmefz2rF4dzWKtgKp8g4vL3NyBVWf1OQ0jDcisONN1gKl15ptV9Ufpq6ydTu7
YDAdi443OVheDflGs3gpAcErsybLIQYaSB8MQOBTC8GP1WuGytlLIIXhDSetCCuCGjhheuHaEc2w
sQjp9oMuGzdZ3AMUG81r30ntlJSkhJcj25lFwPI+DycCsxKodoqOcRIt0SkRs1XU/mC3wpFjlNde
zCljW42odTVz3Nr1wqeWpDtU+gN98FpbXD6qie/NhOgsRz7ZWgjP048GqPUOKipGoiag5koiIRyI
5KMLpqGdOou2Ocdor+ecxQBFCYbtpOfAko0JcepIg/VQQ3DDqEnl7x5pmHwIjT3VrdeZ1N4knBdU
0MknVbZ+FIMayTdu9HY9jLxphjBupF3fZHrREhqAQqF0wFnMmOaSbEn9immV14194Uu7xynU5NE0
6+/RgXDfajnuOyxJPiNXWilRSaOj6pytI8xPkc22D8OX8nXnmcStKnmeJ4aPKNdr17l2dnwlUXhF
Q8jkqGAvfb41Cp+CTgez1baaj8rwdknsTfeeDabSYCW2xinf1AadMpiORIamMYe7QLuRKe1qkjCm
zs62mi6Iu1ektelFmbzbhUj8SmZP6SIGgmn8qvmBli85IXDbFzfsWnjb2BUXVPoHMcqvzgm2pZeT
KD0nn/gy7sfWBs9Ie4pNRJ0tTFRUz+Q0kWI2hieTnSNu7fJH2w+McTZp1r9DM8g3amJix6jROrNC
bsjfGv0O5yTswrD81uTcMD9Bak/32l5U5WrvpsmpIQHE7wbH3kTtpjEhr86xgOw0rvqcVmcZ2cxK
WoRzMneOzhzdAqw/zlQjTEDyYe266mi1/XKR6ZCJcrzJhPHDmro3L6ZSqzMy9jR92tN6fya+Jr4x
VfxSZc47G4SzZoB4m1tsFarhFXPIatMs+rqugIuJ8JHOV+Ph64CwEtXQEafZeY6z/oLEBHxEbxcb
VV/iJtoF2NmNMmUtcGicdBqo3vApk1+BTcgQfgDm4SjdZG7jxBFUEHhA6RcTCFgH3lkfbt0kAJMr
Cm2XJPreXpLZCoWoS0ntWvVN6fcNv8Gdoq9yUje9VYPgJGOKdFd8K0i3EkzjBbOwLv+pWXBidC35
CHU63AVUH16Du8whh4hkpQFov/6S2tG0dXL3s4HCRS3DSX+O+S0jUCOfAusHE9tHx1yyewqPnSlt
Ng1pvpjt3+ppwfSl7LI1+3jvpTWgltak0KF5W0r6tdkpUN6DIOGpdY+VTVp3zO82tXykkAfSiG5n
XRCN5iKkUp18msOQZ8LumCs/1U77UKaLcCQQWNINvN7DELusnMjomOAxCvWIi0BatSkHSeSEfVSi
056RGMOMwOkKNUfVLdgZg8kAli+Q1/p+mFCvgmKuD6LC8F71nJdjgjA5GMXYSCk5V6S/0q/GktfY
ZrGOLC1bV6b2NFG0h14hwKGV2WYoDGbesI2JKqo29ki7hNXb5AfmsNDzmk4uu1o/OMMGl/DOYJGB
JsIkVG0nFxDKCLTRcJiFicU5b7XJcVJOiCwPVtDYNSePxK6gCZH1DjB2ieDxVTQEB/rit3ZkXHTL
fI2LrjpFWjiuKiHvNVXfZY3dwwWSGVOZRN8S5sfWJvPtoFfQ7B0HsPYlCVmVjXCCt8GOiW73onnz
S64muvbDu9C85BxPYqdPXritbaY5yaB/KtqCe2N0E5qTmG26qDuyxH2EYRpjxBRnQw7rcZlVBOWi
4h/Hd9fuAVdOH0ER13B+AKShACNu1Q5usE/QjWqI82iTbd95L+Q08+Ra7yB1tRWDVv3ElH7v/B9j
Z7YcqZal6VdJO/dkAxs20FaZF+6Oz+6axxtMilDAZp6np+8PVXZ1x6m2PG1WllZxQiG53IG91j9m
ob0vSHpwqnlPKp5HvK77o1Xpo+leMv67ZF1VBfBJ5LBJmeVB9WShFhRrDHHlI7Y4tS3KtqTdGXBO
xGGAMYMabSFjI7Ii9Xswdp8kUGw+e2tm8sxH9yTlFF20YX6kGOncZo62G4SyOaVJTK/Ul90atAtl
8rOKpcPIOl+TgEKKut4UbDTkj3DL4p4MmQvcX1WUQQRbvDrIO3Azk+PERSe7RwNJk1ck7wIZbUkU
H7YAXTAMUhcIh2IW8OmG9YDQEqDrTTNpybYZBg7qptsZhN3hwPTmLbnLONjs7pnebXXvpNqZzORD
U+v2FVh03xlgNLY9v5ikbTIRylUrOJ+biekZjRadeyPSPbKsyyJxdklqPLVzZZwoiqZ7omHvnouf
ViJOqigJQll8hMn4Puvik3oAxkbCKUgzeovSsd9bwE6rHFe87GIbzqv8SCb86AxaJZzeISO0BQpt
TxeEs7JCCY+RD4+Jq52JTve90X3MPUhjt6Vo2QJ7IDmNa9pjDELQj0+E7GnuLx45MST+6JoU6Hri
CXce3iX5jkYCEKJPHsaIVSXlYuGNwb7D0GQUX66ZPZPYQ6eqKsShTchg1xtI5Qg2vQrcq+xKrOfk
M2nMUFrsrrvO5rHgdociS7p1KoBUzQT6VEaSFq/UV8UvF43HLqptWgKm7oeME0rJCwIkyM8j4ISi
5q5n55yfxqS19nHoCxeC20oxggqh4XFxt60FwoBp8r5DZLO2WnHTle07bsRbNDBEgukzmNs0QoWx
JtNmQ8kMLSPOe+qA+GKO205F8xN6DDYX/79Ri1dPLylidMJfZBacPWwZe2YgkEfixteUyzc4ow7O
KGy/XPITR4hhSTDXurdKuc4nsADoVg7iakvWxBNOPY/eouwShVm6JRaKcy+Rtwxcp9Hkzm2pTNhh
ZOZDb+EB24nItXzBbR2D7QVDFMOmSxtEn4Z7qDPCpCIrflyKhlkWb5BOggJ9B3nIuzxfKGmYSj/M
5olSyuEpZmBQFolOs8pfSwspt1F047qkk2+ovT2NXwCvPeY6awSMwjTpp0ZpHVIydxxo/zUI/gb9
ytbtxU8VayZXG1UXWfBAGHKIDZWE8GI56qi7cDVVUtcw4RYQ2r1qvL3hHhVHP/EXySqJ4BzZ/PZu
Zr+RIvqLAKEIfrzZuWBLS6GFDRck3HfSB7CGEZO9EukFOOuNf72Ut2i/mrmgbC/K9944rwvu9smg
h6wPO/hzmgiigHhC0rNBDzJfjIzVU40UpKNminjEJ+66XaeP5RoCDMPWmGyFeG2i5lHvAKJj9KJU
r0MbZanzFlRNTHjOr7yoxrd6sg6Y3x/biu4Genc+2iY8tgTertJi/KgEQYlOchirywxcswiGYhKt
AIVgquIwf0/jkUQnoxDrqLEOYrrPtOYFgdrPgj+v02zXwE7tZUy6hyUMqChcczzZQAQnOYGOhP1+
LMu3FCHAQSiynTNGuOV7WIoWvjDUdtLsz46hYdSk1tgadjGwX1PbLRKSItwELV9P+/PPysJ52AUR
Z2vzUC81lyikaqzoBY4OfaCiqTk1hr6LZ3Vrj/T4aDpIeeRMatU7IsWUJLqVMNK7Wgs3HSjnmtjR
nJI+tpbIFUiK+uYnh9gnyjEL2e+C4cE22O/IgFZZrPktUYi+bWoU3NXtdhheRjmRUmawmXVzuqvb
T0HUL8B/c1ICNhOvdeiD2T9A4SOIdzd63TdnUrcI08YvqFvR0od7UN78OGX6D2qJcWAY7lo5g37v
ZdqJRxXznoqfSc94jd3mB+bIfNcUFzKuXnrXu0s64CIdSe8qMYk0biaa4wXvhLXccFldCqCJBIYd
qAsiot7hqG82uvgB/2SAugQLK8KaXFGYu5YpTTYFPCc5HvEGfuDAFsvKUy8u5oAI+WHClxRF1D3N
NffRYJFKVx+SpQOsg9mUje53qBdXsi+TnS7WlQkSYnkh3P0sXuNoPqHoH1aFlkBgSvfOGZij8TGA
WQ6wh57IWJoAm7sqousUa3Yg+IhLa+zwGVR7K4u63axNP5B7tHaC3i1IaFInYyN2u73VkN2fTuh7
ExdAKhwxhnYTuy7PFy8l/8mZTB7XQI9qwQjhuI8Y4GjPtgvczPVUHacseUyN3oaSyOHlAkkDpLGx
uw4AjbZ4Rhqxm115xjqNYnYo12KgAg9PHP3mxRa1M5AACqCNMFp7U3kzXyVIPNdBOQcLA7pq+h0f
hL5tYg81WJu+Efnncn2RUNmSSyRym1uGKF1qZTlOdTS1bZMSLOOSouOgc2OFZoo2R66c5GmACgfH
Mt7Zj7RWcV5JbsChS48e0iKfOm/gtlx/zlRQbTn9V9PIs7qqoWIIOqI0O0tu9EA88/zdtQYpaEk+
vRP3nqDHmp0NCsCSy5Pn+WCjhTV1wN40d+97QXN4gGKEzbSZAH0lwoKO9p6sA6RDDG/fd5HDnjtz
aZXuldGMJrgx9baNN15GSXkUArBLNnhP2LjI4aDmem5x7ovnqulRPimK4KaUnWjx3Z6acnCP1fCa
4Q5ac11xJ4OOrEpdXrRg1v3Q0WlK0IzlhwGON28ipQu2zJc6brtE05ARuM/JlwsEhb2heBy41CsN
M+h9A3NN0WSZly+Qq+GurmE2JtjxtHo2vKLYMshhwJtzcMMaOVUtkz16VC56Ez1lLjlLWg0AykIJ
V1dTvquK/uqNpLuyZBmbkSAyJNk5Aa5tug5HAVIccdgHuFgzcMJAIvmRNltS0LrcTXy2YZd/Ccp6
BuF+ZQErkdFCT1Vx8dggltmg+H2T8AujDqCiXG0rY/FqpYX0k6n2B4IiYOD1YF246McyEox8BQ/O
mUUhk46uKSVqg1Y+3r/QKojVicxFjddSFZH3qBIlvbn2OARLXirKF+S3WqX2yuQeDFweM/2UMNUU
N2nUZWv4MBssobxPqUIwJ+7aiLwO9BnQqnUfXNu8enVCFBthYkIaUDISsgbGCD64NA8wb9OqQiC7
NWEl6e6sLJ9cQl617Si/HMS+HkASTXjfAEJ48/2odNXAfe9RjFWSmR1F9tcQN/teJDDrdCCLYn4B
ajHWXf7hpABqQ0+JZCEVn3JJy0mWONu+NvwcrpMETymOI4/HQkDdkB9GqJIS9oYwHuii4cZk/Vrp
jgBuYOPn0c3kb1M/J9BnsKTRdhZ0AJeLCTzi5D1xmTPoAc6vJEIr1Lx5uaId/jZTybmN7OlUaz3G
YbriaSHZ4HnRNknGsZrUMGPoXbR9S++FQXcNahTakwHckJ6pNj3kRrHMsyix2x2K+Wjt1Wjj2Dy2
kP/xGW105iUnxAzBHsf/g+w8k4QRBDIDWW55H4GWNKq+4ZQ3VnFGThoCFaJRUlZpm4bAhKF6m4su
2JohEJSkuhinG8u4qF40tKu8/6AXBT3YkWG+k1bQE4FMaSRJ+AzY8pB3PATGlVSQw6S/KtpXqMYY
Y2OVVQgVWpO+nxExgW/QjTkFlyEg6VFFFJPVeqyhaKhJmUHTgVKhoZ2TMp58DD9SRFiZhl3U6Nhh
gateTTHRl5szpaULkOLCScVuDelf1ZvQob99tABaW8OE9UCqRnMyzduKoi+YiX7jNmN9tDX9rm6S
+mJ5BJZGIUugCeePNP3VJJeycFNaZ92mOWB45l6232dnALbVQaZlOT5WiqWD8DXeRme8tfqx24xI
nYgubVlDxB49/b1pImdQHKQ72SQ9ZwJjOJFIRNeMXbI8el4yl8VwMtoHb6k3qL3PJS+vS3x9QHA4
6mLYomDFczyXmz5It7oCqYho7V7xcDlqmtczI3fU7NQe05UByjr2fD9yK9gpmBYeh9E7pzz/zU57
nOEe7W6AkSB0IyHcxi36ve7hGiMYj7YN/OcJOlwJi71KEhRoKN2fkiZ5aYlXWGOyoP8zD5EEufSC
kNYW2h6MBjg0gy7lU/S9QcLTc9T9tKcSmdUC+NrpIj0yip8ym+9CKh34r5U/FJiTZ2v21iPehe/x
hkZGUBGiftdxXj1yOc7k1gDlFMRuc1xJRBX1p9NMb25w00r2rprey00+3+R1SPGogtctUgJly5AG
wOgRfwdtpxU0QMpmEUV0dhhKa8lz4m0lGpDFkj/RbXyfTu20ywuiaVJPB+lWY7RNnI4ZJoCIzoJK
Q+aWnTStfKOLehdK1lbAciZADlKoqZTfAbgmH560Ru0tJlCKXZA7BFSzH0sZUbkLja31NYoET+Qb
dUBPaa0nET5MDUiQNtOBlsabBllthWOOE93c2m1pEyZLajxFTq2fjpwrMiGKDRHQXeMg58g0mxya
TDHpZru0r7JNhcV0L+qCe0dkXwityU1J1A9wuEcXgT5VgeXF0cqbanReWfN+kdGLkgfib212MybD
sdR9lXQ+ACj2AK16yiLjsY0QfnYWybJpZt+5KoZmjZsLajG1NkJZsewA+Zoj4JMNWGuKZuchE18S
eLs1b2C/i2V3r6CF9gQ7f6Se/dOR5jrK7VOVDJ95GjcbE4qaBQF7jgEOjTj6gxdfH0d06CtWexQR
pk3YlPGrLrvonKrsXQbAjw7KNnRj43yre6lfn8A+3JsyVbdRD3LmKmJadTd5DSaUxH2WEXOvfYiA
vP/W4yyL04WuTfLbKLbtRxnlV0wSv6iMC1c2ltCP3uUItAnHyxE/+4NGIbtWervQRonU1upaqexp
nPXq0DHcDlL7GTVGtsav3/qE5oAIqPJ9qIQ4gUYDv+ruDXEf9iknS0eLR7m3rANJrD2aR6jK3uz7
U9jkO32OCOED7i1iQQAN2VPYgu+VnaBiKvp4hzqGJwj5JtsyljckOmC2XzzQ9JG0N6JrbwYESBuc
SE8tpgYYfxRW+hLMjFbC56kVb9taPn5/A9PurmDz3oZwnOkU1bwMyMGtE4jhgJW49OeWhoQI15mv
MdzObiCvSwhBkdIi3bmu2pg27GymNORNLShvTqVd2PDSiorTthmta5I05p0XmIeeXqSdCQm5Hc0p
2c7yJXEsEhkNTZGEqy0qf7QcLihbgEpLkjyrxow9dsGAqHmmcd7xUWts+iYHTSkpuwjZkXJXp0NV
8CTN6lzS+ABM5IiXcKKMG0sSGjp2NljE2kfrH+OXmOdNqYLdd05jSSff2uFbMUZzto8kNK0DPbE2
tWJuNg0V7cGbQcSSBzvTqcUmo2899QI5Q1ucCRE9t2LUHosPDVGwjwooOH4HFCbVNYlSdz9Fw0ME
irKjdtPZyppkDaV084BK9BLrgc4YNpM5ULUx1nSENGRPOrC7nEJeVTPJNyNCxnxk8iKLPtRxsiUO
5qQYjRjF1QdzSdqflUB51fKQC/II7f/oeQSDVhuVwvnhX1gt0rGVjbfnEBijTiNOy5lIIg8ySOIv
S5PhP5pjtQuCFKzEMrJtVdSkG8X9udC1DpYFMK9sJExCqe3tQfKEKIbZt8w4f4w8be0ZtxSqcm83
3rtKDLKT4/DZy2uBI9h466de37pV+dwRyn7FpQz64zq3tPcRXBldaGYcHzB7A56SdxYyYjxbjvvw
nele2e4v4hvytQnLG4LInzvTxNRIKkg/ujwTQj5WI8RQ09YASnH4M2H/vc4FYwHl0fiWCcT3gwFp
/mQEnOaMs6+EqB9So75OI3HHCEwZoWd2jsSwoA+jOn5XaXbJtWUinyv35IbIRTxR7lNhyJehidZA
dsGXlYyvWswmKcWdJZCV6NioV1NtmDeemX9lS7o1qCny/zHrrjX2BLXYsEH87b2T2fetonajAsE3
mAyOziJ95AwzbtAz2ag2Is8v2/lMTnn2zCvTr2B9O8qRUMW57msNRcukvoLvg9dChnMqCobAPhHP
eedY6zGhMWo0+RAZdtqr0+BdMG9psWhoIS/osuiCxqeytPUlRVArEMPilIf0HPIxgQwOJny+9SgH
q1+T3NogE+vOGq2Ht8mgbXPKTuk5c2NfFPc4FPpnJshjid8Nt4HMz4MJMU3FZGyVgELdEwEn1o3e
Z/RrsC2Go/VadTCnJVGPqzJzPHpFZfY8UxDp2EFxr5DANRG10ZWpUroVe+05otjeow9gjtEQBDqc
I34YWD4AHG2Pp959mBO2+q5dZiDHI0uhpG3KQKQwsQn+0BbrgBNlsEaNfm29TN1EFC2u+oLDYRiK
cJ8Ru3abdla+CaBl/HDW7o1Q6y8a/r1dOKp04+XnxEEEHnDGnhNyrxCMsgkPgd37RZijcNfMbGOK
6t6ZzZe5Sa5GXqXbfqwIE1vuUg/7860Ro4MbfqWA2KHXGafQ+HKJejw1qPnmDt2jMwhjQ6ctaa9q
qg+KPAKgyTfhFeJIrYWf9q37mqHKLg0YTT3Pqm2QWV9lPla3Ttvj+nMszR+HvAW2ssf7LmaS7k+D
B25apnp8CwiDUzxZGXUQH0Gjxr1N8Uegy/geIcjZ8NphxUKiE97VP07COiVsMruxhjElG25thprx
jNOr26cEHFhy0HeIpPf6d44KpTYWtAqajmz2g2n6qBCwX/DHF3u9V7YfxRD5fa2/KQvL/4Im2naf
0PPrmCsz0rOz084pq4Vqt24SJgeT/CvmoCDfsYD1fhyr/uKxipWap+2ggFhOLYirRu9PvYuytGXz
MUxtP3Av7E1E8nUjN25pxztqFExfLEp2br0t5gaEdKFbnr9jI2s77rauHMmJDlME6UZA8/xcRmci
oA7lXL7l/fPQT+o2zPprZ5BohBYGnSrjM9EJ/Qs3Q1KTm5HBzAxqiQJcLq5YNQivisB4SLRoS+zN
MW6r8sTdt5d1Vx8aC27ADjztdoQBpCiJZjGv4wmSW+ObSPobwsuP7EXUBLTkr2ut7XITXdBJNfsC
SPIEAP8eJzFXgcospAmL9Sx5rwNNQHdzPeFbAf/1ik9HN54Io+N2zdLXemrsI/H2QHDyIo1quKAa
oWLNWdC3FkU4jxZxqyX5m25ykk9EX59nzuy9Tf3iLm77K+hfcs7dqdgqzzxOVuWc8wIBuAO22EWq
PmkDaZrIN4s1WSA09Uj1kMTpdKgGA7XpmOc3+qec6XwBw5vO4QhDBCQFzabh4CjNPnqoaxhmoYY7
y9KSo0MO0zGzYblEA95o5amGMADjVBxUAIl9z4TRnfsZGUM0DuGlI9Vh53U4Xhm+VwTZdMT/5/Hg
baMA2N7TaZTPYDSqZLyNA/eQY7N/zhNslDgAlmMPV01fxk+ZoNH2u+KjSeF7hLkkuUmIvnDq2wuQ
Ay3OUXmO4AJWEsCDLrd0lzQDA0Ih8/0s5vIUZ+6PkaFpQ5AxphYv9jYDVaNLxmy5QWpPkYBkjSNO
90fb42okCcZv9C75GOLnmBEL25Uy1mTofjaCYNMuCix/AoRFdxIxnYv4jg4jbIrsdtxKBJCETfuM
63zVjQ64XWzd2l4zXrsl5q2MCpR4DOsOe21HRyvkrzuiQAF9dScgenqh+mP21KWF9lVo6qjq+Jfn
mR0DiYbINGuHN23iMgvSY+KSldI1L02VjpT+QHmQHfOlY6uAJXEYO6Ys3Gj49rgrGIWnCWl68eBo
mn2n5AhGYvIOwZHiReq5xd13syW62UgiSoNd1OBeDTKn4kfbGvsbi99AVv0Nn95jWAMUGW2H7FEQ
BWrY15qn+ooQmU+UcJsJQ+a7xYHdhPITltt40qbmM+KsxRv2EmFfeBnH5LGvSu9oI0DDXdDBozvu
K2T9ZqIrmyu3mV+H5f+bSoPVIwi6Y5gGZPDLWcfqxz9C0srjVGNo0zFy/NTYb/oZ924+uMk1bPpP
lc4MxpPm+R1w58miJpYdC5OLo8x3RDiHVCuOYzpMr4S++QC4M1BQnJDZ8BCZHsp8O2kOhQd9W5T7
MCizs26CyhsOsWQqJAS67O1LAXB5N0O/nXWiZSRATQeQGOYwhgvQKDlxO2KvamtRm9vMgfP4I9US
G9Em3KlWLnCh7R1LTUWHrMeyoo60CnFKNsTqzQx3K2qaG5wh3SvLeIQqVhDyNlXlgXDJ1yBPkyO+
nmJXNU2xRfF2Zsvnt84yY2tSB7BynBL8HZJGy5+VXYa0V/GQgR/ACRa1L3E4G2eDbgbFZFOkRcYm
abHul1Xiz1Qz6UATneYe4mrwToLyB0wlVNFE4X3R2PKxQ9aEWCvfamY+ESDgzSfu1Y9Mk84xRjKd
SaXxFhaXLOgf2iAgJTbgjm27gSoPK3+fjdz18cfWwUQaBoLbqc60o0YpFGpTx+FdaEpquHcWA8td
ZvBx0FJMGDAR5DmwzF7lAKxhrF/oAJ1WfJTORiQ12jbD/szNDonKBBpHTchKNwrs5MrFtOskj1oF
Zs7uiT6wfPVopttFHNa6IsFWI4B1m7mQXDh00QtGxzwRP7gu4HOB/WPTmjZtk/vUzjrrpntxLdyl
BDeBMvBKVsQf057SRb9cBgm9Duyr7H+ahEysYyPJ9uTEEw+kaCDzGiTIwkX2MhaPHWmEu0xOT6xr
2tbGtLUZYFDW9GTg8yUyfUuLMIKXplqGKePchVHpD+jdyXNBHW5dxdRM+7kw3ympwv5ierccL8Aw
bt3twpbLbTRGB3l8Up2c5s3BcXd1zQlgNpuOCjniMgXH68rWkDQwJ5EGuNV1XaEuITPRiaY3bVAP
7rSoLVr6RxVAamYh68hC6QuZpceWw06vZ8K9BoK/v4/01IEQ7XTiUNpgP+vfKxNjIUqBZ3fgIgqd
POYig3DRJUhZZHC5DsAjuylrPgeXeAnwzaNrFI8ioLhM70m0BY8HSdfDF+myTpHnlj26TCggeUu+
SzOZwV5lojl1ZWPe6wXqja7F4Ryhd2Cl5hlVwKKoqbHOkx0DlWIQGNkWNmNMDg7hAN8fW93pMCda
8VAV3CbcugmbMdnoMta4pZFPnYp42ApqSe4nnfdOH4mBVgij8L6tRdzl65oPfk0TxvygqQk/YbQF
huoRDV5HfbLOcYk+AmlqdEV3B1WhU+sxzJFGJbt7Q2vSIqNz6qfKFisnCZ6iur7yHPIsxNuNYsmP
2GLWpdQQtFIUDFhMBxweD2TXWN491iZPnMqUWgPkq/GIekrEhT+1trYJEHLt7LmR5yZNDj3NNlrV
i7uaHqx1OR0nGTs/etRgdv0OOzj9zHBXL0kVxDEx6jI7tXQ2BOSHRFF2NhKt31b1i6qy9hLQRUIr
VMBBIyH4U4EKq0hqeV8s8cuT2RIrhZFswsR47yQYQulkUWcyLDzjtW/b/FYvo2RPeW69yDFvO2oG
HgaHRMJ5RLNUgVJeanVyxeyT84v2e5ljTHmk2cL4dAfIJ40fiNZPu2uXx0esG9W1iofmxUEcRWTn
ZN/2EReK1hKfazb3iQqhlgkko5I7C2+1MDtqcfqaD2n+qQLzWKeE4ehjeGfkgCal7ZE2TJXlsqj8
+1Sm7yy635KQkLMbDvXTBK8Scvpd7PZ/hRShLVWOg4FzDZMH+APfH+Yew1LkE2BWHFlFkx1NODwI
EDiU2DeCAlNCPQ371pD7iKo0v/depllnikR3WZruru7ImQzVZMC9WVeHaOjVsHTzcH5tWibvc4kI
w2+bhpO2yoa/+I3c/1b24SAkksI1yaHxPN35c9hd0nlGXABLTnr9MJrOjebhJIHotAj8WCejA3jK
8X3Q6F1LtXzLo1rt+NUqz44JydKrq0ePRJD75hhbFyNGExooQAbVgeE3DZnb+Sye0LCII2I7Uka0
UduFmWnfhH2/lCcWL+R+N5go+B/Ngn4XGU+BKbbyM9WHR/fQ2qK4a7KwPGaC64AKkuwED/fuIq48
spnAwFTEqfStB3BLdV84yZs6wz8skJxtqFEOL5E2EgerEwdTZfpnb6UjelUkoikRjnvFqzyak3n6
/lIp3mmzbg5NhWcXcvSuTqbxitQZ1rrw5O2M38RGxH/OQtRXBpHTNGn4LdvIKbML4+I0s+uTd6bW
VCXpNzb81Na1cnrcXPNQTaQKTh1K4n9/XYr/ltnJp0gWn2WSWCiWStzfE7pKMJ8YiFKtCT27bUXt
7sOlIRALyVkLcUUEVBKdTTffEaHVbtuIWz83xJKqiH/c0kn54cwoerT3KRWLZEO6I8/RZN/h+78G
9FCEil5agDMa3OaIZMLhbcitRzxc/VZ1dbQZre6h4plRC/JKpWhR/jfk/DWo86w5a290c9iRQ+j+
VTfU/+vydR06c3RbJ9XN/tPlKykzj8kxXT5sPPKMNsVuLquOXqxJcILzmJ0jsFUnpVS8HOiW723W
47949z33zwFpjk14GR3JliFNWnP+FBOObVIfZDigeKsTHj6hRugs6iNCfPWnRc+E8vVcp93ZGWv9
pe3nZxwXKNTG8QvX+DPOcO8tc6Ifo1nK3eKyI/26wmA9EAR4QG1YrdrZxJ4Guo0wPFsTF0VKlMYA
PmvdszKLDznjrXUsapYGEsUtmozwdmI/LdG8YSkHF18Gv8Y7ce4hmgjoRowH4gby/tfADu8z8pI1
C3aTWxj/UAIygHXNFYXQqpEx7pBBEVs2+tU0DQcRYFjpUGnN2DE3dkWzj+1hBTQqMAcThI5FTK5x
oz+l6m0K0dJaWD7XSYwzp/WsFzeiaCfhPwf64qGHSGtngCi70D6WD7GgzWfVMZ+v0JdRAx9ihZ+w
lM/YBBOeAhSV3YeMj0SmkMk76zcAeBDGEXw0JnC8rva+bsjJ7AxWI+jioNDZBFxLgNw+6WipJn4B
P1P0y3ZZhDAoIDAtl57f91qzIQ5m6aP9QPoc+00NOhN5w2tnUxNEAj94fen5upKPuL2RDJH0opay
5qbJ1kkzhdt2mebDsDwjbD1jCrvPDGLOm5BuV+LhXm0XB9DyZGHabkmqQjXYMg26PO87FyEnkqCa
ALyjk+C3lyM4fOwSVWFmn6Wp3y4LdWJ2LvE96IsCyxm5FHpM7Zo8zmZ+G9fuBO0z7O1Zfug1iT5h
X94MDt28df5s6dWb0nDcjQMpwgKVf9gNam3a/FwTFw+y3fLGJJ1jZhNucDGQXpOvyZl9aEYD7ZyJ
QHc0rlWWjSg7o2zLJjp2Dm+tnHZUqJZbvEnIGElyHS0SAXq7gkDuwGkHaljwa5DUU2RRvYNgRU1N
ywNnTOveFPGTXZfZLusoGQJ69LMWpXJX8dpcr5jvWcXme9fCjzulcXwkmhltZPSYk4u+L0tUWqWm
B6fK5PMcQZ+26C4KOr6DkRxHk1QhlezmsPdO+Ey1q2nizLaG4lBKL7uEwZxd+vguLk3nyEWvn9pC
EABhCOZUmXB5tiOYRq4AX9IogXWxTfNgG2Z49SIu+8QqX2ODmIehAArt7PXyGPU4pAgFlXyqrN9p
geSqtBbtF0Gti9WOMW/AJBd7NyXr5E3UOw9FgwYgmCSy60VNoScSyi1tbjwLoYBCFOPnwspPKrQe
hTFEN2aU/eqnzD24KYNZ2OY3LY2EIJDR2p7Ma9JF5S7WJOEsdpTvDANRhCIU4YCNdnFnI/H2CIeV
AZ0UOYoL+LbLlOrkPENNbqEmpe+K/ic2fmQ3OWASVSAmZZNffdYjduks4vatRrpbF5GBkdN1Ytvs
BStznPpTToABCQTYDTo2CEMBqdA5cN+4QBVjJM+muZitUGKtZWa+D50tLoSOPGlD6h5zlSL1ConW
yiKrPqC9bMvxQAv8cikwVLT91O5dl1EI4UxIR27+PsqaFhoUe2QkAPhkc6Bu8xr2LVDCOONGd+1O
wj1ahMpn2a+mE+qgUq1cu0F7Gwv2MRQZLGhyfsQKX59yVMCYK8f+LS62DrqjNOin2zKQyLljG6Ng
2sYnNbTTKumq8U53Q79FOPFASEZXx+mF0+GJhMXmtqnm+5lMIp6I7UErZnZhTCaL65x30A2yi+rL
N+YKYkSVnW4cPXyo2/h9LgpyHMW7WOgx8FpcDVG5yWPJBzbEhCSomh6s3kgBiYCBv0Mhy2S8lCUz
S0JX1wjj6TuNSwhgVby0ldHckdF2mmou31xG8SYeQW5pyMnX3ZgnB1XA3aJcJEhbs0GjCo4VnUSS
3TzRgNdLHGko8KMXDNe+YxNJro/C2zcl2HlfEviUy/gll5nwtcrhiiZLQsXoNQj6jPzcBO/WBlSR
eeVmj9XShrhArf/+/F3O+N+Hck5fYbEOeYjdbCF+H36G1p0oRe5jRNzEmDR0SBJgnQ54Qmpjj23p
TipGoO+f+T9+jP8z/Cpu//PbN//8D/78oygneMao/dMf//lYZPzffyz/5r++5vd/8c/dV3H9yL6a
f/tFF/WjLpriV/vnr/rtO/PT//XqNh/tx29/8PNWtdNd91VP98Q7pe33q+D3WL7y//cv//b1/V0e
p/LrH3/8KLq8Xb5bqIr8j3/91eHnP/4wXKKg/6s6dfn+//rL5df8xx9X9eOj/gi7j//2b74+mvYf
f2iu+XdHCMcG+fB0cEVJOu/w9Z9/5fx9qSexdKnrNonggikrL+o24qfaf9fNpYuQ+Z+AcIQLf/yt
Kbrvv9L/7uiMX/RgUAulk6Dxx//+7X/7FP/Pp/q3vMtuC5W3zT/+MH8PtmaAtKVL7gFEDi/ARJz9
+7XkpESUWyn+dJ1RzCrrTe/BgwfOutIQ1KjpFGSfOEM2EYkPfVLdGsZ4HlhUsR26fhANb9xXB6D1
IzTgKc2K6wQVtcq67DHomr/IzP09yPj7tXro5gxLWuyjzL+/v9ZCCqgaRdQ2oqcDez3HWIL89bay
wpuhsnfWfMuj6S8Wxj/VQSw/lc/OMC1TWky8Lu/3b/UASam706Dsemt6HWhwAfpCFaI4h/2EtUYe
G0QvZvPeIqMkZc/sLkkqHtyDFMmathcfAAVBJuHGf/FmGL9vAv96XVxQOgnC3v8i7MyW21a6LP1E
iEjMwC3nSaRIzb5BSJYEJObEnHj6/uiuiK76L6ovjsJ2+FikmMjcufda3zK94D9e19C0bqN7XhcZ
QRtNP5G8wzNZemOr1tOg1rMc9gaC9DFw/j+XkH+L4v9tQP/3WxNL5nkmK5Gv/7EBuXXVpAx4mk2b
Y3OpiXSPQPYM8tIHCMR0hCs1wr6payyQlQZTEnWoDdhiXcC8dOGSn0BP7tqggs2a9hpodUnH8WZO
+skW80f1M7v9y+C1D2kI8iaWj/CFDMjwFsAsLF8olowpooQlbqQFYiLMI2chIW24Fot+DXR7K8IX
SbfmPoXw+mgdYZGgzHsJMKV1vr8MgAqUnro4Dk1hoggK7cGqUKu2cl/43291AKmPqWvTU2BU7rcL
wFcnJjO9YNwp5NuzX/EviPGkveaClO3Gi3t1ug7WbbR3O03Yk6f/xq1Fu6xGSB3ifw5onC3qhCOk
+/Pf9pz/eqr/+1Ns/kuB+B+fiOd5XMh8VqnvsyTuj85/69OklrDMPIyZJ3s3ne3zZGXGt2Y4ugRR
yS1JtD4EM6Rr3ICgF/SL9iVhPvPqkYYG8Kwjb50OMreNhX4xZ1IvGO0vq3Zhfd4Fg2+SFKSKidES
wSRS2FjuzGiNb8wioMu5hNxQdnlxLaZ9Nm9zFEnwJ2hbtJjd1DotURXWm6l4j5yz5OgV47qpAQld
CC9nymageLEYAMqHHCeRexHF37ZfddSxTAuJV0G8a+B62+TlvoZJRR6ST2TYPgoPIQ6m8oRGVBPv
V2yxUmK/6tBQxmui2ad0l1SPfbCf0r0DoRERJ4zYZN9Xl/KOwdmGDDUxjrWbSLHxIYHeKCIKuBoE
z7U85PbWag6iRhiEChdUPxlY6lAPqxQdOLZO1pkvd9PdpBfvtHNMRyIlbqYP2/g6jUskEUJtlbyw
6GR9tlDWh7d78vH0OiVPsdzP/JSwq0gaT52MVnN9mminG1BcBoEWQR7M8Yp/KhvOujl6w8Z2wE4t
kdPStvb/f1vJf8DXeaDvyyckSsYTeONCcT8l/tvymWKY9FUeZBvhHrPwDQxfSP4NEtQFc2xpE1UB
tQ2DxCLTD26Rr1pakwAzH9y4vSXauMwWbUBlrDzNvgPUSjmAcLoX8kEJUn8qjQG9Bxazbk0/kdbe
sDTHN4+uYe79KJwTlg2ZAUQuI0GkZmh6xUq39q6a0JJDywNDs7ZZr1P+I2oHFG26DvMfX3ULBCp4
h7NVBAonGbfahCV1Vyd3q7zdkNs1WNuieXYjoKdYpHYGEqAyvqbdF9obIc5WeZ2KJ8N/DPPNFOys
/AFlG4byHn1ugS4H1iPy7PyCBZMCfIWygPjWZQWpyyJBdbTnlR0+2uF5iB4Dhu7ursivs3oR3ZOj
35zs0kQZvrlx4btvtvzbwXeDAr0aEc255QwnQAHuWgP32SVGu3UbAFDY71Du/u+7g/0/cfb/Pl3q
RMsXrokTMPzPnpEMEnIVMLxtlDF/TvDQ1j73vzVufZMrheseo1oBjgd3bNSFuAi2vdVE5LslCrk2
tT5ZDIZFNz2EffjlI3BZNNn4G7lWv/Ps/uC20d98iE6uhabUbgq19Py/YEhpx2CK3HYJbhWEzsg8
EPqnOqYnZ34ZZFUV3KrP//t7pUj6n72pez3DXnuPCXMD2+bY/o+1nLI1O1LiTw26/G7XgFrZ4wde
NEaXrDCsz/glvuFegYsaBNJsRF4APPrNxGyAXbs+DBPEpBk32rJ2v4MugyykHNC5GKbb8QSe7Gsa
8wahCO4oQ3X9UtHMob26T2L/0XBGOgTwwwiV3oeIWhchPs9aVnRJopB5YrDR1gfQDp/7KDeMrDwr
rPQ8UUZBtIYDyrLYqdRcu6o9eec8p9QCKEyfMjaQxCCU8YkUbBO5Cly1Rs9pLGH6OBBLYJHxRGV4
fzbmALtDVOzZIuJeFBfFKRk1n0fRnNOM2ZQ/PIsC9LGFbbwmEwfd/rQpFX+FNAUGhSrCe4/+iq7w
iwyaYzUPxsH3WJoGFJiVaYfGuXF2WZrUX5Wl+5XR1sGqyGuAe8zon4jIvlqGsA5BXdwTu4ycRgNd
mUCa7rOWE6+pN8qjb30xWHQfLRGkNzc18D83yeme5Gg50nqEsG894jt98WI8NCpES5GXA5e9AssJ
yCIaIykCDoLWOa6dIIU16PJjdcd9J+gQsQltvNkJrqlR9I9jr1970z6V89js6XnhzrlHwpLzFa5r
W1xiWyHX4Om4+k37BrsPcJKN9HW0602tqg7ZFtYyK+nCrVLJtszSDDCzeInt3PwCPuae+ISYG8b9
wcl2yLGb/T8FapJi/fj3q6knV1HKMUGtikjQ6+RPOaEsguEsvkBv6n0eoblsZvceIW8yigu4xuVl
/DOkfbrMatlskphxnG9hKyec/RUiRoSzFh2RXyWfGu7pg0aptsGupzGIecamCxx1byUsi7B4aUI/
ODgNbVsb6Na2bMLvSA3+PmwY4rL5t3ddjBmJJy8zD849X6G4B+aa7RNF3LbJrIZnHM0uJslD7OGd
4Y85fUEb55hI5yLd2V3y4jCXXSUmhV6pyxuik2HlkzAEua7BrDZCTSLQYg8SkUBtkyOhCKtrXmO7
6/LwbLvxlx+iCIlHC9X5OCGjJt5ziwYAwTCl5JAgjc8pPOCr07iNrs50x6lyDkinf2ujcF8Kugt1
iCQrDhS+A5uRp+utB6M7JoF5GnPOzygrwa9GWMzAs60i92JUfk0jBqJNAoh501cJuKb0xw/wQcCO
VOj27U1ag/MpFFGWhM9YMOmkiQ3Nys1fLQYT+2l/6ot7WZFP87qtmH3lLLYDCsvmgDSfvN5Ockbh
EjAtuzi6LeBg0t3ZbNDcXSZ6GLjnEF9GlkslL4ovKELNMUzm6XD38CPTNoqnqtqO3BSJaWH7wQfE
IwleC7mP/p6cNNsXDHMXbAuHahCIyUD2ZR0KXKH9a1QZr4XFPNLGGYTFwyFym8OzxKuDtHe41cjp
1iYOAfTOC4+5Pq2jGEr9NipCDViOI6MYk11iW+mGYOBuQ48NIxMdl0XTZNPWzpx108O+q4rhnlCm
3gLXiA7ozMjOdE1cMrAfprYA6JxzbNrPKRzCOlJvRApTGccPaYVqNnHXVhR9NEUrdtVI/gly+dgp
MEAQduc19ivqOQifw5RseUr1xs36dDt2DE0zbzuXGsNfV/lLlILT9q4XXMZ3zRSsH2c5tkAC3YYK
MK0BkqJmmLv6oMqhRJAC+Nzo5aLGUoERaxxWeKiNIssP6Bv5mMx0M9UkTTjcKVapoimQCwQbSt/n
CHyXkfWs7HrewlC8Q0noa2vVQWvpIQe67XGOcBtYCpe8CCYMm6FFSksDEkd67Tc976uIu+dwwKdn
+p3LPk41mnoNqpJ454TGB5KybEX/Kl40qIQFj5ckKTdFTsi/gGqth2c3jNjcOMdfyuQFm4bESTwF
a98f39i2mVfgCMI3YdorrnYba+j0jt4sec2N2mbERUidQQKd+hdKEkCZUw6OxMFkQEAzmc32THN8
7tdxhWIV8IrejaV/ZJ6GH8rPiXtEn9trhPxA44y5chYpqA/2HbVvG8m2Zvn+ynOsp6kf33OtETmH
WC5HtNZMJteCZ4Hdv9y3dp0t0pIopKIzn6PBgj0zJKxN3EKxsWr9+Sq8KFpzF0KY4DQfeg6nTacY
JU83I0n+zqLckgoXLBJv5EYBdGQ55g4/9iLZNZ3nL2E/YVNpcAyWiM8WyGMwp1UWspriISus6JhT
b4tGEHDjM8qqyV7Z+BwaBPBZq5y88CS/d7ZxzGM1NH3vJJsoXqtAnV36xIaB2iLneV3WRebibH7B
tNphbXCaDcFz25LuNc6rLtoDv/Qe8PFFrbAfnDiyyV8zSbeeaPeOsd0DwNujMdqjlfdOJh5ZeN4m
IxMjEFsCAf8guYW9JcZwZ0uSSpIfYebGU4qE7JDzY2WQZBxI4vYvJET6F88LvaPO5fE+sQ7gs++n
PDAPGCnMQ5HifwSONS7zwUyO8N1DkmxOcTYTc/btUYMg7q76079fUWen6EEeW1earPPOZ9df25ii
HiKvTg9uHR3C4e7cxMa/nkPjxvSNNnMlngEVin0Ox+r870tGuXqO1dBsTLPFjQZVgB6Le18qXfHQ
3b/8+9W/LyrVz5OAVGvPr8oB17EqK/3r6cG8Q3KEh5A/t46QnudVSOt1Sd4Jmn9BMg510E6QNci8
IZXk+Hyg73HOlsRy7ZQ6WAWVHy1bxk0b/26FTnRZHBLiJBbZQBjNHOGAwOeX7UPHwS6SVQ9144cb
F+QSvgkSyrFHeuVDcv+Si3ZrZXF1SgrAwYOKh603KkZXHrA4MXAjDatgCUqsufBGL1EaDrshZo5v
NOGdK+6SFKDxuuBdveYMHRDno3Uvu5hooDo5kouD16/KICJ70bJuE4CLNKZ26WjKVcPjKYMxfwau
xHwmVMNHENdX067XwVRaj2jQA2TeOXaFmHmjUOMfEQ/NNU7cdmGiVIG3m3VndiPEgJB+MgIfrxU1
z3PN2uUdlOPB7v2vnJ/BQ63CCP80W3U4znsw9GjvQY3QE3O/J2Ihd2HVzBefCAqsnMyNrFYOTHl8
dUQhsgx1nFEtEVM1uXl4aiMumQYk8+WE6gqvRTmeZw2IJhnnk187hD/lJZVyM58L7TSHOLGm49Rl
W78xYZe64SlQPuXXaHwVomCSpmOc4nXrP2S+KHdpChRIf2DhIEcpq1gkdY2/qnVuKCrdG+xBHDT3
I7Lt+0vmOs1z34F2BqC1ka7qV4WuhyeY4s8tdjwvhxPjd3RM+ih2NqT6Qt8v13KW4bm0m5tWRJqW
tMQo+1E/pS0MHLREr7Y/wr5NEXiFA90xLYvl1HPrnQR7SxTPDIHFqylsDF/JnyxT8X5u5M7QFyOg
zTiZ5rZjvS+pwbZuW52s3H+JQ4yNahKfraQuFvptnspm3cO8E+Nj2DGzwNB6RuoOOyY6jg7Uqzmw
N0le7BvL3pROBLl4GtE+4PMm/xED+z9zMhJzHnYMuclDG8OIm+X9lkSK15xqf4PEbkTkXPxkgUTo
uI7VfG3NxySkhdKkWOP9KvABwI6nJG032q9OWqkPK3HJqh+xKuD0R/dpv81DW9OOUg0cFYkQ+4Os
5mtUg9Yr8xJGQwF+FhrSeZKwYAY4zz0zrHV7t/JHTvc74T5vzQAPQ7AlpPuL+eWHb72DGbwj/Xsq
bkteQwa6aEb9n2F0lo6yYgggxclCgQWSolmVCYNqm7/CiPEkunY36wTsVzAcunx4r0fCmrlhAu4Z
X2GdwxhLuseYn1VTQwZprP7rboscOBRF90HJd2ChIKEVw2FqKWfSNwiTB/ZqzbDZ+ov79jWGlF6W
9SEp7S8BXkiCUtFODMfCU1c+TXpekzi5siJgp7C4VABGaCyERqAJiel46tPx2o/qaTYrDv0s+pHI
LxY1QlDYG3INOuX071v7GjyXX2xxcUaErkCmN8v7K0pz9MgI96mUT+aAQrK06t/5J4FtshR3uESn
3MNIlT/jgfBI7OkIO+5Zwa2RXz3k9jBiXuJ5ek+18+bFYLYDhtRI4/Yw+shTo55KjZ8eBA2pMZ/U
v2fHDCBOFOc0tZZhFL2AvkQmppdWQLzNOFU7G0iWbUbvMsj/Ioqg1kBNZLvGT9QR1ZLP8bhM57+W
g7Tfd7+a0XmaXCKHGrzRRd282m52rV3TgyadPN2J1stiGL8cUZ76Gql6GxV7g8Ifr8V35MtrZNqP
eSB3dg2zIQiQ5UvnrwNVmmDnOd95SftG5hrGIXxrK+LJfhAe8SATE6Fid82lezeV8ZfIotvot7Q+
3a/U5ru4XMKNYth7ihfyNGXZ1RyrdWBFxHUY5bUKGSL6ggmqSLmN07HYzQrXhia7pzefsLk8wGwA
aR8sciT0m9ANjq3HSeRgJAnayzzf8APR4eL71VpfgoBSDXmMyLTJ7cn7WxXG1a1eMc7T/xzKi6FD
nwWTbvxmPAU1/nOrC19cT14M5qtunDy7HWsGvzpqIUhsJYhlJ7bPxOzgyHBe+pbHsMbFtWhFcszz
CUJmZT2VnN4Jc2qGs8MzAIKrKQOiWL271tE/m03P/wS2v4bxYeFYSyz++YE7Bckm3rHuHAgnkCB6
+GO8Ne9V5R5cGiJeKgTkqz67SAN5yJwrpOwGtBExftoQFTsNajSxSBEW82IRwX1jtE+PVRbvdNVh
Q7RfZktpGQRsGzilF0j0NEnMDAo4T7fUtj2aDs3n2E+8DYfgmSrBXGaPh5BQNWIY3G2YVU95Lp85
1qrNHGGrdazbaBIOgIDwNBTJG375V8r5384kHjgaRt5/F6/HcdyPEQZfRj4L2aabjP9SoNCoarJH
5Gvc8p1yIxLv7JEQsySY6VR0BXKJJv30hfFjSga4sUETQ4S9t4wZSxjIN6K0YxGW/ZrsLuroBFYV
CogTEnBgRSCPAUI1ixC1ywSHkAv70jfg4nvoROmrWGeSPpi7TwmuyExv2RLXwKno02C81zkkyKpK
sKFAny6C16IE6ptX89e/H3pkq33a1o+BC1y+h8HfatdkmLLn5pwTFlLFGxl74SZV7ZE7FBlJMYlW
OtZnYeHLByxyDUytFryeFDNi4HDrZ1jiimnpSvdQAq9ml0UmX6rmotFUF375g+L5k4x74osQiObg
STKaHYb/7o36jx/234botqip/5SO/OPi5SH1o5jFk1PdbSTTH6xBT2k5XLOSyEFfn2CFfLqlQfBN
hgqd4Y45YMfPlAIeS/7F7FFy23l+viuuA1v97e2cfYuolyptD1j43sAp4Qt7iB0WNK1aLqvAgebk
u7O4WANRJ862fu0j+ZO2tMl6asY2a09t3dE+jBDXl9U7jym2JvU5zLzHZCzfrQSRVZIe6sb547XG
r93Vj+TLoOsYJIkC4wzG3rB3Ya1+0FMBLzsYc/inDfj4gQc0NIp4JGzikVZxOH0NU3d2C1oUFjA+
VN8tgASyaiFoWg+2omd2H8CgOaX9J7BlJNjLmuJNbaFXsBUAd8d/Dj7Eeonr9juF7Jqa6iBlg3lR
EjsWnyJOGxTyrDQynrC2D2/GaJxq4xnKKuQahxsx96+dJ7BIzML79LBDAY6euTdFwVL56zorkZXS
YCkthCKOtMEvJ4qfO11O9EIboCh/ZBMSM2XVF0eJ4zSCE3VxiMX5Pb8EnX4DLggQRBA5r43kjWc0
YK0OlhrZY7sxq+nJuGwLkklNkNqPehQ3XXBBdORzN0anqSSjL6tR1cVhY3P1KvxlmO6Ltt1WNdEp
IM2XeUDl1RBLYWqE37MCKApHgA0g2EXBl6MJBUns3kEWN0MlnH/HoLzk3vhRG/Wu9CSCQK3IqvWp
a+6ZcBEt7qWOCYs32/nJsfyH7u4LCxTThsB3H1OpCb0od41V7ZMWtCg5bnQEDTdfwmR9ECyHBH/r
REArzlqecDu+4SfDPA+SWDmveTZZF4crz8rE6CH85i3LPQ2wQr9YPSOKIMT8BtDFG3KySC3zOebI
Xxr5+Nn2lrcOO2wUGvvc0m2OE1natL0B4Th+slFy+inT5OaIbn/fTwYDE0CXKnopBFjerRybtie9
Z0a3rg6tpZN174TH0ehgaFfRK3S4fzaWVeDDZIy46gKHHvGa2n/QqJCilPO7zHBC5goxxvR6eHTb
ruNxP/AQEK886HjhqfG1wjLmCydd5RGwNWsqUdOAfvOMxl3MVCDryiA4vBkvQy0e7Q5KR4Bhehm/
1Q3oHE8kb5UbPATcv5lRDE/+XL3dP7BooFnYlmoRSmMNzjadiHX003VDr6KIy5uMSO3hFkErsc42
DmC3WAUR/cmAlGeS5sb6Vw8BkApx56sMHcpsKnhYXcWa1fgRxX/hLzzg1oPgZTgdlqhtNxGco2KI
TQxsGXls6GHdmf7xrfSBuvqG3x4GIjgyx4wWXQ21z58N8lyBJvSku80IqIAjqP3kZ79DNEkYXPbd
YzeQ6PE9D85bFm6LKqCXI2hcT1Z8MLLkOa2qL6F2Mi2ePAA0sKe+/Ugd3DitlyxMzhHYSFIWpBZ4
/SYLQe6OORMqx/kxWhAqQaGiJfiUF3tK0eXTWPepBYA6yWuBWSjrBvyRdfikIoobuCP4PwAyVXuM
LrCXFO1/H5mjGbLsBdNvZsirZqQCkMepjX/LaAQ53X66bnxKI1I10vK7sPWj5ZNOOmTwOvsWz7bq
L03j98vMq06O3z73ef87e3hrpvS5r+2vZGiG+48Tn7JPH0x7p7y3Xzq3ZNLmJ1vsOZRyxqNf2ObB
DujztR9IuwiJCElgdTm1eldSwTMPHl1rn48DLW3D/gLG/RBORF0J4uq4gKxGnESRuEfzDQfTI66E
yxggiZPnjzDPuZZNpYfwemWCQ5pBiwCRhvTzQSKPjd1Bk2ss99BdiJeI4qtokIa7FQfDOEwuyrTu
FgTBKTPF0bO978GMuEiYf9xpSBlV1WATGDbn6HWhcZlcnic0v4XwvuKpOQ2J+wmxftx2EY13Ie13
iomXNDRxz1EkLGOr3Q7Qr+MKT8I80I9UNE/RZATzttXNI174p2Ku6SV5ciL8qfgbBM226wgMaOqS
4ebQrELp7dtOPIQMTxaRHQ5kLPPoazr5hiXvkEIOP5zJyygm2oo0NFJieuR27BHO9+DEV9WuHRdL
Y2SU8aqiKgQdgxa7jmFZadyPiPsPWvjHuYwg6dYIRod5PKTYcoCng7uVLOIF4W3oatEPl7YYGZEO
T2MWfUCSjmFKTDfdNt/9xAnsOt3blG9R8vyZZdGx8CPsr2RHNvBIaPdnbKb0k8eSpEX7Dl01uaOT
uhUxFJ3R8hV2dECPZW55sf0jpCoy5fyiegDgp5ZWGl9dsFkLl1BbazQxcfOPitZ9hFlpnOPAevEa
kyMBf0disV+CZvnjRinRo9F7acDo7KtRbdi6OGHzZIOkz7lPfXBS8NJ7HKnbebD3BL49zBmnileB
NimB6ZCHhGOPDduocOS6dOAJRXT4kMfk4EREaTfAhmYUwb6P7VoZZ7bYlzIcrxMUZq4HICGzF9iZ
j5hDPSi/kkuF0CjA6/oR1NEbmFCwZ5kHInd+VwJlrDbM776j36MDPujIzORxDLazW5OKyqhapeEx
a+unCP3ghjEOOB7VH9KoPnj9nQ1rJVBYhPVU5wnYiap8lIZ6jGddr/1suuLJPokcEGnW+4yFOYC8
lgM9bnK9bkHQMTeVGzH68iF14TxzXf1rItKlWxE8lDHHgMVoC5DhSiTi2irws01S8SnDNeliKOch
Nb9CvmxleXkq/Y9CEqbGPPyoM8QUXfjZ2lG7YpS5wSf3VWqGXVibNhPaii5EkcqYaOWn1AngI6B9
E3+0wARNpGbjBisv/+pKcni6CE8I16dizRhuW9FsVTX1RDW9e2IkySeEmrSV2GcImiadRpS/LnlG
+2Y0ucNa8juT6YvXx3pDYJXPOo2vEg7iClInpucBwQSNWhbl3UCHdcPjkOEZE+DBa5lmW/oW38hC
fwN7XbqMQfTMyKICoAQbZcbcCVDGNB+oofI9p2MGNK/kQ2o4buf8LAxUEZH5WKgLgZLcchJR3Fzp
bOEOrxCA8NgM5m20jPc6IsaLXKgrtIeV9qzDHJsQKVI0mZN4QDLQIp1W9mNTNwCYKuNWJfoztRpC
hvLxaM64EqwkJt6BtV8L+ud9GgcnadMyAj2ATNtC4oEjWq16SGWMeGqeSvnkmx3N1snGrLEYwEZD
Ixy7RW6i/YmNz7SZ5Mo3cD+PWB8rVh3FYvunIn1jPdvTsxsCk7Pcyn6wsuDkD5PkfAggyjmDZEuh
Di1MWCLO9CmG6iJBFVyGPlqhwsRcCJ9wwlVDqOqa7N7PVqW/cc6ZkBqcFLK3vuZ0emd8lRV1+oiO
uKJ1kNOpdUFoErH0YZbesCccblV01qdGIhEMjDSzCuhNVNKOlM1jywd4cnL7KtKSizo1FYGRX4Ev
z0EItT3G40VFGn2agPaX0Cb4Zjo6NrGiWP2ydVXeHbrz0tCwaiSNCVdZK+1if2l+wnR66cYUcqPv
P1SRfG4NMl9s1AqlA5iTvMSC5MHme/b957IqPASJ3UuWTk/VVHmsn4xLmuc/EcL5FaTWu22rHTgU
LpFdAkzIQg5qpn63NQx9IMaZREF0fMyAnmePzm80TZsAPFkC06LWt1DQgpyxNUzlnYk3bC2DPJ87
tS+Lfn2nu3WxbLfOP8Skjm4MffE+Vohr9M5pIIGowr+KyVs7A5E5rdGSLRZ3F1C4MHj1PstJLZSl
0a4nNyWQNmi4hptZdzBnRIfjjNvXBayILA/qfUuLebC64VjDff6vX8qmn3mMqgtkrJyC7u74QUf+
UYuHoYi+yQqSlzoY2m2ZNr/1hPA/h4tlxTEqTo0Aze9G4n+IcUyqU1r6f9K5afdjW5uPuqVoRgNI
7xhukIVYIlT2dA7nDq9DH4/bKOisdaeKX261IBeASFVZPezQq5gQ82gWRMHUnjRnaNAkxnPHIcdF
Oj4GZfQ6EOW6Gvs4AxUtwTBDb1w6mXEJ42o8AV7+DOKx3AFHwpXSitPYMJcc3OyVCB7r9iKLuTiG
MizXfpWrbdp1P2Aoir+9mb/MU+3hSc5q1BnxHfRMNqTyVPrhjYVehPMkN9IIgETpLHxukazosmze
4a3SnsN9iAW0uAUYcDHkdCuvd+c1tjFr5Tq7QSSHDrPa2qkgVzimW4IRSNOdckimryg4Rpc9T/6m
HnK/IL+FHtGyUOYLcYx0Ah6RwB7TzvckRxJugKoCF4KzqaUn147mKfBc9O594b51qTXtqpBdIajh
zJWBMgmw5UYSq40qageDQiehZ4M5VNManka093MG/m3dPGojhuEw2t9kKGQLqyAqiqGEAAZzD68R
MSAaRdSRosPyOhQo+9Oie67S2t1NseE/Iwh9qppWbUtlE+9CkUDMofvCSJDKurLeA6zcZzboh2BO
M3JAjvTzkdNFFTf5UgG20xRgDH3WrgOEJGnUHwatNz3zcZR43JLaf6t6D1ZRz2iwJX1jSwL0uY5y
DwgmzSwHx8a92X9K52xVD854ZHHR62W4uBTZ0XIpoLyxIywhGF7BHFn7rHEZ+3lzjx2cAm6nud09
0zhL0U8T94vpfZ2C2t7Yokm2fpBZOD9BQiCL1CbJRE5N1zrApXUhgIhoFKqY+2TbnMP6CwEdY/np
FVzmA9TscR13lreN53p46+4226HFy5Uz4F3NrR3eWqO7moUxfPQqttemgUenBdFhCWG96EHeqoBb
+KASpKcgKedq1OhDpvGsjJ6qFlK5lRg5JmPpPKfkeyC1c295HZRr5ZuESvV9g90Hq7kdIxVy+NSP
gVTX1takYmir5y4pxSmHIgEHRS1te2ouzgigRI/2r+8NzmtJYEpGJKyvbLpcCdl4/sizmJLdXLl9
/8enRqWN6j0r6soXQ/rAsz1l4luX2PKN/knYIQxV2o0G5falwoi77KvijPrjft2DkEOKLoxOQjDX
bVBXO0yM0KZlLndchD0WOH7WKX1NJrf4m5ELZBNbromT/SPlfGk1a32e8vmKtY94JbiSN5s13LrI
H2ZOk5s/9b+R4cnDgEGvy6W7x23TcSDkza4fQOrjPs+EbN+9ZHofiaIkGIkNKQGLQzLdxAouS3Ek
Q+kup3XX/xA7Zst70ziDVyCV6DJNiX2a0aqNdDaWqinlvgZxOhi2e/FUnm9aXppRVJqNJaBypgYG
KlL/reFLHX6xsqy17OZdUfBFxmhFp+Cv4aA6Ej3l5eAjoAv65pI5wj4SWQSLr8NZNDqcGAVSvDMr
Cj0Ybyoc7OGxJ3V7IY7BXBlnpAMwjgzCk5tO+Ocy3ksZIVV3g2hLzDfybYV6ChBtvDHAUCEBKr9D
J/jqQJ08196Y7JmPLyCdmgsxCHOTJ2a7jhDE+fjzFoXVpy/Crcu1AeKEUUkxL/K6iZ50NRbHuf8A
UCgBha5sEeb7sILQZ9VtCXjXhkVBZWiYWAksN9p0bdejAaRhWSbA8MboTmsI/S0fVwiUTn+0AXQ9
7m/ftuivjNdwrOPiQ5beMeoM3yzy5d1qPtk2fCM6YfWZltnOkp2Ayuik3EJt2ox3yhHsv2GU6c0p
+vSmSZvYGSa3rX9/VuRltMMZ+mPUHng+UiQO6B3eTL/qtl6gnqcsNF5m08/OY5N9B7c5mstnUJ3t
E/clHHTYQXtc5Gr48TUjKhwkq2h0znjy+gdHxyfMdzBwLP1TtgCS0GnU+K3L8KrGObzOngDnXdMq
78CJb4knJW8iM8JrUCCeCUsAO8rF15STG0ZCDJFMLLG27AaaGgjCMNYl+8jONoAZLTS/ZvTWtUR5
JhHpdf9+Sxhs7r3Fjdc9ahnWD9YEvLsytzjT7XcvJc4ORJGHZ8N2QK6Afo3LB5LyhqvrFIjeYPjg
bi/B2dk7sGhyxdgQfkvRBG/twNwairJ9FA3RSVVRio0orfyaW6ewR2KU6IYQE5U9qCGdlzkUOMJQ
MYVa+k4kDZ4rWkSLSeX+ngvRX/ueozqSRHESpuVtAG6W/EGhQE+xWdG9qT8h0KA7Ofwf6s6rR3Lk
7NJ/aDkgGQya2/SmsrztG6Isvffx6/fJnoHUld2qWu13sVhBGAzUakSSDAYj3vec58BC5IgBE60z
RuIUjPzDC9DTANXb5fA+qSIF7NitjC1z2e2As+8wJRM1V4M3I61r8nhYQlwN1XCdSyYYRm/CBMPs
vmiOTbdYv7ISgmsUNhDKti26lWOlhXJ21UGN1ImlI6UEP2UEDCur8Fm26QTGwPEIm6jui/iCMuqV
gY2PrXcULbvyAY+hOXNHUKNuwq5V74KNjPahwhsbB3E7j6D5z6ymu4wS61A6PsoupEPDhZ+pC4wg
t2EqgL/pwWvl36UZSM9+vIlsnMvEDK1x5uUz+1qfyEn0JS1YzALVVD0g2d0MQKVA25FShUUdLdP9
AHy3pbs8F4n76LjerZaixR/s+LWVFL01jfS5aXA5DEL9EMVZ5Th3sEnp7mnDVSrep/hi4reUzQ8K
V8beN1siamSLhqXwnwctOUwxsb+xOCYJ9s0bH7Q3iELo2EYPsIDEXJDP85H6FfUHglrc5Aar+rXS
3E2MAWpWwZec1QEfTB2cd1xFSDVDGkIw5ECGUUxjCzWyRlGTwKPdf8SFdiutFKmYQwpUQhgVaNWP
rtdfqgrOos5sasFZahTE28ahos5WOY4t2uFsVueVWS/oCrdU2+Mb6nskVqX3sjUPir3LHJSnhGH7
tyT9H7/eJx/av5yC/xduwv9oFPzkQPxPnsPjr/l19H9+3f9LN6FpQUr4z27Cu5q02ufpVy/hz7/x
j5dQir/wW0nHdlwkA7a0kbb/4yWU7l+WJxzPEbrJX8E4+C8voSb0v3SX7SN/aIvPZkK+wn/pCP4c
TB+eozv8+3/lJvysvceWBxLCw4zGt8bBT2ifGMOGFLO2OyRgDufkFC2aeXHQ5tEaYsna4J9YdNCb
zM1ZPYeMsHCvhrk7J8V23uygCW2/o4R89snalgMGitvBHTuaZW3n5NdkVkdYVREJGkvuTYOdI0Aw
p8BPwzaph29cFsbRffhvC9bP0UzLpTlvYz0w6bV89tBMIKlEVHHtTo44IKFxc1kpRaqZTT5xYhG6
Rc/dEJZaD5WqoEMUNKZrzte/zJg/eME+mz3++RnecRpI04ORcmKSbMKyHQot5RFwfl5EQwDkC8ba
14N8dmL+PggT8Ve/kA/Xo/YSMBIyZrMSn+us3IjPA+uqVZA9O7kNnN3XQ353XScPE1R8ysPmYbYe
WiKj9KgJj/OvxzhaJn97hB6WWlfqOCtPjdUF51CLE4C5VHzGn4A6ktCjguq2pTRafzPWH+eL1IUQ
+Lgx4J5a9oy+aKbS44KGuo/OuzwAPFTV2m2U02z1KNeXftOtC/Y7x3zHjoKTzY58JPXk+uurNv7w
npCLLG3hGrQxrFMnKUKNCgx57iztg1rp9+ZuXNCMXfpn1k23ohS1svdI3Fbu8utx/3C3pSEEFJvj
uvPT/vzrJNKlrFtVx84yKCnnJRzXKe1KgmG+HuYPEwchqY7AnAqDQIn0ea62HnQWqtnOMkaXNApE
S/rl/2yEkzcfAIQPzIHE79bKrpLBfYYG8s3sP3Ho/XzjpHE0gnuCqWKcuppoaqiBcwNf77t+UW+x
tr20O2Cwi2GbfPtkTpdxFs5Pg528a+gbqTaCW1uK8tDSiI7b/VCBiU/zdehBASnkN+vJn16GTyMe
H+IvBkSHep0QAw+p9A4JxvLszYo+Iv2Zgw4y522HLM4D5Z/Y3wz8hznouXxOBZOQ23tq7qajHtB6
LRlXO0Q+Ag7vLmFl+Xp+/DaIzTslmOu4yKXjnC4rIFAhfA1BvUz7GNssujaap3r+zRT5jMQ67gmo
JngWmAH2iAIj4udbCPFIB9gDOq0oU4Kv9qi5QNusW2379dWcvE+/jWN+HkercjG6XYsgV1XsoouN
6UXfvLJ/uBRL14EbmNw3HdPi5yHKwU5rPt7wNzgj50Wx8K3rQid5jOrG1xdzMtOPF0PlQKK5Y/4I
99QaiUHPdXXQCcvMIICoeZDjC9FxKiYBJbn3QCp+Pdwf7p3jskmyPewtpvxtuqUGNHV0mksLrmPs
H6ue3+5Dji/nLx+x4yV53DrPYEfHl+WIjvj1VcrLoYRxr8ZlM820V6ig6GcPCp7m2l51N9HCqtZo
8b6+rtP397dBT4BgY0cJirD6cale9WW+iBcUHF+9dbHSFuKb1fYPk+PT9Z1MDoJ1JdAkfUR0vXEp
+06Pwr1EuPv1FZ28s1wQiDXPYdss0Jt49snblFVpVSHgh+h4TGVEfBX65wm8gq9H+f1aPo9y8i4h
PJ4MWwvVMtfq2ymMYOKGxjLv5FWjaDZ8PZhjnmzbfl6UsE3DcFjvPMBtn6eGT0JwGcaxWjqeNRDz
5Gf+sBlDEklnYVSagKtDVQ7bEZT3TgOMdhVEPjkDmZtb1fUYqqO3lWSg7BK2EV68CEzUrO+mFEQR
i3SFanIOWbGmIFA3lj2rxlirrxAdjJOgremqi/Ko0SCmrF6NEUkCs05HN23QuVpluj7swtASbAUQ
2nlnQSFzwsfyPDcfULnH2NyS9HjWL+lraAUuHv6+W5rivaQddxSG0nY2s1LNRnnE1xPJREYn0Kzg
PLbAPeYUXYD1NpWxKJtg4+IwPTfgDQB/PdMGhzJsmgzqDjocLfHhpgv6pUpJYiXu0WqNtYL6j10Z
2gVFV1FTLuhh6psrp7P8rRu6AKfMMFnbmGFvcD+FO9KKsmVnOIgShraw53VfWS7YQCRTm+j4zzWg
1QawUJU13V2OeKYlPLKqSFrRyty796vO94naa0uxUKFNVJd952r8GnKv0b7JIqQwGQZwIm/rZpj2
iV8e6bqqRCxqu4PEIRG0uIXbadE0VvNGAAJSUyADBwcd53mVqvJHLTv90dMrJBneWElqDqW/zkh1
39LN7CC2ugniaw2aFhUgWHCFTHBUCRCZxOYMV33aVrMhLIBki0GeZSpxdwGd2F0NvAwxcJATMuwT
GqE5FGcGScZmajUUdUhgIJiGkhR99PBiImsL/Wvbb+wM9jwYMlwjFbd3Rqur3bLbwDOauzUGzbQi
Rt4bQStCBEEjZkF0jKhSyG4Kz2PNKhBG+z/ZX14NHK0JqXAC63cqAvumCVVAwbxclMruN2RVtw8S
gCMJOGtr0t0VSnxkL7ZMX3gJoQ40xrTWDZVS5rz1pw5VlR/Xc6OL9Z022mGPyq9RIT5rbBqUwpE9
iZLkdowhHtYF5641Jnntm8cENSvB1mQnSsB1o09iZYjvBexkRKql58wLw9S7yz6qA4wKY95xak7L
8WI0m/qiMGu1H9nCEpau0ovRBTBACCPS8mYoxDzNJmdcJmObPotYSFA0YeXSHtGmeGs6ZGfU2lDU
M8l3FlU6MLemNbDbiBp0PDNOe0gDB9abKdrraHKD5yRGh4EW44UucnkIJHEekIa9hW1PLiH0TX6Z
+SHG66B9jOyg2tRkbr3Y0xTuQi22Fn4n7EOatul1DERrLhwMChmw+4Cw7s7ds0Hy1kRpWKsoQc2K
sd7O11FllGwxSRKYk7AB0R6JxwBbJMrXcR0Z7yVdu5mqj04rsv4QcYodhvjsOk1CIHCu1ZzbeDLP
rJ69I9XZ+qDGIuadlObeApd6mEKfxI6sKPfYLcNlmmX+RZoCJu2Rq7+WZsxTJwDwpmQRfmMahvui
9oa58FvvUqaYvgjj3Vt1QgqOHREDSSgVaZ1TlnPEFuqsMRWxXnDb57UK1RYUYHilejvcqwGHwbyy
G+tcYRlep0ebZDu1OXW9ghKnkQIcjeykuZ1G4c8CHa1andUtpgiNuKVEb87dzNXJFnIJjnEynUaU
FTt7GysZWAZEpHEq/Nsktsy92eCkloGPlWuSyKX1SRBHosy9RmvGzEmBHKlBkBnVaPeuDXVlqrJb
aq3hHFZacFFMuf5mZHm9NYMo2BuNbb/omDlXjutQ2zSpgu/LuMk2bkhIHw3Fmk0y3vIPApPsh8oH
kY0TJqL36KHCrDBZRgSrbcYCcofPk7DomgbJKhoctW0sS+51m/x2ejcok2No9UGeoOEYeDpJj3wg
LH0B1M90zoAititcWDm7c9vmM5VO6aHJUTqkrF3LeLDlM79hxMmsBM6wMl1Heckhrx1QrPVGQwe2
1CiJF1V+hQ6ku4lb11yNweTthkghufdQdZOw151NrHbLxKYanXSBvxNOku+8hlgO8FoaCak2og7Y
84pCrIjtbRcSOkg4e/KBVJd+IDB3TLvkxDNdvW3RizuyJvoNloJyqWlUi0Vn4B+pWPJDfDbwrelc
TUSfLAczCz7kxLEn0PV2XwY11HvL32h9wDKhQOFf66EPIqKwnavRS7IDpGJuDTX/7eDa8S1QyIaF
VlcvEwElpAUgxnDFYK1HtPDzSfomxs9KXpc1gbdVNwDLndxuH0UjDsLcNcSKCKvhnmp3haHZGNZl
HJWr0DTWsJ+ymZ6m3YKwNhJzcRNT9TEQzol+6aJuWYb+dEy7FL65CqtO7pW0tMuevMczPTMzklZU
s4z6qKJSFIrnNqnxvad4kTOkePN0sjrQoFJehaJCJDgJ/Mn6UPJJGPtLT0zOwfTB82KL9V8FZrFd
SGMOf1ySwE5HT65BW3wCdgdHv9DwU3dy2hR28BD0br6L7F4sMAFDHdGd5i6oEasXpWYOK40W+bp1
E+uyCgjUWoC0NM7jwCj6WWz5xnUYNrQqaeGjq3W7Q98kEtRlmrS4+oFV0dj32vMGnege/Vd+D2PC
evRJ0EAsmaD+zuxSrQLZ+ocKw8mzk2faOVHGvc1b4fbvtVfloEGGktanTmo8aQsLosyddxHp7+wA
UOoU8L4WIPRCc4tcStt7MSJ24CmNpBZk5MSaJGZOFb/0lDOt0cVYyTwm/bWzXRIM6YQeP1ZFvhXD
1L93ZtexWYOGAhvWUAjaOKjGBawKfdj0+B9fQkP2l6MRWiP6UWE8GlUGqopi8hHXFBTFjqdoXpaF
HCsihepb1LmQoAJ2iAdcvuwYW7LGsOrUkmwAmYZcj1MF4yo5YlgaGK9vmarzH7gigKxbY1RdxsBj
XwjuTUhKJkqUxE/0wAs7KuBy8PDtpUmGg7vzUWhg2ZBV3c9E39qELLNZ4dtZdyFfk1pz7umFdiZk
WdiUqN7MpylN88tBz+WTblbRNO8G8pNo6GFuX01JRUPF0FFxHEHP+bLsAiwhelh0l+NPzPmQYUFk
6c+9S9PuPRj45gakhz4tNBJLS04DWq2T3l4GlyKHddazc8DQKhwl50bv8A6HPXSomAC27WSJdpPY
Xerj4ztaAwicNnmh4U9ewhdAoIFQnklRSM1SG1LRQS71sYRM0Fg9kUBEfoY7w2/bj741vWzO7cab
RtcrD5YhdvoX2pmthyy0B+0fF6qEseGTPLZUrpavoXHbc0Mcu2tYlBCRWXxgoB+QpXuVa7ZPdL1k
Y6AVRAjsEJJGOnPKAVs8YeTFydzjfmFPGVSLcnIMQFz9Ma5ODYjK+jaG2JvWHUKWJpsuB58u7NyI
EF4Ro6e5rxkB5lutOaYOWrZ/GbGXn2ORDenb53jowzwwwlcvI1NMNX1z4cEYh5pu0deMa5rsVW/b
a72MgPrrCaQbIgzCWaDhv5tHgELWUYBBcWnUI5GdeqvIDMnrIh9XTU60GwsEeQ1FyVKiuY33GmnB
K7oh9CCtiOGHENdZX2QwMbgXKCiNTaKrqmZM9pctXkEkVx7uUtKfNAednQDCHNotkXdTQcojGkG/
fTYzrwP1lzoQnZKhiFssVQmhx12gMI96VTkfynFakhaZn0+ucoNFVaNjC2KFNRskhnOwwcoAt3JC
ez31odopi34lTZ/6FgW2QARb3oGQsJZD2D8PjSXgR1dsUz3vajCU2DR+YqyNIKrmRCngjx6IwG44
lO1BPHrIx0W3ykkYJzWPeM0wz1DV5wGcWq8/5oGVCOtCKBLxzOQTQ384eHccyfHDGozgHFG0g4sY
p0Tj7LSe/nCg4wmBBqI7N06JFQYaLOuNpoUY/xPEma8J3892VRCQcB8VPn5LS9hWPJMRSXSC/Rr6
3C5ACTpC7yJsIjpqJqpzbUCB72hs52SLcxi5UqHsrdQjzQdu7/TXpldTbWzsMYfKlsqj5Klv67XO
fgD3W9jM/5czKYP4L8gkNVoEQMo8dacquS0D8ehVXv2XxeR/TtAQiOiwCJuC2+cTtIpo7TsepTz7
uBHAtIQVG4j81wf1E7Tjz/YeW7p/jWId0Y+/VEOtYooazeeczgyH5Rw/ZEN7JUr7LZHJDSDv65Q8
VPBV9R1oiG9KOb+XJCh40ACxHYOfwL9+Hjtpp75HCqUv+QINVnomuzcsUwSKXH99kSdNB+4kjl1h
OtT/TVtY3kmBBQuH79gtwqciDsl2NauLoM5Q5epbGmPRPpDfUe5+r+jQ5KD0IV2PMqwnT4ra0Isq
f4R9vAwJhtNqtYgTEGd8Xr6+LuP3Gt/ncY5//svDK4icrMbMQsflzomJnrMlf8jmLcSXmZrD+Dho
i+9mpfF7YYcxYT+6/JfmgH3y0DK4gU3Z+SZ912EJvX5RrCPcNDfRjlPeYlgQ+DLP18lrdOGfm98g
137SPj8XHI+DA1yz6GK51G0/X7DCwWhUx66ZtU6uCSdc+AtwHq9YY57a9fEA+s0d/uPFAnmjeYak
n+LcyXhV2bQZzdZlvK23YuNux12zNTfV/usH+bOl8tt1/XscefIW0rpyw6blplrrYCM247Y5sIFa
i7N0hdDnjATBDU2xGfjKWXwFbH/93WM9fRU9S2AL9CxA7R5Neu9kxmp2qoBchWJJoofD2dFBpWjm
P9pu+C/feQaiIG04REKCkuU/n+9ohfVz6mw0mOxDIhDyhn9pjE+W/vz1HT19A0+GMU+up3B1o03c
Uix18lSCEqhORqVw/fUgvy2e2OBpY6JAgCtFu++066/lkdsPNtPDx8GiJ5dyvCnbbJHNw4+8Pzti
W+yq+GZK/vbSnwx62kIdMyTfOj0sZH0zf/0SzYjNXHIMpcSxLVYbndjR5dfXaR6n36/T07PYzNOr
lrQo3GOZ+vNDczksqg6P21KnX3ss8we76jAc+LjOrZl25d6mM3cGvmI2PJjFwnn7evjT5ftk9NOX
sCB+RAethtohmMYNee8CWmKgjmXW90oM/RJXd7/6eszTJihVacekjcs2h3a1a5+2NuBECXOQTCD3
EN9Ge+r/dDXc1+PqFiz8+f9stNPso6au4s70GG2Yq1W7Rbq9je+1NVyvmX/efTeDfn85Pl3b6Tef
zIpBaoEGZoK66zLYt5AEkHYvvcPAuWjWXht32Y23UE8/r/K/UmL9n8msLsr3/Kat39/bw3P5/wO5
3aHZ95+1Vufv5XP6q9LKOP7//1Zaue5fps5OmV0vYIGf8+xvnZWLlIqlRXjm8R8u6/O/ZFaorCz+
R6w6Ry0HnUs+S/8g2037L2G5AhEWR+a/kaT/BbIdFuBxPf73q6+ZhkVnT+j6sZv5y9Yi1rIpoFlS
b5xU1kREYZQNqQxtYzd6CCEkvulQfBHMtn1mHH3lHsaVutHWMTXeaxQW3pyCRAX2OCOKLuQwTpOy
+8iyyF4kFKBeBtH1GzdxAF1X0H7PcISOyzQkmVdvs3ReDJ25cDCcrAhlNtew6UOMwHFzHhY96gCz
/zASv7m0LIyTlgFDyOxIRnMzP7hRaU7eijL0d85L3iK2JjZeNUSojSiiBFJPFu1qcIMSMAIG/Jpg
mIAoTw4t8zjy3eskc42t7ZFt3Ot4dlu0jGel8MhdQKFMIHqcAxeyC2ETMp+5e8TVRMkEeuIeTODj
c9nkycKttXw3jM6RHx1F2yoLnWtOxpgKwqF6qMzCV8eyIfHHNNdxQhgtAFHTgJDQlPqdzMofbVvF
e2lIjCFjjB69WBZWmx6yQDnX1mhvOAEBLk7yTSK6G0Na+qqv/fJcp6l0ZlbvBVuhyVTWogziDavL
SGXDj2F0AiQv9GCPst44p++z1FrYZDQHSaQcpus+LtNH8DAUXnsj27fa0K3sIrhMjbBdm7EHkdzT
p3huhUL96Iu23VNNIp4oTbPokdxeLC+o49x1ghf5rIvM8scoMQzKyW4+0priSNQ55jpGFf6WqFbH
3gxUkXjDOaxcqrRRIDmpjiGHxi7pDZLRdZilXkKxlKxaVNJbjMcvTdlglNPrs2ksOeqZHQFL4IIa
zPlNVchtRb7Jg28F1F8K/5pQNCoj8aJrktvEJQ3P8fMIcVOp3WiVouLTNuVb0GEKAE/bn3lRUl73
4WhfqlIjLEV0bUnLKvXMFLNOXehUMc3unKxHByRa0qKT6tEYf9DrIG80MKA8yDoznivX7IFmOLQd
F1nc148mRSaImap9wSuqkQebpGtlSDg4esLhFrJ+sA7sGv2T7ccHVxeYRmodVkDZVB916Ooc6geT
go9WCvFWczxbYmXBzZqVb0NpVrd5NtYR9JDEf239iLdEdcqIsW2a0L6HsUwvAYNai0x4oAc4BiOu
iUHEkdHYbotByXdl11o1q2hf8IYVUwHNlc7ZpqSqu6xaM7irDWCj0PZH0O7UDW8jWKi3Btr6C790
k9dAePYa7pG4GDx/ryILP9+QVT/yLFfrsFWg32WAG36ETAehuClBYNC0mVsizehW2J5ETZwG9nYs
Mv8jDfz6QVISPNS4vokHou36PtB/7WY27BNQo+l00dmyPRS5Y/Juk5wFzyp5LOQQUCS3cu5spCFT
5uUrH0rdCxFEQ5RE3Kz5y6Dnh5JeynyPMhSakYfyP59ABmDwprJN0y1+pgnlkzGIa9lACa8vKtGS
bRqBluHuonx/a4a0XNgShwFlTjU3SE8qQKo4VQNnz4R070669eDUlE7xPsTqTqTJ9BxawXTAxDTm
MKTC9kdt6lMOBqTvnswa7b8y/XHTlFP2aDpSkRGrjeUVYoQgh4Bal/smIdh7jLvJ32BzKK41D7O7
E43VRT1IeZuyQVx4WuVG+7bOvHPPaClYUZK15lozjmvVS6jbfgvGA6ipbLHghc24Il1PX8ucrrnv
VdBVQZ+e1XWIw2uSHTXaWtFBXyST9ailRGiq8sHwAv60jPXgQ+Q2PaISFFHc9f1120t7j8BxRG1I
BZhowpGQM/6knduovOCgasnCbooMFHbezOnkVuayJP37LU94jSlwl7cpd3+blS2OVj8mUYvlg6pY
1EvvSqO98AxTjRgRmu7vYZYCB+ujstg6QYv9nHIWrWna2fYmSgsCmFslD5PIjAOiGO2phgHrzehg
slxlPWs6SzxeEPxk3bul++aPWIRgsqI8Ge7ypKufCuKNtkmrQ+8LO+xhtM9w4VZuPjMLm8nDFjVo
Fq3hxRdBmPSr2oUtRQtbKy/CJgYDHuJ03OHZoXPnhCZOfPIMkwvJskI0BWCaXWuRcjFvxqTa9C09
gXkhquKehay/wkEzYMx3LmSjKajQMZi6rMzwA3audmH0Rv1gkM333td1fT1kbvdj9IsSAVtFHhFS
z1eLNuR9K7P8VSBy6uGwdzZzNXHwVZAczClFFpBJFrhVIrVqorDdmrYabxsvT1fcKflBbXd81buo
u2LBm85qL+rNbZ/4fFY6/Ji03Myeq2zcxlpmFfBPL8iMbBMORUFaQc9yZsXGHugCvAJ6rzirxsnf
2kXvLrRaJI8x5dybahrbmyyHIZhLctRNTQsukwb21ZF86xyM0iSsL+wEKYBa4HfbvDKp1RaRFt2E
xH7Z5NoFlT8zTMRXfIVDPcIiMyQ37WQrvJFGsPeTY9SAVjfGkV7Q/+BRQRym4dDvXdZrYv4yyr9Q
WnwiNHKn8iAHeOqNMmy7pzRWxZjAfbmtndEN5pFHu6nV6+AGoFz+VE9VYO98H+GBj48Vx7tGJnCf
95JVMLDzswA1DGGRDn7KZWAdg6FEElFB7ZwJslYN1OWRproPTKvUF65N6j3V+nIER13DOWoGU7fn
eKCg2ZkU3btZUeZQm13XeahqFdM2kdWj3wREzhq0SGZ0PRV18bh89o8SUer3+oyWTavmARGET2NO
it+QFzlFBR/4bRyO+AJjR6xqvGf5TIq4v2lEU+1Cfep3Wh3LhYdBk8a401Ba1fqYnlgzWmoCD8iX
A4toI5/q2MOajVkJL/0Ac7+cTVXkv/A1avDkR3l/Ts9jelR6Pb71XUpfos0msh56U70Dgzq6c7yr
zqsGBBnVAOQLgjRNqAt9CrsthCoxqzv3BsdIfxUVmrUYpoJd2zBdunbxlBEpigM/rmgYmO4ckfxE
XrnrL3sUfvksUm55OQo2CKkASzr35XQVkk4+i6rMXVdGpDc4CI1u1dkZYhOvAT/XJCMH2yLej1BG
EsAoI7keTr1jQ7+yCjQ7rfQXrnUdaH2+jVLABSmHuKOx16SPtzOoDHdll5Gbx5aHT1hWHgx7IHcv
0bCY6TY+9zKPx0VuWNW2PiKRRXdwG5Zg9eE4U3rjyebScHBBYbe9ckcSQUgMwG6U8UNi7FuR9UPX
guhGxVX5okztzvLeY4+NudkouZi0GP99mN+4sd1ddMJ6CiyMUeS9wlz2leB1dCsLmHMAQw04rHOj
NKtc92XdbytAIPAY4lutXaUjSLEEV9bQmg/jULS3OTuMMx1wNpCHyFwUBiETfafKjRPrzhNSopoW
xN9CJ9hPjsIkNo4BeffHxHrdxJCR0O41nAahR7TrtOkccrM2r6Pk3jcsj6ZG+FZq/brJGt4DQlJN
28cjb8Tamt7DUcOtNv1IQAZctJtR1e6sluk5jb3kIy5vERsZ66oAKm3Gzkc76RvJWgQZwHUX5dC1
/sySFWGVUVbSwu7tM9fqiOQgeMSrU8CaHj0nBAMsVtFjWhyZpdADSRUiwBrdNwtgWNDvKpnpbaUu
srYTK8eJ9Gsnpi8Hhwy6sYlsbX48Oy2sEVexmtyPBmJgqcxhQa8Qgkfb3NVDQp8rGz4CIWFNNVO7
DbWSPZughUOXCTqVmvfK7l4CDK5b2zkmmLu1WJgiP9D4egkg8OgaO2z8IDAhMsuAfVmIO9NUiZzl
hUyvSInHvEDwn3mvWfawdmu/X3hHmSFkqnGDxsKEHiDDigOG1m9JrOT4FRRBtPYcA2fWxCnJdfLp
LCz88WpCkHvma47bouYw6o/Gbsdrx2Kr4Q1OfFd2LDszW6p3VSRyz8YqXXc1H2R2iQ9hbq3LjrjR
xBuw9HbNdW1OyOtU4gl8h16/t7wUIIMT1nIe6LZxQdQAIg9yFiMQko1F4HuMUzGU5GT4CklXFt+a
mdHRheo+9LqJ5uCndRAyA615DTGJ1PLnTsJZ0hICXPwbsrzjZaWHw6KjxbgRYXOVdDqzpLcv3NHe
BxZKDhMxy7oz/H5Lt/hH5xg7uI39zOsTc1awNs2UY92bnZbeByOwNGQ/6lyWJDDyPXYeLPLmyZTV
up0b8jWtGp8oTgVyyO9JE2uV0ECO+z7sGrtlJ2crd6FXtEitaEL+I9v0xjC0Agjh0Jy1Osuzphvn
mTsC+Mh0d2uN3RUAwSvDhjmUk+zZehwzEsOftgIOeNcBJsj9tlmHTfOmeUiIBvjNfEgsHKddyP4g
tC5C8qOXcNfgV+AB71MXkX005gBdCs2Yu05mLgWAukRZ2qLuLWQU5luBO/Rego+5tDU3x1zZ5jVA
trCBUW74YblJe96Hnu7ge4ij96WG4nFelHCgy+NBwnVZtHhPd13DwSXliDfrgtQGBC2CeUyfa0Na
o3YQVguS38i8hQzH5lmLveip9cL6EKgCl1eASHYwChAFg1c/eZ5fT7uibeJbxy2daWFxxngAZAOu
+djq64E2B8+VKd/LRuxVj55tExqESet9udPDkq8DZ6l1GWj+uApHB1e1CMXKpy36XCaZ9+6RMk17
0Ej0uW8PHJt8Ecd7pxdMps5ehE52XpZu9qMwdp7VU2ro7SfY+wBA1dCxxDb2xVgWEaaGjEMU0LTK
PQ/p9sXLhDXj0JWWOy9AiBKMOVK15Tg2mzpnAETNUTwZS1Bc7Nr4phkBfc5Cb+alkwZ8h7Hn5gRD
nPVeumO6vdtFZl6adbAfYphaQzB289iPULAWxNCIbA3vYesKIDc1AS5z3wA7rntAp4OCTB1XnrED
wD3GBmwuLONNSS88A8uzP4o1u6aMltUxBTNUycQP6D48zPG3Rhc2m7DU5YEb5N1ECmJcm8hLh6iz
3rB8vmCUvr3xxiFdnUkYxpvRLdvHmnygeVkLZ13ElTcbxSDXtlVll60wmosshFxhC4ftTZ0hvOlT
6iZDCHKxjewChErvB2cgq5q5IKwZFxNcY7h8wwDyK7HD8GDa1rlfakQC90EuDwQdHCLOTa9CmnkO
+rB+9bGXXLlNi+gi5c2ILXVIhZ7NSJoQD4NGXpdGBjr4mSUNbAcoYRW+Tl6RwxAa0CVVloribW7Q
On+NdWi7Vh/CF6lhktN984J2JEok5fStD+0tNWRHzJJokPdd2ciHWlX5RYQUDiBA/OBEk/nos9yh
tKzRGZIFm4BV5OrabVtI/ayYRv9HpzXyWqJgpE7V/kht/6En3/ihyDiMzmq6OcsiATBrWXazlLZK
HoqSdJvAzO7xbqqVMRWtMastom+dlHiCpLkxMtWtAy+1HpEJm5ddb97bki9YVlVg6pH6TmZ2WU0c
NJN8HO+bKryhFRdeYVIPVpZR6Gv7SFECDwi/3Z3Urav0cwPtHbBugl97ZzyvoJoDjkTfMlgQRbww
d1Z6Enc6VA13W/vmK13RTruZ6sE5dwbnyeJw995Z4OOMiHJdl/1v7s5jOXIsy7b/8saFMmgxeBMH
HHBBrSMmMAYjAlprfP1bYFS/JEEWvbJHbV3Kyiwz4zrUFefsvba449vk+RXti6Yih6NKM0LfpzcI
6jGzSH2FO38Uw6S+Qxag381KON9nrA56g8SciuN9XXfWrUoEsDOJbFFkK80ve4FCNyITZqCJzmw0
svyMOSc00Ouh+kyeu8TBKL2GfEtyQlsIj5HKvAzuGYBrAiUiIJFZ2yix1UEvifNrRDRAtXImEaPd
DwhuF7y8nyDWWlK95MkzhviK+D9wMbo+k4Cnnxl1fpya2Q/dTlWVb2JoWmzhtczNTNDAks/mukmh
fc0g7g3knj2RXp2VGdfRPAoRGeYLjEqK+SvRgAKsk8ILaxGuJQL+17Ed7rJ40A499VYkhkUybeDk
gLy11PiOYAXq/Gwel2gOsnJCHiinEt9tMgicaERgHRhVApQH8oDdWKZymcPj20gD8eJKjqIqSf3r
Rh7QkYYBMX9pm537Ifh+ONZJRPRaORd7pNqUXjRWVpstE/WSVKdBi6Z0O2jBz0CZd5Mmp7cK65lN
2tO0LfOZRRjReHfOsle6jWICGZNEkHpq3dYsS+FAK03M+qt5gra3nKLU82lGNgviGiYMBLAlXSoU
9yj5IXtPQxscK9z/EFszOxbVe4jnnHfq0XqMa8w+ARLNHulruklpBMFrlhMO8T4yFUSovT3QHXm2
IoiSkpp0nr9EcRrh2CNeVUmfJHziUivAsQNbVAynZ6eeOZFUGnd9kVqDQ0uJGXq22JFsuthMTBs0
tAE4HZxIIJq/o1p4StHqQEjFSi8EZPVsGqlCty5mrav0mB1cqZRCl5rSORrrc9+Pkl8VcQh2SF30
fKr7/llLJPlaFhvzgjeo24hzRsY0Ueyuzvv8FBM1Ydh8bME2MJOan0sgy0LnSTdB05NUXiJQJXda
HRAqIWRWYeGTf8Nn4c1M6ngRrPDCaATFMeMxP0ztUP/WITdtwjC94bzUnaVWXUERl6pbiR0onMuh
/9Pt/1v9IkKA+c+6BfTWbf9vc4D/B3ryNRo1/75NZE9l3TVv+0TL3/+nTaSo/9RFghPJ4cVAT6v+
v+z4ivxPDpsyD1ZlslblRa/xr2RfDPeGJJqKqdBv4v8tRv1/tYn447D0qyL/lIGEY2k7/Y02kfy+
SUQzUTeXrj42H9RW9PVXOpSMepNZpxplZrz48sOwTZ5xvjt9u+GQ124Q/T8SHo1wQrPbX92u/CV9
e3Ojrv70o96lksrv2lSvvwDf/dKn0jWZa15anm/aVYYsh1Yy8AuIr3SZLMiaEmw+ZOQok2Dnv07p
JVb94f8aEIuvSGvLwPb/fsDJVyjVNu1yyb620VxpJyC8EcAkOoSDnuwQv2/ZfhxudYeDSonHwody
G2k9gH+P1HA07Q8n7uL7Tvu/RtFFyTQ1GWmPuRJnKJAj50CQFBv30jWzuaPb6WVyrv+cb6TJWW6n
sp12FWriUx3w5ff/1Wb8OPLyfN88Pwknw/K2yuRvnc9ishnME7m18ufXhiWNnj72n7WKQCZBXhEU
RuBIRH7xhmQ+XlbNpdkBhb/ZKI/jDpDovr0wd4lLRc72kRF62j5yMac58YmW/0pT8eeKMdAaC8HB
WD7t91ecmHGal+Ms29pm2JKcVzumBw2A3xD/zo/aheIR8LqTnzQ73BIVG5Xb/8bDxoqqGppIvZq2
3PsfkCIHMs3x9aMdnXF2dbuyIVrleFX2lac77HC2k+Jk0g0BkCeu/rPX+e3YK0FJYegs0TB67LK9
HuVsE4N4BS194go/mZbUt6Osetj6kPSVIuJcQi12oW79PcXePXlnDhTXE2OduiBm4bfv7zQIUhCy
rQEzjeq7g47mG9suM08I4E4Ms9aJabh+6EMxjByew2TP6aW2Jz6Uz77ENzdNW88BklpGFDxku9Km
7fBCrfnEi3dqgNWLT/UlhybEAKZ810AL7PvTEqn3crY/HxdKQdkCM8Er8OpOfTOdiHVkRBTSuAjD
Fwl/7cJrdvPxoeGIwQFLK392gR5QNJfAVGnmr4BjFKkfk9NijNgAxEUqn1ovVqPEBLwN7Pv9gjqi
pR5D5AG2pgfjz8agwF/IcUxeXmraNE854zQ5B5dJwwiJbtAWQn3cyDowy9zUmDyDkNaoqdtDB90Z
0TfHcMInOnqcUy7cdyZ8ONTwMmxynBkIcycbu1l8VarqkxpZ0LlJ2qFGBoNdrUglg23sjkgXbc0y
CHUemMqwf9bfxtiCNpdWMMA6GMg1ZsKdMvbTsaT8tAvU2nxAEPtDaTJvyoyfplIf0x7RX67gc8Ux
R5xCCsaqBmSPuoBklUjT97Ok+MSRcugESBZQv0V4mRZgpwjEiM6MVNpbuSQ5PShxoiq3OtbFyG/g
3yXRi2GCmu6XTHKxCbdCLwuuZeBIx1d0AbDjOeyEfdSH54mCQ6IcXFpNVxR37JKYtpLsq0iUj5yn
b4bkclAulSidSf1Bs29R+YwrLRj4p2T9jFLXto4bcrEJ1KM/8p2DiDMIaCmn/kKzfGX7D1XwO7ns
ADxUFWqLqf2tVShmsyXNudS9fwxssobQCHDYpTn40XEnBP2NptUWKD39TLBwYuUlOkz96I/S1Uw+
4dChtci76EzWqNIZMbGLhZL9FFTt8h91aQyFWFNVC+Pum2gBuZrYCTXVhCQYpwINGH3T4n84MR0t
083b5RSdHo5/CWAaumcoTatvTLIoooOHlux0H+yyA96QverKu+aEbnXlxWfruIyDOo5lFfm2tVaS
TVJODiAFMRtcoZdtQzfCjm9Ldnycdhz/Tszny69eXxXDsb3D3Kdr6yVcB0hYySFV/+kA2Y4y8hbt
sT250hblbOSeWqI/u4lvhltPtvjle4pY0nITNbfxEk/zVFfcxd7Xl7Weq5Z7yB6Sm6iKBl281Sr1
1xuJSsDrljdR55Xs1ep3ySv69VjLn7W+g1gJeFQAeNgvr8b663XUAAwzMdQQ9psYqxNmR9xRvJpZ
bAe8ql8P+8md5EUUDQN92XI+WC33QmCw9xpoTogHxe24k1h2vNOv43pl4U6+G2Z1dRapKlmXMe9K
8qbzC4eSkfP1hUjix3fQkpaNkaLw9rNOKu8XerE3QtTv0YzDSnqEUX81t+ZN1xqPU7ugUJiax2Cr
hQLMdhXxqKqPiKqM9lrTBJJn4sgj5NZNWvx+YcMxnIQgc5/Ewzf42986sSztadB/03I9Nob82MLn
bAPrDofP5BVldGP09b5KSKjxCYqwu1CSdnGI/90iuvCHz3mdUlt1A6MaH2jx00C10OqkwqkYl1vD
9wnWDXFw+5Xu1CRx7Vo5fQCRLd8F5DESIloNiPGM+XGqZ32bF+XkVEFzLxXlrxqy4tJ85wCnhV5Y
zYlHFRkGvhI0CB308mkKB1jXptPV0nd5cTqSj5FcBGGp7IbOP+spJYKkJNWWdvu9YvnBDtawSFiw
VWwgCzujqFx1C2i9pJQBn1T9RWT47OnlSLyGDBdA9uvxGgdaf1exrmykrngOm/AuikuP//+AbBrz
JTlas99n/HhrV+SN6mgatQr2v8diGiQgDol5bejJGUodCS9mT52JBIxTE9VnZw2dr4yjFNR3rCDv
X5K/FpFZNi5zFgNzWRUyEwsdhpOzcVkxRJYOgSWkG48kUKK5YWWZWWLUZa3B5QaYmaMWi9DXb/BK
0Pm6NUL8jp6Ui+aM93pOerM1okkdF21hEjxMVMe222m39Vl6VZ9Vu+Rh+ThjBy/c78grf78E6LuT
Pa68Y70dt7KDuM/J3NI+hVlZ6eg//qbVhxvAFCiJtSTUt6F+WudeDhNdjCG/DgTCuHoXX/TRbakW
J27GesKgbvHuXizz1pt7YVSwtFKfcelMwfIgYM3ffH27P6yQqyGUlbMj8xMD1ju3m+r8k8qClR5H
m+Cdy9OHKmk9u6/HWr123VBLpKMz1kQ/70L+LTnKDtv/wbIX6Xq4G39rh+VgS2LTiRv56qd4u7Cs
h15tOCp88m2qGzxB2z8n8at1TU+1pU1wnR3iS92ZnpozEXfQfBi3RE463a4+P/UjPj5Ni0qUKuP2
AsDIufb901wUOGRgETVuNNeWcQca4tTDXC/VGpU2VhiWa3EpqGnLL3jzviBJJfPRyjXb/y5dkWCs
baOdiqh1a20bJ00POMdtKsEnTVfLL39/dxmXWp0JpAq/yRodFUu+JZJlzEs0Emsi39KGdvPq5utX
9bNB2MSJHEBwXGj6qh6gln6IbjNhYmiesK7BZaeVsf96jI8TIwajRY2Mm59/66uNgEzORVVIpJ4P
yCaIDfCDlNCmb37n9dbD10OtfDLLpMJYbH6NRQtvgt56/7AqlIF+WfGwIDrTEbpZ6huhQ+bTYXqp
KAOw/9idGPJjwQHz1PJe4Nc0PvL/wEXNaCq4hcJudg238qimwL+9kB1xZ56ib352gQvLUBRfS66Y
HN9foMyC3rZiT9a87U92sOPgA9T4llzZXWlHbr4Nt6fqNp98AO+GXH0AWtZZYyAxpKpe1OOxjfaj
4gHsOHEfl1++et/fDbP6kgt9Ls1UgzVNykO2fb0yjhUh4PzD5PCBuafKuZ9dF1C+pUjOkQk0zPtb
qZZF08k1NQl/7nCr76fmciBpJwZRfOLSlolwfWn4CU1mEJU3dI2tTVW0HFqoKbyV5ZnhzkfBDs4m
V7FjXH2nHtcnVWp4AKT/scwDcySS6v11FZA6Wr9kNPV62ErOdJ55iY0ct9mrx8DJfpy4uPc+sddP
7t1wy8W/mR/BI+HhNv2l4DZtVbvx6uPg6m56OPWlfdJxINiDiR4CMPss+bW6+makRi/hGGXUwxcX
qngdXMhedkHYqZN5yy0lVOoJNZ+T3cln0N+dU4bND8v6cmjDgQOEl1AnnbTs91faB7KCnLCTeUOH
bfmt8RBkc+5Vnmvvv3XIfjvW6uUE3k9b1ZdFOz9bDtlIw91lHYdRdbKMuTLY/jnQvx1r9eV16GZL
Gewf95UEFerh7FgMu3Pa0SEjiMLpqUO2tP70ljv5tlSxekWhfZQSwlwJ9Bkt9/6lK/bSIr/0zww0
GmJ26WsXJiDamBpQQS1oHr8ZLbr6aa9aJ51x669zsTQbHJCXJoEOtm61W6MmSE2+G6TXegZym8vC
BtFxbnm9Jz5aZ19/Lh+v/P1gqyuvOX3QOWsQsNa7fkhBFiGvO2sn0/t6nA/b6/VVrT5LcZw7s0gY
qFX0Y0wz3jC+JwTmgn6xawAHfXY1DsJ92919PfB6R7Eed/WRAF6Rcv4HrG/zQ0Y9ajU/uuH312N8
8sa+v4urr0PuMGShAZvJG3byPQ7qxFl2vGLgGB7WptIJt6dWiw/T6vrCVl9JnwH3CgFsvM4+As2j
6n7p/uG/dcr7k6Odek+Wv/5mrgtTzQ+75T1Rl9bV7OCAqezCTihRk3a6EV3iaODz2Lh0TnEcT17p
asOGPbbiBi9jexwOR7a6bKEOr3CBe0SZJ6/18w+QDbwIUl1ls/3+Widm2m7syuXOai/qtvKkCx1v
cbyTNxjg7RPvzqnRVneW/OhEbidGg8FKVukudX0HMiJ8kP+oibve/f55bf66uNXNNCY6+/7McPBM
9lGIvYc4l1z7PqnBr6CST+y1P1mjli/jr+FWp+q6JjHJKBgO0hWy/520yx/923ErPSTuqSLmv3lR
DAmkucpzM1ZzjJqFxFmaDKZ67d7UnBhwAdpzO92pyJJO1maBaaw3ia93EwIFpyJYG7K4upuCLkFv
mRBIJ1H4vZkm2jCVubfASbkq1CF3IglcDQkRK/TKs2Z8GMVMMJ8QqTd+2//oZRLZ5aoMQf3pgYdA
zkGDBv+g9Pyiu8MA5DWVKm0QI9GYQFz4QxwT6mlJI3qDHGrX5UzeFQgtkySU1q3T4SWeTek276fo
V6L7LM9EJm+zojK3mdzsOrCWCHxy5M+lDnGuJJSrbhwMXt9xfCAUEpQHtWh2emF2dp9SPyc+V2jk
XToH54pOlbvyj3iHvptzh5ZSGS4TJUB8RewLcitzqW7BlrOOxtwdBriLT4M1fgNfJJJeFyaXJdq4
33liaU5JAE4Jv+qyH2nmxGrxBPaxOdbRcixD6uSEzSDuuooQTmsUpitSKNXzRE3uJT+60EtK7cR+
Zl40hJI9Bsqun4bmekFjun1iRufJVHlqLYY7jZiiQmrPcnVm62ISxWhk4GT0/qoPu6vGxz2DxwVL
SX3MYn9jmUu7uSyuInScrl+NvKz0iIKBZpHZkOqytI9wUIA5oKMUL60lvAYHmV5TvYRGcd50BJHM
saUdlS2NKWtpUalLs2qSdc59eC7wvoXGPl6aWsnS3hInTb0u6HhlS+tLI45kY9ANi3zr5yzmXjdY
PwZBNR+KpXEmLy00YU6TXfLaVlM6XFRBIrhlXjTfhqX9pi6NOMxvil0LooFZoCd7TShBJiytO2yN
24penp7kydW4tPeKpdGXLC2/dmn+jXQBW7qBZus/kdqcHQYr5GSXqlh/EuGinpaQp6WdGI8yrXo9
FMHO0rUUJ2HeGUsDcl5akQGfxjdT1LWtujQqg6Vl2SzNS8EqfltLO9NcGps5HU5taXV2S9OzKPrJ
QZ28bQP9V740RrshCg/a0iytl7Yp3Nh7Mav3olCfC1nzHHW6dCf0ItrMZDo0huh2keUlWvgb75et
D+JTnyVuaYZeXxH3KinaNk6LvRgGe6Xqr7DeXMQyYnQr2VPR3sqR9szbR4yrcZ910q4Qieq1rNu4
k11kn7+1BFSWmfEg0wq1NP4jEsaBQvjwILZNIs0s+Zp4nAJM1QKn/lLPHkhMCmk54j6xAuXeSnE6
ZElLkRuJSzm252IyXyP/fsnKgNapLpBuRkp5WGb2WE1PWiQ+zEMmueDOnudgcoDBpBsdhpkcNweV
UN20jKH7Ztel0PiApoBGalJaOST80A7GuiTIld0XBCwFmYNV1WlgR+dNCZ9TiD3s85cE2L7kYmIP
eM42AN4wKfA4mugbJFlLOOr5aIOmw0bY4ePKz6i2A4TTN4Q4RvV5JBCLFDmS5YWzdgvsaqMISzii
KWFwkXv0sr4sOyaa/c1gCXDA8h9dhfrKMGjBaMwbCeQ3LU9/mHlbumIhfrcK2Wk6BbEq+embcEB0
HMfMi7C/HwK9RYgyWPpGyxtxi+PQPPbZcJM08Y9sHntCp4TMxkCnuri/xj3zQHWWDtrsJCa5eGNt
7Dohu2Y/EXBDSctspAjun/IQgRvESLoXiMAestr4acxzvMn1kJRqwboIRtoQrNGZU4fD4yTX/VYU
CvKBmyslxpsSNfX3VJECO1XiLU48+aBJoXCjxHN8pxfNQE45aNte7nF+iw0WYwOx+3ZUBQELaJJD
HF08v9iZtmIQEifqh/eSyGKMldZDFgpNEmK3AwPQFWTIr2N5U04YOHPaEnMR87WESHhRFbdtuJsm
LT2WtfId8X5OC2oeNtjShYMv+OCd1dhrFHFbduRMGexs9OpQCkaFpCs5b0brWswtHLl+d9vJPsLU
Raovaxl8T+0IUf5irAKPv7ovSZVRpPiC2tmWxWh2jCscbBqMBASgeuCKrUU2qIbnZ7QgKszTMfD1
M82sl3z5K8nPL0KNQhF+SkzM8zS7eD/3OumMXVf97owyuAG76eQBtfCSOO1wiK8zFoJNNw9Xlhpt
EfQ7DUZWMAj7LqEmEyZnZQzetbXqe6POzsei7aEfD9txZrWzzKJ3fH0Mz1WLwzGY5009CB55nIeI
pLWNaMZuKgGbrrDa4S2HLBj0502W7hqUwsQowFXWTTit3X7My2Or9242VkeIYr6t91a78VVxG7KO
20YU/4wSaJGaAaS1pkFGLu8dVcBtqSuQN2tcYqhCHLEu4NWg7ZbK5DCCvs3aEDddRrpxCmN3JMJG
jbSHthHR7mvTuWgm+1QPUpcT20ZpVS+rSDTOknxrFiEBkLKXW9FtPM1H9Pt8woiBSVIGtTxVhzjT
0QShR2FNpPeF/xo+gJg84FLGuxpIZLJppOLmEz6C4i4dSzcnzBifQoNxX5P2Io/A7o18q9XtvZLU
9PwwmKvZ1q8qrzRCbra8g0uIh280bzulL4i8Ljy5Ajw7CUe/NV6UPvTAKtptaTxkrXrIJPlZbptu
EyvBLizSi2FoXMG0zqloPspWfJCbYp+M8UUFZtZqa2Uzpwqp6nTlDC28jiTzB3zKYUM45HMAnNRg
Ut6IxdSh8e5xIyiIpc1Su8j7yhsnU97AFITirY6OJS/B2mZT27PWXCgp726pkRHOTLBHRU6wZ3+e
qkAY5+S+NQzYH1PthBMS9rlp9oUAM9tMjZ8iLnKrr7ayjLe/qS+MHgMlFjVHY7EBnonHUu6PlaTt
W+slDioiIkEj2IqVbXElQSJEIX2crOn72Ex35aBgxdKclh2WGLM0CqVAPGKcp9wfkR5hVDtjhBxo
GJ0uJsxpQqyBRYT1wyyRY8fHMix/9dXkJiZBOmw07G70YZMS82zhU8fI3e0sYmQVrWk3Ot5Ab1LA
Bw/YJ7uhcXwDnOdgTbbPFC3rQeeNdfjYGjiQ5fJHbFr1BjZhdWNlegglY7ivjPkSEAv3sSekLx/u
2nDBYcjNXpJwVnXhRTb2wSZVk8epb13YSDc1AOpG5flFunJtlfJNa5guYt5rSGBIm9oc90ZU7cKg
PcC7f+DTnzkETQc2iGfWUJyHID37UL3TxegaI+VtBgvRLeXguRysFLXbsCNzhOxXwydaEbSB6lff
Rhz8aPWPYZraVtR+s+SZCXaOnczKsSxX9bkOdd5Ro/LM0jO+ngIrN2/M3APTLHQqzMAucSijg6oH
sjC1s6DRdlgk3Fib7kYBqc0Q1bYKq53wXgxIizE6TbaNLhAzF+3zDIVs0vv3phXeF0LnEX2MMxGy
pQTWPyzib+JgiV45iz8EgZU2NNFhNrTn/VDCfi3edaxwzAMm+3DWlTF9STGw8CKaF8Is/UbXc6um
wbk5Vu2mKdtwUxfRzkhMnwlNhGDB6j8UAF+noZjwRtMJ5zWWpjrjesStVDG1heKZlI3fS9a/GNDx
GDfbBPWgbnXnOAt5B6xHav8O+QlYDnqXuR4Aa7RrFf+HOiAD1lszvJpGc59WrGDEGkZOpsePkk46
qjD5BC+qhyGL76eFft4WNwNEcxadnF1q4Q6ickkA7c8mCLF7YumjGW20R4HeHQjlXyXuANcfrV9B
iRRKbfHHYWZsMwRO/hRhFkhjO8/5s+aQ4NI+sbuquNSG9AJGL/MZzkyiJ9X+YUhGAkubiyqfmdix
D9wRro15uRKEb3I//cJqzByP2QZoJ2nKqvQ0VWF1mOffspac8RlgLyzCFs+lHFxg+3ZqyUCZq0O2
yaWmuCD7jJkN47TaJl7ZKw99wXlaGu6QgvR4taMLs9IekagRgitBxK1Laprc/IKdGSQKnrmf3WmJ
mp3zgd3PqnUdTSBvFB36XeJlKfWWBvxlOBH7UIcKXeJRaqhOGkJ222DaYStdFfmVhWUH2kh/oXNa
2uijle+LqtpLyWg6bSFDaZmYx1PFuEF8kbulaGKvyaEEVGXdbkLFnNAxKPugkJNDIQ0NWHz/2p8M
B97zeFmNh74hy7Z2iNFWfkntM15FcbzD4SpGF1N6o2ovfk6n/DqJMp4jSI4GWWNznJK8uB1mbneb
QpTXuQrcQxdSUd+W03hWlsBXc6u7HGEfVdhsnb7/XY1eIhwspv0qv1fCSxPxycZoBgustslMik9I
8/0zSmBnfhRfWWJ03g3HqN3OtZtJjoGcY5TaDcftDoXBIFwKmSfGxMfPV3UwLguoaXp6F5kUJdRf
mS46UWWeidxEXDOGN87BIfBDT8ja62WTSnNlRwBeSImrdLTOv0FGRL1N7Tk9WrdiXtm5nmuP4Jii
W0Wr8BvIgqFeVoFlkpuRN7cpkRWX2OtvtFHcE9d9BbpX2dFbEAgURq+jixwVTY5yJv5UGwbJvdJi
WPaJR0/8oMLAI9jWLNSbxuy3CHBdILD+Bl2BF+rdttXky6BNnDCRrzOxhsQ0ZDbMEcDXZfoAKMJu
8+4e2+83rPg3dTmfJaVxbaXVlvST31FvAVXW22Db+HW570lTknQcr8syVtDHFrIdaxWccvkS2vKN
IRb7Nm9/hTNq1XoASBXyacc9seWdxB8Km6ZMe4fHc8RmDhMpCD1F58nPZXgWG+NdQm0EfkG5IRfb
3CSUgScpLJzRnw7pUFcYl/ynfCh+yg0TWh8xxVn9zxHSyUaXsFwSHFpO+YsUKz9KIx/hRrEOYU0W
8Y8Lv6amPYLo3qdD+F2Z811LbXJImMuakSpH7XLq3c95cCPGKkdt7PdmpGLGM6dbU6n2YzruF+Ku
mo5nsLqvGiPbNinesDRjmxr9jMpvIyIfMfXCtFzOJlAjcm3cwqN65qhzE2XjrrYQzFO3SbrufpbL
yzxtz4yq2wehSZ0tnoyND6wLk1yWMBswXcuCRynDVo3lbZKOndBfyp15gRXdi5WCvT2fZDCT4tFq
V3j1L+TOAoCTXaRJdcbyuzfxc25Hnd06rInrahTw1cnf/TFBIZXKW6lBz9XG+jaVZXZAgfYYjZ3g
jB33kVwSCNPlziwHNubQhK9gtQOtKHykWUbjgdkKOac2szPUxu/UNHe6oF5JatfYFtWN86k1SQ8f
W2WTzho7M8EQHmIJNKko157f1+2DCqzKa9LQ0yK9+iGzRN/4oZnt/LRS7bkQQo7ji9h57m/ZqXKY
1XE2qoJ0U3RFhZyLNUVcJF7BIvZqUH1JKdISaPkRy1Dzq0QZhoeTs9mk6dtykY1hthtg6SAlaxZR
WYO6rFpkZvEiOAPBQU7UIkIr/OqiWWRpisgbIdc/RfRqY9Lc+Dn8eXORsuUg0zftIm9DkNDb9SJ5
M9G+lWjgwOhMhLdbdxq7qxqVnOm3R/gvv9tFPvd1hfiTDga9RVEi3lI1CNNadTAAV8OF8dmdhSHz
a3mQmmc5f/p6DOmTsjCxYOicxaX7JK8V9xYM8q6FxETNG/zOhXam7WKXfI7tcAbU5mkha9LTcNkn
nhh4LVeggqqSEYdYRgN1qa9lJROU99xgo8fAoh0cF4lrCjh42NfeyfrwJ02Md2OtitGtgfADuzrQ
Dbt3uguwwb+WZubSXxtvtAOfkez+B93FT4rEC8JTJINJE2k0rhReQZgP02iIHK/oD+f4fGysLfvB
BTtoPYBKsLPHr2/q8ge+7e8v9/TNgGvRMASdlhig1wHHs9wVtoBI9unBOFXc/+TCAEaiXlRN9Kjy
2vCmz7UwAoaSeHa9U94VN+xSttQRHNHV+0178gGuEMVLZ9jSVMr7CtBJNDWvDYA3XahszHMfeQu2
jfsRcRcHVeI0DiIQWNPJd4vsZGGjWnt2ws+VW543x5P050/eIZxSZA8u5jQDvcb75lDdK506KTSn
OwRmtRPscvo14OYfZAGX4Wg3e+oJMp+Kv/3bD/XdwKu3KKbGBPcL1gpor33j9TsFJbi8OyVg+6yJ
wjhoQ1CC00ZZS7BqrLp+XTAOkUCvYkFxP9vALLmxpx1on44GiBkXNwRRPo1V57TLe2BFQirS7CZA
wI5dbCvqhjgk1ErCHZkMX99E6ZPJ1EAPi9od4QYbrFVvr5+CnPPyDGHk++gQ3RdvYid0IlvSmHSa
feUmDnyB4NSwn0yvBlOPQdwVQg1ZXc3hKZW/LDRxDajn45N8mJ3qkN/2P/S9eCm+hDeK3XqwDe6V
q68v94NERbcYTF1eV5YPkSt+/7YqRQNUu7QwwXNqeBEuqeMy/bCzs/tHw+63/HdXOTVpGS6QR9v4
dkpa8eF+8wNoxIGWVUVZ1vWVmCHO5cm3YovCOJ2nIPyZwPYd0x9fX+bHQSjcwylANYj3GCnO+6vU
W+rnc828nvceVqUUOhdQs6/H+NjjR+XzdpDVI9Qrwq8UkUEWtQ217y26YEqBiJI1Wz36W6U8NeKH
l2Y14urbqIa6LqnnL+uG5p4rO7xOTrClUI/ZJGZUGwKLd+qBfRRqrEZdfSEDObi1pryOShjdYVmO
B2fxnJzST32YSZeBmGcWRzmf5Kso581kruUtxa2KgRA+bxvOocoQcLTeRcrz14/u47LBSHx7IuJV
lQBKZdViz+ZG1KKsJRzHDp511gvFtVzpmKBJPmbeC1XqfAtf4Ky9GM6UbXLpbzXn65/w2RtqiiSV
sn/lv68v15trDVJMW/6yBeilB1nxaPeY8bevh3i9X+9Wfa4SXxL9+0X4CYH5/VcA5mIMpwHiFwif
anBAa9DbUFmRhRtyR67lp/ZCf9Hljbrrdq9D/y1Iwv9OqPZCtf73sAQvfM55F3/lbdRO+5//9/8s
f/sfVoL0T/JosV8w6YkI9LTFw/OHqS0o/8SyQxgpO3nYySKb3v9PS5D4xwCV6SL/WgR9y0z2L1qC
+k9K3+ANiDu2CBEhNO7v0BLWMn1C2FGPIx8E6q2jfHtdON68kLLcdHkc34ksRY1NcACHXLci78Gw
/dvwcQnabm3i4qyrUybl9Tz6Z2QkkyqLr2USTPL+NRV6M8rk8XawTW94WKR9pJTbM0gQDhj/wQZj
9eV9GG717VtCXPXqeAsBmWKWp+BGKDxhi+/zpevsP0Lek1Poal/8YcxlYn9zc/0qFOmx3C5+RLWi
AnRLxdmuHNkt4myDo9TW9m9eu6s/H/k79MTqFPVhxNW3XwXqQN7Vrer1e1CEbESN63JDttVOvTkx
0rLovJllPozEG//22oC5Kv40vl7bdC+5qp2yfzLQB7iGxyzqBdL2xIjv76YpGvTX2O0TcqGhJCKq
5/2IbWmB1tW+L3ez817jHpzkbHAktMr+drz8erT3l/c6GFELJkc10qT5NJYb/ebRzeWIzKV+Ngvw
0mNkd9r53//zoSypbHfZgqLwfP/nS20tQuB57sb7obhp85ev//SVHP/Pz8cXqEu4DpBALfPR259v
TLAUlPZ5sKWn4RmW7MG8UnkXjMNELEfknpQgv1/D/zUe8xFODbJUPpjMDNCjXdM+N9tyL26zXXGN
2dlnO72cGBB1+o/sak8qyjn3cRl/vYTLsPiKWeFgaBAwoK0D03vLRB+R/siaRKfKNdXfciE2bhup
w/aQEVXVOlZQqU/R4HOMEXTtkoIvbRk19Ed44orgyHUh/DRBEKJJw46C217BPCPikR47dqha1A1Q
zEcc3CoezjgOxmek2KSWlkYlbcQO/HwSj+lVSM9S2UCPEF5iRCSwZswB+jlYFGRUDgBoCOexInXl
VvT9uFs0T8OjLJUjMigpYdINSnK1Wmvq8ogM505kFy421XUbUsPDnP849Cnt3MIAIC0WUAjPq8YY
7jlPJPoR3FH2HPRl/NJDsEbSJS4ih6ZM72Ny3DJbrIpmfCpkbbANzAxUvMdWTd25VnyodZxwaVvX
wY2R1JarDzLSTsVpKnCDcRTu8lz7f+ydyXLcSLZtf6XszpGG3oHBG9wIIPoIdiIlagIjRQl94+iB
r78LlKpKZGZJL83e4A6elaUslUUyQMDhzTl7r713Su3jSPXNNu+o9PXHIdIh98WJ9BWYrR7A97Re
tZkSkX2WCn5CbZgFgp/ByOHyOlpC3h6tBmyTAAKV8wCuLwKxW2c7F+CpcsKMHBBmVEYlWHdB9060
tMz8eMooSzs2uGoWScz62iDEvKtDsMReGEVws3PS0bCTa7IEYkWtkXhfMpOTItlXosen6cwCGjfO
xRpAoNqgAtPmsjD4vpiZETYGZ/QQ5uoYDwaw9T6wvhZaoRwtq2CHpGTGRHhlFsirlrDGo1Bn6z5s
++BcljzcWpyTgC4m8SzVxkqmHGWU1TSQBuu22UNoWJohYFpdgLRHIMvoAyqzcjYNfUJK2l0kP8ue
SE9giIe8dfeJO25zIyAfUc6EN5sO/VfYkmer6pytMlrhl2Ah+hKHCVwxaltsvpX+DIzZ2ejUVtk/
O8pKjEpzbzZzcWuoevCY1SGEALxiZI2BYr/praS9F6Lq6FQC7d32k1FcmngOAI/1Dbj3rnFPVsal
IiZ0DkYZqdWB9Opk38lAYmbQesVXxiI4kxNqeJMVw58M8xOtmG63SP0+zC0k4bAfx92AEpon0Kzr
brRRdkdx8zFHJ+fJYVL9rC/VfVBm9bc8ANHt9wPg+Diti1MeOrTti8ANpF+VWn9REVqcTCJKVSgM
vOAuZS2yhV3hhTmZGbxLEW2F1K28Oa4j90IFOfRkQhtsEIZzGMw49VJFsy5238jT4LSJTkhG+Lkz
IuVRdDImokMy7KI8onCj6caVExvA7PQZ/iQ9wiaY9EtW5e0hbgIOfEZufiaWbrpKIxl/QZxiHJIU
BeQ6KGwcHkpL8HRO6gghq/Y1ilH3wOSCXKInTDsjzHmVsn9XCH3EsFTWSG8QlQS3MOEFwi3HOQ8B
OtVWoHUGSELzdGhy08vaQN5gq67T1RQuedl2r57VpnJoarKFO1Yyz/JdX9rQqSOkT4CBbefaEXP/
Aj263E/joJMvopYdKq1oOrq9AuJaS8gU5NUFO4fQ0kza8tKI3kRjZIJoc8S4r60vNpzT46jhTe7K
TJAj3oQbriS90rWx9KQ6jeihKvuURpVKsrLTRdey0eunik1v7xVWgct8bOybEKDYV4IyP4pKg69d
J0t+yuhG4ePUkgu5ZhaMiNhQotwbiP5N/UFZ8pHNkLyLcmiMbee0IHtbMjNuHC2XJm3EjPLfWA8H
HSv3Rc3L4KFwlGnyA9UtruNRbxNCPIb+zETZ7bK6MD7TejRLL9Lj4TxaCfiOuVPNQx9OpFVFY5yW
axp25QNd/RFOrNvJzwG5FN9c6AtPQRaFN+bUqqOniKR+CGwaOdhAL0RiJl5pGjzcUVbmrlJqVCep
1vmNAp1uNTqWeIwHBU4tQBToug5LhxpYUAYzOm2AFyY6f3U3FzydzN2HqYnssokDrxjG+pZ1iqI/
CF06Yer42A/NBENzhJuAyi6BsK42yL4cNYJWymsfnVRznJ5H19ITuLihPE8gHIY2JuIALEkLHtmL
yeq+NW3F2ZFKSdZGPAmCIpC9IP8N6mGdpF3/KbMn+UlIo7selHhYg61sCWSvu/LQBX3xMC2K7nCC
xK7as7JtBi09pZ3xLc31ee9Opl6ssFx0y3QqN6BT453V6ALVVp2cSlXPzzhJCXBp4vxFLxRjDT1T
w8raaSUBDkovrphPs2MeWfzeYRjqwJUrSdRewo3cha017mYpJj6diQcbQiLLp6A3ETCjO6pqn/SA
7m5KEvM+rWgFRwChn22jTM+VrTNZq0FYKWj2nOApF7rzbegD5VDWTnEdxR07BnPIug1MZ8NTq6A5
VOGI2VYYSXoXRwJOdti7VzUkGnJrBtCLkdmlJzKO401Ek3Tf6aN80NCh3CVUjHiWSvJodQRf00HS
nAfbmaunEh7qHiOgscnaurkSQxbuO5Qr2xqdkh+BBGXCS9GGN4lSHEc0JdsZ4HS1CWbdfYLaXBDG
mY/NldPTHkxyNOHA2SDltmULUVmaaGDYr8HRGXrPGQo6+mooHsI6nw5WqtJWl+4Ao1bnW5AVT1dF
Vc6Hpfl2pRgWkt84ZVLOLHtHgl312IUjST7EE5j7YO6vse0ghFRD9WImmZJxdGuletU2wDiNBK3A
c0hj/lM9gRECUFrbCDJNhLLgRu21ZVRuYK17hJrtRskz0pbJTECbdtPOY3FuoTJJkn4mY69Qa1uJ
NLGeXR25DYTnHjFmWaLj6iwZXuv0jW7ZAhNT35Py9AngaH2NlEvbhk1ul8ThdbACwKh/JciWk9/A
IPO1Pp/PLILuPtDlqetNoaGoNYPTOBY9ZkStUm/qZMwHDyaloKxvSAelqNQfrTBX1hYb3ltSCqfZ
b0HvHCKRlwOiygE1Sc7O74aMZEyNFqn36yaHyLHuWsP14ZA6487Ik/mLGtrjM702/SVuYdGj70E+
aupjg0vBHYw9Z3b9MFWG+S1PHII1Gi3xEzD4+VpMlnyJnXEcVmaWGXRuhVQIVyGlATJUAxXDjVp0
fKMi1ZUcw5a04kqdwtUYGdoK5FP8Ye6h5K5QMlT7Wg9LtAXK9GlqCMHF3jNw2imc8tRYsktXsQYf
HD12jXA309EIrGONW8ADSNAQMXtY6Gj6uja2s9qoj1ocEzBiTTEVtjnuGYgVKSircmIx8iwttg8V
yQpe0gjhlXoesCl21AUF215XI3K7R7fOpeItY0weKVr0uHycMCw2U54OEVdroUKOcoi2azOp8clg
B4LcnM9tnzAc2iUHopDmQyBD51BhZfBJ20UgR4uj+sS017Ubiw3pR7ebMsCiIjK4ejVzNvUkkBJ1
ZQ/AGvfDltwp1HmxZQV7Gk2FgNE3DxFK/SKx4gteuZSdvzsW0XHMy9hascQW6kojYWqtFmg/tlUd
sNMpWbk58PcxxoZhRrKZy4APVvSWyWfVSWM8UdhFDawM0Eb0xKZeh2LuEKayMFcGkK7PSY7hCvp/
pd+ElUnKyOikOWKzKF9Q7X3eu48ia4DZqEM9L7sUy/04qlVifEDJOqdXDGXLYBEeO44ZjSb2EVm+
x8lIs82kI/cOhIA5GGmxwfUncGrzaZDZeg7JlxhLBD89ie1xKtqt1EO/b5r7slwU0w5kdiWFJ5tk
7nxkt1oNaJidMT4JNx/RmEsD/7JiEPJjNkVxcJLePRE0hL3eqMWmXWi4dV46p9bNm5uh7Hqv4Xn4
ZuTSQme98widd+8Tco3XZQ+JuIr4/GaG72qWRfSgNfU3UebzaUm3RcZVH+zGDW6piwZeWPKSpiX9
jpG/P1hSRCiGarhaaWjfhRwSPFHUYl/WeuYbQSkOiV08jSDWfdRt5l4Bo4MGE8fDrpeIX/A0qCeT
hXY7OClYaDEOm1HLw4OIUDIUJS5mJ4+rYS2TrL4LIlkpJ8fG2rEyE1v9nCMh7LWincs1NILMuVcI
EW/jdRoZYNn11AD7GECigec8X2iFISAHfpBsaznEz6z09pa64/U8ImxdIrS6uyEKzKsMKcWnv103
sGicAHVQaRxTmHxXsZKzkkaifWn88NZ+aM7uZSnKOSvxjdS6e3f/u3L4uyLg9wP8z5/3rl5F4AqS
4/Ylfhj1le7Ls3abngjTBFLQ3sN1W//613tbA/zzp72viqDMb7v2JegyKD/8E/R+BTLj1x/yrrX4
p095zyEjQD3POuuLwn4MH2S0Lm/tQ7ddPJKOvmZYB7XHAem3EM93df8/f+67CmdRx2Zvk4W4Rb+b
gwlf4bG/DxlKaxbQwUtmSqtOuqZa9v22/v+y/39RUaIqTtYyZ92lLW3YDJn/3Ae4L+L268s/7tqn
9mvzj3MM+/gfVx3Zb3ER/mPfZE/FS/Nzm+Avf/z3voEirD9oGiCnoAQJRtgwqVB+bxyAKoG/TCeL
NgAVUQ1e8j8py7rzx0JfBj0GUd0Q0Aj+1TdQ1D9YSqlhAVi1KDqiDBF/q3PwtkJKcDkdbHRCmk0D
gb7ue6yf3jV52Md2+Ch7/CV9HVm3WpNcqgbmgZRfh4qa/jzfUSSetuwU14tRoHUk0lHUX9jkjJef
bvVf1L7fdkl/XI/Dr+9QI6bm8W4qGerW5NzXh495WskNgVfQm5Y/Ui2KPSUVDjkZ6sdff+a7Jim3
0KUB46JcsjXuuma9e+cag2PLpMQG8nKKRlrt5/lQP4QT+5C2jjK/loBDCplT9mfJstnd/foClhnr
3wVQ5uglgFyoC2sIOiDkw7d13jwqOm7p6NzO7IxJQiOTz5g2ZkrHT9nT+yF3JzYurPPz/u9+MCAb
qtd0tiCV8L+3H1wj1UZpYBi3uo1L0xBpjwS+JCkr6O/cZtg0pn1nadWO1fPx15/M+eTNL80I5gHj
BuA5GxBSkIy9/eykN60ir6P8BrT2ClvM6nz+vN+zM16HWxLlTtYFffCl3Tmevbf3MRqr+mjvxUXB
L+5AFCOzbb389+Xrql29Qx66uq53Lf/q+vpev25pnKB1X3/p11+ubRRF6mN9dH3TE/zfyfPwOF1n
x3k73qAWO4f7ytcu8yU8uffjzXDNRnm6JpFutbjw0VWshF/7X675oV++tPzrCMGC+7SOvRvL69aO
r2wC2Bn0wXxjpexsv/bUrbotfXWLwmeTf0v20kdrsHZ37g4v87bcEXUhULu/kHSxn27Hq/FKOeZH
2xcn/azsWAAO7ET8bl3y07R9/frzHd/aKxtj5e7ma/NisJQnWwrz62+7IyevlbMWcMKDtevJnTw2
u2x9Bwl5TeLrPmLBsPb2Jdq6H5odwvjfjOFXFta/B/GP5wlskv0G8xnj6e3zjF1CsKSlZDcb7+oD
5e8jR/lteNM/x2TAUJNxQAr6ubkCTrcL/ZlOtrbSVhSwdzFtQ77UlwiGvm4vB06H9NXuWO52RFKs
2S2tUJb6qTdx1Rm3vFj+OU90A1Y30UrBjMjZ7t69ZrPNzlrxhh1xJWj/lu/d7X49cF97Ru9+Txok
iKrIm2cONpYZ9aeeUmXmQxv0Rn4zZi6abGtwDmMvkz2BLlvsrY1XTsm0CkPnuVVbSeLS8kceHaIu
j/avf2um4bEI+2Yrc+qulSg7Py4mIKdjZa6dviSgytYkZVWqKLU+lofXP7Sk/RLplIFFxxuKZsCm
dM3UwGtkHlsNB2CBeTngQR3ckJPE6x9FSYzNHISCFso//9vr18mx++2+7O009joCQI/D7GddY/ES
7+5MQCpYMsV1ckMC8UExlZNZRLdJG52c/KvStndaYKFiSC94Ss+6RUc15jQu933oYomQazIFE/Ul
jAz83cMHkRQUVtwbKeKDlrpH4nQ/diUGVAJSV8VzbA6PAJF35Rh51lRv4rq7uCVbbO3B0WbH1wz3
Gp3jVgJEJzgo2tpG7AXdeBpbUAV4Dgcz8MvoikwRv20rPwgh6WFcpka9g9/nu6rqmWZ75Jx4ZWR4
jWV2axTF3dCWh8HIfrfbfIs5er11pFrqNppdepXGK2Lxp0FFdaBzdT2PbtR0YVQlol/B4KWt801t
RYMXYqtZJBbZmzF0fweQWpbUnwY0T4wHxgpIj5GtCHDftwPaCQYL1beGTGY5llNKwgAwD9QxamP2
raZtbysz8g2iHH8zZbwbL8uujLVPo+ujmkC1379J1lA7zYid9ypp9K+kY1HXRli3mUO8CVizVklr
oOMjQnTlJo22/fV7vKRY/PRroxsiYAJtNM1h10RM9F5WW5kd8b+dpX6QWqrvAGbcJrmTHrUOU5Qa
KNmGDHVkr1Z5LkmBjee4O6dWuaEJc4zQipxts3gyTSq9YbvoHcbqC52Y5kMu6uTw60v96yu1dZNc
crSV+rs9UeGocZmxf/jQLSZ8tovrXFVJnzTEscDYTZsUo5ssvGymKPHrj0aH8uYumcsZErjecoo0
YKe813do2Kcdve3Km6wgc2MYcL72837jxYKkOFL1WHX00Nzn6YzpNY6qVS6K+6nIumNYQE4dZOee
RMmMX0d4OUztkzMVw01LE2Nb12kDZYK/2iVZgZY5IPmbRLxt1em+C/OMZCf1ijTJ5Ea0VXBvtheC
DadTEh5ccobuSi2q1xH1XIgTk+pFtAEINS36w1wUqjcXTXsrwuCi2r3lhZNx/3pn/tZx6f8iSuaq
+lrctfXXr+35qXofOvO/ME+Gs8pPI8R7ap9+CKIuT/nX//Nfd5yBnqqy/vrzAej1e34IpVTzD/ax
SHIB0SFYUNlK/zjvqMYfHIMsNggWJxgUgv8672h/mIJRzTZYc5YNuMrC8UMnhYIKcfgivuJPG4Wv
9ndOOyg+3gxnLovN5vLhLhxz9tp/kpynsSXJSmKlnudLQJW1r2n0NtGE009hAUixluKa2dh1JVG2
mip1uurOKedj45i4dondNKydVOC7LimiRud1bnZqqBHT0lG8NgNVEAzoZmob7Er2rVBGfgRcXmY2
Txlpa5ujvUlEUq17OzuVwtzNWuZX8aCuwhK3guSE42QWZh1rbeALbiw+Ks6tlYvUtyZ8bUhvpUJP
bRb7vL5LU7ySVf7ZGamcikBf5zG070ixdm7u7Jv6WTj2ZVLwBlbqktJKHy/8kti0LVOLJDWRkViK
uzJPww1Kx02Ls9fRb4wAvUyBZyQTG/LmveVSl4uREvJeQC/Pas+9Wawb3DvSyn3Cc9ZW6Flzi57A
ocrLBm1EvVSYQKqrT3ZW3hUuk2QQdp5JZmA7FNfLz1I6C7Jq9rmvbFxGTw4GrUJTfNBtN2HQn+3p
uZW5ryiZXxAjVsQQ98EkiPsp3ofGbauQ+YqeQW1vke5b9PhHXexVO6c8Y+1G85bs40MW7aQ2H/Uo
+KCmRrGVAG2JGiYka2JHakGQdl1Ct6Vp7pan63TX5LFvy8Dcgdj1kjyEoNw57Oli8qz09lNck04s
i1OU9IsTF05f91yqzyl3StGyk5r2XmTcqi64EnpTXOVy5WpFBhwlKrqJ9AjNnZWU131bXE/T7fKf
lkezfOPUm9tQNbdak/nLxShU+p3G3rcyfLFJhXOD5tPy9b0SnqWpfEopiVuyPUfYihHGVeucZzqr
ge/QGW8Vp+HUDACPdGgukuVlN9E/gga7jtXbrKPgeasy9pYHQSqgvwwItWQcCNKNPrixtUV6sLVH
QQ8xOi7viW523qCJjejsjclwwMq0FeY2FtZ+GTEdLveIAPqE9AMEN8wEG4mZkDRY+qT83d3b9cvy
8XVhbRUsklqf+XajryKKsct4D2u27CqfUTPCsILUIFwEnsVKX839bdhhrUktdnwkO2o21hsAIV3x
GRf6qQnsXTeKD1ocHSfZeqY4uuhzljGRSoJgcOSVYnyQyIaW8THl2RmjLrWRDTYpnyKuT294azjh
ETLOLo/4FoJiV1OpEKeRbfOcaqYFNbrNT7OD8MRoxzMT14Za3YrWkZ85/K6FuBBXubVqngq/pRsE
fpfiiuepLU80bkH1oBYmEBJbeLGWjeJPen9e3hhcs97yHFxwHSJT6R74PZNG74h9Bneq1PKTGyn+
SGN9Cs2dofFuL40Hrl1fxo+zDxwcCMiTusKlmdedbSinmgmHxmW8Lxwmonh93n25SOFsbgtjh7+W
c05K3q0xEc1TRscgJgs3vExpv89FfgJvsU9MuYnpba6BRGE8IDGBl8Ee1mk6uesO8znADtAVifgc
dHQFxtw6Jc2OmfmlCfpow4R8st38FObltM3pOXhdEHkZ1uhDwfe4dYi3W0Q2bd0lMDNbDOe4hinC
bLQIaECF/CMrO1KS9fKSDM64riOhr91pic8MgbzTRlSwk66DqrrS8e0RI2vtdDk897Oxr7TMXr1+
LZnShGmG8YcYUFJkYu9W3Rrn7TCdG929LegP48CVlmcRO7jGa3gutRqmPcVea6Kp36JF6Vw2pcNI
AHYvzOuCuWmFWWPXN0SvaGoMB0sIP68yEg9HbNwyjqDO80u+XmdrHWRAKGjUQa0iSIUcM7tYD33x
zS7yYpUp+jnThninWNE5VINHw8mRf0XNtGpoAybszddlR7SqXVUbFwOp07bFVldiF25PRPUO74BS
ogkcAjrg84gDHCtqXCi7PmtQStnDM+0lgHshe3wWIpp3PfjEiRlY6eYvGnofv5hDAA+sabRcvcEq
SMBwCulzGvaw5G4qaXpVZO7KllN4HRNzlX3Ja22fGynMqOBTlYV+mY8nNRaeIPFZU48B52JF/y2m
eDmR/PvE8mMVX8DVJgcXoubenViUmLooGtmSGEWxmSRTLjMIXSQWE6aKQr/JsKWL/plocmgYdPZd
7Tf7Yu0VzP3+GnCQUKHVSL2zlu3Mz2UAI7fJt+kAo3C82OZudSDelvwEhGER4dyv6zHrVxY8pdXL
so6ODSgt0GjoLnRSaZIn09Iekly/UaqSilE0PgzZTTWE2sqyhghnNEhGt/yqbxVbXSBQxlUzY6Ni
gua1FYm8Flh0bQp2+SwucWdulw9JUPSp+YdeRVHAbiFDfqgTfxodw1k59CwE85SRXc/N4kaZM1bC
xtwChLlLe+eDZT7nlVyrH9vM2UfMtiPjHlXtvoCPMIV70RefB2Ylu2GA93w/Ex0ZOZu5FaTXhseq
D48JB4SaE2wc2zsnIyiTv4uUfGTnKdY0TnSBn4y3dabDLSlW2sApZhL7PnseZkAMhJIbLH9zsSq7
/NpOiDXSbilIrpblgAxp+tgar5y1DYIMAZi2qobyznXSbwqFk9etgqYcalAoo32hfHmRjNqMM2za
nVAb7saa7KRaupfCZRHKFRhf2bdB9WfX2KFI2i1lm3LcsmoAPlGnc0tnu7MsDPvm7LmT+EBW/U3m
JN/isGj9WDfXYeBuzXl+WDZShGlya3R2jazGMYxpK/CXX6Vmd9BlPlg9f7lTFvs/gVDJAdSHkKXJ
81PbFI+lNfum+VzO1oVu/CYkifinffr195H5s6j8bbn1+zsDH33BpPPCMnDfjtd+jJost6ZyOwQT
TiOX5HGwZEzoGbEih0iJn3/9ee/Ey98/kGrGkqpDSV28P1+rTdx34eyUW7sUly5uyLmyVljqdsjB
PhMkc2POhB+nmC5ZNpbFr0iV7cRyxi755tfXsoRc/mnCEDQTFpS0C97xXYHfbUKzcJa455GI1dft
BjvRKa2uh5ZoA/BhMmZJdNgl2Aclvssi5TCnJ9VoH0w9PyW6xYJGRld204SMTZCQ5csEEM4aNgMd
yNdRGX3BZ7W1B8XPqnQbDIcqExdpA3HWyI9W6oNjfGw1c1eP9l62FswgxzjT2Vjz2im62NhsqiCG
r3SkcX2U+wbDvOE9makBYn8r+oJXJjwyRoxR3lXuYdk8hzA6en6FZbf961tm/NUtQ1gmOLIJtjLv
PU6FRv4lSpxyu2zrsoBXm0R2csBBvSDRqT4yrIfseTbCzfIiIuYPP6lR75kENKsBb2P9zIuOhmCB
Gbxu58bE3C3zchcqbFDZ5enmBphFn+TbhthoWEgTZfVovgzNgIYQ8SIfnCrioiMxUBz4323v/eaX
/KuXwl0sXHh3KHC8N1kNbqimZsdCwkNYThzjZG7tvvOgzXDYYXobik1WUWDgaNYVpFG5+VG3nh30
jGn0jPamuE40qvrBrVpnp4wddDryqjO4Xh9hdbs8suUElaWN7+T7agooFosNGee62eyRE+6X/5ek
+M1U/e4RLh3EP436xbVEZ4sQgT91d4xKiSGqjYz6JHtuSjYyJhxV1adWKnFv2nvk8Af2syvBQYv5
j7HVWV+NVLsyc84FCVP6pPhBlXu0CVe9kZ0kA3SZtEsa/fMgFrXq5teP5HVaeL+u8kAs1laK7Bjs
385TRiYNuw4bLpp5fznijQqiNxuiVW7ulmlrKnovzdGiaV6A4LES6cnQCh8M/8UQTKLQx8x4r5iC
k8enjiwkPABn56oen+P7IICNx82eOWkloEK05rZLc395+5ez/JBGZ5g8D4gaUWhoq37JcSl8u+Wl
tjmAzsYuEhyh+VI1IvUxRgDDIA0Jvi5KazOVzaflbfz1HXnv+n2tWWDKWAzcbHjojb69I5k9B6mR
Z+V2uQvLcWDZlus8BUvTV8vs0abrGAwdB7IBwzxKZ3JA18uJdPkV1fJxANjEbOWgPUVbsO44s/3m
Eo2/GmmCPBHDwIxN8f/tJVpV1daTxiVWo/16HGFVWHPHl2PhcgatuIvLGWgas1MSF9/3aZw5Des4
jp8lj/C1HGAxDbJiK+AjOCSNguMhRMJfX6v253fepHtO8VlotKlw7L29VjA2BSFsvBVGdJxb45ac
Bj/niYqagxaL/RBOO10dEORtNZIqjXZph3bnZYpN24s5pJ4BpOo3F/XnuhQXxdOlJM21/Sldb5A6
4j2qqeDt2Hexm1juXC4Unz6NF6KrX87bjNZl4jzNIG1tGR6Vwf5NGOi75tayaL+9juVB/9SHQBs2
5lJjoUxnkHp5Aw3N2oY5RRjnluc5WNqqxKDCDnJxVizbnWUgOoq9a27SvvENdO2pa4JRJSQl7rx6
/lymp7yBf2dfxeOZsXwQzfM4DF47HSr7eXmXHGBdsqIdBjRxasQlqBEd8Aouv2zPkO7ZMHTWj2ji
/9cF3P/ohP1fWLxlrvzPspb/nr/Wz09x8lT8XLvlW75Xbi31D4fsCzQQNlZO1sN/VW5NzKoskBbp
cthMF/jAvyq3pvYHqSMqNVUXciGZ1bz4Pyq3hvOHgS+WjgE/k84Booa/kQf+3uFK8BlB5Hg2NCKk
mQbfp2Mkc6vLrocUPeXtY+aWsaeNIRM2eNlqAPqcd4MvNX07SfOmcd11gd9gA9Ik8WRjf4SCgS7T
DT9WcZWsZW5U66ES5sNP9/Mvttjvtkw/rtFl+kNIQhjiuy22E+Ke4Xih+5UGowxs4I1SBmf4ftNG
Ei+nW1hUg2WF0sVv5o9l//rToqlaBCBawO0NDJWGyQb/7WurjyZMZRZLXy2/OVSc6dcMEVZOlrpf
/4ocbd9/FA912VIQGmU42DeX6fWnGSKstGEsoybxZalMVAmi4ZzYYXJIZyOb8bSEySN0o9THNVCf
pd71D0kjER3oY/sZAXOarqVKDYKVyBg+h51m0W61Bg4HQ3bonDjZpHHK4TLgNgqmaYnLZkpuCm3G
ekuUjv0YIGWFg5yqJKTkDYX3OOljv7dszrypzgKHyUDt7rt6oqrXGvoRqF52MxoSM0RU249pWs7b
BNvROjCz5Jugkvohscpp0yPr94DB2NM6hb+LUNvuD2YminNWcxQ1psnYAIiCbCCzr1PYVF87Kzkb
2RgcusQxiDZWg9IHxhTAyywbRC1jIgiZzdyDIe1MW7U4CF5mM+sOOd99iAIW5oamLJsxJZ7IBgkx
K4bcKRBoVaU9dnYy+EVbfOxFC/UzlhlfM5riBFiWsEe77VadCPsNrpOGSlmok8bYNJXnzEW7AYzU
fwTlP3lxkrsekHHzooaQUr2s6eenUJuUleJkGjVg0VWbOuyHTT105e2U6/2nxsgcP5NxtaoLsxYg
nwPnSW8SY4epL9kLUyGtsS4NeUqhtvXSvti8YVEJSrnQydCR4XgpQP1a1RjuWmfIif2drlSRt2uG
6bqhU1HD5NwTXpB5kgOgqHl6ogOQbHbVtsrNJyS8ZPIm0U6Jgye6DnBbeXLXZmVnm9JW2ut+oFCI
DYi6nqKCs6GdiHcnVT19GFZBj/Odd+IsVXWT1mJayQ7PLFnGlyAl1xgPClnhcT9nx6CCydilbbgd
A7XESK4nL1YFfjC03GSTdAg1SJOZdnHbBLu2Nls/0Ufto12zoR/g+JxTPYM/5yS7yIrQElVGv3dC
TkmZbVFhya3e00N3WCH3ndZLNSuGz67nR1oJs9/DBvYdnCf3c0SfYRhMZ4d2WdtmVt+fMiV1d1Mq
q31MDCm1GVXYX9yoEY9WrKHeVkZ9H8k+uB761D2ZpRZ8zQ01x0oZa+sOm5LXF8KP83w6S8WGgR2J
EWmBUhjOvQue/VrPVPdRBxZLg6maqh3WI+2FlHNlBXBq2BuaQk3EAXHPbs4cfMHeyA16d6c1Wg94
UScuGxSp3t5R0a1PKf7hTRogrwTbZntaOVcflXjkrIwva9WMyhclMoJ1VriA/LDoTEwYSnnVtoGy
ySZBaEZZUzyrAkFAl9NPd6VkYIM3DL6YljITpWUnV72rDagjkOufYyJHL3ql2i8jYj3IJkgHtpVs
x9Vs1niljcJ8jtLwW6I4weOUaU+/ngxpXr7bty11P3IKQeFoKF8oRr6b8rMubh1Nigo7Zy8fcQoy
1oJpP6lD87E12on71k6JZ2sddSVJdWb13YkytUNV3jR5IeursdAmAKSRxGJdNR1G2AlxcYG79Cpy
2pwYU9Peaf0Iwg5bBhkx+ZeKqWutiNY9J+rQnhQbTnAsyv6+h0IabGbbZoCXanezBNh6EjcYdGxe
p0AF4WnWNlgR+uvmE8zZKqG1WLao4wsj4+ptivyjOh3jMph3eTvY95yPm2+0A9S7fErqTZMSX7EU
+WJth0EBc6djajRT4nD63Ft1/Dykljtv6HONxyzprHwjolEjMb3Ei6jEkgZCP+i0i+CYowGQLZtG
0/bNeNbQbmUmJ4ZIb70ojuGXB22z+R/qzmQ7biRZ06/SL4B7MA+96HM6MMTAUaQoStrgSJSEeXTM
T98flHWrSCguI6t2nYvaZBYt3OFu7m72D6mJP0JeJvC2GkOtd7kyWKiAYl1T0W99liLqBT1pAUn+
bEEEcpRzdT9SZ/GUFLKPJ8votdNkmEmatdnML204zIGtN9bKhJtOUkf1tlWW6LEsJN0rEnmA61KO
8RW70YRPTGXJpdfSXstdoniGuWQHHVYrWpl2dbC1ntKojUffrk00+86qEfelzMWrHtWA6ymF6SBI
DIEpqIuO5dTu7Sn9OVNxu0eV2rqLhdI95KnVH3XKiZ9RWdYhYMucOQcJOfjcd2otehig8DS71k6z
H04fZreJDlyUVfRJkjPpLrFSHdWp9ZleN1VfH60icoKOBXdd2Qmg0myW6+rAy6f0O7PRUFHt8yna
iSVRnR3y0F3EMLt+3rWDjlg54v74CgAYDrlEyDx//GxxnMWThS1szwLa8TjN0QKSi9MODj5Mk3jq
uiCyZ/1nPAon3hesBzp5mg6AUYHKU89qv9NWf7Ukn2UDCf+sadwpt9GLLlJO7XrJvqRtL9+jmNKQ
O0It0DDn8AupbPb9bMEaUYypdm3FXG4cI1z289BTskMkGy5RvWvUytWWEZa/btakOqPVte+2lLGe
kjnciVkgpI/iPJYYMjAVBT1S2m/0+6viqYkh1yhRCJ3JaKAyTnG0FwnOsXWa6x8aWgxXPH6dx6FC
hrUMrdkvCxmEgJQiQ9RZko4SMRIUxi4ahsi3kSa+tcqld7U6Seh2O9HelNrq2+LgFGH3/CGzbZGO
7WEX6w18EnOqhs/cCZSvstFHP52ybTL2gpNiUazHD1CuICBQfPIiWV08w46Vm1YpZORJe9AXg2Yf
TXsabyukNEFMRkpxo2jj7Gu2g+7vrGmemthcXETbm2jNwXIKr5sU0KtWv3BNeBlSLZzIz4qVBXmB
S0QqZZ97TqCDY85q4CRx+TmNc/tWHjiLdk4lNRrdQyWmm4rMrclF51tiqs3HBZrrfdqNktdOlgiA
//KhrcZJgtHU44M1iwZ559YwKIEOkYVVRGjsuba/FKhLt7QgKco3MbpHwZQ4ojn2Rqc+DxEnrTvn
tfyp0qroDv/nz/00aB9wWIFZhnREFfr07vrH1kqZfkMykp9WIsMPUXvKQIUcDlfO2IRHIOuICXT9
JzkP209CIiOiDZHch8aA7qDMn7TipvwpDTPQ6xqBCGvfJ8k8+W0C2dKt9dVPo0ujgm6zyNQv0VpW
vBIhgq5H1rNqH9TYHPM7uj/jVdsqDrS6QouL/nqKIiPKWGLd4uzhkicfzZTdhgRveJtaCbXloroZ
uZoGRqMXjS8X/LY0TYeTkOv2JaxQ0t4t6DR8ZLWtpR+kY9MlVAIoaM01pgjfSafSgX7YpNCQT/QT
l0IOdT0NnzJNdxDAH/W7Ue+i733K3R6rhRZ1bXjxp66Wsyupq4tDbA7qExVXNZDSPor4EUI6lRJz
NiDnshOJDPlkyGGqG1PuLdZig1OF9ETRwFc4IL3QyVTeZWnzKEnp9zZPf6CFUd/FKFQfqLtYbps3
iD1Hckw1txqP8xIl4CvgSUbDN6XGUVsU36Peupa0ZjnmihXvEd2WrhcEM1DXpJ8mI4t9hdCBARty
nOOdXixoDKc62udLEvlmP0RBYWBrlKbKo2S2g7skxnjbxYY3p+GDacOO68Jn7GVo6eIm7peYRsyi
RHqmmiBgo197gyhOcdJF9FBMXYAq7K632aYzi1iZBni+7AB5Fp9mlDYeUQQxf4pqUA/cNffhavps
TSZsElkBtFlrFjf5hB6Q1TaHsGm7XZ+oeKt3GlexOrorIhwi8Kk6DhO92zKJmQ09PQq0dD295JRu
c034kk7WM3DcsBKuicpceZ1E/yQrdCSfhtJ+mMK0pi5rKz/nIQMajWmBy9Pz4xyH2pW6sBhhd2dX
YJCi70ppFgEvhDGgtQfcs+2VnbzY12MzBTDl7mCDtIdesSdvzq3DiCOQ20apgZHUWCHHkRkeIvT5
S10gCpLFdhs4TJfXag7NaCAGEYt5fWw4DHy0HrXBdr5b1Wh+6hI0CupeumlmvxACQXuUCBDdnUac
cVQBwpYv9WGMUCVXZdoahj3vUxMPjqFXZdxBYtUXQj9VNfgmNTeRYOg0unriwXG+TpMsu5bcfueF
8qjOucYrDFQ4tsDlTZHOH7to1PDGmKxfVNt1N7ad5wGBYsyI0Q6mEal4TlfV1wseFIc+7fa10Ac3
G/QxkDUKmjDI90me8Joxar/rIa02ETXpptGeizyujnGodu7YQn1Mc0X2QnZxIfFAs6TbME7QGG8Q
340RJKjFqhjCa6cGCrc+Vhs6CrHjjkjb3CFK/12Kc67Vaiy1AaVxpCfy5RtOslA+i+7KdLgbm4lO
ZADg6qgaHkA0GZMf+yY2Tc+qui+dVZZo3eQIZ5cTkN5KSZZbXSs0N4Ymz8JFt2bfGHPjKqUFxIbz
975EGgl0jW7d9UbNSNWl8vPUlva2DEddsxqewrH+qV6ojy7Vz05OnY99ZX+wI9H/SOGQPERVr57G
akkCLIx4w6K0/XWOq4889IfdgCyTL5nMo6YU/W42MdHRhpKHZE0dv78q7eym05Qh0KJEp7VSjcCR
5q7d2aDsfbjX6pOlYIuKi4L1a+FQ3qO6QcbKp/TTKA3J0aht617rmrsSpXeAMH10AOsOhErurhJV
/NJCBdeSTrh8nK9LVd/D3A4xHJDNT6rSIkayjLZnpPUpsuQvIkFpvghPoT0+Ui7rD0XfRoAtkkAL
BTfX1V4PNFAIvnw3J7B9LcG7bHGQzVVN7DCcU2a1B0shESTcSyNw7cU0FhwJym5Ruh9pMlxJVc8h
Xku+lSLoI+MyKYtPWfVTVmZPCeOdBcbE7SProYzjb52lftMwDtZGaaZ+3n5N6+xpLBCl5zJG4eAx
gw+9px6Fj8JEe4PHYDg6P82hxSbafq66zymWp147gr9tm9AF1fyphEUokPgeTUzXkBrwTD3Cd0y5
5R7GQ2/6sWgIGPVLuHgVmBVvyVRzl7cL4EUcLxLelhQL7b3cR6rf0U43pk9qGsdelMcBiEfU4dus
fOzTsNjntFrg645unKoNdx+5A8zNqd3yoro142He9bGVkSx4JwygL6nd/IwzvuokmM4wV/x+tA4O
9mf2glJ6Xhm4WIGsW+b+yhQZ2CCxc5pYWoXri6syA3fT0VmCB6IhaSK+DY2V0lVE7b+SMz9BHANa
t5faIHYmRCqxqUBRq5unXRNCiCjkeKLvgAvunLdYMsD+V743ml3v+wZcpv0kIwAPvmp5XCrxZACV
LDvHqzX7QdioZKC2NF1zdrqJbn1Y/TypTX1YYg34uLPQXxvBbOSjjUd5d+g5G9rKUtFlQCoIdn7I
j/NaNam8BdmvT5C6n/AU8caIFlgy7wfZSl2pW4RvVN29HZXlx6ZZHnhuRl7UqD9hiNU05yBXz5m8
z0zJqXawDpH0kOH2zwNzT8EgnxAzhjnuGRnyUMbEzyvxMNHTK0mieYaWuunhXXNKUvNRmIg9ZMVH
RW3LX4WQP2fyXAdWNopdUQxfeS44XhyNDzmP/ljGUqTpZiMoLdnj2QRyNR2dk4mHRjRU14DxqYfM
/XAyHbpQ4XiDUIBrTDzikGca98JQgjTnfjvN8PUd8ypBC3eXi6n9uPCUc+tQiQVPRgB8+eoKgfrH
aCXhTpud9KDlbewCQFeueWWg4JG9DOZM8xy0rV1jJOKIoqNgoOMkaSbfMkf9PsiAnxZBIbAZjZdx
EB5jo49hDs0xzcOfao1B6Gg9JQpqJSbdtKRQxmODihk3Dp6tptqN3iIcK0gcOOqDY8a33e+jgobm
J7uX+vsok/TbVRfj11AVIAJmhO+9XnXEp0Loa5Mkrr/ZTbTqJmGWNKC7Ano19mQNIo/Wh4conw1/
ktq5uZq4DtwOycd0KbJn3m1ykIrxuo+4TvCKf55pSyJj5IAhG8OvRcSRoGvjs5klTzl72G2kBfma
Fq+cyp+j+KbEyBYWEwImWoThwni0eL6NcQ90NDqMMQwqbdbaXa3MQVvY/sheGSt0SRrjissGhYWG
BWCFxbdJgrKRhUrvqsjmTAnZpJqfdC2mEZs8SFJiXjf5+MOqqi9ptTKXwtCY2K5ipRlm0aqnM1Ns
TZYYxQjIVAmdTSnayVYITCpUUhMks9JVOJ3E5Ou4mqe9k5YoObRjhwvmz1I6CkpAB7W1lgBdJIHT
zbzgpYB02C3yTcVNRG5xTaOI0YRr2DpNhf9johsqKMcErcysmY/CBrBaZQu+fm0dPkTYW2ZoE2FW
WBgrvCrTkJgcigbzKtDHlbNMR0M4+X7Q62MeN59abdR/mRavHxxZlN3cYHany9PzWAH2NFCUe4DL
m30aEjymJqoKdBHb/DY1J0jl6A6Ju8mELy+Aac4TS6RJbAejiwj9py4JtX0p0GDjBgaF3xyHb4ja
kfX16LGDJHSQphxTg8K8w0KKe/Uy3VBLX2SPxUURSpO5KTr68iXpG0o7Ujte6figRLDOPDkTw0Gv
ATQCAaw+tj1myqOlk2satmOr4dyYR0r/oCzWy4j2BpYqR2hf/ck0yucRIZ7fkhN10I9pjR3QXD+q
VqFgnei010aBGQmIQsFNt8X4rSmhsXZylFwvRRQ9DWooqGUpA45OK7xbxgcLlSERZHFVUa0RuqtR
zN87Sc3jYulj6B/Z8JFqqYa+jZPDrMx1axf14XwoZJJM0XKqVAq7AzQA6BIekwiXgG1BGkTEN3U2
RmiO9Dza9JB7oMydN+XlMk03/dw4N70aM1cz5zKV5n2/qPNDjsKejzpDNAInlNNjxJkfZFbZ3Mhj
L2CrqcZtFQ9slSaqQTJHTQdub1LtU4NdHOZHVnpXNQZ+UYuemMc6whtTYPLynM4i/TDORranVyDd
9qAtvyp2KYBHt3bAhcf5lq5XRQfgCNi4UZN+RVU37sc18xXSZH8G1sl9KcaYK20dG1e1TgqaFAfH
IeFiKUylATCT5cDSzBeoL7Y7S5FW7ExDyBgoNap+VJERv0kl6lLhVE+HOV5brCGiM+gT6cqvbMTz
ElKC+bA08fQBiK96bKCJe6rWKletDRaOWhIiKGqx6MEgc47xeEcoUuki4fbTlN9Ic6pilq0LXiY5
OEatiAN4QdJJLyStZ9dLGNeF6WABepa5TSAMguAW0OVjWnbhGCRNlexWUbrvjTD6Y6vhvjeqw/Ki
adJwn6aUftUQsI2RzzN+FrIsXZcYPe1KmhHcBkAsShbHs8F2TDVE28Br5/JhRNUQVu9iRwd1Zs8X
Ydq+mCmWVCA62vRZrQz5mCLd5+dSbV1D3f+Jy2aDLk3HIZ9TSR+x7tF5/gnKqoGJsabXT0p2Ey1Z
WiDfVg+PmSJ/mdECwmUJL0p1BfcoU2yTyMYIWp3T0OYw0cXRd7qd0K4xWuOBC1z5ABUOxn0aWncd
T2l3mJSEuxPqU34+87zYIY1FvuhsSkky1o93+hRxP1A6JHoWWeWaUA0LZIulu5u0VkpcyVnSox0b
7VdpKbh62nNH4gk1xU0N1bk3LbZxNXbxqUt0NAcNoSOMVA9+bDTzTs7z9sYcFFoz5rIiqAVd1wCF
zLZ2FyXFsLEvS75vVZxixLBuEFX7PllN8UFH5Mdburm5Kawkfqr1MnWXDpSX3sf13ujj4qnWFoEI
UdrrYJSHMOFlm65uKPUiXYs4F18dM4L4GDeF4vLTpwDt3WYHUgmuBPIEPnU19VDSi/UE+Yk7gTQi
hsNBtyvHqMHdF9mz26iJxT13GG7tjjz7qV5rJ9SPunslS1PKxvQ3KiAqu8xcrpqSImMmRxoNYhm5
+R72SiOmX2IyalbLoHCLm+i/ISnV5DvWe3TXmb02cYksCgCEDukrkhzI1ko3ftctqeNHGVZy7IVR
g3jUeHYZTd6eRE/FunZQ6BSfF7BsdhLdGiodMzuN5M9UgJUrMkFU7ThpX3Dy48gbC93vHczk8pCr
XIqN60G1Y0paErhJ9p9luUaYxkET9zdhasM/CeeYimNT4NckWmeH97QWSJKIH7ImAT9bWMNeEnJ7
0/Y0XxKjS48hg/lF3bAOFG3oDkKzOFdwGah3WSGmr7EVg1oXlVLdVUYdfbCLsbjp0f7x8jDTBTyh
MH3KI7pwtZGq96FdUUsuWkqryAzOCAZlo33Pf7l8klMLOtGigxIMB+Me7PLqPbnkN3ML0kde2vlp
NvXm1Cg129KaTmGmqqc8xb8TETnaeqLMr3K0HDxhif6pUqtvjgkSvtFUQfZQnBu8V427DEzjQzuV
aupD4tJ+wLnN+Gyh7oUdDCPqj+gkCmrW91PbG6Y767qnlRp3RXksPB0+1M9Cl4xdmFnRZzVvhx3t
PsmLjVLyMO3iwMSc2TO7PD8ufTHtrVATd5xKENOn9URA5D88VlA2b0yaYldJkvKgxep2H6NW58fD
QOrUo4QnUKIAoNcpCUgl3VYdxNYpBkRPR5uv7zbq4nxShwLqu6HnmAlTmaAGNyq6W9Fz5j0U2ze2
nXIdX+LMvm2NAS/hMOQiR7E/vlGTJHpmJCVSfBg6BQJ6QA0yAGtNAwzfC4K18ZWRiOg059LKkZ6+
lAlIaLXF5kw1beDlejpyBrF+w6aK9pRN1kb8hOOE3I03WgN1BjVS5a6Yrc6XehDjnRI395GGOaRS
2dlXR3TtndIUxuL2/HpwGHkj9VBj1CxPsKOd8mNRkJ0GXO8UuliEA5Os46cV6sWPVO6h05LNToqc
InSgdaknoPIicrlEBwirMIRNCFzhmHE3D53l0OXIy5qNybUWSp9noK66a3NkqlDoanCuSlJBbwwh
/ckeu6CP5/oX8q0txK44TtwG98NDxwHm1rU2o+pgIGtEfoEfl3dgld1GHzpKxyQ6PgZ4MO4GQnOn
UbI5WYGjvDht0lLk7Eb72Knh5ImeCqu3FNZylFVFPmb6CqCMkaHbhbbInm0ak4G2qCieFhhiBLEh
xEEsoF+Y4vAbioryjaIX0aNV1OPHES4P3m4dbazB7Gj/0nYe70XUeLiAH+zwWW9sT+YsCqYwym6F
LXvwBNovChn23sGInKYTEMBGGfxlUYUXsz5/mGFcnBYKUAfRlLj9iqL+2re6gr6hY9LRXrTYFZKa
/qom2ndYIsJLyJKKw9YcxcnqsCRTuXyEsT5cABWugKO3oBY6OTqYJFikoFfh+r5FmkgISnRqGXXU
yJbyKTYygVeYNTsPc29TpM8XjfJrudz0RU1NblBQavFmCXg1CWs8CjMRZPlhahgAIqtqoGpV/zPM
l+rSD1W3PxTWPCgJSwUjhe6WuUHflMLRkkSmQKk8dl64x0LoKL5MrhrkPnnjQrS3bH0EHdZgQKGo
j0DO1q3NrICpHyQng5vjLFKz13JLzt1pSpXPgobTDmO17ONkyK3fmuXPC+3uP5rda+hVnACND1NT
fjfDX0F/NFsSqRIzTvaOrwWZjwMO0su2JzzFRVz7LkY38QKNYIUTvUE2bWJu5rboMWUvVOpMhow9
PRVZaQnamNZow50I4ev3h3huhDQqWHeGamBLtS7JVyNMtN6aK53JneHjFP2xlOdLmIFziwUtKMgI
K+NZ/q1F9CqEUtjyoHSEEP7oo7cf8EgIA30n7WG5PpkP7w9oI83213J5HW6Ddq2LVAEnQDhE5APl
43IAue7CkMEsgUx0kj6+H+/sBIIQM2VVAw5obsI1cy+YW4wKW5suzjTzzu6e3w+hnJlB/DbQU3VQ
b0DPa/ORajvvLL3s1xlUAivAYqbuEfqZ8dGRDw7184smF+uv/mMRvtrg6y969c00mE6Azlj4FHHt
PUIhe4D0PCSD1RnM8v798b1JJxsMbhdNC7QqosFz1B7Vk+6vhmiJFMzEy4J/1yLsr4zyanTrN301
ujQBhBXnieprEU+R3Ujz4FkGb4BBeEIPN6OMJpfY70J9134ogyp/7awlfkYBNG1B0KPf8f4ErFt6
O9toofxzDW1mO0RFtXYSdCmr8JYCMBghcwHeAuLl/Th/nC+kFthApqwhP4AYyGaeMcJsnXkoKVqM
gFh3y2R+XqwCrVFzeJAcAyTz+/GUc8tIkxHcsuAhKYiPvJ3oeqKgkWctE7sbcCsT7nJQj9Ze89Ea
/reMKf7a9miK4aawahQpxgaQXzejpnUZaVNJzPsW0CXIrR/vD+fc9L0OsYE+tRmEmaxkmY76fMV7
+3GWwrvBlgMBEe79UOqfoFNdw14GniUYLOz4NsMpuzyx1cFQfFEhuJrnPR0+KU3u07LMvmi8sHn8
NdVhaNX1KTeM94ug+Kjr4usSofHrtFN9p8Pis+HY2z9XTVMPpArKqEY7URpRF7dNpEt6SOdyISUx
0E8wRDkzN5976Tu9K3JLoRE1IcadQMK9sFPOZXdg0dAZAJ9okBk2W4XevBbB8lZ85U52VRey0mPo
DfOh98IdhtwHZdy//yU2Unm/F9abiJtNk3TZkoQzEVOMWRNIRaP2WR+OaucESfmhQUQoR6haunT1
WAeyyQk66h+WoUIwAXm8ufW0aZJrfU4jMT0OnuJlPDz2DqKmelAEfXIxJ575dITDDnIV48NnbHPr
COslkfpWUxBFeKxhNBuXANvn55FkALxXg6L12xPlVdIVaawKowp/DwiTn9h7KY7ydb2/lAjOnZY6
+n7/DLRZhVTRxTxTPvDl03Ck+hR7q68lRuJ+7EePl2wt17/2x3d6FW2zUWu701oEuBV/GPQAUZOg
M66ygh6YuhvoQb2/GM8cFG+GtslA/K6FQj3BWrTVMZBJpscE4Nf7QS6MaLvyKKdQ2qf9RB0OjBoi
BSsZVNtXzSGzPr4f6twBYajqmjJsWVGhc709IHJ5mG2tG2Rfu+v96MDNJt0D+3HjA3KvcfB+tDNr
/E2wzTWqlAwt6TWCTWrdfKDhPjw0euv9B0FwmUISiP2Ea+7bES10FPqq7mmpWC3aCiXm9u1sXgiy
pXStNxgSw7+ibG6dCVrf1IYYCqVeVOf2+Ihjl7MbDplb/irxkw7MgPLjERD2dP/+AM+sQeql6HKp
iBQZmrUJXbcxpci2lH0HOw8U0qkmmE2beNiJNP77oc5+sFehNsm+zsOlG2fErSVQcoOCxmMvP7wf
4vwKfBVjk96VbASgpRbEcE7rTXe9ecrWfvDFx7/h4Lz+tU22QPl2VTSDu2IY8iY3LaJTu6LJZR8F
BUSIwKP+jD3zx1D4q5VbR5cfZO+F/XxuFuFw8ITl9aUS9e2KtGe7p64ec/0ygPe1eaF+lbVSXCDS
nVsWLAbNtEwuLI6++VYJvAwkN2rZr1RxC61EjYYPgN0ujOVSlM3XooMwZFbSyLR1cYmrPRX5k2i8
kCfOXTIoNTAK4O8wPLd3SeCrCfg5WeErVaWv+svB9BL1ujri7rNHE0byLn2jsyF5geMAC3dsfSy/
/UioLZkLTQfl96s1uqL1tU+f+0BxzUA9mA/F1YVlf24hclVDyRmULqKAm4VIVzpHer7nZk6rhDfl
+ISzyh7A8oBTchW0TxfNy9cFsF36q2siF1qYVNZWKzPtzV4ebCJKB/3UnPAKwJk93BluSs3okoXh
Ol2bYKsc22qQjGwAaPy306nBB077JJ/8dFB2LQIDArxP1zxyr3Y7tFEmlEDen9EzpyZjgsyylsSo
GG0+IM+2AhgeEQ1HQkZIpkBIRz2y6OuNqn0bKfnz+wHPDNFyDAVgPTxahrg5zUIWUqPFyezbZRTf
yfAOvC4WyKYXjbGfeckiY20BNqnV7MJQz92woEDKtgLmCynpbRaLOxCfkkponC2OqB/hDrke2uHn
bn/Zfv7MON8E20ysAgMgdCyCya3+EurOD/S+9kMObCJW1ZsuKj7OJYKZ70/umTxjkwH4R0U7zzI2
ecZcmrwWTUO9Km/ukk7ZZ0N+XSzphbP0zKJh+7ErKKZCRNY2YZbKMFMHDVKfRhcOIDUYnTkuv2AY
eY/H6pOjJ9fvj2urUbJeHBx8hLlFQitFdGBzestG1EL0CEdKSX/5lcvSYUHVic8ne6kvvqNyVB4v
BD2TbN4E3ZwNRUyTpJ4IOrprBRDDVpSsMxeATlD6kFYvHEVnDrw34TazOmS9syiIE/kDaJYmQSSz
r0z9wgpZr9qbDPMmyPojXj1nUiNLMNoiiIZWvAK61p3n6LaMam9cXor8kEuad2Eaz2TQNyE3SW1u
xnQ2e0K23vzbwTtfeNogMBi0e3QbLplcrAnkvRFuEsyCZVoFMmn0C+dRSu6W/rHD2K2J9QvpRL00
lZuzKIxGNbI1Aq3O5Gj1+ZUbge05AeIw/PQu/SLc1TZcR0jKkykf8WpE6Np2q1+ZjI56FABSv3SA
nEkAb+Z6k3XmxkwTK5MgALZSoNsdGK2bttUO/8knNVCc5+BYhbU2Q5/rsO4gD/33zgB+8NReAYk6
FkG46pi/H+7sxngVbTuovh5KuF8sINOHB3rIbfvCVj87ba8irJ/61a5YUkm2tHU8VY6t3vI5j0+5
nl8qAq2/84+VSZMMw3COdmqab6O0loB2u0Yxb6D1HRAk9lvELIO1PoLo+gkM6GG8op8P8+zSYl3f
b+/F3iQX+HC6mq2xp0AJBI72qo9Kzj1QIjcO5Hv7aLnxt/66f6SnPArU6f+DT/hq6Ju0AyY0l601
B4SpOJXZMQTQ8n6Ec29LJA7+NbvrN371DR3El02lZYRDEN+bn8QN5ECx644ZRuyWv7jSHnehD3X8
3zbsL9P/jn5W939N4mvBrnP3ijeRNxkHH5AkjNfDCYYED1rhTiAD9gMRiyDX0fq/MNKzCfXVSDe7
zx7qhOID8da+Suwqh1I/Oi594sPwBBXs0vY7c9q/Gd5m+zmDVUH5ZWLBAJeD/RQm+ZU1fjFgHGbZ
eOF8OveieBNtsxUF3gTlPK4L9UV2FU83vOqn6Y0UBuAzhThu+JfW5p/9ay4Xa5MKf2NuT3/Uf6MI
eScJkv9alVACFIayfWH8ttdesEjcaf5j+bUc/fTp0vPpXGJ7HXgzs1aOPy8sp9FfBhdS20EfwguJ
7feLYbvvX4fYTGeaVcJypvXj7YtbyL6udog+SO74YuOJUSB3tbtsjfT+sNCGersTzaKWpcZad6Lu
tkoZOFkYvL8Fzp3x/xqVtZUGAnvfAs4gwtx/bx0w+uWNMgtfrcIP7wc6t/ZfB9qkbCWLxoSb8Ohj
zAiIeUYOFILAhxLpMYq17phK398PeHZk2K3oGr0g8CPbi64CHbBd97a8+G16Gxb4cYoPXXrpXXv2
G72KsxnYaNOaAUVLnBif69arjUuK9OfOVBXgA6L0aMtQVny7CpoCpLLomsmvlX4va7PLsbhvYf2+
P2HnBvI6zOZgo8URFapNmHDEg3VXyFBYZFUH7vAfxLFsVNGpRqGUuFnUVj5n6azXk68pv1IqiIN+
4fp/9gBTX0XYfHqcI1H3lolgP80uqrtBHKzqhM/K7So15U5+58Z+zJNH2i39hTzx57KjLoRTCrUj
Z62trLP86vDU1pYncDtkLpydWoO/d/ZTiU5D9OX9WTzTIHwbaHNK19HoZJZKIBwUA+E27rhv9gNg
B3iGp+K4+CrPOfpEWObER+vCKP9ckgTXKT/Tg1vVINZZeDXKmIdq12EFAVRz3End0YGIYzSX3qrr
inubcqm/8c7FM4OVom0VkBY1rfs5xIs7+jZ4yQEkh6vQA0Nw2sVm/ubi8fXntfJtvM23wweEDsEa
T993R2x6gNId/zLAi7gWTO4K+dGf+wPCNZeyyMabY+0yvo29+ZzMQ6dDkIa34kt3M/9bfBuOy9Vv
pFG+e0ZbBdbWXqNYNsu7iyNfU8hmpinn8xsoRaCGtZ1pdFKURBYU2rU7JXACyONu460t1cjNPONC
0ePPRIOMMZ8T1SZu739I5+lxN81Gkcl4AHw3pCurTP7KZP+Wztn/KGLGbfSlqmf463H3f+7+f/Oq
UJnM/1nw7B8+fv+3/fb9f/lF0q52fq+lz9T1//4P8TMTWz0V6TOLShCyHOtd/C/bCgNzCodqFHvO
BngAY+6f4meq+V+kbQMdahpbuMis1aV/iJ+p6n8BkIN0SU6wDFSynH9L/Gy79amfUn6nSrxi0hSc
et4mGAPgTQiTHuq1SyvB1Tys+v7q44a7+Zh/vZTQ1O0OWANS6UdOCEwB8LHN9c6corCeJlX3YIwh
IgBRCTZktAdqrJBThSffDb8Q/D5NT+ocSE/cWujXXK5b/6H6tvkd2/YhKNy8VzV+B/4c18bH+Gjv
kwP5BgM4lFjmuzEgsx+a76bvvVop5x5f2+y3jbw5NZ0eWReAy2DN/QmdUbStvgx3zX5tC+Aqx6s6
vIJ6tShHzKi7vTi8H36d39cZaBt9/T6vThTZmEdRFZgt50eUkPbdYX2o/I0G3NnvTPZRWOO4Ym7n
NzRBK1VZanryKTnIGZUD/Brc0evvVm6xdwlx9ceT9ve4XsXbzCq0AkwBZsYl/HCP/g4CMAcc/Paq
N8p/B0q3vWdv423mMYQKa/bdOo+5C23LC8eHzI98y+386keM2V5MwXD2OnpYF0+R7a3gr9hUy/HW
YuNuq9mF42AvP+amlx6Tg3HIPsDfTW7kY+fjEXOVfrXutfuLotvnMgXXLRN5U/Bl1OvfLpzSyGJJ
cFVhgrPbKLlZsYqmR/tWusP7l2FeesX/cVSvw3wdcf1Fr5aqlathWWX2mptWCJLmzb+MYDqKT5qH
69PeuUHLoL9uguJRfDcuXLxIsH9sk9ex13//KnZuphWPbEarSzIM3mceU7v3N+IfdYPfwzO4cq3p
l57E5m43mLI+rXbTnnK3BAmQjJAis7b/6/IBT9y9EO/cqqFF9894m1Tv9JAFFvSi+ICzjwaK1x2m
D2sNhjseto7z32gp/dH0345xUy9I0JrCcngky3J5roNiP5ycfcut0rnc2d0WDLexNidLGldhPpXM
59r8aO8V/DqXU38sHvsLKfTSqLYGzjYV5iFTJIgjx+laUfGWXK+Pi6857uVMei5hv/ps+iaxUZYw
wjJnWDj4kLCzPfIqfydhnzuWXsfZ7O//R9qV9saNK9tfJEC7qK9aenPbsWMntvOFyOJIohZq3379
O3Tum3TY/Zr3TYDBYIDMTDWpqmKxeOqc2QK3vda9LwpFeZQ89PfigSDDNWA8YOQAM4fwE4pXZUAn
FK4pX+bEp/MwkeHq4u6NqZE/oy3X+qTqeDFFnJifC/OOju0toVpUaXbgWlroONY+y5Mwy/Mj5N/3
lvcDbemom6AzMrRRqRmK0vmsC4UnAvDR4t0VlRvQoUQKliS3vNGhBbh9DmM0HusNZGCg6Qq14CfR
9s5xgI2v13fhLOVIJqVY4WycWigBO5FRFvs8wQsQyLaumzjPOe82oMr7fv3wZb0/px9cDnWXXyl1
BtyxeRAvPu8H8725U962zmJSsifFpNvkIHD14LwmbnoYmUXO+S/rjbPj6U9LMpjOdJPGSUqs7Nd7
axZDIeS5wGurgO43N8b++k5e/lj/bKTc9Wq6KutsDnOeMW/GEtMCyvNBBNwflZq0Iikg3b6BkhW0
0pDPqr0eF5FQiLcfzQ3fFNt283frkc7aAWycsyX8XQdBAqlz0J02ii07T5tiQQKtjLsGkCm+cJaT
M9VwzNwzMLj2ftdo7owbdy/u2vaGHVQv0+floLDl2B5mOTyL4B3+T1s5tLghEIPzW9QO4x6cd+J0
FWi9+e2/KFXOztZ3c8gYnm6DrF4GamRt64KZBLcJMQujN2944wjA1hd1m2afpN9AeRFC5ElVQZzV
oJJVKWP0JmnLgiC6RB242AE/IG/H/Y0XY8wZTYUCwsYTtKpB17O97i4XEwkGDfAxCXI3cOJ/7i9L
HEDeVwP10a3Ak3ZbDP9MgYg3KwaiNFw+KgyeHRFYK8AUQPwAxiFQrH8aBL9x6dslqpfi2G/cLVhk
jxB1jvC88owHq0CPrE/1VvVwdSnKT41KZ28xuHO+NAY8FrQOtnHjG53q6LsU5acmpCjPczFe0IJw
q4+MF8hH7PT7NnYOkF7bFsr1nGHDxbF2ak0Kc73OPDG/jDA/0IO4/WV7Uf9lG5WDnN/zJUtSAJaT
Sc3GEN9rX97UL+l2wG23jNkmu2EvVR3RKAshzTZH3uf5VsBToJ2scNJLQQmoj21DoATtU7mfjzFN
1yU8B5VCe19bu8X9ODXP191SnF9yjrbFo4fonvxq4ZymNGumLqgyMlGcoXuw9WNRnOnqc/TS6XZq
R/puhpFYVQOofzS/zJjvQask7CBsv7fCNqw+0VCFPT6DL707io1hIoxjoi6T6x/L5b7DLCys2PM7
8FTE+3SThZASfGIoftTgs4vhfWJPSmWgOC1TULW5EfJKnHU/elYHPV92RaESxL74yYgYccW0FAQx
RFI9OYXAaW0aoJAQSdPZWDs/traA+W9VznfZjO0TA7093LmkuLZy3coShi82bvo9RMBQ94iDTmXm
YkSDHhrejYcrIJ6lOBusbMIMM+xUR1As3fa77+C6vlOv56JHnBqSavTUckCAO8AQGH7C4kf9mG7A
wBd6ACkUcfn4X0B1L8XvqUXhMydfSkCV1gnzijhUpxg0cSz5BHbfJBYvEwZEL8M8+TT8qLeq/srZ
k49wfgci86CpxLAg5vj+NIz2fdUaiy6WCrjCywy6s021yb6AGCfCiOsWTORpjNfOMIs6sIBHKuyL
vHDEATqj0DJGpwVBLYNq0RMEtdKQAktg2XXk6yOUK4cpyqxqcz19CV8/TV82aHpRkMEcii+LuFIs
gK0pgzhma0agCNn0nfmAkZ6b1Z/3oLbZ5gPejq/bO18Y7AF2DdyCCdCwfHGuem9oUj+DsMbyuKwv
Lggk/dfrJs4eJd/XdGJDOrN7x9DB2uQbURsB2/J12JJ794f+2PDAOWAmChhoGqfb+mW1FIs7i5Bf
lsU4lJibc4hICSf+Cp4pLeeMmRG9ha5ivUliGqEfGUHtJwS/46267ry8n/9YlCvqbqYgdKuwn3lm
gvuxDRqoP4NmSrUykazO/MS3MLiGig8id5KfGKk/pW6KPa1fBA5s2NJoeiWP9qbf+hHfXf+CctH1
vo0nxqSjILM4nUs3waLm7q5Jn6C58HTdgvg/XFuO9KFA5VLk60rAzVo8ZPq3IhlDAv6fkm5K8lhl
/3km+z/hVu8yWlfsyZ9pcbiJwWvYA2/SAZjSEO+OEJuNs12zLdFhYZ/bG5xzIHSKLahE7c0b1TFx
0VF+76kvBQWYX7wO3CFGBNKDPPAgXEpzowMd4v+7Dy99Pfncs6u26HVQsCH8FkCQBWQQbKQx37u7
7IMKOXuWqWVrUl0EdXSQDYmEYnRTNWCMHFroutnN4diP+WadrSE2Z9fH49bYd1s3W5Jnrk9gOQLZ
7cuY14K7Dv8iJGLSbQ9eudu0dlkM/VxB1g/2EocdjDqdVDXI2fVJ/t3SqY0BTbA7L6mJboU+r3j+
7rblto0TF4x4768GABSE151eLkhkk8JFTrKTUecp4+B5iWqt2GmWeaevzgcLXGeB3jIn0PHatBRf
wPGigDnKlZ1sVzpMvbIoyErwiTLryVuqD85cRTMBHTX0GK+vUJE45KnokfWd4TMNTa15vLU7MFv7
iSI3nfUV5NVIyQmc/5W7DgikCQgJLYspWJnLptqN9bZk8yat7zjoctP5q+v1UQHCpOtLvGjfFCJV
aGBAG0SemPKZQ5G6GjNyPqAmwsBU8aw/ivadFS+7UXWkXdrRU2tSomy8lhUDh89gYjnOBig85JFi
QZdy8YkJV7rXD6RZ63SBCfEa2ny0Y+tbGrW7IgBX8n4GuKYN2UG7HwIVn8jF4xo1iAUxSDQVQJzw
Z0AMvJ1py1D8LJhHXCMIMALXjG5JLOAnYDCJVQPTl5IwOhgoLoXSmPv+3nUSgTkfR742WGpGoABP
E4hKkORLwlPFnl78asDwgi/IBHTAkyJuSfShXirho2A9Fmme6io3vLgUBxg5QJMIgH/S3tnm6umD
yPJiksBGAygH1dw9iWZI871jWQr+sQhrxcLOOogi+jD39Y9ZKfoscPDPszArunprhIm6Z3G0zNvq
VnW0XKwjTc8RnAAA0JhybewVYMMeZ5Qhw4E8tPvmI1jc0TBHA2Nb/6w+g0OPbHrUdKri/wzc+75I
AvewUSOD4kHaW527C957DAM982Jvw3S3TSM/dF+9ENzVMVSyd+lB5ZuXsjSKOwf8T2IQU2bXGapu
zHBnNaJCr0JzfHXsMRiqB9LfK+JdnMhyLYQ7lW/hCo7WocyDtK7D6OczDOk9SDd7/iUtoejSudu1
dIKq8J40x32ZybCv9Sla7P7eAV2ZBwm+67/jogOf/Axpk7UkWft0gNDr5HYHzWluwNYczbX+eN3M
xXwNQJ1gZUEf4OzGY0IRhoHX14iM72gM3yYH0fUCRFvgvf6LjvClQv3UnFTndRCO8Hw2CN/J77zN
vMNX3HRHYU3ds1EuTvyak4RWl6MHqV54qpsYIaiUv2sQL6dD8SMHu3/ST08a1KadsvqaV/bGLMAw
iZf06xssvpPsTqcLFu528hPWZKocLzeNCFxen1hHnma6HBwbxLVjE4Ozr1ZchS7FCUgoIMFo4IaH
JsGf9iazdWg3oZrpdRA0mmQEk7zhLNvVtdrnRV+UPf5L8XJqUEp5a1cjzVtwILbX9T0B9z/wmcAo
7al+L/Dw6kvlpeMDvurgKRZUEUjwfy6x8ajJFsQutDZIH+qv1spUXe+Lu/jbhMy/l0MRC3/BRFbx
IXCYq4VZx6DuMGRQi1tGFcD1UrSfLEkexpwLsMGK8dDIfLB/Co4XkAZvExTcYywGo8mzGqSj2EWZ
PwcTpfxXoVhr43M94mBsfUVlfbGCwRMkaAzxpqbb8qtT2mL8NF3g/M3Pep8C8tQ/+0DuruEa8yiP
8EC+ux5tl4o1C41GzM/bhBBd7PNJtGVtyViH0IhYmn22QQBPJj12Kcj4IdjDyZvdEUVNf/nL/bYo
1TJ8zDprLZBiZu+75h707KM1P1xf1MWqArw/4sgVzDy2tKrS47ObJrYIMe2lgmc4GL6yQnqDZ5Hw
uq33ibmzfHViS1rPYBqanWv4ZGAZxBxdZmvHumlByw5YxAOIPeu7kpR9HvdN7cQZhy7o2jPyKTH7
YVeDA/SejV33sHiQJyfj2se4IRQR89GPNEZfA3MtpOygZlIGgwnqfT6ApVsH7RlY+etxa3qrsekz
zQIpNwPmOFmzKMvAIx440EuuE/yDn0BlQZEzz7+hoMMAXQXmUmyUv1LOZD2HKg8x1sgfm6BIoKdW
fWGjAtqgMiLlyVqH2mqtg31rspxQs2wwkOPaAvn06x/wQln452Kk7OiNDSQVB9hZHuituQR22N83
Ib81WWDeF5+Lr/Rl+LDckI+aKomdH3WwbP2iozE8tOH+DD5/XTp9ZSNWCKiuFoyQ5IimNwDW84Mf
i2kLbwaHH/24KOfpznMZeFIxDwNWO9A8+PJjemkkCbHLxYgoqb+W6xrZaavgybi0uFMTUgxaqWMW
tEPhMrvfbbDng3wcKligHHkBm3ms+IaXfOXUmBSEvjeYrNFLFLsv5kO9tyJBrFCBUFvH7POvqzTI
nubX62ZVVqUwWB0QKjfTiK5+l4U+NG286s2YVMF2frT++a2kOIBIABRYS2EF8W/V0FKwMDJLbn3t
x/XlXDh9/rQkRULH3RwEjwVkK8E52MxfBdWIF6d3oGTOiiNGg/+LQb0LJSeMWsB0gBbDBzGT1C5o
WGqBnByfbtyQg38jwEv5EWOrgPiCMUaRuC7u5YkxqZo2Jl/XpwZ7WfIfjA6hY5thYh8hBLG9vpcX
XePEkFRI+53bUK2A92srUK7gIawzDCKOkyJ5nR/fYvPAYIJ7JWpKGTfss7YhkGhEvTBRyDgTT79t
NSt7LEfBK87X9Tg0c32DERUVk8mlnUTF4BGcAXiqlMcMCsuYFpYjg5AeUk/mi8kw80Pv1U8VKkOS
+zs1eDaZBUOse8mWr3S8nWcvLBLVve58K4mgRfynZpCCmdWLw3TQI753Ior74fMKcEOBJx8/biLI
OH/sw+LQHrKNEsZ7vkJhGf0qC98HbUBphXlRtRbFNR5iVaC8oUO6taDeBlm15MYiLVCaaQ+1vXo/
Egc6spDdc8mCHm/BIMxibiFTtOeJDuL+XJHBL/YtTn+YlA9mVKJ4hkJxCKHkfXaTH9x7COhoaOS5
gUCsariBfqEhV2Tz89jBfmDQCRhq1wGXt3QDNGvHznqIIkas1j9oRAug5/xQYILieohebNmf2pGO
39Ev5mwULjy0PaQea/bkpOX3psYkamrjugmRds42HPowawExHbJgsKOG7jCrqaImvnQcm7ibCbJK
vMnZwkNOqnCWj+Nq+okegRGumQGhq3rVYkUa/bNMRa0BMBsYXkXVJqOtOkgo2cC/rpE3eDsjhQZ5
m4PPFEWeHfpQT4YC7yMHg3aYDxTai1O6U+z2eXzhB4AHHA/FJghI5RubY0525rTkV7GD5nDo4oz+
ZBQoe4/+Qxv04XLT7bQNIU8WVOsVZbpw1bPln1iX8nHf2nolpDMA64FsD6Y9ra2gRlANQ124eYhV
ehZejD2wBRPJp/pqLcreciDZF0wxpCMC/skBV4/o5Teq8Lz4SfFNBQuSa9vyy4HRe27Z5tjRAqD1
akOAvVzDCfwnqkvieYLCok4MSXmAW3bOczShI24gHdkMlxTD3BDIqkMlWHFwXqwHTozJzwdetTA7
hQRIxH8usQc8T/bWRA7kBDZiJEVFGX8x8k5uMlKumaF7STGPA5mittxD83SX65HC8UVNceZ6JyYk
l5hIa5lokqLGBtyffRfzaAI5lH1PY9WL4P+xeb8vZiK1niQS8E5W2mIJxcgP9sGMswMBUxyUdzdi
akl5cImgubYyKW2tEJTGoTaLkMabwS/SEQ0Ft7/lm6pRztpe+lbA/tnoHeiQM9AlN+ymfgThZIKa
yh+f1zT00vHl+rcyxeeWV3Ri4h2bdbJ/ZSsosi1PR/iKASV0YKBScIBQYQRN9mgNoQxFMTWRbVCJ
B/qBx81N+kX1XiAqjfMfgagW1GboAUn1QF1rZmd5qB0r8+c6QIZlvO18VI/tnQntwn+zYsCqgeMW
+UrmwhubtM3AvgcdRtxBxTdMvkAoMxAsisWz8QAoXVgheVmBe2s9TWG5ST6ocvOFgxhV7MlvkEqv
BtJPqUPxG8S9A0p76HulGMARUPIqrm8bxVF00Y9OzEn7O/IOUooUHxmYnkzrtg4UM6/v6kULGPUV
kCEMvJ1tKnity2FdkDBbKPYsWqDP9Oe/MOHj5g68NuBrMjRpJIs2GLTHKBuU7GznW0tVj44XzzIb
lwpxnolJZylxzTXzR9fvhGvoITSBguxg7su9Fes3qk9y6YTBe4rhC249XGQkU3gyS0fM8OsRoOmv
1XwEl8BBr7qI1L3C4c+LS5CTnViSMiQGyjp7MLBvpfHB9Y5tjYYPYFbXP86lCH6/lOH9DYWsPEvi
EqetGw/aijprsw8eSUGbofk0ckoNz+G21XwfIBf4r1aGm+B/jEoljlc09pjOI4R8snKzMEQSGeLS
SOPra7u4gZ4BgCrG33E0Skm/1zgrmgTVuQsZtWmENKiFFsv4dt3KRYcgAPSCkcUQuj5/HmTGMEKu
0sBrnmsXH+d6ugPv+k8rTyFgB1mi67YurujElnSusI52Xs+wohnD60D4hjPuOKkSpnwpKeBX/mdJ
RG50zPnU5nBxI0omaP/h1tZN/qd/s5J/LuWy36UFNcUVA4ggenjXnLIxrzyozv2L3v376i9zyGVQ
eC55hXtT601hVnUH2+ugwOgFRbWGpW8q/FplzvrTFXrX8dG+wIOBUSzxmDWRAWIdo06iEdJhXaNI
3SprUiaCiOM4jTocjxdvo08Df0wCD1rbS/+kq0ZgLjve788l/vyk2jA4ONw7ho2sPJDAtGXkQwkz
8VXd0cux9NuMFLEZWr2avgozThpOeRZO3SvRu8DLVOgi1YLE5p4sCEqLM0B7sNQPU9CN4JqsWeAo
u14qM3JymAB8pjXcvNHpxnE/UMY3Tf56PZZUjiBlBafyQVybCdAG5M0rx4D25H0D7e8JTmEmTXTd
mmJJMo7aoUsNzXK43To1YT3erG0N1opFkekUniBPHndunmtFj+/j2AyC7s/L8pKMU5Cnir1T2ZGO
oiTpamImWA2uimY1Hjp6qPUiItqsyA2Xc+o/rm1LucGEcl6BJ3tEa/1t9KA9OFHFlqksSPmAVFD3
sYRLJwMIY10IZ6+1YhGqby/+/CRqhhU6bK4GE562wSB6aBWPbaXCGao+iZQEakhVQ5MNn2Sof9SQ
SCLVxp0h1j0o4EAiLOTLy2lfWAqbwZ3KDPTQItk0YdNWR7Y6QW/ou1ojX/CMscs6HVeNuVAEkGJ9
MgBBq/T/BBD1lsjOPzfGT33CfDJTYb8vGsKzMnpZGNR3ZEUxks59snBxQDgcInOP3ajvxuY4Qrb6
ekpQGZKSKQ7yebRN8VYxtGGXffcpjrv+sS9VjVCVISmdtn1jFBBUxWMgwzFUPrnadsgLwLkUXc6L
fn6yc5Jr5N3KzdbEI669QAa6/zTmWcC5AkKhMCK3j1a7gIqcKE6qdl9CS3kx75pFVWordkzG1llD
PpVgI0UwkTrQyioYyOdpIABPpIr0c/EU+r1nrpRJNR3K1x2o/6O5b4JyXSLu3hslOGVraALnCtyE
allSNrUtyKZ2NZaFv0PFN98sixdZDZQiR5VSjuozSWm18iG76df4TJrTAatQbITuNVNJQV224uAV
QUfdjf76n5nVQ0/T6ShiFVqDQeGB+cIdgypTLUYEyFnOAw/1/5qRIrVGMe8DtoOUkLws6U++3k+M
h453Z2llqDX57npiuOwTv81J8VqwtCwBm8WLKT3orA87Uwvr4a7zPvY231y3dfH4O1maFLOpk7qa
5WNpTukcNXM9tLZqOQoT7xMhJ8ffMtamQ8Wrs9HVKHqs8aHQ+KyIo8uu/c+evQ/0nBiZK4NMlkim
DhArRuWCpOzOZlqcaqYibSt87n2M+sRS2a7eRGpYGiagpzsIBvc08nIVclq1a1Kspo3LC62FE+Rl
u01189Yt9X8BwIFo3/+6tdz/KagP9pgFJrjN45J8qJcstKfPf+VgptjOk+3qANXi7YrtWqByDQHr
oEsUMBvVB5GSwLLqHaUJXLjgr/P6Y6FLsOb/6mj7vVVSBmg6qyjXBokmwQMJpN4D14b0YKZSglN5
sRT52VTmmTVhKbWNGQB/CVefB9PSBLVfKYpSlX9JgU/GceqbSRw8GpjEcxaBd/bvYtKSkB+Z6U9E
RxczqprbVMsg4PTdtaswGX5edzGFA8hdkb6hlOu9cLEyjyDwHnrNfTZ1itWorEgndZZ5lE86osXU
+ffeseIyZw8ZaxXJX2VGivuBNd3qmTij0dIP2v7n3Nz13ZfrG6ZwM0v4xklM0sSzVupiw7huRpb/
Ono0zMEFDOGY64ZUixF/fmLIdjl4kyvRrxL9AhcDbFXokn9V1fwTm3LDUoPwcM1MuJlnQhW6yDee
wYOxABys9ePr61FtnJQGWO/4uS0qXDp9ddwi1Mgjdz8tpuo1X7VvUh4gjKxmIT5QCo0mo6q3g2OH
xP67/G9JKYDNjYXGG1xtmqxgYuDH6r/qFVM4tKKakTsfbuIx3xTdKS/9WEx3xkLjWbvHiBp0tRXq
F4rPI7c/MpCylLa4aHN9Dnn24rAlRCkVQAX27xxBlnRbPB1abp5IBpDSmPL71Hzi+mOnuuyoFiQl
A0sMvJma8IP5sW27DWtYQCY30Mjnv3JsGS+aVVZj2qIUmE0jnPWNkYK8YTiurqJ7oHIGKSGsS8+m
keMLzTOK5zyochdyHUfbYAGE5RTZ5+K740mBY4vtPUk/aaanvS4qAx1PvO1+uhPiSk1UmhBYb0F0
jm93fRtVy5PyQ6UPxTJVwDo6zrequh34j8TcDXjQSPj/fyAD71y/izdbShGjDULDxsHaxqWOu+ZY
mg0o26GwknuKSuFSMoJuDdRvcU8F2b508LVpm+ZpkuCbLbT/aHS9tgFgJbnvTPLz+vZdcvdTS5K7
g8oC8ioVEtKc64GWoPTpmqCBm9Tpj7+zJJ2Azepgoi7FmUHXW83fLT0PsnHLO1UJdMkhoOkHJDbx
XdA4SQ6R58WYeg7sMHSVu/TD6n6v/Yd8MreMf7u+pMuf6bcpySGSwk+12UauyGkXWhWPqNECWpgo
vOHyN/ptRjo0LGbneBLHisDEGLnTU9/lcd2WQZqqwlexIPngWGu9syzhDbQDI4G5PplVF3KnVsCs
FJ9IPjRylPYDFfe5pLqpKBiv/GNufe/AW5Mv369/IpUpKZIwOD175QJTmCIJ0soIePnDqNuAET1k
rap3rvhScu98HTG+XIqbV2V/bjw/aDGP5ny1vafri1KZkUIpn5LULRY4RG3MQeI+g3Vow/hz06pg
M5bKIcSfn6TzrDLbKTNy9JQqtEopJnPuaIZZg6VCCkx6y97W7uht+yUhBzo23Q00BOmxncry1tOc
9aZskuSYt5W1Sf0VWj9JjfkrLR2CZbDzYLDbKUzToQIli9GGzbgaIYTekl0CVdWdVlfsiLnQ5tgb
SXGkq98ffa2f97QzLEhpT3YMUA+NO3+2wqylbugxnv6L0/Mkm8g5n3d1aba0x6M5/+x74oQGTjcr
IurvauVz9hmZsw2+x1NrUqRXUCNJ2yYVgGkQzcf9UY+rKIuFAsIIzmwfWhNltNz0W7W6j8Kn5GZ/
23QpSQ24rpsf6rHYGNpx7oBMXH1FNlO4lAxaTeZSI4NoGyUY48qXbYNrPUQ9N38VIvJkYQPR9YQ4
+G4p+eZXdcjIa0LKSK9dxXJU+2b9GSH90GlGRWCo0KAplb+WSR5YzT2Fn/zdiqSgXyjvwEQjTgEI
EXReE2QmBk/RKE+Kf3G7O/HCM4lmv0vLroaluXspszdO0niq8TCzrPH1JalcQeztSXYZB9NmfIah
AssANCootLvJ6KPrVhRHgEzDMGsTdycPDjcD/aQXu3Zhweq8ZMm9myr6YipnkAoCl6U1s8XbKaX3
rfu1qb/w/GumOtNUVqQswbMhrxbhcm7+jDIx4GkW0oyFnl783Xrkal6fsmwwBWyya4GIG7+lrRsk
FEN809v1b/SLLk5u+J84nTz8AhnBCb3RZIjaSqPJXZ14r4leFe0W9Cr91rXYPAZL1c0/07FKXpyy
Hby4aAf2yoiXvlJK7PsEELEyaMEz2N9MLk6LVfM1awWTE6lus2bIntZcDxdwgWTR2CREP1TMApNv
k1bZGDZQ49j5hFk/EgtaPxgPSVHRtfZcbo0yNd9Am6z/yOfSzFE8sB4XGp/px6FKy2OvLc5N49sJ
PRapxqOpoDY9AtHFiwDN2OGzD0KpuxSPM8A6VIuWBZbfaOPG9lltHhdWzXd5Y4A61TCTDuPrlIRO
1r7xnN6tqDHDpfcQgr3v4H0KfSPKPGPa5ZUxfDQquyCxj2mo44Kxnk/owwB8kPLVaoKZND7urqM9
JbE7rl/anLvfmnRNvcjAWT2GmaY5iLs012hsTLwvArfOqimy7cpNcELT0owaP+evbbsO5i41J97F
EM32jBB+7nhx11bUD9Cmc6YwKTwc94a9bOfEGRmmiZLkMFj++mougJ1tx4kBejqsxLyhc/IBQ35d
SKxVBxTIBNtWavhDVJF5ek7QJO0DYyGQrOzb3t2s+D5FYKKp/eAtvrn3pgGFL8rldQ2WfFwhztpN
Gt4MefVYJQl75vgPWGhNg9aFq5PM30qejQfSrvUBYdOXBzLMGmi92BKQhJXBhM8Z8RmajrWX4E3Q
6jUMbTtdG5YtM/fmXCZRZyfo1s0+CaEA7QW9a7Ld6rY0NoF0Dwy7rQ6aaYNwNzVooFlOvc/JqC9B
rmEAvKm7LuzmMUXnd8ojkGVlwcC7IonALuB+II0z3M5dxaIEjPmhw2zw5KcFsNIgPwlGNCSeV9cH
dHfp2qeJtvzRGZPHtCY/PVobB+hvDoHP5kPvtqik1uqrxvvuZilnKClbkNnxjS/1tB5Mppu7ZXEJ
DdxkfRvZ+LPxyx/5qhMWAKHFbnlnr3dN4Q1D2E7piFAnS0zNrIkpZcmxSPga5FMOaQL8sI2XGHyX
+/y4gkLaB1ptKe4oJvFfiim1HitM5uSRaRfGEFiFrv2wFhsp2GL13QIkJEZTVsuNGkqsF99qtDt7
zbufE4TU9tye0zTgec1f6t7cTaRvo6ZmehKzNfe7QOcG/8rBkd2EA0l265wGlm72kZnT6b4xBoyo
Wnm7tQs9D0iRYcIST0Vf2h50G3Nrl9+6ZsUEmu7i/gnM5YwXWc2P14JMa8j1tomnYmpuPGe2buwe
rJbzYuWbLu2rEGMU+iFNaf9WOSNYwAsDFW6arm3oliT/sZqIqZaVRdDZfr9FzWrBgosybkauykxS
Y0Ryqg9DYdXhyEF75RaZ880bijnsKHlbWvaA3r2XbCszzXikNxzE/qyGmGlFyYfSQE/fJHn3Be7U
bLyZzHsbiSEa7AKv1x3UQ8OZ5lU0On5x6LuEb4D35G7gcEBz9QQ6m6lTJJvUs0HLY/jt2wzA7CMk
aO78nCV720+eqDUWXVjy3nnKGO2O/tSwrcdS44Mzad8SOPRmAhlU7NkF+OEwVd+C9TPzLTABDH4Z
5Vpe7dxEc0zcSqYpTrMy23pF8uZQdBQMfameU2eqmr3vVl3s1OOPhSH0cMnQo7HG3blGnBaGzTbU
rtZIq110jyC9FKdgXg+oZn7JmuxTW9vlxmYlYghBE1R4JQoIHZZA8GREPkiBQgP8C2Hf43FNcwGZ
s6fBDZcWnwcayj97v6VZwEaXx5qxVrsBiXODuct+U/GKx9ZU5aHb8BGYvpnv3GJOttjmBMLTHgip
ioFtqwIZqsbbXaz3+jdcYJwlzOpquO3c4acN4OsO9yP+EY+8/JAYKbggta7b+74xHEbN0+K6xHs5
6b0EKICahbjtOLFp9FrUg31h44y6c5N0yPZmj2LSGcgCwPtkuFkIYrU2oObCHhe9Sx45MWg4VFN6
N9S9Fi/2WKBPWUMciY2ffJKOIO7RfrKaPXKd1lt3SIWf6MbO0Qd7nzlW+9FOybZ3MME1+FA6WOYm
HoHECbXegkTADMkcSxvAA1Innwck8Cpc6GgFlrHUUW8XnEaFmzeHhg5jUC7JEnZ4OuWBhyn1fVrV
fKPPHvRkvWaGrDvI4PppWQ9WQtiHmg+TG6XJDDBjmw4be/ZbOKxdOaFZJdjYOltvAOMyP8/eSoPV
JEWc6WMXdwnrl82Mo+gzNMHyOzg/2AznYYKaplcFBaXeZwzSQpgL3vCsVykZgiSbgHI2vR5P1AS/
v6/t7GExYQi0Kl66y0z6cdLQtba49eY6bAxoB2XLvLDrDV278cahrh+lVZfnuGjmNA/azAS5DAcr
YrY21sYGTwV2jzaPmC7lQTHzJ16s+k7zLDBSdMCG2c4wx247anuQVGiHsfH7W12zrWOpud0DrYfH
hgz9TVVbyYdmpPR2dWpjbyZ+sa9m7XFE6t31LY5u0rJsO/V9uqnczrydCkO7QV+D35IJwyaz7R2b
FhNkoEGo0T0ESl4w8ew0d11DXTOnTUEnMLu4zfeK5dO2T7N1W3IkbtBpbT2Lkljr9BtIi4zPPUiZ
YlNPsld9mpZb0jRgop1o/VZrdXNTN2tXBlU9VDd91mjhuLjzx8kguKtmmGQDkLiMZ4gmBl2DgZ9a
h4jnuGrdbZZxjPIV8PaN0Y5gKZ68dZc2ZhJXELIOMdMLEsR1QvQVya1jlBjyGxAy+TJBHYeg0Chz
v9noXjvtcCFZ3bgt8DacOEuLji9Ng9XX33RzHL4Q9AB/sqHMDmnW+xukf+0ZI5uY9y13PlQAFtCm
pqHltOFs7z1v5w4MTI/b3GtfdexsnJg+TiUPDbGgTDkKJdtKMYA1NCOWZOeHZGjc48iWKcLsmIs+
SDnf9Ebv7LO+Th+hQdkeZsvEtakpcbFx8jl0DRA2JKRtdl5rovika3tbrob5DTb4J7dN/4e0K1mS
G1eSPzQ0IwkCJK9ckrnVqqrScqFJJYn7vvPrx1Ft05VC8SXmdR/a+qBuRQIMBAIRHu65Z9cVO2lx
lp8Hjf6MZgw4zHr2jSZ2fTeAIcTJwcfp5CQug1BHBGwIOlVRt5C7MdfmU2xnv03bCKE1NZjDYY7D
4bC26rpv2joPbBsyXAWdqAMorH5OhrTbmyaJNBwIkyIMdciF+6YBDC9sfLNBl5qwgilOHpt4xSjL
w6qBJbSKLOZnLK92rT0OtyGNStfICHmKsL27jFjgTk1Z75lRiByT0elepaXhpXo8P1JVyT3TTKLD
rCXVTR0X85Na1bq/dM0YxGSxvEiN4DXAPNa3YVoqR0y2dEdajIajZItxhxYQniJRaLg0tJNPtd6E
t2CCa79D2ky5w5WkYUwUKbTTWpbud0qDO2Ah813cUAyLpGX4tctVXAkjQPUsY9Qhev8LfGvWt4at
etAogx0Mg2HsGz2Zv9dhDbmiqetjB3gXCtpg3JeQam1S1aG2jhpYAsfOKe12hjJPfk0UErvlMPWP
vbVMjqr2BNm+YWm3hmKXixdBbHbyuKRV5MTZkvsrVp85SZ8bfp2DD87VIh1RGBNEX/uIIQkjSWwd
WD7VGK2dq/KlZeRV05Q06ACK8duoWFEBaNDyaEtoFKRdc5yNAuk/Tk2FuyLSd32/Ti9NSxbwcUa1
S+25vDMxN3TuMmN0SZ+bR5ZUYIeo7PS2UYHBNNZi/WRS9CcV2vPuftX/wEBRVDpmNps7Vmq934FX
1tMpXg2VbubnrkrUoAEb0g82j50K+hpcBwveA6cFnOi7NKe4/NshPyurmka3eOSxA00tgMfWFQdr
F6eE7HS2zvc6RBEOuKBGHEzw82AQZoRqhq6ypXYLfVihq21Oydeq6rrUZfbQI7eaVWhcjDm7yczc
vluULv5CmwVHpU0B5Ujn6cuk5eEv/IjkK7iNktLJkg4TKVWO3lRr1r5Sk87rYrs4TKoNb61Hqp2q
2MQVlkzV17Q2Qiej2XkcNHytCb11sLoNTrlEx3VJsduzNboGMlMXMdu6g6HJWSzja68Q9cSUlGCd
No1cEP8ad6M1r7/0acYKAbBrfci3sdEf6lz7sozQzPN6wAY9VQH6eihIfLI7c3XWfFC8PFlGL+vK
6dWGFjfeeEYYEdful9aLq6FtnB5sgV8a1VTu1IqS3qvnOvFAadt+h0qcvVdntf5hEWRCeLJWbjh1
+U3Y9yY2b8FgtZIhpqRJimDQUORkfdae1mgtT1qWNU7c1iq/cKbzUFffBm1+rpP4i2oN1j7khEIp
rYZHu6wqPBXN+cea0v5rEVbWY1OOixtWNZp/Ne9Cx8hVEeSNAQq2Q9O6Rr18N2OTPQKNo7t6hoQ4
G7UxvaOdNT6YQ1Ttc9AieYqVxn6UZWrkgmAn3zPFouCX1FXoOwBPru9wIsxdpcYhJA0HesRjazpZ
wJC4jY4xEL0FmTzefRnB/x+HhCG77ofbZMyH5yZPMfRHJn04Qu4K6NM5J8RlqK+5aWnXn9pxbhGY
82jeh3nV3zYkDE8tbWJHSfCfly1SDCfTavKNzLGFgJrOjh0nv+2sm9Z9YpnrHa7w/GZI8XrUamXd
TUAz7KsprU8jOuh3capklttYRoGHewbe/hpVUuTHXXtXz6MdxIll/FQz28IdQBfjMUIgPNtDbkDn
u0N6q1nJ4NEyRFxiierFiwEBrkFdwVlszo272CCEcTADGPpkTBZsyDT+sPFSd6qmstFBKLofaKf1
yHwyKDPWr5pd9Ld2HIYPZcVfYqHV+LZSZogfScJyZNwWXGVZP5dNyNZjMXalBvaBZrJbjJxqfVZm
wJ3lajM7eWGos30/Ziyd5tueVHoVqMq0stUhUd8uGHTOsgpFDy2jZWG7OTrwXez+Tx5quTqkoJk2
bVLe18tq7SNwR/xqIajtd/XIs/rcuo2rNgsGpYnPVaGckjHK/GSZ2YOuRH2QjZa+Y7hl9ytJ07Pa
9cSPtAZTaUghvpphWcMp8xo8s60x5LKG2sd+OIaNwUQCfgbQpELmU+g/LXk9GqxrZlT0cTvcg9UZ
2jWv1SE+wWcDWWNo2xxnuTMgU4upRwH/1YyMFBGJZk45a4H8Fczixxwv4MD+1hygejlIdTZ52fmP
uh1f4IVFPqp/UcOdca2YcbtClW5MdtHoG4hS12uDHyfwBRPCHhYtFEtxfmdQz40HJCVcZIWP4Ft7
HD85Y6dsRUJFf6pDVlATeV2i1UcKc/YiAdR/qEgLC+K/4GLPci2pQ5obsGDP+yHV9iTKR8e2xy81
5/0OiaS6+qFgLNjjdfgLexYOmVKn2oR7pctOSjovD0kZ1UelMfJAI5iNknwxXue+5hRCYR81UKXL
YugWkU/rl+4lvR8P/Z22j70QZSCvOiznnoGdpDecDjnm4br1D10FYbV89y9WG5sxy+K3M2BMbohS
ZI9CmKlJ1ijzEqHUjyQmTbSqmr1Fj5EGjsjlZ00PJQV4mRWh1B+ypulalDDxxkDFwQ5dM5JNMX0Q
oYJk0uUJFpv+RZEaCgpp4MWzwMCQ3oCrZwRjHxr/4JNxVohyQO1d3YUn4tIHJchBHxDtpHIykq8m
YgLgniVF/X8GxXl2u54z1K0AInK5dO8K0df1UYE28uCpeNT63bl5anbGPn7oTtFORmgm2XMRfJOg
a2CUPNzoeG+NReUWINS57qKSAyniBGrTipYY8wa4sO2TORYnXTnWU37OM00Saj5SMQpfV4g1XWgX
FptgyroxjtNjvsNeBuwn9cE4s1ufuahtu6MH5l9foexz8j+/OISrZqZzwZ3KaEH7VDl2d05Qifl3
RoQwM2njiicSwkyv3a/VEa9mbZQEE5kzCMEkt5dsmBaso1PvUhSrDCleSbZTYiCBJifQwbDQxs8k
f+rr1ySTgDQ/0k4ITiCEkcxswqaYa8TjOyvgBNvqnRkg+d7LyVslGybiCBozQTupLGZvTtRdlqp8
oC+3JB/+P+Q50KxUNc2C0LawoETrVHBOlDhAoDcxv4Aj+dh/TtxlVz1xUUAiG0f6D8fob4Miiw2N
QiyM5vhKXn1efOAydqhS33Nel/hW3+le4UHREZpJ1z18ezffzQrZ1dJC9FcnMAvuz+SuQoHAq6wu
2V23om3f1+9mhAwrnfH+TAf4IHXoK4RcolN/h4nZz8tXclO/jC/1Y+UZ4H/WfsrIoj5oCOP2gTSm
rYH5AuOfzBbOsF2bxTRp8JfyzDsAXXUCLUpgeajV24EJ8O36u7ytsLmyrd1KKy1wcFFQvdgQ/DaF
PK9rWr0qCA7FmzyDm3vJL55Xol4CeE31+foWb3zIP4zxP7+Ih1i4PZS2hdIPSkHqSk56/+m6hTcX
FJIumKA2JmghRWiIogGoJJr2mGI9wEoFUzDve8iI18dISlK1cXv9YUiIiYOKBlRL7MlL5za6N/WR
6KesaNTndVAs9DSbTPqtNhz0D5NCkNS0XGnqhodhgKKM1sl/NsfyDm3CLAAQUrmJ7pfz8KQ7oN9L
vFw2m8oXdG1nhWhjowZatkU/ea2ZKR5waH46o6bfoi3kqFP0is6SZFxk213+/pam8I5LWWEvUahA
nzb7rOq3+Si7ESQbagqBBUSNRq/MeJf23l8cVeN4vxiQ402C+ZiCmFPdl67pKSl4C29klH4ftb74
oX93VVOINyVl/Qh8wF/hezyPh+EBzbMb5bb8DPaJG+04+8u5fRw+tcGw16ASLCMA/oi0E36BcPiH
dqkgT/3mUM2L+cV4MT+DmPcRSgXTl/ixuH97n39Dj+EB1SzJEMjmxwX7E3gpQQIInec/Y4GupmWd
zWQC16jm2xYLIluWGW0HN2KbIKJmBkiAhTOqh2E2pIs+oe6g7QwEt9iLnjXISBe7/KaSvIW28gtL
vbAmHM9ynEA/v8KadaPtuOCSXjvqJzOAhmFgyHR1trfvfWnCaTSNajD6Jpm9uohuClM7Y8Lxeijd
DHDvyxGrKKWuoUQ4YzmgxruhfbIPe/tsoT8Rhk//zpJwDFk0DbaZwxUy1gfN3B2robqdixIkQKQ7
XLcl2bcPHEPFpMyKgirASH9q5Qs1JBeQ7O8XjpRtogBWRVhLzoAvmCOHWbF7fQkbubKl4mbTAIbS
QKMqfPoOtEXUDrGEcoh9UuXuCgWeaskk339zJe9mxBzWHoHpsDpc1krkN0rjGqhGXl/IVj55uRIR
BYvWsar0K1bSDi5gQsnjcMsikPRFvnFovPSW/u5+1o9W5WCYZS+xzZ3qw3V2sTwh+irA31KKArDX
r9HeNEpvihD3MvSKFQB3jDi+LZr6k2GGL8uaRA6KyLKaw+YBoxBuRWkUHPPi+1eJ2ViOMUO8WID+
jeroCTSMO1YpsQv5Bkm4faMk+LDeC2v8c1/kXq1epDG6IzjOels70dJYvgWQ2X1el+wuG1hnectS
90eTNhBwA+vAQwoO06BsCuYU7ah/rmtCgS4Z0NUa8vgBTSttlDjE5n3MuGw7hF+RjgqHZxprc2VT
DwxGlU9e3fX3Vqkve6Cg9m2b1B5GgPZKlMrYpbb98MKusDd5mkUV0AT8JoZoNjizSg8Fjxs0L3zt
gQt8oMpfeNO+VyRnbDOnujAsFAh4PxPNfR3ZajueGVGAq5u/o2O1SzX2mMeA0km8nu/gBy+4MCjc
utEK+jV9xUp5ul898kp8+NQ71UE997wU/1NibzNWMROaHjrF4LBIud3RNmq0SOWFl+64uNjcXeOO
qmN4+uvs9251Jwfx65tGTZWBWlK3IHkr7Gpk1yrFEwCf8y57rCHoDtVMwD0gyDyBJPdn84pBRnA0
A3CZHkN3CdTT+Dzf6KcykEnDvbHCfNjvi58i7Lc1DrlK8gwVoAIDI5NphMGMZ8M+ZegEzzoayW4U
tu0JkMdw16FR/bmwp+l2eSMHT6P+PBZ6eEQHWQ0mNZ3v23olQTK01B3RbbubBtACaGSooIdWA1zW
W3bAWjvdLUoae0mBHv+Y5ywO8jAtTkOp4F0QAbYEYnBgl0BiAqSkZnpsJSpK4JBOG1u8d03wZaKD
3B/z1lT2EPVLvDoiLaRg2p8xmnU+evaVWymNBgylPjhxaiB+V+rXVg2BDhlXvfqVNvMPVobDERxU
MTjBVvIQjsasOQDNAf/bYS7fyVhZRq499yrHuP7o1SryrvsfP7jXtl9IAOcZEOCoQX06zpsTzRTw
tFiSmLV5hC++sJD1tbGuqGk3wtnM554Cotshf4m+K4q6XyfjH51fE7mszSXioPv9ZxS3k7GNOQD8
rZNWPYJV90gfoREStLeFVwbr1+v7t1ViggS3ialEZBogABUisgoeazWctNkbAd/RneKWa0fFO/XQ
Qt155OOsAfBwEqN8ER+/2rtRIRyXcNgKPU9ExUN3W+6y4C/+8T6Q8Y9LlydEioKMEFfP4B96kEAE
b91nweiuEMhBbxwyeLL6/nZgel+YEA26YWgstmBh1fS9VSFbCiHdSRZyZbsn+PywFsoY0pVfZjjP
hwRKK70/HNqA/pNU+sI3BM+P1roEXsGYvcFsOLzXXej3656wuV/IBCAMCGY36JH86e2WDinxkuD2
KABl1hq8juviB7MlZYbtZ+KFGdELNL2pshGfxQjYUXHSV64VA+ydB2hkH8je/dvvxAtzgheoTGvD
eoU5XrbVzl2QBTkI9uOTvpeNLm4mVBemBF8w9Ggs1QT+PVrrXQIuZFeZic+64n6q9ANGZnYYGawk
QWozIl4YFfyi6eextyzEKBQ4fADxCsee9W+gY/qSQHrEqReA6677yUdxb17IuDApPImqNcGcZQtH
yc/lU7bvvuWvKKQ8Mm9Ap2dEx4y6c+MAAO4AEKocZM1W7ocfAta7ebF5mJp6VNQp7oCoZQdQzcQO
Xer/evD+bY28T4kysc1E5uKpaPJpYaj2m+2BsJs1P+LNfI6BYby+mduLebcj7CXBqwCwRGRPDSZ8
nGhWWwfaH7vrRv7DIfg/K6ZIWjyCk6tlITyzmKzorLTF70HJo0DpltbV4zR7yHprDULSdq5mFMod
ULmd0+aazHU2S+8gxKcWis8EMxfCacxUFudmjdJ7eoj2Bdjp53hyWh960k62AzWn9bhOgQYMnaye
un0233dAqHqYxtJqSwWn6YjiA1XtkoQ5Jgq5Rv5pqBo3o+s/Opig/ocglonzIlzmUInCMBTw/B7U
hJH9AXjVg3I2VoKpmqEIRJ+vf+Pt6P1uTozes8bmDHqWXl2FrsYXiJq0CvDadTPblzioWv9vWUL4
1le6llH79noDd+Fv5qJV/jNxzaB5gmL3PpPBmfgB+Hja3+0JHrOQuIZ2FA4I95i/JF+6g75Pg3+5
LiF4Kx2oXoA/m8EiMrxg4nU/QrOTBukjdeGZn2Xs27LPJYTtbgm1NQ1RDC61FnMRA7DUGAUY0VQe
qvi/5rF5C2bveygEGW0o6KDG8I20fcLouqMYFYbef01mfbi+i5JV2ULCHCqpUXU6d8LoOykeqvAm
LySFX4k/2MJBVlpWhcCP8PShP5B9v592PN2SJavcra64nQiig5hXXcSQVvKUDtN1Wp1ZmoPHPIbE
SKw8aGUlbfdu3gSoxZjoC2rMMMWDRfIqSTRY5ImK8ZuXtIGFgfK9H/0kfh3Q1JFKdshsCodrjUmR
9zFQYVwbwiRnBe1Q1AwC5i07vU094nK1HpnZzb21ISEFDB+vUwi+X5ghiZoZl8BYWBhH8u35exzv
Mhlj2Gaoer9soPmCb3xRhJuVQoUUKzrZnR8G6WsOhXjzhvq8HqHvdYwxSSK+1KAQg1liJGazwuBf
SjqZj1k9Dw8PLoS4G05S5VF9w0kvFyi4TNquGC6IsJGo3d9Gew6fIo/TTvPHGzlGcTNxv7QmOEtZ
tphQg9qaFx/CwODKMqfS0VzAht3SldVytjzz0pgQjg2NjqCm4Fu5Dh6A1Aqk9K7HKpkFwQtHyxz1
GqN2HkbxRlzNsyV9WnMHE4PI5SKEuLuyvG+UGEe69eDsB14/qE8G6n/E51Bc/b+lr0SYfzfHxCyv
DFHHzRTcKQuKBzq9bddD08hwZNe3jalC/AXSPbIwfQsgaRl/W0HghH9d/zCSY8RU7vYX53at1Doq
LJiY3GXB1KTTH7oASuRuXgYLUC9yBNHWvXW5c0KkMPoQGk4cjGLOnwtwrECxcE5fri9r66F2aUMI
DlTLVmgHw9/6ZIAkYQcjdGeRyu1QPRhVyTW5Cc24NCfEhnom9VDUMJfkGN8olScMyhwSU/0Gnvpf
TdW+hPZ6UotmvxSTd32lMhcRzm5OKtQRSnw/1j0aMzkvevl43YLURYTDm0UZWggEWILOn73w2Lnz
iZ8sO0j3/5+TJVuRcJA1rSnNkkOxCkDyEorRytz9dysS0V5ZY5qN3sEE754DXOZHzK33IOA5cpjX
sA9l7xPJmt7ejBenzCygNx4NuPsxQ/fQ5Nkj1SYZy77sO73dKRdGlK4toPmCVeWHZI+XehGMTu6E
d8lh9ivUBlJpz0W2LOEos0If16WFxc7XdsxNdxgojmlguqPPs5noUz3eyBIa2WF7k2S+WOacUANz
77iIqxVYq3GIumOToVfMFmC0y2Z+zgmk3tsIqIghh8oOqcmrxH+u5wLs7eV98RPWsrdqTFwjYT2V
nAPxWLgql/lya4jdShe8HTApsGw2Q3HEFo54DA2aLNZxsxkBOBEMvwmg9zw5zIE7uZmXP7cuZsCC
62vcSv01iHFCJg03nW4J90KaYgbODtFEVo8JENrtftmx3f8DpcevsI/X9rsdwYViLeHd4re0avJ1
LqZ3LE/VocLzVqaY9h8OyLst7s4Xny3EkKJaQc4Mxx5SXxhp9+d997q6IWYVjB+KJ81Rt8/Hu0Hh
XpjBMwNxLHw5TKi9oLa1jx4sDzQkL1yZM9ktJ1nL5qMe+Vta8m5RyBtBaJJmM3/YdH78xN/w1TNm
t93kiVusA+Uge1v/h0z13aLgnTbQNHOWARbCaleN3TCod3yAZ2r3POrItZ91ft1c8xjhOipblCJJ
C3CBESy+9aL1e7IH15xf3TJ33q3oZ+OzJm5xyO4pHnTmscchIUF2r6xu37ptIDsqm18ZOGW09aEq
y0TS37BpTBS8kNCsi7nvq9NIlP31w7jZxtfeTYhlWCOMJ63hdyKH80Wr07wsYI7Ld5hbTr1fpqvu
zHxv7eWCpZux58KwkIGG44iZ3QJd3kirz+FofoW+xd1Uyiqzm99UgzSeCi1vCiamP08mGEV6DOch
oEaMt419Xfm9ptHOWl9jdXaaRvOub6jMnuBDMcqzYIaKkYNC+M9OhyToy3DXKBytsmjgKsu9NYxk
XLZbOGwLDZ+/lymkNomarhXjUxPqcUFbxO2e67vmGcJSzLM+gY1vONvH/iH7FN2tXzsZE/5mYfrC
upj1TCkdxypDqMV0ZH0o/PCwlIgN6q7y8m+yms7moYDkj8pZbqGGKexwPvAp8RmOA0qGUxTWR2tV
ZCqE3Cs+RIILG8J2jnprNjRGCzc3Rj+xLXy3zomb27I33bR5vu4y23nHuzXxDNK8VlnIkx0jsI68
tdX6GgA08nLYZs9H0ymDsL0GiXNx+iHUK9UKS1T2QLKs4zVbn23nW4F7Pzoqtwk+WOsMd5qrQku6
hrCurJe7/en+Ni/6iamMaqfnMG8s3/R6hYSXjMN32xXfV/ghHx6omS86CsB5Se09GLBMMCvp9kOo
gBzKBUONATLRBMiK2ibAKIOkpvJRc0fhQI9imfToVqpDKLWA1oUcDRgx/gw+oEhJ436g/EKJ9uWO
VzlxW0qviS1vvTTDt/0i+2hmzSrZhHtrLR9S3Fz6jdGs57XOT+kow9BubvClMSHzYCXBg23BrYyZ
2jOG/QLzlndim3vwvAWSg7GVDV/aEnKOSYW0V9Vg/3haFe0NjqPwuOyt7rU3sst260LCKImJYRIV
dVtV+FjA+EDJAdoHXp2cu/iTkgd5ISntEP53iHHl0obwpdADURcIdQO8idt2fIrd6sE+5R4J3RoA
o8/JTeXOYJnBaXQ7D4RuiAGK1zrFrgFB0U0/uemzejLBdxfIut6bPT0CgCzgjsCcWaLq76jEhbXM
wJXGZ1AM3GpOjPFN5YWhNhi5qR/6ZfCP3h8grtVViMpSA229Px1XicNMA+0JhhVYCP5GOml3apjk
EMYs2Nh5wziBM5caKoizQM7o5jSpAaRSxyl0KSnX1E8qNfd1UBYRsHkB50D1MJGAQLdjFqr5KHGj
nydeN4XRdqPRoIXMYv04qaAdpHV+kDj6ll9o+rsR4b7RjFwH4gtRq8fkavqTt+MizBSZQfgFfHf7
QtaO286t3w2KO19h/rFEVoT3w3HdJfvkaLtrQI78S0ee9O2wdbQulieO6K491HaVBtbAmedTcBNn
fuiBre63jqkCxaNe+yw7zZufjehUAyDPhMaz8MoE10hH4xx53xj2zjr/mGXyIptrujAghAsANhLL
5t04szta9fe6/NVKJVm2P9OFESFe2LXRGAo3wlsRUBVDbjDtmgOPCNFO9uCSbZkQ2UejS6Y0gjHa
fWFAqBkYtb/u5zILQjxPlrZcZp66xQq7B91EkLXp7roJ2WcR8n0tHwfFBDmjN+jr5AyJEkQZ6VHf
nt3rhjYvQo1gApCZRKO6WC2CrHyXd9lbS3vxDTdBzM5c7ahBkV2W8m7lEZemhC+jprqRVBrQT2aI
f0YG9iCc2vGpR7hO9QdtSYEzTT3JArduX8h9GxbULXloEqwq4xxVOZC1wCFHXJKj8Pnzu0xR9EO3
SH4bbD6dLuwJ3tHFbTPYKd4w6UH5Mj9NwXBT3Yyn/McaDBit6p7mW/Y5D9izdDBou35zYVrwmiUs
piiL/p4KBinO/q+p4PGFL1U6FcyXIuYBGuiEdZ0gLiJG/Xnx6SVYWMwwBANciO4I+ZxGnwYQVVaj
5DRsHrgLO8JbiUwtaCwZpgG77nUGmWP3WeIjm8ftwoBwcbE1M5mSzMhwubAsUoVHEEW6RdB487pX
zR/JEPA0pg5kT4ntT/ZuWXxLLMjnx4QiwGuv+m8OQ233HIaqYQb5rd0ti47bb6cLg0LBYiA8zTbx
yJ1zV/vU4/WEoYchiD3bB+qo+GI9tf7qh6f+lvcu4DLSdHgLpXrhNWIZnqj1rBDUofGcQAhFxIkC
GnBQgdTS1mdFVqapumbpmCoRjn7dauDv61Cj5fdOXDuYx+JIhsI1nLRxy++6t/6SIwq2vPXSqhAA
MvAkLhOfXW1T63v9mXXJ9+vuKluWcOyA5SpDpYSBEUqnqsOa1dgvrW3+HLUpfvgHtrB9BsPDzzA+
fKymyLMiwhZaauYryXOtaEG5/gMyGQvqx39bEbIQaIIRDERh4IwtnOzKnZEmX1+Hzv8KMVZdmuBf
7eJ1ORAzV9cJJhpjl33X3eRULF729kLJb3k7Zjyilu+NN3ZQ7QoQdgQjxuBlFe9N39Ap2gXQudDB
5fnnr0jrpjNYjrraUoIHHDpeUybptW7FZMy+mBofMMacoBDKiDYakaYjlC1aVeyrObk1ikXFoIat
n5Vh8a9v62b8ujAnjgoa4N+0GqQlqKfzCn4XrJ95BV//wmEt5bMsXm66/vvqxLFBTR1B/W+jT7hM
PTvpNfjsQ+gmHwhGYiRZnsyU8Kn6Xte0ouSXaYTXZB4W+zVsh1PThpnENzctUQaXsABGxSvyT6cA
jUcG4nvUB1i2QMSlXAzfMELiDNk8Sp7uW8mJbmPgEJUBDYVk4RQUpADR5gKO+9zqVH9tS+u1WWLq
JmliQI4mXj/rY0sekjqWSXpteT5RsTiCqgSzmHCHp6EOVm9iYiub5YzJi3Mlm1reWhtRORTUgEoZ
+DT+3Ea6xCaITpHoLUN3ShoTrLsaAlfTKXvwqlMvLKMdncDUfv0IbH09woMjhdgWYeKWTpABxaQk
DPWzgjlK8gkM08/oR8qWt2kHpxrVccPA+eZ/fhHA+oSxrErgi2umPwygqlXG5aYaDYkzbj4IiA6m
PqrjH5Qz/rSjz8aQGGM/eWBFf6qseagdsPOs59xul/s6Zelu0IrxVA6WCXr/JVfOxtzEJ5DIDzJ9
lK1YRt7q4zraRpZ4+dQ0nmlXgS+2q6CuuhzT8qcSKr4BNtDr35CfMPFyIAalmKpGoY6Jii/ltGb8
jyZPW03L7WLT9lXagthbnasbFUyYTtLQLrhudHunL6wKDjsrwJ6D3Qd3a2TfgVf9ZC2mDwpWw5sb
9gSxOBfTda96A5Lzoug+g7ZSBo7ZLpcZaJmbqKIbKGH9+bGHpO86DJXhJyD9c9bYXz3MYB+JfXpV
bac7THc1MJeJbKBhs9GD0QFDQ0OLYKZBCK6DPo/LVOA2Ts/sIb5P9u1d8Y3d13v1TnmgxxI6C57i
2Xt6LyPm2uwAGyBroDrDc9B++yoX5wjstmEbNzG+dTS6XfsTwik1OIvTih1T4wyBasfG2HsGbtZl
WoOkUvbqEDljknjXP/9WQLz8HcIWkKxPMEHZIEApZROYVmt5tKrS5+tWtjzbwLggakcEJ+iNB+Ri
tUQd5yrTETVMujhxdD8UPwo1C+zqx6zI6iLbW/tuTPSmCJDhvhphDNz5v3kDdqoeQ4+P84OQGz78
kLsyqNLmLoI/GmQIlGLoV3DgKoMUwzysowfG2fuYqrcQINlf38LN+XmEXFzQhGK0WBy/sdK1XcC+
gwjvaTsFzP4u5nnnYGn91o/3IJ0GLw6mcVz0Y/3rpjdXd2FZSOYKMGyvMY/5UA1z6+IURbnEwhvr
hRj63hf3YRpHKwe7IgsWh7kiEKV0LqRDTRBLeIrD2RgA4f0GEQZIVO0KFIY47WgKwm2MIaTPyacx
c5jtgGscxzXy2kkSlrd3niIxwjy3QT9QVOWGHg/VjB/HIeHQg3Hz2st/jPvMjV+o/xcKph/35Of1
bd+MzMaFXf5dLk6NEjdqX1KERYi2ZO6gzIk/VMYLevuAiKTkl5YxF8Ql4L7WYjBTlxY0LRopeow/
xT98motfIdz4OvSy+37E6tUjX3v3XLjAbwOvq59klDxbN+3lgoWriHV9MxsEN+2M+o1aYkK8gspN
U/thq8s+6tb7/9KWkO72eQXVgAa2FkiJZFwwCbo1MYFaDTQR910KkZ0kVp/TYe2dQaGKJMHhu/Zx
VykSHN22iPEGn7n4tt2spnU9KKOnQJ/HIuGzmjWnfDElxJPbZiwbTz304iwR/6xaRTRADwCxMDNc
g2SPKoiB2yT7B+9zgyHZRZAH/llMq/XKzq3Vxma2+k8jfzEGzRkaSYzYcg40EjlPHAHNvNhSbGeb
jlWC7MiCUFDfR7ejou7KTrsfUKa6fvK2At6lKeHgdUwxJ9LhKQSo3+KAxv8VzxXZe0u2HuFcFWjL
VSp0ILyq4CQ9jWNYL4y8KEklcbXN1/HlcoRjBWrjRVF07BxkZTw6oPqEUS5H+U6DukMQjY8yCN/2
/pkqQYENyEQqGEQI1WMbbA5eihJGnz4x+nL9A225Nf6Wvw0Ih7eiIAnvQKjqoV70MrWlNzTD0Vzb
w3UzsnUIr8UoAUfPCBkbr0tjR0N7wqmo+S91hd8YPC4iwQy9C0zlQEewNp/x/HZC6FMMdeMoy7+1
xCP9haXV6LQZ5ISa12jHYnhVhgTt1wRyjzLgyIfP86eAKhOSSr1GrMgnGIISlVMT0ynLT1klO0Af
vo5ghfy5nKhF03BMIIsYDYmb9CMo9z9f//6ydQhxYFHTMKYE64gH9WvehQdEpTu6SN8hH+4iYSVC
KJgb0AvkJewQDKx3Ka6gCXp+znprlx5zwFLn2KsM5fYh/Ag2hTNaQ2COVilsJtBeLBi0M+zvnXbb
jl+v76HsKwlHVc1Ne264TGbf1U7Wf9WhbnDdAv8b/rhKhZWIpzRqSRGW8IO889sJDQvjxtIat8J1
nvy3cUcwJWTC8QDdp3HApull5hX0c6nPrrXK5h4lbifSThpNaDR5BytssbwU+MY2VVwllDwoJA4g
ck8SVs96SbBtit45KVB/mvYdk6RA50k2bdOQznhNEdynhArfJ1MKOjb5Cjlu8tKGhdPoxM3SEUJM
sntbZkn4PNXUGG06qRBK1Y4U7DCQVnMHkxcwZCiMTZ97X5MYtMdyQukXQtke9KGM1ji2mC6vyxMI
6FEYkwkVSJbFhLhtrCEESNiML2W/5pCkMbvHOYE4GySYrp+kTce7WJUQtxczUScDnUdwIvwvaVey
HDeubL+IERxBYsupBkmWLVlS2xuGR47gPH/9O3C/brEg3sK99kYORy2SABKZiRzOeYhzcP7Uf5nz
w3UZssUIVru0pwnGbNH8ZXxQ8JCszO/gqPRI9/PP5Ai2u47NVVkdbNriRB5YBkFx9lkDoqMzhNcF
yVRBMN5aNAM/coIqNNXNTD9r4488ui+LzJ0HiSmVbR3/feO/qwVTGBhHBq+xNnvmqh4YJ2uMvwPq
ShIyyiQJRjuvOjtBwyUY0MHuCiYb0PZ9VBZQCuqP1zdPJkiwDSzLFMVm0LiaPOd56mW6jTxvCAbU
//UhxC33RrUF05A1JF0KG2qnLS8ZXFDrMG8AK84fLUe03APYXntawABZJShLyw8OEuSRo7u1I+uG
lWzcG+sd0XwdeqzH6KlbroAmySK3qj4v1p9tnFgr1IqGA8ljSaT6unaJ26Qg6Er86/smuUNib++g
5CPQViHEsL7Z+QP40dy6+WaMtyomC6+Lktg4W7ALVCGLoitQ7azP/F6vPU27N8GceF2K7HgEo9BO
Q6fEgLZD53QFTl7qWt3XVjuCa/IPl8M/ZGMTsoXaYCbBBWqsMC+/pmjQU3omWc1uDPd6eWzBHDQt
teDAsZqq0T2qN4FeahIRMg0QDIGedlWWEn4/81tnYd5cnR0lLECXaxaNRJbscARbUNaWvvQgYPW7
Jveh0546v1O19zprJSGWRNdEsLzYqPLFXrgg512Md30MWL5ElnuWCRGig3waLNPQcDiJ9V0d77Uc
mGGrrLtYJkS/VLNSVWhagwbCrzrYzuITaNa9zpHNxkoORsQHsrqyJasCn82qn6Cocyd6TuaCs8P+
2a1xBCNQo5VsYQD+BcH3g9G9gJiyk469yLaM/769mXEKOlUky7CYzlWm70QBR6MUYly2ZeL9BzXF
oM78avZpoOPRaHagR61XTx+fr5s02XoEI0CAUdcoM26o03/tlIeOfmkz2VPuVy31zVvu1dKIOChN
WavrSqEBVv2hZU99jBDEAeU5iOJRyqbNgujgsSyfYvMJtMMSuyBboWAXkG1fgB0ygfAIU131MIPr
ugd73tMf7aMICESXWXGaFUucDeA26NZB6x/KVP+ztYiYQGzoy1YboH0tKLOrlySP3KyS1QYkGybW
T9fOKjpFh0rkxRmjBl6HmUflD6NeEbKmt+q2hEJrvu0cErJ65YrSUPt+LmWrkVwlKhiFAa02lQL8
CH9c3w2WGoCp2NS/DuBH/DMF4Lu6MQwm62sN9M6IqJx34F/wGmAakV5WBpWdjWAY0NwI2lC+Gl07
MnPxwA5votvxN5aCfhqNoIRtW46wlG4qajLpyFSAdty3VjAMgffxpjViScPQ7tFs5AiLadu10wdu
5UDqSsezxWmslZcikzmg3ShkI0ewcV2ftWAtxXoGvBbcymxulGo4Vi1aACKwVlJQ7/7ZBgphT4qZ
1lobEL6NNng8VbBuRgA9k6WtZNsnGrbMqGqzwD1dYozQdyDRVj7P4NJWh5+/sxz0sOicbRu4BJeq
3c2xNo08imuJGRrZX/GSBWsqa+LaX86rFEHrjIYNQw5QYH+eqJvlyI91P40VNMCKFNqPB09v/BFa
nf5ZkKB4jJZpbtcw1rrSeT0oBlcrC82qv1FN1J5H40EtOwRCDabOlnDoJkkb5e4l3ogX9NFqlXJk
K/RxVc5t5IQdAbV6woLrpybbT0EJm2VUkM/C7cqsHyTpzkYHKoQ5cXWtlXglfv7XtlNQxB4sl6CP
hX4A4eFst8bHNZI9JN5Wu/hL/3XPRP9aZAARcooSb8n7tXLRkMn7QSNgjqGhsTqRUL2RjUdJ9k/0
tQ1Ig/F2wKqmPDqq47EcDRfA3wCalVUKJPogOly7mvN05lmMtgKV8/Bi6Ktb67/1RN7soHF5i1F4
z+Oxh+sAuHto6qh95Xl3vyzqw3W9k61GsBZrjc83ft3jOQmiaQyNGMAQS3hdiux0+Fds3K1DWntN
c+xZqp+dFmsZjyBvc9v543U5stXw79jISU2lpbGCu7qYVljbn8HzEhDl03UhssUIBiFXAfw52hBC
ldAYbsomOQ3Rual6yaCmTI5gEhRTA5G3CZOwTEbQxY968jQS013S3ypDbXRNsAgJqWKTYOjaV6bH
tfycRIPb1B+HYfWvb9x1y4Op5MvTmbNEywoeQehp/LIO0X3RLhI2r/3g4R9fgdDqUoRV9sqU6Qyp
mNG0PJTyOs+h6OknM/WM2P5c5KPklGQS9UuJfZlbc2xBtZv5M1FAqjI4oEx/KYcBs/iH6xt4XSM0
sf0i0VNatGBk8QmNPVV57MHvEEWFa06JxEnIViWYBfDA65HO3dFg/pW2HAEaHUcgtrean1oio165
fms1VbAOOXizdRDfIwDLMg/dXwDOVtxExq8o2zz++8Y2DHWRdwAzgQ1yHLdI59A0vtssOzgyIHCZ
IL63G0FqXRo5ZsCxd/l5me5n446yR1v2JJNtmmAd5oHFPeN5mjgFzGZZuMaquNP88880TjANGKsG
aduKo6GL5inFfTE9O2vu6UxiuCV7Jg6/pV3SmDHAEXyWzEHSv+QEmXSgtVfKb70w/zV2QAq6PJ2O
rHOdNlhRhI6FkbSe6Xzpys+A2ZA8K952Nl8EQZrYsz5XacJso0BI4hnfku+cLJUFmKp9199EIefW
o2fnWHyIH2WtPxLV+BWdbRTQtmoymhViBxWkoR2oxcv6+1TKYERlUgQTUUaLwZQGap5OX/BiChY8
ocGuHP6RAoqzDvOEV4Y14bji5jlrz3b3c9TullyTHJZsMVw/N1vWx4VJSuBc+zRz3FUZUCuIgwnm
9fpq3vZFCzoh2IaBs2d2FDrBASJND9S5oCPMgY2hhkawgOBMNmbGzcB/jvYBT3W5sLEZR7MFzplf
R4dKd1wHSOh18YQhV7zYcn+OJaUqfurX5AkGw0QPSNZw3XOS9SZL+1vMZP1RyKqJjd5Oa9FK4aX4
qQW6CP3QA07NrtmfacQv4s6NRmio5VGDQSNiwrx2uZ2KzBsiiT7smz0CJC9OT4mm9cvTIQyz/cD0
wx0iN6v+UIyJO8TMrcda4s9lgoTnxFwPTZ+22DPgffil+kDaLKij2+i3Kv7G64IEo9DWjqMDcA6u
HJl2w2kPbALbE+CX1N/Lum9E8Su9OaBCRVNBFWHvlDLDtE7u9xFoItJz1Txev7S7Kg1QFoyqqQ4B
eN2lICMp0YHmQFCfZB+0OPkge1BIBIivZaenrDF7bJoG4PF0+tqWpcSK7pq31yWIr+O5KRMn4e+i
enqZKpxMF6HsIsvcyaQI2pz1fT+kPBM56KZb4ETSanSl3Ea7qrxZi6DKWrVU9tChZ0qtfyxNCQ6L
Q+w8dMCauX7sMjmCKrPFUWPKe0KLoXF1BFhaa3tTcouHnuRyyvZN0GS1YD1nhMK+AXQxwYjRgpZN
vZWoMVfTN5Z5s298vZv7wjQ0/ehZiocKiuIeklouiJzxn+Vo93T0kqnsvW5JQmpWWvBnWyl4PWvO
q2xS+JEhRqXTO6V/0hbmdtrX63Lechlz97pZo+Dtutia9X7pUIlz0nsVNfhJrQ9NzxqvGLXeVXPl
TGLjrqfa+2xmXxUNEyOK0x+KXDmuWXFj9mZo1U2QpcZzzdD42ThP1z9RdtcFYwKauNx0eEkticYX
vfCGcf7ruoTrequLr+w4Tyt0vmCzlz71ZvNLq7X+kHwFPoBEbXcLhQRQnqYBajiAhAvv+WW26MqK
CqPy4Qqu4zRwDFc/9YEZqsfuhb1cX9d/EOeAGdQCdQ0Rsf46R9Gseo1WxNO/iJxDBTQ5PrqwgLmE
iris3L63j2BZAs+SiQl9VayrVIT0g007FY3nEzoY03NSPOqkcGetCiUr2zMAW1HC1bSdkY+3Kis2
Mj6O99XdYrhZ4WK0AjFh5uU/gRcmRYfeiwy3QoVLWWkrhmwKCqGj4o8V6LHST1r1npV3tcruk16m
Lnuav5Un3E0oUlotTqmiGRDTVGMVmJEkU7+bdgbcAaXQR91+MyWs9pUCPxCroILQQisswsS3g/j2
bxWx3yuyc9tTEU6hZKhgNwWSmuCKcuKAvLiyVuCXLM9IOIbaMXrfHrtwCq2zcgZN9rk4GLJ03e5F
2IoVPJONKZyeEoj9h7G+qTyOr9ecyM2gujKgmDeOA6EPZ5vEiK5lvN3VPikVS4vBGMWpbboDB33E
rKOU6kgmRthMIwEwR178vxiOLdnCkMg5n9+cGV8NlIQAEgMnJ77KAZKbtQ2gI/zYMj62cc7cuSNH
k6VeXBiy19ebi/1LGIJ7cINaFHi9lz53zPWGqTRd/FZ5wqSxN9bv1HH0r5uPNxdZECJYD9Llippj
JNxn/VM/vIeHz9qXkgakAHaJLZtV39+/1yUJZoOYrTJ3qwowjKl8mJzFW1T7YA94iclY1GWbJxgM
thBltMt+8Tu2POuZcYpXBtRI2zld379dxbNfV8R/3wRGtJlMi9VAWDMPHHg8PxgHrniyCtVb63R5
TmKYr3eg6DVqYM2MobKEnM+IBuu5YMDFNABTuLzIZobfhkOCRCHXNdflWM7mAnTcQ3Hqb5t30wGR
uRl0nVuAE9E4RN8wbJBRb7pv74o77f31jX1j8QXxwnsgGVJnJU2y+KTMXH2w3Wkxw+si3tpCLsPR
AZuMQX7nDdQHHXSizAyHB9SZLybgzL+ZbvQtw5B5LCWI4qp9EUELsgTVn4zVttYR27lU2rHOzfup
nc9Vmfi1Tl/SWpFFs3x/rskTLgBQTBhoO7E2PvPcf+QkuAMcywIGy9qzfuewNhsp3AId5NMtUHYB
eV2RzyNVnhdblhHd1YdXEWK8WAL1qbDqbEFnNoC+uuah7FWpc+Ru4sqmidCck8HWQgXwKwYtV4Bz
GqAsYQfqdaF9KIP27jfGpdF3o5sg/iQgp/1FQ74xHqA2wlC6iTWpY/+ct+oXonfftLH5SNVZ1me8
a0G4IOQhDMSkIhHz4gA0KlMqCDtTlwA8eO28cQHIEoZ+ofH1DyqrOO0dmaNRShwb4+e6CKJbRHSp
urSGA6uBGlhhCI4mkpLd3og9wc01AVKsA6dXFzSvHjtnAZf44i81wNY5J4L1jmiIfjmzhYzAa+8O
Y/PQGwOUS9QuhDvFrAWhU9YsftNkt1VZfkta5+eA+p1rq8wnSiwxULvyAATMkQuQ5jOFqIYBbnNJ
GhxSo1pBPuXZQe3nM9HYQ2yRUCG14163iHv+2dkI5Ce6Uci1iRJwicI/K5muhXlc/aAd/TC0DCMK
rDpcF7arHhthQnzTJWmqMwqXNg+Jb+qwU9XpuoTd/bNUTM9D34E8Luyfsi5zhzlJKCAZMQO8dLqb
Dey2iYYn5DDRHzZGH65LfJujh5kHINa/IoUd7I3IIJYOkemX9hYkGekxB2sNCu/fsndr0D/UhyiQ
iNwzWluRwj6q/VrHlGAfF8ATmp7mtjRUgvEXB3kNAO3ENT5dF7mrJptF8t83ajLRhdEpg8Ta+Uzt
L4ZzXkfTLzNZn9heEOeg+V3nmPFgLBZCkDI3i3qMEAPU6PcAeqA7jl+Ncfwdpd9I4Z50uxp7zNep
dwA3XQ+ZZ8Wmde6ZXXdBiVxI6TbxZMq0ZM85bxcmKGauouhOFhu4le0JTHof6zAOUs/JQ6DrgCUH
1FjXD2z3qm2WKGglcKlUNHcaYImwKAOcTjfbHvCg497/MzmCKnarVeVlgjig6p3mxhw1PWySXEaX
ys2s6KW3uyeo3zIOiVHrCpjLshmlfjD2OR5aGcFFM7cfkN712Dh51xf2th77616/qiI3NRslqfR2
QSISkQFGlE/JYQ7ZgwZOGMWb3quPfaD65AbERoA6lb0C97C1UDxApQqYdA5oVIVEmUqdDJTHQFbm
gdwYPdlhBS7TGQOXx5qH/5aXBJxlWrLi3bu3ESvcvREluDzVY9y9OOjIo1U8GrKx2F2t3IgQLt6Y
9e2sFvA2tvM0KLrLit8gdrzYO+GepYatLCBMBSNxaft2UXmN9TtObLMG4WaZo2PGlHNw94P+vhuV
uzIPJKrHd/qNum9ECJcKBYtJGwnwrgEFHR2sY3R6QVX+XX+wJe5SduTCvYqVVu/XGOfhZDngxHTX
zl/SQfJU2I9DN8sRbpKaq0tNbb5j/mo9JJ86Dyhth86vm+c1YIBrk2ny7jNve4OEsC0Zy8hIbQvo
96ERlr52E/nUc+6bk3mk/ixZ365x2ixPCEjLxVaGuocwmgw3A129LP5IyhEocN/S8kOR/q+N9dwu
vYoT69lRZGZkWWALbbX/PK0UxKLLem4nq0M/TyOpz+9bQQIrpIP8wX4D45tnVsuiBQ55/bYEBPhl
/Q1r3PoeUyOBBWwrlxO62CcSeemjDLN1N+iwUTAwDXTggN3p0gIna6ZVBYGbTsAanbe3Dv1RFSV4
ByW+UiZHuNHOkkTxqsKHpX0B4Cif6cVNq3fveykN/K7926xIuNh23jMwj+C+qUrU3ZWg96inhkpa
DGVChEtNO2a1aE6BS6aeNo8gpcp+y0A5gJgkOkCyHSqIyAyQyOgGRJiH4j0LxuO3/KSH5jGWcjTu
WqiNJMF2TKTs866BFwZq8RJMa60FemQemnhkvsTqcnV6Y3U3ogSjMdMU6UMTi+IFozR2E28+6pmL
tq/A/lmC/wU0A9dF8o9/K9ECYCrwUqkuRrvNGgNcOiK4ygZ6HhYdolfw4BTVo0p0dxzI03V5mkyg
4H/LqcKg7gBNT4oQRI1+5xnH5JGjw40/gcwUNrfcICeB1CDv7+3rSoWr3OuZVrfcLf/dyJQGySN9
QL3xVzWOZJ5sZ3fvAFhP/tlZ/vsmeJv6uLVZgg2N6uwAgr/7hUaxe30392UAkBgI5ICR/AUcvpFB
u4LV7Yo1xfngpc4XkDWG1yX8h/N6FSEsIxqzYiz467z3ncPq50GCQrCPtzmLj5groZ+bEwMZUjKf
y+gorRzt2kWKkqaJXA7qEYJjc6wBw+MOpLf0aWmWM4sfMtXy4sTwJevcfR1RAOiqGvA4gUl3eVxW
1epMxfgm7El8VIAUGTpIUzluclMN4GGTlaj2I5KNPMEOOwpyxDalv9QRaFqmN544BRA42rvj3/QJ
MoXcT1ttRAomc2zSCSjgcGYZSCnO6aTU4QKitlPZAtriV2G1tsHdrgF19cwTG2cjAbpcQimTPUV3
9Ranidc1qG9tXdjs3q6jss3xJZzcQKlcHXREKTDlMG9jH7QADvC/2PE9Ow6mKzynoE6ADBaMa02d
okv4CbPF5YWTMmQHlgXfllAP+wP1ldv/giNjLzLbChUUuLHqMc948akLyKH8iDF7zvUHDqFP3+zR
X0Lgj3rJh8k4fpAySOwZvFfRb4YXMBbfOw7Feqf0xUCl9cDTQv1xzI46+7SEqt9KKcx2txjcACbe
jRwUXrSxuVl1Vovcctufa+spBpl4/PIbF5VuZAi6ozX6BNpnPE3Vs/nT9PJAK93oE/Gr1k8/1bEX
y8andq/qVqJwVUG+AIwoBa9SbhoALYK2Eb/+yUnZVHdEIVvKtLC/jbgcyGMbOsCvLm0RgDPwMK+g
NM2M5N34U7Wa96Yju4R7Fo9qr1IEc0D7SIstYJFh5I3ep0cM/CJl2FSu6sOge7JIejdJSRFFw3I4
iDDFvmhikMyymgmm3J8CZLAPQ3zO4X755UP6JC1dRPG+RFl278BGqLDGoYT7sFDx+IUQ3H5svAyU
er1rtC7nMP8tSl2yXaQQK7bmUOZZhJyXyV7ADkXxd3m4vqY9l7gVIZixtTXGNub7uOrgYpxiNxvv
mZV4vWxOaM9IU4PPaKPEYdoifkukkdjUCIKLtKsxaIUUIXrhrq9lDyQZ+/UqQ1gMJvPLsdDhBZPo
jldSTpVHPXVw3fxUMt8BzmgWlNLQzODpKzHq5ZDxaLkxiKGJJbdhjpsBcFiwylHhV0mO7hczYyfT
rJXOZWnaH9SBDJ4ykfSsK0nuKnOGGfIlMt4lXZS5FfeTxlKRd+iO170ZAMtuXpUFYKSrCq3daXm3
Dhpx59wxnsqUtnfpqKJ5voXrcZxUC/J0VYOyntSbmeV4NY/1fLSsQZW9nXeUBX0CJhqLbNiSN9Ww
KCmmXFVB8NAFWjh9rh6U9sRphIi/thjkPhQreLyXY/lN1juwY8Ig2EGZEedrk18Hv4lM7arSCkKB
tZrMPTvoRX5MpinEvLp+vK5CO1p6IUi4ccoa132sg7mX9rObK4UHXvvDdRG/OucFdbmQIWhp7QxO
TQCo6duJWz3ri9s9r6jVx8/0r+nADqMHRLU1MP06PxofODWbnLd3L5908Q1CIGFZs2FEwy+GYiNE
133j9cfmr9XDaylEI8Qku5k73mErT8zx6POizpYJ1oboTgs56/rodv7qRRz6N5Bpy+4h4ikPEiVi
W2iVvHR4SRzpaFWI4YrWd/38UFQSm7mrjQ5Yi1Q4HjR/8sVutBGzbSlNaAUzU1d/cfJZIMWbq+vU
sawzkquCoCroCwSLKwgLVM0Sp1ciZCRGtYVTBZNMaNSDOxeWr+ZVAomTZ6fIlUWLInNzO9f8Qqqg
HJHBdEeJf/WURAfnjjP1AvO+8obM7SsE1cRdbtuD1d/L3hQ7G7sVLGoJOhubJp85dz3MrKdOJVIH
qIPklYztY48DC5JslYIbF30z4kBAlLLVKBwkKsxDdDD85i5vXPK+fmGH7sArWYrXBvRcgu3ikIeg
OgIioG/LGeB2NPXiMwRNKjrG7CHnTlHXEPiNEfEtGQ3WfsC5WasQRivGNCgN+v7QFVqeyNngfZo3
nPlxDAByJq/U7RmXi1XxVW/ux2wi5KyA8ww3YYTW7Xq0VC++XUI+4WVhhvajxKDu+9/XwxQCXEYW
vTFyLLBHLGga5+gO/wTxWT8pTwA/BPiq4Tkh+whyp7DqXeRNZJHh/o15/QLB4iDNnJdMR8Y8V7pz
HE+hFvUvhNEzfL4kW75/nJZBbfR8aQSx1OXuOn3ZTw7Id+E+1uKbPTXgcZ4H3XXSMa3cIkmSk5ER
7RagJMnBGcv2ttXr2LfjvDlkeveJ2Z200W4nMLbR3fmvRRRUbCZTXg9R+/cLvHoofRDnPPRudVJv
eTpn/XT9xPf24EKeuAdmb48TBW59F8BCERTW78fkXYEGMd40O9W1J+9f3DFOFzIFLRtto1STHIRr
lqJlXqoAxYaNt+ZQ/c9Ih6Z6IUhQplodE81c4F6iPPbnBL18iaTAs79/eK2hqwS2TxU9ZFsh5HcI
DG12y545k70SYIq6P/cBCdHn9Cn/ev3AdvyYDQx+UEzgHY/yh3Be+YxuAdbAI3dNd1Nn5rG3QZOi
dae1K89T7ZyKSNanu5efspGwAJISphcwtiaEcmk+sE5LYRXMw3g7ILBaD81Jd/NQzmW4504uZAkh
XTqgUWyyTZTnMEfgJATA+dTPQNdAFHKM+sodSffBGOOAUDStVWi2mkvPGe0gsxV3jopDZEb3aRJ2
hQUaGeJOJkiC9FMG7jl9lqV5d08fvKcaMmWWA7ZaQcHKAbx6jKDTnOfL0Ffpz8foo4nb+jfTqey2
7l0cCFE5HzxBNCSEE8sSW31cIXOUZr0W1lp6GxfLuxF8av51LeNaJERLeF5S9CJiRgZ/uJ/Y+J2S
mYAhXPBKiMv+KerZU/3juoD9lbwKEBoKKhpFdVLhZhK0ztsf8vQhViU35VcvhLAIgvmNf827YGbs
1WgVNsK8J6iUV+fKA0ZwWKNULouSdxZzIUjQgkmJ45ok8NI91dP7HNf3HAG14ehERDb6sh8RbBYl
3EXkidEckUEF1HPxvTonPk8OrV76qTyn0jblXf028E60ETaDWVTU7zTTnKTSOWVG4CC8Y0EcWLFr
BfRQBPpX6su8/57e4VZqqCo4KnLBgt7RbrRG9HeCxieyfo4zc4d2lV1avkOCWoAj1YD1BOGhhrt0
qdvFkhZxVmJNsQ2MkHZxV6RQmrbx9eEx02QsHTu6YaNEx5kxYTjR33spTdWHbC7HlDPDNb6Z3RDF
s3IZmc7ukjZChKAB7DbLXFkTmJbqQsFgdmMglz517twmLVCRhyLsoim8foP3NPFiZcI+6s06zVGH
lZmH5D0mjo/1CwcfSI7JeTrKFEMqTbjMsTKbUf23NPauDPHsPfNHL1qVkS2UvZ529X57asKNLixV
sYz+19qmZy7N9Dt/AJUvwL89epLVQHedOiw6ksoA93Vswa6vcVkXc9qCDEkzDmVzPyjfq/6vznGO
ig24+1rWCrvXRmY7rwJFKOPOyMu2M0HoG7P6x6iQAH1FHgPpqE/VBki9cYWxgEEHcatzcOqscSML
A2ljeVAZe6/pBIhoyLH9hkIhIYZ5MxAN8TaWy6uiaFXKRgUkivD01F199iHyU29xDjxzUx+kh7y7
6685OJHJgirtjPYF5OCAEwRCFt7LV53BpuSOx565peoOoYMGzPVH/gnogIfrq92zC5sEoCUcOVVS
EOoWiPMjFXS5fYP3cTLdlkhguNcF7eX3kTB6TTUKNrUeG8L6DOTsKh6sy7OJIYbTt+yZHnR3fpLf
nT0TvhUneHa179i42thVtKi/V5vRLZNalj2VyRA0Bb3vaQIMUZBtFS7axorhDNDaAMW7sKSgpQFU
AEolqdQ77ZnZ7dIEM4vmGTI0GrzT2lTr9zQl9F1XFbHHVmYcFEdfv691tXrXz4+bGsFd4TmomphN
sqmNAdHLW9EYGFOra1DnshbA2UoJZUWr5Km1uo+djZj3ujSudtekCacXa5iJXxSQFFbgyHXRgxK7
Qz8fikV96RLnpCnZT/CKhFqnxcF1yXsWHgvF2D26yQw+4nC50IhmddZPiDn5S9SMQ5WPljl+G6yB
ut600jbonRt4IU+4gfGIaex0Ao9avrYhNPZzniQ36qB9ub6uHV3FetAJZdgoa2BO5HJZ6AmlgMCG
K2n192hs772l6mUomTuKeSGD/74J1ys2GXrGSX8N1nlDmrl0cG6U9aGuY1w/TXL9ZCsSDqoFr3Fn
m9w5MrW969d7QiwZYuHe4WAKyuLJNhO1IEHrDSVSSx1VSb8uupdqDpNafaTK8frR7Ll51Dyh04id
EG2KUpZuiOtk0TEXGvzdwViuft2jrWvwh5N6BJ6bzOnsrQvAEnjCOVgZMQXLRWZAAdlWhiqFRTq/
tFKPNHHqMrOzJIvbO6WtJMFYlUZtTD2XZACfo7MaP85kE1B7rsXZyuDfsNG7iZp6uVLIaIIByMDu
fFpvyGmtggINOlqgHg07qCSj+bs7qBOw8towFo5Iq90Qs3FQ/kDXqYkBHvWhJ45bZbJJMq7Doh1E
We5fKcKtjWNESFU7QErhZbcckwIl6nv2BDjYlyhU7qZTdd8+VciAyDRkr60WA0OvooXLXNhDS9cS
opXE5dlX1csb8NQSz7qpDuXLaLnKnYE52zVHBkYaZ++qjYEGIDB/opotcjtr9mAvZLXQKYIMcP8e
BKq8qwK8aG79sDxmwX9RQds90VeRYq2CkclcM8DWAHdeS9y6JFGg0f6BpkR1F5vknhmz2Y3XrjvO
azeVKA9pHIKMNqGezpmrVGb/pbbj+lwxZTpJbAS/kW80AagFIBZXUZElgptQ16hRS9Ku2JDu2fDX
o37ihMUkRH+QtBlyd/dfhYmMQ0rD8MCPAJcaOeNxsvKP+ppK/NFeWgRh7b8LErmG1tQc0znvVsSD
6bG+jwAax05aUHz4jQmCC0GCrcsSvCDqCDtnDuD+Xc5rcVuU0mcot2NXzkckG8ppVfAGd47lgpY1
F/M+zHaTMAo55ok9O648xN3rvQS9PRrWTAP9F0iLXtq9grIhSbJm9ckc2PflRxpibuHFftDe0Tv9
L9AdzYHuqq48PbrrsbaSBbtUYvQjHSZI7v38XX8q/MjPAHDBs839Z/lK9wILyhnekS0BYofoINVu
nlsHmOU+XvquMQwHHYWYQndpC4TQLAuv37VdQ7CRJgSfeluuCp0KLK5bT0mmuUoeh5UtaxuQiRH0
Mm2dlVllihbn4phbxa2hf8iNWtJpv39Sm8UI/texFDJ0Nrbu79hCO5qf6uOAES2MNt0XXvr1+t7t
Pemd7VEJvtgpFRBgc3lIDL5PPHZGR9VXK4g/GuiGy++j/2bYlGvbm7u3WaNwD0aiRnkxQ2bvD4Wb
o33zXIe9HiTht9nLulDzuu+8m8uU5fBkgoVr0JsRvqpAtEY6lEJpsIwl5v2o248fr2/rvq6YoIqH
5cfkgnCKaFWKMYXBVXJ2bolZ1i7Ctx8ZpuHc64L2bQr6LP6RJJyfEZVln4642Sj1gsK1urHC7qCg
/d5pj+XXHjlecL6ANwdeR+b0d73ORrRwjNagDShqQ3QCcnYG0iGyBtdXt29HXhcnnJfTpI1VAZUX
g2RB3Jko2qCJTAkjh3jg+fOuC9t9SdLNeoQIqqksdJbV0I5Yu2sXdqhTGqpjGtRD4ZuAjSq0dyn9
qZbpSU1oWCg0vP4Be49oQPRgFgsOAlgEwlEOiVKRNobjW1ju2vSLoX5L1AovC8w22A2a1MB7NP1O
4zoMwKtU4RShvCVLW+yxeu7D6EC87m4+8hYTA7Dex9KTzqJyO/n29r8KFA5VM0B70/JD7X1Mt/u8
+GU8jB7QFsLyh0xH/8OhvkoTDhVdJmROVyjp5Onn+AiSWz+946UPFMbD7nceTxQ98KaO5ieAIFw6
eHQBjK2mwbDF/bei6MCD8/O6iuyb640E4bRsPXWmJsPmLV71rIXaR4CLePzhqd6Oz62Lmq70ZbF7
CTcihfMiDe20inuIMmde3P4s8sbXotpbbE/TZemc3QcURdIDLYYmpjeEsLlwdJUtOSJZ2hofIqt6
6erkR6vWd2ZSHtppvUffgeTe8y0T9JGqaFe2AGuC8FaEyCo70mXjQoHH1fWFR5cRrYeMeTbTfcnh
8UDkmiRhJ5N6KYg9IILQc+OuqcfHqlLfT5iN1i3lNkq058oaHwdtvMcz66SPSKJd/wDZSoW7oJC8
j9FEy9v5S/1QIpPv6qTCuKU+htcl7T3xLzaVn/Pmia+z1UF5Ak98Dvw0+8D89LLH/Il6fB5k/fFf
PAd31PRCoqA5YxKXxkKBc0L75qSs040V53GgmfHJmstwaOobrQckcF3osUsBDY3e1XOV0iBJojA3
8ucmBsIqy1iYTbYk87UX1G2/TQTewvOMFVmDgzcPZHGXM7qx0J+fHszHwU9HdIDJDJFs/8X2ujKZ
m6E0IbH3Va+q0FLHDr1buEUXLn7vFR+6r9IMxE48cLFKbvg3Z55ofaujor34xe2gnubb/ExO1a2B
8I5DUhgeg3GSuq8dbwKhSIpZaAXFbIWgaBh2XNENhEiLj1gCxjrQKzTWDT4fIp40L3+5rtj7V+hV
nKBl66goPab1OcH3GMJbu2V5TDvl9EdSRJyqSu9jp2YJ9KV+F1PHMzSMA8pmlPf6c6gK2G+06GJw
CHt4eV6aY/0fa9exHbmuJL+I59CbLW1VyZtWq3vD05Yk6L35+gnozrtiQZhCT8+stFMWwAQykRkZ
MaXgYIaVOk6iJdYBe+7lqbi3zdn4BNRIeVVWlgmwSK48LHY9flbnbHJrY1yjy+vleo6jKMh5DNRV
ZeYjlqjlyD0tqBJgZkJD+ZaDNV50JfE8BXA9S0PtVkUplbl9+9iOwUNP2fwCczsgFYikYLttfmNO
tnkU0zzy1qRYmD7UAbkCmoSJ1CP4zu2kA6lUNtfeOgIAEQuuc15JBvvxboJZEYaykxSUo6s/L4fR
/tIVxWmco2lYIZybu4P2pSXxVdKKVKd5ORXsaibtTgDfZTB2Zb3sdCvtV2DJ7ai/pdWEyZ1OgC89
iEdwhNaYqGXG7eQodJX0KoMsi1fmQTGGugvWQuBZ1+H+sjPycqyz5THeaCe5Mg026CyH5llqi/7Z
mmo08nV9vnacdXTJ2hQHpUukYMkdxzdzs3LTWXe+JM4C/GebT3d5poBIvYrrg+C30YfjeQqhqCAf
BhWqrhqgEGN+W6bXGXTZweCJ5w/tPJPX4k2/wcxDKWpOeShCln688GAQvHLAbKC6K7NXkVzinaPk
zeQrKLIaKgZLjZ+F6PxzAuS5FaaEs2xlW20pmAVmy1tAQQx95B7klPbkGdEWrLSPL3oZfDyf1KQJ
aIRmaTqoZc9vP7nJ7Hwuke1N4IHYAE5cRKwJbzCn849FMX7v54QJFkSP9dps4blg5w0ApQ+Hq1/9
9KBAZsNHqzmcDxBwy/NX0TfjbOeZYbb+toKphpCRHtCvmML6UkHvzBsSN0/fmD7fWIFFBA50LRfW
yhIPGI5U4YzCJARzokoCnV3WQN0DbQFvdZyTNsu/61pPobjWi9jr/4d70EKzG+gv8IrQT71LPFZn
mbpY29AJqCSAmZw48+tGwhtp2K7zLB0DtGqnk1rLB5Rfr7u1eb18Kj+6Et3ud/vMVW+n5ZCvK+w7
9qfFGD1HCAf7H+6kdxPMlZvKaUJqB9s7eziK15RpYYzkG8j6eslRivIK9R0RKZxoWczFayWzJfcN
Okq2+US6H3by5f+2bcxd5hQFBujqDl4qdfld2mjFMTPtIvgLK/ALCkQERJgde5TtDspRFj7OOuQT
pmFrbftBpE4kWs3dLEyyAIZlIObr7GatdZLi+ocP1k2YN0rpNWYiEgniH+ydFWbLFjuDdhRUJn1D
ccdA9bIr7VDeZJ5ceOmtEpBAPDj2MeLAucFNjJ66ilnft/C8O1xZu+Rlt4GnT4+M0LlKAioWtALV
pgSdV3mqAM7F3Ud8JiT1NMo5zFkCyYy5LAbMyfa9Y7zGEKO47A/cpxGQYv9aYI6SNkykLOMcX6p7
20PgRaDOjopp4QJ2lGBwQTyhyr0ddzYZ7yhXyUzzDlBfS/qajLm7SpXXqz82pQaU9EZ3XuTcii6v
U7SRjKs4m5nJhY2NnOcsyMc2NEQCcCILTHhL5HmxYxWLkqX1s2G3X/uq/YvazPu3+iAlgXNEFpwl
uFuTfC01oIfisbS9egJZ3eXt4r6GAF1HwR5PBHg6k4IMvbyUKuU6XnHDbr7i0vElStlbRcZRYIu/
c++26FNld6bIQqSlIjjG1hNIIwLnaoZczffFm6FT6y43uU9+tQL8A69RAGg+UkZMDeP9ynbodWXQ
lDYGqegSKuGE2RnPPFEGX5BHH+KflKgDWg/JtbgZyE+D3i2zjfquLGxto0yftNXa3mq+mRy1ysUs
hj8ApYVZoSrxLEq8ICxJ8CpuqkzJQcBe4Wjsw5K0iRGbyZtpbPQ37WAfKVfx/CxG83Pv5r0t5jiM
WYK6foJ7RY9GwCXphO3i1UfUFT1alhXW0XlOtLP3lhXtnKiJi2XcGoymxl/taLjvb/Et30ofVgm8
Mb2bRdtJb0Y2x9tbZI5Iss2O1NfgelpJ14M0LdXR3CX+akGANlanvzkle3PMKbHU3BmrCkRx9OFn
hWiKFOabhrPuoKRUhjHxpFqIsOVmk3uzzMPAktQ5junw7VQZ6cGGhFQ0F07/PU2T7RFkKOUDCEvU
L05nEw/DwXOJ4be1+Cy4ImhEuLTX9Ovvvq6e2Csm1OmvCIfrdPLGx9ryCl8KBvjv8iL7zanv/RgA
RxHEWORXTAQm+pJJqQPLkFbQs9KX1UqQktH/cGltTARe9YEsVgNWDbKo4BIAcDOXvXV5ubyFNMB9
tKIb0OLFoDFu9fMdNEjd2WWJjGwpjahTStPXN/XboJhutXU+Oimfe4LXyWWj3DCigi3nP1aZsFuX
wAz2NLugMJnyK6VA2jzF226aSMQIxHeRd1PMhUMkZRwdBbSNdp1bL62Z4LXcb98WkJMdx6Y3j62k
y4JDSf/nhU1la4bW1JuLOeBClWkzDcRHfyZVwfeQf5fGgo1WDJLpeQWS9NVOXuuxOvaDdU8m5/Hy
1+KvBvhoyo1uyizxe2cXsVGoMDOoQ9DVTVAtxnM32+7akKe2kZ6zqlXCNUkFB4D/5f61y4Kzx9bo
u9yABMxYDGj8LHd9NQWDOZ9qE6+7zfh6eZl8p4REhaKjlw69LMZTpthZOiXHSw6XCYYVai/3tCg9
FCdxWOKeun9NGewoFt7n65Qa9MtNDXFLKze9gcQPsVVnnh4XXrPNqb8irRMdPK7LYLyVchGBRFJl
Dl5ZLmtZmOCqonyAaASA/yiIjxNm7DU1AmGCT4fPdYEDce9K8Cyia2bolGbu/I4ZFWV1Kiqv01rT
obXsoB4EB45rwcBoDKUExGAlEweUaogB10fMHVvypZS3u2b4C/C+o9KcF7UTyt/G9AG0ZUqM0sIi
FLODSguAvzeFVtmoICNf9poSnETrWIMvVerQhF1a2b/snh+XeF6JY5ZYQBYdeOoZCdpCddSClBiC
88Y5AOcmqPPsoqkmLbPkqPH0divPN7H/Q7pJD000H0QNqY9H+9wS4xHWmkBkHvzyPnDAgdXXUMf+
mbeNS9RXSRPdX1xjcD7dAaCQkh+dL6vq61WyFOwcCn5ANijK4i6WvbqOWn+HakYwaqnwnUS94UME
2HkLkwSmmzTnKY06GBAMwbB0msYxdKxXIwdkJLa8VVXcJg+SDXCky37Cz7B3ppmEcFm0TcHM9oIG
oxKmJkgG09DCAW/TCN7pz0IFPm58QOrgUP47DRQw5/trJQgaSgVeKTOxdG+U6/6kG6kJKJXq/BzS
cco81Zjaq2ad5JA02SB4tH08GbIDOkxMxskKKowGczJqQ2uhX4C9zhzibYrm9olwU+mmffieOxvM
0Zg1JwGjFhhQOt/sXCukZFLSV/AEuSWYpERVd243Z78k5nz0ZLWI9A/P7/zSgIaeQo2U33RAMhGy
dvP3Dw0qEC1o2Ebm+/XFZhRrOcNX09Lrl8TLTAHi/+MJpF/o3QLjkpC2mgEsAeFZo8zP3bY27jSD
NMLc0JwCsiO0ikFgkXsKwKkAShM8alEgY3bQlgGraAkW9Q/xLQjPPIKJR9AYIM+k5YpSJGvIC60a
OCoUaAfgJc0OI/e2GqvdiBeBafeNVzbqjarNHiZgJEEQ5+0mRAwhVYNpbdxnTJ4y29tajzJatKaU
lcfc7PC6KZIEdORp7ypFP0A+uO79//W1AoCmpjsoOGK6Bv3h81OebBJIWhZH94mZPM2tWrqSEq+g
B5ext5AOgfYuxry1OP+JcakcJEyS5dWNPbiOTjSvGftPf/GDaL0a3SmULQyW3qrrjcaWygZOVXgm
qq5bhWmKLKoddw2VYMpdMZaT41UYFtzZZEKJBDriqTHArDCB4wrSlcozASeJXblzqIfZayYcGaFu
en7vIFBClBAjVBjchXja+a4bVgv8eDoAbVXk5hWiZnwYdacuXSAB1mOVpfmLYFs/Rq5zi+xtaleZ
XEsIzU3yWI7WaahRd4PwnfypKW8hgx4qVu6CRUfg1B+DCMzugjRjVpobY5ITaUJdiD6ZqHolBacI
IT/0MvuwoTs7zEW+GpLUzB1yHNoiyg59jgqb43UFZk4wUTWLgvHHu5UuC/pVBgh4FVCjnX+/Yizz
adG36a06U3zRQsrwshiuEcl+dQLP1L0mSIX5WdzOJHPZlqZK5+Cwk+SoQkIcHEeZN4BJnQYPkdoN
pwx0vj7GPyd4Z+moMNaBKSaZBjdJi0dTe2jKV0nPnorKOBXqnUlBdAI/5ToMFApkvGPQlzaZDznM
aVUjTsJPX2XPeS3B1ocDOXYeqEF8y0FLPHbn3h9+b8H89AfMrtyTieeMjHF6oKrYUTl7BYW8FNf4
snliBFJntTdNog6f+0QpDkORrkHZ2y8oPn5vsib2Or3eboY+mQ6KkjzLViwHTq2PN+i1Lqd2q0Ws
FXw32P0+JgDGyVjHawXPG4vUlZXE3zLzPquJD70HV3FWV+qewFvsqi2K+Hr2evnz8HcHDzHcXJgx
VRnr6CZmK6iUcMxM+Zg41Sd7mIKYrEFfiEjMP8ZduKDxboqGy92rJe7Xrts2YC/aCkWrAQhmDDdv
aP1dXhEnJzu3wwTArC+tZMvwjOiDGXqFJMynLzSvln0S2OapFKmxc9cFthZQKoLLF4/I83VBRXWy
+0KZ/BxTA3V5sPX7eBbJ9nAaHljVzgpzjOyYpIlB5MkHyIL2SukQXpd7yUML3sv5OF/rtYuaAErz
jX95Q0XrY1zEmmLdiO0O68s65yarM6jFOA3mMaZUpDvGvYVNHY8DZIQKuL3Ot7LDGHQSd/BG6Lq7
c3YN6IcgfPEX826BuQdJ2QPQBFECX17boFJz15m+6nousMLLP/C13s2wPqFsDnTaEJyVpzEAIRoA
w8OhByEq0Moo3IiCMt8ehT0CDKjLCsuJVRK9cQazp+GLCt4VfvZgz64NvhYpKkMkg8KXD90oNj5D
0gFCdPhMeEsy/qhuFXFKI6PxGQIPh9TDS+v4T99Nhu6XqFnD+257c4wTIlOVR4icTb6ZLe6Egdyi
+2GMQkVQngOipQiNBXAUqIrNOCD40pJZgTaRL12VL83zCFBlLmGyOqB9NtWXDwoJJiK6sbh7Cezh
G7UcMmTGWwZCatsaEKKyF+PVQuqR3lXIq0BZ6svPTSQi2uHAbyg7zbs95tsZMxhMZQ3HzHpqX+Sg
9/IHcid5TTBmoHoxQ9CG3BkCHKJKt+6Dw+yMMl+QmIbZTtTo4Cuv8acVAGfN1x/mQPEB+gurK5BQ
TcSLww2k69Oj7BLTE2GAuOfE1MCqbYJPAVSFzI9wlHgDBzZ+BDk2RwXTOsRfrhykXekh/iz2Wq47
QaycMuOBbotFytt9SYzCgjm5iCZndktJWCgWmWAS166fU2uhK6JKXkbs5qf8F849GEoB/hhuCuhs
XilfLkcEuksfP+X7sphTAt7xTCYEt82sF1B5a1Q3LonbpkY4k24TnA4arj8Y0/GOpSx8uGmYcC5b
RWr0M9IG1QSFA560C/FVK3Z1JM0FFlzNz3+xOqC2oQcMSgyLrUgka5GDqbnAVZNLHvqnfhf/UNUi
mKxUUBDjpcYmWCzx8MBgJXQ/sPRdRqTmw+rkqLth5t+y3XLS3aWcXMiMuZD5drfCBADKzPxCtcLL
S+TmSCYUHKBcQ0HqFvMF1bw0zZEQmiOB0BLxovyUQHCuPU5REoqmDLhfcGeMiblNNS9ZMcAYIY9S
rnwjkG9q8awbvsrkc5WK1AG5J2JnjtnVpt90CbrOeKEuEAWUD+usClySf43sTDAXaIK6jpHS7ZNP
AC57sx2YoJX+j1yEgqKSL0LBilbF3FxjVYxtX8BkpX4nw+8hF81z8Q61jcYMOJY0zJ+wLqEDBQCp
XhkSP7KseKk9bl5VWM2xWOvyfp4Bgb3sgzznxw2MUpWB8UIUTc6dX65sB0NE5ugDalv5UrYpLggx
MdxbLhhhaOevRidBNGWp8R5Bdi04etxn18482yay4saaKxB9+GnfLW5RmqethqYZBB+iol1fRiec
livFqJ7tefm66JlIV5r3PcF0ZwDBhFrkBxWVeW6KVKu10d/m2wwQeXediXCk4mMFkg4RvRthnIbM
Zq0upjG+FVF0D1yI18ohDUEmAnZW0+1x3NOg8JTj5U/LvV4ctGZpXohEisX1r5VktGqCxVHGbvoE
04AjQgalBU1Ufv+7BApgN9CSYb0Q9mF8yelSrQO+hdqjFEYEfKDkO1jRPDOEurSXfRasj7uv7/bY
MQLNBkODXOhwnuMMnq4h852wCrP8bXhhDbcgA6D1yYxd+SAqjHH9Bn1v8PeDkRYi7+fHZgSbUWFO
CvXb4ku9IFYAri2a8OPVFjEeIYNiFdOrKJaeG5mMxVraGWlwbuRhN6muuY1uj3NZr3djeRgSPUi3
+HWbylCwsxzLqBShbYsbyAHjKlMk0Fs0B5NOwsRbT056Ld2qoGHLnTJwKu1eyepjOSW/NB2yr5Mi
ZB/g7O2ZcSbV0PuhbCULdyym715xGrNDG9loupPW677JPqV61gUAYc67BjkxQKGKQSMxCzAAh4La
SVqHiWctRqAven9WcLWvfS44k9y1qWj7WWBhxUlh8sRSySEGaKujP+meDSKs1rH9y99OZIHJKfLK
WCarRQCxUvI8S9knHZ2Fyya4u4X2lI6kCfpzbIxqtnSuoLU6+mbVn+qWJG7b28TtneHwF4Ywtw0u
OgOxic3MskZe0rUZRzBe9JMLaKLsQbi28cigiubPOHcJDjPAFjoU5wC0Yjx+Gow6qywbH4Ys3WnQ
xgLwoKp9nNQyRSe8AQ1w14qqspxgf2aU8XS7JOpWJvAGw/wxr4U3Upqt7XZet+jyRvKcYr865mY2
Rm2b9RGGbNsKsKz7Mu8eL5vgCOAo+8UY9E7ZpdGbPGrdVsOG9TT0Qfkb4qSH8gRA7j2qqP2X5HoI
0L8EbFXyp0f7Kj2JcDO8ZOLsFzCHS8IRlmqsExfHHIy32lUWFQh36/FvBjHPF8ucsswEUW1WYLGS
9cOqHlpw1F7eTv4XAzGujDEJvF2Zu9+Ogc+hrFW+k39F2vc965Lvly3Qb8686LBb7xYYj++ScR6I
id1StatG+e2Q57W6j0npQwnHNeQ8ABu7YFG8jOTMJuPwipT3c7J0NEP4p0CWY4FB7/f4REDepiLi
I/oZPqwR7yt0lIBlAY/3uU8CFLAsy4b0sg96AAOWwxYtKP4BQxaKFfm4n2xnjHG/TKlKbdPwyewU
xAT25KqrKDZyv9nOBON2QL+tm90iW6dtP+2KssymB/VvshsN7bd/t415KpZblw3riG1b82PZbG8U
W5edj3vd7izQvdxdFmMsbX2p4Lpt4tW46pCbS24cLxp8wMxQxSxT5I0o6ASXzfIiFybCTUu1wUGj
sxlqn+YyGStkxMbc6o/aIndXqeTIEBM1M4Hv8b3hX1NscornlimvFm6IZk68Zcjdri3dv1gNAHyK
ia4+yGqZ02TGsxMvOu09t+NpgdAuEAYnpfl92Qrvma2B/lSFIiNEvxH1z79VWg+2MtnoAQ8+Guug
DAMEEg1gF00xyh/2lwcJ+a6KBJsKcDAHaTa3REoyNFm6pn0Z5C6sxuHb5UVxD9LOBHOQ+s0qyjzb
9c+1CCyKQjQ11wl2ZpiDNFRyr0gtVtKWJxTyUKAT0e2KFsIcJJrpSVuGvi45GmEJ6VZaRBUTFPOK
1RpekQ5tUVpo4bJOoPfm1oCVHTepFsqVn5WudsgjSBpCo+g1vUqAwvWKaBBW5enH/nCF7wwzgTCu
G5TIYlQ5Ladw6/67s73aBL229Xk0HR8/yW/tqMyuOvLyFy5ia5qjqngCoe557vYrhIBLRUUDEz0B
+65BAeGmhRrqp5o4Pyalmq+BwBjcjiwbiuRbIXyDcWPXzj7zZbPWzCQUJ/5p7dD6FvHzG913ohp9
gVaQadOrgt1l8LxiNhKSF2AWZQJlkvSaVtfoI63FL4OAykrLXU39ZlhjMMbfrbwQXF08e4DHqyqg
CG9PofPNXVrFaTNaKjDH0TOMa41IIXh2glH5bVqPVi/At/HOIXiYMDYP+icdih7n5lKpH9t22WAu
NU71sP6SkljwhOTmNibAXjYeLBDkdRhHNTTI5BY9YvPsyR6o89ztM1Wsr494R34WNf44CwJJNEWR
UsVz6OOcL0gZhlntrWT0S82EoJDjapkIN8eJlWcmmCuya60xro0BJQ4pJGgED2j5mUQQJXkNdTwi
dcDdkeSib8/EsKxf9aKnBUBthYZSbIJM6MrUwRSdte4gjS+LpQDx3Hqt8b3vqk9p8koWUGFvUZzH
R3t+yW1hksXxTShfUJEZitHF6PX53qa9Ntcr3dvUmo6LtriG8zDU+GMmvrQ0rrnqx8tXDYdnGYqT
O5OM74ABF0UHgoeuVLlosXj5C7lvwtYD+Olx6DBnAGbhGz2UITIvmuHkedLeNPMMMJGKWXoJ07mU
3IyYi3UXeJ0o8aeXJXO/UIpapBGo10O8k3EmyOdmCyhQ0Bd/Y1RqveXKKEEg8Q+nkoEHh2hLeetC
ORvQUujX0TrW+VecTXvJZ0keELCA6/aKUAdDNi6ANz310jdj335sdF/wITnRiiIP/7XKuLOmof6p
D7C6ZZ+oRlEdZdDYeVLD5O/YRs6M0dxgl0Q3yVg5uQljbaHiIvgpZo/kzLUrexNsXADtdYkcDSaU
J8OlmprET6BugXuNxqGlBr5ahDHgfjiqKYZYhAuBbfyNqWkTYBuRoxcNyAC/dZsIX8CzYCEzN1Gi
Rl7LvgJMK801fbUHP5VtOywGB+hUidSCgMC7P2lowyrQy4Hbn38dYD9XjO5ag28QCI8YR4P0rlkK
7k9e1UW3QDCL4VJcnh8msOWsaIt2nge8CIv77NYKq6fqGON8hQimUQzIlRNZ0B0+WBGkpYZIPJzF
C3z7n8AG13g2ZmnopsEvjvmjjulvcpdHRqSHE1ig/6aEoKPyALA6GmAf+8JzTZSym9+s0RJC62UB
Rb+aYXUSDyfz3j6YjwLfDu4s4Ih05jxPltoYiAf03uoyUOCrXuVveHdbXvbc//wDyDTvAtkbZM50
twwE3ZW35RX3iksr35StqL/7A5o7nofubLEVOyh1bE0RwxaFKyk+ZKofStxXa0jRr5QyvD4IEbCC
9bEIXy2zGzT8YFOPpB+0IjO4WmSd7Ks/UIzjZND7j8dC3ku0baDwBFsrMrLuGbzoV8PBAFdk/FmM
cOWoRcI93l3FYN4LkmTHUl3AGs3/EhMNNzNay6fkSjmYlJOg9WLH7b4hmj+hEgrSyMwjbwMqwiF+
0R7T+28XF7alaktlwC8hxw6co2FyAtD4mD1vX8UOyynknK2aSZby0e6p5iMo4OX5fgCGlTaNrzst
9sy+uNYXNRREWJHTMqnSQjqIUlZYHI3r08/ujpLHDEHyE0yb6YFWl9Vb7VlglJe+QDMPhLXg34VW
CpNMWIakqZDood92/r3VEATrveIJ6gt3ige1ZfG8PF0Fmy/tDTL3TqGgXwxtltGPC/k2TQfHTTU7
NHQdpCWk8C8vj5fwgr0Qok54SIByilmdmcb1ABFCRCrzZ1c8NtOLrD9o9u9kxCWgiOaUedF3b41Z
mjr0jhXXFm4dzPqV8+Apo+Bz8Y8iWtB4UwDPhnrF+QFI7EzdaseknwuFkS9Um76OnMfqygmGU2A9
KI8lXmXFw/zZDNTTct+CgU7wwH0DyX74gqjNYUhMxxAQK6pW5LlqFKTHFzRVcK+oq34PolHzgcq7
37SL6Txp1pYtnqZX60tqZwZInvL+YJPud6oU5QoB2UE6SgUKEJijKT5l1rq6TQpyObeFeuzkgSCD
isN1xnUCYnHDtaU0/lLWUVIf6jEH85CW5t6WXKeGNjyOfRtHyTTWB5LJ0MtOF5jGJCD0KfAAQvGr
qCSvquXeg0RUfcodq/5ZS5D/ACOH3QQQOMELRDcHF0Pt9ed1S+17Q+va0zaOym1b193kDnpVTBiI
U/OTUTfrrTwY1k2/1PMtmsQq5igtQ71adI0cCympfoB1sFeDoZx6EMm1NWZJ6rSbxmA1YvlTkei2
6EHAjQbvH4RNZctWH9KCNhP7oP5GqVS0WwwJgu6xCCQhMPfjLQU8CWpGwAaAWRGFh3MPbDKSTJKV
G/7WDK+VVRxmp3smphxdPrkiM/Ss7W56p4wB9+thJl0+S+PvrnzSl+vLJjgp0PlSmBu+LJNWNofe
8JcfqweZj5DST9Sv5bUZksDxSxEk6ONtdG6PveDTyZw0pzOQIVBREfJUBj0yZ6+NMrQ7svvyy3Yj
u/JnDEl4f7VUXBqmriKlNZntVG1HAi0ntlN96H8X93rQRrSEgxJVe9QCscLRx1ueLvXdHrO1agwo
udzAnkXK77VdX5HpV64PV7JNXgVL43qKg2F8HdcRsh7mNdL0hZlCJcUAvepyDa3eu2641fEWVoGn
aD+TX0CoOs8i3jXORYwFgqYWIBk8UFBHPffPZBvmfBlh1UZVI9rC+ja71RxXjmoIR/xTCjCg8YDD
2KL+gFTwQQ4pL+dfIPPPfwgTdNZSHdZ+wQ+htD/Vz+WJ+BLgV1OQQyDnRpxb87abQnZQaoRKOSAl
zMLtdkvN1jb8clO9Ybk2y8br//cjL2hp7owwJ8XW4z4egej2ExMznEQ9tUXizkJVI/qRziPZuRnm
I84ZooWEthAuzvbb+nv2IEGWvdWjHWyhWoTlsx6Od2I2Va5hqB4gLUEfHGnX+SYqdU66EdOefgK2
uc18yao7VVEjRwNmTtQN5xQiscqdMWaVhjOSLkbWRVM8IPA9DMgdxjAjQbmGxmmIimj0IMAWb3jE
u6KUnb7qPmwxVL1sNFgAQXr7cbt7fHPsyQZvEL3z/jPOqQTqQYRe5cwfYpE7O8wxkFPE4H7bqJ38
UTtMWKF1Mq/+4OHMPQA7S8w7NiHNoOarim/3ktwqAOZRZuyic5ObHqMFtNdGfsmihigHAXK2PrYU
sXVFqTXLbACG/4ZADIcmyDB0Jp3yOyIq9vGXaECKh6ZIhs7E+EwdxmlBw9/PbIKZ5iltu86VLPPX
DH5T0VnneghQqrhDMV4ERbzzs9DXKbGIjkP4H46kGdzM6kHE08XfQfRcgbtXqEooU6hd18UGT4vz
jyfONykU2ajEXApOMBHVFKenqFJ2dvCYA3nsoIp1vqYYVR6SN6DBztYg+da+YNzxtnmK/YZ46+sA
pZja7e//bo30SgblKRC98ocwLzmpMytDpuOoy15/W91hvAi6c6pvfhbhRDmf7cwUEwfKVq7xQDBR
N9WgthqjiaBDjbL7Wi83xnSlo2evV4fLoZ6TVJyZZDxlJdpkgkBC83t5dNXlS1OctuV5Gr9fNsMp
DeOe2u0ic2FOJF+TbLE0XzrYkRpYmZs9Vn4dUYfp1JPqN9EgGhD/+HY8t8ncX7MG5aZWwto05XYb
vznVN8GiPj4SqAEwF6HL/faAPHdJyC6i+V3Z2hvWYXmmZGRdYL52oD7MfO3+sjX+at6NMelmbVdr
OQG05mtS9tq0xt2k6Zkop+UawZgZqhfot+LXn69oU7PJqrRS9ycHOJ5DdzQO8RHtvPIVumH10Tlt
vSuuX9D/ygQ0xdpZZa7/EeSFpWlRq9XkaZBjTbfaA8uNm0pNMBvHqhUBBQTrfAt9uxCqzYZaOHSd
zvY5zZ+NUkhS9LGsBt94XxNb0Jdnx1pWBRaq6+WakhZPLtV8Ul6GSCRXyaE3PbfFXMPOaMntnFf0
ivoHKAccZeOq4wG6286nDTjKMhwPgwMCR/eyU/Lee2fLZMLaMEu6lOlY5np6mwoMY98JplMOXc4u
cnxZ0CbhJHkwR7HEGB1QoJl07p9z0xF9zRAECqR1CvizrMe2Gd0pLnx5FBw4Tp+Vbuu7MebEJX3f
klHBttJnQH87PK2/as/+4njk97ZCJbjDy2N9dGYvfhQ+QTjpAmzTmU6UEemYxPlCbZBsm8il6Sc1
HNdy/6Op19c4ho17+ydKNtxjCPyoiolkGmCZ9RaJuRSmjW854E3oLjLezxMYvaUqkCXrVM8qRi8n
EfUad6E7o0zMA7kQZZHEJpMWj575lBgICbow1+Ne1TszTJzrst5YBgdro4VgzS/CPDKf6bQJ+uQH
TRMcC25U3Vljol2pOhB6bLGoskmjWm99ee5dGZ29XlFCwQkUbSDjKaPcjBhKgi0Dmh8eupPdsQdH
bQPZTh24O3QSlG/gGha0ErkX6G6FzJXdAaTROC38s6k3wyVYXgIeOME2co1AQ10DTwPqAWw0qokm
lV2M1GtcM38ERb+rGNIqMMK/PXdWmKW0SGLVOnGQdV23hSsd6wCDuddzlD7ZPtbW/YYmrr9eiUA5
3IQWVXTkCJaNcQW27jybozIYK9ITw4XdGdJfjxS2lUTSTf8jvUVKhA6MKI3meiYGJCBYZSDGs2Pr
bTI6s9PGMAoFv6L8VTcHa3rabBFnA39Xd4aYcz0nWlFD9BcUObbXxTcxhJ0gcZz65r0NF209afWk
xtsgNywmduIeiZ1t5rDPRK+XWU9x2O3mZHVJUCWta2hPgpNHGwMf0padGeaUJ71lZWoFM7RxMByr
cDpo0XwtfoNw5vARiXaWmDMOlghp7THB5ZOMjF6lDw+ylaeY7moxdpnNv9RC14JqzH4AU/6jhAya
N1h5FwxWtMXLCs4523Y3CQgJm+gQLp22n0aj/JiMeXAxJd0BC7y2o2vMWhMJ9ogG5Et7xBwuy0xB
eQX2db/FiIce9BF9Iy6ehLc9IKB/gC+g//CCQbZwX9VLVhvL23MNc7f3FahWUrcIncDEcEd6tXxb
No/SoUt+ezUKkXZ8z8MUJWUzBW0O43mDbRR1WSHMpKMexHoaTtLnqRYVgLhZEJ3V/G8rjONNxlAa
fVMgUCuQ1MnBPFkaYTWpXqG+an0i+IbcW3hnjXG+OJEzEEvCmtQX2WPdr0PjdbZepaJIxr+b3pfF
+EosFwnm2+nmHTGlHaBUeNN/Mr/gGRLo4RClX2PoJgqbL4LNZHENzlSmmTPkum8n1qdJrzyQGN/F
hembSvdI5FHUseCfiH9XyWIaMnVWSzlDuFkfBj+Oxqj2zKN2s3gL7S0dhWFG8PlYXEOtQHETct7Y
1cxFdmBC6DoJ9COqa6RwnQc6bWsd5wfBuRdZZRL13GlTUg2wCjrfo/ZdBU0CwBsoxU4UA66GRTAf
LFnkQdws791V2eimNlU7OIQeDF8H+XmdeLQjY0RaEA/uHwjDCTyWxbmjNWloI6jCfefJHK4pN0ny
1fYnr8sP9RFp82cVOgj/D3bp79o9X2tzKZdcQi2AUqLIgXalhb3Xf4KcJ25yABtIQCDI5IqoWLgP
hN32MvfOWlZFPLRYrqG+WOAPtL8UZQ9QNlS/c+Mo/Z+diLl5INQlg+sN9rIX+yE+9ZF122puBWJM
aFpQD7IDYngCzxWdT+YWcuRErm0ZRmnHSQdgDJIWwDmZLmVlSkJR14sDiKOx/d/7gA1YqlQZdZHA
Z7W7ClMZlGFP+0pxR3R0uRbdPrwTQscEMdaE8IRy6rnn9LWVVHOC8CiDxQfsAlH9yX4b8+8e/4AQ
kreXe2v0ltj56bpJmjaMsEaHgcAXq11vbuy3vvOgZ+A0/TsWUVTY6TgaxhIUaKkzPoP+aNNqGo6G
8ZTcxqf8FPvqcQzl1w3v9flgBpfdhXfP7c0x3mLHJUrSPTKzsgpalFsmUPdftsBLKTB/BjJGSkkL
fOj5HsaptrXJigWhea+5gzNdx4XtNXqaCgxxazl7S+zXIuMAknmshZaRpiNk0TETa6FrJ0XmlXMU
FTS5D6C9PbrynXek/0XadSzJjSPRL2IEvbnSVlX7lrolzYWhkUb0DvT8+n0o7Uyz0NiCVnORDh1R
SQCJzESa9+oUNTQN8oZwAxCS6QGk7mjcz6Ecap7q5k9lJGSv5MXse5mM5ZS7KSlnajnlkxVS4GKC
Xle0g96J/C7PVu4FMbZSUwZkAWo8tPSNhBbJnxrJ+LFkspfp/UfdBtJbMZqChLRIVRjdBwzmutUd
3lz5kAaGOfvlditbIioHrsoDcRqg7xbwQW1GTTqnKvWpR0hPgTuscL7bes8YcK8p0wGmFxdXnoSc
OFyhGlpr0VIHxAW2RaZOTbWxiaH5FVGipmpCshyu3zNeMUuxdyKYdWUlQJy2TNd8dcq+xETyFGU8
SaP6SZfrOMhn1Z8TGU61yE5TWg6ubbeC+EW0SOZCFEu5OSlQ4JAH/9wQxdUtEbk9L9jdr5FR/0np
AMqfQYJlR46BWd3hAPW0pS9F++n6dtJfYt9he0mM/huKPhd6SrMqM9Bi00cJ5Enxdq+DGfO6IK7S
746NUXpJr6UmHlFZUkpMUifO9FSuOuapQOB6XRDXU++XxNj6viOl1k8ayj0ZcNzn1tO6L3WPzpDM
dFvpszmavtP/pY+KWwB5qeq1H9c/gKseQJygWopWQRZ3RJu7hAwrQQVoqr2hXgCkIdhLvgvYiaBV
jZ1JpgQj0zI1eJwgpaF6iosJNdrlbSGExiC0uPVFtCYar+wEbnNFiqLvgYzaD3eAUzrYFhFsG9/P
wHkCgMS2Ma7IKD2OberAIEkTfD+B0xIMO9BGYGRHPSnKD/lJ5Nu4y9qJZLSfzJuuLjVElvqW+1ri
AnkoFR0W18XshDCaDzr10bIn7N1AAURfyZHOWuvu6HcApIM1ru/LIAltrzw2gsvN1xOAbqLFALhj
qMlfHlus58RcC+q6z9ilRdC8VMAVJwENkoHNIPKmnMkVhHU7gcxa5VnqUcuFO50+D5mLjhvtm+Oq
QQb2WRNLtTUv/TpU0foNs4GodpVR3ri5iGGY1/Zz8RWMBaiybLSbDNED8TEmhjk01UVDbUBhOOew
eLTQVH7TP8if0P4jCs7oRXhnT//ZAJSWL3d8kJytLzLsuAPkadd0QJW4ZA9tZflA0oo9DOSvXhP3
dyaZ5CPmsKyvbQJgatUqG4Ed5Brc3ZcwNsIG+2u95fD/2hTbrtZl4AVAAfKGqPCO1y0eVaNri2as
Q6euioyaFMxR2btDAejk9POMg54e5F5QWaRHd00UE2ZPqhyTlfreYbNv01j7KANlPLaIP9eqhxoB
+p0HX1qz4/UVcg3FbjPp33f2Tzc7dLWg6cOfDPWvbMWgfCINAmgwrp3YyWDCiqRaDD3WENgMwJFv
JuKtQDnrxkDKHgiYYGXRgKpIQRh7u01yneYqbomV3db1XQbzNySCNfGd8W5RjAVCrnrR9BFCqAUC
2VbQZsDIo2yeyL+bnvTx+jnxNRGA9JizAMKOzmgiUuUSSLbpzZdTb9Aqt7Qyv8qWw9I+21UtWB1f
K96kMcpoECWewW2iAatjvU0l8gfmyp6vL4h/SG8iGMVLgZqsFC1E6FUPeyofM9KAaPF3XiTmmxRG
9TYJkZlFcKvKXDrWKEmAVC9y1tG/vhhutQm0MIDiUoCCqZz91e4akaxucn3C8yA/zuXJfkobVz9h
jtdfWjA0UM4SRz42GS3ZB9dF/w/P9Caa2cjSKKXawtwrFNGO0u8q4OspK5QD5ovmc70+0FwVbQjV
LW9RXOVoPYqcI19b3r6A3eS4srdyQ1xaD53rNNbRUabw+iqFG8zcaXkD4DrY2GGJUyJ9LM1Wjepa
SoDom3XfwUZgud26pm4HUwNyy7UNN1SeAqNWV3cGWFuCvGTb+vKWd+E0b+hqS4decGn4Gv22DYxF
yJwky9daxfsNrYKnKYMVaGJiRuO4LpFgO6iPe+ct0PNl0UFamkdjzLZkDaZN9droAVyZf1rHjyug
JBVodpL9cEzVyw0j7KrYK/5/znraQvommjntupg2K1nhfgtreO7T5WvqZP92ecxpW42sZWoOr5QZ
2qdYl3p02FR36P8MgSLk2cl225jOa7sqN6kGLrvc+HJ9f7lHSZub6dyuirHuy+21Vn3MtRJHiXkl
pc19WQfZkywLogt+FLsTwyzTrNZxs2pYjdnTPm/I3jfIdb0ugOHWvOUleyj+vL4s7kWFzgA7ElPJ
7ybNhqJPiK5luKhAhHHHXo26FVNQ14XQj2ZVE7NhKjBcAUej28yibKIj+6Nh9q9e1Cd9UG7bMo86
kgU6OIauizp3SF+TxVw5NCgl1YyWWWwgUIvkgxEax/I4HbebyqPZIBndDNOPrvLiz5QhR9QvK1oq
+yjIYqzfSg2Eh6onj9qnZUm9WGlNF703gskm3tntt5UJ/TWjHUt5hSwdPJR6+t0UzRQIBLC483pn
lltJYt1PVi2w8bRvS9G15gWCuzWwODCd2eZjZmB4kE5lxD8AxiqV3p2KwSUraH+0r/FDed99l93h
TgSwIVocEz5lBIwkTiGhI8NIJF9SNw1QcYsQIp1nN/YLZOImqZCtLO5tqo/GNyvMTrniDfZTdke5
ZuUbfXyEQQZAvH/9HnDfhQ6Q1egEFtCf2JruaNSpqg7YWIpUWGCsJur+UG7sL/gQjIPoYYfhN/VP
aRZL5jmivWRmYzujwCQYgWQMSj4OH2hWo/cxZvxR3KXL7eHey2J2t20BSAbePwPklwS9Uj9aJBwA
M+V137T1YQoaDIeJdparsbuNpXq1i+s0EiPScKA3Uo639tYjxLAn8BYklR3lde7ZZhvpCxG1B3M9
w36pjAPSjMGaBwfbqq/gv9MovYefeTXuCIK5XyCD4Vqy3ToZo51iSDevNchryr/ArOiRLgm25KlN
Dtc1lXsPd3IYg533aTc5YLf1STH6WQKY7U4QhYkkMDa5mewG0O9UIe3iSIhyaAuRGePecgMAg5RU
He6U0UOiE/QHo28Xt/xcw/SkHED+tEyVY6S/jgakf0T5F26Y7+yEMpo4xPoypVRoeXQ+OzZgnsJc
8tCl4iMKJoEM6j63DTpAk07JKZ0D2Xaz2RWPuXH3d/cdjGbKiRIrRovviKvyZuwB3OwIUhJ85Qdi
gK5gsJXyv11eOgn86pIxQgTxF4D8A7pPCsaw+IjEGtqmCmFth7pOJooA/rtCSYQxSgHAkkt5Xas4
SxUbP3tFgH8BDBMlkA+/0yYPOSAgB60cxpVMxoW3ySIbOWBbfNrPveGVVixuVtwX2gf9WBxpI4xm
eNX2DBJd0aQUf4mgEzUx/YViLnNqC8LcOSXY0p8jexSKlTIwisRwzCVW+CaGMSOmUXaLJS1wswkK
O4r2NFjT5Ck1DnGz+sydpHp0u2T68n9blQuxjFUp+rJoHQCd+UD+BO+yZEp+PzVreF0KTy9VGeqI
zjqK8c22A1vFPM5tjE00gK0zxS6le2yD7ceKJhv9UyZGD+I41wuBjMLUdWGUI3inUCxGZIuYliaY
1DDHCEwvasygl+rdJQCZHx6TQAx5RztkxWlckFRGQ3WJRIyE9500on2pSB5NfXhJe2AIlW3pxu10
ry3pc99kfyhzfgQnlMBF8DJr+Iq3L6G7svO5xVDHYwvMKwx/x90r7Ugx/d5Xh8/0/tN6wm8d65s8
5voTK602jAHQu6H/oNPd2xlqQUV3CDbCF45W0N+7ttOMeYuLtrU7BeaGgqAOD6hbg7dYOyFAdGtP
VAji+KqLzWTdxqSXDQYndTBbD7dOO3iTNJ1q5Oqvb6JIDGNf1jxOV5C+w4Sq83cj1V9HTX5tzVjg
3OlFvrZ1jH0hTd/h0Yyty4pHsLyM7riU9/VY/aHqFSXCfLm+Ko6vu9g8xq7oBqqdWQq7Ui7NHyi8
VG5Dmg/XZQjVnQlYsh41rn47q4PqpV6NkdJv1TE/tFEdidDqhMIYi6JOZQNmKLigCQ0vNQhHOpd2
KK6hFjR4Fwnh8Xid47stBA7a5WXuqs4hI7WZ9l32vCLTC0BeOnfZHqQl6MpQ+aF5Mp7mpYcxWi/D
sHXiSo/WR8EmU8X434qD+cLLz2j1fFswiglOw4c4mj5asq854fbJxPvIDE3FS0YX2qRknji6EOw5
2lYuZUvVpCwJ4g48zkBjf0ObfiTP/OCgUokpTYErFEpjrIvqTFK5OGdpeAreKG4O+yJ/6I6gdMxd
oULxXdTfxhMAMpeLq1Jnq/Xl7KLKxzGaDtadDT5A4v1C/HTdcKIf7VJWT/S5WUB3irh78cf7/g/6
2qSx2kL5wEV+4frl11hOg9ZOS3UgMGnyGkyYtxt7EYuH8KxY+9JbStHgLQH/nh2sTz/H1+MH4A14
aAMXaQY9+Wt3gDE0cdrITW9DGh0kbx/puEj+SlONVNp4I1QNrjwDo8nAMqZj84xqpMiMxatKEFEA
wwiMR3pQdC5NhfSjJ4eNX334jSwPyOLPw0yg4QR0zKWCmDUp1Wkbdb8p6u+FUnwmTt/4AlPC6eC7
EMIcmgnGs66Ze3qd58C43Q4q3gsaeq1FlR0e/sWFJObAVLJuetNgORRbCETOgRP87MsVvky47ttE
VhhvWkDPsPnuPlP6ZpYBMLt9oy9aUPstbgq7MYfTa/vcYpo8DkSHJZLJHFYyFKWkmZDZAcg7l7+Y
9p8Via4fFvcO79bFnFU2ao0uqVQG6sxa/Kmvnq4L4L4JkKgxwDyFcRhHYxxLlax6auUJMBPPjSiK
S1EbCw+TDVETzjfG43V5vE1zgD+Nfm3TVt75sRW0HX2bFCb6KuLnuc9utyx57btKoOQiMYzLise0
BZFeZvpJUmquRiQwYK+3o9MJkto8t7xfDuOsphbIbUmDWZeudLw2Rvyz/mmq4OlsBIGjSBBji7Tc
0raqg6BtSrypHMImR4nWMPpDIYtGHHmNnOp+VXR3dw+YBtzsaZotOKToDEL8QNpgAHoTfeH3dvjv
NIK5RsqUzKrkYGX1ut7Ok/Wpy9I/Qfjz/boYXgEWfBqAlATplOXoDmOM7HrYSi03MYl6ip+wfzez
1x71YPrU3vSf1W/d8ZeAeTjnhgSQodG8DGDqWR9SpYVhSL2O1leP3G7fNGCb3VMCXus+OYJ4eABM
qaveiic4eWd4IZg5QzsG15WSQ3B+XF+roIqSW+OkuuqNeGSQxtyMX74QxZwgLnvaxq2tnnMzNITS
gEYsJoHiRRtAikPtD6cnI23JhOK5luaLnip0L+lgSenbGIqVAoKMAmJDOiB7uK4zHCsC+gKacqIA
PcCwvrwHqR3rRMK4GZLY+td6yKOtBeX8PAiqgHzVNBzAViILhP44xgb306qtk5yp/o0eTbcUey8+
BhS4iTJ4EQ9slUDDur40vn7sZDIWUieNueUWoYdmn/qnv+E1usfyJPTOnEAKIBBv62OsZD9LVZOY
vYqREtB9H0pgXMhHEmyg+j4nRALB2rgKiaF3TaH4qghBLs8tH5R4Av2u6mPU97a5170xykMpyKLO
D0A6GBpeifRoEgr5anneFNYFHJUa6POo3lxKXp02tkoygj5Zq3oPREGJ35dtel+U43p0KuQSW2ca
b5uqcELS5ta9Ia+g0pXi7HM9adst0CMEeTFq1t5dzt0XMXu/yjMo37VJ9S0DgIDZSZJLL5Fek+Sr
XKKmpgsCFu6VsUDJgRsK6DN2WNIG1vsEHEIVuDB6WMuYGx434JsWgrcAJy7CPr+JYVZlFuMwjvOi
+vBVQTbkfioqzXMNt2UpZ2giDfWCy5Oc2+rv+2GiMVONGun7lKwAU30WKCtViXcHZOtIW1JuejiK
S0EIIftByWDVKLCG6fV39HU9nZyoDuo7UTaNF5KDc/FNGrOsrnUwgUht6BTS56591CInSjz1IKK4
4SoCEBltcLMANFFjApYqtylXFmxnnY5upccnAjbVPDcFARjXKaAvHchYQGgGmSezfU2v9ZutV7R7
TD/hfmmH7G4C0UX3aNLxOCGmH8+W7eUxG6jMi6zmBeTR2tnm0/QE5QmSUaLOQlPkGXh6vpdGLd0u
EluaotNqG9JSzKkWN9BzfwxL9+d8F/pBbg4CbeQ8DoHhDAZ4XccL9B3TzWYvsZVoMUw1mFEWAKEU
UXMLcMQbkW/lmsq9JMZUptagxlMMSYjDbtcg9eikIcWcRV3nSZzI4zpZywDgm40ONwW44pdbSZJa
m0qSUHlzYEe6N31oztPNcEOU1s8nYGv4nVw5gELepDKu3RqlyZFbuFkqFSSZqATqAPhbb/XDL0Dw
8xyfZYJIEAU6jKiy49ugwB2cfmyxFn8LF7QQqW6d+uQ2O9QhhWDtfWk7mp+tH2niAjfEF3n6s7Fi
jdn+AxjPi/KZtmyToyBNufgK1Vrga+BhaZ9MD4RG7Q2SJ7c0YUuxoLeTelRO5B5Twf6Wu2LYD97t
2X8NE7/NMiDaygxxAB6Dj7WZ3UypFly/MCIRjPkZcmCHkRULrls12PLQTEQ9OaIzZQ2O2c1xU3cA
UD/Gp+xEQKmA/Fr0/xMTqaYFY02TXZqtsddDt6xcLiQbJ6emmEn4FMcv13eK7gSrGijfoqkOM0Q6
sFcv75+hjkNmVaril5l2AnxDaI7PqXXSifOctE3i/t/SgLoMPHoD6F8Ksg2X0paBZNbWmau/VoN+
X0qqeg8wtP7R0rPsMFs1nn+Tbv51XSjPGe2lvttE9MyORWKtfhdsIS2QJ0FyN53UcIgkIYv2+wjF
BrwZEIkphq2MgbbLJSK9oUpmJ8HvyWA9ivuHyp5fNKWJen3zBAt77/UuZTHGOjGLTDWyejhniZpn
83W+k+4LjxprafkFriWOtb4UyAR4RjY0W6/GGHsPkXj1yMOCgg94A17awInAq1O79uajoVVMiETv
06WegpIao+LYU7DK2SZz39Rywlt2mkZ/tKrThqpykGsgV0YjvrsoaySrxMfEiSjZ/N6OQCqCP40i
1mnvoOOaGVRgVQrmJ01uzXDa6LBn35iCW8FTGQeD8GcCIToHeakyKRmaRitmNNr3ahkMDd3Rhdza
df/cyMJZWc51OLN7a0guarAoLD5wCyzMHgPVyCwi1WKfkBq4UaLZl33z5hccPNX3dwdnA1UaJFNg
DWEnnLGthHRNgfsAVOf8M5AGURxLD/MHcQmce1o7UfTvu7BMT+pF6uIMlC/ZDCqwcLF7gV/hzFxi
73YiGHO5FAsIbXMFCvFhCeXKp6N6w0F7WrPb3qfgHXVU5v7wRXDRRZvIusxmVFIM2w/njg31JQ8d
dGzoYfJZvIl0Be/PCxBMSOcAv4PFDUK7cVqNGZTRik/q+E3Wn+dNZJB5dguEjSgIYNQeuQDGDUzj
TAG4E6qBqAt0Hu2OiAEt0/jbK0CshJ1YyntvTY/tH4EsLmpDtFbS5w7Ugof6M5rYgjZMQ+MZ4DmO
VyWH+s/OXzDjX4RaE9Y52vNFlppa4ve7+vYBjFfoKmdeLCfFik92BMwLAAS3QXVMkEcSh7fvffrl
ahm3UOZFqlYjWFcs8Iv6CQZT3NFIsuMWW30E7E85HPOkFxgxzssB0S2g+MGjCEBrR2V0tDedKjEp
JxnFT9BQi7ftVwvN8lqwHprBldtAl0Xb+v5ddCmTifOKbS3HeoAi5YBjah8WkCkaaIn+hWTZ+xt4
KYmx0avRL0a1nCVlh/YDpf+g7G4EOiMkbH9/PS5lMdcjLdauBtU9vOxnOtjdeb2Ostm3BYnH8Xv+
JMoJcLz6hTyNeYNty5YkRgd5tNjU3/fojAQKS4XWUxD3uNZXPImi38qFX4pl7kTj4PgmRwLSEhDz
DuDp8+1bAP/RTmQxRRfH611KYy7FqlDvkGKRfQBcA9jtU+Flt0bUPoOALBI1ePNvAxKdlGXdNpF3
vPRF5dzV5ao5/dnESS7Y3DHlCxj+AcMjmCdOn4RlXfqLlyYGC9xJpFq18355CRiF3ITEKYRF0wLa
cUrBAZf7uEULjihT8N5PXIpjnK2jLpkyjhBnSWFFvhbdXbx+F7g97kXYLYnxtlae2rOUQYZ6NwG2
QXJLH4WhYICT+CWQxfeG83JNjAnLZkMuuwbybir3TF/sNemPCvnp2Tc8Y/GGuxakyYc48AULFZ0d
Y8f0ugU0TArB1CFi0KIEFD+e41YEZprBk3xDIJAezjVdYaxZM9aJpKRx7y8WoAbIpxajcIIlic6O
MWL2YpUqUeh9++EcVo8AR7TxHK9HocuXIhIVwrE3rol+0xY2rpU7oEcqOnys4aqn7RY88DcUmpw8
D9G/VP5zV/3urhHTHHWlgKi21h5jq8OklvLRTNrg+iYKjonloSB5XKwYMOoxEwmXStys1v+lBMZo
SEkK3hnq1trVvlMU6aSIkqXvHzcXd0qla9xtlWr1QG6YqGrn1cdJkk7dAsdWNZ6szKJpBv5+0XId
pXE3bWY1QBT7r9FNt8ovwMOWi7q3OA8Aupw3EcxylrJuxqzDcmizNqCGfWt6NIsbaiQmiqdsHGX9
IOXiGhZfu98EM7ZQVkGiNhcQTEMdyXbzkD6k9NBJfttb7pbJWMLRGuXamgbKGtrego3Hazzrnk6Q
zkcSCflQ+bbibW2M+VOTGMltB1qoR/OrcWjlsAhoBXkJ7OEwPvzWq/TyGBkDqBJ7Mwa0ceFBRVnq
iz/+NrfkRbg60ckxljDpFGAs0CB1PqWgU9sOC5gXNWD11ne/kdi+WBc7bVk2U2KX9D6vmBiNtEPl
OUGOEry/BUNU3ymP1w0Uh0vgUh4bwxGyKMOCfaSv+2Xw7L+aJxupdJA9AipgDWVfSY9p61kgCBJO
0fFNyz9q4zAxVl42ejFIdu+Pce9Vqxx0zpekvG2m7Pec2ZskxrDkwFIfShrsUEZpyW0f0MhWeRlK
FFpAll94wvHD1bcL6DB2RrLlQgfmMXVmkx+fKAkR7ZvTw/5BXKEQ2E2HsS2SNcfVViMSB/ll0MiY
sxw+XVcUkQTGnhidsWikxgYOQEqQO7Bq6MX36yL+h2lGsO2g1IJ+aOaerRppkw00sSizAMXoi4GO
BjzTDvJxDhUvPUxRelJFRCH8df0jk306OSvgqp0KMgdyt4zpcWjlo2BZfPPxJoK5Yr3SwE6p1Hyg
v/bvt2d1TG9aIfvB/9C6N1nMjRolVLxzmpjJj3RoYAAsIB66tCo0PGcPvzEcRK3HmzjmWmHAClCn
8lnJV48KHP/6WYWy0X2VnkShCKfMfimPnuYuFmmLstJX7bw8bOQDHXxaw/VWPohWxlULFVUOBbA6
4BxhHNok9UqHts7eb0ztgL6TfJ4O19VCJIFxYPKYY+d0LIU4GILTdBe5eZHV49rX3SqYC5UqRCEm
Spf+eBoDOjC1tJ9gAgPiFn5Wo+l/PXWNrzyu0fW10d159zp5k8s6MXtQ2xWdgiiLSi8TGdylHrxl
sF+aLn2pYkWwk/yn+k4cc8HWbN4UucIyaf8/faoTvJdRD6aNUPWTKgsb2IQSmWtGKnW1ih4SfwaR
oNGe7tMQ+MERhs2ne8kXBcb0pK7tKHPRViiIVNGT1KPsUJyy6DyKeiNqwxAoJeu05LWejYy+n1fl
1CLMH/vZu64a/FzV7rAYV5VMg7M2xnklWjgRNCjY/UsX2X7+inEbj8wP4wd9RkesML/CtcM7yYwL
i2Vw7cQ0tCK0JfsrnXMA+nugfa3E+WrRRjL2g6IxZH3WDyCO1E/5jLwHmG+C/N7+oIaqW55mIcOD
SCJjT9bWKjMnw+owyuU29claVNHRUa2+poSMOanQUFzEf6fEtNv6ATlNOie1vYjLhYIrBrDuS1Of
a7NirQ3WI0fFK/JhaG5sD9ktoDEDJFSOosCbv302JvcB1AXgbObAunpQAKEKtUw3KRwld1RFEM+8
KwxgSoQ1KKQZ76aEk8xIjSZfkQtQ4sJPVXnyqjE5WZLjTnkTqMvsz1Z+K2lrKzg43trQeqSaIDAG
N6vOKL4it8Zs4h3vYxAz0uePdjeK2sV4Fh+T8hT1AB2aQDS9PK0uLWc5j2Hxae0gIS5mSlGgsYJs
DtTiXgomj849JLP5C5VlbtCzF86YFNXS0e3ZIRkmRxXmgnvQXY+5OyLWzoP6RaQpQnHMdg5lq+mL
he38GWM5sishDhmBbgL+w0jYWkhNO3vr9qtjNHNcZDN3tv9uLdp9AFWHkA7wt9/pfFbstUKKJJFE
xpQUJTHHvMB+0sFE2hCuxF78Rf9Y/7Bo92Q06wLSLk7XNMrIO/VhLEsNrjy9HWg685scAN/9oFTu
2ZuG7Ysk0lVeVLQTxhIbLGtXSquN86PLa/rXNqyiPpQbd43d4pFWgLev030RipwrB6fmYpVsP3od
ZwsBDj914uCSVLb7pDxQkCOaB+rryXUwSJCFQr/Hq7Ht18sEK4mi2V0zQixgftwY7QKUDXS+LU8i
lAeub99Looq1C88VjWAKkyqOdJBPZkDbEyraq/MyI5QIabtOrbtiDBThxjLWx26WbtQTyB3CAnDD
lGbOqI46Enq0djnmXv6XMI8ouCQmY3QsIst5F0OmGgGj7bZDgk0CgZRFMDiJ6Fo4Mc03O+CWlHWH
4qeZzDFmceYUNd1cGuWar7SFdPxMOaPAZ/lFWP7i+oydNOYoJbXS4mGFP6QlRaXybOWOFvlpPbi0
/aU8zA/iGh/ds3embieUPcdUqbZ1xRJL4riKWXlp8n0hL4IIlBfGaDsp7MnZdTLkJqTQzvBk9XuM
1ize7OfEi//8hYPjaspOHuMvxjwd4ol0NDnaHoHm9wD2LXCu0m7V5uEXSMtFR8c4jM1qTH3Szw7j
TJcRks3P2q+2j9EQUDlt44NeCmklREIZn6GN46RnBYSmK7jUrDUEPfv1cxMpB+MjsmJR25w+gUrQ
J6XIK1vK5maLsO7Feybs1IOlP0xklIRSWsqj6jE+ZU/mI3VFZVAVntA2C3TRYp6uxuRMMCJnYeOr
cQvMTiQlN8/5kaPJXmifBYfEjtF0xrirUqJjFHAZNzZY2s7BS+52H9LiXmhJREtkLEkeaySJZ1w3
GeqPZt6DdoZR+cl1JwzOeFH2/vToFuxc0DSOaC2kkYQOdDTDduvWXT4YyC5733R0JmyFO38cXlGV
De3EbRdXuMdcb/t22y3GuiDzYSRWiYtQHrNDf0cOuAoBTvMk6voQrZQxK9OCrkPgF9KVYgr8MKCB
mXIziXrP+U59tyDGnICURu8m2pbQY1a/Rqykdro7VMCm+W+7XPWsx954iu8w+HT9yot8nsVYlXGa
is7YIJvCklRALx7tV9rpRaNQWXvI/vyX8hgbg2fMoFc2Do+mWWTDj9dTBaYhmtZp8i+/UMYSXA6b
eeWua541UoHEPQUNwI0MVTBoIHFFSZz7T9ujYH0CV2Qz5qa3NNSyWtyO+G66tUChTnPD3ZGyndJ+
jMIVyBMYHJsuf3cbVaKhKKHg/LqgwSO+j7LOjW+VJ9Olk6yOHz/rzwKRoh1lzE2iqIbWOhCZ31oP
VKR9JJarRSqa+yXNFZKvCNwFyzq0jqStDJrPKo/tR+MwgU1w87ZX9fC7nh1jZoCjQ3X83TABeI0b
rV4UTGEpiafJvQus3QCUC+4kAworLY5Luj22ZLlfCWZD4CaBjP1UFV/aqRQ4Y67xwfSeLJs6YnqD
3WUgbic1eupwUWjnVxFpkRSpB1GbBt8A7OQw5rxUm7RdJsgxHpZb1NBQM5f+sF1wRAbZgwh5QiiN
sd2kLiV9GyEtR1t1i/zgt+3UHQlgLtD04v2Oou6WxtjvcUZEP8gQRjGKyWOJGbQkij8oXu7KByHI
Cy960lWclo3RS/zPWNJJAU16lZ+lDbdnS+5vODiaAsVlxGv0RWzdeLcfI4RoHVcwWQ6ol8vbvxJl
2SpbxQqrw9T3breJBih4T/mdBHYwpCG9rqzZ2vtIaf3ZrOmN2imnaXbQHwjVFVgzDmYVVgHEAUyF
qGgKPHvKnTVTYpDLmgTrGVCfnJ/Tjx2ak26tsIlALSZDNcGWjT6z+snGLAMoU9U7qXVFbp8D+Hn5
FYw/Nnq1K+dphsFZh+NYWn5cz2DOaB+zTYkIWJ+nbvPVynh0LPVubbVINlbAo3f3Q9I9x3r3XR/G
oEL1NrPk57VWPkylBoD8TZjp50VC++1iVC5JTQ0dlBq9TYQiQhzaIHvEjImwOMLNFe8lMYpGrEo2
i3Wh73/9pAcNmrPprCq1E/QpLnr7q/zL9I8ivGtUK8pk6BMoQvdjwQTBCEIHD2cA7E75hPm8W3Kk
uLyWR8av2cf6GThmkXHMXlNxxoXn0HVM5FN0HhnzkMzKu7GpxrU9X+sGmY/az56mm+lEEc5JAdhA
YXzNc687gex0gWrkrdkUIw7VaZo+0BXaqZWBbvWbDtvzbGh5fe9MchfiVYM+/MkGoPdUacFIpGZx
tWnoI4EdFWyBwcQ0Q6muzWDoNIRaAyW5p+ibNEZUk3s0BiOqEdXiuOmm/R7QPdrZgaGfJ6lIsOkN
Ljx6yHD8D2O0HCiyvF6BIVKMKM91TToQVCl5N46bxRgFM6qWkV6h3oKAopRmDb/TCqd6HvoRHTO1
IWwiBpPKKkV2sVWMklyuUG3VwdQw4+HbteV1A/GU/kOfvjjKXW6UR8EBclXqTRgbAy9p3ijZtqEw
gk6Z4SOty30rX9Fiih5hkR+kNuf9woCQZDimQRkWLhdmZZ1lDAMsRZGl7pIrvWvreaBkc9QOyVcb
PAvVJCKm5G/mm0zG0W+G1mgLEhV+2hmuVN85ZnvMm/s2BXVUvQjCirPtebdCA2yUmAcFUjILPIWJ
EQ2opXCJ6GU5rner7qov8Q/km2kiP/XTP+MPK1Ld/vxxeZGdsOxckXnkuv3dFzDXw8jNyVhpnRXM
PblbqZgRTnURuyL/QuykULOwu4QY/pYSzcCu0mYh0yvDqfe05/OYe2TGnnCmg6ulO3lMJFr3ibn1
EvYVCA8f9SA5oa3hROHqilAc6Yu2kFFTomTZPBZYnGVgYDFbXcuofcG1o3f4mqIwallJutFsNhaE
VP0PNSoA5aZG7cfeVdw0BDHO8oRZjuRRuVvRLy/SEW4nD14OtuUAlwcA24yFaYi5NdMIe0Z52Ov/
dvIowXAnzF9wnfU/ksDccqkoVdYqdTdDEs1kt9+rZ8BzPFLTWXyfMfFX+e2LUCZXWXYyGZ9UFla7
yiP2lj6PTG9IAdIHx/BAEwlDI+Qb4VqYnTjmxmHGYu3zGkssgKVtTk9t8ZyB/DwniZs3RShQHNHi
mJs3bgArJxuk0ZxF+YVWPuobA5MO7R9odBDYM25p8E1RDBZINEMyTzJRnD8f33yPqZ87OlehBQD2
FXX68vcRMBZAM0OB3mCUUknMfNxooy8QhmQX87c/tJUsX5yU2MdYryS3UEvj2/Xt5D5hzH9kstXI
xCrkdevRgNhrJRh+77vqVE5ToOhEVGTlxuM7SYxSymRspIrg4TAka7Bl03JS7al2ywbtxRI5Zp0E
v9C1h7nskHyKc5F8vt4AZ17B/K2jqozeKBv8vDxidw0XiL6H6in1Ha+7NcMidI6iwW/+mwBQUX9L
Y+y13SEw1enT8Odjt7vrZszDISykbCAf0xehReMeJDjeMKUKhBegI1zaGXVEF6lRICo8g4T46EOg
DhevwsmT7mgWoXpwfBHNO98N7qQyV1/q56LrdARPnVMrQNfN2+a502ypDQz4R7/BQTwkToxQowdC
lQqmHczLqrWPSf3pkIA8MBb4lfMxMn4FLPc2kINAOGNg7P5yH+KBYl/G52OWPbPyp49gYcXgEOB1
ykj+CkCapwoPNONpC+Q8TDS3lb2xwIyUUAU4XvTiS5gTAUY3DGNNrxZeBlXlGjcUSZc+0pvvKOd8
EPttjq+5kMichl0UTi7PUDpLuiuL1G+lLLTj8fm6yeCtC4THgOSF71TQSna5w1LhrJWOtn2/aoIZ
dM/KKkrvndud2EM0TXCB4R/g/rOJ2zkxTSdpO/p2T2giXAvtJ3RmhEU0nNJXK0LVdPAaQAA4rXt9
cTyDr+xFM2YCiAcKyXuI/tkuXYeYuoxWtJmRO5G951zZC1GMjai01akTnaCGTzY3X8dvSQLgDUu+
0QqBleeZowtRTEQHPPrVyTqIoqtqFOnnE+4/pF3XcuNIsv0iRMCbV1iS8lJLmu4XRDvBe4+vvyfZ
e7fJIpY107O7MS/amGQVsrKyMk+e44IEYIFInzOjO8tV3dgKDmdGaf0nOXJZZxDVGbCVFAPX0lZA
Jf3focSSK/rE207GL7smjyCqjjVmoxSE6occgpooyhxZ4WUFW+fs1EeY0tJaZta0NliYLJTuZEX2
sn4MA4/tlrt/TD4gq+AJblaYiVKMdMpFMKqykymSMzZ3OKB2LDyJEABu9NZZrQP+r5xYupGPnH4/
NpTOa1aNjVp3blJ1h77oBVdZNWAHin6vp7rqFgsELTnHj44Xc/JJ6kPUwPSBmq3C+MxgKa22jqja
qU/dm/qV3ozUH5ZjiJkQ1wEvSm8/WE8MXngNJCEmFbUG9W7wqGETutMjBekmaG8MTOhMe0wSePkt
snfuHOjmI+jEOONIYdSEc6iN2OGsbV30qdudUCrGjSTGlp3rRQdNPWkO33Mpmxwz5mvHbHzis+1m
XAxU3kYk0ktPeSj3kCAAYArwbjzKERrWHGDXylXB6jJwiQS3nPvUMls7l7oFuad+fEAvXl3bXdDf
zNju7tF853/mzTayJuogDIHOECpLzE4XfVeBOR9XY/uXHohe95R4egpiuvAhfEFWZpdfEh+XicDx
56391VAMAUuwgv8ca3knITBVl6UT9Qngm7CGR8uT6Ml6WgaWERY/OyvMd3mUKDvOIdq4oYlvHlJV
RJJlqIxPIxfrqt60ejdromVxxwksKva0PI9YoVqM/ojSqRGGL1PYPilqjqZvYZQSsjcVyk+58lNW
5XXwrv+ord+kgxocSF+AyHSWKKwUBIjHEfVT34rPIE++LdOKl+JvHadTG0zwyK1ywgsqH1z07A2v
TZIWU7XdGAZQkQv3td4roqtaixLkuqztEtAx+VY7SXa3tMZBi8RXYw2TwOoNwV2XDsrEQtsYe31S
McCSiXXitmDnc/7dvjDfKk+aSO1zsClh9iFYIzvMefqWm40jXTEkNEplEOmz0L3elBqjjcBrNPuS
378YPo0DWA7uLf2xt3O8SioXesTfIFSKWWDBLW54FYnNj3/yC5ikCqyraWs0OAZrOrhpPn+RpPLt
D/bxxAT9hJOTFiliKVohqLYKHX0BkFboMedLbV4Vp/vIJFFS32SDMNEqdLG806yq+x5mWe2Jcgxv
CoX4k9JKhdvLmojHRavVvjFXpTOu1s+yWiZbKfQJ6ndltg+N2nCkum5v4HlLkKX6sC86Sfyy1h2w
Ldd3ZuNUnF3jzDtEN1J1iusBoxmTttN60jXPpLsSMIzYkj1rmG4Epdy3JY+maeOjn9llXiODpuRj
vlD6pyY3KMkGWqLyCAG3rhFweGNyQIZcNpoTzPERh2SpCh05SvaxYGKZWGDaXfeXFfR/g7+OLgkm
OTkzxlwinbHWYkorqpcbcTG/K5jWXDGJUiCDFt8LWeV43NZI6plB5nqO1ULUWhkp7V/E2T/dE1Ms
Cr9O8uMXgwm3ubTpK7+3k+2vIS62eUxPEqocEsYXE1I7/tNgM4FGnQIRCbTvhsYEaqHpI6PrVlwG
jbxvZv1TVuUHwDxer3v+9mMOnXJNJK46SOSdBwW1GfQ0ATU35Brbyu6qOcY7xBqQTE+Suxah6US6
KLiGMiaRLSZDdyvlXbiPG6P5xvkpF6dBIx0T0B+CVgIrYfuEpTIrqzEroE3FC0xL7NKfAX4AaO5A
On21Yz3yUttL1jLGJHMA12Yux1WTa/QM2n2UOrXg0Bw4kQhZh+R787Le/bJdOoLPYx69LLHDOv5n
Scjl6SHPfGNxqtqomsEdRBPoI+hb+t3kD39E/8BYYmKAVRaz1pdWDQ2I9LEC188nuuAodx+6J/ET
Hyh+6VeMRSYQjFIDIccBa6OivgKqGH1PT4Z0Vz7946uTTCF5VKE8CvlDmTGF6mxptQZMSeYPqQKJ
6/TpumduOaaGcXcJxO44JuwkQSlXTS3oeu2Ka7SfzOpZK7WH6yYuozQtQkVRD8ILsgjsyvk5FGvT
LIvF+OULstPZFfpKiGTKYQ6KB5PDr30RXRhrjN+PIRK9SsOKoh4VqmFyTfFDWTnbdrkmgIrAVg/p
CtDeYuaM8W8MI6qNQqQjyov5FN0oENiRAv3736Mf27h58HhBT8CEPfCJsoGsXse5wCXuoqBoZ9Hs
TXrq9cO33nyLkmDlDdRd+ASt7cQc/f0kmZLkNRTMFcmUUJp2ZwaZ9OO6R1x8IsYA/f3EQA8dza4S
KJWSW7uVvyrNm5xL9nUj25/oZBnMJ1LKJE4tA1ZGya33NSLu+mw+WHezp/2N7GATmKHrJqYcZcjl
QprzfFGhMYL2JoZHyF+wc9+JeQ9li89Eg7ckAAP1/BIbhTYmIxGR/pAb6hpGOxlXV3GPtnMKk+Db
tGwrcoknK/bz9yn1srvMIeqFyLFqv77jQc03PyG9MEVZsfCwYwrtFsRCf033F534ZHX3qtrfxykX
w0srYFdoGKqmKSp2FlWh800t0IoeMyn/RV8Brh0nF0hJAaDo3FMRQT5f95ktz6emMGIVAGoocZ+b
q9NlqZYCB61dM9es7Gm1OEnd1lE2NTA7EyjRxFwsY8GIwSOxwkKtSK4Zf/S9nZiBWaduaDz3xh+o
+QGuc2KP2UCogq99MSAHGn29tQ2/CQR0oirZFt2/g067vPexLoJ+kFwv8n8Wm9tJcZ5K6gCUsCG8
GaWwz5dJd+dUcXoRob8rXksJkrKz3jjLtPrXP9/mGTy1zpzBOK3LMNLRnMjeRlDVGzet5WPGhKQc
Si95qfS/AwDc8lFLRoqpQwwKi2acRofftkIPel0a6VxDe7mjSRpCgaUiRDh4J2+Djx86LJADwGUK
HUO86c9dSKrCsOxUwPbFg/hW7IZXVbCn6TgFHK929bnAFGfjARjn5o4CbdPsWXIbx/hcubH3NwBp
W51dqC/gIpSO+R6zfEw+anrYIgiNfvJMUXY8VNDd4tNQbLUxQAFtUH9T0Q2dRbunaVn0lV7RRoNp
nrQlHrNbEvbsHcgN+DInkdi8QCzwr1hgGQabMQt7Q7NVUXsR9sAD4IQf0m39MAJnB+DG6PBZATed
99Qc8127tGrXpcRRjaRPZV0d5OKtS8RHo4IMbjli+qT1rAiih2voAJbgD3phT8LsWmK8+4NjdPJL
jof85H6O0tpUoPLYA8alHgRb/drdha4UrNA103fKG5/wdOs2OTXIZIj9PEZWTUj7rtAO89AMXtOI
tlnorXt9aVs35qkhJvy2S9i32oSV1cNkq3nixnPuqBoYGDFWNO2vG+M50NGhT/Zx1eVYVmRYI5T9
WjjGe7gfndlTb6Wv/HSA8hnmrkRtWxMBDweFBArd53FhWcYK4gEocltR4Uiiq80YLZ/ujUSxr69r
q6R4ZonZxVBItUUiMIUcSD7xUYuCnZZ2Hbo6+DkbIqa+o2hjuZVHZ6cDTPUnFwlLV9e19TJX29yo
5VT0gJQgHPxF88GZMx+0wLQ10CrneNReX/XW1zxbNXO5zPUa97OIjj7NQOMuc/IY5Au5Xe3nQOAO
QR+pLa8tj0mSh1iJlpag9slbX9nJs/4k7TvPxIg3+A2lb1BoxxO3uqWCEPJL68nAAPhQYCCb16im
uHP5Q/6LqWBVs4BuNpCdY92/Zv2yI/0Pvyq02fY/wW6YTPxb5wEVBQNeNfvQ/ZMd7XbAiOSL4Dx7
MxK+rralu/EVAjecmLDVHcKt/btOxH7YcG0KEyV/4A2IzjE5oFsd+wn2M0SaNAbyexvw4RpbsxRn
ZpkPbOZaOS8SzHZe+kn2IMF9T1DS4ufS2P034yilN/3o79pD9jC8p3z8/kYwPPsBzANJTbMhKxL0
H6lGM3xVD4pv3Kz7xBMwB5xU9rE4ZWK6xOayUWzkTJJhqqhpGCYmdNjHUlmPU5g1QovRKvGDyMFM
3HouUYRKHhquC+8TU+xjfRiJPeTlUIAzoGzJxMZSi2Ugj/CJJeUgWFnk5W3yjE7XuzQOe2GdvKRE
vtQDmJ1NQpCZPHG7jbxfMiXkECjnQJOHnbVOxHTqMrUAlaa0umr7tqzZHURgbEUCMqL7Ymof16PV
1mVwao8J0WJrrHIpw15VveUaGAz1J6GSgiFtOJcBHQ52Z08NMVG4yjptiNQM7CnG3dzLtpWqnI/H
s0B/P7lFFzOS1lnAUtI4Dwq5cuWF10jYOgmmDFg+vaVRlaa/n5gIizDTkz4C9djaB2P/fcgxn60r
dqkdrIYnjrsRT1EFwzWtaBBlQs/w3Jisoy/Sg5/LHStM64T9ZBez+bPN9fdZ1xxZLUVn6hpoTGbB
dZ/YamGdWWYOvNyHkByOceryff4YFR5ESCBdC4AM8d7EkAUJky9HHjQnech3f4MNZuPKRv8dfo33
EnrULN5UjdNpmhZkdVQ5pYnjrnJGhBcXrC1B4cfRnvda2nAeWaJOg0aVOswDnm92ORbCmBTY7MJI
PXXAOeDNifMsMKElkuJEzuYY4CoaVVnvBPHL9c/GM8AcZUWYwzwesQRRrnxDeFxUHu6GZ4E5w2O5
6IBHYAk63iDOpE6fuwavi+vL2BpcO/sU9CtODllsynU+NFgHXTc0uBR5eJvPgEYWdmV45e5XuYoe
qdUNQLkHmns1HpZgRMI1cX7N9pJNqDNJBolCMX7RtUVdr8IA0loTIHwzdeaZ94radHb5twnGMeZu
HJZ0QVAhLg+MaeFpnDkIks4RdOyKz9f3l7cixk3y3szb1qL2pDL/rBTjRUt4w0RbKTA+4e8lMY4S
zhCWjwQsSXnJgc0ksrPyvV8wUA8eILfj6KNfNlowbC6p4MWDpjzYUC/oLER5xMEKW1Q6fiGaiXMV
TTOPL9GyFZRPTTGhca2sXkytHjR1i2Yn6ougyLaZvxlK/Yx5CscYPulgK73+xbbXB5gyJpQBjEHV
+PxEaEJYDPKAcFhL6X2d1dDAzjsvWkBAlq0N5mKzzMsmHYXceniqZsWdlzjiuemm35z8COY6ikUw
pCyZRTE5yQ8CBIb8ISAGU6WAmthNd6vhTcFLADfSE1k6Mcpst1yibD03MCp1YDHVRS+eH6RUd+WG
03za/K6YtQMMCvImFzd7JtS1JbVKi6cqDcaOu8E3Dn+jeLN52E/sUP53EtzUNllFjHCA3ZNEqQC+
j8BSjSaNTTRgKJgY3swj8d0qGEE4/ffamAfTnDSVspRYWwq2l/KBOg6RZ6Hqn97HuzooubxjmwnE
b4s6W/WvtDaGdi0sdl5TBpqd2R3kzclh1ls4jQO2kurRAGJz9VCRe+F5zaarguVR1THOS1HofJP1
dh7WVoVYXxnpBgYI5HQH4VSLcyK2Xea3FeZTSpEQSmOvtW4RtqLdDsKDHkMOruhfgfRz4kq7adv8
eUB/jBMOtnwIctGQV9ZlPBLYslup6Eufriv5EAoMbwWm1lGqvxUC/Iog8nlztlv1VCShkgqRTKia
iyKznV2dR6pCZ2P+S/JVLyXCcwDCoh80uc6vFFMgYV4KZ+aYfTWlZK5FxUA072kYBNQF/aFddM7X
+x+rQlMWPO7EOcrc7NoURVUW4iSOfr+f7qq7avTaDxqWXHar5ujP0v76d9te12+DzD1ftosEcTbQ
LnQQjuneM+vZrBrnD2yoEnp9CtorEsv+gJplboghgE5Wbnwz4vVVyEtfTRpeyZt+68U3OrHDuETd
xE2iT3BBNQgPNCTVQzZA9/Mnfv1jM5nA3YcpKQPoAwAEzk+z2piAxdAkSee1ewiKQ8z4njo1iqdL
IBflAWKObPrs2oCLVbB74Pi/uG07Yx4mYHNQkFwfzITYEnsU0ltPLzGpaHmj+QqCDcfQ0cRZPgoF
CHv154ziadq9C4VqQ4jSXoEeEi3ZUfKDVVmuGu0LdXqdI3RfdOUGHCC3PXgwFG1C0QSYzp7HAvI/
9uz3GpjLWsgkPdZpz1r0emNHujEnpz8Q/atsy+9jyglJW6HwdMuYa1oL5bQzMo16O+aB+IWUoL6X
dzHnYfo/loXOnQGkEBAOFPhPbk8rn+pinJC70tOg/zQ+QIAdXd4Jsw+QkOYR+2xdIygEqZaqYfJf
EpkDm+TiOqkRmIyiUUeTV26t+gBBy5ZHfbyZ3xlQEhJBmATWJHZ8FJc3gEI13tv/XzFed+XOwBju
wt3CrYQKk41YFDBXBu7G8x0cEq3PdDOCwq2eh44xix+1ESfPwA9iU8Nwfb8ej7awiWCD+G2PeQks
Vq0Y0YR8eTmUt6ge3lMJb3bs0G/fFKeAOg2vTLvliyiWoK8B5WcVMeN8hXkb17K8IGUkcKK0y36p
ynOHMraqwWig/LbD7GTWy6lodFgZPdsgftlYDuWNrTfmthl7k49KBRTxlP3Ke5NuNc+BHUFZBJkq
ECSsvyxjMhbzMpG/QEDuNju0GG2WvOKBV9Lf/HyYgsV1S885IB7ONzNqklZsW9wnpZDXzhKPhV22
P4ZRxkxR8bEKiHOWGu6Ssn1APcedQFAMvj83tJr3ZDX8KLNM+7pHbd2ip7+IuXn6zpzSvkCVz1we
lL7yK0Ai9I5LL01fj70ETs0wSUhaVJpYj1i4/DR5hp8couQ7NVIIEjQbtxH3jbdhUNEtXDnHui9Q
cOc7rZr1oJVE66UGmAMFPZDlaauNapFLPIIxL2JvxAHMZirkRCgtGiLjvbEpTW0XFmjdLnXj9EWj
u8o0FF9Q3m5uVcHIOe+rDXtIVJFpQakSs8cKE7nLCNq444zlKVFY7USE1kCJzNCxUkxxdRC0ebzu
JltXBTiIUcYkbhhw0TEG5VqsU0BrqAsXBrGj7KJoT5FH9itfrA+8J8dG1Dkzx36+vMDETt4hiLbI
CBTJUPaDljtRnj6UoWQ+rb3+l6YYudNWBocrfGNrz0wzZ7SzzCiyeqw0A6G8Xu6j4TnMcluaK05y
ufWsO7PEnL1QEYpyHWAJema34key2oQYiV31R7Zbd/l7dQvIYeLJ33JnsMtXXmTfStnP7DOHsrXU
SelXyswOUmKjsQqcxS+4gXqL1lvwJy+fM4P01U/yDQGkY+tAC6bZ1ObJ/Dk10MjtbdJXVfEOOvCa
xxw3Yh8lplbNlZHAoBqMtyibBcleCPgk6BuZzem6WKRtJkh6K+ZIDy3prTcmH1oxLuf8bTxSz0ww
AabQ0sqKGqwkvFvyoxKu6qZfSQKe2u7dDZfaYNsg1JBoFtzQj8578q1GgPhlc4VBzEDi5sesDdhM
RnskPeNHfht680tplqajGYSwxqrQTBYuiFyoUAjUFTBQjTfimnrNmvj5GD/USXo7gu0vLxLOGdww
q0lIfcGlpiOFY0XNoz4MF+VXDzrZSTe/muz8nu9GTNHQ6gbpDcBaispO7y9TDATJgIqqlFmvmaH4
faregn1qL6486OGGKQDiFAzmoJgBTCx915Pvhvn2UZRKDJNAhNSfkuywzuZj3JS+1fFm3LagA3jT
oUYMOCzNWzIBRFRyNVTTmSphugkmPGVnPlIbWwkG2SaaWRCwgkiz6bivyq108cw0E0pGHcreLZme
/eGNUCGRZ6QOde+rT5GTH8qg8vI73mN246CfWmUndXQp7RsccNRSVq9Oa9mp9OIPZhPPbDAJN7Au
XRaN8JVKjVzLeseY+/VYwlsEE0oEQdSLiLbOBEpfmz7HIcfAVpp7tgTGB6G5iKGt4vhxwJsFibjj
x4mCGVUuUJ3GT7qXvvK+zeXkDcr5J97I6tHEa9iacQyrxzQeoGWlsgEsCcJ97gueEpi5T08kGrUM
7/+1dSZjkQqrCQVjJOvWA7XZSqBalN34jYC/RkB4IWA6bvtgEm3uTU4HjUmvz5ZOQeH00C9FPg9k
HA+IGbbTR8lGJlECKKUEaL+Ctrt1FtsJI77tjYsCttFRp/IpmEmYhQ95GA5NPKAyAsgZwlqMenjx
k7g4y+Y+cjDh/em6/27lomcWmdViPJiUJHtqnaBssdyAtfcbqeOAPkkGhX71jWOPt0ImTxOKJkNS
jBVSmUTIbsH+4MzvJIthxXek5Fvwnvk8i0xgTYQiTOMOFqmtEee3tQ+ldsyQjd4i3vd/xyJ9pUsP
+v0VmXgaq8s8gTaH9vT4FacgeiJdgtEbxYceXxGpNpcHgvcl2fwsTvQ5FFpYpUoNdrb24bMkypw3
94SkNn5wPuVm7ENrE5gkuiHZZ0yaF5UhtB0ZHN3jxkZe5v3aWiyU3Gf9/C9tMgdkLPull+WjzRkt
FLhrEQBvdlSi1aQ7+pw8UvuNtEbH4ON/l8mckBxyFkM3UcPYGO6rZvmBsQdntppP1hrfi7PiNKt8
SIyFKxe36bg6nqUmhucUieX7UtS407MOFyS5kWjcUHNMeDYgb4HDCTdyqz86KicW6YufhD6oBSyN
Ih/jrugsxg2Fn/k9Qfj5z97Kz5zvyVsj8z3zbEyHpDtaPDotWcxe6ahk6i19TW7A41lkPie0Qgyx
i2Fx+X+vzR8ILPifcJC4BS/kUQ5wEQ5OdpUJeZCXL5IhPpbEJg8+OwXje28vvhHfFUAY8/Z0C5SJ
zP+33zABL2pSoBXl//hNoxyAbj5+xcWXUizUCODLIBsM4tcaQFt68vzJJhsQJCPeQQVDNCKzyXpd
mlGO8SpXtHJwwbxJ2seaPoIJyBfRm2jizysIU9b0Pq87W8j+skIu3ejGqT37Bcymd11npINQ0+EJ
n8pb1FyFWwqMpNqCYZP1BkhrJzF3kSOXNhjtXI5jbwTHM/vMRxASo+jUtKF7znqQ/PUTFSMIO1Pt
NWcA8RfP4qZBXOWaARZrEMYzBrs11Pq0RtsrX1Vw5AoCNOdqs/wDZz4rljEHFsOISl0mKZWwSa+4
UMDenkBEWAKTmi+4vNrVVvp7Zo/xpGWadUyKZKjbqjfF4ujQFaHH8zz4mQTgE+WBrmjzEdVb2ylJ
4AXHTLGFlx/jP4ll1nFuIWtQpAYw4tJ8UpXIv+4kG3mCgZl+wAlRXQXnIbO2SAulHvKEjVuHma2J
3zEVZa/Rx3UjW5UpQ0FHBUx3CuYQWS7qpRKUWMrwxeialsUd8bvrSAvKHGc//TvjVBsd2FOLbCbS
hEbc5Ehk4SP9Psrd1Lc88a94J2l4MPAeC1sfCohXlInRoIL2KEXfkzurbtUogm4eWDlb4pEf0+je
msKIUyPeCieageow2CxICJSxkieJviwqYmpVzZ4lva6FGNpFFUzJ87T2Jvqskx1qXPoM6h8zV4cB
YxLOs6TpMqtLP9RK2A2gEz1my1RUITkk3QcYZ8/xEvLna5YYXwTFjj6bPYAU5uu0OFV5U0JyAPmG
owPf60m6K/wECUWQojLwJxxTaJoSJABzTSBMZ17pRjEBArPCdt88TVX2bYSQnJE+oh3hNk1wfaFb
Zw6fEDBaHDliDTh3l2oawPYvIExKaDujPuY3YPufFu+6lS2nPLVCSciJU5oyuEMlDUlGFtdvymK8
Vdw2+uYHO1kI/YQTE4UxKNKaiYj3ihNDqmd2W9XRkT5RAm6GBwv3m+SsX0Vun3YLtGWcro65A6qm
mhIzwe1OEOhB/RyZLgUVgm0ppgP2t7T3C66QFm9PGQ8tMFlMlHuIYzHKAEJvx+3X61+Nt6X095Mt
jaBKMfclLOjCbTvJ+2oChF0P1hpC6DXHQzbD8ukmMvc1Eu0uMSuQ5g3O6lONIwU1jgoWDtKIXXY8
bZ7NtVG3m6iDUdFkPHJo0j7Bf1s3WRrZH6w280YMnu0aYwL0zhjU3aR2q3N9Q7cOGw40IBEGDQqw
Y77TGotCKOISTXsv6s1g7vx4FYPrRramzIwTK6zgYNxXMXISevjWVuIZjTTcakYE7m6Qs4dfpGL4
MOZV8/Joip0kWczHJrIw55xrs9dOkXkIV6H7qUyrFjSKHvoqWtiLLaVy/9zOun5nDvjJqC8PfjyE
ub+qmXY/guN5BBA/x+G7vpoLLwf1B+AWigFAN4rB7GLWBhPpUwKWnVLNbDV8DpPG/XcWmGi76l2i
RzksSM36UVeZ01nR939nggmyUh4qw2LARNzU9mT9bMqn6wYuQxCzTYw7t4OmYcwYzEDaQ72XbgfM
q5vlrRnjWSW6qWdKHvR4Bh7+/7LGwphlgq5UZl2e/OJAknzxrpntwtE80ZddMDBHPi+3uTg/jDkm
0I5aXoljh1VW9fiBC/pxVhEZBMxuc7aTtou9/U+PEOMTUdrmjQzdalf8or3UuPnn3TDZvUaFQF/c
Tbb2g2PxYmkqxuB/hwY2bStyAOM1Cg1UB6SeQ9sGrfLV8tBsAZ1UPttmua+ze+6DYmOpIKZHgRXy
JUTQzMTddFrrWBzW2kW7A4YLL/erOwGigYTayzO+oOWWQcBhsFjIvQFDxdxbrS4n3SLDIN2Wkgs4
/KG4K1DIJjEDtbd50LCNVBVRXpMgdgPiTqCpzm+x1ZTqdqyWX6RZKJoD8Nbt/wzwdmqH7d9Mpiom
SnjcyAUwFNCBvZtIPYimIuXrgl7ERdUyLQWIWLyYdB08FeeryudykZtGq3F/4dCrwQztMI5LkpMz
h+DMBHO4obYmZ6aFf31v2cRCY+7LXfq2uBWKp38iXHtmjDnaXdvnk6wevUJ0VPh/cae75BN9IKBU
wVkaBVxmaZaKQVUDD6QjL8z57mX9XMwTOpnHN2D1TCqko5PtG/iF8EfSARZ4nqCyBLobAg2dWzPk
tAWWGFgrbQAvuJE2QuasiTW8mKv0LRMFKajqeIZM3yiIHzNKq7GjQsvvKRlm9UntOuVFV6fu9foe
kNGzLUAsPWXwYhyoDhddT2QweEHzx3oNq2raaVO3V4d1/iQK4npz3dxWfmdBxACNHLDl6TLrsA1a
1N0oS7VrvdDoFHgd999np/9KVHl8ZPDG8TizxvhuuNRSsvT4wE0aecPkKGvh/9MFQfoFpDgKgEuq
KFtsXFlkhFUUpAFKjzzAxBWceIyiTMFk2d1oQyjeriuHN/t42ZsG8Y+IMA1nwvMQce3cl6K8a6PR
MAhWC4QS9eP6F8B40Bikpth9FGJwi5D+IXfe+uKGgmVAeXFNaECsa2x8k1Hkao0cluWnwRO96tCa
1AK8Xw/QxetsuK8duZNh//NtPjPLXMVAIchLCPQmiicz5rfeihJtV4h1g3ND1zw9hBbePy4dMitl
0rVBzRYpnGFykYGN6u4hTspbFW8zmdMXpkmjTyHKsdHb4hyliN2pwrQuwRr6QAP3Bmp4POfhGWUO
RdLjcJYZ1hVnfp9Mttk89T0XiHVx9JjdYzx0wtBppwywQvJr476OjzCs+i20ZRvqFV7CTQsvYwtj
kgmwQy5WmIFGzUvYUfK0Qr76SEYYQIr4jl9avng7EjEtDiDGnVFcRlX0/AxaZpEiRg+1u05dkJaY
cx3N1skE4TYUq0MsGbw8+9jaYoL1mUXmy5VhFc1iIdaunruDZ+1IGtK6qV/A+Az86Z3+SBh0AWDm
m/zQoCwFan20Mnjp98aVcfYrmC8LwbJlncyxdjvTam3TyA9mZb122eTNLc+NeHvMfFJ9UWdDkLDH
3YjeUJP5s7yrhbd4+CboFSeUb9oCU4CMYRzKqJgUuA4jo4nTFLtb3kQRrmnhtVDvKzVzlmX2OPHs
ooRJzgO+R10DGM1AHeDceYTG6IduwD1Y3koYsiuA3iDJ7J7L8bK5qhNDzA7WxrKaZg1D2iAkH9Ys
1DfAwUeQkpHXYNZb6ZuICi2nbkq//sJRweOF4V4TlVqRORpNnoxlrU21W7eLUy9ZEE+In3PMGSPe
PhAndpgDIU9VnkfyXLvhF+tB83M/eu7uAQVzUYvA2GII6WNiZerBWpRCiuU5fF92//yawJfEIIgC
umOQ/7EPmTksxSgxkR8nCVow419twtN03vyEJxbo7ycFOKMuLMwvYzeHNIHuoqpHLxAD6r1E0hs7
V8fyayK3PFb0i/fSUeEKbGwoUWnA3jB+k5RaPaYL/Gb2q3saWBz8EgNC3Ao7/XsuXAWDb6KlicgL
2ckIrSzXNY7wgtHs6k0/yOCroJIfgZnarxTCMpefF24ZpSFlGbzNmIJiJ05Am1+KUluBG7coX9YF
1Z4xgWxYU2a2NRQ555rfsoagAoirhnlwTNmef79p6mbMgoP4A7W1O0XEFJo+P1eW4mnlwsmvKUax
u0lQdckib8RD9NxUAcrmPhtqxDBjtHvTClojc9Mas/U9mI+0z5LKe0BcjkLBUSCehHkTECWK0Oc6
N9kokbaAbbsCbJjyUMg8ol5Lwy18jCvXFvuIjwehzATYUiJXPxReuBfeaui+oc/aBhI3PaMM72I3
fy+N3c2smstCCMFLg3K0R31deOZDEhiB7BYvvLRsq4pGpQnROr4jLlrV2ZJAMyATKkDXo+cJwr/i
A/Hy0cto4l7iW6VCWDPQ6xFFRQZC+fyzoVEhD/IKa2EvO8at+SQ76GyB9gHU90uEYU0RWAju+/6i
mIDnJihbFDA/EH8vy5a+Fkk71zr8E10mv4hsaZfctZ5pW5Bx23FRdZc56Lk1JoNvAZfMuhDW0L8L
VCfzBJD/ANcQ1N7smX5T2kPPVVK/nPWiNYKUBhc7ogsk6853Vgz1tS1TqcJoZXFf++HeuLMQx2qH
x4e99Q3RtQDXFuDeIjTbmG+IBr1uJWKG7Mgbb9P9DHXAdWd56ov1pPvoYXObTRv3Olr/GAfS8Q9V
Z5Hf6DZbWj+EOH9m+hxV7V5Sll05q39dz462vpuCrEECSh+sh2xbWUm1waw0fLfamIJufoSGmnvd
wtZhw5sdbKuYlIO8xDGzOLlTLWjIxGbWou4R6ItNTId4OX+HAt1tCqUUlTd9TQkPE0nQv8B4BZ4o
uAhYpr11rQqQy6NkLexWXwNXb+FYq01ysZIn4lLlUcZsRcozg0yk1OJq7eMY13eXYVmJ8C4s+tMK
1EECzForDp9LCIe0PcS+pHL1pozHSLXxGDsvLDGnoFqiMsQkKdVbB4iZGztQ576GPs3IJn71wM0j
NmI1EJcWGOAwRo+Dx1xD2jI2IKJHrM7e1IOBc0AEjlMFNDjNB/zz2RUAYCBjBqFhXYHmNxvI+kWW
1kk3KFgTeipBb+UG5C6Q1nKoNTBHB2614PLwnZtkotkgV6JcYorFhbrXamu1FScOrqfx0Fc1CubX
D8imMWi142lLgUVjjNW61pqCaILrc3kxrdgVlTXIWuP5upWNY4g14dJDDRK9hwvBkB50H4AUIaDo
T/+ZOSIAGspXoU0YHJ7A32VgIXOGBQyeRuBcxknSKSvmMcWlp7eY/o/V10ZLHq8v6TLZOzfBHLy5
lUW8j2lFqeoUausLSuXUQ7OzJN7jeCP+wxYmcBQAsY7vg/ObJl5mpVwk3DR0m4aH7IbQdPonyBiD
NEDYV/wc5fL+PrfIbOAwWEVU9zhl63cR+RDm3X5aTnUb78af3BN9+UQ+t8XsZCeFYmPNsEWQ1OSG
hEaEu2Ev7rj3KDnzeXQ+s8TyVRhpMowm5XnZG6WwndP8JFETyVN+/gEyiyKHAcAUicWgOMxc2s2I
dLxQVZAd1j+6tHX0tnOuu+Dm2QVzI/HoKGiZM6/vWhiUpMs0WOhuk/x7ne7DknNDS/ShL7bsxAYT
3qPIlNaqho3ZV3wN5Vfk/aatz5Dgrb3JFW/HuzlC71f4BOLNMnN53nE8quwPQNYKCDhm6g3QLZ77
vj51rWLlEZrAnn5X3va3yGJ3zdOK7E5/UO6U++S17+0I7jm4Rx5x066g+SjepHfVLvng6Qts7fnp
z2H2I03aWm4ERJYle5/73G/M75GUudc/7EbZH1IuMqrvSFwUWTWZSsAyt8ac0KJpaEP2pF0KmXtp
Zz1njvUlecRdF5QQH9pzzF4WIM7NMqc+a5RxlMksTbrPL7kfx+jwJ4Dch7eTT0+U9IvxWN7xMOJb
ToYugwlmHOAYseDzb7xCYID8u3KlRGzspMttjI/Y1v9x9l27kStblr/SOO+8Qxc0g779EDTppZRX
1QuhkiGD4ejJ4NfPyuo7c+voFI4agwIEqFKZZAYjtl17LXvvVj71wY1ch6T6wvH9lcwQ5xOdcDSl
Lxyefwk+LTESpnx4vjmp7+XBoLtyGTFgnHqMGitb7y8p7kTJacjU8uCc0AZN2vx/0r76rYEPwCeK
+PSi4PN5k1vR2C6mu+yqjrp7OwO2AhYekuNDxs/LBrJB6vRlaPO7rfzrRT+tetsPsb0WiDMuI9R2
fJGXYieWKOokOO5AB1AXGgAodf/9LvsrQB8LD1QnWkoXxjxorP/5aU/AknbjiF0Gfp3XKb1UE3ao
6p3bA6HBJsw9m05Owjblcohcamj1NSjhd47g11v4tNGVHqaA9LgFdSy3F00Ab3O1Zv4BArVfkZz/
7kwFoK2LIEmJHPxzgFUp5uloxaWmEmnA/KExWUbOJfnw1Fdt7t857cu8MxSGMK+LIdo/L2wUBR0u
9jPVZ1tSh9d8GI7a1efagkSkTRJCxI2U8+s4iYegdavs75/sb5KRy5P99w1cdtwvyZbxIXFkAsRE
zTow6LUPgAf37e1QyHZb+o26qkkkksAW897rQQ0+15aTNOvyZUHn4hQ+O41fb+ST7y38sBnU5Uam
3GTq27jRD+S2BWOHnTo+Fe9fRWi/NSa/XvDTnrbBi7tYl5qOv5FXkDzHbKhGr0bcxbd93u66zKTe
T2zPZYQzwr+f4jc96OdT8oXz+O2x/uUhfNrbEjIMcdHgVhzyqKdvs3/EkO4XxvOv49o/z/C/n/Rf
YjYoaVaXBbb30y7YM5OMDwOKgYcCKI4xlefhxokyG5JuT18J0/0u8P5lqT8HcVwE9hwxfD/bU2lZ
GWo4SqAMLWlr+/f7+feWCmIMKCBD8jaML2bkl/2svR7yHQpn1xvppbDUJ/zQnUUqN/O3oU7m85L0
xzJB5+gibl1kmBP/ig3mcmb/spN/uYVP4Q84J0QZMtxCTG7N8hx0T198x98elV8u8MlocJ9Hsmlx
gT5rdrFLHcoyvrEexhlN1SZjZ3UYMi/p9qDB/Jlig5vqWJMvsqnfblofFUq4Y5hK71Pb33hj4WHs
WKdh/dIUkLdfnoRov7BPv13LXy7y6XF27dLZgYbHtwL0b11a1uYL3/abaggs4C+X+PS47FaIvoSy
LHwblIOwYYRzW+WX+V6SsCJ3IWv4VdD2+2+F6qCPQsVlhODPm9RvwmhlBkexzwyAGuZ7rOkF99Y/
F9TaFxGV1/8fJezL1/z3NT/ZmKIyvZCXKNiv3P08y9wm0x0z/lFa0WGq2p2y68RM8bvTV5txARfc
CkDl3+/c3wbJAYqTkKMGsTA6rH/+4isf/YqMSE3GvbwCzZdziBNrodMTmFr37dFOJVjaRpvqr8Dr
v7VAv1z4k3cJ29CbEbsj7xojUPu8TlXe1mznfhUp/fbJEhsAKoChvb+IBsoyrJZYYTNV/b1SqC4M
X/Hb/fbY/XKFT4c/ZiuboxVXcJprVX4Lpo3y7v7+Mf0u/rlUXy+QuIuQ6KftWRZ8KhqDNNieK7A0
Mg7V8jZr6ziZhnA7zHaf/v0Ff1OXx9UuRPGQiQiB2vrkm8gUW14bajtlvc7MygqqB+CkPatMpslG
52oqMrDQPnElV9BHhl/pKfy22PXLDXwGjAD1VxdLif1xYdjmWclp2G7CpLi+VAzHIjVfhR+/e4y/
XvDTY2xdVgV6xhr78l2sb5opypzbL5b1cqY/eSIQ+AAHAzJv8Ab/ZZqhn9dIquVi2rpj7KJ+AqzP
RQ1phUJhtAUhh5cI9CIuwmFfQVE+nYQLD1p44ZoGYAMzP+hk/fmod4sZfclnktod21pj+J1ZX+qB
fjrVf7nGJxdk+eCRX9lEkBPM2bprwRhYHPXzmILsHabkAoJ1rr3/tt7/63X53+W7Pv/3+vX/9Z/4
/VU3pmNlNXz69b+um3d1N3Tv78PppfnPy1v/35/++Y3/dWKvne71x/D5r/70Jnz+v66fvgwvf/ol
UxhyMTfje2du3zE6N/y8AO708pf/0xf/4/3np9yb5v2ff7zqEbMl+LSSafXHv17avf3zD5AS/7LB
Lp//rxevXiTed3wZJvbylze8v/TDP/9wo38gFcbZRfUM7AoXPb75/ecL9j/AIHXpPqELfYFiwr8q
3Q3VP/8g0T9sVEghLwcKJgQSMZ5fr8efL5F/4DPQ/iegFgqABXD++L/f+09P6N9P7D/UKM84JkP/
zz/APvCXiiV0+9B4x5ZBVwC38skB2LwezAWumU7+uqnU2Bw6S9S0d8WSWd5QHmzCy4NlYx5DNvs1
vjGeSKtoTUS0cYCUKYZdN+6AWkVqhBJ4R4AQ4G2u+ggDh9NEI92j1NJftFsVozyeKlquY5A5o+Um
GIgcEye2gr1d3ctGnoUQzqMM3Gu/BFDM4c9rr9zUnzCwy8cZyMLxiHJGRUSQFKPdH8zoPQmQnSei
rLZ9A7kma6StIVDkVOpcobxnhDcc2to7hdy6c5bgSbhrS6cuMtTl6CsZez5OvFepHxeHwGpTyKae
VKlpFLQp2O38PO685zCw+pwYqKoH9pgNXZT0iNiljn8opl9W+bLW3lvpDzmkZBOva6jvsXywpoeg
wwzGbFjiVh5JZovndilumO9dBYHCtLB4l863RXhQxI7XiYqKJEZPWH9RvJRVcwiaH5Wa6GgVV7Mr
brRlUbDF7YZepH3zFIZV7toYvC/dlIfoDvveRnVLGjlmEwwLsMPWSfs6A9hH0Vl6x96BwkVXkkxp
dAw1qEtlsYmDB2C7lqw1UUA7jqYXRuVqEpS0mH70ZS64TOagy21QvNN2GjaxLR9bNTzWx6i231mo
z5dF7io/DWLzY4hJOlRmD03qXDnLYVJuxg1imhApohf8gN/CrJrY1vMhnPyTzyxgb0sMAS7hk7Di
HUoPm4FBudGDTKfv7rrQu5nqkFrVCg40v0i0BGIQuw41iCLaFqyU1AvA3CHwR9E48CxS4FJ2pmNr
ApAMreSWP8XqoUVtc0XzvKrPIkSdN5KHkpF0cvFBIrB2jKtdLCWtFKpU/nNZ+wt15tVkkwmSOuTU
YupFhCvYHsiS1ia+D0TnHuCMcwlkXsqGqaG6cw6T7z9ME4S7CsqbK4nofOyHVzuO0jBEite9cNve
8WV66x5KXR6Gfrlv7DrVbVTvTYWQvlEWnTy7z4O1vsZozUdh6cznlUV1AYbgAIPLQ+8OtBNs41XR
TTEQQf3SZklVQipWVfGQCJs/V8vCk87xv/fEIZk1xRxnD2Xupa02EB6yE0ZYk8gobPIBc8J941IF
SotGJYtSqZZ7ewSOowMWlvR0nF488l1B6a34wfp5o6Wod1MVsiubyKO0HW+HRt9Eoe9qbhTUFHa2
GpqsH1sooIsi3jkKsfXinkDkZWPBK0h0OGN3FQr2YPvSv5fl4N+N+moIx+EQV9PNYEHxrOuAc0JX
1E4a5zbOxMIxiob38++rc+wDfagsflhQgCEVvx9H8GRP1eukbyv7NNRtogzGumJ+4H6w9SHDDjLQ
VaHg7iwPZT9c3kRNiBrp8NGGNniyBQ0w8lKNJgumBxIrSgDCmx1x7K0mwSTp1YBnDxQFXVVSus+z
E2fG3TthNpRmI0P7bpqWVBQtJeSlsLt8FG7i8leEvLuoXWkDBjgI52SFX6RRJKllwzgCvLUGxXnq
T0EzZ51mm6gdKQ8munQWRt/uMN63WVS/mULMCEM5qHdvFvUczA12wHdPb11Qe4drmxbT/bAeGl5A
mFhD7/WqKO3zqm76m76ALKKo9gQD7r7zYBGAjQNadlfo9+SQJEoKx9qElb2RjnVgc5do7zr2qsTy
oPDXf6sWB2fN3OAxJWzgmOUeKSu9ASH2dnWgB9jcVHZ01jaoQJykYlDRWSWqnSUYdIdKPal2udeB
nZBwyRfO827wUqvs8saxEuIy6lmmxqyO/2hqkdsq2i+1oKqGBEiRFaV5lM52ai8YtI/en6CYZuja
o+NVN7tlqDCjtMC5PGsMwpruiWHOU6LOiheWXFl13jWSGiauoohlS8Q2sykfy5md+RLvIHAyenvG
X9soG8IyW2uykYQk0lhUrQ4VGDTtGeJ7NLzgF0Ez0tKw9zMGQH+pRDLonRj2vOBZo8uklU8o59wN
BgyproCeePlNji+yRQ9AursA/HIULSgMy6AK4x/L+Lkt9QYzqrmUYWY738vqA4CABITv/VC/trym
ZglATHDDnPC+UzCHS0Wn2L3pJgdSRZpiKiXBg6eEawp70s+QaglRtII18UGc7K3wAGRjKdMmTjde
uX1/quoRGvT1ru31TT1b6VJBHCTAttqQwYAZzo0/aiK+/fy/GNPSbWFy6LSdgwmqDFfdytDBsDGy
bZuiSVo0IKn0IVjUephF5hpSCjNAkFb1OK3evotBctAJ2CAebUH3lNglvyOi2FiSX82zoEvwvXC+
Fc71Imfqqh/D0KYMPhiyE3RADzoaf/TsUQ1gUZxLCvwSHcl8sR3UHQGKEpZLW3TM5jDR9d2kxjTm
5Ni5tzKYUykeg/oZJygL+p7yYT3ZTc6WnVNUu3I2dHT0D8z0b4jCiHuM0DiM6MQei0EeNbswzLoU
3F8bExXHiXwL5ZJIG0vLOmqPE9hR1BTjAKlrxntseqQPC6OWDODnBN+aUO67xds3bknLEo4U1LVe
vxkHsFwFw7Vt/DQEQDsKDr31FsO6Vi1cFnlXMHmakTzqofEBRQCvM88SMMjO7aiPtDnGmXbmHArd
tJSQbgXkW9vtFu4dYnp6Y5ZmK/og15ojZCNJpJuddKeTU+Cx2R3/UXibqZ2+kSFO1Rq2iV76bTnF
t3pxjm0AHyThGNcpaeE9a03oIOOPEpOqRXFXqyoFG2kaSPf2ZM3gHG384K4v4pfKzPeBqn+A2bmk
ldPm4WKSCvLUJ8njzRxabeKrOxFho0pMA8B0Sp5IaX9HHINAsqjLKll6VNm9aTx7FZsyrWGiZzD0
hRaRiS6BTGknTtXbWi9vIvbLnEzkoS39MzjA0wU7ILLNFimPR62C7MW0HEcV1FQ5023JAFjqN5WJ
4SLLowg7lokmeraamlH0GbZdtKblUqZstrAp2N0YqZaiGPsmph569eMlmovA/RM/uHV7jehxWypz
G9rV0Rfx3eI4ybTMSRfPOWf1YYR1XKer1j4MnvtRetHboKYs7DHD3Jl9N1tvXQkrCXhrAwLQQbcw
B+NBN0sE6fVnf54R4tA12g/rFWmCLKi0olOhN339SmovjZXIQVBGnah9Cjg40r2t1wZI/cE53VvU
RATRMj5gXLKRlIkWB99I7Ng+mSqNrzfDFF0v5ofFGmqqG2EAmFTNYfTBpjeBNNRqrmMfgVov4coL
jzodGli2nUaSfCviDx3rYyO67cxZNthXxB520ly0ELE3QgcmsTtY6yOr3MOM/1oDmKym2cJI4xT0
VEYNjTnmCAvvNHtzIvEFIoBn3GbT1lHa6jvQ92y1tTyGiA+LsMiZSo0d0VCDp22uT5UXJONjW0XJ
FL8xoTf1PNPezNu1tfel/b2tg8yPIZBl3bsR3y6t2BWOgbSL2Qo8RhlJVPImeGJxH8BuGOw5Rl60
8u8qvVt9WFenCKB1WFAlBAp9y0GGd0Jvw+h+5Qqri06uq5Jq8hNi/GyaraRj+p759R5vzIUObgIc
f1oAQzOHGCMY/aSB9kbrN88zsdKifMUx3VvKggpxnYyzvbUQxlfecBOPiB8Kf6echuxa2Vy79lgn
tcvf+eyldbTcSo/QcoYzYRJcWzaiGGKW1KtRC7KsKUCQGfKbkRkonwecUb3CXNbAMe0DYT1Pjf8t
CiuZwcGfW+Pd1QEmEAoyUstZsBXFQ9TXtEC7en0dfEHlel2C3ruBzAAoXXJ/YEkcW+hlhykrHr0R
oShia129BQtU3pHFIciJlxYW204uawfTmRjvhvg6gTJSUllvij8M4UCdpkrWts5XXu3saOdj83J4
L5f4FbXLl2EIEWn48EkOjeXWbW/5sh8mL7MjHyxYIcjkzIn4x3p04DAOsY6ugvbc2nxnGYOgq0nY
qm/nQlArLBI+IHThuwWDjdweT9jtEC/HSQlJ0gcA79duGhtQt68H96Ib503ZuBQP7TLlazynvA6T
CCmu64DNclXXYT8mbLLzlQ0neYqGazhLOBb4oYJt7aA8LPbTEFyC3y2YhF440GF9Me6YWW5L4hxJ
8wEtc1oU+wnRhoZTG2AsJvUhXlacTYYvuNb3S1FuPVKBi19iClOmnYqu+qY4lXHKLaSc7rQFpfbW
iXCcanLoSw3uGytRCFLkugen10G4jyxgWx4+OUiWRPFDxtBo5yAx1+TBtrFV5zV19UcteM60uKoU
eGjVrRO99F2FyToUZ73XToXUjV+UczBFtJGUCcT9+Zpz7z6yybmWDh3rnc048s3zOD02iMEIOfKW
U9YNWUGepxKkkQE8ds3pOmBVC5mMPmDTkFmUQRKhvL1AXAVhs133tISp6K07YkQyz8iDGzd3DEYc
LKxuH6P/+rS2HE45Sh2ooZbLNwszY8V0bfB86rDMVzvc+EWcD02Q6B6iZ7zMu2raNLbcdNFJ2vGP
aUXoIsLUADzKMQ+O8Mo1p4aXSeDcE9Mnvnca1Q/MxcKfv3kkyAHcT7x+y9ZuEzK2M2rO11BkJC5P
HeZWQbJEub5l83gQQUb0uF9JTCN3+CncioORBOtLiBAegtVJD/3zAAFWqOS2gt4Pi5pkGJD19P0x
wDAcVEeFOUbqljBryz1Fg6akfnzG5Graut6VA11KYomruIq/jbakS8HhktF8RdhhrAYwJvfKNV3O
8QxHPe7Wccw98ej6H51YTwaSQR7vNk3lpczXCLbYcRrnIplHPUBYr965cXdd60rlQKCn3mT9IDW7
ERZ0KApYydkiKUauQCcLNrqMyejOuHXqVham99GkILAFLVZQhDAZ9domczPfdJBkSd0a5dV5sK7N
OOW23b7K8IGp0Npi0CPTjrzhZXGIrBbxof1QCJMCt7pxkL0so9wX3kcHOCwC07wPxxsoIp47BJxx
HeVrjcZeZ7bzItak19dLcESXHI5zyBsYPz/qNyVDfjfHcC3Wtg3GS9ngxsD7dDPIzMBJWRp1g3oZ
Na/9sIMWlwFtleiHVNaaWj6ss3ZeIzLCS4m9ZxAcqmZXYoVovHybYVvdMko1coSYHJy1puv66oko
W4nc+4WE73xZsDdsrFuDtiPS+rJY0kYtFNINV7Yln2ATaGd2bhW9a91vZr9NCYiK23rKnUam6zQm
TS8PVdnhoIyJ1fAMU3Ajdde9EdVVYZ6DSdd0WlHmVc+QMUPO09Cmn+kE1YAyJFnpmftVRrvK6zK/
EGlE7kU0btAcpvP8LfbfjXgzdr2B4uK2J+SmHzld7DonI6RY3GQqJzggnYRzew5RDSqBiXN0dGLW
+AKMcQb4E6OTGbL5Vtjh9QgC/jnTcZSw+WVG9to5tyiDt3trIFve1DUdbJnPcyySRk+otKussOYP
pUOAZoc2SJUdTAlxxr3xHftwYjBwHxPohix7B73Lhzp8s02boTkQ3HUuVsUKikxoJK6Vu8pdFTvb
oLQM1R4/VlH77vnvXg1Na58fQ6Tay4CpMM9kDEhdd0TeHwCRHPPwDAhP0iJGl/X8nWnrkdSA3dUl
LLtHoX+TdLaHjH8zzjst+v3SoprVNnkw75rpChFGZmOWL5BmY40QrLBQowymj6rEcEjn70Z3rzs7
LT3EYCiGzvLMWv+u9TgW725VeusEbzUnm45sgbrcWBEwBz7Joulb4Lfg06zhdW9Ez24DnIPFh5Nv
lrQs/YmaQF+NSuE+BIV4z33hNrkoEdKKOPpuWnCkF3t7woBMqPfQ8XtDuk6XVaF1Fd9j5LXt7SR0
02A8Wu1TA7dfWB+B6o+yeHatKkeK/dNT2m39ZPX1hvlIOG3QDCoPHhgRBPnhMgiBCHCfzu9sqREx
hogSbZ2wfs1H/2OZToEVNqigAWnuQYZsGq8WzC8A4kCO4fpcIHueEOY7LuSZer1DOkR1f+sKg3FB
sCvrBLvhPECHFFHG8hLz9qGEtgsMF64VWeFDx7tHr+5fOj6/t91AvQ6Z2QpNkObggU2SyO8uhgSs
DcqDqVuUwDU3OVhsKFxji7NS9ChlWDLjq9zPxBzUOFEXgQfKsElDuifVxCffNAe8/WDX/HFGymi7
W3eJt0F8NPVwDA1K1MNpkWRjHBcBLSj9O50sK7vxiztJ2IEgBq6GJ57FVCGcbkNCCylO3fzoz4nf
v7VdfzV197KA70ROK32Ey+Ga8MW/kzOgVXbqVcXBZe1EuWqbJHCnxBSkS+Km2rrlVG0jhz/09ohk
kJyrTh5cjicOPQhohf+ITXywRIwRQX0/LeKtQcXHcvWdigfqMzA/nNr6dZzLjYPqWVyFuQNqO0Rf
rtpVvZ1NU7iJZZ9gIdLRNQdM0SHI6xBuj3hoCGDBuCeDJqnrG58/9tBkgiYFJFMfdRVuC9XeL3rG
2XiV5Hvv6qtGfMNyHIZgY9Qj8R84wUmFOrsIX6RuM8PhtmpwCFQt7W07c6vpVBIUreNlhyy5mMe7
mcNOaB/6T1EieBtQ4cZ5vcZXURHCcn6vgxu5Qr67e61R9KhXARM+bEKnfSfSSX2xN8WynV0A8/o4
77voSByWOHhELoBN3Zgxa37wpo0V89QWZTogOOGENmWQiRCZFQMAqP5e8scVOUdFvscExi9ybgpr
Svr6XaGhUIs1F0TlY4mOSFTdxY39xma2C4YRcq9xt2TKIWAShCqEkRzUE+GmdxRq1vyxEsveNO4J
Mfq5dztOAZWZk7DAsfeaYN8r+N4Zs2+5EFYH54Klcnrh5IpH7h58OsjSvFMdWVdtGd1XK7oQSMRx
+qR/3QnEapaC8mQ/opgXhcfRKptdHcRPEG7QV6yGZWDqWYbscRhXyNyV6uxjbN2wCoUM8zJXjGI8
bA+naW76BQY+qtlTODh+toY1wtHY20mB2ZHOLBvPRdQsq8HJBlwgan+Gky3KQgJhiXO2NCzyWOXM
7Oaq34tOQ+qLbRQbL+/O7E5nKoCvWcppg77VpozM3tchlXa5l6g4WcpJ+9BDAho+odrad2tA5TDn
y1jQEjW9sH42rrXzB7ehlhIoV3TrUyOtZKms6vDzB6qpBRW1fayL+IZ5NqIF90i6jm9Lb0rjgG0s
BKNlKHKnWE9uMW75BRXhvc7w+GjToPXfgW65qgngne51HDT3AaxKt2/CtqdaRT+CzqeqWXqKPCTx
TPlRTzj5/NBIhVFr65UPJmtKxD6o4LooiULEWlJZSXjvenlYlugpqkaduBNCQANS4xJjZSpG0Wno
t2NEcjvroce8qB1pR0SkcKxelfbLvhvh5rr6UAUwQQ0AXcV8xMIfDW8zxp4VOm5xTSAa2yZe5WZs
VFmL4rOL3dLa44bDDoE4PO3GfBGVDTIBguRHaASrBgcCJZ5TF7J6B4gvoS44YRskyx7n5dYs1YFA
uXLjkunGaa23wqoHFLvhv6yqKI5hobPWHuJj4dviMIbz9WB16xakuSDk5SeJgZB7cznFS6C2KPeT
tCEn4UfdPZ97lJI4qsLOhMYbjxEEl+tunizUqJcYJa6gwMkQc7C1pHcLdguduzLYaoOC4RriBlhl
V3l5XEixZISPy4Z0cPUmuF3BA9jy8BXyZQrV0zq84ruhLfx9VKijWXLiVOa4ACHXtsW1XotvS98B
AAniE0AykLt3/uHnD1vjuFstkj6gRG9tZseHYJUPPn8om1Dc2eGu1WCHIiW58Sq/3jhxGgXOyZun
aVtF0we4TSIQtI076Qgv7ceQnKLWp80M2Npg4fm0MSpGARFwlPHUQdU1BtMKQ6vCoLExtXw/T6bI
+khlDkDQew6KuSQM5ZCUg2f2fBjTKZph7d2q3KgCXiDEWiS+jyXk2O1L2DyQKmx38dQeOZTTjq7n
4vSG/sZaWrLBrT2Ow+hmdk2yBgB0QNidY2wVNcWGxrEWyGrHgJIIAfgcrBFQIl2bYuILtQNm0GBp
Iei3Trw+aDnuRLiIPPY+Ir242ah7RosmQNVx0S8hupu1VMAXr3OYR958TeQAVkdhsd1Q1K9xjA05
Aq6V6mnB52LbH6LGf5axD17wSxFKIOAbZh/h1YwqgwMfEiBW4og29TSu5xWI4l2F4nkRLWEWzvaj
0F6cdpjxT5cQrWnlY19PlbvVYYUn58YbQFAbGs6i2QWXU9plc+CP+6ZWhAoPIL+Yx2D6GtnJqmJa
gxjgcPbWorqq5bqpL+0uVrIfwRJ7edF6b5P7gkcRP/JouTSl3SQqlTr65ZsorfiOlHQeJMJv2eWq
EM+T555CAg/Am8dosvxNXNXf2OSMSY/Z/NT1cUO8ngYsJ260Zd6ZdbCzfu3zLY/QuRwXxTb8VCH1
lChixHX4yORkUWs4TCH6XAAvThsoID2OGu8rbGtO+qhiWc+7w1LrdesXoLlT1Zvu5R0ifTDRlojB
yrA4l3H1YjloScZLsyIgQ2GuxS5s/cIgka6uhULjLK7ccyzB30gWgAMWXT1M3jglwUhO6LQU5yEG
TVFXj2LrjQgAqhUNt7KUUCQM1bko+yaP4/aFhdH4ve8UbUiDLnVYNtvBtZ69cLBQkUZIGbj8uNTj
kwp57o4TQve+wqlbgzsekbOoGuBb1ZovpTvuajX3NCzRfO9khRmgKpAZGUPUwew4QN/HfBTOmvvY
+TvRrKmNeY5tNXofPlrkiETnc+lZOm/6BrZTD0hnUI74+cOrQhsL3qKG659nZ/EPw6XWOTL1apX9
BxDilXdnerSmWFXsod+LsHSH3KHaetWC1L3Yj/DbqE5gtj2YhhXWa5Fpr72b2UKtqhAo3y7tcJqC
dBzrKIsiv0l6qc51FPUJq0N9lOi+OkWYwBwijR1NIq0BykK6tHbgXe+zwQ+zIlBWZs8dtERCypea
HTxp7fXSFlvQ07z36xKiKPd/mDuv5biRLV2/yrwANEh43FYVyrEMPSXdIKgmBZswCZfAxHn381V3
nzOtPbN3RN/tiA5GSzQqooCVa/1uVe1jMBjgj61xXMyEey2NDRL/m2KVFv2rrdC9+RUrQc2S52xo
7wy41iLwGcrcetp4PXBtw+L12STay8FrVWYy2QV5QqMylOuwyjb8VvmuNpaX2h2vdh2zwLhprZU0
zLtR3ZVGQShZWyTRpOcIxEseRwyJuaq/xaY7beIg+QGzRM+xcDNIGSWz42/RibyjAI63cdDex6mQ
kTmkEGoL23QRsdEuMUhbNhh6WQQDEyArFRDpbPRShFvOkH4Xd51ayyZY53LgQjdBHaluYrd86UoS
HLKvRt9sZGGog1LBmwZqWhVWUO8HTjIZD/FVoFKxgCE2Re8/JVP3mDgSaK6ZDomU68W3K+aHAknG
5HnbsLZNmBBLbUuVMy3qIl0rqPS9b225ztklKPqDmc7tXZZ1RIbhb+XZtcWzZ8eRigk2dpKx3RqO
/2QY1acxFsNj7bsz5FLBJakTi+vih1sZGNWTlcXi0WWAWbc99MBEvse+ra1dWLnuXdOGB66gsZtj
1rBwzlzSoHsx8qDfV0rOEwOFvS9DS+411Ra5jnSP/uIZUVel5VpWfviQkybXumDoQA7iWaGKYg4s
ri3WwsjoFvdr5W7zOtbfrLBz99JGqTM29W/xGCffllx+N+oPf6zT87y083PZlv26GHgHi8x97Ufl
P9szNTseU4Q1tz82c6iZP4c+MpzsKZM2FUbmtEZZ1+xH4RpAYtBzTZd+5WkiknRugm1uetVz1sY7
mmIoNNE1R68o+NWLqVgJs23vG032XcFKvi253+09HfIm8zlna8vJzqnO8rMrSaiLjXRae3PVgr0A
aIRGKo6/f/Bv/5d50jgE6cV1a/9oqgqMWIzAgnFqb4U0f0iLoOPVVMG5dFAAczBcnEXn68KJjxwq
2b2fW3sN7nxMJJVAwWxFWSvcuzxNxjsUOgX9h1+dlyBpz+L2QXZEydq5me3jnNN2yGfj4nVZ/zyl
8TZ1wvl5cpDXuN67beTpc+w4ENts5oqyxq4jWSl3U4sCeN6rxRFFQo5XzdW7yVXLXVW396Mw/IsL
baL7bVxa1rFRwAKYn/QqW8riQaTWru2rDyNs1bko8mOTMGr6VrHpPSM/ZX2eIpkp92oYx4vDdLez
2+LbArwWz5a8l6JDrmWm1f3S6J+ySZtNUlqc01lVvS5Jjc01mXweC2KfkjQYImlt7XEB6fMTJ7Ia
rZ6r1vk22TWDW+VWh55j5NX18nTt5b04eCmMtSnrR2Xk+V3Ygw4FXvUYFGP1CCm7LqcwXyvHVPvc
1f4zwdugp4PLagW/AnyMp/JQZx7RUFaA8DclFsfOh22ZKXvvgcKyH7jpIptNLsfWLn8uTp7e5cM+
M53q2lntspHjcs70TOJ/6LRH2rUHOU3WVnecPuyQhWqrx/QS3D54o/190dYcpdBSnTLi69K0xlXc
PhS6ZsmLcF5yRoO1poW671JT31u5B/YEk+TY4XT/+98H/szwOrrLtpoHI2q6wl8p1wfzMgsHSxo7
kxnxXXlGtXbHe6EfPG/UD26QTHeW4bwuHVvobZNDpGjC/uxUejg3wkITJWW2yz1WC4bGvMcgDxrS
1OHJLIYOCmCQESaUzl7ng12uiGPytmpx7UvozTYYcWxtvcqEtyeN4FXZcQg+JvdVk/v39mx8+hCm
nFqldXV16CHTy4Hzxvo7vsmpHRSzYT6fUJL3J9FWzAOgnpBskl2/xVJGntmx+jvjE2OZvMEwdNvJ
mo1vPdNsvnSXxqGVJdoIFZvqYO7RB7RxMkSNb8ij7vLkeVAuIqIZexnd69ksqhCfWwKoNrv5xsA6
UwSddRANbbY3NJggTPtrr4fuWgfgXIksPDqkajpVLpxGYycy3SCA9NfcMsultYf9QBoXrtB8unZN
hv036bMrhpFN0dzCDRe5vKdLHVG447clMdHjFGgOeX5/IMalTZvqaxF706u/cIxwAu1zO1RQuq5/
P4e9fx/GANVJzsaYNnfhrVHqPSe2dp+scl0XolvFwlnu0LYHz1Xu7Atrg+rNPLtdT1eGQGztdSOz
71DSTNTODKCnE4buoA3Qoo3FNs09C0y4b+/ncWoPJDmgaUoF5BAA0NGeVPNV3YayELpbI6QkPGe+
9wtQDH4k+UDBbJ9lpndd1yXHzFSCpGj1PY1t+2zA0EWFrwC4w5zYjcxXD7Tkz0l2i39Dt7Zt4rZY
E31b7m7LIFfxAGw9x/E1m2hJSzAT3VZZ5Nm53E+Vfiqs+CEJVL4jmQWe1ymcr1lmkXoIBj+7Sqyc
pgTqsWIFITp++G3pf03C6dzF3jVgkeYqHeE4Ep0V+17PYp0ULvve2pzBMfKsZT4Ho7MptDlu0z74
VKXzKNnbs22XkuUJ3rhhEScMqXbvp3B5kw2jq5f4GM3HONiw45jNgATbrXoUFKuec3GbTvNXU0/Z
C9+4UrXJftfMuTrCf7Pi+r2KzW/ZML9ygbJ1nsREllb2aQ4QhiQ11FhdTpfKbMIX77ZuO5yc7/PI
6l0wLywkFWh5Igcidkx2gdqGvxnqxlg5HWliBNseWGl7oh9Jt2OQQW2P4zerHpajih3MYKX7nPpj
tzbkJKDKvHPOazTypVkVaeXuSiOBeBWnoChopFoTLVk3ecxFgBeSamAOMZ62ifGjqRxMCspE12aZ
8g4HZ7mrbsqvIk2ZFQZn2nZ2LU/OGPa7hn7WgUKLEwN+xU03zO5q3RS23OiimXaYeg6znC5dME78
dVAciviNJDH3IU3ekdK+dv4c75shOM1mPT6FQ4vegZNTJSbqFtOmQb1Ted4d8wKNzqB1eq+tpzqp
5d6ZEB74vX9GgjSt5qXuDw3BmRSazI7YEleQN7Sy6cfR4q2UAipPQlDCoj8FkloRxG8+4+na9At7
O1tWckfWLpoTE4RbjqN9KhqGxzGoJjo0RexFDObrtu2dXefLpjFQ6lTxIUBidkY0/Ji2nQDNZFgf
qnKK8tSvogTHLFIQW1FYoAyC9FmpuD5r5ALwR9KNLHNCUZYOJpoXNJyNb7OWqOR2nkV2lXOSX4fg
0uPw2jlAwys9uDENeROu6nCpDhl8pVsC17jOfGnIYoz0wiqQwt26vOBTJt7n2q4uRWO8D6bXbfvZ
T1bG5KvIXuZgW6bZD1325lH286EM9a4pAYD76uRP4ch854FcmEmzq81KHsJkPNrjw6jlDMHteOwy
ONS6eV88VKCB/l7fZDNFKz6t3HLRHYFh5jkayJ5MWL7wahZlc0fgmdwEdinXFpzYyW/DG8LXE4tU
anUMtTqZY3iVtfnZm0YTxTNEfg9gqefwUjpo+dyUgxF5nLtRGRRTCvbhAeSsemcALUqDlzygDsYe
cqsRSKTo+wr6V9sRmWRcNDEbT0BPqzyc/ZVbOeyWyOqb5qDo7sDPenTAoLmTIRbuPdpvkBHHz2DW
FmGsZDXk+66iH2Vmv3Td0sL2eJuY6MHtwhi9N7TtbVuve8E78rMdBn0KU0efjNuH0DK2TePF+zZZ
GEVo77dNPidR6tjFmk1A+6xk7YT07OfRrk+0y2rnzMwzk2w4PofWuizCWs5d8dUJZZQ5cb7VZvEI
Z6CRyszzVU09OEHeObu6C/sox9vFTqH9mFfWORHNXZzE3V47Q8KN16lN48w/ndLwHxa3DR6MenK3
YtLodQx9GbosOUw+4RpwXE4kSjPYAWQccMOIg9+YrAIL3KP9nJiLeXLLIaqd4Zs1AjxVgVjlzSeF
vCKlokPJ4+r3PIBazxv7w/Ve0pAQcrjN5boEh7z/mk6DB1sR4HXpaEhUJqJy7pFljmQiDGaY091V
yBIZj7WJrMKvQhBxjvC26S6U8xXSX32Y4dALj/5kiX8Lyro+NEKsiB4iA10KFjlabQesz7zdxOmr
7byZLqIJa4RJG7yt1WM3cIDwMg/5+MDmTg8FxFJoZlZcIGgFaexdlk1Vk5EfclsQGZPfVPgqJkJ+
cbe6Rm+Y5ZRAo5V3k0MYY+uIInKqPAbfZMARZQuwyx6LqLVqB6lAfqF2TZtMQnfHxikMWnEU0nuy
Kh3s+qbnvS2DbXhbu+PZjTy1snuC/oyj2cmNlZsw/tlZfeqD+LnxzBYpPL9IgAbLo4800tRci8zN
7/vfBmcLnm6dS+QugLZrrE56ZxiLPrRe/RoAKe0mC4Wm3drwUegyrP52SNO4VwtKyjrOeLaIljxV
lnwZe+fRyrP+6kzjna2TM7X/u9UtPzJzyQ4xfZ0u81N3cyeIDjC3uHHcRW0IHpg1V3WbJ0G2daoP
yqwRtQlui3L0mj1D/akGVDiONCzIniHdWE4FnLTBM6CQb48IElFEo8XJ7xBry/0MvtQpgfrALMbN
nHkrM6g+FPK+hbWDtkTK4mQc72IkLbwfdkPjjQe3TB7LSXF4CQn+j886CukUY0adlZhrGPys3iXL
SS+p/umP36pBMBnnsj+HyWdSx8CLaqbTS81VuFjFdioxIWQAIOuQ/vM2ZM68Zej6fSiEOXTZZBQ8
pLLM6KTTF8X+9J1qeFxv30aJNLu6O4VjAT9mx5+ZJd2NN2053XFDq3zbTB4r3BZbb/q4+5iSFMWG
RQqY7xjmGnmvsevkIcuHXdBnKJXEbb9WZuSbqq9ZDOjDNabwTuvZWWaavvas6Knuchf9Q+9EMV6G
tZM/t1lbrUM/CVc2szObl3jz9ewvKFVyfzt147NoeYGJP6c7d2m+qx7HA0oUTHGhfgzgzDZTowo8
LUO9yZfkc8TpUAKIHB1TRJbnIEYIG3Xu1NMUcMMDaqdbObhX0/PKaDLRBnnMg6z1QX8R9C9xjCqV
5mtcmWO9K9oKnGni2Ag+RtvvKEfEks3jb01hdFHeIryA6WD2zkJxMpdkWmmR3USlb60cgt+LQFDl
JhPAbZ4FLE7zqAnSemse6wlNTbbMz1m9hGCpQMqIL6aVtBA9Fejiu6Zft5TilbYB+2Q7R+z+eotH
j/cYlID57ZuR2s2uTz47L1EnwxAIn8tg2jjmeLAyVjoLr7mxPOZ+frRqa9kM+CXXaQ/cG5Swiy4D
eAL35E9jfRymEbK0q2kJU/O7ack+CogCWMfxQ9u3Lo1YMgBE8HaHY2zA6w3yEgf9aUqLbh+47btp
ddiKGiNcWwN7P5GIPzsGtQLYgAs0duLiI9Zz3N/QIbxmYam+1XZ2dqTvfvqxcQjtpzCvu3vdxf4z
wN2PiUJ1SnAN6Kl88I3E2ZeJPFpFzIbubCqe0na6H3ABbPwh9dgypf09qFiCS6f6URbW86Cz+aF3
6YGql0AV87MXwzqEcLdrlbuPfqbqUzWw62bR9Q+nqtZsn9O5WPZuwrvf3Rj0oJ+QPjIKrhfHhRjm
ueQtAbYLJWYI2zNMkCNP7C1VvhYs3rwTnuHuiPFL15ZaUF4KLsnvfsE/rYu/GPP+vx/yH62Tz7Xk
v390Q/7ioPynnslfvmr3Wd98id0//qh/Q2MleA3ZdjbxNSTpEYVIqN6/Mlr+12P0FD2+Rpv/8x9v
n13/qar/eMKH+ov18n/9kX9YMW33Cyl6JiXHJBya0Rxb5cTPwRfpfmGZCjZPXo3wWPGDC/JPL6Zt
f3HwYLM0mu8iueu2yP1PL6ZtffEdh9xiolPZx+KQmvo3vJjWPyaD/2/X4q8RHaofbFVKxaQpY5fe
wN0nwktvAKj5oBdRbUMOS7c0HnJnfI1v8HQiDp2L+Ni00TOpodqVyr0MKOXp9zdD2F2Ktiu/B4GO
acAcShCJNnQoibUbcULaitCWrESQzFQgEE7MDu00i9fybPlZusk3x0APSBb7dDLKmEYFWb9Zysep
QdcjizR+GHo0moC2DkWxbNZhL2DlpmozhSHcigpZlrwaa9U+Kiv1MPiJcZUNjP/zhN+j9FEeiyrf
1oyoqhrOnQycbThWb0WeNvdOZs9rl1NotWTquXbs91Rll0p6jybj6Mo11dpug3TNF19q278sNfKF
MHsgh+dEeNE5ZdZXwDiRLDrWyN32HIyujbye1bqYjrDBKD/cOSbEZtWZZ9qhn2acx2uV5GLNTHCS
w3KaF6KvbaeFShkhDCbT/OzS8h2I4JKkFNkkMAw+z1kdaEXLxh6+dd4FUEfuEAl/Tk5kyutIjBgi
uuLObpJiHVfhUxEDKIbBdbCSZSf7Wn+qrv05I2oOVMyYO3MXtEl1N1XBO+F7DzH+TgRMiNnCaIr9
a5WVP4eZlTx5M/Rrr8ILZPmquXpLvQW9oXHMb1JXOzUnue6SvqPJ9rpVmATttVL4OWuNDXLoHBXF
pt7XnfCfJvEDsBPRTNplR7QfT2liLfhgK3QJtl/0kcis5lOmiFYycJX1gPyuxUR/P6cOPaOapvvF
5VQfjclg9LPnTTNaXDhi9li48FsN7rLrUyuOHHf0j4G7MIy3GtuhmE++YeJg6Z5rYfdbcGi00FbD
rmvowTo36VDKfejLa5F3z9Bzt+Fvk9OK5OpnNWTbrOeq40ZryZxcdYPNpJxGY5NhQGsOdZKt1fy9
RVBeDO0mUMmu9nFnVGBPYbMaZXPXJta6Mr+NNVcoRyWgZGSgGNOocBEysYjH5QEIwVXLna/uzRRc
vD/mYbYNL8WABJcD2bNfncw9VzqL4sBkGjbE1Sc/FOQjiUxfraeRNct/hPr8rWPjn54J/4blXvzL
6k50RTe9V79U89t3/OmjD78wWgbU4Zsx3v09IfKP4i3CL7fijD6SImwRRP7fRnpD+F9Y9Ct8EiUC
bCpuQGH/s3oblveFCA8yNfimWyKDG/6d8u2Hv4ZKuJ4PbMopQDSaR0YaZ8WvwQ5T0Cem6nlYptJu
Dxi6pjcMwmiZOqQJuxDEGa8FPM2q0/UZD1NyN5pjQOSkhXTJ9PEv6UX3TLQ5i8oGgjW6KnePU6Ca
JyVEeLRCgbHB+ln2TI95W0NXi0W/OWq0/JVXN91DWQ7eTnSd+MjcOaY/M/tigEuPMS83WH0FXe/k
rMMuIX6yHfEeGVOsfybgzsH6JkCwiwGby9C3y1uSVdNNWZ0i10/aSUDeZszOHuvbvo5Vi3vFK4bh
mzSaOLJbonkYOrURTek4b3lYSNTwke9ZIjUfEPTXm6AjRMR0zBg1glUOpykrRLOz0lxtl9Gd4lVq
5vObn3P9itRs6x1034jHofOMsxvIzyUjMxZaN9s5blb/ZqZ1nIIlocOeZZ3JXYMh8Z07pKStc6E7
V34/jS8tg9wCFK3kMafnjeuAF+VlYwlL6Yr5ToS8K2k43Mc6cN6DBgscwNP8fRpzgL4FE5G9trWV
PeBUtXl1GsVzabNd0cMFZa1VazgEdZpeuE1YAudjIBT2Yx3oG8TMPYvhwMBvtm7RNXGYiaB0GFyy
EmG9Z3wt8cHsuHdv0vDKORDqcuNoVF6DtTf99yKWIKIE3su9GTfWYwcDVuNFzsV1Yvw6ibIfyYoO
qZkX5G/xhwkwdq3wknCIuUNz4Bsw5FLJ8IdYSKyIsrNRRTWthy0qQ8PllAmaXS8cf6Q1a9pWbdyE
27Th4CD/AwtNuUzl2k3GE97F7oVg4OC5UIGT3Nlm7V0sMYebXOjlxTf68FUXQXnv28aprOQMYt7y
2/c57g4ssUdR4boUcTHsOmWYJSHpdne0i+lBDMN1MQp/H/axdZhK/1NYPiFoCevCzl7maCY0QiPw
DOpr0BntjWR01sNsusfACfU1D0oUDsXcrGuZvvi2OssWV5XK2DXS2Om3xqkAggYrfWjmodqzLK7a
xIqdGclEdU87Ze360krOsTU1UKQmLqC6dK/illoRw70VpXwfyB1/9oVgqgjjnxWMxTqrrBQ8mdBJ
nErth9nUKT7N1n0aUzd1o9mzy+dqLrKt4cLW5+z+LFamjXIZhDYhSEsPh96CaRGz2X80y/KVDZCR
iEf3cZmN9KOUbvPRxBWyqcndWxn+EKcJY1yMcNKcfLnYuvnE1Lko+zya8b3bzxxMve6OS4MsRNvm
nvCN5WzPonvoZ8M/0/W4O98eq9/KOO/XmHTaJ0zf4XVolRfFPqOSTrBMGuycPLi5NeeRGc6gO0TZ
HGqBnLuebRENNGxnh2KCmwqY/mbtlRR17dLa+SlWp/Xo1DYdnH6AlAXy8dpnkkdyvD9D+haWJWFo
rcG56LL46mTDTS2XzLYhY8r0AC3WXGocaibKFHoq0RX2sRZxFDqAPXNbA2KjNmOCdnpEmNxI4AAZ
9AogQncTm6eAUtGoCEGP2mWRr/CKF2OqELTi9Oz6Fqym7TRATXEjoG3AHwpTnk0vwvfbfdhY07ZZ
SizsI4t70TLbzl6PS/wdjzU1Nx5HBKX8G6ikOi0wUIq0Dlbcyx7W82JEFbe4Cc+oZXcOpmDfLsOV
LkEvd1oQvHEVY25+83FDktvUIWElKsQJV6WgVTbzM5KFmTLMw+PXc/ZQl4a8BUpuUo8ahSyhWTvD
iP8AFm+2tHssqmZ+bxtprsRgG2fZAD2nY38/DujKqhFAG4nFvDIGrgu5N/eynO5qPw8vFRosdz2E
Q7UJ/BZP1xjeLPYZ/p1KPmAVTtaZ7B5wAz1Al7OIUCJ8d83SuZSlm34YLLtc8MxP4kEozzwQwNDh
NuidNWI7w94npbP3/Lxcm2P+EXrIoc0uPBdBhp9wsWHZuFFYwl0l2VvWpRVRCj01uvdMjKqVwsC6
+EOIRMiLP7Sa/GuYpM4DzJp38AT6o76VNsdMLl8LA/ELtlrIJhuJ6FoO6bSdZwi6bGmASct3iell
8Mp2PydMAivMed1lzrpxA5DFkiU7r+4DZeLa5wjZmLpwNnXizXS1yj6SQHqD+xy4w5kNtxAZbbWL
Ac0U+kmXG2XKEJu34rsZ85gg7FxxepgY1MmE3Xox9dnI2pdONBY8VqLRA5UImvr42R3Vp4to5HHy
l3OhZXPwTT89qplgLTYQrCs8VsBOI09cbyyXOY2tXTIbgb1Z6u7VqNBdBk5nXKvcb35acdz+QC2i
1g7pqNGYW9PXsHISVNE2ymXthdiD5MAOprxF2TXMaCNN1WgUv0n6Bmnerj3RemDJE1nvVli8p21g
H1z0XNOKcljCCLHmc12bWb4a5CzbSx/PCy6QwoWmBKkt7Isxth2ZgDWkLNF+Hbt3J4xz6FDOXF0e
1wUtyZUN2/fKaztzU8AWXNzaQwsWlDZOb3spuQvk6HwPsLNVK9Ot85Plhz8WsyQBMOu89jL17vw4
TO1i7N1gcRF/Vcm1Ls1bflCMyhfDdrcJxmVgvVxcDQvZCMvyTm2wQVXxybVSItyeU/BpZJqo6mbh
D3dQ/Z8lt/c9QFpwjfNCnWMXMSDbzptLgoXvPqymOuOuMiCetKmzbwWlc+c5eXIPOs78KQ0pSRCq
kYyVejy0qckMbDHAU10hH1O/ya+kydZ73M/tNvAK/zhRWAFjaad6FYvXFgX9Np/jl4YVTwePXeff
bY6RVVkRPFPZQLsIdrO15qGM0iA4I5tGaaH1Dz0NYk+p1dV90vcklLqpCsZXoQMj3zXEwa3Y7OdN
x0WpTu94HOuLmof5bhDCcEGx9WyOCT1e5bMMUONl+9AU0r0RZqk+i16YHhFHwWPsZHLa07bMcuPQ
S72kgTncbHmVeB/DNn0FaCYzAK7NPTU+5dFfOWM/EYfCSroP2yg8dMGF0Zewj1ZaRhVsg300B5l5
55oDubrzbaGMXWvB9W9I2UGHhK0ak84cOAg8lhGdBwKQCoQmuh0mFgkNXhu+VRoy6LFMFQrTlNPG
eETEoZq9Q6QsqQy6wqO0qZXntZFOOCCOy5A11tdCN8LZNx7JqzRKse9uhrTqvmvdBMCmyFuwaIyE
EhwcudjFbpmzQXKsLZw5cpm7akAb1SJXbRcvZ08IO63YOJYmsCNx4bo/6HHlc2sZijRZD7v5E/Ln
2Lp4Q84+wB6ZO7EEvPcHdDltsgqR6rGA3uzU+F4NdWVwzgxOBsAfkrfFbkgXZ7qyA3XTxZPCMo+Z
PhZj0Qx3Uzxnka0kJ0TmOns7r7NPdqO13d6ntLSrtq1wc9i6bwnE9tx+a/GCDxO6uUKsOsdbML05
Sr9pHKHZYYzV1G48s1DGdohlDNM1sjUBPgTRDxTK8l4ZaDJIHihjwKa6Anomd7wofhitGl6WgIwv
lhy6ep/Bmn6F4GV4WBtWFrnGVIK0YOcpz+TsGsE6jFnCE3n9rQoPqsfamhW5W9DpZOX7nKPU3Gfj
LO6bYimsr/PYqKO0J/0RBCr8Tr9SYAijpnFrj17pwllKL4VtPzYyq/Ek6M5vExHsoeON0nySHWyJ
iIygIXvP4ISdUs2Tp4tDkg3Nj8HOMX/XuHkPfp4ME1aPnshP2Nr4MQsQh6W073D1JtDwjmhs6HRr
qiJkY9aTjXLkoemqAoBADjDF9rGUxDONtDjdumGgOHS3ocJwEOywC7OE+J2wG9cGNjdXGs9V03fb
zkEoQS3Vb3RAwaFGwodawdY/zSWkmvSqsa6lpGabvS/37WI/ZqpDbVWUU/wRZ3Ezbtui915C+MRt
n47JY72M06PlZWLjZslpbgEPtR9KmilRDit/SH60xIjIPPYOiL3OjdJqbWnsyd2MAmrUPeZBX7z7
WD0/lOnoS72Y4Rtmq8QFRaM21cTYr5bcmIZNUfbzlX10apOPwW8Y3GzicQYFr6Rmo16PyA5OMzL2
BywZxMA7VfretY6/y0bs8z3cFwiQbV7SwnIhiHC+cCJBJkyDOrbk70wrUbf6rLVbPPqzoxzsgqm7
IuGw3peTFtsywAJR+R5QIGL6ay58sV5wHzAlLA9+2DwiNfdPlo49XFWV/QIdma2s0a9eSXwFlnRy
qLFUmO+imaZ1bcWo8lmJLmDxWhFp3q6zq8Z+DdrK7e81U8VKgTodfGAzo1mZQ0X/1pkxLILZE+mU
Ov6PZSiSc5FNGDTzsObn+20ebuvSz4jYgoDf9EbZKIRVfQs4eIMGAsS3jxbT0U6PvdjOaF/xlSlj
9Dm5zXvIrwuH4fe/zzv8UwDpF1LhXwY7/htCTdYN3P/P/wfH/4/Ixue6Sn4Bmn7/+j+QJkAj+4vP
jgbfJcrAIwIZ0OgPqIlPeV8sQTYjjhBgJXFb2fQnUWAI9wtfDTgVWsBUtwTjv2BN1heStEyS7EGp
2L1tWn8HawIE+0t8qQfW5d7+eTskURL9l3X7/F+yvC01ZjVDR/iqvHJblCPRdeo2iJ2BP+4sSVRa
1Zxqooj+con+JKn+mhYp7F8DcP/HP2z/Q3ZpqNIRHVoXvrqZxszDlgndv6gk2IU4JcUt/K2YGZOq
jctRkthiP6EyK01x9riFZbYnq8CQ2/kzqfrVUqtI46JIvaOy5I/x5vTW0yXGcTUbZhSX5UOVf2vw
xbbJVwFfMI3LJQlOtkJJpmEKp8+4hB7uFxydJpFa1aCeSdQk1rE6MgWstTSfpzi4C4vn0IMIJ2eB
R2qyWnzCeLJvsRwUb2TwEBNBRLYaeS7qChWQ9OEZYzTSud/0LN/whB1rrzx5NHKYyVBBD3cSZY3T
Lk/p/yXtvJYcR5I1/UQwgxa31GSSqRMpbmBdWVXQWuPp90PNnikmkoew3r2aaeu2dEYghIf7LxSo
syi+DeArE6c8hq7wKiG6lBggHbh+FuKooAK/0G0FxA3LUSqsWCYuNn4UwZe6S7mqadV+KUgbIYh2
5vhBwbfItY081UiTKGL5oFIp4GgvqVyhVZcbOpz0dD3ikyzDsmB9dY88l37RnL9LEjMHoDxm5sDa
HGdYCa3IY7tdONpd0HHLZMcoc6jxdSD8xW5hosMXUUprwvhgRQZqu1TdUkeBdg1+ModNYpiBvEQ3
ZKHHKA5DH9oobvfYdI66wIdNBpgn2LDNQN6AJU6XOsnpzLq7vN5lgy7hKJk7tcAyfLq+chpUr+0S
evGttwRJV7+UuA+snL26KlfGVjwiL1Ztg4f2FZjP9fhfJYn/Z9X/DT/Zbm4QJGWREb5BlsyIT7l5
J8X29RgzQ5zurLz2al3wiRHh4qHsihscwbfRYU7t/PIGVk0FvVeT0vdEwTqrDS9S2t6wncRmb7Aa
sFkllQ0hfCtGsrw+qInj0v/M3N9wY8n87KCK27D1okTQ7f6gvUn+gsec8Bp+iC9ojC6LdXBbwJxN
FhV+67chBusz4eWL5+Tf8JMPJxeS0Mg8R+y463cllI5UC97Z0ieOi6UAzRWo3pMBk6Wpy3ddrt9N
VGf/v34DPYivU+B2A6SxQDbs0jK3jdMvQjXd16UJygU3Mv9n7r827q8uP0bR09Ccrke//rklkTvx
fP4pFBqRZsWGXfUYEJX0fmO0Kho4fT6A8c54vB5O4oabXkyaARKCTo0Bh1Uad9LZ97ZygX9RVrrt
8nZb+o8UuhbOSl9xOvYrKgQbY0Yg/auY9p8FpiFezI2N4TO1mOkAFblr2rTUbbTTNKDlwfv1EXGB
fx+Szn3NuYMDJjHGf382JJOcTqEbZdmOlN7KifcGkn+faRQkwrw4IFkCZ7oMXZBuzjO9mhu8ruA0
+1m8DGM6ky69c6XbRlkGFDc1qRrdZ7W3Qh/KLvoWTgoiy9IyEQY4Wms/GfvxQNPASSbyLyNKuKqC
T91DdgwTqdIF7xg4z32pf4DD3hsm7BoXOw9lX2dYv4kONM8KvRmAM1V90xnxbSFU/kZBxhnMJioS
vJlGLZ9iA8EzX1npvT4qhXGb0leotqFl3Jeav41lVAiD4DWh4LAIizc5oo1gokKmWtHadBR4dnXh
g22D3DfgQbGIClCtYBc+ZBJ8Op6itIxJxUFV4/qUuvdt8BrC5Go8hJ0G7RZ66juPFEaNAqKFqcKQ
vLkuoiMq+lZushqVknJxK1TPQxGeUkeExI7mQA70EwJu/aNFyBfs8BZS7q4DeBrLtGWREFTdg6T8
0wuHEKUnrss1r2SgfpSetXvw4W3zbkCdtYJb10n9ha4CaYz/qZIBxET0FETxmxYgpYmGDhTYRQGu
OhHS26HP9rkD/AvsuopNepKW1LsQnErSUxlIz44mbzP0vBz+GRfHrc9dGhmUVwGgpk64T3Vvm2fv
Ca0I8h+UmEBhyv5P3kZ7n2bSgLJd0qMErWImlOnHXLpRKm/TGv2mEsK1Vlsfkanf576KZ23DLe6r
GzcpuYJZORX1JMooKKUgbtgnnzq0ex4Sw67o0+0oXCA7LLU8WFGIwYYEfn2mrIVhQFei+6Dk8eYb
A6hXb9vGzqasxI0yKpyVwapkdUBKg9stxLes7F3dqL9isXouy/CW3s+rGkFJlGvEJqtHA01lw83t
At6ZgTIdgGyoGIawT5x6Axx2b/l8IzQi69LbaK1sA0W47TXvSYJL19wjynbygyOqjJL0MGQYDnGn
a7BeyzcDDLVXQUpz1J3VftIepVbcwP2yK2Vjhblt8dzl/RwV4gKB2yIicXKzUynGdx2ItRqgh4U+
mMh/HPgHODk7XVzn/JMJG00LbiQP4kqE0Bv8xx6pAX+pDb+dhO59sncAAPA/bvpTQgkyu4u7n0a4
o/m8ENmOaHVR+03eBEle9iTaYfUqgbsT5CPNW5a7AHC5qJchBPI4pMF152cdaPoSRdvHxLKDwN2H
grl1Q+W97WxLsgPhXdKqddGcEs2j3tese1PaRfUb4txK/ENVjhHehJm2kxTwmGRoHfqH2iEG9tzS
VMyxaErrnTD0UIIp2mqluetVdx/w2hcC95cOS0jJYbLLVfQe9uKajjno1PRd7d8V5c3tQdYfk1Jf
l9JTg7K53/3O5HcL1S+TjDOF3OoD99TjfW/tLapHmYdUisOh8RkAlnZ04V6Cnx21yqIOqd4JgPTC
3lwhJQQA21wqoB7j8Jgjv7yKcmjbRpocJUd6qyAIdlE8QhDVDZSEJvyM1FNMkbCrrEU7bDh+ofg+
1MVGNz9c6OEJZ1Ik35Txh4OokjSwS53fcYc8OApgbJCq+GjNU4GUhZLS6raQvd6ZhoTKSXaE9v3D
dftNNKDjRA/NFZN9Ai+HAv69k+VbtR+NdNAAEpBPQu6ucPduYW0kad+PKmXxJ/IAS914LHpbz99Q
kUHrcYmwESIXwqZBcURHPaPK7r3Ybn11JSmHnJ5dKp90CgeV8VZbv5P2vuGtolMoEdy1I9U3RbIV
2vYgq4Aun3S+SIz4N3Kkphg8OEiESWzR4TMELZPmO827E7rXwHkolccMsBX6EcKSakhNzwowJSW/
TSiQwENsBUNAOScNTpA89PbVAYTlq+T/qnxTcYiAqH0ofDiC2FU+IP5FFzu/z3A3Q4Lnzo0bpGIS
X1zHbbo2pPROlqsjcP9FF/q7QqaM5YBxaEU32Ape3u8ar80XjozHYCkkW1hM0joHQdo77SFKfwt9
vTbL28oU1zBRFwGaD6WX3/ThKfGFF73KbTMujkknIpaCEqKhOCixRW2KDj8mxcoJYNwWfku3jHOQ
PjdAKLxfsZxre5ANzRImDe+PYl9avAZFlrUlD/dNb6L7oKLLSzeQtiGQrKBDFSguNMi6GydEwjvK
H5SWpkvVcIXvle7dyexafkkc6C3ygxrDEkcKq+XSCRAWyNs3o422KXLXmqfvC5UnXE/3NNhInrUH
grTxIElJyjZQtUUwbHxT/BHpN3Xj0dYOt3KWLvSWTBtYfRr0D9COt5HFW0W0nB9qOoCXH9ZWpyab
kN75YgiHZl1Y5d31fOZShqaTMRkinhOUKcwxgztLZyTAuH4nZpY9unGGGNQGG2y9l9E/EBZ+IK0/
k4J/xcT8yc++hJtgYiDl1aau+ZYtU2CWeT3qz4n1HhWUCOkyCvXu+vAuvNS+hJvknwMCdpEbuYAR
4n7pPsTKyLX59yknWHkas1jYg9iwJjFioaPvM3iWDQZvJaBYkHizD94xbf2Pv8poN/KfaTuPMUk6
G6c0ilJuLDsucgjd5hPlyJ2FBCjt5a0afPSp9Qw3Am0z8Cpet78+i3/S9GvhJ6/EQMxbsysly1a3
td2v+9vRwVO8Q15xKa+SW3nhree8aC+8f7/M6uSl6ApmHye4iRLSPCg7ui4HdYPs5szQLi2Q84kd
f8bZ8u8onAmQbyw7rR9jstqQxKkLfszM34Vn0NlgcHD5GiVwemQGEt4MWDXtBwizK3Tgfo+evvTu
w01yUu6vR5QvvHS/RJy8g+KqKEHAMX3lWtoYm/Ax2ZB/I499X2/ddbULX0aH42JBr1zcRSdlH5ZL
fX39R/wvy0an2S4j+SVPyzSN7jgo11im3WwUmJH4oG7KrbCsgADfwknU3+qf/Q3OgjOb/sIbkLH/
DTv5pvRXDblBlcyO49vegrjhL64PbCbAtDYDmKzoG1M2bbF4KarHuv59/e/L43r4vt/+O4KxdH2+
KnnzdA2av5ZdrfB/+AnCAAWapbIiI4HDvTC2Mu6MaPGvxGQRPoWbuV1xefP9jT+urrNdQd826obY
MG0NqxnBMKuF6eMBiedP2FVvccyLtkHPGTvA7fWRz83s5DYCl16VuW+atll9KsXRNGbNPS9vjL9D
G3/B2dB6GQhDJpNyt4fqiHfqNmY96ovwXl74q7nq2twOUCZ3QyaEbqTUXHfBvl7jOrwedtaapurC
2oJSWz89zJW45iZwclGYPqpgg8fKMaCWNvqzFGmb659o4gD3P3fR3xmcXAZp7XBiWrFl52tzq6ww
GQApxmrENe2g3g4zJ9ncgKb3ALzlvtNYilTxN5Gz0aB6zwxoLsTkvDChMGRiPC6JJVRwTspmh2D+
crTU5YBcJkvh5/WIMwHVyXWg6L0QNrD+7QDjGzVoFmg5Xo9w+Vr77zdSJwdICygSbAT7SFbflBzZ
pu4uTsTl/1+QySmBKqcs+ppu2pn56LXWRozSzQhpvB5Fvnx5/h3L5EzwSteUe0R1bAcO6drdDcdy
mS6xbpc23iY9eBt1NRyqtbUFzlPe+SuAdIt2Ycx8s8tbmZq/KkEL0vVpj00QRUcLHHKgZgOtXNtA
buwXySrY6EfpUAzr5DFdJds5Q+CLS+Vv1OlV0w+BqDhGZ9miMXI0Dj5ao9fn9+JSOYswWSqZZQiF
nKim3QkcuKQBkWSuUI1bXQ8jj3/n2512FmeyWhDNBjjSt5YNtnMwt2jluv/0D8keL4OVcy/dSlvj
Ad4Egv1avE7+GQ/k+Q7A3GAna6lTgxTxMQab1iWghG2OHr2mNDNH5OUlezbW8aueXTJYXTQZclmW
7e2dB3mZL8J1EC7DLe/xj1GrKdvRojpAdXwRju2yR+l3ha/k3Lk2nvXXZnxy+Yyw2VTUyTrNEzDm
fk0auB5uhDUKgEftoP2WF0BZPuYq8Jfvh7PBT64gLLPUPu0Iq27Lf+I18J+lfmdtx2jtzZx55twH
nVxGlj5UZk2ma7uqO4LIgXQ2i0RsZ1bv3O5XJtdQiNBxEcBFsa1ddJQ2gG6W3iZ79bf5iu7Nfbhy
V+rt9R0jze2Yyb0kBQqNWY2nebD3d8kdkLNFtxQ30to7zB0zI5/x2lqZXklF6BlpVfPRKF4fB9h0
OygptyjF4O4soQi7arbeWn+ceyKM03ZliU7vKVGVAd6WXCFg9e5ywDKe6a9AwmzEkchnAbKdndWL
18nf5alOziExgLerJso4q96RQ2hXb/2TeazZkNqSB+bcypmLNzlyMAsLPMnj3hizCzTolvEvLvxF
u+LKWLc743h91cxsCHV69MhSGjt+TnZm3cp4zSl0VNNqmHliyXPrZXK2kDLBuQYXgfzQsAoK5Gvi
F0tALdnzjwMJYek3hwps3SD5K9S+aIBR8eLfN1SEAxdHNBlJwhcxOSYJqsg6yKv3CviwkjzmeoWx
ZLK2dGvmU4xDv7bYJgeT7/mehdwO+YrRIukM3QVg7/XZv1hOIzdQVExZRVPRJ18bhWQEDXsansNn
s/J3Oc9dVA7SN/RP1ggR7NDOmIk4rtdvo1JEmEwkJpLy5+Q6u2von4SFM3BKGOjTewe9HYAd+sGS
W1xM3J2r7bByUzGk07167D3MhL/4VD0LP5lUPccBAOIBCcrBPEg7hMuW+HWsg8NcKe/yvXIWaXLU
p5UbNllb/LlUt8Pe2UvbfkMHm+KTu5r7kBfXylmwyXkvmWiXQrSjcFjsDMxcLNeZ+3AXt9BZiMnx
3qV5hRg648k+u0/D3A4rZRVvgx/VjRhuMOpblk/pvbhz1te/2PewI59dpSRDEqtiK8x6OlsvquOZ
hSR3QHMhvpg4O44CqwUoSlH7D5gQGOBlM+ELRaivoaabQXIckd4sZS9sBNJH4wYrmvAFw5TwlN0g
gJGtw319RLlhm++aX9FS2tPQhnVyfcDjuvi6Qb7+ivFTnw1YUMLALVTDsJNEu+1wKozApnVIW8tt
vVOUOYv271fa13CTk7HqxDjzdaDPhQOIzJf3To3SRb9NKhoFMIOXivbvqyZfQ072IDrCwQCrhXIR
rV9M/PCPmJnD79vha4TJ3tMwzTIAPVPj1uXtoOxzzHuuf6W5CJMNhzCo5vlKYaKE/WbKPzv19frf
/34vfh3BZLfJao7ElMQcDcFHKpSrBjM5wZ25FmcGYU0e9jVC+H0FI9J28l9BZofGzI6aGYQ1eat5
kazClQgpHOTq2pMrMBDmMfD/n0aBKb2hK7qsGJMNg561W9YqKYQeQ80yXknDrn+Ly9P0N8Bki4RA
JVCGpipWqUc9/Ez1ufKHNBdhsiNCrWqFUqDv44b0/xCqxIbRWZRhh5OkfnS8fhO62Ed6UJWxU5Bo
GsKSfUnb2Fuq/1fL5X89Bi//FstEO90gKdAneyfxRDdP01i3w7FTLbVbXVDW1yf04rqQ+duaphkG
QiZfjzgFhdFWDAXDlhXwJy5jCPD2aeaSm4sjURQdkrwh0y+cjCT0HciqWqPbpCFHHxW7XBeX9C/v
3N68Cwrb7UDv8WgvXzsRSUw/2yGugmfA4fpo/5S/pye6pWNQL1mMV1cmw0XQQ4BGUpY01a2H2KUO
hKB7VuSfSIyjk4+YHjamttZLm8LBPld3neYGdEsDp0PemLL8xkJAy1HDvTUeHmlGowOKVpaFoURj
uHtOia1roSZSacvMQ41QrX/D97yD+Xfbp/mtkYJ9lTE/vD6sSxfH+ajG2T+7p3K1TDoQLaVdieom
q13EnNVbVXDuAwHMs5j2iwpX4Osx/7xbr03lZCs6Q98okppUdg4IZ5OIlQMgW/UxQ8fTLK2fG72i
36BBc+36wpaw0DEy5VdVSke1gDgtv7pFB3xZOEUKHjrCT6/CukbEZcRC97t2Pmo1W2smsCyZ7o8W
/BIEKGxq1I2SNpDm5J0oecc8L36UA8oEuLYi79roOHwE76EhLssIJNr1IX/Pfwxg99TxdNEUVV2b
HA1xGMbxAOHU7nGZFVGZ96LfovuSoDN8PdD3Tfk10GS3wFd2cLAuOptfsgGIv1D8Dq84J/68Huf7
gHRSf81CC0MRDVWbxMkrUYaW71e2Vx0kdzR5CbFMlJaO8XA9kPZ9RGMkNFNUZk4z5cliQf+XGmFq
VHYqNYdUcD+Upju0rfYwqNUqweQtSIy3IQk/mtp/MNXwtnfGixYICShFeABxcFcYgIV8K/00XFRZ
zOQ0KovnunRsLHOBbBhqYeOhbR3qwb/XYcGKQD98MJV9qTwYkhats6g9FKCbTGdrQaZyP0TxvkOL
HiW2naCxyjLxF9ourODqJg8xHlWaJ3VUxpEQ3cBV4NnAd7VxBQir6pOUWY8lVAI4SeHBCOYeZ+PU
T3YXCiRcpBBDNDyBJ2st8RPTA7LT2b0JtLrHGCLi0IGndoO+wq5xkh/Xv9CF5ydfSDd5egJh0mRj
GrDyMZd2wt5ugbCpcEUW2ZAcJLWRoQqUyzZITq4i2rVRLRwvfvCR0sUWBHdDf+aMHnVZvg8dCRV+
iAozTJqmQmpdW2mdI7tbaW8ZKNO0HfBwzBH1wU5RzWGuOvyKCEpEHHGStPgUWzvLArSF3GCCcygA
MM+ENYsJiuk4M0DoC5vGGnVZLES6NB5Bk6WsBlYJnqPtbThuu67/NOnECOFPT3RmJuLCErA0jhmR
j6GzSSeBUFfE5K4yOxtjWoHl2AYKlp+3A8udkv7M2XZh0glmcRQw6aoiTpJouXWavuy03vZV7c7w
5E9k7Lb0t1YShEdAeCYSVPFBgo9zfd1dnM2zuJPkWu/cPPfHZSdbrxWihlI6ABnFf6CJ//Whqp+P
cLqsiihShF7Ra7vDba0eMpwZeggw0b9PgS3NNAwF4VlZV7TJ6oWnYCVBnong1l9V6xgHc/WFC0fp
lwCTTL5UNEeKEn+wLfMlbO6E+D7T85nVcKFiwmSdjUL+mlE4HtrHRZN09LoRhsEI6iCsm2WC2dfy
T8Nh5ttcKJJ/jad8jZcoauOEOYNCLP0OD5ZVbGSb3klvNESEGkkdvbfvY2sfOMrOih3uQnxUJChH
A9a62dxb6Xtlil9jQcqjiqyzBSdnYRMj6hMgVGIbWrlBImCZqO0rti03VlEcWqPaRIr+lCnyDrmk
GFq9tvKbl56SNxSuAlEW0m0QlsKz7H8mdFEWJajUEC/2YNB/qoO4VUO4nYYIilGwM0W7a3GmdDGJ
U5tbK9palormV3qrG784U8R0FzjVZ6l6yMQmBnKbA4qU99RqF3pNKGXfuebBVYsXx/XsoG0WXo1l
L2nX9Y36fdmRk4z0BF2FJajpk2WHfo6kdI3B9imRfM4efVCkdZytr0f5fhyMUdDZgpRIJXSakaiO
WSJvpJW2Kp4i6XM84/Vqr4Qzt933hHkcx59ilqWq1igVeZ4wYywiNUoAXNpxeL/5znIQhWOAnqsl
B9uCBp8xaov9lxN6/5+b+wvhcZyfrxf6GNLiylB0OFPqJNcyROj+SpIMNkoqGxjt90IRYnAd8Y4M
0a5uT6Jz5yBqtS8FOJdzfMvvX+/rip5EV3ySpCTjmI3xaZFB41hNgUztLNrw4p11tnMm14jpur4X
inJH8VNGwhd71T5bZV63rLTkA9nDZZ8jaosuR65gtmRgip4KaxegLnDzU68KP4vCW+XDTGfj4vEy
fm3DVEhAxT89ibMHkq82eMEiuWWrD80RKNmD8io8grc+OXeQM58w0tIf59op35eybpniWAgxWM+m
NTnS6qawPOCxnU22CEti75HCy8ilG8lmZmmNf+nr0iISeZJBvigzuMnWtCyhTGPX6uy8+FTway4F
DJNd/V0enlsoHaZabwdHfmli21HkbWKYuKoVM8fDn+vz24+QJWUsUyjkR5MtFdSZ5Wdp2dhWDeK+
TJAF9bcUNt4ToweRPtJ4XvIivg1E4V+fGQxfhrAFvxpOmDZZc1XroKwopoOdqL/+6Bu1R9e9l8C7
z8zz+Iz+PsS/gSZDLLVaGDSfZxnuQph3YqCa0uB0BZxiZQnaSIwRKxTFTUq+bIbWB/Quc4HqybG0
ut+6oc5kGpf29Nm49UmmgZBfa1Uxn70Q/hGq+1i1m2qmRzOO6MqIpyurN9Q4A+8gIcN+i33mvhOe
Eb3qMdoEmBB2mxg2Mea1+5mJHrOLr2FHYrvMQQkbT9XNyURHaWKVyMnwFlkOG2kVrapXZwNQbF1t
o610fz3aHyzplWjT0mued4qCIVBr69Ghak7U9xciFA28s9UqWalS9ylU7U7v+7U0WlajeKrKK1le
LyO0lWBE+dGzbL5gX4MHEy9RofmFzF0A6FgbnbZuc+tBMX9f/83fj9kvEzSt5sZRp4ZspMbus3s9
VZCc6KE6IAleGlvKeTML/3I0FAzQtTcUeXp1ZYipC4heQS6CwTK4KJcquPDkxrBKQC9VSfd8fXTa
pbtSlf4GnOzoQu/FuIYyYndB9CThdee1N4b5aWjDTRSZWwNLIL04arL70xVgvQQdEpMwlcocSTU9
W8dRscmrbiuhKsCFvM777kmAOy8KyLzi36R74cbFqV3CGbwHkZWl0r7r9X2FGH2hPNSptfHTcGea
qC916wIjdFqVz0LUrOT+VyjGO0NFJza+T/GEtuToqCjusmoGYaXWyTGuMszoOm2J02si/OstTxJx
VoGaTEwZQ58qsmiwi+LZxwanKx8tHHiuT//3i2sMwntT0jm2kKtjd55dloYfZpWQmzlOrRjjFnTj
dRQQcLFXO2dmp5vfzzAKwuKowko0hfzoayySkkF0ZCO15RJGb3pUWvHGrGxRuMkzdy0hplso1Trs
vfuufcXy6xiiG5ig/GKVh9ILD5gdoEa/6aL6pCXI2BvKvirCZaJFuzwSFkOLGwPqOZYOcl3p95r0
bFKVjEZ7hhzx/o02YLpGSd/Yx3hsi+3BMJDQOTTKR1rhyyh522r0LDF8rHabU6wKY2n3yUdkWcik
dYnXEFZO2zJ5LKtqXZnmq4cBI8JU+0GXV3j7rC3/qZTg6jS4guNl/JCtfPangN0Fnh0RHo1B9oIO
wrKV/NvW2VLfD3T8MJDWLDFs7flD+VujN0fBgToUifvYLG/8gQR1Ft3ybdNR1ZQp/JAgweinwvP1
U1RIgRVO4FY2xpgHvWiRQEZ+0OufC8d7iHNv7cdJgEzD2qnrg2tYxswp8z1J4ylEnqQqpkrvSJcm
605wJXfUAxqlGdp194x+xgnK3ynZhXuZX7KKN9YKFZ3ri/17v+dr1D+A+rPVjuqejBmGX72Wa2eL
NXW+5SBYcxA8mrvk4B3czRzw7LuUASFVRIZFUgna6OJkoMiIBlkuKxE4IoodpAyL7MldG1hHIVD0
IR2UpbjwPlTM3dAAfDXmTle+4/fr7u/hOtly2JnI2DYi0ygVJwt+QNbi8Yg2x/V5vbSxeTxLPOQo
KiIv83U1SQmfOcfJhe4ALof1jdM8ud3MzT2uyG8j4S061pRlerTjQXb26bKmF2XLbCobMSMz+afF
2vH6IMYfeS3AZBB1oUUOjZXG9gfxzcVyR8KsuO5+ZYq4QF1tZsrmok0O9yb2wz7VKCyqBeSNNHxA
k2bfWADLS3RQmi6b2XBz8SYLQVOiIM+FvLcz9admnGoZSqX8cyhi2g35zDa7vBz++6mmxTdZzApY
cDyG/OafocUyN1w2KOhc/1wz6+EPKvJsPeh8llTyeOUFabJESUdStJkp+35aUABR/y65P3WzsxAa
zaEGnULMvqn6dgn7M22fWqkCECCsBqF/5PmPIQtAqlK5a+q0xmepWOSZvDOqcCYZmBvu+Cw8+y1y
4CIgQBXDrgdh4WmnAAWx6xM6s0L+zMZZhMhMYWBLXmPnJi4N3qtDp0tQtKXQP7uCMvOMnQs2LqGz
YGnrYueV6J0dJSmWTAZe7jUmcPsqQbuwnini/7lMvm1tXqqjC4fKtTOJltNfwbTeGSjxfQpiu0TR
/NEq75M+KhaJG62p/t1YGoq0ZfVsBa+6fB83P81CWShK8isjN7BkceaxdSnvUs9+0uQ4qzPR7Zxy
GOw+/elXo3D7g5HSwfDnimzjQfJt7ORd3NEyktz6uLDOZlqXZL3XwhSlAJx/VDz7FMdfYWd/yIzm
1HfJUYvrmURPvvh1z2JO5nvoo1AfGqemt67dynKJfqoiHKwUaQRP5/bB2u6m19KtkwaH0vdOWvaK
W8M6TJGG6jFgQlR2WLtDcZfV6iuOGzuzN7HmRJPASofP2nJ/dEr0GAjKreYPeyVAzrlM5jDHinxp
5nj5kZ4AgMNw5uvM4U6hDq3RVvYgDI9dmvIGwSZRa24yCRM/51EtPmXROEjhLvGqG1wH27LaVxix
Ic/RRsfatJYehqodPcfhl+W/Yiuvpu9l+9twH0r/w1I2Xu2z09q90zUrVd/UkHSv7+mLH/9sCJMP
IVmoXJSIl9gClPUR+u6VWN5K3rIti11FwRmR9rnKyQUGB08KaJwcnqO9wp+W39mKk1FgE2S3q+1K
lnehhMJCimisUxnLGOvwleFbH/Bj4rGXh7hPXr0oowBLiYhGq90PLuAJt3jvLfEZ82feIWq+KpIn
XyzRmWfark8Qq/3CV+aXYr9AZVj/YwJxvj+0MkwG3xd7O8qtjdachOI5klDSz4xbCyMZ7LY2rhCe
tBS9HFn7FVfxh4WlIz7pWwOFbK32t6PibEU3IOlxjdZwxJFxHk2L28JvKIxt0vJX1egP2KxtWp4n
goIeZ+9Uy3RAeMHJbkI1xwsbNQwF6VXh1nd/K1g8hCcPLzQV2Xnfwh8kVe3WtZZKWm9D09sJurqr
rVPMszD1X0R/jcciFjkSTMx12SDInGbIGVjbDvBCZrpLXYieHHfjWvvUO5jlznSKTzN97EAxlc1j
K3zivIc1+F3o2SoycXWAjJjlf/rtNm33g5UtS2lTej9q/1OwjrX+Q1a0Wye4iy3zMYsZuec9GCii
yjee8IpDAC33cofKDbJ9XIuLLq3EhV+1WAhwxHXRRurcLfDSVaEDO8e/7EdcYNIQvvneNgNhU8GM
9zSF7WMuWoyAA1ddWfx/L1aeElE7mQkNoUI85Yg2e80rBtl7Kw1uA6qAoYWwQ+yuyuaF9+BMznHx
ImFxIxyFAzJdi0nWhjeG7AlFm0K4Nbf173btLeuPkeRebqTfOOLhAbP01qW4mHumf6+4jg82FRsq
UmwV7fzxsDrbVIHg9bHDkW07ZFaLylHtfLSqF2QFsx7hNpak26DPjlgx/Yw05fX6Lvm2RybBJ8nH
CKlWwFA1tuTSxjAy7YeBmXArHjvn57+NJEm8kzhJKT5RSx9vlrNhFq4VI+fehXYdyouyklcDTlD9
YK0cfBmuh/rOZeHBMpZUFVGxEGSYxnJrr0g1MH+28iR9Fs/VT+0VVqL7AorKpI23l07NSfzhPHbv
1wN/n82vcSeLKFIkpSiyPrRH4RRr4CU4vPnYAgaeP5NkjMf7l7v/zwixSKPawnpVJ8c/IJIWWEQU
2oOoceyjEpNuzPDh+nC+n6CTKJNUpop7FOvRmX1VKLUMTvPo5Nm9YQQbvEqWcoDoCqrlQ/BPiPtu
7nd3LSLJOQLOeG1HSz/4hcY1hsJrMd4bffWsBCiqPOeYjojNVoZ5AToKH985NY65qZkstCZPMRm2
4tB2kYHCJT4oPiV8Bq5PzeUv/Xf+J1861DG2iDyFIDoenTxSerlZV5VdWfJMyvW9hz/5CJP3He8U
w8Afh1DgHAf31sRPW+3EjewmgOr6FbX93ZDEa7ek4uQgehmu/v1YLYO+GzVj/PD0yVrr9BLVQBNY
H87UknDoaP9VmJd0zuP1OMo4kumiPg80WW4ySuhDabJ9igLOcn87qNEPJyzfEkm/l2Uf7ah6GWmP
sQWoyQqR0d7h0Nko6jLIMbLreMVFr45HMXhE9iJs2mryvvdYpZ66EfoIO0hvGzV3llMjWuWtUUda
aoDAY6S7B3kvCQa3I/5pg7rCMAaVKMpXJS0gc2ZbXfyi5+OcrlAYU51k8EV9UqRUrBGMhviEBV/Q
o3OXInvXhmtMPVcRorgFOQRyaTPf9DtOjFV1/hsmC9jJfM105KB6Dfbq7/4UbEJUEMpVdqvQnfFn
i2VjRn3l0xqTJpflRplVtloAuF/FEPfNyOeQTxfu0XFEIw5AllBBnmKCO4CntZf5oa01r2Ba102U
rzQ5XfJW27Sus2y7YZ+UIcYNc53bSyfOeeRx8GdXW5v12YiYD+0U2dJ4yJBMvwmkuVf85d3xd3yT
bZhVCS0anSMHA8dFJucrkb6J4pIXlYiN42a3MaO36zvy4kWK0SX4RaSlaQdPVmraA2ps0oxr5q4/
ePfCwrHDh26XvDaHZl3uQdYDP9hZP6+HvTifZ1EnazNOwTTl+NLYgeitXPGmy/1FN9edurgiz4JM
jtVgKJPSdbrAHhxscdIAf29vdX0cly6Js9mbUmqNoGwd1ntg4xq+DD281XKMoEUR1MT+eqSZwUxZ
tLhoFWSwfWBHYO9wgVLkmdfUdybXeF78na4pabbKhT5tJTOwc173PVJ2VM12Xvo+9jgK6w6ZyJMJ
wrBV/e3/Ie3LlhtHkmx/5Vq9oy8QCGxm0/2AjeAmkVooKV9gSkmJfQ8Elq+fA1V1JwVxiJ5ps6oy
y2JKztg8PNyPn9PE4b7KXhDVQgItA4Fb50JTzR5T/6bXg8M4eCWwjz4xLMFY6vD8HsfPvucsoC2T
Hg0fPkWYuUlehdQNX0C/3Vj8p+8xp3+lKHi6AQQc3XK50fdbWmFme1qlMz/AFcIVXmAVGmdw2KE4
hlMv5DH0emrm1tKTZeGUzENAmklDIhTwd0a1T8oMT7FtiRj++saaDvg3v3227LMrORSKMOalAb9N
Nowi2BPQ3wmsfxLZJdcXjF2+lM6szdxNqHSi1hCcyc7q7fpgPAVOAuoA3YQmFzMDe2kKL7rUM3sz
R9OMWt6meQL3piUrOa5WpZENyAezR5H+KiooxPcjmh/EcHt9VpeWbu57JKVlZQ23qvV45IEJc2Ld
gFrPwnxe9D94WOIf9OMY88IKBFTzQGMF4qnwNR/fo+4+Uh+zZmEwly+JMzOzVYuVtOFi18HNgSxn
3dyFz8kPwZkIdKJ3yRnWxEu9crXUXPHpcb5tzTOzs8UTVENLAA/H1sxhZVRe/fQUQpmu0tEjoIJf
EkIs3GRt4eVJB+5KdOQ1A8TVlPxGKvrehLtbceLbjZJHZsCyhzA2vCowNmIYey1V7vHQOepGajWd
YZO2tMau2vW5AVgouH1V6ALJ+xByO1kruDG07qouPigoQssjc5uqekTs+IamjIeuGW0FlKjXt9DF
rXs2+tkWChQxqDmghyg++ivZE5zWFVZgu19dN3M5qvpt5/PzM5+WFIAX81aHP21+9hDpGyk40sGD
WYH4vtXeWTfYYQH1Fu5cN3zxiJzZncrcZ3YzpjFi1EFyAgrE7MBbOiJOrqDc+J+ZIV/NMJLj3Egh
PEDbekMRbXtRuVWybKEHYOEkfjq+s9HoPgUoGiL2pxwSDBUUHtKyN0s0vtSQYvjPRjS7hFQkdALa
xsmJGvcaU61ElsHt/nLdyPc6wHTVnS3PtHxnAyp96C8IEjy1ch8epDftoNi1Xe8Gh4LfPXZ9e2jN
cosGQd2OwFii3XArvVFdaNJJFijFvetf5ztRCoodE/wE9KUQ20Vfx9evA06AcKx7FTev0ByaTHKj
8CkP8jXNRTdn8s6PRYuxdwN0GBmEha5bv7BVvxifzbicJlqm5/B/JRhvRf/UlC/dIus8BjBzdl9s
zOZbr6pSBi1efBKiaBOiGSEBdpGi7nN9KBeu+y9mZtc9Q24BBOu4MdpW2BYgxgVXraNU3AOWCPUR
urBXL2BFvq7b7OqgPulQNcKLf0wFr1T7PYUN8Eej5nJb5T8a8ELX7a1WHVEcCiHsR8GYLINvezxd
H/eF8/ll3LO7pGNtR3SImZ1q6J8MCfA++loAtfSgD+v/yNIc7Qn9tKBDdSE9iUAE0Go3RHBtnW6S
5mHB0PSkvrJl5qDPiIpS14lCfNJo9By3uasiYJMZ302gINL0wMyNu6QttnkdW0aLbgC/21EFgXor
OLIyQl3Q37O0i2xfpq4Cta5KQRm3FRJ4sPHYj2QfKE+69trIoEjXpLUxJAB0DVs9QkOZUgNDCTSt
2la3Y1fvIA62hv72hkNrR6K/IDZjQvfGGcsOChSQNjM6E/TtjiwfOYdMfDrYBjN2XC1cUope37+o
wxOnN3j/m2H5obWDQ7gK7VzRKRLD6pcfEtOpvTZ9s5shQ5O12oeYvsYBBWYB4QoA0gARNhxlj7fv
AyjfIQZK/g8h6flOnNPHiEkoqzzFQe/Ju0LzJyTSIQkhW4WsmoqABr5G2HfF6F7fLN8re18d6LyW
LI/dMMiiH4Gx4LnmB6P1fPoi66MZxo+5tq80NKtBcLfJcrcs0X250ZBZlVuPcTh2MPuofQq8Zhib
PkU6Lojshe+3tJln/m9IRfB2BCw+MRcMgKDjfy5dtobszwf33jo3OGQHfhe8VG69T1fhQhC04BXn
fUSilpRVROopAfoObS17bCpLqzurjrRdKGoLa7FkbeYT0zjSDGnQkhMDWxKJf2URdgBEzvsMLZva
Us/5dyjMbOVnrq/lOjN4hNtrhFKg3z4CiFLGoVOkoOYumlVVCJCLJ+vIyMFb3D4LETdJmkPJV124
DBZ88LzzgKMxgOsAT50CINmUEIoRAaiYA73b9E22MMcLtubpSEHXfMgIcjxZxtukb52BgsgfMvDq
Uj/FghfRZmEsjQGtR1874iQubrmRbjlZGMqljMe5x9BmjmrU66YK0ioBcVt2Et6KO3Zf/Bi3xh2U
oa18dOobviofFWSYF66y7yTFX7eONou6FGR0aNjkGJye2Tl6Y3K5cttKMCsowAzQFcL16SZ+6/j0
RyH2lh8/8EbcykggqCGgdy3uiN4HpqKK0PbtAxoLrdaFiEZfWoHp87NINcoqLRxjeA5oOloigKdo
fdl0jX6MkO/rOnmVSFvKy11e3+UR2WpBB6XZwdJyKL01aOzaJNoO0u5urv/U20OPagQQIT2xoGtt
1VCmI+rWoK8ipC16dBIaBcpdumAWob6NgGMfNfz/rBqtLtDtKn3XAHXERQcl7lqvd0YGlrNq9DiN
DjwBGRx+SocaQMfyJyhNqlDp9p2maTeaj3oEsNLoewWZgv86onWBR/qml1IrzIHlreL7IXgbqALs
NCQPcravouyQMtHmQ3JTiKC1izpwUfZsLwOMNNLSjTmxIrl0ooS4BopGspi5vSGiU/+QNfFPKMQ/
FgUWJyRQia/FH3JWL5z47y3isw008+oysAbiMDRTvgfMeM/8IXz2gf+34nv09dvE5XvJIaHJbvqb
evFpe9kHAB5CoYhHwIb1dWPkURwmbSrHJ6pnVoprlkY/ITZjymHmXL+9Lnv035ZmJzQOSRmmI14n
AfRzcnFct6h+jCmGhDJpEAYLb9pLaTR4hN/2ZudyTKncMYZolpHag0C1VRSPvMqdKC33Qb8iUCmQ
UMDzE7JWg/woZsMEgT9dH/S0dt/jp99fYnbuQJtSVaOGS7MTEDHWubQq426vQMrqup3/wQv9NjTb
RE2XqQXwRvGptgdrAG4jcmq0CljC4+ASV9yVVmAPK1yllmZDs3qpJ3FpcadtduZfxqgwOp9kMThW
a2KyNVprcjM4wr/pu34T3o37onIKG60qdrXg2/6Hu/v30GehwgA/RLsUDljfxwcojqWu4KCIaQ/I
b0cTfa69mOyb9uq1ZZ2FC+g8FPsgxt6K18TCXG/6n4KFXN8v1R28UV7wEN+buj49xO8RztJcfiUV
TPZRWoPAzKHppFtoeWxZDIZX5WMUqAuaCNnYgvBnZQS3UaV6GXmHkJgzyoLZksFK0K9BSbGmAbOi
SrNitbA08EbHarqCipWj1/W7qO+7jEJzfunyXzgCc+pmpqRSCn2j6BTJuInVW3hz01gsfC5Zmfkx
rSujKmIF9n91y4yHptnj0XL9jKFp6/qyfyIqz3Z5AaKsjvppfDIGw87Sxg7wGoDSjQmpT9MATsxo
fSCp42BViHTT+rLVD4arV92xxsu2pqmZQMQowes+Gv1dhXZ7WRKsBC9Apt4AuXDrN/2uwQurDqd2
FT0GPUD9Q5FFh/vduiG5rUbcAdUlNOtFK0qS2ExAccnxTFWCu3J4z8TKaYL7kHdmr7xO8lSxLNgl
O/TZI9DxZhpmJqGvKoFgq+4o8SHGTZO3XqJnDoSy3VgfbFI2rkjQmZSFK3XchAD/CdIjmp5MliK/
G6DHvPJRjUS+tyi8qXUm04DxbVOPp+AxlM3xKGT1SpXuVOWtLPjDAGSbrN9B1azzUT0VIdSlp3hb
K6sIlDM6qaAPFWo2xZCTQtxrZbIfs5dA5hCzylaicE+6vTyqR1WFRoEKnsuksjn+9bV81WryDVFQ
S8QDPTe2DEnwGKLjg6pYQcUmOKg5xR1MJu4otQhCRDtD0prltWuE3bHS76YOt1qWvQo/KkPfjsSv
fZY5ingb5ZOgrmi1/kGlMhrybmsV3I0DUhWIfMr+BU92UIz94PRNEoDRZ++ZvxmkxlQgbiXrmLac
uFoD1vn2TcyeMwOaFQEILhLNHZvhnql7BXQKtSzZshR4dTO6cYs1QgOnmXQrBQWRnrwZQunqRYa4
tUXHVdW8NWW84grElaQMQia95lRF4xhkVWeJpUNBsSGyRfTXPM7XhDdOXQleDNGzqvvJKqAIQ08P
Nj6rHhKhfM5IZ0KL22pDYSWnhhNQ7haQ6+rj7KavdTsTT6M+rHRpsPD1bGBt0frFQJ8DlHXKNiU6
SMU2gNahM4ZrNf7RpqUdJqOVZU9xqrsiNvyQiV7V5hYzhjv0xt0P8h3vxKdcfCo0yE6oYB5W+we8
9kCDWbKd0harKKEmaF0gFBGDBZQE+D2bRg+3tfqiBqAdY6yCauPgpLSD4mB3UxFk54Rho8qDCSVG
CKc2UONFHKlBY8UfHBlvGoopiIZiI4B4UoG+q95EK0GpXR9SkTFFL4yWPHLoYZgNHBUTo7syFFDa
oK+Yv9eigWjxGKHVsuOWglMylccgNA1FP2Hd9u8pdm7fgX4pe4l5vS8leKEe8pL9rhYjW6lTqxdO
o0ScNuIPRlaAjIiv2qG3g2DVICIR4AgI2M9poZgRUuNKHG+juLrRx2JTiUdpKNaRyjd0rBqbFZmH
JtnKEgX9HtrHexVqd3UoeB2OcCwloPIaD9AFnuA/llDlB9ZCPB4CumaiodD2U2e6B4o8XBQHg2nH
BkxwLX0gPjZikW4iKjsqi3ZsvI90EEn46E1l2OtxtOszBZruogJiOeJABo1BxTI0tf41hxinkT2H
SmZ9kokouzj/YUgqMiNxh5KRgAZEyezF5MSlwW2BmYX6uyWFPwoJT9yiChu7UYdtV6Q3Arpjo1Kz
cq6AOa2x2xzJVzGPdmquQqgRIE1I4g4nAw/UgocrdLCPqENpo6P4P9CkhmbKyKRJ3iEnNYZmb+x8
f5L/U49SduszyQ7R6ZtXGZr/CjeG6HRG5V9JCTAu2LchRY99zNLAo2W4y9GFosEDdapig7toL/nj
HlghB+gdiJ7BL2T9bQjhQTEs17JPH1UI3g1S58WFfps1cESg44F204Pe9zeJoDqV4q+7fARDF4gA
G+koy/1aqosD8pMLodjSHTULewnS4nIOIsCThs6TOgJxuV5ahWosBJxLUZc8i2zjIvFpG8FOuyl3
/krzot7U8NoGJM9mj/kGEOWFQG8Kqq4EXXMKqV5R6lBOgZ1lXWijJXXVdptQxAUVOSKIIiLoLl6/
8C/VdM+fEPIsqi1kTeyaCEF1B5CGKbuATrnBhkDM0ZYs1Qu9zEYHwO2S7NCFnsqpIPCveG8OOKqj
PBqkEXUluvJrM9oqBuq5tmopzOw9zepseDmQNWi/WoQgikW9xW+wEM/Pef5VFgpciIEdBpTzuUXe
k3eqy3rkPknniEr/pEbVps8TWyBwqHjWRJp6H5G3rOsdSSnuMhWsmGCnu74gS99qFgdHidpIaoF5
iY2fWl2uQOODekxmRnAqdbZEtLJwkubAJaGkciT5IVZh9ILhGFQPKLNfH9AlbPH5Ss8hS4Yc9nES
IO+YD6qjA3Qu6/mmF4++WjA7FdCG3Rq2Mgk1apnN5TtBlWyWP/bDVi7K267JHEIR5anVYHVJj9BM
bm4anbpD0e4yIbqJcxnAJA1ueKk0fQkL9eWrT2+ks2BYUaMugzJxfIpOo6ueyGPSA6rppm7vjUcQ
FAz2RPQelebwEHvlEZhSYi7nLxa/xszfSZ2uxk2uRSdOdiy9lWLi9vk6TXZdFNkMj3wfKruBLqwS
prhBXThF95DVH4rcOizhTligNxxJp0YZdjFot5tMs+t4oTa69HCYt6PnAI0F1RggcY/CJc9jRzV+
VbVoM7U81Gihpw0B5DVGrDAREwCIQfjGB1e9ArnYUl/4Np90i1cc6RwzlXZkCESK5yQ06FdgJ3E7
tbcMX92kfbka9BDyqSq7Z1oXQI9WX/cgWK4we7avIkBTxkM7JXDC+FCNyrMOuHUkObku3BhRu1N8
4UFUyJHo8MYgPQ0Q0DCLi/LJaGKzAVtUIlc3uVy8MHgPs2t66KQah1Z8NyCHK2YqemhCxYnBMcZK
AwrFP0FBB4bA0BoBs2x7aPP6Bw24K7DveP7Af1L1I6+CJwa1hAYMiRkHG5SYmUOrLdw+k6//NmkT
XQ6aDEH6+ZmAPtvure8zEA3igdlzw2YU1D+xOeBLCEt0XhdTtWeGZrkFhncYVTIxOg39axvt8uHh
us+55NYm7jOQK6F4p80pH8ukGIqgbaOTrrh4r64rdHZFlC1M18WE1LmZ2d2Zl4JS6m2DaNrmNggQ
HuID3Yw2ng+xDT2MFX3DYwXPDqe6pU+oIQoLw7xYETj/ArO0UNNKRmykDPO48Y/VTXmQt/5afwAd
nWJKVmzGjn+T3AauvxAZXdoo53Zn68d1qLgWKQbedIEjA6tDQLJD8qPif/xnCzm7DZlUkTrtMMA8
+CnIOFlq7DAtfrpu5fJ2RLcStGJAqzvX+/KTdEijzohOmb5tykfWL13ql+YL/Yn/NDDPD2UymNMy
f7pHEi+Sn8fkmQNADo2PheDhcjR3ZmiWIqqFPO4hQBqdqn40e5ZCwls30yH2kia98fEoNEIIn0bG
c1537sAA3uONGcCpQA0eb9hnGaLx1+f2co767CvN7tAKJGiqOGByJ5YQjugSakOgphwtCUFd+GNJ
FfHyPXRmb3ZZKiNBb0ABWJR23zmKi25FEMfsxRdo46zzO35TWvnjEo59aX2nDXbuOHOWhBnDtJNe
ALXYMy3hP4OnVFiSI73k2M430vT5mSGJBTLNDBEvH6S/Usl3xLj0pHGR0GuapO83we8NO/NsWkDK
tJ0w88p9ieJ7ZekHcd1BxHaKb5YRzgsHcP4Y4JI8xgmY8E5FH9mtwhzoNywdjcknXRvSzGeh8E01
yvVpHyavfBdsu0djGx21u9SEPG5HLbIDEZgNzaIFZ3m5+HW2I2dOjEAVKslaAm8JVQBFvjeUzuvL
F2NE5/iQOGBesRmQMRNrTx26cfIrzEYr1hDyGi/UV5GHQQ0QoMghWqLHWNhO8/Cf+0Ostir2LUXi
DiTp5jClZoJiaQYun49/BRZz0QKVDWMvlAgsOigHIfHIzPgewjDepCotOf5TfGx/tqbgXnc9l0f3
2+rsVGq+2pHKx7wH1SFNK1MXHnK+EANcfsf+DmXE2YlMA8QxYgwj4mqwGLaVvBMfqxX3kD9chaqJ
vLBTb5L7wCZ314d3+dD8Ht7sjIKDOVRSGZfKWD20IP2N1KXexyULs/BCz9kg9GD5QIMlmE+5N4z3
14ewtEKzM9kic4YKAuLABExVBFV0GWlCH1fUdTOX+vDIRN70V2Arzk6gVPKy0HoJgdpzvWPrdl/s
06cWRUN+U9wrCyxH0y/77mj+ZWwOpO5IV5RaCGM1+vwl0SoCCXKeoEkQC1OpdvJY2midfbg+xIWZ
nFPptBPPRSwh4qVNbQGBbJNcWfFRXjjJCzvic6LP7p+qG2g8dKiBFmDFiLvRVLuF2VtwFXMAdab1
Q9yqMW6eEAwN4bH1vQY5YX8phL2c3Pu9Jz4/PxuKLKEnMwQXJmB/EUShJVxz0hZtmJPWvR7aqHFI
H5G7JMn1XYVjqnOemZ35i5aOwGANI/xF/Z7VP1XWW3ith3Joo/ox8USYwZThJbmrgXF3QCLOF3NP
RMEn5HSr6LVX8eYkG+u2eyjGG43WeGEXVilQ8FjgRqlV5UNhwzbvAc/z+U0c9Y6uq6Am850UiB1k
s1NR9NTxlxIoIGiBz48XX98LJ2DmmVq9gcajgBOgAT5Y30fNcTHdcGm/g32QqtDoRcPynKyX4inP
WZ0jLxOg/p6DW1tPLa1aaIb7fpQJmGMMkBBLgF4SdbZYvK2Tro+FAHF74DIu3KqVsRZ6FN3CEpUu
qlrVQEwtKRY6bT4Dnq8+hJBJRUJECGboAPBihs82p9qOIeO4kE+9vq+g7xANfJ3I4FCHIPuRjWTi
wb/Lg9jRB+5q7U0GzXYRacuG66Ak5GbacVvvUSlBPzy4drbypJzTvOZNa5FRtqe2vFRDEjv7SZU7
dYJ2gkc7yV803mzQKOGQYXxou0cppTYtDtmiitFnNujLADU0z6iiAUAOmFvE+QCJKOQllEj5Y171
K83ISwuSpHcZ81+TXvLyujFcvyiBNNbe2xpvmCavcjMvqm2cJAUwsoULMjmbU5TbGZRW+gjIBI3f
J0WIsQ53rZ55NW1AYSCBkykBC1QEdHIhEROsNlaDKqtglDsti5wieA+TEISsOdRwimPHEcCDox7N
2V5XlfdR/kNvGfSfBZQKC5yvpO5//S9d9+dUUCor6LqfttvXtc5SIdf7LuCPvYFe+wzvs5y7Y72w
lb/51a9W5kBICRRREUNl+xH/AaMDCC7zd6HD7ug/rg/n2xUxMzTbukWlpLwuYIhWBSiWQGdd6uvr
Jr7f5zMbszclCaFHSqYpk0XySmS26nUUK2LJZbXujI3ktaKwp8YJXG5ONshAcydLumPfkz+z7yB/
XTYEX13eUKF9THfaswhigXV5C4Zd4QZkDRbIwNykNMsNuO22ZFt++DdLshLf3jMz+9M6nLmIQYk0
SgecoNLv78csXYOTxe2RXOxKyKCR3Bti9/q0L22hmTc0fMpbtInwR+Qx9yHUrg3fTChz5GHpcl4a
2/RNzsZWcqnXmwyWeuATVD+2FOoJxQGU+TZg2CYXFkLpb7fJNJca3n+yBAkD+Nyv9lppDDWtIO1j
i/0aBJsepV+SPV+fvu+ZCVgBYRMEgmBC+nbQtcFIVEjLM7jVULRGlPdZUTz4SDNbkjQWKzrlewGI
4SLwEKoqmUHfWUGqW4WkP0ZBeyx1xV76TtNxnDliCQoyYAdCulQl89A4HpI0N8Jeeez5Cu1x0O6o
7wj9UaIhvwbtU9Dif9XZSYqcQdnEWbFp8siW83YDxra9wSHEFOECDjdoG0HBTq5NsVyNioQ6HhjH
BeDTSqfkB4UDsVdEJmNPZVKCWh7qoCH6mhBvlQVYTaqVWIZmQW9CobcFKHKweBcZop2Ogivkt2W6
98M9l+XnCO0saLFD6/u7Rn9FcW2DU27LxXs583gh4QGr7FMlQB9Y5Lb6KpfBOsRNDZ3/PsvckiR2
qEB22n/x9RXpSiuedLqGbV0b29h4UqBYVamGPWT3jLwyhEnGaTBWMRmtqgAKGP0RGVL0erQKtLva
ALVRX4NcXUNOqef3qICYfaKCP8zTwxuxzbd9HbmVhv6BwqtEV9edoUOgpwnJU9XXppBuW3CLVXFm
oufL4cNKAqq69Dcpj3ei6BZi/tRXult1K45JrUZgZiDnAn2R9IkI0R6tOBYLKi9piWnk4tqv0I5q
bCrpVSErSRdsEgRWkr4miWJr6EuVYxAzBgP0SkDGUz1CvHgtBbWdS5rb5hK0mcbHWuXHAijKFARj
KPy2uz45pDGgPu0t5fXq+ub7Fl1BZgE+CvksSLZAzGz2vGwrsRm4NiqP8RqSIR7zlFXo/at89v+/
qDI2//gv/PmtKIc6CkI2++M/9tFbXTTFL/Zf04/96699/aF/3JYf+T2rPz7Y/rWc/80vP4jf/5d9
+5W9fvmDkzOQPR7bj3q4+2jalH0agYzu9Df/3Q//38fnb3kYyo+///FWtDmbflsQFfkff320fv/7
H/AhZzM+/f6/Prx5zfBz27Z7jdi3H/h4bdjf/6D639BRRMEmCei1CIIY/Kru4/MT9W8KlJAQGilY
GBCK45O8qFn49z9k8W+SKENOBpRbENTTNTjSBqzp+Ijof0P8IqNJGAxnuqFS/Y9/Dvzwp7/5c00u
6wlPDv63V9LA1IimbjSegiZtYvfSZ1eNxI1WytqOYQsCbqX/UNPRZE1h8SZfyg18dYB/mgKnC+jD
oA8miXPtAnQFy74+0MaOmEsDwwzlAupAzYZmsuWD704Aua/so/SaObx9OFuPv4b9RWRmuli+jhNX
gUp0BMF4zcjzMmWS1m2Fen9ti5ug3WnuJCLOrTqzwSrZPfAVFDad/4NJBN2agvYHA8+aWbip+6FY
KsKESAJ/dpZ56DQrLLCtm50rObW/+zfoMqZQZD7KM5PzjMiAbh8kJ2CSrkrFIU60gdwSdZCkcGsz
dTDIO2VpZpdszsLQummCUVJgM10X0p68Tgx/hsWcdt3U+8CqgRVfilqWTM6iUjzjujCKIyQrigJy
FIZZJktgilk1Zdqtn+dLBNs69MTB9oCpPouMaEhLrSVJYyutGd1RK7X5TxSMV9oqegE1+GopX3Fx
TDiB8BMKkfAo/WoP9QbVR9s8lo6VdoBMICULB3Dy8rPNgTMArwIGe+gszYtvUaVHtUgZGLSTcl2i
qbCrg9WYjJCDPILCe2n7T4swN6dDLQHBHgSroJbwdUBpWgpQqMwbO96NLlCqHlpZ7Wwt2mC3XCTD
mtXjPpdLO7c2S3COY6/JclpgS+x7MMdDeHIb2niem2a1a8DjaS6z1V9YMU3XIFWgQLTKkObdLoRF
MnqBYTJC42pFwTwQLD2/LpiA5sCkPCgpmqLq87NVGprfa6yxR38j3FKUh0LXsKLQLp1xYxxFIMYW
6SmmjTZbty82Z4cLSlxqVJQAgwE/+trb1OKlXVhYPJO+hR7ajxtruS516bh9sTo7bhyqkqrfYqTh
un8Gi6zXrEKbmRqiWTuzQ2eJ6+T7vYc3wtnMTjN/drwhEFQrSoVRJiIoTZAed5lseD6Axpre3v/v
b4IvxmZnG7ySySANGBxz/zk4H4OjKUQD0USxfBounL0vBqfRn40OzzpglWUY7OD214EHNhPr0940
mcKiP56lCT5P3xd7s7POpBEKpAFmM1wXulWj9uyDpCLX0DZT/Bv2Lm1RKGYTAH+nnvE50E0rckDX
hqS167K9oVQwu4DetXSJWGCWHPxzWMgtQhMb7gvZwdnxI1Whh5UatnYo4G1TyeENQ+O93QaNf69E
fQhNYNDh2YDAqCuNgEMu0MraFlIdroBBA6gSd4ZYBlZDaWmmIwDHYnsnCOBQJ9WLIhiAaSWdB8lK
5Wcg8nWjj24B7h9TIjHd9GoNxF6iVJ4EQHXAGsHts3gTxDHzyIRDE9IcfMmSXlhZXulbsUheru/b
S2dEV5AbhZvDnTpPHSZJJ/QFNxAbGvL9REZaDtFtq6m3ShUvcazMEDafc20QncLJqUgCI1b+umUp
B5Et1Kmn0KUFIN3JNm23Lp/ILZ5nLggniZui9Ut2ytViz9eF0/LF9Oy0SGkna9A9xN3xg9uBJ3nq
e+1wR3IydLcthYUXXDpI3xBVgFkRgfe8fblnosqjkaIXE1B+0kPDSwjN6+t24aL/YmLmwXNwp0jF
FGhzJGvpsCJhZmX0JlCdQF2ST5yVZf9cN/BgoeNTN3Rwv8/OiKwUUderCnybDYZnGYhDq1ZXdeVM
Hk5bEfTnOOUxBKTeTEv4uqW46ZLvAXP67y8wG21C0boR6PgCyMBzGxKGiOwjZBFM0UaBzl4kl75w
Kr7Ym91UaJ9rFJ/CXrrr7dDyIawOps9s7ZvRQbSRoFjFx8Beuq8+4eGzaxlPJ4AFwRlJEE/Nzoeu
jL7YjhpcuqW8kdSs7uLYBP0InI0omKrNnSnwphBC/gG/4lIPqlHr2u1dcJE7ldM66GuJTeGFfwBH
CbWRA7Isiw3AlxcDCjoSFCCwx+eZhiHJqyES0W0xbAoIxLoSLp7G7hX337t4PmOs77Py294s7ANB
mJwGkyK6fK8ea3SJuNWrBrSHI3m1J+xHhx+py381b9yZtoNgL+X1vqZW/tr+ZwOePfKkPC1JOeIL
0FW/y13utW55Q7yldoUZHdNfdvDWN8D3DRkoY3bDZtB6AyVlDPyjK7uohq2M1o2syUlNVC6r6w5k
VrL9pzUdMD0K0Nhn9uE8fpBHo6KRHjA8XTtHHS0SWax2Ule3a4e4kDdMmctWrXfd7HfXCAVShZIp
JYLrfe4aGUnjJFcxl/V4IOC/DsalRpPvnlEHUJUoeJUgdkBR7OslE4USH3MOC3pKTElEJ76IUkaC
1CoBXpg618dz4U47N4cUwFdzYkqRHW1gDrrIa3VDrRIHgmNn4misplOaueGm9ZbgONOm/3ooYNaQ
gCA2IKiLfN9Xs9DALkddLZldS/KmqYbULgBrNpmiPMqRYILxy01FtrRnLs2tQiBohToxTH9KF57F
nAUt+wqk+yA8tnuXbtAAj+cK3xponwaPrkldRLr2ciPP9wOoiwo4/jUdHGUQbpm549iIej5WuOyU
0QiQDM9suUF7DcgKEx64BoqYZqk0TqnShaj+0iyrkGMzoP04wVln906bqKQHtQViXq0ka6SaX0JI
XjZlflcZxqMigPKpR2r4+pYi6oVDgisA8oPIAOJtPU/YyaHWtWIat3bHlHZt0KB6HHUu0pXUhAZW
Wm7jJ6mu9J9dizoC7RPEp6EqvUqAQoBKLYf0H1P4Q5XoMlq5cvDFp5J277f0PtKyY9mlpzopPTpk
d+gJRXYlizZJkLoGlcudronGvSRJ+ZZnSRGsdWME7YYOGjWI44w65IqNylKaRtilvl8eFTkTLaMu
HnvNqG0aloPVJuG9Cqb3vR6kndkGKI9D7eaNgjTC8yMNN3cfg+VKGe5SmoBeXCg3qtSD9oSBDL6r
RBFNy+paEesbDYIOhAEXEyvUxBvurfhv6s5jyY0kS9dPFH1Di20oaCAlRW7CMpOkh/DQOp5+PvT0
mFWz2oY2y1uLMqtiMgEE3I8f/88v0uHqib47KIy0i3p+UJBISBMlq5LVD2AfxFyWbHeeLnnizvys
E05VlvPJbY0w75Y9WunndBhvU7fcill/Gkz9SS09vA/KLQs8BKJ5tb2lff6QtN13magvVWpE5UDI
qZi1UMnR0BJstfrJPR9T6s0+bSRz315/qC0o2676INryB4aaQ1gZ48OsWVOYg6AE/Sbe7Sm9WYXK
7H3p91NaXldzuRRZFq+b+ZbmGC0wlhB4QiVr+9Eqw7Mmx2+VW35q9RRqav1kie1Y1vrkm2P5qE7W
k7541DZiBUxXkhekqD/1rjvD0O/CvHDRb7cikkN9WpoN9WP/mo5LdWmGuyQShaedEzGZlPWPkbCr
UKT5RzqrZki0/OZPKqpFLjUvcAvScDXGV2JiYwK+9o7TrL6S2YTntGQtpxg1WLX1DvyaY+BiHdZt
PBPkhMg9TR6KwfyqWC5tjAH8pC7ltxYdcZP1O/hVWtiWRupL1bR4L0xu1gZjs24uy4fUq/Z2s83o
V+VJ75S9MU+s/7YgLGkp0LwjKVHL+QbSdh5y4+rm5iMZmM8uJ5rfoUJBEpPstdyMhnnKQqj1T0nl
aL6hzEqgTfbTQOKKZ29fiUS9R9TXPxOuZ36J2828NNl5SuwsyAflS8/sqp9rGPlz7QQO/Avi6See
pmH9EHn21WlUNVIVr4xwoh2eGcRFTmeUQZ8hoZx6d/YnQd6TXso6lgYK0DrdoLGRIpkPzYem1Ywn
l43GMtf7QJ8WLWhUafiZkhPnatqXQXh7d7C73cr9Nay2CU+S+pQi0fbbfJqw4x8bv7IbOhOB+NVJ
7i5Ta/Yy2t3HvEw/RIdBkBiyt1Z0SFxVlPZWQgx4bp3MVF70qnEifE/OnedtD9ikfQ5J3QeYcGdX
1wKFqot2BMXAN9HRFLzurWaNp82sr2Jek3jkSYfSHJs/ENesv5+rGgVQI6XDRv7jar8jmWvhjGbZ
6U2o5RMxGu6QpMqzV5aV92zaVeY+t2qjK1HWZXasuvIgl3ZlAZnjQgBd9UZ2IWqubXnrcCCLUQyg
ga8+cmNpMXdSnvD4rQ5Trh31eUhCe0GmaRsHs9DVB/2uszLl/K1e9eVbkZkfG7rc0i5/ULIuSecV
D8nWPGaWuDhy/qH2XeTC0eArZW1Xwg47a/qVLmWoqqn8IrtmiUe9sq+m0mzH2fbQiVOiTV+o+KL1
TuaEJOot+zGFX1Y5+KQN7uKLXOKqq4+/zE7XH8es9E4gTOlOb6u40Drz5vX3UtE35cl0OzNuvHTY
mWWL64AxG480mX41T+AUZE/FnVVhr+uOOyuziRGdvZPRVxc8l364o4eJYLX9mhZ5Eqs4pmkVWaX2
ViB6nqHKFYtyaZup8g1nfu8d7h3lx6oOOJ7hBNVZjq/zCqQY6e8cM8+rlxz7HC9TNQMCbr1IzjIP
MneMZGpHult7QblOQW5O+QtoUhqQ6+rsRGN+XZfuvLVgLX15tlv1mHi4ZpM5HChLuiuL9WWZNChD
9cnbil2iW09jtjxka3HDw+tXnstrB0Dtbw3mAp4rQdzU7aRZ6nZU2vTkNRnz5SY95uYcjC05qroL
t69vC9+1qt73zC0QJjcLc7CftRnrJMUZTnamXUyCliI8Q18gOKmPUmTwGIfS1zqjuAxVtWswUZzs
bi8MJdbKNtYqK3CX4SGDmhAt4+T3xRb1Zburemtn0e42ufwslHlf59ut17ewrMg8sCr9zb0HEVT5
S2E1+wSOT6saTOlNjNCt5rLl8143xLXoktjc1iCdMi9YKwbVnqUEo7Sb2HbXvarC8UrVl171XlxY
AIZR/My0tAkLSzwMxEZZyhTJWqw+2Z4ny3bOil1f+jFZg75Cz94k+hdDUXxzhnlgust1ars3yvWh
rZf9kmSRbZWvXaVG/eiCD6kYQ+sfQ+ZtwQaRIM8wgqgdL0gUpDGZMPvAKmei7VxCwdwh2iweUj0g
N52Wn+qm7p3VjOqWmjamUZVoj143H4zUPq2j/dRhaolPdZgyvjDYIom2PIxV+pgp2R40zw62rf7Y
PKsnJKz7WlQYgisSG7DK1b9niYe5SqWHSz6cG9xrMNbcLhCcLk7FncZdrVdZd9/aBWreZAGtZbL0
fFKYArXfvi1mEtu8u0xNJ5gkoBtGG+I/lgSOzfUa65UlhVaWLfqvsjcfi02lNuhhqrfRlrmQ7hZS
jy2CyYYqIjcjaJLNeK0GSYaSZAiZlu8F1bnUSdnlgALGEYFDCJyeTjezSHYkfF2GookXq3kT9nAt
6cLeZ6Ujin2V58zVSFox3PPopft+kEcrT85WYzzYW3qux+y7BzYJ0cX2O1xN/KTD+LVvD4aXvVEe
nzLdAufcUEGIzR7hNUFYnTSrpYCKSMwtWQRl5K1m6FbFrieRLjdmcsQnztHVPovEuTT5tLPSksUv
cD4Z5+9lloSKPX6Ui4sFeNV8x9KcSUlZL5Fdw0Lp75wOs+j5aa0YgrFmd3mttxuT/NMancfSlfZ+
ypVbIu7Xli7/tIdk2I/LIG5ANPPBMoV+rkYtCaY2MUasUgXblXm3d9zSvKW7q5enhdEvM1d9Q/dZ
NEpph62YSVCrRA9MzcghkNiah1QYfNIUbz4DaGGOT3whAefaB1ZjRHc5+UHD/4KA7eGyIpI+V2Xy
wsQuLCGo4lVu6qHdjXnld4OxhUy3C1Jx3R/r2MLBMbb6IB17IvY6nfaKSHAGcSHMNBLvT6/F9cet
fnpeZoQ13QTnq47rRLsa89s4iPwykmuXkfKoq36/YX5Omr1SwlIeDMTcrc1dJwGZ9Z5myv5+cufi
0Uy1POKY6XeWnvc3s+tPWm6cHLlQkAWXRhJ42p+2RKVMkcESD0MPbY2EIw5dqgLVDHlUb9P2pVIm
1ttACFURml0r7GfRLtX8Q0JmsqO5dAri3sfhYSw3fPem2SovE0sOc9c1HZnzjUS918ksvq5e5z4m
SeZduNgUpyrN5rcGAWyUaUt7rDYzv9llm+2VTcvOXb7dx8lzMwbaoMhQLWbt4oytOFezLB68VJ+v
lVknqZ+RF3UhOUsdfE+TzXlGj/poziU5fpBRP6fESG9mmW5njtYi3hZCAe+Tpv2IY9+1mQVG3uus
6b2/mMrwRdfy4Somrg4dkXbXXNLs+ltFilCp3jtGd1wdPJv7sXtsCv5vKor2XZ/U9aRU9vCgTUNy
Ncq1tDg/uvIqO4VaNuJHxzCgPRSiXsHixlq7lZzXCI86TyrxNqB6HjDazl9s2XQI27XKxTkYTbIT
4GZoLx95a12wcKkPW9kxZsydWf3ZbeuQEL+EWsnRx4UE+GHeCFvChCfJTMluykivHKRn9z5mQeKx
mjFS8lUtS3S/Kro4X/BamFWr8vNK8TrMRpbuD+Tq/zDUc6EdwzciK9JGk/kb3NK2hpdrbjWGG3aP
CLc9j1MlzyPPmrbYMB0daNpTo0EkUZ2jG8q9XA2s1Jz3ToY2qq2rP0Wp/1MA+hs2gsk6JDyHzhEa
zW9wQddZ5TRxWwmnZnCODGdijMoelJatbI/4rEjuCAEZEksg1PY7S+CGiMC7Sq2FqLIMXKOwdaRC
x3Z2t7UyaUIrUSJCh4M72tuXsuhBITr7ZyfxfS60NB4o1XuVq64/tODxWpt9bs6sHdPN/v4HcOAO
Ofz7hyM5/U4YgunCg7d/A36G0dWrGnZlWGblEIvRHoOlULy3obRPc54YYWpXxB9O5vuSOQ8OSb6R
qym/+Ht8cGeyoYTn/QOz3zFG8niW9mp+M9LaCmSR1l9G6EGDixGxlhO//Ye3fofCfn/rjLiJmYJv
CQL12xgBhfdsNQ1yGiBusauqftqROoFYbzZ7THz01lteKISfuUaxmtr2Rk6byP2FfgZTLsXac4du
T1urOI+VU5s+YJG291DYvUF159pKVMWmVa//+7v+O9ytWRbGTQw+LBA3+/fVtNVZr9IQAXcHU6hG
ElKyGeLVtZORiJU/mPH8fTvdX82CJuUSPeLqv1NS1MXN3N4q/5tQNB3qI/D/PQ9nBV3PMeI7/gl1
/hvW9NsL3v/8L5CeNyWKQUIts6oe3Yf5I+W694cneP9e/+17/+0lfhtrCDdP5VTxmcxd+84wLC52
lDSop7G+t/7kffjHJ/jbpK/VxrF2Bl5twuABkoGxdx+84J9zeDCO72X8JzbF39DJ3z7e7zvSMrvF
nXhBgU2uKO2g2Ui8VZbdQpyvSbA2qSkG0tT//an+x1e1LcbW1AC0O789VHsqIXBgG8BDvRMpCOLZ
mXG3+9Py+M+P8y+v89vj1CDFD0PO68zH7jC+3b0YjB2ePdEQFLES/nGx/K2+3Z/mX17vt6c5J2Ni
2XerRPzZjvTBe2KQwdF1/25I+ic18f0h/W1l/uXFfhstWcx1DG3jxZZuP2mf6A9Uwrb/9y/qPyEZ
fCL4iPfJqUGY6b/vsLtGzaEu3bf0Gmmo00LjNH1sezuE8xMZrxnWJY/6qf/6r0/3f+Lq/n/HwjV5
PP/vf8iuf2PhPst6ei+y93/j4d7/yn/zcHX9H5ZtoTEDs0d7QOT2//BwNfsfrglFF5DMMO4qMOrc
v3i4pvcPW70HGAPyq/adlPcvFq7p/MMBeoIkSOT5vcf5P7FwYTjc1+5fl5tuMjWh97znFQNp/dOa
6C+1ttmEs01dM+Hw0XCNSLrqIJJ2h22hfW009SWvc25GhT4f26YLnFLqVwxuQjE5QVoM3tXQZiWW
7pQFW11g6yfNl6zI7fM8Tt+6lZS82t4W4PXN3Y9KteG92Q/X3uAEWdbhVCkNjjm4dYfSteubzu/3
t4lL8FZa6tHdjJ06DNmLVmwLx62nR9LEzb5ZMvdgtFtNgMRUH2Kn3UAnlvksQeXsbp1PoApTMA72
HFStsUXVivvUvCj8fXs0/UFf1X1ZzM+Oet3KVsWDK+lIQTPAlNbQHZNjuXo/h3IhwboFARq0J9lz
geXeiJOZW5zWrdlLVXwpkurRxEpV9Bm/hLFboA9WwIVFxSR1wGJTY3Kpa6s/8dNc1GmdB9MK60HH
ZsFN5CVr2rMQVhvOYsWlf10Sf1G0Z7JMyS4Zvot8/CHV9Zcw6s/RKKO2aC4J1+yqzukf64suh6ex
LE8yXU6tV786E52LdN0vIq9fm945eM74aQw022uqxVIOVrR24L1NEXN9eKCVkX6WdHgNLt+SDERK
Eg5DcBbobPu5DEAHc9iY2rVrM35wyYxAHbIE+6IpSjQmI8sa26lHzFrx5JrjTTfX17GitW1IPLin
SsnkNrn1S8fND5n5d27sgEct9jl1IiLHwt9ylLWO2aXyViQbl+6yeW5wl8qYuPl1llbB1pg/rVqz
L62iHLUpBcyWXtyv+Et5y1b6rq0wWikV5h10jUExDrsSxnlYJpILZlIwSqjutBDyi/AJOs6tre71
CrdWkZlKmI4o8jo0QbGTYuqsjC8W95svZjd837B4dazuMRPasxRNT16eGahwZ5xpgN+prxaRMuhB
EuzLMBBDnLiVJ0AfxRfCq8IB1DxklEKOmiaQ7qNDDpumf5UtsWO5NWTxJOZPLqb9UbTThqktaSjC
a0NlbL7VBQy22QWdHAJzxhdOaFjwGxnGtzZtqNeiLlq7Lkis7LS6XubXSYNHbD/hcaVdMoURFznJ
SE2W8mxKqfqzio0vwUb3eEz3zc2xsk+UNQ1H1YgrZnGoIXGlynT7Kem0SOsSNxbLoPt1UbyWq8Ck
ruxEsLjiVg0j719YDSm3WUl+WKMEpXqwtzk5Von8mTr2Y860d5f26Q+3rsV+zrtbVa6qvzr4qW2a
R4yz0eyMwvzWM7r1lZnvtc3CBfdOFkRqyuliAFDn5ojkjx/BnjX1LZLNfcsWXpSrdzhwaL63OZEt
cm33MtOawBBj3IsJs3Cp4gSDZZuTLq/zVvyYwEkDy0MZa7nrPQhofuAH+U6K5N11oOgWiUdUkG7/
XPt/IjbvVeq2IVvhbpArbyrjK2Y0RoqtrLOXotN3lPIiyMuvXT2Y+J2tdy3ZsoytP446t3BpUU6V
fq8V67IXTk7yYf8xOuoYjnk5H2HSv2u4hkVOOhdBlqW7TXewCHH4PGOePq0SVC9TNq6uPeJZrUFS
VBgTtQzr7J0rwyaLB6YB0ZAWZ0OvHrRtUtHMTTdjW9wAAqa7sx05AFN0pKQP9qkvzD2K6uLiOHa0
GG3LePTSIkLmC6mhaq1HPUutsFyr5xylgEMqVSt0Hn9GwsAwsmRbZrs7exC4nbGUMrO0wZLSAmO6
InTrSUZd5SH1WtorkQjoIvGWzrS8D5Y7Nt16TIaIH/dzt3KvFSp8ZV7PaVJdi/kNd0orbA3TbwaP
8ACneCy1TD+UCV8RaHOGdMp9Ap9Mb23vFvvG9aYjs9uRLCMIe4OqHuuqaI4TL8Y4icR7DVGbTEJT
zb7n7V0b5j2CzGJlKvdzX3j7xio+jc08lw17MtNTM6wKQoD6njVdd0Q4l9X0kDx64kmHSL7fVKq5
keZh60xHxe2+9h2DTFM7476khD12raEgW8+fsznY5Hq16upBuhWJqWMOK2oj/aTCZzQ29rR1XBA1
3+V8FXxVoeFqc0D9lJbaBl1XXPNkxpA31W8kKZz1JTkvm2pGHSTF0K637togSs85VUO30YpwUtpj
yz/n2a0PtVO3cVHmtxQTdIYKP5QsLPO7dWCRdoHGb/dF43LsivSGF/NhY9jhN6LUd07iMNmunJ21
aD/qdbUi7pZroEnWUrXZRYhzHYU/bXVQpHzXqtkty4kCaVz6UneC6JCaqNZGFdhMFKRaFCCanbt8
pHz+LkEyuwhkbbmY4qwEqZ+t7HOQY6T33Rp2dhpWq2Q+Q/7TMsBlrUZGudVWyb3ZZC8MJCLNI76j
ynAN0WSBTMhupJ9m5s8qdSYixhDps+tA3rr3bZNbrBBcWwj7XZC7HTsl2rsBA7MERC9ommk3GYrq
J1ItdqVd1Xi5NcFUTwrgiSDIykkoJau42r3bnrr5q6kDqG/uK6UWuUfLa0myX2hD2KumbaWRpgLc
bHbVhRrL1y6oxn02F7u0ohxwgw91yZA5bbo8zMoVaC2Z0RCXBUJzWrOwmLIKH6/tl77KiwJjLpN6
5BYO4ZYDRQhRDeFdDIXMbrQjrENFOHRags20WE+Az3XYZ0oTNB7558XM7EhbMYqsUwmW6h6h62DF
rWovXd7/yPSkDwSaK4KdsmCSCVyGaXlJUFUT8SXIpXLBvmyiylv4c7n3Y1wYwFfllLB6so9Bqm/1
xDgTmkb/kG3tMU2II+xHWrS++Rwzi0FvVzt+NcwfgH55oKxtjicBpGR1+aG2FvCnpq230rJYusPE
OEdAs9/SJExko+5MWbr3OTobaLuKDjhLkXq534oaIwaXke44NvMlH2ouX1xP+kpccTcNjEYHrUXK
2lWnVFi3xlrItmWZKOU6Mxtwvkpv7Q6baqV8MqYwaW+9rEYVKtr4kFb5e6HwUBGBljmPdg033Y6m
TMftUxve4I/8mJCkBYlDfApDc4YsWQ3lp9d2ZZZ/6Jm++LM3pLFeKQMTITb15qlOaM3YbQ96MgaY
2lEAxYZLma1AP5g/VdnkPmfAaUmsX9uYR0WmXDfbfF1Ej23BXTqb9Rt28C14WL8GHmlqOyzduLF7
73rtVHdedB3ZzmMrhzxIOW8wFWG2UmCbz5TFQK8LCfjRtOn03P6jZ/u9UYEm9vCXxHtaMS3TjLfF
/cqQjkd7o83NoRDo6Vs7vgwmUaifTXmxrFstHz5y8yOX7276be4eNng1BmUjy3eDhsH1HAwNDV1u
+Wb7PtHm1ODIuf7ZiC8Y5AQaUL380eoHwh5U3BUYQJWxphfBhDk6ITqLlbLRz8s4n1TJwoFsUTPx
VIUdLJ3zsKV3q4s2rkUbGMVTl+Tw2LdD3RgXKTscYte9M1uHtJh2s/dNQRTfadfcjlR+R8E8Q00x
7YQkwUyVb77mHBOBOPWMKKdVj9TJjS29jQcwWSd/H9bWpzcJJ53ZAE6iqmh9W3szpt2CL7T4yEcK
l/amQPL0+kfPgkOd0XfVH656ab1p32q39mk2kKwMTAUHuCXtDcoDnOQ6NJM1HiCROOVrNYkACoEv
uZ54ZbypJOHRgZZWYCvpE98UQ48cZLe4jPIeqjAE8ebtO/06d72fj4e84GS+Hw/EqJevzugyDjQj
1/lWzfgCpAv7NW6bXyr0KKaBT5lXxIbdRV6V7rEbM2lvJLA4v+xUKtO+tvKj7PVDNWyHDG/4gSYv
tTcSmvliVPwlk9W3lQdE2NyLntsnVNLDA3HK3OKmMBnD/LPJGyzN4bPsMkb/43kiDzWNEhluIsQg
3SaJwYlhc4DW+Fa4jYeG6cmESZj6mniR1t67PkM7qzAUcEi1Q46uswm5+c3Gj+pJEvHdBnLc9cUR
C5+mj5Y+qps6yM/uY/VNX+95frMSeclNaBe72K/4d6/Vrt4YkO8n5V3rsBO4qsyddAbtQdvH+WG2
T4XFpCg/wEXQ+sgt3VhxIF6QTf1lkjSRFzTbnJz+oOy4fvgJ/Zu6PNXpbV7JcCBtwHmp82M5n/EX
8s2KIEQYj6GoePiBpVxoCHrbH5ZTZp+m5Wv5zmLpYnd6tZoXSmtHkrmMkxLH3r3R7SEyTZwMof2Y
FEeZJvdWUQzcZGPDCDAFGnG2JZJri93tpsrjJnY5qB5RCRzTfdy2P0QWOObPnBgOncMQmpbfMPpl
eOlwlwhEccie6B8HqPjwadtAbOQcRJ39tAFfWVAF4XUXZ/hZ7/rRRbL+LB+mmyRO4juFNbMY/fnD
EMDFxSifIiHWIHFPNrMGa9+isXRiCDgedjWkPt2jLyIqr4ecxAXzR36a6zyt0Hwkc3lucdtfA3OJ
Fu/itHuoFjBg7HxvV6d+21f0uNC180O9RmtxtJJjPnmc0+Gs7RLtqDqUKu4vjBrL9nOuf+Tfm1ud
7asWUoc/PawoDl4tPTCqF/ZIpICd9ZgMMsS/yJWic3bmU+k9q/LOetsLVYTEoLOs2v6j0HbzjJjm
R8OJTe2ARSKfjYTZZPVr5vsC5s4PW/9Nmqlf6kdWXTGczXsIGtpCCZ1vB6mXhTg82GgNKn986xEC
ttyNYtYfWzQdvrHOOphc+WGJk8W3RGiWp6R6KBmwrmas8G6q07wdHHc3lmFG3HaLccFzee07H9eF
tXjeRlIdiM0JXetEwKfQdsWK80lUVjvCbryb9ZllQYGx1VEQuUeD0/pWzJ12UEJa+KqLHC1kEtwZ
T+793xT470y/VAu2iU/8Wf2eiIulheQv1OrBHZ6Uz6IMvfJ70fk0fwMruA2NB7lcxReRBt0nFgOt
SygIKyB0Up/8nToN+iQSVcQBLd39ohxXNyBz2x7f2ecGyehLlPZHo7pphPp0e+fud3ggysJeosoI
CrIJVt9xbxOz3Y7hYlB9DuWTSzBETnLYrdPOTMuZhXcibDyf6zcj7uYb0En2i9pRfyHPQnSxSuMK
K4ehcn5o55A3aOiB0oeKEcJouHMes4PoyWK4Dlm4vq+MAqUP2OpBB9Qo7kv/aHnYbMf4QeFP4W94
SpiBZxF7EdRXPhrfrd3HigVVImzteF7oS872eJ7rXd2cbCK6Gpa98mp4O0A1GtepO97N/T3sNR4z
J2Ye3MrdYDyUfGwB2eYIF3VR4/KdL65oTg12U3Htz1HxJJaQfaSscTXtth7nkIDu1lYidr9Qnhve
8ZpcV3xmJ+XipJEquYaGTr9PKRbVztaPhXHcvN3affFcEh99nK917eISAbyri8irMbny3fw0K08a
tTrNnlg/bW77o4IlBF3p8uwZX3T9xXXCJSOOS7iH/svAs9RDozibBPhwHqS7vopkFhaln4xnTgg2
KThEoQZ3l2TvaBZh9121r8Vba8Ry/VKgQqP/g1a1g2ap9r6hhor6DFEpqXcjx8pK4pPg/nBoScDK
fOdrXQfdRkmlljGVC6sktPZGf+K/5LOT3qY8sKsYZK3njMnykMjosg5mxU/mY0FzZZJqToweNlK+
NPdsjVU/tVYIf4yaMdrBQHU3/flN/2XTPFWQe8N6upTDLb15WtABatHyBkQcsaXoJBoVMotvcbN1
4tL7MeAQnz93xO7W0dQFwEkFXDrQ86+FQ4drYF1GC4iDKxQ6f71MeugUZ3UjveP+2RXlxmyXrqjX
Dpzcax9r9g8L6/Bp1xNgRAjNgo7Jjzl108c8xWY9VutdaezmMSdpZUfhXeVheCD+zV2I6zbt62qF
XhHgNkKSCh/a2w20KcrXdoua5KbDcFpOm3JMxSk3f009UUfHUu5XXLS1kEiPirhQ7ZEOnWY3bMRn
xnisgfAGmbm68UUnZYgGkbOn51weIoBg7uBgN0jvsT0ZjhjPqfWJw1fh+HNOXnKZp/e259Efcpyy
8zMTheJcb/x5PHUHz70VXxP1MRxGNmE0kk1x8Iyorq/3a6W9XSx77w07+oBpOfGxFeWiagdlPHYr
5XNn5K8rxXvlyhwsn2zFBtNcCH2yjO38qqQxmYikPLgnsw20F57F0h36DaLLKyEu6ITgavKBtCES
00dd+ga7ywZG88diT7U2UD8aL3VxSMC3upiSqycRJzan9zy9akqciYsJf7iLJ0hk235E9eTuaGhq
XoIIdZMdEKV5bCUU0ku9IJ6BFKdvu8E6WE044CXjXEaC3QByzFetDz6A/IyNe38gPzlzVdwMEvp6
KBUB+fIa+FcZLGf5AgpDdWLfcNCyQ+gQNO0TgX9QzVexXhr9iS4W2vCzIs4QcXywiFHuKgvKVLyM
X21x+OhcLpvBdEuJumiB/gZQ7rS4yfowWTfbPTfmvn1TxXO/EORJMsMrKZNa/5zy4sUN8phuXQVw
A8UL5DRajaNrn4BjaNc+tfayOPjqXGmv6E0kgTu00vOejZNNNwKh3J8QUuEBIe6pNaw6m9iEKRAo
bLIpMMczX29y7MSpI4RnOxkDTMZLxeVRP5iQCLiVA2o2p9o8pqYZcatsgLTEGT2axlOW5Ac9K00I
sNnWEWvEImya3mg4rkpU2jEAOyxtVCmzF2wWvNLA8fY4KRoJpf7eQnUk1VLwSnhi2l2E3u/LLUrL
t3TAx5fbTwDLiJAITs7sPc+IxyJYzNe0L5Z3gZQ3GQHreIrhm3kDB/9xrKCKImvwMe5ULzQk9LEY
jTj9Nzpbfoo3Uz5xQncQ+3BDMnwu8QAdngKYdf++G8a2/A34CFf9iwkGe57CYg5Zbt0nTeeirb/a
DAuVrDQ/KvYMBA9aRw/YTIKJb716U40OYoYea+YNHj1hSOkcW/Kl+mdH4vZP2fu68nz47p6Sw/hk
VmFWhfOX9Bu/jEi2IWJ52O9OE9IJqkVYFv76qn4BeD669QmMjjMxT25EWn0i9CifkiwgwkO3wnUM
Zbi+EseHf996pWXkklHvmoZxLTzIhgSok9IxGHAWboJPGjVk02BCF14sJnlwJkHq0QzBto1csz4U
dApJ1h8M33Iw+RigtMhOPyyKG/HEUivoR+/RAO+qtKHz115ekMhR7h9goh1ESQQNF8TRu+PCPU5u
lh0pivlK/yVwKD70XIE93778F3Nnthy3dmXbX6kfgAP9Bl6BRPbsW/EFQUkk+r7H19eAjm+ZTNHK
e8ov5TgRjji2hASwsZu15hzT7pzyWRvu/HlHBBgvz9a92xEz48/0OUfxQVTJhQxM/XFS9jNYE8PJ
wUyxqy1dznHMGJnkscHnGK7WTv8cR7cxIKoVB0HBTpjNbL6MTImU0s7hiYQrwySQPUx3Ghrxjm/R
52Si7jScYuh9bOYaN9dWTbUe66u+urDvZmv5SRaoT3U1ldcY0F1E+pzn0Wf1d6J/Kqg3gkjfCvW9
S+hR69FhNMZV1T0ofbx+1LQf9tgy1pj0LqN83g6Ssp1q8mmVw1R6g35lTbdzhObTv5mbbzXtCfki
ZkSFq9G/kiik9BT9FrDXu5VRh6J6VbXSviBoK+fMFovE6VBSUWzNdit57JD1LpEZ/bGy6ks/5Jud
F7s6oVPorCyvG7/hKWAzh/xwUr539uUwiPtq7g9AiQCjso28qtPjkn5nehMb1UhTMJmEN5rJ50Mw
2V106aPXa61k31Xz/egrK6H4B4PU5KjzqEzvuik+BlV8pRBR3Buke4z1rZa6VRfvDCbrhcfYY0eg
tAG3mr1AsMZHEDgK72e8ldtE7EZ7hae63bXTbmjIohnzOfYqdpRGTlmnTpLS08ZJcWS08b7S1Ot0
vG1tFOlp5d9GWfY4qVTCDEN6tsNvbernbHJs6SgHbLbZdtcm/QW6HTCzfZmPKc+7JaXQ2I+tuVNN
+rCBlF3gO0mOlc6OBkGmBAtRLTdDFL+jFhBru5RezZ82c20ZqxgicJcMihI7Ihp/llZ26Ovuuuia
rRSHD+1k5sR8xbWbTy8oonMvyeVDrAnOhYilu4AZp3pJW1ozzIXsYlXE1tQvKfMv2x8zOxSjo0ja
QxyV6nYOCRnTbHR1tJ08CnzGARmvCTIwid1iKunxRG+9kTBpGvFDQtCbp8Uha4karXQ1uzPV4DqQ
3uu4ehCxW4baIS+7i7Z7NrSMjBZAiwWMY5XKpNxXpGXZ4lopGuVSV+UN+0RUw2EurbtENK4+xxpH
HrqtbW7vy4xYvtlXaC+bHYE0PsfPSDDNVwWbqIRcMaM3U68Kr/2+xSzYRx3zGEGHmc1e2Ga1tsZ8
qyY/CKUltoonQZOsew+Ln2EdGTcN/GcoeSYNXYvySJM8pBo7pjYq3LYackcxEqB34i0JS82dJnh3
XRrQL0V8PlQGCmdJcZN2Tl3S2cliTK2HuKSCWuVW4IRskTCKSVTxan0jG8Do9JVc27disHc0ESbO
1tmuR43Hrit8skNUUiPNI86J08RJC7pUkvX7TsWRhxzVmSTCZOKsHFbwAZKVmmkYIHT53mh0tt+d
gUxNqy9n+1upGT+yVh7x1nAi8+okPtoadW+Jxpxjl5RA83hwdV97URLjLc2Rc9eU3WnalC9zpLOE
2CRrFn7B56V2W0waN5oOBbDzdYq5NF0lQ/PCZb+mqd+NoN1mMbrSbmJ/lygmme2YN5SYejbExJlG
QOzvydOmhpmt0zB5VLTiITItb7B0FbC+GB1cSjEjoOMo51NgLWyqfUXzaCVZTVIyKwbF0rLNwn1l
NqznEsN5sB4HjDs0wPjMqs74NliEaWvydzliNzGReF4W0i5pcQlKxswK2uXrPJVmIGWx7AhTeQiu
TSlV8Msl7DV6egYqFdsQhKAjx/LBMqTMgbRQrv12vDcSn9pwNv1Ma1wnRpvsY0vgZFbEtApE9jNJ
FTjQI0myahOu+34q10QYsifoqBGQR4QEMm0f/IEcy1bxOckoz1gzrZVMA2atCG9qx2PWteoK4X2+
HobxaCz3Lsb6Zc58T9Qxa3GBEdhimUv67FF0xt2YaevAZrEvyDdUh5hEhrZC7S/US0Bp713F6d3G
BTkKusrmkOtMfyNtBR6Wj1JBov8wMaGYYRu6xpy9NNKDWiRbJrl3M6p3SlhxsCuqzK1sZnal5wQW
pBrdhnjTTMH9iDRtU8cIpDENBoG5U2ide3pTLJjfxpEX6wh442srna5G7B5uIij0snBHqbC22o0S
pY8In6/S1A43/kSJxp/4SdgnPXS/OzMoskOrTN+nONqgDA+5M/nS6ANKKQSoi2Z8h1aFEUsPMI00
t8YcH2qBf3gCGL7OpezZjCgU0NL3J/OxVT09QiWRjGz1y4SZJKSh7+DTdPGF0I/vUzBBKtViIaw1
7ko/1SsvJJTK6UR00JcuZjZNT74uofbNnv14XHzmYcQCyM7avih82Wc/1tSrfmQImbUaUTUnMslK
qO8oGWGRVef2NWy8rGRjEdaOv6qSNT3PtZnTGQqN8NkQy6ytNBVwzvphnopNK8NnGJM7SZsKjvYU
drUu4Ws3LGbVFBF4xRqomsMVzgvKsUP+iD233AdT/tgUBWVByjToXtdxyOKmm4E3TBSOhCJfWiYN
DeDqGuBoKu9G7MkVOdlqPbUQqdQ7yZZeQBA7AGpkny1BF2nQKC2CMRL9EQrh1aAp3/C7vhoi28dy
szVG9kOY4HvNcEEQxEfMhttBe6oNKsA1VlcJ4jCfuhVvsvybRhD5qhzzF4zQQDs5LAxoh+ucClVS
tau4LB/CxPj5asn5i1JPdKmUb8j+A47mNstsmTyNCUf+vExWeU+2q85GLQ0oT8kJh22zAFQ69cZ2
vAFkZK+UyobdKt9Hcp4SxtY+s4TMnqQV37PefgjUStp39UXY+invE625nxl8MjLdZt0ISGi1w50C
PoxsUbJh7T4/FjiHsLO8dKooPEOjiEsi5LYbsnZlWNlVN0srrVCS3Wja33HoGFuat0U0Lolv9Y/J
HzCz6z1n6PiOPuTNMAU/RBJIK/onGFfJkK0HPcBpLUwn1+YfEHahghY1dhGk04oePNYKIHylR4xv
6rmEIXe8LOO5Jmv2CspovEpCVtJgZg2YLONoG+WPcfB3dYHwSa2oY2VBfymyptvkfD66HtY7ga+v
jurqGoX09ayqK1XlosBEpE1QcNrpOl8wfjEGTijcC4V8pGqV1VbvWDPWn06M294PDcfPQssZfNQu
fF+Tfl2pvsxJ3nzBO37Ta9qmrcunIJjfkFSoNFhoWKCrstLGmaqkciutHgl15ukrKH/Slq5Hld6h
nqFEkiBo6m3xmo26vpKCgbLehAOxgGvbctyg6X5MZfFzgK/ilNwJ/ABBO1CO5mRlKgb8JKK5KXVh
Fs8MH8uNNd7bAW2ptlS/D6FChGyXv1aIi7ymoFDdTINnzQ1HpoZabpP5tNCZ3bCrmV6ZTyCd+vwx
BZm3VY36Xq8ABoxScUkAPetk9YMsAAAbM3sFNINPeq1jrTVplSgxOAyl7Q5ZZh8rlrStkddAqIac
5CUkg7/Orrkc2asYpT8xGyyJkv/QWYcisN79IL2dq/EoagvRiQhVd4T4ByfyAMO1dpK5Wxq97ez2
odjoVJpTGi+aEbyk+U8ExFk6ZrugeiCNOtxJVTV6alqiDJQeRULNUlbzmaWWZRu+WeuiprE25IQb
LmzZuKP0F4zbwsYHvBAUnWIY0JXkNOemKQw26Xe9M4EeRfk2iCLJlWEiEdv4anHuVYkZ8MaZb1dL
Fp1UYA20UIZ1MICUt8NnWyHzoBiDn6Wm8PIDTaaBSO5yTrGPiILDdCQHj3jnhN2S1trXvtVdCztQ
6IU8Y19TPBqjnCx1/8kqzcsKwzTLeCUc+8HKKbfWbfvduLG7jpNM1DzOIfb/frqyxESNVCUzmhRt
05TjdTxvNQMjRz+23xI951f4YqsRUs/pTem3wqi8qaTepNUP/dgc6yL/lkTiajDDI9KknzjrvcGn
2J+T/001ttKplARG/9h2BfAig8p0UD1rFrvJOVFbNzWfSwP3oKBpWlG+RX8G/yL0hWf0LN1SHKyn
SOV0q4sAJVRlujCM7YZPL8bLjgpRuyhyIq01mVKB0cd875K6K8Nvw/yMu7n0Gh+xV0m8Yn4o1Owm
mGQafMKg/9/KDZtebVcZyxJfyOlaSgARoad0W0ymbs/ONclJKVEDmxLnPN/P9XhMRoBeSsnhOY70
l9E0PSNSO5q05SEvSprrmiKjN5uQ4Wt33dRvstkUmOCp9XdRdTeNzUOZiX2ocmRrdZpFmdqsdS/V
koAaayF7eJmfrBFPPNIqBkQ2M49MNzjozR0ZfoSz0FyBT3GoqtSn0TJ5UkExqBw5QQ8Dhwk72qrm
qG00JV/1cRxf9o3NWhUCmJdowxjatO+lrj5aQ6rQuZL81ayb20xBINOyMqyIxPjRVsLHnGlis/Rt
ujRZ2RyMoOdY1tqCiOz5zcyafO8LY6fkqrSV6vR17skS04YKi4+/A9JlrGWFuAs/q2u0eTzrqval
jR4a9WEapYbgAP8IpL26Ms2UY4XWhZQhwu7g+AgNOZ+N8UEesX3JQhySNr/Vi3lnSE3p6dMSuD3A
MBhAmunzRaPMVFiD/hXhIUr2Jhq3YQc2Thuk1m2wSpL+TfNhSMQxAOUloTC41jEbXgxU6Sw7u0wi
udnbeYQgywSaBnFh06LCxd8c7KuOVptl/gCDHOzToSZWerIOisIpJDTseGtAT6JQMd/Z2WCvx4AN
d8iU7pZYoFDeNlvcUrYbjHq7LzoKbSpcjtvQ5qwVh5G8R5LWpQ9B2a0CHU+tExlzujWt3uuLOCTp
tmTBLPVbU5+GLbLjhFBNbZWLXLoAkG2vLZuyRBpx/jHAIaxBvWxlDV1nAXab2TNJkROrXmGLKx/K
7gWN8I1IhumqXMZ3xbRUY8Fxma8rEjnYKsp+zGFL1Ta/LpGPdr02ItqRHB61NaZJSSN/V4ljvGaJ
kqybJh83aaO8DKWaXJZN9d764y0CTcwhA8tSjFtsrZSJYM9bmKtppo+lVGnEV8lkpZoKnlP+JB0d
1GQy0Di5mXZTNu6TSbZ3uah3zJXVwSR3NwDH4uYW2sNSlGx1UpFszd56rXwAs/0Y++uoRAs4BI1b
xJHhzgpeQ2se+qNQ+21g5pxPpIyKIFZclNkqRZm22Gl98mpllG8TJQs8nDODLGGdl4dpVxT+ZWDM
tCKTOl6rRYwKA4+dHjLriSzcDfEAsXc5j4GJkyCsaAhZqxdpRPgwDXGOPnFiP6L6yjYjI7sYQiAi
jQyzubHHtVHmZM1PFgLe1McDN9JGMyNd3ONkdzNh76H/t69NF22qwd+YnWS+mhrliFzVXzXkCFmN
Zqwh9vfKKuPsUAbAnwPqfL2S6Ic+bVCsaR39a8pLaTbRRbbZlApKvD1/wzYFyrEaZot/F2n30yj3
5IeMW3T67FpTJC98x+9ionveiHcVRfpWx4MHG9nV4va7KdlPdkadMFWtCV21dt9X2o8BGW0y4NvX
ZXEwxmDPHKkjq472PET0BcAgncoa7mu8nhsEWFdQGahSxehJ2uG5rqbcU0XUOpkuWtfveOzsVdAa
FQ5gGZghyeQoI+08XZvfTSu3vbAdE+qNbJyKrngPfY6IE5PeOmh2eiQ96Y0es5fO4GCNZG20/N5K
6KR2qej/wXZv23oIdlG519j7u5pZ7DGozRQLKIhFsDycXN+XJc28dABdH7F1D03Ruxk/2J/n4SrW
0ScJUf9oSDdjW6ZR54hHNvhhjlE67paDjJyvmlxfk5FLI5ESSNCoe1ui0hwMkr2RfHHggFw7M95i
PZrWIDjGbWvTIYlHhfMROOO12lS6K2a6vGrU0kJHKtwmyDfoWpt20V9ZwUgLhcZqrTO0bJ/aRu4z
HI30qfHTbYc/Ve7iVZphyk4lOgR2n17PEsozGBNPJrUKJDLm1pqSlRKycpv0xfy28beR+WrIy0PD
C+UUgX+Us+7NjOR0B9SsyhJ+/sRhxW+u7MGfrtJNljVrX842uqBuSk6p5EEgIYFIVoVbsE+j2E+8
UwmG7ZhW1brqtFvbRjEpDX61XVAIgUUqtC4JRh/SsyRH092Y4a6ltCdoD0LZqLagEajUyunsmZml
OrNvqQj+bHTGzbw2ghoNyqBTwRjyymsrQA2kTju+Oc77PHjrmiB7ZDGDdTNajsjNRXsIicPgnKqm
hbFNQ/qRIudUGpuMWTHcEPBxn0dzcGNb/Q1/NSphRQ1o4DVPrPvBfUeV3BccMrpVbgf+Br8AjBiS
bp10pDdqheB+2NPmB/I00k3ZMEm0crSrpz6/G4s1NoT8WpS48xMEnpLonu06TWiuB6HXw2JAkAAG
SNGbpyGkXk6qrMIxrtRXcwxQLh6oF/g1sYyiRAKHcYC9ISQ2mgmupAeU05GQ9Fr4jUB4FF219Bp2
DFO5L30n1fQHpoOpnGEVYSr3KpXNJBgRlATKBpekiVyEVcKP2DgYNQMjinD9iuE2DgPdyYV8W1Yc
1NtoPEhls0E2jrg1HZt1xE9JsQttG2Kg2mKamTyz21pgIzUnxKvGND6JTJk2tA7kB6mXzQs95IFF
UT1vTAzgx5kuwBxl2D0kxMBpNje71KKrENqYXtB/++tfPqe/Zea6LzL++RWW8O9SF/5tNsNyof/5
Q/83EhdMrFb/3uq1KrIoj3685v91+1Z239Pox0fT1/Jn316XhAXJtP6h4awjeMEydN1Wl8jQv8IX
JKH+Q0aUZ5J/YNt4ppc4qH+6vhT7H7YGs59wBaHCGLYxa/3T96WIf1CVMmXbJEYABJGt/p30hRPQ
oqXruHgVjGRgHTFu/xa/4NuxNMnL+SUMlqYMmeADW5o5utOmhrQaKS7tdSHP0bcAFH3n1Upnorat
grU1AL1yJ9FFybpWTIr/omsm2fvwVK//sp99jE34bEr76+epijAWK6kuuF1Max9MaYkOS4uFh00c
NS94565k9o+4cLxqhiLqj+PqP7qeOAEmal0B4w9zFQXErd9+z4J9j5LQmg5GeCa3/pez8l9+u3/e
mkFlRydAkoGx3PqHW6s4zpkRETke2y+sdthk6+8I40hKiC9pdJwleH725P6/68GLl5d/oCp/vl4f
KHjFqxIhBL5jdDLbYR1u2YGeYWguf81vt2WBOMFHaDCuTm6LswjH0TQqPQF6yIbiJ7R4YxrqGbTD
Z/jhcjeqppo6FUfskYYqn9j1E5Am0SBmsnTAJuH9WUkjO2Ob4OdwcksVz19sun8eGyeI/9+vubiD
P7wxuo5CCkoZolzgaety3VwEN1N86J0fYpN7iP7DG1oRYG/PDMrfHylNLNtkOqDWIf8W3EQ7VW8i
DSVP3EvtQe/z7ptRxs1DrWn525l7/P256qphWwapVYvJ/xeR/MM9VlgWqBaotbf4gSkpEWXv1Ef0
DoT2KJv4EmLUdbqFAn51zqmufHbiL49X531SJYSobiqqfvKt22OmFrzsxtM34ln32MjtCWTaLtDc
v5ff8etS5gKqgMGwzM36yeipAms204G0P4KXVmY5vaRhdAaW8MWD/HSJk8GCzL6I0rZvvb4Siaf0
zV2v0TwjVO0xD/1HxS81z9atn2feH+7ik88PJ7etqrqmgj1hsvo8RtU5aakuYqrp1+G1diyvRmIo
qh/oN8Bo0SFzzg3OEwLyX89SQ1SksF4JU/v1v38YMY2IJWC2Xcdr09Y64YxbaxVdJF6xSdxmbe66
0qEe63Jcd6KruDhyqDjny1e/+EIEq6IAimThCDVP3mcs0UqW5qLzKHbeWBeFpyNmcybPXucoG3fN
N/q6L8LNjsk1XaTVQmIOvW6bX5yDgZ/7ISdvHRhu0WYyP8RClRUgq0w7yGTwHf78mvGDn77lT/e7
jIIPzzysshw+Fpep6vQ6K1Cf9IlinGMDfAaN/3qzXIUdgsVY4os8+SDLnK8nBFWDZBgZqrZSp03x
hqVql9wjR3MoZA93yXo4iDOfzpcPEWu7zVzHErLspj7eXT1NtBmGljGcrGVtQMx4O5g3f36CX92b
gd+enRTbHlmcPMGaVCqpygcE4hKoAyincuMpCCis+tyW4otlQxfGErq3RE+x0Tt5jJaGvUUk8IAR
gvkvwa3s4dZ7oHfHI0zdeQ/Uc4cpb9ja93++x6+e44cLKyebmXmQQ18KRr7M8C4u4bmFF+Pcn3lZ
Jwiav0YJWAN2uQt91zxF0ADoK+CXhdBxXYyMR+27v7NdCkNujYnL+fvbC9QMBiFmMle2fouECOTc
r8eRtsiE8ymbNtpI2Zs965+f3Jfv7ONlTr5jcuzKckSswk0Vj/q+3dEYWi2xUqM7PgqKwC4+hu05
4sfvWzRujra/TgSF8Ts2pauaTm+pSXgANJ15pp9sz05X7YLh0u8VzGyshfKZjZT61VwCi4o+3LLk
/7biq+MsCmkZnktMku1cNO5MR2gXr5kzUTO7pTetU/pN7nQIHXML9W9FRCFN8dczz/wzgemvgfTx
hywr6odJzZ4GX8arxw/ZRdt0Fa+jTbZTVyiVd2eu9NVzJn1HVjg92TK0i89XClFk4+BbekNHoJno
OMtrRNIr/7o+QBKkBQGr39pGFKC+S9fd9hyy/6vv8uPlTwZXUfdjojUGgHDM07WCDQMmZQx498xt
LnPY5604UJEPt3kyxwGHsww7M5dVcVyhZKNkg/TaTXbDivq6vA3fzg3gL46Tny+5DLYP7zBY0Gdx
wSXDY7sCKMNXg+4T1qqj7cMtrufgPJTnywH84TZPlouIgmNYUsT2KHCCOHRUwO/kimJ1ckzym5zx
5fwG8twrPAEP6YGS9Gwv8T6H6ATijdEP63w8s0Z9dWOWYZhkvxkwvsTJXs7O57ZrZLEYqQdO3puI
fOMzQ+TcJU6+uW4o47peGLiNl++WNBH1rTc2yq3u4Ai4sot1xv7JO3PRr8blx/s6WRBVKRyF1DJI
+NCX1fAmerE9YzM+IgZ1UoQi2//sgtbJQmhqPUQMsTxI9jHKsQ8dfzdzj9VOvq+Zx4OzkdHLJ3z6
6X24xdMZhg61nXYSzzXexT/LnxgSL5f5zDxWz9aV5o6X+3hLr3ybbxayUrs694yXofGn659MMVFk
yBPVce54BCuO0yyxrKtIv1UzeR8HZ57vmUFkncwzFOXHsDV5n6hLV5pE5NSw+vMb/Opz+/g4l1/w
YVohCRZ98cQVkHimqH3qqXOj+unPF/lyJ/PxKicTSdtNdAVMHpr/ktcX/T38Pk/ZjO2xYZQUd+eG
5ZePzWSx1zTqgBy4P99UpqcRAHrGSFe+W/gexrQ889jOXeHksfmdqtVhZXdeENxPKsjO5zNP7Mv3
8uEWTp5Y2iudpDX+ctqUfuAmR8NCTmXgSa5wu5X9DoWl3pwb21+dOKE0/uvBnUy+VmrEEnoWwBGb
fgUIudypXn2FMqJxYSu81RQqJAoy1V1zP/ysb5OzUL1zz/VkYg6NsdAmtASePBeInkMU+z2o5D8/
3HMXOZmaU4tTkEnLxlvch0Zs0gDc/GdXOJmH5XyqsrDjOYbxq0xwho7j7T+6gnoy8TapJSQyd/mi
ZH8VIAeypcf/xRU4wNlLAZsC2clWrjAUY9YsqfNMDKqRcmjl3vnzFb4c4x+ucDKVyl1ageHgCr58
QTUaoTOqz7OJ8V++bWC1CCdthIDGyZAq1MBQWi3oWYhJMXPzNbUD4WFHXNUOLCTPvi7OzNrL+Plt
ifhwxZPxhYzEQCPCuW3xCJnBnR8eI/Uq6Xc5za8sP7PnXn7/n652MtYgiKhjEkW9V6rHbrrIUvsi
QqzUxRjywuLMp/Pl8c36172ZJ+POD+JMqnzurcNKfx0yJ2FKvMSiWQzudMUixXGmJcRKccf4fzVc
/udFnpaiAPOPgY+WxkvSbQhANE/3tnJubviiebCctkmpWsojMg2mz2uHJIuIXqcBfe3C3wybYK8T
jDW7voPhdpW6507dX9VmP13v5COYo0ab0WZy7N4rVL6LzbzR9mxgHJSjZ17er7LSyVD5dK2TdREX
w6RFLdca3CjZsmFbIVhbSVsFlde41Qmak1e4ezc5PwOD6w2nGWg5TnypUOSMPf/yXPTdV8Pp0y9a
Pt4P2w8oEcosCMvxkEPpN+iE4U0sq5zXCke7qEPKm77T3EnX4cPfnns4n5IXBhqS0D3j5FE0mR6a
oKxaT4XpV8v6jh4OHCyMKX++zlfj6dOFTu6w4HlnZYe1cXCtTXaLcXhhqQpPvRvoKz/HuJnPBW5+
Ma9+uuTJ3sEoooT0Ki7po11X7BthgN3CYvgf3tnJZqFQ/aRSWy7Tr/Ndea3hRcwu1B2H4N38MB3O
lcO/GCuGDj9a4T8LQFw++VI6aUrnIMBNy5O88RdrO1ppt9/bHqC0Y/24fKIREptzb3D54j99NRpF
fzIPyRSmoUHB9vMYFW1VEeNTD6SZjKHkpMXU44UGub5ELGk7C9UOWkRr/mY3cXhVonZf+Y0QGZEE
Itr/3YfOvKSBW7cRrVPFPT25FoQhgNlC/DyuIdFojv0dDz2R7LMnRjd/+f+Ib14e68ntf7riyWpm
1VoTFoIrtivxQ/WWsO9uTVwr02HunnvJvy2dy7SrWEu7g2Rs/vvzsy7TsTCiXCGZUEcOrGmY+QO0
tqFuU/XEporM1csr/dxY/u2L4RWjE6Ckay5VgdOlZa4BixXwfbwmSVZJAnNHdYbs/s/v7ot7+3SR
k/E7WnOnSsDBvHHQXuTZPvYNoACfIzLC+jdbrfARdWL754v+tjtgcjOJNybkGJAtzaTPD7QngiDU
ip4mA5YV8EXmJvWbI2aaQ2hEV5JUnftafttuUa7mMSqoz20I1b8aSh9m9CzTJ2kaw+UrHTxooV5z
0T/xmbr2pljXF9FVdabMqnzx8j5d8WQeYp8th0SaLFeUXSgWTvXQEIKy6ikpY6O6qzc0584dlQzj
qxulpLy0yxmwNHI+P9lOq3OCv0FESrZmtbjUezyJSYpwicQxsA9Fr2OvbYguXE1Y9XA4SNKiAAH8
2c+y/OS3AKrILChzJorQHJ1eNsr2ppTD5EIuCvjlzcBUMoxqNR1GFLnNCozAtM56JViHbVvCS7VI
NxpRhV+pTT2ZqzkdsD6VU0OWXZZn21ZI4llIIGPzcEB/PPWD7i8hU0DxJKXCMOLrxXYGC+vi7PWv
uzKqMHpX1dauph+JAfwMIWdd3od5BJSlasJoN9lJ5irWgD0E7GuylzV4vBvyi7Bga1EPkXCCHmV0
OVyjQmDmYtq2fppSjH1ZjHn3nHYtWnS5yKa1ZuTmewpH00fZlk2HGZ7c0crrIDzydIzCG7IUtSN6
mRDzWa4Qp6xYUXexGKWu23jK1hEgY5zbVhC8j1oAKKvW8ux69K363WxjduBqGB6IH5G9PhzYEftG
nkdrFOnAR6Y6TxS3sVvlMCrD/K1QWigBQdwU14rUkMgyJdWuKStpjWBafrCkvkWKbEzafab4sJlY
jYZgDYQ3vdTakSVWs+ZrESa2vJFE+QusVqxJzStifGc9kjcDE17uWDp5DSTH3Ayp6TajOl7paWMG
Tt8EBlCpgr6qXerfzdbG54kGURbtfQuSJsrL6yBWQRSrqZEegzyOX1UgxJoH1yxkoIATvW3mKIGh
oU7bGdfZpU33fRvoQXrZDdLwc7bm4pFkRRMyT8m8o2WG9NA3ja6swswqQSVUtfVap7UMb9GIZAwE
RaZBF1DC8IdIde1bEwCRxpwT0akZugWGgOIvPkA/Lx6x1UWbQh/Jg5qbiDdGIg/UpiwyCtTfPf6t
mjS3ldZMRA9l9cQUqzU4UZlFFF4ddoxQ2Q3hAKeOeI/qWCdpdrtk5RD7hzAKXwoqQqTpWrrT5aZ5
DbCTXWmVLC51AS6igS/I3w5I/imzpX6d6X0N+zgCw6/4Gvr6QsIKpiv9u+ljepbtqdj6Sktfveyk
+Q21JhprOZZqXP+6LX2fOr3XnCo1ylsIAlrtqKWM7Q5LzndjVuQEDS0i2UKT/E3XlOUmHoIUNACC
3DRIjSfZSAFWNVr6VhkK3M4hqjh4VtXCvphL6c2HlPieB/h7yxGha1mNzW2bEfwMqZf+EBl8x5mW
pzu1uZB2+hJHNbUN9rvJNPIdwWLVtrUiPBwxyI0uKlAOFyUlyWkqlVU3JCpWLBouWaFBZ+sthL98
3QrScUW8ydmSipvZOhJc1vfUA9o77gJ7mi/J0KFREwwq7IUOtSTbsBqRRRZSsuus+iJjMnwOpaRy
lAYKE0TCEgpQlV+VUqEOLk2hEJafXG/HFKdmVZvRrqhBVYheSVEOieTNFzDWkD1oN+VUDdZmamXS
PfAxgrFSaAzppnwRxHWko2emOLHqpJYMst6YAsXTqfy+N2Htv/H/BfqQTi1wnKpX4G9OGSYxpTLC
N0vxgwc44shdE9tqHgHwqpiGBWTioAxIjFV95rfFrjbuccz6ijeYY0MWXz7pF31uYLdW5Lpr3Doo
5nbn19YbQYgwZuSRyESoYaIH4izlt3bO/o+wQvl7POArdrqyCLG6mcq8DqqmdTP24c6EXYTgHiCd
Rq8CxdQRrl8W5Od5E8Jd6IyI03tDxVxdz8Bho8CHNmmll6nWz+920+MtzSxdckc1Hl/sooz3Ms7T
ldFVtBOsst/hSZQgb4y8S5lwqNFqcKBHg1q9WghsBw41gJWdSJrAq1htEwC7nbLI8fvU8loFOKbQ
lOAJU7VxoaiKtFeZqlcmWuQVxvrRa6WoneAtTcq93fUgDqkXqT8lIslui1opXgM4uSADSVBID4yL
yOYqNYFWIkAEPdRqu21GOONwo7rCtWNLfYxsG8RJMHTKVo2gvJimNr1HAHVvqtC3j1iVQMTlgxLu
yn6xm7ep6lYTP9xsYH/VU8nZ3/Tbm9wapKOJYxg40X9Tdx5LjitZmn6VttnjGrRY9CwIElShdeYG
FpkRCa01nn4+RNa9wwDZwcruVdemrOpWhdMd7sePn/OLOF9ZoRfZZl53S54l/SKDfn4bVJq880AR
7NrYapYBfOPLTJyUfxAOcmGTlq2JeKQHjvh6hAVSpbg+QYItzIlfOanyDW22B1POze35433Esjth
qsq2b+beNyH1AZuH+XhZcwg2cJ2lB3lIKCt2cuzfJ0YH3NzN2wshwACxFVRo2204du8epk5rw08T
PB81F5e4YRy8W1j26HZh0G05YKhdBfIOijV5J2m3uYtwVwiedTdWcrXLIGuj81JXBrE2Q/uk0+Xy
Pis8/McKCVZQg1x/JJR3Ocz4fWRl/r3mpeY2KKFeoVCQQrDPiSAJGmqeWynI5kTaNYILKpT3UWZr
1tnGH8JiN1iq7mRdXW8zSDkrMFCI9AvxPg2wMBTq1wL1raHItEf6pc2qF8rqKWQJFlqOlxYeMBjY
d1isAZyi+1tjGpzXb1pYS8sQcmHA2bcFLd6mhTTcRALo7Xign9o2d/2obtrsTfLrFiER0H+Z2raO
oUBhMeIguwT+aSw91CCWomiVW9PXDNjfjbLSBMTv8GQRl5Bc9GWZuPAMPHSZvEbkx/STXFQOW1Ux
XbQtpE5hi5lVgXJ6nIlovgYB0mGNBSodMvz4s3FlK7AFCXc+1NF8bY9COIKsEJwhTOG0cAMqXAsX
cqwrj4FseDsJLjFauS38bAny8BXsc9xHG2NA+V1sUelo6xDJ2T41RjvX+vi2kdIeaZ1cKPZIFbtL
SQuKH9iuDa+jmsDM8ahJrcWo7C7LoUIbgYsOia20Q6Ay6fT70mtLHmJBqT9h4eqZcJc8A6eIpsdz
IRz2YvqiIU7/Qxi0fjtKOtz4GtS10NUWjD0E/MSCcBIEYvtcyBpJQewhOiTwPEAwtHDvjShrXvza
LOkCWy5NvUHDfErFU/0qq90cppDSPqfqOMAUHFTvBqaIv1H0urwzpJY3h9T15i0fqqxgu+gIVZmZ
kHlOmwZw330txXhIixPQTmGe/vz68XMiRceIgHekLrIdjvBBPbkYMvchLwMLMTloq0N7Dms8vZ++
eh0rn18BYl3kBC1ex/JtF+1Kxe6Q134YqYXAubZV65VrTrLxJl5VW3kfRPb47Y/n+Ol5Pq3BwXsr
B0Geev1IaVu8V7OHpnv/+u9Pr6evJjh75vRRoriwdLtValXiWk/SNzlGnQDda4hDXXquvnGu2jB7
zOVhh0GJyXrCjkZQSreD1fSSi1Gio7J8Hm4wsQSO5ndYcZiVNyBE1kOQU3HAvalZJXdIbK51ZFbW
E8oBhyA0PSAG25KdOcJW+eavv15e+cQD/VPFY/ZA19BaRuWd8ZHnXk/vV/lRVhfKjynIoKu+glY7
ldQvM+f1dx06WVIZXvvfhQeC/R/Dd6f6i0yZiz1Fg2de64parRgjj19TFc1bnbyFgfnw9YRP7afD
EWbrbai9qOAM2K08hGB87ybydk0rLDvlTOHjGH31MRVTNVVFpGHxsfCHBwMeq1pUTCW9QEvWTnbS
Bu9Eb2XeiN96HEkXjaNcaWuyLdDlys3wrG0VZFQum3MVkSkEfD5BBqUlZJmQjQF1+bEDD34IXuzo
jVuGSIW/3OrvUw832KZXzQdYNrURk/h6heVpCb8YcN4bBLHrZkLPgP42fOh2zYqiiB3eJzZinEvV
od5kD98DfsZPtByab50jrRIHj+DwUlmoa/NciDw+0sx/8iyU+BZUo2Y7fDQLrUd6X/rAiEyRMbk0
+Cmyk+Kkl52rBp0aDXS2Rk1/on/M6QuhR4YTK51Eu8+yEHFcfHSobJiDP7VHaP7nvu6J8aQJVU9/
ER9Mdhof4/DrxlrkR5UlrYzr+EFZFqCjyr24nXgL6Xf/8utPe1zqojCK85sMZFjVjnqy6OgoVq3E
ymocJRwRVpjGIquVnJvTqWEohlI4hD8Dm3cW84NMHFRyD4Wj466RTP6RvCMYIm8VTou0yq6xMQ/f
5buv53bcCVMMU1KmurZigIqe81sKHB310S2QiAJLhPbPUtqUG22Nherlua7biQlOJosiTmEqp3KO
v/b9Xg0yt1FXiiTfx+jKKhiBDHFyZusfxzpKoMAvdfzfNEOb73whT/zCzRG9kvhcg/Tiu6hL+rd6
eibWHec5jINtJNFFkaQj0gX2WCHWKOj7pEW6N7Lqu5/pZ8DIx9ekRRmZzWeaOufKmoLcwTb3h84X
rLBWeSy++8mt2t2DW3bU7N7stKXSXmtNfP31fji1eCaVa2KnYRw3YnMhbqwhUFTKXeitY1mtdtYq
gqntZdbi66GOtwOTwzZWZfNRu57jyK1IBsUG+RxNc54jKM4HEVhdXdj++TCQCzW+FQTDI2R80/h9
23QG2pLYr4gKekkxYsz1zR+PgqwNWGf87pjWPAAKoSibVcoovHp5Nn+LB+Rp1WD156NAsYSnQC2O
qDdr1LhRW5muCO+3tX4Kvb8LOnr/Svjr61FObGyD1gUgf4ia3CCzQOQmShWnsHNXuokEdUe5yuCp
8OdfH06dRMbKDcVxnXX8mzpJpBFc38o1kY2Ur8RJ398cfgfVPyLy/pcs3UOS7v/9X+fdOKVe/zWh
d/eavMLnPWTxQkH7h8ZraH+R+4AYl2WRfStNfZS/abwwfOmwGMCP/uXQ+DeJ1/wLWD30sqkPit2j
Tuz4m8Sr/0VBAiEbEQNooL208v52lbz5nSNBgma5vffsX//5kCR7tP+4brkEsZPGuVGHMPw56uFk
iIZHJborSjqOLOH/oQlnLtujMDcbYsovDgJrHnt9MJqDuwpzrCcScxdoN35y1aLPdLDqJ+ZyFOSm
nircDknRoQEqc/4augUJnkjMJazKXY/kbR1SJ3KTMwnYqSU7HGaW36tK5yqo3rgrYezsqjXtSP3+
9USOIRWGTnpAgiJC2hRJ8z4vWV+Fhl96ou8I+3Rbvk0pV7pHDtjJr/BdXJ/rSX/ky5/yacaDPmGR
wpMrHEVUQM5uLOUW4pFOh7ojGBWqV7j7LSxbWqs3EPPs9gmhxRLqirfMVggwfT1j+cQmMeHkmuSY
pn7MBBJkoaBaW/p4q9TLiSCb0IcvfyDg6ehPES9kC6foYmu8Kra2y5bDptjgH7QWlvKZjObEJvr0
Q6avf7Bbk042jd4sfEeTflnCdRE+NfJZyMyJLfRpkFnUT1qkGgbwtc7kcRztEqRz7OntKy7h7dya
K/3xrP/2uXlNH+BgXkKLPGMoMqR+OXWtOyynrrK1vsXU3a7vsFi/91fn9tUxKhpKEqFFnB7a09Uz
y6kwOpJSWr6+87tx7duI4m0M21jL8ICqM+dSngLJbBeDCtKh3xEZLeLZbIoIw9IXTQKnWkVXsl1d
xctsHd40t+CR7kB7raMbcQmmYx1dNw9wdM4+lU58VmjWpIWmRrtcnV/mFdn/gLoqP6BArvmevtrX
p+TEN7RIenizTM8w9WO5D75hgrJZ24Rm4ET0jLPhpQl+SMGZVTw5BpeRyY3Ao0+bReu0HOVcaC3G
SHDj6NVxJebysEDv5Uwh7HixeHYRd9gZ3HQIUnz+WlZXGnU8qTtplMoVo74xJOpQXy/YiTE0BLOQ
LOBjIIYxu91yUL9QKOWQPrx6ERaiv6g1Cu1fD3JilxuaBIGZnJc/qH3sy4PPgtSuFnpYzTvGNV2T
CTDqlHt1ITrKCh3RM+W04+8zDWaiDQRIlZWbpaVwzyNLCPrQyZLnrKHgq69SHJG/ntJxNOY2ABFt
yqBE9aON3CsZBQ3NDZ2i/24YKMHU27LCy6jW/zsDaRP7epIQ0eY8hj6SgzHVu9BJ9Uk3FRWn+FfI
kyt6+HpCJ25UZjSBdVAmUFF9mEWiqq5NXykZCGNPc00hfwnwHq3BBaL1d6jtbKz8zNSO+WwTh14y
0e2yDMWCADzb4AHN7DHRMVmGQkc4mgq923YBpY1KL8Lp67Mx/tR2PxxxFgA1eTDSMmTEYSfvgKCE
36QFaFegSWAqxGW6+zdC/NGzeTbL2TFWR0XP9dgInVhEEXxQhqchyjHKqhc+wtqLelSRMKyz/WDg
o1m2Dr2VhL5VYthiAxM2UEW7idzbGGeUOFLvxjTIt5k1yGfqSmeWRp2hun0aj6XVszSx+aOS7k3t
zFv+GKM1rQNIKepk0Bgpg37+2gbhwbdS1gFCFs4G6KUthR/RDuz4KruoLoqHGjrs+pzwxamDClgS
HSCyJvnoXR/oQ4WKKgcVAeZVYu6b3LQNZFV1z19+fYJO3K5M0Jxw49Or5EgnwbfQcqx9YZpgfqFg
mVA77nfjBYfGBZCACwwzvbW6IDmjmbDyAFNjeHnmJXHcSpgW+eA3yJ8XGbCQ78YB0w0RvRGW5sR+
W8s2/oEp+SpVZ7u66C6sJ8xZjU3oTIeN32XsPDu9FW4k5dwRn6LG54zj8++ZRRWvTiYvZn5P/UIH
EBkeYRXvUTYiU0VF8yx76eQmPpj+9M8PLhq9VhEZi/kEVUSZEvfyWhLOTWlawq+mNNvHIJfiYBw+
ltjcpY679bYSIEN5MXEDzqLjz402y0pRPSuQvUDz7XeMxP0wgjZeLLWdvokQdz8zu1OX5+H+mYVk
5D/rxDJRnVJq5ODu0WZNw6evz8nJsM/rTeYxzYtKnXdlEmCHpokgolP/nJ5RmCXiqLs1bCwlJuUL
f6ff6auvxzwVBQ6HnMV9NNnLotEZEsFpjj+Ci4aJYPW10pwlWExxcr49qO5Rx6AoYfCvz1uwLbJU
jVSGAh22QwveanATaq4Q23ew3sFtaF1sUROutuQkpgN/ZXnu0B23vQgChz9hNttaTIw8GfkJe39r
XfdLAOtLlHu50v2luqyW7uIqXvmLhXDZLbF4cDzixNfrfSLYo3ZA1iLScYdcfZRXgiLJm1qctq1o
11uErXFwoJuKC5CtO0DWHLped2cGPT79NJd0ShsSyZKlzmu4aJ+CnMIz3imXoyPRZcKmm7JAtZRs
D4opGpBnngLH24rOosrFxQVjEfVnCx0MalCiChxTBH/rvRu1ywGqPjQKlbB/imU3vzfPYQnqOINg
PjL1DqqT5GjzYUIzGhNEdBlmXW+rdbSexMXKs1flqY/Gi4bwSapOBjhPAU3MoKgwqLETX+Qv4dZc
5w4Pgzt60Lgid47qQDd17WLz9exOZJ4m21W16I9OFdh5+wxp295sBR2/N+DimOsoG2EFN89BS3I1
vgtnNQ34OifO6GGUm303SSgoN4YKTwRRyq+RxK8ezXzEIR46Iv1CAaepJqjJhJtbyBZ0Eet+AFZG
Y2XwV6Dirs16eHGbGuN5rKYoqgFNkpIVwkGAnlJx6jkKCTCmcNPK/htd6OjKc+toHehluMfU57IG
erMQALndBgXmnYbQPaaN+twk6Q1SgFRwDG2V513vRAF+lGPfbK3e2gaDhocYlhOhYIGikmKs8+pW
X2Y+n0WsAZbRtHnB6+NJa4MbqcEsGCV1EI9AhO24FJ6UOLsRawXni/wuLE1ghLH2PTRMfzEi16UP
/nUl4RVmRFq37toyW/HD9notNwsKrtZtpibr1pdX+Nh0G6WMcQgu+2jRZ/kF4Gc8SLWC2peMkosn
X6UtDWWp4LECJrSo0x5bR0RXALZB6tABNxTJfejLuDECFrZCXDraXH0Jw9bHU9ZY1n7R4E8iINTu
NchzVk9VOv7qgujdG1AsT8vGLgL8E5oy2XR6edkY3VPiNSb/pPs19lG8AIt7kajjXuhDqqppmKEh
bXwX4rxFmttaj+lwZbrdTd2lHkK+zT7t05tO6oWFHE5hOoTV5Kt6bjdJgd4WfjVg3qp2EQMtXcSJ
IlzrKq6pFgKuIFe33ghu1w/xGlWBV/VGgqeSGV8MY/NuqlgEpErgXQd1spSFahcJOQvlWy6BAyOI
vFFeCmQqnEFXvH3rS+sMrss48nJNZIxtpWAtVVTaErz+0HC5UvtIdDIDzwZdqy9HX9wDrvxRlaiU
DlJ7n+Ax4pgqLndiOyZblDMvWx75dtua15YcXiZuYmwS/AUstMPFDgOnDoz8JipaJ/RCYaOZFpy/
nEQj8SLX7kwBv9d2KwnmOkjrtRwqL1Ke/NJw/MbcwN30HVC6OjDQPHHzu5jQvM807x6Fy2EB7MyO
i9pWcmTnleFGlfufaJigVpyWHDU1WIsmUk1lIKCXHfJf+QI1Kb3v7S7EMFoX3rrCQLk1A9ct+uNN
YZTffDGmRSfIj7SLlh0+dfiJ4uAWA3fAqK5CeaLTXys8ohZNUuNa1bcYJ7vDLqkE8a7JSgVBbxeb
QrNX33tdCpe5m+J2D8B7IYlJvBJiBouTZJcJ2EX6agphBfM/22uaZitkovnUBF2xrMcGr2sdMwIc
dl7NIlPXwIILvADyEL1ZH7sDP33S5X7YJmFTb+SkWVv+GD0pPS1GBaXmDU++9wzC+ybFI9wORDHd
ZrLSXQpJj2JHLWHa3uOZ7JO5SykdKalDHDtXn8smuqv94DXvm1/DYN01kbpJym7yh8OGVATZC5sJ
d1YE5xd+1oW7KMs2lDN+mFr6qxqlbtu2+a8sFodFk7qvWhLY7dA+drJXL5OqfqoAttp5Tu7sheZj
nraX4ijhDFRE1koRRHWXtoKAL+ug2y7e5Egcu+4F2urLKkSpXswwKMcmVy+1t6izXhsflwA9BcEb
VhZq0UbfrIYA6fKyLoW1wv5aGEobOE0bvgodccQL+icrb/dqJWBiZXX5BhbKpm/VhwCfK0SmXTwf
dTsP+zVbZcnAvwSVjcpFAr1JugH4uA6H+jGKWgzeJRztMPhJjH6r1tBHmlJ5G4US+9ThKcXkt3Kr
W7/STNDQys++krA8CQ34WHQRtObRBzDkB82+b9KXMgTLmEjNXq6sjS5EeK8+V/5tiUV8scr76l7O
5G89j0N8PixzXOSK6nhx/1gP1asaD9A8teS2SyMZ7Gj40iORlNdYaY4S9wcuT44x9t9FnTtHAnfd
xQ+hS6Mzl7R7v+w3gpQ7WMdlSxat3Qhm9lQn5gUmJvA7UeofwKUDfcczwkDuHWUAtCXFUWRHS+9p
2/zIB7nHRipYly16+In7KAf5yyjFr0KMkProoeljdFm/dEc0oCfrglR02TbJo9Llvh1I0VWnhN98
wXuo2/7GdbHaE9nacAfy69EwtqMKHwDDrmFRFnW/iQfEtcaxdtCtraFpVzsZB0Bd7e6avoJSYPiP
ihBCKxHydGkGsLO8FB21QbvWymGTJhnoWDxH8DxPcb51+wy/5qr+Vlp1uKy4rx/COsSwVnXftU4g
MVLrZidHmb5qRyldKZEOPVPD0gsnwlLMgtVgeJP72ZhgtcaqCKn2oxEyycl6CFnZWHVO2GBvK0Qy
psJ+0C3bRLmOI81dDWJcrvWYHaQ12oNUt899CYutqH9mVWU9hR62atgIriIT7WifU+Hxushk0Faj
dY+F4WT50Wwqgyyiwd5H0eNLKYJ0FPBnMyn+pufhRkiEFwllANQyIZBhwXQvJJmjSP469qpiMWQi
Qj4SzyTPjRKn9KDskS/pO3IKuj5GStFGR8i+hNakG7/EZvgVGi7ez4Gp4q2UZ5usV821GbFF0qYx
FvGYxos+7sMN49W2lrEkmRLeaancO2KH40fv3kvC8LNQtf6SQLAeMHuGNXQL7XQnawojU8BJFDm7
Ksbxphbk6yRF97slcgqSfKnEbbv1AvkplUZzWcnJE6TOtVoW90VXPhpYAjqyN+Lk14gTQlb4JiZ4
WAlNdcUl4a6wI8OwFzdgbrrvcLTWOG/cunF4heVmZNd5vhUE0ABBEyEaoWfXoWVlEIbyciM2Y7wT
Mu3dTNqbpMUb3OpSZRuo461PZBhk/4crBwgDdvJT74m4FinsPVThimUVIY/PK7G9r+vRtxEPxg/Z
Et/xGLwVq/JSyuBvjeJANQcJ+xVdaTz6MDDw8jy3R5g0doSnKCBq14mNRlrJQv+cZ0rriG4D4C1o
9LUSoElGjvFmYE8Ivz3zNkSCveGLvu1h3bdos+AuIscMy+rRxw2EI4QUPrrRSPgX048qJEyu5HCV
h3hgj7VyUQ7+c01jHWZeeEPy9ggFKr6skCJflor8HoeljTzEvkqkpWQmuwTrsB5Mx6qsVIXUAPj7
qI9g1arqiktds/usDp1GCqK3OE6J21qroPef+NhuDNKjqAdPWSfcRj2uUHob7PzRsHCd6MV87bUd
+bAH71J2m6tG1dC5kC8Amqa2lJTXgxLiOCooOFTh2CGiV1/6eES2sfcWKtpdH3mPaSFgQo6BY9RY
GL2KP1JLnchvkbmqBrWxTVJLqDKuHSpZDeFpRI+/FW5VEWcjA8MvZZSuIynNF2ar78ZJIr82q9iW
qgQLqo4EEKX4W18I7l0RUy4vxasOMeWQxCj8gX1Wu6whkmGleNuP3sbsRLAzcrdlS9ymWfseu8Od
EYjXfi7fcOvdl5oFX0CrJDsNx2sCqL+ocjFbyGN5ofjtOpXz59pAQbEs8IUoo2GfemhFhWmA6EiP
B5XrIQuTVhVCwFRebQX3oFbSt7Xhr9PEfdFqP7UTCV0EWb0yU3cf9hC4GjgU+ExdGNi8CaX104qH
ZNV1zaVvSeki0P2d0no7xRwuU1wSyrBxgiYTbNoklKfc/BeeVVQiMWxUvGZcuIV4J1t85gLBZ9sb
+v0gW7sYsx0/GlnsMsT3a6zuTRW2CLoRi7HoZFh40qtShBeuEXBhjxurl/dhpKV2n/j1smz6x14F
Bt/G7S9D7fA9HGkpFXjVLtrRrexGSatFAo2I9KZYC1rpdBj4jGr35LawaKO8Vm0IRT+8qrwtK7/l
dsKZQQ8qJATraFxJLneylfF5BV+Hl6FBK6uh5LlecdWG0TLr/eexzh9gYQ7kguYW7xMEeoOuV5aJ
ZjR7t8JsosnwJQgpQMnmG5pp8UKI6tzJISxgl2B814U+tXOrfFBGniVja7Y7CKEQldyQonw2eft1
rWpDJFJXXiQbCwTcGTFSvrWJIDq4YDiBCc87bZ8yF0oFibK8rULduwSSNdIsQ1M7ppqn9tLOa3Ks
+VI1WQZQWXdUq3/IZrcuKtLVVsOysBOlvZwYGBISxsg7Utm804Lw1Qqy97KKcR2gyr1TiqjaSnn7
3vlYGVbAm32lR7YDJSwyNJKNIh1sSY3HTWJp3gLTsfsyUtZoRVxDj9XvMsPYtZrlrTJZxYfWTR6S
snG0DP5KjCdchNcBdks2VPJlqMa9g7GItjAVr99KsWSu8E/yMFqOcDsTaIy6ZYOzdwTBWVYsvBWy
MnESUZYwUiYSwhvmQiwohIltn7PNIwNRHtN4bHTxXihxtnB9EVqS1WwV3XCS0N9DUeGLR1l8KUuN
aYchRkruZLXRyVp1YQ2Ab1X2kRnDgsN1dMSsW+cBTQpZ6IHJe7Cvof3VPixfcuhNluv7TFJwlATq
WCzJkJHYMmuIUxS05KWUDUgd9FhAtl4QXuDFFz2buscFagqe3UZqtwoNKd4nbdSQ5LHTeCfEa72c
eE9DoG4Qj3xrdOO9qIcLQTJQhpTF7L4QknWnZMOTWMev2STsWjf5eKZxLE31i3kNEg9HxMwnydMj
beFAVbxQFSgAtk5L9c+3s8diV629x6n8n66CpfUtc6Kl55ytfh6X4KZ6/z8jK7MuEkSUuqoaRpbu
eef7N4ojr4IVsBlUXLoLdaFvo1270a6CrfLdvZ70R8tuYbJk26+LSscls8+/Y9bXLiEuIwnA75jw
I79LZlP56lx36UTtinHAIUk0ME10Fmb9DWWoTcHFL2tqapXOR4PjSkPXTnwpHhAePjvgqfo86uOQ
qQH5AkSazctzQ9NvSprb9Go3KY+sZoxsvB2/Xr2TJfrDYaYC2kEfxTWxeg8Dug7hlmvA5Z770OcF
aU6MuuFtaOPfda5mfKoqd1Ckn5dvK9/TedjyzSZ1fN2mWD9A+xltQALrpF5oD19P8tRWPRhuLuDM
izNU3IThCriXrnlhatXifzbC7GNxD6igl9kc2Dsa1k1o/jFo2ZgK/f90Uj5wFwefCY19OMNTK6oO
u6WpQ7f3X+rJTeWr6vO5dZpt8ZYAJ4xT7yTNebhR7ui0M63nk6focB7TTziYB0l7mcAxY4iL4E66
CNlsH7iDiq6a+G+o2h7X7T+v26yFN0ZTfCxoE2qIo+b3SfxTKQJECHLn66U7ZpbNPtD0Qw4mllqW
10sSE1MER7vW1+0F5lsr4arcL9Qlp2k94ha+Vh16wWd7ocdkitngs06UgVu0LwfMMr0YVs06WTfO
JKUlL/KzEmbn9sisoO6NfYxVGkMJhbjXSHUow5rlmeN0srl9uE1mSIrcknFfKDlPwsa6liO4wQvF
+R66C2Xp7dzl8/NIb6lbKmvrKrL1GLkZM1u4iv2bNqi8ff1xT4Xig18zp1hJcSmr47S8seet9ZBK
IZldSBLxPxtmFkS8rMpbt2UYP3tABAV30XzZ6mcwnSexC4eTmWLzwUatEPRzzYyNGqu8tRZYY32o
sO201dS2xPNsje03+MsRPiblInCYEz7n3BVw9mfMYo2bqAE29EwWz4Wl/+bteV6vgst6MTjCzt1G
SH3Bg17Wa9owjnFhXp7LG8591Fkkig1PlcqcdaBEsVH7lzbZpLl0Jj87geX9FH/mukEJMgVSiZml
E2+tcolywgblRLu9KLcqRHp0xPGBoIaLj6SxSLYX0ipcwRZ5Jk/CZuS8KOCZcPjxcw8+vpXLIYAi
fk6uYSBXJRd+7MEZj3e1kJ4J9cdDIbKB15QIBQYg6jw/bOTeiOmmIdfcIrhAQaWDwdqWT7RIzqUT
x58SUi06cdDyLA2e1ywmjaIeJfUUk3oHsCkatpNUXEA+UT3IDhXapXc2hTkOg3gL4HkDJH1iOc6z
s97zPAMD08RxKfzikVIXr18Hg+O0FtIQ1gk0t2nwHw1QGb4SdUWXOuJuspmK1tLa3yTOWQ3/Kah8
fkBAlhVxLLNAJQMUnl2QXdHwCjdcRnjql3Q5Lo276Qzqjvx8LoU+MaUJdkj/l1Wjjz4bKtP13Cya
hiMv/cItgW5qcNsahh1GWy2h56lryyh++XoZj3ch0wOgADiBD3a8jGYiUqpuyTTzKzdtcAOHChug
qiScGWi6Yo/W0TRUOJQ6fitzCG9mmFkR6UxusES47L1Nex1n5n5B5WFTKdmZPX+05WmfQ53kZCGy
Q/4+i15lyvPWU4WM5qDo+G209nTluwxL/+vlOzGMAvNmwomCtD0ytdAyIbWa1C8cS3kzitTGiGzl
SvGZi+9oY5iMcDDK7PxmQpihCKLl/zzhytW018/xQI/OLK7DDCOC3qAWSbz4fPPJNK5DVZMTZ/TW
VSr+glf36+vlOsZVMIRMYFA4stIxIjmKUyAARpjysDF3OIVOVGzHTW1thSDectgX6eLfEG08NTHZ
5BOBdFCPIcqBJA6plhEryuV0hslPzIUA6bpbZjftOl7DeN3+dyZ6MOR07g4ukjJr1CKP2yk86b/8
G57+O+sK63rYDOJG3esgEs8hHo+OMms70WHwGkKrl8X9PKQYaB5d9zFwwlDmAJsoqua4mC98bESX
+lg8fz3FE4sK2QwFUtjsuszb//Nwpe6mYkNvF3/YC7l5yJMfX//9j1fnp4gB/AboDXgKbizukOlU
HCyhVFuwNyoGCLcuIrz9pgIqWa89sIVfj3TiEB8ONDdjzFHzEwMXdsFQXDXWU+u/VOdoqMeLReNh
Ug5X0E2dvDY/z0UsBBOZGaTftEhbFuZlHZ6Dup1YLoiEIMgtSl0iYXY2hDdi66NAyCCTqrfa3tyq
17CD0cUvznyYU3PhXoe7wHN7oiN/noueJ9BaDGJeJTx7wVM53H58jj/ihv6vY31OtLt/SgnL1/r1
P94xmq+Hq9fk/T//z0XwY3j9xPmc/ve/rVtl7S8kwrgQDWg6EMamx+tvyqf1F1QAIGgo28J2gxvA
/+dfnE9F+Usi+cFGCXInhJWJv/Q359P6ixNpmThMoIkLoUr5E84nf+fg2jZgM0+7afrQ/AyGmn3s
FHvmvHeROGjIUk0ekRW263q0VwwAfiBymrH5drAyN78P+CHE76NU8//PvYFUKqsAYQl/PSQkjuKY
ngDwyghwiwkEh5hXA1KargFFU2rk5wmNs5LL8XizUI0RlqJVng4IY+leeuNqKl2We5/2fbzw3tLV
sM/OhM5ZUfFjSJqiU0bOOYV+Ng/VuVDWKDDB0lzr6wEd/mBFr1z8Vjm9HT2A9tn63rmX1mc07vGY
s2magNdCM/aMRbUS7QkSGt/H7rLraEItfMqaV+Fe3Ez4VwAd39tvNIZg+H79aT8H2uknwGieUunp
3yfNjs+RI6wtfMLVAJ0xUbKT4qKT3/rq7esxPkenv8cwiLKTdjLV4c9jNKpXZnJJM7cst6L/1tT3
X//9WQrzMQA0NE4X/YRJz2IWZ8Ox1ouyzrSF+4g/K0pFq46C0ngnaQsaksYu5D3VLc7VAz6ngB+j
6jK2yQDFTXjccx2DxivdMdOQkQ235UfjoHOs3fkUUBaPtwlJ0hSGQKFO4WXWtkALKQ7NGvzcCE4G
kck41+k/3eeWIsDEoTXbpin1HW47+vpWguY3FUrVKqS0W2tYkNbjc0YrkEd71+SdfNd6YQg+JcDl
DgRWWynYYSapiEWX1QdxsbXS0O2cKnRz0EW+WvuvVajmA9paLYjURdyJaLUCJ0wSoVrkkWQ2/oKX
UiCvkBOhdY6OZ7UvgzE3XitCaHwRCSaikT6J+Y+6p1NrK3XJmWpA4ZhtNjbf86aioL8I3UrtBLst
S9jfuiAr1Q+pkPV+J4+dcjf4w6TtN/QDwsC11IJuXgyqn+TofpcWc8Y+3qXzqZdlsFLCTLrOjMLz
G+SOIy9byWisfhPQj6SiUSSDez3EgRfYLo3FSt03UpkUSxZa7TI7HzFdWVl0cjFgN4S2qLQFxf8w
z5cNmEiDtptZ467oaFqd1dVSL5RQQ3gO0VdYHULtubTbh4GnOCg/iJhtYGdjWnfvI0hD1VjUeZhm
rzjvdbnhyIEXiZsamF+KF5caVkK5UBHkj1imLNI9wDsT9pDOctoYIubupTea+1oFAQOzo9Z8SboN
B7Ueq6s08r0CFGsslzS2a/qT472nF3VMzSb2k+y9w8fe9BbAauTsukIEsy0vRD0Mhu9Y0VviC3qr
6OnafpcJpQ73Xp4ASEmsWvlPTzB4HSKGABpwJZdiBGY2SbS85WhZvuGlNvDQqoexU/rok2aSlJC3
jVEgX5Wu22xUvxTKewip5XOGelDHXZX4bfY89F013iSlPJgv4/9j78x648by9/xVgtyzwX25JVm7
SlJptX1DSLbEfTvc+enz0J78Y5Wcru7kLggwAzRmWjrids5ve583qZp5pccqjG5AiAGjom61/JV0
vfu2C28cwWj0TTzwvbw58BtbBIeDTMk1UFvrqjDjTvsBjHKo9rzbmjiFDPRoIHC7AhXk1DKS+RgW
dZt4s9zr1XOi1lL8rOZ2rl5HVhXB1JiYkrpp5VGvvzbtoDHlKzH7zOhqNMloWpymc7YiojFzTa83
iE+qDD16j6Kz1qwdydpQpZ4eT6J9cOQqx5hGB8jMZGyr1qp21cM4yBuc4yJsFgaRdYxPzVXOKJk2
pHazZigJeyvRWEbB2KkoqCFHcxlMX4skt9Q3RWvr+DVVQjU8BiQSNp+32in34cg8SsNoaKYnT2UZ
jOZ2AT4zkaHphVEnX6dpdjCpltVa6XEt0ttqshgFmXUYvuCbncMyXsSIHC+3mkGMzq1mqzCAq58K
qVmQiGVcNnd9MTrDJnGqqtgOkjoOgIvbLIxTRmwcNqGvaMyAg5+ceQ7N4VrN+wK2ODG200inqOgn
Vf2qSEXoAJnW7cBqB3h2jI8xKa7ksVT2P3R5oALXeU6rRwyuu6E6JsGcukkPSaO/qes8XtqKF46P
5Xj4GN3gfqkS8OH0wUl4Hj23dhKF3RDprhhn31GMhzZWXgcyA8waXxkIPAJwdMmf39ijr2Zm11Z/
/wd8PoORmFJiYms3IZGdHyQAqO12llPUd1bgpkN1I0qADYyP/dtl0GjoiH/o0Bryp8sUMlI35uJ1
l1pSkj92iABU5kD/fpGzptJyKtJsNjmOEc9S1zw/i5kY0+xEDEx9IAdxnhfj1Gj92j1V63Afb4xj
+6Ss2o0cr53bS9n25zhj6XNTxbAYKiALPguMpTRNJ0DgultKw6qmgKZcVFb/IRK2FnW9iQ0s/e1P
Le5gBiEnFwxjN6tgk6/yTaVvmKhflevwBowy49sX7qf66eWk/rj4ihCbckvPc/oZKEJdoOp0u31w
irfKlpE8B4c1ZSU2Vr+6COf70xUuLyGqKG7l57Cm4Q7iIs4VLg8wW/eHUdtZx3I3bgqwFnq1uXCB
n8Moy1JIjfj6LMS355Xwfm6knm6V5o6Oayhu+0XfU1+4n6EXwOZ/infTuoPTfBXi5+H4w0m/0F36
w1vzYf2zmoYzTJToR9YvBFLn8pHh0gtXuLx3H/cXi/ICdXHaClTazqsmbWWJImhYIcc9+H4Rk+cr
XL4QvHZfxxNZFA9z3MBEuSAA+9OVUaTB6oI6G75iZ9/D1C9TuzWvpBqeRuurqV3cOc9W0BTKWkSk
ADMWVdsn6NqQoEZifrEjLxwZNL7Nt3DtxbNyV14x2vUyHnGfKF8v3M6zL4JFMQj/iaqEBoBxyFk6
kc5CrUdJ550gGV3uZbwXW5NWlLmO9pfejvPc4udq9B416nfk9cp5giQJjUPNYLXiu7hSfOdZ8+M9
0hLP/I6I90n8k/T3Y9kQmjlZGQVyiCs8PFocZ1cYF7gMBsPPK+SIv5/Xutff8uVTH60yNNriWnXB
n1w4hs6z7k/LLk/7t+peL6PYSGuWFb6yXsC28kJYWIicYhNcG7eXzJDV5Tp++zA+LXiWfCrtKMdh
h5VNyAQxVeBM+PL7YiPZH0y/e4tulvs8Z4xBe+MKy/R1+kDuv+3/nXHb5/t9lofnAhJ/QHTitszh
19Wxwok2vsRAPKsG/s9VKNmwqVITPGc6ajXjvmXD1Wo3Ytdt7FuCy7vkH8w7/OlBQhihrePwUVIQ
PtvSuirJRqdQFB7ksDJgMaUnaYU9Ay0y8/WynvbzLvCTPSYDF6DqzH7w8b0J0zwiFlbRpjhftOmm
zE9//8X/8fdTblbI8XWVqtzH32/2orUK8m+3Lt5z7XoKdn//+89mUX4+GVptsm0svV/1UynYqAaJ
zAGbdXkfbBZLIFLAg7LPtv/AgPwP3/aHtZbd7bePLLRCieRnUNi9zI3YwZrA792VrunvMABTXQM2
sl2mgL0L1/iHm8i6HERs2aBuzquGQ2tQJW66ZV1l3T50G/N2+qr7owdvl4m55vXfElT+c1tttjJa
V/LClfx4qVLKIHpdoVnq1zotbdNtd0xUr5hA3Le4gr9rXrK/NCLxp/16CaQpjMLWXZTWHxedrLE0
a6dUXIZEvPBQ+PNz1njhUTk1VypzIWTmxEyl5f4f3N/f1jXOijR6UMa5OrFugOb0S3argK1352dx
UE6UZ7ERPkn+vw7Wlh3096s1zipfkj5k5LCsKtMePOh7fYXB21ZprpBg+un6kqnUeXD4az1zqYwj
iF6O/o93ty5Ka2R+enmLFnJHAxEs8IttvsOodH9Re32WmLEadXYHsTeaDwdg6NnVyXkyq0kcKgRO
64X6Q7nbFwhwVuo/uLZPH4i17Mo0gtjCsBE5354rEx8Z0TayWzmP8rgX4kKceWYPyC8lkAf9RUdI
B+SKMP/jvUM509g55SK3xY5w9vsbOK4GJZwf2jeGMTgBX+qb2G8aD3Dgv3w5qfzRN2BvQ6mPhP58
EDjvSqRS+VSRtShru9zoiCE30nWwra8WB1gJEZR3GS50ZudJnqkoNs1CyL/LP9D9/3jF84yMQp4R
zS/JUnBSn+wn6zndzltIQ96SEo4/aXLT1eLU9x1NMsyju/KHuRWPSPy8SwXb8ye8xOAKcyNLGA5d
+TxwlANZyUsLpV8LaSJT9iVysQs3+jyi+bkEGIQFEG0ABz7bffQwSQe1YoklNi1uG0aTMe+4sjbK
qn/MLl7Rzy/g9wjqbL3zXaetjdgI6p/rzevle0x8G+vba5weto7jzRuE82t5WwdetgGOEEPKunSy
LA/x45/APuvweOmKkUjp5x+poXbD1OulK2cNavseOWK6teOLzO+zLIqXiZCGxBsUkwZE43zr6Wdd
TKG9yN7WGtGpckiP9UZdGJdLhFrsFzKgvbLQmV4KDz6/NzQVQMBSW1AWGOLZpicsRZLQPZU/42LN
ZzzM4TjbMJPLuMKCQpRrpP4XDpQ/LGqzKlkHYA0SgbM3SS2lqeptrGG0+Tp23oL+7cKr+qcFoE4B
5qZYYnxqX9RFrxUidpBlvXfv5l6BwYS5Hhh16dH8UvqqC8DnEif0U2TKQ4RjrYFwI8yiTnR2VTUT
BEMs24UL9f9dXuEhiIwLdiYFQZIM6/aS+cinTfdswfNBAqrKmP7lXCVC2OZlfEi/BT/UH1XuxldL
DSVfR6mbvWmJGz9fuL+ft4IPl2qdfRdFBDSX/3JlDFbDY13HRzASy4SLspK39t2lid/P95bdnZOF
oSeLE9o+D7eq2SriUp/RF63Flb1PGToeLKItnJuv8pth21+yeP/jimypjOBZS8v0fBBvOW3oEDD1
+QuIH3lR4S4mDlhT7Ws6pvLdhXu6BMcf9hqonDTBdOiWrPo5iJUT3cYBD6CDb+ZkNs0Guc5KsX66
ekv+JQDqpy3nbLmlE/9brF4kqgNPheXI3ZC3JvPKlLG76pBbY+0o0bj9v7y+s88jRVSJ3woLLihK
yW0287bFYYDy0OPl4/BTqIy5NNx/cgLcKBhMOP8YO7keNGXSuJjMX8yUwhXoA3rtxbqGLIukm6HK
f6JL+rTzsC4zBCCYFssRSn8fb2vfysGQaDXaU+19qr/E9b8+hZcFaGpTUlz6+edHUlVR7A/FkLv1
yjwtb4nty7vaXz74ZBX6F+PUs4kMWFof11te29/eEzlt5ThpWW/Y216/ntcyNCsUQuguvWE9+b/M
iIntDhdRVp92mbOlz84mqxr1yXZ6Zq8ZIZh9cAUDJyKjnC6z8AegeRcOw8+fxMdLXZ7tb5eq4Hqg
mQPrpQKJN1XiXss9gca1Ck9SIS60LM6nMn7dWYbKbAboqPmdE4htTS46QBlI8NylCgaEE488JqVb
V/+uoLyaE1+7vfARfgpoAL8RxhCwL72ETxX3WCoYo5MYbEk6L2hcc2OtF4J31Lrf425RfP0zn6fP
e5sB9hj1JhOyiBTPu0CqFpUYd1Ptoud5BUnLC/e/8M761WWl3h+2btIpCtIML1B8pxv08TmaYwjV
XlqyjrXJWPN63kocw/YNIXjoLaOQl4Lv87oHadWHBc/2Uj02GvyHuwxEyY1tMpYrXevZfpJG78Lj
+/yGflzobA9VSkkDj8JC/bq8lqwtT4/vX6zadCveC9dcV0TCqLpJQi6s/PkJLsnjkuNBsOZiz77F
1CBoSzXu6YSlkbxKVwzzLBVMCaBcNLrOw4X1ztPjZbHf1zv7FieT5hDqbcTDJBsQErYCyPyiRZG3
F9m0nz+Kj2ud7dnBMGc035f35Xt4hwKem9pvezeX1v1qGbCRXbgOk3/hCv+86lIBsJmbc7SzGKq2
ck0CXcPQV+amL3R+wTOvF05o2nkLQcknuTkkR+vSnf3Ty6pa/2vdsw29k+jzVTPr5jBkTgtwfWGR
S6FbbdMrbTOx7vxYbC7Bof/4VWIFqBtEyExGnxdu8bPsrLyjxp/sLEhDTL1FfrUd987JwWYo2v/r
es7y/vy2oHNWtcqlshWtwoJYUi6XWdHvC9YpiEI6mvH6UsX/0gU6Zw9UKPmoVxbr1SskRb1rbJ07
HFNXiQlds/Xi9cWo+A/bAbeTSUlzYZXL56qXbg4tJwnslO0g2IgF9sh30kApbVcz4b9zGwEi2KS+
tLukHfnD4QUi/belz98iU62MvgSF0kJ8jL7SLT4OgOSATC6VT/NQbNS7f/3B2CpDwJAKf3qZnd9f
zaorA99xJjI2vU+3GCc1WtTMagJ9gJifbS7yCj8Vz+kvfFjy7Crn3NDmeGZIY1HF/eRk76vtL4uA
i8XdZQf9GP9/XOtshy2XTm3Wc3nzdyg7FFek60WKG3yn846zxaUc/FO58+e1UUw2gBWYlM/Odr00
KnUpqqAILkJ9/XGpP6rfBz/05G33fPH8+OPV/bbasiv9FluVVCAVUbPagiUVD8Y2oni0WOLVD4L2
8KX1Pket3EyNMWaCK4rIn46rXh2bueLB6QaEpaYMZmmTaGZ6JSUtrBzbDp7jsILHmGeYwl54UZe3
4tOTpCBq46n2cwr/7FqNpJxnaUiJW0cfAPSiANbdHvKPu+gJLj3JzwcJ1/rbcmcvaSBZva0HLJdB
YRq3ufU6FRci4yWuOL8ije4X0jT1D21pSFs5OUD7613RyNsWDmp6Wf22bMmf1qEPxsQT3Q31vIyc
q4EAUgTIqLhyXH3ZzQ7tSl+r2//o7P7V0P//m4ZQGp/C/14ZAGOvK37Ev2sDlh/4JQ3Q5L+o6vKf
pR7IPLxG0PVLGqA6f+H3Q0WNmh0VGGrM/yUNkNS/NP63302k/ksbIOl/QSdFB4osgK4AW431b8QB
vGkf3g9apEsfA/kC6oRF4PLzVPptF0lEF0uyVj1NNCFO1qgpp8oYlAdNT+QbR2MmD/FibH3RAaFs
8AOPDwVQXd9i5/GszJJvGlTGXjhMTeOKEgolcmtz2ioicg5KWoKD6gvVK7skxTM+BeSO0bcfdg5Q
VMVu2EYIHuzMNH3S83AFREzdW1KY4CJa99umso0Db7viVWNb3BSaXDaeZsbyk5y1zT5RGxzSQ4Gz
ngcIDwhVFZTfprxSt9BF7d7V+kLax0y/ll3rG1loHIY4MXRvrqPJU+cGrZoKEesxshXO+F7oPdcU
FF+DHriQxY8CRUo0P5PiddF8H2hZN2YBiNbIIvhUmhIbN6Uy1nDbrJ7Z5xaDdmxOoHQVhi0gfGEv
5LUpoy7RYGT3XW73u1QELmBehAqTY+8CJ1a3KdBgY2O14LKGwOkxuFfVct4h+GS+EEnrgHuvbvqh
1lmJW/dS9bqYX0jeBIUQ7nww9c/KwsXMhTR9S4Gxlfuk6Y0rrYrGZ1PEsHKcTDz2Ftu0NFk7ABXa
u6FNzZMiN+lWT2wr8NoAsXzfNMHGkDQ1d8HJJTeDAG/lJV23z3qrezQGFTKf7STyyPyOWgRuEcmU
nGt0h+vBHiLLVerK2odNIDOqbXaK1wROMmP54DBHGOaDcRu3qe2Xeml/tZMqcQGqQeE0pNYTYVIc
RGiVp6GvzJWpjtyjGnxYFdop4+rZ/E2Tc/kpjqV2KwkZRFG0y4aGUpSqvRIKB4esKhpfLtviyREa
UEJblg+10WirplZUPGLlkePCBEg5gqpg4jSrIVaMc5odjZmvZF0byVczZdgV/nDQPRR6Ga10Gorf
kqSMAm82zKW2l6VfqkgHnqm1fPMI9IxqV8XW4BtMyXpmV6m3RQAwzoyT5lgMqbURgPxPtkhjxC9j
1D0FlalHO/j+1Slg5ntyGy2pUmaWtXibNnG7+FBv0rlmHFhF7pF5U1XNNjZDZmu5VjeAauuaNN+n
tSEYZIok62BgP3IzAlfLXKfJ8QfOlZFAwGqMb4UclZaf2XP8ygCIWJu11H0p8XtZ9V3byj6Wnkq4
7mCUyq7IdWtv9212pXe65ZVJ2u6mtDNWeh9Oa8MsR+zO7XTa5FI6H1otDE/qEEZeq0zFUWrnGAru
d+E8pNZwiOoi2paJJT20sMTXJkDBBxybhnupicavOn/wtRnljIMngeY3QwmuTzHG13Ke7KPTjOWJ
vyDYSRFg95EGZA6qLC4S8cTQprNLnIyqcd7pnP/KhKv9oMabTGGmOjAy38nt4BaeprxuIq3xk1HD
hd7K5ftOKYvXIpaLp8gqyytjaM27JmbGppvsYBcX8xT6UwLwemHFVl/DHGlcplJ7GHkD9pbo7E2Y
iedJkYINjJBop9dp8tTGeX4MMzVeicKYHqQ5LV9y1TGe4JwHq7JMh20jt62fKRG8+m4K1vQZzEer
wIJNGkp165iB4tX1AOdU5GW1m2wJypQZ2O+6qLtDIzjfefCauRJtW1xLClZ3bogUI8R2RUpMr+jj
+E0XIvQbLLgorKdK/2wGwvKaDJA8JEN9WkkdNThHku3jFHT1bqgC8aAAST5EJvPz8yzeM9MWYASH
YvRDpVA3esTvTvChujLNIT1mSgr1JainxFOyrH7hUx7WWpy2IT+dinU8DtVL20KQuk2nQpE3UxxJ
8zaslND2eVmbY6nlSKtDlq43GXiVp0QZ+v3cF+I0WPIou7XTI1gpszi6GTGZhgolHNMDIxx3QG9B
mXYaGctzC+rQtY1Mp/0uiaBb52Sl4qjVrOdqUsfr0qfVqkdzs1WAw/6alPz/oc5/X1KWvwl1yqaI
X/7bS/Hjv23fxPwWln1cvPwe+Sw//yvyUZy/mF6ly2PrzAdTkCEm+hX5KMZfqAKJR4koGKD6OXPz
H1GkbvyFDnkh9i/uOvATyGn+I4rU1b8IVpCl8vsc4ArkqmfGl39nhEmEcxbjEwlTymS6ndEN+ed8
9seUwsLCe2T8NvG0QZJOcv4ewMU+xWH9qMDx2AZF/SXU6nldm12AVIPi4zAMd4iNtKMcGOs4zFsv
h5p76EYERl2p5tsQXmCECZQ/d/L3NioTP5k0Ac7PhDlvzdvaMZI7tEe1mzlg2Z08lG/KIX6bB6oK
k2zcsdMxSqhp4z5SxU3UjG5Y2eWTZabsqjmHlxx4fXmjtJNxnwnxWlf95MVTqu3S7DZu0v6+KUNl
HYD19M1C0HOK+icUWZVrlCOF9xyhFONkt2Ndzoc5KdBQ2ThFV4mieohQ3DGR+3uTw3YNMS1ZjVPp
l7bd7Wow9XsxCbiwVbczYmddTGlxAAc13eRO/Dam8bSxweJeCSUMQeXnqBNKo7lpuwFSc10EO4CQ
gEGjF6PS3so0fJ6roX+OUAS5gYkEJn0XfXVM5yz3mdICozenSIlCSH9x/bIoblz25pYTaStD1t0A
ekall4v8Ji9vY/C5KQDcx1zeGVLIGHpZwCHWIsispX6bFiA2R4cRSnZJL1ahs+RzOq3VDK6nyHEL
UjMTF9H4kVEc3ZVs5yF3GtCbNhBwUzmZZTm7ucyhM9n11lLmdqcDi8Y2L/XBUv0o4wANoZVmVzIj
0/YwDSsr6wMiom0T1QP+CTG2JWqEbTHRpR+H0ym1Eib5RArRqRjMFQMCFH6XOZAksm0w9jDoc7uB
Mx0OB3LyNxjMgZs334NBa72imOjdBF3v2XWMwEvSKGzmU7rmMXK8zw3mKObYb6sm6VyrqtPHRLlT
6n64Yo/E73qK2R3N1KsH+UEazegQhpWzsuaiguAZjau+J4DMpHwVlum2GSv1RtcIJloD8xcNXy+7
MTuA6rC6VUsp3bJog7WmZckW6QHc4yqetiHl+13kgFlKMFYoiXrWfW8pGydBBgaHmJgxquebSK8z
r2nfixG2cSHps1+WTetq3YjdPRYVV0kbFldlC2EZbRP87y61b5VgXPFhd3vTlNw5kBOf6DtzrbJ4
0UIdwF8cTIcokEq/6apbXYuG6zXaNn1HtDFBnGrqVdZ10r6r88yTRN6tuUe02vLmSLloU9XaVg5i
xp7C7iWi1SnZqfrVtDiXUuDKczB5hTNpG8zQaQ1qiCAnLb3BpAacskh3lSZmd6yHhwxcz7od1Oeo
suWdmAFWTBWi1mFWDVcbjUc7r2U/a1BlDRE2GCiu0p2tzM9OOL3ofb/gQefeLXvzGxNR7DbN9RRa
u6lOGT+wQdtHMLPDfPT7un41SPIP43BbtPJ828EdHg1Ag0ZTcm0gshOBtxJ0r1MTTsmLMhT7WQIn
quV1taMG+tTF2q5qqupJ7yzTTbQGEG1mlNuuCW+ncJRXgQR9eCiucrVU/Ta3pJOdFV+F1u9ws55/
GPl8pztF/qoU2ZuZFFt4hPUdEWizqs3iyYiKci+FheVGQbPTswJ/V1kNCefyb7YWfyefTO35vopI
cqauOsJc8wqzR9wkmnRFNCZcQoRmbdcBM5JoDtF+FB57NyI9CMBOktJARa7pT1KredmQUYse2z0K
ytU4xhaY2zBc1VpzMpsoXcVCeWs07akz8mkdG2m5N8t2PxtDucu+aEKq90RjI6j6aWQxtGfd+9gN
gytkgM6ls+wJCSp6xIcVZuczng4IKYn+cziPUSUAsKdPqWWVEPNHA8MJuV+n7ZUM6rXMnXY72f2R
zAeJoBTGTCqWj1Edn0SoOyhIkxu76LZdO71PwXRv0WWXg7nYplm/zUW6TYX9Qx/j2MeA5Ys6jFu8
Q+8TR7mruut5UGQ4tYUfmd18nDrgzZD2/V7Ed2ZwV1e4LagVFIC66ApPlIYN4F08yNpIT3a0lass
hPZGYxpa7DBsI4UQsAXZHTflnrPNU0vErML5IhcGrqoOybyKuTg0eHeqAXprXY7YM/pKVgtkWZ3A
q23NGdVgYkU8bUV5sSOmaIaarZ2wXGPP2BSy0nh2bl4nTYY9R6dtnRZi+FyNnlxrJGFDut7xgcLD
mOO9JDPRnYtsmzEcPAkVG4mQ17fehCObsfKsdyW+cKKdPalQXprJfok1auY6Li5S3Ur+oOXfG1HH
HHah4cp5tOQ8gk5UFaUwkJvAncnZscVI3CFVhI97JD24qL7tq5HSsQBeNg6v0TAG7jgia0717rYi
sDjouX47UDnoI9vwpSaed2Eyv0XZ4I5y+kNTcpqjGVzsGSFzn8PzzQ1Y6pJGPjffJ4Y0e5mdv9et
86Mc41c1UzvfdsJdVZDMpm3wYs310bCD0o/HLF6ZUnCtR3rPFCZcYqcSz5Ju7UbZaPfZVzvWf5jQ
o4+zeYxLbpHNXu2rafMVJhqaRMsYvHnkxIvr6tTLteopCS94X8vzatLFbqQY5JHlckBEKi+waW1a
wyl2bdr1LpLOvWS2REj9Pmh4vRJl3gx5vMrsLY4C+V5VSZ7M6btqiC9otWPPtrppVwfSm6xHt8Go
4clap/cNo/u+qmJIkuXAlofMV+QWIz848SRiuDb2XhBIj3NF084xnCf86daCFMivsN9blRmpj1q0
23SKizVqMIjaqEDRLMF2lcvgKkk0mViBv6msC98Q9RN34qZzMpm0Wv9ekCm6ipY9FYNdbZF3Rq6a
G4nvTCVMcUN7G52cM1XuwJMX03aUhxdmRLe9YxI+te17VveLIYlxL+R6b5lDtVK0YHLpsbjkwF+G
oLjVZEBc9RAuAPMngBuJV0byfF8Xha+L7gueJIjbFUTwXVAyfsg77QYtvj1z3Yb+COYfvnb6GEQj
XaYqYhrFmtysEe9tpakw85J+Q4zlNaUXzA3Mf7NJN71QPUuLKw8vpwkKucx0ZeswtSpzW202pTY3
qC6N6ibu67UwtOc26dr90GkHnJESEOs9U1mqtiOs2jTZgNNAGAlPbspvcqGupgjRdK2ItyiJhrUp
vw1aCMkfmfAa6La6z2GJV9jIHoY5rA6cgAIiVPstW/5tZ+6+O1MjrZvZ0+f8a0BANuKxXQdy7WEh
BRaVvN9VYBLkBU5HllBnHwk+wWiFC4+U9q+Gnr5aUaRe13n9TZvtreaMxz4YfqS9wIwID3g8MDCB
GMYHwWdnVNJrbRh3jUD5kxTmgw0Rfd0pyuxFBqh/WW5/BH35I8lbREIKG6Bo6ke9zsV+mhVCPW0t
aDW2X1LdiDdlgnmYPT4bWnIfXDVyQVnSam6kWX1PmSjaSHj9RSUvrhacEI34c5XJvi4H16YIxKYn
pBktPA6D8BjhieEsRlVmn+2QjMceSggqRL1+7Eb90BvJbaIx2zgXnm1Gx2HuTD+a8lcntGysQMaV
XCTvFDJDROXQ4mEEmPVWECABLM9Q0GM45OTGraicG42AOxrsaVOU4Qut8m6tS/OpSM1byZEoxcwr
oPZuTC3CQzCPUXeifIOUqWMF5Fpt7dVReKJouDLooSt6ezKa2K8053vWNyuqZq/0LW5qmYm92LyO
CxMctrLUKjXNDRrtB02cmEjJeZ0jqqK9sQ9FrrlGODpwZ6KntJlPUj0fI8OKPDumuKqrB1lFvB9b
OFFPUXuDrgqEecd+DrVGT1wzL1a5PDEclcyPVa4eU9wdSoI/tyo2WsmUbzhQCiZSH6DRVQc7eAn5
86KhcRNie31GrGPF/J9xrG36+KFwWms9OAF1JByXxio4lc78rQ9Im+ripSvs17GOHyxdbAxsFjBG
KGO29oiHmcvf2CVPU1lTf5Jyi3SB2Ajvqp3c2t86q4n3cvCtSLTxkLXUUfseyLAinFcDzwifjZv4
PfCNiZhmRHfi9Xp1DIYyd4u49WNq3W6vR53Pv/zezuNVNgDlmDDJ0yV6lhU7AYnZncw5v0oCZW9Z
GamlLO8kPFN8Q01eB1tPPSFjr7JE3qMyvWQKtku4X9zrfUpJXur9vMJFsFPV7SSSyFcgRleC3zxk
LaTCiQM01KxDVJoYw3SPQ54SeRXNlooiyNLBMlfBg5jaa6gdyoH5S4zTkptw5BTFfO1u7JsNViqj
G1fXhcUe1ch+OeT3VP5ce8qDlSx4Ddgnrodp5pLKQqx6uyCXMI3rIMBzTo6wL+o0tjatT7JN1MxP
adrcRlP7qo0RAr/eeijnqD6EqvMopgYPlbCr/ToopVUlceEtKbHs5HghwanRcZ1aB61bJvW1pE+g
AwZmbBu2w+vJgvZiD89zas73ZcZBkgrnOI3Xkx4y3jhOwqPO7w5NjYOSFJowDo1NibWDqzVDx3dh
x5s+p8gJNCLACUr0fu+ELTUs561QQ/1pUJxin88JJ89RzNK4EaIavCwYo1XxM3gVGEBRtHTNWZxi
BYYQxgLbORw2EUZJG9niO29t5dAWQeZr40A5eDLe6alEXXvdjile0xqzERwzfjVlWPyx7/OX+fjl
HO1CSf2kbI/5GOhuYXS7SY7zbSUrrc+kuGdrXhyJR53aJddta2SpFgHLKF0FqhViG6dh52FIXptY
RN+1uDM64lGYDyJNtoEWfsViBIux2NqOc9t6SHN+RAV2Mq3s+InE0UqbKHINJ8a5Npc8GZ8YJY6e
B5vspKOk6BeIaMmqEZn00fyqCQ6gjvjYG3T9m4rvyzqibEMOXdwKA6VALvDqs53qi9SHbleTbmXd
LqnUhnq0Wbkjof9aTD0vev6MO13pGkJdL1u+k4ptJqc+dcnY1ZXiPQhbzmrdXhv9RKjGmEUa1+R2
jJfk0oSRWO7VZoTTWzlssIwrsXsLl2ZO8s3C24VzrnpRCkqqY4mN+FTtZCPs2Xib3i9DY6fUMT2B
GscaaQavY6jRMcrbVQJxNOHFpBT/rdAX4InelA+D2aJPUElKylxdTIwwd7LsOeCIan6EuB36c2AR
B5MK8Vd3mA5WDcY8yz/pc+TaxXToyFc4Yjs3Hg/OnDEKJBkDqF3nHrMNV00R63UyjaZZHC3OHrfO
g3dZaCclJ3uux/IL+eHWqjumFEtIGlIWyvjIPODERaowmgUZdv3FHKlUtDkFotaY8A3Sg+txrn50
ZrGZe9gNbaExPho3OEvQdKulqy4B7kw4yzlrPZhDp6/HwKIeK38PGnKrkp8paswlKB5/r3M12pAU
EyGLaT8mOQ0I6RlTQuZ70uloKWyyjZPtK2N86vPg6GTMWpoqpiWjpD134tSnKiGTMkV+U4y84TZv
2ISTIdv3F/7mZMlVwDkVU+i2bXAFSaTczZPpV/+Ds/Naah1t0/a5zL6mlEPVzI6CbUxONrCjIiyU
c9bR/5dY/c8HhsLzTVdXF2tB81p60xPukPTxhrW/gjtR2X6ZBKt5fBk7czinA7ct8qo/rcN60+fY
vEYY6ERjkrvI1rqZOczckVj5VK0cXPb9K3DU2M171lsw92j9G/KqzZfALnwy/LGlmjGMbliiOStW
sLfGd1VHDDQkeLIVMVzHonAXpEa5wWgukeeTWUAVesD0sFXw+QCotG3LWfQavEnsrLouazpbPmaB
zmhmjhzg+OcPOWY0fqJuU03Yzor0VDAkTnhcQX7JNEqDtLL8oV7RSwpOAiC09PBabYnYS/csGFuM
QIKCbl+aEZTO+Ntxo651PDc9M1Va0K01l4Mx4zKWv5vzqwgexEvSJrkJLHQltNdKqIZ1G5ME6CJa
LOhH1XjSzF7S+3emUssk/9GjEoY3mZXMK73UI6yDJUcedVp1c0XyWZW+oxgrv/aJjXkPGB2iJd/Q
kvDPKCRZlFpovg4USm0+kTtkBI+BXJkU92i9yOlzZ4GG8UtkwwTSUHh1ptuFEWpTqfU8SawlOd2h
worRyzxTieFTxpK1JwUj+M5O2pSektwpXICUquRQhF6eIFCeCEhSabSG/QoF/17YSZhq2oKkrvMm
pQ08naFo9FZJen+Rd3+6oSGo0uNbpfUzG8rDKmSre9Ew4MNYMB0tx2UfBbexjidbgoibKtJsXg2a
lq+sIczcMByeAyhDVUsOoUTmfdfwxPVckNGr6YM48MR5Vj43texJWn9r9o22rqytlim9I3IuO5lI
sVHLhbe8h//YpTczEAVvLhcfPcu/yOYwWgkGd6k8X6H40NJryh+jwHiLcMeI5lQgA+mXcIyS5QDi
x+ix+oKvdUnll+xpaEQ7J8qaJoHqbasrVGtQKe0wssmYoCmjM1yLw7vOHWKRROlBtlFiZPIMiopq
D1HAMJeSIYMFYQv6K8tXAivExdizobzku0rOxcsFDDy+Du7SKXjAYxtAfIbyVKXsWbe8kMyAAD1n
TqKOFN8maZv7cD87q3noCOoMqksO2kE0nvLnEZ8qtyg5BUT5UQzCgbNt1Gxagk+Kv0syxa3nYA+3
kWD4hgx0ZrmTZza4KuFk5CjE1XZupZe+Rf4ei1y4iyUghoehHREAmVMzuIOOHEmehzF3Zvfc9GvS
h0VhsSPbm6vek2rtoQjyfe6jXFISUKIjBGYiUB5lgeCDcBrZhn56rCvhwjKry0KuXDHrzrLWvCDF
KW1C+ACpoxgTCXR4epEwrGy2TWG9Y2OJZVwrdViadCeDSrOMmvUqFjAdmUIFbfAhPevKwPewF3od
YsQCBXHytAlBM83E+RQa22uU3KH6HDmSRcAwqqYDLYJzJRdkLyQOCYJh+/GfWC9MRu8h1arUoWk8
pksFppKTN79ufLdW9zjCRk7cE8KNVH/gsBOHIZjkADXBdYPzcbS8rsdWMCuVwRUM1N4qvaAghYve
aGFY2aL6jN0SZ91wakWG5LSc9S4WbA/GpNzSA7UDLj5bx9bNLjrLog26nzQhXQ96bzqDglyKRVO8
UF6TFqtIxS/RufTL04r73LaS9o5+/a0/UfDJ1Cx2MRkT1Z4cTlQwPjaRgDPrdzGurqhG8gw9sW3R
QtoDrLLJzfF1rA1K0KblBvG0tFDyl0rk8fwOyXlfu7QSrXKVOu7ttgEw2se3kAQMl2wfV8XkSkmC
a8yu1vSVMAvGiM/RLRYjLqrQB3CL7FyrdRdgJi8fr2Oxp8edgj2ZzFVEL8ORakF0AuSp7Lb3t2YO
zjit4OL1piC6lOYrDAKdtsYU3ksnPG70XgwIYoxNi+2xjNsXZncz+0cSdpbFLp85zWaDySpzAXs7
MTqbgvqsnFFDMmZC+GzuvdRodtg/3gRC+RbFVo1ND5FIQ9+qhNDvaGV0q+N5OWMvACbnNjZ4b4Mm
4IeI3Gev/ulwMbUSdnZSJPzGDOSePF3ARNdste7fgMl5bUNMOsn1c6jshRE2PInns65np7Nc7KWm
4A5r+uchoRUuyMVJD2fUHjbJ2FF1quU/JUwWuRToVy9Of/hXXaPAhyq/Fa3NRHKDpEU5J5pXgQqs
Ah/Fx7jkaXErfF9KByoFUzu+DjRKmyptBEcwyUd9bV3W1vNCLHf6Nrnxq9GttOSxIXbKY7oYmpJ1
rF9yOZpmnqpw5OSt+TbSxL+aBqYXj6NXfwaOTsrGiT7+KYqRymXZPvspDT6Vt+4HYmBnarfSG15a
g3egFyjqhVS1d5p/IxLFIEXHSm2pjNim39l91L9n5nIWhDJNRF0700M6PaXBRagpodfofC+YortB
CnE9jZ6qbF4lXbn4m9WUzKuMc9p/nCwrdozKTN2pCnK3uERJjepxyKlKQOn2kSI7ZWq+mHisqTpl
ypJ7wxapJjpCRHl7UjfoHtLBarQEvXE6QWKSFKsJk2qRiV58EPXUvyIYxz3PSs/m+kmRUtUZjeRU
H2QolJHMOm3l0jVGdA9KbaXNyptIR5kqoC848ehvB1NqV5qAc/UQoXyhGtdIxePC1uBUWM/aWu/H
mcAim1xzLm4FMX4OwuASTnfsthP3pBSDfKyN4DzCgF3N7wugSHajZQiD8EVYLgaPMWm4CAYoYDK6
kkmbetyMhf5Pay2bYuBChUR4brTxc6tfMbUyp7CEtXKNRsWsAHIR0j2t8Ku/+0fBNpTcozLwV6ur
/A3zZegrzYBdmaHcjyN3VO+PgFSkVRyyqseGsKhJrmPrvQ6iP8mkKa4fylcK2n1TmWyFzrjtgvSx
yDrTI97S7THvTogtuqUgYRo0khuh8Nlpo4uoFIdFyFu2ckoZwZIkC89FHFx2LB8nilIOKCG9sOKC
8o9adIRX8kWk65dNbLhosfXOlMJcYhVygC2TRSfUpq39KJbCw4TugtvjhU6yTmyHSw6BduG0g4it
u1BvpbQA9RNYtlIu6xoXaZJ54DtmdSbO1mNkcVqjQojwSx1tR0O5GFJt3aepyEWsJJ7ZFm7YC1w+
FuICeO44VomefCxSe0LVCN0KTyhprqXMuzSKTwPqOITECoLwy2qQqvGEZgE4OfUR02yaXmbvFEsC
h+mvW8w8WyjE4P6k7CZDZJEaLMGmceeH7WnbsJOKtjW9RBCfxRGNQtHww5Wf8p4HTisqM7chYLk5
5sQqKy6jXPK3nRg8tyl/wxpOZ+WFpJlkPjGhRE0hMZRO5YovIl17lX0EU2LsmSkT83Jy3/qTDne9
kDgf25WutWz3Rt65RpPdWrRQ9dBHJVW7bsMe9riRhCulaTY06IXVjOMnSdoA90uwtdlCuKehBTYM
whtYyXY1qgW4olpw/IlNbzXpepZGPMcsY3ThyUqrBndWPyySE+tRw67YiZRwj/WtV5CdOfXQj55v
pdclaKepuypyTnkkSu8zf7xWQ/1NTPzbqK2uTLkQyYJobxR8+KgRZi8PcbgpeH7VIEVOhOBZV/oE
OUjpVSoiwZkD4TluyhVoO1Zt354YE+48cDzIm0x1p4tjZ2t6kGBIW47cnl1MXad/7UbdQfqpX+Xm
tMc62xWiE7Gih8YtSTYVK+t4iK59hClVY1jJtQHaWcWNT4jvjJ7mqVR6ci68UqnYzD2wRpKWNlpY
K0p1Vvou6q5XjUWMLev9aiS6BVN4KfeU5DM1PJ176xyjpjOj9y/n0gT/ynWYjBfo2jtxJD+WZk4p
RTirk1w+5Q7z6kz9k1qaYZdii3rOY2oK1HFDnDIn6RGj19oJrZ1ZEdXN1H7EBpagPLGLkeRdGfmN
mWIkriU6GFodqKnRMsfkzDiwkjCmERoNiUntHbfpED5K1qOD0SgXlK5eavpSrqohhtenuYOjc7+4
lT4trqtteSnJNaKwGv1QoeUwksKu2sqSAnc3NVdq3D724m4gv8e5GBds9JFdddaflbLf5Ba+k7ma
Xo0AQLeYESxolpHdSaSGAabpLp7fkiRfSdkLWAwCOZYp+4Bo35i3gtXXThcKum2wZYa2mSDUkPbo
AB31inhaxSKavvVDHUyNkwIp2ehNdAOO4EwQirMmyzgomymgCZQ5Ycetv5y5ot5z+Eb6XQl2oQiB
trba2LuBNTzUdYzNNt574D5fRotgBaNlRH8t38vQ6PXajF58GuVkGIpPo1KfnEK+RxxI8axCJCE3
ewSRpVXVTIMTaZtU4cSrQkj/ao2gdj+Ll1rQnQj90t4Mx5s4KLew6QO7mlQnD8SnvAuJxnKd3kQV
AIgm5lQL4bmZO05WDDOBTPD9JMA5JRxPGkvdx+h6OwqS4g62O6OdRI+slfsobZBVk1MsKMgfVEtC
i6gqoFmrRukOHbE6IsWrCWzeCbl4IPTSKsnK2TWUxlaK7mKyFLZjbrIDhGqtZklKip/WXta/R8MS
7vp0rio1b7nDrVOwlfkqo+6Cae28mQwOQ6XJXX0QkAkxVMONuEGSogbBM+6iKZLcUIw4sdt/pDv+
LXTdXZHx738t/89rUU41p1D7Aff615/+d1yD9Z9iEfBvDn/Vl98McuyfT7fo/n/5g/fhAXDd/amn
mz9Nl/79FMGfYvnJ/+03/3ESuJtKnAReiy5vl98WREX+GTtn/EozWEXxF47B8tN/kXYYrpr/KSsE
PnROoaqTefwP1M5Q/1NHF2nRl/n4FiyUf6B2OJfDJFj8pNB+E2UchCAgNADhw//+D2StgeghLkt/
FYUjYHjyvwO2W1B7dComykUnb//9H5D2kZXDW4dGhKTAN5AOmEpj3SdzrhfBHux4LUV2ikMWB227
keIqIF0zqLrXdEUU8wlw8YmkUh8OK1F0zJFdHuPXPOYC4s0GkAyimxMaywKhq3reNHn4qOURAY26
a+psXXTaZWpqj2OkvKWzfiu2wUNSEKWmvqC6ad5ttYb+nEQvsypMOjuZUjp1D5sPmrXTiTFV1dm3
NqU6UpwQ4vNBn556fbqRaQzGWflYm2nlQIU+o+zR07o0rtssudYJs2yB9+AILVU/KrTNvbGYBp/m
Ql9cg3rKUsP5BL28+vv6vrgsLHzdf71VXeNwXsS8+EfHxENXDthtcMOBkPiZsCsbyJiQ+VdYmF9a
DpB4w8VXDlvTowTQrzP5fcwFVPmJLdLlup4sGP/dwnAT9sm1+mie0SPcLsIPzYt4oZ7+u2ys74Me
LB8D9IQVBqOwU4DhdDRdKBamw/Xvr1P7SoT5Pgqb6POjgUfMWhAb8t4EeT1MkmfJSF8JbYfMdzZI
2VYwGvKUjy8z9CJmz4r8bEvzOss2n/72l5/9+1MRTvCvf79cfi0a1f//z6YZEbr8/QX/GvfvYH//
h3+NC6mr/+fTfHyOv3/++5GUUf/n14zzWLfEkz990MOf/TT63yGN6hjH9fvyWSxSkO1VWa7oiBzK
CJSiABXD1HZhiCREGHlxcYUnOX22YxqdB1zMZTqBCcPDNLBPkRcq1dfpbCuAtfDrtF23NdfSWbTV
7xaZC81Jt/grHdmL8g8PBmoZeS0VeqT5jcsvi42gzWqh7RZWa38nb5UVDRCn5MJ/Rp7YNV3hXNh9
iEE8VWgTi3bkdqfBpUJJ8shn+dj3X88FHJ0wXkGfUoQ1dcj4WyIjADJps0dl1xW9Eg6zua5uunW7
iTzf7REVUh+qMw1jIYAhm3m7CB4sotSLWKrmjqv8PFzDQT7mHfIx8MEHg7QGfRRGHOjuQ09khPRL
fZpzYxef+etocuPXgmV6T/nxtqFP6Fh/ACPF572GvNuxt/L9sFwIc/8z9ofa6qeDa1Ymqe+r1t9Z
5Xk4c5ckL7+fH8cGOFhvVpbF3ZAMwk4Pk0dkgO8aXz4i0PzDmv76EAe01KK0ciGS5mYvbhHgc+Z9
5rwqW5CejnVyTMzoQ+Hz22yxj1TVRFDxm90fF6ZmtZXQ7wETFxd+XJ7TjyChnaE25YkGlkYmH9do
UcQAK5Kw2ylpd5V3wbbvhZex4KpNm5sxUldmpOwUvZpthG/WSieZ3LE6fYQ8uy+Kdh+p41kotbuh
gQ1U5aJD/eJMNnzPnNSVOiibqJQQGLb0dZVW160oOEWWPdZi+iInmBkE3VPuG5RDZGWrK+WToOsN
ZaroGqbK4M5j8SrPxkrpx84xzZrCXSE9YBKxptD8MPbVWsnKU6Bnz6Lcn4sm1e7f18WBwj0vEPU5
iJ9EPwaGETAOvh5E8Rj5bIdM3qH0Wb2HoaesEi9G6aN6jfe1V5xkV9TWcM+jQ+bpR1Qkv63KZXDY
QchhiiJ8t4NVWdUZ3igpy75KCrKbNcCII8fNh6bOl3VyMMTBoowsze8A2Pi7FHFOWpvmcAqw08Ub
ghduyFha0OG24fiBW5i0GJKhf99gKLJJW7oBLbX6vBVE20KIsFQoHia55KlpcV9GtN2yaTuZXXAR
D5BMtfkFsZazXjEfYCq5XWqeJoG26hv9JZbGqyZKtlAHYAthE+JTYJCK5rYBs9r7wM9otRs2QQSI
z8p/r0yxASg2v1Zi+RBgCA4uVqU9YJxa4fQaCv15pkPJU8PpVlJjNxtoOWRZcjb3pQ+RigK9ityX
bUkzcwlnz+ZWCB2rjwFoi7k7ZejypsFLNys7XYpXQd28h2l5Hepmc15P4h39NRgSfbLqxqy3S2I5
+/dl9+1C4tpbYnsENbGC/KZKJJeGXqb4/+wgowEiCW0jlTfpfCLEw9nvI32IVB4sgC9DLWvw09Fq
UKHwE1OQdlZrrZS5fhmH4szX4rdsCJ50sdiP0kaglYkctBuZmHKBZBNPxzp+LLXKo6HlqSFtgAlK
cAmyQQ4h+M9ninqWCmsx3YUWQAX1GlYj+I/Okeb6pFDfZwOTvO4m1DY0Ym2ql07VhquyqD2Zrlo/
wniURk/LE7B0uldp04VIum4K66kYT+ucO7gF1mRk4eb3t/HtvUsc0f86NQ8VNrHPSaVKHfWdSUWz
t6r7Losei6a7IBu4/n2oH+9TBd0lE5Fr3QBi8/XFE6VCBPIjc5c/tFQFC1t2uhttXzj6SRFjt9bV
rjLZxdUizXLsevjI2b7MOg/6afBDpURpzusyzCxrJ19nz+gVPsgUbl/Muwwpf+O9vykhIbrD6TFl
hq/6LEtYh5sdrPdFTBjS+qFiahJmlUbXzdhVsIF66igoiDfhSga+YHbHpL2WDOrrM2IwgVApUCTA
RlCtv77gZJxx0ylUkFyIYCPqs2r71aKWJqwRnQBFRsvoyGl6oHjz9/nIuDkuVJ4TbtrXIQH10RRK
u2S/aOAuovr1KRJGnnVPAxkLj1J1f19EX1lwf8dDjBXdUIIyCt4Ht5MIqdlQIC7vpOBerB7E8Ewr
n34f4kC3//sYB5mVFseZDN9E3RlZ2q6Bb6Y26PrzSlV2g0aLSgPSG2o9MBAjpBGeTLe0A1a+Xp3S
NFZXIU40jjjOMjeJYtqJT8EbuYvYtgJzm3eAzZWBVr+U74eiPTYfy+11sATQYGYJyIsXDl4xX+cD
GloWTxMxqwKC9DWjEKja4hv9bskR72Ibna5jOdKBQs7H6/oy5MHrii1KBmEhNfscXTflNFknZ/Lq
b8pQHIkoF2GKXx/vYLkpkx6EuaD5uzkHWiQZ3JFdaXZO6KvmRR9kr12CjJSg/hFr414sops6go0k
9di4+uNTG+uzKwdUK7vwfkn4wJACqKdAcC8EAD5BY1+Ds99CNPJqE22ISDXWeRnBZJkg+/I3UP9a
5RlLkJQWNHg/Ie43AzVep5hyhb0diFuQr6FjlMJGBbV5ZHp/CI8Uzn+WPmAgrBYOYpfCbIJCkEZt
h2SFsrQS6vDIPfxhU/1lAXERm4tgjkpaaHzbYB0s9mrWWn03CtlFYFmbLiicQDCdQlQ2g0ZTOthO
4EfTwbgx9WJjantw2g4VpIvOHJ81o6THkhIi9JsA5huNUTu2RKcwrDU2NBcV9kJHItZvR8ISOsDc
NciWJMzfD9ZEk2foqSaNtuvr85S9OjTXbXXkTPjI9L+8FtQEP+0r+UBJrAfZgXlgF+6jRDkT4Rd4
gVGXzhSWsFkGqfICbfBPQRI/ygbSn+0IGakIfMvp0zKpHwyrHc+mWIk86I/5ZblYC1IRWOgMOhwX
UTGegim99dtG2Pazn3tGKYZ3mZqSwLQIwNIbuSZ24vpIxHO5F0C0UEW1RSWGVDXVxUlAqEZzNHqJ
RU3ZRlYyOv4oj0dO32/rbxHfhWEn89k0DvuD0yVX5bwf4EnvEppjEPBsUH5HFuBPN8qinLpYYWiw
rfVluj+FZ1kTiJneFOYurMaVAohrGmLTiVLj3NRWeWmd6kG9lasygKvF6Hl+NYj7MDgSF0nfHpUi
jELdR9Z0KtJISH79GHQ941Kce3lHNzslUikWxUPfBXGeUXqgV94/lWvt5Per54el/HnQw6y/9tM8
HZSJIKUPrgysjVpQXu0x058fHk1CMR87KkJYVT98tGCWsnJSyIC6Cb30OcLRTjyyJ7+FlSRZUNgJ
RriPJU1bIpVPk9iUPeiETgWxUwDinzJX7qCbZ6KHEsKRNfnTTFGup/6vLInrN88ytelEIbEkc5ee
gAIDC3iLhOqfmQzbnd9ZJsmKxXrs1vvpHX4e9OAkntK4BHU/SjvNim2pfR7HYxpiP71CWSMVIunk
OD6MrMrE6PDWHq2dAU9qnDM3gCtQ+K03xuWRV/jtVmW2iOGoP7LcZUpwX2drDmv4bxZG5HWte3LQ
3Vm+tJLq/DLpMqJHLXAmBRGA39f69+rQRyK+aEzpBvVV42DUcUpTSVBma4d4obtYEnd/fPf1r4tP
c2w7Lwvuy/nNYCZ3A4ty6TsdrvnGEI2ymSJ5V2ERIXuY58WOfgcgB71UHf3dE+vIiD9NH1ExVoSa
xJl5GKi2OVDPBs+UXfQB5E6a08owbtGJPfdV40hKu5xF3x4OWwZiPgzLvjkQN0Oit1UoSbt2pW9h
GZ52qyXkP7bmfzidJKT0eYOSRuh9uCKlulPV1BL8nTaPazHTVlVXb5NAPvLmfhrGgsnIFUNY/C2L
aX0pV/UyCPaBVnhiomGieaol0ZFQ8sfl93mYgx2cQg2Ch+ATSlpIFdjIZt1aN5VrrAfQ+U85Krq/
r/efFsTn8Q6ORGWEQ2ZkprRr5sDL6hmYv7iBDy2N5ZGd9eGYfLgePg+1HF6fTt9W6BLdT+UlSp6t
9WjAsSmRKFqZi3kGIOgHCqibuBrl0yKSm/tSi24V8h1b1Oa7sVM8s5gxfpNzEEAg5BJThcBQql4X
jusEkEatqSsJE14bHHBtBwr4WqxD3TCI/0TVeKYq4s1YSZUjJHp///tL/OnYxYeD01A0TIzyDm5l
YDxTGRqDtEsxhwwbbHposf0+xE/3CdJykoijDE1U8uivb28A9BSmvSzt8DNMntuT3MUTD8YAjV9n
9pqr2oFG8vj7oD+s+S9jLovn04zBZJvEHgOX3RyGuDgbZ8TNp6o4Hjkofno2xPBJ2CXCG5CJB+9P
wUK30yZR2JGuhw5ypiC60XJZSUBv3OaE/gpoDkK7f39Lf8lbDo560gwprsNR3o2+D1xRtSWUEXrV
WP3+Fn96PFwTMJvlkCcAOZTex/+7F9Oy8Xk8aWVsoGr3q/IFNinysNDL5JV/cawC8sPMERCjfkiQ
ww1zmHAHcYG6gsqjJbnqmPF66HBMr/4P86ZJEp1Bzl3qZ4ts0ef1kVm9peizQUlCwsVtdIHhoJ1c
I6iAMaSx7dfCiXDkZf6w1ZaW/VK9woQLUMXXIWmeGL4a+NLOKJGdydVd3Y03v8/Xx41xcFAtHUjQ
HFQEKfkfjIFmXKgVoDF2GIEbq2zuPJ12kWPpVOB1Wfa0FGBk00sUYbVs6wvyWVKBbh3Gk0EbHiuj
OtXi6VTqMrD2vqNnAH7kkqotQF1VKjdaI62VEnwuhiK5K0FUTCfxWiEXAxWVv8da6B+ZqB8OeRQy
kZxebARo4B3sr4lGvN5MucY8xZ7iP2rCRaLmTnLMKuSHyfk8zmHZFqMnQZ6qJkFN4bWsQieHmfn7
3Hyv1hK8I4jD/BA7U6w9yPWQcDRQI6i47dEIJ2ZiIrA6hrRsG1vtAheUV/SkLqHcHNtR30u1jIxF
ACtaxLKQ6f+68vRAlXS0KZO9SQdqF50ap+PeuMhPGxfZEqdfK97i3nMsutF/CBFpe9FApDugY5V2
sBgnOW0kpKlEek8h2o3RXRyWEdxV/SKQwHJXgriqgmjDnfo+zx2cU6EKALhJKHtPpuKi8XNh5eFl
6FueVOgvkTytmnb2+jG7hNW1inTQQpCm7HZON5rUnqOO6BkTZ2En57YZlneBhlREv29NpIykZF0V
Igzj4XHodIDtGR1nq7qdoJdAPExCyBbWWSUm540sXUQjUoaCUez0WnxDw/BhzluKIM1O9PVNFS/0
r2TeRmW5HibtLi3DzlHzGix8KAtuWeF/qsAALSTAdEHTXVpSD7suTva/LymTeTvY7V9e8MElF4y1
ZSDvJ+44ux1zHnepRg0LBuUm6SjDjUHUs3+t299H/WFL0hAG5mBQG6ehebCahqSCX9CZ8X5uTEde
ClmFjDSPaE/GkUv8p4X7ZSj568KdgOdHnW/E+8Lzz9HdSGjsPmv70NVu0vfZSe6kZ+M5u9SPHKM/
PiF1CoMdg2TD4RXEWqSzgfQKIF2Mu6VLKwzdxqKTAlPq93d54KlDrReaDtAtlFfozn6PjZRyiOuy
kuK9fy5vVcc4jV3fFelGurODEuM6u5024RGXlOXMPFg2praMhSL0Aso72Jd5PotpoCjxXl0j+X4a
rbOTxSDxWO3l52ezABYulU/cDA8OPFn1k1Eb6BBhvvA8vQcbsE7n1bkJWxt/Xmh11aV/c/SwW37r
t6f7NOqyaT5FfmEe5JmyjGo+iY5C0DJv+qvFdrL00l16kd6kXnkeXP575tn/TOSnYQ8vKrNshTFH
VgrNNF1CtH8++mTLxjp8Mh2DGXxtllLQ4bIM1UFDjqpRdlghuOTB2+B8sesrrwP3WG71w3Vo4gqg
atggyFACDnIrq5t0tff9eD8gZiw3EMpT78jK//FpKI5QkiQi+oZeJBvJENCraAHhRiKQLs4okxtr
c5VcHu1VLiv625v7NNbyuJ/WhJ5O9Ri0I3ALtzwZYfJu8stiDfWCymMP+e1c3UBTc4884Q/3H65q
OjWEpU/6DXuB9mVXjzMvsV8Fm2SDfWfhCCCobWGtn/oX9EhWR0b88TkxztUAfKCiebizhzCe5SoS
5N0A6mJb3hmrD4dHV1oDSs3uFAd61ubYc/64Vj4NenALzckc+tTylZ1f/7EqvFbCozYgP+1p/dMQ
ByeJpYGNljU13o/EtEhV28rZeKu8ZI7ugj9C4PcmzTYt9eNgVRzJtH46LOmA4oNKHEMR/eC2S9M+
JX5iEkcSIbtoRgrWWmOR2iMIHhBQ+bKK3o8e3Ir4gh/ZJD/OJ51n+jCSbODz9HXdhlLfaTl+Grsi
S4BLXWj1fdIeaXL/PAb4Lm4igOCHEfZgGHNJistlp0aXhi9fauq0hfv/8Pva/HGV0Lr/Z5jDALuM
tYFeeu3vfB6lqE8M+n+/j/BTskrLhrQRACkS+YfxppBB9uvEiczRHrzFWSSXgReuh0cwISv0RBbW
sKsceX3Kd9wwURC4dsrK1ApV3IC/TpLW5XVS9nm8F1sMMWTKGr3c2V3QXKV6cyEXlif2ULoMaW/5
eu6VgWQ4OXRbp83h2MxG8qzk+j20222u5ncosNwIcY24XaSsupTkNxKk93AI8cAsBsrxiJXCHqMP
rtGi2+h+A+6qQjalinNb0GDez7WJVZ48Tl7TtakzTqYXGTnAhSgxHEuKn0O1P5fRCrG7WXTN2nwy
NBpkio/yl4WoZ1dCH8vl2tyoZpdtJaBSl1IjvjXG+Nppwr6q63U76qqdiPkEZr8Auwbk3lX8ZC1G
pWXHrQQZqtlCOH83JPOyLZNTMQOKlUyPgR6fqBrsxxmlMlsK46sgl6+7rL6lR7vXrfi27oxL9KIQ
sFFlt4jE1kZq9Bwe8rO4qGWMNXJFKIsozpAHZ42BVWdbUXKZkuQqY8DCQosrSLp9mXYbeLvob2vl
zYDGBvBmtDDCaNcMGjwZ5EWytr+LYdLaRmNcq30NQ3m+jMYs8wArLilw9Njnxi3KQ+dSOG3zXt+I
fe8pnbxOmXSkyiDESg0SNmWfnIwF1BwDG0RPs2ATRjpvO5bO46l0BD9EjmV6b7r8UoypBQIkX5OS
3AfILOZZWJIV0eSMYLE5aqfAx6n7l3juN5hZP6uD7tsNBEAu4fKmIARw9UhATMK3kOnXc/HEqNJV
KimvYjtX6C5lF3mR4TaLNEJUETJLQaE4hihvhLiJ0QNozmOhk+2sFc/NAXBbzeHJste9buAy7AHC
22GlnEqxcSp0KtIKquRFklSdd7Vuwoasb7ohOo0S61VIqSsk7bA2h+IZhZy3qioesX+J3EERL6Y0
e/IRpt/GZncO3yp2BGTknSgDixVn9abN0WFI4/666eZ1KlPqiWDizki3p0D4kHYo3zRNeGsTVIcM
obxuVX9NV+JqpuBgRxCR4arHWChkt5VeAfuCuauUHTx5RSZogUxGyRUmGIYyt2MmX0taeRaaaL5S
s7s3Y8r5AyKyElqAbqm2K76lQLSen/W59aZKeRkm9FCz5l4qFcGpymQz5vor4r/gqjTpTgzk1zHn
k0V94xo1aEOzqd94wSmJpPRYifILclOPpQDizOovm066bpv8KSqhrsUo5sg3TRyvlUY/B+mqOHI1
IqKe+u9lDc9MHsK7efYva7+8DQrx3USeR0mmqymdWteXIh+JFR8ec4g4SaG5Wp+5rQWL3RracWWp
xWXYytONFrcgbXVo6oJeKF7rN6fwfnOv4Icww2hR0Ph/pJ3JbuTIsm2/iAD7ZhpktOpTUkjKCSEp
M9n3Pb/+LuYblEQR4qs6NSjUwQHk4aTT3dxs29py7IDPDPdab4CCH4FrJUKHDM+7hJQU0MHqbSMN
LmhC695lDS5ioxtsYUH84lOPtH2/eg5d+VE3kldq9ndh0EYHF4cKWmV64Qiqj41YNH5ZFd09gsYO
5buecaH7+ju8pQphYiqRCLACVryRvmqNkO46Iy8cSRHbPRI/Gtag6GxjIPATnM7aUEA2d42Iff3Q
XfdVy/lrjH/cHOgZXmHX+Fvzp0wp2ihy+Qa4MblH7gt5f1Sii8igVzIrgOKPZWttW8PDSqgRxqMh
VtrOVWhzFSfnL5bPpYjljx60j4OQPBYewsKR+qchQEBzAVFt2LERh6Zw7uXgVk6amzYJ4Vcq7tHE
lWPTdX23zVJVsXOFjiLJ1SHfiaBRvj/xFo5ui9BSQb8ikmD5W/n/ENaOmhj0eUZsQlnx2IVvZUWL
dz3+hziW4geBOnd+RBDzJHAjdkmae130VDuto1wmW+nCd5jQRrK7m/pxLW+0NCvyC2TDphSDMlc1
CjAvCazA7HS66TtyLnab1Ouuw1CsV+LlxZGQXlC7N4mvvnaj5JOHgyGc3RjOOLQAj7cIVmnlNf29
6M6uH6TBiMqxzp2yztPv+PCeQh20rpe70VOQ4fFaidUtPT8HNcrerEikFJTUZ9WKHuERXnuN1m66
fnyTLeUFqf897n42aFY4SVz+Nm4xYTA6hMVWczXWkQfxodA3mVW9eU1rcoJoEF/U6r0MKSLpvnYM
Kv3Mj1NgIALVZru/VjKF9qk+2nXAqVrf8/imJd3BRgHASYsmJJPyd0WOHou00LYNPEEabqMH1ZOc
2NduekmnHTwt3v79Wpbo1iElMaVE5uXdsK6kItYT8yxFGq2qxZZCFJHCiuxoKaNk8aUQsE2xGp06
n19FXoNhVJJaOBPTazA+J9ZK9Nj4zYPcSgo+kfnJJW14pJb3Kgl0GaIkuGlEH2S9eS3xwY/IVfy4
2n4/+6UmAUydEGpPCjFs5GbpA11SfK8WIuEMARUmHIGOvB93PPGdwvvBe3xw4u34B2CunbxAR1j5
xpe+BIUrDmUsHF6NudAVL5RYLfI2fhpkuiSzKVcK/LNYE+8uDsNNmBI+yTV53rHokbwItaaLn+K+
21T1jRmlALX+fP8sF24alqIRWKJpNSQy359fcSlmvSAFMje2wngD8/yjMOS1ZbSQef00xvQbPnzR
FPzSLDLE6Mm/9F5Fu3tNj5PgIrsDDEOzOKfidf/a3YtPSITXcjPywm2YbX9KvaJioTI3206aYMjS
ZKL3SEX3Pm1hm1iIzqarDxulsl7gBkK7HQTtsqjqXdDBGM2lfWzWD3miFjtR7vZZ2VyUY/SY4Her
dDF8XwkLFTk+dK4GignjIwBr5g9f9dGSdy1sKWsEiN2uSAamzMDnfRFJgknpWVcpDov67FoPat2F
012IkIXEQ693hS0Baa8b+UQHkGp/vywWPn10I6QiKb4h2RP/9jt9eGdVOzaB22vGGY+Eu/KY7hTg
C5o93CZHzy5tGkPivfgjvNLXvm15YZofB55lJBNgpbA2RvNcOhQaHyr68KC8bv1DcS840cphsyDD
+DzN2U5iFbHRRxxifzsRjV18Y13TngWtYS87wyEN12b39Zv+NJ4+E3KWlQE3iBL5eTJMnWwZ4yfx
V4JiOXO6g3JfHIZV39uv3ZYkPz880S/bVeRRX80GjAsGYe8G2slPvNAZA/OyyqNrHYMiuruqZGeO
5o2RAFZVe+U+FGhNUTzZf8cr4Ixob4Jiiem+1PPy1BjGHU7QnACJW9wp5Fq3uSqHl5pMgw8kPX0f
GEG1HU1hZeddWJZ02X8IDmbps7zzuiaRk5gsYX40fwfbaD/+oDvz5NlgYvbKES+E/VoueWn/Ih9q
QWLm3+p8j9S1xFSsMoiegFkG0a8SwqUkXQnZT1f6EbYv3395X1fINMN/BpttlhQfpdbPvehJlxqY
HRW+YhVhTyN3p+8H+rqfMBCJGI3SDXnruSYtGuDKFmksnDMfcAdkTNoaNKB3ibGy/y8dMaiXp6Cb
xC7arc/bf1Z6vV5pSvSkjrDimjslWckqLT0yXaFAM6m2THOe+DMHpSurnApUZd3LiIkQP1datrIj
Lj0uwvlJmc4o9BB9nkUXKnEip417rnHK0eQfJrElWMNdD1v8+xeztCnxaiSVHCZiIxrSPg+FhYfu
to1hnYXCKY+UY7fqMbj0HrK/ladVSsH0/GcHCzuEKVG5IBAgJ/B5OHTWSGhFUtKlYuyBo0ON6MR6
X2nGya/NP26hXYY9HIfC6FBFZ4njRuIhBe3uCJ0c/etVOalp//kx0/Hw4dxRx3jIcpoYnlJ0p/F4
luuXooJ6nK5E0F8XJePQxyBTaTPR7s6ecWC2ohWZGrdBRTilJOEL2Vs5sL9uGxLXJSoLGjgzYo/Z
ivFKPYr4Ee4Zub0NzdAZWJsSPe6Sv7XyETaDtHKcfY11JIahBUthx58ktZ8fXo+PKN6ho3z2Q6wa
I3TrGF/GpHuy9iwZ25Vl+vWzQ7Yr0VBHaxuqBWU2mmUMjeRqFfUTHJXbIwzS5OTT8dU4sLicdEt6
bb1+8rXfB6UaNRvk41x9KDLMdhOpIzceUyg9m20GKFoBkBtc4AB4WyaStDFjrD9ksSWH4Y+2NkKd
UsHvfj/zhYl/isRmayeMcdtQ0NGe4bKD+iLdOO6x7Tv+b6PMjrokLpBSDLV4dgGuk815rlQyeRZI
/u/Hkb/WFifhOlZxEsJGvvXZEx2CHsJc0jS8x6lvL9iiI4M7LuDEc0VidNM5uKnc17b8NEh2/DMA
IiqtEge+tr3x2X/8FbNzD79PNQiycYqM/FvvNcfCkRAp2XZn66LYG1tg3ekrGshJhFNf0f19qG0A
DCtHycK2gFMs0I2pUZQ69WxNS6HQ9mVEkiMmNer3yT4MsrXv5utJgh/xP2P81c9+2OK8Ni/buCms
M4h14Z2OgSOhGZ1xO+9R3dAULumb4mZ87KDyOt+/6oWFS9siBR9u8zLn2OwKERtGK0VuIZ39DCFK
D7EyfNb1fGVBLc6P7g66Tid60fzeWvYVhM1i4qXW5VbBTzMFxRn3b3E/rGgz1kaarRmPNFw7BpZ5
tsYLub5qY+sEQPM0UQf/y4P7Z0qzL77D3qH08pgWhcoPyLcGV11pyA6YNvv7gRZnpND7w6fIrX9e
QDU7uRoaK7LOlSdAU7vPJGNfZm/rA/2NumanPgHtPyPNDlqxT4nTNdh6NIDtJj4G5IgTY9r9Hx1V
wZrE+G/Q8t14s10GPGJbmT36tum08FDVxffBlQsn4NHaqpsRK2l6rxNHcAxHOODgwu1P3cvXOOOu
LM9pkX/5IbBeJsoWmtn5I67r0W0LgYlH2W9cKTdmAv+5IMSIb6mQrHxx037xdTCyVGRYKBrNg2wE
cNlIBUI4iyfKaKdgjyHQTjysZYGXh4GoA71sIR8YVT0QYtDUT50mX+WN/o7tsz3Wyq1XiqeiUHdJ
UKfIreuVaG2hisxehu6F1hYaab6oFns9KeoAaxPeqrmHyH1b7bO9dzVpJaVtbeM4W61EVYs79IcR
py/ow+6Ja0us4A8gnFM5/KF1gt1F5uv3H+HSEBZlapQEk/Z4HhBTzqM5SJd5aW6NVsL/IWtri3Bt
iNnXp6VVUqiQxZ8SvT8itfyTmvLT97NY2uytKR5EC0Iz8bwy0Cjs9UkvUYjQvbfaEy+GDvvWWHNX
1sDKOHO0AS4oUpGaXFhlOqouU1M/cMApp7pUn//DhMj2ijgREFLPr+Fj05Yanp3RU9SCykywo8Eo
fVvlYO6+H2hpEyYlQpJNm3RB8x1CKVJZgvQrnM0h20Icv5dcYU/DKGxeb/f9UIvrgJ4pktlk9Axj
Fm/AWPXzKJkABoJ1KI3+B6jnm/9pCHOWckr1nAokfYJPLr6fVYYNHtaS3w/x9aYjizwv4Nkg0CkQ
zYaIx7AJgIHHTxgmHVJciTz5CtGBU3RAsqRy4/u/vx/w62P7PODsytqWRSwq4PPPWpDjbH0IwxUS
0NdFzQC0z5EAVYiL5zkL3Wo9X9IQ4JjYbco6JkYwQTv58ftpfF1on0eZpvlhL/NlgOuRlOGpEFRH
czI99RTNSWJp2yZrxRx52lI+H0V0qlO7Qn2DX8+Xz8cta8FoIkmcws7ysneA91yglfI25Q1m7sTV
yQt2kOUpPF3X1559n9tr4effNvX5T1B5mPRj8SNoJvk831oYQqTkisZp0TqSU9nj4Uh/f/YbcvFA
FUB6jZz+cTiYtnrX0D6zhrlbet66hcSQuo1KtWN66x+etwX213SLFgSM/gM/xatgfIoLYZN7/5oT
glL540DTD/kwkF/ivYvg2zzT5fWn1OtrPUkEXm65Ei4uLdPJNRwqKcfwl8xkkMAa1oVGOmfZtW/8
9swa8cHaIEsf24RkmDplZTojZh+bnspWHqTciZrJS6lsqru+Ew/ffwnLE/lnjNl5GAp47WRZaZ5r
KguW+VDAh9L88/82yCwENRtLb5TI957KtvcBKxk/9a6+V7o1jNjSdkiwZ4DgYKl9CfqMoFZFS9Ch
SbW+LUjdLzjXV21vki7Xmw1FlevGklai2q9sEgbi9dDoxsWOZTX7tlqr0+q04y2J5qRCNnBe9uvQ
kXzFsJUBf1g3/EW+Urdb3bgrsxKfhG58Jn1xaxU4juCLujWk9DiW+EGUSGccbm36riLQ6id7XqkN
ejtASbs1/Dh08DBxSF9uoZ0j7ajajTCaxVar4xstIy+StXtQHleThUZYwCdBQJZtDCvs8ZeRf2p1
uwaSWrjOfJ7+9E4+fHGIs/2wLHThjOciXchOuHM7W9i2Nv4MqHnxT1iFOi1uZx8f+ezwzgujjC0M
Ec4Iba+1myl5AoBm2OtsapDmN9Vuaif3T3iWyKFdPYU/15oTFuohn6Y9B4NIno+zec1lpnasm6rc
KLtky4aaQZnFVrTdarQNDAdENlbg/PuP6cPk/2aVPjxwxS0DXRSna5T71JvkiaLc1r2X7wdZ2no+
DjLbFuRGgqaTNsLZTyVsR+r+itzCSvy6dCh8HGO2K3hF2XlpzERUy7WL7i3wMWwtjnm+ctivzWX6
/z88sLAA2BxOc8mE9uCqjmqVK5vowh17UoPQRQaeSqNTYLZTY8iJJY8oiDRNlpeB4h0DS+Fanfl2
LVNu9KyXyOO8EyoRU8J+fJZ7bMNUAXgkoriHQHdvOyi2DsqcchO6qbirzazYdLVXXNIjdRKK5DAW
VIFbKHK2MIqYfyTdv5c9/JW0UGpRdROZ8OyrYouzFERk3lNtCVdKIN9loG0mm9h/v7QobdPnR681
GtPZaw9boeAfgf2yEy6ypjvSt/Sv01OT2JndmJS8Dn5tNhMya4LRtSUf50jCFDONPMfYNegxd11j
aCwtrg9DWbMIfJC11JNkcoqihk5QeK4w0vj+eS1tNdSBAJ9P8fBXbf/AssWVk062YNj4D2RnttEp
vokeAzv9I2BJbPsXIvnYfiUjuxAZfBp2tgVETZVTpmlCrrE6EuF7oXsNNGVtctPpOItMP40yWw1Z
aOVFV0gK/tnSTaoIrzg+jlhtB2fEieXW8ptdq43HTK7u0RDSBNNYxzzgP1otgL0mkuSMQK5FbnA/
mN39yqNfeLufft1s60hMn/DPR7pYBFTnu3fBH7H72JVYOSvBe6q8pfFvVa9+lGJxYwTNcYxVx0tX
dpeFR8SHCSsFbeMER5o9onBs+oE1Lp2LtoH9jq1Px/AaDKQMuzvuYSuTnv7e7JUA1ZmUOwpXMaQo
n/fLpKi8VEGq+oRV605xopPGGbojN/6AX/dB+FWtnAMLuSyKIOyeNB1PlRBrNsEkyBslEETx/3WM
4WtI1trxd81OOg1OadnxYT1xt/BQVXwFQCKI8oR7mE0yUuk27mryg1qKp2iEH3MNEUY54/K5a5p/
f6klb6IhE0XRN2XsPj9RM2/1Mglb5SwFwgblxq6pn82oXtn1FupJYHw+DDNbrYGQUFvNaoVtr49x
tG5ucz86alV/rwdlM/mkHBuhem9L1kxTpCjfU3Uj9PjF6Cq+LnFz1tmWXf7HLsj8H+Ng4vjl4vWM
/v+OcsNaZX/pZoziAgWBRdUHsNjsJXieqAx9xc7WBN0VisofRpwiHO3LSxgx+J1m+SYZg8siKN/w
gH0q1BaOWhA7mtxdeFWpga3giO375rlKcxT7PX570c0QsAf7QYwwPK/kta9j4Y7x6TfPtkUpi8ux
FzJEFfto4pYz/hO+relTTS6dnvAfVGD38Z11DO7XrvELAROKMCqvAB4RHH/RE5Vi4lcBCSU8pseK
umBxKPBs66K1cvaCEIIaEncZxMATyGseCtA9gIV1Tg+nfAeX/TdkYXrYhh3rJtth02iv7DgLH6Om
0JY0dYzKVHhn5zWGuhY2rEP4JP8077yDcmHsgq2ALelttTPuvNv4APP6QrtVjt8PvLC9UyojQzul
tb+W7QWpCdPcZHtX/O4YVyz53Pvx/RDa0nqZpCTYlCD0YHqfv/3OE2o1wKzjbFS96riJdivH2WHQ
zGvZwg3R9+IAr/D6KJY4LqHTLzZRgWepjJFIA/EZemj6AqfBCcaUArta3ltpMmzzNMtvjLi5jPr4
PdDCa1/ElDJq/DfLrW3FSFEWSdFz09cPrUGzwJBLF8AUndqtn2uIy1t/6kaCfbhXxGTYBPQkbaqg
p/0hKENbasN3EwM8R8uRo0TVU5222z6LLzzSITtpUIeN0QWTGbeLtLsfkm0t0JCRNf4xCvqCLKR/
8rGxS9r60VPM61CRHr5/rEvXTr4D8lnEkfTQzevFsdnFmWDRzlZtq3O+y/a4te/MzeAQCzjr3h7S
QjTEeOxThMYkjedYlCES0eaUdO0Z99FrhhGBjWLVd9yHBNnpM1bYWLGjgOvXMmcLMlpUd9PRT6ss
VYV56Vgxy6zX48w6u1flZYZPQ/wruh5ppSbhe+melEO0b+30rO7AT9zduvfFZf0qXeU/1z/TpUeg
k71j60Edhc7l80qmX86XMrEJnvIqvKolb1oNu0EoVo6xxWFQ4qG05Ybw5bCM616ryYXIZ2vq5eow
RSsF1847pdt+v4aWBiJbNJUA6FWnkvZ5PqkvNJ4oNvK59CNvI4pEukP02pvp7+/HWdxN0Xch5NdE
slNznQe+cy4pGCV4Mn+2Tg3CJ9oPN1AKcbJYT44szkomz4rECj2XNttvVEVpuz4EYFnRTJW7d4po
bDVj5W6wcBLpyFZg9RMpgnucHdz9oDQpnqHSOffh7wQFRmU5iS1dF25aMQhWXtRSYEPemNy5ak4p
9HlEaradiKe4Ptn5kGc5FVfWtXqrbnAgfRz3dDraUD0uzG1/Izi0pQ0XqwfUwkP99ANmS7/u+jpU
k0A/qzlMFlvfG7uBnrqf7ot7qd+nr1lr1z9Te01Dv7TLTYE/zUwK+pEvMB5V9ooRLIACbrJ10rjY
0W63l9Xargp2e/d3hpO8m9I+13sHtbtorUv+lLOyfKcr7Ow+8OlHTCfch/xJ4rpJhTJZOcMUpXVR
uTUVenyGwL9uejy1FfNCjQnFouRehry8MvjCSpt0dSgyaAGcMhCfB+/HrJoAWc05OOPp/gOVc7Br
Dxgdv2MLvqv3tGa4P/S3tT6fpWEVLgZkEKYvdh6Z5koSaJ1ZteciH/C5iyae7xbzZ2ica0qFpevP
1LjG5g40Evft2T6UG2FAShzJJX7x2I3sfHfv29WVt9Uve5rD9wKwgt2q+HThrXK8I8Ckfkij0Vwg
IeEQX5iZLJ7r0pk8AEe4wlp0L5LuG6p8U+V3Fp3WykpNdGlFo8FCnwm0hjK/MX1pHxaT26lmpASJ
OJHo9kO9Uw7CttxKuEE7PbwJ4T8wQnAVmfCmcOFki9alzwN2Yyjnbe+OZ0GObjJDvuwH/+fKIl2I
8RiD6BURH5rueQnAlZSyF3RzPINMg6BKDry9mMIrXFYdfePd6ruCDqKnCY6ODel/iJ4/jT7/PhWD
CFMwRrLheKbaw6Oqb7BPDHemo+2bFp/EjfWbbMHkc7C2Qy1E0J/Gnq3dwlR8g1zxiBBMv1cs4TlT
09fvn+7C5QC9FAmwSRGA7nQ+hG8idvEC8ZyouyqcWqqvROV5ggr3xbCy1y1O55+x5l0i8jh2mcG1
9BxI4nEIU8fEevL76awNMVuPSlWbRNXCSIFb2ig4PGvy2oJYXI4fZjE7rTSzicfOYBbtDt/N6y4i
nTL5oOPv1WzqEwfm1j+J16mxzTV0X2sLcnmGUIU1YJ0EIrMZRrQumkPMCzMHDd6Y+jw2xipFePoj
s0PJmljhoN/Zncn1fv6scTCu/TrgMXrlLj3KW++kXBeSM9lPrDNyFpfgP4PNk7xa2A9qRLB4Jkd+
PbTxsRpB1Io46QjVdceO+f0SWTwRPkzOmj1BoKydNkRMrtpmr/4v3R5+u8cCaZeib6xTaed2c1gZ
cloT8+fJdQr2HpEGDkizIdU6aYyOBrhz3YJJG3ya5kmbG8U1ze7v5EEPhZq8pu34y8iGXdiVTqCu
IV4Wz4aPv2G2brvAxz2460U0ezXdF+QAsZ+KN8Ye10abqG7//ZwXgjpEZv9MeRZayHFf4VTGlP0R
Uwm5d20vUCu7iJqVgaSlD3JqDeDARY5Ihu7zYs2aIExE1Wsnl6NhA6u0R9aSioAf4seyre+jcXjU
DL+0K6N4jIxxa8SYJ8fuaEJCqcQN3f+nQuLiVWpAza0HeqPfvn8WX79ZFKmT+JrbiapzSfj8C1NF
1gJYQe1Z0Qpbd09V6K3sSssjgOuyAJmilpx/sD3ST0nzECyKzWbQ3/J4Jcn6t/f68xJmDpy+E78S
sc3f5fUhtDBHSRZCI2cOQyNuIs1A42oEkUNUQHgjtsNGM/UnSfNfx8q6TDsRyetovOgdVEWaihDH
hoOwIXSZ4DQJ1mCyeNcpVWsHY9xt1LzDVFMfd2bUwkoo3RcP/aqS9r+UhB64ciiu4jBNd4LlNg4x
5VVVDoqjGH9p/s1la8HSrMwDGemdoLcYoRo5oJ/IuyV1mWySoIEX48M0ETS1cpSoe8ktn6yb12KP
2mhXtSuHb7pfyDZifRPQR7UNw/52+gpdS8lpog8CpxX7W7WunrrJTT4yMDerbrRYu08F73YUNCer
xpSskvxbCuu7WK9vEjp1Dr4M4dLH71bo1JvGJQOVo70nCfAeWt1LEpWXFCqjlTvdAqz689ua1suH
txUYicYhNbYU0Ic/7sm/woZtL2+brb/v7LTdwAWyS3OT2PVGfZf2kp1fF5fNAwCNfb0tjpDIV8W8
C+3t02/CyILcp/618iEnuO6mJhuQujfBHKY3Hj8COknQ0e5YOeIu23XqoXqTL0vb261etBY/kQ/D
z/Y/cDcGEYg1nrvT1H3m73ByQsxLXnlwEof2jykf//T9h7+Q2GLO3K/4JpEwc+f5/B70DCbzKEyD
/pWHR6eKaKE9WOg3JBuK6H13WAsQ/sbDX77UD2PO370oRsQn8SRJN2Cn+D8mfL2/U3+5ODTS+NIW
du1faZxzwX+ITtgboJRNibwFoJ+Km49cuGNzrjuQtkCPMGVaeaRfz1KGIHfFlUBbIOq5AcirLDD6
c/vu7idFjPFDv6Sstc9obZZWUjELfVnTaJRPaAdjZ51vrEmUZjWOUiMJQmmX7/pDtYuvQZj/f2RB
lxboh6HmiuOOyoowJgyVho9aCwK4WrlJLQ7A+TDpBNGAzhVvqJVCEDUDR7LYHwyNPZGGmZUr6IJ6
iAcG2mHS7v2Fw35e8V7RhSI4mmn1AbW/zU7BNt8VV4ltwmi9yR7Inu4tp7FD5JrPcmlrv1bWx+Is
//kBc9Wu1Iy+kkq+eBbo3LvWuevLjxNQVXWMu7DajIDhDv9evT9NmuIxWsIp4TkLQeQwKaI8D9vz
0PyI0td8FRz9NcZhAGuKHSdVtfKlONXkJbRy9pFMvAvCftONOEfiIJAD4wqb0dbb398/xq/hG7kL
qjcMSbyCsO/za1RETF/xBGvOFrs0NiyK8mC4K2MsvSlSBrSskKFhw5htjqmpVlwJgwGbRCHYFTCg
7bhNhJUV+TXZxEw+jDL9ig9HYZ3pxhgiYzir6rMId7AKYD9IxCxRvsIpXzzhPg41PdQPQ8Uwykt3
KFpOuPJIrqDYlLfunWz3997WuA7x99pY+3QbR47VHQRnTWK0cLPBB54FCCqSpAzygs/jJ1I+llVn
NGflXn/Mj5PDAni44RctoyfZIY27eqgvPFxGJKalI5ga9TyB2FlFnZaSyH4v/IykaJtUN2pvbQTy
M/96PU4IYcC3Uz3qi6KgK3pUTZBUz00ZX/tBdF+33rHUqpVInRLIwpQmZgzIZ5E82hcMTs9sZJzm
jHOeqc12CvTqMngKyEJtsHf62evm0ewL7Ex6/RzmpIf11H8aWuWXGfExCn3+nIJdUsVq4+vhs1DL
l2krXyiJuZPD4K5x2306FsbGN+T7rpR+6q7h2pFi3RW+sE/d4sVsamQ3UnFhtDjPNMlbmIkvZl6d
XCU5dZWhEnJH+6bOrwZL9Jw+CV411a03mpY5TV9ldjmk3U7K22xX1vJTPuSOl7k3hYsfb+ea4cbV
SlYhH/+2o8/AtlJNvjACs9kaUeIM5YB5LiYXe08TLcftw3dZUnd03Ry1vOv2opk/RBhwbioBEGIC
xzkK23ibWOIBRcjRiNXbbiguRcvS7b7p8osk9JodJO2folz8kTKwi2XSbQ3L2nX1hMOr+AuJd+kl
KraucbjTfUnfKPrwW5G6zSCRd9B14G8/Oy4PbojmNyOUbmrL0felbKsUTq0BoJu3z/P0SR6VdBNP
lxHaDbl1+sLjGAaPfaK8N17xUIneD5CSp1rC4CRqhofJz0At671hBLEduuOjb/WX5aAXthoPd0KV
/DRUOmYNiyvsWOu3mtieShkRd5DAlLaa1gk6OqXTMObH45PVVKySvk6uUoh4tixFPyJzfBBIbTqJ
G9jI/xTa5bGmxrVmsLVex0YR4hckv6p0xmoobMUavG1scksy/fGZiiXubPmT4nk36phfWYB4tlIY
vPlFi9edqLVbuVP+KP6g2GEsPMB8zDbeWDzrTeUUUCbtQZSeqk499rXuuF2noHMOyo3r9Weh0Ymz
M86SQM+AmrgPsoyfgxvj9FBCqm+Uk2d06UWgTVqPyAeLYEZbMyeEVLCF7/x6PxphamNnmNtSpTl6
mFlON6bhacggoLpuSvMHQMcOwYhioaz2xFBzaoOMGQC+itq70G49r3/2q9wn3Sg9xqKIk7jEzU81
unxThKiNtSobnE7NtY3OGgXpqIm2IXd2LlSWgyxw2+flxYD9ydZMvYdIzF4MX6aHymyf4yAkJuzb
e6/39K1gmZNuPLspPY1imiVodpUbFO/9CE/oImtvx6iCtdKiKfY6EYGpxzbuxncD+SjbDUfq32WY
b7qm2zapotm9jnrO0/aCT4Mu8iAAnhUtg1Zi3cAQ2FJa55n1ume7baVSYoVdT2qhtxMzekYL+tbl
gXpQY7qkJ39HOsyKY5bSl073DLzSFCdfr7gPq/rCz6sbCo/HuveAH2oJcU0Sl6dRgHIqKgQ0GMBE
dmABs9CE4tEfULj2yVshi4XdtEBjh7a6bXrDcrS620W6cjCL7pBmSupUTecMAyDQXGcLyfGKPkSe
cWhgQNkY3Yn2aOoXnswVv4wslpj6My5rPG502VHzEXgOu4xRAk1MdO/JVJVil0X5bWK6tGViGb8p
0/QU9eZboeSXrlxes5f8UlveT1ziYYmVY7QRPTfeRoG3dQvImOM2k/f9eGmKoW252nUkBrZsbmur
hqbadpjg6u++NtpyNzjgCiJusdFeGNRLJDWHQpBu5cA4mlV1EJL+MGY0ohejM4TaWYtdz0HWf6dB
8N+glHNZq0O46VL5lEl0xGlScU1aAypmSpJGL++zrDjIUe5uuMLfiFky2Piq/fE00q3g832AmuJg
B60ssdiamkfvO36ZbykLjTjWR+1JCzQIrYmIp9MYXYaKJ27gaDaONkLuDdnDNkYfa++N29y7XTXY
Y1Qkl0WuB5sgEktHk8YXxatvM83dNZXpOWKKozNHv40FS7SXIh0GpTDclLnwrmFyuZVE9wADqbaL
nn+hprzKZfe5iehcgwDg7ozBerNCyLCa+pL7dbTJi+Q2731wh32INYVQ2HJKyXXAFDtGZS16xzrX
f7lhHjoe2RG0Y9VJlBu60YVwK/bu9YCBidJqD8mQPWipjqK0xEsnytorqzBPbkPFps17opChdaxG
BKQn2yVtHrbsA/OUO/c+yMkwT9a9vALw3V3xu1fkY4SiGBX3HX1d/sbEUoZdoTM2Sdm8xpr+iw/8
SgZj5nmWcMp68SbyvHPmJlshI/BADM6Sr6ybMpT3ETmgPKlfmsx7zk10OIlKs4pYJvSGRJVnR5Lw
c/C8o1BngeO61g8oJN7ByDVzW3RydwiGATBUUNVXsTu8FIPygLELvTxGduF34mUVm9d1rQVgB+Jf
WqCfCj98TCLqyapQvsil8iKhNwNQrp2FVjQpcAqvmSI++/X4qMfx5G6b/qms0d3kWfcgxgqA0YZK
jDT+iLPsYsyBf5QJW0tb3NXYm1ap8YSM76yE1SvueyTdtGYXJOE73ZCCE1t5e0k/ox2Erb5T6vZX
MZDTDPXHqCPBUZXCAVDCUdJzZes2KN4rlb9Z9yjsaNxNN4bav1S5wslS+nuxCt+yuHdGdNdlFT9U
VnMtD2z/IQKWTZ9Jl1T+9iG0VKfMgmGnykG3Mbugsa3IuGzNxt/GQn6OJejDbjmYdmh2O18ykm2r
YaQaQD02u0a1MaXZKaV88MHDusF4k2bqr8aNLoNavjVxpt4EPsiVqu4dT5keU3RsC3fTRs0mFzJ/
o46Rt1Pk4MDX+FPq69OoDHt6hJ3WTWyryO5bS3yXzeaPWbGlDn32rA+ZtYmLiL1DFC/zZPSPseU9
SoIMCDoijIsG28r8cQfzl721Hd8LqTkqRAggtPeiFF30HPyGmm19s9uHQkwAIPn/x9l57caNRWv6
iQgwh1uSFRUsWXLJ9g1hyzZzznz6+eg5OF2iOOJ0Aw10G2h4F3dc4Q93YqScAYGC9FLGU6W0O29S
z36Y2101XcS0cGoPg1mhuikrYa9Z1Y0iTDfd6P8RKDBWFiW6frprM+vrZBBVRaHh272CzH0yevc5
8kRlrjn+lJ/Czn8KhvyHIRiijSLO16QVB1s2AEcFip+gXz3sGzl7sUIMYSDS2CDAj2oYP6eR5Kh6
wB6sj6gnv4hc27lnHBqhOLRpr7jUdPcCkjMaZktOVna9k07YYJndHx2KnBP0LZLmPQK+eS44DdK+
cvYZKcyLb9SfNWB3hGKHzjJuvLDGiVvmihNv9KFG9Ld/xtnJDYPupjbL86hGIIIwprfi/FzkCmWi
oLRsi2XVC/SnzCnzndbkfiwG/qhWfe14U/clE5P7OJVcsdd/1W3u2YaG1hBQy2fIHhjXoXowCOFO
bCgvi635yg0LgqH5EUzD99xMz3lonWTP+yr2vWp3c7XWN9JhPzag23Kuw7iBmpm3gF5bTfoTdqpn
t4r6WunpjdrFXDKUouNqQhyriQ+BEVW22He/EqTvbAEbLM2f7qSE4FCFbeJA95b29NHmkBq50M73
WzuxzH1QTBgqV4PTAcnPafG5gHA7LLr0ne5XKOEUaFbHIsQyNSkNF+L0sAsi2I9iWfq70BwfjRaD
HwXjLdfSEFKOLcPNCvF2iAbV8VBndVisMwjducwn8eT0CJBzOLED9XkxkOf33EwtTrnA2erUsnaG
XLidJBGQi0742OUZiq8F2PCxoBzvfUEjLD3jb+cUdQUopJwU21Sqx4SPJNQ+d23H24E0USpY93Us
nAgH8HFKs4daLbJzVxHdkzSdE0l9kjlXJ7kqml0txmCmm+jGa6tvEfR4iDdKequJ/SnmmrdDshnZ
Y3Wr+sWbms4urIIH3sz3NYUCm4h3H5pJS8+ucBtuKTXM8FEcCTn8rPtVjOaTVOnPYHpvjSy9HcLs
TFYXgsHg3SnottmWVu3zsXwtheGYTuPnsscsg5xIbWCxRLJwShPxXMjxNzk29lXlS7bX56egz0NH
xJAcZTjTFmMYcWqJ0Nwo+DehMZ3xUNgVVT9/Hs9xiLGIdkdlmFZDKquf6iGQ95isp2zx9HMQ9ntV
qQ8YIuyLDhd7tTXcVifDKGJwVlOd3nl18lBK+eQUUuC5vjn/jYj+dlqAPGxKJKxRmtwT8HGE8K+i
cYG+0FAeJ0/fFWaHcfi0a+JhZ/nVczoEkZ316mutiqOtlxbposZ1EGGMiPP0zaBG/aETgidJ9b/7
+XQvBuBdLfFPXHyLTfFzrkqPXTy/r5b0p+6Ck6joX0Rheqg6U7LLlu5KV1ZP6C662siJkru9ONB8
aTM0jiJT3UdB6VRJe6796FyH+q6hDzLxlIQAnpxSTHmouttcK/M7I2gR3PC0bKc3BQY+mRF8R3t7
X5MlnpCPOnVEpVPdnrIp0YmczdhRo+hOzY3nPrZ2mpnUEBVj/1nNq+4M4Ca0VW3aya2OyLoaPCit
/KQ27eTWOomd0hWn3hydehgOfV4Q5uv+Zz3MoZJ25ZPVJ49aHaiuNbSfh8Y8A/i9K/A62ZUI55BN
fo9CNbOjviB8UZR94Y8vc5LPMXmEWZQ5goIjBOVstNLGV88USDRr6dgH2jdVUdETCUx3Ik/pSE3Q
3Y93AVCSRFePpbEPOsuRi5PYPOgmj9VDEt8LQ3Wn9epPSQfWX9zWqQpxCXIUMmGkuVBY4yTHr6o1
fhoj4sZl7D1PGmBiy0clU2gQby9L6UeaRl+KDq1nGmC9LU4lWUyl+C+8KTiATxX6+IP3o+/1Pf6M
nZNy9dvAZL8No4d0xJT+RHShstGXe0QJRj7JTcatO8GFxSeScqGUunklfu19xM9Lz/iUkQLYk4UR
WZe+RBBvD5Vaa3YcCP5tHke5nSfRdAKGOOwr1LDdWMg+oVVwtlTlh+lN9+ADgP6MwYsvZj3NONTm
1EIlMmwQdmzkjv5hoqGhPfTTXhspvgpqcBGDekSe3bRz3ePRy6OjmbUvdPNwRAD4evF5ouMpeRiN
UcFHzrhFGwNtLErENJktt1LbHOqwdhR9cml/7H6UI4kuNy63ptieOIzgtIvqF7Dw+7JuY2fwhupb
IkRu35nREYRWS0JIcEB0lNqg4UM60gIPW2xy5ar5j6RtIjumdHOQGzOjWNHceWbm8jNGAFt1ehBS
mcumt/xHqdSfKj+o9mhHE3r0mq3gonAIFPmhyEtyRiMFPFhPLxE97Lj3X8lWHicprnaZID5bJqmf
LLaYVQyVfLKKBMX8wBLtlPRmV0flt9ZHI4Ee7LGUNzloa5VkKncaQBLwsjAC3hYlMy0yUl/X5oZA
v1NxZBnCPWao9PtIPs7xvr1Jvm7h79ZqeBpieiqV8hWtLr+P6r41ckhdaeOaFIh6gomKLavH1kZh
cgV/rGCjBmBXx6ZOfSe52EupmCfNSO0/OuVhvEP9YldPuptIQNW80O3r8uTz1Hq9cDQS2MtSu6Ed
tIKAUMAKI7pB42VF7Vr2RouaFeLC/bm4Vc/55/JzeS6ehiMwTnIE60BKOdzTs9qXW8iW90ghBTIo
VVJUUP+2fRarKyWVIFfo2zWu6Iy7zPXPeJEcSjymtsZa20jA9NGd1GavgyUoSZr0rLIMYMIUcmxr
/NyWz4lX/YflBNlN6YweI6XmZUU7S0zfyEOdLpw2HaM6MBBiQXgtMnR3yDXVrgwEvuXgqGTNsWkG
xW70xtHVLQmqlY998zMWXQtomp1fKwogJaRMzI4i6bAPu8vHRfW/DYFFqxiKnoQdKV0e8d3HknJX
AWWq7hKktUnKSj7VEWKNQkUJerQoY8s6aNmwmI0shn2pqr802TirXri3QtgpXusjBdFQAo019VPZ
epEtePUXbcxRW2hpNwS3Sj6UO2Qr74Ws3vtSg7lCNGhu32NO6bfRltLcfJu8+yIABiCBRLpXSy2U
REIgU+okAKngNMP0IklfotqwZZktQxT58fytXDNooGKJoYBlBkG+gHV1ceSNbRBMl8kc7Sz5DJHY
SY3azs3Q/Xikud22/CwTOjcgcCwi6Ze9PWahpIcN2Ibh0qsqsYYMe13kaf2ieH90nbfmRq71f/9x
NP5mSBXc0XnQt0OaSlo0+gCsit900odjHLxWOWWB9F8zUmhasV7gQrhG1SVRBCWPamyogV3q6Khp
l1ilXGA9fzx9K6fpeoyl8ZhcQaiqcLK64HOzMyjtVfhPFj8/HkRf2Q5sBNCStNhpcCyhmVlghJ2V
C+1lLPrggLb2b0GQKR4FnW1SaatqOu5pnn5PVONWq4S7eFJOlezvRlk5dWJ1X2TSntv0oRgr7hlT
OpVmdBr19Cz27UOaqN+UODlNgSjbEwp/h6ESfQfdKscbveGoJOZXsbROdRRAn4jJtrsY8fPEUGxP
x2xI7chwo9C/ica226EWBO049B8JDqE9Rc1pCiPURFLjJkNrWgrrcTek04sijzu9DRKHHuDzJPK/
NNn0BYuhw2DqX80x+tqm0ucu1u9GQVCdvFVgsycjHlhq9b2rCt3mLqlsygtuFvah3Yjl08ezPl+E
i5PBpM89apkG4Ts1AlPLfanqmHSNUC8jJw+mw8cjrC/r/46wxKcqdSKYqcgGbcvcibNLLAJtoVCv
R48fD7TxKUuUaJxlcV4bDBQIP0UdbYotBbjVAa76w4tQTIqNRpxS+sNyeOq7CCBYvnFprB206zat
/PbS4OKNYj+kAx559R78gF1R9DKlHx9P1NqKaDKiTZY4y24tGQFF143lJMPpaOgBmfIdMlS2Dh6w
7/98PNAafgtGMIRgYIwIDi5jjjoLRk/VaDs37mxQ2h8m7WC64kmDFkiz9ywea8kZGvfjYddmUaOp
roozTI6K89tZJJJju0vM4mg1+zoMHQIVIIdb8q+r03g1zLxdruAKnkUNTOgqQIJDck7zP5H8M+7l
J0GwNr5nLUBFyP6fD5o/+GokelQJVbyGkXCPqh7QQHuh2Lsvv8wAxHZPa9Bp7kqKX8KmU8oKcubN
0PMkXA2dKUPuy2kkX0pKdFNAGSpwipbILjnrkUb/Nfz68eJtDbg4ZHTE6CrKgH3r9qcUWm5hfi46
/HvUwOlNAwRqvv94wPVlJInTTcSyUCZ++4VJ1A6Sn8JQkcvKbVI8Iv3KMYaUyugWIWV1KHIddRaw
4TQsvo0+oy+JgB8uhvTbij97yNeU030VbHESVw/A1TjzHF8tGpYEUzm1jNNjXln5X5QeUWd5U4tj
dRioAHPgIb6XgDN7tUoF3OAv0qvw2t5rNxH8a2Qeb6279lY/YkuXBrbuOeLnj1dsDaLJpQJIDUgo
ihVLzmpJbSqbKuL56DTXHuz+Qm0yxhHBcuJT8AdpsfqhctAgi90tXL40b4flg3k99uLUE2RQPzYA
5puB8qxATUCtQntWlMr1pvCgj/f1aDzgJHgjKOVNnBufIkX5CSTn18dzsAYUZA4IaqEBmu9JgIYn
qWEajjNYacAPojyDzcK3To3s9i7/3RyrnXAwb6irVOMh39Occ7Y0eP4fU/HPT1i8VnB5SyuYgO3R
O92jzHccfk6PwWcfaCylkE3P9bWbYRbOU2YCMRCaBaaOFGtq/FFqgQ2ZqNAb0mB3ofAdUGZJdV9w
KyH6mYCxdz6e6XlB3y34P8Mu45eG5D0Xpm66hN5LLJHhdcePB1i7Fa6+axm3dIYEwN2oSYPkP5b4
E0kDpA1ujWYL2bz6IWCoUQCjS/FOycYSyjpqLRly1zDRwf/ReOJ/CF/Ass22QuDZcKJ7e++Mk1YG
gPjai2DRyBtF7xwDxIqTLcnGlXSOmPWfcRb3G/xiHW9gDSnFkJpJrz1ZbU9fUDtWsfmQptOxCB7V
KT18vE5r1931qIv956d1bIRC317QfzaHr410xA/24yFWl4jeh45a2+w/spjAuK9AdKVE40OZn/VR
f4D5sZEvrp/aqzGWkyeYoaJnjBHhRorGe3hsD6JgN5VtAdG7cG+etwhcq+uFxAj8SHQToPK83Re5
MAyVihLOpfUrezI+R/KvotKdtPwzNeZ+bnUH7QZsdUWagrwGmV4DCK4EcXnxrAdGpYWhR85KJYjM
rJTPsoBz7hDJtd0VueEmPSVgPdMf0ibeZWV1TwNuN5ptbvdlMTjArm6oGECeUb4nIh3deAhfSrFv
QL7Jr1rePvuDQvSF+mADvNCGHKoBCNfuKMsLu4+3xbzsb64gikuQn/DYxP7H0JZVGQyIu9jCN/3S
5AM97/5Gr9vPZUQmK5l+69Lj3KIJvNuI84gUSkgRYJwgtvN2xSrNE8LSGIeLb47HRhs/1Wbx+vFH
va/8zmNYM0iUBXrvNe6LY0AEXQ6XwFPOYTxix12Nz9XEm6WP4mSXQ73PLbl3o0LbBWqy7+JcwEBW
3uBmvT/XCDxB3zWIAFc0Uos6V2MzadCsxBZbE2OoVvD60k3zvHnOlqtInXn26pqFkpZRi6fKfZXO
ydD8XCowL8zMGT+Ne2U3HumYbMzuu1eF2aW0LEMkMcC9L1/LuOyHFBTVdDFQlT9Fuf8bsR7fBU51
UuLpbCoZZD9F/aVn7YMggomQzKfMGnHpNqj1aeUnvayfI3opG79rbRaoDM+uUopB6XtxLpuYhwMF
p5nSY9hAxs6zk9/kBEd5k0O5usMkZS7AGZwd+NlvdzFEmjLseyghlRs8qAQo6V3y0u5R79pXv+V/
HZUy49ejzWfqKuoeOgsBozbtLqlSUOjBhznpzZMmJI+1lR0z1TjWZf0DWdab2tNvmmmnjI/s9drD
/uyQ65+6wNyi36xdHNc/ad76Vz/J0I3aN/x2zr+Tzq46G5v08nt+EL+9ct/TUisfpt+0QD/57iZh
7N2xWkzHvEGvxh70wZwmgFostMgjk7jilwHmlgZbDgXhTxD+bWuDQbB2a11/7uL5FIeI5sfMNjKH
L1b+6vW/Pt68W3//4ukcyhSjwYaM35AfQvxIxC1BpfUdq0I/4C5CVWDJG+mrDK6FMWduxGjTRLNS
V+M9Esy4btf9fZgmN4FnPg1JNjpSBtczlqN2r/r6huzh2u1BbQi7MFxKVGSIFovXFR6Kzsp4Cere
LoCsauK3pLwZhN//fkbhHuMCqCCx9475g0FAiv1Qy4wKP+IGa7AtgfvVD8ESDJUGKB3vrEgyYRzA
ZGvjhW/9gXnuQ+/Vv3GM+C3Jdbr7Dx9zNdZixzdinoiJao2XOJXt1vokpRsv1dr+w5GLN5lbnYbl
YlXSKO3DMvCGi5Sad1RJHvy+fv74G/7yu5av1Kx0SYGCRr25dCqvUWcAZp+Nl3owvsggGfdZROnb
iH3dTkcNuHOo2X0DKlH1m8QO2mGrBzWfone/gDfSYMUQ2lrSvUN/aENyGOKCfLztKknFJmrI7MEo
J3sclU9dl3d7AKnKf1g+FRkzogAImO86NlIrGII0pcxu+TipP8qtlP29Vu7fgOefARb5MvhkUVBw
X/l7IyY8SIlr7RMXWNohPgmVrTnVISrtrbxv7RG4/q7lK5i2Q6Dl8YAMivZNG+FuTI34Wqkqsn3G
V0lrQ/fjPbR25q4HnLfx1c0/lYHStXoyXLy0+o47JmJUavADvXjgxMUma2ttNMhaOmecGtS7Blic
60MQT+E8q/1OgrMVxsB17ClyaN8P+FIiC5mAbcPmfSOWWTuOVyMv22JBV9CUyxgZze6JNk0C7uzj
mXyfrJEDEr+gRUTkDyt4kXNqgsBDAY+EmBEo8XN/gBPhDI64b5+Tc3LYKlCuvNnXwy1rHYPYxJ5v
MVyhXLIscyKgXyXw7I+/anUUHbvGecXeW8GR01qdanT9xR8GCXFC5YV29ug0XbkpVjIfqcVdQpBJ
7gXGBEDdsgtbNa2f11HWI1/1f/3Myrv4EDpz0C2+bMFm/tLRPxptccCLUO7SKf87GhjGe+0JAohb
Pw4v9Xd/FzvCd+81+dO7lS3bIVkbtonCydg4fCubcg6rwdNgVTQ/Rm8PX9iEVivLaX+pcg/F13Bm
uhbYqXy8hCt39PUoy60/ap4n1wKjKEr/Akn/rJXpJwlgsmMVjTsJ1QPqS93GoKufhiKijDI7iIu/
ZeGre0Xp/NaCGUK1t+qfkSr6NU7qxgv7rlLBeaOiasz1OGyelu6llZYV0lSwglKRPaL49CtqQZ9p
UtgeNaCt9txoB2RruCLm11uHfeWivh5cnVXRrr4vjuqyKqSw/5+Iuf+iDs5snTogdoBXRXI/u4+n
P/8/pPy2Rl4EFvokCLmlMrJYwOwITRPaa5DsynC4DSU/dLoyDO3WtJymgH+rDW7SpndIfze7KNYo
u4O6bROJ8okHkC4Koz8f77aNVVEX5ypvioJSDz9vPIdH6VjdNDt9Xx3q48fDrM4C6izUI2RwYMui
R9MDGBw94rdBvu3UL235Ok2/PGVy/TTYOKUrjxZJOUkpUqUrgBRDE8Rk6rLuUgj+U4RYlGOO5be+
ms0mNkXT37vAgG9DiYqCLPkPd+F8IV9tLFOZ9IbqeXeJYVfbvjWwkf1WYxNXnzIsuex8CrEGLqId
NnohKOPp1I7FyY89kI6ROe2quD1XSvi5QrDcaaWcYy7Gv4hFsS/WwGsnNQRCPy2rvZgqvZ1EFW00
HRFaL4x+l1Jw9LrhKUa32SYh/QI6/uRlA3hXqH87S44b24srhAWK6Lkr5D962ScbS7tydZi0DOAr
UwVArE15OwNVIFXsokjEZiN+lMP8RmmH08e7Z+2tfjPG/BuuZjny6alXPnV841N1Ai2aH8Bpfq3Q
zzl5durijj0cPh5y9avof6lo02OTu3zdFNnvaqJWxPUyw53pDcDnPx5h5ammv0P2BM+Kkv7yNWn7
YJKbuWPZDJD9EIZWnJH8xAlj+fHjkd7blLBJudf5EvqJxPfz6byavlHSmnHSIftIfnnIxQGX2Iwq
O6IzMP77Fg51BGSgFIEyw5H1mzCB44YITROJ0NCSi5ymEIu94gJpwA1M07eFdHwKM3UvJuG5t4bK
rsivHdMMb5RClp0poEP58Uf8zYsXEQDzNMMOZv1ZcZmhGXmLcovoN3+v8Pq+PnTHAevr9pSctY39
tvIEvxlqcSl6Zi81venVl3r8pBRHeubInGrgZJ9kQcCMOdl4fd+DOYCqXn/b8gyVk2epWdxwZ6WR
0xclbGhRvaUL/ITgFcJMFQUmNYfBkmLe2le3yhCadlMYxqkZw1dI3q9mDSlmY8rfPw6qISLPPu8a
HQe7xeUWgdfuq2G0CJFnIoID4nJWj8CwWrFL1Tbd5mzaiqPFbto5CHDvjY2F+Lsz3y76218wX/ZX
O9cMcs8P6Yix6NB0D8mv7oSwDiYR/mE4kyMb5+GQnLND/vLxp78/nNSsAWiD1FTRR1/iJ8sxMJNp
CLxLQ8c7neDl5zDNf308yNr0gucFnQzIUCaMfvtxhYppNBYU+iUw49sq9PZ6L7WUx6O9mo73ZiAX
LljWE9zlLc2KlWIY33c19GJeU73SzWKA4Z2ckocMZd3mPAfPcLmO2wLi71/keTAUiPGuxyVpWXWQ
8MFoh7j1kGLlKjEwQILM1tNiJpf8eEY3L4nFQ6G1KoyYSqgvya1+tvb+ubF1u7nAIt+WTnz/WRxa
nUeftpupEm68Xb5YlSYzLji08kHao+ZzqH/DaH+O76pdD2wI1ioxe+aUW5j6laeJqjuhOoUAndx1
cVlIiSG3eAg0rJ3+J6X6O9s0zL5rAeQ21Oj/g7LnfD2RlHASeOIJdt5+Kc6vlWdNZn0BWmpLkFeS
eOO5XdmQb4ZYaiNFlPjNOGcIze7c4kE7dkflkJ98Z96SW9Ho6v2O3RXrxvpRjH37PbrpwWf02SVe
0Lh4OT8EqSC5sT/ch1nl+pO1jyLt88bWXF02dCeBzvHgv8uX0zZrAjP8ny8Mj9Eer/u9B7WVur3i
5G5/lPPdx2NuDbl4x0S4q72a8J2NARi+mJyu27igV+5JncgEkhikBJLHxRkwobYnZZYZF3EKgOOX
4h/Z8xNnStqNT3kP1EPBisa9NvcTKTn8jXGuXoK6A1g8eIxU75CrGA28QqZjq9jSY4AXnmXT4nRi
V4fAeITe7cQbD8JKhfHt+Isbc1Q7b/K4vS66uu/cLsVSPd6Vv43d3OzjH20vugWoS6wgp41bzZjX
afEKvvn2xSwX0QBUbIyaly4Patv3k52M1D9o+z5yhsR4LTL5d6pFuFIVxyAwXoQ06VwvK4+GijGV
TEnokBrqnzgTO34r7DBkDQK7H/2nekQRs6Adnwr9/WSiaiJWHmw4SPuOmgcPclRJdp3IiltUTY5Z
wiDhdZG86oNOydH3FDeIotdMLJJj6I/TvRdbn2mZAyoU4aXqAgTmAWmag9Y1v6rB+5WIJbBto3os
1eoLIii3ddS90k+9aVDvANYy7GWvChyPkKJBNsYOG/1nWmef0kT5VKj9t8rK3L4zvhupItpT7ruJ
j2hgWWcvU+Aj4dJpricOf8oSIRMpRwM7NvAHiy59JLx+fLbmOV+syeyyMCv9wX3g32/vEEtLm0Cf
Ru2SFfizmcV4l5nZOc/KOzOXLFuOq9b5DyNyb9DQUWkgLAuWtEAnOcsn7YJnllPqAdJGnsPbdKK/
fEbqZeudWdl1+GPwslEBBlRpLb5QrYRO0GLGE8/dSbspKZDO5T193/3eVgh7/5jC9EGXkfoArxoA
p7fTWci5imSGYF0slDkaQ3L92rRbaVbl2QIXvxcjA45/NdbyrcnFGNGDODb/lrUFG+2KL/4O3QB6
5YpTPIb7LV/CtcvrzYiLItAsHtalo+8hv+ZPcAHsWfav/gqr/DDLO4uuesy+1DcFFlJbLYqVGxqU
Dugg4CAzymXx1mmF2cqhKmiXqjkPXuvUOjg7yLYf782VDIY5BT1IdkZn612rIM8SJQ/L1LoIjTOO
dv/DuCl/F5981cbmCMHsg9o5rCh1741T8f6NY2C4m3OPAsG3ZaRO3mQODYX1S9xR5pDhnwb+1tuz
NgYt1NmJgrcbu9+3m7OJg76uhUG7tKr6UA/JfWJSYpGL7odfYHbb6PJFGpTOTVV5F8N20dC1sn0d
wHOXhf7BT3An2ZjvedkW1w83ATPOgZHfyyrLgh5VwURq1jvTfurs9iDch7On+EN0zM7/aZrfPEFz
SHX1/PoJ0jmhgJlqm0S3ozbyFGRb0zyfgsU3cfL/4moQpX6HccQPI6hyOqd8U+f6N6WDu9OO4GjX
3G1hjVdOBUNB7bJYTgKyxanIpIlOpz90KJAVqH9Q90XHORL+bKzSysYBks6RgKRBPrl8JLpei6oE
kQC+SCMwcOSddFSzvzcNskTO8BvHqo3z8F7qkdfhesxFoCJJBeiyQEQN+oytiOj0odM8gds8oktB
n6Tb9SdEhR8aoiXr21aLZO0eeDP6IlTBRtFKVT3x8CBAWMc/Cli25PhC1y6JdPYZJTXf4bJztnqV
WzO92J+TUgEezwTvEomaW2novnFCN1ZzPubL/UlPkHYXS6nyUL09A0OnSmocJ/WLeO5/KLfKUXdQ
Mnmhd1EdwxPP1Um9SQ7RGdKp8aB//nj0tR1L6+kveJU0a7ljg7RK6jiO+pce4xYtDL60sbWvYmPj
EK4NQ4aHMwwQAZr1i2/MrQTxnSRgxxrynS96t0kFaE2sy41turZe2O8ZQNUAqSDQ+XYu42BMpC4z
tYta8B6l+s5vNuX310I0MA7ckQYXN+H72zGCKM2kbKJ4VCIvXp1UJ97lB+9koTQt7pEfIbcMdtvw
rJVPY7x/hl0cwCQyBbmAEE/vGkgYJnyqevp4L6zUwyEUchNy8QNaVZfJUJ7wyCk5Kh8qpYfJrRAs
jx3lMOwoOzxxp2zt/LXo7Hq8xSd1kVjqWYRlt0kdZSeDKjyVh/hLTd1acpOb2YqrchreevT3Xza+
dWVHvvnWxY1S1hW6hbOiiert+l30a8Z2YOnsHxTAMm5gOdQIDt79Vr9+pSLxdo4XN4o/w400L9MA
c5sASPbS0XRLF+0iBC13/qYK/OoU4xPJY87p05Z67JJHrlbmsXWBWfc5MbET0kH29cYXMTAO/2VK
r8aad/DVY56EjelbVWhRQSqekYMt8TJt955iFzvr0D7IL8rv/mjWG7tobSHRigb1TKxGAr9YyChV
J9h2uXmxet3pYswTZMER1S2dhJXjZ14Ps1i3gZc8rTRBvYyaf050+Yzq3hbQf/6pi5fgzRiLW1Jv
BiEuk3Yun063zd48CARgww3NP/Opv0WLC3JUhYi9toE63fi2pU/RiCpYqpWFeYFaKqlfR07ixtaQ
174M3ioVHXil7+7MMTUSa/Ijk/d7wtFKOfpn7V7lvsx26ZOy8Tl/eefv5vFqtMW9kkmmJ5Q4yREf
CZ8GN93Jj9KrtE938WMn2t6tlh5C9Ix35rEAkCN/x99jK2JZXcqrn7DYlXGGEJEsoYJo9g1SxRWm
IPGkP7SFABOzT2xUo7ZQeKsHYXZ+m9VJ2EeLd0nzazHpIp05LjWE2rQ71L7s2PhPaQueS/87zmJ2
raGeAAHK5mX4NOyjzlHP0/P0k3BwB/l/rpZBUf73zzrB9D9DLmZzwhbMjEPRvCAai6jQt6jdcApY
CzAB+mvASHAq5yZZpNKWOI1hIXBPTq/6F/2Q+6i8uroTodzTIdEbnVqsWkR7u4uxevYwD5BQ+UYp
9W+r6urS7AWgUG2DlE2jXjLxuQp/bRy91QEQcKLGDoSfT3x7K8dY6EhCO1kcPfUcoy98W+I0q7r5
bXMZT+3Tf/AMpRBCCRwgMh9kvgtoAwnd5XHgWR+ERMVPWncLKR6RRNvSAVp73DRoGQgfwVR6l0DH
cu41fcaiZeJ9aynQQBo7kO6UZMvZebW2czXSEmZHETLONC/kON8Nsp19m82kDEc6TwfrUSRndwNk
ODcuzbWFAxHGaabMQoF/8Rr4iYaGV1Jyi3nhEwrUd9agHj/eHOtDwFPCUJrMY7n5Snn0C8nLoxcr
T6GdojA6bJExV3pn7AXa63OLAkzkMqjExgH1uVRX//oJBq/heU4Z8ZKNqdpsRldzfL+8+a8HW9xN
gyRlnpaoKvwR8zBDSz13/DZX4PD8OlinLULt2pVL/QIhF9QP6fksbg1E3NB2QwnoIlqJOyuqpZZj
Jv8lLLgeZX5cr64I1FJaU0UI/yIc58eTvmrt5IiK2ujy3QxO9WO2ZymtfSltlsHktYf7euxFQlUo
Uk2yxdj9ud9leMeFjxCWyQvO/uP4JTybbge2Vbl4LynIgUNxMD1n6y01t37EvI2vJiAI4LZJXpa8
qOUk2iiPR89yBR1xqiSU9XTYgoUEoY7lOJQdxzHz2m+W5f8yQW6HWe1OeXABh+K0FUIBoMZDO83K
H1YXgdGFtI7c/eAWrRbatae6ndqfcBV9TpIuuBFL7MWkTkP1U4w+dxMWCG0TIyNuZIqLIEdxpwym
sR8SqzkkenSRpTzcQc+IXDEKGycZMT2FuIuo+PcYqVLEooRDIXSPYiW9qHF9HK3kTxXR4Cgjb9d6
NSLxaK5MdfNJy7QYtdv4W951GGp4CloyaU/OgD44qoZQWYxdqYGZ7uUR8+fCD91U0X5HjaXt6tqQ
dqmBgmbTIlAZxp8DWd6Hef+11ENsOdIfFczsGxTeSfICwuWhi7tDg3MS/4FUeRlOfxpjrDbyy5Xb
hlavhbwIYCFY4YtlBIqAUCx0U1RMtHu9SD610Vaxb20IGgsWuABYlwzzdqdoaY6hHcUBItkMTdUQ
9mqS/fz40pwj/cUdAwHynzEWx9Ecx0CuxEi/ZO3BEpKjj5pnG3+pcIQQjJM8/Pp4uLULlO+h2E5r
nkROXcR1tZZmKcmGCSAAJqDrnfyTdYgAVfynYGSeOnB3pOXiu3ZJHOc9zKTKRJDnjNYR23zLTXTl
xsTtXYStAcZhtjZZLJDs11We0iRpNdXOxBDvEN+WSuvrx5P29+95t0gqXCuRfYac12KcogQAWai5
/yI3WnIUBDHY5aOEJ4wwTU6rF4BS8lhBsJtTX/Y0LsIuvKkNoCNdoqJo6+nnOmALNWYQ76cB4alA
Ehp03Y2j1mLeHIoJMBoxuM11taKxKHT7IcPbbfSMGi1fS6ADr0a3uuc9mFXnu9WkjojmVoNNfuch
jRrsxsJr9ziL7AvP5PUNzJumKYgl8Ae9Tf8PZ9/VHCmuv/2JVAWIeEvq5BzaHt+obI8HgQCRBIJP
/3/YU++emZ4ud71nL3YvdnfUQukXniAbsYN+bZNAh36GxpMouldqiveWmun3n+r8FY/HCwZjCNis
03pWpqVFuqb/T98KdZcYHBCx97bNTx5JhIor1iVAL/KwOo5ZL964myWkM8Lvf8a5WA4Mg39/xcnL
bdoNMYg3I6vwV9HzZmOqLqoho8qqC0HPGXDtGp3+d6iTiDjzHRglGl7xkglzs6Dve9PaggFvlmHp
vAJxpD1eQbTvykF3InK91t+RkYrUZrBGwbFxrgGkgp1grm5d4TsRKEhI8YrysCzOPd6eVHHz1aIN
ZE0EhOzN/lB54CrPkHHWXf/hOhwIs3nBdzafRku8uIXeq3lBlo8y6R7q/5CkLYqdT5qfY+2KC7nU
39cXaClroxdrjZD2lNQ8tDnMVZghXnrejjHu0Uery2/ntn8uq1bF5QAZecXFpTL33wcfbqDIGQEW
hSgq6ON/HvyxpRCT96fgWMA4G3IQ18SEfTBe6Qv76Ow4KGf7ATJg1JtPDn7u6M705wH51AAx8WHe
c9G/8WC4tF//HgebCOAlqLzCO+kvmFYLWLQWa7cX9hkbvAdY6NmLFtM8fn8uzrxof4yzLudvsU/l
TINC6G4fbai55qWVlC65cCD+3hF/TuVkaVThELFolJ1mnccehdZ6l2+5ASXifDvLDdh7F9bo3FmH
4I4P3wQYZCLp/XNOA3YnvCigoQoaA4I1xJM9vBiCx7Ft4u+/3rm2lf/7UCePtagKLewCQ+mU3xnv
HK2V4KZ7ciP6wh9FtNzDWUVChie0zYjb4SWlgnOf1gMrGFKViHz+4n9CIR1iuRNSe1bagC8RDVn3
/LXQbh6pRsWD9t9WO+gLsz63Z3APoQiEKMsFkvDP79vqfCis0aFHOmTwlHIZRAlN78Iinu0W/D7K
+it+25kFMLR2l8/eij7YNunacIG96aGNrXTe9avXYmQ/fL+c68188qqDR/vfiZ0c7kUWLVuBxccC
7jGDe/QaDUgQ4MOuHULT+8JNefZlBAINvCJkAXiZTg6G49Q5/CqQukL/QYY8mp+nbL9uGw33zfyV
xyvTh4X9nYjVtosLAuuWizntGY6aDR7Ev7/itPYwz3INAfEr7Dd5tKL6R5X4u+Ve3lTQzwJMJxVR
8ObHEEABPLTYww0lg33Mz++//JnrDkAIvBqIRA08nidvJje4ZbY+gAHCgPYFa96KGi0SZbx8P8y5
T/7HOCfXnQslBsk7VKvmffWuU7hC5H1IX+1o2rSbOtWHIOo/GxfisyH7nHbdfbFvvi618c9t7YCC
eWMgUkUJ6zQkIkOzNDncNID39TduNF1XbRjcwPYhUbvpsb6Ga9f38z6HA8SIK38NLyTaNCdHNuvH
aiqRvB2d22a3PNV1aDawekPwpSPQKRL14Wfh4MCFFbYn34+97uKTQ/XH0CfnuNbKHP0KnbBVm40C
ITulZGNddE48V0P7Y5yTw9vCemSuZ5QFCXypjjZuYnkNTU5UndwQxi1R89Z8iY/v53bmwvhjzJOo
0pWENT3nDrDwsNAh+xLIKDFGXv3YtBdKyGceNQwVwBwSjHSo4p48aroxEVfNpXNkiO87dLbrTieE
+BGHN9j3szrXRIScPuhDwE4jyDkNplqmAtSN7fXqzbfW19qmNffi54pHr6PlQjvl7P5YuamQ/EH/
/hSQPkGgrdcLBit2Tqo2EEjZ9LvLdtlnl+q3YU5OPhSZgnKyBJaqUjJqsv6nJNYniKm7kQ1Hp2/9
C/v+3JUGoYyVnArKAv7+5/s1mgOh3hTYx2xE6IvInj8b1UW1/HPT+n2Ukx1YCt7nZYFRbC9ymwhI
Mn9jJ0UME8zsy4sIS8pDtct/VHHTXuxC/W2LjuQX2Hq0Y8Chc5Ga/DnHonV7UTUI7RSHpguWL2Eb
gODBtsn24lC9kQTVoqsM4q5QVQ792+oOdsVRuVnpT1lMd5eBg+ciMlD6EJuA/0PB7Tu56brZzNmS
SaDeAMfyso2do/POU1Tuj8YuuAZfzdujArcFYywlT87ThaNzbjeDL2J5GBkEvNNjauR9aRPK1my3
L0OCl6W/V1/Zm3EnruBJuivhQBEXifBDsCKj4RLm4dwtgdFNG6cXkkqnh6mj0J83fbT/UQeJYV6l
xp3hb2CFemFznx0HZxYoDgP91tN+1sKoUed54RwdmIW0hn1vNGPqwnXMCY4Xvqh15v1wV7VgfFY8
msHJwa2aZTHHmWKHIw4MwCaOe8hXRsarmzabRl5dgmaeian/4U4BzGcheXDXE/db3Kk5GQqPapAD
bLIfvGprVsWGG8NODPYXwXGDSla++36S5+6Kla/1/8Y8maOiWeNMSqPQP3mRgYJf06HEKP6HRUOW
/G/R6uSuYKVsg9GtihfoUkRDzg+ZYnuzEbEPAsL3E1of9dNHH2k4mktgPXp/VQFyuNBQXRKY/gI5
7IwKxpb3349w7pP5K6YtQBwFROnJ1TOpxfe1tiBLAYfHGHZj0FiFlr+U5QXhwL+n4gCbiKoyzjMQ
X6fZJKMlZCgI6rHjpG6g2JuHSwMDxe9nc2mQ9RD8tumgPG94OZuReQzLLqDLVWNd6mb+/VKsc1gn
AU0U+pe1NEU1NPDLih7HBkQGd0I9iOgr3cELcBGRQfMLyglnCssORgEoCOhqZ21A/zmn1hoL4dPM
Ota0g9qGM6YBeOTw9/yaFveXWU4PFO8H8kevj6kL4Q/PrZ+//6x/n2UIrvyjnYUkHbCFk7M8tyyY
FHbnsZKueB4h9zgaZNzmdTUe8gwpOa23htm/fj+qu67Wn7v/z2FPjrMjakh1Lgb8lWA1asDo0Ocv
+AghoTLuSwXzkcZ70SqDifRLZ1tXjpdtW7uOBQ/2tf4hpIrrxUtl9tHN7rYcrso8gw4/31aVvskK
M4a32HZkdYOeTg37vuneQBDYGT9qmzy48Bi0s/xnYUBj3QTgLEMGOwzZfvIWOG2L2wAKlmEufeir
6KPRoSYX3Nhuc03mMuEEwQMcCJhmsNZud6qYb2b2M3BfqV9slpzsSTbAedJKawZJj6IE4CpLJIff
lhb/wwZaQVcINJERAl92EvK6fe3MrFEubn53b8ZmyGPnZqVyyNtL3Lp/SMEnSwZ+louHG6f9TDdc
Q4OmyQ1yhG1XyBlMBzsjLmuGWuWM8vi2YlZK/K0nriutb/02DwHXDee83weiTStrjFSL+lwDl24T
a4RqPNNT3Oj6eoLd3Oi+B16qUH/K7BcNzvlIf+UQePJatqP2vGuWAI6cTlSYfVgvD0aX7U3khGQQ
YNfLje04u8Aon+vJvxFzidB/qWLbg2FjRaKZ1ddSdGFl8G0JIH2hPmvYN3YZfC5cb2frxovoQDcT
mAJxQ3kHcy80GJQa4Le3xA5csAI7Q98SphQSNGVHxfPgvuisjqpudbAVZghYctoya09MmFwVZfL9
eTlzM/1xSteY6rfLr/UDaE+BxXDUHFpUVQmLZ92SNmzhphlN1LTB8mdf34+5Xj4n640xXUTmAA1A
ZWD997+N2TQUFtfwlDv6srwmfQ8z+e7ZNS9egufmtub54JjgnbJPFZAnt1o6yNVbKBCyGZbaCUJj
eLvF3ZxUVwvS0vGtiYpnvwrLt4t1hnP30O+Dn9xDxVh3dSOIicErYwfloaiAyVvcvkKAwkku5+Bn
kHFAAP0225OVpNWota9regRryP6BbfuJW44nI6l6HCTHiXuDbota73ICaSemB3Y3Tzm9x8KvNokq
RF9t44nhByGLvZYwZQoPZxY6WcM2YwY5rVJUj9/vhDPZ7vqjEcVCftRH3+JkK6hmKDkoihCPhmoX
+LQh3QZJb15BR/c/0BtCNt8Peea1x4jQ0oXlN6TLT3MU5oyZbIyWQv7YOlg635FmTr8f4tz+9kHQ
MsBetyHbezIpKNY6BKbo7rGES6+fbZce9tTT9n8YBN2eNcNF5S44We6qWeWv4Rp+tMbyvqqt3VLm
1z67tI/PfS6EeijMQgfTwSX951nlwGANxlTSI/H9K6JAsuybC0Kh6y89vQ5ArUbGBk7q35pxgTQJ
kKVjcDT6AK23zrHC2apguuWMOpxcqJ6NcDl3Z1SiJ3HhK7pn5/ffwU+1s6QNRUokQMFR1uynU4lt
D8ksBjdS/DNqlw7mkf41tA9vbHGAd9hNN6GAxyJR3AX2sMvqu1WP09T1ptM3vj9CUge2jBVMz2Uy
Tf11ZbwrG76qgHB4XhniQ244s9NFfcGJNgGdaINnYpRmWiA0GgY78ugSFVQcLTbEdT3fMSFTnhvX
3BriZqBhVzhfM+sSVI/29ejHEwi1FN6LTcU3EioJolwioGbSQMCPMKCwGWcHCWnSqnV/GtT76gCm
gaVXmHeXBNfO7PrfI4ZTPmabDRXoZ4hxe+h2h3nQbE1ub8E8ffl+45/ZLr+Pc8rFzGxPEFrhnlNm
k11Zin3Yyj6YNZSa6sJwYbEhKkit+XjDPOhVfz/4uUnCvthaTWvgZnNK6GkCn7sBvOmPVY+T50F2
zHcYDOjJdKEOSM+PFCDHWnkhf1HbWspcZbd4PzxH2PvJWDxEy8GtgFly2lfavTHBJX6hOXuHK2nY
dcVD6w57p+yKWE/jF8vYy6gJD9ugsyAY62Fn3/Vj0lsv5q9pMeFjV8x3ZQMXUJulrMpgmSf7Z8+C
ySeHpk8Ise+U9EBzM/fOC+SDsAx42vj5pV7T2XmCwgBPTbR2/4KPI0EwODGEdZzQ6Amsjz4QYW+y
CznemVDAAQv631FO0u+20GpuC5MBxaU5XHaLN2OoPzPLRfrTQYaLTPZwYcgzNwvAnavEOFq4FCv4
5805DzmSYwTRx5YHt2zSG7iTXYIPrj/75Or8fYzTswCQmMEWr4foTFy9z0fgbUrQhL21mfGk3630
P1XjS1Wac0sWgBnsAU+N7pW3fuzf4jfoUAUgM9hgdgJ1k5GjVcyQnruUgZxbMkgcWWiP4RB4pyns
UIAky0qYHfUobM430BGh2xWxUl2pIFyBK2snI4NbshdequSdn+B/hz7ZLbjAQd0F/PmYU5jDNcuW
LOqdWMHX95fJ2RnicON9RaEf98mf37HSlQHVSM87tsrApPi2wHS4AwkY5HnD4F546850af7pQq1W
HfgLXmN/jhe41Fdi6Bi+KAwYIi8d6xBziwho0GCUU5D0oRj4/RzP7lCcYcQoq5rYqf0X437nyB65
nbX8MLgOgwLmDVkVsv6C+MClgdbj+NumbB3GhXawXYb+NQBFqLSBLzJ+dpf0S84ea0CqbXhAoMR8
WpJSIwDjSuUWlGBeRf48ZL++/2B/ewnRVdPA9h1w9eCodFo38TljI5lK88hp5D/rLGkgTGQcVxEr
8GG9UH56XiSv+ANDhIyuELlIyTiz/ZHxrfgCxHxAdZ+cb5sHTe9wTLEDc65cYsU3SBkuvKRn1gtN
i9VbBdgJ7IuTQXpmAqTkOgy248WPgWdfU1dW6LPbduRTfaFgeW4wFHhRDAXgHmt2Mpj2G0ePkMk7
wr05rIMtkJJ7269iggT8++U79+1WtUqMAp+9v2L/0SrrEjRxPGfd+2Leu86W2xeadmd2IHJn9Fjg
XAbfndPl6alZLnk2YXkcGVOEzASajd/P4kyXHM/lb2OcZK81doWhLZwmkLIT8P2goLgaehXHtZsb
+MlqYXVpyH+W/K/XDGVSYK6g6/GXI5tTYjeaBbPhvWTJaHLxZqqyFYlnLVaYLcbOhwTTFuYrP4GZ
/qol0tiyc/yYOPUBZIvQYw+6IbfINNPJK43IzwbAOhvUivzOysMMmUWi56UPO5BDw3K2fIgWShXV
FUcpx5S7klrvdmZ/WPmCp2XxntSMsxa0fezSrnhrrTzBn1HtF1Q0o6q2zWScKPCBIx/g3w6b7LZP
PZ65cd9kbjJ37s5Twyt0nMeotZZHJ6iWdFJlGfoLadJhtFaZan1QpR+7XOE/CmDty0qUXzLKdWyP
46uXTTuoWLgRRHKXeLb6IBqt8aCMJXLGeoOSc8oYEFbWU0MBBqqr8m265eaOOLBEpejGj8tzVwiR
uE5/MzI/9vz22emdXdWgLQnSqNDLXqvgZw15htBw6rjh9DNwc0DQTfmMO3U/yOmHLDv0f8SVbEHM
d+CCsFbajNzLI5kbALPXFVBPvtQhrxaU3+YSVhojGuR+LYDEonjXgqUs0L1B5QsSpO+iLh974NPx
n+oxNcY1I7FpBF/VKNcDqo2mn6K7+TaUOQkzTm+nzvuoOmGE/dhpuAUPX41f7xCpbzwbvuQLzfd0
Gg4c1mM1ryGbWtE3XolHl8gCYPrggyjQ+7vAOZoImiKzzx4HZ7GuMgbVNQuRcugwlIRU/iQJkEcz
8XiMjPrXCOfYfT/UbdoU9N0d7Y88N4Gm0Ppz8Hsz7ES7oWyEesBkAhuQQZgoIOPHIMcirAbyxc0R
vjkdgKcD/L1Ri6kju7HKKCuzrRwBFEU13OksEqJZc8+UvlJQEd1mICKkjl97DzKX2ZNrCpC6FjjU
tOrH0iIzVV2xhdZNH3JUROfFjPxWbPq2XELugykFkRE3RAYhQ8KdRxvAnnhx3OVe4EuWE9EJN6yj
UPUL9+ovTYfrjjSvk7aCEFqfN/agXgefboqGHEaOQoyvzCnFxYZID78fp1e8tnLRYV4vdF8o0SWm
VcJwiVHzCG5TE0+0uOqXwUklcYIQG+fQzAMJ5z7YM8tvQqOhG6aaZ+IbBz1M9xStt2IYARufp0+p
DP+u6+dUOPOeuFmKCt+j4wdPwdzxxK/qKRzIhD82CyosJPyGsxFIGmagBjyIJ0sGV/OSPywcrtyQ
hQIjZDKTrGdJR6B9q5vD4qgf0vD3TCJl70nsFuPD4PhXeqpZSLF/CznsHIMD57aAVApvpybqAr+L
XGL8bGDP483zewn1QtwR9kaP/KojM/KIcthBHgFbrnzmHU3NeUC63U0Rtfie5PkR/dzU8voCf5j1
Sc0aP7VNqMOyT7B08cEgg4pbf9nDLe1NTtU7jL5piOrYoYFjVphpKIGMngVzKzDuRmXuh2bWD87s
PgKvBx3Q7qVs5EtVlzJuB5F2VgFHUKKvJ2bczW3+pNsaKsLY3G3nfPGCfclKJSjJw93O2+vRQ/GC
AgFnsy3Nyyq1iUXfjamrNpAOBOZ9KD9xGzw0bXPIhtmKWtO9ohOBtF8zRTLINGqKvYo7OHmFyJzv
M1F+zFnwxmue5j1g1DbPH4JB7XBcXquCxCiHv1bcurYW76ddz7Bg8uWNWcOFPSPkqRN6Z7Aqho9d
GZqK8rCWLtwlx+5x5LaMq1nu285eQvyr12LODtwfj7lvXdW9ftMuqxIjaz6pV8jEKCGH2WHfh7bT
7Ik1PVtV8EXrbudadeK20g1LBxwrAZeQrNzNDLwhpumnoctbuABvqKxoPJpeE1MHlajesJaU1k4V
isJrQxS6czSz8i2djV1mFTsix1s8ZFBScbQZyQIK2d547bi4t4Rnj6FTquvFJFk41X4kKzRpcZh2
1eiaaeuNN9XsPoDz/p57HNaNkwE5NsmN0FhaegXTkY/Ctn60/qJC4vbvva+9hLgsj2sMEIoAOHeA
Cu+qWsUtffA9Ixk795XL6cVaPmBfE5aZsZl6+ykzfYjg8/oX8/mNdJrn2RDPtZ3vRNF2YWGZP/yK
+xt/rkAdrP0bpxt7BNXWdqrc+4qsDRNVP8y2/zlOQsdtS7eSzQQXjsQDy4s7Yx432UCv1FAB6+bV
B16CkDEWpInNcXis3WnXzkFw14jpuS+rKaynYC+Vcw0RWSijLN5baVbPE/FMoPDx2RkrVyFQ+80v
pi7CC35Vm10RueXwlQ/kPlDmVzHNt0StscpAvxyHYYN0XtRTlBDZqHC2czCsHLuHi04myI9KTcFD
1/g99HM78dS0nkrBU6jwGBvN9WJPiS0mgB66qt1BlQlSSb6PO0GMPHULXidGR9yEBZWZBP2ImuCA
bgk0YO+oO3Wh7ArsVkW9pCznXcH7FI6FBziq/+gZTf2sLlJPLAeps59dC3hFCQ6essvERvUl9YC8
2MJGE5IZdTtE4MKqqCm9cVvY863tQHfBMaErIaApFxslPvgA90AYW90QsxaonpbzxmJBloyYQAoe
TRbWBBhzmQFbiSO7L5kJASg24W+wH4S0Kv2oQPZFfRK3tFxgGyoNoNwy3UE40W0PZltOCHPAY6gM
/36Bj3s42su2ZflH5beQUiRtLHvrwWyqZ0ATEm/oo0ArJ514o6IiaHU4oNm4UXK0YaBk3QRQN9tk
fmai5+Uat71EK3Sxiy5SdtFEQ51VkSFh4wp9z8eaTgiNpLeB2OAcI/CIPYu/1774UQf+g5E798tU
7rRnXzesfMTJ+Ji4NCNCmgPr5ltWLHOYU/0gWJBYNXkeaiCYq9F4a2v+ygHRDo1WzptGQbOb8K9h
Nq8KaeP/nXJQP/zbHKSZXrKtzWe8uSgEUO8uU8E7cUod1rS4mUzIOABHd+2LogYPsIpm0c+w22yi
vMJDjE7QQz6R93r2UwAZRJoJKyLwJmttmPmU2tvYhvuGvuW1coHjssQPVuqY+N3L7DvvDrDKHyV3
kswSCMTN7GWYxliB0BEVo7+d58BLHN+rIs+t9GbKXTf2HPfT5ZazHSrrTqOT++70+qU0QVEC2ocm
Aa7NkgYwAHewqdvmaBkq6TOwufOp3VjTbOzJRN9ANjHiPKifkVjfWRKfsaMazdYFRREH9BmR6zYp
PA1TwrZVwO1mr8tUvQA88649bMogn+8Ut6uICgVQ9bgAOWTr7WC3N8Tyt8D/LBG0I2U6Wc0VGdoq
6UlQhYE9u/CAXD7I6ENWvF/Ql7T8H1rWKi2H0Q87WB3kSwvQQoltJ0HEkVbwkdn9llpduWPmMoR1
LzbaK1LqI6IT8lkHhY5BLYEwhVT5DedLmdR6+ikt8w4KTdtZsE3RdZVyQlhTSwTZWXmVt0639fLy
3UaIA4+N23J0N9qc6jAY8b5IE0o9rgcOcoVQw6MsCDn+j2RxDThHhLmpJvBALUpkXPocauD1gO1R
ZjFKdj/0gJ0xK/smq50nJdibEMvd2nTuIR8RtiCpBca0sSlk+g3S7gvp+zt4QYzJ4DAzXKYeIafR
XimRfebafZHO0iFH0k986fadTcrInRG5FrxIZJ8jPZH0q/cEpLcdxB9Nv+8qfZ/llpnwDuiMqrrp
e1ZEJp03Y2B20Ow1NgKO9OjfbugwxkvNrrvVWSLP7quev5lK/yLmsDM89uj6NS7Y3H9F5pJUBWgX
rZG0DbuH3Odh1D4MRccm9Kbyhi/Dy1Jbe5W1cR2gYs9LsZ+H7DUz1U83lzeWFENE3AlM2yH4sRq4
hJlvDREQb+BxBHqDfvWCseD0DBvOa1abCPpmbN6if841ueKSq5D60PmHWpQOEfTfT3CQ0nV5QEWv
CLVPnttG0bSkeExQcohJgXRLS4R4lqtSEzkdRGd2auAsgtd1A3ct/w5l7yEEKfXBLpf3wut+eePg
hmIkUDTv6pRPM9kaHkwTQBZ6MIz8zagB8amQv7oz3RIbaER/YQfX11s28xawgV6GpYU3tLbdIm5N
sfOZrEM1tjhw1N+URvOeWd5tHlCkT1AFCWWfRVVF9xPwAZFCcmIYy60v6yERSwsSnw+V7ELjiwJt
ctOY1q1Q5X3WZa/OlA2QlYaiYpnJuzknD9rwdBR0+EO9CbFVH8ByFr6MUdsFELbzD72Qr8vAoZTk
2kVcauu+g8x4aOtsTk2NzVyDjR0bM4UO8aJ3EEpFPcpVz45qHoTdfaKkycLS827UrNLeoV+DgQM5
W14F/3G7S0AWk4mLntm6gZ/ySh615HvaIzDn477IWQCMdQ4WrEbira1ximYOI9gubz5IqV/gdB6b
OkAUjzcpa4Yvt29uWlI95pB1DOHaAZhG4MRidHa+216JzN6OXfkqzGCnvPbBzBtoHRqgONR0ueYL
fbGpN6KGQvelaV0PNQWRpxEcgVLTJihdmWHl6bu8x4sJvQ21ae3cidTgD2lQLC/LZB6mMoceJ+XL
VuAhCjiMWMb+ZoHsJWiDNNi6tb8tKnrjEPw/VibB8xp+8tr6ZQXso/aDKygQyDBgDbDRQqgk68Sr
Y+DuUwGSrEIuLwOuK9w5JgIXijim1swKe7e+Mtm8D2aS2AO5LjPA42x86alnBxIgz2zp1wwxmo2c
mh1T5a3RSzTxM55vGzUOWxt/SMEQgtb9bT3Zmwl/hfC8QZCC29xEXpOYOJYoNl1nM0GSLflyN8oM
DJnBh2mSqsBR6ZeoAbXzpraQcQR0TAvZfsixdffLnJWhUVqg8Pg2dJaBXxomDuxOSXUKAwsEkG1d
bHTW4aVAnMoBn33sSf8KWP/n2pRqijZ1jMpIhEfGxLGzBzju4S1ACWcNSqydcOrQtyAN5eU5gcZz
DgDBcIuNWby2U1WFEpC7kBDraaiRxFYB4LJDEcQcZPsod6rI0o16ZFMBS1BESG7ORdTgxYQdS7mR
vXcrq+ERLKuN6iCYXACDL8zUGSDOEDD3dcxvIRMZ93WBsH1Wddjbzm5ChYlnNpSdvebRbPObxYMz
TobsTTWoR83VDHkCLzRo8FIawNyz5bqwcWhbCeS2zW3wGOytWfYPY1YnrMJsW1Fu7AKE/r6YNjh8
AUpD4zUKISJRrY88xeJG4sqJxCyXv3K93C5cBFuB4Dx0vLqLPETdmzwQsGSfIDsgS97vrLl+WOvY
8UyHh05Vr+bEbjpJInO0HkDak2Gr7Vffka9c5Ts9gCVoA0YPdJr9ZLd62y4lIhK1VZNxW/QcNy94
s6X9wCsPr7O5EiZ7Zm36yn1kDb9tWCEOho3zMaEFneQW8vZ+8EQETVQ/KvF6ptyzXxUT+WbQFAD6
fFqlGfA9msLZBjkFENh1BeL34KHVCHJM1N9wJyV8IHD0yFSboI70aM4Y3hXZHchdCVW4HmQwPGLj
PONJfS4ov1GVf2/Z8mVwhxE3Jap9rbdVHoERWZP/HPCjw3pUuKA7NR+ZIsbWDEiChvJdmU+p2XpA
ygAs2RD+2Vbi1RzMvUl1oj2xmwv76NbTTVBWj4ObeWEl9VXfSOzr4nWy+ZNprSAAYdzWwrplyk6g
7b4H5/vasMbPjLO9k41OtFh4KlFiQlytq63bjw9+n9+BNbXNXKhaedlh7hHv2dluttU1GPIfpVaI
v1bhQJc0IRj+n4YoH8Fxhn+y4yWL15ZJZbhZ3AAwHFpyvG+mEU91ISPUmna+8EE2CxBrm2yYQ6DZ
jstMHrrMGXCVsa3nLSKBTMmczmZQhJONUkOAMqFu8yIyiELVab63suXBItNLa0Ff3IGCPOqAlYCb
HOhcokMn0liehmlBGJ9XO5R4oeyb22gGLfM1MKE0VLKLO2P4AgsNldz610IGBMVY1lERMPmtHup9
NPejBpbbuFdFNBnDz4xVXuQrN3WcvtwZNpzLC+HVSILbTRO0h269VIbssQVKJnTETBMzzw9Dccjo
FWcjDHTeecYDQCRolEuKTni27Ja2vp47dt/UoBMpc2cjlQ0ram97T78ZrT5MHnmZaJOYeG2R2Sw7
xlBd4AiVMd2s2ozNnMV1BkxOB98lf7C8cEHffuDqfTSdtPahCKjkRz0pttV5lqFBHyBR0V5aT3C4
UE0JnmHgk5TV+Vsu1QwTmRGiYn72zmHtoSpvRkTg4HkECx0WN9MGIrsQNCTyl+6WMoJuzRxayjIj
ZBr1/393AxKfsHWBvjfAxadoIOI1s9OwwETndzMXSJygc4g6yoVRzjQ4gAoEftmC8BN05dYey2+t
PD8XwwIhcdQSIRfZ68civ2Coe6ZJgwFAMPAhvAErlROeSkXxog8NpuHBGiMN4K6WNj0AAI05VRfa
XP8AZf9qagAHYEDh2gVd56TpWmfGYKPZBQG+AVdKO17DY4FHvsz+j7Qv620lR5r9RQXUvrzWKsmW
d0v2eSnYPu3ad9b662/Q/d05ElUjTs+ggUYDDThFVjKZzIyMQL1P+K4S1XJqJd9DDwvlEOPRKAuT
s50rgBlMAmBchKpIGGgqnm9nFfXCiNQT2If4LRperRqKMUmPWtiDlkb+rH8tRcRZNW0PnS/agDUq
UYOBOfmi0wxKPMi4y1F0jKzBcECA8GykBdaoPyVkRiUPDYRG4ckg6mtGgVOjoz/4h4V7Qs5USHEw
rEMBegm9lN3MyG77LgjHIrjeq6LtQmZ5GnD1GMOjM7MXLGhFOJVqFIaY6KypugIq3bbaAm8loGGq
AHgV9ypvinRlcTCJGV3RVAGTYRe3QH2nFIQxOyKW9K3lhOFGm0xXKz6vL+3y7FHKMFkRAW+wLsdj
Jb0LlzSUxQPeYADKbhYEoOsWLg8ftQCKFBld38tx2ARsfF0GWOHRsu4Xfa+qf6GEed3ECtIBNlRQ
aGN0Cax/7AGnpGVluoTpUd1b9+ULpQYonMyhuokupTrhE+NdugT2C0EFUELoP12Q0hToMkKxQhQP
QkhSL1eLjdJard+hH4TPqtky+eas8fKMmbIMKCu47IFGu4CiVXnUm2JO+gPoN219MnA1o7ej2yFo
S2pRAlPUciuOip0VCq6h2yHTXAs4cyEnboeRSGUOgWlMHiu55iAxVggXz37Zz+TiSfxe8iyxUkHs
D9aziuvrm8KuBQfPmcQ29v2tBjpvvtTqCm6CWoVkFLRscSrZE2K0qL9IqK0f4m301HvKVt5RnmMV
BOqQ/nPnypZ2qt/cgj7LRTuDE/Euz40pK9DqwfAhPgdQa+dBlkJIJx2Ns0OvD35d/xYlXtBZkYQ4
N0F/wsm26lE76hMqVAe0Tz4mMFgmXhFYjhEMdvIoOF9GIELLSQfQnBPuVlDa1DLVn1cRyy0WOCRL
baYRAx+UqjrLlBT7ldidSyle0T174jj2+lZSOjGUPcGOyADnCMAnEWh2eqiIyE4HkklPVDAqX21b
4F3kI55qxnvzz7FRFFwgUs4SOobC4pRAZqIgv/2/JbYv5CF3Kyfag7faEb5/CA15KLrLa/ncIvM5
wxiavZKEz5lgJGjJSq8W31U0/CC+JKlb0WpdFZkcZ295RpnUKhNEFO9GGO08oJfvkg2tzG9Lnxyn
DWW8kH30tIWg8dNdvueR9/7AbM7vzfMl00vuxIOFZIm6CF1HwBVBQr41d9CI9IQ7y1FdYT95VJgz
9izoq/C+rnxxYZ8bptH7xHDd1XnRpTDcupPbPnRBFuj3AgiXY2/c8NCDK4QPlNFWw5lBEnLJU4Te
njbLqtUfoo/FJ7WN+Ifzqf5WHkHj8S7b+SOEL+HFL9c/7uXFSs1iJBOprYShFyYExRZqbsNi9ocs
le8TWQzkRQO3hSrzaLlX0EHnlhjXxTR60RWW0R/0vb4bHqg0Te3lH7ML5L493/xzimBgnTDZguIA
ZZ5lkaClpaEMoM39IcXbW0y+dMwFXN+6lZADC7qqAGcqQvSG2bqhyhsy9PpyQHF/U4l+k6j+dQsr
t/WZBWbLynCySBJq/UExX9NSsnMx0MLbvt0JJqiSeCF03Rr8APS5VLOOeXTUgOtVcqz3h/BXvJeD
2YuddAsZLafbD5vma8B4A/KgAsNnLo/Rc+2ywBSfCBYA0BNpGjv9AqwdSpwtbFvPGMH3lg3lOemg
PQZaQz4t7OqXO7HGhJRSV3qpyXBZkLRHFH0WUh6HCv0LTNDCDDIK/xruPjykmL0kSgPwAsFpDusI
UKQIzaa/EuiQSxFPiGX1q51YolHsJErFZJTmxsSxqmQMdmJ6K4hl8ZVow6Ya08bRUsCtRuBzrnvm
6g6eWGV8X8RQuol6OqIVqUCUB9IELsvtyq2DLaS5GTD+KKczW2jIXVJiqgJX3YewqQ7JJtshHr40
AVhMkZGDw2qbvYA3GLSXM+8o0J9/+fn+2GY2VRkxRRFPsN1BC2K8k5ArDZ+4cWwryFFeAu3+f7Od
f+wx21kBFijOldof1Ar0UUsF9tn36xbW4jzEdWW8PdGtvaCnS8as71L4/cEgjdvkd70MqIn4+38z
Qn31xBf1soxSQEpwiut9NY5+Mz5D85fzTlvL2eEYf5ZCHefESpYL0OBLYAXUKTNyS8OvAUL0yC3i
lSt4KfpHX0pr6z7qBZIjQ60UcCzec2XdO//1I1Tx/EcYgK6EsyrTrARwB+omskdicF1kjnxv3EW3
VKxEBGTAhwjRhkfB83c568JDDZQtgPZWIFXN5GTAmJJFDZf+sNC+Sx8l+zIvBjRqwr8ATL0jDc5G
Ye4zE4T8M/AXm7o2A5Km0DKXR99MlFdt7O76zJwAl8D4jqlCUQ30NztFHBYHxMNI6woNTRLgZdUZ
8q+y9FUIQEVmwoDOiwpOMQnQvOW3OpAPUGaa4KdS0ZWt7so2BYWqIvhGLzybaROhbK+o4KMG5JNi
rSEwnX4WtURn6lP8bfSTIpD8DK1kp4oOqgvxJkXKedMOIVoiCvoSSjp9Fn126Iv2d1TPoy3X6mcZ
1g+VFL5j0ul3a4Y6ZiYt5P2q1tpdtKBnIXaj20+N5IP8ASAuASRCBpGBeh3J5xCFD5mYg89fMD+N
piqdpAbnZhXfq0VRoRiMbtECCC5aEsUL+jxPpBPugCCA2ECSCTeFpr5OCdBH0TwTiJlj/rlOBkyG
z0blJGq21aPqpQbLtGvESeymSbcp6O9GS9KPCwzcoG+L+fFEdoUp3wMcWPvdrHolGSs30gau7vdq
ODtxFua+g6ra3KPtQMPZ7LXv0o2+7V0cDXgnGHBveNFs7dEJDgCQ5OHVBy1fNqlUBIsApjvSp9/g
mjs8GJzsF9lgANF/L++oJESJqP0ocTDuqynmqV0mX1KUVgoHHYdCDKY3xdc2JgBIdE4FUz+QDRdc
mUeb8m9MQvaecovSaZXzOKAYRYx6FZ7w5EfIZNwDokdswDmg3zPs8794D8DVxAIyoP/fHnMzwTsB
+zBgT4f2qka6b2scGntIRpDkKjwGkpWSGJLoE2vMvQQSOAL4KqyJgfkIYNZ+uREByHaKLZSYHiGW
csdL29c3FNJgCGqY8L4QgRYVrbREwJnBIbHEXnIT7SCkdQ8Sn8lDieqXwM09V1MZKiUCi7JssQ8F
qQeylTRwmhBwvFS6V4GMuH4tXpT5MKVI+Z0kTFKpYIhlHpJlrMip2nb9KxCbbUx8ddjqdeT0FTCE
4Gq4buyykPZjDWXYH8Wui+GpJa1knXJ8vRI3fkGrSH3FRHGg7aMXyUne9Y16tFyLM419eeKpUbQJ
ZAWlNPViwGmcR53UU0heO0/dabJDOc2WzayhpO7Y6svkTF77RAKMcYFXjJMQXFzFjG3mSEi9YLTy
YpHXZAA6RQVU+CgtmxYjakAwfhjAfv0XOwzSETzTaYMEx+P8zE/WENZlWPSv+mN7Gw8OINO0WgmI
c2JjLgA1ww/wUD4KnE2mf/bsysc6T80yUbyS0EEXSpiNZcjSiCVaT0r+UOSSc3196sWJYAwx/ir3
Zp6NU9q/5m2c+JgnvhVyQ3ENomGhoTr5FSSq3Wbukk0RdZsF3fNdny3PZWeqjjSpijeXk+qKVj/u
TIBcAYEtnqBjDHCoUqtOKQpfVSY+t1OGAt0ClNRcAtKemO9GIn6l09Q6Bdp5XphY0WNbRrdqqQfh
rP3KUIZ2cpB6hWW8r9Dq9JZaamyg9XJniIsUtL3pMetbeu03O0yVN5CTrj44u7P2FUBXh0aBhdFg
tqw5T0AWaHWEzQFcuTOUB0nl3Z9rHxqRD20b9N6Ui3Ew5GxCCqQlea2kd2LFwTJnGLw2OJ/58s2N
zwz+DFxcGG8DfSRzdQ1DP6VDqnavc18gK8IjRze9cuzsCnAWHW5sZE9F8URCvP6n0ckwgHJ9Ky/j
Ii3PgETWkDXpkm9KjlXS5KbVvUaY1zKj8XlSx02aaYPdyBq4fNW/rtu79GvYw/wgVYLAKBpbIy6m
ZQi7QsPAuvYNDHtZPV3/+5ff7ezvW8ybwMrQ4WsH/H2pDwMRYzVtqAAY+X3dClspxAWio8KNHqmK
6hM6pcx3A4dHCbYEVT62ebKLgLvPoscOPBeQMIvG0W2bJ2XCK7JtfmH8YBMDX95hCqif5WdjQutd
sCpOZ5xtV//9izBQBiYZU0QTl3mRFZXcZwUxpaMQgcUy7Dw6vBJjsGvSYoy6VABh60CNqbZiVS+D
UQacHWEc6cc+NgJ+jGch7QGcB2SQsZWJqefLsZ76O7EfvTkD8Kelysi1QmJfAXM5oFbZwwI40xb4
jVcwWxA3W2LFtoqYuI1c1u6iDNm20WdAXfPKu/4TGddjfiEaA+e/sEnMeUpTYT4inQJgTJceO7Xk
jU2zudPfVkDLgE4S8sOLmucYtYrclOF8BD+1j9lfX52AZ4aGpQF1Y8z9Sf5E3OsLY8pPFyaZSwk/
Q2lk0FIdywq4i4wM+ySE8IFWgR8beJawSzdKmHMcjrnxL4wyF9SgzWlRYEuP6Vx9L0rzojR55gpk
lD2xmYkXDYsA0vp5tywC540hMwn4/9mms7qKDm7mn29wUn2Y8zzM1GKYj9Pb+K1+t/fJBjMNO8OH
9rHvg48FzZ+78K1y2wD5/532quxkV97wiFPWt+DPz6AOd/IzhGyAal2NnyHuwqAPhk3vj7d8gig2
m/x7uTpgKJaM/5Z/ujMndnK1rHLZ6OcjZtZu2/vmjnYQgR29x1DevQgko225Ba+4Qk/DSaZzYZSp
IxnzUBoFoC/HdFtv6eJowU/2SWBsr3svm7deWGIiR4ZgkSUEyxud8LHa6AF4+1CHAIU6/Y7Zg/Jr
9kU388Onf/iQYy3/VLlONlabhDCGyMJ81Kr8GZx1INiZP5awi2xx+rq+ytXg8+cbshdGP9VpjGEV
LFKsLeAZMI1WxiLnMmcuv4v1MFk4JhPIkgCocyQS3r4gAFAwtYac4fH6Wtis5cKOcu74UWvpGMIe
YccVIXXeOQsEc0Ejui0R4WLezUJ/9RVPlJljlhmW1A9CRz1xcqGF4wsquueDJ3kQAwZjEy/35p03
liW1UOIEkF64xezoweICBy04tOANIKmTbqR95oZ3vGoizz+YGJ5kGN00enoIDM1WptKXq4LTL1i/
mk58kAnZSiH3VV5N9LNhDukOgnUBBqu+JAdjg8ADyJxUbCUlMUS0/dBLokxIF8pVABI1eGco9TEy
MaM/kMHYNQshNtG1r0xu7rJUk5xpilV30aMepIozxi1E7fm6t7LyBfBW/Aw8EcHroELnhj3lcw7h
nKLs1IMCtCrmhWrLXsoINdVZVfuN2auvM3r6u3Asn0oUZPdGikerkC/vUmq1HpiU7brJW89cSt3P
YwtQikbOHwSQjIrR8FuUMTuDUUhoyQ5gKLj+29nGu0V3DdoDaL2glID/Zj5Zq6OYhh5IcYwOMsT+
MEGyN3yqFap5+jPmdaDqod9E97zA+HOmzs4cY5eJ/qLe1mUJUOVxgc4eBg36oNdV2ZnT/pPkOWDm
zSvWD46AyNOi6NbAsL5NpuUVgGpf7SLXKqJbnTIYY6Zcy9Jns2uDdtGAl59vk55Ka6nqmzYTXj/4
IgLidytICqD8iAEndFDPI5OUD3mZ9kl5LJuXEXQBGRI8SNtzPstF/sFYob/i5N7ooqIJRzkpjsX8
azDuF0gVlhgANDFmyfn+NJKy3+F0PUxYyOtEkRW8q48VjsYO6oqbYl/eQCELn76/jx9FXoyQOQYZ
h0sxNRXrSB+R0/QfBGLzg/3Vu8NHdy+4PC9jaed/vPt0dYyXxSEUqGcNX2t0+hwTDjbI+fzcHUA1
ERSU3SiEkiVgUh9TACSPadhc7pKL1Jn5kkzuISe6UIIyp0BqNXoQWHrJ7qoniGA4mMX8lcB2a8/P
mOMPuN12zpdlGcByQsJoKtPiJxgrt9oGLEFB4lCm3voXH+bIlpHZvf4J1ic+K6ZWNdcz9lqkvYBH
5YYq5YhvSFhtEmAIxeHJLFFPueK6P0nEicGl1zJCRCE/0gnAXsKwcn8vK98pJrktnlj6ZUbCxCvm
OyoQlCI1QZwcIamQ/i48zLq4uj19gGARvT/OqVyLMsB+4nFnoAAJEMP5+ZdQe0oxDljgjae8La7l
Y2SiaWyKVKU9HeR18a/wjpcIXaQIdI0nVunRPdlQsHyipNx1sGqlztQp9tx4/+PCmMQO885LTeub
WNjkkm3uT5/lZ7RLADCjrapQtK3a5j416HaxnnK6MCZoLyPUVvO4Lo7hXnaALNtlAbGVnenHO/1/
XSETugWMVxXQMfn702nbdEst5s9ZAIIAABq+ZHfeqJyg+pPcX1sgE8VnFCxNQr8cGN3fQA/kjK/k
qB86h+pEYbDfNR61Xfsk2oJb3ZQTF0bH8xwmqE+5MlupBn9t819JgsnRuOZdVGtX4uk3ZEJ5Q5R+
EWSYIF8I5dIWXKxB7VdB+akAu7utgNwNncTnXSG8k8ice6OULYIZX3zOfCdb3xjImWWOlMHlc+D8
3LGRWtWRA4ngkkC1AWRJkjuDiAUZmFw6X5OjQYTTr2Rn/MyOnMO4dkOcbCkbsUcLhocOdkfwVtkt
On5Qzi6P9CiKLw0wlz73KX7x6GeWyoSYBDjoukzwFcWd5mc7shH2qk/dkifezvFItoJTts08yyIM
WXNjyxk6NlpwffvWLSBggu5SpEp/59GygKpzmiLxRx9K9YtZcvuRc6z/jWP8y4TBFBQzKVQ7Wgb7
eQbjOAfSkT4TZ7+/JXeQBfCMLe+ZuHqNS+Yfm8zVo0KmV8+GvDgOfrSBBtpjXLsqZHKgLeCVuqMe
I58rz7N+yP7YZLwCvP09Rt0Qn9XA3PXQxbZzP3xInPA5tEFk+Ki8YuqaV1xbv9JPVsrcReZgjWlh
ZTRSUwCktKmP4aZ3400d5EHyed1bLt+qP57/Z43MHaSRCGqrUEH+SY/K59j9KrbpBjwgPq+zRB3v
8jL4Y4m5gfS5WeZ8gteg2+IIXeqq7UfYVjYIVHzVeMwx+RHxjttqpn3qNswNRJJSToYay9NnFdxn
VvRtdOQtHHK3LQXLbvp0mw6CPwv6DiA1LxJ6b6xUyyVK9WH1qVfM41MVaRmI1uRNkSV3U2NYzvVv
wHMz5pYqjXg0yATXRjnBVqq3eYzddnq5bkRfD3F/tp+5qCJd7EwZXYljndV447SF6S7yAoLORb1T
0+ZGHSDL1WaKO2ZgiYFA/O0A5rFSUUAh03pGjCHncfaT2PpcrNltls7RQec3ytVLPAvbTB1fo6TZ
TMvihkL42sn6zVA2zV3Rk31CYlBPLSBRGBuptttI31StdN8KVuouUlhuzLx9zjBAGxXLQVYw/tM0
qKur6qETQRulJlVty1Ah7Cy5cpcecsDgd94mSYcppXqUQNwT7+sInBTpAvIe8MlgEhaYLhB2gJZ2
XNJ6J1k1JjJy8oAzDXAqhWxd397VmHjypGMDe29E6RjJcYnamfIFafTSVj7JDWQTPeUgvmBWwulv
uK+4tZvy1ChzeJUyhBiHhLdN646e4tcPI9DS2r56mbdtELnca3Ltbjm1xxzhpJuKmkywpz+GQef8
sPECZIFy9Y5C6Q30zT3yfn1neTaZE9yOQq2FYYT3m6S/tsV8b2YCh5V6NU89XRdzAqUJbDeliSeb
Zo8zCMGgfRG7yl14SB5Nd9hJu+HQ2mC2qJ3wrt+2YLDlDnysHc/Tn8Acz2rCFHQq05/Q77pRtFWM
UKugFUvaTSS8a+Fzixys6nmFFt7uMtmCoRB0OxYDQdlQQdG148JyeQfjogpZNpIRD/AZ+TF+KV/I
i+XTAqy6BSOw6aab1vkPigz0g7F3zclu/nzwkydj34GeoQIlxbGKUcpGR9rYWJVNGYmTQJRcE9kK
raODi6F85J0Snjf91GVPjKctuCrnTqBvcjwJ8q3k604uO2ABgtnFyZ/kZ1rxEB7BDfar/ctwwQ95
/cxwN53JIaayH4Y6RzTCQ50+aQ0fPE2hO1lu+S3ttJ3mkIhKTEe8NvDaXXa68UxEGlOzMI0RZbRi
SsCilDg6eevU/yLFPTXChKFFieXcAOPaMYe02kAAfAKBB2cH1zzoNHFgDoYAMk0NLlfAbRdfxhME
TEhB6aL/6IS+/iw5zUOJTBcskRzD6w/Kf93TJpNc5wLaAW0Ow1TuF6jyrwJfym3ABOVYQf8Awjk0
JG+EB15hbu3LnSyYncABcxTu5qigWYiyo1oYBXEnbeLkOpe9mPN805TPnyfDYpCxMJDd0snM8Q7M
sJSmedqNLm3Z+ZHJTagv+yCMSeYw1FqvV/GAxJMiE8TDss1xW4IqEaOa2WO4bT08Wx5jG99UB3j8
PnJ5WKOflzIbjk73ljkVBikAnABGHg+JFrOL0JTbCkFqJ9xrZC2cnxpiTkYZQTllyrC7GPe3i+Ru
/If6hn/3Zf48TkzmNlaEedJB2VwcE+U9bO/z/OG6+yu8FTBXsdAlUqObWEGPiWzo2fSGr7Qk2tal
/mWMymgDWoeSeRxCbKzIXswBEwNqGf2WoYdZKhLoXIsk6HuzDFBk9/Gu/wp144EQctSsxB/BrxUJ
xgcm/b2sS76XAYJHpQHOc1J60wJmbgw92Gj5eFJZYAQ/zHaQOgukmFf74zolc9+nRSurcQinBOfU
BMgbqn+5DzpeSNeV96DrhIT69N1+yLfFfbkD/OA/uCV5J54JcdAdTLUJkrzHAnPm5k2BrJxwMqv1
Pt4ff2FhaRiSTHMT79mjjD4DxB39DJJdT8ktQEEo5ix78MA446ZIHV7R+BKphlP/55K4mI8Wzb6t
W5p3DP4Asr/vH6mRpnczr3AGqAsnDwkAWNh3cN541514ddWntpnzPmbiMqsa+mQjwMgSzSZ95c74
/Il0AHbg1kdtvttxG8/0i7Fx5tQuc/xn0yrKOENXp/N0kCt+g+UQIzjNh+40AVUiAVP0EpigpwE5
u23e/AedrbXje/oLmPgQNUJkLURDxRV10KR67gMQDDmjG8aeHruFOwIZze+nrd2Zp1aZoEFIjPnR
EOseHXmXPYmgT92ARMEDB2IAAlnTLp/QSeP2stYO0KlZ5gyL42z1qo48JMu28oBsCnyeC6/Su1r5
OrXCHFPwx9QGyHByODKdP9cw0IL6wOYL5BS0DCW888ayVytQfyyCbff8js5jNZGggZof822vA8Bp
V7siaMCeIOk+FfDgPX6uO43KtpUyqZyUvsZRNcNhR3LEhuYfiqCwXUCRSTvKOi8jY7bglx3ecU1F
3kCSzkEGcveNSTQiTIMbPSSAfnKb+J2SuMSu/hLe6z6EZHijB5xd+wELnjwzjE6qNUgUwOkx5luB
btwQnq7Hsev+Dfqbcz8Y017vRRmvqBkt6loMUsMXID5w3QjHvyGnem4FBGhCXkI+AAkvBAdUym9u
a1AODcaH3lWcvA4wUddyD+/P3/33wRKQ+nO7RtdrdTHijZSCNg5tBtBV2ulLu0UjfjmaWylASurL
PnRb/SUQH0DY7wAHs4sxmBegPsrVE+F8T5aERo5JE80Wdlvpy70yjrtWKGPeZnM+qcKU0aEkMccJ
9CaO6IYZXxLa72j679OjFITPxQs6nZ8oG/2+/oV5C2PO3pLrQ1gZCJMCbp0kjG2dC0zhHT1WJDPJ
O8yNtDh65W1xp+KxZt7qNlBrdrkDh6F7fUG85/VPEnty9JpMLqc4xaeKb4e30QNr3xeGfm4w7O6m
T8VvoOK51fPVh9NJUP6R3zuxGZdNWhMFX04OlLfsBtStaE4X2/EWYr4YaeTOwvG+GnOTNxWI5YED
oLlEd4hfCoBvx9dlAxDDXvsGpTEG8Lzr28ornLAKS0lskKG0sMRxB5Ra2rqKZPcelC2Oce50QbsZ
ITECql2wL9pJkIOYFcTK2Gte/sZbOhORMHklakKOWhykQ6Em7Ovk8fpKOQkiWDzOY09NVLxCcBCP
5r5GzT92pRcARXLoZf181RcU/5RDuxsShw+r5qyOnR7X42YIkwG7rHdfEMtZ5vfri+OEGJUJMTmm
DcQyRQpYVwTN2rL8TbLufczjglNL4Bli4opGWkOfoDx9zOJHAwMf4eL3KW+kkbdbzJ0+NKmS1KCc
OHZKc28Zc7CoPPqd1ewVLyGMnEI20NAZd+sIFIlIT+uFqJf15eCGnfaCIG1L+ef1T7O6mBNLjNsJ
Odou6ogeUAjORugp2WGfBNdNrEfiPzbY5jCG1ftEp/X6xpudHwaXoHLEB5SWb+MdD2FCf/DFHX5i
jPE1s8QtbgLkepQgvEIgld5DcVYfPo289BQl9GVJu4UODu8W5ZllPA+Mqh3pLXyxxjOD7Cb+gohJ
+YCiAUTnUVhAT9OdVeCGxBtawefK3a2Hj5NlM04Javu6GCDbgNjcLA7ZgletsRdIpzrTMQmg123P
kKN46TJnoym8xdOs79qeUyc7vYiGSapnCHMcJz9+UJ1qVz9bdw0dXZhwOyRbCDSktmB6kc/72utv
+pN104hwYrqulKbMoURyFJ5lR/a0m/wZ7PlVoAPyNrv9feYqEwolvFrCaqA5MctchfUQStIwKwAF
y3UgycIHdKc2nZS8cY4Ozw6Tb1cE1MVySJOzw/ghw5ugXOAQG1iUt9AmYC7ojv9dC/FkbUzwaTOw
iUQpXNl4NoP0nTa+pCf9efJAnfFcBoLPWSM9kde8hwlB8Qwclj5hjZo9uNENJTYb/W6b78Bxz7kf
1l8Wf9bGltLbBIzcaYy11W/ldnoBH37pRp68bXBAces6wPa+8/ImTohly+ikpOTGioqHJvji1Ulx
QyLzTiANL1f2kK2h56netUqEPZx3ZAskjIvOIIAwoJlwwSDOGYiSaTC5Zo0JNkZKeuieINjoe/S2
/STBk8xW7hcftHeg56oCpQU5EUTAMd2fvEGx4Q0t0oCHHuGcDZOJOkSK4tTEKx5v0Ts9+asttoWw
8DZ2tQl74jBMfCnLIev0DkZ0aScbt2Qz63a0KXZW/1BFB6V84hwG3odkAsuEGRJDmPEhCToSqtMH
6T3ZDOjzTHdlYL1ct8ZJM0wmuoxZpIhEgrFCrjCl+C7J0MnqPqXk67od3glgIsoAMopBWZD/lfUI
RnUCWQhw9HL6BKuXkIZxarBhSxh6YL5ULpJkHqAhckxB/6hLsz+BxDiWfCtH/37k7Nz62+vEGvOd
BikjqtqiekQ5ZaYBnRXHAhKs9iwNj0whcTKf98b8eYmzx04VwcONf+ngIWNSG9XohCjqFKhxe4uf
v6u7BVNgeR9YX5Cg8gtHAygS0+uocQJ2+l1CfukbCmpbCJB4xEl3aBiA5obnQ6sv39NfRT365AbO
sjZPE6UcUN81g4KqdyeTnUOCBrfUfBs56a/M9MUN7/SvZpWndpkgNJGkq9MQdo3eHr3oJr03vA7y
X67koWnIX+dahndqjwk3QzIpI3gLqqPUI9+PxfGlUiEDaQoVcIb9JG6WTP5LEMqnRapkz4qRejZ5
jxfqCCKosiObZTGSD7HIu51JitwvrHDaGPVCoINVmZt/euLAf61TRjzMecFhmDu1gcRzp0tKfAyn
/EYZgXQI55rTybmMHiCeN3URE1lgMbio0YrqAPVDPU+OUy4cRaF6aqdpK2fLI9i63H++nFNTjI9N
VZ13YHayDj2Yd8r+M+x5ANbLEHW+GNabJqtpi7JKjkM/di5YbYECzJt0L7cgntRyDH6pKG+MDdmB
zmbwkgm0ARVYtDdFn2r7tp+eojImwfVl07h47cAzIU2PtGnKQVCAzKFrMM2e3i7ZMtgtpN2hq9N6
0bxA3GmoOM6zggAFAz2lvVRlMI+rbCiFThMwyULxd9W6v9NuILSDg9U+QQiGk0tc7vu5KSaOQhW5
FdsxzY8zyLHixHB1g9dYvbwYzk0wt1w4SaQwwgwAlDZ3ishywBPmpIAeJuNzl0XO9W+2kmKem2Mu
u1ZQ1HGW8vxYjSBTs6Ds1lXSTQyNrEzNnpSou7Ha8E0Kc4gXdbEzVstn0uXP8pKluDci7/rP4e0v
EwjkaCrmPMKvCaEpBcjRUPIYPy/DAF0vnceXRdEEqe55/BezDkTBGNg9ynPlEfkVBC0QCt4rwu/r
K6HOfn4Yzu3QlZ7cM1K6VDVgE/kxkdPPVqEMg1JQkpljZgWZcW6HOXRWD8lQaYK7pFvIG+8qR3CU
IN6UOx4qbCWHOLfE+H4IgeVBUmEp3JtBdENbQ5DOc+U3cBBiCJn3+LmMJufmmHMASXF9hihrdsxJ
knpDZMQb3ZAKm0RivB30cIFyE8SYID1lX/9yK++Fc8vMkQjLsYYGc9gf4+14UEGOBGLK4RMignjP
Rg6t2xbb6gHCPKUdPyle4kObc8pQJhH/qz3QqcgBFYiw2Hqy2EZqDVw16rhmJvt6KWz0VLk1SbKt
Wkt0lip6FNWIw5S1UqSAPoIkggwGmh508PrcdYW5sLSmVfBSgS7wBmoervCR3odu/07HVynjfQQM
mdNyN/7yaX1umNl4eYZCAoRwyqNRN24oQ1g8M5P7NNew0SLoaEytnYMB/8NbhuVRnF4W0FVNoPCC
bOshDrUbCdqrSw3AoJJX73E7TrfDgG9VK6ojSjzylpVU8vznMsHKzBOtbyPsU4kcafYWt3Rj33Li
gxA7vQJhbUA0AbHb8doMa0EShE+yrhnQX7iQodCKUsI7ckDIrn5DFy0oGl7/4N+4wL9MsK28BBq4
DTHbHPXBwZUdvOxQu6l90+0hNAaBCRRzJt2pBw8ClryKzg+glg2dJ+tjW3xWZPYTyRTgBb6g/vYG
KWG8DVD6gOaTq2+t/Q+doeyCvEyAFpKzST1etv5TgLj2E5gMLpkSpG9Kh4NnQa7ru27uGwnNmnhO
37ou8uNhu0TRXlU2qUyxhrdmV9zUcX+TgjMo6rOXqjDBUDh1DjjWN70SQfl3vhWk5g2H/Xapvgu9
2qRRtiWLARGCzCXA2YaW4ppK4UJR1RH7+Zc4JdvaAvEpGLLvhWm+EfudnNyMhbS3hsxGtxUkGhh/
mFAMquY3qxZda0r9ZVYeIAjnmZCLNRApSBhIVvmRhZD77UU77n9l6nsGieN2fJtzBXRXWyM0Bics
HjShey4a5T0Xy601buBmgQntwxozB3bVZrYlhXYay06YtUEimza+kdNgxqFSXAh7/h5BlKVXD3pS
c7KCy7cMPWh/vJG5s2e5xjnLJtob1XzlhhbcVDSy/4vp4HM7zJ1ddVWTtW1NUfSkAikyLbahtPGp
ecmDcihcazvuhJfrt83qtXq6OOYCj3IxWVQCb1cLbWdZ362a2FGJegC0TMHN4RHw5iYE1CKC6OTm
QQAJzQxx8uu/ghNSFOZuzzVzlNO0z49L1e8Ws6Kabf+bBeZSMUMlh7gTyY9RXN/06Y3ZtDz0yvr1
8cdNmOsjSnNiaEtDcUb6DnXLbedrOwr34VdmefvFhH6SDZBzkrFfeYpZAGiPR1x5FBpiroQgtstJ
BjByqQai/IR5wcyLdrXkDSDPAT/kRko9afs/fR+26SlAts/qJ5jro/sFPEoFIsR1C6up6omnq0xQ
JQgd6lDg+6gB2XaBgFYx8XQfr7QNx9Jakn9qiQkYEHSXCbRdc0AN6OxCE5g4yZD1fRxgT9wYLoSm
uRPNl3RYQLKdWmXCR6MsU1ouuDRigG981Wkyt8Y4/OKaLyDYtqc7VLclh4buztacNuC6DOcAqEwo
CZMaNcUKXklbE+SlA/cXrWtXD/KG9xpY4ZnBYiGGBTJ8iIQgVzxPEvU4Vlrh/5H2Zd1t68jWv4hr
kQQ4vXLSZNmWByn2C1YSOyDBeR5+/bfpvt2RaF3xO31fTp+TdFIGWCgUqnbtzZGaKg+ti4KN+idw
pgYauQd5A27KB+1eQM8HMm3gHu42UBxfG3fyP1dKAjDu4geZpyp1H4Auj+HJWP8Ap7NfrfgrQZpK
gTheJuO45lgTmRta3WBzA6XD5aqTYkgtBnX409CPH2ph/ZR7YNciAXb41Pqx4MVXIgCYnCd5JIUQ
C2xIM2ND3SaTgPBX0Va5A1XF1EwbwDoOThV0iv/5HXBhbnYHlGFX95aUitNgoVAoJAaA5qAtGLlW
b7iwMttBkYo4zKxkWpS5Gu8KCPVML6rOhfLw1Pn8x1U/sHyc7eHsTlBAYQ+lVOxhiLStgvZtFL0N
mp8tjRVcu8YvDM3OAwqjOklT7F7ngOvsbvgUz4ZnrLpN+Ul3yxfQtcfHub2vYHtWX2hUAUnUDgur
XcidupVddn7gQ5odJAPtu1mjdc/dJRe5FsIvrM5q+lIi6hAc2QLVhhaopgnto4Edk56WMvBrRb0L
S7PLQhoLYpUKLE2xLFxPtr4Gu8Xh/2xqdluUQvRELmBqEqKgr+NO8iYCIeJN+vALV9N0Zme3OpYF
jm88sBE1jdmZplVptePkJo0GRWZheKTYFfXnQuS4EqYurMyOsjHyGDVhCD6yXP5RtJC7BrXpjhXi
N5XNVViD61bTIfuLe2EYow2FXnFe+0xTPDTwD7T/YOVSfrH0I83OPV4pPM6CIjqF1LTzprcJ2soD
rWzDyPzby7/2gFQh/kpR6EeoJvMWtqpTSwqkWJwSKMo/5oyrTsNqJ7AKsApDy56lwFvgKScPbWJr
aX+Xkc+k541XyQxlnTr6MUjGe1uDmlwFms/B/rxKLH4YSb3EI/3dHy4L+bOcQTag1MOlkB0liTyZ
RuBXfem1QM/d3pJruw8pXNMCrykB/G/mdkVnhHqf9NGpoPlJsSBsDNJotR8e1TpdKB9pV7IQ1QRz
oD5V5FGgmNkS3aCnOa+DUwqZbBTmX5MMXK/0BF0LL0lNX5KOLVqqViatmwDlteRXHr82BMIhKnWz
EWW2pPJivrOS8kHPIciXG8wNFW0v8tDNW21X9mQTtci528Lm4j5UPiB57hO8VGt1sCn5YOMpqu+V
8BCmshcXp0GEug2CJBe4o59GhUDZ/sYMJuSqi1cSKbskeZd6stNK6hGerkm2BHi4tv1QpzMh0TW1
eudShwOmeHrgHYJTA7Lwkj/2bBfz1GfVn9ufebpk5tFl4gNHWqZi6mHeCTGVSinMQk5OQ60ZjtQJ
NF2M/ncyyL09SgOS0Vb8VmSMnnUARbi3jX93ZZBIK8QwjEnV8ZsCWqhWKMpKQQjj4i0FyYTJOajn
M037L2LouaHZ1TCV3Aw9Qicvy/LW7cbMskNLLp2x6pbOzdfBuNxRFF4VSInjyxmgr5hd60OcKA2U
UcKTLkTwxBqd2Z1ccLcLMyctLc2tIA5vK6iWxEH1woAtKbvUq5mVOlKg7KuevKSsKewMJKF20OWG
A2zuVmXJQzVYd9xEZ4zonujYrwA1I9vsq0cVZ4RI/ZqHKYo5lrmLaz1HJVTJPSlg8Qokrvmmryzr
qa+NwAnA27ALhvoharm+i/K83Dd1CRXCjviUpA+63r5lcvzJSn0hzl5B8U3BC9IVlgEuC2PO1GNA
yKBGIhLi4mQrEJQDbILxHtSY0Bgg+9bj0Gb2RjwCdMhWLLb9ptRt/ml0GQSlREelGlKil+kxDXXw
WRaFCV0eGTkXjOd+D/BJfPTQk0D6H7liHzudvZgFfT9m8AmoOCrQPLHgFbO7jKYdMgYzMo/lj8ge
HMhIeIGf70xQeL9Pa6eYxE2f8kOGmvkiJdiVZyZkqyYtFApeVF2bd7B0fFxiFH14otA9dhWZ914G
jumNXphofHYkdXLTHNbC6himkwO+18oqXJkxGGI0RYA5QMrBzBCHh6RWn2qqBM6oytAzBr+q908j
An5SfBzUQtBxt7TZTVBVQrStyqVjGVQu1HbG5ncVpAtGroDu4QIQ9wTHKv5B5/vRGwVKoaoWoKxQ
3Gd2tq7dDBMU3b6v8WCaRhqIg0P0c/RUm56W9RCveMOF/dkVXg05FIohk3XqJHkTlzmGzHCN7Ntu
Q0D1ZwTb2FgiS72CJrlc82xnlbBNdAp9gK/suLnHVOoK7Ber4U5GG2pJOuXKW+PS2nS9nb01iqTV
SS7M4JT8+UJEH5sV8qQAxNFyjOeGhYYY9L0RB2+7z6Ld2TlrR70pUosGp0qy9kargRWfDA41yTMh
9Zq3oIpERSEYlHeTZvuhaP0sM/0mLFYaiJ+HFiwkt3+ipU89e02mxTDGkNAKUGEEQ856KkQDtbgM
FvqeL1xu+OzWGaHDFZoF7Jjv5Hfvql6xhWpwf9I3EGU5Nne6r2N96yWyqclr5hH17CTNS46tVdZm
08rBaVCBSDLflIkHOF8Kn9N5uGVlFrdrqJ51wKIEJ70sHY1D0k5dCAlL65glCEM3jAjeY3DKmLRT
i/FuyPFKbfR/nIdMXwkaX8i21Cm5uzwWhNVyG/IBCzkEI7NL9YepLpj4X47AXxuzpTR6XfMo7/51
0OtN8Fv5Bf0AV35Ajlo8TseuWbMlPq/pXH3/Qn+Nzh7EMmNCGkHvfRra0aaV7HRhCTEgCNwXmO7B
rOHtU3XdIf6amwXQDsJ9+chhLrcUx0DMbIXu3jZx3SP+mph+/yyCJaKvQM+GbSzN18EULmmQLtb/
xSTopUfMAmUpSqXBMwtPHzTMjgSl5y/ZVXv4wR+lFV6g3hLKctFBZjEyL828kScHMZ6Fhh70NLPb
4n/Avyz7RoU0KN5266UK+9InmwVCvSVDmStYaBCDHrg4hEv1tCsfDFUSwGMhiKMgtZy5YNpAkYYj
+wWbWv2GBa4G0vutqi48Vq8lD5BOpggHgAVCOG92vkzRiMbKKgaiNvMZvD9/NL18yEPQoLIOFNpd
MhXWeOgqokXZXuDWMUG3Am58uzaiVarJj3nHD03VyB7mAhA1ITrtCgWdX6CkhI8CeefdduUrlUYV
Cq4aMj+0mExMXF36cmoGvSzihEEf8osDxmmoXSLv1baZr8p27OQLh+fKx4ayOiTGJ4PaN3Sm1Rqx
nGmNdTQg/YMqtDDoQgS4gjeY/mKCdVlgZiZfv392PnudBiWuBfOoW/ln22Z3PO0PPGj3o2LYeae7
EuZzcrzc9cFc93H2K+d/iKyhNf67SUJ75Jvbm6xN/jULgXivI7KDjp5McoCXm9wnVddJWiYdx6xf
haayjsMK0nSKyby4z/C8IeY+NdE9xyvErgP1RwSXGPrwU1XErsgNP6HQKOUNCk7ks0SWokanaiid
yHytSbeqwn2mpG7JY6eEFF2VHTUJnGyVL6WQihugusn716Io/SKWVtQK/KCqtwDa72Ma3BtD73Qa
XzepcGPJeMUg71EiyVaRcrvnfWnnfZu7TDcHu+yh4GtFEK4leQQyibaDoHYullCEVz3kbLdm4YDx
US8GtVeOULl6G2sL1QZD+ceVfLjImY2Z2+dEGUjIW+XYqhUIEGQlXA3Q3nAg1xw7vQnau9sucCUH
O7c3J36xaosIImCv7sCmWR4GSPzW/EGl0YKhr4LYN1+zTLxkoTwFVbxZrONtIqlBo+KOx4SpWdRu
xeWfQ5wfLK185ZnYpmPvsaz+hCqsnyZQ1I7HfZ6TF66Ze7RsVgXm5GjIH6IUUkmYootCyPjmvU2D
4J2gptjHxh3hC+32KwRAKtDUKChqKCwqyIIuj0giQc03FMQ8Yo5htJOe/aDFrz4Ofw5kz0aKJlX/
QXMwBHPo/TEr2vfKuNM52wopWjNaqHZmWFsjkzRURwwQV+l1YnMThCBV8SNtl3L3Kz6KV+iU3k4p
G8iFL3/cuFTlNsfExZHKnZeojzGqOLc95kradGFhdgo6KwDsrMSGqPFnCGAUYpoTTRxO6lPUft62
de0WuDA2Ow6D1jI6WMzELSA7EuouBYRsJ/HcI3cwTr/q324bpAurm9MgRmFelzER1jHX4WHsMGbK
vmR/csyi1WB17KKPTPrgBQVeuXlNx+eOmqAmKn1TAnlh8BCAx2fMP8ruvjZfc1zmU8o8QGiOSPk9
kOqo8oIyKsYwqFL6FfQ4JPbUMdCcscZmAhJFgeyGDEKK2bZX1k0c2EhE1x1KHrLK7IKWTthsdKt4
UuTG5ZLlkfS/GByFx/91oflEi5VblRZXqnkE98QA+STIXVWOlK2nmk/+B3Q2Zmgr+/iAHxeqDAvx
b8F/v47j2RVZthCyzLTQOhLUmUKZO0MjOQvf+Puld7G+WSDSi0otokwxjwmF0nf1K1tCK18LdRcW
pkWeLaJTonKoSGAdrcHKDoEB8O4ghqdO6WUU8CxbbpPc1vvure3i0m5H03SVrj2RvF93kX7Q0Xq0
k854KORsPRbBKzHBdp5VCVTQu53GM4eWzOmVJvRaSffNIX2/vUNX2teXLjALer3Sh2FQYgGtL7/X
bqLbxFXW7bp6o7/l0C4hybHYn5xy0Nn9gE3TdVNTAbcAO97lpjVCFE2ecesIRuO7iRok95I7xZmU
wK3l0ezpb7thbX7vCTVipQo5+ONEgGVgQgnMOS8VxOFX446v4mN2l71UjzKqP77w8v0yiOV6oPnP
cq3ZszrPJWMsOjg6lcgqxWZDWrUTf5K4jLY0qna8LiQw9VryvWHJO9Dq3Y16dldb2VMmulUYKnak
02fDiimQi+pPlBuObSt1jyw1XruGokVu8MhWe+1JM/NnlaWo5FMSu1UcClslwa+21FUHNAcvVmDt
40Lf9BHRbcmQX3sSys6gGIkNmhufQsjINax2PQQtpnEjiowMoneNxTBg2m3MkH72vfjUQ6PxslL+
kwljneXSOsYQXKHUtRvq8lOklQ8oo+/1uIAnMSlx86FfB0P0oZfkPdbLvVK3nikCX2MpZtQBnXCV
LP6jsdgRRbyTjXFP29aEwlMFHHTynsm9FyR0nQ5oBOjlupmCqKW4PBtPbWh4plL4atQ+CJqlXiFh
BaJ2aFQDzmm0oTtK/a8ioquqIH7NubGOYkXe9NYwulparmieHFtaeYnggx0ztjNGaJqHevSMyYo3
GnDNyfRgwyvdEQOof6EAnTnIR59lvWl9xpXS7qT2LYxyTL8nXY9EV7HsoQE9yiB/AMMt20U+rhZO
7ZVc7gslpFKk81AGnp0g2ZIyIzJCfqqqpxJESaIe/cqEWk9PPy3Sj7bQSrDQVC9qbfmlAb6kPt5Y
xk6J0w7zbmSXlfHSnPW1l/v5DzVHcMhyZSlBmJvHERsw2FrjjJDIm1ju1MgfHf7Bne45Xi1xeV7p
jqs6pjEhg2sS7MUcgiAlkPcqtYyDpKbxgNzCCzewxx0KjJNtakNV7n7YUF/5oznC42A5X0h4r732
Ln6CWZnEjFUolMUlB2SrnIi/gdpykNND6falddQfFKOZPj1Zj0vI8mtX6PnKp8hzdvvoRqCERif4
KdQHT2qeTDy2bnvateB5bmGWAlI5aausK/iJiHfVRHtafdFY40xDKgyJuaK+oe+6VBCY7px5xD43
OvPuWvBmKHsYncD6g4cw4KA8H32yF2Nf3GWPwXYEd/zSV1zYzDk3gUEmmXKR8xMrf5LmV6Yt5DvX
roGzVc1BHGNYBYkMJOrJ0ka31cS9ZJAVlJv3Cd/rizI41wpB55esNV3CZ77RKo0mWnNKr56th9rv
PLa1du1G/SxW/LPy86O0wpzTFvKcKrjc0O1Y3/acyTO+fUSAVkwMS1uaOu9ioeE7dBhuxPNk0Deh
gChhHvmBlK3A8rYuAoxpN+3CFOkVAjlEAhkqnBhGBTPXvIAN8uksG4zcOMoV96D7/ab192FSbWS5
86UEMg7qViqfBEcKLpsRJq82scr8oi92pHrGcJunG+K9jcy3iPV7qcvsFmMPVXIAitCPQ7C5jNke
ZLeHsblTpGghWb2CRbv86WdfLE4HtQIHrXYMgYwfifG7bCTMt0qZnQfIxztqB5Iv9dFLnS9VxK7e
J2cbN0uU2yJQaDA2eLEboasrlTtAmrLUIlsXxUKwvHoMzkzNMmZqkEZJgG850QiIYlm2a1E4VfYW
Ugxs06XpyCVrs/SW8RhySWC6Ajsyql3Q8TO45XMubE0XW0qrzW2nv7qPQFb8+16emRvCeBjKKuZo
NOhuIH9qwy89l70yOt62c/W1PMGE/21oduNkwMEpIgJWIDl2Xvn4RXMEph/pwJ16FbqLKfvVkHxm
b3bTcIBhelnB3R6HmPbX/3SrwrEMu941b4YGpp/2CWAP5ulLsqPXj/SZ4dkFhDeEyTA9xU9J3jRg
B07/pEgUC6P4A2wKhne0P1w1tnkMlqmWg5vSApVuUAXbSJFcdEh8y7Q8lhbPObJGs9O9dtR+6IVA
UUaGJqcC9V5De41G/PFgyNGsyUAdwcxtPErPtz/Zwk06p4hJgbzRuDXt4Jh7RvXSZb2jgsUzkEFv
nWEgE9gi0NcuBZWrHvk3OTJnJ3ssmVWWHCmCvGoAK8lfGnCsg6iithXQUqX35GeGntvSRN91/zwz
OzvlgzwQ1HOQoMZ3+YYAFQ3EG9gRta0C0MJ/A2NXdWTBqgLsDG6ceeDXMkXpohDHITR+MD37mTcg
XxXJQ1eM/u3PeO0gQGgRVlAR16HvenmtNjRpqGQI85iRNzl4JtUdJUsF1CuU61jOXyNzxjZhKGU4
5L1xzEXiGKggBDR6ECJD75I+J3LqGmSNkRAMr2XtoRoHF4V9B+QkTo+Ko6YOKyWr12Gi2i1F1t+A
v/VN4T9LXjhR/8Pg94P1s5LylSbYRxcB5mT63EiJ04vGgZCYk2fPabAEfvgauZonBOeLmj2Dk1jT
9DpNATLSM0fTCpckGPRDLWRkawNF6KJO1pH5h7EBs4mqT5N7NXrtVOtJwm/yYQCEchuzF8V6qPKn
zJJ8QyvdMn7spdRLJMuJh5e4uQ/KY1dTvKQ3HUpocZy7gVBdMr4EAeSK4mAh4C+4gzG7s3OLjFxt
NGQcRulHOSq/Y+uBk+y2012t0pzv3ewUw1XkqmCZeQR/1o4HJQrMvZ1moMRA+yrj1NWq6FXIZE35
fZYqLvqCnlmBCOqf8xVeeubsXLdqKqdcRRRDlxGv5NI2u//bAZu/5uqBlTSuMRhY56Bc/FWVPzhd
QkFe309VhRgfdg7t2Nl+BmkVarWK/cw8dTt4xCVrvOpPEzs5oCindLU0+H71iQhUxX8szjauIFoi
smlZ8ko/8HXq17v+FyhxH8lqknKvQWCsGotUYVfj8LnZWUIih8OA2xNm07vqp4Y4LDm5F98nd8DY
uRBL+XXbUadVfDvjZ6ucpSWVzitZi3DGIWVgayZEk5bEFMm1d8X5imaZiNpzovZT5qPnAqh/yc4i
SPJF7KWOcJOlqp1a4Dw0md8xdNYip2v3Q01QI8vttKtRQTuWCUbIUPOHKpDbWegfDoeW7TXdWA/j
vWRi9KtQnLy+H6Yxg8hY8/y9Ngc3ygw/CogTIf6myBXiorItVNioFC4cgUX3nCU9ohLUiKspVOL5
27/ELmhS2p2FBK/YDC8CsH7b+rj95a5WUc73dXaxVUk0JtlkU2zqDUMltoY60u9+m2y0+36STXNG
j+3SdzwIlI8Q2kXe7R/gWqZ+Zn/+/NZIGtBxCnFZvE409H6quyL86Isj3olL4XS6am646fwpDlR5
buC6MY/8vtxoqHb/HiECMQk0L40VTg5/y9LsftDzpApLiJkdq3Gvg42za9y0eowwBHB7964BKEG9
9p/4Ms/zukCqYlCu4rl9mEY1AdO5h+9jrLx6xnNgIatcOOZz6j82BFwu9cA8NvmfQcR2igL27fVc
vVfPljOLW0GaaxmYzeANhuGVLd5rJeYmhiVHWDIzi1ejEqpFCwJTNB3L0I5fQD0wEYRIQNkCmIkG
mLWl6/8PbbnpfrnlFrMgZoQy8qwWh017YCvQyIE6XAe5hrTi6IEsD9cteeEsngDbjSu7J/pRC/ST
4Pcm13y5lHd1EC58t+up69mHm4eRspBJnWFH6T68H11wagBPtcru1ZW0m5g3JJusFT9wkm3gZz/k
351bbcJH5VDdqW6wNe8Lr1uPk1b64hD1gtPO+0BotwRSp3DkUGwz5r97vhBBF3xp3uYRDeZNEyGj
OSNHjuggvpiPTqP8un0wlm70eV2PB1WvgbQI+RFIASRb3k8Uw/qd7BMv55ByWXqMLEWW+axPkXdN
bBEMB3wNuAKPN01F083gY3z/dalquJQnWdNXPCtbZqMMYowKcaxzRj9D/TdcR9tpTDgBVHjEHYS+
+OKk+xWGJKS1f73WmoUbo5DNglfYVBHawQtRQZ0cvetvxR5cI+hhgCYGKGxbObKd9g4ZKMx/1yt2
H7Te7Y+7cE6tWTiKhCYxDr2+o1rkfhWvigYiPcoH9CAXjunSWZjFn6aJzMwKcdnqmfxYt+BlS/R/
zI8xbalOLCBIiWXOp1nCOqNAu8Nt+qEHAMgLlX5ht/6XNOmvCfXSV/Kq6YSSw4Sq2ckTSDjdLHNa
WzpmEP+xp+o2d3F13P5GV1v+5wubvR1iVQLZdjzinPu921V4Bdn7etN5WWVn6Nu7zDXgrq1XPJqm
bTigAG3t8ANF9olRa7HpdvUm0aliGhifUTAQebkHvVK2QEWhuz0RoQaJn6zD7WRU0qbxc8SDJbT7
VR/9a3AeRkPIEv4P4oEZH6Yi1gEIXEQN+iLp9+2dvuqkZ5ZmBYMYunYdY7V0pMXRTO6EvtAuuBqw
AfTSDRMYtW+0UxY8ss/V0jiO2keU/o5CaieLOijTSfp20/81MmdzyFB/yyUCI7WG0ELppi1KV0el
MpJ+Qc55wTm1a3sGOgcFE36WTDC0eukOpWFZvc4YTt3YnVQK/kzTF2AIMKwHPEG9iMaxLVnDoai7
FU0nte/HtGFrkZuuPurPQWgdWIzJN6uWfBaw97AE0jJJHUUpvCA8gDMKU4m1Y4otyq9rS4aAI6b6
YlXc57KvptkutqLXXCUOSXsABlQPS/5lpE9qq3s8eu9i2WGk9+Rh3FkRtB6zcaeEzG+D0ZHyl2iM
XGXAROlwCNJsy1MU7dX0xz93q/Mtmt8wFleLjOGLiGC0FXlVx4sh4tobFcdRtaimWRMG8vIrVJSL
tJMj9YSBu2CfMGzZc2/05ejd/ucIKYt//z/P/9T5v//rbzj/lfN//9/+hlHUQ2n3A50waQUdisWp
tSnQzB39fM2zbdWAR6+LqdIQVPq4xeP8QVMMtm5JiYd330tuWbcrSek/awE1gjq01lotPQCdg3Qi
A5trMUQvQlW2EusepTJ64/F4GNPyYQD5LPj50j2XstwNUbUHh2K0BpFmtuvUPNtJuhwfhoitVEkZ
FzChXyDKW6uaJQYsjEfa5YV2DGg/Apcaptuk0IHy6zUt2X7999e//esX//731y9+/UMapY0cA2cF
ItKuXKuiWUKDfItjmFBWgCUmFoZ64Wyzy7ytG1PmWqYdOxzFbMzsHpjqRlkqmn2pnlzsxWSHWBN0
Hh8TXMyXXs1KVNYzKH8fBaK+NYQNeEaTwdEI6NKKQvotwtydPotThDJEnuvHSgwPLBafaa8AjNN3
h5YmP6FYLjtFTn93QfSB2vkHKQsDpAUBPLMVHrUiMMeJJveAHQNdRaZ/Sqr1UlJUNIGFfSyIpGNK
r2tWwAOtMJa/IYn8aQ15DkRl+hjWeu8MrfaTtHLo4H33yEy1s9UQo/U05q9Zp4MITaoVW+hj77SY
LLWjvBG2rmn3oDvaKkr0YmjJQ9hg9lK2XF7wAvDN+MAa9gNtjQcDKkit1siOGrSda7QqXddpfaeN
nNkx148No5qNzuJ7hjL07cj1vRl2+QXmCBuaKznOVMqOZmXco7Pl9p3R+oLVGwlT024Ifh07QYh3
Il2/Exr/0BjdYF7sV1NWgT8oVLZBp4+sVpZXUWv6pYlSvIEyi2WElQ1U9C8WYtJ6GAdQWYwt+PcC
67EU/UNQah9lVS0Mq3y7rKblGCBcMjGGgdgxC5O0yQLeDTU7giHX7sr3sCqc2zv2VX//5rNnJmYZ
NSdFBmlqQNFbPkWOkSm+qNr8aAIq4Khd/mQItXkqaRlt5A7S0ZrW4RneqOsIQdIhUsddPdQPRhWs
M5J4YVsNm6rsAOE1U1tEryzhyqruG47WYbMmLQc5Gw1CF+yEqpORunBFaIV30si2MRmxUPqgxcY9
JN8CeIt66kVYelkDLzSpAd4b8NZtB6a9dqJ7EYOhrNUOyb8Igg4/PEZ2ZNClphbIsDSYlGDY7/Bg
snFqwKnMwlMuNLHSTTY4dTLWQGoLa9Vh5A7s6Kn8BNVjvutqsAbV44CSYkCblaGY/A4jB7Wd6krm
abn5KI2ojkqGtuOYCPGCXm12ldl4oIazuy4U5cKF/D2Pn/wA1KwK8IWW8Y3COKoxC5VBGAg5LDvI
wPtkTuLoLxQcYwxycZJLFrQKvkaKvrnFmcXZZYVMWhZdLVAhjp36R7xpfXQpoQoLUrWVnDrhXe2h
IvhBPNmtFwsRi+udXSoDqUFfX4AjBVO3LxQyvIY/ri1M2fNH00+3gffPXwmzHZ4dgzJtCem5qgEM
1Hj0D4a5vC8dG7g4wPXLBcLvRYOZwdmdhKH9Ki5HfFK6Nw/TEz58jRxoM+D9vuLukiLKt9xjZm1W
32pYlTRRB2s6JrlGYtmRYroAtkMHQXX7kbka20vpr9ux5dtDaDKKTBtTLug7W/MHrsUiNvYViqCl
iGGA7ARmRAzRbqRoqXf6HRo0szV76VLelqwGbOZIhAZWn04ctR5wiNpMf6W8fhxJqdiJobkjxZ3Z
W4t0O1cj9ZTNYlgOyhfW7OrvhzSp85AZx5QV9xR0C7FRv97eztsmiDyTuC1aYMNSStnRiOQHwjHr
ZfV4eNw2ct0v/7MQMgcKhGpLEpZhIeHP3jX8bAX88HPn/g/03Fuw9u3xh8+GaUwM7oFUEJ4yu+CQ
qoim1WR2rF26je/ke30F1PE66m0I2TxEd8q2e6Hr5HmpinbNNamiyEAHUd38xlxj6V0lJ0NvHi0Q
t/HRVabp+iH11EpeWOIUquaB9NzSzDELsDDRrh3MY64Erol+sMVf0DNbeNZ+9WO/m6EUEF9QxJpf
FE1nVUG5QmqoGm170kL9ZJD2Ka+R31IpG10DOQSEdnXMjKoVEBGNuSkUAfh1i4Ex9AQBdwFtSZRi
1C2UE8npGs2To3qlKzEqp1GQTUD4bVRIP+WQ349lVXuC4FfrsXvXa+UUJXjANG1mrqQiGt08KBJH
9CZbd1V1XzC9AS2RcqcTCSTFKBzqrHtnbaLZgCk99ml4QIIILnmBlMOof6IyLttyET7HBftZBqgp
FqR80ZPCox1F0TsdkD40n1ZOoWwy9KpdmaT28HOrbkhryTbL1sAknLpJKFvzrt9K7bhtKSBNJoYG
21K+NzXpTpXGHQs6oCBFA+2dCQOBCTy3yOhxiJfqfFc8AIAbVYZ3U0w3z8veRZ/QPMsAiGmotamg
xUuV1MvJQjXxe9XNMC7MzBytglptw0HhfWQGP7TWQYpiaO98IGSs9HT0Bl6+ywOEsMCGhhfkKqgN
J+zjVUYihyep10OJSE+RVQC9r0qtN+JykKh+z+LEwSl1Kvk3xH0XDsf3svLsh56d/67VzGYM0ebp
9faYFpaH2bGVisDNjPgFE33PJsTyCpH5Sp1uK9XyjH7cx4DY8eqgRgcZWJIw6uwwoZ5RpC70AfD4
3Q4tswkmcBeC1ZUAjB3WgNglOGMKnV2i6B/qpCMhWpVy+5xolmeJPaUgHW00t+BklfWJ3xuYVImR
qoTggQ9le1CKpzjgC8f9+sdWNAPwDAyyAxV7+dIMi47pjFDjOHBtmzaSq9TDfZUzf2AIZGDl7s0M
/D6aC89zimBq1rUubQZbaZO1GvcezTs/kz51Sd5CV9XnnbnW9ew5idQDLlKbdx/EWPDQa+dAVZEQ
4BSg4j0n1mqSctAKi2tHVuHnwRC1wTtHiz5uf6VrH2kaq4X0FZJU3ZrlVaE+jikmYq2jPhDbTO9g
dMEPvtWu4LPnFmZugC5JqhuDTI4CIIBCVV25CvYDQXG7NQ6sNx2m/Ly9pu/UmDjaINf7CiKgV5pn
UkU2SK1ulRJAKlM3VLiSU/nFhu2kZUnv71fjpa1ZHIEiaRgUhY56uT5gPKRuAidO3+TwMOiSK+n1
lob3USYeRrMDHDleQZfILvsEfAkAynWmuonCbNX1zY+yfqoYW4E2AsQUarTSu/5naUqrZgBez0Kp
SoqBdFTxp0S81Wn60JaPtVG4ddI6krIzcuqUcXdogMZLhB+AUq1mYMaW76DG6IwaaL6z+HedPELy
eZc0sX97z5e2YRaZmj6gGrjZpKPehTuSBYCX/zHrwO3xdr1t6erXxZTSxC6sYVL567Cf3d1M1YNM
TnL1iEv0/7H3Jc1x4+i2f6Wj9qwLjgBv3O4Fh5yUUmqw5GHDkGQZJMERAwf8+neyqrpblh3W7Xir
F/GWLlUmkiQIfDjfGUBagyipa1Q2FiRxqhs/HKD0pSItu/VhmfSGoIB95wf8eDo44/sBwsGCEEZ+
b9keMpqF28bIbase1m157W0n+GmNt+RSXfJ7dgwSHzEESYwweTjM/qVO+q/n5b/5S3/9Z5Gi/vE/
+PdzP6yy4qV+889/nIaX7k7Llxd9+Tj8z/mj//pf//H9P/HJv745e9SP3/0j73Sl1xvzItfbF2Ua
/ceY+A3n//N/+8e/vfzxLR/W4eXvvz33ptPnb+NV3/3215/2X//+m4fZ8l+vv/6vv109tvhY0jfV
VOEd//O7/vmBl0el//6bE9LfgxAHhHMLAhbPKAp++9v88sefovj3KMD5AWeIiACmxAra9VKX+BT+
ErEY2CL8zhAfSM5tYdWbP/7meb8z2OFFyNzDsgq3T++3f/62727/vx/H3zrTXvdVp9Xff6NvhTGB
F2I2YOmEMOWMNvwBsr2aj2yepDejXs+hGlt4XsPWtoOfX4lS7rID0X3+4HhiJYcRmYkBvJxUuWay
d4P1KVx1AG9PGaHVOElRXmgXWiWk3jmwUkAc3ApcO+7OCCRZe/+Lll7zZVRtE296ykaXJ/CJuvJs
DPNKxcKquqgxLRto84bZguDih+PRgc0tbMFAGyrFZqldIm9aj+uvQ0lNvwtDbMA2Z14TVgH8fsZR
5XXEoQsdo6n8cHYPFHuI6Dl89b0V1pzFWNWfEQDhFpsy6Lx6xxwKM3NiaLCjM5XnXDo2s3yZSV0m
q8esm7Wcj1FSQDTr5hUc7o9d6y6ZdkWlN2Plma1nI8iEF1Xbh7YalHeIymp9FL4vLJYRA42K6pfu
yOhslg8dDBxPpUP1+nkNRvEgaTCDtxe3sBJEfYoyrGvK3n6VQ9dug5UEYwqOd32suhp9U6Ig37FX
egw30kacbQbwNqFIBuZ/rLQsgw23LCp2pWH0zll05wLHwm7SQFMajJULq7zJZau5ZDooo2u66pj1
YMa6Xci+DYTrdT26Ekgyx/o9OVCilMiBnznk/xqGHAfpcVBliqgCnl7TKRvD1i/zgFtzy8nQrxes
J67MHElgCQExez2ksZqBnvZwk52xQbO5hzcTJEVZab36xXBBlcr7oWgc9eCLdULelCkQVo2c9FQz
Z8JC1EZlAAAR8g6wa80wXcxmRTK86izXDiyrnMXugB+h6c1iDVOMIvTTwHFWhB56oIpXxaiOahi5
3KlB1iRT3YI+H3iSa/wUl2Oxa8JpMOlcFlonOqwZoofEwG971pFNyyc2pLOwZE1U0LIz9zrwa3ZS
NbB2HhITp8L3UOOwAs3TlIWBhMDRkjJhYkaOlvFduDHTtTixWeASgn62bpeQGJA+h/8RlxN+zDzF
VZT1Uzu/EH9Wc07MMOTCKHxD2S0fYMwFtlexzMJJPT4ZlvZxBL++lWj2Jerb+ZJD7YXYw5l/FdYR
CnQJWj/S1oVh3tJObdZSbjC5IlG7+6W3vpO2Hpu/VbPDL52KuCswV9uytRqRJlhEaEpwx/bNdPAX
NK9KMHhsW980chEthMm2gVOYu3rkVFc1DMQ8tFy6+0mVicJ7lpsmUMeokGF9z/0FAT9rzF2cAc9W
ELSt7kC2UEi3cZUZLvFeLR8cgi8vdVksGW6MfzOT2IV2WIUGhzyC3oOAc/OURJ0JnngzgA9Z6TiV
MGO6C2cERCeywRQGQG2jWw47o5cx0ESnrVnUfa8JfRZtseAQOzsKeHYYi10EX9ZVJ6KZFd8jObKE
uVIfd13SVHCeBYGj6LLQ7bvL2BMeIlQHJ3oarNsGW9Sb0dcxMvV4HfTjU6lJ31+VICOEuxZ67miL
HT4+Bj2yGjNfKn5eNoYeUvdlLl+Uq/mnwS/ImOp5xmbPkJdpQUxfDMuhzBqOPKzaKGvL2v/MKAMZ
l1rDoxTehPHJIpEvQXZT9Ix736wZnuYEh/YVIneou/0VNiyzD7LDUgnnqKbIXAS2pnfIs/Z15guy
Xsq+jY5UaYvwIGDj7kmTwPtiiIAXtjNMRwbyBPgZpUvLXJL5SixDBKGAAwBdjC/MEnoi0g/KZID1
LDzzDGqkblEqAX288u7dzllUVrQxA4PbkR50e2APH3BXsLKVgsVDQud4ee5midbLGvapNC50tA11
5GUzBeIRzuY4zLg0gjMXYnIoxNxl79xy1dP5Niq9aNkjWjer4qH/KiWNYM8qndXuzBgUWPndHtzn
TJRh2GTomaNeDz3L/LMCwKtSV1UcLTNL1L5YJSxoGm/wq0TELYx9S1UQ9GY7OhZpPPOQbil3HJW4
aHryi26thzIfRYecFu12u9JxW3YI57LBEbAueJlOrtd+Il5pIzQ/4nnJpZlxhh7KAi20ei3Izodm
bEprasM1ISGz/q6yqlo2Bdyj96yR0xH2BfODNU750AdoDAPRbFi/435f+ElRTQ2Dgwb418wJnOAg
EFfV71E+FHjBllg4+wUN2ikv+4WobIi8Xm3aii3LtvYK1eSuAKqY6wApIlnTRqzKQkHLMF0gme6T
MLaDgow4qiAGNcgBk7OtlzSYGrl1DevwmaXyumxeagFPx44Hz3Zp++BoHcKw97eye2brWsf7ZsGS
loXUbb4abDpYPSMTYmswY3GxLktwa8w0SIxFQGqgI2vHZ2bWtcAPjEP4Ii8Td9JJSXrlR45YL2Yb
V+A/DouU+7IKkcNXNPIucArEV9E2+qzwil6C+MQfGxDFKrhgGW/NqqEpnKRZHW/jR0vIcS9LOL75
bn0C23kG7mDL+4g4Fj65rIWB19Jis7dN0eSsjZDVNUzafw5GT7nbmlj3sRKNWg4uH9oTJC5YXKJB
PI0S/l1FDbaqGPt0deCN0IGzl67KdEHi1brew/lD70YYnh0wE8Ygr4yHOl9j/WJ1P/SJBcwbZx0J
CVxnWOlDnjO0LTQtcNZFBqcR9toNZih4KF5Qk4p2wUpITdC3GZC16iupovAbW5Ftte0tU0j2wRFs
guKMnGDg1D3BwE6i6zUOwkM7d75eV5aJyN74dqQuaPyRFphoIK7xTJj6Ol4Ew5YMJfCS4qgiFBau
vrmYQZbY0CYa78IRv+OgRixwl3ogXrTnJY6NKCaqe+4FWh9Vq4r4blAtDe4MgeXbvVdQCX9sCruy
uy5GdzutgrZpUK0Jyvc9B8/QkAlUF5RmYZOE2vYzXkUPWGMThbZFBlncNY/aU854MQmDXMCSWv/Y
2zUdJxSQQWD5+TvIdWSsyINiFvBiCx6a0lxT2Mok1OU2zNDAq0kKr51sNW506w9h7qLCuRng0RDo
Eb+LDEr4WTW5Up2IH/XqCKAn3kewwqqzNqjg1bZALzNudez2xuSMFOCy0ymqWX8zwcimaa+lI7FD
tR5sxaeFjM8zXcsytz7ZwLhU3hCncquUB0v/uZFy5U+9xPwu48J3kUZezk9N6M2Xbq+wJQTKIZdw
pPPdVDVegOnQT3DQDych991oIiSzFcNXsPcb2NMBTFCfJ+Pw+Jz/MJiNWCTYFvCWUTkFtLeJInjn
ZBpuSo8AUfEReHNa8ORqd15uFAN7EPpLR32bCuJspmZy4XAwM1cc1pmLeDPG01InOFIh5M6pJakv
pNOv33pYksARqQ2XO40Bg4tJK1Zc8qJe1pzHehoSIQPeoaUu4cyRUSEVaKs9sVeExG2c4HUOaLKU
0YywbEUJuycCayHiIs1NH2GpSGcJetEtIlfXvJj6MPFoNdFPjWEbMLxmvkE/KIZDq5inZjO6zaK2
lKHGSGVI+vu4XbGMg5pkgCQsrCT4ai3ZkQjbC+eCr4Ndr+q4bTnKXYAORdHj9NuHPiwBhlrn/iz9
EhscK2Xm89mvv2oys/mWtyuqR+KUJvoarNgs0A/HPgfnZFvA4z0QywgyQj1EBzANgvYBG0Z8HVYh
cFkB5UIMKb0D05S2nodr4nK3uq0cjV1KUVF7V51tPJLRZTL2IajQEv9GhsIBo6HpK1T+o/U7+anD
8eEb5RWMqR2sMzsVyG1Tr/G2Yb4Mr6YFqvKHOirWOuOrCtDZQZI7wj3rOhrSftRS5oyK6iQGCMO3
s1XogDts4M9jTPfUzgcsnDCApo3ziPVG3cMtnpdPVbB2CtUqFp3UAQFyyA01Os7EirIrd5e4+tyG
rEXhM5jeQPRUKQEmXBP2N7DxqT96MNVxNwjMXdxrfEetNpUBCAKehqxB29ZOOF8MwbIgQX6gECmN
yyrcHeZUI1I5+I6bd4Wcy3PtYMNEIc+VHBAThI4BWC5yzgYIh6O0jHXtZxB1dirFr+s5YH8fz9g4
BksMMpHnq2KQ0Z3uqEcvFSSVKxIP587LcLSqsRth8oDP2uBwArq1U68mCa1fuHucTTjJweJYhx06
Hi3CVfrRBNuYqsrLIkcV0QYh56gyEkMxwxyQOWZ0crDSw449TMA9w6T3kcAZXYSNEAyGrmQlux4W
ObDVqzEfcioNaGFQObJqs6LVc0Ci+eQho7meAHTGwwzjnkhHbr7ESKsODW1elgH7dlL2xXjyh5LB
o82pKKqsETXS1Mw4ZdSti1Qa14ejT4RErSe31gFLPRkV0C91pqN/keX/I7TnsnqWSFb8pr+Hdr6H
iP6fw4QAa/8KFDq+qF6X/WtQ6I9P/IkKeTFAofDszxOhQYS8MaCuf4JCHv0djVFQJEH9gOd0eAZ+
/gkKeex31Ex4N842YSE6WK9AIZ/8jmaTB0zRZRGNaMj+E1AIndHv4XusAugyeIB6EIkBZ1hKMNZr
3cFoi1HMCy0SQBft9djJ4DDB7olLmneyfQRzzYUhBhxwSzDwcuN/rpyY5iPCUxM7IYnCQWkHtyjz
wAMs15GN0YMK/fGksEi51L1jrSkOJY7cKAq8bmMKD5GrsNLZI8biJYBF1M49ux5DvVgE6RrKbyPi
vjd4BfCCBALux15Y56FvvwxepzYRuHgbHb14kAIHo36oRXPqsW9tnGm8HDz0/3FqXY9YIpsrVvUI
tMO7yWm1pBIrAk+BWCVMgYNUabHkeE1wuvUaH+Sg2UUqUH0bemRpE+MFwbFoenoK4uG572cPm3rX
YA2s/EMzllkJ2sMUxFBChsLo6xkLOBLP5WVdh1vba6iqwFV4rOwcf65blGqEmJd6LOLd4LEX361i
D0YcCw76Y9MfJENd40z6zoA2m6Ia1I+1KWjKWvitLAPjSSP6E/ebHRhSieMxGOWSZfxQRDB0gL3i
gDiEBe6NbVtlnRUkCznSZ/Uc1w91v4BxvZoYQNZkUORLxVJUCBtdEJoOdQeNR6dvRF2Vt2DATYmt
aoHDSTenThEuqcCB4X6lBHjJMJFNPEfNHR5LnGoPCT1Tp56LdSkOHYl57vgKbkWq+Oi1zoIF2j2G
ESzGez6e5pp6KR66C3wg/jTBOvBGoWDmkTui3wdUx4c2Hs0DQ/cLzHGv3PCmdiscVaj3TXWw7oJj
Wj7EtE1XglycVBcyRShFYpfCv+YxKpu4YjrDfq423IQK3XCUFbETX3RC3XqojrNqZfZoxhktZMax
245JMQj4ZgRNPlbh13it24PvtEsaV4vMeqdfPix+I9NorfpDU0NXEQSyO/K59W9h/JNx3o0HU1N+
N7awLWw7GOkVcxnBtHCNsjAe2lzaWW3MucftetXWLZu9LKYJVnBo0g1F61+ODoiJjnTuOHysknLs
+AHHrRBhH3GYrkvYAck+F7udiTKMW+8DQGDp2oGFG4Ou1yCBNcPCczJdeNAumvFdqQ9tU5/G2kVa
RbPmuu/ZCUTTy5LAdKYqLot2ubV0+qBHS/d8od9GpNbmFfj/OeHFaZnCzBjmbmwBuinQbO9uDboH
4VE3XWzv4w2d560MvO7CMARVWLaJ2xkZ3866K2x/W6n42msoDuCENzuPL1XSRho1ZHx0lcaGHXfR
DkDw0bTOJxwJ8MoLrCpe39/BABn3eKZg8478qydCOBcF9RFHxymBYCFjVi7HtQ5gkwoP5UxaeQ+P
5BHHEYUYeTVNGwNTsBwoMg761HOyqgr6KybXJ9aDVtiyzyuq5kuHe4dutrk1IJyt4IsknsKEKZRr
kzkMZuidADBWRUvT2YVcDoAJkNlablpA/1lcFECrJqqSqHQPA11dGCSHoAEDe0ALh5/m9tED4xC9
+FakjSIXLo5qj5MZvkLla/cW1VhlOIKGDN/LGmhD4W7hRRrm8OaBa+ao92tVkw0gaweHnIUCOm94
QiMYfBDvECyeB5W2sFvH6mfEpWz4aC6dOrpHsyeZTXFBiG4zWbDycuDkBZY89yDO2rwPZLiBM3eX
w+kpMzDzy6JygdhrFnU+N+B+gI66iTscqmEGBgVRvxo4pEMo0HiPPOBLUgP1TbWZb4OJfF4qaNQo
DlFxLx9RItt04gVc7nwRbZTTiMs4bnQ2VKQHz4Ojd995Fzp02D6cXrRmYIiqLszwDbhHAJkzHrys
0oab2jFrDqSiuar84kMTjs1Xf9Y8CdEXQL5cNeUCByQkgAnUhLM7p13J+KEFkJb4xo1vqppPG8S5
r49Ow3dwC6SZtsON8ZxrHemndvo8xuPGEqARklzC27AGnA3nxEWE6kIRjaQXCXMO5QTXA3CmJxdn
a7gbLqg9BaA/81LKoL5ZQ5IP9V1Ulxfw5h6zrj4xufFmtdMivkbI6letvCFdggp8hTW481S8pjWZ
oOyjH8OYuSjLG5ugfgs2pQ6AGs9Nl/Z9uW7QJuJ5CVA2UXPxJVYUSqphANqFBTrD4fHCwwRQMSQi
9RnZHk+ynvShwHzUejyoBYFghBZ3PIA9uIVP+IJjTj51NNxL4n7BxEm4g94P3v4PpWh2TOiPLHic
/C+8v3N6MHiEOkTdhLdLb/U8+R8DDmOgUDo4pTKEtod8AzRPb2cQN7CPQNnd8yItLGz94/FKx+1m
ir3L1tF3PsMhGLHuYBqlsKOEXQDVIEKCOtHwE1Vf2YQfBtC3Kcakg+HJGH8zFJhnMyD16IpAroNj
XNYBgulZsgLEul0BI29WNKqwxOKAZlpUDSP8hZldplM3yQOkCg8Trbelq71LKShw3XZWKD6828bG
cHjxjm55tvMritTp2tsgvK6W+NEj80M3lAhPtE5aFgjBwe6xr8dhS1a3SGuj2baowGzyUVDn1cpp
RmZv57Hq0e8npN1hAYSdZpBwV8M5uLU31KwngA17EQNOBYsY+wHnG9I4+WjmB02dx7Fo5QUv7LXD
sBMB8YUj2wDLBdYBmIwd70KSnuy48j4ar8xDjZOHf9c61ZfJvQGPG56ONuzvcWLJOmmDPW+8j71g
n+YR543WTEkcmo/aLlA8L/3D3Mmdo/GTcGbz2/joi6sYJK9p9Y6KH0lw6/uoKwyxQV6vy5DBv7vM
3AZnp7YNvoVD9+SNuN6+Ga+X0tYPgxRFwgW6ARBoXsZOeDNBdYey6j5C+wsA/aajWVFT6BUc0DSW
EU/dL+mHYsQUIGpCQ2zpc13GOO6DEwzHBfcA8DF1SHQL4P6DqPiA/mO357DsD4B8wjzHXqEobnJP
h1nT2fbQje60rVq5bxX21rCHSdzE7SUQ63bXanFrWwcAOyoedMZXbAc6W+P6qa0clImQMWYlj86R
W9Ie5sDNy6G9w2TNWrWiEqXemMwWxUbfkudq+IRhbuCVV2UFc3ZRoDPHlFd+F+Xw6Qeu33swocVu
5FO0zRd9gG9e1DnXhs57zsuvjRuZBO4dIu1Mc4moRZn6bDr/p8LfksABdW4EKtvJAZ2kqPQTtAIr
YCra3wzxIDIZxKeu7z/75IsQZZ3RAG9kvcDcqKWHcuYfJ7AP8pmKrTeVz7Ms0LiaYPIXjuxj5WIX
cvwQ+w1OiF77wSrHwKS1Dg/r4BzDcrzFJLkmll0qRW+Gjt7CPbDAyjzdhESLHFwYBNhP43MTuEnE
ew26ANYYVAcCJSj2XT4WGXI5YWpbDt/KOIa8BIoU5Cj7e+oWaKcKSVNazeVdWUa3kVQfORaKxgVV
kukutzNuh9fN7X5qYJYaFTCl9ci0nR3Zba0EB8W1VN2GDv/QydtoVU9h4bjbyUUPalqhGxB9WsTw
gGpXcPT/WFrhhtL53rE39oMoWwBP/pR2jnhsZxfUuLm01z5VsDA3OEOvZXdVOMbNVmJugH1f97Id
kzqAK2U1bfnSDHCVQrsJ+64Gwqx3pZXg1akRVX2Rj502W6vQ24i7EdTgWV3EDVz6KSvnraDusZvc
KBmN9u7G1f+kfOakMZteQifKaGfKi7qIIdOtdL1ZjPpsWHUpvCs7eFjZ1YqYaI0gMCR2ZCqOvg7n
LS8Q95QjQwB2wA/EG/eotGYoDVGSFVbcrZ7ZjCjz92U7H3VxHHrsLWMESs7gQWiCzsC6CybdjRBx
BRnoApm36E9A8vNyBudpCCrcSMbrjdBQJmlgKBvZ0yu3WO5NOIypwYqc+jgVAJphm8lwYO8Q4eZu
U9dnUG8rB3RHDWmv2mX62rTP6CrWqWkMuj5hkfqgO1U4tdka0Ecz7GJfThmhwb3haPFzxgmMpIAD
c2faF1Nx4TvsxoH6aF9xvjUmyENn4DBUXkhas/oI16djJegnvwz2sC4WGdgEnzzVxFvZweMGFJDE
ri2Ay3hAqiK/8Fp33ZKyPHVUNhsY9ki4Z7kwu6FwB6NFleoK1DJJGEpNKFL8CcZITnCMXEceQlre
wVpHpCQqAJ2iUHDuV6Bc2N0W+GQgywTYTuiLnXZalgHpAlzZudUjAEoAN2ICnaoavS3X2N2W0syp
O8gVTl1+CW0N2I4NDqFz1odxj0tDwHxh61yO6C+FBG0VmLPuwO3YOLH5WqC5kUas50nfzfk6z8kw
RdvFgO5POUIDqgGywhAH0FBeoWAiN91Eh5QPODT1ojmW6FSrbsT5NF43g2mutDtV6OJCuYUm1MzB
sZfqkQ2wuWUxQetwDfJgfNKMXhjL/VwWYTp3zt4iSRe2JPGpZBT5CJWLx1Fcawuu8YA8VxZvGU7Q
YQC2Yo+jzLw8BxMebRvSL5ULTuLUn2a/6LN4rtHcRWFfAMMDfazuT4IHA/DV0WTe5BxWZ4S+0d/p
s90KIT0cj6qnqjcEUTFFNjHU35rUp4ah563NYHaDG10tK83jdrzFsh5kfoA1E4fd0XGa7UTsxkZh
kTXl5CSOnY4TDgJXC8VCO2qUMnCcj69XQ7cLKO7JitIpESX0StA6NJlG7dlKmZCCbwZ3F9vgCYee
o4xAdGOevW1GUAjQV3gcW/kwxPxqQMcKdwfJlXb5FK0WSy6M8w8mqHESpkNuPXodsshg+Xf9rwI5
nGmwhmGyeIIdYIRUFzjZzwusmurxKVw+Ckf698LMO1/UKVv0bmrJRVCOcPKaGSKYfZxfYSDzJZaB
TYMW4Q5q6L0caQCwvGpEsIl6PqMLgw6inNAZ8lYht+jRBbsGAP23wQhzERLSoYOLbk1Qin1tAoh3
o/J5ABHkT5Hp/wcNf0Mq+K9Aw8vePrZP1WhevsMNzx/6EzcMyO9nVStwQ7C+YvYHV+tP3BD431l0
A6fHyKUB6Fygmf0TN3TJ7wF6JqB3gWQDAtrZQuxfZLLod4aoctDVwQaE4AwhL/8BmewMCv5blhAi
gNqFbYCLvC12jjGgb9i4YBEJCAaBpZWo0lyhEoXeKTj+KXDm3as78xeP7TVv7Xvi749D4Zpe45M4
7zjh6mCoGkB+EkWw8WSLfYfDfEZbf7ggiGKof84GRnT6G+J13yAu3RlA8uZyuPZi9SzBhGlQbem1
uXHWeR/Uzl1k9OeJxBdi7vaVdu7KFvweZ4o3S+wfC+TzvEPg/NmlQ0KDyYTaFojjG/FRoaIBgeLo
bZNoOK5SnKwZt7++u290QX/e3ldjhG/UR8qI0rUVxtAZvJezJqs3eqc28bbf8M178sN3Lih8c5cD
QI1hE8cYjCGXRDfkEoqkT+9c0fkXv52bPmERwbvg4km+uWv9Wp7ZQriixQM/ox/TAMQNpzkoHBeD
usu4G29BJFvghfzrkX9+df8a+A+juVf8ypjDA9kg+CHxfOc+nuPrNmrfmac/n6b/HuLNDQxRjLjg
T5xTM1SKqNRNfa40VJHq8D2l6Nu+wPkVf3Ubf0ip8YxaNGI3E/Gw5l2mQMQSeTfkdY9AwjnjKcgi
dRZUp+I96+M3uch/zUkXGFQEt1n6g5eHYCMoVw3DEwTen8BEB+E8LRIzdkXmXk1hAq9XsUe4QToF
YOQk4Nf9+kG+CXT48Qecn/SrJxmihSZIiR8w33RHVFfH4YRaI2Encj1v6AHSkNO7RtPndeyHafvq
os/P49WYepIaOkCMqXJEYF+hZ5KqbXnXnc561SUF8UTeljkHRYsk79navRHm/njBb5pAs6twvBAY
HK4gmXkI0uhFIR4wc3Kgk3uvysX7Tsk/fV1eXfCbPQSn+BBUAyy5Z69HftHmZ4/OaivzeDtuhi0/
vXeVbwjQP17lm60EB49WiQpXWe7bh2ZKQND1cnEDp+F02p29oat0yl0gaDoHkRjFLlyE3o35/Ony
BMK3B4Ui3te3chnteGvBqghLUulf+2y+iKpgazTFI3bUDuSZPp35/OgAXVnC6J0ohp/ec3T6INQB
dg8H2O8nmejwkAX66mDdwnR7DlHnte+8PO8NgY7n63ksy7AY6xJD1A2gWLsNi2n369fzPDHevinB
uVuJxPYYiq03b4qv66VtJusktnikGpZl+hixG7c/MPueB9z5q94OBX0OCaIIOoofTKYm18NxGu11
7PJONqg73hGwVO9+fT1vnO3+nJevRnnrLNU6liPkCKME26ZI0GqEJr75RrdnY8B2AxHlO0qnN8qU
Hwd8Mw1iSI4A7GBAnS1Z9AC6UworhK2fr0/vrmvfi1B+HOvNfAB/ZFJOhbHAvEZYC/hJCXkYv3h5
DXc5dFug96nS7gFNHqgN/hcWd+88wreWRFjHlzWWGN/1X+zgpLRDm/U9i5ifTfqIkAgaLjTnkV//
/aQf0IIuCYNOVTnXkAsgqPO9mfjeCG/WLlZ1Fk5owMvB7kMi6D06b++ULz97rV5fw5u6ierCahph
hBWH2D7c+WBStl2F/Kx4T95zM/7p5UAZBY047E9+sO6JBirLWitM+fZqju4nxJP9+qX6WaWEE9K/
Bnhzv0Cqnhx4e+DNHci9B7EX8FBy5ZRuNvP2/tdj/bRgeT3Ym1s3oaMgONhMSXQ/HM8MxwZC1oTk
5z2Fb0HZLh9aJIbtYXJxiX71x18P/869fBv2brkpWe/jXg7jTRx3ibt+/r8b4M1yEVl0RPV5gNpV
MBP6goTvd57We5fwZpEo1vEsVsEIcYCCD76wdnpnhJ8usq+eUfBG+Ad2oSeXEEM0+2qHevJLeSqO
9Et/BA9t64ep+85N++ki+3rA8zW/KuhGWvZtG5+vqYTJTYtsAm8/KIlexME225BeNF2X9eAbAo1/
72J/tuhFwAngKQO+O85334/tjisZKoaxsQUfYEV7Z58GnbAPMrc5MkXnHFSWY/SOS9NPH+KrQd8U
kQItwWgdMaiIVFbTTQFl/q8n4k8ruNfX9WadDSNlTHyeJ0BQN1DevyDbgB1QOo6JZ7IoE3vwyVNv
g8MrP06XUbXh7++e57f5bVFwXugBf8QBid566HcB92RsEaaGXj6ym7dFFsvUbZPo/3B2HsuRY0kW
/aGBGbTYAoGQ1CKTmRtYSmit8fVzwG6bCiLCiOne1KK7ih540p/7FS/KhE6R3fpo6EBq2iU79NIm
9LmyPQXZz4fi+gz/8yMWqytWtQq9WH4EqoIQeJ56hcfu6pN2LcpiHVGXCEB3EiUFnhMgUhgXheM1
Xz7/lusLB64qEHKcHpc06DgUa3XsiALykRbYT7H+b05I+Z8Ay+MFh5BIlFg24YA3H0/JSV3Ry7t6
eZ5FWJwuQqtMwPKJYFa/IuVVGu6ibrhR9C0cv5Uc/vqc/PMxi5nXRAoZ6RwqaYMDfDwBoHc0vn0+
JWtBFhMvqHUf0ppjo/WvUf7WGq/QztZOqbVBWxwYvVT04hDxJUJmp3c6DQo7jt1uP7tRkPu6/dfy
Wd4m7noGvLbiFudIpCpqU88rzmgkR5bwnc9XJN6uDaBFJZZCLaIC8ru+4tnpn2hSoo8G31aFcDg0
2r2FAmxtOnw+T1df7udxFnlO2Q0AEuZbZnaPlh0OgZ+wohzdjl/0LRDxnbpyyq992Hw6nn2Y30L5
i7w5YDTYilxsu/gwGPVu5btWwiyLaWVF46+G9mlPv1oEfsUvWrKdFampwzhjeZs8aQ5oy5Woa0EX
iU4rCQ0sPr6tlkGOGbmr5s1bE69dY9dW39mcLUtrURFWXi8TJgSh04/AZlblnq5VGRCrnL0ALV0B
VPBxlsxg0HozY4FHB2+XbYe9tCuR7l5X2L/6LWeBFns4yYMcq3QCoTOIj+5MAF6rq85/YnHfWhi9
zwR5Ay2p5eMqCWD2amMOQtl/q3qwSQ2gfpJqvV8zk7gy/x8iLTaTpgN8RcvXs4fwSQIeoBYvqE6u
3NzXeg0foix2EHVreRBQ4uX1PSu9T7hW1E5yP9iA4Vh5tj+bta4KgHz+bRcyY3ri910HZwAYHQaQ
5gRMCK+Rfi3PvrIezj7uQmdMmsoJnghhpvJeUr8Lrbpya3y+GhRxcZf7sg9y1iBAOBgOFm9u1KGC
BGgoif/zI/zDpyzudGSopiasiVRVjy0DpVP9BQayctDNa+pidaMpSzePApOoLKI0utH7ZZZ5tnk7
bKaNtU1Aa7giGexOOlaY1EFKn9VLnXGffF87zNeCz7N5dphLvqBJlUXwQfmS+s8S95Qh3Zvh3lSO
bdKvfOvVJahDelDgHJgXcjcdjX09D1LPxs8OTGjCy+hNybYrA3p1gZxFWSyQTovzIk2Ikt0E4N3Q
unkgsfA2c+2eLBbf1+lLdSyf118G75fSxVwamow+IgQONIM/DqdvempkSTTtJclOgIPvShdAbYHz
92bOa/ptqD+RBYCzcJMfAy+xcLW+vJDK1TCDprmrmqjKoikCKmQxpZh8F5z7sIjTv8ovNLO+63+N
t9odXdkd/wS/pH2wwdPor6/YyRM0w+Ku3UyudBzp6OCq5q45zSjznXk+Ju+/R6fQrcN00WlNfxyT
GvVEq21r0JEpBtF42422d5uejGdv1+7EY/XSfynAfTvJxjwIt03pFBBbt3nmBD9GQIi2J20gWNtz
LX7NRfqi+fn+2wwD72xQgIhIL+77GssJrRdBbka59KJNQPEkFS8RPzI2kkLHq1MMxQa9c6JpcK8I
hybeogO7siuW6/VfP8LiRyBbT6V5cVV3jRYpoDTVOemwBVjrzTcLZFFmrhxnCy3Nf68M459A8w85
2+w56viSEWuK3ZQy8mrRUTTHF/AHd3jd3sJHeu767DtSXrptSuZK1ri8FpYfuUi42flBknesgg60
yQ5iMkgrL1o7TJcHzDLK4v5G23cImo4vTCMFRDiA+VIqT6m6dmzOv/ZiTUO/mhUu6aUs2yiqNqmx
UDQqylVZQRcysY5BAbQ+NtLHrp5+K/Lz54caUl2LkCqq1vDHjBljrGkG8I0Pk4fCSjR1XBVOhA7T
4CammNZuCFD5lwYn90HQ65zNkkI7HCVcyqte/urNckaA4SzF31mdoRpOZjTBG8DZHgqA2HcY4vUj
sul+Rdq1SaXGq3cVGmwSANUIH19JGUb5jyhL3lsulcwWINjGfFQHdVK3zRiqoptLdZ8NdmkgaFO5
UtB6erkPLF0NEQ2LOiRvNjJwynrahkMBgwxBISoVoTtOLberM8IXaysHgrVePqSyluUz4DHRvoio
vtabpolawY2soZ1s3Ng3eTSg6YlVDM1o2Qt+l5Msz4IRNLEmBEm/F4MppK7XqlCmdKUGbRu0aB8K
ginU97If7Ls+H/vf8sjD7ehxMn1PBkX9Qfez2k36KH5FvSG5bftqGJy0kRWOHSVvik2lT720H9Ef
hNNpZIK6E9IU9DTglL4BwxCKxlbtJ0Xbt5XpV09G20nYG0oimgsQZjzTAXSAcSVkTnUCO9+JLbDI
yEz3ygTb5vfYanF5DGLkgvZd1BkKsHDD9E4tyNrK7aQ6AxFaWekfL+/r4k5DzBB2/8wbbZJ6OwwS
Ii5wXVEwlzqL/7VXme0vE0ypmLp3JCTD82jkuJLjToEr9IPaTBnHaR+jhR1FKgpIuVWLGGpCxrFs
Hg/xsY8ms9vVZZpPdqX3/vdxBlvM3Qfgm4KQ+r8CRY99KK4REMGqKA0I6rBzAKnKVR4+iIkYvIQp
xLM9AL1sPHSVofyNUmjzt7CHg+IJDn4ROZ0wRsImkCTYdXoF/a+JpxCkn9QUhgMsLwTx11Wa9qjk
QpvaKsIFIQ+BCSvDtk2HnnXRNvljgF9HtsddO30AI43iIS3WvLstJwmtuk07VlWYbtq88dGoGpLA
An5S+DKQPd2XzVFxQkAV8n1keqH/OAZGox/aHMmRfYyezxOGPqH/U/VMqDVou4Br590Fsw0MZZxT
2h1aVEuFIgs6ignI4JC+1cbk48TjeTEQ9JzuOiY4QSFS8rCFclDScldXyZRKB8OzMgEpLSHPB2MD
KhTuk1SE2fDUs8Srr76hQpp3TKGoa9Ntua5OY5BU+amUCxkxibDpy30adfWvtonAC9e1HP+csFP6
FjdIb9lZXOXjNtaR4ADchPL34yD4moFbtmBagGMapenq39IUKN1BK2RsoJEfSRh7a0AIZyuMVi9D
tB+6QzMo8LrCGsVnWzWbSqdPHmrDNtQqI9wi8KQZz9wxYKUqXSr2smwgw1N71U1loe/GOaRir4KK
OhogBoL9O0XuGv6VDtYlEoCNbARgR+GYQY6Z0JmXi8KMN32V5c/F2IwluAdBfkWhJaIaILbdXZIy
iyerQV7qBXkwS91WaSTLrlRHcrjV8hI0cNDX8qY1o/bZgr2XQkrs0CDuPGC7W6BVugGtsyj0HVCY
rtsHeuBN91lWm8faQ26nRmEY63mjPvZ5MvgnLQ1LZWN20pDD5Ckx3FaR3mFiLdSu9nmrx4hvapnG
jkllqN2lghSKreQiKN0AaQIsByIdSSE/D7rxB/yKMQMNPPoASwdzuo1JU7QdfEq1fbRaTqJfTeFH
2m0laYm3qcbM/CqMVW/t9VHNSZjQTQv3Y6TIPwKlNp+iuCuORjTROhGjKUZrTArbr5hvG+3RQyHm
9zBqjbjrwgoaf84SzB9aJWM3x3A6/A2mQ+G3IVLQIWs8K33m/O1MZ1IDD3g7DKbUxgTCqG0hyirO
HfwLiq3Am/1POGsT2VWBOMEBmhI88x4tkcHGraR6iyfZwiwCk7Ft41vQB7gujJsOTuGfdAwE2UkA
xfu7oAIq7mZj1xzyGge52kK6z6WPoMrcUWGX2Vpa1sMOSqNhIvQz+Oi65VDjnDoITHmXAorC7KKE
Ou2Ca+/nG6zIBggiOgpGzJEe/pFYyciloBF9aoUUyalMBCybS1Fmh7WoRU4cJnV4pwOAr45iag6F
06ax3n1NW6kz3cxKn2Qm7qCAMqZD3/qV8iX0pknHi7gKE4cCs74F8Y9WUyw8WpE3fvdx2rnrkZpw
aDxKFdpyORQnDLu17sGKKNtBJYjblyAxdQG7BSVRHL+XdJ4sySSKdhlYUetCexnHbQdvz/iatZ01
S8Rp+Te/EngEOcV8mCRHdRo14Rtnvxz+NZoIWJZWlpGCkJospIEjRLmX3xRczD9rs8HbILbiLhhs
o49upMEPYmdIJwOkHL/huW8Emsti3mFuqZRjGINZVyqjfkQtoVB3iBY1XzxaaVD9kO1KNqFcWA1y
OXPFxPLqAO2JFOqdK1tUqb8GXa8rj0rZZDlaV3lYPqk+zXJ7moKqRb5YyquNZUS4yzTBM1IexamM
3+Pje49DtyIY+HOPktBtBGQU5L9+lejJVpStITrIHNF0siw4J/eZDlvLEXLJghqWVEjsEBHxMzka
hpB0p4ClagViVzh61zR/ZOzTZDctY5KpKIsh6JV5pwr7Isl90/bbMH+KFSjxe/4ZW6dIRQMDckQX
nQIfXu8J0iNSwMjm+MFOjUfhWCbYjO/SCeoFJJEOBTZFw8p8Y8ZhSto2ov6IbC+Kn9G26+sA5Br2
UsqOAZDk3w0vkYaUOOq6/lRm0aS4gEIwcunphmlf46lvrNPYBHX24Il9cfDY4ck3MQ3bEB4zrMP4
BFdIaF6yyJIhMPqh6oVH2JyptE+9NoBkY4xGnD1iYzMAgYdJZqqHvISq7t/Iyhhqv6o+Qb81S+XS
8DcKqopYYcB0hyoVjk2JBCCnjhi+SmHTIKzBEnybCjMs78oe4KxdanT+XM9sDYgISsa/g6icGL2o
xswVD5N4egpbiww1LhHmgf1sBdnGEqbK+o4qihDYk6B7djBWB0WSDN5YeS6k7TaHyjXaslBh9V4x
k/JWbAoka0UvS2i1sAT7PBS7k2mSXfwcvHH07UKejN62RCSmXDVsWAhGMs3Wul0TP4tBHvAKjUIO
UMisCI+gyxrnWyNS/LshtmrKigZaqg6QHOZQsKRS3bSDP1YOxOcgcnSU4DBMrQfMeQtgXhBM+eW9
05YCejAWhJp8yx1nfYfSZ+hwc1ovdpkS8ABa2PXxoTR7HFan2ivuUdDpkseefqK0TZR53UVlJA43
GYWE0S5V35K3esuUOiRmnblBLDQN7wwh7VM3o8pi3RXSCIWaioQybFVrQhC6AZdd3OT+IFi7usmi
2KWLM4h2I9BpQVoXA8R9IBoCVNvJn26UvCBhNyMUIF80a2bUoogVUA8C6xJvJp4judPWmh/8pP/v
FmIlcbyHATpBoQhjSMqhYRnR1kITk3M0iDLhlREQxXuMr1TvR4tFz+RaJRmqrXgjKgkRDxUufdG6
RTWwe9QFS/xlmkkwPiaF7v0qJKXwd12uD81G60sG1KyhRBYS3LkNNUwarHgY95AHWZkubGgJwcOq
VFlSWWTG8EXGupzYW30rjOSzvdn2biUhmHQyWIDpN7K9uHocPWuUoCVJSC+091FmTc0TNDleOTNe
pC6pQnSN0G8FMMT+fZrW0DSy3Ii/T2qBgGrQW942SnKWT9inXnZQJwOdPVEp/e/aJEIfB2YenNoG
ubenuglheoitDnPJ7UG83gOPy+rdWHgm3p5cKWhnlvpRRAdK34DBSTeK1LfRtvcHGEVymHnh41Qn
RXVQU7bFL6FFPj8vB1fJIckGJKWFmL3WGmy0V5r+kbgX+l6FVd+XbkwiQmne1Ao0Ycwe4yZpaFRk
WOVgRImUontOB73TUXsKwUx727CIRjT3zUjDAab1yu5Qc8r0+0yEG+LwyS2HqdGN3glzt6x4TGpt
hDKXZ6OXHKTAUlj+WTwmO8/Tqi9RoWWeiwZpQk++C1Ou2n5kF+GdJz+rOVGRiVU7V1UhQ9u+Xk2B
HdVV/ohQJbKM7LVqg6/6CZ0lRw812cW+6JfVm6hX6dkvdJdctAS25phFiBvEcnyc6Ht8G8cpMfY6
uPYXsF+TyCCFZfM3VwPDLgYh49k6dm1+1GOv1N3WDziLdC0ia6ilMThOY21Vd1oTyI0zT7I7IT77
oNcRLN+u0NRTNJpGtVNB/Y9sbbFK3Ljy62hOqbGXIa1t7VbTzB9y1RbZIR2pyPEKa7GtkoKyP/RV
0OnHqE/4I4M2QQL3cn6bw0IoG4Y+0Y0byWzI4MJJFlwmapIR4vDw2zQtpUxuUdZXOhfCAvoeqV6H
D0LTNo+NWfT1xop44zx0rUofuq6gkWuxqLzEcmjtBB2uJsJT7SZHeOmBTF6uDoKfWog/0x+PnVIe
i3tLRGHdqf2iRYHOr7Vv7H7cizOtLqC4C5r5fUprKLWCwBH4exoRqQS+WifNzoLk3KEZi+LVyaxY
/Lu0MAblnrR5CB4xvTJ7F0FSpjus9fZvIEpP6D9pzY/Ow6nJhSudWZHtqYOip84kc4PxMBgTlWdY
q6KFt2uaqjHbO7EwWaIxj394m50/qrd1kCbogyR1lH4XI51nGCWNGgMjv0BSczYaCJuXGLGRkmdf
L+vCW9sJTffc9OGECeIYjhp8fCs3CmjYSoJgF+IsoXFEGSdEt1QJWpjKZuqlex8pMSxdDT28SeKy
9vZFh/js1yiy8uleKuWg3SS9WN5NguYjWKmU3auWB6F8M9ZFlMOB9Qv4bInZBC94bAButWuz5rmr
cls6XjKMOUzpMnXjydp7se6X+0INKheGl/gQd+gMm2pZSb98Ux2D0/8UVjd5cQbmC/wBcoJj3Xj5
yRxL86btPTfPQq3c9R4uNk//E4ZjracIWtq+qMd/SLj9zCU33cVoOdaO0bSyiDsWhRikHgwIbp9X
sC7wV4himxa6dLoCTELWlgWsELnSPk6AF3Zv5s4IgfSjGANYJ0Qs/oXp3IrpSmH1ekioUNQuKdPp
S/4Mowkw7h0pQdl/i7JqhcG5t50cIPyPyffozxqwdlnlfP/GfwJqc1f2rMIaZ71poK0p2Jr4IEeG
43eCszKMy8buewhcdShYG5JFnf9jCDksrQbFE4CT7KRmh2/axJ5haZLARqGAAuyIbUQFXfsuGpSC
ycxi/VshQmJcaZYvP5ZiK1arliQqpjYzNRbFc0E1+wA9OtUOqU9UQ8qLXVr72isxePQCvVYRuoLY
tiwbF2Pb5zQU7fHYu8D2doVo+39mPsSMY4Pbbm2Ml89HeC3koobsIcEE6JuQlfygWS9QRFeW5VqA
xQz2aRd3zVzvF9Gw6iUkRH5//gUXmBBm5mzUyFY/rpGxEDlb5mK7WDhVCA8KN/rSSXf4L8BdNXfj
BgbLdq2bsuwl6qJMx2mWOaP6JavLRuYY6qpHDjXTc6JNlot2VyDNh8tfU29Fvd8L4sqRsiyJExCS
1+z/zKGCxcJiAU5+IEWkLrBlfaQysEYt1G/t9MtEmWxlQJc9rMWmWwL022RC5jdg04nHcJ9/531u
azvrCHR9pz99Hmue/fPWAqEYRJViqoQJDGXEj3MX5aKSlVUPahT8IN3tUk9do9MOGgVbQUA8OGuf
Y7RzPo+6HMp/RTVUrFVABhhLJ9UiA4s6ljCiowlOtonKsHg7IdERrfrKzu2+y+/7J9Jie/V9r4iD
RKTeKTA9kQc6o+ShG9zCAXigHLFdY9ws99vy2xYjOqm+1yFUPCPBu5uswce5r93Ph28ZAkq0NHts
mKY5z9kS7BVGI9T9MAL5WhvGQYnj9IZUqVrBGF6LAmkIR3mUujkUFy2grO5TNca02rYKVEo0czxF
rbX//EuWHbT5S85jzAvl7AaTcynnXTnHyKLHicTCFH70onb4PMpFK3IZZnGuN42JevxImE4WHKk5
hWr0O6IWFaE5gwiMHxub0PvV9N7KOr9g9i0DL5cf9b7RQCfLDmpXuKeZNJPcHGmHy6f5TNoIate/
F9cOkHdE1/mqJyw0bm5sGW4xtuuLqaNLWJVtiX3VzLKVgfsoFMD2E/5kmKDu1A2gfYfF773wiNxy
XKPos0EFY20rLPuWy5+xmF3FoDcixr1njzmHpNEr6UuRWbFdWi1kBV1ttjw8jZU84dqYgwMykbcn
DzMvXE4R7KMfkfDxtau86cEt7AhjW5KKqTYP2VpDG3rLsG/alWN7uV+4BmnQQlEHAc8tsTxKa99X
AnQv1NkHzxaaH16z0pW9GgCsh4rEMLOqzWfd2WaJqIg1Wazio+MpCuo6dO35TWuomYvxe/8Ok5Yv
BtTzOC42SwrMw6tqEq3oxnT1XQjkPHS9391x3Ab7yhEx7/lPE9k55DmIZPFlo6UWSH7iAtMmqDBO
uvpTbPOV0VseNfP1TfJoYEgDtR0E1MfRQ0ejyny8b6g5bgW13+X9zkri7cpJM/+V8503R1E4kw0g
uCL+O4skAZxM0FpyN8tbQUCD+LZpovhHnARAA7wdazM7ldS7OecsjFPzJw1zRGoErmTynleUH23D
M65LfpFt35eJ9Ce3hh+f/8Tl3bv8hfLHcWgaNY4VsyWNCelBGIBqi3ordwN6PfLKjriAHi5jLeZ1
CDW9ovShcbzb2Fc4WFBBulX27MVNfoh+zKa4/nbNhfdyn8g6yrJz+0o2wUMvZpp6ftaWWqHZiJn7
QNuqF0M219LqK8PIf2W92ymb+kXipA4o+VeINdlkv5wrx3wCP9DdYIT++XRdLiiOFF1UZHYI6I/l
spWC1Errwuwha1aHehfvlB2dx90aFPlyzAiDXhUoMkZNXm56nzNToeOHlY7R7RHw3Iv5ylX/npV8
3BoKlxJAMUmVsDhfal40IEVMPZjl5Eda73a4x0hj25zMfjec4tts324kJ7LTZ0HYU1b/fBSvBX/H
zsyPczDKyzWhY9uTRZHY22Vl0z4sf0yH2ulOyU812+rcxOgDnwqUzDbKN29lw12PrWBHoIDz4B+L
XdCHSkatkItBae14dFSsyw/Gdha+yIItaG/5l7Wr7MQNN9ahXBn1K8uHpYPQsgRSz+Ih/3G3Y0vU
95M8qhj0cPmlgrEt2qB1+yaYHE0I3QxbLhuZB+oyvl6sjfr8ZYspZ1mJMqoKomJdoIhSEUn6EkX7
WWQgtJXNtKfLvcEGbus78SZz1nb+BTOSjfIh4CLjGBoNh4schF3SOkXizDyIwPF2ujOzf83nttyU
b3ONd6sg5/D/QEMuMx7i65oKEl5Ey4L8Y3H0GEKj5qhvqvam2aR32QGoK/YB/h5brXsFRtxB2WlH
8w15yvYGrM5BPYFD2gCEBG74e0W848qWZtoNlRUnI8WzvIr81hs7QFPotGaYXXX0pa23z3fVlcWl
gxETSRbepTsWXxtn6MUnRUGTRBTfOixCs9TfqVrnO14FH0+Q3jozPSbmsLKu5qx5sazmzUSbiYYB
3pyLRd01yNT7Is2ZEPfUCbmrwDJszYBzrW9bMbyjc7dyr18mD8o8lLCt30kBS4JjEE9tLsxfKiFE
iCg/JJ4HgJSbz8dz4WM7QyYVpBJkiP8op1PWWGYPmO0OUYeJj4QCpjuWxYClTfgNcpR063XRj0Hx
1btc8GYYS9agrj1bIZR6tWs0FbfVjg5uURS3cRAoqDNKt5EVPGO8Y+EVZPBHB+G7osk3ndqcdEUS
V2bl2hid/3j541EDWnBA6pokYgpaLFa4fuUfoAF2n4/RlZzi4xgtTlOMq9QoEesJpwFwGlkEVg3Y
DdJ4fZPd+10YHhssDf70abtPU++xiGsVxe3upi+N2zLKfgxNvNMk/zjI6v3nP+1yw5mmgcgGXE3a
lfrSgFOelEnvOrTIPdmaRduiyjWEIXY+j3KZeHB3cqhS9ALVfnGNaqPp0Yvl+zOMH3IN2ycqGUn3
A4ncleV4+T3A9jjEKEFanGZLpHCWh0Kty0LPX1efqshEBpSVuPI5V6qHcxQT7TGyArwLFmteNryi
q/xJtpVnJEg26AlGmwBplH6DgSslL2f9pXa5UglpSRomwpKsXLzUKi+QYwyZZNtIC8fU41s17l05
blfu3isvqQ9xjEVhFN/Xagp9GsMGiv8RPeHSqPZqozrRqJ9qmD4wUd1Ry46dLgNEze9GVFh8QXHp
dEabvvTWLuSrM/rPhxuLscbKTqeZz4enE3hRTHHG4e/nq/PK0PI0VSnVc1DO1p8fD4E0j1qjkCVA
FEp1aAPUbad7kK+Pn0dR5rPk4w0wz9/sdmviDHNhzyx6ahtNDeex1dr9LN2M+sH42h2ywywxIm14
7rs0y29ZRlu8Kb+YJ3mPn9Z9dgq+kGfO+kJPyCqfTPfzH3bldDK4Een/AJ/mAb3sUmh10CGB2HUw
4asb2qj79jE9SnvBbd8Aa26k2+wxXRVzujwSDCT4KDzMYSWEIheDPikdlDjY4KqR/0ywBwubFIhL
9RQFa+yBa2uaJJ6SLZVHsvj3ZPesCNFbXT3GWLrZ3qt6hD8kOPNYy/fCLTCmb8OOtA6B6f9iJ32I
OmcEZ1HBQKOaaxBV3g0b+l17JJ4HnpHjg7aby2jqV3q36mpH73JgTSr+KjOK9M9l/opQfl/U+D3w
+NKPFkDHEI1mu7jv9pU7uMBTG2Q3AhuP1FW9qsvc6mPo+aedfXGSmWaGRdYcujlIe/0wV18wq1sb
2csU3RQhwtPeo1HOlpo39FkciKFSKEnz2tn5e7LUaGM5+j2hHCdbJbxe+6jzYIuPUpVExY7uPRgf
dQp3jatvxf3aY/bKM2D+KJYpgCgdTYrFOeflsaT42Aq/Ux7FI28P80t1P+z1TeeCM9m1iZMfZDtm
+dprRc/r3/hP7EUaVMuTlPbivwc0Poa7fjufN8bh85Pm8ij/+ImLNKjVBXBvKmFMA+JQfoqR+vg8
wpWb+WOI+SecLQ1k13uQ/oQAabcLnPGVJ6x+ANPqKg56zLf9T3ntnX5BacO76MPMLZbj1BuJgj/b
ZJeutO0eQPyH42E+YWjBcn4mdwklyPgZhWjquw/p838qKvIeX6EnptAFVvTLruIwyMAhJxvInq1M
CHCvFY6uD+tZiMUn6pkS9JFOiPjLsJHdducfZ5b5NHcDHIguq3v86lI5C7jYdVFctYI1j+mA92TT
bQZfW7v2Lt+9TNtZiMUNVGYYH0wKIeZTRLwNH0GAlvmW9vm/lkvkCt88w8YNs0fpe42xfXXLnUVf
3A6IDMtp4hG9HTO7Eqb7ZvgylJYDTH2TejulYR19X9kc8yx9zEBME2c/lNpmqMcFvqTFN9M0gwbs
/QY/nX22QXVHPETb1Ck3IJIdDKNnVtDKQF+Zyg9RF1MZCmD0pGDg8TPcxpFhW4hSf/5h175rluXi
7OQhc1HAVvUIgGikkY6PD0Z8n023o7GiKHJtB6Ap+k+MxRGZCWJtTg0GOHJd3uOwdE/hEPsczGlu
Ytaormd/DO1xwPCnrctXDS3KBiAP6uUrb8lro3n+OxZnaAKwGqti5lDELqd41ruV2u31seQcQXGM
o2RZDZJinJENocbUZsLhd3buLG/NqVtZExfdTc4sU4fdhbOvqTKs8884O6flXp6ARySDLcbGnSVA
jmlz5VgF6c+uiH9jRK5ABAli19TTVzB3KxfRvLmWG2HWnYLXijw09faP0THzKYxYRVfPrH+qIxhW
zuy4Nx18fY3uvquylWvpWjzkGRSV3J+BXSYs0IekMK7wrzIrktBichXgCYMV3AEEtidJdBJhLUea
1+PyE3ln8FKkkCWjovnxEwVQ/G2DjYcdefqpqXUoPXVvHI1Mxq56LDbjGLeHYszQTfeVbmNayWtZ
wGMx8lW2+bUlhQySxIdbPJaX95M04Cms1Dx8Zv0VBSvtl+5BOVFHtxGpgPuNs1QKsXotqbm2U87D
zv//2RIL26rwIBTx3qLO1FjPCrbW//m5w4lKvxZJJnx5FosYFyfVx9B3JMeGS6uW6jEYjBfdH54/
j/NOsr6YzLNAiyNUL9ioacIIYk/zqlXDMyDITe95R9pGncNf2upNdpd6yWNY1bdqEL19/gOuzSCg
VmAiHAnWBWkfDEWVIs82MJSTa+Ttl1oX78qmX0FvXHmoUUY8i7OYMqtQ/CnB75CV0iH0UDvxEYiW
4OJOYitOtC+Oxe0qBvJCMW0+i86jLqYxM73Aa+fRTW7KL+EeRPgd9jEB9XfLnWvfwtHaaU7owHX9
f5bgryQDH37BYn6tCqZSVM3zu5voeGCG+6RiSWWrf6iVYT+4qVxQr81dBj2PRHZuAyTOuCtu9ZN8
IzyWL8P3dRnea/vnfFgW+VFNnc4bJmuwg2o6tL509KZ+5ZSav2u5rs9DzOfm2RbtUgWePR7VcHJ1
V5lwUfC0Xaz9lYb/vFs/F6gVKuIabQWa6R8jaW09jkETcvo2dWN3hogH03rH7uqQzZ10DgOFpuTi
cpZrSBNT9j6PJVZobrZNd+22+VLcKV+GHY+A+zWY0NWVcxZxsWM6H/gANMP5vdPdpAhotLP49mo6
foETft8jZ3EWe6QdNRw758PUu9WP8Sk8Wq58UB7lt8punIQMYeXGvJpvWWcBF1uim6KwTuahrHlU
tblbAimMncYVdsoP7RWr1HWdpnm1XaxGGf0kyoCocCxf4D4uPGM/F+iMMN9WvNSy4VHLvkSKdW8G
p7D/LzI5qjT/F26RUaZ+J1lFOGBqWeNE0pvDXRJrvz8/uC9QVf+at3+CLFZkkU1T2s7ro9uW9dbD
FwcbFsf6pYEuCjblpn3z7q2/jW4bx/5NeEx/U2FYhRde3eZnX7pYpEo4jVjJ8iOCUdvPxmnBeBiF
vdeudA+v3x9ngRar1MSaW+xwtXrPNCYgvfDMZ8lyD4dpTs3oe/Ia3K69b6Tre/CfMV4sVVPvcyWB
3IC0rfc9vPN28X46yKi5uIarHFFPvc1vpL/QHwN69dbKDM9j99miXZzSgQx/QRrgc+lU3u6sSlbx
r2rXVL/WZnBxUNP5i4bY4BNb2KpJ5oq4Rnal4apZsPl8xa5FWhzUzaTJfSHzPRIEiEJGxqORsZo9
Jv1KPf5qTjMLhUgqZTfqiB9vhG6KpbCYO0VDZ9wroT9sldC7h+snr1xy18/OOe1HDIW39xKnMsm5
bCZ4HlII9kMnfaqd3FEPeDXh2Wtrr+Hqfru+D84iLqYLQMGgclzjPryV473o1giwUge7T+5karLi
RnkN3LV0++ouOIu5mDg+HyZtQky1i39IM+V3RDJY0drA9XgFq6H2IzO7N7BBh89XzPWJ/L/h1Rcd
K6UOLQQeCIxdmdPCohx1YyesLZf3JsHFRvvn+5YPqq5J2spCisPu0PI4ZNtuH94Id8bdrJlV3BVf
0ECjOBu9VsrKVXh1h58FXtwTwZT1o5USOE6IkN0o6VqEqyMIA3buLQJBW6r1anD8sjQLJrvAxVEc
h2MXfEtWxdOvrUq0Pilv8+QHwL/MjiA4Zx34zZHyk/h3qDdyvPPdzvZAUZWqE2ec0A1CCps1wPaV
IwXhKgpeMC/o8y35QIMYTJRNGEA9CSA6Y9E6PkxDgr/wt89X4vUvBMhLic0C9rZcI8i1gyqKiDRX
nzFbfP1f0q5rSW4kSf7K2rxjD1qc3dxDQpRoLdhs8gXWbAGtNb7+PHtmh6gErnKWa2PzQCuyolJF
RkZ4uAd3RLBb8i0HkxhlNueGnBtLh7zvT4vM5vBDiPkloEkhUg2mkzR1667aq6CW4Ixscw4Xdpg4
IgrSMDAHvScAD4IK1lGhdzPv66/TbXI5ONYHLUz41yOv+Ls9PCSiAE7QrFU2agYjztAkFDUzoGrQ
iaQbL+aA87zeOGDABwN6jXSwJqEMfHoTgEwk1DRqpG0AWZyQc454CJDNcfw0wVbV6yRr8w7UW6QO
fxj1tAfkwp3zH5xFoovNuKjlQNhSeYkSkgE4E71o0AOPCM9wM6wOdIgASOD1MtHA4pwxZuc1UowX
AUAQBCcdVJameQx631Hy/Bg34MrTNM7h2tyBiylkdmCtSFWdg6CEGH3o9NJFENW7LDSvOnAKnJ/H
7cWidzXMrfGHMyAQaVTDUpc8qAMq05Fo50DHnLeyvet+WmHuaCtKCyWg3fqlj0gAehIoYP/7Lwzs
h58mmI1d1EkC8lm6REnvxNaDBKd3fhDbm+AvC6yuQh5JZooC/0CKzJkG6xLai2RWGgfC9hN0sH/B
mIFQDdVRvOI/ve8iW2AOZljrJcBaMvrkmk7aGeLkVfHo9HrqWGjU/s/M0Q25MBeCpycTrEwmo442
4euyaK8g52ur2sVU87o4N+dxMTT6+cJWM1RJIVQ0PaFlNsL5Cy1pvF7T0G+OrkT9PxwZs/UqQG7H
vsdEKuaLkl11PVA9YGGK/Ecx5Y1sc5svRsbswVCGnqCaYWTo2QexbheV6FeXeLyNW1ZATwkyOXBU
Kmj9Op2/Mu3ysohBH0cThxCvsv3kNvQqZ7YRYb9PxpEPyNpgxqSQx582mf0RmHLeRTLC+hrwHSoL
GLj6ofGEXepCfJSzZFsFkxNrzA6ZR6inytASpynCywbFZRD/eBRVH3IqXVtbcTksdnOkg9wlIgxV
VLJYGZQvQYGUWVlpUGZWy8uoHXnlka389sngmE2ShWjnw+sLIfyc2eAjvKxnoKChu965SQQ+AuAT
2xgKIaNlq5Jlnz/nG/gnLCQg9tCXAjgLsKTTzZO3Vh+J9LWkkeKpB7lbsgfQH1VRpHzvOmjLpQRN
wej74AIitrJcJ6bpvl6cezM12mqgsb32AIb9EaCZzM4v5BudaMfCSe+MW17H12aMuhwtc1RyqbDi
VMNcg4NFUF3ZVi4Rp7oyWPcgiA7IBOgQn8AC8G3gASU2D+linpkDk5v1ADE3cyJjNzyBPukK7Edf
OGu5uXvBo4uIWIOAHFtXVJUBGOuM5rueq5RUTwle2+jfcauYqPAGs9veAX3l8ptRtudVA7wMkmsi
9UOnSwnRyS7MBJyb/rl4ad8kEgKVVLvad+moHeOLxEuvRA5j7Pa5QYsCshgIjrF3T23qs9z0iort
Ex+6l9LzAXSh1M0UgcrFJ9FTwMZ7gJP/ZYvxCz5kwyM9wutNPMoQcgfzClJr1J72gUaUr3+Denhz
v0A6C6xftDWKrZpmtRilsoHRjTfyEYxCdnRnudMt9erxPnbzHQ9Is+3SFxaZHWolZo2uJgRMvpiB
ICo/huKbXl71Y0HK0DOikIzx1zLNnESv91bDwWJvO6KFeWY5M0XpUH3DgKncY3df3PU3CTTgdEdH
qkh6kq7S7+UXXt5mKz1FAZh/TTOzsHqRgiWDdiaMXnwrEch370ZwXbsa2l34bZPbLm9hjjknU9yg
aDknNLE/Ov4x2+s0UyrYoy3Zw2PWkfDouxyvQHN567371xBZcgIVbBVhBqJBPPkl4puJB1YEsMve
5L0ngcrNyp9n6WjmEkksngjRpkMyJYV2YYAJRGPcbTFIwNQHdEv5/VEGHrOQFadW92WSe9rEK6DS
DboaKCg3JTxkwQfCljAksdWqjObCRHAlvYVIve0USMIO38Jr/XmGc3dSt71OPC6GmG6Sc4aZ1yCU
1SMxLmE4AnK8I+Wh9ALXfGuP49G/HG3tCHovdG1P+2av83z+pmdaDJq5v2EVRb0Itgd7cFU7dwS0
JmE/UUhT/9585UFw6JKdGytzafdhIwtFicJNpWI+o295g64s7lLyRsVsnKqWrAB8GsCMXEWVrXjd
LvkCiLZt3AW3xS3/AuONivF9qJ2EWprDXi/3Xwajci2jv0IHMmeL8nYo4+NUcOMGBTh6cR40MluR
Pc76TScEl0H8yDn1vBExjk2owM8L5mRkpHd0X8TP1M2oxCTlNU2CJ5AWkO85Njc9zWIvMt6tT5RI
N0rk41pH8spbZS8FRLyZj7oH+P7knLe27VvQWAOSI9pTwJQwplZtrZCe9g7hTWd8bXSk5MJ3ZRxJ
xsOFbV4ToKxBny1AcOhfYxYO2X1QCtNYQyPgKLvsD7TpBQ8eIAeNJxnn+vzYNu9iiOEgIYfmXg0d
PTiFi9BYUdAODX5aVGPN8aEQhI9Gml4V33RiVbC1on8cGuhsN2IrekIgPSegIb/TI574+9Z2NcAj
gt49Ga0bLFIsVgshLhM8XydpuBTimLKOeXV8LEEAyRnwVrgD9gKwlyBJvW4qAlUc2P8oDIUy6IiF
nT5Y98HOsCeUF0Cp6gpgAiw4O2hreKYiGmgBA1DMYBFMNd5dkS6lIlEaDW+93k3yL1GGbpNw8jjD
2zoZAEqh5UNTFbQlMutZqoKZgmiMnsZgXxxpNZ9G4ur+bzzNN22BBQIXoIG5XL3oQkXKTXobxYfs
Hmz3h1dwzt3XNj8s3lo04PnAYgpon7F6b/QWcAo1Vo5EfeGKVeWKkc/xmBtRPsomIrrM8HZCBM6W
Z+TcmMRUTUD57OJ1Cl2Ko2UHEQTgNDt0uVJSa6cCayAjQBkdMktowj09d0UuTYpcYUQDequzvCN6
/yPKIDIWR87MYwrY8CqwBj4lZPgN4GtZXI4QT33TzjpNayielYC7j4Qe6HDR8qCbZB4Jv0tlvWSW
jIwl4K1QvsVmZC7WepzLSKcwD3S0ATHsQqzSPr/X1xcPtYDNDho/XQfs6HQKG/DIz0kEVlGxBNuq
1H1AR8qT2urhvJmNJyfYAmkBG+3MwKuwzglMHX8C1+hlEwIo1l/I31pCZkDywXDqoLbNy41vTR5a
xdA7DV1xEzxmp0MbAhUMlCAmALIZbyKwDxQWx1Fs7D/kBA3wnqi6jL3BWMjLSQNv7gBy9CC77Huk
81pwWYujW6SSo5Q6J3W4OaCFOfr54prpwHJp6RWoRBT1w5o+qpHb30/rz6fhIlA+CwvMfis0CRSn
lKwEdDIPeuhlXXmRahmJ1NDNEv8o5qFrCveT8f0XtsfSMHX+i6HJSts1SgzDVAl2smwJVPJesqOB
MTC3ypOcE5B98nFUG0+80xEzoUIp15OU5TBMn3g5gmMP7KwB5TDDO1bMbMVy+cd6I0N6apUJ95pc
z0zfh+KiNupHowGfeHeooEnRpu6kSsQAh2inuK3EO4X0abNaX0o4pqtQEVyFCLVghJDJQO8EhTdT
0CoylQlYOy0kgieRcJ9a6zsb41zYY55a+gyu3SrokBJNbfUIvt/EnfVjbXqv9Akd2GNFQhDZG+Av
/IVcwalt9nCCDHiCujBd2QkqEo6Q2JFrOo0zgoXPNYDV5dYZt3fTYrzMCVVTsxFGA/Pbe4oHur/E
vK31PzvxJHc2byP9hQ9n4Zpljq0xzkNlhtjE4OvdmYqHyJNS2dDTU0TOoNrj9x4cHTvOoV2HLqcz
zBzaHMoTfmtitFSDuwUTrQvI0KHyxnd+LmZjJykSgj4VTRCautq5bReHlSSiDSKZNTu2ygNUVSC8
9r3SFU5RYdsSdi3CebDTs5QunT9nfiJXqBNGCjIvjWLtuq5ErjtI7iC2xEmkbXBSgGBT1fBIQX/H
uqIfKiPaDGku9o8uwPImvDEdNKTiRgZbz3N4TV9/gqMQEWobe1A93WiPJTY15w2zEQeA7YMiXVTQ
+Yos8EvptKlRJHikEuTatlTM93Iu3yrq/O8DeKwTQ4zrAwR4CFsLzWTQUX9umpjMTZiAP4Uzno27
krawIN4V8f8qEG2SyEwsHae/yDuvUxVHszi38VZIoyA00z75KEA9xDiYuWqxLSi1v5+gQOGpH9U9
BZrkX+VXOdjlL3gwXERc9q2thQI6CJQzn6xubNWgKKii2IiFsoR2IrlRz44ST6OttGJrnz/g8kY4
QIcH6jhKuYHvPb2VczlJ445G84MdPqZoNXz2v1g3LaidIOPU3VJnKnuT4PQNMLntdfsLtFmYX4vy
tgDiLK8CLOhxRQZo5YDGbdDBVl6mHa8fb3MV8f2UkVin/CJMFkSAfFoD2nG0E363LKJXdn2bXMx7
8dZ/EAtiAcr25l+ER5WTfdnyMguzLMpmjEroBEYAboBAxe70+q7NZSeIvg6/UMrC8+HnAFmkjd5P
kLugYTBazNzIfAGfMC8dsLVPdAUODKkAA/uFmUMDd08v0eSOvKMykNmu8Sr0f5c2z0ttnWpLwnOP
5ozBzsIY0rImVeoaF93cNY7UPKiQoDu/57eO18ICm34P5lYfdBEWlKy9SKUdAm5IG4beeSuccbDZ
sKGPgw4U7ehXMY0rWSp3nSa8nDdBp4IJ9ZTlQJjQK8CTL617DAQ6gLvKVDu7EisPZLY7oZcyGywB
aKfL08NU6RzLW1t7aZn1i9jNnaVhcL50TCDXICggFEcAD5UDzjRuHl4L1FufWUW0DjLRe13ldQWZ
Q5j6oqV4Oah2tpcuBHtAjvFVf20eq5vAsx7Pz+z24v00ytxgeg3y5jhD2OOP6CzpLwy15FxeG9U1
C2k1MAOhGxLXJZuA6gZtzIyatpzetY7ynN42BNmNGsJ+yAm/JZejmwNFDzpfyeaycmwM78Q2s3E6
M1LnMf9sd62hj/cC1RXOvbK1bCcmmB0iA6lU99Bg+wT/jU7VepQ12rL9h/HDBPnWHUCAD7z2o41t
eWKUjnvxxJS6UJD0DEYrFYpKEK9rm3u9gfy8yHHtmxMIN4jUA3idVkkbOfJFPzRxQ0OPzRn0S+BF
eQ53w0shZPxpgo51MRZ5ikB8pMEE1RzPb6OL8DX1fCeHJvHkZK/S+3DBe09tjwoEJjoej+tEUSaL
4zRCsZOkxjtEUkgRfvu3j5VqguAMUEbwGq0IZP2kTZO2A9/uEOLqkGrH52aEVtOGFKuBiocCmnma
MGSujzJsErMvwR4L+TQo6CSCDkFF40tbmzwen9VswRJSrRreK9B/XxEVdnHQo0DVaqTqMhnqJyWk
Fn3z8fyMrdMI6AtHTg3ROujKwPDFnCPD8vNJNwtUORL1IQboqeyh3QV+AVvH0MZBcYcJ9GIx3p2h
4nCM0y8/uWBgHOl/ZA3BbCPq7F0slUYOUcMMxlVPPaouaqhQNXSGVxPdBfkx8Iqv5y2ubjTgnaBO
AQ5hhULnWINikCtWEFcadKlA/hySqrqvcbXk0/cUXCbDj8q8O2+QOvKTEcKMSeW/ERnikcbmRiEx
OZYQP4T+cD0mO8mf0NPQGE5YNd/6PgPuqYWMfKJVPCT5un8D4EDQIYEyyEACc1XqmOfaKLJyMkkj
DLeQAb2squEqhexrUoleiZKxkbQ7IX8SRM1V/PvBDy9FlCfnpnYgxelmwYXkhxyfQ6/S08mgvwlp
VEpdjZYIZq8Jk6kFTTaChQMqcxexkBkkCQEOgPBvvjflkWau0sE9vwKrAyuD7xtEWDQ1DT4+dskT
JZ4DVUtMAOzit8AvjlALVG1RLnP7FwzhlaibGh79q9pIWStljzy8QfxebbyO7jKtbAFxg1Iw59Su
XAMtSwLzZRqKgv4SFv9pmlmQzKFhYP+GY3iMIJQk7pCWU3LO5K3dA1CWKljqoesCWcEV0rSPzTal
8nnQPpHz+cNI9Uzy/M4yIbbXKRmggtZcA7MT10rmJVKLtpZY6UJEakIm8yg+N/YPSL4QNeGhhaiG
fbfKeaibVQzJrgGJBRvvldyDHvUxLdFnZqbQfWyN4en8oq4cBl7maGLBako6lpatOUCJVk3mAdjB
RMg8S8hvJAgkgdUhO2hS8djE8dVUgbZqmL6ct7seKuxa4FqA6gccFguv63RNDmPIsxLoOqfOpLfv
QtG952bz2IPAj4AZnocLXcU2GCniYPDJ4NJBcoz+okU8AK2mVDTR+Ix7E/pX/kuUjXYbpHY28Lor
17sXPHg04kZ3FBoE2RM5j0Av50OtET35WgrPUf58fu7W309pB3E7K+h1pEWp05EoSpj0ip8hO5vj
CUiQAejUQwVeTB6ty3rKTg0xYe4MIlhfmhBPj4IM+GM3XVeWeJ8Aj+kqo8g5ipuj0hByAEELXhH2
gQxl7rTPIzAHZhD/vZgl3b+dIUHDy0itzYBTCDzUnyl3pBSZyetCSFhHA5Kk8WF4kgDzRtv0F995
1XaKq9GEN4+qYL3TIdUD8htQ44DRFlRwp6tVa30Zl2IJZU245aotoWMSNbj9FWknznLuNLI0czz1
OtkNsUV0d0F7Akwia3ZidDYC/iChsRDauaOjNeD/kXq5tuUQJPS6BCJmIQVDdDEq0DdPi0Od+8V+
DstvfSTYYRo8QzmRhxRa31Onv4l5Era6FUfajN/UyI8SxFBJYOoPrR555w/Hes9SM4i/UdNEFMSW
g7UhCoASokNHCtBVdSRbwLbrK/H3UGxuz9taLy21Bd5Y9MSANpkNfnIjzkahRfBTh1CpnY3rErVx
tJxB/Qlq4ZDEROr2vMU1rSBdWWBoJHD74vXE7qY+MqFrHmJ4am2IxO++lXPlqHntpHlj2GDPP85h
fxknqos6JaSwIKE0ibqdZjm4IvNj4VuknqXZMZXkWtUqjlffWmNQjiLUVeCecLpO97oQtk0md/h1
0ozx10DcClLhe2XdNjwUxaYpEIBC7wSwIqQCTk3hcg4mvYQpR4PSXZEdFWfcR3bnBG9i6La2SMp3
bjWHZ5RuvsUdUkVQLs9SGPW/S8/yUfFyvCgjW7RIfC3Z4M7j07asgVNYcaqL9a+BMnOqzWkRjTJs
agQy8E9SgtJrAk5Z1WtaAEZ4b9it80PR5zoq9iB5ZtNFhjZq1kg3WBP7wM8KtZcVEAYxs1Gxp1Ln
4YjW7hijW5hjvMIwBRX46mGuqp/yQCRSwtUP3DYByDmOCwXCMDtFikyphB4zRgT4bEtZXPo9hQ32
L91tdZveCVzRIZ5FZpvofSa3QwqLYpkScGSSLt9z/MD2Mv0cFLMr0rgJhDaDCUnwzGsZBK2lQhKX
ciuB+Vib7PZjdisvPP779Wq6H9F4/a/pZFYsksuuritYpr1Zob+r2ztqN7Klo/KhKF6pHFsbVZcv
vIuUN6tMZkJWtamXfXhbNYM0NxBTea0656d1ywQI1sACLtIIhC1X+U05xAI931kuF0QQ5Te0MtXu
eSObJ3pphf6KhRdJK+jTFvSIoRRwR/FfujMegaRw/o4eBF2O0zcpHhOIpxTIxNC0FBN+hMjpNfOM
WQu6DFcvWKYgOKz5l60McNvkRGnHmcOtnbk0yIxOrHoN6vAwmDbP/YSy33hQoivV+saZxdXAkPVF
TgcZFsqSukoAACibG12IXtX6uXOL+xCNlg7tYRGetNKe3opL0ZH3vi29yT9498BqiJ+m4SFVqGyh
0MjMqdGlWislMA2O3/Cm1Fr1tfbb+FjlcnsUo0m3ONf+6t5hDDJzCiB3NApBinp7NZEZd+vjLMdg
OB2ThssNuypUMbYYd9nC/ZcgLkY/ovo8CU+l+RTnAwoU77LakCkEs2JTeMrAWU7elNLPF2cirMME
AjkQFmuT9Ni3IItRtDZ1xNA3iR/At53fPZvmZPD84cVPIX3MIPM8GQdRR+Jv6lQ5OmhtHdgCJK7R
7wmoqUYCCSpgvKh89damM0upDwCEU0GWzjiwAPo70ClG20oVITljjU1og0ngKdTLi8nvr9rB0A5m
RhWPFfGm1IUZmnnYSoCKT25pio2NWaKMF5lyTHWQgCu9lqNTX/FJpc2c9fjEY5/4DfpjDQntbwjn
1BWjZzpjGxcNSihyqr6OfRICmx01e2QDoBJkKbtOgi8B6Xu+l3PtIMeVbGti19pWUzh1Jd326jjb
hZb9QJYSd1Jt3co5GKsq47ZphVcE1LzppWeA/cGQVQPpA173oI5lDmWnDglURHEowd98kUFUrJl5
hc8tl4MkJ5oCUW5HtoR5O4pWOxVZDTKjqi3cHGLo2CdWRiAl+txJNdqPpN7RjJADf9k4/MgkIE2u
AvuC5wazbVADn6wCrFRkiLL5i2/06UWgdmVsK2UahJxNujGLSIchUAJik74vmCHGXTWlpgyAfFDP
V0WUXLcjr0C9ejXpiNZhALV0sPet4LQg78cEF+VA8kaHQF0PKl6JlIDiRSBPjlpSm0V/I0F+IuEc
+vXF+2kZyXHAJVCHZw9gFcGvSFkG2g7PePB3CN4P4VeVWLt+xwfXbc0kUg2UywX/r7lOZjkSxgiu
E0QXLzpIqeQRUL7zbmyNt4bIBR5bVIyFvnrZ6oYOHNYQpUBG/QFWlEhlF1eZDblJpDPKL9zgjy4/
c8gAwpdQTAFceF1MnnyoKsWoqIA4vHfArblTrq07KqHHF7LamD+Ywomm0l1oUWHOsxQoiQSddzQw
heLeNLI3iLT84Ezfxl13YoP+hsWtA2qKSZgy8KBVnWK6A/pu9rPQgZ18OnYaqDuNKfkCLNixzbWL
KM7+6Pf9r9fxv4P34vaPeWv+93/w59einOoowPv39I//exW91kVTfLT/Q//ZX3+N+Vs35Xv+0Nbv
7+3VS8n+zZN/iO//077z0r6c/MHN26id7rr3erp/b7q0/TSCX0r/5t/98B/vn9/yOJXvv//2WnR5
S78tiIr8tz8/Orz9/ptMq/X/tfz+Pz+8fsnw7x6K7CWNXlb/4v2laX//TZP+CWAh0mVAsEBkFJmq
3/4xvNNPVPGf4BymBcpPBXaV0iPmRd2Gv/8mSfgI6BoIsUD4FP8cS9kUHf1IkP5Jb1xsIaS40Xqk
mcZv//ppJ4v0c9H+kXfZbRHlbfP7b6vQAQgo9G/AFLwjzSef7plOUDpd9yX0DovVJB00ZXjU5Xgv
6iCxKWJ0sHiLqfnT/tLe6hxQe0j0gigFbT2rxql+gJxgXYHmue+yCnCU6Sj4BjevtDkqCDxCOQ6N
5yvF1a7qikkIYCWOUDA3noXUDm9FvJXrr8JTVZBJduprNIk7GieHtjm8hWF65y6OoCRA7j4PYViL
OlQLWyIE+/MTuDk0gKFAho/E8soR67k8hr6KBRPbUZydcmiduECXIiZd2vmdVN79R/YU6nQWI+rq
ttNQ9KAj+mKURz2EopR1XWuFe97OGiJCd8bPgSnMXQ11tVrvWwysf0YjkfkxAWK4b64pc0njBZnd
ta4akvYL7wJfx4aMYRzD5QgLdcAxmz8NTx9FSvSaaLWjoBMAKkO+B44dyD7fA6UCvcckIvE9JCX+
Dnx9FUkwv4O5IoRMnZSevmfjg/ik3xXX6Ap1gmNyVbqdk9wG30wPte8rXgvI5pZdzDv9fLHASpDV
WTRi+IKMTIdyPfct716nM3hyzzIjY94nWRb3YtDABAWvgEpEwbDQLXxUjskzP+e3xlJ9moOvRfUF
mn8Wk00S5y6bpASHsH2e0XkkuxJUMqlsBrS6D0eU9MEcoDmc7buKJRij7MlXwFuvxDCqQ8/woKKt
zwLbBnrLc3BBCLy6z7YX+DlExm1ngtnlPmXLR+VhgsibdFl3BKwwkCLvXQth0yMdZsQt/2xtlk+a
fCqGDiJpZo/mupyZTQT1elWO8WzrCE4szxFs27BQNgb4ABcm4wiSLEI3WoNzIO96R/1ornOg4/0D
zYbLXtfb9Y4XCK7eJFg7oA1QqkMyEKVIxgMonRr6mjhgVBL4fPSrQf3IEs67Zw3xYIwwUxdnk462
eRhpK2f0ZDsKSLbPb4Tsk4TR2IH+rJBJuG93CVfPbB1ZQ9cQKsRgf6EINdTGTw95g55pKbLoul1V
H5QgNEaHq/GFEshrtrjnpd03lvDEHP184VPkaVIKg5qLgeTWzRtde+EcN/qDGZcCjAOSgMg8ANvF
ArtS0fAFUxhxLaHhu7wdRScFFcngRW/NG5LgMVeFamNIS4MsfDtXKRapxZC0UbwQwMBiGLxDzRkT
W8wdkiIV0hgm6MbPTHSmBUfVKZ8sE7WYT3Vf3lHbcMwng2I2fhkiH1l2sNh6+YHGR7GT2epjcSic
8DvvlG1dtCfWmE0om3MltA2dQjJ7xrME6cbjeKl/UiDplwjLxo/5Y5LJdYBeaDvFf+c3zeYSAmUA
oQi0Q6/6fPRoBs4pg/1afU9gUOQsIO/7mStAszpxGgZ8fzqM3gQRDCHj1Qk3/D4QcT+HwPj9vM2L
NsrpFAYOWgbNDx8kchWZodw32lBhyK9n1Etyt7mtdzz1TfrzV0fus/8F3bUaHuqnh1pJtWbMatiW
W5TvygJQjfA6ixKiRKPbNJZXyg1nxTYcM2XMQ0vIHyaZm1zzAcYHoiUk/px8GVLrOlK+zP39r2yL
n0aYZat9SZqyHkamLHEyJSRJwrGwFduejINZtiiMjbigJuLL/FK4SW81TwJFFSX8QK+NCFY3InNF
++iXnlmvT7DYwgmXYp1hP8Io5TSgZcLBaw58apaNsBUpVdRjKIcQ0HvMdQ0l60meRZjRqnFPId6S
kTmi/1qC9qMfOt41uukkF+YYlyWPQ1qB6AvPBK96iS5SR7AT8HzpBYmJCAr7X3IaC3uM04qi3Ip1
CfYSJTj4smT7ZkPOb8Ct2/lkCpnrMhj9YK5SOqZnoyCIk6sryl6mozhiq5c1JCx4/LibfkRFpxdt
qwF7A7MhhVlCDvvT8Zv6cQoC6DwZdiZWdprsOIPb3IY/TbHbMBjyzo/ps2awkxfZRmtqflXsoh1t
y9Xs8ap9Ul7Saw0aS+DdSX6ct84zzmzOqG+EXP+Me1BT7q5anAHdUy94b8g1kIWK9KgIrEB2gxKD
wfiQ0GqGUdSwguoO3CuG7AB2WD76QM1cgNPL0R3tLkwOeDsrthxRefpfuskXP4BZ0Kw0+xypP8zy
sTyEduKO+9Jtn2K8Avg99Nu756/RmkxOoAVeb1TomRCpnGQs3Za6iDIPgDmmyLkBNu/Un+NiM/go
m8kJTgfu1KkivvXSNV/P7xCeAcafJH6aixZ1zXCXz1ZRPyRJfjhv4v853z/ni/EhodahHEh3B6XO
CxVCEwu9rRx9mfyhllQ65y1uDuozta2ClGUFG4vqIcmEEQatDkm24Ucoc9M1m9HAwgQTDeQFUL0N
NdG4s9cfonuQLKeA4300aLqPdtJkIxKRQRsKGhMXArH78yPcek6BPppm7/8YIhMajENYNnUB+4Md
6KTX3CpzKp3osG651bP42s52qJPmgBejvOfFsmvaG3rgF+aZAz/NiCRlerlSWje4ll2/R+aIZLf8
e3x7+yxsMWdbRb9qY33aOoJSAdpflW3eam5K6heRhK5+z5lauuVXgcNPexpzvP1CDCud2qNJKAUN
zi1RifJBMwp8X8LZqhrjoVG765SWvquSGBXOvit2ZTfWv+JFFiNiDnnoDzMkHGFEQ+d2IqMjjAfn
WevsnG4INjMy5VWEHm2YaB3rJrk276y9eSc+0cXKaIRSk+lG2+WA11G5ZM5p2IyTwbKDkqqhUBTA
aWguh4WUFC28ZFcnBOhI0qH8WKo8KuSttaIaHKBDBlobXRqnZuZ+kHSgBuHHhLRx21rq7Uhred5y
63ZBaZgmZNB1ghLIqRVQzwuqRa2MkiMf0Sx4T/1lbBAxBb9gcVAoP4s92JNBOBuf/n524y8ss298
EB6PjUAfqJB/uvOPtOldsMWb9AUEFG7g8LSZaOlnbQ8dP+ilgt4oun9OR6pqbVAPdNlaB5muCrGR
GtrmR3Sd7IGBje6jfY0nAxinOs8CikOFBq6DQFcmyAc/UibdzOMjvLf2EvJgVHCCkimwlcoInHLQ
ksUkBCkudjMnYyEfNbBtcyZ7c5kXduhmWzxPxt6qJzGBnfiAoBewjz6xi8JOdi24wxV3LOzyu9+T
dvc3MsSbEw/4JCrNOhDIMrPFsjCN4pxe+gjX3rSb8C1/i99yJ/bUw+uAV3RDWp3U9+3u1/ydDDo7
tDfh1bSiqQiB58b7GfWUDmV7qEOkObdXdGt0ODuUDBk5WgDKTmcWUqJ5Ad1Wuq1AhhjuQGerZ07Z
k+5FfapsSMyApHg0no3ZTtE86vGi4S03oYhAMYMcUQJpIDO7zSQoGYjVAO6Jwm9ar1xmasJx6Jsv
6oUN9lWRaloIXiysYPsK3bj60Ozqr6jVHGRHBD/57Kauf897NG2djKVNZl6DIYrQ+UmXzv+qBo91
39mZwcvwbF2+AEJRSl6AuVag87QyZxN6lngLvkLZ7whi1V0ykOwy3MsXcEH350/h5lJJaMFFuh1Q
oM/QY3EIZRDqtUEBa42B7VHcy8Bznbew7knDxYgv/ssEc8712OzracKsRfmbAgKzzLyDCpFbCiCD
CjSAihs7rV7rkXON8EbGXImtJOYUC4Z5rAR4FVOqOlcAw6Pocca3uSsW42OceIBqMMS3Yahx88yO
L/W7YK/s+33jxU9K+EnqDgo1l2N166pazioT/hpRlgDO9mk1fSxvU6ew9TcwZNjJbeFNe+kbx96W
twYSDYxtlL9+BaQPK9otOX9eVYNbfPQOrijck3ZL/AdKnKbYwwMfdUQ9BXshL61ST7fYni3yTUqu
w2opd3VmD9lI5RIL+asZJ4nb1U1DTH8o0Oo0hci4yuMvZHSX9hlPJpr/8mSiFDiRvx8UnnbVapui
hgb6FCSjEbsBmcicjrCrsZKJhZea0tpxtZMNmXcAVx6FmtAsFez4kKbBrXA6id2EJGCgG/T12RfE
8KR9eREdTDJdIjvAZ2HbHNHCHHMeTLPUMiCc6XkYXChmIEOduNkOpdDQbk2HksTk79zzsLrzmEEy
5yE1mkZGq3ZI8svhKcpd37QVJ7nL7tofLYkOZWW7bWQ3JaIMDJp3462faNS8LtMGUApgY+trYpkL
5VCbdI7zy+C+x31kOv5efKZtC/xzwbXHbBtxkpB1BfoW1Al2gDhxuIqRCPUpTiK/R/mEq7G78nKf
A6Qtf6j8rrO8ug51l2rG/EaRfJzUiiSQooxnzu23uXdQsNdkUNZupCXbcgjyHKeh1EZ0gGckye7O
OzKOBTZuyKYCHeb0vCkxxWPfQ9eIc954FpgooS4UrYojWOhAgejXxyH88e8PQQNTANhv0RW4av0d
5llqykjA2mvhdVQUl7nCu9O2XMbSBON3QSCltFYME9YDxTLMe/8S7BJuvJdBecsDoMhbM7a0xnhZ
CRjdpAtgjdZyZ3MfXI+3+q59tJ7FBNQPhEKADBscONBL8ls3vI9nu+oJ+A/EC14zxBpVi42++DGf
DGmLKwcPssyQQ/pjbsLb+RAc0wsaT0qIKOmz8z9aShbqIAmQhiwzGOvU7Maoa/AYy7yCCfV8J3co
MyC61osB9YGWmoEPdgh11z0FQG/NXv32xytg8jTDiU0nvx8eX/iVoXWOjpo2EcTiuaOuwX5D47fZ
YGF4jds96TvRTb0SZeZhZ37rvCEiE8jZyztkw39lWhd2mSHnltxKgw+7stSRyrrK65fz67aKhpiB
0ehsMad6GZRlkKNpKxhflOabLIKIejbtBgnd84Y2j8ZiJPTzhaECwHg9D2DI0iq7x80plb8yV3iN
UbI90Lmx0UFT1WY+f85VCtaNDN21gyXzsOqbw6C0VmASAAqaTelYYibIWocFEYJxP+fqDbLuPMnC
9Q2FVLeIzlJ4RgokZLKWhplPsxICIjiFz+rUE2Po7KbjMVmtR0KtUBYPgNQBWGSCKc1KW/BvwMrc
Rtk+HGoPXVsJz//S/XN6Zk+tMDGUikdFUGiwYiYkexHd5EK6sNzhFap4s5uBHJTn9tbEj8BELMfF
xE+SIM79FGk0ZyDaw+gUOnh6yXQcXPmpIQ3aCgAX0klKk+qeT6SGyF95P2L9qP/8ESB+NPFoWkv9
6mKWpKGFCvxgF+SKZrrz/E90lHgpk2kv358/Xn+8W05nWlOApwaWGioVkMtjdg04qObBB1U5aQdQ
h+xGfQpmcNqWsWwMJI79EGhFU69Koo6KdSEF/QRtpcKQ6tsmG3Jk4tQe7Eso4Zs+2PUCZbrSxmKs
wU8vp+ZesIIeOa0avZfFSMZELkCHHLUtWiTR7kf+j7QrW24bSba/cqPfMRf7EnF7HrCSlEiJpiTL
fkFIsoV93/H195Tc0waLCJbbMxMT0w63lKgtKyvz5DmhPHLJUWildt4r9SgGoa2kYSpJFic3wC/D
oQxzLFtF2AGkaYtRFOSzbQSJKI22oYWNXNo1OiIVzk74bvRxQ8+6Nu1F1OOqxi7EeIYAhVEPuYDm
2QHUKGhsqOdRgHRj04KwzFZ6MS85Cx2+kjpYEidKg2bJszHh/1pBjlHG9GNV94UbRYsDDU+wHgAU
NIi3st6C2aWbMi3a6UIkpRsAEru2MvOij8FyCQ2aRDfMIq4F8DUEvlb0mKAwMtQaIkeTEUNISi66
QYA2vJRHjTVUyuhn1gi1cx4SQVOY+VCb6Ar1plYiXd4N6tDzmF29rkabq+Q4uRfquGsSu0kmvcLs
VrwA6O6gZvweDm3U3vxkrvhtNWZp9ymbokTpLGOW+9RD3rGEiNXQtbHTcYVewTPJRoyeUmAq0/Zr
FcQDv+0KGWqDpjAgq/4ZwKG2sTJcLHdJVEHIvkojSTX1ydc6S6/9GVQEXZ4iMS0YU/KqzTqX3ANY
m8bfWiDVILGkIe7cFO2oqKY4gwTHnoKsejfSuRbfpYnvgwcOTAnYTLOU8Y2dc3yeWjPfQXigaXR+
eESRWem9rJ1l/TTK9azdpkKRzI9yloRGaaK1QFZ8q4agu/C163R0VuVdavjuNPBl9TRMGpqtTKNu
Ik0wm6Di0ltQEXfdKS1qXjyURjjqx0SRfNlOtUnvbwY5k8q7IZbLSbVCqeI0Gzkr5PLQMo1LAyj6
oZdBTVGWUexKwpyphzoNuOKuKpQe7fyzJhbDrg6afCjNVkQ/ylaYEr5WrAD5fcXNI7UwerdoJd9/
hfhePXxN06LjNxEWZHjpe6AIb9Siq4oXyYgSeYukjgLCAGylbj8KSSw/DFIuVztVCwofTf2DGtwn
tRgZ91MwdFCXUnzoQtQxn2EOiyqMHqRuMu4HUFJA7H547TS+S5xJMNKgMIcia7h9WkMm7zacitR3
prGUps4xmhCyIbakVk0+WZlRSmUHevNMxFMWjCTQkx1bRK1aP/VfQXgE7QYOLRcPTSVhO+rtEIz7
EbQa/LYRSZOkGGt84Mr6lEG6UQmQU0ltqa06T8i1DKS3WeULia1VRhU5s6EnYNmedRmV47aZ7anx
DbjkNK45W037YYCnkDnplA6NAK/c9hzUmEK+47AqmlR9no06708yh7bfrZ/i6brhuaqI4Xq6NPk6
wOHv+rpqio1QQbn4DR3Oqmn4aTE9D10JUkokODNlvPdxHaE1MuhQ0wVxry8aIHYPSn7Yl6AFSTqI
NUZJPuT3ciZzdXnCU9hvlEOKopQGZJqkl1N0N+BT+mGPlAc0ZN+6Vi+CZptHlRA+JC2fyfypKkYZ
nlapY6H61KPprY8sOeCDysUvCOoj+vk67pC3fQcx1YBPFe45iaMotUY55m6KAJ/2MNeVX3tNKmZO
IYZRVJnwvWGS21NZGLdqLc+cZGk4kMHnCl0q4p0s98Kdr6ZoJbFwXHkJEn6yAR42b64EsB2k01Cg
k7fLhzRH++qIiRueYlGqjPauh+Zg0d5VUSz6/j7MqwxQHnNItbD7jTBNExBZQIoEAEA67qigIdaG
HaL4Jm83FbbM5L9evwtXcwpLE1TQEUFLqA9bmIB70DNQ6HcHMPvufTeurCBzC5cNJ199bYHwTgHP
HxpCL6ohkOLpe4CvydOvc8Jv0GXbgfTc7p/m/S9YuwzeIB68sEZF0zHfi4UGqk68RyAVWfcW5BBQ
XRstPCib7fCA9gqv2jCmde39tTRKRYxVYoyF2sBoa9e3UNM2Xkdkh7SbYq+DKAGCpjWP6mL6vd7/
VlZqaZpaUQOpRWBSP8bbpdDmqZCUGnd4PG9rM0MTBOvddZGuxbMIHKU8GtbA3HhZeOr8IMKFgxB8
124zpwcEKblvmbmo9WX8aYZ+3nWdVlQ6zPC9hsjiVvUz+/qiXVpQERGiR40kTQU0D58/uzLFGOaA
RyBaAGfLBe5syIyH3WWTCmJdwj2I3l3AxUA0eG6iDgpElcRELTtFZcX3w37c9CYuIhy3CLmO+Z10
ouYeeoh/Y3ALy1RyR259jR8ShPqFGh6CXN/2E0NQYXX6FhaohE4349Wq+Xi+dKJUJ6YMvoe9nyeZ
d30gZPuex+7LKQTF4vkUlnlmpEAlo4KchF8EaJNz6WDJcWbpAaMOsOKnzk1RG6LpGyEb8bz8KKkK
dgLuU7ww90RFhS2nzRoXtb9TAJ5GyKAj+yaIL6Oy1Tj+3sBGVFiMrmuGQBYJalUQcF3SFs6TVoWS
DEM5ClVROTpS/VmNBgclO8b1tXK54H350xSddw20KGoysunSW3T3lT1qAlAkt4XdoDiBVYNqionI
uXS8MIlnJKAkYI27aDUFH0ZVlAl24WDVtyNAOECHgTcMVP89rpi2skavbkxFt/iHX4AYrJ0BsKmg
toPkCh6X1BnA86iJ8TKDk9qNoT2KZgGx59CGQuCTfle+1JBfZoonrDoV4BmI3iI4Wy/6XsF1FPGg
UQR05k1EVVwENN8MbrC2jvIJDy6ogs5PeL98YzcHXLp+TPbCMuVUmlYM+7ImZ3EbbIgUjeQR/fff
SxEs7FDTiowil4fETuME/qHdpm67Qd50dOYn9VTdgpgYChysdqZLBkKSmPhpVaU9jTEFedTDqnxs
MlsK7f5B2BiOcmwgSQOiBzQzHjKXhepaz4coGlrgQGGN/nAqdEAU3CFm+tjBIp4S7+IjqjzOm3wy
jvXLdEpsY8tkolvftz9tUjGD3KooVKbEJ0xu3GyNwmyQgM8sw4qfOMj0OuhRc5jw5dXk3WKk1G3Y
1RMHJUGMlPcIvXl/Sm0/No2DZul3YD6C+oMd3DE9xOpYwX3ykc4TL6BOg15WYdlhWWtb9WpELMKG
IL4IkLO4L3e5xQqQ1jfSwiL5okU+V8yqhgD4QjPcIiLTIjODhLZuQwDyJfgmYW7ZlHusQVKbCDLl
viFCzg2Yx8Ey0JTUsdCVq7cjcvx/zyO1ZyTsmSok89jauleobukW+wikfplvqqDdYwo6s4ZE7ZY5
LjUfRD6IL9IZWZyjD0Wa66HF+n21GBLlz4Q+Q5KHLFRtFy8JdG+OaNQ0EnLaBav7prdm7hWspwK5
2OmABhqk4FcB7JGHzznfHSF6JjmFzCMho8NT4Qe332xx778kRLp66BbmqDhDx0uc74kvnd+0wCMn
Hc+hxCqdcLaG59kSe3PchzvxB1HIGU/IkgJipSwEb7qwS7Lfi0MwA4yTjsSuYurHKLKM5/mBMNcS
Zc34U/8CRBz4GX4hJFgdMCBx0Ds0BFCqUqdvElJOBFsdir8y4IalYNZVbYspq+K2lr0HCBesxmiv
AfEkdeIg0xQKbQgz+p5o7ino8iWCsrUTbiL0u7Pqp6vXBKiZUQsGVZQMNYXz+WwVsZDEDM3g8VZ6
M97k3IH0m6s53H58R46X2/XexGzxZVqlDr0yCRWalmCVIOCTT/GXahcjvKnQhCsA5Fx1RB2VFUau
nfzlUKmTH/tTjLI08GrGCf4zO3QHFEasJHBAeIwoUm6s3JLur/uCtSh5aZNyBXFcJKlC6AQaZbLV
cV+HAN72yHDPn64bulSGw5E38BSUACEBUQyNr271HthQVJ+xccpts5HulNQljw1yNILe9O+k1PS3
6YlzggG3FLre3Ho/vGYs4eVVh778EOqglH3Q9xmZZvk42rKV2vNr5KXwfNkXfiNtrw97fU1/jpra
vqoUj6kYwZiUTc6UIFAvn69bWDv3y+FQWxXFjE4FDxiiCz7VnDCM7TmtfKT0JpZmAmss1P4cEcT1
UgRLmcrbw3RA8tS8PhaWBWo3ZlxQqRk57GMPMmjOa5vA/Q0L4BEkdNs8yB6oEHtoKjX1fUAL+Szd
xNOdwP9zCTay0dG8TwTtQPJA0x0LhYj8SolBdDtk1F9ACTIdBnQqOdoB/M/PdWQlz/n33wrjl2ap
fRDOkzDUNcxCqzq0RZwfsA+j4d1MXwqgIpAT+4Vn6Orm0wnKHJOJIiN1qRd1DrQTh+3dOMYdKm6I
b+1xU4GnY3yqdZs8ftmZuMv+pI8Z/mmVutvlOVGmOsEdBDlp7tukFYcq+ALB6Won9By42v1SsdAZ
ao0qWgXhUV/GqR+d6xtp/YpYDJ266KtkUvKaDB3SPsfqoEPWEgCiD1rfwVb4O3Iv+db4W/fvwizl
vXpFagqZcFoRBGKADjse0sKk426wxQ8SIX7zWw8YcHX9vcqUExOa1Eg6Mt+yN2EbpZb4Tp7dRFV4
QoIvc2OCe7SYT5jVWIMkEIHgACeYTtmFtkeYxdJHnFpuUYsaDoTCQbM0r0a1PjDZT/DV/bywSB2i
epBqvyEWOfUbP/JmNk9WVJ2ubx2WEcqPBsD2N4MMIwpAgAqX3IJI9FiPX/6xFYh4Q11QQZIG4Bdq
f0pzBC4bCFCYwC9505iDQUE2UZ68bmXFY59ZobYjuB+HBmVV1FU6Ifuq+Yri6lor/GPoJBEklwEj
NkCMjD6E8yBQQ5/sCKEAUshGBUU4qCztqfVhwFkjfobGKp3QKht9HMQSBkDqqptaMQUmwiLnN+YK
PZ3go0N/GTj3z0cRhGoeGuQYgSmncCQlKvBPxff/zgh1hQrQoos+fGNSzQ60uF2e2fFLDgH1koPi
/c9xUHfoPCVJC4wuQRG2W+0N5IsymLE5683YC5Ya4qFPvH7HiA0YVuk0FSjUUQwlS6RlnKNPX0AP
Xw6PklJ41ydw7XbB8HTo1kCTlvCBni9TGsQIbEjsL3vVi3Hjb1sEo2g5JOBuVspvdd8tbFHHR+99
UCeRSzvW1MiMuOyYgjH9+oBW3I0IxSSwMSLmgeAddXhQT2+SLMDE+ZpwI/ABxO745LY3dKbQF5mZ
i42xsETdy5HQNFBf+ghBxsKU29vpCa9uO/KUo6htVBEs36wJXMtlnI2OWi0hbPsmIzbDbfNUfBIQ
ZxkWMPEvaEUFkR3rPbqGJTuzR60Y1zVFrBGOR37HdR6ozJuXGs/efW+XDzkaVTILXRycO/PbaLoJ
wGz0C/HP6lFA4hTEVgpBeJEVX+QYgm7w03geUIq0BAkEacHN4DXfo8fICg8VRELF295jJ6bWIh7g
KH+apS5HH7iDXCLRefJe3ra31SHbJLtxY1jqSaztYRs7nM2SuVzdvKDlhezgB78s5WuGoNAKcOoi
3FF5UyzdkXBuRwrDt6zuIpx0SIuRxrSL5JTBlXOHRpYfJbC23XQzCOc4LCXv9oWHhAqbl23t6IuE
ohoJG1ik38NyDFJqJDywkdLMi1CjUv+5bCPajJG3FEBMRXiGPka92CdF2jSBUaoIAWb/Ni3ljYh7
7bpzWZ055Lt4wAzRcwqN0PO9KBnQBeoi9E5kTxGe007jkRZM6LyLNsjXfkGkaW3eFgZpKKwgAcvV
EoNR+wYFTHNg3W/rBjTZ0AUQT8sfGb7FrOlhMQZdDgNxmll8HJhSLri/NWs/bVC3dM+pPRJMsDHt
ABnMcISsEGCN1vEBlXLItLGyS2sHCc3YwCmDmByM3pTPMMAzAgZ7WESzi8WPD0r/qLOkklc9xNII
5SG4VtPyhEwd8J9j6CBZJ6tmd5xvAKuztclM9efwBuAMl8lQubpoi+FRsRWeJ3KekRap5l1wUQ+F
a3Z7s3QKAsQvD/M+PDJf3KwppRaxA0SQ02ti0wEvTrAZErPOTemzvpW8/CUYTPm1HsHDy7yDyD1K
37PLaabOXCMUuRqRtZSP1UtzQDsWBKJjE4oDaQ5CHkhn1qZk9bPZ3YVOw5sF2BrGe+2e9UBbu4cW
30GriwtxyKOWgO+Alqda3XLDbVM/1NXj9cOyvrQyFETQQ4iwk7rhuVKv2paDF+OqwEIbLyDC1nUL
a5UrMBX8NEE+YXHkBTnVodxIJtTjUjcsIc9D0pL6KW3c/CA5ycm3WJUC1rCoAxmGBRRCQthsC/Hb
1A7bPq8Zoez6+vwcFnUcQ1/khkDDzLVqvUnC4dT1G2ihfI6BH/wvZ5A6f6Uec91MZnDaTUB+9qYC
pgF33GiE3rf3intUVnesE8iaQuoAcgBAZOjPwYMK0ORW401j3PyX46KOWm3kIOnzYUI69YhxRI/w
tRpW46YvWvnB5fgLUD7y3RfnG8zogFegVn3Bp88lmpxBcBO++isom5FA7B+UZxFXKynTWdJxHtAL
LT3Jt80diMW214e86tUWxqmzkGThLKTovjNlydhCug240dMQVYytubZ0OvCeRFgUquJ0aEL0PfWM
J7s/MBwu+xaprFzyR1Lg5ywSaAzED4gACGphyBnQjKNAbMxhNfA8KTiCfhP7MbRbQEZ0kvR38c+Q
V7Q1y3+ItpMb3SNdiZRS6bE2KRUhXX4H9Soqms5II14Bf9+L5t+VD+RJZDjzbkZzOci2c6bF87kl
BiFag0YkVHgFEW1JlMOc2yqtR+xaUwbbtWDElp8wMHCUw7w0QW2SOu9A8N9gbvW97v2Htalz0wPu
QfCbBsw7j6IgIhbJ7Q52HiidAIZJh30hOkfEuIlRx3VGGyluoFQaa9yoW9lOvss2StdQMbSSO+Ne
zUxW7oGqGV1ap97QdaDWY8F3Ki4IyRV0E4QEXxRnsEEbRUqBaFC4fgipJMSHQUHQQXiE/4G8gj4f
U5+OqtyiQyh5AiQe6ZXA459JFZAdGVJP2ktb1GJCNaNFBYkv8aSFLHVgAsILciDjkGomNPGc8El4
B2kMIXPT7BnUrK3JCiRWziqyywJIrABpQ6n3Y/UXF/CYQ8stj6PUTCOzuWndyUFMjK/w8lPQ4T0h
m9VtGMHnpRvARvfVZ27LXGNyLM79BSGQJvgyCDhCe4I6NkpSJpzWyCJ2GGJyza08wNicCZualDHY
YRy5Oq7Zo6Y9ixsUbCrYIxSmBFVGhCLZKe3zIOBjdUGVA754sAKDKUGnggAlyyoOPDUY1lAEbjuj
owBdJ9Dr1tLXoh1YLZcr7g4ZZ7wxoNoLGt2LB2HAyxHpbkC27Fl4I7ijzENsqj1ye85Ld4HNM5+g
BKBGT+TC4oVraAq/5eUczRXgwZRuAGAzs63qxjtWsunSsaIzHRr2oEDAocTg8CGLXQpp7ppXc+zS
atDtWt6CpchmnPvz2/djtc5MUI5mzjpdhfotiFLfBmAAkIawcVtYceZlt8aRq80W7jV85FmSzpfL
BjAntj/RZ8UZRCLkfGxl7cd1GSDJApjTMWjMaDNDWADsJ6ENGiXUDlkP0ss7BE0nqgKec6RcoC5O
WxSNuUQ+FyrftV1uq8O8FUAHVt9AwtrhH/SbX6hWXpxwyiI1uVpSJU08oH+I6LPONsH+QYjW6whj
lBfuWLV/ih0Ii0mUf9E2gBwChIfBEXo+p0he6ckMik8Q0M42X4g5aIKAGZOM2ea4FCirjmtMPx9v
VOE2Hpko/PNn4g/z8GOGgiwh4V+hXhgTetsA303R/VWb/XjTboVNu5GOEr/nsaI5szP9Yu9iuEt7
1BuAb+oWai2aDiJC6KmCLxvnEv1+LEd9cQoBBpLBIAUZZ3i0CyGtZIZiezhiWN0gWloMMb6Ucfte
XkeUCco1t1Laj8ZUVbgKAOie7dxORqRoKit55B8jR/uknmYrsCYs6Ml3+hF9oRYzbrwcpyJqskjE
3SQoGNG0K7GI53XdiES9dXCqT7OPG0m3591kC044WQPK38zQ8TLQUc+NUnum0Qo+lhIfLY2gVxPs
zImcxAs8QprPM8U5qXwR6d4BoTAsQsABHSnwAucHJFfiFtl0AQUj2/cwv54/WL6d3yjeZFeuZLWe
YScsABC9uhdWqTedlJR5hzNLrGpgMSGSJujNclLBShsr2Oeb4GE+gNJnMjHojQ+pHmgetyaLN4B2
gPgOrKqq47+kRnuhUTgGODFzi5u5d3t7SDdEFjuxRsWcClN/7o+J7R+i1+sXzAesenFZkugZnh7U
k2ARIAyI1AKXST1Cq0MEGHfTvbfb/mQ8yzvlDdyLqOhrn/rPrdk6wZcR73b5VG3jDdCgwTMKKc71
D6EvHJEIf6HSjlBeQZgrfHzo4jJtAkCxe+x/3NqxCpaf1AU7opM028g3eZvou7DyZlQkdGGRcsdT
18t+2MNiUWtmPcIfDsZ2yHmkJRktNRezTA+OcoVRWie4HLDFGkf3ZPSDGIfOne15C7TZB0PVYJO3
X+ISL9zsOocoCrMTJOeJBNTJqTmmzlerGOjgThCLoSG5DGVH6NB8G3/jtdexRW96qDFe9Rdb+sMg
hG1QSQdfK6Lp8wPdxSh1gP6IHK3wQQC8ODOjY+CUuNUnd7rVARVxWFHZ+k5aGKW8dSInQInMWNfB
mt3sIIMevHGr2xHS8uQpynqsUNfcj0ldmKNO0Ixuf5DTwZw2DorbJq0A/ay+cmVf6k+MQ0Jd4X/Z
wu2tQQ8ax5VawFBu6h4pKHJIwm9kYEhaEEmF+KPEzhoZdeP8sAbtNVWQVF66YA6NkgiskwGsgbfN
EqIXXZvd6wNasYCeQ9SJSMyngmzrfH9AFy9VsgTeR03SF04QPyWiz7i8KQT2x6aHDXA+4n6RgHuh
5ozTwboL5LdoCqAqHl5ygK8JDG4GW2Fnl06PlixCeBuy9v7KWp3Zpa4VLWoavAtgd0BJFkx3GWSy
pjsoA1vz+AutDyvbcGlOpgJ2NLqLFZrTsVhZcNLq5EYhnBLioLIQZ9Q7leyKM0NU1NyDFrnMfRhq
nNi/I2obJHc2CHaQur3vzJaAe1rbghCsq82jyGStWhsokYNE7y2SSpJK7RmlUvpMDuBLx6Y/imFz
n4ziqRmj5+tbkw59Psa5tEP5LrmNGlD7fawfsktbMEBmVmuOWL/ubtqwtsvaSVhao5yWnBWTUom6
aOZl1Sam0o25KUMukvU6Xlu9pR3KW0VyByZ3GUFGlLxL+YOippaEqmk+vPuK/iWRsteQl/8RXOvH
CVzapC5af2rGCprYohlzX/MotLmcFaHTT6uLxaIuWH0OuDJCcwCoN0YHwFS4LC8YP2X8owSuSb9X
T4n2iRdGxsVOfu0yeiJnYTkyyrcMVZLGVcGjZ0tPTmqcbYoIuT+9azYcSCfQgdQ513clyyDlVHwp
blQuxjj9+a7LX5psMssJ0WIM9opUYLhO8vVXRkdThBtzNlS4i0D8I+W2xhn3Pg+Evq6nVlahDi7n
3CkM9NfrI1z114s5pfP0fgJSIb8iS2kLLolChwEgnnYDWgob7VZwLZKZW+Ge9TxnnAyN8itgPhFj
0IGJJkRHA3NSdRMPWBvMIBavV/sEwq1tFz5kHIuJffXk6+iA0khbwEUjRIcD2Roj7Kay7M7+bCdc
y4gbViJdSP0BKiloIjTkaFh2KoTRJDbYpsAx6KYUTgcp0d0xr2ozLViebC3+QpoDlFYQf8Z/aPBk
X0tDGdWw1j/zSIg/EcUIImmo1xvBQk8e0saMLbO2dGiJR9kITJo4ktQxRJNZMmsaHAyei2hsdKN4
myUb3yvd0AUIyjhBbA2QaGVySMo8clmB0tr8Iv+AtgsoDJFs8XkYU4hQFBr7AUvIZ69+AzXcIT+B
08HsjclijHXdFgoBH/h64FPPbZUtCoE9CFHJ9fsgW/XdjIsQjZytyYNJPg4sCaRp7Ch3bZeCOOdv
s9T9pA1xIkRgHTYlbR8NYmAW4NZh+Ju1m31pg5rGqJmNXJxhYxKP2YSH0ACSyFLdXJ9B1gSSv188
NMMgjwEQxGINxnQzoSteqkvP0HpvzPvtdVNr7x+QEP+cNepaUpOW66sRIyI5G9JblHwNE0uH3hVp
Gyvcjt2/zZpE6izEShlzkwKTWVCZhrwXinehZOXcVo0I0CsRwEBI8prnc9j7CbjgChgJwz5yp05A
WVhJviCIYXguqsv/R+ygLCxR271rhEgBMRyZwQgEHqCA2/FPP5LgoEgFuxHnZA9gsWMD8lb92NI0
teX1NpLTVoBp2ZsBXgIzLMQpbLEw/efgN6Bs/xkr3AegJyA0oJUa5CFoZyOA49TqyoY2pq3GAqNS
u3qMP/TIUTklWfbzhVNjFNXaHAuXzrkTSYlXVaxC++r50sGIg4cjLyIHfG6C89uhkaURUn91u+kT
3TIivO9S3lIKzrt+vtZH89MUdZQHNYnSCEh9U5E7lGEL0xADhr9dM0Fg3woSkqT0Sj2rwE1SoQgE
E30B+b2nqvxnol8/Fn1pgHpONWrLQxwEBuRkOKXqHajuHq/P0mpEtTRBndYJnbTgOoQJksQt76cD
n96kb0Q7SvGye7RD9bbwWJxEFHIZC7TqAJemqeNbz3kdgYqR3Fa+197L31MVSDwg0vD6HnibF/Hy
Zt3GqwcXrchIkaB6fNlaOrVaPjciEuKj63t5ZYcoI4FP9Faygg4v71BmFqwlMoV0qLw0SfmKMldm
RQ0g0TtYvEUAENwNqMOR7Gt2LXTQANZ5H1FiSpz2lWg754fpfoRIt+oaR/VWOopuuQN6gjX94tpz
YflZ1FnUYrEBByNmQjFVj3uO7427+jb8lvAbQGAUtz7NNyQX0r73T819eujfJS8F+TV49dCUWDK1
p1cP02JhqPMKjFtflwmZJbnHJf95kBnvMYpe+6/TtLBAXbj+AN1pBfEJ9hsapvkNv5PM5HMKImb1
e4EOMYBEfrBeCDV8kqvl3vwUlaa6+YXyImu01E2sN6DcMAy03aa3xQHC7CYhNOnc5tY3c4e0xLAS
2uQXXtuElHOX8swPsxDTmwqtJQGkFqQFMujPQgJiT6ji+RIrF7Q6RBGRPvw86ZWiprv1ITgyVphu
kNi+tJ1FgAvZvrwRPNWMQV0ORSMm0dvqKBc2qWlV+GaOE7KnczQdQFhcftRelcbujsINwUy0L/Vs
Vl/0xBITK979Vaf43zNGh+bf/4c/vxXlVEdB2FJ//Pc+equLpnhv/4/82N//2vkP/fuu/J6f2vr7
93b/UtL/5tkP4vf/Zd9+aV/O/uDkbdROx+57PX363nRp+2Ek+F6Qf/NX//J/vn/8loep/P7nH29F
l7fktwVRkf/x119tv/35B3oCFvcK+f1//eXhJcPPPXQgpo1eLn7i+0vT/vmHIPwLNStAskjABKdL
2v2H7+RvtH8BxmOAIY/XIZsrkbJlDnbW8M8/JPwV+SFECvgplHbgVJui+/gr/l8QcEdBDD9Kcs+K
+Md/Bn7/Y8f/WBNMxF9/PiPhuAhX8QuQ+QXyD+gCDcSy5yFJm4BcqFW7AogmAYQtwg2YiAm6nuBr
hMJtgQbXD7W7mJ4VqxdxEGWUunW5oiqKsoafnVG47NAVZ2gc1LZks6kUlg4DZQvzrYOMEDMJiKhB
yi3nA2xCPw2yQER1RRDtSnMNEcAN5fPcvl0fE3XeL+xQY+qVOPXVOU3MJoPmqzbY/PDtugVqqX5Y
QBeThNEAnCRSVwRpx4laSchMnavMIduJUgYuuNN1I3Rul1hBDxESBqht6ETn43y+fC7lh6yEFemu
w+UsbPLP4VOHQjrquxbP4IChHNaHMYDZIPKHr0f9ngohB1/U2lmDD864QzP1VpqWTqrkttHE1qRq
Zje+/sbwIH+jgZENUFeov58PTyrUMmtAV2224yB7zcD3LurbaAGAgkqhcqI1RnOy7QXkDUYlsDKl
c+so/TyEwZfrX7KyLwHIwJeA+BHfQmPouqYeuL7G0Ov6GRzVNTdaCf8mN8frZqgw58cML8yQbbt4
0oOnWwoybcjMUMpv+Vx/nVPpDlS9uTnX2TaqU+3mukHWuKi4SgmzIPQr7J9IT7eCehTz2OKAktLn
2bluaXWrLqeQOhBc1OuT0GIKh110mKAnkdooCkiesZtOBIF53dzK8TtbMOpC52OlKRMe1nTwUghK
ZPclaoszE8/KskNd4pWvTLNRzJkp9KM3KFxsNikU4oPo1Y+6R1DXowWuNusi+gq65J0YSrahFiAp
rvcJMFJoEFS31we+4tnOBk55BMXo4qwJ+wy89oEppF4ZMbYMuc2W0Rm9SWm0YNIUoKZUMGTELQ+d
jlgJnQOHHpqTN9GxvmmdydbdEAnT7XALhKnXfI6PDeMjLvYtXvwAfeKOhg4AMsLUKDOQNs8yOvPB
8J+Zfjmid/IR9OTIAjMCcfoNhov2zBJdO5i6VDH6BJZET0CvggBc3Xwg4mkKemCjO1bSeXVgKhAs
PPwrqjLUKeG1mjNQQwZ2J+PNSJqsNHsQhXvBZ5GlyRe+hgxsYYk6IQWvx1MtSJg+NJgIoWJK821R
JQ+TpL8g3EfbZng3VZ/AV24FvrCfsn6nxniAieJNZ0AeTK93St65kw761kF1p/ZeVQtL1n1bVL9z
2tNgBK7YGDdB8c0wOHuuJCsHf0kTgAVc06xS7iEqH9uJP1pa8A6otq3PHg9kaNxXptR8DYXBbJIv
I/Rqp6a2Un90K4MldHi5malZoM5vqGmDooWY794NH/iDmgKzKUFTtN2En7UEOnnomHKFA8LyWyIs
qtm/8Lql4WIfewxZcGD+DB0RJ13ZVyNVUZQZJ6q25V2/9b1sA8CWI38BobClPeHlxX7VkUD2/Bhj
5Euj1BHqcXrmRoJR9DRGh+wA1Td5NwMZV+wNvO4Ea9hqu+w2sia3NoW9tkOukCnJvbbdFx9BF/un
HuiQkFwKfgad6vTIiV7lf83TyLruFen8zY8pBioP8rjAV6L79fxmRRae7/0Ro53vZI/QY1XQyDB9
t9gC7mgThax/fAOR+V1YpEJMZYpylJUQu4hIG+KkeFV3LFJxc31gF/cPZYWKkHKSuczIu3gYoTwS
3fCg+Wjj++tG6CaVi9mj4hIuHSElIGL2QB3h6MfJCW7Ku9hWtxqgO+UNZHefpJfElcCXw4RuimRp
FtmAC+NkChZB0Tx3quCPGGLcWcOxRxaKlDKRnGqOsR08TneapzzFqcm3QMEAi++0hcV6rF/uU9xp
hB0QDL1IA9L4HiOaW3gofAOaca1u2vfF5zbI7GaazOtTvWoI2T5FgcqxijvufLA1NJsnoYSmSSU9
D4piGj3EsJQNusMZG4cuSEggakGRDylTDWEtGK4oz1eGE7onhDJHMnV25w/KuvHVOHBPrTM75a7e
p1YK8U7G+OhbB+0a4KJFXEO0wkEOQN06WaH1hpobEAlsPvHxN3BZbuWqNNHMYWoB6+V6cXnT1qgx
og21MYYa1gipFCnBxwqaX3oIw9Ue6uBKbHL/NF6gTVJuFbTf7RBGYY5MpbgjCVTBBGvZ/eRCjO4I
dSKGY6PDPWIOBXdc5KQ7DiQW5/tlHEB0CPFXYGyyyOTH7BY0Hg/Xt+SF76RtUJ4saiZp7BTYKJD7
JZ4TXWJbH+SYCnr6qxObEmd13eCqUZKDmsdlr43ByXMT4WlpqvvZ/aHpbqBfqweclEDcWJhd2omS
AaKXgId08xozAqdHwJoNOV53lXiah+k+mcTEHHOZ5UdpV0YbovZjnQ9SEPEw1EwzFE4L3SmCYJNw
4q0eh26otLeZMbhxN920WnaXp613fSnXdstyoNTmjLVCKzlQGZgKwDDScEjKxv6vLNDSXIUfTXOj
w4KuQba13ClCzvAgtIek5pDe8XqXTcocz3huDCfD9wbJMDt1W+hfrg+EZYba9HKRN6EUYyB515Ro
sa1jcBmB2apqc7TyySxW/9VDtliaj3BtccuNeQ06oxH2ZC+9D2un8EbN1KzoPt3wuNoAqjHjHYus
fH0/QMhCVNbIM4RG10AxVGC1qvC55NNjl4mMLbd+llWStARyFRBpykNNvACZ8kn7f86+qzlyHGv2
FzGCnuArTTl50y21Xhjq7mmCBqABaH/9TWjvfqNiMcSZfZh5mV2dAgEcHJMnE8PzEApF4RC6oAnG
k+1APdXgY97IDC/qDB/n45O9xcYlwiioZda4Y6pTdwcFxsN8K2NzZx6Gn/6Gu1/OmOIVhesAPgh4
JB9eeNkkHtLO8kc9K0BZBFmTQ3vH4hT9EagWvzIt8G/G+P1Uh+VfeWgYat7i60O6un+frKtD/OnQ
VO4IZDNig6D1MUs67BwhNt6X9c9JMO8FPBAKcEuWLUuAf9MVFAEmYq4pFuGM94xfqcEZ7biV/a4E
Jficn6wtNi9PTOknyppqew0nT9sNfzBreQCzPL6pV2Byo30sT1vhnbHqmD/ZXYTRFa9ExizEd2rU
kt/JwwiGJBug/jSqtgKvtRDI89V4INSAgWVbhHiJhYaaW+LSuW91hTdVD+1w+lbduPf0LgPFlwYF
RdVw0o5bwcKqT/tkeXFccg3qfnKCj5lH7CBDX028lcl862zmW1uWFmHe2M6V7qRYYzeAqrR+oagH
ifTe2AJOrL7cn1a0eFBn0x3IbGFFRk6CXjwTVBR6d6PufZGff1zyT1YWzya0crnXcuUm35r34qoE
GexH7/+UHlX+aEA/cb+1V+qXf856FjaXdSerM9vSNLCyLi0Pg/1Wq6pIfRwhXmpMdtSyjWO5cSq9
hZuWxE1QB1FrdL0YsL9w9B8yH+oyXXaYxq0ZsY19W2JUh7GRNVHnwzDzN0/QsM7b17TZIsBZ9Y9/
b9xy1HA2eFJ1Kt7xRQPJyp3XbskorFkgCLxB5QopCmRT5x64nximCFRPBPHxnVffy3LeOn3K5y1P
wicTy7ZLX/dugUetQNNP5RNuAeCJGymQpFOgJLU5v6x83aU9QBBATYph22UKytIsGyEaj2h4p58y
NMKBQN8b+zE0YsWEZxy/fsPWjgIx/za3cEreoDeNT/CGcdD625Etf9hkK2ZcDUI+G1n4I0NWsrE1
pVO4zw6QBx2fqn0GDTkjrNNAoAW/38IwbJpcuCbN0qY84S6i4B3QBKHxglJrE7mg7UIj4lty6z1/
/R03DS6OYl5bRjdSpw7GV7L3IMqnhU00gj/5nynAr5x8zLiqCgIIaUDCuXgyyyovZgr91cA02Xga
6FycOMhTN8K5NSsoU5oYukMMgkj1/H5NdS+IdNC3sQHxliBdg3bpxndbuV+IS//PxJJmQSMJpDpt
9C+cO3cCP4biB5CnDlH+scIcoxt/bW/FsUMoBJ0LFD/QTV0S1pW6RC0LImhBJR7HmcQ+t3YaJmP1
7EAnVF2l+z+EcAT2CEJ8QOYvfJTgrLScGpWeBKQ2atjOR/Sd3qNDE6mK9tfLWzuGn60t3ZU7j43p
VrBGj6qUnp5QcAFSLAkccI1sg+RWDghBQckAoQzYJi8IlyazmY3CnDDUQPedcKIOo6AbK1oJDjHO
q/B3JlgyLoQFixZSkG6HFeXH/lg8jAGyscAI84N+2CKpWv16n20tAmA/G3PqS9gaTvxDlAu7FZu/
FcSD7fgN8OpfL07dn4Wz/w8jMNApKH94C8coIbAkygz29NN8jbm3A4McF+hsN+C6l2aAqTJRnsLs
LOTdLpJAd9DSSUMLdjJJkGWou2kW2DtfbRDwONQMJ1rF3LG2ns7Lp+zc7OJrmn0JJQPe5CAUVCM4
7nBUcZt6OsFKkf2ip60EZhn3Knl5jKK7SHZ1Fx5r4a5myEU7zoAHJnd+c+M3Hx4HcteQt683bflk
LqwsO7AaH32tHTweQPI7/Z553AiSXOh7H9LR/9JbfZgyFBuvGkm5oGyzILzd1DUqcVrrHAhlV5kl
zKDpW/CUlt1Vprc01CeycVxWFogwEzQqihULoItFMArlRuYnuZ5D/O5J796G/E3om/O0S7+PpZ0Z
WRwOKhJG9QFlYJXZNo/WoQDYz9lrezWxvpVhrhyMM2OL1xLQf1E3JlpOfWl1oVdbmMjK+VWWZc81
1bdc1jKY/1iaGnfGA4P++FKn1La6xCcDU1Hpn76r9117k0zX0oa867gxE3lRuFK20LAAlZeOF/qi
ol+DdsrLRzhgG7KaITk1CKhQc5nAkojwCoSd4z8QE7v8nADVKdQTWiTgGF76k4zaNZ31HGVvr7gZ
E+O+rBPcAZAzMX1rRuTCJ+Pcw5iqkAFebl/MgXVyduYhBQVpi0E+CtIDFvKfH+TpgN0591vzexcl
l4W9JYGQ1/p5Wv7H3hgZURlBAE4Fq3Ms99NPI994AtbXB7ydh2o7ClrLLGmi1CoLlWCMBrrfit1S
1/bdDum6gpGJYHtI+CKjVkvE8VQ8NwgiL9pczTzkOsQPCqAqIJr2R4C4EEK66HZb380P1Y3tpsLy
CVImPRgDQAyoOSi1nUeSfseJCfabMhhk9c3SWU9PsiySJmhaRooAs2hFHVbEbb5l3dwFhVc67cZd
WcYq+AngvPNAQok4AtQgC7dm1ZVpU4HnqErBSzK8dB7d2stLp3ZuYuHUoPmeAqgG5AJQGf8lezP2
yd0UlfE2yuqi/GkbOl47xEWKrwiML4uPWs0S74GDeygjzF7gqCb+d/ky52EPoQmAZMyo3mvPBGgk
GfjHFqI934x844m6KBr+50dgQhNISND2LvUnEHGmqZ9y9uHIs0P6qCtKUUB1SAQAjSIqEE80NvhG
XH3hZD/W/rfZRYKnM3doiIe1+2WOevbs7YaJ/dTK6YSXYN9k9revX313zaDi8VNJA5LZZebAXKNo
oA+keqd5WR2FI0Dg7goQtXIoVtEZeaV16/hgcYN2TYBfD4+FwPZPrXMR14X7WjbD78GpRVAT6oWU
iPYohml8E1bPwlpvtcDgORp8lTEFpCB+bNWOuCrzwYM4CUmjaWytfcZMf6e15K3suFOGxTSRfe8p
riifF9DCtukf0XtXhtb+oONz02NYZUqcCCQEZlBYSWyN4E25LYzASVHSKl1+53S5HfTQnw7HHiih
DsCk2J5KTJfgmka2lXsvIh/rv0aaOaeKCfla96SCKFOnP5kGtfeda+ZozAh5x6eCHrwsnW4msOnH
c9IacZ2Vxkax7DI+AfQMPCL4B3t5oZmOWllKelVXEtyIU5uEmedCaHIj9115Ws/NLC6zDT2ddHRh
htwM8Rzl8EqHHPT90Dq9Q3KK8fHN9snaykBgolyUDl2kZb7NiJOItkQyjMn4IEFvEhjUaf/1Qb6A
k8APIi75PyPLjFu3ASGcnLxBNSY9lNfzjriBdcCNfQH9YJyKY/+ueNzGe6hM7IaHDesKpvw55YF1
04LUPejjIBN/8dwxPgPlag48KJFgtVB5lCrqA+Bha2ppJUg5M6Seg0/dGaHPRl3pkgMsX9EDCp5v
WjdBitQE75TjbAH6Vt63M2tqZz9Z03uzS6WBZakWRrcnx+JID4A5HL/+fCsHBMkAUGoKbIBTsnjD
GBlcMG2BSpxYr3TY17UFFOvL1zbWIqAzI4uDn8q2rRy/BbXxNfi2/1NEEJH7qipZ22P3q0siQNJD
Lh6Uhstx1dEehpn0IA9JLT3MewCIJnqjbYEM1hf1t5nlBCYKZrJJ2qH6ANx8CMWyfYM67n+EYrf6
ByuxBiiC/m9R1mKfuoLPxJFgYDGdZJfX/OQO3kaWtmoC8htIDCG/g9Dx/MQxp8WSepiwyK/G+ONi
7vLrc7C6MZ8MLC5QzTxUdCYYKJq/eP3C22s32fCxayZslO+VDhcERZZ4JDGBDsDw0S0mYwKxapqJ
vWcX4GgrzTb+ejVLbhfVHUCCBLVXTBEBcbUcbinrpq+0EbYUTWd2yE720durCGkr2Vw9asA4Atil
1nQhMIeRdtpKAV4DeiR7PS7i/oq/iJ22ZzvtR7PxCS/jrw+NRMw4IdPzzQswtrDyufcbZJv5dTqH
yR70ig/Zqb8qr1IWzqcB/ABtE3SHf11iVx8UEi3oTWN2H5Izi/OBJ4TZlsZR+8M8sIJ3aXmo99BJ
Umirdj+VN5sm187LZ5Pqv3/yskTUoCVQJvPjEOsxkqX6BOJ1cLtWUV4g3s1jfsM2vvDaRcPMF0Dh
ELTH91WB4Sej1TBlxghGyQD02Whl3bPix9dHc8UAan+4xMBA4Q4suTjyUhCGedY80EkdmpDZrPON
UtzK63RmYbFVxSgkkapKUB7JSUlkq8EPttt6ndYSyzM7i/3RMddukh4rGU59ZKKsM1eBGYPyOmbX
9ffqiHnder/10F+mQWC9+fz9VCTwaYNmuxTmpL5f1+7S7wR8LRiRDRsrqL2g+tWCSywJwCOAmawm
bg7/QCRVefNFTHP2AxYnxEpL6Ktz/ABQxHxA9GhkPapbwO62Fqv+1FemFmmPibDOLGuYSqvvFut3
oLQK5kIe8sHeaf2m6uxKEHW2MnWwPn1aj8qy1tTBUVW6vg+qLNR+KQ6LPgDBMTiIWzdIAYDZnPFe
WSdydPAdegpiCcqEc8OWW4xF3iGTNqvbwbX/GpgTOfYutd7NbAuH9RE1nX1UZGOfU7vFAfISZtXU
AWSuAVBV8WomR34lX4oHcpwfOitoD7L86BwiIn7qmygz4urlax9w4dnUT3B8G6ExmAwvKr0VMkEP
RVfUQ/hVO9yn072NjPJrGxd+RtkA7FdX5E0AHi83U7LEzyzgcaVdBhrERqr3rw1cvkWYmgHJPf46
0GbYu0VMQrk7JJatVgEpBb9DtxdsJ4oe4jm/5Y/eXlHe/4Om10VOAbOKZ9wGQAo0Hkv1+Kz3tHkq
IWtQXqv7B1mDGxV+b9eRL592NRZku+iIoxllIZM5P5ZAfJEa1CSq4qKKkYrpWx448EqqbTNtcXpt
mlv47ZzQzpy0rEEX29jZmIWZu92HJm9ET5kIreeN/Vv7kJ+Xt/DfQ04GTc8w8Kif2mcLS8uO9m68
+QdiNCvn/exDLq6cZeNZBaqHI7mGI9sxKCO5EJMFnYW5k3v9Cs2N3WZ77+IZXOzewqnwfBytUaWE
3p0nYm3aNbdKNqU/ZGENFs/qmRxmPPGK36v+B9IMSwYVsD+fn56F8+6Yn2kaAXgWs3vHxL/2wb3t
Rs6+OWKcbQf2I+ubfUV2/0vFd2F5cfWrPDfcDPpzQfvaTQE3IxWWsn0fUjcoQOj2OkHXksb/uh2N
FWP2Hpp3QPe51kWphlpe3+QeVqyYqzS0JtSwMDrS/t4+5EBXHTbbBRdv8cLiInnVHFsjk7LI4QuU
nvQYmAj0rTjbbQX6K2cYOT+6jQBmIgFbjiVTu2lFyxSMaiwcYCNc/panRR34aaK3G777shqFdcGz
+ZB1BLc5GA3OPY/VN4ndEJBxQS07ZrF1xaoQQjzJ9bBTe6cboYei8+PXDmHlwpwZXXxMtB9nI8/Q
UFWlItWiG3biqG/Lra59yc+LW7jVMil9kqvF5cfs4LxUNywEXaMdgJUY02FFgVkYN/6fFqfEOaFh
APrJZQKdZoa0JqZeDVSijCs/HnYuWkpbp2Tl1QWFg6LP+RCOWqYPVq5X7ZT4qOfROeq0MdJw8L/e
potgCeVQTOnjyQW2BbKcC7fd+pC7sgD6RBEYfLZuc5sMN21z1Y7uTZuJDWNr64FktlLMxii+twTQ
dnpZiB4kwUHvHX0TTTm5JfaychrQm/rbwuJtMDyezpZvIayEAFvaOIGoXz22cbTX3lZYAWcIOmCm
Cd7F8wvl+07hUYghBTnUu25bdN5ULXIqQ8Xwva1zu/rZ4AvxvKJVgit8bg6FfsKkhc8G1qSWGkGV
b/GsrlqAl1WgMOzMEjlYNBnoi7laUP441W+VsXXMVvflk4HFvriTJZusBIwvNzvrdmrd9mfva/qL
kWvF7usTvfJUqmQY/DxKEweDo4vdGUebe5MBeTURCwLmazX4xPZFnMYeerHi2SgDDPZDt2rzAblc
JagWQTsKogl08DHgeb5RGKAZdAbWFfg8/9UTkRhD+uRGEixbdTgdDAxMZ//T+VBmIbCmY7k4j4vY
RBq2AZEMNThBnjqNBn220f5c/aQfACoXYTKUdRcnMG3t1O2aVqH7If4FQtNhT9HEQDUA/Z/YR83f
D5vf9am6k3DE+40NVU/FeY6F9QGaBgodgKsvEhxH+JWQBorKYByOFcFTDxVH70F1RrfHqy/frXNj
6qp8SluVuLXDUSAF5g5Ntr28UvWObRGsrRu32LMu1Ru7LnDjfP845i9Wt1HiXfNRKIljNg7VfsA7
lnPTiQPypaRuFPYB70ZAQ2je7stA1S2LTfKDVWsmOJPV/qDHuaTjtEljlRPzFL8RxnsDrEuNGbKj
GQGjuy04rtzF+YnQETuhbAnEHSiLPxqunzap92mZaw3FiRjHXVHsPajA+faP6V8XmXHYwZmDvBAL
IxcF0rbG4F03+UWguX/N2lU2v6CVufEoXjoNeCqIIiEvxNG+KOGZxgx25AnePasmkJHISLh7zrbS
60srCFNMxYOlGmh46s+Pte+VrW0nAsN3u4rH3i47ZTdi50BHx93xuAZnL93WwbjMCTF7hLWhFqP4
t5ZnsK5EIyHegxmrHBO82c+iHr+NEBWfMBPHzOSB917A7DZktow2fMblNcaRV+8z4CrQu1qaNr1U
mn2NrAU6FQZkw/4oMR+Vb/PvzZH9yLSb6ZUeZgISXEWEt4nFv/RZ5/bVf/90Qk2eOeDkgP1+R9pA
lb2K0Nqn94ACgf5509xl6nJubvHmzWUlvDQtVBSMyUqQXRv74RqgqnB7cHml5AVbaKFDkw3AkYtg
wStaq/IsVGoUdMRCR8S5h7jKvb+rMG6gWDeKsLhu39nRCkHPENF/79nO7S9iiQLnzWv4fz+tFSlZ
xPHEjsNRsUFsteNWsif1nIPB2wR+Q+nDnu+kXs5tDu0AjrcP2T3dcygzMeTeKuQvH4QVbQd8F1Nt
sIcwTNHX2pimhrrfuU1uFl1qFI7KffXQuP5AON7ZuyKathMo9bfOfem5rcWDRytet3mPRE2NbDtw
DJBKjlXl24IqibZJEfmBEVjaAyhPx/Sl0hJblmdFKXjfz5hSMdmcgojTNcVrI3z7e6pP7XObDuJ3
XXdmE2iM2BGrhP0LFd0eUsqms2/7JP01CZHkIaaJ3TbuUpBq2qWe3lL/R1VgzJcM/FbTWfrQjy7d
eTo1ynuNjroPVSUKyU7BWvydxsW113z5imDHqgKtLv1AZqzmqNBaUxNCYSSNtLqDHN7Q5ddtKv5M
RmcPYZEWGLrrGt+NqaxR86HJ9DYJz3lnQOqdpqTUYn3I2TWq03BzU55iTMDUm3Zf1k5/x3JNHtta
F8cNh3cZUODEfPqsiwJRxbsZwh24FbV/l8Qq06ehJxD4NpFhPqs8f5spZd0mQYzhIeW68AS9w1tn
Kgiieto9DAU56hnfQExfQk4wx4T2PoRWXAe1oOX1EyNasj1FQKE/gOXmujiNByMJ+zouMJswg2ke
g01oaaA63P5V3vRbhe/LdxPmIQkNuUJ0LC8KNZahGWJgkEKx7CzogAFIy7cs//H15q18RwhDo0cI
FTQbUfziuqcZkxUm3vLAYG17sBsOycthYBudvJUoHkn3JzOLm84yCAii0FAHiGGaPxMar9ZOoXc8
EVQ8FEA0dEcQwYTlt2SLY/oSqoptBK0OcJQANyD8WMS7PYc8l54DxNmCtGSKedSEihRZBtWRXtU3
m8PkK14NYnYGLKkmEDCO5x4U1D2GZBnsqYyFht0+jQmwuG3cHPt9d7VlbyXcALsMeERR2gB30DLc
8DxaOdYESLrC8BQneaiuVSN7s2O/Elac2VmEFcns8Z5IBIv5tXsSgZK1kMFL+64orv6HoAIvKQZ0
QEWkuvXLPZNVAXInlUi3eOhnVETTU3ml70y8QlvjFysJxLmthftqJXKLwsOcSX4cmzxydqCmi2Us
u+z/q71uvuuXn1JZJCoqBvz0AgTjJQA+zB4Gue09P6rVQdYW/HBzKG/b/Vaf8PKGOzrCB8RNCPYx
Pb64ej0SSgg5AXyFz/na+OYrJvPDr52I+kLn7yp4V5QcuQm4O1A9i6ORNXyuUMpHCgbN3IoCvS/w
6PTZcIAsex90zU3Vb8AbLpv2YLL9bHNxywjTtQKSX6rUYuzAKWuW6NmnpwL3rP0+gIoM2N7pKom/
XumlT4ZV+BITOHSMFi7hOHIqkbKVgH1hIC+0uzS2AC91/y0hCmquZ1YW3zMBKM8pKNhziwTnverj
YbOQuLYQEJN6CoYFbPvSa4ih8+u0SKqgbOzn1nfCFuIxoJfaqr6tnD7EWcDtmx4aKv4y5BqzVLqV
40KdoAsB+o6qekvCdO3+nplY3N+SCnOsTZyEHBVx+ZTieVYTrPWjDtxfc/j6AKyuh4CUxMQYCe7V
4jHpDGE4YgT3H5dOQIyncnj82sDKcwXxCzU4hXwcuPRlv7sCM5veGliO+QCGrWvFnFSEYle/px/t
vU1ndFnQgD08gQj2MXsGUNT5c+Vmgg/egMsrYv+uETuWQd0X4tPooia/wIbfgfXnIxzfqlmuHEHk
5oqBCvUUlPgWn5IMaWOUHSRF9O56KtAUspGtT9HG57xMTx0LkDZ8UZQoAftSv+JTNuyL0agLH4VR
cuOeOhC0Y6jgpvnI1zZ5vC6LDrCFl1ilp9i5pXcwWSMn165w2J9QKwSli3vsdvUtRiP3G6taeUHO
LC08hN72ulZL5Bz/1dYZhqNS1jF31a4fDlvUqWt37MzewtuiUzh1bYmVgev+e38NwhqQUweqIwoI
GzQkN9a38qDgApg2gnvwJkM1/HzTCsL9rLA1FNlAKuE3MZsfeJKCvvlmcG6MaSPQXzmIqFLqeI7V
3CD0Ts6t4SGuW13iBkzVrQGwNbH+mPRfx9nOmY3Fhk1VMUPNJwVjATRSA48UelA7W8L1K84JjRql
9QmoDC714qwjyBWWwW049Qo96+pgenLjpV8pD4C2HtfIwEAuGIyWJBxarQYkVY2aX1u75gQu1lAG
JKju5SZCbm01n00tD8GkaQk1OuTVLrtu0mgYyq3mwso1OluN+gmfnEOSUZdJZcJ7Uuha4Bp+p8cB
VOgtxLa3AvXNb7fYnjq3e5KasCYjfpRH5dmTawdVcbk5RrBSOlL7hMAOzh3MictxCTA8mWCOg60W
3JeTE6hOYRUOGgapgQmToeKvCDffkvXv+bfVxSn3So4aCogzAvZdwRiMYH7J9smTi/JR9rTlJNac
0uc1LkvxAuqWo6nWOJzkteJgUBy0+a2StOXhFhR/9TTCpaO0a6P0v+x0deacNpmLmF0IdPM0FufT
FnR97enHC/y3jUUk4zQ9n1uCt0oBF4q4/JXvCNg4IBz4g7xs0yCs+b3P5lRm+en0o1NeSFtiSXr5
VPjfq+La4o9fP1SXJjDBr+QtCBQuAFhY3GFMFuZtUpXQ25EnP6XRyPf25G84pcsIBkYwe+SjQw0n
vkwWC95lfuXBCMiBzNgebO12JFJEXi/5u2/yzYFJ9avP851zg4t9mtqyaByXq9dwBCapBBbLRTLs
gp6u3Q9XW2w36+tD6QL1GfDILgsKQ98Jw0zUYw9GLMebg2JswfbvBMWmvvHlw4uVAVngORAzwXYt
YjKGCRo2ejiB868OtDMiEHuEFRAfLW+bX3jxoWxzq2rrTR3NQ5C8f31aVm70ufnFh3V0zbcSNYOg
ePgYWEcMDIbvlPSpfugOxu8Nc2o1F/sIpgDME0M55KLWXXaJcCfO4P6VXBY88gM88u/BgtDxDMZX
xbpjvhyc+2njVqx4Z6zzk+HFu0OShJeU4OZNLQgOzdj72cqgD4oudAN6EHeK9MTdKoStrxYFRbTq
Fa3LIsxhJLHd0lJ1ascOCCjUq57tsuk2pzJs+QbJ4aW7VKzHCEIUGgJ9sMVBsmZLdmXaogkl98XU
B4n18+vNW1nNmYHFUcl7zUy1CU3mrm6jobnKci8eMFovHvEIRV/bWvFiH/EUyFwUfcASg8AmtyIN
g4Ph5Fs13Yj+RQe/+tc2Vpw/yvII2v5rZNFbmr2mcQoJI22U3Y5R/1xCrN1H587fG+DJ3gI5ko9J
l8Xpt1HaRpIJNCC0xBfnYQRFY2X0zi9Wpn0d5rnO2TOAR1ATbN1ycoO+1tMXDJOW+sG1hHbHzGYc
g0GfmyRU1c9s3wx1Odx20qrMWyfL7Dzw6qLvdxzqP9Bin8sG/Qf0Wx4To0loSCqbpSHl6MyGeHhS
EuZjK7PQHEVGgsLpsytajeyux9DJYQLlLa5lYjNTDyaNjfd1lVlG4BM2THu75Qzc810z1SeaOOCi
sUAaikuL9kx3EEbdYrbYrvwjGbNhDjKzn1V/ROyF0OjVXNYYEk46mh/GlgoZtCY0isKGZwgmspTp
sSyE9qNkCdm5OVRr/HZMn8zR+UNmwnd8aodAeE0ZtX7yU6snCf2T2gmykfMomRIR9UnrBkOXunEy
gnxKA+PQnQmSNB45o4n4fGYtsqZG1EN6V/epdRDl6KMY48hpAglSVZb2tZgpJvDGMiPym5zNAn7C
8CEq2bUS8oG+0f7yR01Ld7KWPglBUGBi0tEfrBLz0Rbad9ANORgV8DMg+qTs5AuTeUEmwfsc4X9b
a1Hbi4ntarsYtUAH0c4NNRJnN9lz+6LXWs+iTk9SuavcEhUAg/UHwf3UD0lqz25UQd01u5l6hsZv
UkFk5hZzD9YP2bVONGGKPHSNGQUL18uf/MwzfpNK6A+cD7TfD4PP08DtUYAKQChOb9OsYUHpQajB
zOhwKv0qxyiKGIQb1HOVHU2RI8sgDdRPjYa/GwR8uscmpXoautzlOhS56djtsfeQBPbLxAv7ufQf
G0BD9rqlYl5uyN00s/qIeMQ+tEXFrga7S3YO5f6THBiaOQnGQuwJmKneCJOmxtPXWRkqpcgLIQbD
evNQJuYYpbKpYoehk/ExJhyD4VEDV7f0PLz/A+c33ZiY6NzZyYRTm/NbWSXiIKaKgi0Cc/aoeog7
r3HLb10BGHIg+wbp4Jw7sc5zTgINzEt1qDkIN++0wtKiYeZo/CKMiowih3BJyit6z5CF3Y1mnYRO
p8kHO+3ArGqy7hZVPf2QpURgXsGyi1sj06pw1GqM2stK76A0M8nsse/m+cQMSm7t3K2b2OVzp8Wl
zZ09abh2yNF3PkL45vuUTaCpnYkB+hmjSG55XloCivJlj5FkCSpqmzX9e0ZJ8eabmTwVo4vOf5lo
oecmcJTeyHfGSL/5uk0P1lQWc4yMXuZAb6P/ioJUZkSY8CrAjsmq9KFs0ayMM4inmE/CYtUuner3
ZKJ+VGP2O8p8hwVd2dffcNaAtRVArFhJpxDF3rSTcBTfUzqkVlzphSvuTTLJAVJag3tgGGy8KjS7
CV0vtTCd04q4z4dhRyHyG6bEzyPIn1Oog/v+AXwb0G0R0BAITL0GGZ+ttzrUNNuWXXUmhPUYuiBh
wo361I8ZBTQS/xodbYq7yZiR1ZF6/KGT3u8DXhH27taW+TKRsopEzyBP3c4ToFeFC0akbA7KFrP6
rtSsW2aJ/BvPPUwE1sSOPTnoR2a62TEHBvfQp47/m84C/9+Wo1PgdnN+JXodaDGd+q8AZMEzGcKv
gQutXSMyS+/7yAbzticWelGdSdh9WfD+hpLxryIR9SHVHDAyeV7W/fLBVXNVmBRsiv30uxon+cDL
Qe701udD2NhZ+1O44Kenpa9lwZgJ77FOnN+m3ueYE86rg+/XMkZ0XoSVNNLI6JJyXw3S21UChV93
FP5dzkj+O29z7WeB3ggmasic3TGfmQ+GD9yRMH0si3ObT1EHL57u0tJ0IOztFWMdDHOb/bD9qbjK
Mz1/sjzJUJQ0reyXnIQfgh8pLeC/a/sZWGPt0BMNRMpGzV4y3uETDZqfGddymKdfs8xB+9r1ZXZy
J6mHnRD0NyTUMamVotH6s+RWt/fH1rzXPFINQes02m2hN9qbUbXJvTkOaWhamnnUskruRi/V92C7
8k/ELxn4wSovfTeKsjrxsvklRc6DxgZte2t4P1q9HHDmiyzdlYR04Onm0rydS214rGsgdWivOShy
8C6gA4Slh4zRK0ahnZdlHo1aIKtCSxbOvd1AByIyBANZHnSOUB4WgkekybQgMcb+Wi8m71cBAEGY
iRT2M/8nbzCWJTROaQA5kd6OeDu46YEBAEHCzvbTd9a6/BuhLVRdcs0Z97mssjLs0WLxoUQ3T91x
alu8eA3krwPUU0Gz5Xh/aJ4CeGcy5ux1m803iVHYEXga/GslnfLsVZx955Baw70zS3fcV7Xez/fQ
cJ8ACmSCFD+t0W79g5+xQjv6IHs7UM2hQW6w3/6Ya0NIpVtyHAtW0dCiXjlHmoZor+50+b1oyBy6
coZwlc6b7leR9QLuhLp0nwwJ3j270CHeYtD5SDgiD5+AeEDQegg03clDt3PwwCQNHk/bePa1GUo6
U5XsiND6GBBrsBl1dvKnLnjjH4aRTWnESgmXPGGcCni5nKV/FZmu7ZjedqFJWvMdBCz1raHNXiAF
Q+Hc8ZX0M3imru2U2g+FmNxub1ad3oYgGAHFjenTDlfdGymaFpoAQwKZZkh9WfkO1dF3L82GwO06
c59btXlo8y65M2aHhJQRRL0VZhsNqU0B9UV323u5G/p8Ek7gTNTUwkEnc0yQ6Z3qsZSQ2itlttcT
ONlgpgn95vhDh5CAemBz1hr3zR/BEIN2DYBbXoNhG0s86GkDh+a24k876uQ1mxLySjIp9yUd+amo
Z/MtsYoO5Tl7vkUNvo+6edRu6jxhL1rCJayWpeaG/WQVcaO5dYRHGYeynIh8LIT+xulY9qGW2ePT
ZFoDO0rD6p9p2xEZ2J3znnLBwOVADYqQK0usJLIa9qPueidyQVawp5NPo0I3+9cxy6xfbt9kO+JM
HOgcnELfY+ON1+nGEDhd7d/kmPxGkOg5EhzdkrErreLGs110ZoyhtXKv66N9pfXknXV5+cZSw4kT
3Ou4Z04dT7TUbvJRjEGZCho7iTSumFOVb2bG02Pv53M49bn+ot/atdcf0tJlUZ2w5DT4pLuaINIS
WFxvIm/OkivdbZgTeDhOKKTTOhpnFyQ9SPLpNf4QecxwScK29AGQELOjz3gxMkgjaHZa7vQM/sYu
ve5pri3fC6XsyRgAfdHFY+IZGFhq++947aDHJ5PJ/ZbK1PMC0uvpTzuX8xUK1RAl4IwgiakKkF/u
/h97X9Idp7Jm+1fuOnNO0QfUqlsDuuxTSkmWbE9Y6hz0bQABv/7tkH3LEplP+L6avonP8pGVXwIR
wdfspik0XnhqVzRQX8tV5HtcQhdPT+SnHvOuzm/tSeFbXtSN5Zo1UifX1vNxL0cx9lFv9q7MDX5s
Oq36nlF6neCklgNqFYZrh5W0bwxrxFnW96pbyBN7UeMsvev7KLuvWBz3bpoGWNH9ukIquZqQrukO
2nDsABlXba9kFOh5uWpg+aJArcQVSjAwMAZSBH3u3O3sQT7aoRSuozYfXbU2+9It866vHEnBsZ/U
eJNHk2IqjtKOoduyId1VtSJ9zbnauRYkkdxkQJ5sWvgfXiYEEa08gfaTXhrTDbh3ZK0YCYu8ekjo
XuM4WbkWSUczgsBgUo5NYPcl3rtjbui70tR6r5XFMulqjGJ4r0jXupp025Clk9tFPX/qx2Tc2qSL
vspalb72URr78cCUfQQCwcmMGlh1h6Syj2oUx4GpRf1dzxkTlmsVMGdID0KUUWn8TVIGjvO5a74Z
conObpxwlBxpBKaGbOdAkPGKGN/TKbH2ZUNhDlfZ01NDTPDNDbzF3YxaXe2UEPFe60Vcryo5SYPB
atlraVrVjmeNxfGa6uAjabNW1C28fdaLoQ2DdkRFooyG/DgYEz90GVQIHOFqanqhVknALcdtu8bW
sDdM0+hXGTh6tBxaXd60GSqRDoWpn/Z6u5aQLRxtJbYGmNfVzwUadp4BB1k0reHXeUVDoNs8a7TG
rz0NrdeCTLntVtX0VCfa9VirBtSLTWXw0jyEm3Xe2Ql8rqF0qe4lxsH81m4BwZhMXHwpu5Eucx/z
967w8yxLds2U8h+A/4EsrifwIHJGG0cuHJsYjmwlLKDvgrQyhA3YF5akoeJ2AG1vMCyPxfOMHqKM
2tesUMi6TDUbELiwbA8dGkv7WpvulbLv9oMolKwxXhFO0mNn1oDPGDH5Fk1Fh7MIeDJCmnxrNHK0
VUs58w27qE4dR65G5dz6lhTqN4iGlVsgYqljSFnxJbat7ICTsdqQsWw2Y1hOtktTy3opWVe5RS1N
G+wx9UsZW4Q7sckhdB/nm04xoLYBIo5mnWyuJUfVxjbzpTSJB7/LNeIOE1khRUIJ03RYYq542EfQ
MCXiZC1KxwpYPOBVmBGuoEpn997Qs2odwVz1h2HUw3Pe6wXWqSnXaZCHUpW7UVojhwBGpJ+caQKM
MaeJdheWysTcMTXQ0mzCQi7WBlKNe2MYK/W5s8pRc0KJoCHGsJ/vJjvGureQgKm7mMSpr0OmPfZM
G+4nqoORStg7SSOlMECpZEKvNaoX/FZS9CRDojk1jbnNKLB+e7PC8XaVNrVaDE6FNCRiHhovahLU
wxj5dVsaWebFTVMpvhnrKOKLolJOGaOwUV6Nrfaji3Ql99IEeebkUZlnsJVNK0MrNv8v/SAgNGxA
aqCVOaeHD2gFwatDxQq0XOPZhABG6FU7rXLr2Jn8DC4T0t3nIS+0udD0xUTARMcOTLJZs97S0cex
Kcx3yuYJytJG86TR4H8XYtb4bAvdCCG5CQI1ym1NLd0mxdJcguBfuBB4AEIECNokF8Qpk75soxrJ
J87/fdJf1/XJUJbwRxf6j/h0G0qpGAdZQBh8HJ601pjTGunDm0UNiCfAcGGPFE/KSd1wzMWFUvb4
kJceffi3byHaqTqGe2jTw8dlNrVJJUMuQIjCLWytAMKN1x1p8N6frj8Pcz4JeDMtFw7ROoigcxx4
lhdSrYAn5NTqlsCJh1e3CntJo8Ql6g7ttIUZzoWWuCXENrH0kCZC63x2P0M7rRQqLHiGrXRV37Ru
BDUU+UpbcTiv5cGwW8L9nS8SBBQoPDC8BU9D/Pzd9IuZaEGYEhSI0GDJHKi7fY1N8wp8kCV7vvOV
AsFE4HfhjyWo9PMZGBYoMAcTKkGVpb6UZRudAu0iWahVSrbXYmlpjihWwMfG7seAs00WSq1c9iEC
/lR1Y2v0OdZskSJ8YVoj4gDrAm1uwE/ncJc0o4PGY6iSiTjstnRRiAPEGK1RO6wX8aeXb+PvaOrH
59VEutqrIUWtt6Lwgp42yhpMcssTZI/GFcoZKWSxyEZaOLIuxgVyGM7B6Pyr84Wpav1YECHZ2apo
3xrGU2aCexihizrC2XXsvny+7y5tBExKgfvC+A0C2nPFTllRmQwLUNDzOsyG8ht2ncH+SkdoaKNO
9+Ya6qgLw5qLC+ZdyNnoIWVED1GPgLBXZO0zjud2y8fCWmVFptxwwjIf4iHjsUD6t4vVZAnueHEh
AYUINSRYpeM/s72falao9BYOmfAgYAOa7OSuGKfaKzNAb+2X4NN/PPP/pK/l9c+t0P73f+Hvz2U1
NjGN2Oyv/32In5uyLX+w/xK/9j//7OMv/fdV9Vrcsub1lR0eq/m//PCL+Pxf8b1H9vjhL37BYjae
utdmvHltu4y9BcE3Ff/yT3/4j9e3T7kbq9d//vVcdgUTn0bBpPzr1482L//8C/fw3WoTn//rh8fH
HL9318RF/PL48o/H4uUfd+XTIy3Pfvv1sWX//Esy5b/h8CY055ASvE28htefP1D/FnIggD8CVgcD
DAsvjqJsWPTPvxTlb6g8AmMPyDbmREJnpy27t5/If4OIZ0FTg2CILbQn/vrXTfjwuH4/vn+gqLgu
0QFr8bkf5++YX4ISAc0cCGyDZQ1M8ewVqCA17iDBZLvylpqA/Srr0CvWEJmB1yM/guPmv7tLv77A
+4DiVfD7QD2LN7enEGegFrWIZ7UgKaAwojHsVcPXz6OoYpudhQFMwlagI3COlSWGFFmwdbZdIAvy
XbHhe/kxexkP0bfMw+HqA94XO/qz8V2AWxVXv+o8zU8hEAJC3BLc5eIlv/sus/EqoUOu9yO+S6Vd
80jxOBh2abtwtM5A3D9vLNI0HHZYTABwzDY+8u64UicC4/Dv6N1sVfBCssDaGP743HnKPV8tE9xm
HMLzmLMrQ5dbm9AhtVGKu6Xf+aqr+lpQ3tvPE0BE7SrHa4yNbgKWiAk7F34o+CKvXJ1hwd6+BaRR
AEsVXvRgOMyHr32F2WeWhC4k9F5HrblFa752oqjdDkW1yfroFI7ZKY7V3ZSPJ4zubzPVkrx8kjMv
0fXvBTieN/DYeqCxLq9kDAYcszFPJUmERbrZONSu94wmJxuqGgNhgVoO3DEqXDSGMV/sWmvcLpVg
NFvwwaE5OGhtMng6axuPqd0uoyXYW7AwgVB0Pm60mlypSvnMmrLASLRa2Sq7JaW1BysgoEnykilk
n5vg8FXoD0f6wDxbyyonLZIEg5oIPTOpvcKQ8jYx9fsKfFFHEhc+Rjdtqd4VWXGstRbMRj6WLpQF
r4AVxzgwkzCY7vWbUE4Petk90ImurL6q0GphBy3NOsxmkh+yke1a1n6r+niD5oCC3oeJFqelfenz
4SGJklNpxQHIAm5JoztKrOfEkp6MzgwM3j5kjXGUBxrEmJU0VQUCg04PutVgAEh15hA1OSST4qtN
tYP2u9sQZa/S4qHv4VQzqF8yObzq62hl5Na9bUno7uY9kjt1p4/S05CEJ7QUoXhdo6uQdTAPAanL
KyL9qeP6GtK+QcwpHomRwcgdkz2v1fUO0+eBuUpcR27bQeg44zjkNEIDidt7Sym3VsdfBlvyu0mB
eHYMUedaKQKAZ7b1gFF+bGpubra10/TsSFWJOnZUBFVlPkZd+TKMgARS69Bw8oMW5EEa7SeFJjs7
pXe6ZHzDONTYMJJ9R42N3ml9VUntjms9BE3CzJdp66FSfmwzEug83oySep1j7pooN1F4SrUIjanI
5R1J3CJWsQoGvQ14DCFqMugOQ6Y9msUmhPFIa2iRA023QJ6aK8KN02gPLcYc4hlG1B8JfUV67nNg
ERxZKpu1YYZ3NdE3HY2JCy7nE4+7O7T5gsFkL6xK7/JJ9dWCbSKWUN9oMyjKtwRrgNue3JSWK/Hy
lSGjsWQmucAc6K7dy3dqn9frnIQE8v3oV39+pl/e55A+huEEGlogDMyyVlpgoNpjUAt29JuGJd1Y
wNMDJrYoIvUGQ5m9P0QeDpUlcHhhLCfO9HcVjVzXmJVZ6ASpB565X4Etgi/aiR51yCJoT/2u8ZOb
xmdO/oW4BOLuWxl1gbxLDuX686sWBcb8iwi1GCTMonExlwad6qbvicJtN9TuOvLI6JJwwZvR+DyC
LYyXkWuAJDHHruBea9M4FaHLPHPVbJrrZvOmLTCtTQ/9nY31bG+1e8AMlpWRZtnqz6P7fexZISJP
eWGFI2K3mHi6grYsSOCW/cYEHXdLQJ2ZUOhbPIDgTYCowLBC+j/LdigaUJrcUDBPwV60uGetlD3p
nGoDbuEB3kQQoYNMROfFG3Q2jb28XvoGl/ItVCTI4ITYKzKu2TfIoMMG+gZkjaDMtDFdACqtb9V6
2vb3pZcH3U6plraNuIez5/s+4lnGpdjYn2jxu2XjCCRguWLQQfUEM7y8Kg5LBdClZwqSKMD/qNJF
+jq7QrznMEqliDe4gm8oujnAuwQlGJvFaqmivHw/f0ebg7MJHbtCAuDEleFkogWpX36RkHXke3vF
VsPDYrwLiSXUSBXNRv/BBtNhdgiFdj42hJbi6uJjCnTKNoU77vAlXxEIpZS925/M9TJHe1bKvq3c
D3FnO6VTLE7M+C2uED6uguwKOFkfunYudPu2ZLMotXyhMkBE9HTEqYArniWUCsv4FHY4blsfNjiQ
E1iHG2ERY6/sH6Che9pCl+zSwvkQcJZN0hE9q+5nQCXIyzerPFG6NnjrHdWHRcz7x27Er1sKfSfU
UiCqnJ3xUVqUCs3aEKMvh3VI4dZi/USB4VcP/BQ9asARoHd/LFAYLAW/cKyjdIMFAiQRCbqDs2UE
nDdhdBAbkec+qVfTsKjce+n5oZuE64K7J3ots+cHMoOZ9D3GizpyXp/thYAWlBRcbcLh9ic6Ahcf
4PuIswcoQXEWhjQ99gZSl+voTbCL7is0PKHO/Qd74tJefB9vdtJ0eWhCmRjx8tFRR0f6qvsxzKHU
a0Aqsh9yoNxPX6RNt15yHb+0GUHyByEEO0PQPmdPrwZsyFYHXbxGwhW8XvrIafH6qNbpZvSam/hr
wh3p5fNE4FKBR4BFAwUFfCHQ08XzfpeSkLzoGcR1Q7fYC8tqSPEUjvlN37SBUCZLA0NyjG+GtxBV
3MPZ24NATQDW4yA2opyeRW2hto7cgECG757mHiQHhIqnscO4fpVCxrOaXOuKfBfdAqHFtsSCubBN
3jQpIEYFyaOzd0kZYXRjqSHWcPuidgBTLOmiXwwAsDDEnwFHPlOZixs7LewOAYjxgrHgwO4+v39L
ny9+/u6hWSlB7ZRIuH3ylWVlThU//+8CzBJVw4KH6WTiAsClCVI9WRfhzecRLuwyqCQq0HmE8qhQ
Bvt4CXpP4pBVVHI7NgC5Fzool4LRkoA7XhIwvBjqTfPPtNAtmye7qtxWbSohVKyEe2uC/lCmexVH
YqoPt59f1aVqwoIDPKAcFgjVZ5BtU5J5XZd4MslG2DpP6HuhQv0zPwixSWab6EOs2ctbzeKoS0Ss
Fuew4ok003oheJcKV1FyvTR8vHQQf4g327TAsFIb4URKLxzsajd9jWHKICg1AF49fH4nL7S3PgSb
LfGRF3HBxcUZUedR9WuGejU37z8PcinP+xBlts5NJRmbokGUxoOBY505UGxdxwfow5uQxYbRTv2w
dMxf2LsfQorV+m7vhlySyyEWF6a+8GZwDfr6+UVdCiDWn62h5YDR4OwNjbZHmIxdhJ3UJwcMf7ag
ACyUjxd2FHyHf4eYvZITaEZko4IQXWd52YhQBdSf9XLVLRFxLl8MMnGQ3zG/smfLgJVV3/A8w97t
4kBRYrdQFrjFM3H5t4QNF/M7xGwN2JMJMVs5kVwY+W3yajiEIVSdab3loXy0BOTbHDBpAV8iTs21
GcKOxFbsV6kwYycdpk1RhivMF1afP8U3yff57tY0UMogeo/mqzx7jCxNJMUaStxbb/hB17BOdAcg
MWAClR8MH5YhwI7t3kpLIVy6qa/+SKVP5Bxn3wIyfeh5qzAEnw+ZK72voB9aSdggxAE4x20PDfIR
QfdaEjRWxRWdxzLRL8BrGfSn2bPOMwL8SokrRva6LZlcAeQ2XfcJRAHrUl/HvX6HTpufGe1KnqgS
ZEncAJpAj7Jdy45tkrsJ6kjOYJArWSuOlgJma217fVNWDuaGVRCFsu5gMv6lScdjGvOVooTXRd8s
IQ8u1MYg8/y+kNmKaowRymR1DUu3vf2s+vHW2hunwYMYu7fcfbjUaYGyECRldZgdQRJufiwXNUls
itumrqYg/KF4Qs3WuEkelJPiGpCkkLzSq9zwJn/6fIm+DVbnDwzKECCbQ7XZPpPfmmSlV2qrgfA6
vOn7fVi78a7wokC5qd/U51WvP2hC1Hapzrm4Z99Fnpupljawmx1HZG4DusQMNajK5hqm714/ZLdd
2KNjW+em19Lx2LZtEBfTQZeqe8D8dnGUelBJfonUKfcW7shHfYmfZ8n77zVL4TGF6givxR2BsYIE
CSZhiTPs/+3R/q9IEL3F5A+KQWe6t1YKq9yOdsAQ/1LApycTjkUyBDuH3ZLDwaXG5Zs6PMo+oDAx
Dfr40mpzFfSbBNG4VH+BQifcDApzAhZNv+aTBIlfomyNXLm1zGKd5uUBfYUVCL471N4bIg+uoqar
sS8yJzcBOzMkOri05/0pte3BqVPYh+NA+ALuPbCVJhA7UT0tPZqzkwzdBllBVYXGA1COb7O9d+/d
Ue+UOEF2iGxJWGy0UMeK99IK9saLwJXzSm4Wa3Z2AzmecgGiwdndezhqfDBgnNgt94KwGoNpvzQM
PM87ZxFnb+SKKlyKBwxAhdI92QlojvB/ANN+u4jzEJ91tu2xBoRFpgJW92yRxzokujPSYzF8tffA
PPj2V9XPt4loOgJO7iVorhyZaz0B6O1+vsF0Il4CH4ID+mmiaMOaxx8AfXxciWpe5JrZow9YtZni
h1UZPoCXZ3oTAe+paaQIbhemVHg2MysXQlfRVd6a5pNkNqcko+mh0evM1TpG9okKSL/FksovpgIA
+F7mOxYWwCRbiaDjmIUH7SjL6ekEEJAohvTI3KbYC9suCwePpEbsm32sbMHZhTWjDcFPua/9qiaF
3xc13YSjUt9yICp2qdVr+8yQ4ZqdlHTVxv0z76CVXYI2v4rkaLyq1Un2VRrCdilp3Aksy2tFo+WR
WuQ7N4oisGo922SY84OxKD2WrG0xU9Lla6rrx26AJW4fgns5dodchnRJo0XrDNPBHlSqPvLHybIx
VmzMVWVLT1KofympHN1OGBbu0gyoL7BGK8wtK2h1KxLwo7RuJ6fL1ZtqVMHTKPInPHWA1ZPkNGVU
eiaTKm/6lGI0Jk0RDlc+xj5JE/l7BWQpvK2T6wiQX7+h0lFOStvRkuFgmd2+CmXLCUdj3HWpOeJk
AG9M8zVN4SCSa1Lnx5YVcPAe3d5IAacB6tkdwhF0xMlm27bpjC0c4mzQlVl3LU+RxH2p5Rp0xiEl
nCAtWOtlBD0GQihQtkTzzKQp/bIz4f6X6vcEaqDOwC3iUAmavwxMIg1hhhD0i7geDjn0C7ywsK+4
No4rXmMQ28GEY6KF5DEdI6rBLidHboGSJZNx14ySnyjM8PG6dy2TbgvYTru6lt4Dmd+6tlrTgEiy
tLFKWPBWVfZAQDPxzQF+LFMzOXSEZ0rMB3QJLBl83nRTyPREEvlOKuIbqlFPl8LbKOufmD4ku3C0
PQXrjCfkKLV16IOMeMq7AnsuHL0pBT047k/aYMG1Q04fpbGPvU7VdjxVjQ00abibJew0qtXXxCjW
9oCZptpgdcucyi7tcAe7ZFwVVdgEZhVvzG54SbIwdYGvQpePtrKXS8lXuWOxX4SsdqkBpmCrSoKH
V9z32tQHeZ93sA8eWr8hcnddFC8oyMdTAcy3h7bo6Jq0vYOz0kbRp4c2Gm/hccZ8W8vRMG1sYDLz
AfNMcluC3uCmjHE0N+pnTa3vuqmXPR2M4IlRBgprfugb7QkYt1USViZi1oPTpfDTI4p83zO+Nzt2
qrnhQ5lzl+SmjZl0/k2FeVsascbNCAQ7TQ3o+lgOHyvQlLOOf4fntM8IP7GqdTk8azW9DMpIPWqZ
hsEDrB3WutDWUXQoHw5g0hbdsAI7BGQN2X4ouyly8iq70nXQO1W4gEDjB9waStR4l0bgJNIy/pLl
EMPDKPDQW/amx8g5iHQyOm2fHOu0MbZaCWx+1sSN11W9z6LhoI/mNzktWtds+y+8zVeVOYBgTFSv
NOERjWmyl/J6lZfZc5dDqcDgJzMz3Dyp/caWvidh96PQ67XeUKzksL2fwmr0QqaBXIV3dT2W36Mq
spxICu/w4GCca+he3FtBlzccILrEt2N611rSHhyYEcxZK8i7ca/ksEfOet0GAxbHkNXfcim91nGL
qtC+tafwRirYbtDUL7oSQv6vBvd6qLS9KsMSukoOtEzEYcOPVBvsLYQdHwkvv0+hdsqGvge3KCUe
FYyA0WxBoZD4d1MKvzUSWAymnN1JTMdAr1TNoI6toCqAFGlDpybVLkwxOLHYdaW0zjAi+WdV9thQ
BY2YVs9dXk6vSs5UN+77l0oxtjRUiG80k+YayUjXGIgUq6SqHw3aJmuMEW/jRjmEVRtQaHjZ/eBX
JjATpJ/UTYsF5Chl2gOQouKMAndAFIebGJLBlTO1nbUvMt0IpMi816hyleDmCQrlmoOd6k0MbzDW
e+jl+XJn3EqdfZCIcgVRwCuFSkDja82pYoBMxZXiqMOIk3g03YqQIxIqZBQ8vYr13sChJKcrLk1+
beWSm1h94yogU5kGKkSSPnXgMuFb8puOx7jsaDzyzN7UtVY5fVo9GLW8gVsqyKOgjLiVYm36qVec
MMyhfd7hrZCU7hQ13K1TqwZzmz0YuZTvGOipqiuldeiMcVbexaVcHzOtFnj+QbkNST54YTIZ8LfU
twXvskA4YIDCXdZuQYFIVWPNiadyi5M2vlfbIgxAIsBrACbf+AgF+j0WMBaK11bqSzJIOz3V78xo
2sOtBuiXflsoYdDZxZXVThutaZTvCZhAt6A+k9d0EMLyDVjuzMJkEse/Z3Ewb5KcZQEqWu7Uto18
RUq6W/Ddmquy1DsQ7bTrXtXzwySHr9QQaFJgfA66DQNEKbZ6nJ5qtVDnX84VAQhQhRMoquxZak17
kHIhZi1yRQB1QB9ZD3RLV1CdClRHf4CGEcBjOnU+T6Te5rMf8iiRMAI5rmFMBZfcuWRNNUzZ0BSm
DWGRwQOc1WN15HPyLeShOykTdCLwWrAyV5KXquOz5tEs8qzMj4maw+sH8C5Y/XgVsLOhV28nByRB
NDLUINkV2xGSLgvXuxR1ljeW7RRTkN9tV19ZW6wXy8lgzIPlDoM2aTVs2lugu4b10qTjbNDxdrGQ
GSYwm0GFPsuVWa+UBTNxsW+CUVshW6vDDGqxID5Li2dxZr1gzUq1rrAQR12V928SyitIbwNy6YUO
O8UetvtCD/AcDDkLOe87IHPrcRQBc3mwvjDhZGAgsw6EBL56jT7LV2VVof2NF6zltQCBx3D1dKZD
tNU20vVSYXDeBZl9m9mqSsa2q2ELJ7ZRAxe8LEgPLcbno4Z82kUKCck4GSoDjpm4mLAtTZTOWlci
OnmD3FrYxXN0AiDXeMhMwvvMnBoHVo63lVWvJZxJYG98a7h1+nw5X3zcv+PN8QlFUUMsg4Qo94o7
GcrS9VLfVWyHs+PhXYDZuoX6SNzWmgiAbWFGz3X3dSiXxP0u7sl3QWaLlnRljU4NcDNioKDFTvKN
3yU4DqC05A89ishhUwYoIv3Pb9559+jj05p3zDR1UntpxNMyHPsq3mXXRgBPUcx4wTB10rtonaNK
X9TzOe/ozsLOlmjc1TnsAnC5ePftNdUpXsSAyPQ6r78HxQ/+sGABJoHu1Xv6rYVr7G161aKxucAl
eDvaP3u2s6Ow7ZpQrww8WyjJr0y/Bbi23pI9PYar5trYdMDWuONbV6lQAEUzjix3ONiPEE+zguaE
sYVrOYrfXf3BPTrrLbzdIwDGgfEBcn3O5WCFRM2c4h41XrKB4GeDhAt/hI0TH/t9r7s5/AIhkvCs
Y6rG7pFBkB/KfY5E5lH50UKhPvWWpFUvb4XfX2nWWkmVOFU0sUrr+j5Rb2oIqMT60mEqDsvzZwJG
HybwwMXM2xpj0UZDniKI6E6hwiyPJrDPRPHKI4pxyNPrt3IHbFUDFBKskZFy7avTsmPipXNFUQjK
behSoOM/O9MnHKEgY0bAWgBrUEOcpbAWVt/FfOd9iNkugEZPyKFAEuK1keUuXcN7BwASC7tgiHxh
1YBCfaFrdA5ywKp6H3O24nXCaozEsOHF3R0n5FgJuJqmJ38Nv1JXX6e3yWHp/XixJQeYp8ABgb92
hpTJ00QFxBsAcuHTMnmQ2lwLx1D04leLsc76zuIC38WardEMonx6YyIW82Q3XidXxO+FsRzYVgtn
pziT5wsVGFYVbiJYI2dqzdVQRWEpkHHJBipHgP0ZvrZVIDgIUvPia/XyYnkXTbxB3jVtrUxOcg4m
KnB4DcjzE5xehQf7MwMU6KhDSrk6LALGLr3LoawI8XBw4UGvnu0Bo0sTxjnQo/attZJ93dfWWSD5
4t2AUvJ+um/gaFvulnTYz3vs4hm+izvbGMkEULws4o7b/AgW3ejzYPCh+gPwmHbUICy1ar0x0O4j
3/4GfY/VNr2Gyd0yRO/SIQAMIs4AYgEi8/ZF3930ZGohhSGhISM0HlF4jvfCzM/qoCKsufx76sFo
dGn4d3GLAoKEKS9QE5hpzBKOjFV1Fmu4+jfzipthJZRVJ5jBlxvZC3epZy8qxV9cXe9jzvIPs21a
FqsCJxy50PKHm5JnByIBiV3dWo1eGUT+0ll0qSDQDdgkymhDyWflHpeaPDF73FxRELQrYX37JwXB
2TNEmxwIFEgMW8Kgaj63HRkcorB1QjdunnvoaLDbhXPg0i6B1KlwrkA7Ani5jzszgWyZOaAFA5kt
sk6h8ubk43Soabobbdmr7XJN4vJHXg9+gmOe13DvCHN9pTTpM7fzbTSAKQX4VOl0dvr6+Xe7dIvf
f7XZY41hsQG1KHw1UeqJWzxtxS1eWrJnt1ikKu8GSrOXCsmGrIHAje1KLTyF0XwBkWjpxXUpBsjH
gvEPrvxZlQ5VnS6CvhzAIhiz0HUP+5j4oINmKsF5WkDjFg3UxOk2P98h6C5Q+yrWzpzwVXRVjzda
GbrCvA1tOOk53k2w1ISyPPdpgaPvVzr+/8mef+lYef/xLxrlGdfzton/sX8s0sf3DE/xKz8Jnpby
t/Cn1aAfgD9g/oj19ZPhSey/hSMISJ5A+gs8G972vwie9t8W0kfTBl1e2DbgAPgfhqfxNwR0YVgh
G0AFgcKPz/vXV7v+uQB+MnD/LwxPsYl+rxMIEAtKJQDFAKiIadx8nVikTVjFCwgaBd19FeQr+J55
xfHP8oCPheK/gqmgWsOQB6zSWXpTqz00Xyo++lkEDMoIhaYhBd0aTau8Cd49g18X+p5JOkO5nccS
p8u7t5+kk5xOgzX6A5IpAsUxf9oRn/0YvL51/sAHUxyUH28kwTPBnA/nKAGOY3aMhLLWS5gyQNBs
xffdCpyxQA40V8yJl8b4H08TcWkiFOyHMf7GgaLNLg3t/1pKWT/69gCBshTdN/3h87u3EEEXeeq7
m8fMJk8rWR7RIm8DpdF8bvx7RmVnFzEXSS5ZkUlThrWgr9AykDJX2NbTU/Mt8XI0enpfQXsZalyv
y9XpLElBbNCqYcQGd0uQqLH/ZuswNnJGc6LDKMzvYR1tHUYk2+1Kv1ZOkzv5/XFZBfh8Pc5izh5a
HSXQjc2MxidXA5JREBiArVFc4TXzBy7VZ9v6YzRz9gDVsKCsyREt2lirdE3BnGo9Yyu0Uv7AROxj
2fKv+wnTWR0nCHa2+Dbvl0sv923JB5CmoKUNndtVPrK7UIPrMZH3IckijCeFGBQSzqhZUtueFWjn
0WeJPqZgSoaDZfJHSD3abealyiaEdbWRB43yiAGcY1W5M1RqYEH599/cKG/3+feVi4307srbmtqm
aU2jn3AATSvAJsjr5xEWL292sMBWt6wTCRtF5R36hI+NBBIoq9DZX2GQ0lRb6HQGHaZ7pv38eeiz
U2B2cbOqLeFECSHniXMm+a4Xt9xeenTIYOenpgHrGWBQ0FMHhP/MmqiCUC2kaZPSBwgKXV1jALwb
shzVNrUTkIraAWRDKwP6i8KjJBjrDsJcMW+H5y6bOqiAJt0EXbrC6jf2yCR1PxWTDLa20lOMwkbL
AUs1CQxzqBy5R5Iam3l9PTa6iql/0e2SPmOnKsl6hycmhMoaCNqBO1ur5IthSVW00iGE8lzorJH9
iGsEr42EhMwF6xoj7pbkHfc5oAy+VkTgH8jd2D2Hthl5kWTlkNIzskFxGWd2uxsVCi3rLLUrQPhs
Vmx7FipQG7AzaYeZVwnZgVSqb027B19j4s2xjbXxui4xl2aNZb9kYdd/7+gkxZsOPnevAFRYMEov
qNWscqNtEn/MW0h0QaMIMII0koAAqTqlqB+6mqHmKzQ2Vk9lzJQvNbyiUCupOI8c0ihotEOV8KuZ
98proTbgcqnx2OzDCgRkTS7JdZZX9lpKYENQy3nylSYGu41Uc4SIlwEVUy7HEDVVzSkQM0wIkAL6
BblfXiOT6MxpDVFV9d6mtIhuGpbZp7iEMToGunECPeZQA+p46lOdu1KlkptR5sM+axPlWNk2vdN4
yFQHuAD5/5D2ZT1y40i3v0iAVkp61ZZb7VWuKvtFKNvdovZ9/fX3sPq74xRTSNrdA8yMAQOOJBUM
BiNOnPMRt6DDdMahyB/JHI53c6lLzxYatR8VqnqBDL04pLqZriPY2EkVtOXQeFCQi44j6QEBibN+
j+1q7yg4Ot0qjjRPzojkSANUEOIcdL9tZHduNNb1zdSHeLDawFwvSvxjUFsMsFth6lEt6r8Q8JM+
L2Md3mYNMW5mVPxelrKu/a6RmsAAE+pd3ybWqTQL8ygB9gxwUotJTmJO5KhEUx1UfYVh4HyYplMf
jqZ8CBHkiv1gJO1NWueK5NLGBN4gbkIgAqKuzEFnDeIoAgY1UiKN0XrJ/Lud2y4Fi2I3FctrUrea
+hpZyviFLKCdBAalbye3GS0jds2uMmN/kIGQ91EMnJAwgP0XOIIKN2/bSDFeJVTLbgppmh6LmXYR
ANFjgQgTEc8GY+pO7UlKHdDS1qCaBl/tqZws8KXRxQoGShvVM42huwEJnUFvuzQaZ0+PW23HxrUB
IAtLEC6QTn9JVHPxjEU3fPCwAu3cLaWvknoKlk4DGW2Z2Thy4E/wJTupraNSATOyT0YoAuz0JtGf
lSEFwUEyavJu7NP2wYpH7VZtZHA3EANvGsuuJS9dDAOkuVAiU91GCUFvKoOwWg6g3xs7WZi3IHce
Rg9AlumQmMPwLk14KzlaBiCxDcJycDSYeePY+vxEpQej+qpk5KkFCXtgJ3G8j8d+UJ6bbDGJq46g
bYcWD2G0lxCzKIE8uBtApQD2O2DXUnyVDNARdb6ZwNF/V2mKgpXH6QO4G+qTMUqJ6aa5nP8APILt
5BKDPRw0y6BFlm9KkOahPgwW+94BtTS+ZhqGkewtBbgUCiUrDqCGN/wlnuVDMRhw4KrSQn/KivIh
a5L4W7IQiK7GIBJDq6C7hQfXgIOopjcaJP9LDtXZG+QOW1mT8GDn6HDt0MVu70vMHnpFFTGig3Y4
xoPS7LROSww0zynMTksy3Le6Ur2g82Pcq3Gtvaq6Kk2OlcgoEqSN0vdOPSqRBjyHlLyU6Jb8DRZR
Hauz9OUvSw+be1DcTzKuTWm6HZY4f5FVSwORaYfvNaGjfRuCygss+jQ7NuAtuQ0Noh1CfRkPAGyA
cMCoTNUNY0vfjTl4EABFx+ZD40AFgaVZPGA50O6eBusYNcbyPQ4HtP1REjePcjlbD9ROumMCFa8T
6CsBUE8BZH8obAOjsqZRhF4yzPVD0qZtDOKEScPRXPL70myjpyGhk6dXWYX6fWfjbEtQrA6tvPbB
Vdu86GY9I1aAxVkC0ZmXwxmeAenM3LyXhwqMnxToXmMAa7hq1PfdoJHqEcy69sPUwOfSOAVF9UT7
gy1PyWnpMUBXArM7u80wSsQfSKUTd87yGNglPYK26Q2Oi0KBLgPbp55MKVhlNV0mD5hDJtEj+IxV
FcOPUbIDwKbywhjuHRvFTlukO0MtF7/SIhDNzgsqBItVdZpjV2MCML4R7aWltp5RcY+Py6LIWZCM
Mj2pkNP28iTOAyWxKfkYu7r9XoZldFvksvExjEV9Vy6q+VCpoM2wsOOeOoX0NgNHpm/gR71TBSBI
KCKQ4b4cqWnsLVrJzaPVNIl5iHUteSsi2/ZjraQWkP6ROt9ieES6q63JVgM8mTN3BOe27HVNjyQ6
bOi8L5PUAhanU2wnQSn4geLL7MaS8V8YJHbzSR9Pk4zg7UInwQhPqqHMYPWMwrelx2BvZZO/e0LB
R5fpWgdsYFEjus3VVPnXEyp1I90BZhkzKsARoM4vc6kqHsZIRau49LX7/nWAiiZ9z6AWlu+Uu343
7X+0XnzDRu+nLw2mAe9yT30zH+zYu/4zNt4/qPrrSExtm0AYnu/OGeD/zvDInH35CJRx67bfYr/6
PvYOQzUkR0VHdHTm7yJ6A5aprp7IrNmAOggQxyh3gOFtnSzTolwMaYTZysyCrIMUgNr6oL4SLe9y
l9d2uOfIotIk0QbYYR2b7KcSaN60B5H7cYS+UXP8jQfl5XMLnIO4gNmkKFoN/MqqFGesD+fZl6ij
H1kbOvqmPRFHcYHc/Y1iw6Y9iGwSBbUbeA2r6p49O2oSES21jRlNX0QjF2M2bu5C+AtdqfG7qNT9
2SnhvhvjiUQbF3OwKqgI19ZiEwzUnWVPPmh3kSqgTMSkX4FuBFE1ZsXF1FEXdSLUu88Nck+e1NAL
08rDyQcxBWh3GgSuE2i4g2mQ//j9hso6qt66pmMSHnT+66X1jaYlmlLPfmeAq+g2LESIko13vwFp
JrgGPpRqIuNZWyALCHW1Hs83dGEaR/MgngepoQ4is7IDXJ57/WhvuP7KGhdgpiXOIBAHa0sP5J/8
d97urhv4dGXeGc7Xw+3Y2E5p00NKBIcreoJWSmDdpk85SJVAH7if9rGbQRfnrs+D8J3RCPSn+v9X
mlesgqvaHlvF+jeY6FqiYmmiqwUdJ66WYoMHaQ6XqkDtKES1jQ1KAfdd+fZu2Mmn6F5UTb/cVdiD
sjKKreAwlfl4mcZkzDOMe/pIRR2JPqp/OGrGahhrC1xFKg+r2JpYaJwfGS2Ktg+/MhjL6JUPYlHb
yzi8NsZtXziCZ05TKnQiMIw7gk+H6J0LrPB1T7k8xCBTRm2NbRkjs+BiFGRRMDyP3MWPaZQC+mqc
Ujx4o0J39JEKCe4uyq9gKFTQ6MX4HMNe8PDLloJDTAGKFG65BCqEleOjcWfuJER7S1S6vCx3rWxp
XHENJFskzGTYAgDogEENF+2VWxA87YnA0saHOl+Uxl2YE8RRyrCCoakdXCt/IvHTOBJBCNwoMK2X
w0Uo4O3yAZl04c9Ha2cH06kN6FPiMFFvYTQUfCYemNIvcwJZENgC52q46x/pM/CjhwTSZLgm6z+t
Yq994lOX7eyWrHI1UssS2wdBpbn8yOav1z2cHUouDK0+D3dNMfYPGlZs44rnYbiNUTqpLIz3zg9T
CDq9cRDE3o28DaxjFkZqVTSGWC9pfZcsaQrJAUkqcJdE++qegubD8jC/c1xc6CM48sn4Kprf5+Ch
n9XVlU0uMlmZMZtjYaA45oW72U1uIVRmueUHIzaqb8kD+Py7E+YMSkc7Ri7CvpNhehEVIH+UHSH8
9/JErHeAC10QMqniZNQLv/ph3pvv7V2+rydnciAEszwC2BG7y+TMsphHUmCY74joA+aHuhHboN9K
93QHCXfbqe8KLwlsdwygzUZ/MESLDlrmWnfVdxAvAbQT/oaYLEdTdvFF+M6JXZuZKkdRiS9SqQ6j
cJgsgJImKMw8Iha5NZp3mNuLIU13H9+bnvYsgtJtZIRgYgfJHivbgpVJ5zx/RAGuM3Mb19VRCXTI
h2qRIx+WR3NX+MWu+4r5gOtHjXn2+qjpn+Q2QLqD7A7N0bXnQ2tCHsPewotFm9wCE8pldsgNY5d3
J7RL//jmWhvj6t6N0iSkgD6Q31aZW9PjMqGc0Q9OrmV/nK6tLXEHGoVQKcd4BBqiEcb0rHsCoZjr
G8cBqv/xFkQKVUV5ndFZcSZQWDOoXMLEeNSPGK86Kjc1k5rF4JRj3BGHAAyUOPTRSlAtFCxvI1lc
Xy3cTubQiCzDDrN9YI/s3opu7n3FTjLUQMBQDVHKqMEMHVTHCtR9HCkyTHeeUWhMwNL5tGQW9HBD
K/wwCTofptpAz9GsKdlTKyJun1PQv5ijRHF1YGr0pEhRMgg8QWHxZO13JhrwoG5gJMxQ6+DyabUB
a64dx/88tPIF+Xv1jFoumzgAiAvafD4QTeCu0wPoRAQiqpaNvHNlnf392QWWh0WZSJgq9evQSEE0
a3tQ2/gucBCREe5oQQfbNhOU/NkDZQfpH9BVQSrC9M3IqT39HfTH+DTT8c+LAeud5VxDzqLOmqcI
T+bhQamrHy14TxsFRq8v7zJwrM1w7p/Gs11AEgajFM0SmEDfVfOtWYKPKvwS5bXAGDeN85nGrz4Y
d1nWuLRH4N9YU3sACCDd9cF4kwcg/RBY2kiudXBuwSkZeEPjuZCUKo/klkIrC/ehJ6Vt4Uxa+QrP
rp0SCnTX93DDQ1bGODdMU0yXNUqBUdAeI4+Q3bwbc+L/uQ2M1bDmMZtH5/N3q8cRRtcDapHWzjRz
J2k//pMBPmnPk0lrl9kqWVESZfXI72qDiuIdOytcuEBV73+r4BN29OxCKzZIi1cIHouQKXfs57Rx
yI5+Bef1O0vY2FgE5rEW07vJ7hR/DLoP6Zgd+/315W6UGk1oYagAF4FOFKxw3NuBRuhr9hpTU6tc
KIzZPxC9igCYioMWtHgdgdsCaQrdF6+VT3EJPOYHxVe+FLeq4BFz6arQvYT0Md5kANrJnyH2LIhp
odRncVyj0md/mUjpqWnihjjn0yhIxzceMitLn4nTmaUsyrVqsbFkRp5QPrIgbUDYoLz/N+dvbYrb
XUzVDjkUXSo/so2ApJqfWEHbGwd0xwQ+dXn41pbU9R2gZHGbqJB781sFOA6rc4HrFZjYyBHWNrhb
riwhnpdP+ESo1h/BgvRSgew2/ApRKgdesaN3GBj36De01US3gGh1XGgxkjBCXwqrK6jyCsaB29nM
RYOKl4dyvTrugsPgXheTxi79QfuEB78ap/hYvNm3lpM/1PfJBxiYhAB70cK4662CLG1Ss4VRpTVd
pEF+FmL0/PohFxnhLjdaJEOsljrOOLH3Wty8hGR4uW5iI9Vf7x53pVGpjVR0qDCWDcJeJUAG6dN7
TCljdqh9SO9FQ12ij8U98Mqu6ieoY+NgNX91PVAQQEP8FCxJYOPyKqiNfBpxFbAxEoDO/ETbG9ph
QHPW/ecFM4GTuN6FqiAob6STwIJiOghsYJhjARnX+jADUaAkUZ12n5bNeyR2R2hrp0caQHC68jFz
qB37Q+Gri5cC7LAX1V82YjFK0GiBod64gc6vG5DiaxXzyvKrBOHIOcJkcFyAU/tfuM3KEhe25oGS
yewRUlrferSOaLCXO9tHf+ul/Zl68b2QWPqysoS22tnSuBgGegO9lRp8VNb0YUTs05vpA4HpY0jV
FzgQ+7fW17z1OTkDpUXr83SsP6MypRmJRggxA7sYgCN/2qtfoV2P7gsT29Yd8QTNZRq7tsiFkyHE
BHvXTsAG6dVLGC3vaJ93ECWr77qmgcyAJQvmuzZCCzpZKkDBeOczl10vMc/KtIxqdfItc46/yKa0
vCSo4woySxY8+I3UIFODLMU2bNCer60QswSPVCR3/jBq721S30Cl3p+j8tBS/ZT2fnp//cttbSMr
RQM4i4ERtJjW9oADASlghg83NigYgfDKJqVTkrvJfq/wAL5ubOOwYQqGSfiAvwcDBtxh1/MYCC9D
b/00yfaZrLYALcg7bSzuy1Qdd9eNbd3h59Z4KrXEMCCETWpsZVC81GBfSB0bEhvg4Z1c7ahBygYk
Un6hBob+O4Vddp75L3m2WJtLiCgodnQA9zofg+sfZsC6XGhfxBgV/x3m342umoXVAjOIOIp3EN8A
lYB9mgqI1PpEQcJi7PNbyZ3BTgSqEbDzic8f+1b88iDOZwCiiK9p880MKVK7JZTmDoHzfqreUmxw
WX5A29Idh/1A2r0tll7Y2lLwcLPrAv8FZdvaWbGfkIkssKWQjKkOuZ8ExffO0XaY0wPnuEh6aXuF
v6xxEUafqEXnGTsajrr62OdW/hfg2dWpbpL5Ad1TCqKc0UiDoq3qL7XeGs8CB94IqmDIBAehqqEb
Cwrr9XLtXo/1sOoYgH4GwZwPIhwXWCBXyxw2jfCvcviVQW7FdkVTeRmX1jeAJ6otxcnyu1JJAbsT
nc2NsGNDwhLMTMCbgzWWW5qqx7KdghbT74LZlVA4RtkNNAvQQOr2MgYv+p3iZ8fQlQAxE6bYGx8W
Cncq6AxV/C+6But9NRsKfUmi4j06giaz1O0+cUg8zA95DC13sAsZk98PpgSdy64xDa9qaRcIvu3G
b7DOXZmLu0OBPkpHQuh47EAuYf7QguGFOXR0qzylu86hr2CVMI+azzQnkPkIzLP9vTy9v3yby2Hb
Vl/yGoxJQMObTukw1D8wGmhesB7rghcV1EtEVB4im2xLzh6j3aJEZNABe5elNwutEDKdskZUBtq6
pVkLHKEQ8IUL9kgtaRONGAtQyIBAO3UeueDmEvFub63k3Aj7EWcrQXk6MVMF3qs1+VtbFjtazUHb
LIJ32tYh0cFGjJRKl5GecjfIpGYlgL715KekC6QKUzqx1dwl6hfLjHPXmOM/z3BQQPtlj4Xfs2V1
ajFFfQ3Sspa0R6ktQG1lVj+ue97G92GXE8F/2BguLy1s0w5VrRkhBlJPP8sih3C6/vDfTHBRjJZD
qemZjI7gErsQqnaVxLtu4TMr4o7PahXc6S1sk4YUUkO+2bnQ4vLq2pG/1mBG+yk/6w6Tb5AOEyC3
o0OF1aNNrwD9tQL0DPJE/uItNUlZIgit+mWRuaRGAReUkrmfW8m3stBOcdxKgmix4e42zhO4eJH5
Xk7Gl32rQGUSFqek+UJLqEbMWe1ACFFULWZf5mJbzwxxX27UaKeWRjH5dI6Bo1Kk4Zgv4EArzB51
3WZRbwXfceOJtFoZ9x1NZZxnDMOy6qTsMiXl6BgGjMlg3ovKuduf7dcmchE3autRwgQWnn+yCk0R
sKdarzo6kjH5mJJC9KzePGZnO8nFWkzeDoCxw1rjFQe7dKqg3BUn1ha3jxZkXCPhCN5Wun2+lzxz
D0BltCEl9rLzMD4yv6anxQkPHZrfEuaU/5nr6sFjAuoG0XHc9huM/gGiidIuT2xAygTphPb5GbX3
tEWRWQG011MfgLxKngpMYAQ1dcY39a4QhLOtYpANJgw23o//g87oOmbKDQUcoMzZIwM5WnqyY9SU
2Zx9WzqArZceGPf+1XlkgFEZb8RL8FVRqInepJi0aZRswtCNcosWzF+FXXy5fjw2nejMDueyIN0F
nU6oIUmI6Z5YSuPkLXBt141sBhckgpCWAFT5gvYWon6JRMoI7xZ0EVO79fQRGSFasdfNbK7lzAwX
WjAnAcVRw2p9Peu8utMf9Db/et3EpheepetcWlnEpAekHGcOybxj2Ms9BC2fLbpTJlHY2l7Mr4cB
+/uzizppzGIuOwOWdvL4xTqmRzYgmmbB4jbyPnRyD0Mf36+vjiN5Yp08C98HQ8poRRGcdH55khon
adT/08mxqV+B9tSCZHL5WHgNBOEY3d2n/BRD6LtG5iBuV64J3ikxS/pWMD3/LdwGlIkWR+WCBEyF
Al93g8jtVM/hAbMjh8HXXIBhdpC4FPYYt3yViSkCPAA9IzTl1vtuzlKCCZ0MT/rsrRwfKxkioP3r
9X3eesh/Kjb+fyPq2oglgd3RpjCSGWDrAm3Kz76cDvrSBGAd9aHH99Sn8QtNpYPN2EcrCVN8kiKJ
pOM34/n5YrnvPUlFY9AU37u4SV7SJxBh++lj+pcGOt6n/AZTfGA0oseo8rTEo7vrm7DxOlrtAfd9
1SyR7RntSTh4zHRLQBrJWO5EZra/J2oXGhOTV3lxQQI9ZQJtjNavZfKkTaWP7sHe7gRxQWDls0V+
dlohSmrTCdoOfjOPH4huL3aJe6ky/u0n+996PtuBZ5YimsQ1hkdbP7mxn4duZ+1UPzrKD4yLJaGu
cuyBYwT9qC8JKWdEi+S8NrLldlEUu/VnpXAUJXVY3SAfW0EY37hvbSgXy8A5g1gUfB2cV+ZJ1FOt
bevPjA1qiU6efiq29x6UxB7nvYiA6hONvs5JYZBgoABzDAaAhtyZ12iRx2CbrnxyC/VLD1gQDcBq
yDEgsWGDKcqX6Lb16kPmQ2G390CcfJPcil61G8F3/Su47S1pltm5TdGXQz6n/IjvAFN28ztQyAKf
qu3r2+KtfZdc8jL8XUPqBYULQOljUVv08ljiV0AsG2rZmNkBewsXmmJit60512gnR/v0+A/FjxiN
vf2Rf9nhT0w6FgUtazDO1/4S6G4BCXIdBHhu5tQHfQ9WSFFheiPY2cjeCAF7BAACoMharyyKh36o
wBLsx8BqfjPumxsb4qqQqDlCdj0BbSN4NjWXfM9ws4hcbMu4jdcc64B9vrA446AgBxuYraEhWoJ2
2sEIauGBmMstTknALvbFRU3egHBv/SKuymy8ZW0b0x7EZNMDiIGc9RDj9KZR6SVci1E/aJDbynet
8w/pxOIi0D/G9+LG2wY2AdUZBiJjWZl5oVXXNNQqpxh2me6p+gr1n53OpGTBACYiNLrMzFam+KeJ
noVlodQKRmv7p9AGpfWoHMxRBVmzSEWSbdYqWhAAOgyVTT3JEDPnyWMwZQ9q7B5TC8mhO7QQSRmh
cwydWtH77iIB4uxwqXlBoVuThZg4t74t4HEpwSLhkWN00vbocsQ+6yuG9gwgo4rWhmik5vP8XVsl
5zJjOA0dcl22yvKOUaj1QXHX4VEpinuXkWC1TpQf1udS0qGYUc+wxOZq2hjeyQZqUowtv7JBK3kP
yvXrqQfHoYo8lzPJBXxl1lNCI3zC0S1fcYG1bv0XaL2Q207uBACsE741O3FueeGjzKwJOSxQHIFC
jS+MTSVZ1KIAwUwz4Top6VskD5BxKTBlXZWmgKD24gHBGWM/5ixRCPs2L7RJmn1MenlRCnn2OLaU
n9d3UmSE+fCZkSxMQOJgTmjp56E352owtJYgT9z2xLNd489BGjVAHoFtZABTQornSLfswo4G4NjH
n79VA1xmxvu/Kr3ri9v2zDPL3BlQwOYgKTk8U67Ap6gF1kcLiqPWM5c9kxgWn7pPEMbFqftlkb8V
+06Oq7SGxexmfARDgJfv88VN9+Vd7reY6gnBOz67E3uSISe6VXbkB2MdTUFfFc/PMwMs/SHp3/8d
lrPfxB0WFaP5I4lAiDK0j1DuDBZAY8CCAH7H+gE9hhcbvCHyIDiiF7nm2ns/X1DnjpUZYLgpcVSK
8IN2J9X+yIighiwywaWZdUUwlzvCrzrorC167EUacYrl/b850ScZzNlKKLUs3L7MDNhNtRsFUhUB
izOKa7/KkFMXza5sLQvvSmBXMbjHpjzXRzKqcs3KoWjjhxnatV2F/vtJ1wSQgq1zf26Ey1XJgNp4
xs79Qp8q9Sks/3hEFd//3AD3cXowa891Mc++ooMkq/vKmA0EH2YrGp+bYGs8+zCgAVkGrcQa6E2e
OcZ7vJ+/FKmb3oJ2vfMxTzLelNAQNpN/UczkVse+4ZlpI5qIAgoL5hPlh1zu2m9slLn2MDIgY4TU
UZliouhZJVovfyGAtqmvzZFB3vM7KXdp4WhPlT968w3GPCyIIkLyl4K5TVi73cpkwF4Pog+oeqKk
xbkkqBtmKJQwy7NTzs7yTo4ycfrH5a05xTdJG9SHonWMV3VfuJpo2cxT+JB6bpxzVbDsjEnTsOsD
EJHpBfOsIOuALr3mq29KBMJm0XK3z8av1XKum4LxElxKA/I2eiizxUlQPLnuuiILnOcOtZV0DcF+
LjK9Gfo5d7pIqf7rxnFOajeo1BYj1sGGS0E49U9e1nvLgoyTQRNEOedWYn3+pTgHTaAKUyszToU6
mHeGUpx0Sbmb9ZuO9G4LeS2UprNXvU1/Xt/Ny1fK52n89cG4JCbX6jSUDWynislW4wTlJjTILQeN
jKOoP85ylWvOyOUyEnAIdcq4IEd53tm54o7dDaKbhiHUCTJB+aNgaSLn5zKYaq6tuiSf33DEheB0
kCbC4BoU749t7pofYu+/RHuud9Pk0vmxk+ak7HDeMA0yOMmhOkzWwe6hvpoF8a76u/goHxRlp/yt
vHY7MWbp8q3L7Fsqo/UFpRcKOuvYSqxGy0kM+/Jxih0DwIcPI1D2qfsj+7B31MIb/3foADev3TOz
vPPmFIB/FuOKGqE1uq1k8P+bgu799ubaIDsAbSkkWgnnqpHe23rfgwNgPnY3+T7aF57UObqrONGj
7aeH+mD8NTzVz/JJvLOXwxVsZ8+Mc85b5WijLhGMq5BFApujsmeVi/oWHP97xvOte2OQH0KUMdIA
KoDokOMRdSjfBD69Gf3Ofgbn0zKNYn2SQJEHjQUgs+udcceGUNX7HkQn8t56igUWLytz64XzLp2E
admG7LoewddZPrEWMrkpd+pf03fJVb4tIKFqgfiLPfIUmk7loZbu2F+Xf5Gvnm2/yd2iEqh5yqnA
Wc5GlCLJcsyW+ZSamqDztJUmgKMHZRsAOPEH7vyYozZVad/PvtkuQTPWAQmTx7SJP5KhfLr+KS8n
JbGx57a4QwN6wDgp509KCw2yprE/nKA1EChedh/vCGJwdVd6CWYMDRcpkVCQc3upEDDCjI6u4oes
Q0WZWkAiQMgRWEMUs1UVJIzxDrRJHqjud9eXuhUeQEH1P1Pcla1WJU07GR9Pgcia0X6YoerqcShw
kcvGEjYUpU0TVWwTdBc8cESf25HYFBuaHYxgeKYBK6hqYBBP/PheVHLbOoiQ/SJYFkSDLvh4ilId
cJ2zy8zIPAVymEUhAvhumoCWAeNtQvmQzxzHAYKnEM+DCYj+tc1+wg5e/zAiC1x6aMuQI2wN/LMy
iU9Sbn6TNRoLUimRDc7PUnMCf0fbzb5hlu/pMp1Cs32+vozNL2+f7RT7DWdPioGAEj1O/+/Lty7Y
ZxmQNHyWduqeYKh1f93e1mUAdDdmOkBahJl4vqRMMkUB3RS+TAtdLHCP2IF0P3njTn3NvOFNQW05
dZc7em9Dokxxh0fb8NIfv0FCtXGwGCE4ir+oreOXcFERwcpqqQVSqCEAxfyzdooeAc24YZIs0i6/
h/ycmNJrI25A7QJSWaD1shiyfr3XU0P1MYpQnKgt6AcrH1Xxt1Ykjip6ZbN/h8sWV3a4C9cs2npR
bKQyNpq0zjJFpyoEP6EdvnU22osTmd3rX3UjA18Z5K7WHGx2Ri6rCIihuTOnzNM7tXEAQnsuoXtY
ou41yPFNkZiCQ7hVaTs3bHFJY55NZtaxrziiuMXkZsxyzyptajAfAOtpFffP+b0ILOrAO2DMHWIB
/KDCMBQj+A5gkkkXLgco3JwgsHyqYbPEjIkrSv03ncYAdwSD9aELxRz57IBKBpg01Al7qzbAswPd
bo0QeKTPY//z+kcUGWJ/f2aIGCk4AXIY6lvbneO7SPmZo0+MMvd1O1snD100cB1hmIX1C9d2oIMu
NZENO6MGeQWEATD8Ojl0Yq+b2VzOmRnuEKDEFRkk0ZBw1tBc7J4rNXPjcnCGYhJY2oqhaM/9WhHn
/nPRKKlawdQURGgKZI4Z1DvbBxoyemHTB7OowrxxMZwZRHNgvYVESaysNFFaheTqwxDVX6KuF6QE
mybQejNMlU3g8VwOozGp0ARoWCEVCkSzVWVOZGlDcP0jXVJas9N0Zoa7fuQ4MZL0Hw4AZOYxCaBM
B4wc4Nle+Nx2fh77v9HXZMH9IkCeWeXOlDVmi1SHILKTjyoemOhn7kDhAEQePYqSne0QdWaLO1Za
Hk3KWMI5wi+Ghlm7zIMCu/QKfPCxeSKnOBBZFH057nxBuS3KlAxfzsy/6lMChbHx35zgsyVxRysn
UwedZ5xgPUu9Zf5B+w/bNARGNu8UYAlsqF+YaHupax+vEiuhNbTZPwEF+bFDuxS8IcLKylYVBx74
y462thN2eU509jplV8jwAl02LztBccpPvglHITdj0pktztvtdhnljPkdFDaO3YGpwMWpYz2wSVpI
pLnRffgmbh9eBlyVQAFDhdguMZHgcyvMlmkxBhODz1H3w8iWgOY/8yr3rp/kTSN4RWAyEcpLCOvr
bawyeYCk2dJhLLfyzS8ThTZEJSpjXLo2VvLLCN/mkgdrkgcVQ17GfbiD5upjU6L3yqA2rIEVUyd0
o7fr67okkMKcLBB9wGCA/xWEDNzu5do4ljROWF3KOlbUX0BVMoUeRBImpzzWf8W3EcAJn2SicSAv
N79RGmMm1uFq/RM4tynBM51gbAEtWaf3FzTxFBlZOhODnA/NLV65gm+5tc1IcNBIMbZ4fBgDwKK1
KUQoomUvhdYxDIVvm0vwFPb13Ai3qFadWmNKFsRBbcQwd2lMB9A4Ry9jmKeB0VoVdLKrye78bogn
8FZRKCUORB/zWws/LfVjs7UxuVxW/V+RPUhAuyaFEw4z8eJw6VFaodR+tFrLfgDRth55eV1U5X1s
RVok2K4N18dgMxAdEK1Gfe2zsniWOEmgt4iVOhr8SNWduYB6ArjSc8F9zGIq5wMrI1zMzSqk1bkB
I4UJhWwaM6p7pwGHU9ZAS2PJQcH+xyMXgDxZGoh6URPQwSLGeb5sj6k9xWHvN0YH1msmQzA6YElv
IVd+/ZBdxsW1Jc4XLD0a86aQen9UdmChd7JiL5tP2Wj9RzvcvV9BNXigLTYxle8nSKFXSoM2510R
CTAUm+vRoRNlYePIZS+1i2oZ9INYj144PRtjvrO7xqPT13+xb2d2uDsSZOyxPcps39Tcr6bIbVPw
lI1g+oYQ3HVTm04O8jrQ19nIdXnKoXZcUOSidu/LxrsM7sYhCX01FrSHN5IlOMIvKzzZRKuEc6+U
sFL+bb9L36EvMiQoR/S9W3wYbnYsagfM7tdXthHtVja5SkAGknRVnqEPItEno1XBmiZqoW5YAIgP
VwewbBhm4J+Mei1hOKWQQQltF/mxUgFMAi9ULijAbm2eDVZXlF8ZaO5ivjEt2qaak2gCKhsy9v6I
EXaPDZaD7/BjSH8D7LWxLhNkzbDJdHsswh0nqJ8o4K0AHF2y92P2EU2h4LxuGsA0NyOOIJfAp9LM
wAsAYKkvLW/ynLqRkgksbJ1UA7XkT/VftEa4ZHmo0qxLi2zAQyNlVPbHUK6fx4IsTqRHr9cdjf1b
fAg3kCFh+JSpGvKZRFVqaTMvKWa2dcPtlJci1zxq3WUzHgatd93W1nE9t8V29uxOAts/JGhq2IoT
6JMkvddFliOLsBBbl5IBgCjwsRqI8fkyq0bTsDGAxvWN8DHN6HtsVW6qRV+zpnNBp+Ul08u/WJam
gxQfMG8FNZj1skJI/qrDQAd/UFUQ78UohGSoJFb762Y2/A7Vif+Z4Rs3ekabwYCmkj/HQLtOnSOE
S2/63ZkFLujQQqosvY+RM2hIUkAuXQ0oHICHBYDi62vZ9IQzS9wdAWgFmEtSrCWKoj2oSBecInoI
MQL4Hw1x6UITDlqNxATunT5D02KcFHDtiXKtjVoLfq6MiTrop+EPfPUIYlIYLiVm4RuQ6mRjmWPt
hJ7uhPf9wywERW3GVA1U9yb6Iwhy/LNm1KWqsvUCoIxb8127qQG3IZCii34Ccw0gnwhhevnoBfsc
ODNMC3cF2hfcHiZGrFKM7oz+YoK214j66RiR+V215PFZbQuMaWIa/DCGEd1JoTEL0paNAAWuF00H
+ouAh58/Xb0xVIoRKRiQzyRfRf10iWY3JcTvQZIy/nk0BMcAWEkwOAHWcx5vRkLbHGnRAqqr/ch1
o/bToiAuBqw85Nmz15uqCBu4ceZWFrmTYC4GmYlVoZIqQddC7eSjJmePda9CPKZFJ/b6udvAnzI6
kl8L5L4lZEpzBWwSE5QM2tMAGitIOIJ9uaYHOba/dyN9j9Ksd2Zsg5NaRMQWtBHDVua5G0BLxsaK
VdQaDLsJHcs6pAnI66+vcXNHCQYEVCQ3kGzgbk+lMcNi6fAwrWfdyzGv6Q42jZyBJDsQ10bBdWub
KyKMjwidSjReuXSj7ckcGUOKql1av4wsCaX9JDqBGxhvyMWaMgYeAAKB4CtnRWkyrVkGrIkxvJLa
MYeAfMUD1a0gR+4ZruzYB3UHVFEtNH25QGZa16BTAiXii5orpCLGmqnpoI4M3pPkJwp3sU8905UD
3dqziPMbxYXL+wFGMV7CyvFMsoG7UqMxKc1KQYRjAVVpwVjA6Ih6z7TcGqSbjAfJfhAtdXOlv4zy
F2ydt1I0FviUvZ28xtZge/+PvevojhvX0n9lTu/ZwxzOmfcWDJWVSlawNziyJRHMAAgw/fr5KPu9
lqga1/SZ7Sw62FIVGICLi3u/UOr2OZrimTtbAh86GCE5QYlBYLhUVCZ8IJvIhfj472fluVEWUWVQ
TUGrFKNMtXXDVLrDkSwKaJP8fpjPS21+TWg5QRkDqnhLFw+zSGmQckxLSCXuhrzY9uiWptDs7G9+
P9DnnO7DQEvt9inXiV97qHdV8Jvr4AkqU/c2H60EArrfrbSHsqF7jh59Anw1DwqPHnQbkE8uGQ5t
z2zNHPAQZ5HBGfElnLXZg9alYhI2sXGP0nxiwTTyWJ8rZn+mWLkfx56f/LtUWQ0wp1MlVp0TzkIP
NBqCG3tcOySGAWAs72egfMZiGJIZUPo0k3MNvtMR593NL6LoxGGVp5u4+XkFZmDT6kUyu7RkECMj
44qFP/2lK/9MPD2RS32880VNiWqjqWlzLvVT4oJG6gW0tnBc+av821le0rwQPh5/Po62CDRUb1tg
598yN+S7+5kBVRz6WAC13O/PtWlPL5d/T6hlpVhCusMZWszi0rxsyKZJH4YGmLNzGpWnF/9fwyzS
+KzIhWxwtk8sbzPBCZLpSVqcOdefjpV/jbEIMJTmBqg+GCOfXovKvav6c665n7NOvBmU7edWC86m
ywYBnGtNkCohPC8Nh0PS3CvidqLqXqfWdKjdAX6EIwfLyen1hNFhiH8fcU49RJQZQT2YK2YwSfi4
AD1l+IPdZKiwNz8G3wp9fZXjNP77QU5NCBSvIALiIbdFfvtxEDX0AbWU3iVmbSXCZ3Ea8NkVcOWf
mxMnlxUUP3yI0L2pSS+GEq4cRVE7s+Blf18BNvtjZodNiQmXGG/7+9s6GTmRQ8+ykND8QDHm433p
mR1kleOjVr/G8e7Cf3IeVlrSpWDBgefXhP4emvuxWYVGfeaJnnpt70dezEug9kXWD5DTchh08BnZ
NnUQNs4U/v4Ozw2zSKM15THYQUJb0zTXLIObS9lF9pT+/dYSdh0dGZA9A0o+pX09bdAlm4VTbJ1D
pSYVwWWj0TQuCtv+5kMqODYF0TYUElUbakO/UGqw79a7oLpr/RZVgrofr1jA0nM1sBPnCFwZoB++
ifeLxHCxPPQh1YvRhMgvQDVR1VrbFhDwfFv6+VrOvqVw5c1XHn/9/WM/FRMcG8gokHBRfluK17i0
oBA0NFBpWbm7nzxOc2Vvzm5+n8+cuLt34yxmEWlygNP42zhDXOPVJjOlm8QCBJN+BeI+LN9BSPpf
KAPNE2e5H70feTGxaK8I2OSIenOiPwsbs/5Z31bbOeNts5W04/ycy9cJ9BvuFrZ2puHaIAEvK8GN
VUNW3xy7Ny/J4sZ7aC6yO/c5u+jayLye1l1CN/7eSEQE43nAt0L3qENu+ZqdCbknc453F7IUQPUE
bAqZjXA4GGHWXGf12gTBJm4jCA9H7L61nh19DSDcCi4aZyTuTy3o90MvIpZmK60fLFidwRo7qWzz
oRWQJIV9x5nAcTI0YrkA5Qf+vPMJ0S9MBzoBLTqMs7/A8CW/rmNj323QU0jqzdw0lmtXD+uzNK2T
SwdiAR42AA9ydov4n7WcZpJjYg0TqTfODMULfWgEx5nuFq/wLC8OMMlrbjSsvUOryfr590v3VMLg
zopTOizeoHy1CBi+6xaamtsNni6eZTUGO41M/pms5NRbBF4Yx1T40MMtfLF6GhzueKaPQ5IaN3pp
hTwoQ+GfAxaeQHoDJOaBLg+NUwM9gMVkqT2D1abRyKSo0ge/G596vavCRtQ7lWp720+3DXegSfmj
djcdyRO7g0jbAHlCpmfhCGg4RARceWENdgVsoBtWvt6uHb046xJ74qUD14oqIaSq0ONZlkIG0QMA
NkH2zwnJDeytR8y59mhyUGcA+WkiL8mfxH0KO+1Qg0br5hzq51TWAfVklA5tbF9AeizeejWVLQzb
HXQy8AjKESLpup+kFbmEmTi4V1jVPEPyA7cv0u17adzyUjtzoDgx8WA3FSC6oVg6M7I+5iI9VF5K
2UOax5G3vYX0qjbOxK0Tu8WHEeYreHdWI72V8YCipjalHQlZpUFCSo6XeVetB82+tSzYtf9+MZ2Y
5x9GXCzm0uEW/IQoRLDVoe2qSATocpwLVScHAeAC6jVzl2vZXKVMBU6nkHyYWlceQZDlewk+IBzy
2uac4e+psVBaRkNtrrx+Aj67gqHG1EJUbbBfmrG5tiRdD/k5sYtTU8FDb8GDKDp0fJezUXdaMmK5
gDLq2GHqfXem9e/fy8n57r9NeB9kE0Taj1NBli2d3Myd1fXyL/YsjwvrDT+cT+v/phj+5wcX1faf
/4U//2jYKLKUysUf/3mR/RBN27zK/5o/9u9f+/ihf16xl/pWipcXefHElr/54YP4/l/jx0/y6cMf
klpCNfNGvYjx+NKqUr4Nkr4082/+b3/4Hy9v3/JlZC//+ONHo2o5f1uaNfUfv360ff7HH/Np6z/f
f/2vn10+VfhYhH+L5vMnXp5a+Y8/DPdPHDpQjXJngRrIUOMd9C/zT/w/0TyDXgwMzdDMhJorZmHd
CEnxIevPubQ5d3FQ65wx1H/8R9uotx/9OWuGA2elW0iPcFIz/vjXlV3/zNx+vhM8iF9/fm98+xNP
/1eGh6kH6Orca/XQYJiF6RZTBA5J9Rj0SFtLzZ+iVp+aNJpafzQ2DHZp9bogneneNRYQknFjThMN
R9WN3zlIFzDMC+hl2rIOTFIBy/HaYveen6GE2LqDedlykYVe6UkcmFWRe9mqGABlvbCgEYKhSKuP
cdH3/EeXet2U1Lnh1FGQT7QuAAjJ20jXSzaEfMroeKOPGXYlV5/q7MCI4ct0BZG3vrpWRLpTEdGy
GzT4irl17kZpzeA8L+3GDEcHbSGPakwehiFHi19PVW5dISXRt4yJOlubJRuDQ2bnBYtB7ofAWJHJ
wq2xF3YrAyo75leQi4wbo1e2+zpMvZXUXTbFzB6e7Tq49XKj8uKA18adIWsn33OSMWerF8wANByK
hsFVHcDVGM5hqCJxo7+knBRYg4U+WltCm/RJ1VTmX7tc6dbF5PdOtjWzaaB30PhpH8qJVWVEG0e1
LGwLWwP/RDatV106RQrWNyUi9SMh5ZiloSFTCgXs2tdYNMJUYliXdS1/QA9WL5/tCT28UHFehzqt
3XElTBhwJZkPIBlyFIc+eRMcKfvIoJbhfm9RZx0vihSYQd/KPPaIVmXvrSR1KL3MZJ6xq4x4popK
C7Tpa5W5he9Eipiafe85tbbTnbG4zaAkna9VafbsajCHUoQGVVa9ZUEljxBpAfrHHs2qiyHjVLpF
MrZFHmztWulB3I2FMh9ryx7rbaX3o31Ro/T7UDUUSZWe9Tyto2qCzm3Y1rjnFSepYE9BVVXDDh60
csR3Vza5yGC6FwIvx7sXAwarKoC59ADTEkxzZ/xqplk5HloO5GQEc+98T6pONRcy7zr+LAMwsXZD
bbTim2rJ90lxZ82NTPPAfkl9g9/4Wi8g7YnH7DzWorG1dQYJXm7grawzAcueIwwH4KdWKo36YZ/W
UwXbQUwZPUOnZoV7HvJbH2W/I0eJnIVqUG19AJaPEVijDboRjg3x8NhEICFRBplpjMwyO8Nb0WiJ
Ag2j8MBqqxIH7sLJ+zjXxQ+j4BA29UvOmqijjkCZ2Cqg5KwDWkPXHmq5N0bee+OFyX2481ViXHca
0TV0Futsk7ZqPoCxVulh2Qw0D4mt+eou9YcGFWazbnfmyNdGXwrtMSsN6W+oyfXvMw2v2VZuUZQh
pLfBrNEpdOpDn3kmSVxOCUpXKGO9gu0qRZiWsB697Pu0uNV5bulhBzUPCKlPbdVtsmwKmn0tdDUc
eWY5oxV5DnH1eism5VVJA6bCFDaZk7JI6z25GzsJ4LiqiEBwobZ6RgBNra0sJ/pcI2aUidI1eZTT
iCfQB35qANymw9a8L/tO23g6ighhBg1lGgrhmSiFul4JHonJXP2iVrYkka5x3zmkBVA91z4pNSd0
9Gxytk3BeQn3J2XaBRTwUTK+AQSD56HPRWe9WjZTayuA0XmU+2IcYvRYNfj0SNdTPDLR2qlqZybk
T5Zl7Ecp9GA94MumcLIHr98VttdciKHgWuxkfpltaWvIIpayaC3YRngOcKC8DW4DkGm7cMoh0Bp6
AdFuc63svpoVp2xjS4jt3iE9C4CNdC0K5duSkO+j5x2rfAKYRwkNOtwWcS2Y79ZOO4SkgJjmClQX
/3ko5FfH7XPntrdLmOKyyex11AVpNv0YLKWyLHRNiMcDIFb7ZOMUfaAlfqYIgZrpaPSJyYaSPqeB
l+pfup4HVlLleEkxUP+5d11SQ+f7nhletiWeFGY8GKn/GGDb0VFe0lr2IxhZcRBjOnRJ2TIHEi8+
rEjv/VKlt0PTjuml5THIF2WYHVe5p1LvALImNIzz2mova6O7kHxk8oH2tguViqJxgtA0pCpjpwWk
7Uh9orsRJMlQsSrc1ovzsZ0jX8NIsRZDpWshoPwgLzXg7nqGV+d7gxqFF2mTW3tRN7NQw9qeKMdx
S4MQL5RIW+AZ+ZDDgLAuqLtyun6lCn/6nubKbSKOn7+ktU4B5mydot15UwrBZR8KkB4NxBdeCPZD
74cispQ2lvHUq9GIRt8rn/PUkmTNWqbDJpc6RRdRsxquUTmZBLYCBWqNS8FKIl412Ze6z3GuqVGa
tg+k6c30HpuTICufGG21EaSqx6+2Ql+zLuA4cTMg1mexwBn9OzVyXb9qEedE2AF3aO9Jx+Ac6pYj
gZ5+kxJfrRglXRMNXobjRh/YGc9iahai3Nt8GEtciaW6F1q+ovLkrgfZahC+dTK1Qqjg427ieT5G
9dR3ZmJPOQ5iVl5yCAaW03UNPMe49iavzEPba22gpUaLYIeFewBAgrZeA3tBR5ppYWNxL/tKlDk+
yYqMIgz8jLK1NILhPncmP/Qzz4uH0uaQCcwexsqh5p6ZudXsRWWXj76nHAY12IA3z13h0Sfiisz/
msuifyV+0I0bm02ItrWZNsaNRxhKJV1ZlN9rUD1YVI0cslk1qb+igPpc1SZaRHa+Sbsa5zu78uQV
R3Y0YBE3w2vgtca3pkPcX5dzASwsQYWsdshAXBjZatOE/h4EQSELwjlvrzKmWZeFsMi1iYrGJeOo
qIdab3U7exoD94tJlDbt27wtX9uh0cZY51MaxH2Z5i++9EbUBTNaXRHotZoXuV1UbJuLjmlh0VWN
G01ksOApKqCHF/ul6IZHZuR5nXQB9BAiy8xSct2Nw2BuvQ4dinmh+6ObDChKPo02oilmoHJL2KqI
AG5VA2QMREJ8KWnYCRPOlCMXXhAZbQ5NDD+vvvmCGgJaDoWArgGU8PLQ8Wq/jPVGgoqTeuZ4R4XK
7ipqCRgMcbyr0DG0LFiBo9KhEpml+TrTNIZoOGSdGbYgPag2RCVLu7GsnAN5G2Afp5HnF0ZzSybH
9vZZ62T0qKWDUjsWjFCHAxJemkWNo1djj09sLGxwIx36Q/HG77ejpsl23abZup8IaW4yiG9sIOVl
vJolMacVJoYA04HilN8fsyoDzQJ1b32IGKtlvaUamLvwE9Y7MV0MlZ/McmfZOmeyfalLuJM+uyUs
jjaEZE6zMrD/Mj9qZc9jp7YdcuTY6iQCVAd0SqbGQq55N8nqAK2fRv3wfK+m22kUPo87J3MAop4G
DTQZy6vZxqlcsQ0I7abImazABzwvo2bENDp+cUsJIs+XosRcBSSxaavVlAkHTBRA7C4rLTX6m1Yh
AAsCOSGuJrKtZQ4ZbjKg/bxWdu5eZHmQA3ZREXlT2Yx+tVAquderwtLA8HdQ9/eKtKnCqaV6Hk44
s9eRhrxDhaWjObFedBay+pqbr3Vap1nCUp08lrlgWOTA48TQNdi748hU6FMqN4NJiIoVEhsA+D0T
883ydO6uhBxIE/ucsDurmKyvejCkaThvc+aTx8GWQvoEyH4PZmOe7vKSEfNLl2scN5zPPjXvznwn
TlIfD/PQQwHcZq4jBvpMckQV7uNRGxnzBFF5vA2zutMqft2m3u3vR1iwsN6GsNEDRPNlhqF8wvbQ
1EtT2xKxvnNWA2TikiLyr+gG2fx5RasTtwPIKhrA4ETN9eFFTZEOTjvC4iYW1nflfh+d7O8/rg/f
vyiDZbWwxqaEeKKFxfiVDC+/f1YfCzi/HtW7y59v710NjA8aHSZ8fQP9JkG+ECjDgktzpnh+7hnN
F/FuEEoICqikjFmfx8COEf/vObW+3QXCPwrIHnKu2Xr34wAof+TMncrYn3EVw2hGriPOcdI+1mQ/
j7HoLXFlCdZzcO2gBG9tirW1ppvzbNKPneWfo6COBvnnudwAbdePd0JSglwMLXM++F7Yjmhep9UW
OJcbSYz737/6RS9wHgvu6vqMuYdBlgP69MexisxwO5mDX79Gtxy+xPYWOJlY3//NttyvgUBvRxsb
UNRPVUJsMMw0WRlDL/yLtRK36ljstITBnRlZY0iPYNytyov6kT+cucP5nbyv2cx36AAKhKohmAyf
+rCyYkNe4Q7nno0Ru1EDPma9mY1GaeKc4VR9nuQfx5rf7LtJbpWE+ryAOYGE4kXfhG6XngkFn9cq
RgA4HibXDqR/l10SV1NdALIa1uo3awi+FaX5I2XnEGiLUujPl+WYpmtCuQXNEmtR5yJ57uU4leKZ
6RG0HmgIrAa8iPmq/nY+en5eVLglqPzMFbrZq3Ex3acWyifG2xSEehN0vp01VGJ256iyn18N4jJ6
djjeWShXvfX23r0a2KboNrLIuESV3+pvy/HcjvP5zQRokGGOGYB5YmdbxB/SG1lD3SwusR2VcQBR
BY4zh1vBblVmKTvTGTFODTfPZ/RnzBm9t9gT7NIci/l+ZohXVW5mkKUb9/6a7d9o50nVRtq1F59Z
TB+xfPPECIDrRJyFk54DJ5rFxAA4A/VDB4rhWzPSQvWC6poGF9ZLHk/ReJBRdwezJo50/mhdG9vf
D37yjiFXAWPvuUBsL8aGeaFVNi0mZQ5FfNgYgdccmGJVmC49A1tfiAj8uk0XT1UHgsj6ZLQzBMxm
fo/Jsi1+qoDkK7PD852jhnAjE8Shs6KDC2bAr0HnGvMcqCDOvthc0lwMrQ3t4LYnalplNbhrYQ/F
o6+erQhwDJKUVkR9rbssc5teiABFl0ZgCqR1liYWSonrAeeg/gx15eRjhysBgPwzp9JfxLR26Auq
1WWc2QU07BBOp9vO0cmtgASyeyZJODm9fMCVbawkNIPnRfxukaa+6EY/yFE797yVmACciVRrTRdW
0Pg31tDPZ/ne9yMUFNzn38+uEzEPDQQTHXLLcEAY9BZjN/BoDFgBbNMtcMOzUJ8WpVuNvlHBzwss
z0/t4670cbT5qb+7UxdMHTvvYBw1ESsS3NpNjfeaVrDBpGfFdBa4hbeZ9eHWFq9Q2dyg04w1R6yY
2d7Q+79kV1CquxbJHG31jaGF/fe/h8n+17DIZBAYcYRculm0U1Z6+Tws6L1izEOtOIdhnt/J56f4
1wiLJdOWdV7ofhOj1iRXTuPfp3ZBzgWDzwkEXpWFDMIARQyNqUWK1Lpc7/UK5lq2QF1coxoY0imJ
shR8El1OBQqlZhr6UxNEWqM5iY3T141XtN0Toui5xu6JFfLhYha7jFn7rfCR1zra0LkojAfaRWGw
6tswQY60pa4WjxbHLkAr9ROf8f8dyz8CrIf/uWO5Vk/PL2Wj2Mv7Luf8mZ89S801/kQ6a6NxCaAr
TrVzZPnZtJx/hPTdhbLTrO3k4zf+6lq6fwKYjk85DuQzociHT/2ra+n8OafIZoAwiP4l3DL+Ttdy
cRJGxIZ51IzzR6oAICK41h9DDS+NPjWsVMZ+EZK1FWOvgMjFLrsGAPjbOdHvhbrF22ig0gCqOlvt
YpNejJblOjocpg/FrDUUZXfuzo9knG7UmsKnDpq9idgXh+YwJe6erc9FnMVx5tfoUBtHx23G/77J
lr4Lq12hc0dJ0r5l+/IaaqvrYtvCyeRcpm+4c4L1V+z511AA/kK3BuTRYBHBNRmInoBKHBeDsRmH
3eAd3a64Q+Mi8exsDUuilabMdZmRHd7Kyqc9mjTBmplDbMEIVw0XNDWjXh/g5GeqrQZ15kgqtHy8
IH+kYkRfdrzLG7Xrqx2eNZ+bpvussw74Z2s18DsE6Rd1RRw2ppCPrzqzDi4/IgREvu4lZNyNqYu4
C4J7lqP+f9CHp3qyI5Pvp+KRM3AAkG27Tmg1X60cnU73wZ6uchqEBYNLii2ScrQjb7hjwRcH1qOg
EkYy2KBNGoK1HwY5pGYg5OuwndPCAoD36FsdDP4sWsQl+LsPuLFUaduu7fZ2/9WgJn7pQO0O8EDk
x4qEZvYk8i8CagNuGwCZIsKWsLUf0Eg3m5VrPiqZX9vpDyEgH+b86CrI26BeZ+MsDCPsAH0Jfuc7
IpFTlWge6DjNNyEs+JNVIZrCRVYeJB6EW1zS6Wo0jwJXAHOzumy3DZnwMlZCn0Kp8F84QoO1BxGH
4N61YMWjXY1dHan+uugeNP9gWlpUiha13DSULgDYQX/dA4k1BBExxohOPBkcMyoJ+gbpnqP53xrP
U0eviVag7TdEEkcozUD2pHuRU3lhQF5QO9w0frtK5a2G8r5bPg6NF5rjD1Lc2GrnZGdAkosDw+f5
uliY9kDygvdYGt3KWlXJtDFlPETlE19pWwd/aV+e1zVdwFN/DQoQEqpw0DWF28nH2JPR0gwGB7HH
U+EMXzP27EGti3VXxqGxG2EXn+MY3qxYpEIVznwZCNZunTO53cnLMK35KIuwCmGVxVrNpqwgbA6B
6ZPcGptp5ayapN62l2iBQtEAsOBrfoDl0r7YAiq7nk3s0/jcCXRxqvj5MOD95jiQ+wOSZYmAhrLo
6AF5jtCY95EY/KizID6PirOVP2rghQfVg+zZ0dWedcuIR+nFBr/ravgxvdu/rn/GqPc4ljde4zJ0
vb+QOeN5FyVhhT4gc8CF5AIbQvo8uy9r8kqiUzKo9Ls37WmvAZ6uwgKteIAQQ6t29x27zL06rMb6
OGT695z7+3roYBZo7Qdb7QUMV6g27EB13BJ5f+aST+1iOI/NW+gMvnGWkb3RaYtudtPG0mZrkQGw
EnTx3JcwyoPFqlWnXbm2iBXvV9Lc+xK9oUZuKmLvMnkwqu8Dbq4x2cpEoX50EbEzACdTyLX0Q/Ps
j7uqeCQFe7GB1XcgegEfLh8gz/po5EGiN4nqmyiT5tH0+hvAjNGOTGPNMqKyBywUgL694X0r6fCA
wzOLuKceQJTFd3hrrW9X7XhFbX3XOEbYIsqTXK5zUt57o4CzcTkd+5ReutpQhB6rH7Uq37tAAXj+
toFY3VDlq871V8qFridlh7F9sXs/zo0s1Jnc+rUWdj6FWE8W981wnHQR6rWxAo848kY4VZr00Ga7
AHFJkDwcWxnqtpaAtxyZhM7CQmmux24fhK136HN3Zed7vwCtJFg16INT2L9l+VUw6+p2l4iVe1Xc
p/y56C9M7SDVpSLw0qrQenevtFLEeTeEY+etxhFfkW8y+U0bx9A3D0S8FCPsxvSdxF8Y077kD4AY
od78UEjMs+6hl6s8GCLhXFF9i75w5fubzu1CQu6r6sFCzx1pR8gUgBC1D2wBi1D4CwuX7xsYSNDg
a9fIQy2rOBibGz7eThin1tEbZ6uysr60Bd3rpF1ljbowspe6z7c1gx19Nb8P+9im36WcLtNhWHP3
G9fupHSPTgcBEkMdjTRN6DBedYSFdY2uc0lhrRyITT0EV4Bw1duyQ7yo83ErHRZjHotEs8WFX/Qx
b4u919QbIutHkxeHynoqiiNwTF/QSQhBwkI3MiU3pCue+3RfefplNQVh59CIV+yrruSlRcnLpMPy
p3+FH96RTPddYCcFWnkCwp26Jw8CPSCb0vjMmpuj4scwAZEZD9wCiGpCjGNZBWxk36ZjWykUh9NN
G2EP6y/40TDhGDdBxh7SVJC1X3MLemnOqx324DKD52VEE9wCv5tn9q/TF4NU2UDk1MFe+RizigaI
npHjYkZ6Y5kb6u/z7gwC/UT2iBueMX4WauGQqFxUIrNhSDXdxRiNf8kUJpm884FZkHoZUpauhlKG
jn+neWdK1B9PsfO+MMt+z6In8Dv3YMr18dZSbjgeTIhhFdy8Eu9+OifqdCJ2fhjg7b7fxXudFXqa
CgORDQWAWeIiu4EeFhQJ64tzLqcn7wUFaoidzA2MZVYsiZM3ZsrwmkQTCf/rBBDh76fl/DSWsxKF
3LfeCEoLywq4YwrBbHjEx5pHQjuXUYNtvYUdBwwWnCCa9doq8+73Yy7YLT9fESQJ0DGdX5bjLF5R
abY5gPpIILqV9mOW+s/u2lWx1u6g6zjrdnylaxB8z3QTFnWbn6PiJAOBZ8iOQ192kbZ0BkCKWtAo
jGqsALfqX/JVkAw7gM0gRp/FIICsvLi5OtesOfWILZRsgObGK8T/fZyQtgmVEscksP/MmpVNm8up
bdac6zcagOo4Ea0bUm6U2T39/imfmjuOZcJNECLuyNIWJW0xYXl78B2OWQ4GBjCpU/78fxthvoJ3
C0F6HNz6xlIxFRfUfCrr77//fs+ew9Bydr6/h8UrE/DWnDRgWePO2wLtEBsFgcF4v3VcnKmKUYum
SksEdbYaQFldY66wQScGUJPIvPrnlFqxCJpj0MH7070H/OGK5wQoVxhopbAxabK1Tr1YNGidt3d1
9ZoPN60ebKTclJTfqizf8BkYODlxaVs4QT7bdpXU1WNnp6HKOI58UHFlfWgyji00XWc6C4G0BVDu
2S6CqOyCnUmCuFYActTtRUludH1caSyPKrdbNzJYe63YcQ2wxv6ODSLhVnXV+w/piHSDWHsQHC8q
KAL57FVMwIwoK3G8J0HUQVpJq8EczoBvdltGgfRDwzkCpBfCiiYpU4hdV/VKdHuiAbrAy/zg+8Vm
qMZLpDeRhi1fusDitTj5tRwXb5brktd3qg6wA2lrAGBvOCsvdZzuHA5EiQW9aepF8I/YlW4KQd7R
j/v2xQIHoh7ItrfENvfVZdlcNRqelLQ3FWwtISa/kqq/97h2qEzgfAMkRnVxkTXGPkMGJAATMwd/
1aC/XAONmEl1VbjNRaHr8ZD1MdQcE1HCtwHotNAneOgphG+G/MGGMIuFEzSp1/Z47VhPujNENEcG
0IoEJstR51Vh2j6nooDuAyh0WnUAHSFy5LWJdFHPHrv8gVTupYaUZCzVE1HlWiljT2u1Uda4Mesp
yu4VQDeh9TgAElYw5JNVEEMrZmL62pVQiOfZpUaqdV1Pxw7Oj7qVyMo/GO4NdN4S31APNgXw1LYA
yOGXg68dBxuXbKdRw4bE0OQeuLKYO97e1uXBRgodVY230fSj6rON14h7xb9D6XxdGPqBGtZOBnXU
I1PmzE8GH7i7so7d4VrSayfgsa7wHQRQKLpRBubA4K+lgJAZ7za88R591q4qQr+kQoDHCdX3PIt9
69hLsTUCQMb03I1ba4wMV/tCJUSX3eHQa+4WbRQoxb9IrdjCgxbpiErB07cAyAJyrrywi34tPRce
R1DkRSFDEZxjKAGg96rKi8RI5Qpg1NhqqjuDsJU/WrHn7ibiHjwNJGhKUDkwo5G1O0DsQn+4rfOX
RlaRrgDZASfabFWYj7eDX+xBAY70JghdMJgE0MKGeafyY8+PIHTGQXbjumpfu/SmtoetBSPlwEiT
Xudh0BhhyQqAQa+9AnMdT9JEJAYtJu7KHwISR23rYC1/yTMznKY7s3zSVI6yEhx4zG8QykmmoIdk
vr1yIBmJzDdkzkNpSkzbDjqm04053JIWtOOi+RrUsOHV9G/C7FfF5H4RDAGr8S/gfY3JMV4Htb6R
PI3SftODXmmKblUo69HA3TpVu3fadDWZ6Y74TjyyFL5tCKxlRMyDGnD00rWXzn0KTJwK+mHrlnmk
0MRCSSBJ/YPtVDGbnBc29aBrpolJXy34LYN4hppUXYVV5h1kBjAKvEnd/lgbBxdRlePAVXH539yd
127kWJaun4gFenNLMhhe3qTyhpBSKXrv+fTzMWtmWooKKLoxV+cAA3R19WTuILnd+tdvVkop3Q56
uw8SBdJruxIFC+pYfpSl7KeI7SdNj1XCi82C1pGnN/jw7hwLNxFAVdPdTd2T3IE1COQzdCO+kN06
rSM3G7i5N+2vVpSP+JSv6MV71Si9yKO002PprlWVtYU2w4qlg6YAWIEpzZJxrQgwqiizUjSvbb6r
xA+ya9gvMdXNzE3ZQmVOx0MtXWVj4QrljjxUW8le27S7NnsRlO5KDT9oP6z81rKj4Xr2q3Ur/4r7
9xr6l5VRKEHOsbLIMUjHG1Q7GQiLptncwqwm/EgodkJYr0wCayGTK/2PTigx1qSsrzI7nKJNBdFM
knc6SVhN+lPthpVeSp4+ZrRNsMOsZrsGRtQF9v7gUYu5ZxQZ6TMY5yZQvo29KF+1U7uWBXNrhOFW
Gma+UxvbRGfbeguyVeZOVb1PabMrJY3q+qfQ+9cS5MlQ5ey4mbOHXld2YbIVh/EhszQqzICSQvWM
LN/6hbwdEvGjCYpjXv7q4/mxFhrHFz86aXSbJnD6znTH6kAyJtqLdl9N/UE0Me8es0MuR25MOOkg
Gi5iizWjDVLs5ZV/N7GT9jHcbBV9ZKfvG5Ujai7eQvGljGC0iuFdPgd3gu5Mvh20t7qP6ZQrS1ck
yHDXr26kudqgSMKD35w0IgOVH631u/JhrdfoPyMYmL4GpVLbQg601VFxy8p3+edjpoaPLR8Zrj00
EE6NoQDnGUty0klTZ3s2ESb04dOAQiAvJK/uPrT2pzqlKzhOP7SWHDb1vUoGu6+GlRbdW92jqn1E
orouJd/RktDJ/afBug6167R5LcrM8TF/rKrY0/JmVekfk4TJoOJDzp/sQChfMFNM4/dBGTg2BXsM
eISC7SvKt22krAMjAg8Y1qaxKSKu7H0v7WQdBfXMtMvYDkvFOoiFse99hEyGdOgl7XY2NB5DXQnD
a0xrGOY8bCXq8OgHdwevFEWESeXKj6/1qFonHEVNctDm2DGjVTyJfN3RzoEGqmY4CEVxU42/A54f
BcxNZqgrYNTV7Fsw7a0nSSg36JrcTCGD1lB2A0WopTeuqiXroNediK09Gm8mzXdkpdwqpX8Via09
1OV6MD5SYW0VNyXEYyMi+i3yHSm+NoT7Ske3HcV2Oyh2nr2FaLfnWfTQAiNfQkbBdmv5HFN5cp13
MtNb9WYfx6f8hwgRtqqe1GUrMsp1OTeOITxH4cBhWa+NFm570GylUXS6+NUKI/wl9jG95LqX8Dvm
hJd+1Gr5KiOprsvj2CIxsmIvzdVNVdOvEGGrdsKV3yaOjLZ37NLnGHBCV6wXoVDWfqPvWz4g5irH
qr2VpAn5UnYfcK7ld1a70JZvcl2+EqqGK0UIOde4G9OdlgW33VyrzhTHHFWC9RsR14Gu90tSAlVo
aGme6v6eiExQbppaDkTrjdVpd0V4K9NvsJofTSCvCzaknmOEXvW6MFsyyMw5cuEnrtqCWDviwa2S
oNdR2s7DwPk1bjhBM/6AMfmXyrJ/9mAsyQAMgLtGgwY109f7PP4zHa2Rmfs8O5DkhiQNbbMdB/eV
pu1RkqzKi0XZuSLl05Cn5WeeqVFSdnLHmfM+qe8Ce9/3NcQJD+Tvqu/TCEtj8HORMihK1/aBRQlB
PGm3jm4XCyXzWvYyF2/2i3Gsiz7zHyWLYUJbNbXFSMI8KbtIVRPqWE5JnzFjO42jXZP+CM3R1TRl
Z8bDJk3zK3FUSCIB42rag0yDx+96jnrOwWLcDAlIZ/kwYpE+h75Tq7mTZMVVVFpcZoRVNBlrVQmc
3CgABZp9/UdHD3vZMn90UrTN+N/rGHRU/qhSZBI0z/Z92r6oQrYpLcWJDK6Vjbkx+3mB9lbzACky
Hew40je4QIqrqRhtWc7WFz7DmQ8NWQwMgzsi8tHT1zJWo9LS4+v+tBLjl9ytjvlz+qo4sZ143Z4l
41wYcZmtJ7UjvBbKX3TUwG6nlC5hNOSClMzOHb3sqn1QK6e5Wuz6yv18NWt2/prcDNfxTyDc4ZJf
+gn7ZZl08EBldhDEtfBnjZOSPx1DMR2MBnjdxbSP3KP5OSEHmBQCL9zpF7C8M1P8y2j/oFTkQiFF
KqPF22iDVudZuRM6L3L6lbQiiFq7+G7/OccZEEUx6wrS2j9MjUYCnA1RnTkxgDIX8xkF2ku9vmRJ
9odk/PUT4lyNvSuKe2w6tFPINKsExawQ4rjValhBYaLP67Q33ZPkRqvgcdz3WCDiZ5ltyztO2fYu
XF2i6C0Aw9dfAIYJSApoBJMMz5Cvu0cs5Wqh4vPqanX43EANlcJp3Zq/v5+rZxbHl1EWmsonIEVD
FRygJWSUtMHB4FkPLmBf5x8DsA0HJVyKTqGvKLOCoqG2dXMpdHjVdj1rK4Vsk++f4+wwnyDuE1S5
FbtJmIYF8W3fuIvs5Ui0iUq++36Us0De5y32BHcyoApkvQbuVGKXkQzPRqTZVZTaUbo1wxuldrID
8KWoOYazLoPbbHrvssydIsX9/of8cxlwXn7a6pfX8emzSd2Um0XTsKftzJ2yafedB+Bz2YPp3PRY
CNcLCQQz9z9HzqdxkG3qSiGJy94JgXi2QyfZZWvSxjRbcsJN5uXH+eX7Rzv3JT8NqZ2wtJBIWHTy
GFJYGhQIQHuVI/rh+0HONNFZWP96MO2kn41uCK17z+kfPS2O+NzCvZB8wela2kkOKs3ry23jc4ji
5yFPrgNhrKeBNDKkOW+y5KZODvmYe/Dett8/26VxTq4BBGxjnRQwR+cWgfx4DfLsCoMFCFE9fj/S
hU+ln3wqwxCpjoqxc8VsZSaJXVcRrc1LyQ/L33K6EX56b6fUg1bUSj0fGEUaQlfQb/Txpzyqdp2D
CPWPhnajABuGAFTfP9yZs43MBO6iEpQvNi7lZI3FY1F0/tw27vgL3dtNtTZdfPOutd3CKsCE69J4
557z83gnW5hfpbKOmpEmyNXC6+g30tpa57vLF8Uzd4SvT3ZytOiQ38QUfMxND+VW2/QbLiKeteY+
BFviEpXr3FZFxhe6DdQOkL5PpqM/ZUlbibzGnlN00doMnrC+rLU5MxdlmhxUEaQHQVI5eXtxIOjN
rJUYGgnUysXvqRM3eRZdMgNcfu3JZCSRg7zFxacE/vzJq6tjw+iFZcrXLpSFZAOa6XQvo7NsGvI+
v0iE+9uL7B8jWjiesOPzZKd1iqACUTciHB/4GVdNjYc2EouiqN1AfUzwMCB/xU7Tt3m+nfvCzqNk
3xXbCdkkmuqDLOFT2ImHoFTvkZyCpXACN9xlGlDKQcdHNnnVm8hV9EOlPUbiqzm+xMiIo+Fm6sKb
2qDx0ej3lpU4PdYkPi4hU+FIw4diParjYYxfM+ATMcmIgt+lDZQwSnDF9yn4J7YCBJfPnUAADQjv
gKmJPEi3Td09p31/6IPsXuInjWrsDYpQOS31xtgojliGpNhL1c8MHI1QxvhBJDyiCujTWY3TxO91
O9izHz+kiuxFWN2T3LQa8neQ1XUE77uaxp9ZYO20pMQDYpPR42j7tWFUj0MR2WnSrbrsWMnpvicW
qp78expnqwkWmqRIeEZl1+FgXI+z5bb98K6HGglTSFULsrx6YsSC22QatzJqdcFvaW30VFrZfZv9
1ESUtyB+GpYjEWCULQjKXaKo9DXNzg41SrKlR5P/Loxdl1gYFxrpfSdgaKGGNHS77r7Qj4Yy37YK
HDOtWddauC31X4HOjpP/qHUUVksjgs6MbUXRYdS6fWRtlehQJzG8nmKX6zu/mh01v1JM5Ma+k0Xv
aTy5hdGtrQwJ//xSK5DSpxz/C71ch2L3FIXBtqx0XkuyKjR9NRk9SvTwWarr6170GlS+Y22uBL1D
0Nysxuq6UMqNr2UbJcxXhU8XRjAz0R4LCH+8CKM6JhHwa90i1oT/3/5YcHB9OEYTOHOp7/oIH9CZ
WCegK/yLKT3J7F5hqPE2ZevUHNbwbG9CQ99kLYlCPWQYfXSaZtuilQqRydaKvJPFwZ1AjAAGxVlz
rL7YNOqd1cl0on5k8HFS0wvBMdCsuk2UIsPdBdG9LypgTugArJfIegz5GQOkqDyUXN8K92146/ut
jTmfXei114Luyea4Lq3wqJjWCqtdOwylA42IXSqio5r7rdiO6zoJPLmSniyr9FByv5bpvWRIt1mU
/fbBlkIURKk0eTFlnyjtK/BfC7KhQbDAWBJujK3HLFxNkrGWR+uuq+56cbyJG04Zi7qcUy6V0APH
zSrBuQJrlvWcJOuulWxp7Lx0vk4TfTXH2y6Z72tMO4Refcj6g5Cib29ZxW26DnG3oNO+bYWxwgVo
MeMv9gHIYZti8BA8VqJIx6QGIIsBIPtrK3mVYfB0QF9pWtrAfPuFi+MHgze2/Y04b5HkA6cnHPry
jnQprzZvl9VuJr/K+oehP3X97RBNG0FH8xE1R0j/9mhU+1BNXL/8FYF3IXtZST27kdHaqUF7RImR
n7sVobKRGHlS33jK+N5hrl+9YW+gmwDjQWPTKDik2VGbaf8M3A3ZUGLLXzH1XVn7gN8LbApFsxr3
pjEgcy/tWHiIemi5lb7VC9G1StPuknudRStkJR/lrqQrERsI9/M3lL9AEZZXzfgNmZRbRu227K+R
9tZL6rb1zXVXxoCpb+Uc0w58qONbSXsIFxoaRKwmeE2NeaeU9xL2/+bSnYRtkuS+TT9pG8fPQ8FK
QnyHU4qUP4HI2+0Ch1vPUfMzaGenTT6i9CkOjql+Xcw3Cpht2tzhqr4ySH8Jwm3OnuOP5jYtV6xB
fJgDesi8vHGhoxL+65ebKg538iy5M264+dg5cW5cRfh4SlawwkUG55/wUMXveOba0oClQbnXyPGo
qx4+mWaHw5vVRuywAfyAdmXmuwiXggLWoBn+0qzAkzTRgZzpCKPlDVN3HY0PlZA/GIPoRkzAWffE
XrNT9OgBzLN55qEgJKrtcz/ITku3VagTe5nZvm8e6swiqaS2xwxbByhzQn2TjjRjtesgp7OubodM
uJmmai9E12XQXYf8p9QXaz9ZZe2mS8RVq69xG7HNCct7rX5j0jm6+Bz5m7ns7SH6JSjFr4gdM6ZJ
l1jz2sTJvR2mTZ5qryRPu8lM/9x8DDoWDkkb1eyNvbArjWRTkmmr0yxIWtxqzOB2NMqdMHbvgaLC
8aMBIOMTgz3Txo/ktZqn14lMb9voxXs5ltfxhJVojbtQ9JbSRZd/iQZnjvpqmo+xAUpPqEfa23he
OzHGKbbVzrucBqMVKM9B8CKUDd/JmeYjVg8ANyFeRHnwgMcJZXPxkOj1OscAv4IwLi4t5O6Q9TsR
PicXHpVrgp5AElyrBtG8rfCrU7pVEPaeaTxUEQ+j5i7/lT7KMbNY//gVZJNuL8EEBgycsJBWTYgV
j8KKesRBdNfG004rAPOmNxnzlgD9WKho3pzt+qqz22X/l/P3cdwmhrmRFHou6Qh23Nl+w9+hN/YE
0F5M+yAOXY3jW4+eamvbY04VXSkR2Vo3Q2iuhyIBWmRyYVncWtmKr4Jw2m7EiqvBTdjq1yx4nGBA
6Wt5LXKOTvq6sWKmQHXoqk1e/ywYa9FwPy76YzXGzY2G1E0dwfAsh18BDlN5dj/otTuqdynY9lgN
NJGXDX9ddVhqLP1qRMyGtEFaZmPBNwy3mlR7jfAQN4d2NOyEvowfHeLuJRUyR+aBsK6DR/ZsNT8b
NYYrz4VwWGzEvRBOQIv/WyHd+/Dau053+obNvFjP002YZWsxFtxZ6fkzN11bAcGzLufGjkiT8of4
oUURKMNxTCc4zRjl1MGuyD9yDdsrJd6kyVMhbHBe2ftK/1xLjacrxrFcosrEdKUl9GcqbnkqvD6L
qA7BX/vszwG9jXKonan4reNrU+gZuvRDPzTHAix28t001LcY7kCK1PGI+wDr4APEK5GeV1mwd1vz
KqyMFTsxF+vEy/o9GevI+iR6ZZIHwdCumvpZCeq1lM3Yq3XOUN60yrNm9LZGCLaj0PX0G2FFu2Mt
k8zl+8ETROStoTyrGr09obAD/6c4Vk48zAe/U/lAulvrb1F/pZYvftRgOlA4s0QbnKp5CDhT1cwZ
6YToSr+K60POgZ+LP3v5PqlucnLNOIfdrjbsCD/jFv+UtqEZKr/42WB3uScH1aqgg6oYpKCZ3VOq
vZfToaBstuLmdhbVnc/WkXJuy1eamTu9IGwbaauW93FarLQiX0fRTjQHbJve5eF3OT2HcK2MqdoG
VbApkux2ksd1njzL/e84G0j0hbenGa6S/tJnmV4nGvpep/+r3MWRgIt/AJNE3OvSXUGzlsOyF4Kj
oEevBG56oXJXxgKoEsFAs3HQYq7V5seFmvdMDYp5gESQ4x8J9CnoaNSxrs06bkQLnptfo8xwrFsd
5LjYXxjpq/7tT3Pky0gnwKNRmrTiiGjFRyC7yt1oFzyVW3HVOOl16Irv/Pst5t4dLh/epUr7TEUq
Y1uCQhTJNYqvk4oUA2Raktw9/lSkbGTkR3O/XF/y3T3bBfg0zAlW6PupjyOx1rqRKSIW2eQtlwl/
I8evZXDJM0M+U5ciL1sEalSJKlFIXwHBDFclMi1oObCrbUdXJT963utE9lRr/0Xdqrb4Q/Uyz78y
j8M+c+GLXkwrOfNa6a4Q8Iy7NAR/9QTfyoduDgKFHh637U2zXmK5/x1TDXn5e04KYlxjaXQspEb9
H9B8r+dKFmo8au1irMWjdsyg7mqpxAWnd4Ibc2s5s5M9cAc6yvvAu4RonKMXf/kFJ3NXm33RwKVv
4VNLHknDayK0tsLuMqhxDoP6MtLyzj/hr0Vb4ZxsMFJDG8Lcca3f6DdwR7D26H//G8jQGRTl83jq
CaIXt0A1fswmJq6zq2hfOaO9NZyVcBxchGOr3LmkpfkDX3zzNU+1xS2MZsE02Af8x0XTDKV5pV2x
97jki7jBTruCYWEjWniOjpU7uLqHomMXXRu8kfpQ5HazpYf+mDuXPrJ8BvoG9JNYUjhN0FE9QYhp
V4gYd/PqF651sCldeWfdtN7sBZthXazbPQQjtJDJulzJHhanoFr/BgB/bl1//hUni4qDVxY7lV/h
H6eVdID+6IjXs+PbrQO+dfGpz/GjeerFPZkOG4ZLJ1N7Ro6iliKfIzxgXbARnyiTGLOBv7LTantJ
XUh/pg425hfOg/Ov+18Dn8x0KcO+SzWXgYf7sd/pzS5vJS6lh1B5bcMf1izvVP9RDYWDEngafmyK
4l34CQtEeDoVPz37Kbu+LCRB9hV+wsQGRikyv/nv4Ud+JbvlWjiIB0hux/Rxursw7JmT8PMr/0P6
/7TGe6rKjKKzw6SiecXjyhtWpRfeRwheJUd0O5c4gitY4t6lA+r8x0aqgDJ5Scw8hRbjIhDLcTk0
4sPk9AfDy+/71hacxqN1/VTb6j7y9Aw93/dPfOZgpA8I+x5fCER0pzIJrStCGb4XHR7xQ83nVTbF
jk7Se4M98JheyvE9t6V9Gu30q3awSsYKlg0mik/t3LoUYoEWud8/0tnZi6UJgRK4mpAp8XWfrvI8
69UupOeC859qxXalXODUn30MAwKxwsmnYVH2dYRmyDOykBghwTAvNuFbgl+Js/P9c5wbxYQ8wl3i
jzXLySh9hBqpt9BkJNI6nX+HIjKB+FKv9kxzneP70ygnWD2+gkmMH2fryuQHQlJSexVo+NEIdqkQ
ObHkpRqzrlFvwzC5z8COdV/eRJl28AUME9JsC/3hRuzAQNpwp8zNXZfffv8ezv9EPAAWk/DFwOTk
jiinWq1rAc2YrCm9El2eUGnb2l+pgkWRctSyoy+4VYtQaryZoxFmnuVZETJt4wGlrFMiRva57xU+
Oq8U8m3w/v0PtM7dthDm/+8PXGbkp11jENu+FrOYm3q0lrBk7NRgW2NmM0rrJEkc/EZtLX3rYTLq
lM3N/FMI3yvqYmnp86v3htgRRfgryC1wB0JIOnCa8QUb0E2hswrVmYyG3qB2ZhfAIgZiZQIKp8a/
RPCuptJdQb4JfXNlDsSkVtveaDfwVm8TikwlEjcGmKAFzR1teCyujEK0/XBvAgyLbUThe51jEuyn
KC/1u0y5EgwR9tkYHjQgXKMbwKsyO41Qq/+c8txr/PdIFL2ERoG/8CNN4egDeI0RntPSgMHjx1yj
NBgrd5qfkhoeZhXYw/A00QCQYxQPaCJkqtOiAStMXMFSE1tKNBfTW5tejhOi6O/AE2TJbY14a6nB
bkr5+2V9laGih9Dt6lXyS+6b7QRO9P2HlM+dOqaJIGnZChX+7+uH7PoqsWq55zLJC86Qduj1vOr7
fK82/hY9/fOIXYBc0lkFtDX0o4XWVG7eFVSbxY9RV45+rw52OuAhnqjelLyNc+SEWb3WyxL8GY/Y
bvoRNZdS0/60P09Py8+/+2QC9i38ri5MWhdkckvKyxvQSmFL7kLb8zf+Ow0/JqU9vgVHFBEWiYXG
rl13z9m+Oyz6QqLH7NIpb/1Vsem9avP9az2/PP71Vk83skns2CXZyNqS1MRw2rV19RhbTiBXTlA9
Y8u8Fixz+38b9HRf66R+1JbOO060CJixiriaAdv0Kl4ZFRip9ktFBfD9mJemz0nhR6JdMEQWrIJQ
rBytudc0bojiQYkuFOznTrhPn/sPM+bTflM2hGMIOs/WQeUV5C06Tvf7J7k0wsnVs8tqRWtmRkjE
a7MD17EuZQadn7P02Mkugw8If+brWgukHpvU5YbXugMuidVteLOUHNW6v17iPaOV75aiW/3uN5aj
w3DB3HYHt2sHrLmxXkgG/AGcc5Wu8kdxf+k2du5WZP7rtxknpVdIjoDa5VzGSnNd65ITKTAUx8AN
2TnlSxDIH5X9P1bvp9FOqhuzJaEJyiv3vNQxrjUv/LFUz/TELM/fwvnej5TQqEBUO/xZwf++sOud
I1LR+CEJkAgdHabdya5nWGkkWBHjIzF+DTaK2zwSa/oYOcoaKrWtb+R9uEuPl6q6c9QHdYnyw9pm
kQf/A/sBEO5CgWOzWS30yARWpkw3x6u26kZ7US5sCOfq9y/DnWyS+BADu2K7+4c/Nb1qGx8oRl+K
Vk/d/xvl25lJpMoQBRSi2pE+n0bf+Io8KFMi/ZngHz/JviBhyrxp7aRA1R1uAifdEfP0eHE6LZ/r
ZDp9Gfdk7VpC3Vt9rcJtOpbb0AlRTrnCXbpXdjhqj5jsaZferHxhxJOlPJcLC7ZhxAUZMTzaEngD
H7Hk8AoPnZR69/3m9Af5/OYJT7lOhJSEJj46S60k3I+uhPNIAkdnvA3W9PLzatUcF37QgBMKbkD5
inLR81fDre9s4t+XTrczm/7n132KTeB3XkjdslW2072sEnzSOR3V+dA/ff/UZ+fvp/l0umFqWUL2
BTaGgCC03Z0FTjTBn0ZHWJv7aXNpvSwf7ZuXfEon7oi8I80t6P+we//mCv077N5zAB7R9NRpbLjY
IZ6ipcKIOlwhXIlxTJj5tNS95cNdzl47U099GehkXaRTYfVRzuk866Prh7/zYFxZwQVjuzMH55dB
TpaCEWZ5X09RTzbPU6wadhnVFy4ZZ+cBNSFOXBZgAWjB14OzjYOgayLxbweJbIXORbgzVqpdPlk7
CDOqLd1cmHnn1venEU9poF1OfABe7PQzj90K2dsaN6wIn6OFaDVs5P/rE54SQoniaGAr8KWQd7vJ
HWYox2WnrraaowK0XcS7zu3Un59vef5P9ykfyXAc+YxXrSYnu6t2yS52iXVbiUSb0sm7wYzALTaX
8NZLX1I7uaPmoqoj0mCyhFv0aLhjtosoYbcss9Sh0LmkEFguEqdL+vNzntxPlcwaBwEpmisihCYP
e93nID3TVRK9DD5df12CXfBqJdZWqtP1n0n0Hzkd/r+WugaJ8dNKWVLdvsSu3Q2v+TvQ0d8JbktM
258/8LeDoSL+ZbKdKaxReluyZLLd/G1gKJt/Abiw4WEPjh2KqTLIf6euCbgeYiuIkRXXQVKE+af/
NTAUZAwMwb/5S/XFaxld0X/iYCj/UZ/8azZgxYIqBssPkx4jltT4Unyd9UUf+lNrGfdtEmq0uy3S
g8TAt7b06Osn39LgylnLRikcW9Xwt6FuFrf5PNG0IrT9TSRsCh6ij5A7xI456Ii4qdt+RNXrD/cT
lmEPGtQYL48N4SGo8nCT9NO+sh6a/B1zPWAQacqPuCiGzhg2wa2fdjMmSaQmpyXJishtg8nDJVQj
lS1pt0qnYoZAvBLVVGjustZH4dumEQA0SqtOdEsZTk0Vtv0P3zJrL0M/9xaHYWmQJGRoP7UMlpbr
Nxn+iYKspnaqK821XBdY3lTgSzgiNdlO74YlILXSW6z2ynI2vYx2fuqIqZXUdqIWa5rcrTMFAnC8
igWMjX8yIIyGf9Zthp9XuEX90D01uhSBgqiTepsNibHmdzVHbLM0pyp86UYtcXZoVYk8u0krt3KL
Fs8uQnVC5hcNOAP2KZf9wfiRyMONmv3Aoh7Of197VtVDklLyaSHm5JBAu7KXryujUjB898dwXcYE
0dFFKb3JD4O3RpHjq46QeFT5ZvSuaT5cyLANEp/hgvpZ8HdtVEqyq3eEaKPDrLHO6AtKrSUED2KW
qq1aK4WaGClityUuhT4/xGI8EDvUwp41+OOvprMod4lyIgNuIMgJH4rSV8tNkKpBvY341sh1xFFz
m2wKkfuaDaaApdB7vVgJKFbDGn4MMSgDJ9dUL1Q5Yn52uSXI0O1a6FRubYzahx5aIb4WDcS/pg/0
lal0wZYIHchbdSlNCd6IZU/YRzSLOyOJ8rtczQkQHsEK4zbiqKrL5tZMhRR/D3zYoVZU0wCgZpWh
0xV5vrfwRJY77JpJ+836FaYpJNgAjQI8ReY2n0b5QRLH7kaTc6K0dHOCD6Mo+DdyyX/wRam6kgI9
OGilCZ83zfTQkfrovtG04EqCwIu7B+oiXo4/K8YGQ5xGIlPGTKlAeqglBEGBHLVJ9JClgn+NIDLE
IU5ofKds+vgxyDR9Lwq94uAuNTwGEy4Vee5rV1UZKINd9yL8F6H1ka8nqVj4mGwEv5LAL15a+K87
vY3dKDLRjEYy5huQeD8SkdwxIROViRAiRM0rJqr6HLI33cAQH2W3mI2etBUBOwR1loBd5VYTtmOo
zvcJmGTyMBRtGq9zVh/MmJKAN8/w1UFxpTwMCrcKuvgarg8w+dhbpeXVaaFvU9y4581k1XiAjJ3Y
ZrZvycinRSGfbAtueuZUChk+wQJL25U/lywENRAe/M4sNqOpGs9SlviSrcxp38G/TvinsGVWjriF
BGOKuVkzEgkVVaqwMdsh9iCpV5vG6uf9iHz9QVTHCTxsjkGF+9J4FLrJ97DuQ6Untq1bBM2wicH7
CBCq9CcC2YpXQUnnh8A0MI7z++yoVEn8JEQDIuAkp++Y1s89X3I9xEW4S2RLuMK1bboVIrN8iSY9
EOyQfTOgQDD9baLCsVMHjNDaWsgPWSTmT61U5ARd6TNRhYrvijo2Irnqk26Wmf6NZYopPQDYaoMc
rdk251//+dH8/2dsKiLT7w7w+9/5b6igX07w5U/8twexJP2lqNi0UbwvvTFs0v7nCBck4y/+HSb2
Sw6GgXEixcb/JKfqf6E1VVWO1yXZm/+f/z3CJfmvJWmVUFW8dFWoGf/JAY5T9tfrnGgxAsUGJvJM
e50u8dcDXIoBsbMuOrBEX5Ji7ny3yMX5LYtDacQ3VrYWF/siC53CgiOWVl1/Hcqh6KUS4XQu+6mA
nwlUSnbBSpG6zSSK1UdsNeIuqkzl3pcK3Ut8rEqW8DwD39qiN10sLOCrkn2n579H1fL6ysLOD/gf
xYwBdTWWtlEwo6XqfVoMsvFjKrK7LhrdMhnnY1RLsPHSJXZaV8biIQuh4lX6ZOoHabLGe/7dQgS1
dKwKDCW/MnDjeVe7uNn46ZCtVEswnnTNFx4I2oqezUgyrkbyphwfw4KDUWKGaJh+d+zTQFljFqg9
5m2VuX3QaXB9RP9AD4UAYuT526Hwk2sha/H3H2LraOpGuRcEIfzw5UT0VFmAUF93B5MIzn0mxF3A
jQQ1vJmp0lZWpt7tuHEVuGnNAOf6LMIQL8trkmObHhK8RlZhnauu1bB5Y3Grz5wnuPNOckkckBh9
lFjYbFLyI4/gxeOhlTB3tjJTX+l5Nz2KQW0gtqu7yq5RO2xCwwhvm0pNOdsjq7FnjcxTaKUxsKih
0x5UG/WoTWZ/3ccKRdJQYQ3dRuOBOFevaQPmiN6VnNyyeCVm5rCp0kYqbVEUzZ+BJph3SLKL127g
WSSSpo8Wp9NN247TNsva0p3kOX2dUi1cBX4w/ZoC32sGbfgpFLIewdX1hZ9k36LYiwTTd6qGE5AA
11hAZiFbw11k9bmrhnklOHmQNKsSS5x90Mnjh6rC3aUFtClV7Iulegg+jJiIMLb24CMZo+pglan+
HMaZtfP/i70zWY5bybbsr5TVHGnoHE3ZsxoEomWwC5ISKU1goi6FztH3+PpaoLLeJUGaojLf7FkN
05S6LgQAx/Fz9l678p14myaxPOqohj2f7/lBmrCeVwJ99R1zSDXZZV023WdNYQzbMSq6LQldxc7U
JveeWF3ta9enFtRkM4i3vE8VzdVWL1G56zcYAsdbI0aUarapFkFctUcDpoSa74zRvsps2Z00xxdr
SpzL3uSxJMWMMFRy2+F2kG7fkfOwEVZSQY4MqUpxYb3gIIuf3CYGQ9NO5VZKqkLZ99FwEQVOIL3W
Tel5krO2d0Smn0aIDldaSoStTz6Eh+CEwaAVx1haGQRmU61dozl1N1lvGbfV2PvHKbeaK7edoh2F
I6y+vrW+F3aDqLW5AU+6mnLAvArYVk2nYHK/UIcU61jRg53WEQ+XaL5+Gvws/27VWn9LXTV9GYy6
blDuR/H3Tu0pbsG19GSzJf7at7VyVw0dngvDF8rPRI+pjdUKZW2t5N9C0Ot7fEL+oTSS6raeMuc6
5FaAVAkLa6WP+SwWVnljmKsNyVMW1Vm8RYgJbKQ2h/Yycuou2dh+oDxlsWteWoR0NHt+dVP1RqVi
qIipB/gJ2Y43mdCDq2zsg43ru0jZu6m3fokpRKE7UoQcsgBy2apv/es+qZunvHaHYUX+7IsL6L+P
2DLT2kcNW48iv64jV1wqxkAC+pCiAYYxWsMgQhBLfPOUBD/rIDN1AEpt+GhBMWkze9j1im/+LCsm
k12kJKdQd6GkVbqNDyrM/wpJEnmO1Lr6NoUUnKuu4cXzdKtNFG77GN9MrpjWlqa0hue7aqyty75H
OS4DSg+KRtWhjlIn4gmj7L6KM/9+NtuNt4nQ+qMYzPTaZYCCsrnoSMjOgp/E1xF0oRiqHzE7ID4R
XbaRKGAdbKCtqi/Cm1Ea2rUNbQPdluqbcts1AXwZJ3V1w6PUFT9jISGScs8stND1cF9qKSxcMN4m
JVkWWLdur9bjWvOj8YH4QeORhGN0CQEAvV+xHuM/60parkFGeiOp1BpWCKfvnJUwh8zaxJHmXOeh
Qwu6yapvZTwHWARxkV1VBEBfYd6qjxmheVI1sq8jJKwrO6lhteTADZ86CRwmnQrl5yBS82nqC+sk
S6fx3JQ0wYjTz/ehK8XjKJ1SEHqqT/DW42NiJQCyVHuw9gXcOIDqptFdmqma7KG1Kd+qUB0i1MCF
fqEiGnlshGbdYF3zrzMrG7ZdUsWV51Q5SCDLrW7LoNduhkKGL6TMKmyDYcumovTPQukjiOn4GvCJ
jIyqA+FG96kU6nPvJHCfWlNoTz29rWw1CFPCvq2nHZsOwWppouz7obZOeawWvAqhtQNpbaAdj/Rx
5+QJWkOiITc8lJDpHdztaiGGrU7O6XVfpxhkuiyFmTL6RC+rQ9zuND3Of5aJYzw7fLw07PdJDasN
Q6BVNeKbqxbuGkgZp+lsrO9sW4wN3oeULI48bAuYKK3OTqhUOjVuBkltlfYtQhSauM+yzsdN3dsC
MQUKeclLwQzciSNv7KoAoonl87gHAyQ5aMUuydhRXJuXtj6o2FtUd/przAZdzggF/3toz5P0Uh3t
r6UWDPc5dQjy+KipuPWY0Vaiy92/Sukq0IMCG/Ya6Cyg3kpmWVCn267zZCmtSxM7Wr8yXGXG4qAj
oOZRpyH33D4tQeXEMtvU0hDXgSXzbS7M8pewGk3DfxEnQCTcLPpO/dG9ZHGJfhUStoGfebL3dV3A
2ydsGx50rt4JMHCHro2MaOXUJgxxM7D7ZmV3yURVRBvjMqz1Ydva1Xirgx2+SRNryjwhdePaLfv8
3so4bngc1Y9V0viXUmJt1GKaCYZFDuqg+CWCurypj5YZECphREV0l6SNkW57SZD2N6fiK/rT7ejK
bAvwpta0KsZaAUPmj5xNvcpQ3WJviZBfoA/4OWLP6I28v/DDxgeQbPeMRLTZhUkC/Fr1G7nPRagE
JJpm7mWs5Tj4hqFGWzo1/V51zXTfVICyswyCnxtOyg7MVn01qh3pm5NS7lV8vRc+uxDmJ9+ZDA5H
DVTKwA5H/TCZ8OJWcZWgK3IQmiFIUNIgWY+DKMggMJxunzlhw+kxHU3IAlWFQVIx7Xabcij7NiqG
RWRTl+kb6cdI/tXI2CZGPZg7veUDClIvUMHdt9lwLaJOPbpZjJvK9vX+YHY+5UfT5D7h04l+nYop
ephzftfFGDFt9hVO4rZSzf3zxiS/x+nHq9jhYObZvTn+6rNuaDYExuZfMMXGJHsnzQ1oKf+hmfTs
eTJCsVGCNNsPwYSsaKxVolIzibfAzfRnZgDTwaEYeiiUuMD8opQ/AHOnqyImfNesHf+rERkYQDiI
p/GasLZh2uTDFJ6sqe57z9KLYD8m0KAuGiUKGu2qBrKaH3MkNDe9bn031N4xt3kXUyt0lS/MreS1
v+f4LZ4QyjJ0QwE0cgqoKj/jQ+Ikc9jx4F86wRg1G7eH6Lt3x8HYqFlY3YJ3sLHf2P5PXQ/66iJo
MYGu3NEYhCfrIbD3WlbWT1bm+vlBdam9N12RAB2Mmia9JyNlF4NlH9Y6hqFHX3XYTTo7bpujplSR
OGRmHzXcDAMbaQHC9MXOm1DfZCHamThWbKRBKdw5uzOUR/qK1C2yGuZEe1B+dHcsQro8Aae6g8NW
5o+uwsGlntPtvagYcJYokZaB9x56NgwTg88sightF7NZln8dERrgp/MrWl9aFZXNts5jzd5klan0
9OMmq8KONAwC9l4WQNKYerUlXpocOM9ufY0SrM07LCBGZZIJglk59XKTj86h7qqBUwZlNlqixFyZ
BWmMXpXWarqKLdo8V9rglMN1VvVOswqrKYGoXuYZ5wM73AxjYZdb0RJpcFBTFFeEiPjRLySaBpW6
5ivgyNsM2B930BGrCA3+sJaWnj5ScKvPY8seCPtJyShretvJtxkOPvdBT0x6Zjem2f8IVAzENY1m
GmSu5B+t5ndjiP7LVvtpo0sH2bavTnvysvVNNEwvNgebjdSMHoYnDxqHiv4m00HvYMIcygv488FA
4xagINx4Z7aY82vbmMwhVh1CmWCENhqCfLlL022jS6xmgT7NSMrWItIup60bRcTcbFWzgV86dAF6
D8j50NjqqeesYyNBXeFzHgI+HQH9Ufyt2q8B41y7x4OFCWUgBmcHJUcy/nLt2njgCE7mQBeopriy
FKN19hTGtuKV/GD8/9XUHTNuv+n3zspM015cVq1R3vg9XrdjT78RW5sM3TH0RG+F2N6NwoiQXoyq
hDLcuX2U4WYYDTX/JVU7Mm6CiWarPoF+lKP4Vqvmdddp4zqh9bwpHSv4nlR6vG7VUoPO9cNK64yO
JvXvnsRZ/3s0zHz8ofbTFSj4cBdWdbipenJTwD8nd3TzwrWvOC23Ky3bX6kdTOuqGnyPsCPjSo5h
cVfKSrsEfZvve2uidZUK7crJjXBf08Z87HIl4KAxKZBriyK+8gff3CqBREqTjZjY+dLPMLkp3AUk
oW753rbaXJByqoBRt7GD1NzROpZUAkNvPeb8uluaBuONg0v1a9oH1tHtx/4L6bYKVkSyJ8OdC1di
Iye9+QrkNJXeoAJfhOcPXovWn76yCH/em4khStqcB0J8jO+Is4xno7W3HalzT82gKY9h3lFLB63m
H940dW5/jzTeRnO86nH/nnQQFjVbqEg3hHMPteE31uHNfK9xqr4ybPceCPZB3OB7vy+vwrXtjVvp
zuSxNQ7lM1PaxRx4XhLNA+0hgwhFSOMLzVs/2K05VdaJo5YOPnEWrWruOQDGQnrwughjHIf3EvkO
Dpz3DSDdDSkBILaaO/EUGwQJTMfoKrg0b4BOXDr78CK+glV1Vu6xEJi8LmvD8rdAqM+2hMUA2krG
hgINesRmqiDfI/e4yY6cPtUbDJfrZGucw798dp020gdKXqK2zKWShuxxbYxT6xROOoxH5g3Jyqzc
6CpPnaLwBv7Wmbt3bsGFVEAVldtw6DhZqX9ZyfIwkdpJqgVkAjM7Zxf7dC1mJobrWkT56osnxZBa
rnHyPNllz+F65vSmVfTFqUsSKZTvf34Tln6t37eOpE/GiEwoQOq8f2LCZpK1VJ0TB3qIwXzmLrJt
upuu/YfsGZ2veiuP+aXmkYLhzTzejXIbns6B8D97NSD4/Oe/YTF3bGjG9FlgnNLuObWe3eDlz9e4
GOZ/uMTF76lmliNpip2qQZHP4EXtBKg1w8PSDIdnJqHJc8gAc/tvLDqn0c0JrtBoFq3YMSE2JqvV
ky0L1SsHHLRm6uYFWGiXV3/0ewgRThiv/rzqUkDw+1rfLLt4Tv3QDvq8BtnszYqgbD3sxbVczSEU
UIx35yh4n944YoLQtNmMrZdhvAPMja6d9FM1Tns+1fAwxs2/c0FvllgoMbSMMCdieU+ogfggb+sd
5u6DPDYgDKvTnMvw5/XOXdHidXDMhkjh2jklbTA8Wf5YPVhGkI5nbtO5VeY/f/P5qfRaz6rMOA1V
sZr66wRB6Z8vY36kF983Ik7+vjGLR14QbpuTe3giJBMCNn2gVahOm0KJfms4fg7/K3jJP/mQfroO
2z6RHTh1hbpYh6lpnzi9eWrNglS8fJfV6bEonTMSqk83xDerzH/+5ufqmOmbo3BPXSPWjSw81/0m
CN7Lzslhzq2zeGfLmNFxo+gnbbytS/cqqV8Uouuka59Ra3+6Ib25nsVLGg9+OLQ800p7EQ3An0sA
xMQ/BWN8VyTG5s+PwtLD+XtLsPGPCYu5FNK597+e0MeakEDnFNpTyrludO6YGMa7wW6QEGj+rs2S
WWAgnL1lgZm3pa99L/rGhPLkDlvX6sOIfps+HWnUCgFLCPtPZNUcXRHUewZxxUewyTjqGczfRrVK
Cm1j17fIP+CGiMgxN0Pd5bNiotsoOnT0XO+y69KOH1xGTcYqVMbuJqqj4Zx54+M4jNIAzN1/Xvni
NVMCi7pUayBK3LrmD2vgWKddB/29kytf9QSHkOgOreuv//yDf/pyv1l18U74duOGyPBPeRJ8CQt9
j0Tl159XWOqk51sqyDklfXM2ppjLMs/QMyuQY/IQHqoDWQqPNAga5HCzh9wsNudk2Z9ckJiVR0LT
dZsZ5+IBIitDJWxDP9mt2h7VQgKv10R8LhXq3Crzn795yTUa/VIV6ol4s4wQ0zuSubxwWwKrWisM
81H5n3dwz3XpYpvEoS5Uy1bh0jIwfb8mnX5XLzL3JGyXQEt0J3wqEzriU5+qN/GYtIWXMxijMxok
AsgQbtAzX4LPTiIYmKm7iLKfybmLPaepkUwwjbybfcyOXIGts7fDHm4ZrQlU4cUdaYnbczrDT7Zt
qksdFAHrYtxdXHdiidbUYuNUAHmXdfnsD8qjPRj7Pz+mn6+CrIxCHcX7UpYaiZxWktRPoWaXnpNb
j5obPYVKceZt+GTXxiTL4F23ZyHc8vChBlbRGWCuOMJyrM8DZFZ29dIW4ZpBwzl35GcF1tvV3HkE
/+YxjfuwrPUhvKvWBnAB49gdm72NHUXZNbsS9f6//iFnufkYMH/OgWK8X040tOxz4ZwqtwWsb0Vd
eJfSENr4qqKd+cp+drs4oVqqZc3Rb0vZelOYw6D19gnBllePuX85KTLYT6lMzzzzn90w1MqcbuzZ
BrC8pnR0R20s9fsij0+uFl1FhrMGW3EhBECRPz+Cn94uXm3804JkL/eDRN5w0DPo7j3D02mb3ulf
BjIEHmErbUb0Dtyzc2eZWczxYU95s+LSKWRMZlPbqnvv3lcH9xGRnwcjit6Q9aB/Czakwd/bO2BC
3VVxxQEdcC982wdoaPWjuivW/fO5ivaTYkNwNoc3Tn3OqXTxBHXWGINZMe+nyL7tRuOLM5GvEEIb
MpFuVM7u3/nB3yy3qG2E0pSMIYx73Jxbh8Jwl+7sL5NHnVvdpmsspueY6p/t4W+vb9F7GKbRHtjp
7tGowMSp9ukBaePFOf/XZ1+nN6ssvQ961MRFpZn3mNTwPj8Jxij/tR9uuSfn2oRIThj35o7ssPpq
/uH622yleQ7PED9c8nhmwXmTX378OHUjLjZ0A1HS4iMAbdAf48C4jyki5jP/jJlVwMyGm3OGmGUk
72u98nYp/f0uFgaTtLHgc23xrbqBILU2by93ziq/lSc0D2de+k/v1ZsLW9Qrtmi7OmnNe9d+zvMf
QXf/5x/us+3r7cUsChU31inYM/e+TPSVExxqHL+5/NI51ZnLeO3zfLxBSMNU2gfaB1tHGzqaHHnm
mqfiMAA2qdqd7s2uOEIDYFGti715Q2rcjgwnc9/dJbRpqlV58/8AP/74i7J9aCQCs4ea6NEXj8oQ
lrAJNZ92qU5k9oqht+ev661/A+nzQW6Qea7//BufW3DxwLito2Zd6t+POVoXBDX7WLjPf17ik8qL
YsGhTWqillPd5fcuVIN6NEtG7KNXHLRLxpLrgl/wJve6VYlTzcSudp7ZvnjrNFUXRLyCtqIosgzx
iop6Uz9g7FQTh5+ybQheVC+t8VAJandZvNiQZ03t2fURvJPjojO+fr3if8lw8d9T1Qll6c3N/2DL
4B388fJO1Pn6F/5pyxD/oCcPAJvHmuKRYI7/q+k0zH+gUCQghWLo1bLBU/hPSadh/ENH0klVgUKO
Egbnxf+oc4iCOD7cf5jEZ3N7eaSQYrr/kiljcdTjk4Pk7pVyMadN0NlfnCbBQRINbJijZwNshR5x
VxCrMTHjNjfGL/EDoua59+L9u/e6Iv9yKk4Nc+zHw0HRIHXRE9ISoM6s1R+Qho9w7l7IVD4MG6hd
O3Afb+7GJ12k9zvqvCK7C8JVziIO5zFrcY0prSoNIfuALLUmVauC3lcRDV3a11o3FYc/L7boCsyr
Cd54Tlyc+jiWLDezqkG1bvdT55k7+8mgQ0qH+9DeKOtzE59P7h0oGPO1zOX5sa3Fh6hhhhsbioCo
eqVtC451wQHHySrwIkju/9pX7/Wy6OGjJFZVS53bAu+/scRrTnVQScS0inlV2AQ0pl/P/HLvTwgf
l5jv45u9yx9MhBA2S5g7Y1usGbsetb29mS46snIDz9r3x3Nzl0UB/3HNRfmq9kg48PYOnvOdMSUp
dSuEdWsCXqo1QWXURec+PQvz+8cVFxVs0xtSbXSr89Rdu7HEtukIXFrHfxF9ua6Ozr1Weql1p64B
DezOXu77avbj4otqttWk0OMgHbw5izg61rt+gw4QeF723Gzo76z7fQR4qvGKnXZ2ePBePv57cRj2
NHvc2YUvFlfuh52ZkDw339+Z3DeT82b4ojxbTS/wbR9XWlym7sdhlTfF4M1+TlZC3uqRpOev9U0/
eCQ/e+muXGPR8aJ2VYYrucvX8pRmK7QK516cTx+xN5e9NI93MeP5pOMfU2+guBX5qqAaLjbRbdYg
GPIK7zwK4OOOJ1BhY7uiH0v6whKylaWGD5e5Aivsg1JAA1x3m8hHHpcOZ7a7zx6oNyu97oZv3tlA
2FOTTFwcJP69tgfcvLW2xVmc5qLEn+8os3Q+hJQ2Dk/Qco7oDnone5/vlHPl7NTNfAuDTXG0r9Qt
LNWNe3v2Pf34G75fcf6OvbmyPp0mGbAhcdtE6+nVCrJ1zTtKOt1KOYnveOdAysercX/2PPNxI3y/
9GKvDWu3Gfh0zktHd/om33W4Zp/IC7+sdvNJzdzJK+3MjTRez5h/nwc+/sSL7RdbV1KWIyGngVHl
5rqo/OSX2aXMoXNijXS7LtdRgrbET8lwlFUzPvla2V9qOqmdColnhWf4Xf3SxpMKCghu/bROE7e4
q/xJ29h9b7mH0QLctWoUt73FnDV60KT1b6Gjm7duOHaI67Mffq+Ka5RosKum1Iq2imA4RGM90BAO
AgY028AHsBaTg2wgvy8DezjKosmPlSv0dDUGfYZQUfhfpGH6SKGtJCfLgePcWmBwogNqNNgBi0im
P9Smr46SwMyvaO2KvTIJ9VA3hrJuHVclNdZtunVmGCBv1Mwf126pJbvElmLf06a7zQMnXQ892fVE
slqEIalhTazt2PzoQqHcDkmksMU6Du4BJ1Avuj7PL+3Eschtbs0nORpM+EU6s6B7EweNF2kK0VHN
WOkXWREARRsjOXwT6VBkx2iyq3zVyfg0Cmu0tpU6YA0hRHron1W9QlAaYTzz/MSXMWO4arpFWoxy
zq/dTNtHsSlHL3ar7OQI8CBx5cfqCkoUFDklCeOOvbHj3NUqkkTl0vLRZod9Sng48a3BoRuVuFyN
Gd4Pte7H50SVF8j4p8MoSzwDoKIBbmNxu9QDBpqrKO3Tr6FqgQmY0lZ5UPDNkYQdEHha6gKLSuur
BXjzKPwRmapPkpYKRk1LC+2xaVArr6FBJgbqNxKLYqKCLQj+5l8hespk5Wc2/yo/ctHoGVCfaz2t
TwiQ7Mt0EvXWicPwOq5S4jlJbH3Ek0P4QmQhwOMI/NBoVqmvRBi9dEGCYBEr8nhplDE+uULD7yri
oti2VZphXFDKhwY99RwWXd1JFR9DmroKMCeYasiL/XLjazIe4FU6RXaIGGw4q7oJTZTJSo09KOlq
EElIy6t9PUbDS4PB92FQOucmjHPrS48/dKVr0fgtx2x8j6GoXmVWB24xdGxg1gmHNBVu4Uq1IJg5
/UTosvKrswCBdQVzNSvJ4ATwmh6RXaOClGTVEVkUrTvi8Q48swgBXO4Q2LZ0bSfNdGUa/GiqbsJk
68zvZOUMG8pweYNssPZcBRi1a5FJP8WSY2kaFatE06a9Yw4nTQ21rxifYvK/UVZNOQE+ah1fuJE+
bWLGOvC9hcQ+GMhV25FD3QwRrFDZNhd9HnyvfGXcFWGjHVvZGg8TxseVi8frIDJj2tZKVV/kkwEN
zJfT1un1bqW1hfIA/Fbf4VIgPTJQnUPBPaclrvqEFkA72yKvp1NBVsk18e94xuOKgZiMwc27mp5c
dpM/RVsjqautDOtqVbRtNRtZq5H3oGpbeHCxVcuVnQX5t8wPx8fSpGIvQ2F8kXpaPCZlazD0woOy
wStbXak1PaYVueT1Om2DdEuWnbX1M6u50LBjb0g/KuM1L+G0cx1Cpd2gcXbG4NdXE2m2oeejdP3L
KRRspKPSYpcQgXqtBONMvmMP8KJQzokGyOVsdd42VaNRPIxY3WNX68EW50yyLX3fONZh5FKnOPdw
Ggn+lUbYQ3dWJGrU1MwcuXMZ+MyzVwsSc5UhvpaiDI7hZDikNseF11ei2zhBiQy5qb4lVc7zVUXA
rTBAkQ3UpwiTy185+t2btFAQ6uGWXWdO3K60IhIXrd2V34rYyS5bJHTjjhQdgXYzLIHmVyN5ub1W
wejrrWwV2Vaqn/REMnKKk1+9bQIqdMOMLBoCnDHqF4jkqmucTdAAjdyJsTEV8RelmXhIa0CU1UsU
+vjTOvtW6/gSNBOayUipv7ZGKndlo1REyfBpzjAyerDDkpUd4mcJix5NLDGnXqXI+laIUbutQioU
XY/EpQiKunjqwuFBZDjwYQkqRBQkTvujwHyTb1X0kp6tFj9Ehio8tBWSjg1Zq/1fg9nlHXJCYK1e
GkzDRWNr43c/teyrOmJn28V4CbkWRLHNhaoqo3MY8jQJL7rOwdrN+112/g7fXSc99LnBsB4SG+hB
LCL3Li2NLN2ntaYSw2qOY+s/EnOWPmOiH4iDCBxlupaBaP4iRZcMDhVnLx560Pu0vrW8fCDhmDxl
NFjpJtJU5c7t3PQmy6YzM5xPayIqBZP5isYsfVFXQ5mrs9YGzUY3ssU03eTXpE+hGP3zSfBji4D6
h+ENkDYbh8fywC5bgfNYZZlUeRzs+7I5I5D4rL7S50RYE1qGyvTwfWlXG2ppQ54YPYkFvg0efbAT
Y37mIs4tsqgf+XCUPENchIY51jfjNTQBTynPCOw+aQIQDzpH3OrcESgdi1uCvt+p4zSZPPJBn6pD
u5vPcjqd0/4QX5wb7M6n4WWJKHAAG5r7OvBaXJOeTYnSTRidKD9+KqVxikd5XwR4NUt5QVPy5c/P
wadV/9v1FoVwM+YTfrFG5Rynbbv5ICfvicY7EcLuaejfL8OzyasfDzTs3W8ucVEFj+k48jmN2FFm
sPyu25PgcWnuzw18PmkTvV9n0XjwtSJxS8ml4S3xMM1d2VDEydA5nrtni0b077r+7RUtjt18Wlza
Ddy0iboIDEjrDWusP8cOB5Fcl8hon4hNWStnw/8+e41J40MujDYI7OLyaamCjE8gl0iWjxn8ZPj0
58fj0/8+0gqaoagsYN69f42zvioGxelVrxhqRPwh4opzgM1PDu8W82qT3iiSbrSWi9vUtfhw8I6q
NEzmUWqyMXvP3dTrOcUw+yK+nesWfH5Nf6+3uFmpb7tNjyHEC+LeS9y7vn/684+24H7/fhzeXtHi
V8MUP1qm/frguUQBooKBFMth2lkH9aZh8vJzllQTF8V5wjuz9mf7x5u1l60Q3MYDTb5K9QhQRMiN
BodcTbAW8TbYiR0ZRxPn2/bxfDzFp9ukQ0QViHfo0yAU3j8rg1najZ1zUs0uda9etVfKJoFkh7OU
aW54Tmw0f0CW++Tb1RZ3MU6IW2rTjDi+XXdJNtSz2W0sAIHlwT8SW+DYK/u3NP//D1/+J1+1N0/Z
h+HLRV799SN7S9R4/Qv/HL64zFFcFNJ4mDBi2PPX8TcTi+GLC9wbVzPKM1d/pWX9PXwByY+yD547
VBymM2+HL5rDHGHuglM7zMOc//0f79Ss9eJ/v7OJMMV595hgGAKqNxP1cKyhf1vUIeFQgYoaGYXM
n7eZ1ulzxARzp+zAR8b/ar4DTfvFeovPKfow5iAT65m74mB64IBqr9mXQ+y5XrMJ98XOh4wU5x55
g+f6acarMuXtS7FY/ZW6/qah1g2RS+ulbbw+V8BrWKpy0ZFSVmzaANvdXrFHS/meyKlsvdAEtw12
aMRVq8IByLpo/KIomj/dDGQWvFRTrN/BOiD713Dafj3lvZKtSS+hCaArVgqOKzOKQ0ePRewSpei6
m7Ykz+8imvCVcTB0jCnBUxxxIiIdQMOvPtZhUlz5uGxrZ23Uphut3CB0lFUxGElM0yEobYIhYlN5
ycqw29dlgbXcDDD5N2pM50Zz3MnZEaugGLCYg0x8A3QBQCocjKjdZEmkNVCwA+nqP/WwH2mpySFs
d75SFTTVVBFxUF5X7jhi6hKQB1yphdF0qWH75pujiYSC3x+LL2UQRDm83p6j2Nw56NrrkSMGbv6G
nDJDEINFZFShI5e3S5k8qNaYpRfZMCgwqLrBadT1pDEDCLa1FoEfJ0017/C51QHhpWtJZ0Hf1Yrv
E76VqdGjqoWl6Xo4Y6sLvTRz/zRiCnMOAHz9O6U2HEJop86apYV+fB8qoXhsNU6eniwiyFzVNGY7
fNR1v1KmMjCOaZwBQ5qjjlemO1p3gRH7D1OvDV9Uq7TFSmnVBBaaHCuCRvQKe20St+XXepDdMU6E
uVdRn8Nh0K0TOWAJHVk7KsZVXhfjU9056bARYScFHGk8rmsX0MuhHd0Z1+YQauOXHWO52jao/SOz
3pi1jAZPQvt3d84QBjcpMLgXp/OTNcU7KpxGyyqaPYAbSF4gzu5H4GCa3Iig47OZ5pO/kYrjNntD
klW754qGO9tX9BeAFJNJYGyNxtTw48eBR8RaBb3d3PdupY24M6UxAmkov1R2gYWN94HJSFBlZBYm
BWd7RjX5XhoWiU3E6d1PU1sdrUyzb3NBNlkqfHpNFfFvtlLLTU9U9U+emGDdicbfqVlbelmlBCtd
pcO3MqSiwQEZ6CYngb0pxzr1Aje0D1kR4+bMHavBL53yH5sbMDJXxm0xN2WSMq4viFyatqGmTAd1
bt5AdzMe8rmho2gmHQB6PFYnm4t2bvukAq9zOreCGo2nKZrbQ0OA+bOcW0ZWEiq7UdVW9txOAuuh
fnXpMMVzqykNSIAb5/aTPzeiMPDR/J6bU3VRyxuodcPGD+zv09zCMi3fWVlzWyueG1za1E6HdG56
YWmaDtHcCPP9vsboTnNs0qL8KOaGWT+3zmwnjQhHUH5BB5kONQkB2txoi+aWmyCCdp3gtb0wAfl5
TiHklZkbKm7PIjiKKa8vGgQf+7BCxCsnmR2k9PMbRmqIm8a83ocaEg84eXSZpnDycsVSdgOchr2e
U+L0jVyLCTu+VSf5tnXhjbmVHMkJjXj/fOFDljCgUTsl+ZtVHkEF42dqopJ22lQWK7+Mjb86bJk/
NXNy9mpj+deohUiSlSS8F4Zb34iGG98lg7On54JkHrs8CB/nWGaK1+S5TzSErL/SIwP5EVoWKML8
rpqa8cuUp9bXUQm+p0K467jXrCuTB/0ua0btchqy7BD4uradEvICU7fh+a3VfM7uxAjq+bbtRLd+
31W3oy60eFtKdaBLLcNTpBZ0rpvQh3dX4kD/lr72tuu5zc0zxb7ZvXa/iZ6KFNIlEfOuYB+ZTxn+
050dQCzzCcq8iOdGuqbwvd5ONMdui7nRXrWiOuAvTrdaL7kH/BOZYCYSXIXvmnvntWHvmOPaphsO
GWRu6PuDO0UbmGzK2i4G9RD3stgX49B/rcuMccCkyx9TWFX6xnydF9SvswNFunG+DqfS/5bPw4WR
rvy2fJ04FBk++dIahqPzOpAw8CFACvRXmWBcAUZL3Vduxgyjs+hJRlkGsA6oibjmrf9RWEV3oC9p
3kqt0r+V81BksMf2dnidlBg6TeiDATlio1dD8X/YO4/lyKEky/7L7NEGLbYQoSNIBjU3MDKZhHzQ
wAPw9XMie0RV9liV9X42TGHMJBkBPLhfv37udZZlt4bDnwmLg8b1u9MX1GaryEiFylJ5slZlfsPR
4T4us21tzQQc1RaxSUOgY3/0UNqre4/6bDN66Ibd6hU8jodGOJvWcea7doX4sVktq16Iu2CVlJm4
pMlK/40A81/K8Rtw1CPMxiJs/gYu+6sJUUtutZk5E42AjG4U/nyjBNnJ296m3v9unvZ3T/XXF/vb
MuuCmfX6hi8mul+sVfv19PMPFef/w2DyX1rsv7/CX4XcAH5hIMH1Vsh1p/lUhgDQI488uinSAOnr
R2//3zR03vo4ilrqFxXxh1//0Fb/oZyqhqHIdZopijnGWkzxifkmaaPkPIzMYxqVAa7fPz/n/28y
/oem/ssmY1dX32P32f9Tm3H7J/8L3Oca/8EKAjIHLMwbetehsv7PPoOH/3+wuOYA+VF5s2Ar0AT8
b3Cf8x+mxpyeDsNlx5gnx/9pNAD3eeCxsA2q7FBgmDD/O43Gn1WI/1t6QxJE7bzlQ+rsirKhrf61
VQABYSzTAoKNV1Zb0r0jswWVdwt9nrf97O2qxNv1TRblHARTXp/iuDtOXrwzyWupvDsK3IdmLO5G
LbvLsuUlFX0AvOY8VQ9e60YMEy21JjE9vxfFEiVr9jrKCR5dczUYBADajVwRfzTa+m56cySK7qt2
x61D1M1KEGtPPA+h2JkFi71JI+C5G0uUD8TcR8LQNkP6u5v/TYP+Rxr6pxcEDwEd3s2djLwD5fif
5YDM6aU+mFOyzRYGQwBhy9M6WQDqmkuWqPp3Av3Pt6R5XQY1Oa9FVd2rFtHexdhfwBs5oWYSKg8a
yNvPU32XVt3LrC/KO1XeOwHDVsD/qIEQG3gCjrnrLxbcPzUFCUr5c+fEc7nrrIRYYbPtrlqxSdJS
Hoy0PhnajyEYhbuadl/mozzqFFSL1puHefGeZtuMD12xgPioM/1qHkratrRR9rE9ZcHaG/m2s/jO
QdhYUQ0uK6y8RTmUUxs1UK+ABztpuJixGRRDPwYJNetR7Yh/GkZbuzJupzTKFe/cErF0Nqrctxo7
vfC9nPoSNJyRDN6hVY31EPddFnYt89LV7C6wrqZ9nDMQWGhKNjYMmmAsE3G3autnmvXuSbeXJmKD
vtgmxaTdTdP6bc3Kh2HH2iec97fkzass66i0J8U0u/2/Pp7/7Fn99W4jkptY8m7oafNvk2NPvSbS
ZI43dtazvl981GkGgzem0WhUQfK3JtD/iY/v9frd1SXk5Vx8sBKzgRzZXD1AJvuq7oNVlQnMHwXK
lvPcl2N/D03yBv0hrrrt1t/T7Td15g4YCzPQi733iDxJ3L3wWt9JdLvwE/tKKrmypSdpw14foiZN
S4ptGyiVW+VBn4lNLToSsdWabdQVeJdd/dsF4b+2SDgQkDYsTeP4+fPL7eT5R3MLMz59Ur0s3Sp5
wt0pE/ivRp9sFRpokGIUIWAft5O3DKes18CPeCaPTie7tLj489zBMAXMt1fo5YqGeO1hhtU4WXr/
atIZnEZTu8Sie+5o2aOY0fleur/cRY2JkeRKtrsm/Ndv8V+RNvxAJkZryBAs2uFSVP/eFLbr2aai
yK2NwZCuLOajonfJHgbLGhWGGQJlMXarQSSUruR6MM7qVhbzbi4RAJK8cCMyCesNm0NvPUsuJ23Q
L546MosmNyz4198qD2oeFP+g+/z5ZlmPw/7q8f2iSP51HFd97QHiT4zNjU3VGMWNiC6Ik27vbO6Y
7ero01Fj0M5Wy+23YmWxnzWUOZqz2KSDBl2UNpZfd8NAMv2cRBLvAsxfhUjp0iLaWlv2dkeaWjLc
qYOc/GQxSt9Vye+uvQdT0WksE3U3pgy9rOrO0RPC0QWg7rLpt4YzXfP4J8GZ4utl+aSu09bThn3e
ZXhL6skHO3DFtEj5/wy+ZwOnKTnk5XO84AaZNUrLdVYPTZON21bmLqNY0C5G17KWAVWV9Ya3ZHW/
2Jl8bOIbc3KubR8rxWOay2doSay6ZfHTZH83giR2rX+LsYykI3iRjLCwonzKHec8ypy4pnx+7n+v
lkKwfKuHGSMCVoONoBUkI5K4Xe0y+WWYbVBUyYlXD6f/ajIvndIvmvg66DF3hB7X9KxOX2lfAz/G
yVJX1kMv++IUJ8M9bcPZzUwNrnMWgxLC/KSYn2qbRPOUyb1mlO+rK/KgxZmB76Gq/Vw0+b2DKyyf
39ps1L/iHFiaUhhfXZv/TDWAntiL0hszsV3vmkGsh44E+sUxpruib+/MVv2MVRSv2kl8oS8k88mE
RRDUM3ah3ZMB4/5se8j3qjE/NUDHorTsP5o8bvzZARyoePZGga8dmsOXZQ7VHjD9AK67NvyePD5n
8V1tWCOzyx5Nsu1QbZKjXLs2JJBbDaFK6H5uZHU05Yl7omuPCTJjhG+klLErIyMqd3ks9O5orurn
0KePVbx2h6LSjPu1g9k2zeo5zZcHNdEsf7V1WG0ynPT0oY0lc0NdQaXRrpNeD37NjTn0dCmmIq6L
3eADAGCXPqhz32+8obrAsrofBHl+5qAS1gR4b7+Mxtkt9rICHcTfSn+ZIUQJS1o+Xo1axaQHovGb
prnYumobobtI4nFiG2au4hwt2xObcXJVv1uB0i0DmHK8BQ90P7ixRhIA8ix/zofyuzLweuAB0vbx
0P7EyGVL0xusctRd/Gap0gA19NY0zQR0KTvYIMV7RvhRHxtq2FcZrhgCGDtsZwtbUIGa0zKvbOD7
hts6AVgzO0xtAa4XfWR2kg1bi1swM1/LpGxgUPXhOnifcyEfdM86xkOVbYTzrhVldWqGJTJrs8cM
VZMC7FTYVmqexaIK1lR9KDKdgKKKPXsURrBf3tm6nelW+auCB+X3XZnzN/nG7bEgyb5bMAxAwppj
L/XbYnS2roeRr69PSrnCd2Df2/Z62ILNvUYTHDA7fZycut8us1rulZG3nnb1IIF4cgElG1V2MDx7
77g0WjS1kN2KndCG7LjoAoZ/2ZKropvf2QzStR21t6kq7EipRFAm+atTdfea1KFJ6GVKbFXhhB2w
OFs+q7Hu4o1bsBMtD0XtPDcivcMqdQGeBkCvayA2lJ+zJDasxSgETsLZ5D2w95sEWS1J1E3wpjNP
iUNDiCzwLOUMTXU/Fl2zVQv2J7uEqEKKRlImQWO19FWjpbcbOGdc/HPybqJuFkb2keiK7oupADmL
Z7Be1edBz5VLMRj3JoxIH45mZIolMF2Z+uisD47BjM12RH3OFlIXIKeO92x4wFA24kOzCgOebCw2
atMMG52iELSmS26X0as7D8W2dfHtVk5yxpeXhtXY4D4tzY+l3Nrm8KqPfOttPn6n1nq1dCUJpJp8
aHJ+FBD7tqMF/yF1ND/NYAHSpwycDZXtU4hSbjZ6uGB+imbVOeqIA/qyZuDoG9+dq8Gv0CZu3Msk
lK5EXF+i1cwelNT5HmzAMq2A6sfiel+QPCUxWMcVjFcB67/njV7n7hDfTJqEto4USOo5zuy9QZ8c
Tujd4TjkP6RmbKE7/Crbag7GkQSMYlUfi3m4V8jt3XYrjiSVbAjfrFXSE/IxkvGwvUVjBWR8sMYf
py+qtN5SlnB9Nn4lvjTnE8XjpNfe18qgEfYD+5SFSN3IK6cpxMjzVM7chB6voMSQ6Bj2d9/oxwJS
d+5N16TSEfJt5FlORMfv4uzBMiVV25oDMls3May6s1J8VPWg+QWldjSHShZKWLO+Xq9BC2w8ZptF
lHKPSvujjPPBQwedNIapK8ftqnqf7hzjoR3OpWp/FXLSfeqm/ZTxGToHbWI1Jv6gwtpQN4fsGr5j
75zA2h3sNH1IkPRsJ932ViX9YjSeZ/skDW6+2mwBbU4dAOrG+DKN8mkyauiX8sdw+qfcrk+TpYDr
rCRYWXKeOxCrsVMV3LXq/aR/ZzG+LNNKTrY+fnbJEsk++emyYysXX7IWwW0ZsIqf+nNht74xjLzR
GbOjhTSR3p8X9bl1cBjOk/JYDkBScTN+54INbBxiNzRRAPMAJrGmPnuijYN11OGF1j9zqQPIvZGk
c3vk7BUFbisPgbfAnNAgbdlxe2jt4tuqSh8q92NP7pjTfjlt/qQBAiVdi0LeSM0QvK7i2K/xj7cu
Iwc75tzVVRniqNWPqnR71F5y0/nUyJYxya/paS7BaYPHin2nzqMJNsuh437yjSy5KoYg9L7a2I5N
XUayRj/3NVvx25aebjP1nRVCnD4TeWF45fs86AJVVAhws+bArKUNWz2X21g2P3aVf6IYBOw4xoGF
UUFvCmJVHNPnOFBxzFVXWLah6/AtOMuvGuVd8WCEtr4yzYwYbPnurvVrX0yPhajhkC3x2VHT17ar
KPlevbxLAh6EN51OvS/qhQqCaQQE1iizJp7A+s27bdVbyylSDJQeNkV7fM205cUBgMvm+JIEHjZG
QKT+INTpXhuzg7rEYGJVHp2sH5mB2dsfg8uf3EnpsMitT+rShHpC06KuyeusDIx/TO846Atswfag
AH3vOo9Ksd44FeflmLd4ipWC9tKEIJ9Pex5DV9tef0PDzTZ5O+6k4hDc1x0x+qeBS85H0IEEjujD
P5UM6jdurqe26BRcCizFopVro5j9plOfVcngDF/aa2qsHF9AdhvF0WFPv+L65LtsGbIZyRXKKjr6
MnOp11cX4qZWjWcbxzSIe4qbwbtlG+t4pptqV2TLFzixe69d6+0Ihx6Pq3PW+/VxwSYLd1XjCm8T
z6fLCieHo6VjrBC0SrO7vWGzW93Ztf7T2+pec2kApeg0+PG/DLdzdzmmM4jB88ZS82sVy+M8Fitw
WwYGMgOspQ5bnOSr1jmBqS2suRdkDGquSCKrSohGyp5WoYT2ygQ0t+5h9xrb3DSYboxt2MFhZpRC
A2vr5zbLSio658VOGMDEmJLjSClarkULIjrlapQo2tGoUvoO4LxDP3y4Sb9Z+xv6tsHTCTL2S+gm
xJ0yHnBJVh8N61ixG+TZChp1avJgUe1PS63IgnbMnWHmamCXOFhr8lOkchLK9KpKbnV3htcbO/Mj
EOJjzL5TSkxdprWHzCmflbr/pl1ismkvfjxkcFoTv9m2nXgt0pT685biM2v+4PCw01v9vun1s6zN
hidP7xEgUED7Fyn243m4KO78RWByGYqZ8ZfIut9B5+Kmh0/wkenUB9rGbQh57a1dlWMNVyR5FYNX
jH7Xd/dWr/yUtvYBQv2gpaxCyOptXEl50O0WoYJZjda+FWbx4y6oBF3Rnwbqpqzn4TfE2W+yfV5g
iXvc7dJnBPQtkpIGvonghPL8Ld1z7uzcKoU2zyZDnpq8JmJTDMOvooPqrIjLYoNDgpvAusnIKMcy
122RAxJfO/zqBONYk/tp4FvPq+wOBPcDctxjnX8kpYGRd1we80U7mNNFmNmHMxofqzdubW/8tlPt
ox/itwxXT10qpFUpflnmTH3Nz9IhWIMfUbTd3YI4FAmVoo0d1EPVWnNQLFkwTsQwTUqfb3t2Pvy2
tB7cxoSR76yXAjh+uBJIFRjecFxcshoGMSUbLbXLoBCH3k10fAXpWXXg3xgtnAbR7zVqFb9xta+y
igmfc1+o1pwgSZPt0iSuz7ZIGQzx+jUXdaQVyxbaOhclT+VAoTdfMp4PTGDLP+eJpAUGABN2a90x
xiy4vrWBPAhxylIhGD7x9k/VGHk5kUUxGpSZ01Fpq82mC2k/AFLxcw3ZD+3fZzUIrPi0f60G9ajw
nAuI2A2qahqIpbgvFJmGZZ9TXOYbDEUgNkTzXCvz3tCpMnV9ebIE8QdtIX9qZ34ZRfpK330LbODR
rqlX47bzZevElBJxDqb9cTasrcvYlG5IHsjzcYOVASSZ7HNkWotJwY4fIslZzSVzw2/bedlkSuv3
I3ZriwQsUtS/yFiC5DDVb+1SPHhJNUXEDYEWI6wqbEaWCweHXQT5+edFn5zulDMzDqfirtEH0j1d
jAldaf/KTPsFv9vorz0/GJ1ZyGFxzJ0bIF3n8NTs8lDbzabWy5e5JnVdKNZFZ3SsZu6tC8lgu0ys
WQgz7Ep97w7mI7s9WUQ8Ba4nagfRcBcIYT7fEsmNxLiIcUbY0A8LKiJNnsFPIfKn1bbvPb24i3Xl
Wb1lCVTZQjtOAPziOWE/VXeNTPCsaC91Da9m9X71talFSzrgysj33KZ36O1fhWJht1+vjtvfJabY
u7wF1hgfSRiRTF9n1096Oo32PGiPBUAa1pe0rzo3d2vuJr6Nx9qvvAwQtMLezEpxY80NMevFQ/Xo
tADyNYlKayrBVM+H29ebuIzWIr7Cmvzq0ozFBSuamWoDtMbWkGQ/k55X4RKPyKTD+IqDodxJLNxB
W333ncEZw6g0KNxsh2P5XrgFvdx3IhWey7HYT001HThpT/BzvqayznD2p4814QFBbosHsQ4vY9vm
vqa3oaHZj7pjfWkwBrL1V7EmmBaHWAmcJftRVjcaV4zqzMl/5UX6rsv1KZdzvROscRCWEYzC2cVx
/Mx8KZgrcYH69iwX48LK1GCQugJh8qdN0i3W7bBOi73DlNBKaDCyhTyvdX6L52cb8jGLXuXDOvbU
PIMKkxw2srWR/XCaXftQyIRHsGuR5/G71pufdHToZEZ5Qmx/54Gfgy43GZpW5EVU8UDJNmztBVhx
WfPXhOScdDOLask1k/bEcaRF/HuyCtcfZPs45PIhFzrpPuQAjWSLRTpsR9v8srMatEWtn9KMR23r
9A+kbZAiRMviJkWQVcZXXTUH2bNqZ04vEMt+xa56G9EXh+z1z5dWyvlQLo3rj8ZyYIbPEsVUYWWs
2vlrqgD311Xq58l0X7PPGMbj8jJgKQuA8dP+Tm/DMMO1TqcIx8Yu75fTYLAQUKfLbl5gkxkTJ38p
TrIjgGWUZqAm+FFUPkUYbCa7Yx+mS1FTt77ljvreDe6XMblbE9mSp+FGX+QP0j67XKglCCQur1dC
rOlgXBbRELddknqmC25Dx5sevPelJiuv0NsOtwgKfQVFy2Qpz18mO4wrF0eG1b/PTn1KcgqDhn0p
MoF5kDm3OIW4AbfzUAPmNaPSRTPCnoQGPqOr5IuzIeGFSBxevC5R2aFM0jNrHjR6LHTFRECxoMqW
Um+TGUN2TpdlPdqIuYGevV8gdk9m5oZ6fJxqLaHmWC7uYHi7XF3u49mfxqGLmkR7ZXXlRPzDp9kM
Xqi7Jlt/4gQ5ZdtXTNKlpm0JiwNu4IEVz3d9sST7RH6QTW7vTFV/qWYqL81RNl6tqLvWFpDES1LP
c5KsdIfhmGFmL1nPFdwRXBKNJXapwp4bdlFMN6hM7Z7+zTisXaWdLDXdqrNrPoyMu0N3dY6egxGl
s0blRZYarcbqPHIcGpsuqcenlVhGKMOf7kD+H27R4Qp8Hy3oBwBe+ijEunBT3pdmybsSw3rv+zTd
TZ6BqDNr+WttmngwKo/48lHLT83CjxsX1cryVjPujNErd2Apbj0WVpugHJXvtbppAXWKGqci8UPs
TKv7JN8qBf04BT91SGu0T63atqE7pOq2ctv2qakrZeelTeSwzBIMRquw3khERSry74Snjzaa5t4p
neTo9FTJc3Pukjg/lZm3XEWs2KfJzR/dMIa9936zlkQzA1FkE8s65fYtPasRl4Q1xt/FMkF+yPXE
L7Bd5e6w7GSikYPQkQBse82XR5OOwjCoVxQGd4NLImO1ufRO07KgZ5YyfXbB7/vzmhknwy5llN61
OYMmqUmPFk+uDy3c9J3wxnaHpU95KBXcSU6v298xzxtl+c/P1DpL3mvrNUlngZdIVTbETY0vmave
cbSIX6qr7NS5jQ92tyDROFqyTXDRFKlaHtVYcpy38FYtfBkns7C8Q49WjtTCxu7tw5/fpe0t7KB1
CPJBdZRJc5EuTAC/j9P1YmojawAGRsxeXMk6EZdCyPLuzweHfVxa8vHodb3YTYoOUFlI7doMa3fs
+/wnS2r9WhjK+5hY1WmaJ861Ne/3HSGmj4Lz8ayl2uOfP/35sBDS403JjyERkldeSe6TsT2iLDAX
VHFqtcntQ988En5Q7FTp9k/VUnzqkl1J6+YJy/EhwNEv44dyXNKdU9wubX6WGBPJIxokkzU1ZUFb
6PnZXeoyWCoPTpkLd38cJOeC6rKgVy78E5mvRLiYHXdPXuh3XTHKiDUqIImZOx2K5IqbqtYfu6qQ
F1FISE83jEiaUKRRzXXw+Jw5Ih4hTDwdFKlLh7SyC1WvOWY4oXubsq7LNye3v7MuXTamQsW5WlxG
fdsrEcajLF77a6t0xtHp9A9mLwGzC+3Ms1GFRg8lkuW8C7tjKxj6Od+5yzIFq2PUkV0O3inOuvig
IXI7ReMerZTMt8KzKK/ScosiBZMN4+hltLCgDe1pIY1TNh46Wx3rIfhCBhOzdlWyecgCVyxDRFgb
cwSOzIGYzcOwEnHmyH5LTgTacYsQPVv9PddmHJYOcdxaWhwgg7oXa915tfrWuIl9sBPztrTnqVxM
qRcaNuclbTWZBe2yh8+fHLEfuFviUZ4wbRrPVB2+5fXzRV8Vh413JQ5KR1cuk7Uc89qodlKCZ8l1
i4tFdXcrnteLapo/45SyrT6nEJPrNN2yI2QFII7riyXan5R3zM90wj0RTynx8nbZGl52UpsiO86F
2EtjQJpvh0tcJO2lrBSWVpPSjAR1ctMW2jWx7v/ccu08j+e2WzhMZxR0KKXiwCm1V3K2djPGGD6r
gVfK/3abtsT7Omk7hJkkUGmp0vlceu12cddlV7t4/NhOQQeTSrNR9Co/z0xZFxTMY9KNB3fQ43fE
LLZc6UkbzLbRUjkwXPqGNF5VnS5ePby4Xao89bL7zWtdH1dZvwws/ezNeXXuMeKWe8Plqd/Mp6Qh
QMMrx/fbHjcBgvHNtFgBhuoN5dB3PWM4Fw2cxJ/4FN8+sDa5HFPamXEhCIv9XGW3ZHnx8OdDYYlf
Gk/wVa0OqWFAOWy4BWAS+XXjdSdp51Eym6pfFjbPrdk6TG1gtjNupMR9F1hFtwjo+ezpmBGUu7xD
ptUy52TF0jj1OUF/t8SnHVRnjI8GYcKyb7T7VM3vxNxduCs41GXtniEYQa8QnkkBypE7o7kQntqS
KGyM91wd7BuLFgXPtOnoiQm+6w15kpOQuBY080giWnloOrJ41inbWPNwIhs2PqiaEk26uTxkC3qu
eZFsI//Yd7bZV/uiULSIdq0OZis5tHEVH7xuCjX6r62taU8kxXY8/ak045zN0Vam0Lz1Rtsyr6Ff
jFdrpwzaz6i1vxpEo41pyCmgk7YPeWc+6p6fdUK/qu2kbOnz932pnBk83BV1l4ZKnEdp3mAqLQio
qPcMcO2tV98M5L1bYYRsDFyjAt8DE1CTy23j6KK+mJm+aXsvu5KXEZiERd2W604Y45A/6kb6EzMF
ugej2xR2g/+FrCmptOPBAPqwevPeSZB3nM7ipOpZgZVlclxt7Z77rmM6NeqbOTXKc9NnHzV6xTad
cn1b5/19jL+PxWBphrkcrlpcPIxreTiwN7qGMtdeyoV0S57UABOcR3bp7zrAikSjDUR7UWTnKeQi
0VahPiAmmQyg+Pr5vm3Pk0Jdxb0pRYEiMzYHoYzbvCwOOJXTyFAZI2PWf1irnoGZF+W9Iyh1Hb+f
1KNUyfQyJhavE/aOPQNpuLV+lzpideoWBz0pTzrGkhON8out4Grr6gnZTbeNU7GWjHhNiQdSiI9y
tglvSr3ffZc/mXnivXodwUxjPDP0jgtiNsa52yW9G0g5TNtVt1NSTJCK82QANDVVXdia+W4yZXfq
G3XcEFoTrKbGfvs4s3I8on62CQGR5CPvBkXofolN9ZXsNTb13L71y9i17nKWuEVTmL/nZvEz1Le6
Lsg1KGfjmDceQR81qkm39v3ZxBHNRGg7Ug4zzYNTu667KQEaoJhacUy06qfJsVlkja2GVgsVZ5ya
3/y4r2uhmS9yMK8NV4pPfbCe4VggnaIbaY2nbzVdje8dfLNBTIwNUvR6RmZty8rgPJnLJMA9bu6y
JJv2nmS5mGNWPgzMoAetZXw2t8VZKsopFst6tokuWN3lYAJBoM61LVrSyWfqQpiZN0TD6jihMpKF
lLX9lXwTnYTpaWRPgFOO5KoktJEcqWHdX8IrfhflQJWZk4nD7bwXWFm30puniFSo45LyXJsEjcqU
T+bBIQW+pM1Ab1MebGKXXAdnTDvJDYd3HI7j0oZxYyMWECnpzvJu8oZt1znjzpvjOEx1SlLHULfJ
sLR3dcrujEJzoXXztDVyd45IDxt9UZjZflnQqrXR+wRJEKm6QTllEOkXl8yjxxJn+mx8awx0LdTN
XdGwz++IX7ZaYWae9+paP7p2/xkpOfzahJvEVxYOm3Gdd45OS903PIKkIuQm5RRGFwQVMCk5lUXT
lJs2mZPjtLjY/KmvuImyoNfIlDK7Pn9wOpeDd6JAIrnwmi2cTF06DTukUG5BNdS7PjQ9+aoPNTKv
mWnbNTXOcY68g/r/LtGld7lGuZU1ScWL8WCzt3JqPMXFx94R57RmmGMQAgaGIa3miGA2PI42TF52
vF1zqR5Gs8PBOibncS7J03WjBkcNuZ1eumPeE4ELEVuT4CqafbTupKnBnXQ/5BUTSjYWH7qj98dU
xbeAf4DKvmsfbVLFfce6Pa2jEVPfS2H1e4t6xk8TNH3Z0BgnyJE8sHHAq/J5LIeLcCrGIcINCwFA
pRPNtTJGtprJ6QncdtSvQl02U6mn24z1z7DqvTdlKpZHJ833Zlqopx7NZH+rg+W35tWHtoBhY8kg
aZZqw6tzVOoqDjuB1GCaxGTcQDtzmt8tyHF+69X9xVhBZRdyWC95FodOWt2yuSv74GT1LiFXlf9t
17TVr9lEcFXJvkIodidiX4VNnFPpVgd76odwsd2fqc2YF+TGoQUf4jTJPSMmkyHfzYnEOV7rIyCw
2mUT5DbRVc3kkIr55Wcgyh6Erm6FZuMBKEi9jFeLT9M8RsjA5bnU+qB4r6dly9xkrIeYxwzTpXUp
0UIWhVnXIoDUEM0eOOY67iyaxYDoPQEGPHuATsK0oxnLsGbXKOgGq+I2tj7yNntnE6kPkQ7jk+FU
L4o6YN9Bj0a8YcuG/pPNmr3JaG2jCmUT9yvblNL56WDYAk6wLnKlUUYsiFG+h+Q359C0pwJ1QtOJ
B/JU71UX2XpCjDDi6jnBX4/xMeNYBQQttPYJZR2pXBff/W0VYMBrKZf+wYnVmwKNdjWw6ReS87iL
ESoiZ2IIVesUx7ndXNN42tXdaiHkIHF47k3jS5geqGm9dzn+bxlf1P25HREYP4WFOTEnZtdmfl5S
7lzX2wy1EmpYwRwZPyWYV6cZB8HEHR3e5r9Fqw9hyxbHVBInVmMWzOcPUZyNrHtvYugyqTEZ0Ima
JAAFcWcb266IP9AwXzP1FmvsPGq30APhWEehNqNPdQDeoATxmtvgFykKtHkkO1GMT/NsYA+Z23dr
1pl+x+VGjjg4ldzod102rVsiHmRwmyUxZU13hofqmtA+lVqTPsfkyqOqkDem69NmFM23i/0TMW+o
d7x+bx3xcAQoP7VVWQSaiInEtrLQY4XgnGa1eVixRiAgi2M2ifzQefPNHmHiC7CULUVdR3RZ0py6
hovU0sgxJKcmfVwr+WDH74qaynM9BGuZc0BMOLOE1kdxy1dU2z0XGJOR2Asc+6ZEKTzF6uR7dpNH
JRvotwdSDf8nd+e1JLeVbulXOdE3c9PQbHggYnoiBiZdZZZnGd4gysJ7j6c/H4rsbrLULbYuz4QU
kiiyCpWZMHuvf61v9cGerrQA40L2qA2M0GSNSkERvVrFrss2hdZNF4P2aov8iigDVfWpdV8DzMhE
yqiy1n1ZIqVG7IlRIaO2JCL03sDyYbBPhoupjiamy3SRL5ltJn6R4VsVYbUvSFmVw6BdxusHkhUl
OWhZLtiryo+9TgmtZmqPaRk2PjXYNU+26l3o9C6HJDRCk8VTC8Wp6mkaxe1Lo6BNUomnhmfounGG
qyzsMbdx/7SYoKr0Uhi8rSzlGXFMg8Nt5zDoC2YANAn6Ma9VMWFBSQtyJPVZH6qXcZVA+aYu7Txc
C43ZoFAaZyJnYkZZzjhB9onaT/uIQImoLWmLorjE7Z6ONh76jVmfu+FM8no2hmsbOROlPfAGK+J5
1bMMVFnCmFX/TE036JYWR0adPDLFsFzSJ19wBqPy5/XeXPqHOtduwXbAjlJfBAKgxPbOZ7R2wk/6
FtPTzFyM/SiqHzMseZPVJp5BvThX7evMzjPuROKhNHAgJQTg1KZbWy8JRrMER9KnPrzC4IYlx6lF
ct5KLQi/XNsTQiu31HEdinC4NmCMj+T9yGxSfLg2vocv9cLbY5YyrcDh17Gnftqcs+zMvhSY0fTS
UB4mS0q80cxqnFeKcGRJNU/0JR/qVgcuuWjtRqQ9M8uiOk9T5qGtkW6gY6GLqPpu3T4fiV19acdy
YnlJ4yJ4LqdKWzI8ibioTYmLxJpQz1NSRvISYNKo8lerEvZVu7rzuByxXiMGYdEkoadKL71geQ7E
XtooisCw18r4smX5lRDeNS3kqBoaEaugLOfjxELLU2oeFomIUpcE0HiKUulireLcz3HP6nbIkTlx
Zcuy3PkS5hu6oGi1DXskr8i+4vav7gBuRTe6PXh6hjuW2QQ/loabLhYQ7YhQcr+dkouq6d5KuX5M
SbmlCn4WMWk+bJ72Umq1F3k2aIG2GjbWj6oSTLdM0AP2V1uriG1vmevWq4SeOFYrT77NYPJQjEL1
eMTfsMWJL/tCeWiNcdyrA5DNIU5NmqnT60Yv64ssPvQMxlyRG6UfBa3hdHQWeE3VPZfUWW7L0b6f
TSEfK6VaNqNCv6ONF2kRXe33mlXTHJIfkk59jiNmZKHUaA70q+Aw9OVZXJGBU2f7IeX62eAWv4mp
ytssZrpsGOWOlnWo2PHq1jDf4+ZyI6Xc/vn4zG2Z8/f/WSM3L2U1N3EYdR+R8X/+6j9jKG/fyvOn
/K39/K1++s6k0b+He9bc/E+/8As68+ar/q2Zr99a1lV/D66vf/I//c3/evv4Lrfo+n/7y0vZF936
3cgf/xzIXw33//vH7//969YX8Le/XD41T2H/NP8Urlm/5Hu4RoeTrJvkxTSFpAyIG+zU38M1hvKb
QQ6QZAt8kZWF/M9wDe2GK0MZUo2mUStjs5b/R7pGUszfCNao9EqRQrO4zVt/Jl6zxub/GS8woADw
rXQs8Do/nMpw7WczPeMYSxmNMPXVMLsp5FWUVXOsouRVf2Fz/8WRPmz9P2S+FNar4IU5Eky2S3y/
sSvJ+nXdBBc/fAAs+uawLH4kE8Bz+vk1kaPkjRMKbHhQP7BaPwVkgrytJRumCrqiZl5O7YQZNe9r
hxC7jJhUhTdIwKGr9lGiulTZlDd1LaULLDe2Ad4AQW7067meei/L1M64mbIg2jVpRae3MfdfYoqn
qUuaB3Csma5OuLIowO0w04Hv89KxheQWVpW+wcKORhF18W1lDRiya8yf5zKixV4jRKvRBJt3pBgG
1r3Yx0obK25pl9YZmD299UO9plIqHJEBd6wkE3lPEHCEZFdMrJ0SQ39XgXoxhmqEmjKgIbC/1wlL
5vsArCnx5yhJ/LjNyxo5uQ1lx24Lpd1QIVrIPBamitkEainJUzNTCQa1g77qOHK3G3pKfw+GORKO
ytNQUXZxay6AaPOugVRjYEl7wM1kqGeUlcRowlrJPng0R8MiUq0qplf3EOQJYVqmr+Zd3fpyU5MS
mOo2ulctpQdnPS/TVwlPsHVajDQ2XLVCKHTIcLQPllqZ3ZXWVTXF74F5UeNHmp7YZEK/rqqyOepR
F1b4zGZRbuiehgpQWFXXOhaWt5nVSyEKthNSCQaSNmmEWGsypvxqEEoS8bNJtXil/wZ0LdREdJ9h
6INtsZBh2Qa6RZ4ZhGtZniYElP26nMj2TdfcRN2cDW6achGRScjEazvYVLLOYsRxGMYyZfQ1Bo7w
xDVXFE4e5jRtDlkcPi21ZHTepCBBbArORE4VpmLjwVzdptM4pq9WppxmHiCWxJJtXKJhm2FdQuG1
Kw1CBDmoZEf416bfHnzoM8OHBtmRZuFjPJQaeX+bSbBf0QJ/b5UVGtOsIVXC3ZaAFtTm1O1TC9Sm
sy6eRqfWWr0GaNlOL1Lb3k+tpOcuFnYFBy7MPBNbdNS951U73+BjfQn1pUi+BEExkZZOW4OWmFxZ
6NeSpFTzWgzAV4kKKuE2aS3V2gxDAMV7YT3uTl2kG1diPUlaVzC1BRDCfmn086IXRCiquNpomdr2
m6qCyXE2GE0ZXUZsn+fWtNhLTGp5NLBAid1iBkrDMAVBDd2p6HQHuUY9pxS7zfZpONnFNgKn+lUx
yjk8ostoBt5t3GD4j+NSUD+uA0E0Qdcxa2l1jNtEa1uBuJEFxkG3UnlLIbkXSVMMRbDMjH0UE8OH
5pEH9bZodMMdDYWRY2uSK5GLorooFlVFHbET5gK6qkSM79SPOagaFeaW+y5uFBVjRewGSNsIJLGI
Ft9I0mJbclTNX1orshx2yzEUxilrYB2kylhANwhTViaBrfIOsonZD808mAfkcJW0m0yv+t4uKi35
olexgtm9V9JuKzVlW59HbQLqkcRQ6sm8mWSUB1VEXh7JMw32bE8lV84yKpuDIVcav9T6+Cq006E6
LkZiUb6bVMnsdIWUsjHNJmbyAZZ0FlbY3lJ6bO2jaGJd2hhdA+3AhrHKrB2vJW4vo64CNyKuDAys
4cf2JOzOAqWmiUeylUUbeRpvIzOUrOI+ObfjdiD2z0ZFTErjRaIq5zM9XHqWUzk3b/yYrBslIz4f
siLSN1Mn5PgQa6E0EpQwR7Sp2p36qmnCbQahYZ6PIleg2r8X7axapW/pmqRfmpECkvAkSI1SkV0b
S5p4Zt4JAcSDGBBoBcJzRuVBaDZyf8IdUPraMtoXba2M+PdppLgXZW0C24MAYfDTj8OttYzdJUVv
irlJYxOBCNnbfqH/2r4XKvdjpJiR/vM0yux2K/Ny9lEzdPJ2JsuApsR9KdPn+bJQRNrdymGb4VoA
eXlUisB8pFX+BddIlN0WyySd97mP1Nekz0OSdu/sCjHtpYWUKduul3rs6IIcPrd1dWQ73NmI8FEQ
xnts16p8hYGteQ1KUPw0cOdhV11oSqE/xxTBw86QGakjG9Uj7pjYNJuCeQ515K4y9FAYYtvIMgjj
HYHP0dIIUwaqnL6Whp1lD1TET8adbaSy4Dwg56QULiTjuN4Z9OmAtMgB9XqlTDDMm0Bh1gEjUjK+
FEgbZVgyKcjDMfUxVaG5adNoOYXI1+E5puBiV6dhpN0FVcXwz0TeM6+XAT0jty7Ibfo0M+rlta7V
doTrXeho1z12qc5omXfFecB9t8tyqt5JH2F+1wchI8sUgQFpAK9mxU0rmlBsqN+S1FtLzXuCSISA
jBOKY3qiuF050LFOykrT6oKtiBLtasWUmJHop37ISwqzckQ1D6nR6r1QEg3+f+gU9WZWe9btNqCS
u3wJkudUVZLLWUuwHqsxUzhvlsOk3mK7TXqvFqS5lHJE+CeCTxhBUpUp3ZlVTDcbZBvxNW3bNPY6
OW1BD4eNZm6CFCujr2dBteFZFQybvMt07Km9wNxkFgJnXduKzvS54BQgNBNvQ2JXte3CPon7vSqG
lO0+SRuiElY/eL2NO8LRieeszvbBEI6VVXpyvqgAc/Cx5/O07aJ5X1R24etTfB5UWXgx6cPiRFFR
La465Cq72lQ5wEVW8EHbYEnxNKdSv+vQeEkqLEv7lArEgWmopshtyklNALlGBf51Tli4u4U0DkjD
hcU9yrG71KZYoMaks88WuwqdHnOP7ludXql3ZQK85IRRwejvSBFV0mkKRc1mU+W+q3tSWFbNHnem
fP7XpVi/pJeJd9rcTmLox8JMvHQl4jzYRmJED7QOYuZkEFUizBmTUPd/TfM0aQ0V4msHD3nNnyx1
4c5KwbIlqeboLgzUot78NQvIo6R9nvhjFWjRYakyMkp1Gr0tWZRgrOzSbh83tpJ924v9xOL6cYX7
aSVNL4+QCeQLRUN6FJayMiN+WElrUP1kSUtSn/jSfF71Qr8cl1TzS3z+36gJ//ZQn5bS66EEl4RC
5vajEOQTDI4gnRZrSZxi326yCxanXxMm0icJUyn6ArKwHrW/Cpn+nDClJ309psqGBKjHCqdgX/Tj
y7NtvW7LlD7tdFLajMl8ojuFEslnFZ8mGe8wvf/ze9v/bON6Ub0VN13z9tadnqr/AbtXABs/bJ5+
x587L/8rfyr+V/tf2VPx+uMW9uPrvmPo9N9kodOoqpFNVmCs/2MHu2LodPaPgtkiBeWGzu/8HUMn
Q6iDFwGcDmIhTQ6cN987gFT5N+wmFgYuqA4W2Wfzz2xfzX9VScLPxETegFQh8D78fLZkTMckRU/B
Icr9PomPdaOeM955LiuFO5SC5BrEl7FqfOkDRBI1OyADnohrZlp6JqsVcS8hHs1KNl3Wg2jg01u4
qJs5D48aIwGDOIAVbOT4qe2UrzCwCcdhw8TaQNfyCt0hcdAeif8nTmiZrqLVTwpQVGwmN3Zy0VKm
SG8hOHzu1pZvMAw52JXXtFvdOtTW5QVodYdIMAvviEwPs5BtjXOEuEnoE1pQcNn0eEc3pL6cFhdH
4oNtEhKubyBAuKMv7RREgxeX10GCRrQhGKwHSMqOhS+03irpeWNvbG2f3WQ3CVyX7CII3+svqriu
Tzp7OxRwwZoTFvdyzDbZRr/HkDPXTv7VgnuOWYntn3MLSZtBDBGtNn6L5Ovihsrs2zo7/2gK7hCd
FgYVbsjTq3SphFaqU51sBfWJ4Kdb3A2sRtwK5TzKF49J6bGxWST0V7DYI4BRvXk2wvcC9dQmPG+2
hPk7rLskox7mF+mr9HV+ER//Fh//Xv8ZPXXv3/4ZPSkv3TtQuu9/De/Jk74llfsyvGsvOvEBJpqk
tIz5fKCTbd7Y2zo9KmScNTslWsRDg5Zlil7XPdM5NlE6dQjDPTINWUwvx9b8kD1pqjv0zNRuRy+6
nsQ+hVuhbB2yQHvW8xPUpnBrI0UH+Nxg3W1w2Q+ZY5SsVdxpYZDiqsoV38uUt/wTYEVeXljNDu8V
Ey+qiZnQk5LUN5HkT6P3OJFUoiOAuMHsLgeyR+u/05vJnXDU2I79lXamC6fx+XPWU6n5jCLMr9u8
2SXVi2Jd6NU6Q8PMsA1716R+ddqomTdfrm3StBgU0DM87bYcHe12voyeA7EhIpvHZ2ZxmJRdcRao
XrWLeo1uxcExsutQegnbi9w4Ui3fgzrly8vobpquJ/WrXhwuDbFJpAdO1VCrPVMzXTlkPMgEWCT8
hHO5IcrihZHp5FiQ+gEfDLgKN9bOGh3H03QZ4fgctqTeLWQDyS94wSXSidPVpykSlHOkjltBWA1O
anCqjtngTBvtUHZH6+qrztzLlj3yDTYekEMU+ViZZJVn9W0rXbYDsPNFcrrGS8RlghngPbqNz0/e
hjHiwXrf1BNZn/Px6cRjjL2xk9rYYt1l2cTRFWaZldl8TgNp67WLb6vHBrrcLbI16wKiWTOuYL+d
/YklDyptphzT/D2I760I9BwpZ+lIAK17miRoZdgZACpsFSAtbEkcuj68SiZDHBduEwvPXFab6lnW
wXOLyff33tQemuSYdkcCt+j0R7uBoCaJ9WfDy1Bdiie2QAgVyh2oxxoC+3tKjjQEOp5Nvqk45fVi
dMBxAekvJFW4wVwo2iEhllu8QpQj1ETVATGwmPljRwqJUwpZ/PVigykNBRxKhjPtZS9THQD/svkV
wJwbmW/2KN13yYYWkazaz0gLtm9mrCPD20i+B13CK90WYpMWd4W4E5lfDWd4n58Uphtt1DomDa/L
YczOVKaCAie/Ae1l02eXAr+w4mrUt4XH/mTeg/6PZKe8yq9Y//M3URLp4z+Ki/7Unj7+N//v2+8I
bq+aw71qWW9oDNu//Y3i0L6RWwaMMu65MS5ny/08Qsxw0knQ7iFjFPYmx7qstfM1kTc/c9qrMcUk
zy17g6I912cMn8q9JPxQ8+Kea4oZWIezh+EL88BnGcdyKF2bjeSGDCQqCfsn7oUCMF+30moIAmFj
mQ+Bsokqqgy/5H4w+iPegJnh8LJWKQTGQwutmzE7A2De1YJ4MBELAlg607/i2aL2iRs8cKzFVlyr
x5rQ2Ft2T1nvkIG1q4dsNDYUWGzSgSnegN3uyTgiEJEPAC+p1aeoPDfCu5JnImxGu9gR14QWsESb
5ZypWa65+go2eCgacAYMosNBcoNp8mMMHTnJZYuejDlVLjvT4tcUBNRPjWz7xUHnoo27e02f/Eqz
fbvTN4pJp0YZbMDOvIdkI6qEW6zGkKsvWdIDJ1S+BHL6zNP8McmICU1MnTQrdmM99XC6X6Iu+kFP
QQDu8GW5EqXqWeGAGqKSKKLNQZP3bUHgPqvOstVqNMM6lcjKlY0/ju9jeLTaezJOW/j8WDZFtEns
yzW75kfr7ncJuVHM8VVMjQtjUczc8WK7jS2Rv26HM8XGIXgjh5MDIctPFYZGRe2x5CjwEYU5+YRl
I6XbXpq+6vJwnlKUMenZBY1vd3lmvCqFdgw1WEpPf35p+j9t0ckK7N8PTP4frSQZb8K34cv+9W9/
4Y9/W2kq2m/CognQQpihWJIC9r/PSmSZHkoFgVCVyet8rBn/vtKUtN9U0MhshICYwaRB0v/HUlOS
rd8EWu3HQACQu/hza011XTz/MCzRTXgVLEAhqmsaS03jczWZFHYSutHwbMxNRGi+KfQbSU5GT5tI
8ugDifk1lm+16evAII+2FksjLaqNWM7esq635PJhxuVlYXHKZPE2aEFIEwCR9t2chkK7LfKwOpVB
HSr3S5/qQLSStjQPUyY1xkapiloRbt2CcAUYBBDVGUtlRlgIa2tXE9oG3JHCkvyCRNubOhecaUXS
gKhcq/rsS5EGCJI+1RRb6W0InCLfQ8h6IzWHQNhMPGIKJb+GAGpx0qdxo41QO5GnWQXVeleRGSqi
dd1g5RqWNTVI7f44AmhQ72xC1OG2KxervKom0UX70qom82Ch/cV+Nxkq6AqDOBHuBnADp7oMI3Eo
lcHMn1prfCHtNqhbvU0myrLg2O8zIdmsa6LFsIxjCoATT59UWWaruwv0Y+2M0Uhq5y4CqiChTXzv
zK4xdMTjYLtzIAPTcCqtbbRtQMXIq12JmXfF83LDLlqeuVMLj3goVHIQaUL7m4yL9coyYlk9jwUO
iXNbwn56kuYVk0F8Uz/DfdIWF3VDyHoUKGCDU9oZVobZZtJzV3Z50+xKrcMRwNJS2hpQRbV3huiD
Nxb2ynJR1Warh1LCGqBSchMRxrRTiwxNrYegE3rwu+tTUiEUQqiAzBihzKzfS61gcueiMeOTJrQY
jbrb2uWQPSSYVonQLOSBtgtfjgGsraIx3Y6KZlTdS4+Ns/fJIeqI/aQQECsZmNt1DmaqSJXlrJHH
Cr4P0/qxfbL6LGkf+6Eu6/O0Jb5+sYxTbpxNZqyVZ4XGXOZYhokC90KlGsramgt6SALkIjYrf6zJ
Vh5GhXef2qZs3hllbH7RloAnjlxONTO/yI42esS+kBFKQStTFpN4QA4rbVQELYU98wREWAfuaeo1
mNsly0bPNuqwT91ylPpuZ0KjVrehXU7FbibTuW+suOhaV22ywTq0WdEGvhJxEcJLILu1Mc2uwooR
FFXDg1FTMbfYYz0sb3nJSb3LGylfrkyj7UJXNnqdSyPA5MZCEButzGqMJkK2lUTqGfjEBgOvkNwk
ShMyrZKL7lBixgpvq7ppx/N46JNmPy1psw0CfASVG3T5jFpsjjaex3AcixtEaUs5j6eprA9lqiFy
OUkxzZRykS3TxmC/SM0cvwoeWSagFLRLVsgjMTibwBlRLFIndp93Abld/PKsI9WxSZs95LU6vM64
Vpp7lTNDOaky5lKLKIgMXDwERFPKfTmy06TLMWGJMOFX21d5QG+7k4+NVrBG7qFVu0B2A53FZt1a
qZtXy8JWEr1yGLddOAwCXpSeh68yOT9zAskbqMzc5koKK/ga/PDjpRTm5rCfFItUe9u39Yyfpht0
ruu4DLLuutJpg3uGUDWxAx/Q5uJ6E7VaLDAhcqay7+nruEnBKw8klcxgGJPUS/BaJ4Bexqq/aaR4
UE23UedCV1zbHFo0uTCOii+Q5hTxhBae1JtgMgjF4P/P5JNmxuPI60RHy550tedqcNSltGjO1JEz
c+FQw1Had7GmktdXBmw00L6bDEf5mI56/F4nJcQI106b8QW4DPCrViksa1tqyKeHGK62dKXKcmM/
ao0Rza/gckXwaNlQ6LbDkA2S10AJnG4YkkDSo6JF67CwELFgYVFW3VOlSTUTpGZSbDo/DWWZ7wot
DoK3bqRK/TpQFxK/jKzKRzPWm40CAphCrZz0AaHUjjlbvFGCtUOt1FB4nU7VFvAADQC2wqgqj490
mHYld0b2wCKau4uG8Ud0l+FiHAzW79DA3JquvxkYOvkgTM2NpO3QOKuAPcOICjvzVMM05NpV32ez
p3dd2wbnpdBz6xTURWoDXFl0NXOzRuv7ytFTGssG3xT8dxVhd7n9YcXwryb8nx7DKrkeRQhLGELR
DfwVP0s+nQbxGBmQ/fqK/3gq+l/0En3Q/P9pitDNzwf4pHraWWRw3+MACqqOV5/Xi2O8tV+sR7jy
Pm1F3rBNvhrPDRwrJvdO6v26BfUzFPDjZ6BVAYnXYLWBi+HnFzn1oZXkenkevgdb1aspMSS2fT88
i/3gU7x1KK6iM+tF9ekccUbb++N3eF00/bTSYU2lKxRMaYoia79f6SxFluCIK06rbe+gIh2Ffndm
eL2XvnYfFc2/RAJ/Xlt9OuJH59APojYBvFoCInFK9vGu/VKebL/yw1vZF7voS/pN8P23qvaHq+Wn
D9iEuGgIinyNFVWrfjqDSqXsJStnL8mU0ZkPwl37XJIbyYVr2bujJ/sAFc+i7R+/qz8L25xWHNXk
vLUVa3X92J+OGtvVICqlPJGJJW5+WyI6JOaxq38BqP55PPD9MIpM+NAUyOefcZIYVAetqcqTaj+F
KVV87JGaJHT++LV8omB/HIVOch3PNlcg7qZPumvXqYmglO9UHJt98hD7kpseSVe78UOx/ZV16PPZ
qAH+XS8BrntGhAjHP18LalbUZh+Y+ypGwSILBtXmFy9n/Q4/nhAfR7AtQyFywkH0TxBsHSzAvNYt
RKK5TFP5tLBwH7DEdlpIfUa+/+M371+9HouRCho5BiVLW6+FH851MtkEPFNzHwjknU4B7jQS7fnj
Y6zv/+dXZBlgmDWTpD/q/c/HgH2AGU019zJNspONWXKpiEuoUr+fjOIim9uzDueZQ4/H7o8P/Pn0
W99KzryV2Uy9rWF9wrMuCoRCZq0MDHNxpEh3uM+HEjUKjTz7xaf2+X1U+e5sB3GYavAI5M+tLEbS
jiEug4vcNjE099lISMbGFWP/wlL2u5P922uCjk1cC+Tp5yEDTbnTkNnGHhu/txLfVcxQnuaUe2MH
tSH5xX3i47P56bPTFIzVMKpw+K0Dlk9vYRIX+tQEeAuMemCSvpBCXBlPlPFsikViAVMwRhY76nwt
DC7ZIOjgYGU9x5s0HXsiyT2u08iTE7lI1v3lYhn40PIKJFUg6RPlG0A4QB4Mk/qSjLG1HARDTvgd
tKuzR8t6KhnW5PGE2jjG05GVXDK9d/hPzSEGiCPrXICiL0sZyELWoLJJcesOzLf9mjF+5Q6tRcyV
0OLX3gz3mdHmW1uxWTlPFvvFI58laVsQ0S2dp0pVEdyLZ1YQoGGW0SRV0KyJScucm/b5j0/O3z3Y
cAPCzF7htZw84ne1RXZB45vdKZvmodpHruwMz0wwtoNrbzsXtpmnex8H/O5M/b5Y+Vac9A8X7Kdf
/t//P2eLq4Hz3+s8zhtIzh9lnvWPf58o/ga5nMefbZkWWHdD4Wb8zRMrflvvGvwOt0Vb13TL5ou+
jxShymvUXfJ7PLkxwK4XzfeRovGbovJJ2nhQLObigOr/zEjx80RRZVnA1ceIUgaZycr90915thjZ
W3rraCcMlQSgWP/IZwW994MrXfHwSZx8n+yUM/MXT4XPfX2/O/Cnh5CaaxSRIyA0ngCkQiN97r5w
z6T80M+9cGP9Aub8y+Ott9cfHkNlTQoQ04wjror94tFZvpPcfjO8C4/D/f1K+PeLrp/v1shvn97X
T08kUY5IQFbrxHfNEU5kulPewkPszpuuOkNIcH5d4vjLV7iuyH54hXU0qkuhtk6yb/ZZCgCYT7Hx
pS2OW4fAkx+yeP7hLP9+uf/kzbBXAPY/b97ry7Tk1cGASigod5Q/vcyoZ1hCWoONccT+csvuHLuh
U4DEJmYgqaggcBhJzzSVylM5Avdm+0Mwlm9zaJNXp6F5jyFDRjMoWLXNZtJDNZ4toLI1rfAMFcro
UWTWGtOaeMI7et7Od3Fka1/kqpIPOPLGAy9crh0tnKUrXGySQCrB4Uh/82jiRiwWH4bWCAOitG5G
iRCv6Jv8SjNCAd9mpC3arTKrVs4UyGJe2pr2mV2NurVNkW7IAafxMcXeRkXUWFaEu7Xa+jI1BTnr
UIfa64ZmjeW2Fe1+0GhJuxZWJt2CbzY8rW/Cfh9TKnaHYFntxTzEfpyOJRajpYT11euVl/AAm81y
SYmJ6cCcp04+KBk+KMpao9eFILCfJwbu2HK0Cj/qBkyYs5wQ88LI7g262uobubOUxwo6zEqcTUzS
r1b6QClMdWhU3tVA6q6CuBVQGLqDqo7y2cJueB/rSf424eL1xhGuT50Z2WNAUPLMjuUJR2TPXhks
X25sSoMsupzE8XuiJ+KAuNC+NLNCNLPV0nMlLjjHSBVvJDsJ3qyGMicnG1uxiXnk0a1mZ9sm19pT
g2oLudKyEVyDetkDzg02ej/Oj2Gp97wWulxNzEWM0ofpYkqs4c6SzQAwZQh202ZWq7PR2ZSmUnoK
X+wUlplS6FP1+z4X+Y4VOoVLrQkiUrGmDbZokCJxDhe3N5sB4DNH8fWqHJ9aaU6SExrCzN4kmxbZ
7+kAuseIbeW+TAW4Qf1TksGmkHKtBE0tkTzryxroSzpEzS0+c9TAuK6nXZ6J+H0M9IRoemXWzzJQ
ABl+g2ieG/g4LFUqUX8VXUuarAAPQaYNqnrm1zi+LgsNIq9Xw6/50nc5SI7YGivqp6xCcc1sDmZf
Se0x85S+YtlXgRLDIWdnLvZZFa/DFJhfqUIr7/sg1ncIfQBPRaFkZ3qT1N1FXMMXYN7VZD3cdbCU
hypVKMRTIXUzcCrbW9zS6dWi6G1OaLuMb2qlkG+6XJI4oUtN2aQiWpl6xsLCag6kiWaMIKoPDYru
gc+/04mHRvnXUtdR/R0bgqxFTwMW7C/j1KbZGjVX4y1BCMDahtpzPlXNClwkbl9tq7IU52s8f6O1
orpuyjR5aoSyb5Ih8bXKVIvNNBNp0AGKwNPrgzZyh2IAt1PRzwQDLcADmmfpeBST6H2jMzJGwvVb
zhjuWFtWdV8ICDlU12nkw2m6APG1DrcwrysWp4Qpb0i5Qx7IRGQ994ZEwrkvcIoGFnQKqD8EGNyo
IEt/n8SiuNMwoIcVRpamxz1YImOzRuS6TPNnKyCr2Ig8vmyDrrQdQ6mtF7kHhCckPUCxakfK5ORK
3oTYQfnA8a8jAJrMz6n8o8exbJ6LPOaq67Cyh1x7hfHaVDrYxHAIm3d+KsFkQEru8OX3h3CsMvRj
ST013G3cVGPDocRGeasD1vEMuIGemWYt0G/h6nUwnI2UguyQW5Wrphr4KBeCZ22d06yq5ebJgE93
mCdL2enLYh6JaoPJ69Vk30lluuFkTK+5wa685EiiREAL3DyvtTOW4+Iwp6Z6HEk37o05AU6QMLRI
zLLbd1XUe6hZBMfSBOimHBAEzoc6Oe+kQn1fwtq+FEjKnt6I7iQYye664j5dbdljp8A/R3ZLPJlP
AY3a7jFBFIB5MiWMNuBq3rCaK7HDdk/1ELP7cpMsddZSXFJMh7Gb4NcAy4NcQXf8Y8bEipAPnLuD
lsXNSe/NGuTJ2gvDeEeFF5Nnl2WSlRcqmvSWvuf4Lay1xac/ATZET+CWdnjgN5ZebJex1p28sCDy
BqnIt0aJyRv9szwfquV5SaTOBcx0RzmK6mvYJdwEIXwLsK/eQCuAfSjlxIpLnWENm5Rjy4Xs8F7M
m7SlE3BscfzmELh5pYQy6s5Ir9oAXlklTfpJpe761TBHwS29MQjMKfZZ0s08FqakuO3MPDhhR5W3
/83emS23rZxd9FXyAnBhagy3nEmJ1CxLukFJloV5aACN6en/Bdk5sRXnqPJf5yKVqmNbFEmg0b2/
vdeGyQwKuGzJh+LsPBSw+3Qw4NABoFOTCXG4F5xp5HJLutr7ntl2csj6R0YU7EqEkV2a0jUf7TT0
j8SHs29T3L+EA7I1Cqxa0lsQU74gO5pFnG4ThtC+mlCnedDLaxKCbn5peXF7l6JhH0Insw8VK8o+
hMvBP7Obp8gO5KNmh/qxspiaJ5x5d7iZszduA0krnMo3KKEOaBMvZJ1qGA2aU79oDKGtpFlD4K37
/DUsdXM7Glm5dDqzWOttdsA5528myEDnjfDlRhHKPGquHVyEE3vfBXp2/FK17rCj0VtfE92oIKW7
FH+6Ufnc5grebt76a2nnGdUeUX4sh2E4k3qrjqEXPJvVOB76fKIfJyiSC7Pu6xqbkYcnhrpKAFWR
Zi1KtOgL0YTMEft+2EwMgZ66mhnqQtQtLjQzwuwRma4/r7h0BloK1LwgluxvUoN6uGXvKnUb621O
BaCZjtal1FRc7+24f7UzN8YiF3mY53ji0AfhBOZw8qhG8ke+uXZoKL4upmBfeLUZXDSIbrDK3Po1
I6314FojRKXYJ1aVUVB4VHbePLieJdW6DSJthLcd9ndxXTRnmmApX8FHjBYebYT+olK18xyB+y2/
k2t/FQz33KUYDVgKUY2jcu/b5eMkCS1h+KoMa517QnIoD00Pd5DbD4wZGtk+qKxMZ8OFV4ebIrTS
l8mNX9qyrd+YDjt3EOAGKKo8QnP/Mc7ngDFj3b0Wx0Ch+rR2T1Wh0+8XQiBG25liHsNVG4juxvSo
TrkhQ5idKcA1K0vWOl9v0+gXWsvsA3Jkbd8NbhZfsJsFTNuqZCt9F2oH5y25nbIK63WjT1dGYEZn
nNz6o29Z03mS+cN2bHt53gtJ2RW5cyqaeAppMfEG4hT2sTGN5M5Vqb8KA20iy1bS/Vla7PY9J9+O
TLu2QmuLszLCAQmptFqT7G2fTbjs6YLxnbMtITqtssTzHiw2rViyfHMzApzhL9oJpbp9fO6lCrR9
pRVY2Ay5acwMM53HylqXubViP5JtfcwlR9A3Yg2BHgtXHwUbbRiDdTymoDsCiyWTzAxA8X7ylqDo
SCBQjMtXY4U37DxrqrGwicT4+ldambngIjpUCmbQFxbC3UIWUI2YUwOTG5xW7UuiUpuoJSHAk1Xo
V4nZ0QxeTLf/UxXacXaD2Ghd/1lVWEbPr7+KCvPf/mkesb7MgVi8I4AY2W7rHJ5/iAqG9cV2HTRC
w8LKjlL4l6Rg8ic4ePhnP9O5nPR/SgruF9s2mOMzYfIdx8Ls8d9ICmgavx8K0Qtm1wpxXgMJgxam
D61J5eQoWxrOQcEwZzLnGUHe72st8qs9OyVj6aVmjsUt89o8vWWKS/VaMDEE93zWGxVIuNDgPv1b
3wipEXacpnI2cW6N6RktdIMOojiR1xiwpn7phInvbxJbEq7Ipklrx4WekmndNHVh1neRofx2GWqx
QT1x2CUx9HVdpe5J8puvikL2zS63RcdOsppmBqNI6r6BxdAQrjqn2rPbBZMLDpM5YM1qz6whQywZ
aq3QT2QYE7bdjVOb1z6PQRKRbDLADtK6Codq7Ow7kRmeZl6MjZnyAMoDt54Jw5MwtK9Wa4DGcrXR
uu5VPtUn6Del9lDXToCJllTcNai8xmNfKZh8PExjXHTnRatkdq6X/ErcdGFuXRR15EXXujbS0wCu
wyiq14GT3XdCvnoCz6dL7WHFqcAOb0J+MXEtyNoXj1XInHYzQiZaVtbQvxo65/wJVFf5YnVO9+jC
j8HRKmTp37p2z+7Fm0fcC/IJWXafJZHWHoVjEzwNNKN+cHLAM7fsKyrgw8rUQXwTP3buEFS14nvg
tra5HkRT6deRW6rlNOpdeNsXJqoAlnBQG5thIGlzqEZdAteuTW9kH5gGbKvYABbVmywJgCrYO82+
Iq/Gedio6a1q3DbG9eCUaVRdurgoEP1dvkEetPBDyDQJzdKuPVdDuw0bUzobOCER2OZIzT49WqbK
y0InD8OJlactfmFazBvMA0VQWRdRphcvHJSyiT2ngCwp3Na6NnjwPwW6wx46NOjsWHMY69WWhJ43
s49oRwA+6HiRopuuUfpZg4WIoSlBKyCZXutS4OwYobakuRuWj0BdmSxyiklwDzWi6O/4kbZ1ZpVT
JQjOkULZDDW5QLJB0/DgRGqYzenYDmmL0CpByQEVGCVFNHVnyqBp9zWGkgLjZtphgOkuIgCYwZSC
67cj8sELCHtu5qsltD6t7F6LsdQzdiAeX1Kv1lU+KA//Ua+nPqE7vy4Gz9haumwHF2shcskTc4Om
N89wMujtjd8knUEAzY/w7VQ4frBQBgN89xykZlOo8q2qe6vDe6ERRIqSVZOruCfTXJHXvTVaTnER
fL2+RBaLTQdyO40roFvwlpOiK2OSBEoa80cmodzhBRlaiCK25pXfqHFBLxys3t5UPr4jjsXs4yjS
oILqNggh/BpHq29E39/nQeSN1tL2asZHCxNkJfe14IuGHhOarcP2Buw7ug+9SovMSTm6Vno0lHt/
EPpLlCGw7IbM4va0/bAp7hPq4qenhqIQ7ThVJvvzDAtrftRT6RrUFZXfmlRglct1lcxNMcC7V6pm
K3vZB4NuQDkiRLVoep65L6mTDgxjzYA+xi4sppx8GiVNQKILtsfgowgvUiHnavNukySjIa8qI9Zc
ZuRKCgoz3Bcic7J+8kBtk+IHkIdfJdPgIUZLk1QZNvqiKAsUDJHbwTEbpBwx8Ak9HQ6xr8rqGSxM
4W0AqGoE0eJehsUyg3M9rJMcYE+m96NN45Icir0aU2U+WASa/RUn/MTfOzLjA1tbo4n7S5s6mxpR
6gdw2QFsTW8cUWiHFreLfU+XceqJZQpNxLtM8HVM35pIRAQt07Bn/NMbdvUw21tQhzx9PDZTUYOd
i1ql8sv/7Sh+7ijYCfznHcX19xkMFH/7R/n2D9pY/8F5Kyx/22Lwz39sMXCTOjZ5pr/mDAwnfm4x
jC+QJLChWp6FawJXwV97DOvLD6coWShiUiZq3F97DE180cF7APJgxEd6Cmfof7PJYED42yZDMCDn
aIK/QGDZYLjrfFCebS7+FmrCpsryFkJhPMpbTZPg1wk/Wjy7EdiK83QexpF43SnlOvvY1S+brERb
6yzWXypmTvnk0Ec46liDFJmcQiySlFyhmqd74xSAo42N8lhmogqeyfqWcqkgbZEhKos3Zxw4aA45
f9t/gAE8n9joVixXVmXkEz7S2g5Wws7T4bzV4WRv8jzq78z3gSOdqwwfSxPwKf1EUfAWv08mcyO0
v+lUBMzWphK0RjKC0F5UoxdZr8P7UFOShjxmmpPvsyYU32lzGV+w5bECLDxIfiNO03HfYjHQmIXa
VAPP6nmN/OH1cjUikoN4ZiHA+5/Eg9jB+4Zcn9QbYsmNvW6reHo0A0Wj0gRqi02ZMZIq6cMajr6W
+hWnwrbTOMLpHF84HA7ghMOCrJEWEmQw8a3LXRkyFN/a2LgY25qN7G6Mmah4iOkgu8gsIzh3SfH7
j13YGPqFgGieYz5Pi56nM+8MJlLlBDutCr45kxbnZ+TypmEV2o61N3RIRrg4x8K57vPiJNgxTDvZ
u5N/SCaTtPwiYg+EgGJw0N4Je6yr00Ac3bmu7eRSVlM3vNaeEecXscXjald71qg/gpfP3K2DWUwC
QgVxiOe+7i6jxA6/t2MvxF0deNPUkco2YF0sEsMfKZlKMl4PqCTVsnXVj/KyRKDMd8yNWbjZmTZX
VefROZSg49SMjHkgL3VvSKDNJwA0a4iRnjGDGdmsPNGn4+5CWQTGguOba1CeU2XlbV8nLpWug7Cb
73HF4n7t5lPxPZG1hANK5nfXQbZ3FhIP2x4eYk5aIjcqiyM3GoCXrksl+TNMtV6fP1cYWWm7S6c+
TBeYXVSz5RzRpaDfogrMWUMpDp+PImxhhDJQCy+g+OLEOZ94hEM/55LLhnKrQIA7IQvUdbi2BIKw
dyGNGvkicyrpXhltAUHXAXcRr0eZW1RW5H13SKJY70gC5c19Q8oy+9ooouaAlydEeitw8Xmj+/H9
AQDPu/bU6/7kHNm2OwTVmdIY+IcEYo8qrSq/Kb2OJFYU6Xb2lNuuOJ+1gXBtNVVYXeN6GpjZ2GQ0
9iOAZP3e1YpJf2y60aEtgJYmt17AXQqsraO1GiSx2Mg1kkq9bT7kCZMKDGkw4RgVXBZVOUzfqLsg
lmP72BKdypNkp8CXrkdXvOFwMYG6hi9D73j3FCX1+plskyTe9ezOG2BiPZxanY1xsBtHhwKECUs9
7YNNZpSHblQN3Y09RYtnQYSyd6bh0+VYTg6vG+87EDhyi9+e2shBH9vwdv7PCPaqTsO7Nm+hzXr4
iifWA8R4el/KuLvgdqci0Gh0tv58SyhIq4nZyrSvG91qNi0GyypykRqMLFLF0mjyxF+l/GDb3jqD
HaNf1RKGynyMOlkOGeWlWVjVPfUvoEW1QJ0UnsQYPn62l9RlvhTmNFH+JMawXyVBZzp3ZeZ1xXZs
vNHYtQBZaT/jP01E5QokHndMGooMMnyXt30SHkbbg+mwwCAOJpeSPJyUzxAYSX5NcWY9+jKo7pp2
CErgfjr7+MiOyRPitu0ZdPphQPirFs2OjDi0Rg7GzEC8eDVUDmh20PjBQxkWYbx2Ksd4a3KX42Au
NFo/TBv6BxpTNy71BnQ2adKwpNKunM3RHMANbSu4R+8k8JAXe5LTFVbtpkeoT5yjNtgaFOc28SLq
K9DdmDSO7NhyUIqBNvZXGuWzJz2uyR05Qckbhp0JWcDNQPoUtz6Dv2rJ1nEHZ7LIVgPz1nrDovNK
7OEOx6npLLEEedYOCZuNKyQB0PA627fuMolCqkYLk0Px4CniTgWCZbqBaeWefOqGzCeHOIS9ZPwY
v/RTBg6Exx+T2qLohnDTj5A0rkN8/uBlOwy6nMb7iHJJihNXqFZ0Q2GgVgOy8UjVKG2L8XDhsH80
sOVnCaK5zIFpE+v0u7epRmKkrZFCzcqmoWvnuqE/PQ/5lFar3GaKA03USeUqSSKjJo2cp66+7unB
85jr2YaxqBBM42OQOrT/NPQ4lqvOkRLXch63JCHrVFjGugZY2S76yS3856S3qnrVjNTGfHUpl2g3
tj51OFqEoY6dq9wAUbwyr2JHUMIjCy3cZXLskkOrRNoRsKtQ4rqqPLebTsPU1LtOtYQhqJt3AzIp
NSp+BewpGdLmzSczAjo1Ds1Vr9FPC1DcuuiITJhb3NKhPIx+LXpKNTHa5/eBxzyB/bD7VTLBEIyN
nRsZjcx+4oLJ3wboqTpaU1OGVxp3r8WDajKYZ0KhvIEYmNWbKmlfk0BBug87k1FkU2PHXhvTRBKv
7z0t3oYR7V1L9idNTHvl0NBIWWjlHot8MsDEzgv3lhupOc4TwHJR47A6IR8ix3JQ6GnUcYJi6WUT
4mkNrXU3+INpbHhSyfElSzvElTHDPX8JxVhQmFdMMQRyzvMLQV0f1wtbPO6THtrPhs6XxiXuEo8H
QC8wOKNRV94684t27YE6nE6triJ51w2pFe2YiuQtLvxE0vdo8lC5hMwRNZd1QxFkOYz0WI9uY+xN
Ui9UiKB4iDt3BKuyAYIyhFeDjJyODBw34KZ2UvsCO2DuU2De8PgQrbipa66kBcvxJVTWO8I+lGBp
qPU91ZggnxbuMDY3RgXKCT91q38dgql5pTi2ewxSs7vXw0E+qwHAysJhwH2p+b2y7ql/lS0Ge180
W9pkYIHUqZl0kCgHhi2dibCNoi3njV9NOhcDGKtnn1p9fCowjaqlciPbRiyIDOOomsC7GWIKU9Y1
vJO5pjPTWS40I07FiunNiL+hz2LY7QUHt2QqKAWHcRSdWQlgxNXoKxZ/nh6m3A4DysMa8B80aCeR
9OAFz6nBYNjooLrm4shhTh2E1LK3wuVtbbqpSV+qjObGhyRm0l/Z9ih3ehV75k3TSWPbwhbyV4Zs
CvdIg8tA5SS0M2PVjSgdq5E591uvMXJeg5ZF5A+tjDqvNEq5P3SqkvKziukQz0fLsIgG0ZQSbLWY
IzPefVI8c20Uq8bSb6gSgRRgjOU5C1GuPWRu6w8n1CMpLhF3JGztNGjUwWev3R3ymCoLNZBGOTVU
QKpzS2OdASLUTPnOtlVCj6afRtY2oK5dp0VcdCzeidQQswMtYjOzivNM5JxJcWfO50tnqlZ2GXTQ
jkYtO+rCon1niWBexKv/HTV/HjU53P3no+aKYNG3+rnlsPn5qZOf9NMtZ3yx9FnUBpphmcLwOdX9
PHWaX2Y7HDyU2ViFle5fyrb4gncfR6Vj0lBhE17jqPpT2dZmPRyJHPO25xkcDoT535w6f7jW/+V3
4tiKxgdXj59IwJKf+sEI3nlFp2kDUCrTjrRq26h4rMq3prUZc2KuU4sy10BixF1SHnqVELzSUrGt
Q6N/6TXbEWdhWET5JbYU/7mpgsvI8Vp9Z3DEcN/SpNtbcWYX5oL/DexCCly+GhEM9OS1mFqFWjtk
TVWdW3musbHxWwdUUgAiDEZYJHn1zpbbvtGKpz5rc/1ERQ37BqOlE2Plmw1RPVhb9iE3GJPRIqrI
s/c6z3R7VDbCy1iz8u5s2HuKKr9qDL5TuibTb4nrc/P2hH+674puUzZ6ll6RCKHs1uExI4K6O6Yi
DXDrismzAR/DoQP+hRNpwnJDtmfdhj0guTVbW53fXBubtJ2tPH3+4BcZO00LYY03EDaEKH3Ztw1e
rCjmJSqnHt7g9bRxuAIiTusIkDcQFILXAHpipxob+aDQmdBGPDxSyiCD3IsEJ+i0gcbRRVnZS6xe
tQbYgkY3ZbYLq+soF1aZTdpypWm6ArHYiMooHn2oSe02k3CEWSnaCHSBJUGTcyAohmRAeObMxuac
6XF662XQFGljDwcio4Staoj+GkkyYN+t71I4wdaRH0MGiUi4k3u4kWXls0uvVGjqd+jQGtY18EZK
7icbdfs+Ejg8tgm6XXdl9pmrf+Osa+hb1UZ+chmFcRZfu07PeYinfX0qnAJbW6h3bcoE2tMiCBQc
3zZVSeSzp4YCxXmL20rPjnCXo0WWjAWqRF8UJO0d6YbDFepinW6mTi+7a88STXqrc29Ox9CJ++2Q
sQ86wtmkbVSUpO+eoqoy8WR7mgC6LOKOBCcl0Md4Yu/7iPSuwRUBAAq+0JS+t+qUnd2i9iXlNybJ
1IhMkPCvfb3SNTx7SMmEBDs5uWsiMSQ4M/icybOTTa1EByX+Gm9QIUb70RDkkvxs2GWNLPPvdlvq
UQ5/GwH8ZmA7udVHP54O87a2vhNcfGuOzVmIhDkRvM9HKnoj6gOKPJLuaRzAeKkF81w6wWWN0g5Z
zIYvTJsuMuShlpl54XldZVc7WpEN+1yIqSSYWnbk9crSjKNt4pAzPgd2qbozegHi+7Lre6YPKl2l
VRxDUoMJz2S9Uyl92crVmx26ruE/UHgTRo8x+85gQUUkx1+t7RxnjR92kHeVJsdoJypTa540W+EU
WTihjMMdJvmKslenoKHR9ONUrtMKR8HOUBYM8WzSs/JGOX0XnZyoKAAa1EXc0siqwXTHZuQOzoLJ
fRiudQT/ej57Bvpl2XjmuDG6sPN2xVT4xqF322FOGcrBQEfI8glemMmY6pjqE3QVBlhdsuitvNOu
Bz5h40pEbi/X9DhKLvTSzrJ8gxNFa+/bULrjhcrCrtwFhlPoGPY0tjbsGX0T8oyVJPoVjriRXmwz
myxz45RULZ56t6+mvV4agLER3KJybSVGXV1NUeWR4wj5RJdxwoTuJg0dqb+lFL7Rf4JN5tEKRhou
mVxQoLwslYlLFCgfpSE2PxPWR82wA/WrVfGDanqNptt+DINrEWssMktUoXAkioqrLzQ8rsaF0uBD
DiNW/TKfwDpW6aoaFCyIxlF30HAzeYFrwNPPKrN+4o1iZqmi+Cu2qUxb562bcMFVLSS1TgHF59bI
XhLNKd2FY0z+dlTwvVHrHGoX4n6AguSpXlHf3Bmjeig8W2u+lTpzvatCby1S7M1Am6leWWdZOVnj
mYxV6Fw2/VRaYLEz5VWnDN+IvmviOrQkvrBaYCutVWAudQlf7EjC1KHCjK9MMNyrZ8PlmEOVO3ZB
A8Gk43bCblVAs+ooUoyHERVzUhKyEfC/FWLCVMTLiO1lcFXZ5PT3MotMfOM4dQIKdqKIfuF2SodL
SyNbfYc/QPW7Qo42uy3fKXeT8mKKlwhDc3a0e6FgMlE3FxpUZGnRdBYV5EjXUwZpc2lj+ggiakVw
H15yVCxdKtwCwJr71mfYkC8amMgoVr055h3gRN3vwRRIHGzQecDvRWpJq3npXEMOdCYyi1MPWYrS
Kq26wbcKpX6lz0dNbVHg9VzGHOLbO88NBooRhK4dZGz5ALO61iZPTRilqHu8ooUSqygwrHxfjwOp
7Kiy/ejcnxrEF1pU7eaKrQqeWiTb1hieFW4X7BywHRl/VIXaplUp0yd0n2wuBgf3d4rd0qd9whoT
BKmmr8SwLRCM9MfRH0b9ngRsHuxTCvwiG4wXKhdtTGb2VLyLXyqcivyGJgVEsXFSjnHuSmljApHp
6ByxbLXtKZpoPt7UDWRS1DWTp2j9Q3XzwFFlX6tZjYvfhbls1uiGd7kuVnjN1lGP5LCq0rJ0r6Sh
JwRzplJ4F1FuWOUpx3OIBpgkAyUFqFsAaWzP1OJLzsQoh+Rv3Qq8cWq9BlOPi2YhwW0mcuUXFvXO
RVyr/BnrZ4Y4qcWBm67zWJDDx1YpXcklIUJkTTErnA5gTXUXcwR2GeZyaqpAVEbCuIRJyO7Fn5VT
e+rQ4xZaoOMtWugV1woqa04gEtxNoqMnj6XowAbiOthZ+tDLS3MA98dglLww+gm31BquaoK8yxyt
R+yNsNOLuwzp6rve0V54BUSRslYVl1EHwzQ0/WRnTSJESybNMWm0d9pVhUUJ3bu12rlfLP2hScuk
Gv2D8y5W27RIlrzF8sV517UlGk5+loTRq5tYbrAz3zXwLMRkdEiEmvSLbspj/zGfhfOcyL9iiPuu
rc9LT7HN01aXO2oya8bXjgUXqU04rLPVMUYD6V5va3vddJ7c0NGl+7vBlJB/zDgdBQqUL/VrrTNm
3w+jnvElMnv7ezqPF5zBsI9yZuEtROknWICBOcO11eGzNvhj3yNYVeBl1K4k4GHhp70HtZKkZRsI
tmFOcDWMrXOMwKHl0ost/bUww+6rcJviGV/pXIpqoDqAQGs1DdNRBzkgcoy4kvyC3uiwAnsmfAHD
qufKtBk70MKU7k/FO46AAJvRHoog0UlbRT+oBSryLJQKy9RmoIH3jjfI8QFQHfKDe9ClJlHqPAtS
tLx3OAKTEUAJljUzE37wE5wfNAVQJpG+YZMGZqEZkxrkwjt+Qf5gMTh9X+8ZRYNocN5xDcU7uoFZ
9cxxYIvUIVb+5DvMsAf2o4AfUJdQeSl4Vd6wgo8MHsKvLJBDTQR6fRNllmQwhNFrJ2auRPKOmCgH
rKisqU51MN4hFIyKB/Qb8x1PYRecp2pC+jO4wkhNUZ5ZuEmcs+wdbkFXpJQnT+lZ84jNHwBGV3UN
NAweGvi66IuMkSaLH9QMUxrstZaqcz21pt9vpmvU76gNzggzd2OcGRxsWFq+PY+7MXvI3kEdOD1m
agdPEjEzPIo0VXsvMhoG3Q7m33OuU6AfOilRnjHOOw7Ej0IbNgiU45kU0ltQQ7p3gEhdMU3GIQBW
pJ/Alf9gjVD5DnhkeIeQMO8HSNLhaoJOQolQuXejRhYXxTvAhE6jCijEjDWpLdHhHFG5tGBIvxNQ
xDsNBaNIswoSSBrLBcrhsPYqwCkcgKpXozYbdPAR3Dlrv+SjD2bgSjejVxoEanNRiXckC86L3D4L
fsBa8H/PdWw+yGo4Lvo71IU8jDsT8IFCeF0yWFuKR76BLgjyZygfnnWV6Fbirjw1CgOGWZsVfI1V
gHOmSMxLG88DhCvL0oJd7Ez2TZFJWs24V2opFzplcs2BvbmSLsSGXB6NlNGkQztpiHhG5H1J1aCL
ibyjl+6eZYxSTcWYBQUztvoHDLm+dSwcvENnbNCDCTvjCOoKZ2w7Ok8x3fKA+6om2zS94as7gBk2
pYG020QpDH4eZN1VwpSYblXV5ifcKPG2LydZMq0g6HgmZzAPfWat0HWOUgBYblWjvMtucK9wBAvk
LbO8VmZJPYlyEWQTUWZyF2u+O57FZWueA6bBGLwwzAQvOERudiKEJUJ0YTuxenPlh6Zlg9xK1XSZ
8ZTT94mTp915l0vfP/Uw7q1DKpsOY5PlKMYBeZLfV0OF+hhQF6lb9eSfWCZN7PuaE+AFTdGKpxue
8hatgSRVwguouLlzMeVZ7colciMNk5bZJeI1dcs8f0U64hxsVqy3eLbG7wYWCO5UxEW5M8TgPOqT
L/xlm5uVvrNMCZZ6o2kUhu7AIlXds99hS8bhDprk+n/K0w/lSWAo/M/K07IEglY2v9oa5n/wQ2Cy
7S8ISBgHUIL4P/Nfzknb+gLxlSw3YpJn46nDCvEzjamB5LIcMVuxDNCFYJmxPPylMBHVhMNv+Jge
cEwYxPL+WaDyW2A2/F7+IVH3MbJLihwcGKFPG4sFD6n3vOYvIT6Pak2jBzO7sLfeQVtUG1rhGBMv
0EtXap+tST23n6T4jN/9muLna/K26A+ZlbcPVgrN9hOhSV6zWbfnzjJbtTvjalhSA7Il6/EJsOEj
64NXE0hnFuwBfCBE9T/wDSqemklUG9zWN8HVtMoPwVtxAW9lWVDK9RZsmOStaHB9QkrBUPH4y6Xw
p893fi+/CngfXx2t8NeQJANK2nmDifREtGgoDN7bazSFr+pbtzYOw5qe3GWz++Q1kTP/7TXRDLmq
hI6k+W/J/Ym6qoHimUV2rn2D9bodztrFsKROb+lt5rBrtvzkFf/wLiFHcTX7gAJ8NMvf3yUPJHiE
isV3Ggz0AKwARGQyhoddSUs1SMV4eKAaOWEHMRRXAu5Q3T25pEaGIDv8/e/ygQMyf90OOoB4R11b
xkdAR0t7Xe9QDoVfPluB4ucxn2KnJFw2+Z9dyH/4oBFnTYPmDWLvDBl+f9vwh2zSDJNY9Mt+DdB0
mW2Gs3T5TZ57G6yE159xXD57vfnPf7lZGzc14qjn9TzKBH3vpLufsBjMD2CLH5/eL+/ow63JfiJR
DryhRbQPts6yuMGq+c0+Us67GfbhAfV3o873+TYDlmOv6E7cASTZ4xQ4OV/TG2/999/le5z3w93z
rn4TGDcNXZ/X1d/eMBYWp2OvQpvCotjDXiUAl2zSJZ5G+uvR2ZZz0Nh//IyJ8seLCNX9n687m8F+
+aBrZeihhxlzgQlx4aqbcTY6mukSF9En19A7T/7v3uK8WP7yUkFXy7zpeYuUEl0T4K5X4sFc5qyM
1m2/rPbVJr+DxbchZyY4RSzb++TMgMS/Cj65if9wD//2WX+4mLFhVwjd/CJO9pXeNMTPfRS9/j++
UGAZUAh0UgPux6Up4EiqkWtBLF8FV/KZ5XgdH9IlitVaQkTesC9affZl/uF5I1zDtpikMEAxKXP8
/SOOIyR408XU2qytTfNEs6W27JbiYK1riHoL+fXv3+Qf7tLfXu7DN6pRC1GHKe+RNNLaqG5g6n0C
M7D+cJu6pMtcVjnLs9km/P6OCluxu7Z5R376nACcIbNbT8WJxt0tyEeaIJptnlTXvv9I3JEMOEWP
E/ba2llPZn0e0b4Qj28mc0zb24Q2Qk9+rcprSit3CE/MBPyvEdGt0ULKFkT6c5LdpbaQDFdkCyko
D2hmCUhP99Y6oQDS1TR+UrvqwvKTi/L9gvhwe/z2Tj98mIOjG1KfL5i+PY/oRTIcHpyhWqew6TpD
XrdhcBOgcHpN/KIwUTpDf8aCvWuncFlk8abJ+zOHlh1i0vs4hSzBCApZ8pNf05gf43/3a364eXzG
1SiH/JrZvjnRjnqanwbJDWbPvTgIru9+hbsDntinF/cfrzaXOA1He9//t+edX2cT7lKMpPVqWOHx
WqdXM2sLFOliXA1HW/+coPOn9/rLK86L5y8rllMIZXONs1B4pzH01nqYfXJ9/2EpAgVLfIgjJRgx
98OnCfQz8RhUYY7VvyN3MCVhRZxe/v42/fOyQMzENR12wKCpfn8fozSHNiTSQCKEy8pYR4xCuXWC
nZc+FROEaw0hyRGrpPYfypaIflSt/v5X+NN3Z+oAvkC2eJwPPjxtUfsZEvZ8kr67C0BkqrZe/P0r
/OmB7pq2RUKLByietg8fZVrie8vmL0smXxEyl71NedFZL7dYd7axQ/fOKM7SVqPJ2dt4erIM2/Bu
YNJU5w1mEcYDeJDWzCChsZbeHgvwMi+mba45F1Snbk3lrPNRnNuWWjdDdxsT7U7t7LN9wB8/KM7A
Jl8XY/mPSLnWtcOmbOlSSEJ1JkpsfkFOduYJbxrTL2snCqIwsA5iVC9f3E6evuyNZm+J/pPP8483
OpS0v36TD/v5tiN+5fUQmhAbaBDWL/I8gHFdLnSqvC18bQClViNxmYU9eIe88jZ+Z54NVMdmmXno
cvWV+Oy6ob2gaNvPNv7zl/lxFXJd3+QcZ9Jr+XG7pPIRRzJRkIVdLWkyBbvXfJ+XgtaDckNQ/FN2
3J82aDNOCJ+EYSG2mx82/nE7cS6wHJtH67BqL+M15IzVt2FJq8WKh+um2H7G7/rDiZXOTwz4rEC0
89Dv+fttmxkYj1GgeGgR1riFZ7iN7yZqbpdqleySq+Qo1+7r399F+Cz/7ZOd84W4PcgYcCd8ZJTB
rAzyKXMtsBQVbAFqPDK/W2cwON2cyHbyNfGDbd7GGxz1ezk2uwT4hPBe/4+981iSm82266soNMcN
eDOFS+/LTxAsQ3jv8fRayVZcNYutZrTGmvUf0aysykwA39ln77Ut4OhWfzPU4oI053Ib2kyi6sNm
xRBf98SxYJAFqdvGP5c7Fl3hiGLUvoHUNUULuNDMrSXKB8Z3aao38mCthOAxVm4pXyghlf0BlWem
KFCBCrCEQIqxcJYNU/SS+4n+M6L6QS90uxmeTaXbd6xJAspY8IZuFcwMiSZvOTO4QkcoCgumMoQu
21o3VASoOKk91nSrCYs9xdZ2QQHE1kvxIwABzNyyOfiUv9GoGK3SELIuxYJDutd4/8t6n4UUMcoj
fQHwYhjAqR6LIPKPbA/ANVsbekPdfkZZ3ONXsXVlT/mgo1BIHcj0EbVEvCre2vlTHB+JLao1DgZ1
1WPbyKKTLK7h3dAD8UhMTSioJ2ivWEt8E8zGHH4qVc0K+d5dMbxP5koXNjoBo5527GajEw/V+9c2
X1d8PgSktpp2zaaTJsg7Fn/URNOAEYR7SFE+zePQxpkxaLaqrFXQGvbQDhcF5khYhVtrNo9JE75j
OsDkETiKQIzDBNHYGPvQ0N+Yhy+j2exGq3g32CCS9mBPFMpsuQeqTCLaJoICYTH8GWv+UseXCa4v
zADSF2a6ZetOPkSJzrw97oAq3EfPuE8fjEpHklRdqw93ifbVK+m6mG8DSUCtWHy1R1ExH3AFXhbT
sI3up0L8z1A5jggSnjQQjPD8U/YEVrWsjDJzk0Lfpf1DwUkweze6xKV3MqOIes+enj4cOKFl6ecN
XYsCJWf1dQmvQtD6MLYhgf8sqsKrNAzRKVhgzIK0k/jsSB/yiBy3VN8yCjRUYHTYWndwOQn4az+m
VnID2lMqti0d27dl+KKi1MfL4yjN+BpP2SGBhxDSxCNGPxM6guSJpgcl2M9EAuuyW4eZ6XWWvg1F
sr5J7opF5eLlvIz6Vgr55VtqGMvXWba8Vg5ddbrgKMRKsU5byuX5bdvwQmrChQzpYs5YxZPBWsM6
xMngUspsCzIf07gBOcD2dnThU4bl+8DvYfI0aajsKKyHxfKL4tqOZGZTpzEhS03vYIdPYUzEIMWm
RD3CpsguEPdxMfKXWRmb5WXbxyu93y9BdZiWd6wCX0Zfkt9/xppq32s3k/Z1SiyoSqNXtj1Vj/sg
InpxMNVzOjymVW6TjuAtRa7DtJHQfBJYdl59UU3tkvy1WXveBiO1e6NcTbG4zoZdlMn+2BwVKhXa
3WjyvFRXKDN+qsY7jPuy/BpUP8z4ORZx+Ko7ovk7Vt90rItOJ/hDfmjFAwAmR5G0BwXPKY2eXt5k
/NVPBCWxQMou20Hs3JldTKzc+Stg9YMo8Zb8IBcT202M8wmxAFBdjiH01LxR1MN7OeXCaz1MG0jh
p5CaIKuIubuoXqQgPIBTlLTelnTuJUoOPHy04VLYMbWdEl/4IPWm6TzlD5NykpWfYlO4xHN8U4Eo
mrLSBZqhgL8I8sZP4vlUcLsh13XIq4smvUMLOZq5sErSfdbTb2GllMns02VYaZTGBHPyXBuFIyx7
AiZnbGZQhD7iUjsGmuzl+m0euOtJqS9G/HAM02RxCvpV9KeqHgF0pNnTzF83x49zBi1BCoDykPWp
J04D/JYatbcYg/IaLm5DGgPaSw+lVqPStzS4FZvCrrj3OfLm0zsl8y3Uis9qQkIzgjtV/gCV2k/K
ya5yAlELTQRCTH25Krpj1JwpN+ydaJi8Fst0BLErW8xnK9D8UIpJSzQsknCj01/gpM3LIFG5M840
zw0/xJa/XA42Bm1amHrcjJSLvRTqZ68tsMFeFY45Rk09SqdftFbAqvNicg+KAcvwy3i6OONNyHa4
Texami9Wsc9DUtFxu27kyh0mjC1S/JQ30ws2AHcSNk26PBhDiSfL+JpU1VUVwhRrttRxeOcSlbE9
dU/3qpA0Co+ivo3l5nFp4ff1+RvbizXnrwvh5hWoQ9hj0WyTIsOVTVUKCf9tq9V+Lex7cjUNX1aN
34HMshP1DamT0YuHcxe9DMnnmIPwrFa5lBxTfINsmffKaPrEwRZuQD33t65AqugJ7gknlbSuwjNN
IemtyDrs2p3a0PGl7fpRW4n6pcrLQyQEoLoLt+xfpuLKItkPiVrkzUGikGeRsO1T/SDPN5HnXiCu
Ekqd8mU9W6OftPspGx0MEVwa3baJV/Is2alR+OoQg4cznTq4LvkHnZC2WAAiEg69MW/I9Sl8IBb3
2RLuTqNB3Je2QVZ4lF6vlwkwTkLV5NmoaIDNLUdFPJML3UmFfJeSq211g3rQZLMs75JK0Yz0Oceg
v+lh67SVWcRPSnHso51lPafNK9s5W5qFbQDyJE1PwxDjt2FHlxPwtqS9NcGUFkZfp8Ctzi91Bdu6
W9yBh3ksXUflSqExJyfL64OnXpNdmsnWxZjYraZ7GdUCUfDASobc+KlKk80Eqyuut1kjX9VlVyqR
E5U3nZ81w1cxzRYno6Z5BfGHiHw7y0XeW8PP5/WYpvuon+17cIadKoahyq271NGNxY3y6CCXPZwu
iHrUfEzqxawID0ynJiP7YIyuYu6B2mBoNwh7qc99OqxoqTlhHTn04hkLKa4rLiacaoNSuAFL5sk4
6izX6YXeGeFJ436iTcMK7tR6Ynsys72shrcWnlgYQaXblxZvB8eFoZyuKV+6QQq2wFZQ872FPuwg
Dc4tZnx88w8jfgPy7K4GR57egWS44m35MZQ819QvsQt3UrHqhFVJ/m+2JE9SPnoDMYRlw6zzLYGw
KWD8MWm+K2imOC08nxecldKhNrM1c9QYXCRzg0tDvVdJH9XotNB8VQamW+QfDfyWjANrjRWDsikM
lJS/O5hoKdQ7kOS2ZZbpMnYlZXibeUvYGB/BrjkEZNeRXrs6OXU6t2vj0JfHWCvpnQpIhXe+wkIi
1ihalegaW+P2s7vsGEuHQh6hyDGxRDAFM0rMZL8Sj3USXWNqrxueUHUz7vt+1zXik2CFpAWh0Mzb
lH6T4G0Jb6280RsSWpZU44h6GLpNb2KaStrHdjiauBT09KVVrIMZkvhviSJMb116rhZf1FeTJrMz
GNbxPLl11azz1PLl4atVzHU4lze5vWbjVRsSqpoodkpit/llk93I0tbSBl8PAV8OKzPbF5gBI9ju
fbruBcRGMdrr+XHWN3JWO+GyC8TtNL9Cj65M9KLkbqAAZfGiab5YPTNabCkR0+uTID3Teeq/sKo+
GgCHJ0xlLUamYVS3E7brkJ68vD7hlG7sfDK9uQLOoxnBUyZxNY7lUVhWk7zHqXyIJlAQHWmLdT0E
XD1rCMB8x7NrPyAxtw+xDq83eSQxw4p5IwFI1MP/fIRngoKtgUOCIsk/RFgApYuAjUuxOx+p4All
FCCqahdPxgpfKnr2X5WxP0X8+zrqbo/QZdTm7/rOgv+moq1GodOOQrVj7AUsGjv7lVZd1ppMp+64
/huh9BsU9b7bZBY2NdCk2FJ44W+SzmQNDVv4WLHDHwnB4fNwztyIjUXnqYiuVDb8dQb/czS9L4hN
fFHsONkwf1NIraqIKMvAdl9Pp9E4CgYtKMd/P//+Iuj8LiwgvIimgcNRB132fakWV+Eyxlmo2OI2
2Bb+sJ62wgq5xe//JmH8KaT+/krfxMUZA3i45LxS+bPZsBx4C3cpHxyS/Vu41+3Jk+3uKwJGsf7f
xN7/D5P+n/d17L/xL/yovv7H01fz+fWbhYF/8w8LgyDL/0UCRmahjMCDjKjymf0jJEP3K0aFO9Mf
sYlvB0ud/zYxSMZ/IW1Sbct+gn8KVfe/PQyS+l+miCQJz4xyMX6i9h9ZGL6pXoZ4j+eo9N6ChmB1
+V31moHEEkycyeF5kq+pTuJOz+JNt7nTPdC4XTz+bVOG2eJ3Oej+kgZ7bi5wutHwbny7ypuYG6Su
Ev0TOF54ml78FGQ2Z/iIRuPSkKWW5pd2oEeytbuJUTjR9pTGcPaDkCn378IkOSnPQ+L2/dDZIu15
BEQpOqTFqo/4vwUE98J6l4aZR3GXoyqpKygLfa58+8f3sjjLIscvjhmiQHF3RkEjZBqMZRHwJbMF
PmRMwTayXirIMqG1lbufpXHqg+yg5Mcq+RilxLQHWVsL1nJS8unLmm+Y52HA6JRvyqotUmm+AHKJ
a4kIM84ioraUxOc28OVHjO/AO4nb0nqrhh+tWTl9MMCiSBn1OBjN2UEl7zOxrOaU1l2j8sEkkpuF
xbk2tIsejNixWB7JNAJV0UqsG1if5Pp0gJmt9JCVrCwmDme0bKU4BASQi+SHXvsldiRjZTZBYwcL
EJ1g5GwVp67aLYBHolVdxeAvFhdenBt1KyF/g/q0Xea9EHPKNyvFL5rOb3rZkwttp6sJgxIOhanb
KTD/rKzclMhlMu8eFGjXSu/9tadhDD/6Uj+QNMEYM/jKht/Hv0d6pOIQcKQwk2onQgSuP1MLXutn
2r8OqB9lsI9MgjXTQ4yHrdZAUBS7KbxBSH6BEms2N5H3VdQOUdWuiJrZqb6FCE330Nmc30lnbxP1
FpA51uXCnjvjSdB+ZgpGsrAM6NbV1/p4GmWOeGV/irNVUKwXpD8wy1j3/TYlP+tn/QNYiYeyut7L
j+pqPIZGbivRyggfwSwwt7xByrF58KPhrKaq9OmotoMqYnA8NDTeW8LrPC1gIFnOyngrH4P8KS+/
2vIKi8Opa9Mve3U9T1sy1e8WfTnhDwFrfDs9SABtI94fIdvRtAB23eklJLw4XIXSKxl5hyq+LH2c
1NROw6+geK5H3dWBqfAvHEk8GpHgduaNNsk33Hm2FT+0i+GkFONawV4Qhf1QG7bEu2HQ3dfXsOMb
TrzIavWdR540XkxtJqUmLpipTYLmoE0CY3rH+XpZk6hzLECVYkt1a8xWsHWznimeY2g0qysREQ3h
iEP9eCAVY/eDq6dvUV+uR0HwsujadV8kRN3MVFBxGOJKNFCkQCiKsVcE2WViD9J20imjEI2zMDEI
I/HVcOIX/DSkBJ4i23zm+qZ6js1ndVDQUe+qkuka0xs24jMKm620JkqwCq6WzyG/0UXmVZkK6Blu
+GckbRJxPyTPGUpLZL4b06eqjI5yF0lypi8+oYWe56qnObHNIib+RaSKx4pe86w7qVLvjikCpfiR
C9Nazl9lAgSJuOxS7PiJgioWuJUmeVra7NW+e+hywv0ErpfSS8K1EDLpyF/qvVg0O1ZS8EKR4i4O
UqemVE4aIC70jEj1rWxkd9alYwgAYuAWRwyJ+fo5U8hqtc/KIruUoDmDGLrCnc00PAzBLZ8Gv9VX
Up+zSKkRBxs/D57E8Imz42pUz3xQK4ErosdLG6fpzoSnHJFmI+Sh3DS68CIRmALBdYZeR+kIdwhX
EdP9XL7pQmgzyk4hih04TQ1X0qSYpOhe5+gq8zbHdEcCInWUsLoEwOUp95L9bEJ07uavWOax0oz+
mGi+1r7fVfEY8sNdAW2Z91Lc+NFCUqogLmigAAwSfYOKDWDNaZLGqWV6DtC9AdvwPaHcJFMBkFcb
1rfInFg0ZwAYbYNMpDu69pVWh6aF+K0X6D5t8ijUHFiz/JTHIJARH1vrMA0S3+bZVlQCVSWjX9Hc
2vFVw8jcyPhfdfFnpan2VKo3o1p23XIHyLp1fDC1qyW/F8GwlkDFQH+zayN3O6lzK9KdgRZfgoZ/
lz535uSIMo27EdnzmSfR4Edx/pYq5lUdJEaMni+WKr7VfbgSuXNM48lADlWG6Ey124X2XjG5xhpM
k6m0I7Y1TVGvC7VwIe9sQl06VO0nlW97Y7rUbKjASG8WmQ2Boux08zrk49GQEMe0r2YqdxmJukD9
obXaBZSFjZCJVqiDqqOBd76XpzEe62sDiZfMBx10qt0vn81A8W6sHNRQ86BTrNP+wKbcwwZsk7TA
C4ELXV3dZzX0cQeghD0BHIUsP82HNBCchXOoVJarFnAbGp0Ydnwkizuy9kmZvRH0WZeovkhDu1B/
VNWVIzqbhpjZbxHfw+hYRqcM7TV5C/ES9bIFbfdjDGtfjjd5dF5AILGOiDtoOJMjdPBjGl6BSJKs
DZtQWx7aEu5CEV2UYKARN+9teABu1yY5ddQNd7CwemmSdapFj1EyXlI6goXisdYXlI1gI1aoR+nF
2KN5zXa2Svlu1dbi4tTYjhD5rFLZGGx6onJ+VEb9OiCipO22XyYiCBKA7WlnjbkzzrfsV5xXfray
pyQx9hDvyB5Ft5gY5hys2Vcc83oB9qycSiHZDJ11MOrwHwy1/2vDxe9HLk53MiUkGmctlQK5eyHt
72u/QGaxyrP6A53EV9YUcfqqL6//tl38tUn+P5POr5exRKxmeESI6vwCmv6zuSGhlrIWGu19QrFX
gldRCV29CB9E+YYgb1tHlev6pdtVz9QmFK81bEenwjlgpwd9Sg+ZGXpxPPtJuqxC9UfSya5MKK+F
gTTTm9ynC8+S4Qlfu23OPamESx2MdgRjJ3mZ28H7p3P8+R+/9T/XZZBU/+2c+udf8202FI0IL9bU
fsyR6avR4HLWesEMPsB/nNZFKG2H9NyA3VYawyXscBCT9JaVzaaVCMgSDy/T1CMWSAl54dSJ7DCe
EVi8ppPmjNFyq/IQLahqiS4NPSqgQc1PwvlJy8fXpRI2NAVtM1x7Ksje2eg9ZDSvCJFiVc0rh8dI
Iq5anztlWunas24g38raaxOaPzLLJYfBdhRgR+zPycvYK/5isKCBOT5VL3WOwFNY2k1vThk1HeX4
LjJz58iD5QO6ma3zz1pV9LIsdCbuFRYI/X6p2M59Fgrn5Yn4S7Yc5wBLQ35P2o0a0mmb/zCBPkxJ
5YwhOWbCt4WQkw1FWq1Et09KxwyfQnZ0YVjT35vZihW+6gPkI808lk2/kQrBBVXtVuI+Cg50ahDn
zFdFTsHvBJVG/9lHwyZpjB3kyE0PmjsPfVk9EStyCkTjKEv9arpFLEOhTzhazPakwaas/KwVdM+y
DfbyEqrc/r7C4paFlts05yTHqFFKnxw0H+LqImg/lFpzK0XyC/E5DeRn8KZexnbobv+iLEKOrxhP
wAdwTCO5FBh7HbmzWFhuyGhqcd/dG9gxFM3ANNcDcrTB/U+pnvOMbFt7HPQEjf1COtYPeGwZfMBR
U60IV7uC8YQiQ9Kwd6XoIVKjlSx+iQwGHaIQweLwAgHFFfiFY+wuoRLZXfLZUIUe67E9BE9l/SZl
HHuv47jqS1rUJesoToheWt64ML7OUzU6ZpzQwG4hmqt7XaG/FXvPkSMuEpdyNxpz0qzh4eV17U+x
sarCQws4K1V7Nxxe4TO5+aI96GH+bjE0dJL6mc4crkTEmc4aVpb10NVnTX6UcvqzBOlkxuWWXtlt
V4yHTHyZ2O9BryF5tRKtB7W6iNYbeyK0acaQvta9dNohEbEQ0zyFHWQWvbRV5Q3WjuWDM4vN1sya
58WgrUBoN2LNATRn55VNjzK1CnlHbNGUztPA7muA4dI5qnaam+Q8xrJXFeFl7AUvnH5OyP6psWb/
aNeUjczFmx6ahGR2VGzbrXBTlOtYdoc57VZAcLZCJu0CUKh2NOWeytICD8OW3pHXcom8Eoj4mEuH
VupeRrNfG338ion6JyDZB4vxR5pz1jSFx1HoUJrNtYWZp8NbEy2TGg2uj0x3wPHtM/WBLTSAOt01
R+WxU/eD0LmsnN8L7R3PhW8C1o3upfW60zFowtMyPGDE1z4Md0ZsOHUn+Y3FoBPiELB+5lP+sxm7
h7jdzKje+vRYxecBbgRAXCXWDyKdmbGJvsrCJGVCqzYwWs/lxM1WS3iGn0YezpXI/BBMfIwaX16+
3iYXA9AG8Fn0A82OAM8MGhNhwn1QvZbhR5WTEoy5hJWKqRz7vKpuRO1aZEQZw+mKnh6W26zuN0lw
VQ3zifgovv4swjAGDK4kQ6hsQAeStAaRlgfMEvMmpmZBm7msiq5ymnx6LXLpL7532H1/3Ozlu0pz
fzYis5rfTaFKYTSBPtfvFiCGltoCoWtEioYtru1h+rEkY+daavSD5cWjnhC80A1PDYIrjVw82bSE
coDFosvGOE+Mw4WC1Totm5WJzwLeGF4qcs5ay5rFOsmUfegd0P2lYLPFybd4LivFbsSaZo3IwS+6
1vvoLI74ZYT00kUNB/UUL6ngNYx8S7MW8ycAIDCHPuuYkp5kdvGbuYpQ7/qSQolWWgX1NWwpZwr7
bY757E4NSaVyJaBjiCXo+WZH6ZPXUMBsJTQFnPrCWidF+CWoX33/OnIYVCV8McqyWQpKA8Ztmd0X
mjQ9LVIPnJ4BlCi5oIiPml7v8pxBjzqJSh2eLdxvpQJnTl0+aO/Z0VY0uUKYqX4dP1VB6AuRvivz
2AHOazOEeIHS78byvkYL6i/BCk76XJLcbDdEfzfCkK869im6SWmyRkVAZR0nOfKUgh3WHHliYb43
NMlkxjrOAp/oghPVyl6MxHUs9W9D4BfjPmZAU1hTzockonOHK4CnQq3Wl5F7a8gAF7MeImU60HUk
YxSK5ADCSUAPU6T5zMPrJHlOZb2yG2u8zdBb8kI/DpZ1xgVow3VnloYl0I4ky1M7qz+badjcbx1D
qe3ZJLrY+mxjLPgU9ou+NlFkTPk5zeebCiJxSd1Qq08mGXk6Z7ZNEXggI0GWyjgIzllcrRaG3zZ6
72Jh1YFY4R0QEoiFLwZVjxpmg7CRbEl6MfSXLr1Q27mT5pLzE3FTSXdmCTdfqRk8UfLYDS2VJM+i
QjsDLWBNZMRrKTEAssYtIE8u6kRs33QVZwI3lJD8KO2L+DnqnRASf0l5WOFfvYYTR/+hON/Lp3t1
Ok6tINlNdMsAFTbtm8lYpha1Q7/9OSlZwNbZ1owt3wgib9BHeqNbKjhngoehTwrcUWIqKyQ0ufEM
xzttH5Zg4mnNai8GXZp/jul+TLYG8egaREVxGMynMuPsOD4sw5Xh3NXm92RketfMZ02jdx4uaGAi
t9fgnfPRkdEjTApc7EhRjtSAH0FHeyok5oSvN6UoJsQxy3hUCoBd9VMU0lJRNH4x/9AsBiQAXnMQ
IN5ZpBlKNnQYmKD9sCSLHGVRbDUQXsQy/zDjjNKu1jR4ArhiBzdS7cQnvTN8wsjOBDtA+5AIp4qd
BJzzMMgckUJhrTcIgd2PNstuAuYyK9mO3Y3MqaOkX4YFWj5zuLlz5dITwfq3Eh9qNdn1KT4SIT5Q
Yw/4XOdwMFzCoFmPuEfL2NwnIbYCcUrOgS6vBVF9wfkNeCdE6Cly4UGSIXJBJngFf3cadaWjhz1W
LnViVF7V3d0mUYxpvNEvQ2a6SvORQRHTu2CTwBNQitADKPo5msNXEGdnymYqsu/1yBBZyaAVdQt8
UceNiU6bBqGvJsQqayDGjO7y78/o3+yM9yP6XSZHKGexwtrol4H3n9zU2Ec7VKflBw8RoLhbrFZM
k/XH4ph25wwHnm2pH/xlMJD+nAtkSMbktDR2RxLi/e/D1EiAuxY4Zxu3YjN7xm6yE1fwOnvwKtuT
nsgb/zWVdv+Rvw9WvCR0RYhaGK6xdf/+khMPbMtMcD0x93QDosCiuWYi/cWf+y/+MP4cqoxNjYyk
eN98/PP4JsjA8JJY+pgWKKoUj3Jv0pLJjf/mA/4W2/n1sUkYtxVFJYHAHuCbC1VuIYkbg/nDunV4
Fx3JHQ/lV/FOCvw0783bfq84mSf7IVvG0N0xYVjnv4YO7tPbt7eUfZ+E/5YkKEjZb79DJ2S0Ggbt
+z3WojuJr38a3uQgYbviuhL+8s5K95/256tpv76lfFm/o8hYiRSBKbTvPU0QK/oH1taPyen3pcvT
dfXvL4rf7d6/3lwszIwE9Iffm0e//WEprq9e0lsa7dhkaMyM+Kr//St883H/4yXuhyQCNORDuQh+
/6IoU1MXbdK+jw7QhHtW4xTxdbSDeKe6oi+6LGvRTsHCEKL4i5Lxy3P/7Z1UNehw0r3CWf9jMZ22
DR1Grfx+Lzymprx1akf0tJ3o5V5ywznkwFh21E3rQCbzVC7KAP1s3TjJm3wNb/1GXuMEWEfbvwZH
/8UXij56U+EKJVrESu33NyWMRrMKuvpdXVUP5M5W5YvJFu1+N/hPs4y/PgCWaPi4qdHkffh+P+hH
UZqJ1r+jsDhyR8wQJMRfPuN/ccu5R2I4vxjsLU3p282AriET613/To8kfwPbZKJRUgB6B7OZo/vJ
1nTGbZes/nZhyvdY4rcPmLuqyY/XRcXQvq8H50Ghh4b38f7lKs7Mbx6nNa6ZxA/Amdi9S9Ytfb3f
GeLn5vA3DetfXD2mdG8sE1WWlFyvv3+KsCb7opjHd2t8TtpbsDz/+7dV//PnAw40Rb4iXDn35Ovv
Pz+N+rplEmJ5oDncAU2sMIjRdqCfDXPwYiVFU+C0zdkKNyMTJyTmHJpFQ8sjBalITG5RE5VAlFdW
ivImMcJB42WMUyGJfqo1VNb2Cj8KuG5lZzx1C2M9ys8BrkgwDsifV3p+/Fiu7ai/xnhOJ5ECChyw
obDJDD+jdg/l08K3bcxoQs2zPgWrIDp290Jstn4Nu6+5xsloYjRiwUimM+43tfRV94ozCHchW1kr
xi5Th//8GwkInxyrwhvH/9K+vXVyPqlJk84f6iokt9Ct43XmBpvlgq/SLx5NT17/P1zT95f85bsx
oVOY31JOy0BKuW1mdNPsnJM9J2Xkjnu0Y/vv/bx/TqC/vZb1La6bKJJO7+X8YYCaGzsOnGD5KATx
RI59osjFB5zF+uu9/M/LHGmJ6/zuKsJV8P2Zr8U8IvO2fM/L51k8huODRFbx33/n8SX8cUnTTsHL
APm6n5u+H9OyqAbIIYs/8rmAfRTB8K6F2EmygYB5Ndn6nKzQAtd92G2FqZZR6G6dfta0zyUWPVDt
mdLtyvTSiFwZz3H8QAlbpZD+N2sniLYldle5tFY1y9tpJqOgP2tisqY7yg6Gk8XKelxmX6DTt5Sv
tLnYwoQ78p0Ywig2G1lpEkdu51cyoJtZlt2FlWZlxEc987DIAjDeC111N4T7DbpeR4ZrFgo2jtna
wout4FEbB/UyiEcJ77zel06ZbC2hAWYYb43FcDX9rRjTlSB6JuD8mHb7Li5Q0+5XDeu26HWh0EgH
wCYue6mN/Daad32XuoHJfb2XN9ocbanw8OkLwsnP/X4iXszuI7cSt4K8qYzhrpAew3q6SkxauuhH
IhcI2nstVRhLQU0q7wkQIyuafKU6UTSwHrtDiqO2iibHEsd1U7zFOuOx+Qlld12mHzJzZYse1ogf
Yv00FJpDf2kgnLFRMVYyH0j7YizXyaQzzMT1usF2IEWPxcRnsxyU6TynmjeXTOQYPifuY3IL2T74
aCQ0KhzK4zy6EX5S1VKhlKElVp6BpVesPrHYDTsqv+6tlZ5Msk4dvbG+jgWcw0bbFhRIVRM4/wqB
5Z4f4YosyY+UH0n+bIg/5tDwZTDpHR4JkynKwMiphdDYEwq0tOUCAZ2d6JdUwUVUVfHeEzywI5r8
xtwEperGVIxEUbBK5XgtgnmqknEt0wfAfz9Brlpn87wrZ1b7ZnJZ8hGtCw+vRrCciumBKEN9NwuK
P4qRSVm5i4MtUZvBgyuD+v46VSRaDEZA6j8ohgpxHyjngedrj+UGgrJYWT4cSyc2TL+tckcTvhLz
uSnop1h+JuSTa7iWtArtUV42YZquRd7HXjEdabj2yAAW3uNq6dyejI7Zv4S0S5s8W5TPGGsJNl8q
OPGACRVSecyfOblLdlbG6E1KG8uWI35WbMabbIQv1is0kYHzEZX6UCzRejJY4QYkZJL+Paim1ShO
Lzx4tjDiYDiHvmTF2yIW1jCQLrA7D+Dn6XD7ySWyHULMCmP0UN7LQKqfSANo61jbWxEF+guYtgdd
kEovE+O5xdY6uoa9SFMksk+duIOS8+GoBHFAjonTALwu95VOfYZmLSJ6WaeRQgdTnNyxWcBSVvrZ
LMwISv10ygrtFMBpQqs0G1sRz2bONjVhNrUGOnapFFC1+IXIFbjEeSOUo5ckWGEDKEw1qoyjx1wk
kxg8FGn7kVSN/rc7468p4/fDDr17xOJAFENzQX38/TgQZ4OoJrL1nk4zDH8yJWCdytCTGrXnMDBd
ek18CfqMUKaw1wItcHWAsA1tHSFyVPmaJWTp6IURkFwKubvBvr1O9ONpErVjxRanfqH+bNKjKNy0
8rHj5ESr3Fqdks0cT5fA9CPsz33gxp3+Nmhq6szWvBvgSabSYs/4e6tNTP9UXkYPQgT2pVOclnKR
eRBvwO8G7ZQO7Q7+l2NAG622C8sNMMp0qofVuQzXg8Fuj9Y4WVijgDrYAogD27R088um4Oy3aODA
reheGynoYGqgq8BIw5XaZy+Qbt3EfFetF80M6SruQKFsq+Sa4YeRubr14Elpty06cz0uxwQEVj8/
K3wjIwrXg2jXtetSebYkzF1gPD0qWUEzHzSheJHwJjdZt5ODkJfIM1f8X5yd527j6LZtn4gAc/gr
BmU5h/IfwpZt5pz59Hewzga2S2WU7zloNLqB6hZFil9aa84xiW1rrdmFt7k2xFtgq6464ThHidEM
+qYy6pMIhD+V851FyhBcO7hZLDmgb5XTPKA1YQlpx4+ygKqhG/skeQGAv5rk9NCO+kqWqytdag5Z
HBKxS7mn+gUOcdv4qBFINCxPOnAqUGzmTcLs1HUQqfCvRBmGpVpeR4awkQc8fcmw1ofMI5zYHvlN
KPfcNHp/CiqaE43Bo5EB20FqmWqKxRbyAoMIanXmRVHGdhekhduNWm9XlA6EKD4kddvZ46gvE/C0
0pHUkLNnp2rCMiV7RfVM0N4bJK4dvr2CfSPrnCIHO1nkyUqu0XQfUXSuxB5LFOZE8UxW6Uoe3sWJ
f4b5cBL0/rOT9xWTpDW3ZDwL6PgJ/KHR0wiASLLruX0t8QYWOKPNalz3ZkgE3NyicU9cWb8GzczU
vdOa0mN5K6vXEtV/A8wwVwgYFoaNwiapKvx7hSBHJFJ3qtisBTSLMd3UwbwNRfZqcPWLSdxrzPdh
16zgAiPx07ZlK++hk+JIYX5HAGnPw5vWEwKdWe4k5vtKfYt87TRWmhsNyT7trnLTfx8MwTbba7Jy
V711LyYidfbGFvFBgE9a+aSJIFJfzQ0wEnVEZh43KIrkK2bzh6rNfgkTCyFou31kkmFPmQ2FgHZr
FMl1YO74JGiCHfBQTXEtSNg5zlcY0ygyBizR4lGcg8c5La5nDI32NCB0Z9VSm+g21/JHGkn4UZV3
SNQvFPl2hhmc2ojpsUzIyqFmyAsDEdvuB3Fn1NpRngsOdRMCyF6od3FlINrX7kYp+qGv8u1px1jK
BCissWBcnKbK2JR6sn3OalivgpAJ6PDvreU3n0/smQbjWhMtDDYXh9QmnDHklPWbgm1vKh8k8eXf
n//dxlUFgcgRGwnFX7llWUJQTKeZb71Xb3PO9J1HEf5nV/byNS9Xga+XWQpzX8qY5jSTYJwQlB44
WmerNnTVNUUMXPm2sY+9mpnM1s/sOMWNfvvvO/ymMkUr58stXjxCCNxaESKrbR20uIfKJhDTM9aK
m9z9dLT+8VKLfP3LbY69VRhkOnw0rl6vDG/eqFsMd+xIqIKh2vvhxv5UNi81EpZWsrl1gyoCQuuL
pRX0lFyUpvhRO8SlvC+Rsi7yHze6nu6xBEdXP1om5G9+xa8XXP78y+0JVa4Ntem/xdt6290ELkZN
r9giQbqBbWv/++7+VPr/vjmIrEv4ggp4zrwM1MMkT0nTGs/UUdAP5HaZq7aV79KMJn55JyQ/eBio
q313c//dqFwWMP2QyYGY+w+WkkosWRe7bRSH1xbrRhY/GWyvAuFasWjN4dGU0g9SgFbzmF9HirqS
g8YmpZDovcwWSx2O5287PBlRdXHD+mlDPn1E/GfPKcbyPBPXZk8yuNU+aLL1ABTWiadi00bjW6lV
e+DlNiBwV+9fDLaDFqGqYyfYgD9BasZ2UZHlKh1Ndm5C2GxU4BbJ+CtRj0X9KLCzr1AZi891+Grl
t9kcbZIkhkarI2JptoFUbYRhPNIWuSP5bzWjyen08jZpbutl8y+Gdm5MdN3cUCrwM6s1FqzazmHn
AhD9bIOdWJu7oK42I0efYN4VsbQuiIfpAe7i/wVZK3ZHncNbIWSeNEMBEtmRi51+JQ/0Kmk9gcpF
HKyccM87lpJs52BPvvidilI3LIkaKAiPOZIoa4cN29ihPAv6hJ4DMWGHOR6plD5FL/0EYp8SCYpt
SWq4BbIamvXig0KOeEvm8qlN6auGds8/EO/5+lrpyxXwVnnEYph7RROvWwSxTOz0ADGa99GLFTNB
cIItySpjGNvIBZA3VRvCQd1pSj3EEV7bPhQ49YolQouNh0h1apqVYzKz88lf2ultxrw0vkXtXY/4
CVg0+WD4+thkB7ig83JlcU6bSYyK9U1Ql1vSWTeRpuDq34M9dLvgRsx0dB4JTmHSVtn4oz63Zb9B
8H0bYOFKtHHbjdGxrDjIw+mvEKZ0ycGK3ntVXDcZR86C1MlkxoCb2mhOxe5JzJA0D6qbRhu04nY8
rEkyuOHdPGdFuplD0RnTiG6m6BLAN9CiH+f1ojv0BwPtVITe0nQAJXMwbkC85LeJkdxEFC/kKrpO
/WHfm+e4kN0ECnwUpx4Nw7WhvkqI4RQlsRu+lsDuobmV5welu2HH5pK0tpWngJY5fUCVyDiaTGzK
LfEw9o+aJeMkWN5CBLphcAeF2yb21W5hLFTpuqhgZ40Rhdp1lJeA9dmpWpNjSvU+lCvkozW6tcFr
sXz0lMalIXNFqTvA73FDlbeBMm9UvrThmyL+Eop1G+aujy/ZKLPXuEo9vgNILoTR6wC1OSjtq7Ld
wrkC7wDCQz6UbPCtSD2QIbTtCScYsaRGsnzSfwFOqGP2tv5o5wMey0Enj9rfleE9b8hQvEnUPg3E
MGH7VEh3VrEG/74RKqBmgyeRsckFcmFc0BSLbVVy2qS+E7gzdQlwE1obQpA3+sg1lfQQhkiJLGE7
oKxN2AdK3VPVwbuDCILR26Gx4Q6N6PkwwWmhun0w3JmqCkA79WY/eO4yK2NQjJ4WE44t3zcjKrMa
9dScJ2tinx77ekRQ1qrurGNfT+Tk1mpINhGm96jGT9BJThBSWsqxBQosBIW1z0TgGEXqkaqLZ/rk
Y3ENDGJaquzR6spjOQPmNtrbOJRXczV8KmK8CzJxD6lmTwfGQSQFq6L2zKLYJwUFqnZ0/eG5Sxgu
AbXBWXiQaKOrocAQYF6gGyNXzy11BXAa3nKU0DOKt0mLI6V40qPUDpr6OHetm4mRPXUtmaC9ayqM
Fk4tUpd7Uyc4jfk54n8OSmgQqIoMq78XQRXMSDYbKg9Dv29HgoStdE0UjovYd9XjNaelT6AidpOG
rbpmp+2TjhLOrG2RRcpsj9L0mEQ1XulHLXkAXG330snUNxPBHlQKSPM41mKORZdaBjkQMYOdBI1z
SJ06USpqRG8czpwunVd5iGhLiHcT5BDitXhhkBKToJFZBzm/F/p13fbOaO5H4QBpfQs6FS2VdjVk
5Jt3bzoDZdaPTUfLUVZeamweeZJt5+au7LF4NOtUuR5Rf0zxw5gdI7wxYRm5Jc1si5rHkIsbTXyV
5zVMcOb2jPjpxo3qK0WF3yBGazHmVKGRmYdmjpybVaZcG9hgfB5rFWKnjdYWB4fJX/d4a9LxQ/Zf
RYoTU9VuK5YeCeBnRNKqcV9Wn4Y6n0LJWukWosKJadVwJeOa3GkvyT1WJidNESIYaHql9/+MFjX8
mOcHwuXxyVvoKI9Ri5hTE1f6mG2kRsRavla6EhjCU5oknIOQ/R26FhHzrD1N9dNQGNcVzYfQtw4N
Lu2BSgU5SsORTEm3Gt77tr2qKHqpxjrGLN5FoVsGOgNRdtqF1TI3hitHeuNqenAKAU5zsBOAPNtT
I3gNrJPVqKR3US28jkh+C/FILNFNn8frIGFW6pvEMVWOT0zpPmPabwFdh9jKo5GWiO/INcl+AwTr
ekaNop4oeNGfouyWbEzqhlMPXqgfwBv4u16RNqVKtzD+SJny09ZwjcnThnut+qjqW78PNnH51hr9
IQUutYpm1O9BiqjWxBFlBtV7oUXXctjtU9hw/VvJloW6Nfbraqelb4A/6KsUqzIgPD1KPEvxIi3w
iEtdanSbf2/6vjntfO1GLKlaXzeYhAB2vL9Uoqwrs3lfdg///vzfyoWLc8gfF7jYwTZqWozJPJ0b
l6XeyzaoTVf0WBzhMf6VubNDe3UNJSFYM6+71TVyp0mE3cW4WXU/3OuFF/h/drjA17Anmqhe/5J2
1HXsD5o6nQeb3BOXdu4LbFhjLTu4+bY/Hk2+OSzoX66mXDRfSJ7s+Gs6jx7GY6b1TWSPu+Aeve8q
dvPjj2eF5af660mzfQc9CIoSFPWfP2VNtG45JsKbdYcadt3vz6RP3LMk/HhQ+EYis/TK/nuli980
j40hNK3y3DrmWuGk5flby0621LZZGr3UFZz/eIH/F2aDP6+4POsv5yCjDaK6TYU3cfe7T7cfvHAT
7/5vP9mXG1tGy5fLIARuitAseUEoZLVbaj92uanrFRFsTuZFdz/9Zt+OPl1WTLrDCmfKi4NyOkWV
3uTVOUTbkJQPdfP479F3gVT8zxv/5QIXx+OcoNVEbqvfJg18Pm7oMEna5Qow289P75u+H8Da/97N
RWczb/qsTJqKpzfZo4NKPl9JDm57x7LNq3gzPkxvPwqnfrimeTHIJkOScz9brtk7bCNyUtqczM6f
CFom+BSpRFe5aMd+mkl++OEuhRlmmhsJ5DlmNYg5iFGZ0sIrisyrdLY1u1ynP2LT1W9Oy7ph0ldd
/NvoxC7qXrGsNM0Am8cMOCN1/dbv/KOYDp9qpgK6gPg8fciGvo0lay9EpOfoV5o4rCt2qykHsMXy
qcXgpYobdpNGrO3j6jOc5Aff6K8qZIazwblNwVSMUJ9ucSfsM8lJULbKtXgrd9mxxF1H5MNdHSlu
lWf3Ink4Q0SAOpX4/8tb++VWL2pXmHnJ9xaG3/M0nLaV8kb3bWWspy1bip9w9N9O018udjEGlX6Q
tJohgqhzR04EHXnptkfsp9jyPvCKny73TV3uj5/xYkSSiT32LENcTvLQOYGCN68TVN7iaqkkSTa6
DNqSVGBIx/uh4vJdweWPa18M0CGYgOKF47l2glsJnZz8kNzIbnVKUD2MIOn1VflYv0adW96Ql/XD
TuDbIfPf53ypRRj9oTIaZTxL8WGm64UoZvXDa/PtXPDlChcLoBEkYzXN1bn3AErtF9xv/+QfEOCl
zAP1Gu7w7Xz9wzWXpe6vRffLNS+WQrUsSsGKRyZY4WopP/reEtQAhXkFZe+HJ/j9bP7lYherYJNp
tUCSzO/JjkruMrOeSnfRqljbn8bF8h7+fWO6Si0AhYWlXVyLhPTG0MbxLJig/yoCwOFyzXch+KS8
ul+09T88yO9fj/9eb/nzL0tvNQA7j6k+LsyIcYtf3iX2AkLUanCIFXsi4PwnaoS8TCN/36K1RH5o
Kkjei/dFaSRZ6q3gc6bbVAgh23sZIX8cOrFo7bvoFFbC2cdLN2kCjeqA3Q24dNz0EjWu9CmhhAVi
8E01jUMThSR40/YJ/Q8ij05yrt4LjbhSSQCbp+5zAiL0w/P6+/fR2DMsS4EI2YZskj+flxwFLe96
idZU8lpgDyWQQk9xRvyPE7mcwFf9VUBsEa5IXsWfNi5/z2JcnWdGXogiUSq+mDTDLu5y0dBfdVhH
6tifRjzkAqg3WIbKlK5/uNdvBtkfHe2LRV7W/SSsaNy2DpQKDwk43WWbzYWd/Zo2wv1PV/styPvz
xeDRiipCBiSv2l8xErIJwgz47GtHehBLqSUEj3l7lNF2EMsF8CN2h9h0sgwpwwzujx50ll9b3XUO
8cOCy9kOldOpGH7QzmT1DhyJU1rFraKIbqK9i3JwiGuRg+q6pD9YpznuMuOGVvmarq2tyq+h9Dlx
zG0skUhMY6sXa4oJfd4fW6RAWUaBBdBjX2Ktaq21lO96sV7hP8MaLW46rTlo1JiJAP9MkNzVibgJ
BO1KFWSYeQEferdACgquLDaPFezZBp7CdOiKtTQY0CSPwvChawc23AhlpIOIGh8vjt+OV4FJXZki
RkC9qTao2wHEKCpbkutNMxlIlj664bbstyW1FIRKsXCuFegK0yE1SOslX3KsJVvHCmBJdxI62wyh
oqUiKYTsMZXAcDmqzKZd9YNTxOpJK8YN7Ef6s/xnqDnwjA36tK6n6cWQzENd43aRwWxEIloMCiRG
ZqdUu5WM6sNbXlVItJisivFKDmlvq7Vbw0CEGKApb01L/U9JH4zwtpw+Mgjj4UAz4MqfOiL0kCmg
1igKJP/tS7oULApKgRG6ZBgcSLxX83CgjLpqmJRQj6IuWCVokVJuaSAdSppAjA2bxhAe2SI6YhhQ
44OvqLyVybOBmaBNd2UuUYA+ScNtBJsk9iOPzz6pvU+kFfHyIlY4qdrr5egUhHcSaUgdvrYDkhSD
2jH6CnjLryTf1dJ9DT6O9LadL/V2LU1eFopXEi65AfJeQqWzMuM19UeI4ZKt8aYKyW1fwmVLXClS
Xb9mE1mlgGLp4sfEBovvscp7NiqrStiK4kuAVb6cHKwpnzAOVP26lM1Nn9BsxlKKOGZdIdfK6yM0
+FbiVxYopkgccCkepaXoEnm6l/NsrcmM3ewcUUdth5cKYQ+Fjdz/BW4Zq2nsKGx+Ut7rPse5TDAC
eJqOcmaD3y2nmoeplBf6eggI+6KeREUcH9qxU+8i9UOqWzsmzx53kJ8+1PHsVB0VQksHWGPYvxkj
5mZE4VCHyYZyG4bvyJXQx0bdy2I+LbFWIRxeqQkFrHA7iIVr1LVrdCQ8DjQ76CFZWrgeMBf73Sup
1StteG5TDFItqUzYOHMcryr9q0xInQQNkJ9sKn2h/eBp7OutyMvfgUGoyCX19ceqyTcy80Sgpt6Q
vQ2TT8k4QwdB68B47wQfZq7lyFT8LAOcBThBNBcQDbvxUAFRzUTroxLim1TVrtN4STGK7uUselNj
6LE4Kxt/wCR0HXQ0OkKDqOIeHzm9PD91jOJZat4SK0SFtg5qZIgysafK2W8bOljNocfM3EWZp/fU
ZPz+GMmBu1inhWny2rnysmFwQ9lYKbrXaOMmCx6K+CSEN8NAbqlJeJSa4Rd/ILHEBRdBqTgti009
N9R6000IVNIwB0ccjj4dtXHI1lWsALdpNpCqDplBGVeWn8L+TiakG5iCnUSqXTZ3av2o4d2KBfxw
Ve7W1hIset/oT6Xu235yi84Yq2jP34Bs1XUV3qcDJGmpW+FbR1lkQbkOVxlfs/HteVIob161Ha9T
9zr0/SbsXs2EIr8F+qPvQU48ae3o1LifJcrxeZ16MbbY0bwrgwafckn3Bwu4QR+q6Ld1/ykZE5gO
ktpjDZip5HRih2IDmLFmbmVeiln/LMQFYfkUydB3r8DRUeTPNl3IdA0gaBLY4cQfyvjBzNsLpicu
E6lJEbff5Uw7Cfp4Sw08UxqZZN6FHq0ihn6BE4JaVXQ/aKVUH4Fs7FLxLjUoIwSZg1+7zvdN/ub7
50D2ITs9zDl3j8BRg1kzzofCHD012mTNVS49hbghyVT0kvCO+D67ntBRnuUQcJB4J+l0081rMbgd
8GzTJ2FUWV7YgXrtVkNH3KNY2P38VAWR2xv7tuIrN68FpJ8weBEo0s/qJglKO0xeG2i9vmHdxsRu
AA9S+pPVTpuiJpqdWWNOdgHO7L6CTB5Q8DwUYKVmGmuqka8b9VGQ6X1gulT3iN6Ise3gHhCioBJp
LpSe1un0qoVDDIwpij+LtNmVhmZHnF9xyOhDwL2MK6lB4AsrZFAbVpqHAKWAUAbbcn4PM8rk8FQM
+VeZXCUiMKtmK8w56YGxM+gHs5ltC7mhVa2AMXuGtYcDtC4npMfkA0m0FubnIcPzlvfoie+s+bMz
PwwmGS2l2yP5VJyvlYV9O14J/lsRt6whoxegWRCNvd65FVCbGRVcB+U1xFBeIoqNmIQD65GMTFuv
w5e290RkWGJwz35sVbW36nQvT/QXEQ+LiWsJsHY0i67JRCNDtWuZsoRvbhg0J2v+SKVXn91MvsmQ
I9fqBnCXgPk1Cn0PDpjTCOGelOaV7udrQcGwSKNEQzeWnHpZWeUB1LYod/vGm6RuP5HfqRAx2Rvn
YvRtCQkhufe2NETeFBT7AGVJNKirSLyWkvtmejCQdY6JW3TgMBHtKEbkzGXtCOkhSei20n0IjOa2
0fxV1T8LYm13pIPXOfDhCnoZ8Z6piRVdJa+5IxLSQi6M9XkoPiI12vUghQZCqScVkeJnwRtCgCsR
mN1WGfVjrmyTOdko2M00QjayW2TEYwMMFfPn4FtrI4EHB9g9Hkuye/ngDjdKtdHhIIjCOUEDZg46
GKcIWfOvssNRT/OgJ+WKg7QjG9uRZT/GRj6N60JPV+yJj9j0sUbbOGlYru9ypugQiQLPomeBNo1z
VU30X3eFggd0Er0qWCtovMsqclr1F//5tmbDrhfCLigqurNgdCPLgTPgNmW0U7JqFyvBDu2pW2u1
3dfB1hD2PvJdXznWNE3Cvl2H7aMGrEIxIb7i2IiEq4IB4FvKfoBxp01LxvuhH4552HtzfM7oD2qD
uR7b94kh5PvrgH2DHgVXVnvwB/h9VF3KJ1o/Vnws9F3pT06Ktd5XZDcFGtUYHzEu+p4hMiwQ3Tpy
KkvyqkRdwXQ5NxYhLlThBnruUssLqNOlz9pN2MuHRsymlVbSykrT2lY1zmEGiiRjsH0UGwSAb5Lq
boCJPIyox+k4TeFB8oubQTlRzF81AZ+m7/SypNOX26II8or1YR5LB4ugA8TKF167csb6j8/bwG7c
8RaySwEjNGUvajd6k1psLLakxbDokjH16o9lRo1UPCp9tlWUTViVHjuGx7FFPz2yRelMmrPnoqVY
YulHKDJYoPGqs4Cppb+Px44DEbsJ8AMiCmmQ/ccayq9eo3FU7XR4SrT5lzY+zNTe8N7fUj2wNdIH
UeHHLVEM2nNAzkTScbjMexrGRChgZjdHOADDaoCopkXnhtNeRKBx1u06JgqiUA+iicm7KvaaEq00
eChKSRNVrr1K6na6lp7FjDxH2HxkVDDaslURgJO3gDyRhyGgjLCyN326biYZWcbsjuC5jYXOgqe3
YkMazrfEHK9M4QUSWaCJD3T+je7YobCC8bGOpmitZoC3RB2Ki0Tt6rMd2JUXINAq/UWkla8ufLDQ
XBXydScNGzUs8TWQjjTy7wo24okoyGQ3Zrfi4lBmNVQbGFfjUezlkxwMrl4FV/QHPasNnCB5ycpt
b3pWWqMb7nFcEwNvIdnXQq8zaPf35lWXfsgiqDFU39EZVwdx3TjWM/xeEcTsfD5VYPf7t4HSjfou
MUzbPoeaPu/leBfW+ja3PgTtWWXgWDPzmXwWRf6/IN8pFeNT+1yO/DqLRITSNbIeZJ6cOR3l+tj3
N1ZwP0osUuwAg4q3Xu2w6EuuYGabaqiusXZfh4x9UjC9YEIr0bo5k0O2IEb0wisigivaeS0D2Ro6
hxPDdhKJBZnvw4CTPZ1LVA1Weqs248kAUWaBNvSl88xWLYxj6Fmm22UA00avR7sTw5w3sfJJ08wu
rXbiaHaIPd/kZIAjcp7NX6SLr4SazIWaPaxBAjNbjjbsSPcDCWECV+cUVV8Pw+h2yUMkAhZ8ky0W
kEej3Ph09YOus/UwOWQsD614tCLT0YYRcTekfOuzDsNTAJVvGB4DsWeu3lVJ9SZpdNGL11E41dx5
EW8tEtPk8DVr2RX3bAMnZ8g/Oml2G1ojrXlAy6LE/kmTkIfBZijWcfaqdLkDZjoOptWcpvvEoI0+
3bfJi9KySUzjx5QcsrppNmKOereCKT6fVG5bHY9o4FdFTgqFzMRPQ9tURnJZqp0KPBui+0gexqB/
aPEbUk2+3q0CTY/ggBZhFJWxxfUOW+JQm9KvQr0RKgZsawD1I1hCgHXwmqocUgRM//2dUN7K01ut
nyKgmBjaBd0b9Ptau/HBUIY0OvWGm3vsGGk1ilOlY++HvN2wUjeYHpfchLR58btnS3lapGhofVdR
DxloQghYowDqn9PafylTckdATyQm1pNGYiG9BeUO/pOVaAQpj7QjE1CvCRZoxdEj8o/gFqh3Tf7c
1cfEjGwzvJ+QQ3ScWAUGp4ZMGCv8Np3FdUkIt2asRLgrVdhudCgFlo6pUDKcPjJXoRbt2gmJDnI8
E/8/0quWViCkJ2cYsD6zgggDhllDdKLoaYw9bdZdggERp/DDUe3WRQhV4h2ODDsYfCQY91L9Uk/M
0yHcQL3f9A3ORQiPVfKsoo6OkZ5Y+kYMQqeSxW2GCFu3oFjPh3489XO7tYqHvLpOIvNk1B+LHGzk
JesrHy1UeEAZdde1Eex51SmZzJvhPVMPCpaBSn+lF4BHnZJPp+FTbzhuUM5lUfyhxPR35ZECE05Q
yZBBxJiX7SMwi+UwWDJ+1Oi0pEIBQTG3S/1dfQ430JvcwGH583646t9lNE3HJgonV4IZjIb1z5Jh
mfynQTztsMW8hJ5lp1RXw33+/1Ht/0aYqwMAJj/JQjWK5/WiQhhVSOGJhfrdebySNtFaWxNF8CMf
7m81tS4t3VPchroqQ93+856qTkhUs1wMnEu7FvWGJ2Ha/F/mni59VC6Dg1fSdH6uv5z9tazN8xgh
kzioOzYlu/jOOAG/IlYLL+1V+dDtf7rkb7ntn0VIHXfoUpyWRQmX40V1mm53nQzZfO5EZTvhjysM
DoT1mzAZjhoS1yNy8otPFQipJHwuhHXEHsuoNLtW8U8wjU4Nq4VAu/A5Q5ajHCwErQngnl5E30NO
gi5yfqZdITGKGP814SUV+kEVSoOaGmzjvL4S6PTBswGr4xNsL9XWDRNZb6WMzE1YU0ZJN4EErXUu
tnMGqwX/sEn/lWLA3Fz5PWovfIa9DG3TAaCSgTLN28eGJm3R3YXjSzM+6tJNTmFECR///bLLf7/s
fz6+i5fdSGJLFrKln2Cd2c4Hm5IjvTe9Lv1ozuXyFVAeRgB7VFt75FwVPKdIEP/3ncw/v8VFVyOo
pkobmv/pauj4oz3xV+lCq7OrKyRtP6kk/ha44IlFw834BiO4jPM/RwPvRNf47YwwgyJKv01BF2gU
mLnHhXtBf8L+91M2/+pCXFzw4v4yHIW1NhSfWek7DVrCqp/2I/XxMe12UsQmMk4IyGi2nUjy1JSV
Hig/J62DdTpoCPWjTYhBLBTBlsXGfs5CJylUWwfhVOOjqvNjC2WbALD5ICfmR9yEz61wV2QqJUwl
xfslgIJNktn2Y6oHUX+EfbVXKOX46uRqc7lVgibDHkTKdT3ZSPvdsDNdGjdbSQwdDaaxYNXPof5a
ije+Va9q4XrCHa20A6Yqba02v/JCd4WkI8+DMFxmCNJcnvWQIF5LeJjka0h4z+PwSxwq7NTKzRD6
j344QAqa16Wms/+Q74N4PMpmdjvI6CebPr5SBGKiAp8yjSo3RLf1WmbP1sLW0D6a6tjqvT3Ctm0j
ShpZi1ZamX7op/y1+lz8aBdKgpwqazW1tPZYs3mMmfKgTZvU//z3uyF/+26YpglOQlSkvzpUXZrN
ZiTP54WqMb2iPblb1CDF2rAX3wSSfbQoS2i0tcPK5bWedr/hmG77T6H7U7vqb77OcstfvsvFLftF
WGJtGM/I5SnnzY7/GHer6oOEPFv0gmdO3+YzJwW7+and/+2z/nLh5c+/tDVjIsLCQaB47oIH3BDW
AkvktyTG5Wd2Azt9MfHp/TAsWZz42D8Wj8WAQ/MK/ZlK1sZl1AZ3G8dW3ZyX8EAlu6qzF7Y8SHrX
auoTzZvD3Co5dDgj1gNUifYYm9ulQNEL8maCgJqVh1xst20ZemS/1N19N1x1FeVDJKQhtbiHHHiz
6ONg0jANw6dqYleM0T++E0KFQ83L1BctETFRt7RVU3cIP9kevvUBYLvC8kQV4cxc7EKtOkSIhcPo
euYH8QMKS/pH57dXUryEpomOVCdnSv6HTE4e9XgE9lV5AqdzQ1OOoRkdW8iaQxLdKfJhmKlYJlSC
2/ooqSinIxa43DOUYVshR7W4n5x8RZUoNj1tOV0+WkvLtDs2Jq10Co8KdFBxRhhY3Gty5ZrFW1hh
4lDTrRhp5GPxdqKJV+bWTZDHlHK209Tl9JacCDpe6cmrMM12q91kBS7DPqFH07oK810JIzunHsSZ
1pUsUqzocrTNW6qnxyQVNpIZIfTXWKS00ljNMSrw3NMJPJOQ6YsUNCHmc1ITOXuYwi6Pr/xiO2Kl
ouhXaBS/ue0+uEkKhXOOuZXC1q4Sn3QgvgQi+xiJTqZZNtGQVMFPtZxSWMzXgS/vJPGoB59DcCJD
azW2FXVR8IKTeCto+Sbvw5MyfajB9SC80zQCA+L46iEhCKCg9dMxkjTqJnKxVdkPNMN13Rxy9ZSH
0Igi/PC09/SjUVJIS46i+hmCI9QpzAd0xQXKn353n9PKEuqNQCRcSHmMI98ICKTCmNISedOuazrw
OZ3B1MLmP3LyTW2BEMssZ+EUsxNSZztOOC4oD233mjT9warVVSJ/mEguVa8kvKlX2EsrQKSD21b7
hRJ/Y2Dz7MjYUYT7uu7pbNYEqy3+7+oaTgYtg/5YxTVCqrsRDKUwb7oy2FT8JIp0N9JGpGg7ytj5
xWsx9gQOLIYYbrL83Wye0uZKSxMoRbUTWZt0fF7SuYts7ePjhP+wLrNxU/bRdoKvEGiI5wEwIrxY
yymnRtoDM/VMyqzT0Z8fGKhKbf4gsVjW4n/MCb8zZb5MRWk7q2M5j2fN+Gzzj5Ai1b8nfEQTP1zh
Yvuhh/hA5VghhnJc11QTxMrf1tSEqNFluuZVlFXU9GnK/PfYQlcxaEdjCu5MNqVTdduNBvXRiiGC
MzkzIP7mJfskuaZtqW2msNkn6bPE7jSzOOj5qVsLJVx6+DNi/tmr6VlV5Bl0nngT5rdCha2GA55V
dW4/Bsg7RI9C+nW30GJbqASF0NsKy3YMZnPoaS4tFpi5vJdQTMCv31uq8mFhgqNm48hZxbtFkWpu
YBIox4AQD0riJICE9Bfp4YzPcYKkFzV9CO+wL+qboaidapQ27VhuFKXyNIkCZEW1SjjFOShV5uL8
vejfGrCOVMyjZjf/P/bOYzly9crWr3JCc5yANxGtHiSAtMykryI5QdAVvPd4nR7dwX0Kvdj9wCq1
yCw2U1LEnXWENDin6vAn3G/2XutbkNGI8QbLWNFIehQoRIgizfXZeEzQVNEdBMVwEwTao9fwr77N
iXx6TyyWAt+CuNqaPriXgT4bejmi1jRtxSx8qlVPXRQwyUuzW3jkeoIOtcX8ZSpbKOwx1/YsyriQ
vGdut0PCykIPi00P8twfoDFzOAc+Ob7UBPuZ47gCmrzm+b0WWniV0Fe0jGlLmgcvf3rTcb/1WNto
ArKDQbtP+c5ys6EC4i+zGkQoOWCjkTuSHFCroBI7VGd1Iz3HxLIhwp9Ih/MvLB0QITl0BAKY9C4r
ZU1zuQWOApqMVDllq7aVQ2rYwldriB5bWkh2yLpKsxKKCd9kOd/llEQSKjZ+6yGxgBrIb1BV4qMx
hkvLLzb1lC+ngfLERDiA8F0NfoQE59bWo0UKlnctJUSmmeJWVYtVHcmOVOjnZFkQp+kTmNLMEGCn
owgmP6rqWTtihI8sZ6R7lnQvYjC6fnknUNargueiZ37h1BEOMGp9d0BuMYDv6IhnE02nRBc+yYRD
17rtSd+C+BvRMdu6dDD1m+B8G5Wqr8IXtFWMZFePWx4v1SnYL7F3ppjea9qObqVH180Y34dVugjD
h4FcOS+quOTqBi+hE1QKAopLL4kvGnnJknzmkzVZssyLOlVkLX9Gg7xpkLKQdrvzstotreBamfaF
WaxTGJVG7pZEoeDZmTfBa4OXGiu+LSTMxKL4PZNiN4FBjaOSzXXF9wBJ0EdW2PMBUqsqAO5GrGOU
viDHEYHrCbcp1gwgppelse+DF0mKtmzurYQ3iWoccFhyjYto2fgq0ZD8iqK8rFiyqe5hkKRBYG31
8VUcq5c8qS7ESXCC8VLgrqX9tzRIV6Pf8+Wc13m3Eyl2i/orYQaOLuiv+lA8+9K48axgVRfqeWaV
100m4voiHjYdNqH4kvimE0gPkn+VIsUJqedn2YXehmQZSxeSMF2QfecaOC9TmkAlLBNLg22eYHcM
0u+m0J5X9AHyDhUUzRUKXBAetMb1OmMtCDxXZiOD6m6XDPcNnTMvJGWxgrbV1g/8bL2hNiiq7BWQ
e+BCCWv1xM7/s30w4fYaLVJZVw3p2HI7ddo0DJyKlfPszFtJTrakJo8jHEgHYDnpcUagKTf/zi74
/bDG0cKg1KMpefLwTIXiPD/IiPgVJ90CD3aJTj3QgqBAe1qk9nsNil3wu6s15hrBuxVvmJQwC2Tz
R6HYs9fe3PQg/oksy53oJKvvN/Hp0VhH9Qa5y83cML0f5AeGtGRT5UpuGvdthf3fRLS/QAZ9t9lw
HpvHP16zJmzGw2P6+te/rF8fq5c/NnXymL38Mf9//0wr/TH5+7+r3yelvf2sn1FphvKnaRhAe+YT
GKIwg1F+JqXxJzLsNY0ERBkGKnDL/w5KEzT5T4vYQMMwKb0pkPv+8kedt03w178ImvKnxJ/xQ0UJ
uhmk0X8lKe1nTt+7PZkGYZaRVB13izFrDY/e0Ma3dMFr/HgLi2cqSTJPiQ9cVGWwLIzyss6YvduY
nbwJcl8IZuiwGipO7HMA8nXQOsLI7qohbrtPVGR1GXg9safzFJ2NBbIuhGGhk1W0naZo61nT6Ewt
DuNI4HQV1Qmh8jlQIFnjADhRbvBji11T2M9t3bVctYErzLkyqRextphivFQ0Nh0e/wlnF2jBIgeX
muo99DGgWZqsNY6h4Wumu3NuZeS0dFKzYxtMlA8SVpJZ8wCYvoxOL+sUAJPbUcBGL+TLoh1vBLnb
kl1Pb6G3EGRV+SIPIL+rFp0OJd2JqV9tjUbf1I2ZgWxPPbvsPc8WoKbZlkWaaBr4u05hFu9alxh1
O551ClkCmEH2oZUlfbdWBVA8RRA54qCSCFBNa7lk3cxHNkm5vOTKyI/tivOoFwqAAJkHy+cyn+rA
rWgE9tHQOzzSrWai/S2lvndq4HmS3lv7PGtep7FEzFhk4FLqMzp5NEKzQ1YiEfXKjkKj1K96Wbrv
BRpWdSam+NlJcBMEfoO6JSLUmnB7WunBlEieMX1kharl0Yqe91GF/JiKBqHGJQ4T6FfMaD6tOItl
qNH7O6GDzNQ6qYcU3LshgGLdukPNkTIjJyjxq30elGuDKBVULqVjTjoZZhCBiAuy5tZpf6MG6RIO
2VDU4IYCamXwmt5iazBwctJPYQXwqxQFeTMN+wIsqpp0J5cwGvCdoev7noc4NH1XTWrdoYOJk36+
pMAgRTvA1J2QA1aRmGMbJJDbEQVnRaE+nRqkkhNkgKpCoTtOUNi8J6tr8R7jki3qE/Fp3aGshFWn
Er+Xq4RABcQJwJyc86IsWbk220PG2joCB8vqs2kUVlLyHWs6kPQKfU2cEDoiC6spV5/9gv9WRJ5q
K22MoGKu+Jr61hvwerx5qvW1bBhrTQds0xIJhqZHIZncQ2skTXfWwAUhrIvZ0ODqjFMTokK4GrV+
r/nGJbsJmBwoyJMqRwum2HlOeY+2IzV61DDiVQc0ziUA8Dmh0KIk3kFJhFWMnKVKMbXJaAg4X7RG
sxNEjJHEoRson+bziUW7rL6PYf03WuSA9bIjZWCbTZiKtJQoJnT0Oee6SxDMEVXRdZn5uxpwtp33
wIMoWy7HLCfyVKCNEE7SU+MPZ0ZV32oVTcZ42scpx2LZkwKEiiGaKCh+FBWKwiKgpkX/qFbyWp2m
leVF2zzQ1rWAuNmXO/IFo5es6C+kKXr0RJzeQ2OUiEDJOouGS66xpkNn0gEPUjfGp+VGHX+EIo22
x5lC+MEibMCLjADEbbHG/RozzxUmm/8pg1ckFCTAo6Wq6Zv+/1pJb/KU//3HvEY/58VYhX7Q/Od/
fPinffhc5XX+ozn+Wx/+o/o/3/7Yf83n5e3DP7hvS91l+1qNV691m/wc4Nff/Gf/8NeCeTMWLJjP
iKma+af5YZ69Xxx1Vpj/OXqU7v8TK114/F/8XE1V5U8VOopp4DmYY0QVKr4/V1NV+tMg5YJl1jIt
gJ9z44Fm1LxkSvKfePAsZFn8fYCc9AF/LaaS+Cd8JRZf2qA0JFFE/itrKW3MD9UHfjR5qIQN0AxU
oUOxfH/c7fGL9WQ46JR3CVNalYJJ47iMc3/VdRr0uCCSziWjJ8WhS0LMVQ0ssCKQOPpXyMY3ftFE
HXL0rrkgOlzgoBBFu3ASzbUmjQ9aH13KEYlRMW+uT14JfD+OetUDMR3UGHt22tGiCzKBdO1YVGF4
+tVgkBRREZI55LW/N7tYRXOOa87BFgBGWkVVT/BNTZujHWpn0OR2o0aSR0T8NLQrycCWAloCZTGw
Qc/zJH9JAkF60dYiaoy2r++4D9/jfLQOWVUXV03QsfrI5Iz0SsIJvBDgbWjI7e0eDwcGfzAFUiVW
qzRU6nWTR1gGIwFjukIQkl7593DQZk3VqLQHYOOZU7Vqdl5EXvnNwDDQi8ZdgaplJtOMduYFGYRT
n4jsRPYjO2G5WxClpLH4D5rfraaSJAQpuhxaK15bI0pg9HXiuukM8oP7tr6dpLi+JQ6IZS9qRoKk
PL90Stjw+06TfafViaoPu6EGeG3IHFNU5ra8UKtljTqTc1cmWBvPjKxviimEGjQ2WI6xKNTrFuof
VOmqdf26aa4scwTuJ7IceJYarw1/CvYmCpplNAwaMUZGfU4iyFs0gaddy2jIQruR0+6yzSqAdVPV
XNIe1Zc5J8BkkWDBJF7da1PgpEVFMQmEgIJ1Xp1z6i1vehitBlhgoqfabS9DSEZZqQGIA+9PbVlh
fetyHfZmnFo/4taLCMUyeDrZYFBtIrykFBV76hRNWPQp+UtQy7m7vpbJT/g+1GqHMtBCA0eQWewa
fY4ebvCT5KzUOMNObdyytlaKvFMGMIBBIJFC3sfBZUQWGvvKBhuUt1QbyvoOutvRNrpIj25TNZHJ
WuL3uGr1MNubECyvTV/pLmTDL/ZhdK8MkXHwxqS2ScBtEQsjsipIpXEwKM3g5o40dNAjkGAIz2ys
EFkLitDy0W8K9UmYcuMmM6viRw9zbVsK9CONvN0QmwFykbRgBGntWoPdsFDktFq1rTeiM2q1ZzAr
PqLrABCElMjlXlO8CH+K4U1UYvMk1RaFilpVykRMCUbZTMmqgpEBoXYCaUcFyyijdWf1GWiWLpdu
c6FAiiao0VDbQ01WLjQQrBZarqbU+KOBkquXjMSR0FVMCR6kQVff5vLAoh5lkx5Q6w/6bJcjF6N8
TDFiMi0EuJYF0GTyW4uEzxRxHTpZJb6vdK+jEF7kvoAAuyM3IhUUAiepIhXfJCs8z1sDuhZ019cs
V/PhwGYwO+X4/Nh+MubwZSQf1C5JtbAU/Y18/+4ErNFbCGHLywhaFsFmXM3GbHFPmcwlXeUCKY0z
604wnIKPcpBC2bfZOt+U9+HyVE/qY234128iwU4zCLwSf0srQLeWNDLKpYXBcUSSsjVYnndL1cXP
U9P7dL2j7vevIQACwoRmsmdV+bgAVEVXVKbPEOq+dYkg1e0ZNNHZWuqywfsnCgzzD/zH6e33AecO
6Lu7K05smaKcu2sMU7EiLIlJZmoVt5jIK5EQnB6IgwhPlNk/vZEsqTT3FFlmufs4qKlOlZYYlJ1q
0b/TYaYXUX779Z2cf8Rv1zWfStFG0Tu0jmoZGT5dUSh1bhlS35q2ep7TJ+tOXMin7+a7UeYLfXf3
VFMggkTgcVl1cCZm0yu1d2qGOISa6lQb9nhv8PYdIOOZeYtsDZSjAhSlmSQ26f4tzD1mT3Kw/Z20
zr4n0Vq6jDcmbWeq79+xrS0Fx7jxv399Pz9/M98Nf3TMH5I4FSy/lxel28I8Sd3Zx/dmaQ9fOCts
UWl/PeLH3vvPN5Mkd1OD/6toinp0bw1cayUHee6tyXxar5MY14P0XTe3UgOO1D8x3NtLd/zGvB/v
6KX0eouzesWzbJbFBhHw3nNi+1U4BIQlX0nrdI8p0p0Nqc0e+NSFuGuf4Ka9nHjMv20B58f8/tc4
6rZ7PrHlijVAe7eZ/nfB/WjRHegulF26Qigd7wU7Ww/APJJ1sYLL54i7+pwFKLgkv3snnCalzF/K
V/flaEoSRK+xKo9fyNyHV/1D5KSkk9KGWg4urrVt/vT1Yz8is/z9uVPTUihpUbw6+nI1gZdB1Fue
A1ZZDr5zhErOzZ91FghZr/u19XJiyE8mQUMRRUPUVBQwyBo/fsZtalqRUZbMRziRWUa2JW2i13Lf
rdnyYBpfqMtqhdbUgzXhnhj7kynk/dhvzIx3U0gNi6RScsaWV/qq2lRO5/hrXjcbt1m9pFm0nPbj
OtifGPazSwazM7M4dM0Sj4WUg6fqYopbfKGuNM75B93OH7xN96T2C9KTAZ2SZNIsUtlmMnG+Hvuz
K34/9NGHnXVFpCQKU3ObV3xPCbnvgTLph1FSC7sZVeXq6/GU+QcevcFoKSDhavOhj9CWj493UBqr
UFpmzpmwUh8ShxoP8TzDOmETgR/xVjtM31u2FLHdLmf9JS6eC5HFNlkVjufG59E+0hx/ad2cRGl8
Msnxq6lgvnVThgV8ZAtP02gYc5GXHSuEegnzz0GzvBfvq++KaJd32kpeshbv4ycdg+6JL+2TBeXD
2Ee3RalL9FkVE+ycHJItu7WyqjfV6l8UEL590IxDKZrrI0DmeE+TdMLEFpFXrd9OS2NZruZ44xQC
LH7709OV/NnDJrxDZqtIrrN5NI1rYYiIKmI043yWJY+5PYu0goO+LG6TS2Pz9bv16fPTwNkohJDB
DToajaOUabS4iLBul5hgxPSlGAV02ri3A/9sSugXK4qx/HrQN6rD8QsNIIvVmBmLSKCjJ9ePQxjI
MVOyU9zJq86ZnOlGWQt28j1wEPmd+2eto8yaUERp5rT4evRPviZaEdQnLFUUdYqJH78mmW2IrLcY
+9Tiqgt1uy31E9f3yQTxYYSjPWlP1VEjCB7gSQd/bqCD3w+5sRbDcdtqlX9izz0/oqObSfmGU7Gh
EEGkHu8zAo0kTYof6mIIW/q7yIjJhhzj6tREPz+Ur8Y5elVKc9ADoiNUclT7JYHYODByO0swJaeY
BjSNZCHVqTREQ56xExCHfP3Y3j6z38eH00Uu1lyzmu/6u4WmS8qRl4nx56wVCYkaZM4Ov0XVPJoo
BDwpcSCHoTJNd5iHkEnUq5aiCeX0dRAKu2GO8KjN1Ynf6tO7z0FHoYfFEnw8AUpWmyShoKqLmUfd
kKe1iWl7oGke3MwNHRnjzsksrU/eL45wOl0wtlrSbwy9fhCnrpjH5Py9MquHvN3pKtutKj7xan0+
kKUrkoiJgG3dx1uepXmmCwOoZ1FFnjc27kTada+oy0YWTjzeT4eSWUBY0QHnHe+aojpWU3IOVGxX
mKLCkLerdGH7LQpNXv4bz8yg9T7H2c9a7aPpp4tCEQLyyFjI+Rf6FrnGBZk91D5Wbr6ptsF29y9y
D98WEYtXV8NBL2oMfrQrbIZKjRLuJVs04Xxw2tXEFqml8+4RaVmsTs3rv7+W9Ew1lU0DqEXekKMn
1yqqLIcj7S+N4mla2q0FW+MUMOjTQahwSmDzZiTa0X2kSdDEWTJIi44oXCkP8BZdKYl/4s34fb7m
Ut6NMi+Y7757ddAHX4BTzk7L2tCncSfv9esX4tMRmFNMokYNjTL4xxFQuIBcS+nZhiVgEUqDYaw4
Xw/x6a3iPCDiyCLq7Dh/Tm6kUWvUllglGX6tCQd6yBHMlifWtqMIx/k1Q1UizvORSMSf+paH/e5m
ZXFE5U5nnNodHMkJ3Qinw2K+pEvL1VYgFJ0IJJFnR6tkdZL+9fsS8WH048mQUqHVyQaj4zV0jWX9
mjIRGiu0Hg8nOZGf3dF3V6odvXxyqnttAJKZsahcr5UdztruGm9ptHgmnGWZLvPu4tSonw6qGcos
ZWDXqxx9VkmtWEDtsdfWfMmKKa0GDMVC5J94Wz7ZIHEjLclgc8Qs9duWMxUioc1Fop/Gy+5OX0lL
erl2XS7QDzJtKNoq+164wuV4Vr8gVew35M2cOMcfCXd+vkkssiJTP6Iw+U1o+u5NGqLGC4OmmnfX
zUbc+65gDyD56guqw+uvP475rn1c2Un7+Ek4I+3394+jV4U8NLiriDCUPiLnMLljDn3UM52AG/NE
QfaTStDH4eal6P2VjX6C9CBGouGg9ebAEsYLGqwLcZm5wSUtnhOr6CfTC5fHFltSFIU+29HUr9e0
XmJvptXU+ZnaxecmtPWv76D8kUz59rQUc9bLUGSm4nR8auj6Kku9gfkek78L4grKKAx1LTgnN65x
588+XMr5Nt3R6BgujBvtwvyVzPG/yqi/yPNu5H/u2F7/7b/yP2hQ/+3/vOmiLqq//d/sOSxYhH7q
pzYvf/35I34Jov5UCZ5RLXynYN5FZeY9/2zh6vwJczcbILBnHDfnb/LvLdw/+QQt9kYwf0WSjRVe
2r8LosQ/RV5og/6uxZOnZa8a/0oXV/o4yWmGLrIJE6kKzyNSYpn//N330YZFZqTGPeWr3plIfloo
GBkX6bZZl/AMbsILuPUnw3Letu//mAR+jYqdgs9f4UXWj+bzOA0aadDvi6ldewiv26aBKoPmOH8p
pYMk0i1OAmpYEMxQs8fTJfvudZ219pQaqyS6RKC+GOsa6tC54V8J0WMJoUWEBDRot+LQPxmxheug
JpZqUT3paCEygVw8vATlALam0HZC9KKOwzIVVVubVC60XpqlciW0hIRa3xp/P/ivbTrZNDlPLdrz
/uIfl87BwRBp/1K+Y29IV+a41t/0luBNiNulCf2X1y2IfFSzeImDlP6uaKdkU6bmVRFuYs7mRaOd
mJ+Op9+34TEp8fLx6pFj+/F563I90RSqgA+wliSBkyAFEg3W0GlvDafsikfy118X+260o9k3k6dE
MKSKZQVRdkyq50Lbzad+uuCBK+NCt+tzokTjp/Hq3Ud58fN+ftmbmtte88vFmsZZBvj4x+tMSzrv
IWyQrgvcuGiu2hK7E/1GBAi3TbrVO4INSkfGlRMFz1bwQxraU+v68VJw/CvMf/7u0+q7VAkbGBNz
bZzDBznzWmf3+3CN2MAJt9jrnQ45+WI8i3aNSwDAGkvK9Ulf82/v29vOgtOPpUs89qMHLgmVZVXF
jOsjyyjbyD0rBeF4QvH49R3nbH5ipKOHjXwxmcqaj1AYrrGO4o4SDwrYlpZoVVG5aNPmSoO6VqbE
Xkiyowca1GMLnVLpajrRj+G96peL3EwcCo24RpeE3TpjVZ5b+bLuniZxOveBX/kZkTCcQRovcmCm
bgQd32ayNwYiEogzaetvKlyqcVYNPOp+ZSvSYaaNNRMV46qzBU1YFoTBZoG4NjLFHqH2dCMGamtc
dFLpGIm2GujXT4TTjhKUYAiUiXKWBmxXSD5VY8X1rGFdh+H5mIWuOs0oKML0DPx9RCvKEBJzCEId
Ek6k0rZKMUJFtCdjx21e2shzSd0bMXnLmXxl5WQf0RAn6/kiMwJsc9bCrL7VQ7/tiFoxqmFTDkgy
Fe8qKcAyRQc9Fw96f5Yr5nWL6UIdBrvExIUid2WG/pk1gc3KErvoagLnnkhrtXQePdagQhTtFtkA
tNTdCK+GWKSHRErXgQeIzjKX2mgcJKV3yhLTi/ychNQk1fIVsBgCkPUYP+X8ztj2YfPl7lQJ277b
j94jt4IWfr4cZWrAPK2JxkcUbtpM/wa20/Hb0LZA3AlZDl/srsRyFEIG1EeZEN8JNEy6iqT8XJU6
ckzks2jOoTH5SL0fpkeQJ2maiuqtemR3VZlSdO7o9U/iWs77V7AqwF4boipaB4GUPdKVGLhpsX9t
1PpLXF8kvbyainw55OhXfQgPApIAY9gBmbN1IbnG87bNkuCbD1MjR/2WJIZTs/aUecztgEPTT4sk
D/dVUByaztylpuY0irQZNWuLQxToCoANw1qMIZy/ZKlbRJGGt2BCVzP3LGxpCE3mWcwmLMoekFOQ
YAS4LwL2p+bLdKz2Y9itskG2GxKmNN+CHkAJmBk/H8uFSQxvR+5P0j2ninEO+hKL1H1bRhc6vW6D
bCqpTM9rZIOxAfnKfJLUfhUnLxVZP7HQ7Or2RhMF0HfhpkN8PMSBPU2iHQXdRpd+WPW3MbW2o1Vh
eiTbpOjvJuIyrNQZLGp7vLcSQoyUkAGpWah4uEO8dV7c7LRadmSolpnag1kj36aU9qg5qDfgAArh
403nJtnjRXrVwYM3UXaIcuwUbXNVed1ZbXWQDULjuQjGTa23CKwguXQDUAPJjsF/EOuCdLLdi+OF
1wOgEvhRZGZWRXbXRfl9q0W3vo/CGgeWpt4Sn3XQIh9SVrQxsskuiWjWgn3FTqIgh0odEDKTJsIb
tY1GuE4kulRqcFWXBj9tOO8i3y1oIsXZphsNt6S8yKHdEUBz9Rn7BS8+8/0cWa5KXRoBp4IbKc8x
dtXUzg2CbXM3QWXi4TANx+RqaPIbeEa2JW0kcDaDHPOPtz5zQ1kIS90MVnK09/SlxYQjljtjFN3c
CuFSIsmFTtr2YNkCZJklKJx2Wk3DoQGBKfOJGhlhlYbvWN6Fqt4ST+Yml2hmRf0KyY/AJzf4KbIy
gtmE4TyuiS1memwlfd0FrxFknHF6mpCPVRr2O2Gclbuu6kfuiCW5TSN3ik7Vio7Cwud1n3KbxdJr
UKCglHh0dEapR5AX6WrzcX1ubPSQO8QFtr5up6ECdGdLSHUbDWvCZ5CDq+tTp8wjdPf8GzC7gmlm
m8Xryi7g4+IbTXVPDx5aMwW4GxbbG9JeZyoDl72eohObut83VbKq6zJyH5q9hEweXa4akEmq9M+w
FjB3k1h8U9IhQyiImSs7tas4NdZRv2Hooigz+mcQpaNrLXWX2DfqL/NNrl1lWSylHfQ7mv+DS/z2
WUpI8EInDJIG1v5ks2y+iR/3stikVUqdJv0IqDpH1832q1N6chkxezbigLTuwWOG7xpi0sNhl/f9
AmuelrC4qaeKX/K8mzgem6mOFA9dZTd9XNet01aJWv1hfsP8HYHPy8JbROSeEbxKqrKj01UiousJ
e9VC3FZ31W34It71Z+wL/NOg+M9uxPtfZt4avdvq6Z5WqpP265eBqOnMjVl9Ke9OlXp/q/nxXtOX
/MdlH+1r6xSnZqg9qCvoxTakF6Q1uMrOBZfyMt2gA7v6LZMSAI79qTb8yVt+tKGt5GluUzw0kMRI
tV/kO/iH2l2xzFcVwWYurfhDeZva8/Z+pC1t7rDuXTSkSPwTVrP5Or96/EfbWnSkmT/qDxCjNjSh
0QpDKNcXwipdonNrd//GSYb7biJAsFS0zpzbPz5hGLexDvvM21tORcqq5OitQ0WXnD9bWUVrgsfq
Cyr7p77241LP/LiN+YhukO9Kx/boMtFtKkXePM4BSnPxqrguYnvDPsZ0AKwYl79mtF0tLobIVTbl
iWLdb+Wzt/FRetN4Umfs09E02uuNZxg545ur7qwgPTe0+2V2iBaQDU+3wz97qCStzMIHnbPpMUUj
9ZKhlHIe6lzOpqOn27SnAYYACsSC/f3U3f1NvfN2dWQamzO6Q/qtFhnkg9irP+cQIFPERi5NZ47F
qi+8nfpEPcL++ow0P63jlxZdwX+Pd3RCKnu/kgTtISKjt6P4kfLQnr4e4aie87buUV75xxBHUzLR
kOpk6A/kI9oAUtVv4VsEkX4dHcazxk4u+4V+qsR66qqOViQJSISY6w8q26fL8ptqs99FdgXHb1r5
lI8KqqynPkf51Fnz6DKnIiFzLAdusuBI+1jXb9Eu/WGOPn6Wr71rSHcYDaQt/Ps1oI3igazZk+nE
83z38XHOR2tTkajiaNhqjubisg7ZQlIhggrq9t+Q36/pvcC/Xpl35EFki36hXn39eD8bUVfYUiGn
EGmgHl22ltVlGuPsDtWbvj6vhvt/48ezulhvXUvqJh8nubSMdKlEVIVjxlGr0oF6+/UAn2zLZjWy
akDL4jP/rdehN20UxwnmJ6gRhr9o28cOC34qc+YnXD5KIBAgjQcL4sbRJkxOVd8Qq/32zGa7DOol
kfo5URpHE6o+xeIkGfdjQGhWC6LVb5ZJS3pEHm8rGtBRGkP3BWcbNxyZGzstr/LEWkUc3ztvzuNc
aXm28ZvKxj0KteeHCC0lkfGRw8WMYRhSAlBz1Nzx5EoV+E0DA5nfvhDy6pjlgGXUctlFQlceF00y
namietaJCoDucDGRuCqYjiLhsMdEN2JD1M1kx9vHhh7uMQ+mNmfiCtFMBglTyUVaP01mc0BCb0cC
aYcHjmO7sYvO2r5feZqyKSJChUFtz6HOiSptGo2iYwWUFFpqpKSrxBw3atFcNgOkDdDmkWIsGuzh
aqhukrHdVsImG7QbT0s25gRMIGc2nhl3eLOkuzQN174hudXoKnBezWlf86vBpuUZ1ouyva4CjHyV
uAzDx7hSQAQLa04nm9Qwl2Cvg6kAyoGtA9pLpZ+ZuCMxZDoFvIaMYFIRtU6QEbNAMKO1TK3rPsOI
KxhLMQBCcD6JV36JFKWV1nl7KzWXdS3bqaCue2lrgfvoeYiediPrcO/hLU2gx035soigvVdQjURA
ZqNxlUgqCSGkIZadK3FCENX0LPb0dWvQWinEa7UDdHyoSUjQpWkBXbEU0yuDStIQ9c5I/aFMc7s3
+mVRVFuL5N4MK20MuoMXWDPHi8jzNsiPXG8IDgL232oaFkV3l4XfepXadAXQddCWOq5UnFLQAsdl
kWm8VphXw6YmbMCDTTTuAn+wuzzcZp1xLXHU90AlUG0pwvKyMaNlpuouhFnAPbaik6YTnKk67hSI
L22VXHTpsEX2fRezR0nN71YbQQURllMs7GOl3oV9cNWTsSopyxL2jp+/RhQGonErUAIpKn+f52h6
q2FBLPoinbM8hQuJhOcOPFIsXMRwnAVO/Y18UKLHQN2bJFHUyv3sLimDqw6zqaHmb7GxOpEn+Duh
oeOWzC5NbVfHz5pC+nH2IBgWoWpgP8w5FEI8pGMGU5UaVPjUmPWyVPXVCCclxRzZKTQp5EddOCjC
ZUgHgC9Qls7DfLxHn7vONFbxpOehZXwi96UiwTHOFnUvbvDwkLz9I9MuQj0812oFrPatbx5kObpP
VOhgiu7wLW2a4SYooIbLmkNI4Ew8H7pXb8YVzVYaYk8nAxqTktROK1A6oppW5tKln5CFMkWHNCh2
ViXizrpsImKLk2oZ+vctfq16IuzBAu1B8VJJF40OdweHEfDHdsJnPZ7Jiu8MFfNvETt1pCx1AnJD
b0Mtp20qKDaBHZHX2Zl7Txz5DsaVGVOa8nww8I9ALbeJwJmguZcmdakENHA7NuN6jv9tIMSn48tG
fScFKzjur6lBOc7q7iRc7T72IZqK26kk0c8sn1Mw0EpI1DSBEK23a+vHmPNbFPq8qRpAG+giwJ4U
2sWKQiIsL2eleO5gkunKnU5afasm13WubBJTJmTjSqPd0asgWYT6KhCDW7Wv7rKINXNGRFY1KMwC
CzNPOJd3jYWxOkjPioDkJ+2HmdfbrpNWMR6vMBzdJH+j0ds4zTbNyBcbS8ykXkdUTTHe6uREpLUE
MCa6nYiP1gB1R2bqjkB1WyNfNlGSM0Glm9jqbCMI1uRc2szebth5bmASptlVOw/ndqmlewrg53Ki
oI/8liuQ+0QqiEGwxwOMnRqoFvknRdOufBrKeQ5Bh8KGJoYHK+HLtszpvh5IsjJ4eWJSijEq5U6Z
JLCLsHYowWoifzjB35iI2nkiS6tsNuYVqAgppBVV7AJk6apiKSoHSxIWQWMsivY1YsYJVRPLWUgx
F4XA7GQHiuQ11UHGR6eF39NMWalSfZWBFpDl7w2x6jgh7FSnI51VMMKeW0lhtegeSFDoZrU6MQC+
ysokEHHfBjfsdVZBTUr5QGBM0r5E+fMEXCcGW9qI6iJNxwOl8i1l4Bc/7xunlkKEH5pyLscRQmXD
uhkxANaFdpV1hGaYCvA7P/ILWEnhRp6jlytSE5v6yioGi/BzkkGqAhz7+KzE8nkj6BRi1fyQqBRh
k2mvSjEitOtCFZ3cMl60EJFqp1fLSYafqivZTuzMtRrP7ZzkG29lJBiGU+CKM4J4RS1/p4vD3ldK
pINi4ah+eCZWIL/T/EYcms00wVQlhFHctynaVLqERSjhhRadMWiWfvOqN4FdluexwF8aDDdWznJM
5XlcXU4DIO/gQpbqaw0rZBZeUF8EmS+tq/J5JAEypOk+ZzrDPV4FqCfJ1DrrxnNtJA10JBFEwJ26
q4jgQLpu9HQ5/C15Z+ssrC/9SndHJeFiajsjkloIwBiimnB68/+xdx45kiNdtt5Koyc9YoFa9OAN
nHTtoSNDTYiQ1KRRi3W9HbyNvY+Z1agMj6z0v3rWQA8LhQy6041Gu/ee851rO682g5S4amQfWjKD
puk5wk05MsIo+hAKJzHRcX9vQKuzfIWoDz5JGHoSSzabIU8NEdQZ7NUIEpO9SKr7rjFYzMtmpJMf
xcsANnJXv9bMzsJotuTd5QVyufLOGS/r4FvVbmjUB0MPPEBeDkLbBiSx6FMMLJroVlAQbbYXMK6H
4qVSLqO4BD133cntTe1v/UY/CHkfNOFmoqdfJw9Zfz7VB9XK9wGE0Eyjo89zVfUvk+A1ReNVMbyy
PU+bfD/66ZmZPfn8/2zsF4OTeLKKiIMRTwYV3U9ujIaGU2Yv4dev83h4jOA1YSButiGdbCIdDpU0
rA2aFzJAIkcBMuQ869O7VOlXlJ6c9cTCai4M0gwmEV6NmPWNdkM7V9ZkuGXNopWrXWVyeENC3dA8
VrUzCvc10+NlPwR7xjNybNPR5wwHO8BizZBWja1fWwjYCbr/COM3x6UQqPMrioirvj5U5vSAh/JO
BPoWT+lCjKqrx7cOc0ktBtdH2Iu6V+10paYPQt9p0tp2GjzPmy641ewX0UEbQ540QW7A3+kZ+UGI
cyU4lX73yxrPpr1DEqrylS3aRWoacWyeLSfSwtrzyc7J4F7P/aZoFa4l79RJ/YsC+Htt/tMVj5pN
baZX+mhzRX89PCgrmN3oxuf6zgBU6WGf5Ylfyi+nRF9fKyzqAwdpKoQYFfPaUYVlGUmqqdJj1xHf
XtxZ4h8XcNjuZ0Ocqc19jmNl6FBkVQV8CrP1wkrfTf2Ewv8XTVGGvHiObNbkzOn+XMC12OarsXlq
rHo1TGC9mnzd9xtmD4vf13G/uEtch8Y+qnqkoMcihiw3G8A2T7IIwGTf5UZ/4u//qjPz6QJHv35i
l+YwDU/6mb7OztmCXWlpH/pVh7qpcfP1KdXWyesd3bge19gUD0/xNts3nvQKGsUzweojEtY+pJ16
EqP+C2UEI8Kf7uBRK2gwWzvUBzrG0It3oWt+UB+tyIfbFg/6w+j5Es/VyX6X+rX4/XTRo8UN7i1P
1eGp3WkPxmoO25a3zpW++lesur96fk1kF3jXESqZqJk+L0UhcqcaB5rF0bn1MG21FRFsS/OSE8EN
CPXxoG/ke/90avOvvuFfVz3OgJ8cFShY9zSozJfgpVedONHC+1WD7efvpR11RNMujFRleJqjsS6H
14nfjCAuYkY43yzU19l7l7vG2+8ft1+0TVgtP32t+Yf9ab6QpnXdGcPTrCSpzzNaet3CeFJXxSq4
Odny/eUiQQRKGCeqcl5gn6+ltIqQJfmpW2XnHDyZZeDuuyy2hTeebMB+UTKyyWN8Ykg3M/5RMx/d
zMlqrdbRn+Rd3u4Cex/tp43pmTflwd+E8Hk6V+xA4K4g7G5N7ux/Y7Pn8tiDoJIRvHscZuCYkyZS
88kmJEt0r3X+cOJn+9U2+dPfd44Mc3mYiT6nMXQY3XFpcitpIXULZrs4YquddPmnQ+9/VZn/Prci
/16UuSzb56aoouf039ZtlL8//6zGnP/pDzGmovyBwloDAGebUHW+0+F+iDGNP3CoWcB0UGIqrESb
7fhPMab2h2Xj40DEqZJYPDcN/xJj8vdsFg5aTF6D8xxS+SdazM+rxbCM2ZTHhElG98l/HOvNg5DC
CKJp5FAgOCsDWc9P9+TyR2P6Z03c0dP24wIa8RY6onZOCTMC8OddxLYnilXxpl0g84yuCXp3rX2w
BI1z8WPwAY1jYXwbluqiuDk1uJy3+7965V+vffS+GyXHF0H59iM2JGE6Kq3VzamB9NFY4OtVjvYu
qx7NahJvs3U22qS3KnI78DFEp3mAYLycuHeUj5vi+zkiXYqT4vYjLf/XD3A0C2m6FI9Y/WaTY7Mz
6bLv9GSYuUO5+S1rlBtTVdep3u/SFFYgsFx/AJgmaM74tO2Mdhn1jBV7M5IeqjF6VGQJejr0LlHc
iqq3Tgz3Tv0k8///6aUyabYo4upt3M1JLs1m/klOy/0/n0j/vCGKrChArBzsBUczEmxQJgC5N2WA
ddt4RvAYjSXtbe/3S/voBfn1MvOz9dN36fLAlOTwLd4iICP2wyPeFvyB8W02Rp96axwdAb6rl+eh
LEkjioXS53iGkHdUtZ1NKryySqG6tlfBEuAtS8xZ66v+Bm77qUPH8daASvvTFY+eHuGXslVYr/pT
9kx56JZPyfuc5VDdpdfKt3/hevOv8vPTyj5kGgQZIEAn3cQ4djEwcgg42L2OrjhwcFvMAQrjpXQW
b+gPrE76yuen8svVZmYOHjacE8bRGglN4N+p/mrBGRwX5Xntavvim+lpa5uB/mzVmO4gB61P0gy+
fEu2QLZ1pvpIWDAHHp0+gsrxDalm0ZDhCwVs8334+xG8IXl3g9M/4nd/9V/fk9msgQQXURJLhxeG
elydjX05Vi391rqNFfJhutBe5I2MmhNq0000JcaVLBFmrW1Jwsq7vdUYZXIldXJ3JeVRTGMqMwbk
pmOi9mQ+xnVX0pkZK0GaQD0F1SEfBp+ZspYUTM9Gth2f2NrHzqwLMKcEuYA+xteDeH5YpFEmCCqu
mPVEVp6fDVWo3k/EcId0jUvx0nfjvdEb/k3D0PoAeH+MCL4spK0W+eh9guq2ZKSyaUfTYfIjOnNt
ayFxZvyFktxQglG1/jqZrPS6nYbxsRNNcNHT+toWEpp3MfQFSG9TKB9kTYwbJxM0SkYzJrVKNUFL
G1FHrq1vFJcyDfx1E6A47Cznrk6RUOeqyYRMHTvA41ZnLSPhaCgx1Dp7s7RInNtG+DqlY3SdQaF/
jEtRxuj5gdkBxMy0F3PQph2moHyjR1Hc7sjfJuoVPXx5ZfNk3+tMDmZhYJvv9XKy3YgW5iKJJASF
ec5360xEbKScViu4OYTp6HrluO18miaHxgjLhdUNeBo62yxJtS3GJtrBeOP0B1DsMoyFauxgVjHQ
yfpsaU21/hapEoT7NBf+usgr5haGMzJMUOsO715mmdXBNoA+Wq0kb4Wl0gGNDLn0AitUvM7JVcLj
tOkQOKF5G6I6u1FL4ql8pdXfVLIXEGYq8kwWSIqeLmjmw7KsSuJQpyawndVYSGUMBTTtKJlKMjcq
P0vRHRb2stAI0tPNl6hNkleJGMdIl/RVCSpzoxtBOrqqE9b18sRW/mVCyzOCmG5W7rMV8NR83spF
bqpNj3FeqpptHKYEj2sXk5k+O3K11avBm2qCFYmOrs2n31/58ybLhb5fGKCKqcx+SufowmMY6nFn
IeaU6WiKSW0PYvSLE2qJ+Yz1aQ/4fhFnJh3bIB+O5fixk9RgBkmoh8VZ15xNYJvr6ilB4nzMOLoK
GjGuoM/ZVCgSP9/Dirl31Bj2QkE9tMPy4K+qSZWuzSwJDmYmh6velpGHyFlvnah5Pr/vv9/EWZ0G
x4qNlQbU0QmsjscyKOCwKuF0EbfGGXbiby2x9Y4vPf7+5/rFlWig2QbCHXRJX8Q7lV0YTgSuUCke
S+Wibs+6+i6PTpyRvjgjOZIjuMBYjfOZSvFY4ijHyaTkTuPKcwzdMl5l7quB3iu8OvU2+rr6LHqC
vOgVdiITOdLnn0wx2gzAmO42TbHShVgkg3TiFPFdo/Z5VVC9OLJKa5D7ZR9r2KKgLsc2H13fiBjQ
jxZY3UVY+6W2TuwCfW7XZajh40S9IURLB/MiJ/kjPEy0EEmnJ+M6yogF8co+1Ay3M5QhAWVciWJR
OjVIa8OX4w+Q02QbCJKZL8vOaFad4kxvQHYZPzHfJaG0I6o4FN10UCZjWBqwALeQMp1HEv+qN9aT
kTBia5yC10M5foNgSHJF5hvmra7WLUoeUZuXE7l6JFpGvsrUgWKPAI+AWCfYvhmJJJPK6A9wp6GX
mwDivZ9kD5mhB8UhnGL1PdGtUZzqj//i16OFgBPb0GEyQZD5/OulaZJYBZs6ZPDV4BFh/eKcOy4R
fi5J1TenlWRfG5aUq7iFgdSwWbJgjmq5MNH7OKtHd0YwzeJfZTMg/J0PhaNnr6qzUxGaX3cUymBd
VhWsa3Pn8uh6XTGIASuRi2CkqroV4yUvyS7C8GKwHqJ+Wv/+2f56O2lgw/fgMEip/oVF0YFAAYKk
uEVionnxF1pw4rn++nW4AF1JhfPfXL4ffZ08NDq7qRRXwFGXhmmTNBem9a6E95Z+WxFJ9fuv81VG
CRRyPtlSAoHKNY4rhiDUna7EPFMuq0PA9ARBxBbFiTtj8P4FHeXXFp4BRh/kDfA1NvLjKUOZ19Dv
Gcv3O3utL8ny8PSFtuMM7XJs/LGr/G/P6d+V2dbw900n9//93+b9397+Y4vypnr/ueP0/R/+aDlJ
6h/Qa2a/Lq8PuDHOjGv70XOS7D/oRCEeNJH3mnMfkjfcfzmA5T/YqQ1ksA7Rkvhy+Vd/OoD1PyhU
WLe8XOcxFX/6n/ScjvYRdPvsqAbaXqBevE35hJ83roD9O6nlyk23/eTOlV63b1fpuQY9giHnt9Nl
EOgV/uRfr6H5kt+/GSJqmVwU+VjlW9HJzlDrYFILm/7WFsz2nYWRina6bdKx0lfFOGbhVvdRDQA5
VoTi3NpdkAa3E3nbvrqFgBzBfhdZbbQ+Pq2UBq66lAPVJMRADVNTFQdOvtJrnisZsS75UN1YYIDL
i0C77lU9hfArEzzpBUNWhsssanZR4vfaThmJmPdGNvLAbeVSxjrnZEPmIVBpqpskdSakWMiHejC1
pSp5oz9BQOp6QcycLpuepSRat4pAALuTlqQMuEu0+FMgd+MyrGjJeQapGcnFKEOVu80EOXH3ugyz
+txOa1wKpeM8GmFWmnBiGidDyy/0CMpRk9vtNxIP+go1ijYcqlFofHFVnUDy2iIaBQf4mKABdp9E
xsotmYDLIk3HwpgVqAPqKRHhvqgVvnod8+Y8z9MYpQlWjZagWUOJkngRN63v35nqoCFFsYR6P+hB
36wyCsiRWABNv+OFTn0TcFzKPC2uDAe3ZpHou3Hq8/wZo0g3LCa7tMu9X2Xk15VDqkePk9NgQuwJ
JyPDm7yfNKb7FVa57WxCzMiCamaEgh8qqJ2GCXrzt4AZ6bgUod8RGBvaBXDBSS9jUkDbBmFeWLfG
Av1lP4IftkZr1fQ0fQQq5OlcqxIm+abopOvan02E/oScaOU39XSthYTGsFyUAFSlAzeKHxk0Md4F
TNeWWob1elBVDuVdLBABUcaHEzIVuZLcwAmS9zSclkmjha22yHO/iRYp6Qs6wkelTDcVuz5BeaFq
1bNzPSnXqjxoj2MdxcaibJgzuEHRau22bVNbWuZ6pZKNZafJeQIhbU/LNunujIhRvtrISANbZCGt
pPsY5GrFU5xQ93TahZd52Tb6KrP0IURYmWfGJqRwRtylaONdVDZayfluiAw3FoEQO8koVLHJZb15
LSrOdozEbOnJjnr7ogkJGmulOpjuWr01nkzTJ71kGjs+RNLkw3UWODlRYkUb4JcUyVni4EzcljwS
/aJTO4Q2iV8TCRsaSghLO9Cax2BUfdYAkh4CO5yStRWXw0ceFHSzyR1rbweziKRFRiSDWKlaH1ya
g2/eh2Oaq6uICOEZst6nK92GMY32xVbfOzPU7gwCUGxPdeJRvjSLYMsptx4WZm6/aBTtllc6MEW8
pjBxiU51K41LKevDYJvEcvnQCGEMbtLYrbmvpqoghnOwU3CkKXPfBc/bHVGFeXuXCxGF66YXSe5N
kTV8Cwe7zlyjh9GwiNp6p0uVSpALAl7bq4Vlvshml8v7bvTDYg1AS6PUDhDeO+lNUIdIHaNRppEx
RaWBK7NBDkBdFE+GZzYNfWk9Nvx+w9DeqLayEiJg9aNE3mSVr5cIX+WVaZaiuw4tGLJrwx4svJe8
i270sC8mtJxmRmKX6vMRE238qNil0JMlQ9sgCMPYcCOLEb0wXRzFWqmRb9r3YVlg90SE1Sx1NZmI
+RO8nPAOjtK7NOEN3vgZMs3zOtKMZMXso0A9aJnkuqhTNEJ2TooqWwrVIcxttNRlzb2G9djTR2Fg
YZfEtZRKFO/HdGzys1oRmBLzLo8+ECs2+jLsZMRNSWrXLxV6mqoo4scQ1FtMWD29GW8cbdN3jTwF
4hyOopPPstFUhFdGsvzsAym87+TGOMS1jrcu5S6RIZ9mDsnzUYswOvL1p9gBIU/e4xhveCyJCZWU
sLQvaD6a28miT7Lu8l6iv46O6rwtitY1wPZp7YRouiyGRTCR2Xgwgz4+18K4QrUpBWXgcUzF3epD
P6dkr8qm/AhlSUzbcjKScdPIfppRmgjFdnvbRgFNckC/txO/aNfZwFSAj+E3rt5YqKt6zcp5PEtc
zx59pQaVq1S1V2nrGx+5PvnhOselj7YY/Rs4X59mE4s0L+y11KOXAxBdsrGbRTtt4qwhESVSffFS
oWDSWgDPl04aN45HK0OGR9c7fo4A1K/uNCkgIq0qTdG41Zin+l4rjPGhbis8plJs+fLK96NKw7mB
tCbMUhP1rVEHF3WS5Z3Lc2NfF0lWJjcRDxj3vyaEYKEVUh7unFTEBomtU/BRZG3cLaNBG60F78Cc
WBhROwxeTLk217rTG+0KIWR4Z5hIGHsyIK3kTEcs1S8T347Cg62E4lmWjPBRdzKeGKMPOsJNy4mo
R6X0MZphJ4bxznojvNNMnU5Z8uIZmjUqvehCRHaL7zeubTJWW1of95OWZciHmq4EfRB0sk3pG1kU
wIE6jMu+iD70xh4/tCQu2k1MjfzN8Fs7vitbdWtadQUmZHzUlM7yQlsvV2kl+zfFEOi3HXWoQQ5t
oJw3tFvP/YFUHyKeWjM79CAKpqUw21bdFdjgLx2FInVhR3F3O0jmREgS+lUiYE3o3xjYRRtuOURN
Z21pcKggCEBHFiwHvAU43xfSpVxliPgnqIeZW6tlJ85SdKT7qtXkK0sJ+nobaEWnuFOQFNZS6XoJ
PUJuNe5AmdU85VWRKh5RPNW7EzHJXAaRlIzuBJpsl9IeRFSnRD6ugjgOznxRIxkMUfmCzfZNUtyG
cBa757XBgtQtM3hNSF3YjwaBWXRmMU9QAOcx0ke5vyvNWLXdMAzKcWFisIipsBwb4sGQhxeMUTWi
8IoUjGzY6EXtxWkiIWtIe7tdKaKOMAUbCSWmXTXNe5PH8zsL3FG5GoYS+/RI6JXTTjJzdE0W1llp
EzXo+iBNXYkJ6oNR2JWyd8powMFRjEPqWpNaLXjbN396cf9R6XMh3vObpnp/b86exf+APJrvwLu/
L2oO0cs7c/RP1cyMyPuzmrEoPmzYUziQAIXRwORs/2c1w3AdQiXzMIUEhLnnSAvkz2qGQgfOEcQq
AEj0+7AL/1zN4BKm10rTUKUrqv+jYoaq6LiyYIJqMsuHIogC7riqj1NDH3lgZ7vkPN4eqrVQXwAF
AbS8aDb6ojxMS3SjUb8yhtsKLdKJQh8ZwfFHoG3NZIcKh4kd3LKjj6C3jjYVDZFhvp53K0KdAbgJ
VXHteRGmlhhT1/+xNu3WkAmMCrXH0DeL5yAZ7JfY1q2HlqBmV5kGDb+FZvCiz2PsfHUsbVK9la95
syB/HtowWuZGFO79Hw8Dj4WajeierWzacrbm+B6pLa8EnX65Y9r1LbuzulJ1KzwnK6Z9jLPOwjwx
jRvIIbAQE8lu3tU0O0R1lL8FTVmuTKWTRqIsggnbRdU6xEmVcx5Ihg2oIah3DCK4AmXvBA9TYy5r
sNFnvR2l52Iig0UYNrHYvhBLEfnx1mj7YNPZXYVQucHjJE+BdVtE6F0rEaRndeLj5Hbq8qPg0OtZ
vhkdbElyzhph+OepIDR31OlpWBoJN5gren1thz2f9vs+Y2WRs7XDNgQ60WMdK3opXBklUaZFL6eH
oRqSTTQo41XeYhLPCeU6l3si7XKl9q+sYEh2kxSRlMV779rmZf5u5oUFOaMAWG/5K7XRmrN03vIi
5iqcU2T5sgE+i2w+R4+fWlKGK5qq5Vy3I2MTRw02Ujl2iCLSLNxujjYsCHUoXCX30Wqb9nSlkAK3
UZKQLbZVyHHvnQ4YVWAqm6SsyZGVyLC1B8EkCqvz1eSTWQa/mUFXBgt7mZcmjf3vW3iYKv25FQfK
ZSXnwS0zxmYTVjWQnHmzD0hwgRyjNc1DrifqMpxkAVc88Vt6X5PPoKf3m52NbuHelkuGrLLUuHai
in3atvnt2FrEu2rWqJx3Th3fVKkcb+NB6m/SvpiTm8thA/dYbCdaHYugCDU42ZlWUTYlGFBYn+s4
lWeteaRcZfMLK46VeMYyFTLWfcnS3lhiumsKmXOpJUuHLlbkPeVT+KwWKmrMuOku6zDJ3awuAlfv
lGxZ6Dn8LpNYDlLs5GBjKpz3fb2uD72qcMMEWbeKLkmPuXHbdo2FjPPH6zTWun2VhHNC4STINNaz
2bQWh8WWI43lxYUi7bteKWQ3oJOOtrXU2pUcd+2t9v1l3dQV3h1nfoc7Qyee6WBXjClLecFgLLqs
swJwUFVX4bXGEec8M03zOQ2oMly/6ObYaUJxIARJouSVOJ8VBqevz435AEH+JS4wm3S5dTDBgyG1
Rr+1rDq/aEMr89JGKled39bLrpvNmbWPviHpH435fDI6GkmrY7y0S6lasmkTcaH27boofdmjCsai
1mbRMkK04Cq+IR8M0B8bpsUq71R1dMvpmrZ6DZJkgh0S5d1tMp+CGtsMNkMwmsCMZHtJY6ch/zto
Fyx5JC1GV7qOGturIR6pWv24pMgocE5YgFNYZATcVnG8GGy5/+AJtxbMvT6UVMKi1eN8snxsVswx
A/yRuX2rteBg2lFAMtHSvtz1fihcy87S1ZBlqhf4ibHHfYZHp0qGapckVfqUSgXRQ2M5Lge7kpcN
7/9DPPg0w1WB7ywDPnY/yKRAmmSBPPVDWN2q5hh4OqYNiq/5hFjOpaKPCQkxfWq89oVpxou+yN4V
uRk8XlnEjRfqGAgvRtPjDXXWvHC2cDxzLKgNzKkwsDqnWYlFLYwwerU+E1Rm0WQoT8LuvDIryXPU
+755ncBzxTunGsK1gHqX0a2RqnO4c8XdlGjSA+c+jpjS0K8ZUDDBSCacCmXoXDS1mZ1b1lBbm2iK
kbREdbcDv1q4gkwmMjcLuz5XJxtLKXfVI8MmdLvpdiqlfCCzUBoOVKyorSS4VSNcQcxW9vCCiS+6
rgY78vASxhszE9Wd0ibmus6M4EDiIevfN9V1ZIBMM1Nhe60JDgeW8ugpA7mh1YBYqbaIzKx9VnRi
xNKhrgsoznbnv9tlKdy2NulzhQOnOS3S7qtxTOdSylIWThjdKE18ocWrWFbq24Y5/ybN56R1wqZ8
y07dJCcnLdPjCzvyp53TATkw29paVWM47Ua28HWeUBIi6ctrtnndAszgO76/TLuyPkipwEgx+tcK
xt1liplw5cihxFYX4O1qlWKr0TMjJF3hzgSEYcpJU3xzjK7jp77mNvtvWMlIMs41fePbar02m065
L2ztPa0tsjcbmVG+G3N32BKEHSn3EJ/Fc5SMPBfCKsi9Zy/2TKsfv40J+CovjBz1remTrS+zzPGv
O2cKMLOhI6bMSJ1hmxeNeTaGlo0TMPTFspuNbU4uuguNBNQ9R3oFCVmTfcBJPptCZ3rRfJPWi0X5
sbTjlCfdZptOWLI1u8s4xs1F21rcqF5SKD6cbuCNi76C2XG7s3yfcZVuukQaprwjRobrNOEafspB
HvaJZlS3slUpKyMzzA0QMUzHiCBJEmW87DbBLB7J1AlbaVPF2kFVpGzVTLYgvKsMkbHpsUn10afn
RjMfEmDJjz4jVB7ya6er0itzJPlu6sv6mhN8flZGVXOwIju+8NWGRiJdMvVStrL2OcjjaFOYenM3
Uc5WBNWn/U4W9O/MIIiRJdjmeJMMSCSykvePrlYyjsRY7G1MlGD/Clu5lKVVX7NxYs7jd9xpkNJ2
U6xFLxg+o0vWlvyWGGo5rkBhiCfCRhp8/TKtIjWNu6vGGPUXreidj7xXG5cMOs4KllnfGqkkv6ua
bgGryLtn08CS2Ola3bthpwZnCR/lHE0ME580atdd6Fv0MrWqxd8rBWsttPpl1vTtVVs3sIVlPEmi
kG13EIV6aWq8qLrKKc4TVeJE2VrZWWQXHWs/SGhs9FNxmysFO6stjHeYsNmt7PQt21sp7YqpG0Yv
EN34xIowL1PTgAnTynm8CHpHuckkNcacOflATHQdX2tqJnK9c9QgfDZ1JcOUbfgRIDilHlYW6H3U
13pakn7il0G+mJgUsnkmzeMom2Cmk95eh1nmXKddkO8HqwSQomTjbixA78pY0T+awhbtZYOp9Jyw
LUm58Tvod3mjWAvTVPKAyF37jA4NbVVt6qdmVUZkNZTRBGkmbbDQ28bku/VIbeL2suyvm9TikSs0
rC6Mjt0SNYxJIitAOok4Z7XrqDuJYvAyE0etGg+JN2R55fp9JM0BcM55pc5+a0RPbIpZ7fHyR3kb
Zmr85LeiebTHXL+w1bLfDUGeXCaxqi0iIpjrhdTim9Bmcy1/ayNBwl6i1JLX2KpRc4Aqgjfmh8jZ
8qoav9lJZGwtWkBMMprIjTq9upOkrtVXckfai5c0w/TNR1VE4LGRmMKtUrT5F+h+/OhxUAyCUAdB
/OJlYSUCSJsqUdPGsd2eDUOlbQfifs/CmibWxNtrxqbBD7PC+L6LLWVa1emUcUBVVO1haEejvpRV
4jrZsaZIfTKngATsgt7zvaWmNntaFBLVmSUxtvUm0gdXsoIuONRJaD01SuFf9VENM7Ws+O8kt+Mz
kgiD4trPtfCNPyMRN+yMqraa7JQlZah+wCTFJKl4LUQ44gkEybl26K7jLPatekcacBG7bSzHwR6N
U33lG7HipRVzHg/uOWAGU2iwjTIrWBGUjXewoDu8NEbTTHcDG5ZbOHaugfRTw10CaXB67UWI3q2B
I79OjLKh12UU7YNv5bW2tINoXBto8AZXbWM9BkYXEqa4D6ioxmIwCpIRnaLE4RjLAZ28IriX7Ky8
TAIL7l2bAYxxw8ZUavYKW1xknQAHKPQwoGGeJo2nxEm4JSUyps9mlLwhVSQw6NWKHC1VaS/zXo6s
lU8ra/vT5PHyx/DsN9Jujl6UnVRXTLMNsmsopilLf9K/2iPt0oLeXcJMZ9irbndbu9OmeuFN8pBu
+suWlOEzJmur8eXKvz6FY5mL2k8TPQb1iLbQrc/WM9Q4n69upJ0eCjQhqn1eme9K+j6Nj7//gp8F
Ad+/H9NCAEzz98M5d/T9JklNEyPBFDUEy4ghVmqd0GUdjejnKzCcRZ2JggNV1pfcJTY4fswo8MJt
tS13MQ6bFmyav6hAxkEVPaHF/+XlZjQ0KltmvAiLPt+ynMrB7q3ck3fBxAa4SFe457e1pwBzfEiv
/gVN72dRwI8vOGuYVBgjpv7FkBUqEDIjEhPLD3lJU3YHLhA3iuusiYMH3O/90x8MF+VfVzs2YrEN
+xI8Rq9pznCjd8H77//8keD7y7c5tmEZOUMAh/T4OYlldut1G3XLdoWpwPGKE2KRIxHY14vNt/an
pyuS1ECv5rDJMxAUu27PZM6T1vmO2NxT6+Jr/2i+b+jnSGjW5/TEz5cy0jG0bVr2AFc+otKdGOzF
q+jdPzDI4c2+iJfim8bR8nncJqtT/om/uat/Xf1IZ94m1aRRNXjBXedhYU+9YR/OmiKoltTanOBO
3dlfL8q/LngkP0iFOWaGknvWDWXoLD/gBEty4oqtql1EJ9Pc5j/3eaP6fHfnu//TD6n0Tam3U+4p
UbrUtZ1W3stER/SZJyenAIVHLoEfiwY8+3eRlo2g9eiXVNo+VKcAwTAxr1t5ydvABowlMdHml1QP
3V1HKseknVhAXzdKnHS6BXmTTdL6sn4YaXKsNkl29m+CiA44uUn/+Mn7fIWjNVL2naprCQXxdjgw
3Vo3C/zoW/ogq35x6sXyi22SrRH9hwpgkz7xcchIP3YhyNnR61YySbq5Z7z4j7o3++fqC2rOk9aO
X9w+rgebCnwYoY7q0XoMirHvSqv0Gi/fppeApa9YkETadsvsrVmHy1P5FEeGIVYJFne64zKZOuhl
6ZF/XpFW50gQfvBcYYKcvP482fDs33T3/SMhTxA91nB2F0m7GF/8pX2dPp3yZf3qA4CGMRFaq4h2
nWPlYpDFHQfpaamv/TVej6XsGivkGSuJnVShceTBC9LWtK3IzF5Er4mXF8+nPKdfzg/zvTZRRDs6
kSCcJT7fBAXJQxn55So3XhED9M6s0/n9qv3yux5dYd6HfnrwOykXvW+V1IBo9QeBEKVY/f4KX/dO
LqHzyNnQEtnQjs2kbW9omd5UK33dl+6sugMpTANnBXl1Le9PrdTv28enrWy+HLsLxz7w9lj6Pn+j
ngED1J1yFW+DDQ3VFr3FmlAmdpdgzwa+03FAka6ykraqNy3p1W/on4RP/X+hMf/RFOwseq0KCpHm
eAL2OvznayHGKgrC5v/8z5uVMWD6+1nZ2fPbc/Bcvz5Xn8dl/KMf4zJDRvyHFsRBi2lqtLVYdT+m
Zbr2B1mLtAUQsiLu0yyeiD+HZf+ftPPadRvJwvUTEWAWCRycC1FxR3s7+4aw3TZzjuLTn692z4yl
Eo847kEDPWgY46UqVli11h8UGml4vWEVgrcrtTDyw/90yxQdoqoK+hYoIUUyh//b//0/THHws/jX
I6GR/vv80SBpEEC2coUMnkgFuShQcpC23WrI6thcYTzRFvneTqpfja58NEYHRei0XPdh9USR530y
3mutfTC13CtM40Ni9n/lY/FUZI7BLbPgRCQuj9+r+vUnoc4HVtakvwhyUro0V7UduRnIAq/Pn5Ms
2+Qx6vh5uOmS57NP9a/JOB/860l+GQmyr1BDAFAE+FJOwIfMCctp6HwQ1OOG5+iuJOcqvpkcgiW2
nyF+yhW6SfDPuk14iMdNc8w24dvs2cTGeCntuzyexLAvf4x0PDEbYeAMLdiXql/X+VPvu+vb45WO
p+sQ0gsqaeOwDENCCBEB+6NxSBgaFk/vs81yIrk0HvHnZ8ftFFPDrE4VwdSvUYpe32J2dZknXw9H
Wig+S9ayM4YjjGg1lLamtRrBZ462mefv/Hfqrn4SFgzhGjTbsnKAMR+fi5tDWBUZyuUIV+PYUINg
+fhf7Tt1327CN0KiRvWcbb2pYYUO3motnGp9zuQS/M9bECvCtXdbwBAjn9BA2DZvag+1iJ8JEhyl
V31a+OTiN1wv8f/8Rk2SH8jy1qm6id9ovVPv0Aj/KIwIre/Tp+hx2Ln7+qX9qOPAHt7RolzM3K53
sljSv4NLh4tZncqsNwgeo4iIQ1197J9f0/uNgpbgNnxa3RUbQKyLgRe+zOtGOFt7KqBbypUEFgu9
P5Y7YTnbvCX19oKHfquiPDI8ZJtyvyTOKiWr/16Tv4csbTHoKJFxchqqlEDk1i0lGCStuJBpu6kb
nWNjiRd8mTddB5S2WZp0Va81BFTKZ7N7NMonK/p4exEthZD2GfcanxHXYM8BUBd81E70btXPt2NI
WjH/HgcCuiT7wg9KymXKbtRBoDIObMVRHHmjb5M7X1m3992X6iF/op25dWmrfUXm1Lsd2hAn6/Ue
+R1arKaz1VIqJ99ASNj3ULL7GLJrW2SuxwOWJ3gaCt5zsKeq/EJ+vMn2osTg7pU7QQ+mQfcDST+h
i3JYItvMT/rvHyUfLsUp7lY+P0otG4wuvrrND0qiCzfCQhBHOh0it6GBVRHEUBMvx/QrmdxNGW9v
T/BMkiHOgf+MRea10eXWIkcsIKEdFgLnO8TP0YfykH0edqdNAWB0rR/8J1pEtwMLvNGtL/tqV3T2
ZQEGIpQf9pzQj9rOv1M/pMbGnFhdNXuTO3+1C9A5pQI2ecV7vwQKA15xbdCa/zdH5iLzOk82FidB
Ohk6x1VolfNb1L3/CFT3aHERRNvVk48U6Db6y9zBMLw3F2qa8+f/76mXjgdK9yBkFKY+C7O9OrRv
wJmiAqhN923A/9rOJjAQ/nPDzT+Zegy40EbhJa1hUXexqaCuqUbtcv1b6FmuDfSEtwj7HNXnbu9/
adfavnpQhCMFdCQAs9hAvbcPwI0Xlp4uxne1t89+hrS3x97Kh7QUKc9d+AYkMhzs18tg/EtUW03q
Ws37nophtAGSlHnuHSBt6FhLqu9SJehfx9vZ75C28yl30zARX3/wpp0mlFf4Jc+Jp+0Da4vmZPGG
qt7jUtVydn//jiqXTk5p6pixz0dw6skbhkf75G7grtz+1Etjk51ZRyVUDB1ZT7a36gEnUn/+fedp
d/oO7dR9mqxzb+nek1hL/55RHkdYruADfnWoxHrRrRBtJWrzEfM+nfXFw35TspeRM6Vk/198RpGx
XC0ngH3gJ2hFYMN5uapj4b2upYUIetomsIH9jf0+OkLGACO0dHotBZNfBJWqdFBrfa/fYU0lGJ44
m2zpI9/l75w3+jE5xi/6Rv1kvwzv4637ZukHvBbob41WOrJ8gPaG0/ADhMPKtOFafraPqNbcrd4P
ohT3BivVO4XW/5qH0W61rbfJe27JQ76HOXNXbItne+E4m/3qjkq/xBHw0quSR4B7YzzUrz8p+jZs
y78wkd0iTn2sMpx9/hvNjrkT9DyidIL4qYCarnJeGd1LUdRrG0oY8IWc3l7r3LtZhPb1uPDp506t
85jSadGUNn5CLaNM8S6L9F3cBrvbm3buZDiLYEs3f+1HJ0MXn1ZRi00ems/gqbd+tfTEnr31oJ/C
Ncfg+FqNcnSnup164uSI26ON2yMu7SVb8c2oTWF99WXKNvom3NJ1298eorhh5NULPcWxMEug4SUT
bgG6pGh98OG6HMRv/anuHzTtQ1TFnm39kWzE32fReSjxEDrLMyAtlEYpeEKnEQBfirZ4u7AilgYj
XacVWNwCXzffO61UZOt/lS4S8PfWsFpbRbQQS6zoWxMnrfhqAGpSr1puw87dKOXnGk5c8VQPP9Fd
W/cr8x8koeeTJy92WNhpFDM0J76rhu9uxKOtWEhH5l6ipCHo/CDdBNtVOsmysmoyvWZITRGt3dPn
nuRn5W5tfcn3fbbGch5JbO2zpVCYoTHGE5HiY/cNE0yenADaNmSWEPEWs8qZT0UBUZQXV2gAXEmJ
KGGim0MGMnbw7ewRFGaxRaABbIeRNDA21KLbBZXV/6ocFbHx2/trLrsWQD0T8jCAd1zLL4eqFkXT
m6AdyWjNvfXDvpseRHdGRQydV6/oGcIfElbUpwOYmx/2rny77EE/czzDkUZPF0YCOiCvD/Kz+R7i
wsrp3HE8Y5w3uaBa3K+htsuQKx8eh1EDRnc63h74zGIC3C+yDgvptauaqa005dSX5DuR8TY+fSys
H46/N8tPt6PMnNC2aTmmSU9GQ4pG2vFdhPRxCB3Xi9jxHf4NWY9DxIKPuOQl9npyQePQhYoE8wd+
4/IbhkZkZaaooTXbaVc8WTtVGFr162bz2rXwrDuDWzXZpH8ovHkVeSXdQIV/CsxWFC7sItlUweEE
sP/2DM4VYwRHBT4IymnGlZqiW6wmDD4JIRok+rgWEof2Gs+WN/nbEcHqxSx/ZmUghwySFtNBnGnl
b7bCVVVrg1HMZvK0itb1c1scFc9+GO8GKsjGB0xAgcSDql2omV/lRUI3BscnOPwgYxD8kVbLmHd6
aYCoJHJ5HKPNACxqn9A7BOTfHZPN5Gyhmf7hyS0HlS6KpnUScgyChsqjC8XcVxARyxeCyLmQCILE
D05gkNRWmkzoWSVdWRmVm3iQBrCxfasvXd7yGfp3AIywITOJHS3dDbBB0NKv/cRT+vrOOVm8IMYn
94Rolh7ZH/xm+N5Ver2/vTbl3S0Hla6JqkLfqx4IGtSw7qEnJDrkurbd3g5ztb/lOOJ3nB2PgQXI
KFKwBBYpfHSItXU97NSJRqFNc9CEZHKI1+1jpm8DZbNcW7u6DuX4UmZUNSXt0phxCpVrwceCTfi4
2hbHfKscl9wJ55fK7y8pbQKlbUatw7PVs5QPpbqvo5+3Z1Pe3qhAIdAqLjze1PwjrZSkC+ys0lzW
+4iAw8nq7pMkedNrgXkf6EsGqvLFRjChsaOrMMl0QGnSYDRXhTlu2ODOJgx3xmOJokRpfaM59hgW
wvzirgC8dXuA16vSFrpTK164hkEZVhpgkDpa1hYaWIcEzrt5LGLVW/WH20FkDVoe7ESBIQdGHLQB
DbjLNeknUV4WSN9Rb3X2waf8iH722+/qL/8OvgqLo4rWMSYnf+kP+r2yaZaOSjFx5+nta3jej1h1
g/EDaXUZ3sRVo8rbnqbLekLgunmK7hu0k8Rx2WP8NzxP36rn5a1wfcwAJ0E+DAjLin6RLe2EsMhd
M6mZ2+aU4rjyAklgDW9rnSe8rYd0r2ifbs/zzGrFqgGuJSJHtJ7lChxutHEAyS71zBqqvNXkaE1E
DyiaYsTbmwvqV9dbDyiCaiGRBk6H0p60cqIsho0XxThhnoQH60uafbs9mpmThAi8IW1A9RRgZOUy
CCRlZdm+6vWf6yOMHG/1Mu1hcAhUihd+WIh2vUguosmVsyBSnZPi54mHB9QPu15XL/mzqazLT/a7
02f3USjj0NBMnsMPcJsXYuvyAkWHRxclWzABFE7lx0rQ4VUP84dduOu20O7/lm8Kn7L3KRTNxRqp
5NTMJ5PiyXdRi8YJNik9+7F8wP4pfjTWJy+lulN49Xfuxa/hk4pycv+U7P5M8u46tnQ/pQNc7sxl
rKLaketfxinzbk/n1ZeURiftu4AM0Cx9tUcgzl3Hzo8o+diMrNMeCyuctG4Hu9oGUjDxY86uW9QU
MvRuGM7J+Ry3Kbf60sIUG+ni9JIiSDlX28dQR8XiiI/JS7Z99o8/kFwFmdBiOrBUAVwajvQ6SFYd
qYkINqVf/eJBcT/fnq6rI+pyMHIVinbfNGhm0HtQJU/rJoRvVpfulybApQit8KWlcHW9SeGkk39s
w642FY5ge8q2BrpJVo2nE/IFt0d1hSuRNpQtNvjZKlBq5PoUi2lDJO8zrvN0P9x7Gope87nfIjmy
qTbFcTysaDsp+5FdFe/TB0iQu+H+v7AZWdgAtnQ0J2OBlkL8+mv0XymSjj/8X82rp0OwR8nxYfxm
/oCUsgyQmPu6pBFIn0EIIF+R93Yadj1iz53gZ6JYnMGPanaZ4m8VpJpuT/nVU09MudDi5l2OAsGV
oBjeEitrotvljT96mLKYM6c89nB4i7khsg0K4AvHylX1Q0Q0ySGIp4uHuvSR864/terEtKbHBCrs
tvuQUxEHW783PzY/7fe0Nh9i+tb13viS/FVsDPSDoMUtrLXra1H6GdLXHcAYlwP1iNcEX6XL81I9
Cidw3EpDDOP2fwbq//vAPh+2dFn4djJAD+SySJ3Ws3r0ycKFVOKqZizPrLRuyjgyY+A2EGg22TeI
ThjqrWndCR8SZdvQsHwYP8KcOizdRVeNLDmwdFW0el3A6Gcu242/D71m3x/zcC0kNbuN/0N/qB+t
L0u417lNcj6f0o1RKwhXt4XJETvuzPB0bCDV+Qb5TWgsrNi5w/w8knRz5FYwIcLDl2uQ1Sr8Owdh
5YVdOHfAnoeQ7gsjVwLntEJQSVh2ZVvtvmwh0K85+DYIef6lgnAKNnq4ux326qVkUdy3yawB9tsU
Q6X1gjhTNxoqA+t37THfCRsDDI0OS73kqwSeMwwYA5YNor5zJaicqAPfCps5L6/vgtbeNOrXanjP
M/FuSt/kyhJqYmYuBeT91Qjd1a8EPN2s8jHL7EevipViX+lluVd1pXjrTom+8N0kAPjrpr6IJW3q
pLN7NFLT3nO+Ri+f64fo27hRYGIIZ5DiLt6JZk10uqfDlmzc5bLZzMqEq6Ahv48hiyjSX96XHbzA
U+fwIpt+tA/te/dTh1T5pj4oj84atv9YrU/tenG3i9teyqRQpAH7ijeVJpRgL6MqyVgNacH3FLrO
yncB8udl5DVv4rfd4fYKlZDaf0/wWSy52GlXYVIrjk6dHkLgWnBBEhyc9C9QTk4Yaj7a7/Uvw27a
0iz/Wf/MvmQ7BeLL+MZBS+rPjwGhdgvRTQhAQxC5HLbh++mqiJhsV+2/JwgOKvZCUfk64aAfgIAC
BQTx9pTV21H/TyFyllgNJ8kmg0Ttu1sr+B6uygel/pcA0/8XV3O9di6CySQzA7JSnAQMp9CoWSiZ
9rabjHRhzmbSC7Yi3AzAaYxMl2uETT2iJZIBUFLvDOTgsD8M3ymeKUhRv9qvy6i+mR15GVDakXWn
GFmVj2LBTLuB5pFoKPl7Zd3sVwhKHzB/3Si/Bn0d+LRYik35OHxaOvBmviMSSvAxoCjyGpbP1Sah
aZD1CP0ghOE1A7cgPPN0tLaT/6Cozeb2Hpm5fanTn4WTbl+lRhHSiFMx5B40duOxMxpz7R+rDUbb
D8WuazygJEujnFlAMD1FAwS7k2sV7cQqK/2U4Fc7YThg1J90GsQLI5sJAbVFp+9oUhq5qhsOq0I1
SNIGgMrZE5npptibuOBVD9VRYBaUjft+IeL1XSXINHh1UkE0IdVIL51Tv4rGE/JnXMTRy7QDcrZv
n4/RW+dovnPffmu/4XO8CZ6dl9txZwcKSctZQVuk4y8dqUk1Rm6UJry1ww+h9dPP483tANfZEuOi
5UjtECFyU26w+F3WCoUNXrpI8UGa363Kwjvp6ZZe0sKlOLfnL2JJ+VLqGzmyrHy1kRtR31Z7B3sf
Yz9uxYNiecvPrf+LeNLkFRDPMt3kjLEfh63pnR6zryEmRvRUUAnPt7VXPi6VuWaXCd536KSx8Qz5
Lggt61TVCC14pY3MxKih3/syFb98K/e01H5IhtPSpM6cKTTI4JqJ8jYcFylXQ6y5rvC35aQO11g4
m7+GfeUZQDL+0l76A3Y/n+3n7mhARh68pfbcUmzpgHH7KPf12sw8TIGTRwvUxv2pGse3gVL72yZS
XbCpEX7Ht5fsdR5HYfRsxOJXnRUDynJq/E71gR7QKHP6xxxNyAwdif8tirRYqz6CJZYTpapSnmXG
58LCmFWpFvBX14OhF+da+oqLncKk3CBY5Yo52V1AByRDwKSo7IdsmL7qedD88Xjg4nOSkBeKDrhc
A9Wxu+6dAY9rNOCOUYLeq7rRnJ+3J+36NBGa/EKVkOqEdsV7bNrEsgLV4HmCx3JT/+xyDOdzzOgX
gdbXByNa7nCZBJULmqdMFSGXr6gV8LIMRtde2+6IP4b/8fZoxPlwmc9exLiienAyJqGoOkHjvMt3
/SE56rv0boktOnNOEQdTUJUDWKPTLC3olZV3PKSJkz5kT25zRIx3M65db7rT0VKx147wP31cLVoX
XufrxKW0A9AEBwpVbnFr9tA6+oln3uAVa0SonEPyJJxXw425Ud5CZHqw15qn/AKNr3jD+rCUBM7k
ZJc/QNpjEbS80TBG8QP8t/Wx3nRbxNEAN28EsCA4njb2LjgqIJuHB15Ky4X62VV0NgPSDdH1duaX
IzPwdzO3Dtc+MBvl0V+L69zdnO6Xqj3XFwR4BhJeHrxwlK+kLE850okJgkNehnv5mCfPfRhuc9oQ
IZq2VVls8Frc317G10cM1zt+ByB6SCOuMBTJqk/QXiEkFvZeg9pdMlSbKYm2/1sY6WOGLtW7ZFwV
ngilms16GL6yvBaOsZkvhuMbbEYLZzsOGykPU0+T7WthgkobqpQIBbaLpL6ZLyTOSTRzXcqfuJNe
Xi/oUth+qp3IiJrhgz5VW7OY3jUNremu/14m8bOu5wu8yblBnYeUpi7FwCye3KHAvu4lFYzwbIm4
MbMGhD4JfVIIsMJz9XJQK1M5oRtfjV5ePZaptVGG1LPbBdz6bBBMUhw8sqC9y1UHhANH9zQFg2eN
n3RKs6cm8NQ/ReDjHo/BsbOCWk83HxzL5UhyFZ1TmOK91xWnLwgYftF83Or8buGTzK2CFSB7qifI
74AWuAxDTxfAutJQQcm6/i43x+oZASs8vqbVT4Wm9FrJVt+6wW0WnvpzS2GFrwWICCpvV6ytpD3F
XK1DhyjPpsmndZv8eWLDBJ5FkBZbEkIhjXC+9AzoGYnS7JvmEZbdAihgbi2cR5FO1jLBTEEI9nlt
tXpj+eaLX6HWlY/Twnxd47TEevg9HJlxFcS1CQyVQCeQ5NjyVV6+iTfaCyQgg242om0tru9Lb9yZ
t4zIOtDQWHGk4rItrY8gshNdNWL6uWjl6Fvsw8O14nUwQPOt+qm7/2NkGMM8jyfWzVnS28eKEyI8
B+2jFcqlg+vFp/JjiDniwgE70ywgEogAnroID4ISu4yEGGaY2PEkqgbuc/bS7ZUnVP6D9XjfrkU5
r4X5tPZX6+LT7fvjilkkdjZ4OwP7GkFZlGnqRd1nVR9Qn21S1TfflrVR+u9bP8vyXa0b7bAvYKEi
Mo0txelBN091uI2cvAs3mpWu0nvT19dD5R4Q0PyWuH+dzHen8hk7tW9tVL0tm725+o7Wnu4+W6dx
ugvyobkPqhSntNvDmMnmGAC4Jm5cQD/UAy/nz/S1NqLS9IpX/ojZ++fTh2ireHglR+vypfyq3geL
EjzXu03EpKxEzVenziUd7xjsWF2A2Z0XlE+ZW6zzlNJItb09susjkSDApih/8H64KrrUo551asvA
kKW/z/TPbhIdcuN9J8R+dj3Pz9vhZiYShyf8e+h3cmuxOi4nshdy9q6Czq9AunVP+Q45fc9Fcg2E
3V14t6wfNnf2ngeUTkarwiRqSJCitGoa6AjWNO20uz2o6w91OSZpcxVWZPfaQElOb7A2dWute+CV
oRynKJgWPtf8aBB24wqjDPhaQT87MbAZwcyjp3Sk6S+58+TCEP8HY6EoDWKdhOnq6WrkRaSOHQEc
TffSBkFeLCWwc10Ic424RPb9NWGmPDVDZEY6evDzFTYbg5cfDUFL20zIkzXIJFF/o8WAmk+zDj4n
z3+erAtGD9OHuvOMBF+5Gosuc3u0ScdVvI+arOZfk/IUNSseI32CPGdMDkrOswSsuP54l3tNOu4N
RaPoZ6XILvhte5fZ1qg91aiyhwvX5/WevhyhfrnHkCRvtdJlPWrC5Hj8ZTo/u/a4qvrtaMSbwJwW
WtHX6/8ynnQ4dsFwyoyT1no43R41nj28P4WisHd7ab4m6ZdPd+K8nh7wlK4P4cGqsEyaGFefesGL
0LILNyidWk/xL1QbUYbieRf+dLbjD/3Py1OUpJEKw4eOBPWqUlzgzekWU0DVESchrdqpab4uEEq9
PcK5iTyPIn04O1DQqzQoT+EhBqw6P4yn50IbDv8gimPhMA8iw8BK6XJ5cLkqSMAzjViIvAlDsJXI
eSIB/u1/CyOt9n6yAqdXANY3qrKnIMaCx22i+fPDly9zNhoxp2cnYl/1XZLixOzV8Qv2cZ7BGyXT
Ptwey/XOpQIGYhMKkUii5JeWZapVE0WCrlR8Ndyn1fDlf/v7pQ8fOjHy8iXkTF83nhJcjAI3Xvjq
MxAYCECUsIFK0j+6whPbvj+54JaRed1NO5TLhIzmXwmk3Br0y7TwapyZsItg0oAMv4hN6vSkFcg4
RyhqZ9bCW24pgrSKA7/Su7JlOEZAi7h8zJRie/ujzOzGizFIC1gNMakyBiKE9fF0Gj+V6V07+e//
tyDS8rXiHl+rWGx5/W2MzUZLRbBDe+B2lFddOOnoZCy2cK+kRXnVcpqwGUvVkgW8cpDbySz0oibn
KXern5P9rdROR90cd50KCUeznvD+8hLzMTzpawR6j7VrekbL86vrjqfIfqP1OBRpoVfYqrI2hrev
1uNls1Es4wsWTxucjtYrPIUQfF83/bSOxsUscv7jcxVQLYbbLje40sKuwyLl0wj/GnWrIRdZNl75
SQP3zGvGgDUxRgtLen45/I4pJZIrXCOjRGMKfdCBQ+FsVoayT1bp0j4Vf8/VpyIb10VOrqFWfHmg
JXkbTYGwqhPoINIU43s2HNt7EteHIttNj/GdgKsBi1+9R412SWd0dmZF91DkfsJs6DJ6WAHuUhDO
hxyCXeUQjqsfvhXWP26vx9kogrdBQkTJRS7HBU1nVHrBGEvlezgdjOjn7b9fvCKu5vDs75e+VaiE
ARre/P2aPwyHLE8Ovu9TDPdRpamSgdKSYe1vh5x52XC+ssNo1/Gmv8ZXjWUVv1oMOivPedt8a0hm
JywofiaWB/19QjgegmeEgsxSu/d6NgGqwPSnOb9CKFmuno2h5iYu3t1eplfF1kUy/XAy7UXy3PXC
vAwjNQZ53OSDEfEePe3Nt8pzAa66ecz17Xjv8hAWCtCYNCNu8DwclrAB13vvMrT0alRaTU/7nNKW
Hj7S9FqP6cHsF9bMUgxpzZglRppOSIy4fjuN071VQ7ZnI9xeJrNRRCnGRjz7munfGTZetipRVuFL
E57W1vTVDZbOR7FJL5c/03UWRPpSrpk6o6Xy0EjxlsG4dT31yT4eTK/VwyeMAdZpSG9C6xfeHTNj
YzsLGQMSZdTepLMjsTPDUfoVndWu7zeK7pQPpzbmGekGxkLCdL3BkYqkIg0Ni1fwFdJoSNymWHVw
zPx4eoqMR301rgf9JeuCg6Lk29vfbKYuSDQN2DTPRjhJciWmURCZijuOk8H7W0M7fE4eXeCayj4D
jW4uvTZmNjTxUO7QRRn0Cqbtm2lYqUgRebVfIxuSZYnpFc4QLMWZKQsyMB1hTejxFKfl6lymZQ4l
kVoMTICJtHX6DNbOxLMkW6dCfBlS+hSjK3lcKn3ODvEssrRE+2YMRkSfM/L17l1dVLnX5r2zWfhw
4m+RNsLF+KRzY8gxvWhG2IHNdkBXOtk2p7u+8ZJ9u1X2zbsai9q38IwRpVkCLM8uULpZJmRcWk5y
Kbm0VrmNiBSmrpP2LiowlsMdzM2SnZ3iPmUvEWXnp/N3OPHnZ68g4Fl+iRsa4VoS++xtHncLB9ds
BEBFQNxUKP0yaMnBzzUCz8vLO3wsim/auLCjZ9ci7Tk4EGQE1xx7nJsKPKpfv5XLCfUez9w9JiHu
ah2H69VWdK2dfo2uRgzY948bG5QI+cuhNbPnEKq5nD7HbajVDcRWQ2xCHmMYvxP89NurcW4Gz4NI
F4ylndQoT/TUmzQN0RAbm+elEK/oBXnBI8tNnR96oUmT63IgeAwplkO275mF/xCU8Z1aN3+5Znzv
dNVTEQwffWd4xIPkS4piye3hzZ3+r9QSmrhgUeQ3cqMWfZrU7gnPn1O5LpRpr5r5m0EL/sEtcx5H
elq6WBG52ZRhU23bh8HBUa48UTCJ9reHM/u1BFPmX8ORZrLu4ty0ywiZrFL3FBzwzD+v9rjIYggN
BKHyxivm8ls5Y2tNQVewo7BacrJyc9I1DznYhWU3d3udx5FJmgC4jMA1gVWNOw1U7mf1keJVJXSv
3b3xjTNwKO+WnhEzHbyLwclqZ7ZiVVXrlDSk32q7/A0uvlr8jPTIXt0lX+iXtPfuJlvYxTMUzcug
0tIYcsvIs5Gg4ulEN63+YtxnjyeAKAeoKWtspQ8jwgUf1AOOFLuliZ7Jj5lnlNlppIinm3SIpJgX
95jipF72y28flKbeNu2ziTSVljfbJQnVmcaaGOvvaNJp0pVjFbt1ntKrXK2Hb9XkmZ5ACYYb9U34
rH2ijg74OY3ARCKa+yC0STJsFR6XLvK5c/vih0jLuK0j2GtplpJDjBt1m26m7358zxV714IBRUHy
sf7ZBnf/4Mg+D/tKnz+78VSUivpVzGyrI49+s8f9+ouvLvXVZ04BviReOmxSumPyoVakhVMUPoOz
Q/uxb+2XTFP+/NzUkUERJW3wQ1f8P7gFVh/2hDiVAiUS6/ss9O/wcX77xwcaCSVYUmGyJjTVL4+b
0lFS/ERXyD4M4VHN1F+NwMPcjjG7GM6DiPk8+ypITY+OXzoogm/NO2ODOG28cTF8/w6bdG3QZtZx
Wn9EXz9bAiLPfSkmUKiYoZtA2nwZeWW2dmPlCKAIA10E6GgLLxTRZiOI2wBNeVBX8v7Oo6Q0qtBG
jRLD8BQKDkiOhembD0G+yNsG8pR8fbemmZ70JEXUfXciX232AZa7EMOEX0+24524+rK0f2eubcAw
v0NKX0yziwiPxiT10izepd2bINdgfJsLC2Mpivjz83UxCBFySkpeEmXBuoqwyhBXdlgryfb2HM6k
/KJ8pTtCYYiSvbQOkPhxKNXxlSoj0Hb1aRV44OT8Q00hClf3wdjdjvf62aWUi4DAl1RVBSB11dGu
wKkGzr+0Y/r6MYYYqW8EEj7Y6z8Kawtr2FDRj4FKsCiHP3vPnkeXroGJJ0brRILRygsuwOXJ3vYG
cE+IYVtMa4PnpkFQe4lPO7tOz8YsTbJV4G1YZUR1lNI79RZicQs9xaWByaR3HcvX3knZzzXyDgEa
ojUi4c9iK4xb6MLJOn0cFyq8C6OSJU+suHX1vmP3dem47jWoblq3tFpmY6zAnoF3VNHElzZCWlPB
UxQOSPfd6rMQvqOefMA9cR29Qdl34x614+31ObvzzgKK/XK28yjlpngVauSxE8AZw/Mx3DWdhWFd
i9WgvoNEEfVcfNrA/0qXi22e0gDp5sSzv6IYDdYYYlK8MYd186F4DPZtKfr5T12E4iwidy+1slgi
nJtYXj60hfGKBkIulc2nLjD6ScfRtS/c9UTW2XQLJ8tsBIHwdWmi8E6V8js11IdSrXVWpBlj1Rs8
4fe7MI9LIaTd3CWnQbEjDRUvS1+vok8o5t1eDTNVahfEhc0rG2gRkB/pQxVVqXallSWv2RqWJQdR
82kPwuAieYPv4/dgY21ux9TFr5ZPyPOYYtRnS5CeSZPWGjFHbrWT6yH5Fr4PDiGr42u8ae/bY7bt
Dwr1tBP6KeUeAXtg1NvpY4H9ULbWArB+S7zW2RVrQTPT+ZQzUghG1CZlayesl51zJ/QIuhcYvE+v
9HkPH3SENo74/e31bB1sONUXPsTclxZadCtghlTtZSWgEoXetBAbxi/xqtb8u36xCTK386nFwgPT
4FRcgWrjaTy1MF44zlb5IS+nXeckD6faXXp1iZ0lf97zONIJg9ReFaTtKYFRQfW18YLkjYsAgchY
ej7wP5g4BEcFWnxF10O+300XForfcIA2XbqucC1pl/AR4vK6Go8gcxqQngkkHdHBVAThCdbL63iM
Q3uw9uYu2S0xRGZX4OsQNOwL3SsbrAp5qaZPa7EVh621y7EQFIYKzeMLwpJgTgvEG9wv6fZQLqpK
ztYEzmK76uWWVGwjBCFEbCEGoGieRUb+odxOXg3mqig3w/cl2JVYBfKsvnqXAbwGuiafzwYmwXRt
zcRz8ie7euipMw86hm39X7dPm7mNdR5HqgEUYdMqJ5U4RUbCValeCED+doi52eMdBXoROzHQ9/Lm
jSBCtKqNgl69oQURHTQOrwoKYvJeFBmWVVTEzSLNnaVSeYX4j2zfVf9B16q21oqUeLm6dppwbba7
PtF4lH7LeIvcHt3VsUHLGWoJJwbmUmixScu/rIohyRWCrSLay/knxcw8OFkLUa7zO8KIUi9QfFpG
VxdRdKIgW1iE0U73ft7fmaw6P7R3hvqlmnwstJ8CU1+rIUhAI1v76nNk1B7t8u2fj9ahTi+yd4uO
t3QfjrZi5HY6MtoVzkLFp5ObrKdwSSv66gPyKoWJyzmPhgKaGOLPz27AqgnyJlNJZkH6rKtix5W0
rVeiYRtumvrd7SFd7TQpmJREOLXVKZXOQz9JVu34lIZp8FlheaV3ZR24gxdEQ6ounMpXZyYxeXuT
e1HBEAbHlwMcat2OnCwkcUFDNrsT4iLhYfndMbM20flFxkTYDl+jExK3ha+BIgto9XGTuMoxrlZo
6XWbP59BKmua8JykLiP3+9AUXnFncoZY1vcRlRm3+AyGrZ7ihdz86qxi1igX0lqkiem48uKzBs1J
UOuLiZPurMR5Gsd04cNcV2REDKoWdKGEAZcMlakzXqeuQQx97z7rv+r3q781HO8K3gLPOFEf0p/d
/VItdHZkvHEoYXBTXyluI1bmGHnaxx445g+Y5b0bTfQqb3+l+RjsWcoxohcsbV1aVblL9sRL3xpQ
RFOynd9Nf8ywFdNHOYEMTcA/5YXt+oNf+CuWQghbwu1jJCbu9ORPhdeRyyEK/yADQjFGZpgXA0jJ
KeN8CFL1oZveI412PBnNuuuWRGzmDofzSNLhEFeOE7UhPkar6bTu0uJz0f9M9OFtrg8Ln2c2EkgY
lVYQrw15E6VK4muuzyVZVs4hoPW1zk/u91pvP5Fy/ZONdBZLvzx+ACQUehJAuF4p48/W4oGZGwsh
Zocj/CcFrZYGm7TaHLXV/Kpg4rKEJ0FW5N9T23yjmO37Ia5q74+XNkBNwR6mUguYSAqmo+7fANCi
SpCUB8tqvFFbggTO7B4DeRvBiUQb7cr3IfTj1EqNgAzQfhnreu2CVbo9iOu3pjC7R8MW2owpsj75
SR5BGONMIkSHj5Sx6/F5i5L9SuV9Zf+YttpIrqTiPLEUeOZbCatBQfIDw0ad5XI5uKN2Ckk7sOuE
xzU9TMfynUVrbUczZK152ta/p7iTLMvMzVxPxMU6AdVcgwKxdM2X6BdAbxFtZNPeTO6XU/jiF/rh
9rTOD+53EGkHN0lC5qD7qWe49fvoZB5WafLFqsunrlnSmNPFvrlIPG1ywLMBSRNprUoTYUSAROYe
e1HjWdOQPB221Yu7g7/V71ae+Rw+OZ8dUsRtT7vH/qRs/lgt9PJHyGRAvEfHUXGBt7lq6E1Q55XT
wiW58N1kHRhwE51aVHTN66FJp/XAfwMtRRbq26mOo2Zhcy98QFkSMbABEzduDDhxpf2lYN9amc1x
KlfvLcQibq+VuSybx6UlFAiQZboyYQiGxOj9mo7o6tm+M71sG+/CDcLiD0IpKEI+64+Renws9rQJ
nIi3w9XFrzaFEgy1xfPcws4xfq8gDRgvApfmplAHWIOHAGzaK0/RjgdYo1QApIxeU9a5qn5yx+gR
qXHXK1JrKdGYj0Z6y91MsUbe1nah2H0wMSbLv7MLzO/Glw4j6Sn8cftrzS1DNEMc+Hh0mUBxXB5b
dly1/lhxXtrZL9X4HMCoCe0/7mKJD3QWRAz27Cky4Ei/8mOOD5wyvo0dkHPTOS3dX7MjgWIlxI1o
nsqXZVw1q7I/8TaOnaMyuV4/vERLD31xmMpnE6/H/8QQF9zZQEw/hRxZMpAJR7gy2w9xvNb8z0mj
HlJz8/9Iu7JeOXWl+4uQGMz0CvS0d+95SLJfUEYzgxlsw6//lnN0v9NNo+Ym9yE6UiKdaptyuVy1
aq2/+DIntmZfRgKi1/cK2ci8ZC/1m3YCO5WMV07rop+dWJl9mqR2WQaaFzzccEWa5IsGuHLGMY0s
X68vZ+HuJ6dbN7+nfK11rRKfxxybsE9e/+YJemZgdkdJ3neirZST1Y9Nlu+ZtgNH8k0p3q8vZM0H
ZvdT1XhZy0oPC9H6LSmcX0nchXYVD4DbNW3QTog+1y0ubZ1lg9gHCCe0GeepBYu5qY8jPGHiLFAT
EmU6/oWzoU7wTxsbsw2zr0OrGiWYzgYgwOiOBk8jAjaRRPuLYHNqZfaJIHdRZkzAimu2G3uydsN4
O2lrQk9LgeDUyvwDMa8uLAxy42b9lItv3HIDQ29WLtTFb/Lvhs0TBHNyvLbRsBT0lcOGH+Nu7RW4
dDJPljFPENq6oAKZB+oOeXFXcqSvtL1hFHdAsYZjWNmxeXZggWxbbweYmgzQ25IXjzWBqa9g6JZ3
TFX4VK56MZUvfGukRqviWQJ9iWIKu2alf7u8jH8tzGLZqMceJvOwjNjTwya+7fw4AM3KXxxGgDb/
s4zZSRl4Ku1KYhl580NIRJk1YprlVUCXFaBv9Uqyzu8Yp6/QAiYcCf0kQ8vecwdYI/Y3H8NVXSC0
FgHpmj2TtCk2bXCe4LWiQenPee68tfLj4uc+saDS/JOrEsCLFHMb2CfX+jX2d+nawPEl8A5JBRgb
/38Js33SEiih2DWgragu3vMje3dusi/eu7GPv/jo2KeKfdPhgf5Kbtfp9xcP54lxtfqT1flOYVSJ
imQ+quO62UAoiG5tAa/I14Yo10wpfzk1RVFN0yps5EQw1Cakvh1749ZxelC7oJX4F96NSX9DSduA
320WO/0mcadJAaK17i5Px61X5ofrFn777zyHQknjPybm0FBhJSihZYb6btCk3aX7+iY+WMBoWuHw
8F+QNyo/uGZv5upo0OOBYA8K3xTvVNM1jqznFAT/agqVfVsD4V/OvP72y3/XN3N8veR15soO4Kbj
8A5xAUwqjdv61do04brWrroxry1udgiQcGBEo8D3KlorrAwR9Fn1M+tFGQ6eFkrW5YGeGi/XP+Fi
hFKPOzCYopU8b1YyDgUFr4VRu4TBoo7KkQZxvMYDpnztYm3QCFWsOCgYzYFpYAhpDFNdsY3m0KBJ
7Y+28L52dfsytclBs8i4T5m2AS/Qp+vrW3ZRMDFjXgrF6wvAjHQEJA1q1SgfzRAsa5tYxx+z26fC
uyNNsRFcgCrQuiv1NLDJu5DtVkuNlbO4lGjirkTeB+7bS/L0avDtMkX/HIolFg3cRqsgTy2jibuf
JqEfu6JcoZBcCtkYNMetA1ps8GLODn+ad1xUqpSER8BR7+PbEg3861u75Dooz6umF5i9LkZU3ASs
Q06Dw9iaj/70zULj11trJi61H+CZMIACIBiA5pdbbWfCthMY6TbFK0Tl634LNaf8Sdsosb+SqJkO
XmzYy/p5XLyVIPaH9y4cB93TWbQ2tVQMNcceJkfyZH0HpVNY7qvt1AdmhokShRP6RbbOvngSn6ws
cDbX93fJZ07Nz1IgXkJIqpZcnZn8MGCmpdMEWDjuM4dFmKTcXbe26DAni1W/5uRqMrsMmCh1W3gx
uLJkG3nVym2xZmH2YmCgAPVYghjQ6+1jnEKoriErLrlmYub1xGrcbjCwCFGPb03dPRcEVCzXN2rR
7TE3DlAMWnsorp9vVAkJdqOqcYdTPwGnoVOmWuQAtFyGEiWLKfpja7h+0EpEj0oNB88/S2ULq+1Q
gBut+NlMzFdf4gWhiZWNU740i89AJBjoISI4oXc/c/UKZQLMa6M7gZmAjXTuTLxO4+G1LbU/dzNb
sRqCQgKJ9wWK3Exk7Rc5Km9pzZ41rXuCkuDT9S1bcALVOEDTCK3DyxFZ7sqG5jmaH8BK3uTxeG8y
uvJwWKqLwgboZCx03NBPnicitCOYgwWnLeQ47UDpYTBvo32VN+YWVGgeRJYCul2DYl4ifn4PxyLP
V7KIhjlv6+RtPhWmQVX60x5KHlmAi8QBqqPDTrE6s1cRiW16HKLq3nXw91FZBSCZvr69C/6PyXg0
scDBBVTenF+gKw1QBrfI+Qijm6T4Orp2NAxryeualVnmZSVFLVINWFqD3VEd+oj1d79zN9eXspBx
nS1ldpQLvzYSV8JIm4+bqW/bsANyICia4tby09CU5Y3tpCtHbTGpBHrXwpw/5EBQFT4PIDxjdelZ
v680gBD25Yb9RFMr9HdsW9BwDe/2u0s2O9oEtPgKPgLA8MXRBm9BnaUe2h8iZO/+fthY23LfvdEP
wHPio7ub3gfw6NaRHiQ35afsZo0VcbEJdPoDVOw5uVnYlAGsk2B+rBslFjhCBmCKfEEFJCty6r8L
T5rODqiS6aXth+Fj7DxabpqsGp6Syd0RCdUs4B3DPnXJ2wCNLR/lOltmYVlIxiN9dGgdcMFshhkx
nloHXjedv8E8h7/GjrzmlSr0nCwlyzmVncSxN1MZA+QJft0g6Uj82XInsoKLVJF99t0wDIApBKhT
exZ67ue2/FYjRVX9ps02PnutvgWWCcAfTHAAvSXHtUR5aWnoTajRHkx0I+E6N2dk+ZCNCp0cD2lY
gN3Jp09aXf55+RNFT+AiIQhq4lU6i5tDb1eaHiMbd9mTIoFv4zVg2MJNdmZhFjj6KSPJZIMKSeI1
31QfXRYI62dD1lzBUD91/n1AHwCSbiXPfjF+idl3WXodgrFHBGbeffpQg9eJufWnvCUbCr2pEErR
4CQu+I2W41UFJbO1H7GwWNAx+UAYAWKiAIXnHy0xhqkfDQixJH77YyidXyXTedBm3pNedtrKt1sz
NjvHJURuZE/hkKPVimByAcqvLEgAa+wtreO1SYcFf0S6A0FVxeZ+OQ1ZlqCOHghSOQwqBhwnPEl6
8C9+XL8BFnIF5YwGPBFPpQumhLqa2qpL4I+V736l0nijhH27buJywOcfh/+Pjd8z1ydBo28cDnQf
Tpa2n4qwvu0jxSXgfwM5rI3Rtr39xHhgvdcvxd1aN/VyynNme3beLOGhgKAh+HcbbzdFVWQBqAuJ
vA8KKv5d9qPZpmLvhwRweTz9kcgCfv1dVAftMX9Zm+ld+qIne/37XjzZh6ZFGWnSAOhhxN2Yox6I
hATjZKy46dKLH/MqIAFAOdTFZ51FMitxMfmTAnTQYqOnSOmr4rV4q8aVq0368sdy2NBLPzU3e9Yk
WZYm6OqC1sasAsf8yenLigMtHDxoO4LxVPHy6xeFPHcYXGAj8QZQXJfZkUcmxGoryIalO+fF3Ykj
A7x87dpeSnFx+8AmOJmxwjm4UPYopnR1hmTTB2ij7IIuZNAL++6gaxG6vxT1/lqusuAhGDZAR9bC
oUcxeOatrO/NNnYRYQDPDIzqg6CDTfpP17dT3ZuzuA0juFTVU0c1mM9jps5zP/MyDPj1XOhBwcFx
WThWRCd9Zw3N1nPMB2/yP3Txx8QDcBRUMoDUA2kiiCBnqxNsElpaQClaYA7Y1WVUDuKVsmTlxbiU
8MEOWJoVyPVSbsaQU88M8XuKffSg+Bu0LHCjbiOj+tkFuJY+NbfOUXz2k9BiEJtT0khrgWchroIN
Rjd1peUHeoLZJkPf3c6KeMIm2+DP0iDGwZyn699xKY/GsBuuPgWtBJZjds4bP6axNSJ26zf98Z+B
MfdebP0b9kCjNVkK9T+be82psdkpBzLLtIoEwWsytdBvd3V8F3Me9MO3QX++vrCl4456GhI/Ewq2
F5KEpoSIuN0pgBaQKLb90DuvvL3P6q9/Y4Yg4cPbAC2wmTtaIkm6slHvOKsve+BeNPqtssxeD+A+
RRvqqW0lf/52xNybQtsC2nuJ66ATr+NqgM20poEAzMJPqnBcKzRdbqABLhbwFCr2DYJyw/kJ56xm
DPQbuHC5HQHMF/AaPi6H0FoTBFgIkgrOqVikgBTErNRsE3lejFgSphD0J6g5pkHxxfjk309P/Ff7
3jzL3bgvV8LXwvWGpz9mONQYOfjE5wNMVJdd7jCsjux0bdMCE5lETmTcaPYW/GnRen9s0aIFFgP1
EkEFe37QxlqXdtHXSJLSIAVvLkYzH6zn7N0IQSz4ts7Wdhk8UExWwHbIV3kqiJ1/PwyLIOcDiXSo
l3snB718skbNuVDahQmgsZXOIB7h8zFat5iQTlZc8Qz4LyMe/3VghniPKNE4pXRj301hlR/8Fpx0
evA38fHc/iyXZhWaMbmTAuYWj9sOM9bJOnx2cRtP1jiLj6OejaYmYUM154xj2yPjq3eqnwopwy/D
A6gU1i7wRZMKT4drFbXR+XvE1UrZ+h6mYRKIcEoGrKwzbv40bGHn1HARUjt8vPkA6lh5I8H4Hipv
/hikUOnJxkNZ34/OSonvMheBbzgWJplAs6fumHMn7E1RGQ7qiKFW44qkduTkR3sgK8nq0oZh3hmj
guikINTPvlHJLa41CawUpR125Afz1srV5kI0NAgEKdSkKPCH83ksrc18M+lhoo94xF/13YQOxia/
AUls9sD3dCdv0scS+t1kb2wgoy2CMdAD+8aM8pc1/1j8LShCoXKoe+omON/UJLGrKR+QFjgS0N9p
RxobF+oQDBX745sGn09h01GlVcNo6vOePDbGpPYyg5bAjk9+YNKfPVpFgPutWFkMjQpiBQEdDBUB
tX1uprMSux0HmFFaUVobIY9UvEgjSAaUii+GFtbmIJf8UjWkVY0GrE/z4GhrtmhxYeeh1eW3tbUr
9GwXT2soz6UPhQFWhY5F8nYBkEVZfcgMFwe5K39mxgtkaAOGlxpZG/5d8v8TO/O38VhZZcwT2Bn6
NDLIrZ+1f3HC8JSABgZYlbCcmcs10ML1K40hcStEhC0N/WTNqxde+JD9g86iohGHytGFF4A+NU9S
3CbNZ9wl7cGKwKO0JYcUtIGP1ScCJsRkr+8licyVXHHRAZWeMzgY4RIX4B+/bDyr9ZENsE35buOV
f1NAk44eKmOn7Zx9tUt21+PvQt0Li0W9CzcLqv8Xr9HciimpQGUcptrjUIwAhYvhh+s2B4qrumBT
0LWdi8lE8FFLYOHrtYep+mDnmbiyDzlBNfF0SaOD67xELzvOQpezMKvGTZl+90Bx7JKnWrNWbpvL
xyKMIeVBmqUASnN4hCh5nNFBTc4iaHXTEDF36wk8iOshyNpHKSk0x9ZQY4vZCSa6f/NT4bKbD75g
TrJO3ApnPDt6TYjElfziB0hZb8F10ITtLbjrHo020Hbp9+xm2K+NKi3u8Il58zyoeVITXpPgC2Mi
aq9V6G9JdLedYmuWLlpKh+sOtRTQThc7C6GQK6iRxKvFkiTQxy+Q69kKdNP+NysqEJ3cBy4eW5OH
ke4wNw8lZKCq7M7h36/bMNVPvXDNk41TSz0xEltWCTQhjIjQ2WlAXN00GJfo991nlNW/5Dt6dDf8
tgV3qHEHqYm3AUgC0Dzvr/+MtQ2d5ZZTg7y2zPArihF3uWEHXV4FY7xGlLQAzcDZ+I2MQBH8krho
yFLaaJieUolFGijGKQOEXeWbu6n2E1jU888E1ANr999i/EEdDN0zxUN/AeiBp+R4A+H8dxv/O9nI
fR/0bVAf6ijd8i9/vpWntmZbaU7TKEcDLx9qfRl0LyjzLlwXV1/0m1MzsztKb5rYSRi+WL8dQNfL
QvELzK/udrjTQrpLD+QhPrabaePcWmEGjoV7SAn/F0WbhYoKSIqBGVID9VB4mLd2WzS1ja7APdZ/
bqwQLWbsLocci9y6OzPS90CvXt/fxesL1Tg8GZRALJkXIYC9ia2uxvUFwH8wWv1bPdUbTFFF3DXD
PPOCho6HxEgjWY+BB74Haba3fuutJQkqpM1PLjincX2DeRGAo9nJ1frOlZyrJ24+fh5l8rlCwT7o
G3Ty4Wm2kf6K3emO2cWrNN5zIztoYCrH2zUgw7DTqR2CuTqQGebLrDSEskQ41v6x588T+aj1H+hj
7w1rAOPoryYtN0KHtqrjBr7fRbXXNZD51KO8RxOpHSNJkYNLMxTVk5VX26r66nBtb8k6ENW0cpcv
ZV+nq565t05BaiYyXw8zmkVxeiybdiXsLlhADRCJCfrdKHzOs6/CYnoPbU502CUEuwwGntK1EYEl
EwYmUT01/gyA2OzwiLY2moEiwSu0myz+IO5a0WohF8aEPeZdbCRaGEid+UYlHDLpUs2JZ/rRBtME
tCqE97OcnBUvXDakBOUBjQHD1+wmpCWThampRIOhN49J0CQYMvHDNMo6GBz3zycFMFKLPsl/zM2u
RO5B6HYcMC6WjuIonebJ7egWgXXFBRbGeGEHjWlwR4IJ80LYoPAmbbIaYIush9wJyJPYjJsuBIcs
erTPVhtkz+WXcvWpuWhWkT0ghiBPRNHg/DIuJrOgrIJZDmH57IcJIjHIk0TWrvpqhNneuS0f1lpB
S+VAUAZC/Qw3IkpYc1/kpuhYXST/PAdV62lUvac0zF9TyNiAvy85rt32S05zanJWmB4qd4wtr4F3
emOkFU9NZmwK92VKzeh6rF4yhLlCgJ1QSEBqOqvKDbRrnTRWWOgyfxGgOGk0I5g0PzKZs71uSp2o
WTQ2CfJeyPx5rurMnn86q3aShKsj3dbg9GJJwKAApPF2ZUVLkePUjFrxSbqWCb2jiQPydpKIm5pY
N3a9spClZAXTrChDo0rsW2BOm5lIWUo1db9lB34cIE73XeXuYIH4m6xP3dwomoJZ6FLEA0SOXINm
PE4ZGz9bk3uoDeN75hR/PGyiQMWAvPmQggKGaXaqsjhNO1EyIA7akQWgStj6bFyb2F78/idGZpGp
Gkncswq7ltqQ7qTNpinNAM+zlXi7aMZVjK8+giDi+/nHsbuOeEWMd86QWG9x1j+TttFBGD/cXXdn
dQTn7gzeBx8vSR0kHfNSogCDdoJEOVOXIAvKygQ3ny3HsNLGL5lePEMEiG5oFa9UMJcOrIspagh8
Kwz4HEBU5yiKTD2W11f+fW8nn5oenAmF/dX31sjOl3bS9X+LcqK5iVzufCcNUve97yFTGss40Okv
Cq3Maa3Msrief43Mh01SVA9LR2FUKVRdb5kz1EcRO6wPOkD4Q+glrDUxF1ZlAUQABD2oNEDKPfP1
Qmi8dysAN5pGfkIF8FEO4mPyurUp+4WFWZjLRXnKRv5ykXZj1EPTRKVlYQp87qaV097sa/AoVpm+
Q3q88t5W3+LcG1EJQ20U4FV0yC5as4LbzViYtpoqEdGIoYgEgZZQfd9kHRisNmYCXPuaOsNlqIVR
CHSjt48k/6KlU5sTGQzwRoZ5DC3hgI5eE5WQaH6+ftIud/LcjErzTyJ6hbHBgYH+Oqxzb1tPu6wd
QjCyBkm+As5bXA8ueHwsJesyd/jC5NaYV10ces5tM/4Y9R/XF7LwFMNKFJ83RoRB4TLPJMrR9/Os
bjFdv7O24x3SCOAVQIOCV2C/6/a6/+cVXxgE9QJilGqvzJ3do60dawW+ENUcVHo5SkAY6xwwPl46
0j+gwJfQlULF4teCGzqwrGLjLKNAkcv3GmaBmGOiPKBmQdKQZ3vaGVEau/4fK5AAdw52WdCnOS4K
B/PGaQsZX3Ba4mFNjXErtSGajJUFXQaMMwtzVkTf5pVFKRSuYhkfgdrZ+ukUDU0frjiHCjznRxjN
X+iEgRsL5wlIlnM3H6rOaCYfGEfyNKWBu2U7f2ODMlPNwcW362SnC3ktMDkA6yMKouN88TzG0GkG
ZQ4szA68p/prvkcnMcQ7BWKwITgYo3QVQHK5lVgZaMVdQPjRhJu3+YrK9mPCMPvG5IdZv3gxCV2y
MiO1UMGCEZQ60ElEaLrgRSSWzGLeYlnZsToA4dRs7dv6p7YZtuZncXS2/EPJHvgrKdQCjP/c7CxK
1aZZOo0ofQBX6L6Ispf+JduiQrj1msDflEf6aIVsm9zUkBX65n5ZK4VepiPn5mfXGhsFk1ATwgUQ
ywMBL4+W/DCKN9HUB551B7s01/z18so5tzjL5/AlJwBwsc/+3rzhx+KxOsa7Zls88G/2s37ID/wr
e2xu6gftsPYkW1us8rOTG6H0hx40kRzzJs2PjENPAkq/fHgUEoB30e2M6uvK2VTMp7OzCZ/y0RGE
3wKUNCtHmLYs6lzAoA4ctdk7QeJiRAP60KYHrkrA6ZD6hdyIt6Xzc8X05aWktvlf02ovTtaa5XiE
pzU+rPvSHuNf+V7c1bv0DvDjJ+x9tWnvcPWu2FwIRWc2Z6GoNiqvNyCIHRrTY+c+5u23DnpxPLPC
JH/zsimouimc4n3f/ZiIHrTmGtfiQgnxbNVz9oaReRCrMrHh5S/yC+HopXyb7mU44EYJ+ZsW/cVQ
MAyCRxUh2AXCaF4PylInG4gNZT/vTmxU8KU7ayei/w5It1AbPremLtGTjwqNs8YrRlizH4Z3uQW3
9Y5uM7wnk0f9HTK8v2GgkEMgUXpAT0gcx0PxNKxcbAs4YrR4EY0Vx4DC9c2O0Rj7iQOyF2AXCQmm
kW9zVn6m0r5lvbXVvC7g1XBjda9OQyPJtTtPo3eoO736/ne9wjQN9/f2ZKBn1lRQDix/mm2zYeAy
tUUMUgELktzJGoPEZXahcOOowaJVgHtyPjlXe+YwpakOALnIxXOlxWKfmDy+rV0AoAfhrHHYL90m
GAcD6gW8eC5a87OjUIGN1nY4yndFGlg/bAxHAda9BaB6o4UaudXeACm6B6riwV7RHVi0jAo6XsA6
ypPAk5z7iJaarYdUA1fIR/1OMaJaygDD1IETtPf6tt+MUXGTvqx1YlQkm0U6QPhcPDFRqzQwHHpu
tXNQeOoNHSRagjyPGV7rqRk2Rrfhjn8A2/3KKhciuQlVSOwuWt2XlYe2c2hCpMQTIrWfuvIGLa4N
lYBuVd6WMgz9rLG6La4PIGREVIAxL0YVe009o8AMBZrk3HzXnbb3gwygqte0JsmLcGpQOCiZzr8A
leAxeGJ4dl3GuT9AuQIbK0K4ECac3u3bDHCCArqlAfjl9P3ap1zIts4szo+3cFwMzWRVeMtF+47z
8h5dvycWAwjmUzBkirqRegOeO0vptMKBQFGJIQi59Xbmxo8Az3cj0Dhs6cb8Yuzsm6oLzEALSSRv
JLgA/w6XDEAXrmYEBgXan2fOkPS1p0Yq5iotpQcM1to7FNbX6H4W8h0FSUbXA0N3aG7NtpPYWp3U
ckTpmeNV71p9FWolL/aJph9arwArNXCppf9IBu2PhXLALgC4wu+5JAIwyjwUlFqXkgpOaxdeYMZQ
SpDPBT9c/5oLr1Pw86GSpfhFAWefL5A2YLHy/SbGdYCPSTYMz9P6OwgQ+QYBbnUW4TKxAdBVjZqi
gopB/Hkopzlv/BKafaHlCP2X36XJB7dArbvipEtm0KUCME3xYVywpsZlJsSkROebuIUOgVN75Gcv
ab9SO7i8mABJxi3xu/mCBc2OwlASk6d4A4Q9BsjeacswgJqOY2IHYxGXdynL1xQ0Lo/3ucXZg4Pr
jS94Cx52XcN9aLG42Gf4gOomxoW1khIu7qKaR8MTGw/7Od7QyQUFPA2v+oHQZANGEw66+eLtugcu
GrEwgA257AUH9AvZuYNj4OVWWYKHoxDxJy326PP/ZmaWfKG0mhaCILsVXOuDGFzvx97XzP9xMbOL
lNlZa6d4EIbCafU7tAGtvcPK179YCpITFPx0BVifeR3Ki2nrVaMSzOXtDRCD/KsHoPyf10zhaigf
odhHPNT5LtZCOJkmG/HH7AId+Mg7uynaTVrYfz7oeW5p9trRej6igYlbEscp4HhiaGbWRa2OoV9h
8j8HKsIaCsEmQcqPfs4srhZS54J22L6sax/KSZ8CjDyu0UQuejXIATEohKTjAvfFTYsWJINX0yFl
05ZYLNui6O7rK+n8oh0Q4IMZykOGMo+nZUzBj9FjMbqGwn3UxqnfQVa+d8PrPrcQ6dTEGnInD0Mf
F+jmhoxc9BPitoPOA48FCDYTWt3Vk9bvvCIxt9fNLYQ5pWIP6gc4+GW9vpJ4qbY6ltUU3S82yeQh
0Qy6qTnlKxu4Zklt8MmjrO1lyw31BJzaMdlYJe5agvmZgCbiz1l20MIh+E7qW13ifevBFlOt2ItB
tbcXDEz1ja0FY8K/Xd+8BZ/wUGsD9gX59SVO1hg1XrsugtA0AL8ZdTrL0tCojDXZmiU7ap4QAzMY
WL5AhEBxtMzqXqAO0lvuzrcNtpPx8Ov6YhZeRLbnYx2YIEY/9CJBaTMDLUQN3DlQWHkAinHYpHu2
w5UbVEi/6gCKueUjBDt2a8W1y0eDB6tE4R3A9n+RQzhwT0d4SDBTkL3vhaRKrrBp0zutH+O7ro2N
W2LE0+b6ei8PmhpRQEqB7EVlZLOo24xpU5YcMJumteiwAYCpKQPL6PVvjtthunjMHYTk6zYvP+S5
zVn81Yu2BNmCgYZzgWQpjfubdoR3XjcyWxhWBLyIAgEAbwBK4zmIwzJSrbVay4KKsnZjV3hgiklE
BuvkIdH1tR7I7Fgra2AbRoqJDwiynfn4Sm6yUkAfzgy74sYcuo0psq025H/WDoYVPIN8dQJwzPC2
nF0lcnSmti3R/50kYmHdPPLS3Wl5/cWpyeeUdaC8LMSKg1yuDE90nG7IRQMjdTE0xvQKx7mC0PXg
OXe0StptarT6ZqTOSnK7ZAjkSMgAFGT6QpKk5yS1PEYU8TDAXjXbyCQJ+Sqh8hxYAUkAKK/hZOsE
uCLA7mfpDC6uyptiwRQvUiQG616WvnuLJ/o3NxvajT7ogTkU7p00e4wtIBocJrn2UJ+dgIvfYJ7f
AiOxxwqzaS1ygmFfVNp3jcuVHv6iCXw4xfljodYyO9iYAvW4ZHobOlT88tn0rNF8bUJi/snUViJQ
AvhowsBF+5nHXV2b/tSGLN8XQxKyYtvhP9cP8rxM+3uzTq3MNitHC6DTPPToW6l/EaI82FknAz2O
X6rUOdqyeuSpnu/HgX4FCvU5dql9dKwBoiwJX/ktS5t6+lNmB3DykhFjsVgwrtt7XxtvrEI+X1/u
7BrAaj1MWqGxibc47qH5/DOlwukcrxgwyY4IiVkadsNE3YdWkn9tZFtsqtj9dt0k4hT87aQgd7HF
at0nWUlnMt0Wfe6GBZd1FVh1b2YO9L5aGiN25lrchwCnFFkRgLwXLJoRsSbRgeta4kl8bDHVQe56
QZ2eB01X+OC0m6QblHE33A1+B+hKNzK/ODRFAZYgHyiM3STtegjNHPyOQZtIUQSZ5kh5RGGl/ARR
IibCtHCl/84rmcgKam1jLGTA8oZjLJf0oyfHgJcjS8Hy33R5BmHkZCIYZ2rQtCvLIGNppyeBLwDf
eUxlVeSfcADS/paaXY+yc2ML2cugsDuh88DNQX3SBTS2x7YIcmlRlwXULnuw7UM5y8jzgLkTT4rA
yyqmgVeEmKPPA1wlXW4GEl1n99BWZmrteVdTQJ+7tvU1MCOhJpeWQUr0gfvbklHp/JxS5vUZvmjD
WBZoKZeQrpjKSkBn2RjAZ9kalYJIkdxIH/lE+yekcl7y0Td5W+8njKb2UdlZKmzYQ19DzBKE995D
NXUV3VQ8HaYPgsPqHLrMr9ybvIrjYzMwv30SmV0WUQH6C/qQ1lqtBRjWMEbwVXFmvACaSKsNEuXy
2OMf601hE+4+6GNiuO8Q42AFCXytyPhmGtzkrU3ULAvKx135YGvmlHxxeGm+GKlX9FGvMYvcpJNb
xKEtfWOK9DIHjSxSn9g4pEPv8G3dJlXzmpntYIeN9HBlxjatfxDqN7IMOm8Sb3oLUNkQpGWeAreA
rzF591B5iPWtlBgriwMUdlmFVxwDMWYVDFTr3Y+sAPnhQXQ0A/HipLAjkzeR5NkZHRu/o0cZ6KMG
d0UKXuCMFtMPgGY1N0JtRXtG5SEZcfWkUAl0B2KwW2tqNf6U+IM1bvS865BE6ML7InwVhSpQE9KA
TDmhgRW75RDwrnLjndAq/t2yKKpoDgvsPjl6RXqYmKNtSdyY32Kp2W+oetLHTvrknqFVY0QGmPQe
hhTSGRApT0v9letxPoUSlRI7LPLeID+nRBRfbZqOEyDm/rbVFN7Xi2P7I087N4a0Qmt/0Tq/u+sx
3IWM32/y5qVDydAJSUzsasu7zEoC6Jqkn+s0jYtgdHFgAppqA4uo148icsqhAZy8HOFOmtVCuheq
DUYFEYqx+MG5I42woJzLEA4nnuJEk3ucY2cAkJRacZi3vRUVBffpzstJ+6iVNu+eiTMNTeCMpMRA
IBm1OCpIgVFiL+k+Bt6RMtCRhub47A4tAu4Athx0LqGfISrvgHCGNP6DbsTmXVlV1acqZ5W1H6o2
eTG9AlHRzH7nKGXm2oFBRvZadYMGxeZs0o4pZZiRBkokCYq6mYbNJHWw2EgpgfhGrCDvxCndz5Uv
G++NOU37FVkwN/ZuY6fQMEW9wLmThMp8Z0MCbjNyQq3ISxT+jwGy9KMSNSkwugn0UhSTQXwCD8NE
NyRpJztAYMkgrskJf9Ebmtp7m5ZxG4qkzPSt8FOgkENWY144cotCyzbMoRndoWVgNwEtWi0Jh47U
8ROgiJB+qDqfQ58wTR6xhVBnmnyavHQJou273lPE0txqmk9cDtZbLxrxpCNmfyS5Rl+mqcqfS12A
tCRxytjFoDUES4J8LNN7K8vN77HXYlgi1mwQEI4Wqe6ZL/VfMoaYOXByTVpt/LYn2Q4hp/KCItOH
z5iedcqjMB3tpcaZ4KFH/RxPzJb1I7jwcEIj2VKz3IJjPAPaTsuNtyxuNAvEIiAeRwQcibEb/Swb
g76buqOUlvWpyBUlOajuUvFTAhZODoMBQdl3mtUWnL3IvToym7wj903fuhiQtKqxOGijNwLRYjFW
RaXH3fcYOSZGyUWDGrrZpSI/lI4mki2cSk+PcPrmoTTd8TY1a/6aZZDf2XWd677m2tRlW9sR+dME
mAfItvuyym95p2nQ5SY+sBVm6TNrB644vYxA69b6QW1lun2TUgKSlob2kNMpSKkZLiIXQ2MENyqr
SZSQ0k6PRWJxNyqoNbTPCC5A7gcAztaPPEFJFaTCjURzwwXNAMN70250KNsyglIo5AwaDCw102Mz
Nj2+/TC6IOJzy1GGmuW1D0lcsepH4Unyf8x9WXPkuJX1X3H0O3vAnZwY+4Fk7ql9q6oXhlRSEQAX
kCC4gL/+O6xut5Wp/JQuz8tEOBxRLSmR2HHvPUuXkCrVYmcJoxmuGf4zX4GCCtxPXY2lkyCGqNVG
KNe4D91iuDSUSDVOggwHlhh6lMqaTgMvKUejsMB/9ZDCAmUeSd9kcCgDtqxWtEmU4FJtLT7QLqoo
1y9WwSXdYYEHxkK7DlsoF35DzUJNeGL00WRnza2SXtXfI10+TU8MinjZqrJZjadw6BdPhHfhrW9N
xEEBKxR6m/qCkEiwqQZf37TyPEk5eKQJEwIA8koKXl3ZulLht1QUVbAoOQ/cC2GGVF9mnq8fQpEF
A171qoEeg2/yMnFwn+GD2xInDOuKwF2PYyjHCxQhWewMeABsXVIDESCKoF56UFl2F0FtjXrrdK64
q6GcA+odg/Q8ImWny9KoHcmzVnnwwyycPo1Ji0cQRAcH/uRoqMrGNdeTWHlZh5djP0lsFF6OKn0M
h3oUMqqCqkhXxVhbU4Izt5fLHpgXtqIIj3dO1iEiR3G083cZgnEsAY404z2xlVAQeUnd7rr0/T5Y
TqXM6IYWdSUSRNd5sQgzTPnCLBurfhns8Ec12Y23GTucwk8aDwuBVTXbAkR5nQGmFWlW9sFFjpV3
OWSMOOtqyny5CXrVNdtclriJQ6aZ8d2vO1LgjTOERvaV2bTBSi+kaBgEAEjp4IqabWtWeViQ+rbr
p3KWtQsNdARunV63CJnN8ksY+EARmdMA5hl56itIChlIjV0HgUR9T0A3h8YBaanYG54Rtl8d4aV7
p8RddAPxoDbFYeA3pX2PVH/dX/o+4EnXSOsY1sK2UhNgx2lgYD8FvAUqNgpzaYcPXqfc5ykPBlzY
fpt3ZFtmAzVjSTGvX3TYTTweSpT8n1PPoDW0DFWZPXlVKvd459jPLa28EgMlvXXbWBUYhNAJryIY
zrXOIxsUSiWamShfUGp1zYL3LqUrmC+EBV5p7rTrs6C9bvwcEpZl0ZoiMsdaqadRqJFtKx5IG197
zPCRBBZ2moN0Ltz8LkO0AM0Ft6nLjUGwRRPboeLOLcjQLOweBk5bTlVqLvyUystUOFhWU+s0T7Vp
Fu1q8rUzbvSMSF2a5gChI6fqDcANbNk+N1UWVl/dRnJ/b5bo/CJzxw5HG+GDoTeBsqGH2OjWyjci
ww2yK3LhVhtrDLwHomEFJ61mdK7qGv4xsQq1nTkRUMK6TPSUex5NGByEAw2528kkdzpnZfnVbH1s
EbCu1ZfPY5mjAuofkUwY+iggYPl88BDuCS0cp8A+q+y3fqpXqmw2IzTiXT/NFl43Auni6bWvRfR5
u6ciwxlAAbVlQPVhpHkYQTGceyBrwM6qMsaJxWJwdeIHBYKpz9s5FXIjvTSDh8HcRxb0sJ20kTrz
sxZET6TILyrXecHTIV2J4hdTTXNo/76doxwd7CZQXBxxLKcIhFittnzqN8qzosnRCfK8iTmco3Se
69oRCsaBvUUuIOwfG2Bv9u4VtCoWZXAOUnhiomY9+BD5VIDzP1A3mLCNztEm8iJi2vY+dBZAU/98
jk404aCKCXgyQDVzqvNwjnwotdmdW0A+EAK0OL+jsP61esW8yqH6Mvt0IomFHM/RKqClXShuQvHF
L/ZmYa2N/jYr5ZlSxXEGdW4EQFoIRiPxBz/6o0b0UJSGxCMHbPBmByu/+4LXq3HAUySrzgGTT2xb
MBhmD2cfajbgMhwOWS2IsC0IasYQRXTiJoVEQcs35sAQSbXwVDU3uGi/S9X/ByksJAFthLaobMJb
66jhXFWm5SNVEOetZ0cNtR77UeIRVBZfP18Up0ZzFgQCVRnJR+sYPyInnemehciVOeWWKvtHVjm3
bWmtZOWcOQNPbCTI5AE9glSVDSXgo4lD9gT1xtRCliorkhGDWpFyS9pzQzcfAYdJo7kibM6LZPbI
OO6R44ymX9RtF3sgZ/pUbCzkh7r8tiUi6fJ6Yebn5C0+bqyD3Nix5gvqwZN2VN4hznjKyTVlr5/P
0XHxB/vqsIGj1VDz0DAlRQOJe8Vu5TXiWGCM/BhBRhhzwNWz5ByF52SfgCEH8A+T9WEBmlNYSQ/S
RjGqMLt2CtZhUSVnunWyjbl0BvCID57G0ckKgWzcGQKvLHC44qow1xAnWFbduHbGatdZY0Lw7LCg
PD84VRYzn18Qv75JZXndpsjEfP5tTn8ZlElwfpkosR2tToPbhkEM3sXcKPGKWaN4fqa/H9c/ZnGW
d/yzhaO7C0nLKQ1HtMB88oUX+XeI062yLDjnyPfx0Dps52hYR2caPE9jWLUOgMzC8PYT4Kg3aZ0m
qrkF/6DP/f9g9FCdRAEeqwU6nUdt8gF3TmUaKjaGu7BJ137Yrn59ft61YM+54ne5YJDjfGaqrIsl
qwKQrcebfkLE8nkjp4bufSNHGw1Bb9eANA5hxVEtghRSJwaP2mJZN8O2gxruxL4Tec4Z4MSBBc1F
gOvnAi/+72jldZJ1qS5DqGtXdSQ8NzIm5E4eglQulY2drc6VtI7ZLz/Pk/ctHq3E1kaOpiiQPZew
gwZHKRRgivTrPvZX4K6/In3KgMj+fGhPrX7AM6CdEJC5Zny0Qpp0lJXhoZdBqQuoYGDZu7TZV7Aq
PLMW5/E6ugCgbvBXS/7RSklpPua9Eag4n+yntESyEGZEedAuVUE2dems/1cdO1bBFSl1gedDx1hl
RY18QGwRueM5cNDpOXvXK+tw/Zt1jmyxh15ZK1Cksh2EHUFYci+afRDZC2tdXJy7Av4/TQJwjtL/
CS0/Wglb9wZ6lpkrB7jkpFz0T9Ay/hJA4C5cWVDVOy8kefKyg104nlszXxBFp8OOas8bXY04PXa+
hVdjMt43NzwZ18EeChLP+XUWjw/sKl18Pokn9+C7Rudn0rvTRbvaVf48iVI1S6nltq5V0kp+VRSe
gbpOuMkV/eXXMtBk4FADUAsE8QdxaA4Sta9aGGt3g3hICVnYk8pR2u3Osc8/vvFmaBTsmiFcDNWS
49qdm48lHQylYs5LpC6KctGCqRoRhz15eXCGg3bqHoWwKpxqPKgHflCMGEnTOUEOr4CxuyvbtbYf
Pp+pc59/dHZ1sOjqdIfKY529GMFl1Z8pUJ86p+AABgLdLAvxgQzTeTAaw0JQMHSo4qZ6Zq6O6uGc
z8HpXvyrlaP1NoTQ7qpatNIrshiNNA7d4cwxeK4jR9eKZSDrwycsLzUiHbLthwApwaJyzGvoyTfn
hCFOdAhgHTiLoTZsWx+Yh6UYi9ErgbqzcmurvPG6MawzM3Nij0I/AyRv1JVmiMTc4Xd7NK+JNsSE
JkL1VPWPnnycAMDr+Q8URJPW/0Xu63xJornZlsglkCI8BmQMAVJCBkdzIkWu0eVIjeur9FelIf5o
BkAgwNyRO/mALw1yhcyTk+Fc59s0hAlb2SYj1Hv/k13zr/V2tGsoGZ3Q0lhvoPpQwLLLLVLk51bc
CUgEDhqIhgLaN+uZHb+hg4ByVaGyEXc6MpfjJv8G6eE68nWc/ryjQh5Nr5937GckfHzbv2/zqGem
ySiKsWhTJc6WQIdHLzxrJW5EHMYsTu+y6zQaXtWbWqVXs+TXWfbciWUJ3hygT4ENddYPpnqlB3V6
WuNA6pflZfFdOXG+SDdgwCZGXK1nbWL3ueljJETD5FxIcfJkhxrGLJ4KVYzjXIigzEQlp1Ax5PEX
lgE1MWitpchPh7AX+nygT74GAAL8q62jgbZIr7wKCZ44ex4ToOH1BTRBk+zCiYwbNUXZdyP5RRbP
z3fq+yaP3owwsm1q5HsQVbgqJupKkm9Vfo7xeeLkmsGN/+zXTxDKu2Nl8vrUSGFbHUt7P02oHohz
wMIzs3R8kmT9YMg0RwsuJbEH5+wl17aK8sYWceFW7vLMTH2EzQQQzQGbE7cX1AiOuY1sKKYBhlGQ
xzYFRMpQD6rlUMeWRV/KXjLIfjZZAgUre8mz2v7h8PocVfHE3WPhqEYGayaUAjF0eFRnnvbLCrib
mDc3E+AsFb1IrZfPu3li3tAGbDxCvBMRTxzdb+DomoMkWBh8ohDxfEidc++mU70AigypTKRlP0Ly
gtqc6iaDzPgIGYGlxR5DBmYLHBjJ4vOunG7Iw2tj9h79IE6sHcNI+2JUcUGJ3JaOvLRYD9m9vjOT
/6AlZOFmwiEyLscJTVmPk0HzHoMW3LryqQNoyUjPHMknlrsFSsFfbRxFKqDHBqqa2xiIseNj60aN
P17yyh8iavtnFvvJoXvX2FFSm1o6k46NV04l/aQRQHiTm2ZqzrRyzA+bT6I5FYbXDZBAOC7mr/Hu
kIDPSa7Kcn6vLT0NgYoJHkMNsBWgZP872bcTaNDD9uYxftdePunWc3q0NxR5MmU5dPM64FrGqJuw
m50iCsWrBNLN8t4AVTtz1J/aWe87e7SzGpOBuOGi8c77SuWjE9x8vghPfj7kODGMc9bv+HRgITGs
FDoGsSJNTOo9DrJf74E9Cxxi2+JGhnLd4fCJShiTMlEOQN1Qx67qvk64As68qU4sPQdJGxCj8d4F
QeioEdcOCgL4RQupTF5d1NQRW0cqDUVFqz6zbU+MGN4WUL2f73mYnx/lpaqwNF0OXGsc1vcorOtz
VOSTXXn3+UdbttB54Xnz09olFVAAFTHgG58ScAvsp8/n/lRLkF1BDc+GRBTWwOHMtCihA5c0trHv
SLpNgeFctb6kgJrU15+3dOIYwuTgTEXZBoDj41Xm6DCbvAot2cWycLfArcc1nLKldfd5O6d69K6d
48RkBqdctwLcJs6KLgfM0rnNvOnK78JzHJ0PiwCsbSQLYFMKvPvctcOhS12AMNWAQqQiZFvAgTLq
YS11ZlH/LFYcvKfRAgpOeA4hhkcl5Wjzm60yymZCpdozW6getDel29xIP08IVVHRLu1wJ/R0Y7H8
V8cRoRbqHGD6wnbmI9C+m3xXEQqpSbjbGhtf+psytN7MvhRnNtOpLqIlUC0BIoFU7/HKKF1bqsmD
d4JvegsfUhNtmF+XBaziKtbuO4tfhyY8wloT7zOVAQf1+YL5OI9Q5IVIH2Bo0OhBIexwHrndk86z
YUjJjDoySB4N7bkTfP6Iw0mclbx8SAGCJUHAgTpsYvImNxxa0N9VVV3kpnnbwHNpsAH/yOs64hbX
8S/3CREszkALaR8IaxydhUDAOKRsUhDwemgZm24tI6fxV5838mGn+egVEuS4i+HP/sGjmBNwS+Aj
Vca9JaHbZOWXrAkf2l4+fd7OiQlCSg54KYwh7o7jztQB8+tW+VC9SocbEO7uG/ecZt2pJlClQR2b
oP4F45DDCSoDt25pBiJh3ZYUQIbwrqqN4sxC/3ACYrwCCFzNoSFeMMdbuS2LyZYUoZrlqRrUmHwB
NOAVyQB0BDB98/mgnZgcGHjg3YcCBuALx5sq8GiZKYhBx40sv0A3dtmX5M4Px19eA/PEQONq1vW2
kGg4HLjAsEqgB+El5nYaAF0/qqdbz8Sj6PPefJwfG/Ss+YBAGhCjd3RNDaUfqMyFD2loZ5F2IQ/j
VWfelCeamNNYs0Id7PNwEB32JJVskg2HQvcIZGlkZ3kJNYziTD8+Ru2gms1BIAxWkMj/EAsqQxfC
g/l0nF6g0FJfI/GzDOMuMZufji5wPI3TM2fBsdsDICw+SpyQXAcCBKng46wELTRzPQmMsgfJzMDN
kpDAtBYx8PVg62VQAh/StOBq0GVJ77h7E9J651aP4IlHGnLxjTDWrsn3U+M+K8AsPp/ZeWcdHI34
cqjdziAVZKowLofD3jAA+0viNkBWiOsx4/mWNtnTMPX5EjZxQJDCXPDzFue1ctjiHITjOvUwHB8f
IplwDbsMswASR/bSXuerYWms5OqcmuiH9YQbDSn3n5JG7keudQrodoXCtoyB482iKed70+7PJPc/
nCjzdjAhygtMDMp4xxCOPq/byQrBowWGlAwvPbgVgOcT7JOfQ/Zf38f/zt7E9R+j0/7jf/Dv76LW
kmVUHf3zHxfsO9SQxQ/1P/Of/fVrh3/0j6v6rbpT8u1NXTzXx7958If4/D/bT57V88E/FpViSt90
b1LfvrVdoX42gm86/+a/+8O/vf38lHtdv/39t++iq9T8aRkT1W9//mjz+vffUIZ5t3rmz//zh5fP
Jf7u4lmDoP724S/enlv1998c93fkdTC5QATPRjWzM/nw9udPAOpCNOLNDsPzaf/b3yohFf37b4Zp
/T7rw8DcZiYxzrnK3/7Wiu6Pn9m/z3x2C9BE1Nygc+D/9s++H8zSv2btb1VXXgtWqfbvv9mHlwCu
ZQtGOrgxEdUh+YP33OHmMn0DgHLqBQhPraXbPIGkBbJD428Cka9Vn4OHFerbfigeOQgygF7GKofB
TlEOyH9/HUpQkiLLigbD23YN3poc56JeIVm2tHoNYZtgi1vGjMxmguHJAwgikITKyx9U8xuk8fdO
y3csqG+EfwM47/d3E/FnZw86d5jonTsHnR2MIUp2P70djhKgCgDfgKdDEHWmXvfkGlYPCV49e8r4
TVrZy2wCJj3hRZtUGdC68pvOpjtqNPdlXiMy5A/G4K/HLk1KWqwgKLRvWaTSa3O0kiAYYjPnK+ne
hdbON8xYFUtGq6VNLTgcF1d23V63ndhqFcKxp4188YMJ749dd7Dp3vfw8KD6s4MQOIGoKLzoiIvV
9T7p0EgjyyZUpgD+lQtusWuq/Y3ndxfaDrcVc1Z1gSNzrM4BVo70I/9oGMBBHMewQUKQc3Qmp71j
1u1Yh5EJ1+hMrkxV7WSb7oYRDlf94zS/lR0UYgRujwnU7IrsSJldlAZd0cCNrEFurcKMg+4SMMAk
b+4+n3nvMKH65/cDFi/ArYFv6MxH77tszBj6eKvlUMsSfrdw2/FLU+lVSbaDghqI1vvRt3ejN16S
sYQuI10i23wBFPeKyFerB5Okh2bDCKxq96WwszXTxaoT3mawuy8wyfgC3tQNejWlyN9Tkq5rlUXc
3hDuRH5t3zc6vIS2TjirzZm1+mp1VZ7obtw21Hgye75rOQdKykhoCXWA1tn2lr8bLSj57Sd/XJJL
Udu3iCmLSGR0ibDk2WLlkyzLK+4GKzP1l6osIscYLpFvvyLs6+eD5/iHF9MfowfNe6DJ8Wifj4XD
0SNBaYDkA4+pcGouUWa/8Sn2PfVhIt9dWCb8w52Xjjg3Rs8erLD6zmn6LdTOl2zor8wstkV9XxL6
4JKl606bifjJRM29yq0XldG1pVgsUxeXULaUnvMtb80Va5dB4axTCP4W4IBwUi+ywF2CRBYhNb1z
RrYoVL9QHr0nZlLaBshMPAZPIanD6R58l2ee04feLHeOm7SjD2eHoV1bYHZkPERGvZjuPcE3FaTL
CmJ8DToItomXcCgTafoXgvYXQyMWBAamLa9B5C62rcfucixVaDis3D3J/LWHxFfoVKBC0U2ZfTUy
FrutdZmn9XWKNm5N4b260oMrJNhKtRe33F3i8k+Apr8kQ7dpRL8JOy+GMkOHV31ABGht+dbj/cZT
wZZ75gtEKfBv1Bj0uPYrElvEWNXtxTB0V6z11lSyZfPFl/0OXIal4PSiN9vVoNqLdiKxzb0Ywi6J
cnkcpGIvmN5VRrhSmbNwJrFc8hD+Dya4c0WzpWYbofKfjD7UlVm4BktqFzB9xa0RzKhpm3Uoxylz
84bCxIXN5SUDY2ugcJtRQGOqBr5ALHi2mvQ5jGyErMpnNwa19qNVPnV2sOOo3LVAnVAhtqPpAWVm
7kUT7IrRWNhpvuqrYVFmUAEahkVRtGsjFVdAFz40Mk/CYj/23bakeVLyZj1kkKZ37OVb2YlrxEPw
jvQ3kCR55F72o+r8dVrcwsVxGZlDcG/14jp15R0fHXgS1ne+B9My21n5/QQyoEtuUrio4CEZGQZ/
9XtvQ3H++GG+QA75XnnOkzQfstpBDoWssilY5SN99Tp3pbW5hBhUXPklnrkBTBUd/75p3Esux8jv
x3095a+G33yZxnQxWcG9nk9dH1kz+CD07VPneJdO2l248BRvrfpa6HIfjtmlReJcZBv+BTBXE2vE
ALPFjowQcnshauVcOcggY8f7DSbUhNluI+48pOXltNKld8nTCqTRcm8aD2AUxqYK7h3JXlRa3TVT
sPSlu8or/Vi0kELC8C6dzl6nolwYxpi0iMHg+fqotLMWTfli+BAsCD1sxOYut4tF1tEXy2luSmqs
rTy9H0P2wucUo10uQsVfCPcuwVxpojx9ztLgvva6C9s1Fq42b2RTN1HotpcZLZedJ9d9gHM4Rz60
LuiqDMSdDGxwg9Lt5OUP/fPQYT2iEB1Xjb8YwzzpwLE0dHM5s4Om8IfXNG8II++aanisDJAwB3ha
xCXu1WDk2Lf3tZHfDjsvN15GhsmVzs04FvuuGC5a6l+6srlrQc+Ub0DcGCiuwUxy2GXBpQNkQsDC
m5yrhFEFYZYSQk4WNA6rBrRW+kohlRxVaf7AXdkt/bJfp369G9zgPrPZj7Gx80SEJfje/po44rpo
h4Vk5q5nxTdBi70n3MuSwf7MBalb3NkdaICZRR5znd4jWbYiRb0SMC40nC5IfBDKIliaxMrBO4tP
FizNLPIjyGW+pG31kkoX5sr2kk2gJqberJtfBDtgt0E7b0CUg19FhlpyAgxThUwjzJl510RkmmD0
Zi5IUNzJVq55qMGJtpwbi/iXwuI/AMpektq7H1sLXGD3xWjBeYZHHRjQsTVVdsRzY0tgbWSNOGGC
IBQxjDJb/ohc1qoLhrUArScDe9ywbyfUWrg/LSk4fyLtY1vWd4Xz1Pp8P07yYqyN3SCKBOJT2xRe
ez1Tj45Zrt2s31gme0IR4KrvQDd2YDyUOy2kA4MnXaU/HAaSoI+0ZmhetCDg8IvRFLd11iwsInVU
PnuswHPVuDK1uAczYGF4cmfYPY/gPgerJHYp7XwxTdC27q0lcfmaDaCBN3rFKLshrEdM/xUJnvWo
sMcssg0HDeQFv2VuvwbZLfHc4saCpJfpYGhNMJRbc++W9KJmwbpP8w2zVmkRrryQb7p6WhnpeG8V
3nXalVvQ7M4kIszDkPjPCxpVEpBDAsBQgqOHbVnzgVcgRs/s2ThtH4MBhOH+qrJ1NMkpscY60pxE
nZdFBIrTgVoM6sYhL4Nx77QUQCzEM//1V8B1EFf8FdYdR3/3osT/jgO6g0Dw3wsQV29iDq3a44/6
PxkbIl7CQP3xYD8RGxbPAzsMDfEHf4SGtvs7bBXAjUE+GXQvnyDI+yM0tBH+Ic+MNydQ7aBF+Jje
f4aG4e+Q2EWwNjs+IPbDG/xdaOj/jqIJ8nkQwkViF9n5XwkN/2AwvU+DeJA7AocZIJmZvPnza7x/
RJcp5ziEpnFW5/B5nIaimfYtMGXLNE/FI63IMETowrCggSOXIxiwG1qViHtgTLZUvtmvW0sW955i
wXLMDbltTDIh1qoRSYVwYnMhKRNnKJK2kdM3aptBuHwDHKdOIJtAQbg0K5pMfdZunAzKHBDQQAhK
GLOvoOPabGYLjAcmmnEJmiJYmqky76AElS5pw0YWeaJu4sDH9qjgULzmFC/CmjTZPQP53Yo6koeL
QAoDj9F2SpiWG5SmWkgsLtq2jJyyCK+AOrTAZq6KtVeb1Ya0Lf1KMq+C9oOLiBJyZbuuKewN155+
4h3o71GoQMqMFESjLkqGH9XlfTtkLl+CkGxCESRnMoSVoK9vBsGLMhFWHcYTAdp6AU0KAn0SYNui
AUTfL4NdzSVd7TQXkBoCpz5voK+Qh/oeS0dE8HUK99aQdpGfqXHRAzK2Gt2J3E5ZFe7YmOZQKcj7
xDK1t8vq0GoiMWbfoP5gomIInbplKZr2qslgDNY0nbSinNrWlmYsfQSXDfo73OPOncXwJQyL4M3G
SOs82PPRag/aldCyGF37ERcbbLjydLJqyJOI8srxwECfJRLwGTksFam+DYAE1NteTmCe2zayjd9R
HYVwxtKRMArNowqvSWcTpiOh3wivPIjABdrP8dj2Wqe68s26bL4KJKvNNWVOyrahbGZPutYvazwA
taWhK6XwsNxNKI16EWuQ237u+eTUK3i1l+4Solv1ZuSiCpGssKd8DeWUANFo49hPIxKj7lNGMoLI
pOKTvWh53w87l08QF4+aqnWsVxtVUHvFLbQfqQ7qJcsJ+wfRhtWNUd3UWRqCWp/bDQyOkL+Niy4A
URxqg3CvhAHADWBL3vjNNmsnGvXosygsQZsebZMuif4p8Nk1KbIjRUMeSyje4NMEuLOlTFWJ9c/h
wWtUDcWLqgq2SEYgF1Hhl0VcDVpgVC0v/ZGBWY+3IPVeOWSwkkmRaV9lTvCaytZf6j6EXnTWczys
kSukj5C9geGOtIoeYVSOYNRuSrbLabqGF6gNAXtPsHtqG8XC5Qgk0s4A06b2td6o0aQLo7TU0qvK
YmXaZf8qyFg9slbNEiCGu3akxrZKTTxMkE2XLVR8ngCctMsd0V7x6GEJPUB3oVCLjPvWChoLddI0
vWcsRompv/OYhDCkHvqI9W6CB0UKE3VHd9iZLrQ2I6caNwyz1V/JNJwWZNTcxQIXmVpp4fIgxhft
9/bY8wQwuGY5itpB9sdj95VrVCvV1ZiZQBkQtIbqL73gjd0uXODKvhUWphjrs3qYtKcwTwN90wWV
i9ooIRIdlgpMzCDVi9pXeA+3tLZXLuXhfoKuxXXfBfaVgJ78WJjqwvIzZ9PXiI4yl4JGIcv2h+Nw
UDg085sL29LtGoSuccW6IYLIDoVWDoNebZdbeuWUXb4cfDwEIfNBi00PdX1ZFG4CdQh/HcAT0k0m
RkXsczJt0751YqS3yjQRPlELy9NiaYw1tFAAu1VvEPQGuHJgxV0mHPkimJkLZJ0H49ofTHlZj1AM
WPAMImWJRGQToeLKv3la2rCbNuvnqm7tFZhcnR/S7xllpI8tVtA3yE9MF77LAgDxiLA2tqUMsYDC
TvXUgCuGCHCwN7RPw4VmgXXfAvp5TcyJ7OmQmS68yCBRNRd2NoXv6URqTpN8tJptbUNiIRiDdp11
tvFlmro2gojF0kbUHxVIiOGt7LRkjMC7ZykEDGS+qKawfjK0J+iiCW1pLSD3BVmpEedmx2wjW1Ma
2A82rdwhNihp8sjItHXrwsvbjWp/yrNFCV8jOxZV5WFYKfR44szLxT4jbt6sfA7plGG+LtpcIcuW
OiBxhKZe0NDAWdabYQpPj1y/zpXkGPZ042b0LbHJWqohD58Z2wnSKtBkcWIBTaydFTJrCepEtyDU
H5/ycIIoWW6NX9raHxH49IInHSHiFopWw48UqJKEoecQuujTNWHDeDWmpX7N3RAKLKTUCy2qAsZ+
VRaEWBS1XIm0dcU+5xASMCFZs2LAwsUQoqqXuUPt16xrvZUJ81K8xfMCozb1ZI06vBoT5GrHNxCf
6y+q790QMHHPvh88peOM29a+KYsaZtldIC5qjyLWaBwrcTpG5/FSdIHNS5B+0/qGOlYlFz1Y7f4s
oQCDWV1pek05szkYP+4lnGDo90L66oVPadqvQ1IbS6Mam1tHyew6KCv/Ngeeq4mGxjFUkmo67H2n
Jt+wp7qv1LeIitDedOMzaAxGwVAWLxmrKj8aW2FA40U3ax8F9TwCjHPdOCNuDgiouK8VKXqNy8Ie
KErHKt80LpM7mbf5FgLqfM8hU/hF5YPe4HJ3dwZjGVQ2dEmeTGG1dVTXvEYNMEWqqhDSDRYk7I3H
gMj6ayolX4S9Z10XjnsLGIUPiYccV9EmDGgD2hgz7SkaMwvcLVz/dGNWcto4FhucqC8E6oqjTeG0
TKtwFTDoNOBy7O8hPGMlCJ0JFGpwV1aJp3x8elHBBFEZJHY0wYWHt6GdcM9Pb8VQ0ZVRhsaXPAUw
AnTazoNl0gAQj4GPX0pAJiEBRos2Eq0Xxn0fmshvD+KlsIeL2kAizQIONsnDkN9AKci5E065ZLKf
1grkl249BaMKYUCfudlOFm13l1X1t8L1If4TArS+KRnHqYRjrvYjHuTiMfQo9ERKD8q1sGWVq3p0
Xtx0TvSZeN5dZC7Uk2a4u7fvmGEuKm3gtC1tq8pxD6hma9aiicAmSSFtFI6Q/qmr+rWwphYvNy60
u4eW081Axv9H3Xkkx61l3XoqNQFUwJsuTPpk0lNSByFRErz3GP37IN2qSyUzmFX1Wn9bIZ6EOQd7
r71M68pyraN/0rr+M16kE1rADmueefY70xbksfLxk8Aehma6fsIZp4QlyJ/c+QEPLhIQxM+G2m86
yUy+D3JpeorUy4+KivuUUyBk3A6qlMauYvjTrqUSmJyYYdtx9NVm1UHwOMgl0mn2sGStlCEn8F2T
Zum0+JlsqV48rMgYiXSi1weduBZGOWqcFhASYzr5pwx3kf5NEcdXIy1EW6OwALeYEm22dZR4TiwK
1XbqkuqHFjXhikhANNOUyjVeHFp4RD807me9oUiARNxXTtkVwY4Pwi0M5BI7HbC3u9RS5C9B5ceW
XXWAB7YwquyDONgrEnVanNT9ie/Xc6g3fJyqWks3jUgPrIJKfe67YP6q6rnxpZTVscb/ruoKz2zK
iB8bzLaPQdQhncp5Z2hd7AWRPkL4jWZQNbW9AwEahVUrDsHREqvhOZCT9odAKuC29QmjDjntHQRY
5YYxr/HUd3pPFnep+69FFhaKO4t5ea8D5z2bSmrepcZLkQrqqiM6mBRrCpmqU3reAuuYgtV/n2Fv
2OrgYyUYIqtw26CYP8n4aR+mNNF2TWpYuI3hubMywyR4kEyp1R3smNQTPIOShMJE43xrR+49XAm2
ugImm+qkR7SYCp2iOBeeBEEIg51q6eWBs3ukEUim9LkZMHy1a/7sqrWqpyFCUCEG1V0glsmu6An0
VvHf2/iCymAsLn2cdiTcSrtUlD8nk2b9aKWxPWLTlEhEKWjFsVObbDXEHUbMoq4nbs/U8UmK1eAQ
Gn33qSFL9h7AJBA8cL/McAS8NzAGrRS3zVXi1KHkIHbsouap9edxP+Uchh7O8sberxLfC0RDWA0D
5GkMlcpdBFa/1TlJNVsT53yra77l5P2Qe5JRjZgShp12hKtQr6QqqDZmEQ3Lwdbvp6Y29kJ/UhPd
P3ZCTXVeij2GTm1q2GpNaWYzO6RsAvNaFyMDtUgIQPumTL2xRH92C5z0IydXtWyjUsHsOlzJKdeA
Rl6XXgGDndi8KYVAdyQQ+m41tVX0NW2xTYzEB7nD0aIIDWvTG756nMQgi+1MzZTbVvKFIx5ao027
K5ieheHTKUywjOTMaSI6sSaqVz4H+EkFlr4thLR+qSfF9KTa6ve4iqnrMFPNJyMBcVetrjwKZdPc
tKQn3EccFfSD2Xjq9BDKDvWVoxt19gOXkOImlUrjQdQFwxbrNHvR2yQlkDmMx2I9NX55yhtdpqqt
igQPR98n+VDtxEM5SfNDJugBVvZVHBdIc6SA2k0rN2JrxntftHJXK7L40yAL4j6MK+tLiyTuha02
30r+RKRDIuk3XT4wm0XPbnop5pAnLZmmF7+LCvBmjPfY7YuJY4mRH42zmNUv0dz2eGZIhId0TEA1
FVMmPprpsAe88528FayvJFNgVOPTyqsubjK9zDgQo1cOWlny6iBJvKju5OcgbYWNHivBTZHXybNq
TPGqaIUSk4fYz27zIvk5TtG46Wel4S8IcYz/Yhe4iZqShRvK8CbVsupPvTGdsHFPdrNWhXdCk/vY
TorT6BkiWGgUl9OPsjd0e6wHrXBRnoGSoqp/xSkr3QQJ79/YSO2notDTr3yq6PXo31YNdm+P8WxW
h0rs4pvBn6bgCp/kHRkdJEWW8O5fgi2hS1pneF1p0bAkOaisXxjaaUrIjF2reZd8z406fanGwdCd
fvApmhjNSJTKYiknrz50MM4NZVauBWm/+0EgR0BHJuUb4lLmfGekrCiCrZ7Bt7bjIdNP3BV8I/pS
WxoUuVtFVWneVJkgfI8zy3xMu6J5CFR5TbA4vp4CkP3/gB/+Z+Dg/zX2CAG3HyGED1/hZfzjOcpf
4aL842v+/R9t+OMf6/pH/vV7lP9o3mKHv/7Ub+xQ0KV/SsRuwi1ZJIi/B9y/wcPlnzBltSCrmvDt
MC7n2f6FHkrKPzGowfQBgThFPD7c/wYPoZxABeX/oWehOoPA/99gh2e6QpO4hV9qIny+ofMTXwy2
+RY6rIcp7WOhRoIph44gNZ9Mn2asLJzGHPeGP9g+zZmmd3smntukKd1ewQnKMp03N/MCA+QcKP/9
O5bLggugwVI+m2RnrcH8t+li1zz2h8R7hLcXuq/qSThO7pPm1Guy49fSlQH65atXYX4ThY7L7TkX
Mca7T+uKEeDBHTxM5Nxol63p+Ff6Sv8WXA0qPZsG/L5IlPfgvjAHAVz/vNkU4F3LKRa7A/l7ev5Y
GSSVdvSjScdM5ho5bvlrf6PCfz3aN6udMYY6Xy91rWW1LF8nZJ+MBL7r8/3HD+7aIsslv+FvzIMO
Q39ZxFAlB0thZyg+t7nmfbzK8lM/upSzYzmRk6xJA55TgX9eZ5Q2nse2qUXMTOv/aSn0SCCJ1uKk
/ucF6XFTTrAPYnovzcO4d69TIFhwDbr25eOLYgDw/qJYgLMBGcU7v3a18o08W94GdR0QkttvhlW4
uU5evPySv1nn7ObFo0AJJHLzCMA5RRY6jXgEVECHAmjRZupBpRlpe98LfWVtqt1nnb5j1pVrW3zh
OL17iMxPdB2V+XvmvJ/1g1EGYuz6R2UluRgWb4wjPox2fpeur3miXL5qYzGqR5BHLsTZc8TcG7i6
lmgzittym3nFWt0mB/gEiQI9d9heTx6TLu6FN0uecZm0Ou67qWLJwRk8S/Myb9y0tnJnHastjuFL
9PH+qpPI5bv693UuP+rNBhRT2YzClEWX8G9zdFKXfn1vrBVP6/6DrOWLL+2bazw7VNo+Na2kZ7l4
G2yUjUkgr7CWN9r2471xptL76/B6s87ZuZKkss8ggnXEnbEiTwtPSWd0FEd6Sk7X6L3Xrulsg4QV
0Iy5vCpLxrL0i0WsrrLVtTSby8ssmgEGQ4hkln9/86R6LWh7pEe/93u2S9bzTl2Rz3jl1p0zRX9/
ZeD6MT1nZPnOdy4bC5mWinUw7XtG9uMMMu61FsBTINxCNDhKxrCtzHJnGOGafEzVCo55038LCG1v
8ctgozpKi4n7UDgzYMvc+XbPKGHSX4XK94bwc6eFhyA0bmUpsEejWTeJ4M6QVrKkcyfxHrTX87sb
ht/XjpCL3wGK4YVHiTjwVxXx5haCfxWdn2EYET13Xv8ow7R/YNC0IiA2sivZZkgiH5IVwpxvH7+P
50y7XzeVWwnpHlBuqVP+fHiSMGld6HNTJ/kuqRjDlMvHZ1irUbuhFX/CEcQdOxU+ROz5abIGdX6R
zB6/4vqIvzvhn4aXdflKLBgMFa0bM1ycYCeZ45coyJ2CcUkJlaMYv6k1U8RsWhuTSbpm547x+FOG
yVso8PcBdeW220PSgRnyHEWRY0wNk7vG7YYBgmzoGXq1NX2eTQWlrstvglikJdaJIAP+UB5CZgAy
Y9zc77GjXWbF8JKycsW1rzW6VsUEdUw04D3zkFTDYwgFc7m3TXycYmhDSc+tLhcyD6RQ88ZsMreK
dC8iGtC66g968RR4c9d/yc3ePG88ImH4GXwyaPWQOtyKwS7LmFT2LeEfr8HRGPGTjxfLQ8X++IFf
/H4gY0CgjkydsvS8IG3AA0MGQBzmk6c66YpaWL6tPcmBfPMjcOHmfLziheKQswGiABI2BCXnwjLZ
KPp28ZVxM50haHlI8mwTzge4g6P/3zm+/TpdDR0xPEoDqCnvRLxMP8ADB9bCztHRdJfP1pWrOWOm
LvvljxXOvoW5GeKp3ig8OQUpNcCodO3UvryCCu0BPTx90tkDElOf8I1U5xrMk1kv8R/+lWs4a77/
dZv+XkL+c9OngYTz3rIEFMX1Yj6SHf1V42o7FU8w5cq5femN45b9vdpZxVIqEk78y2rimhxfqofq
BzRL17SxGz8Jn69+Yi8cpn+sd/aIzCklwadmPZN6TLBr0R33iTPvxmfri7xa1PfCNnnJ2it39eJ7
/uYyzwqWpJRKs59YVvC/DK3AANWwdaUj2e2TEV0T9p5lCf/1CEmdxhmVlovddfYIpbYuiJWJ3cY7
aq/9StpWe75O6+GmuMvW+YYol+yp9KJ1405u8b3c5Uf5/uONrVx8U5eNvYA54jun6FC3mhafztid
6ZGEcN/O8hpL+8dZTpxpbE+zpRx1cS1iRK61Pyep9BJ4AkWUeEkiQZlRNm1a39E521H8qhqxPZqd
W5P8ii29HSPaECjcC833qgy6a5Jvplrf4/TPv7VrsU2cMsLJOfDdj6/r8mWh4AMqpJo5b9lJTajT
JFhurXqXoiMYCH/4eIXLG5BAyH8tcbYBe6lNIYuYsavf1VttH3i93drTqrxBiuU1m49Xky9uiDer
nb0rZJ3ig5VzQXr1XEn7ri8cbr5NEiqugyXEmRggeXBzK97ganyo5R99BqlaF12mi96YSx4Gp2QV
IkloKZD1L3EJrS/7BCfI7rHniKwHMZWubKdL30gDec6/79HymN58I/s2QIeIg+uSkQ1T214qS+vY
bAc86q8iGOd6kt/n+pvVznavLPskcmo8kQ4zTcws7/Pv4wPa/EPmxSt9W3ujV5M6nmKga64gB/0H
/eyFNstYVFDQ69Aaivr5T9AyXyp8Lpjzw4soZdzIExwqoAPUipPiZO6wuVZ5XljTXCo/dLHsY4SX
f97koNdDK+0a+LlTzfiycwIoGWJ0Tet94YXHJUwG10O8DC4ln33UjFLQC3UMU9qrFm6vHXiWo9vK
ToIzbF+3In5/WYuNIOpy5G0SArOzy1I5liQpoKqtilsB0ZPJvF22hCuv6NI//dn4/7nK2Rsq52Nq
Ccy7qODi+7C4m2QCB6KnSEafMJu7ntHGxzv5/UZehPIGyCq225xNZ3exVUOIEhILxgYxAJKz8IAK
66mdDO/jhTAZvnBt4L0omdFYEQR+1qeKgUJMSCPHbo7jMCrSY6MLj12fuCQCuRlnbw5BICvgBHbN
Wk5f0zF3Mj28EfTHYvxsNfzH6FntihsFVoQJspVVX6W5vpWsWzNWXSER17qgu1KMvVo6Hor6Za5+
kiRjT8KNplUucbyOn74Esrm2iIMUYgNN36cm7726ab1cHijZS8cPWrcIH7tBtOsisROI6GT6MClW
7D6vHEbn6wnr36H5tviHtIYARzMk3oowCoHJjvopFJ6TVtyzMTyrC1+WIKSUAAgtWU1R5Q2J4ISZ
5GoYc5hy5cayvo7mn1UyQKjv3DB8tPLcXbiceWPYStxtCyty5sjAokb3yPt44H+fYuwNgDPWZeRv
1DQ/Won/3c/a1VQWHgccv1rhV1v0leJerkYFBn75rdMjm0E6hD4cXBhFCUnJlE3hj7enOEQFOA5Q
jmbh2oNfdsb5O71IzEHnQemZlp0dCPIw+r1AfVt+GmgPmnUY2qbbO7NT83ES99eq3Ut7CAkfh4+O
xhpF6Z/rARW29YRgyLXqAclU7WBE4WilsSWrzUsEguzG6VpBemkb0Y1wPihMKN7ZvLRzQCqKyukQ
FdY6U7WT0JbrYcy9yM+dUCWYpw1dqP3UIco+sXZdXq47v3bRbyFBWaflNRj40k1YdjSyWk2nLzxr
wgtcMCwr4KYP3SEbkQyMT0l707RgwYHokTXofLy9zUtP+e8FcV48u+vymNONsbvhY4wMJzQsRRbF
01CV+6A5BOrXRv0c9NlqZCP3yu3Ml2EeMSdUtgzs3TFQ98AG5IdBToToqOa+jSI+n0fEYr2ti6pr
JTj95sTwhvXvIsM6pBKRj+p3TZ8fI/qaaCpgCGp2rRJe5Os3gDv7LlA8vfiSVrLTMeiv4xY2SHKf
ixM8nk+qvNXHr3j/IBAjQCyVKAte42K2ZTz4ilpeAQ7tDJR1i45GjT+n+QHA+6kVpS+hmD4K5Nv5
3UOkSGQzqC7JhKsySRFM8qnVTEfJGZEItVu3d41GYQO13EBZichf8lUHqHtdmDqUof/OBnWp5Pnw
/vvhv9M6GhkU3xp4xS1RvpH6R1d5pQB8X9AuK1BI6b8w+XeFRR5EMiFzPG0CknzrCcvNKx8m6fIb
/PcSy5Z7U6x1s6hLk8FFtK65Dtccv3R6dbxKdpDZ3ZkIKSfey3b6RXCvIcXv+y6uTjEscukx37XO
Z11jBOwzLJ2QaqWuAIaT1s9CdOdrP1Tp68f75uLB8fdS5zbheaJkJkb5PKrppkMEJ5Q8sb5aSeG1
/u73gPL8IF6md5h44VZIAsCfd7TNYk6mGN1uoDdekL5WkrXFoMwJw+EejgE16LxSA9ljguTUMjBa
XNmp+RpXE8STl366hYtuy+pA+pK5J0HSDmYoKJXqZIvsORzwruw2JdF10PbXXe27huSNSJKSuCRU
DWFe2pGe17lKgNYNhUDoi0dUx50GL7c5EuRqz+im8jJwTPSiFrk6hVW5nVC4fS9s5pKOrU89fXhN
pdGtu3GlCgkCvOG+UAy4kvBxGhwlzQVmC1YVmkVJa+1ZUWxRnO1O+DQa92n50EvTFuAZJR9yLAgv
lgQJWoZCMt9IZXUTEMaEitdRxgdNetXwIBtb4rHFVTGqqxLueQAPo4Yfly5SwyxZQzcvbG1CFdAF
xMHENR/SV3/KHbExvpWKsOfXrLU85YSQyPBMbOqjwAkwwO39aSOn1aoavgCreUQS3oxQCANw0qbG
PdU6RGXk9uXomCrUa1FGLRGfkmTpfScb3cluJmDEGMPbUla2jSkda6Kh7biIEVLnXhJGT4ah3ga9
eUq6TSx8Ci3ZNep2HehIRQz+pBE8TkPoFkrkagRfBoG6GoN7I0HzbQSbCZJkZ6S3qsi/RjsO07bB
GStMpB1OAzakYtirhtZc2fmXzpY3r+n5lhCyAVKilCV8L+/T/qdpXTm7Lp4sbxc4q3m7LhgUcmcJ
lexszbL15fV2YvJMGidbkz2rCit4cObD4GoLsuNem+BfaiXeri//uQ9nlSkU0SGIgvNTY/J8KkK1
r3ik/DK5+GCzn/crpggvT8pZRBrVY5p+y0cEB1PvZDB0szq3J3k9IAYyd0wjDhbz1EZZqRmM6lHx
DOHaLV9u6btfQ7KEjGUIySbnAMjAp2+sGn5Nqv2YWoSLEhQ8meydYyf17qD/nKAOohRtoyv3QV1u
5kcrn91slCzTSGRm4iKfsKfypQHNb83qBi6wI6LwRd0QMi5IrM7Vsugg6chv29yVamEVS3AC/WGt
19+j2j/0FozwYL7JI0YH7Q4jDkdFSVlYLVLVcFtqoLel4kSyeawH3Y3opuRC+dTCms/gmo7jNynp
XkQ4sIWCVXhCVm5fOnF0JJLtyv2+tIWY/DAUtFSkbucn/SBVUVK0yM6DwsO00Z7JX/n4u3VlhfNN
WsRJwPeZFTT5p4+4q6hePl7g0ibRkPws8z8Jy4uzj1UqydC8fT7/RJE5WsGzC0tn0el+vIx8qW59
s452VrcqWmgWjck65hG/c8QmX0k+YDoVak626zdQvDu32rY3DKpEiOOH8tg+dYcWUO2az/SlUgCH
Vxy/MHZBBbvckbcFj5AnKJiYNIhy5/kGeut6I1KVTvqV+LrL1/xmpfPSKtYnQnzpkKYdyodiTUZ0
RHm7brfSpv5GEKUOVueYm/y5edUPredjMJt/8ZEeXLO9vkBmWmx/MAn8nchyPumVoXOXCBoSZkf+
5JjrYK8dCDpz643yRTj6p/lZc+RNvra+f/zcL30EYJPQJqL5sPAoXN6LN3e7IUVdQo+ZuPqThf7q
J1qunXBviA6s/d7pf45e4Yr2tOlEm0zLaxUmbd37c0kRUTmbBNmrCozmP9dXS8pPfej4CMiKm083
amBQGPk0KZ9ESisrTjxMe6BHoQVask+ClaYi4y7SXSegpuhrhH+iE7X5LkpyJx5NJ4m2mLyh3zha
UgeL1JAOJiNLs3hOQn1d5RJKfjqo6HM4mcdxEO6SERUCuUITQthE57MQyHsoz7taHhzkE44uJp5c
aftU0L14UaCh7agnrx7lrSzT5fXFri/13dhAMhp2Uw1VnOht8m7WYSO84APiwPaFFteWK4mM0WC8
Q2lO3DBxCVpNzJbuLM1aYVQofnZG5u9UsfFGPT5WqfCE6O1mMn2n0XrHUv2fTSzezLgaoe5fxxD9
fSTySl3pG0lK9oSibsNpgrAyUYJV+E5ozSkRui0s7Z8tIw870tpHVEg/5A6CaM80PJ9Nhz5+3wYS
m16mSQqM8lTG4ZOlZo1tVblXhoZrRtFe6upd1+TMjCs84JsvvS45CZ4FCy+39smWDb5pA9YOM7nj
KkA4kcYLJz5sTRdvgHaSqGs7L26CvTSGTubDl9B/ILWSwsPUBbczkq0u644ZarMkETaqn3tyPu2E
udgMYbofEyALtcI4p9iH2hNx1HYrYZ6Yfh8wIekk5TaBU1xoYFgKLggpv1dZZdIPvRu2A7qQFhsD
XeX3UHIPpuImwg+90l+09nWu93mBYY2v4MpA6nUbqoe4iZxUR2dZWHeSBBWuE78qjNzTNr3FZsyO
IsqiRPEKMoeH8Uetf+LinCwLV8rkuw2BvuNCmdJXkpGsjDI9Tqb6Mwt5AnOCCChfkQCfOqJICjTa
UYYyBKuibfKQ/zv6eCA2wEM6ZSei8E2a/e+EvoJM5cWmyoubAT1iwzUvvifyqHopCSaE9H5iuGln
I0Qs6lYFum+8RYhrt939JO19dWJqf1rExU1iuND+V5FZu00FNELMLV5X/ZQ8FUgVgtlwu5VFwOtt
h99VdT8OwdqiQwh6XE+EXdh/pohy0qeeRL/dxAyQLK4B2x5pfkUrZCswzpP6kxFSs4/gOjHSIynw
8rJyKAmCDrO/cT+CIYZttMGQZGvJn4XQAoD4YkE7SUtzJUh4k5UbFKVOhN5ESMgLNyUnILC73Qvm
gwD9HPIsBhCgF5pxNDrUH+hACpCuFop5jGBGaMqnZJEJaliqkCObt8giDLee9U1QPxSjv88KE2ev
eE0Ai11IT9Zw38onMG+3j1/LfHYC7PsWI5AmgkzQw3ujBo/tOtIe8/FYCS8KwLSQFk6d/JzRFed9
YYcEbJSN4Za6dd+2lRv0vAQG0Gu7C6MfaIfRKKEZib/1BvquDtWjctcZX83pe6q23r71N7g/pbWL
84o6yPgjCQ5SIlfzX415PRiPdX0TcIvRIuME8iwa5QqfI6cQkrVgyKt6lpzClHiH6nWGatBI/X3Y
E8UZMYGI4lWK/qbNv+njNyNtbbH4XMqHWO32SkkMgaicAPadFpRJ7QCVk09Cd6im21ZIVpgdu1Ea
rPyRnHWktDJJgMZng5TzIhMcVb2DAo9uHvdGqCuK2TntJOI0t6lBRcb2vjO+WCUp2SLPOdtXJGYl
Kor7qMMIBxpQCkiLVC/tT75QPNdiaVsEjRuF7Olt/5CIJqo7EDH91BU/m6wgEZ6Kuf46NJi2COO3
MHroUdjnbXlSsBOSo24dlnBLIuZK7U8Cjw9xWVwDOi8U8qQpM0oyKS6ZvZwVKbWVRDP80pQhce/S
+XvJLlhPK8krTt2VIvYCSVD5Y62zMqVlHl13GWu1IBZ2tElXphu+aNW6+9x6+qpeN+aqLpxr+PEF
9IfvMYMlZhWMRoyzyjOJZTHWooE3DaBcZLIpTLMnINA14mcZxePHhciFOvftauZZ/UlKwNjky2p8
EhO2sFU9K+XTx2tcGHwC0+mA4VhygAWfBwcEkyBr4TAlsDOyyFE21s3r7BSP3a3gXvVdvfSGkL8o
UcViwSufN56B3qMWz6PU1UDs+i255Z7laWvEM8f/5Um9XeqshorDsYz7kqUAm+yxyB0rui8F1U0T
4kSEK1XzBdIJryPG58ywsJfDzP3Pii3S8fxAhZrw6s/pCpHNut0gxPHQfSnUqL73v/iP/l/ThmBw
+ebdfOces/ua/wN30R9/upEu/+cvEYjxTxoBHRnP4hbNDBkr0L8cZATrn7QJlGT4smNegBKBjfmX
CMRAOqKLGD8rzJkWk5l/a0AM8Z/oNcgdx/YFDhf/8i9nm9vfKMFvy5/LzqLn+0jWmDNAP5QYX2q8
2ecwRqRqQVc3AZJ+d+T0g3XyQ/NGZ/ZajBivHAxnHfavtSCA42SKsJ4xzlmDMhYjO7quJjzNNlht
wDh9c+P/uri3Ppvck7fACH9/CY2AZENTCS7zDiOIywp9dzYT7HE/zPaAS5uZ3P1/rXGOEihmNsut
NU4QmHZCh/h/3Aqx9/EaZ23zX9dhqtwk0Pp340WlrHRjECHU5NIBTocs3ElflWvd4tmhtiwiLeqy
X6fn+zwCLSQpslfVGXbN4FmrcZNvwnvZrp3rypcLz+WPpcw/j5lGGk1pmFiqLR7nggKG4yY//Nf3
DAwOOZPOfmFCePZuAYW1cRDjqsXUIRe/hRRkZmQPV/PkL13LwplUUSrJ8A6XT+2bJrvURrERY6wl
4haiz2kZO/yXqppfT+btEme3SyuScfTxXndF7VOcOHXF/LC5kvl3zjX5tYjBQAUZ2bLWuRf/WIqS
ry0emCqPP9lg1eMod9hagAIFbrj++OGc1z3vVjv7rM0z1iYIr0VXPrau8klyl4gz40YGBtiOnuxO
EOHNa6j7mUc7hySvuCERzYk/FilD52db6gM7tHk/u8pp8PB+WOFHSpqdPTvTgSmrkzqUvR9f6VJJ
vcFmfy2JWxikYSb16rtg+5TQBDmLUUbHW+0vT/L/RNZj6Wcg8LuFzkBgGkNs0TsTFzlGHbag63dG
Spc4aN3WL0ugCtMT4gBfIkgpPTwsM12JYn+sxK+VlKJiveWD5frYVFii6WCmZfiFnQewBjESEwdy
raH/N7tC2ZlafWs1A0Az7V5g0I9O+NVVsoR5nSowYSnkL5gHScXskk/l+ebkFYx5aE6z/nFoY8+c
uQNauQ7F3KmH9ktizg/Y0eI9kA4rRM1Ips2eaU1dSKtew1lHKtcIqVclDhz2qDM091Ek/xi7at+G
KMTTrN36MhjFjPrEV73BaJ2pV/FMienfxH35eRaizSzpt+JxiEWwR0ytiS36EhYiY3cjeUp9axfn
8oM+ThstE3ARxcWlyXovGHW4+ae8rW6izK5iZS3Moacq0XfRf+gx+lQj4KYG8MJ6ngrchnwmirkz
6dGDhRKAOF3GhHVTkdHQ21LaO5oWun2be7PyPVV0jwkmnhYVEz0HVwlVAaTkeIfDyZRi7jfB4n6R
3GCZK3Ab5tvIcpvppDCMq8N7LfjeZ5uWoZwy3cQ09z46TR2d/uDft9ZaFdaGvpUT6P+OPm2kxlHh
E8XpXVHUD0s9STCtpL5SjpfRCSusQXjQlWybMpocsg6DlxpGUWpr+UaLRC8C+Y/llclPs/BjicpN
jc5fjbZB962ZS5vU4gy7I0HdEOVbpJtCXKedqzPKjJwu3vbpvSK6SJcdhoCT9SMn6DO6w3xOkHEw
99fp93w6BOOp0fD3fe5xB1IbXJ+eym6l1rYUrXI8OiWPJqUVDnPjLYOlEM+fO3pIPCJpK2qnkp7r
AHIT1gIIg1BahXiadnYyhGjb8H8JOus1bT5x+iEAk8Oarte46VN5RSJs4yljvCGq+1hPOMtNikDy
OVyMogoxdWraoD35pOW4+ozvij6k2jqP2mg3yJP4vW3E2QsLK99AD3+m1dkNSGrsyWLUmQuY8CGC
ISGwv5Glr1Kgb3s8fktOm0wHIVnDAQlSbtBj1oqrFlQIf6okCACEADJVgbxwjEVDqXHNWcJlgqm1
7vmF6LaoRdrIG4tTVRIubgabZFACb8IQte7UVYrRl9MnySYTacJHDEFTsgGX0Nh4Lwk7NXxJra9m
gIOIb2d8TyoJRlW8wsm1Ep1S2OpgP4B9KxIV2I24v0Zr0NqWsPRio0/b9LugrmFvAdzbZjfbRl8y
nfYwanewRb21kk39o4AOQrGSxgeD4bBwN+hHnAXHYe8PjpaPax1XzmSvjCus11LsyJUvGW4L0NDS
XWyNN+Hg9wepZwgr9zPu5EiWbMyqJGfSBNn1tYyXcrY2wgjCG/r1qe+zp9HkUhsqMAxZvrT4+YUD
UytoOA056Ax/lXjG8BuT4Q3mSuiJoM1VUAGdfCxcXSBxNpPS/USttRJqy44a9CVNtJqm9t6qaPbq
ABOIKLF4YtoDgd3gEMXOsE6lH4S3IK8YS8s4ZwnFSRV68vF+kmy7MlrDlQmaj1vL1sAysqB8CqXv
+vCo8LEtiAITR2VlYSw3NpWTmT1GboKTYA9h4u9mSDejhZ5f0L7hV7ZSQJXhcafMLjTjPj8tW05G
vqUFW7/mV5OenUA2qsrDYKm2WbVuFf7UxyPB1/DiGrednrNcZxQbucV8F8xfcinfh+Gtz00YBRBH
Za8JJ63yxMB/7St5hSjArbTkRfLHGyPSDiObtYERNBrIEFTRMQhT4QnzkuLHNMW7KfjUR9yYEj3R
9AgmeluKi5nraS4/6/1Gkm8TaURZ3j8rMUFe/gAdUDrKk+aR84DPUwpZQTvJc+SG1pOP1eSce4Hw
Ug8S9iPGc29t82E/IIMSvsbaNlE+46Dr6N1ndT5aM65kMwNKM1r3c+FoJtE42Hvhpe/C5GYzya+x
KG2ncTsJ9yNp8uRBwZH8Npk/+d7l6uA2+VdfHjdq8Zj5hds01nOYta/a4K/6ovw6NeNKNtRDr5W3
GgOKTMHHVteHrdyVnlVBR5fVrwnGIV7v41qbTWCMVoOjZRNo60ETVllnuVklP/Tqo5+efD84xNIm
woo7bvYwpgyvU0Ld1uskQSRWEGhbV3vcpYCbDf+mIZDBjQUqTBHr6v/H3pksx40k7fZdeo8yBALj
NudMTuKc5AZGURLmGYHp6f8DqtqaTKlFK7u7a10LqWQSMxJAIMLD/fPzQcXzloEWn6E5R+SddMs8
EJDQWWm6XoW8eIH2tUMIs6lN+16OxYXQqApAlVkRA9IGMPfgkOrzo3s56aux2XfReG+b2UoLG/L5
9h661lIldI9ijmADHFzooNWZ+WTZZ5TcsqtfwV98DZt2gRMk2peHAf9TzVkBkWTRM1fd2J8LUVz0
nYKILzp9ATUQXNe84JWIY7R16U+XphacZf6LbqE90uh/94K7Xh9/IJtbiO4F6FgGiJq1bEQ4Z7fV
omnYKoNxHQ+wlC6Uk0HSMxZl9hijNJs2ibpUpL0Vi2T4otGqNnR7i9+sQmxDOwe+d147X8pi04/h
sg6PNDzvsomstsXaH7fuAHYdHrcqN2WRPPSBWnAie/Ade92zkPvdMazuS1vbeTweyjkrkyDVNrnp
0rqKzfJQRPpShMMqDMCJj/pRAm0kYQ90z9Yg+tqlC31vHaOMSUJrpXU+x5Pwshvuy/I8bH4M5WUi
p1XlV98CntFyqsHZIbo1gKNNvPlu86XVo1uEDECjjJVmn5l5tCUvdu7ZnG3CfTyvYkpSEvHjjnry
KsypR4Vkctt2jPZsDxT64BxssyAH4xLf1KHlLF1Z6kvoSECttGw9ESZZz0Ad2qm7EK2/iNWLXt9B
JkjyzWT7l5E7LCoN7vuzMtpFDxKw2ejiluJHLZ6aejtErI26EVGBQHg80ATRXUkYJZH1ULGe+EN+
k3e8+ih1z3qPfooYAdq5X3Tm1/m+GRCmZVnudRgUJpeLtskkFo1Nc1HK6hnS6tVADGB0yTJGOl4/
u+W4hGIOg6q9S+wuuyU/dy6AsHXsDa1rvTT9rXzxw02V1gdrpH3YPkpJg+QwLSf3yaUF3LydCzE3
Y8JiquXnUU0DUBMADHvsihSgqrsqovp6tK1VkhTMDedynIg6gLvLB0N8S9VNpuiFvfcDueBTtYwk
t9hZ7VVo6QsWI+kDLl2kFRr34ktt2OdmBco8Z3cv9qjhL3MeOiGi0QsiSA0zgvJ10Hc6CQu7uZIW
PEAQ/2fAs/n0RSsfM3ffhVe1oZ2VeC9Y+U0XpF+g/YHB5iStmv3IUhOcTQn3Z+9UQDzPDFqFUu8B
3M5SC27HcAvofIVGmlcoDthpmvLF9pMDy3NGVNo3VwaYtpCqAdhRu86WYmTxNRu4P/Y29X0F4ZeU
eHIls+8tJdDCzajP0J3gLd2kvB0rqq1BcgXCpy3uXf3rKH84/vkU7+Fghsa1qG/G4QwcmJflG404
wSestKcVXsdru75KdQ4NADCd4aa14Tn5gqCTd36wzZegj3dOm28C7wWTMipIx9rb5vahLmb6JJy/
GzFzo9hajiK8csrXiLi4e6zrW3iHNbF3gbZlnbVPXo0lYHc9uY9pdJVr/WIKilVLw4Npn7HRLsVw
44pkP0db3HhJOTTTrtrBWlfEZEFfbfQYhHzkU3dkbiZ5ssxyiJVjd++V/RaO6mXJKu04HB3AnS91
eL8LoFh3VokDogNKjPZhP6Oim83nolWhdgkTjB7XSzuZbsCrbGW2naxVbZcrBxjNvmh3weBRRjOR
5FJmVM6hBf9UjAVlaNY63EtJcqgnt8sOUcdGb4XO45/Ps7/NE7w/0J7kVUhcTj6M3AkxiXWk0Hhw
1uZVv1L7evnPM+2/nGpP8gRehe6xHBgtl0sWrXWwLh8tHLY36Vpb2Td/vrbfpXJIDtDeb7ozBGb+
+3epnJruzlqwgq+G/puwV36+y/52uJkZ5//Jr54g1k/++P+t3xaZrz8y1aP3VCRh8c9/JsTNvzDn
nJuqqUhJEwEdmcm/oUjgjSjEGfQlW2/p8JmY/3c+3LBmQy2KdPZsh6k7c1vP32ZbQv9L0OEJFoDi
DL9A1vkHGXE4CR9zODr9PObsfG2/VbGkeVKkc4XWBippNmYz6NaOLIRaR1WBisnXK899lD1fr4ZC
SZPzOhnEjyAM8/K752nK28qCeOQ2rX2zOnhRAqXVdxpj2Vm9Ve9lbPn9LsIIC+ymH1kJXGujaM4c
zj7ruksoJ48G4iUY1DgxObin9tusRYyyxp4zzlcZ3IFwW1pprmZTvwcSKJwyYAnl1a6ayJ+gjFSh
d2xMeKiamQq2pdQNq3DtVsJKvrn9YFfBQg5OaK/0PMuab8Qr0VUmmxqacGjl4V5lbQGgvDFQjU7t
1MysuwkXrXg0e/NKB9u59j07KB9BsdVfpTPgmyGK3n5oyCj7d5AbWL30zCmuNKOuISVQ0cQQFDmJ
0sRqiEI7vvU8+JP2Qm9bSJzTkOT+czzBVrNMEuoWLkCKixw4BWoA3zK6SpQ7LqdSsgHlAWYiXaXn
dNz4EhLmRqo2BW3adBp2D8MknCdTi7Vp6+W2jJ80cJgQ9eypKA2I1dBpr8csUj/KKhE3fTemNL9Z
PhIpG5LwWWKF2fhURZb3haDJoAOq4aaYZ4UP8nw7jKaEc5t4g9gajfAv6bfimaVoR4ZFpLmqPCt0
sCX+wsU73L8u4ZV3WMK0jvxaDnYYbnoeJtu6FVRoYkJY+VvLHAd14ThFD8qtDbyOErzlZGvafTJ/
G0cD3hd+BTxxJUoRZuTcXD/ZEG8jaE7GuuaEanWldu/yB/u6qv1YP0bKSsV3rwzqAlg8kS4dHkOm
58ai0yeBCszQfI8wS8DgRAM1pZZ5xyzv/H3RiCmRuwY5AGV3OhUSfV/qNA+8Qql1qoC6sd5j5EIy
KXyM2dIeRIMtABqzUY++ZLXlq+9QxeOWNIHE/GbR1QCFu20wTiHqZOKRGgzQsq1cs1gZeHZdqMnw
nXqj1zSVrMccD0Tan5sG0ye/V8G+ycomPeSiC+tD5qd5s4f3WbXIADpZISeXMU6iTajBY3Cngiwl
KFajerIhNDvb1k2dtIJJTt/tzhcoGNazZaxcWJESXodttYz5ZudeWpC3WwxRNNnr1m8iS0BjTAqM
WzI7enUSXWL9kmlFc1BmapdbTwyFzUXXIQxC3aqna70PE78+OJo7f8XR96NHfqCftklhhtVLJb1Y
HCJRRuWBJs+RGogb1kV8Ncmob641Y/JhjgGKnHaxcFS3tqpEmq+h2/AmCFqMDqGrRc5FwtYPAzOZ
+szfZLaiLNBEdkQWTOR290O6w1CsOZd1Pr4JkJuthNSuVKA+0WAoaIL1ZuyZR63a9mGcSgIL2+0j
OzgqN6hF8CUIE7jg5EKzATswqcYmHRFKmlXXax62gnUQGFceN2jy4PG4cUiar7K6OtRvdRw6G53D
dhomPc5FZTQekqDg30EGHZHc04rqv6icydOvKi9Pk51d2NMewU+/DqpGDT/0ShT30p88kktuie8B
p4TUyDB8czGeIMbDwYyZyANpFpol5vBKi/Xs4HK/u+2kix4ebGznhKbVwAJy3Zt+Vi2J7N2eOL2D
37nSqtyMzgLf8Ba6VmlFTh7MyeO7oLAtxP+KZt/H0Q+q4kKqEjx3NAZG+T1C1HmZxqKtDlpuu/Ey
zfPSOi+FXaU/Kg8fgGdUArjf6FPV0yeeICp0k9SMvuhDnd0mYfBQ4521SDTL2sLptouVNHHEI+sI
iGGT9H00HBKCFQSPMDWTHTPynERh/z1EZ+5sK2oN7ZWXaIk3w2Y0AcpHdC4NWCqyolVaGNK8yUMZ
oMqqin6mrSfNuhdRjeoo1z0Aw5wHjZBQp55N4euyTFhu2zK8Ckbe9Y1boxMkVWiS4JkazUgvckf7
HmpwPNe509bdkpuSuOdWA/F7nQ2jJ88TN3OjNb4T6VlKM5lcog7VSf/wypJPAOk7qJXhtWo/kNLH
u8h02ssuUbX6OjXVV6Fs5XwBsFHHl8oK7OdcazvnIc/ivvsiWhWnj1k0Dt8xdRi7tdk2ZYzg0Cxx
9mE2IkNitzKXqg556evK2CsaONah1WczSyF/dMJwDKt9JQt7uBG9GstLJ9NdtVexkZiYJJEFvsq8
OO6oRheRfQb1up+O0i1zWmY7GU6LqmzN9sIPXSe7riu8KnDQdclr+BZr1pfErfNknWJ/hiDdTgFm
Q+lsyuBak9QELrOpy/F6HxRLLx07yrE2WkRGZKs6NtUdzXgeacskDZYi8MZmExbzMWya0MM9sVyM
AMhHhTSvgsILk5u73i9bKYvgaOl9nW/1DhQ7In+7jJ1D6YfFRVj4kp3bDdMrpbkYkZiVVXcPMKrp
zS9SFzHWmLfO+EXzc9piJzopHOi3IpEQFuVAx4Do8DtbeQHkVy61iJ8CWv8CmodUaOI/Dfkov+Ag
G8VnqW/XHKj7KFYbt8PSmfdRls5VWYWetbUMjZgEjK0bCizFTN1dvcWS/wur/yXmQt+fwmpVR+1L
Hr18CK7nH/pbbWL+5c4SM4p/nGsErIZ30bXzF/EzobOHrcHcS0Hg++/o2vkLeRNQ0dmA9U2K8p/o
2vzLweTWxRTXofeC3/5RdG3M1et3FVI+Ca0J8TpW0fQEYJv08dSV25qGtiG8TCc9pFxjD2jAIXF7
8ZKDX2bs+649x6ynwZAN+jjVMxZTdqAhVXvEjKzIuaGo83illZVL5bSAwvGOtR/7Opq7t4IsHO8M
UmTTtupTGlkUekVvVfq12T9j8OstEqX7F0YW+c2icV1KZ/3bxqCq2aOOWEu137q3fQMHCWvc61pE
vrD/ua2Mb3uM87bfQLwS2aG2irDF1qKdRca6Zquv+bxLuSN8ekTSmpNcjwn96GuiSZVQ82ixPUzZ
2TQvqjbGvNlN87aH824kabV1dXx8u3BYW/PmOILapqhD6BaIIUW5ihEVu2ihx3r6pZlCH6UOmt/x
EIHbRsZhEz7Qd68cOMYZiR/P9atD1RqSDdr8uV3nTa2CGy33aismSsvYOahp/tzZi783evPvjb/9
GQeEP6OC7meM4PyMGEbbzUp5jTsALtwHxGXSXMd6LSi+VKNSpn3r0HRY0uJiD/6onO+cL2LH7RAV
B4U51wucCR/ErCwop6ACtzR9+NFHUp/0jT1EbUK0KaxwqFcahO5UmivbCJzq0e86qWZznjavf1Cb
aCk5dmifGw2pOt8UtXHqOz8U/fvtXTqMU0L2sjSzH5qvWK1MuzT84UmJJBnajVJprQfbKcBqe06X
zyxrDnuJjlmvYWYcY84SrKM0beu5uJHUy8FKYhhpUlN9RMMZRMQlDS4GICO96C7k4PaP6dSrfIkn
lsKyltYzvSnKS7t06mtz6K8mX3frNV4dFDojGzM903c08C2NQtUdtal73yJpILmTZ2axj6c4uCDR
fCciLd31HASOdHqxm49mFgzfNROXJ8wq6RjdODGR3s4IcNfTcY9wtvDqItgEtuqyfWlgSoOkPQpZ
/uvSCHGEMMxoEWd+FV6ko8mrWJWJ99wkMnG2Worb5aKxh5STTSjNVB3jKqpvfU346hBmrq0uus6B
tz+bDuBjOmjCvkmjJLuJgwr14FCG+NkMoV2SRXaHwl0leq3DmsgwlVoYuUFHzmClbrpyaldpaMgn
Nl07m4JdFheUSweq+0gIat3mm5mYRTmLRgpqFBhKqnFjuUHr7fuirarLDOMXDrUabRUxMCQ9xOG5
VSKleKM55bHQaRe/wuHMRnZfOLLELGKylENjXFsk1avXGXI8kqDW4+emcAv/aMYIY5ig3RQ0oHnp
a7SpwLRj4d/WamBlXTb9oNk/jMzripsEy4RsLaTfURdT8U4k/nBe14acNqNbpvk6m/EWTpwSuCA6
b72d15h2sbApa5hnJaW64FEL4iTCrdOd/WfHSXgX8P7I8qUacSB1i1hph6RK7XMDQ1ZMEEvMTLD9
yFxzU0NXuVZNo5dnBPDDrXRb/EeFZsATTMahts+1LJvMTQRYBvBq42Iy7+KfMi4alXOIoTBGg80Q
0cBLycDmBdGrKqMRwOb4xvJN+jzyRkMuu8CZojULlPwKD2lmD+SkCiinmi4WjdSzPCxzRXnr1pIJ
LtqIsqFSLXJvv8+NY0d8hU2Wzcqyj0PTo5261/qvTau3D02SFyEwE9j3pJ774tHk9aA0XQUGtoxG
F2xxSyKJrsz4bFTGqK1HzF20ZSyn6KvelyjYrMw8plOpvdaeHdFO4Y6kZ+Uwjcc2LVyfyMem00sb
9KxZDR1WAS8yGuktYS0YFLjWSJHWbdtmuG2iMNCoqhnWq05LvQR1UuTyXFaCPAIvhLhMC6/jU2xJ
L4PnDRF4dpmWw2Vjld1WaBOL22Qb9vhlQFwSrGrSWS7ELr1y+Od6DClFaEouLeXa+YY7lLnLShuq
eF+C9SKdjvjlaAcx0b3Vk5IeEloukghj7g1r++z+yfmnWhTVKOjkLsK62yHypbxQYliGP1DTHjvl
X07SLNKF1yXCvMX3iAIgp3aTiriN7cRxYsucOEK2TK4FbpwEh50XliRlJindfdRQrzq8i1R+o848
VRuTn7PB8pD2011g46QxPu78Ki0IYm3jrtu42765Kfcm+V171fSPwHNgoX6mOpuTxe8iDUEc44H1
tmi5wr/R+YWpOI1m449IQAqeFllkOu3/2RW9jQAYCsXpjHD+RYReB3i2aPl41A/RrrnA0zrc2HAc
xhXvepMsvf1n8rLTe/jLiCe5yYLSnq+XzGpwXzBgUMiYwI0R3dDqS3f5xth9pkh/w2ye3kZpGdJx
oG2Zv1Cp0pqqAlXKo8Skz/G7VrsdBNSCrdQQli/RDsdfE/Ju4W7WEjd0GbGibCmEB58yC08S9m8X
j6wNzTO/oNc4mUAmhnF+28gjBymKxIfOntYT1TQ8Jaa9L16T6MYq4gMmtPeBR7WxWFfhoWm6Ndrn
T+STb7WB05vy/qucaDSrOokTuDlHMznEQ0OuzIluzIhCcDleG8q+7MevYTbdh+NVE2cBOSroHqF7
ltPv4rl71L04UOqrxBnYFDiMUeFdBqQVA41FE3cWjb2/GazFn+fr714I8q/gc9GiC8SrH1/AyXRZ
LYR5NKmQ4WiymGt2/28jcC55X1KxDMR4/WQeM4nJmfE614v/PMCJNPptCry/hJNyVDHVPR2heNjj
sd6StHNxIDSnnY018J8H+u29wlgKrhctM6gpP16JafOeuZ11dEltiLVGwPfQSel/hlH89XoQxBsQ
TCzE92CWTqZ04NPB5/ji2DsoTAhNn4jUXzFmGtacnOpPbt78YR8nLeg8nZIqHcJ0Ov2ikfYivXUT
61gF7VcDBxlF0TNT6jw3HszuMzeVX28gg7HgO5Z0OTa+rWTvqmtUOgeTXOKR2AGppwSgK4ds8+eH
xNnzN1f0bpD5S7wbxB3htAQ2QfGKxuFd9eKmi/iV4VavdFd9ybX17CCRrpNbMm3nyCo/XZA/u8qT
GqKOW2jPaeuopSZys9uc2vufL/G0AMuM51AKYELOLQ2YgZzMeBLuVedP+rHsxdeu066lyEBe2ZED
2jtNHpMAMzD8ReqVHfhPRh1U+zodjUsl5P0n3+R3c9XDIIdEAfv4z/7vdzc71oYxLCLU2+WIFq8Y
aMzlwF2lqD6DORs/CRJNRgfnrWMJG0y0ax4ZxA0YiQy2EWFRCLfOS2HwEK+ln8yF3z0JD6k3lAHD
Zo6fvEk6dCM9kc4x03Fo69rkxan8T/qlfnMDsIZA+Y9hizGnMD7OtsiRZuXm9tE1cOxqBBAMEzBf
NR4dhICfPPffXM6HsU5mdoSkQGFNfjTS8cEpk/NhziP++YF+NsTJ3GW7l5XNEEnjpxQ88kfNGtd/
HmL+iJMV58NVzHf03ZTRMo54EMKPmQmjZOq7dVqqx164uz8PI343jqB0LInypEls+XEcKhGctGL3
OHsvCPGl3Phf9Hv/DUg6PNPT7uLH8CnS/3evJt1b/xn15Oro4w5HO5lHpaX4Lt90GD64i/KyPHwO
6zxt1JrXgQ+DncxvnNtyPHznwcSG6l2/9fdAHdZts8BT+5P7+ZuN4sNYJ9FNbmS9nzMWUKiFFr9W
rGpG9+jNpoHazZ8f3WdDneyzIaQXLE3do9nfNPn3AOG+pW2F8SD7T67pd1MEVg9tc9LAZui0OSwP
SUmETfxEA8Cj3emUHIctrVz/fBWapyBJVI/N/JclQsYdVVEDLlXcbhqcXosx+uSt/e1cn9v+4EBy
iqQl9eNc11VjOUZePpF6onC20+9xbdDWsIiNu3aX7DmwQv7cYNL75wf162pB6hhDCcOisYb/O1n8
rL6cqLJ5T7bVVNZCNHqF83vgUeT48zhvTacf14w5Ry2RhlhwpX8h/CK/SByjD559pHTKa++LBEtM
O9gnur6QrfPaNhhZWOmyFY+ebyyH/ODrpIjHydy62LuQqNvV2NOKvFuRyLloq+Y6y/d//pK/eQh8
Sfo2Lahz/Hc6myaSDHlcRM8VEjhqjOeNatbU/AFjqntK7hgARryoxXhWIqfvlb9LYIT42ILyQ0uc
7T6Z3PNbcnLP6Ou2bEm/IIn9004nL9LgpBrxc7yPdsk1/gh4WH3enPy7q2YYlDEopmZm8MnLOoZU
rkHIPpvbntQCjIRlfxEcyL9i6byoX2a2WL78rP361xeXdIFDBEndgiDo1DermAI7Nvz2OQcqVquz
KMb12zj75HnOs/fDDcSlDWWRSVRD86Bhn7xUXe+6ZtllL/1BbFS6l7vhjCTQwdsqb0cj9OWnB/lf
rooB52WItIGN2eBpLyyJeauu9PLF3HrH7rZYZkvcPLZy261nhnV54a+1n0vT/4pm/xJzJPbfi2aX
UfC9/lAvm//9z3qZsP4iLYULBkG2QbFsRjz/FKMhKoMzzmGZszKyMunoHJf/XS6Tf1Foof3aBABH
68WMaPu3GE38BXgaixgSJqjcZhPJfyJGkx/fbEfipgdemqZmzgDYuZ3O/oh26YiS/toPUqM7y+IJ
vHGtT0m6zCqtsjeN8nVnhycv7sFFU7X6IW/ibtjmBVo1wIagYL74mtelB9/G+vJb7CUTXBq/QANs
jxpFxIXvYPD7XEaVhVi8RsZ2hShWQ1OsY7y98UWmD4DdiiAD1lNnErKIE8KVXHh6EpPiatCgw4OJ
84p0TBPSQxBOXi3PqsLzeHUcxwY+2IEMMuA8ljtDpV15bWWNm2dLbJkRH+BcY+rb0XFtTG4sq9O/
51UKrmijvLQzXcTnZHz4bjH2ul1ta9UuatLYx73eH/xntzVGcJVTO3RLJ82QJ4SmdFS+8LQg1NJV
Ok7IkBYmu4Sgv5mr8QTZ0zpwNyLyhvIxIxG9czBnxSCeLFiwBCddtGpJcrSs+70rQuM2k6pD9Rxm
hQTFRNb16CkqhktPTm58T8lzolbftRL+NN4o6jnLLEHlAsVWiq9OMvZJSmgDpVS+xDIrnLskB9m0
jwONBp6msBRnOs9wgmFTyL7JfsA2Hx78We2zVVaiX4DCRPFr2XkZrhrpIV6up5oaRjWEfAz1OkhL
U402bGUOdXnoo/Q5HhPT3eHXTnPc1PSCrsXExYsV/ZuX0JZgOXwx8tbOXDiADtY62nVE1ezSroV3
NzjooRZaOrWzLsDzn/Ss8JB92x2IH98ebp0+SDkHtlp91g4yiJmP8znCy7XxxVKaRHZfu6NGZkwL
f2QIk16Um+YCXszQfivqABBT29WUBY0SdUg56v5zOOZ0xCnAO8EwYXcabiyr/FbmY959iTUtuKzj
qL6cqgJzWbLyQr93fWzn0XZlSVQtfCN13Ndct9rqh97qyV1byMKCuYw1t7mIOx1Zg9dLJIPFBFWo
tMnP39QqohI34N9MLSV0JCDxsJ3Eg4kScOMHb3cvFEZCIYtJUQ2vUY5v78GPdONb4/WJ89z3U4OJ
E6BXNHOTlrs9HaFtFEbX3VjrIKd6N3WdO1clSX/eZuT54adlmgXGSFmRfW3A3fcQl2vMseKHIRRT
cV/R7GNMa5V6oa0vfV5pQTURKTyiC2k2W4nYqjfOItHT1UXJph2ctV/nNNpvBz3xAKkLl+mjb81y
0kaU7GgaG+3amu2SR/Q/UzPsCkyMd4ZXdA0G3NKJgWp5sdkY5q7NHTdFzFk0gzhPLJHM6Egzbxvj
bpQGmxWdQ/QqGIVhTYfKYIkyl5pulkF2NCDPNysq432qXakATWCzjwpqjosRTTBcrarTcnhbRj61
xWpUplkN53HcuywGflSF5o0hbDzfIysbFqDpxxhu3iDr4i6QSfuqFXXiPqkQOScuW7rUdk1bx/o2
M3RVGfgSp1ZWrdKspNIslnLKkfv5YQm21y1gVy+sJEPu0vxUBtphlTqYsUR69dTgJt3Da2JBRyE6
js5SNlW2HdoAiaEkhVctBXX69tyfZEoJy/S16tA3BQJMTw3mbhBxG+wpqpbF18gUbrxuEb3VmooB
w/8UOfp1G1zAkZPFKvsphOyjqQe4u4g5nCCTbLoWq6/ISClqL/Kfasp40KuVaM0Ogtqb1rLqocvR
Dpn0Sw3hwn3mlpynw0pDQTEMlrY2zSiC8Vqkw3TnBhbcsq7RerSGmLCPLl7PtevQekqFM486P9wm
fRZTwnK6eHjMM6O5wWONzsegscEI21WZGgvi/sq8DLshpCSLtULzxA+JciXh6O18L62cLeTjWH8t
ClPQ4pdk2VrLvMxdNe5E2avHkqFYmXWUEdqwerX4rlPgtx46YwApV+VNW9HDQdcWCfN6DHIHc+8s
SfeizA3zwdCUzvZhuGm/KrOp8dYomIsCt9Ew6zbt6Bp8bNZ0wdKSyGaBXg1Z7AFNoM4Mh72xAMMm
sZ8vkJjF0XlR0beKcHmIb0BkgbBqSthqSW+8gar1ZcUn6YvGT9rpKh+rilZaSqXfglbRABgprWw2
fYCn9mFsdAMwmds2h9K1XSqqKUexonLp3PbclCQACqsl+kohtKWbxs2Flzl6do3lT6A/uLS41lsA
7fuRMxe4ryBmRyzqsOphiSk8Tt+Cnv/Ff/8ydBIU/z3+u/0+vobf0/R78z4IfPuhn0GgZf+Fsomg
gMqkSYXLJpHzMwg0+RuqWBzn50CMwy+B3t8xoCb/IlwkGUj0zqHYnA9Lf8eAGh0JqKXemgg4KBOe
/rMg8OPRGzO4GdjOyYdSBOnHX7yW2gghh8yQOwn90RTZVTOYamt59bnIvGdb7zBSNb37uHFI46EQ
XYfKe9adMKDqXZ0jPkIq7xz95IExrsxRLAmY7jpXXvrsboeC1mTXeLDFWpUixX/D+qpibYUgX6cT
z8bfPQ5hxmZXocEnIp58qMdy+e55fPl5znoP7jmpMbIGAcT1yCq7AssJnsV8WnqXJ2SRD1IFLRZD
w2IVl+LObbsLFCBwJpyzIEj3pvAWjWU+lV66//PYc5LuPye/eWiOlhhp468B/oi8w8ehCdrixG9M
D66FsSZyXtn6FyugGP8ZrV5+NtLJRcZ0d5ZZHwXLMcmezQmTxwlPxTSrFmXccIup3Yp6J7T8sZDx
gXLr2hHVmW2Kg0MTYpbi+A7onBa43Iqfg6A8M9K9O+JPCGTC6OUVKmKaQSc0b6VqLnph0T4bOxSS
phfT9jYVPd1tUX5Pimhvh+Nz2RvL5LMiwVsK4OPtBHNl0D7D4Vaf9XQfb2fUFubYDfRqGnW163vr
ZajwCW3s0l+xcwXHMHSRnuAvQ4i3mjI8SEEy9PYXt3UuU2XDjnXPylF9aydmW18NZ9lUrscaIGyH
X4UHa9GTFUfl4jJCtpMIzCcQ/AR6yj78t8z0Q/PWJ9OSN583jlIp/WFUXz5eTIItbEQeCbubPr6o
m+hehdq2RpWoAekDiAoBod2HOfF1Lrd/npYf86LztJw9hXToT7MFJYLOj0PbnBtsQ2IhZOPW4X+t
UbnRkrMpYmfVOOVnub3TFeZkNHmC7CvyINDtmtFqZa0Mu31FZLlF3VsuKr2/1KuXdGA/akNx3mWV
s6zy4HrQomYdAuDr8P4h5QUZ9TIWBt2gydlEa3TqFN/Gqe2gPV2YRrdX9Go6CZs88O4AUoFwy/VU
UnaMc+uuzpALGvWZC7Zd7+UPKwvW06BvMIuaDyHm1uqslzRWX8POu0p9SZtQSseeNnyyEM0P9GT2
vr/r8qRC7ngEC2hCk+WQnrMWX+pQMq0g+bkT/9d59dkobCrvV7s88P3EHBlldtChY93tf+jJZ/Z5
v3ukNtMItBMq4F8ATw4eLG0MXZTeEIWaMESpdf3nKXoiRvk5R8lMUEomZQZH6uRujUFR9JGbJctm
LTYl2bJyNeymG3MxriABFe6BbeSTByR+e1kW7Zp00c+v5kmirvb1dPISxoR1v/Tz7YTFwZisu51G
c+/KbjmRLtHrfjbu715HljW6D8lXIPQ5GXbCgqQZ0TQuZ69bYLZPgeusWr3etJm3rZNPEP8nlaX5
zs4lVoekk/Nmr3gyXFJ6XtTTU7WcqXzWJt9kW2PP8rctNhoelp88x485pl9HOyn3THVXBl3BaGJ4
pP12YUMeTvJzb+yRg8V7ET96Y7Qcw5vBMRZGOx76sDuLdWtvFORVOhPCCDrRqdbQt+SfZLZ/fd4f
78TJOkhfGsdXxXcDlrOBH732ips/X/6v2/L7EbDe+/g2Biiaqn6Y73WD0QlsqzL7YeiPQdt/Nnfn
UOLj6vJxpJP3JUiChmCEkf6Ps/Najhy51vUTIQLe3MKUI1n0ZHffINgO3ns8/fnArbNFomqzpNGF
RjEd6iwAmSuX+Y02yYktdSWJvqBfjwCwCwvr3wI8PE2jTJ6dqu5caBeuMJgujFnv60deDRPXX5w7
7vMz0wur21nml5RyvYObRmtJ3VcykGRhX4YH0Q++K+kLApV2XV543efXBtRAO4+kW1zaqh+jX9Jg
II4ICXB5hhXaVbzx3cXWU/H6P5fmmCvDyn8954e1Vs8ZmEXaGAab17wBH3bMHmQQ/nbqhq5yg8MO
cR6rSvmaetT4o+7Ei072y8k5+eIf1l92xIe8Fsz0oCca69eoHduF8CBQQWfNtyTN7yvZ2rRoaV34
tKeXC5sMfKWErKcpnxhl9H6rVsbMko2nHoBQl3eL1l6+QwVmE+66vb6LNob73y7KsdEkE2t0jcTv
BGpptbpq+PQdnCyq3SyO0HbAhQRVNpDqEoQEkL3PfmyAA5IcXH6uAoFfhgw1shnJgIaCL/+gjrr0
Kk7OGxtb5JogiaODruvLq/rw9gf6dqNvzKEz9/FuVJG3quufcyfvRnm+AqH8IErdfRjh5lY1r72a
bmuhcou0/u/AguxC4FZoKJj4hwJOAzT8+Xc02aBHRYMjjyG2nmotOHRU4wV1dkIDWKqvIBYSbiTt
bxQmm9LCZD18jBLTrpHjAFt1pYJ1VnLU7artMCI/L8ebPM2u8olYbRo/IC1wLfn/dYzgV1MZUZlR
ywIHWJ3THGBz58OocDrkakCzBigEO1g83QDl6GcPkZcivf96H51cRBZoCqZ8BEFQFaCWP7+oStD0
qjGCYFFyOY59cKNr5q9K/dVr5VsYF1utUe/ErL70pCc3AMuCsVIY5xJLT2xK5kBO89SH9yrkDU7G
FmBeNXdhT7px5GXa7Rg9BGa564zpjyUOW2gpTmOFL6B/nptWvseF8OvXcJpY8YNIcfDSYLgkySch
Mqhl7BNwvBic0VXATTndNnZxIXPABer/AeDj4oqrQKlAZZZreI22v6hfWVnsTFX9TW1fqja5Y0xy
VWgIsvVDfzVj7zN2it2IjCizfwlm/J+p8cUfsjordeCLUSHy6E3dulOCZED5lBv5VT9Lbh8IbjKk
3iDExx6tPCYBG9pvN/o4XghoJ1nH8gGWTaFT9aEDsYoc1tjLQdMsv8JUbWneNfPfrz/xmZ1OQCMm
MFAiNKwvYEDSeS/2aM+0gQAc2ELxcPLa2voOkt0Lo/h2kgYKvvHCVl9+96f7CHthgCl0s0Smm9oa
QR2aSP9wIzGVYYwYQmjI8Jgr0Nn8+unOLANoVmNqCtx/Ueb4fI4bTDHyPmOZcHqENr8Zq5+F2P53
fIIlrGKHyoei0cDcVlpX51OBfYhaQ1xhztFQd/pviv7sR9/8EVrRhN+e37RviWV6Ul1eZcN8q7Tp
N+Z/d18/7Jkty9VCS5/71lq4l6v0OdM6NagnCX3MLZFj0aLstsW23vVOtQcb6bvKP1uRmo6ygwtl
XY0YhcCD16iywfH2luCAGoTujk7yhDaaM/wcv3/9iKe7dXnCf6+3ekLZSKoETmRIyhbspF2yxVxt
h1nBhVz/tEPGKP7jOqt9M5Vl2EYG6+AC4QoNLb9JuR51hJOgkudi705xtTNDf1Mw9UtRjvVD2Q2N
X12By07UgLiKbnuIeahV2Dq6i+hvoVVAG/NRUpD/Mt0hBg5soLw3Rz9wZbQDeTEwHHZokHzXFWYP
2CRm6IKp2ZUM0+brt3h6Kj49nb4qNIxZFErGF1RS0NAFLXX1cDF1jS7ELvk07fm8zuoWDTVg0aVA
gt2l+kOe4PxmMuWRNE9AWTbUWkfXwk0Yx8RRrBsjfFDGx8Avd+Oofq8Y8qML4aQT2hChjlYyJifm
mP/IlcZVx3mrC8Hz16/l/zg//7u73qWOP6RpySSNzUjYfy/p+2vVwRo63iC3tg93g+BG7sV09aSa
/7zP9NUlUxmMj6KJdLUNGNsnmqu1xUYXPcH4LdOFlX8qSnyD5qinNd0dQ4EjJnkYWgYe06yfMQ6O
GUI1X7+F01KFrP0dCkS7keR9zQQYy4XUbYWRg9DMJkEZ1SH3cHB+ON71VwYQq2Ezev1W3AlP2a12
IaKc3nefF18d8GRq+27CLNApESYNpD8F4/uvn086TbJYwtDFhRUA+0SRP98JeRDiWwT24L2lMT5V
R93JH83vsYtCRYfCl3/VmDaMNml/YeHlt3++8z4fh+XZP2wvlN3mqGoJz0vHiMcbXiS7vO2vVFv+
JWwZbm7arb4R+eclV8yVI9tyQ7E00z0k/KVFtGq1z0BxpkUogNQnPNHGaRwMXyMsFmj8OWrtgkbZ
DjsUhBTE4uz/QE7t9LMu6y/ENF2HyLK+h9tsKpu8Nf9n/RmN2l1yg/Irg1N7McCrcjvEXNW58MJP
v7RO52qJ45oEyk1bxTlBzcFwljz1KEpuwwQJvMWzDEu0NuXdrFd4YnbICs8I/uiSW5jpzpIQpRTo
fATZ/WAUiC5mr1//qDM32JLIIapigPdipPZ5EwjwyvtKzylQm598K9dMZi/SJy9lcAAm8IDJud0V
1qVQfOYDGCTxFq7SFH8noFn0AWs0iKhA9fv8rsJfaHZDR7ky1L3sRR6zerToATtgHM/Pqb3mCRdG
ZIxR/bpw/M7cPWwCmomkS8hO6atDUIx1VgQ+30Q3SydgBmgkOKldUtw/d/V8Wmb1mg20qKrOWj79
NyQUk+P00m37K9jx2/a1tXtsF3MPNQdHga9no+183T3m20uAUflMeCe3lSSE/RZv1kUC4+OJj0gh
ZuaX8GK2/hYpcPnQ7SoypWgXOpXTXkWH/rUCPe1O14hwTm67zbfxNtlUPxdRw3/hLv/vkmZZbhWA
+DlYk4AspZA2VpHPRIqnx78dsCwBKP5d4rUBcGvf3/+zm+3TWquI0ydF1/iR8L7WZGcPDQ+MB6SD
uH23wb3Vrm/yP+YR9flLl6p2Js5+Wnq9xQY9L6SUpYW22ZoGjCscHIf6oa7UDcLqi7PAzZQ8YT9v
G5l0k6Fqhe66Gyyu2w1eSsBvogLSrPq7g3ReWjiqle2Nwf5AKj1Jiz+a2eEJZ7SmjUJD7vX61VgH
O6F9QD8a3Fn8KPS/ZPMByI8j6u0+s14GrjEKHlsNQluKf2v066dW2Mu6J5dbfymxElQMEM4OnLqX
DklS73KAhoMx4H1W2x0NYZxzb5W+eZbk2dXy/EKAOHMrLmXYv/fG6sCUwKiE95fWePqBywlLxtu5
2tJWZ5qBIjP+rD+Bu/8HUfrSrlyi+IdrcVDFUlEEcu3p4G/LTbgpd9pBc9ACuTy0WXb4yQlA9IVb
iKIX0OzntapQQgMCERLuQR/DYSf4oe5VphndE7h9EHcXvGDOBHsTxMz/X85aXUBNO/TASOHFTdkO
PM23yLzSQ2tnzDE6ak+TbGEFeWleezqYwovp46KroCMkGFhYCGk4ratZ9uii1p+7votGb22LDOjd
ZTB1OZVdDvT61dI+WCj1tF0ZFn1+tbTvfHlcFLOX4MIwzIY1sTTU8aR3gl/ltrg0LDp3k9DmpdvL
5a6K2mrfNIY+9GPLguLEiuILPuOu4YNer/9yl9nJr/wQbIrd19f3innwnknBw4V6AiGEmv8dJv1h
t4qlZDR43y6PiXgXFS+3pzPvyh30C7s81M8Ia124Ms/dIh+WVFe7qJTVDs1KjUxN6+1RVq8LXy+d
iUMaLaVp3NQX6IUrNuvJQ6qrLTTglTjIJluo3ygb4bXzsAB6Hnc6RpSbeLO0/6BUSg7CHMofRN8c
9Qac7vd/8qYZciLQhOgT7ZvPGwq9UbGMR1gq8X4xlkGfOnELh+6zagdPtH3fkJuPSOk244Ua5Fwd
SGmgLngnji6Qys8rK4kKQqYiSsSRbW4lt7ydd8uEptTJVRdfqktf+HQUxZklCUeSSgPEhbH45xUl
bSzA7LFiltZbvUAcWxCQ9rutNP8wdwAvFISmwsIzDd+rpOzCUTp7kj6svrowEdy02npG9TxTD354
RLInqi8ssfwVJ9EBlgKkSCBW+nvR+eHY0NdvJLkj/5SEn2p+GzF2vLBdzsUfg9mPLkF6I8FcvcJR
tfK+l95De/UyecSfqxj/NVvbLoaz7JSLRdWlFVevTVCZmXKhLpcJIgM/JsSxiXfh0WSXmFeIhl9q
S3FDnXmNHx9ydUsLOVqy4H65UADDjoxMU+RgM+yawY1fS1O10WL8U7XISYQJpkaIgLhsi3VjI0Gy
UVCyQvUMVnruqVXqgaBLhgS3B2rBst2qSeWpGLOK+pWe3PXTN7+rXbRcDTW+iRtwfmhEtSXq21Z7
k879dTMY+xbwb1MVbkQ7q5gnJF1gEoh7oLaP5SLGPmc0dn00Z8KdDHdDrH1HwwwZ+SbXb4s3TKl/
6aG0MUXa/JI75MJizrTRA8w/WGGMjR8y3suoWdmjKLuzT8kQUS5PCHF2SWRXkXhfq9KfNs7uBtnY
zJ3pNCky61mOk5F4XwgYqYq/4C5ixS54nZ5vBYTvtahBVCuy1Vl6EkMZreDWUWMVCah5Z3QtsvaH
3u96VP4jJ+xMD9FMU7IeMFXc4KiCkQ4Qf8nYARsWFGrZIbwTAGMI8VONp4CV58gy1d6o8UrK5jrF
Cg695NvY0HfMMw6JQdUxG86M7fcsB+iAYhHUSI6vfRv7Aex8/SZb8hWPQfBpgiMKuyKkyqFD1U30
1FE8trpwJ03HdNJuGJjtqia7McobyC87K5EP6DYPECzam76Z3E5PyXEbT8HRIyCnrdp2qyXFm98h
aKcCAtcBwNWCtg1GFd3SzBal9NLBPI0u9FsoeU10RIGwKqs9i1MeApwqPeIaqRhtE/4etvFjifVP
bCOHg+daPeK94lys/k+P5+d1V/lBOPRxW8usOxzMbbLTXtvWlh917i3Gen/wF7oYxZeL+HOQW7BA
IjNWMjA4V6snLf3ORySX3KB1e3fcS7vyauE/hveXRqLnenQKqkILwNFkgrL20UWvFvYrejiUOIxg
y3EnGLi1CCX4Q8PG6v5Vi9BB8HFtqh/EMPDS0fcmBLsGc/wjY5gEwvVo9FhApLuG/5eQd94/CsfI
RIBlpfOylnip+rCIQRaFjv9jKYrwvAvdDmUrDzEpDKLs0LtU951ilbhElyElow8FBYR11iKqUSyY
ervEY2nT2MZV9Sw4v5RDfaj/XBIjemcZf/7WLMbMg8kSAignQ2lMnoQgCBBFS+Tc7bBb0MZvPbj6
/k/pF9u4lnetjCXWkrZMxm5pQA39b7kz3az7246aO2F+5y+MmrHawaLe98qvRt7nQEuTJF08w+xG
+K3J9z4OGAnSiR3hoJlflSTZi+K+CSDiKf6jESPZA1SxDq+s5JvWtGB2Kg7xMeniTatZewXyCofe
y2NtCX82DmGYLef1lSDkx6JpD/XYXzrwS3p08mo0BbWrRZeMt8Sff7jrK9VAO1fvlu+AaZPd3RQO
JnT38qbY0IL7B2niAoqndmVWL7HvP6/WSlCopIGG2uBEs2PtzC1ag05VOMhUEMJzjzHDa+Bav7/e
4GeaDCyridQeVM3suc/L4tWLVl3J99f9u9ikaUp1H9JBkI0bNcConNnQ1wueyxE/rbh6rcLYIomq
95yo6Ycy9q6s3KmBci3h615pFdqjxW1p5ff1JG76qNt/vfqZxMMSNVlCsJU2FjDOz4/b5hmqeFpF
4iGUjgXlJbI65+sl3gcLq31j0ZVn2q3h5qGulY4AlAcDNzdr4PWzDDYGWHsJvkJ+qWKsCOugVqDU
qAdF/J4o4ZXRRZ6sBTcQBJwcIK/WJTeykl5o2J6r+IDtQApYzBgUZiKfH90Y5i4TYWk6VCNXgC9f
KgM5/25TT9YBDWk7yLv9TNhNiwLuufbdajNn6IY/Zmu+DVF+KbAu19bntwRvk2+BgfOSSK9HrqXV
DXJoLtfaIjEi3Cy7PWSyRlk2OqadAiJyxB32cZe6mctB+mrhVYGfNxkMPYwJnKmM7UFF4KDk0wSX
tOxOq93l+TDDwOCK8mtthqLPoL6RkqX46mKvmRFK1yN3AA1uGdjDXUxPTs/xshyEG8o8C9OO1cYu
RriDXcVT5YJBrw/+XI4lm3g0tdHNzfwlV+ZL5eVpw4vEhDoP9QoNcMJawGIWkWWoFIYhgvy36RIU
rg9iAEUCMyLRukZww+2YBmJB49XxhbXPbB7yBrIUk3drIqL3eS/rDX3ZUuZpy6IHR3UnqUg0Ano0
7r8+y2c6CCzyYaHVZkHhoJwybOUg4yIbtEy446RPmYeXrm8mTyp8ycrH9BYRNRvJXxe+s9fJV4pw
p1rZsxzicTJEXFStXcjRc2odS8V3gPxvY+nb1z/1zLb+9EuXHt6H2yqsSkNJSvabmP2psrtYbG11
1C/ciciTnJ4eBYA6juNwUXBYX+2zsQvQ6CmWweYk77Q+2JVz7LG1kQShPtClw+jTIPdvpDT/LSm/
0jK5StvHam43iYoxlPiXywZJ/uoQKeMTgsuOGf02MNccx+TQVS2OHj9K8c2fzG2VZNdwcx1J8eLu
6IvdrQrG0cxlZ4pz3D6y29SMbwl4171UOE3XH1Cw3ipJfAPOe5dlfQeuPPsRjrq38AAZWz7gZYpd
7O9ZJNiADNS1flP6wq2lpI5EHoz0c7AbxOSu8/WbVNOdhbKLtQpsm7hHB2V4CvO3qEsfYwashnI3
W8Y2CedtA8hhpFQLTHHTIDQ/0yXvRuEolrgpNhWgNx3/vWwXRJ2T4XzWd05e7OklbAU16uxUZHiA
x99EFkorPX+Io3IrKNNenxARLYYN+kye5adeVmabslnKXLNygxKsfHjXdf6e1/gKFd418UXs6Rzm
4l4QZ379bZGwEybV80d4pkFJRMAoh8IWj9CqbV7yAoIvf98s3TS+uc8ReuolzLjC7YQhAv/A/nYc
GjtTlKsAb9maB5YldMqQgiytx9jsbL16CFV1F+Akp0vBro5+lGl/SLRkXwZ4ccmJWxoMqqzHvvXv
A/NN7OhTx3vdb34KgXBj+jeafCdaf2Kt/J41yoOe/NUHXNes6aYPsAyocwQOcqfNvkWIQluYdKLv
elVaiCxnN4nB/HfEcDYqo+9Qtrdx+ShVcJ6ozaXkupCuNB9ceK+4addj6xc5o3VrAsavIIrEZJBi
cszh5bwFBznG8ZaD3COnjEcMJ3w8ZDJe3pFxHXCmg+RgFYdJCdzSnL1R/T1a+wDi9j0UfVO/7/MG
Neh93jzKE1C+SLrF284HjJz7P8XgbzpVQFT1vTbiwtiBRcgwg36xMOcobbxoantCPzhU/mi9aRuj
cRuy34Q4Ct00lr8ViA/BKywruqZj4o7wEbN5l1nRvgvoIeKCVwg/Bv1tIX5B+z/KguphZORkmsYz
c8F2V8LY7KvkLUM3DpFkrx99J5EmR2uQVdV/L9Tfpi7Qqnj1y29ZpTsYXNiSNbhzEtxbkbTvqnur
FrY9oW+w/lZBtUEyg7AGE3nKt6b1JhNukin8CzWXv7llSwUovecA8tMuxIsW+by/neVJuuIh+vgw
469iJ41yNY6NHRq6m6X4uPZ4Ihjjpu0guphABUedt/TWAuyBxvwgKgWOij94ffjHuBIXdkRVMmKB
WJTMp0KKh58wm5w5nw8KSsT4Il/rGMwVOnYPPgNaRC0GWOf4Hh4aIb7Wkj/Qrm6GoDjKk+7lJkYz
5WMxNw912+4685Y6DMltH56IPjyUVb2PF4fBtt/33KkoMcP6L92Qcz9Lb6GAYR2Wz7NmuVBeYECD
7eoHF76+O1Vw7WJtI4IQsgrVkai00nk+DJgkyjhblugxFUWJdPL3dKsVN4lNy9geMadT5vatVX4Z
HHdDfpFVyc4prsKpsdO2uFUstLDlnMMmJjYArx3mEvhbDKBKEVvPv0Pavx7ap2IQfwaaf0MWcF8E
V6r+w2ccOOFiKifDlTq9GYPqmZP1qhYmHMB8Y3alnTaEqUM7AAPEoTOrUXSo+LfyMcKOBSj69ZAp
V3r/OmQpTPF6k0fCFvOSm2kGlRCK+1BH1AI/4MQ6UEHtm7K0wz76M9PGC4NoXxowcAiD6J3Y4AiT
UXWUIvreJ+YdQcA1K8FTyM5mxdoaje/K/k8Gno6atFdlBuobLS6e6rWa41tY5w9jcVOpgGg5Ebh4
beH5b5RU3YGQ2ZbtVSqrdmPIHkrrbtyqjwOmNnL9NqLcIRVHqe49gaXabN7iYmTjZWXnE2mLgERL
ctOo110Su5VkuVYmO2ov7eHrOxh4XZst0xp9AjSrX+N7INp9O+HdwTRDVt0O18spk23uUDud9zFn
NyLND4YAN+vOk7EVEuLpWizxnY5xJR8nmo2B24vd3qL6oh2yr5VKRDMdyykr415Abzqbaj645coT
jjFwNtPxafC5eiLZTfTuBbSfZ03BPu+i2m7yv7o5On7XfVdqgMYpjqei9lxoWB32Kr7zoA0T3+nQ
xPg6DzmlHtMqQTfwHUcKVuMdw/MxEZHAUUY+uZl5Ez10W+Gh2/Qv6k64OG14x7GtMvlPK61SnmLC
8Av/GjYGBLXF6z2XHlpYAVpZOYb2QK/Tyay7nNoGaLjry/Rv/CdZvu95w9qobyLtVyh/G1ssWtIf
dfAoS0+Sj6G8fzfAlZ36Nz0+5uKPyXpo+NcSACMwbk7P39PSfcZSNGF0Lvs93uKvSYS3uv+SCfSw
B3gI9cMCu0R41p3qn03Mmw7ht6FjFoTfu+p3E/4uA9JE4KyMEHLlqQon7vo/caWDw7zLsUtoaHNc
+DRnkzeUT3W+D3JLyqr0nlSORDIxINHab0VLW2NQOI7mD5Xog8q6Mw6G3ce1U9LH9P3vVoo9Zw+H
S0gu1ciXfsmSzX7YJHORCxXC5qGDp5qTZg9K8yRm34OJMVnJ/+xjRCMCOxmLV3086oW4k+BGIvmg
X0jwz+9WNApAFDEmO5mRZVbSFg0OXug399fd2G9RmL+Dxv8Y4KfaDsIRD6jXYcmBwJJ//TnOdz8/
rL3KpSsc1iSc5QAwyXPmLFkkvlbfZG7PtMzAbxUHwuomFoDUpNV9qzQ3KZMFNbS2mrxp45DJf+gW
Cvk0wKPJjG8q/RIk/LQHxmFmNo0iAwkww73P3yk2ZiXGOplWcCFeSbFwZw7lXrcg9Cu3FUPbXsMV
1+wFV/MBArOl1Hi4tGvP1JmffsOq2BvkBC+K7n1UvUCOkOXa6q62lbzk9lJD+kzRTk0JpF9G7xZ0
2WqpbsLxIfDJmTTltxo8qX5tZ5AG9fkKvIz79ec/0ydaCliwBgzXJFoyq9pyFizUg3o+f+u2NWIu
TKmXeZ+CPpfT7ppkQwzFU++hcAcgCBfC9EoVcpmNo4XGHAPVReb8JwwzLvyIrJDVy/BhwlvECpS7
JkI7ppQdje6v/jCakSMkewklqHlsj9JE5qPGpHeDkzPCqVV8z8Nj7Ifk381NCPfs6xd0rqKVRErs
pfcK6HN1PBadDTTdl9a7IILuBPRmCJSdw6XvcG5/8bfDk4eYBRxgdY2MjV5JYznRqdGfxwmL7rze
0bcKnGGobaWJr8dwfFbEtrRVGRP2fLr0A84eMhr9SCLK0LTM1a6L4I4oUcuuM+PdO3QIZtLQ2cp2
TG3FuaxGey74LvMFc6Fesw2WP/8QfJWozLQs59NjAaWlky0EF3ugy7dZX81grmko65De6IN9XqJr
uARrlSbvuAmbPUjdbTOAgbelv5NbO0zKgs1FWOClNVeP1clhpOUxrexlbCW5qbtIfDmtB8DD7p8D
l7Hg1xv0XBcK3jydLAhHurbunZc8fxcjGEfFHWwC866mqBFRJqrIx79e6dwX01HNgT2IpgvIis+v
E3dX0fc1mqWISmfWjQDH4OsFziCrgRhDqiTWQ/8x1t3hAJPtyRc6Ip+9gGoZLFOUeokX3SeVLR2V
H9meLPKIAx/KXxfoefqZ5iVHBzFh2on8hPXAsRbMWiIbDZw0NWmwbQlbL22aUkeX+06pPPjkD7j+
PIyNcZ+k2aFNg2M1+t865NFyfd/QGQj0wY7T517BKdGwbNUqnRpn98XJS6CqZ4jiS+K2VuJ5EypJ
7UrVT6WiRlYCHL+LOwmz2jjE8H2Co1A+LNrgTTo6CKDbqDJca4LQOhFFQIs2cK34v0PU9uoGQJE4
eFVmeUN6r+vHsv1u5uFzWkyvQq93dq9gF4kyu1OWEGfk+SEuEHnL7wc2StdIe7N6yYD1yg2dmnC0
/SLdjOrj11/2nQewOopLWCG88d+nJgUAs3N/wurLmVCT81UIEFzZrYyxSBrtFZHpvNe6gvos5ngl
fNfmWwOHj6CiCFwUDALJOBhldQg6TEabG1O8atOQyQmxf/xW1OXWLPJ7DfchrNL+JnRsikpyBuOi
csyZIM3gHfkGVGd4krVMBargcyOXBJRGPYzFQmjNrwRMKui1uWEieWE+/CDG26ma7imo3a9f4pnz
h+oHSRA0EpSo1xFa70dMYRVOh548htiLBMalWHJmPLMoAPNXL5CtU85sEVV6gF0ZbvTG4EaNechS
mhgxpnqKUT2geHiFEd/VZKVo9g7byNA9Y5b4Z0EnEnQ73tgXQsL6UPKuQXAtVG+GGAy/VyHcbNVh
QuQJ59s8thWtuF3kGK25sweKITnDdpXN/PVrXgdUlmTWyp3/DrLg6vgc5ka5xMK4wV1KE9V9TAKu
MScRWirdabqADVxneuul5M9LxVkjF0LKUpZYek37YA3HQXlJ6SwowQW6+pkX+empVi8yCXK5NmeW
mqkctap35EqwU+keGalOFW+xP3/4+jWud+v62ZY//3C/F5LQTGPPgkb84Id35nzptpAvvb1V+eaX
udm2CGISHA3TLrT2OVf1N5HN0vpousxa5E1ChriYuAm6xzhIvDq7FaKusgu1vEmg4faLBC+2nGGA
F6R437S/5bhz5QpaoppuplpycC23m/4+mC659pwALN7fz8IkYvviorgePeIvGWFIzK9vmodw6RDC
Sfbzt1kfna7dGrtpFrlPHoTgr6+nztffRlqu6o/heL34KutviiEfAkFBVHEbq458QPi7eVOdFJx6
5pTetgq8DM154Fv6K9H1wlV79sN9ePRVIiH4WT+mrQ4t3fdwlHqIRv9gIQfV6t2hE7ILRca5ZyUH
hEvMMBzZg9U2CaKxRxuYXZEnKdzzJwWIcyC5jH8cc3htZeMYX7ruzi8JTwx9QUyA1iEEX3rflyvg
JKmCNERFXlargOKm3ZD0ThHF9/UgeVaSbC581nNnjsD1v+uu4kmCGTX22qqPKPOjEV6jCm1rYbMr
8r9KgIZXi6wnuKWInmhioJ4CY0orfuIfub/wO86FUHxttAWjBrJnLRfXhHT6cKYWbF3dVLOjOokX
gpkPTUiqziIL847q/IlCjnFh6RNQ57Kz8YuxtGUsSD63fJoPYQet2VSWqgGRhd44jojWlj6JWeHL
R5xJHQ3ILw0PtGszO2pEt0ZvVpmv4v7ngJ5Jkmo7q92oxl9NfQ17/RkRSMYT00sTmx7F5+xD5sIa
QFUi5Plox4zZs6HTmO2Cp3qIXKtpDkFTbLQMh3H1xpRQXmv8fTfqW4xdoZPbbb016+a2VzyjfZYY
6sm56OX+pgtJ9fKrTtd+CkYPQXp0g9qkqxoLF7DD63qW97PY6QB24PMsGnSf349e6zqzY8KOUu3i
+nvb/i2sSzeocXLZKIuEJpNZxK1RYVx3MPK+bBsNkNEy/kDhrkyPDDJrO291BQ029Ufmp0+tn9/O
nf9YjN3gGLmYu4io0n7Uy2OrIrmMVocZxEdFahQM1KSjVsm+JxXZjzw1dsmYudES+UX9DayJ3UpI
tBryUe71iubBvB1wSWzF1zZCq3wuXqMpvp515lphJHxP5ERY1Bq9ANXGhvlHb0BeDBXQZ/ON0GUM
LXVA+FkPrRobOo12pDB4jWXsmPEywSvUIzJK1fxTi6Hn1+LRKF86YzjE6WiXbfdKdH2ODICxkV0G
FNHWvJtqxkNGgNlrGv1sxetojjdGXd6Iab/RpN5OdY26fsCXADWdKdxY0GkunMmT2IDDE5ZkaJq+
/+e9EfThYNSYmcewSQ3bEI9S1tlsuaei12MS7PJ28P/o+UiYeupQogzTaTujtFCFdYInrXXhp5xs
wdUvWV0+em75LeBCWPLlnzQh8bHQEDRfLjzvOlensfTpeVeBAGhGE7L/GbshSCX8DDzL0W/1TXuD
e+Dun6ylKHRuEZuhfFyljMHcN6GUM3Fbiv7hCMFhq76LX9XPl7CS7w2nT1f38lwf1lrFeLVDv5JI
bti1O29kR3ETL4ONufhMpLv2ObyQop7dNh+WW8ULM4VgG2csFxbJvjFlu+guyZesbBcBzvBIlFXQ
DcC2wqldfSrkIVMpwQDFng1GcFJ33UzAlDB3rZ3OmoG7GhDKdPhddCUFUbDRxn6W1douG/0YiIhf
l8zz8+LOqoZtGiIOz2pbtQI5hjxX3R67DDZa29w0w2h//eXPbWX4Ukj6qHRfuOo/R1NNMZuYM8sm
Y6DdwcVuA3mrVMP918ucprq8IToSIsUf4ezELo5mzIB2Ll8Bz/HaG1T1zmpfLQmYgi7ZIxdFJ7jK
cD1311XeHQNrpGZ77JpqO9bMN6W7xKhtRE1HCKOm1DuZ9JKTVI76PShEW4BF1xDUZqm/QNk7SfQU
lY4mMsWYZeNtsAZnlbXQ4hZYqHAxNzMYLZ+P2KNcLiBeVvz8+h2dORgsthTH1tmki55m1iRIqNjt
L4ZhB2WHuD8jHGmLuOtBbWFA5rF7Yc3lsH0+jJ/XXB1GfaZ8HJFHtxeUtI6+RTy7uJg7+PRsNfR4
LrzPM8/IPsBRktEAPbiT0QA2z0WmgQlmvWR2yt+L5p3uJvtuA+3ZR3jA9L5+wpNMjo0H5BxQNlc6
nNblC3+4NaoyEKapmdHD794sBWE31u5UDImt6cKtoJ6LNB+XWl0LVjiM2BRNBkQU4zprM2ZMIN7C
kCTyqpdTeCi3qlJv5Di7GQRgmamwTcQEeaXKVQsLhONRTNr7SsXpQ24AfL/IVXs94DgdQArRxZHk
L/byBVSRXJWj9C0f263sm8eueQ16jWsQ5npxzb6MuulaAzFb+Hurpwjrwz+IDLw2DRDxKEBv5fvX
7/jSg6/CX2+0oG10HjxXXlQuYuHC33/S1Vni64c3ay5Uiw8fMW8svco0Foj3HfQN1VOuQrr7xMy3
0eNN/gfk4HOBETw/Q51FautE+nvOxjRHDZc7XkT6n5Z7uk/D31+/txNy7v88178XWTbvh+dSUqAh
ncIi6A5v2AKZF27Efo+6MubX9uzFtEThIF04Eidd6vWyqzNBT2FU0oQzMf5qf5E6Bq8QhbzoAMqC
KVUCI8NTN8Edqe7ztLt0IE/mte+rqxoMQwDqVFerXIMAqChT9v7Q5rbxotTO3pjYObTekuf5OCJP
FT0p/4+082puHTnT8F9xzT28yKFq7QsSJEEq53CDUkTOGb9+H5yZ9VAQS/TY5+6UJDbR3ej+whuW
2VpZUmE9O5ZgHdqs5BDI6VPFVb9pqHmV2PWFB0J7hIHUiFTixyMHwaEjZ3+E2aqmRl3FojodOUPC
Te6foai20uByGK12pLP8PU+hc8KJSsFzEk9TZ3PpSq1nKjJzqWO9I41qyAIiRS6LdkVSFNTVS2Tc
/rxpfzVUv14ZRG+UewhzJv3xed0nbDLZjX3qSY1KAT6Oy3s38hVb9l15lbtXgPsQkhyHa6QhtUVp
jOqiNQOoEIV1VhXNSq+18yoZL9VEXeWwvpoohuYWOlU1XI1ttxk6TVqmnXoTdNsRqL/ebKM8Aw2o
xa+RET6CLLMC/4pVdMayXCfGlW+FL6bsb4oi3flxtv35eb+Jh0wGyGxUzPRwqJ7uka8vqVpYVqxH
OvZuN/oGpWHFCdfJ0iqXFb3UNRgq9DomfTNhq16jibAsVifHCfWHv4VB/ATpgi80DzGrAiksogfs
fEGmq8X5UOibGiAiMq7rEPX1QsyWclQvxKq6UrRy42mjo5bRMjXpfVafGPEtuQvW9TWALbZJfO6F
d4XX/fWTmsn682tqs5N6bPq6nKDmnGjiEsHg8km8Gx3Iluv0pTnNr5sbtVoee6V/6cDPtiTxGc1D
VAt1mEazA62se7P0GianEZ8xZFplqvlUq3T82+qyRypLiWyciZZtRhCpbaFeFvKrF9+JWAD0xI96
kZJUCguxv5fM18B/7oY3Ge06rRVJr68SItYg+/RqeTHGjnIs0TuQPXyNwWYbLHEtzYOGiRfUNr6t
doh4v+obbS2gSTtR1qhjIlBjntYr4oRtYyMnvk4u0rNjjI7vBd0p2N2LP6eTc+82apLAK3MfgTX9
yt0AroSjp9sS+rzKKrg5lgZ+g8BPrxVsOZQmqSCzn2drFurmQNmCNUNL8NQKLmX/VBafhEFfp+rZ
KJx57WAH/Y3mvaqltu4gvrnxsxDgmg1JADrt2m+HRdR6J9LQLzptq6O6H1XFcgB6/PMJcCD8+PpV
Z4EdMHqE8QNlCpJ7WuIAEFENXkxiFr+ka5bDSfUgHykxywe2xXQTEiwzOzr55exsL/CHM6VQVBcF
bVSJNmHxKcl4pkgXXT0BlSBDA4dsPy1h+Czrpxyccl5lCyHvl2mCi5KGVJuLwLLgr6QiX2j0naL4
05WCVT7SIxbrZYdPqe+t4xrLFsyqVDnE1gGysfGUqZ8eRE2VCwuR8y3KfE8lDlR6YZIYiIOtRtJO
CTXZ8S35KWgoS8kBqN6mceRA2SCFv0Xo80nnjBm7bJV4W8kYT1McyRdcCjdul07e3Au4S5vI0uxY
6S+sqlk3FUh9Wd5V4XMJMAvPIv4gmlRExMy6G2NqlvihNPXbiFuSft9Vjzr1S/99MMpV1JaLrkrX
RiRvm/bDFZ3AgjITISXorbUotyX3QjUCWxyvxgoCOfW2onzDim3Rllucj0CP0dulTCZ6TFAGR9h7
rjVEOsk2/Qn+rt1NoN20uJS0S2F8CMOTMnd8r1mUxQs+aa7+gUucPeqjXeiaLeoNzRkOpNhapq6F
niFo0ZbjBrV6018PxU0y2K6akA+v8BShg/7URdXaUkEBJeG6NaxlQdkX8Qnb1W6HuNkUprY0jEvD
F8kpnqT8orGekvRGcj9d4bzoxkVOrhgLZ2XRL7MiWlToOOPWvWj7+04HyA88vuVvy4GUC+8/DPVa
qaTZ/yrCNBqTeFHggKL2+Cfqlwldd2V473FHVOnRpiTfdd7vLNmjcPg8up9evBOBZ+jSZTG+eW52
pqr8z0JTVH8zuIVq5SMLX5q0XnVFsAqrkGKItw57/AxvAbtuOuVWHK5xnVn5WMhU77hqLbuihp9B
1zIkKIye3OJcxhvLkN+qKr7vYTSreb2QoNjju7hjn4KtiHb9eIMzzYlRXFUylU3pleY37MuL2sgX
ln8k2gLPyBH49aLBU4m8lXgAP5lvrdXWbIu863rEd7FUthGyexlhNi1poa991zuRhSpeja0Q7HAI
2zQ0oQKpk/AVuakrI1nHnWWuIV3sOjHfSaZ5XhidtGFF2R715eCaG2TKgMZKJ4Xn345IOVOrTyLl
tBb1FaZqJiXWMMD2zU8XetzA7faVGw8h81UqVnBpakm89SX3Utpi60jzyyOjjsrmNowTbznmVbCK
8uhDIPCCmwpKpHk0WsRENpVAkhgoK7kcdpFY0FQZcpSwAvUqV2q+nAxQ3//EC/ShlK7CAIdnuW5u
/MR6klIs1UyB0LYUmQ7RbkC7NSaHo3sW+elqxKIFUFv0OtKsQuxoIXeXvcqp6UM+UQBsV/TBb0Tv
w7LCRZiQOo81qS76BxhHG96t6W7HettII6YW8SY1L6TmNep96mzNaYmvlIk0VlHWC627Va2bqEls
DxXsYpIwT1XQy1R/aZqU5M9F+KI2jqLelh6ULt3YxlKLQwZKSAipeKDf6WNM9geIoq306hHXCBLq
08m9LpIyJ1Kvx9pYReFJJ8UriWPWkM+sUjqRRnFT5+VpLaHu1QM3a5WzshUevbI8dYNhGZXgfnLe
8yogVq5bO61URxm8RV2Y51q2kTzLTo0nMdZWvXibmSdW0WzisrxITOMsbsFUy4xVt47YIfIjfqIo
sHTl0x71hsbqbZxAFxlxqNXKS9fnLKvbEy191DyEgDBwCkafjKArzhptvFIyH8UncafopFm07+Ii
fA96joFcWaWltVTRN017UokEHARXjlA3a9OipysUuCxGV+F5xJWR5Cs3U9dSLDuiEtqeET2mhvwU
y/mCioeMsZePAEqCUZ1XnDecCtMmBGqyiL2Ww+7BSgek9j8lBjESUP4F8orKIzXhdcp1lmFLLXfm
Cu9GXJiYJZK0vL2M0NqJ3XxbK7JtVoCKYS+E3pXp3VdGdq0NzcIs200hpag/Rfhbb2X5Pumxk01F
OzHgBBW7inBPXrdyAzNowPL6Im8wUDSRg1MfuACXiZksTN6rzngQ6juy8kU66usRYJOVjDzuiS9F
i1L+9HQWvPe2QX8V8J0Hmmn6JCtiQVY4jYxoY/SQNPpkFSFTElefbvkU+Fg6pBi/5riDgxRKugcp
kmA8vMX9mdo/jO67ARhXuwRXuTDIGzX/PvXXTWZyLpz7YrUQknM12wzB9eC/aT4XHYG/qBXwDsC2
Qr0Ki/civZZ6dCT1y9y79YJh59fKQiAZVCYVEjZeVF2Z2Wk/ZKve43C9jIJ3V9H5qHypBNK6T/VF
C0QFTZllzdfHP3cpWQ9cuqmpo5wjLLu8WCgW7ArIDxOyy+I6wwgVf9h0IeB0TmV81cfmOjaREkTT
Iak7KrshQYmwhihxKoZcu1mCsK1wajQv6UhOByw1qW9VrVrg+5b04OLoN1fNRa6gjGcUD4La412e
LOUB5ty4FqB8u0j44ay7VrWLdFRtLThR8pOgciGxwrs3n4hhF73laNYJ/D8rcQR8AfIOm96Sr2ye
V/1lZZYTSGxRqKe6f69RpE9M6NNoJKgwlHrjXpWQyy4CJ6VJp+Tmsuh3qVds6EYuMqia+kcWQYLR
HF+tN934UvgIGYwPVdms8lrlAx/LtF564rknnMi6twBTVUuUVFWkslJ/J7VIqOtQiJr+osvvQoqE
rvnpx4qd0XDU0qtEEGxflzZt4D2VGmlAxBXjDY/GSFFYe07hmKlNSx/2LRyvhwBFmv4eitki7Cp7
HGrHzIaNmAZPIfAICE465p0aFc8k8rZeoPHbzWLsoK1J12VS3qSK8jZkWFWOkn7vl+467wqkYYAn
o2mx7gKsOjCCXRLb8Uq04T2FOuLveLwZFOshrpAeQKL3RmbRyxSry59D7wP3LeBurloRoqyCYOzX
lERKUiVICmLgEIXvatNiFzIpfB9LRr7XhFQ6hyagTcYC0TLLRehNKGPRtOQiQXeaqoozHi18f68n
fh1ilkP0tU+vOGcI9axBCCNaZRvlOrp7I5RYirZKyUA+pt38jZUBfuDLY02zu5fQhViaDErJmP62
3lYb36ZcgHj18fk7UFH8MpI+S/t9QS5kpWAkzBE+5VV6EW0IGMLl26T3l9ntWb4MqfVZl+0xENWh
HQLNAHNz4ACgzmdLlwyTz6xYkaxPXiVBtiuMmjsvSpwiyJe5IJHdlxcBrN2fd+aBpJA6zN7AswUV
dKkcC4mBG9yKySES76ohQagzPIPgB4eKuq1Nma/iv8njg+4GZ4ATr4RYX0XBMYLJoc01qXFMuTTQ
kTlcxVCLDsPeksZNzPL67UKQUPAyj6KupmWchb/KBO4n8qXIg67ObEPp5TgYA+OkpwGC+y41+IlB
QsroHJndqebx00iz2ZXwzPZGmZEq6xEF9H6sFmFNyHeWSyWeChX8048MTXiEbGT9hID/yPiH+mL7
Tzp7dUQvCeOMRhUpv/I42ilag8lZ+Cmu0YMojorUfq8Ys5f+nNe5pqPWyKWeTOsnE8t2lkV68Yz5
GayyY0v4S3jzh4mdVxXMYByNopiGugpv01thXZ4WTrUSl5D9V9lSWEaoA9hvlFcMO9hgXb9JHsNz
dIvWnUMIWhlHiisHt+7eo88akH6eWrVqMNF6BEa3uvXi0FYJtf679ZxLKspFl5mByWOrm+al2YAO
hNQwLoMn2Un/utjYdPACE4fegi0uCqjz98QMIqULGM24QDeEghGO02fTiNZGWcXP5vXPT3egpTKN
pwAzVqm9olT59b0EMkAfC4geT6fm52ejvAAbtJroXYCfC1tcN5dNtgitpbn2V9aTcKSr+4vq8m1T
7Y0/63jgZVYEwBE5FzzsI6I39N0pGNwRt6xa48Kgm5lDMq9CyZYqmBHpqyg+yVP4mJUnXhk4YqjC
OSaDagEQBRuj6nZd1OwQfoFw2iMs2mRnbWE8VN5FUJRLTXBvB8FwpKGypZa0ghBfIAH7eVYPBQX7
kzpbRC9D3S3RchUfCm9RyKeVMR7ZlQdf+71pmx1yCFmIA5L0qK03O7KzrZk8DQKYw6P+Ogfa7tMG
Ac1GLRFBzHkPo5WghJgpI6G8AK/D/Yzt4kxYVeumPyFIXP4b+mtTefL7nvhzyFk1GS1M0MEQ9X/1
Nif9NTyaUP1Cb+DimPHMwTNk7+lm2x9ft8E0Yp4uR0ZizBHLxq7i2B07Lff8eRD4AmCGYwIiw/NB
oihkz/GOpdZFANS5TjLbQhpmLNRlLrebv775gOeDx4LOoBOYfn2jm6HT1brhkRrpTMwLu1aOwRUO
BjD7Q8wWaBytMjRNFqhbSuupqk3mcMmOsNV1uHOXmeMdVdw+9ErtDzmbw1KpO7fqGDJC667LTrsx
PfLSHox594eYHUVWNvqjOjUx/O1EAuwd16EcsIjs6ggO9dizzI6HQAg8RQgYSLawIy5T8qfO/nkT
HIpt959ldj50I6DTsGCI37Of2kHEBlzOsezn0DG0P8ws1pEVD5mj6XCAa5AEFRzWblHoH1omHDnv
Dh5DeyP9usf2EhKhK8LUm+BUfX6WbxXb20nXlIVI/xEelR+pQ22oWP88iUfWaQ5t7IZmNAuVMXVR
tLMSBQpp/fMIhxtnf76sc4Xo0u+9Fnwsje51a3uOsUbP5la5opS9zNKFdvnzcIdOu/1JnB0NrS77
Q0ANjk4wtA4U0UxrlepH2k/HTodf7bu9pRJ7eUjSaRTrJrwdT7sNtftqkZ1pq2Kb4M2EWwYI4fef
H+3Y2zunOviD0JoyXX8CmQjVC3Pb79DLOft3NLYP5TL70zg7KGDgl27ZM5SCGYN8UXsGlVOkzHV0
eLNlGY1PUXyZd+q6zUeKaAp0vGFZCndyb6zhPJ7lbYWOzGMQ3EjpXZY+wCWgVAnfJJQWWkONTgfS
ktfLcTxXUyrear518/emre0C9iBOq04a9JskRTBIuO50c2HG5UIOLkoPHyXzXg4Qks+uk8FfxcJ9
k96IwW0woLuMukpkXomojijaTUKSEKVOUkS2RjM7I3DOE2UlYSwhWnetCza/2VT+q1U+SzUiayPB
fUlJzl9XCipblmUriKsJ9dTVKq5rH2RaeMc3OBOEi8G3dp2HUG8NwjkuKCaephE9xOHei5t1kAUn
cYTUoBj0CED1H3od13ZekuBHvYuiaRPshkY4ayIPDVRxhWPziapFKzNKcNHo3/LgtQWKUIVkOfLN
ALOzzGFDKvLOV91opfHiHNlb8sEL/F9Xqjw7sHOxMtx+uhkmbm59izvdplwpO5qZJ/HmmN7wgfY2
zfS9M2F2drdGU0jWyPuDsy6wETRPaNmeWxfyEvlth7JyDQ15g+TTZPiiLJNt7YCE7UCT+KtjkKuD
R+CfKNY5diQ3ayq8Ld8lpQ/kYWibN0cygIM31Z8jzGEfhlmBXNEYQd2UWwX0+L9XpzuY6OzjcWc9
ccUbZHQGGWfCqYeXij2ZCBdXwcq1tZW2Gex0lZ+p6+m+T496TBw8ePcectpge0eirIcpypEMHmXm
upcD229OFRSBfu3T//lizFP983/5/1uWD2Xg+fXsv/88C95KnHc/6/+d/uxfv/b1j/55kX+kN3X5
8VGfveTz3/zyh3z+H+PbL/XLl/8AGA3q4ar5KIfrD1wF6l+DeB/Z9Jv/7g//9vHrU26H/OMfv71l
9HWnT/OCLP3tjx9t3//xmzzFA/+z//l//PD8JeHvboIP1Mz/dvqRpR/f/uzjpar/8ZsgiX+HkEMl
2KILi5jgVO7rPn7/kfJ3JBUn7hhysQjxTtK/aVbW/j9+s/4OdIuqmGoCTpoC+N/+VmXN9BP97yi4
avhJEGFPMqNE9f///S5/D/5/Xxrm44///y1tksssSOvqH7+BYv5yxuBkhmItVUiaxEiDTLyAr1vE
AJzg4a21MWJ1uFOqAXDlqErmbjSEkAbQWEKeLzDsC7tCcHIXvRqvFbeBkISIkYWyspC8Ibq0KFfs
xGZQL6wGMrwEiuE5lwTizCCqKttK9dypZBPglx6453I2CB9c1rQxIAbZsY5jkdv1md10FU1V+u7x
gKrI0AFxAygzIhxhWJifipn80IoitWh0jkRE10d6KGrbvA/11P8voVKvS/TG67XShA1gkMA9K7oK
1riRQSmyWqhEqWFwele+rJ5rQPSbS9HM1c8xo72lScmA2F+HVW6XpydxjACU0ivmphf1xB7qoX4S
YTHT4jM9NKc0EykuQaMKhidk1a+lcJDfDFVKQqArUeu/gACQqp2m0mxGnkIpFknaR/JSaC3pRknj
DNNYXUPsLFb1SyFrh2fPrAcOd3EUdmYsN3ZFr/o26uWPTMo82CeukN3i9BaBKjYz+uBFnJ7FKPov
EaDIzw2l8xdxN8qXxdSUDH0TDd1gUJdp3TVXZeCjVR8I3iaz8rYH6TbhvmUsa3edjwmDmsEFWySa
ayGMYEzdFhdGh6418ENwT4g/Q09pAY2gi+7UlRdf4/IJpCiRWhmwjalshTLR7CJq6ktDdpF7MxJV
uenyyNr2UT080uEeOGzN0XsaJFe97IJiPAvdUX0Yyy5F+T8xPjJTUCG7oJMGysVYWmElrjpdQIVq
SAxzO2qVf49fhYvibBtcaLW8GQoLIxf8RgZAl4p0XrEPuaJTYdJHaivdLsxwkjtUx4eyMxCy1KH4
xr7eryqhNR7wxzEXuSR/DrygK9nzk20UJO0mTZoO6pxc2o06aLAU4ZY+1zLkQj+9t9K3LLm36owz
PKhhnKmNIKNhbGX5m2ags6w3UZItx7pMkHdm/uEtYocm6j2ywy4/IRf314KidVQrc5AbNEY9TI5a
w8CuphKtp9QT5asmYeKVcty5wuiJBEGSvyvKQdmq/QAMv03ltwA23aWr1O5NUQyuiLeEm681JQ/Q
jDQru9IE41aV/PbJCni8PA2697EzQKeG0Xhee5bm6FASE1EuADSVSb5UBw+9xAAFX5xOhxPSEDDA
qpn/QmOW0kJROZmXmZr060RSB6japfJcd+14F4uVaUfJGK3aEr3MtMMXtlWj+BRplrzh5emDdeHX
9Q7viyK0u6EwlqIA+inpG/o82P7uZIR/1jp2qndtGNzS2X2iOb2MKzm+jsyIDrvRtkh7ItXVyWwM
ZYhbj759DcPVBbgNEKNsb8OB9rqfu7wKUhNilYWeUijBCs5SLnpMYtJ+kbUF+JtWrt0NEr/V9ahm
mXI2+p2wStIQSYvS96s7E4TKzURsvTJTA2OUgPjV6BXrtcsMhN+CugFpqVDKqwMTzc4kPLX0tnvl
uIsvuyyajhrUDuHiV4K79uLEveZdQwQftZXTRkgf9EGwnDIqiAoGHR1VDxfexsqQ8TNidkrfCOLp
GIjmsxIOPpqEDVglKzDqVQOJdZuZ+bCVG6G7FJAhsROpHt/NRr0wRvdVUhtgM265RMEfnUVfFbLz
DK+XCwHOJ29wbS01HE4e69g1toncVu+t0pQ7t8UQJQgw0lDSXLZFIRCXipCbOy8Qp/VGmg4QBlxF
CcL8TjbyeCu6PSInmeJarxrSopU/WmeKKLTPYjewqcROs3BiiyRrLRYGjTVO/5fBTSMAkh5yU5br
DdPhpQNDji2QcP5gCGhAcCDaMHFI7zsPBi8XguUv2jxNAYX1Vi3bXRfWu9QdAXd13mQkX4XpBRRb
hJgRsjSDVWP6pbdymyBCqgyNTs+OfUG4LrzSb5YCV2/NkZzHL0IfZRNDXYPCMvogFAO5K3Esqtvz
VKH9vLCaMN8mUqyHzGYeX+E/09qBlEi2X0MkRe7IuihUt74UizA4b/sQY1lRYsH9vt0GeoMnudJE
65rC1YWgUOVTK6XdJh0CvAYacAvVpdHP4Tf13NG8yELJXEph294pJWuFoLwa2GWNMYRdBEW8Zg4+
qrGqa1DBXbJp1Fw41ZFifessPVsoudxhNoNW7NCk1SWGjmhLqWEsn7T+bbABZSfg3uppnkHaAn7G
DTW92Omq0D/3dVYUdp4V+YWbuskmj4fmNBVVUV5GcaOtulAJbscmHTu7rRJwL4lSKKtCiIxTGV0c
0ZZL17hpwipZR2ntSmtD6yoL3c3GOk2RHBsWsaBAgS2iuMYvVfdzRDRbzYXFG8n4eZTdcCsbg5Sj
xewCYi76yLzHxTpxUO7vUeSzJEKDTNdKeTXqcvZSiYhPjH55qSRY/QRRXm/FuFdWHRH3o6oKenRR
JJDzFyVyJhd+0A/PZdD3JLhheyGOVnzaZlq+yate+tTIfgE9BWJwbTYtlCtRjcqYqpKl34Mqyeo1
yNZs6yESsygrVeNXSQJrAyzZknM8JIm0snerEDTsoXrrTZTRwpA7YdyoKYKYi7KM4ikGUc1PMzEb
+M2p+1ZGA0AJq+yNbDG2YaSs81CmYKH7jYumrpSpT43Q4n4ka5HtKo20FnT10dcUJFkDV7/X6sbn
PlJM6SNpcG+3I7ngS6ty7wML9QfLejVFLciaVdIZegH9XxXb7IzejyCvEzVtrLPUTxZGFGjbvSD4
QFA5paV/1p2nkBLyISEqWGBoiPz7GlImmVS7gho6RViYq0j2VKfWMGMUOo0TwGun3jP9lZ/H/Jow
/jEmtWdCYrge30wOCCtaT8hwyZGF0zrBS2Zwn//6CBrRuIw3jjx5q319qqBTAtTqEicICgmSSPMR
WcGREtbXsubvD7E/xKzAo8ZCWlZe6nTJiQZgTOhPB29TeceKmgeHgXtjIU4rYvYzS0ld0oARBQKn
sXLc3eO8gak7rs0uqXcmPIz/YNpYFuhFKKaR6n6dtpAwcBS1CBa+thrjnZnXq58HmOZ9vttgZf5r
gFnZIrTUAO5N5KSNvJEQjCiUdTXaP49xaHftjzGrNwdaVFCLYXepiM1yJaXoaaHX/vMgswLmH8v/
55PMa80lysRJKUdO/lYrS+BNELOxmY5P4s7WyjUCac7gxEtypZ/HPTKB83JzEcu+OCqRU0QRDmZw
sPTMUcpjBnrHRpny0L1ShNYHEX5WkRNqnyJkYlDv/ZPXcxj+/DAHVwpFRfhPHEIECV+H8fNIVb0s
dnzxQQfBv+AmP+aFcGyI6ed7T1LiNpilRexoeXKvax59awUI8X/3GNNs7o3he0BnZD92igazuTzr
8TnvjxX8jj3H7LTRXC8h1IwdhLehqhGotkfugRlZ9I8NzWmiYZsI0EmfHTSjUSpjMhGQmkV9Otr5
Tc+Ft2qXJpIjC7RJdulSPQYhO/hUe2PO9tmYEGCoQ+x4nfuSmeM1HKwjp/SxEWZbrBz9BnPq2DHB
OffqhZJ9/rz2B9+UvSeY7a9kZK2ladayeqv0n3qWntTRkY7MwStgb4zZ/gowUknDNqaAa8qrNvej
VScKV2aPf7uSX/38PAfPtf14YDZheia1qYrE6VTFRmESUpsTdx9YGm7bVX49CcMv0xFdniPrNB38
84thf9jZPNLMTyADhI5SaMSdZjauazdMHkecGZdVK3l3I9K3wqLs+mPtyYM7BIUxBf4+sj9zhJ+W
e2pWJomTD8S6oVk9DU1zhNhxaAFxCkX+BBt0GRXbrwdEJ0uZ2+bA/OFl5L57mSjWZzUCvvePgjIP
7UfAc4qI1ikE5DmiFUNEKtismRzl51qKX8NQJDqGDfmRPXlo1nTwgOiQIj6oz72t0ejqi3rInNB1
9YvOkKqN61HZ/HkzHhnEmnpsewerSaYXke876LeemmJ53vf1w38wAgqwKvVbGJ5zZC49JSkzi9wR
8hbot9im3A9YZv4HgyCbOmm3GiqiT18fY/BT3xuJFBNkL5G0964Gr/hLKjS/H97I+COQDuERkPHs
8G7yRCqEOndKwzy1JGyewjEU/4PQY3+M2WGtNnnMVsgdietHHNJXyfW21Gftnyfr0AbeH2X2rkSF
0UqNkTumhKte6RfrvkCwhqr5zX83zrT39vaWEHpBDjnBiQZaiolannVif9Ji+3Bk1g69+5MUgULo
zts/b46BqdOVMqNwl46vFE+f+rog01ZgSvbyMeGoQ+/L3ljzNhmnT9oJZeEEQ/6JBFIG125sVz/P
26ExkD+VFBobcPTnzzPWA/m3nzpNrG+Uqh4WdLqPUYWPjDF/jqoSZHcwEseArrUcPVnaYonQHXll
Dm20vQfRZq+Mm0lUTJIUln+26xr3WfHardCk7//VdGmzlybS3SLr+9QpcnggsWmESOPW9s9jHHuS
2SuDQ7MbJCS72RDdDSlcMyF/6bLyP1l4JA9R1EAuxZznhlWaFz12v04m4OokZBsvPQaBO/gcKEVR
vjcs6ZtVnZZmhdWXmTMMqZPptDbSTtYIBo4x4n991XmwQVPOUEmpxe98DM7hXh7M1MlbZAsNO4wv
xeQMNaQK+b3adzGoeipMz5Zz6IOTF1dX4prwMhZQnDp9rQN6/XkBD+73ve8zy4rV3Dc1oaWvUik4
anzQmTyS188QtL/fD/tPPLuCKE1R/GUbWt2gvIpBEdyorvIhZ81Hnwc4epeFAVHalVx31/pyeYVR
WnwZUJmjjEcuKNlZ5OYAWWIkwmir5MKTWJvUZbl3Bh3JKiPEPakdxh20N7hShRsqq0qkNQWFXoN2
ZXgw22Vf3/V+l7znZopictBg6Vh3Smu8VFLsy1eBIsjiNlHS5j1IAtzj0rQ7gqo7cBpPgZiJCR8Z
5zeJdqJ1Vczj2glK2pmaHC/8Md/iHniZ693dX19Uiw7jJMyMNtkca6RE3ZAVSeZIApTtqlgB6D5y
gs1oMb+v6v4Q09Pu3WGpIo5pXdDiQwxDqbbFff6oPHoO/ki7BDy4cddli1q9VR06tkdimhnW7vvY
s1KRJvhjLRDTTsagpnGirnoHavEKZx10ISGz28Z/cMpZCpUwg/78d3IIkpk1UthEnKXw1IbIEFci
nkGl3Cnrnxfu0DG0P9DsbXSrwTWyFvK9HDX0Y8TrONUvBtU9ltIfHoe8DpsfOC9zPf2+jKTEJJ7K
wuS2UKILdGY2Q5o5Pz/NgbNF50VDjwiZXeL02TqlNDmrUS8ct35VhXcpOkaQOvj5FuYo1HEgLImz
a1RyiRQ8Pl9LUPHXQyvfyS6grL9+QuoSDE/kQ2iESPO5cq0kN6K8crpA3gl19Wy6ye3P83RgNb6M
MHuXQk/VXVMvHb/sHWt0r3B4eEiM/Mj5c3AU0BuwcQyA8vO6dAp+DTWJykHYut4ofePj45yBslx0
cVwceWEOnnUoH/JNGdCcS8MndGxGy28cBLOKFW6c6raKLcXB7zg4TazaOLJE00b6cqlKEi6vVEQn
OiUIldlGU6K+1b1agrVarV05hqHaxDYwNXpYSrrqo2PFwxkslhOIATUV5XsaCQr0g9mdNrp6lISm
6GhRdBIM8XXYXyu4tJUCra6Qdn/qLetAPCeu36habRu4mP+8ZWZw0j++AYggy5TxRPwmVRWbOBSi
qk1e/5yV21q86a14LSZwXXN64Ul9msZTn/QY2+jbwk4PzqopiDWJ3wW7U9pU4uBKTiZ7ypk6+rqt
aEUIOzyFYlzWyfXPj3l4OFiraKqoU7n36y2jjMhOIC7sKJqx8TosM5nXGpf1Y2Wu71fK9FwT0XJy
OMf5ZjaQqVYa4H1AAKsIsvg22KESfWps6N5F62OYxe8x4K/BcBcHl81+nZ9bLQpq1uirTrs2HpGi
KW9reBbv0zVmcI1ZWKpSC1hG9nFs8LQv5y/KBC/7/5Hlr/M55qKhxIbiBNKA+qaRr3BL2mp5+x5E
755rqnbuYamp+UcuggPvJxUhtLGQkcVUaF4Zgr9StWOsOD2n0iqoEIEyADFkktJAeHTvPPo+x96P
6eyfPalu6BCfIVlTVJ4XiYqhckWPBcWbbOFrHdCZ/2PvvJbjxtIu+yoTc48KeHMLk5lIT1KkSN4g
SEqE9x5PPwtVNfFLlEacvu+I7gqVVBQygYNzPrfXnpGKL/BMrou2unQMyYgmsYRoGWz/40Wrc+jh
xgMNFvjRh92o6AyhjE0FoDwU/ZkwHsVsblfL/Z8v89ubSgavcsRyzH5csgx4z6MZMpqDi+pNIYbT
plS1/Fjog3IuxzQVnUGcuk/ivl8OEYmDnKLVelM1CvUfvpuZkMDolb6L8JDczGXrVZJVbjVr+KT8
9rsX8qcLfYiEBFOqEhUovrg1t8am3BalO93AjnQKuJEVQLNPisC/9iAokVi44FCjpLiofBQ2hooc
CNmoE1QObnmbHkBP4DTfupAqAhuts1t/ch7/Zm8zReIJk5xqReJ/jF4ArVtREQBuGZ6qXjrisYgx
Ro7iODX+86f206U+vPYRM1iL1AeQVmRQOvTVJBcb6U8O4d8sDc4iJNqA/Xl0H89EfmcSAJLv2vx7
nGEkgGBNY1j/z4v+d3snVzEJx0SV7eTjVhJ3XV8nQ0AU44jOdOy+1TeZK3gDlB87gmmxZ4RrB0i8
dKanTy79S7iJQu7HS68P9IeUB5V6LUlNsAOYrO4XXzqkwO+ZpUFsa+xlVgi6hW+fXPM3iwSfVJ3D
luI9plsf3rden6KkV4IdvqA4dNdntP+neK9eh33/OLrGvrzCePlufpZhrQvi591TJn1kcngFaEOH
/HAcLqPeUCUpff1G6HG89rJNfgp24DAhVe/E3WeCsw+eJ2s08/P11lv/w62No0CF11P66UPyBePT
gYZ2sgGZl8K3cWI8fverSLtxgcLI5/9Ypf7v9TXwHvrqHAXS5ufrZ0wbLYxt+XhSk+M5o3lhIc96
tfnz4/x1BRFaUPjRGcwG5/jxZNCEQtOaDGAFbMCCrqDefbKn/GbblOFocsLShlmDi/Ul/eFGToQW
1F0b3wDoiaPxTnCyA+gUR/KaLR6c7p+/z6eX+/BKtBlMO43LrZum6qwdHzt9DvxVlz1tG4wZPgkk
fn0d4FIws60xCa+ttPWfv54c9nMzTaXPGB/Er1wMd/UUt25eNbJFISn89EVYF/rHF4EjwcI7gNfh
FxPMGqKS0UaVP72Ft8Zmvg/3wSbJXeyJttFNwGL88w393QL58XIf7qcqaYOUhpWPoqc6xjNMQJzY
jYc/X+TXwIGb+MN3+rCnFKWudzHfiZkv+Et1+hbG5rGpuzdVqzwj/sxs6tdzAQtRCdwjqTPR9cdJ
i7wMyqQtWr/pBkcvvgTCy8rN+vNX+v010CcYIpPY7JM/rwuilaGmSuM3WcFgmwQsCVSe8NlAx2dX
WXfNH16uGn9FDr7WV6LbQJPw/yvo3nxyVP/mgON2gSCx8FYjcP1YuxODQpm7uvOHjb6dPZ0+lE0T
1cm3waZ1Z1c6Zfvs+f8D7PC7V+vH635YenFNCWK9hSghzsLX9KYFc3Xf7N7yY5BtzF12I7jtLku8
Pz+4v5/MxxcMGTi8VKpEGIKu9/yHe8oMsK635eSL2/Cc67b5vhybp8ydbBjod8GXwRE31W072MFj
chB3+M+//vkD/PpMUS/ixMA8IHwk3oqfrx9PhRy2yehPltg/d1UQb1sjNG6aTpW+/PlKv95grsS2
zKkKYwacxc9XYqSgsNJl9EFVAsFUIF1ZExqo4kkqm88W0W++1eoZjCIQIsIa0v58LVmFpmNlk9+g
c9fsZaNiee6uZJAWxq6oOiLRymfTnL/5flR8uBivIT7QHwVCc8CZVBeTrzFlCq2vf1JrprGLOH1P
pOmTp/b7a5m6KpP6kEJ/+H5FMLVTXU2+tPIUm4cmE9x5mDZLpX2yPn97IxnO+L8X+vDKD6o0aohZ
/UiQEDqGJqDQePSGIP5XG/eTNO5HgdVvL8TNYwujmvNLBFLIU9aUy+Qnk7xdlv46aPpR1JaHP6/B
315lnZwQ/7Zx/Rg9L9U0Ftkw+0sK0jb5bmBX3ICD/PNFfrOFkeubErEyAQjp6fopfninAXRGiqAr
vNPxC+6l7bncU1C5zb62m4KkYK8em+fiZJ4/M/j99fQk30adRjqFX/Uv73I1KV2u9aYfFNGtmoWK
IzTmf+Yqs0aK6zXQhq1GuOT2H97ismtIpBY0RqkJ/y5pdWawq0VoX0ktC//vG/lfveT/ZiThhzW1
6jF/0kt+KcPyJ53k+p//o5OU/jLJmNfgdp1osrRVC/mvTFL8S1qdzRBlYFut4Ee6bkH/6iQl6S/G
hQhBKBQzCcHa/EEoKUmUcWkfrDVN9i3zPxFKSuvW8z8HGp+MFrK6GmfTrpZN2fqwNWlKkGkmdUOM
0+zlqB1Mf0VbLAj9P2vifHqpD5uTMsu0PbkU7oy+dcD9xJnwg+/Oyf6zQbVPL/UhIUQTM8rp35cK
d2ixAHZiM+vJm26bIQH5rCm9Hrp/uofri/7DBtJPYduFNHKmzQr3S7fadoWDfJZMcOj95jrwblhH
a2dP/jiHUZtGw1jEe5oUabQbogZOrlGjv4YxbCMxuQ8WYQgvehFqpouIIau/Lr30hUNh8XK1NsSb
uCsRzghdshn1rvcttGB+U4xZCOFXX2BFL+klL9saz+oKMeas9G43Ydo24iXwEIpKeKckBuKhUUkw
vFxMpxvH+UEPFIxg66GBLjrPAa42ZUAtP1KOaiFqiAm19FRNSbZVtFBxCxOWdGtGuh20Ur0pK6Gg
ESAnfjmM8VECP+zihpB6CUDzzZJK8YbWhflYdrKCTx9eC0obdyviemDOgCKUF0oypGKhKw51oQbb
xdTzbdhgShlppXGNkBl6Zp9abtvG6T2TGeqJT5ShKFUW4OOSite1nN0s3VgfhTadt4GiQEhnjvsk
B9CRqT7dkAiDdyBnqLe6hY7crjsp2a6zzFhBZvFlgRh3H/aaBoChbcULihVceAeUmq6mZvkhIPdT
7rIiMYe7eYlXwaTRI1isCzGhUJg2BiYQCFlPupnGfsJ85ylsJKjOk4RFCsquUNLvq8Rq3kUjfqUm
nr3WctiFmyEr08mjr9F2j6o5TJMth7Lp5ZrURG5RVpLiKVUPJFkroN825Fm+PktDhQA2FAwnVdpv
MSN35fe6b7A/7MrSQquVYkSDxN50k6ZoD7GyDPd9EAmzxzkNWnVQ8/YRzaNySqwxcU1lXubdpIzN
Yzr337pSi6Gzmo0cXLJiCfxU6yZ0jWilGgsjgTaaz/0gC+Gh6ds5ApqMppmptelbI/Rx408ZKujr
HFdF4LBo+y+ZpKXw2uTCtDZLPYttgewfiwRnTpLFuEohduN2lo/DXVaZrTOVQ7oJpRnFVJbhZD/F
vbZpyyrjUgwvuUtSBNlNGU6ak4romNG8gb9Jgd5DAQtgm7fYv6ldEWKhmVvvEfbNL0sQUsMtdZkB
UU0p0xOFteI1qyxqXIWs3EcRFO5MzZkksgYVsPC4GMVLSpkGF4TamEdwytO0SxNmzna1UNWS24dh
KCPZpc6va212iNHtXiDsl6Vf5t0MW13Vgdm2cf6NxC1xClHOT3rbJEe1lQ1vnIN4p2tFvckDQ93M
4xDXtjkEi5/1yrsYBCkmlYuwVSMd9m+Jc3xvxcUDHm4lGuyCYTS1L0ZHr5X+GtFQRWnWD48B7zN4
8nSkOEkhwVmkSAA1rAvmjmHj6FZIRTxKR5xPR8AlsVC8p6lcnUZ8DBP4kPH8ushBdDTEyIBsK1L2
sKkfJbE9NHCSx7GdFTuJ8+lJK/Fxakooz/k4Nbd6GwduWNXB4zRYpo98fSncMC7mwtFCnuISaP2J
T5BQXAtUT897FGEjVaWnBoFlA1BX6r1SaLTzCKRpx5MHr6LXU8LrJ5+t1RALPXL9oM2dOLmBIQnX
gOLoS98a1ntl9fVzkg5YBFWhVT6wEWBYOYazSFW4F9X9qCUZRp5yO/IZYC67FXyF5zHVaRhPOkyc
VknANWNRfc1NPM68hSICoJh4OJdTM+7rsqMpIOU1DMsiLm9kAmfVoY2tbGc1ZLJmElLBC6PISr3A
EigLZ1LM7S3NEih2LAqPfCAwzoJmIRkXZ/1rGaEqT6ZWv0mSaNmUxAqDW7Vy8xJaSXRNUCFGGCQI
2rES8X9VMJZzZVKbS7m0IS1nQXdHcHeOztZwKOq3WCSUlxURcwFjgOScdOVZE0saxn0k2LHEC2oO
Ai5/ijodYrHs3WUa5cZOQQ8w2LoM3wa1N68IL+JjX6L085nnyfKdWGDOsLQVYW1nauJpQvfpWEbb
QHfvgvomhAPp9sNMrQBWbEtRXBQAzpsmeIPQ8BimDm4R/tX7uJmULR1sU7Arrml3Q1/v1BIC6dIt
ydmMUhzdcsFyFrZee8UyYGKVKiGGEYGyZzlGb8k4zEhVc/U5ltQYjqnV7tuhlM/saTIU6mL5ZpAm
NQRfFw6EyQktaZDsQk3hsSmR8BS2TNOYXYIiW4jrYyJILDeV44rs2NxXSctu02lI9uMmss5FXpiV
m9YItkOGJew5sZBXYy577gRZ5xxVEbZLnT4cLaMezs1iWrWXx4JYuroYFcd+LLA1yS0h86wya96r
LBT9apyR8xfgefoobr/W/QQewliQHnTt4qmFNu0KZBxbBnbzL1lS97sszI8x/XXewGAlOBbBSW0q
wevqoCb+Ikjym2Gcq/2Mo/u+0zQExHJsHWFGFJ6YEbva/awU57FKqm0hKV1l9yyP+0A1o5tkiFp3
kira3JiLBE9KuxS3+iS098QGgh10VeQM2A9u6kmXXkNs3L+C1wgPecTMWzBpIYIwydyOo9WcdNXs
t1a9KG5e6oOTWtPqYOvLqbKvB8Z9+j6qnxsTWxzgHaO5KeJwHaobgvmAlU60qYwpuzWbjnKXrtMn
xSKbzVocrWqDqlS5qY0TRuW8RO0QnJQp1O/bsAkPURbUl6U0J91RtUIH1ykVwkEdAu37iDSyBQMy
6Kjze7bXTIuNG3EpC8UORYyz7CpD17iDE9+VdomKH0lqUiS+hVOzAhqq2TJOUj5mGqZVvhBG4B7/
m3B189+AmnXc5/8NqLH7Jo2Ll/+1eWl/TrzWH/sn8ZL/IpNf503W+ViRMTiC6X8TL+0valqk2yY6
A2YokIr+T96l/UVrekXUkI6tag3+qP0HUGP9tYofyLugoFMYJmn7T/Iu3Kt/CebXwgb/Z4CO4pf2
IWmA2JVLfU2DE39pNoKhXs6DkssY+AStojnEY7STEqNmNSawMNDbTNNom7NWf0trAXp/FbRy4gVh
QMRfaO+CHCv7nNDc1+SplZy813lZdaQHX0e9l79JoT69qnmyvBFPmdOuxx7W6/K+MxyY80yPJ1av
HgpzTG8UdcxRlBt5Odp9MEl7NHXi4jGSot2qYS44Q6PKT8Y8AV9KMqODHTblo1tIlXgzT7DnmeJU
g+MwMJ/mAiQ/1n1l+fKQQ0bpZDaWSuyDrcRUyfcgESePUMQovSyBtC/MaXtdKrl+LM0WyY9SFcZt
rkrhNasDoCaxNATYbiSETQLOd6/QPRiUCA3FbzVzrK/tMhWnrhCb+KZRODZhutWDgBG7UlmB5hDU
6k7fDnHiKMWoO/B0JGyWw9x6lBPVnF7bNgxcoa3Fi5JkQoY1gYh9QMtUnRvM03WuYBv5XTiBc2jm
6inKTYYSFbbqBiOG/SRn+sUYhXkP+GS54FcbQaRUiumcMRBB8wIQzxIaD8ZYyOm+aZrBnVmk2JtZ
tduWXbrXl0koIWy0uW8MoeLzINrLpHcFVMYqC16UucqqzYgQf9sk2O1kAVp4zs1JYBxaVbxeyOic
jV0InUZuL0pvKJui7CQfokv90qaS+dBN5chMUtWlT/GgLI/UGIK7jlP2IQOTzurp4k2Wq+nRMHmA
rhBYgReFAzwIq57eKRkn6R0zcmsQnYqBC26R0Dr6J84e5ygDCTN7nVGmm0kKOyddI3NNEho02Xos
GVexzAqC938ieaFYrFtBSXCsULraeA5woNpkgtnbalTXl1mLBIU3onakhkOYmHFscJAJiuRSxrR/
lGrmXlfmSyN2/alU9OkgGrDzYkwet3HeWV4VkqbGRlS+zCoQjmVRK69OLdHL8gRLzVKOX0Ol1VY3
CzW4YFUnn8QaDxQxEfNjxAzfJg3yvTHIhTdbVYnZsChvk4bR7LgaSJkljT5lpox2OyraNY5M4POl
pLvhIubceRxl67zO32PmDnclt84O1FA8SXLbPFWF2j5HZFMORAc8C8Ve3Se4y+xlM+7ulSAvrqGZ
NxdT1pdNFDLXMcbRCCujHrZGKMTsGkvvADlqWMfdqz6G2VtYY+4ot5XyFGtSdi1HRXBzpDRIIfcY
c5nfY7AroAl1IXGjUI7cKreiHZECPjER8pt92Y2AMlMgPZGQy3QX8uBkWUMBuEYtPEVrrYMlNLqt
A6yy5UyOv2WJqZ26QIy2VaenN6lclqdcpTkytHVF6g2kRKiseUNJwbKtOcqPsgmMZcL7dEM6i/2N
ltUbIU0tLDzAAwSAk71c7h+EMemdxZJexcIsz3pnwe1KRaxt2nVnmMcad+4gLLfrVuoD54jdpNAs
B4zz4kX6En83imXeFuDjL3E5ZVfFBMjYai0T/b1RW7aSxc2ps/pxH5W8O8SKUvAUljqARGeU562A
s+Veidu8BTVRDuVGRgngqoNBtSNQl+85YKVNUVgtk1qKup9AfsR232KxpYYVBofcGNnRxK9S0ag7
qw66k4SWylWYQbriuaS8F0OdnCuroXffavI2aAu5Ut2yT4f6VuuWsjknSd6cia2FzVBYit+PqXaX
dTL2ZGYRPear47ZYto/UOEBkFQsRqCq3Rz2bZ6erhOVZCLvaGYdB8NCqmKdhgc0Dgq0sHUlesZlt
gEqjyxbhiCgLPb4i9CLtSCMGqSzli/o+YEM42GgWxnOaKP0l1BpyEG0BV4xNek3RKGz7sLZDCg4x
MJ8Ak7k2livpWLI7jPW2SIW+tHZJOfWmG3RpqD3kYo7Chx5oyFZVzcIp0MN4G0/4pIbFMoABWYtM
SzIPUD+HNLfnYjQc8CHx2YoVuDKiVDUY+WSRtDflBgu9Lguj2m6WNCYkLFXJ5T5JeC8M6yTrwEE7
sFJU4WvP8o1Z3TJbP1QKHb1uLlV4Ppe5amdLu76eVoGrlRSqEMsihsc2Y5pX/iiJRLpZAhoygTR8
Nuoqk+0J7o+/tEJk2m04h7u5MZqDhdHclzKX29uWxLnwUqMELifWIUkUrxUpcTGVxjnosPWJddI9
O+MPd/1oDQTpUXHqw4XvjLV0dUOsks2mN7a8ChdTEjQ4cGm7LF80NY6h4UwaeaNp0beaLSn28WeZ
A1cVAsCgYxvc67mYkuOrAW4yKd5DOL9RbUjEqj2wPY2JZxiBUYcOUb4gvWGRkYo+G3eCP2FpaE2q
7KJo7gJf7wNZ/aJJtVSdhEEpQhjVJmA7OhdWkR2TceIQx4MLAbKYLNIQ2cbczr3TzbKcuX2Sgymi
STz62WLo0x2x11hdKopUsTvPYyQ+FqXaXOMCI/AB50B1L455Idx3AplNHi/jsevUZccgXN47AVGQ
M2EDuaESVAa3tdo3RARJLx2Yr7c6F9JTzVvfJVmw1TqzoRijZnEEoacwMVGoCvOE46VJaNTJveZS
M2OysuS3Clu0QoBFiarzwPQlaam3DNRGrVQA1TekqfZaQm/C9iuJ2BMGylryQVzmwG80hGWOUk+D
ts3DIDPtGTSMtDLfjEs1mXQzZYjbriHWy0ZvM+X7pC3hSR/koaZyO7XfS4zl3MxKNbcjxdlOxdzu
lbqfX4x0XN6nVJMXfxRnsEXwsowYk9Qk3GDEPbPjCLIcO4W81LdRnFT7BTg6zXAtVSZ7MhAf2/oU
Nhs9nmSf4a0vkd50r3GWtIdhyuBRIg7xVBGmLoL1rh5sfQlEMBah9L0DQOZrQ2rdVZ1m3taxCWen
67UbOpxEHSlop33TVn1DRUazvg65tO2joDjXqNFip+4TVl+mtQ3l2brFuTufE4QPec7AlJiMlOer
WLOukTzXpyhZht7RgpRi1mSI5tdJi7r3MBqK1KE/V9wVDLZfipgac4be8hKzw6CiylwMFqXbKY/7
97QUwpLCqjz5U4Mjmq1loXyXZo31yFR6tVd11SclkC9B11i5o8JxMu0eaKGvGW13zmPZemx7DJjs
PA6Yjp+DKXwpiizaDvmAA3jbSm8pOMmM6oOUPyTprHmmFBKfJFVUnsd2mpGAJXoGx7hK3oXExLlp
GiEsbS1lqbKtbsbnpehrT5NaCEVy32FJmYRVf5vUuTTiuRGqT0rZBqDB4qUttksxJhB9mXOGwgk7
JQ8N7EYrZZC8PpeAIC+qTIxfEuTpdq1NQKyKLhrvuQcp8KQ8uJuVdrNI0xWLcd0JiF7f9KEltuj7
DMOBtt1ZUUzCMIXaVVoSdNDK8pzr7ff1oAuQhh3baDsbxnRnDEq8r3kD94q+KBt4bUiN+7AkuoC9
9V1KF7lysPIEd5c14TUMTfWuXv9CJHHgGIu4/TKJESU2zr12E/badBpZZ4zHL7h/YO9+BnscgHRU
zIM2GNmOG93d5E2Qv0axuRyVtJWobYfVLrNqmbG+UnDCCFw5uX6d8QSQJKeKFHg1/nMskQRlHQQt
mxqltSkzqhaSvpu1ZMs7lLn0rsEyg+xZqYq0ABwIlVcBr7EiCg7WIlHjEEesOI3yMppUl9HwS05F
bLhhF6ngSDJKwxjEcFLLMdirzaydAzFVvul5J3wFKBnlG7Ec9QfZYGVCG66b12nJo1M+T8r7WKs8
VsiMw6Gu5PQxK+f5O3r7IXfMKWq8pgjS0daQ9TY7DJyNEVc4i+i5y8DBOXmVFtMWLAlvftmUaYGk
0JIfMxQN35ROiy5puihvjNVh6F0bQuwZqYrhHq7aTzqEzLPS0sZxRvBfLyFSxt41BMYForT/Ii0S
rnOmYA2XWQ6Xm9GgROeZYqe/Jo2a7uVYbDb8R9teG8WdOKn6t0rKjGMkVwRx9NuGF6MvB3fA6uoQ
D+rZFOV2wlkk9CtaO88VEnXYpsn0IBeR+ZZP2EMnSHw35VJF+5BUiUCjr2vIbrGMOeSg4Bxoyt8r
WYi+dQZE0bCcCzcphceg77tdGeiqG1U5LtaTZvmWlOgJMV1pbXVVT6jZENJOhKQeHpPJpWrT2l5G
mhqjsG6S1YDWUlR0P86m4Lsx9/DXrDHY1tGkf5XA713NYKlf00GZvEroTHdKxLWMWQmxALlPwcuT
CVs4sORE0AxzjnVdKSf+aSUPijIn20lLck+ktOTRIJtBJWKw2qvZ9AArLYhtq+6JxWhl+WObhyFm
j8s42nE+9rSXVFpEzaRJm26ZaFNlzNsSMSCBMgrO62HEmgdY3fI+AiCxOXesL+lsjLd43Sj3ZtIN
22CUk42mB3nsTkK8dtPi5iYsQ2sr6bgJ4B6ckOT12TE0W3xRjaCEmR7EAyU4gtho7O6sZvEV8is7
L/PsppKM6Vs4NoxhRM25HUzhGbMP46KLKeV52go73s3e07IsO3Azki3zouxPpVC6S5YEz2Zr4cGj
Tuqh1crsQdFSNPcJw/gcz3EZ3CRtrb2U02DeWiCVNKfiL9paXRgSCUkK8UwOygtybXEfaIHxPMZd
+JhEZYW3PURImxGIGZ9GAaM+exQjBkprVXpRcKy5Rl2hulm7FiKEflPFpf5UN71JcZUkc1lL0Tpl
X73W5tiRI0t5o1dkbuQplI5tM7FDtYLqqdUy4jNSlQciS2hV8xTDHqTzU8p964V53++mSG4fOALa
rxUl8AvgP3lT1Cqez022THYMGhJ3wUy/g3HRz65R6ZgfLrFV+EvTrQf2GALaj1vCSmJaUnN5em1Y
A5chHrtvcTj2utcmCtX8mCYMpoZ5KjhCYISgZYUBpzENzecNTgEdJ7M5WQ+hzO0/dIIhXBQk3E9l
qGkvvJvxY150uAyzoL2+oXuSmuuDNSuRUWLOlab1ZLjHrlQWseyYMZapnThKGBADSentPlbowQbt
cIEoZ7pmFZHO6nq6uA1TLoTV4vKm5vKSusQMje6YmRTixxsNmGgOUtDsujQjvJLFwO8LknW3CYgl
vUDlndnEYttZ7n+rpP9USRnL/lOV9FQWL28/1Uf//oF/6qPGXwyfGET2JmJXNF2rg9w/9VH+ZEUd
MpREoZO5pHX6/d+xFFX5y0DEwE8RJzHsucJT/i2Prn/EnB6FVnh4zLgp0n9UHv17JO6HmQq6AjKx
tKwxemOhkfwIjTMiFFDBMA92Ld/gJY+27HCDl4FDJcSh5bI7zYbbi1Dr7kxH3OO77OZb/Kouy7wh
cnfG2T48hHjxwiUGgd95Ay2Yx6mx9/2GBhsDEI/zTtsPXoezwk7TgXy72MS254fWa+18B1HDMzdL
c5whaGLLm+s7OX8Q513uKKj7OXudhebladBuK9qbfLDZmfAcMSVv2gSjHT5rbu/c9HyKG5IWz3Kz
beTrXrSN3dQuD9GNQmY2H/sDqUlvPyCfPopn+Qb2LF8HotRG3ldHhuK3las94UmZ8ZcIrvhV3TX7
zJNfYWB7/e5hdIQ7xaZ6xRVQO9BCxov6GGyU2IsNW7wdnuRT7/Q2w9+tJ130FM+Fh/3Nw4Nlnw7r
v+Ckccz81ntWHeyN7ebYHEsb8+mMT3UAnG0/br58Ce3Xya2OnUuH47bkN9OHuko4jFYXuoO4pYfJ
44ixObfs/oGiCJp2/m7Dfo7tL9wrO/E7F12pPbnGm2VjrOVgsPraPCluetu5lBKO5P7nGY/n+F6S
i9tYd+JtAg62D8maKH7SwHlbtnTAdh31cDdl01M2YEs1fu6o3cTX0KmYuOlt6dJRQghbL4JSfYn5
7u2e/+km6KVr88gh4ppufAx91sHD5FE8dvXnbF8XlJoxF3Zb18B8ebyCjgbrENMvctKb6lUdwUPb
/ffqAixb/a5t6pt+iz+0273plcshcihiHpui+c8T9TMce2t35lkPk718H04avrxbEgWmg2zrK3wQ
e7DFe4Vvw407DVS0veaZmm3mppEPyTnyr0XkPzWEZu/9ZFM60JHlbUKvO4i49SgMHc/PY8tRwVi3
TbvLqlETJzal9y50pXFbi65xZOpiGL5SH9Gys3WT2IJbbc2v1Sk6yiflrsFKpr/Xjavwar2Wi+iK
4P4GywaQwC/EfXqOXOFS8u+JcBpHjAmb9Fimtqhtcv5pOvyazmk+2Xq1HY+GX0wuWkUp8lSSp8KT
pROkhV63Y93u34sY+aItWXDvN9WX/iUiPzt2F8a2m9If533fu2W0I+vY07/2kyNss/49uOGvdF8X
7tb1etzz+ZFR3dWuwBZArNVRd36kXF59KQamc5y4dtp3/Vk/5Ydoa/kBDsi1I+Askm4EFhilgFjw
tLeWnzZdaYu/h4HrsROUm/CmpJZL7ju6Qm9Pj6w6qovxV+mKwaX25MJqwBz9LdnY9EdtvPF26mlQ
UJHopqO98cUsu9gQgGyu8w5phxOmB5HnQqLSsDmAc74E98Imddc3WFTu568RNlg4c7/yuWD9F071
qLFvoKd9JBa6hofpm2569XfhFUBVUDpybbcKbdSdti3Cr4SAMlhhxZV286lgWnoze7M3xHbnL+4F
VPrhFVg8GFw7PiTf0rO+F2JbfylcDGu+BwW3RBwd8yl7zcHE7eSna3iyXpTYAV2YXOVb5Rpb90ri
D/LTMvudI90oJ/nJPFYk8muG3dtvoi8tJ/PiISXbmo+BLZzy4+CodvUqX33ldgvQ+hy9K2fzijbK
m++U/bn2k125kWpbDG+N1K8ooT6oDV+oOQOPiXapy7bsvbxQjW4cyxftu2hXXveJpzhfPYy87fPs
etqNHHlvsiu7odN+k4/8ysaz97F4eVLYzMndC3vewBJ3x0300ruFbfI7YHO9yYNs6SzeeDzLG8k5
M5ny0Eaueln2fIX/w955LceNZGn4VeYF0AEkEu5yUSjPohdJ8QZBOXjv8fT7VUvqIavZqu2em92I
jdHMdLREJUzi5DG/caMe45fiArzb0r4qtip/hDrPLV1IIPDhXYc/46xTzM8vjd3gcUH8erzQFgDJ
ig3DYbqzMl8kB/NjspX+rkV82eUf028frfXvV3HZPkzaotkDQHTTB2uJjwNa6pSozUV1Maw6wSYP
U7f/Fotd4wE81kgPF9OKyr7j/9pltuUfL5x1T4PB4Khqd4rhgrECLsIYYt1NGMbxM6ZrrFNjpaQe
g4+R7ake5OcAaEdprPRlcG2sPyoHjXtwqJ7cCdMfmFZEC9xjcSLRXz7gVLG7W2y+Kdu888Te3Nur
D5c5ztUR+atrvICb2tacm9ZBu6TBM11HPKJuxaDD09fH/yJ7fWOVC+WZM5bLx7dUuME9eCjw/M66
ueCi7KecJzlcqNRLVGVueHCq58lfKABJPKv1wCpH8spf3jgeZOjOTUFwXvXBhuEN/+ZjyiUrpUuP
p7FXpbLR+43jaa26kMWOluo/GLPTseXXqbXLG0uY9dfiaJ/SnP6h/43+L0db6L8ery+b4aWN8ugN
pvn4I99TR10ATsZxxUEnhc4ZydnP1FFXf2PcfqQ02RKQKmP3P1JHRRi/QeS3jCN3GGk/ODR/5I6K
sH7TNRBY4JQ0E8wzY/e/Yf4CjPrNbB2Q9XE+D9Wci9FIH50TNUT0yXRRIjsMTiNYV2V5D9e3nxD+
MWuwp0Uj+CJr3fBqY55duAHW0glyjvcOuf0SjNZ+iCsaM2riPI+4u3xWwpqDqnJE7HVdouxyE1j1
EqEovOymuVgySqkX6MNDxYzDR11b2ZHhxkUyLcoJVy85Vc0ikECUmu6xkL540Exx0+XOPhbdUyTz
KyeLd0mQw28zaU0asbxOGzp2dsCpZhRHu5ZaPmSKWS1DNabrGbRtpi59Zeq7tZ7abXgfZ8L/Ukf0
kpkBtWlxZxZhJC6KDg0yI53pIypGMC2yQa0ug9zKFmNU0/MyMoBlYhoZ9VGFMRGihV0FD6JAWuoe
wM7ASAl3jmgpss6OvhS6XRS7o5NSjoeCg0UqhD/wBG6paWCBpnbQDkWoVRddHhervkbdaoH8XdI/
dtR3ztKMLXMdJYIYVtIWo6UzMwYiM8DEyaWBENyE0hgOYZMQCk27ICEt9cFHtYNadqPPKikCsu+r
UtCD3egjnmoq1gmhZxpzciF1v3oAgGd4cRUPV0OqrbmWm87gcLcKxsdg+nT6A0qzEUMRXCQqeN6B
KDqVMeOjSBirGQAiaCYAj2aabPM48oIu3FRTWi4cu3wOrRIx6cqS+ymzl9L+iE/SNz4Vr2KOwpFW
3zloS66ifp5vLC0BradEjzNEvIMIw3g9aKXF82jhBceZKXKvpQ1YLqoprLXHJu7N7KaimsiqGKFn
sCDMEEvbSRbAKxScQfqQuXUueazpPwhx/+dMrEw++78OYs8v2afo5W0I4wd+hDCq1SOOx0ZUEl4u
3q4/Q5gQvwHxQarV5BCFR3UssX9Uv4qN5RWsvyNn05SWNI/sux/lr6LZv+E4JZCaoGC2BKHx74Qw
JBxOQpito9hzDJWwPyimrZMQ1jIX7RRJ9jd3MIs9QwdsB5srw21pjlJr5xj1dSkzP9tqoc0wybVM
Rf0itLIvnvCeyadLkQVqSYbq9/NtNFjDl5HRfwuKMg+qnZOpKqrVbR/ZXwslMqlX2VjWus6CLLzE
dirFX6lOfPsDiFu7Sb0s7aNwGSZ1ZRyEM+LImDgllMdSKrWnxZqi0iqa1JvZB3a5ZWrrm64sazPf
WKACR280ca1Y4j/0JDH7oEhXusle2RjIVLM7ZUlGISpircZeph118BOlo9Z7kWY0eUuN4Qq1aDAp
1Y2fNTlci0hRFNqrlRnYy64oOnNjhVaerDFCwsdCr7ihGWDqAgSvkm+TtBiNZdomykqVpaUuzbyw
kuc8a6zrYBJmcNXGM5IkceEPdKDrIoKbQDUViPY2BAqvdVdTUQutQyEFsP9Nb9pYtMIflOa+sIeo
x59EiSbKhAj3bxq2EaBqZafTxb6K+6h0GfzvJXAzVAGSrCKJnIrrvELLeWmbXeljG5owYmT0jymi
w4CaSkkas8vZ1eRPXVVgw5gwcbZqBlEZ+Hy/rpa501etixwXlq2St6csmX3Yzm0UAUMCF16nX0Zf
DDcz6oDWYurtSr8LwxqIWWd0/Udb5mG5FpEyGxdzHOrxQeCT4sZ9W+1yXeSJa2d9q9/T4/8UqqEq
t4qOXtnOAFyMCpdePzf0A+8KE+E0iB/jEKzDVqETaib6vMlltrJKm34sl0rxnyjA9vXhoE1li0aJ
Xtu0GUfNqVZ2XYWpV+oCLPBMSG8+N0yeIldPQuYddOfX2mDFSOH01lyh/jXVx8l3Yjpbm4mWuMZz
hW5uJo3b2eHtbBT+ePHU2HNV7On6x0CYNDXZcS74+aegon/tdqks6StMMjXBjDRVv+/p1KINWGlM
CTSmMuOnyWILeg6j3ZjBVpQlTIylny/zUMxUe+BsAd/1bf0UaQGNiGxueBkhBBVnUQZV1GyBJRqP
2AchKtImc0HLv/XtrN0Pfc0IoZ308QvbF55NPVspjVSc/Bg+p7A7V0E2RjQ2ejFkS54ULAXfjsDw
jz4WEGaBzUsMjHpOg6WjzInBhanA0mWYkyyjb9WAvSthtdZMG8VminSnRxZ2iHy3thPGrDKrmTeU
6kopasQldRxEmYL5DFOFbZZukMgqZp6fIbZmd5HBlxnwJzDvSpkgK2ZbrZj1S30F6wG4sprU9iWA
BF+jNFHDiyn1lS9D1tNsG7POAJihNsPcgLhuJYdblYHwIvcwqifbmMABA8Qato2Vm7kHu9k4TCgu
JesG9obYDVGU3Qn2DsCrNEDlPLH0RluDhqfTgF2Tarzg5VVdy2HgtTY419WgxYpwXKtGOLaeZsQD
exWhs87z0+PHk+oaRU+si40/R4XqzvjQEST1JnMhS6bYwzHmandzH01PTSumNFqUI4L/zG8mcAxa
WtgZWALeDBY8jZm+BCWycm7bIVvtJrXpK/WVMgAv6AI9+urY4BdcqYa02e3e1JRl4lhFRJemVer8
MTYq5bmZu5C8y54wFMyDJiLXCpqcLoSmkgwERtllT8EMfWBRx5H6ITcB8GEc66M+ny8BjsbsyWK0
5iXYz0x5CqNA7VwnnuSl4vtA4gtRG7f13GvVGr+lrnVb0SsgUlJjBFpn+Iwx66Q3m8OQVhn7oTWQ
EHaRQaiHa1mYBS3GsoVhliZRP24DnVnRZiqsZsnX34FhH5qoWw7gHUBZppXDhdd0/xm2Hoc7emGI
r/bU8a9r0OfVtld9XE/1rD7OZNU53SdIydjbOhnK1LVFo6yNJPYhmbSRJlwzmEtav506mh6js/x5
qEdytrDqXAD7olwDoxH2DgVn6eH8nAxLNjsTmYaPJFjVXTtf9yUYC53pzgTJTVpPigytwktlExUX
5ki+98iOYvpelY3AWUuER9htXurjYgZETJ4826Ue0X6Z0j2mgDWfEqmZej+meZ96qoo/E6ElIJPN
qtLVjFw1r1NmmeoGev61gevTs5KD34JmjB2qo6dyJSfYEPscbMYnJwrKtUw1L8jqfhN1s5d3bBTP
See5J6pmBgmuoK1J9S0nDn3YOHjdeYAyy2mBd1k6pJ+xG0vwN5FjD4tGF8kRBloC0gytXnh+b9OR
bCEwzXCKaqs9JEOoq3gNihnCYm5WJBkSigbDbT6xp44BHI1ajDfByAZWbnkG4qXqBrgu4DphjObH
OIrmalPmpFHYAwbTV78GFSGiqvykqzHolNQqMgCShehzTxoVbDszEH6AUnkGLw2WmJ2sS2yU6GGZ
U7VEGd/wL5rEVpnAJ2pfrhLbyYOrojN04yoJJf1VR2rHbmwPLXAZWH7InM8Z0noTABLKXJ9qDxZE
CUjySsNc0GHviytVG5DZTXKB8moWZw+GI8fnZOKgs2IAZGmFzJuXFlbpr0YMC2tO0Xr8ZFgx0p99
1YTFOjGzpL8QLailiuhqrJIu6eZrPyCjdI1YHwT4WM7fZyKBvEujtooXQsRAAH30PBrTVSu5k7Fq
AW2hA5/I1vURaMebApTB7CXMQquNhp8mtlvqCGAn0HTlDjjwti2Lu1yB8oN/Cf1tWdgI73JdquKn
Fxk9xgaAz1etdRKx1ZF71T3MsHKwsclYIjtMpeHaoaaOYPz0pgdVmSo0NYe8Lou1gGy47tvssot6
zblIlEK/VnLAQ2RvMdY1yPxH/c3Yq1ZzoUwNXAc313UID1xhK27aXi04qaCOzZ7m+F15wEkxXcVN
odcbQONFDtWrqO1DORl6D9qlTgqvj1HUvEtAVd8YFGXBDvwNdP5BZo4OO3QwSnc+vrM2tqZviGzQ
Ph16teJMaFryGzKs7nqagDYt8hR/s2Fo5QNmmtpHzI6j+hMcIk1fWD2QY1ckmeGC88J/eLTt5jZU
U135bFtZwDnagnhcKGkfPySVbkY3YdO017GvKvp9bM7yrreTUEEf3KnNYxErroestj7EmQa30nFG
M14yOw6aq6oCvr5ItJKXqYlRVSBDKRbDVJBHllc5UUqvv7RqsRg0P/7m1J0yLeIuyxya9uQdB6UL
6Bt3uJV8HYUpfM/Sa2K/nmTR515OjbVM07wJt5pmDNXSsidLbkoD77712KpT8uCEBX/YJJ6HRqVx
ejl+A0exCTSyszaLUxrHuABO+wSTp2xJXQOKOqNJgSNJGLdDD8gIDzm3zjBEZZQlstssVQhhkA9D
Qm7w1Wf2BYWpsHCZJyUV5f0cyQl4gZtEFeO5pWqnht/varPpsMXzYmAJH5w07+oLLRbya5LgCXkp
gsreJIEp2PQwuELIAkh5LUytr7Zlo+bBbXXkY2nAmoUKKw5w8aoMg0TxqG4q/dKox7aNF2Yaphbo
rtKiF9glxnXuV4F4jEtRHFLfSJn9pa3p4NTabKjhMUqNzArZiCIWs9yQb/p03IPWVtcaT1vfju2E
dxwIGdU0bjPgQ5/VyaJX6jhNMj1OcyLupz5gfDNBIwDDQ5+CksdOy2eB4j6BoC21elWZGudYqJQh
RuZ2SM6M257yqWj1/Ar9lHDcZk3IaWq2jS1cTBoVXD2JjvkqN7Oq4WrDEIJ2ljT7BJhufTk10FoC
12h8c59NzeA/QxLwjWXtWD4KbsQXt+81uVNivVm0BTERlbwyINUytegDeA8RfZgictOFE9piAmur
htUn31LNvWjnrL3//9l6+52BdGTf/3V34e5ICvrXXfflJX/TYjj+1I8Wg/EbNteMykn/ju4yzr9b
DPpvElmHo6w62im/j8p/thg08RtHHkN0nG8octAN+6PDwA8hC4pmMJ1T2gL85+80GIw/DdgFlyBR
n8ABhWYuTVsaEK9EC3JEV4ty7B6GhlTxDovdo6qWngUzuLcAs7nJbPu7kg/e2pL0otQJPdU311T6
TnVf2ik9NRlr2WfNd+rpaepCG2beZKbZJ7XrjYMpQoOTZIgUT/hNDXpLy327BEab2ncqXUdnk0SQ
vFe10TfJAT3/oPJA3gRg70PrIqvpw3QL+HwqTqEWSWZ2qTV+q37skjml92/nQ9S1i2yu2hkeCDu8
K5Z5HlnRthlJBuRG6ZPRIyHV1A/0GNqVqQAaPXpP1tPGj8fZCrwSB8/yCyLBgmkm6WR+o5oKdCzd
yPGqJuHPhls52EPwMGjxaEZk6c6srEA+TepGZmSAizqj0gVu0ECbdsOeIbJDvmI2TG16i1NhGAe/
3JdUsF40dDVKloplH/+KNG2+Tb7d6mvaGpc6tuHLIkKmgnOrfMBppbEuuhAgzousGqWDHdWEtxYF
OU0U7HdbRt+IrgNPGv2Q5Fy2VV0ufS0w+n0uo05xM8UqvsR919gbxwHxsTBpjXQfzRkMQAgcBEi8
PSuW64R1yzkOoSH1wqzs8qU5a+nWySWZVmwr0KEGxOsDq9j2zpgyd7K/VL5x4CiL9T0nn6YeorIJ
dlFe2+3GKEJb56Cjk7Hsg2521irMaeeD0znOxwC/nXDRaITfvirKbRJYZreao65AhC8e9OshUYId
3WuzOFQkplcJTXRQtvR0MCmOUqCKfpx2HwoZNUyapkGdnnpHh/CLyA0PpFYxtlUbfVGCMXJecnZv
sCBRb+dN2Jt9cMHUQzPu56qfu2XQh3cttA/YI6NY+FW7CfJQdVu43C1V7uc4D2O6HbOpZZ5tNVax
CJSkwCigN/d+VIqPRq1O8MBkWRX0aVWSL1hOQsX1Ih7zVTmn4BdKbOiZDyr1fOgEpBhPwef9Fu8Q
YMNJ2A/BYaoH59sEWJEkH/rDCFSB7XcwI4y2vcHB4X6RSF0hwg8+/X/NaVpUHloGGdhqTqA+NIUR
Phl15wVjedXFcb4LzHoF6zpE7KNqrHgl0Ksc9rUzOuKzMlcUKw65INmh1ysi1PHs8I1YlctKFVH5
TUZCm9cA7qzxybd6RVkWDczu+6LHach1UMbI75RQ5tFqBn9Ookm7gtfolIGlHoo6LkkdAAIyxoSN
1ESeUdIs8lJTQeZ8GaSxtUP9F8Vf2v78DIOTwragJPtMAV782bKukcZ31GKdjTOD1aphCzybZYod
9RAbuMRvLHCgTbtSSrCrjPaHxjY/YUk8h2vTzCIrWflllBy5vp2vJqVHgakJ8hBDAZNTweJQ95oK
KdqTdHJB5ilxatw5hSP9FCV23JddCYUgFyyg6624TCSqHDiv9ubkrMsss7VwAb8ZMYPlwNOYNnM6
q/QJcIK379HGgC+S4aXHsDdBrNTCLxZA4HK2YVo5C+hRgVzOGklFtehKpUwLNG4hORymhuIwdVWA
5uZ92NdpHCyTtLf2GujkcpXjuISoyZSKrL+vO7pejYsrZO/QA6hq/7EVkvYY9tAAwlFSph405r0+
JLYLpS5bZILS12hMAfB97Ok/ObFcG3an69tKy6uLMdXm55l9thzJR/CScYYv4YgrhtNjNjwVATLx
bfqZE20X4XkXJtVXmdD6JUeERloMIvAG1amG3ZCUZr4OMVeiXUmHaC8HxJeXrWnmcOoLmQD+Z8Cx
pQWXfTazsbeuhzibtkFbikc9Dkn8lLqAuDka3XwPFty5Kuguf5ySBJvghnybmBsUO3zFx3oLpLWd
Pzv9BKDbH4FRWvRewIPHc5IutZR2HhjvyriPBu2WXhsj9glMogljRg/jQxMhlr/ojwOk0k8OidIQ
8zRbTbCgLlo6D1U+24dc5MXKUouw2KVlQOOwIaSZbtP1QeL2RlROnoMbrITqEk5mvS7iQGSbWW3Y
Lq3ZWJd6OWr9vWiOfR7An2qzgQEPexHnHCX/Gsvo05glaKikZj3AeKGE3lQhLKYSKL6znPtxqB7C
GSS5LGVrLec5JW+XFY0+jxZYONwoqYpySkXBVoWgUf3SWY6FUX8BTh8aV0PTFelVMrBLPD2cE+QJ
Uz2y7V02w+y7cISZac+FknxCtCUw9zJKwvoDRUbNeI7fAg6n6jBKwT5X4gg9H2S4sCBxgSep1COS
3R5Grx4j6Qk5BM7e76o6u9NHFJVVvR2v2qSbaPwYlm9s4GyLeSHtXNxxotW7sR/yNR+JMR3JOupl
xUzOXFNjEKBtjM9VT+/EkOyZBSaoW+Bxx/YuyrxexUEeoBEQoriBGJCoL4s0DdIFJmX3BdzW0cvr
oA0XzOromzeDMasHlbAOCLoIJyZ65G0u/dLU99R+9qeDlTV4X8bFZLqFyphOz00tvOoH9rAbZ1mH
7breNPteUHZcplLK+rJGlCVdJoMEc8XLjnKAWmEAmmGex3Q1W5kmFtNUBSA3Gl3Pt20W2cPeamEv
WnmHtsBU0eIxAlROlOEWblD/YiNSAPCoDn1PICnxse3s4HOPNiLlcT0oN4yg5aawKTKWpHdUdKiL
KtlmCKJgXlY1U2BXVNDYWsMyOthxStZdUaMxvaYoyBfVqCNQiSKtnmJHErvdFNjzirgQjC+a035k
69NAbeRzq2Y3StM8QJgG1AvBIU0vpdPAGaOlLD8w+CAk9VMyPBdzbRnAgBFJWSVAlZV1DevwKL+i
gEUPOlIdm5EMCmgdvazJxK1Ira30JiTOZSSYAN4XEy38BiESJUO7GZq3s1Y0cyoXtaoMOxUiGleq
zkDHpyHYViSmzaWW0p47kvOYM/QFXL59RXqn8J126k0SjjW0Pshp8x1NSoglSPS2dEU7hQGaORcT
fMl2CupkocXTUkZx+CRjO2kpEStruuolFOoNM91c9YK8yrJVYFvjx7CZhP5khhYFeRDaueEO1IzO
woZrQHUL30S5NesGl7xJLcrHVLcBbU0G3B4G0s2EuHGacbpgDyyytWYEfeVFUq2bXVFBNSWXzR1t
5/gZ8+d+kpucmhHgT5cdxyMiCjk2CjWtl7lOTcmZbIJt5XnH8cLHcR6HwcIaGLqNowmkTAQ6Hdo6
j9qlEeZ5t8hCvQ0vtThU4hWKOPG0itOGUys0kMhax2Xd0uNzIgJmC9sPdba6Mpf/Xy1+rxbRWlYt
ajNMBqgnEHtGHeIX1eMijcrya90W+b9wknk5OuV9zdvoF3/X95qSQZXzGxJoiPVhOm78DpT5qWpx
/C26jqBe0K+QQLopHX8MrjUVeA1G4mhWWEfnIbDZP+fW/JYgREjG1rZ+rAT/npqgdZQL/Dds+0+P
wT6OtV9VlQ7ziy7qZLztwGACSLW0r1mf0Vg96jWAxJsuE8sTgzchjDV/qIKVmjNp8mKS/JAe6Q7h
+BDxFmvRyiW299Zn/E2kunXM26q6Nv1L6gnM3SX8sPnR7i5i60vUF4t80tyo/VzJG01e+MF972/D
wAtAIfKBGy9ReGcnl0p3aZW7Suwb87qwL2R83dN14X/3ir+fo6tmXNt2vkj9PepeCxFd1kBLrWlG
YujSkmjnQxlLPln5xvdvB+fBiK4K5WtCHt5J5Hsmt2HGk/erMj1k8bXst6a26v29UTBrvh8Nhp+g
OD0l3oh6Gw4vgqnEkYWm0beOu9tsugv1+1ndKskjiVifbK3w4JMotAi27YNhXfP3DCuz3KCjZzgX
6Hq4c/qAE51IqAHdIrkap7UZraSBO9aFNjDp2jclrJQdQ1eY1BNoU98LQyZbH5VilaKipvYrPb5G
FMHXN1a/qecnzwg2yrg7/ipWs3wMx5suuS8H1KnjfZYdcuOylndVc+enhzjcKAhqJMvQXnLyoXIP
BaTFl8vc1crGosuI6p+2YkZThVd/P468D8j7X4i1A8Pxq1DAWf6v+5chSt+EgOPP/GgjSXAloFFU
k8/09z7ST6SKrv8Gr8Y00bDB1+k7DO/HB/8dxKKiD4o6L0gWAYjlB1BFaPA0wMepfO20f5DQ/jtt
JO3t944XNHmEINxhM4f6t3YMe6+/d/iJibDnSYei1jfaJ85uWjUMVZEq9Es9rBqXgU1tBZyzSauV
yLnJEbLb3Mcmg/KGHk2AQH1t/FBx/1tatP/XAE3GMWT/dcvxv/L2pf7cRp/fgJp+/6HvW4XC5Ofe
AI7EP//ELZnEfwMvI+toLHQEWLLOT9ySjeKRAUqSdygs43edpL8BvaSn+Tr8I6GMZK3gbzq602An
dNJU1HJjGmXY5cDdyuuqQvFM1b1XN339/Sz5a+Vp4/sSWCqA7VRpkJ669IF66LNwzPODHwCDCmX6
gppHvDamYPUPFgJKamIFyEzg9wbqq6MspuNf06fID1FxFACiuYcUXjmfWYVH/+cn9moVsLRvPqDG
GdUEcvDBKFy/3xbmRQhOOzin1/3uMhC68IS0TfNPvuq4BSFHWLfcTKNzUi1UNCuCcN0ai18/tHPr
HDfIq4emM2WOIJzlh7Sm37kMfDyJ+kVhnrO0O7cOul+v12lJdRsHbNRBpP7TAEe/HES7COGaz7I+
40l/AsX7vuNePbvjtby6p2wyonCKeHZd3HowKcZ8GyN5pKBh2XbnpPDf/YJeLXYSUB0AN4oPku1Q
Y+DZTt+0xnmgm0pl+hmc7YbKAO1Ex1goBYjQpNYeUogGcr6UavLxP3uVnCGvb5sNo0wBaLcDaL1A
XZsqaBavrJ5/vcq5hwuk8vUqsZ1N1dCOMOn0mokh3OpxN2niiUa0K+Gk/Hq14zW/Sk+/v0oYj7bg
YBQ4vL1dLcCEvY+VJmPbfM0F7bUtNN8wxqVdvfWLx18vdtyDp4tJUm7AV5qKhvfJrcGjjEdI6tlB
Gk8J1oYFshrd95LqL3X433t80ibaoo8IWFU9CR/ARKnmx3rkSCXbbsbFkH+o02/VxzzjGPnjsPkf
xt3XK52E9tiuHL9iwHioxYPVXuvO3VCc+dBO/Hm+x/bXa5y8HpUWoY1YSw47bVoclbuZii/nm3Eh
VzHsx3OGr+8FER6beTz90A49arO/2Xu+rsiiz9D25++vPDPyUD1D+eifPLh/r3ISPtqwDBpsBtkG
KRida+eb3Vz/eoX37sPg+o+2D9iwnJ5U9OuNAVmH7OCERw3ptFa2CuVDrRprmpMXv17svV39erGT
HRf3U1mqaZIj2QKIaKeKfunDtv31Iu9FwdeLnGy2FKgt6lEoHs9xurNks68Teea1nHtoJ3vNAXop
CqC9h5ajMA2neetXxqXMgT4GA1Jj/9kNnWy12k/jZCyc7DD2o/Qypwsvs4A6+NernHs3J1stTAqD
PAaHdh3sHOCQBdODyD9j2vXuu0HrEVcYIcw/pfzGYJaophLWImfC2C4fk92MZuyZB3ZSWXyPBXQ4
/ljm5PhxdPRrwrwm3gyxXXgTZc6VAZ3loQWPggBSZtMnRdDigO7O/Mkaq+x2LHXq97qa/skdH8ny
INwgt5+a7ohMQQkRSM1Bz2MQf8laDYwzt/vOmxOahECAoqBxbNS8DUUUeCxiVuFhFN06KnIP3fE7
I0rORIr3nqoO3x9+FkvJP+WBsRUjc1nYfL1be43u+a7dFVtQS5i3/k2/h9/f4Ju1Tr6wPG2VZFRY
S9n4N8ZK28gtiNAJnmewOut89s6ufLPYyQcWA+7u/VYhln+YduVWewJdtww9Bm7dgnm6Jzbd5tcf
27kVT4530cUVko9hiRh8i3hlvzXQOP/1Eu+kK1Q68Nkcw1BxtzlW368yzxjqQI3xQc4SF4MNVHHr
p+O6sjYIiuSzsf7PVhNvVxN0v2ZMTPID6oFFsq7UjU5viamW8TBby1+v9c5+f3NnJwE+7lCFGXqH
eiTmjO/lwoQJW4j4e6foL9OjE2+f73vQxs+NtqxB0idOnqAIFaMTI3sQYsFypoUXjEgJFtxXJxFm
kRdgvjwNCpiE6G+nkMCj7jFLrrTuQ12rq0S9npLuTGL9XpqD5O+/L+rkQWdGkLSNz0U5GwFZZVVC
Hbfv1asWlvKwDZfn7FDeSRLfrHfysFsII+qAVN/BLD+L4uuMszFcAHW8Yzx9Jo69uxQdcOzzkGFj
mvd2DzVI0cE4NPPD6Bx0RjBIJtXAU8YXxJ/ObKEzS52SPKPECHUYOsWBivNiTqBZ+84SlCh8rwXC
M//ZjZ365KRqYWig8Amc2kMPaRvKQuCJBsOCM7f1Tl5Ck+yPJ+icbI4OWm0dSxZqzQnY7cWkfq2c
F+PcMu9Fr9fLnOyJWfR+jtZ9fkDO1i8P43gmmJy7jZPgD0moz5qR27AQTDPKKzj00IkWWXsmRL57
or2+kWOkeRUjBwMF1GIKi0N8UW+7db9Xr5DEWhwNbpUzqe+5ezpJrzA2aaG1csZAEOmhENsHoF+O
cubJvRf0X9/Qcd+/viGf1DRidnmQEfLKXSMaqPoxEOy0LZe5oWzbWuAzo52Lle+FZPQfQcMg3HSk
Hb5dN+kZcgOkyA8oUQwSAMjB7la/jvrvbbrXS5zsbT9pIwFpK0dOxFgi67Wz5XzmOz13Fyf7Gl8S
juORZo3s8M0RruPTe3bOfKPvLfL6FZ3kplOrt3mXsxGsYW8i4NZqRNMzm+1ceDuJpCioIscJ4eyg
wdNEXQeQXtmUXicupvjm16/l3X2NID6ulqTbCNK/ffPg44xecVgKj5iL2nxo88yrUmM75mfu6d3n
Bp0egQCT4/h0i/VVkCfapBJESWDq+bZTEexAWuIf3M6rVU52mR7UKNCBOjqk7TqalypIevUQB+cC
z7mbOXlqxSSBK8BJOhTfhqVcaG7sIcLtQXBdDciTHFPq4PE/u7OToOor6DpCCiPWpfm6qh7aWFs7
3Uthn/lO3917r57g8dZfhSDTQM2B15cfUPXXcDLLMldX12V3NTtff31H70WEo8DCzx1xElLhkunJ
NLIjrPl6zi/Tc2/p3a0NGZu+9xHmfFpX8QVBz2sJB02Hh8htjK+Qk9zVZ+7i+C2edPp+t2OF9k2y
/ieX9zjw22xEH/1QlQ+NuQKR62rVo4ifM381qIWrW2c+pHdfkE0B/mPB08c2NxgFQK5GYcl66bSZ
uThIuy4BryK7FqmjxlLvf/2m3n2Sr5Y8XtKrPUFrAW8TQcxr4m1TrKIYAPFFmXVnPt53v6pXy5yE
1nKsUj8fdMJes6mB1NJYcIL2zCLv7rpXi5zE1q4QfpzUoGzz8KXoj6qnyFecWePM8zpNTxvGcR02
CoSH+RB1t/9N2pUtx63r2i9SlUQNlF6lnu32ENtx4heVnUEjNc9ff5f2OWdbTfOKFechO1W7U40G
CQIgCKyFDqyCTV5d7te3RaiKo4PNxESN2eEvOF2HwXw2YVsisNjsehNo9HaskN26FPGVZSGG86mE
RVqfFhOuEOd+O9/lGRCeqq3tYqR2C4B/iX2LrABPymhiQVGbqmT+fGFs0zikoZ7BCjDwh46EcIPq
yDe0aR7W1RLt0VLM/PlCTNcPmO7EGDBuKxiOvG/jwVOUayWS0KSLTutSDH90tNx0Ijrn2qOHRpSu
B0kBMKsyUIr0EnOQLRx3fNApD1Bm9GaD4zDZFjR48gO66TLtaX3h5q/hHZ6DIQFA74Cf9MPThjLR
Lm0T+J8EhyeyNyE9FdoTANJp+CuWXV+FxrdIG3Uu0obFCJ68upkj7fwsUO+Zl3gB4LrmWhKmQzbr
yomO1FLc/PnCKhQnztshRJY61OH15KNsX6TJ47oMqU6chYPLE/2KUYc89TyknnUC8t1xvDPPCTqu
9wCkA2LdukShrb+n93OHyVKr1K9NnZY4wYqDAT6gIIY3oMLwdP/nuhyhBS7kcMYOlpwEs9cw9oA8
mvG5DzeqL0m9ZKpwRg7Yz6KpNGRetfkNjZxOAdq2YjfICnyiqL60Ay5K4HEAAPYTzG7EA2GU509T
qLlNiTly4EBhXGhvpnemVX/mBL+vn4E+juU+qTEoTcwYLRR4QW/7rRYfzEDyzibZIoMz8HQiNWaZ
5/NEHlN2nIAgZ0ii37zLHxzEQgvOvMOiGYDtjet/ip58UgLYvdvU1aGKTg1e0NctTmwOFG94aIIy
0d5yuWLgkRtYUccoBIHmUJ2fIgbAcSmY/GhqQ/IUILaJd1lcHFS7qmgikK+cS1v5GpYAbizt/VCN
nun8KO3adMmkYkyzl1i8TCznAZMhUWJtQGmWRi+teQ/SkkMLgC0LLSlZ+JCrOpDOv/zdqnJGUmGA
IgQJQ35OMMIT+eFtoSYYbsefoA1l1SixRb4vK28uppIHoYobKCu0bYxyMPqfNxUmutd10ubD89Es
3+VwTrDpaEJagu1TgcUAgsM4dRngQbuDijk1QGRnbo8JmXWhMt04hxjnOlh3Ai0/d/ar+ZbFNXJa
SZlbGI7x9vu/E8A5RBN4NkFaY/lmGDWLnMzxiwnQB7VzHfXexNDWukayA8c5xonE6YCxcaxiujGA
Tmu2bm149vRfVLL/t3ovUWsGol66wmRue1R8lp+D/GYKt10CwtKjM51xq+qazV/pxONNqwPA1YK+
zs9+8lB0uyq7okCTlfUCSFaOz9bztB3BltDk51G7x8gwMFBBHBt4Wf2ZlyOk6zYoqDXME1vc0o1h
m9ISyPpn23kOO69FRy9pMXx7wIyYVcrck7AIuxDHo5VNCkjegB6AbCZM78DX4GFiEdSBzmYqAQ44
AeWJNSBHoc5WLcyjbUkKWMIj9q7tP13pi4yt7gsnMJ0Rvio5kOhO1051+bBuHzIRnIdq1BKoyE6Z
n2kKUpNS3Q1oxIp12fuJ0EDQwq/PzbsEJJSXJh+qjWF1wGM4B8XPynoJmk1Mvoegl1vXZnbeH/zg
QgznMMD4no6hDTGac9tlN1Uu8Xmy7+fMT48IHYBkhA1JD2F86I3j+u8X78a/y8QnSVqPQbXOxv0Q
DOanNv7VaSPwDT615e9CuLyixpRixoIsP+vRU6Lf5CDBlmWy4mvA+0YYXD6Rh4paRAFcafI1fgRP
+V7xAAn+DQ+9Lq42O9mbvMS8/gFOXRwUFRPZJYwWdSN774yOx8YbtfMasDCs749MzmwfCzkpQM/0
uEeczQGoPQHB/VR2XqxJkjGJlc3kr0spIUb76r6HFTujfgKHxhaooH9nyMas6EKRwAzyJCxRKaIt
8p6z2khKA5rMkrkDjz4nzZnJx86Ykeu3xMNU4LO90V+GL/l1eCj26ZO9ZZJ1EybnC6PjTn8BYJKR
UVjByH4aT5nxAt4kdBxrn2g61p2FHM4L1HVoNx1mPc8K3Zv5rV6+gfAK1KnrtjbT9a45M5O7MSnN
oIzVAHUwPGTf26d6729ApcOqDebaTvlbtZMI1CUCOccw0KJQtAkvz9W37AgCKTd/crwIvAjHHJjy
CHqSrh2xjVCKxm0g+VGVs3MAVALRYQ4KKSB46uTURMGODfrTp9R6F8PZuq7WxlBUaY4an703ttF9
c9Buomv9pG+LvfI4SLQS+4h3cZzl6xXIoiLMYp4xsuCW9yT9XsfXtszDStbun8xlcYDDbgCslIO9
Mv2zpm5Bwm58yqmaGJ8jKjYHZbFLHwEYwpSEQPM9m/oPjCRAEbXxrFBidcLlWkjhXGpMnTBg83tg
AuZH8ASGOqZp8rshl5iBTA5nbDawkzKN4d7X5jedChw+1cNUqo6XhXVzE8qxMDCC6SbVITOVzNKz
VqwHtCuFUesYh56K7Fvaf48c4J+o+eO6JKG7W0jiYmwFcleMPaNYiRHDctonTuAq0THuNshSJL5I
phRnCppfFCA2nkUVwMf2RuPOSLyikwwJyBTiTEEf8qID7SmArwBM6ICfVz/O8KJhMLhFKFNJJoyz
ByCGYf4vgxOPcKMEC6UJMEHMxROAQiiSYCtbvfnzxVkdwPFs+ACoO/fsd8W+df5dW6BB/y+lcH6H
ZnoQpNncMNKcRsDjZa+a+Y06w1+aAhdkwZ9UpABfmjP5FIPsAMq4JQhQQbRbt27ZonFBFtAhA3gX
oY7WnAL7uq9vNXPXoEVpXYzADAxVxywDsIJM3Eu4VYsYADB6Cw8LXfcM+j9ckQ0daBaOBwiadUkC
j30hiVs4ksVNW1Uo55nZLbsP+ueg+/MlM1QA52De2cRFi3fYRQ9c4rbB7WSyDspzHt1Y7Hsse9me
fyZ3xZqfrwDZpTkgEuSv+t0EMNxxwitCYaNjc+cHv1jvmvo9gBRMWcvQfODXZHEerqBtGSkEsnoQ
PLY7Q1aTln0/79acJtNLB1kwM/PfZtTvgG/8iZvvxXpxTm0MosTyNbxPaA0B37z1moIbqy+vEJBk
Lk2UdF/I4nxaGdS0LuauAy3YpkcN6K5uuvE3/i45ohU0RbswZsm2sncl4RFaWATn3rIswLBaCsOO
M2BaqzdFmfwsLesUVM+haf/5DflCRe689o7qT00EFW2Mqo2gt7LxOAdA5/WzKsq9L8Rwh9VgGUCx
TbgFDMgfaq9GIkyftBMgHPfgnJAN7MhWkPN1pBkdq0ZlEy8yJ2B8YN5pr+Q/kursa9t1xYRO6H2v
dO5OAVZ4YOQCnRJP98XGH15bv3wKw+6wLmX+vSvndsZlWAY8LW+AnJZDygAwdNByNjFgbcAi9tsv
QSVCgN8hmbYTBAtcIDAt5uDlFhcJzir8aOhaU8Gro0aPTrdzOoCGb5kswgrdxUIKZxQgKw86UI3j
3heikurk2wlwvesrJ9yfhQjOEkrfAsz4MLeJ2MfJ2RVI603JCZJoMfPfLDeHhJUClFk8xNVaegV8
dYAhDQ/rWoiPz7saFmcAoa9apTM3+IdA0gJo7ZFtgxN59Ieduss3ya3sKV2ybODZudCp0UihVA4M
bopfauvaH3e9rLdGJoKLFUqntfE0v/xNzjl/SZyzUUsSOFHRbGnFM5PQcmcSQDgRLasR7kblypyG
c2A9sNS5nxl/KFBVAX16stIc+G2AuLcAUAeonqNv/N1Z4qcHc9vPQurDBG31viDAmwXFd5f0NwBW
+7ZuJqJTSzFUj9ltZBQfui2qLoj00qLsbCeO1wG6DG9Ifg0cIEleJLJ4aiMpBbqoaX54NAAanWWr
bYVUktmGqzbBfnK0XHJyRT58IYR/Kqj6LtcA3AjnoLxk0dZm14l/bqON9E1RtGq2jQ45G5qgmj4b
6uI2AYxKgE2kJjvX/tYAC0b0DKfqpF/+fG/Q24PHN1sDjiCfS+ZdSTOgU2J+2fgxVc9JlOVgFf4B
MmfZwon0WUrirL4DNpNvjg07g0HDOKnR1O4CJ7kFUukd6RXJi6JQGMpNmKqb2booJww0573aNKwP
XfA7GaOrkjoAxgcrFHfMQLrZhpnkOM1BgY+FADb6VyK3XbbWRWj8Q9AoS8XcAgL3WpuSN/y5pbpp
bNUgexptIlFT5Kwcywauiq4BBYO3EdUZAZaklAgjEaLh2Ltdk35hlb39hJEsxMyrvTBFhEKgog8I
u06yG4OjZV6bpUdllRtRNgE+Nn3Gs1T/A0G1lEJD4KYGSYJuNgU8rKTWDhUAe1nLnlo7Q5cWMD2n
5oiOFsmJFtrKQi4X7p0azABNjyDm+JNnfwVmq6s3X8yf62soemMEbg1xAG0CZmDAX10uIiguMmDN
G5gJBpcEAiVoZp/9Q/iFgNW0PEiECawRwjDGhHkICtvgohgY23rbqAF+ABYdYNf1bg+6X7OtQRX2
y8ZzidIDmhRIiC5NsKxgxNCU6d5m7NrM1e+RBkDWR8t/dUj/52uNPk/AezmgWp4J8y4XgZlp4KN4
j5tY/lNpXMt8AzonkWW/orwEYihgq9E2rQNl5VKMbTIAD/k94DX2xTHbgM4H7AXISchmROOJN+7X
l1sQE0CGA2ItHH9cl/lXz7yLTSMZMIsdAgsw/zKB+WjUr3PFK9VUkjwITjxGKfEmDrAbyOPfjLq+
t0MLPDznabwZ9LMOxNnPbNFCAnfYgXAMxHowF5ydiVbUCyanu+tiDcx0PbHLTV2UgeQ9R6gTJhzB
mI0pDlSgL3fLZGVDyJCjlFqcG7Sw9A8gl/7EDi1EkEsRpAIHVUIRtTPYOhi7JusRbXdbSzkZMp8s
NIaFKO7oEVqnjVNVKHTXO7+7DfMfjv2gJzep+qnDtJDEBbkIuBBDrqRYN7xAANPf1I9TkXu4LK8v
3vw9XGjDTPf7/nCeKwBl5H/u4lX0RKsvYGb4u+/nLE5XAKsbOwgvAJXdD71zUMBUtC5CZmLzpi0i
2FA2gMecywloOGncjp6B40Xc+BNzDRcrxYWSOoyn0bSQU3epfajKR7VE50i+sxk4rH3ZHVIT7svi
pHJKRYA7TrWqQMqxRSFovnyBWd4d7uOv6dd+Y4JR/BMloAvvw+kHsgCtD0pYnFKCG9Q+BOEhxNSL
BXZJ2eP4DOr10eowvoz0CGykmMe93LKwTwDF5qBYoj2gZxVs8+gxzr1kD76Ylx75wY4cMMH65RN2
Ys/kdAbAIInBBQ5mAlO4jbGk+ninpnvLQLebLDoJbfFdBv/e24HaDaQdcLBWdtPRewNjn7IBKHEA
tGdIO7SUmhi0uVy8IsgRakfkNKM3zzvMUAL+tbYnO0DBbvK39UUTtSUC7eRdGrdVJmusyAHa7FlX
q+eWJeDlUn8q/QRCaOeKFvGxVNIdSoePvibr1BF624Vozgf2YUsyPYSiYNJqXHDPxSR+IMw+D3EA
xKLXdU1l0jhPmDZlUpYNwNui/MoIPLU9qDXo4ndgflkXJMiFL1aUc4lmxvRCNRFEqgr0K0nV7YkD
wrGmBUV9sovjxqUG2bD2E1M/F3I5l9LmVQDrxy0m19Q7pWQHQ8/2aeV/c9rjuobipQSiGxJBB3yl
3FIC6yDxawwvnQsW7Y1X1Kr2qn8KfpDm97ogoR+x3wVxS9nVPZxMAz8yqL8tYL2UBJj8B02GxyOq
6mDp3uVwS5fOt+geXKHnZgM2zQ2QoFXXOCLYbMkm2YGhTdZWIczxHYCBoUcFtRXCKQZE6DJzBijW
+70L7gc3JtsWXFPU/BYOr7bMJIXruBDH6deARk0NAUMBIoj7Dmzx1hvGjdpeMuYhNIuFFC7C2IoR
sVKFWeiYu5+M687BXYWdQAOgxrI6r9ARL2Rxzh7QTyj9g871bDb7IDxl/vNkSJpEJHvE1+EDMESq
EzhWMBdT/MqKaIvg4tnql6k2NilV3dBSJJmOTCKXTOsM3K2tgRBtjQfaHHxwekX+qazOTr4D8L8k
dRNb/fsa6lygieM06oBYgdOlufqtcwsqFjfe2Rs6bNWd6YHLYrt+nCUGwg9TqeC4TMoKl4WS/daC
70G7pxQQzDst+4wLXmjGRRZwZ4O5aq6tgBXCVai+UaPWiwIgDudvVuVvQyd3u0oGQCmxSZ1zi7Sd
FL3rUBvO8u/g03GzMTiBpG33d4vIuY7aULLMoPBVQCL1NPvNAGdXPu5MvBKAwWFdlrjwsVhIznGM
MRgtiAJh1WbYzPYxXDUnZ59uwZwgMQ6Jj9I579EGIOABXcDcyrRNS4wFvUTObV/IeiPEm/TvhYhH
iZkSMM81MUxjqA7mtOmSU1BIjrHojffiKsE93zggr1bBIgjvfgq+pK1XfjW82gt3oJaO3Lza5Mc5
rNSH9c0SaYY6BgbOCaDCDIvbqyhGMQX3JIqptDb2H8ETUr5YFJlwBY7B/bosoe9YCuN2q68DR+t8
GEa91Xd4OdqiYc/ZdF6/0bfjAUNI2s91iSLfsRTIOfw4z/QUbdEoC5VvmbkN41sF4D4+FrOV+H2R
IS4k8a8E5UCSKtDgFgGyqmh3jlGg/dZNlG/rCs0rxN/Ml2I4Z6+AjZdWIOA4qyx0TbBcqUc6fc/L
AtQgm8ySxGaZUpyvp2BBjmEWeCxX7zvmVfpLi0knWSIl2STKXSa0snG6Yva7SWr12wpFbTz6EY/E
lgHKRwWdSCBGXl9GidXzrwVdGkcE/MzYrbTZRPoNXJabfqKIPpcI/3e06PwjFiUIu2LgmE5gEoz2
2+Zh1DTXIL/JZ5KapRjOtU8WAbVH7sMFFue6zt3yJ5HhrciWi3MSYOYCmnqL+cvY2GYg1qGvoywN
nIPrmmFzrsEo9L5PWzxej13+BhK8t9z4TCV1uVCcM1B0BSSvAbK/wR62yrPVonmhlRjW/B0rasyg
5ss9NwdFIUUPNWL7NY8st7EPdr93BpBNNaAp8AJfIlDiEPiu1CAmNK0SdDopoELoG39TtSBp1UEP
2NvXCeAlHVVSvJUcV5tzCvqUs64f4RSUZJcXHvO/jCr4lUCmlCSyTGI++h+XExwluOwAdYWHVejG
dhoiR8NyHs3dgBn6beJ1Hkk9sPQCsKZ+62RJoNjU3yXypwnMOsTCwPZ5LHWQ1RMvso1t0k37dQck
9qzvYrgTBRceKlOHE4U+HRdJOsjP66TegxlXYh8yQdy5GtEFORaY+z1PqGwp4T6hx6TF1TTerisk
LEDhPfLfreJOFzOA8DIOEKQAQfM42aV2isPyDg8aQP6ZaHYz5v5t02j2Dw3Z1CYLfWsLTIZdbdUS
A5X9FP4OltG8qMM5SPpP7bY6ZrvuUH+vN+Mm340HmZcXH0BAUc2MFgA04aKXaXRm2NV4T7cjhOJd
0BNPB6ujyUDyMrmFrCFGJm72o4ugAjyyKkFQBMg5RR9R4mbWHvHLKO9HguZj2aaKz9+7cvNpWUib
4lpJYw3KNbv2v1XF4op61bY+Mlz0HEm+IT587+K4w5d0Vq7ECTYuJdmRJShu+7E3yCDrhQ5MIzZI
1jRrDs+XSmVjqrQ9kL3OfXbX69+j/Gn0T5aCRuGD5EwIl28hiXOVUTyhSc7A8oEmtd1av/s9qKy2
QMwAU6yGGZX2UP85UgLaAizgoqGBBFMK3ClslTwOTWDUn2n80sab1nkFxfS6VkKPAnYmgPFiUJfw
fBaAsrCZNQAZugGiUq+DTfuUqJY35Lu/k8N5rriqB0AIIc5MwWuc3IODtlU2gequS/lochiCcYAu
DJIZkBvz84x2Oww1GEghBd3hFPyngeUmsiAtE8L5iCkLK2arsIO0OekzRSjoGzHUsa7JR89wqQnn
GVQShkZpTShV6/ZdhuqMn5W3avLLCbVtEzp7wJ9LiuMfkx28589zvzpB9RbcPZcHKSZowGJEpT+n
7LbNf/uVfsA/cgdV3fg+Chntxih6yZkSabmUyVlFPtVpPIHOGKx0frCn3yrymkaPqEdthq+BKZlb
+Wjqlwpyp0ltNcrAED1njLdBctTQxuagtcj442TgQsw/ry1LL9vqIP705wfkSvlFCuswNdWbmbBh
i8cAWXVmNoPLlOpSGOf9GgOxqkqReehFpN2r4OB8Jk4qm6SUbNM/IXqhEtMTzYrm5ngC8DryAxyn
16UagFtqvB6an00taYsSlJwuteJOWMtsmoCskJ3V6diAksbAU829ajwY5Kb4DUifrngtIlmeMS/V
2lJyJy4eqyiP+hxFta5/rJ3xqujocdTMW7unu5SMm6yY3oY+fg7a6qfuf1k/72LjxGiLA9XBYcRd
NcKymKZkBKw9mK5/KbnPwJLdmigw657eGLbEu8ikcWYDGlM1H1q0dFapF/5QYrSD/U4DGd2J2Djf
dSKXHiVDxAz6EXwAtq58zTPVcCdN1iYtqELNtmJTigdfw7H4grLS1BmjFVqlqmFn7ekOPZ0Y+N6U
P2baDrZzNrLxZZH7Xwrk7ISOFelAuo7JqsGMNp39A+S78a5OJolvFO/Ru2Lz71gcugjd63pkwh5B
XQ0u9qPdZkc7Mty++JTDehc0/5CFIF+lzLALZBll/iMf3Ca3dgbIuIM/p8663CkuwKgKYHZ8LUIh
uccdiSm/46x4RV/l+kGSbQ8XUoLWBBB/hO0xq2/qU2Z+k5aPZRvDxZHG8g1HrxFH6qrtruy0f7Aa
8LrmQTcThhi//kqfD1gTKjpqgOyEQzQefeWupF9zGdKYZMl4XFylBOq+2sEAmp9T0XuYlgj6yVtX
Y97cj971XyPjMzNglzA7s+HfyvR3ll5jiLil+8RPXFQ+1yXJPAKPMqGDJY2NAyyg+WHs5wsj29vX
wVE7Tdt8A/rKzbo82epx/oAxIyy0EhsUKNux+T699o2kGi3oFLo4OXzXIGstnRUOSG+G27FyQe/p
ld5wRe6Ur+xa2dtX6sGWAUPMvnltvzin0FXZMBQE7a5h/6AGXmXvlNQz9AcaPprJKdFScJN6UbUN
td36cgru+5fKcm6iB9RnnjE49NJ0ZyCAeKN4ytfgOL9HyluihDGKoIMBaShGwXnbT4dwahsNduno
6RvwZSnI5mVY2sLMeiGDi4MKBtRYlyLaWiqLc89vYufQ6FbwVBn5NZBtrwGKgvtKpY8PlPmSW7jw
4C2Ec7kU8DMzzYh6dm6r+sYIwP7T/kyC4Rga5s7x/xwmAJu3kMYdBkshTqiy+W6kJddjdj3Zvts0
pu+Wpna/bihCN7wQNZ/LRdgqjTrsNA0+NzbYRq/3GRAJKv+BFk/rcsQGaegzgDO6kfH3paAKbbMN
OKyh0/VMWjMdEq/d5cf/YGzLAIiFtrIQxi1gNXR5ZbS4j4MTvmXIsSPqNnivAUaF831+wf5UKrgQ
yC2jFgAkBTkN4qWSbELjOhlchtu5KcNJEW7XQg7nUIhdzS+WsIy++jImB0D9u0m7t3XJ3UHojRdi
OO9h6O0UoUkYY1HACzB+oQvbLWVVBqHPMCwgA2NWCT3jXPbctd1Qahb2iIxddprSUTlkzZ+PNeAk
LYRwTsNgtpUCmoThUStyk8Ad2q85fYqy47p1C3WZCXkx+QJGU75jMskGn4KzAFctRMnqdpIRcQiv
ju/fz3dLltOgoeMUa5WHBJTRzlUBoGNqXIPQb6cmtadHieSaL5aozwP2YB82+N7JlpipqiQwNN33
jxl58tt8Q7odU37QbNvIqoLi9cPcgD1T+H0YC/Ej1HCVHhfwUT03RePm2uv6Bgn99zwvoFK0HoNS
6NL7JLqKWVbAYJxL9bvqP/e/iIIQQjba93U5wvNpUQ1KAJQATL2XcjIyGdGgIeCzLD5avwaKcULt
PlQktxrh7ryL4XHJo6LRMmo2yJSLfNq2XdoDNCQ+WE6ysUEkPjfonXA33awrJ17Ef5XjRxSSckY5
o7ByR1N24E4Bmq7ejrsi8jTy/HeiuHPb5cA5BhsynENjP6RGs8V00m1dhl4cpOcs/rEuTbRrQB5U
Mblm4vrL42KUtZnh7gYv4RvfmltDoW7ww2wlkVbkU3VtHvqxEP3Qz31pGmHMUjoQ2mD0U+2edOpb
nsm6k5Naj+vayARxtp51gxVVMfrvR+sqL90uu4rIdl2EyBKWunDbY6rt0HcmnnQ7TFhtArM1XPCU
H8ap0q5Nkmx1YyglLlYsEndC3UIhHxNNl8uHqhIaPTVcEAo9ADWChxzQbQaPtsfszzubCCYGbRBn
zZzoKh+ZcrDO5EmKEVoKhhPb+dIPz1LEF/EmvcvgVrBSRkz6BcCRULXu3DXGUTWaq0Rj+89s1LsY
btWytA+tnuHpNlJJfFN2t3Wmfq80u3QdZwJpWtFLLEOm1+zpF/mkT4c+BX0Y8smg3bASlCrx5OXh
KHFFwuLmco/m37GQw2K/yKoe8EkGOkuvBoVtWePjqmPb3RUq8L4XqhFDzpfvqVMRd6yN6LEOIhnz
96wOf8Fb/gwuH0tTZfTzOXBZ9XVBihvVVCU3D5mE+VwsFC0SQqY8QhV3zL8y54t0dkATHixi4p3W
JKBJ/+fzhQDTr5qZwhN3VMetvs3FP4wsbPxH8lieydFyfRdPxNfkE4/EOGULuXOMW8gt/I4lVg7F
hqL/maZ0p5XTTqPdS9EbD3Fwq2e25DBIVeWic2oksaV0BK0T3dS+WKm5LTCLuTGUoXXttLEx6tJ2
rlbHL3EYAvFSN/InOwLHtB2MYA13yr1hpXuSAT5rag3QpzBZdU8wRYJVAdAQ7kkY2cZM8+WqhPj/
OqigESVM9Xf9SoKDolzR/Lmsj3ZzV1Re/7zuIYQHdiGQW5MsjIMMTKOYsK/eQCqgT987GUOHKFtB
wDNnWmOM/PDJV9yzJlBroFs52s/M+JmZexZdx+Cw71AnlTWrCM/LQhjnWMfIwPMNZqXPSnpb1+p+
THrJG4d4xQCxgJdRohI+x2urnmXK3DfcTaG/t6YGw7uJiW6AUfmyvjfCo6n/K4lP88zO7Hp/8NF9
Pd5VKMmTZ5P9bh+c4dvfyeEyBrPWSBNTcE+nWvArINmTFra31nTdoVo1yBoahMkW2kKIhuFn8HXP
Si/OfVhkeuOEuCpbDYbbR8Pry/45Gq8iy39bV0u4UQtJ3FlqpzI20DqHOwwoymI78pg57RQp25Fw
lwDbblJkDB95bnxdTzLNVmayjPYXxlQO2TC5avXAYjSJjp/S6V0YF3CidmAlVXBcx45sAv1K7apf
Fek/Y3gLlbg9IkXp08jp0YqV+m770tU3QXnfDdtRBrspWjsMwpvUQruBofMDUIVdByodIxTNnZkv
wNnRJjuBAnqX64MbRsMn6hpLcdzqjcNkhXTu/GLqoc92Q42BGm/d6GQacUun+XVdADMOoO3xSTcB
edHidv7sO8dQHyWiRCdpqQ1n3yEeqv0GD1rn0cj9fZnGt2NJarDjEmfrdDK+RJk0LlCMta8D6gh3
Th00WxpIoxL0x7ONtA9ZsoC805uKhM6j8Ci15l+tyauqQ2rsFcBi+rLqvMg/wA0hKFEHnTt8XBrM
KYhbA0XdCL2aD9NufvZknlq4wVF5IbuZUTvzZPYhXMaFUHLp/rIKyZxa4mYboliNflTiO5722rSP
62YoE8Ml/mE5xGhDQf0fBLRhpLljdUDVBtVed12OcLcW6szheOHNaz+iQ+tTpFTjLjHNozKom+nV
AetoGJLNuixRaIc7t21wrGPH+MCL1oIaiPQYbAHa1h6PADf2JJuknY2Yz+cXInjjG1oHLfYWCOun
/mpAe2S31cfdOHgpGvsAWeLb39dVEpugDcgH9I6h7sV5i6r2WyBK4BqTBcxrSOyWlrJrcibZJVEG
hlIegKdQA0PxgdulFnx8th3Q+FdcHTpa7ypCXCR96CXsPDOq3EaPJXslfG1bipw1XxhGGqiJOVB0
FCYjINHafXSveGnszfTY88Eq9sGG/lxfTKHNL7ScP1+InIIy89UR57nHqHyyMdMtqH1tuvs7KdyW
AdoCo9YFpoN9FrvNQ6C0h5ztiCUbfhKaIoxcB/iVgdoUt4C53Y5ZV6OMY/hFe1XZWnFjdxX76tRK
/21s4/F7r5Qtnjb+KYhMxieiCzpoKGraBIeNmpy/D4y4K2I0Dc9t+34PqrEXq95K8RsEZ3opxeKq
YhW6UXViqSHQE/UrXfdvMHstMX6Bi8JjGsX8P8C90NzCmQWWeNSGqS5ehqJwhyH0GB32KJe6Cejq
O0tWmxVY4YU4zj7iEDypCqvCs1MdtBhMLcE2LzZ2/Oc5u6bNIG+qYwKels+c4CY1A8UWbA8q2ZSE
XoFLqWEd8mCvyCh/RSu4lMWtYOiwOhp7GqI8v7eyZJeG6tayor0aDFdlKCOCEUpzqIPHgBmOjXfz
umE1I/itw7Ma1eectYXb1SkDKRggzCjTAd5gB9F+/VALzRAvRZoBHDGcNW7TmAbIvNKAhqjfu2ju
RsobP6+LENqFaqPH2p7hqPim+DxLqDX4Q4iqonZtoWvHZUYQbdTqpIeTrANfEFc0shA267twhUUO
ND17HEMAC0zH0LZPBaJXHYSbv9OJ81FB5QeD2mjhubJAjfq9R093UILfTJKpybTh7K9UotTQfFgE
INhuU4Yyn5W+hbomcRRCMcQ0AIsFACvCD87mDa4GadYVL2lue1r9oAKRVB9kzaYi8yYLKZxfzcZS
yyN/wsHFs0ZZxK81qe6zKTglIE4OCA0ltwSJPL71qSdNYRg19ig2fsQ//OiKtsoe3UmOtL4mWT++
C8QsGGmnuAsRsbaF7dbjDZNhuggSmX9cgkqs+dLIQ6epXViD46sNz7nxLZ9c4j9HoIa30UUAX05k
zdxCr6CbFKRs/1CgcF7B7uKATiFCIF4u26th8jE+pvw59jvi0kIId4sbVHRvZ6zBqjX5NshOQV7u
05i4/icgfS8lcZZXT40ROT4iU2tO1+Db2pQ4RusOQbhiJnEAGWERS+Nf0liLUUi/hXG3I3r6LUsF
KLcswApl4Iw6NlbNsfjH9qnGJZepiHwpagZ5310zNdyvqyH01cBcoiqmRqwPZYnYT1qS57DkAe2w
k9e3903pNd1xXYrQmBdSOLfmaH3h1z1yHzx0vnZhsS3j3wAzAYbExFxWWh6oNCRNcMK1WyR1nLGV
bTOjISMXqvxuo8b1tRpUh3WtRJ2Dmg58Q5AMUBUdHNyp6Yg2dolRIlvYW/uZDot55rbzJk/3KiCy
2xL/JtqrpThOJXB3ZoXZQZzWPzTlc4taX/UFSa1EjMiN4slTh83ioobRtsuIWqFVv59Qlz8Xteaq
9c7Wb5j5Vky3jf6wvoCiPcLDiDajzekfMW+dqFGMooJ962N2rIyYufoYSmQIFw1fbqNTAR0XvKuu
mnHw2xEG7nTzVZpVXmkXo4f++QoUX5Gs10cUGfACMF9xZ5gelfM8cdCUZaxi8bQ4+AFQx13RdFe9
JRn0+qgUKNRxe5/bcAgSLM7w+riMhzAv4HzyDtlVGrtVB9paikARjJXERXzcpVmYgyEfTJapaPe4
tIcsqsOgL/Pw7JP+rlCf6aQ/r9vBx0W7lDD/gkUOZwVgEO5ohqxnvGl/6dlXXdZ2I1wwE2MSMALd
AfX8pYTUKUc6pdABo+yeFXlDBpYTJfAK5HHrunw8Peh5wMuWCfRrA9Cn3NY4jpVo6ghdGGCaiPOA
/7LSPDT3Q0D/UhTnD8ZQsYyAwgqUOtsWw3Pf3CpE3yulV8hQGgQ7dKEVZ9YEzxt5G2L9SPuUlfss
OaWyXgTBFs1PgbYBLG/A//GDmbGBanLWIWYrSb0Bf9RdHRuBG06s21ms/vNpiblB810a4QyiNRN/
iOBLJ5rgrnWM8sLtH1PZaNK8BZdVNh3UBQCkRozAfDR/I2eJOjlGgigUKXettWN66QIqqVH/j7Qr
65UT57a/CAkMxvAKNZwip86c6bygjICZwYy//i660zeUg8o6+aRI/ZBWVtne3mzvYa0bMhym/vt1
09soqV6iSbZXIGcdGS0MonVCpFzzmzxObrOBHMsGihpO/L6fIKPevWpZqni3bB3eep2SKZbjzGLa
LfaR41WZnsP4fSg8rmoK3TJDCzw5y5tfh/uTrvHUOyN1mgzOvDrHoKKAjJTx9gFhbCIFYzf46/Fd
l8mELTbh+d0Dw3C+gIPE5Y9ZGiKbEuTt32waYm4X/PUMEheSDZK8EuZs1RXq8yct7m7d8lOstbcW
Gqb+wlMsFNv/IUkunLpxRsIOTqmq63Nqs0MByhOwbXIP8f4thO0UeBtmj+lq+FkkYFH9lFuYhnqK
9Uizo7NpfavHnegxEIdXCwj/kn2LmaHrdr/xgSIG0nZo60AFWafS58PoHVuEvRMhG1pBHfuelCrW
iw3zvkBY7HL1gTLSqubhsp7YwEt5DL/maKbQxHRjEDDwXl+NCmv5+xVW3znCEe2yd3lbeVxUHlJE
+O5mT7XKYWxcJ3huRBDEoKBhl4OVPIKt1/YUnRFYHkK0SsHDP6X121M0S2JzKWaA+hHdN5JbGlhl
ibAyonNlpafeBneA/U2oYogtI1iDSB4IrUtgz2rH6AyGusNo4xvF3z6feLkO6SM46EZl9b2IzkZY
PyRT8zSo9FW3DmS1CFnWOyON3kA2KDqPpr13UrKn4xdhUMV92UQxwJXu4uGCWyN5A2bEVSsME8dO
HY81gy8gdJopi1gblL4mccBGC1raJYA05COhWTpX/Vy+1tU3cLz4af01jV5M5BWo9bO3zUOKeWrD
CUZtfnY08yXEQ70bvo/FO4erhhY32uguf4x0eGwsqWCLW3f0ON3xPLohzdj4thPVHiRmnwazj9Gm
qg3HPBeZh1rRkSBTqgjcN6JDpAxcEzSoBKkWeevJGHIagxv6zFEMzR6MARcBnviFaqfrXmTLA7uo
Z4BjHVNKf+i5TQRjbe4UI3UgBq+rnJ9QjE88TrUP2VD5FXmExMTxOuSW41pDkkvHZYwF65o0wjvB
+oR6jtfVn9JPI9rMrsNsWe8aRrJewxDNbLuAAe+AG9/nzSlTkVGrIKQPyhg2jeghCo2LHp4MSzzQ
Erxxg6vw9IvJScEhgdgLWEiIhWEKORU/cfT/za2L75b70Rjig9F/16PHxGbvqkEcIWpz1yf1/m92
7zemdCd7Q+dVlKdIK7p66mPQbNrZXe94GrdLhT1s7+JvKOnGuY0VU7vVorPL9X1kxYc2vy3fLnQP
A1++KyC9Z+hqlyLCHHMHvIc+5tkm41OT9i85seE+3q5ZcAkj27YgFoPiX3RuQS7gfOlYj8//7vrR
bJqDg65vhIKIQGX2ltTqIhf6QPi8JNVNZqMNxGEnjBMdHFY/MgZKj4gfDF4pOoW2PpzuUqoBdcwS
QElfZ3whoHfWYAcnO9TBwzvXB1ozVYy2uTgXMTtG4cGkKfMV5Hpa53Zula9h/iMhzxjDy4v3Ubtr
q2AejiZ/e2hNwEP7/3CSWYi8SsFgjqs1dnQXZsxPxsbL9Nxj4Ne+fmybLh11SWQCTeyi/CYZSrfW
22IxjXz207m/IdO0d1D5alvuQ4n2/XW4Tce+gpMsEfq2EAEiVnSeip+auHPMbxRj+CDGjb1cVZ/c
8OgYFoHCFuJ4pE3kB0o8hPOogyX2NbF0n8z+NKIE4T63KqFEFY7k0k3uNFE0Y02W0N67c+QZWfbE
2+GQ007hczdOa3n4Y6JmMQ8md0KJKoz0kiH2SVjoY+rL5yP0nDVwTdbfE6tXXOmNu4XHJCqtSHAi
Iygz2JVjA1KXDJ97SzDfdEruoczy8bpBbG0e1KAg+wMY6w9CKz0iTVm2PaI5vQp4vaOJdVu00JSP
7De3A8PLrpAk0yO80FPOgDRnhhXkXU1gDZi9cnNLESZtRWsXUJJFTGbRaLOj41IN/Zmb/B6zcp1P
2HSsU7RNDCGgG/a+j5aWNkqQArVVBOiblrIIsi0RrOvIaU8xs7YBkwjODpKkeWl7dqafbK6/18I+
sOxJ9WbewiMOQbiGVmFUTZfP6erd5zKMBnY1LkEJyPgkmFfSp74+JG/XmDfB1+RAj4kgRcnk5LFb
gsa6aEl0Js4dtLiT8V2uqvxuzEBfYkhhhsvtyCl7YEBNmr+4B37QfOslgSrlQ38sjuXbLRP2v5BO
o8CIVJu0d5OtJ1FuDxH0fjJPdO+00tkhRtxfv2kbt/kCZbmJqxNC5NR3UQWL6Dm+zjXrwfifKL7G
yy+VYsILjMVKVhiOmEqGg8PrH2LCcz7eNs6nMFdRa26uBIVlFBDw4fpjIhmvtio3+hmhWdMeQzLu
ErQaXN+szYWsICRnIZzWHizRIZqZrLOBJNCguy9FIQ7XYVQrkRyF1mpxakSAGYfnMn6wVfy6G94V
T7XfO7Xgr86jDsMq7Z0K34sufIr4uRP03PT5bY4e8esr2YiQLpCWDV0hJY6D6dYUJ0+d8qZCbXRK
w0NpvjhcL7yQ8HdhS/dpUe6uw26eE3JAaLCCXJ35T055BZtpmD6da7N8ze3Sy/AoL8tPzdwqUDa3
cYUixWOhy2kyVY52mwrzbhjpvd4bd3ZWPfdKzbkNP4q+s98LkgxvGrQ5q0ZYRN27X7Wx9oQtHst+
vInqGK26Kq6zLTio7mGM0nIpUqzShcVcYR3mAwIKjv8JPNw/KzPzy6kZvWwubmKorF4/LxWe5Flt
YWXC7ELtNnPwEnF8kn8JI8drChBafLwOtWUa6LfDawTJOzQHSHdLT7sijGrsZKnrD2kUeUWT3zuq
Cdst0wD9ov5P/Ezw+rm0e0ubIwhzAAVko09UhyI8qE2SDgNAqt7gLV+xQpLfIHUVJaRZvuis5U+i
7lKvscOX63u2dTx4BNio/dlLE7J0iwW3sqTtgDG5Dz3ovrrvXXE/FPhaKIA23gGoMDI0iFv60lUt
3SiTaWKozSI6i1n4rgciYVbetFq4jzK0V9cKb751SEsWD59XB8li+ZAa3W64KOAGB8uooCqZe3o8
ca9oE89RMRhsruw3lnxMaPotULXnMIgm/Ny4ox/ad2Vm+qhaeTGoLCf9/fUzUyyOyVuJf9jq9BrZ
/WL4rk3PcVneNIQeoCe7v450aYGYOXWwfQ5oU7GJeFhTyToijVk5BrHBA8r7Q8ujJyvNFXQWUhHw
T4xltSuHjmlhkfG66gPddhEmD3HC/bTJuOuLFqlfr7KKcFeEFev2BOL0P8WclK80E2/LQP77O/DU
wvg/WosW8c/L3xHhDZvUkSaCqc338Fej/Wppj3buZ2buz+mHt+/sGk06Q2LOnQuJa6w6NV7b0DW9
ylRVBje3dskzoYkAgTMYPC6XNExM2CwZuwBtrD8syJ6j/YJ7xjhQr9TqGyj0Mc9oKJg8keRgyoGr
xTp+x4a/dhRzmAT8uw6yhot1rU7WKcFoaCHDELSDoL4laHWHVtEDirpU8ZGRUve/oBbHgkergcYz
aaVTWxEB59ijYJelxi6eqziAZjl9Fp0WP9mt1f7MW6f9bleN8RG6FKE3t2I86kY0on15AMUt7wfr
JouhujmYKXuH9g6VyOfltf33N2J0GEVaBxxSoFO53I6UYZJOw9xo0LSgH0QPjJjBdcssz1bWMy+9
+r9Q1ED/i43OBAt7fwnlhtnM5jSELeei+KxFhfDrmGFGWpuOpt1m/sRrRf/a5mGvTkAyaNOMx7mv
qy4g7sdiSrE4D8pH1y/N1g6aKwxpWV2YO7wzExFQkDm7ySEVvZe79zRVNcWogKRIAlnuhA416YMk
Qda5y+4SioGOakwOSamK2FUbJ90STMHmiGa4CArOIY5q3xXDF1GWp7dvHYTGIVyNBBm6BJZfsbqL
kKWKEa1HXRBFHMRR/bBv9Tj2+h6cHaWwVCq9l4+DX7a+gpNsnWdtQ7iWdQFv65B7GmXz91RzxGMo
rMHPkVGlaWR6hha98EFXveW2Plt4Ky5NFzYUrS0JHQMnrcvNpAsqJz6BN63xe6Grlrh1bisQ+dso
hrhuQ5F2QTKmOtJxbPLyhkHOaX5TsuDXXv5eDV2MdXV0WQcVM1BqtEHRsV1vsZt+jO9qx/iLC7xe
z+JTVjC6MGNws2HTrDrZh7SOvCmOvsWgFlTEZtsbB0ZC9PCik0SOBON6cucBE9kB2O2exhiTPzF5
alXEX1suEIPLqCdihhR9tdK1aox0Qhs//FESRrNPzPKQ91rjt+mXlCSPjVFNf7MsTD8iaKJoxpHH
fmqTtUNhWiIYJ1TfREO/ahOUAVvVu3vTuFc4kjkks14nc+2IoCVhetvknN4lXBXTbp4RQ8xnOQQf
aXk0gYlyzou4xRnF5MSMJwgHfyMsubnulLZQKHRZkdBxEXE5kpsNU3TtVg68RGbjLQqyIvDCzG7j
9aL7eR1pyxrWSJI1xGlSNraByzpnydG1SgxHmx95mtz2s3nqp8i/Drf1/VjDLQtf3aVmLovCNrQ2
4M57g55j5w46pU3/8jcooDNDiwrKcDIjSZHxzmk01gZT1nphLI4xOL/6JN2TUDUKsb1/v6GkR289
Ipk8RWEb2P2MasfjRCcvDINm2Efdj+urUkDJc4cWZiFEPjltEGMUNir3DNxinXNf6K86WFmvY20a
IOwbMRmEiDHLeXlOls7nKgqNPsjdbqfrr07Z3JqjSmZp0xocA9QnSw0H8eklyrhEY0ljjgG1mwKv
Q/oeVb4fbhcdJqIaw9nGQlqeocsapTAJK7T7OHVJ3AUCDaKpQMMcCDatrj6VpFWEFFLS/FeUiczV
f1jLSa6sfDA17B6DJ0or9kLqW0cLf1RTihcG2kbbkvq8/9x15q5qKzAtkNHrXe3jXxzg6idIX/qs
0aN5rhDoup37gYE4AvLHL+oOpE2bXMFI5u92Fo2LCZxwSW4ca0c/NYVxyhKMnmuup5mKL7HiDOXH
DCQcCBltXLbUhEBa+NMVX5rE59rbKsG/zs9dZBzxyUKORPJSkGduCpFWQ5DF71lWeg3LPYIBO00/
9ZHiVm/etBWWZJclycvcjN02gO4b1YsDdZLbNk1er5vD1s5hugl5YRtxha5LK0rMkkQMiwrsLoH4
L94gTdv5cX7XJiZR+A5pmubf7VuDSUsqsnYstCTFew6Kypaf/SP/Tve2px0XXv631Yz+hUNPGkjv
LIKJadlXOUOSI5tUigAh+zPGSA/WoAdFrGoa3NpCEEGhbIpiCzKC0o1KWRsJxrCFFfvqQK45ip86
F1+VNzU8/FrN0liGyR04EJ1c+g7MIWlNZU2IYky2N2MTrNHFiQ5fTac4vt0mMFqOavOi92WZ0t01
Sz6xKEdeh2o20jnWbuqiY0umn1Mxf7gOteUmVlBy1OQmCJbNyhqCENR6aFAAPXS+R78KtC8XtXeV
usxGJOhi5ImhG8sGOSaV9rBBy2TRFRxBGgGFuKFDrESVvd+wBgjmgKd36YsE2awUN7VFlubIDnfB
lIDeti0CR5g7Aw/HKVG1LC2GJWWLAIUpJDT24I+s7dqZvRgzve+CBiRvNvjXTXEzF5hJGcxXoWsP
eEkoapdS1f4fI7yAlGydg2kSPcXZGIxWNT3M5jBjEjs9zqDj8yxeNbtuqn+g1eTLZLWnMs8C3eIK
EsHNDUb8hrQ4ulZAxHZ5D3SOR0ppMRGExudKvCs6sstZ0IajIiLdMM1ljOg/HJnjFAyngztWNQJg
Tk+Qjyg9jvYfyvIbG17f4fPu+lVQrItK6aA5xEvSIkh2jVpzH7v9Pg6dXSS0wrPDfH8da9NyVmuT
7kGZN5rOG+xhxU5Cr/1mfoqMD+DTXGhI9VwR9mzuJKVIEJt4WKIgfXliZRbaaO7Ix6Atfxh18pBH
tV+CpLGcqJcPdaX4zGxe8hWcZKMgxWJkZLQLNNd+1Ib6JQY/xl/sH/TlbAv9t0gUS/unZbadh23e
gd7rBV7EKQ9R9N0cXscaEdzbtL1/3TkGj49mN9BIyD4yihrGhrzE9pndydVvMcX3w5pTxDnQTMlU
/BgbYceS7cJ4FoYOGJpVLg/L6qEDa+o4rFQjjdfM895AY59nQO3r+h4qgGQVRz4lmAokSDdkyANB
TQmyzc0t6tQ312E2reH3ekz5WtVN53RLVkMfpgOj1fuSVgr7Vq1EsoYws7uiH9I+CAl4fGn9EvJi
b1gqqc9t58tA5IvyAJqW5Mc/eJdE3hnFGLhEvItoeXAq3CW6j6o7Mlc3ZdEZHhiT5x0pfiZzqjiv
Tf+0Ql82evV2SbKKhvqYjgHThhuqzYgIjMRrSOF1tqrRfMtjgMgQEhz4SGOwYNnxFRbhmK3NSjIF
OlRazfQljwe/bvWDFce5ZxP+fN1GFpuWP6T4ijLkPhEsYt7/Eq6Ie60WieiDET37GsiFDbdFwzQU
vkw99Msq/cy7b2P+tlm3fy/2MkWKYhNDOsKRYOcR/dONMQ9BjT4CLYuDjjw4mHm7vrgt67RAPbRw
dUMN05K8b65pMRS4UVNyDZBl1WkAkq5dW6jGLVUwktctyrxsWKL3gaY7ryDuuqk7fh5DVV/TlhVa
aGLB2wvUMyZb/n5lGQWHkp6VAsasHi3ro24+JZ+H/sf1LdsEsfSlzwx//kg/OJPZxnoIEDFXR7Q/
RnTyZ1c/jN3n60Bbdm6hyLDQr+JwZAuoHTph+HoaAyHqHQpQXssXQemP0fBQjqrsw/aq4NJBVrow
LUmGMIjYSWORzYFmxL7L+3s3zV4K+tjo0Jm9vq6tOip69BbyIZQ0MBImpYkaWoOrdllYt/QV6695
9o33INDuICNtcy8EdRoGViEIrnBSy5WRbzJyyXibLzIcGNK/NI/YLcamMVCGKiCZC2mB5yFVMeuo
ICRvz6e+i+ve6oMMzYK7cCzErkSHi2IHt67TeiFSojeyadtl3ISdN5/GWexQZ9+juV/x5doyiTWK
5IHcyaVYC3wDykJ7p40dr4x1n7naqbamp+s2sWXry5vLgUEsPamS+RWQUmqr3EZnbd8cICClRfPB
5SdBDqOqMWHriNZQki8y65GV1sD6oI8n6hspGXbGlKmOSIWyfFVWrmikMXIdNu2DmvAj+rH3U8GO
1/dsywpWC5EzGG3WWF03YM/0SRCPQhrap3oJsphCkUBTAUn3BvkzN05iGHVJqS+AlUehTyDEfn09
Wx/a9Xqku5M4sTsLqo8BeA38onYPrXYnmvImzsJTqlm3YnpEnvD9ddDNtUHWh5jg0gANjmTkQ9o0
MQKNPuiG9m5yzd1EqyPvSsWNXYzq0vUsTYLweBhRosuAxqU5sJBxlvIIRtfHOzpW36MYWc/S2BeZ
+KLTL0Y37d+6sEvEZeErA8QUccOs1O0ClrT3do/Wa316IKaKHeTP/buEkT65hBa1ZkXVGGSR+Rgm
zs0wxbuUKOL0jU/GJYzkHyI01YHIxR2CeGz2dvpci0NZHebU9rWivul6zLBmEIj68b/toeQqbHDj
idEMu6Cbo11FUs80wnPFNMX9+tPRYnEIVyhK68u8vGQcIjMYdg5HpYliHxqRzydxoxt3saGS1d40
wxWSZBRdWwzaMEVzEFatO+A9n8YYMBjrfVx3xXCTYP4VqmjQXt2zZIhVGlV/XvDLdUq2MnVhhOYM
2EoKne0c7DU89Tj4i9Aa6k/NTgd5JISWrx/h9orRxgpqM8y4yYnRPi7ckvSI3iPqZt6MId9Sc859
bH0N+36H1NnDaHJVHWz7QH+DSt/n0KzRdz+XfWDTd7ODGOpFb088VgVSm3eP/IaR7GbMU+gRamh6
i9zs2CCWmcl4b7yx5Xh5ieDYljwixsURsunSsYUYI446NvUB05G1DLOTPerHeMj3hA/fGuWA7+bm
reCkqy6gMyIaCyeWTU6/L6J49llFnkVKHB8NAaoG7s1NXMHJdxwzOUPfNn2QzvUeSaqHmd01lX64
bobLUfzh/1coUjgQI5NokaHtMaGFBxa4qJy94UJP4TqKYuv+8aIrn98YY0uruMNrrkeZMCl3XVVD
hn0XKhWyFLv2TzZihWS2PDVjG48gRjAGk9uuF2su9UQbKQJDFZAcFGQV65FT6AOnTTBCx29N/Bds
vYq8sQpGurEGnV1m1jgfJAg/RHG9z1Pj3KqUPRfTvWIF/1BJr3etzEq7seEXJsxFsdDrm4+TZnq8
uWvrj9dNQQW1LHgFNVtDPfZhjYCDNB9nxsG1V2l45UMNBiwcJO+O/xue5CRMOxMQtYWTqPPhADHo
gxW293Fb31RVf5NUKiKF7fNaokVkjdEIIJmFNY8YMdOmIbBC8wYl2WOMgbkGFAfXV7UJgzc4WM+Q
7sRr9XIXJ7vX61BHABA1+Z4jk1Ukrs/Sdv+/wUgB9lC52mRTJHFDrX0QrXWKWeULfdhdh9l0QqvV
SJvGal0PRQ2YtALPi92+zFmo8HOqDZPu0ejahaPpXRe0qbhNwvwG3xNkKwZFl7sKRvryccwC8rHX
AFNOHs3FXltSgW2mCB42/elqw5afsbpEDCQQtZYuUXudfwArIvHqIj7QrvGLyvx+/XA2g6MVlnyB
6ozVOSg0Am6Ou2z4CYX4c2T1D3P+1cAYNOlcb+h6heFtRkdoZYcSE+r7TKbmmSM6NP3YjgH+rvCm
vIh8qll7bUoP7iOisyxRcWtslPkRTawgpe9tM2k0T8cl2EUvnO+WJfO1Hj3mNe2edZQLD3ZPv7Xo
w/OnCjRzcfVOB5/0vhzoTU2zx+ubrlq/9FnOrZpZduugsxXtPbVp7axmznxdKw5tVQaZcPdDmVWK
d+6ma/69A3L6a3YaTE0Q7ICd/2DWCVp4O5Cu1vU+rVXEX5sGjM51E/SN6OKXU4joW+7m3qqnoK37
dyT5TkvrlNmV32utwv9v3sgVknRVBJ4tCYg4xsBs9SDKT2OV3xbu23tdYTwrFOmSNHjDtk5poh2L
pses054gK+ETTaW/sb0Yy8aoLSRTQNRzee/1ptecZEDuPenEcZzm/TSWO/SwK74um4YAFu5fMHJr
3oiCQxpy1MvrjnwIHeoXpPmJVtqXueFQ2jKfrhu7YlUyV0pH27JzIjSh1iy8K6BHZRnJ41QKhXmr
YKSvTNO1NngP8Qlwc3qKi088cVrfaqkq1bpp25hNAVPRokXFJItjogkhGYgIx0rCLyiL35TE8NwR
DZUc2eO/2LoVlmR3SBJNfQsi2WCM8BKJitcB7Xe8fZum5K+X1gpmMZj194bD24wYKgraydmluXPM
qe1RwF5fjWrnJBeMuTDWc2huoGN8erAje1dWzeyVdeq7VakwOmPTHFZrku5S2iH4q2t813pBdwka
I+bG3TlW6A/GEXTmFLXqqjfQTV77OYSjCtO+zcN7NoDgUVUr31w3nstg/zCYC32Cy+3tjdGo6xAv
yySmAamechBxgj1wN5S5ItLaXPQKSTrIIiPDULiwzXoqQB5hBcx50Oq3MTn8MpcVinSOAsNbqJPD
XEx78LMx9NiEj4ib7K+by1bYiBE+tAA6iBLAC325bZmRZKxleOvlQ7mfqrjw4sH88r9hSBsWQ1oJ
2s490rAYVCwreqZQ3bgOsXUm62VIu5VEmV5ZILsKrGa4RXXvSGN2V4X0dB1mM1W5xpEMfsirrM7G
YcRoEH3XQui9RIdEVxceq2yvN8oPM3tIhu+Y7P0Lo1sBy4+Verbg1FPsodM+ge3xPp6nY9rbn66v
T2EN8rSscPNuzhpUhWKtQt6wr9JzllKVzW1dVdRxQXWBkXrMHS2/YuUJ28xoUqtCqW6azWhPs+SB
D/Ej0dDIZg6quqAKbLGcFRjr5jAFswvqgsXn0nE9oj1q4bNQlqcXI5af/+tFSReJz3pXoqsBftdK
ny3zs8umey2cvlvON3t8m6Tmv85hDSbdqJGG4TwU6RxAJ8oDpd2ucY1jbHf7Os29Ok8UOWzV2qTb
ZWJsv25TvP+LovcxV3rgdfdhTruTOYSHKey+XrdCFZx0yQRyZz3PkjloTMJ9t+mOmpk3Xs7zwGqH
7N00OB+uIyqMRM6tpUnVUKvE4XW6eUJfylGYNUgz+D1YNP/mImO0FfQBqPyjE+/SHjlxeaqBtD7g
xP6atc9dpSceE6p3yKZDXMFIR+ZwJxTZUt91M76bneRGuM8DqsnX902FIp0UKF803cYrJADD3ktj
mXvS1QemqQjmFDDyoyosm3iIS8CAvO572FQ+E+KDprJyFYqUqAHdYOWwGWY3p1XiwSZeUoiA+Biy
+Zu0NAjK/7MBIkXRrVHkIOiBAwQX34dY+2w5jeWHfPx5/XQ2rXoFI+VrypSRLoLKVVD2Jrs1teh5
1hL7uepI5em0V71HNz8eKzjJrXdmNo6GgGUbWXvUSRZYs2pucLHaP5ws+LsNBw9eHcphl5cniwr8
eDrCEdlfoYSrac6udu61dI8R7Xa0FI+dTT+0QpOsO2vCwgpdTDx1rvjYig7c7k3pJ870aDKI86VC
UwBu7uBvQNnO4yyJnC5E6wfLqQnFB675IlSpXS2/+o89RMIA1RQkhsB/dLmHGKdikWbCKsLZJH6i
j9Urb7X+hyGiI3Gi5wHi2XYr6E/dbbJv1y3y8vwoAeEMwnMXKpGGjbSFK+1oXbV9FoGZ79xrh6rz
WGKhdb3yw+ZI+ckIb66jXV7oX2joGAN/JppO0JBxuVLHHWqmj1ZxbppTDR0fvIes4/8GIW2m4wiN
DLQszlm8d40vvfG5VFKgX17jP5chfTHAtJFOuFzFOYY8GThSBvI8RBb4vBVlkktz/xNHulwFZI5s
DMTl57Au/elHbTzr0Zc82Veh4tmoApKsIB6qaOIxFH95PR7NhL7XEDyHVEABcILOcEE+Xj+ky2v1
x8Lk2Dl2dD65pC3ObZm4Hrq4XnNDpdqisDU5cs5bktZ9nkM+e3pFdrFuP7UqW9u2A0znYAzIgNSJ
5M5zdBjwpKtgazMe84kXt3e2/a1UTbqpYCQ3TuKwmd0WK0Hb3t4k9yYeNcN7pmL42D6U36uRLmec
tZFZ2wIC6i2yl5n2KJyf149928x+IywLXUX+9YR7MycQ2i2K5DhG7i430IPo2t865zVnKqHTDalY
+Da0ff13PMvPWcEhMZE3+gyp2PB9hvDhzvKR9DhPn7PJK2+LO3F07pjixm4eFXR7luwvepdldgBR
ZGU1MtzY3PgcC/Cd/xBfuPX8F9u4ApGCFfSv8BKzPNArnjEKHqIRB8yCqRda34mrYG+Q+tx/3dQV
lmTipBkgJTYVxbkaOMt2nLbCg6jg0PkUU3D3uovh7SyL5/AQjcb8GWWu6NWtbH5LMl3VSrh5o1e/
RboHteX8utFh2xh7ZNVKP+o17o+ao/hOScPB/y0b5DPL2B35Q5YED3uYKGZ9zkPgHMk+CVKfPOcn
sov3aEJXoG1eC3yH0Xy+fIFlllxSjFFpVzoU0PVmz7mXj3fshz3Zfmwp5hY3d3CFJFmO2/CRopm1
gHDMUQMXDBOvU6lId25joPVn0btc+Lcub1002049FLh1Wv+udfdTTb3JUkzKbu/Y/2PIM8YJuujL
SMSQt574wUkesqb0jMLcOwY/6CNTnM+2NcAUfi3Jld4hsZNNqE2DRbvOj1NQncxdeWzexfPNdCBQ
nGa76/d704ms4KRTykH1MMY9drAuH9BJUEK/k2ZenKk4YKTi4C8rXwFJl9tKjCJqK2jGW6b1nJqC
H2Y6TH5ppncszEbfNMp7cPGWSIobP2k12YeoJ98L2+K+PemKIrNq1dLtHoYIHC4GJMvH+CmiUIk4
5fV5ViXIFdYpT7PMeQYhoA5a3qGrP6AF2h/rxrdKVa5YtZjl71efHmZncd7kHfTe3cAFX2R75zII
8+yvG4pqMdIHrolsc4wp4o/G/JGWwusw3lr3Kve0iYLZ7WU2GHMEMq02g1jIQMqhAK8smiV1SBeA
X9ENQsr868vZ3LQVkLRp86jl+jRPxXnKXejIVu0BzHKGP4STRzjIBP43NGnznDYcypRb+Zkb1oEP
/X7SQYUe24cwKxQLU+2gFMc3OSIFJF7zczMbfuM4OyMajvqgag7e9lPo0VnGVyBtIEtB2/Mkxj6B
4yDHfjfvCsz0a379iRzKAzoWD3+zf7/BpPtqaxHNugZgTv6j+Dy5P1n9rUg+/G8gy86u7pGdu2UK
Dszy3NN+n8LykjR837i9x3WV/Ov2If1ej2R98TRZ4I6HmdP+Y9ntqmqplJ2uL2cbA+S/y0C6gUnI
y+XkdjWbxWAirDD4D26iH93tP1WTaup28/MIEvX/YKQPCCqOI/R1MNWLwekPaFXwqiR/MOz0sQK9
ySgcxU1azPd3/uLXZ2QFJ31GatFk1RSPBZheDS91XmJyO1f2oWYnu/zcxN/evocLLSPI4EBUZchD
saE5aCJeLpMgHwrDD6c7nNT/BCGPw2rtBHVdpyjPUFa/6zMUUUV0qlWzEFuntFqIPA3LWRM5RYuF
GPPDZL+MzZkkX5H98YiKTWzL7NZIkj2Mua61Q4MAc05LrzL2RvclUT1St1eDmUZ0fUMDSRY2QcOQ
4D0YCc5h/i6mtyh9eJlI/CTzQXCj8Kebjo5A4PE/MMmhulFDE1468N23w54ejJvobN+239xjuZtu
4rfNhv5r32s0KaLVS9p16L9Fuicz5keaWei87az5Ppwslejw9kn9tzCQuV46CFE1VtUvAXrdN4mH
Nk/fGih4bTJTEWMuv1m+s1DtxvsYSoWUyKkLreUTFQQmUSKz3iZnTP/RAfT3O9dBiiEgVMFWsXjP
a3jS1wKCpgUCFVyptG8m2CB9KJP2Ozj+A0uossRb/ghj2RjihX1gPFs6r2rQIXScIs1Q2yGS+MTv
OrA6gRs1RIa6A72/O7y/7jC2DfI3pJzQqpvKKMcI2xmfjAPZLwIM7Wd6tA/VEXSlT9fRNo1kBSZ9
RZJimMt5wPp6d9y1Bh6n7aNtqibppcr6L7NfwUheg7hoD0QCEmvimMUB387eishptDvfTjFJUvXv
rM70eQs1t04RW2yuECxB/7BUIK8mxWa8IOaAadH8rGuDF38L0ShZqlQzFov7wyJXGJIPMUmJj30/
52etuO+mB0dF9b9p8at/X7JCF6X6uQSh17kgt7S8SWN937zOrq3yhcvX9co6ZEoKu0T7VzNiHZnr
gQbLPqIYDPOD+g3yXP9H2pU1yakj3V9EBBICxCtQa6/uttvdfiHsts0i9h1+/XfwzFxXqfhKYd+J
eesbzpJIpVKZJ8/JDrpf75LddQdULE2e7J16BMOJwWTbJ0+a86ELAB2l3O8gi3Td0uoTFeQX//ME
WRTJpGOW8h4Hq3zvt/UBsHC/dxvDhVTsLt1ovqlorK/GjhN7y26fJJzTpAWJCGCvH+9J/gYG76H1
R8Jcbfa6RPHtVMakoIhmUOzUDsrgSTf9LKYEM+75JskFBkuHx5wN7jB3qmGp1cB/ssDl6J0sMACR
bk4CUdyRtNhaqbGz6S3oum5Ea0Kuy4HkxgGDDIqFriYH4P2CrAGIMm2Z2ayis8jyCs9hEH54Nt8n
5FPVTN4iBKVSuV8PHQj6GOK3bF0WEgp4lzaihykree6tp9zUPaJK49f9/7cN6buRuLCHBEPzd6H5
mpd+qX81sx/drBrgW49Qv83In2oa6dzWWIpRfmTB3qZ/dYx///vLMk9coYg1Ec/BiChbfCf6pvnS
iW3GFeXA9U//28jy9xMj+EhB6vQwYtiHQrhm/z4xjJl5PXm+HipUH0WK5xXmHVvh4M4AY6UbR0dg
H0TyFKjO7Or5AaPYQvxiQlxPChBOa2lmaS7fXux5eWub33tjdmn4VdOebHqvJYqAtObPC0MacNFQ
MbiQuAjzBi0ZCicw50feHUZz6/wZZuQ/F/2pCckPIPZsznXl5HdzOXntaPptmz0IFfnP6kIAHf7F
IwO2XGnjAug+5G2goecHZh6S72PzvVKdmNXrgp0YkU4mBDy0MeBYip27S+ne3o43kJxj1LNc7hqb
eFuqXgdrfgcOBaiPMGhJXkiDaEM8jg5IX+80nbrsU9L+nJ17/dufO/epESkXM4xBxyAD1mVq/Tuu
2m06Qx4t712r/ItjdGpJ+kwkShMG1TmkLcOzUW70+FuHQU2VQPBaaDu1In0nXLE5jSgq6kQDEwlE
qnuqEkFaCzwM1NmcMgYVYPkVEE+5M8cpQZacBbuqGlDXe+vrj3HFn8ZYJSOuMCbn/6IEtMvoOYph
Rewb9cEuNyZ0aIjWe1r7dt0X/h8n/2dlcmcb/LjErEHidjd96F9rdCMqjx+q99ELH5dsTwWxXXXw
RbCUg7poIeaVInhejJ0zIgI1zuNMX5ovaVv6rapzuhoeTqxI4ZtCBiEZSINFOc/0h6lvIpXMocqC
lJBnaQ/q+WpJ+DU72KCf/t22Ztu1x/HT9Q+0bshwgBtydMuQs52hiWZdW7KdPA92Gebs65x9A5BX
lRsvxQA582f8tx0pbrcQBil7x8jvDAgRxUboR7G5w3DBXd5mm3C+deB9bVd4bUy9f7dCySVii42T
PaMiUgf2gdFRuJDrcIVRPV23s+56NrYR8RWTO1IwMpt40Jhm4SXfPGkV21HMjWW5O1vj7rqh1U+G
nj1ER0DiCarJcx8PjVFL7BlHyuZfjW6bOPcwc93EasgDgxX0LQlucnkaORhJ0Q6NsH/WOqYaOTOb
u8BuVbOtq5WIhSjrf2aWlZ7kWw5EegHLRYOLAcjjZptxzyN3Nt3ZK918M+zt2L++rvWt+21Q8sKO
GMAIODA4xeKF8MCn0JGYyPw3LneyLsnlQi3W5japcHot6jZz+sAg1pJWf5NtgZ0NklHQd0VP5nz3
glrnWe+gBRWLPDlSNnR3duYcNCCU/mbXfhuSwl3QI1u1Y3h2D2E5aKMlkKxV1rFXETDgxATRDip8
UNORrPBxCrtabybw99p814zWrjXqDdRUfB2z4l09+VO2IDnyfQbMSj+3O6vuPX2evCRV9YtWPfP0
x0jxt9f7lg89Gm7D0Xmnm2qneeGh/Bq4yQa88gp3WYscJ8YugJvmPI46WRaV3mb2rWaic7S1zL94
3JxakcLGmAHv0zdwlxAGQmvr2B+tQXh9jP8rPFO1ICkDzNDsHTutRiEkI5950T1VvMw8jVsLIfmH
6865bmsR1gOPJXhOpSNtJlMVmFpt/zQTekgHmri8CEFOD31cEJGoiKBXC42YdvrHnHTo+gGipSC8
wlkIs9GzoIYeDl+76NGOoeSX6y8Gq1yNgU/GEu3m+kqXf1q+Qk9NSwfEtmtniEoEL9P5ysZdP/j0
s53tElWVbvl3rtmRfL+BZHk7JPh6zCgdT6ANB9GvV6tCYVXoyYaOLxbgJNfXpviKMkhmjngSA4u2
tC2AIKmjaJ/a2eBCggqD9axV+IzqK8ogma6tI2EXQ3FnpWRXmrd6V99oPfAr+mwdtTHzWqv6ZCT6
ARMjipWuXUELmxNGlzBsaMkTHGOb87oTqDHQAiyKHOLf4Jdlk2oEdvUjnphZ/n56tXZ8GEpzBkBS
QKM6mW+zQYAR2gJTH4iG5xA4Y+gGfbz+FVVrkzxnGLMh0aqluWpELu2fg2ij24rURGFDDpbDNIGV
N0M7TXe6zYx/frIz32IqNfh1MxggZhCQg2zD8veT/WttwFj1uEBDwcoPXVwf0TN0kdYpVrN6ptHZ
WqhcUTiR4XSchGjHOMgUAuLs9SHw6m5wc8v2xGw/GObf4AagIP6POSkwB3HXzM3ycAH0cVMKsXNo
epOmsQJZun6+TuxIuTD4zMAjPCBUJXFj7uvEguCAye6pEaT3Y6Y98hTkHFCmGryIAERI0Bi/7omr
8eTkB0hvdoqZM4PWKOAAYO9pn4Fx2on3lv+4bkX19SQnsYD3YI2Fy2B2gs9V1rx3aX5D4Y92kH9o
snl33dyqT54sSrrqIr0slqGMDA3QeIttBJfTV1KoJs1Xn+yofIPHG+1xXDjSKcbwlxGMAlUVEHF0
brDrdtHWvp8eoxe6TTe454LN9XWtb+M/BuXgPwEOFhssRbJliA98il6LmEIXxcncqMTkMne21+2t
vW5OFihH/6aK9AFkgSjoQDwP2FL91YKC2d8kdQyVffy+hbNjWfRJAJlGB/T1lAPfFGyI5nXGe/ec
Fp+ur2R1506MSFG+Qz+tGViJp2CQ3WPI4z5LrI/M6R8sNm8GR4VSX71UTsxJnkFD06jrEHeXTRvX
qjw9Kv2J/ogA3qo2Q//93ywOWOrzHaQpVM8bLOzOrg7Eemqnb1T/2Y4fAvvtuqHVc/XPsjDIfm4I
PMaQIOCoxs/8wcY4Zf00qHqDKhNS4G3zaiTmhBS/6r6mECEV/NOgAhqv2jAt6COj+IVutBR0nbhE
vgEN37vJ6N20BNeF4QJqf32vlk98kRyeGJECa1aVtTMRfBSnrLZaV7tEL+7DYgd0px9jYXNzawWq
voxqZcvfT86S5oC92xx0lHDYk50dyLT5q7kVsD//s3lSbLW6LI77DCZi8yalG0L3nbNLVCDY1fN6
YkUKCk3dFHkw4lqi0wgtbrKtqLmbc7bXNNNHW2Xz7z6WFB60DooraHLgGj6Y22YndsOWbdUtdtXn
kcLCGCQoEUBi+S6MS+LG48eq7WKX8kgRUlfj9u/dk9EDaQ4etAgFgLu+DnZJ0d+MeIJd37HVvAGi
wRYIBrgODPG5p2GoqK3n2JgicIzHqRuGhYf+cwop83wDKiXFO3nVHU6sSX7dLYWbaYDQd2vvR3Zr
Gw/jfDdW36tWFX9Wj+2JJcm9I/DVV3wEYBR8DBVo1N/skW0WCYE6zr701ASp4RtlKoWrX9zFF9EC
PXQUdBZ+UFkLh/YEMt86KHLdENyMNDra4taOP2rd7AbGc2VMfmEc7elbCroXGxRXmdikxpdS2wx0
8upp2hF78seiwQOt2Jih7YVsduPwrjNV8wXrH/73L5XuAJE5kRaxBVGLXj/nla+hGZ9WT6a6FL78
U9c2RboLtApz4mGLrx6km+Sj2I97/dGwfHs37uJttb/u0Osu9ntd0qUQIdj0QTMhXtNuF0xV7Jot
MOrQNtH3Nkah0zr5M72A/7RoTUggQWphkf34lV+eRGvoFPYhKxFKWfqsW7eW6N2Fv03l0qsrg8yX
Dske0Kdy6YuVgvQA96BkMASDm8UoVPh1/x6YT1yF8FqNOyeWpA9moKOkQUgZDbPcfA0S9jMF5P/6
Z1ozYRGyDOJRiiku+XymURi1JfBrDIrKG53U4ybt+ft1I2txehmLWIQcoEAkJ/Z2mbV1y4DF08oA
BEvBHhNJx6Kyt//KjJzOFxwNYGJmQFGk+k0YM39hthnZqPDstRN7sho5i3fyAuKv6I7eZRAe7Oxb
J3gV0+fg365G+viFOSa4zrBpcbKv521Bfk5EcU2vr2Q5K6ARpWCCP790rIRotZEg9sTW60S3UfRg
lPd29nT9s6y62PLpDYMxcjEaE6OAP05Ont2JJDtMXbLXqGIAc+15YIEWj2LSBb1XeaQjasJyaYui
/JNGwY7xl2T4XBnmbRO1wGOWD2X0cn1Jqw59YlC6rXmTZ+Uw2whuAVhFZ3AMbx3c2teNrK8K3TY8
4kAGIM9BEHt0sr5LirvC4G75MU0eaPAe2N9SxJtBUaNf/0a/bUnOxh0bo5UCOAC0J19FWXxJQ8Wp
WXvdQ0YDSicmtEgvBzhJm4QOrenS2eg2422+1TZa43Zb4lnbdhdsRsXjaq2VcmZQWhNpWyfNEgx+
NZv+1vLiTeaBxfZrtNf3gacr6j4rH+vMmHTdVajd8prCmJlOpt9ppQsinZe0fItQZQWXvtvpo0qe
dMULz2xKXphUDc2bGtMEXRa4lR7tmZVutZYqimqrZiDauGgAY1pVjhIB6M9SogPMZSSJNwCdZjde
+eOPfR3KsUAeObaJooX8hCxAE1ZhigVT6PVTUdzQwhNgTqww52Ezf3ZUV/hKVnpmTtq5aeQdnwXM
lb0bxntj+J4iZWh1V282FPMyCGaKw7wSah0IrtqYN4IA3wVYuyOgNSEBBjfJzO4Cel8M7uiJWjWT
rTKzuOlJClRVPI6MHO1DvUl2URHedJXxtZnKTVHoKlabVVsMAprQO8Pgo5xuUeCGKIcK+l1DPkTR
29z7eKtM4sN1z1gbrgdI5LcZ6Vu1tVaIOcQgvwaC+hAjj8UxZlvH8IogdGnUeHazRTNlUkHfV+OH
iaTFBh0qJOzkPK/LQythJh6xtc+O+ib1aeILb/Ty+/wYAeu8vb7Q9e38bU4OVxNzMHOL4qCe+jzf
VN2BjH6gK96Zq2H4dFVSoJrycGD6MoRhFJpf9OFmiObEi1rLLUWHza08OmWfzFJASq73wKB2yAv2
HuGSu77ctbY7WNIB8gCtDtJouR+VdZr5n+11Ov1tBKMx6Hm3ompuE2HfV2XljoJvYye/b/KbER0z
ah2DqNgWdq+clFp5GJ39FOnU1CD4DFiHL906KDuX236vf7eel4nQcKtiF1i7KE6XLdUs+o5FJYjp
MYmQkWE7R5nlt03+2NqDvSl6vfDmEOi0uFEco5VHy+kS5e5VKYzJ6iwsEQ64C4Ec0zS+q5P3gEae
GajGOhSLlLtL2lxT0PqiYGKMxDm21PxemuK2Chpzg0Hp7ZCYhZvX4e66S62vEXrJuKfAHG5Krj1G
GeZRC7Qep6G/mUF1VZcLE/s3VNtdqtJNWA8PeG7+z5oUl3pcIkDrI2XiYZX64zzxXdnyCiiAeTs3
4WGmsD7XleG2wjymRDtoKfhlZ9up/evrXo0cJ79kucBPgn7Wp9Vg9gXSX/Z9dj6w6pWQnUhU1NDL
gqTyARCiGIXD+C8i/sVTsawLk0fxAq+1PsR29GmoVYW29WB/YkN6kdSgThGBg3kgCJf7Weia+UPe
zRs9+JoKF+pRrpa6dB7djv05scLZ4qQQkBdk0loTWNspfwRPkWm9paBXIH8T40+WJx1+pBXgjOIA
I1qk+ZAZ5dGGxiDHXI8rEqLwivVI/9uYPKA7dfVc0hoVmGZDts29sQ/8QXNb5B0MCXdDvEbxDFv1
Q5QvkQrooCh3pBOBoDb0SEDin1OfR/pbNrOI+HkJdt6XxCHFnmixoaIBWXfK3zYl3xdlwxrw3MFh
YN0D41gH5s1csZWqhS1/PzlgmkWGrhlgZGi+oROfGJlX35e0UlyJq/HrZP8k5zejvmVpurz4MbvV
hZWb6gIFM2trZSU0KVWvf5U5yeVDmoy0MoA0MOxv9vTMObSo9Lsh3gSN4nG09oIwTxYmuT0rzFwI
G4drjuvYh3TtHbWLek8IIuT1UPj/BBAIeCJhA8GD/FhBVmEMpEUNKJ7DY9jwZcDvuQgwoaZVvjHn
GHPonnPgCAmZ3fkv6gILiP4f69KWGtCtSASUZe8MKJYW2ntrfBwH1RLPvRFIGWTDpgMiQqBwF+UB
qf7Y8onVowDdYgok8xhrW83qnzRh72wreqt44DWp2Ifj9HUI2C1mdICcDN4ih7hJ8MPqiVtkkDq7
vu3nrnT5k+j5AYl0pjV1amuHCKDJ8AGSam5q3czpix2+X7d0nln8skQpWqYUAmCA6RqSK2UxG3hQ
ZcEha257m7p9PIHqVOz09CHmndc2qoRZYVDu/TCnFU1RDc5h6hMg7iGCMMSTaxlil3XirRGfyjxT
7Ob5cfnvGk1wsrEFZg3I3/luFiG4n9Fxcg59Nh+osDdlFm5TaqieAudp7//sgAoFeG6kSzJJBClN
u3Xwv0NU6W+ls2+GjzEf3cZ8TNAH6mO+1fQvnH3SxtfrH1E6pf+1DPUqAwQVGDuRCTXLaioHW6+N
Q5pXVr2vB6P9kLGh9eqwHMydJnJzY3Ws2KOe5/ipGMwNiQBSMgeuUu6WIEPyb7Hk3aYxFy3aGO0R
uuue43zUndEFljIIUs/IjoH4QJ3Z1VMV2FGxByDpOP/KvKqNVBO0PSbxpyyKPOCK6+kmsrif9596
+8YClC1sdgXmPxW7v5zG34nc5Yql02qR1tASE5aj4Sa3n4wSkbjwCi48ow8AIr1BE4CLcqcbmQtE
jsL8SvjC1CmCM/qcC25WOsFWaw5zAPKBQ0oj155vdEBZ9eCT8cdS1QtRtQEOGQNXAbxYWmUdpyEz
Ro6SX9/w+ZaUrBrfcmob2aMYcisq3ShiTe0KWyPt4foWn2cl/9lhg2G0BbLOQNcZUlbCoVk5tK3m
HPK5cvGO/pn0c6LYx5WYCyLu3zaku6bFO74vxwg6tHGJuPvNNtI9SiWTO2r9h4noiirgijnDRkDC
sNjy8eRbJwwiqpU2RO8QR7Y1T57J9CnV3wYq3ipLNQay4iPg2kVliYP/h6Enfn42IAlGk2BMwyMK
+McpqjEfFmK+oHV5r9rGlWDLDEqAW4HaPAYupW20ei2b+55rcEfiRTXg6e03q1BBqFduEdO0OW5b
tKMJ2vznC0rNkkLvtpwOJRgOKvoFOEVwJJuuzsTtGNsu9C7/KGf95YI4YXB8sMxwtKuk8IKaC7oH
QIgdWNZ1bg14ulOJb2Zj3NJcJbQntdsvjUlnLQzolFflOB8CEgPOfEi1nDe920e2xt3ZKMfxrhNC
h7tofc4NcP1rNSTq7STMmo0WzFp71GnA8xte532zHUuuLaUJDHMe0LOoIA41dNTyAjL21c4sqhQs
A2EPto17KIFkg+PrI1QoXjl0vNLnOOHd6JkN0iHFnq4ca47nPrOAzrUcXJnnX9EUEQ3idLQPZtUN
vp5zfWNZ4x8NvfzaS9z6yPJwzlAKl2sngZNEpIKy+SHU830dZfdRzjwgSjd/HKLOzEgeOdskBJs2
q49WDpy2NR96Ye2vm1gJGWcmlr+fPJtEVsUO7oD6qGEijZJDjAK7nT6b0T5KFC+MlVsckNGFzw3j
xYSYsm5VqRl4QVeAS7P8PsoeOL9FUT+snU2O3kho4U1zo5WTomhwuUAYXXpzFOcTN4x0leXQ/izD
RsDo8CWtoUXzkegfhXMU9fOf7qSJMRNw9C4Ta4C0SEEKPJN50AetdQhqy480aiDIVxsrzx870r9g
Bl/h6JdBEQEeMiecQYZvATmcf7mxS8BmqBHnUEBkWmuHfQPoRuX8sTrMAqDAJLplL+0PjIefm0GJ
imiF2QcHI9Q2kxP5VpNurHBSJLqXxxZmFkQxGKiBdJeFW6pQK8NoHIKDE2sHFsW3Q6w6TSueALIz
G6N3OpaDaerzlQRNNMbWPLbHsX4VtWfgRmzCXRH6Wa0oskh1x8tYa5ybyjozAPVPjqsk+JLYu7nI
7sup9Zu8unMitIbn8hbyJgCCeyE1jwTVfkXisXwVKX08u1mktYKBcmYZ7pcDw5PaLI3cDUXm2Zm9
ySqQV1z3fKmK9Z/lLhRm+IK4xiz5HtMCy5oT0U4Hntn3w8h8ngnfqjtXy4lPoQceFtyLIuNj43wT
8+AmA+BTkGX+m59h4b0NXDVis5y1dnbQDXZZkoNeeuS1PDAv98e99V0rPfFxaSlbioh2eQQZkkcE
NJ1CTg6C1+efOW1RZnDAmHUI26eoheQmYJqKK2DFBKA/HN0XJAlovUq3tq6PfCzgzgeugykoi/ym
J/6Q2TvF3q3aoQQDlkClQ/9HiiY4MjzsM0zJmQ+24+YfnYfma4N+vOaR+4BtEKADl+65YgOlBtMv
z1lYzTHwBI4zDk3y8x3U4iCNkjiD2WfQxIV7wNB84974UtzOG7w0PccvPl9f6RLvpZNxZlHaUAM8
3zbpsKF9n7wW5kejje8L2nhQ+XqZdLbp0V5OU3AIXTd7GXyQIiNMY+oKAzZIY88XSqpyNqtgtg5M
f2PpI+UvY/0Um5ErUhVH0a8iv7xEhFCM7KP4ouPiO7fFBUh7u7GaDoYFXRbRMNfIMOmSdLl2cMjw
VTcrCPfk7MeYBNB40rFYywjKvRnH35N4yXg50+5IXyaYt44135qyR+bkCSYu+gMGg/Q9Y9UjqYz2
lhrVu+5gZtQppkOLxOH6rq19LAybID3GCw3+IYWxEqnoRFgzHaoIBGDlj3awtqQZvILFHwhKPLH+
bchUrca1o4CiB+qSCGlI8SSjGW8wgzfhVDup7s7Fvs2/V9rb9YWt3RCoHdmLvCrQ+NCjPv9GTdAS
PgIsf4huFzqwfCvu2uOwnfzWizZ8o7C23DeyR/y2Bl7Lc2sibktaxHV1DMDHVSPTmzHvFwavTQ8a
TTH7oh63bfQamrbbapt8HD0wN17/DWu7evITfiWHJ4mm7bTGqPeDeehYdyg1sLsx06vxrLpuZs1j
Ts1IAaUd8jpIW808NJzc0MkEGiZlezIloT/aLdtUs1O4KS/uNAinKgBaK+WihckVVJR4gDg45VKu
FMyjKTLbaY6Y/4Uq5bEpnxageOG85MLytKj1kxyqWdZ+LEzF5Xd54UPRHCqLFO5k4zaS/CmMpoTT
mmmHLAHNW+LELzE4jd16zMefeWIorovLaHZuTVpoPraMJ0vBFUjSuzTXvaq3t3Xzg2XiBhp/irVd
us65teXXnLhOH0y8A2m8cxi6aV/23XauyH4WKv6jlTQGdjDYito10vFLECRcIqoF7BAnQvcom8NN
E1n7BF7q4fXlPJSzRby4D5+7PH6s9Sj0Y7BVFpazbftOEfqWKHN+ZE28J9BGAJcH0mKZwCEDrUvl
VDFUGcMkAutB/w4SIMXGqmxIYcHOJ9FHcdIf9XZyjcnZF6E4XD+PK55yugxunH+7gms97sUImnQt
RNc3qUCtzfbTcpdPr9ctXS6Gc0w38aVEBPiWjFUhYOMqQBIByqLW8Y1OfI66WpGuXB4yDvlXgOxA
ErJoTUlub2RRHyQYyj3kAKFoc+SnOY51UO2MqVecsOWOPvv8YNRYcPJwSBS+iCnlC1BB7CjKoQyV
XzuL3b4Rpt80fbkdlnltzbDu+6qkAFdlhqpFfPHJQF6EG17How8gGFP+ZIFjkajIK3HU2jo5ROis
ukE+fB4DcVPFYXOIWq4YdbnYV1iETCy4Smx0U8Bac+4kjZG0KYiQ9WNefRgxNWgKCDJ7pWog8iKO
QBAUsAhkuThOHC37czORQTKD1GZ6bKzenWYw8GDsQbNUNFOrZkzU7paEHbyNUirdT+HUWdCcP+Jt
t6V8RLakeXWhmka6vG2W5YAjADWo5bUjp5ToTfCGBkZyTCK8d9pXvDeBjXR517uDU/hR8WhDuSeo
n9mfUasha18sA3IHIqOlxfkruTkJyOUQ63Ub0eRoBGjypc9l/Yx7MV3odFX99rXNhHY7CnomIH7U
lFwjzp0yIpNAhVnTtyPKkuAQ2Nlz6l8PHr+iw9l5w5IYoO8WcmZ9QdCe+wZwwX3adqXAwBHxW2fe
DiXS3yF7Lnvq1l3vFzUBOSJekXZ71wK3NLHbrt6Jofe7hoNl5js1VJihy4O4/CbbwoN20auQPzCI
S8ypG3OsvbmNWOuWxWenfB/EQ4k20PX1r5oy8VXxOgGMWG50DWE6sFpvoOfYgml0N7Yx+msfYs3L
6B93TpedtjFCx1DrQVtTep0YYcuMHtceqLm3DeCL6fiFTfPm+nouI8q5Eelmy5usQssFHQOizzNG
1xqjKKbZHcZGpEBRkqzo9s2Ektbbv7IrF+V40KR5nlH9mFQfgvypTH9Undsw1R5epirYRPDmoRxH
cRXp8vdq574zG30kx/khfikP5TbyM6/JvcoHdfw2//Q3MQ24aBz35U15Qd6ZBGZmtL2hH2v7AHXF
VP8aJB+vb91leRhrAu8J+lbATuiADpwfQdOeosnSS3LUU9u8KWoGOpIKeFdjSO7a0nwPGs7clmqH
yiT3WtvVijOwhBI5BKAVCSI6NH+gWS6FGjZHDagGKDmCXGA7ce7GRqVIINaOGdCIywVkQRn912c9
CZzULLTIAeLqGOaFBwCxIwimFt/1YVurYC6XL0xOUDUC+oKgwQpGOCnzwkhnW5VTQI6p9U1En4tB
d7VyP/SHuDnGMTR8Hubp00hvOFENxaysEpahIo+mKgQ5TSmWRlGZdZbmZHgGVcKtovgmHcubSUBM
QdfdFMQvCs9ZliJ9uTODkuckUG1DHhvSo3XHP4T7Zqdtgn3zarnLQDNKSPvr9pbfL5uz8NKjYPMj
IMKQ84iCanlp5/SYZ16kp64oXUfFHrISwHAXIRHT0RpEC1BaUig0vXFYQY98PgBhphUb2hxionD5
tS+FuQDiwClx5zHJR/QWOCOzhI+I1gLnSpLecFbWW9RYb6GkuRN8VpGnrewd6h0gBcRh150LjeqO
THo2Cz07agTg17h3ngJ7xgxoId6vf6SVpQHCALbFRQwWI43L30+OWoVuTKwPYXE0rG+ZFm1iB8RN
eu0FJobbgk7x9F9bFh4FNigRGa7qi9hl2tY420N+7IfolprBTVt/r+dJ4egXjwKOt+lvK3INRUQi
HKwIVjJxpM7GiJ9mdgi1L5r51rA/0rn4leOBbxbwHw5BHIwASG+dtIKIUGTPOboTzyxL3WDmHsco
+KAieFkJu2eGJE/P4mDUrRSGjMFBwlUcppD++YGlSzyyMCeCx7Qs/IUkKhx1wfNjC3FWiw5PEP32
ADBUOMHKmQViBtEWbg1EhJz4g9OIgHC/okdAwtrW06ZvZbulreIOuXQ1dJ5RpAcKCnfIBSFJkBlx
GaUmPVbt7BYM0KR5b+Wzf/34qKxIMa4UJekzLTGORRdD/XM4dPXDbKmQwZc7tqwFk+DQnEWia0lW
WlHNFdqlFKWB2NerR9ME66YNxSUn/mMXQKi2FjuIc4tQ9Hk4ENYUsorw6ji0VuGZ/XDX1qyBhpRK
je0y7iCrhQOg54wuCgLduSGIVbXQ+oqKIy9eWv3eyF65Dr6z7EsZq0jCV74RWgq4HHBEAUWU2Q0j
IvLRKGLjGBDdz5320RrpPhPZz+uusPKRkKejp4YqtUNwfM5XVOc8beasKY5pU22LWez1IL8ZKkgn
moaiSHwZC5YnATCjQG6AKV6uYtZOTESsJc0xGKNhm/Z2vMvMPHavL+gyjGIEGWJB8IJlzE8m1AYy
3jZLjqNTZT/S9lCC2q+xP8XzTZAf6PCnmCykk4gGqGvgKyH1k6oBeQ2IxTgn7Bg31Kv0Pd4kdQh+
9eIhDBRndm1dSKARG9BIxxSI5OMthDY0KgQ7htl36I35UVI89x19SdvaK7vyAWxy36/v5Nr3QuPT
RBEACrNczh+6qm9LXpHiOHeaP6bpi2NFz//OxPITTu7xIQCF+1zARNZ8K5rgE6nMp39nQcoUOouP
OcoPxtEUyPnZvKOdiiRiLSign7SQOjqLvra0iAYa3vk8Wjip5U1pzW6UP1YxBKM1NN4UR2jltGIU
fYEcEvC94TI6369mCGeoSTUdBvEgqKxBaMGI/TzJn0eh+3+8cdTBPbdA2PA4vIipeqIx2jG4dmu7
IqoPZaVvr5tYcelTE/I8EwMZeFtzszySuPG60gZxJCS90WFIx+GWNekxj6vNdZMr3+rMpOQOhDea
EQUGO7Kq83RjS2fDG6xvGLbs+ct1U7926PwlgYbN7x2UO7VBHzMRjiZDYvK96eOb0doUNPTS/JBa
D6h6+WU1bpx5RnkvA4ii8TG3JsyvWr+vCrSxwmfg7HZmqOLeVm2BFEi0CgN1TYafxYPbIHw12Kem
hPZi89Uavl/fgZUrDNhy5OnLTQmnvbhbjAJ9lLw6OuiYMTvaJka/dypVZrbqRoBv68t8PHLZ5e8n
QQSTGiK39ak6VlCTCh0v7x+r9m0evxTTy5R8+Is14VQAhwvdHlRJz42hPz7MozFXx9jS3TKaPMzS
g6voz+SplwQdvnNiRjroTufoTWNg68r8rdRyN80whERmRU674gpI0YDQoDpKCCidny8m7gqjhqBx
dQz7T4Xm+LZxF47PndG6+I8V9/KKMyyjFKhpo9KEK0zauCpsnNkYqurY8NQv8/6zDSI0Zx4/X/8+
KxFymX1bgOeoNV0kGaOoiQgGNMNFn7m69t1IIwAJ/DlWJOrLz5UONwCtKCY79q/3tRRIpiYKBzqn
1ZGET7kTfYysXtE3Wf04JxYkt3YcKxtCVlRHLeRubn+3ouloduHGARI16xXBajn0l8tBYdZcsJR4
EZ57QiswYUfSDiiFFvN7WuxNYe0OpHSB63yfTHLXJ9btOOY/rn+tVacA4wRSakj7cC7tYhzboz1p
+FoVSHDNGWfXKO4Thx6um1lbHfr2Jug4caYw736+OpY5dqvnixkGRZ+CotAYtm41Fb49JdCKnvel
OT7FQEIqnF5lWDpgtUiDMfg/0q5suXFcWX4RI7gvryQlyrLlRe7F7RdGb0MS4E4QXL7+Jn3OGUsQ
rxDunnnsCJcAFgqFqqzMlLK9rehm2JgYKYT6RXvHmB7vBg1AgWwqorpNoViYmZ3keK9ax/QSQAvL
oRPv16pI+96qHHOv2GbQkJuu2BHga6au3KReUDefp76TLHjNaQ0A2ZZECKm2LdScbLVtKrOrgSYv
IeVgb0bIuJpx0IDR2yglyffaEcQpB8xmSfcvrpeJek5HbMTIkReVTxwvD/NRI+F131kptS6ZFpCP
8BykQuKolEm9duhrZu29mmzo/KCzbdOAvg7AuXnsNsx6KZLbJt5WnOOVa0bXza/FM/SsnIVVCVFa
pCV04Clk8Jp234PrTGmVm8xTj2Qy7pReJjq/co/ibQtWSFQ/0XEUG+BT3Bk07hprXyqvY35nNc8Q
Ww9YhWmkXVt/GNOCXjDmg/DqXNrtrrks/OTWLhQwJidxZe3d4h5S5nZXBHl3p7A6uL6Bax4JoBwe
akB9oVYueCQESDHIyzXMWunKdoCWl5HCFxPNh+hS6PDddWtrAQ0tFJTxcKkuTf7zVZlAklh13sD/
1SaL7MqqoljNf6YoXElO2urXerckYjox+tDzzkbErlKF+nrsvZpavLXj9mfFjb3b5OCItmSzOqub
icGgpe+Aq1wEtpV4EgLejFE9JdW3Sb6fR7DLVyFTvk4/rm/k6vIAfseb2gH61Vx+yYl7uCrFJaXh
1PG+DHK2c9g9YZ3P1EPpBLpM9W0tUgKi+q+15decWMN7urM9NrE96hFfNcfY2I33o8eICTTDQTRj
3mM+7wv4zSS37qq3nJgVvMWoOqspUZPfa+gyx7EWMO2VSHXWV0PIuxWRitOLB5uzubX2Tokq3wEX
QmCrYaXLOD9XNxGBeIGW4L4RafnIYJV1ZsNOjxkJVdmA5SYw+i9GPG2m5omm34ZeRrW9uoEIy5hy
0fECFxHGZBw8NjceDsEw3GEa26dN9TBN3p/EkBMz+rl7ZFXVJbE1sH2W3rQehvWb6sXRuRKMIC0K
ilGTUR+tnrMTg0LQasikD3rVI+r332czUMa7GWWlDre4I9PnWrtF0bDBIwAjmniliZkfZzakLmAK
08C+PSmPaW1KJiZkJoTtgwR6b3HFYns22YBid09ckYmErm4Y4DIW0MQGmEEvwkWFp6HasT1YUeZC
9XziDRsQKjxDZjUPSpdzSfIhMyhEDI96XZpRHN0GV8qQ72v+qJkE4rvHOv7neihc3b5lZYC/LaAA
wZQ56x30UbB9MyRKXKsfNz2ZZQwbqyfJRR0YXXrMeIiVzLRJ3T7jU7sHKNL3HLQFsi5SFSLZttW1
AGcHmB1mSoBDOz9JOcQwVL0a2v3ESISX9O3MZdKnqytBUoGi1ZKJiq5QktkhNOUtKn5bk26K+qmy
JGW4tUgHCOmCArY8E1Xt81W4M0gPyKy2e0f/Vc3ONm+4HwMIGdSgDqYFECEFb+7nCjiA666wtrYF
SodJHBVTrGLzHS3XyTJBq7w3O3Lj0U9Wwu6YqkZ/ZUXkveyyEszBHGODWueFkwKhI3e8N1vt5u/M
CGHBtQdoRWl2u3dNUGmMyZ0bu5tMSsOzdv1ZgB06S+9WQw/v/GMZJI4ZJlzbfVs+FObXkvcAXPo6
EG3Xl7NuB5kRGBXQktaFEES1MTZsCtc2M7ZTlfmGzsXnZOmDF/HuQ6bg187Cs4oiB8jCAEYXIkKv
dHWLC9E8lrrtT0BhoEKQV7e5ISlyCH7+HzvIY5HoYedQ9DrfulRfUGOpbR7TDMUu8srB4pJ0QaEc
Z7xGrC+JK4NpCw5+YXGJHyeJmMt0WlUcK1PnA9c+91AMlZXWhBB0YULwB54YVUIABD7S6jbRvniZ
5LYT/ODi7y//frIErTYUx1QA7q07z2+/KSz2W/I15x8rRF6YEdwt4aNFrGWnLChyDK8jV/yx2l73
M9nXEPysAJmsiilu89gVxl1WKX5Fumgmv69bkX2QxQtPNqxxLdZUnWMewYqxHWzvHgya4XUTkoWI
jyUdBFVegSrIsVI/2d/ZCMU2GeOe5LOLQRNPc4D6K5jg9SdIbJXGq11/cqTEqULeIX52sameTDZa
CiW8F8TkvqX79fArJV4wu5uUSJ5gktN/UctxEu7ZDN8lo7uyoEE3vUJ1oR1eM/NLyyEkLXvSrq9t
4RrFWwygNsERXGpRsHxpCyweGmnByH+N5kv2k1gyLtjFb0+qnf/dxH8NiTzltKnzClRo5pGkrAi1
FKo5FcSdO2XfoUvR986D7tSS87ruH+82hTy7BxOyHtewWdeH2Y4KRQvjF0vatlv39HczwqU6Ey1j
PYOZst1xjFtCHrSJrh+m9fP6bkK4FQxd7/MpWW6f+pNbPQG7fP3vy3ZqsX8SD2YCkV1uYwmFutOd
uyQlwTSHE6TRrtuRbdXy7yd2kkaxErQCzeNg55nfZVrrZ5idZHYsuRFE8Oubv6HKZXv2QgcCSpVz
SxbDjDYvNOvYQAUG0wLx05THD15q2P6Y0gLvBxfEDA5knrUSZFAOEOjXl7rm8CiTojeMCXmIxgon
q+9tQKTKwTp2SjL7tan91ict/V6BRP3WSoe9opeNX0Lc54NcQ/9ZOTCOaJYBwnJBXW1mMQPTFFau
mGM4V9wNeFnt6pH97hnkCa+vcu2DYm1LMRGQxwu+dlb2ed3EiB+TdgAlvV89oqchsbEWozCGB8lR
THgiKRJ2Ul9oYr2GW8fCNv0KnMcTRWu8vzPA/p0knuTeWjsKSxXdRv8UnKoiEjxtGy82ks5COnST
17vCTfxxIVuWUdqt7dwymoMit2Pr4NM4d1DNTXtrWpIJyr+31b6qHiq+/fjHweyBg6cfFIsvyJyL
jickbhVkduYWIK3auu3/yMQy54CRCiTHIjoCsLm+HFFCP84gKWXpdkQqMUiWsfpFTmws/34SNAa7
V7u6U5f46oUFjUBEEwzGF8OWPJTXTqwB7NzyTcCoIjbkEq4TFGA5rqg5/6Y6X4eiOxDLqfze1h9R
CPNZZkmWJs4dvB1WA8MbqBVi8uCiVN7MOSW8ItbRjKaNEVZRdgDhaxPyDWjFdx4Gi39d94nVzTwx
KET6rNTczESlFxnG16wOctCdOXOkyhjM1xKZ03UJgR4duMwqMqxLMRK+Hbqxv+8K/WXW7V07qk/p
2KC1wtzSdxoqaeKuHiyQJWKSCtg6FJjP3UU3uanwOEbiiT40KkZBp26NQXKRrW7jiRH93Ahg+iU6
LJl1nJIDAXUuAmvGgzL9ef1rydYi3Ptj2VR1i7G4oz6xCJ3UiPQ/C1dWj5RZEXwitau80ZcdyxVy
i2HFZ6/AZHUrY5Vci+PoqP37YQSfyMCNXUKyFpe/93VUbnNcuQb/3Jg3mgzsv3aSMe+CYQ3IuJkX
/CmkM4aySfAwGPDs0KbbxHg2syh2Jp8aoS1TNFy2R0xtlzAOsg9EQZg894Weo1XZANB37J0GeCot
VFxZN11mYlnwSQg0YxM0YCX8YNK7pxwDWL6t1zcf9zV07UDuhKKuCW6ncxt5iyl3kFeaRzu+Z6ir
FmTbVjKSu9WAd2JF7Iy0aIWUnjGYx5ZQHk5adcPHPA0yx0n8ASNmW+hZpffQpCbbZh6nIKudvV7Y
TwqUh+/amCjP11e9dpDBwwQoLrC4gNgIH89uRzB4JD1OGN2T6sYbkrCloJuSscWuuuSJHeELqmzI
SwCkzaOnl8rTQhPtz14X2W6jB5ZVHFMFo58T08fw+vrWzraJtiG807Y00G+cf1Ub6OlEGRpEQ+8r
qf0SpZG0fb1uY+1gowWFEpy5kDSIqW5pTTGIAHFB4yj49lz4XV74dbEDsh7gsE9/YAzvVQ3wA/wv
zh70SpEjDS3MI2ipIEcdxnwDnaVQqx7L6k8CowmkAwqZqNEDD3C+eaCkzbCBFY7dfFDdf7JvgBRe
X83q5zmxsBz8k4OtFHbu6bw2j3ibemi2upmvSfXOZEYEHzB4XSKDghFeH6Co1HZH1ZE8tWUmlmN2
sg49o4qGewTHug17twyG8TamsqFamRHhrHbmWA4KhS+jUtkle1AvNtn2+vdYDQeQ5FkgLuj7iJo8
pW62DgZbUX5rZ/rdtGj8BUDcndUbX43elICFVs/NiTHh489MTRzciqj2eF/ZYxf/Yo3ha785yGH/
blWCA7RdobKsgyEMG1V9ja9z3yiHViqBsfqBThYkeMHQlGpFCgQCS6V3E7hwlEFLfQSmz3+3HsER
xriBmmiFVwfEJ45a0QSm/tT1GUBmaJ/90d6hQ2cA3LjAgc49G0jzWPfG0Tw6+u/ht9X9TnhkdZLh
sNWNW0YNkB5hhEKcoCgaUnY1wdNDI3eWWW9JAnZUuvmDXXs34giNwDnux6JxGIo8XnXTDDs7P5qd
HikynObqGTqxI+zYbJWE2h6uupTcafoG9SrmhnohSVdkVoQM3DNSJN0lVtNmdxSSp2MNcp5Qk32Z
1TN6shjhCsizQUlIhfwgq+49XDiGvuFlHqRaF/JOhkFYdwM4AMYaUMAxBL/OkF6mA8U5TeJ76BXn
5S8TKs/XvWAJKhfZKli4/mdDSET0NM/cWoUNMLsk2b0tK1WuZ3gnBoQ8UmdundEeIbRFLwaT9ONu
IpAx2YxB7JebYQeEqyHJCST7Jra4PXfiRa3hjHbgSeRK/oi+g48RK0mBQLJ1Im5Dq2ODVQbMeNDA
TB+zP7pE33fOFFxa14lXVQ58rSZ3kxJ58aaWMSTLliC4M8OEm560+Pp1/GClX9tBkgesn8p/vUvE
6jOS5yCBQXpfmhv392gcxiSoWXjdhUWmlreqCeaj/ufD4kxgkg0Qja7wIRQ9KOFiZJtELWj2tnpI
t7KZSplzCZcaA/GNSSlic2PdxvyphkyZbGxcZkI890qT2cOIXes7B0w9R1b+bmWNRdmXEc6903WZ
Y2ewwb0DyNts4ycbNvWfVDVPv4xw+BOmq1S3YCXV77yv0/SY97KPv7jolQAmviBJ3LcFLxFfzFfI
VoPpLw25n98OP5Wo2MabKZI42+qRAYEZ0B/g6cAE93kC0IM0hjctvn/8Oz6ABHVTRe0tEINtHRQ3
xqaM3PtKBqhZ/VgnNpffdJJOt5ni5W6MSNBlX505rGvDp988WbdRZAv9zzk6MbP45YmZHgmb2Rf4
WubBftKDzjdu6SG+a37OgRK1UfIwf/vLzRQOEzKDtgOgbrHoPC88K8kGtU8WgDJtW4V1ZN73ieTC
W7+QTlYpni6SLtkiMoVhvwjdjbcGBNF3tj+Eb9fRY/xbssjV43xiUDhqlVGoUNeDQfdz3/rmfglQ
uuL/NJ+Lm+xXEtCwDHQJbkTmMcLBI63NUqZgY73qqQdHsh1C9odmsjauCM0XXcYVkkhiW5S0DVxG
0/w3npxtcph+FQu9bJSEzqfrWylZlShHOfNuiKseO1naP1IAbsrRn78wGdOddFHCxduwsbPbGYvi
W227VOHnNrD9OVhq8MD4vFxflMwhRSYZbXKpp5lYFXtRg2Sn7fRvjhdkN+MGyhxhfN9Nkpgp20Yh
nOgTH6uYwDmGNvdLfZMouq+lO1vdSFa2bNRFbH73fLHaNFlqn3vLE8N46DfZronmxAdU3olKxMk0
sj9L7C0//Jo9IZzMRWlm5bIw9zCGZqDt7EfQWM5P1Q1gGkF873xyZBVMyeEW56dimxoM/GUoqE0b
ExMUjfVgEgnYUbYsIYDUiZlzbTnMzQwc925MJIUHWeAXK3ZQb5zicoSB+HO3aW8WlmgI/iBa2L7r
6+F0C8mR5Mf1jyVZlIgAcRVlnEgHmwZVbma3fC57T5Kgr54soEQxTwNC+mWw7vxCa1QDij7q8o5+
878cuYETzE99qG2KrRfKyHfWElEXYq6orAKvtwxpnNvLBqDU3TlDOm0kuEz0IfE1alp7aiv5TTGA
fYMTa9vr85bQ/BYCV3XIdEdKtre8qIVjgCcqZHsXeh5AfIXgn5Sp0jpaijDJwaM5zYGXZYj+CiRX
tu6k37LXfKj9Znkfxz+vf9WV0HJqWszG5tnSYtp6xtFBwh//HrMyqPXINurt39kRigoqlHHGFmXu
o9t/J90zg7xphhxMdhWsOOnZcoSboG070yKGYhwna1sYRy2TNCdlf19wGD6iOlLj5X/U503v7Usi
+fvrHvnuCuLMb0lb1ZwreKT61G9ACBg596T1rUgPoQAvGz1c4tAVvxNxvjnVazPGq/gIaDY++yMm
IkNMMw/Gbiz/UWXzSTJXE4K9my08ww2sxTzEUL+JJgNgeBP757qnLTHiYlGYbnzrZizTuednuoMK
XYbzbhyH6TWZX0bX3fNjAmmwpmz966ZW7hK0Fd5NCXG+YwlpGt2CN8RJMJEfis59mtR/aUWIDjnX
57IxcXR4t8/17yjGuankdK45AnRagAJZWlz4Dud7ZlJG46zLjSP6DGnguP0+qeM7bKKfZxmyjjaG
YKGkdbL2nTAmqkF/BHPnFwzdFsm1nM6wOeEta5U8UNHrt7Tm0+TNOz66kl1cXeKJOcH7kqErEuJR
4wj4hJ8bm2b45MIDOWRLCf2iaDKi1jUEG+Y139cn+GHDMXxXINs44suxeNyU7WYww9mOwSF6p1Gf
9lEt5cBd80gMvkKyC5y0yzz/+YdsVNLHc5PrxyEwfmrbPkohingLBfg6mLZJQHzyCiTUdPz4OYBg
F2igXXAAWiKQtygUSxltVzvy+XEao4kZoQsW/etG1kLvqRH9fGnuiAp7SWHEbIIh/jkqssrq2jMC
whvvyxCC+9TRpJ8TTzvWlQ+Wiq2xy6Kp9/tw3uAxHZqSXVs87jxQQUgKfSpgljCtrIsUu2DEgMoE
OHiPpH5o7fiQTq9TfTPmVJKNrtwp54YE16d8yqppYvYxzn9zm/ill+wS7ZDxB12fn2rgBZR0pwOW
UjuWJKN702i/WCRmDdHDhnNcdEaccUIqXM72sS6TYOmaG+MXt4pByf9KbMAhtm02QEpRCzP9H6eE
wvtdmVWhas07K//SoDU0MB56JlR0flx3p8scGkJRYKXD2MmitgIiPMGfjLiknuIih+ZKNOl4/E6A
slQkzHN6k/MisqnlE2ZsW83Zas5LXEPzsYA0nGws4SIyuaD+BXzbwX8Akol+0JhZM9Zqrx558QAa
AKKE+YR0zDvofeqTWsakfhEiwAgPrgEkmm+UqyIcsx1UnVFlgbsUYV3csPtSphiuXa7ozIRI/FcP
TuoOxGFHBUNQBG+SnO4Nus2QyRR22DKQDXbH2X3kJkToXdSAneHeKW/tUtlUmm+Yj6UxSwrbb72X
M0dclo0RN2AcIamFe+78cyeF4hEtsdjRcVPwEjz1bJtYz1mPmPVPUX5PHJwJL9/01tM09rcJ+9Wi
UwQdUyXmv00j/mIV9Jc28d8Za26g9o6hzF1jzb6Ofjxkw8FuaKW3s0rCUt3EvAziXNnOfalBPM6N
lCIBjhm6OoNN/akmkpv0MnAta8McIqBS4L2DKtn52sY2MRN30rDf7oFCoZ3rIFuc/I6RIAXjLM+f
tYLi5O07FH2U3fWDtOpPC60uRhNVUMUJG+uCCKVjC3yejmGuRu29kkXXLejLUbz4dicmlqvhpM6J
CfO6zunIjvY8fk60cmfSW3VKAnVytlXZQZHiBorjetLjaoU2ABrXdPpqzsou1SLNu+ssqDfWD1kd
tmj5aQlBS/ujqSDWvqjdgbtxiXOayFw1jmxWGW+nXzEwNC0lW6JUEWH1BxvNwLFgth9zbODpAZpL
lL8auOKBxB692f9sdvWYuJJUULyV8ArG3CyUAcFUgYk8Ud9upNPQOJaSPENa3QTWADJ0UXyreDK5
WTH9A+sbZlYWnTAg1swLnPZcWW2VGlP50JXOZL0obu2kkTX0pdEHhjJzTITmc9ZPIQZ8le75ukeJ
PisaF2L/YDjjzDFj/YCB09vW2oFV4zlvqeRkiGFQtCKcDGQojdYw1j20ibOtTStksRuqsRl1drNV
rTbgykdfdILJt6T05KTkkPNqWs3qH3Jo+qU3Mf804k2S8GBMdw50sq9v4xvp7enBFMw5wrtBm4vK
jKFh/uDQGsMD9T8YCQldlZd+rZabhEN0PB5vay/HrTqnmm836VYzlA3Y8AOraSPFG1AjY5JYL/m6
Yo07GWeznFF/e/AGO+igb1SNHNQb+eb66mVmhJIG6RJa1mPcPwBt6TuxTzoWTaUS/IkVsAx4GNMH
DbxgxbUgXJgQpzx4ypbzl26657K7cd1P300Ip8GiXTywOi4PE97jdber49AyX+I2zBzqS9+aYoD5
j8+8WxNOhWe09VIJKA+D14dVxcIGso9uajwZSS15MshMCfcGZBVTxXOV8uBafDfGum+Q7hBbXwz+
4RKeuKrFWU4OXm+zYc5VfCYz4ndLC8Ku/Xzyq5ulR1XKOuiyhS3/fmLN4CBvrsupQnu+D1m2dd3U
V1nj8/j4d94nZBZqEWNGk7fVoclvi2EPzUzWyCryF+8Tce8W/zxZTZbMWekY+EyWP2zQxgzmnX4D
0P8m28p0G9ZvnXfnEwIW531ug3ClOvRK40/VccQsCu1uOvPGcP+5vnUSUyKvUd5PDfF6Uh8gWQJo
0+1cfy2rn7N96xR/95HEUd1ZUZxMa7Ao6t2XTaS1qFZLTtJ6rPt338QXPktzz3J5XR3U7g56qab7
3ZNleRKfFp9BPDdTMJPBp1Vl8O0x6vhta79U0slCmR3h7DCwG/Bxqsj9ULOfE9BOPsastE3StTdc
q+9tgJ5JbPpxNeDWdOsAwhB19Suhkx6QYm+41d4m9bfrvrIEost79H17hWOml5QCLz1WB739US2Q
S5lsqmzR4hEj5ZQCkFMh+g2h02Ey6XkqcSknkttKZkc4XxhLt1IHzE8HPjyb1iMxozy+j7NP17fr
4sEjRAwRCkk1NW60BL7i7crKj6MCoA47ZGkwQiWVbmVKuuvejxIllAwc0AgL9wi13H4uiV0dzKy4
IS3ABz0mG1KJE8isCFdITBoPSo0NuVc8M+Aq23XWHQEW+/rerX+h97UI7l9CfMsdtJbcj3Prk8kM
oI3sW/n90MhGJmSWBKe25onFlQ1Lg/aN0o0DAjk9iXpwyV1fkWTfPOHrJLQZZofa/UOi2SHoMO4y
rvklYRKnkyxHJHKjWsnQWVrMWC+m6Y/ToWsOfbn7g8VYmPjEOCaUv8UOqEo8rzRt5GJdnR8qU/Nb
Rf+kV4nEzEWn9e0EndgRAkJXgrpxbGGHtr4euZG5GXfup6H3i7tFJCYOZklna/U6PDEoRAaAs5Qc
Fevy0NIudMHgXO4GsH0U063366+2UEz/mZ3lPGEJ7njL3pnD98lrEIg+iNcR9k9EttgZpECUFDlL
xo45gbT9S6U+jrJ25rIpF/fC+6aJCn3DlGcGetHlAYRtv9Ta3ZVNdp83P+sUVVw73dZd7mM2QHKg
Vj39xKqQoTMIJZlQOcB7IA9ntjFK0FtuGhmBoMwFXeHc5oxjokpDytyGxXdr20RpCL6UcT8H9la9
tY/069/5hRBfWxt6JNDxqA7ANuZK0M+Pniy4igTmULFCVeNk64ToCgZqakwzPpgezVt9A73wTbdt
gnQLlBwaCfa2PeRBtWs2dSTTjVkNgyemhXDL6jlLnbRB/mTdJuO+SUPro1Oz4uqEoEGGuJkIxe3e
w++sHyMywbHze21z/UNdlObP7VyMAKtDaaWNN+BLVX7xxY0G4FvMx+5bcjO92Fu6JQcZ8uT65rmi
hFVFeNfwCRZH/R/qpaGndRsNVYPrC7t+sMDsff7QmZnJDGNAmpdVj0W9BZdxEj/kstguW4twrqoJ
Xel0WUts8l3b8Rsy3NVx+ldBAkqz52uxGksnjcurg0OqvWJCUUPju6wffJ12f7dtYlFr5k5KMCUE
d4j3zdz7pn3XQoVHkSXJko17e6eevEPVnEKt0GNYUn1gAAvUR1v9fN0DlhPy/wd0yFed71pekSnP
FezaoFtB0ZWYsLoDywSo/tFnjP1GVs2VLUnwOAi3Z4VLkSg73oGZh1zf647k66wn42D2h+QJ9BAR
/s7XZFACp3YRFWrjDc8NLFqgNuG01TbqrrtVJN2O1SWhbQe6EujNYdb53Nw0pLNa9bg2xjIDQzGH
ql4WosB4/UOtpisnVoRQB0K1siVjhpQ/ziPDzTajxTE+1Keveuu5D5pZu9F1i7J1CQdqcKe0LJdi
VV/X2z6uN1b1O7FnybGVrEsXHIIayeAULUKQqk3AsoWTY4UDarZky2WzKm9ggwtnX1rPaG2CkkMk
U0/ddPZyWvCHhoBEZe/UCjV2sa4VEbFH4zjztm+3U8e8m1wt7K88mfJIAfbJ9IdBGSBUb9R3b7p/
n3kypGGc0SlqCffuxlIznlIboyq+BZ70LwZV0ebSaZodcmOydrOi9gY6cb16wHQ4e77+oVaj+Puy
xIpsj1Ktw8nSPJhYAGZgQjq/tW+lYI7VTwUIiWlBztgBHcK5o6uzmYDCNrdBTQGSdUiBAH84+C7r
DG9XJPqI5mPalj8hp8I+X1+hzLJwoulgFF1aoERbFRHrbkBK7LQBHW/bRhI71rfyfYnLv59E3IKl
NoVYTnmwx9c29SGCW3nRh8k+3tKJk41clntihdu1XpJmSfy8ETf7j8nCmwew5pb0wfWNWz3D/1rS
xGHTzhtGlWczwi3LhgCyySk63ZYTNBgSlwSo5etfHq7/bR0YfM4XlWl1B5ZM3PJe2bWRWXX9puG9
BL4hW4/gggp1nUIB+PxQmz/z/GVCo4PIuHovbICuXIeADpjEl6ltVXQ2fWGHqs3yoMaP1o+ZPoNX
6/pXufAywYLgZUYBevd4Irh0AfZyqyA3H/RcBcvBR/tOgh3Bz9RiBHcXpLkOlbavjR2Zb+oP53bn
JsQUJWaZAgQW8odUD3t+g/62J5uYvWzqQQcOHwPsDDpgOwAUnHuWRrTe7dUEM8yFc2s4KMj3+l1r
Gv7An5oSotGaEdDM2VAgJDJb97Os3thQCu9Kdt9CKMODkO/1D3jpIue/SNhYFpNMJ0vtoPS+g1vY
d/QnLntqX2RmwqqFC58SJy37mFaHJGP1Rq11fUFhb1sbBFKJ4RynynxO8+Tm71YmXPrUArtdy3Dp
e+nn3IVzfiKyJu2l959tngh8YY7WsBbD/Ad9fEVPv1Y/A7oyyhzzrQZ6Fo80gJhAsYHrHpKSFypC
g5ENehEv1DYpkOR0p9hzZOifoYqh9FulfekKTPeGzXicvYipPgdWY/qk908gzVC72y7dVG4csaXi
uXP7p6rbVd7RayZfM6DfXQKH3x2KLtIgdZZi+oXTKDc/WqESViD4fdbNmaUUUN0GBwp/Sb193ZlR
nFifauWexjJa7+XLnu2XjYYuuIjBVIYjdpE1J2rfEQjKVq+6uY2roNKfq2nfxUeVqD6oe4aURtdd
TfQDT4dACSgFQSWjYbZCZCYewVWcx21hHRnRt4quBnW9y0l8R/pekqGfX02QQgIQ1HBVwGBAWmfa
unBr6Ijm6Bep6hEwm9HHPDEJTEXbfWQ5ixELqBG8AmxgnyCYKpzXNrHLJC/BI8OUOdAhJ4ARCraw
19yCcuh43ZbwxAFiDPhkwDTBMgQ2Snw14bK1dKUbjBpRAOI1d0tZh0bq84ILXYbmPlanejOGhw3y
PUjYLFKZwsqoV7jog4EmJS+6cIb6UIp2ns1jya14HlRhZsGMQVkUcW/hThLLb7raDmB+BG5rgsRc
UXV37UQis5NJPa6agdqnBe4iKM5awqkyOlVloOPHQIOqhoZbh1nb77pukLiDgDlEggyfA2Oc6oKM
EbTlIgArzVIrrxPMfIDD3itvbNyM8w/Q8/teHBKQlBFyx0nje/a9wTJ/Aryo057t4VYF17RzV3cy
wnth3TaSGTAc2QBE6y7UWFT1/BZtW7WmM9er1wzcJnxjaIChAM953THPz7QLsRzQSbsOoHGOq0F1
UgCHTNoc21qf8Ic8hgSBrQdA/0XucN8NzocyQWDBwN65yFpCD2wRqRIpGkyHDh1m3L2j3QRxcddh
Pk8Wf4WwgSOsYiUL5Ay7hi0T/L4vqVKDW7Z67R2ot43DQXfqD1XtQRCG06uBCgp+sqjxvKGVT14C
uJ2sKc0RNJYhgI7+UlMKrjIAsUzZRMWSkryH90XLC5agRgzOLtQoIEx4/vmNtm+UFNMBv8g8h3ah
gqfW6R+aOXvKq3kT50Ti/+fuBmEfLMrC/BRSaKD+Idp0bo+NdYHhpLo4xErVQqet55gX6++SSZdB
Xc4/04UlEW1QuEVbqZA8PnBVC5Sh24PWc3PdrVcXg7fAwtlj41wLZ2dQS/CRWWVxUIcwSfesjCZZ
92F1FScmhJMT6y13mrQD5sRJfmvcGnagApYNvQkzIP/dqxMr+vlXsdwsnVyvKQ46q0PvNtW+dG7o
kBdQg5QY5W2y78PX61t37neXFoWbyojV2c3cCh0jzdpm3ZbyjYqGG/fuUWy8buo8g7k0JVzzkFrs
0tkgKFjFGzbwT9BmDe3MBeIZa00O7VAEet9I4pDsuy2uc3KCkS6bxaQUxUGbyAZI9g2o+D70iL9c
l3B0S09XFOiRFYei+s1RzB49Emgp3V7fvfWF2BoooxYlJpGbrqh6ok2zgcy/GRbo4L1W2pKYIPRR
/reSRRQVLzkVeN7zzZoTasUOL+hvRf+n1ke/K/XbeYp3VBlujJxvzLy/p968jdmuZWyrpPOL3qSI
77LoJCRQl79kcduTz6awCmRpal8e4q7+7sXZ56KbA5PmPm3vHav3QaPrJ1oGdhbUZSye+z2IDq9v
uPQ3CPfLgDSoBTwFbc0nFi7EI0VUDYH26kQGeAJU2dD+ehB733whIkMolrDMREQeWgs5Ru+9zm6X
R5ZTRn+yMOCoceEsoociPAWbS3rLGN1foEl3Atcg3ygDDr7KAEqF0La7adP8ufa8OguoRmLfBZi/
9j3uEJ/PFv1QFeS/n/rk1wgnlLlDQ4HcLg8J0FvTi4ZBWVkfbXVrT0wIfk3chk4Ww5dMbL+I/5mh
7kpfrm/q8ife7+/LVQgOO5XJ7Dk2gluLrkYOre1C33hfemSQ1+0IXfBLQ4JXOoqSTZPTFgfzkH2x
wTWSbt07LZr346YK042MDWn1fsCMEZwFWr+O2OiklWMU1hLc8pwHOGNKDGnAR7vgQcMk7+k3LeTL
PXy3JdxFRebR2Othi23dyHv5P9KurLlOndn+IqqYkV6BPdnenmLHTl6onJMEhJjEDL/+Ls5kLHO3
6ksqVXlx1W4ktbpbPayVBGmYhK3Pb+bHLrT3+T7ec1XvwrZqvMmUnFJU2SPofwaYVdKC6QNAOD/d
QeGDtu3qahMlFbcsN575cmbumT2azyLIA/3THEyh6fN9uWehqgHt/9GSt2VJGt9MmACunCg/e4nf
huQvGBwMD2jPY/DPRr5c1stt/X8TKOl/xbR6rj1RnCuR7Mas32sC/L/j0B7mJlFFEouOX1IU6Q4Y
sFRGmcXomkADkv1cWrdas8tN4bu18PV+3F1e22bgstBKgODUQQ5BOr7S7uZSKxcdqYzUBIe8118Z
buIF/VShVSgypyfLqONjOo76Jyu1FaZlW0XfxEtnmQ8spbWGbGan831DrUPelRmIaiNFHLPt8OAP
UCeFNNuStjVJ9RpV2yk/a8dxv2AJaEG0tw56WAcsVBmWTYVZCZPcXQ+GqNxmFgKz6pxWYeY+ZNXn
RDmku2m/8FQEQohn4ZUob57eAId/eefgZRO6xYuRJWDCrjFrcl2Y2umyomye1EqYdAnsUqcm5rrw
DgHkbtsEwvTr5Jcs1kqIdEpwMn1ZkDk/E+upcThQtAPSf7+8kM1gcyVDOhx4/nzEOxWDEJlfgmBJ
a0qFH1Oci9yj4WRGYzkcVRzM2zj7YZzCphpeNL3e0zEfAqfOFdq9dYldHZEzyOMQ+MiQq8kwum7l
In4m7rXthsL5ZPen0X4V/G40jlOiGLzbtMAreXLL8ezpvI81ZOojfXryeu9bQr7PJjuTod7pPd13
M3Kd4OAJUKPxq8o4eOJbV3bPlw9y0/WsP0N6t5o9ia0sMeFTQ8+fQ8MXB+8xeqp2XVjcZkBpmlSw
/1I96O8IZS3SfB+7txPnmU6NHHEzgDuCCGMmJzS2BSzod+RTmQclAIcAone8vNSty7cWK0UPtmin
zAE81HkEz0VZ2yCp/WTbqjT8crtk17OWIscLpenUbHmhFwiWzeQzsoWxedNyn+Y7MT/+3pKWJa9e
QVHNMsMt8Apyx3IMG4MXpwjDG1/G1Dr8niTJTA5TZczWABdniDDtUa670frdZRGbyY311knWMYvy
1hhTGK5JRGEHfex9D9B8lvCT6W7eZVdjqliV6rAkUwmq3VY3KwerIt/EQ5eym7zHSxHTvpMvDBU5
85ZHW69PMppamiclUp5IpYyAxddOdcX9Rgu0TrGRm4oOygak/IGoosuddHFeeDmy10ioTbc6u62L
a6qixtmyzgsrxD8iZOtMqySvAQORn8VcHPPoxtHKoB7Ifd0C7h14CwrN2HI3SBiDTACcdGjqljSj
6QFVnRoDjFQJsjh0+IDd1U2bwLUrAP4IPKJa9P+0eZoEQscMylQ1X0vidju9MF9B0ln6vderRlM2
t3n1UZLysNyMMaJtIuOHGsHYnxBgdGi4cyaFY9pUm5UcSW3SPJvmYl46x1pKwyRPrion+1p60acq
4Qqvq1iTjMlmRl6TxEVdnNOkC72XGA06hiotr1iPXGMYCS3dRvD8nFr9Y8eGYS/sdDyNTnM0o+7P
y6qzqahvmyfPtzdpa4gqhoWsre4wnDnhgYjzwJsOcXG6LEqhpHICrnOGhNoRHh3OfJ/Sl3lUGKu/
CusfXIuJO2cu8AyejK5VV+haSxkxYqTjy8/UuWPZcDsb5v3sHMClc/Scdud0mI45JJFxLPCqMkDH
ntsPjZWGjvPdAEIQR4tZNCXHkohnDPkhb8W6l3nYAdDYzzPHJxjicTDyUqLujkrbbaLvKhodTP6k
JbHiPb8Zca3WI/kUQBNE6AvDOxCAEim6T0jYoTZvYrLc1KKT58L8czMsIqLAr9lWwLd9lKyJ5k5J
2w0cOgGuUxZU4lCaP2mnSFttax6aFwjK5OQDFODEUc0evSw/s272jRZYSaI6zBUOpi0Dz2MKCMft
Rb2Jk+KOONfjJANtwJkPleb3+h8Vxr98pn3LDKZQdNXKFiOyijrKqGGd0UDUMFdX+nAg5kMel9fD
LAJAOO4u3yqVMElJZmbCSTt9fq6dP930WidIoN0yc9eZx18QhFYGUB0h+sd/71dF3agnLoMgMp3A
RFSTfRLd68mOdk+XBUnjyf/EvytJUvxbEaCbdAxxjuMv8e8ynlwdl6Qx2wvFojbt+UqUFPPOEyZP
Ixt+OqofhzKwMGDRMcVLZlPzVjIkzZs9LTLnZsbkkmX7rbhrzE+RCZylF8W2Ld/6wfyt5Ehq18ZT
LowK29aGPbBdm6B8pkET0gXK0AeNgELLN835SpykeJllsAp1m+I8V2nI3fJY6vlBsaRNC4jOFnRm
oGADg/Be51DRjQq00yN+d3QNsBZuaHujKP26H6pQK53D0BfAgUCv7gCI+8DKwI+qA+MSNMd857T9
VWFb7KZOGcacMnZjW9n3PubfC3RIKAKD7d14+1Ip2NG9lpRzWSEwyGnr16Xzh5mq8kvbivQmY9mt
lV0Rw5iU2ZKKoe2hr66G5LkHMraKjWT50o9q9J8UuWSfAjutKEwkIhHoYKrzTh/ZHffye33Ibup5
vBPgwlBs3mbiGv3qOqZkwUX1gTeqmflAGVkydJM7HIlZPi0uI+jF+EmjqFYBE8oJE7u6my3x2FDD
2DuRyIK4zv6c+gkg0E69cFt1nxX6t3mlVt8lXV3LqyzRGi2exHd/V7CiU/pizED9NYB1XRx01dt/
0x6tBEp3ONH6ijlLOGa3TnvyEnPa8bxIg8h2VaNzmxq7EiXd39Kx08LERMyZ6Aejue9UvCbbv4+2
N/DCovtDRjDw5jgj2YAwlqX5FOR9ZO7TvlU1W25uGAUMF1kGYT6QDdQtrfTShbbqZR2mlnllR9ED
oRiXu6wK23IoWcAziUXkGQSP4xWVxkhbDNq9LrxdW87noWwV7TJbd88DIPHSL2iiT1FyR2M3GnGM
W36OSyB0funrY/Jnyoxdq+0Iebq8oq3AYS1L0u1euL0AYTV2zh1Cy2v2DuD38ii+5qPhA8kluCxu
awPBLQmsyoXd2f0AlOnmrjehg/7sJvaxrBs/TpqnVoXMsbkoB31g1tKrhUag9yZy5B3XeItGltb4
UWEiRXyqya2BN7CqnWXLFgOI9j9BUowSDUBFa0hcnlvv1GAcpficzX75vw2n/x0JAbFSx4DLsqAP
OdcKfMv2gNBhsIzrcvxWuPpXZIF2l49mM+BaifmQaiViKJEkgJnbR4elTF+DzfJmCJFnPDKVF9tM
7K6lSWfEY7C2mTEUT0t8D4xHxb4MeICpm2Fv/lWjtBSRymZdZi1ROqxmbFLbi1FW6Pd9aIR81x/j
G9df+E+yg5L/ZPk12YGupUmXuEcPpOhadAQVwDa9ZrwIu45ca3bzkDex5/P8CmPDTZB4hzGvw8h5
zihRhLWb2ol+XbhTtEUCqfD9NUANLp1A+YMXHJyj+dnV97PxBVwQl/Vm80qvpEgxTw8U0ZaMqAhw
qArykOMdqIsvi9i8zysRUshj9UkVUxcLofVR0J1jPgPZsc2uOCAtL0tSLEbutzRjhg5IihQahr6e
SYT6AlD3U9XY85ZTxHgeoCYWqnkg8b0/mLQnoK9m2DIzZ8dxRK5Y0xR2fbNisZYhOXZLQxp1RN7x
vPROu9/KABn2Q3yaAytgr0VAQ9VLYPOQQIKrGw6ajj901uteFJWW0LIzytcHygo/T3CvWXIwm1cW
xQprtXlQK2nS8lKzGY3BRabdnptbq2a3Palqn05gjrmsEZtntRIkXaKoInVV17CKQ84bfwaWgV/O
is4G1WKkK2SPOhgRyhIFz3pPunNNArf8hcQH2vX/Ox3pCvG8pB0jaOADQl/ARt1nlnPjMKBTK+HZ
FTsmcxvEYLNMoCToYRjsvZEAukc1u6ZQNUfyHUz0hRVpKBEAUkIX92X+rXD2pXtSonIqDkYGK45r
FzAgMxIDoE71/miBKFb9b1Bv/zj3t4ORgz3KGbHyKoHXFY5vEu1INB6azDtcVuNt706pY2GOAu3r
f/nj9bMx7ucEYwYFuoKqkxXGV8VxoXvRfS1U0XBtH8+bqEVBVqKMpMZ86SKKRdPLWDSBY/bnOYn3
tjZcY9hHES5vurnVypZDXImrWppPqFUXZ8vJw47+sJqbqTl5peKSbq0KCBV/wUFi5p5IFqfL9bwF
WCqoeXT7lb62YueOt4QeVCw2Wzq3lrN8x2o5ll0ZWj12aLXIU9hRF3iGxO/Q+X9ZIbYeGWsxks1x
NTZ4Y4enjJ0ee9TSQXeS7GP2CCToZvh+WdamM1oLk6yPg0Fxr8wbJNiynX1lhWkYhdpn90txrT2D
Mu2heVGVsRWnJZdo+qjR+ODAbNMqRSdkiLA61PLJ158mZBIuL08lSzZHbVHpc4pyEHpkzmbFfGLG
d7zM/QQ9CY0KV35L3Vd7KddqdPDdehPT8Lix4i+jbh1K986szQMm2xTrUmiiXKoxrdx15gSNhGNM
9cDpPM93afrq2fPD722gZDAmIxoBx744J+qPJuD/9tm0A/tP1ilqGqoVSaaCtbUDGFTo4ZSjdxX9
3ze2fbi8ls1nxvp8JDuhF2OdeDoMOiPDQ848P3PMh5HbT7OJKd6e6ngm1tce4MWKOZxNDMRYKviR
5TrJb4/1J0gmBJjn8eykiCcKQnagyt5X3RFcmbej3vmGOR5r8Yj35O7ywrf1EiNK1EZ95QOZSSzM
OUFCFnV7szV9r7xi9LYrHOTnqvYXonT0oP0rSo4wbDbRziigLz0gNL45zb2hwhnbimHWEqQrDXae
BE8qNH4C3Xxvl8XPbKxef2u/5NjCS2mLnk5k3kQWo/vswCoMyh8T1fNs286/7ZX0DqVVyyd9SVlZ
xo2WPntZEYwOxpG/tvxAqGIEddsSvgmTLnIBxBHeF7C6hCHb8jkxM2h/ivG4m7FVtb5t3+U3WdJd
dgeWTzxBVlYrnzqBhP8ryRUGUKHS8hBlMs201yuodEszf3jUyyHsHwYMel3WBNVKpOvaG6KwegqP
T6p4B6qmOxswCbFnqCzTMr/1wSwYaN80bFzPD9Q/JgZfsi5DYC6a8g/kHnfo5vM5Hfcdw7BmFp2s
yDpMdRJoxFM8PzYVYyVaMoq0HWhhJGhTbdHXj65IALi8ZmOoW9+sQhGnbSq84WKG1wIbOMZt38dP
FC3NHpBmgWtSzkXIUSBokWECUWQ5nLJHZb1NJU5S+YXdyMgzHeIaL9+Pmn3QXcDjAGvnoQegN9gb
jf3Mf9LPDJaeAML3OEx7ZvKT+JSooH82FWm1dOlKYPayHgqBvMJUgZQwq5w/WDxeN6pMmkqMdJgA
Amhq1o6IUIFsOwI/i1T5sXQVKrN5+YBQ4qCTGgQiMh6GqA0rw9AZNrayGh99Zxjn6Z/zX3mskJUY
6fK1LklRi0K/YwrcvnY8iiH3rXm+4sVw0rRJoZyb98C0MM9ugRVZlxkkB9L0mt6SJZMlrjvT6v3S
rp/wXrvO0KUytNHpF0zLmzw5DO7MOB9EDyfTGtR9GoUQV9pUxns9MxRGbPu4MNniYL4XizPfXzuQ
55nePOtN4o91OD3HVeFbn7VRxcq2vYFvYqTbrY8GyQoH5e3BuPK8rzUmzZnzSHS/q8bw8t6pREk3
m+o8tpiNzrW6fdWiJyN7qJubKKt8rprd2kyGE4Dw/Lt50sUt+zQvmItIu/xp/oyPy8hA5YF+0N7z
T2SvKacGNo0W2KGWEWnb+MBXNvQRxTQgGtNtpxFh2QxnoxePdfO0eJ56FnFYjYNiO/+ae/jgfpaS
DO4ywCXp8lHrh63Q6k6fTVxoD7YwIT8HRvZVBWqcYHD9tN+7yOiiOaL+Ys2hFp1b52j3O0HGQylO
LgWd0ZNNuV9xoJIc6jmIzR8MZYppT6nwRbanPyo3qNxnZh1LhLwFRjuP4xRYn7lqSm07xl8tRXrP
jm2eR8mihWMWTEF7yh+0XXsVJ4CmMI80VKEAbN4t8KWCJAY0Q8D8e79z3OFdpdlQjznbd8MOzaRj
uePO4bK+b5r1lRQp5o2J1qYdTPm5xl6ady26ClTVZtVCJCMx5HUSRx0yQ4bZ3YjpuTTocbYyDE22
KkOxfUar5UiWAkx43OUVNi29Ab3bCWiwYXvl4UrloRaqylmLLfig2ythkq1gyK+WjRkBus0Fqkeq
fx7NRBFbq/ZOshGZ3ogceCLZOTaeGvOhTO/rePTRcXNZC7ZtEcY7gIICx6vLwEVj4aEbKkdhjgzu
+BBXLpq7dAb8H8oPKa9edBMEMrbWBnZX2L7bzd91t7N8faLTTtjD6+XP2bRUq6+RNjYbxsr0+qX0
g9FaUjBfjAekYUsGjq0OeBKKLq1Nmw8eWAMtTZhwkZHk3NSbxj7tkUtsKfqLgoSdqPfgValfqmDL
Ns9zJUq6C1pZGOVcY2U9OmyAoZOQOAAe0+R9ubyDKjnSPWgc3Rid5Z3UgmIhy18jLferIpzsr5fl
bF84tASaQMUzFwSO91ZqBIN0lbClFeyuSYKF5b482KEtwv6vkVoV8PLmUa3ELeteuZPe0HmusSXf
MBf+lL0gn+Oh4WPQQKA1/krYtpK1fMtKVjE7VQLOW9QBKL83PM0vHaTRs/zJbeBgctW7U7U0yVMC
g76rOEF9g+c/iu6qSY4p7QNt3jHnd0VJnizlBZ/dJsWEa3k3ix1cZj1+dYZTTT5fVg+JTe7vQgeY
H/9VD7mjrNW83GMTuvhKN9cGwKxqLKwwE3qNkf02SDUzCoH89ZMz7j2ZWRn7rpFF17FIAQ2nF76e
CHHbd475Es3mDG5KL299itEC34jt5lR3VoZxYH36iasdPdRRqUqqbbrH1fdL7tFuWqu1l9F0cz4l
ZK97z8JV5EE3rypQeAA7qruY35Cu6pBi/oLk2CJ33KV/xuRO3AsVMNS2fV8JkSyqDmxi6i1Tv8lN
t/sn1rx2zstoOCCcwlzhtja3DT0yJjpX7IX78v3VAWxrZiQJyc8VG48tSNaHkh3aVmHktlcF+DsX
PMqorMsEDr3J2sblSNjZ525ngUM2D+JDtZuDyG8Dtv8lf78SJ93QdB7qZOrhJ0ati/0xSpHsV1U5
N2OKlQx554SeFx3Izs7InJjnltsCWB29ahJPtXMybwOt+6jNaow2usDyfVhqg+neuwXkbfOqHYor
qiTg3daI/45KbiG3m7GgGTjszgMJRHEzf47y02Vbs+2K3raOSL51ilDYwhtkafX5m6Um/WN+GPbj
bhnVVEa1ioMi0rXlloEx7BEVmVQvSJAVbnrX02Y4XF7UpnFYrUm6t62wdZH3FG/Evty1n+jo3jT3
lRh2l8WoTmf5+8rV6UaUxXVfQOsIyLOT5MiHft/1qjGdzTFGkGr+e2Hlcipv3dhjC5jI0t7Pj/FV
dfybe0zV3K/aN8l3z15izamOfZumY/dAK9dvu3CqPl3etk2XvVqOZBBIEreZiNFu0wESO/mS9t+z
9ETig24rSlibyoaEFQYWAcWOttr356M5qdkDjAmWZ66PRdbuTACY/sJaViKWHV2pwKCLyEZ5Ba1D
Gj3n4AWORu3e9rI/PG8+5e3rZWmbCreSJp1PaTt96004nwHd/G6iX0/pPnet3WUpi7H88EBbSZHO
RwCbC5AMSIRR1se+PfXXwHy/ari2043nNPd+UvtT6ZDwslTzvVrgOYZ2AWos7hygdOgdkLZSzDON
aSvq2M+yvPBdMoRF1lGM6oK4s8lYUFvuFZoD95XLwlgYO0zd3BmaGcyAbLTT1p8ceuekmDK3ANpk
ZR34rxK2rwRQOjK3QStchdlD3drleXZlGyWIJ4ppV5tAU728kvf7RwHd54EdiYI6QUcPEdUl6zMk
GLabO0N/RFHuxPUxCZI4Dsy6vq6q5DUTy7uw2IFH83BZ7nvtgFw0qwDMEckxC7g57l9T8itdjMBw
XNvApn9MdMDmJNFg73qevGK29X+jHoAke2ElB1bmUh5ZEC3faz1qCWVsdaT4StDn1Vj7KP7ckWeM
iHBVf7fEzr6I8kwT4GMYeUNASf9yX6tFGZjeLjAMpD9SY7Z3DqvpsWz0GBOeTPhD64Ccl+8yEv3o
BSYxez376lXRqU/IeALg+DGfy5/5TGsoCR13Jo1zf56GL22dj2E7ml5w+QiWhb9dHXyta6B9Bi19
4BNwKfEkZ1p4vGFlw51HbukYkEwO+WR9wzN55yFVrqO8lxPxdFnkB21DfzjmmAGcu/Q8QwPenwWy
ltpkpLr1GLm13fh9mWu3cZc/Juloo1jauXqQwun6HS27XRZx1ZLfa90/b5WVtVi+b3VASUvyKONw
To3V3I9WQg5eBxpru9d/zyzJlezFmNt0SQJ0zjUme0t2DWpRP+a7Gq2A0L2ExoqLvOkO35Ym986J
rNDqpkOwYhsPnfYduSqkYwNTifumkiNpjTHyOrc9xP0ZOTH7di6SoHlKa1VW+b1yfjgpuX1OzJHT
18SGd7erIH0d2x8OeCFaEBDngF9QqKVqTZIRHEeL0xZzUWdr5IH57DTfdHFWIodvR+SrI1q0c6V9
RjTFbQ2ncI6eo/PSGZ/szXv9U/Z5oYhTAx8vX/12vz9uoeSjIp7rmcgNPAA0gK6XOtjqR7C8X77R
2zfKWaB5MZLtmVKM7DbEJjmpje9TxNt9HAsNWLPdeDNZ9MvvSZIOye2GxuYO0lD2hKxB1vneHOSq
Lp9ttXtbjnRELLYHTMB5wHjKzB03n+wfovrquUGcAIdMlZJVCZMOqGtZj+QySpQxyUIigpjdW40Z
uOJcfXX79JcMxNvSpHhsIE5U0gh5Dq0kR2MeDh1y9bFw73qhmGzfvk5vkiQrj4avOCYLXgVY0y2w
vpo5gBGvSk+xoG39JnBcxKYYl5cSN9wFIbCFAtvZyrIr4fBPLNf2l3Vu+8FJ3mRI1o41aKmYKRqF
k9O890CqRwPa7vHOCEsMl1iuwm28Dyv/vbJv4qTb5LmMdnoK/9Shvbr5ijGDg6bbfvOJ/1I3Nxb2
3+5J12lqzaWtAOF5Dn4ku3ABQ0BU3BfbivAmQ7pNFanSJPNg8PIy6nYuaOjCPqu/Gqb5mqM9VXFW
y3l/tHdv0qTrZBesaPVFH8wqWAadxuN8y5mPqaOQ7VUntbk0Cph0kDR40D3pNk0GywQ14J/mJLpu
PzH2lXFzD6Cjy4vaFoP3Bso2wLORWVLpZNAyRYHo3DvdPUAr+Ey+9flL7WqK3du04/RNkLR5ndDb
skOkiarFzmvvQSNBVAium/d1JULaMqtwOiAPICVdlqnv6qafGYqc5Nb1oTroH9zlXD5wMlgsmzw0
B0MC+TRkLyXmsab+ZYj2jKlYcrcOZi1Kuj7CAgFOwtFxar3y5Dh0J2P0hfj0v5/+Woh0fxiLY0PE
mHfs3OkqNV4cmp7swTyg+nS4LGnLFVFkccEDYQDt3JRsqWtxx8hG7BwrWdgwDPSeE5eELAm94Ty1
Cgfx/hnwt5lbS5Osam61QPMV8LJG79oiYAZHnpWTaDgwkkRPPNUNf67LF8tDx4JVZyqzvn14b6uV
zWzl8TyJ0JiXxfw6qjtfn7WjlqNrIVehUalESXoyiqLGrDu87ug9l/FV7mVh4jX3KcgqL5/g1gVe
76mkK1M12XGEBNLZAcBPn/i9nQe/hFG+FiJZCXD6zD2KATi4UYCqDZxZHfhpODUCVrcCGFAs9zMy
GU1Ye9RgINONVaPaW1YEAJzLoAZdMhfShhpj1HlT1k3fTf0uc9lRdNPpV3byTYK0k0VTEIA5I9Dk
+tGwBWaDCvfWnlR5X9VCpL2kPEnGKEO63I3bm7yzgJFX1Iqk4qZS4FUNXpKFMNCRTO5QtXWCQer8
3MynGFCbHTJLqepENm3HSsjy99WzBk8AhtuEAUGzMn42Tu9PyU9TxIdZY4mvY2DQJPnu8hFtGpCV
yOXvK5EcuQ3STqh1VZGZhONo3lUJqrfpVPmdFU++Q0Ro0/alq1UPhM37/CZZpmvIBidrvRTdJ1NH
TyK7J5FxisvedyKmcP2b+rGSJJvkYhityoBH1uejZ1/rKlpgxR7KjX25WQILYcLvj+gfQDnqS125
d20G4B+CFgkAUszdDfCHVNqyvYEuRtvR4m2gM+790emt5ZrWCKAh0wuTAeFZifY79NcaCnu4vbw3
OdL1IoZVMMJR2k+bcUQq1YmCWsuPlsnjAwDVv6QT3qvpmHQPOhi5L6vn5rUzLfxzkFtDdvP9GjHU
Jabchpl06zIocu9Ui2+uyxSXYDPaMXGxUWwBAIcpXYI6Mug0OIium4btde6XOQl0+5GzXf0ryL3g
IkPnDLibbEeXHLbpdtQac9gqPh+bMoi1r0pcvM09W4mQfHKRu2bWOyhXztWT0X23hrBRtWOqREiu
g9C2y5oExwJojGA6C4DBDap8+qZ6r5axfMPKMiGNmZeCwDJ5IqzaU5Qeis4OIv4r74/1iUjqbZLM
KzA8jxDGbdiVXpupP9D+6zzXORp1R0sRsamWJTmSeG4HHYMzeC32SJwDza2+ptWfQOr5hYtjQcV0
B1jQgIR/v3ucgdMCvFmIlppPbvTSlRpeCnxUsQRs2oaVGGnzGuLNmdCQK3V7F1y97Bgn1VU66ydn
ek5Nx7fcdg/QKoVF2iyNAtL7v9VJm5jHdVR5WYnOJnLLi59tE+rFfef6gGX2DX5yNfS8tOHlHd1M
OgIqBSUqGyA6IPV6v6UCzclcNFDIZjeGwA/nu2Rv3bqf2s9x0B7SH9PjZYGb0cBKnnTJ0CiSaWWH
zLerHzS09SbkKaK+44ROdT/8Ctg3Uj+2YQJ6ZuGwfr+43KVFJgQStzEJZkCMsBuicvjbp7aSIdk+
niUFS1v0HPAKbf28c17tJC12mY5BYe+hRnpmtrVTSZKrslQ1V22aeBSViI0PcC1bkk1Iy1jkMv1H
2zoMBMWcG/tatOYfeKln3CeukWO4IJ00//IhbmvNSrCkNZ4zD5ErYI3tA7nKd+WhSf3xYQz+BsYC
VoKuGPbetM0rgZLasKLoUwtda+e6y5+j0hpOY+28psB7Ol5e2vJDcpZoqdP9u6WSiSnSnptFhPij
7w7OdO770+Xf37SUq9+XbEsLXgkw0mPniED55Zm72a57srQ/L0tRbZdkSiIuUIJBO+85g8PxnUL/
DmLh0FOheKoWI4X2NQOhQzdDTFpaQfKKZjC/I6fof2N3+ycfsNozKZLhVm4bnOKKoRxd+jOxP/cl
MBSLwQ6trK59bTB+BVZ4pQZyga4vkYrKKOJ4TEMHqT4HtXA/WWPNg3JW6famu3lbnlyaa3LRJeNi
QVAx9tP0brR+ptE11b7GQ/EcTdeTNyrctcJuyDOopvASnTIoYWVl+zQPbKaHJrnrzatONTS2KQrg
zugo9wjqyfp7E6xNBbM02kzfs/xOQ5cpmv4ppp7IzeglCl+26VpWoiRrbxczBhs5So+8b1G4BXJu
k07UH8jsBI3t/sFjJ6jYr9y0lVDJBA8xwH5KD1sJ0l035X5Lm+OohHHZvM8rKZK9JTTlut6hzpBF
V3BkjTmGGSpCl43G5m1eCZFs7AD6oLgRiOLHm7xyMEBjRMdESV2hOiXJwFZTRExWwWbAT007EA0/
mVHZ+s1sXVkGfzCs6spNHy6vbNOor1YmGV2PGxFjFJF9ZX4GknaQJAotUG2dZG/ROZXz0UEtdcgX
RmY09H92tME36OPvLUQyuGRuqShruMExPrR19R1F7++XJaiOR7K1A40KGkdQAqN+LbMTMa4L/cnq
n2t2dNsfl2Vta7VtOAtlHgjVJK02evQrFUaM6eDRfgZrCqLBIvYnvT1elrN9Om9yJMVG7ODVpYHB
VTvz9egx0j/P3yJl58O2pXuTIin2GHtD1DV4cqHhENP2BXeDXOyoQI+7KvezLQqouEghoEtHxqME
xy+aOdBocbasR/1MNTN0RObTzz2Gui9vnUqSZN6aejYJA9vp2WHmKR1KOChX8w03DoyhC4A/p7hI
2yrxtjJJJahm9aCBQloG5J3mc8pealXJbFOCi8wS2sswDC83pqcEFTkthi2oteJm0ge/67pAs4nC
xW7q3JsY2e/BlgorX8iMxul2GB9Ma+dU32nxfPl4Nm+rC8Yp3cQUGlIv771rPrcgCxtodkaSnfn9
yMNonH276G5bApYePf4jwxzTZZnbG/gmc1n5KoWRDO2kRwiLzrT0E/4KFAvmPf2eCMmctklZjEYT
ZeeWnNDwN8/HMd1dFrHpElY7J1nSqDGnushThK6ZeQKV77WmifD3REimtENCqUGLK5IitXEcu+qx
a1Tcapur8AC8YqL2uyA8vD+LKnGFO1KenkVvglmwOGDCV7GKTQuwEiFZAL0ZGK11iLDJC833NVA0
GzRK6res+3F5vzavjIcGKAJ+KcTX0n5N41BX3pynZ8Odj7QsgqHQv6T1va1E2lVIkqP7SGeek7oM
5czpK0tBIJVNflr/QN3Tv7yk7c37b0lyaJ93I7DXWIUl9S9FfyX6kwBBRRvvO1VzqWpJ0jFZQmgY
gaMcTMQPccSDorh257BSzqip5MgGmgLdnNRDdgaT0ikBahgYA0KUwXZVr7AzKkmL7q/sDAhJWyay
Mj1PbuVbyZdB/9lm10KFsrt9hd6OSDKhXpEnRDRZenYNvk+S6GFqvNPvacGy0tVK0KJYxF7WcpAz
iNB0QYOzi5C5ZImt5hvYtM5vl0gu6aFSTZt+wnIcvBG0dI/OjSDWXy4vaDvphWuK0ANMIfpf/e+r
FaUCkH59l5XflyZkAN6eij4Oh+Rb5JzM8c8pu0EnL4YlzeCy3M3rtBIrGe3Gw9cUCWwR9Z6t+qGq
djqKU5weeaVwD4ut+ZAGWkmSbFFr9rwFASg/k/y2Re+10Sdh1R8q59ACu1Xk5b5XAalu6vubSJmG
nbtjHkMtoO8Du7YT5mstu27Ln5qtSm5s6ggBDIkOYAHgmUsqT8ZIzI0XsbNWjT8cp73haXKd/hJS
E9CG/hMjqf2cYPQzXTxHZPd+3bxowDIvCk9xUv+PLr6JWZRmpYtzMgmmizbFoHOg5cFozEFfagHR
HoSzG8lNBGKf/yPtypbjxpHtFzGCBAiCfGWtolSWJUte9MKw3TY3cCfB5evvobunVQXxFsLu6acJ
RTgrwcxEIpdzWuPzdUtc/1gus1CwNsFPoYTBbsrd1GIxWgQlMJTib1Urct9miQ+giy//TZQSB3NP
zA1ZsNN5jsl3QDaNA6YmwrTDGFP1fF3WumW8qqVYRlaKpC1GMz1RgMccQDFZbt0Gm02SF7p5U50o
xTowbmw7AuP2pxAP8jIpd8Zo+HWZaUKG7kMp1uGaYclAwi6Ag4aF0BT9lMlv63ttyroeml5PTglN
Tt3NDXg+xUmU9+F442E6KT+A6X34oyzJfRWkRCa4FGP54IhTXX1PumlLvXKXcnfjjp7m6NY9a5kq
JGjGY5VXyS5l5RS07MrsZMhbg/2YBnPf09q3xDZx0NxItgCEwvNJM6W3eiGfSVUyGdw3sYUGUnYi
McFsTXjTR+n+upmvGsWZCMV7TTDNYpG3zk5iIOFNZY/PWd0nu2l2zK0Ii91/k6Y48Gj1c0gTxAqj
DA9W/7ki1q1oZr/XzRX8mip9c2thY4lgdIJYrqMY+1jmCQLhlP+VOu6u4GLPjYBj8Mq2jo35Lak/
9+w7dwXuMA/V0G0euoFX3eWgdqnuTF3Rbf2QX3+M4hHeWHtG2wzpqbL/Sgy+7cfGnyiW921Pk2Xr
JCkuIbrQ9GaKmzMLxaGN7tux28jZ3k7NH5nmvyqpgDwid7pwTvBCEfn0mRvmS5Pqptb/H6d7laE4
nQksDbuNGyRw5kgQEAFr0eGKyesNleWJuekGKC0Phjv4hmFrLHX5JFfsR135El498RRkEKcYoNQG
AHRAjiy+zgjMzNmMhcYLV0Pmq7Wq5b85bqd6An/UifT2Npo2AjsNbpoCI9APdQiVq7fNmSzFBx0j
jr0pxpdjBp5FbYgdkXmkmEZcetDX3V37BZffcpaQiCQRRNI2PeXufEc9ugVAO0aM02Cekg+1G4N3
LguKtvcrV/dYf+sJy4bwsmPouRiRVqenapsa1EU+dPLc/JOZfW/7MDCKas873TypTtLy9zMlE5TR
q6zJEvCaVdnOcot9zbraz/tm2DidDr1CJ00JbCzlTseKPgFGvtyOPcDmwMBoE7GPKl0X5K1VLkeI
cQGG/3CIyt0QWm4fpkPSvhT1TYdF7vCHbf7EKJAJOEmNoSz/1KW7XYpSjHL0wBaG12fzIrHs6ACd
r4NNOOIQlzuR3sbzsXZ2Wf1E5A/T+5Q1jkb+W5+4FK/YqZRdVmfUiE+p8TJ+8PK/bN38xRJ4rymo
GEnbhROxejc+eT3ouqfo3h3kXUsfWlfsJEYJTWw703E6Xj/XtwnEopcHwBdM02DsQ5GatsbAUtsr
X9qyA3FmUfiYgtPhjK2byasQxSLNgZIC057xyeEf3Bj713JbsVsg0nWFbjFiJaBAIYuwpVyJpwZV
7KQqJyFYJaoXg8td30vfrJDEFl8NkPl6AKavh/BpKszdQKKf149yhT7gUrRiIzXwaRu3mOITObiH
/9EHpH62TbT0AavmeKal8tkEdua7Gmx+p7Hzog2mJ/3ImON9QaGwRqul6fzGLvF0M0E/CrQzdV4R
TMF0pgYcr3Ie7Ub4Mt9XeOpEzeAniNegIQ0NA13WYX9d8KrRnMlVYwtaYCgsePAHDL9zYJkZUsIB
SCAlAAIcHcDwcmLX1FTsJhnC1kltuF+Dq/yDO7Ln+UdV9x+uK6WToprICHg62YfwBG9Abz/1bfkk
JrLVdQv/Hzd4/WqKgZB8tDGsCwNp2infVF34pWPypYYvsOF7DmB1jGZsZNTu65hoapG6D6d4u2ym
nHstQqUrsQ1ifRmescLot+MHQOFdP811SZ4NEGO2vLuU0+zFJMycRslJik1BNsK7b5PbKfpKdAXj
1SgJSIL/CVJO08kKFnYpVLKaG2CQT7oKmk4R5ciGqUi9JHbiU41Nkyr2u6ncABul7n1PPF4/M50q
yktDkpYlxYxchCLrmfLy88R+e1FiCYOvh6W8MKK4KaZinBJ8/+Q2suh7wUx0d3Wwvf9PuP1XjvrA
aEHgWpY9AsRkp9TvzGZjox3vDzw8CPY4AvFj0zquHxoA65bG85i2z9ePct2ZX3+A8vqwK9nlYylx
lPEzTXaGuaFs2HWZub0uZ/WTEYKlcLRhTRDpIXSdpY+0Gr0a3yw+SSM65jTeO5OOxuLtYwbfDNgr
6I5xwIKr9HmeF7k0bSpxcu3ucXDvEkD6k5RsIzn8BT7Y3ez+vK7T6tm9ClQ/ng1Z5tSj1GQ2yaa2
H+JCbLzxWUa/vT5woRhXvlFhMBJ2Ixojc+c+ju6wryznzswbTRqlOT/1MWjLuBiBeItnTHTC66yN
ju74zmj3GdlZ5v760a2bw7/fSn0KlsxqmeOMKGql2c6OyiB1Js01tbKrfXlsy284MzmnjO2mSDHK
gKL0j4b3WNqf9s5obxuTBCnr/oos4c/y0a7zLY8fMPN9uK7kaoJzZh9KaK9FEzUjdp5PbGkoxN9G
4NQL2Wg8azXunklZrPRMTewWsAr1weyUJ3F5ABb+vBlLEoRm+Azh063lRuzmumI6w1dCfVLSbE4z
FLhKM9sPqGxVTf8x7Xs/F5GmAqM7QyXUo/rC85qjGF7M1gY4Y0jS2j23fhsO9tJUlHCPnm00NoOL
hl0qrF0ONqabnPa7qgP5MRC0HweaUM1nWz1DSi1gAzGTMXWU25vnznCqePqraMd9xZH80vmhZeKY
VPHm+udadbYzUUrsdcIpbkiIvgwWatgOAORZ0MzJpElkVsPHmRTF3WxgrwHIKgaMJ8q4g3NLq52o
iZ9790677WzNuI1OmuJbmHQvPV6iaBwbL+HY+xMIYF9sY95k4LUix+sHuP6tHIAVARwLOF/KTGsv
RWqIpO5fDDPyG8Bx0GpPjO3o/bwuZ9WV6ascJdC7mFLw+Iy6ZpyBbSGWxb1nlO8lR+V2/O7w32fy
gdWfiSOXkaNKTbez0iTFZFR4k7Q/JvcH4L/u5l4TLlZ9+EyOYn/gCyJtDAzf00zybVl8Gnh5JPXv
kwVdaqPY35w4UxiDPfsETK5jOMpN19G90M5D6L6RYngWRrfbcUb30fIAP3TIk1szDBr6ges2unSn
thjlWVynOapVqO/j65DmOM8fPJLf2Em8u25yOilKKM+ctjYcD99mSj9FPdsQ1NvYyPfXpegcSIni
Ri3HcrZQZ07cdzPZlOEL6cFyrkna12PCq/soUTyP7C5GpoTJDvSfI1L5ZDxUmD8fh8cx/8ZNzdWk
UUoFOq7IiCF4iX5HmwZueTuOAKaejynV5DGrWtnUxoQU/j1wA1zaweCW9SRboOeYJYBbs2PC/Jke
yWABRHHX9n+URZ+JU4ICEBiYDcg/zAPb9XczI7h02V3aNRssPm3l4G5nXShfPccziUp4qA1WY2sA
E0ZoZx3HcN+IpX79TTLNlbHquWdylACBdSp0hm2k62UNIub4oe/EFhRjd2P1CJhfzf7SqlIM0RWs
5IC2U3GKuygXvLMRjSZoU/S7DIW83D1OVJO5rGe5Z4JU1xKJ1fXRvDRVUEWOXqI4vXOAThTRn2Zu
PCQzind9BcAluZ+GD602j1k1zzP5itP1mA7NTRCCndCP23Dp2/0XnlqbkN7Z8oeMP14PJKvf8FWa
CmLcAx4E2SeaZbXhHmzH2NbjqbWTgzejTNPqSiarwfFMmuJ6rQmGFDnh4dV21bacTkYyb/ES0yRO
Op0UjzMNezAshrCVj/e9t2vZ+zZ6pNlhHP/kHblgsjFUlsExojgaAySmZCbSC4C6YEnxWUwNnG3c
XP9E64f2KkVxMzssQs5bFGcqkKk5P1x0gUttJ2U5kzeVzjNVlh9xdjlGwAodomTpRgn/b3TzeOtt
msmftgsMON9e12ndm191Wv5+Ji40qijPvBS3JK0+OVjm7/2scrzOH52ibLfGSByNxHWjeJW4/P1M
omGAk7iaIbE2sYPWmsOzaDPfGMUDAFIPfWZrmA90X00JI0nLSytu8+TkCA8jVTbbZEZ/b2XT1z84
SVxi6GtYGOFSZ36NopV9alJUCbvuued9AALhI6dfajc5Xpe0QkaLhPBVlDr0Oxpmhi0JtDIqz7f2
p3w3HuNv6P52O2d/xOD8hj1dl7gaCs8EKuEiG6lVTgkElg31neIO8GZ9/wSmRN8eUh+7YtfF/SLa
eOMEgAHjHmi4UFhTnKArE9FLB4V4mck9kI+fZGV7NyGN+qehyfclxgo7p/0Sp+5NFjXVESC8zwat
5Ds6RwcrlswHKVuvcf9VVzn7UYqr5C2NOxAZJScx7YmDLeynTG6K8lmj+2oA8Fxs3YNLCygUSpSR
ALMfuzBfSIxAQbJg2Xu7+Z33MoKDJNnHh+vilkvszUmfSVNO2mqAyTsJLLFPpfEyAVccULnbRHDf
sMt3VnoQFtlSauyuS12/28/EKmdpZIRjaQ67hu3O2jubdG9S3/aHLdlWh/aYfLoublHimpJKyOGV
aZO0Br0xGb2j+zUU4FHU2ezyb1yToYQZTCtPSWsIEEQbtT/GvpXWfhjtOnk//v68Idz/7PCUxITM
EiHIAhYArwe/fqH9rHfBVWN/lWErhQExYcusj2OQClrGhoT5HoxrTxVssNDB1yz2fOXg1FdABBgF
G5gCIN2BJW4m1tibWsd+c2kAwI1xAUZBl/qGTQDGTNX4VTghm9y+CWJ+xIzmED0WOljBy+//PxGA
s3eoxzGOrByYm7Pa6onZBBjE2NgZ8H4Gmt3M5ud5SB/i9PeIMt+KUzQCYxC3htGCOPHJHcunBtNU
ZlpoGJF0SikJXJqE8ZAZUxM4AjDe1QTc+dS6dZ38U+iARtCN5o/XPfXSGP5RC0jzgEvH0CxTYbPB
RTrwqDW6oGHAoW3i2Ak8t9Exx6+qBVB2blqAYKLqtxpis/RQUumDqCebwkh2vSO3UYr4anenmQ6P
15XSiVO/VZanCTVzJ6DF05g+2+y964U340s36uLqZTT/5/jAG7uA9S/YkEpkAC9JiCcTJEXFO9ky
1AtT8AxFO3PmB1f61OVbJHyH6+pdJgdvhKovFzGU08Ar0gSm+aW3yIY33bvQHlALofui5ZvIIpqn
4aqVgKoCfoaZf1uFJGUOiwTGAZqgNPNATt0WCGmaG2r1m52JUMO5VxWU4SoGJSIpQNtWBcC3Z2A9
aL8l4zD5VVW7mvxiTSQHgj8Afk1rAe1AoDxLjDtvGa/Nkz4okWQEA6iMd8DFZHchFWxj5e3Jy8AS
ff3brQRG4AtyB4eI3eU35ART3xsUu2kyAE7IfZNb6I01z05t3/y+GKRypofnmbng1l6qFnrpkDaO
1QWuNd7YtD8NWeEbMf19bcAFhzEYEFYAo8FRUieRYo/HEakMGBN0O6POs2E4QT8qMx1394oJornh
AKsGV4sDxKFLjUgYGVYXZx1mEtNtNhsfQjJprHzFmfGOAJ6RiXoocP4Wezmzh8lGk88pMhl0jb3z
KunzIUt9GMGd3dUo80xbmwOiagQO1vWvteLQF4IV3ZyItuXEnDYokVmE3Z1T3jURtos5QHn3Zqrb
LFyxQdzNQMGyub3QaymPd5EbFIj06RhMZbMh45LTUOc9L6gOwX3tmwGTCgBRwG8HTqRiHm7SRLXE
Bk+QTF58iPmc3WSk09ETKLntr3jIqMMW3J2Fx0u9w2y3sxGXpiHwIgNDj3cEr5WEP/O6/GCk1jFt
5lMe2/vEi30vbvah/XtMMf/8AIAC40RNc4EPvTScrDKll47JENihHYycH3jmbQdzfm+6oV/J5haz
67c8y/bXzWYlfjG0/P4Vq9hrbmclx5hkF9iGPNRCbGZONt7AdsIyfZbPGiu9zFDfaqlYqRfXZtJM
3hCY2Has8uqAKeibHnhVU6ibZFq1UKwiOKixYq1N5YUkhQXmHVsMQV/zJ8Or3k+eF2Shrr60qtGZ
GOW7zdhbM3vXxneznjpzO0mQAL63tK/rdTEMm/YUu9ZvGH36BCdXtfhOjr3nbXh0UMdKx4dcW6dY
OzYs26ARDKUWHqFLO0yMqBVhVAHQOYpve4+DSTM8TIPcXre7NbcGZx7gKsCy6lGVvMwoY5IAIX8M
uCQHwwLMh2doRKxpwuyFCAlhihL1/orGyANSAIgsx3aZ72mwSJlsjGh4uK7JypdxEDMAm4dxHwuj
25cH1oA0qgQ0rgwaFBgBlwd2E0ZAJ00//YEcXClL0xWguFwJhLwB16TMWonrWNzOuXEnK3RB7GxD
e6E5uZWgsETbpSwLe0N2c6kSK2k5ukwi5mbRfpR1EIrwORG274IOCvtaH69rtvKhABOKDAp4pIBV
VJsTDZVeWeWyD2LDvqt5eygT1DL7BIS71wWt6QVMEGwmEeC9mOqKa2RNXhkmnQzmodqRr7X7sTPb
XW7hlny6LmlNJb6Aq3LYhm2p9SCRSLs26SSRFn5u02rrjcbBtipNy08ZSf0VTp1zMYrtIXjncWX0
+FBjehjy8hMolSJ/HsSXuFywUowp88MMvF/NR+JU367ruHqaZzoqkW8YipIZzSwDrLQ8mmO/yThG
syL7myU+RTbR6Lp6okAgwxuJAE/RVW4OlBElspjIDAzbbP2in513XT8+et2gg+ZYc2jQQKFZtpB/
vWGidtlMMfHuyF+pQDp8JtzZDzzxtZiyOkGKR0NNAAxUTALbc/RDCjrhnu9z1u3qVrfcvXZ65zop
hpL1zYQiDUeQAk+xWzW3McDrrMrVZL86MYpJyLwxQRMJMZNrbnhoPbg89PPU/gPvOtdmscyzJNuk
Q9YNeOkF1uR8H3IOQjhWA9ZAt++/fIDXKtff7uWBe8y1iWNyh6gfiDU9K1t3DLCgLnYuvGmLHVvN
mMCqFWBClDlAHgFRkfKCNAAoyzMX5sbY97a0jh2bMa/kBbH88vv+Ch61pQcB6CGUvC5PLU5rJ+ss
CBoTUm4GlIxby9z11bLt0Hn3NPy9Bt+v48NuA2jtqIsHF3CiLgWiRMiihHhjMHqz2NcNpnmrahp3
wN36el21lVcXJGGUF3RxeHe5ikG08VileUymIFnKqvRnC6K28IvAypRc0lr7q0OT7X8TqcSjOTK4
GQprCppp9Pn0oekahNpvbtxumo76xYTtiki30KQMaP9zpA6g8vE/m6Jmcnmkk4nFeGyjjUFbU/CO
e9t4+jhTsRFZ7uMWOpYsvmkE2UzzGNi0e39d57X7BvbzKl7x7zIk49h3EB+BCCqax43tfAbnFUZZ
o/ee94H3d0lpbdA81lRZVnyEY+8IvSXbxSOQKglJ0mEK0RmQymVVF98JCg7SxGC3lu0Vu4yLn9fV
XLnYzqWpNZ3QxAjrsjgWdGOz6+hHNFlpwm6BDdDL778vyv77S6ICyNSiWMjTqhiJ0QajFfuRu2VO
0AEMqCq2vzm487fp2IxzjzCbMVet+OEPI5g/B+SPdXI0pr8YjMkvpdilzNyZ3H4YpTz8gXaA3VwK
fqigq/RAYRLLJQgMAcAin90qxKKTvC+NetgU8h4Y/rr8buX6wbj9qzzFPKdKZDRL4i4g1pc6yvzc
3sxUM0mz6oJ4UKJQgExkIe+8dEGTIRPpZTYEluVXYMlL980RILDjrttUB115cVWjV2FcuRyKIu5E
GSMTN0sjw7YwGgYJ6W4Hx9SFljWjB3I+6n3EZEsf81Ity+qA6xAK3KlZswTsrSDVTZxmHzF0sk15
oxn+WPPoc3HKZdQSyxjdyEC9pT5il9f3oFBTAAor0/X41iSBS4dRz4ZmbxBgZxt3uCuyPkCuRYNw
EPH7jgBvnMx7xlodts3aMSI+uSCSwmMGde7LY5wH1GYBHucEQwUA7PgntV8c82fLnq3fxLf526FR
3ECTzMLrFvWxS1F4y9Rj6vYDRDVbr2j3M2h+eVbvrjvxcpEpSRAeMa9iFKeyeCKsLrT7QKbsqS3E
82wMt5URbhPWJRu3Mx5krPtm6zIdzi3LRIHbUnysNcOeeB1ehEaSTy94ivItjTq5YzNh+4LNNygr
0I9eXOgmeVYFwy5NVLxN+80rA1wboNehKN+2nXg07I9zxW/QUHiqmbsPy/siavbXT3fVOrmNl+9S
a4HYy48oqcTSDoWD07K4rWu2dwpc7q7jO1WuyVhWTROkb2gY4bUNb7gUJbyim5K+7oIEftaz7Wx8
9oq/umjDck06tha1AKH3ryTFuUMnHOOipXhBkdz+OuOB/yjtBqGrwbbw9fPTKaX4G6mMikgn74LK
/p6YG2Y91+SvENCgIEa6Lmn1S50ppbgbKJMjhhoslErNj63j3A3sQwjOhE0pHE1JSXd+isuRUHCX
JjCKNsd4KOY6MkLeV6w6Xtdo7exQDlnCPe7mN14WVi6PkyocAod/yMVRRHdN8jSWHxOm6/Gsnd2Z
JHU2eeB9n/QpbwOAwj8Qceux6FmwcVNQXV9iXRLKSEsBC4UexZ8cb8ZgXOe2QRadmhHD1vktKJg8
oiPYW/tE+Pf/lWNdOlMpit4zJLrRPUX0K4d8OgAj62som1DjtquSCOMLlJntMvVGqeKxAEv72AfF
1At/aqsNAv/Pxvg94Im/rxMOLi66dEAW+IlLjYglzTZKvDaQ/CZ0Nk14u0xcRH7Iv/yB2b0KUj9R
E2Wp4XbVAEGZn7YPJt855ZMhPrRck2SsRXPUf7HNhDomhtWVOITC/4xeUcWDgW8JvTXkX6nFfcc7
2PyBcFfzoZZQo16U59KUUFRV5YgUGomGG9YHMmWfgXz3W2OR/3wjdDQQWvGRkMpffiPKx2yaYMwB
UJn9xn3khbwdKdlf/0CrFmcv9oZeA54lipQhDtHFz6o+COeHBPAOFOQa4+G/yVA+zUg6MTgt4jZY
ztGgH3dtQw6x2/9+cYUvdWzw3jseOgFKJDUilAWkhaDdD/G4McEMEnsDCm2u+DYI+nhdJ2XE85/P
cyZtCbhndakwYgXQCPIBl7kU2zIvjpnp3BVOzHxSO8kWaJXyLkyMamPx6JPZ/2I2K+9qL70Pw+aZ
x0QHNbHqAWe/aPn72S8qo4iGQ5t2ASaFN2l7M9s3dfgorRIgQF9tWzN5tISINx4AmhssVduUgKvz
UpqZukZSlpYM8jJq3rt4NOTWdAy94aY06DuXGxQl6Ybcmtn8+4VHZMCvkhWTZbIUPWBhZRB3pvDj
qj90cgx91201ZehVFTnKA66FKrSlPti9ziNd1uDOZMDkSfuHoWwjn5BoIwa84IGVeUizZis8nb+s
ll7QTvhXsPIl2ZTGcVqVQ4DNqMGzd7NR+KFNdkPNbqeO3lb8zg6j27p3k811s169UtFEW6jh4Uxc
8aHMypMmldEYlFO4l1LuRBLe5ZnY4dLSiFozV5dADuoU2M5Xi/zc6rzOTtFS8Er2Luf8AylmH7uw
X0iPAYM8/wmqeE2wWxfJgCSLwpJF1DuC1UXfWLnsAtl8dqMbVz6F9lKo2BrzZ2npRnfW5gyAjvsq
TrkkRJoB7Jvj8uu29LMN5iLjo+NjlXifbb2tjsF9tVbhAqoGTRO8RU1TMZppTsZMpJDW7ug+B7XW
gJW6e+9Qbo0brlshXjXRc2lKBtFT0pZeJPrAAmi6nDvfyLDeCwhPdPPSEMwK+QHrHfb47bp9KmxQ
f4fdM7m/ftdZkBMmeAyn+NeZugcULvblhgLl2nd845DvawjXmKnuXH/9/Uxi3oxOQlJUL4yyBEUb
4+9n1pvblkbmYSEK6j3cNFFZDjvTiu7MwaXHZgCz2nXF1+7ppTUBihdMxpue4pixJ8ncu9C7YcfJ
uqvNbeVoEo4138dUO/wR1QwMdyrmyotyzkFTiapQh4IyBvZs0be+ET0xs9XcnmuvEdeBsXKbYTxL
5RKwKE3mOc+mIIy9jWHVm2qoviPSHaxq9gEF8f364a1qdiZOObzeMvqCz/MQ1EZ54xQYmjfa45Cb
BzPWvRVWQ8yZKCUtmGwuSBRhdmP04o+lix5f1tw4WfUBo5K3zALDaEN07+JV2ziTqXi+TWNg2VLS
BXlbPbq58Bs7erEtofEE3SkqLp8RJDkpGbqgTD9hgscpn43xZZA/rn8rjWmoqzMF7MVG3tYFzP1a
yeIuZf1j1Ht+JMSP1NTdCOvSHHR/kcQg/1WyGBa2FYvMrgt4csfqXTd9I94pr3xMuvl/oterJCVr
qTNSm+CQwzRU625jAk6DKgE5UHYzWt5939W6+cd1Q3yVRy/zs8oqqlRkEvV4TA8NL0Nc71j5vQYr
sVv4favpFq2lSi4GO/53jkrsSNNqblNmYxq3tlLfioZdTOLDFKXvnbLch7m1JSTbOEa1vX6q69H5
TPDiG2fRWaRxhUQCqZJMIkA1Wo+AVAyYrE9R89hk9C4qyN7KHb9osmdryDRJ8JrneVglwIg6hkDB
LHQpnUs7jYQhkC7Vw75x+o2YwU7QD7vrWi6np+bauNPdJUsiy5zOpRhHmIhgNBkD0ZX31tT5iZ0e
r4tYcwSUCQkGZdFp5J4St4Sbtn05Ox06HWDkSvyWbXsAGbLiZ1N8vS5qNXc4l6XEq7T08qpnUKcd
0mCqs6OU882UsX5bJSeSOV/TKtlOYC4AlOqffLAzNZUYZmQW8pWxxnO36zd11B1GDAYlmfgTb39V
EdnY5RcrExPYalidDPLifVhO4FR9oPzdYBMfkC7Xj3PVOLCiTx1UsZGGK5fbQNChmjDyjkEn9IhN
Io3bnjazxtHW7eNVimIfo5n1cZhFfTCL8DYHgZ/ocz/nX6nRPnDD1WQ7Op0UCwEpy5g6En2IPhlA
jGxuY3RJrx/bWnwE/PO/x6ZYQt1PbtcPLRQiP/r4aCffWpCClXimUxvY0e7+urjVSPEqTu3Iulia
4WABR16AnczCs4+k4dvZ/ZM08UwrlaQndkq7dKK+D1pq3hSuG5TNF1DeaTIBnTJK2JtF51aoU2La
cqxva+69i9mTMfSaL6QxAnVsNBNF5NEaJmcu4cCbH8bQvbn+VTRWrdZbi7E38qFHOGAZsK6H5kRD
7yE0er/2rPfU1k2prmVQ519nOdfzy8qYnJwxsw84jIBECejaBr9CaTz6kyI8sPSxps6XHRx1wtym
2cBANIbtB+CMunZyM7vRwZHxJnfYHxRez0UpkaFxeeW2HqL5WHzp0PgEUrgg1s4kfzXmTaelOVq1
vTPNlNBglF6CuXJYBXWNfT+V+4Kj2lX2u+uWsSoGqx1AJgBdKjZ9Lz+VgyV4zvquR8OV7vIo2yGB
2wHD8nBdzGoUOhOjBG8xSxMNZtSR09TN/KaZDd/I271pFjcwzOc56rYhEQ/Xha7qhnlHmAVB01WN
RVPmmFNTz+gywDjC+qcZe89JWGlSwnUpDuYmGGwe/dXLEyxCML0Sl6FEng17t3Hvh3o8GJPUvFpX
owQuWLxbHYCwUcX8jGTqSuyoo2VN071MwzthzJoosarJmQhFk3Eey75b0i/DxlpGPxzDjB30M+yr
wehMjHIj2TyMLCyrYAIxyx7ycNxbIWZepydAgdxJS/7J53mVpg4+kQw+lJgJFssKul+2sdyqvCeD
Dnh/JeS5mAtECwiFMBej+ZdWMFfA+KxcXEhoAW4bjMznzvxQptUHYPbp+oErBwhZC7sx6okOcOkv
ZQlAY4VFhHewYNND6Nnve9zoYRqafgkMZKrrfK+LW1iUCKQiVFyKC1njYAYW4sL8trMyQIDcEdL6
iSh8Sz5dd9n1Y3yVpcQJwtp/ZJl8eB8146ZCRtl5rt/kusRoVRRdkKNhbajNKA7FjHqMoqZDvavr
XkpZ3RsYHttYPfejqtGxu6+e4ZkwxbUaatpGVeLdWDfJrrYKPx72kZ36gzDwfzVpy/L9lWcUJr1f
NVPswxlRj4lr3gU9gEaQoPsViEY7Uj/Wdntw2niXGqbvTsnnP/h2dMHyAewI9h6VGkNkV0DiLjDg
Qhs0ddu++2pmQFMvxmFX50TzwFkrOkPJV2mKw0V2b9RdYmNsU9QDcDcEgITBcOM3QrSHWbT2dnAx
3wJwt57ljV9Z7VHW7Fst3MN1tVei5sUPUQoQHaBVReqhQpz29ckZp/qGYp/a94rS0FwB6xb7qvJy
RZylVeMIpJWJYS0ri0Y/jlGNbQdwx25dXTd75a7BGwuIH7YJkF/kVZeCjCSppsQrsfyetptkqh8i
GWl0Wf6JNzaKwVdEZkxuwgMvRXi9MMLYjsegyMh+NsNdUfbvPLvbYgUDHTXLRDtx1tjM6vkxgtIy
cKeB0KR6PGmwvRKihpI2pwxwgvnPmG1H68N1e1g9vDMpyuHNSRTxqoQb1BjTliM9mUm8vS5irTvg
YvzPYVibAyXDL+c4s4RSZFZlOAWasvausXwWnmh9MIttOz4M4+e4vLXq3DfLTzPAwR3Nm3XV3h0C
dullQfzNwrFrFMZYJn0XtMI60C7HuHb91WrtH9d1XDUQXG643rDgYxLFrQa3tTq8F1DwyqXrF+mw
L3sn9lmaOXs+ScSV2D5WVXlzXeyqjSxtdQyvuezNrCOpOSkat+mCjvzojFuC063io2w1vd1VMbjA
kZwC+AGNwUvzz1zZlpXAfQAWEsAGdVns03bfy4/XtVm9ds7EKIc4zyYbqUAxtm2z3WjbgDapt1i0
f+8Y3a6sut11cTqtlABlR9ItaYX+w2ADrHGit25V3zDc5KNucXDVOs4UW4z0zAHGThJWNKzDs+W7
E34wzEeJEfN4+DYOxzzeX1dr7RSBpgU/Q7LAbTX1jsC6xbjhoejb3kVQKkwWQB3SHPLs83+TpMYO
mZM8MQeU03Kj9fFbbo2eoGvk4eWOQT3fA63T5rrINXdeJlKBbrU0qX7Nf5ydZETKEc9r4EuIhN0M
3bADcsaxLJz/KEb5YMCr430G5FDMlg13niz2bePeRMUfVGwwxPCqzWKhZ9rME4qVRmXB4IHR3Vf1
oXXkrpH/R9qXNcmpK93+IiIAMb4y1Nxzu233C2G3bUCMYhCIX38XffY5XaXmFuH9xd4RfnCEsyRS
qVTmyrXW9PQWPQLNdRcFAST8RFoNy82UJxowS0DkEb6tkIVgRqau/SFbg7AtnSngGXFfGS4gjfID
PRuTjvR8QC2lrF4JJFQqEr3wvNimpFn5Rks317kpafN43vLJLSleshbfddN4V3T/gn/DOTchX8FV
y1MnK0B4w6JvGF31gV3/PtBsJYovOvXZpknniJSKENASGg/qFAedDfarzPLsbg2JtOgGANXhICIq
oIBy6W1Dn7AWLV5+iAe6VRQzZCIPtCr3m0L3a0sPrx9VbSnqaWf2pGWJIhmGcXIEOtfGn4SMr1XF
j4YwD8VYmBuzZM2+TPi9FelvatX+iF0d6G6lCzTS2aGJKble5MNxstIn8K2cqEuKlV+4uO8G+vfQ
TccQrzxHojW4ywso+h0iwncjs/cZzQMGqNjKRsxtBTl71D7syAhzMcZgnVbwdrN7UXtlYYNbufVF
+8Tzzjfq+1hwnxDxZsTA+l23vfjNz0xLrxySuSUoDzG2lfRbhbpeRdtwAvhcz5k/1e7Khi5+cYjW
IM4gG/8ElFVbI+4MFTRUSQNxHHOedHVtfgIU7UvNp28YfTnm5po67mIcmGtmmPjA/6rk1m2j2lA7
QFBT8rrDLVSPJwEtyJUzumZFcmZaqVYMNT80JuzxVozqnXDW+GMW3fFsIdJDuE4L8IBUAH2W3HlN
xO80JsggV6dJlkI0ZrgxRQiaFTAYSU2wUrd5b5hNeyA5R6s7Caz0lPDToH257nqLdshc5baQneJd
dhluUHt2O3skyLz7IvashHpRUYHIGTPy9VC8XTe25OdzZmoCbw4+aplXQMGwQSUmVNZ1TKd6iSb+
tAlyKzArYPjZHXy9G1aun6WvdW5ROlkdqo140qjtIQZxHaO/LLwMlV5dOb9LbnduRcq8h4bVJK8U
kFtV1ZvTqJiBd8fd9b1b/FCW5ryz/BEcossPNdatPU4Mtdq0or8z+94efhVxUXopH1fiw+JXsuAL
WBJSVJmzkEN6E2Jd6LTU7hgWWVCktwnegbNCw9/pRb4j0hzQF//PlLRxqRGB7EpBGTDLDvYUEMp8
Rk7A/q24weIHwhDCO/MeZjjmvz9L4XqbKqnhTO2BZXXt5VZcb5mZ5Zvrn0h6QpsIbiDmAouKhklu
uLD8Akup1qhdXMY3gxJrvqJXAQB3p8QS+2aaDgBtUZ8nY5AQc5Mmt0YMtY1B2+rNGFz/IZdf8J/f
gTiNUXkcNtB4XS537OMOSH8Tyor2k9LsMv6d4jZJ0S9b44CQSmafTUlxHRJoygQUn3LSC+ExFTpr
YsyP2fiLW9Mu14tjPFn3RZ5+MQUo+tr+qc+KlUnT92f7x83939/gIJHVMeKH6efL5VpsGDt9SOKb
VqMHfbJOjVbvgJ3JPFV0W9rbJ57QUIEKUz3i92nJ1kjdh9x+oyI71PkA0bOuONSi8Yd0/CEIjb0E
8Jc8Jc9xxXwdd9X17zP/oCs/WAZiDknKU8CX4pu6M3eDG52s6I9tKptctPsmcn/o1q+Kr43sXZ6B
f3aJaKDumrcJb6PLXSJ5OXDbVvGlKhKOWndfxGvaF+9jAp8WdmZDClLUTGk0uRQPmFx9oa3mjyJ6
QzJR41bB7paJ6UOn/kZjv8cOeo6Jq7/hxeOn1Vemdw8aT31VH1c6drPNz78JNyjqx+iZvSfAZ2ef
ttUY96qoXlm7MZwXYQVVjEEkKKLnzxlA8Nc/7fIuf1iTfDHPWYvqk6GcJj3bJpl7p1XdSphZPN2o
Iv2zIHlILGGK0owFPmRuhNBJKdo8mKoXCnPWWlFwZTWysrxCqkzLhkk5EfKmzeOQtrKGaLq8of/r
lh+rka4A1Y0gBOAS5ZSUgD8rJhrhbYTG7Y//03eRS3+lmjlTM2LTeONu1Fz8cOJipSu4tlnz3585
msb1QVgKVNhwoR0LlpzQiL6+iAVXnhFzyAlxgoH+l7KZuAT5HHrPyslWix80gnAXiTY2ZJYxVncy
6x/crlZi64KvXViUvk5GSWEwtB5OoH/fdGYYlz96B/oA5Fe9BtRb4EUnF7bI5f4RNW6yzBHKqRjq
gzaMQcH41iKbpi2+9Hq7Z3F7o4Dr2msrFTMdUJ+roJBBC3UPMb+NWxp/NcLy7pn4PXM7CAETHSjp
KIOCmBGN6sqpFE1Y1/qORb/donvjNvPUiN9WLfPL9OX6J56vZilawej7DNbMzyI//+uxQ16R8urV
dnZKd1+PIxRcHuxojSV42ZU+7EiRus6RlXUdXEkt76k4Tt2fPiJea+/EBCTXuob22rqkzYTYyAQR
a66cqil9qlF/dDi5zbXb3CAeAyjanlIv19VTb7t/MCFkQv0kD0v1oNrfm8j03f779X1eOKzn+yxD
paGoocQmw/p7GnmtOh7z9O8oI//xH10FayQuHmTSc+Q7iwcOqAejmnTwH/6kV7ecPjsm9pZvmzWu
jYUY6mJu83+W5s0/s2TndmRMCsL0TG+G0p4/WqZP6M/rWzZ/ok+uicxW02b2ahAGXlpxonHQBELQ
SVhD0KlPY53sE5fu6VQcklYE9Zid2mat+rpsFQJu81z0zId8aTVqWSHEiKiAxNHGE+6GjOxkGf22
6L42g+tnqfhmZe3m+lqX8lp33lBAygzULGT/MKY2oV2Ma6kRza5iqUdjcyMS4nFCwFKHGTa8nAfP
5E6gu5njDS6E7tfY8d6Znz5t+dmvkBZf9faYRh1OTZ4Yj4J2aL6VQdNwAJ3UTW+ZnusMPrXUG4e4
fk6So6gt38rFaXK+p0QP9JLsyqHbOHW/S6PIs5wHRamGo9VMvol7o4/ro9baj5bZHymLMqi9t9RL
LPZY8pb6boMhuRTEzb5adhseVyCNavoQeG5Pi6xtxcdNwelmjIWnsu5WsTQP8EYcpThY+Ryzb13b
COkewhQNIVUy30MRxtT7IbvPSbejUVf4qA8eynEfu2hgi7YImqwL3MHe0NHaa/GaOy7GTTwxMOeH
QIyBsUt3NFmROdQwcQUbj4U2hDSzb3Psi8l1H1j6HbHZytoXD/eZRSmt6HS0kJpxUE61w2tfRxUy
FbTxU+XvWPf/iVeGgUEpVOgACJOiCKjOtQmAn+rVKW+NbGtGphe1a/fO8mo+jEivEGi6Rr3CEarA
Cv2UOW7AUKmLjLUq3WJ4P1uLdL2ZbjW27ohYRRT7BvSm9+TvJr4+75Z0oXWRoyDVhwW9Ub6kg1V7
SvWzUNPU49xYKzC9E7l88v+P9bhSmY6KtCniCOGo65JgGsGv17svifYtycbfHFT0LhTKcNifWg2d
5a6Ig7g4oWnyMxJHSsh9Yk6PffILtGEhU9c4E6UWwqetcOUoRaZq6FtshVO/sQRjvp0IW3QteK6h
4IECPtTeY8/uYyOAnKnviPoh798qp0UimbZ+F+HMxDFmXLJy2rBYWzlA0szEf38fWgc61DEMVRYv
irSuLkZa4nrsoUbb2clvlTEXqn+Gn3ZN5g2GUc1YN9CzsSrQaye8Hr0Wc5+ZLOI/9uW7ZEx5a1gx
aiS5Yu8bYyeoepzF1tcAANJc/aeFmtKHqNOY2q7AXRljih3sbHTXE+tnzEzq5UPraWgxgG/X3LDs
cRwHdVP0Y6ho8Z2BW5tGhVhZ9+LVfbZuKWjzRh9jPcbtRcY+xWNf27r1uCtRJAPjWPJjbLKdYaae
4vB/8QqHWvnHjktRuuJazWmf4bi48dGInFtIpXvXP+pSse/ChhSX46ibeIrC4glCzUeFDp7LkwC8
rDcOuFviwfxWsmmbV85zMrWOr0GS0SrNbeZ+v/473l8En0PDx1rniHuW/BGAm0BcwxCIDL7jIB62
+/Gmi21P63+q8XDEffjNdncokW1tCpGHVAlTFfKCQtWDth2f88kUOAIRC9gwiUPGKlRJUYwXOqiB
hijfWibgfm2W7FlT/azsTZ83GIru94wa3zC+Eoej4HvQPN7wztjqGUS0KjP3SVbfdRoIy/oqQB8D
YMvs2QXVAIIFunfsLsnaI3HKH9jEZAdttr/ro34+C9Jt1qqlUtQUF/WILt7EtL1j5UFeVTuaadux
Vf5c/wxrZ1y61/hg8xENJ7xvzBEz8dCM1J3G05NB7Fpqr8Cllm+3j08u3W5KZbc8HvAyrduD2vR/
Up6t5PqLaQ6QG7OgBSZvTOkA9RqeakmHa7rt+RPoAIIa31mdumOXTmEJpYaxW/PjpQzvzKJ0nEpX
nxogdZHnszjsibLX7DXOucVvBDoYtJF12wWk9PKkVGMKKbU5d2NmhAOJeuQpUxPfUFYKB0tFk/fy
DF4r0EuSK62D0+QWS8E8nqKWO1mxlxUQCBjqOvZKR3vup2533fnWDEr+EGnKPJIVRaeU4YHSb1kW
Dq7rW2YIapXrppYc43xtUtqTN5Pl1GSCKUASuumoVNE2dx5obd2kpPNdd603vnSJoJ8yk3/iy0HB
8PKjdcD/Vt2AtRElCwxFOZQ9ATcCJGvi9gUdkJ9m/dNw1rDV0mzsf8LHuVk5fAhmxtxAaR4C6XSr
pqTwIh2Go/S+U8MyrpmH2A6aHG18zHgTOna+Uk5c/qgfC5ciCgHqmRUUef+YmVHgWmOB59pDigLY
RquMJ33Q1bVEab6Q5avkfNGSHzVg0m3rFIkSAS4osp4EiZ4Bmn8omh5EeLjeGKlOgjSPdmWGSjTu
YvSf/OsOtnRIz3+D5GB21JIpsXCtImkKgbW4ta3eUzr3LYr1b9dNza5zZblyXoYmPhjD0MA6gfvq
q9VG/ggyQ9Vd86WVFclZWaenvIxyJCOTa2V7jNDuGej+Nmo6HjHNu5JzrTmuPFY9GFqZQ7UiOlFu
9F7SK0GUj56mVp6ZW+CoSl8gI+LZxQ8X2J1B+3F9Sxdz7bPPJ18cZl6Zg8lgnhnRbaRGG6svNtH0
nDujH9vthjv8tU53XbSW/C7vsuWgagOlp09tni41+7qdpurVVf/QdAuuYE8YfpetFMSXfebDjOSe
VhVBwLYUGJWKq01rfAek7b5MxOb6Nq5YkVs8utmUTEEn8MQ4+cryrVHbP+zpX7n//5YiN3eyDlNh
lo6lAAb6oA61Xzf5c8N315fy//GIDzPSK0BPdEWnsRqdIicqfLVKHgHRB62H7mH88qC0VuVD0erJ
TOrfkd2vZOlzxPp0xAkq+JjGwQyVPNNbFoYrMmJEp0odv1hpsW3KZqeN2R/C7hUIiScokl1f76If
zkMOgJeDz9mcf9FZOs7dIht6C34oFNNr2r3J37oS9bF/0UMG8O3DjuSIpFbTtkvBnOf2JFCBVVMD
q87vEJgxJa+XPATsdyU0L6WdwM2bgMICU2Dr89LPlpYA+ERFWUW4Aiqvd5ND57B/4/hnJqRLz9BA
dt1kNXySTnu3P2rUvi3YGsPA4vEyVeB2NQjSqI60d/lYCg6RGzzILXYvcsYCFYLyWVOtkd8v7tiH
Ibls0+YCtN4tLjPGxVGZorc+blbO18pa5OILRG6KekrK6DRE3cZoHK+e/6ySlW8/b8mngwRNQg2i
CEAhyZDhCQSuiRrr9AZkFzdDq4UOmIYqy9owUEObMQn70QnjdK0OTxYP8JldyefqLO2bbm5AlpRq
vyq1Zfqfsu+bMiicZgpVXASu4U28EwESQ/rQxuXgd20VD48ZKtdDYGqNeZ92djbcOjF0y6CZA+8t
oG4XRoPtADVsoVCxycF/PX1va4e9TZULmK2i8Nw5qtpIqv04QR6Zh4Oi67fUHiheyDa1QkxTR2gB
ClA0cjAtlHb0HHexSoPKTu3Sb3iu9wGGCiq6Yxz9pW3HzErTPFBAqMJvcox4WSvxbtnhPj6TdH7U
vBB9FecRek5JkBbRtjfXlKKXA/rZJ5Ei3IROVw7GJHqj5Om2VC2MElgej5Kt5hShWun71spOSJiP
GHpZWd5iWwZ19/+5oXRyCxBbWOMQWyfDGIKs3PJom1l+CcOtkmBOL/XU4Qh6Q93pwRayNgSpL3kj
AZ8h0V1cJuAlvYyAUW0OaZFZ5gkjbhhUxeR57cEfPKiVgrHxLo+A2dcCSqlf6/ed/cPJY49jqK5p
+5esZni/xF6uNr5d7jA+DGYTiHxUhdehVGBWIJuO9kyJQ4GBEzDlbq9fTGu/XTpJtHZzAtZ14wTh
HCA8da5uMzL4buo3KMxiTnsllC9FDMzfE3TPXUR0ea9ci41o7DLjZACIlVZH7IgCNUAjUcPulTDT
n9q1ms9iJRrANlxPOv4DR9rl99FLVWdZP7gnSI1tKpCRTDoNYzvbsBK1eRp01PJbTUFCOgUiaxnq
W+qNgYnHHMSQA1rR3HIDkBwGmskfrm//vL1yAD3/afPJPbs8K5WJZlaIPKJOPhZ+nu6NfGOuUajN
5/uaFclB+0zYs+KkfjSVV70/9Q3zUnD8taWX1yuTj4um5ujqAKYMVQx5r+vKEWoyqscCwOGyssIs
6jc9RMJi8oLhnxXvXdw+sL8D9QIJOYDXL7fPKcUYpZWpHvXqaE1bFj8SQFLX2B2WfBZSFXjnQl8N
He55zWcfySjVNJ9AXnFycatB6dIfS/WXghaB2qGH8TuO1ZupNFeu1sWgdm5VCqi1M2VV3yOVU7Rf
RH3KOwZCVmigvoHMYAdlyyQ7NoiqzbZ1VjnAli4M5HK4JyEiAKoJyWFyTHCZotTNUy/KwGl/Vu3v
Nr/X2JPGeKBUDArV4Gwt/rhDHZgj93oIvqcOfbt+OJZi0/mvkGJTFne9reSITUlDjuIH5ro8Ufbf
+vgHhr3Jv0L2YP4To8IYTwP/mOS6hqY40QBRv5M2VEFhbUjyvbZU4Ju+afZx1OHFa5oCy9/4zKR0
/Cn66lmNL3CaGvLKxJ2ohRcX4Pc4QnrZLzRzDx6ObW1xb5wAlP1LpYj/1LMM0OKa0OmCpJ/cA2sN
jOSlmWueMjBiR45fIHPJ2z+JeIV3m0oVXP+gS5hcRP3/2ZNrK1NRWbN0nHnq+tLvO5CM4hHUDdpt
6XyZoA8+T+vp1cEZAMfu9YDkXagrlpcnWVAy3Rvd2zHtvDbNQ578Gvi2BDM9JiWO5hqqZTGMnf1Q
qSjsULVu6h4/1GUP4Ci19dTHwJ+v97dpuYbLXmzjzioC0HAGcc0npHKt9Vk5tgLqjY3tN9W4zboX
BlglM29jp0TBdvhuM6A6hj+53gSsHLeMax5jd03y1GAqqclB2ZrYPi+y3fUPtgTdBS7+fz/tPes7
C33OICaNjKpxqoZXhfyaOHhFvzoAM0aeyHMvs56S5K5ulYOibfvhax/fCv2Lm7bhyu+Y91u+wc5/
h/Q9TL0Ug6Po/ASCY88xa9/MvvAOVNgK1BkJ2kc9LpiADDcGWbnQloL/uWUpKtQG6+NoGpCwdCB6
0F+dUYQKoqDgiMfqE1XwqdY8Yin8YgjT1ExQ1SOvlYojbOgLoxmAuUis+FjW6a1Z/fhXG/phQlqW
6XZUxPUQnRpbexqUlPsYmkVLAjBOYqEVm7qvEwb6C4iW52nvC7KGV14K7udrlEJfpaaTlqOEDwwp
1A67IQF7IBBTNn9AeRdsAwcB3N/Koudr65MXzSNuAKthgkW+1jIl1YyxEPHJfL88/8SofVYqpi+E
b9sbdIX9WgF4+ksL5qjRoj5t3tr8IUObeuWHzLv7+YdY6F3MYyEYT7jMKBoB1CqtW9RD++5XbmZB
5CSh4Z66Uvs9ZXSXxVBltMRDnEwPQ5FtSYby5bBK/bx4qsyPnyF9A9XoTJBDokqQ1OYusYsmqPM+
AAdn42W2q3qlrfqRU+thBNEinRAPPM1rA7SLfgDVQdTFLBRd5FpcX+mlk9CpOY0uz7yWGpBM6LVu
z7JO3xdqf8tSzD1i6mLY/5uPAKJTwPgw6mrJZPRTarlpXxbRCRQkUDzhxEPFAmIXw10+FXbQAyqG
AIdtmKBm3iV7Ry2ZD/HM27af1gopS4msCSYUgko1ZoXk2lOb1DXGVHL1WBUtSvI302SHpfs0CPdf
ZMxnhuTak5OBAILZmXpUjJ/TdAu/83R7V65JUC3iIM7tSAGbDgZGydH6PmpNWO71cNrFeHT4RPiT
T3zdSwN7Jbn4dLhR+JwHFpG9YaYLCM3LMzXWJa+jqa9eAbbIyGOeh6Oy4jJLJjCkqrtkfr/i9Xpp
ogPJKk/avHodil1q/kxRIex+/61XYhnoN+OZoauIUPJE3zA4YCMpB1SK+XDSqmiv2K8meqixyjdT
l4UaYdDvLcBAcTMYU5Ci1pCUYgVK8Mkd5x+BDBhS5jPDpqwYaVtuFKegL3t1802ErDPtt6PYRtbz
9cV+ulsvzcjjrOM0IfiXmEibMHLsco8pv+MsyJIXvdnnYk/0p39jDwggqE/oLmrxl9/P1JU8EvpY
vfb57yLVPSveOfpbST2TAdEaYShsjTP6s8cYEMoGrQUybExoyF2+2MxNJSJm+RqjURvbaghK4z3E
FFZutjUz0sIMoCO0qrbLV7vnvtKD8pA9UiZWTtjn5wp4eM5WY0kP4W5KhlTEVgOZ8Qwxo9rY7bdY
udX0L6qePXV65bn1L23cgbvaM8hf++SlcenwpVMXNaCJaE4tKD6t8bmqb8rsa9SvNNjf48TF3YxF
QpsKvAK2a4CFWroUU2GPCZuQJORCv6/VFqRHjPs500OenQY3hA4GKPyFb6g97oju2U3BC9Dt+bCp
a82vLBbQ3AopyYKKvrhQlU3rHyDF7zOIskO/hu8w8P5Hm8TXqf0ZDwO62OnGyV8d0LSBdcgo2kDP
I79j4uDU01Ynle8UN3F3U/EBeKtXV6kxFn2XKOMmy5RNNdj7AUXkJq0D1N2+XT8wchyAYAq6OjP/
E56HFrpl0oEZEs1qHSiPDeUvu0aSn/o9e6DQofh7O1BhBN0kiuhgfJIcS+0tu1ZEbx3s+kHht2Xx
e8zDdE195lONel7OuRnJhSwTwAluQUqAJu1dUjs3RKkBd6/bbZG7Xjvg8WvcRukXOq2JQi1tJEoK
6IEDYQQPkRZoAqrAlIFh4lz7roHqMos9FzjXtbl9OQ6ALF6bVUihcQX2RCIPl7ilRpokBflplA8b
Pul3yLGPYN1diaOLZkwMl2A1ULaQhWZqqASpDPNPhyG6V8zG71ARGo1kxcrnPcNiPqzIcl1CRBFQ
9UNz0PDmM5OQNBZq4Z030DWay5X1yEVLEGs0Sm3wBsJgbaiY5CUWdQiQ6st1L58jx3lkmb/OTAin
gscFNLG6FKUjDLq6lgkzmHv0SG3dsXb6S5CZbGK+cc/e62YU2VY76DVY0o+teYvHpV+XR56FKNau
3AYLmwaCmHcOfazpU9/XBlGHQjVmHPjU+WieB0ZvbFwQIV3fNDlHwIouzEgnx8hqiIE3tJ5PTj/0
PlBPjopR7OKJQfaj7Y4x+css790iPhKGmUCEZMhFscwCnI2A/eKQ6C9V8dbSYd+aa2/Rz85t6VDA
giNA7xZFVilbLfph6g1qlwfMoO4V9Y2L5CFrQXkKMPb1DVyIehemdGkHbcYKhk5lc1A1vkvSR2If
MkyWG1HQDnWYFSez/x6hurZidvbmS2+/NCsF29yMwdHZt/pBQMsXSMdC/W6VW1f/abnt1uZfFG1f
k2eNxV4ar9H2fPbNS9vSMRi7wqWY9GeHvG3LkDHb/jIJutcwEfvXB+7CkszPlZSFGLjal4cxfZ1x
HXXIlNxXHLTPfq1s6OfwcWlqdqmzs61lpMcEi6Yf6Cn9QTb9Ngma3XA/PfRBsmtuojD7et3imkHJ
cdg0OVYRD+Vhwl1FTOW2jPnhuomVY/De6D9b09CB3KXqeXnoMElMSg9USz41VL9FQ+G6pU8vUhup
DLgkwdlmApr8iWqUiYKZHQBGh7zfNnqY12B37I1bDJbw5s1NzJAYLADsSIsBaCSeU6698WeH/3Qg
Pn6AzHPjaFGjlSoGlPPayPyOY1SnN9Eo/t3gqgBTeUY8zPVtri97cYPPjM7f+GyDkXBxRssc2ITo
qyvQS6pQztglfCVmLrrKmZn5QJ6Z6Uo0wA0tqw617pyUOL/l+bhiYva2T9tng6UT8CncN3JY5n3L
LSQ3OvR2QbyVeNWEms2zkTx2o7qSji6Gjw9TcinBphrgihpM2ZWnVxuI+nbK2/XvsmZCqo+YykjZ
4MBEVz/n7MkWd0O28mBa9viPZcjifJirL1pOXHZIo9i31Xstu8vSIzdejKhEdakK++zVaG/08YW7
NNSH6f+2jbL8maWNvapXaXWASnc48mHHzH5ru9FKCP70LJ1PNl7YYHrB+CUIVaU4RXJmDbGjaAc0
s0DbWm0a+tjUI/oiieeKENQt+OMVFezBCJNVzeRP2NpL83ikXvp+U9VlZimOhqGLDXefdfslUnai
ftEnqCI+JpHqD+aeCjW87kGfejOyXeloJyyqXLWFC+lcDyxt205bs793qhdibdkQ+VSdfCioen1F
fY19ccmx6v7Y9tcpXXkyLx3+j/0HnOFyAzCiXeukM4sDAwK9VHrqxaLZXl/tUvA8tyF94yaxc8yg
w0YOjM0AbAHtPTPVwpQ96HxTrlX6lsLmmTkZWDArSec5tNkOaRHYyDHbCtQDoWhWs6Q5z5Oj2pkh
Mv+Qs8DpKiXRC9thh5ZinlqL/d54VnkfWMAvMSdo6t82cidUXnbX93NlgTKmAbxhoBeskurQTfRb
GaHJzPuNyc1vJnKX66bmZOvaEqVEsC3HLBZjoh/UQ7rTdvHW3OqBuvvbeUrpOMg1S7xU1NR2YIZo
QWfuRyAURBRgWn8lkVi6hzCRhJcB+uWWJpPPR0wYUQKIPrSX8/4+I9kp1sltywwV8DrMfHdqv0aX
umZSdpI+ndJmiLRDU3ks3dV8Y1rP7vBdtR6uf6pPs6LzJoKFD1PsqKQDDCEdZa4LNRpqTTsox+gG
OMGt8gggG2m9fjOGuDS2yvP4bzb0zKasaB7Xea0UlV0cIFG1612M5T2p4A9op41NV3D6Sxt5bkq6
dTkGCrmeWsWh7LZDfkiE8JrqV/HWJN2KlyzFxHNL8+vo7Fw7Fajts8YpDjbPRGCodXywBKivrn+v
paN1bmX++zMrtuOojROD6gCoCU/oQNM1EMy7mYaHxDy292Id5jnvkHyYzyzKfKgGSyajBj/fgc+C
S/mhNe+5Gep0OzaPqbvTlB0lD4Rur69zZTdlaWxqOy10hfHdkgGCDwo4KD27fLxuYykjO1+Z9MVA
kZYZ7nzI+iiEaoVgu3TtEnuf0Li2e1Kq4AwjJmEgtH5onG1RHqAW0bSvrpWHwrktDWArLIirj5tk
wGA8F95Uhny8aSD+awItWZQb4ezNWYjdXvHWxVQRnM/o96D2RFCgunSkeNRFmlnIYRReh9p06+T7
atiP6NJNjwzTkK2JTvmwbZvANgNtje1r6XK3kCZAYgCFZlsebMlpSdxKx9arBRQnDR9KQB6kz8GS
SFXoZK/kxWvWpCBQZJ0FPDacabC6jSAbrY8xh/wbI4weQ2l/De2/mB+CrxVaqOgmqOjsXe5tVSXa
GLEBsC6AhHsva+gYqIKbYKyq4kBRusp3zcb2uKq7gA83keZBUrv9pjeGG1z38cWlY7YBIFhEd1Qi
L38KNzil+GcRlXQnrMvvbbJT3NGHTrAP3dSGr6Woi+cWs8K2C4Yg05RpepSJdCD9qIsD38wK2qAS
t8OKBk04hgCbBGAgYMkGEvDXV7lY8Trbcfnho6e6pZgVjhmJa1+AniaZvqTJl7x71JovpvLIWOIr
3Zq63mIw/vjO8nMHRBaaRQsTvDMRipQ0JvmsANV7Dgb95lmDLVQ2TlkmmOfGzZoq1GL0OjMu3QRj
qw8RmMO0g537wL4X5Z3RrlyeKybk0E9FRQtITGjg6T0U/CFpvHGNmHc5//hYhhzowWVLpx6IyIP1
haZevScBDQrwFngD7reAwmdKf02PfPlQoDKPxj4AKJ/g4QxAV9ZjdlizlCgKbRInBpgLJvbY2LlR
7QxBE9BW6n3pgaB/rFdeT4s5ifNhfj5DZ3c4i/S6bua7LXNvnSwY8NTo9dPYetWqlPZ7m+nT/XNm
a/7EZ7YI5k0qXCfIkZnwrTEQ07fafgabXt+8FhMNcv0HpftuwtCGr7S30bc2I0EMjl+zXzsti970
EYpk3rCuMZqI94j5onss6IuKOYjEXOOxX3rlWB9GHCn0AsShZSXH3o4oCYj2VbPyGxpbPloOKzHn
cjkzZzHuTRSloHpN5slCyVKN55Rt9jo/8IFuHKr7xFJeqNP8lbN8NjP78tkHBA6973Q1mQ7VUG2L
uNoVnX0XFa7nUi1U7L9X8wQaFZ0QNBUB5v+kxqxOPSciF9G+Y3FyD4mrO+pUBbiLAb111GKDvV95
gSztI1D28ziZDsPyY0BxaQZlviQ9KBmbmXrJfWfVB0LXuGAuPeM/GzlTzuPBY4BUSr4J42xsNZU3
ycE1CrrjZc72ghkbzeh0D/LX6eb6lXR5Eb6bwx4C1zXDDmfyyMvvljiRTdKWxQf0fTxLUR6oWa6E
5zUTUhzRuVOW4IZP4Rp2uTFSm/tVPbxcX8fCtr37AtI0AAPQ/71ch3CFWTlFTg9ce1H7NAB9amjb
37q1+svlXfrf/bIBNHq3IyODwMzrdCmGDEDcXG3VvApBPr4ZTG57acbvcqUOyVR44yol+OL6MMsF
6XF0tgHZuVwfNDzxpGIYYq3r7htY3bzRnNCqbZ5ilm2vb+Vl3P9niShKQJIJFW0gEy5NaVA9IywH
1jWB8lNEmg0T/4+0K+uxE2eivwgJs/MK3KXpLd1ZOskLmiyDbcy+8+u/Q2a+hOtG10pG8zJSpK5r
Uy6Xq06dkz00iffka9ptSjuVx++cLLDEr+NpWB2k0KT3jYXBKy7KnMdjWhxBGBZOTX1G5Sm6viyV
GcnTM+KV6QoyjIGpOjECym8Bie6pUDjinhlIYAKaBj1FC7x0l7tnMppCJ9fD+a3MUAdCmdvZsZlT
xQN7zx8wMIYmLSDDADqsP2MTb8cabUQI/dI4BetfwKrq1kRXNyZVgTdZx39fIxfcMEiTwX3vOuvA
2qW5TuOmQRhWNWZZNCVFMA385Gr2H3wj8CHo0HbAr8URuzTDIOxjF0mC01W09zQF1nWc7j19OVx3
hR+Ahl/pxj8ujr+POpIJLNWrIOv4zkzzxKKQxS1iz5jcg+lrKbawaqJxWez3lTP1h0KYf1s5rQ7a
MK0jlG9c3x2DkXZ3pg7V9UFLbumS8qM2471A9Y7dZry/yzlbnjWHfymIOykuc+k5/O8Ph9QO8Jfr
QIpM2c+bYW57LrK4NDA+HKBUipErsCvhIUz74YNFksoPW8OtvtVDyuZQA2zzyff7ArOnZqt1eMQO
7gmU54bqp+05JCZogJOG4zvQabn8dMISNW1BuhJP2tH2AtL+RfOgMN5e/3IKK44UK/qizmijwYpN
PgzIvgt+064z5OfrZvYO8apigtQJ6n6IgZeLSSDHZHC0MGIM74I52qE5eaxKzWzuQWRVqTrAe9Zc
slLdExC4gqz20pozQdO6NWYEQKuPjBYjLBZgYCDUMBV+v7d7HkDIKGkge0JF5dKQT1Ai1vU0jZeR
HsA2FvTo0gR5M4R4GWaKCCXVlP7xVcT0tWzjgcnelq5kllJRpxOjsU6pBtpC0WM6zuvs9C/bwFRr
1PoJvy1HkfYRN7ggkW5SrwuhWmm9IWkrTnNZ2acROq7ijd3a/ROdTK07Y/5w/lCwylpLUig3sx7y
BKHeLpOuwADsfRf0oVfkO1JM1NQvt6tyqNuzbuBxMmHuyeKRn84QkFVFo72vshJ5YeYYGrwAAFya
MUrRj5XeIxgB55eIICV5hD68zxT3usRY/s8HweFcC+hYzSthxwk0abXfNjwWifVMqtq8manlHiem
/T2z4pufMX4YwRSAPHN8NqivnQafNidnZuKsZXhlDoZ4GRdu/kHUR4UNaCqwxUNjWdqAZub1hBIU
i72hhFzoGKeLH3hKcZ3Vu6Wgj8xQx/0FxVX0ySTv59ABQ5EDeU3HyiPL7GeLqWZGdjwGOQy8DgNS
wKXKEthGvej5MGgszjF5NoMRjqb6nZPVimtg14wD4VNMFGDO48ctsbn8l5KLYvHxRigNEKYmqKjn
esgAyP3tKGjoeEA6gBtbkEaU6pFGrwmLDDmLOQHssMsg7cSHxQv0gSmeCLsLWtUXCZRowJ0thQr0
I1KjnbFvRc0hHcVCUOucjOT3KIN/HAB8f2j04Djj+pQdzXQ6fLUh47HVuWHWf+4cdP1cFb3d3mJA
dYPhRDgZQCHSHYWxv85tSMtjyiCFB40UzQGDx5Acrn+dnZcIRHswYQ62Arztf3Tht05A9QoAfpLG
Pp0PIL+M8rkMGrBkt0kWYcrgnW7ftzpK9NfN7q5uY1aqJ/AGTJiZO9PYSJfDOOfhMpPH0a5urptZ
0wX5sBIghT0LlTvMG0pmmsoy50ZLeDxbFj/2yKoPYOStHhK8kb4XJSsewOjn1QEB06Oh8Ps928aK
Loe2/JrHS3G/7usR4rg23sSmuNXqd2ZFw6YHjL1FCTONLK4oLexcAJDQ/GVPWuvMlqaeayQ1OXlK
ptgetGDxv9WaYlm7ZlACchAELfCOmZf3DOruRWsyQWPRWYd0EUHtW3eD/dSkqjH9PUsW5pCgBwHQ
iyPXSiwMxpl0rFjcQACX5BpU0BE1DJRNFkNxR6tMSTHKT/zBx/MRCeHkRnRKDkTDKHA+gd5apfix
5/kWOJGBYvdWCdz1p2wOHE48s/nEMAOKB6SBgXSyFGcMXByve/7uilCqg9IYSk3I9S/NoDExtLmt
UXS8UowUl95jaZE7x8UUoKfK0SSE0j8R0YI82zpIvHJjSFdv37FOdImZQpskD6zp7Pp9CFxWrj0b
5EUvUsB+//bc+7ydImAyFPf+6tfyGcdj0gdlK96VpiyEZXduZTOQDCLvrQdQNmqmHWfGUIFd2x3Q
0hPz41JPKp2Lvf0FcwHiMsLKKrJ2ub86dELrpmkzSBl3QZaIx9xLA7Pu7mZK31//lHseszElAyv7
qhoKtyVzDJajUNeMYEHEKkqFlb1tXBV28FxBoRczXZcL4i1alCtp3E3Gblr90UkwOQLkO02/d4XC
lNTA+sdf1uKnY2EIEDMW0nFbGmo1eMQkN2VRHXPqROnc3yZgZHbSU2K0IJO/Mwh/HOrqD4KXh4IU
MnHMqsBjLhepJwQHXK94PNXgpBFfQLx2u87IuLaqTrTjHyb2Ed1ujDvatkyHKyCLhHZogqwHSpmd
nx1o9raown7uFO6/4x2gd8fJgyeuxMXSi9nJGRWggl3iOekPi1NFArzTgxIGuMYL6ZQhVuFZgSU5
eGVKO8es0SCj4dDYZVVoCe/kOJUiZO1cmBi3QL0aIFgQGclqqU2mNxqWOcc5+EjKG1/7WBp3KER4
mAwlquR3Zz3rroGeHp6AeVQpZFUppm50K9VjWtiBWApQllXn3z634DYCxwwKyZAzkUNwwjHzRZI+
i43Miz1AIorZuQFq5nDdzM7BxV5hmmN99xuO/GVsf06aKcFKzPwRNMgOv60wfwNiOuWA5I6rbS3J
VNKab9OucZMlridUIlHK+2h4yxTodv98fUkqQ+u/b+/IJOHtUpQco1FtMM5jVOXJGcUIhZmdM7r6
Gf5DpwSzkFIqA67hRGOjPcdtOQe994ZZIKgb2DEtltP1BUkgiR8Rb+XmwmMBoQdaI9Lx6UTCtLIV
/s3YOtGQuOGUg/SG+5+IUUSr0BXU807uaJwzEFfxWVP4yJ63/zLvyhpqdjlDINHmWYy2VnY/s6kF
wdBgKaxIkF15la8GkNPa6ay+c+a4r8pwgEwNXp2RDgWzjnzljQXMTX4oaX1o8/Ps5GfIk54zrw0M
Z7jxvPd583J91/fcaLvq9eRs3Kjqysaq80qgPjsdicsgsNcd7N5SvGX2yqn4uKBXR7EPNTG5nFhY
rKECrJdxm1dHbnb33Hkui+GsFTgggDuBgXUY5rOGukRXH5ulOzBNJRa0v9Zfv0Faa9/NrsfRuooN
q4d+rRuavRW1JFPcNqufStfAxVKl28bUu1G0E75wmbRna3kye/eeVywqxWM2upE25mECqr/r33H9
7a+M+njF4aAioZW9d+bgtkdyJ2IGiqhItzBTVc/83PR2iDr/x7JQEXDuGUQiuXIegjjjlT50YyeO
T0CnEtPsboZOi93eOfpDo50LZS1+LwZtTUmpUA4hHWOZXWDpveVUcC+0Mf7Z2BAWG1zF8dxzEaQK
2EQkeQhBkqkSwAhmmR3uo64PGQcFIl1ANq6Sz9xd0caMcXnqvLRDOwz1vTjXp9B2Pru1967pzYfZ
TFXw8v0VoRZpQZ3NBrLu0lQrFj/DjHoWW0AmWOKhs8enGVLy191vf0G/rEjXhD6ZjTu1uGAzokc+
CClmz8cInB50+e8Niv8TQAGx+LmgNY5vIpadQctdVEgZFs26yYCcAyrpqYGuHUhbFSd5d1XghjGw
bejcy3tnjSVoyDLB4qX1I0+jUef6B7P6Pvrm8fr+7aX7Fk4u2pmoA+oonV2uCvXYbuQauurUZIHH
2EHv3IilTmT7j3Nt3kKwBMi55a5t2UeF6b2Lb2NafpnqKWa5ad2lKABhyM8z58jVn1M0e3wIQwtU
ZKDzFnR4wqXsUKd3uZ2dhHs7s0fF71jPlhzCViAGMI7QF/d/cKRtPmwLvZemZlMaN/bXxstOY+sC
Jnfy+uK7CeLasaFHzfjYdCVE7ujX68b3TsnGtgw/rQifk1LDoyefuhMynpPhLydTOYongdv+cV5w
DSFO+5hCfNWBSCaBqaQUa5x5GzA7D1ERjjFlEvnL3dSBmlSkES9qcN9BfXJMwYrll8A4lAc6qjhR
d5wbrzzEb/Bb4D0hs8zo6UALIlwaW7MBuvO+PWo2iGSm4mvRFSqpgx0fA7TOA6+2A6Joz5QOrW8K
kaCYw9FN9PI8zNzRYWFGx+zp+nfcO0d4t64Kjaijr3Svl+cIMyaQQ0tocuO1/LT0qK8QzL3Rkw+Z
AdDRhgs5D8mEHEMoYsXOy2wl70PLD+JP6BdLK8zcRQNxbCpis7WjrL5dMj+wyMtSJEHlRH399vpC
976ejxkUtPvQNANR3OU6kQq7nSA6jxuah5p/ovy4jOIvM2k+XTe0k82g2Y4ynIXSN8jKpMguynmx
wYrL8UjPoxE0lFYau2Z1pPOj2TAAY94Lppjm291K9OlApAx8B7zlcm0Ixxo66loec8144lAkDLpm
zA5VtlTHBSjqwCA+u5kz7/31pe7u6cau9Al7jxFqVGkRVziQPUd9v4bULEZ5XE3ViPtRKpKCnetv
bEnfr10ct3YSDfla0gnvmNh5w0G7jBfYS1vUFgYr0tIvP03a0KThOBQji5rF7UjAjdrBTKqW0pSH
vW/VOgSyzaYqwHXu6TwDJ2tWztE8mtx1UGi0Mvc2t7s2u6vShsxPub9o7Un33aX+xlrd954Z5I+8
e1E1TKdBAnY8VGN+e2M9KKaixApAiw8I8uUHxRit7k+gxokHLcbb0cckg65HWqII4jspKczgz6Po
bgHWsn7fzQXS61VB2OgBGZklgTaY4WSg7lhBY94yo+n3VDJ+hPKtNXlC2O/EVOfpxOPF4SBQs29A
7nKYCvv5+t7t3EwXZqS9swZS6x0qffHiJTeDoT+UvQ8qFBV5+47vA29kQMDXgsAnpr8u946nVZsv
uHVjOgALVOlHdAlDCr1IViki187p9nUdTxV0h8EsJlsCAyCf+tZHil1+Re8xGT4V4xxYEGAkNF6y
4vfjMl7QaHWj5w+aaLkXg0GAUrRmksW4BQIq9EAzDi4GHrzyXWM9eZ2iv7rjgyDFAexj7fzraP1f
7mM2TKWGHjGPjUmDCG/QIIda2rt5eeuoroCdyOyhPAxSahcRGrfOpSnmMAsFaVePXQ0DBUk9DJDu
E18W2hy5Nj4tlv+3JvTvnda+u+6Se76yNSzFroTONqUD8FxWiemNyj56bQ3ZDxb4wI9fN7Xn/bhL
QdeJggzoiaXtLF1euwsy9NjTxvelQYHVEKEofk+855+zvDUjZd/ubOBFtoDmQnggmDlmuk7yowcd
qP7eq8cuP15f1a6TrOhS1LoIKiJSYZX6k24PFceqoMqSkh4yAfQpdUmkwf3btFb45O6J25iTznZn
FT1Yuv0lps15orce/dYUt7gRAhTbO0elobKzOFQgoASyAroArl7/fROFvcIlBaK0HtfkXUPe+M4T
5vbDVeJOU5Go7puyDUD00EAGYPzSVM0Kb2nxmoqdRsABQ5Z+q8oPoGQXneJxsp4l6brGon5Zkhwk
dQTF2YIfInydW2oFQ80UBH57JbKtDTlHFmSsElHBxvJ2Dqub/pQemrP+Fmx+J3FIjyqOI8WSZNoa
zh1tSHKY86uoMR+5Svhyr+OJBy1iPZpXqLvLaRxtNTvhLNNjG4kISB7vu34EBM6+n7hA4X2J6tQL
M0yh6GnzrquNl1nLDtcP2m6k2vyEdQ82vlg4Xa/njIiY5BRdZO1WZ4kZEFBFl46CJHrPF0GTubLL
YYjrFX9dnus07w0E/i7/ZOTRkNZvgOgJZqCsCbUVAWTv262jBGhpYYuBM7hcV0kHm3s2z2OS5PdL
PtwWSxv+/tZtTUhBA7nUUlPN0mMx1rd1m76ZWhNKDkYgoId33dRekEfZH5IRwLOuQx+Xq2mn2qqs
OcfsZ/lhKgJTfKfj+bqJvQ1bexg/ZH+g9SxdWQ5PBm1sChIvQrtJyiIA167C1/YcYGtCCkaexoU5
1BkBtg4E7VGbLaAcwSR7YEAi8vpq9lolK2b2/8uRc8/ULcFnrA86SBnLEFnoccZM9NA+1fOpT7+W
1ePozW8m7aEzfv8qwSwVsMfoBgJyItN/FnZW6A0ExGILmGzMb1pzcSIkaQPXZwnMdUt+yliTvQND
n6kqIuzs8PqwB7shWoWY1ZM+ItNHS1syjK4mzTGzn3L2xtReTPNYu++u7++OQ14Ykj5lnnQz6woD
6DXwCaPFX4uQNk2YaaoCo8rQuuJNfNKsLB3A8s5jx58fcsBzJ9dHLUY1SqPaOCmL0sthqAZR6PEw
m5GTfK+c4tA3eYiCxZl2ql7PZdDFK28lkNhM/JqXi/L7aq46UuYxs+2wf+/qw1++dufr46frX0m6
YF4ZcqRLOZv5yAs+g/rgQI5OyI/dl+a8nMCcctTPi1KNZQ1Dv3KAV+bk4ddxSbvGbDBSDCxolNhH
Z3iyTIGKVkymYOnvSXXU9d9Dhr42KoXhsfGdzkzBxmHw8/ge2Y3nKu4SxeeSi9x9hjc7IAAYkBzq
+5xqpykZTv7Uh2meKgo7l+7+ejGSZwBG0OmglgfNR08PnPpRkmrnQZD/aEa69bnDRqrVZh7bpfWc
6MtnyLcGXV8pckLVxkmHF2qO1bg44P1rRnFwqXGmZvZU2eA4n1XEx6qNkw4wLk4wRKBnFZsL+6vy
ICAp9O4RWlSJ4ma5fCr8+4VQeseIxEpU+6N+vQlIc0l0OurYusxejHcukkTQEA/0uYJGNl+bYSBW
n93qjIkD1Qy2NMXw2ra0yEqfS/C74nx5ThXoHXKnpgs04BlT8zSCsG5ODh1oIqsaPAkgiWgayEWU
j0NpHq3hBPxZhP89T9YBJHvBYiouvt2PvdkYKdZQSEwtXd+DfsT1/270u8TCaNtctAGxVWRmux8b
9RFIVODcAYh1GT9dsN6y0SlwzTEBZbTk3veGGOzi0fXwuW8GA3KoVYCXXK6W1UunCa/BLD+0pIwU
Fbl3Wq+4R6U85f+f9KcNWzqJ06TrwiRZBdIWKAC4WkRy/RYIwENt1g+TZcdd+tRqjy4/WdPvEqL/
uIZQbPx3ffa6/o0ri9R0mk5H5MzcKBkOlnvqStWTzdi5EpCPGABIAb4Msv5LGxMZeOIy4TyP4XoD
sYPVReD4xgXUnMCMoBrau7zH/9nOrbnVSTdLgn4j9Wq8KuKet3pg5PazU1tWAG3K+sRtvIGLxFKl
KFJH5ZVRGVo5QVh80Nsc7iiAAHLnF6O6zZgRTR1YNeYcoPgBM8BHa1JxB66bJ9+3m9XKLFsZxcAv
eKZx9VXtLbSyg3HRoutnYC/cQX8F1UhULMDBJl1IJjebmVhYW902b3vUbtPUfGqz9hvGGo5Z4xyp
7dWK187usgAOhLYauhuoVF9+RKtISzDsYFnC/NC7f+nLbxWM//1emLjEMNg6DybjN0kyExuyyuDx
oc9ecTcV30SmGiTei4Zo0f7fhnyuUeczULoCqQJUKZegB04Cit4v3ezdZpWK1G3H6fE4RAEXyo3r
1J4UDqt6bkeobpCYeW+p/rAAHI1Ruk4/lJjAuO4OO8vampJJY5qmLqlgdhHrnRZXPsBQLI0gvXYG
rkKRo+yFxq0tmdq8NtzRzjlcj3Z2JLrpmFYns6WhO3VRNhc3DUBvTgIWRwYJ1eJwfaHrbSUdrQvj
kg9yPzMgrgZaTm5px7zSgtxvQ8IqSK1px7aD4rfdHnKN31w3uxdLLuxK3xLT7mNuMsRkwe+A4Vmc
ewLgC39rL4e0jvUkWv6AZPXConRvV7OXTtN62qrEOfJxwcQnqlFazVRv8p3rdGPoFW0AbWbmpM2C
x8hy1sFgVzzMpWL7dt0TYQO1VXQXMO1xGTmyfF6aYUpJXEM7oMcESxYNthGW5dP1z7TrHRs70p6l
mjkTUqK6YIkIE6sU6hY8++h1J5YdC+YG46Rwx929+2VQnhekYE8sQFqP9HbK3xejJz6Vpjj4tHcV
sXE3lmwMSSvDpLHuVB5FTlA+GMkhn28WPcxWfO6kqk0r1iSzi8yOgPLL2OH2MsXnPlvu7IV9rX9b
9gVZjglo3/99QgaspUDVFwYeiLE/vB0oOJLegWr9ujvsn1pAGtAetNGzllto7mwn45CWIAEvHBag
uXqwPXZ2Cwy/jSRM2D0aQm8Srb9rluSdwraxF6k2tqVIlTKiuQWtESZ1cseQbyfkscHAalNqoTuL
0GH6IYU2EopvgXDmUPiqpGv3NGx+wfqhN0mXGFq77hgIr2zy99zMAcptMZAP4TI2YQ65YMimnBlq
6NcXvuupv6zKU3kDVPimkSK9SgDJCJep/quFsHZRdw+eO4IlMFP56x4xFEYLfn5l+Z7NkgnzXRmI
2uzSOEy+HxrOrZ6/WaY7z6IHfymfQPLw7PIPg1OEE5qNHIw8bXIcRJR+hSTmH+TWF79HOqs675LK
sSYSd37gxMWRHu0DeQKK54i641ElZbFXTII5MFRAtXhFtEqFloVY6aLbs/WcftDertT61qf+E3mq
78hBP/eqx+7qtq8u4I01ya3bApcrtOnXpKZ8WPzuscXVf92DdgPQxoTktxPJhN3XDXjUCs87ZcLx
76ccQ+8JbpbDfzIlF/AnAvLWsavBvp1aIDcUOSCgRjjyXEWxpdg2ue69iETQokR5oughvJZ3xzxV
PYv3j/tPP5Dnrpg+WKJaBK4I0t/QGs3Lg8aOY/1ZjBgATu8NFS/U7q3+6zvJpDw99QXrGHjzB2OJ
Uq2FHNTQnEhSt2Gb+CopkP248mt5679vopne1k7W+EhTvL55O9RLCxHZ9iG3m09APZuBaw1/UMHc
Hiw5rpBJs8bcgMWsuK3dsJvPaCT9J/+Tx3ty6kI+0sW7uMrtUznxMCn4fTq1b6+b2f9SLtpHBM0H
UAJc7h1J0ZUYC6wEfCWhBzrCZj5behOkyafrhvaP7k9DshgRMMelboGmPp5AsBWAgTA7QI7vxS46
Fl239KNC8ToQ/TIl+UNhumzqahTrvfzNXH4z++KYVf2hXuitjUFVnX+ZW4iMpG+rqQq8UX+ou+lQ
iVnxO/bd8tfPkB4GJWVJRpF1xqmmf27AYYLOcQhhkJceCWjuF4qURvEl5VGjwloAI/awwRwCQoBO
cvOzM0N3+r1id9dL49XuApuDGU4DUCeZU7ftGlJxQByh4xam5+JYdKCZDcyTdcwxQRWQN9ft7ZQz
UIVCHXidBces25pMbQ73oIHc0EkHLAs0SSiVJp4dadNjpkeu+TL2H65b270yN+Zk+IUtBEbDTE5i
62Qe54c6zCHacpzCOSqP4gS+k+v29k7F1pzkqtUyLC3tSB53wnp2nep90cAsSEyum9lzRYCzwVuI
6gxAXOvP2GwiXybmliVaxSY04Iu1BnBw9L+n7KXWFV4oIT5+lGpQY/9lanXTjamkdc28NND4bg9D
pB9EVIZamBzBF3AD/1AiPnbdY2NO2kAHkyBk7IDMSaHUbZwqeEhu3EG6uhf3Bv/4n7ZRvqrdWsvN
oYKxqrYDWr+DhLBmdceyjrL0D8LlZhtlNEQ/6lpfEWQ6NSKWmG8rcI7wXhGhdgs2WytS9NcKLbdT
gpfWQqL1LA9nvB3baDqIQ14EKrpzhRfKTFWF11He+ViT7aa3HrM+ajUU3Apo6PKCBk6bUcXpWn1N
DlXb5Um+SOpiMcsKsWNCYCqfEscK2Vcinv/AK9DScGwXsBXkBZcez6secxYmSgukACyXPs1AScwW
DWYW1Z0iGu7Gi40t6QFBWJpqFN1FqD35gTu+SU0DYxQqrordGxR0pf9fknyXYIw8H5N141bYlnhH
wzqkkQOh7FN+U99Yt2lUvlzfxN1P9dMixsguN3FMp445bQWW6WnCKyxINH7MPjqT6uG/evQrl9jY
kavjTTGZDFdYPDhJAJXwB2dpb64v5fo3Aqbkcile7gOzPmsYMcfYTR9p7DypPtCuCZBugCESs/nQ
/7o0gZKGaXMfnbsqoRBdXTAvxr/3qD5eX8nuR1lx58QxHUyYS8G1XASaaC4t4pkld+DPeTLTHkKV
I72riXh/3dZucACdB7CjK9ZdHjLvc67ZOlv0uG+f2yWYugeGyS3DeG+q2Ch3V7WxJGUUrV57vVcB
Y0wh27SS81RO4H8wreJ0fUW7V9PGjuRq7YTO8o+S40TuCox9F/pz70X28mnqMtC0KaKQalWSS0wD
GaoJ1K9xAQr+zGvisvw4VQChc9VQu+JLyWN9qEZNg50imZjzU60dEustFObs5muvmp5bg9mrs2o7
YJEFqh4wROkgpW5ddtbInGezOdd+djuDBqU/94h45ORTFpZEhXfbLQti+OanSWkXKWF1brRAMfv1
TWacanozeE8WOsml8QGPBAMl1V6ljb7+zWvLXL/sJmPieCsXNXJgILOMsKbZoTPSKKk7Re1k30F+
LU26OurOBGMipLVi7t/3eIhoN5p9y1XoVMViZH6NvigtXjLAYYw+vUH7FqW05M53tPP1s7Xvgz8X
I5PLzZi26GkCb5/cIWLzJ781HlP7cVkVtEymyJ73c9pfXiEnLpPZNGOV4tZd3nbRKh9EI/d5/GQ8
jtFaSVv+QDpofe1g7A6M7eCOXFe/8YhiTtoC/OT2s2vQIJ/eUfdT6t2k40OuUkbadYqNJSl3oWIa
HKJR57mfmqP7xe2aI/gjR1Tdr3+v3Wt3Y0dyPvAHsL7WEXPByHFwJnSqSKLCzu263i8bcnbeNmU9
AYwFHCcdTz5U4kqm3cxWE11fym5Y35iRiqpF1deFSwHQt9pnJ3uASB0QE9A2iKzqpXUUuYTi+8jN
fA1kXqSq4XlJxr8s1gcIv75tK/0TXYyX68vaPVGbZUnBdnYBe61BZho33nliduC5XSDETbKipf5A
r2rr37YU8SynmoYeQw4xXmzlNASLfqBouYPv31FpXqo2UHI8wYD39jBEGKcGihTsqcyPeWaD+Vfh
FYrtk99rs0YqrUuWPNYA6rDaL7rtg/4pDQfzKFSSTgoPlHlH8pSwwszwqVYJ4oRmYWaPj3xugjbD
fJagoUkTBVTs+vJedYLRmSJNZQAIPhvzO4FaLvfriM/0pNVQ9ChVd9X1o/xqcm8oW2Oee6xwLNIj
pH3CjNsnpmT0vO4cYDa8jLN1A6JsbzL1FXztd/dgtiIZ6M8chTLTbvDz0EknwHhDckI6WiyjoFWG
GEVczvaBL/ZRN4XicleZkE6UlmhVA/AF5ub8FvpWWdSNngIauvtNwBcB+lNMMTuvrlxM0I+cwwVA
Lf0pK7J7rxSxVZ2uh6HdT7KxIn2S0Sh15g+4KEzvPbj8chd9uexNwb5eN6NajJSbV1plc4o2ZOwM
WQAWw4g7n2rlVaGyIn14w6dmnlXYshqalz1/SIFu8EfF1arYMbmrmkIUXPjry5mtlBZL5BIWDUgi
VWhRxWLknscwVcwnJibJxVKHk2Y/Of6N79mKFqlqNVK8TsEI7k0CyKiuWG4yCqKDxbhvnOaYe070
n3xAfnH6GcRd24YVkHTIz+7SAagjToyqcEl72eNKi7NyN5CVykhKGPK2Bj6ohxesJeX8QI/iJddQ
MJ+j4uDfgMZB1QDZCdYXBtcvuUkfK1EDE2SiBIue8C1342b+0o9jYJtVSIQKNrdXMb+wJoWenqRa
PRBYEx+7aB3x88ZgCMhz97d1NM6zql26V5u6sLeufrM64viui54vxAajKbLCNkyh0xjZbTCFAG4E
TZg8aNrvR6ULm1KarJmp6fNyLWpn6dHz2RdnEVbQUo6HYaYiNt05AltjMsomTepMB1MEiUfDe2Na
/KzNUAzT2wdv+nD9BOzcGheWpGBr1G0pMO6B7LKybxcrCQf+Bzf5xgTGLi6/Vi7g/oODNvro1yeH
fhsr8BfYNf12fSU7wenCjHTG3JL6je6vZjCf2NUnT/sM5N1/syHt1uw6WsHXkryZaoey/iuh9l2f
lIpwfv3w2rJsG6tYl6U6wnkyoGsykYDOw71w/zYL8SAG8fvhFvvmYtgC8xHQgZE+z2QZdjEAcguy
6k+6VqKsbIXg9IUcUa7IIHe9mgCICG570F97Upgwp6ISmYNOlzPP71xnPLJleO9NNDA9cfiDD7Ux
JUWIhpTVnM54CFZ6GfVufrayKvCVFG77gX1jR4oKSaXbtrk+Y+y34p19hNdF4pY8AZ1yzI78pJpT
3PWMjTnpakygXNUNLerKNe4pr+MvtIP2pM8OgwldV33+/XwPk/w/P5gchrrZtjQD07+x3aOoWKxi
GxjRAXH1f/pYMthPM1ugN8wZDzT3Y5t8ToxDomqy7oa5nyt5BYMyCwCDKUeyx6gTtFV2P0DS9/oq
9m/BjQ0poRSmNWqZjkt+qCPnZB2WM0DAUMfAnVQc5jNVSUruHicDY6vgVgP1pCc5g8dT2rQ2qhC8
rALQe4fcdIPEsN5zV0WNsf4pqT658kL/awoI/8sQ7iaMzT2BqaGZzjTJD07+uUj5AYLgQUMf8fQ4
2q2KyWvX2UEEhUEGE3TzclbLRZqbEAooQFqYB9UwxWPlnchIH3LvK4RUFBW+3etjY006yaztM4yE
YV5wLoHTsBf61OTiTZe6Cmff9cRfduRCYl4Ti3bZgvE6ZLd1W3xw9FQR0VUmpOCHvtA02RSOaLs3
1XiHcvJ1T9/dKtTHMaMP6lhXJulyNNaPXoPKazqiSA3dkK8TU6Ql+4F1Y0P6HNRsu2Vp8Jo1TuRo
RvUpO7VdNIRjBFa3mKA72Cpu3d3j9NMi6DUufZxWWd2vJEyADH0Hx/Hof/eM7xrgQdc3T2FGzobm
UjfxulkBBACp2c6XzAM9XkUiz1oUlnbdAL1opMM23ury48ZIRlqm5fqZ2Jl1Ea3fX1/Jfhq+MSAF
PFKidDJzGOgi8hE4j6PhHsAJF60wIAs5WMiOmsK193bPcMGBBcHpH4R4lx8p9cwBTI64kXpuhRjJ
DoyxDQ3ww47t7zGM/kCxWCtrJZROCFT4PCnmaZwvsz2vkyzcOLZp8lDwKSCpSlJm7yuZ4EwEaw6I
L8BMf7kiz+Fu0rYA6IJRzzIeShV14F7o3vx92QumcskqMAVlcTv2weBlwVwVUYERCOFx3BinuXUC
VvweW86/m7fqguveSnopz7Abg5YlhdWiiUY+mIwf67QOlsR+AtvoCJXQVsWBvO6SfEFBn1BHaQ2F
NFcmkNd1ZqfdAjoxA9qqbkEiwsqIgsep7ePCfhlbcnPd+RUGf8SvzRNU+D0A7BywmbY3X/rBeS5a
VBHI9Ehp9aYFs3VvqmSBdj3l1xp/qHNtTDpFNlqNjj01LRZQ33h27ebN9VXtXbmbbZQLfJZTzrnu
Q9Dd5dlt5lmPRf4/0q6kSVKcWf4izECI7Qq5FbVvXV19wXplFYhVwK9/zkx/XZkqXsqq5zAzhzKb
SAWhUCjk4Q6+0ISUPkZ3d+U8K9hlVoPzbUkyTz7oAm3edijLwAXqt9l4C4qFXV5Xd3qcfkM/5VXn
4BlLJ2Nzfp1rJ9jxOpe/H7nSEXaVxxrGEFheXFc53RTp/CPyLMU03HqQQOrlH6o7VE+nZoqx7Fiv
YZ6wAnnIpkymKUDfM7owTf6l6qLDbOQ7Sh0VafZakoQY2h+zy9+PVjdHGtOokWPavWVXrTvdVDo5
tN3TYI6Hv/Hjm6XFAUeWuK3NcZO7oLQU1iYr5h0hZWDhrfw/mZGJxXphkQi6iWWYYlbdt92e+pbG
HmnHVTjy9YD8syCZ3KnH0CxOtSoPtSh5JtHLBAtJOW+mdnjm2lYTB33sFJXn+c9lyGRwcV8188xB
uDADTDjTIqi5gKChhuYS3553pMKUjKQVmW2JeUTxWXj25eAAqKaxmwEIgMHJFbG/vsX+50lDTpDQ
2hqSCCP6oQF1MTeKMKZu+pX48d8WtOTMowAEXTs1Gd6qwnyurvG6DK4l6xoTt35nZC9/YWphKsUb
NSB+/+BGjkyBumDsMob0S3O8TPiRDbrdag+Fyv15O6uOO7IjVe9JbTWGlaJLQhsTY87tLtcmDG+r
RJpXTxNQLC5iVDpBNXXqOWaXwgKh/6IdYgaDgSPFNMSnv1nKmw0pPcRlNRiV06GIbx+6dJeSn26u
eFhbfua7g/9tGXJPiVW8dEsQsYaV92J7j27+Lc4HPzc3VvRwfjGr5a4JVb6FvgLtMhlxN7MMinJJ
hYg2IOZ5Wc8aqMOhZOE+G2zc4E9bN76KxQCqwx6XlRujLTG4+FeV1dGvkL5bK7ooh5QQrinGPbHu
GAWhdrOpyVbP/qYvg4e+RWEIfI5EbjDMQ0xp4kQsjD2x6cZ5y9wEc8ZP5/26Gu9vVuQmkztNhps6
qLM1zJzU83AVT5DTSlXccqtmwNZnExTZ4ICRrneRmHp9zD0cVbzcA9O4NUWza+JJcSIuIf0uHm0D
oq/UQxkqP8zXHHovAhJToXAeZ3KlWxsPV/3Y9iNIGZW7865bA29TEM4ShCX4HiCwfbqJB1aVVVfx
PBzpp6YOaTkGI5pAmEcH3PCXbWHInvrorryAJUthe/UoOTItxWHq9CPAIhmKXgz6N3hb6nlxEbdx
0AkVRn3d1DIODLZusKYuh/ZR5p2LlDYdFAbCyX10nJ9Gr/kGvUfv/S/KDDAyuI7jGMiIMoXF1PJI
gPt16a4OQWfOT0Vjgo8nVwT8Wsp6M/Ou0RDTWhtrDnY0ZjzVyaERGc7FSwN04L2qhbYS9AC/L5CD
hcnFlsnwM+EOM/JjEboi3c2pvR1jERSRCua68oGOzOAznX6gMp+slmcJOpHNwUj2vU58M9863ev5
cF85shZhFh3ioQv+QDYzN7HHNZZ6F26WvZa9c2hoqdi+qw57MyGPy6KZMje5AU2WrgGBQ33XQE8L
+NPP5xeyagXSL+Yy3w41aqm1MMNVNIYuVOiwdmMOsd+m2j3Q6B8vwUB1tajdAU6tQ7T59LNAtF3E
vQktm4jNAbjWL2mfXKUuV1waV1dzZGb5+9H2NKMCirgxRBBo+iLc/roQdDNNRPEWsRpjR1aWvx9Z
0fLBjMwIPuvAfN6L+wFDMdATyVSwkJXdeeK0JcEf2WkxnAo2VQuqPA1gnsXdCP1dBrXznBk+eA4U
KUexKpmlLm8SXGwY4g38zL7ZzxfRmB3qQg/cQhFzq5vnzX/yXdQU+cDEkIFwfSi3MU0u2lb1ILEG
nT72nYxyapt89CpmzmFbpAek6XtTgL0Y5ALCa5+YnX0Zhy+mPm+EpuLQXL6KdOzCMrUdqoM1HDzs
p18tis2+cTGicJGBbbKIbvnQ+rMFPlSbBQ25rNOn8zt45Z54bI9IO1gXdp+g0phDo7kYqykwyjKo
e2/jDddG+zDEsT/oKiW3/8e9fxYpvwsbZEZl0WOjRWAKSvkMqKS25/rDIMinESTEphPduFHugzdD
RQOzvitciLuAataBzMupf+fSiucITZKQlHdNcWV0iW84G1ffQF/nLzwLYVXUnIt4pvwcbaZaw9oM
HV2Cpppe1Y+kjywf8s1PAB6h76WR18iYP+UdxMTPW15dI3TtXeiie9gpUoVogSh9gNw16vt4P2iB
a2Pys/fn+otIFNGzuhdttHpA3wfxbfkBpeGRBvaCMgt7je30mu008RdspYtsyx8TUhqbTStxkZOB
BgSY2wXdq97R2yb/CRWZzXm3raawI0tSaESWl7olSeG2Kg5AZ/46Vz/4mF51mWqTrx40wClA2gc3
PpTYp0GYW800On0PYVVMvqHPq+EarqSFWVsOiO9APYN3b/wjGSFVOoB8FYI3LdTXbwp0LS6EGSU/
9JIau4pk3eN5961lLmsp3XUb1EeuzOeXRWZbQdxOu0B5Q7w6sLqI9Xd61GXZhTG2ibudPDRJL129
nscgdSP2FzRF3kLvvVDb421FljHh5RjbEKhIw1HQXWGKvQ3GBh55ijg5/XpY2oJwXR4+wXjmLEz5
p1/PSBx7FhPGQjSt8GmTg2PADnR0zT/iz99mQFQOnBHIHyFJdWpmykFmU9a4pbv6fepu4nmvQakc
B/icYvLgQxXWb2MuyDuB6oMOlCnFfqtb2jgkGMJLM/NVq6zb3iZ3uWF9qML61wxYivBpLACILVlC
LJ5jd/AWmOJsjf7kJNt4AqJA2a4+PdR+m8GMn+lBaHFRbDt13cCrapwaPIG7iMrAsH4aZnFvk2bL
bHLfDtk2SsygUsKd1gJjGS38n9klLx9VXLwB8zakzwDcqr5bbVAUv8D+/fGgsBdZMIgFYoBB/k5F
nTPGihTAZXabTkEdoZzzdYZCcrxkyet5Y6cZ5Lcb34xRKQLBA+qRxgB/gJ295Mi+FpRPs6BTgo9O
M8dvO2BzgCwYrly45Z36DVy1NpCXgInx9AqPh6Pb+xH4jRwLY7q3WqJCea6Zw5sWoN/IVtSUCV1i
XnVZ3uMzGRmwnXQPKc6pDLT8MPUXrrU/78PTE/LfteGtHTrhLsA6kKg4XVvUGlCFcmBMn5Prdo5v
nd5VlN5rYbdA2dFXMBfKSjkfTW2H9xHkI5GhZSeygGTVrilMxUrWomGRHCdk+UhEPutZD4b+ktFq
gRjrJBg9jPHsTOagpcZHy3rCX11NAbRbXdoCz6CA2iEzSRFYugzpPCcI92y+aMBzRyn7OjijYmlS
++n3V4JiJSo1xzTfIQzKohUtX1jMRjffgMAo6JaZd3ErBtcvwGQ2oalh4JnZBsNpxD6GK31vXarB
qTM5pYUrdogb9rjNIs0KMo4hIpqNv85H41pidI7WKflTs3s9zj0wsltdd8Gta6uaL/pGD0hj3Qir
CfSG+6NKLm71Ix4ZXbbIUVosS9QB7gD2n27k4IIbdiUGibz6Y4XiP148EQWQjrCBE5JUCQrFFMLN
qbjlRL9qtEcDw70fduKxIfn8n+KoKBt7whN95V4mubZlhjEFGgSFCyE2zHYPmSFey6xSnNHStenf
FZooBEz0WvBwI4+adRxP8vEEGsaEXGmZhzJHe4jojylNnG2TNb5RjKFn15vKTFzFDlnZ/IDV/jEt
j4SVIAoRRgokVoc5c/3BjR/IcBP3u/OeXbVCoJdIjOVyJm/3xGFar7sIz2lswxJAGDv+FGte0NaK
5azsAw+E0Gie4y0bLDLOaUgC+dkDaIHISPRuO5dD4KQ7Ev1wE32Tm1pQzZ/m9Nv5ta3lmBObUj3e
zPXQoCoyQmfmW4c9G9p4SN04KBNxW87NL1pDioZZReDlNHTzjwGOfgfP25Ll66jNtbZxlyRjx8Uh
777oyXQ1t8/WqEKoKnwr3wNYnKcMOQUzDe6+iy6KAUNv11MFzoWHboIUw2eFX5fs+NYx+b0wCuYI
UEg4+rtmKh5DurLp8OwSdV85JFoT61c/P5OG4h2wv2jANWMmjU+i54J9QuNN8Wy3/lnB8QAWqeUK
TKTPSmqX6WhOAiy7y2/4bjzM9/0m8tkm3ag+oQTM/b1UPAJj4NKAhodcuTSapk+4PC22aJgf8i3b
0wtEzsJWtZtfzzt2pUxalIv+GJPOCkhPOT1bIBFeMnWBpX/Tos4vhyT1WQcRhaaJIXpPD+eNrpRL
J0aljSmKjg11iRXSMrtohnIHOiRFubTqRRf3Q1xzcHl7p+5mJV7V1xp0DPT5wLVXmvyI5/vYugNL
0a5Gx83ZTcy7LHJ0hZ7Pr27lJPTAQ4NyBoUucC1SpQYy+B4PQ6CisaNtDCm54YsFrs7/ZkOaHhn1
EtTmwkOZlvHAadObrvna1KrzYC04MGKBtzrU0KgFJSsthrkj110gzT2EgtOW3htJ/n0qSr+z9S0v
9ceuzBWng8qmVCYxUhSGha4emB+fSgOzFq+AbO6Iuy9yKHLPikhc3dh42ECDBjWhgXv+6RlRZ07f
OQJ5xUyywBjrQAeR/ojx4HkS+7St/REyZW15zcCj0RqqS8paqBxbl6oZgBqM3Eqh4Ygu/n0JWuyc
VV9cTzUYIWEB/k0pR3bkg93Scm71eDUPgdwtWfDvDFpzYJ/zK4yQEp8HZaAiV102sZyxj21KwUMo
ygnqYvjIG/NA8GdMeQZxfWvh1tLfn98N7w8jtGmQLjFU4OETytlZxB1QNdAYDWuMS8TAbo5VHWiF
HbQupkvFltUgR1adgO8D9dSo9O00tzA8Dq2x0CNe2Me3dkeuTIcFXgaCzb1ev5xf43t3npiT6Z/n
hlSNSOwSL/ViC134PQEnj5tjHInrt65wJkUCfV+lLfaQwwAMwKucDC3T6KR1AxQmQpZdJOZX0wla
fojo/i9WBflsiLRClRhyYqfbj3YeKhQakzAHWTs9jOUnRIkRh1WieI9b2QJYz5El6X6ig+UgjaAs
HYpAbEmA+emN5eAl26e+2GAsJCivNRXgYfWb4QwHSQW6Hu/u7FNdpgk4PEk4ZBVwodtO/1Zl7ZYQ
f6pmRd58n0qW9eFbAfiC9oC3fM+j+5dXdO5IathyxCXBoxL9XA6KWmF1m/0xAWGLUxNpBchB4cIE
OGSN5EZPsr2J1AUM5dThzQocFaoJ7jWLqPgg7IKZIQuheGqxI61GgTAjoefetuCHJ4YfFUEP6dTs
pYsDy1Lx762cBwAfoJmOj4Y6D8/2pxYzAGBzDJmSsP9V6t8hgb5Jk4PbX2gJbuvPbfzV6TmWSxXn
+fuK6NSstFAzNwvdqzgJJ2vjOnsjvTu/z9Z289GyZDjR6KBC1jxoalAwfPS0q8DQCBLvRNskbf/4
32xJid/KnVYUBlxo2M+RfhEld1F5m6pEY1ZXZAAICKQApq1kyH7U5hBJj90S4hnTHbcJSN7iV8Jf
M+oqvs3aLjYpAbURKL0gbC59m5JFQ8/ruAm91trEpguGFPB39zb0SR5tnSuaYavrwkuACQyEQ8Ed
cBqAgH3Zc0cBr3UcjGqPgR59r+r7aVAxza9GHCSd7QUcSmxDyhc8QfN8grhyOPas1ECeY2U/bKN1
FG2UteVQIHkIXkghGyNPOvQjT/p+GsswJ9SHrkTvRpearvmDsmGzlgCPLUmOo6ZI+3iuqzCpXl3w
FqfVuM/bWrGetWCAKhtQbOgpQDZ9+RVHaTbrReR0GbozPH6oyo1phxWYmUftp9moTqwlnZ4WUKhz
8XwChVkbSp/vUpGR9WSccEuqnN3MLkj+SJ9njfqOdamRGqSxmxSwgfN7d62oAdkuxq8w3uO9409E
cRXl7oRCceLfrfiqI89OdemJreEGkAc7b2s1174ZwyX01JdunnHXbil8afZXevO9toOxRgt2vB2r
SwES+yotfbRo24+/g8GzcCju8baJgUBpR+cN6TGQhTtG0W7xXh59YbUiB64FI970QNuJgSLYkHYX
ON6SCpqODDnC3M6xdmV5UzgasyKtq8xIMT9OpRGZDczwMtF93vXoi+S/KvNZ8aVWo/5tOe7y96Oo
t3hfFQ1giGjZlb5V+amJ8d3M2STke8QeRP6du9ej/q3LX3QX7yx5cmA2cuV8VQ04ZPRvip+zlruO
vCvvDKDuKky74ee0rQOCxXqbJMkhmyj6zvt5zPxibJjvVXdTbwYRMTYRvRq0xK9t1RP/WnY7/iFS
IFUeY3MH+mjgatjPpk8+GeQ2G+wvQpSqDpTClHyCg0ucibhCzLZT6WtFhem7/eBgmBq1UR+YUIWr
isEHNxCzMTj3VfdA2NJvnOgxV9G2rwcduGFADAPEgSVV0ppJKz2qgfiP9PS2Mb5VtfvQeqrB438O
oHfpD5Ca/5lZfsZRzEFAoM+SDNNIoAInl8noXWm1He/rFsIWfWFdxpZ5n5X9ZV0WMcBM2kNpC/NS
63JMU9Qu3yFTfxvcJt80FRr35yNwxQVIywb6kYtWPHC+p7/NbOOJ43dUmPEunogYfN3Qn7qs/49m
JBfwLsqgvqKXoeEVu3boN3rBA+KopojWQ+vN03KyItrYc5MA+G00D24agvxnby9ijY1qGkBlSdov
wAP0YzJgvxTji8juMsBhsKLZ+3X+8yjMyKh2ERdFBMELmImuM7IFPSp0gu4bFcD3n8P+TIjKcEgI
GJR89PB9xABWXqPl861onRpQYq/yy6m+qRj6p10zXse8fOLVnF2QYnADQ7Oty0JY1+Vk3nR6ThX9
kJXmJw64t70joycNbpsta1wj7OsqYJgrTextXP3ErkB96Ru9ecGSbZLmgUkuI0dFU7V8xXNukXaH
1kHPbjA0kIglQZLsW+9Xmfl2vgO4fyJXg6ECwq8fB3/iV1YkB0DOYk4GIIjW1DubTde19UGa3aWD
tngUDXlQz+CVVsaKznwyRc0ieBR1bM4vq3zv5Po1b+8MagVDGrAGmtfQ7TgfyRKxwHu7Ugpoijyt
ZnRmQ9Z/TbRrEEn5enUjtAO0GHfu4Kf0kHt7rXzUsru+yBUJaO3cR/EJJIDtLGQ70rlfm8NUGDHO
GH3IMJc/HLL6FarjB3Ar7ry+UFS8a9vWA1EfYJQGGDTk4aiJRVWegPE3JMYrmfbeIj5sbUX/87xP
VWakRVV2bxk2w12bpS+9th2A12yszQdJsf79cserkWozDH7b2TBDUSixHkj6PSafaHXIekVdsLbX
jq1IGTXRIIXOHVy2dfHVGa+sPORt7Dt7kgPJvPcaFdnTqvPQyQKs0XUxLmmennxEsziZl+uphusp
XvlJ+yrolVEqiBNWDlg8OuDiY2FgCADK5WccHf7aUFTLsDUJOwNU/h6ILb4UmeKlfe2uc2xDcl1q
cq9OO8rDuLGznYDGbUDNKfdLYdJ9Qu3EB7+U5Y9g6d2fj8C1/LxAk3E3AMcmJqGkFsnUjEB39TM6
aZ+6K5StoXuVVn5+YQTVZjp0KnbmFW+emJPeVIAq70cwrpZhWd/X2new72u24oP9P0vywP5sgmMF
/zn9Yg1JvblosSTtctg1F4syx3S3CHN0Ad+rdOJWF3RUf0n+c+YcBOTQRg/H6SaybrThK0gvzn8j
lQnJZ2ARcKmITKzHuDLAaS1eZhWXhrESgSdlpOQzLeYFaXXYIGABZ2CC8DAQnPqFFnjsh8NfO2tf
6E/5+FjOn6PuqdAeiHurR5fW5IPxQHH1X/+CR06V9lzCEoJJB/waet1v44NxYEF0xa6mDduUyi+4
vnQKVlYHQF5Tfl6o2iLT8wSd3YTfW8kr0bbdsLMg2ppuLaLY6CuQmqWL8mZMKkiKKjcX8TMSZu7B
Is+UUz9t7lo7KMpfY/9cOzPw5iqYy8rZeWJ0CbCjFGbVxUz1EXeEDDAaPAGAodysvtsJyMQzxadb
j1XgOiCIhmFOGUTc0tpmXmYTFPAbPLaR8smrnv9mO7yZkJIlcJ0J7v/o4/W1sU3y7rqF3Gcba4rj
bOV4gdP+mJHfg0xmWUbVIVM59YUGkGgVdu1D2Xw5v5jV4INuh7lgKXE1k+Jh9DjV4h5WLHHZFU9V
TDZ1+gwOkSTblkrp0rVAwKJQO0K3FXLdUiCkZOKjyXFL6McvTvtCgaztzStrQJdSUfevec8AFBov
aVgYUJynIQf4KPji2oWsi/zkwx2AkOjUbExHdY1biTe0z6DA5xDAlB1587qA1g65jZLQA88Z3nZr
HgyinXeYsB025z/VivNOTEmfqnA0M6mqOAU2tHgE8yfGznJj28ZuUCM+Isv++XF7mG3AhAFwvAt4
5NSFwzinaUKyPOwcdqN17rbAmLepF6k/TvamnXVFu/+9K210CT2UvJixNcDgdGqPOxCyKTFWFNrp
y/hoQ49JWW2smEArFwPCeBvUlzGDUxMlJaQfJ1zvK/JUDU+xeeWpqtD3G8o+MbF8xaNcx0shgKlF
752ltu90dFu8mhTDSON0KMXW6g/nP9L6itzl4QcCe+8Y3czKrsouQz5PTCghky+EO5u2nj8celiU
h6kMHFE6jg+pyGDeyEe7xIu7Jh5NemUbl5MXRtNLk30/v5z33nPw1A65mGUzocW+LPfIe4K1VB80
imoG4hkZRtPjQ2pAlz1/hMyp1nwcSX5qbvk5R+Y6lzWtnuJI0hna++yzw73vhZI4bomq0yYArIBP
i6CP7uJFQdpIGK6p7SgezLA05ts5Th7MSAWCep/uTk1IfhtrNpaV25khBqP8XFzVpH1Jq3Yz2+nX
81/on5GVM6uRcZVQou3mJsrb0DR+MCCCTHFXJ6NPjM/ZXEAh9tobQWB/4GwTR4k/a5dUNNt4vBzt
nRhpYEL0DDXc+R+lWL6Mzhrs1kx69DzD1ooCG4qxHFoovKuCkY3BeVNrH9MkyInAX2IjOFKWmrOo
TeIRH1Nj476fzDtmqkRK3u9pTGssJI32gnvE8NBpVGqg3+FRZ5kh4Z1vQ9Z1qPNvgkaKvfb+PDk1
IwV/0TZJbXBShWVzEeXf7R4TDUhU4gJRrHDa6oowErJkD/xLbp60mbABEYcpfeJhPUIYbpycIE5V
D4WrH+fIjrSklFOAi1HshAX9WWviItbYxfnPv/wf5OhfruHgQcb3wTzc6bdx7Ebj9kDMcHavPefQ
Ffcc/c4eJGhTUfuTSl5q9RsdmZMWROcJcMN2rsLWAVMsAPfpE4u/enNQxB+vnBEOR6aksrZtU4Cq
ohlZCujXPi0us87eWHGreDVe26pHZuQnE4xCANuBe1BoxdbFXOWBp9eGX8S3vIWw0PmPteo9QDYX
5VQXoE0p8UKSzqNFpJtAvc8b3fvcZsZlPMwNvpXrowRhijBfXRv4YzDkarhLy+Y0OKbWNXMyJTQ0
ZyOYWH6nZWJXpAuXi+q5c21pmJq3wKUJzsZ3cKCU9E1veykNp6z1o+4hx9nY8qe0C1ATnvfi2qro
gqhCakYTypBC3k7x9pVZJQ2rotuI7EfVQgM669pDqVmH86bW8gS1wIkDtCSAqDKfNGqQDBfhlIeA
Js/+MNMuENZPkvf7/2ZHuh0gSxGtzWAHvIk3KHF9h0zfqnh+OG9mLR2B9kbHLBc1ccWQthRJu8wR
4MDBRLJ1mdLuurQUr95r6ejIglwzJxOvmhzijiHEFy+6qvxs0Ol5MvDOCwwaE0i2iYoLfvUbvS3K
lHzX0ippqmRqQkPD+Zr4VgNSaRVLg8JzMnBcJ6OGQIhp6HUgKxj4Z2F5/811ck1rW7mdAMJHQ8P8
nqR75jV+ldwN0WPnYnTj9XwkKJwm88YkkIob3QjfSZiD34z9bp7Q0HU+Rtu2NNoxernMGePKi9Rg
S8dFjmNrzqyqDqvYAn2fvR3GapuYjx9eDBoFgIDhOQRXa5lTvOkjN82YxcPM6CBeGh0alh707C92
z4kZKXsbaTbmcWNSTJkBVkmHu7RxFKf5ymc5MbGE4VH9H83IZTNxeAiA02aux63QvnWtSsZsZZOe
WFl+xZEVkrUmiT0LwTwAD72L+gJpdAxKMKzkT4Rpu7/4PEsI4FECVAtygT42eqn3aYRYS7x9zNtD
35F9U0+K/tSSvKRKyMDwwR8z0p3QK2jSwnU1iHsbzFNWFxrTgwEuxSypuCtNNmw0dwpIqoL3rpxH
J4alBKSVZS3GpgBpmqMH5eg8QKjVn6ZfOc0Ur3ArsCzsp6M1SiEYeZ0tAJ7nYZnqW6s2f2a2iVol
u4qqea9HxY7NMdoU83RB9JcyHxQdkdXAgYIk5vWgPmR4kvlCy7WCmTCflXFQkEbDRfgrn72gIpBl
T5NtBcaE4Hz0rH/WN5vSliiEnjcAcPMwrz/FTgpYxwSBcaMNBERNK/uHVVs7h42q5tb6Ul3MPC+c
55Y86tkARzPVTl6HApieuttl3tMgvuDpziJPXfTz/BrXI+iPsXet1VzrxrRndciBEypn7WvP3MAd
tE2R9SqI0KotYEoNGz0a+g74TtzEM+YYyZJq9T6L40BjzkVWVdtM2Ytc9SHQmBbG0NBC+af3f5Rn
6qQt9VFkdRi3EF8uIYB7aFCqTekzPherX/7CiUfWpP2ve3nU15mH4ka/nmcRJsYEIbbxMilUdPgr
zzELo8DbwqQdjwFO4BBsl4ckNu5bPu0Z+Ivq0X7MSLcxeRN4gx7wRNtl1YzvCc0JMSnaHqsnxdFP
kLbiOIrKacusC6cYXPIeHCwKgYmo8vlvvIoHGrAnoOHpStuvEqjriy7pwpbfQHRuLLog6YDnSj9e
AS/KI3/sSEV9SgbABmNsgdFs/RJQim7qDnQSitveutv+mJGJGfkECpe5gZllHCkXy52he0k7zFSe
d9tq1npbjszVoEWsMsrGRTD2dBMPGxOnTtNMB7ChzNoP0L1vEs1W2Fzfbm9rW3b+0XbLiQn62gpr
s0E1aHpPOqjBKZw5+/NwPfMPP9Qse+DNmvTBtLmK4sJEaafbHF21TdnftN2rC+FQZnyz+eN5f67U
32BLNjy0LD28l8uMubVW81Jb1tazXwW3b6eMKl7J1y1YGLiFxAUUwhfvHnlvpE1PQDkH79Wd31X0
JucqQqHFJe8qFDwB/jYhj8zMg1kOpC3rcECqGEv9GxXGham1qU+a65K0KvDgarC/2ZMLr6KgnFgV
xuAG3u5bfdgNkLqwBm+r+DZLujuzLrnbGZlG5KS93uLSV5TOFTHAenXjQHKlgLj6pOdfUmeGXGA8
Vzrd4A1R90rfLlMvLQK9wIjrpV6LZrxNZ1yBhS8w85y+isGrMQRmlw41Hq02z8QrL1pjM3QVJq07
j9EgIW2avcYxpKz2ESSTHDAKj6OLYiQjzvcSLCOO74yNC3bHZobkng+gd9l34BGpY76JMKA33FZ1
DhIkKoYy3raaA+4Iv/Bonlx6iWtH48arMWfna1arV09ofOAp0m2pxe9oPriTH2cY8sPsRD/pruJh
XBEr8qQ5yg+QhFtJDeWdye/STd2BfhA9t9h40FRbeTVZHcWJdJZkDWgfrLLt8KDbh0DTBTqzrybE
SwYUMTPY5LMh24yGSmx0NWEd2ZXOFgJmiWxMsOVKfl0OwmfWje584jGwl18t7cf5KF2te46MLZvl
aH/3Yx1V3oyhE5vwfJtHqHZYPk9BO4BRmUUX562tbT289i4Ph7jxAId+ak0w3LBTM0XpMzx7Fr/E
BOxOFMPTeStrOevYivThmIM3Xs5QpBruCCgtvQUsRrG512Jjub2beKhZnkOlNB+nRsa4hoUUeRbw
0tx4RuODFn9XNuaWlm0wFA5A/b0i/Ne+FqYK8TaKtiUB6O/Uf5EgotEoLnNx0/l1/COBgMITmNDP
+2/1K71ZkR82srICDWADKxP4IMvO3gH8GyS6rvDhWpwfLUaegTaztuGZizjndX/T9eBzN6cXp/1i
Ou2tDe6TlKrIYNeyx7HF5aseBbs9JylUP7suZNa0SY34JpsebdE+cDoE/eT+Ou/G1TB8c6Pc9KNx
bRdZCzcmpXfT6+btVCju9opwMKXavu95TwoPFrrythbXafIMWK9pvnx8HVApBJGX7oApRt60DnLu
In/VhGy6LXT9qq5VI2qrF3jQThMD/wKngRwKWSl4ZpZjH1I6X6VpGmGOcP7iuMOXGMyaadJWUAIA
rVwrQq/H7AimZs6vcS3kj3+AFBlTbVS2HTtNqIFkSyNekE/suWQqMYW1kIfcJx458OqARoH0KlmD
0dbtp9SCxu3jzJ6H/IlCXiBKHvjcbwxVVb8WgBQ6NSDBRuFmy30J1nRFX02iC7PZ7MK5mrqdPoiH
855bgaph2v7IyvIrjjYVAUcZaLCxqQDa2MbxcIhmzMAV4xiwjtvgzOVB1phfWtzhs66miiSyeuk8
Nr982SPzYIfUs85srbBvp4NV7AyR+hAdcK27PjZ9m86HGIQjRn4zNmLbqPb42jlwbF1KyH0FOpy+
Hq1wKG9R11FUTY3zKCKfVz3AuJe19vm8u1cj6Mjb0sGTdqk7APpgQVXk1uu2ffVcYMCtbw9FdUUj
hbH1bwt2LcCZ3aVrLW2LrhqLuNd7CyXsbcUDm7h+r193GCY3W2Qa/WIcrnXVrONq2L4ZlXnM7BGk
rIOOsC1oM27rvuOQXEfb/7wj163YS+mDCQkivyswz0tjLoYmHPIvplHce62raEuunTaLsAe2ukkx
6yHFRjlbHJVUj5zihTXZa9NDCh3RVN+0VHHpXJk8wx48MiVFhWimZKojvQsNDGL7ohxbnGcO3eEJ
9I6Wxi/XKucHyDp9E338s5wFcLqE7duycoI6pRkm0UcSxHTeobZQ6TGuptaj37ZE9NEG9ZpGkKyv
m7BlACU39o03YQ44YYp3IpW3pVBlnU2m1LC6sG7TbZp4131jvRqJ+NZHX2P+cj541g7eI3/LeTzt
RyPF8Y6cl2rdjiUX6WiznVtVmGB8Om9KsS75jJ9Ns4KwPPJ331/Zg1n7XaJ7fgreyczSt2iXBOft
re6Lt88lvxtihj8ZIt3pQqFfGza/yzMV+kPlPKk8T9E3syDo00Bt5GYc7nTjVwd+E3L4b+tY1nkU
dprXU7AgwG+N7W5TWjyyWtW4OI3sfzQYPeBxAUDXoWkCxpRTEwmovBwsJQm1rvattthxt31NHfLr
/EpUZiR/WQD1xSDAhAaNgNyjMHZWOoLwVnXtXDUDxoilNgH0UpdWY5hMQFApiy6A/Is3rCl/TKKy
As9UocBOz0y4bZnMAt8YwIPQL0XyPXVbUZsxT5s8Dr3atIBjn3XoCFgzqHt8ALWy6yjXQILUu838
f6Rd2XLcuLL8IkZwB/BKshe2JUuWLHl5YXhsD8Ed3Jevv0mfM+NuNG8j5POsCFUXUAALVVmZL71T
4Z0/40+5IjykMbXrXyFdSwlLM1KMzQAu5sW3q8VP82zfg6KT8aBsDmDZ8lpIj0GsOFgwtdaLsKKK
oy3lLr9+gwl4NR6SeCYAdyg9h5Nk6mg39/aTaI4iFPs0yHztpzP7mIYKxIHu3hhIQGuem5NcRppU
lrTt4LL5hRItjLnwhaPiLbq8sK6ckstroyWGvEXn6RS1yNSLj2UHTjRIsJTOcEpzU3FdXUUtfAKZ
9sp57kC5SBaRbbuoi/LC1kIhiiMGvZ+WmKSePuhvuvH/49W5Hek6yVrHofZgx6fCbncumX1uJAGb
X4zizTpavzxC2x5JO7A8MvLKAnZ8TBNTC4Ek3zeQnDe7T1E1/EEsmEAH/GNlXdez67E3uyiKM1jp
0tKbU2ffARyqJW97V/2zbL/NSGc9m0TUiKQfTlNZgg/PCNKhuDNd1fzuVsyhCoMRzHX2Hvypl94U
2uA6UVwisueQQ7Nm2MfG36ZApvWmF/d//fltSB6jdwtXODRt+MkVxo5p1l601i6uTa9O6+Dtp/XM
J3kIw4nnCRoorRaOehk0IBbso2nXg4v1D8xYaCGgjAWwvQyGE5VbdnHF+WlZjCCOix0BfKxUUhJd
fvT/s3ArQRDEspEJ67I3hgZZab3EDsXdfqkCnYKzk/gU2eptd1R21r+fxXVWJ1nZRU0MUucGVNkC
qosYeq6a6qFgqqWTyhbXTknRnSKViUjbOuEEKkYyMA9oqOOSsC86L/wlAg60qAuPzyAXiZ133cRU
E3BbcX+2qnKLwYQMkJmWA7xtzG+RmJodzzM7HMuMezSuOo/HtYqnVGVT+mg1Nm+QVlfDqeFoxIOe
GMSrILnIfDtWpSQqU1LmE9NJqwazGE51IkIzMZ4it35JkvSY9PXd5BiK2Nn6lmBQHoMn6wgFPsuX
sdOYemQjSoZTyfrHWWs8PtLnZSz2t0P0/wmb33akb0lFTIwiT7UTFpDYiqLWL8n9GCeey19T53M8
1F6G0qS1H7iKomQj9YLsxG/LUsDG3ehwPifDaSAvE99NELUcPuRu66fx3kkPmVJ6Qqog/HNE/rUo
6zilY9mJamqcEITEwSygF67vWno3gB0sBrjKAnl9bXyPs1qxlwpPZcruyHTGWuS4b0j1YVhIkGZ8
B+HKXdGwYOp1QLrukKAqXvzbl89vZ6WNjQajGV0OozWEc1zjvkf+XPLP9Zt153CHnm2j3PbV0mQy
Cl1oobVM3uKCCVKbd30uDrcDdfM8GOg2QLYGtMCysn09gAZcmG580svkiK947E180U7orqi6zJsL
Bx53QG8glMNkWpIuccypGWh/mpt97QZN/ndrH5dekfNsxgQSHkDG4RWREdKUFOaQQH8unDtQxKd1
+9xU4P+O9PsJLbdgFOi8RlZZQWN21N5UnvjvOfhtW45HUxialXV9FPJ08ARmK/0ZaDGvjqzFjxyt
9wQI0m5v3+bzAoPK//hrSuHIq7IB9arTA2KK0otgBug8GxzA+DGe9d1gtyea8xDcVC9153q86QJt
mBVrvr4pfjfBr/1eY+zse1wKU1sAKIlCczAeLHI0ancfN/lOQCczM/0SvI63vd4M2jOnpQTAHC0n
Kw27P43mhwgyGYbh7M3aDm9b2XALoz9r3RBoe2DGpaVlWgZMRtW2oLKqjsBwO+mHGvMY+C55E45k
rzC3cT4uzEn3NtGzOpoEJjEa00UnvjkYZQa4X+mR2n297dnGIbkwJT0Si7bmRJ95FAJY0u1aS3zV
aHyMK/cVSgs9cMSsAylyn3sL1SfF3l1FLAOn6EqmYmJ4cZ3cWX/cWbQ0MzUwy0r0Y5uDxT16dtFN
rbo9EFZdb/u6lvtW8xhH38z2uaUqCKCcbcA46C0cTHIxPJNBlnhpPJ9szu1YTMdRdABtNnmcd/Gu
A+yC3EfJ1KDcPsSEFYFV9srRTXnZfxnH0wXIISArrzyfoc3MKpRCjkDkAs3xWSfjE7hCd01DAN3/
qWk/gRl5vr3VclT9solBXrSvXUAeqVTxEQseGEMdLUdg8cpH5jgne2r28ZzQT2k0qZqvV2nPam5l
TUb+D4JcFN4v15foXaFppj0fJ3DBVVkHxeaXjo37JCG1F1tTUGbEy9rPFgi3hQ6Uy21vt7b33Lx0
ZK0GuY+dwTxpxk/z4h46u/IhCIF5XBv8tdqs6KLLV4TsrnTzRflYN67dLMeRLlEAdurxWPTGu7FC
4DrJYL6f6xavrrFT4TCvQwnDBRgDRqcbkYz38OU6T3qbT7xl07ExpyAm4m4Eg2k0k0ORP1KHB12U
PGhz8+X28sr3LjAJoJtCdxigiPW9L7kbt3xKncaejpbVfOw00KQt1ftBF8EfmIHuNwo+uCpMOfWp
snEgHZSWjq5pHcba9kvAR8w6VmRyW964BOUyB6JpELWRYnXRaQX4RcWeAIT0SmocTRDtCzdT4Dmu
0uN11c7tSEFpGvXYuU03HftqLEESKH5Weemb+fJXNNlib8TuiOO/3M9ddUpqqrjrf002nX+df5nH
oaQQHQNntUxJnIPwc1q0aTrWmWO/1E5tvotHCioLN/GyBbpWvSUWP84aT0CQTMzToZqyozOxx7ZL
73NwxjWZ+Elb9jp2mBeO8vclSK9tY3ju+XNMUQCc64p5zAKX5ZQ2X21tnn3dKJD0Z0hXG5N/vx0e
11caplaBU0AuiflRaCRcxn5Vlu4ssmI6pmPtkdzyqaHt+nL6yQDzuG3q+j6huKeh1AZSDozxyAFv
pxk1cqQxx2XAQ7i41+s8iOqPc/qQKFUXpAafg6HI1Rj0h4AZoODXkc702EeuwEzzcORGFbjDX2T8
EbmN6bF2nez6a6h/GDUeNBjGrx/LpPOSsn2Osfyp0QZFoswsV5zCZdxgVnP9UFIHTOcAQV0u80L7
soqJMxxL9q0QB7P61s8HPn630k95cex04XGh+jxvJAfrgCj47PA2x/vclW4Y0qZOMQKn/9Tu8o9W
UB9AGMY82zN8ExRUpUpseWt/z82toXaWi6RtubCZk+HoYrw7ykLNXry0+DmxXT5/fnMo4SrDsB5G
NF3DvHqYRA6f2YzlpADJL81Hi38p9W91AXDorMDzXn+F8V1YaV1AXgzyeYD1JbfcIR+WeOwPCDiP
LZjkABmpNldB6Yi/rB7czfP7ukRH08Rzb2wUH8Wre/XSulxiWeyIiWaa+sOka2jrCzH6rW7h/PTK
ca6rDg++gMDYrJo2EAEGcbIUpJgdxYmKkv7QfO539AR1cZ+8j+8AtPHpEd0V//Ymrlf1xZmQzEkL
21jjlBgR7w9xCeHBr0WrWLqNnUNaDNEXF3IhwFvJY6qZSDNIjNdiBecHOfLUGmTrMUYbJuhIiQXU
3vzzmGv7yLG8mU4K967SGdQAzqzLLW9e46kWjVDUoHm8J+w4ahOGjuqA199rB9zljRHeXs+r87ca
hCwEEhggRSFkdRmoSwuKMQNIhsNkf9eqNKhyDUTiQTx/xqChIje8+mysmcR6n0E1xFzbtpe2WLP0
QNjn7UHPwXmFlwYYj4ws5ERx+q58Av8gJmSQ4lOoAFxNulfMybVarxoosbr3Q8f33G2CZGGvCdRE
Wf1mt1ZzaFFDugqJGfQALt3SG06X0q6Ad7R0j5lg87Lfc9ALCxU94FVwXBqSn06l22aD06cNZiym
JyhysiBu+I7lw5EN5rt+/rF0sUpNfP3xF+dNsimlTtqyTNMyzN2pGpt9IdKXPHEO5VKDuJW4e4P2
u87CFKcjVK/ULWfXhiN6JTrofGREBheD0PFQBH5BGK5XO8ND74i7ugW6LmMvkPY9MTRXbx8GlU0p
HzXyubCFtTgnFxSjkYtxuOZZq+grUAF59GozoShXXd3TWFwDCTZG/ABWBPHjZeTwxVxIOSTdidj9
I8tR4xidQNP3t71SWZGOndDbruY5VjKlFDO90yFJNGggZ4rFuzrdv5zBXA4ukl94jUtnjIq3uehy
APlthhlYOiXf3F6kmCU3PyxGVim82grMdSrnH3NSYCY1yk5CAzgIqMS70qrZ0er7lwyaErvampuQ
cme4x6Bv4omhzBWTXNcvCslZaeeWqjAjMxmASJzIIS+tlc9Yd4KqT/2cg9PI/FAnXwyimkfdutnw
6LMhoL3WUOSPrRWlBoqBwNwT49WJWWDMmGYhRRxoI34GoNa3I2frPFhr6QINcjR9ZYzgWAB4k9sA
IpO4gAynXzsByz4LsHNb+bFTyQhtWbNNZN1gj0dxWm5i0MqKlmbGxKZhL0GeNYYHEIXjTo89bb24
0u7oHJmKT9LWggLPAHFh4BpWLbvLoLUW4Qg6YEGzeWfosyfAl0+obw/7hfDg9mpuHZAzW/K3XZhj
lWUgxjnhBef1NL9z0/aQkb+LoX2+bWnrxCPndAkSMgwRywxDxlh1Heu6+mSZJuhW8qPtToelM15u
m9naMMcAuggaqlu6ya0+2lmJ8Mgp+9ux79qOnJgTf0WefaLg553tt9YLcOpWtQlEP6auAaC63K3I
aalZJVycHHMJbFb6BcAb87QokrCtoDg3I12YJau1OVonzeNq3Fvlh2Lu3wFPtXMjEUK4UWFtcxXX
bgzqH6Cuk2stIgFinqYguBLlF6hCYk5Z2MTXnHdz5i/g9r+9Z5uh8duaXHIpTCMaBY2qE8g+juiR
/sWG7AiJMMW5UpiRgQhtbiw2YCk2LiruW8Z4mFEBpOnn286sd7ycnODV/s/SyTONQEhPUUERD33T
+JWTHJaI726b2PrMnJmQcVZcROD3YIZ9QjX63ZifouUATJ0DekuIyO/KPHTL422LW9fEuUUpyBeA
hBctWcSpGe0danTcw8d7b+Ny4p2qkLOxTeCFsJF84ECt47SXB2qqRrYM3YgkKx/3KPihQJYGZqpC
u942g+7DpRkt70dUGiBsnA/ZwwrW6IfhS6QsmGys3Jk3kN+4NEPSjpZdgXBYSn2HLBGfKDNAP9Cv
Z6LYpI0rAqwQQPOgsghcoQyF4sZgxkmuV6clfuLmox3/MPCmMfKQ96pW20aQn5typcVjCcLfpFp1
ytwpFDMYRyF18nI75hTuyFSgptGhNObS6mSMXRdkbt16yQJaMkH4O7tKv5pmqysKe5ub9XsF5TrT
hFy7tBbQQXWY2qb8aFPmW+ZBTZigWr/1h5xVmLRoiJpIL+xTDzHoFgwwjaMqSmzG95kv0gdj4twg
OQfWWm8tKC94Rmf6Y6d4LGwuGC4Gy1pRmOAeu/SDuU2cjhUWzM6eRyiz2cMn4rwv+VvRTmxlWDmz
szp7tl5Foy1ABGkg9bO+U2vfQ+FwNv/OundapRioUHkk3T6kc+uhtkA61YJqse2bkNTinmpfUvo2
Kqj1Nr30SUrzKl62FuGIAVo7D2mn/TBB10Wt+u2FB9RRUD+GODcBxkKKAxCmDAX2voJaI2ZQ9AjY
o6b/25iH54WVz0IX8e72ud0KPNSpHCRgOB8oxV/ulWjnNh6HyTrFTupz7a+S0z0fxdszFHwifluR
IoKjW61XpmhPnH7ThPBAbWQs46FPUz/rwII8xgqDCrdkrcPcqbNqHJAS1W22G60cwh+PDq3/Nyty
p7RIYqcqetCq6RZG6uoeqrmDnyZckQqtUSwlKeerJ59bvZh4jA7HSvdpFh6dk13kJLo3tjPSO3qg
lX5q7PHldmBsXehnW+ZIW5ZDY8SNB/gGUIU30A9k7jwtvo97jw8f/sAUuKJdunYkTXnQAGyO2ozi
BjpnYtxXnZ1AB9Px02HcDSU+iXOi0iLc9A04dB3FE1QtiZQgaRiYAMwFvNWj8bEvg7h8guaWN8Vh
Zb39vQE2jn8tyfPniZ4ZrC9t66QnXQA9Jk9v6xUhGdxewa178NyMdA+62liC4gFm8k4Lpk7/YWa6
15f3Ude/3ra09S3EOUZ1G+SVgAKvv+Tsbse8tx1bAsLtLTAXSWMeCH/rqMB61Z6ZkCFYLivbGW9S
TPyJ/jTpzK9J904kieLwXtfpJTvS53AYekN0sdOc+nwY3jmD+5Ca031RVv3RGrPHAgMKYayTYwW5
LVqbPGwyrhq62yoDwVnMcZmmxVxM2lyuZ7awSMxNDr03Yz40BYAkcfkhzWu/6uiTlZRfDYYvNTh/
vIn9vL2V67++ulaQ+IF2+VdfWfqkreBvQmOoB8wF1Ja9pv7LGD7+TybkNpIB7fQYTPrVybamGNzL
5vt4IA958WYoxbqVv12RS72ly7U+GUCiCZUH4mNs6mtEHHEYRmhFFnHeH/mMNlnM7EPD53j/Pzlp
SVtYY2xyQmYNJ4vuWLrGcSZ/z/WkOOKK3bKkgwcK64qnFoiywc3hW9HeWPJPTRErUsTtQ3G2klIC
YmUVAQ4eh89xUjp8GruxX/ylA2HMi55mQoNEtlMXlUcgZQQ6VDzBZj/virHa5ZUmnB8kK1oVK+vG
dY0i0doDXcfxLZl1oMx0J6K0gQZACuhj5g9Z5kcN2OyrkJqKC3vTFpKvtcy2jilJN6nDTdYXbWqd
0j7/wYs7fSL7agXWLeXOSH7cjpyND7uzZnr/NSZHTqzxMk2SojlFQ+3c6ZoR0NnQDt3AzNc+He1D
bldhCyIWRcSusSKd/Au7UiyRjGi6WyWgt4/z94K0Xl7SV5I2ngny7dsuKtZTTmh7B5Rls9WCFV37
WoImqnvHra8jTT0jUZSaN+osF05JO1cJEGs1XYlMdtYOpRt9d+fxtabJIcum7+XQeUMOSCQb6k6R
nq3fiVurKd2jA3QCWvB74a3LnQOh+aPRqhowWxtmWgAeYNweTVa58OsIozGhSgHBCHGfu/dd+QgC
KX14vb1XG1cMYCK/rViX36IkyReh16w+FU19BPQgIB0NikglbbsVEudm1vU8SyEans4WEHfliVlP
URVDQfJQYDglBn+AEylqBFsnbM0r0TEGjgIQ60tb82SNonUFyhIiOrjZkXDm6SSsBz9js6eU9lKZ
kw4Wi0sNoCrIh5h6idlv8Jw+xBwsG84d6R4KlQ7U5n6tIFzQ4a7qHlIau9Rjm1erSCjRmx3Qmd5k
kx040xTxvXWwUDEArwQFXhuURpdr2JVGGk+9Ax42Uv+wTT75ZhQdokJ7AIoCrwF0csuJftKLSPEu
uI56UP1BKYWgMY7LX2attowGfHyzDY6+eQLvYO/Xne6DxHhf8klx7V8vJUyhhwMwDQojmCi59DGN
C30k5oC0dngZJwB7jEObL8fb52vLHxM9WvCxwxj27dJINtttKnJSnqYke6en3GNp/ZODY96ORsVl
uOEP4gES6OAuxRiFPG67VBBhpxrE5A17N7n3bPwKVnNFXGzaQNqKWhLwGBBuvHQHusmVMY6dcYr5
shs4tbyq/aDHS66ws7FsaG7/a0d+Dwz5bMUgFS5OoDn5ORvkHUZ6fxiZ6WU6+3R7hxQuyZMYJYDt
AFhWkO/S7vOCvnfmOACiVGHl+oOBp9OZQ9KXyo1scyoi3Vh7sDV5bc3dbS9U/1/amNQwZtLbY3Ga
F/6+ARq1yl0FIPZ6T3ARnKVk0nkx2qlcwJqIJzt1j0uuBVpfP9m1GU62++W2N9d3KmBwYPvFhDVQ
RkA6XIYZiqYVZtUX/VQMi8ecJ9DoDNX3oQyi8blRlS63lu7cmOTXktqpIAL6bbM+75tuCO0m39/2
ZyvGzk2sn8ezz1+e92yweoqaTZz6IDj2hfmQEKGwsu7xZVJysWpEirGFJJGl1wUO5xJiukan77sf
PVtz55ORvVJVy2nDKTwagOSD6Ang3q60bmbrZPEAWstTTEnv1dQKBah2jdHIFfmktEGrECEgdXS9
bnCJQtjicvX0aNLJUv/iRvhomNNj1amGA6WV+yV1iNwfWGHo0aBIvv6Cs/0Zqrkph5a2Jy36OsEX
8z6tDxFEVFFeBk8yV6Uo69Kc7ZRsT+4P5mhJk5qz5pSJ7rvbtKd5aibgg0E2b4i3fRaubEkZw1Rk
oMTRcitMqgakW072We9j4nFSKA6tFA9XhszLRXRzcCppTmKFpqP7cWR+Mrrspc7Jz9tnaWuv2MpH
h3lE0JXIe6UxHRw4dIrCgVf7mnxOy3u3ejFtviNjdZizj04xB7dNbmzXCiMnq77oKlMoHV9T4+BI
Ksb2ZI/ZTqd10HCQZlfPvKWH25Y2Qt3FhYcrABUi5EFSuhD3mQYx34aFTjftF+Eeck2xfCoL0qlF
8pgMkE5oT2MyeU1ZAeVhK3KeLRPIQFb0OQo0IL+6DARWcs0sasZCqx/nY53MyaPetNEfbMqZFZn6
ELwiZmZCLihsHNdzC9Mn83gwzfGYoZh8e1euI5tinBA5D7T7VrK11eGz6yGBxsk4ppi7Y2Z/qGIa
pHW8W4D4uW3mF5b88lpY7TgUA26g3kGCf2lHawXtak2Y4cLHh9TOvSSKvciuvXpMwWrx2kfJN7x4
wsmFLJ1+35cQGpvnXQFgMx5fXuPWHrVVClDXu7n+KAbhIsQ+QGTSblYgmcOnuInCJI88WvZHPHd3
tx1f/bryG89cyJohqQPv0KXfjjEumRGlmHnVxw+k4zvHEh/iGByBNnNOwJArgHib+3lmb71izvYT
jMoQBE9tGiaE7IyR3Lla7s2VSnb8pls23qKXZoYac8M9JAVA1/Uh0/1+/Ji1g7d8ZcAg3V7Amw7B
kvSFJOCkNqwM10YBBk6jwhR18WJqseLEqaxIx2Ay6tbRSoFzrRuBMEXYs9G3iCoaNgOOWPjWWyvl
layNsxSARpPFYWGS2b7N2odVEuEP1uvMxOrpWQBURT630KmIwsXBkAOHNnvBQXbs7t5uBk06PMUM
Cgi7zCFV9DxrmrZloRuxncV5MPYcRAuGYve34uzcjLQvs2icJkFTd+VTqHlomDku9lcy3E1MhdDa
NAW0KGhiqI58STo5ixshd8jRP3GTMBN+jvke6/v83Lxx6ga5BOY/ftsxpA1qQNFsN8PSnib7aa7f
WdUnq7sryb5UndGtmMa7DLhAFALWgbHLSFgmmmeUYlh8Sce/Iu29lrAYWE5Fi19hxZEuuKGtauhU
4+QM7uhTPcZIhhaMtYpEbOvkoHyN/IGhNIQFvHRG73jjpL0GRIkzPWjpcp+0hz+I6DML0nI1xhAB
Po3sIcaX0oNSVhwMi3W3cPbttqF1ReRPAkp4qH5C8QUwLymZrJwCr4uyasHGW/1A2SGYrO5x1PoP
1qCCSm1uzpkp6fLkdKibGD2A0K4xdMxAvdL1flSqNKU2N+fMjBTSpl1zUXUFC2c0nUnZvi+4ildx
2xOQnYEyysKtIy0aiR2uZZVhPwHwAxztowtBY0t1BWz78duItFxmxU2MvlI0MOw5mK36kVSN4npW
mZCiDIBnLXV16ONm1SeKfjPjKtIGuQf7nwvGBkM8pvpthlnCy6OCuZRYdFOEnhchnysbO1Kwh5nd
lWbiO3X/UU9cv44XLxmz4HZkb24S8haUHY1f2vSXlmOHLXFr1yxMF3CFmtqjLSCcNuh/clLRXEZl
E0D1q4k0bQb7HclyGqYp9WqA/VdJw7ZRTWJKlZr/rONvMzKWaLJbI47bloRAyr+KHHJJUDlvXB2k
KZCn5XR8oiji3l7Bdfuv7gaCIXMIQuHDKicIRtTQxLRBzWhW3233HY/2SVydMF+AwpRiszbdOzO1
RupZohCzzmhRmVhbo39lc2B0YEX9bve+W++Y6pu3GRi/bf2asT2zBchIn8IgDYvBDcvmQXTseRgG
RVxsnq0zK5JHXRzN1HUWEpLUuYOE4itXjixsO4K5NoICnovBxMtFQzzPyYzy0JPNP4Pk/H4EMV6m
uQpHFFbkMRMTk5aitxDgmdaEhZEGc8v2VqKi5dqOgH+dkavqEHh2oQKOjIdZLSiBhI/E8ZSRp2TK
76wJR8sxPvxJeP9rURZi6s0pdjQzwTe2Tw8ai55TcJbH8fQNEMugpqp3tGIdZZLBytFGXtYuDVlR
HiI3PwkUBtgQKQ6tysy6zmfRneVl2zgtHkOllTqQ404Nv7ScnxGDtdvrt20JGHfM/jM0NyVLTs91
0aJP8gQi/1nDuEfysgwqdONmfkL+NSIL0tf5wiD17dCwofHDkBue26OnrmsP09IrAK/G5pFl0CZA
eorZVJk4IQabT4GRW7QwxwLEt4vXO4DkaesUl51FPk6aP+hTiFKsXw1iFxXm1wmyonn13BBVArh5
HH7/Fhn7n2VONLsc+XJn828jBngcuiurJfJ0ALeo81BG5Z9kgr8tytVfxwKYqC1QI60HgKIKv2av
M3h4EhXj72bYnNmRLkYjFU48gmMwJEMdJtrkocz8XLnW7nZ0bgbOmZn1Z5ydg6afzY4MeKwxrbuf
a/sd17N9TBNgsWxFmWMrbhgQXchyVj4BuR9Q9XprsA7PgdHMh0MLab5TSau/b/uz9TE+MyKjHasq
FTrNEBBIoT3G9nZODx0GptNH0ajEwa9LvysJAzPWwiJatnIdNnPaiWlTbIYEY34lmvkV2efWtxLi
Fib/Nky7dEwV19bGdl2YlC6TxWmhMZgiAci6J2e+E+uw9s8JSky3V3ErHz23I6M9hslhggyJGSaz
HszocZXQCaN8FzXMK6NP6fxtAgtllqh4NTdixICoC6b+MKyJUR7pybCCJdplGmkI7qPTALXr1rEU
vm1EyIUJ6cGQ9iDJcdK8OSXVq1P49vhxNjgqtn47/ri9ipubdeaMdLb0wZnByd82p4YeK0yncfZc
pu9TpgJnq+ysfz87w/ns6uWUJDS0BggH2pYPOrL7kpd7zPMr4m/jVjpfPLkhMFeN243QvwgzBzzQ
IGm2pmI3APdxe+VuhwGTi7xD7nKzWp9DReseliE90UGxN7cdARzzcs360e7zZUTLy6jHj+7S+11s
eKAceb3tyMb36Wy9gFG4NON28VgzC+fVtfdGGRL3kAzHhBxHENROT7dt3Q7sqzckFOZq5mLu81Rl
n7gVVNOHzH5Mu8wbEtUZuh1xTH7Z51EO2WRUqsMyy1orsCBKC3Z+wylPloGWcu1GlYJNe3u/wEQD
GVzLwsTa5ULaaEA1s2aQELyUO+jPHXlv7USp4v3cduxfM0SqkTuQKIprw2xOE+iCaujpzZ72N1tU
bMXb3qwVZRBDrtQzl96kIL2vjVKQMMvtIyuGXWuk+35Qve03P1DkXzPyB0oYVpJFCzdDGxdCX8+e
2fYgTWh3woC0DPkedZ86MEDdDsPNswvJBnCkODbFu+HSNxQwRgxt4Aku3ARExUXJ/V77g0eJYZwZ
WRf47MpLSD1ZuPcazJHFHqScSOaDBmnUH20VUHXzBDMMaWAqZB2UlCICUw3WhAweJ7h54o915mnt
u6FBLwwpr4pkbesEA50FcjwgjWFR8iobuOt0kY1Pk0u+RFPk97H72ruvA2jdE1e8vaxlgBnPXtm5
INomM9lkmes2tVuRsCja+0mfXiKDHW7Hwlacr7SCDiUA7jEqxQLJmJFatKYhfoY3zgQxXnssdna3
zWydWvQpbRR+VoyenPSJZjGKrNEgD9gfe2H9yDG6CAbJgxDk+balzR2C4gldYxv6J9IO1U0XTQmz
SBgJPH4NM2jG+DjO3XPPvpb8T65ZUCRidB4Fs7U8dxnlUeL2ERRucZSc+vsvGkzOdTBCzvvMUlWx
ttYQLU/gAlcylyu9zQZdFA2tGxIuNqcYYqTfAMlwDwMEuI9dtahogLYiA/QfhoUuLkBV8ve3jMhc
1BqyMBCA+kT/q2bx0SSqYsKWU2dW5LJq1gkHtZ+1ODyIQCx/F73YsT7eNXWuiPSta2KV3oa2D8D0
QMRebtWUJkW5tLaBCR16z/vPbI4w9/6hpe67fHpxC1WTTaYsWyudAO2DBRbPDxMdPemDOEYJpAuA
yQ5nHzN4QetnH7Sd7bme4YuTONSKy2Jjvy7MSf5BDh6qnmbjhlapPeidAfUACgmrt/JQ/dctSh00
+IGtktkQzMhiCSaESWgn/UO+1HsyV6+dbu3bcVZ8qDaCAy79a0pGPaVzmzWLnZshLX+C4NoSn5ge
aobixvjVG5TKwxdmpI2KBLdL3nZmKL4P3yeolweunwbajn9qmQdiCejOetnefrp9UW3GB4ZV0K3C
pwT4DenuaGY9j8ZJM0IRLPslyHaVr/nR3vbYodrH++qosLe6IbuJGTIAMxD9DiPrap99kS2jX+pW
4DHMY02vgikd+uSZ0nkw9tGEStGr6LQC6tNDO7D9AJ7Q8S7hTTreT4juMsgZHZgiZ9zaYPTqkM0Z
QG5iDS5/UkWqgU526oRRPx+z9nXRl53R6J+dyXhVeL+R9ABxuJLAMrKuubTamcNjUdTECJ3nJvG6
sNxHgf5Yfa7ulp3jZwELqk+3TW58iQCBWT920GMB5nH9RWfrXUAVPI87aoSL9Xdl0oO1WC9VHPlN
2R3IoOLYuLJmYF4fVJq4bSgyOzkvZna+mPZoFjglH/ICDGatz2sQxL1vVX5dXTSSJSmOBkwvtIne
TGHWxI6HBJP7jb0OI+L7779xCdcvHa5QQHzQ/bpimaZaPGmpPgPVnZmZJ+i90UAfnUDjYmmywB6d
N1c3JIPrKp/t2UiymdAIEFXRVZ+bPv05TZ9vu3QV8pIF6WHRd2ZWxJ1TnHDMvrRj5aVzaiDjgkT3
jB797ra1jb0Cb65tg2XWIWsL8dIfoqEfBdrT4uRMFU52eVpqaz/XKpVPhRm55Gr2nI9Gphcnu4vD
OK5BwmP/bIzl8X/yhkknCiQ5wl3yqTilDGil2u/Z4vdtpLgoN06SRRgyYny2ocR5zZREBzOpYGWs
H53yGJszsvxDUjdep6mGzLeiAfuCWxnvFoaH4OX+zDPEKRK7KkB9diD9vi2FV4JtW0mUtN5uF3c/
ou7cjnT76daYdGg6FKcka0GlvE/6oLbrQEDIaDmRUTX1sb2EmANygMSGSpT0Rc2RvtKSF8XJGN7l
VeFbUB9oRs0rEs0TGJa8HRZXV/sv535bky4k/IIyW2I4N01dcupZ1N5V9aRA5GytINriYAMD0hal
ZOncDmaL2kZKhlAnka9l6f+RdmW7deNI9IsEaF9epbvKjrckjpMXIUknWihqpUhJXz9HPd1jXVq4
RDwN9EPDQNetUrFYrOWcPVhbyohVzY0QwyHTkr2fNJ+vK7ZlxoU4DnDClg06Fen08sTFoJHV0VhP
RNgAk3vIQjAmRRZAD8z3hL61MMmKZW0kThlgIaR0gKfQdV1Y6qbK3+XVYQz66dgPe1VJCrCV33lm
Bj7u2EkyELz10VLhc7MxJF39VNdjzLVfNWbsgqYHdmtgKzJKlXwZJiMwi1rMlkfjgSfDrvQ7JwSR
gPNpGjPsjpAepdL+aQD+02EqzfIDq/ktNsG83fUPuxUvV1aQcTP0aU4YGus09oP6YdJ5FATli9mP
++titqLLWox06rXCER1e2Tj1Rmzlu2WvsdU+AHdHYdWtA7iWI50Nj00Er0jcabT9aU3BcVBuqmyd
BIRk08MbG+tqMiYtrSeMrKa4xzpwzXk12LV+dnl6yF+89o/7zvDQtSgpJFt2MrPWxaFLDQLk2Tm0
TAJkZMesFU6w9XXWgqTTneQU0xAOBLVFgsk4NKc078eYBY+V46saYVvRay1LOtxYzWSe4DONs4UM
IHVI6PBs7wOBKarmInJIEKW6apFE9dGksz7UtC+zLhegC6ujOcXABcHUBQUdsdOJL9RRLea9KaZe
fjk5C0mIWxmZs6RW1l+jVdy7SQrkoGevTE5uwvYNyD5LQ9XO3PL9lWXlG5ygQpeZlY+A4vQoJtjP
lvd8/RRvBYu1BMlPPKxMiTaHhHEo96OW3HKj36OBq1j7UbijPNbBsTyizRQPCA1RP8EZG4kRkdoP
mf2ONG6tkOQXeW0BgWtJRgzWnjvP/5y2IJvwjCBXPC+vez1oRi6zq6Kw+7EvoVIzfRxqfjKn4otn
NM+54cbtcEO4ptqou25ET+ZdJrxrKNYe8K16D5XHOxZM+9L7SNi7TOgjPcV7FhmJlGAFFENyuDVp
XGuoK/nj0W3bKJ9VnYJt13sVY14asDFHy0VpBGHDKUJnMAHHDZ4oXCm/r7v49sl9lSNVoUH/YRZt
g/BELPGo+zdFWraAKLJCQnPMnLUvjC/8Prpy9Gf7e70KloJ9kbhDq3W4V0wiDqR4CKouQvG7/UO4
or/THvQW//1eMlRu5ZGqqG08kHjQfUIpPGoy49H3Pl0343bAfZUi3ffoyWKdU8CMLs3Dyt1j4ynU
mrsUrSTV5PDb+YO/g+2rLOnOt13O7dzVxbkL5nuS2N8qQf6imXXEeEfoD/Un16pYiPW0D3mC1uP/
paj8vsDyNdXcDMeMdWfN3PMOjHf1w0xPJlBf3iHKXMg1FtxmcE5dHgENSDe9HxTOU9v/0ObdBLBt
z7np+W+Rv+frvUqS68UWn11H1AONq/oTSR8b8KGw5EEDmXmiOG6bfrKSJOlUg4shB08RJGniuz9+
LdriZgjs28R1o2pUYftvRmETc13u3/RI8jQaF8ZoVOALixP6l1vtXcBP5ElIzF0m9m6jKOZuRqyV
MOkIcNMaA7fBK4bm4q51xNc6sQFZqNoH2owbr2Lkuorv5E2h8+UKw975Dg2MHTH80NR7fiSgR7/u
gpspxkrY8mNWRSmrFqC3n5aXWW1FwtDOOmX76yK29QH4Omg6dIx/STkGoIVsE6x4CPRtuzOSG2D6
RcQICxWc/rYvvMqRPE80bQFGeZfG8xiU+0l8B8p7pLERa2FAvk6G/MhSVY9u09ttUJ6i8guQALmR
pc0as82ys594+wmFiIh457LDJKQd8fxPezBLUFyJkryvNvDE4g4R58HRX1zhzdhFDPBg0ezgfP2D
bfoEtlxQOQKK/ZsNSGOaNYwpocIyzm4EUKP7sTQU04CbPoFKOQpHYBNDff7S7VjdtmA+0fg589tH
MBt/SqY20jMezY6KHn1TFBCLPLSgPexLS3mGYTDDxW4QApL/vTbrPa9zTGenKK88vcNsK0FSoqH7
BTZFJpufexo8igQXfu/9+VHCLQFN7OWzGHK4KzI0MAawlp65DcRmkd6RaTaiwnXruyJrVPA+G5a7
kCZ5nF3bbHBGi589ez7OmAqtreluIp95ou2um04hSd4V66wqD5x2BNoFm052CnayksQFZTvsDhyu
i9o4sehxo/KK9gm22/+eb14FPK22RoIuFj9bdckATO7Q+rPbDuTAK/ODDWbfMCtyTXHRy5RkS45m
o82N8TtMNQIwYPlVK6kWKZjX6Jr9xHbJke7TfcHC4gePxM7aa+fcUPjJRihci5NzmD4zWDU2gp99
zRRfMJRVR+XknMza/0F9Qk4JsCDDLGGqYs1W5rYWLHeKuq6ACSuCqpANNtYB/3r5s62RB9fgh1FP
68gGk3CT1UcHWOeKu2y5SKRC9IVw6eEClj3dmwBReNbrKWQeBQDWePIBLnndgzaNa4K4BaR2cCJz
cebVtyTT8nDKEkD6dk8dPbTDrqi6sOgPgkVW9fm6sK2TgWzqX2GWFChNO3Fo42aoafYnIKrsPLGr
KhrOyc/rcjZtt5IjKWUKgqEX4EvHAvjfFlBbRZMdkkL/8R4xC3QPoFvRNZJipFkKithflzEW4cJG
t577Zj4Zmf6OeIJdCxO3Mv59gwbDyjEIuPDKuCxuUdu2dAtL1QfiDgqPW6z/xuNWcqSUQ8s116xZ
V8Z59dyKbh8Q9/QOg71KkJGCvaqaGPDLUTlhbcgD5wabwS1LFPFiKyiu7CWPGuVUNKjc8jLG+EU0
NtVDV7kHP+lDM/MOtq0onSis5ktWM5IeiHgp4WcDVA1abR8NcG9eN9vmsXk1mzypXPh5N1sJzmhg
/NKaOkSjaGdpOl5yivO5eW5WgiSHTlod6JjpwM+calimNe90Ou1tkOtd10clRgoDPkbE0LDpdJQ7
O1Q5q2OXkoiiRX5dzFYLwwa0CKaKUAfH6IR5GducWS+oNpVIMHIBGoi5qtsy7C02/aJeab7YfUeD
3Zzk3iO2N3MdRHE8vw9olzIcMKK6Tja/IrBnMFcF/ghLTguGine9WzV4cPXDL69+AYXErmXO15YG
CsU3XRKAeAvmEjqz8oAxJw43qYeUV6v8KDPGB6ux3nOSnYX3xwGbLvpul6ZtnYrmNhr0MUx87JHm
9h2PNCUS8fYVDG50DOJgJfUNKt6Um8wYanhk7/RR24N3pQhOesUOAPm76Ss6hpql71uStCGonN5z
HDBrs+i5zKZJfjppwPwog14/tzMwUG39TozFHl3N3XU/3ToOmDvADDC6ZTrGqC9t6evDJAB1Ucat
jgyqd34iA46Y76lexyo5SyqwuupppYNpGTW88zzB+3KRh+NgHRy3ebmuz1b8XekjA03q5sjTQQc3
z9xlO54dJ6Shnv1C2D5X1Zy2VYJjYKJnGUCXTNePU1MFLChjNuANNOUf8xbPVrdXvFa3DhSwM/8V
IwNvtyVIOKYlEawMG8t/fG/1jQIyUyVi0XT9cZrZTBxvRC5hViduaDdpOiny9g0RaMqDfgzLm4aL
aYNLEQKt/3S0zDLOZvuA2ePvwEv+/Mef/kKEpEXR1p1PU6QQWvatxYCL/2zSr9zZEVUJcOPDgyUV
I/mY9gbrtXzrJswxx9z2hnNNjGMZmFHX8ZtAUxElbbiyj4F5LwjwQg3eMJeCICK3nLq1n+h4nyz8
ZrgVCl6eEOVDgHT9ea9iLU1m/cm80ekTEgznEQtQE2n3VNM/pJ1qvnE551KedyFG+khDXuPSJLAd
2F7GiBW6HvWm5hwBh3UmKGXsONa/d601q2YaNm7AC8HL31c+Xs0uJf6kDecsSU7EMb/k1PnaNVnY
DYFKluLLBdIFFeAC9EESi2R23I3OsWy+AHLcYveJahVUYU35EWBopJkZTXHZ8o/BKE6JsMIW4xpZ
Uh/rie5QllJsLW+e41enDKQ47hVCN1MdQa90TBaK1A8OOSEqrCiVAaW8VvSFOzhOBoa13D/koK3u
sfBdkfaXY6WR3Tkfr0eOa76BW1CO5GZbeV6V45FTz1FH0GMXIQZNyPDXdTGbceMf2y1ipBiYWxMm
+FlRxmK07qoh2VcYXAssxUFebPP2hGGCHgOZGNqVo1MwzrQgeQvbdZ0VuUETAq/qoS6fhrbYa5aD
GDL8SoOv79Htf1JlNkYjA5D0HPSI79wGhh6oEm1/N1SaYr5r2/1exUgnqxy4oImH8FHZBI8d4yYb
p/11TbZ9718RWISRAkWRNJ0owRJbJ/q3JvhhpsWxF8jzOv3JfsdIJqLSqzApKhW5EwjmIv2i2C46
DYWm/xZ2AoKNriNE1d5Uabb8fRUCS6Do5yUFg1JN912+s/J7OmMqeMLOuoorYNvVX/WSD3DFAy9x
NBJrVHxCc2fvOgAcH1SjA5tiUJbwPfwDV5c0yg07zZGaAUwMM7QHwRuys7Azd7RZWxyvu8VlqMU5
WpqoGMxfaCtsB3NSl8bDjg3wabKZxVpnD6FdVUbYV/kDTVIeDkl/EnMvjo4FpPjrci9j01u5koe0
XTMRECmBFlpkOy0ZfrSjcZuwmoSgEFW83S4d5K0syZyibIMpzzhodJybVN93CxJFexrpM1HNaV5+
uLeSpGtkdjWCsM66BaR9HvtwbpKdhcf4ddupvpnkhZXLR78ZsTiuWXudPwFTwKmei+4uqEESrRjM
UdhOfngAna+w3c504taow3Y8TclTUz+go1Q3++taKTxCnirRitEiBm27GNPPWGKrztj+uAGc0s70
wC10XdZlvH3znWSoQ+Y7tPLQmovNqaRPaHOVP7Kp+7Nt+H+kYPUCnT+8D7DMdnm2RNaZnWWQLvZd
/q1zxJFO7U/gaZz/XBnsQ+H4ArIfqyySexezyOtmyIfYbYnzpcoy7XsaqEBIt/xgLUTybM33un6y
LRZnehbV6UHnJwewIFhz9VPVbOLWKVrLkvzb6D1/SANM6o1JzUKMJgBX330yvcfrdlOIkfd/ptSb
LPD7DfGsN8mH1J7MW2qKg1sP74h1zgLIbGBV8y2DYZvr/TC2iD+W9zmxPk7uyUB9rnjHSV1LWXx+
fQ1Obk34MHZx0RpfumT6POflAzGTD3OSRHWjwgDZtt6rUsvfV+IqlpeFPkKcSel5ch8co85C09YU
Wm3FurVW0j0h5tFkpQkx6fAdiEG0fjKy+9b6y0o/NuYf5cv/Pa9rWdJB6hO/81viYkJ0tnZD0mJc
FJuGLGH3GFCwFJWDrXAHTl30/LAeA/RL6UCBFHQy+pK6sZhPM6aIABeEbttMVR2I7e/0Kkc6TLo3
sqLo5y7GavJd039ElH30x5/Xj5JCGbmano5o5YgUQgSgHIvxr974XVqP3FDUjDZ1QT8NPXRUjrBY
dOlziYvJdTL7LOZ6dyqxMHHOM4fvulIJILApCdkQINs97LPJ+7qky9xlNK8D93EVBvlX4JzfiK5V
BIYtKSAlwDY1KN8BESS9nILZJL1ZAkmJeHrIXXTtOv8mw9Th9a+zdYbWYqQz1PgZGXXm9nGRF0HM
DNQOA95rh6Gv7oEq+dPXCd+ntf31utitK2MtVjpOpBgHEgQg+Q7sp7LdG4MdUfOW2eHkN7vrorb8
D5ASWNTDXjDKV4uhV8EIJWWgMHTAX61ZNpVPAeN0OANfFNwVOpq+fDcPdqIietjUbyVUMitvTEMk
owWzZgB3ajOyJ40+hySDUFscZu35PUo6aL/A/dGMk7ylLtjI+84Gm7T4YrV7t+ChW4W9Cs5001sw
heDq4PfVsfV3acsiaE2dVA4+G70PugEwggE9ZWlxy7U0AkwmgFy+v0exV4lSiNIMlzPM29rxbBdD
1BTarTX1j51DfnNtUpyFzSP3qp186esLfrJBFmJADop2y4wGyl6czleUnjfFIOmDL4IvFrunl0bs
6dC2sw4xo8v2hLfHemgPuW8qAsjmt1qGVNDFQZdDxh1utTkrCz62sV8CCLoOisfETD+0ZhXlVV5G
ffmt6zPV/tCm36+ESmmty4upK3wU/Ubvc8a+DD64DsWXts+itFCkaJvneiVKMmMeTMz2W+jXJFob
Jpk9hUJHlzZNbxImCkUUkZbi/5sAoCPxP3NKYQSrxUy0QL+O3aJPQw01MxYkY8QZIAuD5gGc2JEu
hmdaaY+jbWCV0ZxCvdbOwq8UD5TF5V+rXW9/iRRb2jwAPn5C8UvEjLH3NKqxQpXW3a4hItSGAOgy
c4/YlipizKbfriwgxWxag4a0cgQI9vp0D9qXnetjPUgJzK4SI8WYVLM9mgGeNMbyyqGgVdS1xXlM
p8P1wLItBoUNjJViwV+uGVrOPDlzPsGKmO/M62E/ejSaxkLxsTYPhGdhfBXIxTYYzS4Pu2+NY6aB
+TNOMrLTbKymG2Gmg4Eiov57NFqJks5e4PdFqTU5i3WaAu05Q3KC/a109lSjUiqdpJOXFro5UQ2C
eA8SAP0E8EyjtUKun0xV0UQlSjp1dGKeVpGyjUczCy3/cbbmsJz3oj650493OIQHhi5AX7jmm+mi
1ioGRjnuNkbpSQ+WylN/MjrnHbk9SKCAHADGenQHJYcoWWcHIFPAKWqedf5psH8WYh8wxZTMlt3W
Upa/r5Ke0tSA6ydSJ64LtOwwX1H8KEqQVXoRRs/f4XdrWdKBLTOLzGbGWIwZzI/Yifk+TEEIqGlF
BFapJGUCABsntp0h7I3WX5X+1A3PxPmZNbeJrkg5tiIDVrMB0Glb7rLUeWm7josE9Z8cjJF2tkuy
+saBESsre88rGa8HgJ5gphQBSLKbU+aWnzGjjT1MZzVGEfZNcGgyVaDbygPWYiS7NWnmu+2k4SFh
HAWAfZ0Hz+giw2lC34h8rThfP0aLdaTbCesU4LQCCwXoduRMNPMD7ntUZ9iAwdJLiEkYz3gcckUO
tSnFBMUZpg5Boya3bm1weiIHNN2Y5d96fT8ZsGB5HrXTO5RZiZHCT1bqetITLOVl/meWfc36JwKa
CK7IZDY82wVKl4sOKVCR35ByDcyviqQ0+tgR40nDvHnEzTkPqd49dFZr3lScqDC0tu33KlLyPQL+
WH1YttrzIM9guvqW1FigA2PNkdl/Bln4d8KCUSIcJOBJYOxGntcvJ9DgTLTgMTC17tz5hSbZZ6HZ
ivggzS69FSN9LMwzeTZPExYXqK1EaDEBYRnFhoqb7j2l8yFzzfyQZSy49T12k4P0WPELtoy61nP5
+yrodsYgUmDwgYFF+6aTfaa9uN6pVG0KqKRIoV2zu6TNgZEUM3/mIbifDnneIMFnL4aumoTc8sy1
RpKbTHNJ6FxBFlDydkEe7INWi3JHuw2a31bL/7yed+EnUqTqKs1sEhw4RPg+nNyQcj3EFwzneW+7
caKCC9o2JGDIAfCEVQCZMCfVZ54y6vSxUX21/E+G/TJR0FL/dT2EbNwmUOpVimRCwtG2sMeRx97S
i07Aw2G3D45b/fmFfyFGsh3xU/SILcFjd/SiZqy9qCTGvhTdjZfrz+imKb6VQi0ZAW0cA9GZ09Il
Sbtd2owM8Cns0NXIOq/bb9sF/2c/uQ4GptnJ8jgEjbX/IUjQMzPFg8mLvaf9ToL+/zOjnK47fmb5
wI7mcV229w4jQwjoImSeoDnuSHFrKNH3VXaUknZjdu0kzysea7oWZcBzQJrzZUpVQwQKX5dDsJWg
WpIWAeg5/Y95/b1vPvioEql2bxcnk+/+la/L6CEVa9LBofhWJUD7rWSnBWez0MIxAJPbbem9tOz/
9EIp4qJw0hTJjIhhpd1zNaHSZnRfAs15T2A3wP+I/UP00WSAOo1rBMgoKJLSKg9nF71iEqb5PlE9
QTa/0qscue6Pihvp+tzrY1d/LERYpF9p8Y0RFSX15pFaiZFihcZY4bslmoJjbe7t3o4dTvYNugu2
/Ys3qgNsbznFqzS5/m97Pco0JV7ALdAhdN96qVipyAYVCsmTONia6nJ0o3BxuCeaf6jTIsyr+8QM
XbjE9XCk0kZ6vvljbwwBwkFso+IJNIA7WvwZ0fo/eYzhAO0Y5dyFQPUyjeBaPmpdDS+wnZfZPlvW
B65/0N/RlsF8LUoSgJzFFqWMtZzTxBLMQj8TXzxq2vpoAGxrnO5rZSdj06tXkhaTrtKiwhqmwcQq
WTyW/dHAlFnr5UeSlIfC0xWOsBlNF4ZPrMTrAJ+QomntGYnf2paIad2enL4LeZHcllaviAcqMZJG
LMHosJXBpQewmSZ+9tVNvUPjOn9ej8YnetVm+Rkrw3WpXSx4TEMsrJJGGqqM1oKkgd6JQp/tL/Qq
SAqjbtE1ui+QozhT8sUdGQijUWu3ZqBBjKZCqc2zamFLYmFiBbazcanUHFiJ3vk6/xthyteLj8wD
qpdNRdgXyY0tqsM7DuxKnnRg8350GhQleJx4PqLdTIbTbBFTERa2Hx8rMZLn4dWLio+gQ5zZe5q+
YNk2HI1Po/cp6MIAyzB++atXLYWoTCm54WSPXoGFTBYTXEslu/GTv8z2pRt3TaaCeN4WFaD6a2I/
EVjml19NGLNXDlmDMmZTRlrP903nR22WImI4v+iYKkowKnGSk0yJw4bGIEPcNZ/q8XYozg5Qq4W5
q7nCPTaPsvWqmOQe6WgAXSixeJxN6S8W5NEAjj0AvGnn6264dcRAIYYCMNq5qAVLZzkvp4pnNl5S
RV7Hpo+Hm5l+c+kn20wVGm3Zbi1p+SWrqOFiCLoI/EAAdf6Q1Wfb25uFHgIuyQLoynWlFgeT8z0H
YRasg3jc+5acSJDa6bW0E6iUGeTWdu38g09HFavllkIrKW86+0M7ksHBOGCFo9VF4DDfJeZfNsrb
zZ9xOPz36sV6FeaxDCx4g0bm0nY0SOxmmmwRT5oTptwHS3QTUnKPHZHrltvUaSVIcoe0rAxtSEoR
9y29rbNxr9sfnZx/aVCA8dxRIW15Y775Titpkks4tdNxZozsb/gdxw8DrwoN/SvlUWHemP07knIA
I4E7AntqFiB/L43YaNNYuek0xpNXP7vMeE65eSzm5PN1E26d3LUY6eTWXtMZde4wrJ3e2mmszR+c
8fgOEcglgNoPeA6kYpeaoKqYAnAVle1Kd/esnD+DWuZRiEQ1cripykqOdHkUE/ettGin2DPYDUXt
+UxQMwvTgdZ/PiUDiNBXjSQHn/zE1TPaiBhE63ax67ofGX26brStRyBw7MHcAOJ3JGHSVVFaOfVr
gojaGpkdUoZWul3HvQ9ulyaPEmbtRuwAhqQkihC7bUXsbaMkDJALGQjVrLqZmT1089Pum9mat0Vu
HJYFtev6bUVyB8Di/4iR1wcrz3EBa2KIOHCTsMl3bjOEIxZrJ08FJrV5bFeSpIM0cr1lxgRJNv3V
Th/07IEZj5pz4OTGUGELq7SSXL1KZ41OXo5Da5RHaszfCt3eNXZ9wHruOy53BzvCqOkA1ALsHpen
aqapTvPZ5jFxxG6sq8dEF/eV1XzCNPqOzolqD3Mz1q7kST4PHijWoIwuADH8Ua+Ok7PLiiDUy2+o
8YTXfWPziy33IV5VaO75y09Z3b12E7Q+qs88NpkNHGPXCgfUCQonTcPBN3bEIx+T1H28LnTz062E
Lj9qJZSYAhDDGPyGPdkTqx4bg8cWxnBtu9tdl7RpSRvbuVhotFAxlSQZemXOtgFLVuNd4t5oDs7z
zKLBPZpKioVtWRj8wRqCi1Vd6auNgd73hok7q3B/pBQjDT/m/EsRRI6KlXEzbCz8G/8IWv6+Ml8C
trOgdydk0SAMC/riJivEHbqNiq+kEiPdwdi1cgMxlhPGVegDYWI31c6dT1UblNvO8KqN5IFpVpXU
8DsQu2aAnvOwCtX0XkSGLkyFeMdwgwsym/+ZTvIHm+slq41iilMdvDJ+G5Yl2/tpuXMByMjrSeF+
m7ohgUZn0dWxHiqJY0ykeT7jS9kTiAoG+qmbmhvqlwen9VVgBpvut5IlpbYeb+ohtYYh1oYvhfsT
ixqhWxY7TPm04uf1U3VVreXKvHTAqqxtYHgnIk77p6QNoqEsnqrhh2CNori9LQilCYxC2o4l8wzX
TaYXro19HouBPqQOgOvfRgEHGGKlWhSXMIv+yaRRw/pXlnR3ucKocqzV4lvptD5lTVDvApZUhyx1
z2kmmohaYxUWA/mszXieJGMzh30PfkNk3qrd1CVUvEl/V79FutvMPEitxm8m7AyMd0FF72euK5IC
lQjpTnOc1rFHFABiPnj3ncfuy2ZUiNgMICstpICoG0kdzEMrMIFuf/B4GlWdnoF30FHMDW6rAlpD
TEb51pvr2TfrMuOYGIhnAKx4TnKX+fR03eOXg/r2g7yKkFQp/DLXk8TH68fVsa/Z02+j0H+wFnMj
RjodS64dW6v9fF3otv1ehS5/X8X5OTMGVBQQgEF3fJOiQkLS6SUvK0V9SyVmOYQrMeiAl0NiYFEA
m/kfAnd86ObuMDFVvrYdn161keJ81joMiwd4/dj0Jh/nMHD2tLhjnXUoc6LIalSypLhrYjo7Bw4j
VGLZrmL7Nvnt5/p+dnaWivJo8/EA4OB/nU8KuxiptByiwcmzsRh3iPZ3DSnNHRvdcyGKbwYd2YvN
uiBq/UyRlir8Xu5T9NRIZh2XZFyZ3YmmNTDjVRM/m1VCzJf9q57cqOgQ78ZmKWWkqcUiMEiFKSEf
SrMKx2baZdn8wUhbwLg6UV3Px+v+vx39X2VLUVAUtK0GD7UN7v3IUBq3u/uCfvFd1atl8wC4IBbC
MMuC2il5i+MAvKPJDWyDBXyfoOg5GuljF2Rfr6uz6SkgaLJdPLgWaujLc1YN5gDWqHzCXADmN00t
rOuMh7UAW40LGhHxLAo77Erj83Wxm9p5C+gktj8AHSvda1mT+HlSY8hEB/PUAIgKx3aiYQ7eE+xX
YqSP1edzFfgj0rhqtHZtXu8xy3fbEqEoB2z6xEqMdG3lsy90V/QC22fuocU4CQOq2uhjethvnv8/
w8kxP8dwB9MRF9uiO/qmCBmQABL2+z1SgDuqY2MGG1SS83UZBu77lONx3mYHYzYeBu377NSKK3Lz
/sI6CbDhTOSIcjXcFwCgcPtZxFqg3c7NXyAL1Hd281QSE1TNLpZ7jfR0XbHNGLwSKfndNDSN2bT9
gAI8CWvno54faVKGxhz5w6/rojZdfCVK8r2mw+g48KFY3Jv93pvGW6FVt3ZXfbsuZlsjdzFhgM/l
Lz9jdVH6XtVaLpCLYrt+HuqnMjN2ffWVkzA3VZPRm7ECr5R/RUmxwvF1S3MDNLyFMR3RNsFYopgj
m73wykDh33gJqjLs2kpF6rJtyVe5iwlWKmJVtZ9niiS4Sr8PxVGvPw3ae07wSjXJ4XvN55kxQbUA
+O2D85j6zrMhhn2rjOub3yuwHDwdEPswi3CpTF23JkvMGavEvN1jvqhO6p1vpKEoDhM9X/eNzbi0
kiVp5dqjwcpyEHHr1I/gAQk914gn3dplvSpzl1Dr/vtSAVgd8KbA2oMJj8V5Vh+py8Fz5YgJNf+6
4cBVE5iUzr+w/lvS8BuTF5FJgmMwZ3mUZmkXeu07EsaVfHmSSi+mfHT7bIgLgelIOwCFTPoBMKjv
uFGQTaMuCio+FC+lAJLobtHO/SjiQRu/WtNwqDDbh0c6O1z/dFtuspYjRY+R+0AJI2SMhTl/b0fz
Z9cEYc5RgHBIESLtUS3Lbh0y4O4BIXzhoAW9yOX3Q1YPWh4OgWOP/hDB3KXbnRtRK1xyKz1ci5Hs
5wQDeC1KNOPTlO/SYfjIuk7xPt+6VtYiJNOlhl9iRAJdz4E9Ac/tXJruQcAXO1Z/Tyq+z1IVPIpK
Ken+F605u9xB1ZdM04k67cPI0uN1f1B9Hunetxuis4CNQ+z4sFs+hdQix6mqFO69FTHWtpNuE3id
ZdZzNWL+EeTNfhbO9ZiHlvicpP7n6xqpPpN0m+RjVeM94qDVb/WhMFFNuUmMLwthV8LDKv95XZrq
E0lh1xUktf2mGGOkwQ9TO5xYoULKVImQoi2GKwHYo1W4Hvt8b/MkdnIVzfa2F2D/aaEANT15p2IE
2yMIsFtMG43FXZaKm8mpd6WuGszZ9oJXMZKx6GhhSgZ8AXEx6HE/4Fmlp4+9d6/eRlEpJNkM5yat
CoYEHWNUALzNFmfYeyqA2E19LMNCyRPoEIDkvIxttAXjl3CRNOfY3EwjXnzMv+qqbFYlRDJaNVJa
WhYeAXVe3gHMHI1vwNHR4qHs35MQYRf7f/pIVjP6qcUlihwCGL5RMljf9Vx75AmGE64fGpVK0p1u
tPUI7kWghPhG7PPHVHwpsaqZPV+Xsvxf5DLWSht5UE9L0oa1XYYliqzrI6DhA7kj075ZHbb7Km/8
XOn1wc0TkAZljSLcbcagV0PK7OSWO4wOwZQMOsa/a+NUk73tPWvVncbBlfJ4Xc1NV1/Jkq6lch5E
i7sJDRLh7yxgIQ+jEQJkSPHNVGKkuwjDREZtzmgugbns7AYvnVPf0On3/6eLdBtRYHQhH5kGwN5V
oSDsHindkRD+6boYhf/JTK06euBYyWIo6dv5/QQQS9pUv10rCd2UvOd+tbDB6poYPwPy+WWISHqk
66JFQaJzwVWSW7upqGMH8Grv0ehVzPL1Vlkyb50SvJTQiCBI1Ba9JwO5t5j90cxVfJ/bxnsVtfx9
JUoQzU94iSnyoD1Zzr5kd8n8YKs2S7fz/pXhpLCnmUljwrGRMSD3CaYujYTNo8HiT+hpxT7+O+Uo
qibpnrRWVI7u1+sW3fb3VzWlWBhkI9Y0CN6/RoMZo6Df5cy7b4muSCq3xfjmwqADH5Gx/YCjK4I2
N/DMbj1M4gDFXJt/Ad9I4YbbH+1VjPTRUi+lc81QeMnFdEhJckjb6lOLBjhKdwpXVGkkfbhEK/HI
sJARcSOLAF+zm0QaobOq0Gg7xL5qJH0fr/IdBoSzMW6WKflix6Zq1/hocfahC4YeXdVx3LQg9guw
DQocjzdj38yZfGoXOMhZNp6YVRzS0bsBCeGDW6lKwZsWdLDh6mN50kWZ7PKEBZpWMg3Pzjin3a73
9JNWZA+JNymmsZcPId2Pngd6dJS7wf6OEapLMZrplVpN2xG10vI/pF1rc504Ev1FVPF+fAXu08/Y
iR3fL5Tj7ADijYRA/Po9JDNjrkxdypkPUzu12U1fiVar1X36nKuu05+VPrfDyNbuWfkYDdaaUMpH
e54OTkQPbGpYGUye22NissdT+8EmLKyia+a6x4GHogCBavz5CWsPZBDQ08G3wviYIV1XdekIsPiC
e8xt02SfKWC+9cSVnmDEemTC2yJnj1cu/V8E6OcbCmLHCTgNZPtUfZa+G6kS0NE5owm+s+8gyfZ5
QVGDjnaNeDSTfd/2ftS/FK21HyMnzHTuUy/zTZWtJAT6wkZDatqDjhDqCfaHUXnRVorpsh4Qtca7
j8agB/44rZ56d2uo+8RKwry866tN6eDBP97Q17Y6KFnQEsh3dp5fH7XiAT+uNb+jBahilqbSKODz
fqagobS9HGWllgvYoDQVmfM/fJmeXB4wnJGUmab/ovwxfbBEfdX0N61Q39LiuZ8qLa1zUrLkK2mz
/WXT5wf6g2U5ec/70aTJONFLU8g2xrnj0yovwjy1/RFswn9gDLQFugHmfozaTp9sdmnGFsTYPE9k
R9u6ytUtHeLAiW61Zi2DX1zUux1nCi0zO0ALaIDvd/mxrdz9qGp+X6sBjuOVXn0uIfx7/zAz7FnA
ekyY6XNTcTeMpcWr7KjaeFeLdkda4fPG21zeuXNn/tvMNEKOjYP2gFyH1lsFMzKYET5A9Sivghao
tRYkTTT7xqwuwhzx6D0J3RbqSr67uJMzu9L9UpS1oUQ2aPtNCvX0nNY+6o87d8xf4j8QznG9mSnp
OeTgL9UGg4GFudQ2lRfHe5Zph8yt1nS9z19Ev/bSm0B9MAZNSs2SgqJAzBPGGFsP8YCJGPTCv5hV
88hzUwR4Md85ujsEwkqOsRGlK9t5fqd9NC1tpxU5JbORBx/cstpErRd2KvEFtAMue8vCV/MwxA75
Ax3ITLz+zp2yNQxj5KDDPYgy9gvw7/uZWuFOqw+2ye4v25JANH+vCYIq4OHFiJYmnwCtBpTAmDjB
E9GoV60GFnyH6mQzqGV/Y3SJHRhQCr6ntCj9BnmW1/faTiP8ylDLNXrj8yLRh98i148bPJaytoDK
T8966EgN3NY89PG4eL286Ok7vd9xH+1I75mUCxsCe3p25C6kuCDr92bUw8byAtco/Lzuw8vmFk6/
hxT0ny2W5zIa0x3JCAa/I4TbvjleFJJRP1qq2NtpDbHpNZKCRS/F3QkQGzIHjBicu0+ti05BS5sd
RNSHmDXeuooZrCd4y6v614wj1cSZMkR1VwkQojOzDhm45YO20+pD5lS3ZlpQKLfScsVbF5cG6RaQ
PGA/MSx7vjQPSMGIqgThOmLbQsfNYGiBl35quOBv95hZmc7n7P7pOjDTJR1I10du3KXtCdKPt2Kt
X7jo6yi4obML8mtcP+dGDMIbUF2Z2VGMd9XU48qrfg2VvLxd/9qQP1Fk0ZT3pZcd46jZpWUZ5r0d
ptbK62/xNL2vRNZ81KjXGSZJoV0QFwE6nZgpiK8NR9vYsfngRSK0V0GhS5sHtdGJRckB0FCWDxTo
uNm0grIAs5p0o1kDvefRqqbVkocDYaKC73/KduQKSwrpVA9vPujoCfUQIS9wXtye7IGkgQzt5RCx
9KUwD2QAToW3GYL+uTf0I6pfo1J1BzXqN4lODxwOPpLuP5qZVjzzbIvTXicRzMSFhjQAZFpjCXTm
Wr9zbTWSb6t16WrG2EEUBDc0uAMBsOqDSPV2lzdt8fu8b5rM2D2AfjCzQGB65P0zB0+9jb5m10C6
twoaZv/B3T/7QjJlN/g1zNqJIJFQOy4aGAKsiuZmXThq6e4HBwCYuwDuR8NYuvtV0NEL1iP2ZBSX
g1I1AQbnid9iJEOt1wAfi99pZmz685k7ZEzlmUigXGD3r9zsd2rWbbo+/X75My1awRQVOEM1CDnL
IuLNmFuZ3UOjKgYJkW87nY2HGG98MHpE28umFrMZSAfhEOngD8Uc6fmKClHqpVro/BCpVa1uiea4
QMt0nDgBM2JMcVnArg9bW6Fmu/NiZUx3Y1QJ24Uktx4P0COzANLzI6N06ZfLv20pZqEMghIZ5pbQ
L5Y2W7GIq5Vcy8D8WW1Y2zxk9hqkYWmn5yakKGJ3nh3T0WQHpfyqNUao1hO5+Bphz5IVtIrAHA1Z
eBNTGud7LAqj9qiOm6vqrhuX3+tjdj1gvmHlwC2dBBSbXWS7aLbhsj83Y9ulXTDHhRlm3Lpqcpsp
D6kBqp6WfK5F/fvCB9oOsIWJpBELOzcFaeYBrOtZdmyT17QwHiPuPPzBx3eBa8E/KK/Ic2OmakHr
u2ywmKwowFBNxFZ1Ifx92crSTTz//tI6SBcRwKoNdtCKGqDBNkw6Bw3jHNhWxXcgdssU9gc3ysyk
jPcfBuq5xMVXclrV3Ayl8pZRxzh4mMFfOdsr50euvFmpx5WCI63lhr0R1NwWSry5vH9LLjdfjH7u
B5ouIih9OuzQZI+a+GmZNBj5nbFa4Fg6QVBZtKdZ7ak4Kp2gJi07V1cK0FK3B6/euMaDs6absbyU
dxPTbs5Cu5bRftRaHNKMPWBOK49fRvDj87Um1NIVPF/JtNKZmX4QAgzbRXaEEFjg1RzSje2eFi6Y
PtgTT/n+8gda9oF/V2VKG0fSgTd5ZmTHgdCgBNl/PUYrRa4pN5HfhjiOHpSwJ1FPQzpDlDia0ptQ
99Ysp9hWbm0WfsIJhMbKCDUUUnB+Q7TS/qZVPSh4G3NoV07x0qeb/QI509AGNXPz2MHrVH3KneZB
ASyH6DSInGHlOaUtLhYptAYqRcv6kEe3lgelDqtFWKKucqOAzutgtWTQwxwA3ZfKstNAAWnH4Guc
Vfuca6IPeZMyTNY6uRn2etrfTcplzyojWhjFJSaLxNj+ABoTOCKjzsZ8q6SkWnmgLXkdasL//mzp
nMZqJuLKUsixqu81w32iCqizFHFse7DHqda3y063Zk3KZosWyIUorTN0twKvj/y2eu6STd3vPbMJ
/5Mp+cEG3lZdt1IUJrT2e+ze1wzkx8XGyQ9t/DlRot93nomajwk6SNDzyCPGVKF9lAB6eEz6K1vf
KSyFksoDya5YsuJlS9Fubkn6WiIZu5ZrAx7thWruXYP16HqK+mZQ+JpK7uLRmS1Kig+WN7DOohT6
WPyqHXW/ddJNiidBAsjj5S+1dNXOFyXF1wzjgfHoeQSEtHdufuwKjI/2wAJZWwgSDvHaeMzawqQ4
S5JKlEqOqFTrOkriz55Wb7mXbXP3r8vrWowI7zso89PnjqdETo97o9WzXd9coY13U5ESfDbV/2hO
NprpBiXIXle2cymwz7ZTftB3zei4dtThHlH618Ezfhj55xjJPji8zFVvaYWZx6DlOQIu6AOaXVSB
rv0cy/+J7unyHq58LJk4tnRFrkKrCF6obPWJNVb7ipuDRmt9ksXANPU9DWSVYOCffHR2+Qp0Br0m
Bj1UNu4L48psKxQmNk27M+K3yyta9vYp3ro6BKXkt4vaRGNPnAzlHGVbQsqnHt8Gc+cVu3TYlqq6
uWxtef/erU1/PlsXCMZZJXoDtFfjgaNcygTzk171lfxzbKr/+MS7JemyjzmLclG45KgOZGeCkxvV
b/Wqbk7/bUHSh1KBT42sDnm5ih445cVd6fSBXdHGt3izv2xrOdq+L0m6rcjoJSnFTX6ktAqGPsMb
IA/qjq4kKcu+968ZV/pGmBOlkehSvGZREhlNmHLT61R9VlBMYvQP+ligMgcpFMYoMO0lJ8xcFyYv
i9p8sBvHBwVHOPV5zW6nQW/98vYtrmtmSYrrIx9NxWZ9dhwxieDrqZlvG6//kmj1k42pn71VijWk
xJpJKbYLkbh9x3CV9AmmbYpcD5JqCFmXbqqhfTYyCNxfXuNijJ+tUfp2aKoZhQAI/MhAeO9W6nWh
xbeNE7/U7vBU5vy2cgTaQWsMioue+W7WlMx6bExa1iIPaPWfmgXuCK/b1m65khuuWZH8P80wcwAB
BNyUIz5g6saNX2hAx2HS7a/L27h4Z72vRx6qGEYn7voayRotGigGqsM3Q6xVJhYDrws6MA1MjY4u
lwNFCTQGr3EvatpT2+yT5pnGD0a5GasHI91dXo8E/fg7GoJSxAZbow59z8lRZ3EXmp91bjcoUjRj
We6FCnYHg3NzJ9S42PRWl1zbjoqWJFiggLKIqXbdpxM/DVjvDiDXs14xOdEOPtWTVUrMpa9qY1Yc
+S94BfBaOf9pVuMMLXJYdrBc5Zollp/V3a2Cu/XyFix9UqhuAU0ENhDAe6SjmNiw0TcwQ3Oq36S8
be/zfq1+tnj8PBd2sF0q/srztXRpIYoCNAlHmh5oegMtcE0zkB6AWypo+F9FttKfmc6V/KK1wJbv
QCDeQCNSKqQlzVD0SpLguGtPXbmheM7FTaikm8t7txTGUNwFLxKGj0EsKnkPoA8VsmKKjNiOgrY+
RhbmMBDQdBUJ0ONlW8tL+teWjKegSQSGHxfHorEaEFCbO0NFs6Eh19GoJSs+sXQEZ+uS+XaqUhlF
KrB9ibfrhqA04i1Rv/SgzgIQVmVr5pY8HdVO4J5Q5phgeufeERsg2NYzxC/eAHiFh60lMHnP1sDd
S04IEA++1CQCiDnWczO0Be6wpwOaxCIOy/5egAEYymwBA3WbM/iZ6fjgqF7ZysXPNjMqra0DkHLM
jRjFQnvfUfDKd4EHWJeupeFl/1j0xZkh6RxrKcCGRVHCPwxge6zCvcU49daIquYnTXt3w524+nHZ
5OJ3Az+hA8UVDB+YkkmTDArw2KjapBDhDfMs/TL2uXJMxmGNknPJEk7ylIbjoQZRh/NPN8YZMbAs
86Guyx3R2zA3rS3Czebygpb2cGZGLhCAbZQInTNy9HQbLt92+6LnW0ckysbpHkYlWbG3siwZ9ULR
HBJmhuaFkVpPrePddFp5UOzP8Wz/vuRmy5Kra7Wb8hKj3dlR7wtQq3X3ohYByfJA6PVKKrJ0xqAV
OXUWABrF6OD5hzIH8BZVhU6OvBwPmRffOHXU+EMlfCfx9rzI9qR6ZJW5UsFc3EgbdMtof0EXVL7G
NdaMY1y45gPoTO0EgtZIzF1l5SivGZGeNEnSWqNGNILRl/TK06ugtzukA5+T9fj7a83WIvm6UVqU
1OnUmWG9n/E7VeswSrE237AUl3APexPEFq1D+YbkZl2j1tkgA2/uWT2EmS18w3ADUa0hnBYP1cyS
fu4StsXGUiiCHUxR7qEf2seA8vbNhmctCP7WCgRr65Ic0OZp0/EWcBlteEyKm0aNfbM+VGvkUouL
ek/O5Jvf41FbOmplPpRu7ODOB/OxwaqTl0CHLBU8/QK5g7UMYM2m5H8soXGcQlv20NbJhnv7sn2u
OghSOkNIxRoH2RLA15uln47khqg2FwAA0PEQ90NgGLaP4qyaOj4gKBtXyYOKH7sxC0nxOaKT3/4P
d9HBpGUgJZVDSFVVdeG0SD7sXmeBWg92oAi8NmjvrgSr5dT33dK04bPkX09bKrwUj8KiNTaOIY6N
7qzEjIVtnESoIOkJ5hbwb8qvmbhtmSbaqD0IaHiXb3r82EX7gn7vsy8127raj/hzHLjT/sEiRu7B
kAIMz4dujurkJBUgpTvGUCbTisA0ngfyaLJNuSZW8vGsnVmSX7dN1fSYxcN1yZuDh0kYuwwKFjTj
WiX446UyQZLAPQ/yEYD05ddDXSUUr86aHkxIHfflX7nTf8+SJ01/0csvnk7DQtVWbuZfKPLzF8S5
zekymPlGjnEAt7Lx3Xp2ParWo4YYaY63KqTEcI+mPwf1W+9mfjnWyFRPLPpfPvqF+6XhzcPlnOTj
rXP+Q6aPMPsheq9yx6nwQ1L3vsXx024hPnPZxMfAcm5COgdqnOeGSx30liI72XZtfS0KUW0qlceh
GdcnALa97WWTH4/emUlPii45GqyEGgM5gpSPVwT1R7rC//DxDQMLUMVSbQO4DUDlz/eNGTXUgq12
PLQRKnX2gw6pyy5/BUWkr5jP+bg2RbL4naDPhvQDVFQfpmRGAJuH2K6MhxY8V7ZbblzIeEJQai2g
LO7czM705zN/SMqCux2Esg9RY2xHs95UBCQ5jvBN47ZNgXzNXtss3dnWJiGHyN2n4lpfk3hajGrO
+4+Qy/B26SZ5H+PzpQSFT6cobiyFP4BjId3UvLM3fPC+2iZ4YDXknjtW1Z+jTP0d5N5/AHBW57tg
oWrTkamVR91QVX4a9lcvB5z0NS9eLzvq5c+KbOncECkjNPtVlMut5EGDTDK4scM+G58uW1mKpPPl
SB8VOBJ9AIaKHDWT+CBj10gZ2ClEtV/+xI410Q/q3jSldr6awiKYV8Co3EPFINzdeA8WpmbiTASt
Wa556mJUwS3+ty25VljThmgQR6IHzGwnYK/PMFJEtw5KbNnRpRN4KvVYj1lDh6pI2FbOydKOThVE
TCjZJtRHpZjGy07QtBLkOPQNphlJqNI60Dg5qJ/jdfrtijNLcvuw502jexZc0WR1OBbX7iA2VvT5
tg2G4t7X40geomGMQRUW6ghjScPRqG/aojj00DTMe2clNi/dfcBjApY7oek1KLeeewlnMU9LZmJc
XAQF1AuH2wGliyh6TqwcLHqdnzUiyNsAraSgzsDyBNRV9lSLMcQA1uayxy6G8ZkXSb9lQOdD0/NB
HFyt29gaULy576VfRQxYJcAo8Rr/3dLiVQzMuFApVTG9JAPjRmKkailsZPYcZ1Gh0f3gQgS6bJPj
kBLd7yprG7Hc9ZM4jQJToe1Wd714l9s5uxuV/GRRgdkDs0zuxlJdk7ldSoVcC/OBIIr+Rat0/mns
TiPukI3sMGQ8aIG79CuhvLBR8XvM5RhRdm8l6Lu2a4+4RbsT0ReI3qDiID+wCSZEtLJCpbNt7BhT
Yzw0AZzlnrnPsuqOdKD9GpyDrqwRnCwFEdcBagw4ZMxdyCkmx8tR7zHzeSzrrwkYAbuvQjn2Lh4j
K06/aGhixAYEGammJacLgHg2ZolXqkqzTYc+Yppe1ZivFeO2ytZq7kvBycW8k4qxZDzB5UokgpOa
jCoxHzT31eY3lfGm6NtoTTZu2QrImwCqhgaqXDFuacedumvRKxfgZMe9AnriUbuzVysW52cUg85w
jGlYAMzs4C9zZbRzX7uQRmHEegAF3FbtHmzGIRf/NU6yqyi6G/s1XaVzZ4Q9CKyaAGmhbWN5OKxS
dV+FDIbL9Qit+TdD9Tt6X/CwgM7aGN3b3rbofl4OQRLCerLnGKCm1KaRXFRYP8ytoBOjRFA1eaAb
dq2F+Tbb6Y80NLftLg6dr5etnTsi7irn15WJewtlNDSbpYQjEUTRyiiuTmr7wxbfMIAxlj+74hsf
vl82dO4e/xjCyqbheLR+pF2s4jFHo8cqT4PYuqZf9icQVLrJyrC6lCr+bWbKimEH0UOOp7EpejUz
RHnSxvta3xB2qPiXwgxp5Y8Cekf3iK4rd/90F76/3T6alM5yE2f5KEqjPFWxcejQ+1ES88vlzTtP
Cz+akBKpioBikZpDeWJgmdA1HniZtif1GnWZ7Hq/veF992QuHLA+lb0KkaOTkQfxnu6SMOOb/o3c
xkEbdM+gTr+8LulofbAnOQWxkzb3mF6euJv7ePpm/UsKnFcTXzlkZ3dQug4uG1z0j4k4D7MLgNp8
gIlDiDR1zWzyD+XU5ZvSu3OHfUVQ17J3DFru+ib7XKz//fGQAKvwRpy2D2MJZqpbasXx8VL3Nm+R
GmJqNjKSQE9D0HJeXt/ScZ7bmk7h7LnWI5cw9LIvT6P76qZBqVQoE2T+SG7JGnf10oGem5p+yswU
AT7PUe3JJ51Xooc95BoJe1XXpp7XViSdLmJXel6aHVaUqX5hPZfdE4isQZm6s8Azf3n3FpYEsDim
njH9iNELufLjoQVT8Gn3hvLOSOMg4V5AGzwrFW3FDxdWdWZpiimzzYt5GWm5js0zzS2PDg25b8S9
aT3Fn6sc/3K+M0NSQluXI9WqEtuniXtcyqPdBXrthYQ8YRR4JXleCIRntiTn88y2TQuLl6d2bAJO
+UGJ1rScls7vmQ3J69xSJ31iYD2VWYZKyzdmdz2KfmcXWtAQdOtiqJkkPyISr1StpKxjClXTMI6K
Kg8aGZh/Ov9iFO1HDxz6CFWQ3833vfHcs5uRHHh2b+QPl/1wIdyf2ZJ8vtIgI8yzHB+Ng5o6UkBX
U29jYq98rwV3PzMj3SrQUdCasswQmIq/nDFsjDddCfnaG2LBK0ARYE7D0tO4nYz4cKoxsePILU7g
cWY0SX3HAp/J5Q1bOE6YV8aoFOaWkXrKZW8rJtXQJU5xYu2ha+EAzBcq4GSbouMrV9aaKf3cDyos
tUypV5zq4ZGowLmKFsKXYKgORL27vKolZz9blpScKTHrKHhripOXghSdlr6qkjDNt0D+1/wbqbeO
9hw1j5etLi0QRAXYSBD8aR9GZ3TwvhZUsOLUgbAD4Ctf9BhxSvUtV/tNnH69bG3pWM2tTd4zC4TA
bSojaifFCQr1PoUATMc3RoMbK4X2TPbMyz84WnN7UjzM04LRMe+LkysodAhHH1ocQAatzYktHa25
GSkURm7btoba4stZP6CVFjlJWLMftpav3CNLh2tuZ/qYs+0z1EwZNQsfq4944BTxlVrUK1FizR+k
YBSnI3fHghenynB9hftZde21esC8jbZGxbhmSgpIERpxbsk7HOMMVSf7lQ5NQEXuqyACcTKxvex6
C8knGjx4EU9IDwj2SMmnyx0CuhFYG51DrH8fk680/1EYQd9CTnvjsjValSWfwOMH1D7g98NTUjrN
nLe9XllWfjKT1k+hulq3bGflT6ba7y6vbMkrTBedK6B5QToq5zE1g9Khptf5KcqyEIDQTaRm4WUT
i4uZmZDObZU2UVrYTX7KDRSpwOdd8sY3sui7rjjf/sDUxEdhTJwUoMw69/EG/zWwFnl+6jE2NbTH
tEOVsCLDVunpSnRYckDoUICCEfe8achP7yoGpC7xkvw0qEqQ2VuzvAbS1a+M66raf35VM1MfBpFq
s3TVMctPqlvd06ILhKk8A4kaCnWtp7cUY4GExHvHg+ivJpMHln01sLpQslPNdoMHJsuNxkOruOrM
QFlj1pnip/QYhroRumAA5Lgfm6dGwoq+SNL81NVvmhI4jeHX1qfGnX7ltLCBBB2dbtSC5ALQCHaH
Pjac7NQ1zLeG/gYnzmdOu4LyWXSGdzO/budZbOUuKuB55man1v4RiSM4bIao91NjI/I1Wvc1U1Io
UsHmmCqNhxVZ3ymnQaxTP6PfzR/gLlqJeksHd7Z5v0oAs1XlNB+pS60MUSgLvRQTxcVPIynCaJUK
dikKzS1J8S6i3K6raf/cIgHykX3plH4FUrG4bx7mc1ChQ+InN5iyruualPTZaai/dC7aIQxAs2Ps
3DjR2+XjuujXngstXJyjj3X6jqcx9GHM7CSgRc9qLdDj6rrKPofG+tu1Z2aky1ZttRhaQnp2Ikpx
r7jxBnIuzDeG7FPzMh/tSDdtZ7jEyBLYifN92W+tgvip+tCwlZO66Gzvy5HrSboLUuixFXCBPEx6
3wG7HKCvCiBzl7/Osh/8+3XkEi2e8jo1MQB5qsjRSDZ9dT2w/0W6XytrhD9LliBUBG1QG8/AD9xo
XlGWbW0zHB+rCNLC16N9jX8zbEiO7y4vamnz5qakKzaibNTQd86ggvsDuvAExYg83lbN53hXfvvC
3M7k+rOIUPHY6YeizaZcVTH6Y1/ph9qyDpdXs7Zx02pnVrqk4YpO4Qq0gQZHebT5vtfp1ozCqFl5
qn84q0h6bOAwTNBd6/qHmnYFCk/D6+rslMevFfmR020+fPZukExI36ZtKlq7BCZsKC5Uuyh5srXr
YdwU2uvlbfv4BpQsSV/HSPTc7csqO0Uj3ZQ8sLUrkQBQPoRF9FOlG8u6Jbr22fP0y6ijO2hPwTXk
Yn3vaVSBTEZ2UswNS18ydFg6c9PoG91Yg1Z88HLJlH7uF04p3Crt4eVmRm9EmuHJru5wpI5d8+mU
azKF3BtMWqjDohx7bkpgdhnY9Ayrsg8aKr7RA42OnHw25klWpAWBz33MgSfMTgm5TiHaWjwMGehi
Vgq9i9uGMTL0ZXUdE/fTcZsdJ8G6IuOWR061d3BjDH7fkdi3mvJPHGFmRrqP6s7SMTgXkZPXIqru
jOzGU7/glq0/R3OBIDTt2syQdCEpUaOmPFLIiWtPJQsYUH2KuqNpmJOnyyfqQzYMSxPVL55GiA2Q
UT/fORMTvcwcTXLSM8geaXtq3YPcrEgemnIb8xVjS58JgzqT2i2EidHMPjcG0Y+epR00D2OQGZNu
49S6n1koX2srMW95Ve+GpA8lCs+FagEnOLFvOuQjjT06IEDC7wTflt5fl7dwbVXSx0rGAuhjhi10
yeOA/i4IO8Px1anU7WU7H+6M6VO5aCgjitu4c6UMkhl6YpOSkRMTIMhIN2onQoXGGBrlgaI8XDYm
U8n/csG5NSmmj4bKByiZkVOKNL8fX2l+C/1oxfqe5M+d9liDlPN/BLRkl80u7qU38UhiiRpYoc89
JIsZumAGPhxpD1l5HGniV2yDr7lykpcuRUxd/GNHHjbRcrd1wFUPt8eTLB6+AGkZMGclKkkDjr+P
8dyKdLjSjLgWqUZyKgwkReg8Ee3J6Bq/6oDbA0vSeM2iqwra0kk3ogkWGDH1XfXb5S1ddJvZUqUI
HFdmaqPjRk7mcBcDttQfTXSMDDSdu08N/n1cruSgUSyc1CxVcsrrG+U58rTA9XxLWcvQVnzEkDwT
cFyjYYCvnhScAwycN8mbcFB67tay28UoMts5KdkYJn2sGOCyU8+mOelNg5k1DKGy5s3kie/oz//t
Q03rnl1iBlq/WgZq71MR3ZLu0e5uyLgR2rO1xsq4tIF4HgKgC94h68OQL40SDNPaNY421tWkNwMX
vif8Ol97iCwYAlM5oFxA5gJwI5cmFIBeWMwKnDLLN4eDWYGwBMVsujZ3svChANADcRv4ObWPsA2F
Utp6Y0tOjob64YGRrZLc6dXdaB6hZnr5Ky2tCSglXJbA2qCsKEUoUOQ7pWYTckqMAIirpi59x9ym
TF+JUBJX0q/ThOrUv4ZkCKctzCQplYycOpQmNHdP3ENihGb/VTOGcMi/gDfAR382iO09xUHI+JU2
bAonMEcaUuvNa73rxHm6vPiFWAJODkRmIH+Qn8hc2BHwVF7u8PRkijuvQ+g6uiA3VB/F2mvvF9Lm
rHI2iWrNLEmHvCNOkpkmTU9NIXzL3ZvVtkffGVvdvpBMQ8T8aes+aM13brrXIGR4eaEfsR+Sfens
K3qbaaD2SU+F2DQDg/QaCZQo5GMbjNqudLYCOiBtc9Ume3VNDGRtlycXnAWCQnCUmgl2uU6/YfK9
oGxbdt+iCMMO+e7yOtdMTX8+M+XErtlC9QAfVMfYdPNF7R9QCAmZZwX1WrNp6fEGJBI6kjamgHV4
0bkxT7giYm6Rnlgngg6cRTXYYIkYk0ApCUYF6F0NLT3a1aEylJ/33DPb0i1YNInDoHYC24rhc3og
1gkQ1tAdt/3IVo7uQnKhG66LqRkP/DUfQoQWoe+hR3mK6ljyMDjDF9stbiPPWklyF77d1JgEUtgz
EcdliCHnmhHZTElOHPB7z7xOxIOtX9fKI5jSPu0lE28XmjUY5UBnWfKSgqDzmhM1OTXebVMFsZL6
IwbGq+uGrpQwF6IrHANjzZjW8oADliyVSQQ9YMaS0zhUYTfuyhIFsubJFiup2dLeze1ID4RGsfsK
GnTJqS5I2AJOmNwrahmaRdCsgfDWTEkXBtpPuToImpwG/hizrcZuM4P6DQugInD5My35HRQTAZZE
cwM65VLMqkH507ijFZ9IPFwxvcXV4B3z1Rtw6Wmgz+1I8al0OjdNHTc+KaB3KL3ST8b7Jmd+OQyB
zW7FyDZqDzkhctPwn5eXuLSZc9OSf+g2bQAHieLTAEVHHljdz0jc6q5fJm//zZDkICqe+sCmwpBZ
bEZv20bFJgXLZBxo0do41uKabNTmIMEAn5S5yNK0GayqN+ITw7xsZ/u28ZiAdijyvhbJ9vKqFo4X
FEFAYe3CQTx0D88jsNLmtT3anvISpZGvtDtzAE5ID9N0BXi6sCTgVnBnIOaCN13uHEYdhwB7Nygv
afXmumE/zedNwzVvyDtXgu3ikt5NyZ1DHjUJTdpRecnTb4313Bdu0OsBftRKRrBwuLAk6MoDCGKC
3UDaOhOsOCBw4cqLGdu+Ht9R1b5KyBrh6EIme2ZFcjtrJC1ofhrlhYOhv9MOdbMzEi9wPFCagw9+
LZld/k7vi5Jikzfmeh2XTHlxa/1bVI++lYMfQ23Ul3ZsX2i3RgC+Ys+UaHXUoajMwcbyLLw3BASd
IgqlJNpeD5hRAhXQSl165ZvJCQcwahxxslVeervfWDoLLUg0WSr/Ixf8dxdligcrc83C7rCLnvuq
0vF7pz/laeynDVu5HZeyYswxg51ahVCL9WEY11RqR/UUjJA1vROU3dc4BpLVDsxqBDwoC0RzlVnK
tU2/1iByiaIbFS+7z0eQ+S+Q8nKRGU6eO7Xy0grMhxt4/ETVzo4hNY+k4LKpJWeZm5KuszhD/q23
MBWT59z8Vnep37T7Lg29Yo1d4ldeIT03zjZWutKKsTPsgVU4d9Q41nYW9sR4bEfQeOnJPldeS+5+
bZq/kt68pXl1LKuHvNb2FrG2UHMKVIphLRvMlf9tA6SQo2sDZonaUnlpcEo8M70pAHUjRo8xKP3g
tsXXy+aW3jxnmyAFnzxSO8VOYc/q7Q3hStiAMKen9TaqnGOilluoOj502kM2GGHm6Ff4X+8u/4TJ
e+TPgN41AKUTvSQGj87vJ2Z2dtPSQnkhSQ9ehfTgpuXhsomlCDs3oZ+bSNwB1JIlQpARnTrvth2v
rToKK0waVftRXzmwSwFobsw4N4YmDreKHm5FvThgph0wN90qYg1UOoXpD9tmIeFzQIQFFL/kKLVh
0jIdsW3MKA89t/c8NX0VCEmvK464O8OOaY/qWmK7sJP4/0IURwWTPf5DOp/O/0m7sua2caX7i1hF
gASXV1ISJXpJ7HhTXlj2JMMd3Ndf/x363m8iQSyhPPdppuIqNRtoNBq9nANunCoGavKRVQ8F8g6j
h1Fax05vWH/oZaC+l8LQlAZYLAQUTMcFLNxUc9lMFGCJ7Kj0r6bpd+DeUMlrHN6EwZMeySp+wiDi
knxB3LLgVS3wLHjJCbpZ05jqHQ7Lcaze9HRvzMdqdqvsg7aPYN9Di1fv9SFxJvgjw2voflC+jXl3
yDWJta68mc8/RHBMsUK7Sq3xIaB4wOwlQFvyDTU3RqN6QfmQTjdR5qnFLHlarlw0GPpDcwdYugy0
LondgGaIPK6aQGxSILq/UcvbPvgW8tfAeElH5Jy6rVX4MXtkuqOkzfb6EV1VmmgLJjmB+IswtZ2z
Lq6KST3SXnEM6leJF3JQVwW/suy3PWw4wHq5FIzv8hRB5xOpgvvj6mRbZUrUY4NYqzF+mC1oqN8G
Yx93fqfMSI9I2k4+i2vn5/ZcomDUcLVNVIazelT5ixXu8jYGH4iKLpc3hRd7cJ716VtYv82Y7GeU
4W21tfSf2HaGduC5zl1zovui9AuAOwHP5PomXB44fBtDoz+ayDGDJ57uIQsHpo2jeozsu0x3aXJf
pTOyjKARPAzl63Vhn4AQFytxIk0wcxqMNUWvK3Z8mPbJAF4dy+nLb5myKSMFiKjf1KJzaPcwB/a2
jN0eYOiZ4kwKcXqyr7tNl8tQUldCAiwAMlUoga6N6JHWomFkluoxBohWERkOYAHMGe234a5pYrd7
jhW+4wryZPedcaiHB52ipILBOnYDUErJ+iwX38X6nHyMcGtpwOXJyraGG6jukmBHMTSVpx4fHxtq
OBZx1blwNdC0Szt8loUXBIO3Fy85AG2DcVScV0hSuMrIHujR7F/HfjcNtaO9xOT5un7LBXVNirD9
/dzpWjtDilZjrfWnOv4WZGC4bfZJJINGWFy3IAsVCSAdItEEzy4+CsLOxPDgzMgxZcY+yuwbrusO
S0fJe3Fl4c7ECDvWgL1BHdB4fAQpR+mM3Y0W6n+lZeah3ifxlzJRQpShWag+m4lOjpEZu3Zr77Cc
bmDbvtr3kvtoZaOgFTpIMQ+OB4hY0amrXGdIb5Lj2LyF1Q7AwQ6Ztry6VaeP6yaxvk3/SPq8I04y
08Wg1MOYQhKxSg8AwihURfs+k22TTIwQceL+S/KkwDb1WrbjlLyVYevGo4w67DKwNU7XTewzJWVq
KHMOMXkXbDACtA11W2Jwq1uzdAcgGQxEXbExHI/dIgKwAuw6vOPsNgz2lvlhjy61JcHBqi46mvbR
Z4PylHgzVFHWzSYwcR/n5q7vJy8bo/2/2PsTCYI7AOYEACIQXz7G1fdoSsHDfCw0aYln9dicSFkW
9MTCmiQMG9oQchySbB9ZnYN5rA3jwY1mF9u8oVsLPZMEI6oBDW4Cu3oFo41v1M+pkTqaouyBoy15
Lqxv4Z+VFSKQHpxdJJoncuTFcOCAWNpWmflUJEG9yRN6P+qslaz0yi2PcY8/EoUIxBizpsp0So52
/xombo5rV8/eh/Gmt2uwbD9f31eJfmJJk2AApdbLkRy15LbsHJI+0PjnyDZypKbVY/1HLyYca2rE
Gam7AZKUXQHsmarDiE4lOXESAxKpy7NJU8s5hDqkPvQoyObf2n5TFv/jognePSwxG6uPy6LBPMve
LSJ0rMS5O2FCTPbcWDUH4xOSAM2imljfZW2lBUFfk2MygV2VRl5kvBhp+x40k2uVZMP0STZlvGoT
JyIXb3NyCtNxCHge9eRoZWDE9Srl18L/o1ajwxtJVnrVKE5ELX8/EcUKbdRTnPhjP1AvaXRPIc02
/HqnMgDNMdi5BI2fiyh4L1qkhCW8I8es2Wb11g4KgHR5Zp9IzE+mjuC/rInlWhi35Nigsc0whgPR
/UaXQRvLpAg+qdaNYm6MihzjtAHOjbov9NRTpLxuq2fpZNEER1R0HAibBJZHyZOlGG7Telbu1pMM
KW718jIAX4IKrXkJXxL1aWeMAeQopbUnYXmwZfM4qxIwFqEvRUxbFTMVedBpA5s47mFd87AfLxpS
Itf96NqeaHiZwTGjv+aiFtF3cxOOXQyvrQFlsi3vQoA3ED4+XRezpolmQsCCtWpeTErVk0nToovI
MTA1LwGAbDoFsofNkvEXo/FTGcJhacehNhWkUo5liv3QqvvKuE9ZeJPSFpElgBSICcijanIsLf39
v6knnJ+y6olhdRk5TkHxvQXcy4Bp2+si1pzbqXbC4ZkDPmHmR1GPgMJv9PsxrpwMr9dyl8qu1jXP
fSpJOD9NrPVMTaAMLQyP1ZtG+5EkszuHuwHDQPPmul6rBvjHMsTgfA7DqA0n7BrYOxxjVL3cpg+T
Wb9dF7PmFEBLq9tApDXReyBcfbiglKFNLTzBQfSWZU8q11yVhXiNyyaNVk39RNLy95OrQe9movaD
jY1KKeD2CZIMf1/XZdUUTiQsS3oiIe6MmY8NTAEFN4eWN2Fy0yOnM7HHrMklN4Ns3YRDlXPWBjkI
co9AfUaBpr0d0MPbpfpNGskmMlYt4UQt4RDxsiiMdIAlVAEQQiays3m4swFP9m9WD1OUtq0SdgHw
OY3a1NuKph6roXN44KjFDukip2reElk79/pG/RElPNx5lGYJq6h6tIOfebObicubvw3rXcdD5LpS
62v3R5Jg3iOAF0uChN+R6PM+sT+Avb+lmQzkZ90Y/kgRTBuspX1UT5CSh5HbDbYXjPy3WgM5Cbt1
XaF1Ubj3GECXURYQnJDdZAOtYhUZ1OkbeMXb+Gms/rITGZ/Q+rr9I0Z8RswkH0czQ6KWMuM5UHK3
6LrMIYnshbhuCX/kCI+IwkK2w1aQni3QYaKbmyn4HVLqUMWtZLACaysH8m0k2tEuBhx94RgNdOI9
Rn3Uo2WUIBHaTNl7WD+Ysg1ac3OnYoT7qDM1NDDmsG11YN9ypXoepVHpqibgzQH8NZB/qWgDzCjT
NgqRNlUT2x07L45egrraWLJOsbULD+23/y9HNIIG5HoKrQr1OBvPFRLnrLmn8fME5Kwa3VVfw/X+
rAdhsJ5gWgohHbsI6hqLN40NSMnjRP247pwo+cHBbzvFG9ySEu+9tkkQocFBA4MOdf7zmyJSprQw
zUw9DuiEjKvsUI4yEL+VE4R+QQJI7yVOvSjvRIGeq2MJEekYbmI72oGuxOXx5F33Byt7ZIGdxyao
5q7wHLSN0XcT66YjUXYLpjVK1wl5rpRgW1B6M1HJ+27F9HBYUXGE60GC9yIDBlhk3ZqG6djrgEO+
qZRD3T0SGdPxqlJA7gPQNOYBMaR1vj21CabAJO6nYwIU3+DeblzdCp02OXTatjUkfYqrwlBlRSUO
Gl2QkscGx6RomU/Hebxn1RMAEWJgLUbtrQ3Er+7h+natrB8qPSCwBWg3CvAi+H+eN0anNDZQ5+gD
rg0npIPbaJuoGrbXBa041jNBwpU0cmNKwGszHLv2XQOsjo5m/Z/ocQqJ7Kq4PEvArliwe5cqoq6K
o5tmTMA6m3bDkgdK+XMqQ5i73B/8Ph5HaLtZJg9Ek0NAzxkaFoYj6HCA6FSz94IQB82PSqU40lHe
5f48fSyZcAnYHEBwLm/Xy47fWNUHMqntMcg9u5w3hvp3qoA9BACtrt3vC01SoBQNAvKWTAZSGVhB
9eI+N7t5GDE6XB4tNjh18N6D4SUbDHRmzJJOrVVJqLlTkGBj5kGcDGzMzixNLS6PgNADku7zlD2a
c+ckskKa6Pg+NVqAP4AqCoIL0beOGS5wJYcczEu7HHTTQ9b5vS1r6VwTg8ohZq7Rr2CCfOLcR+Qd
jZV4CMvjXKkvVMv/UpX2LteGH9fPkWjdizanYhbrPHlTcM5spV60YR3bNDE6z8L8i/O7nyKgAHKz
mBW+yAjqs1prpmIXRzvcJDZmPX6j9PhVvmHwni+anIgRPIIWogytzxCTxeW8HYLpoQKOXFwBnSVN
wVlzfd1E/yNKW7bvZN3QnKobcwtpRfBdme+b4JeZvNb2duz21wWJ7kEUtJj9iaCJz7ZZIAF4nDty
q+SAXu0xp9Y5E6mfyjrdhKB1uy5x1fJwr+NmB+3JBTxvGtp1bsxReRzSEIO1LAF3i/a9imqJZhdN
4P9R7Y8g4ZkU0Jozk8LEO0QpXdOZ27kePmZzPHJC/YD/zpP6bsw0Z1T1bt8hEXpd0dWltWy0GGN8
nVz0POUKHzpE5/pjDkq+stS0A+HJJirtj6EawM7OdqAqTiXX8eqBOxG6fNTJfqqdHRk9eLbQIpK1
7gSUGkxmFbJ+0lXzPJEiPKNqg7NiqkmBnqMD5ZvBqtxc/c5HV9G+Riv+33OHsj4uFfRUAar/XCES
gwMgrLXiGLLG7YN3O3U1e4H4BLQC+ktkk4er1nkiTjgPpQUegmSGZiZrAIed/EA054STrKq1LsZG
m+yiEx4851r1mL0e42IojlYKjH4rdtAGvAkKVeJG1i4t8J3hLsbMBcIAQUyTWnYVMBwBneoOsrwO
UZ8ZenXSTuKE1wziVJBw1mhWUrVr4OfLkB349MLB4NWFf6NFZWNbyub6wZJpJcS3HakKExdLcUxY
4ujxvuJ0O9QeC1+uy1nZJNMCqDeS8EDDvLgjyVTYwB3AJpV66aV1tJnr3cw/rgtZ8RImWryBXraI
QEvpuSVUTWNpbdMVx5i9dcoPTI5gWvOmz37E/U0o62JaCc8gDIEg7kpYhYilkM7qEHZlVRyVmm1S
HjkRu42qbQFE4DDy6tpNtffr6q3slWnjPAG0D3BmCDQE9dqK9mj+4Meq3lXFdunOAYtnFPy6LmZF
MbwRNW1pLsBMmzjOQdIpAt9SxY8T/87YVg0nZwh+KvPetjbG9Fc9SKLBi8Y4XC6nAsWhDox0JPXE
G37kM/Bkb5PUQvfdZtK/YwzTQZNLp3gAG02Sp8b8MKlH8oNl3xrRTW8wAPr6KaaM1eYGEdHu+kKs
fpgGJB00WKCf4+LW4bzgapRM+ZGXDwHxwrr8llR3du/080d5THl+a4RunIYbDM+iAf8xBqcp6I42
dv8+ph3mOAz8q4PG6U1slZKDe9G/vaza6ccJt5OR2m2O9Ft+tGPVifngtkg157EftKpjW91GzX7a
AB+LxxfKMuSFZQ37F9YIJm97gZq3QB4NOmch6i1aZQyAbNa9dcV3HYDp03dMuUmZFS7VFMQIas4c
D9iEQozu9beGG2/DZ+WFecYu/5G5taxd7MKDUPAOwIFbeDMgYSJ2u3AlzpowM9u3fjS2hD1G1gMD
UuU03c+zMzWyse8LVy+IW9b4JMLAfFgajxXEaRx8kOM+CgvkznxMInCeS2LFi/0CUagBEko08UBF
dI6fy0rtzE6sbC48E+QUde+H+XtnB+BWkRznC/chyBF0mnpTazPTSPfVqOYHmwc/MGZkeGFGPDsH
Ljsoem0nIrTf1mNTeNeP7JqSJkUTN/wkXTpMzpXUuN7X86JkVdxr5FFXCtce96EqyzRcNC0j440Z
WSAEo1cWiRpN0FIdYlsBWQ5aiaYfA5jpFDPYRPo+Mo95e4h1zdGanyAR2v4L9Wzg6aNGZmHmWFAv
i6dUH8yw9AwMbsXWLeMvC4+KjKVubRVBe7PkhZbhf3sJjE/MMmb2GPZGWnotiGvTm1Z5K9heLyXv
2TVDOZUiGGTXas00KEnp9e3kFpo3hXuS/2r7lwRZorzEjEZ+uL58F8cNm3YqUdi0ObPrgKSQGLeP
puXnANHn6WFqb5qvgv8t5oEEEZgoYYUwEUE300giJdewgiTchOPW0u4Z8U3ly+8/QYygEM/blCcx
FCryrTn8RqawTP66vmartkCBT4WkJMbOqWALcxsoQTFAREX8afbM6Kkkd7318r9JEdZrqGsC3nqs
V1DETg08drvFf7xQ/+KQ1ee+wKgR3QCmlYqTHsmUkYiP0CahL8XwjbTGoQlA7PQXZV9jrMdja9mb
E1HC3tAsKZRm5lApv2kyNLM+oLZk576U92V9h/7oJFzEfZLoFohYcI4aHy+6FiBRKsW84P+4dMJF
zOKuHogSl5451g6gMw1rdEb6lIzbMpG4uZVzipIIwmqUEhY2KsHm1KKYlSrvSi+Ktmn5rnYP4byb
TD9Tvm7cEITecARTKPiIPX3gQwFUmlWVXhY+DtYbLiW8T2+S4eHL1r0MceLGWIan0I5+7k8BrVzY
00xKj6M2RppNX77aU7jRyufrcpbfOcsYI2A5lSOcoixvKdoaICegDwliZ6pJai4rLvtMgGDTRZIi
RWzG+V5JptsGV3zBN1r2ux62Pd485F2RDc2s2PaZQMG2ddAKxsCezfaa/c00/FG5xURoJWuElEkR
TNvWky7Jlv3JOlfVdmrs5Ww7yd71MinL4p7cqjlrOTERhu2tOt5hrKMCF8mMFGHLO0moJ9kmcfB6
QovTkBqQxLQtUb8XsxegXG4Zh8HaB/YeQLvudcNbVw1HBawJAA4xhG2aDNbUSUxLQLrj6h73c/mD
N+ChIF8FW4FThT38ESTslAagIKbEKixc9TCOPFVvkwzN4GIa7lMG0tMIfAC4ApCG832aIt4AdZ2B
58Ro3NoMnAST+AzkU2281aARsmtbNmBEQY3cFiXH0Z2kvJBLIHdxkoGcaIAe0aRUFRa0j+LGbMH/
vbc1cLxlACh2s3mjgJixVPdTbm7tdnZmdT/moWMk9KuVoGWVT6QLq6xW+dg04Nj0eus5swBo0zpZ
u2uk0DmXaeVPQQA3RPvkkpEUljqYCCp2Cq6uZht47Jbs28Qd3eze2OGfis11I72Y8frcWPQU/b80
wT2yvolBFYgbuawsN7UnkA+aTpbfEvApmiYKrR3Zkbnaav30lNBjpPttPnpR89uydorRb0AGKfsk
bXWf/3zScrBOfALQCXhbNlnpdZHbb6jbON2ztYkSNz3U9/ku3KSyE7Ts3aVl/ZEoWBYb4prUKiTq
3bPS+1nnzaW1zYFvRpHnkHbvrJ+mk0UXbKkam8zOUsjLDuEeM9Hh1nateju6lsPcdJOh+XeSrOqy
jxcqGjr4y4GWhBBcWNSqUdWuL3BLMQAF8n5nBZnDZFPY60LQp6gCmUEF9NP5zjWVmdBphieiyQ+8
VVgBqDtZR8WyF5eK/JEh3BgqWCa6eYzyfZz/1oH6hM4NquzyY9zJKC1Wbwzjv5KAQydAdWD4sS+K
Osn3IP/w822/H33Fo3sZEPbqoqG6bCE/C98q3hOZXVltYoMsyFQe4mJbq+/1eLh+ymUihH3BS8II
NBrgkCsZoBOAODa6SSyJG9c2hi7lBopE/UKMdb75U2ZVQYTmLY8pOwAEOpq5Y8M7Y69ZLGn+XpUE
XwxoseUNJmZthkxphnwOK2+mLwP91kfbmrwn+d9x+S/WDS2H/wgSDs3cgUqgnZCcD9sPZDYxxPA3
6JUlgckFRurigkE+CI6RZdQWnCbnC4cpHdqUVVp5LOl3EcDZ2jHbdva2bQHvR1F6oJUz9rkTFqoz
ax5OuDOZ35r547qRrMUrMEH0dwGzCDG+kElXRwYY5GzGo7YAF9yN0rwXAECWwRrKpCyX/IlzJ70G
BmkOKfn0M4wOBdiWAsWv20Kyqqs2spC0mViP5XI7l5MkUx8TBjkZfamymyiCezXeMEJtVvb2+sLJ
RAn7Z3cpD4wYkTJ6Ps3cRV6DKLf2cNfKsIpW1+5Ep+WYn6ydpvVFHfdwr4m5V223MkH2/SOXheRk
zVuA6vifpROsnpCUD3Fc5PvBTd/LQ+NkG+t7HTraz9HNn/h22A+hk71dX0SZbssin+gW63ZuGrFS
ehq5pdGdnR84ykepLjnRi6cTb49T3QRP2DTz1Kg5zKIGdL6i214ZDk5JHoaEgAtxQGfrvzJEphkg
vEelDy0k54rNXRGybl4kWl5u7izrpQSEYPNayJDNVlXDDQLGe6Sywfl+LogOsTX1TVR5YDOF33iI
bcRy32rWO2q77WTY+atGfyJNMBJV68wm4fD2VfDdInfpsFUTxQmBkKPLoEhWFTNRgEDkAi4mW3AZ
cViZBdjOKw8DZcHozmbnhgHfRmPuDGPopLlMtxVbhGaYr0VSGTj0hnCTdTSsgyCBbh0WL6h+ctA8
99HvbpD0UqwcNMhBnc/GA3GBmTjfMXBr1GGZJpU3VDUKY7iTswOYWa8frMW+BIs/FSJ2CQd2bhiJ
gdtljN716KaR3ZEru3P2+8K10RRBao0jfp9bntK+GfatGn+gG1mtfzSRRJf1jflnwcTUVE6KoQ1z
yLLSVyBUacAIDDOX4H68vmZigA5ofrROoOUUVTxKUVkWbo8AbApdm+j6Y7vRfd1t3MJV3NbPHMXL
tuFOkRiCoNenODxqDUx1IAwwxIG5OCtju28q+9EGxouFruo6JBs7tV1gTG6uqybY3KeohSQLA4Bg
GwOWvmBzvCxtJdKsCHjX+h1pf6e888vs47qUFYWWHgCgy6PBEBjbgjcHEDmGoxJe/DSKX7WmOWrS
g+H7bgiZZKdW1DHQ22CiA8DCNom1rXxE/K4kefGzK/4yKnS9L1Wn7XVlBFe3LBk6GA3Us9CGDAQQ
4ZjWFJOGs5YYj90ALJ732DRheR+kQLwmw2JYWzfsiUnhdVCV1ARXR/pgmNAsqT32gNZGai9DResN
TRVfXTWkcYgGUBfkUfC6t5fPOLlsAeWmJGbJDZ+1auwkevv3kCWPRWbJXPfF9iyCFmheuDeMxIj6
WAq3OBrTdL8wukOC+b8pzTaxJpvQvVi2RQzWC+lkJDLQ5Hyuj9KTLs9KLNg8KJ1j9+R1BIneWMWN
m6iKxBwEh4rTiRwYqHAgCzC9yMafC2t4l0XAGzN9UhQDWhtKFZSKXDY3uaaShp5tNDoDegh9uudS
Ciua0x4JL9+MQlDmBdbPPmY/5mjWAErw47qBr8nC9Qo0GLZcsWJqtMi60gSNBvMNmv0kc7ktLHoY
WQweuNr9N6LQLK6ypZAhNghhEgOJXgA2+nFphwt4u6MyZaMb2s8skbwS1/YJYwP/iBJWECGsPU59
afojb7JD1JXdprGCv6/rs2bgmLRAnycq3xbmkc+3KQzKNOr10PRRxgc8aTj+rc0m+IZlXYqrW4RX
zNJ2gytJrJZQXOBWlGmGH9ql7nQmCW8jzGtiJHQYXIDky8DCZfIWvU88RGcodVeMheGXJpsRZiWv
40yGnaWP7DXJuYz0ZG0ZcdcuHelYRWIun3MiTgG9mDKbqenrTa664YTx06zl9iYHeJGkFWNNMxMh
sgGmBMpQjzwXFQ+5Osdmy/ymRrsiGGzrm7B6MNnrdcMQmyE+3YSFkQtUuy0DWVzBTcyApUqDzDB8
haENLotfG5PfacpTHPf3RdX5kx25YxBt1IBJHNTlYqLehXmPpQsDw0C64A3rHM0SQUgsn8SJa8zD
ZmLpbaHkEjGXCwn6bgMvG1B5Yw5IXMhyYDDJEdD/JXgZgI/ltIy6NDN3Xf/7+lquSgL21sLYgeYg
Mewb9VYNqKIzP+zZ1m5qp8/DfUsTN8ofr0taWzrk3BfqHTyAL/oXZ522JU9myzfV1h1YsYuiERJl
bbNrYv4TgiFNhhKoYBsxpdzu7UD3J2ZuqbKUvBo//OowKkwQADngBAF4I/7XYoKpj5aZJVOomn5f
KfEmxIT8VuXpkSboJ5xkiEVi3eI/0sCRa2KsDmk58dWEcZ+xGkCj+6sHAzAvK5dp4S4A52tX5Dtl
vkuUl7HdddZD0pWS2szaei6v3sU1gvxM7GBQBnhgTgPm2x3bV1TZmoqxV0D6ft06Lm8UrCfcxoL6
hUynuG3Z2La9pcXgiBvyFyO0PopWlTQUrGkCrAkkUdFtCvxwYcuCWLVjC9NWIF2c+L2S1NxpCxhK
lqnfryuzdqjwSwzJMc3CZJNgg8DYngB7UQBEnhho2yaOXgOan2iHIhslz7ZVpeAh6AJri2O1fMqJ
d4emjcb7zPCnGKhHBtCCg/6xYhIjWFUIPfwI1BFwXvijvFKVLgryAL2vwc4CS2qlK7cxS0FQLuPO
WhOFA4UYGlcVYkFh7dKcFUUV25Y/afPoDiEtXM6mjQkI78mU+dmL58cyY7lc+WiYVWF2gjs3tL6n
dlJZvgWKENCQbmdWfqgh4MP73tjgou43X7cMvHLQK4j322Ii59sVImUA2iI78LOm8DWl3PA83iOO
d5HhkTx81yzjVJRgGT3OaRa0qe03Wnkba9MPvX2q23/jbk+liK/Riqt2l+BCNHitkEMycB1sQeC1
CgDlWstu/lXjOFk+Yb/yrFeUmESKr9Hk0QR0kJPVsROGWuKQRpZdXH7sJLuzOF1M/uAIo70fXcea
oNoyFRTYrTb5SRGiWfZ9BkHSSDWPU88EflmWy2AoVuIazFVh3mh5psILfqZOTg4zBxpSPpTZ5Ft6
d9AV3XLsejCdiY/PsQpUkiFQ4R/7HyaN90M6Zrvrxrk8tgWFUSih6INaqAgQKp4bZ8M0NHDnJfFV
q3dLAx3e/E0FRhIL002i3NuRn/XH6yJXjBQiAcWNCW4cQUs47ZpC6r4cC+Ib1nxrVEDJM6zvevz0
L6QQPCqRN4FvEQu0eYXlnodW9SeiO1OaOHU73E5UNhi0dk0vwyAL+ifMBU1/5ws4ZFFvT0VN4Ca5
E+ezC4RBNv0aohTskIVbGI3TtHhSPKLEel3DNdOBzKVAuNDOw2LPRResKux0yie/AZ5shOaRpPzW
kBL5adXJjQ9eWLtW+R2MH9flrpkM5lARBKF1d6EjOhc726CHpCGf/Kh4qpJ0E6vfQn1wdBI7YMh0
2wIjxLJJBJnM5e8np2Qa50BPZshMFdQX4sdm3E/Vz6lhe4VvaXc/YI74upYrwQmIlv7RUuRzTGqc
Wh7BfmySeqQr79BJ/PWL4UyEkDsccbx7QhvVzwFRjNElNwMWMQI+RiUJiXVLOVFGsJTJABlMS2Ep
ZWg5AaZHsuE71wq3QawC7FAww4A6y7qhmHO8voorly1mKywMGSC5gwyZcDpaEiCPNdaqr9TRbmTd
c01ea9O4Tcd+G4y6JDBa1fNU3LKpJ2ZSca0KJgtmEublblK5U5se6f/G29AptHyj9e8xmiP1LzK5
LLcGLigwkCGGWUb3BOts1WEIIwYnmuuqy/ldVWguyCyuL+WaQZ4IEQNMro0GWH1gLW2vbeo4OvSx
zObXPDPegxZqa3jeoGB5vnyKVYy6mhezn872ISrekjJ7SuJqe12RlQt9eXX+I0XwH9YE1MR6ymZf
nY+oKm/6etwygOETcPr8b5KEfcm6NKVVGWp+2NrUoxRDc26cjaEXWDH7PdpqO0p0k6yg+GgbKzrP
HLiWfkjUTU8+6ipzk/nhulrrQpCiRzEezd+fV9KJlSudWg2KAksYq2Tb9pOrdf2bGsoGsmViBKdB
gympStWivsbD9A68OrU/9V24q8akkXjClbALoLFsqURhdoKJUQjtTAx65SX1jSzEtXlswkMKvpkR
LCXg0+NjKTGMNUeBMVHUBPDG/ez0PLf0CtiZAQ9qCmYWg26KKvdGJLheuJH3u4qTHHxM8bgHzzWS
WrSpkb8Ae/WXdxFQC5gAA70opvTYckxOdhF5hLgCVIbqpzT+ZcbJdmgUdJvmX+xyWJwT2FIXyBKM
rYIMTDhuo2llNslG1afx4AE+3KmM6GAhr99IJ5bWthF9pEuhD69cJBDOVSK2MqbE4MTv22hjVLfE
QPVALZzeeCurHetkeKWr24hnlYmNWGIg8SXMS7uwaguhZLNwjfPJCcBlwe5rNCEQcJyCf9lIdjmT
JBVW1USaCTri/XiRECzNFLlHZON90PfeRMAM2Ngh0RxWWqiPjAWQo8L5RaNKIjklKwcSnG5LXhyZ
DATtwmXaGZSPcaiqvm5OvllmoPJ8mubau26XK1f2mRRhE8Osa61ag5QWSCMdezCaAASl2sHu6k2a
SpZyVRiKO8gw6BQA3MKNo8VTORdg4POBnOmE3WOIBA2wQJDAO4bSNMOqMOQi0U2H84DayLl59lYF
zL8JwjhwjxX7feiPac5v7MmfETFfX8VVG8HLA30PeN8h13ouiwF5W2naDgNZun4XzF6iQwoiLQq8
5SaxnT6QtR6vhMgaqo8m3CdWErWnc4ljqeUdA4eUH8/qIWK/AOBSBb8DwJclWrM1K1cvv5z6x3MH
VUIElmiQuSjW6MFsBZjYoX5tjJrfVKnyrUujBvwt47FDHUmypGvmjxFpFKdBg4pbT7iPYmsArxLa
5pG8415OvxFt/jErgXd949aMRFvwkNAWj8wkFaREY9JO4P6gKHMdo2Cn9gduv4bZczF9XBd02RQB
xwyqBuTXwGQNMFzhAgBsdNNMhkJ9TB7nLqfgJ2W0Sr7R1O72JmsMF9O0L/YcPBcUs7RoOR49HnHX
asfabxrePF7/oJW47Ox7hLM4m3OETCk0z5twqzboVaflrskCNzRlc2syUcLpGAxUeZsBocVgVG8s
ypw0AP15Mn/YX6Ub+bz+TldZiAGrcEYLALg3fT017w3zZmRkb6d4GUsxgNaOPDIawGhCmg84e8J+
FrMZgORIp37f5c9TdztH4MsYWe4UXbKtTdtp6+Lp+patHQm4ThSNUNpGX62wZdFkRjV6nojP5tbV
BoDhgRUMHUrO18V8NtyhPIX2LVPYrjbRJq7MleaPg03dUuuO1ByaHexbhuO25sRQYgPMJoIIJKQE
J5agTzIxUJL1Va23Xjuz6XaqPltb4PM9dHFi3NeVxjAkE3TbqEz+vq7mmlUuZUxiqGDzvMynZJhs
W/pW/IwrxcZAXuypn9A1OQfA4SeDrC1ubfMWikcb2XVkG8Wp17qPa9VQYlRZ4rnbkaGbX0MFqTCi
puFf1zVbM01AKMCj4SWOl50QOeRpytWSw06mqnV6+zmcXLv6AaqNnTY81oi0r4tbQgQhqYi3voXI
TMdjGvW/86tIKTBPV88t8a12qr0+Mj7gAGXEpp+e+JoUwVZCHLfBAqqRz7PG4wk76FZzx/B4QKJW
MwDR0xEnzf5qiLo3ws41aONMFCQE1X0ecCejA14avzjTdmWbb63ZcI3hPuoDyVqsGdXpWghewVYT
q1X7HnkkZm2zCeVP4CIp1e/oqwNyn54O8w7LrADmwi+anWjLkjZAF4PPkSDoDMz/zTZgCUavrUuJ
UquBN+rHCy4vLAoZyPMdNvv/I+3KltzGlewXMYL78spFElWLy7W4XPXCaLttgCtIggSXr59Dd09b
gjhilOe+9I1wRKUAJhKJzJPnJEWd9IpxzAxr9HUTA9v2J8iv+XZu7T2QlhBIiw2YWaHOBwd3l2Wa
KFijXI2MH5guqXycZH0/miNYU4cWs0zZqwe1YUj0atUPw9yIeyvfzlSXxxPGb3SkVVLcc42iNa3Z
RKKPwhx3pmBmJBosGph5F10/MitpB3INzF4gVcQ8v/ymH/tK6XPFMo6V910fRtdP+2V2zHrrmHfX
t9AUv25vJfic2ZM+oA4MgGvRyjxqhcsONX7Qvp7T0fRRUGabYqhr1gD+RZKINBGwA+moTkPWI8bV
xjE1MyWyaoXeTCnmyHt7wnyG52G6G0pDiY+SFo0gIdOEjpXlmH7Uh11duu3Bs0n+qPVuhap6ojY/
rm/G2nfG88NW8ZYDHbgrndFMsUzUNBzjCCQndAEc+jdovt4zQe+KXN/qnq3EYoAhFh9e8FqQBzw/
OraT1aDPGcBo19qhY89h3SYHQxs/Gbbw8dLd0VnfXV/fqkkggbC4RXpRptHps0RNXIBFj5i+OVit
EeRE/cyp3foocfvJUD4OmDC7bnPlJjdBPG0A4Wnj1pEljAs8eBgA7frRVfKHcZojNLKjSkUjJlPZ
vszVO3t69eAD182unSOIZCwvPEDV0GE6393G6oEoQHp2HGfvuaHPlk0tXOD1bVY2kZ3UD9fNrTn2
ki/gqgNiDcqS5+ZaB0BW5iJfsawaen6dGHwGcR0w3gxb2M/VlZ2YkpzU6WmGVnIB7KdeDkEpigen
YqHZWVCvLMGmZv3J0nS8KNHzRLFDhumqac9BaUk0DBM5YT07BxyfqOLG4Q92EO8KXA6Y18LNdb6D
nlfOoJTEU2B0lV1aj89VY++zVP153YzM8fTr2gD0GDUiVBtAyyHZ6ZqyAdC1N445rsXQ1JK5Aud2
oYYaBQuN31O8VzM1q0M9d+soHZh1x2evObp6ZYVDiRG5P4jApz9Iepi4oiqcuRnMYz8U1p7keRl1
htUCZWZtdWFWvRSVRrRD0Q8F5OZ8j22PmOVADB3pn7hxWLHTunRX0GLj7C2RS0rIwP7024y0IpM6
eWqpKP8VBkp9Y2ea8diUH1QK+edD/mcFUJvzxdAUAi/4YiZkiOdd0etQHcD9MG+Nx68eNwCt8ZzD
lDrSjXMzWeGVTOt0VL/5eOcNia8XpZ+B88zx6mDeFHdc98/f9uTOQeKpRTHWxDxSMlpPjHWfIA9R
BGM7H9yatqHVG9luML3+Vs2dPO4Em+96Or+wwt6iNF4iifwdMTwJNAKgbthvKah5wHmrNoO7dNoc
cvE+FPZBJVCLTbM/OPynlqSY1uoZJjhGPJkr1T7SBAgHFxSAqthdP/xr/g/EAaobQLODiUX6lpML
Ki1odaHa36tHO+uDpGvikm0RyG6YkTkGTVymA6a4jOM8eV8IZTd4NN/Sj2qx/DoAjgZkHjpomHOV
57fAmwWQj2DG0QbVfpuBsU6ZX5xBD7TW3Kjwra4I6ih4kdsYFXPl2xTE+oInqn4Eo8Fu9MSPwqxC
UJ89X/8+qw53YkaKT1xPp7noeuto9op4SY1G9VlTFTs8P34uZeP9dXNbq5LcwSVErTvgH4+NUYVK
Ou8NFRIw1tZDZcOMJwWqVOc4WkVnHKmudQdTGdmuZlaPSYD8T6AgeKIAEGiDJ86Bhtd5tAJrUpmN
JDOPdeslz56S7mZdP9S290prUGros/GC4RceNGN/p2Tp1pzN6lJPzEtIBjZXXkIAyQI8o0t2VZUd
mk6lu8GtNsiBFk+4CE0nhqRnS4U7HMpDCBi4qtGeo1GTs33B4ftgzKyoCNsq/xPnRBYL9DIaLxdU
LYrXVbkx4Li5brlz3a9u6oASVQWSz9nICNawRKDzwnNzeR1cTq5TZo3m3DRo7DLqYBCPq+292gjL
NxWXf0GnhDxUtPB+Zi74vlzRp28YnQHtl5J3G0DC1Z+yAMKA7wHAFI2Fc4equa6mVYmmRavMweBM
YZP+0JW/VVyCXd/t9ST3y/kL895otQWLWSuMLy9FRDdVR2dILjfaFcjUwTsP28D4mWYZjLm6ByNU
gLYHhovRkR1IoBMlGswkMjo9oJYaQ/po49ZYwoDka0gU8T8MUiBvlHkEdDBza9TE16gg7KeP7+qc
PM9d5+d8ulMISEJt89CYH2SSX6I7rKLJhykYHfBuycNFV4AwboDVuuRhp5bP6aDu6wpKiUX/UG8K
Z6wcKAQNzJMZBh6jgBOcf2fHm5RW09BBRT4Mc01AR5DWtSicWbHz14T54OuxV2Zn+Gd9JwaXUHLS
9tZ7BWuvkSRiRDxqEufNGat4djPMafaRqRe7jHZ3cyICq7iZenLQ7f6hBOc8qbaqlCtBC/MkaNEh
I1iGRaVrQG0yTetxxo6VOYeE9oE5mHc22xL02DAjZwWDWnaZYyfzMSVJlAv9FhJ0IdOGjUtt9dSc
LMeRYnCiOzXAT4l2hB7FfhbFrisq30UlCbT9AbHGe6OAwtAT2q2Rqrz1kxnUFt2YEVurC57uqey9
BEXIGW8n4F86fj+VSpAnr0Y5HzoGal3055t+wm85pGiXb/jVcsNdnFa87JAZYUrtojmeetwYRg3N
3dmdId2kAQDwjVMryloQtYsqSqanBgzP+rw1gvd/rPm3ZekIDXo7sm7pYSdGH5UgdtDQM3PyLshA
nDVMXohndKCRH0CBbxymlbwJNVAdxV4NHOEYNTw/S1WfIXtZgEAl1MoqszhMieGnhhk4mzjlZRHS
9qKMg3Gh5aFuoLp/bqrsNXXqCJqvblk/mHR2d22B8u71j7hyVGzgSREAACDB9LZkZK5mp7FTlHb1
ygzmNo8a964D3/V1KysvOxsofLR4wZQIDKtkJc31LndKFWl6wxF2yuwI4S+Gy6XRfFVB9UEtKIuu
21xb2aIRszyqMMMtTwino5XV4HcCEi0Dy5lu9U/5PPW7DhTQH/cJqHxhlhYJO2izZfojodpFSyne
OhpeBenMA1jeFam3N/W/rq9pxfvOLEkpgmHPekUMFKTSsT6yenrztMzvLWaBrnwL3LByTeECBowb
Y/YG5IOMc/drATGt06Exj1VjFYEyqm92BninluVf2nYOGJh+xmKzbL2ETMnpz6zKJ9uxFaN2K2Tw
jQdmNkxs9N5tg9EKt8/vUztNfaUW4YiB4qJgUWZkn6/v8EoGAvuWvhAaOXh9Sc8vZnK7SZLcxPQS
AVO47tupuBtyQDoSvd/3k+fn3ux3jbG18i3D0qfNdNUUbW3h0+pFy0JmCN25m/WMg/Y99+rO95I5
ueuLXnhBV9LsU60ys/l4NEAw+FXHxcP9YlBnGJymdDGtfSRquzMLYy8grp2L6uNv3OUhjR4sekkY
c5I22csL3EYunk6M969Ol9i+GIxdNmUfZwmA9B5I8RZ8ABJKmUKJ2RYb1dEwjqWWAqdvlTdonSqR
nY/dxujW+WmxsIxlHMAA4M9btBllEYfMzUk/VFV6VJJ3pz9aZtz3z5D11rxA739e99HzaHppSzqZ
FsPwj2Gy9Njm40H0zl3pFE/Qvt21cx/W6RZ5hFQn+9ce5i0WhA6Gjh3pTLqll9kFa9t4/jQFbVzt
gDSMsy9T2AXpbutFdh7iLo0t/36SrE6KZ6e0yFOguLKvbgL9ML1t1Vjz2l1VVvkGfP3ys4HsHZMc
NloJ+J/cGWpaMWfahKVNEJmpVOBvQo1AGp19gSZbqW0lLpeLA8AJiRL4vPDYBFHK+eKSGVOy4Ghq
Y3XB+5BAzMXnTvniQsb+uousGwK6F0dMReVdSrQz1qrANVnm4wgwNHryw3EE2G+LYPf8il2+1bKc
/6zIGYqoix46ioX5OORHgXn3LBZsd30hUqon2zDkLq1S5GAAye0xBmVj4WNuf/Lz3v3ecW2OGuQu
nxTuqs8JgQYqd7PHMVFer/+C8zTs8gdIp22ktdM3BqdAp6kRG7Swz6aNBOIXTun3rXdpQwr+VgYG
4WY5YflPEaaPNGgCJWqqIA1GVL4DLWAhKMum8GN4mEu7kpuAM3QRRYVdOt7Y3VstXhzyMYHkCxty
7teligNir4Qeu47u5jIPKsfacWtrkOIyKJ76Il7W50dLc/qqbwhJjyVqztkOWm27kkZLWjSoG1nY
WtCAhCwICtBaR5VW8gina9ELbbFrWn3H8u+TeDb12zF70K2IbeUj0hvz3+3TEC2AV8KrQ+4J9irR
qsqkbZy8qD8VnwbZkxKYflIEVrAwyX4MPHNhz5D2MWc5g2Ik3F3wWNdfdR4pymFTsmF9WWj1LPTA
CxZTioQaz4hwOyxrCIZIC9MIGU7nYyzKBxfNnt84G9W18/Tqn2Vh9gDSm7AJ/J50wnoXZDDloDRx
Rf4C+D93xr05jT76/2jKR9Mc0E1worZqE9gSWEPB42ISy9BEx9H6b2Ie0Yc5zCM1MAPNz0LrkYda
0PptoO4I2HLru2wj/q+YxqDncl1D38jU5bEA6uWittusjbM4PfB9urf25k49uBtvrJVrBvoROAIY
PAB8UL4A8tnq26ru6LGCSFGfGTvodx/Ktg/BNXW4HoZXzveCwQeUTlVRODKXn3KSF8x5XTYTBBGO
GYoptj8YRuCyd0w1hczaSE/X7pxTWxfOwhWhsG4mx1Gd0A9EAvQyU638NuYZ/Vz2E330ZqH61mRA
ONjNEov5Fd7Y2ta1sBJoQL4CkjMwNUCow5ICTcYb4SSsaWL73d07u+EvDp5lJZj+Vt6H0N6lYQUn
ykMvNB6ub7ZEoPnruCxvZtRiMawDunJptw2eTwNgaE1sWBOYW+/5iNDjHhdoLbivfM/aKWASo9DL
Gt+hH6aQv3XzME5bU34rd+/Zz5CiRAlVF2ijUREzg0QumDEswjc+9poLn65UCgx6qZJREYQcTYPd
6zU4Qvv6OFd5WGUbm7p2Jk8tLf9+4sGeIC5lGYSZ9D7/bLYt6N9zjD1ZenZfTyrZsXk4cEyHB8PA
rY0q4cZGygi+rOWZWXk1OVLnG/SuXie7eb7uMhsWZCbIicy00Swi4sVVhPhB7S2igA0LMrtvMjgJ
xuZbcrQSB9hyjXu+kSfKxqHbsrLkvCdfCflmW3LGydFjfN/pw2eoJm0E55W0+dSr5TG02baKJKk7
clT0MiT6Jy8tnkdVbNx4awHzxN1kWFZiYXajIYwcVfV5qvYpib0u9c0Or4Ga/sGmgWoUjWHc5tqF
AqlBEhezMFkDEqUfXXXs+i3069pXOTEg82XjmWYmqIxBDL5owUpR3xofY+T+J+KdWpAiXltxp4XI
pIjzofeTag7G+RsIGsLJPZj9xqtzLeY4YIEFNx6Q/RfSpkxMI2vN1HzMQKiL678Zo4L7CdlCR6y5
wKkdaU0ma0fIgrtKrPYYiSA7QJBcemPOD265MVS2dlOdWpKiaF0LSsg4itjTUIwXjU+yYK6fiPB8
p4hH5XA92KydIAeIzoWpCeV4mTOka5XEXgZ5Yo0pn5jjhfoA1qR+I2BLHdl/feLEjBSxAUaqJ1fv
RGwpn8fxqQaPnDnEg7gFQXZqzbuU3AyQL2Lq7vryVr/bb7sXrFeYvs2RF8DbdQr9hqexeaJzXOo5
9NQ2dnLVFU9MLT/lJNxRoEAyxRlE3GPsNlceE+XdsP3Gfb6+oq2tlFMqnXQqNNtdQDFYKgYI0FP7
k1pSfsjT1n0t87aNzGmqvchImBagd9gkQQFAyg04tcv99R+zchGjGeFgUAK8uJAsl9Kq1sBHdZzE
eCSN4TvdsRdvqmXFaWUEff6u8yHIrHTD5orHos28SHt6YAjExMD5PhMxVHZbTkrsap/n/otT3dPk
x/VlrSVtgI6C9Ff9VcGV1WUSC4zxTjn1UBfW7k1rR/QbHcorhvNZQbIBpdDaeLWnW2pXPs/vHeCy
lKOCObjrP2MlVIMmHBuMRx2avDI7y2TOoDKr5z726s+t9oIHwfW/v7qTJ39f8tixagTTGHay0AmC
ZvE6K+k33mxxkS9/RirJnC1DOvst1XivEJih3p013ZgEr9NCBI0I2uljkwG/4szC2AevhlwZuLgk
h7Qd3rlj2ihx5f6VsbvCMXa2O2wEFUkn59LK8uFOjnovRs9LtbyO57TasxlkohkGVhWbHebcirt5
l6DTMaifAIv0p5H8SAdQlOB33KAh8W0kQakpjzbnH2oNXv6q5XOf/KqmEjrECLkS53nit7oFbl0e
qqL4PpGHxN4CjxvLRXTxWX9vtS6ZS01SZG1u1UsFtpzSheysSqKG4BX2LGyVM7DV5axsA5NbOWgv
EZ7ArTk1TGm/lupoNm8l2FXcqC4TiANrYD9sbXBjWtnfSgG4Pw/SBM+mqOpHVINcEHQp0VjMWQEp
aW+YJ59zTng8OUWS5n5K3VQFuqWwusEXtTvVr4J0g3hye13osM1HtNI7olcZHpieWkc5GWrzBYMk
yl+ZI9LbFpQGTthNrpHvZ89s8wcIwQO+IyZn/Jim+MWXkovX1MPAVgc2xNgwAI0xnR13Rp/ab5bY
kqNYe4DjQAD7Bd7RhRR7+YonTmErJck7M6njge316d1kQZrFnOzcLgnsbl9rhyHdWt66Z/xnU35s
26gYzjkf+1hn9556W/AyrHSAYNLKH8Yv1ZzG1+PYaoD5vUZZS9Q1ideISihxyr445LbTHD9Bsc0O
ZvBYXTe1GjJBlYOqCTBekB87306A9DxrVJA99+XeUIA3+qRtPW7XTXgozYBkzEPL4dwEy1tuWktU
TobOvp+ZYfjJ5NifDWp9u76YlYwFIM7flqRgyVW99hylVOJSQZ2JDhHgL59Q+fe6j40L/Ovwvy3J
HjHZZjY6pFPiuQkt91B7N8OWctJKKoLNQh8ZY0JQtpenRBkd8hod7j7OHXfvihnMJ7tU33m5czeN
ddTmwPz1P65v4IrjndmULtAWuJZSMwq8Cqq/RyOs0mcvPzLDZ+nGjbPypWBoed+AkwHYCOkKbVSz
aR0NX8ps+ueMi2920Y+h0FicgkthI+1YyzAB4/zVtcc+osUmeSBoBKg1Zko8pUbr9532zlUQs6lu
3KFCOBbkRus7yHCTg9qMu87e4vFfXe2J/eXfT2JWZije0JS5EhO7DCwzUFTDH+lXSNhf/3xbdqTP
p9dJgW4z7CRdRW4hmHKwmvS1FcVfalFtFQI3jMlFBNOFtK4CzFMMhcTIsL4oDA8SEHhuanWuhXx8
Phe5K6rWGlj9zrcv70tV0RkeCDYtYwHu4k7snfrYieKgJ+a+wQ1p5s+DnYTXt3P1BJ7YlbYTeFON
eTXCcF+b6X6wSQzR9ue+U/NgovytwKNvl+gY+KAA1X08LiOOWRaQCcBaYFDofM2e3TLqzqkSj2UW
TJkaGvyFa1ui5iuh+dSK/A2BEqmw7cvBcCFx033nlucP9dbAx1q3A7jOheFp4ZMF6OJ8MbVjVmQo
CDKrz44/hwLggMiL0oDdTmEZIlQHuFD3IIUMSGhtfMS1JZ7allLbsSmS1lKJEmea7vNUCao6ua2U
v6+7ykqGcLZCOcIIR2DGmuJlU+mQVvy7YOBgBRUkQ//vYQaa9bq5tR7ZmT0porQArjV4FbCYfCni
ZG8c8r3+VHxLDiJyd2jQbdFWrYbQ022UzkJdFDo3oAsei90UGSHbT4Of3w6hEU2HegvwtHwTKRPH
6uAsaI+huyGXpFnNbTvRYUxzDsX4SM2NItuqT9hgqkKFyAXLmbQY3ZqKKU1x2QzkrlC+0tY3t4Tn
t0xIaSpj9dilHtxuUs0wUarjOD0r9hYiZs3tMAMBZT0AVEDwIS3EohMvJpp0SEMGvxd/1XxfVn3U
zFiR+dJ8HF2E1Pu3OfkeRd3JIBlGPmJh5hDiQoXEaw4m4LxGYgWDcA7XvXxjdXJfLyt53yOcdHFW
PxcaeuhPENTDLPpXDbSqpb6FwFn18UUZDiUS7CfQK+dhqneIboPLD/o0O0CZ4OPQ4CK3LGbhdNiU
u1u7XEB6BQ2uxd4F1a/qks5qmiaJ+YAKTDk3qt8a5LtJO3DvtN5dm9qgyRyquxZUpxvh49I5/ykp
YITmF92J5DZeDmbJlqB42ZdaEVdl7u2qoc0A1B636LaXP3V+lM9MyYpMAtqHjaeV8NCJ/mUkNDZQ
VVN53QUNyMuLaouHZHVpoC/79Q2xPumq0VKXF4LgG9a95/NlSFR/m+0P90+QCKOYhqMA4AXAHueO
UndD3o5lrj/SYoi1obyZhVsFChrDNy4Zb2pX+Rj6cnlvnFmUyebyIsnM1isB9UiKfQNKFaTqB5tv
VLV/IWGkr4WFeTbIFzCs78nPGqowglIB0R/1ci+mmyIJGaYay+LJ5TutipfjnnbFLagl0G2hxwZq
jQq7YXCf3vUN9ycT+8rQ/MQywNUzvn40HCx78N+Pk6WjXX3K84HRLk5nkR7sTJjRpDrdvZ1MzQ1m
SMF8Ng3cb01z41m54sNnhqW44JC+gnaVDsloVLxMdYo6Xfhjc+sAad3k/f76MletYeJsoasD9F6G
EOWimAyU45pYUH1n981Pe1wKtc07w3OpFlsEGCsH5hf9xb/m5APD6qxOea46cZW9NJYI8EI6uCrd
WNSWFSkLS0C2D7wwMD0FQx8d/PG3uTs9KMlmnrKc7wsPNjF2gr1b+EOW3T15ahnaRHLRmDwmc+w8
uXszynZumGMm/V1EepjvPo5zgVf+ZxBkeJLBdhSJaQ5d7NiPjnO0+4jzu7p5+QOnQF8CKGLAlNQL
KwAI1GlLnVi0UxlA7xhJJfkbahPinc+8AWNby58+bhJEE5hkQTgwAXo/X9io5laFwqX6iPoaKSKn
gjKNdTO+t5sj1GvOcWpJSmYbcKLWSkcBKquS/AubRPtdr+GYvjPbyQZA7/LVCrUiXA6/eiELYvl8
VYaYc5qDs/cRcracwETzrR4iW2Qffr+d2sEE1LkdAPNcvDwSAAFV0gVJy6KZJTq6x/kGunyldg8B
P5RSEC6g34KRoHNLqSN6PPexItp+bd9wUXwHKVOkmO9al/gMmsC6TaNEpT5vXkF6lRX5nZ0PN4TS
2KweLPTVrvvN2tc8/T1S5lvVs9kAt9TGSmG1tzZL3YBg9LnzzVSQH/8fW4a8y6zwajTUmhwCaF7i
Vyk034uCxw2KtNcNLZsoh5VFFgJFnIW0RGbCAxsEs9qmtuOhts1gLKc5zpQk4sxSw0G4LOSj6m64
0OWXBa8WPixgADaUlC4OfctEpYD/snschne1TcO8OFTuizuGA75q1oSD0x4nL+5Q3XT0z11i+ekM
fSriz95tr3y9vgMXybj0YySHtmfm8URBL9TpwKhjqOm9oBwUea7wRVs5D3hzkM8zScytWcKLEwvD
0KWAZqRpQddThoMqwiaq23nVE1z7zmkHLwaHG45s398NrZq8fHyZp9Yk72UEtOQT7dD0astDmbi+
NrcAYhWoGcwqhjeHm7m2N56ja1t7YtOVtlYlGS2o0VuxUaZHBhLcoHPFi2ZxPWwnsOd35hiAbKve
8OmLg7psLJgrwCeEuj/wk+eBAwF+NkqdW/HIi8gr31snP5Bpq4m3bgUUUFAcxjd0l38/uZCZMvAh
86o8dqthV7lJ2A7Zfm4/RlWJBHlZDKgIwIKH/4C96NyMnWGM0cIwQAzN4SLoVBBbJXi+VSa7KfXR
Zxid7lLbL9lWxrHqnieGpfDbJ8OoVjzN4yotQjw9DhZPg7rADAeYHq775uUDdVkkRgkBYbdRt5MB
31UyTcC9UDvWx/wFyozWYa6s4qXPZuHPrvNsdcpbajhHI1MFRjqMdGdpzYdTueVHLEhbAHsxPSLT
SSYGE/qkEztWzQ40xp1I8f/AtNWmGt9dX/Cq7/yvKZBES7kV+FsqonesjinP7vLECQtV2Xf51r5e
lJt+rQjVLZBD25jblcy0puBTn9R1bLbWorVjg7m1/XBCIBmRzkHaKV3jzQ2M8DpUktCyet+0NsqQ
lzgPWIHwI2oKkCLDlJ50piHmU4Ca1uwe2/KNZEfVUcJUvKvZ/VA+GEUelEMbJdT17TrOSHVQhhgz
hb5j9Bugr1VXPfkhMvxbtTIw8BKje6TGz7o5JgrfI6z6jPOAN595gY66Hrl8DOfk+8ed5tSy9DU5
fCSrINUW26XRhBTgPcwsauU9aIn1rQrV2uE/tSVtd1OMPbh/OmDpuTty30rMjIJ3zsnoHqlr7vd8
m6lszabnoiEIUD3SAjnf09CH1hWNWnFjTOGovQqq7Gj2NWm2kJtrhhBqIGULBhQwj0ge25RpUlqV
hmtJJT8c66c7FY0/2DRoWfcHBx3Ddr8SWbx55QZBN1mdlQ4VGgRaFRp6G4qaBTU6+tdd46LmtpwO
rAdSrLgoMJd9fkmQobTs2SnrmGiYFTOrR8tGvFbcCCo1wdBw6NT3zcHlW4zNawHmxK78lMoTsOkV
KZbnJZ9a98nZmmBZi5Onf3/5kid3bDplRgeheiseEqQJmPru03jqarP3kVR9TCTgn5sWVxC0FeGA
8AzpfKnaoKsdhbG8dp5nB1LraUYCCtEkxJ5b1TA2Qsnq5mGMBKo+oDq4qMrqHXRYdVDpxzXtWr+a
s6fU2aI6uCx8wTPQbEAShDEqZNySr1fqkt2CIeKpzvGflzoxCQ/MmXfv3jzldF9ZcPznXu+Myq9Q
whyfxsTRMrxsqFLsx94rswgjWjW99xgmzfy6MrrZFyMeE/40ZW0TwpsdfT8Ioc03oOQQ352xVCNn
rrr8D/K607VI3qDnY2mLQlhAhVJrkVCsX0BiT33hzlvY3jXHOzUlJT9Zo1OB5jqPLTSCbwGSbnaG
yNodK7UyvH5215JkUBsjcOPgIiQthZ8TH3cWlmGrYPSpT7sHj4loasUT2Ef2wMRMD8k43ZqKom1k
5mshEGIwqNJjSBxQDMnXNZf3FkjkYNQlAC1/UiBQXk5PxRYK57LFvfjfiSHpCWAPmV1TvUGsBfN1
2c7+1IDYSodc3QicR68Ud2mRQCj9VjG24KebtqWdtQajT1wbDEMeHum12wWzVeza9jj07DlV2yil
+DkGudXTZiOhvXhVL6v+pSGN+wzSPtKpgwa3Qaa8hmVSPRCVT/5suMa+UL23SjTjQeMTf7nuRquJ
yalN6XSMudPVnlYB0zuaeIuMEXRidprRZP7IAaizjYPjQch39ALTGUJa54/Xf8CqS51c39IDs+vs
2uIerm+3Y0ECkXNdx8harYWNurHU1d0FpFhdeEdQQ5B2VxhkzvqS0qfM/FkI6k+gVREtiUbi+F29
1YpcXdeJNWlfG40POjirrdii1pcEaZCdVLuBJFCB3qoIrF3jABH8tzAp6qADwQxuK2aMBviDWSd+
T8D95WYd0HiNX6rO16nQPyd82JgHW7uJTuzKZAcam2ehJzgoc19+gwhhD/ew3I04t/LVMNSHR8hy
5YEjU0opdZ4lk93AP8y+Drvkuwn+6cJ61fLXCpTn131x1RbM4GUFQVxogJ7H1ERxAe8vFPKUcSU0
wMfk5TY4orxgnl9ab6uHtXb0wEr825wU5NzByakBzuJ4FK9GcqeWx6Ldt30SVaL3rfzAxD3kTVm3
1YNcexVBJwOlI9AxgqFTTpmnnBEbKndGrNSD7yavrHoaDIi5Nihk5XmsejQcp+aWem8JOO6qwfQz
Jg59ZX8m1tYE6co5Ofst0vlv2GSrCSg+485qfwBAdQ9G28TvZvPJq5RpI8CunJQzY5IzUYMMI6/G
Nh5TUR3afKo0nJGkc4vAYKUqSMBbrx7LAB11Wzy6TYL0x9czu/MO113tFwT4rIKKNqkBNuIFtwtu
6Ytqkz0NlDO1ir2nNi6j2aehA8aQPGKBEkBcJ0xfvKD4MkYsRNkihozArtuTkO7bPd/4LcsWX/wU
G4oYeHKgRSSXUaAW5vT62BWxyFTftl5NINiz5GHUP4/6zs2ajVO2xNkr5uSph46WheXN6N2mrU0I
CNiopX9Vclr3mY8HY0o+nLSgpgfYmomEWV84OM5PtUPryix5ncemMHzDeUuaz8V4x7sNM5fcLwte
GOoWUH+CYJIur0ufSpsy00keedTdaiFw7Hv1iYfmrsV3c56v+8/lsTk3Jh0bL8+7riq9MuYFrZ7Z
XFRhSz09CSdBmnjgnrsVHFfC1UK2CYw51mejYyFFR00QY7A0kgFNTPYOhiPd4SXPH/iiRkP0HRgK
APz7yqfvzVat/fLYnluWbm6SlK7JPVju3fnJm27SVI37vPCN8u/RNH2iNztub2HKLt10aW0gv8JK
0UqST0UGTgIwQDs0HtJ2j+96A4Wvt7bPXq9/yIt0E6/vha0CxRZM50EwU3bPLJ9tFWzr0Ap2A8t+
LKxPejuEk4aXpLZ3RB30wy5t9tfNLn/19BBKVuVMfq5LVvRO5RxSQ/Vn9QkNfb+dQMlYPGvtRktu
xRb2cKHAwf19CQ8ZwcNltSNWyDLn3jNutXzel6DSJmrodj+ur0s7T0oW+vwFkYWSLLp/UD6Q4yoQ
qYAcct7stSfnk/PV2aURDdPADJW7IfWNQD9sEUhsWJRL7U6Kh7+bd82+UQND/2SP368v6dz7L1Yk
D3MXeYHpSgsrsj4Zu34vbtLYOeqHfuMWkDCUl3akdKS0TU60Guvg0QSekWavZ359Y4YiMqJ8Z9+j
pn19YVsbJz20wDvdmLkHgxSKxDNokiv2oavmcknLLzh5JONBBTLyCVtXuYfS+5G1AZ2+Xl+E1JW8
tCEFp7Y380YosKEcFM0vYm2nhXzvPvzyuz3mkHSf6b4e1nuUUK7b3tpA6Y1BMK88571S77vaCDDO
cgSIbSNOnEfB/10dVAYWLi40xaRvVPU9WpBZ3+xN7bPBYmAQoUuxcXOe32WXNqSv1NmFmbYt/KDC
c4VR4v8PaV/WHLcNbP2LWEUS4PZKzgxHHMmSZVmW/cKSN4ILCG7g9uvvoXNvMgOxhp/8pZK8pOIe
EI1Go/v0OciB/VibfbEpN6tcYv9rC1zZAHRBognV3EuPaIgQmmVgt3rns0NuZf5Qzg9Tdw8JPmva
DUWP99Ihx+vw+k4pKfdbu8pWOU5mpLoDu93OOLR+G0C7AAwlo69/8kJxyL5hYmvDO9YP9Nlal7h8
5v1mQVqHSXxXGQ379Fgc7Ich+0MdxI7miXLf3m+scgkR/90qb1epZCVNLVHQo1hlu5fPC9TIe21f
9IO5m07Wbgu6suqa4IpZaHvAk6q2ibu5MPV+gmsaxW1hBEjw4q0Bksub6//W858JxftlShkrlvhh
JTs3O43skabPXP+QDV+vf7nVk3y2FuUISF3wvlzukKL52KT3TrFxxJSRg7crUfwexZ2mLXKsREY0
iu+SY3mIdxj6KU5j1IM3jQS6D26lgJ/+Hxxx2fa3bvHfZ1Sc3zI6R08N7FT5gifkcQjTfXr3GD9o
ASa8g8oP6p9NUIb5l+sfVcnI3y5aOQDDKIWXLcGr3VsvdC/CPABr+bPp676225R73tpDxfnduStx
2+ATF7fpawIqqRnSxKG4hdL0Xj9aN2WoP15f4GrgBPhm0YIF87EqGdwNtC1kUtSh29yWQ+jFtwn0
yKfwL6wsiT+MoOugKnpojUMSXiR1mFPhD+zToH+o3c/NFr/k6ucD8xM4xxYeRpWEeEi6WHZL+lHG
99RMwfjz8fo6Vg0slKPQ+1oSbsUbMD8hMMnMkG4MJDKG9L7jW/zxWyYUF+iH0SsMwG/BhvOQDskH
3eo2FgHE09phOluGUsNAoYz3I4GNVmZtIGna7QqMQx4d0wYRbS1PTW6KIJkSfosI+Z1R6OPGpvAC
vP8x5BcDJz3J3xhBKvbVXHw2Br0MxjpudiMf4jAHM1EUZ2jZDHGTFj41hjbq9GHcmV5VBQYv7GAg
9ovwINTWYTwg0But2Gsx/9qYdffJyGq57xd2Cht6YKHbQRBBtoYdVAOK94ICRE16SFb1penPXevs
8GAYfSdpvT2e/jNULku5q6E/p4k8/pGU6Bv53La1E21TMFKXXshaCZlM2j/pYJNuwIktPsiOdJCn
yl7ypBzue8zIH7JCS/c9ijpB4TjCrzNxU0EeItC7/q40UvrSDvopm7xH/K/ZrnJzHqRMNwP0o+Qt
Z/Ndhz9r12bzF+p0YDLu5OSD1jaFjjo094gVz19AjEd3Y9fGocObR9Qf6B2R9hD0Y136vdbAtJnf
xZlT+HYNIkcvq9jOKhZJ4UreoBLDv0AUPvbHohJHuypl4JkjeBiL5rccs3mn5fS5GYefuov98PWU
MEy2D004pDNqg1CZeIQk7F0sHIyY9w76j+BL3VdV3WCmICm+9EVq76HWdQc5TIjM5XWz63jWBySp
wd46ZCXqxNLieLN33W60gOaaaTkFUji6jxZjegB5e0iEy4KxZN91axiPZak9C7zxWZZbJ55Cet3p
Uiu0DHD2WaP+gOcYuBa52++tNAdWfqLlS+e4mPoHXbqvUflFjrV7Ekn7hGz1ls6FG2YOhdSpNzx4
Zf+hbLofvNS9jexrLVMAPojgL+hGguP8MhFqLCbmBnjFUPazr/9qeRKQbGPWdPkz1Dvu3IZy9KHQ
WQkAT+sQN06gL8UJfPVWfJXi6MbvlP7888hd2BJBxYvsx1QDf9qCeLJJ3TpM+lfonhR5BO6QaYsZ
dy3SLMPWOl0kBIFuuvxscZfh4LtYEpHOzhm9cNbexyTwzw19bkJJsLI6RrkXYH4UWKrIrb1bmtm7
IbGPwOzuSJrsm3l+H/Lorc1l2WdpsYwniJlyfDwQax70AiIM9gSVc/vw/usG2IplHmah7VTlAnQD
tBV1NeM+0+7L2vFLvjUWuObW0IA3IMSCsViA/C4XMnBT9tLTkZ1ae0N/XQTnxpfri9gyoWZuWeKw
3oAJYXz06LdOPBji83UTa0nM+SqUwznp7ZgBWVOHTQx+xqVhZZZ4nQGwZ6W766aWM6ie0XNTyhmd
oPRaD8tqZuO2gnC9/mJD4SBpdzPuO8/cyLnXIgKGhqCYswCTwPd2uT22JB7C73JRQ06GHx36LWud
gFdHWbxTdfBPPDgzRRW0Z+E6GmtbUoeZPvqEZXCHel+Ld8oA/zGDYqUJPAicDhrolyvqZoGrGOSi
YaqHvZ35ScL8ZB5Bxxam04/re7Xmeee2lOBTOjkh/eLcGjhg9N9QMdC3yInXPM+FKhMI9An4ptR5
So/MusVBGhpy6hW+xfqvvWGn3zDyNd7b5vC+EfZ/4s65OcXRE1PwpPOwSSDhhopQn70Q+9P1j7a1
IsXB08as0iStsUHJ3YRgqif+hIwJ+chf2AGCGKAnfDhTJWRh7TD1EJ+ow2kaAxOFL69Gr/TTjAGS
/z9DSvwZKSmTuqV1iAJXLB7b8mChdiw2GtlrcQFwaAydAhUAaJ9yIyBrc9gscNEJ0P4Z9n5uT8Iw
MY2JzGq+zehGGFr+OCUMQTgDqB0bNzcq1couOYPRGmLJ4Ofxk9b9NLznd3+0iz9fCTxWmtpeXuLm
EfG0n3LQGZrBOEm/Nvd/Y4igj4yxKAQ65fYu5xjnZVh2R4ugIu/X9LEZj4Lw93sBFgS2L9cEUBHl
nsu4QyHAVZo2FgQVKT/HnKUV+zixtbvl10oz5s8ZvbC0RKWz3MDlJtTabbzhQSV+zMcs9osqeyrN
5Nlzkm85ZoUGL/7kmS9E36qGrwQ86JniNFHwTALVpQS8ptG0ZgAFdsh7wXcY4nxlVjmH+pBvlY23
LKnbphcj9Czh7j3JSNjmQ7ZvLQYlqIyYGzu3agrNUEA4Fh0zdVil8tigJayvw6Fzgrl8oo52KyG3
fd0Pt6woBwpgSLcBQgEdmLI9GXEOWKSrhc6sbVTpVm508KL/txrlYMXV0GiQNkFKVzmvLO3DRa21
ZebkFzEPRLf1plgJ5+f21BTSnJyWQjQLFU7DuJ3Kwgdt6J1wfhbllnCJsjLUkICvQRmVQlIRzwp1
n2wzMXtMcOenLK0wGGL4Tvs6dHtgbVxQ3F3fLWVVf2xBOgczE5gUBTpf+YpVBnJaV8+yU+VMLrs1
O4d5z4T1xYvIqN3vvFI46dNf2CSgjbKBIQLmRfEQDAG0eMtzfnJkMdaBLMoc1LUJyC5cd0LDdcbs
yLstIlLhTsEFCXC6ijZzC8OeeEa7k8aqgPEnTMVCoFkASfP5uiHlNlnKf4ANYhIWVwraGqpGopdr
mKWgZnaSxpGmt9aW0vrb7TJRkTPwgMGHMzCxpITEQe/wzKkY9A6zsEgepol9qnDft669u74StXe7
LAWTofg3msWe4apq62UrchRi5vxUpp/BLPc92yXHGGQQH8f5MTZSn0MQzbuD5OdUbcFp1cbQH9vQ
jFhoDICqBpD7cplUT0cb7PXFyb0DT9ohjRg59sGwWxp3tNxwDiVgvTGmxHo+upkGdsX85I57yY5F
/JAXGzDxtyca+TmqqEvgxVySWiIoRTtrHh3BBNCgBRpicL54GDGCeiNRAmx2DY3tUHDnfXzNoLTD
FgI5B2iTtQzeqLKkeuYBYtkV+clDD1Q/2uSDjtlzM7juKWvfD0EKSqQLfg3rvNysVp8oMOMIVxD+
200194koHvVM3/iGK67vmC6uY0KwIOBGL814bqNV1GraU82GsG3jw9xNp0Fqe90j++srUnsV/3y4
M1vKMTMGkvNpwIejuT81vhtWh2yXB9QMumcSNOEWamFtbYBjEFC7oBEKQtXLtdWuAUWbmtWnnKDj
iaTE2HfS2+e5bP1yc4x0y5oS82O7q3RrxupSqE62Jgk8LwncL6P3Pnqrf/yPguuAgCliIVhfPOcs
gUuHinaVzeEZde6P6b1NfrblzfW9WlvMuY3lv5/Z6GO71CroHpym/rEzAqiPo3gQzvnWg3HtCEOA
BbeyjpwD6LJLO7ogcadZtD2NDtQM/Y7kP3NWiC+u3bmfHZRJjq5TvfNR/McPz40qubaTTWVHpw73
Vp/fm7o8OUCiQjXlkA3xxrNr7RRDLxEagpiF1Yl6ih2PZZC71BEFTTL+oqQYUaw37U91bGx0TdZ2
DMNUEGuGdjUojRT36+qup8Iyu1NrOPtkDjGlcsjlsa2+XPeMlR1zAVHGFQKgk/cmYAyjLRww2Han
0fyFzC1IUJafgI3r09+utTXYt3ZlXVhTjnBcmLUrQFx/qse+XCYkji24FUr0gqoh/UBRTN97NkbD
i9pG4zOZHgxnajfu7JUvi4fzwqONnYQAinLe7JS4QD8N+SnutQiE3gHiaLerJmj68WIj6q9+3TNb
yrmbhoROc4qvqzWe33AXnJFkF4/2ntHIMLfk1NasgXzcMA1whHtY4OXps2pz7pEqt6emOZLe90gR
9O6XWVrBuAW9WjbqrCCwnDnQMvxr6s+r9CygYNhKZM2cyNNUGPsE8GMxNXurenbSo9s9l1sZ3erK
QNUEGmQMBIFA5XJljgD/ZgySmxNpNOmXXubrMo7yhv5uNMgibxUnV1aHUR4cc6Qj0H1UGXUKEidO
Icv0ZOnPsiU+hQZS9pQa884xboT79foRXLtIwaAKmV5capBhVAejJm8RAtYyfvKMTvNrA3WJJAcF
jQRfMNftG3cic5Bp87e+MD7qgvFdlk33eeKEGz9kKboqu3rxQ5RIagNGrTmYoz7x7tWW6e2kjYdG
dj/NGgJ1ZRw2o+MXLn/w9C00iVrGWBzqwrRyKjXOPI9NuG5zz/maSRrKKg3N+ENmWA9pDQyEpp/I
iNSp8N7XBvtjGfqhmBoH78AilnDpW2k8iaGwYHloHX8EsWX2g+a9rxuP2tag1ppfYZcBXIdwo4Gc
/dLUUMRGMhNkZ4P3UNsHPYkGiOyazvdu9DsMsF7fzpXLCtfHv9ZspcReW03eMTyRT3prA2R90xML
JBQbT+NVIxipWQio0QBW33IY43EGIshwAqdqwwK775ncYU6k/ca1ztjKL1ZiN8aYCW5ExAGCTPry
A+Kkz6zqcdXPRvqRD+Dwsvgnp31uxRYp1ErEwdMb2S34BPBaVZ/fFspqWVaJ/JRMIMekDbtDqNhL
K/2SC/NTkzsb33HLnrIyMUooq5VJdypQzrBYuevHIRJgj61G+0ON8tp131i7ic/Wh37c5ZesRCo4
/HE45Zn4mqYe5ks4Hq+SmXdjceREv61Ab79zx64KhJn8nrWtkeo1zwHEAAEWiQdmOJRfkAqTpFK4
7SmxBYoMZv2EQbCwHd9Z0PtzvlEiogtPKLJsU7k7qrE33ZHgGNQoKKPyL0A/3Offr3/PtycbaseG
gYwQs0kGZg0uP2dZGK1TkTg/NRQ45OFo2B8H68dEXmsAVKz768bengJMbaBqhz4d7OHRcGkstowe
oCSHnSy3lr5uTmTPtdoMaLpwCA1bMLHF9S5vBaLjaBMPHMZIEVXBGpYXUMuaZ3HqW4AK29HexbW7
q5xm1zLIBbfTU1oP/X5hhb++zhUnhWVcxGBNA9cr7sbLhTaJ9BJQNlHMp7AHAh1Jb6/9ssIFnBZv
hZa1VS6zbbqNuj2qOcrdh/6GMyWxlZ70sRysYpfRRAPjjDZmmK0iuemcYq2JEdFmZ4yLIw6KZ1Rg
w8i8re/9NhSglqTDkTyk/wuL4+Wq7UEU8+TV3UmHNIkoO3/U4lurJns5zgddjBvD5itXL+wtk1SY
7QJfL1G+8iQKPlHJ7MeR/qpMQJ5cy6/ANGLhPjTA7ydK72DINJB80/SaJ3sLXQTYhTBtYZmXSwUm
qii0JWNN4+5eF+7vXnafSuaEVTMd0/TejCe/bo3vsYB0X+xGdlLsINuyz9oiNMbZT/k7G8aIFkj3
MUmJaAF5ZYSLy180MI91wyxR1EhAX4eZy2NdJrsqBwxn9BYw2tfrPr6y2bBngYRnYSYDl+ylvR4a
Pl3dujleCDw7WtAugRxxspeUTPeD67xmcfzufAcrXACLNm428M0pcRdU7BVJCEqWFDObg5GexloL
+gyDO4a1b/E+ub7AlS2+MKdUKTOqiwEFv/ZE2OcasiiU37qmv0ls/PY2uVyVsm+cmd1kz152KqaO
+rwa0HroLLErtTo7XF/R6paBywJFNpC7v0GX8tltWm9KmpOW4FHyMR/HGsLitQ4dFypaLzDmuu4e
hkQH9u665bWACIpojHa5C/shUbOSRp9yOhgo0SNf8AEK9HvvKcs8P+4rTIXmQdMeGnpqzNNYeRth
Yu0Dn5tWEhQC2yzDpP1pmvbV8CP5qm91PNa+638WQIxzeRTEADaqroAFEDsW4+RLKI4OwrcNjD3U
G16piHIvVTdIg4H+F5NXf6DIir9Aqb3ruqktF5TmoW1+gJ0EEzGghuC+zn+V6W5qvR0at6whh8Y9
cNEHMb3jjRsQtnXPrXxaSKsgg17Gv1CHURY+ZujzpBkyFAtDvXlQJCaEaYwt31lWpFzjqAugew9o
F5A3ZPkVZ092WTidmVt1eXKzaGpzf7C+s+wxrUpfkN+xjjyCAYij+7IP7OrTdcddWeGFbSXKNQAb
ld7otCeGMYv+Y56Bxm1rR9fWt0QaE9GbILgpFzjecZIQcEeeaDjt7UCEyefhK/UXztjpWG6peq0k
fBgqBZzExaguyPeUPYN81CwJa+oTdJr6+HuF4nDi+i3xfHAnOFu19i1rShBliZycCio8J7T3a/Ha
pe1BNJA7OaEJ6rvQtHv/dp0vTjkcELaqZLNks70niqCuIdw3zINvpA/X7azkXBcfkVy6ZDaI0i6d
uj3lErrdxwSMlPqxaA4y+WmxIB/zDR9Zc8PzdSkuohfMsVJWtadKO/BhzzjGK7uNC/3Pe0I9Z6gb
gYEeguQYj1U8o4vnwikSrTlxaJ61yccSoSwuR7+aqn1rf/EmJ5S2b3rPo1v42fg7yVBgWuB97Lab
dmkTyMy8MfIj4A0N73YAvY9jG2QML7Qv4J8VYHtL2FZ0WHMwpICgscc0OASYlB0fyVDntou0R2uN
JBg948Cp0e+rfIY1MqWBU7lFlLvVlrLPqmE8KsD0TDGjrU7rFZgH0avRQBt/TD/aLUYQ7WduTnC6
FyqGp05/ue5ya+kINudfe4oLkMnrMfJVdUDSd4ETgy4np7dVo/lS969bWsur4QfL2wXoGLw7laDn
5Z6eexpSEpoQ57uNgYadaYmuRMEn7necgoa86JryN4decFgOZDzIcqIbkXf9+/73I5THhCN1Tq0p
lac29YLRRKaXcJ9Dyx2zl7OthWX28/qy127x81UvP+jsmsGn0DXijmg1mZnrV2TyS6t7yBdyX8c5
0GG+eb+9/7IGSFFd2rP0ok5A/pafFlpfaP2AWvsZRaJyD26BPW2cLY2JNQc6t6d8UEB8TbuMUS6s
cnFgaf3gWuyrAVKewc22hnNUW4uoqE6BAMG1hg1R8bg6xLyHaoIedl+4dw2E8kb0B7VZD/R6q0ry
JrVUbKlhy+FG7KS1bka1O2UYKqlrv9G9ySdzwnZ9PyS7rs1YAL6ZMO28J7Q1wLG5VKevb+cbRMWf
3wEeLcROrB3vk8v95FLWZuxlNJoTnFCUBSAWZRTazi6hOc6ki1kgIIYBMTsQvTBOrckeK71DgbhN
ID609Fk6bU5fr/8q9eJQftQbWJNT9YRzz4isrj7ZnflBuN85+Af+wgq6RVDaXkji1U5wMtRWxhEs
Ijvmn+j4ZPHi82Qah+tW1IjwZy1nVpQDQws2Ml7nJDLj8WuJQR7IrkPMrJAfzcEz9oDtd0AbbRJE
Lvt2fi3+YxZc9MAYGYDKKHc9b0GUt4y6RLxvDJQy3JNpFlHKP7HCeXKWIivTsoCC8eD6cle3Dojp
/7OrBPzWFLnhjAbOkGGjeQGKClfet2LcgM6vHtVFr8AGFAjoFeXWN1CUTpoqJZHVmGHhjTtevWIm
6dUo8o39UwMsPqSL8p+NsIA30puruh9Q5rMH6jzSckftp7IP+zk5mDKM3wvSXxgbMWIHwh+Uh9Ae
Vsdp9Mzsc0d6ViSEIf3UHeWu8dIfcSrep2HxhxsSIH20v/APwDHqpGOa1mDMSkoStV7KwAbG9yCR
eobe8cbHW9mmCzvK7aQ1Gi+yHM7v9OitmaVfO24wa80Nos2G463tE9iVl5QKoJU3nXXNpgDQoeIW
2WYBKVpW4AEJDaICHKWEiVAk2sYLfW1teM+iDA2WLEDClbX1GnM6ppU04oO7K7i2M8zxMTU+WFP7
/fqZWgkhaKFDWQIoLeqAYfYyRqdajv/YNeANmgNr/KG1DHqghwF02f0vN3snpGlxQhB/QSvWtVwU
ytRlsQTKt25DIlbzY8bnZ2pPvu2IXYGhq+vrWtuypaRDUO0GpfqbR13dxmndd9iyid9Pglu+WaMo
MHMo7y6E3OjLGLvrJtc2zdbR+MWDFTxW6hFjXZJkLXoLkcHIxwITo35D7aNV1nuu1xu32KotMEig
uLw0IFUAVWI6vYWHnR1Jo90X8XywUGWYtfG+zreg4aumUKDSMQy7zJIpD9bK8SYQkmkkgjT6I+1+
CEvD7L73wZw3XHHlWkHrFi4CZlGEKXVNRk7Z3KazFaUNwdux6osgQV/VrYzx2OvV6wyHCjIvFf6E
qdSNd/Jydyh3GnCyqKOCqWthNlVyFXdAU7zSuRVVJcKIBlgecDrE2bCycoOdW1EzMyNPOokJYhpZ
g/uYTtWxd/sjGD83zKw5P9rgpkdwrjFwvmzpWeJeTUMvKFSuo2m0b3jGw1iWn6ee7Qe7CRpIfV13
/NVVQVlsqXvhmawiSLpRuk7PYU4DHMZyh4Bb/K7Rmg0zq1t0ZkZxRBxotC7smEbMrPaDOT0M9vv4
AP+5uzAv9+9KlGjoaLGDhNWxI5AIewmGhscSo/TWLa+6bJ/pU7+xUWtn69weudwo1gK40lFmR0CA
dLd23z6AMLM7WDHCvm5k72w2LuH33JqSP6X6qMcxaMQjSaaDC55FWsrIm54wth1e94i1WwWZDRCy
6KMiS1S+I7TBaG8xQpFtNEGhDUEKnYmpLJlf9/1ew+qScgvps/Ytz20q3xKAEE2bUs2OOvrDmr7L
8aUobsz+x/WVrR0tQAkAykKBEoFeucIKVkitK2AlKbAY+wCtRTFBdNbBLOLGfbJ2rNDsBmwQ4PcF
KHHpHAuPOHJoSpFZz3dt1d7a3RhWgK9eX9Hqdzszs/yMs2ABLFbCgdSgkcvnwHM6MG3PO2qQnV1p
G6a2VqTEJTalOWZwSisi1viJuiNgneRDBmTS9RWtmgH820UOilqUepG0dmx7IkagkHb3PZ3tU22C
B3GqNuLR6ofDKAlo3vBWQOvh8sMNPYsrl2g06kDp0Rrf6sbbszS+g+r533gCBT5gER/G6J5iiZBq
4oRyJ5KdfCVc2yd2crKS6fH6d1td0JkZZXvGmOfZiCwxSvo04J39hNwlcjgg4Y63Ney2ukeAF1O8
EXBlqLg8c9asvJhyO0onHVKGeehMj23MNtKkVSt/Ultg8nCKlBUJY8S58Uo7oqNr7rN0DFuqgU5A
tjfXP91qWICAGUIC5gLA3XjpCyWtQercZHakc6iXCZ6iyKFHietFYPP2x/59kvf/XFR4Nf5rTwmw
TdKIotR0uLh0nuqiOxhjArX2LSTF6vdDEMejEQ96tNgul8X0VnpaXeN+Kr0gr7pDRTQfEKO/OUlo
weINjGQWXCWXZjjVUgiv4mJK6fBxntELHbvHsnm2s63i+NqCkN4taglInIEcv7QE7lQzrnu6vEAw
MaplT7Z9P4Na/bo3rFrBWDeQ5fBunKhLK2VmeVk5LmkeGDwn0wqhmhWY9L31y+U+B16PAu2B1YBa
5NIM2B/0aeQeibIxeym59VwPH4c4pYGzSU69fBclPQYxNZI7aFSgxa+CopyqrIe6QG6e5ZByLVqj
PnaZ8Rf3A6wQiP6iQgEQp+JuOTdjxpGhRxPuBeBMjlxOAYrr73e3CzPLYT678ebWtap6Qr5qtfLo
EI1/HW3uHVOQUt8lVXG47gwruRCgziCAWcYNwSWuWANzkTabsW5F9uw+AJwa5gghgazHuxidUzN1
P4MtfSNLWXHAC5tKlmLKOSd0MO0o5to33vADLbuXrtga3Fw3g2YPyAxR5lXxeFmddamcWxr1nNNd
SeaQeHl14wpjqwOzbgky0AgSC5JK8Yx20jSQM3l2NKdoZZbdBzN5yDZv9FUrqBaAxtVayHeVc5vK
midVBccQNibvAeAxa7bXc7a77hHrZpDXwcnRC1DRESSt7Bwjcbj7hnwfd3pgVeCCcbcYWlYdD/kP
ZuJQw3kThaRBRuJVrROVxWg/mtagh5hjj48Zrczc752qCFNwEu06C6jD6ytcuQ5R/0ANBNYxwEmV
13TNpGGVskBtzgSN1hDYeDm5FfVn+RllrfdXlWDMJi5glBjoVT9n3kiejQVHqccgN5iU8BubH0D6
ByKpLbzQ4mZvwuDZJyWXkUO4AtlZZTvR7LxqJlSmqXtIjGyPp+nfxKgzS+pFVZs15PIKKzJyF+pg
YHaayp01FE8dCM+ub9aqO6LWjWlhsMFDqfdyUaXXzZ4TI49tmuxOZL9yt35I5r/oiKCAinLw8nQy
dJVhoI+7vM40nOAKE2tsGIAHgj5NIzYSsdXFnJlRdggPCowUQlEkEsm4c/M4TEHlGrtb7bx1MxZg
uzqKfYDMX36zCYo+kCFFpCiWc1zn8SH1ejAgWvFGrFi9eNGJwGFCS4I6yh0/zpUhmcRn41AYhFTd
1J7Mvsvf/zDDwNh/VpT0FYRUcpyAGo4spge1QwJQ7US02QKjrB6fMzPKV8PAoKf1I7LWtOtuZ2Bd
mKjvx+G7KbbIC9b2B8VzA+N2y4WhPi8MPCUcMWJB2iKmgc4Yxv0jwbZmdFfNgPsKjQjMMr3pqlA6
CbNtWjvCuNZwiOkESiINxHwOYVsPpjVHQPV8UebB8LGh3rXE5aRyIJ0BCZfxXpbFD63mh/cHgoV/
AeOruNDxYLp06pY349wyNC0L7n0Gq/SdzJyPmhuHf2MGbTwA34G6VW/ZAaLyA8yb0TS7bSQaxAMu
hbafyJYMztr2IOVaKOQwjIW/LxekNYzNAHwBHjE6kIcZd0DM+t5mAF1za6zDxvAD5lgA/bs0kwle
Ua4xFAEwCF51X/jE0FkG8IXXG7fC6oJQ1sCVisYkGoeXltIudaxe760osekrk8OdVRZ3RdtvmFmu
Z/WaQ+kYG4RB+gWFd2mmiq2sMkhFI6Au+0DPeOfrmA3yk8k6GUWrHTqrvyU0fpEMwPrr3rH2MZdi
F0hokO29nYiYTTuGkCOSc/RBGXQcDWM44DD7hjtuLPMNrAcPKDyf/rOlpOZ16ei87WMSdV06Dzsa
t3SEMnZLE58xx70baeL5rKv7D2mjQQtR05B46nb1zlHkf34G8VA5R5qGsqLyuQe76xw7oVHlUcwh
eA2ITzPL14d549uu7qtNUQdxl1EolbS6sFIIO3Rozbr9dCASkNiSB9JM6oDlacCqdF9W2We5YLv/
YlPPDCu3st22LVQyceR1Znco9YAu2HBv6VTboeVuTQWvHRI8szy8R+jy7lJ2lXTcmPQkx+fkC04v
6Z443v272jA36umrhpZWJqp/C/2JkqPFpqkNHrpE0QRBKElB/mrGh6HYGv5by+NBKvCvmeVnnD1X
RaI7whgEjWqMMWTDcBzpHHCvROuUl7d9OUJgwHp/AxqxDGoWy7sV73HlKkCageuOoK6ZEnnjWJi0
orofG+XeJMPLdd9Ygytd2FKSj6GtE+GYNWoyemHvC8/+JQonA6sRJKMZBHlyk3+1U/2xaikLEg6a
t3LKPl//EatR52y9SsRD788bBtGSqGT9gfWfhOPsZmGE1Mv31y2tPo2A2sZwMPq3tjr3yJg1wC9x
FBLbuxMCC53Rsm1G8gWx6N50kr84eijZ/K89R30d9b2TOaWJeNqDxQ6XVJA77k2SDPsmGTfOw1p4
oZg/AqcCACAIq5eOWhkUABOJjUwnr9zzTKLpXmC2zLGmTwB2PVZTczdxTfjUhIz79c+6toGY8V6q
U5DhRQfv0rYgqeP2Dl6cAjSXbTYE+CXBPA2342bTbi0TQ5MYA3uoXgNSo/gKmmdOnpto2lHUXvns
PVcs21jNWmQ5fz+rq/EKCZK+wo5EYQ97PKbv9NaMbywvqTauhLXgcm5JCZYJYxwAAyBNNMni3tfa
yvvpkPQuK/kzoyzfo+Kr7/qGbxVBtgwrzhJTmWBsFVgQaYBNj9TsIM1pX9ZdlKfpZyilA6fBNh6H
q05yVilQIg1GYWnOXM2MpAbuZy/1JUuQE4oIx27jmK/uILq3oFlECxTImkt/tGTj8VriqqXxfNtn
Yoe3fJiPP697/aornllRdm+28jRHLoYbKKvxzgXrhf0gezZtzJmtfrflRbDoeXhv6mKYLs67xhRA
m1TGUWCGEZRHBA+4Fg9e+9dfLAk6eRQtRhBiqimu1uhdGqNIHJXtGE3CujObObxuYnU5NoCEaGpg
9FwVvSrjWMO8wog0aGnWSNv75pjlb53wYi/bYuuEbVlTHN2SA0ZObCSZFSuiWuZQOdQORIBdQ26x
Pq86Hb4cgNnoo7wZ7xVNAlBV0eAZX83evRw1EdUg1LlNuCE3/Ht1VWemlp9ylpToc2MkABESUOWP
kYFJb1tvDxjb25XxhkNsLWr5JWeWBpCJTkaJIjOkXboda7NDPFnkAP3h179wCweNIWAxUUxUmUno
2OdWCXROhBb1LZuNm65tIDpgW5/jPP+LlB8PHDywAMhYyGsuF8Voq0GuA9QxQwq5Pv0xy+KXPubH
6ytafeAsfXAK0B3Yf4mSd9d2wTqw8yM+jO4nt5Q+L366SXuTp8RH4z/zm6QGcKG/ofH366bXdm0Z
aYdVXC+GihprAQCtcmOpjY3g4peY8TXoQ8qcDedYc8NzM8pdHBeels9jZ+O1WH+wY3bA/bWzkLhl
Lf2LIGiBTttYWAFQUlBMdRMpLKsBojDPuqPuikNlm3eVp/sAOh6uf7xl99X3NxhLQXKN1wuo7BTv
0IwcCugDGntNPIdtkuxdb0gONTTQROvuZ42l++sG3/DWLE/Qc4tKkJrQLsJL2EaQaswb0cfJTR+X
wyHpO+OmLqdul+jyg1clj64RD1GDhC7NWHpwpMy2njurnoPWAdp/gG+isXl5NFwQYDdejOdOxfvA
mWq/jC3m61n67fqaV13nf0j7sia3caTbX8QIEtxfSUqiSrW4ylXeXhhuu82dALiAy6+/h9V9pyWI
IYT9zcPMRDiiUgATiUTmyXMwy4MZKfROMYh7aWeqnEqY+WyCuAVl3PlvDlqMxtaPbVIodnfzc6Kd
ado2XlJX44ydnlWLKeCkzjjHLX0WwHotgxsa3U8bLBZ/sCzLxDg4StMYXJPCpSWKlSsZxYQOc+4Q
HfnoFfrJMIcHfxSH26Y2v9Q6ngmQLV4YcpFVa6dqEQym9EwDb1/P73g30wBOo0Dkr5/86jwgSoJp
FEUL+/0FeXYF5ESvs6JAGPNaepjt8nOXF5iXRkO9AQWjOViBP3uK1GrTPc5sSu4xeDSvUeTHq3Q2
ot78ayn1B2RiETgO/iArxSHHgwKzswCXS5ZyG1V9XUc6UkORFrqmGAMl/IfBftFe9RjcyhdtYIiA
skWdFwXES593oSYKWcIa186YuLvZd+1DIWwV68Xm1oEDC8yOQNRiQuTSChrC/+ISZt49etWxn1yw
wRuAxKjUfDdP1pklaesMr3dKKHTjDLsMvMvGeMiS+afD0cDQfyTQo7rt8FvmkDOCOwVvzPWpebmw
lGU2wCN4+aHB6QQdM158nlk7CMw8mpN2tyRFE922uHXEzi1KH4z7Tr0MXWnfud1832hEj9D0wAO6
hbzOH1haKRDWBB/vFWltfqIXblejaiacJKADPfKk+YymYR/8gR1IH64nGa0zOb/v6sQRGOe37pzC
ilvPPo3aX3XjKJ61Wy4IGhSQZnlI5hCfLr+U3XjlMjp4scxeARqApmp3pPZJyKj9HVLJtSISqsyt
lZGzAMWq3h+5CXiMsJwy0pqG7Aa3diBHND1bee4pzG16BdpxeFeiRg/K20tzs213Rg/s4V3Xga5C
62K3nYN+GP4g43HOzEjOB+AzMLyTi8Y6Ji1CTtiXWacH0q/t9cJSNWu29/C/Ra2H73wP8yx3m36w
gD7EkL9dBZVGIrKwXZ+oag+bJcfzlUnu0Zim5phFjqoHYNChxcUQ6kvp7xvhD2D+8LIHe1zcEGN1
TRXVndUGdm5VOyepkIr8wXnAYbDx5IWvyt13HXjEskKl6c6qx8cOlLRVacUEImq3zWzu7pkZaXcx
yGtlSQWInbCqPek/5SL9WPETa1VJwdYV45wZkrbWRImqdlsP+YfWpHtIChQBCsl/MOGAAAxkJ/oY
4OqWBykWzbKzOhVIPXLfD4fFonvCffcJ3b7hUDT60gVlUqnwaZtrAzoLDB+4Aq4mA7MSCiegi8Fc
BUj/9xBkS2LgPV9vf6nNw42RWdN778HKxLsJEFQ9m3P7bjFK8rSME49B6PYRcksqwr/1m8tplXNm
aV3u2YnrrJrz2YQlF3S7Qdo6QLQn051bZlNQmPRQu8+/vzRMAuOGQQsblArSdT0QU/DGK9C+7KqA
5pA9yrqHsZsVCdXWDuIoYdQabVKUg6XmRQ7dqKQdTbx6O3GColuEaa2401T4qm0zLv6DNjYQzFJ4
xDgvs2uUV4BWHAdr585lpgVtX2t1AKV21RNt6wADYYArE9kbQO2StbzujAoSkgC2WMsjbcoPRutF
FinDsSz/4Ho5NyXFisSgY6FzHGF77JrArbR9ky0/ddL+H+1IoaIoWkDovQURv9O/FP78gmfuaWy0
/W2v29w5qBSgEIuUFBn2pZsXBCjwrh+hLNnbTz3NXyxI3wxzGrBE5eBbJwqjEiB6w+N1pZS6NDX4
nobDm+OlV+Vxkw272sq+gm9jn/HvxuQq7udNBwT2aGXwRSSUrQlvcTPO0KYvyvxNs7qvBPCGRuh/
8plsH3XSVbb6Cvtr9g2ILIF/uOsLepe7PHBr93ESf1InBboFkGaw9gFHIdWq5qZGOcRZy28TmNpm
NxSVhsEawT57mlLvZtMngF7wATBA7UPmOsWQ2tiCkcFG57//qGd0V1baE5CKgZ3+ScKLob//mVq/
4lmU5YxPlpgqJNaz04EUBkj6tC/vvc5/+wM/PzMkRYikT12v7jjoFoocZCigjQvMxtlrtHf3E2S5
/m/W1qNwtqxVMNfg5jrx4GifMidHPJ+eMEV5ZNWflLXPd1A6wMkAcCe6pevTBKNWqG8fUsf50Wiq
ytPl9Y7Rg1Us0UUhA5EC/iffGxWAg05ac/NI8+IeQHrtYAMDp4hGlyHiXyOQSsEFBZA7nr2X+5Z1
omJArVnHOuuOU9KgfMhjPW9WnAvIoH8PTvOPOYAgUF3AscKMunQXch+kvozV9OjjWqrsWPC7pvmV
WL+FF7g2I3kDsmnPBQ6XHnv76IyxX/2NoXyQGSiy2I0vtIKZUbtApoxYJL2zXGMwFs0U1nFCcgh2
EDbGSwlxp99x7ffFnFuRq+aohQ6Cuhk9Ulq9mv5znxrRaEMWS1PhYqS667+mgB9BaEWvkMjeoEM1
t8mNXAMt6vDJjFaR8MYOrMALzB1eQSoA5uWNcW1OChG1n7lG79j8yDA1DjxXc794Ck/Y8G8PCgS4
b4FTwyUoORz6kch9CmgMC8Z8kMzOxeTTD1BT6Y0YTIuiWY7uBFXPHRV5v7zc/nJSwwNEgKhc6CsH
MRpgpgsG1MvT5VOK0iCnfty6jARGaoChwcnC0UwfgdJ7sqCLeyzaHFpWqNsDJKp4zK2R6L+M+h/z
aHrgVgENwDqbc2meghCl67zUj2enjM3aj7IZbVm3Zy9GWkeEYya6GxpFL+n9srqwCg2EtZmEvgQQ
lehrXloVud436eB5cd7XY8hSd59aBdlNyfwhZfa+6E0GNI35kKBQdXQYyIeoVz8SrY7LuvjGFqii
IPEs44mkIbfBWLhoYdGXFoBaXhG5yzIB5N5g9r5rH5hOOsWmrYf26ueDA9wCX+JaEpJiR4qXd+sb
iRej4f9CaB93VDthZCYNaAnyoManD0XeOpHhT2l021/keIJ2DvCNUKEBd6SB4Wjpe2V1wxNqlm7s
pc9VKl4TYn66beG9mSytDlViYN4JHnTA90kfB+oUtGyhZBwnPN+1yXOrie+oXCcBJLqCyeLfbeaE
3BnqwMlA3djmEAPXbDvwk2FfNdOjaYP1VCzfOcTDFHHuylvX1aPoABAuynFgKbr0G5suRe3YWH3q
f+6rbzPd5bQJLKcLEvRxp8PtnZADw7rXIHXAFYSGIARPpcdfDecfrVLzYpdXO7w8YwNsVF5hnehQ
PIiyU8ShDa/CeQTwF/yqqGd6UtqlWwwE2PrkxdbUPaaDGQt3ORjCBXmZp5PI7ZxDMX9lLK9+Kyt/
j7EXAVDaVXNxCmGBdelYGICR1uhNcDecuSpZ2QjlaERimgI5BHTlZNE8t84QUgeNHw3BgwlC9X0/
hE6mkjSStxE50TpEjffFO5pejmhja/mArBEM1ozTR1eEs/WZ+e6bjWkUPdl704+eqwiEZLcE4FgH
sRQw7gjha9v60i1HUpjjrPHq2OTfEgH1UBTDmr7ejX1Mpp+Ndrztlxt3MPwRozbvCu3oBkpBoHda
Qwy6DwqcXX9PdlVUHvSP/c7al/s0qj/ftrbesOfhYEVTnxuT3JImECOASG559IYlKIajPf7Qc1Cb
Foq4o7Ajd6tHQhIGfG15dIYXLXtq+ioo+S5xvt5ejuyF66HGkw3NWgz1rPNDl9+qsoQzpsuYvEw0
DZdeRFOO+wNwp9tmtuL0mRl5MiEpoUvDqOHFOpB9Zj9C/ZmhQnzbiLxl72uB+hRUhXXMzsqCssMg
9KYtfSfG7Ri22lfbTl+L/G6pHEU7k2xawpCrj34wqLjl2ITGEiDmnCYvmjNMIY7CC5oFvr0fXRek
6H0OJlijXN4SziEWM9QQoXdT65lkqMeHFJKLOyOfnjFsZUI8x/XaQ8LqV8sUObQD63k6zZORAFXa
8dAm+DNN2X1KScOjmhj8oJsFCNhppmL/3ArvKIv+b03rms/egyBIQ3NsvUwqaOtAGirA6NKxMrKH
KXGjcvi9jgsiOxzvHeCNurm5DkRcmqtbdzY7kHLFJhwPXKZ7r612Biv3g1IAWI5HMIWcEnVScAjA
CWWsTqrrZdXOixNXevXDax8bPry15RjqLdj1CA9bXzWOJTEnvq/uwuT6k842E3joRjOH0YkTa5p2
YFTzA7CvP/aaeOpdMeyLpJ9BYM//sq3knrn2s75wfYembhMW+fCz92sVuZVqE6SDzuxupIz1TmyY
2kNNKJRu7aBrCMDS4NQfQHU7/Lp9HNe/eB4pse2431C2AxILfXi52doUvqj9NPPjerHBO5AjWn7p
ZyvENErY5N0Dcskd6XLFMOnVOvGNUWeC/A04/PH/pMugsrQ5XZrBjZ0aaPuyYVM4eSPAKN2Uhm5d
fFqS7qFkWvLl9mqvQgLs4smC2WbkwSshxuUXJ9qQd3xu3ZillB6aefaB0IJLhkArjq9L4XTxHxg0
sMWgqETZzZM+6CBIWxrrATIGuw5E+mhoM0Zn0xLCX+WH27aurlik1rghzFUCZGUmlgMeGvNAvBV9
8iL27GhEVSTi+WkKtUN7SCNDYW3rE54bkyJRN0MGbHa4G7t01sK2R0UvTaadz6d7cDEsQVf7gVn4
KkbqqwCINQKzilYAgDeolEqeQ7XEIgJ499gHq8BUsqCpW7pfSLcr5ldhj/n+9qZueQxG1X2g+vDi
BH7k0mPKHLLk08jgqX564K3xxtvmbyhr7gat+z3mTcSjdW3Ala7AfkyEyGcRrNE1BEKr5KXGcOMI
HT+DNFFOcsU1v7mkMzPSIRgMng7GuN4htvktFdOx6F0tqBcMolY8+T1WnetFrX50FmQBmTZnjrmB
eGzdcPKRVBSOZoegMFCp+W2uC9c8Ks24ItEwurQEBIDNJ451OXTcO/l85+Z91HY/ca0d/8ApwL0N
6BzUkm05h8mKQS/4yJy4nZsunlrjHu9SPWTLnEXMV2V/78Wcixi9+gUuYtAav2vOSAvjdJkAlsEW
ajXApNCOFzG4kxsIu5j8x5yndzZeXodWOPqhMDv2GUQ/HyH/V2I6w2kxp199pov7qOVz9jUVy/Cy
NGkbOKwyd5jH+YrOHqZwTO85sWgOdu9aHMDZ7IfVyPVjiaZlXGlN91qYTbmD4tspt51eNVdyleBK
K5ScxJxrEOA0jROLfoghTRI2rfNgNr3iMG9GSMzGY/pvrWz6coSEWp9etUv5zyPECqv9+giZQmtf
7/3Iff0DLzkztvrrmecL2tZV2nVOrJU6jVaVFV3A6Y2hCsSsqYZZNr3/zJrkJCbVfcEsbKE/ty8V
bcI+Tb64prufdZX8xvqnZH+E04OpCDUdDORKWaEwO041D/7ok6UASAXIG2up20griBVMzvLRwRS1
4tmwdd2s0vXrNBD6fnImKspCc+wksWOeQtKobbzjPAs8x/lSApMz70nWHMEAo3CYrZUi13bAL4Se
xdXDC2qkwqRJ4cSl6dYf5gWUMkZf/SiAUAkBlZwPYLwaFPWirbMAFi1oWaHfiGesdMMBNwZamSpN
XtwutshjnkeDpUi/tnzl3MT6EDzzTGpjTRyBLa6A3A3Sad6VrvhRG8U+TTzFbbO1hch/1iwPcp3o
ol7aclvaewnNnHipmmIPkUo8mjpeR23qHDAHMO6SQShMXif2CCcugJeoSGEBUI68tFmV7ZQXBk5e
bVhBrsdtWoe9t9Zf/06tMRAkBa9+ifrsccj0KEm+e843w1ZhhNddlI8JfoS9YjCQkMmpgzBqPCpH
OA+f6p2fAEfrdUrCDwlk9c/9CvwdJtVxIa2STpdrhRxxhhY5R4app0FeHlmzd0sjAGI8SnwaF+5J
lDutWIFednw7wF33AdZ99tHuBy4Z7Ayyfq5lFmXv+xRveXRBp9n/hLFZsIwFU5cebWeMkqIALcS9
vqhqqpuWUVIFJwQq2Rgukg6JyY0udczWiZu8Dhf3zqyXr17thYb2wSCnRG8PVtbuoDytCENb3gym
TXQOMdG+9l8udzs1x6obxIAno1Fohzob+CMbdBH5A/Ab9USHgzMsKpnZDUdaRxTARgHgKK5jyWi/
QMsV/HAkntgQD4t/x9Ovt7/kRkBAvoRkZmXzAKJT2s4RbSNnFIn/kixfx/JImzlK6FNGVCzHWys5
t7P++1ng4czOy1J4ZpyNzkeQpd/NoAK4vZRtEzj0WAu6y/KLC9TaSw68NCrRndNHxmAWUZWoqOe2
Th1mmNB+AmEMXFBukaIGJ7qU4jryc/1Ta2dHfQmZp38scNl62nzP6M+Mg8TcfKuVinubHws8NcBw
gEIZ0iGXmzj40McmHuJKbWj9PjcIf3V5s++hNtYEGSjxVAi299MkRTKs9j+LUnrWLZjp5hPYw2sK
kv4KQWUJqNOES9o9kC77CbB06E0i9KEHPqeHQs+PhWWqLsaNs4dABzkiTBNiblHe8zF3K5IvGJP3
NVfsMgL+hNHM75smcfd6DR0wzeQqWMn6vJNXjg+MDw1XAuRI2uu8nUTq154dF8U3xw/J+Iw85EBy
COk6gV/rEfH/4MXp4gkDKnAUR3ys9fLzjsjbGBo8BDW3+dsMRctCZKHWQhsGvVXFYdnINVz0zACS
QAcHNKFSZIHMTp6t9CAvmp/GaYVu6tIExaIiYN5I3i7MkMsllalI59TrSaylxWvq2mFXfVrK/IvX
gGYgAZdY2qvGDDdWhgsJTZsVjYYirbQyj0K0PiuxMlrFbfenWdSFCWlVI0uGdqEIyxlNDj6U4VIS
JW61b5Vh09jYwAtTkk9MZjIJOzVIPML1P0+ep4UuX4xAN4dhx73VF3PIQGAQkUWd51AoNYxegIj+
qUvQFwN89w51hM8MfAIBFxpkOZ38rWhslVTKdWiCHCxmfjG/h6YgSouXHzo3k8brZxyXPtXykHVp
3LPm5NuFHWeVUCGWNrIAkEQD0IEnAfhlHDlVXjRXc0iPiMDaaS/8N4dBheuz1zQB08aAzw04CvZ9
qgpEV76FdzjoZ1GCAlPYNf6A9AOQJqD3iyFGkO+o1kPHsvDKgA/+b7dk3p/8CHco0a7yJVL5yRYl
RPp8iqtfF84DXiPe9zpNVfRnWwta5yAR4VyAmOTP5pcjNfIlJ7HX56CNE2kwL00XjI2q5H7lH1gO
KsYYfQFrPub0JD+uSqjacDcjMdQ2jh7eHayqHma7D8pUNWlzfUVLtqRco/JIWriGZsSk8Ngeg5Z2
1HILqOHJ7w4ZSx/BxjPudKe/63rNgyxHk+9zt8jD2/nI5t4C9AYcNhwUdcvLI0Fz20yb2jNiPAce
p/aJouXvcJW64rvU0cVFhdUixqJ1gv9FuJNOXulXlOPFQeLcc4fYt8ZjTUG9gNnoLOiZFqO7YoW2
5h1bqn0f8TqAwEqZhN4A6inOeohVQbcqTsZld3v5Vxfo+++y0d7WV5orueLSWE0zgx/Mf/EwoqBN
L8YMqeQ58Ko99iNovinVT66yBMng6oJnKWZVTa7VohIRl6nphYln/6rG5EvW6Hu8J+bVp1WX6HUY
ejfpQdYFFSXw+UhebfcYi/b6UX/BSC0goRofwykteGiw4jHpjJ3nLL98VmuHqYIqENNdxS1+dTtI
9iVPF62JefrBAfJrxij9pOmvVeu9WrQGvU+WBaDzf5hMFf/T1lH2UNYEdmANwvJ0lC/o5A4NjOoT
iTLy0qAAWrdmaHJLsbytLwqavPWRi1mzKwA2n/qaDQiQsc15VGV/afa4b6h3R8nL7Kqyr63j6q3D
9AB8+NgZKeCWhdF2pjP6L7oe60kOweywyVRZpcKILaH30lT3oTigG/HkGfeaRUI6uE/LZCmYgrb8
AlkdSBZAxY1WmxQTBru1DJFaRtyR0vviCXs/YLDme9v67b4tyUM3o+Sf9FWrsHv1BIM/gugSb3MD
/FVX+NHZnJ1CzyYjdudCj5wESECbCv14O7JsOaD/Xpbzwdt1dflPZZP3nQe3MAA5GpZnn5U7q/Jw
fX29bei6aryuBzRSeAUAUHxV7qeJYUKiFJewO/Fw0tGNtZPPU9vv6qQ4AegZCtYj0gxpgBsvdCDu
VLXpQfEj1ntCDvDgbFyxDGsfSg7wDl0oNrshMcunU02+MLYcGUpnbgfgleuGGf+wdG9d7cW22yiM
bznSue31389iam/YfjvWOOstIUGG6pJFKd5CTxNh4WwbjxYxFBY3TshaX0HWgz1HHW/99zOLdeqw
EoI3OCEDP9oV+1pm9C6bVOPn6wmQNhVmwC+LuwldYbmM1M0p8QagVOIhsU4oC35MjOrec+bngti7
qntTfMP1XN8yJwXqSoiFzMw04lTYOyMVz7xwg9785OpVWLkiXnxwQ818t0yqYfHNhYJnDkKJuoEm
oxTWkmSe5mE9kumsR63+OZ+HU0PT/aB9TZo6ur3ODXcBHQqCDkC67yrdlx9vnkCg2S+jEbPRCY2W
BakxHevuk9cnYUKcH6tY122LG+4Ciyt0BG9ZlDsldyEz3pddI4w4y8hHWpmHsmVpwHUrvm1nI7LZ
+ko/iqWBpEkuLmGAACUsBysravcndEz/SqvfBd8DLwkTeNVA/xulYzloe3AQNOM4LnPNuMsr/74p
6B/sFvChAELgv5A1SvnKWPnuNI8LnKGz3bCc+ymAlGYNdV9P0WjY+i7nliSHBw8xLd1uWGN0R+Nm
Sr8bJM0OuasrwF4qQ5IDQG6xBEUB/FsY6ZNjnqocyS9IX37/zrHP1yMll0mVmz1tcHGz3gj8DlLp
rnWP4eJwclUKqhvX24Wp9USfR0DHGpMUhzmGpHicFLhguAlGsIQ8tHjXK1Ks7e0Dtwj0DPB4kLHt
ra51VsfgdDVzf2FNLEDDOEtUfAEbUQiRFjVmSGajUyFX8PpFUKTKrRHjlu2DhrSxrYtjC9x1w/zn
3+S0QmsER+nMnDwkYQ8dqkOrU5RNH816durMfieM4vl2UNj8Uv+typReeEk/kbFwsao69w+Mp8BC
u4d68oN61l5um9p61GJJ64QRBrMx+yB5BZmIALs7bA1lcc8XfQc9Lj2aaJ0AGpZ9AJMuiay0+1ub
TLA05e1ffBRcEd7Xu+K/Wwy1c+wsZBvMdfgSeb886ckFMqW6mvqT2WieAxaLZV4i4pZA3s99T+cQ
gLXipXRa8yUDs2hUZ1b/5fY+XPrr9U+QrrMlnZJlYn53sqH/iLGo17EeDlaummmVtvvKzvvL7+wQ
eloFFJtowQbPwuQwHNKdE2FAYNpVu3yfHW4vSsozr61JjiQGD8q7gnensg3Ysd4Ve39nvaKztjN3
5V7FBKFcHLmMMPOoQzGzm/hpwTDEXDYfU/4z904YuA+EOLRDF9gEqTtryF2bzorFKr6gnHmhy7WI
esBaU20dssbYTlaeBvc32afeXRWPBDym7BXKKsXrwWEMyN2kPUErKrBFQI19Rn+2v0v7sJoBQwiQ
AkhAwFUquWPvLFY1EbhJYjr3w/Cgp/QuGQ6V9vO2h1zGz38c5MyOLLeKycm2Y47RY9z+cUIve75r
OycCUYhpqDjQL3O4f01hjBuUSYg1V2SUdtZByg3lulNFPuX8QP1H3z74iwl3APu+CoW65Q0AgwLz
sDKxIR2/dEUXM+JTxwtYw3SFE3j0ua5+KxX5d0FnJiRvL+0pW1IX38inXqgPz+MyBRj+uf2BNo+w
5aEMBLk13D+yw4HEANmnW3Yn+ktE4tgdwPxXuYF9MHCCq4dJNWp4eff8/1X9Z0++D4a5Geqadqd2
3nM03bkTLd9QRVGEfJWZ1VvO4uA46eUwLQs/gYwyMMQ+zbzAKe7nXjXaJ9UxrxckHSU/EWM9A1V/
wvhk4u0aANh0/djrwVB/7MzPo1MGTbNryy4YEtQTv7nTgSvJ8TbP2X9fUdYmn0a3sqiOH2G1e4Bv
GNl5WhZ62l2W/MmJPrMkOb6TiqoSlc9PtZNAu4wHM31bANjw+mABYOW2d26fsv85yxUxfdcMTMxV
d9KNV2p9YBCDUPUrFI4ii9ajtIt2RdV0p94D3XAWEO/vzN5TVcPC2khBzo6Zt/77mT9W1DaRYyA6
mc3TTD6OTPHO20pxzv/+upNnf7/tiqU3RoOfsuJltB8H0YXQBQE1e+S232aMBpStYp5N5XLrxp5Z
xJbZ01hp7YnwKqgxoNIUYzBDtGMxaaCx/W1PUB0zT4obftL0LTNZdwKZz16g57unaJj9OHw2wnUk
+hkUF4OqTK3yDSmIdFWf1t0w85OPZc38k0kRgSEC0aqe0Co/l2IIq726ZASLM9KXeU5DkBUN44/b
O7hlY32fARoIrRjQFF1+L8cYbaPkY3Xy2jy27OYhqfSdplHFfOXWnp2bkZ7qVWK5eHMO1anTCVpX
rn/CaFsXkNKmgdMYv4fs/Cf6npuTzlUCPEWSFFiVqOm+td8IILjLQqLU6YOq6Ha393DrFENqByCu
lbATtaLLPVwSYTilbfenKZticxw/LqmtMLF1kM9NSH7ezhQ9DAYTZHjzoR20fNHnD/xrzl67MoSo
hCLCqlYkubhwRGmVBcwN5K7yP3S2IonZihLny5E8u6X5MmSl158MDJ1PkV0+cP8hwZxtfrj9aTb9
7r9PIz+d6VymfKBYSGXvhPkkliPpQj9TVG1UVqTbj4HMtc8bF9tVentr0fkKjD4Zox6kkN1RfJvN
E3u2JOnEGpRlFLl7fxr1Z+QtzfQkVNizLRNg6waODqgTVASkz1Nac1pyE/n5TJ5JSnfQmoj6ZDze
/jabD7czM7IiqadzFGxIOp0a9pD5TuCQvWWM0F97sDIwp7aBO2HqNYuJckhvy/8Ap1nbnO/T3lI4
wiB05WUN6U+5hheHW70luf3ishz9exukJL8rz7e+q9Y6MoBXmJ+6QtCCNdAuxsK0XvBO2fc/06Xf
cfL3UH65vaFbpxaMnKtGJOh6EM0v41DRQylk6fruNA8sGkftq2aqakQShO6fyLrOpKCBidI4hpcu
bWg0TVxtgau72VsFvAj/VjXJ0WDQaLeaQzaSk1nvXHoPquKPgH89zuCrub3KLec8/wXSKqHv4jfg
2y1PZVJ/bBvHCpI5RweiV8EFt071uSHpoDXEmRqP4jFXWGkd+KnxXWP+Dy+bw4L9Lkfn6iHgaVtl
X/FSRRvwcltBL2WzrFsQENF6TngFLSsWNZYKyr25d2dmpGtkMWdzNCaUvGaWx07PD0kKzTZ7UczU
bT4fz5cj3R9ANBOjLTn/pwLE9ukOQEN3L1BxanbNQcuj2z6x+anQv3dAGgFmcpng0SoHqA05eD6W
vvbJHt09h9rEMBn3Y++Ft01trQ0HDEZQZUZ0lMuGRepMvhhTuMVx3BkRNFkj7955gmb8AbM3irxp
I1BdGJMiMV2yjGdrpYQl3S+if/Mo/1gMyUvb9ID/67vba1NYk8uEEMDqJj1HmSnXD2P3l7APqe6F
GQYOOhUYYuOLnS/s/W44eyewLNVTXmNhIPY5OelrY7O9Ab0QWzm4p7IkHeOOJ6Uwxrw7OcNbAsyS
YQCACo24VnEvb9tBMw2tKDCkXJEIQxGKTRx3SuUnACX9PWNOwcZoj29RBYWPBKN8D8Igf0KkQDN/
pdyQjlfl94aRO1jSunktf9WSU9+Dh8X/lPjTFzM1MFyHydU0NEketPpLr39f0vqQ5092vcv85ARS
FcVlvuk6Zz9JctTF7ObZLSxEFsxfuwvElht3BCHfwJ84eXRIqzjxG5HsbAvgSpcB0yejT7mOMhgf
vid0P4k3kE/ePg2bHxQAGqh1OkAyy9ICXDdE05IOcCh7h2btIUWlrYaEr+mrqkVbm4cEAZVD6MNC
TET6nqQQ6DewfDjNlRHn1gmVk8jJirC1vtogNvr9ZQEGDsk86JYA/Lku++zkgbDcY8SiaHs4PRRs
9L3A+iBwHoBsVRFPtj4SGCB1zLl5HqRL1oTlzFTN03yYXT6eMtBcBszxixCb+NCblCjcYWsHMSFl
EDDq2OjVS4e8arht1nRtORjPus8C5gf6ELGZRKxSJPtbaStGqDEGjyEWULvLmgnu1IKciGbVaYEg
rYZpWYc3QYJbPQsYKciXOTdwEbQef7UynezSerEeNLCIvnWzq1JHfc+RpSbWxY9ZN+Zsi4WFtycv
cfOlzdAMmOQpubfnSeJ/AEpW0BB6WYYdIfn0QZYFREM4Zh6GRXOPo/kDnUo9WJZhRNeC5WU0Yoq6
jUcwMsfUYG0d5gMzP5Y1m76iRErCuaN4tN92x00fOdtNyffTGpti2V57sosidPyftLynKrjuVpkI
ZWyUOSAqDbYWWURWoClMcAV0J42EyfMSGUH5nEV0DMG3dEhOcwRtm0NxuL2y9wAhfxtI9q09lZWj
Xj5pA229ZJy0+ZRi5r7Rul+lW4SCg17NMcLS0KDIeNcuedBD0s82x4ONO7AX9UGryjArzGhO83Ax
l8Cv+jfPwJuBscAt0FZwDhW0H0AO+TjXduS5OQRX0l95/+v2ArYCIARsMBW0jo4iN730LTBTua3g
Zn8qnX1VP/jim5Uio1JFvy0PODcjnV08WsCeQWDGdcvA8fPDRL7awFTfXswaa+SPgUCOGLGSYAFv
d7kYDFm6QJXiglrceJkfelVqvRGBIICBxx1giqDYkhuBHR895meV+3mY7b9dfNUJGOSsLL5qPIVQ
ngpHd71p8OWVXsFwMUNjyMAyUQ3CxNS7+znzRbTo92afPQIaoHDh602DFaBr8AxykPPKixpyFKhr
iEJ+ngBILGv+MGS1Kpxe2QCFCvrvDnImzIFBGfvyw9hmZ7bMadoDK/UgI23IpzhnWWBCmom89nlU
1MfSx/A+bt/kwdfSQGiKZV59O+knrJt9FkR10axCkV17IO2LRo/m8Kvu74Du93xFdfy9cnLhhZIl
6fKdgGrvIJfaHuyn+tH9gba0uTdjLZw/mIfssR5C7WHtks9xEWoxUV391693yfy6EWcLrUdqt1nW
tgeIwj55KR1j0D9AtHgQyU6kDdt3ffajZ/r3dgCEr/fYGLU1tQJjrJChz0zxurly4vef48O9cCKh
4SQHmN7jg132oHWpIy07AFlO6uffPPaSCSm4+OCKrNJRYMXJA+anWKrIe1VLkCpJdUVpTVjVHnIC
bvon0oP6TpXub5+Q/7ZJOiFuOnnMGLAG8UNvg+wVnY4nMy4P2tsMtMi+2mmR8uCv+fq1o/5nUzoS
1TI3Fp0GOOpUF2FvWY+cWh9BMSl2U96Dva0enQCEbm/+MNK/nJqYu76f+0dr8ca9Ng1lVIvJw8h/
Kj4sIr/LjMFDqtHRnUkEiCMwwhI60Jk44nX21jZ4rlSc/T/Svqs5bl3p9hexiiQIhleGCRxJliVt
ObywLAcGMCeQ/PV3Ued82zMY1uDYt8r2g1WlZgONRqPDWq2P9PoBqAsxss6jelelLduVpFF8p1Ze
7VErd9EwVeClIx8Nx47wBJ5jf2r1pzEewTbclA+xDvANe3wdakzkEvTu+HQoj6UFyqlpsstwTpeP
C7PVAHWpxi24rANt+4SvlLKoPyC+Fi/9hpXO0HGccGM/BwBg+5rsxmbf3VeeFQy+sSs/tvcJc4dT
8cl6TCR59S1rxAQZUhPINgLpR7jkmpbkTmlg11rFcDywpmquEtmPGni3/NvnatuV4M2iY+wSjIEi
HkKVWrMyrHpmx9Hvj50XT559HL3FI177lfduFNyWuKUbORMouE6uFXau1TgF+bSzHN/ojskfZ1tW
Z3EmQnCPuZki1p6xfFYfYkrWmjFd1ARTF9BRosxVaCVIEqNeMPNFWgNlOmfw1VY7tfzDnGH1ODvc
XrZtSei1R2oRZQGxwDeoFcAaVpPIlhJYOI9xh8dJ8zAvfzYMgqTEu0q/BQmeUEsYMbOKt3s1AbnW
4qf2W6rLkm/bRvBbiOAKOTM7He3nq9Upz/QzYEzcfFfs9WNzR4LiJfbkYfz1e09QbP2ms0uT2Mmo
mzkUY4t5R8GxaDT5qZ1mjxvFl1qzPEd1DuZoHUnf+iSVdTlfZ3sg31CB3YoRTUzGiQincTXEOQA4
YPh31of4kO/Sxs0ASA13onmxV3vlXneZH/vNSXYgrh9OgmzBTsemSfNMhexxF+1NbzksfudhLNcD
ouQOqdyf/8N6r1eyePWc6yukksY648tgY4/nUNvVu2pv3vXB7PdeEkSedHW3LtczaWLqGNFYYaUz
NDT24ELwi2BFVUd7LRBddbf2wPj8pw/eyyUVZ9XV2Y6nbPVjOj3FlmtrP6dJFjFIllBETwauwriY
BmTQ5/KYwmTMx/KUvFZHczcfNOng4NapPF9D4egb/VRgjAhraN/zYH7N/cxnHu3cPuwD3AdBvW/e
tB+3/dpWgHIuU/AEhRY3araeCvA7HLo92/PdCn8lAz4UMHj+49YwxLCWuzAKDsTxy9PPTaOjkVVB
ztf46T89Jomb3sfwOMPoEk916z3rJH5uPVZXR8DEIOZKSoSZLeEIYNotJnGSdnujMN7scfTRe+Cu
iC0euB9zV2GtX0ohNDd38bdQ8YXMzFkBTO6M26++J1U4AABD1mC6KQKj2ToiBvRKiAPaXZdyO+oc
3BHRI7f5P0wfH/uay2aVr2s06xk7kyO4LVKVdpPUClxm0hnetPYeTWnS720bVMbKnHRuBVJET6mi
+ist+K9+xgCT2g/9nUXAZnvbUmVKC5tJisgeUzPp9k5DVFc3yHyaSfSlGlQqOfdbd/2Z2mK/n1Y3
gBjoAPFLGz/JvYE8Gro7EsmLfVPKSkgCjEe83MQId8obsGlRLG47lEFWK29RrKseoFzQahX1kqf5
5jFHehBTUSDnAozI5fGrHUftagx47hP9Vw3TTAw8FPaO7ublj6lCoaWSxEvvn3919s4kCgce2Ecj
a9sJ/vlj/lkNVQ95Ok87REd0ciD9tetf8T5/k0Xum4t6JnU1ovMgI24YoMwhtTa+T50P2mSnPI2y
22799lu6rV9xJqViAzDZFDjNKb+r05eklgEgbmVSjDM1hAi6YTOPlBJqgETTS5L9kj3jmTXQ2VWc
19vHajs2OZMlHHKn6caEmDAK9ePoGx4LJlx0/SG90zygRSIqygJLcpQ3HQtYEIAKouNqQMXmcgHr
xDRjum6T88wDC7FJeRp8ZGw88Hj6smHHzcjzXJrgObQqb5ReW41//Dyi54DWbVi0k1dE7T9jEgdW
PgYRGND6+UNE/sqJnkkXWz1Y2iWxziB9+Y4pjsLNnoGPG0y/oCyGVXzZHMeWmzwXJySD8pKRxNCw
tD2z7+18fCjoinwmhVxbf494Bs7lCBmhctFAmMEgh3smQgcATp1wmR8R7O2lwcNWHHYuS/BeJcBo
05FDVlm5s4dX8t55AEe7nz8hbt/LXshbvvJcmuC5IqXJqL1AGktHf3Z+suxTS/RTkmtBWTxFeuIm
iYw5QCZT8FuYL51UJYfMcQGAvPIZuIto7rSj+7K+w4CwFknc83sl79b2CS4s4mXZj+m6pJ+d5/oI
QJ6d45WfWKgEltd9Vh/nHcYLA/WQ3M9P9Mh2sqLmlosD6D868DBf6IAr5NIFxGnbzJHJuv0IUjZf
UZ1hp0R88His2W6ZjT8LB83At33d5tk4kyk4ApQ80RhX2e3etE6ZBsSjIEtkwKvrd18t7G8ZYvAw
6sBr1yeEKdGAnIcZYzACczmUh4WxAHaFB23OZUjR79P+V0KBSq1i6Ai1VFtYTIUsFlHWt3UOwIEQ
zQk7g7h435IHhLo7facfSi9VXfMUS73r1pquSEFEBQ0UAgzB36BaCoiPHGuqKun3hPYfwRKLWjiT
REtbibIVznK9M9ChhJnrS3vJQM2TcoSc4FJYmsjL1aGY9p09kh9A/HIAwcgBIITixgxy2PqRGk0x
vLQlUOfQt2pMB5A+zOTDAD3Sz9oAdmFH8tbYiDzOvg/Fq8vvaxYgqilK3O2r4amvDpr9PPNdQY63
LXhTir6CM6HTDTBtQmAwa3PSjkXe7bvkfsk+zu2xrXdpIZGysacE2Kz/ShHMaY4cBZPFWOux+NKk
ByV7tmWZ8Q1FAPoEED0EAEjGUOH6sPou1ihpK4DUHPrnkTHPAPTs8OOPlwvBNahvMbQGJ0MEo1lN
AcQvcb8HFn7Q4MVeTV9JzI50dCQp4w13di5JzH+YpGOYyObdPq2QIl+SX1UyfaCt9itPoqBZFskT
ZSMCNYAAtsKNY+ZWc4T7gs8TOr9TGzukxCfDjg6dZUmc5dYOnYtYf34W5BaVmSI1PvZ7XoR6arkV
TZHo31UAh7+9STJdBJteFq4CSMTCybG4H2vxPW6E/W0RW+mHi/USLDpaygg4CkuPBFx9ND0Wmsdu
l96vnH/GTj04j+mbROJqwIJLvpAomN5cAK2/iiBR+wCGmF2zbw/xkfvI6nvyEPf2El61cWVlY0R1
W/d7J509rS93wD94lCi0EfAZGJnF7YJiNtpdhG3KCwAv6ZbW7xtjt+ysXfacfUqK/bzTECV0fxO0
X4gTdqyL0gQ3tdrvmTmGhVKFc/Y898Vu6lrfQCe7sTyPXe3p7WcCUKvbum6a/pmqwt718YhWrAKy
B2Q8CNBNZyMYi0MuK9xuPZLPlRQLTUAOpEVX8H5PNBck98uHZdceib8czB91kL+u+Kk73c8+ykLc
LW+FQV50Wei6DRg2IaDGNGObD0NfH3hsAuDze4tOuZQ/02U/2X/xIFkBCv6VtdrumR+px7zIG7Yu
5vwVjPEN+VUb/u392lbnveQESJurPF+e8XHM+gm2MqF6xjnoE0sPHRdBihzAWMpe51sPSqj0rzwx
xacOfVcZDNu2ptad3XToQxrqbrorPVmaWypLiK8K1EEnvYEbnr3R173Ei8P6hOYKNDfIRgK2wkjo
hd4RwH6ghCcyfrVqB+JaC3q13/O7IQBdaEje0CJtN/7iRW61c46FDx1PjqSDYct/nQsWlKyBW6qX
KgSbyh1jpzSWRI/rgRWd8fnvX531mQ1OEXi52h6+a2gtUMR8boqTgyex0RCXA3NWMc27KO+D21a5
leW4WE7hlJGurwHLBa2S44TMSo5zzfYEs9//Sxy+ecWd6yicsyWJ4DLROI0HOf9VPq71JcVr/KZy
ua/6bMcPMjyMjTDxQj8hCDErBsh3e+73+i8lrfxhvtP6UeKKZTKEKETPFpCqaDB/Kwqj2CvZJyqL
P2TGIVxsS5yPrWHBe2RHsit34wEv0X0vz2Ks233LCIUbTUkyU5vQyo7uUq94ZU/1h+SZPFSVi0YO
1TcOHN1Kty1w6x47NwnhHssMzNhWDCYRlT9i5clS7sjkK4PEzjcPLx4kK6kpEA3ErtC2iBNNT3C4
JkV7o4OWe4stQ47aev5hFOu3EPEs6YBvHROcpX7X3hmoLhbe6A1wS6hV/w8B1abZnYkTDlOttXbZ
mzDtNL6P8xwgB4XbxFRi3Jv3Fmhq0esIaDvQs166pbieUiUxoZQVB7XxTavCOP1Haf5p/rgFFYxB
6KSha+UbsG/vq3vm/5LEaIsx7+D/CkxWmqNXZMvg0tS8m+bu6bbRbS7dmSxBKbwdawAxk36vWqfc
uGeGV7XPt0VsX4pnMtZvONMnM4DjpCo4sst3XIpBt7df6N4Ke2QDZeHLtl89kyV4oNSi6YyRlNWv
DkH2SPzpQAPT7ZCvjlFLl5/aTasAWqYFSDm8eyzhMlTSIbYnGwGTXT7Y+seiVICR+9A537L6H8k6
rvfelUs6E7X+/GwdW5soerbei8kxfbB2C1ooyX32QD0GAiQZq+22YfzWSzjCqtpP2TjDG1nmIRsC
iz1HsoLve9rglkKC8alMXSrdtmB8cUo8dN9XLpsd9aljGaZo1OhpAAS0b0c53xsWcn9K2n8uVf3D
TPq3rEIIkCZF7yq0YO6Ux6VPgVW/x36ESwxQIso7wCJ0MahjmZkEM0uf69g23JIsITB3Ci+qUQri
FIRmNgeMXlKk3HWGQQt4CfBYgir4CQhaJ8IG8mIbYCwox1rFjG762umD6XUmfUxIOe5o2n2JWTeA
Py9WDpyNjj+BwSsYEvAjdnw66Xr+cSLqcVli1YullO6yrRLOl8ENO9eBtLtXu6e2+ZTo++zPuJTe
GwLgkn5bg3CsrBKAzItNcc+aJ1oHOrCYp31r1+6UfL9t5euen9sE2BPAyrG2lK9McFfUxpqiK5PJ
FBpOgLl0darMh0jPk+C2FPGu/Y8UNMYDKATtfGJmLrEUvBmdiIRVl3pJ2WLWaQEdSOyCCvt4W5To
IERRQiABCKtyAbMdnhx9teftY1+YXt9n+1r/CmP3bgsTTeFdGHrkQQhqItVkCsLYglK4smhGOM2N
h1nOfQsACB2wdrfFbG4SoLlW7mnEEUQwB1VLnHRINDNUWhSLBzPs7EVy225pgmaJdW8wrg59Lp1d
lvaRMrPIDFnxqyCfEvpZj7/c1kIMJdfFQgLexpwHSCbQ7X8pos7K2Ozizgh5kXPX6IqT0VSeNpU7
O2XBnKqvUauAlWWsJRjLW9aHlAzIeZEQBDixoJupLiDA6qkRMowylkrt6xELo/oL6i7+bRU3V/FM
khBT6lmWAzC6N0M8bLJ91DrAQLbjPHCqRMYTIhEl5lTBuTCPS9JaIdXnR4NmHzGhFbJK9ozZOk5n
ayd2knVlG6fOUpkhofzUawl4KWf6xsYO8Eto8RzAXHp7Cd8HgEWPBOh/IO+ihQdA5usXnV27apJP
i90zBwf4W8N0Vys1t7UHXFWj1xHd1esv6vhg8F6SNd5c0DO5gpX0GagP2rQ2w5abwdh8qerqqNe2
TD0xU/h+CgAJ+d7YAnxqQT2j75TWaAcrRI9159ozs4Al240uGCcbt0eF56D0+L8SuJUzcNgCeJ6d
o5WSjPz2Kp99hqAt8JoAnWlVTqgU0T6KHlhTAn08cSOeHRTcoyAwyoCOwXRZyX/9xVfbC2A+3AWI
4a7AgNLBKWp0Phhhb3BPJ/RDDz5pzQIDeMYBo5N9mbmMB3fz/J+JFGIrjLW3XIvh21BrydzK0e+H
dcRn0sbnnL3dNt9NKzLgaHQDNZWr+1SdMWGQR7MVTv2EMqp1l4/JY+xE/59ihO0DmPmYgYrDDNUy
UdypqXMP10YRdBl/va3Q5uIB3BBBAuiSdfF11FYEmGulbYbz2uBWA2JOB4NO9mBnn28Lunq3vJ+M
M0lCeDoulU2XOEKHbNdVR3Tx5S6wuNlRzXXN7an6ReWkBAybc1qGxtnPpVm4ZdvLkooyhdcdPvM/
1J4jJdMWI6S589Bj7rHpkgBoiAHtJRfipm89U3j9kjNJ85wNaxMhooc2e9Jr9gDG5kMPDIseVSUs
hSTPt2mamOdHGRdIXBiZvhTX2MpSA+rBCtWquFMVBXTJzcfE0oPb+7gVrADcE82soP3DZKqwfjYt
65pkkxlWVjuVe63N+uVQkZpK1Nnep99yhNVDwqNLq4EY4WBOHjT2uKZ5at24bcUlKm2KQs4XuP5g
aQCl4eXKgfPMNqO0w6G28KLQ04/dAG5fa6auEZl/E0KALg/sNMh8oIZ5KavpFTpao2OG9uQcaUrd
fpoPbSHxH5ubBJ42QLMjtYIxokspXZamORrbjJCo5THnzpHkEgmbxo2oGEQLBF0JlhAKKUa95F0O
ukkDvqmr35qC7RQl32tAyQJYt3vb6DZt+7c0sbFkUtjc8CGmIY8jJKTAO5fG3QvLZknAv3l7AYMS
dB1om8Y46eW68YlgjlPP7bDnZvOPYutZgOJKkaMpR1dDaiV15wIs0Na9rjCK3W0lNwPoM+HCyaK0
GOO61eyQ9sYuU6pDYTwojvrNXjDbXb0trPaHSfI+3DT9M5miOSIJx6q8oCAIx/hVOu/KDNWw4dlk
mmRprw0Gpdl19OSdqxHGf7m0eVFh/HaOLIzPgfnH4T+NtmyQlgCsKPDnqqiQHOrr1YQ8sK6glKMR
9AYJgdgyt+AiGpkdxjrZV9lKd6SF05Sf4gI9SAmngWXGD04H73J7G6/StcD5uJAsXN7UzjBtv5hW
uGQJLrXC+WVMGC2kwBwFIYmSFi6uoOjJiDhaMjMSR66zAOl3AoziPdXNqHCXQpO8ka4PEIAmQKAM
7nX4bkyZX65+CqqtvGlxXEvMcLm9mqduVAFp0BwlpfKtbT4XJBiUvlRxubS6FWY6Rt+KtNp3lgoc
mRGwBeQ+kfIHbW7zmt3AXBrYvkRPx9uhiaqusUMymYGhNF4yljtStd4wPQ+65/SVm/8xBvD7Dtsg
9KDoxdLAfHq5mhwXBleB0BjOceLp8Yj8QPVRQeHQXiqJ57tC5/iPLJBSAl0AwFQiAApaoRr0xec0
BAAFCxnDRHflON8rfeUxnlXulf3wmgJc3nMYAOcnjXywJ3U4dO10N5a56tpjfW9pyUPvlN8WDMkH
1Fihpa2q3qlx5OxvW/+1B10RTQiaIYB6gzKxcMzHIp3qEfFDmA/GPR+cQ5phiK9Dr7ilekTLmZul
zvG2zKti47pG6Ahb8w7I82No43I/loQvhOSaHtJmzVEyV9HwxEm/1lb/0QRSXqu/dAqmJYYdrrO9
Pc6STbq+bi/lC76GgTSOTQ6uDQpvtOcKz/25GGSdjptH60xLwa+o6A7FCx2W4NSz54yf4yTaxaAn
VpM3qxgka7opTAPSCRAbLMMWx2ziRen7Jh7scFQUy5/70h2G4dT09l2kmLnLFlmu7fomwhqeCRS0
Kx0TfXdsouGARKXZpYDxiI6dpcM5UomNykStPuUsMJ86hyVNw61wNH70meaqXAN+6GNuyuonm173
t05i2FJaapZxCp0UmrlpYvpV1oZmLMO/2DxzZ85dOHMpp3E+mXiUsiJr3aXpfMdpvRjFtJklh5ES
mPyfYu68HzkDIPXI+GLjxNSoWSINWyYGDSPeBBwMQ06K+hOT8SdtriCqq8grrr2MqqDabKJbp7IW
nCxQMTjAXcEssr84i8Tat8Rgzv49Q46WWRGnS6lTkq+ZzdDg6cnJ0X1uJp75p5XIdc105DzANoQh
wKs5QGvsJ7Xpuyjs9RItylkCdNKmAwPw7FW27KGxkQKCNACvQCQmrAC9cmnled1gGqJs7dCItZ29
hLlFHyc7DaiW+iZWs22+afP0Msz54bY73jpegChFLhsDdGAxIJeC23Zp+qTH7VgBDURhX1Rkw0ol
eiCLjHt8PaiXySaouNaP0ZO3kjMI1rFMaUbnBikF3own3sY7kwxf5ynbRXW3K9PyrqB3jp28/YV+
kGeD1NdacVIv9RsVQNsCH8oApcvgO+iQg9t6WUpfL+nzbUlbZrnCMECQbphIcF9Kqnv43jLCSmqg
JSn62lNsHtQZkfjDrWWERSLGQIs5rFPwhwozejsCxVxoMHKXzM0XWpgBLoaDnrdvju2hQZnzn3+h
GjDxQF6OVoOrPKniTKwG9EMUqgs5pmV1z1XnNWP6y20xW7aI5MC/YoQVbJeFO6QebdyZSZDk5BGc
JTFyzcshNvnutqyt3QJIHY4acMLAEC9EhYmVxUVCUGsryyFsq9Irq+W+K0rJ+0ImRjheE89UxEEJ
UvbmGNSgcK3SCrf039xdwBpGClunKKqIiQrmkF5RlcwMS/0HBl1dHfO8ESiqbq/Z1v5gwEejwAAB
Eqot1Ptp22IEDwWBsKTtoahUP9HqcM4Tvxllwynbot6reZYJ7EJhe9BrOmSxPdsht0GzrqqDl9l2
4aYYS+n4XwnDXIiF1xZcgcgrN5c569iETVqqIQRXo2NjpnD51lIZluxWnAa8UWSUgAkNMOrVWs5i
GZOqpdbHthXGSXea7fQD76gH6JZv2gQFDUlSTiZtXeMzaanVFgqwYxAV4uHu2jGImQzVw+vuo2GU
3mjIqkVbewbEEQDvEYBaXiHhOIrGHAwQmqHjTA+VWbltaQBbi+wiMG/etsRt1WxgkBA0gKI4f6ka
CIXMmaoZHpL69LzU3beamV5N59kFSJqHbI9E3tYxRovL+lZCX9JV3+6QRXbGygbFXmDxVtnPWNE/
a/EfF70AB/pbiJgTBtIxH2mNohfGv+4WrfIQLBwKjf2VLqBgw06hz8AR1q7ms10hhoKXxdrptnbf
9YAZmWXOYnPJcJo0OAyC4XHB8xl233amA21qbtw3zbfY6u/59KeDcmuUBtiEf6UIyuC9nfJqwsbY
mLx0qfpQ2Y3XF9X32/a2qQyAYTFNgLF0TcxPpXh/GEUaOyFoi9P9WKqAuonqoKq4BDBu63WAaPNf
QcIVCOo/a4ocJwqtNto77BvR+9jVJ9NzLCXoVOOByOY/tlWDSSNqB7SwiBeETp56KagdhRjLi/Zz
lX5Riqb3bcV8vr2G61aI8R9gz1cQQ9Q7rgJqSssFVHvcDpVFAQkIJuf8qlJlJc0tdXBEMaqJxzfK
BMLF0VgIXguzQranJm5m8X2fGh4o23Z/royjA6NnxTDEOKNgd8iR1IpSzGZIY3t41MxU1bypSgtZ
y++WT3VAWfA+Lrkm8C8dXZTUZLSYYjy1+UsyOp5hfE/S74shawrafIA4DpA6VmQ+wEwKClkxU50p
RlmltvkYtOieDZiqda/QbNhl05K53KorDyU+cx8BidRToK53e1E3jB/eYmVSQznaRJ3iUtmGFXFq
D4uOp7Hx3KrLF9RugdxBwSaoKOUbwPkjt2nH/MdtsRsmcyFWWGOQZLeJ3SCtrg/r/F3/wAp07Fqy
ZqiNrYSY9WQbBqWoWFxq15NZtUcDGSFdqdfOvsijzoTuQt0JZkU2aLK1nxfS1q85u/yZgWLBNExO
aBXlyUAaechSb27UXYqQureGoByfahTe9ent9mpubiLBRYZ3LCz3fZLoTHAxlF2Zj44V5krzpcji
oNKVY5Ujowz4XUYw0rggqX5b5ubSokMIobRtI+su3DV6h+KBBroc3AKWp+jLi+3krpE0O/QiShz0
9sKeyRIOipkRleU1Qg81TfZzrU4+w5A2L4zvo2JjKlxj6d7WilMRDwVSmzKGr43IB9lzvC8BjYJx
dHG6OG/IVBhNYiESQaFw5G4RZ/uGscNYDS+aakkqBJtn4//EoVIiPJ/nmOdRZo80pAlCR3ThoAfB
5dKc7OYGUhuaIcbCBJYghvVLp7AGG1h1T92Cqt3zYB+5bCZ5yzRxxa2osyAMRjP75ZnIynEyLY7U
m5GNICjT22Ax1TtbT34p8ehjbtBtW9lFsSkTMMTEMG0TmQFBM7xjkIFQZopGiuxpqPqftTmHFXqI
MvqRaBgVqZuff34YkNGBDzfXxiYqnHwb6N0AxUZjIhpA3Uj/Cpx2tEGixziv938jyULZDmBZui3i
RVdYrTzLCB63JT8mo4lmYxa2BuBjWxmyxpbZr8XB/xMlXOvow0TXINY4HE213E1F85YArd+rHO3R
LJIClH0yY9mUaFgAIULgjdMm3ArgkcrMuJzweprqYJl/5VNxspYJgdinqSOH2yu5dcx0JI7wkkEK
H6+MS8scejqsuC9RCDf2OMbZoXb6D7PBJRu2VXvBuDxoZxBd4QUgVhajsVVZQVG1Nqyud7N6etD6
9BewxszMTF2ezXeNk+zNsTwm8dy7iT3v1Tl+va3s1mE//wjBQOMsUQpi4m0PZIRAc6L7Gj1uNmFg
ZB7926K2NhHkAAT4Y0gsobH6cl2d0UkqHi9RmLfpcWzJxAG+Puv3IOTRak+NCvK5jDvzL64j9CNg
lGXtTABp+KXUBVFM4kwOevHL7MECeIeRqicT6M9RItHvChMJ7x/4zH9FiZg9eoqF7jOspb6A/2DU
+eI3afyiVnbldlFRo2lwPiEoftAGGvuVNpCHNMpQFgKRbFPe0TInuxzpRMl3bSQp8Vl4mwESd10E
wdMqBXCDNSdxcElG86ngy2d85bSbdf3OqpFKR53gkI/sVU2IKhG9ueUAA0bfIkIQoENcLn7UKGpd
phENO832FST4ZrLsKuWlWjnNykZW51s1EV41a/sWCqjoRgJwg+Dfm7LUU6Bg2WFB8DI0i+o+HRVV
4h62Tsy5ECHx1iidZTYL6jd8VMKVOcCIlkNeEHBeyPCMZaKE5es7jJXwToXtpuBJUF6LqPLnjh/T
/C9So8jdoK8Y5gtOClUI2uicx7q+YINy1Qxm8JIM1hh0yxLcdgFbrvVcjGCKtVNi6CJjJIzH5IG0
7EtOJi93MomYrXXDIw1ZUbQirTxRl2ZnzSDXqJqChAZ5ma3hlJb206DzA4vIy22FtlpWsHC/RQlb
VOEqrhT0ooRI+qI9ZMh/avjHNVvw7xh1S05Wa2Y7c0pDK+6zwBm7ByMHMAA6pO6XVm0kr7atAwfS
gLWaj7oEiliXmqdcyyMWZWgirkDMOw6+aSpBi/trqOq9PrAvt9Xf2s9zccJC112mDnkToyWUvi1V
t4sXABBo1e62lM2b8lyMsMjaOCqludYHJoLUYtw4x9pR9GBBKiBQrZzuMnAxHfLEHj0MuWRIBSXc
7/PeN5uESIbON1QGxx9iLAuri5qHYMKVlXFA05UGQNWzQ4rmcJLqoZLInt8bJnwhZv2M85ebOrbA
xcRgEEvtcNC+ZnR4K5tf/WhJFlemz/ohZ4JSrV/sfHEgCCMFsU3/Ua0f9WxIuqi21QE7HFBV0fwq
3v2AB5hzlEpIGJUA/kCivZ5iXx8T5DAkJrkpiRAKhkl9LcsJ+1PHTh73yDOFi5Nwd+ruMYMXKB3K
+06nSk7b1tqBMXD9YyLJJcoaI63jOknp08S+svKOzB/yXrJw6+cKVxoyqqiLUQJOeww5XW6P3WgM
jEeY2jLAnTom+UO8LBIftrFiFyKEQ9xT1pAI9eCwJGqmf3J6s4g9HDkF4HWUmf8gydPIesk3/BSM
wFyr+sipIBi8VCuvI7ssp1gJbYSdDsOAHdC2ij4Phh6TQVSG5LOxUXg2rM3XMD56NTozVKzPs7hS
QstRdkkEThNDP1hVKvENGyt5IUaIcHkKY8hQ6Anp1N45leZxaj5m1sNYzP5tl7gR0zkgLANEMYhN
4YwESegi40o1EivkA7WOcWszD0H7fT6C4JlFdEJQF6GWv7CDXtrtn5s9DAa368p0gKqtcMSSvsy1
ZJng9lj5CZVNcj8m9mnWNBm0yMa24SpDfgcxA6rCYh5UjfSI9EPmPPXgq+jvwb5U6s+3F3LrAkej
BUY8nXdsFjGpwrshXmhMjaeOvBhjdY8huyouQD8wu4bTe5Ozb0rtldqnkhlhxQE6WMq66NfNEs44
EDFsbR2WRC1SdCMpRSG0HVL7Se2euPUyOntzGj0OyMjxn7L5KlF4vSwFadAUIwiIENA+ID5vx6SN
jBqH8mnapU/aii6CPJmL3nAPfG17U2YsGycdyWM0YmC6EdwYYs6lmrO8Ag+M+cPoyKJ+YPnUVC9q
WvR97Gu9hUOiFEWbfrW5FZnzn1sqTj1mN23oiWz6+nFnl5s2kqWZK3TR5EryD2q9Oytfds0yf769
plvn/lyMcBpnxe5KQD/jEa2OzyQ2TyOvkLaPffbnjVBr0IFUEkVjISCYhOtAKyfkqSLuhDVQMH2w
oge2RhdvHOqPyyC5F67N8lKWcC+Y6tRRMO05yAPWn7ROPWWMjqAr6h5UDHi0WXeXOjKMcplMIdIj
SdxlrJ+h39R4qf61n8g9x7B7pPQ+xmqCada/3967a/uElmiupwQXBNJ0gjOjmRp1Zlk7IWviAHXl
h6ke7ooGMPpJfDdY5e62uI2U9Spv7eVHAhJBrWArhTMsEeNZfJrL1974qdaWm08/OlL43fQ8F/+A
tAzxvXtb6rWBQiimZlZYFyRBLEHJqe/yqhtaB9cFAddkND6mGrszJgqa4z8d0UfbBhr+MOBkIWwx
UZ+/PHNwBgvTisIJM/QlOWRyp175rAAQMs44eK5kLViXFrMyN4MabeXvNNFRCY45QVzKF30uil47
mKx/jfT7KJ7Rq9wlLhvBzdT3u5HKeh6FzvL/ykRvimYjNwXQTuFkMCU2S02ftENlgltVjbUPXd8m
LqanD6iWPY5Rk/o5xojC3kzaT3ldFX6e6midMVD/bEnZhRbteh8szSA9N8kpp/SIdH/qlsyeXI4H
lcQPXu7/fz8Y3RmAzoTjh7Vf7gnLopnb3QCGX6f75SgvdZMubqIVLsZyDrdNTTDwa1migXNManGT
A36Y0Zd4BotiCzIoyoMmOmZF/V3R8ruMP4EzSnK0LqOF/wrGEB8OMboLHZGVj/U2Q25vcJ7GhO5p
rv00jB9E50+39buMvK6lrEt9dqUMJRqvUG0GJj2fUELLfraE3JOI+2mVfrJL8Mb2ADvsbFlf1LZ2
KHMjagbNgNjv1VlKDkYuRz3QofmCruXjOE6RS4GpIPEVm4JQHoErXGtbunCg4qmvtSVD2izJ6oNW
LvvU+NknqWSzhDf9f9cRo7fodsXwIP5ermNkJLUVa6Pz1ATFg+anAYhRn1eOriyIfUtylW3a/5kw
wf/pTpaMSmOoBwtjHYzquxHY+Pr0WFlStOj1V/0Or671EpYPELXO/yPtS3vktpluf5EAiaK2r1pa
6tln7PHY/iLYTkLt+0Lp179HzpNMN1u3icmFgSCAgKkuslgs1nIOZsNBJcxZ23o9esgPtIuJZJP2
T9kG3UzRYIhWw81MT8wwQ9V4wYQzzGFqPcZyb0ptTG9QdF4R9SE27UBbUw8ABQ8oggfXj8D5lfm3
igRFiw2HgG4QUeey1TYuNL65XPQn/mm2its7oDOIcZ8Azm1dJb5rVxrgB5BrAUIFprDOpTlgmkE6
r3Be1hScdF5nPjvlrQEASlPyepMJEk62uraFAYYUNVJ47qmKcXB4cxebAFqYDI9rsra5PZvE4w1N
K7hHtvLxuV604fOQG70W6Yv9Pe1/8LX2GFXBV6r2/vUN2xOF1Mt2YRlA8rIFUcW0aqDRgWZlZ3mq
rXpLmT84Ct4YvYzBY+863tr0zS2cQoVQ2C0CCl1lWTP1JUvSAjSiq19bKZo5shJTVvbqkaz1ebzI
CGZ3NTwRK+zdCo9MMDioRhk1b3HYH/MuCzpQeqKWKLFH4cX4t/mjPI7YbbtqLu6ZwuAtpb2qRhrt
/lyVH+CVnlAsKxLH7dj4WakxQVXckbVzlfKnna0H3ZDR3e9dQqc/QVB3dAbgmRa2GunsJQYnRU7f
cqX2ijpxGfmpFl+VXgaStS8SObqN9AOLIPhrxvsUaPEQWaeDvwTq9H1meAlwcClUgOuYyUHtVkks
sRto4RHjII2P6Q/0I5yfEXNBPy4DG040DvNdZ760c8QV3W3z1iuBSTf1Pi6oaCqsozL/sKvHvvtO
s8qHd/TGefa2tKzSZa42B5UjiQN2PTD4hpGGAQWwhQbi8982tmWZM55rkR3flWDP7NfHxnzUJ+o1
3eCaC7aijxL9cP0oXzop9I38xs/8HcqJ5Uy1VQxF1/oFFSdHcSs8wOjcrKgQDzxsGuKPbd0/f1gk
kpuYVkJFDd3S4iYki/aPAx6+OvwFxpyandsk94r1MbC37WgB3uZEFDlf0wR4GjGY0wFSm/PqqbCz
5SkZBsXjecUkx/hyIW3ogqok5px/l2/ORYFzysobW5uiOH1jDnKQ91T7AvB9AK1dX75Lj3guSDir
pZZxlNb0KcoT6tlKYADdjaJCQ/PJ0w0fzWGS/doXiHQWVhK9NeJ+9Spjc24PfTQPP5TmsdG1IDd+
plnl1uBbWWTVGZk4Yc+0ZlV4lVt9lLe/qvKQtEGrzi4mqNwRXCvAJrq+nLv7htw+CgkY0dLEwEdN
287mVdFHLYvvWq64JGGuAQ9gzoDbZpLjtm3OeTSHzXuXJtbTWo62VoICeugsKsr61i3XrSAZXguL
SYCHNndxTZLg6mLmzGmbQhLSRjY7xssDaz7U076drs2R2tv49d/8Yecmr5RZ0ZZZzcHE9mAyj6pf
svnDWjho7UDRE7z1v6cqzkWAFtDQ4gQiJlAIkTswCxvap+sGcLkl23HdIEBsE0YuDojkaCVrK3Oa
woKF3DnkyZeChEwrJBH2pZ2disGg5rkmcQGgQWsiUzhMnzInHOcjLX4gtC5kGHaCPph7wl2NMS60
wlHsjhhN9+ZKhjHumnDM3nTFi1XDTUeAg3CJQjI52/eTF4MSZxawIasyollUEU8t79A9SMfD9d0R
vMGFNtuynkghfEpJR8oywiR3GX/S8RJvR0/7Ms2f8+Xluixhi37LQkYL/Zd4FQAWTQhrqVkYSaIp
RbT0dwbxe+ozzPirn5msz3Rv6UxgVqEtHyYHoztXCjysZueYaRkxq3Gn9ibViJu1dyoNryskoMZi
WhcyTgUJvrSeY61BD2kZ9YsH9CO/d8ewDFlIP6m/nJD4qZRiU6aaENaVU9thHWF9bPhJzacE0BNa
el8lv65rJhMjPMCV0WG1OrdNWMat6xg/LJxXxXmzx0RyPYhh2cUSCmEZA18hTymWMLHBqhJMtuLC
Gg3LHVMjxLR1a+iB3bxdV2/XEk8MZFP/xOpVXFf9ajdNqBg/E+CvFl8pR/hf3xpcyve6pfhPLoq/
FYQfR98gQGHw9hdk8QITmZPWhA5Y3+0IeOoHm/0q+SdN/dqB3wdtLkhKXtdv71RjsguUOHjUoftB
WNS2GwvgYzlF5Ey1r49gmb6xaBoMQD7Ds2NlusRXCZfh/3R8lyesZ1KxZqQG5IHYedKjhN2nreys
bZZ9uY7vMoR1ZDEGsacYMuL7OBzD+Jj8tKvfAM01UO8XBBUyghDZKm7fT6xkrVW9ASwRDkH6horm
Oj7Mzl+j/WrYwRD/eX3HZCso+Eala0fdAJJxaNdPinFP09e5+3RdxK7RvxuFyPvgLMiPOGVcRERf
0GfkjuxGc1q35I5baz+uy9r1H+jIBezlNowkvj5BGMspTe0iYuQz02/1rHdJCqJOiZvaXbUTMYKb
QkNWXcetVURt/YW+Uv2Xk0lO0r4E8MHDW1A8PwSrK8tsVk3U61+cX6PhLwRPZ4VKTs/uxgA/4B8Z
gp0B4g5cSCm06Aeg3RwapQ3y7hlEP4eZSNpThJ7X/91YJ7IEOytjVnZZAll00h630VaFktu2LEKL
3lPWe7rzYKUV4Oc+JzogvBWfqT8TIzm0hSTyFBPKf/uM918ilkZxk/UTUFaKCCltj2rhsJKoXV2S
/0RFMci1xLOa285Q3dIM1VwiXciOXAgXIgS71keF5nAmaYxHfx8Vg+dUimfk88Fa4KYDFWN214+E
TKQQK8R5taKINDbhNN+u7aPKlyAxR9eyP1WqR3s74MjNXBe568BOlnhzqScODN1AA28JtDQUdPkj
BiKvvP8LBBHK6hXAi7oubTtsFw76RJpwGCd9TrK85E04gHcYmvrjIE2jyxZxO64nGo26yep1gQ9b
xuwG2eysuEuL4sFxjktqeabSeZbztoLRYS2ByNx+yhoW8MlX6tm3MQxc638MwLWrJN5OTDH+bU5o
e0cZZks0/kYEPflZ6qjOKBViRqQPtIPpZYdGdXnspd4UbLxZZe8Ns2RvL50GCpkooqKeiRHHi2C6
stis21yrQ1KGlvag8cwdCXGX8bY0RomsSyeI4Ukb2DTgoEMAIz7hyGJgeINiToqCIGMt8Uysv1Sq
DMr30n4oWlyQK8OLEBTWYqCkwz8aDbqNI3QQeXNLHzmbousmenkgNhHIhxrbuO5F8Xku12zCtFSG
OAWQzBEaDjP+S816X528mMsqITuxLcRtU1mAYcBVKGJOW8YEcMPZzCIkHx+B3IKpfvJUEmR8Rw9d
SV3tLf29Fae/rmu5YxpnYgVPo08Z6engZBFy2a0dgGLaJ1aOtgU3k5bzd9w4CkrIrCNLoaO4rgs+
pqktm6mjnkaqEXtDarspL54z/slIvoFd4I0RJTLit6Eu3Wl9tZKn66rubOiZdMHnDLE1xoVjZBG4
kINy9XJycPo/tTk+rLnbSkftdg6CCTycrYyHvoyLWD5XlFEdMzWNemX0MV3+ZNT1L9tIPl/X6jJ6
MrdOL2QYwJ2Lf8Kazpmmjw4Z0ihLuieD/VT0wrMN/ftofKxteQsHIAk1Joz4qKhUG0J4wyqFVXkB
SXozHDuuuWlfHgBSc9dNMo6nXaVORG1beeIjLYfpTFWzNNLMEo2Pjj8AsVLdENaK/Pjx9YM3pjpm
oZE5u7DJaaKVqbA0qm31OZ/rY6zaRzBdusWgSXJ0l2cNaEKALETDGqYF0aB3rlWXIVEU23ES2WBv
Kdb2KW6AP95aUwgWD1fLa+Z/WLczgcIyxk696pw6CcDNzU+z5uQuxtH+GkeAvfQyjPfL2/Zcue37
yZY1nZlwq7STiMcJMK7AtbICwdRsuebFneXbZBk8i0zeoJcSF3Z50CBZQykJ9LGADRFvnEztkjoD
EsFLApyNjHReXoDBrUll27djlGdyBP9BeNYpzWIlUYyEh2dgLqRutNiznZ8MGCLXd25Pp9+daxgw
xWibqBOIjTMADTVJlNT0ZVmLx6o0bpWp+1j9YjvSSDVgHBjvfgdoGILzMNsmHTo7S6IU2VySACZP
I7e8WlytCDFd566jjIBs7wycShQWsUZ4YtVWnURmG99NuW6inpp5bWvdF2nqY95HcgR27hyouE1y
o41sA5gToveO5mnMuZlEbDQei2U4xr1zr3Fc57WuuHbXf6F9Ggd1mWJw6ZOak68DlQ1371nO6W8Q
Llk6dVaL9vUkypEBdPWGBAVlr5NDPpemLP7aO4c6gIS3kfVtWldwMk5Z6pWScTgZNKcrMz84FfkB
BBrX6DnxqD4WfjM9TmPXSFb68npFE7ADMli4UVTexTySovOKTYXKMDgzgFEhSJr5Vt8ygsUfKy4I
DW3skjOyoyrwOlAtQN8/gG9E69UNcI2kbGFRbLRbmTp+afIRzXmvWvFspsRfipsJCBMWA5WQguag
sXzj6uLaBfcI564yLZ8bvfHS7KEtbmezD7K1D1dNv8n4n7wZAj1eP2PeBElTv1xCZqVhpbWf9bL0
kzp/1ZAZWSbQdIAUU829YfyJ4UGUpcdjpyDHpL0a6LBFE15xX5mVz+fOG9TGqxWkNigQUwpUeBPb
VYv+1kKezba+5cDdAi9RCMBwNJACyufNxlNTsmbwwufvLvTPAZAI+A0bM58Iagc4/GRK9QTVdrXy
y+rG7nUgq8hAMXbs/VTK71j35C4w9KHI27VWwq43Iqp9rez0oC/dYbH14Lo+l+4EMwQYSUdj6ua/
Lgr1ZOz1uUudMBkiTeuCNv0VE/Raomkq5ZIeokuttlkCwDnhAsfrxhRuOABzUwtgLEqY2Cwqk8YH
puXBHBS/0JTow2qhoxMzm/qGR4Mu2PPLtJ4oz5mzxiEjIINkIToR5lXzdKQBEokogXEYfhFwdsAU
AIIBkN23y+ZcljWu06hbih2q/PsCHrPEz1DjnQhAYF/7OjTpwzyUXo6mE61/McaXuecuyV4bGYra
hf/YfgcabzBPDODKiwcQS+tJBdqCHSLfHnSJ5hOaHM3Gz/vb1SyCtPh6fY335CGQBa4QoDIB1Spc
DGox29oMYPmwRNMU1adndXqLYUIqEi0GopaincL/IBFZdgNjIJjPEEP1tO1BCNaYVqjECzDe4Sxs
t2rSaDZ6BGbPqSxxdRFEYG4BTT2YriEwo4vDnhnZ6lQltUKy3tMJHX1hKUt7X7jgcxHiSe8dZpVF
TKywbjoP7dnuiOJ2U5U+YEUAaBLoHKVCK5ZcNRenfpMKqiAbWVbkAMRu4IU3K7DiNTMctD+dePbs
xAjAq+v1YxakTio5IRfnXpC2fT/xZk3X2LXaQkdWrJ49HU0j8efyAPQISVJsR63tvYgDj/4O9HZs
308Ega3LqHV7pWFfoDgIjtFYJYBau0/4c6L+dd0Wtzjr7CLYKuCbZYAGzwDEjRD5oaveyuwk1kMj
VQIHp64bZS+CHRHAJUBGA2EXIPbFXhUwKmYNSj00rHFT5vN0pyn8cF2LSwvHzMOW/tkSJ3CTworp
i2GkYEOhQNJ4rZIq2PoeFSkSrEzK5klO9oX0G41qbdIwbZs3vQ+TpCaurshIhy7P0rkywv1Ckip3
MgyihhkL5+Xe5N/r6ofl4ALIbxbiWfaX64t3aW6Qp/0mXDSA2iu+MYZBHbuhgbnN630yhRO6EpZM
dQcEa90sefpuZ0QwtzNZm62cLOGE3tF+BkYmmFC+jUrA9ajRqFv2kvfMzk6hcQgBP+ZUdvpHcJAV
Vg8IbzDpNzqJu1agQGwlx3RHlzMhgi5ls1qELzOOaTsmIad17i5NoXmpqjyXSxle36VdlZCiwxsN
eR7ckOcrVzS5rTSVrYdrPN86UxzEpIs0EEdcF7OrFLJy6NJDNIWL9lyMXS2oruM2CRslPoIl7a92
XoIZXcCwO9mMzWWuE1PBQJP8V5iwgqNlx0aKJ1uocYZ5B7VBM/FP3FZhYlrBqP/oc+OYV/eNQ/74
/9NyW+wTM8wWQDDa6QLB4DOa1IMB5hNHmf21eLkuaOdsnWm4LfeJIA1gggYdIEjpHBfsCuZ03wNr
WesPWvbzuiiBQmwL4M5XU3CCNeADckSSetjnC5u8JcuAzGmQNeRNRdx8UKmbAXky7IfpFe39kaIr
b1Nry/qWL+Op7WdYwOUGIg0qDUI8NVpoeI970Mq09OtY/znYn031y6h/SRWM1R6u67x7KE5kEWF5
m6Ui9aLTcDWH2kNupD2wKQ9rk8sQ7/Y2Eo2IoOxDhGgBdfxcUhVrVRYbIy4xZEhMdtM7ta8Zh2J+
tuu360rtiqLb2AWm+DA6IOzjFMdlYSajjv66TwCHYNkvdDC4pnHkugSweDtfgjdGgeRdknCh1Tib
yTDCg1GuH1mBlyCRERvt7dCpCMFtaXQgPZmwbiRJvKwpfXNCElDVgutrtmd072KQBTjfHr2JUzCT
TiSsyDoHag3IDqu4H4fijySd3pTmISs/BgTw93E7FSnYeZG1XVYAYBJ2bj+hSHRDC2V2E8YDAGhK
ShbXNwq9qufqVQR00Va/kBCzb5izU1FaXyVHac/xb+St2HN4XPzfuQj088atPtXYKDK5qBS6cQdm
IuS/S/3H9b3aVeZEkmB1I6BeSK4UNFyG2B/RR6pJy8q7Voe0F1ZqK6SJXYM14VY8Yhw4XPuldtVS
qbw8mQe3rxaZu9sThbgW72XAF+BdKqxbD2iguUOhJVRK9PqAI0w38+dEl00S7YoByhHQzbZysSHc
y4kDrAZSUz3UmhHUrDams9V5zXzgGLxd3569o7Shzf8jadu+kytrbMd+XCw4hYyywkscUgHucsrd
sZ2Af2WYGUAAl+e6lg2C7GqI2B0YppiYungmqCmN7SFdcX3R8bg48xEAAl5lyEDT99TTN7DUjZoF
KD6CQyqTak6NIjZeho1veVXo5JJRc+3kccDkCWgvvbbJZc/jPd1OhIqocc48knJrDQvLtvPntUFX
hXbLVlln9t7J0mGGqIX/xsITbJE52LFhiwAIsyp/qaw4aAgf3OsGIpMinN+kH0iBnn8axvnqoT/s
oe1lTbL76/WuiLBJ8ZK2WYPyWZj3+h2xEr+3xrBQ/rquyGVNABETgEkB7IrB8suKkc4cW0Xdw3jp
g+FO8wvfPq7P3KOH8gDkopfr0nZ1OhEmnKuBqtOQZjoJ+2S4G8ubYdYe21k22btn3pjZ3EZCwAkA
jLDz06ssxBrS0tFxEcKF688E3SQw5wFNzT2NuNTT7l0bQPzYmF5QVAe03Lm8RU8dLbcaEhY9vzHU
9GGyJ+TOezSep/71BdyzO3TUgb/DsTHfKL6AGrNrqZ4oOrq+NC9HVm5UZd0Xe3t0IkIcBRkYwH3G
viOhiQRCy9WI5t+NvA+uK7K3ZoDfwy6BThV9jsIxtZERqTtW66EzV96CKkST927ff+0yGTbjviTg
v8OQAX8h5nQNJ1l0xhEWWXHuN90UtGUUT+3Roh/OVOMogUkVUBBbxh8zSed2AKfKjFlFygXIt0Gr
L1HNx+8NME95b0Z4lkieqXu2cCpOOEwAaXfUEUg74TyAo1hr/+AG+Xl9l3Zfp6cyBNO2jIT3TcNx
s/PFq/ImyJzMTQAWlDqLW1H0nOdrNDgpGopz6fD3noKbgcBCEGSiC1xYz2qyYsQBuO9TwxtyhgHI
5eO5mN82+I8IwY+rWouQBqX0sGTEpczja+Ha/U0tGxfeO1SnqgjOvB5YouM/2KsOHI3JnEw+nEkT
IR/cSk7Wtirig+ZElAhEtMR0nngNb8S5/ghYCNAqfrIrROV8dZtaBtAlUUz0tVaPCivqkltMBqyc
gQSdxp4Z0I6uG+LeIT5VSgj++ynhaRLXJESxxANnKMCUlIMRg1k90WWYbfsqob4F1BO4DLGOlhiZ
PTMVDmNk3M274TCAwDie5ui/qPQuZlP5JMZMRrXXcoBthY2aeCsxvRKY9SX6ywdN1oy9u3ob1RB4
6TErKQbOrBzNNpsrglsjO+R5/yVmCmBqcJrLRdIgvGt9J6JEp5Sts1Urlh7qSXILvtFjNdx343Ts
mJWhZzqR9GXTbeMvrP1E3raZJ6vYZRpfDdDJhpzMVekC9DV2p56urlKR+Kgv9Q0fC/UVQDZHSheM
P8zz8E210/yzQtPyNua64SZ6AxSXmvY+qjWfC5P1YVXXSzAt3PILWlreUE3oUZ2Wr7ybMz/Oc2QJ
zMqt4q5ws1pnB07qIzokg3moXweLFYeOjre9yX6uMavdUe9KTInl3K1QZkMD3PRrGipEwCnHgHmr
eQ7mofzr5rVrxScLI5jX0mFowapSEuaxeuCdqQB/Vv/WlPMHJ7V/p9zQOPOvcQleOjUya6o3D9Dl
d7wPqZIiyZeAhYB5Q/LlulK7hgwrBh4BwPIQrp7vNgesslG0Fhhaa/ttNp/GzCrdZkiDOY+fr4va
CyLNd1FiGJSlK96gI54rir48qWsF2KMGgLdOPAYIwdxV7T5PwA++LnT39KDgtYHfIG0o9o2Aprjj
HVgZw7YeflGNexxw1kxHT/80qy6tYokP2jUSAKOgQwVEjBdlfK1d2tXESQlnQ/WMFSXLvnsorUay
lrvb9i5GnKApm2pu6wIP9wK4uW11U7eWb9Wrlwyx5J7YU2irHKGXHGDcFw/otSzpUOcaQrBiPmQG
sD7ZM49l6MO7aWZkeIFnj4oeYhPB68zKUGrMzrd5XPM4TB0ICPgzsFhhn0iF3aUjPVZ5CrqTwZ0w
53rdSPZW81T49v3E5WXlnGtTjtUk5Xxox9JbbB4w8hLDI/0HSRTkixaQd1C5FNRM6sQYAM4Ndtih
Dh10yutLfjC0Y/nRKeTfTgRZnX8lCTrFVq7XSpnAEKs0GtYCgzyVa2EyGaTn4Oe2+s/XNdu1kxN5
gtNiGNmpS2CBh3FaHuPaDu1u8VCklZjj7lYhJUa2CQc0ZQliGgoU25z1cCLYopQBTKL2KVrKM/p2
XZ+9UBlhFoJhDBtgrkE/twmqOAvt0WcbKqAaeS5WDF4NxSoxh71FwwwAhiPRNIXJTOFdnYNpD3nL
EVeKVT8bBJQiRX1Y+o/xJ8Dl4hm1PXEpaM8oOjWERVMdNq9lYRPUfivc5UeF3sNAA+eLncng4Pf2
51SUEP4DamzacBFh4LoNGBM0u6D13RkWt6CS7PV2M4lxyqkk4eYibd/WKrDnwx5QDhoeUiTrXyd9
8Cga/lsbj6kBNxmZZPTIe4bxLhc8N+eGkXIFgNQzFrNonUMxpY9aK4N13fbjUjX0ZuE+BgKpWC51
FAfnk+PBsSz1fdaYAXJKr/ViPzZw9xFRQcF03dj3d+1d4KbziQMsY2pwhSPiAMvNJ9J96UhzaKri
fpllXSi7Fr/11BkbeAoGF84lpcBuU9oSnSGAuPe1dgBqweCV7MPzZpvFA6vCQB8KgM7EFMVEna6n
NfLnAOg9pvPit2R54P2XNEGMab4pdvkf7v1TgYK7ZUXC2NIidYAJzXp7cDx2et8ElTrJmrd37Q/9
SZjS3JCNRcfE+qocnaIwXuq+n119LtXInFkdXLcImRTBIqamswy+QJ/RNCNjcI5g6ZY4v10rP1Fk
M5UToys2uPWMMRra6ZujeGV9B1ost/w2DLJeIZkkYXP0ss4KTUO9fMbUGE/9YfwSL6Y3xz68lUSr
3fQvCh1od99gZi768Lg2knjRlH/Sv/m/8ITlwZGmf3fjplNpwj4Zlc3XFa2i4boVHmgzBnOyHi3n
J8nMBza2h6L60hnzo9rfAw37uo3sLuuJpsIGAsWl0VSGZV2qp2GIdPQTF+TZov4SyyY6dx3UiShx
B7O+aUFwg/IR+m+N5aFlERsSP2GS7NXeGwXzceiDQlca2GAE96RgDGNRNkvJ0tdSeVj0T6DXaQBe
bBthiXDtvyzgv9LEAk5exuZqZShIjM4beGdcNf9pT7pvwGbyr9dF7Z5nRDI2ypdbB+C2lyeHLeOL
2tMMWYR4sP0uZmE69f9BG5QQgSxB0cmAetu5CLOewBico05UxzPwxcIi/zoB8a0FLoj913Vttj8l
XpCnogRzsJV/qolJYUeD1nqkmf/gqOhcF7Nn4EAlwusYTANgGRcWDf3EJncYCuRtXeXujJoXHoyJ
i+5iL8/aA2FNcF3gjl4UiMTID5uI3E3x4udKo6MzCkm5Nu8+lQ14Mu2eulaZS26rHcXO5Aheo566
pRgNKEY5YP9RHkUJVh+DuP6Gkd2fZaFJFnInVsPICNqEMUYFgnPxzmpAWBK3HMG0wZ3Phrk+8hY1
ihXTE6T9Oi7147KiJ/WDLEi/494ty41b0kAYcNH0bbIhV3POSQi0Dq9YvqCaFGDUywWWq0TBHf90
JokItl+MRa5RlJm1aYjd1RmeQIjxSBqn8acUkBPXzWTbHsH8KSpxmIUBXZV2gahoZIVTZnhShEqm
HDt1ulmnjxGU/G/p0CQMjDskOC8K2g6g2RYUKghqy2gVdsBpENfFL2bKopk9ywBZ9j9yRBfI6m5o
zRRblFmRRb2i+6TQEYNTR5p7RfqrzD7uB9HWjWHWrTMZ81rCkcbUis5ZDL0qzElZbD1gXF0STO8d
YnQ+b1OfAD68mBqJu5m2OtpRw3Yuq8Cagcmd1GrhF3oiu0Aux/2Blb4B2qElBQrhoXpud4TWSxtz
hGkJmIy9RBuaCFQRrTfby5GCA+x1MrvDSqz5xZk44K2yxNf64rEDybs/gS9XYpi7u4lZVyTbEHlf
vGc1YyRpv+2mqn4jVTApHjHv4NTcYY36+eAoMo6+3ZNwIlA4d3pVxylODvLwdRkB9fHIRxkmyu7R
xvAIQJMAEX4xAGpZY4uENHyXZYLYrO8DqO+n6nDUWhZeP9d7bhmYoBv+PezmAh4ZuCOEpzNS75Vh
dGE2AxQAp99lMx/dfmkPeWFKbHUn3gEX57tE4SIFqahKlTaDY65sL2WPZKk/K2bsVcnXIW183AqH
/6IiDt7Wu48ctmCwOgFv28oGpKXUTRBwaMc6vWkJ8LWKSW3dojYkKu7uH1JFQFrFABJmFs+PSF4u
Y2k0JQ1BV+Su1s+V/BjT3rOp5E79nb8WvfLWR4AhLsxFXwT+9airJR1n3DZ2/DQ3y82atRj9X8xD
PBBAbRfdsVjKCs7NDvu+rPD46MMlRk66qIzxJiv72M0UzbjPM4KYiWYaJmRXM2J6p7jGmJSeAY+C
pAo9JEOXR+VEUg8UiT/QWUSDpFxUpDyU5xRUB2hOc/7DxkEnQOaitWDrazlfxtpp7E7RoV2KSquW
ta+5mRxBUOmqWhImk2xwbG/XTsSJxQJwtqnpsNkJumnCKX+t9fi2bxsXnkdiH8ITCvxA6GoCETNG
S9HSQNDdd64ZqSxlSQxrCEEU4gHpwAeMSWCFepAeEkktT/DXl7KEhJ+hFAMKW/YQwjoOxgFcAP76
Mh5WdAd1Yeyt366ftt9p83ebvJQn+MeqbglQMCDPifDODkkweoNv3+iREqiPo6/6b3mY3qRh9iN2
mde9Ov4SKr6s/itgPf3vZ9hAYwaOBJyNeE01ZmnW+DeEydGJrEfw0t0nByD0/rV6ChY694uwlAxr
kE21C9VPZG5Xx+mLhw7zMoO+O2wD5ZFF9Eb3s0MXlWF1WCPnYUPEUf3Oy747N8Tt7uMHGdz3eRxw
qfT2/eQHNDOvDG6nY9hr649yLO40ew7MWLa45yflUsz2/UQMh/9EgKUMKF4EAPE3yUPeuM4kKTid
X7SXUgQvqjjg+mssKKNrfzJgz8kCaNlibRfViRa5ZS1T0mK31CUws4d1CdJR0pd+frteqiB4sLkH
fjKrszEcm9QHC0GgMI/Un4FlGg+yhjnJpohM6EYzlmmmwqfg4nlhFYDF9SXkFVqlnDS4fsZ/h6xX
DF3EGM07pKEI8ONDw7Wfp7vuU5q73S2725zK/HX2mae68y2fXRmK6r7nfD9ipuBdyJwhkzvBKIq7
ODQi9DmGtqt7Q8h8WRly33OeyBICh6wwdYRBWNEsdSe/ecpvUH+/NV0Us4BSjc5K7Xh9XfctHpPf
KPKYeAEJFo8PjjPGGnyWcxydm16ROKh9i3//+4LFKzaja5LxAXHlT9zYM3kwSkk2a9/vgk9J3UJk
5IsFF9S2ICqvauiQHVlU+fl3xXPQFOivnnnIH2Ov+JofYok97pr+iUzBHxVJvPTAfhzCqfrWDoek
YK7FDh8sBP7vNJ+IEbantAuLVFQFY04ZYnjeHUzf6FHQktzYMm2EXarqnBd8hJiui+Bd2+WrGt/U
gPu8bmwCfu/f6mCbNJgbvDWqgef+LyFKP5uoXoU0zN1b387f+PJHi4gk/x5XPuueEWERcszC63K3
Pyv6jlOxgnrD9I9YKwYShe1S8w4MCJ16D87Q65KkGgrulxNQ34JdewiruyXo3eqAljPg0i2H9oj7
1wOteXRd4vbbL3TDOwPzhICfRdhxvqRlCurOicIQkUfxdKBwrWgQ0knm9s5fs5If2/6DEML/28UT
kcJydlY9Md7hvMX3w1GPutv5sAbVTeEVstWUKSeu5pClNYBnhvDrVzPsjsnnNEJUE6w3lYuwJnlA
MOelhw/i3YgK4rVzvqYNYFsbbcBxoGHy1BzKMPe4lz4Rt/FmV+rzt7/2/95BPMDPpeWJWtTNBGnZ
MY3Q2x6tN/SgRuwgi6G21bomSLjIAKmi6uUKQdUd/OTBPqISGsIzS66U3ava+tc+UCA6V4ijNpN0
w4rw/9nCLYZ8l4+o1GcuC52wC1ZPCzqvwkPg+knYu2pOxQqhsJVNgJeZcNUY2pey+qHnR01W99+N
BSy86IH1oaEn/PK6tDrT6XA/98F21fCI/pHfzb4eVGEtIyUUamz/mOG7MOGcNQXtNWsLBjofiIIe
wis/8Y179VAfgAUj27XNzC6t412acNaWQUuzTDWwfO4cEOwZu4kj9VBBNeVwfae0/XP9ryzxMboq
cxHHCR5sKUA8fp8w42F9iI+mX+qe6cYuYAiOmWffYxBD9mTavQzet9AQjluK6YeRF/EQgnSYNndt
HPUM0YmnSIfc9y+DE1HCgWO0xPwAWHLD2dN/lQ80yB4dj35avfkui3KfHUxJVCKVKBw9Y6Bjas6/
JU5+epu/zMDHtzy+uPlT6S8RaEBkIrc/ecVuDOHYbTNCcV7jxtuslHo58s0u+H3c9AnUR94YcUnr
7v4xf7ed7fvJG4oQADDxEndCa8/+lH1uN/wzGTaqdCGF+M4gCdHL/PdCagfFLaAZkluBE3BP88Yn
NZJxOe+fdgzvIXmHlhgAfJ7rpTYTTecSp334OgfIu0aKt4bNFx1XnCJ9aOweghNhwmFPUcipugaH
QAHfd6W5ebm6VH1gxVdmfAys/v9I+7LmuHGl2V/ECALcX0n2LrUky5IsvzBkj00S3ADu5K//kr5z
zjTRvM3QnBjHvDjC1QALhUJVVubfYewfWzK/zZgWKuMUWxkpR41HHgqAVrPGdrn4cgKC8z/b9ydy
X7iFHqm95sRYUXr4LtzKJW+ZV7tTgSs6/l674hZ98MKYdLBpZA9RFMLnRXJQ0ienfBzXmh506WV2
uSDpKDPa6knTIkaiFu/Xfveq71RvGrQrvPi+3NiH2o0PgOV78d30HC0enAN9y36sROrF5ORipdLp
rguiqGOKustwBMOTV+2sc7clG7pv9rct0aU3yOV6pXPdQxPesKHLBC4pr/SbDfFzv9sEv/VNuInv
m2/BFvPBG/UUeNkJNWDXvLMwx+uzTXdaq2mtnI4/dF8XvlRh5rkSBEeR8sTVgtRNxQZk932NDvLq
Lb9474KkzDC0iX5Wl859ng1tHFVYt6L+jvJtNeAhFD6ZremlyiZh57g+GdVH0z/e3u/l7f7HrBQB
xnykYLRAPcViL3VzLrNfJQYf6/fbVpYPyn+tyBd90yKD0U1YgRCf2ftFLVx1Tali+qVXF9A/G3h1
oetVi5s2agDrS8xTmMbi0ETao2MnJ9sRtk/UXvV5ysptjf7C4fYC/z9h+58VSqGgG1g4xvpU0kPl
WYNc/PBourZreMk29db035Y/GhDxmJafaCIlX3HyPHLMAo4J7ALne707iuKBie+317S4oeAhAbiL
gODCkO4+RdR1w6Y6Nju0h/hY7q0d2WCOZeXELwU4sFgjlQZeB+xq0su1AIYgb5wcVXvl3rSGc1XE
Kz6+5H2XFqTtUo2xqeAaeBsb26xoNhC6L1b1V5c8AGR0uLKhlYdeuC2HyMBCW3pAxZUd1N/WVqCv
At3qYWt4iE2recLCrk1ytuCFp6ASAtffPE0gIDOKjBjVSJECRPBtWAPnLHz82b8vrSYVdh8HoY0R
w/G7073aDvGK+kiq3wP1e3ZGIXTlBC18JLCsgqkR/TaLQhZtviA74TzFfyhYh+1HZekbh9f7wV5j
OZE4Gqc0BIPWUHcDDH3ig5TnG5ucGRVxAr5vzewcQg+dWKfIaX7EwRFdajT7njvL3nMduNZad/Ph
G+NPORMbyns/bJ2322dscr150Jr/GukVUkXM1q0Q6UqZvYM622uDQ6fsMMC0oc1RaT69x5YKMg8w
8GsAel0RbTid3Y2dXTS7vqZbKNz5IGHd6PXn2D3/3xZDc4niEKDcBqmu+afsWo3EVYWTUIAOzYjZ
BkTVByOtDhmPVvZv4dSBpx0yCRMrI0SK5Jc4MVTwcpMA+l/ZjmzVD75lvuMBxttvxCM72pvb3+va
S+fmpFBihrTFrAYyvqYI3VGPvdBEPWN1nkUanP6zhbNlTcfzIvXQx3II7NASe3t44A7+/Zg+AJIJ
CHRWny3mPKTKW4Wr23WyYsVJFlLo2Rrly5oBVzn0qtKg+T2SF9XsNpa9cWISbBvexJBocdStntih
V4TRe93pGNxti2JLaoLCPkS8/f9py+V7PbWTDGTnOryJdHfg2jpGtuqj3+ndNrNQjJgvW7rBq7bT
aBKFUDIkvg0WYcjY6V+HgXmdFrta76n5A+DthnoMFK+N32IdWELA6wx2MiwfExkrP2fF0+QuMsmr
KE25LfZa3rqQRj02mP8MiuJQsgGy282xDokbZM1mAPVKSBOXOjtrEBhtTN6ZEq4x9S2UvObbI10I
QFONvSOwPW0CYkOopPJ8G2kfRdd6LbnP+N6yvqXRUV/tLk6uLoXIy6NgTBt1cRSasi4tlcOwjQ4f
r9za2Gmx7nWKVw2HIgLd+LeVrV8IygRMDMjBcUcA7DQ9hi4sKrQQ5mDAIjvkj6bpRVvHwxhuctA8
5qongJV22gMyOz/018pv15kddvnCtHQfpITZojZBIanEd6PmN+ZLg9R8ja5y0bcurEiurpPo72/J
rf1ggITt2yex5X8HsAsTUn6i9GlU9ib2EBeuqypvXXpwnJOeHyIDDKZrJe21bZOcU4k6ypwkbkHM
d5eFB5UVODInpVypOS2agT8YE4EdBoil6M9Bb6+o09fh+UNg+zndO8WpWSMrWPw6F1ak2N9GRtfq
LayM2q888aj9Mdqf4t/+++v8Y0KXPHwYMz0PCfYroU8I2Nx+Vp1ttwarXaiewZsvzEjerBqiH4sB
KwGur/YBS9kkm8gXnUd25UfhR5vmx+er/3OTkmtrIxvyQcPlpQQPXH0pgh2vVrzguiwwNyG5dkFa
kAVkMBEOD0a7C8g21r8U+p2+JimxHHMv9k9y67ZPAj4y7J/THAvyBBlLDXAXtfzeDj+U+gMjFd5g
fWf551g5/uMeBnCgmOqGBoFk12gCJQqmwwsuYgBG7OJO5A3qxtXaaMPigcLTDCg9E9zDcrXOFnEa
8AZbyap9mJz14j4TvvK5sf+/l3NhRfKJihtcSymsVIAq2j5tQZ2Q+xV5uX1vLC/GJMAc4xEI1pf5
tTHqPUhGTJgxBORGT6T5K3K8YU2devFyAt76P1akb9ObudooFXyCDodRAYjSforJr6iz3Dw5Der/
uKYpVl1chWGPShzlWJPuPGrOLkz8Us88oq2k8YtH6mJR09ZemKEIt07Qw0w6gjNlyDwnFm7YHlvx
oeVfbn+mJVsAW2IiE56BJ6Bka3AKm5kxnHvIAB46U/pmFw/6wMDVsgJ6WfpUl5amX3KxqqSHHpEm
plWFX6AbHOZHpQo2rPto08ewXBPpW3K/S2vS5aTakU6LAI6RhPd1cbD6HxAg05Gl3t6+pdvp0ox0
O1VWRJJseh0M1Q8j+VYED7Rewa6trETOv4JBRdtnSPGFkmOZfA3GR537Y7e7vZBFKxRgCYxGoLIt
153SnKQqLWGlR+kJzenqd+psVGfFBxa97cKK9FUUw2jGOIW3oajtgj5HTzO3EE/muMWEw7/5NJDj
NQwDY+9g7Z77W5EKXlATK0q1u3r4ElXbZFw5PEvJ+ATWx3Ad4EgYF5ubsMxIDbiC5WR5uKXqd5q8
lhb30YzzoKPrGuaZi86//aGWtvDSprSFIA7t4nzEskZrr+l7O3wV1KfsoaOH24aWzisuPFTgQWcC
GI20OL232y6yYagpTdAqndsALVNtdDsjhloa+h5F/y++GKj4JrkQTCpCyWK+nVGY6bE6+WDoPNfN
L7v01TUe94VFAYeMMi4a0CYOjpTqOSqoXwxlaHYR7/exQXD1OWemfLWd4dHOy8fCNle+13WEwEWO
5Bh0ErjUwYc/X5TTC7yrDNqC5znDaOS7mRZ4Ka+g/aZrbv4qhBEbtEGofYIaVm6XEF7lTV1nPUaB
B+6OdXyOc/p82x+uHW9uQw51OXTYiOjLPQoiLqGpRzCyXefQLvDjuPg3u/bPguSqSxsTnY+J1u7y
6EMP/6LW4MZiFbO1+G0urEgZeRn0aZsBtbU38IpPzZ1lPYXilEAkIyb3oJu0m3dGkm08FpAd+VGY
DwrYb9JybXRq7WdIfm+zlKKnmfQ7MT6o2qMduFGx/TcfD4OfDggANVwYcy9U4whzZCTtd0iWfCf+
omtvKYRVouqnY668phaqdZB7N6Yh6om2HZ2Mua1aKVAYS0DDDPyp4pV9fchp+kbrn0mvZl5Vi3PV
/TVY2UfaDPWK31xfY3Pb0mnLoddXkxQHIbIfWuMLOFbcIELnYWU718xMf3+Ry8QpqmMVSsbIZX5w
YQJa+DTSbdINKxFx6cxdbqUUg7mdFo2t5z1ounuPsQcre+zBPIgJvmott11ywktTkodw06hBywdT
JrjNMb6tHa010oC1XZMiiJKHRVITfJy+I35r/A71dpPpIPJpV66uhafizA3kF31UBQkhIRZji78a
+tagl9DU4GVOineQxj3lVgzOaeMVwpLnIUpb7/OH7WIrZWVAkM8oXebAuqEHoOl7ray7AoSOtfau
rmlNXa0UuLupRz4N1qBZbhrSZ0sAyIHQbp4cYnrsxVELgk0oHvFIccFg5Qkgx0I12ljOaxmnK855
1W34YxvU7mAv0kH/pEoH3YAke9SIPjkkIoT6Idj7ohM1B69PiTrNhkHs8ZTQwhPRqc1BBUrpSjq5
uHqITOLKo2AKvsrxLBGDVEyMzj5mAKqxFozsOk1jN2riHW+pC+q7+px1+j2fysUCAuS44NfIAeVD
Om2DDbUvcC2h4wIBt3kwAExVz5q2GPYsx0AEgh3kCXzwc1Owp3Db6b41MbjLXps84NrTbU+bdvjy
3kfTG/W3SUcaHwChXTJdGqQ0TE7DQ2uaKCcKzA+uESHIhxYmQEKPF+ckg6fbfxA5F6GORvEQ97lq
7jUtt3+Kzm4wSUaS4T0h3Nq1cWB/ub2mq/sDFnEXIZmBgByIEOQBGoq6YslFE+wz0InRilC3c+Jj
YiYnoden0gbCFNJtJP05Gvnutu3rT4nPiKHAyaXQt3akmzitQ1OJiUr2BWN3XadUaHVgsIWaJ5YV
htsrdHPb4BTypA9oYrHQzIJWFjIRyWAwtDCStnQPAhS3KIDx5FBBfhs5khH6LW/fW7KSxi1aBKMy
WCYJ2Lwt6YYMqN7SDsIWe3C4bArImqBz0dZn3U78WsUEYOz1zhpCY+mTTtoj/zUq3Zdq3eLBxwe6
L0PbLfLfTvWmghwkT4hngXePZacOqi7OGpPR4loBC4FuKDIScJPMT2YqBLqvSkf3IahFR1V4Tn1i
zntotBuFMzeNj+OwFvwXzosJVjdUxPHAQFlFsqkwkiZFFYWHhuY+WEzdHtw4aBK6ASLhbedZ3tYL
W9Lxj4pR14LW0vd6W4oHTrNsPELd2taPcRhjorqpOhEcisJh1AVVBipJ0CFkv2xmrDGjXa8aMdA0
bUAJIL90BfcwzNyJhG0OeI/Wj7EY1K3G2rce0PpdnmvNStz/Q443PzYwBwZAoH2gwAvN0fmHVeO+
tvuGO/sy1b+MGeYPbCNwy4a7YNV5jtLkXSfFTiXcbaxsLyzzMbTq57pkB2f42nWY4SFIB9QsfSZR
95vW46FR0ZghVFv5RNMPmf9QSCeAr8vApD2wE6b0Q+O4qrOOGc5eafMNZg23oxNhiC1yQK5h7JKC
7XEUVxLwa5so41lgPZ20IDHFL3lgCQ7uVFXS8MDFfZ9tQfbsDuIbDT4I3xafJFoBgOSPsBfYLlAm
AF27DDmYZMJH8JHGB6ercAVbmkuJ/VdaaVuaBG+3HX5pZRa28z+2pN0E91lrqRjsPZTWSxns2urU
ANJmfKuhoMTWerwLd+vsIEuh2agM1SqtMDzoArPaanRSeLK9vZ6l62bikMY9B32Sq9pAE6YZK/tA
2Qdm5XVx6lUJ5pRiHgIOTD0zEZF726Cc5ANKilov2HBxTg0bLHzzc5OIPA0Doih7o2fbKLRAxQc8
OhRnb5u5WpdkRvpOamK3ToDpv4OTqyc713Z9qEADMCgfQmIdCqdfG0FZW9d0EVwkKWA7SWkf4FvZ
irZPgsHrqvxUi5fby7pt5epgJQEqL4zDSlmBnyF7GVm4rVYnya6D25/dmypgE1EN4vJ8MWph8YhB
f/pAu/CgVflRA7lQ30d3jYHqW9e6is03IwlwrNvIFUp3AGm0l1vsJw1eBqc6hXqzqbn9wyymxm/r
ZaLYhUa9v70bV4dx+pnIXaZHPkpqcl2aagKDdX/CjHO01EfSnqP6UaC6Raam0ucYAxFmYA16urhg
LFAEQ9JnvikaURrB2zw8IOB35D4sVa8SX0l7T/lKgnR1lUmWJi+48CVHB7Y7CIrwMJQY1BpeQYXk
F8K3P907kJc0/ZALQ13QQ75Ax9OpNpgLEl2PDeCoZmuH8SoJwnrQutTAFoTLEg+FuZnSGEUXlGV8
qHXxFFDlxYptL7CM30HjbMe+2SSi/MGKNTWzpcOCUitosMGbgwEEyYutDuyvxUhwC5Haq52nLKaH
vMpWIujSxwIyE2RYkwwxUuj54oCFSwMzgZU8zDxwFLjI6X21w7TWGoveQkwDHyvBYsBSbSEdn1sS
pgic3MCJtPlPFTlFz/ze+kbC4zCs6SGtmdLmppq+THs7bOJDETdfeyt7cdr8nDboyrT8g6ILuXIr
LHjIJDc24aehWI3q4NyewkOdd7kTHqzEqr0C9DUcQiSNqvd+qton1a7uNZWe8yZYKVsv+IiG+DYx
wmJIHdnD3HAbW3HMwUh46ILAa9XBFZAiFTpdMbOwnyCNRn6qo40B9RPJDE0SS03GMD6Y9rkrX+0E
FTSbu0r3FKzNjC9t5XTM8BpHVoq9nK+owm3PQ0sx90XIXyKlD7aq2p66Fh2hQYGQYFWA4TSPympL
GyF+3I7IS+vE7Q6OHmTH6HtJLsobp4wi2zD3DeHJhurhl6B2+rswAL9kabb0XPZCXRmSX7QJcWkI
42LF4CObLzhK1D4fmyACUPeRpjtgj1wtDdws9LNkjbFq+k6zZBqNySlzAbZVB0m1XBhI+owEToJp
BTIClMj0U8yS3ee3EHr1eMMAEXzdgtLKMASRTZgcetRZAWgVo0GoH2Z1GHwRkMEKHuDFTWq4JOz1
cm3E5sp78E4wICGH2w7OijRtvplK0BN7HDRnn4XaewvaYkN/jeLo1awhCZ5x69nhgws41xplyRUM
HFJLk0gjFOzAX4VYLUUAwTBiV2sBCHpSUrl4kn/N1edxoN+LztzRHrNwjqofAm14Uq0KWOlR3YQR
eVWScjvkDYoUKSSRaf7r9se4Lu/hTeGYIEUAtB+NaRnWrzZ1MqpACexZFO0TCC/mmCjrnMQLFbor
KN1H9AH8Yd4g0i3gmCt3y8LXmFmXvgYVTVe1lRLsm6LwCuhmxz9bEnuq+WOM7q3oWAaaf3vBVynV
n/WihQeiTBQPdCl6FHrCG8iZ0j18zK5/FUWplNbGAX0/q++cBs/vJ6MwY+2r0gaj4kEntIIQzO3f
cBWTpd8wHfiLrEQLwa2RQQcOXOPOT2FVEFftIvBCtI25ctYW7m5Q00/qXpYG+L0croxYhxiWOUYH
HmTnVvk6pOwlBtneqA0rr/A/DGWzyKFRJI2gZUSxTYfmrnSjZsQKaKxY7EC5tsUR2woQczoUUTgc
39Sg3zO9+m7nDcoFOsoIlVti4EwD7VrXpV7YfI3rdBM15n0ozK3NW4/pKvhL6y9pmPmiHf0yB0mm
0bsOfvpoRWDlBs1KGe5vf5pr90CWjTIzngUgIwRTyPzTBCKpGRlTBKeh3Nv83IV/pV22i+lr0j/a
q7D7Bf9HvxCTCzqeIRiskapLYarHiuYM6j4NvgcZZhacQ96SbYuZl8LYW/0LWxtNuiKtmSTfMMKF
IISZIfx/+kkXzpcZdamKUQ32QaIYG0pAKFCEW7Ay/w5E6UF3xeda72pjx129E55BwTakFeMmxDcx
xsyFAtlK7rCwCYg/AAtgHAf1bzkksyCFOyYoIebKlnUoqYGAqHzDEMJROLsoOfNe2dz+yrJFCBHa
ENz8owoNekb5pWOmIGWMijg6QTTajbX+oCpno93SwLqftEkM+1uVjStHUT70ss3p7y/2nbOwtNrO
AtVR/6IUKFoqeEc7ZVOuHMSriqVsSIpwEQu6OmkdvBi7t9gBeAB6KOnwxnHVNq2+yWL7bGqZXyfG
l9u7KucOk2F4MSpjaGY4Vw3wpgTySMFw0clgdeOZfVnuKoaF3rYih7TJCiYEHSRCmBKEos18H5Ge
FHRQYUWlyTaqlC2dBDnzAn0Ew1qDyyw5igmWeRUUyqD5klOvgld9ZGhVdKo0wzOz0Quj5DGtuc8B
+863QXXKLLISgqbofxlIpwWiCwQ9oD9tP7lfYeNO7PoOzgkgpJeaaONa2Uak7bZnmL5Bv+T2fi6a
Q2dPR5UXZWX5ZYK6KslGPUdbkZmdGyrPTdbuA9Y4bm2jBKPkK2dv6RygxvBfe1L8QVJmVQGh7NTG
34V5TsbSXWXTXLFhSeVZPYmiiiuwMVR3Gdov8ZvQD//TtllS5EYSjkXU2LaCRY9O6/g5MlqgL0KX
9YXLWbFSj1/wRMjDIjtH0wNXk3wxVYaWO0ObO0doowxfklCJDnqYqH7S4UVulHrnifhjSL5SC4TI
t5d6lSPCI6cyw4Qa05A0mdLVXhcxIVXBwhNDFaWyTnX4WnDcBBRj6WXqR9CYjggDSFegBbKWsC/4
58y4lCJyxe4MjNshnGnEG5JIuFaf7+s69RxmeXqWr5UGFgIMgLq4iqiO3UYmMw8wSZYWWpOrk8ER
mUi1UdJ438Zgdvh3a7swJTkRNaqmDQdIpvVNxjw+/KXa2XvB2i0m1+9LbPHtDyknN3++44U5Ol8Z
+jcZbm+GKyiJoK0pWrezhJ+nCppWyrsJoTOl5yvOs7ibFkaGpzR0Eomb24wGUgmoRoYnPpYbEHK8
BcTc5KO1jQfnX5maWtqIWTrel3NTTmbpRhgSLK9wPFVof6GBc2TdHc+KeMXU9WnUAAJENQxc0hBk
kIGvDu2JIlL4iJl02yro/L4t3SjRgSVHI7tKbRfjGl5XQpnp9ie83k6UkaAWBxo7UK/pMpa81wNg
ISKgPcagxQhqVRpHYzTPTta8jUa4xrW+kEvgjgUqAcTEFOyQMvhhQHAzdO6Ep6Eo/bTe6zmEKoE4
00no2slLhe5GyN2+/3Z7lQvbOzMrOaoeNVAEMzLkZ8LxTUgZqiFmzkc3i6EukFUu4OxZstaMuj4d
87VKUU6BvCHoQxHRlQA6OSzYQH7Tp6FyqB2Ol4flZqvYs6t5JRulzsv9lU5HOVh2FUQaUiZrcMNQ
oIutby3tLhZ33EzvQbl+N8TFNs0eu7p9a7p+A90OTyhrLKdLawdYgUwejeRKjnmTaOAwgC/jJDgT
fq0PD4zadwXQu9uaglTAEeMxxNNo5Rgt+telXSkAJgFpUC4v8aF1yBnz35gNLMpsi/kZr8f8QrwT
KsTnhLOSgyydokuzkn9VNCCRyLFcDG/ddYn+BCTRRhlTQIrWSIiWTIGkAe16UCYYQJXPg1KZ0qFW
Oe5t1ms+VNdxitihKb+a5do88aIlxAWkj8BpQQp4biloOLPSUXfAnymAzJpkYus9b2w/RCi6fT6v
72QU7hDM8YzEcx89gbmpOKNlXdiFc2zzaKs3GAWuQJgm2qx024S8VGRtfnTJP/WpxY9cnKAdJu3i
aJK2g8BOdNLUcQsZb69KHyO8xou0OVZQY/qkehZQFjiYCOsogKIQiqmDKUJdvNYCu+LJMN0lmD7y
HROd1SQEW6hyAHmBq7O1suvy+v5rzpZyDpaboq8QKY490R5qczwGwt51Yf8RACyEut0TrdekVBfP
Hi5LpE24BwEbkj5iZwd63VZ2eGqg8GdSgTn7vQ4Eo2omrlXHnp5+t7r7If/8mwp10Au7UpwFRbdl
1WoanQgMqc5zH6ZupeReVTlQM2pdJ/+BCpl722OXNvjSqOxAhaboSo0Tn2bQ74o2RM8OJi4xp/tI
LY+Xa2nP0gkBGIUCZwfClKs+QZlrWqTYeMShxOkV4mw0v5tKdcv+o9eeby/t+rHzR/nbNEE9Ady5
jB50Oojv5TnHG7WOvtmgmqFjc2arkjV/um/zdynwE0DComUOjCKeIvMjgbGODLp/YB8AM4QeeY5y
6AQepCXo4trnJOih9fIxYHw4MpmXOWR3e5ULGwpVBDRAgPWBMp8sHWbWjVpAcTU+teSVVYcYPZ6B
vI7hNlztg1+VyHD4L23JkxFGo3dRnsFWqQXPZfDRd9uQnSdmLBP1y1b1wxRQcWe8M7WXMvsI0ocw
5i4HGPjza57YxW0KNVvIpUk7bodDbqgFfsco9kw8NOxUQVkZ4NrOer9tacGHMEGK4RmklAh3hhTu
tBKwXj7a8KFBsT3DDH5qea57Tq7/um1oOmeSE10akvtLUQe6AQWTg6fajg4isfdq+XbbwlJc0wDX
RQ8JJU70TKR7UGG6UraMladKmL455q5QN2b7zpxsk6OiYtI7kh2BqfZv211yUNRtUCCdVDxQPp4f
j6GOosAxk+SkBceuO3B06cZx39ubJl4bu1tyUIMCqUEolJCsK/hKUI/j0BcRFNuhbmeNFW4m5MhI
0QU0ZkyQgKVPitWd0ap8dFKyycVjZ7yk0DpTis/p9/y5KCFEBOe0KWTpcDjny27TCKgNEpQnZYy8
nkIpuEESe877lSLxQgBH2w5E0wTAu2m0bG4n660ipRXAyVn8pmXTnIFrkQ+jabyh9qJhJdosnAcD
RkxkAegBYChrbs3Bo1XXIljTBf8SqvkvHqqxB6dTVo74miHpEg5tISJ9NGpAuM699U6rTRysVI6W
TABMgZWA52qCe8/XomC2JVfBGXkySwYkcrolDvMibq9s2cLJxpEDUB+DCiZgANIHSutBGFaRFN8b
O9tapnJuonRz+4gtPAtNwPBxm2KAFhN9kq8ZYRQbaBSCXjaqfTaCqYKHW148Zaj7KkoKkbP+MMLL
b1tdyKtnViVfUEUbpY4tklMA1jP7WxLsDbN1kzVPWHDwmRnJE0qU7Ukf8RgxXnfHLt1UltfYwisJ
PxrxMR8+J+L75+ROfV99yqlBMCLXmVkfRjUJleTUgtYv/yaC3wFg6sUmGe565bOoSFypEC2jU+aA
KRawyM2dsGrGMDUwx3LC+zMAlU9YdbmfUqv/1ljMWLs4F1x+Zm2K1RfZezUEzGIVLs6itX0W8U1t
dn5J1hjkFj0DbTtEPkqnHuvcjDG2vIoU7GBqBm6H7xUFkDVCGjvWqwoGU1YsXZxY0j+25OPl8EZU
jZKdmpYfsz72SAP6YQVLi4pno9w25iawSn9UnvNuE9Xcq8a1YaRpObd+gpQkZESLa6IGyalOqq/g
cvmJmQPAUJrB8ipdPHV8XANNLH/H/y5azhaskndpbGCDGdAoigby9ibcgLZ05YQvpbaXmytrvDi9
ibkmlpanuku8sdfvU8N0ufMOwJ+vqfeN7fKouq/wOOmGn3G91oJZtS+dfQvDxUGCPye1VXa8/5U4
v3njO/wnYU+D7lLAmyLXHL7k9krSslDaB/krhs+hjGGh9yo/HmiRDzVrc3bq8ljs1VY/Jhn93WfA
v8RJdgg6htnggW7xaCt9s8s/hFquzQgvfeXL3zD9/cVpjUU1CYjFyYnYD/lwF9Ej/SzD0RR+Lk1I
4YdF1K5DBSaKnB26RnNzu9oTtraSpRh+aUYKCAlLCmIEaXbqM7q1w+ei0UEuM3gJwYBVBUVMY20U
ZulMXlqUwkLZJaOOYeDqVDuuMhq+ZiabMsx2+ujs9HwlB1v1FikCmFlMEKzj7BQNW34AiQ6YD0N9
028Knz19VjxF+mayRp1qKT0hDcM3I19NzP+aoxtB8a9q0HRaE7pciuQX26hJd7zADImDd4lAU7lL
xMbs1aL1Cxu6RdukdxrmlR3wDyvbuZAxXTqlXIBpLVBVYTohQRWSPttJ7cJVXj6fu4CXA89ZC4Vh
gPrmR8u2Usp5VFenlucnYF72Vm1DoD3nwg3KKtv9b9Yk9yi1jhHeF+UJjwJ3DN8rTFp00ebT9EqT
Z1ysSs4DgT22O4tXGFQch9GtwtLr9OoNA2H3IM74fIL+J6mF5AZIdjFrP99BJ3SUuuuB+M/zCeVf
AbMrvCpcVTOYclf5cp2S5//YkfYu4bTUS06rkwUUTFBnGyd9CZn2Vyu+m0pyTAigMEK7I0HrrNx+
dCm1uDAtP+E6Dj5+TQn4Cc3fNPFHbL3tlsDpcG8UQjuPZdVnr9zImv4cNHHjbFiS1M9B7KAu0tho
AMVMt54GNkLgUYTFl5EKlPZsC779aHKd+uCJwVhWqdmRV+QkGLYFA5/mHlgAdSuMIV0jTV2IigDj
A21NAEQBukp6KPRQw7ZZ1yJ0NMmH1YOWP1fcsuNvtLE9vPlWdnAhelhA4WMcDOCFSTR67iN52YQZ
6ywEYU63RfKThsU2CH6A9Wlz+4AtBWALrGXAkOM8I5+WF1aAuLLNNYYig+aKOHypVO01sTqfcvVx
oqzk4NLAVf4bvDmRpzefpXzCyYP96ShMauNXPYZRhQIBJBtQ5KDjVi1jl+jVyUzwYAnWBloX7lLM
9U1jdsAVXiOtRzKInut1cmr0qNgBlDe6Q4Pp3Uxj8atdjF+YVlbHoR7y19ubvGgYjMUYF5sqALJW
WKYEFoPAMzsFpvpU95Hfj+JXDC7J3BAbMNBunX5NjnXhJpiGofEWw/A3MKnS9TMyzg1Mt8NfWyPd
F0oIBQIneL+9rqXCmIkKFV4RuAoMnI65m+oJcLyY4WWnFBBrxbeaVwsM03nmZqVwMbcp+te+tra3
rS6cDSDBpoqYDtiKKkNxIowwWZaGpxiGqCCX4g9QILaMrVjt2CzsIcDxNgF4ExOSKIXPV5eXjqaQ
HileG1TGJgCX1LazMe9wezlLkQXVWBulcGDIMU4+t6IUhJlmkWFOvs+B9HnOGr/GeyCrO9fIV4ZM
F/Ji5ORoswGKD7CifHk34DVilQNbBRn8bAw8B6DoKljTjF74QjAD+i5dxwMdxfX5kkCrwKmZ4Ta1
an3LzF9K2p5y+5QCzXN77xYNTbhADM1i8M6UrjhuV2NZJn19glzKyYoy19CV19hJt1mytnUrpmSv
qxPFKuIuxWeqTd3LoGKJ4hHGZzviGs3agNTSd4LYGEbvQbs20ZTNNxAYXgYGOWABTQMDzyz8qqOT
ptiiW9m/Jd/7xw6ar3M7uRqnedKiEKU7oReEHkbR3cH+YIM/dK+3P9WVlNoU6NEYNAAyAf4Rw/1z
W6FmCfBPgaAw6ru3VPla6vamdRJIbJPzYIpNlgmvM7W3qiu+FKLfa3rn6la7gWq7q9WgRqEk/5rn
a43npe+KlxxiM6g4JtDw/GdpQUOsSSbipAfkS17dp4P5rYlUj1lrbE6LlnD1oKoD7JIjk77YreZU
BYgjwHAJJXXTrQptH9rMBfJne3uvFwLXLPhLgctu8aRKFGR+plW+Z0nraaW6Vj5aWM3MxpQCXjyx
03K0uW4jIdL14UfYWq7R0YeAsNDt6jWF0gU3ndmSsqEkGC3eWCZYyoFRFKzYlE17COLGT/RsB9aq
3e3tW7quDQAr7GlMHgWy6XReLM0BDZAaBjw50f7/OLuu3ch1bPtFApTDq0JVuZztzi9CpyMqkZIY
RPHr71LP4I4tFyz0wWCAgzkD7yJFbu601tKxuCFLU8/ZXPFyKizlxkM2agB28yiaSJfTpY/23NrF
74caFTx0gKhsO5DMmyToGhu+xm3Ud7/vggNpgF58f5UXfAzmrxDQxj5qtW+6S0batT/6Pb9mY/KT
Rg4qtu1H0eyptV86Jwn0BMK1HITlbM/iqNFyqj1QeMjxYPkQILLZo3aupmGPqvTSrr20tDmRU0tK
MzGOmLk7uOzR3wMVvBEVgAdD9Pi/pWyOYWeCgLPVQHgLRbqTc0LPiB7qm+TYQVOmyt09JpQL5x4m
16Dc99G03UIg2VT3weJAa8xZnLy04rTpRKHCJWc2sIFlu5OYXvhUr8xtzv3ktzjprRWfjSuuR+/W
JOZ2sfwMNCU7N+ySJYw5rsTaaP1jca9vWGkgUkBohYHYRT8vpXWFkuwNJkXzaNwzdWkPgatEKgUh
D/Bsrpf9xWUmjgYSS2JsMy4TSIvRs/Ssr0ouJ4MwJQ3Gbmdp6zO2yboRkKCltD5zuMKbZ65r/aAW
EQZwwdd8kAlYIsYkk36SK4/dOoA+MuI9VgHdQ0td2lKEdVipg24xOo2v19mYxdMTegfnaQzSpaIZ
s+I7z3t0aPv3jmOVnQHTEwZWgf3Z7uhsC0ZsFZ0d4gP6rufndgF/ZcDjv49OYAjYIjioBJ5jc0r8
pJm9ko7WuXUxOIGJqWGB6wDcnrTLIXT41fsO8dJJAZUuKJbWXvsbRSrPa3wUP6l1Nk7zJfJEygL0
Xaz21Ea/ZL3H0HXBWyFAXoOiBHDJN0j7xQDEzz0TncUozXGc9H1Se9POki4FXStLFdhXMH0OWpmN
95WDF2se4DTGdQzOocyKJME0BpOAvfVAM2H6E2RsUQEWoM5PUl8YiVoU6P78TFdT4hThaIkVwLHE
kMsIoRjjp+Uy1wAw4p+7DjJrUI+B4nU4Wzu1zEsX6eVP37jzpgxqoyi3zmXT3dXqu5WUtyFP0k51
qeC/uPPk7LHiX3gSX+3WxsGTITG1M2JEz0eelJHE+xDoLkxpxz6/f9Qurg2MLoDkIK1EmPH6ssoq
BEivDeKzKKt7qlEWswSwcJCYT6VNnoWZFoxB3RGq/8187Ar5/n/TmxMxoS81JpYLTfQWqj96vuHA
OdUVT+XwjaC54JXhqe2+9vLh3ywZHG1A6oByaFuaLvuhakLLKeGHZb4kTT43P43n3lrO1wSTwFCB
C8GV8L7NSz4RtTrIZGFaAViBjaeiiqqQS8xAqiD5IEKWyWS+rviQRsue279oCpSOCKX+0Ahs3K8f
gabKWZ0HeMfN+mKe47YWKVwHraOdZV1yVEgiUBZcHzaMAL8+PZ3fjz7A27jU83JNHfZtWKajjM1T
1ZtHZxdRffFWvDC32UVOas6CBhgPycNb19BHbrfZZJXHf/GxQEmwskgDh7CtTSwjasY9h0OUVDWp
t6Deq+3FSye7Pyhb7s1gXFwVSleoGyDUR013s4m08z3RmwRgB+cucsqfVcBTwpe/ZFqAg8fh+5+Z
zeZNzPFbwGajM5QOpbwBw1HqyR4DZDfIcXfey4tnEMcc+aW3Eoxurrb0PFnCr8TQ2UhAZcF/2nYI
maWqkNZeJ+2iKXB/AOhq4/naVjTnVi69BmXYmcfmLiidU4TZReJ+8XaBtRcP+wtLmw20GbWmEWOG
ZysUt37306H1F41sdpFWlox70iuX1oXyPkjCEHSAXmFzjSNbB4pHAfmnisITD7QCqEjPH0fWD2mH
OT2288kuzN2BkQrATJR6IOmHkczXxzCUg19RNSUgpEmuer6kEa2u51Y8ioAcu6G/skDqgnTzfgCG
0pvx/4HE5BQkKS0BrejtH+9fwgsVXfyelX9uJbNAWXJzLfAYOJStL1Or2Y82Gj45zgA9LnaXUFXw
prwGzPSZijp3+r0JubePIkyD5g5AXAjuAW31eiua2gIgp62BCQSAc1CqiOsKqtjA5oDvso6+xY5I
qdyrJr/1Az44G0DdgDBnhSJuzlfijbLtLRI88c5Nx665Y2Deq9o9rPbbgwUziWeDlx9sPW8Ge2I1
ly2SHqQFC+vAGgfCPY/MWTmSK82/vv8RL20k4JVodaz0PG/Gqi0roS5UAJLzKCb4z848OUA6jXQ6
Bx27pmw8RXNbDPLD+2bf7iTKCJgdhT8AzSPUY15/PwpCQaf2m+hXNGD0f64ifq+DMUlBv2F2vOol
U8iIEaZj+AvdtY0pIg0y5rIKnpxhycTyCeRLxcT2wI1vQ3QMp68tBgd9bIjhbJyBsRD9AaG0/JqI
TB3NHqPQPL6/ZxfuG2yEQMOBMQUUNttM2OdWZHeBKZ/cUaQj/5REdSEZxh3r8GTaZx0Vi+umICHM
/95wDJwYTgemi9HU3Gxhxf3YkviaT3HdfcDk78Fz81FQk7GvnrxabJ26Q86reWd09O3ZRDkLGdaK
8wHr0fa6tdp08ULH+MmZnUxYKAd594wBlAWeXgVcUZLF0V6p8u1pCVdqe1R5UfBCOLj5jmDgsDxv
6IInLWjh2SIldQxmBr0Tll0ws5Z2QyTFKx9XtPFf5Ry1GhNrYLoDP+gPW98te8Kvb9/CNWxH6xJI
Ikyhb3N8EZbBuAyL/ySrARqSQoh8MGF1EwvVZVY948FA0fz9g7K1uerZoi/rhiBhWf+7rvpF/WSM
53YYrSR4cqEfUat06DPofeTtdGvtMc1vNxApKupBAdS6kOujG7xxxcpIl2hVB08YxyNsSrmbQtx1
Zz0XjSDlXplWMWK5VbhyStduQz47v4JkiPJSkwYM5P090PeH9zfurSHUt/xVYMbBBYf69OuNM1rI
UfaV9QRWkEyJ6TCVd5bj7lhZ/8rLchMggOsQ9oqAgEQEso/XVoBatgmZQ/+JQ+13hc4nYzbyu8Q+
61s2TDub98crbMxhnNaxwTcF8a5kq4sCfFNLuYa56lN3VZ340Sq0nenznHvFclJ/O3ULrAVezT/n
YQWsbD/W0KqeD43rP5VOgNkDiHZWUxruyZase/R6UWCqQBaA/wB4jTHw13uIRsYSdzHOHeX0H2pE
HrhlmAWJnTnCNn+/hXC46JZjF4EDQA3ttbURg8RO1cvgafAi0DsO3M5n2/0ncAJeENe5DqshSYd4
+UXMZOUzi6qi9IFsd7q/vAuAVgD7hBLsiipbheu8TbBHOohCT1UEwIft3Hhtfyet5ZH2akcL6/VN
+K8ZlM1RNERoCd/4esWM4jNTtL+OLTRPK/6LQtrYD/Ze69c34T9WELOvEx4YnYG8wmsrdBqg9gcS
rCfjoGQDLbTYkOsej1r/JVkK5dfHv7nfb+1tikWyCTpd1p57xHBk5gCeD0WKbu+Zfh2CvDWybu0L
7wt4dhWHPYwwzzs69fTs62lnHXv7tvUg/RQFogW6DghNfeCQFMgxnD7cxtx6lBCn4C4QnCLodsp7
lw7Fy8+1OXuJVxKwxGgXdNpBm7LBnLUNuPTosr0Joz1LmwuHWlpCeGQ5x9KdH4ZoBvEcsvB53qs2
7X2rjRsh2tiO1eFb9WV3DJv2pJo9IpGdpWyn1y1Xll04wYSXJJkvoO9uQaEk+fT+yX7tD/976CDl
AK44jL+88YezbbkjFwsWMstU9DeB02UGqW8c7o1C7lja0u67ne8okMHjDrkmzMumemzAS3nj15qD
sGsQO2fu4hdC8rXSIUE5advYRa06UKOF7QOG/YYM7kdIQ+y494u3acUrITxDWL2du5qZHVCFEujR
idq0Ws4mstLZ+hZ8L/XPxvr5/oe6eBxeGHNfe4elnkzllbZ7pJ1Kq9qsgjV3M2l/vW/m4lfyEZih
iQs6x+0zgf4dBBkozLimRAv3pqXLralvtdwDfF1cDzz3SnPu4tXfuHCSBARzoNH6NIoi7mNoFP8z
WHvP/Z6V9ZS88KlzVDlMgxr72LEKshktWDmmtBv+ToD2v7cIcCiUhDFigw7MxkwAfgF3Wl894UHg
2zvR+rdT7XmEjeT7f82gCgxqJKTcEE58bSbmbc0wXlk+BYv7W3rBwRn7kxOTG25Y0QRh1vbyalg4
NOBH+gk/tPAAW89mNIC8Jsxnz/s4hPFVYsW3fbA3CHZxq1/8uPVkvdhq6tmY7nWoe+SqbjJJh48G
YJB0ctnOTbh4RF8Y2rwmfjS1IcpH7jFwGjuXTKZDpPvclUGeMPvw/n1Y/9j/4sX/bDnuAUJFjAsh
idhsuVeCXXZog+CJJEsKabbUR1SK6t5h8oND6Fv/Inx6aW6ziWjKV8q4ct3E5mhPfSpa+YHPSfb+
qi55rnUsCwOPf3qFm8tn9dLTkYxxXlmDZm4+a7Qm64yOmYhveuf7+9YunYyX1jaXULUNh2IErPnm
ygqmzGmrgwr06V9YWfvhILxHqrcFYbBw6DolLO8YyqBQ3Y2e3DSO93DaF3cOHJ94MMF6YYeb8xAJ
pBWOTLxjFT9Tr/DaL938rXbzJr5Z9mD1e7Y2h8Hvltg1YMY6gnY1Ce7J+Jy4DLwsB8mv/fDDv9i+
Fwvb3Ko4mlwdLVjYLMu8muai9EhKOjf/N2YijCvjccEA7KYbOncLczuM9B6j0mRN7eWWG6czMztm
/pRH3txbVLwg3fGnuL054V7NoRqnEEhztD5dj2fAR/wOrI+Y7kVNo0qDxknrsq5Tpq5jCYoi/CO1
+gOVc26FqwDoXjJ40ZMgWUHBdNVkiDYbHDnzEBtH4xcBYMXAv0ecs2dD2hs9WRCS78QmF62horlS
XsCLvRlN0ZZnQQ7MOdbB/DgkPSio2LlUoIey74e63PGSF284YLmQIIvxLP1h933h+31QMRhnwleF
vGM+EPPUD0khErpHfXzxRvzPzhbU5SKD5U6zpkcTKUzVnGKX3E1dhdxPPfaeD3AXuoc7Z2m9Ztuj
hEEbqI3Br7hwL68fNkmBpeip9I7lUBe2fw6W5Ih+SurLPSTnpW1c+bNA3rx+tW1MFMQTDbugd4/l
0hwBHEul317JstxZ0KWz8dKM/3pBaLU0iR4qFyZEyvFqyrEI4mxUB8L+rh77n/fzpa2NvxTRrOYu
Me7RWrwvfdfOGfi4VFpP8uPfOxbo2KPoADQ1is2bEMwbGgSaHRKZhbS57GlOojKL23Hn5by4dwEQ
pXjQwCf1ZwjnxUk3c8BsZRKE4TN3UpvOBxFCXRHlRRLOD35N99DF2yOPfiuYVdHhxQz/WojbrAuS
Fh6LiO8dx7hxbttKVIXPB/FVTdMAXIuVoKQZzSmIbYOdpW76FX9avaitoIMF6Bpizm3bnATS1ZyM
znGclxMbHiJzcN1nHiypgTJtKazcQpkumr+8/yW3W7yuGC8A0FtgQ0GJZ3PflrkCVr11vKMVfU98
Dq6Ep8Vr0ghcLKH58b6tS7v70tYmq2pLpfx5glPGiQnSsUUVmoVnyJMd69o+Ti140MpeHt83ut6v
lw5lu8DN2zRo6s9zbeOTIhAilN7Llu845K3P+mMithGcgqUeDCvrHr84puGgu6SrOIIh6yFpR8j9
lB+almSGWf/8/WJiFFRR+sZ0wJt7Zw+ObswIIhlrYfk0M5I2lf8vTsQLG38O6ovV1AxNtWDAHYj7
IzA5yk4JeGJ4fPJ2mbe2LnjdODDlore5FmxRZH+9cd0QQIwkhoQRRnIyaZq87HiGpf8VOOc/V+ul
mfX7vVhRW8V9zTAjcEx8eZSVm6mxywT5/f63uXQKXlrZnILIh3jRZOF0V5Q4WVP2ELgLg9TyHvHU
7AQce7bWm/ZiRSwAuEmhg3Gc6S/lZ1ZLswSHYdxLJvbsbPzhWPYQUIdY29Gvy1RFP33KT9p/FNPe
0ND6h7a39MXmbQ9dV0NDQ/oQ9poqT103sxMeKwYEEOiv7NSVXhGWjpOq2RtzPrfN4f1Pd/Ecwvki
z0cf8E3zhZlZyxYzzscxeebqa6KWY4/pkPeNXNhLIMQAcAUrIigmt8kMVd1A+UTwmJUj/x7yQd4I
T4PnCWUlhO/DzhG54PfAc4Ju8IqExqD7xrHzsHNDZkNsrg3cD7EjwZ/X8OJfLOmFjY1D76hSYzUx
D7v1GUPgeZzc988x3VPT3DTH/lzgV2vZ+PCItPFiWA3ZN0BTrFZ/iEz1rAf5SYPKsks+eBW4V6W8
HqqyCIMuVRBkeX+ll55npDdgQ1wLt5go2Gwn4HzCJYqgE4ymxALwWASCEXYzoZvq1Mmf99nzPg/R
Xgh04c0ESyiEmqA9gYbxtuwZYoVJIIl3RAM6izCqXbbayYhiR1BBn+Y5edARfXx/sZdO6kubm8+a
GCoodRvYLEVqD/HBHhDzJOFp8IKdU3rh5mF4B33cVfoEidPGaTpVMDh+VbrHsQrTuXoG43W2uN/f
X8+FqwBqPuRK4ZoxgZL5tbc0ZVsi58P7bCZQFEv7NEd/B3b7c0IxOuCvg+AQYEV/+rWJUtkWaFcC
70g0xry/oXN95TosM2Rn2PfCfr2ys8kmiBdoKnx8Gg0Rq7h8qnABquXn+/u1Z2T99y9eF0+CuSum
OHM0Ts6J/onE96q1duZVLhpZub+BqEAmsc2ZKe3N2KD2elymGq3uNiVGnUVg/b3XxfH6fzNb/omZ
LT3qVNBH6lhysAOWGuHf6VIcyt7svCIXrg1gmChVIW1F9XI7PTyV5QB0LrKVOKo+jK06kSn6IMWt
G+xRQF860C8tbZ7/SgYuKrFIklUcfA4sTPJ57r/auBer2VyaWQoSdxZuph4Eqvl0+aKH0E4bT34n
y9X7B+6Ck/PQAQFGaqUrwNTF6wMnNeBYbIiiJ8MehX3n1TQTYRrXH1ArWn68b2v9W5tI45Wtzd6h
ZlktSMpR0La7XwvUzBL1W3jqW0WsB3R8dk75pTMBCXU4cAwmoBu/eTaEE0+tFHghnVLkbpTjdcmg
EZf6bOecX7hOK44NaQEg25iE3DggXQJaSSMUa0B56kJ4hAaHaLSz9/fu0isIKygori04FGk2y6lK
1Y2NwUOMQZZ0ImU2WJknfrctFCCbBhNuEaZkwGiw80pcsosyHrANKDhfmKcIVRUtoMpAoDFBccxX
KSFHp2cnRfqr1oDx+YOJP9X2XuLwJipFKg5Mx+o/ACZ683CUpOrjmCf2QYy0/kGmzsuomkWqk0qc
DR3HBwwTk4Pd9CdgSYedpup21etXBL/rKpuOa/H27XfMgLKK6f2nxpIg0yTCAnmO/V1OdSdSF+WA
k72Y6eTo4N62yPSsp8r58ndf/M1v2MQCI0uEN6EMc/AiLj+gJvilY1NTjCNQ0Dn1EpC/o2RX1PY0
fK280Ye0SbkTjmyY9wP8BgwrQe4WlTobcDV/8x5prw7CmHk2wLpeeWWVXZKperCKRbBboaYg9Srp
gTuQOB+CmjhXUpXyKiHKpG1InyzX/x0rsRTv78zmwv35URhqgjzgyvGCGZ/XPguzlh3jpvafUAu7
ajEi2y8+xuj32MYBaVj/0guP9cbS5s0fFrt1YSShKZFLxye3P7fgGKpjcONW3lS6jo65nw5z3+Ot
+2eIeC3shxJUktZjCPWsFjBq1k89WOwxsdn7bgGEksetW49Ug16yLgZr1gjEaGP88g5i8r4W4GAo
SYBJwYUJJGWdMr5+5iijNlZhrFFqdaZeSHtyV8X2UoFQgE7LykQkRwICLkv490xoR98OZeOAciax
iQPZwmmZftlcqL5YQFC9/BS+ig3EFMTSF40y01BgsG/CGIHuTM/OdILS45CFIHn2QHZe++WAK88a
Bzfeh/YldFhCqJDhDII/387V0oNSRyaBuekqkC/cDULy+szrboDEvRXWI/vJtdeLz4Zp9HUx65Gz
uZMRyRtndsltCTWS+XODYa0itiJIZ5A5QTZRLclYkMgahsdEBcNHWKDfK7sa7mqmogl8LKs2XojZ
NnYKymg5c8d40LnCZDI5lpNQvzpMw4vrpSfhAwf9Dk7LwlnZ3PjGqo8tJGjVF5F04xXgA04x+pP/
PeK0wjT7EhI3Xbw6zKzeZsmqHG4DbOU4n5RS01LUuDrgdJzbmCyn0pQ8A2mHN2TU7maStWqy0nJW
Pj8LMrHPc0+WXMjFanP4legaVW8dZJYBLfFh5n2ZDy2DUhbjpV0gNC+XUxNwYY7obwCJ8wyHP7af
uDFW8w8HmRTRmQVltC7VVR3dWx3RVT7aFnKgCVPf7lVYN7LBl/aq5HqK3bH9gRy/P8YCr65d9/1p
6YLqWrn+mFU6TJ6VtDtUWMkSo/EGdFcOairrXoIoLOdu3Gd8iaI0XlCFJcncPig8uuCp4az9FoP4
9aCZ2/iZUxE7NT4EZ4HQCWyS6taNeA4Mr0m70ioPbbR4V7qT02eXj4xmJlwmkZajTT72MZ8fkhCs
RWkwmPqDmbQCRfIwCf0PdYZBFIHHZvVIgwjcky6b+f24ePicheUuIysLj84lKSjQTie+VG6cC09D
iDnoMChHI3vQ2ZAEk75VfRfixICfxr6mLf7GdT1FU1iExFql4UvCE+jSQE48FgNU4CR+5lQr9gl0
NlR9753OO9jENqdyXgJylhZxTEbduXR/4wr3RUV1ee7x7awbUjKfn/zFoExEbV7GkEBvpk991Ifk
QZNW5yOEO0Fg6/ED74QZinHw1W9U3r3PAG32JzcQ1hclZVtmbmlA6qQU626FazrIr/omK5mkwNAn
khxQw+E4ndKdqhywJX7fEsC4ryeCEmyGCSufppUcIMpgjVEAnOKMfKpI5CzH3Bcgys7CaAmXlNbc
K6Q08cnM81AoXQOxVkqvjW/9wansR7SdQEmEybmo+gn+helz5zXdcB2zMdanylK8PSy4vm0hSe2R
nBhiTrNLmZPpEgDNG+ROHf5U3z9Bqo18TnrBPrKq1Z+XdknytleBncNLVJk3uVDtNQNLKje13W7+
ujA/Bjc5C6bCae3ybJT2jyZsqwfVIZA4VoDyQbk8rliXWsNsZbKxIM4y6OYWtNyhyFSTTLdcJepz
ODbS+xT53LWzvpy9KI+IanMQMAHnGDZLdBchM1agIwj1gUkV3XLCY2xVH1N2VC7wNSn4XKEULQ1I
oWIJ/V1adtVdbEMXK2+Z7x7A7kLdb5NvVFIEywgKWofBjWSKW8O9UsiFMk4jU1i9NmHaVsBHpXiP
wzypVRPdzqMKPpUxPDn4GIziebMsrpPq0eW31HLQWtK61MFXd2LNgxmqROZlGzoLcNDawbPcgXT2
BjK+/TMLIe/WTKV+ZlHSHjqOQmkOfIbzBIEk/14yU/6ogKyhVWp6Ebe5RmtApIIM6ACllbI5MKa2
tuO7bmkcjPMuXZkHSOzdrDdLICAv0tdaVjlV+FOfeO/VY4bhXnt8GDHfPaZjM3F2mGdXzI+Ycm3C
k0tndeR1HXwz6PkMGezNdmZXfZscwr4ZT5SAN8GhgGFnHnVIHgcKBN1Z60MGNK1dNWmc1SCqn0Kh
rWvjDbT9WsJvnS2UTVmWlCzCfbdL9hgGw9JngPyJHLLe9iPYKsM462TgPyaRBQ+PQenqaxTQ+SMT
vWd/qO1+6jAh0pnfnDvBFwKnBWY8V9v48ACH2+tFq9oE9N0cV7ctmhi0qWkATE2UNoI390PQDXZR
6obcVtKXCs+fmpNCuREUEefAUAhajh2zT5xFYkauNRGo9wgu2I8x5KsJ0eNpdtumOrntNDgnrmwA
uKC35nZpgn83OKlFA7BHjq7T4O3ngc87Bw0JZHPJh2QEsNQhlarSaYr8jqWuCEEKzGOXZvhpU9kf
Z89m5gyy5vk+rlFxQPnfosNBhwHHL5J4AEI6CECEFmr3M7yiR0juEOEdUOQxByngPlaap0PU+2Mv
swha0M7Bbx11jjnHBKxyrbC6qoD8xkCnKwDqm5ljo0ND+wRRQ9kR8BsiAHAedG8DMrPwKprvEVAt
cI1Nd5yNwG5VXY2AqAEA7bvqQc1zJEyClsE4QAyyVNPGOXl0Qs4K0iXsDdhSRprVVFvdx6TrE12A
rVTyTMxlk/mNOyQHVJDaO2vuu5hnwwLpAwcaFlM2lXVLrxzSVKh5R9iEI97j+coaPYZBaMv3CzxY
+ExoNlVlWoogZlkMcYGFpAL/EzqFrddeI0vxMJUNHrcM5AeUn2MAyCIsYBHqCZC8ubsFNRO6VP5S
3Vl2IgZUD+igTzUR5TfVdOUZFcnhCF0N+yegI8OjY9uiAOyDPAfJYg41ina3gUzg/B3qN59dOAgH
DxtKhp8wDmyOLhxolFrltOTEc0x5HGY3uG0EhnzAAFqyb0L4FbvpkmmZH/ql7/MOFJMz9AicuUA8
59x3XRM9kxKCN52ZoVboo10OIYW2LtCNVg/jjKwogxC3KjC1IzLWTZCNG0rShV8AARBFF9XLfV+X
fojKrKTon1IZllcNuH7t+zZw2JCtqPLbabSAdJ0xMbmk4MtFpNrXFZx27Nf9R0WHihY6qhAHtVPs
ZaUtk280cAYEPuM4t9HNIKh36I1xSvSVPMsUeKVqnTZx3cIBRKz6DHolMP9MvNLWAfO/un/q51Hm
uiRwb9KlkArV9dKe0Pn1w3yKLPHF1PXyZQG9CFCZCmCXQ+uMoOuOOszeptOQhI/KGufgyAkYXD/y
2R5OfTAEOuOBSXA3BtMkh85DApBphLEPWIC9mooR9dh+n1lzU+Vo87VnR2qW12M75L2qraOxBve7
DsExWkgQueR1TGiY9iTQIGPi9m0r2SQyH31+L/Us2Xb5LHzeXmG8zPpY65oeOO7676HDpANkkub6
EBNgaxCRN9FwBs9IT1cwoa4PiEfICHWoIGowNADygBL17MGdwf3UhPMHGeAaCoJfGCgJDgfSB8lB
YOJEY/AwbhHkQZlrPClXWM4ZLA9tnbe2TdkB7NhDm4EXyfbuFlMihurQU8fAEY+nW9ZVKNrTBKSD
t5ZFot8Va8u5qLBdyFkm1/vMtVMil3W5pXJZtl7wQRPmD0cW9NHwvYHyY4xmm/IgayMSZQ1Hziwo
XOvWcjJkQ5a8CxOM1T7HVWSuOjeOT2jCuDpTnrQLiJCyGi5W4+UNu6XHqLnWNrh9+3pMSRTPP0pq
Bc5ZA8VLs2GkSw0qEJV8FCRJrMPC5uDR0gZ+TvqRBnIgHGhVOLMiPLeaMQTJm5irGNzjY98eqirw
22LRdn1aVJfo82A1S8oQpNdgO4pCiUnVvqtBmsk1gFpRm1wxYNQ0eOqhBRGoCO1ElCZqkL76eIfw
XVRwU3aNE9xAepki8yBLf5U0tntfd6DwS+clDD5IgPIFdKi1OfkdGe56lAy759AyDmC5PnV1EXt9
NxczEjWet4OJ/MMQmn9wPWxyFVE3/tGLjo3QBx5NhjzUkXBiYqhQIU4g6QvG5+6mbiyL3oRLz3uE
LFPEH0o8KxWGrhKBZAYSIWD2K0FbuDjJLaINSK2AdhXgC5PMeGJEMhWhJc0d9frGTTWDHJNRU/jY
4+/WB8p8ojDLONe3SDfDNgMxlYvrtzBkOVedqRP/xp1j6lw3TCh6xZ2+rTHVVtntD0dwkFpamIIm
B6FY8rMiEM5C9l3P3ucGFHtJ6o1qPpBSR3dq8upz2BHyhNmt+muNGPGEOGh8qhqii0641pFWohcH
LYmGhEbSnNnIYhAPtMg8l5HaBTNR9B1Jj87DYaYdBn0mBKpDKODuldSLA5cAGRQ6VepxxjF3QPcy
gpSmHy21pLrrkuC7NssA3lYfyH87XoLryu5696PHF5v+0kmSPABZ6LRP2l766dzbYc3ydvEXTAYs
DVQ8n+16BCnCrLtaFnMIMuSa+OVRmNDPxzHSEdo5My1MbfCXpmpgeTwbfjeO0BVKoGV8hEoVdfPB
sVBXm1HmKe/qRZT9eYUiN7nQgXujfOaGt700S3U0tQt3ZLGo0b/BlzQEH3XYuvwIxIuTNyJQx3oZ
qycJZuRPThy7H3sVyqvers3wyR8taNOHrvjq4XWOH5sJmIgUNXRMITZhjPHmpjVINZwYJDUxpHSn
I3rQVXxVRd5ogYd+gMyS6/f3OqzaUzTRGAN/lgKKjETHSbTlrQPgUgbZBeeTZfc9zjwvA5Ci0JFP
qZSKY3xo7Ks8iHrMm4XIbB9C6OXBK9bGEymo+jwwFtV1a4oWvOYdZmS4XRVhEyW3iP3lV4TlBEw2
YcdO9rgsNwL4ojhFLyUAzSQmiKIDg+aKk43xFEZZiRr+/3F0ZstxIlkYfiIi2Jfbglq1S5Yt+4aw
1TYJCSSQLJk8/Xyam4mYbndYqoLMc/51zDOuDOcESKfaH4zTXf8wRF6150aDBlx4qxit0jhqvnUl
MQknnK4+GMEWE24Yhs2Zd8tcOyeVn4ptqCjLqnsjJqJ0HxsT62NSZ/GT2bzxIfTmntXKdIQhddYN
DnHiduXv1GvVV5xbpZ9UjDVZLGnd3yIVmseNF2X5qQJb3aImHW9+axOqtFO93i2t3v/bA8Srx9l6
3WNbhSsKumpo8rYhuiBPeyCxglPOvvrzGq1AwnVm8zgz85s0DU4/v8HgeFj7XfmIPYT+b4/E9F4G
yRrf9KREmA/SHTcW6yR7j0u/eoNm7fJAstIdVicY+0NNGgx3Ydjb35FjvTdnC73vtXWqvJp2bvtW
ifmsUh9brdnExnQ/+oykfrM/atPzje7pbHPt0xfBwR+HTKtf9HE2xfh//NE069npxfZksbycs3Wq
syKpZ+fEX6jT6yxMcMx2YJX7Bb19mddTSKcZilC0RSxVfM3tOlAmXfZt4Q6azjotSkd+RI3DF+em
w5QWsmb9efFGZvhn4Ia0/EsITPVRbRHbuOEpvZF3oF4bv0SLOwfjQOyvrub+SXmV/SrIbjP/6M+u
e9tZTKYzEwxVF3QKJR+zs8Zx0SxpHN47VUvGXNn7DAnbYl57IaJfY9C419SuQU3+Vd199JlK7W3y
wPD9OspeyDOa+nyRk3xLv3LIqbMxKrpU2tmSfK+35S6yYPB5tak4vHLrqI8dcmI8DFNdPlf7YpJD
3WqWPqSy3KSCEeOyZ2v6bjJerqPeQttSQJTM67W3iZMUje+svyM8Kg9BTM6Op4hMD+tt/dzDcGjP
CrjtWM1ZdU7qtfqBIm8jIGMPmOACrzL3vvt/twkRY3lrbPTWbf5U1Ell9CFb6gF3MAfTiQED05+K
K0pwZVJ1p7rsSio3IyyGL+5Qb2OxL5NTv7VNz5Pjzc4WbQc7io1BYIyj5Sp0Pz+JBZxliWUg3moP
nN3jEQt+D2wkd17vVQGqavzyN6+36VvgrvGRt6U5+xHd5mGVlC+EXqXPhLNWNB6rpYsvjitlMZMK
d8s4c+nJXXx1MlbJd/rAYDC6ZRBUAQACnJYtCSz3fzL+6sq09b7PcbL5d4Pu0TvwfTPIVME2X4kI
3bu8ZkjfhnxospS/asrKs2FmeRPN7mDfaFq1HSQtwS/lLJpfThlx3n4BMQ8Tnrs5z0LVzidnzhr+
cOysF0e2hJ2OW+r8DNADqqtgL/gcEoxsbb8M1WH1J2Yox8GpH/rG4SYCoGVCyVR541pM/Byk1Xtw
pzQsj2vQ+aI9hF7bT+/J3A7Lk9yZo/4ptZnndDDaPpLxB1AY9yCXWxf0j3vpiPVH07iEYFAOFxY2
cZ3xOEVtLZti7+JtOoqJM+oxaYIZbyUQ88MwR13/HgjCPw9xYBbEqRxS4FlJq22aD7UTA4f78fR3
6Dv3l8imVJwGQpjMSYTa0+uhldLPXnbtlQ3bE96jZ0Wq+lx0Fr66AuJFBr2L6Lut4+SR3OaIDJJo
RdVO6FnfswpqxqJuILnfw1eQBwC4/zWMFbJIE7b/0/Z1pR5Uk2X3gHzDJfar3p5qAPwnXmX73pXl
9kpwGmDIVG8iBJZIyON0haWIbFDh2fapCAEpZY3E3VmrY9MH4YdJYnkv6+XrFCQVzOSe5QE5bhmy
ncswbEiPDAidufo1r1pRi639GCu/k5yy6fwc0Lr7LtqN7Cv9hfJdmSRIdhzDsv7WiXXSB2OXNSsm
YuZNMU1dvN7Xgir5YXXdXy02rfCIXqVZLlbbdXu3Xrr8Woe0+8AzOOedCHR1CFuXyXgK7M1xTQS+
Nm7Lu7AzZyYlEa49BiPTeh2Hsi9UqTN75jjt1UspnQzHgBWJfAnbDGDSqTIOb5ONpDkLEKeDqmbi
dOqkHZ58OWznjrn81z721b0TdxZaylmOLNlBLmORgbet8RYcgIEiFm7PVLmFJpDsdYn8bxnpogFh
JKCoGZ1zGszOfb/MBv//El3jyYuemCrdX3La1nt+r+FJfBH/ugZA5vGYk3M68hmi21ijv32q2p5Q
v9leFhsPZxuU1d9ap+G7HPdePPRGmfWgN1v+aLq2f6l6p7mU89wDLWTE9Xs6IAi18h0SuV1Gte6g
9Abb0Ts1cErQ+mSpT0aknwFNxn+IAtFXrMf6OsYJA3xt6+YUYLH6Xo/h3vt5tq1zc/LiXf3yq2bm
NUqU9zKVkahvtds7wU1hdmgOkiQiwhP72kuLbm70ZU5X0IostdLNfZHtwWn2B789t+GKmaOcfR0U
rSNCLn+lbIgIMhTZXWmD+Ecfl6SsmnDfgEL9xrlfmmBM/oK+dpobNM3q3PHdciXVfKkfuH8lvTVq
y86b6bgiyE19rEbSqQ4A1dV2Gm08q7xxgh1WJYyJGbPOyCu3xNXL2iwzWpwYfvi470Ncs5rMPkxE
6rfPCnHaR2n96ls9irjm2BJwNNG0pXERedZfnqlRb4p0Zegz4M1hB8DIplY/r96WvESC++LxC7CO
DvSBd82eV5YPKU6a9GFtRv8Z3oFPP+icy1SpEGyHGBVxUGXo00c3NMPPRLTpb9ZqsJ9WJcdIyvEj
Gwap8z1LGU53Z00vXtBtTTExcxIMt30huK7etv7CGePcW6m7/uC15WwPtNfKp3hP25fWCNvfnDHt
Qlw8Q/o74M32jm0UlFwwg2uKeijlCS1zCtDAdnMYtBMm8Le9p9HijCjaJBpgrpU+VGmu7KbpDeKP
m7c5qeS5I9fkZsdW/94pkMl5QYPlUPmxkxaZcIJLlDnZWqSxU9+RGqC6AmZH/xJzWqhxO67W4n7D
LeqRaE2Zd5rt1j9wfNOJlAYOtk4b/OevPWfoXkNaMT+6y3jou7lTB0Z9+ydlvrmvXe0AezuDefLW
NvyskN9c9tFZXjlSTLGFbVeeytUp7yPfadpjAqUlzroZSWXeCUtsjtFAMZFs7dC87lvfJFxLmFhP
4+QCSewtaZSbSOt3GqI47nWQ/XOBy14rFakfbbWLU9Os2fCDTjc08qpzOnl0TRe96NTBpAY661LH
LveHcU49dQtWn5E7pi7McBC2aE3GrJJdzo6zD3lG0M340qWZmRghRPWcDELqu5bkbXMn9CoI33fU
/BRkuMW+9USKjc9gXnPJlZ858TNJudkZaCVIz7ZOxv11VtF2N4eRD1Cflkl1TomLyJuw5vY3S9RH
xQQXtbBRTWV1nlPeE87fEhIwxut5ctclDX4KGhSSY+t3HhjJ7q9DoTwnCA+yBZYrgHrnBfEFN9/d
BDjOC5BkuhUHENyZ6dIOUfiwMR5/lns61o/ttG7qGg6IY4vGdVJVJD0PIqedhO8JRw0r5azLG0aW
1SOG1IkLdkkWrpqGLp5vC1sWY6V8E1JsXjE60mPcbdK1iOnfPbIOziv4SD+6e5F2ACd55QRN5B/0
0pZhXZjYNtkhJfOtXnPgFyqzYzFu540X/83d6ggr0Eq4EK44r/sa7UAyI9DjP1kADImyZkw+sq1e
XoUMhqvBt4FFvF1+kx/t/3Azbb+lzRd3F5ajTxZmUM1L7g/BHjIcGdPfmnjc2+/tlm3OPbFPYnyJ
sNKS9F8vfgx9Gatvjhzil3hSa3+TTYiFZ991cm/XEbE/46MaXvoM9PAylMBhZ1JG6Q/c6iFZfpa6
9NWvsNJ793fX4Ae3OEmABUKvbvoTaKJsX4JsSzfkj5lXc+HLeftv6rNhzfdyoZ0AuTW17AZaE443
Ao3IbZmVn+BhQHPMKhtjLsKci+LjPKDN2R7KSM7i0W4x2YRiFj2kwheE1QW6946pZ6P2Z0yH8G9/
tuxlmfEk1Szl9Af5H+3TYbMMejjMSu7NdYIfqK6s4MFtafylpkLZh+Lp/akpjJyThzbujcg7u0Sa
RXpVTxAtrncOBlmJb9wxyfSAWiVpc37ImulkVGp5R49RUgWvNnlu/L2OH6t5yOBuGz/yukOwz8P6
sKc2zK61MbM+pVJ/kQrgHu+19HlK92pd/pnB3/2bXnslbnyp4R0si7cexm5ylkLLeQ+LDM+a983E
qyIcSI3j14Vs1U+w8gps9v9Mw9dPuiON8BfAo21btrdedf7Ryzz7MXSSncjWgRY3MtiC9WrGevOu
xByLazw6Noa9BKII0m6Tf8psdo5LNvgGt/fgh2eCiuXDHgWA3Is/bAXituTrW2CNn8CN75w2815t
3Dq4wQRvNc6P9eK3Y3hcXNdcawZOddCG7aAcxkR/i5LSUrvc9jXhi463tVcvdkxOPqR33FrPvYOm
Hn7YmcDEkhwzm9nCk6P34G2T9ypp56H6jc2BEdjaKKbAj3wLdwqphnRN377PxnUIGoK2jooWWkxy
2UTVh1FyvGMKhzY04dTYlkk3bt99VOa/3UXsvD/oOL5z75WCjnu0M/W9UaG7exfmGndzD5jRF/lR
tZ2oTzoBnnoa5AhuiNRA2VOjpqV+Y0lNQOOILA8vJQBn2x3irFv3X1rvQWQLeLKhvq8W0y1HRogm
i4+6FCxw993ip1tzDKdhdfRp9/opzs6NiukZSpKVNlZ6NvUc/jGTcoIDswrwywx4ur64gntiL6pF
d9XVSBKykt9G0Rd+Cyf6nzj9qzBa7sTazqmiIYmao/4qeDO3DxmhinxWKFrqj7gubYs0QrN9djlv
Bn3pavdd59H3WaoLHY800dIPBOnU1Y10z7tH+e6BuOqRKk4BnzrnyD/YdsH/kI8fnSXT6HpqnWQw
2gDgpy1cqLZTDeHqbyOlShKqW0J+ffMCWZWUR0lSvPebEgOK/1xRCTjbArxDVW6+7m3tiMKfGPXG
cwb4LQBoI2+7RNZhuHvsmyBRf3qeGgZ8a0hsqBkRqHqFpQdG4nEJo+2+LZkWYNZgCdkOwMrH585E
wjyvUjS0poxjW1aF2BArJYVBxLwuh0C3VdMczADCdnFYW9XBs267yHNVtx7zsdkTELi0s/NyEQq5
fr6EKxCx9NUonjg5ZkZpSG540G6WtPARJEF9SZTzMeoI/N0bSerxt63Vwynr503J2zCz8jp5Qt9V
/FcRypC8e2kdVPfssGN33PpYVIVsEJflNYj4fjeWS8v16JZke/L+gU5/V04DM5bqoIXUCmsOtz5C
UHMdxsqTj1/+LHPK5ok+9F2kc3lWbZllfyekTJ0u0HVFSl1wC6ugCC2u3CgXJuLQKajZYqM/QrNt
yS02sos8NEcOcCAkeZUxSAhoKOBm2zZNcBFJLfRd7GX8Soe2ChaUUm5dlp9TA6n3Naf3WiPTTsvO
j84tvEC0vWo5VN7+lrlTEOFU/JIlLCVvgHsWADEBgzjCm+lQZWMQ9ZgX0QDlKumblYiFcF7ujDOK
5ihKRG3JFZZkVuTqVsaeya52g+Mk21VCNFQSJErNRAEQB1HHU3nmbNhcfZlcXqJCOyM8eCuts/2N
96SdqlOQLk514veLpqvYEdi8YDY07r8mLR37LeStGP6MhC9mzr+oJgUyb8O+D9siYljeKeQM/Fo1
3SEZ3IqbyI24QZ3cAG04fycz6i+0POjlGXe9mk50TrobaDAo8OsaAOnRzWzb5TFoI35i4U/C3NbU
0ufdaAsBaXZPZs/kKPdco2KQTkTV8LA16m1MGpX9c3RcW1TqgwsZW3dMqBEqHANVXgv/dxN3LsRa
DJDl3VVSOz7scTQl/3SXWHngHOy7ow+urGUhd99fCHk1cnlYVdh/c3325JyQ5qz90xh6DU60v6WR
RJi8g5v08OZCEhdzJaiqh/AjMbqcj1I4UfOIj87xT+sI3X9ckg5rqKMUFncUc0v1oVqGIPz8jnF+
+ZA38VVzYSc/OR45c9KtHeT30kns9KgxCjvoMrVXrXnaDtV+l3WGMmvQaF8Np+VLvcdtsTRm/Vom
Unpg96oe1LH0U7GfMl25YdFOrXW4KndhfqexrvyfMzgoLNg0MDwfMpcr4K0NYzrNiWNbHHP2qAje
ozzedUPu1ooeE0Qo01lWoWFEBNUuwGHuEIPjd107oaJw07k/JbtXteNxYezNbsA4ar7uzMf7xxCy
0t5GDCaOi8JsGrNiWO1grhuKt/EBhjRK//G/lkXLDTc1P5I+yrFwBRVhOTP0oG3HzqcNxLL6lCmt
uk1Hc2UNDFaekGzK9tVVLiVVS8+WwJn4lcnASmXWf1MYtBsFoX3JR/OoM2bZH17VcBHnS7xafSP0
J+huJBdG5dn3OKufTcz/ueAaC0KIRVdb7AnhF3FVMboJtTzPI31l+R5O1QSeY/2pvMZbRTRru3lt
9zb0Qx+8cn6gJjknLULQ10Z2FAJRJj1znOu26+x95aQo3VN4687mXpf0y/ewnR31d+2EW/2NB9KH
XzmRVXs1Q6jLYooH37+fnHkMT2CUcv7OCpZWl70CXPqdTCWjyimLgUOfRp7R8X03A31nld3Cybwu
Qszhfett83xkxBzBHGMqDeQh9hLbfdhawdZa1dhqvyGZqKNTOPvS+wdTO6wwa3P6EkECEJsyhE9J
tfoabU0T8UM+NbYrQ50zs9JTd+0SiLtTPM/u1B9BAsf19zp4M7o7ZhhCyop18QaJPtFa0dyBgIh1
RNaGT/LJ7inf02FHYlOLT5nS8rA+rYsy7SeULUshCFSt5jhvV+Z++klTGZlT1wJY0QU6LlPuS7fB
6UUjlHOUa7VAQ/me9Jxj23Th/BqKdh/88/alEHjzpUqHi1i4SREhwSX64tBnU9/8jNcdJwwh09s8
VQeJbW43J+lC8Zgc1I/+myrylvCRLaprR0RCY2SeFWJHD70LKjZ5QXcztIeOO7z6KH3ffoUqzx3d
K/xUOmZYXdckJVIvJNf0kKEyfGnWRcSHpAahzyE0ttyMY/eOj8F6h2nXwX9iE9PPtdbhC5nU8XYI
hDPfL+MATUkAge4hSd0me3QCESBj7kiaXA5ONu/duUyjdD9OKWGB6tAB/s3H2J1chW5BruK19IPJ
O2XlLLu/8wri94Sszd9++svmZ9w/YxUm1UEn/TQdsr2MuzNCUmo/8l16HsuH9ob9vvG0/0iTd02W
6WhRwswOUtdaIiB0qZFlr3RqB1DYC6fnXpfZpUxHXCTTPIrL3u/TI2kye0eo6zwT+UCwF+XoFdbI
ZttfQyziT0LDWMHCjM3PSTbxuV6D+EYSQh0CZU7B1Ysc52cch/znpQPCE+9l9X1YsqSoY+H+ZtwM
zxrhzJ3Ht5G76xDZnCb27ESkMqhJH4W3yY3awtmbHUpH18Fzv3brkxB4rw4tnVh0XkvCPwOGh8fK
TH3hB3vwkNnKVcUA/HxV6dq9ucb4eWz65NX3hYORMyPUG5SW3GsYCbSOnBDfezbjY9Lsy0eCuDpX
dd2fE2owimFM63wrN31ruPIoTBNz/MOtpoHij5DIATYMASmb9SW5S2Tv5oM/JBTVJ+1H0/TQyklv
/nkrQvgnxnXkBTsZehchS/Gf1luLsoEH/evIFP5nG+6TzbPUq85jbEmh9SvWpqQSCa9GVD+mS9D8
6qplJuF60tE7WmJdIUmMGRHWJbhOcZ+i+xTlvY81ChtwFU9MfXXH1zyFXk6a+IAMlUKZsy5JZ0VJ
OulCDE13XKLWvzT/ly0DqxPsbA0R69wMWKfMajBSyjJ5Fn4NjabkNn1z5whJMz+weAiIUvYJ4OFp
rKa2ewhNYJrrDDSXp3QCBZCiyT4ciP7YqWbzJrfIHGsf43mtc7i37uxXrjh6/YwGiJvF5/kYTXAQ
ZY9MawCpuPTbGJ+lTSvYtgSle6YBFWGFgbqbFl4+F2ikWNcNToFIrCGKZJCT8xSL8Cd4ljwFujHn
IN3TEywZiOESeoAFW1Nfazp3nnkCxivJk4zszRrvgJToe+d7f+ddZcPr3loH0h7YIKVjnQlE3pl4
7O8QTKTYhtgb822HLeS57pCuxXJZWG0k5KyYdoOQIHX6/VT6gEd5VPn6CFMY9Y/AksHd5oewFNKO
KUlKQ+oUPhGeBVrK4FoHUl9WV04C5sIvryUH0HWZp+GS7HK+CooOYK+65a7mH34gK+7f6oUNNd3D
oFjROkGe7Km41F2wPaEtq+/LVGQP7l4Spwm/KR+9dQODduM4eRVd1qSHIHLCi1oVRT6JCf+4wDyS
MyZOhvBqfdXg2UHg8K5Kp/3mSjTOfm+zm28m/9hqD2LUs3t1YXSF1ShXEYn7eUm/J+3GpLk3ZK/N
3n4/gJ/cL1ujFfSN591vtRgeasQwHynyDv84dTI49h22+vzL+5FeQvQ1mDnbSN5wVvAqekvXPU3o
We6jlJumhbRkyzGeuJ+azdanufV0YdZ0WW5hQ9QJ01/dH9LJzI8SRu+jD/A5mCRSF7bj/jThBIdA
zfyRHIe5/8nzLO/qUlc2bxg5jogYWDdn7iX0rLCbXBAwURcavnjJ4n4uv4FC7/cLy/nH7IbtDS57
OioEtLRhKoDBykdTjYpvfYY4dIu2CaJcg9CeoqBJHr9SHu6zlizjcG/3Jq89ZuZnvc3jhKdibN4U
Sq7nhE8/58L2q5PHSfPXot8djv7OWjUi4/vN6JXZS+/3bqEakqx7nC4XetbYaw9dTKTgPpr6R8MV
+7NuLTHXi3Ro+A5dODaCsTf26TY2dbFu8wqBH0efA/bTNzFMITAJMwsgix4z/xLAdbS5HfRqjqAg
YV8kMFrP7Ewbq0DUvWtE0nfBEGTfFpSU0VUDY52XZN/U0464xTtsWWjeq7J3Hyt8P9ASQ/biAR9d
XTNtVwWHMBwA7VPvZEs3PFdAzX+ngXX92Rg9vwE+audU1eOSFakzDT4FqEmbFaT7NS9N6RHmKZMW
/Az9fbHbJqyKUrdrMY1d/zfy9vUq4si5MQ8007ep6YKsWGt3VNeGLAXGgmRIvyUNiYIH1RqPtaLG
Bnaya0S4P8xe/BjZha6GEe7qz0pd2PuXOCLFPrSLqyoFciWCtwk6GTNhz5VfuvtHNw9JA0Zp+O8v
fBttUICnhct/lflKbxBtDSUIyY/wxzU+/pkmccmbtijHj06YtXqD/1Ahw6HIdNM/zWWzbocYFaR8
wWE6/X/j98qYZs/FslaWbpUFd1x/W8jBnHQu5KoloDj3HaQrGql7WxduOPjosbu9rhY/x5BQYm/z
zQyGFtiovl/KoUR3LxazwR3zp3+gse+YXiRh6XdMZFl5GJY4eI5MuagXJ2vpc3eSdEqvCsgrZKHk
WLxxIdI8Fy2IQUrStN1irNKMacrZDELupQLpdqpoar8LGqfEqUpxFpxmzh+8dvOCXRcfpa4Pe5bp
n2GdsDhi3ItOTlMP838rS2LeZv043zjGnN8uo8dY2GjhtyfQpM71RikLDfScJwc5rnI58lba5BQ2
YSIupdl2qMKufqm6L1vN3rhz+HOYx3H8kYoaccO+OVmXi8nxAUu/Or+ASiJG4gTQtr5b0IY2h7IJ
vxSPxi/H8a6uNp18EyEfwzny92z8162rdFARfAVE8zNwA1yyWY/JL7+OtxPghtneuiTJxN1sh1Z+
17YdzTnbIGyLucJ1S718M37iPBpmLm4be6/DBGh4Dxmz9KAORide0RmVqKudBdavo7vM+AHzyE5R
dAWVnL6xpPoCZ4zsb8QuSIFI3/X0s8D7j7hxKDeFumpkFPg+o8ELisFi4viMvAn4UiYdX8gu4XlA
1KoQeffk19mFccSh63fVHFuFu6ka5Djxy3A4OAn4ZI/1hEB8g99Gi758gih1TtE8yc8pqLAiaNft
flf7yg6712AqByGjcsJt1r8ma29yOzd4H2n509lFeLU6LYsrzX3Ze0F5QEeGdBtLnt4+aTs3bV6S
j3M3GEpNXkqUOH93K7fminxwNDB43NVfJkJ8KaqqPjsdan65XQLrGTe+hFHc/G0cvd0g20g8nzPX
3odj/dfVScrp1SR10P/czYTTEDgs6rZTjD52yKtwT/iZE1gwTsPREe4jaislcsEHWH2Oexjp8+Ik
OlgoUYOkRVCIyvQSWFHGbT5+xe4Q/lHhZrwsIattHuP0cE9dF5YOihh/pU8ox2iGSkumWVs/9xvU
87nL9rn7cObBwsqNU7bL02pQqP/CsRwmB8kYP9AQ7a/yGRkUrcwyUfPfHS+1PhCGFxq8kRvaHLD0
He2OsA7HT7CAzZhIa7a/aeo/B9cT5g5tdoLbBX9y5LzjfMn8jrlmW7P/BsjI/WGQM8qfaauRs1jU
YPJB9KLuC3etJBWa1T5rdXZDUJmjy7+OGUs1dtt9wIKAQ2DqMjS2Vkf9n3GfAfdum1lXURZb7Hf6
FjldRtKkblyVuGgEdmqEo7e2sou1VCY7E6gKE9iyEx5fgoSjU9na3jwKjaVN5RCG4Zig5pnDEG8T
uDil1JGHADknIKwt4nq3P2KtB/0WLFXbkPWSejzGtdJtLw7eOtT+nZRz+LnzSbX8Va5bmWM0cvH8
pHR+Ww/RDls/YXgI0DdNSWrRMIkkGKaT3oZ+PorV6TZeiS60/ZOnwo2/dvHJr3yYl8E4L64STRy+
A1418dFNJ5Gda6IJOzamcJ562rMiNY15imxc31dooueyaPHZdv9mKTz/08sEvOaxHwfsT2sEz4Km
/mVsuyqg9XOkjEGZcFlelFiX5aD8wN3uTM3H80Ydu2eOISLY5VCWMrxGEjXUwVVfeNW4GffkTQCm
KPQpdeJUGtTVwZN2F7C/H9Y5WYIbxgIEhUO1fkpYxkIiSwoKn9kJu9fW3BJRbu5pyvrwFIyJd6+Q
1K+/p2HmDDrqoCmnE/fL5mUnE4a03KB524inw7IntuswCJTGPj+fPCyNE/+3Nwpf0h5NzS9MDfN5
3XZbn/2gSyKgI4ANHlIL195OIv7y8zqeh6ohhRJttuU0tPNkQH/4Ao5RSIjG1GIO5VBQ/QtqWCwq
Q6TeLCrZku1yMgjvg/Fj1lAFhfIVAs6lwu8McTtsT4EzIZi1U+yhhEIMu1yRXux3Mghw1yDLbakR
WbgmgYxBDNbD2mWqoTlnmvhHcp+vUyuaJ5lRKBHMxq+fQftjdbfiMPCO0xzVz1GUiYE7ZYaDMxkM
agA7uubggNp96hc41S8WNPYwBwnndfDgfu9sOwVExC2df6jarxLQDOOiew2E8tNjhzh/PPUxVH2e
lGIohsSvfwReQ8VVtqT/4+jclhtVkij6RURwL3jVXbLlu91tvxDu7mOgoICigAK+fpbmdc5Ed0uC
qszce6/06GQqRLUar7rzEK+1OdYjXjZCiQI6B47selsmDFw2JjF5d2hCrxivqwnp4oj+mRXPQoUe
RYxq5jNSxaWfc+F0b6JQSb4dySZx+OnMrGcVRJN35Aax30tLzoEEEi6djuDku58ubrt1Bwf0KK4T
1d9N6ZqQkV1TLPdTOe26eg7PTNOC4pCZpdkGToHmJtHCP4iHuAm563H5j6KlnO4Wdim9qMJG5iyi
dXrzbCyYtDijPEZEe9oDUH1WxysxhDiepD/TPrNO9dEwTnlqqlJfdGh19KDF0F9IMfGyk2DaDaqf
zyxASM92MPE5gvn5V6QsKxhNwYw8DKvuSRe1JOjteLRFlzIbFQkBAiV/xQj1VJFWPfGWFHt6Fkvt
ZZi/XcqFDu/MCnCfIGvVr+m167EKnrSDOebgBpB3sZ7BHjg6+FtxzmQWjV2lRYSLrulvjrDY576c
9H9V1vsx2Ve63K5J9boTuuzuJCN6XuRucD7TAgXn1VM4nnbZZJh9hMT6iIwUKMhc0T5NRDMcu0GU
dmcng+o75B0F01T5cu9HuAmYGaTjuR29qNqlVAKvfSoZ8AQ6YxSmxEhl2SlNJe+76WNrTUZlTfx0
M5VB/Lx4kjzjPC/Nvm5ynP8FptIngafvsFaOuiwTC9xtOGFBGoflWREJ3Tp9jteQBXzDw1JX2QVh
adX72mmj//wlwtQXYVuekI6FPiwgXx81T942YNa5g69TVpe+9rOdh7sX8GXr2BrtNEfRQjUP3kfO
JMNQVYTHInFwOpXlFN+U+HxkGBzUGIwY97TuuU8G6eyAIECVyiiRjytK2MXBpUPZPRKQPmCMwea8
CrlcfUJb7RbiB5ibXvpYAwt3QFr2xzhaTiU2cQLpFja/FD5rpz3EhNPgWu9A6o6RWeFlzj+S9MUx
rePiK+px5m7WzA3O/mjwxjToxGIDaB4nTBBkX2FTJB8hEHmHnZ86uRB2bw9FBB6WpS6p/BzgGr9G
wINWzAIIFh/a8eaz0aEXHBqEIzrF0idpxdMBNwHwRf3PGcf4SWerU58UEWl32wQsqASpbv8qTXYy
JPj53CxdtVN2QX8szIzFoXOwoGjE2rNG132S1dI/DUNQZy8lAuljNyLFXDAYm2AD58Jhpt9Aq/Yn
k0f7hnYQfrOHida4LQ2hbVTwN7bNkn03TZvdIyzwrjVNIAL6jzwmrM6g6zTIkSz7ZsB8+jiqdpBQ
AYw5OMuMesiZIN8K7TYEYjI33nvIQ9Q9o78b03ZmaIZFWroiew0jj4Z4CP0OTxi5sh/bm8GFqMfY
HwOx7Bq6En62ZCRoWehgcQ8+FgIWoy9YbBmrQR01fQLktWwV/Q1xi7+Js5JCcycQvZ42j670yngP
i3Dgm5LkjrgAl/hK7rrrdwwzs4eZsuXDamAumxgcDF9QZgdM08y5/IZSox/qaGvjanqhCS6SqxiG
/KzaPrhP/H6Wl5RERXrQLTL+Jp66LLu4ofL1r6Yi582IDDPBeQ5Ich4IHynMvCitidxhXsW3QC7A
vWY8H/oU6Hj8xlJQ3xmxRLdUyDSSfQeosvOzqZ0OsS4FcwMZPmD7YDpahJqZWj635mQH2Xy3gars
hgn6cuY/Bw9B2+Cc5Vd0/ItgFu1dO3hJDzb1iosTGHVyBtH9pm1thvtFp/Nytt0UMezuuEDJlIjQ
EgsTOmdgDgDjMtz6VNXqmhSxcSd5NrMdGEK71U8J7aLedHPU/7BuPQs3mGY0wd80FdxSTj35l8yj
onizYnCpEcI0b+O96rKSdECFyKUmjS0CA6U81SCXnpywDfOjIpq1961nFUPYIer0uymWtXQ3y6Bi
jGZq8aLuX0QDeQcCxSzbSuDe3hnjxsAiMK7We5zcFCKuPw0aymHTiQ1Ihoo6UI3mhJSXkqyBprLj
1iayyCip/x0yccZDiMemPSeUTXAMwim/rIszf8WGofHSuQrDUJr9rhdyP8+3UbL9rUW85PsIwZeo
e+ZXn3LxAfLSua7vHuYaNvoh92JkzGjFHvxCeSyLI9SAXy4OylOvhJ8cQjJpd3xE8BQ0B/1PkiTZ
u796hqmyxvwn69IP0XxIENz8mBUhu8rHNyyQR7Ia9EKXk9bARZN3LudYNGU351ph108OxxI5h4Y8
yFEpgCqgvSN+nvKZ1PgxjTJb7IJmwoeXrC44DsMeYEMIDBpPelz9sv/js5QVdqhY181Sh4weeRRu
JgD8ps9V4sUvTW2ybYYZdzc07Phzuqnbc77I3QL+gwQ1prL5LZpwZkSrHI4MmHrvKcRjX99hOSm6
IyCgRTJ7rZb1bCMYJ/t8IfG8Q2ny741CsHJIyJzboHD1JhTtwujX3gKoDIEDwweDvjE+ZrjuLjnj
8b8OjJ3ffWG7YedNE7irJcFwoxofltzk3o7NAtYFvUbYIv6UziE2kYlPswynPZkpTh3r+L3aLctK
qARGDikZ45Yj7t+R744YMj0hxrp4ivjQLSLDbszHRNWbLJmFoqJku6oDRIC66Yh1Y/kWmbGnXk+g
FtgcX19gSsPMbfE//MeL2BRgDPLhgY7SDzbEmOuXFIvkPwsjiueJceumZ6XNcW2n4Yq5BZ3X2Gzd
kwvoHlfGL2eWnUxHzTJJPLpjy8Av99Ex93wvzuswRCtrClaMqxLK556pztDupyHme61pAvYuJvTf
bs67+bO4nXG/nAX3pD+s2L29paQgT8JQ7SYx6UeiRwnhSZf5UTUN7PuIczdC88pTGDb1OjOuaex2
wNH92tPOnAz2qpzGqpHHkrkwlv5owR/a9b3jnGrhCYuVEGbBwSEMN+xWzWSc5Rcxv2xkkojyqVp5
yvifybgYO1KbpuqhnxpzzfjB79e1Vw9YaNyI565nPwf5ViJqOidwIpJBXeg0mS47RfLPjFGFddeE
wbaEP5Xth3J09kOG24IsoLH5KSJv8BapKOg+ZFeECEsJ2PCKoUp9ikRH9rcqTM25kAALQDdu4l4C
VShLCqoG1Dkdja2AfSOUvHl0GAnaKr9ei2EXz/PSh32y90TD+qh5TgKc29B72n0NvwYXjEBgJ287
xan2cHbbgpSQH8cuunNU58fO0a73RGB1nK4jqZJHVVS0vIll1P/kCoOPH79kiMEBie3oOXnJnI9f
3sHPOucaPsowb6VEI2PJveGPiInzrGv8a7YY3Kkz8TWGYRGrOxzOpb13x6XCq2dHXx5VNyTJoU0i
x9yXXpd69/0KSxHh0sd6nw1s0I2Y2/zCtyq/2CA0ddgME+gV3EXde+/QR7nc3SWWPix6BvyxU0B/
8KJjH/TMHSPE0l/B3M14FH15VxHi/ixtLf5BHoyfa1Cq/rWxrZR3NOPzzjDdXdWuYIzAzJWx80MD
i+dvEtTlo4Ev84ybnY3MDKgl8X9ckMt0g1F52Rk0jh88iyFiBVHgDz2MCmbkIGyacW23scX+goRR
Iw7hbWr1ZqL09sUG+WHCbJhTms59xhLCKZ0PGX/gf7WC74OA7qT5XuTlGJMS9Ag0ymJIk8NSUvGR
fcFt8iH4xcmGZHhf9sJN0/MyyuQYhEX32I66HPlqQK7s+NcMBIvw6Z1NY5d+a5d1/GWrtfuJE03u
v17ioj83MRXaRlTj8pi3+Au2LIvr2m2LGepeBPioHxgxsVIwC1rMp6LtEZeTQjDDzjLc7Hha8/rZ
EV0trs4aYGqJeGjF0bGFufgrIK128eJLHSTZX3fG98ApHBtxF0Hzza9AwdS6W1xXix1O3roFBj+4
j3XZ9DuEy+y5bWfzVuEupl/IcH/dtdQXCUipNUSow3GJUN2Tmtqmyhkb+BeKkVnOONt+jbANuvoW
58xwu0fahZbrp/YxJxo+kgfifVnyqjtFYyOv7ey7J7BUi/8b3T7BYl1RORQk/luKukEPL2AjTbjN
pixJzouM1hPaFtutAE+Fr0s4Zukjc5bI33YtYd9rShRjxdfnBJAViCaYGaju1ocLHVys44YH6fj4
q7ZOBmz4s/bmQL71LMkkLl00AJoIZbF9hsQNnxfh3AsD4ly68N7I9HAw4Hbw/TtvTJMHoPo8x6UZ
FeP5GAGEcF78its/HZ8x6gtada/gGEgY4CFSAIjTz2kYrfrOI7c/hfQ45AT4Vfrqx6W0C98D1Tkp
y0DjyKabYXKTO2tzD7hj0WKuAAAwGE7aJKNFLCP44144mYNIaje6OnrAsEIiykTEBUa1ImttGA/d
wB+gtnycV2nglhstxuXKi8ImjMjAcKrndFf7ad9vS3cc4VAwTNwoHQJYAjFYZQeMG9FFLtTjoEni
e0XGg3zFEuTPeVk6Hzluy2oX03de68yPv20idRNSLxBZefId8iUngFqEB6AtEAduNyMO/xrfvWrr
6VoJ0CV7QRqq302M2J1t7S0WSaUO8uKogoFpt5yYfG3aKiinY9A6Y36Ugxb3Vd+69ovETBS862KN
vnXEP7ToVSMP3cghSBTamPKirXe7cES8x/jOpnVGuO56DvUA3M0b6uEC/ZDMo4XZcY8hEqclxCFQ
HWszL9EXmk7snfJBSHnA9oS4UZiYe8PF5bD8W5Kqe+3RthbwWtbgK9w2dcXMfmlY+fZTD6yJ+YX2
4OYn/A1S/V/+xjai4znEsx/J/pB0Ad1uFXVhuDM1lItHjKH6HFJRoEv7nYGV2+Pt4tUPCbkkrlXp
HU0wxN6iT9bvmFb2vh3L/leGIFU+CRuJh1osYgJEowGwbSTCV7clmuH8p2zfe1h1RH9B1OQkQyt0
7muxAj3AdUFsVGB29uRw6k0V76Aqte62wsvO0scSqNW7MypsYFOoxPcAY4XGzUqZy0+TejMi5YLN
bZxnCuqYVwPcDBIOjB2OEN8nzfyBvRYTGBgzjuYDNCwMo5rJrdinrl3HE8AB6Fo14vivoGoYqzBT
rBgTRTbD7aTW+4rJD9gzjaFqx4dv70oKXOYyo0QCJ5bwmpO+eKlSWbJXLFfdxuXuI0fqWac9T4bP
yXJJSoXvsVn84dnxRIZTMo5LrKOG/xiX3s39MphnXuL5GRyVd5EA454ia8W6ad0s+stYP7liGB92
9Zys8H8iakqodni8b5AzE//29XibhZQhXXvpgGu76DGpP4MuRX0nUh88dBF6OUOTWVXRHwR+nFKZ
O4SsSAqrx0C1YsK6Hc5foE/Sa15hotyvZE7cbbq6y3EOqReOs3KycF9OnY72gLncD4OpnoFiGAIz
zDEDDydeMQE3rytKhUEJ04S6rJE191rW01uf4CEmVpLb+pgXJI93kVSq38Ctal5WOuVtZIv6oUcC
nzepl0TbDGPIW9hgUBM4B4+DyOO9U5Tjf7z4RKMc41N3eaRBYXaNSXbu5nFOTmOl0dtJf63v3TrZ
+Rir0Alfql4i2OU4WOst4GaYBVi64mjrJ2AUPomXr7yqJo/TZyOZX20xMXa/qLqnGRKGy9mmVhic
cVxkZGMLhwFoOBuPxE9i1k+c9cM37UG1cfWwwM3LIP2g4TA8zPGsHVZav1evqFYmBagJQGZJmcm9
QjuF61ThKc8OgefikJMezlLUlALjOFdmdBg4mrrnLhcl9jM3locmafR19rj4nskxTf419erwEqpQ
ufThCGRn/O59AJokhjYFh9n/klAqEo+8dtMpuvRVzIQAjQk/aszS8ncatPFZR7g/idqMhtc5Lz37
Mg2eek9aqr06zcc9Yk4FPcQqI3dSkrFaQGuF7i9btPOfTLXOaTatzyYUuywvtROJAYXZtD/RzXu7
tXXf+0+kC4L6QDnqYAysYf1vwgK4zD7PnO6+poq5Qk5AKACfZjQTQnyS50SN2V5kjKrqA90nxdaQ
WNUde/JvBN2dNWRO66Tuc+2tt3TuErBr5GjsHJ48op4XhdV+B8KtK2k75vU8ZWzoPLB+EAU7VDzr
GHVTkueAFNNT0Ka3CT87ZICSec1biy/7bxpkydbH+3Rfdqb/b46qwMNwO8HYyF33yhU6oVnq9JdL
3nLeFBo7Ek9XaK8T7vVLy6xyC3LEtBcM1pX7NIGSktB8EOIuacFk8m0JmxJ3kw/3RH0tq+MesplY
JMV55vJXu4tErvI7NA06IVydlOttdz/nLkjX0tISa6Yb/j6J0/VXXY3qX7VY5+I2LqqG1sChyPJT
jKZOvgTILzZ9LZEl7ru2q97LacRFzJcP4y3ihZjizO13yvdc8SaN83/lE7AVGTlRHW8hDNwCwyDO
DRK0ftbWNZhlRV//g41AZqIIZ8aggStuRyR0lx3Avu7Pmvbt81ou659iEuG7kzqOuIdi2ThXBibw
pG4SYMDAownsHlr3Kt9tGSZcS0xVblC4ab5DrRcdFhKuw7MqxXTOmf3Fh0Xq1dnVxDKOXKlFztku
x0cuYY18nafqkNTKWzZV58mjGOtRHqSW7n00VdwMDhUQsEueKAf4ZNr8YTjcY14uwepuHcP0Kw/J
BDC8aio6tdX/OwTYjHkxB8gdqkUVKCGJwfzM/H3W9PgMMRj0Nz9nQ14mr4c23hlIGwW6TCD/uq4t
9vjuxV2A+E8FHaYYfHs/xw/XD/GuVZqEHA+DQCHLUkLdCQzZC1qBAGcDRKkhdUuyhpINAQ2ByCMu
dcjqed42IWPVrUVeeZWNLoiysYNEP9fFQFE+8Nai6CXNczy6o/8IhmFlvW6vTHFePRIagLvi4q1j
Dg0ax+t1caXKyK9TQbLFhSlFsQDF392EXZo2T+jEa/8Ib5L1evAATcJSSIGo1yxKB5cOpWE+r07i
YuFycr3sQwhJ+m5dFlViwnEaAm5BSmA+Q+VatnkckKQeNExg0HsQwnYyBW++BZmBQzJ1c7/50WvS
PMRcX1+BNMnL7ITTKXTYaEWQADez50KIQ/Ft0eZD3P0Psq11dwgGmzwOkdd8rJGs7L6btH1lkiiK
F7YJcqZuVVO602e+emkLUzBJUR1iTzPTGEYi61PIxOEHhLwKv0KajB/WLJJN7eUsPkmCldsc10hC
JL0XyEv1GDwHTdRHfGo7r29UyMHtxmJWU+9y2k9xqmmtuvd4ytr+Xz0lefmH3qIk42DWvLoka0/o
3NOkSrYCpW/FLVsn4aFO8gZciFDJT2ej9CPKCwAayNtc+1gseC6QVs30xhiQN3M/EIV4iBx4No9Y
DjEibpS7oBQvJSsE4qQOn2eKEojqul7OwW3PD1yG9jUsJ9xUbshOQ+aEluFCEXLvuWW/XGQXJV+d
9mz+tyGO8afpOUaRMeOm/2sjlXYPGeaK4AzJMWrwmLGcGEANNxOJW4zm3RcNnV7+kaNqqx3ZZP8/
7fmRQliC8uGiAgT4IZtsuDGiWKGKpYJWchOILLlITt5rZBcTwwER/vfkT/EpSAOcJaJr2MSbxTzl
ZuyarSuE9U5jGPT7kn2mmP/nlOQMEIz1LLFCzb8hVcb6E96GL6lzlnz6Mr62llu5jH9hMLDmhSfF
6z+AJ2rYESzyG5LtzPyPFHcLh3jG1IOnosDvYWwPAKHP94Z173eaCnzYiMwLAPZMTA5OqppVcS6k
n//gaxfNjpPaf6JkHS8pNK/bxDsd/lRadb87OZO8kHmuT8Q8hhcDKODYJX33PQF9etCYJcxr4uYl
lhXHT6/x4M8ay3PpIjPjhwRWRdUj/zCFt152GCXulHpj3QxHSjI5+F0bN8pg2WL+41cLVGT/ZbD9
4Tm3GAbHXSohj39ycvNXepwhzhaTlveAWDpdFyon/9KHyCk4nlYXvcW6XunuIlDcHxWMj4qxmwRd
QeJEiC1fo/eZ9UlSb8ZMAjg8CHLFPNGzMxY7AW3ZHmSOOeU3SQaJ88+ZwukZCipP/8YnXtPdjyQB
u11jFpg00VCYYyrFxKisxSi0I4NYltC6DGmsMJka7ykqp5pSfGAW2PYRDcNa1olD0Nb07OCVpvPb
sxusTYT3tZv/DQ3l+L0sEka/Uy/z+5kwxHfJOrcw3+eIdhjTXB/1NIDoOgOfyCaArPVaPNOhY38y
fYUOZub5OQvgitst4Sb3xOgU7aQhD/DdJn2+vpZNqODgYuY4BhrRiSxkPhUXpozezvp60aeCSxfj
si0cOXyhCsVXSeiqQS5sy+i/SUvlcqFmFQ0b9lKeGTCxrs6eSWK19bsqnZSwAlWaPCx+le9rH3Lz
Ic+6Re6bXqYNCIoqU39dEnzeryBevY4LByTi+0h4ofqV4D5AEMU9mxUXiJv+K3KfZM5SZt2+ckXa
bVqOrn0IHI9sdle0xybgsO3o5tW9sDM56xLP67PyjDBbYZ3oibl3Vu4rD6TvX7YojTwgcFTj4Uhp
Q+gEmCHt7uSfMwobf4fghE0vmfvC2QXpSFYBixHpy6gUG5eoJzvZm+5MVemsp9VPHOetGSCcH5Ox
yMubWu/l92vgAOirdKP7Ow6sPLwOPD36WBmTUgeGDGZhh5XDPc/v+gFoy9TcQR1mZD1gM2lj10MM
8Ur9p5j7sdrooJEVWY5C8lokYTAd3Qh41X4ZPQsDTS4kLAJ6dMhFzXJuZ1fOcMr8ep9i/GZsRrLj
7AURHgORjKgoit1cwab2snbfB21+jxwiX4F44gWRQag+0hqICR1OW3yjY+V//CR0oZDYCWs2xk2J
C5qKz5ncG2TKiXKlMK6tKAFfVbfE00nO9PkVS5fCvQC3c8hRKwjC1gLEQRrV0fBxw5xJamfe5n1P
rQOZMEAF5Zlq/X6PF3TaEfyCQkbYAu4So6WbDA+eEshX26yYreKkeWQET8q/rJt6C8QB688SR27J
/MQnotUwJYgeg4K9qpugWjUZBzMxS8nixTV7Ny9KpKY1yhwLQpgs2k/HgZSfGLhb8wpu0Clf4pKx
xSsSIhVB6kGuP0G3FcV7UCZ1vvfzgnQUTdNZUYxBn8mmY1S0qOhVuFyw4gN+C/L4tBD8JdLAmgOG
o810S8/c3mQXnGt05DIsIxfEdOdpRu49TBaMI7P9k/AdLveMX1eQbZ5HrA23fWPQVweehlcapro6
DzgRiMINRGYxycbJe1KX9htIStD9cghUEGZo+GfkjHMuTSzEvWQ280NnmWFN7E2NEg9C9kNmfhac
mGvL+4JWmf60CnrIHKQV6CZdx/wliJ3de33bPUNkRtKNCINtGFyHjPamMHweGqfn1/NmIkchE/E9
J1b0G8eM89JWPnbQ0MCX9WCPXOcR/Ekx5BSSKFvtdwui6840vTnQdhFZCl3lnyacDW9FwdaAa0LI
eQc/wnGhk4VluMXdUrMgu/dXgtiEiLeVZxH9Ub2CPfru0u75gNPrQnP7hiU+do8xuUe+JgtpdnXn
iq0IkaguJtLCObRdJh5jHGrImUuO8RBjgT98FKlq/1pvtRh6ybnjyXPj7K4UC0wVhAf/PUBCb86z
Wm1/o/iY8gT2ILvmhsuPSNxtcrYZUqJEGxKY2vuNUhL738Myh+kjdnChnuH/OOU1yWWwviVpX5rP
3mqK8i7t0/vUayvAX000FY9YB+0u8frlt+8T8LzJXj8wDjEmuRoibhNjscrGvvuq/K41e9qxMtqW
nazuYUTH43MwB8uR9asoej3O4PnkZXN/wrbueee+p9QYkwjFXLf8H+EY1tNXMU/mt+OQPgdppR9t
KqZj37Hqb6swx54nx28Y5EX8E/dRNqb9Q1H4DchbXcurl4CieYmAa5AFkNJnNQ+QxxyXK+6VPQOH
+NOFa/Fs/a7HRJLW2VWuxqdfxFe9U9QLkJfg+x4TRTZ2B+y6+q9IeT+TZKryB9oeNX+3vsqQvxJs
sPs5jhcB9GY0x9Ab6+kw1eCLt+PstQG04Vl96tiPATS3hMdtHSXBhlld+Mg9IV5reliMJ0HRb2s7
VH/8VevrQnrNfaGDZDCL9dklfLIM2AxGzE7tndOy1hA+SHuLuPbzLYPBrzDTtu88h3buVu131QHg
07xFQlLMrvVSYrqeWCQd6LCTDIBtdBZCwO0pb4lkeE7cLeMpMEMWn2I/YofFAhjsAvtCvEgQ6fI8
Mz/UOz3ExUnxYAVXZLMeeUV0mDmp5dL4MKWFihlzRkZdwjwmRYN91s3I1XcNZC+fQf0Ou4iCL5pi
r2OvAVgJKOw7WmivwneXL//NmYTtiYGpXZ4GRlP60mZ+8W8gEkLcuAKphSjUJZfb8fIYqRFuaRi2
/ZHAWxqywSPKp7PXEh3n4exgn3AyeIydHXQNMj1tiClGuUWXP0T1HKSvftEsRJEJM4cvsFmqnyps
4eaTtlbz+N0JStGW0pvW9K/RcyxWUurKF6egb31nh2OyfNMC5ZwFGmtPXVWMPxBbCn2g0MTtumsK
DuJfxA/D+b4Ia4c2E8Hg1a7R8tfqoP8IOxzEjH67ikmZG/ti7wtGXfcGX/JHFJcAtiNVpj8KWQ/b
UQyy59r4E2vVXWzSDrFzFbResQ+TcnigOXDpI4X/WLCVAcyKgLZY1KJ6IoY58r6q4IEWdTzbMGkP
MnLyMwCtxm7K0Q7Di2J1m38hPJLTyMy2C4rPxUhO/W0XdpRyvsXvfDRNVyX3gwv455Xayy8A/rAZ
IDxxZ7XDAVpwDAQvnAZGr2G/3mhPUrI0aTRSPQr2dmTnCujUWS00GjsZzaP3Rs+YH4m258hOTRbV
596DI3uisC4+HS7i9lvlsop/txH39pbTwjnDIY3bozPQoXm4aOv9Qv98jITxf3UwGkF2qLGykG1w
JOOgiJLm6IkxuSczzcSHTwXox6w0ZTQLbbWxkQ+gfiJKaH/1dlDpbkxS9XObWj7OzQrIEJdCMb0t
k2q3WOKFOWOeKN6cKCxozMEBpOadJtIl+Bfnffw2AVeneu/0FKwnEqKQ+h+zLEzmrzGKR4O1BbUC
GcNzZwuZjqAT7yGOsLJ6B/khFzT2kL7XwUQHXDBgGICHkTKA8v7ktNUQQ2QMWMrDaGCKrDzmcwMD
a7fS/GOMklOigBnbuD1XDIz4OGFitHzHXZ7b/pSNwTTuoRYT58Fvz+Hx3ftT/8CTl08gT25u+XAT
eHUSUfIRceQoa0kIIqK5PW9FhyXWk4k8YTVBSGOvhnWpfNwlNwm+tsjr3+EFDuulT3GbRHy7uizi
U2GnsnurpeOV2W7NWG21C1MzncqMlm5ex1ATJE1zRfZC1pCGO0zZ3QZvpAf9Q9HXz3saA+K4R02Z
tNpjuWJe2RFvddyvBLejeGj7Nq3vamxrTnoqU8E7uzMigPgXdEWc/6ytojvfyWzIHFYupEUp7+Oy
LEFxMkc3aos1KlvuHRl1UXZlzRS9264dhuafMuoGqe7BIWU7EY68JRzyPKb5oRZKE6Z32D0A9tas
FM2HMGjWhkM8V2L9YjVTcsOsTQ2re275dafsGrS3kJ5iAXNSMOHV7NV84tVuYGulkqoH8pzKix1w
7/AMqms5rY6HKOmRNXmfwKPgvCDS9AAvEtdZ7M4gaxQzhIvfjABXEzzInxVPOOfXLOarDBMemZzv
MnjWq7u6W07eigD0CFUK9bF6qHrGuE8maMt2H2K7vn1WmUKUh6Yno5fb5UaSmOggDlhPvgyCkNkU
YLNB6zQYNzmxRtL+jF3q6uQEwI0OSQuP/TJB0lleEu7rf21gmIK2bt+ODxalZgEbQZbmwJYbyL++
z5+Ewwi7df4UtQOoyIT1dOO7Iu1zbIRDe2VwUAlSfqQrKFt5dtkFRBKjn6sAIr8TrftizfV9BPxw
2ApyIiy2UJH/xIBoYnSmbw0IhtkIig16djweitFJ5zdG9MEpVpme4XYs8VM3lRosQR1MyVcspvAF
L3Iy0P4QczzC0EKByTPZwM+nclzN0gEiy9yaCY0D6Jm/MzDZXzka2id2ILYPueuH+kzrv7j3aw6d
x7c19z9hm1zt1K2ep86P5GM6DkKB69NU1GjX/yH4eyS7KphpCRSN27gBmaPgNNkaN/Omu8nWRXUQ
ru2z97rB4nJKMULrPWa9iEOGtR9vnl0r/kVrlT6oOcGMnzO72k9WWvd3Y2nXwZHcjBEYDckKsr/l
DrlDUTKwp4iZw7hCKqqyoe8P3i3s63KOhlzzTbl3QbuP+CckhG5XE1EWnb6NfArnj8sE5wuYsvov
5iq9x/IKlazyxuhy68/FGZpCwCNQ5uEBxN9yTVv/xsHNmZmmARmIKVzhxhEcbuZTCm71m3Zq7s91
RHYO9wZo0p0sbRVvZhMk+gnXZ4wHyKQMwRqvKj+os7pvFoaN56RP5H9JolLy4GxA6R9g7Uqx/R9H
Z7Icp7JF0S8iIkkggSnVd+oly5oQsuxL0kPS8/Vv1RvduAPbUhVknmbvteei1R9gaLJDoWT7zZVa
k/gWd90unWn2cJrycbJwTPyW1yFERwfiMP1rWfdxeLXK4MXLM9b5cFBq/PyD7V8xzRPNVNCeBWmU
6hA5Pdag9K5WHajQkk7+rMVY7nXLt7hr4Z/+TTqMh5uBd3HfWmEOcJlBBBeWycynNaStAsdohQ+L
1m33VNkie0UDWr/OuYCL0CddhygkDz4L1wNpSw0qWYR1I6N4qY3CPjmyde8gLH3XsO9zhIpM/nZ5
qExwk5Li+tphM4Kf1o7FyZkD7palTtdT33fMpRn+Jn+N0WW2G9s1rLbk1lDF83XYwYYkOp0CLxsy
F8nfbL9SXYGDVEye7rlbTORh4g5v+KuRTOCXpMIrCtR/FBtgKQd0SD9FZVV7N4z5uWYrO8crWL9z
CyXvGSNlhv3PBYYVTfDWVgTkk3qxybcqTmsJmuw0j3eiAnkKeXmrGVYiU+2nj6qxzJujxILVFcL/
ZhpC2m3DqvYGQLT3DlPoWO1pde0VnQ7ctywiMwEzfpCL6sGtEvmfGBq0/5YO8xPLCOuYjBj7sSoN
AWIiC2Yc2l6b16cvkzcxY1uOmjDgIOHfd55SiBc1jVMs3gQT12wX1gvZJN1q36YQwve2G1t7V/dV
5zyz4NL7tu3K4X1APWTeMYdV10TFzd4DZwQ9rWzHl8yE7GlAhlCJ6kGC+w0k7kqLpZQVMdepuBSL
oGbin7jdo0IM8p3PToJ3eQbGeLVRf4/U7V3gP6/j3Hx39Bn4zFlur6+UXWV/bIKBwtzowb4yGWAG
y34tD8dvidHzHjxVWwRw5OFcM1/pGhIb8ooPJF9sQgtQls0hfvKw7q9sU/is0UVKMMZWSY68mKyY
HVNGytrZOA68hDbTO9ny0EXOkE1/qFK9Yq+KZrri8B8bGI/DrP+bKm58/l9nFPrTao6MnZZmnwxF
8CZpKquH0Ck6fxcU1moifjbswAqVKzhuZkXYchm126LfEp06iSPNbJ9+MZcc4PQrrFFHKd3ae1k0
mviokpyRR6GAXUQNGg0RhdUKK272NX0QrRjtCsMs5I6asLp7Nh9PaJTkDNCixZe1vXNwu8YbzZsQ
XHzN9s7dQmODaM8cj1n6Gwqm0j0WcdYH2AMxEBWMTBchWfHxdA5wPJMMKzWnWl+Q1jCT3PNQ5VnL
9rnR8BOQcaUeWia89lV/qihzUGUWHO3sE52s6dtNjzumEDuUucysoGh06ilfmjK/jU4etqjfEIVO
XZSXeVxdOjZS4mdh27RuZd67mUJ7Du/5dh9iotOkTQpfHHdaQ7wZXUeIy8aMq128Q4Od8D50THmK
DJgNo5qoDvOeR49lxXKcyBziVhYdpopINenaczdjdDnfMbnMoCfJvGKXN57I/oRhm9VHgt0gakQu
et9B7QcXSB3OPK3WnvI7GTsoos0U9BZi0Hl2BHtuMShueNnXyCwXpnD7cXZ15d3iNCzCXTLUdUJF
a5qu3q084a27LUtujx1HIPsFPwcUsMMfPFgEFxkIAOCyVRB1yMZoonH8MoK1DQ/EZbJLmb/5QCIb
OKRybl66enD/Wrh/jwafOxJr6r31EoOIuHN38VccrbSAksj5aOz2DdOAcdBuNiy6/7SUf4LxUE0f
wh4d09271Zl1eB3nEeWS72pRNHgCi3IMdqbFw3tLZZGOe28Mam4FNr2O95vxrsB6g+jU2qHyFhVi
jZyeYeNjr5wOgN8kzNhaYztGkpPePSZZBy8tUjkNKNwJ2Vg/ppy6kEqxcs1LjqdCAJiltnYuYFI6
GeEqC/p9QAeBm7esEqj65Dro/NKgm8Hyoloh3/hSAvFV4d4UlOJe4tMAOb20gaeRXHlxZNrwm/tQ
5zdDU8MbcXHi+bu1FbW7cdA6OLtlMpNiEBCD7JjOOZ1t85tlTOK84uIY9KH1IfDusiY1xFz6CAID
edTwDhk2ADdEWoWq/f42WmBXruiKUrB5YAGEeRqQahBRUC9WfIJJ5AVnbsd6OndsARSAz3AYDTO6
eQi2Qc5cejPh7xtODAbZxdaI8mM8SOl6n+/AWUR0kxTCYqVRGt88KoO3cgsOLHFVJHNQC5jBHeWN
D9ygpoaknoFwkmiQ7SOyKZzOvA/J0OLiZ8n6xA9oP1Kawol3kFmqRxsVPzlGpuhwLlCOykeRONCt
w8KS62UMVtv7cQS9yg1WbgrOqcFq+0o96K8vLkIPGJ6hXQ43FmL2cCjbdY5PXWPH8jkeApK6QAgR
HrhC1qWLFxhbHm3e+PbBWAuVG7LZcdkbvw9a0ACDRJjulgtOf9823mHE1eGjd6WqY6thmXw7FHYd
/9bgCauoZsGtCB9LtY3PHL/cQyKZbh3QFk/yH6qdlMDWBaYEDvgBcAEEWvi5kqwo6gZx1MnK9+Py
54Iozj3ltvxuHthEQbOGtNWeWkJUc2ThkvihsLrbRVfSAoliRl8eZZNFvqDOFuQum6Bu0vTiwf0u
NmPXgbpxi3ipmPhmNSsCoIt2fZjaekKLOs1WzNB4Ldt34TQ+iwKvKaZrPPuASM1Yji39/2iKJ3di
ukRCBMLUMgqWMu9ubFRIFdnNa5WFbyAuBULpsArTLTEfsrusxF8ltzkQFnB06pele2b863AnJSly
h5Dh7PS7kRZDyJ1jPJ0B3+48JmbImlpoEg31DHoTsU6IzVkcbsMBwvoGJHAf7E0OiYhIElvg+in6
hKQTYm7HdOcPFebd/n5e7aQLIgMlE+Ozf2nCjXPEQo2ibGCbsWQAYNZ43PJiIUHE0pzppxqy4/Jb
Qz4Xm8xXmcXseGDQyga3WZIhqlSZxFtrDpD2DDOT3q1vbJB/QKOg6SieofbGCU5jtvHrOKW+yVx3
Cp9cIYpsa/WYe84+EARSf0D8plfJoBto9Iz35Ujdk+dftbZ86wQkIMt2PXN+mDBhlrHUDBGP2RKs
YsvRwqA2sJuD9vJpunQxzxmrbXhKkYJPiI6p8lgcTVFHXQ4urIVa1kQT2gf7BiuwiW+mStvyWfXa
XsBJAo7G6oUi8UiM3WI+hHZQBIkZRMgZLTH+srWyimYXyjg3R2dJ2v7AZzNXCA4d2/vHHElWx1x1
KbC6kGjwbepxs7J5Yfz0SgPdLqjKEruD9IFTzPXV/Mfq0/xwb17mvywBmYkgVSB5gclA+c5J6b8k
QVC5T2phYUzC9b6ZSLkYHJgZLaEqzjLvysK3iovvke750sV5P18dyV94cwPPJ9NpZIdY2cHJCwoV
PFgEe+1FSXsaoUlt9JkLYsiY9ELKLX/CgVN1fx+hoJYo1XqBWiftvTaYqXghRpv4T5H+KmZ/2DUC
O3VtUnMtxUo2rDKtfXaSYIFj0eiBRNBWntBz6xPAxZQ50Zx6HqTVdPhRad9nxxQeF6PSng2mdAjx
3IP5Zwu1TiyEqLr65EpGirmiAXNYQZYMGb9Nyw7zhOCEYKfUtwIKABj9rO9g3E03h3u9O4hGN2CG
RuI6t8kK5pQiWAN9pddlS9tZhB9S0iPa6MNy+JqrivCwgU3beCuygvKgz0dwcMXgflRt5h8cWLLO
FYRad16xf/3ctfZMKpdEwTNyglMxVf6mt6y2ZQXruqcAuA2zKXJNtohR5vScx6m46UCRM8o+odNR
Ofv5a0DOar5bOnSk3NVzW+80dwb++lmccg4T0kroVtF8yslhh9bgtrOJKc6kjanWuGvTg41erW8E
SfZxkjjOR5z8NsU+UJJ9QQ8AVCrt12+OUFbHiLRbNIRrExB5YXLo01ZSA6IcAIhsyKuRy+NgagUW
syMHnO7mNPkSOEmCDCVy6ePfBdonEA6uVPd5+0TxiLJs6i64L0aIsHR+Oxsl6VFhDd06ssELPAMu
knD8c05qfAlwXvGEC0iJnb51igiFhCZpZzvw5JCgq+GM18ZTYBo65wbTKPAj3S/qjKBrcHcct6G3
z3TMQmwtynOf1L3e+EM/n1EPqOk3l2coLmw/w/F36IxL/ZiWnOlHUN++/+DZSD+OjbYYdrE5n/YO
56a3leSMlVtz/0AvpR36RFqWoj0RqIfKngO5OmjOpGPex/rDSu35VzKBU9ng5erf+GRJtJtTkGJC
zH5/pPocraMNNzfb+o0ZboFcA/i4HZ2ghunlJOC4mbqFQ1SopPjnsqTarZhmgK/oeIPCVadvczZU
L0iMGZPjuI8vMiS+fMmZGm9Qjg5+hClOtptYljVFbjFy9nsrE6jWY7zMNLSt6q1d3kUkwm5R9Frr
qwjuvnulFzjIZIRiJuT7RkvRzq9Iu4JLB8yQnQznwy8jW0YnjOjcr9lXrvWMoLsGYD4rEbIumfMQ
Vvg99RcD3K40nkXVqYLziLkBxGIi92iY2GaxjjgysjMPVRr4r6oX/pOyV+JetbDIHrFWDx2O2/fx
2TPsenYg5AovCmJC2CMnbK3+wJ+uj7RJ880a4urQeWI69YZ2i+kDu9HdLE31bRGtTSyxUnflFiXh
/Ek4Q+3fa4j84Nddtnwaxi19NKNCfK1bxKRH7lyqKziGLxJEzPLaNFlLCTHdAZMeAStvhSprThEL
w2wUuqnzUWRqOWPXJ3XG7ghIY9Azu+TB16zQvBU9oYczFg6Tb3AfglHmZTMqe8bVpI+TGzKEXQrL
fnS7Mbgk/iin/48BNsZe2kOBa+2XzcaleV/ylbgB7FRCb8skqO2zJtmQAXeKLZrcB9Tg0SjxUkcA
lLWNPsUbvpGSod4BNId0Az+e+XScFL2CrvPB2Xf1Wr0mkISWyF5n9z+bISK5GEDyfZCUYYrGpU57
cwhXZT3DRIqDLRVFelFQaFHC1TknVAow+2iXlvrdMbDpI1uhDKfea2Fk3osv9B/4vVjmev7obFo8
/+mVp5ezZljXuxqjmr39akBq0nmgdUTq0F5XW1TPyGusY+YPzRNYiOx3WPJY3609WBMJSnK51hgO
yKx3YGmYglQ7LwjPMh+dMkpaWaLujxl7E+AjoVf2RrfJAUIDi1CX6PZHFvcJD7JzxzZmlZsM7BWS
ogPr4HAX2Qtc1V+GIrM6A/mDnEPvBfunYHm8N2zb2lulgdqd63Xs0hdKDgAddeNVGsl4ADUjJiUM
dJgbd+PTVLFpfF4mf/BfHBCMaJmJeT/HiFzxIGCYtMWetR0n/NTbxOel2oM1btAuP1PzJQxjVyux
N4JALr0Diok/vLRMfzGDwA/otvUlQFtCx8TRlkDkESN08g6AV+JgSwVI0ndyMy8kmW4Ygrdb1sOs
A6hOKMbhYJTlzrZC6Pw4TCiQBxubNdKv5tnVq0MOkF16/90Duw7YsQLD+5zPD+2qM2RBISTkts+Z
F9N7BUfk2QZvSNDjGMLQaw7SQfTxnDeFuSWt0/7iE5jzc+nbmnTjQuFPZ5vf9QxBaakRrJPkNy2j
j4wCFkZdhU5ybsaiCsglyHvStasWt/ARQzJrZC7q5dthSIcZF5BxeR1btwbEt94JOInANyxzVgyq
YZ96dzh6xSYUC91A4CX1drCypDy0AD8YmsM75pniyAooFyBkPoUTXSYHYD5tBdiRbosSHLomWQhN
cuvILARhvorgi0jP5jO0m2q9DTK/0xNSmX5Kzu1LDp7uPUhgJTMX0Akuu4y8jZNNSsvWqJJlgo28
nj7bFNALQ+jNY9TjZD4S0jthZGBDTHGuhuVkeMmBLDIXglw+jPnJWUu+8MhQ2L6URYxrvmYL+NYy
cuk2pd3LLWsQrLgW++rnVg7V+EDvidKjDtGpXld1N6uPUziyOeENGe2zGFq8eBRJxOA9x+msq1fZ
9+X6RhA5r1M3NvqXwkTErwKlYR/YcNK3JuUtuTCCQ55AaAaaoCktQJtLymDlW3gds4qV2HEK21rS
N4NpfweDi3QfqA8rS/wKybZtRpeQdJHkjwbL66+O98ZExtFZuokhFhVAzmm+z/40ZYaoAzI7Ux3F
WBD7e+oe9wgjHiDs/j4dUQodAjF3p6KCJ7VROaHaNZpbi8VQaT5w+U7tC7MK1zuXmUAB+eDL0eJb
s4ZR491LemJwL8EQ01Wx3Czn8rnxwiB5syQ+NkQHU8m3tfessBZPWEKAASCNn3ogdCQSID4kBbzY
Oyxo2PwOwUO4cPazNo+fhtqR7JBiJvu/F2OrYgtlmgtt7o2d72TBjnm6K2mIkIGeeYDBYQdH5j+j
Row6YgBXtheOkc3wnpVCboaTzX2nf4DpTcXVXUosUXcOh7tEFn1qRiUgp50MKnBUmVAzbCaQsNue
jQbYpIAj/20owYZv1Ix/CETnavWYAiAnnqvU8fQ5rYIY+x6RY5fBT/sXWuShwRnIW9oKJT4KO8Rm
zrJ4jP/xBa3ezm77qdkljMAYVeOqIpiEcVFJpG2nCZ1iDPuFmCPEAQJE8ZI2aaLPje/4X7UzepBK
s2UtLwIJ/itgP6c+mxHpixpNd7I7LzC7jEnbwwgdfHycWTQWO9JIGhh0C8iWvafWdtHbacINep3c
jNsHeb2pAPTLFjtbYw0rb3gIfmEzCVWcBRYV/+ohf7JuLPDs9ZgkFcDdAjnEeCJAh1MpyrgD/lGz
9ueid6yvNqkD9u58iNkI6yQXRJGDJrH9S2xE6PHizv53DropYSDHyxm8LG5W+p8tTtvmUjGwekl6
LjaazvDOJnXuuWmqCoq/dwkjZgGl7JKd9uoigWVSgPnJndwl4ysJ11vle/aLrGZ7JWGrW/PboIPw
M1uDsrrDce9SkjHxPtKBRLwoyMQA17H1ANNT9RePDtHwwIpg9Hzk8BC5YfMY8iPKmrLerl2fu4+0
8KVDVnXR/p4TWDG7vKYO36/odN5MHjQfS57Nf8Nx8f8hOiHdllgNviIi/sw+ZDO4Hp0Jdyi1oeMe
nMDp00uPQReb1IqZPwEJRr94zmAseDwUbO1OSzt2o9iU9AIHYhFZ6idqaNUZECBtLKcjidRe5l4I
SUyPA4uIfJ+mq94KBw/fGc3RWkXNvcu72LP03a1uPQP8oa/XZRPQdFvHSY85bxmzsvl1rtvppZOt
Nd86lmfFtRVxUaKrBB0wnmPV++HZeJB0jg7JUy30557eELujhT4DT/cThiXrbNeDfyRJSQ8HxD/F
P1oI4GDsvLPs3NSWYP2QDr47btJa3IXprRcTkyBSnOFkC2EhCzfAQVR9TGqqpY3WTri+eX2n1Q6v
S/dVZh35pU6ZrjRJuqJix5uXViAZ5mH8YG3gPFstHe11invvDBvVCl/LrlM7327RUFUN0HfT9RI1
UZg9r4aYviitCh9YctV8aji1DOq169zaGPbk3gKhuc/CdIWwOyBm3Al2ZHdHOD1OPvf9tJ9l16ev
XZ2QqktqFePzitg6mpY5+/S0hDstsMd9DR1jAtB55GTssfkAigBOAUtYgWa6yCVtn2vTkc/nd7H/
hUbZL580xYj72nmuZJOUurV+Hgd3qHe8KA1Buu3icYhD+RkahABw7fa0vxbt0dDoa5ditG+mNHNe
4VHWL5YjkqBDsqhxiG8Y1yb7NGZbxB0O5odwbQm+p1mLa9y4DqihyiJVI5o9ZIIRVtbRfcd4WqQn
EmvybTqH5AlWWT2eVJlCzAkal+BvUSCsJ3MEROZlUdIuXuG7kjfJfAJ7ANLetn4o22T5g5dx/TYl
3uGL61r9d6FquWcnnKyPHvAgszNIh5Z3zq9VoLup0+oncDvvmZOw9NHIBzFLxAHPW1d63YNViNyG
w5VP6rMyum4encb21gPsmTx0I0p9pugLm2GQpblDjCVBQHayicHZkicpXXZtNU7NZmPNLvsjwsYH
Vpeg5dmzokAG8FbVzgnNlvftuhnQKYB93haOEFSOGNDcQzrj3bwmHpgSIsEqeVozSP8PiOW66sYW
ihhk1654bXKzFOckHCteCIJP6TJA3eAyCzxC1mt3gEyEtnlezl3tpYcwLIsQorBECj74NUp+345T
9KaofsEpNeU7c4ih/eVULlxh0m/6XaiQKmegaHmv/MCPz7Rpwj6VqHLnqxhh5ENjiclLQwCtf9Wl
oY+ZSD9Z6Ynd9lqmnjudmY9V5Kks8D90QmX8AUCBSZAL2OGg2rH9odkaP3w+Pe8nJfHnOrH9BShF
utQOCWt5zkiSeyR0ozoKYN7nWuAYjCxAjpRklfLO48KW54NhASstXTEM+qIRFNOzspdlz7RYH8Ec
uNhtamr0JIpLEMdb1cXp9N9cIXbZVp4G75bzivV/CmsMkz8ZDKrpLJiP59ei94fTqBjP4vYC97bt
m8lkD7QI8bnJcYe8lHM/v6hAh18DmhrKMFWuCI8xK6GSXh/sJpHPK8Zi8PBOaqvd6jFnv1aNsbIH
RMy465NFZmdHNQkzIjJCO+ZnPeqcu5jOAVUvMolSryVnEili8pKMIepxr+C+ZSRR4OHvM5RQCXfA
pky89Je1VpBq3Ap2zWPrkLW9nR15nz1gjLxl8xr8GgZfzhEp2SEOvC7/aJvG21ZzLF5o5quTh8rn
O5FsfIATS+T0hEpkySVcUSimJBSCCikX0l7hbTg6QKyU1SkjJ4mFehoToWlEzIJ4i4S+mBMH9w2h
igNzzCKvvxyV0AtXCpnPjCjXp3tCAPeDiW/4hHC/JOwUimKYwfdP1bQ1iTDg7bLWjpsTmmlZZLCY
1nnEsCzqc9ZxzOy6PBm+Fpx1z+Wcwx+cHNuZGcE5q1z/2IN3Fxzg3+722VxnYB6NTvFZQC8PsoOZ
hHszyLnXF4dS8Skn88lnbRLGnsUpA5EiWrCOP2nyjR02MRircX1ZuLOqisCV3Tgibr1Ii1DaS2f1
g3tSduIHD4JcojgSdip/18tCnFVcqtY+gIoOIC0s0/wbBbn1ziinYuSfIdBSW0MJCOfTkLZB9IHp
5JRYZ5ZfNoZPBVbTx6+RYP0TcX1HD9mA5RNn7lhM6rF6pLxt3/KWa5QUlz4kGcOQ0TnGbTE8Fmap
UVp7o8KIvCl9UU4P9gLTqt7WTOi9cwBpY1/Hd5cM6oZuuqbTIEd076x5Tg1r0e44yEUz7in7d8ek
aOQbKrSoyWNCfnxQJVuLsJnNgtnQ/1FuiT5nHOL2kIi8egqlVMulsYO1f+lV6WTbnhmYYV69yiby
fdxaDwMyRlI7UkA2OBqxA6Lznkvp1FunHMOTj6OmPY22bWbuhqlp9lkT6v9wMdjBA82HKh9wf7lY
vBFftpvQtyUfJcIRz9cbEmO4elC19vbeqT3lExyaoMaFewZ3a/UIxbA6P1+ugBuF9SRYmLKaZSR3
8cup/pjCeUZ9V1ndr0KQ8kG0dGN/Iq8rT2kHOuPublHVDl6x6d4bK830fqwc4jqNIBdLJvGwEUoH
p4wJ4l+fUuqHDqe5wLWIzyB1piubL2LPcn4C9yZ055iLo5nPptkw8My5HlOXLq5oxTr+kz26ji42
cDPGWRKBBOLcmoaOoE3tpSQ0SPQ4vAJun22I/CYrngiF+lKB9by7EvphDS7KlSSzTGi9mBeJ0r1l
DHqKQxe3jJOTyhfvQYUKZUO7iUeHqMhyl+cZZ2DYLvkxQAJOxV9wqtCUtH5BEgWdvjbeSEXsh4/8
mkwmQzZzBCHOi370EbISFwciUR8oKrv7OMs43qNB5nNib5CQ/OHM7nTJwnk4NBp3+7lTzvLh2K76
kHq0n3PSBQj3dEmavQUGYOFN4Eepbj19SfxTMszg5JA+5+nWYlKGIx6iBBPOHJ37FsNsYaVb5AAF
CD9d8fwerSl1uHJ8vFkJyR9X3+8BOkUYjKziBu6HtQHJs94umzn3ETSWlv+pLGlbz4yX3e5TyGU+
GBTBH3NSsTWLiNwI31NcW29c6o7+9HtqlAONUTO90F9ofDqzP1UnRbbt1hCieYew+C7BGH79zNSd
Opr5EKtchdWJ746Vn7ysZTaGu0bNpf41WOize5U3LzwY8XhNULe+oXSc5y1JvIR2wl7yDxkTl0/W
NQQRloEJeb/43uMLOXkYWE3T7ixlQ6ms2MxunG6ugKtzyGv14JEaTEzy0JceoHy/X8QZmVTKhNM4
RZ6++3eQoSOcUEULmZu/MqHLv8oO+GvlhPSZodbibfjVBWujRYbERJHIsvN4V3ZiGdrk4swLaoW8
iRENZy37kWMfNhTABWksdxEk4oEHNE2WwJED+vwNEKyNnxxbNKm1fvf/qR/NyK7PUjV/hWnhPaBR
nn25zUcxfQxgcZzqblHsPmv047u6JU8tcnq+rksCCudM2JnONrpPSSfqlHvPm8lcs3wZGwp2EN1J
uSlqMrY4pypL/Zx0A66NyFcpvDDtq2nnEj53nYN+/UzgwmFoWFp1ZN6xsEQYVjyHZZNOG9tb3Gu1
TmS6eQB+EcsAeCA0YI0764M5fYw4zficiKAgnJdaVu38DDZG1NmmUPyi1KlkGnh7u7cb81zqZcpP
DSMQhs1e4xQ8BO343+whcvOFM16rYJBQbRZcPZbnXcF+oiRntwOnFQl9Z3+13aLUdjCUzptsNYRj
kk+KFGdD5lY1we+3yHurtYQ+ua11SexgJODjLMM2m3gm2cWCBioAJfFOiGbeSwqRbTIP3h/wLMnN
p8M+eukMAQYCSD2/IPRGptWSchREvdOHuzQD6XlTg0FYqBxSnbfeUk7k1rXFlibKIDHzPa1/mDWS
rgs3n8jLmV1Ls5dsJOIc2QPJss/aBa7KFxpUxQFBo+29MD6d0t2EdPyAhslCUQa0fZc2eI2bcSBc
RAnh8hLXWX2BoFSgkBQ+OEjDbJUFToY23EMOTAII/OShS/iYV3ODGENBnXgTMlMT4O5gfj/Fj6rq
VLv112wo3/o5yPNrLoKJln5ZxV9clPbfWOLU2hJ4SgRC4qG2+2ItHnpb2JneLpl7sQZRqsrscWXn
/q6sjGSv5A49NpV1EQCjqOwgEtUWIKbArvbY6AtUFKh64dLgnoq/if8hMhyrHuJe5qPANwTmGYk7
1yUpABx19zKUUr4Tb9uob9Fpc2Ontv6sS1MfnJgIrhMw/czZiWkZcP41M+DEGqEV1l1gUHwemRzQ
YTmG1qYB0+wBdii3gH8Bq8yxXb9XPdbjLVctwYQJYKhq1wBkJIh0DFQAzeFu8qhnf1+2d2NHjdMh
O6JoWvJnQunX4DAO1Gunrndj7xiQ7orVYNKcEXPW+t33PC6zVRF3zQ/5NHJWNucV2mZ9bn1BModX
kn74nITSuM8mSdjaRqA26MjJRgQchhC4maYzUkJNKhQ4iWJ4Q7RFM8VukTAuQkksb4dhZ+hgRHJF
dvQ22Iqegh4tL1JYZwRdlgw5IpRIVO46bEfYAR2k6an/5xZN59DAZ/PZ+MG0r+lL8SfKvn2vYUIe
Us92UIhIW98VKZ77RpJj+NoPef9mm1D/Y0DjiS8v7oYYLG9g/2UdMy0b4BDjE5U7JK5Ez84JU2Q7
cZvr7s9k+Fu6sNbUGH2Cj4WV3G+sQctLmGQuYj2ABUP+0GB6Xa9xHIfPZKk0/9CfAcHkLFBvU49d
/E9xxzs9FjJLb03Y88sHeeGAxnDxLuzcpgVFw4eFUW9Quja70m6E3rh2sVyszMykUrT2+DZro7+R
Lnb2vnYmXT4FjVAsH0J4GTuFF+HEPJhiImEI/malneWdWc+goWIGqNpHJ2BOjPkBrtCWBGAInzHm
1hAlTtI0EDjanpkZwovqUnZzw2i3h4ewXWKNjHeo/fwiG2bKiOxYeVlHi3uPtY0bz09L1oafq70W
70yZp3FnGEif/FKZTWva5mWVcz6f6UtVeU50UP3RwowfgRgDdAA8l8wx0A1FAlXmLkzsqf9yIBVN
zWVt83KpI550InrSMZnvWBd4r79Zi7G8yHmgMCnUQRFDTQmFfUlTBoYb2j6EQGscsAlxa6u9zGBO
6g2zdmRgeiDbs4zwEsJd8QJlhoMlOGgeVhPPhHg7IeDjNXtVaV7Gj6m30u9AQOdiHRufYJVtRXAn
xV8McnYne9r8DRKs9Mgk0vsgDYTMBebufvfWUcIQI0fiob0NS8QBcjc39xx6w6lMAIXF4tnGA36M
jZv+8RjCvxs5hOTY9fYP0ovwHMus/a9PRX/NsFBemiJJioMkAACcd8m2lPO9TP/iD+MdaB0qoG3t
WAp3G+lAD51m/E6DSF18WTxh5DUo6g4A9MhvLGztpgRtVsjG6zlICRGwpXK+cKNZJ9YX3fTREPkk
yACjK+2jwuAY+VcHdUZtSQz83a2RrXX413M7N7sVSGYYM2FrteMfFjSk4fIvz9wvNnf/toLzgtoT
w/4Rnlo63ug9CFDo4po+Ae8pCpWIo25FSb9Sbp6UQmIVTUsDtRLxavJigMqRfr3Yeb8fV+04j6XC
erpJEur+8+yQyV4tSzaR8OUE08PI9fCMPXB5hPOimidkrMXvqkryC1uHVXGc8/IQnnX/7lBkt0xg
E77YbmoL68XFr4RoCQW9v0KPX0zYPJPXhFUAr9O6dBH2UFvWd35L1m2o20L8Sn7sIRZp/YlWIVp7
EErw3BoPlVfOz3uOs4A7LPKaoRx/WS7WZocdCukVxNYV6Uy8aO85ai+dtdDIS6BRXAUkdk5IuN4c
qe6iP5Ix/h9nZ7YbuXKt6VcxfN1EcwhOjT7nImem5pRUUumGqFJVcZ5nPn1/LKOPlUwhE7Jh2Bt7
27UygjGsWOsfELbQ4wz+pJwp8M2op/Tms6gp/9UrukHhNSQx4EP4wPQBSSVXll1e6+hXvSB6WPlv
tQLykHJJ5vHST/CG/VVROFLJ1+QiuksLN+J5qetRFU39Y195QWStBo84tKhV3fCWRMbUjJOYRvmo
of/2vQTsqEVbYP8jFpRyCDUeYYSicPwmUJm8KjN2yKyVq94rewnmsqU7mmFG1VWhkpVgQFn3sfEY
oN+f/8boLtl6nY4+c8G7+zdebiySxh09x7TVHnpkHiTvfUhriRe+Mq5aeLBg/4KA1dg1BdVWv4GX
+3PsYrncxRlvkNsA0dHsDj42yNIys1VvqbQ4KztS1cvGgUo8kOjIi4L3CgWoTanyktj1rH8UDbTO
kH+LqrdipPwhKich7/sro4Owy2kTF3fg2LnK3Qgd2ayGiWYvytorjKfYper6iKlogny6avTSGshF
ic9HQ9Zfwtl6mdAIqyqwZYjClI1gpUm5pN7EpN7PCjlI8jCGafBoULblAUfx+F2CMgq6Unjlg1KV
IQ1du7GuUvY1dqUAJRb5IKQ1rzIqRpP+Sh8tdJ4e/dYessS4CjKPfwCGBB7nYAkL79AKm7Vbcxh4
L3ERIwv/zVDMYaflMFRNRIPupooemBszVKgERYVTaXkk3VW8gbxlBxy4v8s4TxOUH/UEfVYcqxDZ
ywJbewoAeWsLkOYpxJ4e9XDbQHs/X9FPVMsbVM6D5HvqG6H/JgyjbWCbQ6vCJamqOyz1ZMm996XG
AOIKDEngpIsYJ5TWLEGdCKiDpqovA4Karr6QkLRwEiXIb9ReoIFAw0H/YU980c3oIVHT0Xwo0QJB
czYhMwbN4Kvgg+PA/T1YVgaSyudQTtLkLeeLGju2VYm2IbB2pbjR4GSN31rIwOUGyG+u0O1GJmhd
Fr0Fqa3uxjXa74jEmEhzuSu3xjfq2hqGovnm16N5k9L6MtGoH6h/2OuYoo6xBsSdPVH08rMVtkg6
SYg1Ij63BNHXowMlpUjs7nEFR1yfA200Dugu4fSUYn5VkTPnyLDEYBO0O0hh6TJ3FdSISBj91Hqu
KFXxXM+x0PxFDR1EPS/PYYcxtomfE7VIHMH69rdmM8KlIqByLnjqo5sb+4igSlUTvIKLp6TpYpUB
pKQZ+qeK5Po+HluJneUXiPl1YlfkSjNeF3rLsxQf8mFj9LHqPQv4uVQ08BI3fvHGEABrzDFWIe4X
1suI76/nbVR19MFhc/ojlGAqER3VoQmesftIi9tGQqEwqDsg51U0Pja4iYhJTKf1mmfRx1C36cVV
cHuUsUjrB66dECfUJEmzF7Xw2J4RSex3jhjrtQJ7QtUlHhV3hWCUuFckHWlE2yzalrIasuGPlFzE
w8D7QHZqgDBvmdVYwQs8IA/BeL2MkPqxXO0A1ksFroHjw03od+JVRVFsD6QzBPGFUYH3VCuZbT2g
IjGRYlJh/xggKmxtTbGuhz5PrkpFb3nKFXL8QgI7wJxEsgWZXaNeo6qD4BPSBNi+9BZt25sEc7cX
IzGD/jGy4kk4OGtV/pdTmdRc8oKK331NRzpXS8Hv1OgGAzlu8uIamYcS1gAvZm3ZelQslmMNkv23
ayX6dY8DXbVXQjszUP2I5HhbxqFCS8Co0m2ujAmdGZgUjqKStBoLhdYXQj69gaFoV1m36PiQcrc0
AHAcyxLr+xiClWmEirLRoCe0NNdMvyRfIzTXld8VU6+l564QobQcQYBNehK+ue/VmDdkmplSu2oi
rfV/meSn8Ndb5NpVYQ3mNRXtFhBxZ4f419A9TXaDXUX5nWVbnQgwsR8l/Q9FKEyUcClwjfyAZr2c
rRVEaJGt0AUoNTQnO+xudCn27jUJs2IZgUBPrHHrKKyDF4IxW5LDuMsK+Bh0ReaXfqHnouGnlLhE
3uSdnO1U5AEKilhRW68zl2c9np269T7SV0IviV3w7CG8Gm5FpJAiTDRtjByUXI2X1Zh0YHpw1NF+
2mlh0LBXeL4DF4rkgWQYsiwNJwuRYF+usMda6/TJHrVaiiWgIUiFqaVBr7LDj03PeWHSWDJ5B0jg
16IFTEW7hsFax1B2ksrbdJpVrVpPkrSlRksO3EYgR5uQ7KTYdIo8WD9StJ67WyhyRbpBoQzzdXw6
gn2PQdZzUpclXY8QluFepqjhU191sYAC3dy53h6cQaLeRL4XQ8Q3/f7OilBEu1LCJqirjTzkpvQC
f6Iwv+eNDVoTpD0QvXKgNIM4E8j5cAFApHwaDapE33yS5zu1b2QwAEIDxvxbRpGUeeNgsbV3pP/R
aUrTAsk0lHR1+5VVo4wvvVcBDEU/Jgrrx6ati0cauD0wGqDEf+AvN9FDUSBz59LH8LexxBySFZsx
wkElf8qbpeJQVvOWGX4MqNvCPfNotfYSCDn0q/CdMGWPJwRdCmAxiueFN7jPZKjEWjYFAEAoUGi7
wNgATaHWBLmjG/ZtoevlSxn0QEFMUuIfHReFvIj1ZCA9krDZe0pdXzMdjRrgwdULSgM4HkA0LPDm
/BFJSCT/TEjs4kWEeFS4pY5fb/VG0cIbo5e7XTzK+RV2Em79ZBdNrx0o4eqI2Ko1ZuGrvCkGc6k2
LueI8M2kfUTNLPEf6TOpxJQj5MU1abCy7ZD0xm+pBUKwCK0ajQ2gtBvuGf2u4xB0VDMq4NaG8k8T
KGP02iVm1WOTBuj/2hhVAFWUxVqLVK+zN2UAUwExzQCt/wwgEAz2em31mkR5B1baIqDgtHIT/KAf
SmmiN2Dp172mXtLb4ObQy1sMGJKj8wKppaFjbVtIKWscHhu9lzReOv34iq9H1HAApWM4/MFUzI6W
NKYMFIESMoxFizZF/kSXzhodDypSxKNnsDDp5MmPIJrelvSPhvyGnmSKD3ajp9p74xv5syU1yGws
AbTq495vJf6PGIe09ygQNtfmUJm7AqyUt/UwoceopTO6q8E27anuj6ESWLV2fNHqHBqjQIPiRU44
46gw2f5abhOWMGU3NPtIlrx7r0ztR7pMlnmXSFYocZDZelZuUjSrAEcloZI9enaeSA4s6ihYdRij
50hdcesLLlOf7gCF8jXp1ohkky1yWAaCXHCbgbe7TtNkgLeGu5a9S1BsjDSSpp4NiAwbv07Sw4K6
wDg+Yrq1EygnEQF1Pt96gN4dYOyWxOhQx1Yr3bej1cX3Y2Eb8l1fKLW85yxz0Wuh8fUGjLm6j0DM
u9/MvJHgAmuUexzfVdUNKkHJPpGN4VaIgcasFGBzxNOqeoWP3ddLKnHqL6osWfBsYcbzXEgmWRtv
QUjlFtOKvUIbPFe0cpZY7Ob6LxoQY46iv2lfJY3eK0sdNyKaUWFAfmBHmTlewZOM7rkXCgzkaAhK
68AsbFrYIRqk0aZCOAIZyy5gi/b7Iq8b7QVLRq/trhKL4j1vS2PsN5C97A73cXxj6fgWSevLAhy7
bJjhCn8LTgSWWWM+hh0vSyBdI4CyWhuk+9waJAhcyVTQvh4tSmrbLhSGhXGarbdvSob2/NNQQVtv
16AMKEvoHUKkcknqHbKCe4JLLR4R8lKrxzKRsCrPacZAdczhog656g7tAXyfNxZ/TLlsWjiBbT50
HtBbqe6pW2Y6ckrDCoettJYfc3TjEWrCTJTX91OgybL9rbYyEggBDy/3ftkk2yHCNyj3QmmG0Thq
3tZq6gDxhTARcYeBhYs96VLgDOHFcAGAye9k6GvmPapUdn1LTd8aV02mZm9BqWSgEIRU0EVSCk00
25CLrKkQ41GGPgVirzK8nerxYv3ut4id4j3iavg+bMJEzZQC6Lyca723/+c//vd//9/3/v94v7P7
LB6QA/hH2iT3AELq6r/+Kf75Dw736e86v/7rn4ZiIB0vIJar4NllIQuLf/7+44DHBf9j5X/JZYxZ
JDjXQ+M9BbVGiiE55yMoykkIGPAyNp/C5HCxbOM4RDx6+khP0T4MOpi79YBqq0S5Z1hkzRMUUPiE
i/TNCm/Oh9VPoupCsTXVklXFtGVrNrBRD+ycyq04WMV7RyNAVx5kNL3PB1HMeRSqN4qig8CyDFCd
+mxsHpptalXm0WHIg3Xp/agt7l9wVVqzHNs/mFEu7PqH1Kog3nhFRUsOBeQ2dql9qyBbq72c/zmf
/BpLUxm2ALUu85fHM43nciB3Gs1phdewVuxrsjOjciTXp2pwIdbJ/NrY5/FvvqlhWJapHceCDQiN
mlb1wayoR4UASZcZBdnzA/okiCls5ODRZKNpZc4GpNoQfH1lArw0g1n9DCsau6tGpLCLak0rL0T7
5GsKXRVUSAmqGIY6bZYPm6GzMjlGcFMc2ldl0+yQak0dbTXuhKM+8kTeGteJ029JDrdfHaYwyKGQ
N6ZjTf1/FpedLyOE47vTXJbVrZ8yxq9uB/SUZf5oVTNt8jVttlBJZl1espF+SNSHSKG8Nt2Glz7X
tKeODhObkpGhstuB0yABPAsCeA4ySK6JQ8YjT1p7HP6hBN8ejhvk2fjC55r+tHk0Np5mTh/NQETh
+GuBvyhU+F7iIONVqcVP6Ah04wvi5+c/jiKfxgGpLPMCEpqiCDH98w+roqjtVENEoOJG75ZatqsN
bW11eD8oiFbZJHsB1JMOoTftwgBPV79hmUTk4DRlS8y3M8hxGXXdMnsrw2ebWpSnXpP7XwgyOzNY
Cib9LGFx+Ntwr+TZ6GixBgYm0PbB5BbqcoW68QZeBT2Q6Fo2g/X5yZx9MwC1ij5heRUcHjCAml83
0sgrIqioCeTBdaHcgE6iardU1d35MPNvppqGypVjomwIQ5YFP1sbKLbUhTQI+SAbLUqR4AQibdVa
YEsHP/gJovUKbvDKSNqtpYfl6nz0k0HSJNKo9JvCgBMry7OrB3ueUnStlL4p2nuvrXAnQAZTRA9f
iwJawAa7JlQm1GDjzTabR2rZUh2vD4ZxZQdPeXZb5KsivBBFUY9XP2q3No9I01QVgVUveibHq1/O
CgtzG80+VGvq6et4E23lx3o9rtWdtzKfvjQmJk1WVFW12GpYnnMUHwdrRWFM3iDiUPaP6Z3sv4UY
TVa354PMF8e/onCfcG3x19r8mPJNm2JcN4hDZ4oHA7td26LcP2DogIpybV1L6bue7FHT2pwPPFsX
xBJC47gy2dQyYj+zRWl74Av8onAPBRR6DBRIqSEYagMwiW/nI30yRCHovJoIYygIERiziUylkFrc
oIjDSCcEI03p3TWvsw6LN3+d0s3GsqVbno85O63+jk5nZEwohTmu7ONvRzlSw/IvcA+APIYGIT9l
C4Dwa1vrbxCLUrCuyXR9bTGbQiRbdIQ2DHFAcGGFfq3ZV+vkXirezo9lvuqnOLaCtgP711Bk/nU8
mKauJL8aXHFQH7R3b0dNzDGuxTt2nhv0F752KBJMhwSsIxNp6zIG77OZEx26fzaSAgf5T6OvfOOh
w/1M/nFhSKffh3MC2V0N4A+BrNnUqUGB+Rjs+d8hkB8ehWbF40tE7aZsxuI1y/vhto7LeNgbVJKB
GPRZacoPlgj68lXF6crfGSNFY3TIxYjqW5SiCOgGkn/hurWZ2Q+3+jQZnNoGdwPX3pT1Hc98hdmf
lHe9Dj4cY5OMzRpCO4u8vZa4b6h6d1THDPuZ0L9R7TIvLOLTLarbQrN0i+6jZqrGLPrUYqlg+OoH
FWYElFWQT0Nd7Ms4Hbdl2lz48LO7l6uJ5xd7Zkr52DjWbJWRVNs4bWGn0ebfaR+u9UEGPAvK6DlN
owsJ4LSIjubVwO8NBo3QmVqhzQ8ftbURCaSedKg0oJyISYl9pUj3yGKuWv1Fx733QmJxEtBUwCdz
AduCk9xUZ4MDjFf7MSRkHiNSeGcpynOeoc3W+/aNiijvHWjY51ZJ86/l0hppGo8xncDy9B3nl682
KnD8lTF7gzTkIE64sXS4U9n1hd00uxYJw6DQrgcmCOoXcffjZSq3ZdrFEMz/XovKKl5ZjnbTrKRt
uYW7eX8+2sk6oU5maqxM4L7c+fNEsOljG2kshPiAvzSPUiRVh6KSv4PyWYKDr5bQcZsLG+HktOCy
FwSUddJCcZJcg6rM6T4pXPtgSmBebmiZLxo8tr88MhOgnEqSNr2e5zugjxORgeSVcciO060cqPs2
BFsX9tajKf0KDEgE5wN+Mi5yagEMz5JZmPMN3kXa2FVdyx08zVvZowAB/Ryc0vkw0+c/2m00n0Bz
GpZNUs1/z5YHMmpNBklPHEzjZ4SgOsoI5wOcHJNTAFPjGgR/o7O9jtcfUKMhl9kEh6HMtsoToh5O
zW3r0UktE2w5FnL51RVhIQyjkwKa8nTxzvNNJc8rvUfg6hCDApDrAojrAcXeC+M6zVwsbXqHkNVy
APNOnR0b8LIKwFyUzGSSMckfD657GyObFU7IaxWqqR7TeTFuk/pSejZfGlOepE/Pk+kJy3todg1L
ja4NOlYXByBdYXpvvCBRcf6jzW8Xljlb2JTpk3Ljc9Udf7SuAEQo4Jr9Bv/R5o7mZxSLR6TD01fQ
QFZ+UNqkln9/LSh3DBe+Mi1CnnooCB8Hhc9UFIFV8PIXmN5i9lAvpXzT9IfzYeYLch5mNjY1iyhH
GzHodTdV0J4DZzEpxf5pmlvgz+viXu2LC4fw/IZhCzOL5DQ21VmDzPp4ZIPNIw+2MJ2ZtsbRM/Y7
3lp4F2b9Ste7Bzytb+HMrM+P82SBzqPOloncic4Aq4MIg1kpxjfswsWqzZt7iupwb+PYdUw4sA9W
Dj7EsOkolAnu2+d/xMlkz0Y+/fMPJQlpMrDDfY/fgBwGanhAhVFAzSPfoakAHyRwbCD/iNJe2J3z
i2g29vn7DBSPqMzOJa4fl3sLvU46qNtoMNYqCCvLcr+YtPyNx7rVKaEr1HJnaxfWcZ9mCgLoi2Fo
MeF0+e8n3qswkROnMlXKguUX8wdCUjqgrEv2yXPUmE6JD1MbY01UlcX0eVlw2jpUkt1EsdzidfX9
/Ef8ZDKn564wZJJAmZfhcaQc4wSoFdPgvDJZ+5a6ADN2gygQVEcMJ1DtOR/vk+2iUtukxkMmoXJ5
HMeLx2rIJp1UiBD4nrzl0N0WSYgfiQmIbZf2PlsIFMCaZ/mlg+/ToXJZcRdyshpi9h2l0YW4XJb6
wYJMRjPTDooF3a9FTf/r0tNNMIyPV+/fD/gh1uwgQksYTSs0tzgVsoccBjCA3cUo30LJWiD5D3CX
nasY13X+LWoWUol2Si4ta//SE3yKM/sdvLYMyrpcYlQaZtOthj06j8BZ/3+G+Ldw0qymJ6R9sXDy
ybc9CjZNyodVq8kQHpGUohBa2vsKJFstb0zjIUUOEF71AiPDCyfBJ8egQuuIVyvpFFU9Md8nVUHl
i1OHfSKjQx6rmzo6CFocVSSB49A34OcQFce9KK035xfyvKOkkfOwZahwgMvWmdv5cgpaLW7rik6v
7ssLKZIXqkBXC1iX2m0A/uLrcgOldzVYi69XjwjOa5yaKTePxStjdvbGCKFHownKE11HCGDp1kKX
PfiG4lmJXlpVvqY19GXT+/q9w7mkQrOgm0wmps4GHWBYjfQiwskLFz496sLweVwIJQFgTHXV2t1a
iXee2EmWtzg/39OnPF7JU2TejuRGyF1asxHjloKSDQL3IIbSqKFIjIITPH88ZMCJnA81/VFnQtmz
7G/AVkCRWEWcifhcKcJay9VtlqAMBr5SD2iJ/hiiC4nt3+fTLKhF0dEGXccr5ORgbN0AIGamyQC2
2k5RvwPOxQDSl5HBXTTeUH5HKrojJ2zkBNuUBrVTnrZ9fUg9fBQVOlGvKLmQeADpGffY5Y5OJWVJ
BGkQVi4w0ACPDAmK613nMb2LEt2LjYIa1SZBc25YxKgzuzuBQFT51mal65BDCATKejAoaNdiqtco
6INs5NYAX8+22pu1lxzOT/w8NSWpnx7r5KUmi/pkDkwEYF3FTfUDDgaSOpGbEIDbtWV+YbLnH3ge
Z3ZQmXlBd19B+Rz7TLzDFaf3ro32Rqn+BNLeaPqF0l+40E9Oi78hOavIEDXOC3W2fNUso73RgfZb
RMGLJyGnX+5jpOkUI9/kHfRv+2digisP7wEYXljP84tvFlubredO9VHchCTC1VqgKfIEg8Nt0NnL
VyJ/PP8FT2fW4jHIy8mm1z7VPo6vAFINVLftnkQ4CBJpG/O+osPeotLQ2a6KYEVTouatNhsT7D3W
UMaloun8mKDEQ3/f5OFGbZY8Y3ZA1ZFXJF7t64ci3hn1TRCs6uZCPji/21EqoYnJpUPeT9t5nsKw
1XTbAOx38KHwsZnx0TIvPCpOSr8mTSpuF04EagT2yTmb9akJIo/S79TwUFaYKW77h2rl76LN5YbH
/N6eglmYipC00IajXHD80VBiHrN2qjPX/SastwP8yOFADd0AAxtdOlxPFiPMfwH5lMImspqo1B0H
w1svVXNboniu7BtrmVfo/z7pw53chReW/clS0Clks+AEL12bLt9sKZSBjCNayLDsdxjnCDiMX15s
lLBZ43wkMgBa9fPVntCV7XyL+kdmbLkmjEps+n53fkvNl5vNH6xSZ6EsT0ORp/vxhClwa3L0LPQD
+2YboD6TBcqlPErlzzi+fEDdsOJ0xQKwQlPvOAZVHIiUkgtEA7i7xJYpkcKyQtFdR/zNdBsC+etv
2kwr7yGmRMjuS+rwGw3r2F1i6Fg9jlpTmRcyrPn3o/dmTzgIKjH8S1FmuasJPToZ0VOAnicWVU7G
qmz1qL9wF8zX4zzK7C7wkGl07VaqOLEo94m7NHBiepk4Acrr8x/ydDy0c1TOJbYa6IT5o47yvUnW
RvEb1D5HE0xZyb5wgSqnMXiisuwNZk1Wzfn5i7ENJvciDzBYaHGZkYY9Or3LWn8rmmyVl9+8Tlkl
uAQB9NpUBqQK00Y7G0icBToo1y/M7d9P9HFdcZbwc3h68NijuaDPPqHH2zavkSoD30oyrkFGoP19
ryp4vthA6bx6lYCLtIrvVgd+uG2W0A+szr70Mz6dlamATF5BQ2B+KQhsBchkVCwkTOuHHhw0a18J
mVQ1ffN1GTa62zzB1dxk9avnolIm6dD8ql+5UiCRjTzXF9cBhwa1IloEPF34j+nXfngmFYZpx5YN
CgZFm1H+AQxNVp7Phzg50ZlwAETMPQgYle7OLEQpK3nMvoQSKG97f0Xf1YulhYTvQvZ9NML1+XDz
+Z2KiR/DTT/nw4iGoNFiOPmE68vdOJIzP7eIW54Pcppa6FQryf1l0mMSqdm04VmttPqI6O0iDHg9
u8Oz5PY8mW2c2OtVWWobGeI4a/t82L8too9rmOxJtkg1mUheeSfbNofDk/u4wngTmy9YdMqwaSFs
6ird7GRfFPadW/ySwm4x2gYJVaYvfU9/UDBs9GvzyWjSqzhvbzsPEXfl3hh+ZU196W00TxfIQajp
GqDt6JYYVI1mHwDdvg7yc47zJyJpsoGTiwHlukLFEx2ykpepi+GSiQmb/Ir+JMY/xoVZUma31L9+
gcWhQwoBqGC+xVzDS5RILVXqVLxaNBaajbpu0ExSWpa2aAccX9HqQV3DPNgVci7tlm0JCPjH+c81
O85Pfsd0031YiryWUs9HWGSHdZ8TJ3jpoS36S/Nb6llobPryy/l48xLEScDZEQfrtwnCnIHbIlmZ
uLWl6gGN5M2oPo/Sa1NbhwTH9qofnAuBp/Tlw7o8CTy7uASSExbtEHUHjf2qiXaTMVfj9iiU5A+w
ZheaL3YiPHTIP8mIfZ2PPtuM/wpuGzqpIyxPxZqN2kJJzldhYe8sWIO58a4GDyEJXGW2q9x8DaCg
1vGFY/NSyNl4+xxGJuJy6k7G67nRvtfj1dA5ZhQcYvc2QO7Xh6p8fpSzc20aJY0mzbasv+mdmH7S
h8XkNrpr4fDuOZ2mY9n22ptA1ccLuf7s0fuvIMAuQT4jGGjbsxUblS4CgFYHNdbN2L/yKqinp7pQ
Fkk7Xuj9zC/kfwWjx09fGig0yKPjEUVIxcl6kYROW0V3ANNbxNCgM5nY7mCVAMcVBcN1hVQPku0R
msTmxEyhoDckoNCxQJIuzPD8o9LOI302dPI8ijs0mI9/j45QciPayn/Gv6FQt4Ng7VwhtrFIjVec
5iOsg772SWns0WDjCU4XyqYfNTspR536UqVGqsMbDkn8SH7TYrO7xuPIuhBpfiL+jTRBJrmyKLya
03f/sHh0qGxNmyI6iEpasgxUU9o32Dh/7eqlADj1x3nfcEPhhzAHOCDxjJyEVGJSmsS3KFTedOX3
0eovjGV+qhIF9ClbYcLCcMrPxiI8LOA9w8LTHiK8Le5M4a0H9ZsWTt41F2rn8003xRI6L3hSQtA3
c2DciFh4aECmcsyWefMiXUalgvYWMoFfTCmmyeO5Cw7UQBoIdO38SFF9eWCfsBvEu65dq9a6GMDa
6D8D+dbTd5VxCdnzydjAvxgTBIq1Rz5xvCbcBuJhQjfGcUdFxYnFnZzT69wJVVe7sDBOlh8oWuCL
hsawkO2eHyshDQizFFHkNDKkpbp9tUL34fxemn7txxsIHCZFFl4aAOFADv29Gj+s8FbzpDEKMt2p
E7h+eraokajKzHhd6Oj3Zbj8VOnX3oR8rAlKyDPYmMSxTh7DCKSZId2jwgktL/2O8od9aFGKufFt
272E0FRPh0eFAh83jbe3QrX/+GP5mY9gVFSiGpr2+9CF95bsNAMJw2RcdOZw7Vb+2vWuYc4tJAlv
UrTZz8/vSW4xjZa+MiBRzitOydm2G2Bm49iiaU5coXmYISX/U4J3uYjjP8142+LB0DcHs28vJHOf
fNejsLOBoyDnt0nqZ05AJukak4udea+KP2Gw18weMfEvH5WMk21Ifs8NyKNolk0U1G76ttKFA6VZ
RrdHiW5Hs/C356fzs2HxHKXWxSU7YeuOvycW12kSZgzLrhGTGZ64BxZGxaXTbeDJI3v2+3y8zz4f
YAugFkDQKHTO665p07UTxSl2qlTZGQh7e1gYQHR9Q84HAs61Fl3hUfZNw+zufOST45rrlPVKK0FR
6BPNqwCW73sqAoiZo1Y/S2uvGHsodQu/GFEwez4f6pNJhewDzJ1ZhYozf3kMMtIqod3pjgvs4goh
1uu69FAwqjWxdiEPPyQ+ugbuJCJ/PvAnY5xw7Rq1RO4JigzHXzPD7lM0WqU7cP53NLedSWjGhRTu
KohD6/7d+XAnJzcZE/wEnaOO04e64nG4NLMTV7aS3Ely+w7lz02XBS86Avrnw0w7enakslQoU1CN
swQApOMwvYmdWo1Ji9NCnBoeE0y7FBh2TXvhaPksDiIgbASZsu/JJVuiAGJ3ZW44fdHsNJqWiPC8
CB2X9OBr1fLpxCbhAvALlZaLaI7YwvygzrE+ax1br7V8k3UY7O6zKrb+g6njVmDi+D7kk3N8IpY7
QWIWmu80JjY0Lq/csETy38dQ8RL85pO1R+5sEon3zwT+Of5KCON2OGcQSkaUdezGrTXae6snVBwt
ikJcOLjmzaNpDsWUFAEl5TaiR3gcD/qzb+qxCJyo9faDh8lqvQnwg8u6dgNx8jYRv+18kzT3Xppe
eOh9slCOQs8WZEmpIGiTjPwyNb+F7lteo6xQmH+sOLzwNvnkJDmKNLvswqHIhxr4gDO07g/PiH4b
aO/jBzzSIGvLehsJ+TnKsE47v+M++5a0icg46X0A4Jp9SzA/GV4zduD4+VMiL+20Rj/dUUbi/QfH
MlWaf4eaPSeV2Ea/wCDdxO4arW/8h+3Y3dtDEQS/qNbp0UHPkDW9F6OrNJdqdKcfUoHxRG7NiTkx
M6d5+JiseZ5VoN+QOQrnZe4hG2TgZe+hTIjE+fkpPT0rSZpg+XGnk1jzUY9D1RLs8AG9Dwfpn30v
tEVYD1eell04K0+/3HGY2YIRQae0Q5mUTqm3jbZU/RG79hQP2fE5NWi2Lke/kp8Ce/Au3T2nA4Qf
ZHPfKbQmdO6E4wE2VM1dJRgNp9ULzankLt/joKtPRchLD+TPQk3HGZk2dBZFng2y4fpDCzUzHEjf
20Le4wN5i/bY5qtfjAPm3ytzDqnL1WiCJbi9E4f5kuTvqpKRIzayC4fJ6Rc7DjOrPlgStux4FvOM
1N4j7fuo/shhFObZH13tLqzBv0iU2U06Je30HsiBIKbN9rWLnkc5hFHsZD4KlQPZT40g4aKWzDo5
NAUyUGQKKpLc2yqObCShPEylsIFFebe742eiCFcjv5LiX5AKlJxVpcEawvd8BFKqFh+8dBWiOYrw
Y9L1kZssqSN4wxJbb91/Co3YV5xUdLF64ZQ8XQ+UoyHqcPuo5gSPP156cohZ4NDlg2O7N9AeFkEV
rvF0v7AeTsoygJo+RpntYBMLWTzT/NDRsWiKbQAn9nWH3EGRfO+xHrXta1z0zi/B6YfPvtdRyNlC
1+NILkelHJw2RGmrGK8wi74wd5+Nio49WYLCOU9Wfjx3XdiioxBx/maUp/X+BZeokhq0icaI1hor
XL86DEvPD2v62fNhcWfTvOUCZ4/NliE+RqGFAHOEMrfTDr8SlLA7jXKTeSGh+2Rrwf3n/UQBa+rh
zqYvj+SsI1VJHFO1rXhVSK7oN6jLpY3jebVl3palkrymajFaFzb1J/e2AZjS+Pusgjc1y4xlfGrc
oYgZIRp6Ov4CIy0ZL6cigNxV/5R1X7+wj+LNviJCgVj7oq7G61Re6NgZxt8TVF26Nbb057/dZ3P6
cWTq8XrJDKRuFdTJHK9qlpLBPVZwZUb72H+Im0tv4EvBZndKEjZVnall7DQ9yMJVhkZkuKzpLPRL
VHmswhGIbT2alUFP8svDNNnsJD8TzZsnzvEwGwS4syK1FactW+NGjYxv6ODxXBzk4lufKJvUbO0L
q/WTU+wo5Gy1DjhmSjA5PGco3XQtm5lYWUn10svI1p4f3KeRYB2YdO44NucUqVIuLEwQQtXBs/4q
M4Kt1HXXVXKJPXn69bgfJ84wRWywT/PsirTVlPDQxeEuQVM7uMsMHDYTsJ8PqXFh/Z+eYlTAeLLh
MMKeY7sffy5cKyJRhoGgjBFuSm9rpzdDJvaR9q5HO796Hhv3wgK5FHH2tboU6TUbiwIq2ePGMzdg
IJdmjaRpUmL1gGKnrS5z2tjnv9zpyXk8zmnKPySshQRSHHpB7sCLUptVGu4rSCPy5nyUT4o0hAF1
CeQS1udJqxzDmwKbxaBwRnw/nlpqgf26Gkv/juptvIQngwyQouRtt0L0HqViNM4Qw0f8/sJwT49R
hcrwJDLCZ6Vzrx0PN+u8eLA88vMCFUbwyuJNKwzkfVGtXiBka61rWdrqBdCJCxMw/cHHN9Rx4FlG
UeKaK0RgFE4PRN2boIiGvjGam6R7MSQ8s5pkjYlDKwDIoBxOmxxx/kuAzE++9dHgZ2vaLbH4smUG
X1V41221dEJlrsUl8oF6aayzlay7Mk0uJEQdIxhxER5XAuMx/84Va5XCv2bdIg23rOxmg55ild6P
CPZ2O7lx/GorYtSJ7uucTNLfN6XKQkDOLB4vnIyfzYQAXsi7CUEFlJGOl4EVIRRbxXrhBL7mPXAe
2kvZK+qfdt69wZz++vHIq/BDuFl6EvlRgKYjlUK8DUn4H1IUDuWf51fYJ8fH0XNwNiQjS3Dlq0fa
BDY2yabkrTuVVs6IN7EY241XYOaBcqzr5+vzgT85lAms010EfEQVdBaYY1LD0CCpHJH+tsY16BEq
2Wu3xr3G/nU+1Ok1M71F/x1qNo9DoqMmbLW6Ewjsfsu1WRo3GMZfaLh8GmU6pUhfab7bs9QH6rSN
OqLQHdyB0KYrtetOcbs9KsXdn/Pj+WwZWh8izVIf5I1Fawc84Yf4scH+KHyRqk3sv/8HUXjbKhy/
9BbnoGjdwMVWViWKxwhLAxn9IVz8Yj3DXHhtq1446D5dDfD5QceRH9vzCm7iVUKLZd9whrEWqCCy
4IXSyMuWXM5JvdRwaCTJF5pIn53qiOb8T9DZF+sHT3KDxtAdHeNa+HKb0sWB0GivE+VbWnsPwug2
5+f0k2IhS/FDyP9H2pc1x40z2f4iRnBfXrnURq0lWbL8wrC7be4bSJAgf/091NzpLqI4hdF84Qg/
KgtgIpHIPHkO9+mQhxhtPxrGkZFnqYJ6E8hnh1zyZxPUq5UEDe+8m3F5q3/UhjwC2Ck4dRtOCkgs
mgKYY3UW+B8XwWRQrJO+bo6kqsII3MStJN+P3cvtZYqsLA58kR00ER7BJsmQcKErVdbtPgXfcQzh
0dtmNs7BajFcCFGBGVTBX2oec5OdoV/24cyTEYCZ4rVUus67bUy0Ji6IlNmUVuaUm0eoJv+wGlzD
kTp/oL8hwmBvGkJN+TOO4GG6XJMXm0cdhTQd5kiO9gAux77Y9zHdgWAzuL2ezc0DkQXoPhbeBx6b
kNhg/7RNHG+tdL7ZIOWOQCqKU6D6Ua4KygebSwJyEqFkYQjiE/DIbsdWYVF2tHswsOpqmGM2FFz4
gsfuphmggQBMxnv3qm9CMWwGpUM8dtW+3gPR8tT0b50lgglsnWEAZoE1XCAQS2a0/kAkVTWo8xFy
bOheVV8Y1DgolNTuqzlwELKiZsRokuekIjD0xvKW3iia+hjoR9WMc3dGHaiAD4a1cMDp6gOmJ77K
AYdexrp2yoUnCNWYoMYdzKPEciQD1jen/AstqsNt17uOu+gjY94RU2qYoLh69rWRqme2CitOlf2I
LRCzSrkHOtjqODZq8mSSpsKYdhF/uUuIN+DyiACKCJVZmQv3UJ4rNLD3t8cpaY52yTyapKemlAVJ
4vVVhvEJA8cKFBJofVrcZ2psMtqNRa1jh8foA56dAHJ36g4zvho0UZXXVM9/397Pa8dYLAIShblZ
0H8YXGgaMPOTMfQmoGdphbKi9dBfU1QwJY/k61u4ssS5vpyAtgryV/1RV05O+VpPD5H66/ZiruPS
ajE8uwMFw66ctIOFG2o8ZhV9JiMZfUMFtTGkiMz9bWubW4c2AZq5C9cH3w1hHdTprMgBZCWPwgoa
uj1eVCUtBT5xhcDFwQLI7F873I2Y0qyeohhk1UpvvNK6PjbSMHi2lrRBFlV3BiSug6TP36JBrf2E
FtYxHdU9BMO/WXV9mFpoQdxe+OY2X/wgzktBAg89YBULr1AMGbXvFCCuUhoCKPwJ1r55HtBxwuDZ
QoXKg49lHAitGwtynOoaWqzZ6BxVu3+n4KqFQhjm6cyCUkExefOzXtjk4lg9gPUHc9vkqGfOc8po
KAFnNdqiB9r14wlfFb3mBfGOwUid+6oO7RsZrPDWUYcEb6e/2ABj9vov1ZzPBOJldbYQHIvQARtF
kbVV7tMxaH6XC4YSJWtoSIMuPE+IC10xj+jZS9Ob+zLr75uu8rv+z22n2d7Wf9fLBRrwnzSqOYBI
ZnIyj/T0mzZbpxx119tmNn3zYlu5KMMI6EeJlqB3mNXuVBAvU3pfG8GpWXw9C1r2Eqw1SMoX6hPO
lFyQGeqyMTkaOrRpdcfXWttPJUz1pvru9qo2zwFoXT6HbVCM4vI6yehnXSUNOarSFOQ6DQFbeZRA
xWOTZ7nog9vWtr3kwpy+zlK0uI2q2MKxI/pwBljuUKfRT5oUYacnb4aNGfQSYppRBqHoeX/b9vKn
10UrbOqF6cWNLjJYrQU5tqTi9DVz7edVf8yh+XrbxKYnXpjgTp6szIMB4UDr2FgGg3Q8+GrwOr0D
JYZofEP02bjTBmFABiS2Y6GiS+5aK3aAfgb+oGhyH1yGf6zGiQXbt702gGSWEV0kEtyXK4auay0N
+SWLMB0m1a7NFEj6toIt3ApeyP7B4YX/0XfizEht7Cg0b/GVKvVnBRXIutK/Z3p8Vw/6t2RCLbNR
fgxQVL/95TbS54VdDp15WAbJHA9KG+LGQZkcjpnV/XGEVL2kvjHjLYIGp9nKXp2CPH6W3A4UNb0i
elzpG58TeFuMwCzj/ICacwfe0TOzNCR5RNUwj+0fGfS5qBvnSlbvUAGr4z1qzEBj+JB8bYz3majI
F3Xov0F5BK9xA2IBmMaNd7khz/Q72H1oesacvq4zyGQh7vpK27bQL7dZrOouqk64vSE31hO/NvQK
J46xbHyCNAOEiiE3SByI1FZ6fSohyEXcCVP8+Y7RkSR3kQZBdteEUHb3JzaSCGJQDrSNPhIDOBQv
N1GvkN1Yh2zAWS9BDHC02ym2vRz4yuYbVFqI6RrowY+QHDIgvRSQNgWAx61myJHuZ1y5oDbJomTu
7ycyNcMfVa8h5Dx3INwTONrWlmN+Amg2FekhOGLX4cCe06gBX35xhJjI5OkYl/0gc0EeHUdP/TJy
Kr+UR1Gyf+VmCA7AfqF1tmCSgVjnwq1JIRMkV0X+W5u6Xd8HoBCI1D2UVYqB7BnwngwaMUR6ms1c
kHzw63VAhgur5gIIA4cxD2WVwNkArcrCOceOhxFcFO4LnXqFcl9bpn/7MPGhAs0s1HKW18xnIYTH
5jZWWrd4TJnnOMWkXfIjjqxjGYmIRTasLPUIHNhlKhJp3PoDQviwqZpM189oMUGGK/JtTcIIipDY
bcMOoPBA0qAibIM+hUsvtFRpjBFUwr87JDX6CNXm+ANqhRA9gYpSCr0W81hYIUW+kUIvBFPdUnGQ
h84l9HB7W6++IAhdgYxa2CAWSuOrN4iJ0jSjoP915PYoAc+BHME1m/fUACmFI0KSXy0b1sBgJaNE
jTh89WDUraa0rVlTz3VVQ+z874SkQQso++01XY0hoqiKpAMFGEAQMIHscAcCzImqSgHmPtd/nMf4
UO0ivwXXpscCCKHshR9zeU1fJgEOzrqM9y+mDoFyBjPX2mkMO5nrRJqkxC2Nfses3K1nD4pXvfao
DsMul5ywizBiWEBw5qtzN4tt6GUvEzFg9bji6ZubaGwIlBPPSXMv/2bZd6hXfnk3MRUG3BXIhTBg
e0UiyloDAOouMqFUT5XqUEIueEaCuYOmtOSzavDirjtgYhW0WfNsneN6fB01/dvci7KFje+KX2Lj
OgMh4sJGwJ1OsL04HUkL7TxTV9k1O3ZgpWuqHhR+vCoYD8LJh2t/RdVmmbkFtg6Rh2eu1K2BSE7b
1y8o5JT7FAjN0FSlZ2fA9SPY5WsnQlYOOqWFeAazOfycDOj0QY1JEXn0Pe5Zr9j1h/YvxPIdbkkR
KO360GuY0YUlBzRGC2p+7bBWJjEIHo/OuS0PkQSuvPRDGdpgSgy/VBvBY2D5KOvTsRDcY04GZbzP
W3FtzCgh+dJCww/KBG7RAzNc3imxZ4CxdbiHXJlktYKtvPpoaDuAP3ih3MD/QJmuDZo1mzsWZ85Z
izHcH4+WfITSXL6zE70WRM+rpwewlwt/uQEANlCm+Le2RVHfULSxq/9utOlZMqzv5fwTyRUI67SX
wix8x5jCYW58aIyKgtyVw+C7YXEO2FkWTjWNOwz5xPKJOiw6qzFVnpFU3U9W/keKVIt4uQNZapA2
KVBgS2vy4Gjop46EpL7RqrW2/6rvYvQW4964mhHTUZVevsjFKwggWwsdLXCpjA7m79G4jxJkkmgQ
ukauG3cka1q3btJzH0mYFYLQ5OASyLftUnsWoTWuPv7yUxAZEAmhNYChzvVPwYB5AwawBAoO/+vK
8dXpwQzUIqYDfMQC1uZnI4y+GlkBRuDzMIR14xHoF9ovVAqZJNhXvjiAMufKEPfyI5A2ZTPoR87J
MJfu8srU9O5J0V6jVATbW/x0dUg5U8uaL74gYXVZz7Fjn2fw5HtF1yZ+2hZQqCoH3x4maHvYTtDk
synwYpFd7vwMJI1i2kHVI25+a/M5hRRA9cEgb8cmFwwYt/10wzdMkMXpILJEMwOkTOtFFpM8UFMt
9TPpTw77VcyeTd++aGL588jr0EaGsAG6jmsTmVqzAaJ0uI5Tf6YQ5o7vERYF67jyC0BuTcjFob+E
4aqrMbV+0CDDXoG0Jcls1xkcD1WW0dwz5eX2Yq5KuUgp0LJAMgwyfhUz4ZxX4NJj6ECZ/7I/DYdu
1/r/zf/UHoS34LI/F35oIW9bzAFPhd4FELJc40Lr7Emu8x4WMbkF7gBpio5jUTYBo0rjN1Lee3lh
vcxyVgb6ZJ51KDwFo4Lx8DqiuwLzVoJnB+egmJmTMa2AyWno6oBIjMfNxhmLKMat8OzAXA9k23sQ
qA8Q4j5SBReX0VEHY+Kp4g5NTo+3t59zV9wryDnwilzYkfG9+ajKBkvulQSpeVrapwLyqjTREhcq
dq9ftINsGK4Ktj8QGy7FrLXP5lMas6nEBQ0eRx/KkZB6+l13TLCRy617+WWXKgRuZFBEIhVY0uW1
FWlKC32okd90skfNA+kF/RqeUsD61NpY+OehHIX0hr/2UzmeyhSjeCGbeuXVIU52ipG7gQuigSym
xYog72s8tlj2Q8uK59HoT2kOBJkKwUMPLB2Z4JRyeQ9+z4LwWDgEFzUDjHWvFzxIBoU8pmL9bRLw
izg0cLrEQ9njAGCCF1e7bIKUnxl9eZuXsb0FPouzBPgWF1CrotBlsCXIIZ2VR0cdn1JH4C7KxsLQ
BXDQdlaAVYTfrBdmVBACdiRNCc36rQf0P+9AtY5a/By9TvqDYVB3HHPPYdAZAijTUMOYfG9a5rbK
21RGYdkPx0aedw1Yvm478rWL4Yz+88NQg1n/sIhMVVGnTA71+slOfhSDYIRww8VgADoUaLlDyQEv
g7UBbbAg4TxnaqhOqi/pkOsDWZPSPOI9+qTmNQ7oG2h4JLx/AHEZgPJSRGpKm0sEEzwIdhZuSn6U
16qZTU06yGGNLnxr0Kdh+n57E6+iDmBdmOj4xwLntniYoFE4FXLYlr+J9tjkhyoXfKeNfcQgO+49
+OkiLsdTK6Q2yBHrAjqLxqjcob/fjT9mNCJqyb4n6c+8Vz7AkAxx7ruWWXdW+/cwDgLwMv+UhOsi
VUX6bCyTaEgGuHPC5GqomA5Svv8iNsyD/sCe+wCALEhWiJSc+EsExtDzhj0Nw+XGVWiq5y5PjMis
X6QCesrBwEbnVKCkfqSgBmTeIFeG5vXgcjwiPQHJ3O0vyj9SAOLFFqM2gOGIJT7yU1UoycUyhbrY
GdOuuwY8Y06pBp3yMpc7WiQ7CerETrtvh0ZwXrg8BXYXrg48xACZQ0LE01oA6FbqFa3qH/P8pOeh
iRJ3XO5qJgJHbSwQ70vUXVGIxJEAC/P6XE5JoZlNlo+hvgeiLYiOyh4oBEhyiWZ7rw6HtkCVcEeC
3QpJAY9LyQZw5/VKM4aqdlIiT5dOUyW49T8nZFYXJWwg+UFeh4LucpOtF6O2ELpOZtiYH+fdFJje
vAMnnpcGkhft9EcIIzful1UXl2+FeAIuCwsDXQrgAWureMYOkOOax7AARwzIwU3JN+jzbUe8Cl7I
uRf8K7Qe8FgE+HFtw9STHPXQbgx7cqzLR7s63P7713EFBvD2Q5UYfCrIXDk/sJKqU4hDxlB5GXzj
e+K1HvgUvBpDmSAaj3eilup1FFkMIoDhSKPWiCmI9Yr0PCKZY5Ah7AJlZ3rtnoTp3bRTAvkQeUyQ
4WwcJ0guoaWz4F5Q9ONuH0jBaEbXKOC8ltP5frSgil7bGBW0jVj2x8lQvh43kPJjGBkjCUhgoNy7
Xp2h9WmvljhWihGX4MlPXNA6IgGdMV+ugpw4irw6v0+77xmELgSfUsXf5k4BsF9A8OBjLhy6XLrY
2zpU6SAqFGZHMPXuhjD5pezlnepPB+MYv9+2dr2zSEmXrjhGWaBwZnGOOWImOB9bGCvI6E7fDHQ+
1e5QpQIQLt+oWaYpVnaWRV+8shNLLuIIYsmhDj6TPdA3+wnMy4m30OBHQSlozmyuCqQUyxwHquEq
5y9SqXWQZ8bn05Q7POo7KyDNWyQkBbj+UljUhRnukVjQHgUdtYYZBilaqFkPAegBmiDqyhfobzlH
pehNN26y7pS2VgEFkOzN0tKXXp8UQQD4XNLaa5ayDCpQOB/oqvAv/HrE3J/cjQwciaafta+T/G1I
79JQTh965c35TnoFhOKTa9cg9Ab5uPJc/FDlnyYxfWJD8dNxtSj2c3Jofkhp7GNSS3vrRRzcV/kz
8g1wkCL+4VkH1+Y2zJFATVRjPPSsTi66Lu7Ygii/8coBne9XCuGLTNQKXv4ity1AyWBH0B8EOzA/
rKvmjWVDd6UPHecRl7JH6txNIHiLgdOh/HX7LG3YAtR2SXSW4tVVDE5jw0pIxKbQaMGeHjfdXRUp
D2YnRa7E5KdeqQXvkSWoc4tDMo7CAc4uwv5njL44VMVQdLrUt8j65TqCDGK5aFiUL5U62YeujStX
aobSRf9fgPTlqyP/dZovHJ+7bcqmrOOI4aI23PRhYQLdoyMRmq9R66O/v5MP1B0+bm/uZgSB0toC
LEY/5upMs6maa6kqWEiwoxiRsTt6IBZ10LLTi50OZOTgUhSIHjDtch/b1Tkboh+pY39RHupz7QYK
3xbavgA7X2361BlmXutaCEyY2xZ4BErJKUXt4PZ6t0IYOngorEMYDceFuwXGth1GVtsslIb3ijwP
Ba4f+wiyk9tmNhIHtCcQmmX0luFGvPJaptdlEg/ZHGpxMPizn3jzL9vX3TIJIELoSb5olHHjlCAJ
WpjsQB6GBJm7WluUG0AbX7NQVT6SCsS7u1hNvCoPVEdwC2xbWvh3/39qtL5zWBZZra5TFspTvqui
6N3sesiiNe+z2ZxT+Xx7Jzc+GAo9KjpLFlgi0BBYW6tbZ0xIZmghICc71jG3ibpDTI/gEfFuW7pO
xfG6+NSMRCUC1VDONSAm05DWtvpQ7n71kxqS+HtW1oJkfCO2wMjygVC1wjuRu0IxZKFh1hqBU+qC
egKuzIMGp6tikiV3djNGWG6vaWP3sGkAvQNKAfewOXN22WsTmFm6kDjAbPh6fEDNBIJE/6GZxWUu
IqbFpK6YWNSF2tCiiqDU+SFWbHrHMBwXKHMqCSL0hguulsU5Rew0udU72MVcOY3V3qSPtg3Cxmif
iIjwt2IytJnBqwD6X5ytz9rVxdLkKCkzfZJJCLrkQzRD4reufsUs/07p3oltZCD3HXVna36OaHaC
kgkOXBwQKJbf/pIbd/zl7+BHTmIrZxHRFBLG8n1Ji8fW3if2HeBRrqO9t/KHKqr7bR0HXLt49SzV
qasIpka44ZNi1s8KZI7ZXardMRFf+NZnREMAARL1Eox8L8+7i70dUVfM6ey0oc308m4cyW89Gg4S
G9NAHjBIKavxn9u7uPG+wtjJxd3OHXKwaPVdN9E+rOKe/KbUOumWJAdSnuPhHZ/GOjb9FKn7TlYo
pHGSZWPL5zi3U0G02TiZqx/CrV1ilVaDtImEdmmAWktqKrcZkndHnTTXsVqRCs/WPb+yxz0sMQie
JFU09OF0WtKKch8dnL3qNp64prF1+a1scVHHNGmfps3Yh1nig2XBz3bmR1+6ujsU7nL7Nd8UUQTa
8FZUoyAsBzo2yEt+Lv/ClRhBSppZM5iT5zLoW/tPVShh6nxx5GHJUlZm1LXHZjVUNwA5oKHRvLbx
UU4qN6ZPt31046SvbHAuqsZmCwkZ2NCSoK2OnW54+ezGaEDHpjt0u3kUuOLm3iGeLiQZAI/xbxw6
QicP7IA0JNLObDHG9qDUuy+vCSIfAGwsw2V4+HMegRliXY2o2qGepu3w+D5o+zno950gu9vYupUZ
7h6iVT5FTql34dC8SvlZAtGZrkJ3qrgvu0NuvcaiWQmRQe4ictIYkxI660O7id+GqaFoT0hdCGmO
BtP0RHfN2ax+oibbeROY0QR3Ai+Ksbjjar3Lz7vwenCoaEqdwlXUe1R6vR/dfRyk3rgrX08PuR/7
VGBwI2Bf2uOTzCoiXZ7NyhyquPA9CIS/gDHQs8sf1Cjv9VFEnLfhmDAHvkiolS+sKlwVRW/Gdmod
mAMEJRg7VDaY9k4bU+CcGznZygx3qIsK0iVNDTOzSZ8tCkKKNgJ8evyuYdbXgdSfnlSCp96W36Bq
iRI2AFM4DtzKJlkek34CzBWuYwLGzZwdm0vL10GSrsTuWJmemdiiN8JyyriHLR49AJCD1diGdiJ3
CuMhTWWLWR1aeYfSfJDKcC4eYhG3/EbxHAh10Fxjpg7Q+Cs9bbNKRjOenD7EGzp1J+nPzMwTCsSu
zJJQKfaFIt/ZSfUUyUJ1qWXf+BWiMbEghpa6Dd+ynSCylsZUJ3h2AUcD9Flrv5kdkPJgZKBePJ+1
zAqUFkTD2a8vRzjkSHiiLNyt1hWjsWYlQ1IraRdaKsg3bD+qdhq4339KJsaLHkpROXNJD/iF4hMC
SLj0S8EWuz75A8swSZtmdZjOw8ukRC+a6PCJLHAJij4oLG30tA6jQXsfTSugxiBKajcOOGpqYPUC
RmMB8HI20P5UrVGRu9CAyORQKr/H+aUAJcPtT7OVj4BxBHV8ALAxz8lfcJEhOQWkz7owHlXg1d4x
SfpM2vowR9LbBPbG2szcEdI4C6YttzG70f+SU/oh+BUbwRO/AkUsjEuh2MLXhI00Y2BT0rqwtSIv
SiCgOkSB07d+PbevY/0T4/jQvHw0us6tey2wZueFmmNIjTZUysrXFebOXSpqW26dmMtfxQU/UqKP
l1OrDZNjc5S/IVXzB8MdAtWXD6z6eqax9AtRGEHPCx087n6e+rFqTOCLw0yXdsnQQyCp/ahq7eX2
Vm/u9IUZ7lYe5CKznBiv3tKssc126Q96/c2CpuaUk9NARdrtG3EV8jAohAK8Z5h4yawPY03bvikL
pwrnRM0fDLBIuUxJpAeo5ELK2aLB7eVtmsOxX3SbgQ7jwbaN3ZugoyZtmAKinL0R5Wf794TpkNtW
Ns4m7tx/rXBXVOcAVZIUaYM7wtPkO9P6pWSC9sUnYwYXxVY2OOfL6DQlcp/hDsRUyPd4spOgGtUO
szn11Go/2VzHBRjp5e6v2mihwhLPDQQYtXjKo2fZntIg7no5CmQM7EgBkpMUs0dFapxbVCyBKhuS
6GTnKsqavZFbnc+arDnXaak6rtO0GfKxmXXpfU4r45TYkjN4g5TUWWCVA/1VdgSis6XRVs9jGpNk
1zF73qeZDI51qF1m41HGUNNbgTqZaOu3btDVvnDRHfDXKXF6k4VVD/Ww6YWND5jrdPt03GlW5znm
A65yr9GT3e1vvpGWwC6Q9bjAAJnjX1Fxo4KJZ56qcARbFoC/fq4VYdPMH6zt35LqFzSJ/R6sR+5t
s1tdlpVdzg/kpCgteYJHN2w20QfUeu3QD7J9tFWWns0WbYUuSuKDahWRn5iZ/NhS6wNDW8Pv3KKZ
T2JQirlaaVWvUC5OQwiugXfYnk5KQoaAqCl9ThOp2KdJQ09FH+X7XGmSFwqQ8XMTF/Mvao+J4JRu
BCF7EXsFdhj51tWrikBfsEyzvEWzrIxOOrSaT72FITKL9OVpHpUwSqxM0NDdPLNLux15CGIs35aR
FIVQO6J1qMrDwc5GD+rQ30roKtz+XhupASLPv2aWn3Hx7FDBc2Ekg9mGBahpbOVNbQTvuI29Wxng
EtUsgWSCAZ2G0HTi71UN1LeTHpqseM0rVBT6UhDqtgIqnr/L2BSGe5Agr9djZwVBdQp3IK0epPin
04ODZPDAeH572zbeGUAJAUIOYevlP65E7+iVYWR91IZdbDyrwK606eDXneMPyQN+25NqiOaWNi2i
vw+mGtvEQ4q7bw27xGsY6MWwVCec5SPkkeL8geZq0NKTXQjQOVvRAxzg/1jjrt0i1nMZrbkmbLT5
0ZbUnTJYB2QBXo6+XddhbLTuAnnWBc6y5fSXZpefdeGN8jxEBVbZAMEWP0dMisFbXOm7JIUI8e0P
uPXexrj7Mgliog6k83C9IR3NWrFxpidG6De7MiIvT6LCtWOl9My2iU9mEkfvkmo0b8xUftfVUPjp
AM0yBaF1T8AN6rM5Jjvkwuz19o/bODM2PjFoaoF4XoBZ620odLvVobZDwqQcNLfp8g+oF57LmjIf
XmcgpxTpt27VxlcmOffq5Rxc1HXTh+lb8zo8ZX7t9bhqXeYpnuriHpVc0VjBVh1zZZNzsknr2knp
YRPB/XNgK72bvcYFa2FgHG/v6IZjrSI4F+aqchyNIUJDKJoPxfiklQFLBJnqtgmIaC08ccv4x/qj
JfmQGsxEI4Ooqqv3fqf80UXCYFvPH6zjXyOcZ1igduqojS0zXHOv7Mqg3k9PGFVwAX33naOoj7ZV
Y1/Z49yi6OYGE0R9HyqOWz/Up/4wyChKVQ/1bik3ExGT/Eb4XtnjXKLR1bSNugJFuOy9++Gox7R9
pUzwUNo0Aq0w1DA/H3Dcl6qdGu5QIZQWUPeOX8bKawdvLL/fdrnlp3IJMcCA/1rhPpXZsqg0yg6l
WPtno3uKDg5+aI/qgzt1HgUQ+rY50aK4L5W3dTJWqjyHJK32cq57Bqgqk8Z+L5l1+M9McR/JWdSx
02xE6VCVXifjuUyde7sg30DIvLttafNMXewhdx+YVjHkw9zSUHbe7d+2+Q0qwLctbIbafyxcPcAI
LeOkzZU2ZCYu8AjqdJo/G+ahU74pibCctrUe0PEs/UcUClEzXMcIEKW2Sd2D5sc5AJGn7DS8xz6b
Ko7HssP8B0BfIIxFycrWGi+tcjmRGg+VU/YKDRNoSRl+I3/oMua3T70QTKxu+DxmgFHEkkF9cj12
qE2pYuboDRA0i3TAUkFaGVJ/AU47vgjCtnXALozxyGWDgPO5JTCWGL+Gv9FLRcVeT3+N+t8F9W97
ydbhQtBFYQAqNyaqruvvlhrI/1GNpSF0dSuwUWh+kdyrquBcbUb3SzP8h+rGKgYEln429tQA+qyl
GwMyStwaJRyomP99e1mbt/6lQS4SRjaUjozRnkJQc3jarPnyiMEElJNVDPhPk9tP+qGf6vs+OWoA
aTjkdzZ+RExEK72siw+Vlz+DC5U6c5I5Q6aJWhI4QxJ6yiURQ8TmGbj4glx41FiWO51iTaFVxZ5q
+2TuXUv+KJbu8LfbuypyFi48lqM6MwOMJKFlHZAzlrEnRUHbCaA7m1czyo9oO6A4DrZYbkU90ak8
mRruF196VHwMKYTJO8GQwnDv+Mbr/2FNF8a4NVWanA6ARk2hDXRqpUMCHRiN+Dx277ftfILkr1zh
whAX8VuWVeimqDSkKI70adDgTVWbkuu8j2myn0HNOdWvRn4ieeJqo+Qi14rswUfl09Vyn3x54EXT
7ItNNrh33qBHLSoROJFyf6fLv+mrUJtu01v+XbDB1eYw6FIBqIedtWrIMkc7CfTtjRxYo4CpYfOM
XdhZQvfF08qJaYbuFNxFYw9z/4eMguC1uQ5QzQB6DqQJBCHXf18b5YGR0pjDAeoaY+J877U6LCXV
Kxm0UgResnnPXBhbFnuxmA600lEvWzQEyr3044N2SPdZ4WrEVYJy5/jSTmBwM3xcGOQCJYvlZqob
YPnN++xV23Vu4ef7NCiXR1IwB8kDbm4vCUTjdJv5woXZZdMv1tnPEQNkF6EkZT/6xJ2z+zoNbi9t
OblXB+7CBBdGkq6PTGeMJjxbQPqsfSQ6ZmonvwESOHOCSUwbK1oTF0qIHscJ+OYGfLsxUPzjMobR
HFJv9jTv4X+TJ4gMciFlBvuaSmIYnI3z0HlK/fckGi65vYloIKy/E+tVNkD2Zg5rY3qP7b52pSI+
oMl2B3oLb4DSe6m1glfM8rP/5w+HmuvaJlH/ex+HHTnS/XCAIMBRjMO47floA6/NUKrUzjQ7Uyi1
1Xmsfjdl60FSKpSX8fI4FZxskTUuilR6NqeVCm80q30i+U0EdrAfsQrmQ1G/8na8svj5M1VJyxRv
TYqc41zoh254oXgzpaJbevnBV18J02cLRnSBeHDOpyh9rsUUzqfv0aTcpQclJGF/or7sD3sxdHjT
1/81xzM2dVPTJsPYDcg9jhUNZPsxmQUXyVZHAyVMzHoakGEHbQsXMSJ1qk2gOHAnnuKw20tB8dYd
iQeqZ4GHb56qC0NcpChrpa/N5eC2XerF6X3JjomCKjVVXCkPaS6oeW7uHWrVmN1FXRACXGtPRyOq
caqUYpqI3I8Y9ZFOdS9wb3Xz4sJoKTwBpXXUB9Y2mqiSRxtC12Em3TvqISZe7Lwgd7GN0CZvug7I
974YdlG3i6K/xxYS3LtU8+Ryl1ShHD3Oxms+JW4swrhzsWThu8bQ4j/UdHw5W8pZMjUKRIAr61da
Nb6KsV5NUv1Wp/usyv1RV77P1tvtm4fb78UoZvHQ9ERjBUwRV4iBrJuzdIZRsy1ejUR+L1JzZ3z1
oF+ZWX7GxR0665khY3YR/I6jfh8rP/IqPssY+DfzTJAlcP76aQnDmWCCWh4zVzLDSsSMQZri/ohu
UB1koK5nTP6YTElGn1M5VAPGh5yq/bqSJU6igslJzBmC28bgkiE2UeDQR4cejehekrykBMlO/nz7
W3HZ4+fSLm1wmyjnbHKiJO2PqZbEnqMn1oMJjVdBtNxww9VKuHSnTOYhN2esRC18mfauASR4OrsJ
2afWEGj6ayzC0orWxcUyJxokklBY7NEFlo5RjZ7wqVQGEZUNd68t+2cCPYV+1NK6AWhi7YTVUJe6
DhwVVLYnoPcDyqhfgEMnte5VWaQ5uuGHGHkA1A6HCx0ch4ubWczQJaCKdEzzlzR5npo7e/xejN80
82EyBY7BXaNYGDwd/CfgHMD6QDuzXhh0BrJqXhhM5al+nqJ+l1nNQ2Q5aPBb8+ttJ7xtC4Qka1s5
a3FfZ+DRHUfTZ5PuWcRyId6Ah7whCNTXselyWRgYXJty2tqokfP3R9brgTPR3UTYyclyQcTg71Ju
+1CkW9vBSEdvpxq2r8uUIO0hv6IVmPZhKMa0d2BLwQSCDhY0bW83IjU4vgP2aXuZtsYNDqIDCLGv
bTc5Zi9HlVRHYCPdlpV3izb6CD2toIka38m1u4WYg6jEjyG4CtZy12R/LKjDs9oUoEf4YsbVb+H2
Qeo7TIFoAztS4swPja1OR6OInvJM0n2DzCSYu/55yuXI7aT2YzS0H9DeAcVGK8Ib8QWIq1/CZQFE
qss4tevqCFiXx9jbZDXnfkHnlD8b2UBGlQVDPu6chlUuG8DhzpDFtSSQNNDJWDV1bdKemSGictzy
/cuPxQV5O8cwZW8r0dGxEyjRPuUllEri+C+J5E+3T9l1EAbhMt7xGCYHPwOmUdduERcWRGQHG2zV
VPeR5WlQ5GxAWA96iKg9lfPZiP66bXHzFFya5L9+zOSomTJ6BMoqcOQHk73qFnFjBZAru/Nk8xjj
Q+QiCJvQLvetpzh2qrEFN1PaaLu0/m0ld5rz0bZjACRTUEkvygjCg/nX7eVe3wXrDeY+JZWHiGmt
Fh1lFdJt07eZjYeJKK7TQdrBFvFMbzrOxefkb+5YktTanqOjaUE6gjVt+9BGZbfLRwZ1J23o3P9s
dcvvuUi3xpqOlqTgpotJuuu7fdaUvsrAF00e8l4UNq5vuoWBCyRKBoCzULXkP2AxG0lh2/WRnpo7
Y9ftQWyonM2n6vD/SLuuJUl1ZftFRODNK1CGqu5pb2ZeiLGAEEY4AV9/F33uPlOl4pai940ds18q
opOUUqlUmrUQLqBundyBkHHfhPRWxpm1tqyI9VBDRH8VplCFwKEpB+7EJFOi0aLMN5M/SVIdOW3B
VdVIVnRNyVNRwnWOXlOmI4pVonR+ArtzgVYxPd3YNA/GetuN79f3T4QY+XCADvCakRMClwMQQM83
MMs0rhhA9UbDFpAYrUeAN6VOEWlZGnKSYHKl3qioYBV0SyhDIEP3lksPbZxtbQ2NbOj7u/5Ba8fl
9HuECCM33droOkuJ5uwmUQOHvnfAZ2c3OpGEMhJBInxS3wFFF1A8SsTiL5QDNE7T8c7ccHprtJVk
T1evGUw4YbBYx+WLYd/zVa6sBB6PqdjUQnPLw5yjsuQUXnzMk64N8QM4yTSvTK2ApJwngD9qixel
G+d9CQxsJ9QBMH6bqWYcEi0b7tK2ii30o41AFwU8m+TJ/zGReJLF+LAJ4M0A1xJzyZgHEPZARZxg
w2+NUVvRAOhv5tgCoTky1GZTTGpYFkGc/aIuwL2UwncJ+pKy9i7rlJB6b731WGd7NTNCjTc+KuK/
rtvH2vE4+TYx5VEgWMi8VleiZPhe2FvAco/GXYtRITLtU0UibO3YA9IFUH9o+wKQrBCCWioSEtTC
4XDMR8QegMWm4z6TcUKuXcHeAp+G4AzQUGIA3yRtQ9R+6iM235roO7ZNfTuzH3m/UYCLVrl9IC10
LKf6YoeBLIz6JmqcSE+c2yOQamqOaQgFKKKvk14dgEQvyeashdQLdvE/EoSLQXGmGDhNkxKRVNlU
3o1dZ63P1VzW2bViD0A/A5E58PVAv2Hr55q0RqEnvE3HKB5CPb0tjKfBikMrue00Emru709bn7ZA
0SygTDAKkQqVa1oxGmCBj4CG/wNMtE05+sbwy7T7Q+OQIB/N4LrAtaBlGewDkhX675FtEOIzzAMx
AjyA5GAy9J6Flnerpgdwl+LFfLCVd1BxuzIM3xWrPxMpLCllmllPKqD5gMFGm1sgfvtDuTGN6Lpq
MjHCbe7mbac7AxxwTFq/HW6I+t2svqrW7rqYFVPHnA1OMfrrgAOlCvdpjeE9sImgwW+uB3+2gCBk
U4nDXLF1OEokEuElMKmvC3uUguiegSsdQ8j1fR33d55y36QyUMuV5ToTsuh5EmlRt62qglUcF7WF
qgbY9myy6eIisDxZpLyqj26A0Rs48jaO8LmoqqVmC2Dm5GBoOc7vNwO4sqSaN9c3ZuUCXgAVFtSL
NXyIXGemTRqSHHozY34ztGARGcJaq3YO5V+I/S8e+cjIoKkDzxwLqRLhDtZALpnZYHONuFocemMC
euywpabkPbW2dohSAdNqORjxEu8n3Wq9NmcWj6bcC5y83impGXiurINzxaqxQQjXgCEIUC57+YwT
a/BsxcwdG5xUZXxnZjveSDZnVY0FNwmcz+aSyzr/+zN3vSZmI48Sm99PcxIUevYA/HuJe1sVAwT/
BVIf1IHiWFEJ4xiUGNTSLvWV7p6qe61//ryZYbLvHxHiHa47JTjhC4NHff7HczDf0//hWR2o3d5q
P9fEv8RNIJn9K0rwAwoayGd1gDZzsukq5Mjuvez1ujZrXuBUhLAvtj7omFvReZQBwqUAmjwl9sae
3BsVyZvroiR780FcfmJiKqZohrYxecRZvR2M7kEtMF4GXvLrYtaSQWerJngbdx7qhPQGi9qN9W6E
ySELvNv2Zimwx4GMoEOm1PL7iVKcKVwfCU0Pdo+3jeYXdjQmPyUayTZp+f1EyGgypscpNFJ6v/6l
AoVyZwbG24IiNGi72I+P2TPQFHafJXD5sD8AZSNSsJcav3DVjRz029mAHRt7JURn2aYnFHzmwKX1
aGgoqSz2Wl3ME3nCOwHFj6LsYshL3D6qJmWD8ucGh0tiIavL+VeMeILVybLTloO00UbTpAFKqR+V
FSkyAMePDiohJl7YS/9ZPfEW75Q612sVYmrwYnPjMDdTwJLntLid6GbW/5TaY96AcI0cifWIPlK/
NjZcyfx0sDaUsMDopmge0ftVpTdABdmkE9DYKYl0RL/TjIu0/jO19GtflEGdRm7/7uS5HyOvjY68
x67FUAlBa7L6w6mNvdOWIJC5VXLzCAbAu0mj+KXdTN0QaoPqx8lN3MpSOatXyon+gmtho1qNzIaj
nIDioismQJxlMwArwfrZEgshn0H6mhqpzSPTfTLakJh7iqyD3b5XeZCansSBrQUYpxsqOJbCAift
EOMqruZbr9vQ+GtN3nPzNeEy1NlVCwXQBp6IAADFe/H8wHvpQD00AY6R1R5MMJq4HM1dLszHkNww
qyqdCBJjGIwFmb1JQHtWZXte5V8wOBLWrrvj6tOUIItx3ZPJ9BIcyjRPVVbymEcgN8Rw8c2CIDkT
2x/Bz31d0qplnCgmuJKEdF7W53CZcfmrjMNK2+tF4WfGhqn3JZE56MWUxaO+cPgsEL6gGBDDDpY3
XAfXFTxK7m4nEAeVdRqSCePbgGBOvDzItWaTs68Tf0+JEc29bG5tLSEEvOmFKW3J9QGw+NxiSs2a
tcrNiqiwkzZUCjWwO/u2BqvjPA4hOiKDsZ00n6q09fVx2rRx8UNJ8gO3pm9zVf40OxUfODwzFxCW
17dixas7DtpMgb+7tAmIGcHRrRkFHXET5cr8hFzLziZuNCss/LwYD0lH4EwAWRbFjvMVIB0IVwcb
RCYjtSLdmb6URhJarcywVsIL0wD3F9LFAAO1gNx2LkevK5ZPilNF7YR7uNwiNAPjTEBeWbTgAMu6
WC696Lk4wekMbg+sDAviBvNnCbT/bpDchuIcFaLMcwnL/p1EF13ddCD89KpomaPSQrZLOz+/4aG2
SQ/ArL2+S1JpgmubDGapNXAGIp7l2J4wxsXXmm5QTc3XTEOrOtm6yVfTbm/pPP1/VRXcXWkXrqZ0
WMz0Zgi7iO2sR/duwaHKQhndyGUS7nxVBVeHed+EDpPTRW7+x2Q/x+SmJFpYGkXAim+t+0A1mUSp
ZQo+z3JjPuIZiXKG5YNEZFcFRaC8mj5eDkv/v2QxLz3smYKix6mUSmEpBtYiDNiDoHFHCagox6D2
viBYHKWx4arh2AsZFQZfwGkpouqbLB454SjWpEBtNm5IGIcLcBl/UkLZ3NramTsVJSxkgWZ/BRXz
Co0kcwD2tDC2JBkeiQSxWMDJ0GaAuq0iOn2p+9dU314/Zpf3Orhh/y6WWIXtSyB6g1cPDTfNj6Q4
pA2S7uTbqO0HPL2vi1qp+JzLEhwvY1qKcFpd3qfAk8eQUPII3tkAwEkH/akC1k7mK7tup9S+DMVo
8Uzn1y7uWsAOwyhsMMCILQgT7Wc1L0olqiftZpw9v9DooeBteF3DFUtHmg/wNMhfoKgtgl3Hhqmg
XbVTItsGx2rQ6C89gCmyNnSt21T7fFoJmG9IxVgoSVog7RNucifp567tZiS6hx0FzVPeRjUmxK+r
tGIf5tJ7CSwcDWglImPOmHlpX6Twwm3W+PMcb0Zj8E1QAAEsJaSJIxG34gwx1oo3pIV5aXC7CIkM
VhUTRym0i4b0JTMrTChgErkKO4xDqxA6sJca1D3XVVxzh2dCBbvMbWeeVDZVaEgPzYMB7EHz3rj1
vqlbK6h3Mne4piJeyQB9AeIUbFLw9w3FzTKNONHmLtm3u3xn7LRNsyOSuHZVKzSAYlACqXoHKHrn
t3XOYlJ4vI7R27k323wzjT4yn5i6AlTYjEDkLkl2rK58T3m1uSTOXTsIp7KFSMHJxpZRwJFETfZN
R5Q7u35i4K5pdDSp39Z98Xkvhil2FCQ10NWhMVKIFfpqGFLXLZQI9ea9UzwoPaC0OvQF8DvTk0GQ
rii3IIUtrGTLhKUjKNe4sYXOHUWJQBmeN4GnvzTmbeHsnWzvVp8vyi/8fqD7Waqi4K0SgkitsjpP
rVJ0lWK+ixevRpLcKUstfMIYCsd7vewka7msleArzyQKdjPbHjgjHTyVE5D+9mmkA1y7qe/bTzJ+
LdHkmRxhGe1yYqyYIccy8l0HqJoKLMdp9eP64V7x/KCmBFUFeoDx7DKE02b2sZmnHskO6PLe96m7
aRh4IF0vk6zaip8ETJjt4F0Hnwzvf37anLIc65qy9AA4oEPNKt+0gAxmdkmgZtaeS9tf1i7TU4Fi
VJVrtmLwXB+jcraPAAQIgGShWXdljY4UvDLivg0GQF/3hhu4UxcM5rM9DBuTqb5WfZ8NWcpjzWqA
+os6B6aNQdchWA0g0bzeq2l26N2nuJ19TUcytUy2TWPsr+/o6kqfSBJ21KYDc3iTZwerQUBXAqTv
ecxR4c0eVVk38prxoBdBBeIiYgfwNZ5vakwrHbzD4xDFrXdnVyCP19CJYn37tELoSwcqp4oNRd1B
WLp4TtU5tvrkUBs/c/15BLMhxg9p9dtIJcHkytLhCADwwwSiHEbDhYjBLJSGGw7Ka3R4q+hb4/qE
ZUFaH53h+bpOK+ZwJkm4x8208OrEqXnkoMHNJnrQmKAXJ43PzERy8lY2CcgqGAaHPjr2SIjBEby0
nj1qCeC45v0yTJyCH5rR9+sKSaSIQ+BorteBJNbwiMbJsdeah1x9S8o5vC5lJTY41UWMU6t6rulU
5QwZEObb/U2jPo7GBn2w2wLAelq7BYaApLdt1SbwsEffOMBELlCQzWrMi9RBXSclJIgB85GA/tT5
ATjTqv9zXTuZKCHOAgYX+tY9iKJwSECcQq+OP7F3bv9in0QiXy4XNHngbtcREoDsTLC/VqETLz1c
Lo3rbszM2Uzl4CfD59OvixgXEASou+JyEY7uMJvzwD7qLa2JuYE7Z/5q9mjTk9nF6sq5wFsGhxne
F+LoRZPUSpEXDlaOTcFUPE3Wfbk0dXoYn5F1JstkLSfhJMsDTw5odaAvR4Nu+7b15rR/FAt92f0X
R8o1sHqqkBxb2KMXyj9BlqnOc22VHtyEa2/L2dkDFSGoy0RyrNbFuEgGIEOOYGBR+UQl1exTaxwh
xi3RZK6puxp9uAnJo+v2vRZyA7QBOLLw4sD9//j9RE6hKmQAdQGS5Lcq2NIQ3P9mip8CwXzLtkpk
OhLXJwI5fJg5vPkCIrnMyTnCXQi6ucGLdQhsN4hFN8lhdACZ7vrsGc9O8IWYs+R9thi0EBwuhLhL
EwOypwh0zlfSTpTUViyXRQ64KDB+WumfnzICl++JBEEl0NrGbkzQVtXjodmMxZ50fPDLwvgl2azl
8r5UBRMl4KYCSoor3Bt90pa6C6CUqAOGCB59ITXvsmAZmCQbj4R9HGiSDo01747mLXijpYkLj7/z
xXNAq9H2psKihox7C/TZlWtu8iaiNUBNQ66VAWlkL6M10z+VKYQws5Mk5lSjQBSTPCwT+8gQZePN
KGm6W/b9cjH/qiY4wkTr6dBQqNahDsW/aiXxu29lKQOnWxUDWweVJQa4AEZxvoJxPAGSb9QRzbdk
NysFDdyxQF7dVBr0iYDvVGIjq+aOFD6AWtHj53rCjql2X1V12iO9bQTJvtymYXKLa1J5GTbu1twv
CcVclgKRyRR2TG0mPFcIXiw1tXYunSM9kYHArxginsqINpdwHQGh4A9bQJ3WpTYoz3EdtNnBNPAi
ctHImgXU2HZpHxRcYh8yicKpbloyzeXIlWfNvbPmbUc0X6W934JoLLmx+q9D+XJ96y7t3gYeKQJ3
1UU6Dgm5c0uhI6hfK468ZjGDAatUtgPSirMrY+ZeEQOApYVQDy8/5AQEJ6JwZDwL9CyDSvJpJDNF
WqwLynj+80ltLHUZ4sXT0gHtiS7GhSglu6wGs/RB0V7VaghHXj83pf36/5MiWLtiVf3klosUoJVN
WQrgJiUPDROH+bqgZfHPvMWiDggdcYsgaMfj53xzNK83itldHosYTWydoOtm3yJ71hwybUNlXBUX
B+pcmpgn9UZwPFRamR2SItnGtXowmAwoZEUhPD4WGFzk0gHSLygUV12bxW3cwMuC4HPeaP3vrFf3
nRppyW9rkmXSL6wOcPGIbPHCWmq4wAU9Xz9FV3uwHMTgDqL6lvI/GtF2rJORpa8pdSpFUGqe87Lj
hUIOU1dsmKK8gKD9WIFVe1Dc+9EaAwBoSkbjlz8pGMapYuJo/ExKpyzqETNhmbYzmlsvRdcKiuSj
t88AEskz7nfSGcwV+0DqUAduBnYPwaHwVojzEewDs0fBN1Due1dxjrSPK4kDlAlZfj8JDTF2UXJH
S4fIBaHNUFk/8fD6tJMApCm60VFpxk11MfOvYShjsrsZNmd3Gzb3x7xSN21rRtcP78UdjBbWEzGu
4CXq3NZGdVDViHr9TlOKjZHOG3yOb4wyO7+0wEUUvASoo1GnF6l0QYTaDk3LigMGXAJ08bN8486A
JXVf0HCSVZLsyOWpgjQcJg90QAsbg3CqKs+ic2rUamSOkGiPO5I+xNrmX6zeXyGOsHqFxnQHYO9D
ZDXsVq3LsECn8zji5nVlbZSrq3ciSggkiIKhy4KmQI5Gu8noO9oL6V8NEhUKSA1+Xldrde08A27J
Q7cDZjvOzbtqYdKOkxeHfDaifo6ngOck6HDxSq6OVes7ESSsH9rZNAPFvCEyhywwG605KOCLYxq/
BbWMDK5iZQUXzkK85vA+RYJJOLQchMR2rjgFcI8Tf8B8TPG9weyZlwYdQtts+nF9ES97cxCUfYQT
ID3C2ID4fiwtDNTr3jhGpNmzEU+DySeuG055h4GnFBhkRei68U5p7O1oFD5JbrPpVwxECzOut0xh
m2oYJfZ6+ab9+Cb0YqPWYS047+c7C6IbVxnsboyU2jgOjXuT06jI20PsVFvFVAOUDcOak53akqAn
N04RSxJU/8cXYBAKhVsgFYteIK41Cl6RdowcG117DdoTH+yM7KahCEw7DdNpryLhnVf2xu1YkMmS
wCsWh3Yt00V2VsM/8XrIu3QY2OwVB90EgV84eNxPE9/7dLe4pZ2JEQy7S4uq9GoFOQpQzWDoMtTG
m6rvIi8PXSK5Zi9bJPCkAY4CGJKWFQW11Pmm1rGm5GmvjFHTo3Q1vhTjbaK+j+0fy65hcugJy5Eu
K4BBOfjXbfzyhj+TLBLLK+Ac1WsvHiOm1zc1Bk3r2XfjX3o2oNN7m6o9rPrpukiZtiInFIDz/1fb
kVToYG0xMjz5xfhMa3YYENzW5R9HA7Is9wdPNk8v01dY6Z66mLArgAqTqaDDAZgnOI1GvXuom59x
gUlMBfrqoUTh5Uyeh1FYZBgsBtMs1BNEsAw06ptxp5hNRCw8fEzgx6nKpvfsIKMksKywaeOA1zm6
KaWNU4s+l6IxfQfrMlBkEC6CfjRHzFUYTWRhCFMZdrNXh6q9H/JNDmAD56ABkBi0Sn0VzbUpgXW5
TIctZo1M2D/ChcWmMXIALoXeHDwD2n2V7yYIcVPgfdMnD69cMCs1IO1xQYGZV78cSzYcc+kr8AEe
uKRcdJlgJFDQ3tZpVuYU2leNi4EioO62oJ/OwnL4dBB2LkjQlMRpGxNcgYcYveB9+ZTxdJ/PGmZM
nv+NLZ2oJEQRBQdhdu32SLmUqOCPVjP4aCsofWZX5H6qGmTya8cKl9e9z9FzuemRNdxd/4jLexjc
FBgHA1MOGH0BJHLursauKzUv95oogV8c9I2H+Vs7eZwBU19PIU8lOl9kwNGWYS7Fdlz5mN1zl2Dn
JFZnTcEHS8fzyhss29dQ+Qk41/tbzQJc1cDTGsXdQpUY72UEdS50cSQnQjWXaDlBDHNI1J3Rfnfo
nkrT7SvmiQoLOmyhE9Lgl9nbEYEancjBVndDjGSnpmzpSAF86gTXd2zF7UESZOFuAeKL6OZng2FH
q2aODHcO9NZAI8HvFLW5oUJpush2rC1CIu0wk0kVjl+Vp1mcNcu7eGJHJ2M7VVW3nFFMSYwhpcZX
6jJMu0+St93q1tmoMoEfT0XiX3g4KEZP+0YDHWylTTtqJrrfF7g+CZClrq/q6v79V9BFlK0bQ8mq
Cs3Y3mQ4PhnjPSvKo8bzF/3T/QzLGXAwjYtcPIqC4py2VY02JsMNciiKDInBnZdyPzYeW+DHouv3
X6h1ImtR+8T0K8y5p/XUItGg32oJ99V+l7VPCn+/LmbNi5iAIDJwqDXMfgpiMJ1NkaFWu8hoLF8b
mG+BahDkH7eVfq+Or2Pz+efDB14y0goq8igX1a1OZU3TahN6d/IhyKZ93NCdboyhQXee8itrZImu
NQVx54MtDflqnG/BDi21QfNchajOmVhggcoE6UTfBjdkM7+47ZOtfrpWsyiloeau2uChwIDr+cal
4Aq3k9xC6zJAimKH+xnXd0YsA09bMXsU9kGz4/yHHlJ4hiVxgQQBpfkh75xgMrnvTTTg5p+eyuaP
VyUhF6SjHWMpxAuPHbRalcDu7vJDV5qP8fTsJO3WsqfjJHsvL58shEnIFi+gHPCQSHEIGXjLBa+B
agz5QauQqInjkt5kpiIx+BW/hMF93YW/R+sm2ljOt0dv69Kltd1hKjQ9AgBx2+f97YgpruvnalWX
EzFChIC50Bx5cDM/ZMO0NTFzhvqF5DqRiRAsuxwVvaucOT/Eo6aDKI9Nh8kpZLG6bL2EKxh8nAWc
hApa777aFCZ/TCZ9P3quZFtWlUHaG6gKQLS7bKmNEeZUmZEf5rh/bfRqCpWBqNvrm7JmyegbtHBu
UN7EyTnfewwVtFSxEnpQFCMPbG/YkhRTBYnOdtOktZL9WV25E2mCOSeJzrUOncJRmqKvtMz3k2Yc
c6PbX1dq2Wbx1KCgYwIqHZEFQuxzpVp1dJTBHfuIzN7o3AJxGa+pJu+bJPYx0aOpR6uwddAPjsUy
IMK0MX+5/gUriqIIA/5d0KUt4BiCojUttBm4RZhlmBqfd69FM4LEWEZ8sqLn0kMIYEUHDa3ARjrX
02vwOKaeQQ9ZP+1p2bzq+vygNqqPx48eKjTKJ3AVXtdsxWCMpdEbrgIttMD3PJepaSO3ZgrEmXF+
0wez81uabuuZh7yqdInHWInT0FWHIwBUBGBaiQ9yu87RJ5H19KDXc6A22YY56PMGj0ypVV9clD3V
mG8R50TXVVzbvFOxwrK2bWEkRaH1Uc8waDvH2aazWOsD0kAiaOUBcaafYCW8Z6SmyJpFca+0t4Du
+FqqqvPEFdfdKmP9W4/d5v66bmvbd6rbYlInMRRMUploq9KDMbwBC8ZgPMBk8JjJYrXVNUQzOYA/
QTqEDNK5HC9zzaKcAGSqGWSrz+QhT2cfBG6SpN+6GKReUeL6SFOdi+GeOTaeE/dRoYKpxpu+KEj+
9Ubyen3V1lyxi4oJqvsgu1JFiOmhVrW5ABrXoav470nF2Evh0VQyOrti7aB/+68QcYTCyL1qHqY4
P1jsfZp6f1ReakxWNxGQIApUtZgi8cYr5ncmcNH61BYax/bGGL6/Bi0hmA95Yvht72EweGNob9dX
cMXulksMPnkBQ4JHPJfFmrzADgJSkYzO9yQfx8CiQBitmk2Wz4nEb6wKQyc88tAo0aAL6VwYtRmm
ADDKfnCa9zx7wu6NAeBb9k6ny2bS1wxQxeQEAGcRpqEh5lxU6lqpl7Q6PVjpYxpPj1X+bYzp0/XF
W/PzaD1Cm6LhIdngCfo4BZB15r5SI8PiQWI+d+BwN7w+dKcnXZuDWZbMWTF3lGj+yluUPjGMAdiB
FeqG9DDqN3bvzBjKQNB+XacV44MMDCugYQb/iVOvxC4JSTog9SXeF/SAs2HvjXesC6iyvy5obYc0
9EyDLRVwWMCIP1eGA7wgzjTaR7lV33Ci4GUwPFqpsbkuZm3NUHrEdMkHWqkh7JGSsaRxgON9IEBB
BZFt4mufJH/BAwCIOqB1wk0Iu3bFLj7OusYghUWBzjf4sW6hqvpGPBkEwtrGnEgRc/55a5Vschk9
dFZFvg9mc9O3nfGgtqBAAAzjDihFo8QRCZ4PrzK41b8o9GK8llV5aeYjUOj/M+oE4JuPUScZwrBM
jPAMRZc+WDIZ8PvVQ3z4z0SVuaUHGcjJR8/QSfh5oY4QP0xlBnKqEXKsp3mrb4bQRJNnssl3DqgK
F1qRJuCh7jc72dbJFDTOTd0itKwBHws0/2gZJB/29WYZlJQqKPjXCwUFW2c4B9WkQ8FGD0kbTMZz
AVakJpiRRO+2Zrej7KkCU2f7GINLIMNQi9OiC/mTuaeLzxDc1FwA+4ExmI1S4a335BVbkr+T4bsX
P14/24ILuRC0rMeJP8y6unc6NQVFTHzbdfeOG3JZN9+6CAcYest8B14N5yJafcoynYETj2eRru9I
AVxF2Xqtbhuw0U2kXN3lYXIuQ7e1xhsMfQbvnnfIAM9CqvQway5mtjTJjSUWY7FkGBVA/AcoKNUF
UoPgdZWmzuykJhysOqj9fm9BqqNH9p0WNH73Ynz97P5gctxext8wZofq83IuTvanMYGexzzYfW8f
iwdWP8yyS2RVnxMRIsRPURONsgoi6A1Ygm7mvfFlCMrvy+AnDT7PJAh9wOe8vMfRfikaQ1mMPcJL
CGsLbJK9SclD4d0p5a7ot0O+u75466oBQw1NLehtQpX3fPU6Jx8Viw7D0b2dt9Z23itBuy2iBG5q
6Q2XSFt80LlzXHT7K03YK7Cwt56aL4dWD+poGaL1AvsGo0XflB3dJFtT8kK49Iln8sRZpn7mlWcO
0E49oPUdhLF8a267nRNd1+tjQPBCL0xYY8Mw5WGKIx4Jw5y15/HhqFc/3T8DEqrDDGaFbdL6Sfdd
79+Zu7cxreO9tc7Wjb8AWgl8wz7Po5Jvp/muLXaz9qUim3QMW/1L6QW6Tfwi+WLpkTP4zMkD3u/S
/JYXqt/lr666GcmhGnZScEUhkvk4usus+D+aCG41jb0ZME5Ysb6+L7KXsdpeXyqxzn4hQHCnzTBq
tGEgBeKHOjIDGo57Naoi95j8S3M7UUaIzzMVOGdZO2H7d+ZuDJ0tuSNv6Jf2dSBYJKEsxJDqJhym
hKqd0dnL0S1/Jfx7waNZ3Xg/ejSff3Maw+/KMGWSwUCROeFjQZG8W4Lc5bktFmE0zPwQyiG0nu8B
7uUzdqyGwkcB0sIbix8zlwdu9VAlfjLf0/4O6Ei+ghv5+r5eXmFoYj75CmFbldbpJjvGV6D5mH8r
lJ2iSkL5ywtsAYZA4QwNNnjbiUkF0rnW7OowHDu+n8Cvt8AMjAGXcYh83BfiWT6VI27iVLSaPcBH
ASFLNcPMezN03yu+NirmPcAPxzZmvMmm2h9T9Ic0vkP93NkUw86wv9L8rZhljLnrO3yiueA10YSY
6A3DmRwAJN3nuyENPYNgrOarF4ctct3zvE/V77pFfAt8OOk9mClSIik9L2pfWRbxTq9oXmVuPw9H
D46LwHXXzxXd1HSBtrYAvC3T+sNuLwR+FKHB34vxLyEoGmKMLQEJZPFExkYr/aRMkRVpvhsDYkuM
6i0tIsadMvzMTfY+OmYw/Xatd5uEZYvKnbfTSZhT1W89L+AvIIrbYygE0OSAANQ3ANPxzRzYG1+1
YZ84Ick3bb1TzWAm0ajJED9W/YKNJw6mDJYgT8wg6UZpaayD6ZY3eoAO1Q+SwWlrbOpdKrnQ1/z3
qSjBet25dO1sgii0AfYg1+wlXWGrpxC1Xpx1HefREs45oU45DCpssXF+lMMruOs9K0y0fxMoIMvs
oJi3YDWIwydcIT1aKiFm3BpbdiDbem99s3bLisVBfzAkiVGxqfLDicLWMNsK+gYMcQvGRu3SBkGi
Ds89dMkfM3Zum857qcds8PusKY4dUx5sp9eAhebuE+u5944Eo1ipPb11MbKOsd3xw6yMCHJjo5fs
6dqan37cElWdRLgYZs8RouHouSU6WXJHcTc8SUpf0Ztnnnvuv3Dlp+KEB56heJUK6incmspNQUOl
em3r8PptsRp2nsoQwgwF1QsKMnW4NM9P9v2uCPIAWU6MC2wXytRPwp5dbK9gta2aOSj6VHiU24+O
dsACXtdn7fY7VUcINEhHKnvu8Pdpd8iSvTttM9mRkIkQDvY4Jj2qzjgRDoYrdPutB2CcKR3n+Jhz
Eb0ucHwWtH8chYtBeZVUnqpQE+cbUz2YwfGd2PRn86Ufk5AD691PXMQWuul3vSqDEVq187+yxStm
1rKO1YYG2fWzMf1w0Hw4PceelO5izUeCRQvNygCnXqBoz88T0RQrdxiep9ND/AC2K1hfc4z3tp9+
MbcEzxAZlvza3gFfxAGbo4kRIHEAzKm9ym4TeJcqj0Dslk5hIXtafWBwiRuHmrDhAeoJk2YiLmJd
xiobxsQ8kqKifj8UN9z+ymYFGBGajwrTwpmFF0eGsSZ0IQHGTUdxAWuzN5v+D2lBZTmWMfMN4iU+
WN95OJn4O1nbFWHa9Y+9RR8yFiWp8SebjNu8y+6pW92gfYuHLvDAZlDAhRMHWTS1LUnr1JpdeAsM
49INgStHNP3CSZ0J9GDHut8ZmFYmYNz+1quGxO+tOSW0S6GrHpBZaLEVX3E8dR2qcdgfzbMXp//q
me9zWwcdJmWq1nlD29BbXpMAyOPBktqKUxnI74qiqHVidA+3K1KiYi+GClbs3s2N4ZhjUX+z8iYb
j17/8GlfhXYtDDuiFoP/iWOCrWLPGYm18Ri3jyNoZp3ykZmfjxLOZAjXqadOY9o543hkjBe+B16D
jd6oQWunkcOMQnI/rm7cqUriBVlhLlKzWn60+l1cgolvb6h+1e1IfqfQ37EW6NZxsu8q9nZ9Kdf2
61SucFNOrdmCKcwdj4aR+Mb0aJE8qIcXED5srwta7g/hcANDwoP/sNGcjHTXuccqksIENrHtHME9
9AVotG+TlYaY5XjwJgICZP3xurgVf3UmTrjOHK8aeNZYxnHZPWpqO2+MbO5JgjyZFOFYzyU4eQBa
bBz11j2WFUUxPzvYiYwIVbZ2wusJk9kVQDMM40gq8iVDUzee6WHTkd92XPis0iS5oBVW3QVW5L97
JZacJlNBEzSvnKOVw3fOND3GrudTADzwRP0GklnqNx5Ic5iiBYx2W5CpHvIeA4tN6Vb+3GiPaPk5
oDnAt8gA2N+vE8BMfTaCSLUpM0y0gY/0+nYvK3BhXaBRQPrZQcZWLC0htiQ5aA6s46zYD8NCd6AN
gaPVxyL3XmbU1usK6Tojf78u9qPR/ZpcYWd6dE6Bntxzjkwx7VArlYec/JoU4OsNqKBVfRVowCFg
jWthKBtQZqmqHFnt3s0J3+kUz8FOHUo/59MfoAD85soMsLOc7fo5BUK6wiWJllU7+rtKYp2KqG5c
u4VpHYe88q0aTOqc/Xb/h7TrWHIc15ZfxAgQNCC2NJIolcp1VbsNo93Qk6A3X/+SNXFnJBSv+Lrv
LGYzMXUEAjg4Jk9mOZ5j2jpUpOnGrqxdDwwzoXy+jJXhn+s7nyXIgVKRz6eic8rUM8aHOt5Ie9b8
139MIGiQ3xstHaooVOBWyg58PrQ6ROr8rWRLALA1tLuWA6PvACVryIEAN29Ky6lFpbeTDhqy6K12
oYsXNkYeEmPPsMKvQatD3i37WoPcvYqqXWN0G95GnvtYcgCo0AJlDjQdfogsG8ZEEnScJfMJykR7
zLzuI5c80peFCWVJK+etcGLtvFzYk/0ArQbR6MY0n2KEVf34KZuhIA8lb0x0fr99kVbi2cuVmVJr
ExzdhiJCWBoXKuwku5/HLTKI9cUYQLuCXwhD7FJHZwx0JUqzej6pWrMLu/CRNerO1F/1PsI8ofZ6
e0Gr53JBQyM+hzm59NNOgxmALGQ+sQyMdUeSOdSyubZxwVbDBiA3/jEjhQ0YomzmAXC2U4yAGdw4
2iHdz0/1X0sSkO1L7/ai1g8gMAKLUr2BUyh9w7zJUjiRFB04bltPs9s48wFc8kBgP2nHhR57K+34
Lwv816J0MDCnp5EBrMMn82ztqaceuGecAZxz013oblWe/os1DMLigKCjL6NJQWphtimN1JOuxw8T
V/bF2ICcJ9hp0PqcclRPIfkcR6dKZXbUfTWHrZLhuo8x6DJXBZgWwvhrl9lCQ0sZIvyCNiiea6g2
KIw+ciJ8PPd2wgY3pA/g17Ets3/NLLLFe7T+BcDZujz/QGS+/feLQg3vrEaxQuww2Ztv3zveTz9r
b3A1bzr0W3dy7ZZAURtwTORWgPJLu1sVcLbhGE94kHYputLd02jaGts4tm/HUn6lL81IsXzQjLxm
qJudEl791ILZpWDADabOi+PmCx3b3aR0tYMc8TUVdMes5jGaLbfm8Ych6F/RBX7Ku26H/2HX5s0d
4yCqSRrlN9lCFu+Ouh2HAjXamAuD1/XWIyRIaN6P5de03cXZ6EAtYZy/5JUbhhNEIjc87tpOY+gb
RQTAfFEMlcdEcpak0EOJ9WdKj4JCIDtFUIfATiTghdAwmq3ZRYFPVD0lgNKLqNnwkCv+GAwLwDij
qACgs5ztm0HMekVBSmxaH8zSmYACNifIwqA3sVH3f8MuSfu/XClMNwPxCyZp6ZiRBk33qRz1kxGH
ic2rbLwbCkW1FQs7aobf8RKkKCkoHljN9jwVh57kz3ndf8nnXzQa3NzEQDRpol1h8s6LIJ6mRHSG
Si2m4wkI99qSfI5agUJFM3qYREA22uzDojsbaMAISyGQkqtLR1G7c6EXr3NbhXaCasBGfKCvXKer
dUrnHOJY2dDwQD/11jw4jTK+FuP0eejEQz0oYJ8JD0EquI1pDa+rGi9iqd8X1kOhRcyhMaAn5i7U
lGO2tO2NTuFOGQJcOxdoyUym9qQU6oHwUXgUkhp2r6fqLsmDz7PZH4a8RB+4/2DVvdd3mh1p5TMP
nwbUm73JKMTRmKKfddfu5shsnJYAd11a6OKlRmiLuK8RGOtu2EcOQBKIfGf90+2Xa+3LLGPCmODh
QCTIs/V9OLb13MCtiTF1kh9G8ytN79Bp/BMrGhokqPEAiWBc3+CmGSA7ks/TCZjoo1p8mdvRC2Ll
sGlordi/qKD9Y0nyFUFmjDmZc+MkCs2ZJ+ElQXhg1XhOdH5saOOxanY1tXrWUpBuh/p3mjVO3HI3
JMPPmoFcsVTA31RuxSPLTZJv2uXvWi79xfNRzSWD9he+M8SNYlvsls44Rkud/inyttBia9HI1UeQ
su8unVoqVBhDetF5swuQ2lfF0W1oFKDH4G6DP5b9u7U6KQHgfYIS/BJ/N8EjryDbcldtHaHlT9ww
IcM9iqjR9aAXxonUFg6r5irtITGHXaQld7yKXdq+0KHdYIRZS2Mvv6TM/cCTtkwVkiOzoR0gTmX6
TPKZgLpsek5G/dwbwsPlddDOeuhEG7tm2O7zLDv2DBp5BWDXip4chynZ9Sr9ElfGC/hCwZv4uaLV
bzKRvb2SFydMnpFW2wg6aDECwshoT9MMOkMlPWj91qTPSkJiAOajQesTgzjvXqdYVBobKa4yqiBt
/gtt2j9wFcgM8NIvDH9yajWbYoZsIpbRov9Oq3sOfoake542/N7aiV3KzaB/BE8CqLSu76PBFYBT
wd970ooHCI5p6QHAvNsrWb2GQBswFGPxyCKzurbBBSgQkqk3TpSW99GkuUN8JmHpRWbsoJrhlpVw
Kt67DRvBSDDaehMesqjxbv+M1ZVe/ArpjUfSDE1QMHKjXtviOAZeHQzeLLbMrEUtl4uVnlgRsQ4d
2BI+h6WQ6SnOXTLte1o+xUrgdqXym6Onb8f90p6U4M3zbJSixrKWkk0Z/UwVPy03qlibOyglHSXR
dGzQaJ5UlX1TE8MFx9ZdL5S7cewRj5ecu0MwQSZLnMVIdmle5g4R4V9UnzauxZr7A3PoAjLA5A3K
xNdnCf1rKLKqWC45xgf1IA4MSOrp8AfNzuVSYOrGBEwRE+DXZtqy7GnR4FoM1j3YwQPrIS82rsWa
A7k0Ia0EA4uQ5m3xOBn0jk6P6RZV8mr8fmlAutpWUNGxCeFB+IfJi5xqL1pAZpzo2+iVu+Ewxvs/
uGCQR8EkG+iRwH51/c3ivEBQlw1wJeizzS5LjukWBdHqHb4wIb2vdZ0URhOOSPa7Vz7vQO5iT3/i
2BED/mcZ8gMbxSnRI9rPp1n72A2fgq1h+PV9uTAgOaK8suIq0Zfv9AG9Z/O4yE5xsLp50Lb/fzRm
1yoGqHmjpoUMFyK/cmgbV1GXZcNSIXnSdo2jHkJvfFKerMNwmH+72IqnCgg9jLyAjfFdcQKscb0a
Gvp8yvhZzR2rO6TNAVwhtw/am6L8dQwEM3iuMOzyRsUlBZGBFeqljkLrySg6XXMg/UOfR4FH+nNg
WCDVALKYib3IRZ89RVlmuEOalaad5xRMFBgIbl0IN+ef0SQp7klDuvhUcmDgd/oQmQ8NA6CIYyw5
u2ODpR0CEhcHFjJyF2osLJw4iTU71+j0uW/r6XMpspR9VhRIQaKQVw5DDbFphLnh145m+ewkalCE
9hSJDlXZtCvDM8lDTXeCmIfTM1XiFvRhKGiaD5olZvUj6MQCdg+hX70k9tR2CsYblEJBs6AqFTUt
93kyJYPuzjHCA8VJuGqme6ubQgJKAJ4YwSfSaJFwm9HUKldBef2ujSw9PaSl0J5aRe01m9N28EHZ
YHJPVHF1byUmZEdqJWZ37SSG2oEDhmaYXpcbLuLNb97aOclH6CQnZmth56A0KHyxKx3LjxW7+rFU
kKgLtH5ijxuH8v2LbCKMgqosJBW5gdGia78EThdAGBUDQTnxRXQ3Ko9z7g8oaGzCVJe3XV7dpSXJ
PRHE/0tvf3mcKCZish17ppqtPxjHwhsOwR9UWy9WZr7rbaiGSBTwDcLeU+fh/UUG5yleC0EQO7Ct
w/8jo3r/aMHiwm4NLmHg6d/pCzXJACVcrLDxtM/N/UIEDXoN8mF0Rg8K5R+KX+zl9mV/7/IxHG0B
EQsWLYLREWn3lNqIaFBVwXOvVo4YssOAeooam4fbZt7HFUCDw3UBG4F/gKe+PiRWXYIfIAAvso3e
IZqW0wAOqeGxpfQLeg8fjLI1nHRAI3Pc3Ta8djoXkAKEqbiJUX5pfYOYrFYtwbIxi6dWC+zGTE+E
RHudT3aQbuXfy1+TTigEBoD7QIto+bcUE6BeJxiUkdUTYz+iEUJYRfqxmofXSqDnnikeBkg/3V7f
yv5pDDEUmnvojYGG7frDhloNdddJmU+15S+OFlpbf9ADAJoRxeElZgJjpDyaWIxqpKozTiWPbMOO
Ho1D5LYndKP/1nH8XUUxxNywh+bGQnuJxckhQlVMZsiVhJx4AdlICKZ7uWO+zE90V7qKW21UJ1eO
Jho46DgsBUqO9V1/QWOqMUvACwLCIdda8GKFO4ROwT+V2i8a4yHYsLcSoEC8AXQ2FOyvSNlkdiyW
Fpkaixm9th0aYE6yy/dgQ2RO75k7se+2zuTKCYE5aMABDgSyB5kEAVTSiaXkMIdAuIgeoPJp5f7t
Q7gca+nYX5mQbncb14AvKuge1lruZgKMjt9mDKCTLQaYlURp+XQQQQFllKHjtbneqy4aWcJJpp6A
ctoPPcAOCQMhcLqkEIafqPxhChENgDq/CTAGMw5OIMRB39RjWTszF79Drh4EOlHUCBQPp3xq2U7X
Mh98372TGma94zWqu+30Dc7QPITzlgLCSukR3wCQIfzvFngL5HRfnwvg2hfbqVC9tANb7BT6CE/s
MByOfSR8taEA1TfnpMQwMQMrfZW9MPUAaghPJaGfROEhsn6T0ejtzgJogL44bhAyO8nPzjMtjFQv
1VMBJvKoVPwCkOcq1T7X2gYwbP3+XJiSDsGUdCNvJrgjUzjBvtv3B/JBfTIfzB05JA7ZmP9acemg
TfpnYTKiNGKaOmUaXPpcj7vaak/miKwojYit9eciEHZTbzFfr68QlS8dyFI4Xrlf0s61AekODTU2
ZVf4bAewoNsk9iycvwebtzzu6nG+sCfd39kaYj1IETZ2oMH2UJNLQVaSqOeqb3+GEGzNQqu2i779
gb7rFvf2Sv6E83xhXKqwjKo1p1Tp1FPVth97rfC0LrRTsP1mM+iIB7TfVIwV0q+J0rom+kS3Xdfq
9l5YlyoR0RwPekcaFa0p46UKLDsvCRRaIJaCW2VptW3FYitKXz7nO3cJ1s4FR4LXTWbv7EjGeB4X
6ikA37yZ1p8jVuyFQR8DajmplTtR0Dxq4IEu+/ZrZ7EGWNzscHvdq6/CxW+QtjwNkZgEGVL9xPjZ
glEZs4JZv2Fj3V1fGJG21uAJzTpR4e6okQPKswcL0mK0/pg19YdOvR9xo+L4uYJ75jHfC20+tNDg
ub3Q9ct08SOkHa7yRM96c8EUlMOun35MNbuv29KdI/ZYRvNs9yLyhiT4azlcIUismqje+hBLDCHv
OLpfi7AtiAGZ3Fo2aT3GZgEnkuQMU+aZus/i+XGY2l9xhI5oTns/LFHGT438l4hw2Ta+wdoDDRI4
5PTI0xDFSTFOH8dGHgy9etIU3S/ATptgmpRVLypDRJedZ/Laq82xMlJ/zsWO/2rHfQHttBxKN4q5
EZGvngpQnaCOCJi5/g7kIaIiQWaFtAoCMNpn6Lsv3AaOMGzTLl8WWoNm6/Mv50z+/MBDY8IbISwI
MJbLcNEVy0CO3PZL4lhFzlIQilzd776wr527RFzc7b/c/t5rlwv0mWCQQfcCUFvpckEGGnLGRUxO
pDhp3wfxNG3R+69+RAYCYmwoBXORJWUaiRVoDSSDyKn/MUPRGppBFkoOdvRNedJ3KeZf/qD2BFZd
BrZCE0gRJDnX37DPRoxVlIKcrMxWs88T/0leGpG7v/3lDPDtAPoCns6FDf3aSlfoQZxagY7+F0hc
A2BAQqdVNyLwldsA5AXUK5DRAPQhg1XBrdEoqGXQxS1hnMHhw2S39a7awqCtPW1XhqRIJaV5aoqx
JBhUVne6Nx6su84N7NCJvGgjKlrJcy9NydBSSqcITJzYnqm6N8U3grZ0PX8GCahZbHqTLVtShbVq
gCSKCGx1ce7rXbjP2IOiaeep/tlHrZu1tUMj7kwVWAcKWw0+gSQYTeGHNtHsERgT1mzgatd8PFYP
FnB414W0afnFFxc8HbUOMsz40GS/oNRmNC5aD3kIKAhCt9vwpiu3G7VXMJJCSpVDi0e6CWyKk1rM
WH7ND6SbjZ0lhspRgvrH798FYBiQ16MOi2Kv5EXmQR2TiYTaiSuAyczFDmiEwzDN3v9mRnqks66s
ynCCmQia9Q3mcbn+NOdbwLaVM4O+HEVKD66rpVd5vUOG0TOzAhvlCZxOPwPtSLrucxmBeGVSvkyk
+nZ7TVvWJDfSGhFIdEJUEMbKHZO7tjiEwwc8tHRTGXHZBOlpQc0R4554XkEgJ+c9GonHMmxhCboC
d6ZT7mtMmeb+Umvt7N8Uh12SLMzNQp8CVE4QdJcvudKZCsrRpfZsKgnfjYUy7uMi/NmZxs/b32/5
PlerAkgXqHEwAYAXj2sy0rpScfiUdiInZCe73nxoDfOUmtGuHDPdJgOQ9ZW50Xl8t2WYbcYNRqIF
XmEQvElv9DzgSRNjwJ4ZU+ixVtB8HAwMuVnBuR/aHz1207m9yCXwu14k8uhFs40DALfUXa+PpNVq
qP43qXbSWH6mFkal2JaO4DtXAWryZVpvCfMJGp3SqS+bIUiVJNNOXWF96qFAF7evPN6UD3x3CAEJ
ZoukLYYU8EK/DfZduL9GTRoRVSEBWQ7ntrGLj9xRsj0I3uzCU/yAbLiMt999/elgEPP0SGEw6Qm8
5PWnE9qIq6syxNRG5ho93Y8KVLgtJ496NOH/Iv1rknDIl7QHFcKdkX5GWK13L6X6V0+Jy9rAxgPs
R7M/azs9U52sgoYoK+zh55xjwNbu+6fbe/1+KBX0bTpeBsj0QYjElNN4TDACUj3qqMwa9FcU/qjD
0mbgADc15awQkED0g0P4d7aVWr8/ZMjzdDTsMLQACVBTOgEmqyGMInCTeoC/cmF+iMOt2e4VExjX
R2iP64MbK4czoitH1qo1dr/x1encbzHgvCePwBnWOLL0hVlqcULXu82hJdWpKTWeg/PkQXEe72v9
nfrlj+ChfT6IfXUotspJ71904JGXejZdxregLSJlLB0pzRIM9/pzv2vvqBeD/Yx86NzZaxGv0+fb
p+NdQAhhYOw75pbw3kL5RwpooF2a02ns9ec4PcyzqzRQYYodc/hthDG4JFHbZssABLCQciG9LirM
9XU1JJbyUby0H7rwgI6yg9GI4wTvs/XmvvPikjnplgblELI+r8qzmhB7LL+M8UtUx46RfMqUZ536
tz/iu2MoWZNOCQ0J0D5KVJ6tObcnHeoZujjcNrG1IOkyAXbWKAENy3OKYSMevBSzA8okWyVnZnlj
+PO2tXfOe1kQSHMpwASYOpL5VKOK06BMWHEmk82N88wQSmwUF7dMLN/0wnGDP99CP98szuH4teju
jfErG/f/2yqkQ5BRTou2topzGzxw9Rvw/YS/3Daxui0XH0ra+aY2JzbXvDjn6Ye2O+qmw2ZwpX4s
hd8n3m1bW19MOgLTWKHLUQXFGRPITtnYlJi22IoMlj9y9bxJO78s+GJblIlGvcaU4gyUkh/OsTfx
2tYi9anPAPTJqo1AZGNNcnkibqw051ZeAtz1yRqOcX3eZEPZ2KI35PrFilqzhmhe1ZXnCiSz6Cn/
qqP+RQ/rxzBRXwmPbbqZJq6tCpgABAlovgLRIDlVQxuNXufYKbTyQlsHsb49cp45XOvLP/iAl6ak
TIk34FaMY/iFsOcPkdnZrWXe1Vv+YM3BXVqREqW4Y7VSaKQ8a33mmSn5ODVbxH1bJqTTPQoofLBk
KM+ZSW2VpYce7F+/fYHQQFNBqr10xN8h8XlN8QKVmfFs8H0cLzxx7W8T/IAHECE8clb06TBrLm2H
aUYpT6kW3Bk8PJjZwcojyy4100lDgChvL+f9wV6GdZCuLEMF6O9LtqCZHQuQelV3pKMITnJy3yQq
MK4TL7+0sTHuB7M6G5j/3fiMb13aax/BwZuP3BxcTHgm5EqVLpokIEMf3NG+sy1Ru6WI7TaYbTEi
W++G41DTfVTWrgYmtUGnULUBnNPOIWQaCvacF1t11XdOiyM2WwrMqKvizZB15ocqMPRmUoF0GHet
jqDCxYSbnfdOAL6L2x9dvtqg9luCfozzoA9JmczhH6fFpOQ4qjHmTO5o9FiNH2LyetvGuwqnhv4u
qh8oFCODwvSydN26kdGub/PsO5g5XZQObNEfdfaYh3Ahau3oQea0aWNDNfLBNHxQ3h/GPjr8/o9A
lRB0HkjtwW8p/wgWZYLqraZ/DSdx1+vdUzAzx4DMtx4bO6M1XYPmTsbNVzJ9EvETZBq8oNwqikpn
/I23mQI8Y3KIMC+kOtfPkaaLocEkT3YEr4cdFPuMv+jp5AoMmE7fATW7vWbpHL2ztvyai6eCg6aU
oJoGRY/yRaH2BBZgmDX1h7nbuEPSMXpnSSqP6iSopyTC4FkQfzKD55Tve3PjZVj9dAvOAtUMPEPy
QGmixTPFKel9FoS7lJKHfCq8nLoFvxOJ7upxsFHGWF0T5vlUyKdT3EMpoptiQcyqSHq/tVDoJPV+
qJnbmr/pYv/+dGibokwOVw5Z4utNojMLidqMvU/rHT5dnxz4x6zcuILSa/TOyLLWi5NAu0zEQcCy
Y26dKqY9Yb7p5Q/O2sUypMgRQB8WGQEYyeP+lSnhDgQONdBnLaAj970RTxt+S8rzlgUBNaKClgcy
GBi5lL5aHKpREqp5flQb8BiVoOUp7CZ67reI1uXsdTHEFnA7/BcwTFyO6OispwZvrQKqOPzEhw/d
CGKjL2puOgHwN9HQ2QYNXahMRWnnWM3vZRVv1tFWg+s0Fz66N37xi33LmTIPRtCjp2gMTy0TfkmV
XdW13u3NW/maAGf9a0a6vqoGlT9hQPcZmYUWRq+mBmiwiscwxybeNrXik1CjA/IMzzxeHbnEoen1
SIpugHS6Jpypf67TvxJML1b5Tmw1rddWBY0OHQ4XJa53rQQKCv65n3PVbxjZNeI+Z3e0iHYp33ha
1pYE7NUyfYtACWQS15drxiisFRnQHBeoGDduqkc7K/SyzOWB2Nio5U9dhCpv5wG1QawIDQswXMsv
aa2Rvq6H3kfw52XMONZNBuRsv1F03zIjub5m5l0BWUTomoN0Bi7Z6azcncYtzp+1DwfiSEBjEFoi
3pHyCmxdAaG2MD92aN4O6k6JPlWqnYW6m8ZbdHLrS1rmYfD4A3QlfbmWBnUfh7hJVpN7etXZBQnO
Dak22MlWHC30Rv81s/yMiwvbGU3EMg3HuwvCr50afc+SPzlulyaky8qztm1IjZWgKHQcSnXXAQwv
ErTcDb6roq00fXVFmPSGv9UATpUbCLHoxoIVeJ/MoKkPYHN/Eeg2uLe9wuruYOhi0QhaxOfkzwYR
XBq3EzTaU+6IzrQzTnYK31rL6oHDeOZbDIHYWvp02sRjcO/h05EiNzyhYuqgGkh617ZqjuEsCy3O
drNftrq2f43KCENwpUCktcbaikjxVR4fIhPhr7mlOrLm7UD395+1yV2XpjdDCt7l/DgqszeIUxdp
e6to3AAEI3+wWajBL+/vojgmvb1pMadKP+BEgNjKjfsHNs/3fVb7t62sxHsMWJ9/rEjOAS0mBlXo
Ij+aSQOst93Pbh9auz6zk+GQ91sBxeouLWH5Wz4Estnri9tjUgb1XpEfIVWs28U8wfAIlHSnVOnu
9srkDsbixZfGH+rwmoXES87vICstpjANR3+yoHoD7gCwxQ5gbk2bCIqLqn7iI60/FXFTOVmhvHai
Cfa3f8LKRVjgygg5gZfGZBC9Xm0cGZGR11hjVZwS6yiK0W6b73X3pRu/37a0cixBigEYARg5VEy0
Sk9JPJQtSyMlP4K/zI4hQZvMBzrdY1xg46uubOCVIcmFBKJW6RgY+dEaiAMuhhiD+Z/7It2ihli1
g0gQjRQUK9DivP50+aDGWjZjQWE/7bv6EfDegyV+//AvFKEGmpkWRO9k0cCEpXTOaFIcrfnLQA6F
4tQCWwReTlRIs9/l+X87kJfmpESxrrQxUwMzP5b0bKXNz9pgfyDEhVmRJQpDER65juR6hzYlyAb4
4IP1lKHJZID9CiQZqbXlB9duFywBr6WhBaSjS3i9QRSjX0WBMTMfFRRXZ/1TryZ2Gyp3WWQ8lSSN
kHinu2n4po7llmtcOe2QuFuAXCARJO9o6YdGVyNlVlRfj8vxXhS55oqJikPcl2w/EO3p9uVaOYuX
5uTWWqHFIL0Lk9GnCTT1OAQHbEWdiDd3Bt84kasr099qgTiO77Sz1DJlOgQURj9K1XOOYfAyme5Y
96Pg8QaFwrol+EYoXKEbLnfakWX3PFFgqdMnsMmqCKvNM6vvi77eyK5WnhiOLNICdGABur+Bvi6C
tTicCRnaHp+v+FmpfjsmNutmm1g+S4Dv3IIQrJ/MC3uS64ibQh9zpRr90HJCwKCL1gExwjGKPyXq
YRTpfYeLMWyNdMjlt+V2Xy1TCn2HLI6UdBpGH8wI9wZPbWP6mKizx9vcRvXR69nJzD7Hxa4LQGCz
K7dIg1YeGwQmaGyrC2gVUtrXF9IELyNXx4j68RDspuAuwkRvQRpMMNZOXfcbT9v6V/7XnBxvxVab
0CQVOKndYCu9CklLQPun3rHoj8TAK1uhYtAzX2u3BqJllODfX/rCtBSzjMDDFGkQY6WQd2HaR1Fx
O6h0u0L5duy5b2KcZezv0vhLlceff98X4DMDEwsYOrysZBtsZ6ERIlj3LVTM3Sof6YHOVmvrVbZ1
kJcNk7JQwHrQSTXQdgAhxrLhF/cmyvKw0UI6+roygEkhOUZ67CSAeSr8Q5GldmDQI9vSkVpzC6jT
g2ULwClk29IpJkWFisFMNN8AILK1Wq9XsnMQkmfSWR9vf8q1og+mX/+1JQUtY0FbK0HbCwFavOhM
uHz40QDPHo3lhwYNxAnUxSoYTVKunY2MOqXY4iRY/cQXv0CKZuKyWJS48QtUPbDLMbeRHLlZDuWf
KnOr6DsZe7dWt5QYVw4wVLkXPZUFtgWqQNlDxZ0o5+X96neTp7nlvhmc7GTsi0Wcovc2PvOyZdfn
6NqatKU5ZQrin5D6ht27CwVi4uYO93Sb70u32G+NB773Q5gKpGCiUbWF31R+LeNc1VoGvLBf4IbO
Yfeo5KAzN5rjmPxMyFZd933eDMlndHEYcJLAsr7Lm6e8VjPQqh9DPQXwbjrm0dZ2vb8SMAHsCZIw
YqKdIDlWJdaNnFVxfdSCM+pcjk5+8fIuI5uSJe8fShhC48RcsHWo00jHoswViJBpSX2ETAPYxoDw
Ij4JB8e0QF7xGZxueyV4Ucd6n5LiPGBwdf7RYOhFVRo7rx9ScbR4dbh9eN6HPstPwqIhLYfVyz3p
mge1EbOoPs5g/alfEgDASnPrKVnWJR1QtOB0AkwW5IsBFL52dEacZ30dR8wvRgGCJpu0taEfC8MY
ldjOCyNIumXiQ+s+mpEuzDveDSEKWKlSqxBD4WbnFXSaiWMGiKl2f/ABLn7bcjgunLBKmliZIihG
lw11ekXzRhKdMXrk/4GZJVEFtvItrL020xWRmrFshODsIhtAjALz8qBmoJnQN3Z09TSjNIcRdtxS
k0ouj4xK1kYAs/omm+/Uxtezj1EvnpWUOreXtGoI7xbuJXDmaJ1fL8kMlJnUpWA+0zDhGgVPRlA+
NhrwIeT5Dywt5P0qGBVMSqQ3mdejKNRcr49TUTtjeKLjsdNzl2yJtKz5Glx/HFITUSxg2dcrCoPR
TFlh1kezp6+MDUB9b2zO+/cIdXSgXoFKBGMzfNq1hTgp1BFJXX3U2xJ8ISAe1EvH7EMOTc/Iw2Ny
p0DPzPiDKtC1XeklBu6kbWqtZj6ZFLCmsa+g834MISSOcu6XqIBYdZlt3Po1z4KiNOIaCFcCNC1f
+tJorbJRqmMMNt4MUlZV45dbUz9rZxAZKvqYSIfB1SC57qkbppSVbX2sFz5vt9OKPf9LWL9f58Hn
A0R2yUcp1DClbYNcdR53WW/5AWhR0gl4GjGDPkd5GVTyMzRN9/Z5X/10eGDfUje0MqXdIh3YrpBr
WD4JwhSsEBXGHWNqU9C93ja0+vkuDEkHvkPHtx1THMdGS5QvpDdNe65CDKosKX0UbV6wVXtv7NNA
P6HyI33HMg/KCCIaeMwLjxZuwl5Cw5mSl9urWvt8qBqAuBY8vqiFS3H1AGWnZB6TBk3N6K4npWOo
xSFoH29bWVsLAiEYWibvAYe8vspjkdW5pSfcnxvjkAbJUwBCTzuJUg9UDrF929hKzLXwuy/ctCAg
JjKACPqRM9cTfDiIfNs8eCojCMvzczlHmAn7A297aUvapDmryTCoBfd74zns3RQjYbO5S7Zawqvf
D3Nzbx7ifQ+uxQR1HE9xcyyn9ntV/6SkmEA4mNop3SoDrh6IC1PSVqEE2EO7Hte3S9RdoVo7tVY9
xdK925u0aobhlaJA6izM+NcnwsqZxhXaWb7RVuBzH9xaQTs2pe5tM8ufkaMpkID8Y0Y63uUYkixO
0+YYhNkZVLaPWrVFFbe6N9Bdp4uoMWYCJbfapERkYZdzv1XqBx2BNx4trwjJr6nZytBWP9q/pt7h
UcyKKhiz5T5FPFyo0Z7HI2CRWySdGyuSfcJosDaadRxqo0nHO5ZP0z6zaJTYShY2qsNiZfhNokRU
MfDwXaxsyQYuIkvaZ6k+oi/jg4nSmxgG2XWQF6Czffs4bH1Aaa/qChQnAiQgvmViTh6Vr2lIduCD
3HjOl18rn7olfMfUDhYFLM/1atpUmUTYBPWRxcTOeUNts63v9SCwi8oAtpn4CjFfbi9ty6bkiTjK
vVYGagB/6LR7PurewIxXrsU/K7N2cxDUpAKqJLdtrh2Uy3Uut+9i1zBgMbdBXy1uKezsOH8crS4B
1UPsjPqn26bWdu7S1PLfL0wlRWa2bV5zX2/YQoy0C1HX0gjZ2LmtFUn+Qm0CQy0HBTFn7FcJykoq
1DKpm0Fk7H9bj3zgtRlTMRPumFVrd3NpOo0GAKBp7W6bWXbgxkmUh28Ka1S0JMYOWaX4BGTNa5Ru
jaWsmkD17w1buNAUXO8MInSrUIaA+3WA8a3JfJzK4HB7Fau7cmFCuk8iUkDEVXfNcdLh98y/kgA8
/mAYBX/wbUNba5EuURfrtC1AQu4nZbM3MuWbYRRPt02sHmRAGwjasSikyMid0Erigs9hAJI7gDAb
5lcV9P+SeWPj1z8Z8FvoF2LsSs4oOtPK8nyasfEidq0ksjNTuClU/xqy5btXTWkoCKHEhYa1LM2i
FXGt5lYe+FnDXQxTH/Ix2XXx9yrcgiItt+/dab6wJG0P0cXMpgSveR3nTigcIIldWvvAGduNvuEJ
1uqS0HFATw/JNJ52uaafinJiEDhAaDd1zZM6CObow6S445A8szx4rIcB6uFjmN0bpJvOxOzutWGr
XbS6YqRTAD3gyED95vpy5XoTpLEaNEehJcSl+v+x9mU7cuPKtl9EQNSsV0k5uwZnlV22XwiPokZq
nr7+LlWffTuTKSSv9z0vDTQKcCSpYDAYsWKtCIOQ/a4S45bQTAucRiXFteqeFwaXE3IRZ5uIIP6h
4nKoShGMbrl1KUFXe/5vTvSFGSmcG/M4MESOBo+bjPwZqdYedY20b/asD0BlQ+NeBQJc9dJluhXI
TdCZyZFwSPOmy90KRzv+wJ0deFB9FEgy8vv+8V4146BhAOQG4NYywXlkz5jC6CIsLPuTlUA+dywY
p+TYV+Jw39LqlwIcbxFewRiyzIKc2oyDIIE30G77nmMq2BycXYmc476VVQdc5nSXYQXMKUgOWPeT
U44zLhD0KxuM3gxtFup2/Z1WUGG1PAUVw5o1DAaj2gPQPOpkkveNFSFlkg7NkWfdo96iwDjoJ2s+
xlNx6Nnf4wNQx8aALfqx2EVE5GtfH/IGOiDp6B4wyG4DV4sHvWu8ouaMwWdNVzR+164WjFeD13GB
jADLcW2sLfWWVS4+18g88Mg0cbKzY65K3Vc38MKKtCS9t0aQ283OYRrqzCdo4IxT/2JXbynUQlir
cPY1F7xck5ROg52kdkEe7xwIMD2WIUCD9VKPX+574KqRBZmiQb4WBfjlxF1EpBn4MxpD6ufoNtBo
oQIDdZz0xxLsUIp0VibAfX+FLMx4Gloc+B+5Qja7YjCmtqSH7EMfAuy6TR8WbsVNF0IwNyRf8V5Q
+eDKBwOsFoVUvBYw6Cafrwl0nx1YBumBDEUAHGDdQrLK/jLpGwwY3N/Id+S2dH1ibMtaiBJQncM9
er2TOaejVeEFd7BeHoyf7rHZsdB41F/ejB3ZtWA78cJfTqgSBl7b1UuzsjqcETcgwDCBibZe6vhd
bBvDRc/Wt/mIeeyFY2WrGild21RdB2cTiu2YnDclv8zxMMmipK+OlT1sMH7SGnGgDeDXmIHlU40z
ra7vwpolhchuTJt5dGl1zKp4pxMt8JzJz9y9OQZA5ARi/OLNB2aDDAsFG7cUW2feVXyr+LhL7iN/
3MtfIaXhE5ujvmjQRk0O/SH9yL5mYKh+tnb2Frpug28Cd6GIaCtXnYW6/9KhcTH8rklZeTHP7Txl
mn1wxw5iTK9twnxr9C2uYtlb6Y0vVCKYGzMAA3Ju6Bf6VjfHSUv1g/sQPVpbus8D45E8aKHYxluV
MM1yCuSNxPDF8nxHb0N75zO4jDeJRaZ0tm3gZj2IkKa+bhT7lpLHxrSPo1k8ekRRHV1By2B94BCA
twKmBujM9cHkTd+xrsjQlF5OSA1BcBbqOCH8sTnkW0ABXhXOsnIZWQsvAojUNPDqyMDdkhVeBZmo
xWD3559AoD83P9ODvv1/O5FrBhFx0NoARG4hZrheIXO0ZHTEqB/GuHnqe/FQ15/ur2nFGwHqB7nY
0spD7iBZ4MRpkD7g5hs1cEpQPQRLrk+L9JPbZKqztpxoyUVs4CTRDECugial9A6penP0sshDV78q
fdZ9aypnM7R5IJjY4x/ydRZtDBvkQQDz3l/lu/fdM73clhfeOTQZ7SJuOweLjC8JpOza2ggcrTr3
ZP5Ql18cyAvl+jkibIPLeZc2lW9n9RM1XsHD/Ov+j1k5KVfbILmtlVhmBrZ7IA9RjY7K357+yV1y
p2naxuYnLf37kSFUwHX0yDwQxWIIS7q/+gxAwyhDl0zku6oPeTGGehfkMQ3vr2vFWTGpjdodRqBQ
1ZW17TzOaOJgaP+YNqB2s8RJZ+7fp9VXJqRsEAySriEWE3VU+MhoGBRAk+FTnvixCgq39pXQPgId
/FLVB3zh2mMwjOtMExBEx9yyP5idyP3Sq/eJOZ5TM9mPtN+WPSbZ7m/hyg1sg89/wdJT0BfJqQaY
1BOTVaijlVDsCPsSZ5EZYmuY6cdC78J4+nHf3kqSeGVPcsW8qoyqFnp9tMqH2Tjo0dmKFdedYkly
PWDkTMxmXbmHqROb3v7cJv3rOCJeu065RWFClRmuBDQ4IV4mLtpmYH9a/n5x0lvOWUsctLG88Zlb
GxfyneAgy1Qlr5Wdc62FLgeQHtiTocvCbk0wXTt4cumxL8yPSUp/W/Pw9a+/D1jtwXKGsImWnJwD
jrVW8wpz2pg4tcFeWu8HXUeTWxUh1hYDNQJ7aXFr4PqWjhWA1gahhe4d8trEgaqR9VTTJPxUS2tF
kFgxBWYXfJ6FFh3sY1IwKtEe62hEPIDLs4fKwYxf6j44rFLcNSozkmOP6dzlVIOZzIU2o4N0xxI+
KC4V53XF2dCFwzwcwoEBdJMUJOI5iR0xNwzIHgcYeQhwl/k2BZi1q1TqTSvn6MrUsuILv67yaGqY
27EDE589M7BRUCggSgTJet9TvR1XgLlIc3BTawvNA3jspXUNlUXTwRnYoe7LzVSeKn07NLioAeBy
xK+O+tPw2ekUJd61FQL8oNlANS7YNenksqGGtNM4soNut1vdea667mSUzxUBUU+h8I/VFSLjAc0A
nsjIRSRj3VSOwACb7THjn0bdDvpka2tJOOsgTInexnkjBHBUCr7QNa8EOA0JOQ4arkjJ6LC0B1EY
NA+C6wA2Z4HB8wMUCDf3o8btRuKWh1Y1WCkgj3RDHYZmGXPzErVy3F/J3tHGCUpMkFzw8wnygbUL
roEPRgnAp+I0vE9eXWdZ14blOGJnXZEK2h0bEzrwnpV+sG2gDYEN8wmfN10MPH0PtXrruz1qm6p1
fyfDq0jnQ0qcYMztczI8WQlTzZms7QduAjxOkLZD5FmKObM31Bqwcf2RVT/MbJ+4X1lk+k0bUNXB
uU2BzIVx8D+WZPZQx+4MMpIuOmZlS30rrsUWhDK5wnlvUxPAhFCOAPuqs4xdSOspq0KvLLvoj8a4
xTwurXdV/j1qNxUorVrF9X3rsuiEYBwMSFKgSjF4fh120t6o+gzqTkezQTGgRAMR3NS0V40CLJ4v
ew7w8Eh50PqFKakYkCdAwBRZER37qUYOYgV0NnaUiMdRhRhfcwa8p9B0AWwcrNSSJU/EpadZvEeT
2XqFsGZQVnbIoIyDZ7lfpIbiTKzuH9JhoE8cHRRA0puHANfTulpFDniio3WOemmvB2WuGlRcXdWF
Gcklmika9cZo+HHiNOjA1jIMKUifjMC02iAZ++B+hFGtSvIKXoK0vyQ1OWRFmkIU2fkqmj4gniqZ
UyxLlt2gtEqY2YKDpqt/xIbYeLx7jigNrG46siz9L1YFCgLkQIh9KK5Jm0idAvpks0kOkyU+snja
Air0ySXKguLyzWVnB30RRulRqgfSb9ndi6vcSLyh8xhGiwsvDQ1+GmzzWS/0TxStsIrtZkZ8UkKw
jDYQRSCfMNY6+RCMUryl1r7h5a+QLqOEI0NzKgam0l7sACsOhHD3VvT3QEOAsheOTIwouMhkl5B5
sdiGgs0kdnCyu3jY9RjoTqADzg1Lcc7WYiLotTBwgjHdhXvm2kzaa6ywewcFbgr4ZBFye6cVnzT9
g2Vsk2h/3/3XotWlMclR6j6PeOe4UCXN/zTFT8wqh6Vn+ZaybrH2jZAmoCVmACV1UzEhORli0iTR
kSH/Rz62Qat027aa4kJZNbMIMXlgacW4rPSNPLvvc0Bv4mPF+p1ZnRA4H0aeb/5+17AIF6zaGFhB
wnz9iRxOxizrSHTEW+dDBhKJrsuQm1dIS37ct7SynmVMEOhWzHRgyEu/tsSsrrf42JNDbvTHyUlP
BJmyW/wlhSBaHRgbQRNxyVmxczIM3kErds5BD41pOYgqlO2RJr8GK/r7bUPzFVj7d8prUFBfL0YY
6VAJits+ol+LYdtlUWBZoa7asxWfvjQjD6V53czNtkBIh3byZ2tsIzD1orM3lNtB54pMf+37XCxJ
fjahXN2AWH6KjhqEaPRtwWzQr4z15HphEcVOrXDvlVvkvYKDdBhggJsRej12hk5Ab+840Qc9aX2g
70GS3Mw/Ucy573grJWnzypTk42Wb0zxzMCdFX4agPuQb92sFvvCgC+lG27tJAGTbfZMr3+3KonR2
7aLiaNz3EOLq89qPm9QfbJD18gYeX6nQACsfDqcJcRyKFObSU7j2xYYPRWPYuXNAxzuYgO7igxNg
2k/h8itmQNYLnnBk0miSyMGcjlXJMg16VpDEdVgczKWxKcDBdn/nVq6MKytSFO/6iGOYHslFTSFX
m795brxpY77pPOOjUU1bPFRVHYulmyTd/FcmpbxJc8Yy65Z8Rh/JLjOrI6O9X5WRTz0WWo0TuONv
vYTEqd3saatS5VndVnQwIbq3CNPJgvddRLtaayJ+ZAmglSDA7e0eg1KjglhnxSPxBvrXjHQVt2YF
KO+7GShVGFrjJxRzvAJVkTbLVBmiypj0EQEDNGOPLiyFQ2haz4Z2xIUSjT/vu8pKBMGSMB20cHgu
SdO1309o49mRVSEPFY92/iPTQOO6scmpAKv0fUvr6/nXkrR5jjPncVKV5DBXYGQb8ii0IV0FSMLX
eErD+7aW0HDjjZgUQF8bJFU3CDSaW3HHZ1zIDUZO8tz7kNlCkWQuDn1jArxsi0YtmnRyZtHkuptZ
dtuDruJVMx+12Q0nN99HsekP6eA77peWqciXVz8WauhImWAQyef1xxJVNYh5jKJj5VU7hl5EbrlB
z50HHs1hySfFEldP1b/m5PHGrKRJXLs6Xg0Vhgum4YEnPOB5rDhVq6ta4PIYhQNjui3F+SExoyaC
PP2BsyfifU2g02ZWH0eOrk4b3PeL1cB4YWpZ8UXKrlekB0kQvF0fvCfgLP1Jn146DQ9JXds3URKK
VFEYW/X6C4vL3y8sTnYVRdTE4jqwizc9C9rYDKxR+A1Tcdeufa5lTHQBSmHIX95HAPUSlwoHBwwD
smn+2ZpSPBBUue6a31vI2VCFc98ZFa4XhHmnnvbusoXeG3NPc3kc3PnQgoNwkcxMu0Onfb//0dbW
dWlR8nqAJwZhV1p/5LYdtMMYaPavtvl7/DWmbDHxhP8CFAhc0fW6RGeOFBV77J5hbwaP7ThGKXhu
be8vZqU8e21HCoMz8cD63aHancWeA06IIW2I34AvW/dn3ZirfTrkWRm0bV+/ZRmSoP3U4eGekEZ7
uf9TVvb1KuWRfomVGqLhFVKeYnI/tKQ/OdPsg2xgc9/MyvG+MiN9Pgh58ppNVnVswa3eNl+aDqQB
caiTY+QoAtYK8gapFQIyoIko899QB8waFeWUgeVjCLpNe6D79FPyIztl/hAiz9pBwLVRmFw5Djht
mPhCjQ/clXLmQarEyBOoThzcKA1Z9OZ0Q6ADhFvRdCf05xg6IC1I0O5vqRRUwB3sQSkK15oHqkfz
Bh6iZWliVIljng2SnGq8NW0t/2o18ZYJVUFAzvtlWzI1rJFGedvMtPyugwOU+RXa+yev6zDhWCdb
qlfaG4swdhF4SVcBc9oUfVDrybzBc9lDww0E/jNoV1TsHzc7YC1UpLgEDZSzFvGL69OqdRxzwuBV
OaexO53cHui1KZ4/TkKwcyHG6etfbvhizgJZOuYhF7rXJfu9iOJpz2th9y49a0PuN+TsjkmYRE+i
VyUuMsgcVOewBN0iBxhUPBRkpFrauh1vGSw51eCP1sajwQxeHECo5iz2+/z3YB2AUe6geXN/idIx
lQ3L1WMHDP75KGL9nE/evsnKI0Svxo2VuLBsQNCmqd7uG5TCz7tBYMQ0nB6AllFquN5TzChkVpFS
/UyLr5BrFfVD/pcp57sJRALwMyzPrZu6DDa5STJclGePGOC/IfDe6DGqu0e7rhTv47XtuzQlXR9J
AiRlRmz2LJofzfAkLB6m9UdebWsw9P71xoFtH7Vc7Bkyd7lx4YwYrqjBFX0GND7ItDDBlRhr4X0j
a454aUVWTXf03GON57LzHH+I541lb+o8aPD2zntfLwdcWWCgObLmv/hmV3YltxijcjCKiLEzSOcd
4wFm9Dc3+busbHGMKyP6te/pkKudeBeT/1UjUowCf5lrtfmlkeRbYiuSZ+V3khyv9IaqYtOYf/XM
KAIVAfjX9k4+Q9o+mWo9IKBIysKYWaMR6IXzo2/xHo8JSYjvmHHfKC77lbiMjUUNBZ1uMDsayzG5
CJRFp7cotUFnSa+gMd18S8E0RSwt6MigaN/JidT/fMN/TUl5RWUXJEcF3j7HjIIliBkHQu3vqV7F
IDxxWt/QplfEsF+oDR6IsFRpzUr4ulyp3BC1rbTtwLrCziZ7LEXq59XHQY8VR116r8hrNCUXSvJ4
nLXSYmfIoqDYcB6KT+30ONXWg9dFmzpJX++f+pUodrUoyZnyNOaz0TfsTAz+h1oHNg+fjbJ5zK3f
g6f8gsspu3hC36xu2eILZ6mcpspdbrjnZrOIcmVhu/+PKBcLcsV1I2OGb6wtrnthzYjZKPrS/Mca
DdPN/6o16SCATlXresbJGZrUZyNMtmmQOJAkngNjM+1NlcSQcnXSaegLTJFEpgnufgicQex8+4/A
mbnNt1HoKNxESnpvtnL5+8VWdm6XirTC3cBp1fkz7ewgSedP0UC658RJ8mDI8sIf0XrDe2L+ed9H
VUuVMxVWomGBUMfOOlD13WuZB0W5savA5M+4m1Ib2kpQ2CK/XENxayiOvCVdTRaPh14rdHYGyVGi
fa0fqUoiQWVBupeYGGe0cfEVnWZfN4+8CDtTsQjl9kkxhU2xFrXT/5w6eEq4eEoTmtt6p/YUpTUp
ojDw5uR2hhWB2HIv7DBu8idLb/d9Ur9g9NUfkgqsylHoZeeZvhaEKiKo6pqwpCBjT0Ak1RZ8dagA
jYGsHN05jd2A4T2l4dAQqCaYAwg+DVJm33NKH83KNb/cd9llkXcCnSWFnnaKi2JmuCtSe2saZxor
qu8qt5GCjRvZVHgurgmv2WsMcyU8KHjr31+E8lNKIaZ1ezGM+XuIWULavE+DwvJNnwZ6OO0LFcex
8stJUaYYvVloRk7OsQcB6GfxzW4fwDCffCP8sf+tzAlV65PxvF2y8Idya+068pQhVPHJZPwrjaDA
7LVwiVx7iEwwWOVBW6ikpRXpgywcz3HfeXqyGEFxwql6n2ASPzUhc9c+suGlaVSiUapVSbEFK8ht
MPHhFnL3JX9i07bQX+67ocqEFFCiFrXiyCDuEiJN/TGO1SFSZWL5+8X1Ri0ofWk8Jf+/JlDrtoCt
dXWA4q9NlITlxtjD1/7vK0e5UXIx7J9b+sKGvAwvF0iPHYTeMPwnvyIbX3tpN/NmCfWqBGt11y7M
SUEuK5OEWDOeO6lp+qXggZe+GG2piuerL4wLM1Ksm3vRgXwoIefB2OWmBmkf4hvgFEsivDIm5zly
5z2LwEZItUOkizCPgJDIW8P35sEf3H2tCr6rh+ziB0lhMe+tFNhM3KfWWHNYAAw13bgV3h78zDle
6Mzb/hdH4MKiFBgdKxWNPWKnxXeuB52NI62QnVqPhf+akHMs12UzL5P+n1ioLYOvSBIWz9H36iRB
8UnlvAolojkZJuhOIRYWLwn5UleBRj/d37TVnPViRVJqNbaO3QvSuuekox/AAhUY87lM3beuGXyD
/CwEGmqqWoZyG6V4aOL9NlVN/Z83R7zp3184/2TlqeKFs3j+TZZxsUIppvSDNjHWIqZMdG83zfsA
VhkdqOA+KCPC+9upMiYFl9LK9WUQwT2Ldiy470516ncjSJ+9GDwjft711VcXEx4/75tV7qgUZSph
jV1qwFfqMH38zzun3Zhb4HeVl7TiaMvTI2MeDyTi+HxR9GrzJKgfK7oRXVB/K4ZSkV6thk8UytFZ
W5h0ZR7dGAItS7oDhWo9BHFD+1hQRdhYPWb/Wnjf2otrrdIN0ruNKV5AS4z4CNZ5TLPOzksBCvas
LmzFgVOZk3wfmgBpNqHafWbzV4q8FNSZFT+nmFC87xKrG2cDiInqPDDw8kdKMwjD6s2EjSufapTF
wZ6jK/sNq0ZQz9I1SKVgHGb5+8Xe9Y4ggLzj69hZtHUNgkkOsKnXymf8gtG+OcMXdqTbLTFoR3jJ
EQqtE+ZHrfFcv+AhKNBUKQIaB8qsd3VhAGIC+QQcHkZ9rhfmxTZzhY7zhEQE+TXKrXH1cv8DrZ5Z
B8BjSjGPa96wnyVmbQxg5Sw/TcYQesbZyD4k3bGHouEQBWNKg5aJQ6WDua5/SvLv962vLRCcKJB5
Q81cxyKvF+h4qdPZtDPPWT8gy8YELPRch6JQ9AEVZmQ9Issu51KvU/5iouA5i0DXfzgY4by/liWC
y97hYIgA/UTMmUFl6XotOthChmRyTaQazbhpHaPZzqT/eN/IWmQHwf2SmVKUcmXUBwCzqSsmbp1N
QAlzK3pI6nwzoxmepiIEsE1xkdyGCSjJodkDGlooOaHxfr2mGg9wO5kn+wwmcZ/axJ/4BhINUfx6
f1m3H2ixsxjC3oFFXHL01gNvSD0w81wacwi2mQ0FKWzupZv7Zm4/0bUZKc2wEkost0rts9Ulm1jU
EBIe9vdNqFYi7ZjJeay5U2mfS52GDjNPbsODPPlLDDCeD9crWVZ6EfLmJDMj4cGMVx+8/Ll9rIzD
/YXcetq1hWWhFxaGphxybgn7LGzNrwnkCqNmO0W5n4jZ70mn2Lc1T8PRwWwc4FoQnZI8wCzLRV8a
HpD1lU8KfkiSdmPRaVcM7q/7K7tNHHBIL0xJXmCQIo7YEFlnm3sBA+iyHj94tRn2SJV6XdtEw6zw
uzWLoPgH3A1sup4hQ9D71O2gTYNuqoiGXe50L3U+g6nQ02K/aKss0CYRppBwur/OtS+IaS2I5oGJ
bIEQXn/BHloxs9vH5nnyogdoN32tXTSbiL0rKihXF82P++ZWPN/QFzFqDK3jMrn5glFTiw743aXO
BbHxpAiVYuM3Qtxw+ysb0qfTTea1hJPhbbZL3Scgy/S1dHx2XdC0oEHuk9reTqb7HQMbe3CQt36R
Y0JWA/lC246HIk12qaGlvjcZXLHZq6vH2nFVY3DiRsFar1lRgSIAvbUYpdPRn9M01GKyvb/H72zI
15cMNuDCjHQqqw4qAjyfjbeZ74rii+f9SAXmOaHdjLmzHQXBResQvwObDAYDfF6NPsju5gq8hUa5
B0d1aM/JXo8eO/DrVDGS9Jh9sEW1HZ50jP8UkRN40cuIAa5UuJtKVEfiVkGsx6E1Oio+0ndZH3kx
YG1AhQX5B+Ai0pkXxCDDaNTWW8QqX+PDjv9MIU2Rp5s+2zLM7Y+vrPwU8xw5464ROdRk8NufaGn7
bNz3XeTr9nPCz3X9avS/0Nr0m1hsPXvr9p8BvPmOz3EwDe6LJN2xrIAkvfCj7pCOf4Yl/rs9mA3Y
cyqmB3y7fW2ETvpA3e+RdpjaAu/OLyNEejokCobdBG7xpZrbUNd/6v0vQv5gNGZrmd1DRqOnUh9P
aeaAg0Y1UH5zhoG4XFQIPA1TMpgtkRKkYZ6ncR5q8xx33xuv2Im22FioHkOoCSRBXJEnrVrDsCDy
YweTwnLEyCD8XJcFEmlhTG+6G1Ys3w9m9sJpeRQt+XLfmW+iInS6oRcGngtc+wADL1fCxQ1TOiMb
B9crHqrxWwxjPQLUozs/ViTwtNN9Wzcrk2xJsbABM0wHdlDxkKD5XmjbNp0DJwd5lxWOKh0ila1l
3RfrctPZMnqPFQ8kN6DitevpxshFUJJnT1Xeus3er9clPxujiI8ksgfxMD+14UJFZOW+9pQeloZR
t88Vu3iTPzmg7AFaB1REC4WUPBPEeyNKICPTnTKX/yGGm/ujo5r1uPUK2IBfLJROhqPL7EqJ1ek5
12Aj5hAVDvt6Z2gfLQyzJL5lKYK2zM+DvBbsanQBI1ILo4KyVOPUFCmoUGl9mjAyU3/C03tLO+MQ
xXpYznqQRX9m8jHOHvLpqXD3FMOtGRm3BaAc991zZWOX6U/IH2J6HiQE0nSwS+zaKplXnAYvffb0
8jPLVfLGayZ0MCDhIb48T0z5tLESAbOcitPcB0XxqOTWv+0ILTixCwPSEbMHL0+b3BxP85Tu5hQg
6vpRj+pA5J0PrrUtZnjCeT42g4pU4SZ1lAxL52120cF0KC9PmtOhoFY8CJvhYLc/HVV7Q7WHUjRm
Gq0NkvfNSUuyh6Fyd42n4kRZ30b0kcFXtkRiuR1Z2HPbJplWnKhR7rzICWdQRjWx/Ro5Py0g4LWx
Cto5CbpGNdOyujp4BzDWC/mXfLrzBvmBPtHmVOGJB+bQA8lV3HDvpZirKx/fClSGnrlQ0UENffkN
F7GxTjs6xA3HDmbWtC8ZRWUX2NhXO4OobULSJ1pR/ruoxj9Jlo3hOJf5htW8fKIug2g6pBUC0jDT
8QeNbHlmV1OQlAPS6LEtN0lRsg2Jh+fcc9INZ91r7XaowevLyAxGMxWH9iblw1qQ6UHuw3NwN8uQ
/plDd0G0ln5GCrOPuy4UXeU3Km6mNStgC8FgExDTy2Ta9Y51+pA6o6Z1p2iKwgFDWvFPbQrvh5+V
a2QR1tYw5oEqDB78kmO3Atq7uIzFaUg6KIUG7RTRCYP8FWVfx2imYAJKhhQlycwlr1TY46EcknLb
g3XCe2kws24ck85UzRbcOuRCAgFaXvDzQohGxlJOOGWeRlxwhzjupuiyT3hEKQAXt3c1TNgA+y3c
3uAPlAJvN5pkalOk7aadhVl/iih/Klm1G6Hhx4tJYe0Wrw2dMGOphCLIg7BMVlYxMSHk0S5pT2M0
PTbJo5m8jTTz6QgQEoj/Y4yhuBrZ8yF7gP/75RhvjFLlUWvx8uJjy5dNMURlOmuOODlatPQhiBcK
p99YRFFBWPUqvOcXEgqQDpiedNjFOLQOlFDEqWk+FAdzs+CsgOvoLV/bGhvtTcVVtBI7QQSzsEaj
DgwhhxvKubSE5gVF7ORajVl8JsSum3uChM94Sux22MSpuQG3LiQCeuMHWKt71UFayjvX8Q2/AMEA
DEaICXgFX5/W1KlF4lpZc4p4eSDWnw7IGXfe9OAuyjJ+tAoXHHJoRDqNz+p5N4GcHA9lxWle3k3y
jwD4GGyYYJrWMXR5/SM4pixiJ0Y20WzG0AyKcNxrh0UxMd5yhUffZmvA22Ms18N4BYSkrGU/LuI5
NeJ4yBOrORXsgXfcJ9AHqqzHMWOgVdwV9V8yXyFhuw4JUpKRW2xE9bBtTyzbeeAkY3uMbZcqqozb
E3JtRcooqtgdmjiKuxOZeWB433nphvm8/Vu9h39WcxEOpA/VRJHp8tJsQRTwMxkSn3sbhSvctCyw
X4vKA+pduKyMd5Lhi++TsoHlTdO0J90Wj4Q+U5f4GaSVbLvaavPbYOibojEDbnBVk3rNCTHsA3YH
8B+B6FP6UjxuzZp1Dr7UN7yz99XOiPx+8ingDSxQ0XXfXpJY5oUx6YOVqOTFltG1p8L+YRcfCCSh
VamLyoR0RaZjXqbjZLen2f5hJj/c6qOralOs3XcXq5DZiObJ6GnkYhX5+K1wCh+Ocd8dVk4rPGHh
OQKvkQHmjevTWufe2FlciG9p+8HwtgyKHD2IPeqgiH6bynzynfNQikPoVGAwB5RR76P71+YSS7Sz
01v1qfBssw/yPq2jgBBa/qAu14LKK/PHweHaR6+oiydP8M9tplGft707+GU05UcTcXojbMfbYxil
04KElV4Q9aR2/LZnyWvO3N+igMRlVkXdMeLU9bO8/DjWWb6vLOcpS/rh9/09XIkN2EJgRsCNggAv
cxFEXeTpLde7k+h+NHSbaA/6vIXw0n0rK96GGrVpYX5s4Z+XicajscrA9RLhHhGPfPqZeG8oGSvy
17XrEnEBU2oQGcSUnDw9Rt28FYY9oHY111tO4k2OOR9RZZtyqjYdnh1VQkPIOr0OUJq7v77VXbww
LZX+3Jo7jSOm8UQ6FME9uyEn2jcZnnBGmfuQbXV+3De44vpXa5VcfxH2tQazH09Vc7b6x67VfCZe
S22fkMifm6/3ra2klbC2DDourTq8D649P08NNptgpDu53vxb67qXEqUM6qahDmmnmare9iuZFrQ3
L+xJ8a/vwVUtDHzJqjUyf2o/sw79OjMO0V3YpkW3ASV3aPRn4WSB18UYoS1VSceygdJhx+sf4hb4
IeAalM8FEyZPJnPuTokRsJ254aF7SH5A60UcFg4S1ii8d82DLu1JW9yLxrAIxF5Os0623SjsTeuS
t4pkPksLVal6JTJjcQvz6jKophlS8EeLXpRYM1Jm8s3VPtuq+s/qB7wwIIf+YSyhljy64kTSZlf+
quIo1GizcUxU6XcQgepAPIzBoWCIQyPZ3XfW1TiAnsLClIDu200VLJkmjyYzvCdpqG+0XyLQ0XlD
8jSY5AOHsniSPXvZGJQF/3nf8m2UgwAfWv8uZmXfuemvj0lbpq0O0W397OJJC5kl3+XW1h5zhW/e
nn3cEEutD6F0UZqUHnm92bHZyDCRO+u/7P5hLj5OBZ61BzDPGqqS4u3JR80Sog1494BR8IY6d2hR
Hx0wkXxuxWs172LEGSs+GOmJlt/ub96apWV6cnnyoIYpS1N5+RRNcWnbZ71DO8/alEYcevkvoeFh
Wfx1uMbwPd7hYJGheM/Jvb2miGeaLrYc41eVhq3V+VycREL/+lDDjuUu5KguODRuJocFzi8VIxr0
UZj91PizKXxHRQ19e5ivjSx/v8iJwZoF6HUGUEPl2HPAG+9nVdQqskyVkcX1L4zUvaXFWYOVuN4o
9oljjVsGVn2FD9wGQSzFBvccNMPAqCKPPmc68EigLQKDqWX7HY/DSmu2tUU2zFRmC6srurAl3aBT
jgBYOAAEmB//SejTXZ0EzVfzZXlaDvuW+Kmj8IfbALGsz0Vugm4DjpMc5C2tgDQjbOrsOQPhyPTq
YiTl/jlS2ZDuzpi3em5ohX0eE22T5GgTgnKkHlWEWcsVcX0/Xi9FukJGA6Jr8YKnSMgDnT7o5FkT
n1wbIshRYNf7IlFhd1bjw797J18pTE9BE53BN+qod30rT4ywGN2dOZncN/vpY8q6X/d3cs0bkeeD
KmaZMEXWf+3zrWCg2x0ioIWaI7AUpP1lfU7iz/eNrH2uSyPLj7g4WCg2Dj0tYQRTUn5eVC99zH3M
BGzvm7m9Mxa2m3/XInle3FSxMwpAhchkfrJBoip04vl202/q5ifodre2nrzcN7m6Mjg52kCopKAB
e72yGo+OEagh6zwkb+l01MGcrO7SrJ1iqFqBo4iip4w+3rUR26kTL5o165xlgfXi7vSNeLAeWy3Q
nvp3oK4X/h/mvmy5bhzZ9lc66h11OA8nTnfEJfdAyZplWbZfGB5kkCCJmePX37Vddapktrb2bT3d
R1kWQQLIRCJz5VrhiW3x0nfFB00DNPODG38NIuOcLVHto+24P7DJp+3NJH5U8hSZ5M/L69rAng9z
+PJnG6MeU6BDZkyfM0m1C312LaH1vDMU+6MNh2TnGbVsFqB/dodYOXdnN4aoHDFZihtm1kuIKcXQ
LzMeKDWrtt61XjhvwVF17qbdZbI4+1q6t+5AQLNOG164dfeZp9WnxiM6r5f5akFdfcNCt9x24BPP
qAfu96AN6hM784XpPFwpkNABwRX0U1Y7k6a1LUEiHNwRJsCXH1wz1mxcwm9e340vuY8YQRNuDiBP
CdeQvMrIQXJ+2Cj+UznvyfRNI86wLM7HU1rtLw2F8BNsIYisQW+3+iIPWTYOhQvETAPE0ztzvvQN
1qzVWZmMe8bNw+uf9u9t+SBFBss6bADUMMCe+r9ulb7ldZm0NrqDjdQbGjRgfkpVeTFVc3c7MVpf
jHVw7YCJ8tpW7d6v++HgY+bH19/jhZVEdgwACGRpsZrr082U86glhIbuxBRsZk33KligR31KFPCF
qgNyFbiaoVIFQbFgjV53q9qNaA/QKP94AAn0+24/0ay+mHeHXodyu5zYOi/cZn4Z8OeF45kplg5X
jq4xYHXB6kxixKlYrqzODoJFfF/tX5/Hl9bz+Qf+/P2z8Qj4T1xH1OGd3R2unlNhz9UZy5rNmP3H
/B6wCQCyD5KU0FAFv8+vW8fqufZdDvBgyBxo59zNNs3SU6H9C076l0FWZ1y1gGQ60oASQxGWqa+2
PpEHfHmBnn3FyuJopQYZOvgKt2W5YwZwAV2ahOeEhe+TySdbDrrwnvjb3pG34fhhTMkp5uQXNj/c
2CF6xZUTKJbVaQeuTU5RrwVcur7wW5WT6XMJaPbrO+PFifx7kHWnFHG0j/oPBhntHYhZPtSyP+FL
DkuxOnWef8a6PQqg8rGmFkvlTlcozi7q64Au2JNET6eGWQXfonVjBQqR8M7PSDGD4pXvQHS0STb+
XVkcWF69IgSv4X+chcRmfzZ9Kz+p/JgutEZ1VGKX95PNm484UV9fon/vhDxY1LNBVuc2m9DoFVVY
I/8+2B8+DJSkd47Mlqt5F+2aaweIprvXxzw1mysjdlXFHVYiIaCHRxbkiA06PWY0OgGnOzXM4ffP
3JKqHUBiF+wN0ZwTsbHR+1FuylNVg4OtvrYDV7ZMnB754wGj+M4HJ72f6SE3DkG1JVfNsnl94l42
2r9jj9XEhdwtkeUDQDCaP7OSbma6N/pUb/mpQVbTBnPipoFa2V3qLfO5Fc232J/8m8aK+o/P+a9v
03/TJ3HzxyyZf/0Pfv4Gbjld08qufvzXtXzi91Y/PdnLL/J/Dn/613/99Q//dVl/08KIH3b9v375
Izz/z/E3X+yXX37Yclvb+bZ/0vPdk+lb+3MAvOnhf/6//vIfTz+f8n6WT//87ZvoOY6cuydaC/7b
n786+/7P32Cp//X86X/+6upLh7/6Pz9o9YXXxn5Z/83TF2P/+Vsc/A7mfGQ7UTBECRuY7d/+MT4d
fhM5vwO2Ex4uDwmEegDb/e0fXGhbYcTkd2gwAkGBNCmAe1hUI/rDL7z0dyh4QHIpAYzjj1/975v9
skJ/r9g/0Il+I2puzT9/+4Mm8Nl+h3xGCIUyZAzhNpCSWpP69ZI6JiRQzKN+tNyXgew3bTXiUhvW
gp5JbadzFOjHrBVOw7exDToPhCPVFOVuVDfV14TqQnd+8AOVqRiY4mlIOcmY9f3hx5g6aqk2UwkU
UbABxZYTbhjzxXjBozmFrJfkbvIuCeYp+c6mRnjfQiMD/T0MNUoZs6028NJbTwH4tPEahoruLNFG
5YzB8ikYBkWuVShclgF6O2YEmaGbwcbDpQ3ir3Hv9rct7xwHrMym5Rkhi2Rb26sLXBcntEYn5Qwo
O01uLdL4dtyY2uICow73G2+IkZOu41nJy3ZKmx+j0PDYDTAZN3HH2XQ3RG1VZSxxrvFGeYJPS8+Z
wyfU/ZoPrgnRaFsHLoRCJhoLAdT4NG6tQDVOTr0VeUzhIQEKr8nel6ZOcj5NQ4l0U0uHrBZp+OBx
l8/7rh6WXU/mS2Lc+R5yzeSq9DrybjG1BigbeAAIk7BLaAuQPouWqHHPyqRxu+3sVNV1NRBvQP2P
lh/MPARhHqNnEMlNFndq409OOeB1EnUeht3Gh26yyiMug/feZNE7DrKSjm4bpy2n3WC6WHysEt4N
wI6mOFwG121Fjg172yXBcs3jvg+3jScgIy0x9cP5aMPqBjw9zoLGt8EA4VS18wOX0va51aS/Qq/Q
Uu1i1Oz7XB2KHXtvkOO7qOdP3VyCYbosW+g81pQVvG4O8H8zLu/brlqqc9eRabsRNfDVu7AdY72h
0E4x+egDcJ/OKPWyNsxSX/Qok9bhreMs+1YP/d4QetZDff2zY4KLRLQf4Ak78GnNHtmCqxSyGaS2
1VkFgr35xnYRKghpzTZk5sjkc6qBdxd+n9fuOHiXU+2A+GfEROXD0lBatFqbZqt8v9zajkjwvfhA
jXjJaHcLg+2hqXG6X8o6Bfd/DQb6zRSgELFBF5rJzMKnnQf8dgnVsUmpy7KZldj1WqNZcYywd4sB
6XwYZ1eDAHmYnfqdTVL2XXkJ/9ZHvupyjWvWPnSH1NkFfIgf3YSNV3Xs4M41sUV/cVjlkSsJ/Sr/
xilpe2ni3oPYaq96kS099co85J5fYsXq5tNAXdrsYg0elKyNBXI2UStFkk3Y+Lhdfh6XJnnPSgLV
xqYdBJoHKNuJgJ27apHfoX8o/atxHoYvomYaSF8I4H3Ssb+lgfvBl+yMD2B3zmSSAGOdth5AFKB9
veApmok2A6g13424toLGY7Ya+yBs22LQs5OXHtkv88jYFqqPHIhwF6WWDExsOZ8lKJtNSm8T0zVX
9RQ/Nt7MH0hZJt+MWfzcsWN71o7jF9tKL09SOb5Xthym7bDUoT7ItfR6RxqX8yzt0SmaCe2A35rF
gfyoRSK9jS+hDmIiu68FUJdTgO6nLZ/HbVMOvpdBNQsYgIbH+94j78pk8Ppx06IPOgSlP7qS8sRf
xKXjS9AKduT7ELvfdanvgI0RAPqEsXdjQ00vO8XsLlHJeOn0aaF6Sm8ad9zYZFJfu0U+jqlXfZhY
Om916+z72Gi9IX0LxtLOS4OokHUd3Takk+cKFK2wfetzuCNNnGs9WW/KY+Ikm8oZ4wtVidkFyTDk
2TOnE4vMewaQQK4xqxfCpullWo7ySTmye59KBUoaWpP2XE1LDJ2lAZxw2TD5nskGCx8SxGZDqXc3
S79KrtFGlZhscijaNwe3ufBMvx1NcOA7iLFpOIqfh585fAY6c8tHxSEUvonQ2//kWf/D0nW37RKm
ufIILRbstKhI2kF/ltESl5sGPZSfg6WN4nc+aS6Tzh1k1lbLwfB5Y8QtcZcpY34L14FMFoRaK7jK
L1A477ocHBmV3gfw8Pceq91DT3jVKCz0OKNip125C1Qa8jwBF/OHpU/q84DZGxRJ2XYOGXkENX4V
70y4IL9NrdXfZDPI2wG9vxg9DUW7wcAst8yU2VKl47QFFt5NdiYtu5t5bl2Vz+M43Q/TFO8YQrFL
23QAw6BIiVSXmeTFUFL6qSEEZncgo/1uDQ+q845RcV7iVRsQHCr7foHA6JRBpfcCdNtozZHMnT5g
48ORMQ1pAJSZkhtcPJ3mh6p8sAd6SY92ra5SW2q69KZyMLe7ukSMkpXt2H6lrm3Abh250BaoF5z+
eR2YUuaJLCsA3tIOr9d4gW42ERqs5d5OUQ+HjuoTdNicitP34NuKn1o+3JbMQVc3YBIeP+t6LVUm
q1i4m2WepfgQyFjSvJ212+1jILfgP+rRuZT9FEOs2+VjeQW2PAepwIjVfcYTnBF5g5LaZvSgulTM
pEHL2iLdwOzKrtSPARJsImNOorvMBVlhmzlTE/8QdNrTqO53AFF/qeKm2cHLeLtopHRCSp0P/i6k
0tnOGiT9aYoet3IY4OrcBjBxv4nPu17ZdyYEXFq6XtbCrYdzEtbZ4jjXY2dZTsOK9TmmRz5ODdxq
rmtvGLaKaugg933ybtR62pEyIdWGg01u2i+yJ86GVt3h/Ogqm1eA/MrNMIW0zdCK1+5dJyYXU2yk
3LBmtjeRw7vr2tHxZd9i8HyJ1HkdVAnd+fBYbtm+88eRbKGRqLfkIIzsjOm8cTr9w+lUkkeR2bBY
stu4F8FZ01r3TEbsUrvxJRNYvx4y7nu3iz8ukUbOxy/DbOr7LhuX6FJbBDjuTHaKLffxgMpe2pP7
JK6uVOjcJswnV16UorELwtbwmsH7ZJH1DmKd5jwS4L8mftRmhjVNrkqlt1Xakp1MoR4lZJqJZd73
Y8OzxIIJf2KeuHEtyPeH2tlGDWU4fdPmCbcIvScqeXIgTw7Vypp9dQYBTi5INe3HtnpsxnJCeNnx
TVxNH4Kqf+S6Tm/qWYBpCoBZZyhvIY95FqOV6NDFpx/nprlIl2hDx8rfLmDX3JVwLRc+d7YEsWCw
DOE5qcOHIcXB0vXiu6z0TvSoC09+NG3EOOxDkQTRJ78mnrhVY/IRfa7Wv2QNHb8qYGP7LvRBwrOM
Q478uN2XQxse8MHgU0iF336pfEyJdWbw6HjGld8WwV22BZ/6j9CvJXg9mTpvSI+K7Ux1LffLFM7t
Re/HC8sgvhUtG2AK2o/LNHTfWz8e5vNhYUGLBt9+Sc8SIsnWLYmr0HnTQ4NiEX3z3o2WIc3muMP/
S7yu5/k4uqbL4naK6GXioW38skIXHt0KgD78QjPKt0Pqg0t85grq74GmasoZYneeVREC23JMDJKg
jA7+fcRkw25it+NPHG7YzUeaAhGZza2HDlla0UidQYf3ghMBjgdSjmzjJVP0FZI3w01bzTTYVWOD
wbYURn9Q1W5qvdyngwnlZ93GSwutBH0G3zSCcTFVsv+ycOuCAMZPq/ESxbnpLNZho25bp56+N/FB
1LdVKdpH5zII39sgrCfousah3ErVhmBym2YctkFg3pfWPfTVOFSj5UG091jGWJw3yNst26lbWkim
9nMNkuhSW/NdVU7a7ybToT7h1Z8cPZuP0ENF6ygxVfIYegNODKZb0FozJC2upxG88KiuCR/6sqkN
Pg1By+22Ggca7ppOcbvrTNXkndY3WsQ0R0Nt+gUFb0bzRsa306JciFJE1m4N7RH6Dn1IU0SkzQRd
lrCE3GmVkiHcdi1Dql8KiVZZJ65ZlbkOlnjvjA3NSxIAK13bBvk0AYq+KPcWG8U7hWBqzHifRjkl
YxPs7ELd6PM0GAV4d6tauXGkDT6UpIPSjGpnBLmzx7s5g+x2eNs1aNTYVXSq+4u6ok0eDRaaU5Wu
IyAhu677ocswanciZe6DqbnWOYn4V9wNo7uyo+LrNMeJylxSO4+1Roj3pBawl2YgzGbePupItNEE
ojAc8pbDrgQMkl2GvLfpGbPM9ZrMyMj5iAjKbzc4OYcBTqAWD5xWc40OezvcItuHa2C/JLjUDe1A
EFbH9OsCMZUgb7X0r1tnHOSO8IB1uxoyGSgjj+MituGADE1RCscmW1uXnF326VwrhIhxyDIFdaYp
K/uE8xxQ0xkgraRM6DYsbVDuejX3j5OU+i5dyj4C8eNYF/4Aw/0o0tIpz7kPWPSOkaQVm8ozgc59
wNn9MTX3zO3eVdZWSTYb5wMONuvfVmE09xlih2a6DOvRlXlUuekTFESm7jwdatKcGddxHigpnZ2Y
IRf/vnHC8nOSpsycjxoXnRqiUm4yowWqru6TdhbzZlKoMiJSg6vMlDtG4xkZnHgqUk9Ie1ktLBI3
0ApJcQdKGRTGe8dn35KSJvYa2hgxu0p8NBhuFK75bJeOsNW8FondMNFpg3wWgNFAx/kL4MppJTK/
nZhGia/zLkoEMV7hJ4iRbmKfBbbwXIJL7hwMKPrhCLfoFIbIp59onA71kuIKIaIQimY2nnj6lfhj
h95zP1XN52Hs5IVW2I7XxAlqkD4bR8z57LYwIdyLYxreN6wd9QZxpkK/ZVwrdmMIXrhgyn+P647R
Z7ZNGnaGpkKvKmyFK3yMSFIuChTLsnFEBn4fbW5jGkQQcmxGeziw0nZnuAtAuOWNh6PfTcU1oaOt
vxPaq8thlmUMUR7S3GgYqH9tFuPZbeyZ4bKDk/jQsybtNgBTzvZxAOvO9yH0ONIsSRfNt8ZMGARM
BoRngEct7h4ydaWTiSrgMPm20mmbzwRlxc2omcxqXzblWTU3Nr1GHKeqMx5pUM7UiJ1IYSAoGhaq
CnCv5mFE+TcuhUqrXFeJ/76iff9ZS+cR8Xt94SKdZHa8Ddn5dKjMAEgdBhlLZZ/exhAlPTNsDk0u
vQF6wJ2036tg8r+bugbfiInQon4OJD4YO8Z4OjeD1yQZpczFNZ0EUBfF6VVfsrGOr4eGcwg9Co8m
GwID30DMCHF4xQk60VQfIQ3v0/GdaJBZQ3DLS8CrhU82aHQ3wzu/C0dVRGDimvJOjV2yQaxJ/ccO
TUPJ2eKVrN2LuHPZvRBgzkfnunNQ9UaxV453bHGrj4ESbLxxFjOaNNPxnJANbZmBfDEl5FzZsKxh
m50bb/QY81JmcsS9LOeRqabzJYmXB7RazWB2hRCizQ1BVQHhFe2mOoMmWdpdER9X42tG28UCTobg
jSCWG9zuofUW4l8Mi4LuAfiCerYDjGpM20z3Hf+hQY817u2IhMEDVwkNZda74xQ2l3jHuLrmUIOa
LwXpqNq30MmsA68036MZUlAZWaKCO6M3nKfIOozgNZi9fiP9obFq04+iLnGRHodA/whVN0bsqkJv
ro2htekshF1YnDUewr6lTsTGESVcs6h9umtY2cZNhv76KcGdBGcRLg5zHG5StOg8ShA0fB0h9fCu
W0BZOqOx00Eo27Ozn5nV/yjFfDRx/Euy+dVE9P+HKWYPhYbjOebL+QvvvujnOenDH/yRYAZw/nf0
aAHjh3MMEKUDM8QfCebUwy9CUAJ4aEP9iQb4K8HsJb+jazlE4hkJaQBxD6Tuf6aY09/RY+IeJEQP
bBLQPop++w9SzIeC098JZoKibozH/8x6Py/XLEhoaV/1stBRKy7KxKYXgU3Aof1sHv7MaD/PYP+K
LPr78atiGmeSqsZpZBFQJi+6sEvfQWNYZ41ukOPUQ5ncHuRU+jwJjPr0tjExZc8/qfLQ2CdNLIvQ
gzxZ3prEfgyG3lxKiRsGdNeUX/QqXMIbWxNEQq+PemwiV+B+b0LIE6lFFBVB6jUfPVe+q6DRfqoa
tSpj/z2VK0CvskxXAcKBIjD90J+18HdIhya0xdU1oY8zG8MbPSx+vw9cq1lmQCp0MYWte8UDUn+x
lSHOCcWDX4tWf73KGhlOoJSM3drDqwcTIqLRCShQhGPbP/g8aHevT+ixQVYQxWpAlq21sSh86g/3
YERy0R4NJuw8ogQR3euDHFm1NRplwmkVVVElC4VMF3Ty/F68b1JopL1tV6wbma3tkwnNR5gpGNoV
QL7jbbhw7wS04dgUHf79Wa0V8up2sJqIItF18NDM3dIBOQTBQ9weF9fbv22ODnP3bBQHMSHYeUpR
QIpebIlrxS5y2+jEXjq2AisPAYpe7tYxk4WAG7odBi3HTdepUG9ff/sVjdLfm3XlDlwup2AmQhZR
g/rONa3D2cGlJEr6TRiB8DjHFVU6OXXEcAetjqY+U4lq3uuxAyFPbI1UF2FnAvSPlFZoIKJSUMJN
DQKaLG44sqMn3vPwPi944jXv4VyLUUBIVBblkoCZsheOqbZNQINuF3pyUO+CeUmqDW6Gy5Mrh8bd
DmSozqHCm4LdJZad3RvF4+GN67JyN2GAe2/SUFUYgmbXrA9UfEdw/fz6+uceWfY17rNvF6QhUJQp
qKAcVfyG4hqlA5G+zfAONdvnm5bWiHVAQS+LNmwl2mNc3j3EXZV8eNvrr/AHdoz6yWeVKjqnZQ8E
ymPfxln9Z3j6v7bszx7DZxbXuxQlg7hRBUlnA+pqZCcgCFnF8dsses0d2i46TnmVyCJxrFNmqUvV
o8eQZzgx+Uf80lqHHsfuUoKJAkKB2s5pPsbjEuTOgixURkpKfry+BgdoxAsG4608hwfS2LlFmqig
o5qu0FJnniD3gVI1pJOH9moyPYQHXh/qsKwvDbXyIcgn2Li0Di+CeJymPHSDxt7HLuoCl2mNrNSm
x/eip856qhpPOIRjFrIKKIbKUcjdl7JI24il8ESTSkEPSSt24qOOzd/KwsEAONrJH0VBG8DSkH7z
fEG2I4k7uelat56R7onsfKJ748jnrNk2BuQ6vRIl06I3MuHbUpoAIMy+4g+vL9Gx568MfpIAYwfC
QyDbeEmwYdKI7wFShcmJ2Tr2/JXFE0C2CFe1LOo0RfMmak6bMWrbE4u9akv7y+TXPDRiMl6nHSaK
VMbIw4w2ab9VFDfLrUOayvtECPoud1VcoQ7Hu6rhl21YjjPJpHXiEy7/iNn+JI565na4R4fAhX50
QeSQfoQegPd9dKDui0JcQm7ftkyH6X02RoRaWaT0jOBcC4BE0IEXnI9lHJ/wCQcg5QuGuiad5O3Q
oJu2U0UCCWeTB70J0i1tQZ+TUVG3VeabGnyBqDW7FFCRufkUl5H/7fVvO2JQPyP3Z99WTTXQAAEi
Dad0kW6TAY3Y2exVllzXkozkPq6sEHevD3ZsP67cgyQeLWPeyiI2kLmtGxBEZI6elvKEDz/2/JV3
iFDPrdVkVWHbmWz8rkKez6qheP3tjzjUNTq7S2XVz4fjuYoCTjY27Qd0I9CBn/dKRlAo9ev4B0pt
rH3b56xZUuawUxGoT2C+jqmzPlYPune7Ew8/svDOyjf4bcmMUocQc4QYxK4q6XTvp0NX7ReyACMl
WLx5fd6O7O81fSBKNKGoUeEqxhCCVg/ukjj3XgjO2qzlTv1x4DJ5sKQr452TRmUHYp0EJdLXxz6y
I9YMK11Se8J3EalzXHDPUK1NAKMe/M6ceP4R97PWL08l+iyMg9uMRC2tyRDhxiPAZx7yx4uZUFt4
22f4v3og2vrSs6UrkeYXSZ6aCHUBbLoTH3FsklaRAhLqnUwPZjn5ZQkYkXTvSb+os7e9+8roy8gC
SgD2lEJSPZ6HdrwnAMTt3vbwlcVXUPFWxLN4+IRkqQbJyk4reorz/+WJAbHnr9M+KOF1A9WYduP7
71BLSnNftG+LmKHk++vTK+KptCPYmwA7qi8MVaUe6fDIvGnevTW1QaIEwIn1JAvWzQJSqmTeKsB7
TkVix+bm4FeeHRzRAnoQb+nw9vP4w2coBjREsxOhxbGHH8zt2cNn3rRpLDhuQroT+5ZFNF8c2+zf
smkAXPr16cyZSqRQUlFMrD7n0E3LwFT78LZnryzVBsaWUwuHUMVBv6WpWHIbhd2JI+jYvKwstZ+G
tvTcXhQEiI6d9U10Nkjdfn3bu68s1QoytLWDeeGkMtkIDAsQowB0vu3pK1ONUUnUvkTonpaxfwuR
8Xco25+iiTsyMWt9Ah7RYZiQMSnovKgqN71GkhRln/4Uu9CxAVbGihJ4C6BsiIRSorfeCIBDhPD9
TQ4YFMu/bkjlo7msMp4orFY3gQZBomfeNutIuP9iSRW3wZBGI25kQGi02WSx+y94F+lTfPrHJmZl
qkmowOuotCgaG6FGJwHbbLKwN9Pjm7bNmokvnObQ1VyIwlg5wxELc9cDg3yigebY26/M1Y2nfhAt
NqVQtQFVaNSVAAoCNXMqQDg2wMpioY+cLn7liMJrXFQebavmMQt6UHu+zVWuhSYAjQft48EldD73
C1Fb9wJy4+PbXOWakaPipq5atHuhnB4FEL8TDCAEqt727vHqfLWhbDQDdcBhczJ0CIQXLg/bEwRn
R2Y+XlmslFPsjMRg5qt53C/Mtt8imQDE8vq+PDzm329t3lpFRAQOAGcjKCN8r/RguPqA4xEfD1jK
0Ka3i5pt0aDOe8IMDub00nArO+7M4FdDKXGu1EDZ5/Pkshlkqsn4QAA0Nm9b7nhlzJBBaQYGHodi
IlOSO5IGZ+g+id92esWHlXp2qlsTVE7XYDPBoOOdlKI/S23ZvCkURMf1r093NIDSKdALhUwivZ96
oc/jZHpjsBav7NiD9nXvu3AUc1C7F1GnqpsSsy9O7KZjm3V19EJpm7n+nLaFMT460l0H4LAYQInX
9+rPpteXds/q7JWJFwFyatALPx/ADPhRfSRBZPvtoBylslhOQ38+iTIWV6yj+hbIkzsSsuZcomHi
gru0ArFCUC/NZoZGAASYLal5boQ4ZHNMyp6aZahuLdQVAKGaShpvK+uai8an1feqb8IqF5O0d87S
evxeOWFUFyhDTM1DMy7tA5ta4I6V8RO5QdMHahqgIypYJUOyiwdRO5fQvRk4mqHRa7GPJjuDtIIF
TfgtLanvn5nYRj8GOZkEgLaZLlkQ6XjK59pPPlSV1/SnOEKOFDSBYPp1k/G0IctonLZQsy9YBoYN
4M8qY0SYLUvcqj3lwRyiHSCg8sLrway4Z0mp6UYsQJYU3ji7Q42uooDrE7HDwVe+sLRr7l1pJh+o
p47jerXY95Z79RVyVV/KUQNGDxlyYDpNAwaOQKr0qtQSmNkTm+rIwCv/Os9VzeuaiiJinbMH7jDd
dqw1J3zFwa+99FnxrxMd8hHIl6ZG5ViU9mmZjAI+yps34Wgjmhkxez/e9hmHF3jmlIwGYTT1QRPR
Arf64LqyerekJDmVhT9i2Gsaj8kAIbEEsitsGCxAIqHfzGnTUxpAx56+8nmt24BazQvaogqGieSL
NShGxX0iP71tclZez4qlHgI6t5BaT6BdGSQ2t5U9dYQee/uV05vLYRzj2WsK1uroU0md9Fq5Oj7R
3Hvs6SufVwJAYEfTtIWEiN6ODbPeh+C3POVSX96fPyVTnm0btJiRSLm9KQDn5f1+Nsr7PlQz+GZe
n/nD9nth/4cr6yKlmlrfW6DOC+g/A9Ab8HPdRNF5UDdJikpr1354faQj87Qm9XAB+WwC9BwVjYBc
XuvIGQjOejnx9GPfcfj3Z/NUtcEElvnKFjKkkY/8hl7KrG0OLU09i3kuJNP9CVd47EtW0Qugh2GP
JiOyd9AMccEM+V6nS/O2m0J4GPTZhyxgAzeVmMCVPLfTHogcfTZodJG9vghHwrs10UkTGtTkuKcL
xwH4O0s7IPO2SdmlQd51ZXmKbmFFxPG/JRsATn/9Citl3Ka11MWBC344a2g/e3un9ZpPwMdX8l0Y
GFMD9CsZvtFLAQAMQKoSAqsZuvyqrya9vG2x/NUGlxHvetRoRBFO6JvYxKkjHnGMk+BtoewaJROi
BStyUsKLZGofhwHfI6KRv3EzrDwXQbTm1IBqFlSp4L2rxAYM+G81yLXjAigSNxaFh/NkKubEr7fA
LM9vm/c1nQc0HPow1j4tGugiBLkPf/6pbVTcvW3eg9W6JraH4pia032iHWfb1I6Cfk8gNq/byRET
D1ZhgTt2c6dskO7LOgo+jpOb7qeELI+vP/2Is1pLr0xd6cUBaRCziYhc0KmBLJdgngU/jRBq2Pmu
JKf4WI99ycpZpSqC2hy6JfeK1+jXHWasd4o2hNe/5DAfLxwf/5ezM2mOVIey8C8iQoAAsYVMk55q
nlwbhaveK4lBDGIS+vV9sqI7oqxX6Yxm64USa9a9537nDAb4c7fyQyTDUV4lTqjFjsp/k6Ue+ju/
69u18IDqm46I863tXUI8/8vrv3ip75yrCPBbdTWkCy9Kb/DzdgQxGdZmEIhDZAegLuT08SKOr//W
pb5zdrHFMNlIVEsWK68sQ4XKqpscbMDxGuby0g8461tqw1Hj53mFbgkLM5pMqPVUZriKdr70A84a
h24l0H3l8WKJefkNVUfbe6LJNar8hdZdreMQBV1lNuVBXNXhlbZs/qFiwbW8/6XWzzPgz5NwMeUa
0K09eWSb30bbmt6g4vMaUfJS6866QM1SHdccT9XIj/gtCmbl44RSrH0zJzz/6h/fnopGRYSroPCh
nTQFn1A1dKThQHepGwELe9l+iMrFENs23NjsmkYgFvD1B2484CUZyLl27h2hM/9RYIOqAi2aE9+q
8gQiJ70lvOQ7/wdn8rfCSz3IG+qToikqZmE5/dCsJPgkhB1/7VrALtC8t4kMF2xKJ7qW/R28a1uA
fSbxvKt1V6fHgxXm4CyuTmuLsAaKTQxVGa7pIrhyW7swR12hntJzNPQGP0DAOfgSoPzuw2J9VC7u
+37nkKtKG2DxclO0tNveBGYz47GFtq662de+s4C7gG9zLMcKpe92bXK2tfYerIQ2vvL956X6l8PH
leotxvZx3PDyPD3bmxn84AZ1NVu05V0Xx1cG+dKPOCs50SIJG8sxBn4nkROns4JdRTOghjkUiMsc
9vWVs6ChIEVRNzHVKZx7euzWIchRVLszExk4C7mOaSM6owEiYRtwFxFX/cemGuJv+z7eWcnBkpp6
bdG80cHzIBHUEAO9YixzaQ04J1iDUjSYUyosslH278LzSGwDzKBf//ILo+sq71ZjqR01ooQg4CU2
B7FmNnlbp/Mn1HoOO0NYrulKJagd+t4rTzGRU5PVjAmRt/BL3Jl9c306PQPXjCpi8lRN83gcZqg9
FxPsu8m78rs+kSjVQiHAyRfbVIQD13B53HYGvF1hHbATK8RAYXmalxhi5BgAqvtWVggWvz7CF+bP
b9rcHydxQqKg0V4kUY/hfdpU6j34mtl92gdXUmcgDDY+WDOnoPO9k9/iuYM0Yvjp9U+/IHwMXNGc
8BJfxPD9OCV2SJuj6JkEeQmVnF+XoU9ZXsqZ/hhrocpPxqu85035ZKiyjSFQfXr9Gy51n7O0p9pb
+wWsiZOt5+EZUdH6TSuq5PO+1p3F7YfAoqM6VJ6alQJuMA7jASitneebK6SL4xbIAUQ4zhSAFHyJ
KCrSrb4qfL7QNa5srmtAJUkaDLlHq/Q+EshKw4Om25dWdHVzhg+RGPpOnPyU/4pAvwIoC0UPu/rd
lcr1SG3QSeLpP8wAPRCOp79Z5bUld2FT/Y8Ybt6mkhHCC94ioZ7FqQIKZfAoSg26eQz3LWxXEqdh
GQtNyoiZuTZGFFUKX6t83prxysF/aXidExlFiXEVCusVqL32DjPzc6oBfNg3AM6BjNIZxI3aGSAo
OaIMT9HqUG1836pyTQCGBVtpxdB4MHbyoLu+vu82Gu2cO86a1U0P3nrlpYUsB5BajSW3g9fu0zHA
8/Tlw0Yh9Wa7nqXFDHjZDarK4xs+6WsGIH8fUzALX7ZeqjhqwqkVp3DqfoGeBp5VDC7mnjEFUP1l
40G1oCTFG9HtoIA/dGoFaaxry+L11v++qPzUuUyHg/Zb2JYg3gWf7C2jgRbToVuaqej51q275qWf
nn/9j9MSmTa7ogQBL3qwHk/LsgKkMq7zrrscbJZftj5XKC9Nqy4tkgr0Mz6lolhVcI1/eqmHnAXr
MwMED+e8SEtkcfNRsA5laGxYApTj++u+6L/vWkQLGwSLRGlQES9tkjdGFgZJ712bGhwuXvZQMhsc
5zD7wZFV15kP2tsxAZl85wx1lm7ZViBO9sgt6Nhfv+kEtcdWhtO712fohcXlauMSi7qMsgp5sfYr
zVBn/BXcNn/fpzNn5XZ9ZFpt0bjxZJBRxb/Qyvux78OdhcvBLcAFoRGn3vL6NoSW4MHroJTYN6au
NC7dzq53LdwvKWlh1TvcAkK4t21nvU4MuTpYbqYFUEr1w6hbgDZI6UOjvK9rnBU7hGKBfH/ziqE2
0Rde0vQZOLprD/hLM8ZZsS2la2pknBZgO/UPDSJlJzkH+85YnwUv15Ji27oZg2NwHai+VTX1ss0E
45W073nf/W/wASj9l60HbUABt+h5ERoVghMThtiUwU296WsFZKKs411vDFhjOT9Uyxa6C30+VlB/
y8v6cbXlNQ+JCyPgKuNKg+4OOPZ74CRNMdXJBzVffZVe6CJXGRf0rPIqCLgxecj0xKbNr4/BsoVT
TnvUajxEg5H7SnJ8VyZXNcCDrHPJi2bwRU5pCogSRDD7xsD1sovTZaMohsB/kugArE6Q6n8OcCDf
ddcH7+LlEEeKBumWQMPTViG5jaOq/ImgxDVm/KUxdtbw1mJ/o5PC/hPFHyoN60YAQ/eFiIFgfvnp
CWyAwf9BKitg5XAsZ788NNG83ezaflw1XFi2cVMB/VMs0wZH7DFNDmEzhbuyq/8BR3crH8IFCjPE
P8PhLY+BH9VdJ3aFtwHoetkzKrG6ZwOSR9YX4BSzFTCibLAAQ+YomE3+lyvzglz+J0Xkwui6uiyB
8nuZcMwdfwH9NpRivTUkTq7MzPMR+JddLnaO3WEdutSifBe+daVVeCSqAKQoUQvgGJUEY7sdG48A
klbX1ZV+u/QPOafxBGeJqS1Xr5DBMr1L02U9BU27fnh9Rl36h9xr9ATAE0WJd+GVrPoFemP0qR9j
/z3BZY7ki9/0X0jTmG+v/9oFwILvyrIGxrHBguNUdGSI5Qcuw44fIBRq+bueDOqdHysEo3Q6Rv4D
DFehGp5WG6Q3rAvt18aotMwF4H3pcatbsnwQc0mnQxPLkhygo4jXfce8KzfU44YQn6BeoSZBv2uQ
t+qcJFP35fVuuDSkziaR+p3w4eKHWwoRIdxIm/SUpP6+slk/ds552je4kNOB4+OXXymt/l2Hut/Z
Mc4pHzKgHUGPwGOXGHUiq4ZJpACLfV+/OFvEoIAXFpDjFt6yvI0b7z0v230xZ98Vjo3AIq1bsqQF
wF4/RRN/jvjwa9dnu5qxtZyYClmNG8kZCwiewHYL95Z9SXff1YmhTLQ0U4cPZ/74swyqT1V8zQDp
wjyMnMW/1Rq5QJTaFwOsI+7Cmqzw3w3Jvtdt5Jzi3ZKwGE5HOGeBcvwaJl76DgGYuNjX6ef/6Y+X
OZ+2aQXCPC1aAd8k5YPnKbXdV9/ou7owA0R5hGx4WvSx/nfqx+/bInZ2i7M8seE1Y9tDgOLjkfUV
pgDxKRD/h1X7/x5/rt0Ok5Ljdt97hT+x8nMp+fh1AA163w3BtQuqOGCoJWjNRQPy5iPidV1h4yY8
7hpSVyKVJqKF/Jizgug2+mgn3b0FCKTfN2FcgRQ05e3aepjseupmmXupbB6nnrT70kJgpL2ckMoL
5hoO7h7g1PFWaNObN3FDuyt9E5z3wL/cPFyNVLkgI7qKBrorM6mfCbQIzaOFd8F36W1jX1RiexeQ
/ggdhHrmS7rcxI0t4RYn+eblJgVaoEC1z88SlCB9jOlcg3GEE/YGYv0W+HT8ZTpYq6NP5TgyeuWr
L2wwv+si/likVWOiuTeKFVsI+mbeealu4RFp2tO+GeNsAsZ4s6rLBEddSecb5KIjSNTXet9Kpc4x
3YSDqFa7sEKsJe4dqXjDZ7kz9nSG9f25f9Xs/ObbfF4kG9J8XQ+Jk4psf7OvY5xzul58y1mFSMK0
0Rl1LZwfSRntI5X5rnMqLFkq31cRLxBP6N/EvWQfZWi3D7u+3VVRIdHcJhxc0mLyNzDrRZxk4+jt
E2H4rv41YSIslcH2myQ+eyYwU7oJesk/7vt2ZxMA3Hv1YobrNBhVX3gAXLSdtuawr3HnuO4XWhOY
IqRFReD5BZjqx/W6jfGFpRo6p/UYe53HYNZXeCgNuElA3nk0do4+7/t0Z6GGiwwCAsp4kYa0LhRK
jLK+59d0d+dv/Mve6Kq/DCzsQICdoYHky/Q1BObuObCzdz9ob9hXNAET2pfr1Ss7G49rygrT6Oa2
j9rxoYuifSgI3wW61YpvbddGrCjn+Dv1mycY+uzbg13N1woAfb9OPS6+Fs4aopmaWw768b5IkKv5
YigsGOIal7xerd6NNYFAwDUk4b46Ht+VfK1VFE6Jp3DNQ+XbwSPkAeUS1+SmFwQFcMt6OahzA40R
jCFwtya6OaYrM1iwqKNrs9a38Vo0oQczI+3Jer5NuqZpj4BJw5lqgKvSzonlAtyAXsGbWK+sWL2U
HJG0abOzh2a2a+G5mjBvjjVMAywrEH3Rz+u02ROxsBbY17qzrJXxTQmba1ZQr7mN0z48DPG6M/Xp
Mts2eF0pWiOW38lwRIF78Glu5irf9+XucpbxkgYa8VGq0uE4w8r6ZOKeX6FjXdhMA+f4tV1sfc1H
3PEHYZBcVcFRxteMvi817rySUf+AcnnwnQtA0sc631TZVFASqFHvmzOuCEysy6YWOrOimzrQaUep
PkhVT5929bwr/uo91JLaYGBFxLQ8QeIii3kL9b4Xiqv8QiTOiDpBvnyVXXlTlUsDRyJzDd50oetd
6ZfleoSpAsY10rou4rFHEY+265Xg4qXW3SO4BRUYeF70e8LemTTsgSUn+9Auvqv7UhDLBJBpJsXA
x+or5N3h+3Xu+30XcVf4pUMgCvoqjqHvtuX7hHX8CWZt076nm6v7CshM1p5InI4sHTvANMzyFKsS
9+Z9U9JZrmQM8biiYVyw1cAqpcQbFOR/2okP+9p3VmzIpZ9QgYgc3IKip4b6+lNvrHi/q3VX1jWJ
aaBTUOKZglPpY5A07J1certvuf5H1ZXQtAQSnxXwJIGf1jqOmYB9xb53iqvqirmlkW9kUsAwwD+m
avMeVM/1u30941yYB56GdSVpUpwV9YdBeCHs7Wt/35x3ZV1Li+13PJ9PfRQeVAzCUxCRbd+UdNVc
NNxMUxm8bOFINYtMgyB1CwOOztvZvvO2XcRcW9KfD9eq/7L1w1Oqwh/7ej14eamquVENwMO8mHTZ
fQVt2FbQjJE62HfldOVc8FVsVq9CmGitcRWbeiXgDgnU5b6vd9YqgnIaGsk4KQQJa7yy0paMmVwq
vuy6eRBX0ZV4fCtVh4fEYPwhW6QqxpTaXV9PXEEXPDvgFgX3nWKirKoPIHHHIaDVjO5D1xNX1DXX
mjWTZrjxJUubDT1JcpnCWGxP5wM76EydEMoQJrDZ9ACZ5jOrvwWrdw0S//fjlbharjGcq34wuGhv
q69vgx5iPVBUd8WKYGv48suHegIUYEKsaLKegjEUPI6E1Vfrh88Pkv++cEnqLFfQW+NG8TUtyjqV
8CVdw4jerwZFn/cMvq0PoP0PX8S22BleXmPVZtxT5FvaI8fkz+E0fQaP04ehGfDlJ05Zf1tBNffT
cBjTQsbemJ+vj9/fH+LE1WaotfJs2WgcFmuzfI4Wz6+zphxSncG60buSRLw0js7+Mqg5XJQ1rGg7
FAYekMDYZA6bLx7uXKHOdSDq8bHBihuqaZfxc7BF7TOdln0ab5I6GwzTCIjCkgcraDg77pkRdTP2
+fX+v9A1ruRs3DYv7seWFcEc2ZsoKZOvI/A8u157xNWcMR9nNIGCpZAo3AOSsd1qWKmnPbQl+z7f
eY4j9hE0PXgphQUB4ymicfSNteHyeV/rzubSwAsU6W2oLZmx5Y+lUjA94myfLAkGsC83AA5KCmTv
EhEuXospExWEwBkcAiK2b290gWxbkGiTdjiYPIVi/TLUAeDO5bUd5tLMcTYYMSRpzWeoOLt6ymtk
pXswMPb1u7NeU2AO5oS0UcGHXsF+eLiDiUO8c8o4azWUrREL96IChckr0gz+8AkmrsOVKZP+fdt1
5WDNaJNQyjUpgr6NbtctpDCy1SPJw6i7aVGd0dn1o5x9GCx3al+EmrgyMVTDg+hth6hg3mrvUkVh
d7jClXpfooq40rCtprHVYRUhAl7j4sHIFj3Nja/Icdd4u+IwcNuhx2DoNNjOdXkYDlMewoh53ybk
asMGOlATnAVWIengSbh2P7VvrnGmLqwCl5TWbAFOzw6NUwqGe2bg7UozNST0y76ucVaZnTVsMgxq
BaqE9W+BC7RZ1Afr932tOwuNIXlKF8biYuzCR9Dy7cGXo7zZ17iz0JTFG3Ctkrjotg22daltimnU
fGfrzqEYb2XTa7ivFiBh95mg4T+8Tq+hui6MqisJK6dwgF+rT4tZNQMcNQUUbuGy640Js66X+35v
OrpNQOAU0Ta/4SHp4V4pr+mQfoet/nLvi50TsR1w2Zaax8XS06Y7IdU53U0x7DiywPbDB5Cc4CcY
SdrDKzCoPQ6j51LPh3PegwLz3cN6L63qrs+SxNhH2DS0HiyWPf5WMTjKZfXCKrkrekVi93hFnEB5
g0VYMoZYraqAg8UrcF9ZJHGFYxFU/1B8ybgYVn2DY+9LTcedH36eNn8mqQXEsTZCPHW1PChSOcyF
amEe//q6+R2u/tsQOmseRs/DRi3uZEsIH6Ej22olnsBvG0XOgA2Fz3Lp+e9KUg8CddSRkHdL2eJh
O57Nx7IpEjOck/3ZxAcPKmpzWJJh/RgEE5mO9TpEa8ZgyLEetd3MD3hrJgcviN+ZGde+zIcN8nPS
KqJ3aRHhcP6yq3wvQVA+IXGxplIOufKBKszaUNN/X++s81z5S19RZ5PxlqGV/YowogU60ctkIFmS
U2vTf+Kko582ZDK+vP5LF/YEN4VN5wpERqmjAoaV1U0sZ/09nXy9L20FW6WXHQWOYoLbToCIohfP
txEg+4jO7Sxfx6C+bL1l/bgpEuAEXzFR83ryuzdsJnh47uocV0GoSyj8oAfFpQrWxVlpDIw2g2hf
tBX5tZdfX3aYQGlFo6LT808fizpDIGpfNRLsAF82Xp8jucLGURELLjJlxcfUZz93dYsrIWySKSSp
RnBlYdF43wKrjyVJWL6vdWdQESEO/ETrGBQ1Ob0NJi/6ZeAh87Svdecgicqxgld6giFdaPBjrfHd
BwF52LXCmEvbnKslRPHprBB/iJFmTpqHsF6Xp7oJdH1sJZdp5kNE+wnCb/ZGmWaj942a2umrilpg
Vw0q3j82NmjfVDHr9QGxi/Wd0kKSg91qYzMp4OOaI9M4Ij1L5vUNfCgjmy986apDeCbWHyYNWNCV
6X8hLQxv2ZeTCJriMobnVYRtrkogQY6F/SW7gNIMCp0tuRVWNPxRAhH2Bfkg+wDxS4fqtBJG6Vc+
4cL25GonUdMlSspRoB0QL/o9jSfshTtnmnPgGcEtpGFBUtSh9mzmN2r2c1+WO90/iKue7MIlhY4X
+ZRxorToAIY5Vkwn++6KLksvrRcBhw8SFZYB3KcAH74TQQxn9H0rxdmeNsD/cOk6RzlIJX6uPex7
M2Q9yD42BXE1lImY9bTA+RdXJJpkOMERrVFy2Nc5roYS9tqihK18XHCJSy9MKkX7JHte70psAzz6
cmVsyYyU8zih72FUfBvKaMqTeGp3Xi+cddfDdIeYacTm3WxIJSJRdtcNO0smiaughD9Zg6sQo3g5
ThB1gCSawd9FHF6fNuc4z9+uLue//3GLZCNcS6YW04aORNPcyBaw5AD1zuKujub41+u/cmFfcPly
0CXbYVyRxZ2DYfloFilD8KF9eS1LfCHg4UoewYaMbFPjmNA6edadacALJR3Zcot6wXzjMvo3IV33
o44QwUSxOK5nu/4x1/y0YVWIu+QWFX01/qh4+qzVTvQicaVts+c3jPVrVED7yt+C19wWSOSTfSvu
P2gzShXurLjO2NmXD4wK/zTLqN4XTHGlbXJUZmlbPyzYnC5vVlnpjynj1ZfXe/3CpHVFbSGNq60V
ZQgpSd9suZRlZw6oFpmeBjC8zen1X7kwaV1xGxBUs0w7gf8BF8uMD+VHavto58RxLnwNFZGtxBIW
vOr4UVTldvJ7uvOsceVtvOHGn/2WFjyu/Bu1kA5llGTnZu2K23qwqTuvaWgxLaMaMmM9fVr8emcS
mbjythjR4skTaL9PPf24RQQacPjM7TsoXeEaGEKjL0VFC08vMWRI9N/x7EC6a864ujV8OXgyGgfN
Wtrq3q/LMgt1F1/J1p0PlL9s1q7p6NIZ47cLQtJk7JTNdVePcQ560QYiWMB6ejMGs/4ml2D68fq/
cymQ8/va/MfxwDk80KzPQgj1fUQBym2MxmxD3cevc2jqce6Yqs/vlamZb3zD474C/RIBwkPISThm
FjEm/zhGbbBktu3q7sPMBnVf84o0GW6LyXqHGjpkwl//3Av7gstHk5W0Z6/DsFhbfzJZDLHNZwIh
wo9+EPs44cTVyI1NYlNFVuwKcCs/DP5Ic69tzZXj+MKe87uM4o/+DirqdTayYWHXYDnpcFbvIxRl
7tvzXYVcs7IEvCASFCCcDAcQ5qe7dtDlvmuQq5Bb+1DooaNofWlsFjZB+Rh6O+X1xFXIhTP0QnHS
hgUIKuFtWKfBe2bTa1U28d9XlquQWyrkSzSI2kXbpwqxm7buv7ZWN3WGgpi5O1ASj/ucrYiLShvB
SxlnFfrFYDtMfXiCqx9sCbd9U8hVzMVi4pXhSVAwCZrYkcoIPnT91IzX4OMX5qgrmqtVh33/PIvW
NK1OsBPgBwlVxc7PD15eSNVMhkSMIUG+kLFc0jg5YDD26WfJb9D5H+vLK3WLeCZ841eZTMeNk+jQ
qGFnBv73w/yP1pvRiDFGEr6IcLznSIEBxKnovgySq5drvCYZLQxri7Cr26cKZn1ZwsPu8+tb54VB
dfVyG5M1VR3xi1hXy2dE7avH2qhrvlAX7ueuXm5pGeIh3egXoh+gUjfD2H5OBOXfwcQYvGwaPT5n
3ijIJyKHZSkEeKa7lLXEZaSVYRBt1bL6EEmuyHaA+5kjaTzd7uu280n0x4ivEVV0rSa/oFNXFUMT
3aDYbec9yxXTbZNgrDG9X9R6Xj/RsopuliCajvs+PXz56bpLYAKp8OmNSMp/SOdvCjXdQDPsa95Z
xzairYH3B04DhPy/TNU4oyg1CJ73te5EO+TMlh43EFLAC7m5UYgZIGlY78PGE+JczkMc734SM1KM
JSSYGUx8R7hK2mjXDgo42nmZ/DFrmo2BY+XPpFgbnx8SI1ewVdJdkg607gQ7kkiLEeolv4AMoPzR
yzhC3mZnoAnNO9EOmFhF3dJxH+JIM9ytsEsqRr8ieyI1aP18QP/RNUlU4RXarqQI4Nlza7YOzA1b
l4u8Mi3/etCjfWfBJl4j+lJhnysVWJUZ8dLGZIsHaVOmq7F6Qog2NntWGH7rvNf+8b9IOnoCoCgc
ZVu43QKDsb0Rw3JNNHUezv88BtC6s35tWfnwjvJIgQu6WR/CoErexpZuoOmH0SJyPiftcCSoPQkO
w+/L6o6lh991Fna9qHrp25YUJZzy3pDQiodplnrPFRWtOwvbJsnCiABxHQg18bYbYTjQbNu6c3Y5
C3sulQAkrATPPZn1cYjkD/ju2StT6zysfxkQV8UWDQNQzxYLg9Nl+TluVn2KpuaaRcOl1p1VPbQs
HAMlgkIrSjL4BXZ5GrfXdFRB/DtL8LfPd9a1h8y6ArQ1KCTsODXkAEu3RRlwT1UzZ5BZrcPRCNiw
3JKNAlobmXoxZ5GJ1xw2G8T24wwMM2S14Iz9wxobTllJN0QfojVJg3zTrVqOfGhjnsGItoTML7Jx
+WDTbi4zSOmT6JBOAyf5mKDAKUe4bk7zeGDJDN+4oaxyNtXBlgtTkbUYq6qb8qqDsVcRhUs4n1IR
pNFxXqOZZRH88WbQh+e2u9lCBbXKtlmi71CJuuh73Yz9nNcV0jnvtIAP9ykqERI4ytnC96wO4ijO
Sq8KgvvZSkBspVisRMpyqOd3JfxEvhJc86bv/QxfajQcLTIP5tUzuaosqX+GC7UmH9VSLpkCVrD8
kJYjKTOy+TEtarx/12yF2uUJclbgm+JpaMKMk3ra7pLNYoLCqg5VKR956wNAVk+2HE5R4hF+H/ae
DXKFLI59jOClVh02Yjf+3Lb9WTaBPd4EmalTlsIsqdb1M1Dw9b8YOMaPaRho/4cf8Im/CVkT41CL
KlNngzd5fqYIodhm+Tg0d/OEUGBuwG8mJ1D3w+HWBym0wycSzXI/mVSLe07sP8OLkW65B5PDJK+E
538IIo+m7xQcp27hB6mj0wYWuoB7YGj4FxtQsjzqIKiQlUU4sIzuQm+ceV52gtADXIbaf8p+rdqj
8PoqBVqs9Kc3Yw39b062dKmPEy4Tb8Vaw/bLn2y4nay1bMnqlfPpCEiZtjeTGIJvfi3j4U6sFIS1
YBzUG9Nz+QVfWELQBZhk89RTs30p5fQc4Vb6XHvAHh2GfsOK6rdAf2q7efugpoZ+Wbdxqo7BRqFW
mcNKdVnfVB4Izj7gcFmj4uAwJ7H3PgVl9tRMeE4gypEOOh+mYPsQQEwSnHg5IWQyRvEanRrZtsHB
1xHCQgCRlWNWyq1EInnr4v4U+1o+wgu6aT9RUJrTYzrI6SvEkqo8bFtcTd+qsOflTbgm7XYzMKDy
PlRcLcGN6Ste3dRIZGLSjmRtP7BARP5tCEMrA+fERo8HwxiBpj7yTHmgKJn2MjWasTqmLNTbqdOT
aW7DOMKUxNwVJfDTk8/TnGF/Ry7dq7c+a2SCMOVQjTCYMlNaDXlJe59CCdKswcHD0/+NtPPIPqzt
UN0NjKX1P5teguSmSxSp7qmEzwjug3JE5kvHvypEEn8EQxy99ftQmWNiMbonNqv5UdAtxnhaUw1H
vdF+eb9YGsxPUYSuyWsNDS9sEfW8PbRb4D3NSW3BgQBQPn4LQ+dSZR1IVl2m1r4j+HoALd7ICYaZ
MATEOr9J2dyuj42eUnLAYHJ29EeZ/MO7tpmfNniv8wOkbiy58VPdPyTpjGAkpBHeM4of/DiXwjQI
a5Vlnx6C3k/rI/Hk8gCTJ+R+PQXs/73qdJ2+Pdv5Kp3pPjx7Z4oBlRMb1ePHCF0oD5SRxgPgFDLT
+222W5MvsTGgS/le+GPWWOIozRnOu0nnx/J4hjgON6tEz7/ntlzpKYQj7ngf0/6LrL2jKpftmYgB
49IhJjjcIBwWtf8SXL3vVRBv3pR1axKwI509uh6D1sTqDuxlUWPYGIqBZpA1zAObfR8pIB4s9nEh
rcE2S9k7Ztg83ZcQmC9fw9kIzBLO9X2lysrcNp4frSOmsQ1uO+hL6ZStahjmrJflnGZwNLkHJr/0
AJyfFpXHE4+/sgjBzKNHlP6H8Ho9zB4iIpgWZ8nMdGwbnh5MOU1FEvQiH4ZWZ0kffz9LC7JqDodc
6vqXJFAOZjBdQDUAi75xEPduQoMK0BbVWYdyWfC0ZH2aEzWX+VYvOsMrLXqP8IV3aFfInU0azz+2
KWpBP1m/apiZBfiZpnqz+mzIwaNqDwLZ2ryRK26JzIuOmElSoHeoxPNbJeK+kt6y5rOOvbc1Qyl8
NjILtKn1G4KV4a/kphNe+zUcAIyjgdefol4eBKxycTpocUz0HB7g5PYZh5u8M7oL8nmKP4MYVj4J
kT4OSxn8I33qHxkCFW9xXLEDyBUeIjrpRzqw72Jp409gRNlvcROPGXw0liwxlcxRl82O5aiqnKpx
+zCM0/gER6f5vq8C8q3p5fgUJj3PdVnanNCk+6C1wv/beOkp9M231iQfZviSZirRKqexjA/AxAQZ
pm5w10BCBbW+SUAYrqrP8F/Qhc9EfeepEqHdTcHfoVrXD0ahUCBOvfEgOUgtQ8+RxJrSU70gZBo1
kCaEIX/fVc37sKlNzgSdCq+bvgyl/R5pEhwNagSLFvTJzKun8S6uPCyEXpX/ehOPsroV76uYPusp
fgubqnu8J6Ybbdq31pp0yuxCyp9A5QT2GM11+rlKqUA0CZQZuyzHSA3s1IywY6565HXCYWhyu1r1
LzaA2M9trX92na2RchXtI0rYCKaBfiAbw5kGE4snXB+77wBQ3IWBedsobfLzmL+BLOEhMol9xFlC
HpJY2pslCnTWwHjk0ZbTe6EVf2xSFN7hJtpnkD++r7yJ5ViP8yMP0WESt5WsLWt+08V4+RA5Jzku
J/IrVxvOlbJ7N/divlX99q0ETfow8K7JiAAbfFn0Vkx98D8cXdlypLgW/CIiJEAsryzlKu9uu+1u
vxBjd7cEaAEBAunrb9aNieiYmZixKUo6S548mZ+BZ3iBO3ILiMwVy9OLWcaxTiDDeJNMiX+kUZlg
E6pbeAUK31pz+BZ8Qnxp+xJb8gV1raQGwWW5IVP+AX7kcF5oBEkWWNmfBbxWqyRPwznz0zRWeQp9
aVxCiM2t8W/Rl7AmgTlDLfalf8q7wedVURb898iRA9dsWSsxaVu21Jm24MY2Qon4cSVi+C+dl/kh
ZFHcOEVOac7nxzRG/bmu8pahtqtpNk4tyQYCAy+Fqip26ceCwfjZanFUclYXdNPsvtv3x15Eb6OI
0zMqlKEilNva72tfqY6G6mAkrsdZ3Nq1e+v46OoEzu71SA/cIdgZYrQx9Lc78KQa7+NXqrf/Eqjd
1BNobbLa6TG3GDSs/2HtUzWmiHpebXu/nPMR0TnyBXmELln+lFCRIrmE/SOAHt84YRbY6CRllbjD
/1Obo5fgt32oRbynzSqm7S1Mi/hvFKOso/GYbizKjKle44xWltETTeetBtWe34wmimoPVuU98NH5
O9vCWyBZcsp2aW4dh9DDtPDo5yiYaaIupagc1ZtROJIFVbdz5EKLofW93oW4wxQgv2FbtM61pZE8
x7ZwNd9mBEw3GpThUtbwePbu1rr9Q0+xqO1h9c11T+Q0WcVrA3QKvI1RF7io8AitDnvcIWC6M02X
z2zsaZVxahsTi6hKECzTWf+ZZqxF8y2lOIJQ+iiT3b8K1dukMk5Ec7uUm/ENlPuO2vU+b0yfb80c
QxYZKmpxpcTob1S83eyms7WCzMJlVlDFSMYNWWR48Ut+VKkOHh7fFMotJfWNGxyN625Ip+QE0Zup
HSCzjyks2A8IM4O/k3Mn/kPkKf5aU6bIlayIoccJpcYDk7YHeIWeuZqwWylxc7ha/1JWeJzDxLeF
RrmbjOkE9UcrLnrYgGT263Dy2hb4RVTdGabpq/fDJQgwxtCcLw8aL07WGALwdmVeXGBMvXuwR6Nw
v3NTPgzRBN6s21/stPSi7hhqFtrN9k+Zh3So3XY02QZHrEj74r5U2lUoDvJmS4f/FMDI/t6FpTzp
1dKHzOv4AWCBXlH2cdGYKP5e4zz8Q1Q9eBst472GjCZ8lzoUgMk8Lk2+RbZicv9vGgeL7ghc7cFM
8b3a/V+1Kmz0rNCRji3LK4OL8na9a/9FG+og7kv9YnNUw6ASi6bYdoz8UnIve/mt9hXFQSdeIjeJ
E+LH8Tt1y94e67BViydwek/HZpEp0J8d608/y9FGbRiBUtdmzrYzVGpvc5ZjqVsyUrN1KG4Tuna1
i3tfD6BzPzlsG5UkTA3n8jmfcY6rco5QP9HhSwnDTyYFcjgfxNzGSNnNVcgyhGhVVUT1QJDCwFSO
4n44j5vle5OpLNTSYDg0soJexmEIplqgNXRK0U9cEhJBXmE4WN4s3CKkYe8cxOh+Uy3MCsq11in6
mipSqKMqWvrhqOKiSBrm5x80O04dkWll1Gq/J8PuIqbKhrAxnFmxk3qISNwcGX/vCZplkOv9YwzK
9Fw71h/VBu139NpqcJVZp7HuKTc/RtgJVMg4ly0tkueO97ohOprofwo6GQ2hMSZbZf9n7eRd5FeC
YDm1AkKt85wjKGue/HTx3t1FyVpeQqSvLUBMaitxCCz2QSDTpl86jbK/EPEHCwVOD19+gSTR4yO5
29VHSAfABsmZrj6/c+g7YW09oxTLv/s5+Swlnjw180Pa5X8SrBWGoZvbmXCELaCJdYfJv8rFhw2T
PHsCN0K4zY8VMUXcrHl+O2/hX499VWz102aLXVHlWCKEMO+KGL3O/nwUOwyOXP4bLfdSQfR5Rq/o
tidBu68uU/PdHHVD3ckCMQG6OI21+3EBZv0T5uhJTWlIX10ArAaR6MvVmOxm5oVqnV3nv6bM3wyf
fs6jiWEZlK1/uUWVOUehvDcY7QHmSPAjQohPXYf2WozjPZw7zpgvfubEP6TwmW5WQ04c7UxNsu5r
m3c0O+aeSNCVxWYkvEPRyR5XKpwQb64PWbtCxamFm4msEna0cwGX+H4P2W3BPG4u2WVDSTk8BNbZ
26hYXbPkLn5Yzc6+wqDK9x51EbZOjSDQjaF4Vys5wlhhi7uYmzjX5mIOOrXpTjaQQpP0ZBHn6jIk
omHLMT4Qzr43Gb4XTos2CnhQTA+K8XmLr4l3MKiKk/KlHxwGjd2mp8uo8yw/KzW9oBLtFC6DfBnV
2PLV2IpnDLXyVCzqRwGmfA7BsXQ6SQNvAww5dv3C8+WKiBx/jwSJxtmN12zfsMez5ruqN91vvppn
pGffDXu1pTOvygJJUsy8qwGR/KRFX9YHgJKTt9187uXMWyGAoOTL5uphtP8V1tnzjHXuioB2WDHN
frIjYHrHqD/BzCV9HsSq8B2u45lwbKP0FuEa9uwfqRvMWSLqtpsBkz0K9iuCtuT95DVbz92y6WqK
LOrTsbuXEgT3zcZZFXXhBoKGoSpHRZsAYOqpWOY3DxnpVsZxBzTJLrUHmn45EugKVxBli2oBF+Yb
ita5olSbj1Xk29NY0jsJ24962tCRw9I2dTXrI/sOjxVXJUcJTGBf3C0QNgKvu2Rt7ZBkqBr3sk31
8LRCpfyJbeVbnMCKKomTHfCR/2lCxH/aYvq2hH+z2f4gEbkEgEztNlDRaPjnovZSqDEsv5Ugyz5s
njdszL5xAX0jWDFeuMgvVmf2HXVeMdUFG5Pldg579AsYx/7fAsOVy+LnUKEMetXxYFoletrwTEWI
EAyVBI/P1shfymx/D6/pb7fzCHk4fgouluc5sn9YxEObZeLDw4a6dopPD8vo+j8HzsIN6EMAvXBq
ZbZ3LXgryApJGlA3yH/zPHdVOUH5ulp2eSN7RC60asxCCcrzynTG1nretjoT+EdUFM8kGA+D60O2
2VgkT31XxFWG91vFWs/3G3Wk5rkvT/HC/qj4kM/X4PMARc1/ihW/JRR26+sSJBpE279lOwaPI5h3
lQNiUSMZ7BXEYJ+xaW6R8bq1ot1x1CCUThUt9F9n3Oe8TBkQfUBLaz+8SRTOQDUO9uCWPq/hnRvf
LzTB8EKkAd8vyDXo87IKagRJNaR797vwlNVzsuC2LKFrZ0Dur+gimhhv5iHe5b8MO1bg4sz6fmVy
+oTI2vahjfqI95XdY8yMs5MU72tAAjWQCUVgD9UGT6U6kMQhx3gZPikR/e0BT04wgyGrYJBql+g5
G+O9UkX/a8KnbZlc3iSU1A2AM/0yuPUVMirlWRzjelZ8+U7J0dd6gAvDmFJdFfm1QC2VuPeKzXdJ
PA/QykYDXRmygPOXrlMbbyvuGIthniPL/Gx2rT/5kb8DFyWnCCuqtRKePOouhrRxp/FGDrk1G4H2
f2THCf3g+okLf4asxXjee95uC1W/t64UZ5+gcejz5T4wXMwDhjS4neQTYEnyNsAG5HLEbjwJIEgV
RDbWCi3Dep9PFFSRBUfEYBkC2R7br9U4UHMN2aLyNv89AGe7XWaKKyX69NIz4JhQkkEAnfd6WdSv
Ag9fW6xftWjtLjYI974EtjxCHV5X+2CON1Ta2ymfJ3kSZf/zitJ9Ceh2QUxhABtscUVe9ej1PpTM
z5zzDQc+/XRA84FEYIF528fhJ0jF03s2aLSfaKHTnOqLnVj/AL8CZJpiGRC6xn+c7f9KevUyFl36
kmboKYqJkdsl8ATIr4qBFuTl3WBQdHXrlNxkJOKN81HyV2N74mbrZH4RBVT5Vazq4MRSwaRiPR1m
8nXM4pPv1+mGR9sbmAd3xyaAEPudVKnHkl/v5fHy/79L8fKGSnn2I5KrPhf54Z6W9SiqNJXH8zLm
P33nz0j/RbOBxtBCAml4wGwpbQpgYnUpRlt3mXywYv8xIiE0SURSXnV7BFCOMIoaekMYONZf2uIu
UBtfoL8f7odFmjYeZlPb+ZjrLh30P/BOkbtdHmF9kX5GSSebcRv4CYPcvuqy0ba+JLR1UI+oVuqw
6uunWxOX+52ER16LiqE/YWwz4j9LMviLcI/sA4sL5ITpkiF4VBpTfxTPgO9wLhq6bGkTtPuyehK1
kcijM+n8Tw7F4SfKoJA+wovjgQBmbEoRyXqaeguQERKkiSieI951jfZ+u5U20EZ2wxdZsg+HtN5u
NEtabKHQx7Uv1SsrNlE5Cns3VaI+03JqZujYfQAxzC5k6BhqXvLZC4sXzHDFhYLH5hrUBMfc7XqC
MYSoU9dHELXQ+32/i2fEMXS26IhryZM7mASDi5oHWUPTAL2JLc6ZSeRd2GaCwgblV76mb4Pa37ee
v4yh/I+pbMHmIQC3XsCQtzKRu1dZ77/ZsoGm7idyYWJyNcEJrNFL+70uLfEXiAS1oITD1gDUjKrf
IbIdxnK6xXG8L/b4d5wPrl43UPSPsfeQPdnGL6ElbyQJXeM3YMZTxk8k4XMFt8wUsBMWFqUrxZtI
1R1fBmA9B2zH+oizJlCxITuI5UWrhT1P6GR+wh8XepVzsp/RrmJ3de/OuRX942CFgsIKFAcP6d5C
SnHYQZau+yOVt33qjo9p7lsNLKT2B6YbsCZOm2EtkKRJeT5QeILmsNYoqfcTGYovS3KQfLe8HWDS
1GKGV2Lpsk/qOOlwkIN0LSTB/w37sPzu0qmolMnnql8jcvLcfPUUOBeEDpKKFZl43Vbsck7zcWKL
G2pfdhvGKNFv45W4s/lm3uOA3tMRbN+b3tE7Civ6FtuzWZMnBjC03SqR0rseO9C1LJIUWagUNeXT
M2aJj+TYeZWTRF7CYo5HCzpp2HTx4uZMAdHHbLYqlKM1i4/jX7zFD1AyL9p5UVsly+M58l3aJN40
Dn7cjYdAYQVXOd9kWMU664N1rTVsbUSxLNWwhO2XjFne5h47w/0Y17s3rN6xM3vjtR5rbqC+Lo4C
itdJkA/bmOIrVCPeUBqIagFQFwNGZECyIF0rariLwIiG8FOHb6VWCCTVBHeF6yCPomuz8YfWquBg
nMb9k4M9URvHETIBjLYpxnG9sy+5sBRlRfc7kko8ut0OdT8UaCIkfRVy12DV2ju5iuSRaW9akofr
j8vtK4UBOYK2UPWwDVWOPfYTEIe7FYuUzcR4ce7xIyq2d/9ZlxynHBcJzYeTj2MszI+Mo0pMIdT6
a6NxUpURNlTGKM1OTOrbFYOJ846j2sIx40cBUtYycFUh53hdWyKL2w0+ns9ymNyrjGbLcLXNWsFT
q0chMbN2P6YeFx9bU9g1Ap+lo/FSR5v2CBEgAFcuUJTfqSS3wueAkrFr0gMFh2sKZk+0KoZB/HEk
BMScToEx57P4ltuyQ/fOJaxcjvVvFAEC0qBs33mS7b+SHu5wfYWJU/IothVyVIj49R7r7gQKevII
SVKIaxlABHuxROd0S5ezmWz4heYBXVVGEATHq7nZkZKLVwqbf2mGfn7rSN+gGi7kjUMJ+8w4/HBu
Rm2SrdpUdPUAXGk7r8fEWoyytyobxu02AyfoBKHwMrnBuDI1TxFx9sb/HwDjfbD1DhVTchkjOCs2
EFDIxqqHuAqiC2Zx2jr6DPE7orKKs1w1VlorqynNyvHz6qclLmuS78BugHn+gF9FaHJux7mes5i8
9X3kvk3Wr28OzY4oPOIY3jRw/zVn8TkcBsvY3C9HxGueddMt4fjr0cfBfWokYPVahhVoxSAxwa70
mKcKL2XLUxh8GzI1KXUAU6/zp/cDpkbPbKfLJ/H4aexaa9aWRexeUGKH17g8HHjfwnu8hRyXBGNE
cUqglHycIkw4n/ssBQaAczzdbNEA/DdZRqCom3Jz8tAHZm+7AktIdQZnzpr3OJR55s1pHnRUIwpl
KTJozlv0eAr4z76rhzlFtEEzRVfbLLM1/Jb0YZ1eNdk63crRb/ZmSVKCx6ILch0wT3cS63gdhSUJ
qeg80+rwZfoTQ8OuguTVetl8FP9Nj7nLqqyI4OxSmi/wEKVsABVE5oUsMYM4AFbanwK0TGWd5Vef
j3gFXncPOBDPr9V+OrIs/MT0+o4MI7nRBMZcL8vaQ/Lq6KMlILV3OMAiCpv7R8cwgmHgXLafir63
P5ey5GeUTQBwEhPMnYT2QV+xVQD/gD8wfwRWCKda6P9fNsyV4iYtffpWKJW92ng34YY7roCK9Tgp
bQiYuP7FziTGY9hV7u/QGKbPKlvp03A1czmNgWZTVR5HAZE+VG3Q0z/odWAP4A+y0QR1ffFvzwFo
pgVoDmowX4yO2QE6dDyP53iCccBljbqxBvi/1ksKvMKK7XhOJGg2kPu62sauMQ5H78CTXyTsByoz
uwKDqWQLfzc75ACBDnVCwxFEFUAP6G9ZPnp9gxpuvd0OCDZFCSAyFABHzcIOVCZlSEchAYwsry1Y
FnPTKGnG7G4ugq4gkFva0z46lOzDEI9rU+p+up8COmgfb930teOe/VnZRqJGDBv7JVdi30oO5Tm4
cqTmYgHkrpU2KXuNZYoezYs8We+lHxH3WbceZ6edvS8UZp59R2YMw1k5nuDDiIfKRydOMNiK/+vy
HTOUfvyKZXSoGxIDFB2K9Gkvpu5XvxktHsYAckFT2n5Gzd5hs+ARGDhGXcYTjI/K7XeX+bU2YRiR
K4NqYjvn7zEwqRYyGPh4o05uh20PbYJx9QqN1FJjxF/eeZeSmzxbAOIn4eee0bwt5pyitJmzj7AL
5GAJPo/p9vk+zHNxv/dE3YbDZb8mAwm2amKreckn95f0Ur8moESMdUFnwBH7mLH3xYahmaT84IT4
71wX/Jff9aEqAGusDnIQCJj9gbZUQcyrBlMz/maEkrYE6AofqAyFFbge4z89rwj+KbXopcoJfBe2
WkRNhRcteTlDj8pkM8wROL2nnqaumZ0lFbKefZDUP7pjkxCecNwAgYfb1GnI/VIvpd37yhyDaybo
9jayj/XXgQUljWrOetTJtIAMGMVob1D3LN8AdsP+e33tyylyFdGgPN2jNUE5OSUHXb+N73HKrulq
t4/RFkx0yQJC+MvIAhPtrqHVewLQheSFEs3dThwKuFVJd6tRRmUdqw/wsJ4PFTMkAEHmDvgp8MkT
xLwK26iB/YDrnR2RxwQFXg/wsTJJvJrzls1O16PcBxCk5x2w/N2adhn5QzDDzk7Gb7y4qn5D4v2b
gXsx3oFUw+N3Dcgyr8QaS/msZQBT6ZAE0r86W/3/0+6JBZ1DZDglaG8GOya6xnc3vmO1xX/ApUY9
FG4vTpsK7id4kRiYL7tO7nzOFlNDTgATnkh3GkaDqYu/NBfsBzoP+jZhn768yH5yS9NRkpMflgE1
izybVIMQJ/4KGYVf+1Cw/MyyKILOtD50HUdj+rQdg3+RB+h+Qu1XVAKY9lh1FkV6myCJPkdjByeL
QlChKsuPRDWKDvl7iS7pKU5Y8gyKSjdWor+WSta7cv5IpqMvalsG3SG/rJlqI8vd8pfSw0WAWXs4
rZdrXL4gFISbvCu7iucCy9NK7uNjVjJVHzTMJ7IznyBlHQX4BILSCV0Hk9FlhSFdDwrZvABSj3uE
zl9dwualMgaK7LWOtqK7B7NNbc/e0hxIUNgy8t0z03+WYMbdrx26ybqEEld6N+n4wKohhuMDoMsy
AWQ9FPG73/SCxlIO7G2NsuXiGVce93so3xH4kiuBaMmfIeQ4XY5x5/w1LRPpgf+oEiYU2l45aGAl
nMlBQnRa0Yihr8l4jqASi+dx6X8BkrdVRyMi2pBd3RkmdIKkcnu3vEL6M/xX4k/kSc62pEogPPMH
wZDom3XFcW5dcYgfE939o4jHa/uJESD+ZMdMbzkiewrCg55olXQwXqzhwCExSwdDJamw1WD6s3bM
v+47L7/UMKJZ08CeXtdkF68ULVsEKuuhoZgAoti3Aqu1r8Y8XxfwBUlRthAnTkXNUnA/JO/Mpdsh
OlSl0pvnCDjwnWUhv9tlAgldzOWAFjVyTrpQm0nSv1jWZvwU75MYYSTlpa4ZcLE/Qun1O8aca77S
/4DDALswf2fdDV1LEZzkaaF9V2KsrVAqYbJ+xWzSg/5ARsKUnOaTnRrw/cxY6zJDHFFJhBSPGA6n
TLH3pat41JUfiwO76o5jmIRz4U3EzyD8z1hM6XdqWszl5T9AbfPXaEI8QLOQHH/cDEpVzci0v4CX
wXfo4s+LbOmqwFZKeorZKVv3SxQp9iABMH5Ijlliay0d0lpECvZ/y3U609IhG1CnXFnQSmI/4wby
4zS0hsjlD8MQ8jtSeaLuSnhToCdeBEqzqNdIVB7MXHFDkiPmdSnBvKtxoym+Yw1yTr3Eof+pZKr+
W7WbyG1Q3VicMGcxf0AndAD6t1LWyVjEfyBQgdUk9AnK1RNy0RNZV9QSC4N+RQ22H+gKpFvfMwWS
6GmWIIah1Y1Q3qSsm+DXELJ0rCIw8mJcWSheNJzsmC/EXSgy8JOSK2KxojUhe6F+HyDEVQhAKfh3
C0ALANM7gvFw6EfE6eiO7BG4Z4U7vtQYl6am6RbKSpJueoUvOs7OvJAIL3d3GbmxdIH0y86inGPa
LJfirYdKErsgDicMVytaMV6j/fAz3zfybqNok9/5DM4purwQlirnY6ebcCzQqdnUVDyEhbu9oXO3
PjJRuq+A8ifUvteenozdMZHRB8oUYBkMBi0BboM11t1pdH9s6KvR4JHhtOrN3+0W/+vToCAFfmNS
OhRnPWCqcj/i8T1i5oC7IfJpAolCTqClgpZkRNVPxwFPrD2CvbaTLtZrhYJq/TsU0UBrELqQ2qOj
pOyki1L/2Tq2gTsPOb60SYNyb6C57cmJiNG501UGkDdRyDdweRM9vR8oRsNNl7jym4NQtlVjVtq4
dSvK4RpK2lq+SNovExg3/YzfM8B/Ggd81D3GczP2kPBVAN+n/f2UKmzkkTHDbHOh2Ii/LGBLrCBl
zGjWgtuTuS0A5LzjphDyhplEbPCeCnCmDsAsMbCF2ID6Spn4KHSg5XndARVXfaFRHHZQELA/Dh9A
X0sRR6d/dFKA9vEr7C+EuVK2YpCgysxqTkEgzfmetwAdjaogaNTn4BqzIT1RUOQwQJCj+V6SPT7a
BSfBVXrKYd9FdhBo2pSvmWlElOG1rgDE0G3lwX9zyhNc2hkNPHCHaQ1TnS3ZsT3mPdiTpQb5pj4S
VLSt5CanN8R309MOGZmfRSeusmXrmv4egUsspwX8VRRLcgL5Y0NzST6gK5Q/Wznl2T01fs/velJG
ZRNdL+EXRnUpO0Ur9xDw0nOqfqZGa/ybKSvUnygXhjym6IL3k48gnmFQxGPpu+rWBAksyRJdfPTI
zx4sWWi430qP1NPATzYF5bsAR7XOOLLQowJLLwIVoY/WmmF1gT/4IUIwTQAuvKZSp79NfGyf2F7Z
z+VoBMZiPBjwH+NYuctOVSpr71V+ZQb5Iv4Wg3IJKoGVxvCh2hje1U3Sj9QGDDcDxrU6jHHRIJ/2
IADL+RkW3vNbr0UOKgImCo826vHQmemFOEfSbe9zxKGvPB/2HVBE0jdwXrPhUmAS+uvgeWpqTg4R
anz1CK8H3bOjWqSKgTuKGZUmcRtHbbinafqSw0t2AmE5D3nTz3p4A54NUm+09gZAUGqmh0IPRVFl
EKX40yu7d3VeSqCjXXdg+LR5BScFOBymSwOi3bTeb3ron4aQs6jabZw8AtdceIO4pcMdSgUccpaW
KB8GjNIesI1Q/tixXTfW25STvu4lNjVRFAdglyZBjXtbgubAb513agYFYkNPH7YEdY2BCm9dhOmQ
VSg3d4qSNGpB+sDJVzRKobQgF/mQOi/9DYfeu/61DhQY8dpzZJ8cxGpfxYugui2KzqEP8ZOTTUgl
pY8OLwj2Il08lBUp5tX93DaoJ+mqL6G6idQyZOIZVmgcSwV8Xd+gmUlfpiIZn8H92P/Dq0NhzbAA
uV0KQMBjNdEp+w/bEMkOlIOtHgovGJhdh3U7v2QWur+n/RACTYkw+SctuQdda9QHLuQIhs2Suvne
s4H8WLLN9a2Jx/jTxtK/klwN+p1aMGjOS9mV8NaWGJued9KZ7V+xDRJqKR2+wXYhm87uONH0eCp6
Yv9tzPrvYjSuA0s7566KECX4aTNxfGBlgIwSFIYkbjqiuMbsPjP/CrCkgPct6YQOsijJb6w/BDyj
GjK00FuH6Tf8n9OzHzpADlk+3hQJ+6dB5VEgDUcEHTpGYxrACkTVMACW8FkeQUydnrt1KYaHGHc+
a2UZ8w/Y6Zn5rdg6fr2KqmPNSNLkDlXaTH6AnYLquOo8E//2bjKPPI8xRwmWIwPqID+ISxNTC3+o
qNVW+NfcsdjhQ3C0NpybQbUpXLw5sLTA8nrK+oAIMWPMDKdhhuHlrjOA3hQZTIBlMAGdVDwz3WVd
o/E32fgCQssyj7ROkPagc7cO89FaQUD73nE7EbZIebSAxJOHTMzyw04xmgGygDcYk7wLWFrw4Art
IQFfhaHfee2AjSeXIVpEh9H83HVnkoqAyi6nGMobjFv4N5ZEzXAxJU5yndrAktvRXD8F0BT5Qx1R
9jKXY40EeO3wSTc0Zoh7MP4wbbtMA4jvkK5c5xbbI92fPQ4JQzOd5BaA6JGM5zHaxgdUZet+cvAY
KfCMJf1OOta/TdZ0aJuPCGMVR5bohITU65MsUwkC5YQl6Dbp4uJDOOCiSBb5jEINWuVzJT2Tn0CC
tnc5RQs2P2yi9FmLoAVs3CaA1cNS9PZUUmftSWxRjsEX1LJ4iygPnJGN0fR5rJl9Q3uOHRkxLPb6
7oGOYE4r5le/lWp56ViCW11kwCnRUKQrtjfAd9VNVs79X5R2K6xjkxlfwcoEynrMEUZ/Trsp9i1C
BCTURDEOocqXKP1EhZvu9yCX/Y+682puW02z9V+Z2vfYgxyqpvsCAMFMkcrSDUqyJOSc8evnoXvP
aZvH3pqju1Pl6R63ZBBE+MK71npeJGSirdK9z6IsotIstQqF91JOvbk1xkNOZT92ml5uXgZyHQ8+
4xIeCl1pzzV1ZKaqr2hwVcg+1Z0kylnBTGPR5Z7PHpSBaJCUO0NoOwqgSdntdZpCx0v2WUGzIAAT
Y7wZm2K2ddB1wqpJWwwRaTdv5YT2WK6ZliquJRaasatRFKOdzZxWH2EXGte9zr7WwR2JbzHLZz5A
UGruxSynoeVo2ArXAqXBamslk+5YATHwRVsVWIMHGDKZ25iB/C4k6XgzN2GD97qWitntyNO8p2qf
FZR2Ndo3K1ooUnaeR5/VrCV0DbGeuclxpqXRVUg06nwT9PRbIiQNgr3BayX2GnZEKG9bieEoXTSm
Pn5ETd30rNBKGHPN5Bf7xE8VmQJ9JUguhdWw9xTZKKpF0AsFCzoWN7pHVXFsvKi30px6wWyUy0Ec
q9GhDUltQSAqcuPgm40f7UJq8T1GiEwb7UpWy8DuIww+dF8f5usCsmN06EzMorbGlR49MUFvZ/62
5n6RaV2gOi3MsuI+Iw8zfkIA+V1K7iI+6neaxDeyzvHOcmQlTgrvVTXz5v1L2cdLWvokzOM4wkaj
x+OcnQmT6JGYtD4Jk38nKPwqgnf+Vj8ERoEA0Rl8isSl7rOwXQsBL+2ytUxMKjhKwsrNFJX1K5vm
6ZXtd/lNqlK1dqOM7upeyH4sWzDl58Z61AT9K/l5iTTQz+c0KAHkS3JEjCkEvaIwnVwp/qzh2G/S
uOZFlpRNgpyYGnWXKlezR6Tf6nU0FXm21bYqQfxJFZWrr926i2BpEFZGklvKvJSGMdhOAmpKp9by
zdeOfhEslURlgFpcz0t5giuhKb24FsUicr909EueO/VrMZBjHfdYXIoLsZVyzAGS9LWY8iW4Pa2t
QjSxBywLycqgWOuqQX5Fi8NPqEW/eScvwe3CuVd0jcVhGfEyimlvd1V++tqFuXjd2YUoBfbwecmr
+BRb1sLvWUV+7dgXSfESGxipnrNCnOgpDcZlacHXKL4CF8PzdvGqj+XUaaUYz0vaGMfbIqhqr5rV
L/Xa4+gXL22CaTZivTEtq6aO3vSyTq9qpQj/6vL0nz+1627++V/8/RuWnDoKwvbir/8kMsCf/zr/
m//zOz//i38u34vDS/beXP7ST/+G4/71ue5L+/LTX/A7UGw/de/1dP3edGn7/fjBe3H+zf/tD//j
/ftRbqfy/R9/fGMx0J6PxuCV//HXj9Zv//jjnIb+zx8P/9fPzuf/jz/susvfo8vff39p2n/8QSD2
T0XDS0ndX5M0/Yz+Gt7/9RP1T9HAQaHrpOUl88z+zwlUhv/4Q/tTVDUVh6lhqTQJVc/MpKbozj/i
34gK9UtLVA3z+wH/+J/zOv5rrvjXneAy/PX3/8i77FhEedtwNj+PsMx4NC+VZUVRVEs2FfOSwAg8
XcSbMWTr3HiJMb4H0vSaGamOicK6hRuLV1qMsSIRgqUV23b0s4XYWSKbHv8xq8jBzXN5mKz4E+b/
L0+LRDI5dFLZXISfZ5cMNDg5wihj2ZSzic23ip5tNYtasRCXn4ye3+Fr/55W/3UNsMnICg4DVeHK
//xhVRMrIq6lbN2K/kOo0mV8JMhQ+BbSnUH4Rj/Jk+QO5bjxkXfJJ+ChEad0lyXNNxJHzUJAPnI0
4aPX4gdNZmcmMbhBPBfeavPDgmSGoTnAaCkriHSx/8lA9L1f4MX5G1wrHgtdFUX5ktlvWOiCFLbS
dSJZ3/S+n9Gep9e0xw+TRm69CopiTY7TdGsjxBxOeIiRdvHDA/+LB+kXN+ync7hAlwh6okhTNaXr
gWWtYyXyTh3Nk5Q0eE5M85Nh/WfO3fcb9uOHGRezaidNYZrUUroOw+F1LKtD3ggvIdL3bLylkX73
919N5s3jCfj3Fea9kGXDhL59vr48IZeMJb/GPtZQXlgL6dlwK2KmbmJ/XwaHLH+3cEeN82DYFeJS
WWv3MoaHzJI+an+tFcKC9GMtabcUqhYp9jJDx8OLJkRLs0dTDAsEXvlg6PIV1AT2cASnDMVfNEO9
NVqTfLnqiloaeWGobNuBlpHiqrbY84YRrq0sTw5aRXJXl55UIuRlULlpn298Dd+6HJ2mKkP4VY0b
XxGof4OFkM2p2fWTta39+V7xyedFwYq8MhmV8Coyst1gVnaRs7/AMoJWuIOKsKpHDPRsFJxJq25o
wEvEehWG/Z0SwUQJdckzKZbimtwOUYlNSPDdOhfZTyI4J3a/CwcukF4uCAMPtu8bN/kUrIpm2krk
f+AhrsuAAm373TpBGEizMOjGaGvUCgr6FD+SFCTwWVH9pWtHtE30fjcZYrwx6Afisfm//e5lylw6
0blzOL13prKW2rxxknLYKNrdKF9LIuWRuTfxHSOFp1O5E3oiFlG8Uc17NRqOyL43QEBWeFQWWUzm
S8ruewxxq6wsDw0Us6bNXWtUl02GycdnyjxnS+reJ1pGYj3LF/rZvODVU9ivZNF6MeV0n4gaLjzB
uqK4NKTrKlYPehr6NtbZ0FGb4UjOrFD9jSAtsjzNEPnLbRrQg6DIUAQs/SmdRhFlXVsg3BnO+CrM
bku1bqBvYkCXGBNO/uDWsvrUZSslqPetlmEFo7O0HmzKOt/MYmubCOMpaasyKLdyeAgt4tYYw0Sx
vbUkIqAk8FrS0lb1bQJRO9PAL67MjWy9BIVH3dGVOnVpzgbR2M6rpqOUn/DdNGQ3Rd+0objaoQ+U
xc0xm4tJ7VJ+3yc98U7gIDgtcS3ZJB7twUmr+UPKG9VO8NY8KAWqzLJovs3tDXaQ0I6FyBHUqHLN
TP3Qh/o6NKnnSNK0DQqw7hIAjEDkWTS16FjEomCz1afiOO6DlH7BnZzEtqntFT+rPHPCYeAXE4Uh
tbNFXSZwHQuLyliZ2Oyy/vn8Mezptz31hkzsVrpRHpDplxQUCRta38jPzQTq4mcKTs9DWy2TltEz
u8qQRe0s8FPi1DgZpGkcCA5u2bM++qO40troUJXBozKLu75B6QQST8E+3ORa8jaT7wjlbmNKJJlr
/SGPqkMT4HaqwrFho22cUktfgXK5I1AtNv5R1uYaTzschVolm270S2siQ1Rn0+swEStN9AYOPfGe
oeICKMKAFTo3QQNM8fOM581O0q2Wmnei37waVhl79CZ4Jc9zCAKGDsRlLEphBrahFZaaQBZqNhfy
0jWft9rN4za430s32/zRzR+LRbeRn/l//vVnSxz4KduCS3aybfRqvGGZRpdgwEnfT+k7mZtXSCYr
rM+O9RS4TDjuR/6+Amdx+X9uRH33f/4Isc0u0s4rm7oXfwb7rrnKvHF/J9rjvvD0bbusN2G8iVIn
Mt86hhIjVx1jSBZVmT/0wEBscyCml1TCKRQe4gSncyojoxG955czbeeY2KL1Uj5Khe6W3FGkROZu
ZBqIG03/WJhM1MNzwaiLG8228vuxJpMc6TY8Z2ecpG0h2R9Z+ESvxZELi9NJOHYoLP6JPR2AgNL2
BmrDyoOhVnYt3Gvl9SGqrwLrLowekMQ57GPaHKa3uL9rKNKJz6FPMikM7BLanTHdpu29UCGhq+dE
5JKABrILnVXQk11TPcn+waLjTxXQzTfuVxgPUV6/Nc3g+CYZedJTFMA26midX0aXrLlThukq4bSM
OuY5y7wKXcKa1atEMdhE31jCG+RWvmFjy2Vh5+JVV53m/N6uLFzCvuF0yk0p3uVchfzej4p1uBbw
ZCgabIRjIL2KxWOfPFTkmDT/0TBvKI9CrUTnlD3Vx0ieXCnVkaIxM5uEcmFxe/XMDmrBLsE1DNUq
qU+SmXioDyxQFqQrpnavBW5lPFKsaOkDyaUxEVHDp2T61seJp+A19Yd7dY65J3iiD428G9J+ZeB6
qpBRNfEpUV+b0beFoHAm5bUQB2eipHy+WLghsFB5YbEz51MnG1A0llO3DRTdq8Lejqmxl0FK+XCy
fWttxnc5t11OlG1n8XL11ZYV3L2Z19tOutG1ai2Fb05dJu5IZDyVR2cSBi+6wVstladGGKjPv/tO
m7/24V5pgwWTI6H+CPvLiZLJQZse++BBpmFEIxdujutWP5ryasrfUqg6VueSjbHGlVHcJAkWaO3N
pA9mCNKjIN/nSN0HRkssO7wdxqOKS2MgWSfhpXN780Vl12V6Tb0MjRvROrOGj0m9T+JFid9zOBHe
wdWzg6cxpzzT17PEwmY8OUrrhWnnpMZ2IncEjiF91IRVmzNhr+fhpLS49nHDU4fuJFf3PWu6oshq
q9p7PJ+UxHC4khlDnBbz3ZeKmhyQfpca+O0EuGLiwtMwopOWLRjX94HoGuMmBixIqVMotwPpO5Hi
y7RI8sU03umqp8eroFl2bWmLquPj/swoiYeT43TVlVk+FUri6PJCmh71yhOwelKq1ZcCsUWMd041
Hmf4DvO6rm4qdTEBlR94S2URkNWDEb8F5l7wb0hnGJR8U+mIelgWngrIJnnIoIR8IOG0Z/iUK8rH
srJN6W40XsC+OlXx2Omtq4fuELwV8k5u1opq40UYo2gB6wqbJQkWD9un7cT9dUv5gQtQ3IcdPCMn
68K1orjki4mRuGZJPuo6VxrXSdGwARXYAzpLvRjzI46eXj/g5EUmpiBKkvYhym/zWlv4h9REZtWu
Rl7sNnnHIzGGEIQ6F9uYrOiLLDgUmWanfA8opiUjWP/MuiJsJhfT9D2q4dCvzBDzzK0rCHYUWZ7P
ozmquZ2e6ug9Gg4lPUBoPWMHzUPXBoRVF50VEQFfTYSeNSrX0zlnxrbIlTDSMiSrLGr9xLddzLZu
rE02SjIdZcpNTIwQ5c62+sxrsYlVxqYr0KVbBSniODEWdQ1gbCKOvgfpw2vWQ1Af5L537MG4k6qH
lOjSaNyabKp0bDGst9u6Wzj9fJvGaxghmnoX+46gbxtjnzIj1u3oyCgSGY7FSsVuPsm4R1ZWleOb
8sKehYMSOol63wMXUhkpLZZBbiNeO/SkciZs+ERt6gM9zZcm/uRQt2seNaMQ3Ul4HGoaWGHVnnrH
n57z3CGZl/s8gvWCKyibol03j7Le2a6gko2aPam+78ZhZTTfAt+TItmtO9V2G2uFFrKd9WO/x4GZ
1FutegmrR7XmClZgOaadKL6UpJlyVq2lJENqXwi+BzakHCm3L600XY266pbirZUdM3Wy+2UZrcT0
FooXIbRlcQOlkq6puCW1t36p96NLVkYTd1Zzxq5cSfrOCLgMii2wzceQ6QjIPzkxYICZ6RA5NKUm
tocMKLtzvOgp2MOXeyUo75HkRjnJeuwAFlkUHm5WpllPRzfLc8ifDyPzTLKKlW0RXen6Vg8121f0
jaD0Tq5FKCxXsfwsofEoJvkuhhW2T22POZOFjYy+/41N9BQcFclWdfe8QDKyJ6t+qZS3ysAqFHyb
QsCwLFsJiTLNn0SL0nDr2Kpy3yZYQRonZxrU8O5jVXMM/9BVLaqmnXfh0jfLRZuCqIxj5GsEFdL1
HdEZ86qdOzdXN+d4T5XeQkh7VMrwNFflnQQTrssTG7vnm5I+9C+5rq/zpnWVmrvAhKY0mYeeoCwK
KXpWQ5Staibxr7ih5NVqf+JfQzGYnlGvE4xy/o0e1I9F8REykE7ynRgEupO1ElYcQEiReSoVB9PM
HlDV0yimV2T5ea/Le3T/hf4ck5SEwIfQnJ1lkuCjytp91U1rKffFZYwaRurFig9e61ev9SgdgmRk
WPef/bOg1uOcxWewwvlV4N4hPak6sVZvqXp7VoOdFMpf1B4nTPZlvAhJ4/nmhyL3x1pyy37RneMu
gGfCHDhODpvK52FlPS5RwZV9wXYK/e7ck9DEm6Jb5akX0ndDwG/TTeR3K8af/D6uywMhwq1GUNoS
HK0Ubou+llb4M09lqawTeYFO5MhzQtCtShetGCz/flMv4WX5vzb1FgITcTpDlSRLuuyjWArtiD3V
ElaBJRJyVzrMcgwLVVsrriXGq1HTMApPZbbIpgXpAbls1knXov4V1gS1K2fTwOoTvCwG3Wg8QpkK
tzRYj3cN+TsOYd3lMgQrq0iAldSINRicbUWJMi82e4BDfFifE46KqvGkANDoyFUzfwjtdUS0xp6a
4NrIta2OsT7PsAKwb1+XTBlIjfq4jEAqzN22DV9r4Bh5cytF0GTGGFnNx2ai9gObzU01QuobDAWF
U4mxscvf8m6sMEiLyX2kWlcgpliwif5JCwzX0DdwlmrrkCn1IlZvy+A0h52nFB85Mf6oexRR92tT
c/CtL1KCfHjj7aLbDLrMchKXActhk7fP2ofCTmCj23W3AoKs/kbiI2o3anjdyzV4g7cUz7WF5qtm
HTZ3tnflW5Y8i8NNb97kwi7UNmp2PcqtnYQrWW6YIGoMhtn8oBZitC56DW9bjgZkBFLFCoawejyP
mzwk/Vfi3Jl3mrVW43WKOWs/zEW96KA3AHapSaaeuY8EYTEBaWtiEo1jldjtjFy00Sh52ETdUwmP
4++66tPnBA0yas8GHz4umEikHedGu9OD8iUU2DDkgWbn26RfDcT1cGaRaDvfA6icXlp7uG3F7DoT
1hNhd+hOyNeBdeWT+iy2cXoT115fX5fgsYpj0A12aB0a5dqaX+LuXSIuiisWw+Yj4A43liqY7XdS
eDXHEns1NrbxgWBXBqupfJ6z6tQP92VzU+0l7aqvNmnw3MrXUcRtYSbM/WC4FnjKcdXXGAR2qpa/
YWXrPVWvnwuhpJASzmwiKI/AaFMOmHLCXRIJ4c5KntKQHeaYN57Ym2ecg5S6MbNGWYZXI5I3ZmbG
O1POb4S4uA7RvVX1NqTU5Vd7vN6yLSxg1bTii2QdeytY5tlb2R5bjFLT+bCPimoSCSycNlIXwpSG
S7pTOcah1p8Z2WMZ4+VbwhImJ4VXiw8aKcyp+ZZJBJi7R62+jcoDDFF7Lp7wgD2q30cyTO6A7Z6k
9iMsN0J37BPM8gjWC1m6Eu9n4YoioF2VkIYAY/AMz1CnEsT7GeejRc/T4h1mgV3TXKTI39tq31X3
U/4OVc+BWdUoHg3TbF06aeWJGV9fYCrn2WON4sseWoDjG+WdWTDmilK4H81MwgorsCK21PpaLGdy
+xWyOv7ZVu/Ke6PrO3emlma38fDWk8cWjhIJ7mbDDOZV3L7WFFzZwoQ347uhjoVW1lxrlCBMHdv5
rJG4letd3ln+tiqSp3rs2fRQajT9+3yIPmryNqWpv3FrDmnDEkEcHeOhqvCdkKh+DrNEsznLfq+B
pR3xNNmjLgKia6/nlnonzlzD6QdekEphtpUTUGrEFJk3DIzxwwKrJew9s7RzbTj3FyZLb8Tjgt6t
D6RwJ7ZAw3PdJedeu7AqC25cEFpvBpBVG6BNzJ6fOPAojzhGSNEPHwa5JjfLo2KZxfImsvzRlazo
ROlMdTO1u02a8mTWJMrVcX7T4yJf4K0kUqPWqzr1auJBDUa5ooAxJcKd6nNqKHJK1UYzzJ3PoHcW
OqpA2VXF8JpRL1YyeTfO2h384kXeUJtrcCqz1ycH+Ey4/ZHK9gHD1hlBqhL9IKEoGhjVjKpxxNSi
0BVHL3iyH2JpeK1KsXTS8jYIyeWAo8CDgfrTbsV819e4mJOS6kuj+gABsEBv80G7Il1ouqpmNgu1
5oS6LtulFj5A6C+3OzES1WPpPwxI7DeVLB2IUEiYoysZwVd+yRXrQc1oLmr2LDmtymdw6wc8dMmz
npNiq2c2taH1QFwEn31jbkB23UTBILm49zJnyIPHUq+WpFDdiYcTRNaV2DWlG9bUqiEGEYKIlV0q
xZNdNuS6G+NhTMnWCZT8ipqpX2oYoxIoV1Noio+T+iY2j2FuaE9knQSvB9CqkdJkoeWPT8pIqIkC
Iz2a8ttAAkcaEJcrLK0+RAnBiVwyvM7o67VayWz9elZylOJ0Zoi+3US9hg5l6ZqtYeOgbPOstfNe
x4ZZWp30NKT5gUIuT2tUhntTgDaocV/tVJXnZX5eyudUMj2hMg6QdTrsEzLUoSGo7tpFr2Bgbrvo
AL48d8Nhaj0riY1DgPG+ScXeTmWE+zbKsus5LqHm6r6Dk4mBbxDLY1gQEoRh923Otergk671ziKP
IvUfFtmELd4eL5LUAsxQcGzyFne8FFl4yoHMcQE2QcQLV8bwQ2GSqK5eQHgJxOxJpV+ktErlK1F7
icUNKbRG22vEXwi+bw2p2+MQVhaQOHdhgiV1rglt+/hEwa1oGwk5A1syYOGDEQe3Q0RBEKB/dxLi
aZmzCZaBvAz+Glc06TdIDv2YrFgYJz4EZ28YdHYDfvhRSJuer0OtbaJUGVYJHilqrWy9VFimk3po
LDGxSdOutea5CUf0Q6u+MvXyaR7NBMC5BCJSXpTjAu1AXShmco+ZLFfH25Hm2+TkK9qSD3urwdIL
wGxBUQzP9SJKDTbIhFH8crjK2YpPcLI2yKXnOqM0u8og3kBMP3Vn+k+0SjdJtTDGnMxKX2ROLqc7
gYwWqyUcvpvc39URS6j+9SX3m0UmqPs4D9FGnjIr9moYWLi1CAaERBnDMA4WmWLu5dICnFCYR0TZ
dWNmWJgj7zTHS3px4VcCKiTFHQ4wYV8PEFsEKhj0GkipXig6tzOI22N+m8FlS6u9YgAeFeCDSafQ
QG1B2bEgw1i4u9O93uCLmh9pxLnnkZWZz7P7PPV64vYuC6OuPwMpIptaYE+9DPEpvPH7eZUZG0z2
hrAsQi+XPMUgt7EdR5wgvNla/aSxGilmDOutbSlbSknhaAfKKslXarr0x1c9WsvZ0mhWurRmQwf8
F39olm+kbaa7ChHaeEDG1MqF4HTDrdQdcHop2XnD76eNLY28L9E9EumCYQg/GDQzwJ7qAviIDq4V
FYc5ShI2ZAvUZMDBLz3ANiBL2BnU87eVT31JvjdGTxYXBcU1wjnr2thVM9e5aRdhgLVtXEfWuMv1
mz56DyYuwXCSjJ0UHWhIEQB9QAtGXAuOevCqMxM2Dv8jwpVewOVZUJaox0XWuNqHJeIJXiIVwZGZ
X4BZRB0ocC+OqYmWqzZdKulSM/i29cFq7hxLYH0BJla2VjQYgzJKfz2wTcxxYPDSbKOFJ637Vuk1
tS+Kt6zCo/ipT9ql1E+uFtVIUDdqtg/DjSR5vb+KdErWJ+BM9bg223VJoojbfxWfScib8xctYWy+
4qvHRZ3YGbxn87ma7ufhiac+KtB/6s1UbfyOpeFLHZZsSciWLKbhmBVsE7dKvybUsWAfY/gUdp5V
jhquK501eOjW2kFX0W8sYteeNuwnfalUOxaFmxBDTKtsJd9kfgbpUW3yZ1VbquZtGKwHwQ2st4pu
jOUsbfzSv4H9mdT1gojYs4Q8B0jB0y2TRSNPMQAD0rDYHC27TovlGL9FODIFthskgZpE9bjM6Yjt
0wnFFU5+au0O3MRZudEwlMM4ydJHVd+0socgaZ8h5Hrjz+7o79X4AUaeLbDq7EUqtewJU4on00M8
nip92HQpoC4hWPjJrWIB+Ouuys5kG0JdkC/ia8+5MTmdzsX7EOQbOdmP4jbRNgpr0lJYh8NJ1vYN
9S8rXs7BuzJuZHWtDGtjfJKsxhWR7Xy1Y9XbOvMZwCuDv7F0B+QFHPp9xdhV7eT4TlXv0/Pzkz1E
abttpV0knprwSqhUFnTHPLmHVUz97EPO99RwNHmbkuyoNSCKCqjeG0PacsknEepL64h6y/SA4np+
MBMYe+Wxl/YAC21qVcwaebqCqaF2m0bBerFMp1uDZVQXXxHg2baeER6a5gBCpDfva0SIbPiY26vz
dwXpA1t9YIIddxVj8Fx26wD+Ec5+W82mY+Ar+0mwjtx56DRGuFGNvZPJBwZgKcOFew6pyOMzuBdW
/G5GTL4eKaBON0Juq0IvLzp0W4wyFLOEYxoR/n2x4m+l9uDjbe/6jEKItetHZZUPMOPM+RYqlMPH
ADiHUU5YkDU4V3xr6V5Ng8KOdW4+L+IRN94us1YRclqB3N5t5mTVBvtigt3CqmjcZuKhCpalfFvI
+RrmlDU/Z1O4YD6l5eqDRj67OEyg+zT/aBH9A+gEuuB7MeEv39Ff7ocLg9PFX/83fqd99K2m9cBH
e2l4+skj9f+RK0o69778vS3qcDYz/ce2qN9ffvRGff9Xf5mjFPFP/exyknVR1hTr3IXpL3OUrP4p
GaAuLUMk/C3r/OQvc5SqYIGysEVR0tE0XT+bg/4yRynGn7qhg05RZY5o8J//L+aoXxoTZVXj+D/a
bYcegPsQjME1fZDiFXKbtAxxOHyl1whHvzCvGDodExofkRLA61PWNnjU09n74Tr/wo3zmzO/bJfc
SJ0pykoWXBNAucK0abqNZmhfPPhFpxGlLUkry71/ytP4udRleZ3TNeUTH9Hvzvyiy4jSN6kW0fHx
uhnApBmmvBXAUH3ilDobuf5t4xFkSTVUU1YvWyVbGmzGlg4/16og+TQDEYqXNEecCLBIfeLR/t35
nz/6B4v2wCcI8GqCa2nqxi1JJc8gI/oVpyznf/7QHw4Oqj4Zg9j0TzOEBKYk9X6kmvL3j8zvrs2F
JbTx+3ie0H9ORk9hhfYgpGOgahCm/6yj8Pn5+NXVl38++5bupHPOfAy6s5zRZ0oMRVoDY0uL2qsx
8VU4Bd0rWL7kkxrv7+7FxfsLYkoZ2zQzT3HXHehtjzOeliSfPEu/O/jF60v4PicBqRsnEZI62UD2
r7X28Pf34nvDzV9cKuXCRQf0oewMMKQnSIALGeIXtUvb9Ndye2/OdwX5xaoEUXqVVPFCyCkmB9BG
v/k+hDRwpOSUvvniZ/bC741vf3UyF+97VUiNCu2lP3U+VI6SmHqwFbLrId7rsO40BUs+aWaBlYm8
7s1HnBh2ziubspT0RebshCDb9/+qeu38OyAZQNoYXiYApi0+FJaLn1w25oRfPWHKxeAhmrWfjdBy
qKKftdXXyaxoJuHBzN/WuQd/ACWQRDhJSIANQlc6MtsiIx2pOFibBHLS35/H916vv7pi5/P74T1N
rSwWannKTnRMgimANMaVMzO2BjpXaHa4CIP56JcnP/CkYqR3Dvxfx5DwHkA38dUzULJd8ct0dg2H
5pPTOvuJf3l5LsambDKSqBPK6FRlIHfk2lgPo/hoViolPHSGlnjWQIMJm3zeKqZC7NATFIqzFt/3
Zr1rxOoDg+AOa9+jpUTXcOv2KMGPhEzvgIq8113msl/aDOSoCf5tTUnYG6QFad7UrFtfucPM9Zpk
ojv4eugQhnyu+mwRphWloHDbCWxyiN7VZrwJ5/mgt+MNi4KNKOIqY7MohAF0AnFzvlwRTfEmeos1
fbcEkXciuvcMeWAPQkKkLFmtLCBbIZutSKcoVwkmMDNa5KTpPQF2Lx0T6GM0wGiHypPTcaNF5caQ
i2WDs8NM+4NCQYqVuUfdCTxL5x+nSv9k6vzNEKhcDOD4q4NKI4B9xDQow5dDHtXpIr7sUjnbi02u
XoWzAgQTA+nfP4q/GaWUy1GdaqZBf0u+Q116Mmm/uMoWXzv0xXAeDzK6USaXR3XggZhbKO9l+fS1
Y1+M3GoB90YvMQ1V1XnLpPsH04yu//7Yv3sLLgbuXqDlSWlo1RF4VUOz6pGNfJzW7Jwq3cq+dt0v
G6wruTIZKnS14zRYpw52Yywmx78//9/c0svu6kYNIrmpjOoonFEiMyiwjr4l7t8f/DcX57K1uqDB
io6VoEGfMQcHRjt6LvQSjI/0Wvn7j/jd+V8MjqNmWmWlS/WxFabjDODHlnWK4187+Pl7/TDydpSF
c3h39XEgd2xbGt3bhjoJv7aguOyvPppj3Jhq2hzTMX0y0Ih0PXj/2olfvKiZRaMv+rjURwl4DoaS
+aiKREu/dvCLV9Uw4eL2A8NO6kuqQ18IQMqZ8bV39bLheawIkNAAGB2TEcdsGsHPiMRPFkK/e1Yu
3tVUriFFFJgQsoamTTXFvEaqsk8G498c/LLbuZJP2HpNDi5bvlfCpXGgGU2fvEi/O/jFosnXRpQu
xWSUqepw1RNvcWO/Tj+5oed14C8WGNLFQiejx6aGUao9Wp1KEXMuvD5NbgDIbKV0/hhUit3wPXAi
5MHVlx6hywboja7TIjE5X6wy+eB5go/mN197aS8bnlsFuJtBbeujXONRDS2cPYWqrv7+xNny//pa
ne/QD0NCK0cmyEiB+llLLYowsvA0GzB20h587EyDDy/hMXMgM8mIexa2q4oo9LlKf82SoboCPuV7
szF1d+OsI4iLIF3JchquoEua3aXTsKun7g0btmrrvaR/8QG6GBDaJDPGURDbY2ma75j8JYpn7SfH
/s0y5HuQ6IdL4ncZSZY242YaCckGDU9Fpxj3IjgWnXj/f3N2XsuNI8ui/SJEwJtXgqCRhbpl+wWh
7lbDFmwV3NefxblxT8zwtKQIPe09mgmQBFBVWVmZa10pAbEY/M9w/PgZvDcYzpbzVU6UEwBAiOcK
tEPPSZEhs+yLb8/ZHOGZdkLxjMZSu3Acp/WnXnafufnjr/7Ognje8WNYuK04zZGx42c557iOuLSp
Lt8OyjC+tqCfq9VV4Qy2Dxk8zujf2khq+SKPxvpPpop37r1+NlXAmG5lTnVG7EmY36kz/HaX9LOd
jnF6gn+ZiE55u38PLn/WFgGXtIsDIwBmLBuD5iSSvmZAJE6LNonbUTtyxFleL4MZhLTYdREQvuCL
v+5svW+8ilnW7anFEcM3OL6Xqg7+fPzk37txp7//a5A0WmH3vZAybjz7V6ufDrTH3x9f2n1nTtLP
BveUzJZKgG/E8PrV0eiAvBdWjc9WYhSiMD6l4KzgkJzD5yc3o9xh6lBDlkxWFxrFiXCigS8EK/gH
+L/quydq7VrkfrKbAtGwu1k0Tm3BKrUC/0CTlP0eA28VwegI9lXm3HdAsinXnbotABFQW9oJd+JT
nMmsnoajIQXHDlSHBjPYLj8HNWLrXXfnQ2k80uFfbahXyW+0gDJhCxbBVpir/1zSf8jOLwHtu5Tm
92YBmI+5cbkwOqfdThihIrxnv9QCCVefPPS0FHCAPqfxwveApk1u8OyNeD4nk86LtR85qZjHn1Bx
QRoLehM+vvl/f67WuZ98mKAjQAPpYinmEnFquW6wOn0y0/19YbbO9eRu1vr2WI5tPKe5gM/GUUiu
12+e65Fw8EHI012QALYp2HmsmCI/CUzfm6VO79m/3tUR4vKQ6m4bM5VzTE2DH+daXbqd1OB86bbZ
+tkcbirK0l2fMoekT640SF2bxuyNTy5+mi7+No2czeF4QPC463Ybk7dVYQafNRwhSpI60ChmBRf5
yeN579mfHtu/7hM+I9HqnjHEQ9vdqj75odfN/cev1d8fgRWcBXxwfIW/dFMXQ2K3XvzeopofOUw0
uKW+/fgj3vv2Z5PdsnZw2PKljfVMv5pa2odK/5NA+71vf/rIf92YHrFxMVHWFPfAcC+losZ7AUN6
7bA7/uQZv/cRZ3Oeol7M0xeaW0z6Aa7aQRsPEJBayjP8+Uv5cdhy//0VSlPe0i+mG7ut4W5me8Hg
Mn2Fc2LCX/rvtVfP7XJK391Yq6iUVUV/3Q5fy+tz/PXfa5fLpFKXs6+4qEKKXA3jk2nhnRfm3Djv
lT5cXbt042qUR6qqfplF/6X9gOWfve7mPNPoMOhuDPtFo7AeY1IxDeUn78p7X/wsaOkDbU0WP8B8
lBk65TezHS5GdvGlYeSfxSzWNI+dgzUzdrSmAKovb5JF+4wKcvqG/3cms84JQD10VpO6OTfu9LG9
mRKOUVJoyAcVGH1I3ee06TyqKj7+Je8MKf9s1OqW33sDRWuxfwIwBVhO6JLrtRtaPOrdxx/x3pM4
G7VaQAu/YxtOPLV5CLnqUTODt69d+my0pvm0mC1FyCT5gMdRV23sZsfoPrk3733xs/HquzIrcXfy
xZeEEiS//j5mxteWEf98vGaBTgWs28c1nROG4YHbau3nj++KebrIX96gc5iPS3FqVkALiefiqpbe
nhLOsKJAqr5PsmQ7tNdz7iBo3M/izbR+VtYTvhWwGEcPKdPpn7qLfC13a/LJvHdCjfz1+5yNdJsC
oaUshBf7Ca2MNDn5MyrBrqQx3TzqyRXHFLa69briWI43dd2HDS3fqrP3M4qi7nSE0dEA9/HNeeeh
nqOC6NRpVtetmpjgYNdUjoUzi6aHr138bF6obZm37CWbOKGBHOrZxWTCMP342u8coln/nMn8a4HN
ktKd9NwXsa/k9MsBJn4UbfpKdj7ftSvNn2bnICHL259ZMt7bRvvY1rp/os1Se+VQrAYFcUC6lebR
6HJq1YwGuL7WnG4Bcad3DRKLEKGed2ia9iUfqFUVs/mD04ZrC2/1J7/ivdt/+vu/fsTM0b+jkr6O
gcX8MU1avQMfysjHt+jvMaB1ziRaBSR/3TBE3M0VZT1Uuy/s7DbBIl7NdPrayPXM//6CiSOkfJwm
jK/p/ErV6E93evz46793b87mm9UbGqvTRhEncxBRUBoXSfvZfT8j1Pz/wgXrHHSSS3iUtGVUyDRt
eczm1fjeWkjMTI3STlhO6REUY4uN0+/6rUw1EImWrL6tyurDYaIYcyplvvWnwv2Z5c145Vs1Bbw5
uUPJVpBKCOMerRI6Ujm9zb0laedsJncraBrcoUf6Wjhy3miFoCaRqh65+Vi3ejPbs6PYfunun6Nv
8nWtrQr5Xswo2rte/ejI6pMJ+Z0H657FIsCX2LpWsozxMuJuWn6xbXz52rc+m3H0aTY8HZF4nPYO
+prB7aNMG754t09Bw78Gq+P1PtToKY+FmkRkpN0/eo/PRus/BKa/LFPu2Vxg1ZpDTejM5b0djOCQ
sIb02B3gXU7chUMJSTFGevNKESZ90G8BPGphB+ztj6eDk5Li7axygCphincffTvbOYLKZNAAyYTH
zvjOQAVCcl+CgPDbJ+oaCJI3CB6pekb8TX6ST5L+M7zsjUNL5z8fa6Tel/JKEKr/e/MmXTMLVHdV
PK86dH3mVl37bDS/90KdzUGcRxuFRbNg3I8Np+XzrsnNLz7zs0koD8rU1cq6jJMuvWrMgTLYr02c
7lnIY6VTkZWrOE2cJH18zY3SuXr40jBwgv/e7IoZJlscV8SOe0zsGHLE1657FrkAz6lPBO4ytsbK
hGcq0mOrem/3taufzQtlUqL5AtwbW013nSbqmczc09cufTYv1A2aetHbArtsiVNNle1eq8r6a3Ol
czYxZE4D+3U0y3gN+mY7NOWNndCE8LWvfjYttI3pai4ArHip0ifDzbDtzNgJvnbxs1GZrJNvTStE
hKWty13a013pNV98nGejsrTRGOeEtbFRBEM0Tj4hV5CYh69987OBiQWTMjEjF7Hd2U+Aw3/WLXv9
j69t/LPK/WUuPi8lTdK2LJFN57Fuansm4iuGveM+MtcCBTvqFX3cAqPe8TRHzyttFfLJJRtrgkPA
N0HDF3tsod2lGHUtZe178BrT8Nsq77lCRWrYqpwrk6u4Enk06jyyvxtqxakZv8pTQeM4L2nz1LD9
dJnbT5gniT6xX2Mm8Ba7WKOOo04zkdoMSOfAWu75y8proU36kfUDCsOxdn/MDQTZXl7zL03QNz0+
QukvP/3kt+4/GBBybPuW3e4Vi4G1+r/po/BgbzD7azwsv3HDrshOy0Kj6BjK7D2f3nnyu0Mb/8wP
ydtvhTiW/B4te0uWluf7a1DOP5/DJQ2ywVpChVpxzX/m63bE93CMmcItkrji/93GodrovbWX9qns
/dgOQyjGG35bkbypsUUXhO3gcdRPKlF7q2huEB6twX13IfVdkKT84+60xi2esRFjdUsP5CUpgyeM
wiGrnImRZEqvFPsaQ+RRarpPfIeUBEtaiYNpPPdwvN3aecmxjCaYl0WHlunk5EnhsslrE5IDR0hZ
CiqeFKoaKtqVDVrJab3t1eF0Cw1AYuzKlL5TvYurcyflS1E7OFCWy1of6D2gerCFinU8/UZTPful
e00WAJuHvu2+mFU4r08GBFdOgecUMT5JGnpo0EgH95PhcJp//zIY7LNZP82GUegt+whPTveeNCfO
oJSMrIZHmfe0VuTL6HzyWe8s5fbZGgBqye2RGxVxmaVXo9M82Kl7+fGofu/SZ2tAV3YtFoOhjF2V
2Ueo8JjwZvRQX7v62RrQqjlw09NelzObZ3zh16UUnyRh/06pBqZ5tgR0HFs7zmTlcc27n80YXvvp
ggGWKZB63u4U8Qzl3cSrN2YHzNQ3hnz8+Fe99+its0BilnU1F0kR+1b1h1MvLU6Cob0Xrl/+sXIn
uMEJ8VmF17s/82zB6PHNuu3q5rFvB93lFDjOXT0kFi329JUppc3XYKPyMC06FdoJBhzGpBEcaRv2
w5qBf0QQY3yyvLz3w8+WF8+1qqoHBhJjOm6vaYeobtA6VM/0DANEsRfM5UX1WR3pe2/mWSjol+hh
16WoY2eeXtEuPYslff34AZ7G6F/G7nndcyUtPNWUscRGWjrMz/AYgnIMwkJa+RGqYHDQAgDjpmE2
n6S33vkx1tls4c0GVJO5rGKzxvlMiQvnjTQ2fvxz3rv4+fSAaFU4HJfG5dS81HX7KnTzE0Due5c+
mx6srB8031ZV3JXLo+GOP0h4fvIyvXfps7lhUVopUVYUsfT0x2QonhD7fpYHe+/ap7//a1Pa4JCQ
emNUcTDqT3igdxU8no9vtnka5X97ec5GPx2MjcKLkce9Z4qLedHBhTnCvh+WxaMF2gQppNU+58uN
RtN8NS13nu1hcEbhV2wzlRt7+JM0ihea2GpLR+/o3ORRjmZyS1aBXjyR4o0bU3dX8iO2k2nUJfwk
ZI0f/4D3ttTW+Ywy0LFvtEEWo7PblE65q5lJkCuGdYkus4bBAr16jfgffYBvOHKgQKg1uU+OZ0WF
E58iKrwRtEjuhjU2y/tWXBSzxi8q9/yNTfVJb1h6IiJaO3naT6HD6Cew7exNbv0Q5TeFD8KyOZUf
7IMcf+vqeVSfrAvvPfqzOcpFy9Q6Bb+OwDdf9sZng8z0zwDI/5ses85mJAD1/UR6tIgro82+L3mr
dmRP1wfbnfzDmFduBEe7j0pD6BGkTBAAmomoOMNmsKdBHm6iolEfX1kdBo5MTJhxunjEj02+Qhvg
WkIuENscFu/N1OdkvRvX3YxI4veWAucpgmm8mRunvLIMisM65KgoC81G4HGWxk62U3k5nTi0fSrM
C71viUSGokY4TNUhT8jWgIQE38BxbJ3ZuM1kTxA9o22sHEoy5LpUoVe1Pc2Y7VqESDVBNOLO29Z5
boHXCSwieXTIuhLWgz3Z624x6X9GmpX/0dRUvPrB5L6Nzdi+ZW0x3MLER2xXBmAFV74ERdwOyGJD
PSUA3tElEu52s1eTXfZNHOSzfpVQxr9zET4drULzt41l3fmG87NApRMhhQTc5NKAW8hsvqDSDu5X
bRZX9BKl+7LrXnO/H+Fpjva1D4/Qtsz0MVuzF8gW1VMnbOfSNgeE27Y97By9FaGO1ROGiDWNt7Ve
yf0kZ3VYXOVu0c4gajJy78Ie6HuluoJIdVq1UDT5Y5UDkyq0toA1l3SP7ImgnAU++ie7M+CMyf6O
5TqUWmYfls5OEdxJhK+6XHbooFEeS46lpwaKZgHyLqo8L71NcF/eAtqw2IRLjdb/4gdKcxEtJdPI
IoL1MIoFkJtmjGGpDwPgG49x2tp/KB2i3dpM61suS61Hrz0olK5hiVrG3oyp4laN+XJcVgzBHCe7
2s8CFMXWqlW7TYdcHiwDFmi6WmqXC8+EIQZQOC1r41jYBk9nRmp94nunHOxW3t61xPyCgxRkVWcH
x6KekZAAj0cDhAFtbPIg0nvXiTVf1T+zOrVARFIStGtUW1wkbpFuqPAmKvOW5b7CCIszVMtI8NNO
Tftw5cKF7ZlbKSBr3VBJyNNjgmB14wG1h3mIlrgKnapYrwLW0Lte2umbdJMmGjHK/LRTuxfsC5Pm
ZzmqYhdoTh8ZSgf8i7touwRad9P4aOnZZFhPwhmg7A1aIl+LyvKO9dSm0YBNLCwyHWicqcbhD/R2
3tBGLy982u1e894fQyTiUGfHcuGwWCuBmy/mbnTTIswtrYpI4brgM9sAJoGa5WGFaH3sMRe/Jk7v
XLSTVwOLqdqZESFtOqSb49hDL7AUWyqLPmdpPjtAFAMzO/b9BJlmdqdDl3vrd4MN0h3AovqiDlbr
ZdBz69pYlS82xhLkF4BcLELPiuZubZF32dAGUcpqstdx0He4qjzxaIy1deVodr9v8pFOebeCrBx4
lfXmlL5wQ9D0akeFyXDZK9I1JE5z4ybLgjI5jEbtQmXR5/ISsRScF7p5DFAHZn3rd3oJmgHrwEY5
jnicagdcHz01D3IYEcc5VtcEmyDz5ygwRAketcvpoUFgnB3XzGRv1vVi/Y6Sxw3nblp/Dw6Gmw0K
pMXdSmfWYRQVDW0IPmwjyl99JFob026GO8ttU0Ul+Cx/FZoHXZMgQj2qoCSpVfbTn7bXmDwKZczU
m5mWuvPXwY1GE1EfGrJqoN27w3Qtu9raIBsoAJ2vdA4mqr3pkP3tV9lYkdMqmqtsbxDbNTXriyI3
wQ86/Jo6MwBcDVYLLcKn32fJrCuxDvKyGwwtEk1PErPxdcCndqNtXW8GnFBP6k4nQbhFMqdHg6Su
rRynIMxrC2dw2mf9pvSat0LK9XWgOm7jLGtCZ30OhrQLkwYm0lpftZMJZWlaKSureeFnWEaadygG
BbhRS6ft4iIPxXAFISkZXbPemhym/fTHTu0HMzW/QZlcFqC2EwQY+usoNT7xEJwB7mQ6VtFsgmRT
joKQ5ZpOVBnYBo0xJX4dJhPOr6yQmAZQfOxikO6NMcArcPi/P+Qk1dOk1ukqpRj30Hk4AyOZ+OX3
sQuSu0zmI1mTXkef11b+VplBpm0EPlXIHbUOubfg0IaiMmdDCC43Ru4ar9biyJ/4Fkle1EZ3I/0u
IVRPBezhuT5a2UwGwag9QKmMo8GBkxAMlnvrgl2b4VY3hDcLB/N1YqYXWT/W+9Ic7UgPRP2gdX19
yGwnv2lhx/wpMpcuvRmB3pAQt+SDdcuvssIMg+1bkizL3WhDwJItblRR2P5uXUbtyZaGdpxUa8FF
NyreLpVuZytnbgug76cFAvu8+KUL7zYrBPDDwbDuqga7sb2MHe2vCo5vlXyfTBYA3JIjcJF63Y6B
U2xdH86V7c1qq5TzutoLaCnBF/LNudpVNWcYfgYLk/5NcU2dnLwdTjZ4D1rZofcs/x7PFrBIWiag
MmVO1MON3HSldnLtUpqZSZzgygOsSqy6WQR/T63Xtkaxq0SI0OVEbFLtHVHML/3kEi+cxuW/C7Rr
yw/6o6Aqdovc0ydUnSlxAejYVccl6/O96E+/I5XprsdSvffTsX3Rdb/e+7aEtaYlI8yjVv8Ghd/A
hqbKqIThTDWvXlr7HDspn98DZKprvb2v28ACpzcYFdGV0vKDZ3lmtu0UmKRkhe2Xz0u/U8qdQoyO
LgZU/6UfFfoVLd0vi5lEaGRZvIjYI0vk2rayANrV7SwuShBPbJm9OYlMc4ZoUaqMzrjGlkgYnWA3
1unbGLRLmKK7YwXq6xGJpdAqRHB63t+7i98yRQn7BJxIQr114SYFzbI3uZ0voznDojr1YuaGtl7A
aAJm0uJj37V9GhxHFNBXVKt9s/PK39i5g8LNhswIdhoGYde9nULZGxpzYX4lJrCpzJPw/3xQWtvG
TCUQIZg92klKmDuts9csCFltnU3AYxnEQoFwFiwdF6IxgTzXrnZZacFzthbQRHNbuxLt9JDqoxnq
FPgex86wXtygSLeFXf7BW+4dStk8ei2sfZvIjVxpSUUIXkLtwdYK7ZWUpx563uhe9I5XxWLJi53T
B9siW3ZgodTLwBcMB9uob3LNMQ5+0yUPrpr6q5X1cntq6Qzq5Tuzx7SV2jw+dKue/fLzssQtDqTb
7NJuZ/lM0wzRBt6dPzMahiCHoTME+zqHOmRmGZndWsN1Z6hvqk6qfT0BkepqCGqzNdIhHID+CCzj
+7oqIsSAnth2wD/bCC+9bAu3JPFYWxcFQQnwwh6EG3HD/BaIyvTCaVhwZiQ1sAAAsIC+DWYGNAPV
iSCrB2yeNB/my+RUN91gDlduN59Axsao4tWf/fum7xUAOozsvzJTN3bu2KeXI6xHgkXzvhjHxxG1
RzhR8b9dViDVi2aKb0XZEGJQKRIVkxXc9kmv3nTIRhdpkP+BcqpHVpubD6vbaLjZE+iqU2oiyXDX
lqL+AixxY1DNnOik3BuVLVdJx14CfGoGybrTOyiaI+5iiqq5MVq91acOFihzaP1S1tj0Qrcsy61u
5/CNcqQCWQF8R+Ww5LvUu1wXpPG22xR7mpvdzSpEtcW3uhyA+v0hec/GRg3ZZcmEe6loLtnN0tW3
SVK/VY4nAbZ285Yblt0sFjarxCDUa82xp97UWHZ94az4B62A3oey39iGWx0My2I+xLjIce2kKtJe
668sWZclbHw8souWB3lUOpL5MwsgfqJPsWWY2XO+ctItofa2zwJ/xFVRA58KiF7oyi1/NTC9du2C
eNAs04Y3S1+p4RrtlY5yoNKbpg/MyylLxabwRRulp7bexltmwMvlm61P7p1l9UukyMzu5trrsKcM
mrgP8EPT/SBIqfO9f6sWaXCO5nRTmIW3m/vW3UOIEMeu8gICXXyRsFupcJfAdzu3sX60ueOHlrfq
gPYJJvsknw+01Q1bTKpqL9pkuAKwlh6Kca2v1WzA1pUQJ40E4PxIOXxYuCq4UaNlP/SNbK8ciap9
oAZgE2AFwLspKODLmOF02VXsArIsahrWmUJbegjicG9KZZ0WeGBNHDd4R9dq60d/QoVX+a5+pfMV
omrIXSrPCYXdpc/Cua76GyNLJVtXDs06G6yWPTfZtu7tjGJEVX4vsKjgkza8I90zGWxvXwueBqmx
gZ3H+kUM0rYiHxHqYyc9CapzwcbhO7q87pNpva2IOiAdevaflYQC0qGsr2c2sMlwPy4g8X19dn+n
SWnAfAJkWoKUpIbMy6hJABSXO+5zoyY/HHW4E3ag/bER7+wAwVg7c05s5tbAU9uOhun7IGXhgzwv
LlNbuZcLVoxt2wTF5VRZ9YGft+6mVJxOh6R7Qb0rBS1tbf5s5uKpr+n26tkqsK8pjNtpHaCzOXYt
D04+/KG24NUpnRHY9FRlUbcGv6ckyyNhZC3QPxbtAd9LJNuWG6UG/YYt8EoBPN2UZd85u6VkhvLB
Td6OitltaecmnIp0+cYeKvi2mDhNsiKbI6VNOKN1HhAND+62ruTK8dNqQp/zaL6w/ea6Pm1GHFMF
UT/X+lHTwYpaWt5fNL63QptbnO+Vz16eWYjd3aKNdejz9n1rhyaLEnobqPUZ8Y7nrvUdvOiob9hr
6qHVNzSrmUILfcrxdtIwbKBkvFZmYHWPBdZKtg2g/cYs/5OmiwxH2cKJn3xjS4NStTMCs94XtRr3
zega0VTQFFybc7FJx7m9geYLtn0a2j8Z9tbnqszTSxZM76HpJLIkxzzt08FgGRAFIGwlSWjjPkFB
oXBJoCK6aYIqCa1qtWGjOstNwlX3sw7fjvCg2xo+BZDJipamVQu4sgYEHIez3PwmQ9A6muvvpQPd
p+mcrYk2WON84dxnrMUvUeXanVuNWoRJ133wYW0eWuJu0HM+G5mVXcQskmXjzyuBh+XnO7ugPYo+
WedetFV6vVZ2cjf2db8dHTofBBEK4X2V5deqMaxvhimTHS7e5Jh2a08noDM+0M7MdoItxnG0xz5y
u+l5sl066gYMYHrv+ZxQQtyTLFAbDSTDZcJZwiZfPO/GnTharSfhf6uDvj/I2ZnotUH4QnSZjofF
oNagFvbAe1HXe6MnV+WmY/5sCm4TtE0vJu1hgzVQP5Lcpq2vdcVL6zrDru7Ft360b02kT/sZcdbW
l3lxM9CJh/lgMmNsyXHjCx3lmzbbF0hk1bDtUh1u/Oxp2U52/qOLVj5cvfzZB31m6gVOBLm+sfV6
Rmf0Ug4VeGqRYuxVOM29+bS2TMu2yTJ5g108u9TTKQXchY7Apw08KrsF8rspQM+x2N1zFp1uJWmc
3ZC3ZdRk80hT0JijEJu8yMzFbVqsxjZ1MSkz6l8XE8E3WQuHwRW8JR6oMLlWE/hudrLKGvILUl13
JYV4ZEvWOspLD3iYKQHsVoRJkcrAWVSqcu7l6FhxIojDu+KuN+w1NtZZ21X5z1ZnQ+pTVEnflBpi
LpYRZbZwdbXmIgFlhoFlYkHS8pu5dDhlD04o/ICtZxFCHiZwz+yctkpLice+T+1Y84LsNtGHbE9a
ydjpq01aKwFZuFqjH3mrht/Iqr4Vcm33foIZopzNdFc27nKZZGW+naCxPAjSCtc6EenvQuHBSxJc
XCnv7EWHBZbIoOm/p2UAyDyAfI8EbNobhvmaB9W9FHVxpDrXC4U21RgmHFRBoJRz6Nc8jFTHUOFr
YIvWaa2O/cBYQ2jtFdcq14Yrjc4ckgb1HMvKX354szUj0NFJuAjHYb9K8wLeguQ2bxqUGxbuh1Ut
7o7wR4/SLLciNZxKyEX1Q1amFdWpcELbduZHi/fskBtNf+WKzL0nOZ/vtDqTe1fm5qYXib8vbWeb
KIUryhe/VaqMfNN7E7RoC4VG5lbubqqlfrAbyw2J5mGnLu6c4hOnYGTjCKqop9a60yxtAwwYa3ad
93sNqAkyggFKADvwbSNydEUWWUU9C+yD6FtYIr1wdrZft6HXiSyqCGC2rqZ521raS2h0s3jqssC9
UCYntCpztmR2i5vVHJaN5+F7pvDjQm+HbdMPGQugMe1qOuiuVFFqd6vZFQ8WJORN2RTBJeTsDg6+
ZPnWzFvPh5k6OWhwpC8AeNXs/ljGfzmyIRfd2PDK6+WWCcfddqx61+hBL1XSXHlGblwhgKMcoh57
oGK9ESeW8TguAI1FS3QBT20Mm1lUe80uR5bu9VfrWWmIriASGdUZmrRq9N5JXMxIxZn0ode0Iyk/
jbhhdVy1gxhOLGH6JFoACgYcuG/6Hha0ZDnBG5PeUUVTR+Vo/Grr6ZJtWEEQN2rE6+rHSGqDsf0y
9X0bqVUsB130+ROM/K0/VF5YkCHHCrQ0JhoX3eEek30CzTGHY5td1GWFnMI09pZvxHY6+E8cJ/0e
ilG7nB027MnCRk/QUrMp8sbZ5mZwm2cNeroMZ5dX8iLqzjTcaVqnfrmsK1sW1zy0cxdnu7EebW+E
b7u03s3cp9eKhNRG4rWxJnQNScoK7Dtuv8uTuSKWhu3oaTYL+tpH5OqKxzZZJGAdKDiOHdzldSEh
lKKzXnnbNpnooTNaV71WmxeeUA8cNMaQaGBvznfDoALYtgml9aUDdn4yjAuzJwmBZABo9Vgi+ipR
y0zzOn6HFkzmOF+f09psd7n22rfFq4dxgKjLtPasWB4sUd2KCPFy9JRsdwCSApOtKO3oMnWwTTJJ
DLSQ4Ls+GK0ctnlpYIFZ2zTEzOfe2NMKuWdJw9Rtw5VVaSup6NqaZi+2vB2ARwjSKY3JHl1nWnfS
ZL8hpwo9sKfXuAcXJ/J0eYDrLC+mlFmoD04nGENQXmezrt14YJoOxrRGdqFfdtTvMnpFGTp1Fnxf
pZ5RPDOhliLpPifgKlZ0d2HXORFEn++OWupQ5QmopEAAhSaRMmXtIS9TSkJNASG+hGZcV0o+df6A
Zz5LaOof4Nh3+sHT12d6ifRoAhYeKWMajrprWOBQW7ZTzvxQeeaCIbNV3+bRqtnvTvMxkVl732gp
oFLzSbOyZ0q0rc0wO+1GMwd5Q3B8M+nTiupn4E12a4qEW+xn+rhz8u6nZcqSnJg/XviSfJWZdta1
MJtv5CEBrvfWfUl2eNNP68UgcWz5Gk28mjFpqFanl9wkldhZ8rrES1U5MrYXlEFN+kLeDmlk8BrU
DWmcFhEHhdub3hBXeseusM8N45j1pgwnC7F7n27HnM6MUZm3Jsj+MO2NHpGVVxw7RaNBsD6JQGf+
ntr9QlFGDZUpVJwDhZ7dImOrTftiXdNdmn4HyXEJ3NOY2JrN/g8mvuvEepsGnj4lwQQsapXXs4fz
wK7mt9QOoO4itd0stvbH9/0D0gV5zNv0SNSOrHOokMokqvo5JU2lXYzG4jt7ejsKPfLJEXlbs09N
O3RGVV2LtQu2pstpQqsF5Ek9n3mL06oZn9Lo9T8Gc/o9aJyrcERn3WXm+JAUudq6aJPIgHtsQYzW
BiuswXjmqJXs4pjkbyX918wHN0vPNlN0nH+yZS3vSU6/aZXWHjR6IjsXsVJVtnf6zBbOdKpNmdNk
mOm6E1mj+0Je192arfFnqIJv0MgRJCbsIrNKhuTmushKGrHvkp/5CLhbU81Wm/uBLFr5tBi5H9qV
uK6DK4qf9VAfx6gcGGjaiPPNW5xvGuczY9W+KUIX3QTR5SVGRzSGdqXxqR1jN4RAMNd/NjhMNokm
kt14uiXO9NTY7FkMK2uu01QPxwJ2FhsYcan5U2Rb9s5ng8+OXi6cG3s3w7wOMJ89savI9uzTpTbf
hHRuQA2BFU5+6h37v7qZ1vv/oe48luTGtiz7K2U9Rxm0MOvuAZRrHeEhJrAQJLTW+Ppenu9ZVRbz
WXLQNalJkhkk4XCIe8/ZZ4ugrqLVHCQEYwoBdjJFdCiHdNzo5oACXVC718mkW0O/Qn0xoCBfOukA
pEIeYTSnBCIoP41lxrG6mPHS181PUD6ifIKF2Ie6ezLbhCC4ol82TNnea8n6zOL0XbbaT4ZViyeY
cuVIxVS4BpuvQ97ErV/kfSJ+S2pjAL9pyZpMEWHfjymBnyE5YEJhqc8TNZ+ntHgy47LmFiboOI2h
6plJarlzTREjCNkhEsndpCpjCimDt3b1DCFvjugXtOgDCW65y5fENQvSJapMfKkG4WFzTFtbz3nu
aAu8p1phPWdqG1zaVH7VkZt4XT1hM9KQI0evcQ2wKVpN1jSjo8JvTIglr5zGwjMDoXFiY6icPNEM
fsZ40FKYHqjacDRlWjTzgYSpavK6kCHpC1rR+YkMddCsWcBLkbGxWqf3aEiS49Q+JuFFeDaNx/qc
1clZLYZL146YZk+mfjP6wbhUZf+WpW30EE8ELClRuZynsiOmxEqLTReR6zSN5Mhp+hB66WLVq5Cu
x0ZxAqvamC4BODYmNI3ps6dkfkGcztMc94Edj5gCp/30NAiicGUMNXqBOCrXPC4rV40UwmOD2U2S
OC/dvmoGxmcBqORyTZNQPhdaC+dU05IrGUA4e2CWagfAgC68qWirzLVltxF3V8M/BpPEgkUDyyQ7
HC0guiBk1C9B+eisgayVOFklA9ATIc7Tuio708Pnvve1BNvCdsnvXMT+1BdMBfSlHtxu4h3DOn0v
U03tUqkAYUVpCdqZMyQRdeqF4amGyQmXJEjdxGD5lqr8U52TVdBV03oZS3+RHp76EYmjeqOEryzZ
BGT27bvCwknO6QQQTBQgpv3JWigUN6CuSGbuNls+Zup6WO+iVAvtttEOQaz/HJv5PkXQOuM+J35m
qHZpqmxMGdBQ7arsKDbzywRdwbHUVnKtOcD1W1eMHUP3+pjEwZOkdrsRG5+tLC8xnhzYMBrpfJF7
g7l3KqIxG9CK2e0sFFdLr3M3k+ofRoBhXJYopzgVa6eq2n5FzuyeNTsHZq0haJkq8j4ziE5poh8G
KSdLSuqID8mFl1yw0JErIZk2jJGYThA5kIuZ21nqmVDv5XtgHa4eoOS4a9ldxzEgHzbiBgzEl9DJ
Z8IzCGXhBbH84GN3QGh067ljtFq2NkIr3KmtQYtUt7rm5nMRP2vWZBDSVBxmI/HLhaS6MBh5KeVa
F095kkkuThIcqkQhZ0R5tZHbwV8s4I+kxrPd0uMFf2sx89uWTKcxtehN8RlkME4Db/IC+FlG1Ksy
WtOGIRLRW6QO2YtO/pzZam4oyJkvLMIPyAdgeSX9n2Ep372lgTFIVcD0J46MVZguXLOBAcfSJKZG
RPhIUE+csEXXy2VRl3BbJswzpMyCUD1r2FJVShwceIUwj4gDwL06Vhd3CSx5HycyVPiQ/BLWAsdY
OIukrs+zFmFbH9NNlNXU2XqqsueLC8OKpG6tDZ4LkrsgjnWtcTmkkfQs9Bmz19aSCZ0WgqegVTHq
GXJJJwBliJu7OphXqAFn0mUkTwuKeqPrObPMgZumW5q86ep22ViDkDypUN3JE9WT/Ivs45xv0KU+
sMuV0YV0KaHFnVptnNeBWIl7fSBWiYRVeWdl3zPhgXqO0fgsPsbRmjy4haWYjih0wg5eYwW82Ekr
FuFbDY3LNqpheja7DmaWKKpb5B2SnQCRDyKJZjikkLHFlM6ZIZUQtCNOd4BR1RWKxCTDgI4jzTQH
mSHXMyQFEQwm2jfgzDx8xvIsTPOPGLnrXi6IVBDDzAOTvtf4rQMYE1k5MMVJlWivpW27afqMmfik
HzhI4AYh96E0ahwtc1E6D61K0EJXdDseOraIeYi8SozzF5wXSrgOElzuHDWGFhVs+XM4M4Vu1cxj
cq4AeMSfddtIDqVusEfTV64IvmJyPHWASlH/oag6N7gdk9XQjepWFchWYUCZbAzobnjV56IxoBid
py1UX3tM2p8hACZJtgva3WQUbkH1iD+LeYzI/MPdRQDGHx7sdl5cSADajLrRVoFosrz6DjNiNJch
TY5qppa3alCBLpei22SZOpzMykTTJQEr+VY2dk7KpcfXpt4oWJuOTRs4YRioP9AsNnBj5WgnlEHN
ntUNTEAXBe+vWe3IQGiz9GcCkfgth6Hc0dCvSk2/BaEsnBbuAMiFzpY21Kq+6c1MPTETVhGGld1E
WWJEWWSPkd66cxs3+1GZonNXhNLeaEOBFcAovURl2xRJ0KNR6MxVvWiMK8UkRlqrdsln3+WWL8bR
ERh5p5T5E2iaxtL7iKkz8kUSKLxk+V3Xp4qCvSjnH0EGM5WpJUPbsAg/BsEYN6KoGE8GucwtFjfq
SPvUTgyN2HQZhwM0gmzo9AiJSs6uWZr1z4RbUCTR4pbpaHqPfUWHmaeaHxqD3wsT2uLjEVbH9VJI
RBOtYPHFrIjWXWOk96WrrQ9dSekptOFjXCxtFXc5cW69wkgSKG5rka9ICVIyXZKUxM9V+pZwHOd9
prbIgWbyyHSl2WS6yho5pXr9spSUKlb2GYVG2BI60mZrQa5HIrUb3GItNVinhIqMUO69YJpJ/VIF
RAzlaJ7H2YyOzOruaUX1ZaXEPgxicMuspHpemjlEMwJgU5LNketfakg8Yytw9HCcsq0lk0KZpF3j
y1Iq7QutEx15ZERlZHCKAgrYD1GwwmNlDO0xgTdBUnT1bqEhaQQCmydElL2iYr5SN29C19SNndBF
ErsbLdoPNc8GdHfASUkyRFDEYuMyStTfgJN0+RVTnXMJX9DvWzm6tW0FdyEWYDFY/O1MLdjGH4xy
v53yxVcGTk3ow3JToaR1I1OTPSGtgS6MUtkV7IsfScqwVIyyl7AsBLuImOg5+JWRNFpLRf1uhHr5
MnJ9PEObZC9G+YznG9ykecgBiGOhSFd11H6MaUOKhtq8x6Yx0a7WoJE15sD0V/JaxlTzmKm6cjfS
rl2rMZEVokoMbzRVtHGtRks7NcCNZdB5QBws21o2OvlCGkscRozsJRqVupzfZY1sENLAAkAO0wSn
MA3PSGbFLRIpRSbAXHuxxsm3TIG59mh1h3ZJdQY6zK7CAGtoaVQ6u2aw9F0FzQBUXltODyPJjjPE
NotlRislmMDzxDA9hIY2UEgoSriSFZUHNC7AEVvrrsUmL0nJ9OotYuU4lZP5pXdis5fHEMvwthBd
NZOz51GGqBuRO9h3TyL+VDd1roKt2ZTKJuiJNlcjI92xnup7Eg6ZexSD4MxT8zPPdVJsgi7fj2NS
E86XYBc6joTQg+Yw/9fGuzYFCQNY8pMUrMuRSqcMM5WibA+LTJKjFMjFF1ZLqa9nOATKmGadNLV5
41UwiOuYQZbwyV9PeUsWtRkM2zliOYTSHiPVCcXnpBGgmKbVlWq9cuZRJs0miITTqLWEzhimQcIO
LD1tISqb2hIKv94b9F4q2EfY8vUTuKbsVe99OC4wlXSFV6QpPOKWCzYT+b2qKuuIGCHxO4MmTGD4
7gR69h2xRK8GC+udiEZnrYgDvA29b3f6WGAcJcJg2g2E8eyrSSU5UJ7VzUQbslKE4DUICMKZolTY
T1EvfwR1w//W3bxP8VvdROjHVyqr5iZtymZVlUN4TSegG3sYNeEY1wNxjYMyfHV5wrYXFerNmmR2
8YgcKU+M4oocuQW2QTN8mUoPuTmfp3OYJXPF4JvgS8IpEwKkGJjVCmg3qJ1UuXnbNx8puWLcwZ6R
QWZZX2kvFbusVfUzDqIIBlLhtQ/nbN/VTE1lVc69OhAsWzAIFBMRFa4E0r6OSyL0bpiT5dst3fKq
hBFjjLGR90wEIiyIE3lVj3njj42ibjALld2RHeQtHgsfJp49NOUAukU7HkMGEcT+2jUkmQStotq9
0NSnYJJSL5YJj7WZtxsuiWGN0+URK6Mkn5hPfYeMEz11iAe/iog3jvINc3p3NOnO1aUtttWCM1ME
rvQ0ZHPtCcMcP8ULZDYjlPsvE0zQzoWl2dZzBQA3kwLHOIa5CNT10tYm9c4/bbcau/caz+mvCHYn
17MbVnoQZx8k3C7Po5p2ZF4qpGX1Q7QDw7RwwlAsT1+o9mcp7T4k6B/vgtqaBLHlbUBomHjv+VYr
rq56DULGD5ZusqtXTR97dbmQFjW1bjgJtTcXpN1JAyZocifPNwXBGu52quIac1Ywe6mgaJGNB7e1
NpNTaJnaGqO2wA8aicwXvZyui1YTgznNnTvItXWgdtZfQgbNySpSlfxrzFoxdRlBV36VGAD4vdzt
E0KZTp1RPRtKPq+wedUwNg77eh9K43O1kNwq10vtDIr5McQk8zQ4dUPWAT5nLpoyKYWtiQryirnP
u5aUX0xsElCemLIIF4neHvVq/CnKCwOpNO9n1tSC9F0tJokqIi4YH0HxUzYCZZWXWrJRK6tCcsdE
M7DlMFRqJ27liezlnB9nWSmsZy0khk3RjaMQFe/COMNNXXDPW+tWXO7zeIa5ZaLANKo2YfBdFYyH
NaLX9fgsBSUDOCNuLnO7TE+xgX1eJfYFxT8DfTIex1WaCO/ZRKg9XDFtrVWMgNKHq+UKP8dwl4Fy
uMxsFVcJWRywQx3qI7zq51nQylWjVtmmwNHTGYoFgfmivWkwa3ZxPiivJM7lkIwGar8puOvZ9Blj
K+imea568DUQKZY8Uk2gBNcyNdeidhwX+CB6XL0Leh4fa7CNq9bo7JMEmMOtkZZYQM8YLVjnw8YP
mdDYekYJmFWxnavKZ8V6TED1Qkq77nfaKqwvogIiK3dlS+5tvl56nVwoA9akGUYW2WrzZ0tGrStV
g2SXLX2AOfXAvAOYbJYbCRmp5L59WTUWcXZnQPqKFlX3ZkV8BIfVOAZCcvE6DXJqa8ESRAH2OrRl
5oxyjxuQGBiCCxlZv+ksgSeZFMlzDUHjjWnE8lOey+JJFuGJGF0vXeGdpCxEREKLmmDYQjgkL5rQ
wqqGj7jYEl2zixgA9qggr4NeIMLUok/3Ck3OLl3GVJSHM6gH/LeM+tOS0e3CJqq8Cq7YI/OygD8e
Y+NdqmQNypnEZK9l9xhLdTWjmXU66PLnCNh1M1lyvJ5L0J8+kto9juUfuMWbbtCOOTFVI2FdSx/A
CgjD8QbYKK3gpLFhjRkpiLAln2qxJAy2n+d1FSQhFEEt2UexGDqwOgxnHorC0ycxtv+wzyViPvBC
KyX8cFI+TbJFWawkAYg4XQTrNE6U62OYWCs6v/671gRlh9QOHhZx5l47xMW9JrhaY9r0yIAfUhgI
ml7L3PwEqXxY8PSD3oSAD1lfGod0boF5kIPGUIJ0XpMlHFed3rx2Whr/bBmeHHs1ofsO9cH8aRQm
aE8PuShgdLsK8kU/iuiEKKri4jbmTIRQ8wE7d8n8acGb3ZYCYscqBR8eNMRCQTIkzwPsLiDPgeFX
U8HWCKxS9+UG/y+J5CK+DvxkYbaaQwuvNoKLCicizIyrIebwXsjRAiCCeki5IpJpVb+CLpNYXhJL
v4QQ3Jdo+MbyJP+0xKk7DnofPOeApSurXsptuaQTu1qcM9nhMW1ifV7nEWJvScmbrdUXsduHcnRf
4kWBGTV07EYSZp+RHm71Mm23QzMiVTASxl2TrA0rM83DYxEU1scwlInXEMtGEPvUrKOUkqYcSlDM
PAqS7TIO8hpByUAFy9xotvJ+H81wPac0XBI6O7N+azR18SZWRFtP4mlvxMgoKYv0aK1RRBDowCRX
kWLoUJHW/ehkgbg+tS3LVwYSZEG3cFPKWCDgFncmz1DgPi1SGN+6oh/3E+mzLqanKHpymhSlG6zn
qM70qyFFt0isg5VYEPeX5tIbbB/y5lO2RFNpAsL2zBJ+YiBtusqAZqaGCpm/oa7elNCs9zO0Pt6A
JnVq3ia77DSLF34hkz7QmdUIj8xaLI5feNWTY6BCku2sML93Fn4ItgzqBtZmtpFn9cp4kusgfAe8
yh3yvwUfU/nALasAkxFQ062Um4nXYmHsVVZYuVhjhk6mybUbYhyH4RYrLxOZmwbx3p1kgjzUkBFT
S6QHTUEyrkNo5Y4kzP1ukBYYmPGYbgrLbP0YmItM3YB3wWIfXbEJVU7Jhs4geczA3tsBxUybLKGH
WIjVuY2zbamF80trIswvjO5rEfveGxRooKISzpGDr7ywVvX6PZJrmNCwoDzYRTJzoCwcUbCQDwL4
jgDFqKfvUVtAZ3lZYTYPkZuQZLuqeQOPYrKgherF7pXxeOYRkx56i67yIbOpb7PKTOA/BMV7mmZv
gySqazKJYsjXSE6Ccn4ThHJBuAMKoeEqSVKhWFxT9BUI/DNe5RmPrRSKC0k6OnAGJXNt/kNF/d+d
+/Y/KNFN1yTZIl9F1y1JNU1FM9Gu/m3C288yS/9t02YfxfefQ97+5YH+GfqmG/9uWaaogCDqsiRa
KAX/Gfr2+BNJga6kUItL5sMt7Z+hb4Js8o8wHLSIlcQWW3nkX/wz9U2QrX+XFF2jylAA5lUT6fn/
/d+E6oU/yvM/FKL/SOv7z///t6LPz2VcdO3/+V+/CEn/eeZ8BF9f1/mwX/SYRVZMUg7D+KX3Fpfd
7ZS58S5zKY6c2Kl+jm+127uBXW3lXeg2nXsApgx/Ix3+xVn7L5fP+kWN21RGZTHQi1/SYwFh9vAI
SfXjDZj4sV4Dhvzptv3zGvz5O/+iZv/rx/2iK5YZjfLSJfFLfJfv8g/hqn7r5I5vC4Sji6vmNt4U
4+809PLjSv6nZPevn/qLUDqSSZif5Ch+6dzOLTaN7Oor60vzJbfwEx/uFzIJT78tXn+Kv5niPIfu
z7//4n9kd/zdKfwiBK8VC6phyc1WV8F2cgmtOgZO5077ya0d4Th9Ct78Jm5AFN3GHjftLXVpDl/+
/iykxxf9u7P4xQpJtWit0cpxIfbBVv7ALWQbH2oCar/afbeKtuNO+q4Oybb9jcvEL0ljv94BXfxF
QmvMebYYOR88b3HiXlVrMkU/o1P0aR3DLRNurzqw1SSH4CgC56/+/mvLD+3vr1+bF940JIXVWP01
dsbUGrOfsjl66bc68yUXiK296A4s5FX5w/J6v/PkVyqm6WM6ZttmNa9hl//9ORA1+ZuT+OUJyJkW
8qaNvGl25ypfZbkTvuqj6rQ2egWq82Pi11vVIbH4xJQzeE9r2qbWR3sXr7Es20IgwqN9m28tP9yh
UwRzhxy/gXRV27QVxBH7+bq/IqjZLq1DCukR2G0VOYrfe9opvKIWshM3YHWxnGFrOBRI58jP3Hyd
ue0qvPSHZW+8NpvhjALzozi3V3on1RFexZ/zFkt1B133bnLjzEb44urv2sl0tHPvSC6a5FXsEXnh
Ysd0HL3Wo+vx0ORc1YPkz172JGe2sld438yfMXDdnWDxV5UDajsyWX0ywB3raDgwbK86Z2hSzXyK
HoQwP9iWR1iFDJ5t2DQcufnCeMaDuX/Uj3SuruX2Tu0N/uASay3t6XeeixOMvMK1XgmR8xiQe/Ae
OJ/QN56SHQjKJT/RR5Ns56JbYrlz5INiK6fkrLjmQdhxvBdti/ih4klgSBTewpss2vWuQoJ6QtP5
pA12vOt25bU6Z+fiXF/CXb8eL6QMQ0HTry2iecakib1WaI5IzrZFG7KaH7toQzNP/oxvgRc95zvr
KXsX90g798ZbfqM/P6euDqXwkt5HR3xXTs0+id3yo76r2/TKQysfKBPBlap9/gHddo/ikpOHFKvZ
6kWT7OUcPcN95idgGV/jHaS0PWTfkj28qGfpCF9qQx9YrYt1eoi35jnepAfLj94YOvvxznptXNNh
XfJkO3Vp5NaJY5xjP/TVY7Q3nYZpll3fFV/ZV35+WV6SW/BmHcWRztKOPUzpWVb1S/ph7YVv8yi8
iZ/KObWtG/ftPh8SFxy3PTJwHO/Rm45pFGUUiQB29QQY2aPqPi+byF+gAq+FKzwTxOKfxnuxS9zc
g1bnjR7RBJI78mTFbucILvkqRCP7jBvAmsWjfBheJz89SjxnEo8i6uNVulK/GX5ACCmcCG5xbluO
9K5bW/nExFc8LdseZMgee7d4Ks79qjpVvEqOcK1LP9irEn+9eYFPL12bl+4UXOTZ0S8tz690HBwg
Nmkln7NT5MbPNeypnXoyLjDI9dfuWBw7D5M8HuWDdcFfoXR6N+MfjWzppas4hf2G2Jx2yzaxm7V7
T/HhL64Wt9ksPpYeXuYjNXfMfRrbg2c56T449W5VO52n987sklRerpLAlbmxyqF29b3hQcnDJUa3
0RR+DQ7fWyu2w0e6T14Wg4+JTqwTsReczbNxzZ+XNeN46YW6w48ekeZO+cwoEm2PnTFSqx3VU1dt
xDOvrqCB846O0LsaO/KRc7Qrem2Yg5fpK1GcxY825kU7ye/mAV5aHzvZ23RbXsx9DtYprriOyiq4
kcGnXcKn4FQc83NzVD62gI074dAepCPoqub1b+pZf7Iuk9NbtMe2domuUPAExgQul5XW+mA4xrF2
+ivrxyXbgKJ/5pfixLP1THYOqsh99mJcIc8RtWYclWu8Knaqjd+WTei56Mbnzst2hle88Mgmt+Wz
4Rz1r3mDLtq0s0u0zp96kJ+ngDto7jAbPs1P7MYbcd8WdnLNN/JJOShHfTO9VKf+suzy5/KdR/Oe
X5d966SXYa2fgyfEl8GTcrSetcswuslRdM1deUu2xbP1FjLGuYBMf6gn64Lrtdh6qg2dWzlOW/21
vhEJ5DAySC4fzV0+Cc7wKZ8n08mgGvMf/ZQ+iftqW4Bvb9ECrDG6qLZkEbrJs3zFoOOc8tBclbO0
oYmJ7rBZwXm94S1wYp9ftzgX3XpXmW3ZR4OFLu46u/lTdm88ZQsVnah1rlNyr/cSywBHXbVrhDOh
P+8SIHScNdEU8NviUl3kl+xH9CN7hvNM5YaRSI4jglscwGzOWW3LruY0x+Ke3acDGtLhknA9b+a1
8cWL7mnnaqXu+ZG5zk/SmYfkUn4Eq/xK7vZTdG7MDUuEfumd5Vyu1WNu2vK1BGK6qrtgV2z1z/Q2
vgTX8CY9lyf1ykO7Tk/AQwdz3W7glXLcaK1/jW76xpTDyV0IyHAd3MULFTe61rkT2AkHag7NO9Lm
bFvDJWKq2zGDs81jvRNXObJ3t9xZ3/3aOoufzDcIDmGEh1o2sftTs+JL1Yz9bfg7aA9tueVKg+iy
Hv2meviX9ZMl47zAaNIStV8tSFSpQUZsUMFke8uP183TtFn2QA3CS/s87KStVTv5uVsFQDpbmbP9
++JF+ZcFlEzktSZrj7DsX+pGTdKrrEjgniqvJrdIhjqyn1nVk9zJnsojPn328hndoAKGe4JJ9Nfq
GGGsusPR9qD6+ZPws1tVz6zY178/sT9ywf5S2f3HiVm/1pVZKOR9oCxcl82I9ooyw2/Oqpd7IMme
seru3UdlOfDIfuPnZOgPu5+/fPKjFbREiQTwX0Ou5h70pFSpaF83n7kd26+3w+fdB2Om9FgD3jrD
rrQ/N4dPw94xM7ZhBjm8Ud52RQaZfd5Q/jgnBLhOvs3tV331TnXm56snu3Yi/+qlznofuT5EEY63
OXvojN3B/ryH/i23T8Gm5V/6O6dgV25txT7gZGW39vvlYPi7cvV+Se0Twxlbs33D1lyVR/Uyudl+
8g+ngS2UAtFlNXFWs3v+4Z/frl/efKLukr3Fj+3DiXRmW3ZKeze4+vZ0UL33JypJ+yfOLvbh/u7W
9tO95vdfjTs7pwOS9k1ur0v7KbP5fMoJxX71gw1eCH9cAPSvTuRy1JajLvaP07vByV1KN7dvx9n+
PrwvfAV3J7je9WQ39h5LGlvbuP5le6fysw98n28qBv95/R361J125lT2+rl3Auf7NfDu78GG/dA5
MwH2M+eW8vvSOXEtH131tPvkfmCzY/O4PnZ3e6PZl8PNHdzDprOfVpP9Pq/ed843Q1V+9D7xpURn
ocx973YWZ96uTu/UAh5X2fFzZwV47qeHzqZchYN61jlK7qgu7ZvP8TubFR2w+fGbL0/zvJVpO9P2
LbFv3vao2+lqc/Yn+239zKkqzmpwNq19BnKi39+/HG+7zDna5z3icWe/3lrsvLXrbfdb77o37a3l
vtb2bt3bt8bbaN6eD3HaNffyUbf9/EDK4VxhtHN9Vm/QlnjizqHXbU2brvbQ28fC9taanXBzZad3
jjfZXnuR/b34GhdU2X5F7mr0ha2yZYf4sI/PsE6eQvudPmOlc+G8K79U9hazSfuW2HfLRqtiU13x
w/0Pw/G21SrYeVvJeZzZj9LxXfSsLtLi03HPB3GeTuUcTrHr/fTc7erHmXXYO34femfbe5b9TF9M
AX32Cm/1Y3GSde0d+u1ldg7Q9ijzMTxy16m9pmaXHXl7BxWZeawOp6fB9VEKeY37fD+cNPt1DQvG
HlxzJa68deca9v2wu3DmqesmtldRgc32rvdO99SlIvup2LfXb57kx2tk2D9z11s/3x3vvKU8tI+r
Ny5fbv+8r19Hm6sLr/T4scci1j6+hc7b7E/e1usus2vaizd4lP0uJMwdgjyuC7eieOwa/pqLXW3p
KVyO+jhe71gupODHCT17z5xd520D53Z5/Rxtmi16F9uwHz0c/jibp7vIHdNXFOnOxXCzZ+x31tWx
2RbOtv2dO9vv1rfHn//JSk0WTD1Wa9Y3g+XlVdi9Lu7noeWpuXOneGFpPA+qI3PpS+fzaQXBbPNF
J11vXkx7zy2laEXD79z632yFygOR+svCC16u6oxnLJTi//XE4G9iqhQJ0QuCUy/aQOA7Cbz1tQOz
bHGpxa6iSp8c3cyNynDRJ+6UUiT31U8k1U70zv7Mr/Ut8nqqlf/v0/sF1YsNjDMyCGFgDfkxOk+E
gyDVXw+oERBPMHa2m7Wy1bbdttoF53JP+fMtBzZWGhsG3If00G9QxiaaWx3GnbJpd+Ep/U2ozi9G
Zv9AY5iQ/8cl/OXeFlKEml2Uo5fwPjzmnLbOE4qRevMxf0pvil3+Bv7R/qsp218/8PHnf3qYcBOD
GBDED+yj2qvb6C1z0d46zW48p84T/jWs0aabOi/NlkEROwQmBltanW17iPxmN12Kz/PH13TJvJjl
PXFewQZcYrBo51x488mhfJGv7Q7y6eOq/c7gW/+X0A1wsYR8REcT9gt6NXdlragNpw82xfsH7eiQ
Xstr891hZce5Ct4XuGn9bL4tu8iFCfAiYQboxewec3/oTF/fzGf5Rl1tM7V6Cd3AgzcZIL7YCL50
m871WjTs4EfiWG+jrX03RPNJ3gVH3DPJn48F0h53FKN2ziJy/kB79puX6g/X2r+8VCbGJrBRwMce
cPyfb1CAjG9oail6qb38o163axkqNV8127Of+pHsKHssVCj/vXgLZER5paySzm480e9+QhRKNz04
qrItPNmd/eQ++/pr+wTkwojXHtdkMWzYo1YxJHAa4d+sVbKp/8sH7E/n/wu4NoZNAi/Kil7cELzs
owlXGv2Q6ZBNMixnaEe6dc5/MtcKEFhssqdaucgxXFVspOFRjy5ww1Kus9TB7KQPnTjz0l2PxdIG
m6wczjx0jtGpd0xaNZt4efFnyV3v7bzBz9nuEGvAwHyGGyzCu1B9RlcZY9zISa81POXMmQAkFBe4
iLICdM2THVSyD7TIOpMg/5I9Y/SyMf2SXMLvGsnGbGts0Pxlg7nZDjaDy3blIY1xhtWHSYGUeCTO
O/E1eS2vk9v5eLztSr9wcIWl+fijatw0G9HJztRcx/6DseVh5t899loGri+MsUkVAgJLDgxORXvi
VKAmfOFfi7zBYB9KbKh4FbTchiEtpR/M1YZ3Dwep1fDaPyAt0L//R9l59TaPrWn2rxzMPRvMAZgZ
YBhEKsuyJYcbwZZt5pz562epuoDuU3PQNY0Tqr4qW4Hk3vsNz7seRkY5f+HGkGRW7Pize5GcT8mp
Phu0cbblt24bM+dnWwcAtbdgIQyRV6HDWwYYhtBiiH9lgsfGWQR0a9tbQiijiw6KztlHBEiRELid
DVeL2ZMD47bVV+vQ8uzWqFod9UyxOHGG3p5OjJQgQZH4oKPzFXuR223oC1JdQWeTJE4VhPSsiW8T
W3eXA5gd2DbxNSGQ1WxD9/gE8W1rgO9wpVOqPwmxL58N5LmNM72rB8BTqkbbciUl2xDRIx8fw/Lo
AwwHVTzpG+zPU7EjA5lctHJBdwx9xhO2pK6vwne/rTW/uEQfqMjJF7vU7XxzOxzSb8tX17eX0JcC
gfRfGlzriUzyFUX7I3Z8hHA3jvrCi7aMWXszX5UKyqHysivzI9NHeOyDOkBhLryYRcANCitPZRfP
HEu8IosIb5ALXaX1RtExGwZGXIXCMu/Swit19dkDkyIRmA1eRzmt9TT+Gz3+YWwy4OFOhqtPz13u
qV72npcklxSDa35FttVf/mpw3GYvPVOJhqvORFqyA+HCoroNAirZKeuQ3rOt1a5sV2+KHTFHycVW
fTVyjLvK7AB/b9g8o2vZN47mh/oEVsxnQoPovN0kcFMMDzIbc/LcQVdblxUcK7tHhPLKkqQ2yeU5
cNPdaB/5+iWmKgUxxgZtwr9b45o1OiUtct5B2FJdQvbOL4Wvj8/ZXsmIHNGvPS4XdUQw54fMz0in
LFKI+KBvbpvo9EgCqt1MnOGgGKq3SHYxDDrOG/XpDQ2Vn9r1V+wa68RX/YZA7YWlZJLOGGtrzfLq
A20tBOOx3yJGYHNfA62gXhTx8O/Fy4yj2iGnWn7bjw5Vbfo+Lit5Zz5ZAbsm5er4CLOCyIaP69AL
P4qvvTM6j+Avpn+U7bsfcBsWJdvCAVdDQE2BmT8ZJHgSFUSBSWnCoR5Z9QvV8r25Dw8L41fn6Dty
SIwotOtrjYpkc2Um3330H8Z9uMVF1WFbi6/SCZnD0+xJu4XXCw/RC7898YoRv5vum230daNtOewi
h7Gtff1D4gp5ztEE/pp8I3fx0EgyYfUBo+KuHIyDdU6pa1HqpU3vAiQd7fZSlcDHz/FTLm/pWuSs
DRMZuD3vpZccXuJiJ12Qnju8ZhEWU/4Fz7FLXnjAxA1DdJ16VkJXeU4kN1HOer1ajsUl2avn8NVw
eTCeLFchTzhYbrwCv8/artz4kF0MHpHGDVfLO0yEP36wo5Q2+XwsIkLABjybTupReeY42K+Gk+hN
pBDjBp1uuc02oUhprNiMdhCyD1m72qONR/UW+Yw7rdPDTBGeAJ2qE3t2IFGNytnBTQ+Dec98Svzx
idXKuvylmeFowFZ4T9qfDgEiM+K8iESm0/otG8pKfUo4hAEPBtl6uhPkUhJ77je0YJ4GnphHTyY8
PP7cezP3hmp0Sv262SJNuKM+fddPsacF1qo+A1lcW3ST1E2yFn1U/tI3C4CyCWG8wTsU7m3Teo/1
Zob2s8CxUq0h/3kVAXZ8plZsT0/6e7xh6Gmdr+kf2cuBjPrV2DJvaytfkh1uH90B6qCp/VXwikj5
1vUBNVyguBhLOf2ltTlp7OYUBt2OhbUVHRSsTngQeWgmQuNk1UBNfXl8K+iwdvgE1W6VbhkOQF9k
47My7BQXTc5ufjQAXstn41mmazb+PBpksW2tqqO2VSiid7vHV0W5v7Y8ZoNXZGmFPe5xi/goHeO1
3fOdqLgoAVeWNgQi/MfVB2R50FaRw+L/ZVRkk+w4h18hPJnc4Wt6BoPSYH4b2yJMF05G6qff/YcS
tLWNzmnoV+FTQwG1hoWz4iLUH4yQFSji7eSNxoKA6AvgT+XJ6ziYXPXKlyOl+qiOkB6tVfM8f8Te
RE0+/aB1sVleU7qVjwvDbRA9uLyqF1NMelBNVpPq9AfGNbky2To8FxRrz9XO9OMDH1A5RlTyGUrW
jtivOIX7VW7SV3wJ4CVNsk+nCsSZbj7P4jox9ouxkdlYSkez/D4KEuFNNYLFPEG0xanjfZRsc2e6
xTbCDOy1R99EaELGkFBPkkeXMi3LhZUa3TOIfPuUWOkj3+FnNG1GV3IGbrnL9EVuZz7/+Ck5967q
tm5nGx+c6OaJFV8+AZDbxnt6f3ThuPkr8TCtRk+jPzkFphs7/PxmciRH3U6+RGKgky2gQ90yj6Hs
f6QnsI+71Ad9cyGOoDJFuUZiTkB99KbWxnmhnCQ6ZUmQGrnhPt9Lj/iKE5MKyUk+ceISHHTbZmuu
Y/RX++a5dNA3Sl/DF/OEiHT9fG+wqPg16rw4IXIpat9oD8Kn5UkH2jzN17RlzG8I6KWXxHx29Cv2
UCuoi6PQgvJlc+X69x696dd5RoL1TsrwsA5h3IN877cd7RkJm3mVOehhCwUETEVDT0nug+WJl0qS
gD/jufHHPzWAFb7wOyfG4KuNeAShCfaCPgvzQVeDrYlAB0A5MTkyyvrx7RLNv422pfoppMKJx4DE
pesP4UVAyeoCtCgNj64Jj3FRbUL1GVIAl0JCJM9zDKsJmCbTm+yHDISC4+geX4k4OQd8yd/zZI/O
/EPnlavPj/N7Uu1ZX/zQ/JBH2epPXK3mn+QN8eT40bHydsxsBMNO99vrbcPZ7PIpVgNh1qnd85LR
a/Qb/piUEkOugvZxYzDLsc4MUHEL+Eq0Cm3ago50J5zXbXUDOtFfgn4JZIacTnwVEhR9xzxEz8zo
RvuUmQawY984yyfuFw+xX60yypqlEwYjgcDsjJib5M60G9zZm0h4kN/a5roK5u+OIhBlTQf4w+Gw
OI3NcFhkOco1Xz26EflJ2lQE7V61Hd9P1at1vvM80BBfXjOG9d6FxJECGnqUfr/TxhGv1QsTNzSy
puAerseVaYuKYzwZ+yJgGsKmUcvHQdn3ycViceVgKO793sTcJmAyiHZeTnTuMC/U/6TeQvpsnlBU
DgsNQ8ZOWnZmid1OcSxf875Sp3jmXHD1T6bzcp9tkmpUZht+dC7OjIVTqLKuowsAdS2/E+WjzdBP
uWOuw6faUXj2N0gX7e467vihzQj47bnjbn0tOyg80YnZ5EcVaLKRNNBBcRlVurY7IiHkFLp9l0/I
XQPy4fSHgvRH7mvnFO0HLNAg58OygVI5svzFK9f9rrD7lbh+dKr1E0123ZElauK3F5WYSbGF87Sl
Vaq1zMw6BkGyH/5YZ1TEp9B+ST+Ec8XLElXojFvy0rRr3hebl9FcnkZ4ao70yq4Q8Nht5h8amjbc
IlvbZs/sAjJ6ibskOpSOQMDxocRTSyPaXOehU9LVYy9ZD+f8npGFlSumPcm/tlmAm7ybruNd8itb
fFfifn0d87/BfhW828668I/YmXds6kFytMj4D9w4LvIXqlhP8e8pmu51f5e/w3Uo8ClAsj12NOlM
sxUzuh0kqPeJ/n15MTcWyROzpj+hlz1PQVzbVUeSxXjHQqrudAGUGCKAc7oe7/k6oUZNMk4iuzLf
dNbc83ApGMK0zbdlQw16J6/ru+SLp8X/GYmkV/RbHzejV/g/HHuI3ES+irgenJ/iq2ec7mJ+V1u2
zL261ihKQvdzmKIun6QtBpB+fykZsyXXQyDLNcx4xeyPejujAUBCaso64mNlPFaU4cV+tx0QoNy7
LSs8/IiOuR9+zBeAkqvWWV6Y+TszmoWgU1/dBE+8zrT/Ve+FHIIDfERuwu7M5bzzzV8kgAGMqLnq
p/opvI6X0uegZUtnP2WnysgyYFVIbkxQx5hTyR66yj6TK88kltiv2a+wX2Zb5GLcGCu37+J7xGiC
fdfX8nrxodB8MyYvnoxD9JqYj/0x/BE+6avKnHrvEBW+OgjmqV8Q2+JYWtnGNzWBlOfU/i6DPvi9
sVqAKpJ9Tz7SaE7DcHWpaUkz82MzXwPq4GaD07CuiiOQ2gfg4O3ka2As/dFcJF+3NtU1OVMfcNGh
rESZ1S3ujI3kdZ8UmnfsPVd6lsxscwZwh/mrdJ0+SmbAz2Rg/aZHzyfpFLlTt9ro2yRIsb46wBgp
T7IbBXRGA3FLyVG0nYb2Yb3St91e2hcbcbt8DAxN8qWIOSwS0VvvlGvYfmwYhp+f+FVqD5QvbQRU
zrxSwM7bypO++2lY8TwzFnEue/UrEoD+jpRBuXnFb0Hw9skAyHKIsZ8Ff07bhqvzWx0qp7lwFZWR
owvPZptqjvhUR478gfSR9qyEjoc2DvfgCzxr/9tYvrBN9sqJAsVr6akV6WK/yfx5OxBNbhRq0DX1
M3GlePmqDRSbKR5f35dogpRjShdp1nx4U7MKkGSt3k6Zte+is/wUH4pdt6Kp7BQ/yYWZBAoZJ/JY
7g6GW57GebNjaKrZfDIxHwWKpziP6VHKIJ2jM/jqMA+Vc3GrDQnAZjwqPwwtOFGwOKZN8MXu8dAE
xd+MoYzr+h1019p8E92KO2Jwu8YdiKLpmgQP5fsfB5hGlgUamctB1LqltkVxg9XxSuZjUKfZV359
1Ok9fNLkNu8ppW+d/X84JOwCRW7Lu/6oOeOa7N173L3qUB6bp+Kg33tXXMUvBnThN+QIDNVzLz9l
qjuF025JBBEjeJbL1Dyp2DrbqXsKEk7Dg5y76sr4vfBv13Kgc4SVu/dHySKxf6M9Ux3ObHf++Kx8
Tp9Mxr7rb9amXgu+5Jk221GteeYxOov31h1XLSSbHYcnXU+20mvfO81nY7+Xa6ZjbHXL3Dk2Kqyc
wjfWCkV9VCw0V/aMn7E+KmrnHe0WGNKXhpM5X+nBJyLOhwRgSwl1RensMgaP5L6HaPmaHvtj9lRR
Sas+ZAo5DSUA3/ziKYTv6w/nfk14F4B/8WjccEJSsf3CiGUjuOWzkHqfN9YP1tN2eoKtnJw7weuu
PBOfzefiibvxqK/UneINnzwBsL7YWSYvftE26FdM0rG3+U2lTfio4Q0fnW4bm/L78QdI8tf+hHMH
MoRq3/wUNMnmVx4SynYFCT91Dp30lJ7R863l0lKvAqTtRZtkEx/lLRPtR0b+kRb+LDXhlmP9IG7w
qqfParNcw8ejafn5enKAqd+eFars3XW48ofwVK+5yV561M9Uuj7CX2EHx9JrLs0lolMVs+PtJfpZ
3XXxiHm+tA/iiYCp34kuWLur14CuaaQVjkINrvUgK2wo3XG/1trjP1SwKuew7HmkJCf9FgkMiCgL
1gxnzjE5P26QaMtf3Eh4DQfNbRZH+xV+y3fl8pjwY9yGWqjdCDxiaE589HGhC1lup6PD8Jcjdeo3
5Ug3+KJbK3Wb38sj23HoCutuL46r5aM7WHRb6nV5uvA3DnqAT098a3diQ5ySsuqic7tWAwH1xAWN
3spaR/RRZ2Id/chy3IkrShgbTncWF9VL+Dh2u36VnDshobK39sNGob2r+Oy7BZtzB9IEeoXHqhUm
jw2v4uGQLhP5Ye/O5JHmSuYCNL6V2PmrYg/3RLZlkknf/O1hqZ+qE7krhYnED1c8ok4dFE76TE65
jS7lFsR00Dqc/CsKlzvmEqgHMfTqSydEjGuV/m5G9k6p4UmnKCXw1HcXuqnbZN1eydVGjxD+SjBP
rWv2o3WJktKgritxo5pVBWjjwAXOGOeiTMNeGXJUJXvtXTyE9EertzIQdgzkfVNR+daNFVOoq0cN
gaGNVc0Gfuwp2XyB6BLe5S85oEiJzkj75Un8qdnLvxgsIjU6PZQ2R+tdQymGLI12QOMaO/UgvIzB
zCduXFoNx2IXUb9W94CeSKModqv7ZtWt1HMbAJNvWc0cWfRa2XEX57NdXwQkTpkT+c1dCNgaW0oz
j61K/Sp8ptmc+sjME/uvcqWe6hU+Y8+glRz9dfBZTVwSD6owKCIZnZXdPheeGlw4b/a3L2Ej+Hgz
nEZuqdfGh/ZduMwr6Zedtv1ePhBMFU86+QrxPqInQoUnairU/yXLXsbtN+7BHCWgafapm9+bwwQ7
js3Z2Jf3ZTN5xkZ0C2/6YND9LjVs4LweVeL4WSB9Y3adPO4DzW0EKJAdDZ3PY70Vfv2V+P0rpwOP
bHOxTsB5Hek9B3i8oqD+Nyqbfyn/sSwDEqcI7EP+i2pfq1QrVhu6QyEq0N2ytQ7KR0SQL28fDay/
ebN/0d9Fx6PIoq4bBizmv/R3hVpIdBWzn1fpDkCUIsujYNO/I9dUXwgq1COrVPZ4eNKvv3nnf9FE
+qd3/kvrtlKsxcr08dEWle7A78TPEtkA4/HclutyaJ+1b+Nd/bvpBOnRm/pL7+2f3vYv3VjY5P0i
WnX0Oj919+movbQEplfjXv9SaOjfot/2TfhIvjp2vneaM3/zpR9f6r9697+0ZltliAyV/3uljmOw
Xb1TvGL0kp2Lr80Z1nMGIEJU/u59H5Kxv76vpIgKyBURsbz0l/ed53kpVOnGt/aTHVMBEUV5psZ9
Uq3SNVIOS3/aSBtxB4vrZO2qv/PUlP7VF//PH+Avky+hPCbmmD94ivdCASQHyvyPqgbErjsRNPUr
lZqN+Dff+w+Xtf/qe/9lLcnqIOb6YwxAe5be5Gt6rb/Eg/UsIn/WXvMLmdWwHUiN8To43FbKvvgl
VafgtTjpqVz1FDh/jBMNn7+bzPmXl0MTLU0BMon52V8kfrVWlbIV8/Anu/BsbkZfCcKP20p8qV+q
jbX+m6fuX3TULek/3k3+S0dd6MQFagjP/HBnsK4+M8K5y5AzQii2l7MMDeNaD85EaKbYt88/3vy/
NU73f/q2az6z+LP4h903P5/9P8rffzx3n13cdvG9/Z+PF7uX1YwlWdT973/+I0Nef76X+9l9/tMf
vALi1fzU/zTz+aftM3713+fDHj/5//sv//Hzx6tgtvfzv/7HveyL7vFqYVwW/3nyjXGW/3TNH6//
5+8dPnN+b/dZtv/Pj/85GCca/6YriiIrjN+piqJxq/8cjBPFfxOZRGNJShgsiA+55Z+DcbL8bxq7
soklgSXJ/z5N9+dcnKQwTSepoqUYpqhJhmb+d8bipH8/Tv5jifzps6co4l+WBia3xdj0Qraul4KO
nBKFpWtiaPFRqEzow6FYJltXJ2Edj0K/V2RBpdVXLPWwXroJfq82mczTj+Gc/GoAscBS4Pa5B0hO
xRSGeo6EDQj307TAzhISbG9BxXKID2HTvVVzJl30OC5nOy2UkiQWyg4arXzKSHfCMjtMcmO8ilUz
bkRQdK5iZcOhTmo9KG+LhBRA62lIWZVFj/BWgqfAR2eRrlUptKtMWwh5J3VK7re6CLHSmyuyammU
f0UprYgL6rEIxsUYnagEeZMJENqXSdMtqEDJuJdFA+xcVIzFk4BZD9ZQfYWCPMUifovPs/awmOio
CItp0e6kJGpAcIeGD9KtjpimUeE65JO1E5XJfJ3NcbLsyMRHHVTXTTjpidQ/Z+DMr/V0qz/UMQXT
BJ9gO8y1sU3UpX+dzJrG26DkETW1uifKE/SwW9cRRgGoGErd42KgbIJYFO3jsi+/QEXgvjPqTeer
o2jRwc1bfaXVM7bXKayMAfr0GRgLM/iY8q2yBRaSDS9Lr4Ow7G/reqzjF3CNlDgNdLaU2/KESrmY
hso5a9pyOxrxtophL+pSBENaqcWtUAh9sxqGoXo2U8ZPkfwr6UcNAnrfh5ngR2AOP4qywgkk6pKX
tkOxHk2lDpyrx7dPMtcKXA30y8BdXMAQhuRIkGH3oySgw5kzgzZpJ5F3aNEEQKQzJWnVizgJpKzd
aqWPmMLNVZd6UzqjNomX2QXhCC6v0HtqkmYrksPBHlXKZXbMbLR2unAzA/3GkHhcz1A09Xb6TBal
3VsY+J7k8WFJBCNj06V1sjNbEoPKNLc6RhT7mpn5a9skyb0eMhm3sQryqtLW+a7MbsK3sUzgW1R1
nG29zMtspSiTfgqhWm3mrmA6uo7NryxKSormTREz9ZLHftgZE1A56Gc03CviyQk1zGgA/9b72lzN
S1Q9QLLcE9kSHvlL0wMmUrVx3cdl/IsDk/UNXYhCLhEFlVdcxRDvTnCSFcuQyGv7ZHkCayfxpMrC
mPmlDmA9tR6JQJ5BJxTU88NB9RnOTPgm9tVtBxyU3oZpCc9WTkO700AhhJkG77av0tebpNQvS2rQ
RIviHnxJEVJVmkqIpw0+J08LsAWmTirx82FpQfwsiliQN3W6yqrM2txMvd7lOeyVMZcoRpeifmR7
0/rtBCwiyK1pBAnD2MXSmiRfY0XTaa70Q6c9WLIw8lrKzFMWzYT6c0T9raby3vU04rvR2MtzO+6z
TALcI2DUVHRKfRyqSH+azYxhk3i0qk8pN2Qq7aVaHsdWtni+2rT1QtBfaz6GeugyVf6UhlK/9rA7
fesBL8XpRPC02oKWLZoLiJwS7wEovWEgDY/Zj1BqTvXNGDzm76fXxshJ36xh5GKbiHISaWGCMIUA
NKoDzGYjb7ec1BVMc5PywiIymJlFX00YzW8R5jNeW7WYwU0QvgTsaQAZgy7eLnIy/sx4YVONKGSK
MrmyvJh9bl4KXUYHITYP68xbS83RYnCmzrW93CmKZWeRYZJKs5+dkkGqdsZY7IqkqO51oo2p3cpl
9DNiTLO4dSbrzGjI0HhTY5TOePowPicuZnNmSAJKqzjXqyHEcDSRhPapALS5aSvDwEAkjn+isR5O
WqZX+zykODxJ8vyWdBRUY32Qq5dG5LPgxYMHS6KkxSJ69QNfNssLnQVTiWYnwpSQRu9YSx/WBNXG
wSowWmMCWqzjhhPUroq6gh+zvC+TYbz0+OhhyCkWwzqRzJu3ZDeReRihFl/AIjBUacDSBQ5YetFN
jIEjgbhqxGw+qcKy0KZaJqqneggapRinFzG7xZCRwh4jwKqCeJsVBzaZB4a2ZUWPsH13hSSJZ6Um
VRQBL2YDiCM5LimoZvFzZRQSnL+kOSo4vVCawD6MotC4/BaVPOwSc2Yv7W5K5dVyB1FeFep9rZF0
KnKFpKTXimARE+kTrx9rXcAv8mUwjO/RnNHQGPV2E2Y8UQiBRPMlStPxFEGQW7dmiFAr6wVfzTLK
Jl0qHio9Rd5U9nSe6lzsHmaLLcNzJezAIc26oK+0OVDrEBVlODUYOJnxKwZZllek720y0QSYRe2u
Qo1BR2vF8kuuprIr1QLM/jJsi52yYPwq1vnyM8BqpeVvWOUhr0nceh1UDqC54b2cFMHvR3iKBo44
TlOPNDY7OVcBJ8NCtyHbk2H3qTYfS3FSgzSN6J4IZdYGmpzek1FiZVgDeKBWWQELGpyoaqBSIf2H
p+6ITdZ7YC3SYJyq6ARUPvvpSstAENIYVC4rPTLsjq2qdkZEzaadWFghi2ZpbfFf4CskYKjHeWlO
GZbVtKSbwn/Q70UxGwJFaLLnsZoUButoCVmTgorLlAxHy+ca6yrsHfzU6mbGsvJ2WQ3g6WiJRLV2
Fsve/GoHYktlNHiW56QvIbIPgvQUqpGmoWIwo2tS1PJGUsrmE4Hu4hsV/lPOpObs/vHcVK5RyGHp
JE2j0O6vb/JGiHBTTWpD2/aJifQkv8WeNGUKl63Vm5OoW8JjOw+jo1Z0lCfbpvvCu3JZZz2By6zn
2U+hiuADoQO9hu0I4nZQgQ1g+oX3g4U8CSL9Lxz+hE7JclPfmltWP7MfWeteBvzG3CF2PDJkfDSX
KKrsph7usIvoOs8G+ojBgnZyow0eWyrta4CR1zBPjDuycU6jRrTyz6ZldzSEWfJaqOnrpuilIx5V
wqbrkP5NsaBipJvDplZDs9rV6k0PokxokOmAG6dhihfWVupra50Rwq1Yv9VB0KPBN0KTwi8+Rxhd
ydFXW2FQZksgzFxgWuK2yufkPeIgJL0HQXuNojb0E3hcXhnOIUeFcQuMTGWjnVplP0lWCxx7QAOk
PrB0ljqOVKf0jClw2KQseU1jgrkti9HOo2R+WWI5h3yWijsFh4hzhSGtV3FYuzeega3WRIwutjMa
6qZG1spp9BSB5kAgI5rG7EbYl1KOK1/xwIkRho4FiX+hNszqN6bxLGljcs2tLF3hDKjSSaiEFmyb
KaBXyaZOs3F+zdwb9h+1C2CfxhvObZpBG9PA4yinwNeFnjZTolSp7qejUAZTn1aUPouhXo1tSfcF
q0Ryot74iJiDQ2zWdc9trWSBohfdHU834keA/+tqToRmNd2qZ0HvInaQ/jL3qFkY65vM5TLX99mC
vCvUCm7OOIzkzypA8kC8YZsRGaGBetRQplXHc+oYpSivpzYd9xNwx9qRcckJOqx28WVQAc1neqdc
slkanozJzC7ZovyWvZS/Y5Be0yle0tuuDEXzKAid5KoY8p1ivUFrEScxUsiorBqKKrJ5e8bsm21r
KSqK5+L4oo0ytb2mkQdyHUMrCBFipvmg3Bi+aqRtBZmpiVdxKIke/tCE3V1NVIzJ13iIhr48VcNg
PlIO0Z30WtpbYUIXaMEXFSiAepvJLXT5MEDtW9UiUZwDgwUdnJT2LI4RMBEwIZrBODrtJOx6Y7Qu
iuVUYRp67RzHb7GJF4heRMPpJoFwnnAICZa5jxGLAmPzdIsDxskVZb4OUJW2gsVWAig9GzdFP1uu
nmSI/5qk3CoJVOMmkzk3MO3AYGvOAclWcr2KUq30Cr3jZOoIbQUvSiUJ260RrkDfoFkqczlIutR4
EhsQRE6F9fdZMsNic6NaBTTM1D66SSwddYnpQVl6Al8NqG4rgULuczlZJTezPMY8tOuyEHmFeInL
YDA0NoC6Z4o8xnGDfVmYvrVUv3lJCiccqsKSeDIc3h32k6JvCh3QqmaxVKdU9T2eJoz0L9r0pTXV
zSfJ6V6qmxiU0Tichk6DpweWnQ7cDQhVmGr6qulTGJKxkKcbcWz1LyUnq+aZAMKnseZeui4Zvycz
7uzxphlPWAFnTgaw98fAdtHv+l6/TqXS7mDgg12AX3c3cWI+39R8OYp9yP0W1WynN9bk6dqCAMsg
eFjlNym8ZELY/QxhGeKmbli+gindHsO99kvFCHrDmtB+s4mVAn1peaols6YOxqOYx6a0H7VEMlzR
0G+MHIuqcbVaoRlB6qLgNB5OjTK0f4QKIOZW2agVh2G50TMPBVyChLYtjrU5vGGcVghuu1jhCpO3
kSnIsWECJm70+wC78F1Twsbj2iP5aWVciXJT2M/A3Q9JKMRXo6WcLoz4W9qSiv0sBEgRjUuMvh7y
5mQP4iPmII091WbJixfNhI2GNRguWD0BVqTGeEiVlHC2OXUZXCjSEfumKvo2NSFF7hRR0Bdx3bym
gnwYU9xYbEUou1VWdvlFAE23VjA6eUvCEC2mlHTYMZXJaNmVOQMyEIfoZuud1v+S1U7IQzKlP6pp
XHzzs8yFYXtEuGq0t+3NkGb0H2Ep7uQFW/HMQjg/CwhQTIkIOYsh7mIQl3dXPGrNLyBSCSMvEyxk
R5unLXYJKXtNldCAwce3wEokJC7K+4ekQBQqzyoMKg8h+DuQsJF8kERuoJySepeiYPzOuHfscXaf
NoZhmduuFtJNFYG7I5kaT0C1jU8yPvld1hMgqfVcs1/qjNlPVqa42tICfKsAb3dxXge9rNefstYb
q5ygTrPJ3R5uOJa3LCXLcRzSPWartG6KGaJXLN8uVhnWe31RjX0vlMSDkyitWiodx1nDoQAX4zR8
nxVGLuYG06ulFKWLatUFJYe+fdYTAT7GLZpeO7VMmLjADOxaNgMeLUYe8KmwLiJryIQE1gPPSQb7
UkUI0pNwvBl6m37MqYJWamlxlsmUAakjduvA8uCpi2GePlMAVt1aw6txTqJgbGDX8gxUy29lTay+
kAmAtuqRIoyqhhil1tgxhLbKt7qUI7p6WAflc5btUsw6jvn4eKLoIWhbccip14aW8dnDk5p3MhbP
vjrhsW7FlnIlvuyDScAzepyF5dksajXACxnYS9S1JNvGuBm5iQ3efHl+xExu9oYIIX4oyfGhB/CN
PKKZw69Y7bvRawsdg5dG7t8jUVrsuBbENzlr0e8IA8cqZ8ovlZzirW9vzzgDEvrU0rzHJMMka27p
MURLUQasJByBhMLAClzv5oghIx5hUjIxLT3iuZjBl0lLf7tK/41hJtNILKPbVgY3jY9bjHetUKjf
Mi44lwyc+kYuxdsqFfphg/0zwqJqoQlWzWjACmszSRjULSWWCnZSgLinOVrRs85ChDr6XEA1trJg
nnVh/7BjQVNQldzVwlrJ2tgRxOoU1eJ6YGiumDO3VOXELzG8WYGALQ8d7vZ+kvT9HmodyA2rprGq
jCKCkRvJ8mqpa5USGqBElkB3Q90q1tUJmK8KyTSjvjdP8hRg2YeeTc+i/LlTeEijtESBWneDy+OP
o8pgWN8MzOsJTsRVtNPlaKA+VSfJRhFwfDHiVJmcZsBM04YdSRhwG4yjgiGzn+akpRybtSdW0mso
oiMB6Zd9mfIYyIJ0+7/UnceO5Mjanm9F0Fr8QRskl38m07vybkOU6aL3nlevhz0jnK7sOp2Yo40E
DAYzbSrIYJjPvIY5yaoe8sTQ8nClL6O3MrDx13Jaqhvkvsdu3k9n2pIg1drU6FB3C7XXio/GT9Ak
aZBcB/Gh40zuUIig6YnhsiMpyBhiY1vSVyQHtdcJaeRTiI/BTYCxAtW3QOPT4/wG8DdC/wjlQauc
6yGRI8h7BRVJiihcqKVXsrdiX3EI1mAYuI0P0ETSEpAjedBQakp7kWzHPlE+8yCKHztES+dZqIPd
CbxIAvwWuNUPrLc9WulxXhyQZAf221SB4kQSfpV2HmnqE9XB4coXlrssh5DetaREwpwVVHCBA/S+
dgyVAs+UoAjkXa2O5mYISgRxR85QwpTCba+GSrAayla508iAl1XainvPDWnomZK5M5Qo2eZEicvO
84lYc+6OY1746YpmJ/bK9RgY7TIdLVq5epZ1jyoV53Gm4ZGKLVJtBiC+XIPLqdMgJPSpOwKFRvId
Ie0qXZGmqnvVU2LJCSwPPMAYoevTgt/Drbz6QAQ2dIbQGmlKx7g6If4sAP0q4q6DozcvSr85ofbJ
fY6UsYXmpVCwLlSA4g5129x1WiVWalv6x6Sz49cWXxGmJrL9uT0k43Wu6O11j9EJHzkrcHBVMRsO
2ypA26jt6+vaGzF0QvwWvqxum6ilBGW/Cu0Q12ipqcatYY0djK9Gv6sQ5aXS57UQWgyLm9ZJ0sxb
ai5rw1PM8dbPq3pZ9gF4wDiVJPROM/sk1438Kbv8wViV648kogTtahLGTAPmajMeR9/lcm4d07HR
Np1f09kyKxlQgmeML1bv51dJLeDt4rH00VHnXVQI0wYouef9xsi6+MYfB/FMkbb4gXaj/4yFAhgq
LQo+Qs13Dxrf6LmgsAk42u4BfCLFjvAPngE7L8+7l6GIlatGVzyFpZ1oKJIa7RveMbbDN2gdF+eW
+YD+Ozx5athE2jU6wLO6H6YrLzfWml82lIFzkEGaRekmbK3iDhdpvGm1VMd3AR+cF9wmSHPdDizv
2Ab6Um/aajF0UX8vdIotXqB0J88w40WeRv5izMj0Ii34xJ1+OYr6rtlbCPlnNvmUWGmtsvUkspgk
fFHrIPiwMR7bNJ5rHULhelurk0k7Ii4+GFKuWToh6e2k+Bo+VkM0wTlJr8aZh4LuhOaOjIeiFMAa
zTpP7yu17ZHGNw3wvVKRrBItIXW2zKrYDF7BVChlL57Lljkmso3l04B6LvxGodv7JrEn53ZqnbPU
qoD0eWGH3G9Z7hvFIo0KJTVaUdtsoOZ7RboYQ37CXEdRdo48Y4m4gYzO8ox6NbSIZKitneTFRHOu
7EE/0dX4KfSN4KU0vfHWxPjithnwacLTGwESrgFMTyi9D42sbZsQG5WZbPc18TwKJYQywqZ93QPn
HYXZ3Mmhbi70MU521WTEpjQlkm9YNg5b1Srrh3K0ItLYul64OVrjim2qC4Ew/lXk5hLeVR6Q/CCy
P0Ilzo9agLcgIVu26TxdWyaloi0Ct4XzHaXZMWtj8aBYkc3K0Gt7bVRo0JppGz/g3g4T0DXkU5+P
EiC7OreXosl6ku9GUl4x0orXumZPBmspYDGDbKRWw2pBawcBsBjqNqwEDAlOfhveCi4Esmy9uk3y
sDkS+QPxwY+Z4pYujkaXGOQ7aED7ozocUpKQ19iQUSkeKX7N1DIECaglybYVRXZN1CuvO8KxvbAC
klWMjyAjucV4g8WoQoFdzbJkXeS65wxGHrOKhGocPc3o8OyUZGSOLEq9r4QOCWdnh7EdBk+tdRfL
6Wiskeul4FpKEu5NYaasPT+D5mnF2Bcio2ujD2aagB6h+xPf4kwjwbesBv2pSjssrctOz2J4C2ME
fFPhwN3knK8TAlJDpy3pQZPMhYvTElrHJUoJoaa8BrjgPfTk/47Wm9rOb1LwNm3WYF7slnA9mgQL
Uyko4nxOqt/pM1OzKoqwfmiCJ7QkHF4ogNUks1XSzUcVl1vuTQ8Ff7nvo1u7Lj1zriu1y3tm6UDl
sZLcV6MXuBoV9SiTjxV6ZzvhIEpCmZKz18RnD2tvUsK5Re20p8iJLPqmpZ8F8tfIo7sMe1s4LhIW
A7U7tDJHjohQNEcB3FgjKTwQnqYcYHMdPX6ouqg+w1cQU/PMHTTrsQ0RLMZkqUh7otnGXaGqasPp
a0vXeLKxWvuU89Gyb7VQrgdMx8n10Q6UxgyMaVjYVUuSHKHyROGnBDLM8pMWeBklP6LS98Mb2iLA
68ok7t510ccGVF0P7aMuDvsfcp+VsYO9bAU/NSphVoeBlQW0Zkue2s8U8x1jzi6BPUttHh9mK9Fw
BMGzLZIwGnRGvzNvJKlBdskiwF3UJmbUq1w3cR8oLa9UVhldBxpuKLTO88TS10wv3UuZNltqV9g9
9r7koqEoGnU/FoH/3tVDhXsqmtGbVBTltsQ+75q8iKK7SIgRRqvNHlPTCsddl9T5TZnH4cdYNtkq
DinGWqPLFHvjmhihxFSxJAOc6a5Wbzr8hpaUHrjOLHp9gGaGvjlquR4/6fIIYbGytC5xmlqiNRS7
HqQZTIVzIPF02callNh5P7PVgiwxEvATMHvniOoFxbSqqkL8hESFAVFDKIS8P8BvBdqZL5dik5aR
ay51V0WUQ9O1V+oRmtPE/bDQCh7BKz1jZ8ph8zjWQ7ksS0HZvOildqvnkf2ZNiEhr9cHhzovKrhn
FnFzQnnv0aMKwYkQWfFnIyfJc+0rmDF0YcOvxnqPsXJkA+OuMdM4yJlFjhxnIfTLTGsjOuUxbCMq
Evh6dJl2Q7fYvJ1aZFcdxc65Nqk4z5Rs6B+tJNCPvbBGNp6XXutBH25x+VRXrq822yD21bVhSTkt
OqW/HyjG7gdzAJEemXRvzVRe6oLiRu8hQgY8Iiohd6kxrIp0gNM8atQE+tq0FoUx2LeDwEJYQ1F/
S1MG7Z6c6F4rcbOuFG2um550sqVIw9U17R7IbVH2Ctoi3Ii6UrHuMup7lHtzsr2oqDeUgpSlTUUA
IxpfkydrYrvbRpKMal0sx82S1le36EdtoDyqiXt3NAbA9nKdHOPOcu+bBHvZmAei7SD1YbufblEs
2fF4cWo9dzeq1+kHNVckB5dajSVhmfWVX/fa4Jh9Y7wj21CdErcjXFS8ytoqhe+xwZImBkua9Gl+
aqwehrqqpPQbTW8ypP/noJk7fKiy5CsY5ifA5V9Imf+PNKgVA2Thv9ecPry+v2b/4/a/b76gaKa/
8zeKBtiLAL4m20JTNN0UoFX+RtHwOwa4NuCLoBcBVPF3/oWiUUHK0ONEltq2UJ/+n/9HXRqADc6O
lo4zKbgcYdvqP0LRTKDB3zA0qmGdwerQP7dIZIp2Z7b6wrWPUabd0zzqvKnCeOWyRDr3saH7u6vT
fWRrz7/M0dVfA/wq8HwGb/sbu8O4ZyBG2dermmYE2DUUd2BgKLdylx1T714hfZELdX4yAGS5ce4I
TxBc9Gsz20rQ0/Wbol7H/AE5tuZi/DHFsU2cQmVCPV6cOiz5Ot1a09bDJ+CZq5NAaNfo42zo3/78
7Ko1oc6+m7QJG/eLPI1pN20Sen67i4JNL/8IjbcYAqm20Mn0QuqU/bLI31Pl0+yP7btCN8jD2vBK
DtG16I/2cNXZJQh7FE+DN/5vqmpk4xq/WEXdH2ppWyS3ZnQf2S1GLUuVbGMCKc1x4lv02+yl+Izo
+YSINW6owqzTQ/pSkY3PINaAjZ/EiAGUOxNzvIGDDMVvAn7PAuRRvcXEjJUmOv5iEkF6m0TVqoUL
mHkf7tVhXoO2cR8NitemStxzp3bHHn5vsXGVZ4GhV3xPVRBrNVO7j4oRP+lFFz/a/aQ73OA6h72o
4cTNvGpPYHQs8OiaM8TbF4qW0IkBoAeTWmpxAzDDRLYDvgfs/GxpVPLSdY81jYCII5k/oV1Hwwld
BpRaTbGOyzsGxNywLhFqrcQ8d5dhudWLfZccdYB/6TYa1pqBvcQa2wZFX/ftVdGcLI9zbyW3G639
ENj6qNKsIcPNUO9fgsuYGcMNZiMzG2YvAihrWV/kb77T3FfayohIGA/GITaWqIGiZ4Hq1k1FPZsW
/6LP5/WDpB+mS7ceHL08Yc7GP8oWO3oFKGgBej947gSEzG4GseNdfm8gUIV4FoDktnoovlxwwuGn
sWCAKpiYnE8E4bl4z9yT9ab78XMK6RbAuNhIhGa3wVOv1svCVh47APeyd6zc1VDd0Vaa00CYRR0+
H+hkRHx26YDDtIIncOTOh+BVTFcABJzYQICAvBGVDok0FbYPhk80y8xdmjraw8i/7AUBE8qpxiYY
HhriFC06CrGt7QdC5WKpLkmrN9oi3sb39lrdGkt7aSxl2D4CCTZ4wm9pcPzzFjvTa/zX8cCR+OsO
66mX+rVlNzvpNr5yt8VWWfsn7WgckAw69sd0mx6Uq+SC7NQZsvpfo52hSwn6NcxFGS3dNw/Fsbzq
b7MX/xZRoEV4LI/J8wC+vzxYx0tCV/9uRPMMPasOZjx2vtXslJOMdoh4GDdob5+ig9hbJ2OLfe5e
rNVH66jdXZhRwE7fn1rmmeZRG3eN0iuglbQT0IKaz8v6qmbKo30Mtv0Ga4u7niYkluMPw1bZFGuB
uGO0ZgtsUTLZ8mtLkqNNtU339ru2bPflVX3KEYJOrwJkPCBJVmtqKSioUEGRAmfim2Hkh4X7UoXa
p9Lgol48R3cFxxgThkWyIG+kK4JGhXqACNm8Ef4hdYHwpIp3Gg16h9ZjCAUN5QgTu8b5/pgtr80K
/5ZlM2wMvMyfcoQLIP4V/b5uaf2Rxi/zemVMQrdb72h3+J3t44BsbWJbDJ9DCi5p4rSgmvTZJ/MR
2goV10+BPq4P2zm5RmwFyB5cyNfipjjau7tqBVudNNpQ5irwswPx+k+qVvMEvWC4GtDuXSaoQxgY
G269DQOcgE9M8o+0ICwnN1Z6SDVyTo0kga8KiMVbWli3Jdum+GFz+mb5p/0UVe9x/lxrD2r66cmb
0lxb0PneVfTJpGdwWkboKDryuonY5t4anHn5Q36DybjBMgiVnNgp37238bkDD446mjRL3vor+Rqg
IIfWro9e2gZCoFOSOIo1/wELu3RnbryWUblzYQYvWBDVp9nMxvfgiNTP2luj3V1c2/p0j2iTWp69
rnbDLkIW41HcyDcygsr+nfbUwIVHK5gtGR8gsML4aB5q56NERlWgouKd7CtmX+k4Hpc2oDp8zVgr
cB05eynRbTQnXkKHXRuHcoG2E+rQ6vWEWkL/BHWeRXREO2sS1sHEeUmp8NO/wt+Cmu4kawNpdqLi
TwI+8RP6AacGmy8WH/Kp9L9w+Tpw6cEfxqNiZm15xXwDmHU+0IqEUvkDfev8cTgpR++lila1fe1p
nMkPYBJn3l3qw05CEwN/7SF9k3/Yu+Imfy6fWQQF/0QLPVyV6G9Xa8tG/JrlaSxKiMRz71NeYjAV
3Mc7IUlLq91Y6aq+MzDM9E9KMcyyCbbPX+UHiMkAa6bcyMOtRSn8WoaYz1V6Y1hL7QZy93X5Gh6N
6+JJuUZwdS8tOKEX2k+tAYqjzkSsH2d3AkmC7EZ6gmK1nyZzktRxty/1Bo1//gZa6ThX+EiQmhAu
0TcWy+YOf7IV8sNwE5/7+XuPlDO2iR9hxdVVvwZX8RHd56cWPSteaWI+R9sC6Ql+GiiZ7YghALrU
cypv+mukIc4Esnruo93UzyuQXm8KshBo/0QQX8WuxY0wB8rLxS+jEz4SXszEcMO667mD4WbrRHMz
G0mTdNnu2G36By3R7ElGJCndWfTQiRTnSgpdlPbysrrNDwKJUBSV2LLORGlmJ46ohSRwGuFVRZBD
paN3HUgP2Yu5rPeoFvbNHFkEFHRo2tibgYWvHqR2BUJL7ucB+ig0iywkrebRi77w0LzR0FMP5mKD
CMCjttYX9QbmgbWKqw0w3uO4aY4Fuk/Jg4RsV3fdvqv43Jbrygcv5rAjK7QhWMk0IRFzeSePpJYg
ZtTkpAwTvlVhOV68CeQ5heGArgT4ARTkihnK8lV/bWjrstqN9ZWKoBPlfZBQYGbM2FHHK3c4kr+P
q15ZdP02f0xvkbvZ1fsK3YX8QVWec/PNjl6E9Gg+eSOwONlcFwhKBVBmZMjsd97wKUEJCxfhfXwN
GOeuoplkptmiRroAYjYqoTzHOjzAyiRAxXlXWAsk5hBRQrHM/5CesHu8sh/bOEc0oSheMhUDOcqS
uepIlNl4GT48Va0fyQ/reZLPkK+GUwIYn15qTVXjvX71nuub9tp7Kugod/VKRlNM7ZG3yB1fISZU
F02BUlmNPtSLF68M4ImUDBpk5pDfCO71cuNHmzjF1xCI1k0qQeq7tX7UH7qYETUH5Txq982xPunP
4pYgp4FEK4mNiVBU1asbBVDYBLXqUex5DYJT2668doNtbezBF8w+QneHnoqgxXNrPcjtW1R9DMpG
esJACxV5sGhSCweFAj/BLa1U+01FIN2cQQLo2OIZ2lP+PG8fxmbppssApi7E1J7oM3cds+33OaGw
J7yDXX0AojEiR0dtr8N4eF5oG/8+j9tFBlqoftQd80CNfRwo+cyR2+SGKRCLsG8SZZm6O62+KpRl
rp1AUJIZlTui5wri9R5o3am4/anQ4D9ABG9KoHjzBEzxBKhxWliCSAqF9BbAO1AOxN9kobc76hTY
6nT6om/vx4QVRk38mduNV8PaAK0599378OmEoun/kKdXQ/JMPQ+hl2UMP3/YtPrSGIhxHaLMzluh
UKKjL8MBoc2SH3Si/GplKDejfW3UOxDYnHN80/CzhUFxpe5rcM4zNV/75aum7WJ3n+hvto7+kSMM
oKJbcjulvAdPSzGvBhmyjup53M+SHO9NfLccA1/scNfHb4oPBVIFnwljM0VGOnpIqJaL/iNw77g2
TQKYeimdhgfOxmsTuQF2vbTT0HFqjtE1iMCb6BXfjicte4mfWii9j8FtdtIo0ngzpUbCfJZByO5v
lJcrzqRFDZUY041ikRdkWmg3+gijZOsUMB23kzcXyAZXjm6vrcmbDnZS2jmDgixSuvMUZSa3LToq
A7cekibRFdXoeFgPb152rd4a9iJpkRchPenSu+bW56fBCH5UDrCsrlQuM/wghgVZByavJJf9dfcO
gRbuNouuCBZtvAFwUM6bJQsyes8Wxj5s5vqjeWctqyt0AOmCozZDmlDPotv6xXJngbyU1JWd70zI
k/ku0Oc2rehk0ThRtQ7XiVO8QWhEEI3bedfcptfxDwkZjwMrnO4swv/8R/YGtn/f0wGnLjwT9/4e
5P0RdQkJOK8BR2INFwDdykebmAwgRz4FNioyEiY24pMCp4RQwlK+4TNbSI3J8/8VDFYRZm7U7gI3
7DAqRNag0dbCCq+lJzHX7wHTcwNEP0To2Ii+yZhwH4BYztxtSbpUwWXuHYMoZ9lJgHHbdCEVjixP
WEWsCKRnpXhtYsAVTXIAT7kgnbaVp64sF332+TP8/kdcskPwXmZV9ln/sTJ2xNk1/czO/8wXotn/
I8wyARXyT4Wx+CNof3xll01/5a+6mKn9lykoYinYmsEI49f/qoqZ6n8JW4VDjH2BalKcJl35uypm
TpUvY/Jqg/Brq8aUyfzNLZPk/4KLBlHQxnlAB5Mh5H9WF/ta4jF1xkffVuNRUJHF9vGMY1b5YwG7
KpABUY+rOrtOK4wFsebg6mvdZsGFKkf52qCm+8scfVMYO8t8/xpYkxXFknlLYSpnOWkamX2R4ubu
NPoTjIKFLCd7w5/6yeT/QUiuITk5rY3aCuYAg2f0isApoFrZy45Re4C8txee6Lup0GQdjAqsPYOi
5NecPJUxFC6rQnb4OrNRreepLXD+JCN36f52gIsTY171PupWfx75J7vzX3W2v+dCV3VFMYVmKud8
cjvIq1wfmQs1U1aRum0Sc90jpIF/7SsF83tXQlPYOCiejoN7u0hVfSsE135e72jNPpn6cBi4o2Tw
LSjrWrbz5+f7mlD/9XjAHmRNhtCiCetsjUia3ZIrgK2lGzvrbzW5d5KAxkchwf+hpECfZuQY/fOg
PxfA+aRAsdSFMFjk8sTK/LVEksNyMWk5yU5kARwi8q1bAofhKtafgLyhNtYuK2Nlu/2lKsl36+CX
gcXZygSwbwet3KI+03JpqTlktbg+xeaTMDDyoW8J/eAo69Zdb/t/dRW+eCL+Wi6eZvLLO1swsA0L
h0Z8RUyoQV/fWQ2zGBinNDqBDo4Kgds6I0bEd6zKLukKXBrqbLXTslOtsGaoksg784KFGg2OW0rL
EL2KP39Kzrjf3oo9owrw82I6cb6+VZvLI2BMH2x2gCIaXug1mUqsxRc8SJSpaHY+e7+M87Oc/UvZ
2mobzQ4MT3ZGICe5HcxDI14HY7PDlXnm4amcUrxNPQIGQk5dt2///Jq/bRM+nqJquq7DiRPiZy3s
l+ENXc97s0zZJriF28ZcUNLNBm/lid5JyS05ROdTn/bPo57x9tmdZ8Oeza7furENhoDDgy5DP5PM
0UGlQEbABLhOTVtNnVSrFR3EuDlvLm2WaZn8NufIFoAOpPmjGeebJdSkztD4ti7ZGEqrQtUgDPTH
TpWAZ0qLHOlgKX21kpfwhyfqNSbpK0urNibbVzfjtaQ0OyDlF+bk209BK9wWhqkain3+VJoi50HN
Sqiqtxb9zzoGsyfpyJKSQETjtug3CkA9IjacQcZoDTVm22jgkuJslRnJVWsZh3AlBcou0e7/k2fj
Bte4wAXiAmffy/YHANR4dTvTl9IQkn5MaY6LHM1sVOWCnEIcjiEmToPARBu9no8uAkcZUpVMGVyc
2WDi1/tRquqFw0ed2jrn31K1dHtSPCD8OL+SYZr3pqVxDWEcDTGtXcjmsGqRS8qxvqGWiyDC3tCs
Oxb1TTYMB3Ij4CkpGm02BHAPdM2gpnsW7L26A5Z3Gsd4n/zTu4jVrsmqohiabXDfn31Zq3DHLh0T
2SljxBGqeh5ZwFxsb1HSnJ5myYxQ/tEvLaipTXg+NTrBGM1K62cAxu//sreFEQ7eEDA1Xmlvqp7r
IAE83DWLBtJ0maV7deLDVf4W2N5GKcZj2/EYtvsQXlrb3y1tgVGvLEN3N3R7etJfn6QzXCNrkbbM
3ZJGEMZzlncj3HoHTeE9CF4jF0dE9+HCop2m9fz9J38RRehcTSZB55dRE1mLSnusEWKWbKgoMy13
71DHoOCLC6AHGDVAG0jCVrqq/5k5x1/nG0I7BAEajgWKefbCLb17JUQ7wNFH/6lt+l0Ftyv0F9bA
6WLamzZEBaHaCMB00xPog3thX3x7wpqKaQlLVado+eyqLERkuaYPntVK6SNbpLnJsJLU4EYXlMmg
KfW7EmDJNDqWa7b0dGHyv1t8pspxhrMWgfK5NEwc+FSiANdTKUnW9WZ4UMsYVRj6EEjAYwx/tK3+
NOXdfYqJQpbvA6wYirS89CW+WwQmcFubs4Gz63zp6QBolTAFFKu73kpr/K3BkWqO0t5S/Bspc/cV
0H/bT/Z96V2ag6/9+79XgaUBUmDtYzd9tu9zU+4QeeCWk4DpA1zCLWSu6WjX680uouhjuyUqnDhJ
IDfWKztV5Juw/xv08W/Ds+/2nmlrOm7YnHPa+VIEs1TKKfIWmKlTAkrw+LTUbeDFjiaGlcKTWECj
09758/f/alL816uTCqqyxnZXLH0Kr37Z8XJq9J0tEakVqbuYYlJVlijEx+spF+mkYPnn4ZTp553v
dYutTlqIKbiCfMmX8fxQ8dVYgq8YePU8AD6oJ2sTe9fUXRqSddf6S2RPVqmy7lKwgoYNrNu+k6Ls
SssvPcp3EZ2FGbrOh+fQO89OU82vjMxWEJHXxdxEwjhIrqpcPViVd5Pk1Unu+mMT3UVQbAY33FyY
iO/WHGbotsqFw7/lKYT+ZeKVeJT6OBMIoveW47coEAl9YyXvEDWuC7V/93RMSMuBGv24ly3pdQjb
N/CQF57im13H1p98djSLbOgcSRJaYdOPht7D4HRCkTiGDWumSJyoRpdNpeFGqCkP/SqFQXlh6OkF
z1bCl6HPjt4yAjE4JISvtdQiqUBBLfMXvmhWwr3SE+0AfWvbpt4hUIJt2b/ldXNX28MqD7RDGdq3
unKxavDNDmQqVBh2HAQy5/HXTxJZaurJHdboPxMk4HKVHa3LUj+kfCZXsW6rRByE7W1NyqdtUG1G
M1pXurR0ASe6RrPSx/A6VXi2lty+uxiMf/exLPQW2Ds8phBnzxdKYTsmYKidquiWg4Wifx07LCQH
LsKn8BaivQrUbuk2Fy+Jb0e2GBK4lKxwV36dGW/QPC8tUxZr6d8I5Mqi2l0qUrWLBrE1sThxaUl/
9mX1/udF8l3UqHMj8Fl0UzZwE/86MDbyItB/0rSRDpiA5qUPnCrvlh6ePX0o1pIRXhvc30aBm41H
K689VUO38PRwHchTEv+ZF91RUuu3sZVutNXYDMhyXMxUpuc4W8wGdTg2M4hYTCqn3f7Lbpbsjoy3
cXF3LWdaWY6zlK6dPOlZyNFzNKL1VpoMrgx3XYVMIuYaQDYvHGjfLF9D1mA4q4qlTlfp12cYKxhk
sU4YVevMh5ys+yi4blN37Q7N2hoSitXqNrWCS+Hrt+/OnuG1ZV397eZWJu2QXBA0ggNeqb5Yyq/w
grexrVJI0ue1NqwoU85HSvz24KL8djGK++YspaQ2hY82wftv97dWVfB5/ZxNWnrLoonXXRJd24W0
jzuYbd1OBd3D4oIpoq1T8oyhD24kr7lwpKvfPoZN5KyZGuxO/exIV7MReSTL4EIp4AgWdFIUMDAK
TcrWN/q5NQ73JtKcLY37KPReK82bx6Y5U/IWXe7wpfEgQlTNIggKJ/e3sWx/SGmNXqtKl2AA9D4U
l4LPb27jqdyrUCqmWApa8uuSMSjOwgiUWS6ad1vY3b4yjIUB/R0xFvEhouEgjfchIMBZ7wf2TIlX
vgfXUk92IQ7QsGr/vN1/r9tSaVQUAc6TOhVJyNnzhEYUdIrNUlJSzLtLlFoFlMwoUmetUsC0kIpX
rwH3k2qHxAbHbfXpiz8MjojJXmP0S1OPOlD1n6xwVpfOBld0YqWzD9uFBSmj5xGaBS7Mfn3EkUaP
1iP6soNExFKw62secvTy65S+moU8iScnnxdm57uvNUFcKahzCxjnNaAok7uhGFjmfgE5REv2lpZf
mal9J9x2Gd+GaOzMRqmFhJm/hpF1G1bj3o60TQz3sAe69OfHmSK18yNPpbBP7gCAFqHSr2snbgJX
tSNuHzMo0TVrYd1ZH35tzlUPN2KOmyKT3//5kBo58lTMplp8PmRdWWYXqXAQYAjPK1N2pqpt0oHr
UFY6PnA80aVP/02QaGg6pooAiImTf5YFfznYy9zOIUwjtC8p5pPvywulN9Ze7a+qnDzdK09uIV17
iotpILOPKs+lLTot+fNp1rgDDcMC30w74+s0F5Y1KnXJA1QpfOko8h57xBqVKVtG1sg0orUugutM
x8ZJl6gJNquGhqYslOv++c+z/939QlvIksFgy7QxzjZnlilqO/QSDBAUoHPbKeR2l5rx9WgBy133
MrZWlEv+POZ3ZVeDgieShyRm01f/+vpqoA4SWi2DExB/2WN1Ump9I01+G4X5aRnBDNfo2cQ2jt1+
dWHsaVufT71AdmFKx2wEcs/GLmz0J8VYgRee1Lo+O8O6zep2V9XdDmWLtS8Za7i53Cj4tNTYvdfF
ya/1dSbRTdasHUS2Cw/03WIUhmHCMjM1HurshvdsUaYdlFhUZsItmgg3o1qddPhzfVyeBOpcaY6w
yJBsUjVaK8F4AVD6+wIgTaSTNDUNwdtbZzs+DDu5zz3mIyvAw7EOxnhreO6t2/nPr5FMAzxfX3jj
32MLhrRklXPXtuzf3jgWvpVBSAarlVWvQN6bWeVt7FTsykEjUdsauQfySJpHsM6oCu8D9WLs+90j
6Ow+LkkV1bTz/plFCahx4xissqutp5NX6x+hMDlTmSzOKDgz770eLUcK1LrxEHaxc2ESfo8rppxE
IKZAC5VL6GzjjZ5WxlZOHYJq3GoKdk2IbH/VdSOw+sZczxPcHtP8o0BgIBHY/8GF+vND/F4nQPeS
DjNtI4RHlfMaXSqjVCjbWQ8AJllH4AUyL7oObBAgOT1/juE/D/f71lNlgkJuOcrshNPTUvzl2G2i
TqkItQEe8LpWHztF1a+KDqsdyhP/V0PpZ5uqlTPPL3OGUkM+IBy8ML+qU+A7RnfpMPvuQ9o6VQ/M
bWk6nteXM01PjEplKMWFGmmV19ZgLtsS2CSiFNQfvBqfRPSIJI9eaKhmnoPQR1iKo+S5L39+6+/2
MmqfoAYU1jaVn68TTDUhIS5EgjINsj2Uvg2M3DvfUg/+Td6+mICa5Ohije+brUTwJFPlJZmj5jn9
/i9ftcqgooxxjtV20C3rloWkeQutkpD9ahcj+pZljUmV9JizfOUcwu7g3v/5tafX+nqkc5TQHBEE
mpyj8tm6ysjSlToxevz7EFdCEEw/+NFTpz7WXF/WcPGNv/niKrc28Rq1VRAQxtc31qsCmYQCUDZs
RCc1/a2Zubd6SKXth09LQ4LOPJjpMrKtuxIqMITTm4mq+OeX/uZb89bkI7wwrbTz1otZtULrMgkT
mQJ3H81DT6Pb6WiAKjBKqqKFzBE801s7/HnYb44MDkzFmjpRBE/n8UJaNHDqwqJzDMohGn3CAl3x
UmsWKbo6AimqPw/33VtSF+GOYMaFeV4qaDPbHSpURB0kP52AhNP0cR0XhhMBjEe7N6NnqxTRpRvq
9ztZnSJghXtZQ+D5fHJRGaNEESad09Izavo70YfzMcQdD1kxcybD7/XkmzSgkF/9B4ekSt4LSYGy
gy3O61W2mSC2lumdIwKibTXedxBhmsaf6350of393eQaHMMTdoD87LyviOCnrQ9wIgEqw/jRYkdi
58hysKnG/n9zdmY7bhvRun4iApyHW4mSWmq12z146hvCjhPO88ynP191cPZuUYS4YyBxAviiVMWq
VavW+oc96LJd0Jt30P9XMo73usn8vBoqPtkw+JjlvCtQoRaJfqWFZ7T+N5ouLCJ80LLcBUH+FtIM
yK2fGgjgxPIPQeq89Ap4FsV+vb2zloIGiAkRs2hMXCUhU1mHvg55GtBxcAhyAzVa7SGExOpVEJsd
PGnMtaLK4nrrQBrEiRVn9jJuqJFeDlnKvHtSX+Qw94UAV7dPEYoAhkVzEoNrhDBvz3Mh2VZVLnhN
p0KPv/f8ku/NAOUeTcNI0kldGw/5ja/Udx4I3Vg6xKI2Hxdb33fOSUcGEKr18fYPWFpokwyTnI8t
pgrU2sf7oe2s2kTKhSPsdXewFriWxizYZ43vmvdDr62c3aUARV3RIbMCW3EVFyfNqJvKbglQZbAr
A6QSI/XBkr8EKUUZGi63J3eNOaKibBqsrcnVR9Nf5Dwfbj/TCGy5NWSO6zAeoG3flUjamj+p4bbj
sB9jkhznqTfVlZv+alHhzBpc9WxdRzbfoYAfh0UtmrZVDuKoUhQg0OY2AwU66s296QsIUL+j7/Vf
Z/o+JNr2Kmur82C8nKkBAbbVylF2gUUU6MpUBykf7h103VN6DIVtnpG6qFwk0PGNG9agMsrVd2V4
oiHvdgFf4e65HF5GpAjpQMoDkowKrBr9gImEhASS0RXShmb6zzjUvxwbG0cbfSjpmyfHv/VS2Vqa
oE6NeKMmwzcV4ujtZXl/nl0EM/G7SD0csJUg3ubli1oyY7Q1VDA8qvMbkdMXqT2MaF8bSEShQ1HZ
W3iKeKKHBUh8HGLxP83U6DGz8Br7FiQHJ/madMnZ7oMn1ZH/smTUZ0uleYgsqPW08DyZm25yoLTX
MRSMaEKF3Tplqb/jvlzr3ywtMk4qfGTqMIrizCJU60d6nzSAFuoIX2W0LKcUU+O6R6shcQ0g+bcX
b/GjivKHSCBF+Wu2pxodmR9ZrmQ3avSHsur34fQzD15Et1w0STMFdmUHuTF5TZCoHGwHGH0Pvwgt
gMF/NU37a2IqKxnOdTeTL0ruLJPd0M6UVRHGPxxpHykeqx1YhBhQ+SaQocFEKXQO9T5EKU/tUbVr
93qunUwPcxFUC0rsrsFYblcW5yrNFL9Do4HP4xxI4zxwQ6kYm8ajeV6Eylnp8c6r0wfPq38RTHce
VMDJ7O4dI/xRt/aXrgZpk8B3TlfCtyqy2fkGB8Mg25QJQHPMz73WtF0PR5INriX3dj5B9YrOxrhH
1AYdKlQy295/Dp3q1PjoDxXSU2Fyb1OIR35l1wz0aXiAtIXsmpbz3PHqH2TzGYuJB4T6vS+VQRul
s1cyG1W8nmc/WmAfuGNZvmv0iTGkRYEgLBA3W7r32UNQrY0vgR5+q+qaUmuMG5yl0fCjSbtFUfku
jKBbGnp9DMjpGwlYwGCftSJ9M/jLKm9/Je0Quolk7aoJRU8vkT47HZcnVfWVzy4C2eynU5egMsGh
ANo5Lwz4WlHYekJDULdR1C/hC2Eep6B3h9ed1sQ/8kw9Fqj+O3A1w1B+rfRV7M71T7CEapmADlCe
4IFxeQJGdNAMK7dFfU76ojZc2OmAmkp1TPv+V53YKH0jsXIesvCe1keMSPXKGogBLteAvIwyAeFU
oQo9zxDNTkUNT4PUH446VhQ4OWdnw+s/xf03W052dU6uOkAWNH/fHvj6WmVcDj8JmiI2+zweBVat
yx0TD3CtqBs6kYF0js1fjeHzkExdbVyFoC5OFVAWJVjNvIapNOjBdpke0eAL1L8adTjbpfyke9nn
YMx/FDhuT/1jb+h3IzYdK1vtOtpbONhwe1HxV6lfiEP0IdDpg5F1YTIObsn7DSXOXdNOByUyTkWH
lguwtNuLe42K4n4U02R3c8cY8yvc8wtvBIo4uarv/W64KnUZ7/YyLlF2ASQGTrpFoDwK4iet59Ju
mt+8vX+u/IjF9RZgFcuy2FnzvV0iUtzbqYPJLpoEpmftSi85j43zbDx4Qbur4+aY36Mk9Xx7XLFz
5juaOxUsjmIBCZs35UZJkQzNQya8rQjadDEb1dql1k+QB/vbI12npCINAYljiKcV480S7hEPmkQW
beveA7tq1cBNLKf4lemPuVCYgAvVSUgWBz/4+j9uj72wo2QTZRaNHJGdNS/s+17cDM3EufWNxB01
WvYNWYzyjwwETsHo5/Zo4iK+WlNE5IhVChf1PEpIBiYqusONogOmEuyHkgp5WiN/OXhn0Tkkk3xo
1zBtSzGC8EgLgS18/XDUsmiYlIkYEXk5rV489iT1pw1Z1zS+Fp7i1sU+6uvvwZDcmQNOxYO3ayD/
aUNHPvekKvUjHJZp20Llvb0cS4uPSjelZFZewbzi8jjHUp21etwDV6Cf0ffNY99D4Cw/GaTrbbtW
BVtafEAc3K0mtQqS8svRgk4bwyGjbYcrxhGgEa+Ch8Ir9rkj3YGN2iCCdiyB2dye41IMoYfMA0QV
iHk6CJfDDuxmWZbYYTgcnqawOUqC7IeRClxQwTWxv+GpcqeHCKmUU/lZbmLaB+HKYV46YgBmyM7I
icRJm00+pSVYeo1MB6MKXozUx6v5TRmDJ/wJ9hb86SzY4XCFGIqp/rWyAAvrTtHRIHrROMAvTL1c
gDGiLlRHEZs+jLcI0O61YTjAzpdr65PvaHeJOfyKE++bgNZ7afKWl83fg9y4JkJ8ljSdgzo6+r1x
NofPgg208uuuCmcCc0AtCbSE4mi8TS9/XQ7Macoc9iB4szv8HtCz/huhfaQlAIgMVnFKQ2mjotOG
ngQ6mrITurd/wcIhACyi8SantwcEcnaDy5Vaj2be0llN5U+pZf/uY9r5055rfRdP0spGWIjqJArU
VUA4yAD0Z7ux7LxB14iwrq+bXwyjOSbx8EmKlDc1UtaqZuLDzqId3SpqRyK8QlSYjRWAp+5rhbEa
5XOhBWeB6/TV8ITA5iaH2UlMcrXE2gbVF1CedryWlC1tPOh3DnEdriFYtctPGxVhntY+T9kare2A
qvpQ6YcpYZeNJVzY4RPCRRptjdvfc2FUFQS90Pqiu3J1owy2HaJnB39sSOtHQ3F740WT/L3j9/eD
+sNDzWqYnJXXw9LxfqfW0UThn6tNJPk1MEaheR1E/kOreGc/kF6lrn+o0lOjoP30bCZAKzPEkv9g
trAFqHQTvx179v42kVpEkphekjbg9Nt+H/CezhR38PW7IsMmXbjm/VEKSrUbNg48DtL9ecLg6a02
SRpf1odpHE9Hrw5eu7bbKagKxMcKtbNJQjipOd6e7MJFqlJHAmTGhuYSmR3VXqkQI85yQnkfnQJN
O2kU0xHXfFEmbHqQS5B0Y2V9l78sFQdbcGkocMxaNwpq8Ag1d6Mbq9EJhdwD472GuJdqQA+rBuIe
kq5a+BtF9ac/mO2HkWezHTQ5lQqTyBjxAI2mbzYdOmRc6sQ4DKO8yb01kMlCJKTayy6CI0qHdx4v
Bt9KPbOnxW10+DAgrGvk9d6Yqn1kclNoK3n1QiSEgGgDIgBUAWRydiMi9KqEsiUQLYaxzdFeL8F0
DtJnr24PtxfyfTvOAiFlQBtmoG3zIec9oXAIjEyFTeQ2cniQA3xnodhNaM9Eh6EKe1euxpOnqII+
N5wNa9iaknoqDQMGaNXdKW3xD8rBG9xa7R2iZ7abT/+5SUZSCmIQtBtvK95Xs1DdIYyeYTzBt0ar
joQYt23/4FEugRu8hyv6B89lBAMFNRrFZ/Dns8XvMBxKEgEn8iN/HxrpeZKzt6jP3pTqjJhFHQb7
Gv/lgUfV7W+xdITpNnMZ8JRSAcpe3gmqnZZWHoSknJZQ4jC3A2EjnAAzmOUulPp9Dc/q9pBLF4LB
+gLF1CmPOPO5Trbeew7MU63rN+oIJKY4WBl92PFtQIcuLae7FLLm7UGX5mlCO4eqqVDqndcF/DIo
RwPQiqshr6LYyV2sF4+Jhu+46m3tdvhk8YFvD7kYqgRQiSoQauZXBKqqbCqvNDi/TQwqGgURxFpO
aMsfkYFFwnQzRFDtrIqNbK8MvbTEgLPA/VJn56Ez+6oTKre+jukeYSo+mA04VbzOOqC2AaKRXfR9
QtLCM1Y6GksBhB4KfDlkBSg2zuNjUSO0HTJoV4QnUfgl3dmgven+QYuV7cPTAerpO2lxXvcYJpzR
Eo2h+hxsM4iqzEDYnVqLWnsrUX9xKRmIFz8USRCHlwcEL4w+GkYOiIAKyPBGi7a/F0/DUW62LD5f
z/8+amt56dIzSeUV+D/jqpfj+kUqT5i6sGGjc5L/wOdrM8o2bkOPo86xSYGWZvcjdN/0UfAPb2/d
xdOiUT2XSViv2WdNpMmRjXi8W3bp2YnwV2mccxzl56B9VrHeaOm03h5x+bAA/hBMswVYQtfF3tS1
3K4IfMPkVsKDFPtoUlSPSe8fA0s7wtDHrC5704o/ShcpXoMXEO8AotLlYk9xrUpWV1E17OFQR/s8
MA9FNh3iY2on27bACOYBounKW+uaRiG2Md0agMPwnK4KxahCd22QgSArNHVjd7xGx8madp6GcGX5
IHkSnfVWfTBS9S+DboUftMchSV3RuRjbrEKPyzt0fYJ5CBbHfR1teLxU28LC2kVTvL3erjFxl/YF
vCQKq2wLOC+zdQrKclQTiEeuZU2HwpcPBh5K3dQf0DD6bFgo3qwRMRdHpGsocNWWaINffhk8i+mf
turgyigMKpO3y2DTN2QCRvemM3gWrtEWlrIuKuYOH4ZmOxfG5Yi1NtReYNbETpiXeiV/UurUtUbr
NQiVO291EyxOEEEWGdQXKMJ5j8jGJLDv9Z5aeGic2qY9OlV27pLy0UAiLN7hlryS5y3OjxPGWLTG
4O9czq9qJscKE+ZXOQ+V52zxF9kKcYZsekymNZDkUvQkoUTfRKjeXEH0qSZHUIHYMEEAf1FpjhVx
LDJ/1rUKFOdRTlH3U9Yu3qVBxeYUjW4aSPPbAd3ZBN/Yii9oQEtX/eegQhgxljeKJ+/yzMG0WX3C
rmF/O4QtDkv5jq9I24MgdrmwhkfbsQ4YNh3DHaLrT9hpvwb9eBAs+SxO3iCWmKm3EqoXLwqgbIQS
ei00+WbX7jRGvhHjTuKGrbot6l3k/0qmF0WFMQhLHfIiXY8uQe/MrLbN8AdplUNCpesUT3jfz+ac
lVkcZfiNuMVf/WTse90nFDgUjcFOxv02G9ZY+UuL7AAKoVVPa/eq31ykuEE3usdsAd1WErlGdEdx
56HE/SSVvgyxhR7XH6Xn1IZkXkXsK3OePQLfgAftA8tUxuYYqVBcQBmnORTQANcGuT1iYfqm2H+n
U/Lfe8hkyh+GFsf5Q4snTutGGjtWeIIPhMJrzVEdx0NApMWNna9t7nR0csiDNP8YS/4ugnp3e2Nf
A5BEtk6yDmoQ9s+VYJRtdKrsBxrTxxpb87WT4WHOjUDpWywYFmS21Zdm8j9Lq+zrxbSAirigHwmp
qnlSOepVA00MZGhuoeOO3V4zfK1a+VtZlUcAGacMSLCTI5BI+Py2Mm0R6efPVAdMPd1EbQkZVCgk
BpMP9GP0XrIRSWDYRSL182Xvi1J8o5/7GCFKqv0e0KTjeP4ewxo+QrWyBxauCCK1wF6919Dm2clY
B0bsNQNQaIO2QE2nJMUx3PfuSifZhvToi3INg7WQyzMkKZFodkGdFD/pw66TceYowa6QYJNvDFi8
Oi1a5Z+irL5bWWRx3cwWmWokFBLRApKvhBYSv3WctKJSJ2PwW3uYqUHT1GsJdWTU3aXigIamayJu
kKCbvDK2tjg2OBHRCKJoN7vqQ0eCnFUozFL3kG42TkDPNkNz6gv572GwX53xdx76x8QOnkFLPTVd
sffsX7d/xOJKUwQRqCihcTI733i2KhNVLsDXSvAdQR0HweEu/qRL2j+3B1rcRaJpiq6Gzt04uyea
1MbmFcc5rAJxfsK3w5U73OSVMXZrdNxNEuCNZgIgvD3sPGALGIRIb/hTYK3ntyI2Jnj/jmqHXIh8
ENUNzwT3gh6obsXbQokOI8JNMinW7WGvrsV/x7XoylvIOl2JFKWy0dp6JKMW0YQ7X/DlwwCd5nCj
I8JvmMjrlK/SoQbWjy8eanPG2uaaRw/xA2xKK9zKiMg48yykknt4kZ3WuSaWYTWGWD5CTVKIdwNi
dtErRjZljIwqCK2YiI5liZ08YfS4sg7zr/7+K/gFoDfZYFeltiqUVckOEc0ozX4ngRLGEXdXyfWx
xttVKY19SeVlZennR/p9TIgxtslTiheVWJkPwQMvwNrJK7tzozg8CczqiEJm7N/T2NkmMhrgX/gu
G0v5rwnYv+PiGiKOkQyX43LcaazoGqqs+ICQhTbhJ9fwYtQUfCe9T0LMz0aEirfS4fZ85yf4fViY
V2xykyKaIk7Ax+l6JSbSIDZdtTJOQs6wzerHpv4VYMJ0e6TFTU0hAmYnI12XWNQozLUyGVF9QZLY
UbxN1BYHZBdeBeU0V3/nvYxHAqpNGDhofX2Oy9Xa7dLHfSf+K+xtIslskaUmript7Hs3++1jJiwG
rjAnggH0qrYvamHWm1x/0IKvK1Ofx2qxyrzJeJHpGjm9MQtfbFM9zCpQwRh0b6I4Rbe5pHOWnOXm
xxQ5B9oFWxkBR4OGtll1WLKreD46K6d6KZp9/BWzaB2rdhdEat2/k+rf2QzldMjj/pjnkeuDkRCi
fQI6tzL7xVWnPEEqSK59FbxjON+FNlS9K6JnDBBV6IZVgw7uptnnKTLbbIZAGg5ykq1suoUpa3Qs
qezRhbiujci43PexAWjTkIdN1aCMGW43cqbdOeargdg8ictKLUgs4seUgE/NiALHBYQLENss+Ziw
3yUjDHo3GQFVTfoDAuIpyk+T5eApuxauFkdDYchUGFJ35g/wluRP8gq6DkIUcegRONPR7MjOpfy1
cNbIq4uLCRoUPTMCIwScy1jRhmoR+D6hsVXbo3jClA0OOFa4BRWA/Cdyp1753U7+qxrj+4oiLknl
m0c4BafLYZXcpodXStwCIHRjBfFpjA1VrV05HVfZ+vs4mig8g5VBLGnWnIskpbEm2excPfb377QM
FHRKKzzF2DdGBlAt/C0qSWLK0sqts7iyyDTpNPEXeEbeGE05Bm//Bn+vfRMCUUmenuGspUw2tuER
hGuCmgu3Kx0MbnmEPajfzfuukuNLHeC/HjMn2YWXjBvDq2W2R3hNAjvr/FFWISTReOej1ge3aVaO
Tk1bzr0q7t1G63YG7swCn1WG+ecIsxD9UATKQYh6htz0VtySYCFCiXJ3aa10rBZn/uF3zK6BwQ7C
mFrgv6yJLPuuDV8Dxd9Hzdchc/tote27EP6RGBB3noHUw1UdMMoqEnWTU2pEw72oA3YABwSUG/8V
xficS8G2CdJDhGmIkKXyquRLbKpr+1vMah6ZiIK0AoDXXyPHuqL3DbgiWDdGWB8b3c6zjW2QmTs1
l1x87TdeJO1CsmuEi4U/QfsH2TR4cvhHAHtxP5+HRlJaeDMd6ZwFSwQzXAQ4eHzXW1n5FiIZm5DD
Z4jQ3759lo6WgNIDxxEFtXn0sAtfLzEp7lxNabbiQRjwYrAPo8boKeDhh7ifVnKqqxaxiCQIZIOR
wr/NIZO8jFiTWtZy1HHr0J78POa8xaq7EsNdKew3Xvc6VC+U87f45VqJdUSFbyObwwFNiF1g2Ru/
erCxIoGktLLrryoh7z8LhirZNDBY8GOXP8tOU3CRodG5Gb4WgX0s1cc2utc7Ye4OdZUXjfwmGI1C
E+n2R1g6cNr/jjznQ8s5nrtmSHIruqaC5F76f3vhr0B98ynwSdXq+2Uh5eAD0Pp26NEbV7dwkCkh
si8D75dQv9P6e6E71vY8n/qd0wTP3vgNrZdNm67RJ5fuY2pNupBLwj53Xn/XEz/sq7Tr3KAFwY2k
lgB5hKRUldc8K7G3v72ui8OZOgpNnGjxTrr8ol4bDWo/YGkfcpQ1qd3myK456pOB9Zvwdv+D0aD8
GuA7yWfn2OXYr1K1RcrTTaPgIDXokRnqCf0p0LwkH4rzfHu4pZMr9ioYWvHHPFxYI+ayY8qmyTq6
zxBvRS9jbH5AGNhI8CZ8A3XBYq3+vnhKAP+LMEWQJG5crmnU1pVk9JiI98be1149hE+C305g8MyV
dtxKKOwdMFcbamcFWrCYgBj07yDbQKu+6je0nlOhQMf57GXq7tjmRR56cFQbpsg7a29DXbl6o29L
e01EYOF4kpZTLwPUiei1PMt8yG90LatRAvRVrOsMaSchDFvLJQAHzF9q/SQYALc/7sLO5ZtSBOdJ
ICS2xZX54d1pl01oqyU0W0Mpt7ig8v6MdkFzjiUT47y1u29hK4FK5uYFXwZodR6QM18f6iYzWjeT
aMIFAMNFehGZW6GTpR1olm1bJVmZ4uKg6Nrw7ENXhST9copWG6ejA9rLfbCsZqeGFEtQNvJ5yle4
bkRSuf99e02XNhAtsfdeBg05KgmXI1ZWNw1kNh2YomNn/hIY3ICrRAtwY9FeI/m1tfoDaK8/GRaw
F20UgP9Xwdbz9U4bfE6MjKdZThdcgBq8PjkP0TcpuadZtRGtR8v8z7V9bjT0HmkgKTZcoSt9Uyey
G6mxiUiKOrlCN7vyXLXvDpQPcK4/Y2i+cX40XXnAinjl6y7FCd4dQvaeW16+ir0oR9tTJvN5hXKN
SGa72OBZ8s2R0h0Me7hpmNlnrxEoQtRJ/3vg1ymkUA61VMBec6Sm1GiDWukxobiKd4qWnbhh7xFT
7lQgMvGaSM/ixqL6asNzEEzJ+bVmx74TDUHB+wRGceE7ru0DoYYRpUyPUfwbpoUSjoepX+U3ix07
y1lFx94SN44h+MaXO9oYu96H4wsbP5d2jo/bxiScNMIT0IYNPXuh5y2EAEWQslBx+4OdDQYXHBTg
K+Y/uwuoWWDqXVXsbM3Yihsv7EF8kcAbwTcwJkjuGShG+jvIkitlhCuVArG1Pw4tYvaHAKlmJgsO
JNUVQqFB1Wwd+0ePX5dRI6vclKdBPpqg7Ox835LhaO29DmdvZfr60uqjwcidRFyBlnb5G0anLUtd
T9llyFGZSATkUnbowr2OiLYehuB63ADTRBAmZmSezNL+0ube0c7XGrVLkVQIaaP6QSmeSuXl71Dg
Y3WFnrduEnVPudXtbd6Nw4jN37QV8s1hiemEVKxNfyGJBOdOJQB6PVW7+QN50DBGz5ymRQpQPcn4
ZLbwfv/J68zVsU1Ei4TMoDlO8VoYF1nbbNOz1Sn+G0K4gLbS5XSBNsXg1NrWjVrjrtFgMkAgLc0X
3zfvQgwa2fM/U7PZDnVyl8prFeGlw34x/GznaU2ulJGJrc4YGye5ABwNr8MBgifjqts/ji2XWFtv
SlBr/32/MbLoJIm3sjZH6MSFYxV9TcEsBHhQZJA9uSgxis7KnRBFC2N0WvFvBLS2C4vX/iWVnqRp
jRUuNtN89UWvh2I4LBJ2/eXqJ2EXTlXkte4Q/bTtf4LExKeQgsRqdBHreDWQKiTSqcLQRJytsx32
WNxKQ+tKfGYhDu954alGoEm1go04VAbHbGWFl7aWAntJBbvMaZqjsqWskslIos51imBnDMZGSMvA
AL/rRvu1/z5srSoQJmF9FN2Rv72sDL9wopBc0XiH82Zxrox57Bht3yThIMdSv0Pv3R+d5zyvYTiX
iFOhD21X/I+kjdveXB18IYoAcCFbgODAs3z+nqgQVkvijsHLLvge4KDcStGPIcyerNJ5FujhJs52
3eRtZCn77DnNfZo6Z6WyNv6kUK428LRo7gNHr7Za+4xo31q4uU6JqcFBMoGMIF50V/uh9PW+q7za
NfkMNpbf6JXGdXDw8Eto8cKddOOla7I3z4PsYtovWBnxd38VyfSp8aWvIvzSYll5lFxvUtJmIbZE
iwhu3/wKkKF6p4Om1m6V/2gJAn3Q71Ek8tM31YpPES6CK1tkcUCwo+BURFFyTpHoR/aoowy1kD8I
lR/WS4d3p0A2GtlTp26FRB3JBx6rYO039IBRwBINYTw9Q3x8gVJwP678JP3qoIqnw//+pPn1Qzs7
9Pq+dotah6WLg6ra8vZFfqDEgBR/q7Qujzz9n32MJszvUYAiCKCGxEzvVn7J9fkBNAy2AZg9RY0r
fVQ/npTCbJQKMQwsw5GvrosWg3t+BR6veYikT14cay/cEUT3K2Nfp2JibA2Mq3jM8O9lXGyyyZSa
RsW6Mns05M9td0aRQLH3VaiQGyCuFpyz8G/JWaOJXx9bFKip5ZB4QlO/KuD5oL/1ZGoq18Gl0EKO
tMqpjlXMv8OSHkyNz1Ouf1qZ7fU2ZFTadVxHtB2uvNXAgJlKraeVa4f/eqs1KUhXYOG9to+1O8Ob
NpaOFw+74P+TDnoEHTQHH82OcF5CRPCDndasXU8LbVTKA4LGDnAL1OUcAqnLEnw1z69cieSzTCkm
B/27bdLQ+Sfx8DEJ62JcK4/v3rs01o+Vxbk+EDxgQFPR0yRMXfXlx0YyRjV0YN0C6wobeBanCJmS
/E38lBTZi06JkZwx8NZEboY8SUC7pGxVJ028oC9vUAOYK/ZzBCaSc2OWKDlx1fR1qVVuhO1pVL9W
yU8Er2mwlptGiIL7m4aQ9RLhDO38YPfcXobreM3oREQhFUGAmCObVLlNvCK2KzcwAZZR2ERNdKg+
WVq2CYFK3B7sHXdwNVdkwLnAgHQBN7o8fokc+8UYhjVbHwtoUGu5TieK/9r+eGhwzXKUk/SA3W0R
4barJ3eKlZzRUV8LhtfpkQE5UYAUKMrR45z9DtsY9Twf4R++BfH0WYJnmyOpUFkAm1HsFE5DAkXg
wI8SKYyFhnPnSTif0sxq3X9WFkXkYrNF4VdQPxKIVdxuZhvAzow09mK/dDUq2kCRN/UnBZhomny1
/b8t/F5xQ94kvBaLo98iot9u1E20avpxnVSxJB9+hYglH55qfSdx/468P+r2PCYxCN23bnxmZ75U
SOpmT5UN1FMyXAnb+bSrV7bhQnwU1DcAHNitoEghDuuH0cfMU6ZOsbDlbaqtKPnoAc5ctNHS0Niq
aDqT8O099cvtpV8cVaeJZyI7RUVNrMmHUdPRj7K8MbCHDg/JgNIOH1+IgAlHnwqCo4RkbWWudPMX
HsWUWyhsMaDoY81hSXbRSeATiH229b2883+FsRsGJwfH4rAqEB77PRZ38fQcYzrWKtbKQi8dQdBg
lCK4j2Aiz58n3D+GL2kFt68NAox3yfBq6G/iChDvwbGme1dgc5K89TTiRxO5V6FkzqPt9tIvrgJ7
HdAfUfj6BugBjYdalFTvQBrRxGu6bcYtDO9kK9SDBUhMXJCikYeOvFugkRlVa4Xy92ri/PDBr6GR
pHMjXQlERU6Smc4QVm6u6Fh4nQoALACZs89F9GjBrje9O6v/K49xYeZbZOXXOK636fipeTOlba9Z
mzJ8LRLMmdW1L7VweZNKC38PUL8EqVndYtDTRLKhULsOjYl6elMPk63Q5nwjba1QQFv5HgsXgUgQ
BSGQPIWr6PIs0EKX+kLJS7fvysfYmWhPyECLk8r6pY76X9NkYOb47x0tcoSUm6hWM54bw06KrXOa
jyRVHlWTXln7aQsJ4zu5mTXkacGr4vKnZXZTyOmglm6lTYe+x02SMyoK31JIwTT3N3oDCQefdFyx
V1ZlITaLJijaYcBjhQnd5dBKW1rToE4llf1mM71GOQS+gpuAKu2InJt4eA66kJWLtg4VDbFZoxp9
vcA/ZsXzyo9ZWAdRphV5AmAH3r+XP2ZwRpCWpVm4oz/s+uRlqodNoqgnWx8/tT61PdBHYZmdTWON
MHrFk4KUJToO6DML1YQr2lGVj1hCNcRn1Upc+MgoQp4SnJACDDCAGgjTVBljWixGXAHeodC9tXJw
NcOzZsY7kyTTQqu6/SX5ppsm3X1V9huqR2tBZeFeJ6IIXhQppdBFv1wh0ttahShXuA5kF3pcG63u
N4EPIsD+3LTSbtRxvpFyVw4/dWZ1HEcI8yGFUDxCIzpGo66tVUAXssyLXySuoA9XjBkO6IKPNlcM
jF6H2g+WJXZyypw3k9dPA41KBDyxVhzr0XyrST4VXM1Xts7CPoYEBF4QPBfP7vk+ruQo1byQ272p
vk/Fk9S4cfcmNPBqIsnQNVuxk8VXE1DcUkqwxiEPCihjKGtPsKVvRFUKiRP2MRamsyMl914aR3JQ
uo0ec+s6XyqS3ijJPuXtIx40R3kIv4lfMnbGtg3fBI7G9rJ3KwPBufRX6+Pi2MyuACiz3MUEWgAu
cyOJ0Qj7YMpjzjgCwU24TW1YLInq0Qc5IAyH7DdyuuY/nemEmwJnmpVX2kKcp0TO64zQyzNkXs1q
Sb+VPuFUCwXhTtdpCRubEqoHUrc7PdbcYJUntXT5crEgT0dZWIcAKd4kH3ZlrZumNGla8W7o5Vg/
Lb/eCshuj1FUUZlbu0jQWDj3Qb63lfLIam6raoWsvAAwgYNOCQCkMKbrV7G1S6cKDVIndwsZ0nt0
CNrILTfjRCgFflebrxUMG5oC29gkLdPbnQAQC40HL8J0MvxdpO1R8Zq122bhxPKzBOMEV5Nrrd2a
3ibEU58TmzXHxvpCtfGEwD4+J9yGDtU9qhRNEbpD+6XT1XfaE/2czXrQXfpKAnfDphQIgivGfIVS
zCDFVeFigrrVmmYrWemhPoxVfJfrza5onwugNhmuXjGWUiG99jUP8qV3Oj+B9iSbBY8zbbZR1Ckf
SPaTwtXVblNl6Z3I1CZMaocScSg4ZmYo8S6V9mHVfhJ2ywVEhtuxayFeUOaEhUmeLvoJ4u8/7FUn
p9xZZGHhyrlAorTvvvSDVG/VcQ3jtnAUL4aaJRpa3lmelTCU036rfP9BAG6E/LHT+7vMJyBO3/7r
3PBwoPPJMQBSSE3scm6x2loj1M3cFWUwQQNVFWmPijjmeiun7XoVxUgi/kMdFkCby5HCTpfTzjLy
d5sKwJmi/wfbeytFawdocaR31XUec1BO5ltGKuI4b9rczQgigaqexgncP9V5vV8rXix0eZiVqCDR
30I0a27SmeiFntTZmLs92prkY/XgH2wjORXA0TwuDdHQpZe/yS1p7Ua9TsYuh55tS3MIkZxp+9yt
6+qdwTvlFN8r8HHyT2PQN7WWbHLF2fqEjNub5krxVyjIgsSgWkDlAl2L2QqXhREpXVnkOI6X9b4Z
KVdZ5SYdgDPfW5GzU+xPfXOIq+6TgRm6wDXZYXqXplQbcZJcub4WQgT9TAHb5g4Doj53cpAl8E09
Bq0uYI1mQFe6Sc9SeGhRJRcvSr2Q3MRAVkXAq0qMq1fbQaJYc3l/8wNAjwuECqR4VeQ+HwJEnCeN
7bUeh2h4cShelyMnlhskil/1MAEKS3MIemJBtOrbNfWWpd2O/5W4SsU2nINyjEDPixRNareKOcE6
KTHvVKqJG5kDtvLdxXedTxTUOomTAMvTzp9NNA6cXgWNiZ41z2V2vVSfBJ+pxvibqoxIJD0UnyuF
aGVvFV5EQ7QCJriarqqBB+QdJhgwPE9nYWTkCoBUBRQn7vxdwCKLwgEtfIUHwO3ZXmWsYiQEALDH
gCWvzUt0ZmK1uRaZmVsb8gFrks+6j7ePugZRuCoBMYxQSwEVoqAzNC+HyAPNuiFlmGGgVxlkx9C0
twnKVZ3snAUopkQ7TIvWMI9XAtm2GJc6ECqfuIpf3e197RdBWVuZm0r6ydzlRU2HuN2GprQLSL0l
yu4qjj5lEm2RYTr1QXtPBr8L1BYn7rVu+dW9J34MrHnkOMFfos9zubGkABqZKUmZm/mfHVhiGcHa
z1AR36Tp0/8hxVr6th/Hm117XcpDxXc8Jl8/o4C5sTmeICbc0hsPcsysOapW3WycdPf+rhWNsSDc
OfFOy1e22XWSxdwpf4OOgD/ALpjd+aWW5wiuEseNSN8IM5YsY3StiZ6UccrxL0vurDG5mxKoIUWn
fB674D6R0cvPozXx0aXDZRDTKcSy79kZl5+hiqqMchQ3Z8SLtc7CnbCxDTjrXa6vTHtlqHnZH+zL
qKOim7O1cemoo21LA0rUuqPVfODKu1JsdaaE2BjxmcxjVtstM8SdorrKqR2gD5diBsPGarLspzwi
iKBnL2FcPhNYXCnVviZWY2+97/E4fk9B90+BtLXMwL0dW8Q3vQik4hfhykqlQKCT7NmNESieY0wZ
V5YsGVsBTWrb6MfYWr+nHGt1LJ5uD7e8x+h6iEqn0BmZjdcGdRa1XcQloXLM23BXNCgk49CGpsGu
5OLoc6rc7D3Heclaf9eZ6AutwUevL2pmjQAX1RuQfqSbs+sjhIBjeiZpgyS9CaaVV+3rYdqIKG4j
NGSipuSl2cY3zsaAvILysrIKVxkTMm40X6Emofl77WFax2FuYFOZg0FujwVKJENteZspjwDhef+P
s/NqkRsL1/UvEiiHW5UqdW7b3Q43Yuy2lXPWr9/P6g1nXCqdFrMZGDAGr9KKX3jDg+4/djTBal/z
gnB+/Xjs6zIvuEokbNCqYnDaoeI8/BUjqLRRpKL3M6+pf+EaQ+mSyB60xBQMB1XqD7HgCsndIYWk
JBhSFGOA3u8FlTHvO9BgdIM4iFS/Tn31IwtMtxh+f/wbr7GY778RzTvg02JjLs5JQoF6zDEE8ESJ
U0iJyw5MQ/AkUkMlXtJ3wsxV8HZ1I8HyZutKWNsfaJkjuifgr+J8XM5ROheV3bTM0Ri9YA3liiKn
sH6L5+6QwG5QEd9DffwY+OFRtp+lOjt8PAPiGCyOJX0RZMtQn3W4MbTLH9CGyZSUhsUP0KodPcln
HetEDfumj4dZ/dC/x1lMtDpFgdyKcagxlPOAUhOkmoH2wuBTNEx2jYNHduQ6KZe8KDcoW+/t6lKL
0gctUBNf6iUJUQPxEIalTp+F9l61L9J9px1adP5am3COYnKYvQ3m7JrZlpPwysVPpwuKNERSpnmJ
QqxaQ+8NPPXIa5WDPISnNDG8ljgkr5ON2udKVEF/HX1loaBJV2Fx5lCfnkyuJO71SH4UJfuAygkZ
Gsed555yRpRvjHidGXGEbKpJAvqGBpC6WNnZnycrrLDSUatih7AwVddkZ/UI06CtGAN9VSmtij6z
ruBZHPgUTqIbASkH9Sxa/JGO0Li+ka+thJgXP2px+896WJAAsd18qkjN2O2a6UvIkR7xhXmHnSJf
71Qbg16nxoupWMy+lpSZMYupKOTcNWwAR6Tj81cl+5b4kwsH1o3n0rXbDa3h9XGJJNHooWJ0he5J
8kTBFhjJgUr+kSvGySQFFXQBfcAUlsaEr7/2dgjnZQtTsnrHw3dBcpHiP4iOxTybtd6ZgcTIMz30
gAnOscjGEMEnlnYUWMVc4u3Q7qwJtR6ZZKJWdm18NqFUvadN8ID7UD8ZQB+aqEeAlao4jYuPL58r
L3SiIU7+v79ysS6q3saJrknC9PAfunqFfFJHlSoBemoROAiaSL6heu1ZnQo3S2R6nq+7YAyRGfL3
viUJ8Ooo/SmyW7FnBU95jjeio7WAjZ+oo1ZBjZgesTjYfz2W5QTtsTOi3CuFjRuTOYOWtRP13sQE
VKTTEUiVLk09ARQSXi8CwTSNnCyNk0eDKI+kjbzz/zNtQtqSGgP94sW0ZXqGs52d5J79gsH2UTdp
WwC9HIgoQVKJHyiOtqz1B8y8ZL/yUvh/s8xzbYZHCouu4OgFlbmrjYfKSL63NsXKQfb3artx8sQv
uXzFLMyf2P0Y/oiywOIOkkutshJTiwg17igve7peHHTtTXe2qDnX9ysDIXIN3UkRSu2LZaqkfBxx
gY08K5WR5e08Gce9MEYXs6ZpMO8G39rYvCs7Q0jT0z6i1MLXLcmXRmzaHZ0STHzM7D4CtheppteH
1TGopsj1Lf81LvUHO+o+J3X+7FAOafPhJFfhTvoy5Qq+P1t0vpUrXxT+sLihKILKzJJEouZNOIZJ
xk+yaOZN8j4pw+M0l692rz+no3Qy5eSUhsg1IbSjqG6j1P/4YfA5UOVfger6EyU6eyvWXlkaygmo
c/DsgTNadmorJHeKQRsi+LqRG2IX2MnZThk/tVXrGdlel7YGXF0ZgXEliWV5wJ5fntmut8Yu7uPI
43KB8Te7mY3DJnU/LL/MGDRR7FPiCI89OKfWMva6KI+aRv8GgpzCR6AdlODeGvqtWOs6pkN50EAB
nk6fkG9dXModqYSkGlKIbEZ5Izf611iRf/XV1zbI90Xcfomq6iBnxQ3Op8E0/AaP+91BGQnTg19I
BX98965NkjBvFCaOAlGxRMWDBGpQ/CSdlGd2Zlg/ZFJzZEO3bobBcVju9NLmXUySnal8fani4jyr
sew2Md2G0M6PJI5bwNCViw3qE+LaFGCQuqQWtFg4OiwD+sHIhxb9OZXRmBXqfZX6tU4QcmmTgLOd
1YBGW9UNpzu9n7/pDnY0hZLvpbg7D7X/2OjnRrNfTdLpWgZMLWnk1bAfqHkmKmjnLQD+yvYG301K
L7yaAQYsFrXv5VHuA5vfXGp3HR73fTW/TIp/M6gA0iPtVzVZN0qm/XH08Dmt0pP2jHTnbVvnNOOn
t7ap010xDSFMN+O4scYrG47fBsAJIh/JzHuU8NfjFXVtmyWII3i9r9wVkXr/qZLVhyQYXyCpfNUc
qE+oQeG15qkj3gtx9D3Tz4Nc/UY6eas0flWZpr4nJIkQ1KV1Brrtcm1TZDAjqUE2bk6dl6gJP6HQ
+SoM0prm0aq1OzlOEdFHzE/2Pwmo1cZUiH9+8RK97yswdUBcrwJw1UgdOS9jnBDkzEOUCEkkOswq
thc0D5Poj4VyThTyairxYaoC8p7krrbbn50RbrH2r3N/ZoIqomWQd5CALCp+FFdhkLQBsrWoJqDj
fNfb7bkxw0/xnD/JOiUAJ3ywQypv+SS9bsyD+Mev5sGhRyQwrgQQi7wyAEol06FAvQ95KAuLeIE4
bVTcIZLuQCQWYsYx1V8i45hr2sYirBwVUN86+ELh6nLV3cdyMzalzOrhA5PVBendXAyuk2OkEk/7
ASJis2kRv5JdksFTR4BNT01XX9YRqXKXcoFyvDdSNBC6KEmOFyQG0GowuZUDj9U6iGoGu/KUSRsf
vJJdMzoAJRHkWtjrLMKSTs/M/3VzdXBYcW2/rGE5WL3bd4j5dhNGZZ2J1C7eFIpc/SNnQiwip/8/
bdwE12mXqGPgaU6tSaBNFhdr38SjZGTm4Nl+8QTU5XkIW0/2831g1zcq1TdgngD+jXrjlbnGSnHq
aVzQThAQF1Lcy1NPBUerZcke3oFOs02ImRT7MrtPqOoGWHSAaPnThNFntSMqNZ1P7YyaqUHzJmx/
56W6k4J0lzdqxFHo8YeNX6u0/2lo44MQ1fr4aKztTgd7QiEzKeSCFhe5IlXdbEsOvsY1ORG3wxDF
Nz2CEilGq+h6GnGycSdel16ZnL9GXMQpwFG0GtgFMlo6AF8qbx2jBuYvG1C4CMf/8/fxdgLkoJwG
yXhZ9jNbUxqjDKHFGLfDQtVvCh3/zMyF431UTOdO5y7+eMS17f+OLKejTbJy5Srcxtk8KC26nUHz
U0MMqU8UnvYIemd/k/1QAsKuVH20yuK214tP9M3+fPwDxAQuLjtg3LSGUW3BZUEWC/DX+2dL8LnV
HEXNuYhuiM1uAwPwjlWeUqs4fDzUyu4hSQQ5BeMLTPGy059VeTOnE8rgVhHvhOICnlH7zpS8pK6e
cB6ooy3U8EqOD4EWtzRiN6qExLqXXyer4xz2I7PrwFhKaQlZ1TlP7HzXB2g6osquBMapKH4GSdIS
YkivI9JsO5xbXHa4O1LtnUscPCJTo7TauX6mG/u6CFo3sH//98lBsIdARJRUrxp8YT51Jcoug2dh
bcFGOSm9dl9Regia5Mai1p45/9mMUnTvCP9JzFAUUK8axEHvZJJkcvOU+nwkZb6rWv2mHBM38dND
qG8pQa80MRkPaI5IvBhyySwP5RaL37wnwNBe89g65Gp7HtT2oKEMVUz9Q3Q2hhcz2xW5vEvxtVYk
2Z0iEm8Y6Bu37tqj906spnIuRD+X/i1tacvoXacj0swxOtTFQ6q9NkH6PNpnLClAp6r7SreOjtT+
xFjmv+f8RDdEm+Z7sXNJJMBwyggKiwijUOIbIcsxS/j11me92SJKvGtZLs/3ux41uCyib2vRJCzH
PioaIUVsJfmTU423tanva7t+EcUOye4PqhN/ipXopI3hWS36+7INHg1eWD05FGnxxWr8hwYCWhu/
lXK6gTJaud3ZeIhl/++PsxdvLtDOMM/9ASndIdqHdnfwowhUrQRiHgX/PN4IK8XztJwLWzgIIltM
gL3kdZZFQZ2qQmsmk+J3vKhv6TtI5xvFp7UrlXIHmAtEZKEMLSKauE7LqhmRDKTqNlk6vZiWfikQ
DNqzH18aWyMtFhf5hjCLW6JFwRUVLDDHxEXZQNra2Ji6tbv7r29aNoCTgJxgKBmpL+Cjoyg2KIjy
aj1gDiprcPInlFs//riVNijOFaJQJdJveHeLy1vPSjqTCdptAr8iKniFGu8MpTvEqnOs4BDYf8bp
XV8ynwDR8DZXWzIvqzuG+oiQ4qW8udRFGiJiNidGjkncwAGQ9FHp9ttuUmvnAEDr/xtmsWO6rshb
vJdhqFN37sLfXfIKHooa6iHabCatxLlCWwRqKeqkAKoXZ67OgrBvLfRyRI9DgPEtmkZpJR0k7b5t
J/q5PqIj/10PlbeGoBGBDwU+7RV3yunQGBh7VGuirL/VMY8Vs9lN3a0W5T+kqPWcIN9JvX6j9vaX
jY20Mr1Ax7n/AErw3zIKgALv135k8slCVAIuAU1KQXHtU+wyuxd0kj7F5Z86SZ8bZ/iaWXoHTccd
ovG3JE23VKReQz35Fqr2Ru6zshSEmVSXBBQOuX5xvP+KvdC5tqp8JOFOabDlzvRsS3cpsgtVbHzB
dtuKfbep+o2353pLC/A0IbWC3AT59SLgS/yOKkyMCJXq9AfdelW566f8v/cN6avBViMvhLGGjsnl
pxmxPPqSrnfAHT91wyenRXZQ/proGx2865VlGJCw7CeRvy7L/JOkgfZVlc4DkeA2Uu2WxS9aseV4
X5Vbn7TSqhJlQO4cU6SpgNouv6mwlXKw5wqV7Cl+kNOa+LC7Gx0fUcO3zqJwVjhuG72qADc+3sDX
1zwDU7lHHIBSLYpllwPnmlWNfo8gUFf6rikBs5odV08P6WZ5cWU+hSu5Q2jCMMqyp9/LuRr0KmIk
hXKORx9A4LemeKYxVmfZxj68flEw60ESFXigaPstsbh1kYMNnx1y7MSB7fOmZRhlD5Jrd6coq7DN
2lJaWRsQN3AEFqisAC1ZnDYK7GozJww4Jj/s4HE0vwehB1FR+NvErx+v2NpeUREn5rPe6VfyAiKn
ObOO8ZPdolH87UftPzvdW9beJMmhwj0VSbbu+8cDXl8lbEiqFtzokEKQ4bzcIqGUEnoDhvL06i0a
P3VIVcl4BfgnP4cXHv5p/I0gZ2WnCKKBOAiaSKzED/rr7oqNvk0zM0CqKW7ozCNsPgqskn/U5jNs
1I+/biUUQHsBXX6qtJZO0Lw4etUkOWVZI/2l4GucO8kxNyOk1OuTmZHUxQd/pOJuGPvZsG+zqHsY
73v96f/yGyBcE9UJNOvyrmkz2c7UABmZMPo0tHf96B/DTD5akX801MydneQgl9ZBnpLb2qWHo24B
JFauASiX9AlFlQolgsUG1iXqkHUcd16d526V/mzL17D6NNPT/PhL15ZWbCbeCbIjemWXS5vrtaZU
/ozyVG3vgiY719qLYiaHLC8ORfP548FWEhSgiywqyBbqj1cwM3/Mo9HINBRqamunQhUMlOfRH925
eTarp2zWUNj+XtgUJYLvMI/zOdsP+bBX7V8qKzCcBue7rkYbN+67Z/VlqoAMJretkFrgSC0rQXWU
GGauR7xf8U3eK64SPEGUwA7iy+C/NuodUBU31dCxP/Xtyzz8CKRDV33zi3ts1jr5ueyeX/sic8fx
YGZHuWxdLXrQp83s7rpjwOTxOKBsJKjwy2AuGYy8S/Ck80bjTSmGT7BDDlnwZifWre+MyKE2tzNk
Zcl+nSgYfrxyK/fpxdiLbTIEU1MqE29FmouuaXu0+oY2+ovSlocRQkqQboFU1kdEGpUqEn3sJQ3N
t+ay6nw61xi9ujVNLcoMblQgb9vfGQ3W74W8sQ/WRwTsi/oIEl3L+F+rdbt34K96ejgc2Ydz94L5
7bFHxzlD/cMff388pyvXOHP673iLe26K47oxa1TQ5pQLrdd2eN6BJJyRi473xVtIA2LM//l4zLW3
iqo3PqCoDylEUourvCU2n2Hs8iqp2J5pP7NSO8t+sjPqX5KmHQZzb8gzGBf1tDHw2u7VREYgdDQF
3PfyotFTGAoSYpaeSqQrg3QaSxmG2J90ABxQooeV9vSluUlTCzPPrSLM2tpq72VPkdxdQdvUJm1i
qtmMXsaumb7mykvofAVt26YPsba1d1eKX9wo1D3hvqCrBNjj8mPzuretXM07ry8fHSRLBmoQjfIj
1PZpcc7Go5/zsWa4U/tvNc2Go5Y8TNp5Y8bX9hdrjfw9uqHEsYsZHxItliGgdJ41PtWqsouaCINk
aHmvierj2KV7cvnJNNHk7t3Ul8UPgiikoI5WuubJ7mo3gMiXTRvbfu1lQyGNzgu/jQbxYm5SbFMD
vyRaipQvIgFK4o6WugKsdksZfaXuxzJgjAb/h5TrSt5RCaUg7+m0YkT7K/oj2AQogscJBFKK/vQV
i9bL5E/jsJGDrlSixbiwhUnyqfC+P4N/xUtOpDbRGPB4h/2uK7Dh5PKA6HRSh3Nu3nTfu18GMLvi
KMk/qIQW0YFwyvniADSQb0LT20o9r9m0wBp4MEBsEeUT7+uX21GCNCShM9p5anY7Bh7y0l0x4z4Q
3qW5fIqsJxVqVOP8NJ350MNyTu3bBmk2H4tAREnLg72JthAjXj251CgVKKxkxMvcoyW/0hEXIrwR
veVBuzPH6m7kHsTVrXHzODvL8kOgvNTgZGIjc2Mpu0nT1DVnZ+NlWw032Rsib0XyBP3ky8lpQtVM
SVmYnADFyaDx5GCgD/cpCTM3LxoXq2bPkJKdzRvUKbWr3ZTBxpG4CsKoUqJnzCMnBG/JOi9/An7r
NIayqfVsXQf3wLg5R1FPdjIdgo0s+vp7xWCIOVGL4BTidnI52BS0TVChN+bloSdRRFO+Os3vyr9x
JldJ9w3YtNC1sIbWaYXJG5P9/oZerPticO1ycBVz+QATEr5Uuemi5y9W4gqCd+0N4efZup/DHSXb
Xc1sSwcUCCL5frD3Zepq6bNs7+bTpMZ4zX5v42FnBa6lkmD56NYWu/ynmoS7yI5hOConyB0HNXwq
58eq/ZI4z52cup2OdnOlun3xRdYyF6eOHSbOuzxMd9pc7pTpWcn2gbVP7e96J7sVobaBBuKguQFW
c9gJVK4ZHiB8B/0bRlaukVgoP6HG43YxvcNTmz02oIM+vsSv7nDmi8tLEM5hIl2VIXAVyKQob1ss
LV4EE0qoBOeTB5aAVjnaEFwgmbn/eMzrNiVkY95oGvUEJzAOFjsklaQujiXkAEWFUqD9hegSCA23
BL9JvaxIfsSImUzB99DYSLxWvpfeFF9MbxwNTWcxdJ4lzuQU9rs4oqIFgumvO38kTXetHT2LLtmC
K4kK6GJDXgy42JByXpO4R07jFTzREQxys8UODYpwzp8DCUcLjgWW3kKEb2Oar+5AMc1ohIp6D8+z
vCjOOmmQ80DxraURuVZwmxWmizDtTgCyhbacrP5JmXzDTD1lQIVPCE+Nw77aChRW5/yv37GI7Wt5
LJ1C43f4M7BeTDw1pN7Kod9PMuJC0oiv6eyVG1feO3ZtOfGAQERk75B2Le+8qdHkKo/M1uur723z
uXZObfLFT3eT/lmyj3b3uycuJK2J28gzjo3v+tVeGQ9JdQSmLQhi1laR6joPZEEoqghgLjUjXsrF
5eSUs4PaBkWj8aDUJ8s6OdOtWSNz8a08STPpoZsELlRIKuZZ62n2Qy17ReTaXwvtzjhaA+JUu+rN
GHaO/0lLzx/vl/f87mrG/v1576H9X1FFUeNh0EeUfeLQq+a9kR3wWauf4nRXP9YTuhyHsdrHNufy
LruTwdA0Oif2di5Oc36+yxs30VzU3Ft5HyogAHYnAADO8KxYG/fHO6z26odyV6EbCKwK/uTlPGZx
nPqzwjwqk763mbUQsSgYM694Kb7FAZx7e8zOjowFoKV49Cf346CeU6croNrU35C7c7E3cTv/Tx0n
x7n8iq7WvuoJoQ3pMTH/GDJEBeuU0kY178uooofvRbJ9sofiZKSo0qOYR4iN5YHqHHI/PwEgOlvG
MzHATlJ/tP1ML+QbWopN+ZJU+lMkywfgbgnWplGXnlpJ+QfTU6FtrwqXwtc48arJvA27lzj/Yprn
OKQAYNzr2RHtdjeR7kKp2nfg3n35KZD/dNpTxEYG35FgpZ2KD6luCiL+wppfwiI5pFp91lKAPAgv
8yB9vE3MtWtFeY8+gV5QKlhcoYbjB+NYqDwZ4lcemn+C2+rZGA4l2lC8jrdxd5rB+kKlU0+KCayN
zsx+GHd6gMTLDkZGpd4ozc7pns64n8hx4oYK+lb5Gxt8bxiHiGi2PnP6tGflvv2RHaaWu2nv8Dz/
Me/8O0l6gMMTj7taRwfFo9ijGscyvi3bR98+oIyWflIeqoPzFJagjLtXuOp9fNyYhKt8TxxlAN9E
tgLfuDwreiUNgVbprTd1xT7/1uVPNlqJP4NH6XvDKeksLFX/8aksjWyq58y+Veqzou/19FSBBeke
rPZsmK9h8S11DlXUwm3bNY2nj6Vb0ryujlK+nwJ1V+fUB1ogHGcnfFShas+KRzwz6wcY0xgkvIbG
wWo0F8Hc4DPYEuPRit+G4TbvHgJnl71k5XfVGXaJUh2q4MHwsatKuAJpBYFYedT844jqnxoEXtG9
AWC8i4KtdsPaRIHOAIiKFDF5+aLOOMlq4dvqQDQIGYuKHEcy2AsTAjdvfoAh3nj01oajDUasTT+K
ctsiE0kyTYklK6d0HY57HveiM0/C4iCx/mgxfbFkC/xurLzvoJ2gtdH+oim5iO6dPgmlQU5br4TM
N5U/hFyLULr9eL9tjbK48Ub8Oyo6j5QXQm4f3bmbxx+TUm8FK1epM7uayAieKhWM64w+Q6MvKFMB
VexeStj/DtyfmWt0pDStJONtNn9xgsdeENB5xpUJ0tI4PADy2Os1iVy71TFfixSp5xIhInIBq2Wp
6O1AkY2NHPFs0lsul0G1byRUUHP7Zxp/C3vVI6kMfMWrHGXnt88fT/p1LQvtB54ZGhOCdcJdd/nO
+ATNZhhrJPND5YrYTaAUBTFf9f/4gCTSEFk14ARF/fnjkVciJgorQMkx3kSgZ7mpusHJ+jimAmpH
hMGIDKroyyRavjMhpxZvjmd0W53c1Y+lycTJYZWp4C22WDJ1GXFU3EAdws41fBGsMOEXImJVoXUo
6kgcAezX2o3NvbbKVA4o2nOhygat3st5juxilnEI4HOTr6Xxlkru1LyIebbiL3L7aIewuiQwlDir
SclWVXYlN34H6QIMQSHgygHHnAxzpPKNCLHju0n/mIryDQqBRv/DsKqtT11JB6DdUrrBIfNd/Pny
U0uUn+0khgAQA7236uykVgdDmbGFfhQEu6ZBRdGCnYr+6sdbam19hckPoSeuBXRLF1F4mljO0DlW
7aE0tTP7H0IV3hIY8PCVy+RdKUf5IYRyNsYV4cAiWLsYdxEu4EWsdjAmycCRmh/qt1a/U4ajY/zA
etX1Zzxzmfco2wkeX4BVxMfDr1ycQtqK/hP3Gf32RQ7UDko9FJQa6UGb53bST+Xw3R+jrY8UO3T5
kWghkUzrgme0JILlSZRzi7TcFPrr1H0yKDUmZLBhnHu93h3w/jmYyCer7aPQFs+D4NCOtmvKnz7+
2pXaC0AMzhC9W7JOSpKX2yuVIKYoE3p+JmWFGHkeHXVJo/5aEK3bzbMouvWGWzu6O9rkYYbkDVvS
sdd3Fz8BlwjB+SAyWrbiDb8orNTWS08wqTREEwUJoMogQ0bEfWhedGV0M6cb1N/rU3w56iLMwDG4
TiIhT5qW2QkDA+QK0FXXT+CU76oyf9qY5+tjLFjegFGoL/M4vBeG/0qVFDvJsjCB6eljK48psVvX
yq5vYPilNj4Ku7rBRQp35JDwamNo7WqrEW0KnAo0Z3oASxUkoxsbbiv6cLNzY6KqFQO8QjehU7O7
vEQtWZhfgyvT2YIxiEyhI27OW67J12HWxY9YHqukjMowNsLak+UAK0qUcCPjJEPnUfFd92fwX1te
htctD3gUSNNgn4BoCnVMcdL/mvKqr9pcU6bKq5RinwSABk3Zi7X2bFXSXohflUKYV8LmwtDdQpW8
bsif2jQ9hRhIals85ZVcXjA/UXllp4v+4eJaI+4ZkjocK683Qgr9hdv2sfczBd2bo3UWNIAMSY8D
ZLSN/iCcn8Q7KvSCTazscP7xsuxxAFbUoRtsj2g/mBpAy8eiw+atdEGyetSJPt4672Lul7cUPxWs
NFL7qDpS77ucwmyw7UmZWtRPx3gPRw+FDQjrFB6EAL1jQ87UA7dGkka1u30wd24qPwm/iOicd//o
80PHk2G3X8YeC8XuJg5QAoHaIKo3dRjemAmugGp1lux663oV19bVD6fLJdAS5BFL1fIKR0m1t1BJ
zZMfPtG8icbdgBA0Eq1CuMJsjjPKnQO/K+22YuKVo07t3JbJ9oRU1vLdRA2/MyWtYt9xj4kgUMi3
JLOxK8ujmqHsoGFLmHcHs9m40tYu84uRF1sML8KOPmldedGEhQ6aAkIQRQjHiNEt/cbO+HqiUP4U
YcajQuG33j7eMtcdLtE9EYBZgP0rakWdqdVSW/elpw1Qx0Q6AMgzd4ZD0SUnmWKiTi29TaZjgnqF
8WVj9Ou5Z3T8w4DJCKj1kuTRJ0VeWLHKrS6Zh2Y+GU/SLPw0412c3Hf+CVu9Y1P2h4+Hvb7cLkcV
j/1fN03aQMw0J6Wkh8Aqd/fNb46IYjTntEi8ztqAra9Ev5fDLS42YMGjVmp85KyGLnAZdwoRR8ET
Hj3cHkle9pnQ/wwSltl/Ebiljz93fY3fwxZ47CbIqMvvreJ8xkRbRuqV3LWJv6jBQU4yL03tHXzu
0Ejf7Wl7xb+TqRpvDC4m8/Jo8/V/Db7IsdpoimEnzmwwui0KMAX0FTLt3vFpGmcSVRJuc7HM+Abc
pI1+CjM0x7HkzKut63ElQuanAAezIIlC1FyWZ60Ax+O+nYRcdrIDHd7NL8XcI42Xn4ZIWK1/CbOG
q3ALInWddYOTUNF5hzMFOmhpHkuvBVDjjCLYHFTHev49h45bAcqEJ7RR4l3Z2aR2Ip1G01DEq5cr
HVoF4qhxixYYdkNqVO+mSsemnK5XeaSweZPMPzeW9/rm5oFEZoi+MMEKMmSXI5qlFVRYFBSQCsaD
QRwCQfM49g8jfrjmVLvGSB2MDnV4KHr75ePBV75WYGupOREOX0vWZ7WvZKABcg+zn1OZdveh76Kw
FOJbPRTRn7H+/fF4K1uZlhILCdALJtSyt5TpahpomZ17MtGvPCFtFNQbT/j7Ci2OC3BBaC7I6IIe
vMJc8CTEdo6enaSPh0lDDTo27sPcuIfUd5jSr6ignJD0ht5qvwhxVjOzP0djQ22y+Ono/VuVBDOt
J1P3/MT0Agd3MPshsJPviYEQQTcfptD54g/9zw5jmF1TxSfD6GvXRpLRA+ByiGIpQHhDfe7DXx/P
3rU5iIZ0PpA9eNrU7a4kyEIpzjtryHIMSUxEg/q96tyVJWV8XnXqpiJ+avR218oRdffUHY0nkH7u
oP6z8TtWjiPUYWpgBJwIUi5JjBqG2VDZkIqTQA3NbXYK/eBzXUU35tDf1unjNPSuraBePGZ3gokj
LmfoMsfGbG9L8hxLbTZWfXVqBIWU+wGNWUqbl6coRhMc5B3qeVPAsaGEno5E/FPuagPRACptkM/Q
laCbFudQDQpXCDdmk3oM5E17uZU3mcbtv79lkWL6eqiGCuwntESIt0cCxyL83qCuYIbpnem3twG3
c4RDvR1s4m3WTphgznCT8H+Qe5fzQPiM5EEaFV6LTNmUBQc9Hw4DhkCldBKda+HopH8vAoNoW3t/
KvKxPMxysLUgIvRaHkMai2xThZqXaSze7GKESzxPUw70CTKlcUurlRJ+gsKW8a7mVpq9O5sydQ2s
TBBPGsfTxi5d+wXcqTqqigLTsQQxB3OqzGNTINgnP1rUFBS0p4SI/4QmLjIjOx+7B2MM9qkVHNWT
ge/Exz9g7ZQ4lGapMiiEZkulISXTI0NLDG6FkCa2BrcfD86YnKWNy/88FCUc4Cs6Os/vNMvLVR9q
qWxRVco9X5XPlh0eHcTYtSbgFdtY1+vaBYK4VE6EZgW00mUNdC7l2Gpj+DO+LrvpZD9AKbt3rLfU
v21Qp5S1+Gnos/8OmGFUnn9DwcYH7cHFG8lzTbutVdCqs+EW6+NxDqtbmkiZdNNl0Y2T17vc6Y9x
nu39NrrXJOMcdcPGp1/r04hVBIIvpGCgcy3z6yIJrLyfoUpKo+J1+VvcGGfSIbzPpUNu1HQSOWXT
J1tJz9qc7JF7khT52NkzQmDzqYiyrx9vsJVwDP4yOxuuHg0k8AOXy56j+S3lMuohTtPdEGR4aOLA
SdTfK9JNjWMSYmmWgULYJB8/Hvt6czO0sGgUwiG8AIs7LprqwipnFZgED86gEKU4T1YVItUWPX08
0tqO47mD34n6Dh5o4pj/lWs0pRbgdElrLAqbM3oIX3Nr+oNlstc1veS2lh3th7nY6uGuz+1fw2qX
w9KpC+VEaECCh6moUpQ3mZo8DHadAD+ovd5p7nw5uB1sne02Hj7+5mvZLLYa7RQiUIHRv0rnY0ON
VaNGr61sz1VbnrOp+Alw/yD5+a+wn04Gmzy+T9Twu4IjG4W927qo72ZTcSc3LX90Rfbp4190HSkK
qrwtnnyEcnjbLqcjTptamSJu0HCsb5Tp1umQB0pxQ6E03csFV7uxcaetrvtfI4q//2vdi6ExzKoE
iKNWD6jDfpGs9FWqfw0+2OU0vg9qIg7r/3Si/h10WbXrJtBexcxnNqYXQYePsuk4JTR/p+AoWeWu
j6JDG4f3thNsfO76krPReatolvJsXH5vnySG5fch+J90PJoFtIumvasyUCaRjc+PeZNk+SFV611T
FpiS2q5lTZ5WvoLZeMO9/oGs5bNWGBtX77sm5+U7LpSROeY0F7mClwfdNsbEl3w4dqMh3QVRH7oJ
6FTffApKp9yVeZMf5wioSIG6PWFXVDnnyr+r4Xo5auDNdfA1Ckzszf2iJX0tXpq5M3FzSs+ofb3N
sbSb1OYRCtHH23UlHnwXdKZVJ1D2uDBczqZdJTpG8vTqHbDHo/1Sdm5rHwNwt1ZGc2f4WY7tg6Wg
2XibYG4Z06BNQ+fnxq+4zu0uf8Xi3QqTtoCKSn4Fc2vPernfmmffgOWSQKtCW9aK5n2spw9yEG/d
IGsXtKhUwMOlo4Ge8+UEJNZop1WBFUDlNkV9TAPjTydPNCiD4jHo0vOgOYdBtvdy0FC0GL/6snMI
lZPUvCgaFLZ84/5YvU/F04nxtJD0XlaDRyVvQL+jZFunwO0YLE2AOatZeKwCbi+n/JLWztPQ2SFN
l/C/sudEaQwVAqRQbKxclznhpEeOGXaEYoE8HWtblly9bG5moz04SfOg2UW4ESusXZdoESiUkYVt
5lI2TpUHS6ttjd7WqD1i1HUozO6zbxj3eAaepGn61AT5+ePNJiL75UH9e8jFiwxeRLMmqvzoq3L2
4vDQKdkuyK09SiYHVI82pnSlKCfKjfCphUGvQ6pxucFofI9l4yhU4QPjjKi3OyPgK/fKbUhADXqs
9pKmcHGH+VNjcZxMKSC0cNhK9/XrZAvJdjoM0GfZ6Vd9xVabhkzFucQz0LxMte5oSfF9XwCiHszo
lGokX11GXJa+dm10isvw+6R1Xymn4h9J9y+UlF+VTLE8oh3m13rlJVUK/N2eX620Olhaa+MrEH2L
jW+jCpKo7A79NHzLtRE+cmaDBdWnu9ICiGY14Zc0jTVQSjkdn7G+i2P9mGbDTivTk1EaT6gaj+7H
i36tZgW1RRT8eZl5Na5E5HzcAIdhTEVJIPwfzr6rt3IkzfKvDOqdPfRmMNUP5CWvd/LSC5GZUjJo
giYMGYxfv4fVPdstKZHaWaASKOFKly4Ynzvm5Vjq4CGs6NrnESTQzVDGQQ54Wzg/V6PYW8W0qaWd
jnax5aTRwH27PKluekEhAoOsKreGZEOnYmOq6Yt88fOGDPiCuXBN8KDwlD6Gt7zUvW3UVrWanXnN
TQ5VqfpGE+fctAz0Y5M/td8Na0gJrX8W8/Ddd4pvM6yWdPmVucend3M5EygjICwgZ0YS+37hlo0U
btjjTIIpWg1MboVjn6GLHJtySAZd73iefxFFP72byyHB7kRYRxWDmPT+kHaek3Fsg2qVg/uBeiDv
WEZHkdVhtfGjr+71ry4QCJWFTApZQ4Dt3x+tskPdlqNZrWrrhWIAqgaBqeNDJM7jt0l80dJb4si7
bQeXBnUXBBocasHGvD/YCKnqoRygcuzYD64uYBMnYqPj6e/X+efwsRwGIw4oduGqYAn7/jDcmywP
1l/1ag74rhYCSE5AnsDwdJrxpoW3WmWD66PrI7es2y+O/SmU4tiYCOICsZOjBP2Q+zIizIHOgKAS
B87H1byv7HqnmuCpbK2z59FjCOoKqqH93IWJsWDFnfo4qPGMKnVDghwTTiK/ep9+eVKY96GNCpMM
ZGfvb4g90oIZnNSrpmp2JT/NAFOYI9RIZZhWOYhOWm7bfDjMbhRHxhQ3ETqhs7o0pga5ZO6BXAu+
EK35PCZZbhQQfljiKNYQb9+fU8BpQ3zDgAO1ydPKZwfDVuvQwVSA+BcNSmeQmwnqeOj26z0UqL7q
vH1ei+grQ/EM/EY0tBEM3x+/7S0PpWJfrRQGzJ3uUyO/eJP5xVr8fOfBGVhY+EhmQGR0PhxFzZHX
2wqzbLN/kP1NH6IK1UcY4mRfrLtPoQ1tDeAYsAsDNANozod1ZzLDJVAlLGF12MUMU2ZqPLApj0NY
kYDyLtLgInLyxVE/bx446CKO7CGmL05W7+9hZ42V15lBuWp9gMQ5X1QwY9OgGyiD7akbxGb+Ra60
3K/3OwiOCGYNkKEg2X/qas+tU5pdUWI/HvR2Gd4adn+1c51RvzzSMf8iZP5iKwHYCXkHChq8z58Y
8Bxahp3X5BVg70tJAqV539zDI+0yTEE64xUS0ZBGLiuAkfAevnimyyvw8WKhpbqI4C/jrI8mYRrq
k7JmfgX9wXxFAVp3c/Ns1pheD/pAQhsQZp65jt6Xdh3rQQJJKesv3tNPlTXW1aI2AH4P1tYnHrBZ
jm3RmjgHMg8xQ8CbQ3kbNv4pKMMUbj/f60hda/ZFwviro4I8h0pkwc/i4O8XVsPwgckQA0E9At9G
x4OyH2EGdytIuOqJeaFUP4z5z9/f8F8e1UOCBDfb8LNJZydth2DPqFa8/enlLC1b9WDZ6lrREH6/
6gZ2yCfyJf3iFw8ZmFhsDYhXnyljBBhUL8xxgyULM6uJVmrUDyEKUWrgwbryPqi+//4yPyMhEKAW
FVuArnxweT6GAxLVSLsHgHjQu93VMjpC17la4g6UHdytI8a72eTrCRSfov45mshBLDJdW/b/EQOg
p27h4n2MaXFGH8oCSFlSIipwBCk0nVxTXZn2X/2uPhrOdCWjCStj94TFfq+s6puKvjLp+kUMwvH9
BUmPNi16ox92ZzvkyIsmZHe67hPP04nXbSB9k43xkOfrvofjJOSFfbiDAen61dayXNyHtxu50OIX
ikHU5wEdjaKKgT6LzAtZylSra18fIphAln5ztArnbJVhRm2yEjJI8V4ezZzH0OHIDPKVosYvF8Qy
+8CyR+n7yS7IM7w+IN2MfNucN9AcbHuyQdvpZENsmDl8W0sTsLwwJe1wKLroQQNM3KNa/P26/MzD
xroMALbEWwCdbcSx9289J1CPL8ii961Z6jTzBTZ5qx6aiItXb13OG071bZ37z84QAlU8Dhnz932Y
OEOxcjvYbJg/vMZ8ce0WSv2ek9T4Cqn1F3vTX0P2jw8OyTk4yItVA6Lf+9Och5JCuy0nK3+IzkPp
XUs6Xbjtn8ZCnQhQi/VkF0Czk5XXWiaMOj3Y2mMQEncR+xFyE6iUbo/kET6fPT+PRn+ayv6mou2x
jXgGV510Vnja50jkN4bVvbkyD+J5pnvLhwRLCOQrJe6dj5ibGrI+tfaARhVGV2EZfWWp94sAj/ko
9OwxMgCc++OlWuir9r6AFcGCA+0mwIqLIfXgacUYOPJlLAA6/v0i+EWAR5gF5wRqcBGYJx/ymAKO
AW0boiKX3dvc1VcfO9PAqhtUE5dJB1/0QT6PaZYlB1o1vI1AnoWK1/tn2bhTXYMyC+ONwrmODf8W
RGoltNx0zgihfjDQKumuBSgaBSzsurm9U8IGe2GwwFCGNGqNlcnglfH7m/CLQISuOc5mYcEg8/hw
E8ou76owgB1IbRlYPy817XcGZakcoP41sjQHeZB9RcL65esHlgQkANEhWarv9/fCNkjDFGxyVryc
dkaf/4TwNWCX9GmkPsNTn1+ko2Nb+TsW0kzkKhHETym8FgohN8s/p3bBeR5sf4EUAm2ASW0H5ytj
9fvb4yxn8vENRLMULRyc7GcFoKkVnKBxWK7G+WQG0yXETDiqcpbks2XuneYFHcz7cBD8KIYcLEoW
3c8BBDGZB/aNjEBTLQzoyNb9KojulJYkJdLIAWwp8TsmmEddAJ546YBnZUBnvg0XoUt4MNS5Q3eR
rkCPFPo1oHM2t/amGx5/f32/eusi0AoWuWEA7T8yjYeyZha0kfEO4NoIQsPKq/WjS+lDLbs9mN4I
lpOf/f6gv0p1MRv811E/dAJg3z44vFPlCtR2mGtdIDy/A1IvV30yRRC8gLNj0H+xl/4qBv77MT8s
ucrQFdSnIBoxm82xrA10cIovEtjlDf60Vjy0UZY0FhnPh6ACPXk+hAUuy4J4SWFbL52gSZi3N7lg
/7sAhnYVJOygQQh+HhpsAJd8OBbrbApgabskkDm2h+lIW3arDfY4VNNx6vQBJuE7VUQ7I+wv4zTc
eJZ9duwumZ1bTOpie7IzyNpvadgfK9c+2IrsLAt4+P/Vo/7neUZ/Sakjqcek9P2b7nuNEWDmgdRj
Ppbuzgq/M7Ybgq303iQG8whtZLz7/TH/cof513P4fMwPUdPpC0PJ5Zhmix297E9t562jH03XZaYx
HoHRg6tMb7f7xiVp2QyYh/cnom+0dVQYqNkNfB5yK6s7cOfKI4OCA3d/erUNES11AWT5i9P9RRxa
xuWQc4AMIrSCPzzKljNZGzPaA3pmh5mo65wbeza1NQjZTZjqXl9CewizgZnf3CI6O1DGcby4bupM
dmoTOf2NA58ZWIPZTgoPlSsJhjIZumhMzc5eM949sN0IWYxqBeMvB9f8+wt4v4fgdoMSj3EC8HOL
LyFEnN8/4q6d53kQ6AeUyBluS+MWJl+QK7ASZIFJWAWr3x/OWx7fu8f74XhLSPu3CezY5l6vwhyd
dMrBJtb3AMMfpqJH5xsAQdsYgMfVe1OXbRzlwO233Xjj99AIyKEPUMJ4rDCLm9EkVwdNGagWr6vi
fpLzSkGTZzFeqGB/JwkQeIQAlzSvYLwX6DHNnXEf9rACqUAB0DbQYuFtoR7ngD36ijxXJyHMlTSm
dVk0z5MrTtQX1qrjEDLxzfFunNwczvIo33nLvkmwLiSDkyj1dxQdjJHjbEf5lQCl++nZQNUcCS48
I4GlRGb1IenQUHQBDT8qV1EbZf1AsqCcVuBWQOQpaYMzblSq9AgSO9v3xDoQxz3dCUBU5NSfJxP+
8G0g7z1zhqkyvapiBJE9hzAt+gLEAYvZv+2L+VzB97VksZvBfDuRFpqfGPHM6ueMBI4ae2K0RyLY
3srbowM/uHmO9rBRWlmDueJ9sB667QiXARA2N9NsZbO9Uc78RTPn/db8jy0B0sp/QVIAyvnYgnNV
5crIwJopNHCzBdQE5ys1X0P5+vvF+WHw8c+9B+/yMuBdtKw+hDYH/mFjbaNrpDn4NDvXChICy6Kg
5VlvljfRfJjt8Cxg38LC6NY36pcIPPIXFZ6McdXQBl4azm7IQyfuHOjQTBZQil+5aXwYevzPSSLv
RcSD0sbHvv9QC9fXqkanBRB8sxKPPh9uaYMOrIL0s5uDV+I3sStPM7Q8gdhu6yw3+1NuDF9wNP7q
K717l8HNhbkw0g80E2Eo8qF/DixY0XY5wtgwqIvhDhnHrNfrbye3f6Omt+8j9+S2xTYAe2CenXih
cIDctXamcEulc5TipdEP3cSgNRCcnNl6hFWMnO3EGuVudAW0GO09cn9UEQLkewltoBqTyBez855t
R17Mukj8giaOikDOKNZhMW9s5p/csok10vLBWHXhM5sSboDUahmpJ+GNUPc7b25Wy89AtacWfTBC
A67TVmpP6BcWmcN6CEHKlQUdMQCF1g6vryZjN4Mcrgu7TE/Bs63HSzGR52JubrsKognO9BKNX1Ud
nzbL5QZji4br1mLN+HHEHLp1zmYfsXCYNOzQD5GRaMBNJ5k6w6EEFbrTl4pCoOLO7CCi0/7jvfvP
H+q/irfu8o9Hyf/+3/j5R9fPrCyI+PDj34/lD9bx7qf47+XP/u+vvf+jv6/futM3+sZ/+0t3HcV/
H3/l3dfi6P88u9U38e3dD2krSjFf5Rubb964bMRfp4DrWH7z//XD/3j761vu5v7tzz9+dLIVy7cV
Zdf+8c+Ptq9//mEvcv//+e/f/88Pl2v884+7bxUoCVx8+/xHb9+4+POPwPsbpLgwwQ6B0UQz1EVS
ML0tn/jB3yBbh7YFrGoX6d0l82s7Jsiff7jW3/AqgcMJ1P7CU17QULyTy0eO/zd8GVTqMVtcJrOg
ivzPyb17iP96qP/RSnrpoCDFcTXvwwoST5DRUDpDYhibHPixH7I6hxJICLjQ32+pOwG8Uc9i6w5j
cxja3vkuhg7mA2YhurQCBi6Gqwp69ksb253yaOUT377vkLpAU4tXaaRov+Um3LHhMFZj+NL0pXqa
pV094nemc2AUeqP9wXyuMP/4Dl0BiCE5gDu2gUpKz58PTlE0X+Q0eF7LNfxra8I1Akq+UK6XviG2
qI/jyhy9jkBXylrbUwD7t5L30NmKArlXQY7sMIcbYJoj8IKlmftizJo+389+2yKgzs0PzpCRddJ0
rgBaTutQRcFDRHRxC3YqR1ulnRyGzhEJM8jWFlfSRfZmsp3xGtYR8mLpecxaEeESN2u1Gi9WqPzv
eY7tpcK8cYQLQX5wRg1JG99VYqPo4sWIBOCbauxBx4aYLCsbBwMEV4CggUpUdKp2EeR2NHpwFnQV
afum3LD8KTreiK0oqMXW81SAocBtSa+u6GDBFUTNoZ/y4mgZ8PVuxQjSI63tHkmogmJ2I/vhRzTp
/rbugLJZSWsgP7q6jZ6GClaNQbMo13ErKjBeK7wergIujOoVIM4W3Ga84N4ABvzJbSa7yupG9zxx
jYrTuMhNO9EqAG1uqlCMYuMBnHC2UU5TmMGnwUzDY9ipdgtjkiodAbXeFNIiUF4CubBns7Gpu7q6
zGHdrXPIYGfUNKufYT9BJE2S/BTmFfhabmHLgwfR9qMtHGOFsK6OVpQD8xOURjZpk23qvK4vU9eg
QcLHNhu60aliQBuehVfCQHVWI31VtWqedF5Y+9mU7nEcizGboR364EpqZY43Fvcir4xVX+rCjmf0
/WN0mc2sBHgCLjusH14jf/LOucsEhsXFmPRG0f8lyVmAQIdSJq5MtjNgVn+Clm+3nhuoRoYSnjll
X/JvIoygzsVOkclSeAZBuY5C7whYEL5FN3y4it52zq01qBUtisRr+uLVcyJjB28n0BK1VWSkNcW+
Naibkd4xtlXbWA+g53DwYx2x7kprTKrGhLu9K4JrLyC/VxfTd1o6ZQOHmLm87TVpNeRp8qdOD9Co
BeyYk9zeabSk5a7tzPk5qAWgHTosgrgUEXANjid06jg5zbgtyHYI8IEWu9BgT+h50YRFxabzfKSU
OSKxBDcmEpDmgROvNf3sBc7Ox/g7cZw+SIq88telVQeHpsD6UChyK7Y0jTaYx46xWU0nb1RZqCko
iY6dIb8/1a57Yb23rbkNbY5yvuk17rQcFVKCKV9Bg3dAulvtiGFkpvgRgtUFlzXwBfLSgZZP1ce6
FwzzIiu1Cp+tCcl3orBueu72SUn1a2WRMwGnnHf8pUaagz/qigx5FwR+YO+rISJX1gE0hJxJZmZI
QhhMyidlvplGdwF7M9GgdmH0R66lclI1wBwzPAbSzZoJkkDmAJOuPYN7azy4/NiOPAtGK24o1Diq
ae1LYHH9Os4hih6T6E2P4/MAySq0Qm9r6KQbLjzFJHBDbm08eI5KHXN8zH1IS+TqEOXqagbFybKj
fchDsFbMU13DcmAuf5bCwp4dJr7OMQqsnUuEp3mje5UaDC4ItVnniQibdTWDEajBK0nLSm3HCr0I
1bKN6amkF8ahnv0dGtKxhYzPRYas2ZtfsOcpqG4kwzxXjAWkWPNvvRVt6sh5KeZ+U1fLYCIvd6TT
G7cPD6Js8tio2B36jKkSHH1vF6AdlZIJ8pza2xjwl4YMzYsBq1ncBXEZCvMSFRacJIGUgvgR3QFH
4cBhT8bQA7qnNdwHg16cDDSjj+HYXEvU/TDYWYneNVcNfME2bdgiWeLuWWLjFQyyT0Ftd08aM4/9
CCE6YHteIme665ZAJbonL6BXCG+B+Fs9wTpvM5mD3BuRA7lsdPw6gu0gwPwvMT3R3VYyPECf19kU
teslI9F+DNpa7Mz12oJmltuTSwFm78oi6s2zCsBeWx/cODPR/Ys3tk5sQq6vGVFxTQ2ctYabxvKG
hE08y4V/8oLm3lLMitH8orFH71E33pHwREpyVzluib29fc1rqgHOQe/ZJeNpmPsY2AgjqdV8MwGR
1kLKfGFTW4MbJh0maDOBN14IezqlTLDZWDyH42ESjXEc/UUrsOyvdQFmgskyPcDMBlTGe8BH5qQn
HDaGsNmDkS3QoDy1fZI2gyJJSNvngXmp16GLUIZDgl45xLcGfbKxE09Vd7U1UGRGB0gfqA1z69Zx
UfpPdt+jX4MhCPCam6roz5XA6Dhqr5LQM1qd16InUC2bGwiH+2IBEEQHycC2wwQsTIZ+howfZg1m
VZ4rxzhjy7o1eB/DoGWKhwrsTrt+lfULaFQs7lqUx7OHpq896p8AmRxY9OgbECcs+/5sVXrDeAOE
n3zup/YEl4tE5MU34ZTJNGM1hFrNsecCpWEE5VWH3IDJJl/bpne05gCyasy/KaTcQwv31OowkdXy
mraQYEGfnrga/r7jtUaA9C1Q+c1gTjkAQXHROdupANFNgIdq9vbKChpoOIsUtt8b4d1LsPCTxq55
Mio6gANUrGsJFd+cWfVWWOwAjMpxhhNcBkvAPeL/umj4CZ6cjyrH7Es7CpryQraJV1Q1etnUOliQ
eE+aJsgzJp0KCmoB4bGsO+em7YS6m5jtb4vCruLGg3jY0Jq3YQlxeF3BTS+iTbGqa9QhiD5RCjwG
UoAAq7kQ4abSJpiDnZ/DK8OEA6aJGeGoiBVz6NKZjtxPNoaIIJv4SRTNARj2eb0H3einN3GdRKzB
Q45Im431UNwapVMwqAgr/W0M5E3e0QdL+GcN1uADbN4GIyGt0gBT+UNagqduCH4NO57UYZONUxC7
kNspywC6VVXmEbSDIJ2oRZHZ3L+EziHgEIstzCNEBzJKfnahWiMiZgVH139UqaoRZMlwqNASawu+
7wOPYzFVSdPmfkKkfoQA+v1E/J0yQixLs8QUkr8Bt9fEOJvMUMBLjQbZt8Lal019axX2gyp1Anb/
ymfRrgHsKmmBn5qZvyu0AROs/GcxQshXlVltW98JdB0L1SaTMDOJ4Xcs7DBD1wyPaoQvXGmoAEOL
cYBEVvhkCjxCHppqLYhz5H3zPUBrAgCju6lFZSwtZKBAaa/dujsVZZFO/byCHsZD5UWPtMLUGHnC
jljVLRx8M2Mos6Jr16qa3qQLazfD6e4pHaCPVz+jay1NvmnUgo6KkPhBibt2HrXLWGxQThLtRGt0
UHa69r9P47Mlx0MFN4S4y737dmruIYSbjHm3xd3eRO4cxiwMnhVRq5GSG8bFfZX3R/iWr1HCrYmo
X1VV3hSwtIWyTob99YzhfwRmUokdpC52fjgfTKc96oGelAJziPTlCzG6tTvUN6qRILOUN74R7Ipg
3luyjzmFxBinNrDibQIIC01UV14qCeXWJUrhTh16jXdwisxMt+MD5Ed2oOxCdmRwzmWO7r2vuq0x
Q2lfGs42n8O1pemGOSQ1K3+VT0gLBtt5hhLJ2mU08ycNjyFh3uZUpTlYq43ZHfyoPWmt0kbrDXfo
D1UGR0VB7YSKUFrx4I3DMA3MZn4ifk4SksPsvmx3VdAlTQCUEWZ/g6TpiEIg96KzPeXIYBwXJipT
hqFKGkzIsVQAvLjt7v0qf5sC42eBUUjszVFSWnAGnp2fUrXPtDT2Eee4VGQ5hQGI5xgZAfQ+nJQ3
cqs57G/s5jt0KOtYufzi0q6FqHV3y/L5fnT9Yg0zxPtQgTFGAgtUfmnBIBTMfmY9mnYVJkA9twl2
y1M06AHkaHXpGHHx5eLAaj6dnKH9Bt7vRof1yp3zVV4FZaJteMRMyAUqX73qEOQgPx/WKBtPoIuU
Se8rEaODvbNreiojDRllOACLjmasEXf9CNMTb97W/1gO6OB6+ZD5PrNSEH4f0Gi45lofQZqaIAde
wSfUQjsqxJs72OzoljRVvbcy6HwVkU7NgevdNE9I7Kusne1tqRQiRLXysEmTuX2ivCx3k4PqC8nI
a1vX7d5bbKb8QGEzLsItkmsJ4KzKRozGzT4EjjOij8q0dyMxjphe3xUte6gNeekD+8F1ww3sY5Mc
lHYlIYvdcWfdBuZJGiTza7ofyAQV9Sg4K8hGdB2pt3AqxDbgmUcDk8/Mof0Lc+BdwjUDnxslA1y2
zLhrWpjeNz6Nu5HCrsWFMLnApAeyvGQDtNUR7xsmAENSCoqIFDz2IYY9S8sdlMOqgn48YPhc1fdm
ESrY18t9TUdQBGfxEE72hhKWDb6G/+z46Bc6odS72DLalIO6n1QYu5Wx7oT3KkHt5q7TraAPu7WF
91N1MPOsrX3O7P2Mx1JYSOUX774KXXCXuxcaiQdmez+MAiYtowj6FfPoWhXiORjhC2d68xUmuH3W
yzwNGNLaAHlHHJYzts35pR36KTYHSP+G5dbNy3MItV34ml1cbp6CoblrYUCUBJCYipt2/B7S5urM
5GCQel6h/2mvEAHAsFEeJOUt5uDGBXaJ4ae1ysNiK1zrUJomZO6HdT8WGCFApIVb/oM2DRcmtE5m
lOOj5zYpYWyIJ3c+unr4geR75YKLJpvwynKAaEqZRATiuWN1LtwVd24cSXd4s+FkbcBQzn/lUm7Z
SO9Dezw2Rpjm/aASW4YrmPNetYnUHGDSVFb5k28Za6Bc0JNHhw9Je0oR9PJq2IR0fhCCu3vtOT8x
DY0tiq0ZQjO+Pd+ZhWsA4VXeDIFYO135wBx200CiuZwdrFcOPzvXEBkGzuNaVh0oCgie7Yo3niNW
ACt0MPTpscxrItGgoOFTFEDBwyKyXjehmCB2AP6+3cP4pfVG/zoMskqZCliT5J2ltuaM0aZJAgpt
nbJYC66dt1549iMoNcj2JKtOlsXDrO2KTUAg6CtQwGKWpGDxo4CHqbhbD0gvBzgDKm4aO+JGORA/
vvNkeiMqtlC1LZK7Pi8vvsg7PDEFM1s1oIXCyVggrM+g5dHQc+78kaKXAMAHhQyP5bzVzphD5awE
rAPpG/s5+VIcSUUmiMF6xNqCCj8goPaoJLyBGWfFxua1m3JYP8OefWOAc5HWYzVtpwU8gpLOOAXS
h4yWamsewzOpuUHTzsngnUARTJli59IOxwQm4d3KN2frhloT/g/4wwwooCCbgxDS1JEYDp1ZQQbL
iOz83mfD+MPW+bzj6Nns/dbBW9zA3Qosx1ntAOcbIcgRIIAEk9VubHh/3UKfBDoTEQj80izIK1yX
BcSnRYfoMiJdMzalSZE9FNGAXJt2CuuJGGeaQ/7WDvLdQAxyYLDve5SGeTMZSNHi0Wf+ay5dBeFk
wAcT1hHA9AyNaI261tupusSu6aN8ETV0uAZoS28EsAcP0wCt5s7BQ4CV95tuUfXqVovU5jUTqNmL
k3CcrVdgzxtECWUTznsjGcLOTh3Q046wN1drNsjwpIMOFG7Ol+6WEeFKK8hVDyDN9b3b3IuiwnQh
H+opsdDagHFmG3k7+FfYZJ2DbHVfRiF5m1B9vyD2OFvsNWPG6Iy6BlLERy2pAQAWuIcM08kdiawu
KyJdxhE6TZBbIeRbgyCDRoQ/g9lezTq/NTqYr9Y8qLZW5/F9GzXdDzZBBQTNeXQnKfb5SJSvhTvR
HmZI0x6CYMO6ZQ6sRWThl9/BhsfeDZYUqZHGSgz9XTOPkhkA4DlWY4MOnSurHy7pqr3JGzdErogG
RWC5q8pGl6ZyqvzimxINH1P2eDem/Dv84c44R3VX2pw+y8JJx3B+HRzU6B1waAsZ6iRaCURZbUzB
hhcg/nT+hC4I5/q74UIlFGJt5KlDBb2G2WpzHcYifwbd2Nn6S96Kf/YNxvL0OMhxNuKoCsh9hK1j
w0AARlszl5CImZX9bfYJhlgzD1AQB95J1TDQiJ3cRe5koylLvEUFFybygN6U9hstveoZpVz4Kose
KJt8yg9d7w7xUJD5sZ7tAqoqATyawYM9uwKmEyQ0y7R3BE8x6oPQiM2gexoqa1gVtKh3kBcvz2ZQ
Yy0rj2eMqerRjUR7qW2TnoPCgwyLW5lntwumKzKW8UACrV9qOBAnCxvwSuBut7ZrsJndMZLnqJv1
C6ILeiJe2PqrunNlOoHDCc0+cE+O/QhWI+xPuvZV8r6/hR1Ffuijob14Ue8mLXfs+8EyjJjYot9b
M8PuHPDFwwN1GtS828JIRm30CTgddgZeE086k497GwnRNgp6/wySYr+yGyB0qOeiONemfdfDHQP6
Kl2VDabHU19F1UYCsA3FbqDDofVi9d+McUYOVhlmyoE9XxUBvlp0Ak6ZY54nmFvRxzkE5YJanZNa
npHvAXs/9xO99YegXEf5iKYJ8DOJXaJdyCR14QQCJUzbI2i6Q5sKbYoO8zy30OKJaMjeRWO0UM5b
cd8rE2gTuJym1djCQUTC/4PbPuDdIVT6gkhzOM1DK+wuN8xoiKMuotDTnr3gYpjGcGVt1xwcVtRP
tehHmbVVFxwlXsGsIyiDSyqkAfGjmRDowKIIB3kLuZcZdDSBlxwcG2rGzWxS6OId567RFOk++mGw
BqkG+MiwVtxR1tX3kIPnsIaOouY8eHMLiWgkjwfl4EW0gxYjEomKGx0VF92AkIX+He0xvRshhLUi
lTvug4Z454bPLnREcIoJAwaJx9jFMtOeBUpDhSF8kHcN8C5D/8PSvbV1wLFbmundGdRq7P4Gw7QU
IgItypIbOgfWYyiEvLRQvYfRAnoIaKk0Xib96rlsqEX2tYtdqB51u8a8jT/Z1HB+GKXprztWzlsL
Sf93VdP8x2T39ndZmvZtH5bGzoeng5kQh54r32CvoQF9DBQ/ed1nQ1OqB4cgs6/bJlRIVrEFowWF
CsaerPAoXYlWZjlMZRXPfmS8hE3RfeMVab7nFhrooBY1bDNGRTeDOWDkh3mZ9UJ8G45hU1RuoJ0e
wVLK0FBvDXh5aU0VQbItKHwbWiQDdrxxlqh9C+Zbx0YJyWMQkPt08spCpmhBOP+HvfPojVvZ2/x3
mT0vmIph22x2UCtH2xtCsmQWcyymTz8/+twX15INC3eAWQwwqwMc22o1Q9W/nnjnmZgPR20W1xIn
G/U0M2NAYyl1XqrE3I0uE+pGZj51dzAp6SGOu5TAg0mjSMwydgvcjLPxVTOxdtT1gMu3pEy1smXD
8VFVEf7HfDBP4+K1h0nlpM+X3bX0ekLyO8v+FvWZ+dXWBoV10yjPbNL8TM5COOApb7DvBWfVx9hQ
3XEqjehqrFP7UWNUuRKdERu04/HeFlXiHbsqZb036tp66BoojB3HqOS+zsn7H2XSVAxVrcXkHWt7
A//asWxsVvy5Fu1dk+dDiJRUTzelnOerdqm1i6R0pu+xJam+FEtFYlVdedt8is1LVZfjdTwX5rYc
3S6jxSurgjrPWzPoJ8jmBHT7u0U3z32j+dpR13P1wDOrHeeJ9QmPT9x88VL1Gg/0vlBL5cNdkCRe
81DTJADDTwenIqQ+KDK3DLVYX0K/Wji9GHW3r/xD0zzEkz1lG6PSMkigCAjbofXCnvScg2CctOdN
S9FFpDqdG2uY7YZHowr0ZqL/LAWPY017jVUNKVIZ1oUlpva+q5v6oYrhZQNErCAmMYkCSw9kGrha
QlZoBuDoqcIl7FDZy9XoRi5YKIHnuxJV3r41KbXz7TVstMX3TROt3CZRPACBo8F1kiY6Dc5QnZLG
bncklPOQ5v50Gn3NwNrXmMZmsC1x4zpJdUb24BwMmT0BPXQY7np7PWbKcg6MruA5sRI7lHXj3sVV
FDOhaom6ryvLeWKVojuDF0Szonaj+K6PE6rxTWrCoxb5rKytlcbyOVqgPi6qEQD7QsjCXYKxTL/k
7VyG0m/I3c4hRDe2nfgwge6ozqwprSvGa9U4VxxhjPJiRshoAS6ppQmW3OlYyosSSVs07YqxrZor
O2mrK0+vlbuxsjKbNp5WtV9xQqXfm8Zbe71KKU+OXZjVZmwNP5ymtGG3J1nrR2F2NJvYSj0w6UxA
kL79degUylqXeNO7TjoVx5bCPTaxMfg8MJl2QbNxfgUSoS4jkhiOnaDIIE9seVWJxjpvFBVXrT4g
rM/1+grcj2eu981n6qPMcp/3cy435G325NgOwwOQJQFtfRJ3YVxmFkVglR1ySi12sabkMWHtOmVM
Rg88Na9d6TBAYLndR6nf32q9398v3QCUNdlafVOwDsmtsVg8G7Fb7O3SdMnzGMhuzPJxa5TM0kNF
RrBPoNErVBV1N+VcTPB5xqrOJ/cs6BrlUxSpufpD2oFaRvp2TqR908taD+3SN8/gpzsKlgEnQrcr
qweqJN0d62C7R9dHXqk9Z91W9HH8IkbPzMOW7SZUDvhb1fTtd26sRZfMxJGp7zX92vGn5bLXXXNn
SNPcurOjLspR54+l6LRzuhVxVzLNo1xPo+m2wIUTlpqdP6fN0DkcreoGaFAsDznqSHBQdxzVJhFF
y0g92l4LtO5px2WBgNc6DvJG5dW31MIAVLQEojuz+2z0Rf1YJF5H35U5ntvOvFzoaWSdJMea86S0
l4fYtBiEXaf+RnOu+WWtUAhGOGiqCCrjvoy618JH2tZXMtrVDkCSacPhcsrHxBtwtZdADdTVG3ZU
XA3pZD3PCnzJ8qYzs+X3zbNK0Yg4dCTodjUK0dIjfCjv3HX6QmGdEyaNQjHigLU4U36dCq4HWVX1
qdDdmo6PsuxDNrX6u1Y6wwNrECg5iPR+zAHWPbSMs+FVW92CepSl9YrXhJiVAcMOFHFmtTCl05wc
LDaknbMk1LIwvFSE0tjGm4MU9Nqk82U3Rfm845Q7XrQLasZ05tXvi648mwBKcjdteSCcJ8tu3YNm
DdYODCW6TsamZhJO7GjfWBqMZC5o4COUgAsjs1FeSluNl1qSLl9EQferKKKW/SpzzkeL8sQqUx0h
yfFsBz2Klhuvb60XLx6swC69h8LMp29F39cHUbMXhnVXz0/AhsYubSyUyRSe74Ud+Tu3HZ07ychK
e9Kinnt7MEkSi0FYs1bNG23o10/Je+2Goiz9OJmkuFjKf8g02wUpi80vumNM31PmPWejj5P+FKUq
smF5mVRz1ym+L2PZnC3pbGUb02kHArgZsV6SacT8g+TWJTIQ9LizRZFvKgbKemdO2QxWb7XbZOzq
p5GlgvQvUQdtOkxf0wLmJZYLyn+/XBGgerxFzCuKIFMYoOCsXRqYumztMYskppoijdLzyaHMy5/G
4tiD8YUYxopvCBU4luZduzOZXM/Y0S51jmj7PocP9TkKqU1pmT/SeuJ31yvsO9Wiqf1oaSwmpCnc
oKixLznZIf9q/bncS8OOCYxE0fqU0vW46VBQYEqjo67nLHtEBx49Co2jOwBwMsN/6GAVG1PxUPo4
2HZGV7J2a0NX38TVUI0HLFZkTzct3nOtUhtOncY+9VKEpcgjSdhJWbACMh56Z1PrfftAA+wS0LSU
nWarm885b9lhPVcU9VnNlG80OaovPszoa1bJXhF0GvffyOSsbvPIwv+ZEuBoLcVMngcVlVshKnEs
ljwhY3eS5UXiFLw0fjEde9Gds4uND7nWtecdQqlnR1MdQBubsh8Io+9em7qfzqbUkU/ou7qTnYwG
FgSvGh9K3R6QGyKeofkoqS0mF5029RLdUhEMoxezB/EaKK6S+Ti7bvcSzaNxlxjFKTXq/i51/DO/
ztFBaI4o0NTYfnk+T4ZWhXE/maAdsaU1gQbRUVAxZaBUbzM7OfjkXDx5i2tfuN6YIdjINMiBTMGK
TcatZqMVtiu6hRjmohNCKs0BBYwB9/Skph/IMuhSykTKCWU2kzDLbO9RSHcm5FDiuCAjTFaP+UKN
91CxiA1NU94Yk4G3auyJ5zYX37hg3LKPhpih+60YrzGHI52pploE3hSSnZPXAVUXWi47R6NjNeOt
kHF6aWZW9KbFxHwkc09hEglweyeivsckB+x6ycVIWUZbW1eW4uUCbExfYD6NMmS7hY0qG2IP9WF8
jt0+CYvI6F+S0R5uhqiE/ybNQQs9d5zvS6GqBycC4Z9RuWzIee93iyOiS92I6kMkb3p3YWhZ1RQ+
P++uMKg505ngvtjEsV1DffZbBo3hWyc1c08cpXZOWtSQ86BXTlDXfn699DK5mztV3wze8mImljaG
oF60Ei8ZFcYbihpyi2qVlNh8zSmrW4MJ6xaVrHPd2Jm7pVagQZJiuf73MRH50YRdwvNa+uflrOnw
Ybr2w+B+wPin8rHgjLbjvbaOcWvrAQH5SBByizj+cjIIMewq+QgPO5zVqmB+r1vjpdYid9sPQpzr
YPVnFSEelw6PCgSYYeyJA3yRUX1Hcy8IWs0pCqCRz2jW50KtktRM4R+oO08GNv6qkLHqR5cty31q
SjNQXvJm1U13ItksDzmZzhdekaRXAKnePRS/fis9pW7m1DQuYCJBAdcukEnBq5Femvl3luY2YLxu
6j9z8DWCpuFsiHancG4mswSLWZa2DUwzBRdyvbk84DvyQjF74o1HuUTJ0NuPeFviA4dfCQSj+TsO
Z7hFk+WgRGGQK1057m7QFrmz/BISLq+NaNPIhLGlbwkL9uZCXhLGF20BkJ0bfViZUU43y94tEjdI
KEAmeqIRKg4MZQKG5QZpQYA7xnVRetW1SqW6HOe8ukhHaY3B4CNGwORiHDkBA9yPyIYxjnQ/Cj2R
wJViTjZcQZS9/giaXuXFwwIi9ARSBaTUVPZ5XCwcmxZsCNWITCuPgRsYgtzzxMr7q3TUhl3dYg32
eqG+Rw05xG3iEUVqZuX5sFQRJXh5dTabLWun7/a3Siwlemf8kk1PYJVelMicso4NzkJKaVNZO2zG
pTHQXfo3lsTGkPi5dVvV+HA0DLXBWHvNI71tDRqKIKr7aycaJ3QTCtVArQc1GjOINxIDgtwZED4I
n0uWLn50KhfQBzXrE9lllpvgohnykzP0UMBWkiK3SLnncc9PtezprG268imSuv1SITcDrZTtleHW
yZ7zXfawLFZ/NQsaVadZL74iEU/2MRKyL1EnvScn0ZxXu2jz42RUFAeYdMd5kzDI26ySr2NXbCfm
5Stv7pozvRjcS6UvGte2sS9Mu592KlHNae4qbY80wNwU+VBdA3nzHQ1rghAFRtGPA8qFRzeF684y
vZZbDwXcvqvs7jktB/wReFWjVxlL92BYDVWnlqPQfLhZeqcPMUGWaD/HC4D88eATBUq0kdeO5wwd
yMgqFooWUVdivRKSqrbTNF/4A3HT29aOXeQYIBe16Wb0NGWzOFODXlz23QjpMAqS4Zy2E/fwFEFt
0yo3aG30klHDzdhDMtprha/iWnF49bZGTvTgRtQpOUXoZ44tcdbbuUZrww+3ThkgUxjJ3kTe4lTN
tw5FzT5CVgv6Z5vyNuv6gJ5PJzTgfS+mkpzFbVtU4lUkMrc516fLJcBSejmgoQvp+GgQj7fHJncX
0HymFA37qg27msW2TDeaZ2Ag0YTWfWYmW80T7yW5YMw0a/lrfIFnfvQt9IU+Jaw9yUFFcq1Ob0tg
hNRkNXGN5YR8B8U9/ze0u34KSQsxzz1PSdRALTrI/8pPiDwYY41l6LQlr1Y/TAzvXUhJYsRTpY/O
XsgJ/7eU6Nys7t9O2f8L+vmr+q2869u3t/7iuf5/QSG/5sb8RSGv2qx4K3/XyK//7B+NvIOmnShn
AqwcIhVoiML0849GXpj/Iu8HT/faCCAEIvn/aOTNf2HCxkxvCYop0LH/opFHc2/6yOctqgmI0BH/
jUTe+ems+M/Dii3fQcFPHQF6e+HgrlydGb/Y1IhbZ+eNjG4nzbX0c0yJPEP14WgRtnzLX4y9nk4x
kTndRG5UmVTefEO3WFWGCkzkVeq50T+ZIqYiKFJ1+uiZ3YDmWVk9b59Pfl9J1vn1ONfM/BA/DdK7
YkxeUVtXV4q6xDjoS6MjXm1Ki12SjeuHFB0MFV09bXeDLLYkIBXcUG/CetBHNE5GkdnyMJl1kR5h
rLv2WE7ivocL8w9Syi69FlGEeFHvE4q5nShOxV0C1kKRayIVoettb6fRFmDRQVkVj/W57TfZN3ee
auLMp65o/BeOaOALHFVKy88C1NYOx3zdRMm5mVNaeAwg58ye74Z2EP1hgX/qrjEEZ+YhNQt8qiiF
2q9m7EtC/PRxgbh3VsVWVbTdVlYeevPRH1gym0WmO9eiXWnbDIabIvf1iRqTUSEVLQIxEUxSvowL
yqptZbONo9ZwrXg7AxVRBa4Bi/Gj3HZ58YAEwIrdXtxOrnQdDEPKgELCG+7tWwK0R6ts2D1sfurR
iJLU/ZEnS6EFmqoB1FBUGCaT2fBsLZwoKuzeRJEE8+yM6UksM+v1ZGaOCgD+ihvhNZwU1nGqEOne
Flo9PWRQ3B1C2bmPn6XQKz2MOAuVcaD3ujed+j5nUguA08q7oawQMhpDu5ZZEgb8FbW5DeE4zZnO
pl2W2lvHbPSj5DQTBUavTzSyEO0wPglQjGXfONKad0K4K6WWZI7mwN2OfhaHuldhAQgKB2gCxGG0
6khutMmSh5lEZg2leNGPpOcNCyCK1zjRuTsgqjrDwLI8WVa5fIs1o7N8muNmn8S5ei1LqqLewo0r
i2PV1b3ca0QNlTtNDa0fYkiw/YufOR2bQh/o8o0L6E4tHht3i1MC5nqxexJEBiaozXqTsrDz5hw2
QdQS4VZvDiD4xajZIR5Johj72feSfeQhDTryXLbpbpnyXL9qJ9O7hiTNISfzqDsx5dur5tAxHibU
leg94CwRLCz+OFMaZqF6eXMXwS7L6a8Ek4Wust0719Mam3hLc0oP/Tyn6gxcxDr4ce0hKxCDzsEp
ngdtW1IOS6WdW5zVuqtBdqEGinu5HId2ulX9OOuv0Ffj+RCXWknrRdW9Vi75YRdQBgDbAzaBcgdY
399YpedhjCjrVnDtRLsTQ56VQM9CM8J+7EvE7Tr2OdtBLneZJ7r3ZYmT5DLnPN8EJEdHT9AaJQL8
qHa2ZH2gKCwWgqSRjNrmMeU4o+3nxlzcXV+UbPgbZNCkG0DSx+NlVxUNaVHLpNO9aDjtF52ctebW
HCy9/ybF6DSCLoGM/PGEqXwPi+Kb9NoNTrTB3lA/NGXqGIEWFd14MCrYcYwfSVaa910eZXcYQbSw
NafCvq0R8CDDdTSRY0hNkptEDcK8cvOOZJPUR7tynGXX6GeTXszXQMCR2nol5On5gMVi2qdpix6H
2HC/2Xdlnj/FfTOcGs/W74sKATcAS9RdTVG9PFsyas+kFAbdFbOlvSWAdUyyM0dPDIhOfSjnpD0O
gJ0lp2bOmAQq+ZxC3MYM+2LsjE2Z94TdJ3NDiEan0nv2J8g62U7nS4VxdjDs+dG1vJoQ5XyFVmx/
WdZMIlOmxX2vLwKOq89FPZ8pa8xRkiQRXcP2kl/YdsxabQmGzKHwlTg1KGz6g9c7JyOttTccrt5W
dbMcz3Bs4NkAwMyLzTgYlE1ZANTwpSAgyzZPBre/BBmiJlwTdd4HJpxAcQ2Srbpzy+sni+j4ZdAX
tM+gec2pobWkPkoSHInpSWZxkMi8JGwatbNb0PToxh+F9APyL5abgdkNuWBSl1lQLnqWbOrZkzsW
H93kXFi7813dafIpgjzJV6332I4bdyyHs8lJFRtX5uaUobhrCgyW0SnfaqaRGYcpFd0Ydr6dqSsR
wf0Ml2MkrDRDgpQVjo8onml0DmzdhongsN7yKKBwGJY4tODZ5hc196rfuvlidEfNsoo5D2owYe0G
7rV0wkzLxlc7G/C8+MrsSGLJJXgzbhBj25d+cdQpX5yDnkQTHw+Scq1bukPGds8gUF379ZAf6jZt
Ll03Mq6beTGezSVW7oFzfV1fGhmHx7O2GCd15cEJR0TUNskb9PmCgjV+jroEXh2VXHvKl4q+Y+Sm
vEdE/fRU/fB+Yf0aDXODnSqpD+yumIQnD+3kjVk33l3hV/k3aOcv7tzX0wb/V0UUZaz3X3RTNSr0
Yw+jSs/+WsQeuZiGtXAs1RWlos1UrZI7k5S0MxyU9qOyDVq6jcXVgogzHzT0SBDMfWG4A188n2T3
ZWYU8S8iJ5bsn2lBxTW0cNydsTVGT66r4ebGMKXT0s6Pxd0qivQ7ZESaQBXExvyk5eMkvvE3Rm0H
SyhwVSWaeGlzCkiMHB8tDAhIPa935Z9HNTmRHPa0lGJ0cyRFdkyNOb2q09J8tSa8HMFg+SoDqkrR
Ry9qfOQA0n9hYx5uTb1fNPAv8j82lazViw5JCYYA2F5s5mFMH5p6bUZOCp+OZs2PvLOsTuMbyjhQ
9Zg+CInH9INKxjSnc72ei++x3mnXhZ4u3xLf1FAh6d39IidxOUQQyYFhLN1DC9k4QT7G0SXUA7uy
befTlaPqpjmxB3bFm00tyq0o88ZjJ+wA+uxEAmrDPtCv1Eya9sKyTJHOLE3efDQ0DpBc2yX6feJN
c8rU50Te0xz5HJ+bDLPiOXYH9LhZD7LYTs0dsi+1IZIgbNXaOq5TjxaznHdwm3TQDHdzU4NMjQN9
gItYvEe0Y+Otasuh2hEQjlPCpXzW3jQ59gQg40k2xyVZPG2rweIyATm+jv+KuAct0OeKFbArVi1K
DhEdb6N+bZljUskJ9crRIrRFyhnRmv0y2cuK5uDNMDnz3dLYCY73ao42oukjB81fWrxYiBz1TYaS
qd2y4yT3avCICjW9GMIMWUdtbd001tGig9F9KScbpamw9LzaOJlWojqdFG28PbTdA6m/Ca+yM1Oy
1JrOozAz/7LJzflLnHU+S0yhJS/FDLf/aPl4V5AQpJzWEXYA5pyNDYTBfZ1pUCmbzG5F/TVOZ37n
TR335vTDxkXwpE3D8FQqIMIVV1lo+wYWpV9m8Nrr3J1c+xuj/ho+19mpOBpFNGe7hJUxUIWyiwff
GIrykORCVs/J4DisXTizwMslUzKteapmo8q8LLomwpWEnpYZEZzHnaxtzRN/EzNsCr+lC2zhNApM
rXJqGrTAyIXPlObmOO/yYmjTe1Mf5ma3IACHshRd729yEMt+B2g+4eNN3No6RxM36aemsBDIAyGa
6hEzaT2f2s6x04e2T5k1e4f1gsX0yhghs0ASAI/TycVQMSMKWgkFHQ0EoIexxWzmn6MWzKr7GflL
tm96T0DhthPjW1j1tmlcYY1CNKkLf1zbbhN/ZsdlMKY3phvjr9LuagwnyQ8trbBDONFOH6bLrols
+xTVsVkdGum0/VVlzQMS5cwZ2BFAqYpDTJXt9OaOS1ceh94Qd747p82OYWg03uKs5/FtcyiZVxNf
kTivRuqPwlhVxltfrZ6iqmR9DOyEarnBjtpxZ/btgm3H6Rf9TAiFgDb3EXI2dQLGn+tNpm/QAiCD
TOGxrksEL95psWvnvOHc4T8PJoKgUDfM/KJLhtrZCVQ2kOfGxKlgLkdCabghkTjDuYcMZeOMxuhc
2E2VSvBGo02yA9osywE9RYY8qwYyfXJyTlAMCF0ZWB1qAE+A/m5kk8hnf05wtBjAZeE8K8UtTk2Q
1Q0VJcbVwgnTugRscZ+xNHt4EuPZ2g56N3ZPa72C2qek0KBmL3K1S6ys7oOS4oDkbGj5x6aE8IFC
JhZ07hKqevWnGL/St3IYLFRKVeOjOBFOXH5vHNDOY5b2BWNDY0vtsMqaDU4vWSOP8Zz1/pW06iw6
xnmM3lYr4XV+wQ7+bWB/Z1gX75AjVxfkxpo2jfDEvBFUs0IFvx7GI7fkZEDEV9hui5N7dYGeeavC
Zav22SHdwehsjNv5e3JvBW0AMLsfz6kUCT+LrvmYAsnzTvYk9cNYAS2imz5G5WSacLWmHAVStHJ5
yWM7fqrSqGqeo8IYFgKZvNanskKV36HlOj0AdZTODRVmhYWR1XZ3f78sH8Py19/H9H7iaSQQ+ZSU
vb8sMASFUzSjE3ahQaRrSFFn6F0ZgRG2QbL7rC6RZIJf4DtugljTvykVdIiFZzj+cBNiCmw7b9F8
1M1Fgdm/bMMxxf/1yZd6H3nxz8cA/5hgOBZLhvkhnIBdimJbMOvQlfV0nru2vFmwRl4wSRD+4kVs
w5s2mqazwem9HywR4rBgZnzqujgptnSDAXEPRvbw919r/XK/wkHrl19rsMg4BK+yPqYm+3ObWi5O
bTw7OuwR7EmcgyToRG7EddqfzWA6+WeA6Z+uOHVY9MD+/OiPj33tLF2BCpUPdQgy8EvhYAufPZB5
fSRR0b7PfJ+JQBd5kBYkpAxtqe37hQOG5uOdcYlgAXwymWP+fjHe50f8c4vAxHwEhsSYOR87yDI7
z+ib9v3QE6V734qEMujMLp/6pYwJIlqSa98cuu+gZ59hyH+4DWtLoUnEMM8h56z3T3yiD5TECCcK
Odxkh4KSjyCvpzfVjWW3yR13/iz8+7db4OisN4ZH9pBYT5gfXrFZipjCF9sLOdptVzv9VnowoX+/
nh8ixNaIYj7Ec1wqL/Bjmeuf/4I1xn6dOnZkeiFt5ozagGiTndlbXpJ94eD5KZey+eQW/vF7kU1C
epQDkW99SOESc0SgrMdHRn4eWs7Jiz/LuFt/wrs3Zv1S//mEnxUbv3wpB8VqrwHNMKhYuX106q6K
9wNb3FEkXOoz3L9mFAKJRNo5ngxqcEtvyO7/fmX/8DXhTIXPZbVch4Pyhytre5HoXW5fJrQ9gMxO
uZ+UMPzxE8jC1IGk6Yj8uCeIqs3nuBReSPITpYMMPz8oCErsT+7Xz26XD5cTWBnOwrJYhPWPSXyl
l9Q6rSR+CNcfYtC+9L/bQXuFDe7NfXA25XNyTfXklXqq7tyvny39v712DmFT5C/rBmSJ7n/sKhiU
oxmGBao3ON8T9xqsI5iak8UY+/fb9TFacn0TbJteYoJueMu5a+/vV6KZHKxF7of23jmzDqhvN0ug
7du9Ovz9k36bKNYPIhcUogAWwrU+vNeyXzocG5kf9omTXpvmLE8qJRyQsN3pE6rJ+MObwL5hrpnJ
6yP4seWsdZeGoHreBPeOI1DY7MGWH6fsprzzrsWlvWUf3cZMLsmdEf2YrE+u6Wef/uFNdxAHSbPl
0/Njcmgukv28M0L91H1yQf946375lh9XStsEpuvU+jlIZFH87uMM4TH60tAK50Na7f5+A40/3UEE
qgSP2XSkw+G9f1T6aia+mVWVmdDeGztjSwpI0J+cLYcYLme21bb2Z/1f5u9rGnsOd5FhyLHp7H7/
mbojLGXXKRvyRXFph9UeIOcob0VA8MG+/eQb/mFX+Fm+7tE3bCML/sBAxcmsFY1eE3nT3vtpHcZy
L1KoDLTJnBH/fjV/29EdLBxrRi6vHg/ox0lDuhNZtfjOqSEfkSHxeldXeUSRUX6B2ndDbvYnYat/
uH0GTB7VQvwH/d7HZLO59pHoj228Q56x1TaUPDkB+ILcYfcNvE33qvxdvFWffM/fR2ZGWJ2IaqpE
wI7tj6PLSLlohAAj3hEdMjiHFBvmQjxwSddyKvYeSQZZus+BohZfJ01cbv9+nf/wltB0yB2Fmdct
6MoPT5DrDX4UoU/ZpbyN1qnY95v1fUxvPgtp/sMFXpsC6LVxdBYd/+dh5pf9V0kZR6OTg/Ju9SBP
b9fjgRtiFBLZASDeCss9TBrSk88u8W8DvGPiNXJgUHlsTfvji+mO7kjWXBTvulBeL9tuk4TR0Tt3
9+a2usN8+snwZHz2eR9mQikTa2RKI8vhJrsUO+NQBN8LtLWBvk1DYps+uYW/vyrvv96H9dQbFQac
nI9L0GTWpXeoSRCwsmqz9KjF5WMmx08+cd303m/9v36i+KhV4GkqIE+5oFouqNwjYTq9/ftj+fta
+v4TPjyVtByBO2l+vBvq7l5o81WMVSPvzPv/g48RnBdWSt3luXy/fFY2st6e4P4dSMmZN5Ayqryg
VJ/WOv3xgv3yOeb7z1HLvGgGdkoe/bjc00iw016SELwdrKbY9n5AjNfBf/355f6/1uN/gbz8cp/X
tMV3aYgPy8vbH9IQ13/07zRE618Uy3Nc47aDWfwMNvy30kP8a8VTUF0a/0hAuFP/k4Yo/kW9xFpT
y4jG3OnyR/+Thuj+i2BFsVaRW3SEIdz7b6Qe77fZNSiQuZqp1mGH5Tf82FxAQLzjSSuXhyJKoCMJ
T9hPWjOiw5yzsOxM834kXur6lyt0/c/L+yui9WEf+BlPyLemTIpdiGiJj/OnBbvvprabHBxVOAsa
Bx8D6tI7wJMFTBOthjFxtwrs8DyzzNihW1xiuRhkTkv0J7/L+tr9Z33553cxGWpo4WW9plDh/esC
RUfrV6mnhwgBVFJBS6HJtJLuR7yYYyD76AJx9Amn6TUl1Mjui0+WBULjfvsNXDYrEzaQI4Zgunr/
GyQk/s2aIBoP1md8UEi/iUc5zrmGGLzA250eBmE3C7cIDbnTqyg/RavGPKlIa9s2q/zcNdRMnBZK
2e9tP432t6GtzSfs3fV4WIl85yEe6mra2T/F8YYjCDPrddLDNhl2ueFMoOEwz41VnC9R6ade5j6h
G1XJHuBdlLveFTaBiav8H1E1tmyqFsytlsjpawk/GMD4etWGWp52yx1t0mNZ+Ba4zE8TgiK3mPNt
lQJKQ1I2Z4NfjtqeCLYM2d7qbigaym/CGe+DmhPj2HdtwkbWdA6yngHUNoDcTKJNppDLHF2H5A0U
zGj3N/QYKGySMkEUb+AW8i88qInpqLlVjfgjtp+K1R2Crf80iVqlu1ED0gmTZsp8ZEu0WarcKosL
pcrqCitRQ6j10OyNRpvflqbuuyN8nT1tpAJU284+mphrNWk4AvWsN69SqPwf+Esp6nXyJktP/OXx
arR6QiojOfeA8LNjf5kkiSoblMepe0YI5+heyZ82oT7L0KHWFa6ir5AbRdgt9fiFMleMR4SoGPA0
nBX16ZBnQ/wCQ46IqmlcTFBi9UNJD1E0QRym1YY9D7bHCLmaqpZprNWhKGRJ0thqyRKJmtQpZvu5
j6juvJXZmppraIsgSi/C7IWHmbJeaeo+OeS43BCgQD6Ve1cmFWLrpnRv8To61kEnRKM478rCcrcw
OcZ3Gu/UQw6zru8gcnw0wFXrGUE9DkKHxisp0iF0Ae8cCHylnVfpaqyLiDq4skdvTgm8++nA8wq5
iO2EQw9Lp589xwZ20Lv8HzufKvJQZQ0ttmWjxC5CBc+8OooxD2dZ1bckQmMeNJ20/Oay1DG+p3Wu
hTZAvbuuJxbyl0TOt4o8P+2YV6VR35sOehDC2PXoWE+zMwRFnrX4T1RPKU4zxKYXuJTNkmLXaTiA
MFqr/83emexGbnVb+lUKd1z8wb6pIclg9GpD7YRIpZXs+55PXx9DBioVVqXgO76e2ICcSQWDPGef
vdf61rNaM+RyxjYugpXU6U2xk7krJ/yNuYVsRcAcmmW8424KCkjeqnEkEZGBUqy6j4I4mDxlsadC
1sOpGrZkqrAfpxAmcaxl4lZsgdXwCgXCdYIIAXlZMyx1VaaAdceXIgF3N7JOgxGlq9NL3IV6cxh4
Ox4EoY5fRzVL2sM4o3l3kZWapyr3h8d2cf9iJRirK7UYpKOcxKkPti/SZHfIGcm8DInWxmBfcVR2
ner3p16p+trj+IUatqlD09qA8qEBffY2B7E8AUwP40a/b+fiWmmLdNwqspqMXqsQgbNCxEIIIhsa
D6WKVCfbcwxqEJ0Y4PdQ9w+Zq8qFherWLH35BOmG0QUupHBf14AUnKxK8xmPuyIjip9axBVSaAF0
w5Zra7U5bjVgsJo3EzeHzKKI84jFp85/zqh4JjcXfaXm5kYdoTv11D1MMX9oRQXZ3QMJCTobQhPw
M/Kze/FUBTw0MAHF8a6vM8NGT4X9YohqP1lpwPnvoNOiYqlwJ+h2VBM76Voo+1iONFAPq1nzUZOB
iOreLTHTaoJPQ+m66OXM2gitQUbZhDnxp9irkF+KcLBeccpMP4D0JSoQxly7FkejB/BZ+sm61K3q
tkrbukFmqYAbxlpkPQPhCB/mwCK13vetWnJGsYVtOHWNvxdDQVOv8ihPfqgQedGvoMr6aSipdVtI
TGAg96MJIE4ci1YIgOkH9mVISIafV5z8AuR8hCwxslLbNWJU4aRJs3wj4C6HXqXiW01MlhCnUCDZ
0ZadmCCT3yc5UQDVBME0LhksF/pOA6lSr+sgHrvbtBbG4iiVyTAfa59EVlstgzDaNARZoEbQm+g6
HzrmUwWY00GqWg+BDv8X1pIIVpCOHAZzMx61K2VeHoNKHyxMVTMCRciv1wI0ncou8H+nW42miMJH
ROZgyyPPmYtlIiCBqWCgu0Y8P5C7o43VsCIc1wdlKtYHc0xuYpImEihpynbs2J4ISVAjVEHl8Mp6
HVxbiIWWxPU53GAKDFW8Pd2tMmL77mS3LQc890grpCcmn/kzIvWxZIluKywENR5QrY+KUxwosBhl
X4i31tBpV1GYC9dRL/dsuSnREis4EHO9Rodp3rVd2QR2JBSbAiZAMgjGlSXhcjuJakamp1yXgK5a
1CoPCaiLG1bCwrdlZPPgT3GBIs0LIXqsB5XF3q10QBtrYcDd4soEYgP1m5Y4i0iboOGjdmSQmRhQ
g0XS5EQPTRHqwgF0kQULb0SC2pe4pm2KkSsrQFuhpWxVLjp6DGu445QIKeKA17lGVF7v+R2acCcr
qJSgctZ2KUm5PZiJ7FoYL+/mZNT9bSVN4x1Ov6jeI/ZLOPv0rdKCbVXTeWcG7Z2YJmn3guVzBuuQ
16a/J5YgbbYyT1i+0maheO5GsT+YsTCNm65GH+sy8NKIpdZoB1dNZ/wo6fGVrpIL2z7qlUWBI83i
Vd9G/ntnYkvYd1Exmih7JZAmet2JlQfGNkC2ZUnDO6jXID4gKU2xlOHYhVnQUbmyc9cgOyl8rvXG
MDfMO3WUkQo+hLSyHCwmDK7nPlV2yVyLFXc2Gi1sO4YI67MliJ0x6eg/ZrE2+5tA0vHksvcpe0bI
83wP4sQ4pkkZXmV+2V/nFb70m6FOtjGChnylBHK1C+cqhNCSM8JmC8Xy4NVtomwSTaqgJBvUPZ06
PIuAPKR11PiZupLyPiTmrSsG1KA1bUN8kGUUYvca/OMkysJ9XDTDHVz9icjkXE9lJ5IteYCb10cd
kGjBuvJHyao3loJGiR0dHzOsXJQ0+DtrPDRTLXujMWEVzWULb3FTVdZaGTtYFa2UzjfQqq3ABlyp
gJfuM/TFii4ObxKi6zsIQ4tAiCX1SbSkjCbpKKEr5U3pKutOUVoA0kyOeTP8uleuBsC5L8BCu8Du
wT26UsRBwslapfsLeTzxWyovW8HXFGY/5lK8p+hSBQdaqPUsJTncH9NsSmJxmViHIMtRihIRPWJi
rQbhFW98WrgAeaCLG2aHhVAdrfwGXHXUOL4EUNe3OAZtxDz0e6dWWURxUspB5ypdrr0xjojAzPUs
QTijAshLpF3w/8OHz9v0JNaV9gSKWDrSbKOuTrIWfEpo4PgFrGbWr1KtomzzDTIjusFqOxY6MIm2
wmEIz340Kw/90JhrK82z2h7kjIy8ZgSlQyhQlY1oAJU2RPqUYVgLsbUgLx0R1I03vWyhrN0GZa6x
XI+i0uh3ETBiC27HOGOkWod6Xk+NK7GICyuxbmRQug1Gmwqcc6U1uKJ8S6vwp2QUekh5fGy06WpI
ZcilbTH6urvIjGIcOrRj1ABXEJzqlSrMqMQ8UeEI3O7ypsB45iGVKZXsLqjbSUbEL0cadNp45ofm
cRDFpVkO5KPubq1SGlGQGHo6RttUxUJfAswZhri8C0Z6P/WPpIPtlePt9ue6hBTYwBpyBwuqq3kl
tVTi4XWvKxDL2Eny2JjWsxkGCR2/USgTImKyDzmo/CEObc5KUclYVKMxsVE4w89qUk0urfZqOqtM
aVXKKE7P6tP6rESNpUWVivMvHjjAIFaVF9kqVO99fVayDmdVKy7rDjLuonXVlEFKj1Y+JS+S4FOV
Srzlu7KdTA64KtK57ISTYpHP6gr+tuVfCGuHRWIrLmLbaJHdcoA23H6R4upnVW6xCHTBdqLVpfeI
ai00AVl4BWNA6KGS4haLxLfKo2ojfOh+u7pgHjAhB27Z4PGuLiLhdlTnH+UiHM7KiMCliZ3pJEC2
2zeWkjzRdEBtjOwi9m1DifxxbZwVyWiCUScPi1AZGSWa5eisXxYkf9Eyn3XNcKmiW2MRO1cfwmeW
QVTQqNUYZy3S6CLiaEr5c5ZM1/rUDhu9tdBSAysFTzLjaLNLprYyZRzCa+uswQ4+BNnSWZ2N89Ss
7sgjRLUNGQsN/FnLXX/ous8ab05kHQU+FB7U36ieM2GdLKLw9EMfftaK12fduBxVuYex1n/Kzrry
aZGYo1U3n5Wz7ryJ8yzYak2ab7uzMl3CUgYSYphgPJ616zVaGXDts9/cduqiblfPSvf8rHoPFgF8
d9bCp36FLP6skB/QyoeLaF5b5PPVIqTvFkm9EQoTKsWpE1xeDTT35ll/Hy5SfCwGUbcjOG0g3/6s
1tcqVDX34YeK/0PSn08s6+/Kh9h/Piv/275EbjV0GAKmszcgKfN2L1AZsOws5oHp7CPQepwwno8C
LtmGkMmjNbIMfAf92YPAxjdg9zt7E+qzT4G3Fc9CdvYvTIuVQTq7GvwPh8PZ7ZBVNeCUJavUDjgQ
ILg9eyP8s08iP3smysU+gQEZJ4W1mCrAl+KvENBOYLbAtDK9tn09P+lnN0ZxdmYMKmpLTz07Nsaz
e8NfjBzVh6kj/bB4zB+GDxZX3B/hhxVE/TCGcElcIsB/cYzAdsE9Ip6dJNnZVVIvBpN2sZpUH7aT
8exBaRY7CgwdQkeNPrZMJ+jE/L75MK/MCOXGvfVhawnOHhfx7HeJz94X5eyDGf42xXxYZIwMrnpK
KwJv/Hx20ZwdNR3MZlNfzj+LxhfXTX7232ChwouTnH054tmjk6CSC7b92btTscvmZz+PRk0ZOWh+
KUWDBrnnXYO2wDa7vJzfYnUiRJctF4cQvk3cQhDgcA6pI/5tV+r8HwU0sRssW3iMOjFLfvoW9kTk
xAJfSTDHegE9Kqzbo9+j3tyUqPuGba0OnBeGCv0QloapmFziLsJ7NRGtyS1gAzKLYBIWN7smLITX
nK4WC43vi15NcMnD//5/tkgKaHyO1tnzOPijfFDBq6/qmVwHHYNkeLZK5qEipNs/dwDlzzNiOoCm
RUw6j8qSIcqhaOmR/jYripPKqgsxDDZKa4W3qZq2d5xNggqcqs5ui0xdpA8l9bi8agTA9EXxIWA/
5ZT5lqvBkfGBAIk9NXlwhQiTkABQfD2qmjbc5fQmGhxH7IvL4FKESqP0I6kf2QBmSUNO3NEpGqvD
UERbJBTpQz6RvOF0Sp+/J1RC0qqsgX/a58/8P+36/5KX9ur/35r59CN5/1/bJv2RM+D4SEM6Rx4t
f+qjX4/A7T+LxJHdlu47DVnkIB/9+uUniGmQTvDEMkfVeZD+7tdL1n8QptCvZ61fnqVl8vp3v54f
4bImRpwZAIoxg1Hkv0gvOkck/davNnkrZA3xBs8qWqnl2f38tIZSAytv0MSTdt17zXgdwnu6Ux1t
Q0JiesSAgTMcU9RM3Gz3qtGpzPT+Kk7HtT/kIJoeEZ4vMHsH5qah99tSbd02ttwBKMEi2PbrGTop
D2tERVg8zcpbQWzAeDLKlRZi3JJs3FduPXK6no8WQARLOOhgOoVdRORBRp7YSha8Pt5oQLITSHBr
YdU7WvaM786wO8IkmEPNt1WPuAWpdPpLctCtNiRIDL8ISfkLDNCtdlO7kyM78gPtMjBuu4hmk92O
LnUkgFzoN8r4YpUHgmmT7qrYlwsxGLOFTbWsXIs0B6GMp3Ym7+rTiLPSX8c3+TaEMfA4YkpSV1my
m0HsCcT52dGj/irs+cOxdqevIDVENwuxsey3BbGL71G3jbkzpZ3xKQZ3Sr2sOlrFjVTsU3EDJ9u3
thOHEfGQ7rTtQDyBndiD7b8VrhmuZJuwXWIeiKBZhzbdxMd2PbRUt9fp2nRMKLu/kIy8pwjL7yuP
FrrPtke776BvVI1MCptmROIa29FY66/qWlwbW+nd3Fi7gfPbdXOwgGKRfEze20Mnevy3WbqWjrnh
yN/2TOG+mda+I2w1GlrSHv+IbcaeGKwwsTnynpASJ6w30rHzd0oJVPu0MHP0x8xNrkFZ9JvpFh6b
t5BnJ1g7e3GnvnblGtUCYSrhFc0Q0NJ30WuyklxRfIXD7vjbxtimP/r6rzm7H+XdDSj+2YlMk11g
262LNXbHfJ8dUFDDMPVg1POLgPvdsxNWN9yuNQRp0c1Ow7NvA6ugfeI1G3r5tZtCOzDtbvWXcOPb
vrn2yQW3k/Lakrdhu8egEKwbd3BV+64mC3BjWOSKu9aRKMPkYMx2D4sVtEcgkCriZPG60BzA2u20
zeNNrVx3/kAkwi/MGkRTTPrBkH4QyKkaq9Tf+8bKqu+TicMj0gkn9aL3ko7SMtrnovR1HTTzs50c
mpdxN7m4bYotSCBSoDZS7cS/DPiCjT3vup/mNQ0t5Vfz18u4BFS52kpXrsA/CwVBEq7pcsDwOIQJ
O+uBE+VDsh68AU/KY0ean+oKxU5kRqW50XRb0g8dSsKyaM6R74Qap90MnuoBN+ebzw5wK9A73LWx
I/fcXGKf7s1gpd7HTzo5qownbnL4PlV/zIL3rHlt1PvJOCSEeg6rMvaAd0ar0KUnR8oGb4lX/ypX
/SZZDVfSfhicgtBvcjjhkMo+0IU1cRX6vXno4pvYU1z11zjeB/peGPY8OP4vWBftobxBMr3MYt6K
94Z3wlDoDu119j9x4LdRtLVEjBOznlZfd+/L3Yhdts5RtLvlpG3zw6cWJAyEuZPyqzq0lbNQf8Ly
lyrSd3FGZT3xAi4wE/2V+ChmEPRTn4PhEdI5GEzJMc2TSuhWfGNkmpc7qr4b8m3dEw1W/FDow5rJ
cck981eBda9nv3ROVBU4pp/VFRivPYzxIt7kvEKRhxpWhjvRz04Bga8ge8SJrdMU7PxTcujw8WBs
ob36MEFqX2uosfKj9pduXAXFtiJTI9ip1gsz1x6q9HwohV8RRL+sXRnWOww70CdvFmWFAnyx3MFG
wZnO74gXJgmwRJO4JGu2XLQOBhVbMrWtYqwaQfGgWTqaXHhlJ1LyESMU30wFRN/EsbpjGq9xvcTx
eipoYZROg1fwSr2i+fjbbvrVaFf7PE/9e38irw88uLgIbC+qqbyCC6gxjTo1q+axjlbwkVDD4TYm
7/ZQbmlv32tPCnBDdYvMojAPShQ4hn49CI8Ko4DxJPXvkJ8wdR3ngLNvd6PFpzDyeImykvMIS7Y5
7mbDnu9Ghza/8qr7m9rfJ8lVK73dhdNPGB9sLXf57Bo1MQ6e2K0I/roa1/W70cOFsUfNnYfjeIxY
MTdVZlea3TUOWGu5Zw12q3I1jzuMbTDHiSv+Jd3jUWtIKOFvmNYGISidW65bltn23mCfHcNf5nwn
z27SOjSwI6KweL8Wu/EdLH67Lg+R9MYPeOgJCaDYDhZN2ZOFbH1Foq+lEQKARa3n3LVt3MltEdRZ
487sfs2JV+fLddVpkxU7o3IJyeKVMq6VE9KluN4ycel/ErdmCLvCumrIpEhd+klJtoLrbBUcBlxc
QbUt6c6C6DxJ4zNhygLDGjtk23ExF/5PZckmQCwmaoXf3oV/CEEef+Tg+7rfq8rzn/i7qjTE/zDk
53iBdkOVMQ98qipVBIg4a5AGnUvHv6tKQVL+IxqcxfhjKIwR4fMb/F1WCjJ/IfxRRKB0Y7DBSOq/
qSsvdGQ6Jl/8JqBplEUIiXDuoqycBDnp6qonoIIdX3FTN2D2Yeu27LVrQvWO4fq3m/PFQmFSEf9W
x/59QV1BNIo2/Z8K1lJMp6TMmvEhF+hBQgh+MzNzlzNYsiWxJ50p2sZqTO46+j2/vSo1804VBpXM
sIQqr8JYX1cPjAwBaKUgBeOIvPP0IOrjqVFY04nD2/SifFuo/T02QeqNbCBycEnIotWcrGbyW4q+
o2LyI2JEFKqkgMQeMw+PSt69qHUSHEQhfC+L9gVmN/MNI1fJ4YmtNR6/nNAm3/PrboORjk170k6y
2aibSjNufUv/SY5gDCm9iXi7jVVlEhKcU44GwAlBiRhQyuURTpUli5z+kojVgiwSMKSNh0ka/2tU
VHTzKuAiDJ9rrUvZ1BRwt1Jx5RvKsTfqn6mQPxa826UxCc6ExxjjvcCbX0IUUkes88w5xo1P+htB
mz9DpbhJm/I79eEijvlNPLM8NTy5ioRKQ1+8MIs68bejcxcrctiDwCIpQH6My8oVWHtFPvbc3Bd0
czHUEZTir5uxd//8/HwW7Z0fH8miBSWpCGpM5nWfr6wbcVVKqdA/ENXpK4MN/WysXv98jcuoWD4e
5Fiusqj/ZTxZF3sZdNY+is2of0gRkePSbo9tPIBKaLeFlVCskhpLLKgMbH14YSr3DuJ2o+GBUIbk
Ph5yqq6yuRvB5ulxmK3j1IK5kOBvlnTuB3oYtnQleCv0TCO/TevX1RQEhEPBxkjNY9i33yRWs1p8
+rawurDzojhjOIq3TL8QGmXSmKU1aQYnpAAr9Bmhpn/zrXy2SvAuX1xh+flvz0MzFL0O2Fg+BUbj
lgWhaLlPGwOOpWTc//nLuRAzL0+AIXEW1k1JXtbOy08DBFslPjOqHsafw0o5RDsw3VuIdYfAKdff
uR8vm0TnqxkLv2tRwOsoYT5/shyFaBkkZvHgIxJwARnKQM7D2WMwHR+bHDD+3MmjkzXN+2BAFfAJ
uy3ICEXDz/FGdkN5WpdqelVX5Y2vlbcDUZgoS3Yl4wfE0jBxu+IWYH13rbcjpzVSWUcpz10T2P8+
ygeowb7yjcb+8nlY7iC3jnaFijAJH9Tnz1QX5RyTAlE8qNKu7X3od8Hqmy9p0T1+eua4Bt8NNhMJ
yYZoXr6nVmFmUla21UMWdbFbg5nE1Kfautps6GTctIGvueqAXTyDYSGY07VYJo+g+2iO5dNsa4F8
YIZDQCbxIIBv8TxXBrj3hNNNI2q3Gpkn5ejfBo10WwhyvQ2rQbRrzb9G+TGRidI8FBUIPtI7bKFh
ka/Kfd61j7lkPTF/FN3AUtfxkIDGmWD0GkpP3pcWQ8oFMB302l72o2JTymWxDebsVs/akyCaxxI3
pI3BW4OH3VorJW+In4zIoxsLtVhlVdJsAyEzPeDyMTtPt0ozuLtdq5SrUIE4SesU/RnJHAnJg1nZ
HIDh30kEtqSt9U7czikFBOiQbAkPomxdrQVT56fVs95G0roRs+cuqUOnsZB2lBL4en1mOFvOwq6c
4pFYIbWCQ0JbIK4ZXOpF83NO1DcEhRzT+tAHMTu9zE0HFtqCRZdEk7kTShR+WLD8hWf1q0GrscCO
0rXfkLqObP85GZ84u+saeiU/eZKFyHe0oorvYAtcCWzSNJDgyXVBtembZMXUTrvKxrRxupBkA7tq
+rdJZefOEo3ND6BhnKS3aqXc1UpFBIU83E26uFfKZmPOcb1PBiN3ilF+nNvkBvPXsJZrhdsVBMig
AHnCOww2YDGKjTmoNx0qQLuJ4+eq1u98NH5OQEbPPs07x2hhSw4lx8y8RzYIYPhHIgv4YxpqcWz2
5ndP/D+3RKx2nA0tU1KIOb98qZCXoFgn0eQh3QabbBe6gDB3zVbcmN/5cZbX8/PmuxRO9ADZ/RTm
exfLuTaoc4cNPadkM9fZHaLdVbuRT0zetpkHAEO/++5l/uaCF6t7FEMNEVADPsjr+jCtaPvgUQNL
S5mI9GoVMWH/7m7q/ywTjeWOmUxn8P0p8oVqfogKyWoI0HiYM0M8hlHWedqQZ4992+obM6UX0bAB
g8wONgHJWa7cp9tG98kCKzwVR71rJsQxjxrA97Yxn8yseJEtYoYUmvpHQzAGe06nWz0OjqiFjmXs
t6Wd8/26wI0ZaeoTITMEsZiklh5GQy4OswyPZsk4MUOW6HxAoGbm711d38eJfIB6cSCxzg1KkPqw
WzgOZvgWMisBWxalG0D1ASFSzW2swjnoBbPaQeMsHyZ6O4Na1sRdav6rPzd3RRc9BSV2+4EQo23T
Rj8Zwl+NNHQJF7sPtPbH6MNFMQH82F2f5Ks49hdqJ8aCUsqvi9YgdDOaodlXwrAJ+vxuzBSXmfJO
psng1YNfHy2RYyiia3KUaIn5O62qN3WUeVlMDFBF7iCE9AhBNMP/SBcQU+YtXeGBpJ3WJ2JsNO8J
s4i3cGFgk2vig6CDaep4w3sDfJ6erypdRYmi9+grlH6lBUhtE4FhiTEedDFvN7UKjMqPzeIIgxvQ
Om3eaqBJnBsaSr3oFn2Av5bbyjXGtgdkPnnFAB1JGqJNaJkK3+ts7BJf8dlwl6C7holjXwpgjmb5
ZdYzQmWEyg3JB13pZbT1O2UfdYQAdozFslh4SQyNbqZWv1l6SWwq2rOtSVauo0g5B59irgl+zedd
2mZEJZjm7LahUd2EmvkWy8Wv1Cyfg2VHgYZ154tSd89Urtloc2+5oz4+R4pKpEcsQt8CO8EJv/YR
AQk+bWP5KYOnwLoYhskmTIXHuRmDb7b35f2/WB8WQ5vIPzL6bO2iek0pTQKps6IHWRK3qJy9IC4O
HYj6b5aFzx2fcyFGFaMxD0F4w3n0oowo0g50zWBED9NOdgRbsmNX3Q6e7ombf+nrWq7FsopUHmuj
ikX2XKb9VmD2QxDEQiIED5zFNsNr95A9REfxJtqCbL/SN/Km2xfFN0XtF2fjTxe9tCtgPmqHqvKD
B0i064xWa7K2HNahte6V62YjfrOwL6Xk798bRfS5D0CTgNKMyomf//YZW73NqV0y5dSIwW0giygR
NZd8PttE6xb/1erFWydk36y0X14UqgHFNK7Ef5z/8R+MBB5EykmKZFrBmWMOdxbFQ2EkdkbDsOqs
K9RFH92in+P/Cd6Lm48P9ckJcrmHLZ+VXWyxdqNHA67w+bPO8zAIYqFKp8TECWnuUi/01K3vtStC
5pi3rr97gmTl8nE9n1EUQ6EdIzE/Uy8qeRFWotbgNyDhgawKNfnVVWHHITtlxlML3lhqZHVw6tww
zHsEOb2jXHFo6RCtXQRvWP4KSPQoY5Nu2tS5kZMmqhy0kIQjE9xpT4fFbonlohuYbOB8kUc30L0U
SG7iic5wHWTdZurLeQ33DuJ1KR7FYN4P2XwMiVlZ1Yi43NokVjHKaBT0vcDon5hSeochpl7SPlZd
lzCgk9vQ6+b6iowHJx7Mu0npPXBcRz1hWjWnIgFbGuRSYq0fEJ2tkNxtIjJzXF0N7geAiw7S4Ufq
SAIQugzFn/7MY+egZt8KWndQC58PHDVEEzTBqxEVz7A6YrJhtJzJvDJ7RYUBfkzFvTyrt5bBVG0w
IBjF+J32auuvVRiUmQ16iprPN9JTn0DEm0u2As1Pj0HWqtu4lMm0Jyw1SzIL6ndyG8ezvBortiTi
ySJX68hvMuRMW0etfDPjhLbnltGhiMi79wGnRZVcPqvyXHFaoLgsxwX3JkR3cSexcjfVqUQkfd9V
+aORlj7E/B6V5GSNCNvEd7lmVDihtESKfchCPbDlsLPcPmyzfdMAa+vKcIVeJ7DVRsLIqdfEEUTN
jT6qjwG1/00zph5yINVFBcA4MSZq12g6T04y0cEfI3o95fKvIZHA6ItNu56jzljRgdIQ3giuUuAy
tshQFtrafA1LSdgksN1xNgzqupr9o2S2r2QcDJ6oRUe5IHaOTOz30B+eZ0X9q/aVN03LnwsiKXZY
WfyD6Q89vV3hVTDyhwLlodeSCEbn0DWn8ji0cFahzD/LdSQuyurjFBvqSleV45An4L1C6ZnUtJYJ
S6k9FPp8LGGZM1ycXUIP18YceaqP4BIF/+xafVDBBGwUp5Nkr1cLlWU32FUZYxRhSDg7iEzlkFPe
l0bkaarA7ocOljg9BjVqvikJOnJq09gD1i/u6LH9IAYTvppQlq6az/tEJ7wEaRrD4SJ6mKvqHo3p
GmnqbFuZfsA5ck0gptdn4kpCFc6DChdHVasDsqJt5e9E9SosYxR1xn00MJ5jW7ZpYP2oNEl2RVmM
t/UoxZghG25F0UbbKZOuJsXgVRN5if+8QV74uz6aIiAdVFAb6j998yT8zaT2gAYFSW+nveDoHVGj
w57Mp5uofQKi9t2qelk0n5c4g61jsXmTMnmxg1j1oBqKUMin/NAe1NW4CQ4A3JlGJ27gmc6fP560
lP0X+9WnttJFnUGqjiInJFyeWlfy/N34V6e5oZc48k/fhgV4TUg2xgvB/a6FfNm+WD6lCY1AMmlq
MWm6WMgTMUlkuTGlU+RTZ9e1/5culN/hK76+CI151dBAjyxGzN83Y8lvs6AfdOnUe4rX3zRXTCOp
sFf1KgG4xVi2Wn0Hk/jifjI40zDIIyiR6NZ9vmTagz/TG/ZEog83+fBLlsZdHB/C/pt24BfP5afr
LL/Hb3UGOZYBWzLX0eresWrCC7KJeRswSWHGZQHo5Dum02UziG+MSYYsixIueVO2Lp7LfihZAZRZ
wpwkA8dIfbevpG1d+H+VVXCASXr486N5WQFfXu/iy6ORBz7Ol6RTQwQw0MwJ10W+t4TvQDtfXkdT
6DdSxmDYvfjG+lrElxCF0mmSXxoFfh0GkMSfv3utv6jR4G6IxmLUBaRgXLxoZdfFIJFT8WQOPZzd
yXjTI7m2C7G0dvLMf1kyjjOcHydOazR/EoYHYpb59qTl+8owXMWfHDJoHLlYrGZ+sKNfQ7hXQ5bu
n2/8BX/h3Ahm55DwFkOZ4Je9uCOj3iUFvqX5JO5EShpbXHXvphu86i6w5x1DgnD/fUfkqwea4w6U
HoAPOieezw90YCjFZBTmfJJTBqo93po1nJRxRSzgvUHYL+v+sS2SbxhIX3wriLokg3MJZyDxsp7M
1R7qXzFJp+VIku3IuD+oXowY6Jtb+sWibvB0gfiHxw8N8GK5G4eeWYyCTnsekVO2eVBt024avHGm
Z6kGxZLJIi8JUdOLhPMOIyebpNZWK2EWXv78u3yxKBqSJi/zF1UEI3RxoxPiLn1Z5HnPcEsSamiP
9TdnIPmLpYJL0ESj92PSOb5YKiJ11mj/Jcu6S5XW7bSbdBu+6EhqgnVgh47omEcEYbSgguOo0WJr
f1FNQzkGe4GESPj3K4kBtITTNAdcdIEXN3+mjQ4zv59PofKuMssHa2gr4/rPt/UCsXh+a7gKHCGZ
nQYAwMV9nWCSDbJYzKdADLZCUl3h0zpGc9usK5Ggv5EqtOvTt1gIf06k9Lpzqv745lf46quFg8NG
ByiGx+3ivhtEpwTgdKeTejutFnoJeQSCQ3bZYXZ0b9poaNu+49p9+bl/v+jFOp2ECiMAdOVctEYl
lhyr59lB3+UyPz198wG/OHFSLcgs1kv5IEoXi+gsiYk/JPp0mjoyxeRBuFLznBpVFF8aKUKdyM/t
TEPkk4n6UWoYwhrRMNDy0g+RIdTfLOpfPee//zrLmvbbJpzFNHE1wZhODHjJt3sqhie53Ka80n22
+fNH//JSEmM/TvnMbC9bqVallCRWsTtg5NnrSvPQ+qmnDPl1GEXH2GTg/6+vR2t6UczKEnAD9eJR
Iras16uhn07yJMkISkmNIgiepM8xeCGAeXLFxpC/KUa/qJ2Q4KpwsRacoHypPgrgzI5lLk+nWQwW
PTYc9Mno4Dcr0wseye8Kmi92HJO1H4oFGzMSjYuHqQ2wWqhxMZ38vrqGXds74M3LNdEIOMTL60At
oFZ0oun9+c4uq81FxY2MhJdTUWRWyUs4FrhGwpzoarLltFvoDGfl3/eYOCQkf77O8vPfHs7UKnIj
zLiOz+PottvpIVplDrpBzuG8n8VLCmZ7++fP9tViwO1cns8lVhop9ueLgugOIt6I8bSw/qaV7lTv
0Trb6p789t21vtplTImHFHkNk1BGoJ+vZU2SHrWlNp50mTjLts28kiBvF4pv6YQd4PBB6bZ0V73S
8jVE1cYqKv03homKp4AocTKheJThVqywE65B/8QOVh/R00oWZ9GwKm8qmjsT67FljJZn9aJ+3dZp
tUu7QnQR97ffPBhfPf6KjDYdhTpw3MtX3AixMjL4FE8CmDbGNY9pLZ6MGdpDlsZP/40vioJXhdOm
889lQaJ0qFbIWBQRPsY9MufpZqAXIgvM84JaKa66lpFtVps47NWZ7hAqyaAmdeubX+OrdxAJEeSU
M3qL6KNPD2nf9xLW70Y8hW2D6XHy9+nIKHEqqSAIx6AnEDSJV0aIltsWU18uJ+UGtMN9JIzvWUED
qwjy40BYJvMeU3kwibogOFoOv3uwv3qb4D4xr0Mqw/nn4mEDkUmDL9FmlJHK8+zmbvSaOcPL6KjP
pBxC7JuHb1bDL1/g3y55iSWscxI5eyzIJ1BnjFNdFQzaT4RdxOw4CyVQfPtu/nke6F+uTb9f8h+r
PmE7TOfnE2rt/8vZee1GjmVZ9IsI0JtXmnAK2QhJmflCKB299/z6WaxpzEhUjKJ7gEI+VBaKQfLy
mnP2Xrt7mNBK2eUgR4AhEHsnanwgpVWjMe2bHgeU8mSUQezokkQcIfEHzTDqTp6p3/WJ7Zzp52fa
e6ZLjsOtOi7m+1kfcDMu7kALaZEhBwQEgvwQKumpay3oMygljCF9GAWiFP0xfqCIdUeVFnu8wU/5
euxdfqPs/bA30RuXV0MPB2Ggku08n0drW3a/ueaVC8gXrrBghoFO010BCbrsZt7NwHzQuJhJqTlX
vS7aUpXNGwx/xWNmxeG+mdudoXXIW8mVIztgpGGXKOQSFsmzGcek35DOTixNRSAR53u36zmkkKOz
p5j4HewP5CXIFHjHmv0Y6ulmkC1lSxHsGndwfRPqMkeg/UB0RLURgvHHm5hrA4wwQI1zRUS9Zi6K
g/rK3uZTj2Z9DfnjNbKY6OliTJnJ9exUSYiFhXyrZi+t0WzKBhd1ymGwRus7vcp4Cyl83Nb5cIXr
uHzB78f+Pz9CNjlms3VeLI0ffwSUXP6mF4ZzV4GqRCGGQI+oXaR9ougqekkhFsnzOF0ZJeDELlyY
n2wBRZbYaK2HSSH3nRoP8nAm9XFbJSUpR3E+OUonNjuCk5emAsHNJQUDscpIpFH/zku/N5zLyCUn
INvygpbtp2Q5pGp908seB8GodNtao6sw6aFdxoR5QCNpH+WhPdcCTVJf13naRFHSto1sPzYKrxu6
yJvLPCeuTWbVU2ayZIdUJHBGL/cRRkBbjtXMg3xAzEXi/whVUgEUQpWzavI0P8JfPgXj3kwF7QBM
Z7BDq/qTiFrulLOk2B1lFtucAwmXTBx7eYBEqFez/J4w3peW8h9fgYR+upR+MwWfja44mVjopCyD
9JFilChh5zh+hScjx97vm4Kxr7rxr9RG30kFosOlFrbSpLErK9FdQNiWjQl208rJo1D1i49VCZ5q
UUVv1AmwDYwbrIOaPaXtdAsYS/NgQn8jxvylBthwFElpc7mJb6Jax96cVMfUt+7qeahsPY4gHxSm
5PY1ViAJE2XciG9BzyY5yUW6S5XWe4lhsrUI09BuSODdweN+mH2ScQZNuAl8Ym64uV0WsLCKgnTI
KoER1yjYD+QUWhZ8lIDEBacMeSSVr9Ezysi5S8LWJVc0d9pyulUkEiU0E1tV6BFiiwFD/O6bCl3/
jqlko+jhvV5KmKxGEwuGNd2qXfTNN8a/oVC13hTglBLiaV9KkbbXhQmepzFU97Mudr81vVI90YqY
pQk4sYOsOYcSABaxu1KjXWbZ1VeH9JRDFDs4DnXrTXiUhnNYhWZ/DjqdTNxivMPcPNp0Lr//Z9M9
nzc7Hdyi+AKZ89eVnqaNw3Fo5/48GOSggYoF0Pb1FVa0ZGpWXMJSkHpT+1A4n65WlEHuZAkLfntu
q44Dd6lHePb6ZwAv3yoFWBF1Yd+ey+4mM8XsOJWcOAwgDR7CNTJyLOPXbAysAhqBiKOmLpN/Mjyk
DE/EWtN4pYB8YdLlWMyMbuDHF4lFWK1OOIdJiO/77p/thYI1CmDdLVILWzuYG+AwV4pC652eCieR
0MvFossG91NjXCMVncgsqTmjM7nJyIVzjK6/78kbgVQlPEoIg0j91vdX3slyFx/HF/kSy7GZg4IM
eWp1IElYXQs5MBsOJPpWOjbbpbnRA+pt7+qt5V6Tml4YAx+vtzyGd2t+U880jFQNEWBdwFTvhp05
WiFdutRpwYnZPSfuW6keercTewx6iTjasUGa7xS1Bma1wgDfNrQHWpqDG1FJJFCIJMbQj6VdXyv/
cnz8nz389ZmDt7I4F4Cj8w9lo9XK65fNgNKmrc61JB353PE3YcBShEPaq1e+9M/LHEAnQJXUFHRQ
jf8sg++eDDzDiqQsKzlb9aPc4zVP0fyYz4hIWVauIfw/Tys6t0OlnY+S2r6xGtwNWRqIcvzkTJsJ
BeHkqkjD4uraHpKa+OfxxZNjeGEgJglhfaHJIBezmv7hXA/dNurHyIPK9CfsdJhIho9CK8aWZgbH
Iau0jTUmFHkt8uoGCGPiLFmbXvNfKdv9nUTr56hE4n2M6EkIc3/DbqRz6yEE3Meefw67v2mJjX0M
zCdj5AHWoQ7ta0bfIeUauWuhgaVNEvW9nHaz3UzWn5Ayw4FAoz+5JWjnoFQrD3iS7+pKgixWeGvj
5nUklc1pcK8ZcvR3ylNSYOWofhZGPPRZ1z3F5oh1OJ9OqoBCT/T9bz2x787QTR6b/t99Nai3rRC7
84SCWs/KxNULMtTaKDSAAem9G+tmaQdNMd+k1hxsRQBcVqKAnIvReiNjNQPRFWryOuPpPsrN32Bj
Nn4yOYLMjtz0Zw/U5KnOtRuzn/9qfM14ChMIF8RE4bCwjoZcvgqdP7qTKZ51lMm+f8/kxlaAdLEo
n4h4RKzsVGEeO6qP7TVqSR0RjPhe6Wk9ipafbRWI3jdDrLWbeehTTzYhpAlQIzfgBtkAts0tK3Bq
q1mG9SrQMCunAzG4AQ33uQKSqMtMKWq/jZXym9jEpJLpRvYShQk5oBq0Bi3zJbs20hOFH4fcWVLh
5uEJ2I2CCiIzmQE0d0BOZGs1VjtdKfut0PISVawfNulOMDN0nUizOnQ7NkCHzvTNX2IjintZHq5l
pHwS5//zydCiogmzTNrrDkEUDb3K/rHkrDt4/NRNvNH3mmdtUy//cw2CfeEDosmEKp9WhMwMtDpf
xKx5Illz5Tne+wdpV+/wknr/hvhsmclWCwHMG5FXoeJbwoH/cWKeRr9ZEnjKf5Y7TqAOYQbegjBX
vGTTXJnrLi2u769mrMC0SSgPZcjXwLLTu9Y3jsWhHT3j2gclrhSOgDfxykL3+ZxG1NT/3p+xeo5l
nzcLaamkrDi8LCWK0EEPkvuu6vZed8apQOcju1JGuvTy3l90tXzIsZn5hPOWdAohcOzam+XlgSTc
X7m55cd/8fLWs2zeRSZgN25Ou/e3ixN9sYsYB3oMm2sas0/dz2X0Y6vAPES7Vvm0Y9Cy0SwBgpRn
CxgUbZpzcsgBOp0LxUEFS9gFAX3QuJ3x+9c3+d9DfX2XS14ChH8Fk+26IhGGZRgIQLLOkagIQLqS
v2BpOsT55UnEhFEQBEoRptHcql/i0YbhB1k4T0mWvhp1ATMTqdFdpg2bdA6PpSb+LETV7vL5NFbm
voeza88z0EAr1BpK6taGwwgplwMTjtYM95NmoMaO9+IY7NMI172Ug5nNob5JSUB0oCjcNp1yEvzw
SGs6BKKnv+pVoD1msrEo/mEYyBHt7IUrEEOLwLuMikuE/0z++J0vlN+akpC6QWnutArSQKbf4/k4
+kH5OE8mJ25R9KqptGyE169MhepCePvW+f1DOhE8bs7QryzlrmqkA5rrV8EEnKfMyY1QZQ+Jnp47
sziStwjr0xL+qiPH0FyCOyGWSKuMl0xU//iRdiO0QuRIavNWVi1uZjM6JksSY55VjxMG9TjOXkSO
tza6r8dCSW+zSib5txcPhhn9GNLktpubu2kKHEsZIBamMXcs3YwyKX+N/hCK2s9+Gn4WiGgq2IEk
+sEg6FMsx71wmhW53ISzwXciZRJH37l2dBn6XFsqD2oWK7ahaKVdmCMxEqJcb2RBe9Zy6a4bsMgb
pTTvzQbphZgrz2ks/9aUJHONJUk3BJowmLhIwpIIRDlU602tM+NIRgSKqGtvjZzI1EIRHIOgVIpO
sa0QNczy0pte1WrPuTUi4FbVb7EoEaGYYvbvg27jz+ghMZf8jnR1F1Xm70jIsIaJ8ndy3m+GUr1F
ToElWZNfW6sU3CKpC6p4cIzSANxHnQWp25SReBLEsHEbwp4dDb/cMccqh2enuVWKUfRickmcsafx
24n6KY8JhOM4jTq+YNNskUPnpUl1zk0BG3wn/SlnM/Z81aAUoBeQRiI93CPR9/F1GZY3xf1RTRUV
K57Rti6x1eSNKVOxL3OiHGcpNXd+bTV7oVJepzgBS8l6jXawphkyp8ekQGwmj0l6VEe5vyI2uDBF
a/Qi6LsjggYrs9qUxmUTxmgPq3Nv9sQPi1S8m1S4pli7tHx/2NOvVgKwypPS+mV1rjqTshkKdwnZ
J4Nb9SaDYNQGTEE/pOd6Dv5y4ISLTlDd13PZhXXhw09Y3ek8llMfGTUSzuk1HZgslNDRu85Fugso
cde18s6EivX1RT8VzNeHmeX5vzthVDmF5CivqjMi2gclDoFHKExfHR48fA1eMVTY9Uz/EYI2AgDK
2mqb/xAJiJcq7QVq3n8oO1j/nFU5AMAXLQmRn0N6O1F7b76Ue5ly5Rh/cUxx5DRlUfsnc+fjPcNK
Dk2NetjZkOXdJBg3sLivvMx/SryrdUnjcEOHdFFQfDJrtn0hJubAN7jsBzG5znsOJTXCwEf8dq70
ohy6c+FOO/+uILuSQGW1ta8paC6UDz78huUg++7dlj1rNfjn6gz/9kET2p1QGrWNZOpZz5bU1ip6
VMXq7esRdel0vMTtICBUaMut94xBlNc9Z5jyXAjj8yz7oq1WZs8BAnFHG7hfX+zzkVWDXPU/F1tv
GdMuNhUBCvt5aDoOKaLyW6zbPST+f/HD/s8z/6XNqS5zasVVwvaGqvPHZxlbvWQky3fix68VDRo/
ql2tEW+BiW8T8DIFfvSeGXRi0ihaYSkm2350LVDon+3MalgxG4IawXmi0i1efR86xcY+F/zynMch
pKGg9GTE+I0Y/6yK4ldpyLaQKSCwjUdjGvZZGnmCIm2gTX6DdX6T56fKCm6EeqBiCDi/6oZ9JMob
LTFYoIVNY463A0RdKIJ/vn5RF0YFHW70/ux8UXLpq8c3lLUs9xKp5GHXEUcPU8YUCaDO71q1+8/H
xIdLrfbXfadJaQan8zwRXorARFXR7ou/v76fC1MI/SkdezREACivy2T+7tNiA2NhOGvZxLfjvvUf
okq/chy69MTeXWE9tKuiCgut4kBZgu+SB7fPf88W2+lrklHkifzW1ZgiOUqnZ4XpEJHlqtyn5joO
+rgtzqpQ/Rj0wnLDcn4yCpx+SbLgtPPqIVONRxmRhzaLgH4S6a2YpcSLh+aPmoegxErZi7r6HrA9
NCuI5M48o92Ko+wxD3xg4iEAfDWD7+UXLYHqGpSvXPgp+eGz0ZnYlQVIDu1SfOjKtD7Iib7thYmC
hR8iZjfabTnEG0vAGdJkcUXNPx1w6WHKgDwK/Tdu3V6Dm6OaT5hJjo2W8m1k40MmC7/NRohuxoq8
lcJii23K5a2ulUfFhLU6k9zhggum1Iw8v0hJXMik6THh2zuqTUFYiDgZrt5XrYv8wHDEiP3Q1IF0
U6JwZ3KGs4qEgIKseBojqz+wh29dQS9ER0nr59TUBlwGBnxPDCFOOMhs5af5p2nV98JY39fDSINl
TKOdGpa+G83TC9IMa0fJt3bmYHCZ2YIbf+xO+fI/yaDfdJOlusDws71k9SdJkl/nlrhLMfLJFwB9
VfRFvelARFMyrzJ7jimEWTqap0G0ZYuq4Tj7ta37nHzyPOOMm+Tf0QE8NI3RQqtlx9H2MU0hEueq
THsczPYhCyvfE8XojxFTV6Hh+TsXwHNYImznEcnzZlDUwqVM/6cwy0PTNtlBpmh4i8Pl2ddnGv6J
9EqafAHVKZqIEK+6h7Co7+q8TPcFHmXHl6WzRKqKW5Fl7pq18gP+CVy2Rr6RycXA2ZoMO1bsndwx
X4xJvElUC2RR14vUhfTHtiQgxqrj8DkpE3lH1Zx47NBEK4wyqQNBeZPV8QQPTX81ekyTddzQLgTS
bkcRE2bZNtDWehbofhZdY7n0XEcPo9L+pMR3HmcMPXKa/9DTZDeV+UMeijve+CtxPkz3wvQNudQp
MKQ7LfF3Qqb+ImXjsZLiZ2PofuGOjxy6S8DeqoFmXQVZ3WRa3rDHaWylig6TMvrgvlL4GAIKtVAI
7MS0XksfKLVlCE9RknrMA6/LLtgJG1pfZaYgem5N5Bu+7onof229KAY3KY3xIRz1W2uwOtdKcrcV
wydyyzBID/BtK4s6YJYLnk/hf0GYbrqIgIepOWAseNRn83ddyjdhYt7RcA2PYtW+FUp538tp6YhK
n+z5Y1vP1N2zai6PlcbnYsx808HQ7hJ8M9t+HN8KveNl+BzHUgqSbYP3aJqmt4zklqrsf4gDjTgl
oRTb6nq4g3qtbwSBom2VJQzDYrIFYkHuxby49a3JsMtEaLekzCt2EkL+mgVQjGi+MezdkQah2ZaR
7KJau0moT9ixROzM2MSpO5DCffSj4RbOKZi+2q8cwZKD7dCARxyC8ViMgfwQ9v6xqZO7uRR2aZT9
DRU59sw551RojaAOKy0KNmjbdkSuJ0eFrGM7bIU7I5y+R4CL8fu4TDHR0eJjgtdugs2bG3nbTP20
lf3qgBnVchLF3/YNAddpCZM+OVIPpdsZMq3HLaeKVKmJ8LZiuPMC0QLV5P/VtVjdzp20k2Ti3/Sg
Psd1S10q4zRHSVw9ilOPs19kgo6bSXmbU4y4PpVfLeb5pJnYbQdD3/tRb3L1dt+N1EDFynBpMqiO
0M6mR3ej2BlmWzzL09DsmHa+Z7Ds7W4yu52RJbdWJG6hT+yFacbyqbQPCP79N6GjsdZHVenMjdpu
/WkkgDPPWsIv4gy7Mi7jRqtPUDhOliA+ZBwPd8gW1Q36KMsJEIfZWZA/aREJ9v1U/lVQCHH4bXFC
qpJjqXnKOOBDL3UGxCifok4g6Zx/5cYd7LtI7i2qCAEuwTF86IbwgC4BJGCWFa7UlIdCMSAyRtah
GtOzUuNcKbuQiW0xXxhp/Dyl1ksp9o1dDIps53Gru2lghJAm6hF8ubC15hRVXBH/LvzCtaLwMTH9
+tWX/dy21IV87wu/47FyBjGvN5LPrDLE00MSq1jq+l8Cq5g3NoO0qTrlh+bPuSsO+klIk59iLVNu
SMgfiq0uonZf/UjEYd6Uo/4whwbBR6IwPGLo34eGfkvq16YJQZ4nbSE7el2Om1kiFFqapIMvybsU
37wgmHesFE+m5eOzJIkB6LH99Sbn84l0aQhhcgbsgKVhrWfV2oYlUdGSszTkXjtPe6VLn5OhYi77
XvapO8WvzFtXdlafFEAcAT9sR1bdQLI0ejFUmuKsxP2Geg2R30Qi1MrsqZG6N8MJMpV8iNPosYuy
U4IiM4rih8SfsOp1kleos0OXFtLjdhETTNIvuRI2Q5zd0qPHXKmo91qdXaskX6iU86PpX6MhR8O/
dmJUXUZToarYQ22FX8yQ0k/1u+VEPfgRcABO6gxXDpiXSq7UiDgGGEgf8SWsd23JHGq9xg60LekJ
5SZu+6UZDC1RN5FemNsUwE06w5acWuKcYNMyQQxZRpvFYtmUtl+PlUsHJEMjzI0/yDmlPfpxRzwt
MS4c8Nh2D5FHvpYz6cldMQVbHRrM4kLCTuCUAqNmCOzR2Bm1vpvL4u3Kz7j0IoCEUIYm5c+iWf/x
Z4SyAEBymItzPWlu0yov7Ig8f6SnROZQNOvOMAmuVD51RXiIqbaKcDK//gkXNu5Lrq5FMcdY+pur
Oo4Uj4Y5TFZKX63YxlWDKOklapY65P7rC104/KIbtvAXwwNbgEMfbzX3pTZoxSI7B3F1nA3csrPF
G5auzAK0tT8dELDNgQSDa4Sci17QxwuhIhuGAv0UyxCeYYj/sVOmm8XTKecbqWbrDtH+qCiZ5KWa
zoGhWNgXQlYf2aj/zfLZtAcjeW4GpWfDYC47IME6RElCsHmpGk91Ww7Md+wfkqr5NmYjjUFJx31b
JZ6QsHRZ0gEliWv0k+QB1hm3k1Wl2zio2RHl7TYXyK3RiRMWM+uB0uw+6YGOoL27VQWWDnqge8HK
8p2p5s9+DnpW5kAFgjOuodj2pIMGZUoZOEyeOVTLN7EsyN/IisGNn+Qxg7WUlEfCOfKNHNNEJcyN
wIZKAI5bDE+9VlabOB7J4jHal6qppwc5AubRCzp4kLZJd/oMrYlGKnBoXKlt+GKBuPJqfXGmG3m8
T7NZ28iR+Ieu3otuzXfZnO80/S5oFcUhc6PnOCY+gbmDBVwp8Za+6MaP+1dLP8byUbOg0UQbUlx6
1mPdMLdzK/xtahVgUPTYjnSVy34Xo3rqa+vq0FgmmY9HR/QJiySak70ESHE1CaUokQggKUmACR1w
08Yv+p9AkZNb2CWYvikkUrs84EDekc10/nr4f65uLdoIFCpIoMidWR9bCxzQdTiE6ZkEEdsKfoaj
vyuMZ5nWcAi5eCaN/OsLXloO319wtTBRTJcDPH7pORnvp/6npNIzz+ddHNyPkA/yYEa1O3lfX/Pz
ZPJRALKq9/QYfetEQABCQJJXSKXdAToEOkf3+6qt+XMd4OO1lt/yrqbBuTapIJslFE5exzr3QPDY
vqZt0k73zD65U0KEZqbib2YOPrWv+huwcXfCuKfhv/v6ti/U49l6ANVVQd4tu4/lt777LXM5J2QH
S8mZFXBCVRo5JZL7oiv2Uv+sTfNN5yc3FXrNsC//KEX+PRWv/YZL42vh25MjqQMPXDfZhwlKB62m
ZImJuTVQzM/j5DAX8BWWjtoFv4YsujKjX1hE0XqBsAGoRWXp06IuVGHW04mB/0ttIxXmeylVdpLW
v6aK8LsfiVNp0rtWq7xaMg/6QG6sknGgzbsrw24dWIsCiB9CovdSZyR6RlmNO13qBWuWhvisyv2h
V5CFVkbzXNajLUj9TuqKX0OJ/7IL6Phee/cXxiGLDSd3RNSKRlLtx3fvZ0MrGMGQnMN9704ebKkD
Tdze7gmKh4D0nD5f0/Bf+LI/XHHZVLwbbWkgtqjv+uQfe1GzRbjx7+kp/lEzruZLdcncNU2cnuhZ
VitpHihSnUzsqLUpOJnZ+Cgn4q0etI+c6vaSYPS2LJOKI6cvgh6mTl7pM+lr/UbvfK9urUMaCx5R
R6RmogMeE5YtokV+5YO0hGjt+7L6RQVJtvms0C0Y2SbumkUPVO2mJiMKEgGMMMYESIaqvNQcWBEJ
qprmAZiVdVsGEamMw0lC4uQRJg/4U+ueomA+t6N4GzQxqPUy3dHsPjD3voRlSwpQKG/8MMW50CC+
NIzeratgwT8ZDmiQrR/4jcPSHUKzRgrd+8j5oynLAU/DlFaq6sGSY4nM0IwTdxDvIgMTOVFz4KfJ
LsV4JZ2Qvd0TYoQRtDUf4rCbaM9Pt2HXgumoMewnan0SBipL8Ecnu63Uc9ljDbaUBkCsEkdcVH4k
V7rcNHF2kuI2cpAr3c2GsUvq5neemD+mOPg2+H2E8lgl0nQu3hjYFSS9/hxTLKCer4yHoBrphU5L
MUUBOC3M5tmq5D/0U8/0IKodqUQWwKmOs32RnWpL/9uGpemSxuaVkil4HLP0p9EMvmUWpqt69gr2
52Vs5Mdejkm/7HP+O0NcuLeo7+L0aObZDm7pm1hptKypR9h5rd+povWX34/eaojGO6auyQurxt9P
ZR97bQWGPTfqUwppwQbbe6hIZLTHeMr2cdAhi8I//1gvKMXK178hyPJ8i+CyJVhRTvrHITPBWelq
4NBM3k8+mx8fLJst1yDW+8xEKEBsaqFMuq2aEM3b5pclmo9Kpftbo2geBVSsW5FnZgsFJ7FJ/12k
Oco8i0lqUvLQi8TmLSxgmY9GHzhZ1L9UtBxSTDtOFej6rjSseyWRb5HH3Pm6RFlNPMsxZLucagDQ
k+pXNRrX9JyXvn4FjQVG+oVBsTYxpBMEh6CNEgQ5WN7+/a//wjYauTaealwLNJDW14maXFJzNM1g
QxZvIVFRO8sbNjyo+2tz6KVbYubkFIQEhCl8NX13GWfGiEBbptAav2R/022afXuVLXVhpmZ9RAGL
MtXEDbTe/olNrSe5ZZ0iQlRy8T6hTnJlI7D80o8zpiGCkUGMjAj688upRZBOmGzCMzLDjexV2/qV
CunCvVU3i7AocmMghteu+nlfC4Uc1opFt48Tz/oUSUMvb0uSAU+1PGpOmyk7vc7jraghUqmpNtml
IqIwT+Ud2TMoZiJStyxSWil2A/Qx51YjAjZ+tLLiQSf32M1laPdfP5nPr3jBpGNY17FZGp8Oug2P
hbJcZZyKdvo+SeVGotw6tqqDdIbv1EgdEhsO+jXyxz8O0dUL0f51xIdU8GkUk42sh0XqayffnBOM
TUa6yVMmXKMUX4Y6cOe6PbVKk7tzMFKR8qWOcJImqR0TFrir4q+xszHQoBGWG/REFLEb64fe46QY
VTILFGo2gzYjVc1/1ez9XIUoc3UIMw8q3cHqiIvT1KcmlDQnZQ4nP6bdBmBRXVK4fhT1iB8gdNjJ
wnOT6DvpcuWKE/0UczR9l9IAsSTLUdAw4p9aEBI1gZpHMKJf+ewf9UTOnWyqB5qq4VuU0UbBSPME
YJd50uz3das9kuJI9gsEa2bj4BBrgeTFInrXJjbfjMRP7TQy4FzW/uhoOSV6LC9vVhL+aAL9rhTL
gHCednBoYL6iLjvpZXWXTdV+Uo1qNyqCeZbV7vtUN3eJGhL4WFt2lVoHYoj/sgsUvciXb2MWD9Jo
RNC5yQMP+S2zxC2JRhzyTBMYmEV214RWJOyoaQ+xVw1kMgAjTrhXpElGSZTR10PxgogEdwIkKSwc
YArVNWKgicskyQgzPhsn/dHfLn7iffUHTPCWlHTHSjzSJq5pDj+fjIxFbQu6f6mC0bj8uGfL6oIu
vRxxzcxI7S6ciHrQ96KQ9GS7TX+u3OGFaWhBcxB5hdd8yTT4eLW6G6eob8boPMzTJtDiI5mFb53l
4zSY6PFZv6Vh2NUxCN9YppGk3QWq5Op1b5d58xB012pM6hq6q9Kiodq28LWY59knf/w9fPcZNGgr
OGsC6zMu05vcGIKTHPjjHr0aWNV2PlVtXd9M06x4iMffhkRR0Lkp+a6FQopxqyLGpmosdpn1/CZX
ZrsxBuleSIEkQPtln5OYNeQ/U3e6SFAdswlwmraium+iyr9F0d14ekRByFfj6gZPXWLnc0IyVGWg
s8ujFlRcjvNXtdAGlmi3D1nfCS9qG9Hoq1ysRfOVcfh5SCwPhYo0BUDpc1NeENpSrtIwPCfGuCe3
lCCpIviep8ZAaih6ua/HxOchwdV0iVGGxgcH4mrxk+gJDaHIK5Dpmdpd1t9GkpzQmGu8ry904TD2
8UrrwoMaT9ywGZz9W/OgvZr7aK9uzNfAveZbvXxLGjQW3gqQgOXv352DsixqRz0QgjO2IDpbx4ao
BzG/cr67dpFVmUGhSzSqnR+cCZx0l6xMQeL9DOcrD235Aj6uU8tD+997Wb2efJ4TCZRheE73prap
HyB7OoYX3rUv5R2Z88l1EfRySvzqiqvXJPvxSOuSAbGQ0wwT8YQtOL8mNngCdUz3mgng8+aLG0Rh
h0hNRf+8rn9J/WiUUykF51Z+IDwFPqTmXnmGl+7IUFBVAzMRP2O+BDzX8jzkwVmalWg3GVb/YJaq
5oTg13ddAf2yCsUbMcqjl3nMyptwEEeHHZPpqBUtx69/zaWv28ANR0AFx+dPDYZAGYqRJl5wDsue
6q6i/Wjj+fcwhD976ZrD8kIhZimp083gUvC41/M9mAdST2tiajE9OvOR5QtOa2sXxyWtSLyproh9
LljgPl5veRPvvjxt6Doz77lev5m/UXfL4cG6S9xavqOVf7CgMXvTZvbEY32Ydtcur1x80e9ud7Wc
1HmUmHFjkpfOp3kUUlQmvaKNnpqM2D7MUHTTafJ34UyRHSPnpug6fUGzDi7qhWEXhT39XmLDCq1n
AzWonlrA77NyJOoBB0w5ntIdwNliD8jtuQvQWocWYO8IFx+fItvGg0IAtV0kyoFkr8S1CgVRtNjq
b+UcJlcm7k/8xmXxfP9yly/r3cOexNAPqb3xsH+ZW9WxbuYdkWwCWVtO/lLa7R0ZVYJNkFxxZSa/
NPW9v/BqfhX6VmqxZSBrLx9BwRaoAxQ/v3J7F74TzHUoTzkYsDlal88mS8xJnPaFU5Alb03XvHQS
dSIF7UYvNOevv8nP5yTyz5hlIdbzRD8dnfUmzKq014RTZQSFE5ARMRfdj7oaAzQe3VMxWlc+lAtP
UGKLKaK8A3durgto7WT1SU/K+SmkJJkK39XeskP/5eu7urCfBXLEqZ+wAd3QjH9mh3cDpCtAJsdW
tnz92ZuyQaaF/IrVo/VIrITE+7wESV655oVPECQPdnmuRwN53T8NKBR1RhwIJ+1edvBtqHa2jRap
MF+JXW6FK2/u0iih4gFqbmkfMk4+fgMNAd+waXT/VEj5rs9l3ZkL3C5jlN3XrXlNk7l8UaulUXp/
teXXvHugVa4Hmk5q+klJQ/Co07dI+k/hqHzUXAIEo6Way1tbTWFBowaNXCn+qVdIkS+JMCXc8co7
uvjQICcRwkRwmLoG2lBjFdRBnvzT9Nj8/e+wiynGo2jTXje24c20s47yj+D+/7HU01/7n+uuqTZ+
RWwDj9c/Sb161ltxJysQS7++uYuv6N01ViecbFL8zJpn/5QXPyTiYvOfX///L35U729i+QDejQFj
mLUkyBkDy6EAVY/DourG2tbS3dGj0tji8IO0fPXDWl78p7H37sZWA0NElSP7Pi9tSQ1ZnJmVQ2LM
zeyU9rgtt9dE95dmqPe3uTznd7fZl8vBpOFyY3PIm++FJjiS//T1s7wwDhGByyaFPSq8n7ioTdpZ
Yxq2fLx1uVG6m1kp9yFGoZEIjP/PlfSFfLlwlde6ljmoiryrudKIxM22BnCAYT+/kdW8qQi+vHK1
C6IWk3YuTjU6T1Cp19suwnyYsqrSP/m34VHfIhG3sWQJKMvgrwUPErZT6+EaZeFzJQ1NAy5Qgq6W
zsy6eiEV2aAYU++fZiH4Ywj6W7yEHdUFdXizVyJ0sf3fjAAsxHHVlVn4wmCB+cbZkTzD/yLtzJoi
R7Zs/VfK6l3naB7M+vSDpBiZIggggRcZJKB5do2/vr/IU7c7CdIyum6/VFlaAB6SXO7b9177WzAl
TlfhOtZDyxAxC0rxIek3Xb0PlTNz5VfvHZVEGGnk/Cn8GCcrfSqpRQ9FwTkohyzyw7XDCyDQfz5h
dYuLiU+HxvnWWnAYX187FRgOUKBj+RZk1Of3IDcre4YV6Bwc5iqmwkiOK1qMXUkKFk43j+g562e5
ckbfAIeJF20HbF8Pwa9MoNCLDuqLCGJ7aaX0rCs6LC0pk7bpGD+VWGOhdsIQC+9ubQn/kLa/NK0X
WiOaK9kg9TYjOvfByly2HJNcEMKxG6X6LmmLj77D+tCOkY70jrHVzeaxk6Q7KP/vfavctD2+olr+
AV4WXk9bLegm2OVSQ1SLaDJAV25Y0tWYaodEarTlMDgb6FO7VlZSv+HQTK3icpCy/aDFHnGR7pHE
QlvSZNFloRfyVaJiljvN5jOkhWsV1iEd8TT/aGqgLGY8cFUlQZMYhyrWqYUSvuasJatQjjDDMFVp
ERrig+LdCy5jT0kfOORAu5dIN/s7uxx0N1LHF2GgkIvVBCK/E9AIa9ClV+WO5iuNQjiuWugwB+U+
sUkIRpE2rDCMBFccjOmSistzBEoyYaX2Q5HtrB6A5JzC+e+nZh3T9jJ0muWVeTFC3MhbAPUV+hho
+YmSQE6V6M0fDSxpunQ4pHGm0OSa61dAc+Z1FYb6NWof/TIsSfYWWMQZOubC5TjuSJbd5OWE00gu
Hhq77/0gREQnVPAI+hiWl8mAN7mEFnUxjcabZGbfLaPtfU3DSC1Se93vTHNah7p5Pak9evd5uulb
caFP887AbnePbvqa88euqUGg4v51UwfWtsMsSTTKtYY6eG/GmrURNiV1I5BephYrn8w5tH37ABwJ
8mNiCNfOq9e4qT9CMYOjhSoWtw+VmJEyBc73PIobNw6bV7ki7QsK5Ab3tou4EvcWbQ7ePLaRXyWz
vgx0DNY0q7qXOkjVQ83cHHr1qGdv0LOTY+bwrNNAW09oWRtDcUM5AQhslZuisN6FU5YLi9auZd0H
2mLSp3CvspKuyFT5ipYjaI5qplK50EcIaHXSGys1pXwK8WV+RQhdRR5HNnstJ9N4XWeI8bMChsII
XC6fSnvVpuhjh5aDXIc29k70M4uGgt4YSvD8jkHktJucoWXH7vF+HNKnyhlwjbCyYRVIgeRpCg6c
KrKgdakPjk9rau8WoWJezPWM/7emCTdUbSolTf7cjEa7HiKF4205IgnWzHJc5Y6Rr1O97gA96YM3
qoHlN0Mjb00Kpf5gqplXqTZJ/iAl/4qZmlgXM+8GjYyDS+fsTepEhy6TuWdZfaynZvnSMjPDSwhx
fAdzgoUdtplXz8hoAkUf3NhgbL1qTUoQ2TtZvbU50q0NLs1mXQpSN+nlDvpFae2mtvoorCpepKKi
OkCGHzdk+x5CyIZK63Uvun2C/ndO5gdDaR7wY8A2qo16vMJE6okB69OReoILWws5s91YWJ1goR6M
l2qTOy4mVS+jES+oIrIuBhh5BUbN+MkMtoMWgaA2b9RpLtyEkgqeFrRuI4q7IGBPlkNgrae8eXBG
7pAKjpy1B7UKjEjwAslEykSBJdbEwbrV89vE0V67fgKVQ77G1zW9pyTcqy/KUL0jVu6vUrmb100m
7Gc+pNphOMNq1pzyIXKcTTgLZ9fndBLGNfar85xdJ1Op+N2sz6+oAr9J+Vxta6NGr+OY3ZoT/rAJ
7fg+GdAhmAE+G7k2VtyBDrCD6FeBan5LxeBHQNU4hEi3WG+g0G5G7GTC2gGbZljLIlS7uyxK1IXk
RN1SVkN9F6ikKTQ0CaujKHSX9YrF0zOMD61L+1XXF/UiKq1yhdBk3I5xEQoPTXP22KhCWqS21h2q
yVBXausg+I6yBKKbDkx0eKsyitLBjOt0O9tLRPi4cLX20gF358ZVfq9Pduw1Q4oNYUw7/qCwo5lG
ezMp5U0rSzunsTu3nkd4baQwNk2BhKAXqi8S+YKlkBdAmfGyaeP0TBD1NZCHPww/EcE2BWBDO0lD
ylZDB4CaB4dWwXG+KHckWc6kcL8e+z8PcVJ7Qdley+ZImKYQvxtWfJvLsnVsg3oKZsl2J7pwfh+G
nrmmH+WQn4LqyqwLpzAKYvjqHSO4Urv//d//God9uqDTwzex01CCqeVs0tc+z9M1kcGAlfq/jaJ+
DomqmhxbDAj0kNmvlTp7cgpWuJfPjHJ8vp/PO1yLZZOSOWZ/mAKfR6kjC/2zIN6DDnabQzHwWrW7
0K3oIWpamlKl4cq2unOz7msQfXQ+oBXXYLP5iq83CpO2kHJ2DlpTPoa1sWsLTPcQlVwfXZ1olZV6
N4ppVVK0QTtzxb8YW8E3D3w8iirti/dC2Di1LUmRfRBSepnyznmmsJ9sqY+8MEUZbyqcXXQ5v9bi
6QwA8xfRNckAbjIhPNVPzD4+3215wgDYjDvrYKW40tdaLlyVjdxl83voLVx6c4FRTxuYKzvs6luU
FM5CjVRaK83CORCNOd9Rn2nnMhXHqfRpEiCgM/Bv1tERYhVzyiibajO16rGcD2JprxQ/3/bCjVfa
Xl/q6+mb9fb7if1Vrnky3MkZG04Z/ggWw9VVtYwzB8DjRaBfqElM2+J1dyzJR5Y35IZb6NCDknPY
2C/rw8n4x89/Wh/MGkemMGD8uIaDfJcku99f4BdjbB0dPwg65CDqseh6ejCVEFMLQEHzYeoCzaOQ
Ks24kOep3u/1Znpr2xEzrqkMXcfoB68remMThvKSVr0YMVxUuiXFTzfPe7HOhu1o69JmDMardAq0
CzC+wnMwIVilRp1/C5o8vi7V1NgWud17GEnTR2FC6Jzq+Mxl/fK8TTP5UemCrJ+T9+f7loV22k6q
ZB+y42nbkx/URbtKlgQpXjb6R2Dy/yLT+XX3OKYu/mfQk4dVO2YJiZNB9X10py27lSm52TL3yu8j
lObG7a+KlXSpf2vPbCK/yvt/GvjkSBo6NnyZmoGJXu/iNab0K3lwx3Xv6i7EfHe+nyCruZb/+8nz
izWCC2Y1JjOJPdUXVS+2YlLflIpNBgri2ku36te6y+bpaT8ETNbuXB336/uo0IODxpTeEEJFgDKf
n2tFyBnQTElevqMlzaiGfKlFnDyNusj29B8WLl66zkoUKdSJsiu2BvZ5i7YdJjcfzLcz1//L3RXi
L51FsDC+FNNk+vzLyTGCQ5JRTbPqfXtd+ONaQMWoHgp3XNCRcfGW/e01kJugHovzsk33ypeMcDt2
YWQLEo7CQZFo68hc6RYELAcXg1YRREE4viLeSvTrnn3SrZN6pRii9GPsNs/cguM28Gk9/vFdyOyb
pJjoyz7ZJshH5J1DJ8ihuEx21XK8ECS0xgeEjd65hOcv7/ZP8d9J4dtuxFRwUg0O6VAtUbG7zRjC
UNHP3d7ja3pySSDoKT4jaATieJpwt3I7ioO6tw7DvtgUlM788kryMoSekEJLf7yPz5JCzw15/Pyn
ZT4lkm6sVhybS+3Lsuq2KLj+NoAG/uVPV3Xy5shWTfkpnKwDph3+qAXoZPo1suvVmQnx60shYAGN
DyP8dEIMUaENYqisA4LhTAetJ9ULzvt++QiWQ+BcV0uA2s4VEr54TdAJyuX9z7AnIehUQuua1ZaH
JgaobEOSeJ3T3RFEPGg6i2EsF7daoMH8qYNVKtffrHY4s+l8TV7zFVSso+gpZTk8FY1OOrrxQkO4
aAwotOfrZkTvbM7LwI7939/kX7wJXCqVY8qF6HtPi4Vyrde1yt53EPZrRk93a92O8+Pvx/hRCzx5
DQgJ0GGYXBWVtJMt1JTsxmzTzDokm3gdastyFa+M5+AmfBrvqS48Fec8Dn5xVTAfuW+0ySpkyU9m
aFYjPZ0bzTzg0ARsT/JaixjD7v4/3u9jQpxkPB3aaKNP1pFx1iJ7VoR6yNkbERHPawkP4Aopcb/Q
sEZSL/4+spAiFtVWlshjvvqLnhgAtzzWxaQcjgTI2Vfc8l33y422iJfn6p9f3wRV4dIgNPF/m07a
kxXZjlu9NIxZO6hVpQN46HFqm6d9bZfBNXZq742e4SDRJ+rF2FnTBuKZjsOJOPMyfHmYjA5pWXPQ
qx2PayffgvN7FOhzoR7KRKxDM8IkUD5iCRE3nnmeXxacHyPZNq+B+otSfYiGzB7HQjvU/aXc5cui
S8/EV7++lv8eQZM/r85TXeKG3ufcUUrK9OzHXpo399pIu/7v37kvJ9zjpViU0WCuoH48hSB1+Twg
GI+1g2E3ha+NHa5VA1kypQ79EOdDLwH83FjNmbPel4WLYekTYM4cxQdfqm66ngLJ0Qb1oJsBCBKM
2eLArZ0exJK6/P0V/uK8wVjsrDwu3NEQWHy+l22sW2MeperBoJNHKk3sXR0juejU4WquB8lPa3iK
02xjTzTWL1o43PZ5MnlVi+isNZRtFtjvWAEXhzaP7Y1QtAl7nwkEfq2/tnmrrERTgQ1BwOGRokYD
o9DuYyu9tR3TKLsGRBl5SiTOHNR/NUOI+4++NST6vwTCzgCCMe8z9TAaYE9b56PgXOcOhX73+9v3
bxX6p1WZZ6XTEs27rRAEni79AONxk6s19YC3wVM4R+FWSoMHW86KVaniMk009igXGDrjoBx7Tm57
k1pumpr2nkDSX5sAxE2fFRuykBaGFv1OsitYk52WruwpQulaQPQhV7/KpLDyRikz3GgQF3bGWoKG
7U5u25YOn76GVRSCiixSr6qiwJtkc4Ai0X2zIrLVGeUUTyjlVZKSs8VOK/CasNi0jn7Rq+W9Vccb
O5xIJqR4WziVsy/zdDl0owl7os4XJswbUsb2c1pDdpTIZ3uJKV3DkckXQstND6cumq7k+tJKsXmw
SIm6Uzu/qZVxG3TOPmj7dTyG1xTvaGYuxthNGiny03zeVrqzSvXqlrroW2LLSzl2QpwdtPAywHGa
BMbkAdnftZhLGmr7KCb7oo+lVycPvgl54ECVK5gNl+UaOGSKb0D7Gsr9kx06a1ujMZfigw+BT15b
ZbSfnGA1FzkqSdiLFcq3bibDnTpqtEoKIrAwjj+apj6EjZFv6TI/5uOnhWI3Iz3PqifL3VOWUKPJ
HfM7JcDcE7DY7T7gvN1GF0jSxmuwPBdiiktQXem8Lxv9oaJl+2KQ2mTbwD1yu7SOFrzTaBtzSpKK
VHqFIi67WfSL38/NX63DFnkibMw4ExqnYXOAeWiBx65yMGvNzfJ95Jw7APxihONx5xjkIVj/EpiH
slHJoNLlQyqoI7V2+SLXxVkF+mn0T9BD+KGhMbPQhp7mvcrEdkYjMBmkelD7ynXK+799nz4NcBKp
1hUDK3gAHbC12pSxtVSz5MyG9asb9fM1nIRu0KbloCL2OWQTBRZVH/2YF+zMZnVukOPnP51ZZmaX
1ZuBfCj1pxH3GUb9P45wXHV/GgFyvAD0yJ0yh+GyHUdUY4FtnBnkR7h3sqLyPDBodmg3+moIqgYG
FfTOkEme2Kv5EG3UD93LfIqa3+BAOS/EUMtyGYHzOvPCHL/+bwY+BeHFpUk9gTawwzQtKll7VCPl
SZ7PHPu+auyP81nViHVVsiZfnEjrxBagkWf5YET3rdCWefyuVtTZ2oe5XxfU/ek5F+fc674eHk7y
lifhX1GWpU3VdeamNhvnwngdhWtu6Jg8YuN1l6r/30+C0S2DjJpOR5RydLWfRhahLnJizO6APQpH
T3E8RCj055RjPS7xJsNbPs0kgHvzQxdm+ooivXpZYMHhgZkyIOLpC9UsiTB0u6CfMzrXi/3FopAG
aRmQuKM40MTJup4Ul/I5BqwXjuLQ1VLvy7WS+dhpddRwTYOid/Us459N6AL3Q8EIZZSAD/fxJkaD
l1QBAEw0UXIDg9tJ+o1phUtJJeU8paarSFK5DuXcr8DZNTHHzrF7qo+uh2YGtqTGPPjcW/M1ZtSx
tuV8T88QAvrTYowo+6EPp1wccoV6cSPTlNxX4SKNeU+62isS54Ns0TaUEiSR+T7P00cInVC0HH0n
Z0pCg/V0rcb9699dXPlaTHOa0FnBv/QOlAkOJqJOxKGIcX4y12pzzkzkq6Jd/TzEMYj/aVUKosLs
SiJmpnawGu+Sx8wvV+0zfZIeT8KbX4pFkbr2OtkWq3Npjh81zs9rBoPTwYJ2n9ZUasOfB88IXere
kdtDpnZgKBNHvkjt+E026g+lox3EMoKdnYO0ztqQLCg7S1BM6ElsbJQGK6JPRImuDaO9kn0BlcZX
sZiKxsVcg3bER8yCwZdLXq8SUcdZP/r6mF8pPRKK1u62JYQcFynWe11BPaR9YhWZR4OySjpIZvsm
2fO4VNVgXFeT/Ld3NP3I6+LoTFEegMTJemLmshKmMIcOdWBfEPUuS+lcqfRrNpsH+/MYJxuzFKaZ
MheMcbRYLO4Uv/YiX/LwXtlaW5q0187d7yfrjzf+9Gn+PKL2+WnaXZQkclS1TKVpka6zm5vanZeK
D4A0ciMfVRPpe2NRHPr1vE9Xxoq8+rZKF9Ez1Th5Je3OolKO8+d33+hkU8/7sJfznHsg/GGhr8yt
/FKwFaYeS/ceBZhveOVNsTpXSfhS6Dzeegr7Dqwx6p2nLT/THERVPSftIYixO62S9lYoM34FTi3c
PjJx5hg02Ew1NAWYLOciGeP4ZL9cNak7ugsQS35RZ5ZQ2SbIYs0h6OnpGEzrWw2CDO2Qqa0tDWOJ
AVWGOWqVK/VYBkyR+FCb5NaJEtpibfl7knQ7SxaPXZVMy6YZsy3CzHHTaFq4jK101aoz+Y8C5QqH
hKVsJ1fNIDf+SPtJE3fLkDOFREewbEKCxwjgjSq2X1XDJUWshY3CLkpJnNbmhRU2H2Oo3eq59cp9
RDmYi70kyfUylo1rFS6i7+TRba0ggWttpFLCnvcIPNXlIPpDzp5xbhv4GgQe9ayQ2gCC2ZCSTtYj
YReyqAOloT3WemxnN6WzJ2YdjG7TnXzZI0M+N1V+9ZpqIJlYCOiVIK92shToMdwQjhnNQV61C3GJ
I+6xA87xmC64AW2gZS//GvOfnyjZ7X/+B//+XlZTE4c4zH7+539exd+bsi0/xH8cf+2/f+zkp26q
9+Igmvd3cfVSnf7kp1/k7/81vv8iXj79Y1GIWEz77r2Zbt/bLhM/Bgnfy+NP/m8//OP9x1+5m6r3
f/35nVKXOP61MC6LP//6aPP2rz9J7co8s3/+PMJfH1+/5PzmTSuasv9jI7qmq/745x8LUTal6P7Y
tNlL8faLP/X+0gr+rm7/g1wnZ0Ed5A78CeKH4f3fn5j/oICHRZFhkL4gZ/DnHwU7R/SvP3XjH3Tg
kxcCfkWvNfSDP/9oS8hhfKT/A58E4vNjHwmeYYAL/t9X3v37Tf738+Im/fXvP4ou35Woz1q+jXIS
jPF3YHrxDeALEL8cNRafl94KVktTSpl5jxDxrZvLKyMx7kwZ9Wxm5diNHHW0A0AUT7ejK9VMPqK6
COjCpkkaRVCXbTF6zCDE5JdCLjWXbMM2TLc6fiXLsnf2LaJWH8UUbevlfNXM1xYHslU4qpzEOFSO
Qt2brYXXhLDtjcRR2c+nzm2M0vBgMUSraZZWOVxrGu5zfB2hcQVtDqpkQnSILGKDNyjuu+s2sq4L
rVqRipwuud5L+tXv9Dm/bPsUhm02YrSRdDekrDpoObvQcaaLTCouBkNbZLK2t6okgluo7+XqNsfT
cQkW6tWgdJ9MxUoLAteOnd2kxIgBpcB2Hbs65FO4gQnwpPTaXun027SDZKyaKIojpYMfnIauPh0Z
ptXOyLV9mCWvXZk943Sy7ct5h7gsgaAbbbRW9mh1b11FkXAPSILvRgtVIZtlt4jxyEsJXUS4kGfV
TyRQcGaxSpDJqnWIvtRNtOSxDEHwWhVy1Vx6iRRro3fZR9I+ms6w6ILikMj6dTyHOKdozUYaWuhC
G01tv00NEWsia5zwdHMbqOVVWcaGn9fpa6zYd+2kr3MoBEk0HXCxwY2kNa8DXdoqtPoAozaetIKU
mZJeqqQba8l4qcP2WSJu8yMt/nDG6EMu2KHj6cYqb2JCihWymKOwoll0EZeXKNbojqP8EEPJtZT5
OcuDu45I3VVmx0f78hGE9lMUa48UtT8CtZL92Maho/faBBREUpve1Lek+kzxPVeuIhPPkpzMiO90
CuXv5C1EfQ/i7z6TubNyHVc3CtN2dG5Emr8G1mD7jVHs2nmU3UnI0ACT8TrSa3kpSvsaSWgJBax0
Qw0TFhHWqzLUalQ9dIglFUeKxJyabWtWt3Vw3cU9hJ5Imn274Lgip0S+Dta4/swBpqbvxu9qKNDy
AIdicAyvU7O9HBXUqzV1j83MHqPfAaxI/Nz29nVNx+66kqKFI2ZOjaFcIo0n/KjdWIh0cURGeknM
c5xEGfn6oH0r85XRJtOqx6GtbQxXECZ6Umuli16Nt3lDB6cFsz2gtQgcdoW+JTrUc9P6phy/SZm+
p1lyG0634G2IbKMY1G8ZfRRS9NHU8Xu3jqtB9SpE450JpG0abV/LudttqN5mY7EJLb3lvTo+Ocxz
XAFAN4uKXROn02IS8+vAAZRzHPbyQgHQAebn0o6zD7Q4e0L1FHPdVo7o/5Cdm0EB/UL1y+2aBDbG
Q6k42XYMsOmSonGdK8aSJQvb7b6/Elk8uVFR6L6StDeycUEQuQjV6aG3I33VlwgVaaB+RILSVtGi
KSR5Hdq8dIWcIvcsAs+Kbh26EMaBH88mtXUxpn3Oe+uulLmvszw8BFIG4hpPwpAIuC72aEr0AK/v
sbhr+3JVGvEbOBCWQvO6h1uwiVp7PQNKhjVp7iz7hV57GlwkyL6Vjb4Us8H9YNoY2FbqhkLZPoVE
3OsbIYJ9UofyemjNW9marbUkQzi0OVHV1oPKzV9Ms3yZ6O1KCDpXYfhVXq2stLm4M1FNL5oJQAOS
4YVFyhi9armLpouga69iY3KWTJ6dncC2biqlWI4DU71u4mtLkG+ZlAdH71Gjh8EdJnqv6UBVv29X
Rcc7UyY8CKuEEnGUkPyYMHBqFgnpVba6vaQUvQtWInGTOrqAjLMjM3zFjkNvqOUpsVL6YjSeAmFe
BUkwulCGN4GjYg1fsPK0gjXAGOkPK5JbbVKwPu22eoA201BYjdl831uz9awmrxbk7ze4sO+Mkm8l
lcWuH8thAaAc9Dj6kqi8rPX+cU7Ma5WJ6zZT9bjWxAA9rTdh+ZfGuhTlYZxIkveisL1xLp/rdn6g
jrZMR/l6ktWHQLBVTEPRsbY5YH0b8L6iuDQMRrDNSKHzlVYlNqrYS3RXSRRektD0HZ0mG8oypkuN
oYnL2o/0/F6CeOVXVKr6wZD9sYtyL/zWGt20FUXr2ZLZQQMfSW7gKqLbxiKTmgVmI+rcsfvJ3VVo
Z5dzRZLPmpy7Vq12CvJjbKLu87B7A6R0XZPKYj2ZMtcQkhfiQQxGe0ppaVYVVwPM40MysiBXeGlv
eFhQ7aSqu6oz5rumhrlXj7gzJjK2AqIhlA+t8jqaspCCKM4LBEulr2WicRurTPyyzU1XzYEqDJ3t
T/RyTGFseo3MG6a4elMCs5tUL44rf4rMCAPo+T5ulVuzjvB+prnECI+dCCOxKXBEj4jCGqqnJrcv
lQGBdLRoR/GcR8dphtqkHrxA6XO/yAudQ2fQUZ6WYwwlTKPZlQqtOrIktxQ7mg/ZVje5ZBme0lh3
VM2gyWMv6cod/pbQ9JdBLTubMTkItRk3lGdoQq9YUfjtNiuDpRzMYFS2RcCUoTUyc626eSyU5lEZ
xHdTnX2r47vGWsdLC3punIqD1VQ19qK0dIR6f2NFTAanH3l9sm9FPrW0nsDVMMylIY+I2OPc9tu+
XY4y6JVeP9i949upeRfQr+XKM9ufVTSPtej8lKmLR8SLbkYfgUHPaanbjZ8o+6gvX+kGEYsID1k3
i4yL0cTM9DitZfLmfWfdUfEIF5NR3LRtRlllTrFMba8UOu1cXD0MT3VeWnAHLufNFSYADXx8JrIY
tFURTQ+cND/mJnruy+nesB4rVIuLrJgenH64GuvZUxKEvUPImjukuY0VwLKMskum2mWd80eJMMmj
gOfHPDzgV+fGwUc0UB8MHKV1eq8ctV05wr4Iq3wt0vRBluaHqjXhffbcdjlrybDM16ki301Y4K1H
+meUsL0xO/uSHdjaSArmSpmpdqtAZi7ak5349bGEbiciWbRzuyROHpkhqLlz2bTXRhqvK3o0Ni11
6c5pq01tRP442tlax0I0C+bgYnLo7QjCaQF3g3VJl6+daKlCr/cKE99wNTLIfFKXo28HqSRbslYR
JCbGOg2lrRxWBxBTzzBW9p29SGoKUWVbUxekppqS3WPe4DER6sG7jq+LgjWDZ8yp7qeZeS0HiuFL
lliziSLGwYuHfUZb1QYLCag/VSSVp0rSQlaJrQrVONThJnQwEYxM7QMW+sfQVZuwaVYV5FC3xjTM
c4xGd6V48mid0bZ4ZTzD3R8CSuUcvhcx1gdlPMEixgrFSGd8DPAI9kznXolC+I6zjh3KG1qJaBWr
gbbW6EXK2tuONSLEPtMrJIYYNOGPgXmXaou+6W509vUxI+WlKkSFdYrDR7kWermZ++JAa9JuNNLn
igIuIewa+LJNG3D8Gk78uYaMmWwKP6mnB0mYhFn9FcD9yU/WI+4SjGQhZLaz3tV0NUWQ8dqYj0GW
bfM5Y0FO2N6ELb3LNW7lx84ZWpg2hZM9G0Pz2Cf7oWxfSRjeObnzHcOENw49b0cmp5tmQ4tJfPZ9
UMVFGdOhMySRgy1vC/k/5qUOxmKHocXDpI6rzk6WIqOdh55SV+m7eYELg+VqRd27RotvhGNK70aZ
QLvQboKbPFPfJFkSyzovjiW//JmXl8a82au1Hs+WuyEK36SQBZenexdI1rNRoRiOC1UiQw0QewBw
l+aPIg+eSWEvZoNJgEnk0ZB3esB3bxcyhF+WpB6VnIOPmjwabflmJzJs3vZWSjGUpJkQ20e2MN1o
vvfMkpVp9KCqBZhm2WlddlzDSN+yEVflMVxCcn+bG5x7ldytAmWPAUrk1iL5yHHVduWmW0O3rOlA
kg1v800fg93xvaI27AaAVN0hxhSosSrJbQt6feAyB6/9PA44aoBv1GombzZtq6F4lcMB1sh7gNmC
n0nJx4+bLWX9prXDhpCAsLSKvaKz7ruydE1Zf8JFJ8FVI842ORopavfSHWUpwnO5fYjl5GI2jo/B
JOzoEpYlpYoxPiUjFg5sEsXEYVE2m5pga7wbpuIeR3ngcbUZub1pBG6nyclSPvpaFg+Zisij6pp4
pcJRS2Q4CXO4xQCSQ6eSPNeXw5wO2LYcYSEYu7hHEXhEuD1OIiUcwL3WqoDOs7tjjyIFXiIV8wpP
UVqGaM8IBs9pL3pxWY956Asp2xEQoDGS0UBrTU/5gmAbWtJDGmNkMavxRYfJTFWoo9s41l2YFRd2
9Cxio3V5165Uohhuylsm9O86wOJOI11taVgoEa4ntDFh6G7T1UmAbejpXsDlo5x2hPOF+ve2HiYa
HlngunZ8MGLm98RhqMT9AoPK6rLpTdAeWfuYF/WjFREY28lDmPAqGg0hY11/TAqO3RzpuoC+szLh
TiurLnypVPY4wmXTTUvnbuhMz4pLmeUYZvrAbYv7xxpUoWTJIdA9VOg1jXPdppxSLD/68jkZg7vJ
SYDoOwZEc63zZWLtvgjf4rR9LEbiPbTt+FZjblDV422tYvBThxzCC3pgXRReimdMTbpQ230MYdRl
z9CWRlw90HNnup1J9Bb3BDaSZlPt6/kPrU2YrLuWzr6d6Jm1sPoqX0nO4SgVoV+zItdqyHs5sWiY
tR5HYxhWZC+fh3J6PBpem0Uwoaysdv0ADnOSs8jNmsPg2C/xfJSSxF7esqvE0XGP1uLX2coeQ6m4
zHJYbKMwJIAmdDDHrNq2QIdA7yRP2IoOud185LG1UnQJRCALgdBryZ3bN/UYsZla+FZW6XPXKleT
0N6hvcNdN9N+kTchjbuZtbdC5osWVzTw0t6Y6BqP9CoqEMAEI1FUFNh3s4XFK0qTh9AsSlePtU0R
Zo1n9Kv5laARp+3GHVQCEMNMEndwKrEw2Wqoewh/xp2UNsqcjkfUpceg188C8rs/dvIiLBEsldE9
ndnbPDI+TGXcJr3Se02n1nTIjKtETA8AUm0ieALKYSQyyMjw6nYoefZML3WOnEYPm6eSDdLjJAeZ
cwq/4QzPEasg2Jwq5bKS5IXVscVH2X4O/4u9M9ttG93a9L30OQuch4M+kSiRlGRL8myfELZT4TzP
POrb6NvrK+mHqdo7iXZc7iqggf6BBqpQKScRKQ7ft9a73qGG+y3syBG6k1Lp2M6Jq0oUcgSfVhFp
uZE8Fqyb0jo0WAiMYNwrzRHDz0wiiMeiHorEM25Uu15QTfsbPPh/ASv9EFH9fxEnXQRH/wc46b7L
XxsE0SCl//pl9Cus9I+P+xdWqv/GYH4J0xTJKcLh6DtWqv22hAAoGFACshMH+R0rVX/TJERhS0gK
TrU4EnzHSpXfIF5K2MbgMg4ZTZb/DlaKf/dP0xHACAs/VoIIYMPgGAaY+zNUWhWmLgtSXN9rPQ1r
7dHLPLVybjoh4WA0hOk7uU5vggXYCO1vFarseFOCNGomTGhVDipqlPCcMhKBt4X0PPRxWRYmEptp
rqEM7aSpL1xZowhSzZkiXGVJHqbbtspnjKf7Vy21XjiMaOOJJMxSR20GspCg1bStHtFpWAHFZR5m
cixSrLOqQhPi12O9FqTK6yxxjdNH5wrEwK0GaXrPsmBypqa9x7OciQl6EltqjS0lebk25TqxlY7A
mSk4MOk9CyxBs6Bn6zRPLM75JfHrFDameqYiLxG7Jq/Lv6UOqrqkXMdKgzlmJcHRimYwOousxuA6
6/mzWEdQkHca/vJiaJu0TpLSOJkBLoOU5NBTmK+GmvJymHHBiRWNi1vdRHFxl1tfQimPFiuj/dxU
WL+Wj+iPt3jlvubzuxXktPV0JZ1Z74VQL3Y9n1J+C6ky0zdpUs7m/IzRuTP24dYKfarK6I1MXuwp
8uxg+eKDGlJcwK/bmsX8TJP9Fk3Rukmq285KD4II7qfVkQiAmdn6SAveC8WLMcsWeFV61RctJ+2r
X+olNVDuTHSmZYLA2FTPfwBmlQopM2txm02+yqa/60ZwL7GtUdFhr97kxRchqxCoaMkbA+B8rflQ
BcICn+z+aiyB/AxyVikAo2OmCnug+2VDj998CgwpGl452FtE6bLqSslNy4AQHuMGdhJa/8Rw8+Ys
4cC2kdVSdcQ2Rd2sYR9rDP5aGiLsbxUw60DahlEvudk8S+tcU+Y1nnxf01CEUYfLZn3Spx5OHkV+
r/YPxVy8BTLM6W6eHqEFZ3ZGOCvqd4oj4Ap1S4fs9FSN8O941vTxVGIK0vIDetWXUYbaKIdXGUoh
TczeBXKbaL9jZjjffr/ptQ2upN4w1bfEY5Mr2ZKHSi43KW3yl6C/mR6QP8lrpRfev8FN2ljf9KnE
A9VeMYIAqV8AuTL80knCPplWsTY8YDqQrsxQv+tysE+dwrKp0xdBZtvPG3iJ2hALW9DA64GJIqBM
YE+tVq/jdvii6SmJlIL6EKn+TLCeojOL9YpubGmLBPKMc/PaaBQ3SWkJpajRV3qdfBF57NSKHS+j
NKgCC6CzPHUz+TI9zhe6MD3I401Zk3xWJ/HXBWFPJp5ITdCgExwtzIVtVszVXE9PmVicEoss8Ex+
TuWcYWwaUnGloTvI6ts44RCpF0Pj9oHD+OotkADtFOngp3Lslg8SHhD2rCm4gYzGcRDkM/FrwGeg
BaQdUWlgLGuTztWs5dKaVrXMnQwUWm0L6y0AZk5CzhXqpUn0yOZL+Z7rNjCqXa0Z474Zypc4ycgj
z4fJFStlP0pWt1EbctiLuCH+snsqB8wqIkAkkk7dQIu8Ipm2JVERqzDAdBAdMQb62FEkpWqXY/7S
+Nz4otRWhnivxJCduUCwH54woz1F6nQ9a8Emz/uNqVPe+H56IPUpXsNBflPm7CbBVaiEsGrJ/RdV
xRsnUhVhxS4CK4SARCZHzFg4ubwCB2qA00KThTON3ow82GehsAtr5jz68CyEim0h9Jem9j6I+jOy
ui+U43dwQM9+QSMlnouCGlPLimSbmNUpqeNNWdIx4HUPIzfrtphOe2qGDEAkLL6QtXTdKZ3bFEOK
lzKWw+m86qI4P+TpRNJn7afrrMZYJpajYidu/YQ6kd7dFQDS5Vpz21EIbCXIb+uJBVXINia2xEYT
bbVJOk9q8hwQp6b03VHq+Ty1FjdmlH/VSpSYM1sS37J3VKjaABeEMWlC/KZE4kFVck8xeE/8DEyw
iUeMGrPhShizo9kMq1lnBCMEOcGCenus5v4mqlKyzwrJkUd1XFud/9RlnKlfJPzBOXZCQl1Yyu0g
4qdWOxS2WREuZdTkfaBXuNVnrd3qVgrrQ89OYxUfZotFFYsZnn+TQCQh7olQJVIQ6Mu/itRWOsSZ
3RnQrSlbWX64kFU/ZM4zK8LSUudnUu8xENEaNHEGM4qIpIWa1MkioRUf0FSS9Q7+kB0g0rw1fvAl
tgLCEUSMcBqKQ4GXKg+rpwUOSFj0hmB4mDXdU9RzwHpcij6hF038QqtAd5yaXtXSo36DBTWxuO6U
G1/8fdKAfFIeUHLZoq++qTqWr3lGWB4ko7NRGT8qY+xtSiWIib4YVgZ1g5LUvUeAq4oxyiqq85uU
xchJmNhCIiBCt7HlgJNfdiBZnAVA0PkhDUcah4lhmSVeiVnAHHXEqmdMYJSb3ILcHx9UuttQk/EX
acIvPYGZfT+cwlJeJxLz3XYhLvXcgXUaA0IgjNv4TMKJ9KbDkrMMCSstr7BpLBBseKi5I6WaZvvl
c663D+wMIdZG9VNiBm9iUrwkd6ZIbqDhi2euVGDLCRidlEVuXXLBE11nNMhOtejD1YT6ANY6eRxY
76/SFg5IZjwXWF/g3jRpK9xfHgq8NFexSUOJiUe1U0vY50I+2v2YZY4p1hKGLu1eAeTYVN29luKo
Q7ZqauMkgT0vizl5Z42dKAUMrprVKq0BllNDsxm2Kp4Y3ZWF3q0wNgCucNvKOCg6Q7FpCURlLYZX
IvO+BTPjonUMzQ+7kJ1WSYONfvBdlHi6Ek3LN5YwHAQTuFBXE6I+B/2rpnZX/7+d+O//Db7xotv6
mHZxW9avbTr92To0P/Is/vy7f/YOkv6bCmkKGaBm/UmZ+JNnIUm/LXpESDKSCrdqocz9ybPgd+DQ
wW0HcjEVfE5hJv/Js9B/W0RUUC+o9mHR4hz3d3qHC/IxTwkcxW8+aT+3DDVgUT+pneEpjIq1/B0X
HGy3/ftckhyhZr5cFjtrOHaB9Uf3+RNR50dmx8+01O8HvCBlZqSUpnIjj94sKjYMSUfuROrFOWLI
Xn7CMb0gN38/yAXZSQwkUtnEYPJwgB1m1VZzWHKabgdBsOnHNx+6eB/JexI9gUOAmGFLqr7+yTeU
fiarfT/68tV/4J2mOgnekZoInhjjbZYtGISwLtB5Sw0xOswgsd7hC68Y52ErmB1I2fnhCfwla+an
RvD7kS94+IolRFZeCY0nsKKbBRKryENrvgqCad+J/WmojL2R6HYtIPQdP80sWeR139l53w9L8/vj
F8YpK2DSidPSNG6sY3edHtvHMFznD1CAPvPZ+LnH/X6MCwamIIVy28yFj85bgQ5i2RJuUFN9hFpi
d0tgPOOLT67i8pG/+joX9NJoGkSrGsbRYxLuzJMF2g/YD69bC6JTSnqI6c/OISPSJr/TlMbOsk+p
y0un/qtDX3Tw+izQbjHc89RUcnrx1GJsp9WBG1H8aVRqZcMVVfeVyT6lf5al+DO38/ulvVBNIqMR
Cmb6rYfIARTAstHAOkJPTcArA7Du+DNcvUF1Prm+H3xJ44LRBXQ5mdVCpyqfytvod8J0Bsw+9JX/
WF/5S2T86h8e6GKtof+PTSVRKs9i8Food5kEnE0xsjw+MytaoKwraP1SrNyLny5wkvLBEndJtdQG
X5gGv0bqtdWNdfQgPeVXRXgVYg1jbsNT7sm7gRzgZF73dv/u6zvg2ev8qm/ccY+e892P91K4AaTs
D8m1hnnSQ3zShNf+IKwIEl+ZgXJVvRbXxU3abRQoyJWjaVfEe62bbc2Pz3HstVdmKT2mVboeH4VN
v3o3aSbsmGz7xm1xOEduuYRZP7c3/U1jXkkbaV0czHZtOI0XbyZX84S9P3njlrIEg/Dt5NQ7SKri
VrUnL3dB3P3mPbyqrxs3ynatW19bNzqfmCJYGe+yG2HbHatTZYCBn1X/LX5UDoFj9k7lBvvCxRkS
r0nmkl/Sc8SItbb7NxU8OL8WdrA7Rqd2YC6jNXU/1Z589MxdrMnSkFlBKkyyRyG60CfsQY1co/Ux
tezjEwwSW/IVO+sxXOXXjFY/ewZ/1hD9++UyLpZkQRmqCgKH7HXL6yvK8MgsWF3yypdfQj+CUOCv
m/olkqSVz7LSt+Upi2SHRnnVfvqGGx99/csVWh9ZPGUoYKa6F7E+JqZ2TdC6PVjxrplJvKOvxJHw
MR3EvZ9VyqbQgh3xzlC0cM5SGbg1pQTWkMurscewRgU9pN6PmOCP0yAwZ+ktr4qqG+yW6gAzxY5h
4m4wpWibqdGmimqbPZFEdTk9Alokq0FgHiTTLGUD8ghtyBhbkmFSm+s4DR6NCc9bcbqPA8kbIzMk
hFuCqdIRep+HxwbVUNwSk57ivjdK2tWUE7Ebp9VWyYyVWc02I5XYMLLrsCcIiHYsi8LbImzcQGq0
VSdlrmgk1XaKIVtC3LjOC/lo4ZLQlm+B+SK1x0/Wnw82kksJMOMNK1XxEvb8yI2rJ4uIWFOAbBNB
Qi+5gvOG7uZmMq/MGTCDO846/Mkm9sGablzsYV2I2FVLIMIi030LFcnOTcWOFEoA37CjwNjTxkCs
UT5b0z/6qhcbl1qbY6SLmY/dn8NXQ5eJ1678bddcFcVN2E+EAd6E1cTyDuhnfEo2/6D2uNTmzSDI
hHkJvqcD+OVJt8pLc5Wmir1EH1pxuVfnfa+d8+Lmn93Uhfr8Y7GjKlnfKFqNaMhjhrpLm5qQ5dBd
bmpcoKsSrvo6PWkSO7Uu75nWWt5fH/mDCki/2M0mGv+kKfV415vWvlIZrUX9vrEEKoFpX/L/Sxn0
14f6qC3QLwroAvWuCXtRZgwqnkJf3Jna3UIj64Lm3tRzKiO8lFsUq2G6+eSQy5P5i9JnGZP8eF3H
ualzOOWS1/vtXmBQ6Q83prVEWyUbSJn7iNXQn4zjAlZonEoyGZ8t0gghPjj4xSqtNpOupBEl39hj
GGy5flpuCS1dxQVjeGm0fCh6QO8pS1SStIc8TPZZah0z+AFVfZ3P435OBw/7xudSKQ4KzvJh4igM
ayvUMELryvrWbLZki1TNtij2E84NkpPUW4G7J22F1scboV+RmTbRkshUBiagyygCIzduyJ31ffhw
jFP0cNm41yGMhuFGmfdD+aYytadIDJ2+d2rLy00Xmibp9nPtGuNWxNrKZVUUIkenoGNGPUEuSp4U
+XrIMMh70tSbTr6zxsdS/dqqD1l+K/VOoji98RWnOKPx+sYTta0oOVniipkjjctJN+G2Hh1yeIXe
DeH/aJ4WukK5Bdhcxd/4GjAbS/nQmxONSB+PayMX3FhRjknd3cVyfVCgSnX+fA3ItbfAqDvwVn2q
oMeOayXqt0lneT1ZdX11PU6JN8fKLc7EDul7ojhfq+ajot/3Re5E0+SmAXsor3tbqvs41Uh2AVEy
xy8SeJNhTrdWCjO5UcyvQi7dTI15r7bXUlF7SqrfWUp+lSvZOw5deyMabyTceAGivKnRN2EKMJhh
ak0AjGQJG2lq3gfB3FpUOVlTY6acv86ihS1zFJ4jk/HBPLHmqPdZGjtzBW8MryNmNSB3OBgcxDC5
g6XhLbPr9PcQeE5t0OtVgMhfo8Ctu21q2Wk/ZataGciXhbml1Y5YaMuobVgVg+5WAU0dNMVxzqFK
mbtBkb1AKDeZDGG/EklIAywrCVxlbqbpuypK92ZpnqWwdvN2BIICJq6iDQLwmQBEIZTdviluYUgf
oTnB5lMpT0QosAWQn+OP1XJpjvSUd23yqCQ4+M4ISGCPmZRK8U2SDe9lDj8gF7fWXHqG2nlp2Vzp
qbiZYoJvsRC5niITltl425VXFWbKwMuwKBPIUUamX/WTK4vRbgiQJ4zqVTfpt0OAZApz9jlp7USU
3TBNt5OmHVqY7dOpSgTqRu3ci8NBJoAln3VvEDtHA69QMskV/MLTVHntG6arh6dsEjcL+c9sq33c
oceTn4XS5/0dzyFW7yvKbYLsU7C+6FW1mm0AB3luGCqKT6ysq8Qw1nl0kvTos33yo4XmohCTJqsG
Uew6ryJGshlds+ohHdWbKDRtbWk3vyLuXLc+JZU+Yy62+uvVVf2gHlhG5D+urgZyDZXBT++ZCo7O
AeF5LS941m+LWLxWUFVn+FGrTctc7rpBkE2AsD/4dkDBJ+q31cSjRdy7EeBNC6Auljg1Qgo1sMro
M1RdvhtjVxJAAc6U2U4hsSe4xqiQ0PNnUaTa+RJBEQdj3g6Syh6JnMIUHL9gwkSJNnbNppMZqVrn
oIeDdJMYHeoE8o/vsmFe//UlkD9oy/TllvwAy8ykRkDKDxJvMR+U872f7lL5Lhef2WFWGl2nOXYb
IkJXfTCux+nUwAS2qFlFRhIiIrDRE/P1OBBvrJdsfpFtycqByu06q/TNOUyCTzZf66MTvaylJDWc
VS2pPRJRvJBN2BBg+AeDAxW3VW9E67om99SARZPI51qWlpxmL8nbg+y322zAFSbKuY+nSL7qYb3z
kMn7VKx2VcllDus1vMGuU1d1+qS0PG5vHWnyVeo7TBJX+LjYY6yvG6tanGtt3c+3Ia9406M30EDt
q4Ch/qZB3A6XAIWMuqqKuyzYREwNMwXphPKeZl+XFkDTRfjpC3eakNZgiQQlQkzNViYm8/i+cAlf
heFFCob1IB8IZoBVOp1bZQKTZ4xXn5PWQ30kx0dVZug1E8GAEMkUcOjMo0PxOJbttpDNrQmdNYqr
dTVY6ylutjkfX8vaavTTTYADjdU+54hKMuNOZfdWxzeDRbeb608eq2+C7l/VLRfoicAoTkkaib75
YMaSgwJMdFJZPyF9cYIEInfiaTgJQFYbilU1PlfhWct6EhBopfVuM3cmFgjNndoFWzPdx4Hd4NBe
4xVHk7UbjOlWq0Z7rDASrusrxSfJFCazoXTrxbQmTuqjleDoGBU2S98q0+GbwyGUzd4OTaJrJ+AD
0M4B6/echOCqn10VOmysazCvsl1ikUFOQG2csa8yKEBevomjYCPlgY3IbyVTjvz16/et6fnFdbpM
S1X9WkKU5Neelj77DdOdSr9i896L/cxUB1NaEwp+ZJ3lTv1SCtFdJzqhgeCAG5cEKREJldfr1Vmq
PZXHPJ6E46wXcC6T+yZUH+Ws8Uix30A3tgW1gD2ckH67NNF9QE/yrDf1YYBdZeK/oMgqtO7XzsrX
FnvpHCT2OAkOZFUIIKTt5QIRpNWxHHQvKCGlVdh0dp0rTS8q4oRsxh92LDZ6O16VRudNUelGre8g
x9+I/LcSdWbteNmGnR0/VNA29aVjLm79eEnl1RBcII+JNrOY4LZr2iNDRJ9J1F9f5gun2X/jDdpF
l1AEJFNZjK92UaXbplVTpzeQwOHk+v1+ao+jwI9TXI4Cza4a6z7zFdIQmNJJ7amaLIwCPoMVlQ+g
j0sLhJlAGxUIQPDMmAiRvFb24nRsMOkHzkQWkszdmwLhknDUO8pvT8Eq2gsSc69Bh+OGrNCUn2sG
6/J6xrBjPU2PU3o/w6oNdWCFIXvLutkD1t8xgVz7KTWo2d7MRRHvlIpBo+UOmtcm159c2A863EUn
++P2YZA6aSDYwRsFW2l/Cp8UEK1St1tprcIfjvV93gYPsqjsi3GvK4I9t5Bm/+HBL/oTGFQSUQ09
YxoA4QlaZZWb+6K0XjO124cVOQVTv1emYLPcRitO9zW3VVC1z47/QZetXZQtKT4nglzDZI8z41iX
/l5BD+B3ycmPwfgL0MoFuxq001zED3/9nT+oWC5dqupEwGB4nDRPoq3NGRaZ5mnp6xfkJKU0Ifl2
lWr/9O5eFAdiJLbmQq3zYr2611mbib7YltoXOcQTx7zLUA4VCEbUsD5hALA3wnmv0Qf99Vf9oLPX
Ljb8Hm8sOEmy5ukoPodMd+buetKhH/M1m8R35OpT7H25Yb9ahS92K7mfp3Bu6ROr6SihdY3N7F7k
Oy5XVugEp/7aVKjPJKi1aqPYeaSzD1Caxp855i9T1F+dwbcK9YcyLIc61SrKbHoJu2UmqzahKGsp
ASvnekLOt9sWtkZqruEubxNO66+v8YfHvVgYU3I56oHIDLztSgr7p+XdrfyHRjYocOa9xKXXc8Ee
y+RUFZ9e7w9urXoBpFgROYsaE1xv7MgZAQds8gdzAhiIwd8EzSAZAG9fSk7Ljrtgl8PDG4OnwW9f
OiU+BeDRSq3agf/ZcOuDt0q9WMWwbo06raO3LlP51e+DTaNq+0iE2e7DQMnEPSyxveRrn/U7Hywc
l+ltlUJyFTp6yxvk+A1lmQ2XYldhDsJ6ZSoImdBzF8VjRDP8D+/zxVLVaEGg4YhreRpvTqSKtqyV
tjI8IdW2Q7k5DRNgcQnn3xGF4J+tVepFd5WFnTYOiDCo2Pt9MCP0ZVrW8QYvy6KZG3vSPeClmP/0
ql6sVp2GUKFOcPAPgP6WBaPgPcUul9172stkP/gw69VGsjXN/+OYf4s1fldk/HNpmvGT2cZ/Jco4
zF4o27whH7M8/jTXuA2jpGhfc0jj//7lf/pr/PvzvrPGscBfwkGxb0Cqxzv33WED+2nef8PAh+Mn
hw3lNxO3fhxuJEn7D9Y4NQ/GrEu6DvaNrCl/w2GDeJSfFuLFYENVsWEjfoFEBEgoF0uULvtpEeQR
0QNldbTk39VJ3tVhfo5r6T0WxMfBmN9jTdkT/77l0/ZLGiTV5PSIRJU/PN3KceggYdh0inYlLby8
uAH5E66iObzx534boOcf8sHR0ughKWbYU+Iybwvlte7HLlz1cdMXHePLIgAGnG4Ry5ytIX9YQses
JLUtZK/Ti1lo+9xEiwMJkT5HmFbWDMpvNo8d03CMPn/vCffEaatcFMfWnRJLtxmW5pEuwDaFlFZU
sLHa/lkw5UdW+2PXKodRNjxTQk9vCHfw/o945K9yM3KrLnU7U3DrMXvOaJHzgmahTN/zph6Ie4M8
lyXF79OwIAfAU+11ZdXAnnp9l4z+Vs0RAWoRwVsiU9yhT9t1Vd+0hnRb5CBO4Zg8Z/QFGICexwio
0Sd9sEUf1mf6CQzlVjX4q7VEABpaPnvo6Vv1QbindR5EREadeVz2Zkx2sRmQ2xuhAVqVmu2QGfDR
5rckVt1GLc9dMKCtqioHnG+rqr5rlXxuUxPBM6jDbdXUjhx3D8Iso0/xv8oDE2WJS1iOPo7bPTDe
5K/mMrZHMEkgRtziILrhOxy/qGK1FmtK8SRp+KkfwRYtKgxr4+ws47yxqqqMGr566FMm+liEupNu
cJSCwEKh3LVyS1PM75iqcR1jby/LTcfuSDcGjXOZDs5OHErHCgcNC6ulBYAtx8zr5jc9JRSzDzPy
pI3mZMJPHgP8ldKaOwzh/iEO5scBy9ZJFI7gkHui8wr4gZLboU4WBvFdK6ARmqOKyYgskQbT1DdS
p9+JVnctaHdpW14Vc2ND6gRRPkVB9JxLcOaaJv89qPiGlrmNLQ0Cqpn9PqNrslN1fq2hxtPTtbR5
TGQKws/SMl1rQ+sMLWkzYzw9WrFywPZwRximrXXBiYu7ghjvpIZgrTRF+NqFiI3wYQxU4LeGlDc7
bQRGp+ZrLk+2KuQ+YoWUUswX0MkNNuD3tpIEV+rFxz6tHhKJBsgoHlKxPftzdzXJ+Y1UIP8eiuwh
NVaWNJ5lKw1sQcA7s8+c1kS2WSj2HEG0x3/UXxnlLXt1v9ZDwOBQjXdZ2tm9Wacr4mtdEeiV5McD
rrgMZ5Bg2JVQ24rUo43mCaplBA3Jubf8DaD/2lBCF97Irqvq33szcRNTwkM9nOSDFHHzDN88R5hp
lcvN6OuN0fgbwexxrgDk743KuW/z4RC2A8KAzj8qdJBr3vxnIW4dzhcC7vQV5qTTywI5gqkrwheN
mvjZL8UXpKUbE0ypG9KzNI3knA0okYsOQWVVH6pBfS97OBARGlNL88o2+3aiQZGvpwFvGs38moTq
zkgNr067Q1YGT+ogHVQrfJtE7Q5P933eq299NN37jL8WLUsqJq6llDdNMt6KleBqceZOJo+YoIZv
wmDuKi1YifL4Ugzm1x58AcOiHabRe1W56tr5Li50L9GmlzIInXrKdmMp03UsvkShY2An/MPWdfqj
yv+RendhzPXnio+pE3ZK7HuGdLHiwyiMtGAY53tYu3gp6EiEq/IpliCVmjkGR2XwPoyASoa+nf38
QBzhTvMXkKi3GUJsPzmb5WjfW5E/zgYFPFExkgFMfzmqzuBaVVVdi/dYMhfrEWxM18S1EuD8UCaa
W/WEjsrpocHatfGPcZm9ZCiJy8nH5lA5Z353GhCsttg3fzuxv1XpfFjG/JctdgzimjFm/OEeLV5l
PzmJXb2mr9Mrsrg6Sv/X//ifTbL8H8/d65dXCh/39a3IXv+llWt+JLz++7O/Fz5UMBp2r9xcA3rr
98JH+83USQIhi2ZxFltYMf+yFls0caJG7NifdmTUtv+yFlN+U3SRT8SP3tJQPap/p/D5uQNaxHI6
NRelH1bwRGqJF53wZCU1AhWxvtd9CFSVuM9U3cb3wS7EzuYvb5OsdOJi+owM8h/11nJgkkp1Xj/V
Ushl4n34oQFeoliqtlXae/QbQzisa9QO5lSjYQ63kZVshBTatijhRr44YQmYwWD+a0Ox7NEJs9gU
zVAzZtHWKoJklGx2ozY7FUd2Ocxe4nnahCCSudzfxIgq0rjDF6Fdd/gElBhHGPpsD8WblGkOxmpr
PdDOWZrcFeUbldRWr7KDWmAmkOl38dRf9VJ1EAzJERX0D2Ph6bluixbuQQHbb6w/DzCXyF7UVOtO
bHFbUyoyT30L+nkeH0K1dMQmvbZmhs5q9NovllpyIb0zhTz2tXmHZ8AmqMvnKGj3daOSchmuZo6g
sljm2aPenzIxfAzZ+Kak2EwQPPV6vOl1PORzWsp1XJvXiIrvShTW1jQ6ywGRBnj9APzXCIOX1OZx
sHo2tikM7aYtPBV6s0AzncUHtChrIWm2S5s2dsIuBopocbbbjJG1thSMRUX/PSsHOGykYjBx9fIh
d3Mh/iLmiH8lQzwRxnxkSwWTGsony/c385y8QLlDjgUNiWADJR0fxFHYynO/MUbpfhGlAW4aJZ4G
2MMI65a8YC0z92V9iASMXpA0Sn5is2pLqwXAhVuSI18GqshV9AmmsNGZmaX+NQpHBg/YjnSf4iNL
8/jjeszzKYsGNHWCwng5rItmtmqqrBtxsbkfBnzA0M6P2j7Umq1VTRC5tLM6JF91Ek/14Ui63l2v
B/vQYh+s8zUhNNcRtQPqITtPYAIh1owq8qzV6XGOmqeA64E7gN0WpRMKmsvAykZbhE3X76HU21qk
ukYmn2PLWKky2ay+5U1ACKusSK9Dw+uaAc8hjV++ZQ11dMgDFuuHtBl2Ew4qkt/R6GOgAM5f5fla
wEADA79kM/MyAQuD4PXHpmq9HMOQUepuxG7JZ1Q0tBHKpjZ9xOXVKQ1JvEsBREKeROy2DMYnSaod
qoZaJMvbLSlm7tBnBDholLbIZbqpfE61ejf3yTXOJW5ba6t0jl0LxVAmG4c4HY+BMh7Lqrq1At9O
U8iVUnSa+2O4BDFb8n1fB1uJMmzys5PBKzyG6nUi11ssAK764B3yvq1n2SmgGKc1W6dWYleSvyml
dqukmWfm3Y634RDO/ieJIxgw/uJxkMjlw8VfxsnzEoftk7rO8kFv7mvRuit16y4W040RbNqp3Exd
/TRL6ZeCzPJBGo/RqG3KNr5qByakdXHj92R75yQIj8d4qpwa+VRkWhuxCLYYE6/kUr4qtZT4jfKk
+8KdOnV2lBqHcoYPonD5xdw21ehWkMZ9XVWehheXis40w9FtojtqjWGTVh3RDfrGZ/VufJYmRXVy
3vDYwF8sfEnMY6kXjp/WOwjvtlLHb/RCo7jvmsIdx+5JDHHryYeHGteesiMt04QxE5Fs0eB5hN06
PYujBCyuI+YBorztO2KKKckg7nM7sFjoczeehqso6ddjqR/wbuNVL7yiJeoELkSg9McM04iYiWeG
CJG8t02cSmszPMXScJVZsoPX2IzvHJZXNbTQjue0sK7D6oFQ9aM/lG6RfLFMMkAwDxFGYyWa7zUx
1IqMDLOud11TutIoXNGKxCHK4pZassRpMvaF0w9VwC/qxqVK+I+VgThfSWK/pGyUL6YQ1IMZoTdl
c68HqVvoT13LchVoToAPQqPmriI0W0VhqjZoLrTLddjQ0hg+/CRrI8Sl0wqdLYxc1+UJYoQma4lX
1qyH/VZsd6MAr6eWYd0UbjlTeir1tlZV19eXDHvVlerHPjiXPqacRffYmPCoFeW+8qP3/03emfTG
kWVZ+q80am8Bm4dF18Imn+mkcxK5MZASZfM826/vz6TISoqhlDJQi+pGA4lACpTo7uZm79137znf
WR8wmcWAU77fYCUOZmvXG+hRlMfGsuxfX4WP5eq6PBI2Z2DlwXZDyt2P27eaybWhp0t3X8jq/boe
KrzyKPcuBkpwaUHyuwX5py+oEtPBI8iM6WO81yA0ilDBN7pXy26PgdM3yIdU6KkY4aGrtXs4kYd5
0I4Ndp2JPWFKH62x8fVeu5KGIOKoVXyvjP+ld+ebaPn9FkHLaP3k5hrlRuauudZW70oYRWOer4zD
eD/qJYLOeidYOARYfBZd3daFju4L43FFTQW+vzHUbSJrblsQ+aZhfNT8nEdx4a12wmODxCYhRMgU
rEMReB2skhC0CtCTqDeOJUbHqSiuE/yuNSu4PBS70upP8lBem23GRmJ6AGAe1SU8DLWGWEe+V5OG
ndnRO8yjxdw/5n1ylWvWPiJipsmUI6QdYAXhF+jZm4EpqDn3JzHTkDc4iWa+tFQmsj6d24SXpBzM
0t4rF8nD8gxLMJzpSRV5Yk8I7WiCPcDdnwBoVk8hDFWwUw0kTHYbWbhrRf04KdGhyrD+/voeXO+x
H68/ZHUTBDZtRdqD34a/765/JQWgGyKuvy4oW6YaGyX7M/Pi//PTD0lM7670X04+m5fl5X/d4oqq
3h9rvv2j70caBZiHTiAdvjtKQSZffDPfe7n8RKaPtZ5jpe9wkP860igS1JA1T8JY43AkZa34/zzS
8CNg5gR+iJIirvF9f8/F920FfndjyJycLCIN19RVzhF/Sa4o2k6HXxz2jmz06kr9jDwOVIMLGa4/
LlMXOlZppK7QpYvbpXLoSDMrblbryp0waIz5WifSWMaqJkk8uVFMVBSJuM/0jiI0epXkN8lMvElq
vJk1n6Au/N7mttDKs27lMWV/48RRqzh5B8QBOiIDNwjF8WPUJm6mQXDLJySkfUWXC8l/Bfmtiuis
CvKYepy98lXVy+EH7zJSieTEEvu1meBFTQzd1+3/DoOJ6loZvB8NwbAjCdFLPauviiFjN1mqlyJq
0IECCrHVrAq8ySRVAxDmmwWRbMIhEOIsmIHxZBSzSx7vhbx9AQiGzyEEyiG2jk7Y8WbpTLIalYLt
ntIdNEpq9i+08yDFD1Ow16QXldovqhVQhSsplFjQhUMGTN0puaNn0ckyeGDEKJVditejySHgAWmh
djsPXqC9DUF5ANxEh9G6quqCLXzdA8EDGWNnJJ6SExoQk5WrS1xkhXbzGUJJcqfzZh1J3gKKPi0i
4smw7lF/postiOF+XBY3b2TEjEMrvuka82RH7sf6Kpa12Z2FQ1WSvYliuznP+SJBwMiq8nsv528t
Gr8Eq/+/2zaR14hZjkL/ekZ0F+dlIxzf2u7t/eph/ONf/tkUkY0/YKbT5zI10ySMlwXpz2mQrP5B
PIumfzMBkxb6z6aIYOL2peSyiD4wRE00TFopfy4hgrV6hDWFFUSXRJNcwL/VFlnT6n/YXXTwPuv2
LhNIScnxk0RIWe3zQamqg2F0zz3ak201IDiPwTH7ZTYs+3kpPUGsOifggEujsgaUiF1Qia37JYJs
KsPuTesYc02DnqxVO+zsSxheDI4yUjfeFf2oOHPYiG45BUi8FzZhU7wZ+uJrXIEaqxIz9Vq6R8Ax
yFILY9giZRM9Clh/dHdJBululroZnHi0yYAtsu54liSQz5SBreQ8tIQteDRBv8fPJG+EqazcKKkq
11pyeZPQ1LGVPvH6zFQ+RYUhuxaiVUOPEs+Uy8A1lnr1/NdAhBYd3XWXRNtiCvIN1c6ynaMQM3GB
MMwQnrUG5blM67xOCFGz+gzTv9ynNwt4P0voim3GaUgQZZoHOp9ZD5THHhzsoQ6I9uxYUtdjJ16l
GiqNxrk407fgEoCNhSUpJgn02lkSrhWRBs6KkYFGlIBaQfu3rDxriZbL2EU9AdLAfAVVzHx9pnMh
TvHnqSjR6wNjP4dTeGzbRkWNKA8rcQE/tCCldOu1B0hBlwUS7M1i9RupnPJtTsb8IdV0gCAaYn5l
4tS7EBwA7S+Ggih1SMQj1ILpOCy7svy6tIGMdF0dz8KAMhhSnG9I9XytZEOz61XE+O30NjWRdcra
mmlMthzCgkj6FIaqn9CuP0brf+pSeivlJfU5ZZ+qvm2PxjCLl16Pb5Nv7CdFwvpQGJNmEwLSABam
WW1NMlDFZY5p1BN4q8QnqenR+OnLrdhw96SgCvdLI2xNC1WsrubljpzEVb4sq9uBPF4n7BtQEWLw
mrKATwwMPslj71iLQEpaJAk3TTQJLr2sJg9Lt9XXOxazmAPWkW6M36A1nGf5obMMsKO1yGkUESj/
eg/n7z7DdHdMLGVyyoF/A5rKh9CQ3CmVDjZUZwQa1ogC+/xqTFVtg9apYiI0lTdiIwQu7bSzHjam
N0hy5VelNXuK1UP1ndjT1QQqDVBSZzSsZKu2ZuAXknkUhEE5j0vtLYnMrl4E92D4YnSPaupqNUaG
UJYG31yY32iMFdxIyJddGrDpNUW9W1J9OoaqFdpg6UFMWXVxmw+0vpIiiCH0TCp9EHFygw5hqmTk
+UM8xn6t1abXtTBfRzlCTsLcbS+Z5jNFVOcVTLCcuR1rT5/QfEOpIlFMAbrdGMNGThWGSVVeOqR6
HbHmw9AIefDNOYYoEug+TdJ4q0ndgs/bMo+jpu6bWiUAbJG7o8ST6og62+WyJIHfN4ZsE/cU4KMz
1Qv3lOJnQl3ZYxuKmzBkZzYD7ZZYumdoDgF+GMhjeaEDEpkgn6h6vk1ggR2y9T9WRDbEKOv4ESB0
r13E2lDzA/ak+8IohqMWSIujZY3X5VGJMalIDiKxO3oCjqptbjBm+IpRNDsu9+c6bSdw/KKxHdJq
Zl7NAkNiJx3OvjVsrWeClDKi3MUKptyhj50hSMOtqbKMDpqG6WGh0qjaJN1Eebc1CTNQCzj6XTR9
RTJ/pYI05Qyu4vztJLepUCMWSzeeNamGSZ6BDAKmg6VqsDzybyS3l8PBT6Rqn6XWhDOJryZGaeBx
hXmMrf6lsoZTulSLB3R+8U1RGK9k7WIUQEtr9VHDZnli6pX76JVf25giJmqLI5j1/iCOyssMOuxK
uZh9kR4DofYN4joNIhAgMKI1oreQ7orkrkoe6xrEW2B12o2xCJ2jz7Tk2gXUFb6BW5ab+WCCrddL
ELNGmz/DJW13sVjfdNaoHNYhVd/sumZpHzNVvc6NZHEXqc28AdtUHUXzfYYyPGrV+SQOEShpgTE7
yLU7K07FPRzswhkYbNvglhanpdAMDOUZzcwZLQLIa3P8JMoPdaptdGkRHSHKZUeWi90ky4OXhBZJ
BylJF3WysDZGbBGLPHFnMGSUhkKH+K61GyUiuzYUwtMAwqnnATQ1FQdRsDSHaGV8is2wGTo5cwdt
oUEtW7eU45adh4boR6nksWIH+0R86nA3OoKW1iSd5PmhTtkLYvJV/VrBoNQppqdbqA1Ga+6ctNfp
YZYK4acLWSk0KpxWNBS3bxdis2HweoDEc3tsZpiXCpR/uf1Uld0xLafdTMPEGUry7rgxB3hBcGjD
9CSMxmUERnzoIyO35ySCWJYE5z7z04Qbu9IIIkvpQgptvxlVciA6vmNXIO4F9lCueiGE+k1YQF0t
jYH7s8B/Wzayw3f3RLw4yvSMNyO3o6sO8iMb4rLHVZTasoFMWsjz2FYkWWaJezKzXt93HFQiWRO8
xsj3zBBozoPw1s0RQR2OXnrJUND7BMQtBKVixOmwKLFTjjTopopwTRa6HUzg+znlAFToOjlPXXlG
xJqdqgIhdlJEBFTEkjcUaYrx/apoxy3ngNHVIzJX6vLYmkK9M4K+suVYXvbWEJLuoOBXQXjSH+iF
CG4jwZ9Lgw6OdNbqWJJQP7chqCoo6yB0OZjYVp8DMU/CYE/7mTCkqKcl3E/9RpxM2dGkGHCsNJNa
V6t4CNcs2M4oBfrgRGfTn8Pg18sYFXFxyA0jAEmJQqhNE55AVHzyCIO9Ua5GVgN4B4F6ag2qF9Ju
m50+lIC2Y+tSSgneK/naquXU07pWZslSbysNulA9bIpJYquLqHukwNej6Fzn86ma5Xu0QtDrC0dU
3gorvcl6pvqSfptYwiFJH1ajCGEbj/yl2WtYj4QC3v8uaQs/rnYa8ZydgxPQk3BXinYr2WmLttFG
pKdDIUNDUrsk5WLTqq8S45MFoN1wG/EcKI6IPITgj8wFvIzwYSbiBPvI16Hy2+skvFF7e1z8ofpi
1bZRHGZs9g8GrBPpDHMrkGyDkBM69p9VQKv5Fitf3+7Dfi+eC9nTFeZWTo7jPDphW8nErVRs2sXH
y9e9wpaDil1l3lJ4ArIWiVHWVk3PdXJJlE1ski5kc4fNuU9k19DaTjPdTy/NjU6qcnsUGp/1gBNp
3W4b3S8ueKgCEykKSHekJIFTPYpnPksau1F8mz03Mglkbp0dyyfHAAIA1ylGN2AjfVFvuVBB70zB
EdMAQ6AYONXsY8RXCeWBi0s9WJ0CC1a4k4wefImmdrUngrqtNyBcauVVF619zQN7uKLAZIAA2FMV
mbFAZD7Ej4N8yEu3fq0fexAOjZdXwByOxFsk9bEG5pU6ZXgM402YHaPJHYUzAGHSCQzqJgVPCvyI
Q1C5Et8txQ1ajVdAnBwaGEsGh25Cp+RhYwzz8yRhVfKN/nk0L3IeOKOZOakAPQtals36AcDajMli
cKh9nZTqGxfeWwMBoN7wzGUyLr9NF597vvjCV4XmVY2xwww4Psoa15LfwYrssisj2cgWpiwvDpzy
lYxJaIV2cmI6JJduFTykOXMct0CBUUNLs43JSbWTEW5bPsW+n924aezuqTL4rlnSeIcHPLME4KzY
TdYcm6y5KrWhiLZAyTFXvNJsDKCp9nabOyQ6arhGLZc4AjGAbmDnnyts97lPY1pKAWLD4MTjY8+v
Hdx4Ene8hlgXSpdjXOE93KoKQ0QPiVt30rV9b/nmfKJpITAzIiWp87rCDUH6Sy/jvBvKu345WcRE
JldW+FYHtGBC7iTQ3I9Bg8PiWW+uOvVe0x6GGUjoYxIfqmFXGdf9eB0bnQ2Hld1lXlCozG8mSOoh
wtwVPNXz53F4CJTnCmRgYxclITi4LKNht0xXafsqNqk9BPdt89mQHwoEMtMlLFjnsxszv9Hi/QxL
exagSV0ag3X4dhAFR6F4rdObyXoLAeT16XnB7au5YXOWXfloZs8jdaS6Xa7Fdf4qOTKMSqe+RNZm
8CGdJX6c09odZUm2G2YCuxR3TxVxsltC+Ra7z2K3esB2KWG5TsOYLkrwpSi0cZP3nb0EUnHES9bp
YPnD6EaIXxSVlJa4JNHKHTlMFfrO6OgyT4yyTenYZmzbpelPTbtp0qMwPfpztp4/bUEQrku0fVKU
OW19Oy6fy/ErQH5wUqjVxLWVhE+Q/hosO2r9mDstBLjxkE9fawsyObPsIDx22m0aPkunKQlhwEJK
JMKJVY6mrueq/eA1ApgjkVpHbZ0FOOBkdpTlZCw2+DQFVrpu9PCl3Ggcg2RDsLOgcNrO9L72zeKq
c7ANgnETxW9MDydSj6a83xmzdgqj8FyqA3cirTRtOPYZqVCNbm87AeZsrLqMaAHH53j5kE2Jkp/G
FrGHI6eTU4jpL6u+guFsCnzPPDpavI6xnzKR2Ef6ViZsV60FOKiMtko1GgOLJV6MgI7nIL3PG9SE
2NFnhsVThKUYCwdMGx7hsDRtrXrrxLtaXal1l3R5zPQnQ0Csz/PGozGHISZUOHjLU1tWHsM/OyhK
V0Q4CTv9Lp8qb8Eonu5KvXTTNHTE5Usdv0QV4S9uW59MY2RwKjoj+miwfm5MhRFr486KbhMa+vOS
eGnIySjdDWtW0UkvTkJ6CLtHzGTkpnAKxweaEOletU6biHYvfzHVL7oVu+UaPjGz0NBB6IhrCAQO
SXY2nTqohmn3aBIBnGbnvOSAgH9UfbLg0uL5r9A5QZt0pYdUJ/MAl1jzVqFdKDJ3VHbtfE6mbVa/
jTRey9sW8NRQvHIhiviELUaH/EsSUP8qdtuIa9FE+8W4Ct7wvsd8/Z2+DWO/KfaD8clYCIkJXs3o
VQ2PIEaImNWkHSFwY7EBbv6l7g9pS3/QEZMzoKlWB4tJsoArG3tRp8PiE0wLyCvkUIzvUxO36ehX
hsMa18i+iOaWjJnaUVn+s43SHXWTPKytG3UgFNyejoyE+bD6uuQuI8sikrbRMu/z1ssVp5dt8L1i
4GQKj5buLeNrjJBzik9K89p5E8h7BuPLbspvWfmW4qCqr1H2uN4b4aOuXeZ402ecJDep+lgRxdY8
5tp1xkGsz8+CfEbzh0xgsRClTM3MCoUlHzR1oaz5URUCzAEssUlQ8FEpiEZrk3tDnpu1McxWH4Z+
bwxXqoQ8KLcto/KzuWJ/KzLcm3qbHLIYpUB43CVFvZ863mqd3UuQ6Z3KE0AfUe+KRPk168ojxP7w
zcKZOwbqxUy5mVHKFM1Vab5yeOZOmN1lfiYIR9YL3IZPTaPUdmEQSziv8mUym5vACyvptSgo8RNh
PyvhVl0EJKBw5BqIReauB7qSNFez+cUEuZTv+dba3EtLF1ltVV/N9SNg79mkWX4HcklcGxuf4/QG
nAcfa9DtcvSH5HPJQ7nuW9o+B0ecHsg59XWydOTrOD9TjcLaRFGLDTcpPTPyuvRAUZW3p16gNz2C
495CVpjyA43+6UVQ7HzehuqOS47p9CpM2Eoe5daBwIoa1x2eITOI+kG7U9KeLJw7TfJ52SJy89dB
dxb9qgINRiKTuZkI7UIifc/+miyOfCfiGpqcBot8Ony1wi0cz2bc682Fmd2Y3NDbJk21kXmYETHP
L3LzhHad6JmZnsNaBVA+oWIKzS/EVIgt4qGBjA986eFOwquL3jnZhWSwaLtkxjB5nwroeR1qBiqh
utkQhsB2rrxkpVPKnhHcxnjBw6NjvOgN9hIm8H4qu0wCm9BGRolvlDJOrbDK12lAv47lQY++5GNW
+IKIdrvOhc+5Fh4pueNaQg7e157h1t2lUz1gocceV71gm6ZTdVu8kFnntdzUoY+4KW7WmkY3XIOU
ruZU8BXN1421WUzPGrbcIot1wUguFru4O+BugncFDpHqEB3ySZ2POdOP/JzH/nqbyH6/2rQR0gAL
Xu5ABqOTGM/xdf8Z0fP0huCYoU1PkE78ILCUyaioD8GrXmHT80d1x1KCMK3HT+7D/I0e0KsZb+MK
FKasoMZCsiTtlt6txt2iXVE8cQIY8KmnGHldY9qIr8o9XV2+5Iz+FPU0j8GQHsxH8a6nA/AJxUGD
NvfNFC9mxVayj7mlYxshNxHrLEW5eJmzu6m1A82jlDYWzyhva+69yxSgLHhcUF9MW84HyDjg2FN5
zvB/CV0js0PdqVBf9a+9wsGWfWJ5s+iSIhaDSU28b35bIc9I9mKHK8Hl/F9FYIZBaTnl4sfttuUP
cnIxcEpEe47BDpSpfVdeNPxdPbjHYt5n1T23qV7LdltvLIlv/aYZT2l+gqwLfyoPPB4EbnINJdKN
ChFB49yjUB2mAF0vsvWkjLCTWAdCL6heNZHKmvV9xh+LdG/fRY+khNpjdMDkP2VekX9uUqKt3Mnw
Ssbg15O+FltlfqK/gwvBqYAb9F/H/mHAxyC0G6y6bjM85fVWylAQHsL5KOtnlVKmHBnWB9uYU0s9
XIXUigJ/Y75P9fOc3TSICKn12RDu9IpNmo501Vyb4m2gM7ly5fzZrPfDcJwWD4/SYjwK5oG295A/
BPkpi95MpL4l2WRReKc112OzWeDrm3XnJNKnuOa23amA34X8ay4sHBh2ncQO1HGzH0OwdPrGtJ6k
+MoonxvYxRSOxKZwhrWlHrRn/aXrXgX054qL9mD0tMGLSp+kPFsEm/J5VioPNxwdKsrqJfNwXObF
tk52A3NIt/yaEjNL1BEdGpgQ0VZNQIQcWDuqZKdnfp1RnUZuYV2xMJbZXcFqNExMBLxWf3bNAc3c
RRcIaHcy85OcHlPta8oRSU8dsb5N51d+O40S8rMn/Zp9mYOtmF5CLOL3dB/i5dIFoW2t0sEnSiKA
6Ipnlb5W3M80NmhgTP1ZmW7gqwFzDyBgpc8cf2nrGart0CrGa5+qFLH+aG0Abyv5pdb3TitADr7m
TqzVLdWHX8F7md6ycAvb4iQzTk2exY5j001cfOIJ6fXfiEcYiP91vsQwbR2TmwZj8W9D7HfqBWwr
VahIZXborL46GmbFvVWLsIvzeLKZQeykwU4Wtb5ekheNXlQ1J/F5jCiGx7F6Y7YzOkVNigP+QcrQ
fq+gzps4JBlpkh8EeBBOFMhIQBCSGWOILTu6RTsyccRnzpoOHcyB8bIMFfdukLyO0SfwdJYjVZUv
ajAR2PRpVVO4k2oekpFXFnu93zUESu2qksiiOFBTZ7AwJwWcUCSoVfdQFeohiTcEF+5mTBdOtuik
9RLv0IZMiESRFoBZMAwepuXUCtJtt/ROLGbZReihi/QR6WeaWq+kdUZJ0Sj4Yy+qLMNxsxVm8xqm
N1VJzU6mJvFDHy9fYSmYG+wLh0nFzjqFU0HcfEMyuaU8v5iCwxBbTC40+sV+r5ZPc3JRpUs2EfLd
lEeyoaaB6YNX1x7B5zKbk7kP8k/1oY3PSXSvBo9hcF0ru15+EWkO1HvK5H64dpTO76/JTqy1Y957
XX3USbu9p0lQvlbCF818GydyQHeTeknFjdFuUlvZ5fQyEyeuvKFzo3nPUKfKDpKy7zj/luaJijk7
tItb1T7AhEKiteDMWEtYBPpTGxg4U5DPAnX/IsD1T66q/IExO2dvA7RRsAm7nbylv8CTXx/02XWI
k8o/M4Y8jYWxcbR7UDT6sId9xBLbQrBpMRalzPRs82okomnPD8vgaSgv4QyMv6HcoIfK6bdRDWr2
GnVX6Kk5LpkxRdlEHZb1IArF6y6k5YAxopjAsBjPHVauojsnY+81ccxZtYBQ4A/NfVDjj+KMkC/H
QY62FvU1qVvqZ1EuqAm7mfC+gQbeECEwFbMdgcsAwOgfBnJMZaXo2xZdvYsI1VMKzj2Htrp2Q/Sk
4mmgluGblBlj6eAo5udSPRnucv6EoShpbmTDFaiuDdqkG4PWkQ5k2XD8hgp+9Irwlf0Cyapw0uJn
yTx1+aVVGlrwqQ2R7JDIHZvKm3pD5+poSi8tXSJXQkz9GMMIspSHySXxyPDHlq23syGfN4IrkUdA
REh2G2tP69Cl9jPt7VRiJivfFmMn91/N8cv0REGqNacQud5V1G+4Hakmkue+2A3V2TQ/ZbGr11dn
9I7F01qXn/sWlpi+lQQ/YWM5QfmCjcV55qCzo0UhjLbXoX1mYKkMN6NEd6Ce7JksY4N5WgW4nXCN
G84tjo7bGpeXHWmPxbxZrgXRN3FWpQ9l8jj4udaTxbrN3kz5te5vMcqpj6J1w9pcUk1YtKHG7K7M
NFupXmibNSo0OlAs6GNIo9DRetfM6qL8VVw5RtMXttqCTBEOYoABnXj8Ild7fHI3Zr2BrkPCLeZv
WmIVzS5Skglybrca92Uz3BVZRo/xpUHfOpsKlJ3tIjFC0N1Bv11qX8r4ql04ivwPYiyXra+2zcb6
GkHSsmvOYPOeLkxunMhQkJwh3nRPLHt0ypO3uNlQToXMKrNNlu2GYpM3rkq0i7FPymNZupmTTPbX
myq5ZgwiNQ9z4vMggrNTlx3a1PZh7aTS00Bv5pjM38cvAe0EkxRKn1+J9nbTXeXXuuZFxDyi70zv
6HyQ0oPrkD4kDsks24zDdZoSuO27wh1LENqA3rqJtZfUdzAfuKRZjjlxHJeW2Vl2ph+kJ3dAbEKb
WWVClyg+u6F+L4xgwHzynpkOUlxMxrV8KAXk3x5fxtbYp9kRhtpiHkYgejEgJ9Sn0rb+0pgHduPq
2V3BRfrJVF4I42VYSYjwPVYJs7+ui08yLfjqmPoBQBq/+dxgA/BosAnJJkQCUZQ+f6ZvfTMa++07
xchPJLYkPr1X9hEUh9sUfceqMMMp/BdXyiJqTdZoNS7yJLlNzK0BZyNeY3y0ipSIpn9OByBLc80I
pA1vI6bJoSr602oxLdbhIU/nLJmpm8+c4RpqRweHKRvPhKwirBhDfXu/f0vw899xg/+gB9q8lVcv
+Vv70Vi+vpvPZTU3cRh17X9++3H4Vq7qvR/+4BVd3AHiemvmy1vbZ90/bNHr3/x3f/inE+purt7+
9398JjW6W39bGJfFe1EPriEUub+0jJNK+KXEL3X3kr4RNJa//PTf/ykKQgdI6wpbEFIe00L78x//
EAWtP8EpJYvoPVdtD4LDP51SivEHgnwDwR9WvtVF9U5WyI8U3iITXRFpEL/w7zilpB9vSsPEM66u
qiBTJCJAE80PVim840spaFl5E+ZfoRtOtC4azm14uzhmFF7ZkMpMkLKRkcRBBVwEjf3rx+IDyP+v
72CFibwrGSOirxWr4R1A06UBSDgTgKoSyf54mncaxyOzJiroOdc7Z6UmW8KXv3+f/3tewP/O0/B/
4Y1OiBwiCou7DuHbn8vC33mcfvkg/nvP2p9v4btl8X/0LfCA/c9dBWwB/1p7aL9EzUv8wxIl8Q++
ry6a+Af6Ylm2UByuS8i6UHyXHPITxuesKzgqjZVA8c/VRdb/UFmSDDILVZHAw38uLrL2By4EiFsy
y4uG6vBv8SdQOL/f8QxR1bBf4oREG23o61L346PdpeJYR90EWJLJ8lVyDC/MMG0iXR9b4pTs5Myw
8iRswk/dqfDCa2ZxfrJ5d61+sut+Y3e9k03/+R5Mllm8p4YofvAzpFpMemFX1q7VFQerq5DbRd0+
tI6ZelmqPZGgTiOQ4hYORzzV93Hd+HBOPwFVB1OaeIOVewYUgxYz+jJ3ewsxy2BhDCvSyyyjjImX
z0XE6DIiwkmDSVfNd+kMyZ92YgMKD8WOOwmWp/XxkQD1c1+YNKA6f6E1besVvDlW1lRDgMKBHDeG
XSrkkGNO4jvaGUx1dNG4U4TlMlb0o5rPXSR6i6m5eFV2NSONlnLs11dMQov63oHw8YpJH7aEWkZp
Jzdt7WY7A621N23ZC5jZhk5HlgBsc8/aJc6vX1Rdf+kvvibpw61SpvVi5iqdy7R+GOTPglZ54hLu
OiVkjkgm71AjQoOLjVWQ+PeHwaBH1QW7OTvk6XOiVlcBMICCVmpKRDCSH3gADwtJrCaepZw+S0xm
fCYSqjYc6jlyyDtOpX6vd6ajPHSnoMPQGd0spnItxdFVHV5phN9myZ+5rP/SXcMz98tPue7G7/a6
pR+1VBn5lHL9log3Iwmav76OH9iA3x85zMGmKPPQWWzoP74CvmJGBtPA7V7c5Ax2apnmIojpsrW2
2qjeVdyPA+ipVP8y8tuoxjMm24vfh2RQr3KdqNj95i397EO/f0sfnkBhGaysmAve0hY24TU2BBek
xlFHBKA52V5wf3cz/fQO1lBNI3QW8bSZ6x3+7jJjvpv7VOcV+YY3fntVO3fgTx3ulR2z9BOuxd/c
vj9d6d6/4mqve/eKQVYgAppzZBn2jILXwbJ0y2B32zxV53CvXEaf/OQ7UvgO1Wl4G57HbUW/5tcX
+oOF79tz+/49rGazd+8hCUgwtmRySQMOgyopTOSBm+OjqnS/WyF+9rBCNlK5QWQ05R89YmYb0yqQ
s9odHeI+jvE+3ow+PsqD8Zt756cf6Z8vZH1YithaokYrkQ715jpHPCrtYVFHb2Vz/PraST+7Sd99
JOvD+jOQmqlKMdvE6Eh+t8Pm5aw3jMpNyhp9YlL5m4/2s1UWLT71u0puGA2KH78tfHao4xauYcwE
sM9fyPWjFZT+5sZcK4O/rDgaG99aZ6+njHWLfndT6HIyL6k61i5mPSADaFP9EmmSfld/6rz0Gur6
1mC08vT721FeL9nHJf39S6+X/N1LK7XahKx4NeZtqSBVtnUMuj8k1KPeXVxFSN9yrbaRG0bQCobg
UWapjofkSs6YyDANCBXlMBElgoz4Ki62EmPPUvnt8ePDAej7U/PuAn1cKyBRLULLF58RajJUhPp1
jzHii47GV5UjFs5Mu1UzL2pTW6/NbWlOv1u0P3QGvi/aeM9YtmVaBLLy4UpV/aDX3bzqQE/0Yxzl
M8BmJ/FBPPjkhvL/aMxAQXWehA2Tsz3H/9+F5/z0QTPwggPuoOwTP9z+S4GZdk64Ch1KWU05Vw0h
580XzTj+5jn73Qt92AFDKtIyDpLabb3sLj60znToHq9JrPFREDKfscPz198tjN8qlr/cie8+3YeH
oMubpcpjrm+yIyBH9Zatfsx32gvMjN+swR9Ps99vp3cv9eGrDKW20GKqGV6Kms5FYe9GbnNQXQAV
x2pTHv6b1/PD7Tup7aIoOtdzXYonLOJHyW2dfIOhtrPzY73rNukZwunv6uqfFhrYU//rjlm/6HdP
t9nMmtgQjc0XObmyl/ijJ7nSlkGrLfuFJ9qKx5rym0Xzt5f3w6o5G1IUI/SmgNqkF9Jfz9NW34k7
5O4b9UAUV/e7emr9vn5163yopwIZ8DejpNodPuke7dSrfiNcFY+dTWDKsbtqNuZvdqK/viDNIigy
pm5SvVHC/HhdIxQr7RQ0DexU6wDzvNGz3z2D6+3+42f68SU+PA4GADJa2TSHMchsCjfxjXKvxyxv
rrGR3fT/cHZey41rS7b9IkTAm1eCAGhlKK8XhEpSwXuPr78DdTvilCh1sbufdsQxe4kwC7ky5xzT
reZTJr9deFC/77NfFz17MereL3UhYlFSvddDq3ipQFJBDcEu+6z1jBEXGRtBszUnyS1LPJb944W/
4Pv3iL/AJIsTKBCZmsbZszPLEeAWIa+B5Hw2yl2t/26AlirZDZZbu6+fNQ1cRHSaqrt/L/z9S7+s
C33RXI7BcLC+3tGAvKAo60vWtfCGRMWADMR6KLrhIn7op/sKWdLAvczp/Vt8ESbmQPXR/1ROfaj/
1DA5ByIbCgcDcrS/zHEuBvD9eF//s+h5SJOZS13X58Qsm0eRbxffrWvBUTzVHf8Hdfa3l8PEIkkZ
A3ATRgPQ5q+XsoiJeZgS3kaVerBiPm5m6ws3ayFXnb0dnJtomuDnpjrDJvl1DS3naBV3I1eRmbUt
hft+qDtmy8gKMCPMn4QErS3xqg6qfRgjYRSTad/3ytHKR0ckmCxjuky+uuNPpXpdVG4CMMX34RVA
RSHYcgOzL7X7ULgzRXOVhUxgmg45sDFWzyraPyx9+LL7Vdr1iFPv/O4XqdSrtL3pzQ8M2cRlrwmd
s1U5fJXyorFzjCD1HDlaWluOEqdemzcW7pSZzCHNf5oRaZgZovVKemlIlIEANBHcfoI4w0n0ZkZY
pJRMwpH8MC41J5w7gvXRivw/zdkTDcFroa70RFTQfbAOwyKOjJKNjHdM64VXwZ+cadQPYRyfBMXc
EHX7IuYOGUuPZqt6kllsAkU/WgwSU1G+DkUQDSC/9cqWAmndt/flBAYS+Xgo8R2pfRTC5ExgmWuH
2cnR8pRhupWGq5ExGrhHx2xEJ1KSnTG8gR+14fTXTJTFAU2JnwJ4Rphq1Lbco8+2XvTEuClnwy3I
aE3Q/8QC338RFwX6MrnDJg2/RkRANCdW6AjQfRqfOAYYR1kxeBq0Canw0ELNRXO/pLnPUf7Y9YrT
zVTQutPKm3T6jKoQPS16z6VP/Qhac0U6rRdIt02BtiaOJjsjdLqupB0xpxjwSTSC5tKJgscsBwoN
ZnekaouNW0Ylo2W4XQsRYchNlneMSemZZYabg+NJrBsCqddRcddDOR7RPDQV9Lx4Q6yoE+h42ovk
aqY2tRbWJypyulDrMXm3wocwz48pon8q3U3XSicDW1cnDi8kj7phkXkh9Cylh8mklzaxHI064K/i
matrO16+fPhFZOLEa7RQdVivZOGhschrlyX8touAhi5Lw7TTFPdG55N3vkmV2I3TU8nHeiVO/kcJ
HrlHwmRMs+MLw4ax92Ey41fyIOyuVk5jL+7k8BqD8R6aGIQB0hSIngnU6SpPsRQyo48izZHN33Cr
gLgFtMxIYWB4HI9YwDIDP3Nb7OM6RMvMCE17FTFHxFlkB0RPxaRq1eobweWrIW6wdMAzSZAeoz0s
hvy6ZYo5xPNBVLtD0qSHpHzLhMltCmE/CcVu7JH1lujhJeCfOAjUzB18tE1Rey+M1Wem1Ad/ei7l
wvGV5FchcsIJkIOkzX0QPtbqntw4og7XDNQLIiEj7Md1AtNU+hCb0paxWWhW5jYkWfnVZBDtEuwm
psq5YLyMaO3kcom0HNZKoiOdSZ/kXH0NLR95MOq4p6weXwYFuZOeOmZC0EPLeZKUrI8AHxLiEYxk
0BYRJAqz5I0jORgaUayoEMpC3Q1ENYqNG4XzQ6EOx6ot7iC2eYUCYCHR41UrGQe0ufIYXZntU1+I
h6hGXKy3d634W6iPavMqhQYfNE3/QK3DQ7ovIob+fW2Hsk6Wb+0GHcFoMm9Ih4iwR4FZZ6cpx9sR
188B3JU4E9dERdyo2ues3BUdEu+0XGsyB+IBOSEGtR1ipV7+jV6bEIa5udaz8MaAr9syZZciuKKh
4fZkLveoftkeBP1TBwETxdMq6kxsGkjXSgHJVW44MIiAKeROzH+G+p9ZeWdDJXtWhxm7xbDrigi1
hTruxOGT+TPiJIZQ0NsReZavRqfZmoE8Va9d7I54Uu8adTH3YZpLmqcBN2ZnqF6GFqLpH9pedkTE
vIoib8qpco3pMCNcVn3/TtQFZzSMZtVGCjupT5iZtWokZLCa5cZNiNXjOOaPgIxh/7GBzPBQUV6Y
Jdt+Fh4mjCp0i1ehqK+IZfP5MvXhkx5OhzK4lmUkJ5oMlOyz0kPUDIHnG7+7sXC7LMYoFrkEni+W
TLioO6nDFBK8dSZXo0lrW5uKKzLwtmIiwd9YHJwhUtewkBZDjxQZ3OdPKEh2g4gzag5DBmCk8+Sx
8lKUBkn0KxPkXSG8RpG+6+QTKXIqm9ms0+9PMP6OKG2qd78CscPb2/EkWXSYyaV57mUsPUG0J8fq
MGHRi3ENjKFBEIT2IhuYN4LwfsyfkxL7THbUh7s2eEilUwEiJI8HyaFAdhtJxVcPnK5/H3Qj84Ii
LHDUs7v25vS7qpD+aOaADFqHStegKaqS+jFQqtxR5/jTH8wSBlBud0w85STdKQlhepWEtcEfm+d4
xCsdIoqILyRSfKtmAGdKtGUQzInAXc7xa0ULV76wWnrejPaJ8FkV84VS/4fS88sKZ0V3SMxrk46s
EBSSF3QvY0fqhHGhHbgcgc6OE18WOTuCBqiEOjWiz6OQp93392qirwbcgVl6mme8i6Z04VD243VT
NeA6pixL4nnrLGl9DKoaW52v0qSPnnS1vVAF/nC65dao4FQNujIWLN2vRSAvrlabKh3kwUaL5yKI
21LZrtHBn5QjauR1hmRk9X84+zF2o2dmGci/pD8Rv3+dqXs90qwkCml3pgTeJI4qKO6/y1t5IdJ/
v1t/rXF2vvSjKS0HIYBKUUoECTXKnlM8gK3G7uEhhEZyaFvzuSQIDBohp5UKvGLhpOXCehfQ8c7K
LpjkR2VkHIUlv1BTHKWPo/xs4RCtsU2Eeu1lpupUeFwnOGaQ4+xmkje+kDp+/SBqM9+j0jxOHSnB
fJONbn6Burlt5OwgBohW5achvPXxvs81/7Z83lZSiRPf2Pg5tVYl7zIfmU6jki0ZoheaNnqv3+sN
H+fUvAZ/hCAIi5Qcbea4WHe0GxNMCSM1QlpulayAbjrZQpRu5eotZaOuq8iDYHgVC4ZnTINTFuJO
0pgTttWrKfERaxh+5VhZYgzx/A6LMQLQ1riNX9T2VtTvi+oEnRx4t3zH/+0ZauG6Sbr7CBWXrPQA
CtBMMeiJpG1XW6c0kq40td0C83Cs+dgXd9Kg3k3EXXVsNZG0ynT/MAvJVlReJ5VYMWxoioj9kLMP
pdfkRWN4Kg1mJyXr4VmSuuyoIdyfRPK/SbIPMgmzdHsnPWuYoTApGyZu8nIgDrBz8LaQELmPFGnV
Kyo4zRB1XPi7NHKY+Kk7gx+IZ2Ul5ubRqEhNrq1dmfqHMmaEkeK8j3dFJbsTqI4WbFJtXBmtCTOJ
YlET07Uy0j/1RWLNsIlWOYkj87Cps9ceFqs5DbYPaBb8A0ZbM2YD94fVZLXRasrwpSRc/sKIX8dq
diaVHaRHZtuL71J3MI2XGsAc+r5UexfGl0B9brrkvSr1fdqle5BLL1Y6LtGaqTcjzqeTvxVSc99q
5MONVrby2x6/qSLCF8mwGRp3MY62nmNYZQGq14T3wkjfknx+KVTzd6noe4Hvli3H44UNX9J/ePuA
DHK+lBVpQXmd7Sth06JuDjD1pP57mtAko0btMc6XIodG4xMueT9caYiLB5MNtLgTKNt5SFcyyucG
7AUGGlAXU/eWB7AkAeL60pOmP+bdYxbGXrMYFoCZ0DRngzmFzIrNEp7H9aD2wDtv0/K2m45hTr7h
YoWaqbPbqkTxHkbrRprvc3Mw7ULqbmYCcwadGrkvnYApapM85elJT2eQvXy+Y8N/mGesH2aBo0TV
f0XF5On5ndiKJSbR6lPSu4PGoZEsRrJvVEcRn+q6pd4rbFnLHkZi2cQRSCr1lS9fy8rOHJqrAWIH
uS4Tgb0OUjrDrXJ67uJU2aGQ/yqbX12jvjVT/8L77KXxjQltpFbD0C40rIIirVasfhxx6vkjV3F9
kytRyzuhCFX4HVTJedGJnCO2xBkWaykxl++tTNJrlXcbjbn/qij5H9T+vSF3D+qc3XP+JAM9mdYd
MayjsRxm8A5KJAmJkPCbfj8r/kkpNijLf9UZx08ZeHNxagw0VFjsJHCpAJpV36vldgFZblutXyny
fsSJMOngl803Oc9JQIbrLB3EestkGKNIcU0Kqpu0mwaPpoYFqGl0rFYFr0dn6yYWYVxYWFbM8R0v
ByRotLAcXGWK1llOT3msY3iALi2VqzB3zajErS016IXL8kDG4oRN7ZeYYsO48Gn53jgBZWEoorhM
BIFwn/W5xmispKqiv2aOXOuV4jYnHifsGU7oAj2j89e7SBvXsputQVVLgqNucvvi8PfSn3H2gRPC
ujTigJo03vJRuQ0cwR5c1e3uovWlse8Pg+blJ+tLyIoOVut8ENoIfZepPag4IPe21t7llmF3wb0v
gU5g941EcRUW/q1lDStTC4nCMtcKJnMRNL+uRheKlu/FHhJTxt0qA1PNQqH3tWYRhySF7YW4oNH2
qfXaiPuJve/fN/mHeeJSs0qqxg2ml3k+Wi/olUzk8zHU06WDj7EulJiXqurKCp/q6s0oa9sPNZsj
uxdlj+VwGzXvUSog9X/uFQGeQOBc+It+vt+AbER0kaq+4NP+HkRo4gCqh2P4OnucHNQq+3xTbE0X
Ffbl+708O99K3b+Kp/POuZ7zeZIYPwx2v16mO+l1v7HspW1eXIfHf/+yH8tcBFSaoiP80ZWzxTLy
cnoFAyrNzjviqQl1vTj8XP4V337PX0ssf8JfBaeYyVnb+pwP4u3wqD8Kz///XW2dDC7vW+Sa9r9/
0g/zGx4fS1FEcLdMO781cOfOrxl9LzoJfMdXeC825RMWY8/aoXL2sl//Xu+nS4jeWuR4tUyqzj+3
YNAKgdEqxS6Cn6nqdnV5oaC+tMLZfMiohbnOBcY1FbJ3zMgq7pB//wb5u9rCWOjcFo/AAmb+c03/
uknRKAg5BDs2Tg95+1q7lp7xiEprLEUOcbKPLR/It8jjg+60trC+NNJcto2zZ+TL8mfPSK4lUW7R
SFlruAHmDmJRpa8q4ViO9wZGqX//2J8eENlELLiom+XlDPT1iRwyRCyBwh0jOthR7XQdXtebRX2G
P2p/WYXx034m/8Gq6sisNXQYX9ezpCbUQtNkvV15aA/BZtzmbnoHpI0J36i505ogg+tmX/9f7qol
mXB+idZQmTN8XbhsglkhzGj5ofKu3tbXmVduqXvJGPXAE3nzI1LoEqWS/47sbX/pri6TkvO7+vfy
Z3eVlrie9KpFi9jtD40HudXDJ7m5NLD96eGhzKUiUDmKMs/8+itJ+6lzsrxqQlTD61QdD6oGYQaZ
Xi9YGxKPL+wvP7yNlNcMbnSF9vM34Zeuhr3VAKFa1/pHjGWqevv34/njz/nr37+U93+9ikoMsFuq
GtCwgfkmmrigwHnlMgDdYj917YVf83N58ddp4ewZUYRqTlKac8zYKSKzQ4IqSbxp1rOT5LbqipuY
kCvvkovzBy0UVc1fy549G+EUhcDAOKTUz52TItir7MibbyltWDl2outLD+OPb/3fK569hUoY5ZpY
sGK57tf6jq7OOnnFDb9CfXUq7i6JF75XSl9/4Nlt5D1pc8IjKBE70VHJUSxiKCVMh/79tJybKyjD
WGcZV+o8jAp2ja+PS0IIgTTGnDH0Y3KVbYKdxYsd3AR2so4uqh5/+FEKNDIy/9hMLMbNXxeL1cYa
xxroZVTeqMRwTc2ONsGF/fkHURfD7MUxQkwP8YTnX1TitvRh8rl07VpymwDVh2qH98IG0tymOPqH
zu2zVfWebXMnfBXLbeReelh+eMe/CCTOthR/oJPbRWwps2V4VmZ56eeF2/atoflnykx1u7B8F7T3
1ytJT0IEoUfh1Q/MlTiAt+pB6ue1Pg2HKkgdscb0SvM/aw6ioiLvpgnNsKVMok00qJD7Bi9pO1JG
5Jt//2XfNu3lD0PvT7vYRKf/J37or+3HKFNd0wVUWjkOdqHUdwUoBqN6CkQJ8JX0CIiqT9Tbfy/6
vf44W/Xsbckkv5qzsqQAEAF4qQO8n/dQII86eVkyAkg49jLpjYnkwyxWq0Ek1KL1KhOW5jTvVGC8
YeI7hQnHwgpcdPoXJFCXLsrZ3arTMJfrHNlrZsrHTHlOohkQTr4lgRPOg7UeTRWGUHehOP+uKTu7
KmeFX2YJiqCpXBVl8VPGb4VoXo+Zfx0Y6CqxqkpkdDTybSopl74KywP+5dN9tvJyQf56CiY8ZPB4
eQpwzk6Nf2ym5KaZ30y1Ba5XHQblRu0+Q5nhD6Ocfz8LZ/xolIpf19bOBLmpZOaKNS0XuyshcDx2
6S/YnDCz0q0qfGap7lrSvNaEbGPwsEyJsppaYyfHotN22l7Lalsww72STJdux4/vrMUZXF8mKejS
vl6UZAinJkx5Zy28FOUg4yf1t5FA9AN03zIePOABMI0XEOpRa3in4z/WeiIoczo5qleYr4pa3xVY
Qf59yX7+w8hcIh6e9L3zCkiUulaLNA7MhF06fhU4BpiycNyrI8B8/Q6YxL/X+29e1/8sKH+9Elln
zHhIeDwyjLRyY9kgEGwCaSE2CdwdyykXPJNvjwICQZ9mamuP8dXgP1nGR6o8IheG+9qsMklaT9WF
UdF5QNry/Cj4DFmO1w/70dkfZxhKIcxka9I5DPEewDY0PnmUbKPLBTsvVEebQO5AY7SA8rR+Cj5C
eukZVVpM7CfB1ase8ploBzMaWKaRpn5dTSgExiMxjA6cBow2wM1m4INDfCUWWxALaw3cYwp/1mr5
ZyjYFcEBWfJQt6nnQ8aa0a6PcELCu7mgzGpz6I0a6HJtLQjGhR38e0mwXABLxZyAJYIq6+zrlQW1
HKgRivblADy9NSug39sUUlb0Im+0SwXIt6Pj2Wpnl1uLTACfCauNz5PT2MEufqLLznGiubAJfx+Y
/VmJ+0cL5od0irQaus6YsHrpx3ENtfFpeK080hZ2jdsckNd5Vb5iU3z598P+vUL+uqxyth+p2TCq
acHssX0OTqJDtGt2GyN56231vX4TD/lO2CZP/170hw8ODQwo/wptP6rWs51/bI2yi0qOqGDXN8om
wfuguvLmf12k8tMUDLnqH5Oven5AVHxMWFLOubs13uP+ccpec+XSPGLZFc8+JVSn1HOcmNTFUvx1
r6hrvVVbkzXyQwCb/yZdL7aH5p0Zn92+hrtLtdtPX80vC549kFMUASFfmgnxtuagzaR+W22BNa8v
HTy/H2KWy6fpvGYi7YtvjUrB1ztQ5BL0yx2wNiddG7Hdrpbuc+HmtrEtvYvNrR8fDL4+pmrh9f82
z8/Cth/aUqYBu2OE6CrreG2dIsfaV167R2e3a7bpRt0kd8G18L8d9P/5tf9Z+uzIBtdGltOApfNA
O4Sp6kTZxD8T59+P/rczxtkyy3//V+lhtpXvFxIXtR6fYt0Thsn1u/8CD/y3Jrmlnvz2UCKUxeNO
U4YL+XWROfMNDYQP+cP9XTjzhZQhYqGdhKHx71/z89No0iyga4xT7LyebgbUhXrBxGLa+Z6yGTed
O6wxoe8uvcs/7lOoPFB0E7u4PJhffxNqZCsPDQ5n0DTW5m+drdj/WA7U+VXuwJs9xpeP8cu79O06
/rXmWd2uBPNcBcuag63urGLVeWQnoopbc2Rypg18z39fzh8qncVujDDXkEgeks/um1haQSuJtEKj
8t2CrBWADC3I91hGWLRqVmNzQfD8/TC6PI7/WfF89x+MQEnDmHZMPta/QmPmPGQSbj07UdxvU8In
wyq81xUgeJC7oo588zjcT7DLLAUlqWSrBBcEKnO9mEjHMN1X4n0fXSh5/hzyz2+DKtLSRE2CueZP
vfbXO5OmiZmipWLkiw1VymRHHmR7Gi0gc0K+MlPr2GcfvSp4kp45SvMaJ9CIChV5M+My9NqVvnDZ
x22VQrGJ0TBpFUg6PB4tuSBZvQraaKsXwqWCWrR+eH5E9k8ZSxCti2/zvEAsDXaUiGOw9mBF9SeD
MFtJ5F++D8l4TsrG83Po9KY/g6AZDlp+rEflqhGByVj51aRFWyWgkMtvhy4l9wkBb3Qzoe1LohFJ
xuyI3bQd+uKXOZw4UZ8aguMSxdijMgTyldqBv8+G1i4Qf6ZxsReD6VGNP1FH3MVGuQ4agtPBZs+Q
cOWbomntWkSUQe6JMv7WrPHBiK0VUzBiYN806VdaqXcDEUtTdNVIAsTP8G2UfwVx/RFNFqanoyjE
tmQJblCFpzh4mJX+WZJ9N5I0dHensvd/+8lzklm3BFxuC2SVTNGvTbFzkyZ8ymLQ+gUKYRPdcD9e
NYOwjyCNMUIDaz3bOuMUqUPTXTApJ9zWKJ18HMMVmVzw9OdVrlVAgIWTFjb7qjQ3OjhWSPDr1LDu
C1QSYnmYp9qrIbzGs5vxTBudEwFbqvq3WjqWgIgtwNO5OHo9Y1UDAi5ei5U2+jCPAdsdZH9JVPkd
xeRZVqu4p7luihuEBS638DAGMDytrYHyIhRTTyXi3W/e9ObD7IZ1A/Kn6yOg4V5iFc4IUr6zYJVH
4loCRGhWYLHl3yZ44kTuwNsS9TOvAp0sgDnxRlUFIWIdSfO5UjphHfn6o+UfoaDZEZk404zPEtq9
PCvIUCpYeTLI05TBRoWDvkOHiqhbMVp7qqHOq5hhDDKc2cqQsop6YAfM0yuAzr5+wwCWW7CMJYXr
ydKe03QxCMi7fNhrPiVahB5QLY9VJq+KZDz0/sShVeL3coes21J9HCcekk05XkVA19NMe9GK7lEx
uST6xI3kUKSfqgi3+XYunojbgcUv2noMrRt+UQC2VGBDHdrjckEGyUsliGaph9wrXEkVZCgVtvq7
LFz5Btey+VCkwVWkU2yMx1T6rCJpQ7Gyrof9sGjahA71kbiaykejEzayuteV5igZL908vIY6unpZ
3M/VYlIUrrOydaN26QfBqSQ5iWy0++XhalVtp863xUq7DxP9CtEHWa92FgYnWHK+PKUrM8+uFT9e
ZWpwIlN5NeUiD3u7LuaHHPlBlLw30a2oZcGqiSb0WehBLJxCkEnB9Mofo/EaaNZKUgHGQVzKkaGY
Mvg7a5cnwOM/Q+mY9zKE2teOoXQVhRGMVeTa82y546zwNzhBlTgZKEdLJsmNVAnezCh7CFrfqTkU
LnkZFDbdfkzHgzZIZGlbsPfD3rN6jjCK+JyqPGcKeuog4+JL4bs/sxEJuqdPvjsO8i0S4nW9QESD
DnHEvG843RXaUVLuBIBvWudvS804dQnAuUq6Jnz0pkR4XHQvoQY2ELpS6kc20GH+aHTA05U+zYcm
sDbV1GwU8crgZNr7V2mhX9fzLbOHjaF1u06D32uFNuByzyjMXRO/ZD5QPqG2DdL0uDeTiQthdq0x
2YmVFw0g/0PFrbpqpaiPcfYy9C+p8FDyX2WeLPzO+YR14Wc8wPJVHiRSV8kOmBAR0I6xp/woTU96
oTlxmGVwpKN1L/KL4UhO6m4ss3XSnxB9o+iNybYMIeGxfyvD6Baz+pnJpDOgAe51mXZxiLC4wYIi
us1MZ49oHcV4kLtXTb421eRKUuGeSa6kzK7cB/dKg+pPiA6oy2kZ5CCDUZAB+7Pi1m3C63Hxt/Ro
eoA0SNpDgMQpDQ8A99yoGwABBr9ziJ0a8nTSl0j5joE1AIMXElcSPjID9NikPwcK8QaJ9Etrnqou
gnerHUyNQIGZIG/YQOK0lqLUSwxcH3oHrTDI6cTGVeP6lbwvjeqqMiD+L+DuYd9p2I5Rpoyq6fqz
sgnj9liLT7Iv2bE1/5Jrh373ewtS3YSciLNlrqHBKemtUUWO2I9u3kQQPYE7J7dxTORBTCpr0uMn
cVC+wDLHijO6FR3jGfqtLvymF9uL3lJgaN18ncLs1J96OKuzNhMoljuDifxRHXmkT9i/VxKXAYEB
tNGjNu8HC9UifLpqMk+SSlyX/1aPu1bSbZRw+9a867UlKXlnpqWT6tskvvVhCAtmsoqza11/VcvH
HCxeqr8bDbaK/sHia1WlRPUsn4HiEa+4p3ZPyaJWstiFplOWArRXQ1sXifJpe8TbEVE9oPQyqQGr
nlz7/b1Vo+shWmQsd9V434Fjb/maS0AILQ3Zj38fJcKqN3IwrbVbocKeqyX4J7321Rulf0sbAgeI
UysU85CD9A9hufsERKZjQN72vUx9UykPgvUWZARECBnSt24IN6NJKwvEomTuhiLhcyJuw1Z2inEj
k/3RRAgwX/tGWYU1iqnkZIFsNeZ9rL7WqRf6CFN22VDhAXoSo3Tt+x8qHq1Cu5FKY5VU934usB3k
d1oy78haWjXio6w/mQHkOAQ0ejSsK5kUq+QzLe9M41T7gWfmJ5qLmyiI3n3ge9SaUJqTzPbH4E5N
3nXU8dYYE8qVbAPAdZpfvoe+SlrYu5H21525wK+JqRQHMowHgiw9K61eFTGnFgiKAvMCoBxIHVpp
7sNFBGog4tKnXZt/CmEaOfWU7fJ2PzYi6Lqc8Dt0XryE6I7WZR1uFeEeWcz97PtPbfEmiKfWCIxV
FV0LfkK6gOzK2JFq2oB9tUllcSemV70u3AsI3onx9seMrY+shXnhA3JfCvm5Uj64/PUAMSTWK/j3
Jthq6VUz3jC3rOQZcMHQaDtxPNSJ5Uzg6btC3hYmdpMK5F/r8UW3I10Q1wEYzVSBqQoaVu/JlOZj
BGp3QHFvCNdFcSrxZcBiJZ37pIzZdViUj6JQukJr7K1chmD5wGuzFqUnpbebMNnXePMty+nIfinY
64rbFOyODwi6Hn6FfbqWm8DWyfRQhejUgRCNE42oBE9R25NWjC/zkJ+yctN26anpNShnmrrKOnNc
hfiETLyaGukKifGc83hpKvkuCIva8LeUHiGXuUHgExzvzj5ni8QSbB+Oczcek3JTqiksWiLVpisC
V8lB32uFDOo52s9wwCXpMAw3YipsA+pOVbaDli+TacX3LWFEYSLCSNgSE4Rjod8Isv8yi2RDGdO+
SLCTZ9q2DfJbafglaenBGEfq2v6WdDRXHe/yrtibSEvVea/4EJvzyU0N8qBE3ZHCjDH1tgY1lDeB
UwTIbKUWd5MbkX7FJ4pkxF1pPpvGrU/5QbLpTOe+S+7jQV33eXHVMMt5l83hppCp3cmAGoLOKTWY
ilJ86IUa25Owaqp7RJdHKX6WhfHQkOHQNwUEOXjV+BS7picwPPS0FAG59KBF4Nw9X7TIRhntGYY0
xP00eZpHYV9pV52ZXdEw3+kxXr2225IUT/p66NH3nVMl8VpiM0xJWCO3JeVDt5P42jIWWS1KGIFL
Ab426aAj7uTsoeifwFGtNYuBwAjLNTPIaUmIwGPvKevTnL/LaYTpiLsamateQFCqJUfSdcHe6Z0j
xfBI0VpmGj4T7F5lJj6IFGxt895oN1F+7M03v9wvNakY/DJCdUN6g0KCK3Unni+vaNLTpNFfwziQ
gyEIGyJbxaS6nZIHi/2yBIcaqUdCI+2xaa+hjldzfhh1ttblEkKA1JXXcCQD+y5q9Q8ZBj8BP3Ow
K+DF4tfJ0FYr8cGqGoIFYhfQZdigHpE2sfkgpDexOawz7W1KVXKGSCNMfw9ht8nyj1jDcIpfUUoA
5qa/Gjwwpkkay5Q9DTUnH3HtD/NWLjbjKN2q+TacI7zEGzWajn6973OFnKHBFa3aE8Jk15BLlfG1
MqkrxeJeNyk7GVb6yUnPQZYm4racHmSwBMFnriMwG8yNTwhDg3k2TuNrDuFTWz8KimfpV2qC9ZGz
cXaahTtSIJWm4wsde5Vx26YjdR0HZTynapw/hCZK3H7+iMiUD9Jt1auGE5cYcifLDeEE52zGZTZi
bn0uJdMLehIGIuKbkvkuG57L4cU30nllsSGNvrHDXGJbVrwu9UPb0RvSgN+O2BMzbKNXY3lrdvJt
xvF0GtdZBkC87UjWCIVjkd/IAvXBPBCbAKMmr7vVOBm2MdF9l7wy/MzJhMr2aXbo49ciiJyEii1I
n4L81FBmp4XhdPgDyBSN2W6FKfpEyeoEuJvgXkUxdXEllOuywa2IIXYkKG/u66Op3wciGcpSv+6w
EMllRXcDHNmguJpZErlRU8A2pUq/oJBjdmACPspmWAq3AkqZVFSYnYqdEqUgnieGhpVA/IjkK4cZ
AD3kzrd0rPcDX9QRM8K/m0Y/DURgoiJb0NEsGN9M6w1AEHJGmaNOhNTVqn9nhZ7eNHtj4khDCEAQ
/PaNV2NOHvLiECAovrD+N0kPE82/1j/3r7eGmOK24IBSmzNI1nGTDc2eWNWCY1/ZlTdxkzhtxNyQ
4qgUoK/is2SobVdl7kWN5sVFs+uHdHvhz/qp+fL3n3XWmVeNzBwVgT+r9I9RLIF2xzYt4Jos1ooP
H6f/yMRuNRHjOo2/x+jCOOenztqXq7L8eX81rawpQC3ONxstd762onAfB3sGZJ2WwKDFwyeCb2kx
SyfEtxmaXQkJU9XtoLwk471VNFdJLDiZifuzZdvGVGOlinfhCv3Qi+ZfrUkSBCoLRcRZu3HAVx6r
ARMn7Q7OsIOvFnXkdvA4RkC23okuKIu7Sw6tPxy6s26eSEI8rj0NA4d6Lumpw1g15Fb8f9R9yXLk
OJbtr7T1nmUEQRDkot+Co7tLrjGkCMWGFoqB8zzz69+hMivDhXA6u9Wrrk1ZZVo5RAwXF/eeYZE9
8T1UL7yUm1AJsHJUVJF8fuQbT0YTSrhRok8q3tDoAQEXBT8QSFFbhaWW5iKehoClmLIZwCZpa9wz
faF3XylgKtAxgu6JjHEbh7gL4QN9oUVlBWLTO/l62m318f7A9CyH8OQ7hZYa2pRQYOKYVbz+UJYA
PR+OOhtzuTWGsF+UCQbd6JJA6Ok6vAORzZqviu/LPCrmofbwTtjaoOcmESIVgORAyhd0RWHAuEZ5
CxURRBZ7ctofSEWszOpeeme67h6lPf10+QPPBTJdIxpdeJHQuxTWbFZQlFJHAA2K4q4roIWOPMMI
UdUhoxOEL5cHOzeZp4MJCxZ3LBoDgsFK1rmj4juk1p4uD3H2ZgBKQMMxA4RbF5ETXeAnfpe9cTDh
HAR6FxqG/W48jM/4um1c2dmjfTqeEPO6iUBevvx7PGgL2fyB3UseBNhtaSO+LksvRhGDgaiBZujS
nVy2zml4Xf5FHdVLC7ndRwfIg3rAkG1vweVPvjTOsown4xTVOKdZjHFQP63fGKzBT9VEcvut9nJv
i3pzZlNQhTAFVzaSbMi+vh+tV2vZj0PAVYEdtVSUVDc5RlsjCNuujotWURqgDwcKRQlW2vB3uLzr
tkYQDq1WqdU0BfgGCva6Kj8mwPl9YATwllVNVnFXiK1ASQ5VJddiuHQlPwzjbtKirUh3BiBGFeWN
X4G+2h9IUKUisPXW8A0ynHnQ9kuOsCmzIE0C4Qt7E/lxdsagGQyYgqZBcFhYEzp1EW76vxGhmhU5
ePn0r/5168Bk1YJWHQUx4sflOTwT6yiCAigRjC1Ib+H8BApQVUpQoac2Aytf3dKydsapM5ElmD2q
qZdHO9eQPh1tmYGTUySrki4pDUbr4CtRto9JpntyAM8y+vnyQOfgde++S2gTQ9fSIBLBSP2s7JRR
tdVBg6hFZLZ1eL2UUJR4X+Flg7rK2KXPegZrlP6mZii14SHcAMmskMCcR+5e/sPO5Frv/i4hDyEF
TOlDir+rgCdsSL9G2TXMGi6PcbZHjm7jm/AZkQ0RW1hO0eQPAcD7C2Ij2GWQ6UMvy4ER3zdoNFvD
TrvZzP7Pbd7TMYU0O1U6BrcBjDkcoNvqQDXnAEU5u3HhkmaV97lX7S5/5dmZPPlI4ZLpQfg1xhAD
5tJtDPh+XHzukvvLY2x9lHA65NTIh0jHGCj8B9LeGD9d/v1zNyVO3e+VEg7ELHURlzMMQGDpG4xQ
JUpDlKC+992DDAbvgLoN/Zmqk8PlfmMnnj35J0MLJ0QJs0qXgYC1GfmVTd9YRdFJcEmH9F/+CNrl
9DOFXU8NqTEyFWMtPE40m6FnM++a/sfl2Vx+RbijYfBAcGkCgcVBxnsfXXSW11XdzyAjjAY0tuBJ
F8c2K/CIAZn08lBnUXpMXuihoBUuoqfvx/JpLuVRhpvBeKxd9bA8J6ojmsRO5yIDseJd6w27rUT4
3JY/HVS4INJSBTIECqN2m/bmjHJJWbcou+dbH7dsa3Ei8U1IqQALWYT+3n8cRPbgfGssyYGVSQ7a
bt6CoHBGWNA7zT5z4fGyhes5+2m4+gAGVMFWE4VbWzI2ZJgDEHSm2s2in4FM7CTcwIwq51CcuOhk
Dk81KEKKKL2krOt09PGQkL/i5e8pzuTAfxG1XiiSZAC1oVmgmZMNxxztatptPXnP7c/T0YX9KSeA
s8LUrbK/NPMxLu4jvtf1h42N+fY6ERdPA0qPICWCV4qoXUhYJkGKAJJlLHwqkgyY3QRokPK2gPl5
IPdXGmpTpX5vhJNN0UuPwl9JCyu5PHXGAp3ibtwrKChzn5tkRrmxezX414bqL4ZPHC37NYWz1YKC
FrShNySHgiiWHlPgC3R4uVdoFHpVArc5iKBLKVyZOBqENLxiMZ6jIfowfLrVuwQk9oGgKzXChluH
iaZCUWWO70r/Jo5vIenIi4cEOlRpnHIYF40EtIPx3uBX2QjH7rYqTC2MPvXQVNp35Drnj7yYTDWk
8NyC/baegTs6mmNamXMaeoZyZByleo0DXoEpKBgaLppFxn1Hb3tyM05fMuM7pFmuDVm3J/TGx3rB
MYNo3vdONiZX0wRFPrIrYZXd9IdkKWlm2o4CMdQNEI8aBreR70YAweP2BUqCV/qsuVPwKhehHRP9
qpB7m8zQydKhxkJge94ECsS3Qd2v4IwMZRVZc2WOdCQmUGRrJ9Sft/B5bxDXC5tCrM1VUhHMfoMS
T2sPDj7enEG51i2Y2z2Pe/Rv3XZX2fy+8nT7e7KP7iOPW/OhAvcI8jy29gDHKjew4VK3sVuXLf/H
3wWNViaDJQd+lxDROgjhgPkFFCugLHfVITigNm+yX1CfsKDtZ35oNLbIh6JGCgbQ+7iGeKAaGTwT
AQkyfU91/H3WHeGl5cg2HNdhCmXYl0f804wBART0Jw2MaQMMKLG0ViMl0ssF5glSs5exL7L0wy/b
Fi1Navf6wQgGO4VZOIvBMisO0QzRRejb4IExSk8dDOkq4IYK/UmD/ScYQSycrG4KrAkhmEvmnEGj
kM7QidGglP8T+oMBzAUL7ZtS7nTVyzlM0SCiCVDwAGANzP/0+JNq+OHWIp6L3Scf+QYOPcnqq0DP
83xCXAv3Mgi46B3dJ0+Fp9lLTaj7gUiw33wrLRvjj42DOhfwkUigZLFGU8qQgQsM1LkW/QDuRk77
WaFmM3rpaxDsprtl6NaCHyC6FdGzXG+UHd6uwEvjCxsXhnScNgEWdmEfRLvK4zcdJDPxOlxcGYDE
mMCKQZVvYSjqN+ROB6oGPGxsaxeNYHkj6i9p4qW/Rnhr89nPUzAlUGSGAmaa220xbezkc9kizsy/
5/vtZj1ZYzWo56bo8L1q8ZrFKnRRi8ryZbTcku9AX25kIG/F3wsf9FZVPxku1Xlm0GU4ZMbu8hTW
0aw6trLZE0uz4Xvz+lelR9l1n5kNdSYX5ovRYwwY3sNWMeZMiYlyCGnqCiDUOhdLTCRpOl3qMbkl
MGUBiDTqNNvRsEjNHJt0dkMFsNgSilqXY8fZVxxH1QHcV1QE/sDdR3PHq66GAUlXVbd9wNxAPcRT
g2dr71awFjeaR5kVB/hxO1RtLInndpZCoFOj0PvU3ct/zbncBSVYRUOtXoMmzZIynizI0PdqWTeg
aoRj7bRgh6glLBwVaiVQVb081NncGtkZoiYjOkT9hNy6HlOuZ5xjwr/A2nhXMNu3iycDgjfV9dIf
UK902fQfNq+Hs994Mq54pjmCLwrQy6YbnOmbikcsbEnv4F6JmiI0aOxFyGNrd72B8MWtfvq1wtk1
SJ0MPaAgKADDPX1RMYqBfoGxUR5/8qtfRqM7A/tJkxtNrk0tv++V6yy5nSuosyauAgVGlKjsedQ3
tt+5kAJZEeh9qIZCYfn0fsH1MRgaiJeBG5nEkLmEwzbfujfOzjc8GlRU8JZyu7CnGI9Y6C/3Bntc
SM8whkUSniABGJ1kzw9IjHbbpdW3itYf830y6vLhJzu5KjP4BjGMOh3UQ7KbrzQoVMBcFqEa4JoP
KN0gBUDo+OcrhYn0pUY2Bo7x+O2bzo1dHCNvKR0r1/Vxi6d27irGe03nHCVx/EeowkwS70kGcxA7
Sj6nEHKdvrJk4+o7y/U4HUN5P4GR4ucGDXBM4j1E790RjQTFhfW2vWWlcbY6Ars16FJSGRIboutZ
PhQ8Cau3xEI7lG5yJB47QMkaueHWMTw3cUgJF88QUGX+gvCf7Ao9jvR+ZgjyRImPZRICFf0r3OLj
nLlEVRj1oddKwe3Djng/c32TKXo9QH8GkA9zANhW7b5WNYEF7WA12kbt6tzsqQRZLkUPazG0E44X
lBLrqVjKIXk636WR4oXSl7HkN+r4C5AccwJqA3x0O26++8D1Xo7hZ9Iz1Hk5PpODQcxE6fcIpmyl
HEH6vcjh/jbpQPAathIA9qHmDk84tGs/QA9+N6QQvXlZ6BO856AoIgE0k/omDOWgdxe5k4J3VQ7n
dP3l8keKfTX0IpeHCyYY7XOKooKwnnFVK9UYRs1bUxmOQBRl1hYWAeQZwof/fr78bdZ491eMgnOr
YOR6+j//33/PXvO2/Jk/tvXPn+3xW/l/wCiW485bt210v6VJ+i3/8R/7Zvmv5tQidvl//uXfKDH+
L8S9hRHNwBBHHQlx6S8DR0kj/4IvKyQ9GAwe5SWX+8cfVlp8H9FjA1wGFp4I1MsiIpNtw//6T5hL
/ws0brTgAIoA5wwmaP8Lh1gJjSpQehlkit4fe6KkrOlB7IfIDCB//A5/a2trTbAr9Wg3gRou6cBi
68ybgK1KiPSl5unjyYz9vXX+I+8yKNfnbfNf/yls1d9jL3fwSVzL1WzsWrnl3jgqLVDuQFBXdfnT
b6WnFlevSeSoMrWZ2yMfHnQUO1CH2yGp9zbGX4LN71v39/jC7QfgnAJdr1GD9K+MtgCQgABn4sKd
8eouD6VHN0p879OW3+MIt7rKgkYxylIHAHIhv2SW3m2kpe+zld+/LIRRgLpQroxiw8tyWN8BCGZc
Sf6jpG4wiNf+cOE2HXPCgdAkSDHzW94+k35/eebXfleITd0s83pOWt1rpvumOaTFJrRl7ZcFpngB
Wd9gqhLd4zK0sI0FDEgAyi3GGC/C4ksDCwgtCKarvNfogRnD0whr0IUqAKgsiOul1DiXP1F4MPyz
NCK/lSRUjnQ8n7zO6pwp95hLdtBbtdVbmZjBHrwKvBZKr9kqW70BTs7s5reu48lp6gJCYmbMyS4P
++sRtgN5aHyCuSl4dYbdT1FqBhN3oUV2V0J0WsrT0eQADADJ77EERYFi7j0o7gSW2o5XxgxpebWB
omNI9izkLxwGCiBtKTaBpMNYZY9zmO6KGQKpaWaV/s/Ls7ayfGLlhPYR82fIa3ixpF11dQbqBxkH
6/KPC6Tx30sixJu6birwAHPuNciuDbd76j9PL0jbvMkuXPk1PW6BdRDwzwWWt9fzyVKM7QhGko/P
WIAf6W3kTW64k6/+Zy2X39+xzN7Jz89IHsow6LiXgGhef53zG63eAlK9zzl//7YQUaR6ylnW4sjT
AGjlqH5tCuMhKCVjYxHWVlgIKVWEnmWY4/fV4VsZ7WV9g4grZJa//3AhpvBabYcQO9UjgQKPX3JI
BmD2gtIxQgqTALYDQ/y1mZVvhcLuhqj54CUiFhiLoIz8ooZRCYohfWfJTukG95nVAw8cWtEdbBgs
7eHyBl6ZO7Fg2+Ed1yjFYEDITLWSCrbF+bfLv/z+EfDP5Il+skDtdUYwKoaXK/0L5MHhngDQdwpk
e6ntxjjY0DFYWyRZyDZYUJTz1Ckc9V/JHY0C0txyD9KbfBOE9KZOql8pGTKzVeTQNNT+pirijRfi
yr5+E8w/OTNKGMjzOOsacg2XgdNc3vdbecTasixDnvx0IMN9IfIz5nUEujKhmWy6qq1c77Jw0OtO
GoG4w7IMh9md7epQHfsGVQg4vprFJ3DubFAf0JfaOJt0JW6J4nLJRNKyRrcA7Ay0HweIaSflYzDk
BJRX5SiT8FedarsCFNhSHV9IlLuDNkCih6b7eqpkt5alK5Z2d4ExXE0DBwcR16vlM+LAXc/OgaIE
C3F8GDMVAk7coaEOxyJyyGmzm40aevyoXca1My2ePf1UOcNM9zKrqWPQEQ2y8D4dFSuCstLlXb82
vUIsUuJ0rocJn6uD4R7BVhHO0mC135f08+UB1o6VEJOULAC8ewnUOerqIDM6E0cJKYjhp/Aa1tHG
qVrbf0LOo+TgOxlN5ntjfptKBSjCT5f/fKGq8u+wAPz1+509hGMBtN/MvGQqYeackqeu5s/g/yt2
i6iaw7o7UZGoF2CMEtj4bAy7zP+fmQy0Fd8Py8amG8H/1b2lwA71ZbvfMRRYVTd1Um/yNkY5v/oQ
+H4/ShO3GUodA/ckFapRPmqWPQXqfw4CC5frrU9pCC4SJWakN58hVwLu3wCiIsrxu2Rozdbvjm0s
P6dyvnX3nl9IiA69/4u6CVLQ8M5B2tBDxqqMYOwUuBtf+x5l8HsphSBFAlrXJBgNZFYHOj5WZeBo
6idoPMJ0yurgWTWXkWlMnzaGOx9JgB14/ylx3uh6H43Y+fCbCGKQ6sd73mQPstTuFSThLM2/UFD8
G3hMVIbudDrcyGD8RXIT3JVSRz+q6kD8G34am3rY568ARWwTqHhuqlhG7gX+fBPC9U/Xgp/ZtGX5
vPKcVUSIT9oj39dYyLzezXuTuzM0w4M9/RUA1vbfsD8/H1Qga/x+avGMD2vckrjJKL2NjfF+9Olx
DCuwiiG5AWSBf5/Pmh3LoEfPhv8MkCHEnBeGLPjnVAn3oOAobhflTlqrlXN5wVfmlgnbi3UQ3dNV
mHtMjcLMmcCfRU2YF4Dq/aEBRI/wQdICwOwj5o2kgmGW0d9XMZxS6q3VWzl7osa/NmdkNHo8SYdF
x6aePxV1+nT5T1/bGLoQz1SfV8TIFOY1DtAWUPSGCPQOWvreUtPf8gpe2Ra6EM6Ab9H8UK7hKc1t
qXcHhJABRCbQLlOg6i9/yUrI1IUARUYpjlq/ALNOq/dtZNOS3hBU2mGVeHmA9yXaf6KU6DsAwh5r
YwVHNCIekcDXJ7uc7CfC4fhh+qgGfWwYITr5tAR5EbU1T6MvOhw/KexUBhmUIqX22vKh7+SN71k5
Fjp9f1ZJFM1Z01AGsGTrFiU/wEqhhWbL5c9YedAq+nKBnmSeChQVuAE0FDaWesgesp2/B+ZuD88R
T0Hb2dhvZYZrCy/EnDpVJZYZSHFl4yauHxP9G+S60mzj9bF29oQEBoAlbUwJPgO8PIN888ctMP7K
n70UZE/nB43vTuVwN/KazInG3Ty3pjo+l1sKVULb7p/tyoWDDf+ZOmKzCl+DHbv1vc4rAACAxMOi
P9cDY/nBsy0COnVJZonU+RA8aXQQxBKTTbJtFCDre12xlXUte/JM1sWFw90UTZhNk4RkDxRI2AqP
uz629OvR6h3VrW6nnfpweduuLDcX7grg7DO/TYnhqWCvAmkXq5sCtms/LRxshY2lP8SYKFjAuiNK
L6Et37EjbL1gPBHZ6XFTDm117YWjzfyoLmna6N7oLkkqvYK1dvak28A+IK7Hg7OFQl37JuGQw+ca
ZMQUVeo68MYYajBAKF5eiLXjIZzqoNDVOl84Nn74Wc6408LbTQN8oobt7OURVuKfCO2rydByH04x
Hh9CE6bElo8iW7aF/1mZGRFNyrq0gQhPzjwd6EeW7RJl6x5a+bs18WAHfotmjoYqFVTX+h3FuzDA
I+HypKzlA5pwVQNlnCntXGoI22/6kS7shF8XFXx4mrqbO3RtdoTzLNEoUQYdd08Pdb4AwEK9etz4
gJVQIeIvZHlIh8ZAEQ9mb/ecvHH2AgdOcgmxW0c6KFdp4V4ea2WPasKJTvqE+2XY4S0YvvZz7iz6
UjG03TS/ti+PsHaLasJJDoy269Os0LwQpfrArG3loDggONlK7lJI4uzDXXvspa3VX/si4TyPDL0P
qcVLrLWD3BscSG94CwOmc6UjpO4WEMFC992i4K9tA+GQQyRHNca35BMGJDBGHtpg40vWPkS4tmH/
J7EqRocD4t/w3D1wde+PMHnd+v2VQ8jE2ztM2yxKCfcG6AWRUPpO0NyIqmB3ed1XJoYJZ9xA889n
IdGgfhOZaQVPlq1ao0D0+icvYMIBh7/3ENNJQx0tIJ8DIz7E83SnQOCt7xvYtenBLq2kHyWFk1Dd
1NEjqqJ2EYaePzWQ5EapJdNn9G8QfFoI3vXRFnVobUaXlTzJF0Pqw+3BwNbr/M8qaBMjgWpWG22I
Sq68QJhwVCv0cucs4YZHfXWvEW+ABE5PQQYpb7L00+VFE5gEv6dWOKyRXieTFKO1wlvJLo3sCjnw
JzgqJdYIiXOeoTTajl7ca25T+tdJgVDhw75akiEIVsBsvi1R55EBnocyxhaSfW0nCSc6hEhqBqIU
ulagvvTVK5L8y1+7tl7C2SVlXEh8VpBj8KcGnqCBClzdl8u/vdKgVEQiXpzKDa2gu4BbaHCIDZQy
suMXf7+A3AYI8VqFLe1lIGO2mskrt4YqnGe5nyVN4hNKUDqEkgdUdPUeZrLSDCNwCTqV0OWkqgER
Pua/qEr52qnZwZ+Sr9Ba3MsjHoRV6BKldLWku+o4swmPILZZli+zBCl5QJ5nq2TjE1CbLrjzu6Dh
x7IIv+cTeZL4MJltNu4brXKVxGgh2DJDX3OwO6jTZ10ESJV6I1OIvkCZLdTCK0mFElw18GtNpxvn
YyVeqkLAkWe0pHH6mAdXDS3cVUEEUitKjFt+hSu7RRWizjgOQd9Hge5J9KmQPECtY8ixX94ta78t
RI5s9luU72d07GU4OkEyDDV7R2q33skrJ0iUaC5YaURJrHMPBmh3FWRvsel/XP7L12Z9GfIk5qUU
VREo9aASCamXAe2TNJxdULbh2tttHNOVYqcqxCSlyMMgyUZwtuQIwreBcURzDrbvBTzfO/mlQdU4
bQzf7IstBZe1+RIijgp+QReioenh2oIguVkrw8ZCryWnIg4wHsNpbsO3YtXCxklt7Q6uwSi+w9vZ
mu8uL8radhJSBx/Fc5xgRMws+jwVV3ENSbqtrboyN2/NrZMF75D1+l0+Ie9VG1PNS+jW2Zf/6pX2
JSD37/cS/D2qqaaoa/5FrIgOcK8wF1vIxN0Cy66FZRGdqM8tvFVKUNUGa2EXpG5aHkLdTKFjDSSw
bMdOqrgB84y7LXX5tacsFQ53XRSqMteV74EyYUG+Ep8VflYeoWPthIfObF8uT9/KotPln58sjBwa
ZAICDVVhDsJWjB7g3P9SIm2jirSWdf1B05yyZA4Qpbza9Y/BrgEpo76i3Jw/9yC/GPf8ONgUAj7Q
LauJe/mbVqKLiGOdii7mrYYOHwmcTLNnYAsIWBjJWH2+PMDq4ghHXYMaqVxU2A8LO678sYij4KkI
VDOzoCjvbZKXlt87U/5ZYIinqxOASDI1VcyBWUlAc7uer0A+g67nG0sITdyNWPnGkjk3jnD0wzrz
83zmGsbRD/0dffUP+R6oicflu+ghfMjulOvRAXnDBi1Ru9mi5q+EBVGnp0HmG1D4xEDOHHRPHtS3
c9zsLy/Sys5WhLjAlbHSSIWyU0Uk2B6NpVmQ6HMiGxvhcmWXiSDNrM6CYp5Qr+5hbB9mkJ2rv6Bh
piAoXP6AtVURWdW+H/dlVXDMjtbtZ95Cxj547Er4plNoK/tUefHJgJyZ3kwts4hGrqqIxVZacW5J
anyQNMhTpYTs0DY150q6mZX4Ee+b+yksNm6mtQUUwsfUa5DxNirNU4qbTKuhyPzr8sevze4y4Elc
KlQGfdYQT4pA0e9G1lncSIHm+a4EG4Fv7S8X8gOAzkpJNgzD48l8r5CB4loi8genRYgPIynlvJrR
9ymhyajAs21Lgm1tWoSAoIQ0k6V0Ri8mfWynZ2WocfN4ULNwPzbtQiAo/bRKoKiLGpt830iPk/Y0
a18givyhXxfhlzSk0yDXDFlAvXAvpenah6xLnpffumqrNrVy7EXEJTju6FvAFMJjWW/RfLSncu+H
G4IpK5tGhEJOaaZrSo9yPGWvLEmslD5enpm1G+Ut8zjZ7yyVx2aWAIUaSqt6VkEKLY7KHbQ9BihT
uDkYsdEH+0YiELJPE0gk0RAaeqUBodTUi9vgWoZhIO3anxufs3JxvZX1Tj5H7vqx4CkuyAUtonwb
jv2uh5Nw9lIftrvua6shHGFecL9GyRH3vHyX6bfTllTY2hYSTm9TTUGSh4CkohDlyKlTS6mXsq0X
9/kr/S2NPZmZYfCrPCjRV4v1PU9apw5U+/Kkr02HcHbRcozDNkQhSaq+JElgV9DQv/zLa7tTBDk2
fMozECOW/HcxB3I7z7dRHE2RjFCUJMKvW32VlfgmYh5hbwaNhhjgOgPlgMb4kXTHcr4d9V+XP2Rl
ikSooxQBcRQFveYV4DVYYQgBsIptIYDXatYinFFWFi/dpWXa2rI123jV3gZfdXtpIlCrekQVZdPU
a+V8icIE6jCUUQMnZE8+QGzYKnNzefVMCBTa59TbIrquvKFFqCOqXNBji9H5X9JCiJl51JPQR+Mf
y9BEZGPoG1UhlypqI+RXTHHSoCrywSaXLJzhTAVXNIhgKujDlEED4qZGPbwZo41TvPauEXmTajKm
kUTQRKOPy/MM4FUbZgCVHTiGhXwQcGAbqlkOzIChKgJFhY/tX+GIxxmoAKpc4a2rvybznV97l3/3
fMSDCMz7bKuR2NDLLSR1mxreMuGxyl+6eMvc+vwuIiJyMA8MVjEFD/TFtC+HcMhi2lf/DwWB/l18
JiJkEC2DUK8oUE5a/Agx57C9bkrn8rSs1F2ICP4ztEDuaPtWd1HRf4pdyQIFA4vuyDvd2mImrIRX
iJu8n/6CzjGBNRW6/Onf4hDtVQ5vHfh07qkz7ABULbe20PkIS0QQoCTPeOm1aJEzaGpDLgyq0/uh
1WB+wD+0SYkI6cuKSQrSAd3BSnK6AUmYtOXOfr6ZQUQwHxqc5QCkBQOi+6DGDiqfM2wMmuu6fLi8
4Mvb8M93MCzD3i9E0k68VftJ81LSwMpURYnHH+1eI06iRjC2YLKTDcTYSLb/Ep48N55wnoOBxfHk
53DAm6L7okruOhUGMRocqsy2IMfCUB4oS78NSZuZhgFhMjo0X7S+/1X0VIIIIhr4fdN+MfrRjkt/
303hdaEozhilUDGB/jOuo9cmM66aXLEyOH3Z8KQzVbl2O0gswZoX9XcpeSRVfydzCCLBCsloeQ88
eK9YXErR91qMVeBnqKWzl8GDowPsPIEDU0r765Ya+DM7tPlJqe3pOACVK1E7UZnjd+lOr3SYceRe
kEAfixsj3IZk18jGXaHVX+DyDThG7iVMeaWd7kTAtVcdd0N1tAclf4aGhg0ZNZPAgijWO2PXDfyr
EXRYgnbXZ9wmevOzkCA5WYAlVrdA3EPioc16qFaV1JRDyeuqwZt0mIJHEj/URv5o+ABAVpUCM7T6
qSzKW1Up7ikBzy0aYAogRbrsjDmDnjwPXoZGvSKUPMcFRNMU7SqNoPDQ6brNs+FT48NpWx+vgH38
PPftfihQDKRoVVahD818aIsw+ozuPqxuYvh2K4HVyHA7MAIvkeCLloN9UmCw0JATEyyvQwy5EBN9
mF2vas8dzLrUKXrMYJJrlhDPio0vRTaZORx2M9QYea61plI1suVH0GjPwcrW2XBVqANaF1yCEZg0
lKaswFV07OE3BTCGLXWYMinT77RyBAuvu/ZVPYSJDkQXazgzlanTK+pdW7QOBIacvkWYG1IYgyjc
QqsaNlWGfFPz8QWI8+8wMtmNWgk7NfgZhkF2bCAthDuvOypSlbl+0cNPITduhoZ8m6XoVQlaV1JB
uJpCLC+MLNSxhZOJcczL8GsbhDfJUO2NrHZJY+iWKqmSXff9SzBExxo7PgfqHJZ3qpeF0M6KyvAR
wvqaxTQN4uiT6VP/uzLRfSgB8S2N4A429HWoNFtq2ac4iO/kIdjVVWrpRQ9ju9CHWVBfHOAa9oTa
DTw7Yxh9lPV9ERlXqOY8A7Tfg35HUGNhuer21fQtUcvv2JMWrPWue7DQuyaFfxU3jjz1j4nU/JSM
1G679gDNsSeOBfM1SHdlhl3KFYzEpMmAddv0q57IVmdmJdMkIjBWLwPQ5JcLo0ytfA+jN0/d168Q
JzeOb7IUPwOb/7gcElfuCxEnG2t9mbIcSKceUn7VkwxsGJweITuy8WpZu/xEjGw+aHkNTihgjIfp
uXRDV7lDo6aG0j1yqGmXvMqb07Y8DM+EWxEqy2k5kmzG64I8aveLpnXgBKj/QHcJ1rR27m0V71fS
KREx22lGj8Y7lieg94n/UBZOpH4oZ4bExfsbKk2kMmwr0GOCxLB6ufayhO313N9dXu2VXE3ExtYt
Ko64vpEdZNJtJT23KozT+tytpgRGHoZXaoUbs3CD/7Vy3YpQWR2OTzoPkKSnkI/zD3NTm4r/VdZ3
HYza2q1S4kquTkTVBQWkyaCjGAbOCZ96t9hpDwBwXEuf40fiQxZ+PAx2YMFIMnG3FBzXvky42KMu
7mOdNPA077ubiJZmXsHUXEU8QIH7R0EMRPat2tHKCRUBtUZPtZDM4O8l5AATNXjLWEb5qmkbGNS1
n18+8aRgoepVHCvN4HuJGnuSjzppmu+GECFT++DLGTog78couzqkcM6Dfq0lW+mPHM1gSBD3wOyC
79r1Zjubxe2WWszK6RQxtbShUVUnqe+1xEdeV9+DEGFARy+ON/K6tWeDCKYNpU4FRK4Bh/uRfQl2
ZLdIhTLo9NoL6WSra7M6jBALEkWneUQGyaO3yQ1z6U7f5/DSNZt94r6pxl2OCcvPnYmaXCizKTSM
ukGWsTjyERkT3xIcWFsH4YlutEkEJFAGUEQn3SZs3vttbEfavPEMWft5IZevfbXgo9ZJgC8wmHhy
d+wypDaz9bFZEU64QQ091JEp7rISGgIpczWkE5d/euXEiRBavdabmHcp1pW9xujyAR/RAabLJ3nj
ub/yjhKRtHqnVloStsGOpzAZggthWn7v9O8dknx5qy+/Mv0inlaWyxJyOASnTNedfIBkZpjfwPhp
46Jam6Pln59EpUby0z7zYUYb5jkUEqa9OsPfVlYfGUs2ajzKSrogImrjFHKNba4g8rHOYaNkJT63
ocaEVFZDNzFMAG0yDrqWfB260e2HYddRBjtNo8idOg9cTZo/sUIzDYIpzkfA+tIU2CqeR5h08iWu
+hcdVLHLm2YFo0BEUK6ulqqSdpiR2ocBaoyZ9nt2z4v4TgknpMLdJ1KG+1gOPTVp4Guoj61ttAw2
k+glJnVg9X15zSvgLjf+oLXpE+IGmnZjGw9Qslh0LBfwbmFFXuNq5mLsEdgfg60QTQgjSBWKuYN8
lDejKKBXVq/dKeXj5W9YCX2aEEMqFPgYXjbBjgaAfmbqdUs+egaF+IEHvML1BmeQ1l7RXVNNdwcY
CGjIgZo52zjoa5tChOs241jkdNQRBI/9l/qaucrP4km7m146u9j7X2B6mdgBdCo31nwl7RHhu4EO
sFsB4zevUN0wuJGawYSdKmu4NULWq4Pn6uV1WUvpRDBvmUUFVRkAdXhb3pZ3xQE4yflKHax2VzrE
YlDm82WzPKJX3u3oRu69EjaZEHPwFldTnYUSsuAfkFAs4chVSLsaAswwy9j4spWwKXI2ddiSSoA+
Sl4ceGFVmT6elfHmkVz27ZmrXEQD51oxGeiuQPekjOBeurCvUphM6t9zlKj5YOxpAWMXyA1n4cs8
RhvzthKrmRAIpJkZAC0gEDQD/1SDI6BV42GOKYxeNp0sVh4uTIgCqR8n0MqDX20Dv9qSVfsxiJ5j
Wl+P/msT/wg5vheFBAj0u3wKnHCEokVXZLBjDR7lQnFTKu/1YieV+i3+2i0cwNqXC/FjGCMJhWuk
ODwu4I6iNnbaLcDDudhXc1JsnfK1jxdiiU7aYA6HChMM7gpqec+5Hbr5a3JU/z9nV9Ybqc5tfxGS
AWPglamoSipJp9Od4QX16QHMPBv49d8iV1dKu4tCio7OS1qyC9t78Pbaa3nKmYDmRj0j8XyIiWPv
8iBuzCkDh6meJHXblAoQfaBOEBB7hXBrnoObsLzn3HBqtKAI8rmuKFWG6YKXwRTCrpUDrR4oD23x
FpNgF5ew9S2rwX9IJsykrFBGNZMwK+pgac5mdFyyp7EE91lhgc/cmF09ZztpxdZkkhfRNE4jpiO7
W3mIMt86igCdoeHe7WYjZP2D2s04FAITDJ/Gd0N8EsXTdZe7Ne769w9rRDooHFstnF8286BuUCWj
HRt3vN5WQUtG66K6roBYDvs7Bbimgw8c2hgP/+/LO8spz+bOd2yYJJUcRZ+3POtJFEHK1BvYsw2W
EQt7vfswuJH1yFBdCr5nZFZw4B20Iibum/+loM3xe3/xE+YZ1NnHP2yVzt7J5D/syWwXDa862D09
LHOwoisTj0N3FlDE7BeIxIO9Z/mNqCTDd6dpzPOowfbYqM+nJL2xrckdJmvHJNT3uH0hMMkgXn1J
RhUuPAlrFcggohuKA6EpUI2mL6wt6U1ijT9z0gTIxB/NLn3oKGSWF7U5gJrXz8EdR9PFbS0rqJXh
C4C6X4lWnwYIRMaNerDGFG/wixHOPXQW+rFyFquFaE5nQnIafSjDON5kPT0qWmtAN3xwmVqcFnX+
2rXRF6WMXsdF/FoKAXGG9nfObHCS6ncMBMpcy4JhUI9pAvqR0fovHdGfABDPaSRGDuVisDPypDgY
UBCf1SjoRtP25sT6zwIjHIQtlADaG79rPUGXVswcNgw/OmhBOSWdkMDYxuwNfXXH4S+giM1/ZJb6
SnPzWxazl5hDPn0ZOidFA2FbFodckBfWG0eelw9k1o60GL4IPLpMY/dKO3Iz1+15Su0vTQZN84I2
P+MRLBRzcQttnPtibo60Ge9jXY89dQAeVwx4cNLIwbSb1NWH7r+6m75BCPnYz9CKNiv7nqtJ6mUp
+OrGyYVivGfb4AmBipSTatmM+jgeSgeb+o1VMlebSBhZeGmKp7tJZee+L049GaEk3zwAwePjrnhI
MnWA4sXotWKC2oKtxI5RL7pTmJVwdIs7llWEbad6s6b8GXSQui/mrTFYXqXVP2O9HN2xLE8sWsBO
MB5mUHKAJGb+ShIQmSj8YIAsO82mA2n0/7hKgzWAoWGxwhuXjSUxalF4vZo8RjXSxwV8LGPZ+lSp
D2bT3ZKe71TTNnJIGZvcUWR3OBwAX/W/QMt87K0YyiJPevWUG2QHpbZlrZKLy4VYumGFNur9CU85
TUqctt9DfG4NLqU02cBGRYzKmuJD4K5enIYODzWbd1zBhnvWpVQGCl2ks9QYPNEx+aauddI+vdcN
fp924yfTJRl1jLqNuSTgVT0s9uQtne2xdAFnnx6Q9I8KqKxljAGgoW9tNECP+UiH4RSDt2WawNao
sZNVHzvjrWGdS3B3ux5dN1ZVBiuLAlmU6NbPbozYiyO8bCKSVG7XLd1OjN2aQkpy5m5iCZQHgFdu
7SDj1FOzDG13SbN7u9i4/cldElo8aJWp9ogSoXlfPvV4mIIQVKhCA/xmFXUzv9NQC+cbIA7d68u2
dVqkXAq9WxkoEbl94PxsQwiI+jk5NXuV740Vk3sjZjNpM70cIPwyh4I9jMt9zIPrP/z9PF8KeFI6
lRVc4z2g0wdiKOCfLcW3GexP6sxiP+s5xNJbV69ijxsgvMIzaJCnFYJIzl3TyvD/IzN5hBNp3eZ0
QawCFC/pcyjORlXqFu/xwzCqAzozPUuHQ4ug096I1G85ruEKC1jOfHXapXjd8GoyUj0pxCT0CQyv
k/YLcuFL1rhL+58+3ifzy/UFe0enXliwdwGQD7mOJnihiAJOrQ36F9yI7cGpccCSwHahzV6hk9TX
vH1p2o2TpUn7M3FqxiYIPoAwMcIkguwUAmjaxoFI4x03vQ516YukazEhQ5H3ZAJELfsDuSeoBe9Y
xcYNQ5P8f5dnTOsGlF4je3qcjfbrANkNVoLITyjza7EYnl0M7jzOn/QsUkioRs7GHIybBzFpXgmf
mKjx29SYewxH7wZ3aaWkoBB1Y9pMKe40I+kGt0rXS2dym+X9txQSJ0nc3kZiuDEz4Vda9haNDI46
jn7Xw/RS0f7Qj/wZeKQvyoyXcl1NPfRMun3cuumsvtXU9hMyPDNNnCZqAF1j/laW4VyWmjcsEPei
fXFWexsaGtGpIOVj2c2Pdt//uH6u3zflwrfJmPhRhzLRhCbwg8lCJED0MPuWC6s9mEF1WDVrZs/2
KzSnflUhwOWsvGX7jT9bdbT3v3+wqhZcFEk5gyyn/jkG/e1KMFPeIPNCEr58WVwAIE7VESKyRwAN
5j2vvXVvkWH0U6uliD04+fZKU6GH2TlzUXfx147G1I+9Parsd1D1pcWV4kMBpsdGFREyodhf3/vb
/6YvaM58Uk6fxh++O6wPSxhztcug1hHhyfxeg4jTnECScIdFciOivl+XP4xtaQaU5yhittVokxO1
5W9rMdxWW061zh7FPHkFsPvXT+KGO3rfrA9zRZEWr1RieIxPflh27lTN53Kb9+fLDwN3mlINmgJx
0qLrARUr3alDBSHaI/vd8NTve/9heEFmNS5HHKZ5mg+AcEIjg52S2UTzubXjULdeWv/hEx5BOwPY
w4ogUIMFeKTeqW8ohBtid4Ha6j6ueyPlkIH2RKvYkKs1JkIF7Z3viT7loADw5ilY8H7cH/KDqnto
Zru+6RuBW8bbiwYaJslElAOZ34r8hg5nBVC4WUGE2HFwG8dKhtxbhW6MXYlgpOcWXjfwcMZWYOH1
n781uGTfaSSEEiUztJe7R2PsvSLbExbbqkjJCPu+UwZlsPDqbWvummgAKvStNR3ytQfzVnninu2B
l+b6Z2w5RBlor9hWammAtoJIlR70YJUYLZ/NVT81gPN92MVZbG23lHI0E3qlcwg7HkxL3NRD81sR
isfttHPVvozdHM3w4FTCtb+uYkRzwC5IhS6nCdrlDKzGqtL+JBagOdrsZXb08/rXb22i9ndlcdb7
lcocJyRBFlf2eKSn847hbg0tZSZDTSmgqFhXO1kah0btfVL34fWfveF3iJSUdLwWutH0yHrKu6kP
tQU5VuJDDmznUFx2Bbhv/r0sEa8Xq1lw+5hF8ti3xX1BM5cXe+/zl0MLkVH5WmZZWgJWv8Pc1D8i
AYGRbBFeT7kzAUg/Dt3Zmo3Z/8xaQR/l72/RCUuqIoYxpeUrKU5t2bu6/RLxp88NL7kBnkLbtlJx
rDlXbvoYrcRgwjjpduRb9S4J/+WzBJH0v7+BjwNVeIRJxj5sy7tafPLHr/N9iF/twARRZqyNaZ+q
CNqpIMFtm9uBqjvx9/JBJTIeX21zhWYFDqrBb1t6u4CgVvmai52tvexS/tHBMrtcqKMA0fVSA/Ga
PXbL5CQpcxtyp+21E259gWTG0cRYwSBECqzmGxpUCB9Dnnhqre4U5ba2VjLltBOopA80QrPxa6cJ
NwXk7PrJ3DBiGagbLwWlw4LXBjUP6vEPI2A9KvagsxtLL0Nz1dwCNWs8KwdOjPuiLsMGUJu8ADo8
4cdW7KXrG6sjA3SXyMhK254UJB6/WvItbYLra7OxqzIaV1lKvuDiEx2qJQF3XFZNbgcJQ5YsL9D/
2QNTbe2AZLbFaA96mi349RATawfHBhgh2hO73FoayXbjKDegjaIgXdMgs3hke50hWz9aitO1qpMh
i3Dgbe7MZRYqmc8qtrPuWz9aireKmWujBQrIgznqN/1coNvFzvc2detMSqbaRrFKCwW/PLVRsPdw
X7aV0hum79qwJ463tTiStYp5GKN6iRUwszV+n+F2LprQsPe+YGN5ZDitkdX2bFY4lhaPvK7swnJJ
n6+f+I1fLlPT8lV7oB/xy1uAznMR6CAwpOPv64NvrLyMoaXLiMYy9P0CPD38YBPkxyNwucdCfc4s
82hD4vH6PFsfsZrzh3hVWCSFAAFqME11Y4CfkaD3lD9cH3vDJcjAWSpSKMamwA+1M3NRphYKOIi6
4zL6nxtfste5nISmcKxRkQ0DbrjDsdR64jQzP2Um35lka4Ek4y1pVim6ADKiQdMetEdOYwsGWkPZ
WaOt8ymZbyvmrq4zrL+wXJu+zcnr9bXZ+tmS5Y65ZRGiF3G41OWhyzW3os0N3Xt23/rVktH2fQ2c
LFlhCeMdmYJO/PrUr5axsiAdrLRRxbhG1DtMn90CHDl7nKobx1HGyY6oHSkGOt8PPHHNPlTLFo1X
UHvZk87dyMFljGyMrqJ0MKHrl6P7Tkntpy4lX8Rie0LnZ4vkEA7YQ8xteAcmWW21rPQALQBzWrTc
5m3jgv5EOIzXB/ToHSuNe9f3Y+uT1tP1wTsoVQvdkaWOw6QuQATIY0DyFO7RuvGWIvarLjuVdrST
t23tz3rYPkymo/I2ziXIR4vxxyh+EyjdG8kR/JI718cNk5BJaFkLxMvUA/YQW8XXfux7b6jmM2rQ
3c5qbX2AbMuK1tECt99DPgqHdHhSTHqORz8lKAiOxPUtWVfj3yIo+QfEiss1ABCYRJ3BYttXjzRh
v64PvbVAklVDz5WzrsOpMsdmccZBq11tUc+5AlbI6zNs/HgZwIpb9VAnEyAus4G+QvQEkn6PEXbj
x8tgVStvQTCs47kSnZ8Og+SVjX7fsfwcAwEkiaXDmTJtqTI0gegD+pWh9Qrdh/HL9VXZsGYZiZoC
jtMU+RKH1BZfBBeuYYGDoO0Oce3sQirXQ3jh3MhQVM3QLTNKWrhs7gDA7WZoyeG/16qn+qM9DDtl
lK0NXv/+wYYr0y4rO8UGt2ZBHEVBQ0I9/bm+TFs7LEXiKLOnycjhHxh74fQ51Z867dv1oTfqg+Qf
wKlqDxOEY+NwRbfP2kEcxufxpL6txPxr3/gEuuhP3sAMKTQzTlmVlcgogB0M1Vl5rKxlx4VuLZFs
wZkFlJKCodlytFLTbXTwGxTEu75KG5srg0S12mJ9Za2jT9/qSHEGfU+ycGv9ZUQoFNEUUrcYegya
H6t+S+xbrwDQtz6qWO5gOdFdsdOmuOGlZQ7XDBXTIVLgQJnywNDu3k/3mUC33R64dWMP6DrvBxMg
CanjkuJTjF44Ff9pxl+m+XP7K8NBO3XkRRcjxWjNkMwvZeWnezSLG69rhEqm25ChgYAuvP+E64wa
Zb5mVr6ok0cg9Z77YlUEIg9l1N2Oufakpdrb9UO1tVySVS+0yvNs9RhDDwB+Rx2SgU9070q/kcDI
+NDCtMVoDHDbNK9eZ6G8MLv8maX1Ce0xg5er7NjhNn79S7YOlmTX1jJCoBrdb4do/EE587IOMLqB
nurpU4RrRAaIVo0CEagaH7NYJ8MQB6ZpTjpDB8ueDtc/YeNpjMjQUCuC4EoZ0ThsqN4FfR+7oFRw
hQ6E4NSo7hKxr1FiQbNWne/jnGThqIJUoO52XLy2OqoLUUpGjkLEj5PZQhQfXI9+mUGa3eKV/LT+
t3Zdmocfhhu9zGiJtB73euK3Tv4/SKexUMp4WJFOrHfVxfpeMJwNWn/vFYjQ1b2rVPOjOZHGaark
2xzbO6ncRtyXSWHNtMiaIa+S0EJHWgt+rzyLHdGAvn68n7Sv17d041T+A3vCu8D6Zo7kYkwPGeG3
ej/8ABWJE1XTjglviBgSXXId40T1ZdFgwyAUO/KQn/RH9QRWnZs9lP2Gk5BxllrPimWpcUs2yxQt
d+cK7CQme76+QhthTZfT9qbiBmVaHEJr8GBXyzmB4V4femvxJZcwxpSpxAB8XBE3CeCPBn9KhjzQ
TWsHdbR1hKSAb882wy0fd1qt0v1Gy8HSg85b0LIQyOMYwvxczPwHY6nnSdWSJAmZjfdrgK7vRhS7
mr791SmfLLTIoElW8wRPhga2IbkR/CCoO7c7NrCxSjK5a7UYvI4s2ECaeGD+8Srz+6S9okpaxsaO
89+aYj0BH6J+3URCA9k+ktMOUOkqKk7JxF7ADXiso/QwJMXOXWHDEmTgXJN0hZlnK5INz6u2fWOn
RwaU9vXjujW4ZMfGtKiF2pZJWNXfl8XLtVdU7D43tBzmFzCPDCN+98h+R8V/jZk4Qv/2ubElA64a
8O/kJQqxTRpGSSjq8yR27jNb2yoZMBttalsW4mGUxE6cKO4Y3wKE5Oczcc0yuP77N7zEezD8cHZ4
MxTpmGGSAmxNGQ/zJGhBVFSWj9fH3wpwMioNGkWRkk6QDUmPK79gAzGc/yNVT057FBkbR+cf6Bmj
dYo+AxRXugchngzrLiN7TwQb6yMDzHSlggIssCHQF0gdPb9dmq86I+6Ea8HOAm2EAJmvtc7VdKzG
tQqL69/yNJxV8D3iCuIVx+ohG5w53ON63PqWdf0+7DXLCwPKz4j5Y0KdkR3tBhK4XeUq/JOWJqPM
FEMz836tsXACCC3Xj4tq+gDc7hymrY2WDVkdkz7tsNFqLrx2QecAa1xTmJ+zBRleJkze2rjiINL3
Lst/FXHvFOzYm3s519b6SwZtEV23k74CfI0a7mQHoJAK++ZRBSvDzllavc6FFFZGl7Ess8dqUONw
elGDOkDjmwNOrxdQuLmxt8fludEKTmRomeiTvEt1MGqnx+xR5E5/XDmGhXCoYzkJtNTc/GR72f0n
z60MLdPqhc8xQyZD2vw8ZrPb1NatyMdAq+ydJ4sNI5SxZeCTnkSf47loUlWXCN1j7U76snWtkblc
Qcc8DLkBxiNWu6uIZOSNpvNOvu9XXvt7r7FuA9ZOZJhZq+h4zllb+NT77PuQO+YLoBPoYs//xJrT
3DYA35aHZu+rNkxRxpnpdVTa9foA2fmTx1zuCwV6yKuCRQHsvPVIQv1Vfbh+rDfsRmZ3zcs646OK
+B2Tw9zOaH9OnEI5dmBV+9wEqzl9cIyUo8W7NwDuypTm0ES/5ygK1eK/xdpLbraOl2T5pg2uTCXG
CdbADp8vCkjk0L69Y/VbWyHl4axWW2IOKCq1egeKQBV0k7AM7/rSXD6+FL1ef69NXoO4JFdwQ6EH
A/1+gHVzVz3lj1Cg9Up3ry55sVaCWda/f9iB2OakThqUoQebvKRGdG6yKNBJEYimPYEu4wYBZS/g
XlwvzLXmWx/mahNDYRNHwB2D4m7lRx9+AAeLz8qOLdQHnfG8/12Xr6eYbD3THyYTdpTk83rBi84t
sJ8TSCX676sE4KeojzHB+pUfJmClomZauxpHNgcW93VDd5dkT/vscvqG4dcT/WH4ODNU3WwwvH4/
eYmrOrFPHuaABeRmL33bPGJSWI+VobGJAKyMHuifdY2Aif7TvKBdABJl7V5ucrnOi0+RrLyfOwbI
RIsCJm4XznQLIRwfnI3sln4FAwAIAtXXfRzuxUiMySSLn5XezEqBBwNdBct5CTLCWXdAdO6BvdSD
GNLe9m8unmT949IORZLXSajfw+z95hA9MWdxF7910XG64wUuemDcOiQnQMEuQ+cVYFVCfnxaggWv
UHYLNHm8E08uOsj1WvP3MYtySN8mKSZYmBo5QqAHl1fTnsWvB+mftAijSxZf8sy0IqJzvLAQN8jC
JYy8n++HONwV2NmaQzL0OGUJ9MEQENHx+We4a9zKzdwOvdlIhzKP777gbHgvmRFygUWyOOt42Cxl
GAmQKurLHRmLnZ3e2oj17x/s3UCYzUdKeGgaYdedyB4mZOsESTbeVFifplFBuDE+a2DmVZg7wMMP
O/nb1vCSbS/dRNVk5mmYzA0YZ5/0OgPhTah+SgsEJ0gy54WbNrMHuPF4LHy8RN1kc/rY97uNxBfv
+hhfsmImzCRGizgPrTMBCbwZLEcoGN30YeOxe+1FOS2/0dt/3HuH2jhEMjJtiodWAa8aDxMKIUgV
8J/SB1B/5wxtjS4Zs56DSjdGZSjs1dKdp1NvvSR0x1FsLJSMTeOkEFE7DTj+XaE5mq34Y5v9zOLq
1Cj5Tyuad4qbW98gmTMlE15tagO0UEQ9j9Ab7RP2aC+x+7m0SsanFaxJqq5H8XRuHXZibnGq0LqG
No3KEfeJ/0nHbUrmnDR5ljdqz8N2vsuNPzGwFd1sO8qwU37fsDuZ0XHM0ZGjMFw4W7t1E1AiUaH/
iMBXbXbT0/Wl2ppCMu1q0JemEByEHtqvFDKLJj2rYGEm886J2tppybQrAy1lUUHTUJmnc0lt15is
5wL6W9d//lbaIYuki7m2hD6iwqakxm1misaZNV110s76btitN49JkEf2r5h0x3QpAt5Zx9gW4UKs
m0r9sfMj1o+5EAFlcFsE11iqpUCBEhGQ+LkXHfsT6idg96zC63NsrKMMcYuZVliqqNJwntR7UhmB
mlSvVbUcrg+/Yfgywq1UUtrhUSEJiwawdKtxdPVHhd62ZAAANtlrlVnt4tI6SWY/6E2ObKpPQjsB
EXfhGPHP6z//vWB4aeR12T4E1pJGlCWpjidu1em+j3DvzaF/Nh7H09ocC4m1N+UAgihP32vIe28w
vzSjZPsVpGfjlIxpqLGOemwo7jl8pBNRtB7GPHbopD/xiDVOoWVgb7AGJ5mUFrhE9Dmr8e2gK3dz
O4DLnTylUG9xepOitVwHA06WiFdjLtwp09AfneHlCgDn6+u0dYqkPCFSCygE1WkaphY5470BF/3l
W6Ho/vXht/ZXciatZoxFGY08LCvxU9EX9NiKx88NLfkRUk6JtpAcEMxyfqla7UeVv1wfeWtNpOQg
NzuTDSnA+wbgZaZ+FkDWtObOirzjNi8cExkXVzC944o1ZaGeNJDYbhZEIDLext2v2dSPZDR+q2kX
TkpheCMR/4290R5YixsmpyutBCQApikWzphVIDPRvllzmztaZ98yFSIAo6LfjazNXL2wXi2zuwEr
ieaYFiQwLMZfbC1/ajXtzAb71tDy3NGVNnZQ7MmBYaT3QKL7S9Hqbj6bt3miu5ExP9sdei+YUaGP
YYgDxBpUafP2e2GV92hC98SsP5ajVjiAVX3pa+oDtxDm3dRBbcIEpVCRHgd9Cqo6ep3wZmlQqw8m
2j3HRhnYpA6zpnihVv6HgPvC0fBePQl754RcLtFRW0Zf5XjPJ0axgPnsu/my3AbcSTzbNcG0392m
4crovBf3N46MrP5tJf1CYw1xv6B4zEySvHWA+zq0U/5w/UxuuGMZj6WOZFAyJUpDg6j/pVZ/yhoF
3ORqDW6ERThms4v8ujwTdDz/dpwRo7lhp3oell3jdGl2igfh02UJuzEBBOmTGZkhc0uiBZ6lGm2y
0PpGD+1xwENVnbr8qAVFgC7mX9fX7fLGGDLYr6yQGE3plIbYDT6PbmX45bBXRbtcmaeGfMBAlFsV
IIFIwzEwX1Yxh0FAdsNTHydXeJrTutGjyXzx39494nJuZsjHLMtycyQkLcO+1ZAppw80B0YLPWRV
OX4qETfkgwboRW0ZEUlDc6hyxzbzO1ppx17Z2Y/LDdMU5v738RpnrUmnDCozKbpuD6vWWm056LJw
89KPnDUi7+7OGsP+9bSGjP7DvR1CNaJPQ04O+TtWhZVulvoTgm6wVgnKw7zHdLLhawAi+fu77Gmc
bBAO5yE50MTNXyGeiFJn6rVhcjcqEOAFEc2uu7kcVg0ZGzg2VqzRashAzdbeldPgFhr/DPAM+yOZ
Py/GuKosfEc8jDcMV1VWmW4vht80Jzu52WXkF+aQkg6KAKabrEtDdRy/NQUEfszlsdbQwTzH3NP6
9EiM9JgXStCa/U0moq9D07hZN4R9heKejiBm2b8BITkkkDtaMhD1pXvtFhsmJqMIZ7sxhqhXCuS9
LgcAptWAeztOYO277pA2CoiGTDNZ6EUE0QRMkE3F0ZrjY1lANGHuwFJN0BnkTc9JzYJOaX8VRutp
EA++PvGGX5cRhTbv1EIXYOIDIeBZY/GhtETqQE7niMB+bstur+C/cThlXGGZtL01tH0WauIx5cco
2pOi31o6GTFYM422Vo+RV6qFzhXfQLnlcjy1WTeKp6Z7O7RxBGSMYGvwKmer39DehA8tbVweM9f2
O9SSe3f8PX4Hlc8hDnb91NaCSa5Dt/Wyygxoc6ya5A14Sozb+JS52r15iN3pzIM93YmtD1uD5Ic7
kZobi86gpRVm+CDagQUwCkrrOxqLdpZuI9rK4MAmsvVaLUgeaqVxSkkE4lS8j9afK3QZMjTQ4F2n
6xMWKssmv7KUY19SNyuKHde3tQ/a38uzZOAdGBKBGzWFlmKt/6HW8qkXSWrIevBqq2pRWmLpC+3E
k1+K8XzdqteweSHGyayLsdFNaksxbp7e5jOa3bR7buaOUp5yDbSoO7NsWZ4MCkyrrMbFJc1C9kZA
awd+m+iYPpu1mz3pfnnYe3nenEfKDiIziupUQ1I4ghS39NKvRuGQY++rPmiffht7d/WNnZZBgg1P
hqJqkbcJI8hVdKqm6o4FbHhZmU8vB4MzdmONzOyO2eJxgkQDfrzReXWVhdf3/H2wC5suAwOzdIaI
mG7DlbcocY3itpxVp0lM0HlPagD+O9CANdQVqXGDnLWFrvys+mPl4daZ+QN4EVHIXYQft79w+/wT
8/mmmJfB4fEMXGn9lc/Dq0ZM4M3ZXTKlr00EZM71n75RljFkdr45Y1U3zGoeTj9BNdidZrf7gXTJ
S7wRvGVZ4ic/Vi+77/M2Z5SSDaERO6rroQzZN3EavfSBueX99NzfqHfln+Ru9qAfBoYud/rUTc2Q
OfxaSsuirtQyJMr0WBUGZIQt3bHT9hyrmQv5350nmA1fq0n1D17FEJXlVhlayVmjXqzfquOOI9y6
17wnbh8ChYZ293w0MTb5Mp/a28UrTkbAT/EZL8U5ZPicVUbVPFY7JeGtS4EMWozNuIwaDfOJL72H
V08839Y388PkNsf3y+AOUdrmPJJ7aWNiZUQTkLisXQK5JScPim8TcdngRCuM6kv5DSyy14/6uzVe
sNL3A/lhEW06lmTqbeRBMXqOuso3iwRgGooX6q5s0mAu+8Oki5cqBUUyyim3Sq/6rB7ADz1k92qd
x04hTEefqRNx66QUtsvL8bkcubtY0/OE5gHopwTtCK2JJKf+9Z+9kSP8A49kEJawK1aGGt6bheUT
pUOH0J0Ykp112fC97xeoD8uC2+qULKpdhnk83s6LeeDG4n7ut69Tfhga8pwKhK+NMgSnul6HaxLP
Hmm9EwTfaXcubajkSRqa8lEbkN0orO/u0nKI3SFLHqYCzGiCnoeB3UK5+s224u9djefuDjCHIvOh
XuWUef+1s5TXyOgPS5bGoHuNz7bauGoX3ySdLlBgjH8sC70rqsRRkyWwB8slZuRUZYZLADRfE5TY
KvNITdA2VF3io68NxUnhzdx8IBOZnS6rbkFIBNpYCKHmqW8Xpl9x0LEz8FOyzqdpHuSscmgDUol8
8c0s8mIiDhriYFxrb7GWvlm4Z0WcuGKMPasqn5Wk8e1xeMIrcqObnt1lj3oGULf2tdGGuz5NEVtQ
T29rzxB6kKiNY3TcNUA4WU0QsbVspyvGoMxGt7P+W1B/oTo9t7jszMOy4OcPz1a7hDW0XocW9rdA
CTSbvFoXYCrXzxAvfZtm5sV7W/hexfh3C4ET+fuEpDX6YsmiVmHPlmCyvxB6LkAkXvXg6TMbPBWh
umm2SaAUjy0tPKJ8JTlqOTY98Dh1tOXbBIBtrKBrcbyzMyh7JaXfm2AIau7H7EWoX4wucSdTcaa5
80soSS3irVeENxo3KfhO6ewhCBz58j0ZEyemeBRgvqWcl8G6EQUETnX0kFfHSdRhin/U8vpgzIvX
2JZ33UI2XseM98Trg4kwc+S5ocFEppeRO9WfVQAdMiDzr86DwJrhFgCZ6TsRaiM3fcc4fZhrMhNe
Dh1cCRs0NyK1sygrg/1jR7/Pxr097FE1bYCmDBmGq2RmWU8oKIdm37+BgCeIOQWJTW1OzsLVrw2c
DBPNg50y7qQKP0UTDtr1Bd3wZjI2t7Iga462nzJMCzMYaHbbxLtihBuuWMbhWtBdswsalaH6034Z
7tYkyfbjyhm8+h3kQrzMA2Ry73a4kVDImNxltmxw/xtpCBLelhQHrT203R7Z2Gpg/xqeIaNyQZGt
TF22ZCHvoaXREe72Kgu0rgiWcXLmdLqZ8vxljuZ2Z2O2Fm/9yg+HD82FoKQphzJE6q2Vj7F1HyX+
TKqd4TfyfBmPyxpqVSKrqhB1fweyCeckOcbdTSxApmAqO9a6NYkUcKpEMyAZbuIyodJV+sHBqwra
yoQB4e5dWYCtE6z9vVBDpigMjNnYGdRV0IFplnvA9a2RpQwVtXeotaQZwnE2+50KKZC97vStBFWm
cEyxIHEyG3g8IHN5MGP6W19Timahz7pN+VkFHvDE2uYeF2/TI70OaZACwaqKyyfRTJYLNeH4wOBv
4QRxEbnuDN5z739POZXf5Ks0bdG9qCG30bTfHF0TztKiAYq03Mm6/K5ok9hvYtWxRxt0LsOtlvNb
O4ufRSZGt7bTr7Ql31OmomaynKsSTfFFNj7nLHkrkr0E7/KuAPv0935Pw/84u44lSXF2+0RECCdg
i8kkXfkutyG6HEIgEB7x9Pdk/5sepqi8Mds2kMh+5hirVVR1GCyWnAo4h/XpBXDK2pPPy/ivLTeQ
OpmtErlv5SSBwh1u0gsD+/1mtpaoXqOCuzGpSnikCntX92XojfabVrf7obyUg3x/+qFZ+M8fD2ou
KUreQrENpi1G/S4aeNZcinnXfv95xP4amcbSTJLh/It1HSaK6LYy0w7mAk397c8r7/vj1VoqRU5j
lVM1ZjBITuB10TK6gTXKqW/bY00QbdIG0umN/TnybvfzC1cqNdYS3Tvjsmjd8wHouMD+VZ6Z/jk5
WoVTNh0e+KhVAU3tKaxGNMUUAuRtC/H2Wr/kkLg2YYvTxdH4bBdUIZJR4rFMqkgpfoIs4YU0ZQVJ
bnkLFIAHIJrTd131RybE/OPRe/b7spD3/jyEK/mEtUT5FkJID3VB1AQhOwLDirDv2xOD1U3gaias
UatT55AcIaKO4L4vwB9zE99tjdB1ze2knFgj7WtffIqmAZPNKl5gyPPLZUmOdnB/dLh2mzUkcHN1
l4LP6/cKIiE5um05jF/8tDJSf0YKNgpyy8r0C1ZJISP6s6uNm67kOy49EViUHsQMVTdBfZZyKLMi
iktr059yHpoeHIYShnqA7pMq2RkuYl9PXTnlh8qnZ14kH7OZHBv0NxINTVdtSiJH06UP65wdfKlv
DI3c1w27SSe2nZE9zVNx0i34IevG0SmqfQM9giLBEsr07QzmK2PDxnVGv2Td09iBBN3yg+kavjYY
INgRGlFtlL5tyC+j0thhGHIofuSvhSCBYThRLbttpdvvyqpfS1ldUfe3csdL9jorUai11Ajk9SjL
2pTnBUOC7qHciG2/yW/k/v/R0lxZ9Es4JvoEc9c0zdnuUHyaJpQ6OqeMykSg5DvML1bDen/Uioi6
kDJQvfNWymY311ackO7WI+Z7Deepn5fvymm/NONuHZHyjNdVbOn8DVS7a9ejFx699pWLszjR6tFW
7jm4KrSIzY+GbseXAAHfx1TWEqGpT7qASiQpAWeAnRj36H6q+IZW5FGvyG8B1M3Pw7P2DYvYLTMt
2XMTx4e0HnPvSDJsJue/RVaWs4jZZNbrcGJAnEHawreT5+xSh+X7lM1yFoeqhf6rtBBSxbmsglSF
U/bKrKPsPufzkWNdGJu1y2OJ0dR6W+uS8+83r2uyI4/53otqPRy+sg/rKO69h/80B0sUpu1IKPQ4
KMWy7Bes7/TqcbgoQbYSglpLCkWTmKQryrKKiQOGzlxuphrQFVq+m67wfKKspwFXMU/c7JdF6tEv
OjpAiLfJdlabnYw5u/IMZsCALZH+lAFf1uVjHg0jVC2LqgzSFK5mdn1svW5n6vmbtMwJcp1FhLzm
iBR+b4FJrHfTk1EmvhrGWKXsWA91G8wpqOWshmn1lD/1RMV0Gn7PTg2Ylvncl+K57+RvZdoffZr+
0pOkjdx8Qke9yPyGtsASwUoT7kUHWErEvYA1nFNaO9cWtwln17MNqJfZIKfSk8mH+mzQQfUQhuG4
AQx/5sWjpY23jedkPjRBAfcCyqs2X+tc3LispoFW2Hc1CNhhW0CIX0/qqMFdlRXNe48SWsLbG1mD
L5TC3LZ3ruA+sFN2+pjUqo8ySxc47uYH2gzPee1KP6d1BCLIDkjfq6qYXkSRxKZLXsrC2ZeUGMHY
tr+6qpH+aFVNQJK8CuVc5JGpsx7RqXmwTYDAjf5Wee5hKNSzGOZ3lffhMDHIqbsl7CimI3NT5vNJ
3MCIKxzS/pkl/Mhn7w3i6PeDOYN3Ygu1bdgUSVyiU6r6sB3ajV0VN1Y/xShjnUpVkwiM18TvxHiy
Xdn6WT/cmTV9zCYOzAM4lr2jx8D0RqRL44pZ16krp4i53U4pWfuaMRzcWYjAGMXBbPQ7s4THjZDT
77ZO7HCepzQwuuaxU+O2ZqhJYtoy+LxlTTiJ6uD19bPdlrkvdHIgSXdM+PDijantc6nu2dACfMNa
6buzE1S1/ZyN3Y2pnFPTupuyoVtkVMeySh46c/qauI5USqH0YKib0W7ueNe/cX28NvoOWn/Z8Nnq
/Ss6hnsdfAfM0r3mkCOc39F8StLAa5JN1ZFDQ6vIdl3gDxwSyDpDzRO6UA4ZTmS2D4mCrLQEWiiA
Nzisoxg/UJ7eEG48TMKGMJ+EmawXoxV2NWfTIzPSEDGwGTol9Abtudt6ogkEjNNbya9s3o8+POFD
BwMbnoVNNGO6Hil26gxdckg/hKTgVtB09payEUCuvo1qW+ykoWuRSDQ0y/RHCBN8mNDyB3d5AlxD
2QGDUmwoETb5UIIHfIV3L4kBVQfgd4NsqoKhnbZwiAw0RjCy9I6ClhNYcwMnZZOlCK/G45Cozsd4
aYFRNxqMeLMIYed+TDTmD5M6VckQiKQNs+Gps5JrZD1hPrlfkAg+eCZPYYHX3QyZOumzJQLYG0V9
Vd8PvPEFd4B0Nwl0LGRkm+U1DCT38EPZjqKUQPThXwqqfCNDNRqozlDws3fMWALuMLuRM3b4MWYN
JqiK4Mv4OYychi08qP0SamE+ruiTQBDqF46c/HMaDhGLERHmMGyUVscZxZ2to0rqZtten2A6iGzQ
mN4Fb65a+LJr2RBlgwVOaJHeZWOPLkkrw7L1Ur+tqfCTssS2199HUkSzN40wN6APEyGZT+fiSWuq
l0nDjid0M0xNiUI7cp8O7QrizGGm8khhpLHwARUSEuKlKdw9h985TUMbNud+nznvNKGBZRQ3dQ17
aQ2Qt4CVemQRLxQJj4qmBwauHa8Kbf5szHEGQ8A7dDp/NpvxTtUwcyuM/H0cSunXfXPEyn6cB3MH
VOPWLosbx8N0VEMatLrnoZEiYzPDGdRZde8XvRTwN61M31ZQMhlgGyXF9WTLh9kaN5BmQ8XECEeb
RkTZ26RG1WcAFUYIBknKfosz+AVOqX6mtN8uV+gXmPyrM/lnTpKYuc1emWaYF9qmkPpTioranNRv
gP4EcjK6q554gYvx9spzM0/vsIDSrdOMIVXJvIPufaS7bRN1uv6otPbGmfrQq0p4rTpoOHRaHQ5Z
6/k9lLGQ7XcA+JJhg4VEQsNrSh8SawBj2bcF5QWanf2L7Rmwc+9tit60FVhlEpQmvFrbaghYoqMt
XgOoXNlfaDpdNZP1SxjoxevNO3NY5JEEvBN50CYZ6HVzHA3p7JxOBmUNDJ8Lc1S3aZkPz5Ms8DRw
84SEppwcNgkbQtl6sWOxaCC4NdwhBB4X96f1rOs4omwUhVAMbpw51jr0cXCZTj5k0ODAByHimvm1
Pl91hYyryXvKx+zGLvTIJXTyG5j+udrwUImk9p2s2qYqfyNt6VPlTlteKHObmFhgaM9vWTKMAXpz
RYhsB+2D0Y5Yk/hoR5fIv161DqbeOorU5pjgn7H7Otdjvel3GQD/YVVDzNmGsGaebUZbfrSct3ud
yV/elHZBnfV+2+gxDDk2MHTxLW8G17UsX2g/HfiI64XBYCoY7fI5M6tzEqmOHfgJFwoyK/WGJcPT
lWbmYmZR9t6dzYvz7Tk1vuzMtdKotf7lMECStpQEuVQJ0UY428S4GYMsQPPZuzWDMz7gokPUOSD/
pma3JHjqLYx1vf4cJMKJ8B0SfhseursmHtCLusVlHNfxz9Ho2pidE6m/ikCOqjquDVYZW7R9GVgf
MZZ91az4VQrswqF0w1qjb26SRj+/bzVCXaQgU6vDjVQhQzOQXQfo0/1vGDsf3Q9EhF+J30BU4P8h
VHJOP74bykVaQqpidpTXVjHTu6AydzVuYl69FN2mj6UHfIkA/Qpkf5Jsism4sBTPw/fdSxcpS6nO
VlKQYYmrEfwhPWAoUVwYwLWlsSgBaVZl0kpHA6szyAuUGU7AwB4rAFaPosy2XBgnPgDDWXj+5Nw3
zvSUG96LM13Sx1lLIc8L6a8F08FmY2jSMxgqIXvu5FHGUlRi9LsLn7cyXUuKl3AFCJEFVn73rIL/
keY7x5cRiFEb9XapsLqSUi71y8cWKHk4kSDh1lAG53r1XLsqIr2kvpfNT7Nr+1MHVZufP2ql0koX
pYOynhOmgVUNnN1wGhy27a05rpsBofEl4t1a9koXG9loTOLAhBvvYNBARLJ0q6ABLn20UB/lbXJl
XlqAK0t7qWLuZVph1RP2k1GCtmKUIa6Cn4dprbpJz2vir7XVU1A7a2WgEQ4HvqCwrWDi8kUXaMY5
3PSzOd8o592AlVFniEsH0nlLfrNVl3rm3iy0TnUmYD7z8NxbwJR71S5h06+8t9H7bqhP0H+HOu3t
5Bk1GjOwcf75e1e2El3s5I4PVj2eW6lJTyGo8C7FHLDq7T89fMnoqombmbpNeSxG2cc9Z7U/VMkr
T/JLpeKVtr21VDwHRVY5agbyFaife0Nkz3A0eCy5fihxkPrMVTd1238QnveYy/ToVKKPPACvzYo9
d5nx9fOHrmwue9HgsWWDAFIKHBg09kDXaptXXn9YXfPfZmkpjm4lEJ22vTO+t/rK5anu9wO/sPbW
fvriXCAGbGWpBLa30o4ssQ8jnbaaCBvLuLAIVuqKS9pUY/bDPEMQLK6yZ6PrPiaeFNsxb39zWz4T
uJleGKOV43RJm5pYk1aCtkUM4QWuGXsDmmYCtmn1Vcc+ivQiTWFlxyyJU4U7jW1ZyDzmoJxvdbfe
8G6Ox8mOmrSANF+iXmzbe+d1djUqGxWbLJohQofuQ8BsA9TFiybCa79kccETKkzN4/glTbdladiQ
F6u74Fm/Ag61/kWo6nVuFX0noAPRR86m3tJdGmXbIXZLH20Y4BzZPkOScyIX3rjyMUt61Ug6gytr
EDEp7oHk8xO6HYYLAebaxbTkVoles4q81EXcRgBRhvgaHp2Vz1gMDWXHR+Xu53NgLTxfMquY7vAi
mwFtZDtxZYYzFIQsX2304A+r6qJK1VpLZUmqapOcVWY1FHEClfi43JzthlszgOsGQOfahbtwbUrO
f/7XVZh6NR9HU8PdYN3a/YdebeVwCZq0cios2VQFoykQoPgAwYx9T6ZDNqLAamLe0S/NsktKh6sD
tQj1tZQSyBqzKrbHjWEAdwDfaydkOqqwUwMsZIdzQgEnCsShXfBfxKPhz0thJalZ0qUML8sk4YBe
uJm8aVJ6r+Uz6mA2DOUVOYLPmwXAIz7NoHxdmK61u3BJoII0kptZElE523V9oG9ooMcuoO9jkD5A
rTWqQdbZXUp0V0d2ETkYszIy10Jn3bbIi5HDXGlAwZ222ZPNG5BQzsx57Sltxk1Z8lPS2/c/D+zK
hbVkUQ2erAuvG3OU4EPoTW0nBiF+GzmUeWHmVpbmkkw1wonNQJs2PzcOHjITHYrOcaJEqMBt+JbD
zuO/fcgiaOi5dBsKPl/MpgPgQBHQps5w7bXywvP/jMg3UeVSWn0QTjrVKW5erR78hIudZYuoKswd
dCBvpHUW8O0+TI5Ykgr2YRimg0IYAerWuTMBwHBpciAZEIqpqEqftQX6JtXvdJRR5rkbAgfUqHTb
3p9zuS/zZsfA19roIHiPg7eDGgawWBr5spPMl6idEV2BdgOQ7QTwSJ3/7k23CgwpniqDXCRRrK0N
458nlk4oRa0KN2K3Odu7lOGZRsvD9DRuzjbsZ66pFv43WCDQ6f98GbfQZeYJ+OB6H1RFH6TOl+s8
/Lw2VhKcJXup9NLRbVgBhTBvR6CkOBqX8HnmyvJeMpZql9iu3TbYP0Nn+NLJAmiamj5YrbPf0zbU
RLvtCIqYWjmjN9dxP8vH13ww7kiZXHU0j3LOAmE2t73RBgUvj7yQYaOMGSi8+q6BKVBGrUdXgEmH
FA2VhzQYHExD2gewUwo0WvtSVR/zIDaTqUKC3pM207CvpYdEnkY/j+BKkQdoh39OD7PSedBsWYAx
BQB2AOcxqMNOcQkM+Obscg44ebWBhshF9cDzlfLv7eYtUxGrpU4/SPiSTJvhSKnf3acRCCFbe58G
6lyZu6Sp8Ic1+N2bFieHDb0LS0oIqrRK7OFfkcJRUHSBN9H7ojlfbbBzQ2UfLa0m90DwV/sEdQRD
EGQl+snjbsAm51FoUEpKO+iqqLtaUyjuufobUyoaB/dOGd2uE90nZMUDT0ArqC7oeYKLG5WYJ4vn
z2nPfpnTAIlujYQlIRdo9t9vYW+Z6gjoUgyuTmFCBKUgf0jFV+80kVlqz7qyLsHOVkjpnr0IbezB
KGWvTRATtcsGGqjWDQ7iqKP0eu7yqOuKX2IUqCGXB1t/lWhkysEDJwNiwmJ8b/jFwPT7xN9bJkee
AddDtLiyeBgrDVAldgTp4JES58E2oHrj2PDrdNMpspn4BAQSosMXtQjP9/R3i+i8jP+K7pzRGBqj
TSETQ4ytOjf+OL+BE8cTG5KDBCvHM+Qnmp47Hb2Dn/fk90eP96/UyekVIADINXnPo4ZmQS1axGI7
PT9YfXbhJX+4WN982DLYz3ulWV4Jv75Mimc9KWrfGKodByxqnPIAOyXoAW7FIba3wJUfChR4DJ8C
lWfOr3MGCGKjQmq8WTb8Oik7JSS7kOJ8HxJ6y+SgGS1rNmuAHQl/mscWAkgyLNDeNs9pY/NeFWgj
4cz9eaxXzj9vmSIo7pkmsRXE78IpnBCZBfk+CZ0oO47IR+ygiIrbrLx4/H1/Y3lL5YXczkdLhypK
PCKeV0U480v+iyvZm7fMFWyTOrwcCxbP192fbCcJQT827ruIbtg++W+4LW8pvsActO0Q8jHErbUb
9+YImcPyUi61cqwt0wErk3zyRoR4GUQcrM7bzmBK9b29RWvrQty6NgOLeKRHk7OE/AbSQYYuWvbq
uheW0p8l892OWoT6leYSqJ1rENfjgz9WFJhtderR2SRtt3FqR/ch6gUZzT6aWvaRDvnD6FZfMOrS
NrZX7fOJXEOY67eFipyUTQhA4KEFuNvR29vGgQoTsdPAyaH2NQO2kJaHanRB9xllCAOmQKfcJ5k8
lgiTGbqjvhjURkAvl9HGT5ImdIWO8kv7KDVxpbL2q5dwfsn5zjGAH1I8lnV+YQOv5Dzev3IPwG/q
Dg3lmBjyWLfVyRbNkaskQuR5W1M30lvNhPygAW6zdWV3ya+fN/PKwblMSSCjDNvRXODkSLUrFFTB
D6GvoKntUkGLwIFe1c/vOV9/30z0n5jxrzshY6PJDR2bWNIcFh/30pSBNxYXEpK1rzjvjb+erpWc
O3CPZ7Hj0I3KgaKAzhSMhLFQpff58xes7LOl05PFm7xqgOaJJwAa0rdJvhtdbFyy7lxdAOe999cn
wMSc2w74grEWnxui7Jrs7P1ZgfwylHVtDhb3Mu6nFsJJkIGck+5ANBuiC0ZsyOkC1XdtgIx/fsEA
CFglpULvzDiCP+E3WeJP6ROx9z9PwEoDxVumRWWfmV5Wn7POykthYSBvJ+Nr9oAtMVPZA16EZlfR
4a2IK7CJmaYuLN61L1ucUtbgZRIpDWjF+r6XYIhkQDnrp9a+tDtWqnveMnXyYBE+A8eB7e94v/MZ
BdFkegc27GSAPemL9k2p/G5wxHCc6hGhv5KhVpLst4mM+MIhb6xkGUuHKIfZjcjdOovR99y1vYva
VTPMUdWrr8QwfxNEV64YPd9IxG9La59BuA9yrewiK5kbmKuBeTprn4Np/MpV/VJperkVI92MRSUg
bKbBTgmsBTmyj5+Xw0rMsxSUyFKkDCmF6GiT28fMpHdaWTwmTnPgbdvBrhySHJMzwR1Ec19+fuPK
MlgKTRgQVm+7Fqr6tcAaa5+mGZC0ItSyx5+fvxaOLEUmoFWS2YRAJT5/RJEBQudagHplfvyfdvtF
nt73/QxvKQjRjdAZs9Kz4L1ysVOlL3DH8uqmpFeAjcEh8lLjZG3AFgcODLo7QkdI58547GictPR6
AvXXKG5/HrCVY3+p+5BDKVmvnZbF2nToukNFg4mB7EP9AYWNn1+xOieL2McbpNk7BSbda4tPKIC0
fpt+tG3cYfKhhRmaFb2q7S5gELZNgZ7JJ+dCb2HluF4qQjCmLA0E8bO7HRzI1ValMnAvdaNXpmYp
/5DMbtpIGzaqOjgpAzCm+RfVflXZw8/DtvLbl35VZ4MeE/LSDBo55VVVdgAKlsI3tAv3/dptuRR6
kD20fZrSTbaedzrjAaptFmjaEensWcck+vkj1k7lPwnQX3eybDqglj34zaQSXsWZClua8UAK0IZq
AMLgiB1SIj5zbkQlWDAdScPELQLTai6cOGvVhKVyQz14+jgpKK42oTR89WVv2q0b5iA57q2NuG98
tP8uKmmvtOa8P+X/v753KjXPktMfEwEj34urt00dsI3xIZ6nwNnXH97+Mt5sbYUszoZc9NngnW+b
pHD3U2feAZBy5+XeBT2VtfW9CEaUNriQci0zxOt7E7q/iXuNaTOgOvIf18biXGhEYjWgwbE4e+wj
CJswGASd8XKd+8eY4nIxeOWe+xMN/TUpjANgPAKxGxMIwphxtsWFuzHiS6ZKK49fsunZZFpWKxjU
5s1ZhWbb33hu8SxS7CvGXmE6cNUB1Z9ol9SP1w7UJcUeLLYGWFEMHHCG7hbvPS/oY/NIwnMJ/WIT
aSWaWVLrec4hop/CrGIMAEy9Ebdns4pxM0VpQJ8uA/BWlvGSZE9mTQjiYXZ4Ew7wt7Xnkw07858X
2cpFvfS7EqNVKNnACMOqtFfYBD2j/hSN4OIOWWL7Ni4/3yqKzc8vOyca32RoS3o9422SDgMKlyXE
iCfbhyvghdOaWu55V3z38MVub7lrpkPDoAl77qY53H5kAm0cJPIHJrxfJXCzXDWzn3WlT6Z0Z9NO
orHE00Aj1gwtl+YtG4GMbvmNM0Phc7aB1h06tBFSesNAtQzA1ZB+09XCH9P0KjfnRy9FKiDBpSoE
1cHVQ190dotbzyQ3epfENaU32VA+gm7DfGLkz0nWdL5Oig1qxA9KSyTy+9bydQMqIdRUwaSlm9HV
h2N2drgSzuc8FAkwvxAPSiEqXtT0ocuglyYFqhZlk4ai6G4B0IhKxh7And11uXmoUR6f0CcJIBu9
6TUg041UIKDPQTlIaMGQtkgRZ1r9C7qz28KdrxI7BbQje2cCImIaHsN1u9/YqGpWpuXLCr+ubwEQ
kjPkyisgr5ldAB1HrkbLe5Os2Q2luhqMYVc69UuvW7GOGtTs6idIWSXIJLTd3CXaZnJmaLFM873i
OUSqSVkGkK/ezwl0F60SH5wUp9xVp3Gu7qZePjRmfSfa8nOY8z10i47JyLKgYM1N1/coEMHNuiqM
V97aD3rKehDZyINOMuD0eQVNJcjcWAn1TfSALB0Ngg5SNm1vhilHQ3Auxsi1CxH2sCDxZyIik5Fd
hfntDXAs09LZEDbFZzzdL9y9DlJ961WfjHmbU/4q3XQL6h8JwM/eiUzeFmkfptYQlLq+ZfkYVdCb
qjlIR2p+0KwR2jiNA0nDxvaTtNmk4Df7SV882AN5MGc3x6Iqv/JzK8Luy9GXpD4N1XxHwCbxlTeE
PRsgvdM794P9mAxQoWXjvtHEE4qyB+Bonrt61oOsdm5TTXsH/cXZTBrkKlxL7U3zzabkgVls0+rQ
gEB7ZKNciEvpcxt6s7xvix5wfA/kmtbQN6DqbIRu5j5PwU2asusCwGXCYaBtAHKi9buE8iF0u+q6
sBxEIzINahTtEmrUAQCaUaEDAJoUEMlVVRLMNQ81MnT+4JrXPQwNKrf7mGGsJkYkANPABkAS26jL
ehYY3Dn+sXkn1rUgzanUYO8OV9V4cpxT1tAHaYOK01venQKTFCarsHLFygo8Zj1oAvALb/plgLyk
eAk5mgbqN7mJ7PC8iMG9jjRphglU1j0CCpim5aeCV3tvwAHhOE0FajXxK8P1iUnDpAeKw66sU0Et
GWS9s3cd0Js6deo87at2yG/Q4XGxVDMA+DZ/S+h0LUf7CPVBKO304F5Bdu82T9mhzyvQnIa4gtdN
kGV2xEkV9uK3aPBf51Qd6xJMFLvbtOA5+OUgT6VnHCZVR24hb2QLn2moXUHZCGeGl25bBpuT2m1i
faKPbup81mMiQhtKZ3B1j8vcDUtjFmHRjDiUzPqjQjxn5LQP7Lx69tr5OWutjxIEBCmgMtZ2+Y09
y6NodS1oMn4yDVH5VdWf8yg3wPqEApQASwzUD1Hcz9kIssh45Ga5KYsEZHYIYEkqt8qSb12qPRhe
vbN0s4QRQr2ZsQl9rWY0kNTLfbj+cN+bIQ1DJchaRZxxSPs2yfyFcpeCUn5+5zUDrL2qLhDYlbqo
Nlpf3E/KBatP7mpdPhTDVPllBj9XnZ2oJveFLna4nxhkusor9AG3M5pAfg/ukM3bX1VlPhiAPAgJ
xV8Q4gUo9Skd7oqhvxMEjQvWWnGtyuvRgFX10BNQd7Is6HV6N5T9FWxXzWAQVh9BvRL6giYLoaGv
4DaabFFhf4UEdrJJJIpbaS2CWrEQ3NfojF+Z2vSovKLygQnjoOFlLwUfIodqB6OBS95spmHp5Iec
aK9WopyobbIaB+r8i9XjR5p0t4J85haoIiYozZEGyh3cJaIGdggabgfijvembl6hULCVKUcFnqCe
6tzaegsVK80fy/J6dtxPT2F6TM0+mi2cpjv9SAi9mYW8we34orVJoKn8gU7Tb1bnaZSafAO41I2V
s73qRngGtndZN4cQ7nmbcUvVlaZFXmEciAD437DBMTJMwDJEfShAGxpaKIElOJzBztrUnvnVzuW+
LNzbPs1OcL/4DbrS/VjzR5KAQ18TkAUs87Ob6AbN0h3Ymfse8gQoNG3I/GA13Xud4FNs9pZ2zd61
7Bv4fyvfysAZMdspUDXIbRNqRSWxIpVb92ooHihzrwyD3g6zfmV21mHC+Pa1c0qqZD+hW59WoKdm
g9qBJBarhN0kY7nnLiB0uvZcpJ2A7N4YuGXphKrBki2hviAbzG1ROTcD0wCBErFt/xGbBz271SA2
KB37KExoGw6e77nANqdad8o1ez/V/KqAsLWFFgy4Rn5dNhwdM9S7IGYHFTSZXPXF9OXO2TMH+lsM
1jbv6V2Nv/WTutmVyRzlenkyNfcrs3sdWOAENEDl3J07vaNVQt5lxF04exu3tDW/7/Ud+Kz+CCod
JMeqqHLqX60+jztdR0cLHQoz14NxolcGNGzCCgwsvZ4Pjqr3VFBUmiy073Q1kBBKDpvezk5j6dwN
1HmuFKjobHoeXQDNxpY+gGR/oCi1tbC8DnJD6yGCOR700oi9BjXLfG5iAeNPqFeA46t/5MP8RTLt
1oHIL6i62hu2czQ26U1ZwsjVhqZpV1MQzHJwCyWDvQTcj9hUP+kgm/iIRdFbtd5zoe+MlM3Q+f/D
bNXf0Yp9UB0ETOcCXkMFe9fAQOkTdm00xA6akh4qFzVuUkHvtMihFug+ijZ3zicYVEGhcGF33VUL
ZRjfsccn4oLQKVI3sjXjMKbvgJRDCqOLMjvTfXgDxq1nRIULS9MRgVzuzjEFHw0rw4g1F1evXZbP
o1G2vld6B2XWsecNW+5gUSb6m0v5neHlx1STYD/n/tj3YdW7YAq73WnoLRwnmZ811XVpt1etTD94
p3Zmyrtokm2glWZ20EYWMLCAIdZBby1LR+sIZWo/F8lnWrGX2e6tTVry2xK2GyBWidA02xtoxvSY
2OSqwMZOk+SGdN1R66H6maBBeDYqFxg66rlx59KAuHB5Y7UWuQaL9bzbdGbyMtblNRXJq7Km+zzX
YSEqd0Q1t1WtjgYkkEZqBf/H0XktN44sQfSLEAEP9CsMPSk/Mi8I7WgEbxq2ga+/h/d5pR2KQHdV
ZWZlNkM/BBvxNkerqp51Iwc/WNy9XU5HpzBOfuW3fNoW+z8ao2g2i6h0frJq/e4WPRSJwx6iKl6H
avlaZXczRoxj8Q4Lh7l4GMTGQSMJGyWFRt6dnu7KJvvKZuskDQMNh32ASjsJR5zbjjKnt/qFTeQ/
2thx8erd09SuF1/ZS2CZHgHReJQIR0Pel5jk7ayXxp3+lsZch2xBP46i+yZv6aZpHGhXebGzEJXc
tB2XWueGm9Ff5UoYhNOf06mJld6fRgf2geK8plh9Dp0d6nipDE46cPGmrLeiUFrT1WSf+l4d8OAz
FlZBea0lC9uNKb+rpA+dCV1nMupJVPlOrHnN2yYannTXOFG9pL8Ed3xN9y1Hf+AOBJ6n0/PGJ2Ir
/rmawjvOmy/3P4o8ni72/SKqNH+/jmaDKeN6X2o2RIjO+5rV7o9ndCd/9Y9KGufCTJ/sun1qi+GR
zV6N4+/tp2HaT1mxxYWGCcm02ucu3Z6NsfhntuTW9tl8Xkz3lCP405ryje/t2azmvcbOrpamR/zl
PopVC/xkOG/tcrPofxJpndhKJkNjuxnGv1wzXs2OHdleGi7SPSQLepkf4VTQZi9IzJOuFk1QdV2Y
5WoNXQ2n0qyaH4yMsJzZGA+JRxe9DfO+JekvyORwrvPlJLzpAWNCdBDCsXabqWiMwUuW7CaUedMr
nQbJM/daId8mfz7hlRWOU3PdTOdmS+cZiBUzgHU5FdI7l661Lzt1bBqnDJC04Jc57NPMepz0Youa
TQ9UlsRFi04pacNB5RHWNcGyseI5jTtq14tYAQHs9L/JqU5Z6l3scbvUrvbiQ0fak7/vyvli+enG
Cut1RnAfjGMWloZ/6sb5aGfqXUj3K2vNqGuMDzvRrinWekbn/earihKnvHR+SXwQlmNueTTzH9Fy
nKfceUiFCHvEC465jTTY3XdaVWvcK32OtDZnS3cpHpNte+xRkpV1E2XIsYIMv5FjrhWvDb4piaHe
u5WWp2wqh+X62SWPZr6aXcKGxYaDReXflrurBLPdRuoKfmudbh2zejh0FeTSxJKqDSFH/x7N7fBW
W02cJmURzvZ21BQQLYsGxAcYH93KoLmy+i0zm/gsb6yidZHvLLhfRmkU0cA1xIp9+tF0G1Y/s2wD
XbA+b3geeHLGIntn62wwK+93nc1TJmfadne5FokWwu8/e6L9wrX+oTL147ZNt6krn10dRaASl7qv
fiSUf+Jaj6vVEVnsh3xyHOZ8nQbWv+cDzGzqzvdKYK6Hta+v1PBbs2j5kUyg28b+PC0Ay8YLfSt+
Bvuk7sdIWNXJzcov6bTACrht27WPgYMwf3l3TsXiAN02bbwMyW9aqZ1BPFeDiifofDvGBS1e7aUM
N9f4FZ64kJyYxGti3wwLUYSl3FOmjR+WbE+allztliFkw3U7tnUPTaMO2CVStsppX/iN7Xvt00M3
wlzWv7S3YWZ3e7duvjxxavsy4U4d47oj5phrMTWMX+wY5rsIkkFOL8+O6bAan34aRvaiTeNxKdqD
TGmQ3XxDE9HsFoMKZg+7cuSKtDpUR4l8N/v+e5tFTTRi+5wnvonPT0V8lbkvenUsW00FtV4+Da33
ljnlGzDdR1Vu10blY2S7SdxY04uo5xe6jwezRrfrmrtkc+IyLY9Gi8u58i/YD+yNxECI8S5atTdG
T4S0kE3g1Dkb/6t6bTfzqcrNB3yT3hZNvYz8hm9O37q1Xd2mex3H5rlruodMptemxRpXzx51YT4D
T+283MLUxSgeB02959nGpuHKlYoY0mAbfEnFi5aKt6LrXgednC9jfDDEj3INjNi665ShCOuwl1A0
yekSN3p2wHLioRXjqW7MeDWc54qSEqQuWL42la+tX7HMODcnT9GL+HX2z2nmOphrPHW5JEE8nuuS
kK7G/ecVwz+DCVMM6v8+E39rt72p0vntm2yX1Pp72Us2fzMSMwr9tW6N2CHIKETHv8Nj72Hwt1iO
7PHopfm3Jfw27vLUDMd+THmHDWY0XfxViQTTaUHK+vJn1Lc3XBQePKMIzVKPsdk9JNkQV2AnRmWQ
v/zbZslO782TL5I/qTNiZ1mUPcnpxsWX1S2btI9eY4t9sg5q2d48H7evhCnb9oeji+1ZqJr8hQYq
Lqv6I53/ukX5RypThb2hh8li6AHUO+4VW2sGdIcfWL3cnNS8Wh4cXJnW1MM2/eAOo5sVtxQIibzo
i5pnbJSLOyv8RzXoZRd5aJQfz4xJXZYA0Qtu6mx6ErPxOfQWZUjf2HxrX0VtxkoOoaM1Z69cD/jp
5xxeJ2xNGPHaVNiA1Jxg5RLFtgxjWGzywSNYBCuE7DXlRAcbpg2lMEJttF5akxybblkvhUzPhs8w
bjludKffZyHToBQz8iEmIz7CGIghH4jpk+/r6r4LY8ImyDz6qREWRvmwEeoSSv0+6zbe0TWwPRnK
5dhl4rwtyY9a/HO3baFudJHtN7eCVrnxnSKo8mpnFsO3qK2bBBEtVPPSIIT2R1MFRWNFeBdzwbld
FS8m2t8NCh0zy75GF6KWs6a7+EgjdR+85DjQkHcO9grKa8KZqdou1qM7rP8Zk4i2xV8CnEg+m3p5
oKXYdqPvHRU7MmG2dpetkH+lPoBxiPp5Mo1fPXX8IGntiFWLJ2/sXpBov6qMv2vTDZbBgEJbet5h
eRO0vI4AzsHfOUyX6qwGTBdagfqP9x31ZaIH0nb/oca8ZJV/aVc7yqWMcdwD1MwbsAT3O53VDx0c
YQSTHXrwt73ThEDfwWR4D5i9vM2Sb1NqYep4YdNqh1TvI1Fub8n8Khh083D2td2gxl1XaT/L6FGv
Gj6sJouvnBAhI0NFnOLoYJpOsMFqMPw3SDeT5F9JLCSj4C1ZtVdthn3gpk9K5n5dz576CSC0lVxN
Yt0326yD9RJSYhB/VDEINMZ1rL3vEntxs/fwQLUCVtdZxDGyc+5lfew3kMUO/JPtLQIXpnp338XY
/BkUplvjunUvRHbTQOX2Fq69fap7481P/JfCUM9C+s/V0J/tZYs2HXlbIptTDdvJxH906nqHzuJR
z9zIaCTWJXeDAcwvWPQNulTt80z/l4+0OWZJOWtY91bdZ83pZxD59kt6r8F9afI2bswpKJf1S5kz
MDqGOZ7+SjjFAUENS/YTca3dSB+Ed5TEH1Ar/1uXdCeMbq+V7TkvsetWDQtoSXNZSiJ6kiW2XP1b
yxfMtCVeNt6rbkp66/43b7N9kWnRmE5nNVtv0nFvXpvsJa6Woef0x8TEZmrS3xAu/3adBPQv/Z2m
bY/+2JxTk03lVhNntZS3QuQvK3sEs6WOq11GveGdc7N+M1W1a2T6gMFWTn4qA71j1X84uqe19g9J
KuJF2jESop2jirgb/a+28cIVi5ihnK9EpMkgZ9FocwvuDNd+Nzzpw1lnUW2P12agIamwPtH94sHW
AQtYrypmXhG9bK6j3xwb6f3zvS6w5lS/+4vEQm0AiiyNLo529ORwHSvnq26IBp8Y6J3uYsrugaSP
B9wS/6t8F2IB9xMxH8tBPtRdc1rq7dlpuRVW5z8v4+b3NHuXr9Y5G3F6nSQx8hpOQK5+d1XkHVFj
+9S4xcUWDHM5+fJ+/aC19+ZKC2bsIINxdjgcdR5n5m+XCs7trJ/0FGuc3sz/Vpv+IywZTqL7wC8u
gqEJWW4ENClvNMa32Wcak/5/lTsE0sXva/UiWYsDviz6rjTTfyzpP5uJOPta/y41stfs9ryNxadj
d4Ftd0+OJX/Xrfhk8v8e/Ik1gOa4qPGPCYZmb1pM2tBhsKoch7bmndkoBzMZwjZf8HcvmgifpjDN
yqjdMhkIW6vCsayD3JmZkcqXpB1FbCv/JITxZKzGg6QndVV9NrGP8usUNY3jPICG3XrR/QEy+TXx
u8Jep/3qOz4szMwOuObqTPqzM3JiR1eekO7igzMtF4kOIMx847SI+Slzq986aU9WZlUY+4AQZCSD
Zn9kihlaP3IOLHLWJCO7+kDWH+rYVriL+ZY3K34C6EoVNmJEnv60wMJyyD4m3YsAENug2pwPs5+q
YMPVLGeSr91R3RjnH0xj3FlOSrVRh3HMo1RRoKxOZQxBzk4O7BdgABSUjX7tCEAkvfRoJtaetAd+
AkswOzFCwy5+pdgORq7/ojWKEGYAz7hkcSCfS0R/dMzsBz3u2ZvsZ4J8341GYMpCAWxBFHd2Xf7x
rfXf2rrRmIN4ODhrQSXgCC3+5psxhFLQwhd8hIZ2Ii4z/clz3DfSB4+lWIg+sK6QPOMl1/RYUNpt
gXlYAbS+19Zhn1n2HJd3Z6hyon3TGnGiqsZDqh6cpXvN0+xN1pBy6/RssxRolJsdsk73vKXVyZHY
g9Hfvxv0t93iPji+FnYtaFiTUja1Md8nwn1vs/rUd2wuAuVelVW8qFq+pTnAveHtW9N7NJQWagsf
Td/0jM0/mAelzLdqW/bOaN0No4cdCaNL4JoY65PZcR5btIaonP6AEF3lTEe2ML2aFiAsxNTSXTNk
cqTbRj1xK1Rz7quuyK0Q07xAX4yjSIZwxmypzVFsq20++q37WK/5f+QNcdmwyRqvbJEEYCF0BfUS
lT1gij864WilO79LIHzGyzCxquOn+U05/d423EOe/qqJFFmdZsWBXiXQweaYLP8gUMKxgz6eWAtp
u5kP363fSFeOvahCjskLdpSR5ZW/+pKc0nz75xTFZ2v3T1zQD0U77Y0cPYXVdp8zdgf4u+O8pHlH
fywiNee44i3DUQK1wgL8nZP5pDx/15nLd+YXl3HetIPsNqicfIln8C9Umpi4ryeTyGbhOaHDnJW5
cENbdstH+c9lbmu89NzimWi16b6e7saGLsZ5yyFNFrD5/mFbJnCm+uYW/YdRTnvsWv+zC/WHxaKX
bjSfrJWyu82viLeoaCYc2SxzDDcyeQNR/qEq25ExYIlRaY8yB/xbx+S4rVyVFeU3XGjUK70ls7e9
Nkl+An86pgp4qaScGXo5xIPn7Nqk+5ot41Y4PZ1GvV+U6IOebJDR63lw6YT1b50OYennz3YFyDl7
zhZkvCzaCgGVeKwUtv0DZeK/2pXXDWc8q9SjSWU0uB0OdqwOwct3nxTVH8Pon2etZ7lquibjdDAa
jyrAtI43xeNiQhHiKfd4115ttZpjufmvfaJDIhFy0X8maY0Ng0oEgP1dtOmAYduJOGheTxDy8jm7
JPQYDKGyu6Lqhdq2YI+qif5RYHbW/JqV/eK6JYDfehokUpfCiQXLz1rRPGZ9F8tE+ywIU3GTUkbb
sH5W9QhcAZ0YrIv2JOv+UDnOUfjtrZ1/WffCEO038VmTMvVvfZJOLE3vqc8FdNK47xGph4q0+tKf
HjZ7i+2sjXrPvxQ9/qUCc4mGLBFzMM3Q0SEghvXRb/Qp7AwYocx6GWbnAPb/NLbNg6MG3Maz26Ss
egddQX0XJfNypv4QwEl+8jKGXe+hecn+2sv0d0gm/VU0QyTlbAeDz71dLv3O9cpXbsRr4RHUnikQ
Wsv+pyRckWHocSbrIxg4iLx/aKvaisfNOg32YDCfr6+52B51a9zdPcpoLl434tjjrs188G8Q6GzC
M0A1Em/nbjiz+sexykXc8/4kbn3c1LjX0zksccxMaEMi3l4tcHsWBXpp7n2be7dG9TKQgNLU1And
MLm+gdggbamYVePuyhaKwpqfh7T/NxnLqfFcyE63JhpJKwLfd761/lNuGmNuQ6ZZrRU/2AO3oUzd
mIp11L12CIWzPjeAkWMm16BYcjid7K9pMDrrkEmcYX3v6+MxGWAzG2IJE5XHZsZVWLDXOyUPnWF/
pdkQjnfzbGKWj35R9YdVQGngNAdMPQeN454sT+5UmbD5QEa6x1czj1nPuy5ZXLMJqiv9uHYAAiru
QU87lLZ1bTCvCDwjCU0d57cRyEvmd9s6/Q0wsbpJAorgL5JQeslNdebfqip2W+FzHzQXs3H/dA2T
VtJvbgCoK/fNQndDG5ftnco/egYAUTN9Snm3/pxfTaZTaOzLTHLEyRySfyYRVFwXTMaqb914UwkT
knuWliyCAUgZ3OVJN8VOZQa7cemD5uhHVtSOTo6Lu6g/XXwPI9dtfgscw4useZmqCe6Khxcslvct
q4EvRoCDdWoLCgfny9aFpKpxwk2wb21n9zjP8y0H1EuK9WnTwMhz+6+nm5eNNVv2IQAVEwWts0rn
lOD9EuALfJk3BfCZX2ADoq7KoM9qcD3q5UeCqp7dkwPNKh+o4ei5NJ9JiQ24HiFQPc5T+jj04EvF
+pbZeLiVq9iwA11OOY1TXnHTepofyyr5EjPR7rONdWDtfUmUM4414Qq7vuV27zL7IR1QiR7l3nbD
7FLut6n6aQgpMSSTl4ZIiMbpG8NTSjNkZlVjSGthdhhxhN66uvxuG2Uw/Dcbtyuyoc3VUIpwUeOy
uKGEQQgQjMv8U7TrFhOG24SrSPbokiKnZgaTg88SvnvwXR+wraJnhwRF2Em1QafSVng9wEoQAE0v
NFCXViHK2Jk1SDhTe1lHew70uYXYVqytDzZdKy5zQe8ZUdZu+54GLNtWyGYzGtJu31m882K5toN9
dJ3t2xXONzI7eMIUc2+z2HumdpTz9jAosOo+eXId4zArfdfjNciu1Bg7Jj2VOWS7dUBTNQ5nbdMf
CniZyDP7R0QSHx13omtuJ+x/wXbSX1+DEGt1sTeqxI1LU7+MWQpvuyA5J0drJ13B79ZU5o16rX5c
O3lqDetDMUL3ljj0FsIOV6g68DkVUdlOKDPGfMeCIWTbGqfgKYuGu7y/7CtpxU4tr4thMc2vqLO3
5rmVI3HQLIUX1nqehz4Lp+bLgXQOLEhlAHCNr1C8OtPwnw3BAERyq8rpos3DLQFYTqo8eS6m/N3P
mbqhWI6pNaLt9AHuk+0l0ZYp3JaNyuB+VXlrH1LVaqGd1tdyzGNi232E1FTUQegvoiUp3OesjoMi
9Fj8SEQxWHA+cEq/TM08OAbjKY0lwJUNWuvMuHfmVL1tdPUwT5bughk73l2GeGavJup6CIlKIXAR
6fpqkyNGE9XuDKE9ZulU74rGxjvgbpepGgiUglYocAFZZkCZpGON0qrlSL8GOuKUkbHKck8pLGPb
MJdT7bu8sWNXRXoyX3tjjD1zDqlSv9O2vpbZ9qZnGgDbyMyLsyuuI+51aMzIwdCJL3W/8Hb0nf6T
b5gZG/SOBA61UHa5+M/sOah9f1Zwv2buXXWJF3M34DBte7AFC1/XZsjPDRo86d0UvzC5t5bl4vre
S3OXC9jIA7pi/HYZD1o1QYZZ2mPtFKEaVOAITFCTXj5OWR0u+Ro2Zo9uCo3UxnPlGTDs9dne85pH
U095eDB2bdserekOAlnbp8YOXpm2YUGsm3Hf7Kg6FsOT7DSQ5XHPduv94iR8+3uZyv9cK/0lmQa9
JMEEuhdnbOnxdy49K+pJlFlYT1smH8Q2P6pBncpEOy2Gutev/gdw4tp1VReOhR0rbyQG0O8+hZs2
AWas2kXcw2w05gPcvy+jnV77eVIQN23EkDiR+YDcKsv+qycyMjB0y9aImzbBqQCoKR/i/u4Dk+nv
Na2bi/noXBE/zWBNPDSarRYJ2Wh/WjbqrFRv/mlTju91aezKCZKg8f1PY0guFQ6wLVeI3TGz1sZO
+vUZIPbPWNkfy/3RkGiYJMA4ueVE3tABmmd9aKTTu+/kj6pQoV0Xj4Y0gmQtnkqHIMCu+umyauep
7Ke32j9Ww57BoA4a+sVQE+wMu80IJSa8QJD3wWRxFIN3ter6NZtQY+BbG7j43eC7gJxvQwA7mekL
JtY7ekT0FNUbM2bEGHWUTfFst87FHe9D993rvq6h9YbVeezN/p/uafGcyIet18qoGpKjuywqMlTh
x8iT4grHoEj0VX+Ha9gcXPFXXRY9i/yhm0nUHnAAcdM4meVX0nmn2fNvgBJ/56GbdhjiuEBmOtkV
5WOisSCkeQeD4SpNOE+OQLKFwGqR1nnAu409/PIVmRA/rsS5THBrrmYZUUMfhkX9t2nlcas8fi/p
X1ViHmRin3hZn3slD1rBclhG17IiCTR9gm7vNTP3wYPmUfwZWr5ODOfrrnOIAkRTuSKxKJIM6nH6
i9wsYH40g35emTlK76TrZaxhdztaI4BRSyg87+7eU+pdd/F98qR+0Pr1MuvYWRXor3jqx7muUMZk
u1T4Y+zbRhlJg25t5NE8MBsFMOk7I21/7NzvcUzpxsPChz5VfkG4SNqHfWlrp8rjwS8jQrOxqKxo
KA1W2XMZIeNJI2UWBH5YnYN5r3VJUyvbbfn2tgAvDTVUZuH/S6pG47TBaznbHNVYEAaNR/omvB6e
zxjwKyOoljG25mELBVYB5HSSy2jOb5pdXGF2JYJYplCksV6YFeNDjfV0NmsnVgaOyp94s3LtXC1G
nFl5HWwLugaIrb9VP5+0dP2TFWBptOcY1u9Y7M1ivWVpjw47U/5NT5DRs74mpu7TlvVeTLkfjW0V
2DNrv2oZ111nibcEwVMzTnvXbH/6BdXf0EqfWMLqVqzetSlxBy+yWNO0J8t0rrq/XSZmcvSUf8YR
sslKduOMjaTMRyDbQgsHM79h8UgCY+Oj8fIr8kcRwCQD7jfaiiK1bMojrryqjjp9MFhprLjgDett
UY9Sc8qw1IHHDV4Sb8s8lIuLH2B6zXU53S1f7w2n59U/Sd7o8bQxINjyMK0Af6Wnb/wz1n4uyu91
QMzHP5Fi9bz1PubLY3IbKufC3AKDoM/IMbafRWivo/RezMw7EJaAgVCTYbw+pFx3HdWs/0o1CKt6
pRGkB8H/kInTn9USTj40n0zJzUTeFhXOl0ntDNI+5xTjJWIOMU85lFNxstFM5ag5mIDbx3x7bbhP
uNdJXl2dO6fmkJipAzffjbvKcu+VZeQZthm01IJq0J1gVqAEiGqCgoKlEdlgG/V5YrbccYKpUlYM
08AmmAbhyW29AvebLXCWN3tcz/RFnh8UNpvfpdfGyWaYT64QUQLEGnuy+0tqY36U2dIj+1j2yYRo
unBUOGfGhHq42K8ZduGruc+TfHm2sho0wHxtfHZBNOOlsv1Lj4zRGeRVY3jktQk9qxz4qQY8Dmlc
BiTg3Hn/Yvuv79ebPa+A3Pz3on4Zcq09ta5lxbPvrdFYLIcGjyXEmLTzm3uF7AwLYdxc896IoQ72
R2IvJOy71ZsvenY3WCrfzRVGij8H7I0bHPnEPdZ2iRYd7mPK7NvScO7SDqDKF+/KpdZjsI4mvXHO
TerbVD93PwktTkBuQe62S6PNT14GmGp39Wupb/SeK0qqRSJKRomXZagWyHdRWYkoun40ayJKl3X+
U0ExY0HlnHzTelRZv691cnUNQNhkNt8n796yb/N1gCOzcdv1LF7auqxVwHj4icAutmfvVDV+MDTZ
Tz0pN6Db2KPoCqcChMt3hyPhttbFNRNYZcBi4S/PfYWHoEH0DJIQ3OUm/7IN24l0P9pFCPV4bd6V
Y/TgPfP0X7boOEgmakET/7KVi/zRhuY80efv28zKvhLOGgDStMsK/5Z56autLw9ebnrB6qOQddP6
NG+UNXMevQsdjx1bSGdjH7sP4fZHxnTOAkLK0rRjpH1XVRrfXjbdyKV7BGkmFcBfzxIi3m30/YQw
b6w3OA97ufiM/Gr+EFkLmMQQNRIe7pkJR99AQorre2wPNtDKkH0J/uDWNt43s6eGJHed4YgPXeJ+
CjrI4+zaR+agW4veVVr4NpNIWgcDvP4g6lvqGWAY9KyN8jCLZtzxqx45/lbp/M/lFSD4Qv+Lp5Hj
uvEw+4GySWcFo0WkZynicTUKqsixXRd37yPrISl8pMJmf6vn6TAgP50tLz/Pefrot+Kph97TJw+2
Fsqy9q/5gHq6HLF9BFPDMJbj4Ux/raT+U7Wtznz1vIjiD3/iOZ3RzsiOKICx/c4GC3pbp6qO5m6u
2IuCz7xLZ1yLLIm1qMO5wBjDZNpNrC7yN6igDJd53Fo8uMIZr4eGmxtgLkr9bae5M8q3ZJ8JglZS
6X3208J2BD3hUPH0Mp19Q5JN3LJpKm4lk3Mk86ttr7AATrtzjLx5ror8Va+pSk6bpPfp7O+6MTP5
k4rzAYeYDnVNKFLjgrz4nNjoEg1ZQfzX07FGsVL1XQNwM5l3U30yb5eUpFvVDy+DgJ9EPWJGSo3+
LoOcSDL/V8n+0JumjxcT+dFO9jsj5w2I4XmVNUD/ar3rDZqgcoOMVWhhks26GO6Pcpo3iduDrH2I
wrfOa5pj5pn/+Ub6SS0BqtRfms07ey2dnw5iIkr9kGP+NPFX5waC+LZyPqbCFWAEG/o68dwpeSv9
7AH3o0NJDmSYm82xXtE7Lj6+06p8aMbmNFkIDBcTKUeenAatMGHqYPwwSNJpWVNcTSVTopvn8ZIV
d7VL38Omz+l+skDe7wBil3WRtYpoTvBUHxHPDfX6RxW1hfpNCuhPf0XOxHdQbfsGfshJuke/FIyC
7hXk7FBs1pc/lQPTxRwlLGgQIRln3fSb990uLbooM70+GLf0YtnOoesoLA4wn+VxcSO2Y+2I8dVf
Iaa6YT6a2bQb7PJDR/68NviFl8X3hsqUr8R7zZHOVyMEaQVT6s8zcfRc+YDiELRVsJQIGWSdRUVp
vAnWqNDnpoibl9I9aw0spdB76K0cU/fM8/aG4by4vnVDVVYEpCy85yX9pJYUD5UQ7I4YNceA9Xxd
ZRCs3X5CTbMfqVBCVHbEVkNUuA24RkawtUcdbj3yfWgFzCI79C4FXEM0b/nJy7Jsr4vxt1OFHvet
fiBa+kCv8NMtqxWmJmXN7sYkYpQI1VqKSO+nfVK0+n5cto9i/DEWh4gSBEJbe78iQGsw0mYSrJBn
V7l7X+sBbatxy0TAB/W0U0XaHOfR9tl7UQRRQKC1w3+tQC6VrArcF4pEG0Rsja/bRgtgVVa/0wfn
WYNmgPQJq/URnf7N1LabSpvXzuUi28auO6I4OVSVlmMJBcDroCPXmnmnZXfAu+jTo89KAMOD/Opp
1fwe1kYu/PO+8k551cP9lBs24zw8z63uMCJdZ5N0OlrL4X0R5qsLPkhgPEMeupQtMeJaZI8mrgmB
1s23hkkcpGy+Ii9rY5jLNeLGOQNfi92YKnLEYYjZ9WAK8cAiJ47JqMRrZxmf98wKkKfDgJ5jlxqb
8dTXyw/pUle9quSjtmnezqtSgi9IiOlsE6F3I4ATCD9hCFwDiVs6vMHwQ+UD7UDEpjpgAYeGkqox
HGry/pBUppe0ZnabRbjSQwR1YqAimfZI1g5bmpGvnR0bXUGXeFrwP47ObLlNJArDT0RVs8OtBGi3
ZXmNbyg7jtmhaXaefj7N5UwlToJE9zn/usKDObZ7texxOzrFiMg8/rRdg7C7wfoudT+SEkuOlihc
icwPQke71tN8VOM9s1C7apM3QEl3vFzmGmZV+6yUa+00IiHgMCvAxVbs8tiJrHg4xYr8H7c8qcJ7
0Nz1uLIuZ321XVcV4tWiZFpzr3cwfKJkYTVoBFbxfHX6EhJ52eY2kK6V04P4V5RpBO7AbYp5alIF
VN/ytAi1N7UhLKgeuRvHNjkze52pM/nAp3r5ctDMsSwAzhjJrp+nB7X62KecwzxzPxkJ0uzxfi21
dcR79NaZK1dlXG9lnb1gh7wtsn8eE0fbAg2Td9hNX9lsgK9CqAMofIrJfbfoW8qMhrnUM7bpUD7Y
8fCYq/x7qElBXvnpDRVHhqnte08eq0Qdaw9qE5nfxmfRkAXs+CjmT5fY+Gwh8rUxYSeBKpvp72Ss
T63PZ9lCdQo7eyrG4aMkmcVcyOmqXd4UHECJ6+MqL7Vz5pRROsltW6+/acFuuKKtsPon39V2jiDl
rIA0r/0cJyBNP62PhjqDmUVIPdAkJcawxMfDzcBLUPUFl1r5rUikFcb0qNFCSuxZvust+TM6KWaJ
CtWWbkd+p51cFCbOOB1wniLc6uFmW7Jl7SQ0Kh8uvrOCQe8/dUeiT1kEOhSa0VJT09EwTx99ovYa
N5NatKAU3Pk2qgAjoceo941I1UyVmR4ZafyKF+wHi+JXXkwPK8tFIhmVrNSg141/dTqyeBD9Gtxn
wylXj5IWIU/PbgU96ohQ0hPTFRVIWCwp5UL+hBmpT5etTwYc4uaXpRY9o5b90ljYQUcN2RSBw57K
LkNTXe0K48EwfPj9XwehSYaW28vdi1HaT6Rs8zTSHSWIMFf+sE/R/5MEeDUsOI+k/QUyqgATi0ha
3Bi1XXI5gntRKUZVEzmngJIDRDbuuviltMz3tBQXJY0tB36w1H2+7cuJDdOw3lvCW3DaVTiSOE8E
PDFS9YckAxYuMwqkbG07Fh3kU6N20qtfhVck+7Yo915bQd4uh0wwqLGR7Dur3xVVx/yMDTJJniur
/FruGnxzvO+AevGKiOVgOfN+gNG0+FgmKf4h90ZJfBdldf5UbKga+GuY4sIOcNSyygtQ/35o5Jxb
TBtctg6CQvs91/xDbccvYrSgv8eKMc9QJms6D2OhUMn1DzrUal0TjwKVsBhi3JIDte19tBOq66l5
doJsWIZNCuFOY1QSdunMQYaqjSynx0JrUD2uOv6OL5Ggf+vaX3YiNrVFMzeVXoS5fr/jtOTBtsfL
hJrHyNQRkfzZy7CGoUVYBcyssuonZXpU6zUPvfS3hvJhBb34dB+4lozJ3TSrOjQFSSsc+4FSHO6z
Q8taWRtQzJrY1A0cj6yWdwg4AxuahxHffvZtbAmqOdROf1o6dJOJuhZ552xr/IsbdKPXO5Oa4ZjZ
dCv5jqD+jJfVmd3H3iW5i2rXwkKpWvwSxVy+LVny0yasW1My/cXhy0ySpshWe0RQ1rTv9enWr30E
VFMB05a0YeFsMFJmibarQXrA+9DE9Rtbyvso9rxk2evQrMdunAuuluElnYu7w2bTK3vTpdMTxW3/
qlr9Zbix9p0yQq0ysQ22X0oWDHTjvuipPqNak23DYXod06D0x2M8guB2WLySmtmJvN+tMTg7L0Ue
4HdLva2T8bCq5KNQddjq7Realzdw6u9iTMMBnixxaFxNFjfeWWjb0euKQ+atgWk6Z7tO7nV6Wztv
HrQkv+b0BRY6SPzoAVq0ieYdtIpWP8+ToVDAu6yK6IE39aDdlEJIZ48x/gTuTrQEuEw7GS7rGs6a
AOCxKyaj4YNCnq1byJNQ/js/9kGO5aXOp4MYPjXFP7Fe20gK1M1pfqwK7Z+i4Mvs2lMrmSE7zoDR
YN4c7LgJ3PvSmZsrvjyScc3mDgwa1qYHPoAVerg39VHg5+Ldutt82h2BvuhMOBIWL39Y4ZIMEr7W
pgmNuCe0xBNJWNTZIyodCuP8oCn5HpETek7QH1UMUgWenDwrjveKPTuvHnqb2iIwRL/rD9ze92oh
7VDq2ZMCFNnMdvoFAejszHoKuLQ/0cedTJwXVpt+jApFJ7mBl94enqTCAGaIQ+/El7ZeIs/qdqZs
mOFznlmXcE92+1zojyJtv+XavzlmtU+6+2NwZNgNUL71VFw1376Hlv6h+O3RcbULIvunJeffMAh8
s1pLV1uFQnXtimO29ttZDu9LzHI2pw3RqupxQEV2yKH4heAbm6Jo5gp35k1RUubmM0ti5rD7OUjX
OVp6RoAchRpuZnle2uqksOGRvX5ETYMi2MBEai7TXghsO0V3lbkRQZEe9Bbn/DgwylnaCRLwpq8Y
+JeEfajx/47Fek67/pfEgks3AvOVzfjTiuKLKQSDoiwBrHgTC7HDl/riNUmQ6e7KuhH/6ZLpJpMF
a4fzEHeALZj1tk3uHZqUsV5oFic3FdRpfVodu8ZIsfrbYdQ2Ziu3CTAyLATsr2rOBeuA405B763X
2fTflD38YgkgwN51HtEMcHEK54gp7aKhYcM5HNI76W11Qq9KfX0xZUx66fI7oKkAYXFCMlBvpZV9
EdDuU7jLNNW3xcGc3SAz2EcMiY2Id21DP2vk15CeVfm5jOB6vfif54qcWl92rCOneMBoWpp/ytp6
wG0QqF7f1+QqmQ5HhdJ+iyoBzacExQBYYczelMy7o2u+pnV9LFda73oi1CodPXZRuVztpsuw2AZ9
hfccG/ROjR6xCf28d+3yYxl8ZDdELmhmw0nRfo8DMxMfAtiiOS2bFVzQX/g0S8P+0fI00mC9pOlG
+b2EbRwDEvHf7cYLDZ+06tk/LlN5WxLtxML0sGj2igLdfGds2trK+km7LoTAT8Do8LivmPyNUr+l
+fxVtHCKYx/zRyNPioefFcARjZlJmTvLkpyuJvZMU6y4kZH4zEn5ntxdBcWCNs7EK920BFnIqMp4
OuNwXe30YICNg/LwSQ3uX39yDrnIod3c+KpjkEHUajAFrEeXdztuCBQxHesHHv9j0lHBICYM+7g8
Lkh5Mtf7RH/21HmIhoFLt/ZyB0CAdWZUF2PxI+b20uRavkUWx5bP1e3l225gzWthZdgAd6IFP3SX
pxoomb+sDJOs+s544UtkiZ2eZAG26+e4Mxi3neXauHO9JY/jLoxmS9Y09VWM9laPjY+KdIEgbzhs
Ru/JQMasxQtCttbdat5dCOlPalvP60miP9dRdSgP3L1VhPNoZuiRhYy6HYuTyihNV9qrgT7Hk/Ut
xjFgVbqPEeknpZ1ry3Lx1yqhe8slex3H+SGt1ZUcqK+WSIJkqs4jtzPs4HGu11PX92yUivrFIaIh
9JiZ+W7KB3CEZcojELRmOyj9YGO6p1GM3skMzB5Payhdb6eV67sorECz8bCPVXVlHOL5juUBN+vv
mFrRyOpcu+MBQoSCYhWkCHAWG5GRWuJt0Ys/haEenUV79OvlZOro6zFOINk7W3n9WiaIhxPrULMx
1JVx6zr9DY3TxRqTmzeZQT3Zx2nC1WRWBnzjnHz0OrfdTNnNNhP1e8oqSfbMaSJpi0DnN9XOx2Ek
BysjdEsW87ZxlsgFKpGaf+nMBSbN/wP3DODHKeqg55i1+NlDOtXnw8UcFH1a9+FHQFnopQvviSYy
GXA108VKcep7g32TqBFrP0EK28lIPMhAESmlaSEGN7mdPKIunH76JZKRHq1uz5IlQisjxIxp+x4T
gSQsNWMk19Qki/kkq3RBd9MgH10vVM+DCi7/Jgd+I2ZpThzr1ZL4t1JLHggMpc0H0/bssfKIGF+o
1wdygoZp1/sy/4ShlXsWb3TS4DP0s7sexcg3jlc86Ra5FHrTPNsLLgwj8Q6eVgIZGg3lPQXqCvdH
2tPTrOYzLzE4gJdir6i/fOaVorP3wrHZ68o+0NtuL0a+s6ODJa/vJOT0dG/mDZPFOhYa3845iSNN
rC4Oh/mjjmtrm8/f2F6A7aY6usPnS0b6oZkvwL/1GXPLQ2nx+8f4Dwbik+szdvY9CIaDyI9QzZ01
fPdEuBis5rCFH3OfH0VThtwa+8XMPzDZb2yr/+nYS5rEP6ABBpOoGHoRGiS2fqjH/NAaXNKaOzPL
pERVEEI8h27HrZbKNHD98jJBQdUebrq78LivTlbbhe6kBc7AVdDq1vNYeHj/qX/sQHvT5s/UuB8w
X8vGHqZtZokCJ9l4sQheOOazg46uCbWZmbKz8HL5UZEtRAin6OZ8/cVdUq713PyBa3jLe3fvmSN1
uzjhBO17IAxyuRIL9tPF7EpiguFw8HRjlS335ZTFr2N191VlVUQhyLuVdxzZbrJ3OG3ianhpHJBC
n6UnXtCpCPGySKznTm/++NNKxaMJDTzYa7NdreI3Jp4IwMTnzovnOzAND+ZUcyimhQNsnX76Jb8q
PUEJxuyPY+YB0P1BKWzSYiwDzNMAXFlF14Xd7DBA7zUNTMHLcfsX1kOC6ZaE9y9r5iaYU+/UNmA1
Lc3utDcj55XfFE6DeepllED6bRE/7/vUurlDxsqtLc89uPEyZG9z22LWovSu9R2khW52WzqR7SWn
JREgQKVeOflh0pveW+nmPY7n5mfoHUQaU7dH+nJoHRhEtbQYLQbWa1tQGqRb0ZDNBwEt5iwinGZ7
q7llqDSsoTBeeE+hUZGHQ4L3t54kGzT38H2Wfah6tIOljd96+EwV3hu9JYCn/kmd4b0wIYh7eFrf
GE61RF7l69/Mg5saP4W0uEmrLvkkroFC7kx7zmUdQmGfYDToWUEn3VbmwXcR3TZEb0zMWEPWYahG
+5iOdlgXdGZLAPxx7HYrVnZRzAHgF+WT1bVBd5AN+s5oiyOUKZEUVhwms/eG8bOEPOkgAgqgI7k+
ocfdTTqWhUzikh7q/kUWvOQ6DjL2+r1HNPvIoraZYz2SVQ77UM/Pck4QgXlMUPVHNc3HMUcpvCbT
B8a7Y0LfrKhaUNPR5VzKbqmk37fB4pkUcSCopssH7bg063agSruTxY+Wrde6QeON7B4bdXbsHGIr
NVD7FUc5R7uFoBG3mFuKm6YQuzn89NFk9DJ7JMMZEoccpVDq+2zh2SO85Hvbs1xP6rlyLOhJ2N6J
EB0ac71XXrN/q60/oHMK8r6OFrPaaUZ/YxL9qHE+bocEEKdRYG7Ej+5ql7PXHqidNpg5aoJk0r6M
fMkVrle/8+p8aUZ6wXVJEBht07VrX3P/p+yRf8wobBRluFhj8wdXtscEN6JluVzONMagB71KZz5U
Nu5YjMilTG92nh1gG/cFaUNdw8uK3CwQhHJYqTgLuLIslQ9Ws3wjaQV3zw8GHkViyra1QBTP8rZa
SDXIrkO4Jm/lbF7MZPpq/YJPyHxxCVeqc1DBugNngVu4jiytPm7trZm3B1DesNK679oWHwbOwHUt
2hD6bZdqBOKipZ6hMdXQ/zS28WBJFWV5NWzJoRGbyRe3ujGObVYCUuEzd6W4ywiz5UzjJj3EHfAC
KM8167HgoG3bOOiAekcztm3RRgK19RBnRA/YezcbDkPbgpNVkprzRj2LxWGiLz7ae9aaTT5I6/LV
Ieerb/qPpl5ek9I8L0ZNv4hjfc7SO6TwUh4TCDd4/ajiLqoLC7nxdK3c+ZZp9sG2VJgCaPS69Vjh
aU5tguSq8taLCUWP+zJONtOQA+8df4x5+uRI2qI7LB/tIHd+PT5qpoxisz5o0tmXJhqZAUk29c4W
eWg8GJQNiJ0R/hIUdm+DQvGpTr2JDKdBVgJZbjXtp9YNUKpYkzdKeCeNwDGL9ucx5dDRDARhrtYd
EMRJrHrrIwEp09ZuEEtgWIRuA3KaIQL1o4izZaMRgjenkjwjwp7hmyXimpzgiBI5bGUxjnBOxN4s
WLTNY4FryZmwAKJfjSpzPvnS38lYjfx88ePZDFam7YVosQ5jgTxVzxl8WrhWvazPtdHZUWb7rFP+
h1zbKohbvwYV7TH2WEej7z7x49+/sIiTmyQaHURJgyJIQnGOmaCJ050DzAOjIGPFdV4dFzkL4pk/
eWr9MRakRzL7MFtS3laiRbIx/y5T459voQcSRPZMbhxJ5X9jM3ig9wV1FEaGuPFv2CbPawNZujSB
6ASl7t2/ksZrUamTjcQgX/Srh8pmt+SC+yxnpIDGuivMXjM9h2UHgxoMWFtsocc0K95sMT2Di5zX
1kZe6WyXfNp2JNBrgrPZHfqjGuI64NT8Ncc1EhaMq14uiOIH+zF1TRhb8SRS2M61fwagQ0G0iO8c
jTGoaPwgUlirVh9CrNwhPi0Re4d4kG+2jf8MqobstZJouPt52XwVVUUIiqNHVrG8j2bykjXtsz2S
sIlPsr5zW479mhgxBkEkqvB97+DHL0sFGbHkzd2Jom1nYs82y9j9c9LpNiPbYCyDER0mympXGqns
ajrboh4hJliSirolOiW/9UPxprnDb+V7t0bxdx+JuesX5jjk9J6p/zOy6bFbXM7XbEQ4VxzpOd/b
nN/IuadtlZpTIGycjGVKcKBmqSDx052fp/Ou8NMWSqQFgu0RZ5VrmhD0wW9cEyL0cOqjZ0LtlKNF
wsPwlmryy7t/s1KQB2PNcJLgGBC8ZURsYWnHAVhFLE89tiwOztTIQl1PELUvAVmxaahG5xX46rEa
8ovd6eG8uM/FAHHkZbh2KLGM48SFUF6PQp+vWVFiLFRVezRbFPOjQcBdnMwXgyAnvMoYIZS39Qax
q5MhqupK3VeTMSCyLMJo9dL6w9ElRgCfc/+RGF0QFzyMVvVhERdloDeGHRoz5iVsOA7oSBUuNtt1
ncIaGubdafQPDXSzycm3lekQtA4Fl0M6bA1Km6Rd/IlXwj9886Lb04fpzW+F2R8AV2HV1M5Zqr3Z
5/fnPTMmVa8iLt81PduDBT2Ww12NhjDDXrbDQmp3fBfqT2CJool/F+tuS11/9Fp703zkDaO2Prua
3NsZkjWYWl4RCzaAAbCwPyzF9ttbbljm/cuMIl1rdc7Rub1hYsuJ5Kg+VVPxZ1XDR6t7gT455DXV
Mpyt6t0FOt3rDsiIh3rM+//tRD2O04vGQIClmZiUWZgaaQsxWXbYMghE3Ka6/hC3pb4bk/rPzGpb
aDMxedN+KuOvyXdfu6mpyG/xv+sYVbPjmgeBk36U8hGLBlEHVLmvEhiy0fDJWN5fN0ku5qqQiU2U
WSTZoQfiddnZ135uDjqsnGhJJkt1u+KGnvAPVjur1D41pw+MFFET+PQpy+XB0J1/Y8Mm6GbszDJv
gqqBQyqZxChbesvyPsKMBaNZRiO/Qs3992Q2n0MChg8r05V11HOrb03Xv/qOHVXlGGTm/I3k5GgP
3MBWVYHsL+U/2RuvS3Pf/Xica5oDwJdXY4ZuSWUctmRobFaObA83H/eneRZ9eZsHl1zPbJciZ4j7
5SXBr8tCl94MMT2pPv3C3wxf7P4dBDJMJxujpWyDYoRawnwOlxfj6NXTfZVeu8nVgbb4s8Gi4VzX
yKvqSBvSoyBPYAvZdtRiN2hIygHb40LrVIBt6K5EcuUjTkbsMCu5FMOCFrBIzWtpNq9VB7Hl1wcn
Kb/jKsdkIZ3PtjFJc6lOJaIO183DWtbP9jA/ZlxeQEmIyTE5bzLRzhuwo0vNqANE97e1GkxNqb3v
lXGzYsJZjXJ9m6z5sgo4s5qnr2F835gptvo4trfLsL7g3v7wSnI+cgPZxoieMxb7VE0P8PyPQNOH
wTFfezXfG7GX0MRePLdxNDF7hbGZQZ7F2Q8ymUNjGhHK6JNJhDP27asAxWSfD5wRxb1iU9Pdatet
5TkZAbkN9IqJsqlOSEjPQe6TT9WR/pFw1UhEgodyy/nBs4azo2eveeEzzA/Helg+sNAHzUyyAuq7
BOYVLLvpgyGfHqlY2uVdcXDR4Yxx9ZK52V9tcHclouZSyIfFSNAugtyotD2lmvouzeTc9slrtXbG
Q1WU9zQcoS7Z2j5glFORPy/HpGiv2KvJm7TI7dASONxZBrboxTZ3WeRp0KJ9zbSep0q9NlACh9Fo
xw0RRvbRKlgUbMe/6A5CRynv9d0jlshErG+eC3ZetPrzPGp5sLDNkt3gguGuqLTSJTI868nuSBYe
xunMi8hHlBlBlg5ya63JKXeak4+imOCTHRmTe2cF74BxOOcSpTuyMiQu+BnHLCBMK9n74AhVbUYJ
uTSEeB1WYggs6+5xhAsnVueonOEZfx76hyqF1gent+/Ye7JeySVDv4SoiKCOaLzzu0SZNcgTRatj
Omcds/1XYlB3SfXTotSfp4x9FyYtX3wuM1ceUbdY22XGStKhVyBLZnmxZXcQ3P2F4dMSuKhb0Zd/
iyb/RYPj73y7+EDme5fQnYqBqBVodOp8/BCNJ9Mf+d2Dc9B7FpbCTkN/nDT2FQt5M8ZXh+50ZnVb
ftpgxZar5LMqrTzq4THYvLtoVEgN1olwsXndgjIjg56doMooI5pd6mHX9ZRbhNmlbvOAcK7bJiah
Jd7sPBajdRtj/9aQctFqKAVmPKwblYv3CdXcrjJIsnTlE6s2Sj3SEMjneyzJ0Nqg/H/O8uKvYMkL
urgkDiI/+z1vMLrF7eImkVmvaUCcJiojPYAPvth1A/+vvI/RMUJ3GdXmjqo0Mt3VREUNd1cSYViq
MfdjYSAIumt5tKDOi6d4yA8a6iyGejYv0oIMLfJAPkujOCQiPvGFDpce0YJFUo6MW5Im0SKnuQic
qjmZZg5WdU/4BRVMWgew6p4DDnAsm8t818mng/vmWu1uqBpK6obd2OCbmw2EIST3GtN6Kpf1lpM4
Yup+HwnkCnzf2e+NhfwR9BY+gy+heAauVRrn0m0OTMvxzcuHYfXRVCYUkxulwFd7HGq3yV9xY6Et
nohSS0wL0oycHJ5HwZp1d9VWLVHYKWdeIbhPjA/O29dcZe95vdpBO4gnVXZXr0JLbBo6SNXwTkv7
91rXUFFp0Fv+G+bdPzIfXnoCzHRb67dx32/XMf3QSNJLLVSvhrIDIngAJmbkZUO/ner4xMbcg0rH
hDnmnb9fOsRLwl6PdZZi9CCuQ436P1bbDdIstUHZiPmqjLpcZ/3TnXMyl6TDGH+rwmAyW4IKUE1o
9fF/+6Xt3icgdXIKA0Bv3nlzDSs6bMZJ4isZI9/nNHa/68F4N9zij6YgMLX1e1QFxrNpfB3lxzAj
dzF05HvErckglxNj7PLpOUlQ+PVuNebXsmMV5cS8Av0EZaG/JINEvgSmT9ZvaJfTDSZsDPsK/tp0
60cjaT8zWqf9ZUQtrn48H2ChtzHVxrBnfp/etL45A828zwUiUcJhhhYKp7VhNuOCbz6Ocqfdmon9
hlMkEkg2ExDL2hChTv0tg/JOI2bUdfhccLMWFuerBJ+NAf1MItwDkSZnd81+1mJiewJrIXAvF/PF
T4sXJborbppgNahD6LJLzhKHhXUH8YXtxbs0hXEZVXzEMX4sjSbwvfW4sIl1jTjpY3Zphfd3klXU
JslOS9KPptFvbrY844M+x4X7ClV+PwPJzbGqXbUML2qQP3VDYjXEfyWWX2dkUUyr+Iyt+VN0qDi6
9SwHyEKivGU5P5pxjlN5/iht92P00r+CfKOFDEEkuqgtKwuIAw0xCkt8l1cxsyVl6dc4Dze3MHaq
BuX2s4s2A8oJ49X2sIOaAEfxQoAUz32Do4F49sV7nDTSiEfjNCbzMVaSQKXl74LjtJY5UjJ72Dr4
p3L/0ZU5R4sK+LWBnrDhaFbxTVDpk2eu+UZyp5V9z4nUh5Xy9jKHHcmn5z6RgKQOCUwNhmaSCoqd
NPyg1YwD4c7Yh3v7YuRMOdk9ri83jFPmaO4GZ2cE0PXgjMg9psrdKQouN4aeJpHmIxgqiuIHwOSS
4ohutOxznZiR6tHbYVg4NiYcHaYB3Ex8wdNp3illRmNSMgLZl0m6jz3Bp54B0Z5qRg7rxqiOSiVE
R1RgnnRuU158egmAQm6ch3nFbp4Cx3i/q2U/IMQIM689FTDSIh9ORryAChHDLnX/hE1u5wt6kjkQ
IGCz9Q18jds5+UTcGdrDv8ofyBigNMdKrS+389WGOV6FOf9/r6NlWlcq2ugbvdBLxVfAZpFkjKJU
D9e1R0sW8RxPTdweMKR96F3xz7SLL4aScTvRySnTPsKyTQIi4warYjwipVl5m0s7WuNm34kOQ4n4
dQkoHQZ7y256TiTJg6Uqr36sfq0hbba1wiike/BGSQoUbyHn0RVhptQ+aaV/1FKb6x4sy/GGW+oR
g5bV48lyxndMrQY1v+K1LM1/aNV2uRzRZ5Pubmj+FncX0l5i8Zbuq5bx50w0eefNv0hjibWwqHFw
uirgHjobzaDusT4IlFTEJwSPHH/l/cxt2LIo1MtWaQseS+x6TgIZqacejh/EQavmFYBpaJMA44+6
tMlnnPSoMXAGj0X16zIQShvEZLLBeVJs7EFp568C4zxfgHI3AuhZI3YPrX7S/OZHt+e9bWZ4rpaB
aGGUY4Z/9BUnvEjO9lBe1aTdHKH9rrw7qykAEVqHn9uSBCcNoi3bL7G2Zyuhade3AViJqn5Qhfky
9P4x9vSrvmZBZfi3fvTeSYd6rWa5F1Z87iTov2FrQ1AaQDK9n6M8Gspd2VlQN029zaAUxlY4ZGeJ
R5GIXZbIoPBQGppPxfLUCdaj8gevUxaR9Hr3wEW9a0Waqs8u7Oicrbd+znMCiFKSv1L/D99/kP+c
UcR/XdMmD0FyylNToDEQ0xoKhlQPZpgn+OJILd4m8jOvkp2jtb/GHTQT+YSayACE06cueRQa9iBn
0M9KWkVITOt3VUwvWHUeOqQdU72cC5MuWcP7zY1h15fLTpFBFsR4pz1bxxdnq7DE38s05h9QiOHX
SIeDWxMK7nSC2DZSeGZPIy5qOVJ0gtQxv073HOsVDbeb5HttSYgjguP2qpwUUxeJvhdmWYH1Xgxs
9HN6hAxtMX+qkECJfxpUuEngAsoTUjdAMTno93fxSZs2T46uXYqKPdZtoi65B9vNW96Us2uUUNYN
hVsZYZ4iGbYlz2myUCjgTG77EXNfPG5cMe26xdw75Nc0gk94vTdjL8RDLaHP9dmn9VfcoKOzBJHA
E2XGZFd8CvbBrdEnz17ahPlQpAiegJ+I07+W/NTteHdzouwIdMlVQ/N6gKCVdCwRcYv+geL8q2xv
N+rdQ6lScral85Pr7L9FBqmhvGe5Em1ckgeMhwmpjD2Br6AVAbt6dXMoqsYatq23vAK+IVRAaBtX
oDdDIiJ9AjzLFzPyYoskbP+ajOj2wOg+yoxbwKppyjBPDqbQu+7v3Fbdtxxg17LCelJ5spvr+oz1
A0prdr/5AIaNu0h+7cRJRN3fzmy0SA7wVDkbiiHNAzsPgw8a5M4br1Olr/cAv13iGIBJ+PJisKxV
iu+qqrj80YKDd6PgSHsQteG4rtxjU74Adc3ZI1mFYTcT3guAXa8EZXUxU80w6M+cEi8YLJnkBWzz
EE1J/bS48CeN7B+03r4Rh89LkPFqMKoFWItB5hZwIuuK2/u4eEnUKu+9Mfs2gNu+zXNz0xyApdl6
wFQFFYtfnLizva5z0yU6DnGv6cFUvK/SgrzyeGMMt2XCiBlzLf/R07xo0ZfvTMT7qfaevJKkH/Jv
XQO41x3DtHGOk8kfxn+zyoO7O+BeC9FXAsl2Yfs3vVNHy6Nlwu2NTz3r/zgFUlaCBH7WGq9BKZa/
xHjuyR+4qHsgCQY7XNJrc0a18ibGHHHLvDJJeo/k5oR9A2Dftxf+Tg9+3R87rwgNKtJ49vl7DNgW
6qK+tNlyrWLGmSL915QWuarugyMQERoY7wfqaNbFEgQfAYvGmXnzXD2UqcApVocZcyWurVfpGg/a
+j/7Yx8SS+LmMKOS8ncmHDI2Wu52ue8Xd29SDYKKSg3q1yzrkMJKdqRyiXTHPtmEjNTCRRkknjMn
+ZYuKUii+m1T6W2AJz5NOi1Dfen/4+xMlhtHoiX7L71+MMM8LHpDEgRIiprnDUyZqcQ8z/j6PlRv
VCiBfFbLKqsiBCBwI+KG+/Ff0cRPmoGPrmbYKJPlDIQZpWjNYl2wi8xEOMhuk+rc1BABfI+DlTRP
2AOSCSIq7inwgllbQ0XMHro+bTzhhX10MUQHVpjWKpuiO9+CJmiaD6g/7jgKtsc2QlnfswPZTKwB
yyFwcg6jS12g94whHrfUOiC+Bt3hXZap+5pEl6qDojopJ9HTi4KVHNDhLgkg3LdaiZxE3JHJts37
6BBFwcHq2odQi19wLnurvGQ+7SUM/L+zqN0pDdr+0dujx7+PRIRjUf9qihwmYxq8iwylXSMU++i9
mgIALpo+Mt5W8YWwnl3V8Fm25bAGTrkrOPgZauxXvXGV0a2SMaHWuY6BDLbjSbMlg8ZsWoPohe5G
F03PTuXsWEcwpUOEwUYvvfe4/nFDnawOw04VyWwIxfpKyZQ3HZ2QUQ5XaVbcVx4KNxrw2MuQLQt+
/QY5+KDmpL3rLFMEIrXWkem9SgFOaVyPFPnYdOpkDLaRP/1WinQTYu82Sug3bGSPUE9KFN1axIrS
Gjl7Ul/NqjjQxOtPoM7PSaiczMMPOaDklv3or9SrNSoainsslXclYj/mu0ciJ/ayp70UYTWuw5QJ
QwHyJwYSuEEfk62JET+KWFLSn1ftgimNAczgbO5wQx5aH4dYNDxPRlLu8pEzpyA39zi838CX79QB
Lh66LV9QEjvDWyJX02Mt5egT+ZusccTwEzIkwpsMhIslS4dxyh+A1dwmgHSh8tS/EyP4MwJw2Spd
8GH0cr+WZKK5avm9YlnZWjp+mAQSoGrsOKcqcCshvPTICIsTiOstbRGwjwmiVmjrOyV8tThL6Uf1
tjECAUGtehR03KYhm8aVpHu7HC1UgcJZFQoI+DzgLm7utDwnfKHBZBndSalwCOs8tKeRiTLDMxQo
0ac+5I+5MJEIQYsOi4v6Mp2C2DkD4jxsyO7VPmFiasd3xaTnEgptx95afa17714a61+dD6A00nV9
rXIZT0ZE0Pu/JlYkCQoPGn0FDq1a/rA46ax8Vk+4lA46sQCwkYFx64E76kh081IJAUypNaeaoRN2
3l07qfc04660Iuf+2NnEQuQmNdCupoL+metPnNA9JLrFGWh+rxPdsO4ng/XY9GFZguf4mmIPvsKw
oWGdkMS1aiuE8BXdNnugcUkfw9h4PuJERW348BHNWBEZU1MA0b43b4SeFh3uPI53WxAkBMatNEF/
kXvOCzmGeT+pFQBZ/U7rUSexlWm8qTE/1ekjIQaISwjkWw9EE6xFnZirykOiGvN/YurYoHlkalP9
ZyJJNrml35Y93/6Au7XsOdOKBnopXfOQif51RtNqRX+IUtugfPD1vYmPeGXQwEEotC7TGNM3vuMs
aXAak/ojjHbk9W+jLkBlroiNoZvupKbkgHLYBpV5X8Nig9q+9QZx3w/RgRtKuU/2m13LFN2rvxEp
s/EU1KtYMFDYd+GvrvR42hr1lP09XTOOCqJKvLMEiAxQmm3flPeFF+1zb+LvieV3JRNvKbG3TZR/
5jR6zieqLWXDzTII0xFUJ1sqH7CaDkmSGbE2rmNJ2p3/eWkh41CcRRBGkWIJGV4AN3uNnzFd2DA1
1taHdpScdqNvK8dbsxK8EOKmLAXqzUKQrUIJSfhARJlOOaennf6Oc+sJ6Q3nFKUGS3ngNLmoflVs
mNmWnXbGdYTHCWRFkhWgeEKOOyRB/zRliMY4aJs1BbLcKvnJ1VknD30jfyhDA6GVJaIaUb5bWf/d
Ct6t0Fi/q3D6iKz2mIyQfIb0quiQC2WAVS48zNNL+XdCnWmd8hF/f9yHmV//3/8j/Y88UtuqOD7l
BZqOaiOXOha2tNe3oksez+H8VX7O2KOB9c+LGOxpTdmEx6MH6WbIrJsUz/n5n5Z+Hm2mdQrJ/XYD
kPkHxBz8drtvbWUbH2Au3DcH3NLr5hkTNDTS1aXBsHSt04j8dq22ACuoo5J12OwDcCmlZ+iWFwba
z6GH0H//+dsBgDOsDAhO0ZTufYCnPo32cBvSbx1KSkF04ev8yqL96Y2fXtK3m4grBTc9JyYOeSpX
KjuurxdPKNqawIj0ddrjmrQcemZr1tAXcnGlpWE2C0I0vSEfQVIITpcOzmSUVykzaW1ysHayFyRt
+KrlEb0nVBCm92jU/RaPiXfh0Uo/f8OmNatII+vPUewZ5PqTfz1tyDL+tK5ZHT2NW3EjulKzOT8Y
f65MpjWrTGVKd87TFN81NRxbGFLh+KkfHJ2zKRgvxMEvjZNZPZKhBKqpmAhO4hn3banexbK81XEg
AZG0BTndqoJy6a0tjHdzVhxQt41hWdTY/wvBNogybDJ15SvibWcpFuEijQta4bbOoNT5ak6nQ3gf
5fFh4ujHMyFvaF1/4cmqDM4fBq0++zp0+tB5p3FqEsKbINAwH+oL38PPQbCmOatNLeLsdBBzEnN1
8zav898Yf+hstDcxBOkw8Fhpb5GpXhiKC/dhzqqV2fmxWGOtgzSVM9TF7ZQ2F25kYV40zVl1ago9
KwNfExzzHRsHx8P6Hr2uHa+lZANjGdKJ5uhboMN/euPCNRcGozl7LW1UwYNKqSUeS9zOOlr+rdJ8
kr7JKb9dyHfnP6ul79c8Pc1vJQtnHg6c0gxc76m1zX3tMBrFdatQ4zmAske3V50Ll1p6QbNC1QQc
wfg9l8peiWCsdqkdbWhNPSHwG9ZABDfCTrwUELt0rVlZUvoCGbM/eI7U3JXqpxdfmhOXfnhWhyov
jCyrJ51Xu6EJTE546mPIXxc2aqx19j59hg+XKvvSpWblKGY7o1YClxpBfnWJE8gP/+1NGLPiA+7D
89EIMGVsZSKgYzvYKtdIfJzAlQ/GG/vmC4N4If/bNGYlgIZdXPR+xx7njjNZDE7r9oh4/9rbjbfD
HmGj5ZwGmX7dvZ2/t4W6asyqgKqKQTvEheAYEx11L3S16AXHuXv+15eWRMasEGS1MIV1253WdEi4
N8kGwAxxucb9CHtt1dmnuV24hS92/noLRcCYFYEsnXzRxPFPTVPWRvV4agE3yMYq0l6hy3jlpW9z
YRo3TmPwWxmIdauJJxJi3GHr34vP4ArdcE3L+VaxE/t/kQe/9HpmNcDXx2ZUlOD0+cig0dglPso2
Ugzbsuut/2f6S1jA5UT4hUWDMasCcpCPcTtVgQseCpZgKBw7b3SssXky0/7SEF+6yKwiTHJUsquk
x6/c6E7MHvnGc/R1tBXWmSvdNdqW9qKDvji/MAYXyoIxKwtCFZp0hdDIGFNGzi3dYePz/GhbmK/1
WVmQasDVasj6J9qFruTqO/qYduXU/+0P10+D/NsYk4xeT/KSWlDlmSOYaBzN3fk/XFaW/vTZZz9y
hI1RtxIcORlRA5jpbymuHmlQ9bcAfu0mo4sOHJ0mgFxuwilxytIj5UsptyO9E2PEJgcxJkve0zK7
otHwmQitk+YAyTkcajGsNuWIpa7Z0NLaYRwWjpNRPwlD/ScqfDJGed0Jm9G+S68DiznaN0BrtEN6
z+88DDFtewXYfpKgT4YQg+CW72yqrusIfJykr8sK78RkDCjdBE7b2NMeOkl+N7rm19jAPc2xwFoE
bdeAtrHi6Cf/y0OJbnZI9TuIA3ZC6PNImkBugseXza08FTdWLA+b1s+fqnZ0PY6ypTC4LUra5WGE
xh/CBg9Ex/iV0j+rC93NYDM8JGm60wpEPHUmuqRC3kc5fsE4qVTAAvFtnCMHEQ0UjLQoY1D0sXxX
D7WxiUt2g6lPyKoK+6qc/MdTtowxWk+yqDzGxnDAZORECF8na4IkLVrvaize+oH2KxiT36kh2l2q
bwVZ5YAr+QQNtpFOrIepvUk1EV+yZ35IIVpo1W+QbfjrvimwmQTtHyOrpc2YK39odD5J8CaIUsoc
I5PeTXTGXSjdmYL6WFb53hQ53sGvqWjIwvJIvasVzrtUg69WHBQX7dUxmFQnSLDGM0g2RVo5XRUe
rLZ+N+TsPvaLN9I2frVcjY5c7iQViSA1BGW4cCs9sNxUV66B49z1I/fep24VG0cyH8DpPwR99dfv
m4eo5yRaRSqdCWkJtEbB2zD2Dn7+v2o9CVtES4/IZTnZrd2xrxG4TXSUrG07pc/t6U81YLPkmeL2
Q/vkt4TiBBHqayUO7TEXcYhV8W2t4Wxs9fIxjiIwOaQDHHNOdjEdtXY9AXvmQ39sorHcmCqe/kax
XpuQQ1oAR6mR7Op++qNPmFU1/zYtzSd06BtCo7YCKLf6dCA75e3NAHq9UVF5qCaTnzC1Ji5T6JqC
QBbZMCGg1kpk3xhly4MQCDdSgSWKk6cnyD21m/rNQyBEB7GId5GQHxOYkAQeYEk0nxCDvxoegGes
MkpE0xHcBPwuiLfgbjBRNe/+pKLCk2A9Gz6NaX180Xww44kH7e98SVmosvpsom/ga7MXZFc05fVN
Yw5vA2ep5396aTehzybbQmcYq00duAlwMZps4R1WVU5jkDrnq+4ZApGr7Dguu9Eu1MeFKUqfzbrU
WxVjZhm5tTwQsYpaXenjl7YUwdv26wt3dZpUf9pHzibbzFJGcixO3bxn0zG2RKytFUe4I8NpTazR
hassvZbZZKsZZiONvRq6J4h2nL6l4aWXsvTLs2k1AYwBrhhnY4dBelW8KYd83WHQWmv77lplXSzc
Gpvzj2rhUtpsnm0DkSayx2IrMZGfSuuU4nH+lxdetDabYjmJgGxZ6RiZzc4mI1FsLGQlr3516Smd
RswPL1kz/jmHZx0pQogL2dJLUOT6GEFNg9xWkfdCW3GeiommMkqnrrSrwZreM8heWjvFiO7MCyNg
YQWpzT5MLaqSgA4wy58QtQuO9VIWgOUOt+ef4FI7TZstuQUv0xN4Knycu2aX3qXreJ09E8u3Kmja
yffnr3J6XD89xtPI+LYU8oKoJNMyC92Ep7VO5eZKM5J0xYkUMhjvyRqKp/MXkpbG2ulFfrsSSJSO
VnrjY20PMInXzZ7zyquuFV7rAF1olGBXAfHwKOTGH45tdnIs7EK6dl2Dr3q8tPRbWJ5ps9oABzCx
VJXdWNOY90Gh21mg8P0a6h/qPXA1P/4c+vyXOpYXHvDia5wVilKRVU7EGSZE1DGp2dE2dMSdv2O2
2BACb59/vOrp5356kbOq0VjkK486cDsgBFdYcR4UYjTp55UwnYObWiZlS1WeAT19CAotIpXllDn9
FYIckjTm5pLDb0Tr9b1ZlFeK3Fy3EbBy2gssaIjW3pg6msO6gRandBaAb5LYyr57Uz14zZPivQqh
+CAWgG3Fpt41bXlS7+UgZ8nGUQWuxyx6kGIRtFXRA74r3RgtMTZ+KKXnH8BCwVFnpWySjEEOgf64
CNaI/jBRYYZrFWuSET6fv8LCAFZnJc0yBT2tMbSz9u2Jd4FEbDQP539aPg2/H96eOqtmiSKodcda
0u0EcCNJKu+wM228yfoz5hinQuQFtteGmPutz1Q1TdtAP9+AsSUSSHrs8UxHFp50Ld33xpucxLta
UTac40MfDm2ju/T1LJQ8dVbyCH8HfNL1DDKwMJoCrKMGcXphCC99Kerpqt8qhJ5Wij8gZ3c1P13D
V1hlPqFZVnHQUqB3RXgLDgd/dPgQjfGxlXK4TP31+RewdGOzMkjG62hkAd0AaPkNGRKlyYmqfGFo
Lv34rPKJZUjCo5gFblBDZ3zW/F1+qZW59NOn8fTtkUmtSHhUyARukIVKlBIR9bbwdv6ZLL6PWeWK
5DHzZCUKXdVpdqAKtlAq4H9svxZSG2Bp//E6s9Kl4QYfSBUKXPOp2XgO291jdSjs6F7cFE50acGw
UCC/NuzfHhVn/D3E/zF0o4SU1hHHEFLSZ2ToBBhIE5EhRqjCPNHvGwLf0Y4C50UEtTt/jwu1Q5nV
jn70857cEQKNZOQWMonydQoi8fyPL5Q+ZVY8AB7pqnZieEx1Y49J/qHF2tY/4XwF7e78JRbGmTL7
8A08wnrc6D7bxzt0jGu/3DdSvflvP3666Lc347fsU2uNj08yfhfIUkrrY/AC+/yPLz352ZcNNkBk
Oc1mIJOktdHAHrjUUl56JrPPWtGnQUQoErqWPG2zxpaA/vUv5/9qaWm0zj5sTTMbPyXgx6k23QaT
x2o4+FfiFmGfI2zPX2Ppycw+7wbsfEEiOZJgVdzUOik/4uv5X15YZCmzD1pNQxT2URC45GEBsE9r
xLkyqjG1sDZBg7CtC9uXDK1gyMrj/CWXipU8m/8NYgjITKQfDv55Sx8L3vy62Xe2vh1dCLrxhRez
8K3Jsw+5MAYzxKjN0RFAxjxW7AKNypRNtmwWF761hfcizz7nZEh8kKZ8Dt6A8U7+BDt74RmdfuGH
VYY8+4oTT8tG2FuRK+5BckmVm1+r63o9HYJN8AsUD+Ym66+/Pu0vLm2TpdM7/+mas49bz2IJempz
mkSIpNymTrsdOKBqLjZzF9/87AvPmPp8QgUD9/Tmw0Ns67v6lQBWREL+ZvqPk6E8+9oxt2WRqmmB
i0uUlPDTSj53lGuok9kHORaOcWGmUBbKytcS8Vs1NKY+QbRfcnpM6tsm6cxHKGZbdSRDE+zWba6T
zarmybuHewAolgLi4qS6PzG307q/mhD/9rFuK2An13U/fiRCmq5oTq1K4BQInmUEdHgIzJAMWuKR
aEJnlfiUoV9Iqb0SAQasc//EdVO6ii49+8pwrfbhjRLJwILFS5/rQn2TZ8UHCkZFH48JESUmnysY
F/qpm3ajokkiAPrCgD+9nJ8G36wQKaklp1PJ0KjIPneyrbfzrxpu0uk3DPM7YaP8x+EhzcpPWYuq
MUUTB5mv+n7YTa5yLxxPWzx6aIdLH9NC8flS+3wbGmFJp77TPAHXwE3qq5sStsLUux7pVRce2EKF
+Do9/XYFH+ysl6OZdFmuRttsINNegLdT5H6M27aytpw8KKRm9hvOUEBD98KuKuNnmj1XsQrOLM/N
61I0OjhhFkau8tJh96m8/vAivxqY3/6uLM4kISOkh2/cvw8/pNfhKt43v4Bab9kW7AnJccYd6VCO
cuEzXLrgrGx5pa/KKfB+NyhwD2btRka+6mNH8YlYMwkZvLj6WTqZ/mqYfLs3NVbNngMjNlVNJF35
Iy4ZjVOTI7SjdS9YpAbEkjtkobrKddO6wsvhE71puaFo9bgg6y0+VkfCoykRDKtX44UnsNSw+RJq
fPu7CnAvo06rnGU5ZAebR7EmtML2XAJCqHjrcHtJu/XV/v3p9c5XOyXhz5nITCqb42+rse5p6m2L
ungrxOYVp/tDSiy3Po1O4JvXZOfailRvozx9mZTgWg/iQ0KTXx7aG03FsSMqkg2h++Qaw2bZmeaW
jG0QNwUuzzRGYI6SxKBDoYZ5zXuVr1KQjZ0focwGItNl6s6y9FeWE3Ccm99KPDwqpvpYDNonDhEI
lhg9UVhrMAUI7lt7EzuFoU/Fd40Vzxfk0aK5AdAPckE5IZQSb3ITHyVRXEo/gIAQiL0ZXjRgMFnl
fQZBth3K/hUhOjjD7jiS6nL+a/65XBhz1SQuhwmoRg41dszoe/7x5C3K/C0en/O/L321Iv/93gxr
tqAAlED6bogKWE7aR48EZilMOVPKMOsogt2q2uuQG7g66Avl6VNNYOxqkk0y/Mg6JIRLPyBMvR9g
sV6rI+z1LLxtiIpH2V6F62AwblSLmLY2x8VTTqlr6JiawJDBJcL7OPnPvqpMR2HsHyDc+kxrEGjb
JLobBm/b5UK6qSdoNGHYHYjI2Aai9WaG8WNgYBkahq0mV++5VF5x5nfyxcImmLYtZnbaJQDIvOjB
AHgIDoG4lWFstjphDUHSOHrdPVp6fucn2c6rhve6z64CTT56gfyaoWAnxOMXDHKgJ9mrPGImbNls
moRTUVnXUmBcFxkYQQFYZO83FQYX5E3+eN3pklul0W+ARoex/TWJQI80naB4kCCAONFBkRNGMtA4
+OgZu4Tk7BPMLPG2UZsPq6AmqTXKdGxOJomlHSZ8Y9spzRqcl511H1kv2BU7nylOSI2QCODJCS6p
MKICpq+UCE5AaYtE2nLAtFFpkfdScVcnv/GWHMs2fjOVGO/78KbI7e9EIiPBiAmxUVa1aG56iSJM
wq+mTW5zOnIWUadbqkQuqcY8ktmx3+2GrIUwo5ilm5KUY6YUMxkvjSJAcMstgTPFLa44KKEOBDu3
A5xLjtB2qn/rg90K2Ge7BqMB+qZcna6DEtyM5n8MEQypTujvolh5OD+mv2Sc/x7S6tey7FvVS1JL
K/HsZgQeRhtVBtdJXhfIz+HaMLV3VQO4AaerjfNhrUvA+1toxFFCBDA5tzRIf2dp8NZOw6FsqrWe
4QyvWmBI410O+ASPu7bD/Eq03FA7jVU9lnVyW8TlQYIzO6bUc2syVfCo9U5m/aUNyq3OG5rqehsA
j7Oq+jURPMg11m/i/ry1EfaOJmkcAUN3xObmQdrI+MDTN0/vj8IgXkHcuCbou8aeULDRU18xTjwp
E5VQJu0jZbNB3FpsV3AKChOgCRoCXVcOYazjiQs5BS1E+mxBSMApqC0BI+YqSEJbEaon0eIIL4xP
vQwr3RnFcE9u9i2py7d6r97XXkpEkfAXEMpDkwyf+aA63SDfGmXt4H91+6alg2w9KHAwRQMraxft
+UwiMg+a6VKBOq2+fnqZs62BGavDVIZ65EIB2GUbfx9BXd8STb8hfzhci1sSezcsanUcg+wTeZDn
R9FXX+SnC892CxaHCkKimIk7TPEVOG/mmuloSCcvD6XQSNe6ss+0987obSEmYAX20aQbqwj+ThVg
p1c3JkKLCeqv7O/VPr3rahAKsCRzX7MbP1hzYLeptd+RYNgeETJSbLhy81CJN3VGIM2NSPO7he4F
ffDCHf28MlTnG9+ha9WRpG7ggAqiU0CvstAQpKi5KfgD2W9v/I5kwuqKQNGVUsImM59URA599Qpc
kQN1XqoBn6hAEj5l0idxF9dRMG394WSmfimKh0iuGUQAxWUmq77aiYAnPdaeMRghMxrKlUCuOU0n
kOROKBQb66I/4ucdlzrfcMs9EchTBCu29E+ZN9FWY/pJ9EsH+Es/P5sk5bhQWnghkUsWN0YnO8M/
ivrrQsFa2P6q8mylqk5tXCUpP99teeHr8nMEZsDQVjju7n+Vl9ZoP3clVHn2KREqL2MZbGK3nkBI
02rRCYE3nfOja+E7nW+uk7yNwNh3sRuHzUaI15pXukUA+xli3yjtT8we7YK0fulSMqXiW33HDW1B
Zy5jF1rpFlwGLFz9V4OqZQgspx9oGOHbSbzs8/ydLb382T63Sb1Gb0L1BNUPgO/pcEiHBzQd6/M/
v/j2ZzvcFq5yLdVF7up3GD3syVV38o1wp63jLRCN/7YVUP+1u20yo7BUOWe37l/nH8OV5CKT/A1k
3xE3MNaO5YUW1cLjmu9wB1zTRKkRWGYRbQrq6kXo4idwwvb5x7X086fi9u3lDwMLcN8IE7eYDmmL
ZpaEhEqYLjymn9fb6nyTGk1mY3lmTjBuWW1O+2cv1D+JFoHhUObjpTf+c0NN/RIEf7sHiOsIHGLu
IRGJHUxBe5F724Y+MYPTtSiXu8hs9xVgDk3M788/tq/G7Q/T2XyLWgedDzUHx23NQeWqrt8zk3BH
RCrkHal0pEl+Yvu/by0cG4XPMjyppRcZohheFafyaxIti9zJa/ICJMtc9UVvi7340ZfCQR36d3Rr
Kzp4FF0mQhsgyUutgJPOC+lIrAQqxMl0fJDj5+9mYSab72t19nAY36scfYhp9/n0EEniJtcTlCQk
Y2rVhcssjbVZoZGwQzUknOeuQWRSQT8Pf4Mj58PV+btQfu6gqV8nB9/GgUT6QNhzROAGVjys+iR8
1dHhrUUh3zZFdYRY/ZHVA9b18cqaDpP8tw/APZONOemSshF1FXxb9jcWT0K2qdj3pvZAnvmW1QQ8
av261FKLhj14AkF4kAFeFlN4PdWnXYp555XmpzBYn+dvZelJzWpYDaOI1DHuJG7utfIB52WTXXhK
C+9aPM0C3x6SGcqlCck7d9H+H71BIPjcdDRFxA0bYZXRsgsNqoVbEGfHArk08UiahFsgJ6YVASd3
la2ll9aTSz8/q1ueJJNDNTBkgwT9LhsJWKEgZS48/4WpXZwtUCptEvCyl7mbdGAFNI+wDOs/Pv/T
DX17/mmhZHlTBNTzXt024h/RvElkf0O8l9U/nh89S694tjBB6Fl1Q8KUceoJ9T1O9hx7WhnCJ7PI
D4hRpF640EJ9F5V/3gxgaG0agV26YWFuC42lieato1RCbE16uWa6aOFX2K33TQmiz5SJTA+j56EC
cr2u5a0QFD3s4poSaZJ+KA0vDWEgJSzFBvd87SmvJK2vhPqULdUB5hgDfM5m5a8lv9wagL5GGDsg
9ctHTOE35vjXR+jqs6QY6ZCsNUMBZdz/MYIRu0nW3OStTv+fWCd/PCRWiiC7cQtQGgUvdwAmYTW0
OowH6JyQgnywgGZDUnlBrIk6uL1Pe4uwrY5ky2Hb9fXaigyoYl7xanrEd0IX09UUmetfGJBrdJwu
XNdjA82WU4aVIIl0yNhf6uwVUn2UtqVRXmhqLa14xFldLSe46mqYJqxFwIpuQlu4N7BtCU66zdbS
2/l3vfRJzJZtVumJ3LhnOWVxKI0nwbswky40VcnP+OcYSge8ARDGmL13NNmLLYRggVCpFfngnFcp
+ZbttHd/Sd/584iFYPzPq0H9jlRT6nJXmOIbAIIvcV3/atLG9azq0nR6+q1/rw2Uue+71vSonbQi
4YDPd5VD42oOHZH9Jd3Gz5+3Mm9iBl4g6FNN6Uuk5767GmAk1+lbkLDyaLsLX/bCmGIZ/s/nRORs
IOZRmbiW29Loxnu4JgBxz0nHhlCmCwuCrwXGT09qVgzzhFiVdspRqW7+/5kXyTHeo+KwPlyp6Mb3
4cv50bv0zGYlUe30SAt0Zr3A2OX1iP0DVOx0TEciSoO/56/xtfH76W5m1dAwVA30m0VyqHoFDw9g
17G2SuJYIEwNH53akeg90CcfNwbnmDR1NkbJx8rhgTYejeggCeBN4xRFiWOS76vI0UaiGQn3Tmy6
Cw9C0n5eJSlzV7g8dFkKpT6nMX+y46DUX0kpPrlc6ezCL5+9atz3IHZi39oHVeoW1hitoLukBLSR
iQVbtwOTCr7D2o2p8VxL0/GUtluHxaM0YRTVyDpQaffbLSArObUOyLEOJUc4TedToEIM/k3YQVOn
PuWxgeElATmYKmtz6B2D/QLXkSjYSgfkKAQCDJ7xw6RFHoTQg9Q6vx1i4zPMeDqeXt/VRkiX1CO6
ysuD1jUDj9hqsC4Ath7Sll6sqlx1xEU3Vncc8hjDz7Stan+btepdwCSAFoOmq5YIJP5qt2NPsthI
h3FllPKtEhKUkpX7Qpqc3HzmzGC6hjHz7ut0dvoYds6IIl0kMi/OyOssIePnTqirbiN06xBkVgDZ
HdoMjB+dvUAIuRZ8KbuVej14gisgesP9ZOdSSHQ6cUD0k5yeVnUSt5C7s5uxg99s0NjJ8kMgV3/N
Nn/POVsxS/VGMhTI0EP9oCnKfYSFKhbocmg0j32RpPOwtI1c3PRldrDqCkigqR3VkpS3svstjuOh
gHrthRDt1BZcSiMfwZvvRcN6QMR/TFOBtvdrXsZ0wOMdQffcpf/C6HjVenFHlOKLZGJINr0jG8hu
NVbqUxd6xJto4kYy/IMeeHvfyACnl/AUOtVpscVbEvmAeX5JFrD0Sc8mJMMnc0+u2Fvi+4xXekU3
fRCaP4lmEjIk2JKXCZvzH/ZiMZxNUWpaZaZ3KlPNprfVdWybb77DQsBpnOjp0kZ/qRjOsQMcWOik
ZY25K93EH0wcrmAryITe4XdvxEPvr8wL0s6FJzf3/hPsnpDe2LJqg2YYAOUcmw1YN1WlFl1S4C1d
4/Tvvy1zCZMWQwV6qBshIYzAn1UcDAgspGvbyi8spX9ekkAW+uc1dEnqRnLmeWAswAJduqVcXFiV
LEzhc4d/35m9b0U8omj3da7uojfZJvv2wpJN/rllwWHpP/90AiG1jGSE5Euhc9JmDUh6V/5eQd/k
9E5op+tmxcQgbtItC3nCzy81fJbubDZJWeIYeN4Ex+5rcULTitkWI+mlxYn05ZT6YRY0Z98ltrMk
kSs1d8O2S8lcDw4AufcYD+2sGj6JyLqKkvApa4IdPZsn/Jr1OjaBVZKRd0oNxbnSjA5uuU3QJ/s6
Hp8RQ9pmK9xAjiL6eKBO9mp0Y3oVdjoyklK/PfrkxlaiNa04pRTXZRc6bV6zxIPolseQ1URVh98l
pyup82xdBiWF0dkeImwXU0wKaJAcu3K4zsi6yE3hWrPKJ1O0OF8Q1fdKnzYQcMikFMUrIRrfxCzH
P1xEhC2P+l2ABRz8vWiXqXQKtTfuZB82HFD2fPJQzYbNldjjThG7DyHyOTDSSJqtw/ENiONTGUo6
9k4olUwvuqC9WML4lA3pS5aYT72OHUINHiSBEET8mmHtrXocp6DCogcF8WBL0H3Ff0mQL7hwooVc
dczfi579RqcL/AOM4KIF9jsM14oMmJA59bMZ46eh59A+xiG0GrP0qKkWHN+MTrwOuly7a9QRV6vi
6/RRvJUuyLY+dldm5992k3wziUjj5Eh2RBUUWjHeGFNzTaTuPR8jDGZZ4TSjk/WjkAhPJqTcTAn2
Hm+wJQXsdHh7LzfCTh8hhqpNSIASfuYRmCNnm2SFhDDa0s2UsJ3vK4dO7mPNYVmida901h/owrJn
kx9Ck61cf1+3zMy+1m1SjTQWbRp+N6r+OHjDL9mCvkX+JGe2lS1VMisOph7FjEKyQITnvG3IIEyI
Ga9I9IpxkmHlwJOpMRWaQ3EdSZN44UP/Mlv88DXMzfu6bw4kBmh0o8d+WyvhcWhhOOr9qrCq/Th2
jsrGs1fa1QgjsiYlTul9GHJkCBrBliMhUokzEp4JDXpUjNq/A7SzJeBoHWnGxh+JqJYq5Y5RwUmZ
0L/2tbwbA/HeEmosQgVoNwubs8mSKGvk0/kUob6Z/LdNiQ5mtdXjG207hk02HHS5hypt3oDUJkkc
PHWQGm4UxLC7iCiCj2eNukNc1KU5daECGrM6NBqgGkqZbbJv+YzZ5rULg8e2LB88iOaENIGoRqSn
SK5aJU/n5/HTruKndzHbJ7e8ilSR6dk3gm+n9V6vN2Yz2Od/fGFjaczKXkeYbV7Sa3Ej5TM0WEju
RZMI0Qvz0cIuWZmTBXL40v+Ps+tYbpxntk+EKmaQWwaJkiVnezzeoOwZmwBzTk9/D303/vCbYtVs
ZuGaokiERqP7hMpIUZEyHxRPCeBhUXk4TYGf8KrDeOZ3qGRudBy+6uY/jJOsNWBVNDWTGL8F8dCA
HZUnWL9qv/Mr/PuiQnNC+DZ1h2JjJaxkCrL0QK4Iq7Nb9GuK1lmimOLnKbtJLbKHz+G+AXzu8gSt
zL4lZSTRyE3atl8V++Y4wiJYy03svK2E54u48NOoSdmIUXDIikKMKIzjV1i8nXV+pWl3E2BaEzU+
6sHaRTBx66pHvdpXJPM65xlc6zh+ZM1LNNxM8IqIYQLV6kcKtdQI4iu47jh6eiC6ikTf9EFoA9Jg
PNhgwkefsLBZvF+8WDkssgoKucrSp9FS3V6Yu8sjtrbobCnvJVqvsEn5ylLiRyWAoO/waPuNP/kQ
pgexbbGI87Yyh5VsTha+Kec56yBhiiYEwE0wWUuirQbRyszLQjfwlJ6ykSIjsUHWadvruX8Cvmdj
jFbyKVnURsyxZgDxXoQddEs1tf2wB8gxJn1g2Owa6cZVndU3JOF3PZwTgTlBNtLDjkZRqvsmq+7Q
XIc2J6Yt0um4j+DXOmsI5pdfbi3NlCVxrHGwa4MQrMmuO6qN/loBERg5yWeZKVcFVNIdDtvEfHqO
FmXPuNkxJXuYB+sGZAUPbu/Xdh790QHxBpgaJtqQp4ijeKPtvDYry9+/3xB6JoBLRBnLEGeeHRLj
NFh3l797JRbLsmmNajrKTBCLe+uetYZrWE9pb7iD+nT5+SsQfl1WCYCVaFxY3cKuFjCrgAIQABoa
hP/h9QXV4eSugT/apG8IDa0MlKwQsFg925GOa04+3fIkP8RaubMKe+Nb1sZKOhRLioJQJvICeFrb
i5Rozy37mMEztnGs/cZwLc/6KTRKZyN1Ek7h9IbhQq6Fa88OSQtKXY2+n8TgJmV9aMzhhgDYR4jB
YQDzDLa1vlFkXPtAKYjVTmclZozzZYawe+fwa+iSPLKy2FFFCS5/4MpPyKIBCM5DruWYocgGY4Ts
hD262fAJbcutEVxZA7J4gDEkojSYhSMZKE4vikEZ0bUrAGV9dCg/gAX+7CH7YSRJOGTzU4NQIsrh
TSd5AMFrCJLbW6intReRTtG+VRwlixmWi/G3ifdl+94bG6H050fbcvs2TqNKAcYItHDYAqUjB2Ev
g1iCsREMf54k+2svf4s3tVaWKBRB8TBS+xcajbsycu6AIfQZ5xtfsCYyKjdXnZzausZA7UkiI5xV
swSmEJaX5TzARxoy+NV8GmooP1PtCt7BL6qZnlIbWQhX3GpaLKX56NcNL2EHrFxVWr7FBVsZWrkZ
O8CtqkfnBcS2qA3nav6dQzbJ5NrWdxs/bnCowf83lsNOrIN7InjKQHmcFG8+qW7hiT15hREj8ITl
fqt9szzwfyOJLTdmC5SQIMKEH3LKM2X+PD0QYH0psM4Z3Tg81sZq+fu3dcJyIHl1cyEQ65kPJQDf
aUuo2zvB5Vix9gXLEH57vDHUkEQy8AWFDbvBDDUGu/SG4m7kQCluzcdyifppmKTLlQkAtM6XYUpP
gAz79Q3fZd6fzo9+g6Tgb1Vg13gacuOxjOzacgQRoRWjiJ7Npie4eYv6zx6dKBjDaW+TQX5RYh5n
UsIbOXsQXCOuncL5W4WoJdyxdLag23N148vXFqJ00sDhJyIEToXhaGYAeqjCg0/f/eWZW9MGkjuV
HZD0WObQrYAEB4eolrf0xZZLWDu5AVhk4/MCMvs3ZQEqdyqh09/ndlRE8DqFiUb/Z9J8mLVd/pSf
1ziVO5QVigud0gFdiL405KkwWZoavddFt3HmriRIVC4xLypdtqaCBjF1wjdUGBhaCjorQ+fpg6fF
8HfVK8UnVRdCb2VjZ61cV6gtRSHYC4k0cmBgaezrzEOHT4RzKPb0TO/mz+YAqO3T1mVl9QOXU+bb
NnZIa01dDvpVv4OHwR5mpLvqAOvezd7ozysZSPr//kAWWYTYkNAKwTsAegEOabGzcRKudBogVfrf
Z1d15kBCq0YUJa95nR4dmJ8VNPcm+HYlZnLDzHNcNvtKP1iAr7UDEKHpxiStrDxbikxauYgEwf0w
bMo/8MztuyfN3gjcC7Lof4MetZfs8/uUwISF2QJT0kF8D2SBvQFRM5hNO/qRgStjqOUGtGltaqQg
A7IUQ313EcpEz6mj8HH5c3lbfomb/PQJUq5qqXk50FmD1Gdm7gHVvwOSIPZFZO/gqpgdQEfxF3e4
chieIIp3yjRAtiC/7Vt5bbodMj0zT5/7BiBE1ZzvbRXeoob51CXx7zwrvUZHWW/sUEXvxs9eiPsc
djBaRmCkCAx6FcFRasiHpyqFCHBuncqIeNVUBzbkCbMKiJWhAfMGnlouADVgFndNQGZQPBwbpmyM
nCGA+FAo+SmrSaBMzcPlMfnSIfphTOT6EGLHlMwLLzbLYEEdj+pfnTH4+lnKC+0hSkxi/mug5U00
5wdSK8B3K57WkNZF9/a9rax7K8l/a3V1VZh6CK86uHJ05rXSTiXyss9Gz8+wS7xuhugaJdq/EOer
3VyFqKHRm091HO+VSL+NjPFoUxAK0v7R6NGXidX4gJYW1hc1nxxd3AAluc/hnhwrOoz11EMTjXtu
mk92TV4zwj7Qq8y9NO3uu0y/zxQ00wvyYeRbN15gqH5e/bKQPhQE4VqLgnaI9HHyJ717bES9H6Ac
Eev63TSgpmRawgMJY28x9pyVw0vSjLWnQCfIZbF+JIZ5goSYCbpf8+ZYwAGzyoAYvwW1TBiIw1E4
OemgjrjzzI+aMqJXgfryBK+G0vShbQAaIApWws5zD95/7xzpAPQgoYnJRP9a2vFh6NRfWV0N7kSc
sBBAWzrjh6NBxIGzxZoTr+HAFdikb21R3WpD+wxfIZi+6e/cVH9N4Cs2on8QWYPbIej6hXitm+x6
LBS4emjabTKB34jFUHiofp9zp94LdXoQulm5aQyTL6JpzyqIPLNCwoo1QULg+KCh++7wI1HpY5XA
lxJWaNpc/ZkLnLm8bz4Uk9zyCbYQ8xQSNEjLtL1ixgyrQhjeWvFUe7kCNImtUzfXJliy1PWT5TSf
Zk8+qiJ/UgztAz7rIDCh/26z7AW6Oi+QmjoTpXNRJQyJoK+w6LofBbwJVThgV2C6u7YNGSFBwQms
RZK4WmN36Mg4T1Fkv1YtC9LcPPRw0x7M4YxeEq4w1i8R05sIdoh5R49t2kNJAkde3J/7vHxOHP6Z
o0almfanbaQBjXoFJmMV2GzsqNtNADdP+BKrNUwluwDHw0ln9oGUU1jk/IpphAcsS8IuL56aKX/M
u8gvWb5vFtv5BDKQijICaoCww5L8I6nKP7NdnzMFGjJwBEB+zifgr6dmI7tYOUO+jrVvgT4Zu7Kb
1RjciB6+WdBcwk9g01+ON1/0nR/izRcI4NvT80nwROlxQlkdsCdxDvVZil4//GzSGq69Tq0CyhBB
EK6plF1cG49q5fg6FJp3MFy/HuemCJLarsBFIi+VoDb+XF8hGdovvqO0BIWnAiYI2hJpPR7Rjng3
5/nFiKgaKBn6QJe/YmWIHOmE1zMSFUCB4rKbOl5vHhhClWO/XH74yvnn6P89aGEOPKloGUVhacGl
jtPAiMx/fG/pDAcbFVo6Go9haZc+UqCz4MV1M5Dev/zmP1++qOxUoaRsqFUAc0JiAsVkeyCk7QSk
tQx6Q6B7f/lH1oZHOsQVlRugu0Y4sJrUA3J/1Dbyji/Bix+WpowQUWyrdhgUWEMou31UiF1557Cz
BrHph9bsOi+b+usZNGN71Py0NU9keteibG+rQLSLxjwkom/QEAfHG5fQK7SPQVkdyHBsi3ny1Rit
9mTeaHyuLEC5mm8rStcC6IRr7lzvbKNBsxKV0VLf/9MYyyV9GxYCCCjlsgTB/INHdfZ8+cFr7y3d
IehSJnFgmhJSKBuMDvWSbgR7YIvWtfZ46doQt7HSwR43DsteeealuE6UMsjb4vBvb7/87LfYpca9
QlQ4t2JYohtwVOB5xd2mMILLj18BQgHQ+N/nV9PUNZSBjmwPjnbHYfgOkWEYVVP4nvUgJFKgHXiF
Np5ddFfdBJpHCqF3jxfFxhZYGz8p9EQpisR5CWWICeos9th7EaxU4WSyEfxXWKqUSvEntY0ppQ6u
+A5HxEyV8VMh/JDCXlXNIIRg26j3j29IHcCLGTJI/QF4wQUsq4uy9lur9lgCaV0A8IpeANCo3Jh2
9DZn5e84Tc9DQq8iVh8FvMutzniyp/Kc6QT0dodPsAOH0LQKa7feIDCnzcNOpG5dRC/toAFnBlPj
jfj0c8eKyp3qMh7Y2MD/DIbPxt/eGtEAyj7TOALrhTOfDIvJMPcikmysmrU5k+JhAxJRSecJolAA
u5SQ3cmdX4X6dnlJrgRbuVedNtnIrRZnUV7rx3ZMcNXjG/CyZU/+EG3lhvEUD6TIaqyFUvtk5SnR
fgG34WkF31hsK+Miy1jbLVFBEcPzadnDHlTx7AK2tVO18fprj1/+/i0WlHnZJ2o2oAZo3pvAxIDE
1G2EmZUVJLe/eqWdBerYi7KosWdz9WBV8T5JpvtMaACsGAJyAKkSdFm9cZqszbK07c2hiCe4GuM0
6dlOKPkHwNz/OEzSjocGQScaHUIrXOSQJhhPXTUcoO9+f3l9ri0iqVbgWJVJRJlCwIGPIYPs80yS
c2tfwa/28g+soDWoJW2vBLLb+jxCaAUsF/NlMYdgPgofhmu75Jhfoybr5958u/FrKzMht7qMoRfo
H+B7Bm9xjFHdOSzfa8c3Hsxju3cOovB7dSNQrVxp5aZXqzlMgxRDEs4lnAA5gcwO1PKgPc8s4gP7
dCiH+Onyd619lnTsD2OJWmRbwI2Eay4UT+rE2NjlX/XaH8KILIoNQfQyYcRIoASiPsSwjNnDgOKq
tIwCt9Vqjz415C8t8phqXb+bzeyBZxrqHHCTdfIRhumxAo0aNviA7QPlWkR7eJTeKHHGgC2E5iTJ
ATKMR5/l9j3t8hPJ6+cs5m6q5j4QeQEECiI4wpqqbwjrTl10UrhTh/Xc/DLhgdlo4k87Qf0hgX6M
Xdz2DVSVcIvjblQxgKjNIXC6br63UCCGQ+zfeYY/cjWP3px2vlrnj5qVw3+gOxj4QjJGd20BDLGT
NBSoBojwZqwOkdCfu0wLR9YcOwVusbkKNZzsfmqiv6RNb+uYwsP1DbDyYJg1YNXRXcc/ME/oirON
W1MPR+0p0t/htJZAgyM5sBLsoEg7232RngmurKYp/uYJfM+NNnunTpy6NMML6wwguqQ7O045eRWZ
jvFoQJYhOmua9haJ+oPhou4BXDqivNGd7ebfBG7p12b9FnzhdAQ7Bwqn6Ebrw6IxdoyBRbAB0FoJ
v1/1728Pz1RelSPHfXxKtUeuV7+LEqApUqChor+XSetPlXrq1ajfWMIrtyZZdr1orayaFiknhT3D
8P6KMIBbdjD3Bgdi3kjoV04rc9mY375paKoZiLMYJldl5OLSem5jyzfFlozb2v6WDhCijBFkBpAY
T8rrZNvXQLFuoDPW4q+sn140xKyMMo3D/FQEgEg+wp8drpLpVfzc+YvkRL3ZdVgLiNJhYkYRrpb2
zMPK9iz+OQ+w6fB6ZwiEfd2AF3I5Fq5NhXSglLUSd1lu8LDtr/pmn2pQfNuY5bXOg6xJXo51Rmfc
kAFj7H1I7O+4L7zxOHtzkPjC35LmWPkEWZi8AA4r70foJ6tF5yuITjFwzXTmfy+P0Nqcf9Xvv63W
clRB0CpxjUMR2ThmcOTq4sDoXP5puagTwTWtCNnHtCkrtkzwD2eIrDKu9jMl3aJbtjA8q/t8l+yT
E9lXN2RzyFY2uSw1DgKvCbJWKkIKILBCwXUwdFexKRhbk5c6pn956FbyIUPa52o22TDCyVCYmuku
zl+KLvfKBXJM4o3kdO0XpK2eDD3XRcshb1wHKXDNWbVP6LHLt3wF1tqMhpQxgj+XzNNid8rOxjG6
qjyYkYCv6tzZrubDYm5zStZWsbTdOeKhNel1HEY44RDADjO4bC3fRAeurSppo48OUzoQMHExG+Jr
HdJWTo0be9+qgJiCthU3txooAmB57cCQ7txG/aMX+akyo95FHx9o4Gq+17kGHbkE3tumx3mHogPY
5nH7b9d9WaG8EQImtpWDK5K9H1T2XMa/0GT5fXkprlUzZAnyYnby2BTm0sOdAt3nO/Y470EY8HRo
SltbTqsr61HWIqdDFzuNM0Dud1ZTr+ygsBEPSEJqFzts6xBaFvcPAeKrnvEtIPGEq4qZ4VPKrHix
rBQX7WRw7aw9URNdGjqHXZv5tLCP2qRd23FjeHam+y1IHpcHc+WAlUXiDKVt0WDBWtJrbU9jpuGi
Q98vP3tlH+hSzBATmrmdRlGwiMh1BGd7rU//AHeydSit7ANdihjWJIoCEBQBxhI5qoDvtg0ImFWU
VsFYQDJArc5Fhe7dou6Ges4e2PQ6uPxpa8MmxRJWjl0+4Zk4Yt1Yo67pJN6/PVkKHk1pZM6so1bs
aPxN16LXudpqLqzkn7KYeca4GTkGXlqIX/UAScKXKn1n9tlOTrx8SLp/FCumsoL5REtDg6PyAmMq
D/VfeKH6iQdujOVCBX4PgT5961q7hLwf9o+s5abHJR97E6NVTNlN0wP41Wu+ofSeohr+0NQnB9qS
oo7R8NwSy19J5mSNtZRDBajNDPykDkqA4kYRfNOs0lvEKI32tNCS/mklaEtg+hYbHNUaRD/gyq6W
j1EEPRww3i4/eS0PkpXWlNiqiSBgENmvBvX4owbtdNCyfdUCiQOZ0P/7YqQbS3olksqCa8KhDq5V
OA3y6cFKccUrWpeOdymaGhvfs7IdZdU14OWLckiHJc/SbQgkClcFkBEmH9AXPsbPxk4L+y3mwNpv
SVsf8oGDDSVNHlo2uqqANbRNvXFsri0tae+nkzma+VIS0k0geDI3roM8bb0aGWqf/baTu8vDtfYF
Uv4wtEYsVGhbhb32WWi/jE28+EpAlsXVJpFDIXBC4UcXgP92efpJTHtXVdkRpEUw0eJh31blc9w3
pznqdkzdgvitnDSy2BpDyx/ctzwJuQrUJKS4FA5e/dPl4VrbLV8wym8bUe3jamhBpA87GG3ustpL
/cKz/HFCQJsgjD5+LNyqLajsyiL4QjF++7WuG2fd1rBbSBHBMjyju7qrTzym13pFdkZXQ2G+iDdK
EitLQcZuqzj/iQOh4tC2oIUIEfRAQEL/8ritPVtaZubYM5p/pWl6s7MU0DoV6HlshLCVGZcR2y1H
0ciiCI6s1gVyFue5KystMAq6sRfXskwZey0yjvYH3CtC6xVCwqiYRoEeQaXd2FU3kb91Jq9c32QE
tl4oUwEjBFysy9Idk0cCJ9Mk6vwSHqSZUe4uT8UKoYjK+GtAvDPdjAEkX5QQVD/daZ+qj57yXnuK
gsRr/O7EXrLf9V3pkQPZKNGvAG+pskzet6XMdQA+8g5txyp+sAyQ5eHVO8zVi1WiaQUrqSt7Bi06
psZtMWrQmyohWUGfszFCGVy1Y9Qzn0o7ebk8Bisgf6os6/Tb26Bbk01CB0BE1eKrGpoaeoWJVex7
Mk6HmpV7+IK/0R5ycp2e7/McVUk0QY9zPw5AWepnc4TSB8s0FDvZLtWh9Hf5xVb2iSzGFRdjMjG0
+kO73mUW9c1q8C8/+av9+UN69D9Ab5LaDdfgGjHFbPJxXTy3Zv0XBsUPpCGHLG5+o9XvxZDhhdsd
Y96kjmKXFMOOtJC9qkAXzeP4Uy8JgJkGtPmsTJympPDyPIcUH7QPGh1d0xrOwqYKtEB75MAcEsdA
DVk85HrdeqZOdhqaoH5WKm+0s2aMXv48mN1VoyXPU5peKR3k5G1QIXs+ZW7KyitBIUkCVTEoCSxC
FxRoPQ088DGBQlikqm4HFVr8b+Dw8xkoCVN94iyGHnsGS2Y63SUjZL0j3t3mmr4rp+iYIMT5vY0Z
jyAjv69S8SgMuN0qehFfR9MAi7aeGS41B+shV6d5H+eRddbV4m2uta3r5M+zbMkoV2M0C5NBfjqs
IUcunJeh6B8vz/Lak6WsIcsbrWotmJuVxXwQegeueRZcfvTPZ5ElE0mFknEAUSYRmoUNluspp8cU
Y69B810BUnvYSEh+DoKWDDpxiBkpFgcGMuEDlDOhtPNRCT/pf0Hx4d9SREtGntRD3c2AWsKDFNQK
A5W/uAzo7MLDbATXpfCjXVYGY74RcH9OeS2ZXWrrBsu7YvHYscJmPAhsa2cCfK/amJifR4wq0pzX
k86BYMWx0aO1nTiJbzm2Eoxkvs3Lz14F8O3yAlgrmsnciXzqiUNnZLudiSkPRp+45lUfCrQRofzt
MbeF98xW+XelzAxxjP+G6FrkPIWT9f93KWcfjuEB89sQF6xjscv3fONs/3n0MDT//ZmCO6lVCYxe
Bp2GmRFXV49ddnIEbqb6VuzFs/439Fqy2lvPOFRte5x9VLVq+HdM99RqdnqcnOYEEhFNam0sha9c
7adfWtbgt3NNRTdJqymsLJci8+xbnhpaBxiV7trzlu7NSoiRQcq9ifvinNfwCovVs3DGfW+UG+O0
5AI/vf3yk9/ePuHR1NczHq1XYOH2N23N/HTYmOi199b/+3Co8UJQK+t5yDW6L2CZTJLw8sb4uZZi
yWps6pwZsz5h0K023rNogLcETAz64hTBotSONe5BVfbGNK1/60xaMgRybuFZby4WlqbyEVv72Llt
o41gtTYFUqLuVFkqAI5Hnc66tirU32Ft++vyMK1MgIx8dKxoNOoJ3Qk2ny3YE4xsqzqy8tIyU4mI
aTLsFK0VK4GtwLlv7pnyfvmlV8KDzEeKcQ5GDkGzy8qupjhDjwPeK2ibRxzVko0i9trrS5t2FOgy
z1YDdEG/J/bjmB0nsVVUXnv28vdvW4q2zCwgsJaEVe0aJqyadT8K6H2reo4Hs5bCraHadIRt8sYh
sTbJ0hZGBVZ3krIEf4sDVoTqazn0G2IDK3wtS+YdYdmXxKwxzdF1dl3u0LDbWS84C7ytM2fl5WWp
hXpSUtAWKgGOSHpuYAbCsy241drLU2kirGqc+ryq4lCwX3V+NsStPkYu1U6x+odlNyBgBC3f2hBr
HyLNAk3KsentHGlgNp1MRbkFmHzjhrJ2LsuiP01rpyrX0P1rgingnn6FlBn2WZ2PBAensrNxYVxZ
uDKKs4YTVVQsLFDqYJ2mt1mlezAcuLyrV26jloyfzAScci2gbCGv7IKzPeEeXN4k+wEaTrhJvEPU
wM/8PPLM3/rjxk+uRBJZ/Se1YNo6DjDa5sLtMHTjIb8Rd8w3gx5og+tFLhXW5L+cw3i78YvLyfbD
cSrjKnHnKmbxhTHxJugNgQUIXy+/dbNDHrQAv/pb7VRthfRmyQSvMqNVK1QDxodjZQdWy1+BKT6b
FX1wFBDjcwKyRdSR+1KnN3XFnkiR/9W64jSlMyTkqBcDhMgthQdpYd8zdQ4UDuwUS1/UfOg9nhiB
KbSDIOReoRS0GqB4YddiRlBi1UjIFNpdESsw2W81Sfa6GoOTE1TYTgSa0a7a2h6JjMcmBck3a+IY
8s+4B0emc567rPRNlf+GCuG7rqaVO0CqT0sQLNvYcNMqrrwxt6YgwyU2nckbzyevIKnl13C+aKEI
2kz1zmrAvHGU7sjT7MNI6iHkTDtChvTcKvelQhs/16qj6ObzBFMLdO3gdUiNXZ9H2REy7qrXD+aD
lp+gnucN4DDAKXPX8OivWgHCRfS7FuBi+E+ZmLo5fTKH6RP9JugLDtOjsIuA2V3t6v2gHnI9eecK
nOIp4GAAwUPNsy3fEsH7Q5SR/lQLNPWiwRiDaBbluTVK86AnkI8j2Us7FZo3qwA1FlHenBXBz4JV
AdqS1avdoByjD/uGdkGSVWyHO/YO2raBWhm/KzbfqIK/wFjwvpzVws3r6hePKzPAjENyrHzMoSPq
CjB8TDKGCU2AHp7O3aQcwfZFwc7m6rXtCOtkRAt31XmY+EiEO1bgngsHOk8Q6VSAd+MKWixwVLEg
IZtxEHGayNfjLnf1cb6xygKBqC0fqA4J6jZ9a/ruV1W3T1xd+Do28QonM30ozgfJPKI3oNOXaoAK
i6L/6uLqo+QOTLymO6Oqbbh0ZQJrkvhd35TuZMRX8Zx8sh62bzXkfLusOBDkSGpMIPPAxauRDmlA
xu5QqMaTViBwODHxBof+SRXnwKz8POfM7eJyX08DqocpTE5j3p2nHqAvVCNctUyf0wjS4nl6Dc7P
c+0Upd9U6VM2g/cBLa/Iywqw7SJysM3klXTVndZ0V7FRnRyb3TCu7smMwNI7rTdO4mxaxVOvZ08s
1V20EDs/zWoN6vRQjUjQ/o+UHRvEgeVohnElMAvAXNqUELdTG/hIzaLxjCI/CisrTolCfDtOWpeM
4sqBU2FVRhjyGhaOrYCQYNFr1RmMwWuQNz81BvqbnSXG3nRE59YcXzuSobse8/oEiB78DOPoIXWG
Z9NhqL51SfdP1WtLRnqPsHVshZPCAScXXtNBsHTL8mLl/i5jvOdRreloWgnk/6YdBJFdGzVsO+rc
Of7HM1UWOxqrueoTACOhvTEEfRssljfAVMH30h9gAMqDrYbCSmIgo76ZWddG1EATtbY+rLzYptyt
DZJ0u5oKQy+bqsGVpPKHDJSYCDy5q7ov/y2vtLT/5rETBKiTuLRF2FaPcfdcb5nArFSCLUuqnuR2
DdaVoicAkOQH06+uYAYEABgK4hXAqzvtYDwQ7rVvmssDspELrKQCMty7LutcS3UCA7eCPuuDeKyq
4pBpdTjy8ky0YuNnVu6lMs4b/O9ptAfQ5qHPGTZnsc8OOmRi+f5yfrGylmRot6GaFH5GShaODXju
95H29m/PXUbt25WlizXcoyFHHhZ8emYTCTVjE2i/zOoPKZEM5B47NoNoomYh158VLWzro6X7DWKz
1j826nWdf5L6Gd2Jy1+y0jeyZNRtX7WjsJkDdc7z/yvwt1fqdXaCk0BA/GIj8n2hDX76qGWCvg1Y
0iRUQMciCbOe+WMb7ateD9rGOCUVYWEEHHjfs5tC47M39DlseBGZkcSDyK2eG5O/OQrsXWDn5XE4
8/UN0ohSvZvmwVPy/hEqRu7ElDrsS7h3oBc5ueXcwCo8Urf0JNb2oCkFD94nMfhUWEkNiorKc7lj
rZ8/wHJmZ8Pw3LpS/ASOBUrk5k8s+MepkQIKSFl2g/b0YriheAgrHJu9dc29HpSvYrd1HV7pF1tf
Cv7f5maqrKHkjY6tfjfD6dK391pQ7WmgRQE4q8yt4I/BvOh946vWtrxUvplsCteqCjAo9aH1l1Yl
GtUAqQXmbgHetC5KOkhGr+ezWAxztxqXa9cpGRIMm+C2mY0O+Lj97DewI3ajV/iggqIQuZA+P6G6
CgJLa/jM2TgPVkKojA6eqRqXKuWQSoC0ip3UB5gcQgvBp1gl5WZhaW0D/w9IGCA7q2W4tUMuCOXu
BRY+htG+OBS+eNg6lFd/RSoA2VqM646KK3XtT8GXbfxhvk/hngLR+JBtdZ3WtpkMD46HZJq0COUN
vUz/oBvYQD5A+GU6vURxcp11E27YhQpaE33KncGfYEPtRZpxVivzJo1BmQelJHcLO+EdRKznJ1Ja
/6TrasmI4lyf26QwgJKt4/4GNfIemmtN5BVUbF34l1DyQ4w0pBAjEqcjWY1f6OGF6dIdKE8huhbu
GNRuedw2/V4pW8jAYhR5s2Lo8TuQsPIY/8hr6jrQwt7Y30tX4qfPkLIVlhpGSg3wPpUjOyaWqwXp
DsZ00VGFSFL3Et2qwOAjj2/Ag9uUMVr7JimoQHUP/TiqiLAvbmrrbNQvffxn44OWcPvDB8no4Fyz
YeM91wjAX7YMqd/DaAmZb3Xoz87vLXullWgho4RHmtHMMEeExeREtfdpmm9m+jIX497EcXn5U1ZG
ScYIo2MN6HVvAb0x4SQVVtCbL0VcPFx++kqyJYODJ0Uzh3oAfnbonBsa81tWqt7lR6+9+PL3b0fU
POiOcDQAphod12/BPRqf+2QOLj997QSUkb9xP5ooeDSLk1JxDZ2TAb7e6OM1vup1h/pIEx9s6t1W
LF37GGmfK0SbLSi/pGEPSFYC3vqoTfseQlKXv2ZtGqSswUwToy4qY1Hpf9WHk9FsPHftCNCljQ2i
V2KzxIQM36vpuPUBZdX9vGcqup2IipvWDmvvL21lEjEoHatQcVXI4Ks99Yxso722VheWgb4waphs
bfkCoe6XLAca+OM79ehdBoOeN3aV7LaE21aCoAz0VeNOZ7q5XDys5ADU5a7RtFNfxgcLuOIItzUC
Lt3l+V79qiWifNscpj3UdWQ7KCvcRfdRWO0XshM5Z4elQLzd7V6ZFxnfG0O1H7biKA43NPaiQvfS
LYjqyoaQ4b0ibvU0I2YSKmPxPjvxqWz5/cycjQFauffLeF6wgBp7nhg0a8fXeboa6tLT84dyetkY
/7WBkfazqOjM8hnFl+itq7wldwZbzmtOzHGZm4FuthU41j5E2tlJJBqDDZBtq8UJoo2HBpVpI39N
1d3Gl6ytWmmH92qRz44NxL1Z8wq5MPtTw+mBTFXhqnb6V4O4S9gPUWDlOqhIMNksFPN31RgHRtMX
kv4Zu2Lfo7pG9OZRR9n08mutja8cEGK9g6ojbEcaaACLWjtqtH39p0fLCOBMKbWhrICs0LJPqMK7
Ogv/7cHLCH/bk1oMM5RJLXmYaJA2hE4lbjhFvnEarqwDGeBr9kZREzLx0GDF7TCpz0AJ+jRGZg6R
lMvvv7IlZVRvm8Adp9L+j7PvWpYVx7b9IiIkgTCv2LQrc3nzQiyzNyDhBAijrz8j677UrXt2VcR9
6Iju6u5cmSAz55jDQNlo6Qa0N3pYq/V+gnfjv3/8n0aNf93Ef3s+gz1vniYGMHiHfM3JhqVgOcHO
GOOIBcnzLSz/NYTmThv6lfVfy/tPP+q2wP72R5mzzj1cd+VuHbyrQ0e4hULHnQwKKC/We9cVP6se
j3KAW27ZXixaZH4+/2o3GpfK/7a0/q/H+6cz+69//revYuALuCAOTwL3MmiBvVd6vPX2WwoaTBG1
0X8193/YO3/d5X/7OzpoF4staLYbAEjwCuygbP/3V3i7Xf6XqvifVOx2tL2+UpiiIxrnLGuYJGAw
6YJwpaqQT/G//5E/1Rx/rZ+/fX9HTYMjHeCDcBz4dn7dwkjA1I+bH339b8T5D/vpn+Ts3A86T3bo
oCGzZVNagvULK0f9+99/w58+/R9HwTLngaxuU/U2P2h1nDdM+9h5XL7//eP/8Ib/ycjOZw8Bi50G
9N+/zOvJav6DyvCnz739nL89+YDI3vfttkbqwMX0O9/6/P/7vrfN+bfPJYgU9YNlkrvapAhM0Orx
Pz73dgv+Lwvyn3zpVeBJV5NB1hmMtIfSuQS0qCO5SgEHi6WLcpcnpiowT20vOewztxbxSLXy90aq
a4PQKzLAj6ifigP+V5gRlAZBz9WpI05qMbiO3OaAweA/zfmSIug41tq6k1UV25B0he2K3AfHcqKm
5udNWW9CTZfCUdEwdQ+8yX9NiPV1qLczNYwgcvrlcu/Boiz99x//B94jBoL/91PtnbX3vRpPFb6a
8fZyA2jmXX30L3kI36yk/vVfNcgfqPnuPznaeXvrVG/vb+sMHDM4D6ehfW190K0xNn3u2urkkzrm
q7ezJph0Fi1CP4uthFXP8LzhCCKm/5YFAR6vL3r2IzJgKgo2XfLvj+IP59I/qaauP4vK6hgSZads
Kx8DJY8aMGaBwDbzn2EPf121/9ti+0dNUpkln4r6L0WahJ/+nkVW2D7mcAwJnafm1O2Ld39XHrz9
fzniOP9H/PD//k3+T7ZpXXarxTkIJrPyT25QH+dyhv2s8AQoXyTWKzsVWlyqAM/bDe6E8e9oYe6K
wM5qOzh2FmTj9SjiGlYqKCTPar2NTyfY5Xl7R3oZ4Q7CiqybKeupNPJoOKy06224BqMx4RZgxo7B
7CyHH9WCC2A/uF7+ZSo3Vr0JjbLuW4PJfauqaNJzJEb+QHKI4tt5z+oeEj2nfeAFz7qOwWg856/G
hVVfnb/3bYkwva2+W5WKlg1e9S2x3ssCkYRVfyhYf0Vg5ZCsW5fRpcCsfQbODmuK3h7v9aoP3Ldf
kAMfT9L7VrLIYSjrP0DyFvcEu37xIpvCWVXq+wFRw9EmfBhJIjTV5J0f1r4+FV0XeyOSYWH0l9py
eYLpVLwG5uAwKHTydQrzWjvnio+JW8N1sy5ei2HcS8JeO9NcyqZNFgzW43xrROhzK7b95le1dq8t
Led4Aos77Ir8YOpbbnkAToBV/zQlYtJxN4u4bysG+8ZBhE0xfW5aP82MPw6+A9ub+QdCi1M1lx/d
qB49x85m3u1rA5UP/MhCq895aCkocQoUTGMlU14uXkxUX8YOE/fgKxyQeViEinMPDrLVm0vNkHmY
lo/eEHYKiWvjxEPlOjSd+6AIOeb73ZR/+qo7dxjDZ0I4JvInDt+4jhzZ6MFqlqQ9/j0fl6uzGRUF
q7xyv405UI3IH0qwhEqQKtQ2jXDy4dkkmgzuVD/jvKhoFDTZ5Ap9a7OBHWMFEcj5d/MMFjjCZtex
PTaN/ra85a3R4hnyPNj9ivxnnRaJYKApKmt3x8C7jnPC4ShvV4/20j8Pxv6eyvGZyPKF9SZzVb4v
F8TR1m557GFaS8uqSSdFP5kpj7eDaAi2F6dA6nvnyifsGHm2wR1/Zov3Ajj5ypR3LlY8yh6ZZK7r
JENBgsj1hmfpNk9NZzIPBkU1rw5IeNbRZDBnH3y2hr23PrKKPlaDi5Ql9nudyaGV4rkqPDD1hndE
1MBen2ayEPAhXvRHN8PJYJzaERa23Yku+Z4rlkpW3EMocsY5lq32NIQDz8eI2VMm1/YZBennqBbs
CIxPAr0rWzchrHzwZ4I7K18+F9v/Mv4MgpP6Bae3M10gF7G7c09p1LvYGKam2eA2XtyL7iphTRz6
DNKRYLRYVszD2clh80m7AKG65aOZphlCF0gcutKNjI3AW6eHx3PpO/AqHIYvWRWgOAbbSRsE+YES
F020SPLaSsd2ejcWHHz4iH2u2kTMC3TVDCa0TqsREkju3BLHPySLuyDvbWzK4KFwrReoT/bWWH75
ZDxUNYsUoTsKG2buefvKmx9LBRduWV1z14abOC5T+OTKxyLIrVjKfG9Pbf04koZcDSdJMcMRgfT2
Q2e7SVk7h2rUiGkMaEIBe/McTJPVDf1ggOk2ou5aYe1Gnz/X7QdF2LK2t2swITaKNUiu9igsTm8R
xuK6wOhq6cljazmJqm7xxNj//eh9wMMoU904g7ta7QtArbDXviIGBtqNFUO8OjCXza+f7bnL6oHE
yM5+cWgNh/UxMkG/83J+cfoRmWuww96c4FExmIQKGjwhx/s0FWvidvROtNPFypl7LHv/YWUQsNYF
ELlykqHdI5dgsPN3cJcS5IDvR7dIkKEBzZGPpFJrgVSX44jzVYQuMhw84kW33sbzEZaKFO5F6J9R
sSPI6Ljhh/eODfD4gkpJ5hiWmTWPrLrFKlqrF4n88b7Ux6UMjqqWfTrPv+pxVYeVVwRKquYSeO6X
t+V1MsPPLQS692PVA84IZi+hYg3QQ5J/lqWdw59LqhhUYCxbqNds6O6tEjOsgeXRAkvucKPwG+NF
FXW1SoGXxnTSzm297518SuuJWmcT1LEBLSyi/RLRZbu6RX9QTfs6T36qtR/21ZJYjiFRoPw3sXm7
m8WXVQTpFLiP0kE6t2H3hDIEFeDwXxFbiiint3ELItPnR08j7GHLPy1sd3gu39Jf4cVdVl8NY5H2
1xWRmmNEVBe3cgnQkpM2qmrx00g7UUvzpPRgw4mtSXpdZWXHYuw1XJBN1srJ2XnzcDe37f2kwTRU
MKHnJUon45IXwX0gMArinwUJrlHuv8q6PumGn4SH91Yq/bosGx5uh8hGOPnn8C5rFBprFymzefMB
C+5LH7TqwRvhTU/0ThVGwfrMsdLFJx8IzYUVz7aFSJmLQOp73pDC3rk3Olp1WhvdRZ2LXFNgAiFS
g0J8hcNcF8kKl/JsFc5DcOOIEW9Ku75/7jvxugyzgTNchX3vN49w94kDk586ByOfzqNxA8u9cMyR
CO2VDiqHvEZm8wBjo/aJukAyJH4C84hJyqHszvXkVRGK9aRshwA8Srd/QOkFbR8SnIAQ40R5Xi2w
I2y+RdqG0boAhXIdycvARWwm5K8utndyR7tI9UrxtqGPJMu4t8oN6Ex9HCxWxWMzPVvTHBlYmLRF
ndktBg0bEwc6OR8UhdLAQOe88QxHUd4zeov2XVYwfcpX4tILI+wAgwLImyoLQuubL5zlHgvHBn3D
OdVQ6diVczI2bFwZSojc868Nb394IX77ykdXjiO/7e8q45wYLx+8dkqZlm8Gop9wgLOQ2GAWWY+Z
MyAFbnxXLkVc4/wwE3i3QrP6JH1x8PQUC3vJkQjfZ4tv7yp7OpqWfInRZyGBgLIacfF3/qe7LIdq
RcCXdNDH+GuxZ4UEG87eN60++QJ/fJVL0ojyMDUI1vbWGqG+I0RUwhKJqMSl5/1uUDivBf7VYWiu
1jpFpLsVL8us0gk00BXpOwrF2NwCb51ElcKAECXmTSY7sHsPPrY1jLLo1iTcMY8KjxUbtopq5T5W
DGUTq459P6XT2O5yCECH3onYhufXm+3Vn5afTlhXNCMwJfNgz0DL33p2zzVp3osKRvp06KZPp9L4
5eAD7k1dDGlQrRdnuQ2QOKZfht2V5Xpc6jm2uftdOE48tc0cEmWQYEGgsZuH2KlRH1tyTldQ+svR
q8OJg+xriiKeG53NLbs2G8pZ4dP91Jd15PD8RHL3xKg5TZKYM3Fz3HpiWI4d2FMxq/pUwIAfljhj
d1Z18JjncExoC/4FT+i9WyN9ZSvNcZ6FNYQBG4ds2g+Xr6Achld6y/et67ecqp/NOG1i1cgZhWYl
1n53RBEBfr61jLHTNRcO8u6Ea6AcvBO1XFTfZCe6bYpcRF1PebNjK9iR4D3uZ8/hcd/Is+mtHSXo
A9bAOhNpkdch8IMPDfnFoMjtYKCJ8srYHetz7qk3eKyhoOW/qsLKytnfjeZ2Pvz4Q5M4DT0XyAAb
R9fOuqA4WEiVjkqPdinSN3/0jCxeMTZQTFevpVvBhhFJGiltaSQb3L4rkUh56H408U4cpVri2Eg/
KBGzsHWHxiM/tT1m3gwtylTDlLm3+S5n5okrcXKYTEnpvllz1USqxNwc+yqwyfvosMPQIC4N+d4g
+bqJaP2DWWbkxBOAs2N70YgoKXwdMyV+qkb8zjtknt6Mi7kFt+W5mA+uZF/2sDx1Cmck18h0UHVs
FfZ5s/QO+wM4mP++wq8fzP1ktMYrX9hj4EA07CNmboVhdQGlcewCiYAFfVw17j1+CWys60qkWtlZ
tcG2s9fjXd+4ZYLDCJT4wR1OqKjRK+HxVHQ8F1v9VJMBwQ4AKrH6XnQ94X7Hs+Ude8jH+S7gdhlC
JAJtdIAajsygCQ409nM3C8j8blfzA1wwEQRtF3vVzmWWc3FQxn5dXAMm/CJj3FxPE1VxKdejJ2Bq
yWGIK2BMUkiVIJTyq2sEVry4TDQHC7SCdqMuutCVqovAcr1WdOIR4QMPvU1/eqBtO872bYmgh3X1
Cjk6mQF0elPWclh4QrC3ZUh2Owldoh2rt9RekT5prxZMBnSLkIMmT4KiILvNV0gQ7dcNsV9burre
zzDP03Ha3OvWixk5NAjK6tEROX0QWm4QmyD4GorqYiOLIrFtwJ/gp4+pXEzWo3T/mKRzHeqqPraV
3uJyhfjRo2bBZezQzGmtj4XpNsWVnhm7/jGjfRhmffBHO94a8JU8FxVm+9B0aOdKFHHp0uPyUoX7
0Ft1h8bgpiJruSOzrSVxX5KUy9VAkbyE+QgNwTDKMbRJlZCFvEh3jaQJkBmiLfiiIaR3kA1o8C9y
ElGLzYDgEDiEM/tDWp31YkQwJ5DupdO8pRQf5hq5wLg2RwZDhZ9XEZIVw7TXo3zIhX+eZvkyz2a/
rvI3w6YMS3h3lZ3/iw/6TcM/LMZvvkM7mgxi/HZknuqxP4JXkTUUcMraXzu6HAqCYelkREya/Knf
yiP1anYZVohfdf5sO+WKQyBP+GZ9S4pEYaTKN9QqomWqCdbxLexGHxUd+8OoUb2qxtHYtEC8BxGt
Hu0vdYA8EpA2Y6tpH2eyngvbS0H7e5BU39u62bmU7CbiIv5F3g29OVplmTBkIM4ahrq4ZJZZvpU9
dN8EAAUSjWYHNzcnVyfnkVfWoIr37fyI4UNEGud9DTY76RqQzhzvxNyehhg/w3F9W4pwZOgTSOFE
29ph1ecXSL93jZ7SgQPZ6whsc+cGmWYOnmnzDcpGZm/9W6PKrMJZHDTinLtVEfpgNYWTUTGj3vvY
8mjkQeYC+pokTxpqs8SakC7T2Iiy4Td/6Kp0TgJdz6TxaJGaVIDmaBWxEtLNsCTA1qngUzf3oezk
r6Bo62Qp+c/gmMxy5xenDO6pg+Pfw87Bg9v1kwF8oTiLVuL54KwOLKZo7j3HPyO1qAlxOlfh6PrV
WxkgWw54Js4+5DcFNxuGgUJPUlM0dpCMOugA7coGBaZkgFJudge6TaoiTxXK9LzpU2cdVORWgkCD
CFsKBeAHlqEq7/Yt3OeZViK87RjI5F468075DBAWfItNOodgaxAA09OzLeanFW1hPUEao6su4rc0
+3J66OoilZuw4CW/xJYpIuXKa+s2dxtEJw2Rr2oMPqtW/e6rso+kaKCkoIBs1jJjTb83LlAh1/dj
F5jE6hPwhAq4rZdlqiSbk4J5T/OALxgUHXQaVTwjuKqFSmcBnozE6+DqSxNisT4YSqAyoR+9Cb7k
qi4tWGD4KRw3eYOduhwBdMaNKuK8a596wMra1Sfkgi8ACMD8G7rxnGugD4pA72jj8fjep4GoImyg
KbLtPrXokDq5ueYjuqS+P4i6uWrSZ3NRPne1ePIY+12Z4Q6/34s2+NQJYp7GdtlDUx+3SHj0Vwfy
EDphJYgLXnvSuXaZ8trG9Y2CpJ4fXBg2l5ZA2+o9imoIqaUeVstBFjg8PVrghe0S5YWdlduYbc76
VE5dQtvmKsrqaR7J48zcEzqxJO/W84xl466IJyZtcG5w827OhLaEH3LZoIEu8Z9vDQFC5Feoe2qz
pJpWb4SiUWLTddsE9Crt27oUQahWnoliy+BGkAwzBHygwII9udKolYjA8/w35FmLVIygjVoBsp/g
khfpYUSFTRNEj31vulljZCEAVpknAAcAmooA0APtN0AuozAhGl8Umx065dbbnugGZYoagoRyKmNq
+s9hGA8FhCjhsE5qP5a1Hw2rP+yYi0AtyeRyJ7bus1Te69yxORQINkZalR0xz0OAgtPh/OxFuBL0
2VLASLWzYFfST2GPplsq8lBC33A7a4HoIK1k7fLUN+JNTFOCKv3i5zm6fTbtSh4gHM/AK7MZ+TGY
i8+VWKeOFb+ogwZoaBG3RkYadZTtcqlSERAshRaoCmA1t20erda8F6b4VeGODOWCJon0wadZBSJA
LRkxeKMCOwkee7vbu0Gu9x6+yiTx38gp64UzpzNgLNtWsEXRMlzmIGabH+a0/CqIjaCtD1t3b4O2
gIDfWNu0worSCGKhs0wGPsCxBJOVboElpauidtsgaVobbJLFffWGWkWwHgWKVc+71SIhhgXWvQfD
5EmYZe8iKwt5Yb6ImFvthIegOIjxvhcADrilYd7cmIYkTgsRLE6zwbEP2hWxazef4yruvL5MyICb
0fRnG024Z1OC1nN7rm3cjuCep54i3x763HRl/JfvIy29z0/ehDaqnu6cCb1VN+00anOBjpT4LSy/
GxAWbUJS2UiAuJi53bdudwa5R12YMyno2Hw7hHE16vbVwRZaE3/ECenJ8jzn8t72UNuVrgpXZr/D
DxSHQmG9K88yCBzjfrjBasxVpo/oNvMMiEICLDnbCJ4AK98lUbAcmO7ydvhSBkR4S3OYo/dZEHRr
TCnOkaZN7aH47cnpYJzuqJfgZBxxsgRyjudG9SHZ1k/T+UerhUYNpbGopmsTqADGryYBi+iuFOJg
yv4oHRwV9pepJ4y86ltZFXSntq9PNrw/gRndwCbBrtYISkPZ1Xd1Tu6DAA7FvX+hONZ6FqR928KE
B8lZM1zcES14n4/6MFY/SAmMXIDkS44MNBgXVWMQ42EklIwh0WBWVq+idyPOyB1x57jNAWVhLoDs
gX3ZftjD0SYW9iRm99IL19KEAbD8RldJMRT7mX8PzhA3qw6V9TCg0selllVIY16rxBV2tkoblQjy
YEX/Tiw3LaDdc/EXYMO4tHMaTCC6I7AJodabEg8VsLa6KSLUh7HGq+SDv2sApVcOT6RAveR+5HX9
7ZTFtxRYWNPSgvC1L/IV2YccxXlbZfakdksTZEuhJJTszs8tbwUqyjkKGCaKvkuQW/YOJefvkplY
4EfldD4MFLjFWlpd6HvyWrPqHjbyYV1fOl59YswOb7dfWzOear4+rny9czZ33/DxvSi3LlaUQqmK
07vLmgpIDCqM0LaerYpVEXXc6yzoA3RKeyS+flSoA5rK2s0TSUHKj5rlV5dXr2zO71n7q+scLGCg
pwi0wr3m74puTYjYoHwUwfMAs3n5tNhnd2rTcfVffVjdhoxsZ2Kh2t7QtHGCV+HhUkNI075lBjlN
y/sscTzWQXBdSPkE/QeQK8S32vn4npdNMhf6LCzQLbkFOE0cIYKOEHH1NGt4MfYbanvaV6i+RYra
MRQAENoGJ/90qxUB7vxgFpNO2hxmZj3oDnrFsX0Y+zpr108QLlOrDaJNpXT7Ql2MxTNFyB9KHIrz
a3Zb4DYWkLbbHB2N+lzCpekkXFjYrRzeWy7khDBFKcxzQPl1bZx97VWxgJcD39lFf6RGpsYO9sJb
Qs2mxLX9fdv9BkAMheNpZG4UFFAGOw84l75718ZvLTNqb1nurLdBKd7UV1cjJs96HXuEXWBbjL08
QwwaYkYR9bmN9I2DQ4bXwMYgBngQQ3AQAR7W3jvQXcI41EFxhMn9kW9HVvZX/OkWmLR/C/27x0Dp
2Q78c9G55xzHfFPvet7YR1mOB0Wx/lSia3+XQ1hqsfzVBPJSFVTjrFAX38EHNQvCPmh1GWb3wdXT
BxS+PQYC6sNzyGMx3zpKsXwXfrfTgcQeLl2djoocV80eAqQx8t6JO0xhVgfV4VpfkIb50A4tqkqe
cZ+dDXKk8P9Ck1TSJ4APyS1hscLG0/al5dDdcMDVAfLgKUhCjuMeLf27GXKk8w3dLR5x2He4A1to
PzmDwRfeK67acCJY+rfTdoXW47RVH62P8dxb23aXm4oaPgpTkUd6Ke+75hmSoUiILYRjEQoWgxcO
KGucn6EgPjloNGcnrfGZzKMHS35IOCSpir7m5bfHgCIgTt2xU0CUoTB1wvz5WnZPORIslH4mq5dO
bua6feyZIZxWkJ78oToWy6kp7AdM246k5W8o2sMFhsqFX3tRfZveCe/DkR+MwWSTngeHJqV1DfA2
QIxikPAaap7g2r7bDMny+eguI6ZkwNAd4KxoNW62j3kXqaHbQ50Nz5cF2R0cVYt+Hp3q1ddNpEfk
bABfq2f7lNPXIjiRdQ1bqORpcK+JugNSqseHqcRh7thRMbqRp0HwQ04lzM40fl9eYgbqUYwv8gRn
ph0c/GltQ1k/9LpJFEx7tYVxj48Y9RpAYLC3lzZssc6WGj+pM7vGrxP4m6Gse/CdEl5s28Geof7h
7wCyXmvow7weBwngfWfBlZ0fSH5vF/TYFwg5hGmncJbYL+6WiWBLfxrxhMoK0z/Uc5YfE3s9wlEn
ZmUTcQEvju6LCcyU6vKxIAic9QG3Cw5Q3nsJUIFWt3pmQK2ykaMHAwzt+qEIxB5ea+mIfFshvjec
Wa5eoUru0R9BBpA/9OqXjcm71HXi45w1GM3LeT20okKWE1Lq6+e5kOhrf7elgoNDGa0BiWd5vzC4
m4AUbNk0ZfW7Z+BaRR7W+jdrDoY++2WbYnwQBuo9R1XhOI8t4CHtl3GRPwMlDAdUmVtwz4FIF1hW
JX9clkeKmsDzrOPSoeyRw25B+pfRJNLiDcroKKiqaLZoBJ9QNOpYwsRKBxnsB2SZgOmWzNqD/0CA
Rpmdt0qGpsAcdkDKS7W2cEtZo9l9cyB/z80rb9wop/iYfp+X263B6MKtzhru7yzATi7vACbbIYNH
YutdtvKFOr+r/JeWeTi49A0Nf2LN7R75MmFAh8idg6SyNhwqACdzjb/UMsR9zm4Gfn4yIJm8CUTS
T1asjBsHuEq37QWmeRHVCoEvw4H1w37q4H25XKVguCJw/S1L6OSeEzIBzgSb3wUax8LygeCPcDfp
jz7FJYXp3S7o3IuTD5g5U3Mt7fpD+5vCVKT7CLZJhN0oM6NtzMmGQ2HxxJ5vQ7cqKrgM5/7FAugi
Sv4J0R4aOTuHZ+Qq4q3kUYDJvbtWZ5RSB/hfHWHGlDYO4E9vCxfgDOh3d/WGekJM4ZTLtIf23kHa
kbvmyEYGpm0qvK1CjhSHD+6WvnhzSf+9cOgPu0rHsvB3gf0098MjBPwXu5qiGUaCDD6ZvI7LEZWZ
G6Tw3Nvz5rcqWh86/wtoWCky5bqor/y9bBDAnJvMUXD6wG1SuyRG5t2nyzAJomVcDxVi90bUDyD8
LJVeYAAxP27K/+yVwzLcnFkLRb7ZysvYidCtZx4DVUjU2GBaucbgIf6wrn6ScsErKN/Vom8kqouN
vLABOK6omqSbF6RBqJOHfeKP1VNfdFcY894hHPXLU+WPae1ssIIxFAiblJxiHOnsPYTcTfC0wghq
h7eFHCMAW7mhTxVIIL7v3YuxSrn+ZSrc/RBS43XmE5Kx5rO3osKaQPdrXhh8IRXovz1Ikn7nIYe5
PoHMdWqs2HSv8M8ORQuiw1Lvbn2TqgWmOBw7xju60okDdCod9R/w3c5VOUZDY+LKELS4VrLl35BW
YpN1AxoZndV9g2rfhHx9WzAEq5YxK4n3tJgN8c1Chh2GWGv5RhDtW/60PQgaQAg4XnHDIQKFBA7D
gRI9r5e2uNQNrj7uWHAPfxtIf9dbmBv5DUJ8c1Icfcc/TUR/LoF76Jr5s90Ck3i+jdEZL5GoSMTv
ofY/lnm5gxqxSbHG0Db7GLZyDLkn4E2r24OQYg+omWwMA3sM/nNQuwAaBGlFgyr1XcPvXa+oMFHL
F9nEMK1JDIEliGMbnQXKAnTqFXFAJujI0QYXfAUAO05PlPY/rlVeggkDoVXLItGds4QjH3+21QGl
QQc/lkYxXG9qLwLMisFs+ShHl6eNWb/8CfAx+LvG2vb2iC/edveOxZx3S9Ubmu7pzvc2QKgdgpFg
5OvQ4pHoNvOVOveBuh8UHn3VPto++A7asF8weNUxFzO6NjdFNKG5tRBT5ACoJ4UZYckBT1UYVQBn
WyCIVVZwj3SO4bgwECoK67yK/M0wuLH03Mb5TzUSWV0ASMBEVGRKtt/6zt0Rrp+luVlcwS7EhkuX
Ro8aygnfsOJ1Dz/jOS1sBzYxQNgm7j9BIM0iwtB42jSPsaKBPiBh2tMfGGSmlHRZUAPnQlolBl40
1XmRdFONCOcusiTmPpLs0f9j+MPYNyZS9yBdHAMk9arBSv2ZZXYBBQxfBEKeMUbuA/fOc82r4ttv
1/5imIp5rrv3V4BePUI2IxfMDj8HZmApVK1trMiQh5JZR7f/8n3zWs/ySXrDfrkduF2BA4dlckOr
tCi0kRQOnD0SuOD6qZ1cAmADPwhnRGjs8YBK8NPeNMoSOOgCILKLaJw7LPmcq6wTwAoYCjK6Ls9k
Hqd9sVoybkor35PR8yFOIAy1z8jjRbQor/iE2Q/JIaFEdRhBHq5wxLYHBR+SyAvY3ex5Iulo+0qc
IC44/UV854BEM6xW8N4ghQ6nfr1UAreNwXEzwJIgqADmUEiF0d6S1t9J+JKs0xArZ2TgMMlHyy/L
Z6d5Wrfxfzg7j93GsWhdPxEB5jAVKVHZoSy77AnhVMx5M2w+/f3UuIM+Rrl9cAYNNLqqFagd1vrX
HyKa8t8GHPfQzWheVKfUN4U1Ht14WusTpNRsEJDc6iUOk866i7rolhgFf2QmCFBm+8jM74mWWY8u
T6ds08ucLacJwUfEZeh3bsrq6tUXdNRi1Xrqq5lZKnGI1rMbL5tMsT+rZTing8E82E38zlPXdW9z
Vc2ODKrpXphJvW0KsnLZm/4U5Q+J1YN1c6FnGl/TdF9nkOYVOSLGvlXcA3NXjEFB+fR8t5DXaWcN
2eFpBuo972MbEZvLxRohqzHlOa4WOtHsTJn+orUTxcX0mUVWtLJHewMqed85pEnlar7J3Y90LF7d
ujwlhNat2l5a910XAQpC2+DaxiUn78ReZXoUjdGRGu+GrISX1oBhOKuXosvObTptRnd515b51GsA
kDYDNj+bjUdvAQiHkEim+bEzqnvPXI5G3J3VtnosqiFgkknlWw+nEdpaW5lbc67vFfdD05Gim91q
dvpDBxai2a+Wy7HayyB2xQ3jumBph22cFIe2ixisTWCQLkXbgCeAp4IjQCvWtf46mnjOFC50tz0u
g3k2Ab2uA7GyRNa2WJBKnBe66F1qfuqzgsn0eNdzQK0WmoSpVvbRyK3lRaE2y0c7ycO6ehm1PFTy
ej3by1ZyEc6DeaNGAx60810jirAbtLfeBbzsij2MqfMg8/08ZgcGqy9mZR7FrIS11N4RgoL3G8t9
UotzSVGFi+WmarJLsxj7CZeotVFWt4MdX9xBrGDgAIXm+Apl13ISZV7UZbukZRLgmRc1pl7sM6g3
dLZW5bu9tZ3aZgtfgpGJ42uFc+k8KKp4M0UjATiZF85x/5J72JV4McTSJt27k34c+mEOWmUCHprE
znSMk9NS04hiXTj1w1Qp69xuj5rM9lC5bqdB7CnIX1IbYCt133q7/Ywc6mhbERDsu/yhL3VGH20t
1kP+7NrGsopkFe+6OHpvawIwOE53sufazow/U1Yoq7mhnEbMtR4zEyCy7AK7rY6aZqy5NJO1J9pn
Y+w/6qm87VUSeovmT7l4TwVzPrceqAEaasPcKvUdvPEV++GEDTf3X/8rx7/KoFWo+KqeBxw+dRZO
EVcLL9VASBVR5jrjyiT4xaAqIRgEVzz7qLXFLi86qq96HHwlmx7bjlqkzvJdCk1LHY7LlB8HM29X
Qxv21aM3PvcA2gwUHCY7SbpWBmOvaBIcJfcxjuanhOMh+CD9GDqKu/YyuU+yCny12y4LZju5lexZ
7hQm8VovdX9qcn6gxdfwE4qKg26eRlHd2lq5UhfzULBcjeq5HSXtWRosqbiPpizwumaXNvWRJXCv
mva+SzyKIor7rnygMhlXo6hpVnLLL2QP7YYR4bxMdxL43CUIMprgT+befWMMu64ePxD782jGx7lI
oJeU70YnbjyZciYnIGt8WXNJz0qf3VcTAo5C9x4mSY5TCv1IN1Xa1ZiBv10Gc61ZAUmffplVFLt1
CLN07fV6KOcm7KN0RtGf3OBNYZB0CXBpG/Mpn2IHgB9Ciqs4O9zvQYqsS0Y+5uqahOcMRBszWvaV
lrlnY3lbMTn3iatU9E/oSQz1rZqKUx4BmwvNiBCYFTt3zINaH7aFXveIKBU/McajmkbbzAWYLqp5
TzhI4AHMbjxQ2knHNIyqQB9JjsJ1rZi1VW3G9E2aYm6jKPt0wdegbt0nkGritnGD2TJuYy6LlWHm
VDHlgHtX1FgMPrIGmqHUj0Zv3wwYjoko26j4jDCrL4NCoe6IbC56i/CmxX6vTNxWkkbx1kmr3zpY
c9WZcz3uxk3TchnG17izrGSkovV6vO8zR24qEq2S0r7H0gu4sKxCo6UlbLKlh3paJbuMpsVUtFOB
7RiDL3Uyt/2QM5QVDDX7wUx/uVR7xoIJnUKnDCCLCGPMI1iP0kWot1ihirsFPLvCc8N+ss+FC+pY
SgUTxqjpLiqefY467oXwnvWCoGBsjQObuwuAiBB3EDx/csGPpdVatzFDsZGFTi+YvqNpKkHpFvaJ
w1OIPOIVgUcoElfLpL7LTlNW9TxsF9vdW9i+raamvo9yl1TPCk1sw0y+dfHdaud7wJFHtU914Nvq
PIvr9ZfrJ4+LhTLuDzymKMgYSkYG9XJUrzk6dovWnLOEKZIxw6U286DSCBuI5mVdNNFdBm1+NcTe
2inydVvJ26vtnF6Pl1rzwko4l14smyHxdmPvnZVOhGK0Dy4x5qtFt97161yxQ6KaXYUApXuF9ZcT
zK9bxYrOXWkfNGu+2C6QzQRo7mX9yWZBZQ4q3yiD1e40oCjVOtIBGxwaW/j4hdYByM0Q+XhZlQMh
J2bRYzxkqQSiVtva6vx+4rLqC78beh/3u5Vpim2Rd3y/PIxq6upYOUpd8b2ivbeVD4fsqGqUW1dr
se8rd8JwD5BcQmjpgFjJneNh1hp7wHi5n87zMarjN2ugQ9K1JISNUoLAuzfCiw8pH2zoZALZat4m
cW/5RBLB6Yofi7Q+1ABhs6Gfh0KpAqdxPjx9PrRWmuwXxX2F0bJTEzcLgVYvTJg++8L60xaUX57u
O9gKMjaVTQCB2fBtUwIL4MdljS1jZvlc1MZLfY2JiGPmW4U4NEp3IqaADlh9sQ3C7wxWdmqPxQo9
/X0szLvOcckDWz76ZHmq4ZgxdYUkDw2ZEV9NREF8K5zh1qyQ2OukPpSwzEx1111NGHPxpCQqlTAc
0/ZVd2M/t+TJoC4utPGmtHWAC/6ftPVu6gbdcAVgollTuynYCgCGx3Fw33KVTdIZGUEe6o2Bnn90
KlYLtM887cEsyrcMrhUGme7HkkDz0ICl7aGhKZH5sIoGs1jnNQk2Zbfsu8nChMaWL3ESt8FQN09S
QpoTOARm0n4f6kWQ+Os9K466TRzGAFcMQ/WEHejcl6qzPAyZmm6ImDhHo7lVdPehv2L4lgatrnuc
LDPIyn7T0JnHfXZxBDRxKpPWxUaBdpPgNBHdTQm3YQnXbVKJqOAEbNUWrq3UQthAjwZih7orIFFS
1iQJU/AsQd8yNM7JwVJmaXS/KkwXBi4dTj2iVTHyK1yks0tnbz3DoCiagtturj7SFhxrZg5TKd2r
G6dagI3ksoobr9hLz0OGpU/YIRYyDdwKTDWCcHl2pjLzazfTfHcBAFosFypOWoL8gmMl9nzlmaob
bySLOVbX7lhsBnd6UwwkfolyIvVhq2ggjSNEs0BIJCCSOQO4hTCw/lMIRHYR7UmGG6TlrGK1+0gY
Wsi86TeqmR7zwUSX3rWH1Csv5oKxxWhebCc5qNa1DRGP0dLd1+mzrUfPZiV2blu9ologcUAohzlu
cOpCdtCZtHxNHMDeMdelHgVT3Z/LmOIhZmY4i+VUtvWNfbWjHhXrLrVUNagba9MY6m2bpufUXSg2
2jwLDEeHlp2ZgeEhabFQbkTUe7/1qHyrejvyrcpy17mn3AirOlX5DA2jvm0nDEttdXkcq3rnQrEh
PfRCjRBqA46VPXR52RHHINpLknJctPaLWESz4uC7MWYsRxnDrgHZ3y1+GjZjTphkkv6xKthroDwp
u4GjELHf9fQ0QmycSqw+a4sZgrHXVfrhfkx/W95kX9mlgbmAhJsRW7H2C1JXMMRcwcegj+1g5kiO
tz49Lr0TmIPmE7J60g25yzVi33RJp+fFT1kk4PlcWY9Fdj/XvK9jX+2d7V8DzJB6WT4TEWExjDaR
0hohy04W3rlVP5nGgIJmHwPkKjsClnHKo+LNfqlmWIRa3W81ni6A1mkwaFEo04VAVLI2Y4P9XA5+
5WKrTZnnmhwMwtAfp5mjYF4MsHr7Di8mv85Ac5xJ21ZlfejmbjfG+kM/qwL2D39XxQ9ikAX0+XaC
zdnuYoFeqlDhdlvFzTwzxJVxyMT4NgdFtAbAiKlywqWP8TWuxzuD579Y1L4j7cJMmz9GNJ4mbdLo
0Fwn4o57k6GFHmpa/tswa3ptRrRtvwdBOo2tc9FjpDIVgotEvl35cvx2LBrYFi2jAQanvktKpbw6
zgFpmrW3qROU0CMfxrTDwXPRc0z2cUaCBm32UE/UlQr0ZStKpzA3rvaxRtir4jAZ5qZxO98TcutU
Jh2s5ze58iKTnFI+Xt7MkVFZYhqBout77RoKpBFWk9K5Cb0916m8gUD/2jTF2vYEcpD0cbrS7Rv9
vm2qrdkJ55rJt14mWvCoo3gtwUi7OH5PvYRxqcUVGinyUJA3qyzeg9TkY2+O25iBX6yn3Hqc141D
xdQkEN2HYDaXYJLEJ9nusXeZ0HbmvAHfPRcyuSur9L3gxGNTHYZShmVnHrA4Uihvm+d6ZJS4RNm6
T3SV0xED12bZpOn0hyEMJRS1p4xQWGWvZU5dW1kNuJi9TifrnE9wpLtJ3rR9flDA0SpRoyXJ2QNT
vbFJmEfspO6URU98Pav9Unhra+7W9ZI9F6nyItwmnO3iTTWhp4MH/R4Kj2E4wvwFqVgfnbrUPcB4
CFU8x0w5PELZ3mXGtX6pHtISmcSYUO1ZXUGsff8kI7grKvUkKwOCICCCMKZz4ibKqjRhDRrFTdxY
H8wX2AtT/tItxZ6p3xrkEFaqQcc0WNTGMb3/iI63aPxepQd2IOemdrTTE5j+fYWsYVyy2zaO11l+
ZRfnNJKqgh9DUexHpdrqZMETIAWNQan7kGIRGAjlX0MkkMbDLObEx5UeFhXgLEqvN5OyIJjhNbQj
+IadOY9drD0gQoLv5j24SfcWkTxMmS8E3r7WU6lzdIqFejEVPeCVrLHncKq70SpvMpNg+6zY6WV3
aKbsLSrLTVsvmyarhjX3HOJAiJB3s2TGZiAjjcCqoagUnJhySzd6MEX3mE3unTYXz5ozHGjwoVYK
6SfThAEc6hW9dM+z0z2oUvyJqWoHL7tJvPlX5InzMF6tKaBxkwjZuhAcBvD5ypg2nRqB3ZYu8pwW
DmWePElDP5kFx2btNHfCLV/zvnrpTMKP40ZZD2516HpZ+0s3Q3Oqb+TCHEMf0ot+Je1y//jC6G/H
4jIwLY5byBzcNcKF8Ztrb0rWv7aZWfmlIyGAed4NFK5dJVERuVQLZGWB8eb7lFnEKnHTQ+mx95Z8
nwsFlRXgKILfXdrqdBZA4ZlwtqOVHeKZY7MUdWCBS0ea+5obxpb0dD/vmUpw4KkGpOhJgWqpgfiV
Vkq1uNDy5u6+lMNvz8FX2cro/3EiPhaqBKvMKOsW9eRBSeGPhiN21ZzICG1h3ZdyXNua1q5BE+96
dJF2OVzK/qoBoOIk+GvdRUzIe7B59G100RnjHrCQQCFJaDVC9WggmPhEHacr1SwPqBs/lTx/0Pvk
4ubqm1fpvmcztnNAcnBVhn9G6fpk696vRWp7o5+MbWlqf7py2HLyh3pfBXmp3Q2Djoo0v4eZ+TkI
G3s8Y7MI49gosJszU/PWZkdZuFgj1h7Zr9KsN/QcT57Qj6jBR4guHCuKxfRlksaZrLwL2ZINjCZl
UyZRIGVHkVZM724LRaZpI6Z7oxPECh14T+TdXe5og9/IKmd2q60B1Z5KbcLgsWgedXd4oOU8NfSb
q3kiEq92xsvVPVqYQwDiHq37EruvxaNs41bL7IuTd0awSPVYGu6LN8CT0Jtt7XVPchnv67HwpZIE
kdmETdWvHat5qOVnO5k3+jCcx5kpK2t3VQiIPQnu2KZl+A2A+VTBKvaa+ZwqMJ0WzTpFxIaBHv7R
4eymKijNgMtpAA4IW0N0PnPlKvTq9qQa+qGlZbMzgAzhTEGjk2wzO9xP89X83Nm2ELlnJTvqTXGj
6t5hgFseWIKbfkHJs3LEW+wY62Ruf2lx/e4oMZJmvbyDyrjWmJUCA+8lY6gjyTwXS7HCTo3PZmUf
qkWzATLMNy+q3hSl/rCTQsfYvD32i74RQmnWhtV8ZFryK9PKuzauuQEjyDkM/KfhLXfgFjXGr8Tx
XoflFTGEsSkLvsmg5L8Me/ilTmzc2XpcugEWNaxvZTk5JcwU5tXwKtyNOdWAV3r+u2nih8VLqlXv
mf6QeyBXY7mqUvOXkhefo6VtB0turU7ShyK61pWFy6u+cxz5LsvmhOdXvypKLbRG5wLQ+VaV2a+U
OZ24Dj4yp3hSIqbluQzdBjivy6agQCE/FjPC0UnfRzpk0WyBU2IptBU1VMoiV96cfvndO1CA+mk6
NllxrfxL1EhV91CMShgtOjFkKarjyHhVoPpQWu7iAq7a1HQ1XW1+GYS2UjrlCFXjjMKeR1DNJNU7
43EpumBIltvS1HeY2a4UF3iuaZUjZMRz34qQSIDXaubMyNI09JphD4P/xk74PoIgXmxwvRcnW54W
4GcVHnxX55ysCp/RBuxT89hgBIZuoMq4AliReo60pqGiVVWYG26e0ssB0aYD2ezakpyqcb61mM5j
AsVdjpauM0tmQ9nW02Bgge0XJW4PVeLd9ppxzyxtHw3UckJW2KtblreCmPIKpNEEtLZrucx/iBDY
yRnU3ZTFfR55u9xyWdtIOwjhKxfpA6A8CZnFa4AZUEHmgxV7ZSvka4dnkz9zPKQOMxM7x33XmJy1
rTv7xsnXeRN95pS1xtBCsdBysLpoXUYMdDOgLBM+r9VSIQLDhKqufrQ1jWhfmOfyytxRPfdWR2AC
i+A9K+PQjaOzrKksssZD7eloN3KqmX8kgw/tkJJS21PTU11xSI2cnSKSKgIPKKpS0X4T9BwMcSRW
etVeekvdCzu5aVRCQGE03lMo9AHWyHdK4/6BJRuHZV0dHAGxzJxvJq5vxMF3RVnSGWHnvk2WcVdV
8bhxsTGAZlkfy0LftwZi9kI8ZKrG7ozgjXhg4Hg8fqBg/Kxs5lkZ46NVlJroeM3N0jFeyeQImat0
zGM9UsCQ04qluFX+MvPq1rXSyK+F89Eqy+LnbQpypW8NAzqNlr3AUMNPo5reTJs6XVVmxR9KO1Dc
WPhxB73OLvoP5COwhThTlC6Csf3olXq8M2dz4w7Nb4DuwFN0Lcja8Sk3cU3B7EkSMTYQZci4UJyr
BJ23Wj5UGritnW7SPN/FZpf6UT/DH6mBcaL3ue/fE8mVsKTVTX11eFP5IdIIxreIs6MHvk7mx2NG
HrFVI7yGyMCMn1NRpM+xmr6DhD4vurytprIP2LQLPFA3FCUzu7TPL5MHjedaL3vYVHM/643ebpS5
26aVDtlGNQ5Zt7wl3RSU1fxr7txV3Om/lTLtAkefH+PJBSp1tF95NJArAFyTS31ddaMNA4BFiqaZ
EhrSD1cJWglnP/agWqpycqgZlg5ALIYVWBUfGoAUnD5Yba4FH52a4pxTm7Ulo0itk9tFEgLhKM+V
ycmHEHNYpdd6cxrqvbpg1KhAa+wisavy4WTMOdFf86kwM4w4tGDKvcNYV1uvwlsBwh8e28baSOqD
m7qrfnYwNBHXz5s8NwUwxVhABDKn7rjoPf6SNKz5Aro7FfOfuiT6uVhgAmSU6nxIuOLpvemAb6cR
vC2Oh1VLQnSpg0HLkitWb91x3c35Xef2cGkExx4qsslSVnpTQTcYeJl2QVH1jybLuzcMkBmMmjCv
GB9jclswVnBWS72s6fondOlE0F4tHbRBbr3C2rkUcBAx8lAbxcbsUAyWJumDImeowuRgVleFOex6
hqKygZ1CAktNk7xS5xENW0KmCRj0toxjelHkpZa93IwOrinGlXknJpjuKEXmSBpQPdWTS0ie19iM
3hpi43FlWs1pc2XJEC0zjjbwI+QRY7zVZv1VTT8wAiA8tsOWwZvosccHsxZHlO43Y6nsPHve102v
M1HqX8uov3Gt6EItdTu1w7ptoxA35ofareAIjmBcSHA1wwjbOaWWL94W+N+ARhcNwDj3tAdXdLeZ
Uv1Oo+hgmdYnbe6drPobAWe+GMcHBp0nLTc3uK/I0JFgDzqklsqrD6ZLAzRyA499tKMSoS+14V6n
1W2ayPzq/7CZUQl1QkNz5Rx6rs8iZrFpunY7lTZ/YGHaUAdaVK/0dkbBb7Qh9CNtJWOYS3IIOtQA
ja7fxDkUpDl7cmD+Q1Y4RGO8hFMLuDoNEbXJeD2FnHkVOx1zEA6PQXpBXVaPdDNHA9l+3CGV1AeI
EJawz23XvDhyApaNHMzlIQOUWHtHML4EpyDgWl33myrvz2ljdhsYVxeBEGPkyGYPwQ9XtubgQNix
+D1h6tWmFrTeAN0GFIuxirUi1rVGkDodAG4gRyjzw1UJOky/jVxHXKFloVDmoy17iq0xlP/4BdTZ
hXQWfCi4Hoqe9qJs73rJtFqvbH8mvUbCTvIXvXtWvYnU1xK/Ba967jJg7SwHQa6q+VFBxHyrDlFH
5I8ZDgnsQOsqSuvzBH1JZCOVapbPIokhWisoeTGyAgzGjeAuXqwAihaWS+VBiIERkr2vZiIwwE76
dD6LWr7MAmZsr5dhkbCPykb7NEY8Lbruj92XBwvzvHWJ0mawxd4xs9+ynFDLCTPM8prJHYq7DPJa
J/VrMA6juLlGcua2Hp4aynzghlpp5VAhRYZwI8sNdLqMpYUyh5yXhBKnnK+oNKBTIRscMsYaAjXX
lpWjtVKKu8lcHrRYvyztEh8KUzslEYNSp3Xg8xQB9ERfg4nkD2zozoWPllUwopbbIU3u6foZ+0kZ
5hNrysn1tSr7MWgkLOW08Zhf4Ixiwm1alBHYTkdzAyWgQc7dHqrRWltX4aOrHIAnOJmW+t2uZTC2
reb3uXZvGs4eFiyvMCcuLJ78U6/cOXAnqLxShfcytshPClw0M7cRgWOP+4WFL9Rpa7nUa4U6keFr
bmoDkqGoGx8uMpRTYf/uuqIDeE9C2609MDKNGGOcQtLpCa0UHUw3ryjS0HCl2dHxXvTKeSpIokAu
u+MQ96shRXXnrQ2NxdROLrzuzo5XyGZ/tyYYX6986j0uM+LVwHdEU/IJtsgVzkLOg3FIP99PC/z/
NH4C09L4l9kKI34KFo/xRFI2nLLkRm1hU+HceFe05V2U1YcUMyAZg6goisHl28H4Kh3he45ytUpp
VsYAPMJtEuT4yWKJ0pApphOInDQj/NU0egF5J8Uws65gjoZ7V/wEQ/3ehUNhKfm+VFklKkyCGfwX
tgPtI2GHYrDZURAvDU9sSt2BXaKxxzqX4zeheo60+9wt98IDF89hXlfL+IeFhBqj3fTZDL2VPE+j
9SDKT0BvUV34bV18tIxGx0E7OqN3VyvGmkr8Rcxyj91OmJTeZTbL98lp1mPdfPYa4+Sr2DTqCmvr
1BqmCxZIRIoTXXZvLArmgknQ2HCqJ4zgbJxCqiKwSy1YRi8sbHgjg9ZdJBcUp8kZT4FLH1O8ql5M
g8pQfTvaQM9ajSRQiV6IhptJSOgduuEpmDo4B1Dhqk2Wp+jvLXvlQJdHp8EsesiiX6Kd0FAqy1te
qJtsEYfKirZ1Xj/b/0x/9Z4OjPVfCZOxE+bI0nmwteRucRiAl3Uxr8xUO1utybAz7bugt7I1KYp7
OjVWgMoh7zb3GNKGcpr3lul+iPh63I7+aFVhzd2q1+XZy3t/gGC60N9u1Uq896W9ztXsd5fBhu1K
KKtMDYOUrnNcjEs2Kvtsojrs34vcuW894N8yw8St5585Nka/AVnyrmqQZjohOLaQVUOZpe3F7gVi
7dYrTV9YM8KKUnqrOB3DZnFvTNh8NoJKrRSBMTUsJuMMt624ugHic8A5A+tKlfsYOC5ZqkAv61+j
qQctAewz6oNYwP7oqv4gSvcmgx2xtCCrTNUmL7+ubAqKiX7D1oJhRDcnpbWlf/QNp3+wTSzSGvfc
W811MM6+TnQmieK5kDr3bvbspF3xgyng340nra+xwaRCqBA3ddgdPHa7vtfg4vbuXk+mHyxA/24X
bH3NDI6LlkCNnBzswUNzMHbrZMRrCMVClxYnUOIHU7F/Mh+/WhD/zfzuix0l4lXdqYe4+idVoAjq
MA2tED+CVbJv/0+evdbX1GDFdTqtnHusMWT2CfSP2qiPfkiP+MbI1PKuNpv/sr1kFAU/UeXHmHxn
5f6RlySABbebH6O3+McUhL97dlreFxfIInKlhbdOsV0gUTJlWE0/mcr/E8j0t+d/dd381+fP9Cqa
0ZThKq/LLeLqh3bJjrZOFyqT6reFHsLq4mJfZ1YVTBiv3MUzEyjdqj7VyITvlBV+1Qn6env0GWVw
zpoorpI4njdjfYX4U6pZpMxLC0BnPI7p4sMDph6Ct2VMeDd24HgSb1l3JAVL79864R6a7OpeZR3Q
0Me7WXeeNGeeAubZp6nBfKyegtlFq36Fthvw3rUn3WPqyFPRWs+VHTXblO6/F/aHJ5GSNO5mUWH+
6R0fZMhe05TLr3dr//oksXP4waj0m235NfKyz3O6OM6F7eKAKVH/2ZywHTtI/3G3/N0D0/oadTmV
mojmJq23nfGRm0/EpmC654+G4TMe/G+bze++xfWt/7UeUoEDld6gd+x7ZkAtLixF072oKm6bavHD
hvzuPb7s+QKzEcKpKg4w013HHtRvJt6a099pRfmDW6j23Zb5YnlezUndLw1pW/OGBM11HQ5E6Dz1
Gy9kFr/ycEZaMWD772f2TbqN5X1xDVVbo58jTpathrHX7H3Go4otTELEXbqDdLgaRtXH4GzvUDzJ
0fR7TeGmUhlz2POZ6erqWheqGhef12JR9sOnur77X7a2ew1q+tdPCVHL8awUJ+dxU5NZXIaYwuyq
/c8m1H/33ba+Zl+XeSGSRGJcWvQPojt4qM8kLeEPH/+bVeJ+WYl6TAinYTkV1rp+d1TXRIAiwzrZ
u+RROWm+PM6X/AY04v6/30//ZnO5X1ZlNgJ8mh4sWBNrpmJTXrgwar9/NYJyD/dx7ayhS+KQt5ov
arrCwC6Ig+W2Oumr5lT4rv/fH+O7Z3r97//60dKhF5OctWrbWofOxZTmtfgpKve7B/rlqpr1Nina
iJcGPadOelS6g0CQ1M5//vujf2P+brlfrimE6lJRBNsgvg6qWkxQFVk+YJLla/kQuhrWfTHT8qo+
JLX3+7/f9Lsvpf/P5+U6ZDdVFl8qXdYxnI1kvnPwMG7nH5bhd6//5Rxxk6icpeB+F7hJ6e1F4AqW
ZHujvvz35//HGf9vu/TL2WHgZ9Wb/9hbr42N7vkIhzbYcq60fcQicz6rO/Q4Pyyu734h58uREKmz
US86a3zexPfmGmrnZnz838SY/xMb+pev41xryn+t31Fnekt+H4HyS3vW2nTfOlBB7MYMHWJ0bZuh
ARSBaQIWmJCyLRDWpVqRfNGsQFO2LZG60nYA9icnzMd3YoJ3Tobvi8mMN3Pkja2aexeXF72OtrLX
th1y4iutwkFL/JZiO1FVzt5ZGGW3AsQuTtOD9MptW6jrCBnNbMUvVtZtXUhj86J+xPMAL65y/FHL
9lPRrNOSGaYCJzDXfzkyPap1/tHgXxf1thIOTfZpofkzW9TyvbUbK/mk6hlJhtrahkA6SOPC4PJl
zORNoWAAuJT103+vk2/OhX+e97+ea7ZUEOLbNt+60WMxBd60U/UfruNvrkr7y7kQSdsFosrybaPe
qpyxpbj978/83Qt/OQ/qqcfypMJSPLFfhbhNPPnTOv7ulb/seoiQRUuudb5F0Yb9avoahag0duoH
HLhYJ1mt3qAk/SHk8psjwP56BDDVEWpsFVt8RA/oeO47UD70Odg9uM0PfcR3P++XUyCtDXfyDKZu
qnVo5Idb47fA/PG/f4fviqGvaaz5qFfVUpnFVvyW/vSIXQ95C/BTHtXNNUvo5ySbb77G11xWzVDs
Jhl1zpe+J+FXgRBTAjzoY/zDb/HNGzhfigJ4Zk6MuCuHCAkTnlEcaIQEA/y/PSjnugT+tctQ3cnW
xp2L0FQmm2WxMvdLUAQMN5lMnxZGfsibw/6Hjfdd8+hcv+W/3i41bU2JkLxRcsg1GQU3aFkCsfdC
qotq9WPe6Dc9tvNlg+vS+v8PrV9Hoe1nG6YY02b5f6Sd15IbV7K1X+WE7mtOeXPizFygDEz7ZpMi
eVNBkVR57/H0/1fNOSOgAHVR+idCMaLQzcR2uXNnrlzLBjpwoIf77bn7s5eksTjt8rHUmmLs051S
R1tT4UnXNTApRdHnuj56eTxsZ3a8qC9Qd/zcZOCTfcHLJThkU38Hm6h71AanhmAxFytXFMpNC0UN
aTW4d0TKaj1w4KKH7T+C8i6tZapztNxQOZfgzVS3kGdkFOjlTQumMKcyWGXR45G8a11SFc70D1Tw
4ZPh8bRRgGSMAZUHZXzsKAFEPuQ85iwZbmWPokmDgDjdaGQpgxZYCdxJhEiVq9XKO53ce0vD+YBU
et1B/uHzDVKkdFbm8E/ETDVj4df0qtMVoMVopG2n4h4orcTuMx9pyUDY7EFOvfoL6VB7XV/xz54u
xsK5kWw0WxAExe5DeFvyLKYFDzVExaGxC6wbd6PdugBcaHiA79BeVW39k2DbWPg7+E1LWeDq3JFc
tjZaib+G5U5TtE9Krc9/vo3BYCaAnpJUe9Z15SGs6eZocgOmWEujcQiIsUlZxFCPT29v4D+bCm3h
WyYjVq0+IdTrPQhQ3dwJXMutkF1N7HSTvEB7tYE43x52a+HYn1ws2sLb0GxBjl+D+TCFem4swB7W
3bs4tXirmiuu/7oor6YtPIwfDlYwHElKSN2hjYEb/QqzT5g/yszjAHNH/O118v776/g/wffi8UeE
1/zrf/nz16Kc6igI28Uf//VQfs/ftfX37+3dl/J/51/9z4+e/+K/7qKvddEUv7fLnzr7Jf7+f9t3
vrRfzv7g5vC0TE/d93p6/o52fPtqgG86/+TPfvhf31//lpep/P7PX74WXd7Of1sQFfkv//5o/+2f
v0hzXPTfp3//vz+8/5Lxew/Zl8sf//6laf/5i2b9w1Rg1zMVTbcU5TVHOHx//YTznRd1G/7zF1n/
hyYaKr0DlmrKqjxLljVFN38k6f/QNZHeD1nSRQRqNeWX//saZwvyxwL9V95lj0WUt80/f5md/R+B
uSGKOqQ9KoG2JOt8leUup/PCAHAaaI7cfB2JlSZl9Qa4sAC5lanLOkMVRWupxliFsp4K/ey7QeRP
oenQosP/r0l2n4cA80BMXdI12QK4YypM8PnlmWjHrFVGUGkzDUtAd3Ff3vvdj/18tp1PZ0s6vzNf
rViiKsmiJJoWM7d4MYH7Q8AMSXgHegx3VmE+3gDmQcweVNr+ZMP8e6XObM3f+HxpzFNbS1Gsth3U
WohiMBV7bh8q3C6MrEgxV/vpds7b+GthzpUptCRJpzVek+hvFBfeQZHyYzyNNCXO4ufzVaN42s7c
A4zfpzw/oS/wVm1em9BTmwun1zdHoaMgkjrGO/3QbY87ivzkpWZZ8DVxtEVc9WPxTm0tPHp89Ln1
a1ja6Wvc5x60CvDNbUZ7cKA12on1ynzK1xaQrSKjysApMpchUGZpcWPoU+qAVEJjAfAq6ODhaOf9
NttFBwoDduOMLrCfuVzUs2tpYgRK5yr2HIWv3StXx69wzlXlx3daXO6xGhoTfO2xk3fp167snSAc
PtNtDVV611DaRh8hyaz0Tk5g4a+iL23aQ6ya0Sf89s6+9DmWoZm6qsPXIOEZFvtMyq2omKhMO0pz
9IzJjSvNe9vClXOK4IRoiKaCndkfnHuDVJEogxUyJsAE74lfPB2Vl7vBkZ1yazhvW5PPb+x5Y2EN
L60rdOjiURfWzKGtxBw5IEfdBnB0OvGwkXZQVWx1Gs1QoUeqwREfkIONPnGInNdD/NJ8o7uLh920
W93olwf5/PvMC3DykBBgfoGJlO8Dr6o77v0PEBhAHe4MXvrcPoNx7e9Cd3V7XVvW01lYLKt17IJp
MGYRhAdzq36o7MCN7AhgwRb0j51u16WVz8PF/5t3Q7cstEtmX3k+TjGJab+sWeWkpqNr1BAf8wE4
JZ4y/GZCw/f2Ml+MzxC5XxSVe8yQSJYvVnnq1ADQfAl7AThSo0DEylg7GYtgkxHNNthCkmaqoqYv
961fgaEzREtnJ8WPswum28cOnhov9qCx8EaXBr4N46Pr6NPbo7s8MgvTy00zQKzeg+Vl04SPw3bc
JRQurS3dmavKtnPW7+xmw5QhWfJ8NhnysjaWTWYNzgtTvljfdZUBZVcBv5gc3CSB/Aj/FGyO0Yr2
68WZYIsoLJtoQYtvqsuZhd91sKAW0J2Qji61Su57YXiAEHxlkyzeaq8reGZnMY0DVJpDKQU6l8wE
Y/am2ZqPxnFTu5PTcoHG23Fb2oEX/bqyfPPuW8wpND2qxO2NZBRx4/lZgCZXD45jdHToR3Ih+XOC
z/2uvGld1cs4D6tSo9fm05Lgg5QU1ZoDonN7oUbfgoJsGjjvfdM+DKjydCtb8vICxYGLBL+KroqG
rKqLMY1pA1dhEhlOD5lX3PAyrL9Ig+4O7Qf6O0FfF/QYAbq0zJ2ppp5s5E9GTzK4BMANqZQR3MtA
fpLjB8AjG/047kxIglHL2hb98S/pZ74u++lX1RYv2LHosyCm+8+puN4ehZJOAUOMrbVUwOVVcz4l
2mLaBamNu0RmSmYFSNktXyyv2io3wZPm9juYKu+mT/K70Va9egsgZ5ffZR6N1tVv81P1r++4syEv
shPg/v0Kjlbk057kQ3+r7Oje/xZ+0DeqFx+Yg7U7/YrXOLO38L+RlfsdUHz6a7llm631LH5o5ue4
ugHPfKChfUARaSO9j7xS2IBGfHu48jyziwOGeST0ZHqqRFNaRI9m51tjrGEe9Q76aYA96fDQAcqO
BdqpjJskukE8HZLGA/K4Y196lv+1G+5zrUAeACws1BatooEb/NLiFjIU4t7+gtccOGffgo3HkkRR
XHq4aMpGDUGzwZnUjyUP+r6ZCUytjQpJvyG2qCC/KMGdPH3PAundiu157heTc2Z74fUqGMaqJiLc
adyZPvNe2plO7eY34X36XHyD0mD7dwxavCp1UzP0iysk1qoiy+C7YjNIHtgxt7sLycxQjPGCr8H6
O+WKu+Pp+h97ywxVBdw60P16tqd4FSym30GbZFskqzxCSlgsv2vwX6/aXTO7OO5KpdEmXos8x3zV
E4He0d7uF+ra0ZqX52L5Tka3OMoIbeV9L2NmPlrdcdu9jx+QKHSNbe4GogORZr0qLbs2tMVxNpJR
GCtB18Hug4erQdLDHt/kx5V7f1FJffXMZyu32JpFqY56EKq6Mx2O3ujQ6UbKHmbQA//Fk1xf3YHm
Cw9rWfxrw1MM8hGqTNuTvDyNXVMG6OgR4xSRfJOkH+BUtX1YA98+B/MNuFy4UyuLwYVTn8FOjz7a
vHDKjitgr3vybg0jcG1/nJqZB3vyoIC42UDIDRUxRSexYjhJs3qbzFvsrZHMb6wTE+PxaEWmHo0O
pWDYnHaNjaqrshE+D7f9e5SoVtz5ovj1Y1ucDmnhzvu6scZ2ZH3EQ4pOmL8Fh7MdbxqPPR8+wbAC
nmM1v33NTZ4ana+4k0GmldJX00h4j+IZ2RVyyp+VewoHWzrbnMizXt7eHWt7cBE/VXluyollEtKr
sa0Ond2BYO2klSLlyuZQF6EPJClVGx2nyTlaHRKHdhOJK95+zcLCCxplIAFWZtqqQn2SYBo1rTU0
qLSyNOrCBRa5LIqTzxY/PqD3CeCCx5fPjdJxo9kU4Ly1rMHVHUgW1zDl1wTssnhZh20nNfG8Oi6E
kS55fyd4ancjsKLyYP76ExavjZEuBZJ7hqlaXJzn2y/jCIvGSHhCJ7cP3x54SQhQ9ELeD8YAIyst
CcJnKYwfurB9LOL6qSo/QhLx9qa89kKCCfmPb7E4BGDLReAVjHv8qH1s9w0i5uNvgt14VHoO4m1t
o4YI3f7agV8b/OIw1OowDmJEw4YWuApdPs7xJX9nufS5KLd0/VHI/etek3cRbzFm21DJTyy8Zmnq
vhGYSARFlokk8q2Uyc7KXF6eDLqsZEOb8+oWO3RxMgaqn1E7mxhsWAGATPbb3Ak9AmKXruwKPl7Q
86sJryuHRUJKhbCLB6Csm+bCbFwIUQqZIxj+D4OreRKhf+O17uAo9lyOXHPWl35MUkgUmLxsUf6V
l6G3orBd4TbTnF66VzRaCKaHSWrX5vLyBpJ4YqomTa4GU0pd5cw5R3VNf4I4kQ2+hcF6d7yB4WYD
viuwkStZ3Y/y7BbPL7xzc/PSntwFampNVq9jTt1qH5FuOyiw2DvVneC2m95NXuapTN6lrgKvzbvE
W9ucV54LkqrB4y3xP2Z1iWMRDBo7+5TnwvySxPou2aobeoUPPxGtX1nAM1sL50pzN6C2hrHCp0Za
NNp12+77nNqieI5M9YauVDe8e/tsXDkaZzYXy+mT2Ka6hWCARjc4+og86dZ2zNqwFksoGUOBpzv+
mELZhuh4p6qb0IvsjpPQf04/QyK0YnRtWAunAo30MMmJiC4aLHONep+jL/D2xF1x0Oc7YxGKwQoC
dnNerdbRD+mn8Z3wa4xLgcfKG16GB/+m3q7nBC8j2XOji7upTDMlzC1w/a+R7E27m/s+4tWw/LII
wsVzuu0Xt4+RIIuiBcyfukWz7VPk+o7KeYPOrd3+RMQ3e8LlKT81t7h1oAwY28lkWPFe+Dijrmk2
t/2PKGKuZuSueeXToS3fqMZg0GaU8EY1P9NJ4ajfQ4d2KudI2WH8/hNju+YwT8a2BIvIeaG2nclU
tg7HLNpV27lACazP36i3FBjct/flVY95am/hRdLOAu6Zsy8bt/kAn6vNjH5LnmHIH/ca1kUBfIqx
hXFH9/SbdRjb2t5Z1nngDFTqJn4dsGgXz0cE3BzLHnhFwmi5/vhftbfwL1llaFl5ZMDx3t/CPb0T
H9g8oG/QT7TLlWO/4syW6LMmnfymqHFmwVHfpcBwgGpuxiR4ensV1+6dJaguD+SwlH3sILXyKL+f
8TSoD+6md6G75iuvlFPODvsyxNYjFUlo2NHYoZAZvqgIdnt+6QWu8HrzQGJ2/GLBXrItt+lduPJq
uRLgz9ZNSyVna+nSEvnQQgXcHH/csNDfUQdEJXOuiRX7/j5xph195StB7vU1/I9FZfEU0wvoqiJI
lmlfr24rGL4K42taRStoS/kyE3s2MGUR/h0LQRXhhCXc24gH5H26L929sSsOxdaww/vElqCN3sSe
5SIYc1BsmMeQcKb+1/x6/CI78eFvZAPPv9DCM9SwcdIgjhPqlGnmtKA/cbTijVDEvxmRQY21UF1h
Em6oPEH3EN3pyDTklo52pBC+vL2/r99jfyzBIuxIamj0gTuS99GLbV2gnoOITyZMG996icC6R0fJ
jaTf3jY6O4LLW+YPowtHkes5L5GKdZ/Ukp7db8djtrKz/uRy+cPEIu6IylZsU7opX8NFEiZ2atwV
W9WZU4TpuE8/ryXQ1o6PsghDmkYNq67gOmvc7N7/MOAqEDr/DYWD+8orBBtOy7VBXt3YiqzPICKV
22SxsRX4LqzCx19A+EYy1G7fRYfk4D+aTkv9rgA7MN0WTkaf0VpqSL56mZ6YXmxh5Dc1A0bdwanc
o6d9FN3yIXR0B8SphxYLmAFkw/uNcdA9WkAcembed39v9JYG0RtfRFEWIVio+D40zK/ecnDLT+UL
ArwPEm3WO8uFy8CeHGgz+6fQhRB2ZQNfdVzKH6YXURkUL2Zjzld7NQBSoDtk8p18zcj160DlpQyw
SscrL/aw0YxhmOUck3Rf6JvofnKhC3NQdMzsOSyjtePDdAtBzbbbreaXrq7vie3FbtZTvT12wmum
VvEQmkSmDioZO9vLjsw2W60cXMl74xNPDC5WMxmaOrW019U0t8Wz7DZcPuq+Z6DdvvD6u/U37etD
/MIPndhcLKMyHTWxs7DZuO1ttlH2r+2WO2nnO8GtshWeUEjZrb9l57m7NAuuCaiPqFDn5/OTp3RJ
c6qYIMgBYYxZQBQz/HZEJFJtyvyg5zRmvO1srzsm9Q9zC2+rBomoproJG4PdO/Gno7VFguYGVqfb
EJWwcqN9UW/WrrirHv7E5mLrFmZIKKP4eKZc+5YpCDQM3f7tcc0b4q1ZXOxQSH/SsRMwgUDojoK7
HiPuCcuVILe3VdSuWFsb0GJ7NknL66G3ULKnGDNo74RIWPFnV33KyZQtNmM2N58VPrsCkvdN7ksu
Chh+udYm9Sfn7I/dsHjhTVNUQY2MU5lRk6hk0EuTfZ4dducI2+Ghrl5h4m8v1crkmYs4zyxhwtIm
OCJroA4C6sl5/+ltCyuTt8zwRZOptOwGIiofBkXoLqCqLIif//+szE7z5OAmSYMaUsQ4UKEwehQU
4JwZv79tY8U5LNtQh6Mw9mPLSOpY20MrcleognUTDrIPDe3qi+PayoDZlsAHaBrV+MW2tmh4asUJ
3yBIGyn1YFDMXKg3H1sXst482St29659v+YdrkZnpkbdn7AFFPcymdfBg68lkK2COgp2BN8V1TPD
FVQPdvnn8NBtIFV7e1qvvuNOTS7WrshqGiOnV5MkUshsGLa+Ke8Lbz04WrW1cPCJioKqVmELBftv
cR7trMo/tJV+F6bDY9SVn0N4kvxIeZdmxVOHgsnKPr0WF85AVVVFkEi+wLBHnRUaXZFjn96bDqr0
SvX8YT/4cA+FL/lUrti7dvpMIKUgV4G1q8s4FNrMsuoFmpomobDgLJw+DW3/CHfdGuDwCp5IApz8
h6XFKgoW7JVNy1Muva1vVTv+2N/OCAcUiO/Th+n98cZ0IJ9z6md4c6qeTDhUmM8AEL/8xGt9XsXl
BXT6XRarrDbxpKZUacgMxN/E18wAKoYbesZ38k7Yr0X7147qqbn58xPnE/R1XdFkSQJ6FMAAIA0S
6CuosOvn0lTo1OCfGX54bqMiAhONQUFVemt97Z7RCnHUF4SC7e4RFu93a+7nyr4Bti+BUhXBqUpL
EKAWA9lWskR3jDr6NQ3hYDFotlCVwHv78F+3o1pzR4cpacthlU3LQ4kMu5MOQJ3Ripv1bwUEM982
Iy+6Bw2R+hLVpRlXTcyuXBQpkmFUh+gIOVQpWYhANnUVDqT7xkZqXJOYT76Nw6QfnjSYbxMnbV1B
cARkp8QcToZRaYBAHaGsG7eNBNX/pikgOojRYH2ydFPq7ZFO53RrFEIjfzVqwQ+hO5wk7nK9TZPb
qM3y4cHyY10/qOUYwEID8OqxzuHkdJrCbB/jTFCBVqeo6KJ6w50S0FHA7YCcZFSjLpnQcLAZxUpt
PigFTewOufXwRR0EQP56MOuUoWynVBBjRUPxGI6K0P3qw9Thy3ZspcK4gygbhXFEpVRGOPRB+1DU
avhbp4aJDg9VF0gOtDUV0nFV1ZGMrPw8+jCVYmtB7CoewUYqTSK44lCgaC1zFzaw4wjSp2TQcgsB
D1+ETRve+vj4chSkUra2rTXRy4BKL4Tn3xJZzfJd2PVR6MEC3nSuGSLDexDksEv3R+Sa5CdYckMD
KRcT1qYyFpBmQBlUUjbhlAN3AwRD3+wYxv0HxTegFI0s0ZBAwDdhV34J6QevJZbo6B+Mbgz0zVAr
4/QSBsdCQV3JhDMZwbisoOeS8jw/qMzSNEIK43zet99NRMjvzcQsIKGVBP2hiBtZ3lqZ1cPvnwsw
KprRBFNzXCL8iQxypuzbkV+R+jA1vNpKp+dON9pm24DS0VwE1lGuOMaVIn4P0ygy3TaK5fibqY3S
d0SmEL1Umq5vvOBVZqgKNLUAIZDMKsCOAQGsjigxtZOtdRRkht3IJAbplYyPiVwj4dpkd2qoh+ah
kUuN7ZQd2zSHTFfpj+9L+ph/bxQkDaAzgxQc/oOy+L1PwuF3WUQzzRamOO421Ejje/WoDInt171w
3CA4IzJQZopCoZ4h4idtigAJBjtn/6JiOQPX+Bz228lrFTEWKwSJ2y62M6VEFV62RtO0M31SzY/K
JIjSs9JG2fcE5B3NKk3pe1mX+fVdqSF+tjHk8QH23vGLlBRTtxVDdMgO1qgr/QMVnEIkuzZ18JAp
ST0M+6KqehGN5DpUYHgutCjwBliDu5e6lvZUmFF8ZY5CuDMTnY3Wbn0A4w95CTlqPPkkfXhljbda
WVbTS6bW9BBrsmp9VHo9klBbtpq7RtZrWirAWo2Qj45ad1D8cfhNHjqB524iHIt3E5gy5AfDqLbs
YzKl3U2NAPDoCTJM2ZZZwgMojMFD2I8oc0k0yEjbXrGOn9oO9kZHEyYUt9o6961NC9Oh4RoUxiU7
zXpo4av62Mk7TWni+j6qk2xwOGkEsWkT+MhoJ52GZoTQaM0Hs1V7cAcV2oXvUr/M9R1BhRHfmQg4
wnDr3/elfvRfjExtARbWUWHkXlkOnF1VZ3vdFgn//i43+0m56/RS/CZmofy9qbIsd7UjPvQwyY2B
6lYyCdrGRAnlc29WJv1NgoVe/YOiCPBoJ3UXf7IgMZE+6HVMwQtWFnAPHPUM/vsurOLShnDmKO+b
zqrpgx4nPVUy10rzqbkJCijxPVGAJBWtmDFXLDRcshCsTDDWm2yozQFu7gKaHPlIrWSjTpV1pKEb
QlzDa8ywBRQddL0uBxVk1nIlZ53T5WkaoFMVVciEjVkJM4jk+6UYrIWrcyBzGlxIqEDT92RwKSpc
WMtkfB8H4dRA3eGYd8F9tEs9Ekw3wp1I79ffQNr8sEYbx9yPKIvLZ8AoiVmsBnXkCDt9OwMkoDy/
GUm9zEAvpKL+zug0HQ0lHWsmPSTnccaYSayTAkXijANhdGBAtPvKSR4LL90eH9++lpe3/zy4U2OL
RAESoNJRoKPfyePbHrE0Ewh2Ssb0bSvLd9vSyiJ06lpBrRUjj5xeaUp9p+XigNdpesooaRRkd12E
Rpfzts0LkPds1KD1keQnbePmkiQrmnxJ93sr5B012NrXyZ2zr9lro15mW88z3BfpPupv0DzZ0cMa
J8M1+6Zp6sATgQwRLi4GXSC7oWiBHjp0jz318kb8fSKhcBi20i57H9zBgjxtoJDM76UP6S4/1OAi
18A2r0i3xUk5+w6LvInMeW1Kie9gFSa9a5P0KZNQ1RiSGDLlajsZ0uEo5Y/HCUbMvnryZYWOeFkw
P0RQH9yKsXyvFvUtKMdNPs3wsq78Whn9c5Krd2yarYbUMKUxsOll/dDErSer5Yvsa4+VqdPlxK8Z
Su8GRe8JnXQY/QGpYlRgE1G5zSDaQYsIGc52L0TVru3phU2MR31U//qBQqWRZlEJ/BbdkstG31Km
vRAHZ9n9x7kQMDdiKc+Dp5I3/YnK/RIlQJHw1Nqy1Xe0glSsednb06He61hL7qw7YVvb4V+vlS1t
LWocaWOiizOPbLDzPTEq19Sm3I2/z02nidPdGCvUgRdvoFeDiiyDGIO7HezhuW+CkMsQggCDrWM+
+dvQ1m78/ZweS9F22v2NbAEGZ2gaOC4LX3jR/Inck5DD8sxTC3MQAT02H6FPoWyO631522HMyb3z
s0IvoETrJ8MD6rN8cPVKm6VaNQX4C5CM22Q7b5GfAFAt36qACJk4GQ0YWtt5sS+SjLLUiRVKX5Y9
g7XCT7mHPgakLaiO01U2Q5XXwBaXq/ZqEXU0Xq/yJVY04lXRpZOEHNcWAhAv90In2lI8OAjbzIOV
faWmfJFG/THCP+wtvI5hQS+RZfTmxfuOtibJsW5ST3ANu36FFcLlLO7Wnsurg1xMK2ShoEJjBhnv
ezp1c/qETce8HW3EVg/djbJ/e7dcADoWg9QXedsqhm48GBnkXDmoYGH09+oGRpX7+TppVqb04pqe
V9Ci3duUTLgiljGITAdw3iXsmSGEXXz4XUQvsRGfV4Z0zQoYZk2l14HDtrSSITjeq01PJYuSmt88
qsFLGbuhkNPRXtlKod8EE++rBta3+l1A56wMwWWZGlDsKCu39+UeWgQmiz2kZaqZ8L4BPHxb7iE4
j9zQkT5XTkYfq7mLD4ZTe7q7MgGz+zp3AefR0GIPGWZCQEwfHKGXaKPQcvjRtltDDFG7Mw5Qdsbv
61CPiyrUa3wErwAxLcKf8rLoVWtNoHUR8ZF+px7qR6iZQdL0hzm5hALi7ifgT/PuvBjpicXZSZ0k
zMoeGS1ZnyMyr7/9wSA69wf/BBPFnOm7sARuBtg04FRYQ84tVbpPkJkyp/JWPchutwWx4w6P+kb2
Cm/6bY3KbUGAOKeZSASi6QYPCt3d0rIwPMnGqAkqaq/qtrrvcOPS1ji0P3PTXxvZPCY03yB10V4D
wJM5DOCZqYM4my0Fu/jjjKtMN5NnHdqtyJqt5TgvWmgZGfcSDx+yKlQllhdHmscZREYRSmYWCmwa
/c+TX96WZf4R3t2vWjBtozLcoj3gFnXu5MfxDtw/CGtaOja0sro5DFkd148t6bBWIDkaoARbHKUv
SdY8HyE/lATj15UTdWWfzXcpZQyg5aK8bFOQWw2JLjIfzJHiNZvoEEACLjuJt+YhZxad5T47s7Rw
GHGQtrT1xwjO2ybrYfwG3ONm9hrtJtmjydA5k0O0/xksUfx9FY5w5Ul6Zn2xy6cS8VEhZZyj197O
8GGEI+3h0YDvTbzRVh5t1/zFqbXl3VMqsR7HSPw6XU0MMTdYAb3bjod2Yz6gLf0THS5XXnAWrD8G
mWiwFhdoGlIAVYlGBQqW5mBb2UelIxuhvrT5KtPytR0Dp/4crXPXXSBXSOTTe50hnqJuo2dtl3F+
i5e/hecltpzJf0T+mfs6lucJJdlkSKGr/veOIRC7+Xq0s8d2nQbw0lVYKsxMBqElHf0XTnDqLAvx
9QROYyIw2Z3bkZDhwdocYXY38tpNfrkdsYcvhKlXm5Ptizh9qo5yP2boV7ROvm9ffjx5tO2w58mz
2j1+AeZlIjFGWwecU4CtxPnbnDjCOm4oqWlpwJJNiBK/dFvpt+ZppstHoscNbH1XvUguqMEHOtlX
H7mXkd9s3pDJF7Iz6SBevIKkQspMiQQ8zR6K51UY7jdz+4N4S1rWMfYrLu3a3BozCRZpBWKyZTdo
1QY17YbVPNrxtjqACLTHg+zxKNkNu7UX/GWYOQ/uxNriom7UsdS1DmuIhr8CTyXKeF+1reKK6zRV
14YG5ZYF/wodOhSfzxeSKriQabTO2T+8tfGr/6jRVRU/t1vocde82GW0RcWMdpWZ5Ys0zfKmhqQx
70OKIbb2gKaa7X8AV2tXW5U4ukTJYaN7sPCgh77OHnXxBOONPr+EdA3SNup583E92bDqeIR7YVR9
Yvej1zvmIXHTd+Z+po/qviXOX+9UmN/NFJvxaQTwl7mgQE2FI1KSZHg+UzHAW/uP8x5FTO15HUJ7
eRNiTJE10l+WBLPZYhX7RBTEsUnmVWz3ys0suwFgZj37cPFcmAeFnyEHK5MPWD6Yp1AylJb3rR3f
Fvf1Q/8YezMWe/JqtwGVViLn6qw+8y4vItIrEOZDIqKb5OcXg5sannlZrc3pFTYNHK663d1BR063
grZtv0z72s63q6fwalJHVLn+yA/wPlpsGKlAq1sdQp/HZbSrQXMmtnAX7uq7dLuGHr1ANs57BR6/
/9hanHiUlqskn21Vv5sa0NXoZo/u40wdPtr6Rwky2c0tCcMnGsz+erR2bnoxuUnUpIbcYxrx6RkW
/C7aGuyd5GHViV6cQB60p0/NRbQ2VuE4Bh30vvpdvker7amyVU7Ft+N954S76l2irmIELpAn84ud
UjpJEJzN7ObOT30xJkKH2iqUQVvSsEjTuewiT/eU7+Vqv+jlKmLMMEVp5rOCn2pJjGYOjWR2Ywbr
O1CyiEC0JU12Bz5VuW941mm2fBN8m90q+rfpx5Ur6mK7WhDtgN2kWKHotAXOMdaJf5PywlCRRzJ+
bNd3oTcfDsnt3/9EvnO5kgqsPgotETNLyQyNWFz+qtEhjaon1IZ20RcE7kHhoh9p+w/C51cG6r/u
vX9YNEVLUSmR4MTPRxfJuVIRjeivBRLLfw/vsdPT7a8dwsKVW7en+Wvt8bW8q5Y2FwFVH6llUdXB
0TE6a9ON+0r5ZqG610olkr+reYilB19aW56OAvEeK6BJfjr0jki4aPl2oG4iW6o3ljuTDFhPSOZB
xSagr+eMq/2zVxaVbavP3ewy+HFx6YNyJN6QPjOc8qvOEwP1kl9nB6Q0hFXAQ2DZqNGT3ax59yuz
fGZ2sbLAQxQ9qDGLGqc9mdONjtxAjFypKUbvGwQOV87J/Ped5iaYZ+yZXJIUwbibF/ZS9OH6fiZV
yG/H25ndqw89oaHXxK0c4M0wSfqiWwsbdK3ftnx9fv8wPN9yJwdUS6IhH+HIcGCHRSPnaFPSfHrb
xEXkuBzcYhO1dWrkjYCNH6on/iPscwUYLHODmPM6RebFo/TVnsXFTAzO2Vx6vCyPJYOuz5kQY3Al
QjnpN6PAFzQOVI0biYic6s/z24O8eHr8MKrNrI1wBuL2zieSaoRa+jMBgbot9+rvNZoTLvLUbuy0
4uZrR1Y9sDMUjTfZJ/3XdZDWRZEP+4BcNDosuLANgEbn9vWjIh0h9oGKbh99kbz+RRPhDrePlL63
qAtzQiMnEzdN6ebv4y/h7m89ZH98CZB/Ouy8l0kWGPJ0WqYCA9iyv61o3aonZ6ae8G+mnZ47b0/5
MgBbGltsq0QDM99oGENtZJNNdyBcnCL3FPO49tC6OCQSWeiZz5jI+QohAvX/PppmGry5ED5nYmmo
NzaWPQ8tsIt3+Xs1WPMI82115hEWNufPTw6mOR57XyuT42uxn4e6pz3XLk9JnO36w/nyiGKNOAjW
EPJj+sULSNOOIbqc4Uz0N1KZRAb9bqbO+FGWkdbm88K7LqwtnA5UHbnkT1ib51Olsy9wZdjV3PYg
IcviRI+anQExEL4d8xV3d/FEJyyYoX9zJhDGS+3185NpVYo8DgqDC22OhijBgtggtGQlZ0ZDa1Xp
6drOOTU3f35iTg81sQwrRir6pg2oRUyqlVNwdemAZ0i8lPW5OrkICMpirApFiQ36j0RiV2TIVMd/
J9k19Z/6bhUUfm1fnppbnLrcKrtiFDFHpy29XMPdzCA9o3mlLy0tTm8f8QvWgHm5qAPh06AUpya6
8GqFiNR7JXHG26+1Z25Fd1I3UmPPoYe5qe/BDwe2vItBn9krlpfZv9kycAmd7INFCLeM0Vu5Jlcm
Q90zV9U0SpXZtvOMg7xbG+O1LXJiyFqEyAbiDyrIvsmJYt+tFFiSy5VNf92CSRaTEjZJ08UOkRpl
iHIyY6hZ/Gppx42qr7BiXESJr3P1h4HFnkjLxI9UkVVSatfX4m023psq190kOQna1xH3ThtZa3tj
bVjztzo5W/Ek+4IVKxNHmVLysJ0+z4XWOXVS9HbzCBn8uqNcsbnMd9MRkOgQvUxwySqbpH1fTLH7
9sZbs7DY8anRxLGUMSp1hPcztdu2WbFwGR+dL5e+uFoKaE25N9kPCSo9H0jaP006hb4QEuB9uJPG
jfF3gPivB2ruJCHHDVZuyXQMNrccYm2eOh7aPTI0c3aUG/T3n6NFk69dMuaJvXmiT7bHMIATRFh7
chLII4NssLP06Ca19hgfSQsXXONyvimtD01SbNrxm1A+HtVf1eJTGZieCY5WqyTXmHWV6yeQS5sk
vp3CYlOH2RZM8wavtDdo+C7qv4ruX87T4ikg1bE5ozNxPFFI4x+EyXX3XNB7PemUj4TOVWr1mWY6
M6VDC/YGNX9W1WjN/V3OnjLzRpPgIj1BXLnIMwVZZQI2pm9vUqXK8IKhbI3HMaRN5TEpwzR1uNam
8oOvSWF6m1tgyT0pyfpgQ91ebdwiVqSPHSgo66bTaEJ2IzNC03gsx8J6SECqd3fHSka+8u3Dc+Uy
pNxqck8gQyKJ3Bzniy5D7iv0QqyzyY6e7EKds4/2qBABQ/qJFOB8Fs9jtHNrizhGraCcQISd93/x
tRS9qvska8OmFrdH7Z2l1g5IclsUn8rk68ow59l/y/DCox+tPqhlC8PR7yP0kz+IlpoY8E7+PDeU
r7XNX9kNZ9O6cPBF1bdF00a6U+b5PehkR0thBhM6FJ5y5NGGLvq4MsLLMIOnAuqz83sKye/lc6ZR
hTLJjUQj/FUCVz/MyAAdwlLYQyF+366996/Ehef2Fj5RtiI1DY2h/3dcqO0K2/w0l9ERyvImuG6d
twd46ebP7S3OVzKSIxR7VXP06jFO/h9n17Edt5Isf+Weu8c8ePPOm1nAtqGnKOpqg0ORFDxQ8Obr
X1Trzqi7gMOSZim11NnlsrIyIyOm2KvllPy+o780wrjAhISqUAqyhlqw9kX2kBV/SKIdtGJdyWsC
LbV7pON40izcqWTOYFZ2MYDdWLpTJ3McNKB8PelitC703PvFz/kVAN52YU7imPZqFWqwCWJFX4HE
dzmlduhX+9onjuVaccbzNHTLs0cQGBndQO0WTVEsABFM8yRJpq5xm/iFwgokS3WUonTmPHYqIwdp
CLFJOdmZqN1k6mslPjYmiJynN1059MO7UC+2FXGp+zYcA3gBgUZHUyH671hyc7FP0cOrQHmHIkHQ
MfFsgSEe8i6Ll3rQSg2diVc725j5c4ssRzlKv/NYlKDRk4MC2LMqCHemDXM25bfjliQ2PC5q1pIo
GWiZxAOOiY4ECEd3Ks2ygG+xgdzKsBv/ogoGGeigeYH5aQmZJQYdoQlFJZSw1jAXq8qEYhIM5JHc
5Qt4uSNolOl25kHVG9Qd4PmRE1tsXIq+/4Vi8oaHOLfOvgvMSA2HosJQfzySqb403qpX7VUDyClo
GD3u02795FEuLDKTO6O9JW4yWEz39U126I46dg5EQHdcS1vLiPI4kKfINSBeZixVREgtsRXA1uln
D31AK9cqbDU3TcAr8Jx6MNhVNCBphZ5XJOaweS5DAoOkZSyP4OTNckh52BZULw/SlQSWrewavXBf
QUTiGNch8JkgWXBSJO1J8NLvRd+6F4LUQ7cFB7u8tbDnP4i5arQoRWeMDFZ/Q87RWnjs65nn+Dfc
ALKfP8fM3C5CFlrzRE2oBAhJmybugbx3KsWprsAYDwQ47z7birwuTDJ3TSfEA16eMEkRi+LnmgIl
Q5emXPPG+YXDuTlEZDqR5JXRms4+J+Yi6mjTkE4zVoBJSzCXXE8HmpCjcjg8VNf6iYt88pk5ZngS
KGSWqAfRq3gIwd7T7SgmWz3yduvm3jgzw9yd6JIDlLeAmUIbbySwVhcF163R71gdCCTBVPPUd85i
DiAqK6LPDDbq7wW6+2rH8pcdjsc+tJUXsMkqwH7zQYOb3hTOFGQCAAQB88A816vJ0Dt0c4GL26sL
FwQqqjOV9vL8ShocfQIh6u69S9AHk/m8DpiNF6+CfDSqASJKkWsRsioEJ2ncw5PTVAFksjyUP5Fq
7JBsDMET2r0DgcHFZdOYg51nPEWg7SBDmE9m0Q/SohCgFkA1JQbmfQQcyR6ezk87e77LroxACMiB
irZYHPeyqi6jIxzpwJ92mVgIuaSs6HXYbVzJNz9TDla6WTVoWPCKkVu2wPSqAtiFBjhEHMxDZMgj
9MlOse7K9zSdKh2T6+xUyoa0SvBxxLzlYYBxhR4fNAWwhirjyLWoBtU0gS3zWnYosbq5H/Diocfw
F6rJG/5FkmW0QOM9Dl1EhTmJagkaBcR19PrVkXfM3RnPLeFUjqv8vlBw5XNnc+P0X9hkVg5QBPSS
Fiebg0uFACvTG1PFpuEGlBp2SQ4parCjuZyZ3bj4L+wyq9jlwGCX8ogOdTRiu6Weto4gGQ0a/VtP
sBI3Nw1f1sqnXO0fG70YePY3YsgL+8zzstaGRU9SjDv7LALtQeufGRgwVZ/c8wvoGzllwLEh74Wc
Lh61OosDj8oKMGMCeuv5YAb9g/UtBW7Obe/DPfi6YkeCLhYirAKcd7uP53njyQCItg5cIiAZyGkz
W0oyIBdPzAHQLqhJQujbNULhy6JM6NVQKsWN8+h+0sz9x0Y3vL1moRYHu9ix0Bi7DH+0qi2luTnx
hReH0fpOBtPvCSdpxTNCN/ZZrg2EH22qmaDDEQTpKqkAJAkLR9B7zkahX8N41IuxsBNYNWaSpDDT
Lc3sjNC5K0Fy4Hw8YVs+7cIKcwqJodV1OENsa0bmnyKoo0O5E30F6WQegRtv3piDNyVdGEUVFkdr
D4IIbsnsWW0fPx7PxqTpogZpRNpzZSBJf7k2OcG2IAlsyE0GuiLgzyUepcZpEzELA64qAOEkwDV1
lN0vbaQhpFbC5ETRNnvDG+1ZAwuqQ24ADrUJ9yrYmDaAicC2hw4h2iDEDqlKlG4GaNQtx5sK0l1i
CjGywf/9eaMEXJIFvUe0eTNjWixSCrMI+k+QGezFKvwGuA/P428N5NwG4/iIUggQawAlT1uH11n3
1ljEwdvo908nRNx+joSJvIpYbCdweOhuAfjILF1X+XTQooSTEdnaZyjS0dIqeGKARrjcA2UXqpbc
gr5FWx7j/m0AVPDjBaETzmyyi0wDs+rt3AAvbCG3gf4OrxdAgtoe++W5zF+TIeTY2lgYFIFltHlC
+g7gI2Yw0jhKY1kmmgsCu+MAkOckTqMDMpff5ZOj9D24jGhVDmw0q4Q1mo9B3NCNndvV91o82Gmf
BnKUcm6ezeFYeG4Dhw/+MPaxlBvgaSgVJGn67goEwnakA5723yTfKbUUnAwKBwCLM1dN3mmUWRoC
DnLQXGl4VDTAwlVX9FFt7bnQtI2ghR5MoNIBg6XMOpf7DQGF2GVNi2J3m+5lMu8hutTpHrgfnvJ6
Qoc4WlISRQYPx2+zlGHRLkzTeObsuosiIS068DWCucuVD6qXeFmgN0hNyyBg5g6Ufhuz7y+sMdNq
xHWjyTGs/Tu3qaGhzB08xYsPncqFLMgbB/nCHv38bHTKkk3hokadO3xZKjtp7SiyI6g0gVoUnMue
gnLK/eRBvcbNHc1FcvVQye6vFfG2Hm4Xv4Vu7LPfIoc4oFKBRVYD0OSgk7YyrgYIIWRvVMw4DvSA
DJyAaSs+vLDJ3P9zCzcp0vHnexT8aLN3hN4KFdJz/VXvA+2I6DDnN4/Q/Xq5zHgpgk0EKTjcbSty
AK3J0kSuSrqpriDO7eeU6rq56jyaq+c+ptaLfGGNBebC1kKQX6QTa2Y7XQJAXwIjb+eJgMRAnhsF
Mz6V69qDn/q2qBIt+MTg+S5Xk5Q1GWdwLrgm6GgGzbChKYwOi6+j+C2Nvnx8W6z6dhUIkIApHYgH
tAaso22ToDFNBfvVKSGV7OYJyPXMgfoKeHZ2Egg0nR0vPb01qUi7KSg9Ql50xRGQZGZdpxKkg9Xi
EBe5B74jTlCy8Qimsio/TTCHM1XMARorMIHj6eZ/FQi10evQuqKfi0DC8JJFa1ijhGcSPDr2pUg7
x5gDWFt1vYC/WaGHofDTuwTJUs2bICoeAV9NjwUSpXKQlm42OHm+o0DD0uG+UNc+EKtooYOM9pvi
kDDO3tLCWtNL/IzW03KfqkKALM2FPOuJ+oYLst6YZgP7E0g4miIDQyPjA6qwWdSqhz3lsfdQSUFA
u9zTvuvuF5SINl4cl9aYczGUfRsXLawVhaei1Bl5IACL0LEmo4GSmwzbmMuLsTFBZzyLTTiKsKai
D1pxk4OqOdr1jKkUd/1zx+2jpN936dhQwVXlE+QOeAI2+JBBnxZV6BOChDdtOawDwandccBrm7bk
Fb7miDv9ge5noNo5TmB9Ii9tM8cFsUqphmlYABVLkZulDzCuvqdoXNGtH0tH4yvKbptEzxOyfrR4
xGxVCYquulViuOBqm73SNV5/EDkPTqJhvJn7C8l3nk0mIOlJ3YdGrRfwdZJv+ChR6Y5x04OoNXJ6
yC+5oZc9fzy1a8AxyGhV9ec4mbDELEx0ICgYZ4c0IzoffFN5VtxldxJMAe/5XekJrjLaikcgWeAT
1wzMnucO6Tlc762fP4JZXwEEcmOEzsiTgEB1g+zNboH4W+xHAW2zFlCuQ6KOC2Bd39WXY2e9YiIm
SZtoSGMf4IuAnbI8LQhtFD13XMGP7ePzc4iMK1rqTJ5a1aBrC84U8AmGtoRM/VV1b+4NTwQmUe3Q
vTfdGGiHgBT4x8u8ubOgMgftDWznVc7KiisjzenhRb+tKw7gqZ3cjy2s+uXRyK0Bu/4fE8wAUZ6D
zDVw7TijFOFJ/PQW4bST3lLhHyMwfQIVleYGZ9jjTu6GLwRUH+4Q1GN4ubCJC4mM4lKYAg0Seo8y
90tHAc632NOyJy//t+XnL6wxnrcQIwsKoUp2OqayU7rhXr+yghxkcbwi40bkbKIeh8YOjfZ5a6zX
zUPQawGapLojSBrK3ZDpBJyE8hI/aXNVv0elqBYO4KapVxbCUZ20/NOSmzdiK3a6o+eJrtsStJ92
wBqUPMzAqicND1GwPKvISAFxDu4hxkcmnZGkRWpqrqh2xidtbha09oiV5taglISi+mLWQKYs4tAF
s2neqUsEsKA0WJktxGQ5zFo4fAGjaiegjjRNPUixOyFzSkGrvqWyMn1t5QmwpKwELYZDQDZ2XTfS
VGNA0xJMnTSGdrsU0Schj7rSlkA5WjvQzbSw3ZYyAUdFRJYMvBZpCfZ/VJRUYO8qcEK3Jdh2Y6sd
XCKGqjOQJboXyzKy7DyNms5tS3XObBAp9qI/hoDMOVMVCzd1PaIbXVmk5F1ozCqowH7oK2U7UR2X
Dh3GbV6J77UJiK7XimGyK+RY/aRFpE5tM5PjhySRSLQDyG7U7UbJ5G8CFLIaGxXeKHcqYS6PqTTm
sS0NQ/RF1+Pycxtrph9Ng3bT462xj/s+vpoScbirJKtPfWIoYA5XZAH0HFaZkVsCXc/BS7W2UXwI
0MmunphAP5Ua+kUEEkd7oonZZ8Rl0RPa66PnSm9jV8uqHASZJpH8vp2xbeq5V+4G3fJ6UFXuhVTp
RXuphcNkJB5kMu6qMXGocNI4DL0TF+PbROymCUhaofWStLJvmd3zOGtL71R5rlhe2fQhCIBFNSUv
yqRYeIsCMyWBMo5UX0YxLltHbNVScXKzNvq9DLCiK+ei8CapuQQ+ySqUM6Bchznz5xA5Czu1Kl65
beUhsZfR7aIZGjj+kCZkgjcZ14AB7hXoyOagODD81G++Ncfex7rStyKFwfDShqfX2cW1x9hkHEkk
WMXc1rD5Q2ZR2ul72lYpcxUi1oEwY4lJhE3lNHfa8Lel/K36SpvTTRt4G4dc86rfq9sc7DUiAkVI
cgInjCvh8n2IFhyVyPFkuL08+yBJ9eKy2uXI8Bsk59xr6+chtYW+TTSCUG7GVRUoq5UsKQeDQiSW
Bjxdkq19o4xAr2mOdvgUJIURNLx4d8DGboG/QHZMVdChJrHlGDUnPUijMURhQAVDeC3Cwv74Pt2c
xDML9BecpUxA9Sb0mQoLhNy2w1unt/Ycql62yBxD6+uMTiGcOORRUEgDI9ilpR7K0+IUzrTzBC1v
KJRUDjkqge5Xt78/begjRs0X2UtIXa9qv+liRMDaDQhBluhLPS37pbA4TQwbw0G5F4kXGfVe0EGw
gbsiVeWi1yZ2RNC+aLtph2QPiDmbA1QHnd9dIwQdlCkErE1QlmF5Y8sZnqqmEVWqFPGX2somW6r1
8ga5YrACRWr6+LG9jWNMU7+0txRJYJwwJlhvhWYR5ZGYAO46lDmWhlbqbe+2e5DEBbzhUadw6Z5A
DSdrKAQYAHusN8Y4T0UiYbUK7YtGqqskjnZ9syP5WyeDcNMcvO63S4Oo1QMJhF2oIf0CaoTLvQj+
HuS1UxP9H8jTy+FTlUm87U6/YjUq6FiZ2B2gpGMjqiaTpWjoNdMNv5aDnRNbfJp2AMt9rvZUpbi9
k67FZ178TW+PlVGQ/Gsn5iq0d12Oy6jBSqtXEzY+GLXy3PLHSbRjBfeeaPlmxYMMb44R51nRKW3H
ikkjrHso3iFwc5PWBEOz1iy7tCyxR+Jh5DAJrouGdMksFAxx4tCbxOI56iGfUtqqCzyH4gM8uwv3
maMF+Q1FcJUONyJeO8YTYSFSggiK1wnWRsnzVhdGer4B5hQDA5QWgp0d9MGjySRwBCigA4seea1k
m6cBKPa/7bKpVgn9XUWTwyGnyOr+m85T3nHJNVdvmdN8/rTDuON5NOd21jE++o6y/GmngSmQ4uFo
6y83BNmyZqDDAtyrOHioiFxuTGkQy2WIdeP0LFWdMUACAO/Ram/uyneeQ9n0XwYeMRBtALnSKrNq
qTOEzzWBNhZTFVq88G8zcDoBnE+hsJydub6joQYOSJOM8ACwLXZolVg1mjAYIJIQb/r8Wy3w8sQb
8RuuTnRRIoGCSGAl4hmVSkVA8gr/D7nSPqCEnaZd3PGB8Vvn+czQSrvT6lQlGzL4/bI7yqPyCcxg
sz3GEueC2bRDAwFk+U7omsvdgKR+KA9aZLpz/TZWkzNLpUM6XgV40wqmTIRDBJaBjdlSo5QaqbEM
V1NiuxtviJU6mcGplm95XCzKv42wx1WM5llRyhDUD8tenPEODIfmvcuhjGGg4hbvPr6Zt/bauTXm
0KqZDp7/EdYMtJCL4GULS56i+CqBBB5hWo9AtIHKuKgz+RU5aUW9jBvTldMmdaC+0hySbKl3TU5K
FH8apAVystwMxkJuPx7cxnqhdo44BnxdOLks4Kno81HMcuojpsJOxk9h96WUOYd1yzWgax33PmCz
gB2wUlzozevEwcA1Ur5Or4hDwbiQOSSHhih6P7jx++ZknlljousiJiZJwDfl6mHrQunltkL8uyTi
TTyAYFFqHPhE9+NZXBdksYAowyAsBWQeChl0ms8i+kXKy6hTEwuvvcVXg/wOVW4UJbTj4i9ujMwr
IJF/JUHrG0Hxlnv1XXfPT15traUMT4W6OsAKgLBd/ggQ/Bj62DSWmyi1NyWqZwmZL2nPH491a3oB
l6UbFm5r5Xr7ERktYW4tNzJRoRNflLJ2iuyq0iEKbD6LUIH42N7mqCgTEzArEE1iGxF6pDfHXhFM
N07nq0wIn9RRTe05rzhruHHMIZ+ERBeIygywezO35TKriIPD2kKSIHsazeQ9An0hJ0DdGgsgzoi7
8XpG6xzjSpR+UPRwkuCDw5tch7IWUjym/vXjCdsIouBHfhqhYcHZXowbZNM6ENi4xIBKoDZ3j+Ks
30n1NNgzsvGcIa1B49j6wExS2QI8zVZbv6glSBxpeEloj3oQHaXjDL6IHlzP315nKKTnh+xVPf6C
zunGJQCyIYm2GeFNCOqsy2G2hW7O/bKYwFCbAY03yk/yEyRWIfEhOK+dJ0OprLbTAzeIY+cXhTIZ
vBQahYiiesTG+1GeVsgOQEJw8NHp66OBHv5s2FHG8sWZPLB1gdBX4iRk2Z3DGGWjhLEZVCUVYLRH
D2nVz25spO4scs42Gwf/sELxOujPRVWZmVNTmZaUVBGNg8OgD4YdBVSAvCH4eIeugivYoU1FSOkj
p49ec8ZFS2FriPUoGijOUFBDiAY4Cp+Wj7ykBJtjh9ug7exIYisabh/UNi93CRz2VBMN83bihRls
iCz4lAGwBl673aORHoW3Hw7rf16n/43eq7sfT7/2X/+HP79WYKdPorhj/viv6+S1qdrqe/d/9L/9
559d/qd/3ZL38rFr3t+76xfC/suL/4jv/9u++9K9XPzBK7ukm+/792Z+eG/7vDsZwS+l//JXP/zj
/fQtn2by/s8/X6se8lv4NpBSl3/+/dH+7Z9/gvvqbKHp9//94c1Lgf93j79oVv/+/aXt/vmnJv8D
QgZIpSCrhhYBxO1//jG+nz4R/4H0CqDPWCYQyaPm8OcfyPp38T//lPV/oPpA4XBYQQu3K1xZW/Wn
j9R/gI7LAGMkjZsMtP79+e9xX6zQzxX7o+yLuyopuxZfTLfB+Rse+QK0u1CeVvh/PJcY55+0qiL2
6oz213F2jFCxJ2sMSuVTGcnInscetNVbDRnBHlz36r02vEjR1WB86eLvZLoZ09qFPNOiP8aVBfjT
6J/N4t+/9vzXreInIGgRS0PUQkHCFdlXZhM3UpxIqSK0bvQyolEXUNoHSs3V7jsn8XlAjpUPoMYw
F/CoKkBULK6SzMqcNegzxBv8B6pCCSjxMPdkUl9yOeUXdtiuVDBz9m1tWpB/Qj8wVWAovw0nLntK
daqAdSx1Gte44xWGV44Uew/VTFxXeDnSpphLh0AQR8fxPDRum0b7rLqCfqoLVCwnaGGDCazYuRVW
qBcg4S6ataZxO22PjjFbiHiq7ZxxsKFEs0wIN8e2cwsdNKr6IR+/12rGGcbaUdOTChg3ICE6WDBP
l/9ZLGHElbKI6FQ6bQYkXG2oXYOABNuB80bYGs65IRp1nhmKaiMWxWJqXKWa/DwFJqFK3EjxPj5J
PCvM4gu1LnRLiIZgA92X9qygZ6bWoeyKVldeWMRiX+kOoE10yuk44bK7HFDWF2ap1vAo4XWzH58G
9PQvTn33C5fp1l7Du4q6LihIoWZxaWnJ+9JsUPLEQZpc1ITF9wH9sq0LUTpX34lYMW47EvsG+DG4
nybpTzpbLSnt9VnvddjQlL0ywUemk13boIwhpr90Iy9eoENgfAUmEwRakHEDDJvN+xsN5fCMxwZ5
M1RkZS86DHa4m30ZyCSKguQms7Y2CgQhkPoBWxdKKPTzswFGyMgIRZP8mNP8brzBG8dB5EU5+udd
6RGHr+whb40SSV3UHNDPgBcW4+YRtZtZlQLVKlm2/CA/SK8gShhs4i/PsVs2tgEFpdQ1IcxLU4YK
GH4hxAeqdF6N73TbsdOtA24BcBQwhaswMA9DSxlMq8KpV/z6IHqtk5wSsCBr+It/9rc2MFQ4cFDA
jobsFHMqsz4rRaENKzcFZV87PBek4Zx7NgwE2byMKOE/Jgx6Ws/Ws5HVeRQg9+pS+nByJz6VpW3e
SQ/aPW1pJ18j4lbPv+9rEOGip5W2pyDndmlSabHEINFroMBhvdVL95dWLE/xUvJy16sHGB0bah00
96qCBuikpXs2NjFF70CXts0JskKbLmmSPvGmZ7KjQXXh69BDdbJH7kNoa7+eGWaZtrosTCc9xCVH
eSXm6wpHpLNBSPA5haoRv/dy60yCXxWJRdC+4Q3GnEmr7ISU5HLtons2UEbQy07pLoWa78frtnre
UW0ACirFrY+KJgsW0KoiLUIF69YP1X2jk89aUz6Czuc10pKHj01tHbQLW8ytNwn51HVFhjDBrV7m
2R726S3lehfRBI0KS3bLfXkhYmY9KSziIsexxqudzffVwtTqjYU1y/f9Z1oQjl3lgQIT2kckNjlT
uXXskO+Dz0YTp4W+NuYMkEg2p9IKa+BKwfXkABscCDfz3QJWCWd2K3fcSQLvrti4eGETBWhUAYEc
YAMjSGdUYok8KpzX7Am2tGtABPArnPYbbuvCEJ3qs3NXgjeyDSEC5SKevFLa+gqSypz9sbVa9CGu
go6NUiwxJqpZGnI9Pe2P0Zs/o7sCNBzSVxofN8ht8KZu0xw8Ft5jqEWvINzToI9aH8OTiJrdQNYu
dJeHKgfzZgga4DIofrtCBdeFOvBPg+z4wDKqmyHWqka6lGpLUR9ivUCFzUseeZ2cK0gbtYZppESx
eG0id3S5YKla9FGciq27vKZ32BmxDVzoY4iOkcETgiEYkLuhSojNNa9cteVTzi0z41xk6CvjXVW7
kxzZTZgFdW99agR5b/V/cbYMzxRz5FQxbXrLSDoXwqxkr0fgOy+cECwOp0WU/QJg29z5BdbR9ROa
zi5UVHVKMoDr6HJ2IXDeFsMwoc/hYB6KAwXI0wbTDoQx3Lfj1kY9t0Un4ezoqXUICT9Fady5scP7
H6q+qi3McCo0HOT5sRVBzY+d83NsxqW90hplTSrxbgB24zbKEi8fa0eOwCW1UBHcwZoHG5LKn5Sp
uS1lw4tU5cHq0a0jpI+DOI422MpTl7T513ZID0OevA0TeAvbeArMVC0ds8uvhVg5WB15VIX8ZVKH
RyFagjqavhvmaNkfb5Itz3U+fcy1U5Zjp3R5V7uLji5Do/PM3+3MPU2YThM98MEABjMTBqK0EJpx
sJAOzjSqAXCau4/HsHm30IuMdjMiHasyJroW96Y2aTTsmU6yVjVaQV2gF/Hsae7Nb8L+v0gdgJIY
WQt6d4JxiolTIwk4wmkk8B8jhHrF1smEwe0lrgbtxusK6UqAqGhsgJYa5ggL8pQW1YwjHHVT8yxV
xei1OsSzoCrg4j6NnHmZXowQamX5cifWlbmrsyw9iH2n2EuC3j+t065DKx48q13cKtOeid4WnJB6
Yw8B5wXuduSkkNljX51hpYY5EfBYIYn+rclyvFRCXrmEZ4N+fnbMUzlXCKnwDhEKENEnzykS+pxd
tOG1LobBeC2zB6FgZcSQqCVAXZVQHl0g91vcAZIR8DJrW+HehTHGbYlE0OtEhrE56PFWT1As6Z5/
6Iqgd50PAKEbhXnHgYgUq4QnCB5z7IYFGBpi8SEyA7GmXLfV8KIIkXU9AY/tonoe2g1RnorWIoeq
tAaQYiq+tgzQ9M5ASWPON5yppgfy8teADl7Hg1Kj2UXs78vVJGqSpV3TVqiR1jmaNpfsoaTc3o4G
UuV9eCRB7ohf5+jIh3SuoKToLoRtUO5hIkRkUpllzuo+kbq4qlCzodKCtQNJOkgrFdemWyPni66x
wjXjv3gXFf1adsiIRJGVwXMab3om4oBLN5R6ColbLy9q8tmYHPTKcrbw+pCAC/7MBr0rzw6JoMT9
IMSY1gTUTDWiGwKC04+XjmeCcUi43spQIDAxRZ+HEpjbhlOy3MgzooiHrkHQBiEzC+fKDAKq73Wh
yxWw/A+lGZT5cW5z3Jo7Er1Ct1I24r3Sl5xhbe0KSQe+DeJQAF4i7L20OixDRBITiQetgw4kYAl+
Groy6GiNQMTrhHJs9Tsu+dPGbF5YZbxaXHR5seiwKuygCucWVVB4tO9Vtat21+71o3D3X3gepKNR
7EL1BWW9VTay1Ka4GkUQ5ggyGFNg1FMzb9qFwOjgKNrZK6m5/Kmb03tulAkzgFNQpjHOySmNFDv9
E+VoAink0fgKjSrIW5SVY336eKuuIMI46RgphdFA1AiPeOY4lGgtSCYDI6UFP3jYHRURhSwVWpN4
76V1qH1pitk+QmhOOPV0UtMnETtHQ9JAMPCg7rh84PRXM47kYlTMnhEFQyJSWhJXkj6bATpCPcsb
q09GQNMECT9NsL45EHsAWYd+KxwPxHGXJyPPx2UKK7NHcZ0qtytH7BX/zgrCYxm8VZxQTl4HPJfW
mHsxmuYi1XJY64dhF7WmWyY58Gm1kzboG1kSu6jiT3IbukKd7Ktuup1If1Xl1rUhj1dofUDLySOc
4D2xxiuT9o0Poj0sIwD14KkyKiceewCBnlJdttUEsNVm2nN23TrpcDkC5m5T4zizzBoj6FzRSXbL
MQTSh1JN/HY7HKg0qHweXpN4ya7pYwdxQl4qgSVK4lg/ULXOckdf6PM+PvCILajbvdx2OiqrUFwE
NRHyECwmve+jcRkzk9YCw4N0bJBylzyR38Kynj7YsdCaI6Imt8Y0A88cpouKtyMdFKYPORuqWkkC
3vStjyw1ZMH/Ak2Ea5lZJ6QXw07O8JCbhQSKo7Vp2l2hQ/usI9C4B/qed8WsDxJqZyKMAWAHgAz7
KpbBFSeC4AuJZ4jvhrMtoYkl8ua/KHWaWNq/37cA9eQLg8xZMvUuUZRQbiE1NtlpDIJfhdjLXHlG
pnP6qpT1uaW2QCOD5x4ARWxdWmuKQQbhHfJFVuuVPQrGJL2KUnlHeawitJ/Fan1dVK3fDK3bqSCO
q8SdlQFWUoMfpKl9NNgdRYMc9RKTY6ieZpTgzzcfQ11xdBNIOh2SaWq3r6EbL8W9LydofFTFQ5Zm
XkvA+i2jSNhoV9qIDA4akqzM8IxwuWnbgXOvUAfLnoTzoTLXilqkklUtKrIbSSk7nVx9a/runuNF
NjcL1aJBwxMarNjUcxuGeiM2JXI3ptPSDSM7y766VvdRdxB9RHjcYv86JscKQgoKZRcqEs0mS4Va
qc2px3lIo8KuCsWui9KdS9Oe8lcxLZ2PB7gOhy+tMZOYE/Sii8aISZQMR1TjV7OS99OkdrxTt+VP
zodFJ/osJpYmSB8YStS6ed8fhq4PyDRcDx14L03zuqtDkOU0wbL0Honb14/HuAHWuBwkc1Vn6LZC
B2fRnU58dKQE2BDEOQgB5bxVOY+qLQeNJzjF7qrA8Z5KimcDbWsAOCYT9fl8H+2Kg7lfDu2+CXjy
uzwzzJjaWulSM8N8FkI2Q1TFvO/j7GiWghNO9bVWS06LE41O/+8fT+bmhjkbHhOGtEmsEpTtUB9B
3k2qpSt0ZM22UYjux3a2roXzaWScpgq2Z0GgVRFi3fZKFYwCmpnrtyaWvI8N8QbE3D9FHlXyYs4o
mTW5XZijbbTRAURGHDTF5rE+mzcm8k6LNu0bE4656irVTmfjvs4QJi1CGiRggrQXzYg4U7iRXce+
py22JtrYcMcya2WCDb00Bjiv8SB9ma6yIyiYB/9HSXB2+8fibQjSw7gz9oL/X0zqmWVm9Zp6UMxG
Rb6sDb18iW1D9bv0/WMb28f6zAizciYIp9J4gZHMHj3ze4nmnfS7aYOp6CD8xX2vrdNSl5PJLOBc
NqI0Sn9jOibQZYT7+bbem0dUzDix6+aWBIc+7ZCGmAyL+VyGQY4rE3kDQ0R7A/p3MuWzaXDlMzdH
BFQ1cOMIXFcsRUVcTCKoLX8gKn6OaIEqMm9E1But7uozU8x+GKWig+Qaosm6OnbiWyzzBrPpDs8M
MHtBTVQlEk24+HTf7bMDJW/u4XV578vtPYeeCVTIULRatVSViVS1qWFQ757dQPgY3bvqHVU0TI+/
wPi/GX2cWWOcvAZyyBZyuSBrN+s7c5qhJouMbpkJoOXPXd1oA2OcglFVHod+6A5tW3yfFjypjFrj
HOjNBQQPuY7HJ6rUbJTeyxFR0ekL9yUg9Z0IR0OuOLueZ4I5YFUYifNEb+lkGH3IaqURDx6xGRxD
Ux3E4hZoV9nkklUU5tKEcPV1XwVivIAoPoUgRZWmwVDUiUOs3o9Tffexn9r0/GdWmUVsKyBOxtSk
U3clx1+itrMlrXf6YnCgmOV9bGzzHJwZY1w+RLbwONSApVSWY5nVT0LX2YMMPS7hLgNSdhK8JORB
+DaS6HCNZ0aZ001ApjGOAw4FDZCFLwXSWPMtrW52TgG6KG6NesNxAQZCcyHoklo3Ao69oCNzdnJc
VDB12aGrCIhLNz0KewCKPp7RrdGdW2Nx/noXd0NhoqolBoMLzTy3nsGjRlWcc68ZvZzL26bQoJvx
lhcW6fjPQkgwkQ5xDeZWd9CkmyEPH8tRfZCFPLNRsN41EQm0vAhQ6/HKxQJ7Rg2Kj0SaHgQtsmdj
uEW3iS0m81VClYlnAbHuNBpBm8VeJRAvkgBfa5bPKHOOgTbnPVrnw/u8X5DDmsu3uJht0Bz6gLWD
YwVKZ5yXwMYxp4qp0EkDmg8YVuaY61kZDWWMBIacmG6XRHYZcQIDngV6Rs6mj4iQgwBoCUXBwvCN
BKQiWcDZE3RHsyt0NggWvFZleSHUNL6hcDwCQRtsDVBtgiFgAHWqB8QV9EK6d43jIjdSqUjHQzod
FX1w0lqnvXo2NIOETZXGKjQKULWxM0Xdpca02HqbR77WQbVP74O8Bp3OEhavdd7uiMpL0W/N7vlP
oJ+f/YS4Wcwwj5DNaJTWV0Q76ifOXbM1uecWGB+mFJB+DVO8gMUGkrqZbI9DFMjKW1Zov//6vZhO
xnG1xpJpUZZ1bjzKSDv1kR0avQLGo3vOfqE/md0v50NiwhM5aoieCIDxmE8DWFNoucsqbFBCOroN
eRnUNaw9101u3AUYHRAgqPijRM5mEiISxz0BAYhr5pE9hvDD8oFqIjcos7lRIPRP4afhUF/NV9C2
Ae0c7wfw7DO5hTDpNNLoNLeAliLawo/W8wNf1GbLDOgyAA1E0RupNmZuq3KQVYGiDqhQOtXtUAIQ
dOx4Z29rCc/NMH5rljJBytDV7LaIx/XY782dYuTexxtl63ChiRrtV5B5QoqSyZKgoc+IjQGo6iKq
QUDT2WBo5/jfzXGcmWDObyEtvSikMLGo4fcegoioOddeUiecPAjPDv38zE90YzKmkgQ7UUmeZ8iA
L5H+Mholp/F8a8YoXwp4IkABLK+oVptuULMGkD+pA7AfWC4ddbOPF2UjgJMRhKOvEDyqQA0zi1JM
xhDnVo+UR6btU2LdjOF7Z+XHIYqDJXr+2NiKSBnZ4gtrzPokBKRzGQVoUtIGI7HT0C4eFsD9AKWx
QOJskTvZNZ/nI++Fuz2TP4fJLJiRh5WlRpjJRJt3otXsmnfO0LZO6vlEMu7WakOFLAngwpT8UgUg
GikdZQ8Ktvg1vGuOqp3sQRa9L+8z8v/sfcmW3LaW7b/UnPeRBNspu2izjWwkTbhSyhQJkmhIsP/6
2kzbz5mhKNHlcd2Bl9e6lhAggIODc3aDaQY9X6mOX9qScL6CmI8Ocb9fKv9T5de9PaJmJpth1wtz
a4n21JC1EtnFW/rjOGfzdOFmWFJojQGFvVDrx227F5AMQgF+NcauTeks+OlqBGzNtPGwRoYaCjrZ
IZ/pHVwyV+pXF9Pgj5M6i39z7XTa6M9/VAuATaF774E/pYGJjgnUYZ7XRJQvZQEfx1s204f4IUef
51WHmYGIHgzuuCsAEOlh+ZEPKw+0C7g1HLm/98U5NWzMZdvWGeot7/y6b+7zfGBhtqG7xcbUv53r
QHv9/VG4eBI+jHiW4Yuu8h1OUA/pkwYGV/12ubNYsgZ2uXikPwxzdgP3bZOPtYZvmOqAkk+3Asrh
v5/I5REAaVpeYuSXfpPRQ6DRy8Y6aliI/glaweW/CfDAW/81wtkczMpEa0nhvTDwn637JvU1pYj/
4bj+PcJZfC9rZpaj/57M24m9RVAK2DHflsmwXbV5vXheYQwNXW5EoV/7SVbfzSxHTrZ0pYUKhmt+
6g9yS6ZQ25jA3gfW92zVAfTidvsw6tnZhSvViEds98cGN/60NvsHIODlS52nuRA3WoSpADf+Rd6o
AImc5wspTMXpxnxb3MopaG8uwONlot2uVuMuj7ewcIE4BfL/LEagxctS1JnBwrWTXgTZlid50ofN
TwtRd3FsRGT6/X6/HAaB1/lzyHOO7CAlLUuKZMDaaO3eCquIPcLoJLTN/bubw80q8e1S+oEn3+K9
BYcQ6Eh8DoQD2BNZivfeO5mwu5d+IOYw25Z7WmygeI6ucswEYN1OUibjqq/DpQ374aV7nl/1dHYm
U3PRLMaG5dYxOyyvh2Vd3U2jXRdBE66zVC5FlY+Dnl2gQAya2mDjzPujvQjSBl769ffruDbC2Uf1
587zJrLQJbNJwc4RwuojOqC/H2Tl27lnUb4YoXQgZuQbcydPLMt2aU+frdy8/f0wl073h6/lnkVI
rZXDwJoc+ALabuEn/9IM+q5X1nYsvJ10rRthqqDJmpXZLUHj/LB/HHY5nB8uaHiXtm5pzcjmzL4I
R1/OQV17Oyr56zy1b32vrjKG9fv9ZC/gEiEm+Hf9yF1W9sOwdt6o0ncQrZdXJbA2Gwo0GYGoydqD
7/IWAUAVmhiL7ORZcOmazi4lxybkHex4KLrG0xqa+uLVA5XFv8Y4ry2Ok2voWoUxFqIwoHHBP28q
XQwjH4Y624zQuwbDQMdQqToWZYV1YkFTNpuKz4EtVi+65a/7dXf8PbOzTdnMKtf5iGdMtSuscEmC
LWgKgwENQk/C1rjdl4/A36Od7UVRFllXankduSWghVYdVNzd5OVr6T1aENkZKfgIa5Jnl0/332Oe
bUQIQ7t2Z2LMvpChDlkEVkZyTens4nZHagUiKQirBiSEPm93DzwXGBlh2ZrifrLGUK93dvU8Fbvh
gNZFV8kQMqG/P2KXJvZxyLPoS62h1bsqA7OBQ0rbFomldtq8Vh26eJN+HOYsBE/Sqrhjkj+z7hDm
Nvy5eLGSYp/GKs5OqxfppS35ccCzLChPyeR6FDG/zlLYkPvuT9BhvtRzdk9Ve5V6aROSqtlPuhGR
2gIuUVtTiLj0pvn4C85Cij2T2mx8XAj1AGMqq70xeBuC3/LK1n3Fli1/fgA/jHUeWlSLiTUNZovu
4ZRAuxO5CrD9dZQWR9jbQ6ZkdUWXM302JBxvbOgwgX0CKPHZKWxrp5ENfBeQKzgbM9TgdSNC83ZB
KLKbtffhpULJwiAAuAEiliiIn33MbnRLgj7CkkoPcfPqHrJ9oQ4tMqHq3txW2lZuoHK1+uK+1AL+
OO55Bohrb+KqBn6wT4wkD+u7RTpvvqt3VZzxdcj2hWtoMZgHnxwEYRgAnB2TUqBGDSX693WMqls4
2odaqN/2oU6DxVRr2DqPvz//F1DiMJj/MOTZQYHOJvQGOkOB2hRUgPLCyUfevqOmaDT9oLf9vR7w
K/Lw+2EvTRTkC3QSF3O/Xxxmac2wykuBNfPkkXhD7Ltrtc8L1wQI+aA+Q9kQ0nXnNK7KoF6lm7kC
SoAk3UaLVaJt1tUaLgTQT8Oc3Qy8np2iGv0GTpso45kycMxT1vD499/rUvLwaZjlZ3zIhCrHLhQb
MJumw3tg4QbbcZGHbby8BDIV/n64C7Hr02jnt4KRG41GUwh+FDBctJ7ciQaSZ0lbPv1+oP9hXots
At6RgFmcHWxL5L2Vo3vw/uQwjmS7+MZ3R/Bm96vyxheiJKw+dKhuw1tt2Xmfv2EKErDVKHDmlgSs
hCpDBBNEgPjBdo6cf/ASvxQ9PBC/AGtGv+JXu8fUp47eSKAB/gCTqkDAngMiDWRvRixfJ5BfmOCn
8c724qC1lMNCE3DS3cKw5rh2gn5rvkIZDzolmb+KX70Ul0HegZo41HrxL+d0D82wGJcdEIJg+9eh
scgOR9WiJ2dA2WN8md9QVnnlq1S+C+EDDBMYowAyhW1zHpZrOROTufiwhkdDT22cds1z58IJ+DTC
WQats1ZpasYIXXUt5Hhf20Xc2eApNnSNfHUhWUeLBhtzMTywIUDzeVtCYLOkCnEQ2TNMttEtpNiW
aRaoIViMJMxIbsrutixDBSu7q/Hrygm8cJF/Gv7sAqgynbRiGd67GqGVCgz+AhpEFpHUebB+pV6I
l5+GOzvwPu0WlR2JzgOYbF37rRi/lex/z5hzwLKClNw7ywBt9M+fFMgfo6ko5mSxaGRIu6Z5JUK+
dxrP8h8A0lFnW9IfqCierVrR6R0XLV7EKm52xoP+piBSlMXmjmzKh3dEwKZHLRmaRdHKgl3cLx9G
Plswt8x8Y2IYuQL8TeqRekxvJVbstnpCWTEyofbpeYlz7eH7rjzIL5wK34BuPrSJwKgEQOzzd60r
qhl2byCvVOxUTV3oG14R2Nr4vfXpv7galksBKp9AV/9KGrVnvxg6Z7lV4/xWAvCZbpfOCkvWOysX
5/VhqOX//3C7zmntZaaGyrZR5kd0139aE9xT3TKu7PZlZfkuHYCP0zrbOM3MQAexIEbh3lgb/d1r
QgtvK/TDRoTpf6KfcKnngRQdrgz4H7K9c2XiGW0jV6MYcsme4Z0aZUOshSA8wuEIkhsUhIB49YFw
4TKClRfgK+jWo4B6zk6x7JYPvOrB7w2Gn0jwkkWQHrybL2a0QPFXj8Wy7c8P5MfxzooQ2mQAFmV1
2JtX7pdujIxjHlancZs9ypihu5MG47VRRuP1P3gMXTqSoM4uGpGu82ulvwcsw5hzzLX+We30fbrh
cKj0IvrID/2+PahI2zAgk+I1kOOlfYsyz0KqXiQf3oPUh307GIL4zIAuAUqokWtCiV0Cb87H2Ej/
t+blaFX7kPoHtRPkLTTfz0KqtOYZYHYMleHYw3IrKIq1IS5VCT6NcbaEHmiyVC53AzFDnI04K+B5
AeCYHhIwgqVENelffcEP01p28Ycv6LfFYGYeppX2XcD6ozHkgW+rUJI1YavV2Z1lZzAwHRgxUGrJ
XqqH/qFC9ulFoHhCMQKHkK/7JV+62aEIDfQY5It84p99zlIwqaV+I5EOWuKw+Ir6Md3BuxjZZ5T9
q5KAjz6QD6kpmNxDrvLzt3SGqhxzd5DvKm9WWMbzsx8DkBh2D+YhXzMjujS7j6OdzW7UBTUpLOQg
J7TkLQuvr3pu43zL76pw7eK7GEIJmGGYHioQur9Qnj7sE1lWJi10jBbBlCo2wADWYv/63T8kZokf
Abz/+3viQoqLF8OiOgXkH3RWzq6JodZmGKj7YDcbBVrhgBqumkVc3JHAuuDMeYhbuBw+T0oURqf1
zF4Y4uKa3lux2CzKlTos66IClourMfrSnQBSM9BOngN1x/cf9OEr9n7rqYq4f7DDxwcOQxQrSG8g
cIsbQdutVgEv3bUfxzs7ctA6UB2SGYnyDWIy+gduIt5gCfoF8RjXnhfzN3stPbu0Lz+OefZRBxA+
Z+Q0y5gMuTze6lrYh62HU/5PHMMv7RPUSlw0mHHwcMw/ryHD0c9zhlQX+RoNfWleOU31b1IxqEPg
GevD69k4l63zaIOdOnh1xI+L23u/bQPUNXeL0GCxcq5/vdJcmJcsZmk6/uUXjzFYTfKCDZaIiEcD
Jc0IeICgGOK6ZSugtQu1h89DnUUQQbOikAVqD4sqiUQ3WaFQGzVPi8YoXfONulAM+Dza2ULpc+GN
eJS0UXVcnnkqzO7oZimXipt1EMCvCcny8aBKC+tQEK3PBT2GFqpVPbAHkWciWk3pZqQ3qT4mtdHH
rFgxMfl1C2KwRa50kXlfzMc/b0E+iGbB1mJm5QBuWxoVdbOGSPr1JH8e4+wkqwkiKF6JCTlX5fUc
pU9WtqPf6GYM5xhEbvvRqoFqXVMeuxAhPw97dpizfNaI3WDYMRkjU2yAp3grgQAA84zHHd7HPFgT
q7v4NbFyFpgrJlhhZw/kYVBwNZ2hxaLU6+TgdTV/+f3NcqHNhElBW3ZRiYP+yvnVorwsm7Ick1Jx
gRrz8rCqoXuy/qwyfyUCfx7p7KnqdI3mdrAbiPLjtFcIgckAA+FAbJxdCxAMmAw7EA+MGA6nG3vn
AFdWfl+Z7KXPia8JW0D0KJCWnF3cdQmb2TkDpmFB7+c/bLx+8sTW4RbhBVAvhs7bdtU//lIMg6DN
Ij4NxxQk558PBNxz21pjGHMJLNiuRwNlzUkG2LIPi4d8seGP+WbarEz10qFHQeJdiRpS/+fnkKX1
BPdWDKsdgHLvQwdWOwH4rYjU1cG/Yw8QgwNQRm6MNloZ+vKM0cCGU+i7YdfnGc+mQ12T/jnjPGR3
oxEukjoLqI5fwUvun6jq/HrT4tPCIPKvQc/itw96muMuS7tozcwRGlBXzbYPzaSCfL2zdlusjXYW
5TLicW/KMdo78SnIw4ZjI7uAxsALWA9WVaDxTsZH+/yi/Ty/s5jHBE+Voh6PKjlaQ+gaFdsrm85z
CNU0ow00t3ZuyGDDRaOqH7vRnmNC5zqsrFrb4UjEFYUNTU21e5DhnKBHF+jAB4ckTjvvrUE9NiXK
+rZ/VEa6ByoSDXXTRWADvUR3H8dFMaIgyg9FrcqgrOmTZtB73pkhFeZmmHA/U7Qa69Td440acckj
WQ6PVZNeS2Eea00fYelMx7DwjD201/SQOU1saZm1oakBxUbbf3ApgTxGWr14g3bHuD7F1KxeoZn2
mmfqzW872Dt3r5qwbzpfC6cKWmk9SVxIevHROJqqjoG8o0ElQOfwU/3gS+3Za/mR5/ymn8ZnXrS7
xp2QfuUv5mCHmu6VgWoJoON5CyE4Yp2cfORRY1M9MLSMBnkLVaYBErbwyCRJOtGwczMjqNgU2y3A
WFBuPaD8RgLliO/4j1FUt7i96W2Yy7dahYejM0Vc997A0bjNOH9qFwvmopIx2qU7jTonQFAjXuY3
U1apkE3zNTMggIUkPeaFiTu0/tGmBtgpnrUnkwXjar3daBwCtCY/pbb5rRjKR3glvXnMTArTCzWP
aBEZqRawpoFtOd2OdfM1q+ZHUfskNGWLorKuprhPxxNnzjFX3LiiTv7CuukkHPposmZvjWkTmKn1
hYv0mM7Tl3nOsnDWvK2YBew8BxiNj+SgafJl0m00Ckm1ZTYsrY20HcHaccugGToZpy65KXTvqOiY
tFQUd8q3hhMZnCpshRY1lv0ExcpXU9xm7ErzFKws4eB9RbLhIZd+HvSExKXPksqH2HuPEo5WeHEx
603YlfK2HEonGoi4ao3m2kxx7kjK2zT0bM0+prUiOBVe3oZVNy3+0jq5b9282Mw53BhDZvTWdW9C
ligA1XZI0pnmifSGrWe0449GZjEAR7cjrEgOkOLdQPDhNIN6CzWL5y6dvunwNO3MIqodvUapoDJj
8GLv6yG7HeaKb2yk4uFEoEkJtiKUBUzyxa3NV2jByqDyBu9Bd4bjbJNrA5bR96Njxa6wjcOQpndT
q+5h/BF6zRBCGAcHe7zRjOned+qN3dVaaFBenxql6gAyj+rGKecrjwNgI/1YMnSzOsJe2zTbYHJ7
bOewHMhWKTeYdIC3nbT6YjkzDJPMvN+Z8BKPOJucg+eOWjjmXRZ5Las3JZTygraE8XqG+Y2z9WLr
wgyrZrjx+HzfaR5eF9adjz/UpPjOdV1DS9fWN8q2EHQZCsHDvGgYaiYNdUa+of9rh4WOs0pHVgVu
6VoB0314o82OETLFnbDt5ZbJ7gXN/e9IxL0DrT1opcOA76om7s8mo15AM7Fl1nxUfnMDfcM6TOl4
nAGqDotuCH1SQdMn9bIQlRsSZKMrA5nBN8kfYe4s0Rvy0ODfzoK8GbmGBsqMRrDVbsYUenbUKhOL
s+uugHY0LaWhhRnLfvh46AemrQ+hkjIDb7Fogk5HZNTKa7xtj2U2vVZOf/QaOzKV/WhO+Q1z8lfB
fRhHAl5VdYwGwkRIqVjlB31fH2C2HsvWiHgLY0azpw9FloZNI+o41cavBC62AS+03agTUDTJBI+6
Gb4ljhoeZjJC1EeP+8rfsQnBSSPwZLWrO9POvvYN26hJu/Ky6rl0/G8uqESKsp0U/c7VbHioUvHU
OQZ8jBvtTWatHhOcDDKjdcy8I+mL+8KZNqWZ7UblNSFoSFgVWIwHVWYd6ta5qh0ri52mvKsq/Xs2
Qa12RlkeeyQ96SOCqSGcZAIYOLBAnP2pGaoPZm9+LhuovFD0QrpuBOuz2deV963O2G0h5ZdcGW8I
uEmfDUFpZHGTYf0caj/4w3CtgxHu2tBroem+6lKB/Tt+zxh20ADprUB4/XU2NiRAJ5cF+OF7V7Kf
xYAvCcbYk4utv7Oq7MBYu83lsMFx3ppOv1X5kNhsimrN3/pd+zRXkABx7FzfVA4Re8uuoAUMjs/S
eWtcvDC6ygqFZ26HsjlQ0LmFcp9TBnVsp3hOR/pdg7FVNA2gLnrQXQonX8kIwaTeKCO/MubZiWlV
kMBNYY4KatyDpYPeNU/j3prLOwd9pXB0tR8Tojyjw7M2WU9GNR7H1EXRYBFcNWY86kXuXstRO6hW
TUFVgfY8u9sS7sMp77qtM4/9y1RUZMstv04GI8evnVBLcZdfYL6KcZahXxpVkJXpvRiykzKKTZWn
r4qlCc26RPkOC7Uqu6HEgZBMepPNMKIUDbnOOxiUFtLDA6uVBwTG2OrldZpD1zrNjBhfJNaycidb
P4G8kQyGwuwDiN5uigxqVKI1TiKrH8zKGg9TU+OcFc4b6/qbpjePnoPJGqDF1/IrZPzswOjE00TZ
93Lor7Ui3+awc4w0JXeklLEmZORKnm8sSy+DmohT2pAYpzIu8zJKBy/kvgV8Mu9Dafr9xtX7R8vq
pxvhEwGNZZWHHkoksXKmL3XVJpqd3quevQyW8TSPTbG3Zf5zEu4YNGQJhpoT9ZUdErO89nOFrnau
QaqUW8HgV7heOjh/DJoqQy2F7BUtvbjW85vl+gw7CfKl3UJwGoabY5J2E9ThzEZEqTHc5qSLGG7R
PMc3FT0Wxef9FQSnHqdx9LHf+iJyFZnx27IZfqC0eOBMzMO2yu1wnlweotBzQ3l6QAB4FTasSdO8
u/KVluSNRI0QeUAwAdwGZFYeOHDjAp0i6dl0i4LORk/bq4LRsMzkNhflSVL30XHmKkCwZQcvz2LW
1QmBq53FhK4C1x2mgzZYfeQJSCwPthb0TeF/b2actACIqC9Cc31IMZthmXoPKitHSBGnRZjDzTmw
R06/UsYTZgNEonzxqjviocrxxa0sU4HGGxFwR38gg7yB0eUxdeYXZGUy7MsWeunOAKmNSUc4Htyb
KVWxX+lHqUO7hqhtK0FYH5tDS/1dN1nIv7JjVWT7zDWKLa8Ufukw+YF0vAcEUuxFOby02hxpU/FN
7yBn6Fb8ypbopvt57cWgS3Ckdv6xd8hViQMSkKKcj60qqivfn+EHQUqEbLP7oqWdF3hsvvdzeicg
ix3klohNJRNvKkVQ1OWOdbyOzYJ9ncv868RJGnENyj/MGL56LdjcQYvGwj1iUg2cu6WJk1trp5Gb
35pifoDD+bOZ9bIKehC9Yz5W4Ld6UxFnDHqMgsHVvD9MjnAPyh/rcHYsqKDr2CkBpZ0dCGf0tmkh
rVD3RBYOCjYWdWuxWK99O3alsW8rSOD7HCkN4XuBFvKuT2ckzsijN1ajo7fqACBfT/JAbXszTt03
Xo1w97X3jTB2U9YdK2n/sHnhBLKYkatUubEVeAKbCDBUvPh+r4WkBR5w7N3tnPqwgYSGXGiTdmcb
eCootgTXIfFy/1r10GVv29DxczeeuUfjHgoBsa1ysRl5ebKs+Q4oDLAdaL7tm+6qSNm+MLvYN4v7
UbhXhYNyNfzsQc5PBi5+Tv3wAI0gPYBv+kZZ5CFnRmhCuguOcniDFuBX2qkBpQwepzrfN3U7PQ6i
HBOd1j88SOwigdXvTH/6xgw/+yH0+oeiwy2OY+LOtYXMX/dOQLp/o5oMYcH94nUeiW3WJGQED3Vg
CG/BLNsftdDg1DU4r4Yk1q5qyI8cPd8gnWy8pXpRRjPp4z7je54WDLLiI4gVBnizufsFN+8D+Iz4
/aX42rRo4ttZfQM9vzFWlYUaAkhdeb88r7UqsPKpjBjUJYKia4HSm1DlHsw7o2++NIZ67JxmChn+
ktCsch6MdXcDs+bTVBkPRd9vB9duE+lrT/VQwobN+lk7NQubzABEnJBwlCbKBSNqXJOOmnkFBWAj
v09nJ6FuByabWU+BSdmrm8Ofj6LqHcFRFRR3rYuc0gCvCuEh9EiRuH0aOirFlvJPfLLu0gkcP4th
bZg9ADABlk3EOuYHri4fSVcXYQ09fEWc2OfwaHUzAemNuvq+iJEfKz3bgtL8ldXZQ2tIGk4uSwPq
EbURNeaTl1kFm1X+ba7yDXbXodDGnaY342Yyhg2UifaUFCc04Y5oiR+sznyt7MncSXN+dlIy7+AA
0EBzxwACR6ddDLbYF7j/oIc9AsZUsKMGNEio+vxrpuV5NIo2aVtqg7rL0sjRrDnATnADvy5IrNr2
dpz1POFpDchXB1dDKHKIJPPHh9Y041ZrE+qZBzz8pkCjZqIJ/U5VNRJ4/0hzG88bV+FlizRbz9Uc
UEbRaNKHW18JGlJl4B/QZqQ6e6v70Yoq2/xpF8XVOLKDpZxH0TsPjHrPHvjrmWIvPa0ezEI7iNba
2lV6g/sCVzkcRyN4Yd0KxA4pWrw0yI+GoLtVkI3QywPVKaAlkxcznT32abUzKnzHtLFDA7ppEeQ+
EdPy/sWR6amhiB5C2oBNiPqF+9QPqO4XQQkn6LBLuyeiUQGjBn0Ln7KfHlN3c5snOEWQRCbWfd8y
Fuh2B2rrMCS69H6gd5n0pblNey1yZM/A9+5uSDuPIXOLF5Pa3caxBAp6RB51MdCgJU0Tar53P9Fm
RMGkrkNlDFrcTFjDlObX2uAnJimCucu/mihpBNDr2fFRXA2Z1KK5NO9se/rR4nSFXo9d0JTFs97Z
Eg+/EZeHdjcRIoJUy066PfHA7BA+CQPBWUlrZyi1N3r6ZdCsm6zl380eNlcuFB7jodQ3DcNu9/1s
iOBwhOzGM94sM+82eQrLS2nyXe/ilCqRhjXJrLAekXdb44g1grZPoJr0SShSXwFoiN5I57R4VGoT
0KaGm6DAecobtPzNuoSbxdBcO26L+bJrWYxwk7FV0LnzV9LpbFPkgJeh1TPtqsK4xdJsSodEQzHu
xlY7eDgrCQQynjl2CenIieOt5LldrLJqJ/RRJYzzn5PvyIDZKM7M3vdMdhwKoi7AHRO/k7Omrt2O
XnuWVeBxZfyw3P6YGgX0kpE6dpl9ZdapH5SCR/jT6MR5/tHldD9Mi4lH7y2H3QaGPJ121LOdQFTN
EX1D44Tk4TFVvdwZubiCNNYe6wwL59K/L9PKCd2ieGJG/Qbfvy+mPnmhUxhqo/jwOOr+0S7aPiy9
9k61JXKyVrODTDd2pg02XZXrIgaywY27VCtCfbamnS2yxyKj/M6xuqA1UIcSmg4RoMF/6fvikRiw
n+D5gMSoNb9XtR2OVcE3ss7zra5UHnQsfabMoycihYhHW7lfR2CqApHZIobMlx3iHwMUSEp+QMSF
Eq1ntQcATCABIFEgb/omHvR067HGDBrGmxDlOCtuS17fGOnwtZ7T7NA4fXpV+X6+naZZBqj2fMWr
ygxSRq2QNHa5hRcssOO5+p4X7T2p2gH7PRfI5tqgnFDmSQFIrZtm2DTEbbeew7TQtetqg3VARcqS
90Sb6y0S6o1AeQGBmbgmUOJyiho9rDw5zJFktM7irJnx2xUK3zvoAHn7jLn44Sr3OFxBxqq+ay2O
7GdoeNMlK7XnixX+D2Xgsx6NEPZEy4X4jC5NBPKRdgPcPAqzfTwU9zZ4oXyzCm5aoAy/K80u9fAP
jexsNPV60kC40PdmCF7ABp9gs7gTlqfVpvnaWGfdhBbP6GL4q/BMt/xmwdcu+MzibpVkuzbWWcNG
GHZja8tYi2rDdA2d82vrndL7T/yuLnWHPtbvzzpdleo0q1maBsWObglsqH8MmJV+WO3HrJTuz+HC
bPprtQao7y+ua9iKiz0SFiyZvv+5YP9nQP1fpokv+//+Mnr+xYD6BDPul48G1O///R8G1Jb5HwKM
GjDVhrm4jyzt8T8MqIn9H5hWoc8J80loLILG9P8NqIn7HwI9ZtghA7xgwycC2/FPA2qCvw+GdsCF
AkgCnjTARn/9rts/DuofnuCXDagXRZDPJxrXJnwcDR8N8wV8ACjF5xOdGlymVMKfwXJRYATRDq9O
JILWFDqjDgulVmP8up18PfImz9npUGcbowqJqx0hlAJyZxVkwm1mShRqoNG1lPZN5w5CM8MVLW1r
q8yuPxRFVz8RHR5DyFVgSBUWHOLaQYkKmB1AXn96FM2QPmRe6ty7MJxvA1OCfdQg3SQHtGwQwXvD
xk3j2XMVsqwSA6pFuf3s4vV5KrMcPMFUEXB5QD5I71EIAi24Y06d3hUwqdwD0t5ZfkiGvFhKdCh1
5NMwmxvDzFO9inpq9xmKVLjAdNxZYQcnAlStOkXcVCQKevTVD9RpYI60t6xcPk14ndo/pddCSjKE
DuxcugHL2qk7idnozSKgTeVtx7wc+5CWwDu5SBZzm/6E9FEaN7JXwYTOofuCx57Dbgd76q+MfnSP
0DI2WMgqt1P3IJaiScyK3CYRLisTBapMn2V140/lCO8Yo+uX8mHHNXZTl2zqrnVn5rd1pmnIjrXC
LgO7brPt1Aw1w+KUMy+f8NAiD1ppjs7T1LpLUQCVWyO0BG1FE/JBbxdt+srgCSQB/W3utd6pAFrq
zh88hb+PkY3NPfzVXW/2r8VI3oDtY7tCN+u4UIuPicCjOyewPpB8MW3x3czagx+EFh4ZhkNdczex
RY6uiaM9tHr9AnFWdl/MPtQqU/as9J9IO2ToVWQDxBR0b6F/G+BYIQdJrV0+SVCmIEYHM0k4RLTY
pvo8J7PkJDHK+sGuCUoQ8kkZ3v2gitK79kY0CgAICCEMH7sjQYm/09Kd8EcsQiPchwo+EHdydDko
DyWg/+0IKmEzVwecaaBoK+BXQsA8xjEpaKORraYGUOBK009P+KN4MI0QzN1Am9W94rV+8mdmONeG
afZzknpzMYXmBDhuJR/x+Cj3upX6sQYR1yJIAXf4LgWYmKpH4ZWJLkhpv8vprLa9xPMN74wpow6e
TkJpd11FdSduTCc7ErvELeUN7NRlcKaYfOgMkpdxUFdtX7Ogt7SHESaRsU7Jbiz7PnRRagt4LTZ9
Q8uoYN5eNLnYNnb/NgpU3gklkUbmo5/N+7yQ+pY7ZVJ6Xlz5YidK+mYMpkImW86BZ8g2FB054DwM
kdU65r2Y8gJCInVjHXq3TZ96xVMApGzqlChctDdcTSwYh4J/k60ut/WUx2ZjfdNlmQWS5vxH1ek5
xxyWdgZ85+66Ug2PWp76t2ldijokqhYCG6aZnGRGVrihdeM/sKHR2l1aD2Piu5rGNsTvx2OlxH+z
dx7LcSPp2r6VidljAjYBLGYDoDxt0UnaICiJgvceV38esOf/mywyWDFnfRZtIjrUWUgkMr/8Xhde
Glak29t4EO2L0k+KcJq+MVZybVdH0jMxj5X1eC48gBofNE/qbIBJJVlVTZXpW1/LLVLPNBwkBYKb
F0UJh4UciLzDrbVAlNdxX2HzZqkCg2R1Vp78fmqjHZWn4baJufEtKVtDT3spRm3aW+HMBpW1F2aR
tu1LWeg0Arm9mzdpPIe3YVlWz7oS9t/itmjxsANZQcytFoajmgGXKs03fqf1yMxU6ZUxil0Y4DSd
F511VdRmvZ0HcRlls30ji1Zx0YCtStvejlHt2OmYbPIovKnwhCUG8CgnS9iJ3OoPyljppD2rTfMc
K9Om7kpPNJIJOp4tF2gfZ3U/N2iehPwOQi1vcHfd2LG1N+yE5EFBH/mpUHvyTdKKHTAcTN4kzpyK
1CieOcz2VrbGMXHsPuEOJpdGe19wg94ixsfuLYvvpF54WW7yEyx9l7H+HTvI22u7zMW2jMF/Nurs
S9taUckEDaboIKcItaWsMLZVJU9bLZX2Urg0/qXQGa1IRnRfjE6YlaYrVapyo8JcvVa4qxZ9Lx+w
EPVv5SmJb6oy91+GMqatrZE3Kgt92suDSkwPDdp7WhnArLPyAJRibSyVsDBa1vp3YsCTlYnlqJhm
J6+biPTVnGPGX6d9363TAYiFJnTTOUkKJqRa3NC1q8AOdma7XJVDWtgiGX7Syo/xCzdiyZ3VcKQ7
YMi1owfmvKuKVlxo1byWGztm5mwfFMTHc6J3OytdZzSZ9JntRgKoMvVbSUk1R07jmxKf3UaOQKb9
dE9cBHQbjUa8Of0qLeW70tvfumlyoYNGnI2wDqa68+ibOkoGFbqQPTFml2SyXkOdc6a2K1zNpwHW
9Z49ix9pYOxpKWyDLnuw0vDgqz/NvOLBpcILgpfREBdm99OwoVibzZbOxJXVKmDT08oyaSXUqP0a
nfgbtVqLpBduTI6go9jhdZ7Tua07znnIx1vSSvZl1Titn15kaiVwp3xOscHq0G5kgfEQpggxkzLa
ZGLetArxonJd9G6v3kZafW+o0j7RxWpqesUrfXXp+SUm7bhOPiRwz2+7oMq9QFHzvT1E0ZYjqXPb
QP6dtlH6COSCs4HQDkmRyI9NHu7kMLm2eTFOknWhO0l9uYktfy9KkTss5d7JNdoQfrmXJ/DgeaCQ
6SOObboQTkeycJ+mB/KcxSZOhvtCZJuWwwwvU15cVtEKKYadBGHV6RuRcL5xCxZzUzuNhoZwJsB0
th+MKHmQ8+ZPO6bXConwlyHB927QBhh3WvZzkio/O6K1GC66B/LlHk37UqnJa5/E71JUbl8YBWka
08XUcGqmUHWyW1ku5o0VdfdDWxNbmsBzKIeOTVxTbu1u9lfkxe4NNSkv4mI6BJVdgsaGmzIjNIxP
KsCmN8CNl2OJLSTjGIF8q1XbxFC7OyOmaxQn01MRZY/I8rNHswJSL+vppxFZiRsKu3sMQWM82S5S
R1Mp4CxaN3gUEGZ8o4zyc6oZ30y9aZ3QLooXaqKRJxIAaAg7a2m4ra3piMmMvApl6wk4NHRpv1ZO
2Ix/8t4oXEOKn7GvLLd2ZdzaevxgyZMbWdmlqgxuLo0Byd3Sn9EEgpAr/YmS1nenUVGcMu2f4m7a
KYnNFqKKGk52RxMvtq1vXaA6tiKtzHyCFBOuGul7p90b2bPGh+tVzS068mOdtU4hl1daR5tgSoNN
2M8SzYnuLshqGBEvpUpppxc3I3hVuzhNNGiKJXpcfWg9TCpxmX74syrk1Rx1F3otrWLfd5UOaqct
O6Fh7BpxOc2sBu17NQ6ZW+U3USWeu2Gko1w4DYBe0j2YefA7iwjd7Qyg4MELAyyMesgsxehG4Dvj
WM1eK74FUQXIUq8Ln1aBFR8GIX7GqvJ9mvufFmklJnQfv4LF5BvKJkK4AYx7YcydK/vNDTkx1ywN
Rylf6qbrgLz8+xFQNzDvdd1+Iv2B6pdpSMzFefxRkaQZJKX+pWfVDWL3pfOOQledvxUThI7a9mg8
rjKOjrrtOOnt4qkc1SOV7zrTkWgVsXClOAP7U/edSqnU8HOGoll1KRcQ+ENCCb4jSuRO0labKeh5
m13sAazuSqiyiTBuGnumldX91pcsipzcFxdr/uxxVJI/bTRviRVWrup2Gn9lfbgzFYlNXl3uH3N/
FXK9cAO/45wKrU3ZT0B8SRNcN1ml3I5DQBBan/6ILCoEmtVRccSYfFdb2N6STH5IxtIGb2frGua4
u5CaisMbQBYzr+5gYbi9HofrAmO2C40rmtc1BdJFHSPb0B0s+17qilUmhmtMRJJLP45opaZVuqVn
32xi+4fSRtVdFPrHyggvpwQ6T0igqFvp6gORsatZykYXaHG8w+Ofyp3GlFtR/x7NGXd9Od9qmA4r
U4Ct2PIdQPrAN8DaBIMRb22l3w2znxymXAz3WTAqQHl6WrBl+UH3MwlEvdH0xl7B6EGEDJ18a1WK
sq7aUT0Q2DjCIGkikDqr7mnI1RIQbFz9nv2IIl/S2z+xCPy9XATA2aOqAOvl7S0+lcLVg7xDZInI
s9Ay3VGbnltHMKgzDfop2WtJba5l/tN1M2fyQ4VhozPkkr6GrnxfzLGK4z2W4nLRfo/6wl7ZsRkD
AtADRQHf7mMtFpd5rOF7YuT9RdgmPuiNb24LI87tyxmenXD4DBfKUKqmq8G0nhvoeq3TFoJ2dmgE
ykUZK5RZUsl3JmtFuPW7elpTBQIIRJpc3upWFB05rQET8zzXadkPqPxlTboC14hDT5mpDEpLoipI
ZwtbriR1c4wn3Snjs7Lr9CmbAhZJpVLWg8asUMNwfETSZBA+l5LYPPnaT3CyvLixlXZlB0LZmJES
uKEEnSev1WbbcXv9Bt8ivRqmRGyVWrZWbTcmS9iG8GJJDle+auRbc8iU1dAOUCsrYRQPFqFrv3Dj
Ka6LtO+OvpJaf6CCzcdJ6ZSNX7bZQcmi/hlbR+UiM0txLewk31Od9y1YXgM0n5XV99Ysq8EB+M0P
VRHZe19mCmJJ1XZZWZSOn4TD3p/LB+guysYY25estYo7XAPDH82YCZAmQ+8eUMTVriyH2WOVxx3L
BQ5HbKvjvTo1CuR+Y3w0OlNpnN7KEw64uZ8cK1DoEFpVzr24yN1owuUDILuwPIVAYhZReauMDfQE
X/UXslEXq89zz4Fs2glYpihHOSa1QOYiQpLfj2rK+p/cltktROfvzILy2JSlhuO4FKGLM0uVcxXN
jD9Gn1gHQ8rkwyhJnMdlVvurKS6SwavijJTLLgtLJ4HNKW/bfhypi4p+fIRlLx6CZjYBi40uuIJr
J3tzrXfCnVI9/t5TmXmCa+FdGMvdHZ9SszHsRksc0/bTxyGZrce5kZXfErqwnYxWi8h1Req31UyA
sZMa8BadZWK/BWk4QCUY88OgSvz5VieG1uDixllnaS2U6SC/jccyua+rqnEtVY5vxqbPr4ljtPaz
pb/UCHzWTWz413DsoYxhtgg5CbPH8sYqIngdYYg9WiyP7bO0bNURgaPROs203N/NJW/bEoWnm621
jQlXYytPBKAGv+1ngAgZ+lcwF1dmWtumq/cRvEotTutjWg3lQ2sEOiZ5FP4U97imZIYZXkvW0K/z
wJ4qSqZucoJc/PQVybqVe11cVJUyH3Sg1H0Ttd2j3YX2Xd3zoKUSDYCBfXlR6AS4OZQBHFlmOne/
kjmFRRf5xUatCDIHso9AFewe996s5oNFlkaEr9GiBWIH8/q5bX5pOutIYe2vc8MHLiG3bm/kinnD
cq8PXAa0u0QTA/cXo9gmQ7K0u3K4VraQqegrs4Tj0LXVQ1Cn2kSkew1fYKj79k4xSgHfQPPjJ9yU
wnUVCHZu4UvqS2D441FN+zzeJuBI7TYtqN70oGeJQY72I4A/H1qCb/Ykuil5Xa0ISZpiF0w68dK0
NF/k5RjjdAzsc2z8E0q8ClvDopsoy3j5CNqYJ93tLjaVHNKBcK3L+qK56jbzYbGBv4ou+pXm5qva
pfjsDsU5pcwJa/x03NO4AqtBEdb5gqS+S7FR1vLjdKkd/MHJMM8rVy3NEEf2zBd1C6Z6nG/eNHz/
01j9Rw53qIjytvn3P09kOh8GX/CFN7gINSMO2r5mu3J/XeWZA11gQAX39SCfPOFfYg5k9DLmnCdM
fEPuewULCdNNUaOZBx/LheJeRVXx9TCnOpnlYZC7yeSv4jb6MUKGqMyUcLfIdBfGf7StHszVtIad
fH1OhHwa3vVhpBOmP8TFoOgm1krOSjG+sSdc+l6zVmp33nSevkawi82PfxVe1uesMk4lTn+NbVk6
kiBa6eap6RzGy+2USDFPeRcc9RTXGKrlTTCtWaZEgGrfszMr9LTT/jqtbwY8wc5MQouajIBAd2qP
vvQ7Puuq/skitOlZkJq6WFt9kBByeCdzaPLeFrsD8bwIfuwVd3lXXkNxx0YrfzlnvnwivXmdxLdD
LgjUm3WfyNIYS1LBjj2Vbqr80Hu65imnbVpsOj3yvl6Znz2gDgmHiDkZQwfrBBHs2yUBIrK5EWgv
MTByn951bJpfD/Jx/zIIpVy0NZgRAoicfGWxXqqNNfkg68W4GQzzTljdJaS3Aykru6+HUs6NdbL+
7Skc4Y2wBulHeDDxMFvTkGK4lRuu8RKq138Z/J797k7gTl4biBS0LQ4xzhldPdmuoPhBCFVpbLeB
N6/NNe5uHC33nTcBc+/PbijLKniDGr8OZ+M1uDg8ItQ6dRmFxhJk9sRwyp3szojWYy96WUzs8mO2
PisgWhCrk9Ewa0GPRRY3Zleno1F1I2UZU8s1qc1+TS7guNtdBhE2TSn5AnCn9JUGdc4T63JTS2eW
zyf7CtYDmq7r5JsqMrHn7z8JZUhRnpAm7YoH5Vu9y/a+V65m09E2+VXhDe15Y5yPG4tAoI/zOGcu
EnP55G2Weh1SvcEHXmKMX2F5+yJcLwot2VOdij7Uj//FK13GxKWW5WMS4XrylKaZ1JVfv45Z4mb3
qvZO3KpZrFwwqjmrQlu+uvcvlfHYpWVMFkArTz0WdI1brFr6rFj2NiPDktrfKVcsWG/YzQ+oKM8c
6J/NKUsHaRjpMjIZyu/fYmnLsRZkne22IXhYm8F/dc98/B8/wuWB/h7i5OOvclQdHbHDbowwekHn
i019WELj0/1ZH8nPpg+smP0R16aPmSt1NtM/UNjU5H1+b+0Xq9rWIQhOOEuAWbTOnr5+uNcd5PR9
vR3w5OEE1W8F58VmTU50xlf9LveMn9VLGF+bZG3vJEI5U1daK+111Lp/eXX+HyGhjdpp9/vf/1yM
Tr/gIxRpgUjyH7smfc5/N2+ZCcsf/IuYgDnkvxTCyfDyolanXuds+ouYoBjGvwxFZdVrNjanC8Xg
H3lRt+G//ykZ/5IhDmMvSXVvYX2n8l7/w0yQFKgJS9GPizv/O0vY/x014X21KwzYD5i44AWqkgEG
l/pkVwMbMHxTZOZdH9wY+cVoXFT1j17pvVDy4e3VAO58nWKGZvnbHgPyQx+guRLp7smY443RTa2m
mwgdxZup/KTSP3FE+c/v0kinx2hNJaBsKVLelDyg3WFcDIl59/92WwXs1i1NJ+VAi7fxD2Nwyv/y
VEEWA39EJfeJctzWP8a6cGOOkJNI6t085G5V4oFuQ1qlg+/Xf2bDWidhit7gRyQbW5qb3iCj7uvj
c2cbq+XNLvz6K0wDpwNcD7jlfdgV53oa9IAa9E6z/YimViyuBsOWV506PTcN8jl7UADoyKxdiyrf
Ucadyyk62ViEAelFWSwl2fFhz2B09376q6FKCZovExSdVnrfiqFZRdEUuFJmi22h1bfZgOyPa21k
V2T7zeNLSzMZXYnkU5mq9AQHIHAywf1ViBOrh0jsKZqiHpVaVTsTqL1iBOW5iXtfJ//nVxt4zcDd
IahYPlk0o6DDQWBOckfHRHX7XbnO72Dxu60zeIor7TMIYKjQtuecYE4/otfZejPuyZ1DmeNMlRPG
7dfWPl8nG2VDSvHm3DXgRLL9n+ezl8ihxVCHFfL+rYRGhYIig4pTAcqCCSQp8JC+kub+2MdD4CEE
6JxqLEC4cvMJfrJY+w0gpNxk5gGGqLH11U4Q82CRcGHMw1OYR8lKbzU67H6hL2rR2DOm6Vat2j8k
e7XrXCoxS20KeEp9tBJNfdnK4ZUg9XRBWGjA0W33dHu87swB3WsQoTiYW/QgviBjCqjQExqqrUgv
rzHIU9xIlbdlXSS7QKqtS0uhRQZZ5yb22ytjsmt0uRqIgtA3Pb0tNxvjK70eaOBU+jFAROX4Q3eI
emmndpGACA8HwQ4vR0SCkQEcO4CjDbUduUEO4oAWnbSHIAYXVUe3t7PfOQbnUaUdq7FM3cLspHUn
wehPbPuhTYBrBp00Di0wXnx6N1PS4iwg5nk3d0a1LYY2hbXRxqupmK8nunlel1lbSW7HXWCY/KIk
Xn+9Cb6/t7y+blUgn4K8RofH1E5ed6C0im/oVXw3dMEuZ2r7ZPZsyrJkEuc+nZNL0utgFqlkWOXi
sABR7eTb0bRgqnoE7kclaZ6kBn94m8ag27bGdysTCgIB6CyNss5EfzeUzZ1Wv/YR9VVtF5cWBJt9
qaliIyREOEEX3DZj2Tm5XiOwS+6UuLxjm/kOgegub5QLs2olRx3nx9gM4O1W0bfKMDO6nPpdlJEr
iqTUgRhzPRVoeTs0WwbwrQVDfmPqKUj+bBzsXDKdItSiPX3kCAKUL6OlDg7QdXM4UhEMaml61P3B
R+te7/vAylaaZq3pVOB6YqEZqOknQhsKgJ2rngQd/RvKZxyW43xbNRJgRj0+NiZqN7MZd31dbXOe
0BmkHp1NAh4Yy9z/5yZ3bahVoWHdTWH+Eqbxr2iODzM3oQbFlqZeNna0Ig9tZFrIL8ARyy1yQ7hF
q6We6uO52vh/YMbeZw2UgLRU0YLSeS8SewefxURrZ1zroNq9rLLdDsYDIrbRVTvafnJxMZq6RSzv
dOm3/HZZykpHRQ3nSAvZpLIm3ZNRiGy0tt/2gXYnaejnJHjz6HVolMvylZjo2BP5sTe6dmeW50Nv
X2+CfxeprCyKFY5UdmROVW4zJytLAlibcPe1bqPRKoHIcvTRqNMuZiWTPCvBfcmCDOXxRye3H1Cz
gN5Ff/qgDT29T6uV5Uuya09a9oyXuLSSkfi4Hbmvd0VuDZtOK+KbgGADsW6RqN7qPlLLdjSbybWD
rrw0s1JGMWbVByWGnA6GGayiTMGduehnzQMaHn4Wokdjqw4h+Z1yGWX3ejXJW24VsRuoM1eHJH0J
sUN80vtQ37VGbOwDBIrfilgLV1quBWstmLV7Oe5S2WmqNlrlVuiDPcj9Q47Zr4PD/HVeQi1M6Tlv
46LFnwULFySCzS1Mg+I6SwPU8tqAx4icS2uLTvOumFtQug480OrGC0kfu5/WGOwCHRvwKlYJKkFe
cxGmBA1UVDRrJRbfrHi4HhLsLyw0aEYnowRoyBasTUgVfTdql+iFgZ4rM/G4WatuXcpsyD1UMdEo
CFkxc1BjgMxEq56VNFWvZilP77MOaMesxr1YZhAFyF2cN/Tw5arfN2NEmeTX6lUDX/NixGbDVcpa
BbWvgx0MKPNSqW5DI+GWPNtWBkaDe4tFg8mNi4DO2aQgToJS6wjhIw5OUx01DrcVn1ezAtobVmpq
2Nsp10fP9oVxYet+v5Zl377zJT3eGGbFCRdH6VPfmdHBGhRYI/AR8RNQxm8JmTZnrpQfTnsTE6rF
XmDp21LXn9RGdp4UU8zF9RZZMGGkS+JauD0fEK+eloH6Mo5pUfwi+8KO+uTyPyq9MceBpt5iIQYy
jBpnT74baeae8YQufx2haNmVR9XBcmcVrwisvv/6/PlQhC+/AHcjYHF89Ol4nhxAcqHn2kA9cltH
GkXNxMOSfbY39QKZUoD4d9/q/bDrFCi9YHito8usLpA4aYXqHXoI1gdbP++n/yrIjR0FaY5qmTKc
bwxRITy8r4PwGqxEnIQmdjEGPddBufQj5e7rh1+uzu92LcbQ1IUzrlhcwE4dmPPJwhqFpvmRCogA
1VI50nQ7F0F0bpATWngVpFlStbaA3Gm8QMVZcTCfs3r8+BaXJ+E2QxosDF7ztCpu0kS1gswQx9La
GJiaXzSbpQdfolnHGvSmBc12h+05Ycmyq3+YP8PAAwzqO7fYk4tln80oWuNOHIXduH09Ohns8gxg
7uvX9PGmwtNRC4OkmDLJbcbJGo0G7s+z1IpjqKW/OlOjVhhh4rWcc8lcYyRiUOxCYXBLY5aOpt20
Xpdbl5Rsi4nMvR0WHdVyuavn5nsfBfc6QnQMXLjgEl+OK0cwP3/9iz+bmLc/+OSdT+YQS3Fd8YPH
Q4IaWyl+j1xmvx5kETx8mH6sugApDOaEv7//RAot0cdCCcRxca+aVnDbXeT9OAJqq/zH2cbXh0p1
eQlvRju5AJn5PEIQYzTjOruKv8O8xcogdtvDr+C+fW5dCyed2Ilvzw38cS6FwhKjGbvIo8HD3z/l
qKaxblJMHKUcTyqZyOYqe9HT/ueZ2fywFWMoSoeEWkpmPyYF9f04kT7UWAP5+hE2tEW5Umx0MSSO
3laHcZi/E7t15Q/TjoCoa60JNl+P/tlDcn6/dkiX7L6T86ZoY3toKx4yN/4E0mMMMU6qz6yXjxvR
8oC2IA0N2Id4qPcPmDShMUSgasd01DAJEk47n0v9WD7E9xvC+yGWFfumowP7fJ6HliHGKtpoOFaM
zc7yn20Le1v1zAv7fMr+fpyTKQt1rZvGSKD6RVAAGOgYXeJk1u3XL+YEhFjOofePtMzq20dCUWMK
rnBHG2ro/fSc3fo31v18SyFr/Yq34d4vVmeG/HQWMcPECQhXVpJG3g9ZkeItUis0jpDzUXdnwjjO
cG3Iq567lR9OvyxITux3cvEYLFQk6PLgXpWE3c6QfW+suXDHfH4Z1XYVJO1u1picr3+i+h4Z4vDF
e4zkTnlx/lW5Up7syNjndHlba5Cnt9Wf4BmwzYvXzYatnz2IgKN2lWVreS08xVHuF//aBaOCCn8D
8+Zl+Hmuinm1j3278E5/z8mGO5a9pFRxI24x6rlsKs2xdQWPemTq/U0zZKtqKh4wasAKNneyvv+j
6WjE5fihMpEVqbQqInubQzrAPw6OZnzoG/oK5S5A2TL37TpDwjAY8tVcB16DKHiUIAy/Kk0uZrlz
Z1ydS+NaM+arOlz2Qd/YQxj08NPw4jA94JK3kufEa3XEKlWdkOuAcFz0ZwwGP/siqJhe7/Yy6uiT
kskyfN9vKlM/NkHujjpuHypODP545uV/NozNu6feEJbGbvV+eU7wzagpQ/3YoplI51+G7q/V5Iwj
7CeDqMhAqAAVOBrI6d4Pgs5FnTL66pR/6aqtofFTmR2EXZwDjz752LAkpnuvoh60sUB+P1A4xHxR
w6QdOWdTZ4zNm14zFKeW7W2SKfdzH718/e2ckEJedxS8PWiUEHyrmLp+snHJElktImi1o9+ndJ80
mimTTyjlHIauJLo1d1SIS123zs0KW5nxnPT4k3Pg3fgnO5ruo1wzLFpkWY750Rw/a1P+6+tnXCbt
7efIpvluiOXtvtk0RYpASzE67ahPEnqMviUrAoOVbS0ZNAbUsnTQ9j2EfSFRomZnbg6v++PH0fGl
XU5ywzq9VHXtqCtom5jgH9nsynitY5W8ijYx16vr5iL7DR91Gzx9/cjKJwuJZ/7/o76+9jfPrJa6
kSBn0o7SNJi7uDWGeyh+CZcmGfpwON77M046E/2aKzm0tF1c9oS8dNMfqgnNNRYzTDlLOlfq653f
livkNGc+3EVr+8lr+fsnnlYAajaMlpVpFIy9J6/ye82btwIkPzlge+AuIb3LXROldrYEbxJAL45f
z9Lna+/vX7D8wjeTVFlNZvT02I6igr8/wO5WVl+P8MnG8e41nHxdc5e12jzzjElf/anMcHY6uNKT
5I9nOrenR+CyxsH2YGLggswV/uQIHO026HT82Y4NxMxrxCx4rbRlND4MoXLsI7X+LqtDskgB5Juv
H/F0EoGwtMX7nn4asDeM9veT2IQ9jk1jPN2GeelWMnqX+PvXI5xO4usI4I7ctegVf+AkINYVih9k
02074IRbj8c46L3e9x++HubTB/l7mFOiIR1YNSQIYrytpem2M7JfehmcOUc+24k4qgz2Wvg5IF3v
58rS/Xbo9UE9WnR7iwklS3JZh/XWbMuLZMa7GX9jJAdfP9eJL/xfWzyltrogbBDITu8SoVI1gT/P
6tGWbDc0a6dM8j9qpv2yG/mXSfJrR99YDuLtnBUvRameKQQ+K1oB9lDEmyAL/MvJUxdJV6lp3quv
H/q4034C1JD97Tv1PvKIgvXOPO8ndyc6I9wOYTRqpmGejGc29HlVvH+PQ1t6SMi3Zum7c6xcSDir
d6q9xrTzKo8mp5jObCinK3X5CqkO+Es1l3bd8t/fbCjzqPl1UArlOCg72ZK2I84wMX5R//0D0l2G
LArqiMuKOPnYxdihUZkr+TiSKwAnedfH4pAb8rc+ilytxz+LmEPEHq5dm+eOs08ml7QLQHyQcnph
ykmFEsXpQLD0YBxNuMvkzBDT4qi6edDEvZ8aGymwvMK6a231zAb3Ght3co4uxCR4CsQvLTTZ93Ob
qYNmBWPBPUTIjjxO2JLKgRvYtkBB/AupFOaqq7ogOQXZlTQisw0RIIXzlV58T1NrFZqy08fmJT6I
6zKb10b3o0suo7p3Ch/fG5zL0rl5NEaZXjdX0jOvbPl1H34926OmY7P7EUjFipL8qDgyjjToAzx/
2/E45DourfIh83f6FK9HqA+QeXZ1/KdE/9xO5pkZ/OSI4PJIGjgJtzAEPwSIVtUQIgHWjybyKg2p
pF3uMgt7MGPwip5/+i9fP/RnJzyrlOsojArxMQyT1qzRoHrUj5oa7oL5xoqIZsnBVEOECErxbGWW
G/q/0G6u+6hehVXhKtp86FSYFnJwzCGdtnN9mU26W6INFfbsE51xgbfgmS3qdOvnu337Q0/TcKwh
LxUzxbNrIolXecztxzMz8eFKyMHMAUaUFkwBpv91db/ZGYLEbI1UxPoRiuHvbBgGEOZKe+gSlSTE
rsUGXNkGQTm7yaxswcT0rTwEKr4Yw0H03PNQYlhu0pZ/OCPXCf5nzjBoV5MsfqDomDwdNMjBJPSK
PsS31EeGIkQeOUrYACNZ16gpXkppXAe9vW9sM3NDWc9fIntO3AKJlTvKCaaiI/7GUWw6c4HZK6YN
q9DqcJCrcAUWqCRSI38E9P+Wjvk6wtbjKpogVeAzgp6ww6dqvJGGvMGOAJ88HT+GOrZu2qqbkXxV
nYu/huI0ub2x2gytRNp6s5Lf8OO3eG1cCvx9AzkHvy3r22FSrlW4xyJvfxkFsmtJMq/EoK0jM/2O
ZQBgke8fTH3a2OnirVDcT3G16m2JhMd4X2njc5Jlz0VY3Vgaes1aTuuDPiXKdRfJcHr8ft6Jbvop
G81TWktXdmdTUSBwE/WlhgbRi43gT9BJ1z6WrLbcoS1HmoMxxrTRcZOw6wS/HXq9IvRKZdE02zgt
qGmH3LibH3EAWGE59CfGYrcO8hu0e2s5E3saauzNMXBXoAivSKSLXBF3Q4RjJPO9K8zoGz4BNCjs
AeiXP4cTtJuOZKCF2KoWpfXU6GbsUJivtEl9jvgY3DLEs7+c8k1lJzeBFfeuHxiRm8cV+Rd0kjzu
JLd9Ej5UEy7N+KzLOyUvgnWVEUFWtJLudb2I8NldPNp6DI5pfLp5lEJpsDBlmsSuHtB4hJp1b4zW
Lumgf2Tt3B10IOVR1gs83qZDFkqPsjyqjuQHE3eI8kaPips2JxU2DmWH6rBB+htiSZJE20Ee961s
f5+wgOZlzz/bDvs7MzEvkt7aVCZezsa485Oc9GasGpxQku4lCdxQrm18032iHoSl3oGTKKjkwztr
9u8Ns4yPrY8lW6+iCsvsfZ9lmxF/wGaa4gs887f6FD3bhe0lVqDjgBlfDelsXsVZOGz9pquPWmLv
q56NUJjhLSyIGyUU6Rb/geQBR4U72qyAMdrNOJbPtjr/rNv6gY7LvT6rq6QNn1C+Y2rTD6xZUlyx
yMCZLzbaFdDisJXNdnF3zvRL0VTxRWWR2pfKaeTODd7IQ2ilG3PGciHq8BJXR3sjx0H7bey7wsOb
rdgUWrgkvjOB8dT9+XpjOr0mvpbWtqyDdmoktZ4SPgrErQMuRyMuJHeShJUBcj/zkCNyHs+Voa8X
gbdH4DIW+SHwxkiFByI4qVoMI4tE3zLWct8rrhZTM30vP6urJdodMwSPJ/fyFb78W2wG97KXrM/R
m8XJKfz6E5C/wHWkTQrh7n0NkTZViKnPPN4GcFryYPEthk7nb1jJX8/r/5B2HsuNK8kafiJEwJst
aERSDpRrtTaINmp47/H090PPxD0UxCCm+yzOLKYjlKyqRJnM33x6f0+RsFVD6EkSJ4PR2W0FQq4c
etxSjuYtksOH5k74Mgqr7DbfRftu3eyHR+Xd/I5uzgIZZf7CIC4kAP6DqwcBYA6SjwqlEOuW11i4
n8Db/2ur+FwYuh+8NCeYuDm/jHGAF0me190xUYwnqZGhf4nxsWtp2MfqrVjgFJkUb2ZeegsXqfkN
exqfycJRI1O5B2qzFYyqiMyspe6IqBu7YQEW0AzlGzdHdPbyEs4j/T6xMWwFSUvZnSbFx1xBDgPx
IgnHBV0VrlIB6Tha/7n65XKUT4kyvdinmjXVRUyTP9EKxFBK27Ac5IemrE0UsEthnRjZdRDAKKBe
vK8aY6ML/QbJvNbG0/WlydTxJSirEQHjTj8IXvMFvxNvo7mBcT0GxtL7/uwv5DdqE14e3sMEGz59
1PSpBT8zU3i03qb7dt/eoyWS7KINekfPyU11M320rWoDJ9GWvqLpT59uGUwOlyY2DB6tvB7ntYXW
axEfhxT1UEvSXR32SI80umWXcteuS1+XDq6GhGeIR8hmzOI7rpn+JtdQa7m8SJ9TgSIO2S4p4LUm
/tzHGRimt63bFsND6j/oeLroXCOqsVt4Wn26n8NOIt/YmtigNBiBH6N4XV9KCiTjB2tAEz2Rr7Rq
2I8eMiPyXg/gNwbWz8vjkj/thzICKDzmQN5gqokm3ceQaqeKqJrTOEEM6Cp66dc6BAxQbhYe0Nou
mNzdf+j2sBafhp3x5O8mFkOEO6R8/cc78+yXTL/05H4cemFaeoWhH1vzWRDQGZDHtZa8lNpCtepT
mxpowIchz06hqisEdo7MPHaHfI/kxQHvB/ytZdvfgNDcXJ7gT9/OFA0FQKBoIvuxOJ/grixH36MX
dhxoPsUr69547W+SDcK5q+p1aFAJWKMIXu1xUtwrXxeCz5/q8+CzOY1DsIrIgKnHeO/+FySMDQUC
okvUrE+nwWyUszlFH1iNxlFTjzL4pMmAzcOfWN392zCztlreJTl6a552NPAWcjtUNFIUXSyaj4Z1
FyGCb5Tduh/Eha//bMqcLOL88xdEDycloxeP1cZ4VdbeQQLVMKw97Hu99dJes5Qyv3/NyZdQGHwJ
RjOKR08+CI2IOpWZPwv9W4yHQNDHqd1F/i99DF4GCQ0T+ZtJGoGze9CHiZ9QrIbxWjPDhUTm+sAH
eLoVz7+b2eSL3GnFBtn0B1kA7d3UXXajy323Qe79HQrgGoDpwU8w4NJSoM4gpl/DkdtkElXXijyG
6Fc0N0VQlTbUyFerrpJNYwb3Sqh8L8vWtMfYHewRDaE1D+hmw0mEpssAvX7sEWlpux9Vb462WmX3
Yk7NaygfwQg/9ZHkqK53izYkIvhxz6+RHo2+fEwiHTBIarzFuvSOWMCtmEBkpWZHdytVbzXX/BYj
T2lPjw29qK8UpCsHVX2tpeJGLbCB6ZrMCSb1ybCX9h0+X4FXqht9GHZSbFQboR+PmV4e0DvaeIOE
n5afIgsfqMfADDHbVH8Njaqu81DYcKAesZRAN0C9NsUOpT3FwhewqO6GOj66iphsA10W0CgecPCL
wALpnnL0Ymxd0uAlSJDuDtzgENUgPXFcwHOoNw+RmH6fjuSmjHbc7fcU/5HuGdoYRZPi0FoKrMhe
yhAAbO8By+v2KHQwJjOUDJBI2bkTlx2J9ACXjeEndYDmKu+b8qAb7nht9oG6FaJ6oyCVsfIKVbCD
uj9GaXOQKu+u1KSDUXffKkVIKTloz4GroeKIQ9LUy0ayJDPexwhlmYie6TbO1Svq6McikPdBWXp2
7huHvAeIHMrCQ+HHzUPiVV+tvNQ2nuvt5La9k3LrrRKGG0gnj3RE/ZVmdYe6Hq89PoEhK+NVF/V4
LWryphOoL5ip58T+UNheZaw7CTWLRhu0lcnmt8VUDC5Nm5nI8Us4CTYGFlyBMglcBJF/i8B6cBQF
5WowxrehER99q/3StvKbaJbiVWL17rqHGyDW4q/GR3RA8kOIdXrwiH3FaOvBSB+Cd/qoYm3hYlK+
UgIBJxEv2mZV2W3lcDzmHGwrQTbeENg7ZIUv3YGwVO4LkL07ue+PItYf8mChDJf2CARK4wuinVcY
D90mfYn4V63K61YPJ9ch796zChm9J//WSrBkSq1eZpiTREylgeuqm2qjDlyJRXV4NOTJqsmU8ztZ
LnaB3iO80um2qcWQNXRybUAgccWlCuEY/PTsqgG25ip9Y49WfRRcUcA0S3BflY7aj6W75jpUAg8t
HJ17aCAh19S6xWFU0IpSKTPnGdZGsdZ8r/zYWhfk4roz0LuRcHXY43dQrOuY3E7iANExHKtu5FZW
oW5Y3y1DLq/EHMH1WOiHfSU0+sErkEwSOx2rEBwihq6Aw+N2PXpaUfVdQhBtpdWN/kLvVsNdpX8n
x6uNV1EtSayq/R4k1bckRPO7KoNknaV9cTU2lbbKvdyyzThGrYi1Cl0gza2VHSR5knob4r1Qqj9g
XMF0idhzA3aLUFBRzvPru8AzKdCUzc7Po8b2wwFB+jAZN3mQYlvnGtu20J5G3UyO6KOpaM2PKCL2
NQ4KqPDbatRT2tGz0oag/YLIGQTNIL9OPOG7HmfY9CY+8ka5XtthZV4ZDa34pKhR3JRuvV78lRvh
axK5X1Jfk1ZoAH1Po+aFdk+E3C3gm77Q0nXdGT6fjHpAWf1WzawaMxlRXbkoIlGrMaEuqMJtKZlY
nfTH0c8TDLrA+Qv9XVOaz76OA1QkRxgAUSpSw1LcuVFz76YFXw46OnqM2n8Qit9lX3fkJN4bOlJ8
xVB9VyP/SlCC16CHmFCXaJemxvco1979IvqSl92G1vIvXan91VgGD7pgvtWG9FWXG4ujYvjp5TjT
B1qprEWRqlKbqOAgo5K3MmaIdTi8tlWFISSGboGZ4wUUJADwNQY+SjdZEhd2mPRvll5/c70MsZ02
2MtRDRlb7CDlhOm7GZYvSq5BiTWvdV9eJfhiQE8S0ApN3NteM3+6QbJrKgD/o0IF3qh+alb+nuNO
IqbatnS9Y1TVaEK5Idd/iMrdgEaiKUdX5Tjcdm6/LvUy3boW64sj1TqUYmYNplk35LduhIGcgiCP
CJ6CrkzUbAwq/9OV0C4S6XHwFGVt+sJB7BFJa3DPMFz1OSh9vCOxu5P6JsS/Mtulgvsc8y2ORvWQ
lTpMwX78pYoVrTup+QH2nFvBEH/1UgxU9Kq/Evzga6jpmDe1IeSYAV+kwpJvW3ZaObfulCi7i0yq
a2JivRtmsEOj5r7yjC9xlD+0Xu4fA2mE+2jJw+Q8+AzwhsYZTparVnGv0dCCh1g/o1zlIkWIJaDa
XyvimCNyVUBUzyZIv4FCZN0KR2z90DrO0iPq0J7tiybmYW74q7YSuv0dtAGcDKaqb/xN7AwnifK3
PEc+qeiPJs3JGnenLkH60pK8wfaL9i0Rg2dRCd7EcXiKPAtyRijYro55S4pP5kopVI9s6vbIR29q
q3DtTMrvUP9EqSaJHLHA9EDC9oirQHuFQnSL65AQYfJsIdYl4U5YImLoWdr3QMYkqCuxcWAtZPUr
hpG8eFEIYMtKv0qSpwEBim+yAWHmgX1Cw0OGgk++FjU2XCEI8dtIDxUfx1pFt0dBRWaHXlWCeAFM
hca0nj053Wa8vdZiIMA3w22Ogz8QMavJ78LCR7Y6QbUwd9EytSrHb2h8afpOGZXHvlJe01C61vuI
NoBSOa3RPxkWO7eejOmK+tc9juNvpqHiaNTeSjqEeit51VEUg9bkIROnIUal6VvMWFHGLuVf5ZiK
a5waEVsCKbQK62RflMVPiCJPuo7Yk+/Ld0Oa3Lj0PuF9Y9OkVXtrrG8EE+fqur/2kv4uavE0avWn
Kq13HluuDbTihl6hsO4UlPa4buyLoN6YMoA2lu+6lsWtqzYPY1g81X21o5jWrgUXLcayvhl0Ax0Q
w0P4bezswLVShLukxK4D3FbMvuaIE0A4yPF2rAKEpA3I9ezGnSWhyMkOVmrCjqFsEfJq7BhHoMj1
nrBh2nhhntsQBLA8itxvcWLtupH1Q3Hr3pQTmRI9Lhx5kv8qtO4btDUMTeL2VS4qa8Wl8hFUuIJY
E96wlpp8hUJxtGCTtBk6xjHfpVhIv+DgrNsOd4m6fcxyI1uZuVxvGzdnrmXxR8cqeEEns/mLdE5V
1hEv0T53r+VcfqvcyQGqgXtr0ayxrXD4nhXhHqnEHw2+XsMQP/lBEGI8Et4WcrrjMv7LUtxfRh5t
tDy/DgvBcZuc7seADaeFGJ0o3teVhT5H2MPSr3+oIr2SMRdf0EaM13hBZtuYnf8mFfmzl1+g58oL
pw+nWUWjKPo0kTtsgFzM8UYJjlr7E3u8R5fT/HKkc6+T00hTg+/k0QQqMgu8LtCPCZi1lZuPhyHD
Rb3KHbpVKJbnz5q0hFxT5l3D2ft6joz1hF7IRx+Y50hrDGVIyXgLKC1cCYn/7pr6SwGkI1TH59bU
n2U4POsAzB/9EP/JH+J4awm5dNvqKhLmSreXBa6ZMe9ZuUFxtvNh4EEhaEyRTpOJnOVI0xPdRR/G
HW8IsaKAnUAlQNHQfcZxdkAgsjQ2YgsxRsiHQ+si7Hx5jj8RH+bjndUT+rQekSIVzaN/o18FO+na
DO9yqGbP9IiKK3M9+aCtx+cApFZbr3Pu4yLcxlW8UAJefI/Pyg0c72HRSJ15TG+Kb8Z2RPICZ+7S
RvZ2JSw+yJdWefbwDdK+xmPGYNRRvsKKcOMtlpoXRzQVWE7SN6qFAekH3TqmGfrVcDFzf5d7d4EU
PfgY2QtfxzK/duGrZv693MkLH88nDOhsYX/zwk7CB7yxAxX34Aff4BCpA+zAXEVe1T33/T7MfkpD
VN72YfNM2xavLz3YXc6shSmew6Imp4lJQSt4aMLOwd/UK8sF4NUnFOZ8iPJshstObifUzG92SnUX
UaSSv7arbo1QNspxBf8t7Q9Lqzov6IqVUhpdyrBwNF5PIkX9tb430O2iCneFM/nlSVwowk0KHqc5
FCpJHykl0dQrb5duTVTkJpLgkiTA72rXh0IQSAkd1wOF9wVUOG0Wh5tYbfKkaR33dtjk237n7oo9
VJsN9qoLX/qnvJiFmpWnFUDuStmKhCqzlYjAw9YAvL69PG/nghj06OVJHWyS4Pg4b/Sqiwqb1dZp
kDAXUI3dNkmkLgSZful80ia2C9Q+IFOQsT4GEeQ4kWWvah2/HG78oP1emBaC+j4uVX8xmpNA8zwf
y9LS/aR1Mk29znRt5/vGwqqcHYsCK8gCRjTpfn0cy+h2Y4kvW+sY1Mms5DbOuI4ghvwXA6EjoUG8
RK5t3kBtBouKTxy1TgTl74jCOcySrl8Mc3YwhjpZ8sjwneZdPjOqYiPGqs1R9B8xsBmRTb6Pvl8e
y7kgMFSQhEJyAsWbWYqlpqxAGzUbB1tQ4BwWVR7qNu2vv4hC4xd8HGtDR2e2LokaiGWiN45vDbZm
PeHPasMm+fN1QVNoIinAVZVY/49RFARwg7LQGsfzsgx3NQ+LaQwh/ngoBNGRsZvozsZ8wioBeIZZ
Do2jpo9V2h706TWB/c3lKGe+/A9RZie7QSsZJwexcbQuuk9CIHBZHT1ejvH5EOB7F9ksmTEYKp9o
MElA5QfMcuNMtMhxna7j+5o+Gm5niFH+KTsRtMFpsLkxGEWfEnxr1zhpcUzCZhUGHNtLizNd82Z7
2aQuBedqwhLDVPmYAfKI11FslA2vdfFO7tExFrsotYsOw8npF/xFLgAbAVkOgBk1uNl2k6FO0AeG
Uju5gZ67nxw1NNrVqFzYOM98o6yQpCGdpaMPOe9ye1RqYOkWjSMPO5wrcTOGHDW8X86GcxmHXZhI
TmsA/eZIbL3rctkTfYKYr+ao2X3irS9HODsMsGHI9Ri0dOeL03N0pUNl1E5q/DIeujBfSbiQXo5x
bhQ4QiqShK2JYqqzw6wyS7PHLqB28CtftVq+yrRy4Yw5G2KSKgOWpKHVN9vL0tDSvERiosp+qnwL
1Yb/Z2G/nHaqeR5P/XYwDRP4c858ctvOL1uX2kqt6bYB60UFFSdpyUbrHlNaV5cn7dzCTMwu2Ikw
/GGrffxqINxZudoYlWMoAlabb7gq2UEeLyz/uXlD4xfo0YR7N+bz5qdqgnSaWjk6WDRwtavBXXot
LIWYtoeTx0JaupZZ1xLkSRiu4DtvRN1duK0vhZifMYlSjUPCKAY8heUAiY1Ru/mL5eA6hrITsnZA
Aj6Oos+svBMpWTup2AS0QoJb5LPRPeEusPl3kabBnsxX29Y67AeRNGtfM/E1NK59HH7+IoYBKZ2P
caJczibMMvpaU/qyciTzWYzewzylzrh0UT77vSDQxs6FDCBEmY8DMYIo6VEorJwkrqP1ULeo+I/j
g5rhJmIF4VMauX8Iy+bqN/Hsp/8BnzIJD36YulCpMLANw8rJrWKvFpU+OZBYf7zVTH9fBXbDC2BC
aH8MMqSIHXuhWzr98N7WcOX8JQTV54kjAnsY6J5JX2VOpx9ya8yG1iwdT4pBaqt2r//KuicLPxrD
lZ7+NBUIpk73zEmfwJynQoTvsGWyITsxbD/813Y6EttiFCyE+fyJfgwzuzvluaSPbN6lg+nEjRhn
9AXDP94FPoaY5Rv2OfWQ0ht04gq2hhCuUyM8Xp6sc6PgOg66a4K/fhI68ANdKSvomY6Qtz8DOu1e
iJbPX8SAlw5SEvIn+fkxv6hKR0ErN8yUrK4CXLlppi9sZp9vZNBiYBxJFAt/B/kYQh2iIgQzXDoN
DTwDb8/WsBFBs+VivPrzwSiwC8HioRIJTO1jJEMwYqRtx9rRISSgpI0ELK7SC1/k56NSnuDIsGT4
7vGJm81YNmDuNKgNQeTbWO4OGbdLbKoWJu3c2mvcXyZHAwRRzdlQ6qArPBziayfM9Q1u71ZrLez8
5yOAr5u0lJEzmp0xScxV2RjS2hkHNCEwPQ/goV1ej7NTpf4TYvoJJ4eLgWdlVKJ471SqaldudqjE
O58K2uUo5/JreruwrbDz0y/6GCUvskIYEG9wFNjCUbTRafaMOqpu3y7HOTuakzjyxzheHSVCGXu1
I+vXvm7gk3434t/z74LMVmUYgyEuYbw7NEbyhAuseoitJVWCszMGXhRVUC7IpjVL4RJBubDGJMQR
AjW1Y4QbYuFuzOsvHViHy+M5d7poLAr7mD5BDGeLowZFCIGDLiCPV7z0rFtpUH61gnkPoPiWbfPP
kxrFWrCwU5Xh83s25s6s+SNnsly+GzoVcdTYLw/oTBZggayjtUBN7vMTptMbpQ554DmyVx+05DXR
yhu0Xy8HmS0QbDROfJG7P+UYTuX51x/kPapLXTA6yTjSrUZtFN8fy9hX1IAuR5rtAp8iTb/k5BN1
OwncohmOTjkoBz2sn4qxWwD9z2bsU4gpRU5CcIjFHW5otcOz7DgM0ZOfNk9CFy2pUyzFmR36cJwK
/DOJk9catjyCXamerWtL78u5fth/x2NR3ZU4a9Bbmo1H8NO+ycTRcd+bjbySv4loyOzEx/BbD1BX
oQd/u0ganr7Ik9fg75iI28ADROAJ8PU09pM5DIuKfqwv1k7wkpaYJ4DyXqX39JZ2IpX0LrDxcEUW
Y1WuYm9VXQvby1lybmrR5SbnEUBGvGy2K6lGqYv4dI9Or5QbKVOuvar7Xmf5r8thzo7yJMzsvBCD
Mil7LPAcLgn75iq6mpoE/4PVzLnPC/U+bqGU8T5Xb5HEbHvFGEdnGO7NKzi5ttztgUKg0LuSwVqP
dkbZyP7jbt3vZcSNwkQqkfIBgP2PyxiIhRU2kjE4gqtvC1G0y7H9i6+NAgsWCUwkt5PZ3p6EQ5aP
pdo7Uv3ahcpVj2ix1C7kw7ldA1UgqCHQAShQzNLR8zADq/pmcMIEXdg6s43i5+VU+BwBQoekwWtA
x45a0ewjswIUXrzYZNOQXNH2ptL0AMLncpDfdPCPn9VEG5lkc2DkE2q2HrJVRIOvqyPlzzKwu9jW
ttVbAnTawApF/up6OD0Mj+mbX9gNurfvwf3Slz07H8kIfgFLhRQAwo3GvFolqS22vqUM+zjzrxK/
f5GC4n2s+3s19l/dxYfRXO3gU7zZJWZAagGmNfHUq2Hl/rK23iFYiT/AHW1w6nleGt7njWMaHsOi
u2BSlZstoxhWeGtiWOdIhvc+lhXwQIw7TX3hKX42jDEp2KCUTw1rlo9G11QBjDf2p/AZWs69EuFF
3y1czT7vGozlJMj07yd78IBGT1X3yugIAkBm9ymrOtsHcS0/Xs7KOZLhP2t0Emg2aYHWa21esQ3q
XpxBdC2DTZLR+UtEF/EbFGFA3ZnCKkoV6LqZuYPFsa8VcTUEWC/J6D4b0vDUeJwEeMdLj03ntauq
iK40PdVt9D2OaSgU68s/emkFZodv0Ag4fCasQKzd6D2ka/9KDZZImktBZntbSOcwS4yQ94TmgmhF
okxMV0leLexuC2HMiblystAArNsyLtkVTPE2Bcyb52DwEmNzecbOpxO9PS7HGuig2d4DgKZzI6sb
HXkcA+jlgQG2oWpXQjncj5axxCw6P6h/wk0b7smguM0GfVSxQKBvcLXfN0fIGv4235Wb/M5sbdFO
Hjt7qUc+LfunDRb9dBHZXJ6y886yNigmOGvuSqZ157Wq448BEBUpcRqyGqh68tVCCPnyxJ65oFFo
hIVJmRmuGoWzj0Nt5KLWqi6bdnW5tKVtdB3f+2v9CePjYlUe/A0UsYUN6NxxhXTGJIapnBFQ8EPu
tNi5spjZu0XJVl28qM9hML93BZpMtDTQ97Q+KZhWoVyL0dSd8Qb/tu0CTCTy4jZqIJ40hrxzvfFe
G9DWLpLmviqEZGFWfxdP5ksJsxUJ4En285OdlhgVXZbAT3YwE4AS/+A34tZAEkAbjdvevEun5jHA
YinqaFEHq4RTs3ayEJ9Jy/0J7H2DX/EmboJNhSI2CgwHd3i0mnjXislKGcpdY6i7y4lwLuVPfrEy
+447rRXKLuG2JYn9NqTXbJq/+rHcX45ybulPo8xeuBoe98UgC9zpEusO/EmD0mu0cPQsjWR2aiO9
zNmp8B4EK7xW/YOONEbXL2wR54MACBWRKKbUPNtdm06gYpCkBPHB6vLZKL1tpgtrcna20MwAAQCc
4VO1OVSMOi6QSHGKzIEuXA4LRZpz9yn15O9P8U+2uRbxn4qEqxwkpfgWjLTfWibaab0QiqsuBQZu
Uuq6nAHTxHz6Mk5iThN7ErNJtMSVBokHYafclMoDzGy7V1D8RerSlFLIv4MdDb8uBz27WidBZ7eR
sBWAAHcE7dtrjTNXu0mThYQ4d0KdzuXsHuIZXa7lmjU4OFlClTNoCPdrZDJWFTvc5dGcDYXMDVKc
wLc+XcStRKixp+0IZSbbrITWUXrxreRHKN8JYbwQ7ezcnUSbJUkyWlWqedxKUw3UL+bEfctnW2TN
krDSUqBZZnR+pSZywwyinb1R9NumyLZCd7w8d0tBZpmg15HYUwKtHCsVnzHygCRTffP6enU5zNkv
92TSZtkAfhz380ocnB4QUlMPq0hYeLqejTA9j0XQB1PZ++N3FHdD7/tlwatS/eX2ou2OS93hs2n2
TwR1diLknW5WyhgPTlD+1MNyJaSOhIeWG71enqvzcWgJkstY382J1UFZl4hTRNTvUNNpc8ifq64I
1yKEoMuBzt51uA8g2oefCPL/s1Whrac2ElZUjobpQ2zHwEKOKRgeqBNDZnc3CGs++vRaHi7HPZdz
p2Gne9/JludFrd8pFgPUjHcOfz89iMWXfxdilg2i3lsN1CFwHCg6dHL6TKlyN3Tp9nKYsy/ik6HM
b/u9kXCPUsraaXtzp3coruUdlFWO2HVv6M5o+Y8lVkd6RpXNT+NbpIN9bjfDTdnTZbj8Y85Pq4JY
JdohSFrM7hJl6AojOTo4ZeNv3ewNJ/e1tqTkMKXE/LjiasxNjkscgm+zibUahbdx4Q6OkuL6It2l
1A4tA9ZUdQsn/29GBBQLPUnujHQCPiZKEbjjoHct9eUWoowCDU26F4SlKvbZeTuJIn+MkgZaGEga
UXLzOci/GfJTqf/FYaidhJg9KrJu0D2d8rKTIEkpiKGdZZS+ogdVfr6cA9On82l5TgLNDictNYwy
VbPacSOYR774IPB520bY35W5DpEs1leBJ6Try1HP7b3aZIfBWa5T4p1m+OSDNhK1ljV0pJ3C6Fd5
otxgtbSwZ8wttX6/YE5jzA4quW7kEdFosnsdvbQ33rVxTQJ+8W4Vqk8Dr9FdiHfLUhPy3F58GnW2
Q4Z1YJhodwz0OcNdzIMwb+orERBqlCzc0s/OIQ7YCmXLCbkzm8O6yLUM4cDB4SLTrLq236pBurTj
nx0Oejci9TRQh/OSZYvqejPo1eAY0bZQIPJBNBvQioKhs/Dpnh3OSaTp309SIm5RL1MEhoM01ktt
+l8SEwGzy2m3NJrZlMlJ7Q6Nm3DvC7VhZeTyo5wGN6redmtZ6K7+Jtgk0jvJ5GhziJDWSIXWgwqg
p47RS/DK14DeA7Yv1hIIfU5D+J3qv6F7AN1A8M23PW90pbzKGFe5hjX42l31u/GqfmnuhfVSfp/b
L1DOpIKN/RLmLrP8dou+QRaQhCjzbJuHhdPpVmuHqrZVM/8xNvunQS8WXlnnlu005uz4pwk+up4U
DU7Sfqv6r6ZvwHh8l6BpXl6xcynIboTrEGBuKqKzoypTS1EHljQ4Q1WuBy9Zlf3XyxGmBJvvtrgB
TYKjOu3wT5CR1tIgg5ITufk9yx56Hza3+fI3McBY0PCZpMFmSR4liph6SsjeGuNMnD0KarAqDXlh
rs5eZCaZbYTyEKViG/r4vZZ4polmymQVySbdZ/gdb9prY5OUa4i99DTWkJ6X+DZzU67/JPpJ0Nkm
EeK1maqF0jsyvB6QgwYqDcEq2ggbKpnws2M7tZUVShu3+VVEn+06v136DWcrY/T6QeTL9L3wIPs4
cK9JJC0uQEsGSEnEBuK6ZSmYdme5L3nu/iwtMVqlsvrqp9V9R0NwYQ87m6T/hJ+XmZIkzryuYXlH
Xd6J+m5kZ/6LBDqJMLtEIZzuRZRnekcEOqWU8qrxb2Lhx78LIn+cRV+PQGdz63ZaH0Gz+s7V3/1S
310Ocn6uQJoBA9bJ01mO+kZuxIjm9M6oIEvqhTBGe54n/y7ILCczKAY5hJaebvV3KfpSCu+X//7Z
iwwg/P8fxeyDxuXQaFKJpA9eorvUUW6yY3RIruDQ35t29iQ+6V+Ga2l/OerZPfck6PTvJ8cxQh1q
nfZd5VTFj773rhXeXHK9bxcbE4vDm50ocScJctAwvAERMvfgXaO7sUlWXHe3+qtwyNZYYay09eXh
TR/pp434ZHizIwX7UtloGr1zksDdWAK+iJHhiL7ToqwrSz+TNN8F6dPlmGenFFjF9Hpmw5wrledS
W3gNpkWO0X2RfAgiQmEbhKv6hcGdPWVOAs0GF3sxilQQepxO+toixZtb2qpWHy+P5jfv6NMUcgsA
/UQvmZrAxwwRm4SqyXRa9lv9UP5Ubqpj+ji5nDXbbC/fYPp6i+/c/7ABT/vPpcCz1Bxr0awaUe4d
zW7XwS57m/wxkv2wDw/+wh37/Ez+M8ZZbroYaHKbr3onKUZMUNVV7dXoqixhic5nxj9hZguWBmVs
JZ3VO1b+lGXo9I8S4hRwSRbxZOe/tpNVm51evVi7APBZtRZUD/WbfJu8TcXjDb6fHJ3Ymm4yCO3b
JZPuhZmc18I8HmJtpbLfB9pTYdxowqMYHS9n5FKI2blluACO0SyrqFG326DUthjc29hjLCT+tJ9f
SD91dnIlGFBH4yAUTomDhNApv5REfrk8krO70z+LNG/WetgeoxfBSBJNeoBzv5exUdXTLreTsh3s
olIevFZCFSXUny9HPjeH1IOwF4E+MTX/Pn7U2aAGUiLxkggwEGz0G296wbYLX9W5dAcCzKuVFg/b
x2yhKICppZSA52n1eqPL1wKOBLJWr9UlSPu50fx+fAG7+U2Z+ziaoUNQVhxreEZ9cTtEypdmEgPv
4nbhCnA+joWaMw1gWlmze0ako+FSSHy/epBLdp63DxkKASAk0A378/XhJvD/kabkPDmWE3esE7/h
bgY/F3lHTNcbY52KSya7SwOapYFaCoC6BC6ZqpwcvL6qV15nVnaeVD8uj+fcx3Q6ntleTtcO9abK
G+jQy6itF7bq/6FK8u83g8lLFfLs5Fw7h6iNimtlsUyIKO+24mh88TzvrneVv6jY/RMG/tFsZeQw
qAuBR2o5ou3Uu3shuauVHh/07uHynJ1dHNwzFIjN4PrmhZ8ojNCTTozeUUxhW/berkPtH2HOhfrF
maXRqCrBB4TWCntmltSFZ3aI5JEDrdCgAjQUiW3F3/94KBNcW+FqrsM7+n3HOEnnPupkNTK4+xkJ
koVo4QcoQnY7PWm/XA4EO5b5n23bH0LNzlgUCxsB1eDOMbv6Z2423tYMdY4IrdwkgSStelnsVk0Y
fud5dXDN8FvWD5tRR7NKiktlhXzcAeGewtzmtXGQi2LnsS82STauCky+7S4Ltx569XJuAI0avePY
ZduA2rou4zUkpvFG78w7U/MCu/AwZgjqgxu3Gwm7gdqXXqSk1e3ErzEiST16AjUGcKmff0mAbyJc
qV4LlFIPjVhuRF9bY3dzM6bKfacY13FtvciCWe0a07+OPZS3dE9etXIBJ6HuNoWh7P1RxRNdlQ9j
UWn0hiVzJaPGZQtSt8XE7zqtsl2dl0cZ26NKRmat9soNpu4b0JKbXh6f80SoVkbXX0VR7nMHGuUV
7g8bM85v6Toj9B833wZF3nd5c6OzpxeN7G26uHOROES0LxXv4tpzN2KJyBJ2CuWuD5U3eGajY/n+
uA6bcpXHyZciTitnNJp6k/qd8d5UNBdbLV5nPj3Z0AvQc1OzGzBn/SbNkCusEJFM6vix74Z9p8XS
OhSzW9HPr9KmN9dYLdyOlvYamP1Oa4oUvcpym2TBiybEOyMvxHUm5t3G4kUzmEmIjFC5Ukec8Gjd
u5j9+a6xAjH1XVabF6nVr6BGXRuh/KwFbgkMRfwWFcV2yNUXa9SNFV5Wb5ZbXwM5uE5UlBjRvdwM
qrcfRJdasxZheNccux539yZPvkiK+5jKlbmy6vEqH93e9or0TXbLtWW0G6FUthIeJ7QAvqalFB4a
lD6Z8u5dY8ksr3jKEA5zDeHA1X5d18FjnXbX/0faly3HrSvLfhEjSHB+5dRzS61ZfmFYlk0C4ABw
Br/+ZvvG2Vui+qhjrfNqRRgNolBVqMrKNEv5Qvh0LCHyFwDTE3fWRINac81A2nzvNRYm00Ch7Tlz
NMkR8HE/24JW5F2M+UENlgRHFDsoX4NEnh/wBoqhvYIWljxObrGq6jF0/WqIXfDeUOgEsFodVAYW
StNGJjILEEmCTbXqtX2eTTsf7FzA6Rq7jE+4OWX1mtr1sTP6l5oBEmG1FDyB0EypWPGn6ycVpHB0
UdeWb/owgC3JZm9mpXajUVDwyWZzoAoApQuIPgb+IHf+iK4OZm+dYFLTAyoWO50Wv8FG9DCY+s1c
WnkgoQ85n2U9O8ybVRZgmka+kbP7xA3Qy9lS7QtoTHRjm8VW3fzEUd8KVpNIa+23kcsqbDX3h877
O5vWcW6Zm9oAMa5MwbH8vW+65GgROaBdhYIdCu2LlLwbRDlpM0wfdbugkG8Of/h+gQv5FlzffxZY
KvqMY9Wlk6dPt54ArzCv4moAXys4qchkhd8vdX4QffGy50YBnrhgbVlKEiAAThVax6gdgagQg5Hg
Lb5T9nsLs7eutWwvbovgq6EMR1w8qj9HXE31QvPzAdUdv7nTuA3qVbpK5zwp6uT7Xf3tyn7ZFtjh
QI4CzC829nkpUBVnWTciuFfVjNlLD0KQWTaOQTXTgz7p26Y0RFgw/mg5Yg0ZkUe/qcZE9DwNiDav
zWIoj0VRgS6XAZJhm9lm0HsRtiVMvWc86Z2U4+jH36iJRRNQPHj+Nbt+Su9yz5kgQmQ5wVATIAm7
8Y+sWAVVGobLZgoQnjroLVBvDDxGE3iLp5lkY6h7wxAKl5QAVRl6KKhBjmxuRghYolk/pNXjIODp
0S/t1qBKQtxJ1W8rJdm6dlkWdVYdK38EjbGpgeHVgtTpNENYebS7bD9DrpfVIJud+u3UCng0Xj15
fa32Zer88ZoRV9OtfxV/eyvpH3CisDDremDqPf++a6gVub3zQDXxkCkqoOs0rUwDRIo1XG4wFKmE
RO5wLQ28aJkfjvCcH3xINQqztYTKMKlARQMS27fKbiJHAqBVPvr+0/f2ciFDs73z0Ob5GsBkFjca
w03coQXSGhBnZ+ohA6eiLx6/X+MvfcFXm/zPIs4i4ZRGI1mX4lZD/Uc+IWCgGGgFaWQFM2ZMwpRC
KpT96N+udYAuXrv/bm45AFkPflYj3Z5u4fgThcV7UQUzeNrG+e77LV50jB9WWhxZBaetaV6Oxyih
a49aJ7NU/6J6+/Golm2MnE0iVy7Mgnn9avK1I+hKrgCNrliDc97mB8uz6DRSAdQUYEDhoOa4d3/A
Eq843suLOD7a6bA4dLE+L8KrotMaA0WxqbdBqzgEo/fIIb/0/YlcPvv/rrJIogFB8ceyx1ba3kxy
6y0zGKiR79I+uxITr21ncYP63GxpIWfU+KBHmKVkA80qOafx99u5ssqylwLea4hFOohWKVIs9I8s
zsJBy6PvV7lsxv/5aOYieHQgdiJji3Ksk96Dkyakfn/lWK7tY3FRzLl1+qZCJLQb3BOQK1OIkdn/
5kjONSEM156bEecf8cGMO6/qXC/vUXrQ3ZvBGTal7YIjuL2i/HJxLx+WOZvgh2VqaLGOXo0L2YPA
nyByKEB5QPV9ZTcXLfnDMov7gjgq9b7DJ8vTLV6EGK3ZVzQPLePt+8O/ts7ixozu2DQ6ctRbc9zx
8jZD1Nf4c547V4zsYnj7sJ/FhdF6MoD5xIYJ9BJgoS4YdD+sOjMYhYi18uf3u7po0v+z2lnUa3FI
nZd2A8Uh+YQlzkSOvLkGB/7WDrDE4tb0uuY25ghXk7PqsXDZppPdybPp+v+2k8XVqWYyVkULOyCp
uEEpKob64q/vl1jSnp0rUKBUwMwfXLNLALb7/LUyx2WUtecYszHzaNjMOxqKP9MfjH0+Q80y/n65
SwNdn5Zb3CALvQqm8wIN6h5xwORaUhXFm1Ts2RvB956bRlKlfheAGAXJq73pIW2O5+C66V4nq4E8
n41CszmiOQCO0B8a1W9dUWeRAAFRkA4F/zfO68PXWdxETijUBImYbsFyEaDkPFgPTnGl4nxp9BKV
LHgtT8eM+xcc05iLTOsEJvXPs77Dja9jJbAEB84YZIcWantqf8YseHfjM2oCqRFfG0281C779AvO
V+qDXwOCy1XtkE+32ZP6A9gnJE8O8mC7gXo1oAgSdE/dcT7ozxJ03tei6cXr+mH3CwPMZZ8zNlp4
Bo92AHxC5HfXQAPXllgYnUHTEsRiWnNbGz/UEDPv+XurvugOPmxhYSU6EBVOrmZxSzA3q2dd4Ol7
Dozs96tc28XCW1teqbuSwxtozu8eCqPlNR6f83/wJWn/sI2Fm4ZkSs0bSsZbXQFbkb7U46uibjzo
d7Z4guLMtZO/8tn+glk+WB1UY+qi6a0z9be+FWbJImJPKDbxOfn+y11aCFViyIyj1QJelMX5ML0c
Wihm4svJB9f+4cxHk13xo5cO5+MSi8PxUw207CmWqAyRBaRDnY60eLl+v5Flh9T+/+zIMCcUTEDq
t9yJ4ebYS9nSO5LSKvA5YesRD+0NKrBQ323NITJrqqKqG53IQpKCwThnCAdWpTHvq4NJy5d50uFd
Mgf44w70/Fd+4NlGPtgQfiD4UzGaB+wRRC2NJSXQUMwTt3Vpn2ra3eZCi+HZ4ornr4Vwo7k3zMCT
6Ny5zVFa+S88+ldaa0UQWYJ0j73xB21HuXYgaf+o544Mc+1aK2SJR1z+wiX1ZgtP4ElTaCdrVULb
dFoj6d2ciZGBL7/SdlkYxXkpgjITQOyYaP/KvwgB5QZKU8Q65fWPUR3/BffuYoFFgtDMwjTRALBP
fnPwzOezrM6V81xcnS9bMD9HhlyAasOmvvtXC9aSoQ8eaR7yOrBjKOMEVax3gb+5hmNbpglflj1/
2Q+uwTGkFJ5Ta6d8o29V7CZ10CXOSkDRKAQz670fg+qjD/u9DSla+6dYXQuJF+z4zJqrg50Toui4
aZ9/AC9FozVlOZ+kpaB0JsOzZpTRDM/MuGHn+S8lEgUtqe8/9yIh/7vtj6suzlNT1QRNjWI+2X71
Y2y1ByX7Cjj3Tg+EARXo71e7tsfF2TqaYG7ZqrPsYLbmW7riGyPW19cOc5ldfNnV4jBpIZyazYYF
WT4jadugjOmPGtolwbT1Vyg5gtA9u0+B87gqCbCcCfqy9Nm8P9iRkeVTR6CcjKXlU7MRIiiiNHIB
3wIRAAmGw3UQ8jKj/rLmItuYW1sXDdwCrgzEu+/ETZ5wcMkb4XD3b1je4QI+mswytinOcJDYYfbz
rApqrrMYPV53ZcLrXsW4Xv2eizCXKz50wkvhcO6HyK+Dci1X/KC/tyjo3RK40Op3+fa9lRqLtOTL
91ykJWJuO2kM4BYXv8bYiNpV9sNcG8/1FjpXgFZBxSdAz8R8pMm1kf0L4fbTx13GijonFcYYMkhK
bKpN9WBEPOYn/2hF5Z4k2nbCmllyDf53yeV+ONEvRAHT6Fh43HgnEB0FXgectCdWZnYt+7ria/72
pD9cjZxylead7p68ma1M8VJZRlxYct26pysHeCkMftzQws9wq5FQKjRSyJHkDxCev21DFvHQCoyz
qkOzKlbXAF1LAPjSZpbaBzqUElubqPRkB2LvbZubCdojEC7/cw7zWXQ1TJ5rCou05+MtXLaWjNkk
rWkgqSArBwqu09pYnRFr3eqatOrVnS28i6l0omyfa3+dabqFBlQyPLuxuyKRB3agqy700uHZGP8w
8DzF6MHf3/PBTCSpR8ssB+vE/DxkaBe112BD11ZYhIeUDUpVpLdOIOVY96AxadW1ssNFn/xxF4s4
QEHqajJp2Uj6uk0RtTLwIvfg/DJjtWt33ev3Fn/pBn9cbXFGGKru0a3q7dNgckg4HlV9att/ykLx
18Y/rrLw/KNDwe094wJbKzwAgnrrrvuDt5mfvY1XBXRjhiQCdiHUbvNHM2hjM6hvmsN18Y/l0MGX
H7IICq3TVY4Y8EMaaYaTlzDeBt5N+j49C8w8pL8LN/m/fd9FRJClXvljBrHm83S8qb+BNXrj2DT+
fhVy6VJ/+MB///7B9EtZNHlq+BqciHeaSJRuxxWUfOOArtrkeQrLh/mnHVo7Z02jax6M/HUZC5cC
lli8HdAcPz+lFiZrzFnul3AqJ0Hbm64mwDlx091Kt9w2ht7fDKBFD2YxTEHOp6Rg7Q9oStFwgJRk
UXcvAmRMAqqyB11kd6rtos4W73aL4X6zw03uu/SlG6osNE1ZrzD5awa9ZgRD7oAaRreARRvJxhUU
/CY+fwVFYYwZ5xs/lTe5V921NUHXUEG5be4PttffeOD+Lvr0cSq0t76vdlXu7btZ/TDbGmq2vDrp
gv2k1QCpS+3WVcW93Rmbcja2gzfE0zztIcubdJ1yI0Ixvdd35k6V4wkDpkfXspKhalGbZNlz0aUn
7vNDe5Ystorq15yCOm6s2NZT+co33E3mTa94qO8nhVFp6IVERlmH7QguQtOrHxFZQYXRaa905A8e
gdKoxv001DyjQz2/OeYdPZGc9X/aTP+hNfyVGpq+kiB/C5pxiK0K0Coj41Dk9DDKDkKVjSIVUBy1
2LVN8QvAVaC+x2ln9+rBpm5xtLsii1rKnkRmEQDV6BwMsgMAKR9uQLwwx3Zard2u+5lPyg8V047S
cG4Unw+OXqGIJNbAj9z2OUkmfUwgTNkFre0mvIeSpGcMq0Jr7sRAnnNtzAJrBtAA/MIbVbd3k2as
gcHa5E16coV/32emk+SZFpTWatano+H9AMzK6qv1kOfgnwcmq3LlrhEYhc4tfdsyI65MmUBsLzsA
dwKgUM/eZ5lBQxnTkKEH/UxIIG4BENog0q6ssXjltbSDvNbCQjqPICf+Y6n2RevZi20BT+a2EDqZ
Jw96z+229VVkpMYAHVjLCPMmF2HlpLeC+2uwsDNIkrl4dFVzZNLxRdEeHDkVRn4d7gQNzzemMzWh
nXv3MxGHrKZNPLT8dwHIXKCl8wtNHR4oxgCfa45m4Y2RrTQNPMiOs4EhT1Akhww2tHOGgEOtds16
oNlZn/+CRHEVaBxGCWVTg5GdWXfPZU1kTEZtzz3nBtOlPNSsVoaF4b2DxGld+kBoUWYXm7lX1Q3K
QA+ezl4N2ZoB8Sc97PQ6nrRuA1tTEbM8eWv2YAosFIbgVOcZN+SMSSuZjud0ClAQnc1nPrpQyTSr
FWBlU8AnQQOD9sMD05u9q9JHvUFjSGoFXQOdZ0WDUUBekyHvV7QNtbneyZI+lFVxU3RG9QDYyM6o
8t8Q6M3Bze4dS1OliSbcq4+9czL3yW0BLqlb5yoiZtDAPbt4wuZigma4X6qTtra2FM+Dbp0m59eP
HrEYV2H9vZP+kjyclwN1L0ibLbDoLAfeWt+jHZQD1Ymz3xo6sfU/5rjGAtgGZgh19K6/5D+FNxjC
axt1Ajn51vDZPR3cVdblVzqLYA9Zfjg0XywTEGA0Y22gMxb+3h8Kv2+lPZ/MtCxi0Q3wsHa1KsGB
Ffg5pFrbCmjAuuhXZcGdqHWzPKy5pYLJMu942aD/wbN2xUo0Pj2+Z3pehCm8whq3g2z5VINOrYS0
euf+aDjXgKNU0TiJNsq8ct1M+W5wLQB2UhJ1LnD8rdH/qTIg+2QHdfCGtrvSkzeQJk5cwm9S1wFq
k4Fsr0RczI1nnVSvWp7um27akgltXsuWR2UXDzMBS44Pxg/odQJyaYqVyt19K9NkZCm0Jo1D3VuJ
0bJIsyFOr9do39rbaUpXownuSa0Up7LN8Doh99Pcv3RzHlupLkMkVHXSnTnG2uaxYeRlGvtD7ze/
hGU9kMkJrWaOIXsARfVyeHXBVBu6ntL2di7/GGAMCiZPO0KpZgzQyoun3tuMJMWwpmdDjNpsoE/d
g9lgrLQyTJvs2Qab0qrouudJo0/Sz/eW4I9a5m/QP7vVuSohK1nety3ghpCajHQXTBLNQH+6s3bH
aj/WKhpBuB3FnNloAc81rBWu0brMIGjHsl8KVExhZc7JXLAEFFtr00vzpKcoxOcpKrgK2MRMx7Rj
ZmEmyyqCFBq1Ecrdj2nJ7lOre5+ofdP0xb3UWw+QLd0NWF1v/XJ676sJ6R9nW2GInTPqu6rRXtKi
2NsD1JrGqf41Z/NW6HwrB//RnrzYQoU8S2kTAMa2pnbxEzfdjXR47dqZk8HXx9U862jlCxAwdGrP
2PCLqnNkIQWihL06a2iCee5nN9uwT2VgFkWDFUz0RgPmDr721I3pk+/yLdRWU/BQ+TQuvGYLKui9
bRnHui0eARI91Frlh8QSIRdlIjL7D2lHQHstsmoq04iI0WKklg0eANLOYWpGhBctZUmuF22YZ50b
Cc2Zw3rw7v0C4EywfYqdP+iIYAbZgJHgVU3Grio9JEVqwBwaI3UEAeMjYWYiGYf7LrpnvyaJB0zt
WlrtsXCNFyW97egCXD1UUFiu5bAtBqBaG61Oqql60Uz5lEETIXSYpgWk0l6J04M3lT7NA4ECro6v
DlD7LZiMnzBRAGXgsX5ys1EPOJ9XzTj+1kZXbszBOhBM8RoEyrYTMQItJ5vJBoY2TdNXZeanSp8O
1Yz4EAooz9K6PppVlu9rq3UCpUNu3IECctZl2trpIQwZtNIpofXrQR0a0r9BOXLksHPxq5rUk3Jw
E0jZj7dckrAd+ntdGelqqBEv8r5cZ7K7myr7FSMeTVi6ZI5QNL2zTKoALzflO+n4ybKd24loL/lM
VggZUQPhJJaK29Fla5t20J+TgDX392yeVxqQ6D3YOsFLppImnx+1WQ8bkddhyrLQr+UaIh166HQ1
ZLEn5YZQDg/0cs73jUWeNekeaJkCsk5PUKmOeo8BuSTQqnI3jsloJPtphdm4beuVr7WRvXPfgYyH
++Bl2dodOi8eGp5FegZ8c1dgvkeB9z0FJWijm0erbxyk2rkXIoT+VnVu3FAM8oSe1w47xwYiu7J/
9LxYWyw91kgAQlj5faqGdwi53duNffamG8/2788g0Kj1NBBUQ784dHUI1julzm66bBIRRHdhZVnF
k0yydG204xqqEe8ZzNns6KZ3BHp8pbsZfSqebJVpoYK2+7a0dRT7/bq+BzI7Rp7jnCHxUHZ1bfkz
Vbzd4FbA1rXpRaMEQGqW7nI7hS6bng0B5sOeTTJGJTxKYNgWkkYwKcUDuM8xEmSg5mSbQZXxyJ2b
rZ0xElS4ooFhZk/OXIyh3UHGW1MeeH+MRkSqtYC5dyqV1CCYA9IOoA6vlsjluP1IvTTilXgnWc33
U46GPijwg7Eroadl42P7JVmNYBqwdA/JEOlfeTu/SWpYkYKiVFDxqVul0Hjc+uDYgmi7zVaZC9nc
ySJPuAwvus2q2HX1LdzEEHOpg3Owdze9MU0hK4rIUB6kHAwtC3VFMcFgGhRjBX3ScNnEjV9tsOsb
NpN4pCCIzWeIYxEwAsVGS+1VM1QvaVa0KyG1J68wadD2044RCJ07eNjYBVI6349Jmt7QEbLtbOYe
9KurKjZNDMRB0toKRTqnT61q8oS5DKz1goXulDpBXdkesKTlZmiBkVVdIQKSZWKbC3lkuGA3dday
IxE2KptlU8bMoAR9fyG2UvI6zDKF2YOsimjpZ7sZEt4JPM0OoP5fUHJvQwnANmi8PbryMlYHTtHt
ZKYnuqqLTS7K31T0bdwr4yfGERBhh7aLJ1dM4eSMfgCRqLexLz1k4+XaG1SeVLp2WxUMJ+APICaZ
wADti/rOEfQ0UB8C5c54MxBhRq3d8RDS9ig+KBuQesfagE+iPXiQngn60Vex39Q2MLzWFPmsAXpG
r6IWcxWRVo63uH7ZqjKQp4habHJ/StfYvJ5kIn8qetsK3EqzQ7+vZVD5rnwb6uL8BCwPyhuHMDcn
gD3ltKc9dBxU7WZn/WW2bQBCDYE6cdZ50xY/JW93Ck1GqG9RpMtoAjjameZqqoe4LmW9gfQ6DqSR
Aciao9Rp2Mqb2EbikWHZ6SnjeKoYNoR+gTRRGdmnmgcCC3vYDaqLyh7DHDbmRYzMTdze+g2WnyIk
LX2QnnFUfrmZqb/LZTUHpRD5CiwfK6fN7+pmjoa2f1As2/UZeAAai3Pgmo1kAmy5cbVXaJ/+qQjZ
cwCbNZcfuGedYdLZeZhnO5jGtmnGfVn20Dhnr7oPumRjtoJuHkH7amlHHNm+HPB80gsugrp10sgj
46prx2Qm8xYD4egvdf0rI/r5NS/D0vFYUJj+vO15TgIrq0mIBtSW1W1cT9Wd0fY8Ej5PChRIAl5Z
e9loBEyZZNXWDR5w8iFFkgCu8t2kIyfQWIdHi5bGY6/HteYA/WWIvfAFPRJjsrDhQmF0otMPiB11
DMz8AahyC+NAeuSJbg413Y5JneOJKh21yYrpB340BLRHO/+Z6U0dTKKgCcczHW+FwHG7BMydoU7R
n8jK9jeo22nQAFj0s3fK+waVi7D3i4emGYBGtoojk+Za0zWBGMt2WYVpQr3k1V3T4H3YQV0XD2Fx
A69QRtDOSlpD3KcDAdEQsWIxjm3A8FD70dXFu0uN29SHcDtg639SCSuccuphStVsgzyzwFZL+W3a
zY8MyYkOyx5mq97pU4E5AfQSqpYHDvp/uIVTfwOWNxGNmv/uePkc5l0JbfbW2aQefmhRaA9d0Vbb
uUx3pqqOGLvKQdteAQFAC/wv9TwEzuTelVn9PhHxLhGoAtdvjgxwCGAWqzMOviujWslb5jq4N9qb
5WhRg3GsVhfHng1J70PiHt0Bnc0rYg2PldX8Tu18lfOyDKfUvat7vFLyyspjDvHHra7JIeFOJxNm
ih+ipc9+WtkhH+Qab/ujkWVRo7GdVzowiwpTFzOiu5EhWVewC9HAGY72+NzWUyTT4gk47vueIDB1
aQUJXnC2dLx78yFkmZceIov72E+zDHTiPyNo4tluVscqJeu2am56vYSKex513NqMtbxX1RhNwmAB
agbRXDagCKpqJENwybZOk4KSjdd3BYpjIikmwBSZo/AqcZHoQQdMMPo2tx4J09lAMBxdjCClDASD
GuKqsBGmRrEbKSsDxavQH33Ud9jBEpD5MRGDAALYOo231+3xDG1A4yMjK+U067KvEjPXtqU1p4Gp
TQ9NL3cVH6Ihl8jC6a1mGq+CsjfZ2GaU6+lbXudgVGV8h0GkASAxtrFaG9MlQx5Llj+hkJ5ww3wS
SFparu4zgndI5XSPTd8kpg5MkolsDnMfJF/PmH3yWRcroT3Jplqleg5QvuxeUnPaZoUMPZ0+4oFy
ywYSCVSNlGODTSm0gxL4mYB55S/mVJGtVeXOd6Z3k3I9nPL0MRXloc0wB6cUHnXjDU+tW5bnW42Z
95akY4iyuAlf1LJ91aoQqdRGEBTOUNqEBCb0ZCfMdVtteaUqf+2BvajKaylEgPQ5c07OgGs1ZSvQ
v+2HaUgQHq7AJr5UJRZv+UVpPtOlcABsQm8te2Z9UnZXZYsutBg+VQsWNfdaUF1Zc2Gf5iZrAmL2
D6gmvWtSdmEl2cskmztGyyqZnXZEKMc7KWVag2dTcfYYIc8kXGUDVXCP3JAS43DS8mIT+npw++gf
80IaGNXoMedpAXUq06gAih8Zm4aOwjCs6nx6RO9hVxR+F+Z5vbG09EhH9Zhb9VHXbC1w2lbDHfVW
YtSzta3lRqhKbeWy8tVDvdIsqw3v4UscU8tjsOzNdVATipczQqXlTX9smj3hH2nomf3Rbbo+qI0J
17cqnt0GyUrvjS/EsvZKmCcuMb/j6BidcRsPg0WGFlo23toZpk2vaN19+e7QUvNRoIGCE7FsgLBQ
xfnQE8iayQeiQKmTk9L7hrkiwm03Aoj6xP+isAUadQeT4eACXg5SF6NjK0akOkFeGVO5d4L++X6B
CzvBXiBDhxYDnlLuoitbT3Kyu0aok+mVqx7i46k3bo3imkbQxWXOw+Cu41l4v5z//uGDAZDnNY6D
ZewzfHnl5g8mZVeu28U1PtQcF4cCMl7M06ao0VnWbqgPmbGX7pVzv+Q8wDRvoECHkXB3SS6LQlLm
O3JUp4z4N2rWMQ7brkwrxZwovzYucwllAfw6tLV0kPcT113sp2A1qsWCK/R48Sh+cMJ57d7R0AmM
0FsXp3F9Fehw7ph9qtpCJOdjs2lhDF2JWfHM6xQwKxjLBizu3KCXh25dr86Neh3ZU9CE/q1+bA7s
CuhpOSx27h9+WnzRAB4mPus1TOdkgrh3iMiWxED+od8TGsfSB5YFzPiHf9HZRoroQ3kIEkEolH1h
1NM8sLSCplKdAI8MauQeaTX+c8PEEpaHcg7YIuAvPhs/QaXd1rNCnQTzAjhYzwEm6NrM25dg83cf
/11kEQqKEmwrXoV9CCihQJcgAOzhe1dxySA/ndAidNq8HzqmlHNCG8gOaD5s6oFkCWgJfulutjOG
gaF9OL6dX4kOAN2R58Fi5jEGLj82oI7w/e+5cBmhVQW5MfgUBwNli/sxtJovNUcAk0Dv7LaPanSa
z8jrxgm/X+jitfiw0KKZIQaDMb/xfbTYvW27Gtbmqt0gwbzSxLjUaXbRMXEtWwfZMUQuP9sJJiJK
EH5J6+QqHtrZm5fpe0yXr9qhWzvm+8z5/ZiKtedihreOyrINHaN9yu38paMqEbW+AfP5Bs23qIEj
p+UV50e+mBiBHq7lGhjoBLsm9AQ//z45DA1pqAYnPjC8VM5Fod+YVI97JtEsE2s3RRXT0W+kf6gF
3vr8F7FRHAJinAIILcwf1CGBwfLATvs4rU6pjXrNqEI402Bs0SH7/tguwUc//d6FR9FBRa7rhWOd
uqTYuL/4uj24sQ7V2AP/7YdIdvYSNOSJiuqkX3eoSqahe0W19EtMWnyyxZE6Tlooz/Wdk+XsPFHi
Df0TxBJX/Msl6MWnjS4uJgTdUluvc/dUVf121O1dyUwJbqTUTLoGQ7cN729qh6MWO7jtqk/t+++/
9N/w/TlwQM4KMFlMnhIdPnTh4dC7TbOcOHA+fpuQuX5HFSIs5a/UoHuNPxbFC8HTvgF1ges9joZc
KwaShXIFMaEoHbOEpNVqRtO90fbS10LUyUIquxuO4efJKW/shm0q52cx/OkUmukgOau0Yct9/9Zs
kGOi2QpqGYNPgZ3pB7NrwtQG3Ya+nec+zuo5ErK8zyYtGLQBSRS5Erm+nvHnzS88r8t9adppa5+0
qQa4fUdyjJFrj99/YuOrt/u8ygLtgiOcULHg7sn5gQ5zfoZdntmiPQxTc3zWk55MT9NKrOQ1r3S+
1f/72YI/6vOtLwppEsxcuafeqJuYUuqEjrA1XCRrXPfCBfyky9ayz1z0SShECng1nOqCbgSgD1E3
W0nPIG6fN5jz1+oNWHLfi9RH8wM4OVPT31q8kcvG7NBA6NorLuCLxzoHRRM63j4m3OC4FnYJHqq8
5nqrTpN8oM1LaW3+6amcF3BAlAhxBkg0fGEg6l1UGl2G7AEMg/O+3taH5hl9jcMUG7G1y5L06Ebm
lVUv7ArbMaDshlgB57EwhaqqqPIVFu3ZGGpmhymLa3PtX9Hapv5xDXdx6jpU9waH5ApozSmBnndS
3UwsOeeDxY5vwKGTeDsIAmQ3+T+9TeeFISMN6jU8eExvcWSkce2pAVHZKa2ex+bFKHZdeyWQXfx+
H5ZYXFiz6wjNOJZQqD5x560wr4zTX/x6OB+AHzwX9NpLEmUv06hdKSRj9Ml4QWUZfQM7DewdWENX
fthGOgYZ5NGMIf0VOfH3NvnFHeEDflx7EQym3KeD3uKpRUHQJPMmgjx3VBRO9P0ylz6iAW9wpg2H
WPpy+DVreivXQPN2wnP9SClYigj9f6Sd147kRhOln4gAvbklq6qr2nO6p83cEGPpvefT78dZ4Fc1
m1uEtIAuBI2kqExmRoY5cc7GOZ+/wwfPM6/kzMQi7so8cWzKChBJ2Op3yTB0R1MNlSOY3mNfSy+C
HNW25GnNy+WVfX5OsSsjOKDMRKjmJz2IKFNiINGcj7otLLs2k+uiFe70Lpah267EfWAFw22kwMM6
ZpChVEE//br8E+ZDvlz52S/4+wvP0mU1o6ydFsbgJkIN6uLdJyFvVOqmcFn47e/Lxj7DYj+u9++s
1Jm1RkoVLRe8zmX4l9Lg7Zx2GU67M986dxtOv3Zwzte2+Kqg+2QrLdjdAJ14BVBYsCV+8fd6Xdq+
+Uk7W1AuBLqVzh/Q+9ruVUd3koNyU1434S45CPtqD7KEaa/asiensvVj5IIeHG0q9L+2vNnnrPbv
3hpoI8+c7ZSMPv6Uwa/bqqMj5WoPze1waxyit3A/M6C0u2iy+2dqqptTS/+PA/yP0YULAHWCdBkj
guCNLbfQhR/aAKHpxPg4gZax0wXjoGX+m6g3N3IH3cPl8/QpUmHJ0Ctxc3SL/vbSg3eDOAl5Sc2q
DwRHrL8Y6V1OZFRHwoYLWjHEsyvzXHBPUatdfGZ1nIw2jIrB1WuFxuhbp0OaFYOtAB55eUmf8fYE
twpBBK5ctGj1LJ5cvZ/QT0iqwS015arR5W+alFtvwC52US3dKtpwUlP/tu2y56YmzC8MRbgzKvpW
/r8V8SMxnH+KpaJlPBP4LEWhYK1KZT30etdj3Kbs+13iwTIMC8XlJa9cU7BsiHFSrgP2vwSiQQcX
WUbqD67pJTeeGCMOsSVN99m/E5HBcKsRzNAkW2YNugdcXEDv1x26t9Ssr6dh2ltD4kQKugZjQQN1
c0Lj8+OISV5kYgsKThChfryOIZlSmAPtcKGPs37OmtoTfEQWvKEVNxKs/G2yp6Lx7ytAmNUZPIZ1
bKXKOk+htHU6VW4uPBaZW6uSncIme/mLra5tZmjjNUbHaDmsWIkGsJtJxoia0V2JzG+jVd4XFe34
y4Y+H415Nf8YWnhwMj3VzKUMQz6oLbFzIPndePpX/KYEbygTs6hczK5k8aGA9bWFZMD4OE8L/vg7
sQco6LY/DHv94N0UTDQo75eX9dmdzO89x8OYWeHUJSVW6sWCin4nKPXOvA7oBvk0IUPvOhynjQ1c
+VLnlpa8WICeA69Kh8yFeKmyjQIYlSYDNgjS/eUlrW0j3FGmTI1fxkuqi2hahQYrCiIt/Tu4a153
p5oqsncCiXen8Pb9t1khRdIpEGlIXJvzyPPi0wmq5xdJK1EMqEQ772gCRhsnfW1Zus57Sr3Bgu5n
KW8dCHoZZCUmGtRkil/dY7Lz9wKE/NF99kU/yq/Z1RYF4kqUJH2wuXhUTS5wl7QyuaSZ3ukhE8+s
8VtNebOt1b0p+8axmULle1J1P1vwQZkS3tahklsbh+dzJYD9ZVt5h7iCn3NONTbloRWnefHVbfyl
vU+vYQrpGG0D/r4fdyA15H36sFWeXNt0kk3eP15avu7y4anVvhKKJBs4S+1+3At27UjHgIyQSf2D
5ohH+Go31rriaWBDEXnwAI3gPRfPriZDdUMPdXDjPs2cUEjvqnrY2tANI0uKLUZG4J8oCSO0zrJz
/bGDk/3yNVy579BO6KhgmSKk5Ut2HRPgdpSJwNNF8a6Nb0oNBJq+UWlcW8W5jcXxTIBelinCqm4u
HrWi26fiVi9yxT9+WMXClxiB5GfCRDqWUJ4GTLSzrMEZx96Zwq13enXDgNrLoA7nyG5R2lflooRF
w6eVl1c72Ve/l7p5C8R7I09fXZGiUx1CE3t2/R+jAQar+joGtugCYN1FkurkcFymQnAVl1eXT8Dn
8WVFMmkb/s/UouZQJqPXlCMrMtWy3qklVLVtIuCDEyt0mqHeB0mm76wSspCpaX6oQQeWPJx6R2lj
/TQkRX/sJmY1krB1Qi/ydqVQVZxW/fflH7q2JcDCUWCXaIgxT/FxSwRg1qWeRYNbgH6hnWr7NYhg
+WuPhO9lS2sHVpdIsyXYjpBuW3zjGGcidAHuRI2eWus21LeYcj73q9hzyjwQkFtk8TxKH9eSl82g
iIXR4yjT7zHEtbvoyXxmqkFC/Qnqa5r2drlxpFZXNTtoJKOhuFp6rDaowsqord5V2x/UKCrt9fKu
yXNw9TG3ZVGaLNMRZoDNWJ7ZShliJRea2g1FHTCpOChXgm48ZDJYYquWIxCwYwZQu6Uo47/psVHv
4K/yD10g7QnaJHCr1IQyU3pqag8e4nCsHUtK7preP2U+KulG3Gl2ogK9vfzL106WgQtE/9VknHEZ
Fkj6KLMvTe6KgkmuXe9Sf2912a4B7X3Z0nxtl1tkIDtoWJYCsmGpNad0aRuYdZ27kTLYErgTuXtV
hq9a4R3S5O2yrTVPdf45Fvc6LYYOCccG3rc2e1LTWNtLFljsqPy3xE/kffOHnxV0DTjvIRz7eJq7
sK/pqeq1a/SEit1LVm+BNJYUZP/XhE5CLdLG+cxUo6Zm2EaD2LrTk/Iw7LJH80raVTHQHri/7ewY
nuLn4ru0Z/hPvKlf442zvRZhMBFFaisTaYk0dj8uUTcBJoWS3rs67eUvsiP/LmM7d2KEpPTEUZzy
V+Uk38StVHelXMvWUnYCYMNs5qciDSSkVgfVAim14eSlE38xWkfa/ZV4ssHdjOpecM23/FGEnGSr
mL92LQhl53I+snvikiopVhl6L2Ns99VBbl589WfJfEHz+B+OKaVUkm1c7ic1UyK3Hsyr1rudBNY1
8uBaqfsvWh59v2xn9Z3TzwzNyz0rvVmqJcRR3zVucps8aod0n39r290wI1dugy/KHpL7wtV/MBBx
s6VcuOp6z0wvTs/I7EHBjEjvpj0BihBWOwkI64YXW4u+zfMFLi585pcSoxCc0egExfSj7DThvryy
7ulvlrldnsK3Gvj7brMEtbW6RSicB1pTj37Yu5L42peu7z1vfLn5NVx6TZ1mEkUujYxq+R7XXhHE
VRxVfwlrhNxWjtUNRM1O/guow8YruXboyeupqCG5zJuwWExvMgEgtl7lKp16CAzKLzB7m/pjnJ8u
r2rNPZ8ZWvLKV2FQG7mIoUQDyapooOGhxDH//XioRKaL2yLXFqE2nn/G2alvi9ZLzMnAN/PE6E+9
WDJnsvWsrZ0AQ1Kpiyi8/WREH42gT6E0CDKMrpyD4lWfx/hfc87wxMzoE0TaIW7Tl2k15JMRmh3q
4DL/cpM2/aOUo2hQtvK3y19ldSVndhZOQhABnlqeObgwCTDnIBWPkp5d/f/ZWHiDoBlKJY8JuCv0
NNqaMXO/fblsYvVwnS1j4QrGIJ1n1P3CtYqHxHoupG/yVoayZWJxUZgQ0hTPbApXReiybN+N5NWz
Nm7+vBPLi3/21f8qC5wd3kZNlEZr6Jb4+uDZvSF00BHI7a4RqCUYvgKqP9yiHVo/AVR+RZTQGXFd
nGXToJnWV/LgTkn2lVrvtZIKG8ta37p/TMyB9NmyAqkfybr4OoL6W7Heu/oHmfnGa7C1jEVMpvRa
JjLyl7sZtAJN9qZU+f6/nLF/VjH/grNV9ErWwPVDLEsDYlcpx7qFXGVLKHFrGfNWnhmJqjJUGNMj
6TObnWDdRLl3uLyMVQvEl8SVFI7ACX20kMbSJMgewX+v+SeZSR1BSTdMzLft0zH+x8TyGBsT5WI1
VmjRwNdl617m7TRyNAewdrKjOMOEeqQ0BwbRN2Krz7i92W2e5RvLk2YFlanDcUKtOr43IWOClYMR
/CcB0UdGqr8X9rRX9vnDEQKv3v73/X5CVjIdAJBEkJa4cHRd3+WZKM/Azzq/noprSaBfM/z76tIM
kp0Bc4D/lOX3SxpDaSsZyEndhzuIyNEE2kjaVq4rGFkaW2ivkIIsQwLF6rw678vcteQ/na7YuvUw
Mbx0+RiuZc8WzxvEFKRSBPwLvxPxJFBBGahhxmO7TxomHCOTUfcSoJx1h9IW84BjsUt7abCZ4rqG
SuDOn6rIUabpvTAEiYK2aJAQZcwi6fqzrIJn75LfRRBVcAXkf/zAFzd+9PwaLg42PSOqGFwfqFSX
iXPl1YLpd9ydSVT35WDa9ZQ5rRDZurhVd/vbebhka/4tZ55gZPgpRXU2d0tDuMlzcSdWwk1mPmt9
sjfap1T9rVJil8XrXoUbGnRnnPVvXVWgxBI8AJwArj0OTJyhY6UJCqx4ErwEAsREY3Ytd8q3yBBt
VKHTK8MTH/V6HubSZQbW1S+lOdlW9tyL3WsuDDvYNnawGe1HvWAUj3mUNgNBOtPse2gHDKeKyXLD
awq7kuWZEGc/wOLj58qOSWrJ9ph4VvxwD5GxwxT9a24x6wNJhpx2X0zzvdLLe2oRB72OT7X5fPmM
rbg6PtcM2FcksvUlJEzxB1ieQhqnaRi/+qlxPRnW7rKJtbtybmL+CWdfKZerxugbQAUSEApwkm3w
3dw8C1vrWDwKsEyJYteF+FOPzFcKfgqtdby8js8I3XmLzvZqcdwgpqnbNKUGiJi9A+f7o3hXfxtO
xpu8Tw7eTvzFUNvw4sNZ9pjuxmP5Om7l/qurnIntII2ZuV0WD1M+TWXhWTLYFzn5heDyc+OH/sbn
WrWhzLQ0VIAZtlnYkCGCg9mIE2GoXyzpezFsUMevHod//v/LdmJlcdoSJqHcBk2xeUDLr06tMG24
obXqEAv43zKW+QfSd6XpycHgKmhmncRhN975rvwrvINubN+eKAxdm7bv6DfB3nqEP+DyWVn1gmfW
5Y9nvkvlKYWoAEhU3rWuHyhvctAibxWOg9OMcb/xHG2ZW0R2dd8Y1mBw+uM/A15GVX+O0fvWzMvG
wVjK7sgV1YRxAMoRVvFBtxQ7HH5e3rXVowGMQ5TAUsIqtLjESZmNUj5iwYd5oISDpw37nSJuzSpt
mVnc4wGiniHtqHoL3tdMr64k/64dt8iRVnfrbC2LQCdFpe//VsqM5on3JWI6/vJmrX5zyJfwbIg9
fEqwi7bq5bZls4Y2cHqeCCXaeQLz8m28wfO0thRqfcx0iUyS4Rg+HmZfHaRKL+rarRnHniir6sbG
WlZqqbDxqBJ9LZlqu7YsFw9ZPPlR9de1Tkxj28YDatPH8M47RC+WWz/nh+haO/3bDcQmkC9RJIoT
aah9XJYxaR1MdHgIU7jN++TK00+IG9OOlvaXDX1OWSGXp02FDrQKbmh5rCvdjzJy48rVp/wuFmEf
QGz4utPCJzP3dtHQlBvu4PMB/2hwccBbKqVSPR9w6mY7L/wtyfWelt6Glc/HQmbeT5mbYuweb9LH
/ZsKoR6VZEYnZeifjhKs+NnT5Z3bMjH/+Vno0IpmPJDOZO6QoI7H7HzbbCxiZatYBB0KSHBAkC27
L0I1WXlXY6ERYrvqf0r+Q7sVY62UmeedgoyWWApV3uWzjVCIKPjKWLmqkOwmFZnzNExvQM3ehHJ9
EwY6HCGJZ9qyWCMClt6PKvoCHYRdxig9BMh27UQ4ZXay0LiRZz61ZudvHNG1jZ4nXWEdFdEPXyLN
LA0xBr+tKndqtNcm6q/RpLu//C1XXmQZvrt/bCxOZaN4A8el5LzspIP5e2ps7TZ2g0PoGFf9rgDc
/tg44SH4bdxyMza+8wom8qP1hT9uy6iPBR/r0a1+1T2DTN5r+/w2PwGJxuqWvdUN1TRgjzJjxOBL
P55cGQoXzctBhGVaGew7tb+KIKf5L1/tzMhiR2FJlbRKwcgQvffFuz9+ufzJVhdBp2musAKqVBc3
PBLy3srrkHr0YFGjCHbb4KjPrxifxcAApTWNF2CR4tLV7dWmF0oXPkonm4A9p39iFKuN8OXyWuT5
x35MFrFE4+xvR3cGDHz8IkiJJKMambELOyHDVWkBx6VZO/6oNbdm3o5OWMD5IVYxuCTLuycXfNfS
4L6fOqRHsvhJL/NDAPPSUUjaGx73O7kw6DhI5YPlmzbDpqGTCAlUA4gSbRze1U0i/afggHj4pxZx
LIGvj5FXcNvhWzw9o6Vrd9wXcyv+2rKziFo1CL+aKQ4qN9be2lK5ytOHFhlxLSo3Du4KPI2PYRnM
Y9DGhJFgcRubwcqlUu7bv7Pb40v1FO06u3P6XeTbzdUWGGy+bMtPD36W2Srm/sicFp++0BQ41WB7
dJn/PHUwaXgWGi7pxm3ZsrJ4rIwaTuCoD3LY3TzEZQe71F8sdaN8txJLEKmopkTZibLQkmIhGtNG
QPc2dcWoCGziv9KJxiLbtWiC2H4SKPupg7vr8t1Z8wPnRudzc/YM+7mW+lPplW7AZGxr5Ac5LTdM
rJ6IcxuLEyHCRhE1YjrQqaSjDeqzPcy+2Z/JwBHbuLyg1Rf53NqiGaJPUDx0Xtu6SKFTmjIhvMmJ
YloPJvck/+oLwiOSjYegBiymtMV30TccY0JKeNCcclId1S+/VmbwPiC2slW9XLuF579tEW7LvW5B
xzi2bu3Jz02vOEb1NAjp05gMG5u+8V2XY3OdkAihkZatq3nFIde/qKq/YQHM2Nrd++fALnkhxiwg
1/KI7I0+OwlC6jtyKNN61tMgtLOgtGLgJ7GF6JMHQ6jeoB8XVNYVpCjuaJluSa36PlfaE024+6YW
k0ORZSfIN98JoxKbvBdEX07/WiXhsoNSeDWl8lYzh/Rn1aOi2sHpaodq7tkCPNgKtAa1qTa230iv
TIgiwjdB9DLq8D2NRFk9BG6t3+a2jIp63vWhE1aNKxvVu5W217I5PgkDpzEZeDfS/jhNnkQR20QG
Juvh49QQnhbgYctS8S4JqxtvYpgnNJFhrwYnH6M7BFL3cmJdeepU79owv4UF5ior4x+ppd0FBfxu
StW9mFXyqPbdUYtgZu0tHx6p8r4t5dDJVbV11GiUd0OfQXgh9/l3Q6XM1DQenBdmnF5LWt4cmIQ4
lbWsnyCU7XZ1H5gvFVLs+6BCddSmN/sugC9y4r5VHciiE6jc0LKJqUEmMZ01JQP3kAhQAMaN/10z
oxqdanAKdjwTybUhVV2tiGKnsCbuZ2LU+yiVIfnO1d8QUpV3bTbCEhZ6arKDEzY6KHU93Iy+Hs2E
iMU1ldrpmEn6tE8Hz3yYYkm3S5Sud3GXj3uzamZEF7x5fWrBtan276nQePZQGdBpFvXgHaANGw81
VvaCpRbXsSz0TsEEI7+yG5w6G3xOUVo0jjka4y7QTMBbo6BYzgBr+b3Zt5BnBV12E+YYaANEirQx
eUmiyCXRPiQU86W+TA9UqcybJOxyCH/oztmtUhROBSEVf6tPR7UWxIOlt2gCBZSxCnls9h6agKNX
KE441C3/gQpJea+ySZL5XGrxKanKX2qptUdB6Bsn9owUHu3kVm2htRO1VNp11PH3g6767wqU7oeM
BAWyqeDYiAzVJVTmjulQk6TmgeiUeSTageEnEJ6h9ljo2j6o0Y622ji1hTz7NgjWZGeCgT8LvatM
uQqZPBr/xM0pHYt03wuENmldf69U4zoaDcWOYujVpak4FGHxqKQmM+o9Yy0MqotXViDctMxE73Lk
zLMxAUpiuKmifE3D0j9a8/iLaFaTLQk9PaVouonhbj6EPpRlWYu6AsSlqV12cA+CcphRpG1hRzWh
mOBZt2IcwMILU4OtltVDr4rTtTa1r1oFC7HYPvZ58gJHm0RwRTIUqPVR7eHMiyZkbLPUq4+eNNxq
fnpTcdYdL65/hyGq7O3UoXdsXuXwbZgFZLFQgrb7wO/glWXsZofbg4Ejma6GZjiJfX+tip7bNCJk
cSrMMer02nTBUfWq57Etb0UfUpsIpTzB1GOniuFflaf+uyELTzJ8x/uadhYkTOYhLBGm7vOgutd7
lOcVbwx2mjm+wooY24ZQ51eAWsBsGQgSqLH4Cl0I3NACNa82DY9KxFijZFg/Ri+ODu1MEOCbSrLv
GWOzUymDGRGYQ69V1WEMEzoGUhkeWroPR1XtEseAudmWA7LJoNaeMwN4ZWqNb61VIyug63tI5kCo
WelzA37C0crhHXfyM0+Euxa2ur0a0SvT4vAej5buOlGzUQPIbdo6r4NYfYmhl2/syMhKcJppgth7
+1j23Xg9hUbsGCVs1HljHIcs+wIXvHpqS7QUphSEXJQRO0A7hWcse0aZgPUxS+JVsLRxEMy8+dnW
2W2SJcrOgq9vpyp+9iyk0QCirc3Kd4qOSu2IuZjWUHqF/lXemuV7qSjik9K3069hytMb38qNR8HI
hrtczJPBTgRd/yp7o3rvo67zK8VrXZmFlUNCV9/UymTcaQW8seUkZid/VEq78abpCCVuea2W6Wi3
cvhl8vxwo6C2EinCBUPhgvEEMuK/UOCzeEoc+xRixCRz/dQ8KLp3jKL2l9Ft8QmsxVQf7My/48xO
4Acaf6mpWxU6dIZRxVeVJ4fmAeSH4XA3BdZ9FoZQgCNw4Ue3cjPBoDZs1VtXwowPP2MOeM5+Rsmg
Yd2JSuqOSveGiAdsuFOxMSW/lt8z7UHDl2ETBvSWNZap7PNsguDwLyAMH+HkvvO3pQ2Nf/xzPMob
0f7aos7saQvKAXiHmcOI2gh+VbQ6jC8CccZGkDqnW4u05XxJS1GtRkmDIq/j2OXYPovwttmwokNJ
jizunpG6U5Mp78VIMBV0hU+9SP6RDvFTkEgb+LfVvQXhiugyVT4u5iJJbwdBl5qOgcDo1H9HquUA
j3uUgLaTnMqB0dXaVVv0aCtTwbTVz2zOm3N2aAo5jmf4GhUpuoYtNB5lF9teLd9CkwFn8XXUP7c4
DmW4urzrKwnW3F6D+k2GKIB8+6PdsfG1Oo260s0L7LU/NONbKnFiYXa1qg1k2d/qxuILM3omIzwq
GgwWLINjsfEjcbSs0tXs6dCcetiafsJf+GU7BV41RepLm5865Gf+KUUdAxla7ZJvqB2aB38PNwZf
ULhO3K1G0doWnptafLpezcaSNVPTIeJTpN4h07fjcLQJOGDgbZ8uf7G1ZA46H/iR4NcCkbHMiWW1
tUjozdJtfvr3woP+p76v3qWj5RR79adxDW3G8EfcUbjZbSlurnnYD6YXrk0J4d0Vyrx09TtekKN0
REbmZrqe9pUjnDatreRSH6wtcmTVDAMrS7HWcViCk3dVg3uNIAnQd9LV5MgHruX+rzjlxqVY2+Lz
soOx+KQJ02J52Jsd2W740w8HPqvqdNJtP7yXSQ7FeLvvjOQmVW+qvrw2PO2bOUeSEPZqjKZCAGsX
UvAL5M+Py99+3t/FBfrwuxaVHaXvx7qmg+JCMm7nSmGn4S3D2QSyG3WXlSf7g6H5OThzR/KgWiji
mI3rmZFTVZkzi7frCOpcXs8KYFumlcdh5kCDoFm6H88bp8hsuKZQvP5RDoT6wmt87buz4K/41O19
ZxiO2ddgoym/to8z2eVcsGa6YEmWFoSFbzVF0rkx+o118jMR3SEgG9raxRXXwPz8zA4qA54Cx/lx
G+vCiMIsjRl2maCv12JxOE66cVtl2UsSoJxbxE/TKOj7ojMfVCMWHLgxHgn6Zdv3vIOEvESDdghM
wL8ar3nJteaYlekDisU3vuq5UWC8dqN1R8PneZLaK9Ssr9IgbvZUzJ4GubyRyvpP648PVixa+whA
Dmo0eeAI0LuTvStf4XVPdhVZ1q4vBsNOfe9PmKYSHNVdCgccqb1XZapj6cVDVzIDXeVwdKVy+dNP
u5+6Wd4nSfEsSA3IOePY90PnCH2Yw8eMLlKTT8UGzm3tYcYhGCjvwG9nUKn/uJ1dCo2/EuJpi8Qp
TrAtAyWEpfgpv5Wcxmnu6h/WhskVTJp8bnI5f5oXtWkiMUct8ASTw7hXdtEOqd/kwCPZfjVP1Y22
D0+WK6Hkl9ZX2ZV0qslSNxzSvLDFvQewhD61zHlVkRb/uHAlLdERSOrKHZEYsM3Iu2180CTygyhJ
z1qpfynb/iRLW6QF6/7+H7vLipmcRDpzByPRQaB9H6CPL4JTCSfJoJGbdjpYFvV3IDXXRRc8y21x
zJPNqHDlqrJ0uuT0AQgdloPNogqrZhDxzTmke+0QQqsWHKSbFPgmMgC79rH52t9sFkxnR/p5w/9n
VV2Eu3k8IOKFGIqrUrGpMmjj3EZC9mD4rk6PHoN4knmQqJcV47jvZc2Rh3h32TVurHsJwk5MA+05
OeOsZ9lV3E1OhoiM14dfpy2I7FqsBLcq2lxQORDwLqcWg9JIkhiBTyBQbXzwVPPK1JpDlbU3ljxA
ixghMZLXtCrK1EDnrG9+1L31fnm5K2/9h9+wqFBnUgf5taGnbtl6h4aWvu3lOaoPff5OXjnaVKOd
WNFq+7LZlV0mKZ2xswZzQ0A4P14swWzDYuqMFL4j/0qeBSacLlSvsvZ02c7q8s7sLAKKnpDN8xu2
OO4FCOgjzQnMkUraDMJQKOeVdNsokm9kiStJm0biPU+80gb8xHSWedzTvPIzN1D9BwEWSiiykC+4
vLSVUEGDQUlnJoWX7tNQrS7kVivFsFgwF3slFfqvtBZvpimv/r0dCG6lWUWOwyotszJ5RIBCCvUI
xVbJyUJhF8aeow39v793On1TiOZ5NiGRXgSdnYyI40gS5gbVgLTNT+hx7CKs0Mtqt4KfFSeDKcIC
SwIw82no1hh6XuPALNyELp2NRpHtneBrcbTExtMyp7Y15btyCj9UJuYfdBbVpRztHj7lFHLXAnWS
vtnnmdHZEkUoCSUjSfiFwMDr5eMBJfaGL12c/U5DI0MW09L12uhHo9A9TlTmpAr0sBrrHd7itzFv
4n3nSbBYG1Vi18OQIBvjf22E+kaRlZOvJJCVmMKj4iXoPlX6XCQbC7seYbLPg5OUKyKqbUJvT20j
2Qj//IhQoHO8EWrSiSKd50vVISMG3cHN8SKN/JsIDNU7pecfmaZ+MqzJlUcFbcfqGvm4O0HtY7tA
s9JJmuxO7iGpV/v0WkQMzJZKqo2WKR18AGl2iS5aa5SoswQKaoqCoNlKGVCLjyv4Rv2f2lj8gF1d
2YlIxiVS1zjznCAab8gsVY2PwKWCvkIzvklIvuRGmdC1gGNfitQH8FwybtBUnERTw9PYoEg3aLW2
QyGSglZ0jzbQV8krPYQDCtluPYRF2v6tSdRHzzC/jFF7XY9Jd0SPJdlnRXhTMywmGt2vuCueAk36
asbxc6tQWqe4eYNS01OhRX8si0LpJMlfq6E56AOqTE3ZVzbk6ohHIeJVW94f00huO0k7xJRQ9VC7
NfzxNY77fTKTEmRG+iX38r0SM3YVKC9D3P1SmH1H7+lx0qnhh6X+NHrAYSn2UgEXym9dq98gTRTu
1KJ/SCvjzcOt2E2iPUWK8L2VGTD2KyIeK5NmOq0m2k+Z8RgVQNKhQraFcKDFFmeDo2sMQMf869ZQ
6HtjVIvD5eO84lLPw5ElRsRHHXFSxKZy07w/JJVJ5LzxVGxZmP/87JLmVg1dUOblSCa8RN0f3dyo
wshr7/2HNSyykrwPQ/TnrAI3QMME6YjAITDIEa7Ub9VARW81no49QpVe6qPFh65gOqqvUze5tHka
B7VXhClqHEZXGHstzSDCnoFbFepFaZD5tmEKEAfKr1GhkjH70sMgjfJdXJrtTgJ/hhReiQ5EQBJt
WVIASVv3qyxhyUloeNpTZ76Ho+nvg7J5THXpBb0uSG097U6Vul0fpqh8KTCJl6W1g9fYomXTf7cM
ZbzXox4VQgQLuyisjnVZnrIuQFU2zqqj0Kd3BHQQMOjJT79pnqRiGm1llMYjmxDuciRlTZ1MWhqb
FzNEsclLr7WsfsnU8costS+lb+3Uttjrk3qTa+OuyGnLSpDfR+GD5IenSAgPCCcOZEwaOHIqP+04
fS3T4A080I3QzT3XSDnBEOHk4IlDhcZKIJtfacGQkE3wHFbQ6uvFUzgEsBPRZWtz40eT9V8JQ58i
VMe6oX0RyzjdlbnpioN4bVWpwURgEzid4d0ZUqdfJbX+xP/654Cgr5MhT5kNuYhWk/GY5ehwe3H8
MzAC/QoOhmt0PL/lKjle58mGg1t48306/ha6Maam3qNvfLQGxm2aqrrTkzqxw1igA9KO70Uu+KBk
aH6lWXmdh2HNV4vCfSgkuEqL/qf6NhSUbCD/BZ8bHjUf0WJfR9E91SobxdJrtGcODNcj6BsQkDBT
+6XyopTW34DqT/DiIVelR3rMkLjnqHHCpZcaw1Gl/I6TalwxZGIRRpnXIhSJdIniq6qhidtH4m+0
PxCzQsgs8VJUgZr8i5nJ8U7rh29ao7gwo+sHCCAefGOO9YR6jyDLTs98VIx9f7KLwqfYYQavmtC/
15nwak3670ALad6p5rTze3lntul97ldu5RedjQjLY9sjjJPCs95nyW9JL90yoTsoaYgz1N2D2BHM
0gb4nUraXmzV60ITa1i/0wefvIYWm/I19pMfTCry5NPWkob6Tvel11pJrf1l57VWbvlw8+dw+My3
WGWRhhPaVJCu5y/6H+nWOJJKXcmn6KV6sa7HJ/nYH6WNKshKEcRQNG0OcGQDxo9F1NFKQY+qUxK7
UimQN0UPRQXvZNzcGAOgSF9EoOXyMlc96JnBhQdF+tJrQ8Mv3Tor9yPzjFaab/UI5gTwU4J4ZmPh
Q3UJwiWDVw7Zgfw+O1DI1q6EK/k/DONTfzizs/hig0IQXyAl6QLdfsra6rrsJ3nXFVrgZGm1RYW4
tXOL4BfJPbrqKM64Rig6ac8rq24FvXNGdWnjPiV6jRoXnVe4xdicPIblp+GnFal3wA7qYLweVbQX
+/pqmHUqpuDfT+zO2zlriWhMTH5qm0WihNStHhauSbtTGtMvjdQ6QTduXbSV0P7czrJdVgRyDAQ+
KdxySu6CUWl36BNGOJb+RspTKnSaV4EOKOnoJEHk5LK59ycFic3GuzKZg/z3udOHn7NIc03IrZAd
1CJX1d5IpGwI3eypEv/Tvfvf5mqLQJ8VyhV0O4UrWeaeVrgbKMbXy1d7rTL/YSULZ+KRufX0rCLX
vPPc9D4+xv+HtPPajVtJ2/UVEWAOpyQ7qiV1W8nyCSFLNnPOvPr/oTf2/qXuhoiZDayDwfIaV1ex
whfesMIaXqJc7N9qq+hZdDGVM23xN6YRCyWKaz26L2Of3SuU3NLWi8nXNLtf+TfKNt4om+ruvz30
/7uQZ5fL2Ld9KEocw6yZ1pVJXTwRsOUd3bT7+/16Xj3wCAeSgFD/uXC/GfDkbIwyL06dnt+XnX9s
JfyPvx9j/rUXJ/7TGGcnHiXZdJgCzoIq71WTXo45unXd/VdH7tMw1te3LTR6vaPWk7MzrPvsKNmR
C3ootIkAHdKfzWKNcL56L+YFu9ugvUiz+Lx3AQCvwcvRRDNrdLwNYjqb5Hd4AvtCQdi0Faf4Ff3y
VktI+2uvKe0SA8U6Tin/4+s0+3xMu0AzqpOoCnZoBes+eJOk2jE40ub0/v2nu7Y9gI7TRCXNRlry
bE3HEeGsKlKQghFU6szhW+1hXvP/Nca5nDrAInNCCI0xFACBGG5ibF/FS+Tya8tG8kfnAO7vZZXK
kI2mk4E2nVIdXFeCMWntKaaDD/HB6jRhbfh017+f2Lw4Z/sDVUF5rtdTSrpgryZmhmxDAgWjW5t7
ZZtuwp26VhedidQrHwnlqJlAOO+HC74aSCC6lTVVvsafWrvOur1kBCJhvfChDPUfPt/jKEetbagF
KClwjg7JjOIItcW/k0E7TWGG3rmxLxUo41jg9oW2Ibd+N339Y4rkBwrwzROQTcorjXGq/Th6H0WS
sqDLNZCt+lq1/KPkRRtFBbKYpcafJDZ3vPGW6xfeTZpiq6mI90Ho3etYpTgaIYarNPy3otzc5uFA
IjH08sLyX1w7SBRTLEQpTaW8i/fN14NSgzmKglGMTrjHvqJEuDelzLRTAKLff+ar48zMYQrnpnqh
Wp1WUYvPaRKdpqmm/6vHrzxQHVbI3kLifska/OeJpKL+g/4bGOOz0xg2wtwv9YFt4jS/LXZcOU/N
to5sQKAHzcld8cZ3l+6bK7vLosXCP2wtKqJnD66SGHom0/RGuQOY/2i6cvvxHy4goDUmA3GIZ4j6
5NmNZtZK4nl9JJ8ANeT7FqrKyhvq3BajZOnOvryysYSZW830OhDA/9dg/JT/+KVI+1wYJKAa1g2g
zec682+NqT2lRrHQYr5ct9l9Bm3nuXEFjvbsY2lq1wYJt8MpHLmZfc+/0Xv1x/crd3U6FvRReJ3a
HNV+3eJFSjLs6UzHnL2ysOS2jF+lLxxz4fT9QJe356yggt43Mlr/gHxfB0ojTLS1Iq1ObRPbar3v
zZ9JDFYSiWorXkrfrij+fR1tnvanr4TBeMJvgYclbKc1Llkf+T5adzfeOtz1rrSafqlbzCKcfPv9
JK/ElnCyZBNInQKw/+IkA8/SjalOyOxdDtdz8Giss4d0IzjaL/1ROyl/fScmcnHGzZJMzOVm+Try
2YwL3w9pKjJy0kVuLmk/9Mj/szC7i3sKpBB0IIhnioRUzPlBbgA61t3EqlbVbpDtGmXqzlx7W/Vd
Xve78IOKCzZPtrn6ftzLPfp12Hnqnz7mKEr0toSoOgXhmz6mjhreSeHPLEwWwoir06OTYsKusnBL
nf/80zhlbBRdllGWqRXRxX3QbQPs1ZNq/f10Li/heRk/jXP2qSI/KsRs3pwoGK6rHb7YoCTcej07
fxb7YdU4xSZ/+X7Qq9vj05hnN6Qq9IKiF4AQklp4jxXBFX1h4bqSLwsazItLUZYR2ucUnKWIUtab
CXlVdSpX1UFbtxvwuR31OYLo+qe4jrax22/FQ7r21zn24ItKSdcX9tMPOHuv5Vqj+D/xAypX3Str
uAG4A+9jhz7KLAmcnQQ3uI0XVvZKRYzYna63imWsiF/92bRFI0xb1OFzgrTO5WDstK32MqMFDy/D
ykTOZm+5H99/zSvMYMbENpZ9hDMgop9ft+qoRV2Ym1N5Ejfxs5Tbo24Pu/EJmJlx1+y7Z++hPUTb
ZFvflw/BaenRuLrQn4c/W2iIRFaLre2cxnbujGipN9M/qXidXMnc5g/+IgHt2iWA2jP3D71oai9n
j6GSxqMm9qwyigBRhb7z5DmV367D/zzqU3QgpnDOEarFHkU+Oype1DcjOKHsZPkjass9NOt+2MhG
v4TYvXImSTbhzaFMQ+f7vE9MCTn2dBnhJz1Vj8QAxzqof36/US6uNJUaFWE9kQqGFxdWcpOFGnTS
0fHOIpVmR9j9UkKlsmVfXjgF/JVsuS+5CkPx9hF9oeHB43e+JZuqg8EaxthCpLTk0NRIKU5vc7+m
EdGovxMVEq6n6XedZrTADf8hXKNjiAey3aQCtfA2tNOu+Ohr4GZYIeKqZvwRrXolh0pGu96M4FtN
94aQ30Wi+BFqCX8SvludYCdpiZqwwkhBUR7VaPDccFC3ZdI+9qq+EePydzZGK73HPSjIM3/ld/Je
KQJ1X4lVZaPvxjWVpke9qvdN0lSbwK/3ceL/mpqkcDTCOxeVxl9KGjarcJAxZUzCB6HDG1WDO2JB
Nt6UozatmjD8FeTR2kikyC4xx61uph8drOkHrnhlkHaDoBY0qXrgXxFYqEbMtihMOUlNUBRF5E7e
WLpKpNyknnnA1B3lVB1CTw5UDJ+XNzls1oIS30m19qeWaNgKVVevao3SX9ofs0hGwdjQBzsfs9dq
rH6gl3tsPf+Wkhd/gaEXbtsVu15pUziD4n3UVXu6YcYKv5StbsQnq2kceqzAdAaa6DBUXEscKX7H
4UPbKy+WLBQu6d+j2JqBowf1jTlii+mpjwHmsS4SSEhwWXnuJBEY5qoG8a4HkrSHWfYeZX2+bgID
6x8ZhqZXIqVtTEZ2Dz5nPAye3L1HPE0kcdHKElsBa7sMebJJvTXLzNxF3aTC8ZEfCiFLHTNqSxTB
hFVD65CeFO5IpMoxghcdtDdN2QC3kGwjD4onPY72mdSqkLBCV1LrY135g50VQggmHkKl3vPXgOZI
oVqVxr4y5cKJ6gLdMFl2prHfDxh/JHUUbQ0z3hpV/1bUnrELUYWD1sTfq/ooFAVT262iabyLhRai
HSoA/IyxsjO1+LAGcz/CBbDFlE2NayvOR/HwUdbSWiCTNiv5tfOrml4+eplaOY62oEK/kvrkT5/S
LK2kbFxXNCw3jQz+svP9zE0KaLVdot+KMsJpRqQegqlENS4qpBO+nT2QIA3A/6DZol4KKEr23jbo
yzccDXfeALsjgQfllenWF6zGhdUPU1LwXsZJ2+nqO8kUdC1wBGNf7fCBXkd6O67qpP4Y9Ey4qdn4
7hj4pTOpWmyXffsg+AaagdLHaFgwBbsohUs1t8yE8FUo1ddqoN1HUfpHQzFo1RAiQzzFNXRS+sJO
CvFxiEzBhmyluVBHq03XIrEISfV+ao3xEDbG7y6zqrWRZQ+Egi+qMAyumsfwkAuahk2J9ifEI/wM
wPNMvv57TMTkR6D7CduiE/Zx1+vbqS8+YnqGgx79HkH2bhG42AJ46lZB07TzIQ7sKDF+YIGS2KNV
/VBS5S80MlixMBmw6/qt5cAjKo0mq2x6rpAVUB1JX+JCfo58r6B3ByF3LPSdZ1iyq0/DPiatc0Ch
3neKtcvTeCUF4Y96Qqku1BXgpvKAkDSQ72mwGv6V/FJVuuJElXorjoK/Rd/22KQ9yWwxvuip/3Os
oTxklWEP3WwB1UP2C8B8eDouANSnMluq8/eCTq+uxjdxg+VWHmw82XNyZcBSaUClUs//Ftb40mgy
d1JxH3uWb/NCIYFVyq+S4b2a6gCNw492lQfAREnSX2piaaupbm4EmK80O/3Y6Zrg0Lea7ITh8GDp
6bZrhXeK99N60v2DJ2ors8ceR7SQ5RX4Qqa4EyZvp0lVaw/g5VrML+LKMfPoSaMFDzi++12F/Uay
qnLTYnYOuFhuN4mnpjhKK63daeZLrg6NiwAQGB/IaetQTH/JYhFvCRtkpxCD1I1gtzlGxuXdT8Nz
XLcS+99vVkOIH/ukRYfSC/ybPiseFbrIcSAPe9/0nhpFc2pfUl3YCa6mJi+l0rsNNQ1HCspNoxbP
YtBvrVl6DcrfzZine7AsttbrN31J8hNjDeeLJ95hfJDlaDv5mflQDohchilAs0IX7aHsI7cYQuVh
jEvp5E3CtmWbYAwVKG5WSa0tiGBOOq+MbJLytTZYIhxCbEQ0Wi+rsZ7cVtPBVUjFQ9HTtesM8RRz
+lG7Nh47eXxX6vG18boPfYix6olmHqIIyjRpctHB33wNo5hUOxwzYJk0/VX9vZ008Lf/WFJq9WI1
+DYw2J8arXxbLOf6X2PmbjzKuy4LdkFOv6lD35XmGkxEYM2p43XJGpFkfMCHVW20B7PqPVuf2m2K
1ZUg5RsjL7QZ6HEwe0hIWY7QMCqtK4y43rA7Se0uGh54gqdNNZTxOmjLRx3bT7uVzQ9t9D5CnZui
E4GS65aB93yyEcXwRwzCJ+9g3oc5EMEgGe/l3OC9yfrHitKlHhnPVSwTVQzpj15Pn8VWvpP1XnOt
UFsParcpovzQCNq6TpM/Yi2OLIs5uO2kVrbU9qptVPIjWqC7ptLWnTqtezF+jeIA378p+QkbYK2I
+QZfoY2X+XemSOQh7LPE/xlqxY86JmDxULH09Ri1ZYQp88Ts0cgKOFDZXdsJWxCKIMOEqdx0hrav
Rm6uPqxvu0Q+1lP5U+5Ej32mTO4UNL9HPTgoOiVWS282zLx0ffBhkWCljhVbaGkK8X4Mox8czXvB
K148L7w1ffNnIPUuwKbEjgaknptwm/VFsZEbacOnf4yFiU/YW5sJRK/dpn3m6MWYgo4ig9dbxVrL
XTbtg6y408fyCcPCxkVpYJ+qajAT+TM7nMLn1EgBzuXQ940kc/rBgAAQNrXdZvJmMMVji4ggUiIv
Y8EJViGtr6uk2RAKA20wiIiKKce1xZcdrxiehJGDANTUDgPhUEvWjRBSyEjqn4JmeXbuRz/ySbac
Mc5uJ83be6m4Lf3xaQqUnREF28IPPzw8FjTROEWl+MqU/Ru5AlBvDO2DYUabYarag+wjFE+Nkl5p
/1Ya3S9rvk6Tolg3eY5ssR9sZT16mmrCkwot46TR7+gYirbIk9OMAiAOS9uyszJHFqojose4rifN
3RRkmGH63bHTdH51dmOl5bOkUiDpjBx4Ce9ZM+UWKEF5Ns/u7BFpWWi0VKSSSHZLVb/RO1nim5a7
fOJHiCMceKIBsIIaBPVe+K3Ew5ZCtWwHluKa9bDVZf5WnphTNyn3IfsSg+7uzs+av2Eu8cwADap1
F3ZIYHfWtCWK/QijaZcN0irIRt8FmP5C6PBXrZtXc/SfgwivmKD24Cqpeup6tRViqZ48S7H4tzKB
yeJ1nzvjJPEWCc44i3AFY3JfW/qxUeXOzsb6tzzJz1KCiHXYaO+iUtzCIoZ9Ugd3UqUiidSltyUk
7I0aN95BLjp/fnh/CSS5DsT9EtJb8RpjNzx3Ed7CTHrrfQRizWpD/eKA0dALudsulE1b1YoCipSE
AISKTWFXqttM7FR7yHisqhYOvYEokRup6vOoC0/IU7/rGvUAtCDMTT3TdknL7pMsfsLg+I8Um6si
824GM3qJdPWJejx1LENGmzS/gcn4JAblc5DoFeyscFwLrWru4xk/JgQ+lyWHYB2IwU4UJi4vv96Z
Cu6zZpqtFbPaF2N0MIf4oA3FMTPD0p6s+tZKk3Qt5nAXxWTcqrM2TVn0D3E+3QhaH7jZEK8Qj7iL
e/U1yPTB4UF0jda/iwNDWA9Q8u0KSjgh3ywIYKZPKNn0HL/qTcvHfS8KGU8fV78fB6WdGO0bvhYG
MvZILSmT2BGnYy+q9zralPVDUfZHP+g3eRQ/qE0Bysqo3KQbX3s1eVbEobG9XjgoVvUWKDLAWi/e
1nA16mxU12GYRRvBl34koXwj192m87RdUYl3qd/e1pH8U5PzfjXkuDP1zVs0ILbsCeK7FzbqJh4x
yZWj8qhH2eiIYfoi4t0N9Z9BorHkQbGMWwEA6JiZr4Mww5uk/pcae4e6bjdVkK9zMXhCLvCEk9LP
spQbZ5oVTwaw3WM37HJN3qNO8li18TYYm43RJhutko6QAidnmOp7s/V3qecfMvjzk1o+SJN2T7hh
OuUYFGjXxG+aEqwtc2rWnVnp3I+d76AL8iCY1SHAETvM9J40rvlbYY2CyyjhmzW0N1XXnCaf9K1J
xvc2Lf80logHGCG/OfLe9ImBtV7h76VQ2/sVm1gLKIh1VfkaqKPq+o3SuIQS1trMh8aR5PQPLQDR
DSKUMfA3vfPGlG5NZz2kidhtfDmNXFUlpYFv94LQyavhc2kQrmquRzpqiuVWmIw3fZpAPQ7gtQtl
eCxEId6BasYIM4iZq2Wtm0jb1a06v0fibZRVAONE7Q8lksMAbhOcp/XqZU3napkEF63mkY+E6KbX
x1UEHpuU4MEw8nLT59pLpkQIN1vCdjSH+6oIu79FVLR7o2mlrSH2gws95keMLpOtdJVyCGbmkxdF
m7EWPv7dZdqgsvLzgTKN8EdfItAS6yy2oI1/LK3yHNiFfwwr8Ne4XgHYxAfKGxqFazZOd34z3AhV
m9ixVz4OAGgQbjkUWbkxABGQvrxXgyjbfacYTtq1xyCU1nmvv0VhsY3R414D32/WidbdELtYa6xy
TTs2ws7pVO8QzdUCIzYt17Sqv1UhljaA/9Ae1PqlNLKt1w6vadjeSxnXURxWyMMDERd8VCx9Y9ib
wSSsSoFCwVTFdhLXd6Nk1OsWfDbBc9M7YQJPbqCAvCQ0flFvmis0s5C8JsOUpMD9tWjox4D3y4Hm
Hy/Ae5UR+DeEy/95wemfuCVVOkTez5U7OyDuQmGa4amUXmuzg+ZlbU2Cwu9HuaTxMZWZ9AmbA0zg
BY1PD5qwMT0/ptJLJujUzszpDTcqBj0oqKyXvCbmkt95bevTcOcUvnBExiUA/nQSC2kbQ2Oa4x1A
iU4cDEBnF/od14p2mJtJcFVmvs85tZTrpUTbXgiB6I43oimsBk14Zof9+H4Rl4aZt8undkdu5S1F
SSskb1FeYs/b+HkyB0oLs7m263QiJJoe7DmwE2fDtIbiV5RbTmLNCRDb5NWiFLMwyCXNcN4Qs+I/
rtmUCfSzHnPUC2hmqOEM6pL34bak5aYftI3oNpvQXWpIXdkOLIysIrsMNOPC2rBQisLLNfr1cR2u
skhQ7AKAeIPyhBOE+m2ZJUsto/lonm1AGqd03OAAI0F73gpOvSBOhC4UcOyJeJjvUM8BMJ0dlAqe
hHDbkybpg3yDjLUmL+BUZ2zV+dA4kYN2pEMMP+vs1ggUqZWauI6oUoce70Hj3QhBsZLTFBqpESAw
pWn3aYcDz/fb87KvAlZh7jNS858NHs/7Kp4u9pACIu8YDBViVKZTBeIGZogtQjcJNIUQul611k81
adZj52+8oUQP01/pMdQWK8YhdUmh+sqJUahuo907m4yDZvi6lbu8EqJRR15kKI0TT7i0k+L2XS5b
eel7XymmKyBPMFJBuv7Sx7wIwX7KAiMFu/5ZXfn7xqa0FP4jdWXOEqbhyhFlNIO2HQ8DK342r0qM
6iqKgVcX+a9wumvHj4VPOf8FZ3sIKI3Bk8A3nT3qvi6cKkdCbDTAHnvHvwvwjZtlH7RVD0Ljn8rE
0oQumkWIb3NcZs48yAng/F/HqyI+IQDn8ATblTQO/aUIik/zo+2nhY7/0kjz6fl0iZqVUQF6i8KT
YVWuXlKjxmYAmq+gLEDgr3wjGIuqpSPVg8/fBcQl0s0s16TwVAzWk1wiKNZqbwuf6cqu+zLG2WTG
XlIiX1bDU1u0H33ZZoi1hSGtlJ+p7HHeautXWA9/ctjUtqZGb2aeH8iEljb/tTWV2IsGfg3SpXiO
NWTTmChVdvLQ0rZTjciujrPYDqZmWEneFG64Fbr7sJt00jnyr7aIZSQpJetWE7NsVeiduVFy5Iz0
TgwftACNvO9X6spFgI48B3QWftbkc8PnkujR76MEqGbV7KpQvVH97EXzlsi3V4chuEHWZzaEEy/O
Zc1z6QvBqZCeJe1NVWsQeA/fT+WfdNb52aRb//8GmTfepx3ce6JYJJISYrxgmxtjDa9vrbuz1Xh6
lFBlCZc1YK48KernIed5fxqyzvREzrCkOnXIzyg/6zsdcy069YbTunDHiOF25W5GyoSLbeRrxwh7
I5NbnP2lnGNfszrH9iFGrDSXlVVhaJ3dam3hfL+mF7BNrh/gdbLB5kWs9xxUNfVaJSZREJ6ACvbr
3hR+91Spyi66M4Hxd1Z9TJvqrdHNhXv26n6ZVY9hakOwOn8xE8uir6mK+YnsxEbC0g0kwR7Q7Px+
etfOJ+8EkQgOBzr3+tfPl2ZeLGPvJxxpRe7lPuhsq0iOXtf9rv1wAbF4JdQC/ErXH7UOeX4Rv47l
UxAvZU8VjmgG1lN1q9C9nr2zyc02XZQt3Ob/gtHzwwA7HIdMk6uWpfw63CSFdCcbRThWarzRYxSJ
u5bWSBXYXhMljl7B/G0gW3gCWmneIyqSgOaMe/Do+1ZV7ie5c6xI/2lN6j4tvK0cSxs5brZkt0dP
z9Zymz/0ef1LluNXK5wbq9ICX1+af+HFDGDTG0h8EDuc773SijKuJt07Rjs0EufQIXSUTfMmPobr
pWf2WhqmzjbYGBoQdKvnhpKI0OAKooQQTeH82gPsQ1ozTvDQv0ZIzaws30kze0lH7trtoZEekceK
FuqQZ7eiJFiCZOS9f0rLuRrpuVNTbDDldgratlP0J9bDhfN8LRQFljujTzSVh8k6A5+MuUodsTOC
WQr/NG40W98bN97OuI1vi1XzJjmeLW+XRMGunWYCfqDmwGZlIrOve5GSVKC2Uon8uqSsGvnJbChq
mc3Clr/6DT8PM5/2T5dxjEhVnwa5cNRw/fE2iotAlis4/9ca1th9f3lcn9XMPVCIzzCH/zpc2lU9
PQaGC6VbamE2Oo6zaud/MQgRJ7HfjOQ7x6J4RllMsFT9k1brdPMhtosSRZp64SK8OpdPw8zx1Kel
k7KsgMKeclv49Dvrp0IU12o1LIxy7Qo0VBXUscz9B8Pm6yho8kSJRGf7KCoIloc/Qx167zCtChSQ
TWkJBKnyt53fHwYHS9bIbpHJOBut8XIxa5I6PnVplLmdZxwEQ1vSZVsa5GzPjbWsUEes4pMcizRZ
ye06SVkqEl17hT/P5OzpCHxNCNSmj0+RRDHcULIbtbIemtj4GzbTyRqiAzaAd5XlL7E2roZUODTA
eUEO0cBu4usX6/QiHJDoFo5+Rsjmaf1dHCGP4WSGmyAmTY+bqCPo9xOy1R4gm8TvB9sK+mEVN/T+
/uOzQK6KKxkKjRaf6uy6rEWEEEYvs46j4dJi2bReBEghXdikV77ol1HmP/90FNrYjGQpJYXMxW50
kEBZDcTx//kgXPeKxDkgJkB05+sgamgoYWwG8WlSlcgJGt1NLR6Y79fryraZH344H/AV5nz46yBe
JkRNJSOLSjH8kFuJvsbDI3CszJJXUSnRvRmmd3xKPmTEp78f+soiMjSSoTNQHhzy2b4pRTggQztF
p6jLO2dEs9tByWEhoroSvX0ZZH5eP30pNQuaiOYL1wkSJn2u4HE5bBFo3sqFvlA6ujofsGMmU8I2
6txyvB8EsyEYjk7BWJYrM+puaWj+F9VSaBgWBpoEPOpFfSrXO4sGSuUdS+kx6Y8pCgP1Iq7/Smb8
ZZCzm16ImynxaDocuzK7yTNra2WCG0e6HSba2s9rJxWGlS9IB422e8J9aWTpwr688th8ISOd7css
CAVKhFV0qgzrCV0/CagUyTnR0Mv3u/DKBqHuRoELz1u6DOewVHVUIp5KCn6en291IdxHqrIj0LtV
06Vb48qc4BNIM1kCtaSLp60EFRGMoRpRUEvQfohOWjg+T6O4EBRf2Yezp+3cLTCpDZ/n0fHkNZnU
6+EpEvTJ1iAJ2RTzFw7vlXvjyyDzj/h0rsSh7wyzgyw2RKNGI3FYaVXS2rJRzIWh/iVpfX1Vjl2I
CHtnLgy+NMOzV7sva7ORewpeUQaMrWqUVZYl4cIOvJZbGFB8qXsb9CdgE5xNMYjKFCsCRtHlbTaF
tuk/x+Pj2IkbX3iTzRZ5x4KEs7VBuC7M8NquJKOV56SGMvR5G8GMVTkpfepf/dj9VIMcUWWAuCgM
wEisy2iJ7n5tQVVVhcVAF4s+zNmrmTWiOEzlEJ2EpvoQJGkmKH58f86uRd5g/8B+zxVu8vKz5VRr
s6es3VOlrN4HDV8JNXEmARneHjCzldJzf/ZEoobysdNKV4jzVWlaS6nNPJGzeI8knhYuvwIK4z+m
wadtKwfdNJDNAj5fDa7khis4wajKOYCZN9Yxul0iA14LjmhtIblNYISd93kRXWpqadCTjA/piE63
K+NN+qdAu3Wn33tQnuVtJ/xdijcvNw+lUxPfQokuhnlB0Ug8azL1ptWPtU5gKyAMxXPer+QWKC2A
woWU6vJWI+0mvZnzNqrq588e50cSmrZWjpq5Dct2VYsEgtP6+91zuUHnQWbxN9JRntizWAGFMWPq
lVw5hvkEDh6gUaws+M9dG2IWzUQA0DIk/vl63DtfGDF7bNWjH2frSCixRagXssF/a/F1+1HphTij
gbidS0lnF1cqBRj1lLJx9J5mJom6yikG9qWd/wFO9YHS1+Akd0hYrec+nv5DR5trqS0+r9R3P2He
PJ9OgBboGehyirlqGdiiUO1QIaTwLW1KId9GqJF9/+H+NR++G+/sy5VB1eKDklJwRf9aeAH+O/y2
7oqtt1U2o5u72Ql3iptBhav0/ciXhZN5rbHTpBVrYU53/j2zfKzUYaIsSbmuiLml5Sfgxxve3WrC
9gRY6PcDXspdYE+nUQqFLcuLQTr+dWkrQU+CNqM7khywLL41d/4OiD30tiW/ssvHl4EoeklcY3Rk
tbNt1GPp0glSzETK/rHow40WiADKAQWirkeCZ3XiXZZYt5CW/mNRyXmOc1mI3izd7X8uep+2T6+q
WRRpYYiyWWpPSrSlH7iflkKYKzcYz96sA4CltnHRRR9ao4b0UrBJe2krFdDEi7HehXH6ToV28/1n
u7pPdMChVFyR1j5/+2QflF7l00vPI6NZFWb4EsZlbTNNZK7k8imd1MgOlUXTz2sHUYchOxt1A/E6
F8bzwH1LgAP/z8uQfNSO9nva6q/Knb8TNrxGbr5tA+Ch9tLzcAU9ICGyAG0Xzi4CCOdFj27IWjqE
LbR4XFru+k26Adxm2f3a2uSwFcuFB+LKRNkoTBGLYJ2G3tlBDCK5T7hagUQYUYF8V+aWlbgDczWD
RKPO9kLQ6d9/0yv7B9kiaGCkSCRJ52YfXW71pVXr5hEVXChOmm1ZL92ExQng++9HuvL6fR5Jm1mi
n85DqYChDTQmV6rNYRChoEgAtUqrWAifFmZ0nqdrqjCGmPboqL3V605MN1adwjHx1+1iTez6lKg1
07WSaJSdBYOeORQV6sU0eXXdAbxykwtrXzGfvl+4K88tC/e/o8x//mnh1LYaPXP0wpPSGe4Yiyu1
XX8/wrX7mECP40WpEGb9+S4YMVPXKtL1o6HV66F81aAXyRXYtdhq1xPUA/4vEJK6D6MsFy6Vq2sI
O3bO9LBHPQ+KurCLZPXf4U6nFZDsHo3HGKDhYtlvaSD56zImuBPLAgJdJ9+KT6UPzjOTtuMQL8zn
SvQOMINLHzkYJC24/r+OY42JPAmhHyKE16+UNVBIIGiW067rg74dt4tycfPvPgsbcPpWqUmJ+CAB
Uf86XuwNakzHC/ucooayk+aJExcpQtNBKLq5ENALb4S/fgPIt1DBJPvNehqHns5Vl5j/zRn/9Fvm
F+TTVm2T0DOws2ONe8DzeuN2Y+sIareQnFw94pid0v/mWTDP2+xtbdS9GUvmsVB7J88QqTUiKFTD
qlBevj8ZV0ciz5vhVYrCE/R1Ql5rVr6Yc/YQEcFrqbbDRnGL6i0WlwTxr27P/x3pXA+/EWsfLSuT
pcvxbhOV/jUxxkcfQbfvZ4S96ZUNwxlHUMZEM/EitB7VcRZrlEMU/1GZ9PQURjxiOvcW7Lcb3nGn
EhRAXRK2NkIbIsjhoVWMKDI+a5bV7cMiRyg0Lp7JyA8tZUmnq+NiPynGQfeS6QRYDKOyotvVqQRn
RLCy+zEc3qJREneTUqwrwUJoINc3SPUYdhnMWC2M3HAp+htb9UbCn9sJcVGE4Yprnmz500qHgKmK
re+UwfAEtueAvLUbd6nsgMtOHd+ovI1m1ag2mx0azXF/o+vxD7Pjx5h5AvrN/NmUcbSl63NqfWtA
XrkB/2Ol+7g2iFlKtXwM/GJwxHTqnb5OIQl48uhoXrptdYjkgthM2zStbq0CpuU4Wj/jTN7rZgzy
W86gc7bzfKoKF4wk/lkI3THOQv3GN4BUB0X74HvtbejV043ZernTttNzkUv+eqr7H9yLd1VhPuSN
/OALFUQEWV1Lk/qr1pNtr2ePqRK+VVngkD4mK5pOsq2VcuIkfrGZYwLdV411WaCoqyh4Khq6Zycy
PN7YGvpVU8GQ1sgpbKPJ+12jNtJhivSXVlGCXZojzhpFw2sdNb/Erlq4COd75/xeIksEqkrRmihq
3vCf74JUiOQ814KTPGWybfwPaV/WHDeuNPuLGEECXF9J9q5uUatlvzBsWeIK7vuvv0l9Z+xuiNG4
ozkPcyJmIlQNECjUkpUZ9pYTyOG7phUAWETpD1pq/1pxCnUgjN8CwfHRF+NrFrkJcFwHLiAPEx42
MNyuj9FyFWSdSrSpYgHw6jOny6W1D9qLswU2agYNmFYPobViaDYZ+8zNtax0dJZDTc/40VjBoevo
sLJSDE0nQ0XQ1Ix3IGocbdmnv1tm/ApInbtjBM7YaoRSKLiCBB55KXg42xL+eVWMFtMopaF7kY/j
oPZHDCkLotZFf0I0FSRVENNAWeDyQ+sQGMMMF9BIE/j9EvVu0n80fuywVtA1+Exu8bHhfw3NP+Rs
w+OqMHoZTAFe44JXfLLD3x1IUoAQil3mNJDgYqD53TWb7gkih2tRMrBUkiB4awy0YYA6sfjKit6Y
oWoUue4pD+Fj6rFtvYlvo2P2zYD4pNusypv0foYtRrf9Nvkm7SSBYMzSC4G3FaESqjqAv3KBhUqk
GuXNinpBA2rTSn4tqL4ZKhBWX38hFr8nwAzaXBRDMsIFFHCNYLwxItMbG8NGlnesOrCntw+t5LvX
LS2uCGKbUAhF7ImC1eUHLZWpMhXMvnqsM+yuOyUakKz5y1eMoOeqgdtsLopdGulKjQ0FzaiXgihC
06AnOip2B6TidTOfuU/m0wm4y//ZwXo4Ox0g0GrIqFeurAfZibYYbHKlleHULoZEvMCRt6Ijubh/
4A1FnIlaGbCrlyaR8gMpQX3itRRS9oMDaDCA9MGXVoauj4L6LAJMnqrRH/C6AUZPce8MxWWnYdfc
Zut8Mwe16XO5iyhOvQjlsngK/xrluRuh0JYP0AamXmxNIMrYY0RrG5JjCP2n6x9uaRMt4CgB+5sZ
Nz++65lXSfNGr4e21L1Ukw+R1O5Rb9nhCX2/bmZpPZYya+CAJcuUeehJC9XkiA7YREVNHGS+jiFj
5BtwPGbtv2IJWL9ZdWbWNbk8FUTO4gLqujjw+feRxZs6MF2o+mJMWrq/bmlx62ZU4f8skUtLjLVd
MCY99QY68y5MUHJIXCuhogO4UMVDfwfdb+D9NSQ5nEdqJiwhgT4CoEjQv8Xs4r28SlbDwZ613O4x
M7nSNuoa3BThyl99YYnITFH1knXzUxcZtYo+k/2Wer4a7FANmqCJDDmfGvQv1w0t5o0gwPtjidtM
oJab/8Mm1ZiHc0A1BFHkkrZrrc22CL6jvTyaWwQQqRMGqu5YcrQBlHnVDGjMVFGyFvyc2V3x4ZtF
Ub8ErfqM4uNem0DJW/hn+OZwp+/7I9sglocbw6zk7rqlpQjl3BBX3uiqtqTZCENDeK9gMrcb0i88
M+cWODcJTYX/+S8z25S+5Rb0hTYiFtgFiCiakGcbNjuAMz+Cr5dkE4Jbz68hny5D1DBuyBoZ3WTH
eu9YAd1DGRAcchRcB8T8oVTaJp1G5SFRwtsqDvqt0cW/FDXyYoJJ2wLtt9uiLR+CUj2WTf0A0Qa7
pjVyeibtoQfhNYDWOL0JfZvrH4QsXmuKQA7Pvwr9Jc6BGEMH4ERCCKbYAY9j8FwIUc1vGTghHR9w
VTvT1IeCKVuAlU6kr286WXOYpoAjA2Obmp8/a0H1XIVgtUHQeKuVELBMx2QX+dkLNdJV15RgLlFW
WdohZJa6n9d/v+jncxcp6KscOG9F9UYLxDyEfcvlhtkYq3+4bmfRo59tE3dDrAiZcJJR1UtiAs2H
wi20bpcgz0CDTODSF5aEtuH8zqNE9hntnMUJZYWU6F6RRrukUSQUVVSMQk/a+/U1LVW8LyxxFRyz
aSpdDgKkUOv8FB2Ug7ViPUIY/xZZ2wZzuNftLVx+vIdIHpAmgiCQb/P1fdP1U6tqHlHq31KprP1I
FYTNS/WOCxvcxdRyqsY0HagHbtsG49xu9h1FgskFtSK1VdsEF5UL8bnK0XrnCxHaTEuHFaIoOFcD
L50CJnYwqVFSAmn3nzOx0ZCfzEwED1tcIZAPQCXAFNp43PsIt0TDPC/QkH2mrx0mXxm0N+7vwblp
zVmRR2z5IPpy89/k3odZ2/mPTe6g+HqRBk1Wq54J3ZmOQMG6epaHm1qFTk0kwOks3DQg7tCK0TFU
o6CvdrmLctSlkNnC+jJW32alvyugVqGydp8XviirX7pqoCQGHADdbRPBzaWtJpJkMPRM+GLv/Sph
du00wPe5iZNptn87rbR5+mTK10L8w8KDiz6MgvEQ1PqVTz3RwDIAx6Q18fxjsO2fEgwto7R2qjai
L0c+X7oP/AFqp8hmEW9w2xkMGGGScGYwCiCnNqoR8SOylXWz7RBfPbaYXkZYhZJGvgPv8xbiM6ZD
jvoqPBqe6H58/rJAbMpgZ9ZMgBVwfC932wezsFwAYQ+OOtlRy5910jk0wOsXirD6S5YwcQPUPJja
EYRz31VhZWq1VqV5OZhuoKDdoMraVaewlQWB3OcDBMYN3MSP2SxUvrh8M4LAjjzgJHvpVK59IL1C
EHF0yvq641ywMifNZFaY1IEV4pYztTgsIVyq1/fGaWrNEzA1TqrXz//WDAaiwGw/IzXRpOGT5zif
ukiv8X0ScKWMvX6CzNJzGuR31818/jjz9OzMEInwHu167hgYCe53b6S6Z2A4LzGIq6GLEaCAp4n2
7fPZny2ZSIzAFQrIGvdoF6Vu9SFSPq+oUAJoWXLwobUgSFgWbtillflXnMWCBdHqNAStnxdPijur
2mpZ55Qy+OkLbQfeQjtsChfVHAjKYdRVVm9ZCxG7fAARBHONoLlhNF8nwIhDndbOM8WRJc0Dy43d
1I9qGawAVxLBmxc3BlxACkE+h//jnIKWGahAx76G6AXUdj5bWX0q4s2f34TLNwPbAoUE9B5Ala4Y
3NUIpiyXFBwojwRgmylBZNZmGyMIXdB/Fxp6z5ougLZ8fqUuLJpcUSYEDWfPWkvzmvYFWuC2JYOp
D2NiU9+7QyCiF/98KS+tcXtYM/APpHKvedUYuqr0hrlZzC0KruTih8Jtxt+a1Sb4pjOoa9ioZxr8
S5fvgwhEJbponn35/MIlY5YdI/4gaLg8v0qNylJXdiAJhQA9qI0oPpUEjtRhFhyrUwoxO409dSO0
EaHNCLLqEgJD8NuDW+eQWkwMcNkAtZC6zYjeQ6EDi1mFCJQHstN1CTptoGe087B8mcXmiNYatt6S
4V87YnyNs0VwlzBjpUmjEKFsHkkO9W9SdebLEniu5a/xd6c4z5WF4MhhkBD0JAWIiUKjYLnC5PF1
9ygyMrvPM3cSQgO7aIIMkIY2eo4U/3s9ToLi+uLRxSuMDryFSiJfYpG1nIGXFX4xQsuKFPcanFbU
i/gqlq3MOB4gTgD05M6VocRMxqQGfBmYmsMscYActCf/7fp2Lb4mmPCahYPRk/jU82iGKrTaTPOM
kjpaM7mDCdmmEPSwvghfvWwKOwaArAJ8EOfR0A0sGAYZ5jPWb5AoO1LQA3scgzYy21xf1aIrAy/0
/0zpnCvT4h4ETAikPLVM7MaASFsPTqCmh84hhF+7XnB7FlcGeg9gq8ELhDmhyzNnsiHQzDkRZCmU
hlCDTWcNaz1d13H18/rKFk/FmSnueHfoMyRJM2qeBeHWlDZQn69AMPrrK1YAjAXzNfQsePRa0BSy
1oM32AMbn+tP1CkBf4il1+tW5g/+6YnDLfrHCud0OlMdG5RkdE9VCtsvTkb4OwGHsxV8BwvwWvY3
6CKtrptc/lKQ6MHQJDEBQL38UgNJwWwih2iLocgrk9RNlb1VomueCh7TRUPICzABCNjAJzWgXisZ
o2OL22tBSKlI7ar8RsxfKQiUr69o8UBgQm6uPM64P+5WoWs91Gqnq14R3sfNN73SXJyQ9XUji1/q
jxFwSlxuW6wrHSIyeG7Q4RaYVWfGE+6YPeiItpRs1dQgrdQKAXR6aQsVeD+g+hF8yny+o7fo7jGC
b4XJl0Ochg9a528bAJIkZgo8usjU/N/PHg1tiroBcrka2Db99aABSuFnwGUUOyN6u76Ty5Yg5YVq
xgzP5HKREW28ri9QcGtBXFbqMeh2X7vqzTBFYMWldxBDQX8McTUHs5LqrA0QljQM/IhYD/KEQgTE
WTQCvDCaheiofVK+iQAXHAHVUD1WFruARbcgrHu6vmELvUJMdZzZ4L6NTkCJ3gRg9x9etZfm0QK5
xiDb6nf1sXoPPHOtqHYLmtfv180uXatzq9x3ShIQz5UNw+Grsp+s0+7N1Hpr41xwexePA1zE3CIH
7JqP8kGT3UhW0KP+WoGKU8rayBnkSHclcOSpqWiWUGCNj/Bp2TdguERsNBrFfR+Zd1XfHYpJhq/N
BS+wyBTnaMGAk5WF0eEFSVFkq0on12sbpDcuS0tBxLf4qf7uoUkuL+/QEbNS9BxXSskg6KsAgHkP
2Q/BG7941M+scOFYPAKWjoqi6tEhOwxJvs1ifXf9zFH1c10LZx3FT0UxUQXFsb9cSuyPsloT+CHQ
sd9GWXXbMhV8iO09OFAMJL/9iUbTfaZUvwHp+9nH6hbTcnet1IWzTjW1e5KjdCqDTw11oT4t9m2Y
7LoG2mQZNHhLaWBuNVTRCsSLd9KIklkZbfx8uG813COtxZy1YuxnHdY8od+gzLclQW+6SPqfe5DT
hzqApnGuu2ZK17k6UTvP6Y1axA/AumMcKO7uys53/B4C8H53o5cgdlP9TdcYAJ+F0T6dwIM0GTcT
UXfMQMiZ+48hxO7IAHFsH21xqbmB9My+SczKaSMgywpwfZg1Ro2mAd2VUQUxf0R1R+pSZwRZGvD1
YKgGb/V8qvYjbmeRjIU99tLGb+SHeiSg/oViF8BfcoJmS+gfusJ692uIa+RUvzOMBgTdBDT3WrFL
TRmM5OVz0TWHdsDoYaXpvyTf2FBfeYwTFdzZqnGD8A+hVwY5nH47jiN4mrXiII/9OmSDhXJMfggs
8qTp6Ff1xabU8TKms0KB1AdePXYHvWBrTQGFqNFG70qOdiGJ30DFcQM+/BbbX29juVh1VvrTDwEv
tFTwp8QNNI1M6dApABhX+r3sD49kiH/LVrBi7XRUtOhFTqeXUatfmxBscrklOW1v3Uh+fot+PRhU
/cjCT0gxlFa1dwaZEnvoMRkQhu+JzyrI8fnRuqHFPk8Ll+kkWg0JO7aReVPRWfs0oGsJZNuur4HQ
u26duusipyDA96Us3SYT+Z6N1ky+G8W2NKX7KZTQPzCgyoFBNUiETSW1M12yaZ0ETm1Zu1gf7sIg
InZSQZy8A7CdkhF8U6Cfi6CIDqZo/bce+NUmjbu3EKodYUcgU5M5gMbrNpGmbaOp36pUuQU07qVp
yR3Y7I9lEm7LRt36cb0JI9MdNfJTlbJjCm77MWu3w1AiBcAIdRi2p0oybxGChlD7UD3k1+hqDEaK
CmT5kCMKKFj8AIrbzK4DIBuTRnUM1e8cPU/fEql81QaA5Gt1BSino3ZQeAjYKwpQ38DAXTgsSrdN
MtwO9bTrKukmqNgPeaoOGKo7hVGw6Sp9Xbado0IlHSTw3RrdA0wIm0+lJlfgVO7WYGq+rcwe7ICR
/CKHUBPI+jJx6kpyhy6/N1KsIUjwL9LoMakwyeL3RmQrZnrq+9ahRvxaxfHBCNCF1MxpdKoG01+B
geMztx1mTedu2vuVcVAs6ZEQbMtoZS9+l30bDAx/D3KmOW0asqNPGtntVfy7uOrx7STAZuLSRFs2
h7xILkPxw+jcfCA3WlNs1YY90Sm+Cbtsb3bNLpWKLfQYA1DCq80qnxUsagOn2oqhEzEEPui3J7fp
pces1N3Q1F4w334KkvYhN/GZa6Wv3bYiw42JcpijtRZWUxlbSU33mlnLtiFNu7Gz9koYWtBrqV6n
VN4NcsnQgNAxV64PP1S9eektfZPVyAJ9Rf6l6EHnVJVyq4z0oIf+JmPSjui15TC5O8pseOhLFBuj
VJpsg/agKaXDUdfH3zogIWHJIFWTdTdJpN8TBi2DOOoOTAcTL61vIpLjisiSIOVbfHnQgwUHBoZd
VL7ckFlgE29qnXq0kI+miX3MYkH8uwCowMODvz1PlaoE7ZzLh4c2LFICiL54vV44SVavcrW7Mbr2
zZQdDC1m7PvQProuDZ5KvfhCsnlmmx92kcqBZKOiDV6UgcnegjD9tK0q/yvZxNnTykUJuun3bUAQ
qkoM3GxhAK2QCZVUkHPbGfRor7/kH/hCPrU9f8i5aEFS2aCoYaN6eobxOQx0wByDWklQ0V2vp8Zq
oNDNQeZJgfb1H9JKe8mKcoXq3ikzIN7g1929ObXvddU/MbPfAb74swfbC4RNab+Kaus9zClxdKPx
rv/y5WDqbwQyH8azTCiow5CNhjl4IB+voRMYKM8+ydZfMDJPz4Ccc8Yfzz/izEiv1lM6DWiqdYl5
04TtVmPFoTXl39fNLFWBICn3x8wco56ZUcYgM5JJHzw6aVslSDYKS2y9fC6Nh4D5gviQLEa8Z9a4
jAHwEJBDozLrSY2TPKcM/yB7c6+4qRuuIwek5vIOshISgFiDozjEVdchGGc/hnItVzQe9xEqfjqB
Z16D22MfABKSE3TyM808YqBH2+IpgRBMV/4MenJnxOZdjDCrHyYw3o9DiFGmcnV9/0WOi9v/IlOL
EDIaANfJ+YjKNhQgMkkSBM2L247CO4gCwU5JeBx7ojSgm6PG4KU1ZGvabI+54I0Khl+rAJTm+oIW
LwfqvpiNRe0IzefLA2VITdhnAVDNkhK6ygi5L5DO94LMc3HXzoxwNxDiV7mC/6ke2BJ2unYDLjrB
li2n1GcmuLMhh2Fm+DodPLIJPdUp70onvE2cYjW8I8C3Q/SzbFEnfXFZOlgvAAlFH5vnvdCyGmnL
hIR6Gr5FwUMcvVz/NouX/ezvc/49LeV4Yhr+fiyBhNOfiltJjt8sf/JmDq5hFLWulzfxzCB3GGIT
E7xxhLpE8wKOfKjknLRvFmbGCjt7Nu3iHmM+qu2fNMHHE+0jdzzwg5g0NRXapf666RI3ZiIyIJEF
7nRAtqVOg0FGPp1DAzSBJINGEade/1xL7c0ZooL+NfjYZL4QG/dxJ/dVgqoOBhGCOU4coS64yUAK
uuq73FihQwaFO7W3BIXZ5XPy1zB3TnLDr2kA8bM5G9tbvQpBx5y4fg/HkdevmQ99mesrXXQaZyvl
zklK8hp6dqnqaQ1kCbvThJ40aJAEz8+yFdCsAN0O58APIuggh8b82wgr8gmj9HZa/7Sir8QGM5XL
/2xwJUXSjBO0JbESmXyPDM8s7xRDYGLRm2NcYyZfBW0Sz9DsUyAS1VwZvBBNrzJ91gA7m8K7OhV4
i+Xbe2aIW0sG9aEg1dLRqzpSO70OcbYhQN0E6m6gckCFGTLMyRNU9n4whmwZku+6Q81ZYUm7K/Xo
BOgVcb9wUM5+knX5uuRmnGtlhY5/3LYnkwSnrC3WEKvaXDezvMWaCVIJTCmjEXJpJtDDNk1BioJQ
X8Y0X2aDFNvpkQd3AV1dN7V4KDEtoCkg+EdnjFtRkTe9TFscSnQP7DG/UZXMgdSZwJUsWcEgG2IA
lM2QvnCBV4rcCH1+DCXE/uDG8R3xfXAniSL6pdLcuRXuwBhRm1EC8K4HzUC3PklQU7RjtEo95S7f
gbrULhDSVQ5yyW36pPW2cHZ58QeAWhxcnAC8oWx1+d0sOW0SBv0vTwogJwrxDt2WwsnRteBbUdTQ
myrUlaGmoDwCzH0zdoqof7vkOcnZD+DCuQnyTW0GzUxUQEsHymC/OsNHZ7VVoUZK8pVuhYI9X/yw
Zwa5D+v7chM3EcKtwBpXqTpBtTwuV9DoFPXQll48UJ4A4wRQOqB1nIvGwERFOwyoelk23aEUcV8F
jeDWLeBOIekLuBDmMqBGYprcXSAlG8a+hsOJd91OUhy26b3kyUIuUPzUoV7p+Ha5lnZW+6VN/GPX
mo/VWRI0VlkDogx4FTOrjxjFvinLcNVOVOBQl7zKfM8x+IFYHFNql2ZIHrAkavLRC8bmuS+rox9A
2Lf/lefsKwv6a4nv7Q9TmA8RlAi9KoZ4ojE6Bv1eENEs6PJ68AgRMJrMqOvL9QztmDeFr6DPHubv
clptkindjap67Okg2LrZc/CZGlDdf0xx94pRiaadVuienp9U+ODQJ3aQnCjZ15A3U9p+dd0rL572
M3vctSIxyIMx0457DMhVDvIUJmpkLF7cMwucr5QijVTSnCcxM3PREWQqdKJCkSjO8ifCzCVO3DyO
xt1aZagyjCmWo2cQKAAX+jaqezdu88MoVBlfXNDsdYFVgFg8/2ZCoLDyTQaMIkJvJzKbwm7rcI1R
eNFkpMgQF52WpCcjg4aMl7blusv0fWtB6wdahtePwLKZeWjVMHC++amVMM2NUadweFr14ofShkiQ
2aQit7owBQyfp/81w62mq+Q2TnoApcynxvU37QZIPw3TPTjetv8bXSm6MWe6OjteBWumrNraMXbq
Fwp/M04LZSZIXXxi7KK5lOXo72AUuTFceTjSvFvVTHYm6/36pi6WXAAztmbwLzaWJ/00UzC+QFtI
90INS7NeJ6idEnbrBx57HH6B4AFcp6OpC8KfxZcFGRQFnAB8yZ9Q+KCt0Po6wi7XK31feeMR9Aub
7NCuoQAcOAhJXP0EYLqIuH7JjaAEgnkN8A+CIZxzI6yAWkuVDgCedOpjQ3IMaIm0Oz5oAXjXOBMu
Wbjhxlx2ufTCeWk1PtMRQM5BFxTAVxhSOkDTcdV9Mx+tH+UNxBC3lZM9jYEdvonGDJZuybl1zjH3
oWH25YxPykdtpYDaIiqHrSnSS1hyY+dWuH0Mi34oTR8vJwJjv15TBRzTSZ1gSr5bXT+gi+sBSo3i
UcMx4bF+fYTCc251c2I/Hc0CI2ekGfaK1fz8b3a4a48Iy1CLslS9uPpOMDwoFQej+ff0OUCdfJQO
CCZNoV93eTQgY55YuYHyy5T+qJNnCBNZ4dsX1gH/iNMNzj9AMC9NaFZWqY2F0iINWoCqQGvWP9SK
6Blb4MbASjA1MBeqMRLPuw1fKhDMF/HoyXvMi9/0p+4h2Q/b7Bc9To62pyuIThy13EluRTW5xQMB
MBxWOBOp8cMtCrPIpOQZeiLxuPKHo1n1uxIzLf9+GxEXyjND65xxcl8KsQaodaIITVYpdmgLxVS8
n+AGv25l6RqdW+FijgD4rQzNAOpNEOwEGHMVoVdq6TU0PQUVpCXHp8rw8hiyxgw87/iqDvEBhDyo
JyWyUyMIHeX762tZ+i4zQ8LMHj0nJHxkA6SV2kNa16tjzBaB0ea3YlqCZ2NxFWc25v9+lhdglkjK
qxqXtGuHn43ZeyHo4K8vY/6wvPcGBwe62ogFQS7O5QRQfh0wIqZQT1NsqIYZ+yKnzyHzDyRK/DXt
N9fNLe7aX3O8wOQACem0ytDDlK2TzKA1r7Ab1oSCRYmsKJf7Rgs02FMD83VddkvQSG9Y4naVgF9+
YbQU8kezW4ACEUiFeVpjmVlmoQUojxoJNIrLfI3s39ZU5pTVbT1Blpa9tJm8Kq3nMf0xRK/Xd3Lp
LqG9Aa4ClOAwAsbdWEAlYrTusJNaPDqhX6yz6GhBhjZSnq4bWtpMxCwzvSlYiDTe9SWtZbA0U4jX
p76dSPHKAv+nDl6g62aWzroO54OZGCDPP5VOSiOVA9+KMVRBW7tQc7vs379iAXpBiFKglcLnIsSa
KkYG9Oin6V1HR02e/j25ArwbeqX/WODuawMcRNXnuEwGFIDHKN8oWnooRlF1cOnOnpuZv9iZW2gb
NQ4rA09C408uzdqbyjpJ8Wvt17YZZ7vru7YY351bmw/imTUiQwE0Zdg2eV+fgMFStgwEFc0e8++e
ukaq5cZP0VrdBi/dMXgQ9UgXT9/ZlnLH3MJOUvCEA/RAJVuVXuX/nwGLRSOQLzQxHURA3MM5QT/t
iTGEaIK2WfRQ+tlNoLHdqDHBk7F0ZUHKQhEKAYkLroHLnZymyAi6uRvVlY+smuyqfS+1twlQ0uuf
bOkqofhIdEDbFdDacsspTICeUgDePWNsN1KxaYT9ksV8Bs8qon6M3sqYsL9cCkGdTJUYfF98074b
L8m2Tez82Bz8NdsVkaOuhw059IdQ8Hws7iCIxrF7FvjNeY0XYLUZk5kPp9cHv62ysqUh2g5TsylE
arDzHvHv4kxp/o8l7ioX0ThN/oQ+Cmsau2kdK3f1ZjNGbxm8X6M/mCJQxwcf/GeLliwbyBHBU8Kd
jjFhaUigaOBZMzwt6MzXqFIrB2g8aSsZQKFPUoIxkqJ/q5XJkyy534S6xNyMAneVSclKNnNXNVpM
ow0KaCt0axcUSr8po+ah16DHV5eYgsRY/TaNg4NhxXcY3v4WzZLqcqDdd36T252c/gpLEtm1GYcP
5QhJN0srBA/n8kf8u1Au9VDplATdh/saTzHQqnq0ymmJUdKn69dgETBlQCr5nx2l3CEFE37dBrgH
ZGNukm1/zJ+qQ7XCaP9KeRoPquB6L167M3PckcH4cmkoLe5EM2ZOakDoUXm4vqJFXwzODDyPYK6a
ufcvV6SDrk1NYkweGg/prtiVJ+qWznAgnrmLnopttZLhkLsBct2270hr97r55Vt/Zp5bYRe0jEU5
/GTxUq4wElk9Nl7tpA+U2Wix1KgcRbZ/CG6BYblueclB41lFHA8OcgM17Mt1B5lVyQ1U3b1Qj+2p
AOFU9q5brcDK4gfEIC9Cd7jOT9USg+mBMUKmxTPJMbGOVvB2fRXLfx+FJ3hM9BD5lEEeEtWvCyQl
chHaY3BfaYLzsWwAPnmGpePUc49lmqg9qJXxWCJrAD40deDg1tfXsPglwKr/jwkuhaO9ZILgDndK
HW+phcFv/2SFv6/bmP/GJ094ZoN7v+IyI4Q1WIah/KbNdmI7RqS9D6WhTGN7Cxi86/YWHdJfe3xS
MrWRJVVtgAqW0vzqafpQ+b2DSuQ2TsnjdVOC7eOLugMuj9lLiNpp/ZK3g2M2pT1iNOa6lY9m2Kcd
nAGCYDpATq9zfkJJgUU0R4D3knf9ztx0N8Nu2ibg17K11X34WoP43Z/5m0FP6OqHapMdNU+UIC8e
RjgpVUeChHYad2fb0dIkWiJuNMvR9tFdQOpwfZmLm3lmgX9IEnA3NSh9enGz91kzB782ib5/xcgs
eYAuBugWuTuV5KXallOKPL999cPnjhwJ4o7rNhar0kDa/zHC3SpCGyDMA3gGAuc5jVvFMh0zi+3G
DG6koALjdYeBAQOqiPcMo33XrS9v41/j3HVr2FRGdM7J2xJ1n0R2u2TXppXgY8379OlI/lkiJqYv
XXhcgKJFAU+v58NKpv1Q0xYT041bothkBqKjIdhRkDNcmqunuqFmhtPns43mQx0YgoRQVAJd+A+f
vvXdHRl6OypeGRWhfJbP/T/biV7DpeUSkLZRSWDZSjVHaRtbOJ8ossDf7jKxSDDitExSa5sYwRmL
4T+dCdSjLxdhWtGUtyGQqQYYsEsJdM0j5A7bshaVakRrmQ/neXbZyn03oPjpBTIGB5Q7Y/r5X043
ejCXBnJMPcYFJtk9Gv2g5t6EvjumdwTbtbwKA3QjmJMGyJVbhZIPPmmBo/HA5nvMg+quMong/iyi
oWaG839scAvJDAik9y0WUq+Ute5oh/RhyrcmFMzD+/BAtmD7SvGvd9e3b/EtPrPKub8CipqaCRyq
J0nTOrJMd5JPE4hd4rZxxmo81bnA4NJWooGrWUjvIHvMZ5YJyyrg8sEBW1fPkX5TSM/XFyT6+9w2
So1RV0WaUA8iYW46gemulV//mwluz0CiF8RtGeA0SOMhUMxbykaBiflA8d70fJe4ByOzdNaAdBWR
3gChP3prFSNI3dfX17FsxMRkNwR5cPS4Ux0lod8nZgHpLQ1jD1prB+ZrHgTOf7PCfxBQPgxpHlNv
1EF4Hx3BK+v4GK+4bmX5s/9dC/dNJrOMCx2oK081m7VWtc7EHq5bWOwRoYb0Z7u4bxKiPhoAkoJS
lTOtzf3wGHvSLca5tiggpK52F96b6+o4Qgr6WIpmg5aAZyCnR9cQQ1MIUrjlgfhN6cz5SYjV7EC6
YAD5GDXdXGncQCm3apvsR1Lse11y/Fb+Jlj5onUCXvw50kMDh7PuS3GBuTFQUpvDrUyJC3aIqsCo
G1j0UuiIl1BlMAy7B0OZwPCSdzLPDPNbTgNNJQzZSPJcPysA+q/741SuglVng2h2Pzy3O+gH1LeJ
22+FWqnzqj7dwTPjXNzkM6r3BTJJL70xwR+h253qyE/lU/AjOaq72rVQenGN5xhTc3uRW168mpCu
RlMV7B/gqb981YbEkPEq43sH9DuLAtusXrJR1L6db97nBf41wu1uVrUWbSwYMVr5OTSGQ6Sp7hgP
b3EumjZaUEtUwbXw1xa3mTlGsOoScsfg5O5c1QGoFtz7m8hp3WllbqundmsK/M6iR/hrkZc7KEHz
0XZ6hS1s2c5vu03VK4JruXxC/iyKb+aXUQ+1jw7BjUGkdSJbqx4jRx1Ypbr6VS4UwYJEe0gIdyj6
ru4SDIB71UsT2e3PfjMdJAeTlIYbn+hKPmDKV7BCwTnkUZlMo5LRMZRMxjS01Sh02vC5tUTyuYsg
pbPT8cHvdRYlgj3RgvwPkofp1jxaD+YGY8o31cNOOYDq1DHYYXCAzlRWBJqitlXYIqaJj/v06SpA
kQhMOGgcq/zsZdWyaZJGOJp+b9xC7gsIgHyvHDpwHLvBY3g/F7wBgf9W9QIXt3hK0a7SzI8cmhej
YBSzquhCYkTMvG2jrZGLxG4Xv+CZAe75zUKzjss5TS+tFIy/2xGiF9DgEyxj0coMnkDjA00Dvs3c
xtRAMZkST2lL1KcxTx758bZlUKK8/iQs+qy/hvhajiYhj07LFu98jaHRTFpFBXFqMmwsCE1eNyVY
E1/gQIeCoQhXD54RnAiBjnl/YI2IYUy0Hu5Oy2U4gVEaQ6qJNrpKqdhBMNoqVIH6TMS7tHzIz/aO
XvoPM61LxORYEDQDUsfczMXlUL7vDoZDQQxh09X4EN7lv4CdFwT9i8nNB7jm/84Hna/B2QWnPrRu
pAjhWb0aV7M6b5s7wd7cKRvFCRwJUqnbUIg6XLxbZ+udP/CZURApE6gKEdWTk/a3kaqvCJcERNei
z8fdro4xMy4SnXiN9htWnMw69fpPc3j9b0eRCwf0QMv9cUCRqkIkIseBrXXByjBFzNPzYfvkBc82
jAsIjHSMy8nEVyJ39XuwzdYheITz1hlWzA1XIi5d0efhQgLViuthAMmC1/rBxu+inRS8/6dt+6B6
OTsAdaomCNnLwQtKc62P6Rynh1YkeCMF61C5UlTedlGRYvoDtZRbGQLGfqQI4LMCT6RyTiLMxrTR
fHjX3IidZghtKg+g0xNgqkRWOPeAeAmzLKTC+BqEZxhL7ah6jHSROIbICucJIpU0YSEhHQyU/gbx
tdvryilTa/f6p19E75x5HH6+PSrpVKRVgZnk/0fady3JrWPLfhEj6Am+0pVrU9Ve/cJotSSCngQ9
v/4mdeYcVaEZhSvN7JeJvSN6FUBgYbnM1Fw9X0JOvEl79ag7Y7rtG6evHUvg5UQHgXMGspzXCm1b
yANFyc9pIfFPtOJfmJbO18W5ghCFh4bGDcqPHVh26sEv2tm1zMy/vn8Cx6ZzriAmkTVDb009zmSD
nqjfdT3Y2VWnbMh/aYlzAyS3pTlMe3Rn8vhW7wof7ZMHDCM/NlYlOOGCRfEsF2Xaj2gDYd6uG6Kd
AnXELmnABa96UrS9vn3rEe0fV8p3NGNZjZRoqUfIeyMwXpUCbQUU3/3mXTks4l9ToHr9bX5vDX6W
+U3h5Ki3vYoGlgQn0uAch1FHUoLynnrsiXaIieGFTSd4NEQmOK+h2qUM5l2kWUxTvldxe5DT8OX6
Zq6mWWd7ufyEMzcO0a0uxqykesyb1umbw2yDywllAAUMNnL8TxH5mbXFgZ1Zk8pCGg1So4DYaU7e
687AGvf6gkR7xjuK3pIkdAbxzlaJ5hI5ZK7SFN51I8u9ufKY88PZZZMSUqAHCbBbuKmCfrtUTLK9
aH55fS02Zj5/S8jymLpUatROM7CWYXrPZhpUrSGIsdZfjP+zwKPncoKTVYP06NiQt7IH3NP8BfU+
5/puCZbBUyPU0WSWNMazVNEZGWYVGCQVfPUV1WLUQPQ/C+FuY1GmoEBTUZrWkUzXoFth4xGEaY5C
a7cfjsw8xWrh9/8ylnBulruhTMHM2jRiabb1swAPVAXWtv9u85bNPbsyfcVqXanhAwp04br4ncSi
BsyKxg/2DsOjIGgENhQlsUsTUlybBsj49GP4c9oDlfcxuUCEP4EcYV8F0K1zYyVQB8dERtH6sy/f
jHf5/XTotqbguVpPZc5+CfcyljOkBWqGGbXG7xmEHbsC7DKRvzDKwC+BxwB4n/fIMx+u7/HqLYAO
hAIyVqDgePhbTkF3PYUwm2n5odXejQF6G5MseLdWX8gzK9wRnctI7UwZMfmArjRh1DGHGsraoMXs
ZMGNEy2IO5Z6BKGousOhkXOK1+/T7lJfbQSx+erTAerupYis4RJwwUVT0KEd0yWmzWQnm8kWEkjQ
Rdb8UNoUs4h/aH1J/2vN4Hvgs9JMZgzV6mOGQSnanuI4QYFcFAGu9r4xmvmfRX0ZTIfIccpIjoQj
0scHmhg7oyOpMxtD79glSK6U4zRPxxBg/II6mFcW+DHRKrkzorJwLkDSuLRaHlMwUTaK7reiN3/9
IP5ZI3c6GuBYEhItDnLa9gPZTlniqIwGUWn/i/M6203Oedlkboc5XyowY/ZKrQ68mbOoCLf8jS9v
8ZmNZUvPHCS6X6nUF7i8oZRtdFUCM1Kc/QPGB+QLoI7DODXG1PlqtN43gFDb1XAMZdARkOxZH+ad
HkGn97onWlmMAsAvpuwBKAKMjbtTcUGZUUbFcGyqGRMsdxGTBCds1QKu7KLTCPAKD2Q3sxTcN5DF
BgEac6weJG0iCvc1C0BXgK4KahEQCuWek87synJW5v64ADmInhlOVemTYKPWCm5omkFjD9zj+IeX
vsjoLFmgQ5KP9Cb6KOd76Z7tVF/bhjsTCpeeKQWgv3zpjuqBCjKdlTsKbWNAV8DGheoxj4/KCQgc
QRPZQ1l6xyTgGNMdIbH/9wfBAspWhWSYCi537o6CLIiWVYGDkKon9HbgeER3c30HbQvPLUg3Fpj0
5cXpRjtLM63ESfAGX3epa0aPue3TwHJ7X3Nz5jepa3WefLCOot7HWr9lEZZBtCEvs7h8AZgC0YsZ
H4rQFlQbDv02PoKT9VX9MaLgvJDGRa4tnKpb+3DnNjnnGuVTJisxUlQjkYM8PlBN821RN27FuWJh
OvwE9tQG3JHbVSuLWV9M+nEZMr3L7AlambMC5d/euANO8e/jd1jDdca4hwqGfM75dXUSQnsKZdhF
nxlQYidFM84utd3fn8ZzM3xSJY36XLaFcowKJPYIVxJQtPyDCRX9IXMJ4vXfI/5nbhz8otk0x9Ba
syDJ5Jp9fZSY/nbdxuq3ObOxeK4zG0XSSrnSLoFuBYLkBNKc0k8VBTkl/pfri6/yf6vhvks5jstk
7DCAjdP63rftHRmoQAhv9TSfmeC/CcDaTWIx9Zg27REgtjvL7J76VsQDJzLDnee0aWqLAC4DZcu3
qfxolNdRlESJPgsf9cd11SYdWr2pSZwGn6UJMz/L4Qcm5V8O8tmmce/rmMhTg9cd6ogj2LQnQ/4s
YxHfybIjXECy3Mj//fZ8ZdxWp8xMwEBz1DJX0+aDDSLu6ohqeZBX7T+85piuBXobc2Z4Krj1TKkN
ujcsCEIwxzIqfaQSwfU7s/aaQ+kefvp/ggbu+wMzlo4GpcMxmp9NMjqSuJwsMsF/fy23rLFFcDUG
4QYkzOM2d8dT4yHmJkHqYXzhPf9+fVVr+BaM/PxZFrdx0TT0laLCJvOUIDP9AkWc3h284gGkFt0j
gHmCL7V6yAGDVwGqBhidh1/JrdpYkRIiarAAqlUX3wPIu+bZjUjieA1qoqCMjZgYZwKZEre2XDE7
A4pbgDyXzhiMXroNSzfzclfdQWLOdBR3eow6Jw4kwVlZawwoxFiA8ACiQtOCc3taJJeIaH6HFKP3
mxmWOtFmdKVNtieRkKJj9aadmVv2/MyfM3mcoqRgwzHu02eQM7lJrz9i0Etyyt68Gxsioo5cN2jK
iwg2ckMeQ9TlVt0MRjYcTTN5NZt2D82qH7rZe2ZmfrZkFGTYq77X+GOOe69CfVaYHOGQDsS413v7
dmbZ5NRkFJzN1WVhZtMiJmQi4U0u9zGcZrlKR6tHCnXHRrqPC4zdzd8j2XYkuxI8wqu3HXERxlMh
LmbwUxlIPSeS6vlw1IsXU32vW9Fw0tqugVkAuQ1iMBUY78vVtHGflH2MhDBOVCdrb8vuVIT/MPiP
zOY/RjCRz4/kFw3UvQbAuUL7LsVYAaQw2+HpupO6uhDY4D4LBCJUYywwuQNNp1OrD4EiJzulaQW3
du3rny+FC4trYldanVEw/9X5TpIfujHcG3LkaQxgcuGMssgal9hUiFoysJKjM90TzwYZhx3GXj5N
kNZtXEV7vL6Fqx7pfHHcFdLHuNOHhczCzKKghjxxBexd3VHwBc22p9WypzMZ3P6ANXbJYZiyx6JT
/9vDwrlF2nVzaYK/8GhYD1lZbZqqAGxTAA1du1fnK+Wc4Uib+n/YqFvsqmNnJhQAVEFDavkbfGhz
bmP5uGcO1zIbpKSDrhwhy+XabbvXmhcwCzqdeDx1ZS4WF8y2gAlADvyFkoz1cHW6AfqlqSD7zEjv
VTxiadK5XVoGavWeQQeikAefxZ/Xj8zqPoJrE7KwS/rGJyLNpKcDKYvxCDr6Z1aOXql2gqxNZII7
lHSsqp7F2rCMbe/RYz404yB4OtYKmUA6/VkGd+ZUudP0iVYKEuzB126QXW8tfwo0X39tttd3bDXg
OLfFHT2IGbTTBKqd4yCzyqXdcE9UNbBNaIxFxtaIjX3eyJ5U2e68ECUN6bjVK+gkWYmyiZtkq7Ha
K63u+frPEu0yd1hjGZVcEF0qRwBPXJrarioLokiRBS5wTROmpl2pDkfSP5sZu5XyWHDhVp+As6/I
v2USyfU+RB4pd+Zm6NPTYOXPtsb+oaR19gH5lCXTIRhRywoCqQpTYyYJBpkGnajitOr6/yyGH+ZZ
1ApaVkGiIjS0TZt8jAw0oYa16XQg2DvBkn5P7H7xVWfWuGetskfghTtcgMYfPdnPMHAVPoGQoO4w
Z+/0h0VSfeG1bSDQ5FUb8oBu4dS4uSa4Has+8+x3cA9eU7Ulmj0IUtOBgeNmQJs9Il6c2x6VRGNf
K8dFlQGQBquShsCHZ68YqY0C+4BkrYg2dJ4cC+h90bzcyqE/t8GfFYhAJD1c9gDZwtZvIzV1iwQ1
u+t3d60+eGGFi30qJg0MPXYUwv3BN93YJ9IW2mQb2WP75AQgiO2NokboypfCUwPwFLwmcCA8yU2S
xlNdR4l8ZAq5S03IWZA+MCAd42Sj8XB9gWu7CEZUsPVALwD9M259pWVJYG5U4lMInUR53DfJx3UD
KCd+fayXwBQJGWqDyFc4/9eQOEIFSotPktl/Uk0KNySFHHGmjWBWbo1ih37wBgDW0onMnO3qJK3w
omqFU08SrklEUebT7PtMRTZATCBTyvBbFVrbBuJnTpUNhqeBltJhiXwbEwgDRcqDUUg5mCH1aIFV
gjcqgdpaqJ8GGyaTRkkdzahaxOTSvQpVc6elMfiX4qVjDyl2CDLPmzlPILE1zl4aN0WQWJIJ0kD7
LTGKB1U2eqftJbdIWwiKAFMxj3HtKVDOKu3i2zRDntqKAISiRQzx6XxSTsQO91FaIOUtuzxy7EaX
9mNHsldiUWPTzlD/Dts2PRiJ8QYpuVtptGOnjfQgkcI3Ysz3YRnHnk61gxZNxGsV/W1S6xn9wE5y
x9mEmHuLxY6t8pzSClg10mwxS/pBK2jHMWiM10wPNKmFnlqtgmBdx6TXpOpPhGFWICvTQG2Uyu0j
7HfUQUR1Yjm0rJqSukOHDwGS1H5bmmPt5FH90qnDjjKaP4DQ5E3ri+9zRaNAK9vvdindm5le+teP
0MoZvThA3PMWlzFL6yLFAYplV7WoH1LR3PTKlQP/F8RqDRDO2ZDLuQwotXjMq4HIySmfVW9Ij7Wq
OsqUO3H792OeOohvFEBuFBkkqdxDOjdjSugI9nRNrfxywBB4EbWHDGTW3vVNW5tEAdO2iRIB6iCg
EuKWNGiVZKeGBp72ur2xUKDweuhSegUrkGLgOFtD/VBRqXfq1uiDComk6BcsLxv38l38Av67zaC4
mrUoOQ0uaGC9xo184jWBHJRBHIigXCtPzoUxfmPLMgz7aUpOZJrBGix7FRTWgfwXPAhrZvCILsUQ
MKWip3F5UKrRlMzJ1JNTKU+fYdy6dfUwaOksMLNsDb9152a4rSNZD2pC6EmeZEPqPIW1n6acvZUD
AfN+1ZzMLKOo9aiWwOzaNbBBIwhpCwv4Xf4agOfT7jQzJUc9t90huR2Vjy6avDwOrh/OlRutQ3lC
wxLRNsIzd7mLWSSNEfrOeHUAr5uN9NskiYi61tqKoAPTdAX/4OHhG2BGq7Z23koWXu4Fa11vqu8R
8cOt7hCHbqGIGEzb0AeDQCfaxVXT0EcAyY1soEvP0+lqRd6WZUzJESz6AV601CEv2X37WhzybgPZ
cgbCNeKblkseRNdgrdBgn9tePvFZasxAIqzFzIxPQDRuFuSq5Zc3igvtSS8SFpOX084dU9uGvgUS
VITt2OZLY6OE8YCis+MTKsoP1OrxBNnTuDUZFM0IMcDUJIWChHLlAtr2Qvysw4kuIcWlyYnNrV6o
EcEsavOoSzNGLWRHznOBn/56AVGwBg85GN4W/hWZO6FhHMVzN7H41OiBTAHOVG6z6SFEha0uLY+K
kv3f3vhyJ1HHBYPnwiungp6J8yuDYs5WlNQg9DKqcdvp4XfQooCJaRhjX2kgPDki/QcyL94CiwAR
sXhG/KF3kldF5pNO43vSTr8SIsmeIqljYNTS4DGjq27sWQt3Rk8tt6b6rh0NyEIiR3QgCYcyfNV9
9nK7b2iI4FImrjbSnQqFzyLp7get+6YxFZDxXE0RLKWPRKJkzyQ6uhgik7w2q+vNDM1hNTJuMc3h
KlLe+FLa3loEoZkWZdGTMsnxLkwVe0OLvlg0KMsA8LItNCcsdyLGENR2kntDFskOgsfKz4xChE5f
uY/g2jIUe/HX6ELxkxLzpLNJ7WLE66fipveMxxHKp36DBg/bjpMrfSQvzQ5jsz9FmO6v/vTSMOfG
tclI696m8QnqGx6F9jgzYvQEil2WCNLMr9fi0hL3/JE2zUDs1canTtbuEOc/YK5hm829iF9r1Q6a
KlDY0BHG8PMg0EUZaJghFitiaHZGwCaElRw5LKoE0cPa1lkWkPB4HZZeDregcGhDs5VL8zhpuier
WVC29m0jzzuWmS/XX6OVJpyBGZ7/s8UDDlsS9+guKtbRMOcNYogbiFeVvpol+94MXahH3smEMocq
deImdpcvPD6qW+TGro8TUSt1ZfgUbVRIM5mgIDUMiO3xHi5MMRqqoDJdQ7CEStWLArK/mBaO3t9W
g5cpLqTSJdXvtPbAWHQw8/6+6NU7fVBEg/Ir+S9+zDJdpJqYzf0ip2IWgzkSGzwYS/kODEa6P/1M
PKRkKB/48Q8D1Fdb6+/xQzBqIsiCkAv+x3/7oS/yVNN0kLgx5lJyW5NfIaA917/61xgEoO6FKttU
MU33NeSHiBdLMNUFMZr8B5vqp9nWReprK4dYBeEdcnjgZdHR4g5xqZolJrEb9Wjmj1OtPNj9s1Y3
fqPmm+uLWbmWkAzSLVAlgHfyC3eE3EM1Y84GE82snzoBiZ/6a/6XK6lC5QC6OpYCnQee1kVPi7To
egggxPOHJIf3NguiaLztiGj6cKVobKh44qHyiT3D9Bn3+pqUaTH0Oegpy6Jym6rmXVdFmqNZORSV
s06HIjGF5HBcYG45Ut2aaG/ZEIryzpXSnSEv3cgFMY7pML5FqDY1FPLIHJ/wKIIzvoWiUH+vgbQn
3Nk+6hXMcGpvdrudfrDxU1qn2BjHf3CEFz9iOWNnAZ3ZmraRhbl9LDHpq+efefFcSY95JrrqK0cI
1OGoOIGBFe16ntlQGYwpt+TOPkJXumuea0hR539PxAbaxIUGHxP+mFrkq00sbWqbSFV8Sjo7wBjc
ph/snV21gpGklSAYcbcJvD36ugubyrLWsz3Lir7R1A6xv7Q1N0ZQb4i3sNpqv1U6RH3etecDoSIO
iKLqkLf6QiwQVXMyVNg5w5mDZdpAiQMkut7oJ9sSFKKeME9bSe5hzVhI8QkI7L/M52Jgkaa4jvEJ
YiXONIToSIVBlhSuHB265IkQj0zWdoAE9z/4mbOLuTjVs42tMrWjlo5XuUifw6F0srpxZhHlxprX
PL/93NeL0PglVqhZR02uXdSR/bAZHCkqXFaI8uy1x1ZFlRqMN0hfvg6f9ib0UhGdYiMhF9nU0wtL
OmdaNKPZDdVLd8pK12KynxMd/z7t3XKqA5oDCxInPjgnBWnHWqiqLtwUJkhhcHL5rl8ZKVJUxyBt
0ywJ86ipNngRwSCJ2Wh7m3YPhZHc1K360xySg82qU0XLI5Z131G2KaN2ZyfdraZOHwYoMP/+02M4
F8klNAZAIs+FJY1WUEWaaryXkKWrIKxJx/t0EhXc1779uRX18oA1aRFHigUrQ96idkp+GaN5m0/h
SafZ7vqC1gIAkCotL4xOMKXEpVxl2pZNUeJxhp7a6Jgm+4jyQRDFrtvAX8fQPqIZ/nOO1qRB6h42
bC0jbtfOnoI5xn+IZKAuAhEBYskgr+K+DGkkYBsyjJO2XXHKevMhS2bBx19ZB0qwNqJkUBfjgHIm
UlDqtgsM8Kiq3+Tkk4lk7Vb/Poqi2ClEFl8Gtsq5sDRQV+BwZZknt63hDFkmGn1bc9RgBpYXURFc
epkviZpNYkemgVUwj93kDwCL+/MhdXWEss0PdSuCTa49Q9rCf2cBfbeE0dyu9UVZW+gv4zAjeJZf
0kPphl7vogDUOO1G2P5eecEvzHF3Z6kV9HHbqcdkChhkDk800AFvxajdj/Q52o1+5JLal/A0/P0p
vzDMhWuszxu97Vr1KKnMn/rCJdLT9bu6QsyGD3a2lcsBOnt4tNw0OzRS1eO0hwq0ERReDjDC6HRl
gMF2Z/BKLy4c+dUy3SgofZG42dr5RGhEwMeMUYyvaVCeSaweMeTcxplXlr2Llsv1Fa59vIUGDCx9
OoKX3+DIswUm1lApKYhujrmSeZZ+WyuYzSEiWYGvBTvwjCG2Rp9DAeKBzy0zNY+QQeTqEWuB2oiO
ZmZFFPTiyAmE2o9ggBMhyVZieYQpeC6WdiaSyN8v3tnC5ChOKqJiYXSufMN8bYrPTgOxnP7cYsx6
tmIvtl4HXXcbavz1uUQDGA1oBID4AV8GUItcVgqgg8Cox25tqXQqpKt/+9UuLPyO084WZzMtZGOM
k1+haQlRAxfhQ5CUIundr8fv0gznSKjZahLrJxA81VVQG/Mie0d/XF/K15cXNkxw/wEupWA0mIu6
GP5rZZlALudT5U2WAi7KbzrK42n47bqhlZjr0hKX0Uxm1uRhA7DypBKHaWbuQPL2Dolc7EktUVGE
TE9zIuG5LN/iyNwraVr701wcdFJj8HvMZ0Roo2BsbYWXH78KjhrRrWwDN8btMbqgszb3gKBP0MAL
fykqSoSpX95Og9tAFg8z2cwZ7vUt/KffYxIAssR/ncQDIYP9RwkYFLFfYj9NxVANBMqApMjIUxt1
J0UOb0YpFjHxr31pIK1NAq2w5WtzVQlUdIa4I1hpbZSIq4FlTh/n+leXikosyx+6LGpjQQTNRyD8
4Gy+RD+zUoHAnCnHbBdttUO7nQI9UA+ifVtdjw06B7Q7UcazuC8HeXvGIEiBsa/xue6Ik8/EUadl
lif96yorFnRmiXth+zgy1CqF+yRaazroEOSOnXZB3Ifb63dEtCTuRdUHEz11G4bCiux7/W3Onqeh
21bZ8bqd1bt4vqLF85w5sHAqgBPAa4HctffYExINsHRhRN9Gz8qBVtQnc+1kI3pOVw/G2T5yvgYE
LXoZ5hbgIpto221aqF7YeyaMiL6+qZefi3M0vTbOVmlJOBhlFWhgEA/pG6PTTrCHa975fA+5RKJX
ZKmuSkBApz3ZK9SBJoCt+LGLKSG0uofaLwZf3HsTWeV6C2mntgropJVjmP6o5Ft4DsHbJjLAuQk0
e0bwJeJalV2ROrQkyIbVRNScEZx0wg2wj3aCrB6vN4bLi9A1aTEDyMrehtJ+op386/qn+t2e+OKR
/hw8Pv4Z5qk26xTo+cGV7qWDuZH9onO0Q3QyIid/azw5SN/UVzDnub9Qe0ebGKWcv470Lk4l4ZwI
nt5MLlFNOobFUTNuDNQ0E8xDXV/p6sUGJAXzLEtJD9LNlxe70FkW4p1VQA3T3BmHejMeolsLt/rG
xM3W/GqDDytSNVNW+gXoekOulmAODIEXP9+ixYkS0hqnsqAW4JNt5QL+Ai3iIrrHIu/AnYVZS6Co
3VFBdSXR8u1UtD+bzt7keiI56kACOzefmmS810xMdFuYtEaf0Ysm+wG60S5Vxs4ZQ4k5qH/J6IVM
z00sH2fDeItCygJoPWZum8op1J5qv2S94oXz/CzVxHKjlG1o1WIckSQgiYjf1HhE53qcnE4C7QzL
j008YwozMdKATYqMYC6irmyMj21OnwGl++hoBNZSmm1lJZGdLoqrnRUXtyQJ0SVV0tdp0vpjbLZ+
aNcQpxuj+6kId+DHfx0Ss3FtFhtO0UA8oa27fT2R6XG2zNlPE3unSdHPSgVdRT80O00ZUPiq9oRl
b+CYCuap6pxcsjaKGj7TLqFu3KVQdiy1ICrYR6ont4Ve2Y5hhg/znN0brRZMXfE+5aGrK03ipmx8
7OwocUgbpm5lZk8sKVKf9dLJLNTRn0oo+yL9qpzYnJg7U7nbsFweAwQKBCFgXECcN6ReF9e32qTN
gWahJ82yVA6ytndTtXoB4OzW0q3R+/uDjJwIkdlvTmzMk14eZFuS5DQxS1AD+Sb4SiYn60EtXG8w
oBKg95w8VHdoXqvbv+csQy6GMS3o6yAe+1KSiOZGtqeoQDyYxd4AEjsrMx3TPsxy//dxH1I+qLwh
KEOvjXdK0lAnGDDMkPpZj2Wbu2l7op0Qjbf2GKLSCV1YGQV4jE5c7mMT2l1ps1HBUErnI7rVXQJK
7dFNAtMbkAu6XR4wNxkd+e8pU/D5gAxfZimgCaBzrghStUBIoU181Hr9xh4+o3o7Vbkgkll5Ry6M
LK/ZWSBTmWXc5/WAKXsW5Gl5W+pQB9B9SjIBaGJlHy++Fue+M9VoGyMEkscqVT9jTQAqDseeOv/6
uV9Zz4UZftMsgrHcyQbUXXoN08TRJyvAfIe/XOLrllZqArCkg+oDV2zB8F7uXEi6YpQpYs3Z/GWp
/U5Pb+LpU4cftULRs7S+eX9scZuHEVKZMGhDHbOWfW9YfNOm7YYllaCMLloSt3k6o0nElrtrDrlT
669d+Gw3UtAnUB2bRBHMSpyE+AQxMnIcTEPxFwt4LTsFJBqJc2scylx7TKrs7fonEplYDsvZ4S5Q
1EvkUUGBLTbcikG6I0wEflZkggtiG5laLFYj9Sizapd3MijLak0XHLUlJuXCL2zVMmCLcTHgj7nv
grc76Sv8a/AE4NKE83uVb+zcusvVu7huvLIS3NXVS3Rmb1n02b5lGDcq2PJpbPo89xqEGJfnvfOg
+itI2FZP3JklzrvaSqrahQSwZ4v/68xSLztVGCquJUUv81zj4dK05+uHYu0uWahtoQcI2iuFn5Kg
hmTK/bRkN7ayN/t+G8fhezXHIv+wdjJA6YGjDY4WGwW1y03UijQ00hDJGq3qyOlU8IuzUOC919aC
kBFD0QC6WcDjXtqolYrU0uJU4+gpoqmflInTqIPgOIiscMehG9VMyhfltnD4wGSWa2uHXDy8sHbo
ztey/IqzQ2dreptkFGvJbv4DPoek2a4LspfBA/32NnHN2/8PKYuVnBqhgwV2dowModPEXeBWK+GE
MP6J1Gb0wJfupqfwmNU+OEmb2/zZ8htPDbLt+LOo0N93RSK/66v+Y55LR3U2DyhgYW97Xdsn8TT4
E6NeUWHorzBlUYNftFguKLSKPFZKzAgde1A1ZD803UVRcH4q3/ON7sU7ba+5yeSlFSp2/c/IE03B
rd12UCgY0LJEOAOQzuUn7tAZrke5Rd6h3KHcfg88xmD9nCvdSRVL4FnWDi1CJ0xgoYWIyI37rlU+
TJHMQuUoD7pXKQ+sK30FNOTXncnaJbfB9QsFeQAhvjAKVHFFi1JOFLQf9IMVZoeu/nvOE+DgDbQ3
wNKC9j7ffZs1oNjztkM1cB46Z47bI7h8DMELs7pbSxfRRN1fh4jl5ZdRlLlroVCvHqOoQTN8TBxZ
A6hOCkVF1NUNOzPE+RJ7bI2KKiWuW6496cwGvWer5IKvIloN50oQTMiatpBuZrVhOlrVf7dGKXfl
qf55/fOv3V74dgMT+foiOckZApF2oU6zhl64Jh0gFXMvh7YWVPJYuFXYh//ykWwDzS7IcWBYnftI
VtbMNM4JUrpMd+3phZYZUEyijGf1C51Z4b6QRdFQioGOOUZZ780Nc2tLUA5etwDABAanIK7F04yM
2YA+hATKfpCCbwdSPBuGLQDergyE4NbgKP+vjeXLnb0mejXPeqGhKVD7YyD70HP4OWwyj+xKeDrk
v3B0qFHRzpMEltcaIsaSEgAjjbEmTH5cWkYFo6ER2OLhY8dgeAl/tcfhI/WhhQWxYvWevYRvQ+Ml
aCjbN91BlH6vuNhz63xdsMJjkncdTqTW2Q6hcbyPMmubE1BtThIQ3X2bzQJPu3IJLkxyiVAspYtj
jLG4EvLuoIBCqtVjAhX8cP+lJS4NCkfbrAeM8B4Vc3SUNHeHfhexMrCp4F6vQOJBcPLnI/JlQDtJ
9ESP8BGNx7bbKDhBqR/th3ET4ZEc/flD+Ymi2LuoJbNyMy7McncPcWQXA++A4okeeYYduWUoerFW
pisul8b5rD7NgSUdsTSVVLWjk+iU9zbgbFPIvLpFRUxrvumztckpoU6phB99EqeOBeJnkZdeatRc
WnOxWv6OopdmNJg4PCLNrL6Fwze0WVPPUqoNbcL3ZlQ9WU+9SZ5+sDF9J9T+bmeluQktzQVrhds0
jvU6zSQCYrT3Z9bu1L74lkRpiOM3KW4fhibyf6A6irByxmh4B39g7zbgNGiNhHpx3TVe0Y83pt0e
pHC4zcNhN0+57GZVBxXxYXxIx/EJU8MvESCrmJkofpG2/RjM9hbcbd1trLO3RB4SPyOh4WrVULoo
k4qI6lHPEuwTF8qAP7IOIZewUMVlodtJ2a80Vf0UxWGHZNOOdCg4ArSy7zrzrh8hvdcafo566W1Z
GdQBoRkAtvMxZe1NIue/aAocro0KsCMjWwV9ynsfz7GHJi/6w4T+UJi+RWPwGf/1G2uJiaG1Gd9f
bbw8yr24kW8ZTTdZ0xzCKVSdXFU3djNHTlsB+qtbdfFaN+ohLQ2XZMmnkmQurawgx392rFR7yGXI
GOTUA1ngviAVxIqkRzCffKdDCMRsv+CX62aPKu671NF726L53qTpMYliTAFZdDPW7d7q2kPaA9Nc
JROUm+ThJp20alvN5adU0702DSerkSSActvTkCnf5Um9T+w50POox0qUn5ISEi+xtI2tARCgV7mv
ySjBGozt1RJgwWqgm3hIok2SJG5f1Xu5VoEc1DPJSYiCCcaiGL2o0Pfgw08dowt3cVXey0CTBKkt
QSmU9TtZHh6RSJ9iOUIFStu3Q987UThvpb7cFqTfT72hb0vNUBwjk7bakH6Cu2ZXTh0wAp3yahO0
j6wy9YcE7XtIQSieHKa3k2JGG7Dky27e0XaHI/2U9WhI2xn+/FQkthOV/Tt26m5SwvsiVp4GK7Tw
G5uXXk8/rEEPndZi3+xyxp9Qy4/E1k6lqVZgZtEUN5vZg8SmX6Um0Z/xUEx7TZGfqkGKoAaRJ05N
896te/1HVoBovirbHZAtOBrF/DLmZeFChP25VzrFYTT6VK3kaPczYOFgDHJS2SCO2RaDU+o4unE9
7E0G0Pmg+tC7yd2ZmQebWoe0tb4VICID0UJ2M1fVRqJ0S9T6o7TtJ7nvv4PJcjtCWMEJowSyh2H+
Yyw11ZXaUtlMffb9/5F2ZbuR40r2iwRQErW9asnNmU55LbteBLtclihqXyl+/ZzsAW7Zak0Kt6Yf
Go0udDNJkcFgxFlySFX4qpmeDcXa23hKQR6ZKECFDp5lyNOktG4+0let5I1/PR9cDa6z55yilBbs
VUYAnuDlp7gtlA9KD0SxYxGsv10vkfpa/JxlGhJwhNFhuC0G9gRCQWm9R8oKbXAlnZgbDGisUHRl
QIhWAWnBc2DbdiD6izuzo54EoeD68q1MaO40YLaQDzByC0lbBQU/dGdrXDqjtgYLWhtmlkZUupqo
ae3gch+sd6t2XnVebChv13SjVhKjuSCFmOANOhkTMmlySnrVc4yXkb5PzcP1VVv7RrOkIa6ygQyX
bWANzhOg/aOLUz9u27GIg2QwlMBITLlydy9ODZKylo4nI+yKZ0+RmDqDmlbATOZ9dNRIDR2Hstlo
6aVpz9fsOhbvvy+DzSaIJ2NNBgWHKoWqhdt2jekSCefPv1jGL6PM8iIpVCWdBAoGWh0mI1DzE4wk
0Vu9NAOr9P36YAvATGRhQN4AM4U2GRQNvr8SQNIBCbhFe66pml81hTVgSktfTm3mKTW6qabW9Qdu
FNmhUorfxpBbbq7mqgtgUOXpPL7nU41HZqd7caymXslGw1Nyfn/9Zy49ZsAAheoyyEQE9OFZiEnT
tohUkJsgUFpKl0+xwCUe30bSqjzWxNSPautpqjIIJJvJtFGsDG7Z1X3C6S+qDb+wpq+EV3u1tJFz
kFgGUnfAJG3BXzXq5uX6r1081w6wWSoYd6j4zPIkpD00jQqLhPDE+VU6HDlC6Zl18XZ9mMW9/2WY
WYyXhdFrSa4QqPSwPSQscTc/t/hH2fzNxlehaYPOI5icwNh93yR21OMVYqPFZMKUacwh8R3FK8Fj
6aEMkhbE0sCfvnzq2aLBrFiWyC0Jyq7Z43jbnWvqmq/RMdqRTXcrttpOe48fyh9rINOFj/Vt3Nkq
MjrBXlvL1FDR7wdTui3yCtg0rMSptVFmK1hWVqerA0YZpXTttvLK9A3E25VRFgLU17nMb0l9nIpM
sTFKw0lggREj+Pb6nlucB8gtEJNHzwLdhO87wZh4DDVR1Bm7PvX1Yi9xnkxljUC4OI8vo8wCbQn6
ehOjG43bvggaM32AOs1KCXptIpc//1KXsYqKJhD+UEOpOW6L3Jca3FebFVTq2iizl6Vd9OqQA9oc
yobAWkx3x8QJpmgNFr4E0oZSzJ/PMjs8gteOURqchJDZ/kmHpvUzALDg0HHDNBjJjp31Q2kyy02q
Koe2u+ILS6zcJMvfDKChS9RDQW22Mzoq46zMcH4164flBGSV4PgPhH6WZmKSf0aY7wopzSYuL2cI
ejTgb8PRx8hdlbj1T71z9Z1+bMHP4N70MgKh86a+1Q/Tjt4X5dHYr+l0LH5YNO5gr3Hpg85nq0tN
nwpOSFhPfe1luQL9z2LwYg2l8esnbnFdv4w0m7VBlL4n9YQtRJzUyx11IzMgkK4PsnCVYCJ/pjM7
Dd3UGHnXFbhK2JNwfvUsjFRUxI3/vk14oaHD9oKgV/GvlqdRKe1AByijMSffKBWg2Wkb+SLKipVA
uDifPwPNFQHGnCi4s2wSmhOe+4zCIq7INGCr9MfMMdY6rIub4ctosxxKACCG6B4BQNrncC1KdiYb
7xu2WjFbqFNh+cCsp5Bjg4DK7BIZdZk2MkY0yZqi8hWRbsqG3uDShtksbfY54CWFnT5bVXIS0Zis
dF8XN+J/RkfB7HvEbJW8LAGdIaGIov0g6x9pMW2ub8Ml+KF5ARphbhbFWLN9CJ9HxazaGnEMvdZN
HnDuwoS43NR+ilzbbzzFj+j2LwBOJurzunFx2gCHZ/b9KiUmTGlANxaK9BUzOimAUU1m/Hx9dksL
iBQKgoDg+WlQNvq+gBz26VOdNcBRQRlGpIDwfV4fYIFWDGUJmF5fePfWBTn6fQRGSgilagNiMLip
flM0KD3l3HQNfXyFVtwB/Zz3Udonpg4feiKclVO3dA6+Dj8LVVKIiLYcX6/UH6ey30N5A/DFZCUF
WaABYpYgWoAuABYEOBDfZwmzQWNK6kiGGR82Y2kVMBlPb0zA+f2mKgw3j4bnWjap6xTOTVJQVKlg
ET+KDDAva40huvgyAXgInvR4RP3bYcfkFIEspRL4xmpfaG7xqMKzOz9xOOBUQfOcnKk/BHST3BR3
DJj84Po3X4p0X4efrbngudn3DJ+8HLstrYD4UgeUydVI/QkBwLe/GMzCGwyAQOi6zPvmYK1nXNVH
Gap8uJtGa3IjQ508uxv3Tl7+1Xf+M9o8iJddZwgeYbR0X0VQLhG7wQU0/67eY5UPiAQr23fxCQKK
7EVBUAMPdx59xiFpRJSrlwELmL0DV5767Kk70LOzzYIUhMWN2KYHZb828oJSBbY0lNQuQjkUrjXz
uBfFuWImIwlRywT7LH0E0Ri7KA7kvRIk57RwnUB4qleHMoOZRbN1Qiv8u4N1wUUA4I7X3pxYxM1q
NFkF4r6oUgUozJy40VSWaHI0EyC0ieNzEzIeWcFujST+qevlFs61z3hBgzQxKc7K1v7nIM8TPmQJ
qE0AdwobiFlWK9NUxpDvlmFTutHW9IoH+lu5b26oz/fMs7AiIoDd8QN7KO5in0NndGVHXAa49gNm
b8OW9o2cLGGF8M68EWO2IRrMohPTCvSuuUlYudKQXjrMGjTEAD8ipv0vJHFBCorKhj2FBr/PrC5Q
sruImFDy01cmtjgQthqYsADr/xvzWPUls2wcrWnUPCahM5e8KOTYWGsEy8WBYHRnY1dDqmcOPlMw
dqnonQyZ9upUuadkpySDnh9Eha+HpqXLVbPgUUVwN1zyo++XAjPHQVSOMoGmuhm441ba2uMarLel
7QBqnwFpkovC0+yUqgY6GuaI/UgTOJlOzgtA0YkLrbYPGtleXWSPOVeNTS554VqF+j7VzrGlcBPU
tadcNw62GR/zEeQUrRzRZaCbSOjPcBoMYN5ykFP/WSQQG1HtEI/8Eb0X/aa21CnopjaIa7QXh17e
UVH4jHKvFuZeb0f0UOLqmSZo0eQKOA0XlGsgFWK5ld7eZOZQuXFqhqaq+5yr90Nb9bDGyXcC1GRh
ZmFF8Z7I+3OX5obbRtEzdGn3bUotX6jllqfK5FbDeE6VAlD9lqg3hpXfanX7zGmbgZArbzLb3DQF
DbS83g11DfIGaB81s59rEe9ThW6EOQSTlu+NKIME0NQFulXs+kI9QGPxjIT2xIQKZTVb2ToTOoJq
ceBpYrothUye6FIPmKA3iIZtJeNPo9nCv7Wmj5lZvVtt3u87Av3Homl8h9sdHvLOK+0h1JYBbGDp
3ZvWksIda9ALOvv+ApP2FcVirj3EFP0p8xFqw7VnpvzUSPKbNlV1NKffrXWP+2Ynfwrd2ADT9Rtf
9CzRcfQNmtQBbyrFVTQt6IjkqDMXgHNA69Bt2vpBKt1bNDq3NUOgpk1/lMAweUAbHdNu7da4pPvz
6HSJ1JBzu7yq5gAPsOMYDndmhtLJNiw/EHMDSg2100BWzKU6d7vJXjlmS7wkU/tyBi4H/kvdxLRU
hY0dzlkddKVrn/DsCPKTEtiP7cb52e7r8/TD2P/N2f5z7mb3AMhWgIwgtw3tfjyi4fbIojW7vaWG
mYm8HBYeWFK85WZn266Hoi0jXYaibn+IdswCIdWPNNKf9NR5cnJwtnkz9WBWSygOZlXnm5YdZKby
35s6WNDnQLzEAwgvhbmQgD1Bq05AaSRMU0gVkMSzceVcX09tKZBRXDRQ6LowpefVizSFImiRxzIE
ZKYD15ZnLsS9YVVRmNU+apujLNPabZzhaEAspktByS3dHErZRiq8IS990pg+otwQKNHEDrUNgEOh
ondga4O+YSIO04qi66hGv6qOdmt5gb6w8b/+/FnOq1pc0kGt8K02+oa88UNzM71aXu+3W4aisd8F
xLd32o3lj3d0y/3sCfoBH9fXcHkJQY42AO3CLTp7i2etYERX8BsyuGPZFBZET9cHuGy4+enGxXCB
LNkUGnqzTd/ZIKyRxMCmt9nDSLLeNQsFYkLtSs6xmPV+HWiW5PBaFYPNMRO4X+VuYQBC0Vt1is52
gheF07zH3EldtIcgUsV6V1Hs3htaAg0WZ7jXNH4wHFDc6x6vgbZGsTEvss31pVhCQUFKUaPoT6E/
oM4jHSprRu/0yIv6g3Eu9opbbfpTfOBetBOI9bf1hty0uzVz0aXcBYg/kN/B5keQvWzDL6GuncBV
L0AMDicjP0hDvmp82sZkeGWqtiazsZRpfh1rtqXbPoE8fuFMYQWaXAKLs0yH/ezRKR9sqa4t59Le
vShBXcTVUO2YP6ATSLwpikKnMH5WzsBe99tkQ/YgVkKX8rEAtTT5vcYYX6xQfx1T+76YJB1zq0XS
EiZ5cqMb6bmbCs8A3cE1NX2jNd1D2Rp7phXneND3EARZlQpbm/Xsc6ZlZAEC0pnhwEUHuE/0S53G
OMgzOz+nFgEiZ6gg2Glp00NJWbUtNakEak6GoOpbdu+Mau2OKXKD65t76Zx/XZjZl8+7OrNytUVn
kwIXhLdf89zzu+tjLO4uMFSgm6TD6niOZ0gUXY1zCx88n7RnHuUH7iTnWq19XWHvQN59Xh9ucUro
45mXN62mabPQBcSXWagVVhqZ0oaqg9sTctD1FUjIYipifBlmFrjK2kTyUxlGaMSFm7egJxfC4TUA
c7GyyyhQYBChw3s6KrqHQqV+iki6qypgA4y+3imsfLbHcYQlshArF+zSAkD/HEVaiMxDo3T2GNGK
2DE7Jo0Q0ZFOE2BYcLNv1vCui4Wwr8PMzpRpd4kcYgkT+T09XJChuIHZbwsCVcQfATZ6X9NDvqzo
/E5CAwYqQCj//tvZhDE9SmStmqHujD/qIX5o2n47EIAUBx2WN6XxAnPK5+ubaXGW0GyCxN9F6xXE
+u+RQzEyXUvl5VF8xrNjB9wawn5+hLCex312XiuoLd6HSHBBHoaSDEGe8X28Qqi9FVN9CsuAP1dH
dcN23cPF9qfZxYhW5zjUjtpuvFFfr0/0H4bPfHW/Djz7nBZB/zZhyMogOtb7GhyueAMzobxGCwP6
wNtMijdhab/VtuluaT3lvqT2ZirVDa1wA2cjPZZDe4/MDnLjhl25ZmQAYl4eSjCy7NTZji2geRYp
n5pOR4lyGG9k4sAH8iKXOKHKJMRv2Tma249Q29Rhn0HZtKmV+q7R+xeFmbemNo0rl9HSUQFRG2ry
BBwZFOC/r3bqjKxLCWJFojVP4Mkfo1Q7WkO2goZfCv5fhpl3xkmmSSZSbQp1csu6V5D9Vo78/7Ft
/jORf8VYsJlQWESMpVv9lwL0Y+sWYfcxhBeJOuHZ4iHZ1Rsd5aPDGndr8fHydXazndPW8EodCmYC
5Oh8Tnw6m2U5AVMqE89Rhl1MFFBOCwNFA2dLiIDBhm4rboYa3vUtvLoIszs2dmxuRFFjhuOhfG7f
0tdqk2ie+BGfhkOLXXZow+bQCbf4rf5FaxFODYAk/EODme8jkOYJRGknMzQg0Q6gbNp00D1Y+8qL
2+jPKPNtVIlIACegG6FJYxjUHbXeXNlHi+cBYc6E8BK6y/N3BWjwTZRaEVw02+gou88WBku2udLK
W/5Of0aZl9bFYOQV65B0aHfdcdgbO32n7pLEVXNXHKytcyiC7tQ8Ofu/0Aa3oIuOl61pa8ByzWvs
raVTFtu5GVoQNuRT6jXRw6Cv1+oWbiooj+Mxj3I+6tmzsGJHcUmqy6Vhnqr9uK23CYABwuveUheA
MX9N8XxpX6BhYOmgYKGs+k/2++WpEAH1zaXEepZ83BoaLMX6tlxr0i9tDVSGoXgKgcGLsPr3UEmm
tCnLGlkFUJa7WIlds9UCdVwr8SwOgzoqikqoztI5l9dOWZ3XTo+5ZFWoGnTr1MnLQOhK+raUk160
uSGvjgo0pBO/z6a2aCo0s0PBVjMPpam6WgUtcnQ6OOBEhq37fxGaLlVbuHMYlg5Rz+/jKZNmQz9U
GKFy071okyv8+p48yXf25LwhTuaPdVifIR30tMabXExgcL9d2NcXv5x52ZhVbYrCYz8Bt5Ioh3hX
HzLoS5uoyALXD0Jv7Ktr+IelRA21fegAonVCwP76PlkCH+loiNUpZMTZcSnudBp/TjXxkNy8ERgb
AzTZ7K6v8OIZQG6Iuhd84v6lYd+UTpWY6WSgvY1AUm/UfuV2+QfMO0+Q0KH/zwizhD9WmyTRqsoK
c6a/gggUbToES7dDMufmNqy6ofeyATiphvZh9iFQD4eGXFd6pKwnvx4NzYuLCU5zxlaXntq8k+Gx
srj9PKjcRnlayiBLzenEM+VGlvZ0qoyOul02ZK4EptI1UdF2+ybnhzFvQaHQRwjBks/Mkgl+Q/mY
FH177ixYv1WFbfl5pd5Yw/QI1EFAteyoQiQJZi4nPI6CKE9PytBuSyU/6ZB7dcZ0W4niCMmQEQV7
qwwcAYKAGDZ13Vd7xxbjlred6ZW6HbRT+gh0y+Qn1NzXFlQ5W+eY9bDW6DrowqCIvXOqzG9SAb2f
5lwmOdsJM7qZxvyzVMjb/++zz84xnRSrq7vYDNXsyR5u7DW5yaVw5BCgytAAtGFqNUvHo6oUvYY+
Uki6ez6eKv6j7FfkRhZ7+F/HmOVPXWY0SUU04x9tHfsgHgvVVeFW6HeTB5+A6JzsioC4zIeukwyT
oPDi9+ureFml+da+COzA5AZ+APjr+4HlCRkqzjDLakqIhw+fHQ2zivdRPA7nJI5uIEoisD1RGtL1
vwGnfh3c/D44ekst61tkbWDqHLVO9/Uu2QIz5V2f4+KXBMoGpigg3QO4/H0YPCI0pSktIyzSY2qf
0LwRayFiKQYBlPqfIWYfMgEcQSkUlAQmEf8ETH1b1pDzuD6NxWzb0XUI4mIiqD/MbpJWmww7r3MM
MnXPhHfmo9Wbqd/Rmh0GDUEpq8Qe1bcLUat0boWa7idV2dix+hdH7+sPmcXDHv3Api1GI0yh1dZn
9z3E2a7PdfGTfZnq7HBn1aANcAgzwnaiu6oPmSi26KQF10dZWlHomOIvisIe+t6zZwMeoBZTC0MP
CRpXsjkX9olYhod46vbGnW7fGkTCtOe1jXu/5MXK8AubBih9WN1Cu1yDqcxskjCaayYJEl5o2O9x
9EnhlnV9fpfzMzvcNh5/KirY1IDFy2zD1G0yJHxqRAgVMa9MXrqMbztrcNt2rTWyNtJsR0zwH3C0
uKMhNdgN7lG/72BZHJ378fP6lJbW7FLf0iiwrxokeL6f5V4KXfZ1LcLRrg5xqeyzNY712giXP/+S
UpNco6mDNlKYIDuyx20Rr7XBFjY30ts/c7j8+ZcRZKVFSEAJxJ/7DnvtWSMfFM/i6wu1BGn8Nsos
uEL9Q5Mkc3Qw8YxfyA1a2Md6KDv+6oI8hI8n25hwpVo5twvJ9bdBZztusOy+jQzsuIhl4M3CJLZ/
LqGPqGVBI6a/OD9f13G26aqYRaUwcxFK9hYpH5NsV9ZwbSvMDiiD9RdrOvCuujz24t5508h0t/KZ
Lj9yfkYpoTAKgggxILOzywmcT0spQHBFT5EVga57ABHYn2CEbthBCSyvCchL3e7Zh2q6+cbarwx/
OS/Xhte+70VtimFgG+ODtYH1crGdxMtuF320/ggCKbwu10LuErYKO+TPfGcHWG1HMpCpw5pOwnBN
W5IdsF3jTwH44JZl9ntFyofGQtqaxw9AXAK1EiXHKINMTpHdKxyoBqYP1pMajWRL+/a1AA3LVezy
VGdDfhvloLqvrNHyNvjzk2cRwUbnP4qyAUJ3o7FVBD20ui0g4EyfeQeun8PbW1WYpatJ/XNqzdwX
XHvsoE2i2CbY47Gyvf6DFuIHnpIOUE3/MGHmwnERxFCVHHYDeMGGid65kXmvp2uVhYWIjj6dA6Ui
/SIrPm/VT6qe9PBBpTi7fNdm72OGD8XPSOxXTvHaQLPVBXTXhl4IZK9sWEk3lQSmRbg6iwNNZyvR
aW2oWeC1HT5AIiDD5aE0+1SDCEp7w6vmqUhXioILO+bb4s1ib5PHE9McLsIkq7zUrrzMXJkKWAv/
Prl4Zevg5esqNMzNWahtkHQVRmNDT3Ji2YMWJ2KbaSOsyKvxQYF5jMtle2tZoM6TMtlYTR8OozLs
4RDoV7lzUul0r4683TUl3GU6Ow4Y5G7wCEjdnnHhVfblYAKMJOzbskLZepgiy4NLxG+lNE6jWXuy
tXytTMSBdLAcGqIWz9yJvGfquCkhA+GOzeRseJa9KLazgZ/zjuX4MaPTB6RPn0H7eHI6YOaM5DlV
y99tWgY1J1ujsx545/H8yFCQb1PDJRwu6Q2AYiDQk8GFh9V916i/hn46cJIBojUdR54VfpumjT+q
Ngih4kh6wzpT2DR5WJhAq2BJDh4nDHQz5Se6c5+inPy4GnxzLE964Tz2BjT7I31fDep9kTXvtKZ3
rIW3fUTkqUO3wOOqyP2UydwTqbWrS7aj0oF+SAQnR8rtX61m+8MEBF4HXdyeyfs+rW7UXipuTsuz
3qDZN9Ws9YeIBWCVbtWBbBJK93bDtnldv2T1dKQVQCS820VVdWCjuRWgv46chl1X+2XfpH7TOIqv
RePT2OH2ZroDuwVKIleR0aZCUzUYGQhfkO4PUiV+U+L2RacCvufFW50aQSXYW6YpN4qZ3tpVBh/O
nEUbWnePHcR+XU3TsVlo/5Cm4oCCQLfNK3KjTPnJUBwA+zT5EA2V7U4DRBFsO4JMCNgRBVwJ3aLS
gZxL632WCVhiWdCLaKCFPL5zWDS4Im/eAaH6yQsJAefuYhQvnfskL7k3Zop0Qbs7xbBR9yFS+sA0
8dhY/Ss87Z/AVIdLS9YWrtCgZKwP5amP0l2uxpCd7RLsPwCGXBiE/CJtA8USY6o8BxlhoVWnjMW3
VdvYLgBWcNxqPx2Bt183VbAxnz7kZN5rPf3dD6zf0ljbTEn2AUHEd2jdvvUccGhzIl0A2ss24RcS
re6h2RFkurkrcviyNc24H4nz4aTQNK6jEzR6j5pj/qpBGGyEdLxeHzI/JtrGNsfazfC3TaHJM69g
PjNMsHZGAXVb5tNTUyZPzjjpoOmZT002QqUtIgAxtpprsgEtVQlZlSG1fw6q/SxLZHJTFT+NNtjG
HLlwICdS+xVR35UelkRcfuQ0BhdBh3OkY+0NUtxMTh4YnXGE8ShUSixNQrEZqilk8nAAYb2cOGfe
QZAZ4jFZ5HgpQI1lUgaK0n5AQALtDBNiDnl7GjXjzjKqe5r1ngXxDrdT7UfL4sQHGWAzoA0oBu61
jgKFj/FHQwe4tRhOqHVgJ0BOAycR1yY0vj8Ep55W5r1rc/oEWWj8w4W5gcuGCf4WC7kFU3rwSVz6
ZjG8DaVfvaUMKpyoPDtvUM2B25o8Jz2cjTOleCglf+x15NKyhygxWKKAdmR7mGDELqiuN3qCqFjZ
EnSNsvFEYnxqvLxjNXngjvpMS3IPa8gS3sxJwPPkbNpZ4jWWDFKQqjq7Qe3MiVwTwjkAylwiySlu
sMM68yxq/D97hb05RZ67kJr62U2G60SYSiz9LMufZTNau444m0YDXRowkMhPRR9WjgO9vKI/q5Ue
OHp+a1ZokKK3TcGYzD+dinHfVDRn2/doVBQauO+ovz/GMdYP/MZ9amjlAVV/lOxi9IRzU78Z2svi
VUqQ8vLeyLLPLrUPINb5JTCDrtqw0k0RfBxYosBngLcby+xi12LsnvbQFCC5wb2mMT6sDGuk9Zhh
rtefdZ9vzbJw3AIda19j1QkmMpBQV3PxgNe5fRot8x1An9s2LqBzDbmVIa8OOmMdSpc5tHek05zH
ytgXpY6fohePeYq4IMvch0ZO7Q4Mv6uk9amwu0eH9jdNPhbPYgKMWCjNxRknw6dInBONG+IBQgEQ
L3XuBDzYXNIMd8bQ3Jha9ciJfBRFsbGb8kXJwQpwGh5DIY74vRJt6rzw+9T4GA1BXFqbsJDspARy
VWGwAB3iLUDcZEN60Mo6PGIPraG/GT2UXYxyNFwD6Csv0uoPwDWKQ5Yk3FdwWVBePvIWbACUfdyS
lPAynrptlbaQrWKVz/h0KjIUXVtxq0KvBaYfreVKYgdpzW+n0UQhHipFGaPhyI09z50bZRSvAjlP
U6XnnFCcneqHlg6/RmoIDyTbnQPCAhwiig8+DOk2yod7i7ePsjdOGlc3MS+fTN4/j6k8AQp9a+qT
n6IZFVCrq1yoffgKL97UlkyB6NRt3Pebps00FyXOn1C5usjqJj8G2b2WPf5LmVchDOLeBoAE/bbH
uSgJtk6jNLafy6H2AFB7S7IU2WeqBiqsqnVaPMsxir1CB1sCyg0HNEUUX4+Lk+zZowJ97XIan0rS
/x4S85eusZeCWe9dZ297G1lfD3SQCdtCmfLGi1toIjYW38EMfEvVOHJFLwEq6JIcutlDIOA1ruO0
ulZcnZg9mkHCW4T6wfoB+Ly5TUyYnvZND/384jC03QtepftUrW+jCCgO/P6AymiL3CqIDBsWHwUy
DMfY8LHf2My+l6n85Ky8i7h9gM5//RJpeeV3Q3+bxZS4GWUUoETI1zXmnVrnT0Pv2AEQ+r0njfZO
cYxbOB3kiD71JkpMWJtlwWhmtlsmcKkjxoNuDDcTI79I2bwjK7uJW2wxRX406rBnnGHjRbuoK36k
MUJQOz1jcVC5yeReZPqhGGSPmRpQhsnSHW2MsyO1AGzdhyrPHlBR/pFV7BA1zhtpbd8pnZ3dQi+I
DQheBkyfzaBgmfCilB9tTZ4gEP14UToso/oYDcmxt+ABl0V9UHZpFRSxeFVFR319bG4tpd2wi4W1
3Uxo7GcjCQwl48Cv2RaEOfojbU2gD3gCE7m0KNxWqsa9AfVcl6rRRlUgA9xm9mvLh/s0g+EJwGF7
hybQtTLlDpkboAF8uu3gruiyOH8BNxIGSlL/kZnOz1rL7/W+0D2lIXh8WeZ9jPTXHXUgb/sIC8xj
rXUhYvWzFfmudKbflciLrcLwjIU4SOUqufAbiQ5pHBPUQarfVKj3tihrv8vzR8OBxxAkNZ6mxLrT
iXxt9Fa6WskUbwKD+axrMZgOtnzMVMpdwcoaBAhu+5PNnsyxj7a8b1W/K3rrxhmak5XGQwBNwDxk
UYS6RCTJbUHy3I8VXGRo2uImVlCOc3Ece2QZNfOHsX+J0iLdplYRtI3U3cSqPhTduSGV+Gxa3Kb9
2B1I2+9LkeHuTtkZpMyLY2sDT2+sYD+B48GBv6zcCltgO0APytOQ8e6bFhbVAsJe7lAzyFfp9JNF
2hlq085BpLBlMPvhrhX4AMzRWRD3MRo8ddy4XbLGrvunozCrOHx7t8yqNqxX7STWlDHUYDLSVxoU
e0CZGLvarRQeGGq/o1DBiOq0Vd3exrO6xKa0HVpsYjMJqRbjXxvi0HVsP7HKw53+w2kG7o6qqblS
S9Fjg1WFY8aOhzZ9mEXy2YS9hDvFfe42UXaO9SZQzR4qXRS3kL5tbOdcJKnq1tqwqaJpa1bdRpcj
cW05BVXSbrreaDcTdaqDkQO8Z5ASSHzrWEPdxQW+tPAipuwYfskmbdT2vhOKspO9VnhtjXAgOdhN
nVqXK9Cif79mbaKrNhDagBoAGDerTmE3TUmfOyQkOdA12avJGXwaYy/Ni931gsMCvxdDaf+rsY22
+VztCA+rTlZd1Ic8ynBxNTxF5s13TQGHFRGzB9Y6HXrn8Fq3muSx7M3/WjQD44MbCTw0vjR6ct+r
VLkamVHl6D2upBw3TiWenLTzLaddY3MtwIW/jzSrh0VNnSZjK4ew5fKkQn/NRvwcSBugdHdSOJQB
VcguVlGnIqWgJLDj5On6Yv8jZXLtgMy+q5IOeSLqHLV0mFxpAv6GOzC8xt/5tgaht/N00A+5z8/p
XfoEs6MA4oTlmT2kpzWez2IV40+FwZoR7zuJEtDYJCLM21/2CAesNWDJ2gCzz6rWXJkGSWgIreCA
KSAOTeAWrZTvLst1ZTmt2ReVNSQUAViloa7zrV2Updv1uO4ARaw8XtmniOBlztpqDKwiqlfKNIul
ui9LOKt2QhVHSS8iYqEYbgzjaF4eYSu1piWSwteAas0KaKPV/Q9pV9Ykp450fxERLBLLK1DU0hu9
utsvhN222fdFwK//Dv3FXFNqpjT2nZc7EY7oLIlUKpV58pxSZzP8pXMXepIW46qj5EQectO9tisf
+8fovr8SOcf2yjAsBHVTk3zCWi+SD5RGKD/VCXGy4VSg3mnM95fPwpaD6JipNKAdDOoAnngir4dW
xWCI4qfDd1kr9lVTCgrgn4PoAiv+jwX8v/PIko7KXGXIj/ymZTaZ73PJcjpMXcTvl1eytV1rO5yr
07EwM9zpzFdY8zzQ9GfVWHtogAqgKh9zrby3QzBVkTXA4A2LRxuBMjeLgoEq0MiUX2MD1ZE8np7b
JP3SxcO9Umh2U6WRq6p1hayres3UZeoTCWWn/ypNhrKKUiC9YguTO8kid4xVJ6HF5Myptov78Zc6
9q5ihpVbQBHP6zplPlhMt07BND/XE/SjkHrdxrJUOjlSIyMon6xm+vanm7kEacCMNB3aPYaybPaq
gZYAQRbUFC/qKd+b5XhsUlQziKDK/l+ugt9WuCKuAmbzcS6HASj32UVa+yg57/mx9tI7w728ns9O
iPVgRALy7fhyELw8X89MuypmWjH4GdNOU7dUKQ3bGoJXKsoZlqLwJ/fAaZLR8wZAi+fSB3kWyjVD
zPxOVRN7bpMDjcvrwqBXGLh6NiQkmZeXtnmCVwa5bC+cxxxVqpz5VG+uM9SSK0YE3rCFc7OA6tQ/
BAKwj1wlvLCgv9zFsIHXgkteCmgmehKG9DEZ+9AZTrUXfa/Nw7wyyC1qjoICbH8ZUtjmnUYA6Ef3
mOMRXB1bDIlny+LygDAfMxNvJ+bn9hXboe43Mu9O+547CxuF4sRvfezqh9QLbqGJc/mrbW6pgTEt
9H4gVgFswrlHGsEo9fGILW13IAOu7BJCjhDMhkCd3fZ26kYnoQr550OAl8mi8yXjvgQalzvUWi/H
KOPDpPU4Zh7mPi101J7xJaGh26I6RgGH6kZXv5JcUdd6y0kxy4yLzFym/Xh5oYBMClCzKfON/rE0
35n1x+cbS1v9/cX+Kl6NYVRWeVUwP2hjN2JQoDP8JD0qjO0E321zEzG1qaiQUDQMHh4RSEqmVGGC
4wZZ1hTYajZCVMgp98twzgyOKEe5iR/b76IdFNnlVpg3TOmzEDu4VF+17llNvNx4k0LBbf35Q2Ec
BxxDIAxFAQUjqucbqaUjaUC3g1YWaKmlurjO8kkU9pfDex4iz21w+aKS6zOqzFO/EJM+T/m8b0r1
MHWxB2zDY9/hjTPIiY8On5fpPd23MYZd8pk4jGbfASF+qGo8zosqQvVAivZ9TqkgMIg2gbsthr6B
Zl6t9HiiDDdW096Spdx62ZE+3xPYBMARFhlQeC5/I6mjVDZdgAdXNQG/KY9f88K4bdCAkIPpOmSp
4Cm7AVYBM5sKUQ8ZEN4FA37+YY0USAuD0B5+G39LfoB6hLqx7siVTexxRx0l3ZemTYRxbmsvoV1n
QdIPmSz0xc7tNr00d0WWqL41elZzGF7JqfLwunfA5GEo9+lT6IgVIkVGuesjrdJFfivqMd+rglxD
Kv0+RA/v8hf8/OxZdvT3yrjbQyJxMUEAHZzBxxhxwNoxT/dSTyTYsPH6gB3o84DETzEAeObsNJJe
pikoLSFibNimiQqEAzGFwsVkrw95SNOlxb5z1Kv6iyYIBp9vYVgGEhI4cx1UwnxRoJTMGtQcYE4I
kP6VI2RaHzJFdAt/DmyLEQuUcAg4y4TPuYNAYUUp5hGpmTKqexL3x4qBccXID50qJEPcOnRrW4vf
rK4J9DhyIlts9lUZ4rtJ7VVq/lMPF6FD5IOxIeL12/JDiCdBHYpQIsNXzu01U1I0g2H1fqAnp1Br
v9DafL/shVvfCE6BTBP0ONAQ5c61HEG5gUHlFoTSkdvm3+tZcabcEvj6lhWgb0H+qaA8pPLlKb0o
mKTE4D2WaGsrY2QzlKGrTvC22raCHAXMCGAH+8iZVp8nric1bFIJRSiKjue0xCbT2BdzIQQcLbvC
X0GYJ/vHEucIdQps+4e4+iRJIdhukd+pUsXuq7Q2dg0Zdbdsix22FuIDiUmOFaYzQdXdEFFYXu66
Tz9Ew/8WbadFffHcQwJ1RmuehCCrNeqrTAP1SgoRybRBPyZFp2wnF3l3NKDK4ICaF/rKqjm4RqTU
x7Iyre+XXekDDsv9GOw6vjOOPEaR+DGkNAxRHs8rUBVA/UtP80cZjGV6gwsijF6mqDiY0ik2Cwf9
ZpupP9sK/Bi1jrlTtBNAzeMOmD8cwnKXTA10MIv7yz9vwzvOfh0X1DWWdVK/eDpjGRoOEYh6ClfW
RQILG/HozAz3RSC4NQ/UBOEumb4O3WCrw+TKOFQZPsnlBW3kQfjmxFQxK4V0kp8eahMQIX/oxFto
tWE814Y5Fxo5GOup/XQ0bmIUHv/cJOKs9THJo2A469zd5HBsAjSoqU/07iEyTqUBohcA3Mq+dnUr
t0MRP8FGBERa/tvg4v+rI920NTrsCgYQxl67J0rzkPeF4AxtBHWYMDDO9v+kF9wFoiUgd2BAI/nq
YDg5fQMaBa0KwGDYQ4Tu6eUN3HLCtTEucJSyOidluszjapHTxiYYu1TbjMnu35lZfsZq26pRSeto
qHU/Hww7pI+YGLExjO9ctiLaueUorKzUDY1Y3iwDOORKy0FHKD3N9cLaW9kJiLAuG9v0hKV2gLiy
BBjO9QDnStN41ikk2fy2fjaSn5f//uaXWf19ztN68EUklYwvw2TVTWTwRJcvTJL+ZssglLtMukB/
jQdtyrHSTehPUh+gZY9lwa0x3zWk9MoSGAUgai6vafMDraxx3ia3LZnVCCxvVg7xHPCOWegyKkyy
l4gbya1gcVufyFAw62phgWD2405SD6XSaJwkzVfU5lqOzGMsHGPYanQtXS48emSksqCAPPc5owd6
YhorHZxEeXANVJZiY9DgmzrJQK1U40GuKsB6e6XCtdLfqVT+i2ixcJyCKwUDqp9Qt3pNWSTjNelj
QnaXktgzgd2MJvAeT+aJpJZgHnvrC67NcV+wq6pcn9QUy01KkCsl5XVOq0NKil2RFOjam50on94Y
uYHYLKRCMamJc/apb1DGMxvaNFmGUkd3dtMdUCUWJqSlfe5Zb3/O4IZpb1DBoEkBvDRyqvPvmWmh
gdHLkPhpR/1J+tURIrj3N67JtQV+op0GeUMbKSO+UbxFPSplYex1oHGurSPuzKas/zz2gotERrq+
EKd/mnbNobY5RCAX9vWk8GSKvjO+1qDXgrO9kWfADEivUAOgFEX2842rA8MayhTLaikIOt/bGZDc
9r5URDDzjUN9ZodLm2gV1m1doI2kgFQfHItJNAki+4aPn1ngXCC0gPBLSrTHkprZFJEJ7XubhqCY
1SWvAAj3clD8aD5waSoIBgyK2STLBECbu0mGuoOyB4hcfIyTz57iQhEN/HS6sxABdLvYbx5USAUc
RERXGxfMmVnugmEa8CMFlKp8QMWvSnTplb7D7FJyvLw8kRkuQGaKhLOdo6HZNa9d+Toxy1akw2Ub
WzWFs7VwYYkpccJiCUbkvXyyXtvb4VG5ClzyJL9intpv0fq2jqIS5gYX8sIM8fvDLUtf5RvEKlIt
TRa0Nfqo6aEvnbGwtS/A/RgP4XV4hMjbsbjtj+SQ3rGDcdQf4sGjPy6vfXN/QU+A+TaElU8znk0Z
04R1QAVWKgBs45sBlLbWPF82snkkVkb4Q2fNcxrOVMORkJ/NVHohQCa3QXbQIbxkRJFgzHnrjC/c
tQDyoKEBrunzjdXkrKRNijEqJbztEz9En//P17M2wGWKClD3gNtgZI9hxA14PUcFQnnG2EWQWrtq
2F22tvWJ1ta40Kg2ZkQsVhKI3TBXbb5mCjD/s6i/vhWA11a4bwSd6lpuO8yqKNr3KCmOZfdcRPle
Vqr3y8sRfR0uPkZ5GtZ6WIzQIdJtoNuA8xcwbgiWwpPXlCoNDWURBE6qJ9yU9miRg2bUAJhH7uW1
bDn2atN4LiR8mjAvGsw8qgCS5krygvnyCvMXAATH7a1UYFLsskHB5llc1IX0I0hMkar6/fCNIFLM
8utlA6K94+JtUVQAq4KwxK/S5DYh1CGVdqNUlTdp8Z9roKOlAvFzEJWgEI//cufU1EkxSphza5Rr
QpjdKDdz+hexQEVqTRdFL5ANcbdjh2aKBp4w3QfdWYwiUvcI/owfl/ds66OAvxSVC9TQkN5yBzQL
0NqASCmy2oadlNa6b4tQ4NLL6eMveTAgE4LZK7wZ+ZCWBEnLmoHpmGJUFs7lg0WAvrNiKrl0mt9D
VrqTDoaMywvbijyotYMm8+P78BS9jUnzKYCku2+WP8kESjUzd1T5b6KpBjPQIYCyHUYMz90A2WWj
a3lPUPQz7oMRNzzoz4knAX+3C4aFgj9Q/uIYaegfQAtdV8GBzHmeitEaEErjURAPwY9hIO89Ofz5
1sHjMA0PNj9M3HN+t6hKp0WNxyOplL1CwVoXF14BUaq/MIMKzNLMMmTCs0yBZqJGShggPYqlIxgh
bpIAEw7T1ArSsI/8m3dA8AYoqCoBMAKKzfOPVHfgO+s7A9i8bsgBxaYekc27TK6/0xhEZKhFHTRV
+mY2+Y6Z/a+QWIfIihKXpcmxiRN9NySYNTYato8mSVjI23BUwDURTWSABz4zD2GCnoRxigRDQ3fL
NjtM6uVQ71OL1Lm83xvn8MwQd/NnlI1lpSSjH7NvEgr/1GJ20n0x2POIlknV5QJ7mwuDQgWBSgIY
OAi37WVudkExxaOfam8S1MPxLHel4OHyojZuMZTcfxtZ4tsqEU3oVI6sx6UCwlwnUx+zod/3pXQI
ou8Ze7psS7Sg5d9XtsDtZU7JiJgfVNNBKiKnUu+aqRFwPYuscJ+pyxf6dgUzvhMZnT4Mj3OC+qRc
CMoZG4H/bOO4wJ9mmKcYTQ1v8Wp6tRrMMXwMwv67HVtccrVjahvoSshwIxuDZWvKg0YnN22+XDay
xFjueJ+thIvBxpD2yKSXAWIpPED73M4qMIcp1Amrh966McOvTS+iUxB8JMpBIQ1rlLQ4mTU/Tek3
y+rBfLLQYpLeu7y2jZRmvTa+1AojKdp1mFerATuM6wwyCbJj0DckA+6/s8RlZ3ipQqtgVPHOUYM9
k/GA03600HnAfJ0g7ovWxMWFPJFmWmgol4RxeBjKkbptUTOniPOrFlNjl5e11QnDDkIsABx2oG3i
23JyUQFHEelQzVNGj5Jc8Yp4au4xCCo7dRDIXtwkjZM3zROzopu0HdAEkAB3zgoMovUG5gZrFnwt
54VxnVp3tGuKEw595ulgFBD81sVrPnvyP7/V5LyK6aretHKk+KxX9lavumPdguyxz69qEBo5Bmj/
HCaX8a63jMPAWCi4+Ldjwm/73MWPwRvIURmN4tMoAYQuBj6pg8nLqxQZ4RwN9OItGeNJ8dtKtbV6
gry66KWxfTp/r4PzsMyIC7NYBFAzNcJ8fXpTkOyhUdLXyyvZQB0imQCbLDp+yKBlHlXR0JkZzATq
cPDCA9lNP5cKiGseW6+9lk7NKfei+ylwIMnkiWCVW6Uz0IQD1gt1CPDD81K8c5LrrZaXC5BzQbJH
jiRdJdCccoitehB/+K5Ne1p6osrP5tauzHIRPSrDFsdDZr7EWoy1RdmN0lTPsipK2ja9ZGWHC+qK
HFpzXFbMr0c3aTvHVP6c6QwfT7cQ2ChGvwCHOL+b4OlaV2FgHOhC5QZg82JM9pEkSoK21gHxCWD/
gZpCmrvs5+oGNOOSqt0AsF9QzE9k7H6B9keQ326bgMYFYIwgL+afiZWiTFYdA6fMzNc+/2aEoqrw
pp+DFQs4clRpocDCLYL1ZQryT/i5fgPNR7ab3X5vKc54Fd8oD9ZNcJf63a1+1f2UfJG+w2b8Xtvm
0iGoI6VhYymQVp3Cw6hC/Bmz3wdMG/tFScA4kUIiqb81oFfKkvoUNfJ+qIJjDLK1FFqDehtcgfZr
l6FeaZuVTO20RMp/OQ5sfgC8/nTwxVnE4F9kQDrNpcxqhAEQv14ltHcI6RTBRbbBf4hsDM8xPDJl
Y2m4nXtSbai6ZC1wdIZBbAdaB17mRo8QRTp09tDYNHFSqKsYv6ZjsjOgxuaJMGTbbgCIM56eAB6j
Xs/9gpRVfV7gF6j7IHLq2+Eo3yR3AYYvv+iPs1PnjrZrHLCa/LR+CKGmy7XA34148Kp4xYF+7lMv
rAlorzbkY/lsB9kaO73HZ8bYDkgfvwv55ZelfLZmQbHpA7HHP4FRUcdsaIBjS+8AUSH3zbHw8j15
Clwq2/mN/iN5UT1wmcxuldrxnfpw2aM2MOX42CCjRYcdfHNwrPOtluSJMcsKl5ulOQIE8dwvmjnN
TptszWnuLR/n4LLJj3btpyX/Y9Lgp3tCEqss1QGHTsIdRhugHKZ5hVvfyEfwE0z2cLIwJ1WGwEcv
KHMZd0z2Ne8WsVdBgiBYvMEDXCdpwhgTW/xsQbhqHuQLDiCi/H85gdydvlMR8fDWCQa9MY4uXEwD
ePZ8u2sE1clI8LnlYbYVchjARHN5e7e65QuD8j8muDimNk0vdxWwn3IKvphfpPFqet1mjxJGZIof
IQXbjyZI5zY3cm2Te+O10yAp0oS4zRwoyKF/HLmGMxx6T/VyL3uWPMEat87o2h6XHPRTk2i5hW1c
chLMATnzF7rT7cA2D9NBpO699fJfG+OOyJD3YP34WBzE5ZQKDCujcVAhiDBbENHNRdUTgYvwLz7d
YgYmPPH9pPY4JK+W8FkkMsDFd5ob0J7XceSL2nLnuch3WR+k7uVPJDKyfMFVOtLERWBkVBn8IUe/
jr1Hwl6MyAKXexdtkbTtMpoy0elbIpUvMuQyBIdJZGP599UqqqE3KtoiVOXBLY1rx8SQ+eV92gLZ
r48rz/U7takRyxNc2byZXuIDXPmQO7ETPC7CtsOzeK5G4M6Uiw9hN4JVSUPCayZT9pQoIYDhY3EX
G8XXugZ/PC3UQFBpWv4kH/FXJ4gfcMNcvxVBKhIRn01fgTO8jeTSrfP+lAGXcXk/t03hmYKaso5Z
FC7AVkUkE9bCVCmhV5KV4B6DaB7t7WT8q0X9tsTtYwW+hGparjEwyR/V3vw+NfOzScqTOnWClGz5
0Z/377cpPryCayCEthqD1OgIQbDiHXxYD3OQ//iLvQMqEu0ZpANgFjj39l6Nw0RKsHeN9ssA5RwL
Ig+D4Hbfag+XLW0BjlD4/22KC+AGeKZ6Y0mykqNuOnlox7vAtb6NzuRC0nS6EoqiLNHg0xauDHJB
fKybRg1BOoU8h5zG6/ye3oIm/ijtQZz0P9jbdMPf5j5y7FXgiKZ8oinYmP1MvsW7dV/l+VEr9QNp
I0GI2rJkIE1HgwYT0yC7Pv9oZTVQYOCwsMTQdzF9T7vCVWprP9K/APSjbffbEufwCQYfywLTqL4R
U0dOFcfQ8idDDwRou60uypkdzg0D8LBA+tgacLkXR/0XXsrtPtzJb+FoB9f1dX/d/1DxQMOIpSiv
2Dpn6xVyXmmCnBcFPAhvo0jXWcTNRw/8b6KIL7LCuaLeqnHZaNjHejc5eCP2DzHypQFvquGbfB06
lRO6vcBLttA7603VuYpfMcYkAaMn86vX0Utvo7f5mLlAb5vX6l15rTigkmeP7DC8CQ761m2z2lL+
fdNPnW5kS4o9vkt39a0Joqp7EF/ulEWhE/zXbvW1SV3I/rqiwtXysfgTv7asnh+MzKyqAlT+sm8a
yXMGgJ4rRXq7qxoLPZUofEYCkX7tzNrcC5a8/OFLhrnEBDxAmZrk2Op2BzEu04XoAmbXWhe5cL9T
D8JhL4E/6VySYjDJyCwLEQCVW7aDkMi9kdvxM1meUw5IaJ6wt5It2t7NnB8PdEioEGKYn2qSMlLi
yMSol88iTHiHh+4RhxSjAS/1cbhnIJG8kgUwhc1S5Nok90kJ1NDVasAA5KihBqA20z7VioMiVdD6
a6gdacE9Bo32EUmcXu5jp5osX9G79y5FMUcve4whVa+Cr72VIoJ9x4KEAV7xn+a1IoLGSVkEsk8f
i+N4lJ/jXW1c9+8zrjLlZvhZzoAjCULIlk0TM+AKsNCYa/oEOVClvqZ9PfiN2jyNRJ0WKepBFDK2
mgQovyzlRNgB/uT8AFlaGWJ0CH4Mrk/bAjFvlFlur12DnMBJBuyu5Vlyb8vs5S+2dG2Yu2jyoM0m
9MmxPK/fad58pFfgXsxvDCf02TV9liQbI5qXjS5Blz+0a5vcpTNMOEJDoA8f/D7aYTgwLzr8D4d1
Kzis7XBXDLGCIm6zj+DAdtlbfG/ipZwfp+PwHLqmwE82Hxdra9xV0xp5U5gtrM13+l52zBfoernG
rrymv6jToKQiigrbnvkfnyF8bQcEpCiAdwTbmGDaSlfifaKGgjCwWUD6vSqQzZ87JhhRurFcVgUa
4sbWbLDM3zfXhpe4+T75oktIE8obHcBQ044Ow758LE6hV7mXHUa0Ui4WNe1kVTLDjwgLw0mJDgCd
JDCxldqt18ldJHDJSA3NCW9oE+qlfQnCz/tC2kvT079byrLUVbLadqkeUobnRRbOdtqCp3YUVa43
q1LrtXDBBOR60LyYQ9mP2l5x8FhUPCXpu5fCqPEJVcIOY1slO6kCg7OUEzzdEpFwwOajY/0buLjS
94pmgQMcfmO+a21t1zUQR2jfd9nLwN5bAyyhSWgrqeEkJLbBACqIMVsZydo+F2PaXE1kkGXiGZe5
OfT10BC22SA7Q2HYAxQ640Y0rbV5Y65NcuEmVKDrByWuJRcJ9hOYDVOXfV1YqJjXq7Z6ndyDMbpI
bWFSIvJdLvIsy0wHORhAHGKCVdtOr6q77C66i+/TfX5sn6QRzXi7vxKl8KIVfzjimTMbrRJHuDwG
zzzN18oTXpZ+fNOdrD0UUR+bn0zIuiUIs58E/yg0JKSJ4PJYJOizd3pI7+Ob2NHtye3uZ90pHFGc
FS6TCz9g2dRLs/y4R8IH4nR+foruliyTue0TmDyhSiUJHmZbeebKlz4SwtXOhhAmCLrlitQUEAvq
c4HMZtBAkQ2NB8FJEXjPx4avTOWTFppFi5OqxFCpwzNlHL/HnbojsPmvYt/HPq8sIeqRAlLQs8/k
rxP9HoF2+bIB4Zfiog76TCSqK3wp9St0M6qj5tZOcNRuzUfTQsV6qT/8D++9rXfX+mPxsWaumCbJ
Hwc/BBcYWnjJXZ+4wdN4UmMbsu6ORJ0oBber3ULbTJB4LDfGf8+myEeDb7WrrUpj6Jfg+xng1x3j
JyX5dXlXRQ7ChZcyrKQ+zwycuPhrnpO9ZBagXNVcaxDcjZfzQsIXcpR+hLKR2sp+gjs4pycaxkdt
bEBCu2/61O168liwUuAzgpPGEz1FZWEmKsS2fCn72lSYTzKhKdiLEAMiz/yYvVl9pRDPmjlfYkh0
TZAdyjtMej02BxT83OgBlKW7UJgfbhZ3Vn7Jz3KiuV9K3cJM0rgjaMFM0EeDg57Y0eNgL+/Vpek4
R4cAQBdPRK0hOBMql+fUUlIE85J7U+sQmgOY1nTXCB5HvNoUEfhIdCfwbzTS6VZdA7iPe6i8bR8y
bzhI4MHYQ6jxilyFLmhzRI0qwaFQuUgDRkCLtP0SNa3EHoPapif9e0JFuHCRd3KhJY2IkmsmCt+y
Cvb+EJxAi15BLBpCFKVrKpe7GDOpE3Wmgw+yuicw4+lAu3fTftCt99qqKxeU409Go10Fs/bWqREG
iyDxl/WVgOZWEMv4aVUiV7nSqMjCY1bfBbQ8QAvpeDmaiU4FP6+qt3NNm8rEgS/s7Di6wxMevbJd
7umudqd2B8EKrzpFu/6LJohvgo/JD0ZOfUWzekaxdUinXS/rT7jmH/QmfhCscHmTXbgRNPX8jVEY
YFAvdJz7wZt2SETDE4RZnMnTdrUpzD43PxnoMcB+ZOqKwRcdw6pLdCjQgh8o+dZZt1bqX16N6O9z
i1GAOK+bpYPa4f1pdl/nWRSqtmPzagnc26+icm+pCUyQfXdkINKu7cSrOhuSM9cj+IZnYqd31pv8
F7MS2sIs8p+tW5a+uhOSBk3V2ADVslGBvxzgTKgV2nWvepd3cBPiYypg1gSRGfoW/KnSF4j70Oez
b+aBrZpeOSbXUB+6Hqbupquk974DmNI0roOFd32uHQDo7NQEGkwqvQFzKY4ZS2479fesmfeC37Z8
vk+++vu38afRqkNZKoJ+9lHae5TV1zoE6XMaX7FaP9B5OFrQceqsDqOgenDsVOi/mK7gJ2yG8tVP
4EocATQMijQJZl8+mafmqO4Sz8Y9Gdv647DTdtUevD6+KSisbN6PK6OcW1OmqIWRkd6fWXaKc3LF
IBZk5yl9U+vo2Yzmw+VVbh+jf3yAH5eZiAncpYxikQLdnkqrT2WtCU7qZnhbLYlzZ10b1Ant98EP
MLLbDw9zFx7l7M+FUTFAu7Ky/IrVoQlLecjzKp79oqL7Kr5TjHZXDoKv819Cwu/t4q73TobuaRPh
PlT31bG+lW+0A8pc0NVxe1d2E+i0PWd7+m89kbvtu8mE0DVtZr9OkSR25ISJsRsSVN+6OHHLpDph
8MrvtdopjczRWPhg1sX9XKpvUIJ0YwWlYiHnyHZmsNpvLjOgJNbNhoH/jewX6BhkTqodpBSc9ph6
WvIXzLLnn5d7bMTmhOm7NEGs0kChoneHVrrpFUUQEgVHnnAduuXB1gajPIBWW3+oyHSU8uSx06L7
QLO+/KuDxwN5NXmazSHC/gUKLl+8qWNTAI4QHG3ChRIjt6KIZDh3fZUf9bHame3Tv1sDd0FasTmD
dE0bwKldPQwzuxkGS3ARiBax/PvqWEs6kPxDgvikTZJroUDXK4IPsQk6XkUOHg9YqEoE1IU6+9Cl
e0HyntiWVVa7QR6OpjTvy7b+3s9gpGpmaAslC/nBcKU1vRtinirIUwjGAYpmSl4eRt5AhsNIddGg
uGgXuLCj0ziUynHEVYRKolNIIFKVB9H0zKbzUxmNRKhbanggnm+11c5Isa0RaQcDdxzJ8jsC+S4w
m+mod9dCMr/NawHjFAag7Oij6Zw5aTLDtE7M3u8bdmuE9X0jT2ho9eaPy06qfECbLuQShAuf04wB
/gnsOhA6iKHHaJSvoOm6L6X4UAXsIBnxscjDd7XPZlvSITiDJ9zslFJwRcv2NVdrTx/TW0PWTkxG
GiCTr8OY7aQsOSIOuU0+H9XMcMo6Bf1WD1Uq2fpSxPGtDni3m7fTXU+H0Y4aEG7r2QC5HU2NHCJD
HCUxww6iQOZJj+qfFYSA9LR+lcC2apb5Ycz6+1YO4fN1D8xbNV5bs/YQYJDWrqV837Nh3mtB3O0A
jpsdArYCO2yzo8RKTwk6BtW1EnMpaPzvqBHothLlxq4DczSwJadxbh5B+HKj69HObEzFLnM9sqHm
6rE48aC8c60HmBcdkvxBsagfhejnaH17mKXqpGT6LRD6B2i2HWtjupMwz2pLlf7YsuKtNPGsYKp+
Q+vkpYOSnZ1brHf6Coq24L9y1TY8TFrw1gbzl65jr7Q1namRbkjCTqYZfQX79XWpQPhQj9KXrB1R
o8+k1G6MZjco44EORg5JhekY5cAv0OlGDszTyJSTmStX8F+k5pB0Z3MQu2pIdnICdFsa7+S0PakW
ZBBnMj3W8qjbtA2/zU1+oyDF3Bkt25s1ecxl5kAr/KiR8sXC3LA1sHvLGkHwrei5DTz6a0LUn7nV
P+gQ/AxydscazRuj2aHJqNlVVXudCg26uPVbKT2CkPlhJsVdRBkEBcjV0FguGnO7WW1ds9Vqu1Xx
gBhCBaQ3TD9WUf1w2fE3D9jvG5pwN7TeK70EITak0DPUC+gXXUm8JBL14DajxsoKd4zTHjDyaVjI
ZhlxM5b7UHD7Uafxt75GrLy8IkEY5GG5nWySPKC4nssQMt1lcupLQ8BfIFgOP4MJFSgVVLO4lqUg
AFQB1SIoQzD1pRsFF9t2cer3xlHuetbz1JTiFmzVDIiRGrD/fXCEzKFnvhJPtgFAuhONcy2f4kIc
5EdXdDrkEHxCFYUqo63GL80MdFf/EjSFU1uniJzKXsSEtznIggEOsAErsqGb/Nx/NhVZqjQoEsun
+GCpu0h16pvAJ285JgtaN34Ck4JNwSU9XeXWU1MLMTIfcr+fVr36BdzdSY1oLBQKgoPcgjxmn2sQ
+cRAhRWYv5KCQHowUhDAKPoCPaRhjwWUCJu6uKurvDlhUh/yr6B8+9oW8hKZJlBtzzp01SC1Fged
6YZ5V7wOOqtcpQEWJqvqye2h+hEZWnDTqeR2hpJlXbHOZrGxMxmeQEFoAG4JTMxhtqBwCLa7J71N
IjcuCEE0nB67ub5NywAkkuE1yzLNkVvoyYUZcSqCAZUBZBq7uNCu1FrvbIgo916itldEqr7PHXlo
6WQ5Ri5ByDBtUKDr8idTk3GzJiraYWM17FOQOkOmKpjv8thQvcRSPV3SbsKxNG7zsbrVwexsG1Mi
YgDbPFsLOZtuKkDrfDyuVrncYJVGWHYZEowGZARysDMWOrj8ihR/k/muDHGfvOoyFUc3hdMNQQYC
TvYdEul/EyhWNrikAgDuisx5LvtggaVp7tXqz3iaQBWY2H8R9FaGuDBegvHLLCdEJAyVaA5pst2i
Eu/+hRGTIO3TNYwvfpo305klZ0Ul+2N+rZGbohGBHze//Srb457nox6N1ZRNsh/KNUSHpZ2cme+q
Nr/ISuj9zVp+J5bc14+6CHLOEWAOcRtcGx0aU3EmMLF5ta5Ww338wMTAuKnChIS8CdBKe6x+mIUI
pSqywn35zooJk0pYIWRym/axHaJdLaqbLD/1UnjkltIVGPdMl+G3hCLbo8pVF0XfZQvFp1B/C7Ao
gTtvLmoVjrlF6XUeFlqMMnusyk6ZZ3aj965Fvlz2ge1CzaJ8YwAVCXob7mkKAU1zbsOlz2RDv8zr
Qydq94vaR++2R/rCHsvClmdXhLnYXt1vs0sGswpx0OVkYTriLakbk9si/zUlaMLkouO6bcbCYf3g
7OHRV8WUmSW1esCX9fZUQoF1yumT0hFBjNvMt9TfZrgUxSopZCgD9EBHHUlqd4dkXBB3PnjuP7kf
mGrA6Y6pbIt/BXZx2Um1gZetRt5NrYbiuH6ErvGLIgWuAo3LsSbfkm64BT7AhhzX7rKbbC4QAU8D
bl/DxDPn/DQpIDUaDLiRev1LLIVvDJn9ZRObn2plgvN3pZPCGaPIPUKF/q6WIAIOZO2qDjKBx4vs
cHm4PE0DRI7xelfMQ8aGL0Vn7CqlOlxejWDD+AIZmrf/R9qXdUeKK93+ItYSIAS8MuXkIT2Uq1wv
LLsGZhAgQOLXfzur7zonjXMlt+v0Q79022GJUCgUsWNvq3XAsAUmtEer+WqS8W+2C2NDhIFrDfRZ
p2WeHaBmUnpWOf147HWoOXYO2C9Snzivf7GMMyuLK0Ib0smC4jcUzEDiVaVPs7umRXPxc5xZWHhW
kQyqbfSGHAvI3NCJekT/LbS1NvDlR8SZmYV3lbEUHUltXBEPGdli6vOAOY2NWUIPU91wtGsCtQp2
v+gDZzYXnmaohFMpEXxo6e5ccHpAFnTFzU77/ykq/NfEkhslY0JWcs4R34b3rCdRQX/ZhHul8zeD
ns6ZoUWPB7L0tTNM0HGQabGdxl2cVStLuRjhgEp3QBwIejVwx330aCY1i4OIkxzLndgVD40PQdgN
ei0+OKzD6259+trLbTs3tXBrJvq0kATNI1u5z26uu16iTfeqs55JbgZj0v3uivr9us2LL7xzowtP
dxJVEalBFsr5PoUktA9oiWzIa3eAPHoQOl7il/tyC+XyCI3StR7tJV88CTGhYAk+NSgeftxcdCX1
HnklNle4QcrxdOv/apj73MbiFsTkMUvdBoVKkWDmStwmKNto5F3WWeCyJ5Wj7ZKN3uT+RYyCuieC
oAkCBPAWfVyaCR2VOdZSckR6Br0OxxN8BUx46ZSdW1i4S+Hos+ZoGqrKpAgNCmhoXH2z+Ry6U1au
xPWLtkDdC4ID7KW9rMEC2Q8xLgZbdfLdGID7kT/kAByO3q7kl5cNMZQadHaazlgkftTowcuho6yC
nSvyMQRvvCetZgOFzuuOfynC444Cmwwgy4wueVJoaWuZJYfhmDnE56A14pAkRqH4upXT6fl0pM+s
LL7RALEW0VFxksQi3py8lMSFkrmEsFrvNfnaeOE/Rf5r9hanWbUlt7Qeq3LKFNqnsnzRaPwCMsMQ
ReXM6zK782YHHKiUNAcRAz2dz9kGDQOoukFGmPPxFhRmNYQo0nveaGmIzQsm034ce+1+0oanbnC2
boGpIUGPkqJSMZgRV2FHur2qa8wrGM1JO/oR5dzAiJPv01ju6cAex04Pklm8mKMIEzxVqmzybA21
XH22mJe2w1YVSVgj0AZ6XwKQxMzbaYrvMVC4L9Q47YpsDOO0DQ0dPPT17CfauAWv0p1Vk63FmygF
BDxIU/5L16uXMnY3RczD3LCDbtQmv3fT45SUjZePeE2kYs8KoNYdu7qRtfZDKf7gTNroOXlr+iC+
M7ypckWk5XJT1uob5WDbLSvTH4fkligNgpFc27WQyPS0th03bp7KoHQgfOt2z6ly7ion36ZdBeVZ
tZtnvcEP62j8dNAS6k37rbLawYMa+H0zmrYnHb5LWnv0UAHXPeay1tfsNAlzMh2LWjyPNIl9UWSP
iZznTdnbygMPaxFSnt+KQmwmlwGOOiXfcjXfjla6zZzqSdXGXamRfscz62FW2V2fl3tIjPycrUL4
JMm+5sy9besMCPIpCWVf7yfOUj9tMwJgXfXeu8VjJnJU9JzkRmVzCLrj3D/N2aOeCkBZ6ahg1LMy
HOO08HkpQQbf2ZED3H9glfqvPCtT1MrcPV4hEN6l4DCYKuO1T9vCix0t94XLj4Y7y4Pqp8gSw1sm
kqOZ0YOTiS1Axd1m4n2QNDlGO/N0Y3J7oyz2qoweVGSQB0JPRDu0XL6mc17Cg6wsSiwjLDXrl9kx
YHua5t6o+d7s+7dqYltujMRT7px7Rl9MnkQLxxun/L6m8+s4lbc5NDFyVwGHR1LpVXb70CcW+gIi
L8MUpLR1r6jXOM67UFhrnbggodNUOA9mWJh0l2Gaz1NDeVOPWee7Zf1k98l9V02Pcd8dYlEqzM+D
8aLH7IlZlLnfOeWjYYxfjVhZHk1tzRcxWiFF3kP8SAurNr2duHw2tWzwqnr8NaE3aZTzm8bmDQh2
al9kereduuZ+sjQM7qkpMirLCaCNh+9Z1tjU0sQhyzU7YBkhWz4mtyCgP6rOwYnjkBIDu9sQKTfr
ggbtnMgp5tTvDFB0FHq1gygJ0KSlPkQlJ3Xg6u0bqo8Rr9kDz3p/6vV9nhq7Oqf3cWb+wPsQFE9J
80tPAL7ryhdHa954aleb0YYwlWGkjme09e9ZiN6HQLTrqTL/4hDyW8uzXS9pVOesepGxsdEpWg92
h26X6SKSzHLwUzXdWkPf+FZvAurN8QENwpOobuZ0U3Sub+TTruuzp9okwnOl48/1dCea3AEPrLuD
BvGmyowRKy5fZcseNBuUJ/X0jkmHQJvroB5QxNbGPugco4PyvOq9tgeKz5HFQU7qELdJ75OsPlpx
UYYmcVCLhQZBwgTkPubsMItiPw554eGtWHq1yLd2adfbJKP3jZzvh14qVKodtisafoPIUPilFWee
a1s/shH6DQOomiC/10EpPu5e4jzuPZm6j2KkLGQtab2KONhEK9sIA7LujCUuYgqx9hrq816q5jdg
RTofOqnvfcNeGt7vYjLFHobmh6BtyENSzN9orvmtWYOQaWT1TTzy2Y+p/BHnNIZ309KXjnZXkJaH
cxaXESoHRchb/jq6ZD4AoJd6hNZRpruaB21J6QHX8tDEEoLErZuEtki28wB9bAlSqsfRtdtdqXW7
YSbfY0vEPqHJTtmO5bUm6vS21vZhJuIjug5AhFjuTRo3v8CgTdGgz35XsRYUfVF5pijrCOy3taeb
tRUWKdxIK8Rt7BjCG5yG7OTA0MF1tICgm6RlTYurXJnjTVdpCM8gHEP+wAJ8nAiZ2rDHrP83QvPE
b9ukg8QafyW1Jv2u49CNtjtz3yCmBjatBr/BgIhvZO1en50HzbCfEzBj+MYUVx4FUeqhKByFiSP0
OzHF29zhOn0zrH43C34ABPCLmQ1Q62uz9zQbXgZajL499S8qhkyGWbebonKzoDmRAIgZWqdcK3xW
k02GMisI5Xs3wPCB5ddldpdlYtgw1UWYBxp3rSb21oguBuhaq73QnJ/Y5q9We9ImmrVx48yy/O5K
xiO8t4pIH+ufVu8+1tBt8+zWTJ4tDlW9sgDeSJPmfawZe06rL7qmxV7S0igpoVbsp0LHtKokvyzT
PuSNEdmaBpcrcG7bAbcdJdq7zrI9dG90tFIIWE4dDbIwLN2wBipWTjspDwlj4XdTTL3SIlE1ib1K
BBIfkkaGWz7A+W4nWxRhTeNflWVwv1D5UaUDQXvL0W9Q/Y8DbtQ/7b67KyfyYGNY99eoO1UYQ9lb
V3LDXbizOdBoUvX3kevEz4XE3WKjP29WjvS6vtpwhoy1bPW9CwDAyYNC3enuqJG+Tmh4qlJs8xz/
P/pBL0bjRDJ3W38snSkYACD0pyrvw0HF0oeUeL+bOkyCVBRdcdtNw86QoCvPs0fODbozCnufTRSa
SrGWeOCIiZp43tr69BMdYzCOVPtWoFU49uaWDbL1k5KACslS3qBB4Dsrvts539AuuR+yZJ874y06
LK+GjAEHmCAuAY3agA11mOpIIQzrB221e/Blb7lJoWePgamEc09ZcYcUqjuAf/77aOWvWTJNvta7
NyqFUpuVlTdlyY5Nxnc4QwE1xN3YN0E88KBRVnCik9EQtTD7fQLrdBpAEUmka5nw+0K/6WcSGGiF
fcXtUNxWuq68Rii/lfSmh2yKKQVYV60bMOLcSWs8EBp/68X8OMuCB7LCn9nVT00511FSiwDjn7ja
pB0W5fze5QIHejQTbx7E/YAsz+bthtQ1ODnn3u/SzPBNTdtlVQychwY6mgGSRAgmRTRZGCzpkcdm
44gJT9k8N4N2Q3orRo6dPhR5vi106DmKeJ+4MohdF3S2wh87PJMKoKw8K6537WB9UwKyRm6dHkjR
PbkV+1I71XFunS+0E4E2mPfwtH2c0D1kJYivdcOPLB43qEt+5elpeL4pNoIDJ8E061BC9Rt7M9/j
lQOXZ3yLWwNCCrFeelqvPScmhLB0k3uY4WRe35YH0akd1yhSQC0PehSB8iLbAF7xVfEChZoq8aeM
Hcoi1T0C/YwGhAWh1SV3lTne1nr/lLjtvd5nZVBSAn+3wTBpyvdmTL5Bemzy6tryC6sg6J82QDlJ
68Bd/aXVXVBkVR2ibfNzzNrNDASLL6xy5+iigIivekKa8cQb+YJG3LMTIzebinuzIHcq7aMsZR0w
KMNNyyAXrcXs3SyQn5VgT1E8u8kI3hKZNMLabp6hQhfVdfHI+yJq3PIdrKS3Be1d3HvsJuExfgxY
kNnNt1XG3phCbIIEFLeHW1bgB7eORPS1Wf0gu2EMRQ7lPGLxSLjyFyhXygAvAiAYE7xJDKBUcavg
BYBcNh9ex6564lb8ta7qnR0Lr0oKbGwTgp3ngemDu2GIA3GTB2mfPmcpwB+9vXFTzJW2ZQtfmUKQ
DJKAz83Wbpv9hIzFI8xBym+aHuHNCISve18U5EYX01trKhT14WsSzCQ6sgCNyK9Fnz8npP+VTzlm
8AcoCE/IirIWU7JlTV9JDKxQYiU/kLIERev8HHgJuU0MTuFMtFtW8jApK+GpDlnWaJKQWt0jT/MD
8DxQXTcDS6BzyQxSBdcfsJfrQ2cv2EWJci5KXByDNR8r3jTbEZogQWeUDGAkE/mArdl7TTf70JyR
/Jggd/cgBHkwNPMLN6uNU6hvZdkgbTPqXQXdCNTyqY9LGuIlHajGjEZqK7MmnwoI7DSwAN1rcC5A
i4MsXsAgKZlnlWNKQrnNrrSQVeP5pZtj+X3S++Lr9d35DD48WTNRrYCmGGpYy564yURstxwDnTwY
Axhi+/E5O7QPUNQ7IleywhNnCdq+BzHcD1u2UjD8tFZ0fF0s8k+hBKSmi1IuWvQOj8duOOZ4ueUx
j8Ya4TNXHumnlQLQ6Vd9Liz8x9QSu8NbOiCIQ3abbqpHXF+7KVI35b5fK7eeqnGf7IC2ljFiUnC0
LspmRpIaBT0V3kthBmmuAZfG7/OsDltCvsg2OSpxl+U3okW1QCRVYI0gWL3+US9WhuCI5B8FiuV8
XT0O0gW2EfOKVg3onnvDe+q7qlvpzq2ZOdVGz1olpKvMJE2woxyjZiMKUKk5ehiMjq6v5nIB+2w5
ix2lSOec3m70o66DdqrDySvdnzp7zof3hKS7rkRynPF9TpU/FMNKjVJnF4vaZ+YXFbB5ZE3fzRp4
0kls3UBuPcNVU8lAU/bOqQ3DJ5rxda4b5xZMdAjNgjyMqMg5WZKiYKLwKNG7ewBjpMfH/jk3kTQr
3plhxXiPd7HzhMsr91qe1fdKmTzgBBJ4Riy7kJvkRbfqmzQ3s7CJkfzUifMj1ezNHPePsTP9aOfp
XXPMJwfXUGA1qbmvknHyS46eBcTaDrbFsruk60fIQGNaDjKgdy2IwbzCsOatIHTnpN3vtFaP8TQ3
PqnlE9Bzr04FSpcKvqMXZK+N8yveYF94XewTjb+ZHCzxaV9tC5FsqMhUJEFUiedXWnpGEW8kMTYs
7fNgLIg/INL5irk+Z+rJ7vSot2Pkh+nGoiIae3DWAKXEmvwH2gaveQVqgLx5s+duh1L31oBi7vb0
AmulfTTq+V3Z6s2yJjiZg7pA5rr+OEFhXs0Ad84iaIwhstLih6ahsd72xE/y8iZGip+P9E1rIQrS
EOdbO5H9ROcXcKy/xhZ9rBWingPeZ69EtXAyqsCeSWQP7Qm8+mQNwKNwO6xqsCQ4w74D98ZkiidC
6a+iwpgqCD9ko4e1Q28yvQ5ddN28bKAPkJP/ojfi2Z4dCNJxqj1OrhKFn9K2Oc760DwB9gUN7Ikf
ieIE5SjahMNobGtqPaqhqKEEwJqdro2pP0n5TTBDbHK9f2GsuxGq3/Z4xvpm24ggNacbMaUo6eCt
P1TpXrZyN5PiO75C6bdC8YM0oB/Q2fYUpFZq3eMRw2+R8o5RTUfUSBKjDEsDvI/XT+6F5ghaTtBy
sBlq7mg/fQwQtjyBvE3Uwflcb+xK3+aWsVKevnCBwISN48mYZdNltV1JncgiZihPd52fxXY0gTQY
dFWhWmUkukCF9MHUItyN6NBBnMGZoXJb+CTeoq/uib6DM946oDbrGr9NHR9F+ZVdvLhEhE3ignvf
Qunh4y72VYKqa+sORwM8wU2ahdAIAEeK9M3y7fr3Mi+aAuE1bmTcXVCa+mjKMCEDgc4nLg5ME3St
Hqg6fnfSEpzfc5ahatVEDIe3REvAA0rbCsvGRh8xQ/lhtBLQ33QovfWpeQfBcBrgUR1HeKr3AYRs
XjjYTW5sheEoilS8QL08t9sbvOBQji1mIEBliXxWUZSv5WyCL4tSVImzbRoPBRpCZsA6lUYAOgAa
b/I1WpZPrrpIgxZBPleAwqoMaRCVbw1U6cY16cxPl+XCwOIrtsOQ23zC4NYEvRiF15fnFpt5NNYI
bi4uBHqO6HRhqBIO+/ETcq2slBgxElM7ce+zuUTaDX+97igXFmNCpZIgb0SgI0vYikvHGb1Bjuq+
rjayNrZZKXu/7VIVXDd0YTUmgJowBVZy21r2IEdBhsqgHTgkcvvQV3XAKmstYft0rk9aXWc2Fp++
FHHpNh1soB6L3DC3Uf43VXGjO/NLT8k9Xqnd7cxYhv5rGuD9tzKe+OnQLewvPIPYvVaaCvad0nog
eLsadRJJ3XluXPF0fTs/MzAtbC3eQhWfnSmtenw449lJWtyhtV9kv9Nk3BnpsXBfoXngYX4hvG73
0mdEi97988hwwTX/0SklSo9JJmE2H6dHmjS/HZb9exOUWKaBhzLY5EGM99GEMzhjRgq8mmxp/GTt
zP1+mtP/0cjCVcRUgX0AuggQ4DNQmf2Rl/+6Tc10LIMBeEQpxM4/4QlqC4qfGOI6mgKJbjuCr1AD
gsPLZns3GANfOcgXPswHc6fHzFkKL8xKsmwEGBIjV1WIac7C0zktV47Yae8/PIlOi2IEMmIUSoK4
rj9ayWnrTD1Dz40URdAnX7O09no0CK472ac8/WQFkkvYNqD5Pik/Tomm2XbCxyMaruho7LWiCaq8
9lTThW2dhvPaBMWawYU3lHWWKAhxgTZBvxEVqOfc7z2SU4W+FDdBWZisMEBfCBR4prsmlF1sZDxL
qCKlbs+BLD5F3WeWPQn0Dxr9N+vEv/fyczv2Ygh1dGwhtJOKTEYGH8nOT0eD3vL1j7VwPAaVdMt1
QDIAXAnKhn/KEmeOV6BH15O5l0dp/TYx4gS0/79z7aWFP2WhMwvoxTao9dggu7WNb2nVgYlTUbKy
jIVnn4yAuQATEhTBTQeA86NnE+EOUHyS8lhNtoekCiicwmPmvLKWxZf/ZOa0m2drqdMJb6V8kke0
xjyd7Zm9BQDXE9rP619lzc5puWd2bJINVq2n8pjYoyfQO9JjFnBjM4105Vm9Zun0388sJSpHYbbm
Eny1BlpXVVC6T3b+e07XOHguONqHL7SIPR3U8tK4HiRCNgvnTt/xcl55g6w5weJSBWClMkEHIo+l
hs5pW/hznPuYnVnxtbWVLJLzsReZS4kC5QNIr3P0rNDCvf75VywswbVtGndgR9a6I0/AA0P3c7Z2
EyzLjUtPXk6dz2aVD7bVyD/UT+pNPqkvxUP7S3ytD9ZDCxQbWFCLIN8rAUbPeY1OaG2BxkevsxVr
mGjgDAko2Cv+aq2JQq+4wlKFVCjXGo2TNvikoSOQA1xW4eVSF+6/fK982sfTSs/OzzgZGUg65lOR
WB1YN4Upz//ddfPJxCIYoMuLRKvCZhHGfVHf9hK05P1PPf79F16nQxWaYAYbt/fyhJo5kCISXmdj
0tYyXjVnJdacfsFZ+vHPQs4MLM5nkQ5GbJYC0rCO+97Z5q8aIBMy2vvEEL/zzpYrx+iiE5zZWxxU
qGnZWZx0EgtS38Fh84xu/nNOyfb6vl0384lmt5XQZEzZ6bSC/8Oaf4HaFJOCa9WH65v3iWc30ZLB
lRJXD82BWpq+5frsF9NhSiUAIGtw8ovn0zBQwLBdHfnMYudMMptNqyWIDuyXABYvbR6v79npF3xy
BcMFDBodQxBaL3zaynilWrSzj65W73Glouun39GGQsMH2ptxQ9sQPFjsKQHQ52/C95npxY1X9jFN
HA2IuI7b97RkT5mzZuKiR5yZWJwkA+y6rJud7qjmImRCP5C8DKSxBgm9/JX+u4mL8wRKTlq4owRl
4LA12+S3hSb9ymZdXAm0W0yQUDEbipMfw1sHWC2KPDPuuvGLwMiKhO6DbNaQ1ReTEEiBnx4njvlp
1oNInZtzjewN75NwEOWDfhJetex8ow1ACV53vYtLOjO2+P5mqxIXLWKJwW6ArGjmd0h3mi9/YQT6
oBaDFgh0vk9/xNm14LY6L93YmDBhzTfIRzG4cGMOK9OtF1dyZmSxEoUhs6LjLRr4IIB3K8hW1C+c
x9H1pSzZwf4J22dmFt7cGD1IuGaQGWCqlT3oEUaQt9a7/l753cH6Pvvl3TT6TQTx3A1dyeguejjk
M1ECPZXRlkP4GNeuFDA3KAkxDwhcLwGF0fXVXbZA8X4wMXlGluyeJVQ4TMfBGWL6VhHDg8OvWFiO
5vyzf/Z/TRgffaGhRjeIuOnAtmd/4z+h3xigUQYawerniW8W9B//q0Xzo0Ww6Cap0LBt1lPyWICR
uA6qL85zsQPKb+8cyCHdXN/Fi554tsTTLp+5ezv2eWFUyIK42XspuXG0H8T9cd3G5S8FkhgUVfG1
Ph0pLS7VBKTWsU0f8u7JATvj/2ZgcZwmqZAnFjWOk3yrC5B5vf7F78eMkclMg1jISz5uUtI5s171
43SkaDxxSGl28m9W4CJ/gx+j7uIuvnuMGVhXzha448c2QPnKn9qVXHQJ4vjHmc9MLL503MQm1UyY
0LWoeFN24GzKGxvap34RauDHHJzNOAUA0Otgj8297qFYHW666Ahnf8IitnbuDDQzQFE4sveU7axs
7dJb6vP8WaQOOMapTupA9XSxj7UGDwR8CufHG0FVE5lVxCO5PbGajVYExB7o4QHjD6GCuVZovxgt
zm0vNpi7rCdCQaxqjFot1GMPAOlf6FJofgFQiEeNwOUR+MR//nvn/DPBYgC7akN79KNzFpkh9Zak
3bGb5RZIiScnXptVvrytpymZf2ws61nA5tHc4lr7Z1s5hPW2/cMk/TxyQQBi7w3qxwd5y2/XpuEu
OczZ2pZJDGF0TrsSGV/Wxp6NRtlkfLm+e0vO2H88BvxViEsUvcFlh9UQGtOKEYV1aBrtijh0NjQ8
qajh9m9cfLZ0Wz6A9eeWrg5hLlsJ/880ql6uA/Uf/c+fdhZ7qUvGsSItDj3GCofbODiNFRpBc7+G
qLm4jfS/hhbpZtcDIYYeL/RLtFtSl17MxEr8uphq4Fn2n7UsvBDS6oqDeA1ym9s+hHxS1Pvmtmi9
ZgzT9/6HvUFMCbXcS+Zgfs3eVz7ipUfJmfVlpbLSh2LGJBICy4Pjn8h4qD8+UVTKpTdjkClyMMeo
AjvzVb9hX7Ng7d6+dIue219cENM8sUFzYL9qXvgAvLPzXLlrXBJLvsalvyyJxqfCdkTDkfHEt/HG
eclCANtAMo7JH7ZN/uc1LUIpL9GiLFPeHXU7w1DUe0qA7VaJf/3TXfxyyLXRqLF1kD8t/CbHqEQJ
HhH0tThLvNZONU8YMfesZKQRuL3u+yG+w6jIfkxNY8X25bD2X+NLQBtgprY91DiAInDvcyCF76ow
D/CMde9wFL83O/PNANAn/JcUE/98yNN6wakMsfmlkGfVYIBJ9LiKUdY4EIG4BozLwVT2GlPHpdID
qkIWNSED7iITX9wN6PS1Q4e2UcfvCTVuCqClS3KPWbAbyLqtxICLUQaFfN0C+AHwy+UhyF1SVNzE
IRBQaRzoXWHZj9e95ZIJClinawOaByDiwicp6DaLrESUmXLhJwSs98PrdQt/4C7L+ga1gTy0gdmG
cvvCRD4N9gjtRARliguBR2kU3zDdkw/A/kOFGVfByppWLZ4WfXYNqCxn/4hZ608nna5hkwbkddwz
bw7L0D3+S2jjH+eDILsLSTLnD2r0o7m2AwObU54Y9XmxsfMGbFb2Jm21euV0XfxWZ3aMj3bGss4T
fQZt2ICXU5151bjyvF0zsPhSw2g1FoaI0a2keaB1XpylwXVnuBTWKbC91ALW7NR4/bgECwdYGhKQ
lil5Jp3lDy0Gnuaf141cioDUNaETa2BQ3F3ir5oG/a/sD3vPH3IBsVWRHtLDWg5wegMt/RoFDaDR
CZDc+jIUpNncT6odMbUpbnB6NnrV3evU+Aoip5U4cGnXzi0tXmN1nROg2EEwInm8AcL1Xs567g3p
2te5eHDODS0+D9ioegA+JhCNQCESY7OYMar2CXTvrY221+UO4yMrDnHJ5c4tLhIpO6Z2UWYSUO/R
9TR38gtu7a67w8VbHhpApzCHbBRu8dHpjLpp1GjjQ2FSuQG30q6O4oDtmB6cCOvT8K/WdGZvsSbV
urNBJewB8uFzG1Qn9dqSTpH/k+8BfQTUIB5m+PfHJRVUqMatG5yjP6kZKEG/zBt300T17Zpw1aXT
ZJ2ZOn3Bs2DKazWKbuqAQtsk235TbKaIRt1m7QY/bcq1FS0uVrNgWSLGFuwzWROpTOk+rtYSk+Um
87ok28o6qXauk26vO8dF/ztb3eJoxSmm3TsdZkcq/Ly+S9bwi5cMgOAEsDcTxRqU7z5un15gSK3K
waoDIbudYUBZUWrfrq/h4jv5zMZSQ1epTK8kRiGPLqj/QxVOGEKmUK7G7Jf6KcL8ERooY+IDPL1i
+FIIPDe8SFC0YsAk4AwavnxXYyzW8Jzf1T6PjNfMJz8wCIvKgPAxEV76anPd9MVt1QkB0E+3QUC7
ONOyYEbt1Ck455UdshjjCtoAdPp1IxfjISAU/7GyOMl2N+qiMWAFty15GzZZ2L3TwEp99Okgh6wF
GFS+bvJSqAeBGTule8BcLWFJkikG9jnwqlhJ9WOMMSkJYoknBtnulTvlz1W7PHC4iJG0QOgLnbrF
gVOO684OiHuPja33AQWsRnSO64kanHoJ/WrrHZi5hsBh6Hl1ir+pmj1nGrBETm1vlUODhiuM/zf7
XPXfQbe0ZXP76lan0atObNqhf4vFvszvNUx9WZXmZ625s8rkkHf1sS8YsN194xk8DuacvWPw6muT
xL/UrD9kKWAkuTl3Pk816Y1p9b2KWXOQdUUA8scYbAIqE2Td/ejF5jD7pznFZjMX3YPIMX0satp4
Pcz5sT2CH4FVoa7qXVGkbVCZFtIax3l0nOqnNc2bXkw7wQQkbYS2ixUGViWDwnzdqsMozbsSs1TP
Tdy1e9ImWjS5kxOYNQgglDm1QT5i1M8sn7O6exKp3kfXfeEiMAEuYBkOHnKGuSxEAWRXtWAaH/6E
Xgw+6gfnOPxIQiegqKPMoeGpA8YPI+0ZfKFr0I5L1k/ZE55U6EYxdwmQ7MB9YFGBwK9t2UO904My
mLfkF8ibI34ALcKAqqYRtE/pA0bT1lL4BQD2lFPbSKnAQmW6OA7L8924RAfGWgORjGzCmujRIKfZ
a7r+gVfJTdmVEe1yv6Vl71tkLQ++VMJC3Q/XqoG3pAEg/8egXZIuc3iGjRdRH85Rsh0e8GD5Cmbb
3YDRs3TbBOJ22q5llBeCGsziH4eg10yWQBRCpGWR9ETTkwaGM3koL6+c+ktVJagmO0iM0cQ8RZmP
K8tmK04n1FaQ4SkH1LmhDFLf+lpt+tdsM0QVaGi97g2sD/8fGrx/MuJFyPlg3PhoHGwYRFUoECBr
qd7c7aBOmlL3JyFOHjWb8pD/tscA/Lzz4SQdUj0nfhHEj9DY2rCVZtrlfQDxko0BBjAwLQEeGOyM
83HEVpc38lu3a94mlLJu03v9TrttnjtQ/fokMm6qoN60/z7lsA28FNEQBcgQH+HjLrC47NKhHPEJ
mlCikRdXa3WtS350bmGZ1OitLsGRMhwNXnrVPAdWv+aqFzfQJAS9UPQFAFxYHBExQgKtE+Bg6gLy
274/SQHNu+xBC+MI4lm+9Wb+NkDYDWHuNRc+ecnSi06NcXoyj+mahQunym4cMcEyWGGe3UgewPyw
yR87r4q01ZrdpdwKlZH/Wlv4rGFg2jqbYS3+MvyeXjARGqQRGHt34+85bKN0v5YIX8gAPhhcbKxx
wmu1CganWETcOGogz2nLdGWg90JWb0NGEaAWg+EULOs+bFYKxCk2OFmNsfJE3md+IqsfRlzZAUaT
U8+uhd9YMkxbN7x+rV0yjQqajU62DqGLJa2y5AMjNdfn4+jsChtUEOWP0f0/zr6sOVJd6fYXEQFi
EHoFanC5bOO53S9E292NQIh5/vV34e/e81VR3CL6nJd9dnhHJZpSqcyVa4FiAT36GfuU1sFIHq9b
XDoPpxZna6g2eRMMIR/9UX/LoWWs62tJ16VFQ98YhB9QKpvKjednWqZNUtsBq32z0b1EokxmokK1
No6FcBtdJ/+xMo/zO2HVSq8Eqo8jCa7wLw76o0i+9pi56xP23WE9P2PwTdPxRq+cOXePuWaIPMYr
E546BcQKJT+5M36L3gUpFar15Khn4C6M1qDLiwt1YnYWb3dS1hP71egbI2KvtNjSeDWu+a4tX4wN
ZMs6uj80pIlma6XkpQ1GtAYMf218gJbdC1rYa5ckkBuqZVs5NoTztEh5rSiOQVCM75DK8NQuLR0q
6UcQ139oHDM3ZpVwyGDeDFmrbcpo/DUEzS4gUbBSZ150QTaZAkEQGwNiP/vgsFW5mk8HxnSCYDN6
KKc9fusEgDEwcSBMCtbMtfrL4lYDyzFa/AgyDNbsfWWm6P0UAY4MGJWPNv+jjGC0MF4K/nF9py2u
OKiOpwYZPEPm4DejERGNR4HFKKGmTLvibwQdn+s2Fg8nftr8bh+8aPWgWDtVSowlzpID+o5fDG48
tPkak//iUE7MzDbvYJYDVROYsQvzEKf8JtLZSnf7monZTjAoaAhKgZ0QjuC8Y09ht7bXVuZqDre2
s0wQbmQjxL6yDSmy8makqPmBNemurbOtGoVgdcrs57BmDu+11q0GrXNpogxe2LUbpalbp6z/UQz0
+zUwkXIicGUUhYTZla+C+qtPNHX0cxm7QfhqaPfd+79vEmZYiAbRsYPbaTa1OSR1CjPNJ9fzkOJZ
T6p9oJcrO3EpFYmq0X+s2LM2ljiyUHPvYKX/Yfw1jyEKjuqz9aPxp2TCWoy2tJYTkcWEJER559vJ
n2bupBwh0oO1lFT1QFazkepXYq0AmRe2pA1wLGMT2yxQIrOlsSo9yJIYLltn5DHsu20pwJd0fW3W
bMzu77gBZU0Xw0lAIWiTss6z6pWDNbmz2Z1wNopZ0GW2NslLsCv7wCvwunWTVNy01q3e6jvb/Hl9
NAvLYhOTTBVEkC9c3D/gKwwCpNlHn8kMvF5642RRVe4qCGL9F4YoY8gcqAR0uTMfrugpcsShCXQn
e7DRtEezewX/uG5k4aKwJ1AsEELU0JEtOI984CFy0vTx4OcNeK448yJ2V1ZgKevfrhtamjaEjIhF
JtgM6rznhpQ8xaONwwcUTQ16oNTLe+rIbK2NeM7sMfka2zYsxHB4o6Fpb7YVQCuX2yCAGZB0YaXX
7OSr+ty7ZuESB6WCta29NCrE2QaImgHkAxjofFRk0larbaP0e/rK235jFscxXANxLZ2fSb4O8f40
qLkjCC1btEmfjn4C3BTNEq8yipvrq7M4bQzoeIARv/Ol00BPnI3gAN9SblS+wTXbLcY289Blb+F+
iH/HRW27kHXy0PZ0B14x2w1N66iHAEhe/wo6eYL5OYZSEfJl6H5TAQg4/wpZ5y3iYzH4ui5B2aWH
w26wrScbgsGbWon5jzJCWlUH9RRpgy1Yw/C2wt4+JHnbbjpNwb8zKwUGa1Ce9DjpgHGz2WvagrAj
L/PsL8UdZ1F+Q4HHFkEY3BpD1exzKcCnNtjarVlyFX0I9idE9XQXuf/U5ZCb85JSlo7G2I1M2r3o
rVs2KhsCRbxt1bSfXTRmu9pC90Ic/ejiDpxdIM51aFW/c0VujNB4SAO+VQLlrk3anwAb7MHkis4K
0Ml6hWZAFY4Vjkayp1ggbk6C3dCj2K6YFAQi4Cx2gpziqglp7cW9cpfk6e8iB5+bGm4TmkFwxADN
rBX8oaUygBO3uwsYRPiuL83lRkfKzsIex4PTwB04u/lMxSxIOcAZmSxwRlk4otfA0rdyi196o3Mr
s/WPY8PkBUkrn0uwLdqKS8QnpntTD2sNB5c3xrmlaSee7PeOK3hAQxcV7ePGX7tpHgJuN6hEjE8Z
rUd3NPMf1ydw2SDCn+nZbFh0dsB00PDyEJefDwZRR9RvsWAg7xlBpfuq8LXGgEuPgdFBkgoE/XgG
XngMKDEm7WhM0NaJurllYLaj2+vjWVwqhtrl9KpBd81sqWTZJmHO0AE1guqwS+7ztHcEq1Dxe7lu
aHEsJ4ZmK1UH6sDADQjMedhVbpWMULbU+Mr2XhvNzI+DMAtsbrYOPy6VzZB+WuC+Vv80xRo52dpg
pr+fbLuABKNRlWh9susndXgJm7ULadkABR09HmQ4sLNliUD3K7kOQFA9TpTejjD+veERewvtM//P
wmw91IF0YA0ABFU3nwphPlmVfLq+4ou+5sTCbDEsDSUkNB4BN4VKkKl8SAN8RdXzdSNrEzVbCXNQ
Y7Boo60lGcs9Lbtj26+c+KVhIFFvqtO71aLzIn+UUlrxEJ0EY9c5In/VTLDdB2ugjzUrs3GAklep
LQ2TFXeZh2Sf3cePQbUGll/IKOEI4mlFAJXRLfTYn29chVtJASJrAI8HB4hgF83CA9AlO6iruXXi
TJIYoFBP1rUOL9cJXoxSg1jQUpq4GM4NF5xao6zk4Nf8qez/WPzz+j64nD/8vm0gV4JAARHHLACG
pg3qd4IPPonfDUiL2yCurPlaCDclDy4CmxMrs+RC38kOjfB55UfsvuWKV3Bj19WAb9vNToDqiLJo
JaJbHhfejQbuG7wgp7+feBolBpd/xYFQp2n5RJL8Adw9z2NXrlRiFpYHSFXg7NFSh8WZJ6IRniDe
qcDODEHWLeZuP+ZrHBXLN+d/Qg99tgPCJDJSIMJ6H1vBNYLurZdNtCuHNrq5HbO1wGD6tfOVmu4a
EMsQFdscsf35vI2ZWYFJr0Nry649Vrt2r++qm3q39rhfunB0XUPMiI2HKtZsUCIP+g6wj9KHE3f7
+KNCMlaWHz0K9Nf39+UCYTz/a2jeqZDabdYnVo4mjOiXrAvwX739FwagdY3Dg812AdfjdVVlpSI7
cB0RbwgPhGTedQuLSzLJkeigEUOOYnYfgOIuG5lm9b5WBn/rLr1NmXmn6N2n6FLNadvox4i+cvij
TLrXLV8eIkzeieVpck8OUQr4FpIvNpqHVegkJMpUw9bIPlHFypW3gLwGtBZ5KwL3CsTKPJwqerVo
gjAqUBsA4bjbe/pW7vX3wnLpfX3g9wl4HT/6n+J5DV63NERqwygxEcddQDr7ygjSPILsRF8dKPuK
ktyNjZU9uLTZQQCHVzlSc+hNnJ0plPlBGCiD3EeS0IUwHvjXi6c8MF1qQ3ni+pJ9X6vzA4ziAFjb
dBO6PHNgDAEVvdHU4EDkR4nKZvGrKe4tN9pEO/rYWk670XbGi7bLjtWxeCFHa883yU7zr3/FQn0V
eOKTr5im5GTnROgUSIq6nYbs2nf8JfajfbrV3pUn/klCT/1iu3g/vkbP1V6uJMMWjgtifgNhBz6B
XXSaMkMvU9SvGl9k9G+uQZMgaCLNLQrrVVUS12xT4kLOMXf7Klk5qd/F29nkn9km58M2tNRk4C4B
dyIqQDG0LEJWfQUjHENivZpxDan4Pn0x0sJwaMMHN1CtYVe0+pfFuqc8LD7UDMsj0agGkSCQ2gVK
5owiSNzWKhMXq7qNivG1pfoxHEEkHevgdjD6jRIU9CYC13qq1h+1DvoF0Q5rVTWy4EpR70fdFRyT
Jg7MLLZuoVURhTaqhOpuqphDjP0PaLv2ts+/utabmmoggnbsflvvmRd9WJ/N7/5V+ViDp5LLWALO
7uQzZnMciwQuF0LNuKHQiBKJm+p+uAcGw+u3Ori1IRPvJlvuCddwyLY4MvBRuFbjBo70GuI0iN0O
yW6t4LRQ5Tr/qpmTFnkFuYcaX1V6EEJwIWfig6FeoB1uig2LZ5CtKy/XD9l35Wy+25C1RM4K9cAp
r3i+21TRNMyWZu1bTVO7+P+PAvAMT4t62ykN+Qnxi7sAlLV2q3/GbWz5eVDdhJQiJdNLz7KDHwJS
RZ6egaE1LxtAIDP7p95pKiLACOgsU93lVeqrybgv6xbEASCmN0HEw7MK/200oLO2kGBT66hnjObd
qCMR03TWLlcYdSIT+bGuaWOnq0MNhJTWLkvCd9lprzbYy4MUShxMz7dwv8gtQbUm69XcyaT520iN
Q8TrJwgubnMDUhBGMexB02TcmVn5M1STm2LIPnoLIg6S2s4ArjBh8q8wEsXGNMfKaWpl04cJlDxK
bV+RbI9OzEMKPsqN2pTUpWFnOtSqEa9PrA6xIU0HCjS/hK7V7xRWHQg8phAMqcAty+piQ2vA+iAl
5WiFkUHKY4g2eVp2D0YD3v6kGNAFooCCMrTj+n+4p5Uc8kaksb56FcCcLNM+u6TckNZU9qXV6VsU
O3LQxrIjBCx21zfFwn2GPKmF1mrkzEFsNr9rmi7pwRyA1EfLPaXQ/0Kn/GhLeyXuvTAD9ArIDhga
e5APuwCwDpnaj2osM99soWRAc+nbafWrlsVKteHC50woGRX9NxNM1ib2LE5kEOEYSU9SHx7f0S1s
ELpi4RLWhQYIlDPAiwGMs4nI9/wUpXkgIcQiU58+9InLcGNm9zRzSiCrjIO5lZvCFTtxzMlj8MOR
L9YXJFG+0bNrtYjL8tok/TtluMn02rPm1GcWtGt5begJrm76gCTpwboBb3vjTYD1wB3X7ujJUV64
jwmma6qQbr/oOgPOFDobiV0DTFe9TeB4CP246DT3hheyCg682DB4vlILtUnUWACbmbebQLCSqEB6
1H6sMs/guIoh+dX/vr75FwItjRG05CMeR91o3keXhBrta0hw+MCdblFueW3JGDmNpbh5tspJdLE1
J3FjgCyBbEBIZ8yNCU1wNnS466VCt634UcX6SiSzZmH2aq6A5U2zEBbaPHatxHaK7Ob6hK1ZmO39
sizqANJFgIdpez14h17M9d9fWnVsZKBhEV3jkTz7/SbTmiHpKbYYg1p3G92XaC8babTi9BaH8b9m
5o+8igxjIQxEJqnebKsicKOw+a9GMqWxUFXDI2XmV8WgDKLiOCw5edMQTrTGQcYv12drIbIhiJpt
0wCyFZmz2WxJElsUnPW1L5t6V/a2vmGEArcCN6CFv0QO1FKqZO/XjSKRcOkHTs1e4LKykPIkl0B/
VdxjEU0P2Nm/eU/uG86ESxp2Q2N+05Pglgg9da3aPEQC97yaolWDdzZIM9VBPUA2Flgem9+xLkkO
9chu8zS952gD2hIbSqQlL1xN0TZo4ocEXVJ4UTfaThvZR1OCHFGJzadSVi9Ki4RNxXbUah6NcJLT
kZCbAbMTOD0OJXoLqi5tNpSFR0VJj5DhQh9eWalOGEBGsjNj1Yks8AGpCZCHGk9BTVZAoIuHHm0l
Hnei/6tXyptMK4Ch+CE1Aw9M/8coQfFMEhY6cWSWnuwKNO6MJvIThQ9So8eo734rlXypCsWPmv4l
JcFj3PcH0Yv9WLL+RUIkSR+Nu1ZA5gnqeC9oFESkxbXHlvdQRYlJ6iKYedFbVeAV0O+7zNrrbXPf
FdEHsdt9oRZQc6zf0CE8ugzCPdP1DRmk8HEMx7dQVw6VrLcAAX0y9BjZIofkWxDeW2ZLHRUBiNNU
xm0XVqbLka304qDbRbF9Z5RFBO2++mcapk8ag7ajQvofzFJe7TBsN6XWHZMi3VhjvjGhaph3zHCK
Hq040Lh6IFbyofX0TozFRgzZPaZ3yzP+FiZgOmY1Sn260FJIQdYlePoJtNUgQIeFsm87QLDcIoh2
CZFHO6cIxilNUJ5EQr4I2FugCHMDaR0LwjvkyxytrVAQXya8Rqg8ukqu/gI3vKc3/E/S94gkS2Dl
y1ze5GPZblnNdwakAQEjtCoHpR7hQB3qPu71DQn7D5YNb03ZPqgML6585PedCq4eUXBIO0UmJmC8
zwwkOuOkfKZJ9Wj0yKq1/Vtd1R8KtT/Nsmg2YWCBtFN3E67cpzKEdljexFDgE+gK0rDfaJs/gsDk
WRODepdkleIOrf3JQgU10KQFvCi/sxh0FHR04DhZzrRNnat/mZ2/QKTtjk5A8TzcCZJDgbgtHtBH
sQV90a+gE69NwHdjrG1IEmMvicxyOSAWQ2bfg+nRvE/DGFKA0OB0kiC55ZG+S9v8DSjZ0GlKs/bs
UN0Xg/mjGjsI3Rm1ekBLgMeLLHCSuBhcgw7PqlYgNCYvWpq7uaZ/Ei2DJI5QENDpByGRjssqS920
Uv+yc7NywwJbgufqo1RRteMyzMC2DiW3PAbdQEr6g6YFr1E03A3IgRmD/cZauIpYi276un6SRD8Y
+biVtvExaKJ7QHvE3whPaVcDJTdYZ6bXcfIOBsbfSphrbmdUlYPHTO8H6PCGmFT8WFWKseWjVnh1
o7UeErzQmgl66zB06Q8JkJxn1GF9l2jyA4kk1QO96whxj5w5ejf+qRP247rfvLhzEKyhvgR3aiKC
MudNFkZuZQ1rSunXNv0J7rD7UFP/Pcg+MzF9wkkSpa6zrgmqSvosBQDBKiB5km5BHbgCpr6ImjAS
FAEQXKNSimzsdImfmMmyXsohqBJftUEHEAVMuhZUxkjXkq1ofl+ftgVjloFeVqTcpob9+Zu1I2rW
ortD+HrYeVKgOcs03cKsoVy6VgW+CD7QeWOgGw2lNJDE0XnNJtJ5R9E+IHzsTFw+bsqeAXrYXB/P
wjY4NaLPgAH9kFRNWqrCt8u/rPgtzH9fHPw+8lhIZmHa5u0Wmd5C060chN+oP+GWN53+GSm/Q6Nc
CaEW1+XEzvT3k00QIoWtctC9g1Ac0uRN6onIl3qyiddaVtcMzQIpPexZHADQ4HPyliTomiaPo+7n
2kpku7T4EPyaaC5AgaTO3xsSrAaFNKzYr4NfGhjuEtUpoSx4ffEXxkI1oK0mQjuiozR4PmkAB4RB
ZofCB5+ZY+WvYRlBdFjbJIayss2WLYEPjFrEQvQ5mzXE18LMAhZjG+QeMfJ9D93bliNk4em/miKo
/SCdhBfhVM+Yn1CFDaxVLYSDaXPQcfNS46CG95G5Ro18MSTYQar/u4MDLCHzd7cYzLTX06j2Q3EY
1ecs+AOVRfCTrjWNTVMze+aiToFEMGB+SPLPE+JaErU1ujgrvKJypwVqFboaFkKVXr6l9Vqqf4HD
CSA/dEp/t1IAtzjty5NzVEC/XBoSFIvoDTtqe2XzZe6Ar79b67NZaO49NzRN74mhOmvBS0k5DB3F
U6Zu5EHspse7Wm+Gl9Idbtcav5bWC11LbGqqQDPnHMFoNgkydEpQ+lWegMVcOGHInWFKuSZ8pe50
4VSxNUykldQJkXmJMU2afBRmyErfzsCQVrOPKl97zy2NBllkC1c4mxoKZ28t1nSpOXZt6Y/2J4GI
cMEOIv4V9db2H10EhnJi53u/nCyTDelMkSVdiQZ6tHhpP4kWHGz7Bvn+f3XgkyG0s6HpAVv9AgEu
U600WV+WfiGtyANu+iVHxRpipxGUpE30gFwf19ISWTb0Bac6MSCTs/mLigHBM7KafpmRG4R1x0jm
KyPSl2xQQC6wRHCu9hzLqssKmeuxByoJLJRQRAX3qtByF9HKjvTSckyZo6sY6lxjVt8aOXnieJa4
aV4f7LFjTjzGDwNIM0zKdwOylHHzy27q7Rhp27Adjkwi8Ijw30a2cAPIKUMhrnNZhXSxEUIvetSQ
zU0t7Y6FSHCTzNgwSzRPWVaQlbaFi72IDj0N6FMTfHM6UNUz515JGQJNasd+W5Zv0AkAy6egr53s
35MQAgjXF27N2Cyp1Io07Riy+H7d2j8CpvxlvXwo4v5OlXCK120tXMIYGJC7KK0i+fedeTjZ/KIT
qH3hzejbsbyxgZRyMwTKdV59Xbdz6QynHkcCDDzq1RDBmF/EdaxGwkqL2BfRCNBuXSpeQhq/SXFr
ZcYAqCHE3mkwPKAZvnMzS2ieEbYfFeNQkRVi5QZd+BxgQgDiRXcsmHwurpyEQTUn4yxCMSi9yf3K
0fb9vgBfS/8rOawzsy2eEyQ+VQ0gFCBUZ2dRr4VCmgI+hoBQHMfJYeGflQleNIHx4I0Abt0L+GZM
mYSGNphvu0N6Y27rB/22heAnHmMbZdc+la/ax4rFpawUwGNTXR5N9Bfd5ChvQDA7B0LE2Nk7dQMd
0/1X7/abwUsxhWuR3OL4UDKfqNEgnjLHH6BExVNaWyC01DyUCBxodK+chQULiEa/9WCxLRD6nN/X
WlvqujCA45SQiraOOHjXJ2zt98n578NRRNATxu8HUeCZ5T2k5FdGcHGaCTsbwbRiJ6c5U2ky5uk0
AmhZNn0IJd+fda6veP0lqB2QEja0jQCBX6C+5aJHlxu8Ps/HG6kitcO1j274VXWqKw3jldhP5YhC
evpXa0PophueyJE6gRxsa6UrH7M0qaffMv39ZMh6b2SI8XCymvSzbY7W8PTvi3b6+9OUn/w+uBRo
H3Z16YPDzqmRgaT5SoPTdPZn0e/ZbE7XwYkFDX2JncZgwWLBPbqit3YQfalm8TUkUH/XuWuZqJOu
qmAtcFCAcsNgNoJuBIsXrFV8iEotyiM4DFA81X79UL2OIDS9pZvw2LvKrtxl0XZ4L9AJvLJmC70c
MA3BL0D/bAN36myfGubISA2Jx28aVTZ64s7cQE39JjkohvffWJsg4CiDAraE6HjmfJsmZ1XLCSTB
UWSOoWoutvi3mxGFpyllaYzg6KrsLZLXG42W23/eP2h/B78IQ9XwEr00KRJbepoXftKN29yuNiwJ
vesmFk79mYlZvCBt0YRpkcIE3bfy0Rh93q/UVpbQX6hBTpcLiFqMC0LwMK1kxoQE+utQ30D5tnxo
XuOH6K4CGcNwJMfuGcJcQFCskZ0v+Zozw7PTQcsYfdMm9NyTI/fVN7qPesfMv3lU201z09VQ6e7e
6+7fPemZ2VnAp6hmrZqZKPymIp4tUTcfN102rhyEBed1ZmW2cmlRl1VixAXyOGwv0RJjyWZlc0zz
M/MuJjS6gH61gLO9yBVAaiJTwhiwvaB8MpT8OIq7UpiPutq613fh0lg04K+R3rbQrzd/VmtGUOoV
tET83Ij3RR1vomxlE05zfjEUvGeAagC+H8mPc0dZobbQmwju0W7a3o19fJtouWeYIEfO0SZcvP8X
4wHbAliC6JRznfkotTUhaTTgVKn0XdE+VFOubLHFlZlIKpD/xDLM32d1UpGOp2Hhp4qNKtTfQbOc
6XXElT/XR7JoaMLwAuiP4PsCaF1YqqKWCgCUNkidghdT/xkGjwm0ba/buURHEDyP0HGK3Aqa9Kz5
FqBFlcdtOGaAn8n7bpc8syfV1x/1g71V9wZbMbew4RiSbfr3dgC+ZbYdSMEjDo33zs867S/LQEOc
hcrK3XzhWvFqAQUMNjS4PnFRzWxQNU0THa3Bflorj/qQbEUB7oaJsez61F0s0bcdTBrEAVVizd/R
pJ6q40odg20u+9Jysie0PCha99fM25WSxcW0zUxNfz8JN/rBTiyTl7EPcr29opibPk1XXgaLswb1
ayT1ppL/nNzD7FIRpraEifhnTr6MAJyYqxpNa0ZmvlPqUu0VCID5ulE5oS43pTrsabJWorhMF07z
hcUHLBi8AFib8/lCOTyLjUHEProad7okE1NkhkYW2oKdQ2QGyLw7yyH6wFEKLYH8Tvt/3ejfXwD7
5tRfYs0pLEhJIYaKWq8vbetelbEX1/Hb9f23tCmQ4NXAlGrhAM8zh8mohFk6JNFUI9Gt1omGr+sG
LkM+DOLUAjmfxojAnYoSFmLuRfsJ/hlsLVT+0PWcAjq1Ym1xPHiZgPWD6uC3nj3l+jZUClETZBva
bhuI/rFgmlMgEzpCqA64v68IvZScdHfIo98wIjsnimy004YbWrJ/VQ6aRn7yLbORZ3rIzC5XY78K
75h8bPIXmf64Pt6FswCWYHQ2AFf4XUmbT26k1ZB05n6dSjceg23KIQH7XySmNDRRTHqzYHXCqZgd
hVYZlZYN+pSY4p5BlV0O7OhA4ju+xr55cdWjqQTpNsSbQNmBz3nmd3Ml0sYBGjF+1yvgBnnQCnSm
NaGTAg9RVCvu6nKzwBgSsuimMeDr1dlmoSaI3fUITl6VG7gCB1qJK+598kVnkQs4RMHIgNQFAyk1
qg/n61NDCjFLe/iqLo7HTTZEhqfrAd+USkYfSFzt9Ar5zLH5dwTcZBj1G7SAwHnhqXVuuDTtQYl1
OC9e67ojWnprBO3n9c23MH1IaMHPT7SCE+773MZo8ZQpGBi4U8IPlYpdYa4hQC/fqtM4UNcA7BJ9
Awhizm2goT6AQDhsNEaFVifTuFWCzGVFfRel3TZN+9eGJbeD1j4UXQQd0kR0GwGGbsD3U2OrDsC1
5MoYb0QW1A4X6Yp3uzx/yCYCOAlQI6E2gqzzz4shnx7xNoh8PWEDrNefA0mGTcjC7fW5vuwdwUTo
AMFC/ASFEazquaVIaQxekgiOzax/E6usnIgiKZGn2i/LVrbxpJVbV0XstmB72oJ+ctNA3dbhtvAH
yFlqajk4JE4g3Vw959CoduE+pdNmKXejjAhXxMjWGE1vgMul/XX94xdnCTxTKBbgf8g6zL5dhFkA
cFHkawDfJBrqBdTpjNfrRrCp8TPzwwZxO2QXUGeZ6MzOzajgh1GBdov8ymI9oKXtPd4K/NjVyV0W
V1slIlCLKKIX6HK/Wl2ZO9Di/G2lzS6JyQNkwXs367I3MK/v0eDxM8yb0AMn/kNn5F81zTdlC3yU
btSVC9n6n+jR3wxMPVrBYDvIsaebRJKvULb3wh6kKywwZivisdVBjKEE0SGlOP8p3TVp9tVnAKfX
kEWgTacDmmT8aDoq3LgLcs/S8tdCB3hLiZ4qxQ48Wpmly+zovTFZ4coanMvUvi0LY6fl9DZJ6kcW
A7ArVLyFoPZ6RFaD70UsDond/iqD5K0Z4u0ARBIwfdZHrgMSKAL5OxVyp1G0CFQd9kLZ3QbR8COo
tZ+gtwDRkmbuwWDylAPn6oTSGg4tUiiZYppO0mW/mVJA8KAJ96UJDOSxrjztXaUAvZXajpDh1hit
l3wMiWPyOnaRolA3gqe3edLXv8yaq17T9AeDxsVRMeKbjPS5F1TENXm052n0Udtoe4KmOKgscLHl
gLQZrzG4dJ1RSbJtkybPIHePHISazfvQZ0e9Dm+gOzIcRBlDhC22H5tQ3WVq9ZyV0VtPCuGNffNl
aQo+JsjfIiCjnCgtfgx1eFcSa2tS5JSB3DKcodFDiLaz3pVDNDpFJ36ZFi8d0+Dja06CwWWoft4q
iv4UQnPOGwNweghURFcujqXzjqgMXJuqNvVqza/cGt19SVQh9mukXh1DrUffBBQOHGDoiKtno1cp
tPRQIPtTdXH1UlIw6OdIaLEk33GzT4DkG5FUaw9p29yFmb1PyuIrHbPfZWUyp7fDe1XpUsei5Rpj
4cK1gC9n+HhAIvDwnI7pyTtD7xVilBJXj02ircGKrR63K5HV/2d2/tfG9Kw6sZFE4Wjg5RT7QTcK
R1r9h0xZcVsFqldX1jPWaPgUgiG/p3PDNXotPloixkmEg3ApOrv8jo/DQemKYWMHpf0Gt1sdY90A
3oFVxOlj8qtMqOLniiruQVqy4hEvm/DQ04A+LUBUcHtMPMjnA+BdjESMmSAwcK2d+dBtiJtu+bNt
OOKAONnliYPjQ/8C8Eg3a7jiyxU6Nz6bvdwWndqCW8svFOkmeu8Oxe66M15wxfDBBEWV/0sRdj68
Uel4ptW4rXj+YNb3g3LXa/+KwNe1MxPTIE+2ACvSXBE0jP1+AKmuzPAAVPt/RjvMjMyWqVUoQC8C
4UcipBPgVrFIsLk+VZftaTMbs9VojIQbbcunrQBijF90399S9HqwnbHVN3IbemtKbd/iU7OL8mzq
ZoEbKUWJ4BsWgcAcDvlNcy820WEQnjhkd/RJ/wme3Y3wmnc0ZWdb9PcC7rradXKZ4J2Ne/aOR30/
jKwMX1Fs+m3yAvEqJ9wYN+L4P0TYyaa7XasITFN5beCzCKEWra0UMbZlKRpPUT9L8TwmlkPXNGMX
jvfZ5pyz8QmiN6QGVwNqsobppD960N8fNU9s+lvyYXPHfkZpJwWM3ZnosNc6Hi/P97n12bumrERa
NA12LXRXHyxQx1h0DdKydMCRgcNrDeiBKVl6fvpqA6ymKR+5PxD9xuqrvdrTh5oq++uHY8nMBDMB
cgBYIzRfnJspWBEoRTlwv6SVow4HVnzlxYovnj51vinQ324ADkGQwPzepyeORAcausIrh/sdaw94
alQOgfKlq9T5Ay2be5sVL9cHtZBZ+s4ugx4cj+pp+s5HZbUFJ2aGyeNmrIMwTEHpL9I/0Vws0K7R
fYShVACRCfAyNAPbLZv4/foXLJ0D5Gsnnma8sZFTP/8AqYpyrKuGA7JIUkCfatyMpbZJaXXMgvz1
urHFNQQZIfj10MNvz5uxOmpHGgTUkaOod1H1mtTHOvnn1CYmFN1eU5EK186c0780Cj2VMuc+LgTN
UZFTN9VgDTpyearwgkGiFjENntaXqIeuRMgVILXU9+ltOfVKNNEK2uhyK04mkC4jwG4BSTo/VVbU
hpFExsg0+RuS3Ap8BHvHBD4MowxdI6d//nVtpkiAgWoOSRdodcx3YsGDEJ3skR+hpb0PUrxkVCdH
SuK/MIMmTkh3YhMgoD3fb5RTmSqaDdiyDabIhL2g4q3i5RGs2EEAhV86P8yYQQs4LdR7UfaaS0tQ
iTYdg7Wxr/G2cvSWbse6jZy60G3HHtrdQIaXwmye7TYooA0cPZUde1ULZUfHZjfwsUVLgi3R2EGe
mkbzeGC+ZrqxIVQBwUs+vCgZ7sRYH34yFUxzTVmi+Nn2z4Ha/ilE8zbq8o8MQnZUVLxxsw495621
xWsKrT2qGjnmMKQeoP6QFiH1WztqkMWLrBFZ8p79H/auZDlyJLn+ylifhRb2RabRAUAiVyb3peoC
Y1WRgTUQiAisX6+H6mo1E5lGqEdXzWHMqpOkZ2weHu7P3wvwlNy7oODbZUJr7hkqr37CwbNf5Sbe
dzYZfKGZVw5Pb0Y8XnzAXLOAq82O1BAtaSEQto0TynwVHOh+orM79Ft9R0OHE9hd1+6q0riiLHlX
CUh+uKlEbVHdMdbom6xUH1qZkkj2IP8FLzVUTWo1yGnyrNjjtZJYAQdhJdqKJGG4zYbUA3Av/ub2
NP1a5/k1KAlbEPnIvV4ApidFjqiS6+tazbed4eCd7GYHIgYLLerODSj82kBF301mNIeBKcrKrPI9
k/GbJVTmO657nVDtXa10LSrTUoaVEOgLarWnSqT9Kqu6h1Jqr0wdkkAR7TEpuwrDRb2pazeWAQnI
Ej0o3KHfR3ApIqfHtMjMkteBK5veTZ0VRFqoX7mF45tp/GzX+VdlNNEi3tcLNaSLDuPDXpwFOB5B
M5XV9sAOdqD2N7ZG36w+P1cXLQDKgX7yqUB/hk40DfgFcFncgAFrbRTaUU+a+89NnF8VOFCofyGn
ggsYxcTTo4tMRZM6UyRfO/kzyCyhfSPUCLQd72llaMHnxs6vCrgjdLyYaH1Gtvknh8eHq9gdYhw2
QmHMZe9jWRzbod2kqrtwAV+aNry//nRH5rwxxHQYKaWTohcZNeQE9DlZ9S+sDO48uDvcF6i/TiP9
MBKI6tlFQ/X0xsseteyWDrefz9TFISD+AsMEtOdw+Z3+/T5N9dqAVAbaG9IdYJ7bAgRhn5u4uBgf
TExf4cMQTG4RqiOMvGGyj8BzGrgqX5VwVv+KGaAUgA1FFtWcjWSc0nJUQ4o8jusS1RhwOsTGc1dr
Cxv58nD+sjMbDsFzI8uRIL0ZvDiQ8tmqvldodv18MJdOC5SvkPB3PHQEzctPjo5G4CETyH0YDeCX
0kJzmDmAmol0X5pcLPVPnBfepzTCB3v66Rrl6MVEXy7KxwJyOxO1CVkhabeqtz1EhJb6di7uuamw
hgAFWak5bqHVSoQmGk6nKtN7dFxfj+1S/e7S9W38ZcKancxGyXutc6vsBuLCK/Cph7li+55WrQRB
K+9C4H9xR3wwNgt+BGV2IjoY48z5Tph3BSI56btsiSZ0yc5skdom1pFRROG9QHFOAVdAo4HsDFzg
n++9i3MHT4MWJERYCO9ne0E3IRPi4TIQJnDMFThWuBOjK7Yrd4nMM5916pKM8OX998HmdB4++Aid
ZBb1pjLTH2qRIgBIC3WgcBKMVMAzvOCSLtr7ud3BCYIE47wc1LidUCqqpVCBpls0/FO/33hBE2pB
mfnqxvjy+ZReyFHgmpiO8y97s/GpfVsCQWOipFCRMTJselRZcpSltx/r6gFS2cRHL/k3ng0g7ylf
66zZA431plXOl2HQ3uhA8oUpuHQITVTDpoeOaaFseTrjeZfpVm2jyKGTB7O6shAyfT7mS7v1o4HZ
brUGvMVJO+JyVL+OPVC8lYkG0AWCk4ujQKHGsNEYAGuzvaoVDvNs0mEd9Tc3bf2hX4i9Lo7CAYRn
EmY9l2Jhoz1Sj2Cacv2WF7eK/iXLFhKQ5zJ2cL6I1fFsAvYaJfjZUtjMyjJWoBkTMIIaBS0JjPDg
hC6eHj5evVeqm6Yr1PIgRoi2GLDMQ9XRHQ9mXL8JNV7LbjRWqMsYvqK4W6XNDrl09zVTivXnK3qO
4Zy+qK4j34xsPDowZldsTEdQEg5KArw+2dTQvvkmrqYkcxOyY4IkwxXvfe8mv19KbeqXrkOAAqcp
QicXDtHpZlULaSKLXqY3YKuo903uhHEJYtayPIxe+2hr3g3pXQeUC2TjGa0WgLM+LB1phW5dIu1R
7YqJVkHnONukh6YbzxgeTvkdMdrYF40nVg1CYLxbUhG4qGmsbAkarapJF4iILuwmlBMBBZr0zMHd
NFtp8MGlDhdIYQgbqsV8vAfj+LN0XWvh7F04FrAzNRNPaOWzztgOui49d8rkRqdsX47plvbybzct
Yy8AvT9BtCZ46GwooyNB16ACjiMVJn0r1t+zTN9bLL8lVfL8+ca7MG2ABkymNOAfkG06XX7JBt4L
2aQ3rcq/WbW7qlv7WaFLbQnnIIvJHQLrM5HwTify1IyoPL3RhZreqI2eR9zVbkljKVszG271VmM+
yChGv0gXjv+lwaF8g3QTRgcw72wiaaNKEIa16U1StZENBj5fuvKH5FC2/vuzCPJN9E7hf0AAzGZx
7FG7Nwy8+nW7svyu156AG4VwTrvE9HnptMJbgnMK6dAp53o6j5Zsml6xcVrHVt2DjWLbVkMVqhrd
DlkqF5zSRWPwzNCsAfPm2QNptIwMATGQS7rKI0A5JGnWST51r/59iCVgMJM+AILyKeM6c0JO1egg
/LBxeF0GvVndzywWmHrmp+3T5yt14fiC/NDAVYCGQTz9Zitl5kKTNsh/AaZD86MOrgbnbzdDwZV/
MDEvLFgeGGJEh/uYdumjydRdpyylLS5u7L9GMb/WYrDDjK0uANhztl5xGMBo39eP/6eZcmdBRp0l
UCGNMQyrJMeSZQ/x6CyUDi7eeh+narbunjnGuTLA+xiNP0YpDWmYhfE2DZgTUg1cq2NgR2xtyuPS
Il3c21NhF1ohYDqbp2XAqqVS6GQC74KYMOFehaYv40o2Q+Rl1pL8xaWwH2CX/zE2yzIlRFq1ZdZw
6Ha7auP2B1qq+zCzvTJU1fHIuVMvOKTLw4OmGgDSeAnOoUgcQle2NuIKaYZV6SEGb0nxRHX3tuuX
KHMv7kU4vT9NTSfuw/uiayjNKhUuqadZYHjpyuBgDNW9BWd0yYwLZkcIzFholZh7PtkzrGNrwEUo
2l40Lth7aH8b86UcxIW1Qhs4XgCA5KMyfoZcBxAoppqT3LSFCEu6M8dhpalDmDQgAyrV8PNDdqHO
BIDBB3PTQn6YvdJtUDUQFiovQEorBdiwRhoMqro24hTQJgCgXDWs8d9KvlDIuDChEyRwCjEmPpk5
rN0VKRPOgIDJY1DMVu5cMOKWZhF8PsALG/HEymx34IVlQdobVsrSC0j27ok4bMiN6y48Ay/4dReP
wCkmQ9ccAtrTeYzdnmQkFbirWjtsFfZUlUv5vEsThg4AwGUQLQEiN+2cD0sl4gatwmOeADnvvjYI
+3xq6ndM4CL5+3OGHY6y40+tq3nFJx6qBEDCJAH5vhuU4mnkz4ImUTIspXIu4BqgLg7YPFqPwIGC
hMTpkKwyazSdpwnq+w20JbujRC8/wN/WxFofgJMLHFT/woaAsDeiTSheeWd8obzmST80A7nJhmMv
HsA9EFCg9T36+vkkXgC1o38RMsFongTh8llWHFrbrdnjdX8TX6G6sOo38cZZ6yEL0j+L+f/+vf8P
8lbd/FG8Ev/1n/j3dwjb85SAl/70n/91lX7nlaje5X9Ov/Y/Pzb7qWv2Ru8lf3uTV69s/pMnv4i/
/8t++CpfT/6xojKVw23zxoe7NwFx2Z9G8E2nn/zffviPt59/5WFgb//87XvVUDn9NZJW9LdfH21/
/PM3vKc+TPv09399eHwt8XvPb0L+w3+l+dnvvL0K+c/fDOt3cDIg9z2BxbHWLo5th9/BJ+bvAB5N
64InGIqp08udVlwm+Ej/fWK2Qog7FT5BEIaPRNX8/Ej7HW2pU6MFnIpjgXn+tz/HfrJKf63aP2hT
3lRgfRT//A2Eu9jff5UiAfuG7Ch6NyZcPqrFZ52Tdt4aLEndCZUZK98oGpWeQC8r1lZVjPu64Io7
ER1UYcdb78rLjfEGPMrgHqRN+hhbo3Nnd5X2HiuuvhZ44a6okdg34IU1DiCXLneVMOhwQGkGLf+t
nb3jZGvXutQozjNjSaCPNtg5hDcw32ol4Evo80D1ptIqW0Fm0LJ9sPqVvqs3X2sDHyeNc0dURQlb
u8M+NviLXeJz6snBrwfni504h8SCGncBcmfb2tkUEFAz3VkKlLcq+hrb9Vc61t84p7tKb1aF4+0B
aD2A3TVKwXnvEPtGI/QGlWC8O41xg6b4+0aHZIHGD2NbgAeM3VOHl75OnaNOyhVJ0boxaCvByV4d
k5csdcIkHbe11x4qJTu0XR1itphvV8pXxTW5nxjVE4qrj97AoalrZV9lX99Zsny2kXdJcmc/tPEX
SDY8d6LYxpoEb594tFp9RRonMhi9HQiPHDsGIRkhjk8pGPjykTy4HkUMiUuaeLnj53V1p1dAEwL3
vncqCIWXMg1cgme0BliPk4JVXyvfEanbvq14R8b5phbutV7jj7sVbt4h22TU2NQtD1PFixjJgFgF
0Q2PX8uc/gBWOFQkklbZdQaKvWHcg64jINrG0tHtLkKFR+P4paVbexhfGLCKvjR42A7Kfa2lz3gi
7Ew9f4bk8M0IMjLPK9ZCQe5XceSLUigRV8aolcZ7nWhFmAJjmypkq3jmmuvZqteS+6KwDrJ1j6Rp
90lOrk3Ov45OHLLS2pgsX1XEvhraceeU5teUk5skzte9WlwPiqb7Ks1fhw47pwH806DixYH2Lmam
vPVMoE7dXtsBqfG1Iu7tyEVkcQl0bWIeKOo/ftl276lS3Kp5d09bI+zcZC0VkFy2KNdS29qbrrJy
mTwYnbdLVdP1hWEFRp1svKZ91moQOiEjhOzbsPaQU2ySfC9G9uj1+rrMC8AbQEGSWnirYzfWvkXj
26Ho7p1poxsO0MFxxiMgth9qN9m6qoAYdRbZqAwMDhC1XtpHCe33JLZubKO8thT+UjjWZtDjR4cq
K8HYQcnLEUyq3m3LrL0d08fRswCDdqxvWu5uB9O6EVKIkIhi3fXqU1y3RzBsPLuq+V1zM5BXp91q
pBx8j4YJXU1K1lKwzq+MvECPsNYDpfyTQd57TMzykWRFUChN4SsipQFPpfBtrYiaDAJIQLqtewti
gAQqzL6njqh6odDuZfm2MTIHKA9oDJpxCbxA1vqanZNgHMod4rkdH5HRSLp78Bp3YeFq7QqMEGmQ
g9Xq2aVM+IyPNOxiDqbPJGNXCSC0K+B/rg1lPNQD8XyzU7L9oLTudRN7qY9nGn40zX60dTb6IFiC
LJNosn1cJrek06yoBZY3kpr+JafjvZpqesSttInqhCsru7Ha0NQTfq/it9eA1WFmwBSCOhS638GM
C159qo1goGdjyAQpQifVlB3aXL8WBff8nJXjTte6iYfUfET/A1tnQ/WooLE7B1i6asx2n3Jbv84g
zSp7VEocArJFwWMrBO3Q3itUb+P1apS5broC6cSLCvmyoM0qRBaQhAwKtdrrmftSJ+1jZcYKUBvO
I0/rGFM0BrmTD2FTN4eaUelDxNsMoA6CvuWy37V69aNr2+9jYzwkvN3TDGD8mOQbl6rXpiISsO+r
L8xm8SvjToMOYZDYucUQ6XVGwqrQx8DRyzLMa4esu4Y/88aoA7VEPrfT7BVW9lm1e7kdSxofaqFB
g7KJ71IESQCTWxDJaj2ftqOMcoI06iBH0PJaxTEBxSSQ9F/swgqGgcVBq8MVjxo09GSWA8VikBgy
rBxgEUausWVfYucna5v36qE80lLvpTO7187TAWSCYzXlD7y9ilXiKYeBxl6DGWiRukgU19crNV2D
bxetKswuD0qmAAaaNRtdzU0khjsDnqm4NwqCjBfoeAO8nI68Heu1Kaw6iqcpKFTHC3SviKOq0Jor
CSroVT/IJ0h5GGFrFvGhzBIDZHkOOaRJfpXauGRal7AXKwYng2LW7ZupSCdywRwc9g23w4JZLjQD
QUHlyOQHtYFUAqXqAS+6OLBH0GFmWtluaWzlh2FUK3wgoYzTFrGfgkg9cnmT+2NatwFp+EYv0WvS
aGwIXEeJQL7c+rbbBwBkiXUHXhQO+UDcutWmr6B0m9jtxnC6MuhjMYStdB9Ah7YdLeWo2pDh5BMv
s8eevMqzfQ1qnMDRmFbgdvV9Pbi53ykVPAVHpt3tddxpJdpd6G7QstBNYh60dZtEzKD3dZ8cRppp
8B+ywB/hbGdbjbuHIDbHrtIK+8qxxuFYJWP51lct+EBy2wgy6ZmR0lLjmxh0DkFS9iIVhUS8NB6Z
NdRXkCr0HkFhiKK34TEwPqt914TEJPGqLxpEO7Us13VZiHVSG8+UQfKiFcr7v4FlwtCUFmD01HDu
lVZuB7Xs4cWk5ddKs60VO0xK76gkTtSz4YrxCtl+64AeiVBv9R8NT55NbFU9/UU08/8B+G8Ayn0W
gH95K99OA/bp5/8Ivi3zd1BQWqAvALEXciaTXu4fwbep/Y72D9QYgMU0EF8bSEj9Cr6nOPxXsK3p
v2sqyhAeOpvROWfofyfWxk+fhNpTpsFEJwW+EV7pExT09KlJdNmLsUcDVIOSm20B9CXtyq9tFy1K
BA189d4ZauWWISHWSkiFdCPCNKQd7bVOOgVKuqoFlowiZ0313CO9Bb65fgR5MutjD3j8akh+kMJz
q2uVFlqOeMNyjY2eiu5rThtNg0gKCjrDtWcz+6tiaOmuzgslDacOvD50Om9IoQ5aSvCk5xDK2Ahh
KFoRlMCCapELyKL67cM6/XqMfHx8zOrkztmEzDIjSmrXFDnBPkBPAd8S6DslURtY43YIZYBOofD/
aG+WvqiUmGhdjMPbBVrU3UHn96fIzxCmKN3tje2CudOEzPnwZjlPO2NwXx5kjcUqRprOb28QZKC1
PIo3XTiuLH0t10u9A6cZmj9tAliBxyEg6fPCu143upaC/CqoIFvVZE+aPBAwbX8+sp+F7w+Pxl8L
95eVaad/yAOpMVJ2UGuALLgPDohrsSLPkIoOx5BG8IbOPovYXllJaIWx47hGn0aAtjTh88XhztLn
P8cLQg9sQbCUwGfPM1KVLHs5UAe8pYG75i9ixR+MzVQ1Nj2/Dm2/X0GZaL24kyaEz8kETJZB3w04
N/ANZ7Q1BVE71S4Q60wihwZIWvudHsk1if5ekn5aRaTB0L4MKjMU7wDVOJ3pkZKelr0Ndmsyojyo
aPYPiIr0eLfkhbYFcqZaQrr9LHefjg0qnkgx6PCZaM6el8NlXHKZARkWJFt7l23BmbmqntoDj/po
DO1A23irPoAMeDiu6ytvJVdi2+4c9AFBNyFUdkhmrcX+fzHnZ+7TQbIDAAFUGEH6eyYAkxZpmfYx
vlexLe+sPVyF3wdjwO8mu0vyktPZnE0CcqiA6mNbTd0WM189mDyr0w7GXO/ZKK+ysViZ5VHSG/Q6
RBkis89P1NmxxdhwXifIGmgSzhrtTC8nVgreUWh2c+sBNfve8NHhKrJ1IaGcuOSZTlPSP30DslEY
3lQVBv/czBGmNqAJfQP9KuO6PfRb75ms8ECAUBDdT1OKB94t5Ha/fD7Gc3eP2jrQAurE4QGuzTnv
iucMZQ2iEBlk2xiEjOUq3tLNCF01yPj9mZA8yUeeXC7TyThdQdcEtAYXPDiFkC6blRWkoaFEopo8
QAomRAloBQ0CsHqEXoACFxiVdZ8F5DrbeTC9dNGcz++p7dn80liCqVGD7fF7HyaBtQECfTfi4MiV
XvnyrqZ+ERj+khTluTdEdz82EvwEajf2WW2cu97IM+nwgIXF1l3bAchqIydKb3FYd4j9jQD6KuFS
Dn0GoJm206nZ2VQbSaFKkBjwQAw+7vHX9Dis+EHZtGEJ5cg6aPfFfnLFnblCnJxu9YiuGBLrxpc8
Wjq4i3Mwm3s7q1iVtfgyfYQuDh8JupWEgzbDMRjCKkp2TphHS82K5+4CDCpTIhf8B3DVZ1sbDM2u
InoeFGlciCgfLeveQiqB+m5Ci/w1VjLo5Fm6JaqoVHQZ2wsO5CzWcFwsOhDwALBM4exs1EmTJ4Q3
jCP9kSKFdmtZS6f3wp4+sTCLZkACAPlGHRa6IH81ImSobvPHuvbj0ITjQEfzLfs6PBsLELwZtvHn
3joxOx3zD6EGKxq3yAeYNdfsAQlg6SJb6VMLvr964H4eWmZYur7zZWlXn7vkkxmdw+9jpMcQS8Fw
z68qU10pzksLfcAFn3geSMAKLngwkwEDCPDH6fCUBJ2DYOPngbqDYC0Y2J0rsQXoIzQXms9mOMBf
E2mgMggMOyj35pEh00XMRTlN5K3jW7jU89rvHZ8nfnZvh32gwe0PQKo+oh1F7MyjWEAiXTgiCCvw
moI/xkU+h/fVBiSZhGXDfgrwWyX9ofYAqUH/EVIU4odi6UtzO93RsxvAAWUUWP/gDUH3O839h61T
4w6yGXL1QafER25YADi+QwQGVCvoW3YQMxA96jqCwsNjnXxJIHjrLEHlZuVFzDqkNdHzggrPRK4M
GObpd5BlyhmtxYA7D2cGuu9JkIXmjXeV3RmB6icr7W8fmAnBCNZ7EBCqQOfZM4u4domLVm2J2Lx2
wUa+4ttmrazQzYS0B1xgGSrh7Y+FbTyPzXRQxmOaLVw6qDyfXe25Bn7ntITuS1m89xZawtOv6ZDc
ca/dNlZzlZnIWDnjkYnqigkrirNyadhz9/TzG7iofuPd47jAa51OdJaYQx3XahnE3Lv1kJBFDjNU
KuNgQ0VVMw7IF4Feg0LqSYBmJ9mYZvE0qnU02GpAqmatujL8fFKmif64/aZvBJCGgUcCWBRBgHX6
jRJU/UtoNYKyHMkwqsFLjjT63MT8TM1NzNbarlhfKgZM9EobNjLzSZ6uGqBSW5sEGsTUimypMn92
v85tzjyWbjTNCHdWBk0RekZgB+pb2SOySgOIBpuBaoCb1wryyMYbZeGSmzWs4z2LKQVLDYr1oKTU
UDo9ndKyZcxh5ohtxoFHzrxVYsigrKFKVTOQ71dR27w4UINVVTaxxexQMAttVCeMwQlMkQTNMG4K
RUej5NLteGklPn6z2TUV56oiYh3bz7sv382dERrfHlDd35ihOGhP/Fg9oObkLzO3X1gOPBrQU4zo
wzQBtZ/te0u4SpqO4NyJr5QX/SnrfEsJyv4qi7xgEg6xiic0bXpP6mYp1TAN6XR/g+wPlW2E9Li/
zniLx6YCrAXZXtzMcivWyI9HeAMumjl7NqAw/tHOXJuRSmpQ0sDOlGJA2SKo10lE1s66jtLrpUBu
xrw/bTFYm+DAwGchczjHFRZ1HdutC/auZJserSjdtb70FXhOgth5mQRhhn76wx7cA/z0BDPFJXG6
pVF1r/LesRkCAL6l4Khvoi4kQRk52899xYyk7NzS5MM/XIepQRWaeECVZlvw8vjGPsH/F3gRpYEK
Jo1hA8zpbhntcmmb2ADsTi8SgGjnblCvnT6pLKhuTK8+GsVbFMy2cr04vHN3i7//wc7MF7qF1zmi
0VkA/oUXcpcE3Zrspu4Bp8R8MqzdojuaXN3JCcBjdgrakCpBz/gZ5/8gDXcUfY4r/WCvp8627AXn
EPPZhKiMkCAPO38pLD0/8JPRqdMHsQVIFd2Z/3XtHsxiLoxObRLlSq19lFE5x5moQzVSY7+7nh55
Wnu1mPU6Hy9CR7hfhBUTwdv8bJSDNnS6UAh8jfOiHWiYrnDfHszrJhzCbA+m6/1SN9/PIO10jk9t
znat1WeCA4VCkES1XtJj+mp+1a/0tfFiBkWoHHkT9Xd8pUYguPKelnPG50NGhRGH00CfJPod5rMN
BKlpl8J2faiMP5ajueeSQYtTW1JPm2G1cDrBEGxCCxjpPtCVnPUatVnj6TRD/78Mu1V3FOt8bV8D
goYOySX82Vn69qctA7iDKTAGb+HM54BQoEkb9Ln6YmWvxmtkufpQ3iiVXx6n8NQBkeWmOli75Jjd
iQdrB03MCHmU3XKW5uL0Tq1VLt7NmOVZjITIuDAZ+k99i5QoRV63kBqtjM3nnu/MM0xT+8HIzDOU
auq6Sgsj3N2KxvRN8Kl+bmFpGNPnH1yrjGmGpnNY6KCiala3OkqpHF13n1u5NA4wzKCFBPBLbMeZ
FbeTrAClnIsibxt1bhGZ6oKFi7vwo4lZNJGOZtsJ3Pk+iL7JBupjgbptUj/2yzCNlvbh/GYH8cX0
LsJli8wJKmNzzhVnaLPRyHTwih9ALbYqIrlBcvVp4nGKg7+nhYnWlJmxWew4pIz1dQVj7miGSiDC
tlqK+HF6Tm+En0YAIXEnFS1UJebUADFnCtR/c5BcouPrO6lbBvhqhXaVm07tijI0GLo8Am5PaBmI
/mp0r5PKGe6U3KzAFK9pKaXRJNNHV6LvAYap7DJ+9DIZg7B+sACnaN0MOI7ENpXQlBIa80M63LsO
Mx5VrdCHVdq03XULhgUbb1zRfCsJi9WN3bfW9wKkw3dNphs/GD0w20A5PbNXlZRoUzU1/po0vfNQ
qE0LjtBqdG6Z4YF7D42PEFTQqpo+261svnQYjeq3TmklbyW3B7JuTcXMQcrcOVZawDc6KXPxyFZc
qfmyomxwA0idFv0zGUoOWF0HbH5v+XGbtmkVoKVILTKgX5nTD+s2Hkx1V/alxQ68TEf9rupsffzW
lkn8ijAJ2gDVILwfUuHM21UWNcKY9HZoqqxpdu5gefGeYQ6yNCicZACW1yKj8koMNoiQykGDiNog
assINUcBWimBbEQNqCJrVGtlmiXQTT6xVCGfxs7qk5BbCUO/Pxn5+Ny3gptf+5Qo4yORMV6Q/oBm
/azfF2gRAnsz9IsNDpLTtGgJuEA6MAJXWdJ1IBJJrfYNPWYxYCO5W4K8CTkJB5tcHTptTYFe4fcU
MudfKRh+s0jTCo8dPVkAbuOjt7eOjQDbuzXYzq0tm73rccxUEsi+ZMxcl25aC8wDkH4RN/Rah0xD
1blKogAywTgp7z1AK6YO/9hxqlHNfH0coUrwrqbKYCUrbxwa3Qyh5Jskjwrk3O0a6sGJ9NoQzOWo
rkH1UPaGhM5zleNfFa3j/HvfKakJMTUpzXLDFYcbO4WbjNWBBcm6x1hl8hXDyUCYWagUX28s1sBa
8bfE07N9PwBkvCV21WaQ3/FYGzpJB2HrjDrWC5733NgQb7TZjnalBldERRpDAL43A7z/BbhywNl4
W3hqhYZnxZBbKQ2z+FYZvPyuu8StA9NozMpXa9Id0qZJA8L0+qrOTKiAtBCjMsI+M4sX2mT97dCg
Js86GYIsOnPRZgiAZGCVBZBEhZrsu1S5p6xL9MAcLPkV+4LdFkmHQARVIihKlbR4twDz3SdyUI98
VJV9TlUlMmrP3lZtXNwB3AatOMVTTCVQQAGpBzlxnV2DVI1fOQDQGCPQtgMIY0Sr6ncl+GG01aCV
2o3SeWhKUBRb3HaJbB4G1XDvk1yMkFjXxq2O7XBljkBS1W7THfXY9q6A+O5EONpIxdCEALyTJAP6
3W0dmDMN2tv9LnOVQYUmcifdiCKlDdiPOtzbI+gioBofl9KvczwhgThS/V7xvjk2+OjAS57JduVV
rtp8oYMh9COHPHYRinSEBkXf6mXio5KWvJFWK8prMKKpXsBzYoLOVMS2epumqZYd41Qx6khrem8D
oFyWrWM+NtuybFwrrJBBrHwzsb1mlfNeepHpxG7jd3mRxIE1WJYIi64xDPCeEmruEJShR8AYmK35
PbHdb9j0FfhDpftay5yTrQMC9XFnDorIQq/Q0yPLdMJDiMEXegAfre+KxnSeU5tBWg6bwoQWuFsb
TijB9CbXnSd6dA6lageG2oJzLbvz4BPFo2nADzd+miROc8Mzl5ebMSMdAXE704Aq6NxaB0uakVhQ
/E5pXMdRrymDvScq3ijGOpWK5+69pjRB5YAaFvOhZJ8wnzAigH4G56a2l5kizCZsLSFQSWdOvdBj
+1Mw7ENojcvKgz4W0gfIEk411VkYiFgU9JReAwGlLXiUNpD1RqVKX40RPZCNgqdhEg4g/vwxRHZk
GPvl4Hqe3P/5DQBjR50ZTI6gwZpFZmTQR0E4AlEZqkG8EwFoJyoDCAm+KQAeAK6viyp9tVQjmgVS
v8zCKhQhJ3K5WdQJTn7PQ4OvCyT2e2ncdfb6bwVqv/4+XkjIVF2QBpXQnNdyinCQiBugG0HzpC8k
/i7PHFoTJlqdC+qZRI55n/XdFMLzfj+Gmq+BMRmEnCbyQDu+jlctODmXHp9T+DffMe5fVufEJ6xA
W1GXwWoM4BJJfnBTDZCO9h2xFIleXCI8TybBajw259q+0h6rbADNna9W7yYcUg7/+S8sEhJL4EVA
ceCsZDfqel2TBLufNc/gh8cYhvBzC/No+o99MCVekJqDJOD8dVMUTpaISqBidQVscNBdmTffx0A9
LMN+LoTSaCT6YGp2kloEgCUcNxLNqW9ENOqfEXbkSMmKbf+Yoqzz5fOxXdwJH+zN3iJtO3gMyHLX
r3UnKDTIK1LUx7g80HpJXX6euPo5jThIeMJNjVpApZy+roqhZWAibqe9zrY2nv1k2Im1G1ZrpQrT
Rw3QE/RnPFYdSlkLJ3n2sJtMwyYQex7uAu0cBoLDZwOL7gJwLFeGXm2A6A7j2lw4zpfMoGaD0Bjw
j0nIZTZC8MQzDSGBPwxbvXxWDVxDixpp0x+ZHV7to5HZA6gbNQolYRhJDhYJZRJO0IQi5MreDgE3
fNf9+JvxDqYNcO0tTOOlk3Bie7aEHq9HoP1hOyfdu0nbl9qjT1jpo5uIB8AaHxCHhbSt1rVhPgy2
vpSqO3+XAVbz1wTPi7lOCto5dRq7dc23xsbdku3w36Sd15LcRrauX2VC99gb3pzYMxEHBZRrw242
jagbRJMiCx4oeODpz5ctzZ4uFKIh6szNhEIiV2Uizcq1fnP7F2qsKx9y3mSlFM/OMIkDLkx11Zdu
X2JjB4eSvq9stI9I5a97j17vEGBKKACxcGh3slBn66fKLTmVx9TgsVbIWzKxaB84sCLMBLrDUCTa
V8NXzdsQKV9siH83pV67M4Io3tXQEjYS9IqglMZ9lim1F5dr5jpXZzngPEuWOQdRTqQnOcsz1Dbu
S7DUAWpS0aZvvvX2tLJ/FiPA4FWRZSSlmU97b4UGqPYscEtyNlt2lWDt5rtaQIxBaDNQ5EWkgZbe
5Q6VoskAE1abNPLC2yZv/Ux3bm1Jxi79bL0zz/ZzeuqelShbUQi6jqtQbAWQJ9PHhno02zh4cquF
YrUGOdppr+2bvWiyrG/Qq+PcIAzfB5kLyjBXlRhkvmCphGcWEIXlrA28M91qqNidra4M6PqmMmDa
MhjaxOI8n8+kDB8Hn4rSdEU7B5aJlyGNv+EAOprbdFg9wa+PnhfIINUyZA7BgmszFIBmnXsnrV7i
yRuxI0/H/Mba5X6+WzO4v16GAp34n1Czhd5M6bmyrMmE7EA3Jz/Icn94+9qdt6dUAJBCPQb6MJZ/
grh5uQ6DsY6NpMVFZdjqPbA2umF42rq61xZuFW2ATXvOz2ltCVEXRqWCGKFER814XvZXCkm8zAWg
FoT4OEWFp1fqIZ+s3vsbo4OmTLP8pas4P8cKtkBYqDivy7tpa6eu0MLINkbtOjuS2s341VxDxYhP
cnEpirFxPCngpgRQcJ7HtEU30QU0EI319KN8d/IpdljI2qf7kiT674zvVTSxDV/Vic9Rp6t1TTTR
uzGdTbqV/NDyRMMPDdgcq5dVHORMRv/Pr/cq5uxuyPB1hmBwxuzebf2IXp/f74rvChAg51fdj3w6
9zsMS+8smsUUJtq/grxf2BgXszxLPQA+KHFYMm61/hg5XxVt7TNeH5OXn3G2LU4q2LQ8mdAjP2TD
x+TefEzTF0A63FywCSPsyzvrcUCiS7Rx19vw1+cn8XVBEjHRUgUAc/lhJ6hHqgGpwy3xWqJc2J82
vaE+qfb0pTGdlW1ylciJNYuAombwQucBO1uzaVpEcgh62TW0c+FRQvvSStOhh5bkD068M5xoLX1b
/H6vIs7WbdbWWZ3n2OqI5lRBVfMeoP8OzrjPjZ5jwpDv1px11wY5W7ZDqw7IFCmcpR3G1u0nrct2
o3pbQiONa32lFHKVtr3MKHBhis2kT3PpjDMlLRW+HMEG+XgyPttWu9OzD2/vfnVxkQrdKvB3L+Ls
l4sEytt5SpDh5R3T+8a7CUmG5LfAGx+GA5VZr9xb98G+8QNX9lIc6hN3+NbewObeqPvqGG3XUprF
j/rq58xuK+lcyhO4CjZl7zzqgeY15enw9pDn8Lc/ro5XMWbdW15tka2PDDm4O98PT+I0L/3gSdkY
G4G/bj+vDer6S9KOJxVGB49m7RV8Q+3apm7orrpaEurxx4DkU3H1U1yaB/KEelW+SWQPl/eHBp4d
AKfBSStz9V9+UydtxmxsbORfG+UuQcQoOX+f8oNN6TxQn2zI3DqK49qkrXXqrk+cy8CzLVnVjh7q
ZieOdbVyVWM7qW5yw5PYRzWHKul9DRwB5zW42KuNu+u9SWywjUBJad5RJ5wNOpKSYNAkw7USyqrV
XV18nbp7KQDtYCkrh93CEroMNltCdlUOYycyHm7NkPTjXSU6/+mTeFMN02GC53aP595Kz3gxLCQY
OBmc6QC7Z2HTvo6y7sT8hrf6Ud9077JHAaJ0Hs8fhOtMcL/WDV1auSAo4eAB8OAlM7tCsrCpTsnE
OPvz7x0wWft8UKPQf3tDiot2vlxfBZkX8DABkPLObGmCGrjJy5XXSh964xh1t3n0jUbcyipdGdPc
QiSQHF4Vo2W6p+rbNN3VUuXaIFTeHtPSTng9ptmXkqy+c7qSMbUqrYK0c2I3tiZsAKpy2gUSbPG3
460NavYUrJp6yJWeLZ/Wv07nAX2Np+D05e0YC68k8Bk6iguOEJhHo/tyi9GUOLVhyPKLD9F+Mg7i
5BweWeyb4sxte5rWtpmYpauVIdTNqUDxVtfEbfEqNU0KrYkCjjm2We9LrskzST1oxwDrn3FVo3t5
eJBuecXQ/zfnJoihWaMi2pAQSnt7l+xPx2TTbi2BG/0L5ZHFBfKfYC8QvFdDa89nCc/nUXK7PHqu
jexdEsWPUdB9AUbx9mdbWhpcBDZPdnYyMK3LSUzrMinahK/WTqWHnGdubAdt+NnCNW/Y10FmJ780
anSry4YgqHVvmrJoXbk2/bdHcp2raCC5FdDUBoAkQLeXI5HjIEZcnYQa79nCQ7E7f48Y5WbSGzz6
VLA62XQjy1333qkc9evbsa8TExHbADqto8cFjv0ydmlrU9DXk+NmRrXlUmmrYuU7LZ7ukL8FUJzS
ijpvPE1SiTBAz/rrtqCfRr/dxbYr+fJTq23CPYVkTvhNk698ucVl/7qKNNtk2EiqTm1a4JVvbbgA
iX86lr7+q0iFfhpbRe4FJxZEKYMEUnaFz21wEkBRlAvFAs06jY7bB89mswYKXNpcr6LM0bl04TtQ
HERxyuEmLoz3Y1LsrL7fJWX1+Pa6WEo7QJZzRVLkE7JVl+siM5LRUWJqcGMyHR0TvEzSpE9IRfmV
oX6eJmvlcy2sQ3gywnSLkJQGZk8QJ48nFRkTJlAbdl1vb7t+ZZetRZi9i7vIUYPK6rnzT/0uMxxv
rD+8PWequI0uz3XoUwBv0T8gV7vCbJ5Oat/0dWa6wW/Rc9659iO6N0CoKTwIobvxCzL4vvUYPQSF
Sw1iKx3ix/D7Gqz6eqD8CtuE2EoVCXOcWXJT4UsaTzbd3Wr6cTZ+mNHKA+56aVz8/c6syGdKdR0q
9Zl2oQ373Bhv8YHVz+1NVre7Rn16e06XBqMJxUDOD5R6X/rqr+4TW4rNUOoQODInrkadw9BO1g6o
60QNUXiAdjqGxMKccnb/T7j/2uexQHkm9UaoovFtWvv5QfdRevKi2ref0hsdPyVf8ZPtap3qelMD
RxciFTyFhTaiWFSvRlgByumaky06blbtU9bQf2DA7Ds+1iqdK42+dpx8gTJeO00W6psisiYM57gD
rt5vEzZOQ6JC6MvxdDLC042kFzd4BOOiEOjFR3I61qvaIKl+mnpPHyLHsxLV/JyZ9ukG3Mj3tz/1
QvWY38OXwL+EHXRVf7etc6XJUoCazTb/gPbztvQTqBxUPFZlIedQZw5sYpE7MO0y6urzyrieKTYe
z5CFBBpC9s+bHJcomrhT/2O4CSeadMjxbLNtjY9E/yO9y8d1PYXrNPDyN4i1/+rLt2Y8GZmMWTQX
47YowRAKJok/0nVQxi+URFfO2BdE5Px8ej3o2aGuaPF4nlAdc6MiBTiWuHk6wVpT6UQANCslV3VA
PZXj+ymSAL4qQA8yz5ygNlnbrohdI21ptX2NrOxWkb5UKdJvLWAo6caxcohdoZta2gdziu/qpv/U
VEO0maLseNbjd1ZTrwxm6WB4PRaxrV5NXicV5xKaG6dQ94yomStjVbeyHpfOBegiQqwRORpAM5ch
+rzsMofMxc3PQJ7s8qZmiOf6V6oedyeUqTTrIEHKPSenR2P4XOjf+il7aMxoO2Yx3ODkFjOI26hp
dyu/67oOwrp59bvEuno19LMFOFlqWDf67nwP0X6b7AT7SL9Z43kszvGrQLOjKcoy3ehaAiVYx0R4
6ip54L09mMXT71WI2R7ghWrpicb5npmyh8nc3aTcT1LyueIWfTuSWNxXi/9VpNni70bxikg55Qfj
kDXZO4Qtv9b9GktwIdu9/DizdWnqTYHgF4um8f5gUKEJp30VRBXRB8PIYr0lvfCZEFYSEsFCwHeB
pZIGjWkzslMnb7Kg2Dd1u0IovsZAGRgqvIoxG1Y4OqF9Rj5JYKAOPQIdzib3tL0YF6biR1m+tb+u
l/oXknjC0oTTSadoms63oJQprZRPoLtEMTzEzSqi6rcxXWnX7RAg9d9eIosT+SrabGNB2RJCcFzF
UjrcyJ3ud9A83w6xdOkKKA89erJcOtyzRFeRpVrOtJgXwsZEcmo77QFUQ+qPHv4a6W1hTMQjoUaC
RLwtZ3sYyHVtGCMfTquHZ6tOTpRu2Goro1o4ki6iiF/x6kgCiVki5Yl4X3xobo39ALMu+xBzda/W
CsU3mG3ji0izbYwKlyrFaf7Hxa14ACe31U27lXbZNt2tEfkXJw/AGo16AVScZ595KoWNPVpg8LSz
j8Yfy2NlyS2vB+GHowtMBeWMy5mrIrR+q5CWYfUNYfRgl/lgtDdyvq09oXJkx6u5j5ih+QwyJIxe
qM2jujNbESoAZCeoVQBQVuyHJ9XtZXLetl1ZE2thZksCt7Hu5MCLcqFVbE2Q7LDz3b4ctm8vvevi
Ce8sC0oggjeGDILxcv6CVOlPpM9UCPXfc3nwuunOgn2c5t/tMfbRQKAP2q19tIXlfhF0dhoOBjSM
IItNV20SX+/LbWBWN6qaA4pTzn7tmJ9PseNB3b6RytPKgOekRJG6XgSfnyBpbvSypEE+3PR+Cvs5
9OB0JACfLMilrb0P9+mezxtt7ZWca+GTXkSePaFLbcCLaqTkdi6+W8OPBg0CZc1DaykGrqLUw2h5
wD2fjS6P2ljLTCpuivw5Km774KvaPLy9ZObyHMwgpS5ePip1X+VaQUFCJbKHPQaw4+Tbu3I77O3+
iNpttok6X3dF5XfYyfsQYnK8qzahD2Z85SdcD5PSpc2dBimQhujcDqEaznFyDqn5pbfaQeip6b6m
fJX8P/jBJxl32K20iim+3iyWYFpToUI4B+uq2WETtGHVVxqT2yNhc5dG/YBBiJE52LcWTjPcZTiH
dEelZ5uhwCx130orTQ5vD13sjcvjh2e2cBsAnybTQBR769VVMfYRz/iaylKHnoACFFGxsyPWNUF8
93aguYIBn/ky0ix/pz85FXUvFFg/STfhoU7d87P8qfuQ+N2erl29NR03eJpQrfsLj+vrqb4MPssl
UJtFMNUieJlupq0M4a7Q3fqj87XY2B741h86nMJt7Due/N6+H9aW+PX6ugw/O+TtQT6ro86XFjag
eE4/tB+jckO1EFmsyY9Nzyr+CsNe/LXzjysOYwesGUTteYs2lzGrblrgS39IFNYwXLt95+quvE33
0kFaOQuX1pINFpPEkDr9lbtDF8vVeK4Ux41tE6vYSa6Ub2obmdtTVli7IZC6dGXjXr8JXywEDIr1
FA+udEXxV5qgAzqOm9qR20nQWyYb5F65qScVicD3WvTj7VV8nYIQUHhHCZt0xF5m52EsB5DEg4CA
4QR36FZuh5UhLS0V/nqyQ8gvAug225AN1JChCNkmKuyTwbixnMfS7FYzX7HiL9fGxeEz74dao2qW
w6ABODtGe+tziDocB5Gn+dk237X7t6ftemUIvyqZphemOtwjs72PrDogO4gCrlxkh6Br38uF9bsR
D14RlL+/HWrhkUIsCmhgLUX5cM7tsVunnxp4z26enU31I0bo5iYMk7PqSk1XfOq7HE3mytGiT01j
pI2fFyoq9MUU946HL0L5Xc8mJ/g7W+PVVxUT9OqYxVaelDaP+Kq9uuk6oAkS2uGDN2XRTyd6NqKZ
KJNws8gA+OcrtBg7eXRiIMeBTtvvR5NXbmMYu7dnWfwtl6uHZs6LuzWFbSrCsyhSVkE9DVk9uRXD
vJ1QJbOUsPbjaLB8cwg3TWJ+eDvk9cbAjpQRmTQXaYXM11BE6zltOvTildN7XBtc+/Q+IuzbQa73
92UQsWtefSe5BqaknQkyKbddifAwtrVvR1hoS4gQNH45lHEHnz8xxthW0gLfD9e+U4/dbXTj3HS5
eyJhRETWE///b6Cz7A139hZQbbZdoyUsjpOUCxgLS4WT4HKcqdyzD06J6IzFGz37Uk6Pbw9z8Wvh
x4z4AOoRAOguAyCz2UoWtAu3S+UPuSQ/Ftr5yNt3pRKydLAgM/W/YcQ4X30vp9HSQrMJczYylRtA
eQaKOLl1XT/3w7B2Nl9fN3yyV9FmZ7NxKtIg6AraSLV2T5P4dmjxjks6yZ/s4rSl6+i3pf3pb8wk
0oqg74HCX2eJDVnrlDJEYY8YO8cm++60K/6pC8V+RgayUlzddD7mr9CcrqOtBgQZj7h1gUqotz1M
Y8Rj1stI6uLiQ8sWHx9aLLDqLj+aWk91zfnHNCKfVD0h8Q/85vyd0pyue7aXusWh2CKoorvJU0yy
sg9+TffmTZJs4t0a9mhhAYE1QXyWZqeGvddsIxj6pCZZGPFbYjS4M8ubJHLgZKAo76x4ri1Msi0Q
BcLUiBra1SsjdKJxqpG3cNP4N1QBNlqbeWchYXOe8CAYfSdtN1H8PuikTZiuWdEvzDrRUdoV0DUV
ZZfZSAso5b0ewRSB85rvFC/x7U3jBRSItkLtgqpX5MqhV3wQUJSEfz6H+NQjgLJfa4kuXB6v3xzz
XxI6eptXIaqE5aSPntFJIBQTHa26QlU2bZWp30O1+mnSI/Mu3NuAKpKJXOmtREVpylEtUsW8iA3X
yTCpqdtT+/5ndyuscZt8BvlFhD3mp3t61rO0nQR6acI+JKhdXTvf5c3Ht6MsQNtZRUQRWhvCDHb2
MaXKMXNHR/5NYJZ6qr4qvG1X6d2SOvfknY9C3Wo44du95XWT7PUONJPkacDEV6oQCwUQfoph0LQU
Wo/QSi93s3RCTaA2a1EAwWoNgGLomcZm0A7D6KlPbGVPwioC8v92LNZ2lLiO52nI69iz41/J07KP
kPd0zcA3WjqH6TbwLMR4t4gNB9D51now18eFGCyFMvIQzLrnyaWTVbHD5U0eJ/uDheOFuU0qa9OF
f29k/wk0S0SUQrOCqSdQemgO8veQHWlSCjn/Lvqvxcot+lLmns/ji6ogr0RwJvPcymhCaHTWgGc3
PFNAtdr2fMxVCqxutD/vXjhKlPvr/Zht5NU5XehmQBgXmoZ/Rp+PtdIQDwlE9MwPpa2KhqAQE0Or
SEZ4vUI++Q8Vs9Wlu7R8XgeeLd1i6M6tEo3AznkDnXfRXam9K/3ikPr9Puz22VrL9/riY6AQfCi1
sF2uqqNp0J9kK8YaHYnuTdO0m9z4/PbBsPwlX4UQC/hVQpSVQxQYGSGyHyOcr+739nu2sza9V7nt
w/kWsTIQV+vCWosj07HtQ3qb0vn8EDjnJUSzFBcebWqexrh4Lmp1JaNcuDWQhxdPYzIGIXV6ObLY
Lq1KtfPAxV0PUgs6Bi4A9ONUhr+qaoHeq9H+nJGuIBDxvSxR/rSoD14lsaldJOcOcKirn4sdFnMQ
BMvxWU/6d+dgTe7tOmG24bAKW0zo3oKudzm8qrQns261wD2fk49xoCIuYhwSdc2NWFwM853OYOif
iMuQ+vFlGLjqQL6z4A8elpBaE48NgBUrD/6FxisAIarGpFRLbISzPk2IyNiBO5hfFcVTjyrtwmJn
enlyzJVHeat6ob/2qlmaQ4h6PEjhVwoNisvByfkpKAP+5+LphW9Z/Dk0DT8K4+3bm2xpsVObwSRJ
wHjhqF6G0aPTiBS5GbijkR3xfD/ka1KziwPBl1owblFOnmcR6skYdEtqOBHbcvRSkKauM0R7R0ne
vz2UpfvMhjpNuYRm5BXQT6vGPDfReOECbZEkenQU7LraxI/jZCVPWJo0MNZCqBJQEYWJy0lrS+p3
tpry7NW0+zhyHmuy3rcHs7C2uZLp2mng06hpz47zSsHtrO141HaQAj08CwUO5Ry9k1v5AzXS/LGV
09M3fOHsJymt1pTwFs4ndhQlQdDPuCvMV0Ws5MMkn8jCqEUKAsq52hcVkPUkHU8wU8IvVi+vDHhh
TtHwwBKEU3GhJJLGY9eYIaWEsY2/NvrwCYDI4e05XRwV9isKUHVGNm/5T6ESNojBgQjBCw/xrEQK
XEVpkw+NnCnHKgxobVmDhk/d23GXhiY6oghDsguuHqTRmVapJIM+CyWe8Uqe+KYa/fyrF+Yii4VC
maAazGtlZllaRdDTJ0+hmFdPITizlBpouq/u1o6mpQPxIpaoLby6mBuksDOpI5a+M7a4zxW/je07
533p956xcTCaQQWQJ5n/9jQuHCRQeWyEjhBKBlY4O6pOmpKrwNkdd+jsW6kNboxhkNgV8Rq3Xfz8
2b3Cp3I0YK4QprkxL4cXKkacRyrI9bMf7NLS7R6szzkzKiHE0nsZhIONva126Z1+b3hvj3FpqbwO
PUt58O3tzRZAOFkVLN4hqQzfNLts5dBfnEmQvGg28QC48gZyMjWVJx2CdieFaej2+NglmK9WuFv1
YWF2f2dQpDsGNTr81+Zv5OQ8JmOU0mgwzMGTJfwTy5UIC0c/w0F7FIEZbGLm51WBfl/ES5kDOTex
JDACx8uNE86dkYWskaavpG9L82fC2gU3BEmRVvLlAimzSJ8SE6TNYA56tumL0NoYJN8PmkYD/2+c
HjxGxdamuXlV1YGQbEgZXRw3l9DpQ9AvQV9M3v38ukN7RLwHYeNeZYejWqEtmRoYmDZNukGDQ3PR
kVtZdgtfic7wyyOFZOCKXt0YTjWlSGW7etDgyF6HBVqOtX2b2c29WiYrz86FrQT1BPFOIfnBS3B+
gw5DN2AURzVMio+GkXvAj38+DxCKgFRJ6LQjTzsL0SnWqdRi0vjQmD5WZ/1Td9LklRgLhxEEcUGg
Yblda+sqQ8QbTHRbyjqUeWiB5+lJ4b24xp42tL9kqXzUg+hvfCqhmYQjELrJV8B1yVFOEwBu6Jqp
fBNH/SFJNfQpeLa4TWd+envxLT2aaXv+J5p42766T2xULPPJ6aUXQYU+2nchJsOb6etpB0vE634r
05shQbp2FacuenWzk57AqDWTDwic1Gwj98HQ5opF4P80DoVMHiAbb027aGk5OgiLYHlA8RsNjssx
nprRGhWJS8Vy6NOpwzZQjA9vz+PCscRTnDyet9cC8pwT1hpyAGeulH8wph+S4+cUPt6OsbCHSZ4E
ZA3DPl5EsxnTlaLra6wn3TA35NupkLrKPQdqgtJoEoKgrOU1c52FiaPGi7QwfmPydfelL4xGPoUV
hi/J6W7Mkwc1P68IT4gfPVsGFyHET3i1/vRTE5/GlhD6Lthp+25f4Ya3zkZemjtcDiHPkFUYgBlm
YSqMTVqLpJPe0SaSuqe0RrgDrVk7Wzs1FjrHtgliV6TwWEpcXVEDBrxxm8bUFQZfoR5fJI+J+Vzg
pyu1m3P0KaIZqI3atpN3UlysnFlLCeLr6HO1nrEaY+ecEf1Xwx19zMN2xabB59uT7oQstNXt17by
8tz+73jnks1DVwSSjcQrzlKnm9yI78tT6ZtZ9ANav//2FlhakDqkRrwQRAFsnmyc21E2c6WRUOr5
mNKK75KvbwdY/HivI8zy60TNjQnjeYm2qvbttK9fqpZkN8L2J6TV8Xa4hanj1cxziOYpghbzOvBY
qJJRSgZ14OH9GdxAWsGZPHb66edzjIs4s1M+CGWtUlNKDXZi7iS4kk21f3skCwfgRYTZfWyXQCjS
gAidbKCahuNH/BmSt/d2lIXvTxSKaPQsRK4+e4cM1RSEscN8GaL30jfHMG0+/P+FmC0AWqSAQDtC
FM1QviuDkmrdOTy/fzvK0ja9GMnsMAd1X2dyy3zpO+EPSnMn2qpfGmrzsgdhvHHpsSRragKL02eg
7kHfQeYQnE3fqKKnfhocPtKpfleplttqa0DABegzhaBXMWbzdzYD49w4Igb8pxyJybOyjYwHYa2B
1uRWb+6N9vD2ZC6uvVchZ3MZYcuGhwj1OtQm3ht9dkyxdo+HdCXMAsJUDA1EmnAPQA1N/I5Xd1Wt
nI2xiSAft8fmNvOVz9b7OHRPtu8ghh/uzT1sL0149H7UDsW7tZ7R4igtehugK+E1ztvdsQWzT1fF
FZZnB0MqHwWXIQinFSLoUnvZoipJQUMWrN2rqzJFtwQYbeBK6sakh1IgFIqgvbxt8KRauzuWzltS
JhWUGgASTKlm344M/hwPNvXqoQvUjYWKeulOXQaeMT/l+5RH5DG2Qu1pik3Fi9qsP1ipNGxpT0PS
UptT9+nn1xLFWPorFhzKK2ReayTIz5kTbUjj1zNO3qdY8o1VntvSuY+5gUgSkJu8qtKfbEQQ9YxW
lax86Oz3fQjq27b9fM1zcjEO/QDol6KvOt/w04mXpdlXdAOmydkHel372ik7P8Elij5MpbOm0LT4
OcEHULlBWOtaxksKz4meptTro3DyJSnw6jZ/QikAU9NgfNfn5i3gEcysA23cnM79oXGajyOIjJ//
iPAGIORQ+hNyAZcbNZcctWVOqayjT/ypN4PGLUspe1LRU/HfDrV0pDoAr+EZk1degVV7rY5PmtHR
izOrvT7srEr5G3f3qwhzZrbW27Gcn4kwyqcKB7SB+8krkxSBlreHsnDAkFIJIy0WDO7Gs61YBWNS
yWfUZTB06G8ypf9ymkZtN5bZCoZ7KZACEIiEh1v8qgYmnexayxNQB3YktV6TYsqNq6BTt3gSVOnP
Tx9imZxkGgIO1yZrpZUgFK+3oqV4LymVl1tn7+15W6AdQ/kC+A+bXSgdz4vbpV5mul6WArpgkDOe
TG/8PjydOTcTIZKruLLqCqNVybPBhrefVxvQIrmaPaIufsAsvdMrue3tmh+gvLN3+cOZDhnIm6fs
INhn480au10shKtwfDf6VrhFXhUV4RDYMIyAAOmxfbpNZAWfeNWyPATHFS9We9nN7Kz0NVWq3yWp
OqxsuaVDxhZCq2CAOTqvKO51yN0Mj5cbaj9tkX7bOxsNN7vTRnbX/eUWjlB6Z1wHBr6cNJfEYn51
6YeZZCqSzgVVxPrennZjl2x6vBSkeE2RbDESKDy6FAARqbJfRrJoDGuFNJJelE10U8jJ+66pUz8t
mi9GEKyU6EQadvENaWsCgxWOcgb48DmwMh0kVW9S7GtLM+m9qDhn+7PSFR/qs6XshsaIj0mcjqE7
dqO08v3EOK5DI2eJY8JCVfWEFbwaOq2FVneKPA3+fb7enKO9IZn5SqhrtogYJkgttEkhwBnm7EyL
4iFJUD2xXP03mtVj5gnAWrJTPwwb41j9cD6W+9bT6Sj0X+WftKRHBfEi9lzYJVBNpLQKYptdMKAy
GQNhysx2E5yBbbx9BC1OKQ0um+6roLbPXl+RPfAalrACTsf8uUoamoTmPqzSlZNOvA+uvpwt9NVp
jpMbzd4PCEbEMla8lpskzKasTr8FERU8S6mPUqBkbuGseR5f73UxifRJgMGKW2ku49GEdRo6KKCB
UJM32rZGjXS4sZBT0Pz4cQ1ucHWwzYLNzlFVj6zCadkUI1QaHQBa7/gKjS7NLlxL/z09qZs4mla+
3eJOfDXC2bfjSdbHtkNQsEu+GpeHrjMf9EC5qwPlK9DGxyGyfvamZ5yO4JSr6GzRtJntijGmwGyd
J8vN6+pTOFh3+Ej9mIJ65epdWpVs85ebkcrbfLm0k33S5Vq2XNuGM6QaT62t7hM1Wkknrs5NMZpX
YWYvzlPmlCdpZDTo42zRdPy9b5rvVRPcNYWxVl5bjOWAvAW+jZPCfDma3PRmkvNyHmrJ62sFo+Ag
eSjk0A95xKysjOsiAcKfHM8vSAeUqud5bIn0UJ6IpaFzq1vvulthN9B8Rr/u0+TrIWTQ1ffY9Ra4
DCkm4NV1FzuToU04ZLqn1LV3lenTTO4gE5wiFyBd5Y8oLVffO8uHqn8sPLlZ1xu/PmWQbyR1J7Xg
sX0FSjWtmooZ9QtXusH2G6ui0U/lrdAhlvza00bXmPZj6AlLvXLVBfU6OLcFml88HkgaSeguxx81
p9zQB5PSSNJZTxFOWceSxw7P0VL97dTX8rZOpWzlXL16RJg45mJEI2rT4MfnoC2nQBe/6CHYtYlV
Plmtoj2057ZaifICv3x1fNOmheDGguJlz+xixnk5NhXTSk1NUqRxjs1BQeYh2dSP5SHz6zs8iL/o
nvDoDYW92ybcNZt8Xb57tn1efgG6YgjGIcBHh19MxKvVJfRP9KS1JryBhV9hjYiW4YdPjSvEH85b
oV0Y3hX7l8vxv78N/+f0vXj4Y4T1v/6Hf/5WlJiencJm9o//uou+VUVd/Gj+R/yx//3PLv/Qv96V
3/Onpvr+vbl7Luf/5cUf5O//M7733Dxf/IOfN1EzPrbfq/H997pNm5cg/FLxX/7Vf/mP7y9/C7o8
3//5y7eizRvxt52iIv/lz391+P2fvwgQOpRFrqn/fh3kz//i/jnjD//fr+0/7tr6efnPfX+um3/+
Yhj/JYsKDC1H+NkOAOxf/tF///e/oQlJcx88FegPcVXkRdWE//xFNf5L8BdFMsBJCJqSP1QX7b//
FccW4od0w2hs69Yv//59F5/rP5/vH3mbPRQRPWdGNdseUPoEroYOFNuRTrkxu5aHmGoYWBPNG4/Z
vbWPt1inb9Vtv9XQQI68dLMmGTLviv4ZkTe9hrcV63TWLupUHJPQfNe82hdZhyk4Veh1O7/Vt5Ur
YloPq4e92H2vdudVzNko5bZKlEYhJnrEx2BnwZ4R+6J6bnjXrNNnrHml9irg7DiwMhmFcJmA/aY8
6LvwrseW2Dx2KEbthg5xTD99sPbR+yTZV9v0w5Ru4g/Z6Epb6B47c1Mmm+apuHe2wWNQboAuyJv4
4fSMgaW9c7bVh0jZhdGt0++i53Ptwj3XWtdWEWFV3BCKnwLOQVUPqSzUAT39btzYyk5BVV+PdnI/
gox5J9VnN2yOSu2r9mbKtkb/EOaPqZa4of1bGp0PRvcgac6meEy/QHkbcKDa5PZxwmbQ9sbyZvA0
T7i4J6f39ctXLMt90qIuwgvWLTvA4ZvUx+f+EI0vv1nZKocTPhq9G7Ze/nHC+fpR347mody1X1XP
xpG6OYyH4Zl7L3Srj9ZDeOu8s4/tY6NuZO1YIkGpuYp8i3i9M3kD4oDFVnG8MN6MjoP050FR/UB/
Mvu93PvAjOU7BW3kySseBy894KuDEhVVg/Rd2N/b/RfrRgVQDqmpOUSOr8VbW/o0Dh+Mamc+S08c
4eP3fHioP02eIXvmp9ON/GlCg/C0E30/+Th4MDry4ab80L2jk7UJDtHgyhByEt/6qvpy5QqV2mJX
7rM7q3ELlBKszQnXU8c7SYDlwHD25oNcbDRz174P9Y18h6MEGTgId+tz3e+jvaCHYKlqKZsJk7+b
0738yWkpgsQfCxTax08FXgm6K1gH3QPjUADkd/vi1+Rj/q5/6U3aXvXioCBWOg+IvNgnj6pPrO7d
eVd9xZpjY1WbYZ/edDf17oR0/nH6KkwtECUe410xontrhm5x2qv9cTjquEzfDp8VnufK+9hr9mV1
rHHb7n2hyBM/8T1aDMSEO3xzX93xT3vjtNFVL6nutPv6Lvo4vW9CRJ0mvzyqn8+3lJsfpeN0HGMX
fORpJ93BZ9M2ymmjPbfYkOX39md5i+yCA0Ctkh5k5NmftekQYoxKD+y3/Kv0qaxcpXLrX/Pcr+qv
vZf8jvC3dHe6HTaTn6I/ON0Pm1bF30jdauFmSg7OY2p7wbcSP1scb6cDOc8Jb2lYVcF+2uef7d5N
b8Jnlazz3vDrdoN74/T+rGOQhDea9avz49T4ErpmKPyZ1WP0xfxmOzszeo/XrEEnExs1SL1+/1Bj
O268sPOanYZh8eB4yHS1quKhUhgilmHAf1E8JfBVxS0tNyg+ArLC4hp/QSG4EH8q76W78RZvS6um
xupnyL564VcbeYRyI5cuTthy61dfW74GzNTHNt0qm/CmbTfSrvDC385f0t/qQ35jMqlq7Z1Kd/iY
sy9NbHoQ9bqfdr2X3xfbDg+KDvW+zjcPGnZlmTd96qCyYDp5wp3CG3aDf/Z4P7kZZpd7aS89DHdF
5Ee/Iu94oGcCNHmvNkdtY94oz/+PvS9pjhTpsv0rz96eMsAZt8zEHKGQFNIG08iMgwPuwK/vQ9b3
vs5U1it19aoXbVaWWZbKFIJw3O899wzcvA2ff5omsE0Xm3vF9EgIQLLykfvOnpnuEYH5oluCoXe0
sGzzC1TmiGoo8nPXXHsjRDQmpQq8PKDuGF3lTXbHF3lf4O67was/4BMKG6MgFU+r6qV66ahbSR5+
xVtgWhvr0ML6qjqtnpDt4IxVLPYjHCRUr4FScQiw/2QX4haI2GGl0x4KX/JkXCtYn01KjuMww7st
gV8WDobmQowTx8qr8bwn7MsOhqPKC73CErXonWl25t30qZ8BB6w2EfltVh3ynF1UtNCda97DMKOE
4CpSneo5PQKM2ah7LXWKs+TxPV4NDxIJdDxUP0o8kqP5jmFb9rvH5ajNbrWjYC7O/hD351pBHgqL
M/k0b1riitmdjtj3hyeGlYlDdDSQ4Ddch8yXE7+b49FsHGbuiEDCLYL3kqV0zOFYw/h5QMQ4vH+c
JAFoCotmDxFrYSNg4zlabgXnofu6iY0COjVN8tPmpskXXQ1yxTE/dCT36lF+p2uOCQkorL65+KYv
+zFm/npUr22CCQk58F7jCw4ylLpZ21yCWO7Gd/aV3YzDcJtu6YN0VH2+650j3SfXdEd3bKs/22f8
SK6DJPAjhOarD81q/Kli90DtEqrfdMN/eaxjtAuWsG5gUv51Rj7DiEXP5gzxvEF5UBFIOmzfoBW9
qM5aRvy3ypafL/el+87gpJVzG88CqV7oTwlswpaDHqpBBZN/bCfBT8Xrv4rDX4rBLy3Ej6rl5+t9
wS7MRk5kIeF6zDM29IEEJILBzkaCs6oZ2ht+AOLt6N84r2h/VYL+dNWv8XdVP2PguF61+2Q78wZ5
M3fkyskP2ROYu3h7kEPEkAQElVvYbZZoDY4cd2XIfDtENu/V9CcX2XnQ5JsbuBBt25fUrTYgVMGl
xo7nf5y+8OdjAuiOAEbMJQCh/dppyT3ypJMhJ3hMwh/ec59vgVW4UDTCs6XYiIjEf//B/PUj+s8r
fn1E6iK6LoeZg6ffWeHikW3jNUf6Ue4NL91o8WpjhS0KB/FwtJ5s909HJq1wrCuEj/7azS8uTsr9
muW0zkqyTf1o9FBIItncVS/d6784e//bF/5fvIN/0xA275SxX/pB/P0/G0HlD3DECdo6cJ1XJuNK
DvizEVT+0FRkvGIQiX5z1c6hW/hXI6ipf6xO8KvTtw29EvC+fzeC+BKIzZiKIq4Ofw6a0z9rBFcb
qZ82XswmVdi+wNYZfSBAhB9r8Cf8QLUbCSPCsnA6aTdVCd03Cap9UHe1EERwy1F6PoMb1sCuXR5r
p2cVjfV+Y0o8PycL/CXNaoiKXvUl3djASpgekq7dFcxSHATcdY5dSf6saU6aplsL+T5bWYyBnSLb
VoP5Z90qYO7VonUlXc39iWncTfVljymDcNOlswJbw1otJv5Wy+yZcPZqL4ei0x+4NKNJqoCZkRoT
HVsgPySPmEAQlKyVkYpQb6EX8LcrKc7ZST5LcvvOlPxZ0tSwMdCEdDYEEOyto2InihDyz7OMdy2g
mXZGYg/29Y5t4bkluZ1GN2IoXCR6jwcA9h+JDYssugCdTzVPbwmFl4Zk7EuUi7VqSqhaheza6tC6
0D8OIR47isYBtsnSaPqJNYVz3ryWkiWFmsTraLLmS9W8y3C43hGCOEoqsMmJqXcUQ9rO/RQm1X3V
yvIhXaw8qBWUzok+gtf0PiVpgy4o9diUjnBhq2c3Q1JiKYYtU7QtaC8RM+EaO6dj41da5w9Jv8Ez
QaMpWOqDC/KQW1fW64h6wuNySh2a1LkAp1KmF3uhJ+VeydlnUkqPjRg1vyvGAn9hGl2IID/HhIVT
MdOY2ZJwixFGxh3UbBD5icimKnbFZUQBocBPoG6XzcKt5k999D/acK60xn9fsaVfMKn/GlYVftAV
4Om/fqv/gTDVipL///ej4IXRj/8Do7aX5r3/GaVa/9mf25Jk/AFTS9BxVk48bJ9g7v3/9iXJ/GNV
niCdAeQLYFcYTv17YzLUPzBJhTgF/wDTo3/vSobyB8EXMPvEhoTjERvWP4Gnft2UoDaHPQMIYaur
Cq7/m7khRilw4CCFDFAzge8gbOgCO/wRzhX99Fz+ovb5dZ7y+4Wwz/6CnjZKP9nQYbkav1jFoUj8
1PxuNPQFbPv9Il8Kh4Y0ouoMXKT7FL7itcHasmvvuk/CPla3OsZ93t/f1he07eslYZ/y630pJrEk
ApaLu9Yqq/kCqF2Zhzcd04YBg3an8NNA/UfE898visX288ME5kc7rStld96wuNwM21XBPHw/T/ih
RPnPM2u9ELRKCIHBBBMcRTBsfr2QLUxwFeRKcVsdXa4d6eRSKjSs67A1NznSATqdR61ofblXgmE0
vZxP8chfatn0e1P7aMZIIoMzwA2rR7nEKjT/NuAaiOO7tw4pjQma4EQ7gPu46GkgZYozg7hW8e0y
v3Gle5wkCR5zjdNNz0Mr4MwYMrRkKSLNuZtjuglWbcykjdX2wqFdgIxhr5t8DNMBZrPjYhxnBT31
VDtcBwTIIYFKISVzigRWIFoTFORFrk/JUAeyMkUQ/nhD6ZpyKBqHowNXU9PtGhLKCppEAKqzHWd1
YEFu5+BH7Z1SGf1kiaXljZIZSIMjw6DLrbokpPSN166aRooxuGDTxSWzPAlcrsS85fbWILe8f1uk
SB83Tbuv2wwit6gBTpEFRNpMFBClfFUWz56CDChT98g14TI9hhV+o8dsSJ06DWGsbWqbLBkdRmGa
Vfb7pFicoumDudpQ48CGDxsdNeWwlfE1wyXTEM1zCxPpzx7wpEE+BrStcobWe+58icEB8z1Fuzvf
6UmgdvdT7w1Tc9QtiIilM7Vdxb7m+QkDb99O8khFdO8ou+aQQdWBp5jdLQbZy8vzoEX9uLekkxAh
AC4mK/HAbxxqYFu8LUBMa6sJJTxoEAoGO4/yLtDMAxlDWvpLSyDEdnqjjkxxV+UeaY0gE4FtxbJ0
UZqHXmlx7N0q7WJpSHzGg1NKp9eaMLdLj3d3thEKRYJegTqwDVvwF/queDZaa6czM54VwDQM6Psc
A/jLcqyReXaW5IZZxa5HFWUWhttIGyGAVSS7ZWwCUkM91wIKmJE7QSzAoRmi71ydg2jZ962b6LTG
D6IWzrDEKGyCJZlOU1He6ctOkc+K6lAlYOpDNkyePm7NIkPK9psYKnzk+yrZqtIORwTqp/6ZyxuV
ZHdVI++hoSLKfWPFuhaOJJCLQ2U9F+PBsJZ4BMCFnDjGQiU7KvKRLM5Q78xBbKRPe77pueKlFj74
vDe514zjvdJ/gB/jL1N+lwyaP1n0xKYScewhQbU5+eYqGMetLpntsQUJDIOFuyGA8Oz7vkTltcLb
ctiWBNjGUz8/gIqYiD1Df5Tte2EGs4lvkFaeyi4sSZ1JBXrceMtUBkWBPCV1mRxtPE/C19J3VetO
ORCy8UmzSq+e2puVmb7aViEVUM3q6nTiy3JNAfyOskMIzDqZHBCehdrgs1xsrRw1tKZctYxu7fID
egu/aaOcHDqshDq5GM1RmlS3TgHLjQFrPEZoQKdjXR46y3Sp8E0l2cw88cWy+Lz4TObqPhGPRKRh
lYKeC9R4RNCJ8jlK8gH1adtFNYBMXXmqSXVfApinZdBnfiqCcdxQ/D3mN1XlzGruyTXUTLo/whGB
Ryp+oKqKBnJQgfNAxYpgFYeVYakD9i2OlX1T5CdBHggIyt3DkhKnFB+pdKVS5VK+KZUgm7Ct0J2h
AZO1X7pcOKriKjBx7RWHQo3eks9VaTdzx0hrOKpDuy3vuKY4qdy5GrBIcwi43nlmP3syduCBvY2A
DA1PlV4zZWMmcEgZg5Ef4OhGJqcnCI2k2OJ47tgdYL+LPO8T+VU2PmvykNE3hb01nId2e1HBJU/n
HdEuFeCAMirBjy9frOQpy+DFZCBiLSD9EMjt5EnLlQzUGWvjvRjYltBLwrhTETluhtYbtGcIxry6
3wLO1pFBbGFjHTYGdhA7LPm7kvaOKb2X1vOE6UaDeUc1Y0ezTuvTNZSTDey1mq9dPwYlElO1FqsR
uyB6htJw59wb1XtYECT50RoiBIU4Wa6iP3gyxgxECAQiddGCJonnm7mX3IHeGZlwjD7HivFyG4ea
7qnGEI5Nfqy54SGa2+mqfmuxGcg4kM3prKcf2mRGsB3b5pbwJJRPZaDoaP9v/RxDrnLXT0nAnktR
GZhhIBEBx1FOg5kczeaYQgwi62E1zX7fxr1C4OOHlNv5lI6TVxOYPUOQwqdoau5x5IdWHg/ZtR+Q
il33vi5/8PZ+loF089oxNIByKoBKoL/Ufhr0S4N9Kg+F7RZGRCZ0KiN2RLSaWtQCDTf2i43eM66L
1mtm5HeW3FPyxNW6LJgZjpAF/zxDRHRt4RSanI7fq+nT0ELmhtWu675VAK8MxqxCCnnQN5t2znGC
jXv0TbdaybEtGRl8fUEqJUn21Ce+/TAU1BHWfcMTF3ZIENnmkVUhi2p5m9tQ5Z/Tcm7oVY6A+umB
LL8tfNsmdzKJsapUionAa97iOwWTsVNxSorpsSTISVLQDyLdgu958UHH5NwiUxcYF6Fbwp9ajKWS
BwiIu2pPxtdMexyUvamd0nk7VnCW9aSMwTtndvNkX0+nGeB1sUm1fSXHAnts6tV1MFYgcdSxIscG
7A6Xu0J3ZfnU64arj/5sv5hlWMBZTQVRj+HFAazefY76XpP2XXXVin1FNjVqA114MjOBl7syxxYY
zvP40OTdc/86KB5lQXsv0VNnt1uB5FoBBksi71iHkiGWp12tuQ2qIzKrh0LsC+yOHfEa7Let7cJY
L8Ap7Az0klY3kbcO5I+rB/C6sfuViUPM2tmVjAUbGdOmUh/Q84d1dbZwEk7bFNssghEnh87LVu/N
XcpDCC08O0dAnnUwbWStjjBu6JXYGhDB08FyfcR3aTHJ0pHrFfarfyDimStpcGszHOeLmpl7ZJp+
00d8gYj/LEmhLEYKnKVgwm1/aSR6gxUqhIKyi9UbrJZVzStmNdgQXMWXI2D/8uWbEv9X/PT3K37p
KmiFLBDOcUU7qnaMOsam9qdoPi2hXGEUVPnJ4dsh/t9fE7SmXwvv2chK1RIUnD1cL1z7ijxaLQqZ
zzFVA8aYe/9Mz/ev20SloRomHPV+s69oKm60mkBBt54u+eDojVOST/C4vplArB/Q154CVHPQK2BP
s4L8v94aGwYDzsuViigmFHK7BsLSRto1fA85MHiEH998emuL8tvlYMmNG1xds+wvlytgzmu3gmOu
HrZX4iVxH5ANbPlAhLC+act+hff/fIK4obXXh80PeLu/3hlcx7KccxmsC3SAy61UH6vufubvf39H
Pyj5X+4I3frKtgKeCOXRl8vUmSGWEgZ9KNOiQc5c46VVJdfqX/vmrhqDfqbgAJxsEwE/2OCUWzYh
S0DS497K7jkcLlWBLd1AfrImPOytoh43Vv5qpTjCfYqMORoTEg7th9SNqEcwmSRSTDGuxVQgx9Jg
w0ErSm9R/BwVpwCvompy5+/v8S86+VXERdA+Qy4ORPdL46kutJ5xJMEzMdLOyEpHWibkanoK43b4
Y6LRwsenfveiryyVrw8WtkwgCoHGZv5mD5rAu4UOdbYuFTgpqoD7bQxgG7gZYMz8fUSn+hdLE301
/B/WzDcoSr5sZYPaNPlUphh8b9LIfJyilSGMe2y2zF8dDCwMXNZ1WoTDEw/s/wJt56/uGPC3CS9Q
EOl/W7FGQisj74Ti8hwtBQ6JDmsi1xAUWaONUvGwlzYsuztGj0xqNkni5mlboC3gfpHEMBV5kLsL
FddOu2Jes2WFFmDVK0V6x9oxBPPJR80WWQS1J4gp2dYEa6PaKPO+s7w1UQaVIuoK9PKVBfykzd1h
ebNMDNLh2D3xkMhXlZzNsXf6xV87M2qcpG76bM32weIYodqpfZYWek+y5gbAPJTLN11mrtLX3mCH
NVpeFJdl7wxiDmbNTbVIcOFMxi09JW2kSa6EdNR6qSJYBG3gIeRD0iVrvZPmSGrp8AmsPQ2al6Rn
TiFqX1Vz/L7vFfymbmydBlluumYDX5/pSs0UsZqwDEZ2nxHkrzB1dTr5HbGvUFahvAaErZRbrtkY
s8OJ3UDzIAVJjRprPjRl6jXyiWRTjCFwYT6Y9nxXpjuDXZSRh8r4LHW3JaO+tTwxXfWVoUVXvId+
HXj3Y0vezOWRS6C1YFMlgN/nbyQX6xn39dX4wdcDrxTcOP3LLgo4fOYN9IBuAZsoEhmxCFZF/rcW
UX+1IJGriW0aeaEy/F1/3ULHfBl7LnMFcNrkafDLS2KQRH4ED0Fi/k0tscKov93Vz1dbv/7TSIZh
GN6MCghQIz0NGG92VzhhutrSOipCnHiYl/gSyE/1DaASUwevyc1wMDyqnRS+ndEZZ8rJNK8DD7VO
cdC2ukwuvVE7SfRm5VsDKYXS/Qh8oOxiaZDcmjVOxtonxUgfphxEJZtb1xmAi4m1M/TAEDSgC+UN
whfHFFeKzMlRcw104rPx0S63fD5A7eNYyWtVbgqtOHPQM4hn93Cf6Hf5rADNSc7LmLi8l8AUyl3N
GE441u+njkRqttxTrsVFKmFCNOwqDZwPCN0d67MGnWGuz3+/i399vLB4hzsvGJBwyQAX8cf+99Pj
TWq7EIxOxLXfzJ579oOVpN5/4xIrcI29ZHUI+nIWVrbVThCrEHdINpq9q5OXnMZ/fwnl65r8cRs4
0KEdBpCPefSvq2SEnhhCn0Jz1fPor2WYjOBJGHXfrfl58BEt/G8uuH7Dn182XBBAsgLqKs55+Cp9
OfwamjR8qkAkE650nLzMVaLCK16zAwEtQXr6zpjit9fg6/XWB/DT56SXipXV3AJckqJBRTfPIU9W
+bPONKdRdlXDXV1wIBIL4JUDw9ocNfBmwNvrGgeva9QXm8bYFLpfp7FRyh483s4ayJSLflFyIErq
lsHvSmuzXW43/mz58+jjESDi9IHwQ12cWHlXd56G4jpDHuFyMg10h6GozuX0OGC6Zbj5uOENMkCX
LFxAxMQYGOTG0plboMUW2pS3HEZy9KKoU9SpCNVAtkw/fRSk94oB31nxzXEDq0fXhl2qdZzW6LSq
2Cr4Q+Wz0+LeiK3628RvvJZfPsoVQP8hvYOfCkD039jxIiWUSK3sWsOuBYgjg1VSHI3u3RwPqrHV
sy0X53G6FI3s9dKOK492eW2Wg5EYnqUfbIJQvtzwbXKnpkG5XNJy3LVNYOk4dJ4WE4bS+AjKadez
U6OhIAuK5QTl4qL5GY6sWXgJAAWiPDTDXYoOjameYWzM1EO2VAL+K3jJmKmWw27qQxlR8mXj1eW2
b0JahUsXEf3QZFB/Pdb5vkY1qCEHduHulOOjmjfVeKrbUzY8Vktg8kCVQ3nxExoYxbmw9jl9Ed2u
wUVxA14r3y/EJc2tLE7ZuO1BUaN9IKdo17JbutygnqMU0Hfj2Ao4aHY4D0dh2S7jnxVQjXrYaEBN
0g7kwwokXrjT0MQtMrLRi93YBiMDHtFf5/kICw9Hm55RXxD2qAJXHxbbFe07MffmCEYyqO/lESiN
gMV7ucmKYw2lqxqkMMpse8TByS9tdd/VnpBvWDsdfvwUQ+95q6xD4nRrjkmU2ntkHlx1gnYej6cw
gL8bQHVAKYRwvFBeoD51NJF+FE3xhMraAOSuZ48CcSdpseNq0DF0rWAjM7xYbRNPMCkv+FPdBybd
gBNWFIGUHlOQ50Qi+TUIyrMoHT53+559iEFDoYC5Fl6vVoZHP9ChVrkzqrhvQDzM70S1afXnfgIw
z0SUWJlfj9cClLsFHLjGfs2n3MnwSFkD1nPGA7zkHrFHT6lReNrooyFFBbsLmoSs32fs3TSDqrpr
4SjeYxCeZyveqelHdR7coaVg2bIoH9B9WHgYr9jfO5ZtNQ2ql9xvlGeN3ew06GD0xEmyL4gvWy99
hbOmE/5UvFQ5cmnn51yNyXJphv1YqU4P0iV8BqM6hUQo37HymtSRTMNCvcfsZzAeEovhQzEO62Fq
9hKsxSQON2SwUNHs3aYE/6vdTapyy0GeBkDLwMhu60BS9FOT7ZMFCF4/MchwNnJzV7TC5xg4zPRR
5tbdgDp4KX09fejaKG1DpdHdcdxq9YZaATXuGzhxCr5L0TmB/taWPsBCBTAZTalHTcvTEvUy1I1n
drUrYY7vKkn9Oi+xkqjvzPpcalfv1Z0J3BC46nK0YDxkTh52NVfAD07WzuZ8Gk3ZsfhzPo8OlkKO
HBstY8ixiXPwj1B3TY/qjICyZPa7ZXLhV5RY8L8PU91yIYV1sGZ6APA9DDU7C7R4TKYySb6gq6/H
Yya9DGBuyODG5vyFqI8aqL8m3UEX5GRdFyKGzRsnAHX1k5kHs9iwAbRqpJLh0los55tMwrZe9xGX
PkT+OMkeKfeluBd4ZYgRd8NzLm9z+qGoR8DWA7slwnSzZMUOsfWUkTxvFMCS3bMObhRB4Z+TFgzg
SJkvUPZ5jD2Wyt7Scz9FFV/t5TIig+wsYJr2E7gVBeogwId6KCFDCamCduOM8F1Vx4jBkKIsGgRG
bypU16CTYE43hb2yS2vZkfPnRYA+qrZhYV0l4Q3deI+JSD5VT5Yu7pcKQzbtxACbKea1w7bUd+8W
Pngy71CWIWMZg8sx3UHo1jhGc7VQYaVL2LatI4HOY2vPnRGoBegjfk02E7qEsd40/aaAsUtXdRGm
Mh1sC4fFESmHzPzdzN4so98vmB8ZaHtqmEIOyRjVbRLT+tCR5zrNEGBdX7UmxWLPnJEhKWQO9Amr
XHQfGTy5MRsB0RR/0ApQyGecA5oZwFvdWfAcYF6cSQN8k+MR8BhtXEUDPUeApDahtNT3Kjv27Tud
IRJNENtSv6LgiA3MqzXsTxb3rO5sG20ASMgxMUqqtKfExmRs8bPKjEvQiCzw0fsJAmSx1cf3Id3L
9N7gWiCb+ZXk1JsLzetrDOkgl6pf5hFFwa62da8z8pcSRJlqOZTd8IB9niMg0iI+07HsieWbfX7o
05Dr5pOscr/U6nfwAd2B7Kyui+bm1Vr8gWaB2atwm2zx2t1sFSIIYNuVOMw1gI3ecEYaNkgDziWf
Ds9avjNbr5M59AGBBXJ7ZyIzHGs/rGDoYy2WW0t2gBKVQ8+tZuj3UuxUIjAq15woQKlT1nF/WXfI
BOHeSx+ndEFNf8CTdzS8ISWmrBi6YTC1dGjt1HV0qqRm6ahDFRdoOWcrAVbtjsgy01w71cO0MS8z
gtqal3Y5pMNp0az3CT97CbQcLwYAawObatzbGKvYd/k0eMvyNKnnGiMFno/x1O4ljnDPDAmfJK+w
SWlxDQCto5veDEE3KUE3zoOKN66tZYGFA9IqN4z4prGR2aWsHhcRDNMjaTep5Jv4NXksl+6iDBGH
rKWul3DEjFeZtqW2L+m7gnnt0gg/peDJl9hi6Tqx1hBsqsBZdMTmK72pxYOK6jg/yAWqKYjF29nR
+IjJFdruCLeB7ENQ3vcLRV0yGGELJSSGhyqo5U15oXju8qS79VBGg9G9aCZQp4zikftQ+uxGNns2
gdgnSz0VEIG6YKvfoDtLrQeCnBatt0an1/kGyiA3a57lrvEy1UxdqW528Ck9tM3eGGdMILFmcdgg
t3miS1RJdulijIxI+awJaCGDKQDnl7lx53Y8pNl9Ccq3kuP9VwA86D3xaSc8E+h80TCvLzB6sazt
2JMgVTRnem8we+osDHXDqulAcz+V9K5jwu/6SFej2aiCEZQHvcZSSz3LOPWYD7czKKXVQyeop4H7
D9MNW9ieMe9Vyx/ru0x6TtlJJndpFnM88El5LFvs5+AnGBgfa/4Cj2gQ5HNLxcg1C4tm8CciO2pz
TBKMv0eEY/eebU1PifGQJ4CYBhbI3bXnj5N+0LXqEdIghlm8PWwXI/EEi436oqnC7fQcNzMhKNKl
KA01cp0wTEvuDCAbBIqCQTm2FohvugDqyHyikbBZccF5Y+CwV6MWWJHRYQILmyt8nq9ysrgSHrwB
Re6gPgh8HKAGlpAOFXhtRvDm6+pIdNANsghojiWSJ0OH1GfudjlHGQRrWbxtM9+1ZLkKCxi1Nrol
1BrJkgcKMXy1eSf0npd5qDEC59tiy8p3cPnzKbYI1CvkpDD4TGN7lEaUsopTJqd2fsSukCL51DKu
XeOnicAa8It5wsu8l9iR8tG18uFMkuchuV/RsbTx8I4Uwnxpkudx3NEyHTylLxJPFXGunHu+J9IZ
/ESj/+CkDScgM7acn8tlDsulgJrFpdISJzgn+hmJVgVmcL0cYvxES69ISAXRmI3I5TpSEgYPBqzK
kiIHZMJoPvFnvJRSLz/i0MB7k8CQKEwmHKs7nV4raV8jursodta8VLGGQiE1USVkGLhKxnlo4yrB
cNk2KoJaN3VMyq/9alGl0ANsEJwkBwMmg0UPgqZmKZyguipT38CBmPRI+WodWQ6MEcew6RNWfJh4
VdEHJsvijW33NEGcD2YMfU/ySw/wzch9uC08pfaxTR8JeZ7RlVU6GnVfAHUw7VDqtwj2cmoGlJnu
+opiC89R9B8pjralKiAcCUZUJUtgQLukcuLKAAN1ZQOCjjy99uKB2mEBwqe87IwOcIp6RYqLK42q
p+rvteS1+torBgq/kwYdxyA+U4PD5SZ35vJWCJQ4GCLnq3gj74Me7Wi2hXTCZQkKT5zU6EMnAjVE
WqBqRQc8P4oCc0GUPapARG19kYpIg9cJiiccPQSaD+5ndSRAhVUFDoXZHq4E4V4a2c8dWFRpjhnj
ubRjFSwo9HXUBPcCo0YMfLXtpB50+5hTrM8Y3lqL0kOG8jYJaO5yWHptWfauY/SKjb5p+IZOlxFs
BtPGbNtEXeDQZJ83QcPBfjMeGhz6RtkDpR/OuUHxJj7UpeL00uRnunJM+gIrsMImOnjj4Ot8RuoM
hocY66bZsZS2CZRJLVpwjeCx1xdTQv1TYyBpeXpuORzfOH23zHupZy4rK2fApiqzt7Q5MA0SLE9V
e0fYMbcvTOyTKgcHKB5RwJRSJJtnHaqmDs5aD0I3UfxRF8QQC/WMMKOkuEngIDC8GXJWxsUSKva7
Yb4QyKWg9iyxF4uzZhS+oqP0Qh1N0f+NMO0ZfLl4Va0w4fFUbyUdu0Tj8nF1b/Zm6dpZpZuzM8Aw
yrJAqT4XCCxVvMMpWGEvfYdPA0wzmtn+UCxuvxZQIjLE46LEoz07dXmdjCdONBx6QTaPWwxBfbHG
StIdsXcJq4Kp++xaeS/N5XOHYrgclaBek8USEAAX+7HNJOxnM0rVbqPKUIFmV3UlN7cOYZYzGvIu
B6Y0Y9fCcMeFPMvtUshTcRMTQ1+Oef/Een/uZKwxFRUOvAtEix1rz5WPUUJ6nJc2dwkMnUuGvWTf
ARIA6412dwPdtmqgqw8orzId8bOFoh6E+VqaKx8n13w7dWF9ZKj3o/xg4GCaSPPBMNjVtS1pFhxM
gFAW8Aa6l1ki17Y8TM0QTBwg+AXbiM+k5xbHhGmdUvFRNiAB1A+SEqgEP/HyDLVZOZ96jopOc3WM
qnPYaQhD+HrbUAR6TFez3VnluqSIY0s+jD6xxUFPmMaTesXg1ZVtnJPVfi6jHj360taO+h+cnddu
5Fh0Rb+IAHN4LbKKlZOkUnghJHWLOWd+vRfbht2tlluwB5gZYIKoYpH3nnv23uuMJfXUJi7kvYAF
RsUwroYvc4NK3QRsYxjzRCmhy/EcUoFpgNp4vHt/aWFJSTu3o7OQrYbcrUEENXgXVMONI3EtK9fe
fPfE65inaw6tUzi6Tbkq/Ve/u5jWJqTkmbLxCtBlZTCXz9iIWuV4XC966rq9MDx5urG2vO7sR5S3
meMNKkf9wRmV0OmD5BbxrAynzGIMUXYvRnd5dC9og1vJLIUjd6C5tkSerB9x5fqTum4jVluZqBwl
eCQfItoj1OEcpXyz3qXjD08R7LrcKt24svhPeKA1nogAZ51w5P9bdtgmK5YBVrZboPsHr3BqTVhN
RGgbw7Tb6mlqN21DaXbTOfcMwTkyAwq/C32pIvooOdkqyXpQj3G98ZTXoTno8Ua32kWu9O5Y0V3y
NadLdhIloaTTDc+dpN8yGtmRUVxCTk1TcsySLbDwbdmwLlqEnCV/0ZmYNeJqOcUrkQgzZwPSl91z
H21r+XXEpinUW8akWfK1C49S/upF4TkoBPwcsZ0m18EonzoAECqpPvG16p1OWRVUt0ZCOrfchMmT
/rMCQZXE1HemKwwZDFQkPO8jyxyJmDPrUtuhtMnPlvYoWCiYtBNSiZWUo44KlL2O6SisG1YHWTxp
+aGv1H3cczAQaGy869YGzD2HgeMQ8R0rWNzoCXhDtvKVFyF2285fmO12QrgRMaU9qiETMcVt4r0J
tcoL+UOX12H8miAtGOp7Wh0L4Z3J2/ThHckqVzlUCXj6HfnIYpHod6nOYbX/0ATrZ+4TXpRTejp4
fzKnLxP8q8VTVm48bZmUMRYheCPaMi/8dR49+VQO08jxnqDz+KNXxWMs3wZZhF14OBJwE8ND1dZ2
Grit+dPiiIPFspNAZW/84dFMSt61G+FMpb/6YmPXsOGKUyjtpOhHRD1EW3pyvfSI5o53tlrIPOSa
+tjF+lGjU8jaHfSPHQcanouFZew6cCi81GZGkC94FpQf4jAtM+OcssuyJXCy64dbQn6KR1n196X2
kiKQ0euDD7nQUoK/2FRrT3cjTurxvcLgYPxFrVThvxxPePpISvSevyx8IqvxaZKEpU7smDICk6Eu
uILYusXcu9TXUMr08VpPqHQsyNlUHRPLLsySScRLjZ7S2Fg7rDhR+NxLLC+8N7519CZ6XQL+1PRt
atxcqRxhuPj1lchuJTl4qmKTjm03OKX/HGQ/TRByyrbnsRqbtYQvp1Mco/pmeMuXzWVsZRZQkhmM
+8mYwii1BKRwJSKL0t17aSPC3N/ofrN+8rsU8at//T+X+DwiO6h8fWROJDo8O0C3KB8SBMawISby
f4t+/qd5ghlj5D7JbymMjfxThBilQM9bylq73eqMh+Hs7uBSvNMITFeu5YjfeDW+vnf/c7lP9y6H
KRopE5cTijUW24RjrfoNjfbre/ffl/gMv5SKKuxylUsUzQbQbk7Rb9KwFRwFB+K/JaNPwzD/6+6h
UZEHIc8BXfrPu1dGXsvBuCGGkB9kmFsBZurAXySYQMJunUw7D9I+pTwOrt7Jha3crQN5O5j72qTR
hqF71NiyE1sKwQB/5yz68l7/9st9EnU1QSk8ScBZlIvUliGFqa0P7/++A3+pdL+e1N8uMv8Sv4lY
AVvcGFUZM9aWLA2/Ev76vnYEN11ZjvT876t95fQB1Pjft3v+979drDU6tStiPhFh8FpaG2is6aMl
uP++ivSFQUT8/TKf1E0/ITxhqFxmBm2ze9H9+pU9lZZslt+lob/yZf1+sU8voNJiGgwr9gdzHsVL
sU+vD+92RI8EpFbKOL5vPt13j8WnV1DSKl0IJZ5ZAMJL1QYh4nBeLBfMLmJwKb25bfRSfyP5zz/z
83qGSicSnZpHl37mxHqaV2e+gK9uzjvl224Nj+yIu/eby3z10X43KX7+4vys1LQCyyA9/ig90PZK
86dvbt/81nz6KICNJAbPz0A8PtKfz2AO8dbUJKwS8GhW6TJ3cQ9ku3D/bEIOCJ2PQP3uC/tbCAfF
zNgYZhrOU/nMT7q0hfEkK71RsokZcj5bpkvCjI/lU8nQC4sw9DeL2uebqIh/Xu6TLG1EZtGlTD+x
q6pnGD1pTaIb340Z/GvdmK8yA31JDrOT/oUmV6bcir0aZ4uwHlbGagbETFvY2Xb6C9/wzZf21Wf6
/WqfFo5Crpm13XG1FA+pk5xbuDDqRoYePFvb5BVUl8dx921K7atvbv7S4JZBygJv/eezUvrRaETz
aGmSMbN9dR5KRuaDNly9x+Zyks7ffc4vP+hvV/y05udZ1WhjxQcVsw8ROlvodNZuqA7GaLh9lO1b
epA5saQkCVYpIm7kFw22L+SJ7jlGCuuF/EFsr4r4mIvdYpQOVtrZnZncNUK5qivsZ9GyEWld1NSf
NVRPuB/FTZNsPd8BL7K8aZUbGk0scZek5MfExJUGnGvaqZ8uk3cis2xP/Q89oq0qZ0eIeYR5NkSj
T7GcrJomXAla4qQ+UbOkV+0w/BmSJibzEETMPZHrdGU0tMn9xzE4tJMC+JJEbswZwG2jXWRusa5p
zXYsd32dIwHdfD+xM2U/0Z0q8mbZKA8h4hEgKLJLJW23h5zDSq0KaG4oOa1vbjyhc5J0N9I2rqfA
GRJz1TcnFY49ewF5m0GjsXyolWsS7kphm/RUMPtJ2zWc+zwiW1rhrzQQExSfKhY2pV751XqQnnr1
AFqnZ5KrqSBNjqBXTl22zwbkxvTNjwkSvYjpqvSeUYo8wD1SR9/hQHSaEMlWDPE7YxtQ5YUhU05b
NzlFHLcNToFkLgx+mBpCekn4HZdJcIDbh5PJMb1dRGSlh8wHAX+g82Gqyzr8lrAxP8i/L4q/3ubf
HrtPi2JRwEcMcx67eYJDc2JkrW3eWRdlOa4jO9h/R6/++ylXRRL94JWtmVnyeQ02u24YahX/pJz8
VHM7x61tfOuJM7+8CjhN3EfgD5ll9Ofbmwttk4cpC6EeyijD0bbo8ifVq3YME10g202Ew+ZWMrHE
0UcJQ0j1cZ4hSZveGUOMhs8gDTZaHjmZ4p2bONwayQM4hEVckbXB7hbXJ3VIHPw6RnIfDxsaWkdc
hqN0p+TRpk4pFhkfN46HhiSYacY7pa5fFEFyEytH3rVcP83pabHTGUChvOY+5kmZTpwcln1fumNG
c4cgpMbhwTTov3npi4gMZ9LsNDxQOQG9iWEtZBMBj4fAlPDPbQZluOC8k8LXIHltAhp1yYPQP6rt
c80pXRYUR2jWQem2hOViV9DISvTLgM5uV2trf7x0feyM/qZu3/B4ZjIpiSB2VXkr6MLC57EQUeUA
2oTBo8hWOYXXQQpcaXyflBcK6JKuXMM4By/aKK3ywDsRsjVA9Er8+7R0EQGysN6aSKRjSGM5JR0a
cXrPFUcORhuqAarss1E6LYKmVLh5BV/duvHqBuIlG149/9ftqkNXF9/UQF+ahdMKh0Z0a++UMV8p
3bEgoPw+6wiLQn/w2+5CHEkrz2Y22lLV/rAEa29Fd36yZ7DH2ZKYkyQ6LZJW4W8k4UVtmmNCsR21
iE8jSxtCQ9uhUvfAShRpIVT7vN3xO1mNcReJ4jrrsZIQLaZdtpEKBqm2uFPipQdvzZCcuspo3Z+J
OObJpQsOsjguvtkz/n53VSozRgpDJyKGoHzapMRe07yxYZMS3dllWrueoxzVBWfbJXvx5ttN8XN1
PY9/1gi/6xqefdn4/PIKWTKpMeNg7GElrdD+XIwn+GDsfIVaEy7/z58ORxtkEj4g+CVGrf75EuOu
CizUWtVOb+gK1Bk4f7RDDt+rsrODAHvvO/vZ38uGrszBfo7TUDH/Gkhu+S0YtRA8ll+cUxqEzZWe
2b8/1VeXIB3OfGsJrAlg1j8/lCB7fuQnOKvzNl1iW1GtYdl+Z9PVfkEy/1zV+aYIbcsA5g2cpJ+e
DC9RSqNITZop7PQpp1jeTKk99Fm0mPNuSUMLLPxZaR+NVy0r9V2dwn1CH65BwE/E+FlC5iDuOYHm
s0wHZxw7rHCTKX+8JL9kcgowMFhkWXVPiC2NKjtqlkXT2MF0VhXynGyNcvKeclSxYuaDmMIPPdFQ
0pUHnX/l8ZrrpC3ZaKcINp5S20n3EQQ/0WNNdoRKUxZdtYniCEx8CzneXxrlcpDp5MaWHRLdphc3
4YcbHDm6eEYMZCsgGzPbWBh8mtN9bCAyZvuUcDYtcQZILUMseE33I0vKZZxhL8vESwL6FjVVC4p9
Vs76AYJGNonUPnFA0NJaBqGJgSEaTiKJcR2fsl4jAKZuUM0eJwz2FRzHfiBBXd931RpbSjy8t7oA
uXzCpIbTA9odXiD22EWPeBX5sHYJXJkylBoK2enQN/6yx2KDgtH6eMVwTBmgAfCKnswQB33TL0rd
6TNbHJB5l0JZLazR23Q6kqTW3DIWwGxuXCTkNj9GIV4F9SZkOBGdQlU5kQm34+rMnnXw4p55O/1O
8IqjbzpGgWFtPQkq2bidnyh3nVxcMoofLXDSzCezTXpeHKOLBPSlNduXQlUrkrmEPz1GBxjnDqFh
wsNQ1WfMG7NeP/XbKVmZfr1VfIeEoSnu5oCtjKpM6zuiQc+UegDa5kpE02ZXlBHeBghSRbAsRsx9
o6G5Waitp+ZeFatD0mEcC4R7cTJdvVL2UkrtBlVvOgyhtoq0pwJbAUiCS1HTsxcH2jQGoJyeeADj
pb1mWBKzedGy+L6jGYrQoBiIn0wfsRtzPOJGwZi5Z5bdxdOLRUErsIS/GRcrs+ZNkI6NwNfQifwo
fDSa6J3DlgkbJXibHDeN55+Y4IMe6+cYsg6DvMe8Xms7OS82cnbHQ7Eyi9UQtAu/4SZkjJTLPkh/
N2XFWG+nl4yVZXCGSWfEgFNahyjudxaRwqYjSmntqvpaEfLM8Jqm0rrK5ZeBuyaXwCv8H2nanAby
s7U63pnZcF97MPV8KTvk5EbGwnvIAriHJmekejRfTaNa6MZZgdHZrxLJNfRwXY8D03vTbI0TzwnK
9lkYTXS0SLmfRsATFn4Lf++rJCeT1mnLn3IN8FP6mJBVQaGNSPfDR2Li6I5h9GBtxYRq7SyvWKWN
wsNcuWNeurHcrZpigH0YNo894ZS0RuIwUrCIvorcEd2IHZcruUjxdqhYGUaxdCfpMYqB+Xh3KL0T
uNdoni7oNDUR0fIkYhjLkotQ0Gs37mHWTuPV79SFyJHBpwQh7pESdQ6HauFZ1jGYlIM+5R9WjXaV
11hkg3ExWE8BkR2MW4Avw0HeSDSDC77UhCEVavbkMa+h5EVK1xFSiVWt2nAlY8BEbIzSwGaVEsa1
JZ18ZY1q0YW6WwMCrHclBUmQgoYjuNNPH5hEGTpZYm7BZWhRVkga1pLReC594RBHK1Yntu+3SoOy
mhfDER6lIbO9lbOk1Foz1sDRxmURwhuo3ruS+LIw8l20B7hcK3+Y1YaExxwhpHMT/axCGwziFlWV
CZA1cCq8Cf3IWYVsdNgs1XaV8X2TSUItuqotFGDisyme5frBK/I7JcVNbbmGFRKpl6+YYSttXdan
wdiFOD8jDoPMDImuGYNgjOCC0byXCtpdqAXhtWkZVl+6ROUogKu9KA4LXY5xx7Bq1utBOURRSGfV
UQd/pxjE9reihCx1ZmZw29qVycIYHEbYmXx3vRK4abwtopsiHDMsmSLaYABWhFoHj9dR1/fwPFRh
A40fthNC4LGN0ONuunQbMRkmqs12iP3+rgIFqZXAZeAEC6wL16k/w2c5jC3rvFkE7y39yoXpCwQS
hKMqZ7A2o4VQdC9Z3r0oJUfpyM5ygLcpBmKa0tmeWxGkLA3tB3XSzkebNGxrHgWQxJCkhB5bRaHe
M6YQEzU0DHtC1ut/cls09WzEw42i1+KpFVoshxlCSAwhptYYZgNzNQ+xThlkhGp1ozBXW2lQU1I3
w69vVfkmCfszMTzOCjgLdIpkfLgbQRY3+D9+mn35qGN2CrVvRIZvyhXlU6oWKylZhIxypYP2kD9W
OtaPb5pk6twm/bNW0ZXfSiLl02Gty+TGl32u0dC1yltlEaorE0wyVoeoBev1mOZAeiPiEP6zn4bc
5ltRY4us7FSvbfOn3GOU1VaaWC7aAkqNfii4v7kJKoyQOrdMDjCwNPlTiOlNwXCg9GcoZ9z89FKL
iK5wojV2rglzQngTAbt0+QraLo1ku2fVxRRT1sem3Ss5r1Zu/7sgpPT/6/OrIhPVQfFpRLhI/vxZ
EhIgjqTUKGVb8YVLZlT3XYvGPabrxKcWGazsKQD8NJriKc+WKvFypoN51tnAmqPg20xScLdxlaLt
UZ5ZnXHVtWQPLJQsIrWbGYqXBue2lpCiy71rlnN06tSdFoFu6c5ktS8J2n0K/7iNOd/Olkypydde
gdZdYIUYmm3r3STiToJnOv2AtUqeGHP7porsxKOdBfK6Kr2Nb7EThReFcqtMzk3t7xgwtkoCsiTN
C8ZVWBPtcjAwAMDJgCwi1jX24hc8fAur3QUEGSK53Jvqnagcvc5aarrCZvM0DhfR2nrjpRnIcmxz
4SgH2zh39XYt+QEZV/yO4Qvc6ky/tORAcQbhS1z68lOBKBztB2UjiGC+PbdO7ryIXMclkOAYaUuR
4TkybO9xp4EQ7Ltg3Xr70dw3wksqvWSFI3a7vNuLbbxUk8jNhp999tAk9wk9hCh3GUWOzMrK2bmF
1i5Cwop6hB2hEjHLP/WNZgfiQ4E6b9J4U4q7Cdp1PNgELds0Xg0jDqr8fRyRhLGjsFia7Nb1VWs0
BgN2Cyt4LLCKE/8EUyelAHTa2KnFc9W8DBRbtY9pPllkbPwtjhQtvFOEs0LV1ebcaJ2q0Vjm1hvB
Z0TIS6i8WQa/wGDLxmnUr4HA1Fb4Jdbwmk1PSdfCIk92sPqgJYROZn0kxS4TQYnY4nw7JwJOwZq5
ayxpDqyYnJZc2f3MOPBL+YeKF0yVJ7tDHUsKJ1Hue2DrSgByhnOHZX2U3TkbXxMvhv+wJ0S84E0N
sRreMHdR/3tOOzvKtH6ddt5p5BwJFjs0rUdf79leb6WxlkLVKUEYBflbFPixI07N1mpQr4mzFvsu
6LaNTnIgsoyzOA37jPzggzjGta2peu0OVn3VoxLUkbHWMANq8IbLja6+WhjPoQ8ZWuHE6rjHBHkI
ypWHQbDWD556Lb0Hi0KfDmP1LAM3TNq7zHj0CmFfeSXKn6Bcsjh65fyKH0s7JFZ7qMBZDEkMU90y
t7EsfKPBknv5arFgFhOYOUSFv2bitp7Vj5xd0DBygPMKCxuplDj0H4XICRURK0p4pwOyrjrZrY18
J/F3NQ2fislwU//nWMqEINLg3OY7wbwWOP0zRILGXLequCyzcD/R+Ry8dRa2DpgxlQivIC1HBVY1
vSpvbw6m6/vtajKvIU5BiJV0jqJNRkMv3SkxhWPf81qwTSx/1YDCeJS77NZ7Hwm1K4c0zmhjTYJk
wAO2KodgLejNhSZzZt4J47WBUR6+j8wgNVcJtPHpTe8oqsP5RwKZMs1bybACS8K5g3Mc3m1xaF+C
EDyX/tSKAKMnm+YrgyUOzNzErPYeSOUiSnryPNnBxNWS04mFtbbXp2IXZDgdddcEbZT4a/gtBBVc
mYMjna3+rDR0mdUIB82disNNInmiK7swOKBWcM5dRaq5SuPZ777LpXshLe1Ar+xugG+k3wfStYbj
BAstehCU7qeJ8Z9q2S0TxS76u0IGN/MTg/E56bz1aI7Ayzqnjw2wWOoxawi2RPVbS29zUXOaw/rp
+69qjZq5UcoRcKkF5Z4TPfBSLz6lwy4plma5bYzuLsW+43lEpcYTL54MIUn2XmJxryovPXMMJPyH
UccQmDI6yzC329lBmm3DQlxGhC0K+bkI1gRUFzKjo6M7HR4vfxay+sqXZxt5uQ1AKjXSPbNZ+8G7
C2NXK6ifsY53zF5gDABANaHhhEkQDFAohj3ciWF61fXq0fCSnaYDoU8nu/Dg0Rivo3FlchX7mekI
jEivqmoXMkjUasaDJT8irBd989qygAsj/ie8bOp4Uq11FrdgqWArJO2llh7b9NKrNyM8JtFdRlKn
yTpHTaOlKfdrNQqWjNdzzJGk/XRT/BEIWPTw711c+rtQYhOn1FMVCQglk3T/3MSF0mfIJhRW6OXS
Ct4VZ/9FuEzt0NZPip0BWhF+KD++uehcff1ZOf150U/amFwxB6vPuajs+uvWTd15orTgNt8Dpr9c
dn77eJ/k2UmJJmUq6fzVcCLhz23JeDOEkWPKonC/kzGlz2aBuc+I6qbPsqlGofKpSRaXYilNFVeD
oLYfUU3Tlx7ZjyOqvwcH5ESX9jS+0Uj59/386js0Dawgqi6Zuqx+KkSjLo4rZf4O+3zXRkteq8j/
RuZm6uEX39nvF5nv9G9GCKlp1HKI6cy1hncE2IjwEy0GUX8dJ0zGIOCsk2H86PypBFI0ni1vMdXd
PDzFWqukQ8osOcTGLtb0vVRga2OXyq+h9xjC2DX7S0hqppvg0iVXNb9WM3+NdKLB/KykXk7gkmdP
WPLWe2Qh5QfJeGn1dUq0tKLPoUxkPN/ojxVpY4f9c0x3YqIDGBulbVXRztOOxkDAlGaLMteLhUAI
j9hOj525y/K3Ruq2mfCYol+185lLzpcKAaCEUYtFUG61iaAV7XEpZPiHucf+RqZAXxeTM3qTa5WU
jc+ZOD56pbT1WBEBmjyETX4W6Ayo0kUzLoZ3SaAceDtjvKMXXMnnPr4rfBPqr/k0NOotSfqfeWMR
XhmdpBgWDcZqGM3Ltmi23odqMICGE0MnPeiAn81lQoZMjQnJ6o/N7HOPXydS2NNS4hTvl90xKAnK
MfCk1IMflKZC684m/NJ4qhAhew0KQHDWAQu1b1K1KyHc+equMSEv4uzD+45Fcp1ED0aL3Q/Hv7jO
vZtsLS1IcVX0YjRLPXnPANJwA5Bi5fggqIgyG0Fy5NyOvINULvOGUXrhs2TIthzTBDj0Gv8AXxLN
gbI9hRmtqsGZggd1hJ7AEqooC4iAAp0zgFqgEqU2uSniu647STB36+XE9ck/6/1BCK4Nq2IY3lTt
6COEeTReCzFfdub4oMbvVbwParoEHKIt5YWpwIPocvDHIh1pD/grEfg4w874x22TsxvWcLIi25Nv
afWSx+Kynh+YiHwiuZ/OjrWzV5t7cbZzqcTmyeehKGmYWkGiNqWb8KBMylbAKKlYx5g4V0f4dIru
I893peastyWPN1qbt9bKd73RVx0VuBhtcbrnLcl1FKZEdtNmlzAvPYBhia219FaGLCw6VG2F0cPM
ddzUcrPL6JsM/oHwthwJe0lzGOIMDkhiWnUJ4aTHrk4n1nBJ3uPl2UiwAU0o3IPy3hF58RNrEUJT
UeJlocpLAiaSxhCE/GIQHO6pMMz4vq2GD0MXnOE1AdRtjFuLeF5eWrsOCa2QQ3Is2nZouZXljYxB
MPp2O+6YwIpynC+Lfp3U1yk+j8GSYEHgHc3ylCDPqSuvuSvnVAaza5RpRUSOSMicVVzF5b1pkWIL
u/1UicQrnZRokxU9DBKal3JOok1Hk7gwOcG3anvjP7wmospTW7hFCCeIeb6AYUIIdclpaE66IJ+q
Ur145lYCIhCpySZOnxQlemh86VTzZY+bSWfKD8ybpQ50hjT7dFbY9CqPX9pp46ehjWHsUeGnAhZf
2jAi8ESV8E/xnrUhgI/RpEkceyXv4EWbOJa2mUCQiZkqKpmlCet700vPIslrdWYDZqObGBpTU/ZW
PH2z8v/Skj7tpJChDFmeNx58y5+0JqXsx5gsxwwyQkezk5OwqO3cFmztAPBvVfFCfmNV+2KzwUyl
Y03GVqX9JYT3ecCG2kHdlLEV+Hf0p43+8u/97Itt9I9LfCoPany+fVxyiYASrDKf6xITMxRiBlv8
+0Ky/NWlcBJQ/cwD1P7aOrsizzvFwkuIrrv3p2IrmMNd1BhvZklkoAU0ujGMFzF6ZytSoxBzs+JI
LTvTuRRPKTSSsG0WvvJBftrQZXhHDYugtqpM5Cj/XIniIS6kYVF4xcaXOrdNwmMlYPWAQgSZgeah
wVOaW6S69b1F9zsNy6VoSfeGuhOKbcyyU3j34rBStcemuuY0CCMmP/X6SoxJT4UdVfw+ZgE1+vDQ
Y9COsgI8wSGvfEdXA5P8b8NAm3CjQQbTaG3Iar4cu8ieGtrhE5o8Mm+YJzu1wM6CACAP4SbE1d0T
H+mDW5zluzitca9gkPnQTPgfkS2l3b0/55nGtcppWcSWnOkblBmN4QDp+GRUdwM2jAQog8aBOAHl
Aehh0FlMBacKNPwq5F+yw0gfSxo525a7ktV6ala+n66qxF9IwAhobdTpYS44KC0fhdH163u1IaQG
J6SjwUWDWmTV0mmGk0uw45TzQLGKvWUwRbaeOLzrWbeRBSpwzOhIiDVzsd9zvhihedajq0wUJRd/
hrBW6xmV0Y5HT3zECS+35yL/IYQHqASyv5/oSwvyYYIYJbscQBrOpH2zmtjrOCgueDd3WrrtrBtQ
VSto7WE4QHriOLYffy2R4qoMCcE5tEGhpsri/ZCxJqSnkkQu0xrotwYcnwzvbsyJF07vBZIJc7Tb
5CBHq0kR12l/Ziaznh7M7pZkaxbOpyYSRrtSr8F0op4aScQR0NANTBrC9CL1rpzmnFWctBov8QgS
gXxmmG7TRNoLpgVhW2aBE+GoVHPu81iOyaqQGVCRWgtxbLFDES2J8vBNnBkIU1Lf+L8gJZDAaCsW
x3+/g/MK9ecKhloumkxNxG6ItfdzhS7ME/4gZtkEqBcTIeha0L95zb+7xNzI/a10rSJzSk1RUGwv
epT0+9b4xjr/95L450f4VPZj2unNJOIjVP6rVHNKg4HcfHOb5tvwv98m6zMmUvFJ8hgT10jn6ND0
VhvrgcSHdSRF8e8v5Is95fePw+zlP2+X5IVSrc7+he5deAdI6XiMB2ufW7TA1TwVKnsoom++oS+8
mVxT5g8J34Su6J9uIeSXsUsmvqKaiXy8LMv4IG9Qf1azp1u+/vsT/r3oc7HfDBqfTAatl/pTVfMB
FWNjSQ9heR1b5CX/W1f3/IP+/NLwiv22u8h/3smozUdhaPEgQxHx3BlJSYINK92S0KJTLSr3/7M5
855TC2B7xn3y6WWSNNAzo0A5ULI9wNvoPbrf31mega9+cRgE2Mh0Xl5agwG5n3ZoUZVqs+YYzLxs
oOd+t1HqjA3rFMVgbNK1Rmsuz5cVoTx9eFXqRyt7DrU7iIN+hVza4TmMxkc8WTI+Q7OdJ1ai007L
npEC9XsMKKLfjRH+im3jXfIGt7OULYcAmgoB1KT8EYp0UYqVZ8wzJsh+bVp9dPEXPA8kUUWOKTkB
spIjT/ajpIGfQWDo550qfIvwWCi9mq8ztXeNRIODvfXrB7+vdlp5NxX6Ei3NAaChdFgQxPecv+ZQ
ahqE2YomuwZyu7Jn8hW6RVDdmTL99NTRqi3MXN94DmF+lAereIRdUIvPE6n9+oemnNLxMhX3IpMP
vLDmFIS4txTUdSgsRmU1QAnhiKuawnrOUMnhEdiB0hyb4tTUw1bGqZm8D7SxtA7/J+yEkDZ0caiq
lyajC7jXhx8e3vY6XvvMrqptX9WekTu15y4VHaCUJ1mm/BClR4VgXhc/yszoE86FplNdWc0yDrZV
nL1U3nNeEBjn4Jz6K3rqajICGlEXlaI4JM3YwtM967MIDsDInwMmq7YDgOTIHtpLCp2iU06K5wYF
rrl5P1l06SVGBCyph6P7LNozBYJ9R0LZsWwegYB7Co5+K013QXdkf+oCOBmPZhZsknotggnoeqiA
8n0b/eg0aak3nm2YzxFjRsVxKaJMh/hpO+F5Yp9NMLlCClowsbSsUOvl5NyFwE+zvQEFyUo3YCXj
AOtVdaIlrGDAmRAyPPPIFCmQGVePhK8O1kFDYmUc06KP33MaglAMpJLWJAAao1jgzHNlnMjYgeii
isjU8YtGgpoJJ/BLk/gidBYPlXEgHe8EumdrufY2DuqD0mk/g7I2QZ3V/BrVVvUZPJuDI6OAgexV
3RJP20mghqTXlIitHO3KoOUE5z9oHraiOnmQG1N0EswWdaRdzUxnlq1ZnFnG7lIflH040mKYaQVB
uzIqV6xwKxLXHyGsyErMbEKqUaOrr3Gk5U4XSZHDt4FlQ++ZfVggbamM1Kx2ATFYU2cEmvCY4y6p
qIGN13neI8Jk4KOKZ7esXrfySa0he73gbMix+xLMD85ifoOxNoSuHK9LRjKo0lYvtjR2NWDs3SFO
YqfAPsEJN83xWomXscTchSqktZCp3zpKfaZYjQSvo4IsbvVuiXsTTr81428KHJHiCbDRwLhXOTnC
kmHVNtOI3imEJd5tubiqSce0LJ3juVc+IkXhizjEdXyv+jS+BV+6MwAb5RZs8cm3tgwSWWtE4R2x
sPZFDNhWS9N9PIegrVB68STWkXySHArqXEmeK72++EZ5E2lz66upiZehEGwTorMW3BMxzB9zjoXt
sIig0/8Haee13DiWbdsvQgS8eSUBgt6IotwLQiml4L3H15+BuvdEZKoUUlSch+5+6CqBBIG991pr
zjGzdtGB5EfLi4U5sv3+kmvch36RQpNOCFQlVaLISYsf71GLTvjxc14qfWoiYDqPA7IjzUgverYt
ZbcqzPXYjWu9J9ar0/xrzaQkNy8YGk0cu0xLk2ZjmoRi1goynAiJd2HeQbfQQvWuGuO9L7t9CfZd
RM5WoK/SU2RliZ0nTlAwDl3HYKuUAepJzfA054BJQxY/C0NZe6ziYzBg8S6h33RpdRpRjxIHgS8Y
R0GyVHrvZAYc2EetfoxSrKrdVGxEUKX9e2WkqxDVRhg9Wcq7GpO2+jwSVuxrK5VyW5DQtcNUC2tW
Vw20V5BPtuCnvSvV/BasD4hozrwfg1rZlrXuiuVk3SvBfTZ8xN0h7U8tWiRWQxfgc8pqI1Z1tRam
6JQP9wPIgC4o3AmydTrr4TTrNSKoppOVB4+SX5veQjOnmbKPPGwSYnzpdEzr/BWfFmIRGBdZOTQN
S68anqrq4IPVkPiIxPlqjBgsdBPWL0ty5oyZiPpffRzMjQ/9BLNoK3Z4hLc0rKR61zRXmScx7zYi
C6o8EFxvmexb1aLQX0LcawUozwJzAcPEbFiOw0H1kHNMDPlZLJmuSujLZvtBOZ4wT3faFk5YYT3N
xBzihpGuMX5l1WkXhaBdWgwTKjq2ltG0OjDOoAWRU6jBOnZK9gxtfJNLUnGSOUn4OBeTHcKO3uK3
bh61JnvpBUYpCq03oWLjIwMGlEEGj5gF3VAABKgJYzYIVU34q5h5huQqRIZtobnKTJQ7xbq0hHXm
N7sc17UHiyg+a0AShDs/jxh+QUYdAeAVPBSi6AqSAYISNfvEx4uh6apDb49G8eQ3zasfHot0SRtx
XQKkDvWdN/jHnq6ipe/oBgzMsarW7TS3HITnqJNOk1YA3bgExUOWpi8SvFbPyQZjGSbaZoyVq0Ag
ACViL9CWLpChEwG0aseUDfCaI1gMMKHpThgoB1zKWQMkYiIQSD0Oxq3P0Y7nWwa7k4g2k4jlfFdb
gl0nIEV2jNYHdBbytmoHZ0JoofLSi/5bhB9TColUgJcYIRkNwOpxVJdIBKW+CafgIYsegf0XVs8m
S/J4RJh3l55G2Tu3VKDAE0RmWM0soFgkIMKQ+LIOKrDHVgObcoL9u28OlrQL/deoI/uv2JgDspIo
xOLabxgXDjjs9OYVIVslXizcfVUgudqMugP7Vk3ikdaCavnMHg2X0Kc+klftBEilu3mT+BBK4RaD
id3FtKR7WxUfkSZuo4rfacqcwD+JerIeU9b76ooFbucTRZEEBQvYCPQTsFFE8NF6Vs3VrYay4lDD
3VMfwgJmcnoU6Ft79MQneLsnkMNLoPS42nHOCI8Siqqh+5Xn2d73ZVBl1o6dueaDDNKFgZ3VvWF4
7UD+TelDr2QblQYKTdRYk9zMBOQ9EGyM+XxEqCXAgMfd48Uv7fCg0QVIL5ngLXPtRa0MOzXXcUcQ
6rjNCX3KtZsuEnFIf3+812pzIcY3sFKOR2IxStMImV1akeGBXcIaLnmMDi169H2JfuW0yehE9xbK
STZCnnXfW3V1fmcY9Yy3vvjJvY/L3SsRHQJb1CrtKEhdD32fNEd5n8jmxsCyPgdIcNLxkVnIGWEl
hAIU0y5nk+7wcMljtzJK5Ksa/Q5AOrtYuI1sKop+VMICuXErHf03gcFAovKVh2htGd5yVGwChxZW
iFkpZvnvng1wNWl+IaNlBMoYdJi9OZGkJ0TBU74y0o/IhMXW22V23+MRMdahibSmpZva3YTyrkl+
afREonDLVJFUy7cWqWw87Sz6wgijexk2oGWHlWs249JU2Sz22bhp9I4TMNrcwLHUdlGmB4RhEPGk
RahodoqzIkWcbYiEyjuG0TEUl2ZNyDLJz11MYKMzVahghp1ViFvEl2mnonl464j66Px3BWqJLL/p
nrBQDfFlgPNs+PLdNL899YXWueFrztTmd1GYPQkca4txvBcinnmf1zdOd4mpuBXeV7I9MmKdENNm
6b2CCaK6E5hj69YRpCgulOduOEkNwcgUGDCSHAvERzADuHJ4RUCggtdkBMoyuWk/bjLjBmKzmYJd
6iN/Zl0oRXlnyfLGiK4tuCP+WwL8ocDCYvTku3ECvA9UU+Yd63ybIFgSyInXO3voXsPm2HJw9KCC
mWP52GUF6yVz43y0C2w9ERuhP6NR5v0N+S+NSURpVrmA8BlpZ46yelo5qXiWooYmDy+ldwCPkuPA
1bDHGm8hGBFEBLiN1FNLPJkhMQiSXjPhbLQMiVjNpkY/ErrHUhY8hqWBU4gqj0OFxInQL2homeYz
+ZscaiQ4tPj6+teYH4rhilF1i4rSLdE/CiHHJL8sSJrq9g0f1Wu2hKUtw2nHfF1pfBZ4SA01Keq5
I0SoiPCBCkA8VIGjCPVkHcGdi2EATQi1u7VJxD1YGjpn9U40kjkFldnfq2oeBumQUwigUaNlRqoU
hzuheiy1tUnJVyIv4LiIznEl9ucaS2uvb+L2kEe3lEGaniE/ihlLB9Mubp5U5bei8kujapiQyTRv
rZqsPcQ/fq9g07LapRHI9xqyyryy0DiJr3TU2gBnnB8od5XFzBnzlebfxpRBjDAKqOqV6WrV9VId
AW5perVIlQGCIgF0Hvk9MjIT8o22RnFvIlJA6JFb5xrltMlpaOaxbfoY6EX+CyqjMdZ2isgg7djr
HzLqaHaHXkSPmRIqZ+07DymQeKdJ9/L0PhY4/JI7dLXKoKx1mjtIIAT0BmyPIzoI1tm2nLlz/pEJ
L98AsKirCL/j+shIcpi6Fam2pN+AYhmXmoBdADOYLIBmJGIvqBvb83APmIS9pbYKnA5jURCfQ+Uk
lNqd3J09a6eXjJChfo7YiD00kaZLfa2VL3HLq7eNQOdq1plmnVM/C9pxACdpgIQBkN8Qz5CHDfMe
fVX3wrIlpkKvWTTnWLimHM4laREVDFUd9XCQNit1Ah8IAQzDhSpvumbVxNLJRCNUB81uSI8ANegQ
KHbZ+XZgxYsZhzBxT1Q6ypF57kdjP5OvszVJ7SKcqAArmIhWWsCY8OJlBwrhhYSQLWVsDna2v5fB
3C0n7kysB3N8RsGIlX0gEJ0pM/kT3UpIgEn2ja3qL1q6T4BGtSNya8X2BwKf1JcUMIuCtY+FbyJL
qa1swCml6raIZQCg6MFxekmaZ7OPoev9ZqwOX8KXiOqzrfQYqvuqZzGHehNPK+yZjOwXGc1Ist4i
78NrL56yryl78+HI+xbCUMrxctAgzxkjOHq/r9P0oINzCzrOovHFtxgWSK2rdYdaZhB8m4L3eqod
leFeCtCyP4o+TGkURCLp4Pjri32KnQ0jyYKsB6aTRdPbgXb1eshd20QbaUvtE2rPXNKWNVmT0pAu
oxJNfdQw5fwYWaKq8CbkOznLrzH1RlbcicYq785V522Lkq7PZE8l7bTGFjLHNB/LUd7NgVq98oJD
TqvU7WBZLzX87IhdF0drpe4C9Zylqy7ctbT84ta8N4BEQofTnz2WM0CgKKu0qV3OAnhNY6QiyJup
WpdtvUcgpcaOID6UfuaEkbmYII7rnuTqpoeaL7aVYamQOTc20oZ3i5qASLzUuxlshGm6GV5krI1S
pD51OrV3wu/cDMD7Xv3mqOVuSNOhYoCcZ9nS8OrfwI3sFi1Tf8UyOS6E1HjsytYxYT9p0rvFjfqv
fVAVM5cCO8BUZUXTPvVBYw8+goKxbNmq8lH0BofBj5G99pX6g/zv30rpvy80N+j/aMBLoj7pTYCD
JYO/LKjvFCrUOk8SoYCU/RLzj++/mPTvjjwXxOIvkT3EBEad//8/LjgqCPTKkiq2saN7f62tpR0j
oqXihmdlae6KpWD/GOTE1IK/+rndS07VTE0grpfG2t9XzQHhq1rF10zE8qJDZuzLByxiIaWYVj7r
eN3T+mZM13Z66Rm34U3xCcKLze4cIQ24QSZuEOS2oLnx8ZX+qcJ+o0TIPXnPWQOT5jHsftH6pWhJ
wI472nSGUJ2U27A81tWt8raShR2i9B/yKV3gBpW0uy4VGL2/C9lJlUk4AQRnDOoSmSb+MBhi2rao
t/EgYvAAQ3VCz4irXkT5Iido/Fr14OWDXWGvZRvS0Qw0pPqpMH81zjYcbBgjbQx1vKQReL00sy6T
3EHKfuMFs81BOWJPegr8XT8lkMeBlDXldoRQ2vtvfUJWC4j7gRKpCRmdiAQBpOgxaNrMxwWLnupj
OybImAsgmWSoBa2+SrNXVfho6k1Q7ybujilsxkB8SUvp1rbJCWrszdCIRkx0xCJNEjxSrp/IcKSK
dTVrZ45uXf9qmNRH20CdSdwRO7/RPJa8sMuyUZV1P8MSfSHDApMZHCdZSVvTStzSQssHFVfqUkwi
9S4qSVIeXWU8hop0LstfgvXRQe3iqDiyarKUjC0TR4w9FlkcvfBh1MVzMleC6XsNnriGb2aeDOD/
yWh+hNO8rErYSICZ8DUsdzDQaYDmEkflNVFgFhRlRrEvuZbEUL+A3sER7Tmg35q0ru7h7xGMY5Na
O18S1gqrU9jUb+GcczkiXtVo2fk1n7wTUUPPDGYrovj1MYijk+Reaf07QLZTGiXLidjLrHXyjgrA
B/4VCE7R1CdDwIO3smJ2EMonYgjBe1rF80QeoCfK8zQyTOiW6XBgU3+XxBuDIEgjojQIhHXYQp2r
bjXZCHqXqG/CoLlGzelX0bOjb1ni2SRvToRA5aQZvMaJwSbZuu3o7WnyT2V6Mcp4OWCKMfDSjh+D
SlUyYlAWN51JeGyEuaVXbn2X36P12Kdxv/EmLIGCgdjOmqyriHdyYUzSOdWtFx0H9TgHvkg1dYqt
lq6eRsuqvUGtBKtMo8YDtT7gp0ASxqAFcyZRL6iGRQ0t6hNWRREGoZZvKmxbtNy1LkBa5jCOpv6c
bt3ZFNN3oQl3ekvfbBrT3TTOgH6EpZDcsCutakks7ZxaLCp0V1axrYslHPnEmEe5wkWCnGhBMzPq
ft3k/odAYTM1Hya9/ynLnhToZy2FN+GTUcIhpJPutP5BCSXaf4mTEy6ZiL9NiR6YsaG7U6kHa+IM
4cHW958K3NYkcBocUwImKnm7zoVdh9gsHK8VQfalfmxx8+i04fGnSMoVdHNFdZmSWqmU+3KctrHe
ECTqNHL5Lvowoae+JFx0FF6ayaLD3h78PHdZgwEBonZLMmInrXVQB4+C0d7h0z4E2MEIY/JBTwqV
zjQBx6uBuMCIqEwLJhhh3NXLIQ8At3ZXT5UvsWDhufQcmPMZEPkKRUE/yGuT80/VPxltiRIQXjoe
Qx8+qritKeg8jKcxbRJTeKx7UiI8wjRA0ft7j3JsIgC5IqfagDmAItvYyURXCgdK60Ui3JISYSIv
M+lnUmmqkHIJ60mJn9BROjY83Gm1jk1b4omPUn5XmfOTnxyjrH3urO4YSwwAYA1QrahUob9yAeZL
cGZQVMDAHV7CtNpV+TqXzOVMYKeHy+DODbn+RLOCI7ZGpyZgpcqQ6zWHasAuFqRuxTpZt+KDnr/Q
Sd1JhXIkddOK0CpnHKNrONcjEx40rwdONQtJJOCdJ9pHQplIl14/CUjYKp3zl+jvmjRCuBId9TEj
ihnhfY4Tadsa9arpwhWLKy4kB2vAppHH1dRVtB3stAUWso0bbLbWpU4XQ4FgJhJ2BQm+nivKHpDt
cJtHPA30K6aJ1WWifcpgP+bRAYjDuXDFCBhLYM1qzxRLkZ7oWr0jF17hbj3FsTGLW/II2uA/M0wd
nYzplcRzzGddlsdc2YypTPfc2s5TPb7QJN6Hhg0/iGTKkQHTXUyOq/as8/toPH+eXnPCnTNIV0NC
EiddeslUkPNnK8FD8YZTCQgpJYTSbSvv3vM+ZLrRSv8wcCxEehZwvDXqj0JGXrryojMM6kIlJZ0j
NyVMTC8vMW6xnOIRQvlD6kzzUsHIlVkihRbrknSfU/R11MqQdl8IZFoTr90p+s4gV9jwo3ser0me
D8M11kV6UmXFhOxAv9mFMxJ1pJkOtOhmHRtNH5edVGMeP2eR5Y9ZZDBoqGwRs4A1/Rq1X75Fd8Fz
VMTiHT9wmYKRrQXyENRjW8LSJQVdYWb4mhWPmoGOCV1oQ7p1V16QW0V14vTHCT9Bqh4bwBEYvPNw
3VuHIn+WU3M71Ws92jH1Y0flsVuZYXnN8RAD0FkrSfOQer+9YliqKAo70kwTfScjHGz43b0Wqmrk
9N5vgY8lhyG2G+i7MNtm00yNaNl8iFVjp4h3UX3sq3uDmPlJuI9pL/lrE6Nt+26Md7m1ibkrVcDU
a0CFxQus60ShXUXsD1jPCBQH9qi8apOPGlJ1C5GZHOYE65ooLax4myM2I0OC2mlN5quywNGKVoN5
E3L+eb5LKHt2zia386CVyx+mOKBj9OamxGOWMQ0jNIR1mnEkohroLMI7u2M0bgPj2Ed3Fkop0RhW
zQzaFc+hxwB262PngSnK/kH0SCJvcgaX8u98YEZirn1ziyArwtqA5W/AVlQXLcYSYacn5kHj3sdo
j4Ht6AXgXynZxVn0ktHVKCoDzyAhc+Yqxt8xA9LzASgJSw4qLwLISAUZn8QamBB604quvtF1cDw3
6rTN6Th0IqU4w28iVJqA97iGtT64HnpOo77kpMnHioJxHBEaSbZCymxU/phabemPMdYQlsgGVkxV
3RThqrL5yK3T5wyfsfxqnEtYKyGstmhTdXLlhWgpQ34GBLIGoyqkd/Q+7HrmzfW6LfpHD3Z4Yz4W
AExr8y6n6T2eIHF6MPQpxImfRLAbaWRAcUrBZyZgb9IuZTuqTBQEWK7SUu2NjSEIj+UEuBPjlUdT
DgeDv8FzX0iEHDE21wp8OVBc0ZIKcCcFNj/MrpIr4NWKtzFAxNS4Z4OxfpvQp01801VGCeYTxKq2
tgX9PYjsJhieq/mocS/qdq2fA2Otpxx6VNGloZpo3i0gfbvy2oNmIJjNfsXhLxzHWvhRDjtIt5Oy
Iobx3Nb9TtY2ad5VcJ+OBS9hFMs3FVv+qO5VA8+AEkKNafON6pd0Lrojp2d3lIsdo4G2+Q0gq+a0
I3ab2gDEc+nBPPjaqzETURkOcVqR9KecAIy8YlqBTB9NQy/dwKMtYpGoeZ5yPEIj3WDYBBnmP0FC
9Uc3xJ/7b8eymGW9EumiEjnwyDMwvBF2TQubo598oxQw8P5zNKJ/kMjXGOuaYTwlxUXQHqXUHqEt
R5a00DH1BK5CS4JeUki4kqDTtQjgVrBpN/j8yIUsyjv6LB56ZeIlsLI3bH/1P0fHAJtxnx9VOlNh
Kf4yteHccz9i8eAF012X8UQw2Yz84S5A/0Dy680DadlDvipaBthJYIshP7FvLWr6KuormQm0rmiy
m1BvFF7GwEsPUNxdlehojxP+NABhCGANWZTpGnl6+LYZD7fspBq3S5vQCPuvlvQIZDtlSyurdtXr
HAgTWoqPMq2EHiG1+BAYnEXafZgyfuka5JjsLaBTdiZxV33XHEeNpEi93E+45iNpuBdMR6APovD2
BxNdSRLde7fXt90kLpJSI+3AuGaR90L25JveKjctrN8ZjO91XdXogeaZq9X1fjIURNXDEn/IUlbv
lAE1fV5tprRi9+OM1sNl9ucsMe8Y840mAZU3ITu9nLqWeca2ssxxpLYUGLUs7udcm6C9dhF1bHXj
yG6LKqbKFiMmCT2+cRQbwsbK51y+z5BOxc1739xRFS/pk7GqagvWcY75UiguI+GuNvFAR8he4pMS
XyrvEhAJFLRoWQ2mT7Er1skhMBvY3vZg2rK+n9BFmjdF2pmoSzAckHWbEw6X69HNi95wmuTlqy5s
tPgk6cPKqq6xCiF9dCI1sHGFAtwBbG1VSEK060B/3R+e5xJUmpKbJpMi96xN1g7OcRPvJ/3AFNqi
ny8zdh9MHrgPneiPVHPCzH9K6fUrwbofnYyayoeZXsB8uJM5r8Tc4lw8A7JB5UR3uGWqm/aQ5IJb
IN+AcMTChwlOgnQk38T6LKSSZRPLbRbxvRk/iHVIFpt2tdjnpXBjxdkygrRE/uFm7NsnVq+8Pomq
/sw/ENIbZUkkJ51nlHrKTaarESHdwEaf9fLRkPn7BYFbouoBXR1hY4xIZUUvzlazkCks6VPro/8a
qyARMgIUZLRhaKRguxS4GBqPgRyT6BcPdgdhDHy4GV8bOl6tX9QWLUwoUzzA17bcrIcd7cp0cenH
1u0xCI8zYcajjrcKZsAXCYNCghSZdl9GYyHGxh3jYZYEyHkVvBDfGfWDOUwrM3oVylfY2cZ4GQbX
DOyRLnJPNzSQngRaRAKRK0mz7caNom4a6rEQyo8ICCYEh1Fw3FXzcslwPJaaRcrMopyOjKFFQH5o
khmP/B5IEpbVU1o7nkYKSOY7g7CPSNKygCK27yUgqPyxoIiLiiUKtpVlvhTQGxhKDTlu0hb0iBo4
upWv5cAn/Mpcp166KBFuFcaj2Z6J2l1Z6qojqSiAIH9jMfRz+sKuGK10Rqdh6pBp01KAy+0G0BZV
T6tW7kDNRmdc7x80BpkhthhMNDFsOVqYDTlRhGkivupteluOVTWrsi/eWHeA6jgivuacV9kQvAfC
G69DQ+ZXtyliKkg2gcTfeuI9VAK6O/omZcSnWd0ZW/yGB1Zqy2vAUtEhpEpy5QeH2L9FtipdLxHw
JANQ/veTyFaPS2Ec50wKP3rUJcwz1sP3TT3jKzUl+mCTipsawRI/iRs7Hc1eS2bOcoAV3jgChToB
JZBsaCoNnJ6Ztt8nUMcTZV0ojFaJk03OU9vhZG/2OT3dAXGeEtt+h0U0PQDpcpUBGFRK3cQYAXRF
OiDdq4nUe7I4sWTMqFXNlgyfjhCrHjiXzqNI76StkD/UpYCOh4QYmC0SFSZn0WHkSEaq5tRfim4P
rmMFC4J0C4tKw1waxa6In0zlIwyfG3oU4WnKXY/zrXcfdpQ9ZGKF6KPmJvJHrjiRsCIpeBAPE0AW
zWF4EiRrIY5/aM1+1SlF4itzOy2NpuWnn81q1CgVKnZk/EzjsMnAqEuM/r7/6b4yRhIlTAI8BknC
p61P/dgY42LSTDwc8GT36UOzKV1OFTsTi8wC0Z5dLXlpEXw+/vfryqKEw18B+Tonqf/dkS1iiUwP
gHBLqS+pGvhfuBhhuYpltHj8YsxYaE+MYr0aEWZUN1OpEJ1cM+tpoJD+/sPMEuZP3WH5nw8habrO
fz5JnONSapW4RmcPe2sjrWO3X83A8x/Vuf/8oX9dCAgcuGCsInju//7ShtXAkc851Xk9uRbKXmwM
pEeRS38WMMk5z846CCjfEROQ4Wz0IrqxUT23mSMEJ52pTcvmGHWzjGiTSE5BHJDezYNcEUd65WR9
ePbnWadBQfGEj6QhWrOaAHm5QzvbylM39wNKlJ46z1okbxU1REYcQ1PQHZmspYCUSGRTrbR6Ayf9
vZo2VvubDxLSl5vzwOdg9jC71Z16CghXiWm+0abyESdEmh1R9yR9h+TmgU/ll/gdZDtg3pm1SGxM
mCFEXSy77tVKNihJFrPjITfve7aKInMMmUX+QeWVN4jmJK+HSmYGJJAnfg9Bj45oSKDTh6BD0Sv7
ZcwmI3Q38khwT7izMG/U7xvrNWhNt5Eecm2TGFh0ItIvjppCN2FXNnemTNmGLAEMzMA2KiNIZGzZ
FuswmlYlWq3e6jcQsTew0br3iUeR3FiCBxn60spTwJYRqiYv+uFOrTaFWNOgPNV0RQ3PpMp+I2Rc
ZsxExk0SrovoHIUc8/oBnol1mKM3pdcAGc6sSwmgykx64Jgw0QJN2LTGNaGoyUPptTVU24cziiCP
6eUq4PhN/iDm/pToR5BFdsyL4o3rpH9Ws20FtbfYTZCqvn8lvprTyMB/IDIqRBMzNPn7UZXDOBN8
i34OPQ4C3xzfQREQHPkhCQKXFyTi3VWh+8NFv9hHZAlyjYrUYk4e/zSm8RNJ0THXK/+fRg7ajo6d
Wzgzk7kr9nQOfrjiF1ujLEkqsdiI5g3R/PTmV7SCR73BZFaFtmjcfOWH+IEvb6PEXydNAaTmv8jW
9dTGZMQAZ/h/fHUqiHW2Sl1j2doEaGDZQAf46/u7+MW+waUAThoisGnZ+rTIpPUgI0HD2qAWSzl3
4/yeCuz7S3x52/7ZMiDiqvxcfz8c5ESNSZJz29rmrtTnFl9mf3+FL+aSMs0+NqV/rvA586Ioas2v
8OItweaWgmH3LboSIs9GgHnbtl19fzX5i/mgDIWUY5usGZDc5y/8x1RSx0kspfM9m+jyZC0ma9pC
A77Ykqe+f9DrxA3Fq2LeFyPgn5A67k3Bx1HH8WbUwCdZw3roHqP+Vhv6D3fi35YYVZbBOEHmMFRO
WJ82ysqo007ymQ2Z0ractsDQEnQz7Q9ULumrV0/WcY2qIpeTP7/vZkBCWaWPtBr3yb3ssAtih5m2
gMSAsAMs++FbffWQ/nm5T286MvSoL30Ja9votBNBncG2Qwr1/c8qzYvU5/32z6t8+llbBGW6VUS4
w91iA+x9rRygmy8RNdnALn/4SvMf++5in36oySySRjO5gynNDirQLPzvTjMehT9+o0/enlyNBd75
huWRIq6TZhnyRrMei5dWUn56Hr76Nqz8WNc0mVHsP0f+P96IMTF7Aa8W6/8hPHZ7GbPZ8Ehv2AEN
5i+LJTXx8vtf66tTGASi+RhKHJVqfjK3NZZFh77kFCZu/bWyJhRrFazl9U9GrC+XZCohQ1JlTlss
k3+/6xKTuNSbn/TCJlUTMOoxsQk92wxbZYs26Ny4/qn87yWYrLG20OOBrKB/vpuo3BkkZBNrsmGL
1p3g3X1/7/6VUsJKyQV03l3JkiRcXn9/KaNXIgR8XIBawQEWs2qh7S57W3FGYol/eNKlr5bLP682
v3d/PByh19X+OPBeaYvORtuwrtazI1De/fhjfXklXYWvCM8OW9vnH4sJcd9YPIbZXloVK+BUm3IT
LYqlsfnhDn61APLc6TjnOPBwOP/7OwnxoMhJ4ysY1+xiz41cho6AOWX1v/k1+eP3V/xqYecBFMXZ
XSvJn5/3ygw9NVU57HSFYTN6CNB/0ahewhz6/kJfru1/XunTz9UVspJrNFDpMS5qx3RVJ7KFJWxm
jqUOjoOV6fxwxa8WXoNKSoLZwSv9+Vw1VAz0adDQR9yE6/LinVGNKO7gEEm91o+h9MP1vtpN/rjc
55QnWe/12MAiAOFl4atXczi2Yb/4/jt9cQ2A4WzAFo0+zdQ+PR+hjl+xTVPObMFdRGtLt1wteP+v
16D/orP+UfZznc+PRFiqORm0FBoKRremuAaTU1o/nHW+WP+wy1n0oOkqzCT0T18kZkgs+pE8H7Lx
2tkcSR1zQzVlLRlCGC4l27YCOPWfb9/fV/3UzUiHLp3k1lKgnumr5JlA3HXT/LQuzavc31swT5wk
kiZjyIrBifvvd1g0Yxwj1jh7lZWVvoxW2a9w3zmSE2wJ4/j+t/r36/v3teZX4I81MKJJUdKdpCgM
8NouI/xmVXyWgvP3l/ni5dX/Ypl+uk6Vdr7aCSjDUOgvGc8tI6L0Fr20UN9AEjn9mijMHy45/8lP
t/GvS346nKna4CkygmbgjI7uGqvQQVBxLMbluKLp8KM1+gvUB1+Rs4aqi5ap0h/5+1Z2XknNZ3kK
4v2z1q1qlDH6dCg1m4j7RP3I/HViOarq6hgfafkuxOTa+8u+6J2swfOFC22ImfencDztxHAqgTBq
wDckypNE+v29+fcq8PdHnY9Nf/zqRjinJ6SQZdXapCmJHy+3h/7/eJH5Q/xxEfSTpZLp3P/OOsHG
Ug2VAXn7w/OL9/zfP7NkaLjEFSLHdOtzZVFIU63SGFYIzWk3o+AAzFzwz9LY7xYxAhdB3+QkUbTt
rpZGiFLyls7MQklB2uvVWSQoKMtNBsLjhlcRxq5COhrzT6Eml2M6SuQ6a1g8BnFT++ie9LckNiHl
1iu9q1aex8UELqSP4UkMwNEnNci58ujH4bPXDfcBDMcax1074l9uYmT6GdfQvTMadAVHHWbSWDnG
5to00zUqS9qDbXXROv2pEn+J09bqgFcH2A0w9uGsWnb1OxL3rHoW46uoR3tmJqfY94+KtBoZWw2+
tpHIVk2QrcM4MoN1xKBZ5pQY4E0zB39rBQQMtBguUTH5L7LE5F3btDkW0nNc49U4VcSDjoZOikrI
mG3ysUnLbb/XTGbfVfMWmQ8SYqzQ8BDuvQJi20dzrBb/rqcfsDNsJJgsNdHjMpJOYFWQFjVu/KHW
tl7pNMVtqNfhPLXBCZCLtgUiLWZIDmQNLWKLuUFpNpZ5SkLGIOOJLnydyKcpG1ZJTrZumNp5D9G4
uLeUXzED3NqyHFG7r7GpVZ34UOndHd8wUungZQ5RMY3gKsBHGNNiHpKB5UzbJtoROdorG/QhONPj
eq9M4OOseIeqnX8PujDTQc21elcbruSvy6ATiSsQQK/wr8gy03o4lMFbkAPPvAby3Ug3MuyZV7cM
pQXeqkDIsbx4zGK2k6k/ZYP5YIpqADC2P8h+6fjm3ugUYocfBsnD/jvJZ6UgFBtf4DaDj1oUxD5X
ZC3IMkhykhxCIzv4Wfarw2bbC0+pEVyrLEa2iu4tReVJcnXXMWuqVqFJVimG/gQtbHj2ouhh6KMA
YX99S2oO0WhX02IlkjLsC9J9LFIyKPjwkJyhT7BgT5Ecnkw3stkHwiLKbp2OiN8RSOXtphuPmlTa
vCZuC4GgDrYqDK4Wad/Q+xeT9p5UMeo3xIvSQtQUMcSQMlT0PHUa+Tm8JsyakjigQ9wtFW0rqPkt
pf6LKoOXA3EH8+M0uyHhbiWoD8qV4QQGd1889gIOt+XEP0KQtiKveyhBo7WaKpi4/X4axxWUHD1H
Y+Q29YdunTzC7cWsPSbI8lSY4lN4RcHYp3CX9V2kFg/V+G6IN4OiwpAv9SwQmC2l4m89K889xPii
/Kiwiqsq+en6wpfvCjhKA8qWYPCRnORHvzvP4UHod4boDGPzf5g7r+XGsSxdv8pE3aMH3kxM9wUJ
gF6Ul1I3CFkChPfm6c+HrOouCckQp7pvTrSJrFKKixvYZu21flOEbyqlRNJ8G5GKp8K35qVWXDUJ
LV0Rl+6mQ4PBWtZAbvy3Xkby6KeVZ3wI1pn8HEhHvBFzFC3KnRC/NzIKshgCNZm6auRi0QYb2ORm
B7r4GVOwqrCL7m3gDBMffPPWjBxmdFBjjz47NLtsWPr6vR9dVbCx9LUCsSkGAQI8AWJwjm7RvdQ9
tSVH8PDaUl3GnWTAkjbrt8lxbRlLsImog5agYqgwkyvOBhWt+VcFlmSIW+9j5mt2FtIYNagL69IV
gtiIFtEfLz6ipHFiCEpI2tYjbgAya1K/6JTeMXeSe6ySSmMtt+Q0+ZuJx8aB8HoDNEh0BAGJXeU2
8ajXRJWdcFIEAnpVcTMz4gB7+8ABoqJreOuajyYUO872ecX8b6JFQt/cQA3VcisQRn5P6+0CDLKr
RBSzHN1AEuutgeZm6jvQobC5g4dBxppgBRsdQe20ICdQkc7HL6FCp/VgF8yZHq9YgaKt8l7AjLX0
mWXSn5bNW13Inbi+qSEUaXRx5cH1gZtl1VIr9r6ULQ8j8Cy/UYsHDhjc+DIoumjjrlMk49IPGc32
KtoUcCR9ax9AxFFCkRPhkTmWZ+uBRa9fGSlMoYCG3EponKjF0Vh01e7JA+im4egwylBWH22J1v1w
C6JHAToid+RS3dZHnRo2FwJyNAch/h1+tNHmeAzdqMNfw7fr3i0CVDwFbRPStTRIu3q809LYheCn
ZHuY+Evo8tsa2FFqLQIZkUPyafEj/2FUOw/iuA/fXQnEFe17wElzLwXcpK31Thw1PJbgL9Pxj+h3
m2X4EZSo+MK6yY3sBQpVhdsjel1hLj8pcbhTTYjQVpqu8ih8zfp1377KJu2LOKOPg8RpBdSS9VfB
xTVd8O1kSBkkbUj95rACQNebYLZrtLu1O2UEhXi9f3OMouu6hGUjtNa43dntETZYrks7o7rLVdqk
VQssJ36p2hU4DIw0Or2DwQ3PyERXBgRpKpCGAbM+Kv1eR3CL1pOGUCJWh+UdB6ajGtdx6zlGnKL+
hfojp9plrQEEu8mxQTh2gpMIsds2yJeA3BCEZGMe9CsR94Zq2Kii+oD0nJ3Kr7V4p5ovfrv3agDC
Xgjb97by2itJ3inWe5Gle06EmSD+3Nw6zH8V4XhZKDdFdQzs4XiZM4fznIXnSSQ+MsI3Sv8c8M2g
JSnd2uBB04G7BCODxUaN7EUPzhP62yhFUMI9i9GVyJKF0TrH5Lo76kB/14LYvaYIG5CvjRzJzLST
iD0R4ev3shcvdBMqpuHflmJv52awVHsPzfyAXhwKKRpUTgwPw7osZ8LQXPVH70rnz0bmVsDwFH83
gB875Lh3aDv96CrBwU4RZM5kNicVFtK8AlHfFM9mnq8j8nQ4cjJe21E+PJqFq5NGWR2SDGhgw5CG
tS8nuwi/YVAct1bd7zraed+nybLyazXva6I8Xp8+5bAKUMVoMLHOkOFNkdAnKPS1y7GkHsfXEqMG
i7jCc+FIIxJugeWtRZIIvbZzTdzjCoZBs13VSxPky3FxBF7de/OsbPh34UMOP3g4YqgEmrOKt0cZ
EVIsoAZlWVolnIR2XtK0xipAgziHKJ11a8bPKriolO2mZ8kDZK4ACUjYxORwQCFpIF63yovDJe9g
XllXsYxqK5m3Z6zApSUwYNARmSXNnQUa3MyeKiQfVDZcBhAjQho1mCZ0N425yxQk9MmMY9zI2xLV
tmZZly7uEXaIv1KCB1yFPTmY9Fq6qnRtU2UXfmHMk/wVMxe78a2rRNp53aWXrWusK0e2UIDtUaQ9
IcvspMCXa85JBEqM5C7wVjqpg6HfKsf0B8DJhmoLnnZVZULGdmIwpmii170wPvJgiN405m1Q5bYQ
vSvVtaaT+OPqg6kf96phQDQEGqcOzh9Zg5zDOP1ImgFMrn2A2FTVykXcb5pGmHHLqnLcgqOt1ItL
0Ry2h3oExAlYsLsVmqdIa8Ycn+K+ySNbDZA/QLIUESkLbB/EjPa4FtONiSIDLOha1WcVjP4Diqwy
kiYhMxo995GhCXfDzJZ9C94L2SdDDlcyiFIyIL0Bxp55thw4ut8uIsQ7kuhBq61tfYgfBeWHEOGN
km6abqlndCo7zOLju5C7elXcD91a6NGMOj72vECJBEavyfnKDZIWs6jMN0I+k8x9UWJFL270lo44
tkpmDX7o4iAUbADedSTsD/E7Ta+kBVslbpo8WWat8Yw45zBLDu9NuEWPb155qjOACVMB8ooGklgF
/T7AtD58QVzjbWFYjxx/UzXmFSKMptpfx8KjhhC5EPa8u+ZOHUy8Br1lN1xo8XVattugQq3Rz85c
Bsdr6y83/k838ElNKKj7ugt/GqbIW6U8zDLl5vsN4dy9eVL+0dO8CQ4iGT5X/Mi4QofWS89Vf8Yy
wXeDmHQlEy0K0YYgRvEKFWnvLTh4bqw51dXO4dx3/3oPiy1OoyWNPrtE42xSmYnwkEWOj3ixGK/z
1PWSeAlq9PsHd6KHpUumQX8auCJFkmkpVfHDti3kRpkfnn/3LDRtBFC6ORLtGDLCjjoT71QNjao0
Ri6SwvCmPXh2nKSXRrBDO28oD7KfLmESLhQnWZzrikjjtJq8McBHf8aaVFPYYjV4lcSqXvWF6MA3
4H/x2vyh2o2DrcE6X3U7wT7nsn6yBPo57rTA0hT6oHo00nJsuym9Vyt8xhagKxbhZbmSnGqB2OWZ
FtCpeuHnmJMDEXmvTsj68blaIFEbdKcaKi4A4c91CU+sZRn93xHQQJ1XnbaCPFCWQo6i2jxo75C7
8fO772fIiaUMcguoH5VqgMzTspEeduZhBDtwZ31ERE7GxO2cy/mJ5EFWJFwmDUUBKTW1tBTFBquF
o04vpvSuWx0OFpp5g4TSSOgkGObV9QUkyjN74KlZgXwyNpq0zzQVZNrXlGUoA1HGT0cBBqa55UJg
y51lm+BO3QPQnod2i8vLYRafg9qMW99kEdDXAmMjKzRUYSl/DVscuEZE9FrnXYDP2VLniokqWor6
RmejvvDz5f33a/c/h/f08vfPLf/xv/zza5r1RXDwq8k//mMXvBZpmX5U/zv+2r/+2tdf+sc+e09u
quL9vdo9Z9O/+eUX+fw/4tvP1fOXf6AAG1T9Vf1e9NfvZR1VP4PwTce/+X/94X+9//yU2z57//tv
r2mdVOOnHYI0+e2PH63e/v7b2PT5788f/8fPLp5jfm0RvBTPUfVcTH/l/bms/v6boP2NDqMGhhU+
m8bUU3hL7fs/f6TreHDo2EMZgDBE5kVC+ur//TdF/5ukafQLFYrW9PHGhk2Z1v/8kWiaushSobiK
pPtv//xyX97Sn2/tv5I6vkyDpCr//huWsV+XtUbPGClstn+q5PTj6fR+nSbecPCPWpZ+SKi7r4YV
Wo7X0iNEXlyLTCBasObfwnW89ufDVlrCukwX7SJcGhtr079r2+aNPe6yvEhuuRnvo7fjG4Y3y+h2
gOn22t5TlsufSwe56BVSEA73vzm6lEvVsTbDqnmjt2HIM9Qd1pGdX+Vr/dm/VD+CZbrTtvIzdcM6
WkrNTL4vbqttuUZ9xLH2lY3/uO2zmsJ7+Srbto53hZGzm17Dg3Ciy97Jr5AxTMG53cY4gCDDZrlY
QV21d2Dm+El5NWzNBRnsiEq9FvbKq7ymROi2C7jKi/BCc4Hw29USQ7+14VKq+zhepmu+5YWyMZbe
fXyNnIv1an5QhcCg1Ie8v6x1eByznHS9tM11vvYIWs2KPa7OS/EO7GS+zqzLl3oXrGM+9nDhX6K1
v+/veYRbxvAhO4nrrYZZsOZO4GibZI820QwK0413C4VswRecl/NbTKoxGcm24lrZkobPRde/MG+9
Nbr6DkpkNrD4RfueeGilOf6jtkzXkgsY2amWFKOuCowTUK98MsCiqjfwI7orH31V7ukuZnUlJZN5
oAMEZIUta3+XU716iaSNkszbDUXpuT5P3G6j8L26bd/O47n5o7rpEcGji8Ru+jhsqZlfZRscNXEM
WOVLNKrpliGCO4t4LMeVvzLceIkGyUZeJ7flk3CByPUlER4sjMNnHNUrGBEmjz1cYJ9tG9fKEj/J
49sBEOlDuGn27QLVkB0Ul+bBukZ640HZVDfF3sSpw18MzUwVl6jz6FgcLsWLgL6SaGeLei659bO5
7tdVMrct3cHWfi/cMD9x4PSTfRAvAcvP0h2/b4PCmh1cfUP5l+sQb2QR2dmPcgbb4Kq5RL4LjpFy
MV44k7lud0u/5kpoS7ed5/owTGMXOCVWX25LqW4Wv2g2F7MFVxuMT3eX8XyGofI1Ot+zyKWy9+ZW
t9Qw9Xs5sQ9HBN15TE+po3FFcShX03CUQQtAaAwW+VO8GzaJi4bTAdVCBLhmrDemEd60qw5DUGmv
o7waJltqMOi8Qn/QH0eKilV9CKg/9JileSiX01+Yd8rodVnNLl9Ll6Svc5Il5ne2B3mPqsYdpYIb
7Q7appkgc7Ph32EpGkEFi+bla20jAnhHhVOaY/fqDFR9gFsxFaNtjCIMd0GqShRsqVa01joSZ1W/
FF87dQQ+MPcdb4GiUf+MCNsD0P2jtT44Oc7cx+Pae01v60uuarji6VRrOvK0BB+A52gd7LXb/COQ
ddqSN96FwbZUuf062aqLylXEd+0ux47SLvf1DRV5Yy5hbLxvdj2Fqtmw0+5VV8LgKLJ15OTZjdwU
V3CjotCNclqGgBL2vHC2DHR6V9S1W+zsQ/xYb1WS/Gah3BZrVvBMvwMwIqH0mV7BrTQonyPZaBrA
2NE3fTMh3DidW5ZzeZ0Hrt+tjGgXPQc3wkpfWLJL5ShfdB+C3UP9dx7Gayq3xRkasg5rekU7SsNg
RHnm+YqPZQFH/EG3EZ6MUYl5ENBns4GsguVoqU0tVd2RzZ0SOclLK8wCHcWreRRwDUbmaFb+6Obd
LHbaa6xIbGDBur9RpKU1OCicMiEqHh+tOOmhjzXEjp8gi2FQHraYlr56QeRSp0WxZIn3GiXMqlnL
TnjP/V36oW4MeZfc5fEqfqgfAqSxssPM5Io6F4tZuxB3hanPnwx6u/Ba70Pf1fX7KnQt8YG7X7ps
aUFUVDwoR9si/kGPsKW1YZFy81z11jPPur+hQGcu25v2xgDsPadEMu8uqutRPgN6mz4r1tVVaN8Y
K/SEaqQR5qnp9u2bb24P1tVBsNuH8kG8oq7QuKLswMc4zqpFLcyXCmKLd8KleV0u3yyE7mYIJUeQ
b7GyeTZ2Ir2k+jHf11QdS1dD8FQ6XMOk2mN13Wmz5Mmo7+oYn6wcIIN+nKeNMO9eaXksoMYiYrca
gX+VHVzjKuboXj83dujtMpFv+ZxHKOVXvoEZSuuyOCQbGdkCp5+dbO30F/TzZoF9dBoUXvwV2wYl
C4hWDwryncoi14EZ4K7TY8gwMxEzVLFlRekadq8t3KPlFf+wIFRUMzneBY9i8ijti+pJOkCoRONz
W34osMLy7FUr7qy9RkdtHVtbyKt27lCz2Ws15YD5XeM47SucKR3APytxhmWv+nAY3qiSYxCbZbI9
On472a6Bo78I50z7zmBfDfnBVe1WRyorDZacQSBecmDh2vNK6WUwk3sVh1Q9jB8E2293CeBkJP3m
YN+thnsf9rDHdb1CBHmev5jX5gX8DKpzO4Q/UMqRX/i/ahet+623pw9l5y+oNa0IxUvN5roTbU3U
4Qp2+mylc7ioT/6qfskwPNrUL8olfmobDWE0hOUgjF2mWxNRgcdWu5SW6GyBNmes7Zw+rdEt+ANE
anFZwFunCCKkbuIvmav4pCNkYrRLDf4EnnjZChFEb4CdsKy0hxYprrd69VPVEg0puLVrD9gTBXdj
sfbXTDJmc7NTR/ndWb0M7Gdz6Xc4Ubq6CZF07VVIR64j8DKV/SYWc1Fd/PWs/DaN+e800f6SoC/e
0zGbLad/6f/HbJz09JtsnAtBUr73X5JxfuOPZFwmqybJxUhX1Axgjdafybj8Nx3xfDBz/A2QyprJ
j/5IxlXrb1x5DUMcNfaBN4ncsP9IxvkRljgi10kAkiPKRP1LyfjXVByKm6aDzTJQ0QdmhM3u5MYm
yEdN9iOEhPTd4A527LAHz9WZf4GKPpB+wT5XlJnWSSYBp/i21iyjQzsQ0Mte5SOqsf1djtlY54SA
+D69iD9uHl9uGtP6zzTWBEOFWS+sJBMZaUv40Zhj4zzyrptykRcsS6QE1ZuyRuTj+fuwPzE+n2/B
P8NC/sAbweI1aZMKZN3KbYorNJqpN9YNSZAD2dIWr70d/i8LYy+R38PS34z2h8FK+SiuW7fHE5E0
bwCqTkP0TZsXT9hEnXke07LN9HuNt/dPfQxqFALOVnyvAyXr6JL2fomp3PEcRPNcmOmUyosMf1/C
wER3wuUO3AlpGBLAmkMlzImu4htMOP9qrW8yOH1ECH0anCLESpJ4vGtjoBkwLOilIduxC9o1BB1S
REhMKKJujoPz/dv+paj5e2CVnrFOaRN4+dfAdZ2UURYBAYJWZlNAhV5ULbHsW6S2YGs/zkQbCze/
zq0/o03eIbhiGRs1Hq54NTwWK2SWkvkrWu8OvLo1Sk2/7+ZfSixfltDpeHApLZDLlmGNP//0WPu0
KHvF/zk6xY3q5QixzDZjyTahPWABofurpejfn+efESeF1L43/Kj0GKGEUpx3WyClo5Zn5ujJKYoX
lyJpFiyEaVGutJpDbxg66hm4bOPMS49OjK/EsxC7k7vrn3F+MYhH2KbWfVQ68ua5aZ8CdfnvTIdP
ASY7nA5oIkwKBkLB44MOzdJzvSX30jkICCfYnwNDnxsP59zn2YCUiCKmAeNJwdQh6yuRlX0/Inn8
iF8mOJBeJFXgF0jTmn0X6L0/jCKZ8qKfA5CstvE15tWXic0VfhGjgns3zIsLGqLzYkGOE7qBrZwB
qk7Lwj+n4KfvMJmCQx9EKY3C0T/ARjN+XkfbEPTOmZEaU9DiNMz4NT6tLUn3tLgbN0oVAGYOfiwM
b2oEUA4ttvV3stWCBQPlsqnIPpU7w1wUxtqnm5ZTNj4KEKc2yMXLyarGKCR8SkhhQxEtr/KuKteG
CD7hzgQlnwxILDqaSgUWFaREWB4x7kz85+NxYSE2hwJSjClm7bsSwg/iR6/eKqotNlsr3qbFVqFM
jDZSGO5AeqUHdZkO96g4qNJFny08a+HpVz09UsTNC4BBuHWIXCoj7vAx1zTBxzZ8G2oXRwMhEdcX
NxpYQyW9zVpXAoQgmAuxRLxV/qiGtxSrzHxdwTaK/d0BZEzdvOTAPIZmfaw+xPYubm86IE4Fji5l
vKCVjtC4gLlOD63UP2xF633gb5eAxtR7larToQIqWT1InSPQ1g2Xsco9qX+UuMEZvE06qUOMezwF
OiUJ50f11kOpAV9F2dtXzVuJ3UnxCDKnD2Q7r+5DoH0KYmIFZQ08VtCym+nDXaUpiBcvETyOouWR
Eg0QLO7LP1XKDcS6yaQOXFPlO0u8NTD767QNGl5pRtPWQ1r8rh1cJHo7bu81FIZyGwHgyNO9J3Kj
kLB6iy4TqjTomUSHXV2/N9HKQGaIp6dQLZVWkneNpgqK8xpXcAROMNxEwUwHI3FYVcOyz7nMvbRH
UJZoEWcPHRgFzKWPwVILnjSTL3aAWF3i6A7orlJR6kKx1PwhH+8qKlF9ucxYYALtERVQmnRlhqwI
ZduAH5MGMFvJquqptKEyrCIWknMo4LsSFZeasZUxWdflOyxRD4K/wgVpSGzDL90D4mml8Sr7PzJ1
0UaPiogUKQo+3TJRQI1e5M0V96cYcGmOtZ4uu2G11rrVYKiXTcJl1b+yiicwccLxohKej9mu565p
ZZfYbURGgh124lTAHmNj5VuInyYXYroPga5UPhbXKOpXt7o5vvkDHMzjja6jr+jqcsqU+RDOUYB/
QvS/28rGU+jT+lbD7JgOCduI/jQU9mHJYW17W/8+uOsxov2obbYxLp/mnAoktQrXd7rjmU3m3E42
SU6QHo0sdQRDw+wM2KwHXJWC1zMb2clT4dN2OclJOrwwkkwhSPUKmGGuzsckoXtsaYAmtvkDbcge
jvDgUPiBISzO0GMjNTp3sfjZXJo+bizrJPrXFs3eKWPiqGpJU5mchQjA6KO8nP6QNTtT3On9umtu
hsGVEMb2lW3XutCVwA6ytek7Gcv4rKcI6TbWbcc78OBbBFgIUAnJMjyabg88OLJ8pJgL4NO3GogX
s3J8luCx2Zoifk/5Lu5eKVQE2jrt7rD+s9IrDx+76AWVNkj6j7r/pLaXgfiM7sP3T398g9+NejxP
P00yBFubY98wapw1ZlhjzMLjXaRd6BEKSedS3TFz/y7WJBkM6Ti24sCLbmmuiB8ojrv9fcTVJZwf
Vgg7u/IeiKKL8sXZRPTURKYBbIyKx5rKperrMNtMDxucqgCviTs5vCjBB2eydma1/KIgMp7In6NM
VuwQx7HYmkQx9i1V8HyBQ5rk4C268/Z4L8z6TbvBFOfc1D09OC7jJhz3XymVQmRYXjKGBckaAOBC
y12hlf/9RFHHZfjL2xtVbf6IMslqPOXY9Z1CFC9CNBzZfM9ykBZrcM3D50DQ1gfvEYlyqpR7Gcm+
MLloA6rWtds0j0XXzwqNcpF56dU0CZC4L68N80pGSCg4oqWFJlYwnm9UtTCmaBAblbVwK2v+qvJE
LEkKYHHvojGso0S1c2ykh4Ti98B6DB66CAlKjo8GqVQBw6dwtN/qH9CS+/4J/NIV//31/vkEJpMo
OWSp3tU8AXXR2KITOvF7ZGK/Pju+FE5vp7bULgUbl/D/MO5kWmVBafltT1wYDDFCELPxolgieQhR
TXvScMSwxeXBls6ksWfHO9n9pbRsBgSMUMlHn+5jdJu2Q+ewxiwD9vMHkiUqYhQUJ96+H++p88D6
NNEm54GRKvnRGKg6yvW16V9053BEp25vFkglXdapgElT1EY2pEIj+3x+W1133ToWgZ17TxY+fd+P
4+Sy5B6iQmBETsicTBfBij2MB4mTWCsdEyagdi3yx/9ZkMncOCqZGZo9QVTh8pjfFOIK8cr/LMRk
GqhZnQDaIISU7cJ8q+pLsd58H0I6ubmgCUIRiaom6K6v+/MRXHfTKMQYSdujtar3RvfXRgM3mtW2
N5O3/ppOLy2Lw7lj6cSpBJoAqjMng2TJU8oddui9hJ415z4y/yi0Dt2NnyyVfG9K+CEivdWuzgxW
/nUn/RJxspOmcSEdtIiIpZPATHCHDUt6joD+/61keqrE9CXeZCL21DGE4xgP6eQESjxcGqd1KWuN
UJ7zdcJfeJrsk8RDygrqpGbA4P36Mlv92IjY13azUUirWIFfoO8/w1ds3TyPMi/xw/cP9MRC+xJv
fN6fchggImWpGN5YmPS48z4LZjbrSJy+j3Jiin6JMpmiZdnqh77hKXoNnWzOmiFzdPWtQjMSsLta
338f7vS0/PMhTiYJMvtZ0FWEUxdjnS5e1G65it1zZP9Tt4wvw5pOjpiNyxsf3piUdXY56xc+bhRj
RMyeFt6SLuTFceY7Y1HovKzBic3+S/jJ/uX5vWkYMsOs/UdJo716+/1jPP357E8WTRTNMiZzUelR
bhVEPl8T9kO/T+RzO9f42idpEQP4M8Bk8mkSzL3DOICCcrXKjWUkJs7JVxbREhvqRffj+wH9om/x
++r6M+BkHmoZSECOMFqwz408C5fSMligEjwCt6lm/TsVXAUAIMckPaNRfOLr4sqAYwRmxmKOVrvO
lux6cS04ylW5itbt0px/P7gTR/OXYJOjP/XYgyOZYFSrOmNtpqg04B4Bpv77OKfOmy+BxtX3actQ
rEMdDNKY2tjK4+HeXABznEMYoFE8sxb+hbIY5vnl+P7+qjbOz9eH/iQdPZHEQJ9MSLFUO8Eox82x
WQjpaxK+fD+08X38Mh8/ff5kPuZYC4nJ+L6M5Dbwr2I4cEeMDoInqtRnnuLJtfUp1GQmtn2U+/qY
H6rpm1Rh5jJcfz+Wk9PBRAYBgQYoklPJE1jBgtZEY+bR4L1CPVMNELxclOm5E/nkIv4UaDLvDmLc
CXlGIDw3nO42XGeSYzw1DsYCqJDOIy4pZ2b66UP5U8jJDDTbtLbCMTvEysxbZO5o/ZMnbByyS32J
Qsf3j/LkGfmvcHSGv054E3KaasRjOOhyHnriGD5k6+9jyKcPk09RJpNbMgdyvPGFjRbJoxkmtWUj
XwXG4jg65nFdg6ASeuHSB1cSS4shf1LgouC/Ppj3OMLLVT1vDVB9JpxJConJ3BRXkaChdV7OPGXX
VsCx5KsOzl7e6rt0QJVTRte3e8pxy8rZmOoP6/iC4ZYt5++GiX69kNil+CMB2SAd78RygWWYJ2wj
675CQUGlwIm7V/mjELDWjX7QO5q1WTcPvKOj4iPiUcDh/in2Euzs3ns0rI9WA4cSvyeGjicDSK3y
NtIRNj9sAvEjbaHWYBv/JGOtpQSmi/x6Lt0cwCSNLi2xzw6tI0ker3IVoKqgOVomuIN/4Rm3hvpc
qbhtuYf0ThVuMuPJB28ldEukY0GayTM8ZAX47aaxOvrv1I0F88Y7aDNRXyjYehb4EcMNBixqK+WD
ImwFzC1quZwdfL4CBajRCuJgZ5odpG4oosh/pRxvNdM+apguoW1Ppb9bIi8O1/qHFuyQGACSiOY/
VHAPInuh3hTYwNSecRVTGM/Q8RUB1zYUsTRExemm5Bhf5y+5vzGMG649DmLRs1gV5qb/GngLgQps
7xTd7oCVsI8BhwrNISrnPcywrl6nYJssPOK8W79nw/IM3CKx++6FYR7Xj1qJUaflzfjqdeBvOglK
edzaGOw4hYY6Jrq36QpWd4IBM8xHD8qblLkHYWXAZxKB/3i7kfiZXWHmVyDcoDVc24N9O1z0QHuO
O9TmoHstvMM+yvaCdnkQL/UMDXgEexAIVeLrju/RWfOU2jySzwnVbUHeyu1eGYDdHXR7CCgL10iT
j5ZEof39sjqxzaqoRqDMCKpa1ZTx55/OqlZs5UNkBZzA/U3g35XR1feffyqj+BJgkgLqWZabw88A
W+yMFt0y2FoLkEQom5074E/dDb7EmuR7qVnLAdxpLt8/JXciG+vYeTXDs2WF9r79V5WlOG2/hJtk
L56vhV2eEC7TPyIVFNwREvNjK545qM7trvLXV+THlurFIfueWVwnLXTV+MZP3TOv6US/T0Em+I/T
8Cf4/vM80KTo2OW/35Gr7SgAlkMN8mbq8hw/Zzx6fkkhPgWaTDhN64/saYzmCPC95BJQOMLi/yA/
9/2pi77q5KmVB7E5asTBODedNbeRDYWQHWyO+twGCWxbe/v+EZ57TZPJV5p12jYHAsrdXh8WCbaG
anPmNZ18eBZrVYaqppvTy29qaU1ojBO8crOVtuyWpVtvq8W5e9uJTQEixp9hJjNOT3sf3RjCBJCK
+4racnxmICcf1qcIk+zOL+gul/W4dGSOFxlTjbdEORPjZLL6KcZkptVeNSB/QIwe/xpZ3IT9JqZy
7eVXvpefy7hOTrdPwSbTTU5wvcIzg2xyry7GiR3cAXt3erQV0fV0z1H6zj2/yWTLkcC0DhLhWLTz
SqnRb+WAGM48QfnUqGRJH8F8pqkpU230Rh+8KrRCRnWAkVL7M6W4ChHShg4d46qSNGtoshiiodVK
JxGbvPyh8m6wK8/7fN5Jy0OCtHPzliQSotn3Sh3YVAPOSWiOs3G6o3z+kpNkV9HirNXSiJsCah5l
BXQOBxMSQjgZxkbLX0oNg7jM7aybJN9+v+ZPNWU4Ov/1gMxJ5qtmXpYfPB4QUGW72eaApGFNbOAQ
zLPnfpvvs/lxd85oc3y5vwxYVkTamgpClz+PwU9ntpUa5iGX8DJEjwvs84UQwK0vdpnhfD+6U5NM
k/gP5EZShCm+qtEsnJoV4gRcxzF+LLdqf+YBntrQQKCiXUhnFOrtZI22atxkkYxX7nFVUYhComQx
SsKfLTScizNZnkovVmnQE6eF+lLY5WZcpBbZwXgz0tAxcwdgY9hQbDzIMN8/xlO76ecxTtZqNUBH
jNsxdnOnIE1xDmglnwqgy5okapqB8+pUVx9QQYL9OgHofC26x1HA01t5C2qxCMqNZKPj/XCt09r+
qSeO1qvw4+D+W3fOT9/iJ6Lo06ysFCvPZINvEUAtknHdxNrXctsYRyJEgLEXirVdWThHI59HgIS+
f8an2kmshX89g2kpTjoWjRWjyT0r1/hJzlVnxGQJjvWMIdDMm3kP7VI+s/GceezG5JQ0tKhMI5UB
a8Z1ijOYfH1mTOOFdrrOP49pckhWQteYxTim/g+KePOijaU/R7g8l5XJJ/I/qLgWuzx2waPi4td0
SUsPjegHZC84tPPGXOkgclFGz2FphkARAMsqt31UY1hU2Cl8aqG+TtubsLoVvV1iQi8rXFldWqiq
ff8QTizczzn2FA1JlaZXTWM8xNc/N4hNsBrVirXV92FO5Aqfw0zBkNahGCRBIYx1eA7qpzC7laB/
5bauPn8f6MSe+iXQ5DkfQzUp23E8ZcyHI81TX4fQu74Pcgqo+CXKZGoWcTQI/pj6iGMzeTEKWsrr
7HbY/iSdwYsUrj03DWbdR72K8c+cpftzW+6JQ+rLV5hMXkHrUyVumVAjkSfEOa8pXmLlUqp+fD/W
kw9UQdsA0jCwTH2yswehpzbATDiB8eXM3Qy9l+xMGnRycqicfwY9XQrVk3ue1eh+1JaE6PP7IzTa
8lUXcX7yN5J2+f1gTj60McIoFUnlfzIY2OmqmA2kE+qwzBC6oxBSp0jhSuLi3wikweBAoFuWiPh1
uVeHujJTHK7R03NMjnZlb3Sr8qxUyDjPJjvYyPHHfhz9AjRHJ+PBa/KYAP1jHq4ReFFsxGhp1XmI
bNAc7JfngPYnNwukfSXqxoqO5ObXURltrkZhyosa5ZBHteze1d1scQ5p/Iuexs+LPyhgc5R9wB9+
8vS0Ug9DsWNY8KVegbFqM+ORkhA0YfBUALYckgknW2NfbOMR+2+8uU+xx1Pp0zF7sHBayxti091N
Kh8fGWpzrROp/fz7QCcX1qdAk3enK1nGLXAM5GF7uuvrq6a8+89CTDIjjAnEHvEqTlCgt0H3qINl
rs8sqXPDmMwJWQ86r5OIoZevRnHTlPdJdiaJPRdiUuA3+xxDmYoQjbXrpBdBcXP55fsndbq09elt
jFP/02uPrKHKjzUx5IXk5hf1TgA5DCGyepbh6UVo2Z2bZ9qpYXG3wZ0GrQZ89saffwqJNIhVIgxJ
3em4VuTUjhR30F4rGNNN9tTHa+Nw56XXVobRHPNQ92+b43UXXaNJmhcXKtKiib4UUH8LoFseX02p
APn7XoBsDqDb1hTUe4jFLwOuI42F1NMcA6u5RMqqbFTFnAXice4j+zTgnW695r40MzEts9aaaMfF
TV/fyc3C15eZfjko90YYL9FY3HTmjVAns4P1EuRrE79gS1ilxkbUFqaGGbiJqdxOx9c3j65yUOKH
mVcqs6Jb+emPQdjnODLhnquHtm6Av70UAabKxqYNf0QDF170AeJuL2YQ8kX+mL6q8bzs9sNRt9t+
PpjXPd7NiXSP1kESUqYr/h9357XcOJpu2SdCB7y5JeEIevnUDUKZyoR3Pzye/izWdMx01zkRHTOX
c5HVXUaiRAL4P7P32vdlui3mHcPP2t7S6Tk3uZEOWnMpR0SmzM0THJNGQQed3scCNoNyKIx1nyAt
dtYx3AhnHyS3zb6q9DuNrZ1DykAe6LNxhLalgSQF3rtTxCFdLmvxpy/eY5BsDeNnS7oucVTa/uaA
ag2l9WyV5BXHLGZGfwQ9bDQGs3usoVJJP4LzSTtOynZZVp5kxMlu9kttnIbUNxTYYioOTXtXkqPN
gNMsw2L9gOYlDV+pSmY64F+tI2vyuxeXZv1Z1Brxr5EgpzCWAwm4mzzg51eJ5xVmWFbVXbQyrlHr
rMAdM1czKHt5142XXoUTmFm7Kb4MOeF59XAuFITeWxd2pMrVOOiBdbzm/fLbzraz43R7Rb60mnor
t/SaNP25IuZEsjQPadYOHDs0Vj9rlNdGuapS0CgXRUrctbsRMPy6SrwH+bdjXOoulDaB25jzlkc3
xLO5Oz6CM2PeEodMbDJ8FdRpI+lUdW4DnLNCkHhb4ols8GWl8gybKNgasd5Zl48pYe7K+pyQTu2s
vwGR7uP21CY/7KzwbAouyfHgKCpAbuXpRWSCW+nZsD76bXO71L4r2Mxz+SIVJmFeJ8Ij92VeBZ3u
pt33IHAor6nbYynYrGZHjsyJwJzDRBisKF+7zXxqe7htIrIMIJgEUs8YMTgeoryGR1GOUJyxoRPi
OY+GJ2jMOlvzitTGrDHsCn1z0yFx03H2nTj1HZz2E/zUtDb3JDByU0Q5nPf+1BRkSOuJLy+OV2/D
Ic357+FxQA8GMgBG2p2IK5u34WhPoEhqb7behtGEa43bAbajAaeAdZEFV9OCck3c6drZe2P7oWNm
qVtwz4TIbg88cIwwMJF2A8sTfWF52T6TADpZb7F4z0x1t5F6JqbRN7ZT0fTuii1hlT+s7DBUJt6K
pw5CsGAFQPcppX8shXtTI+1MKTxHMZ8Ua4qqyg5j9vJW8Vx1xr4czSATn61103jO9tLgEvaBaGuC
gI1KHwDxClBzQO2hyTu5HfzBgC7wsx4I8rMcdNm47IW0Iy2RjNj6OJfkfbZKmCbwBByyNQeJa412
MY1/bjo0k/gww8zF2p6U+Cqn1O1ibqul3zvt4G7tfFkX3U/qwS+U8ZhzG5DHnrRJIHcz1IM5D7Xl
bZ1bflIaNPvbbNWDkr0VLOL0Zj4uw+PdRdpekLc3GP62Sm9do7xY6XJTm4+YmGnYBs8CuDVp5W6v
vpVYrrNYAoL3Y6mRMBufdf1tkHe3rc+9FGrkCTApMePAqi55jnsR5rKQkbLj57aJgSx+rJwNlXpW
N/h69yw+dmSWYCEa4nBuAgXd7qL9Nu2XNAlMB7dKzE5QZ0rwcIPP9CnpUz1e1+wHjOzMCCTpXFS/
UrKpKrDQU5Db19wIe6XhaUE2E+eBOPdaRow1bO42d1UZgqiUexbETs2JZEY5PAE7DEsErM6gTxB/
iyCFM6UcYp7Rc9m4qXhSmiSQ0u/eCddtcPUSmZ6JUFy7G5UB0tPrzXOv2tiBdhUvZhFvu1Y/VP1M
kjcyu509v/a26dp1kEMblLhZnD9sfZfx3qiEHf9pWqghib9ZLClJ2WwPW/6To5aDLts7akIc990E
FKtkrxrrZucrSX9PKSXKns32Ot+tApqO7KkK1KbBm+yDzpa21L4zcSOHukwDld1qrt3H7JqDcdAO
WgJSQWPRClO5/m60KNWeJeHaCAGkHj//cQQgsGFAmP1q9dXhfQaREQdmiYAPu5QWmPmzPMtwQl7t
5FBxH6rVUX2k+XGH1KT3PQa98FKJ9c0msj7/dNm3w5a9XXgiDbd++8Ttk27v1kCqpRzic9CT8+S8
CQSBsb+CWodynN2qjIBW/buKNU8GzCEisw7pGKGrADqgS6g7eBzBAIy0bl5qXFLgMJJ8Bwh3YBNK
THix/JH5rBbteULyrsbvJrGCKYAX/ZzCaFCFryn7qcS73PyMsUrkUxhrpy3LMX9dq+yQlVdNdWP7
viwfG1zxsTuo+pec35v5JpXv/w/VG4lBmDll3bb/W/KCtjVr04+UUvlpclfP8bMo+Q0j1ecRRuTi
f/Sb/I/l4r++4N+6hCq3UnXoecGJRZG676LcfVjnt/32BsvhP2ZK/U99K94AHL7g1Wj0/lYqLo5R
O1PNpEpvvuTtst+3+X8ogP+HYRtNJM2NrBOnwmv9ezHaznpi9DJPz1wcbPtNHf7DkPbx9X/vVKEZ
4LEAaADE4G9zGd1R4jTOR+prMOv9nD/yOnEkAT0999l/pPb+hxdT//2XsTtbahQxsHQ3TU+KqSW6
fL+UL2sRxSnDGOOXZnhrfQWsLkngxkfO7+K2GTJYV2QvElAmQLZWEy3LpaudnT0pOxkOzl9X7T8Z
crf/9dv/DVr3t7/9/5RhR3LXv9zAD0bev0HsDr9+l1/1979SM/76in9iMxTtH2QxMjpxYJI+VMhc
q/9k2Kn6P4gQllVHQxf8QJZymf0Tm2Ga/2CsisGFq4y5AfC7/43NMLV/PGgZNrI9SgeUzf932Iy/
cAL/51oGqYhDWdFBc5BFQu8GhePfGjdNxNM2NwU2QmA2WX1Z7dFtR81tu84t/iRT40EjO9WoT4R7
XpLJzzTDT+Y8mJo+cJwtYBMYzCIDPW97PXA70mAusgWmXe2OaTwcNf7YoHyXFXS4LFHtaxG4t9XL
iomnzVK1e+I43Ni0j4ZGJYRRkhQURDR6mLTPSg99moBTTFnwsuBN0MJUbRVR7EVIu46ahA+gTM9a
ddbMCaixAzwol+PrJKqb2TS3uCtugJdxQZ/BAclNcbNv01Gf49d8c7PXhHh5qzOed/F3YSSw0UYf
/y28/HxnYMeM9fWSQP0p7ezksfzZCOHYBbExuX3MNmjuLnoG4E5CCbZn0g3YbTk/aMjWDKTZee4M
5bLlJIsbb0ZcvBdK9i4n8ZvqW1n30lfrs62/taZvz7ADu+GeqPlNEfJlnZNztxjBBGZsv7TEJZg4
agf1LOb4QiFwkwQNhnXDMUAtaN71uHsCpZsm9yqt7lPSkNKS3hHUm0b3lCZt1GATTlxZ/Uqhdcmb
hZQLh30iQi7coFNmauYqmBRcqu9HOr1HWkj2KGGBYbfmGCV/7H1t5N6/3Cf/fGL8K5KB9Kd/e7Q9
NoXKYzHJla7/xZz425yiA+PRgBFPvSHP3e1a7NqhuLJa2Pcqntekfk6L7LW0QkPOw77vyDRe2TDo
YWFVSKKooJLsMBPTXDiU3oC2J7hfzmFr7QP3zQF28qHWSaYjeGAVeii0MYz/XIX5u6Zkqia42Nri
K3buT7BF9S0LIcjJMRKQ01wt1HKNV6uAts0fzciyj/C+vOnceMVfZV2mip9aPhmqfoqtW7UJmPVw
4dbfg5zdmLUcHXX0JV3x89X08wFtHeyWnGyT7UrKzDbMx7nZiODg+xuuVE3XoRdXQec7Z2ugD+aF
VL2o1SEDaCLQ4zoY1CoYqiIYU8gIpeGvvewDvKNE0Rto2pFVKu7wXkClH2+yLl8lLz5I+fa0iuRp
NfN7nownRTv8lvbV4JxyuTv1KTEzphFB9p8sujW6/Vny9PRirPTjPjnqGqQT6a3NBk+rNW9McPba
sm9WWWAkc6DgelctPrTHEsgXmJGbeCMO2wz6NA0RMIa1Xof51IGh7EDPiVCMT9Nquomu7EtsC7qZ
h4YlkfvBsMZaA3XuWehOTRkuqhnYOWU8+eI6MH2/wK3nXKSqvfRiPFtCPgliVaoQxwyvRlEqu/E4
kaog/L6E2YikWe3yUN7NWnzvOKl1c4iSxHlxBvabqt/1Dw9PPLB/ZHTAfGR5EYZxtrdfGnNFleLE
mfs3nPMpSPn5Oe6aZ4XDVnR8zlJFjDWdT2WG9L6GsAMbsYO6zueCENyFBm6Q5KOgm4ceX6SQF3Z9
uI7+3TlMYxeYShWsonKn4ZpvBAC8y7W4SgtTsKfm5yR1vlyXvpqaXsdDLydfZxvvObxCAcOhk1GJ
794MYGSWLB3+w/1ILNZ/vyMt5mWAb9kqWOyh/3YalLqxpRVSUPQbsZ/DlytiLxP2UbGl08faar5T
Z4HML7CX5O6SD811HZ1rnk63MiEp6o0k7PFtBIOYQojLxqhNvKLFH6mRUbQXwNvUQ6ZN0RHKgpFc
+W1vqO+yCWTD5lslbDSZwVbs23kawG8PHP5MVssob/dB+PVzK9cvfZq8GiARi6udnOuDpFZv9li8
dV/NF7QC8Kk5Ge2bFKzpEKqASkyRH+SoehvSp7UaABPoT3JdP2el/Gz9snYxpIn6YAfWTmz5OZHa
k2XFgSBpSSNGYI46VTlmS3MemXZV0lW25ns9GXx6nZ9v9Yvm7MxpeOWnv8axN7hE/Khvara9D9tl
6BF19OzXeQmBFobkk7GUT/kYxdZ6lIzumOhDkA4fn0wEmyZyOhGtdh/1Vhu1goJNZdZthNhPJU33
nWk7cGIt5VnZ1lNGd7Rw5Wfi0fLlPyw/SWpgkoWH0+9UZ3pUOjU41FphSFQ4Ptswz4ZyA59Od9yy
zT0uzK2z3K6HyM4EIO33Rad5GS432r2R4PMY6H73p+u2GVkzFMTc7N50cAid7ozeVl3187aSlKVu
zGGUweqPZDgpXtcwwmN6UUd//SVpQZ/kEgFbSbJkx5U6yK8s7WXakvaYmDKXuA2CRWuXLIJG78rl
1HrCJOVDEvl2cmQwEer4Xcdtdu5tRqcwphWawkU9O3VjHmXSY+Qx3s3bqviFUfyeNxLRu2byOq1T
GLkI05Vy/fdEQyrLRHBNXIwdA8aG/ByLSROTZv1BZG0G26t19VdCOzvjhCuTJ1FYnkkLasjtp7MC
RZxXcHgnWfpQL0kvIdBuBI/f4b5Ih47vU9mtq3DrW+PKLMv2Fv43N+uLNr7oMWiG1utzRK0iCe6L
U+zT4ueItrfkgTHBtkV5gS+iQkidZm9MF3LpeyOFnthHwgxKuKmKzssI5cBZSRhWxjOH8pAJUu4N
9SlbOCpGb66pJox7l9Kkwg+uzVTbaWA0Gv5h1q2HTfPi6bP9VTVuxU+sETrG8pfYZWlksGJDIYFp
qSJo1naxlaxsnRH05arqb0ucH0l8O4i1hfs6fU9NLLmbwYDA2hlGFvU1eds5GUuF4mVtfGDrRoiK
aQU1qiBPvzClQ9huGpW7imPCg7fNQOja8oDZv9C+8eKv5vxcMZ9kPnRfElIHAahACZ6cPxNPwdhI
vBVC4DAAQtRLFwmlmw1YsLl3ijEyK0RcPZnkfXVykNVb/DrmtrO3xK8lEjvXwp8tmccXg2PmuRmJ
Pn2TAeodwlwQM+8/8h8aZ9n3qX5K8X6bw0kut8xbivY64P7ZMstTHN42cj86aqhhZ5N9tDR9GOdb
kKVXeWwjTWjHzlu6QzclUb2Z3MZhQdBqP4aVxUR79SV7vCuaeBqnL8xMp7xVn/OXiZ9KOPI5Pyli
DJcUJA6LOl37EOZrXx0dgMCK1f+WDDt0jAc0Jg61bbupicJKdi+J8sRFNe1LR0nIsDD3ib2g5Nke
0RoxAFybh5RR1Sk6/1+yQziWaCu/KYC66huTxfpriRUC3Wt1V9vzISGR7b0mS8SOG4/VsysDQV3I
chF8wwmCUJbXJyZAywCgsTSncgeXo+SmibS5gazaEuUHa6dqlN85JJOGzy0feqJgIJ02MCZsqmXP
grzsaD8GKXs1nfVN5zcxB+d5w/8gao/oFr5hycstZeJmDmMto3S1JamAaGN2T+PZZY3mxmJ9UYrc
FQYtQpWSzdiCxyx7HabFPo1H8hHk9GtBqS70bwOXepOH1UjYSZKQ7JHB5VXle1lqSBW3XqH6ZF/k
WMEGfHM/SquDEPTOkWPv5Tn2C6lo3DadCFWstfk879eZJ2M+O2IvMkcNSwAdg9nd9Kb5KaolIh4I
+vb8qZR2yKrELHQGt3yfzQyVLX6f2g4cTh+UfGbSUB/MpDoMSRP1qxN2zk3hp+2xCjSr7KaN8UOk
r+SoWBhzbmwzXmM5UrrhuRIZBdLy6lSpv2GxYNE97XqTFqnSeya6KoV++TRAuGW3jj8AKvHScKyY
BLWsvBFSlbDl4lpDRxBoXelNGfktskkxJXwSUg74RZwy9YuC3O/YwV0xuzPsINihpm18NvPnWDLX
lV6XVYT9mp7pHCOt8PXK+ABykbnJ1kf6rNJCrrxPnKEcIsgUzH4/2heHDyrRm8uMt2aKsgbsMMqv
wdqCPE5COw8n7BPl0rjbEOSPW8js72ahPsmJCDicErfueQQJ3TofxylOXKmQU6/jPbmWcglOeNHP
agk8dzTV3ushynZQkRCVKsfcAi+sSP4slUGhz0WQyBq+YBEX586Z77Ne1/upd/w1qQA7ccnVes52
kVi7VWIn0MQIR/s+3yW5cp/m/EnWxjw0iW8EPNRcjE2cEpL8RoE6XhUnY5KPet8fFScAExQqMTk8
tsQeAAIt+zkcwy+NpMRXnQ9PS9OC6Hj1NS4LBjdbfo9TYC1Ny/lhqlCrq4rJawHHSt2JdLsJU31Q
itFctach5vpFi10EkhDZobD7/RxzOCfOxc40ccv5CPFCxXzUvLGm3rLrmK1dMTkO0oPfXTryTsry
DGC9s0n7GBM4uDU+KdQnyDE0kYSGPt4oESo1uTd/lpkp+tDxfZzcec36JAsHhUtdhVlDM0h30srN
GeZzTvaitJzHZZS8RuE5WyFAVkoe3QNsf1BO8ptdHTtNJR6rVL+mjSMymTXVN3TxJRdle9SqYfK7
0n7vysmIhhlzmmlWYds0aROOC4uN+b5OyeKOfVZHf/1FypVfCgFRKJE53pqF6fZMxudg297Yb4/F
9LDOh625FyxO5CY9/vWXQp8+E0LZfItAsSBGbVADso+b59kh4NPumoAdcJP10YZ7R5mn8pjNFQF4
0uIEKtr0lF9qsar3Js2KQF6Tezxwmynm5I92AwB92Ll6DN87anP5GLcoXAhR5Ugr896diZpLLQJe
rqLcM6o5q9IA9Em+qZVzF5RRY3MFK2/RtnQmiPoxsE0tMPClOjRcykelrUHWKQCk5b3c/E6EEjiy
GsjGGuTLwnRwROyoFNNpHk+d9I4QPNuGVxJFm95fi3el1u78PxsBvGb2O9NytVo6KCLWdv3yiACV
jkxJ+3e7/8nUXVWBw9uUphnF7WqhWqfoHefypRHktiR1HqhD/jNLq88qdYJxsWkWdVQolmD72deH
zf6q1PKY5vFRjpwhIPqNXr4819rvWU0ltDEyj/QFhtauiJensqvCOCNXoND3dq0Ek24R26mex25g
JzdgCh+sAWsma4FyHHDqEdZtd4P9lDjjwVad6b0sPitWWLPFgknmSVraj5moEBa+KxUAuqQpu1jl
MdDKknRPx87v2aN7jTn8XER9zLbVn/P3eb3aqcqYHOotSykDd6ugwRj0zdfoEpnQvJeNdFXr1jdS
Llmh+akl+WV3TrP1IrPtjFPUtYkXq320FmgDFotPYyBUWLB01cujY7ONysBdy2TMlXRYZf/Rlito
tOx1k/WzGHvpMnYElzm4aktKMG7SKnNXfHeziD+yfnP2lfOc604XPM6BQ0ePtK/grvXmTH0uNLd4
W+Jk3W3monhLH9mYGQfxwQkayiR7OXF1ceacUIHqItffRbZ9m7PE6q2koqxh6hs/p6TaM9SYpM8a
WKPNmobFl3miZG9dQ1V/d4v61oldI7NhclrzGbkGcfOgrB/xfRaIuKn6UcXVs0kiF/OEUJWDRiaU
mFOH1q2nKsvAzSX178Y48u8mWYTEVC512Bj5npHIixR/Ds1LX+eHlvOZ58Cnoj0NUi/wQtL/rcwc
3lvqwrVsfZ2Cr1UGz8iV976+SWQOJ8Kfl+saa6GdJYwM8Ndx2ErNeeEHzGKvUROooFLDZl/eDysq
6PQ0A9BnyBKX3tuG2S/tcs9UR5TunGJvdX0dksfF6ixiZzyXTAQ7M3vOqvFFpT8U2S4jY7TdDgSR
DrQOUkKEN47SmgJaUs+boYMKNHdpjmGwSYd972iBpP1pcp1RSWjKP8jN/NHg9lT+pODxHA5uZ9CO
M0kK9qXF0mpM7wMjW9Gy55SxAOp+CllPJYnuFUxElPUn8+xuK/NEkxpoCCry5UrzJ7WBpO4n5WQT
IpdwLs8U0q391UqfxcIVn6oo8GD1b7iuQHaMyFjMPN7lCilUnmEFSTsdNfs6KPSU91g19qyu9roR
X2Ixn1jH2Q6sS6u55X30xiDc3K2E9eWg5XWiA5RFoTNBhg6HT2VXqegpIaaXwZqP7WoFfdzx5Mmu
xtThACXDkQ+OvpPUusMG95joxALLkdXcDW29d3zIPet9dT1k9oKVEzvnI1gV+ceQfVrk7mnTs+E8
FVUSJiQam68b2HdDEtfkLUnLmyYnzw2Nz7ScM7u56MGmnoyqOG7EtvTZ4ZH+YYonw4kExfpEsVG1
O01+Q9G47yvhVlJxttYiIGnTHDtiJMGo7HIbcQPqpXR+WC+w+KTql9xql0V+M2hKJDtGEcEUPfY1
QquXdP45E7RbzZ8TWbyafU44UOz+S+MJHFdEAdYvRfdz62zMy2gOagHaigFZdezph2pyMOf+JhHC
PpVPiTrctu91Tu9D7eM8fFlaVuuz4CsJnm6l1yRFesLuGezV48XWOPmo5+2zZ2m3i7/mlfyVTJxn
WsbiMdHXKry37NtxF8dIOtB0LaV+RMal6ZKrDnBNCZd9jPT4PACN7uQ66ggvrHJzr+XYwrJ6n8kM
BwSD87XZH+cBIWI+eq31JTU4nMvJW9OXdfwTlx1VyUC4QBKyNOFYEN48+iZjjsY6SDICr6kMJyRc
hkzsseCOLKibn0g2tZf1qN/hMsodPaBVnde9HjvnTM+uY/1bt98FKg2RnaoZKj33R9e8qSzrW4Xf
uMVWXxbysa8vpbNAEyPtQucUpbZR8WjXV56SFidO80vhs7SN/uE7piQe/VL+szVn06rRsrS0OYs8
yZ6ipj802a+TFFEnwcaTQXbs5ViDENsT784Y4sfAcKBLhQerkloro7N1sp5sXYUvSLyG4lyuL7b1
Q2M2uzKbdWLe1Se10S91s5znh7ub6ot9e5HfJRUS/iJCYiRZ8jV5dzVNN0OKn5FqYVMybB2pQWWy
Z17BzzsRdWnQMfB3q8ygP9kJ6sGa5+Y4rf7gN4QPN4xFOBl5xnVy/0jI9RrN8vQh83PEJ6xyLKZ2
SUI0jFdWxmFDvyJVPMuMNrKZzmfdG3nNrVOc5Gy4K85GS0B7luX3ugExRLRzJQGTUbVDyVcufGVi
9ZHKH1okl20E406i2LpvxVcGlZBae2cj5nCG7jAvCSbtP6PQaHe2a2/JtyxVo1T/btT2yWS+MkZd
skVjwT/UtKhQ4OxVQZFvUZLOkdI3kTg4Vh5usYWUAbWN6mtJF4g1CxyeK2Z7XAlopQz2depTBvQS
hR/T/8YaXRl5lVURODEIz6KET3o3BZdkSEzFg3lzDjGqF9XYvqyexrlSKDU1PiRQpWAM4/eNkkBu
f9lFebaXPOJK/J315LWZTc5gJQ+t7JTpBppBMfyqWwKyU2B245ejnNbRuDLsPjld82EvV0ubnpgZ
c0vX+56xnUTWDJZ2Ce0Vx7CRuBs6tUa5t1l9m/rur+LAGhkKcapazGQfhZUoxc9SfRsF1aQZ1tW0
r+Ib/QiP7P2j67I/tWu/nUUNNpVbpjOQ/b0JEkW5dxzKXEX95rQ59w4Vz2PlpT3NxhpZyqlmTqqt
t4GLquKsSCh6pXX9Q42l4dcnWtaKL2rAaLVu9n32XlMf0GQRhcOFK7Wx6tv6TG9sysEyJc8jw8zj
7PQhBcvD4Ba6XWZC44JmOxcbycS1nzFsKwQXNSqu9KbwwNl4lItBc4c29UY50KyvllhY43FkI8C0
mmPDnKg+KaOg9jLPDGgu28c8meeh7a9Zul7hnPZ2ep6mGGEJBD+OZZm0jNnZzeR3QN6d2ibKuyaS
hqgwpWDO6WKR6Fn0e7ZhvZR9/rD5L4yJAQM3SJpioFMoNItGYV9g8kzYqQ+5T0dWOang0xA1apRt
e0ljsA0H2Bnx08wBZx+LyJi8pDlozactvnZFf1gg2orm1EALjkv1uFndsU6siCEezjhrMkiKMqXs
aC1lZGXNoRnLED6AY/0x6cErv9/uuaHvM6xsHD5f0/DBXnC3iu66adqVONmrZIViWE+W0nr1QVez
49AVR4rHfL3OSuMliOPiJL8uiXqRtPzSrSgqWcqQanMkFThnyWRiaiytaK2Uw2RZB437yHLjz3zc
EyaM8AkGrlOdi63z0iG/xKt2aU9lgtyFul8zhyNT7Dz+Qld1WPPhRrrhzTGeimT+oFF2Suk9rfr3
OL5w28995s3MPvWggL+gof7bSKLh9OnmNezrY6I0Z7a0JyWTPFZMF1LbIichRyfeDRqQZYox6V7N
VaQkBBzn+xkhG2MPpfcV57zB5+zqI9xBVDKHsiBObL06z6ZBJJoxPKVd+8xo4CXuflWDEg6a8IzC
/nDsQ+LYz5rZfDyed53aBBMBLl2phEu9RHbWH00uwILZR+VRkfidQlWUtmHZXAU0L6GroSLscCjs
3SRre8OpvcS0uXL9bnla9QSs5hzWzXAwGbBQsRnGz5TyM2ejS23XC5PK/89aEAfubKHzLKe5CyMH
1gaGxj2D4wVGiTq55Iyf5MQ+VcNwnnRGes1RHuejturH2rKOReVwkkNaGjHpNrCWndBetiPJTPtB
0a8u3Zpevw1m/eo0xQvAU6jehDrt+7DPGMFa8XHcYWtAymelHnwLopZEVYTzShAZGsflyhg8OrZu
O+Tcw3RKp5aSrjlrPMamNWhdBjgMXwrKUhO4PYW23GcwUGp64O6WOWiQL/Wp+6MV6nOWaS/NbqGJ
wbyE9tZUpdcPhhuqc5DVJMqbMtL4E3O0OLLmdkYSZaZzsASpOPtPvXZYOMlMHoN2WwLwy0GMh8xu
WMZr0q5uVm+WhxNpskfjRGKYbhFdRzbUPjUYiphx2O+7MtDN1UNZHq4afYXSHEZY0HPJhaXz3qkB
LIOIJDzKxqc2QRTo2o4R1LUVgGoN+oKVk4FWbWKfaBJ6WmsB7adVfsTuYUTUeVCr5qg5RpQXwpPj
321H9SgzkMdKpxsZksFs11ntnhaFzSyk8vE2L58aCddnxu1j3YSdpgTr05DvSpXrOyOEy/KR4vnz
uPpOXgcjjcPYvM/Lz4o4a+aRbfq6ksaVj90R8MlJWnx0mmZTuU0dJsSay3PPm3vICPxgz4HsSAkp
o3cOU9BCGZ4kSBpt6lcNEsCx9BJMbLTDrYVGm65wPj66EZu8lCVxH4eMEn+udkeSNxFY8EUX7dox
XTPMo0KomKnf7FS5s2JBy3vUVxrF4hnhXjsfcQ2xchGnitHIVZOcvc2FnnNPmYNfqYZPSHVQwVVR
Fw8eL23TPgeJYWWPLfDJ2BW7ur0PFH0551yNBHerWV784l8Iv+LULfTinprVHa8fHURTPk8WyWj9
cNBydAacp+6HzlyA82b17YpELXaXaAS1QvI21pcr1ZB46J1ZY2p9H5iFAM7+LDHcTr262m8Z1+Nt
RK+gO/LB6EOzDuZMezPyOMpULj1zfsly6Ylr05IjabYP5tuU3GpFRHpDppfZ7cEiHOyOy2yXtD+N
7kPY+p4e/SjZRAeWzB4xGOiLlzAgZ8bRl+l/cXReu41jWRT9IgLM4VWBSaSSs18IhzJzzvz6Xmpg
gEF3YWosmbz3nB13hvYdC0HXUjLSIb747pnNR6s+Siw1W/FhbTD+rdvwyyGQ5iiWDQru1W7XXZk/
9ZIvbKeYfUdjV8772hmQCxSO1MmOHvU0P8VexC6vdgS2+yWork5DbMKWVwOkNw6DZwbl1TQaysIJ
AZsk+8rvMKyAzw4FZkniLSNBCFQjivlfu4pebT7p/P0R5ZUIk+IW2wfjMX9jqjQBuiYCBGAPctBs
auFH7SxzfZKgoxYsLICnhvYDVehXsKtL8sX7IABbiVQMmCelodlKJLd+fVqKz9ZCSbtpiIOVwFLB
cBmGtsOA0GZeU5wW6yHu7ax3M+m1Ze1NOjddj4ra3qZKvesxyxAFm8l8SZtf6jgeFgGlFk+Wejcu
mflSDrqjt6mrr0hQcq+buKl5TFbkF7HsIz/hyB1OsyLwSUOgAatvnoR4fbJ+rC27GzOK9vnrvcx6
L96OUjIFHaNGJJXB1NNMCPDdvaJAOyUbEt7J2T4EjCyFSmycaHcpwCLcVT0xnbe2HrOWglzkXXoc
sYNBmOPwO/WdEgzCEIJXhYV3WNHPomrOujXQJyWQJDMoCO9vx3s06HZPi71Fa2HWq7jgFSwvBHjv
xCx3lkyzu3qwZSu1a51WgbjjPhMOAkBqTQ3ikUTd/SkJlqoNRaw2/fVEZZNa2Cm8M7KmRAOLiFHt
3OOlP5uJcO7S+dJsxiUek2sZTe5jJrJ2xk+hk+nk5IXlVAskaB5MteYYkuwomejoyuAUQuMQTQJ8
ZNlTImKFAqg+TkZGyZh2zJEKD2rBVGoeFACIHsSS+P+R5D1LgRZFFaRWPupSX1nmU7ylwTMoDvWg
Io0Tw0NAkv1GC80EzoCcJwF6EqbpOa6HZ2krn5ddzKio3jojuW3DmYA6strpdWOekI3VLwrU1dDJ
tuokUkf1YSPllx6OTlUsN6uqK2IDT+woaqvSp36mBijuDlVev5Dv8zJY1ev2MKftZ3ftt9et1V+T
JXphDVyT9lp/J5TUz2FbqoH1bBwKOoOszp+2KRDGo9LgtNDzo6bg3zBOaSrBlhW21R0JV4TXT51V
CProKDub1PA1Ko5ihZZa3mgGv8+9Yov1eTPXXT1hB8KWJOju0JtuQSEHeDGQvOBqo+mmDdfSLLm8
IZv2HFeHfB6CLAZQHO8zda6R1l5mfQuXisaGhqZCcQjLo12J/yxbNCDQFaJh287earKd/VGdwLEn
BHjpDgKwDSq7qsK5YnYwqdCQuLb5jjS645Q5dqsic8k5cDPmOd2v1eyQ6AYessWVTYbxzXxLuvWd
gUFZbSmdbhveHQRHaekU8mElcU/jsM5FsH4sPvKUHgXmunai3NSaQnXoeQmKkA7iICumYFKTQFem
k2YXlKPW92LwIMRa9daC68zWaqc0dMGWHeGaj1Gds8yuxyEB7rfYp5e9ODTBqnZhiiGmXE/K1l3a
fZ1nfqcO/qaH7QpHJRNBCRAzJusb4qe3ap3ezFF6yV+SA+8cy3RCYtH6sOIYOxZVnUQH0cj8ZiKj
sHCJnPdyPfZ4Bd1OyFw8jo5ha4vp0UkyK9opMq8q3ZK63Vpo4QdUYPWC2JJGAbdU5qOmvbSS5Ffi
fEIgGbRlHRqVEM41hSI6fV9HMrsOkwxsmtW3rFxveSnexHQmO6e41ZZylZHqyJK95DeVAZENd4+F
wRhusNj+XL+UlX6OpSrcLMbPo1l8CaofscEhV7YH67rcpsQEBxhYxQRHx8JRglJp3ArSX8x825R/
ilPQYtDNh6N46VmkM0Z/YB0z8UCbPU3UmcMK39L6Ry8LwcrExGeyv9SaX+IAGY3vSoqxFfCglfXu
TVWI0UXZVnALUyrzm23L2dKjS84lGWSwK0IPeZPIJzWVTzlangXCND1I7USPZcdapWFyMBG4SHp5
MM1s30jKaSUBzjSjvYlWVurhrrLGjYrBRXqkHoe0CsuvTq28qGw8SWo9WpI1hnTu1qp7VtK70nTX
nAtmCpT8pdGNS1Inl4pikGWRPVPx0zULkIr7jah59aB4OpY2ze2sFYXUUWwrN8rZ4jr9lKGYLQQj
KLM6TI9SNt1tvFpmd+iUDWrdV5qNuhNaJlums6hCEhWHRasGszoFvcD8t44oEt6FmQEelc9aBbVg
Inq16ylEMxJaaOLijw0Fi5xyI0mOSI0ovTKJlR8ndblKjXq2aF9pSyQTz2V2HVP8TXdr+x4xxmD3
6KWMzV4DHqcLJSaOf+7Oy5iG0yKfwNmOvflv8Mmh32lgg0tii9NNLgxEBsuxqQ8x8kUT4wT2peNi
YoeTXyUcXwbQ+yoyslQsPrHfi8V9lYo7FrT72Gs3OMabWC9Xoxc8bXzfDlNpnGTuC6O+WJkWDnEf
wKAnG2G3smvKtLdYZ520w8z6bsiVjl6nqXtN0scmJDxVV8jsUM3o0Fk61uHtJDCuzemNiDHg/PHU
YanMMRpxxKRF6SgyjmMCGHIRhLU8aCvXlaraZQm8lo927EqD6UGaepv+r74zkNjAzXbK+MFgVkfH
6kNM3g0MP0VSs6P27ihKDt/qhg5jFBQnG9/Xh51tXZy56pxezRhLMdhUko1Kgb8oQQjbteNB1e0t
cjTtdRoR35Szm/WQwShMVDs1JqdKSjcrUKSd0PlU22usUPeZxntRMgnQ7Nykkd3qklRhzy2JBdYZ
U7quMly85kNQvGLEAasc2E8ksv3im6I0oVGW4ZLpJ3xpNZD75ApIky1mK11MXI0gSlgcGAQkp5NE
iqWFCBcn0b4svzYw0xHqdO0/pPJ9eWSNUP9dfsdHpCOHcQYMQrpZTmTRL8Z9jv3kQMS0RyEWBbgN
ti7TzdMfNQenV8u7YbQc3eVBzla7VAqU3M9rHVTCqUezKVqVU0apo2JLQlCT8iML3GaSfCqr3I0f
XysuLnQRyTWfntVM8pGOqfrmLZvqpoDVE1qKMXmp591PNfwpULc6y1cmN3YvbjZTkvEiijrvFe3U
KmQwX0H9pslZMOov+d7ooiPxoXYxfGU4LdMKidMDfd+ZA/qajX0hQKOT0gVdEuBaSq4MTjosbLdM
GuksO5Z2kiQkh7pw6nIor5dFMwnqRMtnXiqTgR7ovJ1Plfo15uK1LOoz/A7CwQ3wZpU89POZ6q61
RQmNFjbKHFpKj8Y6SP8l6RjknAoGuYmYvwl9AWLkRkgzyyuz0l/EFkhw8Pty8idx8FWocz1F1zJP
xKfsaniMQnjWs+VFZGbW1NIBC32dxeglHvqXrlSfzZj+mUg/kJew9EuQQZkLNPHiWbaq3F+UKIT1
3Gd8+y0yAEv/4P7Wo9am+irt6RlTvMT86JqjnNGGvV2VaLzMZX4eUnRe9eHHZNeE44a8eEhcYifB
pEsyyBj7A1HkFpRjx0VTPwtf6+9SR2AhzbF+17o72esVCrAc0d6IczXVhQNBEwdrGkgU26vS2zwe
x5hO3Ac6lQGhz5T5AjFLisOedhMoAQeOZJM96mlAk1nfIf2lYGiQnmfw5Jk7aMZesbA2FFwZedpA
eeD++kokX90pbFn9/IZiiQHCkdbM70fRN7PPh8Jqmfb6nHpaFKEcdcznbm5JYc33IrbszlDsZZTo
WnfVRt2N1n0rEn+xTg3/NSSXehJdEpQl6yTlRpgoM8InKEkqt/xlSCEphd0GfSsAAvKJ5cdXLnvz
R4WsTAZnKN76/lLwp1X6HG2aI0fkFus3zJUY7RI8xBLSTJjgYzOj25/3cfmlDZio0Eqxm8u/mwhr
hCYYWec/nX3vn5ZvbqJ+zgrVS82nOj73aKGr+mBANbWMFGK9b3Eb0vCdDvVOFH7q6F4Vw7HiRenk
XTmG4sdMkh/Gh9J8VRtYmeEP7nGUn2oyiyh7zxOM5Pm7N4E2ofviKpF5fGod2VN2EDWkIHt1DE2G
i4zbaFiNwIgyz6xskc8bIY9Rhj9vzr+lSHKhWrcDOk21Vv1dbtY+iFvIXy4giq0w8bcisDC8S9U+
teOHVKiBOPYUqaD2i1wt3q0aiBua/lIgGrk7wzqoH1MpcNM+WWhozQwvONLR6i2Zf3XuR5k+5Cxn
HRr+LNSaVO48/tcTr2u5k/uLWr8kqCDXksJw6ioittGcsvLFt8ZH/Mimfct0D0lJ+iyi4kcZyRYv
fKVE8mrY2g4WX27fvOgCFtL2KR7ye4mv0uKzSPxtqZPyfIjnbmkD/VfhekwVoowzTXofGjTF+Ucv
mOwCs6tYrL2T6HQEqdXIv+a9lt8aVT5xISnqb7+WgVHXQSNhUmcb57c6Y+qn5so20A90UMLCTwk6
EoufxGgFaRoH1HScWoz1uKJ31bXb+ksjXyk18cYyDfNBPiVA0B+lYY94N9A5cH/FjopQ0zqZGYcs
jeAjk+1iREc15hTmhc2v8yjehgGSFLMAfnaQYMtdLDzIxvgS5frLmOkvsS9P3amsay5x0vWFE6EX
kFg3hYxlGcjGGsMegwUV553hGeBz0my4S9S6BoeFriNqqLkXOXQEBVO4P8Npl20bcgIpnz+tgkZS
ejUYf230efjgF8IMrldgh9Izs9kze8XXLX9FDbSYb7um3k6Vu+jPOXUkM7cfum4r/4O4WygMU+LL
2wb9TNbBbrvXUbKPhV0GWV2pdqaUe/P/8x/BkfWQ2ja3brhm39vw144PEHwvPDrQmXMLK4hRIz66
GsftKIp2ppP1/6lHPLGL4m3o+XMg8iOqQhBTFZeE+VQC54lJ2M8ncrHSzl3ggGbhc0AgvkjPQMxv
1SlCiN4CotY/3ahzU2LDmD8zwF2h+FeKhpNKncs0bn2K7bueQ7T1QWTlEN3ZPgJSWBWv103swO8C
DGYf+VkfNMZyzy3mZafrQPD5krj2Nf64Kp10fvoZ+elkKWiabq9RpNeUUYAPNxQM4ixyf0AmgtZu
qI6qxis0H/Sn3Zh1/qbaZgvCdhgLSufm8/hurJ6F5jGsuDTqInVqMlwNM3cz7Z3aT3b45SBfdDgy
YSx3A5d6slhuV10Vwhfr0bO+EmzjIpArhibrRWq/5aeJxBNZ3Lc5BCGx0/vHqQtXtU0/P1W2t45a
ld6HNL2C2ckMU8y7CJWHAqe/5VdLtVtQNE3yYUAzUVlvepBveWBCCeIIrXgXLMK6H2KJfJdaCfE5
C1Ce3ZS/g9/h/UEnMaIEvzfVcigxq4/QoDwV/AgbGp7NhgcAjtBW1VV6CAk/swhmzrZQhDfcrMf4
6HWbF00nci4CpLoF6emNOrmr/K/T/FXEO8EZv/YHMzmNHNML9pZt3o4yvMaMxHi7p7hbVP2YM+Wg
7Pt/2bP4eVPpNSuAhaQ/eTkniJAEPF712Wq1ZzVpXsb6X4McPS7zA9rNYBETnIrRSZ1Mf36VkvEk
GykqO9kvfhdADAtNAT/VO4AiEcYHCentg/rskJukLJU8tvp8qACmza+YoKukeY4YolIFpdaAcXFr
T9OI5DqV/WgS+BIiHrsCzr46ZeVegDAw1RctCsuMsJvcctIMhmVIX9pWecaQ38BsNVlQGN+qqtmM
oaySrEvLo3MPafKi3yvZhFGa9iyTrpXP9zKFVfBH0YObf4uASbV7v+Uvilm+TAIdf3J2X4k8pzFZ
1tgRFjcXW9digo8WRBvt71oNN3N5aVfTT9JDtb1JG5pWioJ94lfXdYQd8uLyLY5KX4E6zIfGS0fV
LT62OfUN2yo/x9InKSOW9pHscJhn6WEzf7rnWU5tElPaYg7rmtOfpPNuO6ZkSpjE2CoR+nh2dDBW
Jgkdx2bcNb4QlYBN5GhqTUXgYscF2kFHIb+wpV1dDuTE1jvBCFulYAiTnXj9aLSX0TRsxSLWZD/J
hqeLtYdbZCpR0MIIlcwUG+7/oemOBYBc3tzjvPRR7AjFetWS6Ipg5baIMK3DZcanB8F4bdb0TNe0
lUyXEXU5w+kuNZUr4Ne1RkWiIjtNyKMnf2Mzc4zVAZew0O8LWXVGbJfm6m9G4dZm4+JudQVxdvuY
t7jb3K57y3Bk1nnj4+TzZ2YSFAqQd+lBjp8WvQMoPCEqPPAmOtuwOS3SNl0SSbXZnPJFYgsaoNcy
FAi6GGFXE5zuUXwqeHLbOr1xhBx3S+74FjOKqSLg4JCYH3Lc6mvjluFxHuvaY/Oogq5AksCwQ9wK
OvIL8rJZ1pxm7Zxl/S5V4iiqwByPvQFSN++5I+esI4HkTaY3VjBL5hndnUvS5Yk1aqPFSaG3FErQ
cqCs1l45fwZsgTlKkhlAHzWizJGviGRQ7DYm3GlP3seD/gauY+it+Ff91vGMMrW+948YZwR4SPt5
ZJShdpLqJDfVaUQMupRHRr1FwwDa4cOSK7fIB7fczlmExgDcf6pAXTtYII3Ln+GMeB9gyIWEYZmy
zuUzTu7yMx7Qg9GVRwnFo7zqRwkRy/hTIr/QWsXutsiecOiOEutef1mt8Yqn6RZBO8/Gt8Sm3rii
xq2lclT9pfEUFMi51TT14tEfgd3xou0EhGWKhP+tvlSv5Eysi+ZmNfEXtkQuxgmKVuJXAlqQDxCz
iGQFnGBqfwBiUVs8AGvQCWIwLUtQUPCQPiKZa0ZP2YDKH05DYvnMEAv5XYTHSFFqN5yZKtjtwHGp
kRnM5WDSoRy5ebk4K8zUeu248URUrE0bqroLsl4znZbaXiPjx4xfm5H7oUlJ4ulxf/kga5VZOGnA
DJ8A+G4ERdFYaOdNaKKUitNd3B8L4T3rRkAweLz3laTByPjK2/eUDKIJAZ6IDi/p928dkQSa37eT
I4mmXS/vYzEAJHbM589z8W20AONcoOCqdoPhNa3uap/fFUW7YvO7yKoURiWgs7Rfh7Bnct3N5noc
hZ64SdvQR9tYBLuyTeyYa/6b8DDQkIZIZ4t8vMW7ofO0RjxlcxLU8oexnhHra8LnlBH2IeX2NGpA
1ITuoAIyWToOzHq2BV0+Y+StDcjHieOg2lkJqvtktxkvMiNDhiOk5E4fmlChwCEixGyyBeOleugb
xf2qNM8DWSEV1b21EuitHuqVcU5ZszuCO7JAjQl5NlwlbvaJToy4Od0V+U+7iDmuAEXfxel2JNoB
Fx/GPIQAA5qW5Wk2mmBOxEARTaitJBQRoWRSFs5TFGhVvZstPGl+5ACVSbY54Vk2BOZanSJgidXf
xudzk9fiOg8/xvuqFfeKnLXxfYIFqbrlVKehxrMrcyXW5Vs5I05a+lAbtUCao5NAPFvFMUiiUY6M
Xp0br9VbtyD2yTJ9yQIumvBKGHuZqIACGi5K3Lk4a5q3TENYt/V5WsyzWS2Xqn/rrJuaPsQbwWve
GzRmXA1kevEXijNQf9CoNglG8+mRL9Nap3y519QbT+afnkfeyL0hKJtb0XaSLHh1qtcaS3jefavG
FgiCGPbUsIi4N2psx2hUiZeTsLAgAde6o4QTR+3LC/SuwqmSN/V+LR3hoY+Q/6ArFAwvhXWRRClA
d7VlqQ8EIm/LnongcEAp6UmPcQBJhoK2uuSwirtrsuUIE2n1sL4ktbdD5LyL4S3x0ZqUU8mOWmnP
3VK+kleUI64E3tnxGg4r+Sk9W/5KrNtPBjosOMTeZbyXE0tSvlw00cIpiYGvv/MoXwv5X/yaC7WX
BQ0xM210HaP4ubMuNbabCtVMu4Xx8tnBXicEqycIo2PyiSAiV/MMJarzAK/V7xy1yIfLQ9wBl+AU
ReOowq0nMMMLWAZi1lPUpydteup6VEeiN8i5t9BIb3itVZ8G02myT5PXpMiCbdytuJCYzxNE4TOJ
EIh4JAIhBPLv5g0pAMFVjYzdZff4j7F/qFNxT+zwZXJ6RQeDf+6ZTeGaZ0B88n8RvBq1OyQvCpaZ
Yb1meB2qV7FUAkX77pcVFu/hW/vSPx8t4cW/CJJKNuAOrQq+XoAa0K1jVyfHRGTTt3YTQuLVujaC
6hBzeVCkf9PgpKocWp12Nrr3h/yAt7LoSXLDzNYeEubKnmgAKmX4QQfWLv0T2xOmLjhTE6kCqnGR
nnCEe1ANbG4SKNETYRE7oXcynkoIoYZDEr1gyi9msA00uhZmlycJza/yNKrvVcwh+6oBonexl5bH
mHsusrhFL8SoIthVOVCwIHHapMJ4qP+Ui2TQQ342xxfcSkflkiCH3ynxHd7ebeLqPIkS9pJbYnzH
zesyGZfHCYMvm2ZUl3VW2fhkfBV4okBQ8/4bfczj1GN48bUcZcfm6rcWlqTnZJ2aQ8n5Y1w2eIaS
cQdgTJHdBM0R7PNcPBnG96OFcoageJBkGj4KBTwKTcpDmI6rxCrscZjPZd6crXdT6Z50eULUhGyx
u21U3D3kZRJHb21LAnM9wRld/JqQ9SAtV7X41WG7CmDPNrOFt7UhZUSaAQ2Vo2wKR6xaGlrEREx8
mXGvH6W7vrVPvMbbGg6dGC4tZkl1Dg0JWQ4HiqoBKpgXqacuXX5JsuUsY/+s9rohPHGz3msLPHCh
SI3cwR84+fGjqdj05nf6sjf9Q2UBicAIekaVCaOhcdZUEun2I8roJHOF8jyhP+zQ46KiVity7Kru
MKnvlnFu6h8ZGSmPsSA+j8qP2lfHGs4GKQ3zzap9m4ymMJgCKDP/TjY5Jt+10p11yzZp8q6NVzn6
WfA/mqzjNaYi4Z+ITnv9HQwQl0MjpweSlLxNQoEwcon+zf2HWHzgrIDQJPJQf+nab7gclAQhwGWF
33kGV8wlUICNRZpVtEL4wdiDBGXPVBfx8/cpeYGK175vqQe5mHspi9ojirI6CZhyQHD7n7XVUI3Y
CwKBcpP2Go+5Gt9nRq9JtQVJs8Edl56APOuNQ3arXxnpdC47Swj0p8UoQEK1I6uzTgIak6lOkCao
5/yp8sowALacXmIm4oB7GzmPSxOQP9+N6r2fn1IOk5rmTOk5J39T0w80fggA3qAha3kZMV8MMqo6
vupUAirgSuITG4/tWfxriCSTlsMCrTMRJocbDQ/Ygm09b1o71faPmWnBB1mSg4mOiq/a4A8JoSty
t5xVkR9Uon7cxj0vwJJPyx2ftHEUOwwvhuSqh+ZUZe0OoKHUolM8Y5hAbtpFHnnoHt3TyKP5VUye
2n5O0WkFXtuQtMdq9CwCuprxUY3uWmGeGYnDoSLAYvNFuIyVvhloyb2sJ4d6+FAqQj+/VMHF9nyW
Yzk0r4it9lqtUva0i6J/ABl4PPBV+QPS0ao1vIjRvwEs1YkvSDA4GCuhJkheubPJgpR/c26em3Sm
RCx7G/QUYpcKhQpTRhjLiCx/qxMbvVM0+fERP1jSo8fuj9idx1jrArUOy9x0G56ahBr6dib4MkwN
81gGmSDasbzrremAppaLiBDqmZuyfazPCLQGR58QE3A12MVOQnMi1a/AO+P0ZGoru8zV4pdpMFQb
L7mF76D46xAs8bAY3PXF+CUh+J6S/TiiHE4wMgVJ9rbdesazsQljBL5Sjyi7zlm8SJFpv/kY+627
p/g0TPFfUZ21mMPI8CqkSNUWws0eU4C6cT9YFhfKeZQMp9hcUxVCsEckP+T4oQVWToQgBDUq9eqj
ZNDTSmbb1Wmhdtv+HSRY6hgHecx1LIRjdq9NjwDSfJ/GdJMRUGiIzAPbTiPNJvrkwz5GZhXpSzWS
sBLWkL4rskcBICiX+WWjvF/TwGAmn9ITxmAQeCvsM+s8c9JHFsP9cM8ihhf2TFPAIFYHG3Gh5A4Q
GdoGdYS9dUqItDFPFp7sRC2e5xozXFqecDL4TA4fxfJVjN8UnKMfhcppCbHVfnQu5NhyNKlyR4zQ
SbvfMvYtBKgb/2+ZZrl9knoNtS3dTKL/nHmaFJOnc6NA7zhpyPJ7W4Bsfzhi8H/wjEQYCTSRlaxD
tj36+AH3iBtZTBZ3nmW3ER2oKXeYdU+uF3/lSTKfaiE+NcIWDDgC5s5T1yXsu0Ou6b6YJQjZCsjY
/ERVppPFN2sT/AFcqd8WfwGTy82vIckof+/tvBo+zRGq7eeBR2/9WTUK9KPGgQqhQyGuh1J3J6Nk
/BBtjMyIo5xkptMvO1R/IjBpzoDUb8Ne5bxmNdtvGMDxgUiZby0CNNqMjOUt1dDwKPdI3o8d0AUu
sb5+5p4gBGw/DF8RO1QnMAZ2pAgeAQku8cYGyvnJp7WWs1IcMhaIzHzaSNNZpb+eVZuRQh1bFBdm
MIi3FZRPq38aTi8MWzzaKZMC8lwOqgnxlwFHxanYgvbmMV76EjsilioJi8reoTVknHqE9fJBUUOj
L+8W58qG/nNB/7k87j1q87q2PKBegM7Swi0P66609RaUkTEcdJ5LZyk9AbfPVhGAaXcD6oheOQ3Z
I5on6HMzfNTZ8YvlMY5IRUpUKAq86GChaQ1agAQjMhiKGT/LFORQm3xtVrFSkLYIjCZrP/WwOFmD
kdMErJ11h9wUQiWloNSOdUOFzFog/0EouyjHZjUfVuibVlhXMSVJoGvwEFTsfHzfMtEMLfSO/lv2
8R4YZEfS8M4wHj7OSzljotLakBM06PUk4NWVLbsW3xS21YYzQWgNdyvdBJHcPDeOoZhOJz4SL8j0
S/1iJYbrmrlyD94iYrHHLtmiQMCeJ/7LzLehOEjq6WpVByN5NtNjgRGqWnlEvGXH226iyomgy4TT
8lYQZ4sH31uixsv7zmun2iPmdxm4SVRHRezbdUQ/0+CXAAzU1MtYH5ZYOj2Mc4QYAgIznj42YbgK
BH/kVnKIaXa0pJd+VS8WYFUZ/RubNcQmGBjyRQCmjfrQKvALgN/PVz0bz6a8XvsmrLZDYRl7ybjJ
9Bq2aQBffWoUt0k/SLWY1Se57K+JfNQRFhU1l+t4QTRAam8pH/Jl2m1v8eeW2klDHNG7xapdjgeL
h90YardTCleVE7dRLKcxJWccJ+eumqnTfCtpyWqYE+UcB5Vp+gZPlmTNUNA5ThnWNHUMYvlfRgi4
2nEEZAaZXowTee7FpoCQX3cXWMSyx+OB1KCNXZN5l8SVcmcgOemrC3zQWSoZlZRdTirKwj65Lu+E
YB0KvUHXhQNuR22DU/W0CQi3nqGhZgaQSCwxF1tmXUrqq4WjCpw4Ayce5X+siAP2R5yfGpawPPKX
rD8NQxngPKuTey8qF+JIjMC02v1IQEiT+9Y0eTGenpYs5Ub3x2g8rWgHk1wK0iP/9LSSOLxVfkxg
s0ne7miuh6po9ils6DQSbpqEnTfHadita1BoCWFh2aFQc/Q8RJhgMV0OhqgdOoAao7gXVXZrGLe5
P84bKd8F6kmF4T7qbGi8Iyqno56whbeubhYekbKRRuMA0n8Dqf1AKErd2cZ3cRBQBcVlEs70v26t
o4qT02KbN0iheAxLg4x+E6+pcR779jiY23FZ/ybhUBjkWZPX0GQIUdBLww41GyIS61YI7HuNQ3t3
+5UNiCU5atdIc/p/MumvyTBy8G5oH1WcCoi6oteqHE4ChFEfdTsaZViQ6RNM/LnLXstieVWRy1WT
jlC9fdW1a1WVZ60zgM9/or51aotHjChnDJGeUkp7aaRvFCjzQZgu1UD2D+oBSyIWGWWxScUEIWxR
+r1IMxpvj0O2R13cWdd8IUzbpNw8e3JUfO/Wo8eDzC7Lsg2o8BT8M64CUqpF5BvEQtm8/4yZ+PN6
8FihWY6WOjPiRcdW/tVjooDpXo3lxmFYpjJnL/UzIvN9pY73WDbQQrW+1V8rowgZTR/TPzZPrdV3
D3Y7Lu/R4xUcY5fz3FiNexRDb72IHWieSleaOduFCYJWp9emHvZgnpxAuy3RiSP2BhdkwMxPFpk2
hvxYHsIi/hAWgJCabzHh1gbzE3+H0sNh8mD3rEX2HwvOxMo38Ml64TiNIlxYeSweGcEcIz0jYU8U
Sq9eRzwOBtqfHluH5pIA4ynGhCHBQP24z2riQIDBZUrf1AYNCs2NSv5Rt9b7bM0vRrQvlPatzk7C
2D89lOS17y3F6KjdA9FBGKMhO1gc0isdVXDG8ovoRs1CtKjOTnJopfFJ08e7qHe3ooku5fQfTee1
G7cWJdEvIsAcXjswNDsHtaQX4sqWmXPm18/iDOZBgGFfX0vdTXKf2lWrbpniaeyTSnNiF3eEBHFu
SD9WCLUlB+r0PITCiXzNhr2izb+M/q9Lwr6TI/pkISY1PIfr73bgeaDjd1jNUI+RR+JCsExGc+Xz
BZVGO8RdsjW2BlQiRf3GpQsXsvVF+a3X+DM5paV4WTFOkGZt0n8qsAXtNMR2rRcf4AY3Ab6zMbeF
YCst0Oj60kt/qy46JJ3hMc41b0lOLmWEtaqy/BktGeWT7PDILvrZ5iAB+48KFwZsp9VkshixDRA+
EBIuOYNBgA/bSIxTNPbN0Nja7M4Ty1XCD4p57pvOW2YLX0J/sFJOKcQiCs0XjRRCyQHbmmHVzDR7
hrM5ImG/8mE4U4ZT4Q1CbP9W71GGJY33ytw5fd2wxug22jmPP8LTb4Hzri5f+gKJh5tyMqpbfWaL
FS5HXfjTxdLOMGwzwicshjbzbhs7IUiilodUP+O01EO3oo0PE64Fk0Ih31vmEKO5X0avEIEnjZuD
LP02vmX0F9wmjZWd04DZNHXb4cFGMk4Q+Ldy1BJXiPcsRHMrcIeeH3d4CxAGBoH5OKaER2TlW27/
CLFL4W+VlQ+Di6XkXFawGdRapyGZrmHyz2oZ/feMbMZTDSOTtdE6Xk9cVXNk8kGfDwFhC2RjBrnN
oE1ekJpencWHvmoOApTmZED9iZaDwpfcsNnMUZ3655Dv0sa4dSL2f2NzFKOrQtJ6GKlPWFy1eMrz
wuD1t+VQY07suIldTsyNljR5CX6jJdTxrXCTB8HKJO5EqDkS+VcxXG4iIxXLUWvx8vKrLAK/wVUB
i+hopO9wFCA4bQYczFm6Et2bq6apHMG3NKHteuY3TkIhE2SbrAfAzeB30IRbTG/pEDp4xWwRsD0d
x5WUuZSBOkXJrKKcCfDslt4uxxs4Dtol3zByInYowOJmdZfma7Nzs48YOKpqL0rg1xrIxcVRwLH6
d8FG0gNFjwTdGcLKieafpq+PZvn9R0SGSbo9O+OIpxuLDp7SGbNJz4LAyLmtFfuZiIoMT6/+hAMU
kR1riZYQa+qzu/HSx7WWot91iI45gdUqwH3KWkeGcBV9gdnb1EQvYGdi0fQEffUC8qgw6l2hYddr
SXiQPs9HurCqzJEFJ+apIRc1HmOE1wIcu2kXweAYRuqKi+zKCLXTVg9fGblwE0VBUD5Z0uMjwVmD
Lnmome57BBsZIdQUSZ233E5D8G3TDhuYNsKOnXkmYTxY1ZaOzRYV8HaRvCsR3VX/UmYiZ81dYFpq
ba34EEwTDe5ZGcxpTCHjyJWREU7BytMzIwSQ+D61EV+eTkYBhEn/lOadFmTXhdcIzHlKFoSXVGjB
VhK1CTnlp2R5ZkBnwmGRBOCS0annPDxWTy1xx+KrM5ItVEu71f4I/DIAaRIEBzk0bLW38HVzH10S
RufEac2UdV/iaHnkKMHDUjDapi+1CrdJ95PW4bZfCFtARBR6wLiW0044fHsNrKP0VEofCViQzXfc
6m9Fq96qfhcKJ9bNo5G9pSkme8OqQ5wc7kxOyCzf4lzNs9wepH4LR6Pu9ziUohx8g5UQMtzlGEwK
pNikqxn0OPnHkW2m0Z468EQSbXkQ7JwEQc48IhPRk0kQWEWNTu0bA5QlPWPwq1C3faotota8LasV
UDIeaVk+3IIn8SBlRz3wJZn/yjiqebTr5+YSqeYFmyM3EabWWL0m6VXPP5swpFlaNP6piI1GRT2L
zjeqtm5u9xj3RwHnX8BSILObmaXfAmsVeixSKIUMgLFSX15j1uZOi3Fnch4yOSUWZKuqbUqeIAbF
ggHITqqGVky4ZI5EhDqwLExuDQmId46laarAFrLEyW0STj655qPI3bFBPBQxf5qMewK3YKNlJP2T
Jl/tqLN1aM7yYJ5lubgousmcwfpQe8uqJ+mGT2eYPzTgoymbFnXZn4Tfiocs5nM7XysAgDcUeCnz
P1lFyXwa24GS7gTmuniyFQHicGjBbQSxj6jHD1lV/NXloQvWI8XlFyH/ziJ4CVqMp/a4VLB5ESI8
EwcxJx8nKHf4QDbrF2+nM48fqqG6BiUOXfXKsodsqC+1bD7C7FuTMJyL4kcCEanWvL4q7Vk4kQEu
zyVlQhryUw2dUEICrFkcBqTVLO63FWK0yMheE/1V8WUGhfSOw3LedMSwVHVCTNkJk470RspWc6SO
Tzr0vocmfvUAUxQ2iGjYzxhhk/84b1A/4xdPM34jmCWGQRrbyLcGyr3tnIBUOMoTZ5WTId70tt6Y
xfhUUcU4t2msdkJvlP/KiH8LrpiZxbZlXafuv17qeOGPqfFCFsj1xR3WkF/330SR9YgN+FQDVRaI
21svAyAOHl7zIaMxKDx2R1AyGvpdbOq2zsSwQO+CqkWpy7WrdfSuyemxnzloPRH/aEGozyQlHYCD
UyyGT4qeqPvNtuCB0DWIQSJzZzh1YBptCBocNZxmBv9PZuk9vTN7tYdRyI6RrF5i2jIyXixBwdyY
+mulCyfsl9ihIxxbxTVYF07ELUMeeiUq8WyBPyr3FRuinl8qg6s/VpmmEAkLCt9h9YyVv7O003iI
TeJXxPvXJsmV39fMM99tiMe2gWLr9FHyZDe3yZXFtrTynFDA3WFSFXiqbmLPSOT7+CmxBY6C1FUv
+mN9twUeRDjAAILCuZFrL1xd33i80o3U6jt+ZXJjR/LpWc6p+ZdS/wziLSL8qLNSkmoQqMq2BXIL
h3ViMzpf13dJm+DYmpu009bHVNwQS4pho/3jlWN1EAnHABVomNhWhjeahnhptPgtfa9eL7XqXSHs
jj1KfW2delS95RbxNKml46gNl6i9K/qu4b24GsWH2m2lut+mSFYFqhZ6Y0RwfCM/FdYMFpCQFPO4
hT0gDu94Nf9EWNeM1SaJsSPlgjX5bFZIq7Vyx097ncbhlFk7U49e6El7i41txVZLFG5VjT5YE8L6
tSp5g1t9GzKfZd12gMU3Rpx28j35laTI6JaULL/vnwZBYqR0Wezhqst7Fl4hd1rllaWYrcdgGxT3
JIte2ZQ/2+4SwFYuhd+lVO4YSBN53ozVeNP0/M7zV3IltxCeGGHoOfnFuNNps8cV9hCL8BlwtlQj
PsBRftDKeqtUTIZhtBJ1N5nAzBv+JsuMF5FsC0eyKfOKHFtrDIZHUXjq0QaUs/lKOa/+yydyPZxJ
Gs4kSsexzmq5RuJdWtzjPmQ8kuGF7dOZmAcZAayvcfmS1J5VNDdLGXbBPR2h3KY3nTkr2o3JuR+g
Vjd4P4PmoKHoM12l8eCOFqb+GDSeZCLd8zJBr4RDOLo6o0QHJK4+ROyisOTperd+CvLmU+RJp/2o
IppakFLIZm4IN0KjNfP9+i4YBor5KO4MwGDN7IYwdw1YdA2XDRZZTOul9Ter+biDhNQ5lc6oWT0a
CBVX4taY4GbyAjGh5fBjhbIjJIlpLgmOoclhgw9X/5/SXvU6xzUFpeBtpDd53HK7+6jV4kVK/qGZ
0s0Yj5EeIBu7PccqjSNNUHELib2FXc8AcnnolXMxjkeSJV3hk2twAnZtScj5QMVLNO+NEYaC0B9B
+y1baOIbRRqPAdTlJniE+r3i0K9hwcimDD3nJFfWnjjNXq+YuSwC/QrUoHKPYiux/69ZaCcLGu83
KEps+DodL9JmYofV5OzNz+VnPn3OGRt2WDrz4C/i5PVZf8Bo2nYaBqXCS3mO1Wl24HYmYBmVZZdM
lgxvcK5vLAt0oH+4x3SSnyZuk4afw1yRDwYiF4H4DmhZ1x2lNjjCAyGUVy7XGD6Fivs7fZQWUyUm
w0o4FNWftMFRieieyHwPJItYJSqXUGLq5fkJcfk2ZspNnJJ7QsaplfE09JdmsG6Mz6hNc3OKKC7J
5MSBO8atIyWfjI0xu1pEU06cjC9d5U9sDiqrPSf4gayarAke2LkWIfCZThaouGXqjV7yMDVHN6gK
ryksPLJ7ff4wIf9iKouwndafwrxr6ABKFwHxSyWhQu543CY/hlLZVga3hSMzSmCKsZklLXdPHfsh
26fmHq3RcsR3FkKx/jNQ8dNg9NKS8WxF/aXjjo3CRbqtOtTTwwxhFpHzXLZxhKGV40dVFmyxB1bx
3SOTmgfdV41yU9Ls1uG1HVvZztsRV+CmNehIi7dBcm9Z1gxZ8miJv0sEvM3YZyMI5uWfLCZ71qOt
fBAEy9OW3BOJWUkjgBYldefsUsfyvqkpHUCVR9i9hwUH0vJr4HVgGxPSepdO9F+sX3nkB5R3gSjk
iITB8xubSiYf8hr8onheGVAVsrFd1uSjSmhuvxAsA278pisnnIbHqnsYK61/jscfLRuCg9ZE5wSX
sdNZFQNcGZs7jLW+FsAWU6hcNk3SziaHJrzOCkwuUdvGFrNiAhHPjjnnmpF2QXxJCO6z0EtLFBd8
3UsEVbk9pM18mAT5II/qoWaLK4TWLq4UhzWfgy4FZLCbhp0uik6hjaANUPy4oRVIK+HvILR+3Rv8
PcKXmbStYmmj9NwFNrEWuauyVSeIfzFfPb3D1UGspDtUGKKjVh/fx6ixs5h91UhL1L08RU3oqwrO
SPoi63w+RNVhvUePLHWUgrgSjBLsKPz0ZDh+M6PfBkvvG8QjZBOPooSI3+Z2JUiuKLBJaQO3FwLH
OHc5wVwzgGymk7SEzxfqYKrY1QTOxF+e0NXi5Gzm90GliUD4qw1QtVJgHL16nuMO2OM2j1MgZx8U
VVxQ+GrZbss7rWk7M9TxD/efgma9pSq+9jkFieQ8Eq28LIQ3h7Y4qaUjNi0ZTvNgQsvBhXuI5NHv
sktT60AdJhns3aKyCu1Oopie52JB5g4vCfM4XQf0bl2Lzg/G9LxY+qchSJ8S/xqZLJ4RPGXNs1RS
ACLsFRYH9YxPntRmg0gttNesoel8pj5t+S/OAudPh1UFGYaFUsOeaH1QT8iZKaOO2DsiXxmD4sCE
kRKkBRGWkTULSiw27FTBPLJnQZpkfhWSlUdmr1oF00OHl5oqRM66EtdVidXPxLnxRR/pfMmwYSrz
/Jx64TAO1iYcxY9OZuOkpXYD/H/OnqFePC1IpgSHYaa1sMCZw3fg0lM8iDpFk3PB/87czKzDyujV
cfzVk0dB0CVmGSMZRGky9WAhtEjnysTQoBEJh/PMoFaP+5DsVoAFXVl3N8ZmZr+CRx8a63SLmGiD
Amj0To8dg0eVggTcB64ZElVYpL0E6G/iNI7JgEcxdgACx5QjKpDfcYeF1GGI/gL+uiCoqAPQlmHz
5f1NQ61T+SkL/dRKC6g2twtwcAu+oOpHoWp2WQZpOS7OIbjE3GmCXRnJp06sTligjxNKL73FO9n8
iF8dn3pFRSc95VV60uOzdg/WgDUhmyVYQzZzMFxlRbyIyPSN4soWzhOQf1X1LrCTZhIgU2zYOSyH
SQAjtUUnBraoATXExw1Yqxp30MMqxoS6ou1y1S+EBHoex4aBVfdAgQcfGTJzbTofY55KHNX3i/Tk
ijX4Zq3wy5CMI/z0I2cHPyUV1ZPUYR/ZRIBHrOAI1jkccfBDa2yYIBkCGF2WXLElBBKcOro2Uat1
16K3hh+hmS4JvTRWmrE0l/dBxFGlrr1qumgUtMZrCqyOUzsYHTz4O40JpdFigpj7BLF0AXNDpxHm
8sUVzJiFyORIhi3qCX/8ZZYGxPaBsAJnBuXP8r+iE16broIFIWML6b0xbvcWOQbmCOTyfFlZhG/r
PwFqF92RGaQcTXya7VogAMfrv5zmnJbgUYx72DNpwlz91pinc8zTCADY8CNbgq+Y5+66X8aUy255
Ao/M5n9N0lNN04EmlTmmwtuoYxhjJvZMhouYaCVjBjAdLbgukENiA9UNdJ8cnQERYnd5hH10HFio
W9Ktyn+7PvQ6BETrOyr/AsazizKAPZ9wYqc4setpURXOkghbM/ECgAhZcM7b4h2Ta1ZYECiEh9PQ
zyb5PnR0pjfTtUyyS9Kcl5BPCxoJ80Fp4OLJjk0BMml5QCsl6n8Ug9ofaRKV6m1OPiExil2Y/CdZ
AsW+qkOm3eHh5bQJ5z4oCaYdL+QdOg5HeuCp4TfcSTswvxMDoRKvDCsHDaySiPRQI14+rPh3SihE
g9KcgnnKbynSS2xvZTZLjQBDaQpdlmTuPJbunLMPsTp3NDvXMuZtdsuFfmPmp+wmRW6bIP6lG+4Z
dTGdWOPEVbWdJ+5d7OcIG9bVzqD4Ry2MnaGfs0U9B4j3Ob6zcIOuqsI4W8CZ5k8tLx8621acTOa2
e0/chJVroX/zLn0K9+ihE6CFCnNSzeKUNQ81LNxxOoRNekKT2UpUlMbBv7nHPcbA9P/3qNrM/vce
VcNxUZ9ZSMpdwjJCqcUhB/knZjRpqi1dLS4KBsMxoLKBTxSzYqvqvvCtLbOfQnZRebcT4BIcrqsP
9oF2bAl2jBwfIdylCHczXzlGJ9PYr+6pbLrmY3JVE5GBkMLbXuCUzylLXrYGGEKhtFk5wzm2WL+C
PmX5NC7DmWuzXM7yNO5sDTmqRo5iOrDrBbKuQVWjmDmCAcE9n3ECWyxh9o28L8NtzR4wgdzBkV+2
M9m4V6Zw1wWE0SjGl9Kd9HnG7wOWp9zkIVpIXcAoP7Mbxqe/LcstvWCbdjxliHZiSm5gYBzoSzfW
r2Eh+REB50rM/agM/YRXHrk3GJ6kMczVLTEQsF7jfALWv4ovODD/BJ4UkjZdFeETtd58GveRfYeJ
KbPCIM2WKETuJCoayaFdqtcK4I2Am4o4KcSkS6Y6HaHYTqBwcl17AoJxhIEPJLpiPTvWHGxKLTtG
xmFCFu/IRmMGUHPJD+Xej/hGKZTgkww+IN6OEugTYL5hum/EuwTURLKesiBcdUItsgAGvo5BN16X
cMai82GqnD2BvqieITN8hmtHDP3KSrMdxB+zb906wu2z+sn4405zRrm8gxO7lQaVlsm5UWSeRcSq
edMIHwjjn54kyLCgc4T1FTvJUQu2UdhfpfWlQtY2IVsbEmSUgYgvd0AcUFSGFN01QMPRINCKgr5J
xP9kgsn8dCeBFKZEiXfOUaoLhnNK4gtH2GLBLZJKUq/FPuVoJaKJaMXVwdmpYbgkkFB/hnAiE2OE
Zf09pChSQuWrGI1ytfe53fssPPyGsQDTAHtELB4NzdhYo2EyJ9tGLre68NeiBTUgojmyaYtEDo6A
i3SSQNL0R2ygGY0U4BnTlSedB3WsxT6a9L81IwBZ4ZnfyO9RSbeW8j2z0mr6jyVC5iRUB2WUFKXm
ksuX5p8pWzhogXsN/iZkwqJyOtaBG2HhMWO8fh0zZEjrcCLtUcA5zjtVllFPLO3hvU4pXWazZ+qe
sW0sv2j/hQJX319naYHNvlOCdP0KDGYfMBg1LIfQlQkbmsofCUcKmXpFfEmU2yTvkocbFaMYUYfd
BMieB2uHD1xcDMeUjmvMkU4Dmgz2DS0lNJQ0UNjFXPba2V5MmZtFdm5EFmGheF62SqicpIJ4hpRi
gSNbJMpkZ6aNRIlcQolcLT/Er2rih6veTPq7LP1Mg7+lcg4gk2T7CoAh3jyUaAgs5X51Y1XsGdXB
D8pvSkV2qT4wIzodWXbth8VI2Z90JTuUdeZFkR2BOAgqYydi+xQhk+XGa0aDVPEPolRZUuYPHA85
J6+hVNqWG6QKBag3qTJwK/uWn7Xu1L20nKQM3zrP176b7IGlxgK1DRcHaBC9PMmoYC0KasDqsyFU
VP0r+2hnQWs3Cd7mmJcSgZvJOWqNc1SdkTokYeCWehUGgtbKX/QAnA4Gp1WrYaQNJ5YxybFE0scM
y+TF94hdDgs0mEAhcBvNzzYKQpxknkUCVhioUvjeKiaqDDUiAicrDeA6FCjCxW8Kdwkf4rgQV4ud
npbck2a2txn031JatzYT7z1RxBKqeAyfNB5hKel/jASkrXCog4tZal6kQQdSI5QAgimEquUWszgc
Ux2sbi97kKOh+bLQ33cTFMmSu8NONXV6whlMpp4lCCf/8TC2sBSFeRMpt14ud410Ahhor3xjsx+5
5YROpQUAOKhFbphgFPR7skppycHiQx/1PS7MTdbkl0D7IXzawN2j0O7Qyr+BQBlVD8CZ3AUr/Y2s
4vDvlaNswMwA5DL9q0t7abtzoPaniOj5gKut1mmloVw9oLonOmGkZsqEa+E640q4Ux0ZDlpJ3CGV
6DE8cBWFyS4IejfC8drpO2W1CesvHEcpmVyN7Rq5tp6VnIY+zmdC+U4ISg0cdjI8Lip5OcSiArGs
E78atGhF/JrRsYP8i5tciGaWmhdDTbbgcjBit3YDNZ1CSZ1Le+HgjpRrt7jwFc4P+D3SUdqNELgq
1O9c/WMoywb40C6Jut3MH4UsMOvOScvIHnEnouvESFTgKAyuc3PiqocEyDBeIOBxTKkWnwXWYe3G
41HbO8NYuIO4DWE9hMofjAUpr/6IF7o1dHvg9E5SjOCMtROa4qJlxikLtlavbnsOL6PR82KhFGGT
IZBOfH4aIBKiy6ShxnkQEY7TS2KQHzPLl8aoGYIdn813oYqf43IGR0HnPRa9nQX4SGCTjQ2mkqRL
oOa7rF23cRXqD7BIzOyd05B/Qbe+C3zgIVguk8D2G0tqeAp5dZfinLJsLSf1VKWaP8/Jp6m7Ijw1
vY2OSflXpAAR3wMG3iI4LtJXRzSoppFQGl5wmj0cWSD3utHYVjqZ4OdCnwUE4mO90uSi9QQ2sny+
zI3+Hs3xHXbaByWhch5d8mtR/aPUBGgjUDrhNfPM7kLa1dLBaXpWRhj8Kmxpeuu1pLs1E4sf5o5h
5CT7f2t0E3vSukYPlHNMY44236cfmK6beRh32ajiz4KUFO80zCBhpX+oMSEF0YUQwNGQyGzS2gNR
Nj7AcuVx7KVMMXBUuSDTZFupcmyz/owOV1+L1LqlhOFYWhjawAobVs8UelNaeVoC6nbyFY4HYjd6
li56yz/5EyXqGreexACorsOflTojLtvC8BOu8h4/2mKEhwUy1DI5+XXtVG1uJisPEtFuphrneuhP
9deQLX6H46M/RCkmcHM+VTdlOhlg24CwOPUjq2ZUhmBrZNgL4hBIMalglWfcbECY/6670BfSzK+V
HM987nO+f1WaYcvjsO+QNMX2JQ7NpZue1W/1KureM/LJmxWQSBn4hXIbPnReR3mSPPR9Nyq3UjQ7
anbR5uBctzwjCNJMSv2QTUxYnMeqrUk7B9verBwO1oit/JJnhRdbrWdkoleLkjcmuOx+m2qgnWJ0
I0K+5vDPUiDpasamI8nZkscx9zyE48w6iGyJar7DNDgnwq+OUVOE9JjFf1jxahhF8RVs1RgfcIsK
nSj3Kr8nuMqWCYz6z0IrGUqGrj9pB9Dll1JZn5oCjmB8opO6ba969Djn0ORjNcNNvTVhw6WRcqgM
tvBz4jfmno/xEIXokjy3gMOKu5aSrkYHkxPgoOZyAxtTh/6AfqYboNHRzwqOMeesTZ9lUT6mZDdp
11JXXd6IDZ1qntR/xbT6Bf+yqKH5SsEign9H6NyykN1cM1xNEGiJ39cB4r6J/1kgCTP7rYhAGBMs
raAVx53NJ2Wv1mSeiPulhzk0XVqwZBE7NHRUMFpmQCohoE1S0U/hYG7x+Ttx0a+jd4QbaH4qbBUL
lHqLEFLryBhdlffI9xgDCrOYo3p9cuOSHYsLRmstvDNvzGF2hA5IBLYor2Et0fTyyJLhIk/OejGK
M1T9/ouerwotRQB3mwDywNOs0HRbeBGh8LvOfpSuT7XVgMLgnqm5RdNb1dWMaqlTYswNmbMtOj8H
GjvHhkM71Q6gYSLyIcXMtHyvrckugO1kCBaybO41YmgNSCzGL0Ue3IZBZH2UiOyWe070hYVVLop8
zSngC4QSzniz82tQ4KN4VYzdgkGP/WHcONABnLLnZwlFyFv4bElkLfT9SHT9iOlxoUaC9kGnxqI9
caZHZDeTD06ZV6WJrwFOeDSu8lFPoR12GMo54oIL06RhD7QZ5nBt1wNP7pyWZ+Mk6N25VKpLOVc8
PVeKn87O2S9n9dCMbKOUATX9ux6/gBw6NV8Zi/kFVzPYqLRrP5as4tVi8cTp/adNfnU4jir9Kdll
rARHW0pXKkkb6IYLmqmq9P3cN15QTLCZ3ypeg/pXYNs/8D/tJg6CGDeKZs+WS+PZzkc/U6mO4gig
V6WvzX8QejRAdh2ILpZPrX4lTG73BDfahbF/1i5F0lwNS79qQXyLo+qmfbLPMGRX4QvKEDVeWAv+
azyzJwNIowFuOtKwgzftUpJ0MlRFmuvIS3beVMQeTZ7s4fClGL8r8rw/J+roCcvkzip7gTjBcRce
InTc8hYbHEjC5kju/DRaMSwXggrciqQ58EyYDNOoY6U6ibWxV/JPiwOhUHjiQJAzrxw20RSqhhda
5lhW5+dMVU4VjskBbJ5VQivrfWFaDsnPzJoP2+4+wjalMi7neI/WhJMSzPtQM/cG0Ub54oReRZn8
vC/5LcnKbQn46oKtLKI0LGeXolZO3U5OQ0Ho9NacabtuxseKy4/fXWDYV4MOZ9XCvsKpvdhHU4qU
uqGzYek+wzD9nOGz841/6Ev8GkIgwmyz43G5xbl6geDW8e0nCMZ4VtIeQ/Qo+SRZZGM6E9eimqbD
WBlJLzloL5iWgtUqGBN6Zk1Gt6TJMw5bt9tQukW8vSt3dbIzzvJXwIlKQ9jUziL1k5VfUo2c3ytF
BvXINmOHhY2cZmDEh1CgYrw/NfJ/NT56mY2yFmLpxgdG0HDABSqoIw5Z8AofKaZU7W6grxrk8tq1
D+g+omTW6tVcStssXi0tkIUsObJM/lJH3xl4n+TLpNAukY5E3Eo2rlDRYsWLy7uoAN+IYT3jQ1Os
Z2UYxzrRj7Io0xwA1rcp2GGyAaXQVFXeM+sTjc1DvOuHG4uZPyhNPlPkMQviE6DwU7brzOxlDSZz
CVVwGXFw0LApnvy6fBT58srNAGOh8ZCw6M1/NbrCuQzuBg8TwAl2QFEXdIxo16KyVWa/NYiXT2Qp
uVnS9HMel+astZTNiZsI7Vtk0aH3wZa7YMzigYibDLlvKvJryCWekp5U9Yi8UnHGYdGHcJ350Tfx
Id4r2KFqcT6lc/lOzPqdqsk7GOBynntuLvn0JYlsqrm3DGl9yx60clNiOafavpg+2jA5DAPDUf0a
ZvDAcJrHDzGY/FQzWYeDzqFGNCJ9LPLKJw0AsOmhReITFfWV2Aon7jZho7XuamXtlBj1m17YD1b8
ZcXmN2zRUnEkpSRb593YZ14GymtCIu4yxkfW3eyoUeZMXL55TL/KD6G5xhUx+aMLCSN+8NQPKK/l
sFJDX3jRiQi/VdWxZQC3iyXpZYTRx2pszyJ1L1Cy1k9MSCbpMCHedxipJu0xh4dMSy5iJt1LnJNN
8tQRYHhv8E99Ia3VQeBgjXK09pzlmZ0BDSwQuEvQyhPbjwl5PDQvFGHX2k+FFj1RtjHO3NfU3ltq
fOG1dZGbT1IFzNqXZKbIdErwQ4LqqlOuh9HToouVk/9mPU7fTxRzwRKjoKaQVl62xiNLPUZKkvxU
miXHlTInYC7nJEsUUbKDEq02/CBq7cK22SdQuWJPGALyv4OjlgHDKoXM3LfDfte3BClM1GvEC07X
ofwh1oFTWOeMUHKKNw8HQIJNRsaHVGLRKRvLroB8s+uOZqJkirDtaXYQAsnPaIn+fqN8Y+JgDar7
OfVv0kGBislmuCUvvZyE5oind4jOYpPs6SE6T5i82sa16h8qCrch4o2mmvj/fYGR0zB2SAfsEEyt
xMD0GSKtUmtoRziy6N6N6OICUyITNEojj9EQhz7+Us5dcbfT0a4xpDblTuEPGSPcGAy3YYXMIveM
va9XFy8x/tECfNfuSNfp6kSIoNUX0OoHXpM25wRaUfaEUNBjd6jotCA1KPfiQUHpp+Vez7YW3m2B
8wvrXHN1HFvDweQO/86Ah8oAwSCmfJkrqYjiLrcN7ubfqF38tOCJXUleBJQyUH9QNzFxr293C61y
tbk3qz1khU6RMRlJ2Q6UL8gPBah7i8g5ebLwrZpMQtucnPW8QW3fS8K8l5yOqmjReEXGE4ujb9V+
Sb0VGIiK6lb6n7Y55tyOOiYBSqThVSZHFNBDIKNU0vVj/Fqjv8pM5/xUb4vyXCzhrpX/Daz4Bd6p
CVNCA/fAkKIzaxKQHdK5lUrCJ0R5VeXci/jsLPbttjLVbpRnbjgH+DQ0RqORTFVNyGzlqbGVVWpq
TZ0wKnYRWS5Zp1YDCtlcCLjWWe5gEEV2IrRnWse5ewuj7iLaXIKuvjbNq5FvKwtmTakJyngkjHCc
CKtpzpCS94Q1aBZ3U6webJTuS0UwIywuQjdDiqnsJLJ8ZHvMwL14BCKV7XssaWMTw0dm8pJLzJT6
05Dbj77ob4J+lZTl0xj0D87t+EII71psyjPKIaSeJsWR6WohSIljyCL+YsQfEsuc/t+ivGGXiwgZ
mnVNZPHyAdaVfVR1CdvmMiQf2ojvhS5PJjLMlTEUb2EfAO9M9NCpxcUpa9DZM/LXGHnLiodkewJS
sKSGJ2GHcouIV+RGdSo7kfhvzps33JPxyxTvHXp+wAY/5TUVVYemAqIcLYXZb7xmu4ebHfLHurWZ
zIhEfeHqQKVQ+0PwDYEGtJL9jDS324W7pAAFL70o3DfBu06KyAWh4AyFIcQQyE6qgdKQtl80xqnK
6gr/mv6HpvPajVzJlugXEaBJuteyLO/lXohuSU3vbfLr7+LgXGB6BnNOO5WqmLljR6wgm3BLNtg6
leGU4PBUnCMmxXX7qjh9Oma+PFmZPOEy5SCHnK+gOtJaeLShkEarUijruPkaWXZFzc1sE88grSFZ
K+XEkl6m8xGFjdfWNHwqL03vFkImkM7yvU+3jqqGiwGGOUwrpz60gYEjKTorvGtwVSt4oQsO/YkC
BrPlb6DtgRYTqTaWsLkOfYXan1vYehF5KWUV1yTQrxZRP8QK0sJY3pq+f89Q6dl16xi0kuaWBw/H
jlig4ocYl7UkrZj0p2iT1upKfxeMZT3BwsR/Glq6cwdCJu0hhqGA6KFCcZa/A6mpZGumb2oRo9gV
pB/kpjQfuQSra+4c8+Iv7PBEf/jhT0IrLn4qLpXHkLe7GvXH/BxV4HDoTaGdgNT5QjL6Nc/J4TVI
JpAWzV5FHBwMY6WzHGhc3pjqORIMKGa7HSxg08DBCuJTpCq1IN3ksNGHqFuDP23sQ+m7x4zdsHgW
zc3P4lsLZQis3Vk1f4z2rzqEeDV2BZrjyJ9YcnVNzHTTAwV0AWwIRcm5DDoni1qihU6EZRCgtQdT
zoxMgBauFgJPlVq5KGWbIlCSc+sYAxsW0HaBTTUD275ow+piM0PJxvgyzPFNVWiaqn3fXPdJ+124
uOwbp6c1r0VIDu6JQpc2VuS8YwGU7WKofCFrje+83jfLIuwPgm2Dxb3WIelRfU6TfZt6UC1c9imV
iWjwcydnB56RTbLfwIJz010p/F1jiL2msX6Ye/s48ltOsRV03pMa+ew4WMjzsKxD7Wy3zrnrsIyz
VBpy/2zPC0q4/z7YmNkvaZ11qKgc7sxrDekdtz5EeXKORzDgbXeggiLfGOceewNmRtxvlJIGb6ar
sGdr9r3hPkYCa2JnYWQ07kl81qGaloZ6TMv3BlEzcrp9uwhOivJB7xw/iYjdVrVduGAwLlm7t/sq
nHd6XLCKyhN4sr65VUxJRmDM2Imk2BuBvu9WMRUx3aK0gdX8q0uxJVOr6BMQ5PEszO6KofquAVSA
lZmfayorxuUYth6zqteYyY5XYGfW9bLhEps8GCHOuW6vK+vvWLzxsKVi8lDAUDFBIDRtfJdmAKfy
X4GZ2VQML8U6BG6SEhlWicZ08gkWGSYImXKJoUECWaE73QPDuCjbdEHpKHp82HKfATcnwVTw8zfv
QYzJSIpNQiqiqJlYLOJXGPws8cMycNv3XNoaAlB36POWMnljKjzrO/AvVhov4zcO7NFvrvj5VPqk
DdoNpznGZXohfSo8x5cCBwZRGks5Vvmwy5t7z9aBpwnkoX26mP1xM7ar4wHoJhDfRy/UXa+XC3g6
80GB03NRG7jUoDny0TbCmlrSZ57xrhE/yssFsWZ0rxLfczBnFvl9CHURDG49rm0pTEslCLdTX2wd
e0em9ljZfyN51af24PjimEXmroftpEcXe/yC65VOzsMS90JNLrr7B6+Chcw+XaY8vZLur+baM/+9
w8SHvoI3st/TgIy98WoNaDcT9COVYI2+n1dPQJ31ipotDMf9GiflqENzQjtqJN+dz4bBdNIk4yqe
tDW+PlLF/Z1R9NGAV+ytj8mQT/HRmfeo1HdqcRmKSz8Yx6Iwqakyl77JVPY2ks4yf0LJI5zlWBHT
7dDVK4M3AIsOq5/YXTS7WHG9adLwwtYLTaFuKeGss4qtGVubsPnNS4L847DrsQGGJjUm/NSEh0m+
ZipHseSPn5cwsWXsfATyRbGzuMmgOlXJkd7mc4QQVunx2ZbTqVceGjYP/IMOh3P5aQnrkRr1AwSA
vS/GjiVMBI1W37Hm2vXhTaXChiAxPpYRZ0g+XpsdTjzFTO8ir3E9ltcuSi821YIu9KnvMVryqDql
GXcum+HVn279FF/y97YWZ13NT0p1MLsfIGO7Jkk8xaJrBQwrkJsBEzoxAqy+m8W2Fh+tRtLSaU+O
P559SEX1P0E31vCg50HI85xgq7R/gqeywoiZrYeQDWv2T3cuIQwkgzuAyshOtaRNU1QCOeV/yz5y
yAJ6r7vJSRcNxacIezD9063KpttYCG+i9QfksdJtO6Gh5to3xqJbqIdXfArnqgtO6rHVWmghMdJ0
yQjAHTMAGGjieDI6SnHYgWw5xyA9BbA6Y8SzbDt5aaxfu1BcXfcT+jUD33ANsuI6Gjqti7s4YMks
63Pl/8JlWoWJtpozbs0gLhUq6KRecHmdueaAVqtkMU9Ek7znOYBHuGlip6Z/27zbEiXcCrKqaXvJ
VB3p0yNVFbnBaYyfhr+s3An79Jck7NiAgkbMysiIjWI/sfqPVL7DobWf+oB+RU45hmrdME+ydE+O
3R+LCq3Irh9Sg6Hx1pq/IuTJDE255LytC8yxbJJQZJoK5c+lJlIQxsJnnNKqAFC+oVUqzhqq6Krd
hIORQKxB6UuUbizOQ3PdROUm0FQSKMzzBkwxzBJOiY3FVXlCRtRilQuVIGrb29seDFMl9mh6acIT
Fvd0kFTefLyFyzrDE9uUxxH/vmUt3cJY9YVyap2FKPVnp2sv2ifetES8iT5+Fb9ZxDks/Vef7zp4
nVTXOvjmcwVqu7EJ5q4I7RUL3HM1YrnFUUe8TyG+AEPJRvkbVEAPgdcwzEWTvpnYh1M+ZTrW1q1Y
N41zGjI/CCiCibJp4r/+sZb6wS2B67Bki2Ho2OkWkZZ26LmLz135Gzq4uNE3jEv8USsfPHNaU5tb
rVreSNI0lukTItUNI5BJKdFg8XwK+i1NudSRIaa1zqZv9U1LAwNYZhrmaGbHB7e1nHYbF19Kj2fh
S0NR0nD8YXSuPob0H0XLA5NYMAPfYxPrb05gXjvMTNoQNIOsj9ANqL+YwFeUIDXiSD4wAT4a179P
JOGYplZN11CzHuM+NI5qai1cGa7rpwol1h6Sgxq3exGiSayS2PfyKPGsZWNg0k03NqRn6Y27oeeJ
vBoCGlKDYWMG0dZn0ZMGPk4SZsUUXzl+qSrZZfa1Y4wsFnmH42qwGfzRg4AJY7W3HqpbPkd6Fsys
eeYONoSN29T7E4DGhuZCIG+qzQ824E5z7Nt2V8Z4TMr0nO6wzh4U5HF17Cn/4n5VNwczRKcn75FY
0aH2AcRuCNIUwlz///u+AFqbU9FjNup64n0PPhes05VKiCByrxa/tOC5meJ+99vuYjcSTKxx0hv1
qMkCrMMCQjEmtaYRy4JDBGQTlFtLAKIbmk2rI95mSPuOSiPVQUPTJ9lw6052fx4AIwbWWeKpb4LT
dKwG1BgKnqEtGgwqdiAOgUmTERKbXrs7hQ+WtpLALuBGbsRa8OVLmwy7i70pB13RDPD07XvqZE8D
6S/JrVf0FY3Ukkb3LIjo+YDw3PQegHwn2qkS0kjd7ZI6x6VdLuxJ2xmj4LMtdzuFhZladgCnP3Xq
kTA1kUfgRiVKb873dNiPql9dt8+DfOm6f4xA7jfD39RXMUp2u0vgXjkPy2igbgI2CyhAFrybUBsO
w8hwz59c9Kd4yM7da6z2rYbQxFYwSC41/wlMj/fQrhaeqwz4s0EIdOeOMc/HWh4y6o0+wBqwKJRF
bGNWqcX0EYNGoSDTF6tiDob2sII3Vaze4qFf1SpEzaC5jize3IkwprGwFeiWCRU1nb93gKbrOBC+
7WxXsOuJKRcZgOkPtNGZtvnjnnstvrRddLZVHt8sz4gSFu5Ifq8BhkTAV25Y6xlVCOXnjHC2YGVH
D8yhfS8teJpKgmI97QkMQibqN0Z9IOTtaUPq5YcisLwq+Ab7E+jjITLrvSwqAMvnQiMebCWLgLSc
QCn4o0u83LVznOnXM1GpbOnz3Mwug7yXnlZSFJwfjK0gNleyBIaRLiYsctpCB1nkgDCa6asFQWnU
KJv3aFbO3uaCDdyHenlWypsVFG+FG79TpgFxlhslm7qQPvShYlZl0TAu4nBBRcwqlxTqtHjWW3Op
pHhofUkf8EcPFDMJ4GpR+shyQHxorvWRp8DD44uB8bzHZQVEDm7IdLRxg4F6DYhq7I0ou+GLJsSG
vBtUN7sZVw553VoZr1XvsF5iIURaAtOFJ13tZHU6gaZj2FMrBZ6xmpmP95bWiDj3tDPGes8nvEDP
C5SJxgtH/EfYkSvRY7K9wG0Jju6rxTv4ZXMY0QhDeSfp6SBimnWys3joxl3jNW55ppJys1qCfdW6
brkG8FoPIGBUgoRcOOmT0KXCKamv2YMSsUPUH/+6Lvk7OHNFZa8YG9dd9KVHfyk4BQvNmWFnPTyr
Y4bDB7r2Ge9F5GDGY5gqnL0J9ZUU9CHubGgubMJI6pd+eZyWmjYudYDmzviYli5scaleocGFYlsW
FZGHdidTfc0NLKwZftz3sWNNADnAj7iOy12v+jCcV3ICi6RcZBJzucCz0kPjjU6YKUr7UDXTniq5
nam0SDUI8g7U2as6LoZOXZmNta6xbCZTy8oMN4plc6dNtnFdbp3xqST9vbVJPNExLqvHqDWPcKOH
VLO4HZ5pn9Iblm01O9Wo86LS9UZS1aJbWbm6MyCLjjLc22q1T9JmDy/GLz+MPv+oqQlsk2fFc1jO
R2XmvIy8f+a1fR+x7pidv8jFFjvNsUrE3g6d/aSWx+67yLm2B54pT51x79NfXH1NsLLqyxRrfMoY
g4qXXgX4WTlfqVcQ0Na2XBxK7LMlZn9QjPZakyVaTXuEm14aX8obqH0TrnUJBe9/EbGKVk78bGKj
qxsHX1GKKx2FAeFRi3BkUfpQJh95R4P6aHs5GKZKM7d1fchd+Adcl8plr5Znu7ePWr4HvnnUenJt
S9hd2R+N+pmhVbei+axhIbCqX6XvsIjXJogLsEoWxUOJn2/TDF9GSPGQoJnPXGWNWKiE3B2lQrlB
PgnCFVHEvk2WMLV2pp7sxYjOZCPw0zBmno2yu0q8tTSbkLx9jghOeOVXMqF6viM02EZHu3UPcwlT
5o4HxSwPWB5Yb5tcrGqLyC9fZdevQgPb0myyR0qgxKW0YT8uK2A+GV0/pkxIiFIvSTLEqN9LQD55
1a4tzv65LyPUoLUvTcPdmj3zUvBpYb401Zp2J8xHrNtqiC89VzYF96IARpWb9AboFNQ1tkeE2QuS
Bt7Cw+RJRsPzoib+muIJ5fzbutBOUnpeR6Pf+8CObKZYTWkviTNtwRF2Vn+vyNFZo6QNd6BEiMUl
FwtOpQUyejt8l6QybfIu9qQeh1hBjf1rJcE+6Xk4qd89Ngsdm0WF/358NcMuiZub0PxXaBov0cSE
VLVH74EJelQGAXBojxFrCTyRkzpAWw+3ujNuJup3xI+K2KIF4Y6og0IvKiI57LJN8TGpqHXcsUCk
m/QppIQNyn8mPew1ulZGiob+9K3gFmXjI/uiVpTFDeI4A3BRd2dJdaTQjYuo8GqPDyN9CEZrvVsO
/j2CPBDjH6oUmsAWoX3Lx6PoBb7N36y+NgTD8nRY27TZmhTJCm5oaP9JDaotj7C2tGttUdNonCam
NyrulgTLQKmxpNSY0Xuvle4+dm8t1mZ2WY59tMIQA3R4Kl08UPoBC89xPgeoWKGq1D7ghQYkIlmn
qYG42W55DUy8w1dUKnR59t4NtQENex7oF/p0VmGpG398U0f2v0ci2gnM3llh0Q+me/YweAkfKCAB
EuQuVJJmhOYXs4Lg4mmO+OpD1hzNVmqPLHgE+HfmJshJT9Fwneds1qe+atI22Ik3UVCzCU2YQNlU
56Ty5SqmRGjGiMXRMwNg4GxseafRronck0IsO5MfzZAeDSBjNmsTUhLK/FAJvhlLCHLsBYQbf65L
IMaRk5ZZ6yxSjUQ95RTiTFijR5stCWhrRgrlvyzSZN0qI9pjF4QkeqvUQ5OB7iQtSbnVjChJumwJ
3qfMpk1UtRA4OKizv1pevZSCstwfs30galHzhAfivykX1/1mnnHHFtRwlWwjfO76WqnJNZjpRRt/
7FlVXtp8I62mOARWdwhCPDz+G+6bxWCNT7uqXrV5YZP5BhQuGpKTH9OtId4skb+NU/cSGvRDVUEF
7fZl9xuD3mpwNs1qoq3vdB5VWppjHl7UIeus/9rc9IiCP7Q8o/spiT/VdBbpBcu5YM2nntGOLr0S
ru+KO1wR6LA6XhZeGh+hla6MNhoOAR+lTj8TxEEu9HnZlS0jNxcsjTop3PSeOuylQp4T5dwnzIBF
FNbSomF/ixm0nPnDgF5R8Ql7TQs1jc+5A/2NjmhtUc5qGu7dqETloxU3z3+naNg2XXx2XaIN4D+N
N1kZy0mi6cU1Vgn0J50MT8aRnxyLbMnzDWF8jnWvwWnBeoUITIMA+ic3AuRSVFOjb7jrhLvc/CpS
kxbuT9VP12w2ecUSv1raZwNzk08nRW7thUuM/oUDbIlLTYX6iv9jii65oEDS0BYMk8BsSD6Z6MhG
uQv8uxqdDbkqeGAL5dsqv7hUe3YaeDL4RgC1FfucMPXH3U+HkVDH6v63QzJP1RuSRZa/KoeWJ5C6
WGRJ+KydyQTw082J3mTUvZmso3GKab86mFXsnkuc5zOpIG1xXOcXZBHLz6hyXPV07RhQIE5dPHoV
hZx9DR3pRb0Dqu97EvwxzfIY20C7hurkJ9pJIhaPMRmic95XLJ+ujkRtp0qPZqi+4hYQ2Qdo36sk
1Z6pmT6NULkPTX+TyivAcJ1b70pBVQGcazZyFJSKXwXeGO3Pq4yY8Hi1QOytWg4v+BepXzBKuCva
JuzsQ2VVZo4/5EQpzPpUXPWssh+SPeZdqN8Vx7FB/N8g2SowcYYOe0/nmdRfVeOweBi3A20d0Ahz
gFlxe1bDnsuJu7X96Zt7OKUa4JOMRRk95xyZpL7+VyAQuVm+14zgpTKdOJR5p9kPMx5k4JLTgwxJ
zLWgGz9E+B277ApK/9V1p2KuF+x2RQDPwRgPVr5xl+nEDZhNXYvR/9Wb/mrCa59gTtFQSBAhkeX7
AcO2z6D56HHXrDrfuLJ8zOin6DrDU3igSjA2c+9IyjNLJ1I4SohMKdZ8TD/+iN1RgRIWnHKkEV67
hTGWDDNL2LHsCHnmrzTqQoy5ZGRG9zT0MuuXqHCPVHETc+g3Eb7VtvUXLqZiLkQz2smA2EWDKc8B
B4JeOBeRVykaB08OFYo7a7uORnfx18cSTTSwxVbdQo7os8PIh6oAqMObtFH/cTnj2FrAIUsglYmA
u867GYdoo0h9PYXBU+vZlrMXfr7pAVUovzgIZmIn4A4KdpAydSfwOOI9EMBcBxMc2RBem5HGLuXL
CdW1hVWqBolfEssLiOWRXt803JxTs+de6GUwCvqMnfrZUY3DODk4J5UD0IaDy4+e0xDi3NA7p8S3
t/X4R/HZQXmx+lK720Qdhoq9Cog7Y7vecV1u9qj7sfzbzvEZTZ+PRou9U5Z9yoSa2fzaMTU6mLti
lcaLiPoz59qp9V0k9g3nqLZPJ+Os1dVl9kJccaPRPLhnGTQBfp2rLy1FrEcSwZnjrjInoih1Jftb
g5fMGRHwesnnA29hWG41u6E18sSItypow+OVKn2WxwRbB2rMyrF6StPagKBe+CzBG0BSAYAaBHOS
ZvjHuvkHqN0MkMwM0slcsXTtx4xYcE5GNpNLXQYfIN35dSQHY0N1EQvKY7KQ7Ac2GyMCL9beFSwP
UscpjzwJ98FIIGV2UIt+oqfmBrdgfgTXBHzkJnDKbccPm3rVokUl8Fl3DhHvon8JBUitNDb2v7aQ
FwnkIZUv2WunPhiPtLUdBAFEyxGED+H82+fgIx+7XVtkvHTu3qEHPF779UX/yQn9dMW4UX4zHoBu
BPU43cBi28T/1M7Yg+FxmPvQUC9tml7bf2NG+544BfA5NWxA1VL9UFTjDDps5dM6MTrLerrQn/cw
p/qRN/mjk+LuWBHqX3iH97VwsDTkSPhphkcoOKcpHRPZpvhhuOICDSiW0BzJYgbNv9P0R6vxgvuI
yoHX5abHPmOXj3KPxreeKFGJ4D7pgXNkZU4rqRL+0jqWWnuWPfTHA/drhwMdna149MnZpnyjhh9T
5GxJ4RaGGN7S4Satfbp08Mlm+quNCV5Nb1CpInxYSJ4lwb0UQKev4fDzRMUqk0yJSSiDSm7/1+l+
0QE7MT0Dky2B3tw7BHJ0RBbmPGTqr/m3KYKSZOU6LoO7y3PONs6DIKvJ3dWCXSr44XBfN7Pj9PCT
j3EKvZZ6sGc7G4BRdBKGstTub2DXcHKe3CMxJl8yMMgzFJYTTxHgLO8qTZQV4MgavmNOChw2iiB/
Bew9IVRm3TCrI6VM7cnungqp84mGT+PZtqueh0wzcHlUwUjFN7dQN52EH3vMk4Sl+i8vfD4PafUB
b0ZNLXI3VceMI8mkrLLyy+sQLKj5QsRZGxU8aipMo5x89mHVzAEqYlPdbz9XPVHcLCD/9emuEsKr
1dKTE/dwxCUYBgETlOh+i5pIHucAn799E16IQ1lKgF/Q9gxweUrlL9XiPcr4kAJKqH+sUb1P4c2Q
3cVJzFNLZLTv0XS+Q/8jDNiD/8nSPz6SEnGTWPCxa8ITppiKk7ttiVmF2ZHZf9lmFi9Dcrb+5sj+
s6HfzQAbxhZEApqjCde20bMdiFuRY5pYb/T+Tfmkync5II56/9JSXVkIkXH04w7P4b0OHrKaXiFp
z1HJX365znMyDPGl87G9DyeXaNuxKykCgi+W+SvNfUsNdc0bMSbOaCs/Izpd3J+CyYXFe5PjcRab
ZbfK42+D+TnFqKj062lK7knj3/xx8IaIJ6WtXH0QzMU+VHJ44e1totLV5uKqexHXK8E3rY8giLHY
hLrCGeOX72ZRU8x+r7jYxspPhiR4Mz7lyKOaITnTuCb/9DF/+b9BVWPNU5e4/w2skwVsrKVPJSf7
g2UK1izd9ZbiMXl6pUbBK2/08DXQdluxHKClIiZY2eHsuud+cZzf1o3DN0LXuecQQdygVgyQyT+s
qV3MAt2dlZTWEPOac/ofY3MRyUeHHJQKNJrMw/geYtTr3miMfw/tcF2JU5WcSNTtY6zssWtzGH7l
WXcp/IlolnEJbOPSWHenY+sOtxQ50TUuufLo9G4LjQqbXg7Dit5GGaygJ/iI9iM4Kb01YM4EmG3X
Kmyhgp4tDUMx++SSaMoA5iFvVkK8D1gNnGHpCvBPMt3p8aqxFS8mg5CapzrfZduOk6fAwhCUq5yX
xXLy86ikJz2JjrhRdcY76xhzRJZA0qusXOklr638mUIKG3k34vs2GXAC9ema6asvqle4UkrxtEIS
2hhebbxhgbU39eEEMIMCrBHHf9R/BlRfB/mu0aMdSrJHz6YXnahd0EKSYqyNmEGcpzvnhI0ZhUYG
liwCDkKdWNbMGOBsN6e/WPwDFn0Dio2DudJGWg6KBH8wVGFtg215FObV8Y25P2DJap1NCfmrqaYl
tT45TbFocRbWxIrrxCUGAD5eoVVIMKYlNLm+kphtjin3gdHC/MdbI6JbHJyK4d3GapkVjsca3hUb
2jusWG5bWuaciBgO+0dWCUOxVIPH7OInbL+vm4ChLzz06S1eBePSZbmoorBLH7gGAOT24rRiP5A0
mSkq7aZm5dpa56Tqz+0sJ2EKho+pZ0TtVrb5pXeSErEfNjNcejK6FlQ8KKA/l3b8NO1bASXGT4sD
eSi13+kcE0BgTwPSC486PkWpSh4yWrNWxLsOh6tj26PvjXsGImjGOLXZwryzirCMcxxZt6x/Yprv
GdhDh7N9IAyYzmNhZq9HNCULc/zU/0iLOSdwTyNlajL7I8A7SRXX+bj+LVXI4JBf/p/z7LIajBgU
XDKnKgeATT8NIjj/rweazNipsuwDvV9Chq1wr/OsiSKKT1E9DN42iD07wZdYaksWs9jZBk/lYl3D
LLdZOgjqePPGfOBRuPF2G3mHzP1xbriOh5bvhgPLOF70sl0VnDK5qh9MHuwZBk0Vim3F0FDDFlbb
04iBL6bzAdxEZzneyHDb89TD4KM45QoQzSi+6jE42tziJBNnOqNos/rQ0y5SKdqqLqE0xUt5QWDv
qFVudO2JUX5ZhmwZW/dugOzpSZHHvDSUPhe8YrqK2YTnn/BPPSQOSVdfCEXEli1LHMwldbkatJ8E
HtjcGIJY/Q1Dg5JmHsTjrpLcSjDgYOGMUZs1epd5qNNFEgJ+TebXGbCIof7JIZ2FjGYs11Y+W7H0
nXknxBkkVKZQHkO2uXOZcg1deCKj0BximW+Ga/45mFNBNp8O7PCgA7YlMYdXPVq6Bvw0jJbWZ4jz
qHKIHXDAxO7VzK5tRs4G0Ybf3GfxrYXPjH/X8KvrUV0Ztb60rNcQfNPBG7vFWmmJL5GFDFDrqGvZ
ZZQdRKHilWwqK8JLGv+bUszjrK0RmbutNg5B44Ytrm2ou1Rzd6Ee72mf2OcLgREnetqMQ6Mslslc
kcEd2iQdjSCSDRgL6PgJ4PxFylcKQdCiAJfDguvpikLUOcDhashm/wU4LP4WPidNlahIIqtJOAsL
GBkev0OpqatI5vex15cgPJQ2O8Ly2ZtjQSKaCgVdHrSClvh9iq7Y4ck2K27mMt5kBI37odiO8cCA
wgNh0/d/Ut4HFFMgR2Y23iEgEpX4x4UTnF1G/rE4DIBPgEvDP6UWKwy3WpChxc5VbaRlMelMpEe6
CZ9aQF5vvjzM3JGItdyrHKM1to569DJX5/E5eoZK4AxaFORXwDjVR2uoVyLW1IrgvV1Mau9xOPKk
vypFtFIiDoepOvtJc+mj8lpVN8Uu3lhC8JcEyzEme242y8qxSLcmMFDao87CPExUUDTyf55exQbL
F83DZQgQI0Z5IwCQapAv2yMNE4G1yfRxk4BI7wt/7bTqunWrtYu1HV9Dgn48YAntuc8h0BugIejN
8wQkgBGCUcRR4Q9ctLnGxYt2YoyuNFKjyj8fkZjNgj83pXQdvb/JiobURNPZOeZo/4DRYMbM6GEb
TAJ6N63hksmQMyLYZ05AHqu+O3XnTaoLqVqbP3BLwK9bvnBiQCYQGK04cU3GiqmdXXqU2Mez89KX
qUzvqmQXy7lcF4cGz0TEZbqNPAGb14+/DIxjdFBsg2fdaOQYGR6/e0U/SbhDlQJFBFeBStqTSyp0
xTvhIzs/6GHzJLD0CjBOS/+Su9rFcrMXKZMroggGtEeWhA/QRLUb7I0UB7JzaDoypV3rmegeUQom
RB02Jrx5UjzsBgkGJdqMDO8Y9IBhRmhck3j2L1M1HpYC2SkC/t28V/Xaz55lv0rXVQ1ORBjeAMJK
SanyFfMWzSIySWBeJyiF3EmLt4nRRGI08SPxZpNYG8OfdPxyIr6zhr0GnlsF/Ld96e2BObO4hNrW
GUbOpXcCF6NDKdaDcXTU/A0oOdDqCYMpuI5ThLUvqOktwYWuWY84w7plnfT2Q8cOOCRrfPA+Ib6m
H9lvyW2fsy/QWxY+7EV0lMXxFRHUV0hYOXHoRaO70YsFPMytUn9TTZq3w8bqGn4Ncy4FjzEidTnh
1an6TVhwF8VukZ86Zkthayh3/j5PIdU0fzS0/XzqWD6Ya8oicVhFq7Y6CtXaGJg3BGu7NHyYHYgz
VRATiY51VsIo/1WSt0Ijg04c1nxMibErmBIJ9vdcpe2vUQnYy1bnQSMZb7GypetmtM4K+r0i9DPh
tYpg/tKx974N/6WnBDdZqx28mOQiJ7GrQ94JQYAsxKzAhadMMJ4s/Fzdk4I+ls5ZgKpFH1O4p028
+Q0bEfuq0AaRkF50zPxmpNFVv3Kmwu6ok1trlNyf8enZNzfKTsO4rQauzLDKgVo+Qq26OxRgfpqI
XZQBYIWrWeHAhbCVXYrGToUXF5GMu9DcsEV0g/a0iLiUzRxIAIbltHTdM2ZoF1y8hcasjx9q7SyC
LfeKEM1JhleT6LxD8nM6lxBYkmpZCcJn/J3Qwy2yPQ2ibcnSwWYI1cM34qlj/EzsHBv6NWGRaKGG
OwLLAIEzEb5lMPYlkRPIKdBjlr0RgVmkS7t7i2vg5vWh83HrdDtEcn/u6nWx/jnb1uSTPpB7UA9z
B0QfnfRhP8JHiAgLGs0/yxp2c3+uBjt3o5jyYgfj2bXs5dBcjLFdRUzmkxmjoRU0a3VQqXkYQNvn
CcTXga+dI84vljEl1Q1HlNg56adSOqsEkIuMjsCBDW4qU+AzHQ+4vN0Fm5r5AyUdeUtx1Ootvk/y
fDDlm5ypBUutA+IzL3+mhmylurMU/2E18dMh7Mu8ENY46Eb49xJPiI7lM2kdrzLapYtT2i7vYY0c
uYiDgXdOs7ftbN/a7i4zIPzAe7HzZ1+pj/Etx5NN4KumI33tBzW+j+lkCuPIHW4PsqHV595sf8cZ
6UoHERrnWbNVSWx19baOIq9GWre9OpbUD4OoKsDE0ogxJQT1Ww1+Z35sYo2idPZhy5C6FxULgoWK
1i4zTRzLCSbro5Xavi3Tg0wurNAvbaZe4/Bfy8JREG4dWdLyh3kFUQsaHpYJHxO1j66C7JivLuxG
O5hOeswVcoNCP5JlCB54gZdzJtwtGGND5ekCEPrnBtl+xRDVDOGi7KGYJmS1odeGKt+Jck+Cs7EU
pFue/ZLNfv3wKZtt8fMP6rkc0lOblzdbple1Ci/FqJ1Im9nuR6riC/b87G7NdVnapuAdnVRfFo6q
byX5iGQKzd0jqLeJ5b2nSI8stSG2FScj4OCNa3+WXNortmwBqSsVvFV6mMTW4t4vSnkiUW2Zxzrc
BDw2avm3U0M4VpCgz0OI0TeA5Rbf7OCzIcLZ6cXm/1g6r+ZWsXWL/iKqyOFVgCSQUHR+oeztNjln
fv0d3DoPu7pOnW5v24K1vjDnmHlMC2Vwo2HlTFnAxikGWRawa0ypz2icr9IJuwWYUUUySg2NQGff
xKiY4Diq7agHsKpIt5BLN3+3OlR03SXCpo2aEOvSMbNjTHBTFR0i5q7yLWPCPXJPo+zcARRBr96Z
M2pswasZv1jTObNDwHBLcgIFcOnbCYMEXMDxaE6+QjEgyJxuDNkjth1UtDOYVMy16EWOrSwRTRSj
vht4eX3d+i9t+EurvUFDmG1KFHQwlKJrWeIIt8569KazPRON2c06QhiinlkTGjQStifcJU8SWW0j
kAm3aWprr0D9iFudz748dspvM6RBrHPMrY0rKs0FagQ1QnYlf/ZayRibzHM7NVdS2xF4vxazeBqq
caeH5UvGLSGI10Z+41ll9CHveBGtvSAtJwQoB6mV4FewrVUtNFRoFet9Dz5oNdAedC/JOr0gvIXp
vEtSlb1ESK9RfGD1DmPhuWrmew5FWiJlTsNGPGBowSf6/E5n6S4Bm6QmSkw3xDeSESqqxudpPCnB
8it1lYvnxtWC6KxD2AMIpASkI51AnnecBXBeuTFhOch2TaNoo7zYdls1bUMUHq3sv1Vo0f5T9lFc
SvQHSeFh85AVbDpXXfuRI5JaxCoAKsEq7qS0BJsSKa4OBp5fO2uCZABsLxXo2UkpU13wvgjRkCO9
FIQ1Rovom4jCKs48kgnnLr+4GPstNgX6gqNccMXuyLy+UIzDBgkecTtOYDEb/aefv9b7UHyO4qf2
BRgV2OLWEYScsRs/aNpyqOP9vOheKtU+iBSOlbcBYFBKMfYsYhaEOB3yXkZZuWl3/Ga5qLVwrcP3
ie1A8z8JvT7LVBv4SaEMNAmcr+atUt56QLoIChIhGBpr07MA1fBm1XgZ0+ZFU9unTOxhUoSoh9N7
RvKaaqWXqB8Jr3qbje4IIRYl/ObpPAtddckkSBnNdJsrGXLlMZSSRzkTfKQcmpIfvDAOjU7KCHuc
uPQmDdkOTaz1hhX3IbILVVZ/xJjSyd+tcBTCh/CLJL96zEaLyZ604ro6dilxyNAg+Z8m+U+sVUR4
rwKkCLZM6MyvtL7KJg9WA/XRV68raYElLB0iKTQIhI1fICOOUAo2Hc07PvNkZMbOwBPLpv56KgTE
euc6hjTR6NdFMx2jR2DMgqYijlbDBd2ew35fyXDTpF+U9SkTMSpPUmvxYjU/hnAn0x0pkWbj42Zr
9V6jeQixyuCDYziAXBijjCkyLt2pquS3I+ZBgKulJQaWGl01aKLAI1Lre5BYkvzURowv1MkG4TUu
i+PJWmRq0V3MhpfQRgZlOIuSmCySxdUTWhJ8FJuAf95PKJ1MBHKKbFv5t86MeFywJ2d/icK6IP+v
Zv/VuA3rVrneJy3TcghjzNTnCo4prBh7jb+E4Z1dxzK8zcpyiYVdAohIqe/Y3325fg5GFyidCrwU
DGRU7VO2aTVkqbo5WhGdp3AQYYrzqazg4lbm5DKTVcKtaJZiW80A7zwaGrupM+Dq0tcqHyNtvZOD
aI35kr916iRyfwzpKmqtOwgEc/UEc1Vqv09ILSBKJ9WhPGGa5R/19N6kT50FYqSdwv9mBGQSrpgJ
SQtqIhO6bR1rnqEgykwQ8OrDvRzNh8abiLeN6QFL+HfrLMkw2OKDjloFdYEuIjrHGFzwyclwo0SV
QhD6B6eGAkGgOuVC7Y4VIhAyfDe+y1pfWLHFg4HCijxQLoOE1CXsutwJBnDQHki5Fu9o+wz6nSzx
VONz5GYxcuYDYyTpbrhEFOI1Oud4vfRVrBxrFKeGuRLMyaQDiMYm6Z0zjLfcVvMwoJvdxwDJvEGK
3gzL+qor6VUQhchm/UfJ3y2b5Ud5JFbxQsRZ3wdjZ7Gdqy4QWMbLnK2kvDP2KudLZtZQYzLuUwuo
bIJCx2DSMp0s9K+Zhgw9qMa/warvC8b2NfzrEMtiTl0X+YLNJKjM/lxq2YkCxCvmqx5+SMlP9BeZ
FT/mszKoafBkql/Ze1nyCaINiavJJaWef76QShrV7vbZuxO7bGuNT8aZp7FPsttU9YAKEHr0f/WU
eJmZ7MfkALjtEMNaK4iYYGvHcoPIIRkbfU20D0Jk6kliBCk8AKXP16SZuVpbJuzjLqLDKMjNKXjw
ltyZwTkwlGuBnrMUYlXbD+JxrHcRwi6J3fRKgBxGTGqP7AQ7YddKz05AnkoMkRR+jWCQc4LskYcj
e1GBT+NYVf6VXFAG1LtRyPyBw7wjCWTk2ZyvFZcPfx+HCTjyxPSF6q425gkx8ETplcjmLi0+YeWw
sCqZXXW8xvW/LvUVyGmN4uvqyYSvJzamIxBz2IlboLhKEQ6nDGIFDmdG8sVvzd/r6K9WMtv11mYp
Dx7v/NtQNl2ntLFCdhy0AEYXYuVkchHaowldAWmIipps/swqtrColTjGRp31rujO8epZsNzbKDx1
oLgaEEfbxoP5O9c+2jKVoRAb04XvDpUOSDYydlkerASjjGyG82mrNuagWL70e96oDzlVXjDmvIJy
f1X98mzoyIiJ2x2zzp73m8C6ZX8V1ydJXWHLbmHt8mlTMsndBdThRRsO2kctO4xTPTkDsw0g0grW
HiFleDOKz3K5WFABBEJfO+BuuxpOYAknMCWBKcOP1DK7UyHtthQ2Yo+qAEwgYRmz8t9CeVWZI5f5
fBR76Vj3H+v2i4hbr1/az165RMkVbJtfl5hwkR+ECalZ/auKBLTpv2Werb74rCWnh8CGWrsg9Jft
PTfrmSTZANbsRVEftcyidSWvKQ93gWIG5voaVslFmIF/olQNmZjqfFS18pB51HTzfZq+2BMzOOSo
J4olZBvIO3dVWcfkcNZaVvFyzHBJd0LiXKb2J5dQSBX9q7hYx6o7C0DWorzwEEWL+GE1A76kbZrv
C0Kgmp2+NPd2XA1HlJcD10kyX0Wy46b+VWFAw6HnKNqyk7/mBqIc41j+i1RIXsLi10IZsJJT2wCj
mFIMHt1Znpc9FQMzbbgu8V4lK3o0UIIZbBeZYdZM6hIE6QbGS6M2iWP6WDPhKDb/rDyijPkajPLT
rMnYQiciVihHClei+RjLI9dUWpjEaX+aReFU5MqtTOaa8R9Sm5SZaskfjnw7135CXqgSs/aKtRXJ
JVJ06bNCeZVx1Gi0JvGmW/jR07uGYocuO2PHkFDMj/p5ZIxtIllB2IqwJ3KM/FsJ/+kaNrQFO23D
4Ci5Sb+pMSY7E08Dx0Y7SJ9bnYQm1kDUBO4RIYUEonMmqSpeemKysAjtDVGwx+qlmh8S3zeUkIWZ
PeaV7ahayFJJ6Dbwl4bMBfv4LY/fOgbrFn6RsvnQqWUHohVKxMUhbO+SdbaF5xXItUtNJKQ/hHlw
QUAtwdPdMQ8P5x+W2AIcjBBhTniskU6KD5zIYTk7BoSRDno6DIdc8Apg0y89es0stVc9d5cqcdMt
agT5KsKVZHhtx9LGSLar2AwiaokhXPbmeW3SS/VntG5qeKOyoOo6gtR7mObTWtQg46Pinmo8QAZj
/yxIPKwpj+rBT0XFHxg7ZgKMDSKgp+8oO0a0KzJteZsqdwmb4AqjnZaI/eOlr2GpsfZrGVhWKgLS
zhXj/Biz5Q6HBgkQYSJGe6yx8zSV31EXaL0/aIzY+DOlDBcMJiGLfmgH2Z10i7LKFxZciArfIH/W
eKSKKA9tSsF7VICfdBYesgIjCvVQYwJoIA7ZfKv7T4GekYteTvCe8wGimuPeAxaqL+qxbDxL2nIc
jqQUyFeo7XscDNlIW8eYt6NGqzGEsJJkZ5sCK1vBDVuwhomYECymSGhcKbOWVvJSu2EFiegytFN0
PBliarkfSPjMcDsRuAEjZiDwm7hXYtIFZOTTR8FspkX91Kkf3DNFS0IiN1ak7iPC3gv1Y+J60Sw/
/zAqyxFHp4vN/cLVI6GQgnU/uwqvco2upwZV2uKAVB56P52HNVCGI5MA+IG8DKTMuT2XadqqvCD8
fDIeRNJMiErDUeDVNFCOQqC7tlvs3vkoqt+qt66ZhRz4LZEOES6Jcn4XgbMym2XmUxLmIvoaO4i6
uoIz0Al9IvPZ5ZCM4a/R04mYnc2SQNOl8cZm9SZVATKoe23ysPp4D9QFf8W4vJfw9jJNCXKD9AWN
yX/FtBEMnKYRbg5FRIBB+xOhDpWzoMV5lL0YYvoqwAUs2HtqVvmW6MMbQ+W3fA1fGZ9EeFgMr6xH
8mowYg7/CRpTONXrEwT5SDcMJ+RXQJKA7hZqYhfrj4kme2ARaQHZR/2rIZDLYfXqhurAsHx5u0el
4alrtA+BqRRoclkODS5K5pMEZjhpdyHBDD3lA1wJbDD8jhSkin7j8vlTQweSQeNH+FxpDzUotKgK
VqEM9KIIulJgkCefC7mBIcXUhZV2x0WtouhufI7ZQ1Ux9Y89zXgTCEBhSGH9xkXr5Y2C4NoZ0pVE
6vUwKnAPCUoW/wa5PRJFC0q6iR9rC/OqfGLk/NvGdDrY1gRInUHUd05pKvFHFGWw79IhuTGum3nP
lQau4Cieyr47jTrLUfUQsaZ2InSpnjH1jonyk81oX3rlkcN4ZXNJKgK3XIZgNyFUDFfxwDWWI80z
wdsrh4zroudRKHfv560kih+tFD7SVHzaaR6/LDORidoe2UQ4kgER+4MaH4tD5KtDh4+9PucyHacq
n0yPpRteiJxeU6aQwWeK3pnPjAqJOJsWI0QG2xg2glNGwjnnU0PgwzqDbMzjTuQxBPnA1GF98COJ
xAKl2EgJwnNnDsxZGo8Nzf1HhxOsVMzbO4iT0KcLQEVrcUBec365hNQ11bVC0OrUc7inDzXISAOH
BDbfne1J7vYKE4h6DfGSklXEms0EexotuPdH+IONvZA9xJKwPi9adh3DBAe+cFEl7VIJzUUlI32M
6+AbIDVSTJ14jVhktt5S2TNn36JjYhKrFPi6uurIu0arjvpRL7RjpVG1rtFp6fRTOq7nCp9yNUYn
kq8Q5KeFj43Y5zn1K2NFzSj5dbX4a7n40w5vk295E90WIxkzwXisYYTvvCOXzTEioCGEvjWzb5Zo
u8RHxP471nihWfwP9puakhIIM7x1Kjf6K5ofC6pb9Ie8rtWd+h/iXLo7ZYdrLCeMggsblUeJ8vQf
5Z21y+L8tlR0QWjXdqiC8YRMoTsV/9F+HJVC3AuoLBSyrmptPagzzmb7A36C3TrjPy1PSaja0cc3
GtKDHVXzqUDAjHi3r0X6nzHg5iCxNfSD+mxGJLo5C16YhOHmcA+F+j5axm1FFICs1V0X2wqS84pO
BAovsTM7jj0vJR1P/Scpmr3jmQ/Ri9OSlvriD0rmQW2TpyeSzLug9Y/eRdTevxrp8kbwJE849VxC
X8rYizqlLQ8S0IkYGWTxos/w6hFDbqlPqM4POncaySX7smBsK3SYBFh84Axfv5UaG/w3PkWAQAkZ
ngtwoGSPGpTZIlM+C9HbLlpIpQoqKQK3tBwnmeQBoSMwC9twmvq61PiJE+M5ihfLHZeDTkYEgSxH
Vd2yu/Ijo78a6U+fcO3ymUjDqYxy2LSSrzN6qU0MUHXFEkfebtKFEbOgM59W9pgl9sshtUWBNE/2
8zm5ZAIOPAEHHrIxVEpKZLLhgnT+VA+lnu+5/e8rm1W8DBBEdYriZiLSi8U81LJ/avHf9gj0zH9L
hg4JETbJ6qUguLJ1OdQwySq0zVigEyi6eoqu/vIRregvkeXwFMTiOZbM81Di1waHbYKeHkIIL9qZ
+CdUF/l5dSyxPJFv6hut6Gr7oXhHE+1FSurJLDqFUSOgkyBfNBUqcgdSOctAtlDgKERhrviXRH72
fkcE5yFOSBm7N6yRY18tO7+qGvjJCbgSPDgMjk1WpkA+yFTSOcusPmJXJRwWHT8atChgpvQs/F/7
RlZ3iJjugFX2TUT4hqu244mYxHO4Rr7Maz+lAQlbAV7LXSdqbt2aAcEIgfYRWPMATQRudrhrl9gx
D8wcah4laEXxR6633F/C4Su9zXGxBxONgZ3xZXfrfCbpfGpxtO/reU+q4EHEZEmny629nzJzP8B9
H+sXQ8gc9TB+6DnW8jv3nOF0rvYcVulKLXfvFoB7wzkCaJAuc6BnfgIKxLDYCBB8who/0Xdf4b3Q
FO5izZuAbGQwG9phZSPVeWOUey0TQ15/ss2UPTtZp04KPCiJv5Sj14wILLUzWWnyajxwGj9mqXp0
0XIfjrlNePlJf9gaqyvGRZkZEdabsKeV96JKm8joVmZ6oGsZ56cJGxpNGBOE1glfc/Obowcz0xwh
ngoaN+qwMoTCmTHXDjFA0JmXlB6UJ1j/kgdoBPxGkb/ejGexE2kDHZJyI+Ei+rhdkxOr+BP/ZR04
49h4Oithea0BjtXPsk5fMNkbPDHN2+DO0ACEnAwJZ/tfoZA8037D6tLY/dVj/Yyr/Cntp7J+NZTp
JUqnJzXCY83xsEysFMrrHC9BggBUtwlLPEll7lIwgH1DQ2WWV7x9Nz3P8ClFj7QTCJt+8BpBz5hi
9TZ3duTCTJCmnYo6epu4tExcNFHeI9Ib24Oiu+NwT8ifhuqHvvMD1hNLn9CJz8Kx4l0tiEIe4Pek
vKu6+STnpEd289H/Q0RoTfC/WTJ8CFYftDE5WgC1tMJOxAC+NND9Pcdu0Z9KrEyTuBHRpVPHghk9
qaHLdG/voV6f8C2iYR5DuCJQNRAYTjmYdeyu5HpYE/lNaE27XmeLGrk0eXnMSXjoWQ4L0ezpNawi
ZFoDhD2sUkc5RpYA8mjLJ0BJuRuosRfciv0/EUjcwv6VAOEYFWhvtzJNFadWtoFRLPpAsMXFpSXn
Jwv0SOWX3XtiedElba/hzWS+pYmZ10yWVzGy2MLsPblu7D6xPNNUXtne27DBiirzYNFKxmMRjUfF
E4yk69F0Nlv3sIbKB4YYN2YXg43aBuhh5YfD3vB6fHk1m+YCe0v12jQs9j8TNtKFcqWxGDEXWf3n
AvEa5z/OlpxstWRGMb3lcG0mJuMU6p8DTo6GcZccRHO5y4vvWCFit7uV9FMIWyqGcRMtZIn8ZZLr
EyBDjRme3l1ohUVh2wu3AT1SHS0QKVBFs8bVbqieMvIj0f/04UxojxtjxyFcbofenEcpU++d7luI
axmUtSFqrUl7MNd8qM1h7dvgd63OghpdaiSYzYhYemp2OLNUMb1Q5cHjYGkvV1fF/gTvMwpw3RdI
hDXrzzB/xNnspGqBIVwEAyGTeLIE9DoNO7dWdmo0BSRD1tRhJsasUBc8aEpsDGY2BtEsokiyxzI9
LZLgdWZ4ZOeEHYeAZManjUE2wEftNtQfkbdrmNKSsBW6Yq1dZFweA9ap57DXtO6evjEyWGHsaYdh
aVghczRgH+nhbRaulmEHGtMA0mywQsVwSWqYn1X1uSx7gzpXuFM0d4EpzsFQosOX54Dl92D2bmJh
KUSExzcUf2t3S6tfuIaG6WWQdLvFFruOKCuYrt8rBvRFjjyqXINKxnD6tlq4AwZ8/73d0NBss0tq
rqSJwT02bvzG173HS/h430nIoHfZWY0Fl6FcAmLP6nEoUIvqMzt3LwLtY6QxMRe8bXcmhgkpFVaP
ChUwXjwTT0jD57d5fWKTmxivApBMbWqpAeQ9vTrxhyAvmW9o8KtyGFQ3DtvJgY8ggwqxuCJCrghR
UQMpIwJxSS9FFJFxpQeZ9bNQOTKiFXTiNgkzVX9Nczg050ZFLjQ8Nti3JpyMoj/npn5W6pz7770v
MWDSRfbC+5pRjhLHnnqEPy0syFE2yK2rBAT4OCI+c0EXQew4pnEoyHgOC9lds2g/dIR/dS7BoDv1
+j774rOOJvht+Y1d8Ks29IfhX/fBHnJUTucZ2DYHgIhuWronZHktbs9pWGNA6kmFx/M8+3ju+AoH
5U72sMpDRAz1VM8+pufyT2IqQhF87xjbpJpOLxGi6YovEkAxRoAR/pt0HZ+WcE7K1aM+j0nZnQ91
mRwlQBMytSb49dlfs+dCWoOFa1r81zm082/oG40KQK5d/3XkjtKXqAIRaMs1LsgKU0dEyf1DZGuZ
R503KDFXJ+ysZnjBlMfys/zmskYu9Tf7lrgQ1kfyXNmfQ6wxqeCC/+pn69rqbLIS3JtIwCvRlUjh
Bqozs9U8C+ENMMhphn+ajDsThfB0iMlV/g/RutcYHGsvUKwR9vZ+PXUweShQbybxdZrJdM8WvXgG
UZiKJ4qV85rlLFDQBYIqe5/D+fWM9k4DZbhOR3Ier+Np0rvHnOv3UDNuUJ/S0hPwqrcnkSCsB4WM
clFvrSrdJim+TnzRwjqn2OJG2zP6N3P6AAcbrR1TfwYwZJz7yVkbNDelHGicd9bbDrkq946g65LE
xPrP5Be/BXDXdnHuHCt4X315AVKyV+6qEJ3OgDUq7UXV1VdL22VNyS67OrAvPZdxf9dm3YmtASn0
fA+T8u5aByZUh7D/0HFNrm7fCJcsbi8CQhdzpEy1k0Im/pwrQaBUlbHDN8kpFddzgihB6+ar+TPO
/RU9mtiQrs7ahFg1hcKegSmCwQpaTH0kmR03dkcSpBOrz5W0Eb2v0C4whY3TY5UCu88JexyAuByK
NTrXCJSP/Opj2eH03pVdaEsblTx6FNCCtkdLm79AhakDRPDtF9FirjOuhQYs9ayYly01ysCbDJuY
NWzR480nTGayCK1BgdqABW4DVQB36ivMc2tGzRlvlGWykB7IUmiCVAxSpdqJrL0FQkLqhpiuvyWv
SCV9DC0qQaRUc0WAT3yDb3qLY+mG6W1Ijij4j6MuHAgodcbiWUg38go6pH0wqHjVY0dZ1GenKf6q
Xo2RjBqHqIxTzkq5p68puSBKyDW19A0f4Qg35VCUOYOuXcKYEK3/Ln2HqFhz+AOMKBBZycU5tSgB
JDm4NYxjmpHkt3OLaHruj9P4uRFqBkk8RmzKJxAcFWMwiGX9i4f/eTMTL043ogGTy3sObKKBVYQu
OGLFuGsJyegvGUsrBF0kJA54+MRipr7Jjtt5YaIfKXitoyTB/E7WKnd2udteQryyzOdhEkOi9HFg
sDs2n60JuRKH2oYSTNe7UWn3sbfuqHqigrUExmL4abOcXkmmvXSYaCr8h4SawOoqmKpNeET2cp6c
4yQ6yXxKseRLXK5lgTWfdHT0NhkHmUoXn0scG3dDOSh1hNIeAySK9c2JuKzQQ1hl68hvFYXow/Ve
Fr8hKrPkZ2K7rgTx+7QSJVtwGOlOxwC0+EhBmRskhOL/6iYGflQXFpqa5AQoxi8YCBqgT/TYAXZU
DZ8DenzZMo/o5VHY3yIM7MUSgdQ0fP4F/g4TGydfXw/13YadodDa0tZh9i6Mi0LPyv8z2LKISuEM
FZQnSJMJ7Du2Geihfui3hKVksEpS6aEeqkMoxogi9ECdK6eX/HQedmV5KghJCom1k/+yGDMSlKt6
E5+i+rVib2D8bQ392yJN7zK/dlAwushONHa1TcStGa7JmoGrrMhRrNcImxSCq+fea4iRqUyvJR0q
p2cinkMjDKFlt7tANK6vaPP+P8Yp5+joRUhQRnxeTa5RGUhftW8KixHKtEmgjX6CJCGfMgwe6g3r
zAEJkb1Ur0y49iEufgP7FnpoBAF2vZybVNnpCYr3aT7XsO87cvjyXDhjDNHa8Ao41C7nOuiWD90K
TxGJvQQduC1horARLDApNxM/RQabkNSSEtsOttqesTgTcoG3TGN6IOG/ahAENfIhnR+L/lohQZRx
PkzbSuo+UrJWHwpRbDG3tNk2SKzJEYBHXZq5M6w3Pf1qasVOkMbIzLLVkwGlmvaGO6UYUmZkInyF
7wxUnpXxRSanRxWU1MOlyLsrmgImNo22onG9JToFDtpzeF5nMuel1vTbwmHz7gPw8OsVL0YHACOx
dQkUDBZPnuWGzqFnIZ3CBUaIKQ1vg0bQE6CDcpva7MDATQgTMnQkovwkCCWIpwxZLp8x/3rZNP5C
K14kpyzqd2x2Dvip09kGVhsJQCAbmrTEHqTnTOtaUF0MhS8VvzKjFaKAe5J918TrmTDn4U0Bs6KM
KRPi7qBgmm+Mo55Ve/xDaf4EEEe8dRqNOLseMtOwZIrZ7bbnApUXIs+FCGBIeuGEy3h86GNKntPF
hAOntTv24y/JqL2s5WEqOtsooKbEzqeej3cOWUhHOY4mZhveWJ62WNRc1D3xX5J8hRpzbsw7WyKf
VngDKxcAFwcVSVdivCV8Qmb8VcGBKIj7KlkMlos9fGqM2RvGyHhU5vtyzZB6hQz8Blg/Cm5wS+bq
YFFM0KqMSgGTvTXcer7xUn5JwmAxDxY/fLUqfuaNFuCD9pjJu4gqR1AUb3I0iK8hMeS16IU8aEbx
SnsTkUE0nVvN8sJ837SBtMUQy64E8GedzgVeTx0TqcGHKv7G77X4zbJQyUd3Ia+LjaZ9OMxxeZ7U
PiDRTnUm878OHAgdk13YqT480KzdaxF0LcufIs829RX9zWXLJYjj6BQjGdJWwpKp4WjURg5Ow+7x
sIpunfqbL4FdmDeo+C6QRRlwkSDWZxhqZmUCoHGArQRqq6u/VlaCk7wQKYnESPaaFHY8gcgSGqgu
yXdNDZgVi3/e/ZUpGdq/M2SdJQJKrk9XWR6+Es564hxEIfFjpzdV7IBY7KsZGvh4VAhszCP8NCAV
Vk6ONGW8JMD7+8sIJBp4EnF9AZnbc9mix2zVQFuctX4H4oBtgohHBNG1jKGJ171mmaYVISbP7hya
lq1O414zAcfp5jHN8PozGbbg2IpykOb5izm3bsvrG2nD/dZ9yM8y4nK12IAPr+9AkWjV+x2UXnmj
WWjhJZaie52hf4wDQGHGayZYJ2mpgm2M29c6IZG/PJgWCKsl/dmSL7lXFizEkyA55kx6FKvyMP7K
2Ria2optg1EomX4b0GD2Yt4XhD6+MnxbXwnCykJ+05jdhYS4Mu7oG7QBvQKeaLabcxS7KKDskvOP
YRCW5gD1RTB1w6VEaK1cYBQB4ui2qWhIzCozNhTAJ9EcOG8pq7luFu4HHc9Kd5dHg+9wLzCh2kwk
VkAGAHqZ0W6THuQqKgfFOnZNsLDsh0Vy0ng6BmYZS+Ng95GIaEYTMCIL4vBi60GKsvIPjw/R6Kzi
kvAS4l0vpyQwJ+M0x9ctE3LmcwJcEU0odJhZMvQpSQTuDtmUHlljH995iSeSAxbOVy5UCuEOshNy
mUPLcHYo5mOd8Umh/HXKZHmkQvU2i/1bvImZXovkW59IvxIFMj40v0wm34wndKPfDGU9reoAOZrH
KOmOmr1E1jmc5lMnvafr9yU/+v1jgdbh9o9SdMti3sm4DLi/KhyZKjdEWR1SluRiebfk/NCaTAb1
gyzYVkdOzVSdVsE4LWFzlkMDaXaynmuxoKWZIDD1AZON/BZ1h8gCOCjrF62ar6tGbApzrezU40xh
o3VasHjGLe48iMj8rfW3Bv11KEiihADbDyhi0mzXprI9TW+tfCLX+TLNv4NivmX5vZ7B2MPY3/KP
61crwwNKqW5Rqrf8MSnSa4p0nXUf2G8xY9zLrIjB8dTrOwXL8P/m8n2r+oJJRCRV6sgIhtT3U0/x
mYh3pqkzS1Qrz27CC0EBmIZDNo1eRPzdfzin78wF8pr6vPeRxPs6Qciz5bJ7ZQvTOJMFBdukl2Yn
ZAFarDbeJE4KcL12a7aXdtVpj2FbZLR6LdUwsecJJ1IRXljFMwerLqjXbBZZLDnf69V4X47zjPuR
OVcMdDDSO/pRDW1s71oDmCs0a84SZc9e6x5hON/JALiFdq0J3pK8aAU7WDCxFWpPcSgOYlMdxEk4
FMDB39hGMxRAAD6eFetXMN70hiFK8W0NLzJCcWWO7PSQY6Ym3QViCiL/Vqf/5eeKbwNfcKneK5yW
CS60iM2vjbMx1WQySuJTzwCJMCNGpYR7YvE2UMYn0uuCqXwAu3ZHgmJ495KySCu/tXS3NDMCuekQ
TeqlrvaK8i7q9d3E+gIa7hKFXSD9Rllg1u/rNDwNdbxP+nDNlzJgLGmI/0njaX0iU11AqYw1SXvs
UVv2qHhDO/MkUwgmUaBFTj5oR2stPeB+fI49wjejJ/xL3redtR/YNFYEiM/AyQZ2Bsh8ugq7r0gG
d7kLZCJ5OoyIKEi0O9t2Sy+OHaVGu0KJH8E3jsKuRZBE9pkmAQSMcYcAS8YgX/7OE0BqYCEdMCeC
UEZMUYObNh+1k+Sp142FLxIgZ6ZPIhDORravtI+RSfPE4fHXwHNZGmxgrNtd9rKz9chQVp4mLEEV
4vQ/mUHufBPYIfDeRsWl17SzFv17Qxzq5aVCaR40NVEMr51S7FSxtek6Qny/6fCiYcgLiW/Oj91I
A5zRBgywQwbM7JXdJXCX7A4jYhOlZ2YfDPNLiSrfutaYXBI9eU78yqRZcXrjOHZuiFah14kphsFu
EhSkIS5QdA+h0Gh6VhgkF8h6FtKygYlNnoiEDyr7onTFHujw8NNVPTkdzREj0nFxFwsytdzjn2Sh
vh/y5W0Q63fQTLd0eRf06V0BlTfjsphJ6dTwHyDMl6iHqhrhaHgYEsREMUFjEOQZx5NYIg2HqHvI
o1NV/0o+JzZ51EizStheqGHB8ybSEboSsW/efIzh10K2Fn1hI2GjZiZDMDdKzCjxJOt3aZFerUxH
MawRHqRoftbrnvzlFOmHJnTfK5ZbIDewMrR7tDozoUeQa5JJteNa9WelDLqNjLixwtDQtuPLMhnH
qi1eGoxPFqboqbtkiCo0YqeB2AEMxuFZXwAqBwX+kiglnDQ5JBbtC5XRCsGmwDzBJwiABwUM630U
TOogOxrazk0Lo5YsGmd3vWp0bPLAxtmXdZar//EBkzi9jUSrt+23NFHa80YU14gnX2C4M6DDJ3Ki
Cs3D8n88ndlu29jabV9oE1iLPW8lUS3Vy3biGyKxY/Z9z6f/B+sAB9jBrkoltiWRi18z55jUqzmT
WjXeo9whDRBM/abfoh2V1/LLZ1gRDOah8t1pbogEYJeaWZfJd8FkTiykU69xkzk7ErzY+/WLfUdt
mbe4HVZ+/KFC9elMie/imOcMcYofpYHsoNmeURpe0v0Vug7x1P4Va6RokeCLdDDkIeN/cRXLWGc/
i0xxlHA47lPxFRXvYnzAFjwpoTjNV65L52h5BfdNbrKAyxTGMx4xJsRFmSODPsCyGU8E1TjoKJki
AxejflJHZ+84x5BO3X5TOs60/L0MNjGs0vAt0reR2PHJDLHuSchthrYJS/okdrgOdTgepEmAyEI0
RhIhwVPSQmmt0VF/pTjMS4ab0wJQxPauq1eUJzNoX0hu4C/r7txBpop1+6Ah+6VV3CsgcNTLgJpa
NZvTeBvgvk0NwXK43sOtnIE0WuKxyNMnyI9ZTHAm5ZmKua1UFbqMfVYilQfSMEiCkqL6WvTJX3B5
HxbOu4T/tvwVHnn0z6R4GLT5+LelfW6ay4TTzlEtlO6hudeL5gnWfM+aRIj0TjYPYXysJsBbN9tS
brvlrsTZHlcDqBPPZx6UazisH1p4E80Poj92p7p5V5ByddGr4wPpCNxCJ0/IYQo8ElhI92rTPy3S
QZ+GtGXFyMLPco46L2bi63Xdu6UlKDLWQgVKiRwjxyH/hfQ8Qs/fMKaOQBmycWEzv+mODbP8Ycmn
xaFmP30WV80P4nuXinsF/ALdbyP+ROhcEAsUafHUO36O76j/h6fYbVCh5v1lGodzsKDKsNWbrNwX
O7DhaTRksgixm8I+o/pHTVYBe5rhbeFR26P4yPvaq4rbrLuL52BCulpaB2m155nALi1w8Vo7BE5F
0xUvG8sHyzWQjPp47e23ovjWGESlvxZBPet/VMucRl460BXjfGItHl1sh9fmJC78MS4o1M8rAcXZ
GR73KJdrpGD44MiWjItTaNfE2KCxzIFBMlzyB+0MTagdkO4Bks2SEpERtJFvu8ZBFu0kQ8wMXZ6n
OP4uA9umaBscnb7G0ZJtJqc5W4mOcQ1Yyq/ZD49TSTFq/4k9BdWdxdMuBU7NHNpgMWARy8FNn9Tb
kOQE0C8BqGj4BXNZbUYFkTAiJSb711xFI4o+hUjVPYQIYMVrR/7QFaKVbx5WvpzBBrooE5C0WyUW
K6JVYDHAwt0ijmb+xS2pYIRTWa7gFNgJCqkuvRZW6/W/uUhQFbg6wcfOv4owaI3GTlcJRCRPtErD
Y4XsPFh03TwZCyX7nEArlJmarw1uaolev2ouoVmvMmFz41PsATeIW9ozbmSffhAVald+SL2+W1Wz
T8BhQa3xLRyjEMl60WwGWlVnJkUOhKJt3gPYKAIbT40jN6pch0K0kOSjjR7zPJUMwuC3HWqbYp7X
ZnKP5kdhsCwKx4NvM4zT9L2N3lUtir2CpMgC7o+XI/7LrdVgBb4A+r/k2A2hHdsE4fiK4QaoJgPu
KNFvVDrljOs/rKrtuHxg5GZLtjKmxggAmg3IGxvygYqNs9tP5gsI2ybKwmMa33RD3yd6yzmBZBXw
R23xJCUlwKZ0qMxVxfQ65ghRs70Vucvv2NV0UGei+ti2G+gDYuaAPG+cOL7V6r8pv6lY94Ic6Re2
CPqt1OtBW43btsH/Rr4vwMfgj6I9KpNNGFfTGPk0IAypWQ+fAnrjDO2yQDTIOh7HCvuvSJ/ILSYT
LroVCyiPeZ96SAknn/pN+zsa1JNS1Hivr6NQzjWfeOTclYr8ks6rtTWFAGhED61oMHymDGq7mAwX
nm30wCIh961hF6ITQ7GNmDSfIAu5VFFExMstD2A6byA4GX5r5rdrSXExohjPQxB5P/Uip9RXKfmM
jhnfg7C6VexMp8DTHzAQFE6pSK/ZvtSACfNdBnkGEcguh/PUgNYtVHaGc3TOQRqVJGj4uH4Z7DKu
u4UXHBmqecgBwyHeEQkVKcodBeXOPGtgKCfPR7nTlj+ZciWG1NU6olFb8ayC4oFs8UaKnkDZ05Ws
zvdML/dIxtI4OebLCNi1K+klGQwgfuW5vM4CJtwMH9NMkKlGT2lbTya8L2BqkXrTo+lWjv1OQ8TS
kjLCul4vUK7LB3HeL276ZwooVy2AEx/KpDi1xBxH9raObgwk6D23CNU5L8U+opaNEiQGgUUUH86P
0vq0eWBUGbcFQ3tbQ55ZKiyPYOOB39JtrBx5fyN866orybWL6otjwSzE15vDfNxqc3bAprkfjHGX
tPHeahgwB80mCdEQ2AjTnOxk8P1WBHDF2rXO9Vsze6lhX7V8uP1EgUbHhxFAy5DlAuElDaReK03l
5oqAyQw4A6t0EnxCXNxOobNleL0Tdbl77gXaEqKueIVeqDneTGBaJcl9O9Z19jSD8enPxrNstadu
o1gRzsPn4YOnaaPg//PdZg+WSJke/vo+QzC0R07MlmjsL8fbmGGyM7n4wDTWzMWACqFOmzcxXVCA
5ERCeeTcz+hgjKd6B1B3aYilGSBp+J+dwi6CdNxp3bhDqj6anwRlROmOtVzB8UK7zZRGTgyprIda
zNvBxFCWwR4YP3J/eJdF/GbL4YkMCtE2hqqV1hK1SzqAVvS7FucgzPX1gFjunSa4w62OTWgiXT7S
lzj0Ne7gPVMoxICrsSc8Rkv33V+9OdnW8Oyt8JkRKmV22zBwDqnec1+Nawqem6FwNWQPKsp1jcTO
XytOccwtBv3xZjBJ/aGYdsJ3wXrSr5CJoS4lJGSrnEJhrt5ZC1Ehma5260DtaIefoSMnO2sood+n
GelSjQI0ugrdZuQIMAFRMzIBdhm4EoCc+tRFkOdUWPkGg+ww8mQkTnqYnoc1tMnKbZUcL+I+G6dV
yax6+WVp4z6HWaDLiNLT3E7c7SPnV4MFkX9ddJkde1xcEkJDMxmpB0AEmcPYA8EUQi+r/qX6qMsr
e83aamUk0dHXMLiHbltD0awJL+nWE65CrhQVFwGnO01K3r1y3A/jTSe7h6c+LSAghQBmq2EuOZh7
2EeoO5HYm1zO7CxTMsE9nlTIMUh0zjldZ3RBfnrwT30Rncwm8cqiOFvlNiPZyYS1aKT9OamqtV7C
J4H+N09XkQh+Il7iJlq2OOHacdC1gPomfqzLr+hZrqOJlipHxgHx2Jy3Bn5gGwvpFOJuKDPcWKjn
6er18RBP3WrAlAE/kMUCo+gwfMFnGLPyn2GEZzXqzipakAItyACiK7ykZCJ2Q4V4Q55HhUl4/d4W
Ds7b2sOXSwhFeAoWl8WxMdvDUIt96gDswmsdwRQM40NfOIz0xDHZJH3GwrUi330VMsmaxvqaavY1
AN9ojIThFtVNJN0t2P5//yDoY2W2ttLuzkrjeG1AQcC8w9HHU2IaR4mfRdtH/XzS0wBu6qJawyCv
fnBwcHRV+xG3WT+RKz6tlbw90EQdE60/Gs+JwWVevvxhYkHm7K34kw1cmXYX7utm2RMkN2mIq1V9
Zgt6uUwuoDDB7AWayugjPtktqgET/emwWjT5RgfLhu2OQigCZV+KmVzblNywAOj2As0TlZaP/C8A
ltEy9gImZiA6Vk4Gm8KZUZAEy1gxOM/t4RACxtN+6Qk0EGGerP7kMwXx60c7kT5EE1b9LSXPzXuN
GhyKwMmODnER4MD+pdKeWuLdwW9ocFugo2zQF45XbAEt0mca/pV0HYtAs9+JEq8G471RrGsz5Rcj
Hr1+yc+p2emlKFetawUTSTrhvhL1SgXm0+QACE1nXzc0i9iy8t/Sn1nDZeewWvvfhp+5LWMJopYP
gKb4ROf1iLjRWCeTf3RwAGJkK9k2gfy9Oe1NoN6tcAIq8X2GfKRY0d62f5gGWPaeJm7f0K/QmNl7
Nva7rynJ9rJmQgwEnYZqGbnX7SGdzYO2uNi5piuBciJPTrnCEvoCHgMlC5p4jZS5mFKiECfbSAjd
1NcTwcF57XsK6mqsvxH6Z5X1bYJEtQdMKRQid2IvqXHVSJ6E7PBrZmFDl7BSbQnTg7MI1n5QD5KE
PQNXOveX+DAVZQ0od6cpjLmAEcXNRHefMWgEZtOeVCWiMJ9gezg8Zz6iiJWEwYCeDyY9keaUlTkI
1XVgkt2Wx0+CLldMqQlmc24Bk8seANR81BJ5KEd9T/7BgNUY+80ytcUz0w7TFiD5zLNAzs4eWQ+P
H1oEyXbYZApugbZOVC8fNgHrebPc+AJZIogPyoNdemr5P9M+g9udcdTglSG6F21pSbTyjOJiKO+1
qwAQc1Cj8JTe4sDfRgbPrq2ONkKABLDktEMEQMhwTMiwC/Yt7sNfQ7Rq5pvS9KeCLOQ8fQ7V3dTm
DQ9QaIx/tfCDFtpV2aiglmX+5DqLWk4eRQEigbVCzTNZ/VfEt4dp+q/Knp4oI9Mh46YYjpl2SaIv
mgmf+AzNei2BdBhTmMeJ+O9/aXW6uAzoErvqU0Bb6gqEoYx1Bg2ZFR4flRm6ua7oRDJd8XgURdlD
JI2HZAAJKBxBTkKM3TXWYnYOObvYEWEXXCBiDtAKdR1lKI5H6w+hYBFll/tBVPkKg/V5ZPSV4m8l
tS6x9qyoUhNDH97audK4ZGxYpOm2s/HvDas+L7HSYyFGVmBOIH+jcNcSHElEvHG2mBFKGZ6TzD6P
2XChKS7lvTb6YwssJylWFUKYufya75zPtdRvwp8JNefQ/Fc0VwN3uWZtsbfNN+yf8/Q3qFmxWr8T
m9U5W20Eein9PPGkm6jTNs5C4mTIC0HfxZTtjhxLPrrcVVtnnpGkZwcTKBvriiugYL6bMN/NFyeJ
sV1CMC3UCRa2taI+6KZzJCdZQ5SYdvYmRoLlq+++f8RNfUbTDgGj4sHLsiJkuYHSIJcTFQFGeF+/
xUpwh21/z3O3zYedw6+2/Adxb50DsFKIWbTtc8oW3mQ7nzFH+2qC5lrjwXwuQOkxPtr9OoL7aSX8
jWz1FfWvXrWZ1fXwc9d89ArFANXz6OFPWtmviZlXvY6HymswiifoZ8g9ZWZKWF3MlJxVE2PEtWCq
Ufl7VqWpcQx2eeywa6hOO1QylnAdxvgJINaWVBB+ZpiKtW7cJO1kcHawtbfGnhsYyLnN5CJ6MEp5
st3NCahJbubEZLPTPX1ir6QbGCj/JJV/cez4GpdIhbyMpLBlDFd0h8AJgf04x9EAIJKStkbUGr6Y
vCOsi1oBJlPA0iUEG7B5hNLaT6B861Ddd3AlbdpLSXsZJ0iQ53A3wv9l+Wt137K9BPVniP5Ihzrc
87WR3HQR6wHASVlKewWjmqCA3NTOms9zV7q1alHXEI/czif72+i2pQamsfu3kLN6+DqR9iTMAjBk
y74o4kccGriU0TuAX16K6Y8caNQqgLjj8TBJn2H9OlOAwpFKnd+FUt+yeFfVGgKjqwmm0zIwYRpn
+bCWR6guF1P+rs0Osrk5bgNVB1ZySiSfoi8z5LXS0gFqGFZ/+VyevVZuR2uLDHvEKzJmh0ZViB27
+M3vDpdCsek5CY9KfJ7IO+Wb8SfUm4pau6r6Xa78EjAaZM7tj2SAong3UELBlIg0djvdtCeo6WCH
9sHOu2NLcFOGesMiM2bChgkOU1kgRiR80ifFt8zu7hLdo+yAocSI4VFFxl58aRVUryRYxiLegQgP
RIWLuzizqDWI5ZuJ5QuV8mE5bDVIS1aa9qZG6XW2zbNf9wj04hEniU+8bGe6RvM26QTW/um77Fdl
Rh9Wb705VvoCptl+VeOwTN9dWj2XZKJNF4iNqi5bNga2jYo8+lqrx4xM1TBuCOzhiR6zOm0QLVMy
XzM5vBqBKGvU3L7Pn1pQPdixN/CUP0KTtrp1RYrU7PfsX8hZ3E7s4oKLWUviUKJzOoIckmg+crHO
A6rcAQqSgRgXqKh/Ekl8LqNnQZjWfEphvp3yuOaMiHdjOaFFtXZtwU3Z9HszYOlEKByCcbtRoPfM
tJD4xUtydJHn0wxR92e7DIwVCw2KlQXtvp71/L0iiiTeTdEj6fBFK1wxi7MQPUmirxqLh/sPqqvU
FqvO4x3Q2t1y6ljM01ATJWruDtOpL3/6wWACgmVHQ51KQKZuvKd6fFB0WoClE7bBt6bXY3N1pt/l
sWaoS9YvUPtNRgCgkZDcQQ6TrPjG+Md0xH2mvhOr1qbWTbFhTYihKBQKsyBUg6aG2ISsNtfWDMEj
c/YxEU12venG+JUP+bOgpCRbdglEuoFFXyuRxGNFxUZT3eXL1KDfWQ3Y8NDf0bPSzx3anWqgNNQn
lwcObrcObnDgdU7lGfDB4jDaWhU1lQECLqsgtfDzgAVm6byzCNlTVYwZGY9U6m7ecHyPg3WHFIgA
LGKmNt660L5ATjCuZfMpAmcTiUcOsyc7+2p0HkMTz2RP6Rh7AbV7VgMho6UbMrnWkGSr7sgAiHEO
LkOLy3MFimNiisiglmQvHVqmdhtweAGvCBpcIuIVh28s8cAW4SOGwLJd2uMER56FLGDkSex/Jmxc
eF6iX1kHyLZpo7IfR8vuaciEv3zhuIZAJj0093K1capf9aKnhpMEKYAOFS8vdhxZxWfRNpdUx9pV
oqABmVlPW2OplJB2ZAsab2e1tRfwcM7k3SSxdvwMdD5XRHyJhQyNGBEIJbaOp+S5GFlOBvKAVxhv
xu41dpzF2MB1rF4b7lHz0kF+5tiyCRW3+3w7APWiIdR8OOyQrFFpxnQKaEbDryY5k62CJsnV7J8R
XImd7dFAs1OjDaYBQBuFYTmcobuQ7J2twp2yddDooLtUQmyEu5T3L0FkYWg33Tk5nHcRDwPzxdOu
/GRGzIg8guPL6mKBoehUFmr59AssMyI9pviH0bcB+3YZ/XUMqdGIsJWuCckDmZ5aCHNWNmgn9C/W
H6gFMhz39Qi327+l9d7XsCTfdYHfDDBKDf1Vd0MvxysQYJxQqEZYjZVZDCzp7wLNoJ5tUXXodcVC
UCFh4kHsaUD0JBuN6pYp4t7AIjdRm+LBa6uDsakha/znf8+gmEt7G0f1wZjH04xTuBH9cUrlXiVa
omFhnLQgTztWtAj4aIA6+0GkYKwTCSimLWYp8Mt5e7XpQm3272mznRmvpY3jhuzp42VAPVELiJwD
Rrt2QLnHCeYPM1PrvRDsgWnB0j8R4ih7SE8KlInM3wWZ3A/2ZZb/ZnYWimzdFLsdHi5t0E4TwhvG
9iHWCIu6UWrf/oT4OhpP9fgRx29Z5qxrp0fMvQ01vgfbpWqAfCcuLdCSZoGt0h6FqTwLE6d+v/bv
AZdqzzXJ6jr/Rq2FRwoqlJ8NpO25mf3S6/yoIdpyXhVcErwFh0L5hSQh3xtMP7gd/e5f7v8wosAc
Ea50RMvgNRFEw9s+9FhzgUEmZEST/76vrFffvcJdleRr9VFghG4I1em5s+t02gAB3nTMITW0QRru
TOqm5pgSsFVjCwDUMGNtsKudikC7+kiRhpO+BQsOQxGwQCBJMvkbWh7seqj22f5dZCvnhZ4EKvcx
AiM+8rlM7OqDcvSGhiwYuLcYIUY+EZq//E2Owq3YPIVVCl+Nsvc+lSBu1hUaBBZmAyQtUhEm+yMC
kI8TlFbfMmJXqBht+epX7qacNUbEnoNVo+Su6836hoEAVy1dFRvAdQz1T0nKa9O9q8tKA5tT3yuu
nrrsJ3MZHfuUVq/Glsth880pvJvZ14z2FeoCy2RJUOWcs46UXGnlvSvXo6IfSAto5Hh4Bzoz0OFz
wzXIV0zcw0zVcPrT9dQtBjj0v/AZFfvHEeOJ12WQIBkzuUWlDj1LO6ct0yn1MpkVrtBoXxevRv6h
Wth+++Wz4oavTlZzHYL2PKS5F3dnPF7YH9fWq2raY9D1B9MpVikyP52WiKAs5l4FMlknwuJV0Gca
II8ycWe/B82G97YlepFRWgdVbs34ZEENmSUq6bnbDeLVW4TLwTgJSsRUYqHWGK4fP8uC1GGxSX7a
r662OGT9PwlMFgNEdTmeS7O/slBX+lOOWaXJ/iGj6N6w3pbZtRshaYdvqrBvgDHx0fkMYIHEqlFz
nqY1zli2DzUUCJy9oE6JqGJ1hv+Y821EDMr5GggEj/ThXt9QjTdwtbRd1G2BwxPbdofjI5t+JS4J
F1HFfjTn9/Exuyj/dkuqIzi3GLBSIX7Hk+lKHYgtd5nmmDiOneIzYSJj0mQjKUi7e8G/lV8O68P2
O/8qUvO8ADQmCQGgeLHM7tgOBR5sLQ5kywS75KkadU8B1gk8DDWp3e9wETr70GutHUhRRXii5bKl
oIw7fTtBhguDbqPgztHWcGX284SqWzDyYYgSmPhrmk2g3CZWD8h6VahQPvMb/vgChmJ5rCGKt3ej
QFJKoceogMM6+OEnr9HhCSQuEboaMBX6wPo5qo9jkZ8wLMtnQNaizXy6OJf1eFZt/8K1rESefj5R
PK91Zgu1fA+alEUmwCV3NlmGnTPjFObaWk2Xb6z4jLqTe+ixztzXv4xo3KehchAW456o38bhw+av
s2VrOB1r+w2CUInIHVt1u0RAQgz+k3FR6CJislyefKdZd/HdolFs5HRkGLdAavIjxhKZn7XvAmuF
qSF+itwwcO01d7pOhl/WBV7QvQMe//B7ixh2BYb5eozgE2oDFlO8qRqvZ26e3Wg95ihaF+A9ZPdL
z8QHsNe6YLAUrmWg7Iz+5bBNHjJl69OZKNZ0YVGM9ZQJJnZYYIP9uDNYSsm+WYMaMtmlaK6SPVh5
tVc5pVenO6c+vpH8z1y8BaQVDNN/m0xORJ9ALmWZKepsrPZzyEU7EDZOGlGK70zWLpodHJoF4gew
ehiZRqJ0RxuVSEtUwHTELX9EFIWL2S3hhg0s92cN4pVuu5FeriP58kGUhYu/DtjFDrfqsDADreci
c+GkFM4ND++q0+SpE+mp40/pvyjY9DA7zAqbYW4uEh0p98W8NetiN8H6M5Vmb38qxcv8XM6KZJxO
lT17Yeyx2MIf6rZLtJZB4BYKM3QyKQUh2djDU7cuKGYy/hAi6K5td5DYl20sNv33KjqYxuwNi3Zq
paAes4dPBWBoddDGS89fE3cEBBmwKaxeqbE2OzoMwuPb8C0tXqDndIb4ZwRTrfTGq1XcJ+fEnTiz
+0y5ZErelcFy3NQ5m9XfQawnKXcTU19H5T09qoxuK30L8shFxBPSWhSZa1vsByZwVceufgh4WWhg
wLSJS13aoEGQKcb7tP+YrGwb+/NajZ/crtwVIjo00cccYqfRGKErn3kbbngbG3Gv8kvkoBAGEcFZ
OKIDjxlNB3XEahrALJDE9354ok+qAN/70XCZEeThW6opmLvshAofIFWMiRGjygN189ymV7VFofGR
cW22EOYIJLRTjFxaQ1FH5ET85GMP3tSacMDaOlKYRn8zRtwOZMIeMuG0QLZw3Ornjo/XnM5D+8f/
V3Cy8ghfU4WtoNJ0lEMGFgZesAKwKvmx2zdYQugB2VBUXbZLNFLbsm+yafdJTK4Cgk1iSrTgwSNv
DN9MHn4dL10jI0D9JpPQBKOowc+tj1X3pxxOPkXUL5ump5rqbYOrNGrYbAsfTwMaE2UFGM438E+X
AUhfVjzEVUyMAX78PPY0HPADQxI6VZjHCKJWjvGwkgjuu/HWm4/CDI5xYxzw3hLqiSD+AS8DolS6
RkAzXnM4YcyDAtRfE8hHM/npMxbF6YoNIFIARkIJZ3+FlpM0W3Z4/UbwLA3ZYZXiR5r6+sTjEx4F
y7EBiM+YTAvUTVE2JYMtcjiBlLUgbRegnhX9tcITDrcVyiw7YY4Wgkjmgyio0AftU6Pa0pbRJcMO
wrhJPNF3Ti/2bYWLtL1ZWn8HPWGgxPAZiWLLb3GCTPTWRXidkcksN/RDFTxH+cb/5pIhERVA9Foq
uQgu2ET9MwHlNNLfSINAil/9em0y/AJDJSUaIugC3PHIHTA1zHsTaEuJUA/feRypjAI/SL1AeoUB
uhto2Cx3yGmjIQEZOSAtgy6rwD2juzaTPfTVDC93PROq3gGjTJWHzoiCR3lFaDsUsUjM1gouAPmm
6bg5/W+SpVaJDp+Is/X/sWSC/icr/Xus9QSHny2+Tol/CPd69eHgGjCHfFuHiCEyvB+EmoT8cz7R
m2AdIEbJSc3LJlcR2JXnAYuIqp2pklT9U9dQp2Abi90ahrYpCe8DSLfqECmO/d2e+NCJ2h2/bFfD
+LOkIRyQeRUfJkKvGcI7hAs2rCvf+q3GqOqY6PfRV0uyp49ZJycMmOYCqa/j1Cj+Bre237PiiCFh
F1KyYdBMUFjD4GmHIweRbf7O4twzG1YqL6mYsBTXrMK6wVMfggmeZPOKI4ltLuy0BfxWo63h4xeD
ZxuR26HHYd0pNei7jhvkl1KlTquPCfF7N6Yw7dxsqGAJwmPe8HdgU84sUR28RX1JdDaENOk8hkX9
bDqbHrSpE17U0lyVDDHhznSkJmYrKDWMDecieCiE91jA64cQaj3Kvhw5M1JcWhkmINPGQRY6gbka
pvOyA8cWizxhB4VuSVvD1oQ7lGsz7xAGHg38gcj9rImuU/WbU1nqR/wYZfm74HMl/W2gobZ8Z+sj
F9KJUSKXeFvMoGegwynfJoPbSdvPBA4BdJgEh1BOKG4CA4cHLZi3NGT6AhexmdL9oFHpot6ihWl1
XIDICvloA00yG5tc1F3KN1FTzIK6XUGEtbPYd2AGDv03CtUsMt0kJReIwhNCLJ89b/d46tqfhv/B
n8ML72C3bR4VkmyHNICQBWgSTMgFCo6ib+O3RSJs3bB5lOBF9L1io4eM2CoQEDYj6J4tb8qcU+LY
RzxZh5DL8aXxaQ+SMT4zg+5dW1ICwJvbSLM0YAzcA7MdQzs3VvplxCmfolIr9E+le1Un7Waz+1xQ
XxrvrxK9l9oHsuVL3gnmG/0ftezJ8iKer2FezuIRVZbKsHlyyndmGbkTu5UEoYl7u2Xri2XNzldi
pC7ErFmU7iT/8Nw5LHfb0P4YHE7R6EGUglCu74ZZI+Upe6BJNRrYi2Vwq0W4b7j5ZNwdYFJgX/pV
RFftZnArDbwjhvq0jYr3lJGNdctU9bScFlY4e6gaWJOvSryDdKtZUq0YF20L6ZBghQxKWbQwgoki
UwIU1dy+eWC4JrPzHO94KcmXjOUp0INtFV19m4mSRoZU7Q/XaLJfcQDOo0up0nxA/69u8F3o6KhT
dAKQcv2fY7DbaTdT92NS0GmUeplgeuTfbb5gGEy7SNRMHB9L81rwBlgrETrHpEHbGzCZ53GRUJjW
5jZJfyVCeTQcmhPbVzu+x5anc9DWvatRNGIMOYolL6G3jgWnWVihGUvtu9RbXAoYaSMWTTMxZZJl
sAx6GIUq48OE+bnPMWPcjFYhWplzuYgWca61KtBKAdBdhxrK1sRnNaSXnwYnsBHBxnDUQ9ywgVzE
VN34Kjj2e6Y2/XutfGvK92C/iIgh4wdUkqDPIu4q6WlXOJgJQ+w07UwLsZX4uESfPUpdIddOv4dv
BT8P1J7z7BNAjVsZJsu2gf5FO6t9mPw0qcD3JZl8Nl7VMbfXLyAQTrbSnDJrZv/OHMRjnPEVqqQR
8T7ObRXvWzqHZ0Xch28xKglJtOS49U2ZIq6iZCcqKcWyBOJJX91q+lHBlhIgL7bcgoliF8MPYKA4
NKGrfAqOcayUgjkMegBiR9r/oMDJzi4A9aO9MCn3sGzpq11n4LH7kWCw2bWty+amsumTreGuvurC
PvUxttmGCZQhbvG7l83jCuwC+r9Cf1LIMimYEKa1xsVcRRVYIeznQ8X6FbZBBT4PGVpuWe5YyZ2z
AJ5X+q/UXNKjX6kDOgKEj+NPr5k/lLzFvXj6LcJy5xLilsvwepKiENKDTsjrIrpWi6pVgxXchxcl
q669PdwGn/ByQm2nYBgIzmiYO4+HIscipToHQcFkAhZSNAojYgChW1HlOIfqoI/GS6vDl8Jqm90L
0kC0S9OlBh5kGPNZl2gz6afJq84TZO5cpkZyBvp2mQAYy2pXF9POLi2sbxSKdslSfYCY9UttubgN
sZ8QBn+1g012rXE2S3E2fEYVdn4Gf8q6ofJM7v3lFtRusWkjnYTvu6QLfYSkgnH8UB5Z6aPaL5qe
ZtFmIOGt6dDQ9IR00Va7UhR5qEfzWCkBFzCBeSlgEipingyjvjEaBgNs1yAj7LIP3wVj4oUZnSUu
9UXjST1LIQ1q9X/SCAsz7mTpDj4XJasnFXmXrIBE1DXe3UPjNzdByPx8FkegdxVAzlgNrjOUkAQT
8KbMr8F70eKpK3Cwk1xodgfraY0a5Lz8ZGOsVdlEYrxfxt05jg50diqaJvDmNfFr5hrr68bikhzN
vxaT7RJv+MYHYt6hV0+6V62+o3TsGvCcDXOFd5CZpQpV0qboJpsKX1FRUGvXvFZ1L+2dgX0w6zAG
6z/+IN7KMnibNlGBGTrQr3kpLpDl+nI+RobH16TQmi8dzx77X0LzlM0syrLvga5ShMWWya0Paolg
3xA3ocNEbYAf4ziu8q8eI0gJmxlRI0NeusUzG6sGRCzka6Zi3F6gZ9Tp9j+7tLNC0RQcMBL9Q2Z7
sKPOzd0On029VknOsje94FFohTAGq1Pad15CIks+nqtRnEu/vqSfnXyE9M/GRk9gwuFDb/m5tVMj
NkEQn6un0/ko/jhL2rUAqdce1QTcsJof/PDxP8I2gmjWW4YsxM1b3Qa3xUZkMBP5rSLaF6gK1THz
0PZ0GPtzZTjRhKHyxAjTEmRePrgoARYPwyYKp8cEU1uZd5KuhogtGTyR8SLNjrKGwRQuUHaNuiKh
biGwcBIv9BOvQ75C6CHmaIOteV/+DjGFdTiAu/kv8CKIN8pDk/G9OCECIK/HBlDfQ/3gE/H7TwsJ
XoQUIGA0ZTS3QraPylXZSZVHW6anVCn2+nz2YTDP8ad5hwzB4kQcxy1gUjI1L7OGH3UR4sjqZA5I
P1bONSPHrSrwhvdEpK05J8WpRi9VEE3M1NJXzT0tsPmGuEDKccP8KWeWqKdweOFHODjw0yA9DpVy
TDnBN/3vlNUZhQZVu7nK0+6l5SflD7a2s76yovBWZuFjnOxnkYm3gu3eZFz/j7Tz2o7cyrLtr2jo
WaiGNz26+yGAcAyaoDcvGCSTCe89vv5OpKqkIBiXUX3vg0ZJxUweHODYvfeaKyoUxB/AVCx3X4ec
+fCAzuonF0wGYSMd4rVg3OLQU3B1JiJjUBzUDjbDS4FxpCcXESuxhKw9js6M+rUNtZ2GAo7N1bUQ
uZqEH+Fnyz8H6SdYqHUJnLXrzh8Dob7Qu50kPaegSLgpdWjRegIB40by8YutAkLNJoHjS1w2UryE
VPPKAq3jS89utPL18ZJKIQj/OUX43cq89XHdMyViJx581mch3LQIgCsZRgqYL4g4hnctMTAMi0N2
H94IuCb94JVwBW3ilF1CWhcuq5dfbzLvVW38c0V61hP51qewGm4mRJNNixOLufgjLsIGD4EwozzH
xk4euG62hne/HiqQGo+6dqkJ924H09rMl4Lw5uIczQdFutWlPvawvJFoyrtQP66v+VoRbo8SXGne
TJFqiz/wuY8Mo8xI8HC/9GDHo52i9lPiehPr+5oZ5w5ntUpJrgys9jXtf+b1de2nTnPpGwqgjdop
lb04/giXcgRvmUq1+h48t5LjG7ISy2htDMV6ow+kLyXq8cAiySgxS+x9ln90wxhhJeaXFATbXN+5
hFmXNSEFwgAP7bD9I9eTviCMUDNjORuR+4z5R8QW1d0uMtRfXVeQAqcyjruxVVCEpTkC0hNZTe0/
/IzyLqti94wgeHqie5a55VkWtBsuoYYO/AilkWFw/hyTG7Ls8nVItJX7naZ6D1QMUP2y8JZjrO80
Q97l4VUQEh/UiXxnNxyTlQKkuvpiuOkezi6k0b4WsY+gRlaJyq3VIUHfaSjpO4AtRGeSKSALPQD/
iuK2Ul+4kuObJPr5hIpcCVh/GMg2msQlRRYrTF8i8gwTaGWuY5kFaVkETgoZxW0BPZp4Vl7CDWfl
cO0yvJBwDMmEa8a9FcR7BSlKAl5kLFchiYaYwKIRqps8Xvzha27RFANuqFm3DR3OJPdBp9/VQ3Jn
8KRonx3vw/M35ojvGw6v/rPUACelgH8MSPUSr4aTF23KINykGhd1sphWUy7C5hagbRNx8qjuDf0n
uA8qfbxVsCOeA8LMEab6ew8/xjOu/h8yIXHdFc+FET+J/NwqA4qA0Afy8nPKDUS0a8Q57aHrnYJi
h5IDmsEAMLGD4c4VrEL03AxsBUe8tolWVVXYv//2H//zX+/9f3of2Z4Ivpelv6VNss+CtK7++3dZ
FH//Lf/z/9/++O/fNWxaLFEXJVVWZUNRRUvj5++vN0Hq8celPwpkapZacwdxycr45xaFQ2TBz8bb
AARAQKawfqduhII/j+WSOvokMc/EcdhlTXJu6vr5FEPCirXfCaj1FVgkOUMKXq7Na1tLAmGmcLhv
Re64GhXZlA774pUiZQR64OZmtvWUXaI22RPHXo8x4Jj8p17WG2JeYHNtRTDPq0rGRaE56ws01lO9
NsTYFFMKoHeItYuIO43vk2GqVkbDpbbjd3AA0iOAst60iz1bFjm4hARMsbbMbh0sg6Vh+mtmxtrS
y3UktuviYlzohUU9c3TZ1+ayFwTWBnyRkTtCOHORFlL+g5JDpDxYWEb3FSVGPVVQepEh7jM21AV2
nYH+vlsRufVWkDhQ8zs5IEk3R8MWVk5MHM7C/DHTLkeKJjMOTHIiXOtpfkvxGrUoNgf2kpi0VxYO
ZhQriTWYlJRDRV+UB+uRtZdynTOvoOyHVTeIYV6lI0ny/LaNOVyX8q1LZAXrUEPeGK0EsqLbmFYJ
bCbGDgK1N9UWITi+aq3Ja7iX2F/hmIeHV4Idcy8STLW0pZ/sOLAQcUNERzkmMKNM34Z1i3fTlMpQ
dr4yLCOB5AsZH0O0sE3hW0T2beCkSbfPxJtQm8C55r4QtH236TZsbkBOiT1hPg+/0jMA1jrGFqax
s8NEeVWV8Ho/NgRvdYr3gyo6y1KqkqHOcnUvCFoYKBHJVZipfxZpydbJQPtyE0dcG9+EuXbxa0r8
x6c5Uf2aI+9ZPqCo8OvZf/7PRcD1p8p+1v81/bW//tjnv/Q/V/lHeluXHx/1xWs+/5Of/iK//5/t
O6/166f/IPgQ1LBaP8rhhkRWXP9r9k5/8t/94W8fv37L3ZB//Pfv71mT1tNv84Is/f2fP5omu8nc
/2txmH79P392+Zrw11YfPz7K1/rjx2+3Nf9T/Zb9/O3Xe0g/quB1/ns+Xqua9UFX/iEqmmYqqqWL
lmKwenQfv36iGP9QiaaZsqIirCD1/vtvaVbWPn9J/IdoiWiHDIm/pZny779VWfPrJ/8QZV3WRFFU
Dd1UDEn//V9v459r2Z8f6v+2ttHGwdpmTg8kSYak6aZhmZasWp/XNi+uCWoCjrk2tIYoI4UfYjGS
C+X4QZ31ug0p+ikN/xygLhLGn7hssknh72WYHV68j1YRvGqaITkjheZwiJ57Ih1aGZNow/yBCiPA
bk2mbwwjxjmj3I1VhxUOVfpgqihAlsUrncAYTulosn/0LIl10ezcYeTUR5oTfGEiTgWX1JMV7kI1
JVBp+jar403bfyRDTA4KBj7lYlpCpUyyq1JKD4sW+0vh1kQAmlXxtVaV9+YAjiMtzdeiZEmMLKrF
ise05uFGMWRJAaulyeK12ZvEjs3hp4IaWJaVF00CKakbD754Z0n31LNRdIqQyKMAHRa7LKNHuyyt
jGKdS64XXAtazAT3eYtroUcGSkAQooElbBpgdiPmK+ltAetMKpRyoSN5kVyTy1RoQ65alBTyW9G+
Uj4qHLvb1GIFwiqlx4VFFwnealeD2l9oEnIPsbFrKnmoeFqo0nQbTBcRdgz5QI1Yd6MT7JbH26pX
72vPkuyMqjqjfajZXILAxHYMlKpF3TsXJ6oxqueQ6wdhDItUx5j0twYnBTNHWd3UAyIb4a3Vuist
AwyAYrNO3hSNxFxKrq03XMEOShXNlkaqbijI+K0z7NVxod2IWfZUJzeRce+HxV4JHlWZ8yP2kMRq
Iasa2Pj2FDz3VXmZc+c1DaK1YWzrxK6tHLNHwvyoRJY5adoBCaCnU9ZJ0BqWfgb6LfB3fjFxtTiD
NIRiqBhv/bUPQMSUKNjmF7XCewkES6BULyYTQQJiq5kPSvIwIivOBUjnKEnzDmjx+FrGnBm6UeJx
xvK5B+8Ov/4ihtF0sFYcOUhMU+nvY8SfU03FgUxRpzmtK8rnqRb0lEgWpK9xiHgUyZfqLfWaGdem
EMAHS7XIs/ehcaLV6XDyXavq51bVCLykKCvB9YBnWI493hjZQXH2fddYdb5vZX5Einqvq0P6Vtfq
qjVDYtVDshx8hPvqZdNlNjAp9tAeM/g7PX0ZS9fRIgbElHyTw43Imfn7JzrabVM0RV0FLsAi97nb
ltbDqo6k4Lqp3tzu2TPfQmP/fRPS9Oq+vNqDNlilD8+FLNsIdSQ5uEapZAIeWHaXys51OmUhvMhP
xPSWZF6azfetnurYbBTpggeSJeJ7cjaLAcqInLiMu+/bkKZfMu+Zocmyyg7DkVedNVKOZUN0H2ch
7tzO6HDJwBHVsWxjDbqKG5nTLE60aJ5ocTZMh2iIx4pM77UZEinl/OUV0wqHVmmkWaJETaIty8Cy
g25Yypg6mOR9wGFcTsp0bAAelN5FQ1QsMrjfJ57t2Hc+fBuzwY3hQaHU5RheI/RcksRY6Z6t7Ch5
viU7saqaRX5hXp5o89hnPmxzmnAHdw4BSo3RurRJhr7gCtDdUKhE9TQaFMwmTJv8xCrMbPPEaiF9
vuv8uUgdtmt8bleLPdkSpnb7lX7WrIH4ruAgL+q1sf2+h6de6jQgDjoY5EZi4CUQUnsPxKK9a4Tr
7xs4uiYddmV2tKlIXpq+QQvFEuTZIn023gjnbDW+WXjNOLZT2zac7xudXs83E0ebXu9Br+JQy029
7sNrf+K5EvTtksA2o/Qi8zejlJ9oTZpWmO+am61yYdTpQ2bRHN4LsKmX3hmIcYxlFgogrgDB/ve9
O7aDHbxRbbbgFaUhyrn0qzkuKitItit1hc/S+vtmTox9bbb6dGoxyoVLM14AuS38EeqIELX41JJz
/Ftx8lUVTZIY+p+/VeuZhejKIjm6bY6Z1S3Vz5vs2ifWave2vAI89SQ9YDGwOjVIpOMd/KvlX5Pw
YJSotSbqRkvL8lpapXvpTmsX2k64EWx1IaLnW4SxIzy7y//1a5VFXeKuIcoyB5DZYPHqTu8tQQ8o
xqa0BBZlAPrcbPITX+9Y72TRILChmZZkquKsnRzX6FIV8/C6s7uf0oqCILFfUN9LooNcA1djgvbv
A+Xm/w+HkE8Nz4YnrBNz6DV8jEdu5pw7ZIUKTJ1CIrUliDS+R95ITaWCGopS1DYl+4K1e9wTMuur
DevPUFWnxtiRVe7TI82GsjiobqcGvAvvgTdRLVJnnOiXZOJtc1HtoZS9nRxdR7bST21Oz3QwukJf
b1Gg8hrQ8a/VnrjmWWYLNsGfe4RUS1dbZiuKkpEBUSP0eLL5qUuzNQn2jEyczDANoBizLqdamENa
5ig4NR/EMJOWiQ0f6hyHVm1hcoxwxFO75ZHjJ23CANUMXRJldT7ksH1BZjpwKII756kUlFlAF8jl
gLiJM8qFCvdaBIQljk+pjPyi6B+EiVKF3M+PsCsPzr+favKXGc6F35J0DiAyAnecdD9/g0Exy3JQ
ZX0/kIWQoU7DS123NYKqHpFvHLs2SRluASnElXyVStFHTwpAqAE8TjK2BGJ2QwRaHoBuSRsSDJSI
S/YAkl4elF3g5VM6lMhULJw67Eyv6tPnm56cGOi0JFqKJk49Oxg9uTtoHpdvAv4O/mobIAD/3DPF
3al1/st2MmtqdsbBPqaUtUrV992YXIHOaqk8KrR+SukBoaHs9DYnWv/9l5G+rPqzRmdfJtWLMAh+
9c/4kesvdQ7aTmwAaF7H1eTsop6rIez7HnawjHuDUaPU1H7KuMxmOpo4MTuPw/7+xEN9Gb+6KjJY
TKIwOtzMX8Pp4KWXUhlZhW8q+zwP7i2P6HxnJFTDRx9pqCARBC0UjnifWj/7VttIUPmw6AN9xc2/
ySl+knwV/+w/o3yfgnyHge+vp4vZU82+j2Hi7SX2aLuwFH+kXm2F3nvXje2lAYN/pH6FYAxFiaTv
W2S+XCdISqenvte0aH8aj7oqEZZSZRHaCNUCs+VkcFUTwh6vRjK2HTYbRnSjqeUiyiE0iRTsAeUN
RnFXJ94yEALKjbpTT/BlLuu6hT5a5CIkqZo2n8t5FqapEtXd3m/Vler1BcBinF/bM4iWdkSKtU0E
D9ub8NyoSdLn46JpcMQgqV5DXPAj9dSp78sQnj3Q7Ojs5qIg633e7XFb3GiPxXWwi50WIcQCPZgz
OMD/s1W8lm+ICH8/UL9sZ7OWZ0em0vfD0HULXDm0p2akmEqPTrTw9VL9uQl1doLuYhGth/yvzhGr
WAp2gjfxekAOZYeLAEdOCn++75f0ZdWbtTrbQCTRDEdfpVXy+Jvhg7Fkc82yrQf/7NQKe2I4qdOA
P5jrqdI0fdDwDovk51g+5u1r3p2YuV+Xk08jdn59rwSptXKjognMGMxulQUvundew/Y48dpO9WV2
1BC5u5Ey47XBBlzqxEE55RXConHcBSxXf5fbdjy53H7f7NHuGQTBLQWbLGu+RXW1FPSQHRj/gBU0
LcUdcMqGmpwzuxNNHe3gQVOzJdDUPaMW05hxkbnQsybi648p5Ph9h6QvR7Zp+B00M9uUjMygSoTb
3H6KMIwOFY8cApjUvgMXgpKx4UmyGyTZ6tv/+ho+a3m2lqTtGI9JSwd7l4QVlfwy5scnund01Tjo
3WzV8KsxwFOX7yUQ2tW7J8RIp5bEadJ83iWmF6hZqqbossyY+zypdF+PghQwKUui8J6v3G3E/FV+
youcYNWp8fcrUvtda7Nh31ZDMqg6qbyWI0Gay8u86wk/90DbqYApJ/WgaTe5fKX54SoYvFUUJGed
pThUIztD95wm6hTytskLsXmB9sKsx7wRC4ouVHg9AzBXK3tIGrjEab9ScbYDaz1A5jeusmhCGqOa
gDd7YhAeXQMP3uE0Fw4WpqH+17aCQ7pT3zXrekPZr5PfyJtTJ78jR4vP32s2rwpDNKJQy6aFozNt
oKbX0913ctSwS3vYnbqUHJ/Gfw+P2fxKBbX2UVZ1+6SWba+hyCFCvR6c3JlPDcPZbCqzTs9GkbU9
3gYbU134K9PBqWVFwQql0yfjMV+v2r9m79/9ms2srtVqBVvpbm9RWG8XN9V19tLvlBvEIkq88Oz+
InDgzknPJ4bKiX5OWdPDoRKPQ1y4LrjAakkBWbAZN+2CyBPSITvEONc9sQof357/HppTpvSwPdXC
tTMx+X7xtt42Fxy7bFjAy/oCVdWptk71bfr5wTSIW23MZYW2WqiaxNQAmxEP8hFt2JHjnY58n5h2
5mzpMjG519WG9lSCQZCuNvqWGnA73JwOrH2N7n4eL+Zs4cLipTMDVOV7U5cfpgpAVhU5f8sUi3pm
PF5FbH0FIKVptfp+xBzfAv4aqOZsbUkKTIxM7sF7QcHsOcnOTetEC8cPjgdjZLakNAIhqf7XGCGe
fCah0lj2GywLtiNOIDbZx/5CcMzl9/36mimZvdHZyuL6qUoxIG+0+JlcJstEXnmUPOpPzR6d8KOx
l/YnGjx6+D/o5myJUXSlrPqMnY7o2jLeTz5KdmHjg7aJK8Is2FX5S3jOFF6vTk2NY01rGC8qCmEN
S/51tT6YGbkZyE3e1O0+8ntHz9FMoh1MesrZLTpL1Pn7rurHZoZGc5puSYZKk59nYpO0EnfmvtuP
FAAjOJWxi1SilDJQrlvVkytn2wA1btdzxuQGlmBYZF12tbpVcbBM3PxMJ0TSdvKqwLrC16+VZJWX
SMC5timJZ5uy59TI4pTxLeoQorlPPTZI+ljtgkojG6ufdUYbO6F51+IJMGIXpEkktX+2RJBCwXc8
SCPCQ6HcygbxRO+9wL27Bsvh9ZR3R+9i8N5Sjt8Kom21aO6b29glHxArgJf0BTxfZBndleGeem3H
9jouqYYlE4Hin9mIJI2WlHlutHuFKnms7Hqyr0F4/f23OdqIquo6GUL42/NctlhpfuM3YruvAFeI
7jAxxhRUAt+3cnR2UX/3VzOz9Srpq9ooSpppziCZbNsrvFQdyiPGNR5M1LYulFPT69jqf9jibKHy
4zqBHkuLnU0gagP54Gw6BvmX5RlCplNHrqOtYdyA3JN4+ZcstV4HTY+jGPsogXLVzq+mBE7jYNXS
rkHwn9rapm15fm4lGvlXc9PjHExgK9JdD04dkYytu55Oyd7WWsNTsk9t2PKx9f6wpdmmVsi6D1eH
lqpl78jL4sLF3ZBynEW3ljb+LQi2i+iO2jXcJxaoh22R01EGzxeikvP9GDr6JMTVCMYS+SNK/LnP
alEklSUDTBZC7gLUN4X6qejz0df6dxPzdM4QWXXqViWONOJzV2Dqq+Hp5G4Ez3BC0XNSMQLkXlxS
Rnhqfhy7N06lW//s3K9z08EH5Vt6wpBkTMNlfFfEG/QMxQNgq6W/wqvGQTBjt5iWO5Cv5c3Jve/o
fmAQ4KYijYoWY7bS+M0Qi2FVtXv9Al7hTbkf7pOIM2++Ed+LcxAyy/qFksd76+77T3p08bF0Gf2k
qk/D+fMnLUzXwlmBfaEdfSfvPloNpTpky+9bmQbGfLLoEtFYTA6pRf21Ox28W7OUstSP26leE8fl
NLdFOKZBKNv5iArWe4j1+t2rdt83evRET89kTZdZVY35nmeWFXzyViISQPgdleMqXGFyajJNxFVt
h2fxi+AUj983Op2MvvT07zaVaXwf9DR2LRcCAO/Tlyx2MIDmA2YYyHIr4/n7lo5NRoLKJoNG1KmE
mo2YIe1r2SxU7mHA0ahQb/PX7xuwfs3neWeYD6qOjSHlP/OdyWriQEhHqd3HSu9EBgmeDl1piaYj
KLFDT5ptodzk5ksUVvu4kLd6yJgtqKgA+70Z0V7WIbkh4VYXzxsAg6KcveUAZy3soBvIfQiQmlVG
zYc0Wfx5iInCSlyC00aPXGLoAFu2foGWg6/Ea03qMYnQhnBHGvHG6klnd+a4Tfw7JbptBAqqczzX
svNKvg3bt77GXakHFBgS6Yx2fawvVaAbpZzbXtjvhfZSkuPHwkCW25mLvEjsbPTRPsLhi7EVCeBp
uOa2g4ZfAP+YHlVDcOY2i0bAsRSFQQnXDZ5OhBemtKitD5jMqMyxxzS8nxLBh6ih9BszEMF4yfGB
CcThTpX9G298lkYeQiSyHSM4yHtoUT0Rvuyq7h+80l14kbLNS3NJ3RuwQutJSsSlS36gVCFkxc9C
q2z8wH0xKBTvDWEd+hmyURHnX+hRUbI1IsD+EvSBSFqZcneWJZYzpsKd4FN6MvhnHqzmRAwor5cX
sVhcdEiie1TSmY7iwZSSbTCE9x6apMy9lwZqowt3xey16xq7BlfApgFKS3EbBgqEP+wJB5yFQsht
SgPXiKC5aiwFN32q2+y2gf4nJrLTpXA7S+oYEXfmgbhqYf9VvDUTq4QUz6DwCbOEummeM6AaiGog
CuD/qq6ranJWhQsb7+uydzQIIFVXrAqtvoiUCEgdGCjP3VQhNZrBS87ZMFXyRd+F21p8o/JmNejQ
9SjHHEJtPRUElvJ7o+EGYO4Kjq1mDOZbEDcGVDAFd4wWDwh00HUe3SekynLleayDG1kvsZKCeKcB
KbFARrUY5CS6rYPMMYwLk4r4IS4B3He2lQgXZnbfRzdeg82MRpEez+N7NaYjEo6LceAUeEgZCkL/
vvzwNG7D5VNVPUjBlR5zjm5hwUXdsqoaW/CVPcBcijp7mNf9fVhiT1a/FrhmQgG0M0XfiWrx3GNo
2obFqwJ/rwxRLO794gyFBSD5cy3VbquqW5gxY57ifQ+mL6f+jZrLjtteF36+aovRUbL2SkoFipKN
hSamT0nwANruIWrxBG7JIQKNyfXqoUrEEsG6/sOX4QGQmgrQ/fXCD61KbgtJ+ihjyL5qxXjqtlSI
LsxpTDXCxnOReyKW6Vr+id/cMMC9Cm5YDE5kJakfQ24sTXgWop6ADMsvKHHlKeU7t/XWUQEQu9VK
HIQpTm2FczcAEGKWwLJACEELvRYTzuMQpqCq9MHkm0TGWs4ftQLV8cT5xZaoQvcncK+S02apq8a6
kS4ryqSF0jqzSAMHIOnq1nRKEFxomK7rlAF1JbvCtZ8PFNi++j4YFAO94E6pO6YSni/Ys4jajYJ2
g5ydhBPQgs9huC4Ek0uVerayFxa9Eq4b+bJurhi7jGbRMYL0yhWXIIKhIr147WrYVQ5CvCR3fCzI
MU8hEYg3On6pMJAJAKULWXQUfqAiNWy2OstW/tjW5Co1lxpdlHO4mqeuvLYMxIxq8xgjrcCPubyv
gS715qoG0RdIACzWvnldRi5XFyzFXtXgTU0f0vgV/TsmNO9xj+MSlD3YFMPQ2Ib02lj3BiUeJdGL
Di29fBWI6E4suLEAAxtIDWbVg8PWNypUysA6k/SLPk3sSkM3n8S2GoJEbzcjtdZRFa7AQjjN8Kj6
uPoJlxI6G49vqrkB3ma3Qs4FW1GWTSTAumwWKiwIHVsz+QF9UJ/tU/fJCjWEC0BgcdM0JbR6ibAc
h3bdIYgX7gxwzzrWjlIDaJaJmsJdrkUChUJ8Sdx0myTqTRGTeg/vNPcVf5lVw46sqRSNEJz3wm3Q
rv3yNoof8u4d95+fowq0vrzHhWCnqME2s16HGugHFAbdq+yA6k0pt/BB5a4GTG0UKRwXrwPhRwL1
Rhjfu4RiIEgf8m1cnokQAYzkrumr+xLnHkWEB6hkvN/CMWHPypm0FoWHqHhxG1TGOv71uYJABQGR
9uLifgE43LM2kcd6GEvXKTwdwc+W7NdsmdTiqcYLJzqcVZ419JZjUy8KAuay0dwGIltQr1wVEjQi
Db8tGUNoRNCe5zLMUdTk/carwPNE4Y9BVreGetYkRB1d2WFjc/zW2zYNa0e9EwrzrI1gXsZP3njb
UEefF2wZgHBM615IIWdhrGaI8WVXAjDwd7Gxy6Q3X9yk/Z0E4nzEBlgZjJUlXoCwYO8pVnJ+5vt3
cjFCxb4YsD8M0DMh17Gqs069CgHNKdFb393kGLuOjNHRRY9nXWceQX+ODlVu2QkWw2NLZaAIyvHG
x39BTG0pu1FNDzRc5owVIEBXvbZCwMH8e+E2eED1NsiaMQF+3mYrbLuUiolTIw0XNi0LU+0p14S2
gc9C4q6ZNdpbrL6ZrgcA7xpkQQuwB4GP0xqXViaArVSdOBuhxqEMDh4DkPrjaFKCPi485AWe9zKx
9Tp8CNumAlRUIbowgCJMluevoooG0bsuCx6uLJ5FFUdiUmKS/BCWA0TO98E0lkP8AhlexnvKFRjB
Tb6AmoWZJFs4XrGwet1yl6kqiK5hoWjxRQaDJ8MPIFbeYyLmanvhVxmggvNE9e8bkT48taq1acQK
1yh1CzUPSTTKAtYfo3rDkmRdNWAiyMpbjXHnBtl9EIIap1rBFQunMUb8x/p9KGPB0WJRWw775lF5
byQNfsRgR3Gy8hC/id0TXiDEQuHXMFwG+VqtvZ3YYUSpRg9GVO89XpGrIm7m4NILG8XqtyjekJuJ
m7F+r70MBai1imN4RlnhbRL9tR0wpza8FXcVu+nuDe9OxuenJ3pkutLGsJDLjR+igE/Ok1YO96Ya
OUU3YuPjQfnrQlSCwrU6TnKSAS94/7L3RzuihtWKNx7RfbMCiZyAHVNljCSgbbiasCYWthiNdtWN
j6N1bjY1HiAw+Hz4H/2lVCUbLU05QyE0kMFpmGw/1KKlyP4GXAX8poIBggO2UZ7l/ss44KWo4BDe
QWwt77wa+5W0o4w1XrfmWinNLc/f5/1C8an5LzS7A1AEvYWUgIeLMCGz7qUJcFAATGGEra0olV2W
rp0NH6b4Kgm3Yh2vDRkvP3WLCTWV2xdVzhNkqZ2FCev6pouv/OpmyEHKIRjNIKJyxCjGCw/6shE8
KmwUdUXKdMTLw+svO7VCfY8FKnDWtDvTujfTdNGw/FCw2s0NbwE+sEIFmJFCs96H7IeG+NhIz4vi
B9cGR3QfWflzz0XbHm30NLsU/GSlI5sQu27tYhRXwWxqqcE2xQHyGOuL/17A1/fbe3hbtiByLp2M
Asmo2i7WGaoQrsumAR0w6Y6LZeR5j7EGvUkEkyyf1aV8bWmxk04+HbmJkJeoqglAy+OaELtO2mcO
LNGdWuUXQ4WBXqHjrKCeZ15rt4boSKFw5rcgnui+paCzqt6QNCHi4hTLxcV71HFAdtEs+/AhTGsh
QN4g6hijso31t8QDVyVs+wRUisuxqOlXkxY7xrN5rImfx9yEDHnF2TMNTgXZjgUODKhN+nRR06R5
NiCsRx9bFa2DC6Tdk9Vch7AYLXC/XiPbIMlULzsPQJZ3UsHSjp2PFG9C8VJUz3OYvTo8bRQ/318c
j6YPDp9plj6QYglEk2IQV7f2UmueR8FFHnsADFHclpAlYsyTwqzF8AWzYSu7LHBQNrtxp/gnwknH
7siGwbKqiVOlrjkLWEUAfTH1Mbu9xCE4l57b5OFEV49FHQkPi5pqadQnzmMMnu/3utw3vP52x9d2
rF22xhNCOivORed01kk53h6tURZqieo8Ih20yaBEnUgRhTxsomzgUPJRwW7WuVQArRDGB6vBBV7L
HB+ntwHuRlu4O9TrOInfIeet6/KORf1H2Sjow6HhJIrtIQWr09IR2bVHz9uUgJiTivtOnjzrVboF
PowP6biTdWl54vUd+0AmkildplrPkL9EGKK4luKC7qgv0SWhfhZU0Ja2ezdVjY+vVWR3YDy+b1Q+
FmM8bHR6qIMYTWU1vtdlQ7fnYoO4+6HmIi4nZ4Px5hbDSvASxIdQLcCWJC31ZwCyFUxG8e+iyn0L
Sg3uWo1ZkEuwfm00d98/3VepBVmww6ebRc0rnOM8IxgZUeiFVCpWbGMn7Voypy3WP5KNWJrbF96W
J77FscjVYbuzSeuLbpo1Ge2WxV0iwpuDpaJHylmWnaow+dqSQbkulZnkonTzS1Yl70YhpLSZMHJ2
pVRYeiXLXK0hCusnvvSRHO3UEu0w9UWDf/v8pYOi7DRDI2AttgHSV45aBpa7QI89FiJ4XiMYNJEg
xonQ3PEO/t3s7FWGWUw0raLZMMePpTyvfECRZ2pWbr4fK1/XfrpHMdCvzJEqztUBhSqOZZLQjqZD
LlKFhdFWC9elVDvCogrnnu+bk76GcWmP76Wq1JRQIT4lGQ8mjuy5kVxKVjOVSMAFr1dCsDDee0c6
r8glYU28wGFDeVEG8vsSofPVqTE6fa/PAUkewFIQmOgmDIl5AkITZNMdTZ8OF9dVVC8C/y1Qtyd6
efTr/d3IPAWRj0Ygkk1qKVoIiRQuDBg/hI4Fiu8W1j08W4gpCylaWo50qumvK9PUP6qXpwSL/CUL
ICmeUXqa3pBvjAgGSLcybglSija6RSAEwhVtnw0+Y6HIp0SeRzZtQ1UkUdFFDckMW8vnj6trg45J
Fd0GSLy4gFGy0TaT1kGlbil6Pl23dGzwHrQ3l3dZjRCrXuuRAU9G/BjEdQZ9n1zoItJf4Z8433/V
YyMHXgAKVlGjEn8+dMsC9XeOo/vezC5d7zYQztr85v+viWnrPpgdOmTFVnBpogUKXiR7QXjMwJl/
38iR8p1p+nHOkxTGv6LOwv4NCmcElGa7HzDhHF7TVbKW1tgA45HpFCcyKMde2mFbs/oIvbG6LGto
i4p7p0rPRZJxVndqw5tSTPNJfdjKbOClXW2aJnT3PUbsnKCqBSUYF9ALFvoivlE3p0S/06/70pxJ
pg1djayicvn8meo4byLXzacaIfLsm0l45/879UHHlhHV1DSLYyHHm3mFh0gcRbXGX2V5BHenFLi1
Gh8taimxCRxt5eew5doIZe3EKj2dXr727+92Zx9NACYpay0l9m3rron51pa2+n4M/kpifdfE7ItF
xRj/WSHqXvR8L1KkuOwQWKd0RrSxICQk5UwfcKDDOD6wYuJiSKQWsdpKXmXPCp5yjnt5cvn8msJl
brDTKxKUoUlz8/nTYnSiAlAgU96UnJ0Iy0IB5zk2o2Eb13Bppxe+9rcmcYHXwDmVHf/1Rb++lr+a
t2a5PzUvQyIxQbcnh0GMEiotpKqFcINsqXsfVvVyXPaXuS2/5RfwY7//Jkf3ZpUhPd0DFe4is6NO
Pppj407laOQcBwYbvRecP6uesfuOF5Jtrqw13iFYNS1O1/EeObby7g/an5158tQb/TpnuHdn+Fu2
TrtVHo3NpDigCkM+h9m6xBk1XmcnzkBH6lo+Nzybz+gOMy8bmc9m7JTbZCpU46Sc7gj2rfuLf0Nx
emzjOuzpbIIR8a3JVtFg9hMfVCFdqNccgRy6ukQD2eqOdFMvEfjc/hvS/qNr5cFbno1wsqAaIn3e
snJFENYp9wgCL+Rnbd3hkkakojr1dv8Pad/V3EiOdPuLKqK8eS1DJ0OqZVsvCLVMeY+yv/470N6d
JsG6xHbP7MS+aIJZCSRc5slzFo+A3wZNLqa1TCEKyeAsGKaoT9aQT3o3Nvna1Hz1J3Qz13noi+95
C5jmk0nlAQMVBbnz2MMsa4ZQQaGFNN5q3rEOaQKpLMHaWZpRdECg/IMat4Ja+um+4Sjo/xtjLNxk
C9mvNe49N04AvrFr5y7ZRDsLWgxIbfqT4MKwAFAAFE9BaV2TZdNBu+Wp3WqsLU1OYZehxCVUWpyN
/gm5Wd98gDzMe6yBW2xXrUWt54tLxsBFCLd4WLX4pg/DwKx2adUfbL28kwx9rWlPJAl3+M/9ItU9
WvZ+q/wy2g8jpRCm/pJovxaM+dIxZeiYZRVjAFoMzvdWG1ro1Kf9AQIoQAeuATpEVrH7qdxBxtXL
guxO8lGREFhdCudjq+rpiKeQ7lZrC1ZrgMTqH+UrOLx/Rs/RE+sJmR9TH+JGoPsXWBX5ysVX1Q6h
rpawCrp3x222HeR9QF26ib6cCOwTzQ55cAlIheCyXZGz7LOOLqRziyS1TPDOHlChNljxX/9q03l/
2YrIOfYVR1Y6CNxnFsA9hzR+gWDvMH5d/v3Fh8nxnHEnSzmHKQWTGQNm0Wv7Cz2cVyBqG1ywIioe
dr1X6SeEUi4bFTnFHSp2mJJkKGCzU3ZGP0DDRBFYYF/NXxbw0LJZYzda+/mnrD7QvpizGk/ZdguV
Qt/WA4m+RtDnvOzJ4lZqGHjaoe9SkxUeWQYxVtLX08CGr3yrb7t1/AguQFxAvfkzA2f0vzTHnY4E
bEF9qsIcuUGX/ibchdfQMfXAqh5A9e9vIvzIN+44tDojUcYSxuwYMGD9XVuXZCVwaOlNfjR+fH8G
CO5Vqe9ho1/ZuxYsLuMOsBtcYI2twNLS4Q6CNySrTXQuGzq3knqqQEpNBwaQZf76bXXPciqjp3gJ
mv8gBSoYPDY45xH42xy3rqRwHtqywikQyaDazW8sqrhpeWXWj3KK6qai7dTBFEUj8+GSUW5hFaoh
KfL47SMkkcDM+qpswgDog2Dy5WvnKfUrIT2OurzWfnvKxaQlVTXU4Rmo9LVGK8/VCACHB5Hv236l
rCIv88dn5wd1rZtpBQlrNP6CK/OluoX+0WPoG75gmkVDwAVt0+emCnQQxn0LutKg8EGEuq+ea78P
FA+YAdf5Of7dqvxnBPhkS5UDVJRGaDdgUMh+CxCtBxGLbXILf6/0H5c9XNw8Tby/gDXHveb7+nF0
Ilit4iS63PeHvPoENJPJwlw2sHyBObLAvuDIQilH+qjPcKe4Lm8jr7p3LFc/sOsouWo84BPnn5ct
LkUQ65wAdlVHtpUvu4DK2UBiXqaHsi8jv4BuXpyXKzOGvEGoEMEiUZc2gmNrXLwqNEoKXFXpAYWH
tQK08E2qA3M40fZqnExW/Z2vZLym5xrOttOdUiI1mUE9OYvHHnfG+EtWyM9s3knSoLhh3l7HA5j4
UPaPc2CE8nQbAZ51eYSWohqFC/BpojMJT1DujqNQCIBI8kChUNF5dTv4k/RYgdj4shXmOb99HFvh
Jr5Hd/I8GiM9ZFmjQimpcg2mvqfM8q1R3VYRgHoQhfpzm5aCGpWDiTcU/rYctVZF8KzvDkPUuHmG
d2yi3ca0vrfy+8YwblTk4AWDudDEbIGTFCwJhmzJNtQsTgPc6bSKhnpGDxoBDWbVr+TSkl2zGIAQ
kBQUnBVonTjQO+zfBqVMPSlEg+wAWu02XnXjCLioCvbNGkpFcnbdEOvuL4YErwdbAW7cOsNzj52l
lobe0sOkRjdd8jXIX6YFNTQd8DzyK4Ls1WV7S8vPOrKnng6HKlFQuOYdPdTVewekjpJTT52uQjkV
bM5LW9exIW7c7S4mmV3BMcf8kQ/P8vzjsiNLL00UpNHvJSOFewZJr6s0kSoNjtipChHEH/2oYG1S
wN4AIlLz8i/csQ0NaU4sSVvhw4hWE+bfmSmq07WbG88OTF126HxB2kiqo7gGn1gTAXeYRZWig0Sx
7Q4UvAiAREPj7I4CwzdmoB6szb1kREKmtvMbGWyaDmhEvksVfAa3ysYQ/EV9dwgt4JTxVk318GD3
+s4onvQ6AdM+gFmJ7aOdQjB953F4apnbmI1awm/2HaoIkCyZRuSzurdQR5Ga/nmaH5YsTVG/YQvo
YTiN+BbMU1ZXjWh93Dkv3Tq9obiy1w/FTtzKdL5zn5piTh8dpvXUkRh60d2hUQ5UTl1lgtgDMK6X
A2XhHXJqhrv59TrpY7uGGek+e4C8h9dfQZ1gVW67A+62gg1D5BM3UW1DZPw7oBbTvGTN3iQbueoF
Hi0Gw9EUcaE/EiPOEg021LhYZQmecLQGpzhqS6Ltb+EJfDJ2fFcJ1OkbdCFi7Ia75nrWr00PopMP
QGEDxYbMFJqpiyEQEQuc71WnRrkMjTz1KAYz/woHsOnSvIbug68T3NlrY61qyuflAFmeMsdxWE6K
cY+dhqETOnpi67Q7jCPePemnhQ7Pzv64bOR8f4dPyNDLIOYC2ywPCOjlSishu8OMfGXVFXWe/t3v
c2vJokWSTAk2CNJl7mQ8q7Uo6hZn5cgDbhnF8ujMEF7pDmZ1S6AmYUCUwlIqN8Gtt6hlwQGykKI8
HTBuIdlzAWm9Ag4BgzgBiR/grgMlTuhWfANSwAAIFYTqLhY3WC4uryNHueUVJiEZQe3cHVqomgBk
uSJf4VW/hz6urz7Abk4DkDsG/wOLgIpIO71knvhssfPnaEOMpk5x4hg+Q7DKBKLdy3f5Wn8w1i1Z
48K9GgWPi8VBtlCysR2AOECzzs1p7yhp4pCqO4CN3bMATZw1eWfpj0k2fCrT56T27tDE0MTt3woZ
bLVFup/neq0bYK2N51Swr3ELEbgK4NmQlkVe2lhYI60qSyAms4xblLI8PZ0hLf5aJO+XFwo3u2dG
uIUSa0XUdKFt3Epj6kUZYML204DGFL0ILhviVvyZIW5sNXR8Foxf8za0+02hQL5WmgSLRGSCWyNR
JpMI42mAJNOGOrHuhfT5shPsI48i8tsJBWyjkDZgmxZ/j0NNNy+AZDRus+HZgtizHKEjbUqBISZQ
Ngr/7PA8s8b8PYr/UJan0tZn45ZqTxbe2P2jPXxddmhpyI4dYjF4ZCKGBkwN7LxxK8f3CRrxOlHC
Yym+jg1w8QVSwsGYahlq0zt9N/vj/VR6CvmuSs9e9QZACwQ8mTylCF3IY87ORo8LuMkoS9uRwKY9
EDT2kaRE06ABckFlAEgfSrJ2BpyuRfBOH+zPFrnlyyO7tHqPHeeCERnnAiIycDxUHlRwWkD/a8gF
nGii2eO25pigwbVHl+FtChVYE214pTBrvRTxCHYVgh7AmVl8xM9E1srWcmACpYt74wUdC+swqH6F
UDf1undlR9zEze9RroFE1eUR5G+q3zN4bJuLfzXDI8KYiHGr3E9esy1Wkd9cdS+Tn/tRIEINLM3X
sTFuJQym3iY0hrE8BWwbDXddoEovAo+0hf3j2Ai3GmJoVSZQ/jBuQREVNM4Gkod30OvC9THv16nq
OYc/5Ck7G0NuFTQArAPCjP290Aevo4k3tevLTi0F4bFPXKDLkkNlgAExcECWyyRGa5SABFk0NVyY
lzk1q4xgavRpX2TyLoxfa0f40rtsxf5WzDraCm0gZTtNZVbW6DEG/slL0Ga4RcshNBOBm5ARdB2y
Ot3q8viJ7HL37R5NroVsICacVA6kPFnlke5mkojX8PI0AWB8utNHE3D+ZYWFnDl2kKDjUjVEPJci
T1j0H41gr1ioY5dsBNGKNhodzl+03AlAAst+gFbE1nArAlnOqRFqEnsgaWTe4rLmjeV71Lxdng8W
r/wZz2gK/muAG6iWFjghnNC8TdTxBvL0EJPvgjbKfHXs/SZPdr0kWEHL4/bbIjduxKr0bGhhsS0P
U6177dT5fRhvLvu1vJP/tsLtpoNmqJVTYODoYN1lEA8DhcccQgqj7gDQEuVNRNPEfD6KhVYujKxy
YK3xJ9sr8lXhJ5A2c3uvjgK18VW/eAVp9utlH/mCxPd2ZwGOyYi6ASvkb/B1Q9ok1zCUEuSKAj1I
VmDxDVM3XMsoKYXS/0J2tjR9xza5DRCC0LSoVdg08CyzbU8PUsM3Jdf01ZfoB/qJkfHbguBVUO9f
vOAc2+W2xbiZo55msFujl7hyNomBdngTb0P0bYGG2nMs6NBClCa2261gmJdmF+VyE1VsGTAdfhHO
YwNyKunb5fC2aR6gHMkgbrpP9kXz1LjkSpxKEtnk16Wi9Dp6wY3bqkvQg+n4qd396Z0NMF6gvsHO
jEQfJBS4hZhJaZooUVfvwzb2qeZ8mEnpV0omOM/O7sTMjCXLloksi4lN7HRtgOlFivTeqNGSLl85
EC0wldrVCZi2UkMQJCwGTjYzzhQ3aGHtZFDaVeq9jn7ZQXspRsW3SOfJ4PWalKu4ULc0TwUn2tkO
yhnlhpFKtiE12VzvY4oE8NBcK+bsFTP1JcX80TmmJ0GZWxCR7DcvOcrtbugiKsASptZ7qQg9yKWa
bqvMNznRX9IIxC9ptNYJ9O5N9YcGhWbNDnc1Hdcj+mIvf8jZZvDtO8Q3VMfC/5vcooxmx+mV2qz3
ZTL6FcRSwG/qoKHxX1nhMyPdnNslqJjq/RxFm3DatnO9rQfBNC6H6T+uWFyYjl0S5mSAK2rZ4DyS
/YJ+kR6ksCBw+XfucFFa62XYJQnccdDOTDTgAoqVVT9eNsIjYxX9dGp4Pt2pgEz26MAfeWdDRf1l
mF3lOX1k+PZm9lAiRQeeAarWYaM9XDYtCAqLC856QnVBiuGfiUyOnd6CzAeKDoJ7y9n+yLnHPuLo
xE0mY9CrEu4Vjgm6GByuhSiHwyOrz4aQhcyRjbDpw6ZlcQcKA90GkY1bfDSHbs26cjI37l0th1D3
GiLYAfkhImATxSP3lEEhry87FQ4qkIoPI+jboX19NiS3GQXvatF8cSd6DWoiFS1AmK8Eh/f0kJkQ
6yF3l4NC5A63U6hV2JqgIcRYaqrfJyuifppa7U0i7RqBMzxuKiZ6L4XMmcmWt3X8pGlkZQ6ispLI
CrdZJEknSY3MFlefgesFven1LYkE60gwZExC9Dj8QFxUWrUOI0alrrQeyWgTuQgFEPuy/6sz+p/N
j2ewLc0kMYwIo2ZDOl4PW7ck4KaA9DZYZC7HwfIR/dsStzm09dTHOtscoLbp0RSU7KBdgDicoz8S
9SMsOtSURBsuj2v4fwv5G0kB3MCZ/gOuixWx0wFGobLgD7M3btu1FJDIVT9oAL3YXedrnupGd5KY
jnh5p/ptnFtes8EkzzUYH5M3o40AHckEBwqfyf+Pfw7rM7NQugCy+TRSBiAg0rxp6z0gowTs8+lV
i3ZwAMtB9uK47E4Ocg0SiN4fC6sAiQNFZnc7FOJ5xFUNaj11kGScy2PB7uBuiibmrBY8gReWAQoj
YJtDmZ/p73IbIcicJSdusQxiEDAMcekN+c+B0CCxHEFsLszUiSVupjJ9bsOIbbmRXXpFDXhg8uty
9C+NGArseEMAwIIyJrvXHZ0oepqNpE90bLXTq94+ZuPeBofcv7PBrTA7zolVfJ+M4GU3xutufLbw
Tvt3RriIi1oUA9MIl/qsuUugNTtY26KIBUaW5+P3aLHIOBotTUGppjRgRHfuQ/D0Ou+XnRD9PhdZ
STxYchljvsnwy6xQzAQH02ULovnmIwoKxtLYazgnTNk1qOlWpHK18POyFb5Qz9Y/Avf3QHGH6wDh
CRuq5Xhi+RPKldBNjxTwGRg/rNc+qApf3YSpJyrUC3zjZV6czE5kKmN2CsTZoD2jw9gFidll1wRT
pHMHrWKgS7O2sGDqXHNl/bMhogNpeXv5Z+x09TTIqFPmqlzjKRWDFgssCGizvu3nPLDlj8uuiMaL
W/slcew4G+AKeLxmEwLHuerW1fO/M8LG82jJSD1U7psak6LMhwydLVV9P0WiNgVRvPHnjd10CqDp
sAKWwsD+cq6Y+EO3yt7UVeP1n391hqIqjLZWFfQj2lkftTHP5dRoeNhLEsWR9lnOT5fHjW9kVIBV
AwYeCFIQ4coQe+dmR3PyNB1p0u41G0LcqgPtaEWaXi0lCnpAbYvc2fVD/gDasU2ejR+RTR8THSRN
jq/SYTvk03Wcp5sM9XJw0CVWvL78fWfrAJ8HJB20p9EVB3AmC66jee3KcFDtsG73MgU9ng2iaSkJ
Lps4v0UwGzpznnVnnQGo41LSMieGDVAB37a36WbckGvlWfc73/jK3wsv9MdKsEEu+qVrFqOHB7cM
LwthpANNiww2Q1TcpOrdHgUTKzLALe8aE5fXzKnR+lBUXE86409Pqe9h++0CFzllW5FBM2GBaAVo
aL8oqF0vz4zIB/b3o8kfoNNV2B0s9MWDMe1p+PXvfp8LrpFMfTL2bBLwuk1/ZZao60jkANuDjxxo
B73IGxUGoJsVmMbo95WofLpoAt2FuCKaqq7xhFSdPTdt4jAfQFGuoi7XAJ10eZhUdticZN3YTLMb
KOowaPT+/vuRG6bc0HxImnbfBn3kj9ev6pfRoWmmOIDk2bc/rEfIDUIvfVpBbhkUZFgwgyX4iEU/
j76Bi+e+R7ZoaNg32DYAyYlrpkKBRRaxl/zkInqa4iS3opb5SdboZgdZ8IbmbhNkPxK38kDfKmpC
WvYKLBngd9EY4P00QMgw1xoaudt9ifuRqnwZonSYwADfJF+p45QCOt7uLRAsGfmnVP64HBwiA9xF
hUbyaJgaDIwj+plA9NNmolXEM0h9n1EgpdDR6iCDyoeHEeZ2ODYqmenekuLDqIW/5C46lCmCnYBI
blaUrRGCyyJsV3kibVS1uqkbelVBgzKboxfgkR7BAX/X6xZQvQlaQAcwcMa9KCd89sJnqwS9hWBc
t9C1wr9xBtIXpJ81uq9n1IRsvA3GzK8LZWelsyf3Blg8wWUvRXeXJ4Bd1vmgRW0fEcSW/5l+mJXV
9agYDd03oZLuq6J3s9QM0lYNVCiL3eigYfoLg4oKlVXg6lkV5TRmRyPuVUpUug/1EiTjUBQxQYds
OsGAu8LQ3l+2thRf0M6ERBr6Ng3g9U6tOWVHZgmKnXtFho5pL2/KUJTvFJjgGYhCM9FHk9Z0P8vX
Znydjx//ygVe6mACzNBp9YLupXaLchpInkXdQOcYGsTe0Sh9//1oh05qqk9ZgVEilTdfZ6u53NSg
DF1N/rDNQIgMuvDWu+wVO7vO4u73xPBJEFQMrWQEMf2eRCkIk0BRUB8Gq0NzkGhfFs0P+/uRc5Kc
xWpeVHRvN6nrpLUHCXJBTJ+9Udj4YQA14KcwkPw1syiaKhqBQNkXPahTys2cPmmN8zcXzWMr3HWg
JI1jEh1WGlA7IGVUrBTnpxNQNCKCZu6eKF6WBtbg5oKWqsUBPPKOe+93g6JVtprSfdJu0rH1akOU
iVvcoo9d4x78zhhKgwWOsL1+V79Nb916/JUnPvoEEe61O/5ofUBRwDzsxRGuuy7IEiHuJgJ3LS+D
I0e5zcJI42SqCL5i2qle5A1I/vmsk2Pym7t4LzInGFZ+32gLg8m9Yl0rw9UAsL4pWYI1tnSkOFAc
R0BCFOKMAc5QbQgCmAnCstNGv87Lp2h6ber6wayKYG4McL3HD7pWCY6UhdWAfh8kjBnBKVKQXLyY
zlCUrUObfW0hmVKZbxVokykxHi/vIOrC0XVihwsanBcqdeK+2etDCOlszQ5Up9F94BBHN1Kzd7DP
mWAYN7N7NOiV3pQ/h045gI1tqjeqZQelle7Br/bTGlNQ+E6M0qNI3+audbYdmooJGjl7eScruU+B
U3FjMM3Omr6vSCSYp6UnJBhFdMh3KpqmItN+ukXJpEyzEEI6+wZl/l1cAVQmee8gPX+ZcElxzSuI
GfqlYFkvWWXADDRJ4vmuoHvx1Cq6JPOSKLg90pfuLX5LDuUufa0g+fRlOi7E2HElhwirN4puAAuB
f2KX28dCe+7lzoJd0v1S+seBihxjw8WdLScGuAB0miGTnBYGku14DZrhwo18xzPuGAGF/RyKWwJY
pPEG0SQoW0joo2+P55W18LQw9c5p9vajXmHINNdcz35UMH260iMf0de0GmhgfKpXUSDKKS8NpwJh
GXBjKviHBxNQVUmzmcDbqbw16mfTEtQ5F+PkyACPIwhbK5qrDgb0tQrCMOOqhBxkUDxX6OAGILVw
0dLq+NP68vI+rz59M+f94xePLKAQvKttCrNtoKyM6zSIP0ssbH0DWSAHlxN1lQVkukavZGEH0LEX
1PYEw2pxL0bSVVWuSTCPfqrauO91wS65PKzovlah3WujAMUvPznRBzv/j38vzTaF6nEYWLe6W7gQ
0wViOmgeRXR659A3NqhHRrm1p+p1EU4T3lv9ikLGw0v2uTffMvatZpf6shKIEPaLw8hqbCD+ADiW
x1PQNm600IBBO0amqqZuKxLF+v8M5G8T7BOOLngFQfulLuFtb96Bfj4ob+KbrXpQPxgXphJEu9IG
c9/l4BR5xc0ddIVaqc3gFVrnO61GbUIkwsVTR7JXK2bqt1fcTKXD4KDoBROGm23DTQu6Pud23kUb
kMVvLnvDforfvlTFxv/Q9wLCBO5JFsdqWuQGkkDpNINd/7EGU2yl/9Sx/V82dJ4BZ/W7I0vcoirD
JCuMClM1RCDRAvV17AFgnPjAX0I71FWkIIZikZjsj83HJQ+5A7ZMuoRS6Ifumw5se0g4+/MvbZN7
zdXcQFETDLjJThuEkrois1xklrjWaoYFszaUaGQwlDn3kEgWjKnICBeL2TznrTXBCGsXKAsfslur
9HP8Ya0BFCn9OnKZzCH9ednsolXcVEy0r0AKk0/qkchoZqIXmEnpVuuexuENzE+CZ9XC/RUs479t
cNES621HTZkgOVmnrtrWgZlC8ks21vVoPGjmrSbTK9mstpc9W3oGnJjlgsXUx7jPSMUS+qBzOHQ3
FM0Xg18fwCOyEpUDl3aSYx+5EMnjPlZnE8bGGldOyNEMpgjuvLi8j4aRCxCKy6weTljeUDHKXAly
cJ78mPi5p4OXAnSfFEwj7wB+PoteOKIY4bawxIgb2YGyxV5THNfKvmrrwylEvSvniD22pxy5x932
9LzUi4zVQqgve4qfBuhINqAEiZeqfBhWk+qaEGjCNUxMRShykHuBSIkE9nAK0/o6IoCS58AF3sxX
klcFLSR5N3iy+tn6bw6fY4fZsjk670icAQsDpep9zXL28bUt4lARuMU3sEMIG1RdUonzILyBYJub
WpA06f/m0Pk9bRp36Oi1ZeeELe6h/RUadybkTNood6WOri6vZ5E33C4ymRTSLAqisAhHL5OpSyBp
OUOT7N+Z4XYNO7et3O4waGX8PMrvFY5SRUT7zXMNfV8KVICHVNsGh8pZoik2MyvOQhVXHchHDOn0
qKay7M6qfaMqk+zq5uSZ0BJSlQbCKRAwGcitlEATEVncWcv8NlVcEGv2bturH0PevkHcMYjt8WPo
dmSooLCVz/5fDAtKwxD6ZSoCfAI2K4nZ97KNGlabusituFX5aeaiHP/iFvfbCp9LMcKRUqOAFdps
uk6C4FfhadlOk0VMmIvBdGSIi9o5sjIKthJs1wXEo8J3I3yRwPz5r8aMT8emjW4XmWXh3LN6t8yu
ShAQR80ouowt+wLBbBVPV/CLchtno6V1axIHlyKA+JKtvas+Iq9emwcouzGpO9XPWte+kje6oO9H
ZJjbNicK2VUzgeGq3jbDS1K/q6JH6+KxCpnV//rG75FzV0dOAxM2mJhK8Gc1jgj2thxz/5jgIbNK
21L0ncJEik7AcYI40mCvC/MuI+PD5XhYfOFASeG/3vAX9HSWxwYFQOz4YFd4az5Y3ZQ8pPF18jQG
FIQikuY2g1eJ9rRzKDc7W48Mc3tnbWpJO9g4auKvzva0ByhtbvMNBOaI3w7QtHKttfKlr9DcLiap
XooSDXUpUKY5qFDzZEV0gijRSBTsHJm+ruvXfoTanlwIToelWTyywnPtTWklq5kCAEuG/RKNEsEw
XKEn3E1GQT5h0R1FBsE8kxpBl/TpqS1VTSNlJYaybUDCXj5YSQQ9MkHqS2SEW1mE6jSa1bTdq4Ox
z6PJhVomVLCeL8fj4phBl0FGxRA1db7du46TzkxTDenKvvbR/eVKaQhNovtIiJdk38u/2zT0lDN4
DezwLWQOtUOnziVYmucVXt0vmfWQIxJzC9puNHuyIC962Tc2DWcWwXEMCjnAc89gs7LUGiDT1Jt9
i9N1zKMAR0kQQfi3lnLfSCtBVCwO5ZE5bsJMEqtaCnni/Qi+lg5igm34o6i/0C0tOFNEfnEbYktr
cFVYmLM4VXe9YSGLpnlKDR1FEkEeKbg8iovZC4h446qCvvFz5NmQdiHppghJyeKpbOoNhX7YXNqB
Y9LrOsyu5qoFS0rpE6W+7g0R7GtpVJFrkk0m5oCsOlsmRzfkNpQy0OiiMmApoD8fHzq9hbYwbn+p
4PHNRo2PlmND7EOODJllXttl0rBSx4vU6a/dKK+yqHqSzGRnh4nf6o1HqLW5PLpLh9uxVW4rIRmJ
otocmz245FY5pEljR/TGWBxBzJtjK9CYOavSo8ynNk2mNnulMq4dwCO6rPVsp0W1XgT2FZnizpgZ
GUnwcc3N3uiaXTa+g03enQbFUzpBInvJEPo1UfYCjTuSrtywjY5kNk6DutScj5tK0wPoirngYtyV
/R+304APEsTAqOigaQubCfcYCKPZdobGSQ49WMYc87VqUMoUIlvO1/SpFRYnR9Hn2JFZ6XOSHlq7
8sb0Z9JBqgMYmj5714pSsKTPg+7UGLemFImhaEoYM8AdaUElI5oEe+F5rzI3atxqygZHiXo5TA+6
Ed8rSXRvDl3gEAO6dyXWL13HhnLdgHioamJBt8TCFevUPS44lNigQ2HG6aGMIFfvatflXVe7/ab2
KZq199ktVOzBwC0UgFmcQyw04DgtS4O+2ukc6kgkSzTXkoOcha4K9apcgkSykfhq12xkES8Cm6TT
/QqQGwP0koCpojyrcV7KuHv0Cc7uQx9DfwNNxTME8lAcFsTKshkcn6gtOrgocLFSaXZS9WOeHmDO
a4efTpOBwKdcXd4GzzdfOMOuhjITCDrDHjdD3E1SB2ck5WlK/jNqyZRfFaAXxx99Jyf+mFQCaP3C
0WaBNgCAO5wuuP+onHPJ3I2zXgBKBupk1wm1yispeZwLc5VWuJnE4doeR5/E+gr1nS9KtJfLbp+H
qqGaMKwbKBFgdPmCXwNxjGGojfgQXctMgsmDVDIE6bsVtFt856vxKg+6ttbHZbNnVzFYBcwZuQcH
fJ0KXy0uBkeOTaiDHyA9fUhL6KDHmm/PaLA0ZAhoQ8ZF1PVzXi0AdgApDxX3EjRnOXyOuVdTS5Ms
3M0HSqD14OzjcAIY6WOWDI/K6Gqi2mbAo6etVCj3YGnWBR09tI5s5qzwL7t/FtLf38KYDNA0wnT1
TtcpbknpEBq4vuO94iXpXpchVwS528tWzuf21Mw54NLokjZGFmkacnfMp6A0w+d2TA+23d2Eln1j
55XXaINLmsov83RdTta21vR1aqr3tN9e/pxFp0FtD3AgaBxAd3Dq9GxKjj3WebtXYojPI4mkDY8T
ebhs5GwZw2UwJ4N7XNZx1eArhGA7MuoerWr7LNHdMcpcOqNm4cjSj3QYV40Njo6GQsazLUQrmVED
nuyGpqqhKokXDPRgz18X0jROEmlJt+9y9K9D0NwIezfJSn8iECSupX3k6DtzXrX1KMrJn52mMA22
aEarpMqAXnAb8ZTrOWksq9tX0WNW9W4dXmeJ7Mddvm/bR/RtPEpScg1KI3eGzgTwUJIMvXZhjX3x
MwAawNJGURi72ukEo7QPPdzI7lA7wqFXzeDXp5Eb7kwU+ifA/8KXJFDAIypIAC2EOdzHiga1J5A2
Dp96MtqkbMes7/djLIFtqoHiep4HQxNB5L4D8iSJrkBJ/6Miz8r0PmM/H8Nr4twYgIvO5dvl+Du/
drC5OPoY7g0WV+kotenQ7y0dtJlD5tWl46Fc7XX9swGOiAj2KwWquqkwv7IUgYYFiJapsdYRHn4/
tHKaKWbX7+UIDajSsMqdCMLrqElCghyvTxeCJPfxlK2G7lPgNbtW88FvojkIeytuA2CFPp36bDY1
KoGSfB++2WtHdVE4XDEBixB8oSEKXaJi0Pm5CV094CThJCBO50jjqlR6LcrTft815rowFG+aEGvN
OBNvmqnXlWRXQPbRq4p0lU7RWiTgdL6ZaRAihcOYbudcrtNs9X7SsrED1BwcQxACk9EW98dJQZCc
Ib2D9AEuBzIeGaejmo5EqxlaZu/MB8UKV40MJYD8ekqFarnn88fSVjrwpozN++wWIMdqY5W2htYm
q8R22UFPnVbObRrPXjcMAcqkYDFMnRrlvdhDSsPvVOdBiwV39rM3FUQjQHWJHQSNzKCp4fLhiC1r
MAe92+vgeEjbDXb63WiiN70YBKmtc+gKMwW+JqAiDFZP4Eylsp7hK1Dn7uXR7azbsYpWmpHPV2b6
ZCSQyEmmfZznmk87itcCqIaItrWKX4J1c75l6jLqGLiUoGOGdc6czjBy/1IRzwo8vktv0cLiz25P
3fKdVVKtt2ptguTQFdg8PyKZTYADv0/hs7tXl3SFHCI1ta+DNsBpIXvxptqXtSt59nXyxU7HFUh/
XX2DW68fizA8S5Os4gqmQ1FDsVR+qwA8UXbyNgSCukzQh/+ql4AooV+jBKe1wNPzRQpPdegfAbHv
aKAcPB1dZZoghlnl7EAy3qdActNdOIIky7oZfJBW7Zt190vk3uKMIiWLVauwf7mzuBm13Bo0ne7z
AsXwNHIH+V3g1uII4tpsOMiyIXw5tygZ6swpTQq3iodQDloPOfR+03v6O9qR3saZcSOv2l+iStLi
olGPDLMPO0oRGEoiD8QwG0Ahq4fiZ+aXN2B5ZPHSuNXoZo/CzN/yaELvnukS43jiUh+xZczQDULm
j+lqPjFCTnvbV170BLkeT3aLm8wLny8P71LQ4CLnICemQo2Jv0wpo9J3edfSfYwJHKOfRI1c0v5x
xzP2n2Mr3DXBtLPMjiaD7quwcB2oxNaQyNQdaL6QULAMltb7sSluj0k7oia9A6S/4dQ/qa2Ca1Lx
S7V1zZJ4Wa0EqG6hf7zzL4/jOeTy1EWTXVeOoiXu0pnUNVyUmajV7FcrNGWlPrJKXja5BGIq/hwY
qDcBx6dpbvHHPaHf9tGti0WCJwF/HZ3TmBqgh6T7Tk68gj51ycNlD5eCEyQS+BEg4s0zRvmmLafM
qGMg/LXSrRNnO2r2+rKJhesk4gQKwowbTkV5kVvrY5f26qBJ3V6VdyS0NgkeFXIxeoWOmy4d3Akn
RNxlqzwUdVourgOoycoqDKO7itvIZDmu7Bh0f3u1T7bD+BNk0/44iVLDC5d3VOPwbtGRW0f6gT8O
2npuqDzCwX5Vv6le62J38clH6nU+cUF1T93/geZ9yTfkraBThZwA7o/cqFYD+F2jfEAX1Ma+Uxog
fDS//myudJd+0afhOroqXq2tYCqXjWJEdZy5uG1xexkIaMChUmJAhx35jLbFlnFFmtvxzn7QXXkl
X8ubP5SBhO4fBhft+v+RRD5rlu3q7P84+7LlxnFs2y9iBCdweOUsyZI825kvjHQ6k/NMgiS+/i74
3HPaohhiV0V0dT1UhLcAAht7WGttJdGEeDgLxkenlbYcnjt1S8KQH4TL2J8bQXkaDS5Zv+KNtsM0
kLgSB5CvZKsaIq/IK3dAMyFJJnuqX25v49rjBz6jjBkOX2tbfLpy7FiZJsg0BAHTX+T3Xpf3OaQi
omGr67+6LiBNFB6UylfK6wwhIHq3U3cWUmpJUvlYs9/5mO57QXerfMOXrJSnsByAcNAfR23sGto8
UNYYFBE4uvLlDrWgubFSb66hCm2jsQbGklM9QfyMurf3c/VU6tCgxEhYqDosI9ChLVAxEA1c8xpj
BrTCyqT7Rt0S9V7bS1RFUO/7kkZachpEPC9mpYI8NFAZjcLO1ihG7+Wmn+WPdbfl+a+qi1xOE3gm
XHFeC1r6FKKwWWU10GAGI17fTwH0ER1p+mQFs7Uw24Vx49/exbXQCMwXWQTqGT35qwRKI5qhpGKI
y23P9vyqH6I9XJgX3WNahRM/bIGsV54eSQRQERxf1Pqvy1yRUIzxqLcAvfyIyU9z3pJ7XF8QFKih
GgqXpS/dfyTX9VhzKAM5S55qi3/YhwCVS6vbcWy/4CRbHM7VJYGwzCt3GCzy9YO+hQt63qbRJPPq
Uc3svMBMYLrVllk5hbhgJpJ2PvAZlcLLiCTOjFYUSI9TuEeDPH829kNnmYfyqf1Atfu9eB6oNTz3
P+s/W454dXHfLC/CPUkpcctC5HmkqjFleECV/c/tE7gS5V2sbRHlKbhMDLz09lzKGC9GoDaUZF6q
omkxm7YJUUEZDZq8jDZ61ivuA+k6rhi681+djMstnQR5jHAJgauZiFvkg62h+gIO0VYpe+3T4aWG
GUye067GmXVGV085Kmu4X3JrgdR5QvZhm4/Ko34cnOx+OokWyMWmI3i39/UawA1nguMoEt69hv73
YmNHNdMGiLKA8B/xsqbu4VULS6+K3foRanWuMFrVVhK5bhQ0Og1tPHRglpehK7GVRAfN2HxiiSUe
4ycEzbkV/patzCHp5uiKtfMJ4RegKxDNcjL95Wc0GnluZwNRmJhAkyDFdLN64/KtHRRMl5FNiSvI
yctoHJrENSEZ3pnRpFbCqF3LP0Wl3TonPIhaBCMoleG1Nr/E8JYPTaXGlGHz0PKIx1MWo2MI6Nde
MDASUYRQhxqCHpvV55klOVAI4YHoQhDKhWhlvbrxW65fIX4l+ERfyCZh3fynfnNojd7UCTCyyrkJ
p8eskg8Yxexk+mxjytW7qkxeN8kbqd6WSf6Zv5nUWjmp4USVc9r+EJI4qOXfesk8U3qgZu+X3VYf
ayVqwYUQZVCLDPwLjZ1Lg1VBioKVoQJeEaKxIHsIiTMdNKgVQZB1Ru9QEKwtksNKYsmNmiiNGlD8
kZcSHJMw9VNmwqjqR0Hmpk9CYZm2FLT13rR7V/Vav6n3xBEDAD82K8/XAeil9UURROkx5DrUYX20
R/fccGGWeo94tA8wdNU3/4SY2EmO5m7L8LWDv7S7eLwqdExJaPz/VUtB5vOVysHWaOhrBgSuogmP
hzlpEjQ1ltIhBdOV0ogF5YuwgskANsHlMNzC7kpbtVBgcsWgjfbD9tZeO6FLy4vTS0KVsJnvLKa+
W3V2rNA8u+3MtyxwJ/XtfsQChB/DGRay6UHp/jT6Fkl+xXFjDQoq9gCaqqguLBwpmk9hDWiQci7+
znYUlF7h6929fhS90h0D8Ab+xYK+mZMvF0SgGSsbNcx1feLmwuCIW7pXK50WcPnA6zYRlaHguCzK
8/sn5RKTzxqZFavXPkeg8NSa7YgcHuOcPVaAwgmuOdceIq55w6OteRjUx/lQQN4rvyqysFSjodl3
0tk4jq7usaBLfVm9120+XYGBrusnyk7cmpCy9h0vzC5ueScMtBz0VsIt5+Fv7sDH1AdObS08KH5s
PfgrTgXmTC4uJ4J9vbx0yFf0sIhl6ZzKxOmKD1WCVoXwkdWbnR5+AC8fSIOHa4hlJILc4fqARnKh
apP85b749S6OmGPsVV7kVcHtw7m+iTqKAxhjjHh7mYcNGFQ99lovn9vO5bXbyqZgk1gAueh+6ZY+
hB7/hUVJQXdDI2ttQbGZ2Thnqnxmv9td99C/DV5yD+VAN/svqFPXIQ3qYt+MLfxVnUPqTM8N+Wz2
CaZkArmMNndHtwpxK04LZggKVSrGY16hJyNBY2XUhPK5Y4IlQ2Sqm9jD7X1bO37fTSzcCERea1XQ
Ivj8FIosSupQfXRk9WWONr/Q6qahnILuLZDKYCFceiwhqkUBDQzlrGTerDn9Hd3pEDmkKk6DI8S2
+cDc1E3OWw3brxB2efBREEMFAqoKHCRyaVjOCklJaaag5pe3Tmvu+hms9fYJ6hhu62b3WudCb7K6
M8C2wjPHR36lD//mdZW//4qFX9HVKTKkKOfRQ4xks7HTAmIEsVe7EX6BU3YWJPQjBE7/Qr9Tw3H9
tgGLnQeKVAsjBtPGeM4HT90s8qzUDC4tLLJcIdOrMjKwxT1GFLqgmfuC3VvZHf1bPUd2629Ggqvn
VgPohnPYkJwtvmmZRqTKxEw+K5Frgi8T+7GduIZj3HGNnyRxuvDICzDFedM0vxLL4wSiMmo9ogHh
32V0ryDSlrUKD8T/RL6p138kuot59DY457ui2miNrzQCDDwL6AIAXcQJDItsYo6EORTiRjr3UN+R
0yhokxRC9N1OHiCarKCCLDc2bYddbMTebe+wdmUVAHpQCQK+BpT7y5uTYGJhT0OYlsRwl6hvSXQY
ImkDxXOd4GN934wsXFBkdG1joOJ0xhHy4ih2Z/qWginRFQ9JssXwWwtq0HFAnQ5ZPXLFJeoxEbK8
qJtWRNliQgmopfYQF25cQN9B1P2Odc6gCa6aEnvWyVNUFhuB6Eow/93+UgWFjTKd674Xz8zAlFXR
FJ7xdlhlD2xQCchlkosAKem72tzSd7k+R9AtVCHhi4OrGrg1i4+JGcgZYEHFgDs6uuG+2hu7aT/f
lQ9b/Y6rJXJDiNcMQOTRRl0iLGKjIVQSgMSL9BpD7iNLq7XAUAXAKaGcyyJXiv8A//B8+6xePZYL
q4tj1BtNqpoIhM9hG1tx+DRu1dmu8yNYwHqwfwh9gX1euNFkLNJaClXw0M/0Dl3U3BPcyAfSEIJO
v7pdjtZ7avcO+3F7YWvb+d3swrdKo8aSskOBWenTZ5A6dz1VbJTETqJS3aXVX1UdDyxWN87pNUd4
sVr+s75lTMAv1vLcoVNGPeE8tpbxkpuWulecHKMxw8/wbv6BojBxEdYRDCNz4ObtOciP4tak3dWD
i+lV0MRDDARZy8W+E8xlVkAbAFs5GkFQxuCXiX6ozJgsY0jva6P7nNPmWJAWPYbNLOTK22MboDgL
tS8es6AberkN0qRLcwv9IDzbGooO+kfkYjCzFwfj0zZX8fod5daA0OFYTsSxS4dbztUcli3UO6k3
RX4SNHhHMbGz9fC4YM6NAMrExne+TrMWJhf3pqvqmnYTIKSdO2cBxoJ6UkAtPN65Z1j0V+Uk3hbx
b+1EI90hYM8gsQRm9HJPwxB9+zHWgDnbJyjjGLvRQ3PB3/JD1x1mvjRFgfoN0EBQRlrYaVI2ycxE
iZoXbLA8jgNyp4NpK/70Gtkx5ohvpXPrS/s/k0voQx7NrJZzHJeUi+34xi7bSe5/Ef+sHkto7EDt
UNNVZfmMCXQmnTwAkNO5feSXz5h4CK037Y4A3wRe6Ka+yPrJ/I/B5btVj5rR0AF3bLQpn1iqewo6
J6klv5ePkd0fI4d83vZ7aw4dqeP/LnEp3NUNYaG1UdieQwATK+kpbn7dNnAdC/DzgaSYj20BCm9Z
4Cd9rht4jdHpwjDFryGsmA/j8gy1/rMV/6+uBohOjtviKfgiissrqZnDAV2aqX/XMTCylzcTrLUz
wUNF3h+UOarw8loRShmfMd2d+8YImMYwpLH/mYnPChuCqp39ER+ugHR2X+Z/pRCdGgJu/r/YUgxW
0SQQS0BOXpaFdVOYSykUwclXsrupThtvTut9g7qjZZDSl8aQC0jema3wGmFqNmb4Pt/+BVeJAb6p
8SWhr4JqACdzuQl0BmEU8Fx00/sEnEnm8ilHELq3mbyFcyI8YrrIBLgtPEkqhgIgRl5WVMzRmE1Q
pbHY8lz25LVmYLKHn2JzqoTwiPGOXj6IRznsLYLxkTSebBXTlRKFPrTTSxRWDi1jSwqbYMx9Ofxs
5uM0RIEaxaaFNi+zUJezZxE5OX2pWLuXC+W9hqpzU6hHxQAayGztZGAPBhVf4x6zkLnulVZaeQfE
tziQM6EQws7SuxFhtJkcI0UtrDSFc5jfErW/NyfDR4fZHqSP29/guvyz2JjFm5IMfV5KDB8hYaGH
b+6nShEAl+pAJyQmzBYkw4qqysv6IQB54tXU3m7/gqvEBTQENO4AHUQDGw3KRaxL+0EvSAz3GCI/
ImoQa+/V1tjZq5YLt4FwGsEu0DZX1RmWm5KUJ3F7jtviNQPe30ipXSnxmbaJFwK+1CTDRittxYlc
mFzsaybHfVxnaYuBNqEttbqdmRsZ31qQi+I/4g8cafF6BjsFf6VGXNKe8zvqRJpHEv5mBgREzR4Y
KfqaYMbtYIkfqBpuQbN5LLW4TwBm8buEJxtYmMXdnZk8RWkKj98n8dkgLWDvHZQqBtDZE1/OD0La
WNpwN5T0BGgTJL/Tyie0eUp141ymstOYCciPhrix66iHrfwwkOUw3V4Bz+HKq811PmZNPrRneSau
NsoviXoexeqo0dQySvIwlq+y3Lg61c80/CxyzUo72TcYg3SM5uZVZal66gy1DvlQbcRsN9C706dU
0G2jK6wiKzDCTkucLOv8SpO9lKSYbWJ8aGYTUHO2iZ4/kV7A1HtNsNO28NT6s4AeT1vXfha/F3lm
pXKQKBkAuf0fKZodDV/JTPBX07uhF+3J6G2lw+aZxb7JQ0crQZkQM2oV6j6dQjeLzR0k4ttwsAwz
s0sABoQK3UNaH9VICMDvgFz4R0poUNI/WTv6USPuTHHeRTS1MdvU1vtX2in3Lab/pkLiMSLaYR5U
RHdm1kQWnsOTGde/pzi2UiN2opBZitlbQjjbnTl6EokwKbbz5bI5lP3oiJFqF/p7XzyK6kupPOt6
DtX9Atq5ANcoJqAG91pagNOE32kqn1ybSK2FoJxUpxE7FNdGC+31yBphh0ntSZyFvVCAlJIcB/Fn
GRWuLphWjJnFdSvu8jZzexOoJIoE3AxbnO/ZDjPMllBFhwiFx+Jsb3SHmqDfASkks2h767a/0tec
CSaS6V/9Iw5Zv3y2FNZ0JlWa9ly1oycne1EO3+cqUFn2C71QQMp/txVKFZDuBwgawwl2STHamTC7
GMUZFIrmxAZ+fFrbPSjAY+bOwGsWkbTL5dkCpw8pxGhP7C7VDnmG4Rnsh6jFUHCbMdx48ooptSU8
RTEI+jHsxxLeiAgyt0loR9MJb5GV07tCl92UgVwGPz7KgtenSMASzsgFu2xMLWkWrLqb3Jbyd21f
pKKNZ/4nwaWVozooCFq2GuatMu3FSI/QqfNmRfAVhtGeStdZYnWvZ4ljVMpjlwDE3uxHo3eT1PT0
mNxNUvk8SH0QNzQIIT9xe/vJ6gUHA4Zr36JU+pWCfkt2WyEuawqq/XmAwmJVTgiiq7OGhLfStcCc
ZK+b71hJ/BI1fjrfqwyM2S52Moy2pBQCiaab1acmfG3UhzabgikT9zQZ/ChBOZm8yph6Q6TSKopH
s4YCp0q9gYRWgveXxMbLaAq7UIP4bAVChoZrPQxvYS08EJYfG1Gy2UQgNPaXgkQ4qnbVCndUijHa
tfQa9Wcs/ezjBPMuIgveI8rlnSTmTmJK/u0tWnt6wBTSocKB8O6q6inQOA9DCbmUTh4nCs2Z5O9t
AyuZE8Lir043KOVXEK2iz1oyDVBMQdZm5fp8T7XykGSpX7eHtIRFKW/9aWv66lf+vnxzEDIbfIYb
AoZlLjqLepQZKeTTiZX9qneyXbipE2FE9ldJg/qGxekGsbuF47seeYXw4ZvhJUU31KSygqgt53KM
bvqj89kHHe5NGwXIYU+QnA4QUiQWEKhQHfkveu7mSqSMH4C4FcUNNHrlRWVDgHDeKMUoZ004Y6PW
/VDKFm9X5Y9SZZXsEOmTFSnvYqpbYf1aQ0y4He9I8hJJB7N5EMgxa8W7UqEOKcVAiZRD2YkBvP1R
VrtPqG/sFE1xVGN+rk38/bDyQkFwgFFDWXCyxkJ3+xwflZj3vYyKCmQWoemSjU8VAXmTlK4MegnR
w6Pa7UoqW+Z8TOO9qTMrU6u7SAG9MzYO+li5ZtO4WRrEw2PR124VhfdDNB0JMfwKHQ8EEJHxo84/
p1x8SOU3uWOOnEmOlIlWmGcYneeKUh7kxDOV9gRKwYfYdraCCDpSUteYH7MJoxDK+K8gzCgNoylM
alCjBmvsX+riD519PQO3k0W2oD9lPcbEqo/qeJLHl1F9ZZWycQ2/krir8wqUMEYhYRAJAMqXDwWR
xTFtMtRO2qw8luAzDYlTxedGftSoDoARGuO6gDZWDiXOwfDiMXmoqu6+EkniIiW6K0gdqM0xK00H
1E27FfS9GDV+Lw6fRIETUcVHnVb5Rl645l8V5IVoOwNIB7j45a/WRlAIMcoCKDPAO7u6chvSBkql
u7d9yFqVAuw2HVEk+iQIJBe7YwxRrfS1BObJXvcG6NjOPn3L/NblKt8d8oDRNT83bK55RgD7gUvn
tfUreYFSo9DjSMz+nOc2w/883Us94z6pPKNxMJRxJx+kcRuNtLal0G0AYJaDj6+YDEQIpbBvMQAH
sdPoyvZ4Go6pU36UAebOqr+R9apB6RNl40uubjFIDMBgcS+NVPvyU8KrmeWoANDNi2o1iIvxU/nW
OXjo7rS3MZj+KcwUfxCvDf4f5GZ0bBZ1E3ThgW6FTOXZLJt7TDF77MTPRha36rxr8Rc45ADsQSEM
7C++298CgEFqGoFRPAO5bj7njflTpKI3FFLvKuPogNoNrGC/tZXqmgtGSgFJMg6ivdLcj9pCzhMJ
M38mSJYW6JaI5GwOuqM3e52GPi3IM0Z3W1KkPGjZQWxrLzMeNQH5RKWk+5LMO0MAmwvjdpIY0mJJ
t0uaj7F6lJvPhES2hkMwYty8hPAL0DkbfKJdNblF448H1ImOUgF6D3nXGsmX9Cooa8PXNPZkmNOD
Phl/BK1yxu4ujYuXqR+Q3t7r9YFJ2UOk3eeRMVimmTiQ8HkG60OPa0vS2FuoCU4/NY5BmdWKr62G
ccgQgaRpHDRZalWJbnX6cJ8nSEbiX2h7OEY4ubIgefg9NDkM0jknx7AOrTj+MQypIypvw4xwvP0Y
osMY/S7IkxjOp16a7oxsjzn0lgKhTqntnHZ6zJlsy/rd0L6W5FgM72MdOaqS+XVZ2kN0ziQvkY5Z
Bl5F1b5GTKQWUw9j/9BSrCZBYGyoxX7GKAImn2a1xTQh9a7LnnsJX0d5mpNfLYZWDzVynuKxUcFQ
nh2xTe04E9wSqY0p0H2fHgpgoZqiDuT+DZU3vJLnWKa2Odzl+muRQwau/VTJ4LFmlyb5I+ZYOIYc
+r3C3mtIsLBBwfz3LarO2vn+kjfGu4Fy57JU1eqNEnZyN5zLZERylEOXTna0Or7rM/YmM/D2S3Gr
lMCv5vKpglor3DHQcCArLJx+3IzgVSspJ3iVz61kSQF5RFhVWf2p3UNcBp9zI41aa2ag6Ph/Jpdx
PHQmG7mZYHLcQ40AyEXI3Ud/kBb/lmzNU4PCsDYDuZUqIDhyAAJAYwZ81WXJU2lLWUtLqDcPFb+f
ZlCYxAobaMmoQvGRpsw10t5TxtojdSZburol57v2EsA+f1/Rz8adufRdMlMGVPUg9iJXf3s5RzDy
K402UAhrj9x3G9yTffOPrZSIBop4QFcXDibp2mK3Jeq/tgr0VbkiEjjUVyQ5LTeavCig01lUf1j/
BOST1c4P/+Kt5gOiADdAl+0KCtQpJTVjGY9m8jq6mB3wxAwr9uQd9Mwf4qDobeHHZoNtxckD4ffV
9Af6CAXJy63r+lBM2iJB7OMzrzd3c2a1tVX55mnwusFnrv46ZjYGAQpOaG+sd8s2dwvfPlsV9r0R
GqABclHz5tQktmabb7xVRJFrPrdWaxepB1rBluWV88JhjYj40OXDC7d4tmXIrqlxCwpwnol2STit
4HFjbXzfFu7lwgT/Cd/WZhZQxssxCRiBiOaHfqPb+T3wml7mN46oB2bh5K7pTPfSWdkaPbTiTXFG
IWSAdrQIMulidVWhxHqiYAIzg6pbWM0W6QxU7+6Ab1SoW2z1NNY2E1oGCorMaFcZSzSlrsRzB/pZ
c56qHwNGhAzar9t7uXb3wFTQEJiraJMuIUZthgmxod5DRqiXgEMxrTHFAObk899YwV8H+ATGlql2
DsRNHmZ4g2gkOkKDgYAm5hSom2HVl7D84mRIGIL5v4aWqbVYFqizQVH/3MXNnYLsVmflnzGXfMiV
E7hfJrZWp/ZeVPwu4j6ITNUqIsURwx+d8AYAPLy4uic0dWNQMeMZCG7xPklABYVAcTtVFviwIFQ9
kDS3mPlButoWp9jqjUdVFz19bnayXIGIIPli8tD248EIK7vt3zNUbeb+lCSiVY+/FP2IeRtIhvZ5
eR+3qVVUjyKS0pZqVihhTCqSVAKxc4j92mPeOU2yK+sYWJoXlr6VJIQye2Q38XMusCDPTnUi7BB0
2fHUHKU6dWra2FkY2k1+0lVUf3HHqzGxGRpRZU6e4hBEDRq5qnQUZOlsZpDkbJwaQlG0hhfMfjAV
tbjpkbLf4NVYkmr3qm4TijnbHwqGBYI+Nw85irgUZcZDSQKxxbAvulcjzLpDyRT6mZqVQKBdqZ6y
GsLg9F2AVoVCaogWQ0a7ea3Mn5kJzdH4Xh8hSqV/ivromZjuU0CQRJzZrkUhoJ8EK08TTF947afI
7kK8nwYK4u1GlrHiJy9OzCJv7BMjkyYVFMRWNh0TgtSzuY+1xi2M0bt9CdYsIWFTgWUBPEpc5u/t
IHdgvkPppo7gFKv3whQw1/tzMBLntqEVp4GEQgMSC1U79LYXz0475EmlSgxLoq3VQMqiELMNE2t9
vgsbi+dlwjtudgQEcHGPOWV2p9l80mH4hDFQ/gDB9LfbS1or1uEdBcgb4i4grWmLzwT8gWRWnd6g
WFfuJoR3mqU4LNCcMAJwGcBPYtd+aBOUQCxlt2F81el/M75ovtERvVcpgnH4ewbJIFe5o3fAXXiY
s6sF9G93h/E/bnfoBDt62sKVrBwb+Qu1p6G7Dc3IRSydJl0KvYSkBSUdekyVcVIb0dLTxKZATt9e
KP9TC+/JMW48HQXeCUCky3dVmhp9SA1pxl2IrVpvA9IOTqnED2mq2hjJuKOY5VF284as7sr2cvo7
pMRAhjCuSjdKPNV5H7L5XPQYLNP2Pov+FspDO1BHkOje7F5uL3Ol04lZEnyaM7TUwRpYrlPJzdgU
slE7hSWcL23OIRueJxnk2ZJWf3NBctVIc4y6fDWN0aGhaAvzOFlFmzw0EKy06lB7lbstVr7Mj9Hl
9oOHiR+kAzuJ8RxLB6GUzTQm0DY54Qa7WiRXcL6SE7HK7UooxEiUeWGfnaSC+fWcFaikQvJYCPcp
klSKWciFFNm0bjGkI7NmnWLmM9REo/GjUyWwgesNF3AdhOHXcrAawiBEJ8rCy0C+p4csnIyRYpDz
TQSoAdUQlpzP1Ej9fvjxjz/ZpbWFv5ljrrOfq+ap0TEvgBYHSu5yuLWExYGQtL86g9ptpSh4wMId
ZekeHXqnNEwUcQXJ5sOVlW5rlMf1zeS/CSV0IIpFYG8W1yULx1AkqWaewgLDBAst0CG5GUumC8HL
jbdjfbP/Y4r/lG8Rb9N1tZR0MJVKf6eodAwUGDO5cjKIl4b61mavWeMAexSnODxqmb6H8USZ0OfR
WSoVW6siC4mEowrkDZNePJBfBrCfp3MCDQea9sFMNLdhr9lcem01+WrYHsgw/CV0a4712n5DKY5P
qsctAKrvchNw5luhVsvo3KSaNzYvxqg7isyskGzVTFbwYeDx8YnvvKp7zb/J4xQzRgc5Os8q+n6A
qLplSILOSHZaHvqZjCM1xD/TLN2p9YMQkt3Gcb92BVyGAcVICSo5KLkulgqFZUjwqSI7o/6F7jx4
VKGT2azwMc6V2HLQbAAwrkOGL9kHTqDiyfGySKS3Eagh7cDOWdFZao0pHcJG0sZ/8aVzu7SweENT
Taxbte3YOSTzXssVv6/ue7TVNzZuzQxyM94mgRbIVdG4NLQSPddCxATmo2jTXeYWKgBHtglhyuy+
fqgSDzdmy+r1yURRQcX3UiA6x5VuL09mJvXzJI2wSj3q4Kl0MC72sdpHe2TbNlhVzgARxzd5gz6x
8o5dml3sqckUOhIRZqWz5g8nKdDLQE79+Ue2Ex3kMJll6NZ8UGtX+tzYZ57nLj8ndDARYaKzo0Gc
53LFY2oIk65UDD1MaUB52eGY18yX/F7ey15vb8t/rh1RrpgIW9BPvgJ2VWM/4+eE87mhOWQfgJH7
5wRQNHK+m1js56TMec9Ec4YCQ7nTvcZvg/gXw8xf4K8d8o/fz0tjix0UC2TEcxuzc6tVgRgicRKG
3VSpnk6zFyqR99tf7HpCOl+cgTYHgiz0D5dOnXSM1WqnYf9c9p686WdMm3M7IKIRxxpO56SnMrEh
sw4Pw+lT5Wbfau0Dcm4I/4cDLhYLjuJYUEOkdwBsQWlUipx2k+i6dg+/m+A/4dszKQkdTkgtsXNc
WZhUKDnyHwXqGW7stEH3jnPTGnaOEnTmDbV7e3+3Vrfw2JrY9agST+wsSW3AVDtLhY1HYWVxnL8L
iC+vYQKhd7k40sRymE4RO+ctsZLa18Ucsx47SycbKfFKsmVcWFoEWzUFWxOC7DOg7OknADo6b4uD
GED/ZvfzrvahOP3IR1lCKfTt9i6uuG9YhoAT3njEHktyXwLMWaZVCdaITzTkdiyKTlxsKVOtZK98
gboJnVAcxquKcyhhmp+m4zEC2SKxRj+FwwbG0cXMctmq7X/RKEDpDvLn/B+opi29ZRdBckEm4Xhu
ut80K17G+lgov/psV2v5ruOYs2ZAeeNd6s2NY7nChLg0vbgSWiYORtkL4zne6b8xhrF/qh4SvEvz
WTjq++h9AtTjafNBXHkeLha8uA2xoOu9pMCqLBJXUIUIPLcJwoWNM0K3WdFmN5QyYMlEixbMLeXO
VsPM0rPX28fJXLxSmLQE9QKoCuMwoey4BAUkqUYqxulBaas7MaAleU6cIcFnFhhGCEF8j7EfvaJt
BNBfZJ3vryO3a6LZhiQT5X80hy6valEpwoSBE5yjIXnNvr6n1DI96O8/ZL7phlANUfbmPj3IAfmB
DgBAYPbthS+90eIHLIeS9SGU6dmIH5Ag8mDzTm36DQtXaIAvE1BTRp0J2j4QVbxcozqXU9yaoDWA
ISZ5slvsI7Bwe2uOXC7TkHj9P5V4g0WOuobuDCJywA8WFgdTaDojhH5zOzROJGX3ZZJTVGkVKy8a
N5JayBmHn7c38irG+h+jYIwizZWvB/FgRAl0qDIg/cF+cZJDfW4x2u0pq2wwYBRf8Dnnwsr/jMxR
NkyvfEMs9z+W+X//9pg1aYeXIOzAZ9ConUKpL5TY1kfkEc3ioF7YWNxToxjEsK2wOhNy5vvaKzQb
g4ZaV/CNoLYjByqqt/dz6eC/thPOjr/SXEB1ESmbABq2pYRFiULix+w4az7AuP5tI6s7983IIo4b
Q0Fuer5zHSDU8nQgEE+9bWFZssIyIFcOrw22CwqSy84e6SrTmPlRNOMU0KvJz6LqlMbx/dTkFo0i
d56aDSz6ikkFfBPwT6FuiALd4vSTtKdpnZq4b039p9T/CgDEMTbZZFKf0Aa2hv7v7TWuOE+8jl/j
3IFXvNIHoxVt8qQHqSgv2K6Son3LYqeM4bJZ/wCa76EopkNktBtmr8pg2FsUv/hAHtArQLJZHJGw
zru+j+bybKZGMPAG4lz6nTCaeCvUl6xQjnPShC4aCq4IUHIkiMBF65i9WP1ORcDyJzLqvjEA4iGz
4VTpf9nYv9XZ8KJXyu9p+4VVru4Q0NuQbENuwttby3J7OJJuMCNxOgmZ7EoMimNNNTwnvXGQauM4
hTsBnZcMChhWLhFPBLolD7UYsyG2CObXJ8RA8RYaTjzz5UPPLx0G1CGrMYoqcpLRO1GU+M0Ig6pB
0yvEvN4SUX63pT228ghA40xBVR4uGUMolmtPi0YZ42ZA7qmhKJFIO0A0PKqAjBEru1nvXYjuunmJ
ylD9u1GJQwXQ77Wtzgo/+pdeDApzmgbwH/RmkBwunlt4MWNOsmk4yY3hVV3mQWl0B737oAzHH3mx
EVSsWENBng8RAFsFMrELnxnLeNyFKWQnFCFOveJI/eMQtQ+1eVdqsnv7DmqLlWlAlYBjhPlUuBJc
Eunyk05y2M6hmmBl5v1A+/u6T3dVAUk5c3NEwNJpfpmC2AwCFggVX4l/tlXbGRnem5MI+pxJ5dhW
5sYmc+MAxXBHikOYTx4YzEAMZPMppoXbqHcCaNmglt1e9NovISi7YSwFV/Jf9qR7gcWFWWb9KYfc
L9GyQEH58baJpW/ji4VrA6Cdxy741+W+tjkRkzRi/akC7KseyiMttP3Yje5IJ7QchXOtQQ9azjY6
HasrQ98BBUPUVa8gvGI0AE4DiceT0bG3SARRaBA3TszSCWBlCDhRx+PzTq/hjIkZ/j/yvqs3ciTN
9q8M+p29JIN2sTMPdOnElFKmpKoXQqWWGEFvIuh+/T1Uz/QomRpxu+/LBS7QQKMgpSIZDPOZY6Qu
tik/ilEP4g461wXeYsfcMSkeBTNOUbtGcP1kkQLcCxVXwBSQty2LlehaxHLG9faoySc2/EQfxY8Y
R0d3pUh5AZyH6guKsXhtGhSzLimmtOFDCc1kdoQPrpOpkkcKZBaS2mzyvHwoleRbmUv3qkkDEPD2
8P0LaFnfqWW6gdTIDzVnuwr3hLCZUzDRu1C8+5N39PsXRFSGXQSUOcRGzpcV7+pSluAcd+xN5dAM
+lalxwj2cpXl2YW4jvOnr5fxBSZ8OeD8aj7EiMoE8GGSYUDutRkMIoH+9sBvmjW+Yt/YKbckbG2H
XVk38UYEsyAd9HEeE7/+XmxW4U4yBvt4DOPLoPSKjAdJ7juf4/zLsKmhQFOm8REsN8dU6RWlceVq
rXBoOXjIx2GH2z3bUICW4QT29UxcbOjzsS/gf4XcD7Qq4iONzUCLII9TF74h2NXYJu4Un4qmvYFQ
WPD1qBeow98fGcEs5GlNlGQW53PX5npn5mV8rGEc0dTytTWOhssQAJZK72RW5PYAgjZJFVIFHNFk
5IdJK+9x4oADtCYXcnG6YA7Q0ATwCuLQKGosvkxVyXXVCksKmVJ4IiKOFW2+ft7PZhm4J4hEouOH
ptdifatk0DJ4q8VHaxzcUq0e29RKnV6pEYmSI2CzVdJeDXW/clpfhBnzNH8cd7HMbWYOTC4xLrcd
Cw5+gc4B3gO9sfdo65RAaTtAA6+JsF0cpe+jAu2F7QyU/7JgqWRapfU91nM9ghok2KMuIJTLIaCj
GY4NyqBm5ysTfHGUvg8JMDpOb/TEL2Jfpe+aEsvnODZBlJcbWX4toAQfD+kKqvPTgcBiRhSDLu1F
NThN6WAmmiSFquHlMHqiQnUaqrlJp62c2vOaWJ4KQF3+a6TlzhxrzG48zCNNYTSVTkt1V+IrNL6L
it77CvkwyiL2tWg/DjLHKFJnO5NuuEpv+VqERZLkR1ZbV6bV+mVLXaWc6Y5Su+mQIHy9O1bm9P07
fjiMuQxcViTwHRQzciz1hw1rVILuaa+scRbeJ+1yUkEfQEEYetHLGDRhDRATuoyhKHvgynFS8tsR
8tRZI7mNTuA1DtJnyjdC5Pd/4SHRlwRnH60EKD2dH/IQ4VWlvNSkMK34TVI0TjSDtlCRVpQ1dfhP
V86HoRa7XpRGlPNYlUK5gx9YFd9qheYkkbR2uszlgIvJ/DDO4twcwOPRq4hIYbbjuxR24lvs7daT
NlAzTgAktZqVLfHpQvkw4HzwfFgoGlR95RYOL+HAQDPEBV131KX1DUv+0raATQ3adLB5u4B3wscc
DAW4cIaWVN6UhoDKSWk/QLrAU+MxkLR0a+ZTqOncbxNyU9TJpm5XupSf3kofvsL88w8P2w9qyxpV
l8KWvSXdT7EWU1/06hF2Ao6rICrU0Xm90GmyMgUs4soYj53xUqXUT7LKiTuwvmu3klCgUUE1hPT4
hOgHyhpf74ZPAgAMjkbC7KMB+Poy4jP6tEXTCYOrJ3lPgsJD2PW92aZX9iYGe3R8pCspxOXaQWyJ
FjPOOnAOLpIj+NISbUjq+ghjmVPOir1RGtDAhxBAzNfS+8sL8HysxatTVFxFptnWR8geulHb780U
4j+jEQBGC2mC4XYCJ/7rCZ332vlenI0sQUpFMAUs2jKgssyoYrmBIZH1BjEw+mbfbGT0BjoiOUMf
PfzZ4bBkgPMAYRA1E1SxzxdnNNY2jJZ0EoJ04HZq55mJ7YBfCGsz4pR27P/fDTefRB/2gt31jAyx
RMJMVdwuP1WGsolV45CARa6uiRxdbrzzZ1vkuH06ypVUYjB7OlbaU7KG6LhoExpz8gyaLoq5v6sL
nj+NVPdiSMhEQrGPTsY+PmRzKxl8q+9R4UDz3t4kcC6IjgJx2lqD4yISBerAhFUCxOGAuri4ACvW
1Si/lEOYKbbXduSu6SPAQHMpqKv5TQI0R6tYcZp45Ui9mNXFwMtLKSlYBNz3EOZZ4yL/DFpqrPRf
L7b4PATIEzhWIIZyccXGWtJnJMcQvOqcIusda1A3CRdeT1cuok9n8cNIi4fBwTbpnYqR0mYEoruC
NkMWtMqrENChzLowkW4mafv1HvhsTFgjoFAJfa9Lw08tispisjM8HaK0qobWSA9xDf5N7m4ZMJVZ
Qpyuv/16zM9mFNBZ1EWsWZN62atK+hJtR2hDhXH12iJOGTSo2ienIXn7epxPn21uiKEaia7fkvvS
9ACRW4INYQ0OUwIVFpbT23G8IlOQlW0wyBJUVOOVnOEC2QHAKEAVID6/A9bQjTjfh2mlw7AeBKuw
itUglTLmMJvGXtWWQdaozxNK9ir83G2FhaTKdyMXh7In+9gEzN7oX4dyeuwk0B0M7U5La4/13NXT
duXou9w3c6UNfQvISCAaWCZTLa9zQOplNeRInso4dioc6F/P/qdDzAxHvGZg5pbJUzq0StEiUQiL
WHL66r4nP78e4HIZ2QZBfQNzjfbuBd1uylspV6DyFxaNVxfQjp3g49jCtzWp/2R/CX4MGAfcZ1zA
ID8vHwW5GTHaotFCM5V9rWwCyhsnlQs3B7mpSKgziTXR/4uHm4eE+AZY3LN5yZKjQyGdADyi0EIr
rW7oCLmemflrqVtl7QS4CCswEvJclLNhfgaU5eLSTeUaWnkWLqZYD6JRcxSh340S3ylaGlDb2jU5
Ut6v39y8Bc7CisWQ6vkWyXNhGHkea6Gc3Y3g6xooJJBorar82RQSCGsA3QSM1YWQCcREUj51Fgmr
5l7DjqvK4odiQhJMH9c4HmtDLVIIs8yShAIpG/Jy2HN18vu8c6dRuPKazdlFP25ei+g84oAESB/I
o8Xx0gFyC4ivScLZFmG4D4zMEUecods21G6ggTsLwBapQ095oLszrzA5rSpvf/q4s9v7PLfAqC5i
GbvQk7IDKjhsfdTm7xEK3vWv9I7cKht709+br9S3pXWF1PnPLpcN2MtYoxDhBi9iMWwv9bQgBUT3
LFhtiKnyqEJeWU02RIvCjkxHzJuTqreCT5ucpHslgSmhWq2E/JcZDt4A+rCAfhlzk3H59DIotzLl
mRYauQbBrQHeyWbQ2PZNypif2sUxqUUgmXQrS/TeRKL89eb5bPLRjEFjEff2pbVeUhsGKwBLC3Pw
ojjkQ6iwjln+qtlAYf6VoQClBcATd/Xyoo5nf/US3u9hMRSJp2m4leJ8Z5XGKUUWu3LIXuQamFYo
usnIH6EXCa7q+aFQl7k15CANhE3zJHQAzczJTSBiLFnJfmD1ygV4gSSZ9xFw6wTNGbhTX1xPkTpo
cTwg1+Cxz47W29wkdeF76rXf9dwHgZTewj3albf5mgXOBQjsfWigFWYtDTjhLadVMrgcSRPeYFT+
RP7oRiy/FS3MAFisHgxKT2NWeVI7fmPZeIxrts9HyOBU/bArLfXQrmmeXWbN81R8+D6L08uQY2Vq
GnwfeV/cmNt0n2qO+h3gMK9xphA0HAC2f/t6ZX12A2D7IPoA4GVWgD9/2bh0Bth0UBIORXSA1qBT
c9urhnJlTX06jDkXxwBeAPhsjhA/ZHidKOta1EINkywQ4KlNZje3Iv7CNgFBAWVbVABBDF48zCg1
xpChnR+SKHOM9LWFtWHdPY3W6etJ+2znWyiAI8sDgfWCmSXXFIpARUxw8LzpID71yuTJ6m0VvX09
zmezBrIFMF1QMUI2vpg1G20EyGOkJFQQ4tAKhg5dDyGqeOXlXASIWHYfhlmi4noFlLJswBqo072t
PfB65TE+n64/HuNdNfbDyy8YxMqNNCNhN+mexme9zN7VC3qEn/RKFvX5UOAakDnZuEDf5XWtMYbL
KQTAA8hRSMdlhj9GdDfQ+P7rl/PprKHBBaIcji4AS86XtMVE19gKYDcsHpzEmJxe3H09wmUGM78Y
A/pyOB9nX4/F+1eMUYnlotQg/+Kad8JXrsYw3pIt26RIsHtHh5eWFsjbZNOAoe1IhbvqkfBZUDrj
CqEajoDbWCItJKOSzKxFhNj6Bg6hyGkdUP6gXxZBiMYZXzo4tCggrm/gBFWCxL6u2PDpJsDwUBaY
5UaXySPPzVaLYcoTRvQURQP44AX39VHZJSV8C0W7tZrqrQJHG2ZmkAwaPDjx1a6iCQUCreCns95Y
OWbe74Vl/IObaqYiAeh4QUOSOQQLax2BR/TDvG68zlOhIqH8jHap2wb5rvxtFqdft7D+7GL+OOy8
+D/sI6ksFFWCpVPYxM1PpclvyqiGeHK6S7PxDvajKwn0f3hME8+H1B2PuljhaceiLIPyaKjcdU/m
GJBADtvQ2lHqSg/Vt+SWbsW19tgfVo1GP1t1GPCPkee99+FJk2EStd1GBHmJ18obYxb+n1HCr83W
hFjIG7sXV/KT7DX/C4mQT8dGzXr2xYXGxJJYbOuZ2VFY7IQDN728LQ+oqPl62XjRAKkp8VgLkE6/
3uifLXGIlv5ryKWUPPiGpaRPNgnzqHMt/dGCVFqR/vwLgwCYZeDmUi5pgpNJk4gCpRXSJHELQKfg
TsvXOBKfHIoGEFmoJhFkBhf907ziTSODgBUmU+mpEsRAwVb4+jlWhlg2TrNaSXvN7DCEbfkV5LSr
bvf1CBc4dcSFeAoThCpQEy5FcSKVWZTQFhcWbLHKvXig1+mJesyVfshI5lIPtjz+zIhAqORFt/Wf
v8TOhl/scy6pqD11De5jzjyFHpuk9CywSQtpjWz1ycI7G2kR6pf5gNSswoNORYsW8IBe95MFAO3X
8/nJuQX2JJYewJdo3y9RZbqikd6ycP/XauENg+EMhbZLwMzmcGZICFvp4X86HBD4yMxBKTGWfPF+
lDNFyMhfoli+i9TRR5VfpWzHJ+HqqwzsuSpzfhcgDsRjzV0ncln8agu9yJKM8rAGp6HbobrxaP+w
nPlajtqViVQv1/4MsUQcDfYxQLXLRyuTKa4Kq4AwXJB0TuNJV+qp/jYbNeRhuomuTOA/PL6VHiZX
Yw5Mmb3iJB8K90+3GTC9H7+Hen4+0zwee4vie0jDTVxDmzg3nKa5KyVct3x0jaT3lWSNffw7DnA5
1wjrwE6CQwUir0WFLLPKdFRM0oR2nHlmzndWnP/Abe8bNc5k0oOSJZ5oe+i0xpHL19S+ikrYVCN/
46Vb5CHRqBuZVxzwK0XfmUKCkQAET1vuEbQTouzOiPc5StRw33KaKLnLB+HG4MrX2jai+AVo9UUj
5IQfm05suZpsgfrxUmp6EcATsnpjGs2+UJOgraGYMzAXCbqnV4VTRzsLoAdZyw5m9lOHUDfC7SBH
ttVJ8Ayxr4j1JrrrynwYSexR6b4eIay+4fGxbfzJUh1pFNuk0bc63ajkOmLNJhuvpO4gES2IGPqr
MMtLB9lXlBejDPNE86SpQfczLLrTVKBzkP5scmsbV1DigJhEZhJHIogdwKBQ7QoyfQx6MydbfwC/
WUh7xf4G+LwDtJPD5HgbN+Ig7IeoEN/7qHEnI/PVzHa7DrIiKObH03dDy91U1X2Zg2kLsXcTMuMF
tO2EHYocFhDlS2a9dmBrZ5Dy6zS/i1iQEs80fyTRI4eOpKyeijb3pAymumMeMOPQQf08IwZ0tr+L
0hexdBWPwIzElV+UKi7JJ94dFYgzGXkaRG1QdnkgFb/pcnFt4GV3+iMEoqEP4FQd28gCtltgIFj8
EfgCYPAgGg3FIrP/MY4QZZm2GjR8IEctOKyFxrcBatwVkY/aJJ4KxnalAf2Nzt7W/Vuc3rH220ih
EobTMlWqYASXwkZqlndV0JnPExRIKgo9SgjwgnnqDOI1I1ekeGo0w4UsgWt2xa6i1CdQQuo6n3MV
8fMEGaSfKocSbEtvJF325e5ZIjQwQGSw5HqraAWcMx6iqnVYKW0kVl8XcrGry3ibVOSnZG6kPPHT
Wt2XhKeONBAoEsuOIcZ9o5qzbcaVwNsyIKCh26NHMKOZXe1bbfKAHnCqiQVG2kHL5E3tdij7OYP0
XYfhJSUcGt1SoGi3ugWwugX4ePNDadB/K6ZrU+u2MrQh2073JP0bj5hXq6chP1lx4xhQYQXIwI0s
YC4jw8tSybNr6aqEKoeG5yjVHLQkNCkPfebFDcE2gKr0QL/1WQFXjMQtkzHIKpxpCV6y/SBPylHv
dyZyHv3K6DsHRC4nGS1PyPuR/DaNqa+rB4KGjdbdS/UU2n3mQG9/ww3obxDzqHaa6aTAgg5apTil
RvDJhwqVSRkI+YgfuAaN6V7xizTfRBFgsLzGAhWeSKqtoMNjTYCwU7cIaCCKzAP0azZdlvuVJW2A
k3ESKrmsVq6ooTsS+MJK/JgbINkiA0mJEsZ55k3NdMXAI4p65kA7HK4Cb7FcOzFLn1QLB5QUuZQ/
lPpvlrGrlB9l89Q02Q2TdScu2ns9O7Q1gzw8C5gJ1G4JB4KjHQem9tRjA5iR7XDoWfUGc2zafs8o
OyjEh4HWZpxeUBgVzeNoGu5gsgNgyDgSDjzfyebbkN4Y1qvdf88FjNRKh1nbOnmZBjj7ktFn/bDp
kmOPs7I09yWIZbzEHCrSZrQipzZeRYMTtMbagTVLzjcmEjTayle29NYTaD8r7azFZerlBkIgtVJ7
JH7T4nQtVbkMZOAIi2o7EAszG24ZQad2XxeTZDWhtjH27CCH2Z3kQ55rA52aY7FPTuKwRtki8yV3
cRt9GHNxG8VtxORqxJiz7i+5Gve49HATW3vlaph1yl26Nz3uwVLGT30Ja8+dNmB6mkDAoI0kkMIk
2zTot6uuIZcZDCYDcQ9QACgZo554fjtLVlZRDsA1JkN/UmuXWNuG++mW7VMXfQnmlPfgMoyABNku
PWR7sRK/KuZlGQZNLLB/ZgrBTK+fX9eH/K2hLM80JrchOEpQmqhulLS8mgaIAWbEnWvKQA4jjZyc
uO2PWfJDbkCbkn6zzLuJEg9kdbcvJoeNsEOSJyeTCseKTc8Q00PdPWgEvRQC2z0TUNP4qVXT7QAW
0QgdOoYj1OBsW7YgJZbXsYAJaQ0xLsY2Y5L5qaZBGN2CJcRL1+Ly0oGSTw+qNm4ioOsB1qVe3V1L
WNjEhhUPCSwBpyKmb6Ca41e4IA3j0c6APu19Vjduany35lJM5fD2ri9xJ3RAyFSnWnmCGnSUHbIB
X1rdjhySc2URxha9jYHMn6xbud3XPA1iaTeM35rS8nWqOjwFU7MFVUur+luENd8b+YEJHZ6cfBMJ
zbcTEcxSU7kNeYLmNR4Q4UybppZ8G9FJa+ZeVD3U7F7j+kkvdnFfBH0sucSGMJ/mIEYNCi31uIJS
/hjhzksco7M8qk27qSpkxyqPJK8duVMOxiBvSC9geYdVPARqdd9UUJ0q40epSa5yRf7OuO4NmXJK
EchExPCN1vRA3YJIfCVvUZWBCwSHHJfhGVR/sLJTkvKTaOm26YhXFdlxyo8cZls1dOMldpMi6CqI
Ar08HGANJFWjQxbjvuTqjQ3gg6VVe0NufgxT4U9w3TGmMVD1l240AQF+7Hv7aHJ+X5qWz8F6zZu7
THsqTBzngsDvI95I06FukkApE78ZzJUqnf3JOYA24LzjYJw2d6bPF7vIW7OoJrtFVDpsK+iLM9rt
Jnh6jeNLU9tOJAL4O7hMd6Ee4BYmhaT8dz5eZeQNWbSTnCCFLD322nUyPJoyxO/AgDNb9qBJ2T4f
niKJu6KkOLi/dRGgrOqNUSh+Zewy80Yb71Tr1Pf3zEpAowsajgCxl6DaXLqVcT9KqkupsZkTx9KU
PRCwnUyO3lrlhE70RujCx04NZHV8SIHtVIvUj+N0D//1w1Bs2YRR5QTH1vQdjXdPkoRnQHMQykcv
EoLuttSvZE267tTKybJpdGSSws/rGyk5KMitM3Rs20hyYEAZl8jCafmB5d+1aNM20QYA3dBuELTH
8U5t2sCATYvdt+C/a1BwGzZmIq9k9Z+eSTMcBFV7pIbL5MGuBzb27diGETcdgGuc0hidxMQLSM2V
PO2T20iH2dofQy3So7HLE7XWMZQJ5w5SAe+Yt7MgePB1Xr02zOKcV1qr1Hg8taEhgUCZqm6rv2QS
W5m3S5YBkr0Pd+sSywm/pVSy5ntOv56l/Kct3rIn3rUF5/rb2r26Ot6i/KEzI63hxNag5KwEmis2
yiNCK7ecfSNd+eeqCsVnSfXH51sUQXQWRzL6uE3IUcmt7ttjue8OzIXE31G7MrbUX2UEffLizmZ0
vsA/XI+w4ST2SDBi4yFSCHSU9LNrvp3NESIH8RY6SqvhytpTLnoJppr1wBxjzEhGvhjdaHy1nfr5
DgNaBnJ9ACSQRUAEOmJtMchuh6ChWbCGnd9cDrEgYKd29kbswJ3fZJu1cOeTB5uLL4AEQsEHbNfF
LihrMaX1FLWoiudOUT4WytPX2+zdamoR6M3HO7Arlo2i5hJ1pMNaLemjjIc0a+97xfJkAUwZvzOH
F23KNmZve2nzHHX6gVC2yYDWayXLZVN13WZbSswfIjaR9StgGo+uMN5wuLuVbl/3vHfU4bWsoz2H
OKha1UDgwcOkSgMWvXTkkekaDuDeSVFxV/U+4PngDPwnz2ClV/FV+ZfL9wek+GwpPEduEE5fbAQy
IhsBVxeWYPviaoBCNgk0v7iD092wB2EPAYLTbCLf+3p6L8t1GBX4MRDdoLd8IQIjKXkdF3RiYY/c
jcFTppdHX2mVACZe8LvrVg7NT46X8/Hm9fRh8xHc0Fat4CmnF2MP4k28VdBQy74Vk4sb0oPIr/v1
A17u9nnA2R0EvWIAOJbbAgUYS6g6C1XxXKFgA+Edh2TZ6c+OAkFCFa11XG8wD32vaX94LG0yulSP
CAvH/A0SfYAwCITEycrN9glk4nyYxdUGrUmj4SaGyXb1M98hCvfKjeF1LkoZrZN7lVu4azfC5Q6f
dVdxnUJXEsp/S0BKilCSyEmXhnSwA0Y1x5TXuNWXixBDgKSLVgt6nBcQRkaSMrerIg0JmiMCtYQh
uYecs98OEGyuHt5f1X+9DP8dv4Ivko1xWbT/+B/8+6WsxobFlC/++Y9riFHc8eb1lYfP1f/MH/3j
V88/+I+QvTRlC6OC5W+dfQh//5/je8/8+ewffsFRdD2J12a8fW1Fxt8HwDedf/N/+8O/vb7/lfux
ev37Ly+lKPj812JWFr/880e73/7+yzvr/78+/v1//vD4nONzV+z1hfLXouWv7PJzr88t//sv9q+A
ouKghVAhlAvQcsar6l9//wkoJZYCHve7qKBKsE6KEiHt33/RzF8B/4KpNY5p6CmCA/3L39pS/PNH
QIkBuQkOzOx+qpm//Ov7nb2pf7+5vxUCrVNW8BbfZt6s/74LwGVF2RmID82eBds19KTPTw8h98gD
mtpAKShvPGGM7UGYOCdViAOUxamztAQmi1wEY0VaX5Nj0Ahz1aF6Ixyu1QNWVKl4CSqYsDkAn98d
bcsFsL1wZJhh7kjlmSnh8NMCebQsobQ+la22SScUann8k2XF1hadb+UxwnWNwfZLS53cgEmOkUL+
YCb48vSqm6gjAfEBIfeJeAMz9kWePw66CltMnBJOMw37tDLhUqj3oVQX8iGXe3Mb616RtS0sYWzk
camanhKUAo3MVDyJaxZUgDvrNs7LNyvSAkWZgBXt2hutyGpngGyf207S5PJI63eik37WmXyvm5zd
pipQ80mWO0D3G06qF9AlKVuPpP0GXSHteqzbxKHQN/PQgbqx95JUdo4FVy/UV1HnIyRhG/RHe8cW
cuxEk904UhJBMl7a6lJ5xQp44I255GbxoPx+dP+pnXpf5vhvufnONux/3KJnv7V5Ledt0C7/1P+D
+xi83g+3z3xOnO3ju+fib+Fzw4ry4+Z//9Dvm1hRf9UVsJVsKBKos5wRQo3fNzF+gl2KzjD6q9Bk
IDZuy39tYvKrDe1p8I7U2fAE///3Jia/IvRCy2u2E4OojKb9mU28KE/hLpk91GfoDtJ2UMKXgQ5P
dDjU9BoqK2VxyJSRHpIU/SDj56Tb+95sFcjcyw78OifXTrurZHyVNFQzio45g0HlAPTLQOr0Tdyn
jlJknpbwKrhvYnLdsXxbDiiRNK9mLfvCrh5r236pzQHktwlGl8WW5GwuPSVwcmrgxlGUL3n83Bv1
C7VriD+md7C2AOxPtaHuPzWwIzIiJzJgp2ApXj/A0brWOXWLqnRzkRFPzVV4t5qmQ6YteFOVM6Cm
a0IWi3V2vlUqdihr1PONMUh1lsM2CgykJu9+MEnZ2vdGnIdDzN+MGiXrDFALOAYHY3u0e3FQG5gd
A/uQ57A0NPTqZESqZzLZ+/O34f+Xe2yGe/3nu/Kue85+Pje/ne2w+SO/7zBCsMMAp8cliQorEi7s
o3/uMPlX9GzwH5mDTRCK/thglvwrfhUgz3fzHchY/3uDmdqvM8IK+wIyU+DDgqT9J27J80Ri9lhQ
UYPH2sBVjEqLNitifIhFR1GV1E4aOEGixmx+jwAS0qSVrAwSkWdX8fsosxYmOIooMyPjnOPuD6PE
A7WLifXypu/sXR9HxyGDfsZkvppVozlFM1eTgPrdZVUrnWzeIqvWcHFVI2QttQGO0GInUJL1Oq0w
b2PcL3KDEiSJ6QO14tdJi5iTjzT1dLM6VZENPOFUKG6S5+if6tYNgR7oTaMSr6hhckLN5E6jhtuy
rNqVkerjwqzuKRxsHZolcJzT0QOjaiuhCd15TW3dDn0H/fm+uOklih0+jM9V3yqu0kDWC02cZDPN
TVSR0etxkuCq3aAxG0vDkY4ZZLSgEwpnxaTr3zpqe/Jg7OLWehF9CUOTBibQqQrZdSD08kEGFRYK
H32RNvsE7HQoA8YlNrUluyrFklJids0kgBu8jrexD9kYMIZBMrXFCWcxasBk+kamgsOgxkRBT7UK
R08gmZVPQCm35h1Rogeeo1mGxEALYxlevgYVB70Slsfq7qYoe9lHCQkf4RW/n6Kh39Oo3rQCpemk
NJHKCrLJamObDKkv62u4J3NeBx9CNjCC58wLm2VmDCFFmmP/D+ukyZWEoB1SbezCnmcl0/xBgRhM
okzfOtlGQ05STB4YhVagdVeO5k2Vg+IqRnPSQXbVKhj2VTWaaqxxzUg85AwOZr0iUG7oatW4MTO7
DmA3rDj9aAKaPzX47aQo4QqtSzUcpmLbFNeGSBjKWEIrCnihp4Ptpq1qfptaxLGI/TT6rEdd6Xe1
9EJqfDW0A43xJh2qaUe7yLqrS6l71mOOhETF06hurLbarm8b1e1sBfIGYtC2/QRHIYfQrKeeYmPV
AGI3bZV+aK4Hc7ThTwjvViNv9MdYgcdMBwsEuJPUivDlFLLOcWYFIFUyWKPQzpADrIViD2HWvRiq
F12C1TgkOlylg+UZnXuccU4PtBI7/CRTTYi5ZSXK1Jlw9NnDD5bYDZh+a4gbHFKL1wlY4KxequkQ
S7ywmpKKLoqLsqs2U4udrOtUf5XIUELxJJqA0TOxGnl7gK+iupLHW4iBzkeGfBRQPkgkEKDMlJvz
hdQL247RmjACmIBOjqlN8HXo6/uyyKGgWk0Pel7KG6tDE2jibJe2/Q+o8n8rTXixNBHzK64K9MUt
kOK7vnBHM94JOpYuTfJsM6gWHId6PdlbPMcxVvI+QCFdvqlzuFonnXpdZ/G3fJxkUE3EFeh4BC1n
AWOHPorf1LqOfiAzCeGQjbKN3n3vqlydthFP+idDkXIg/SCliw/A56mCAqSp6vdVZ8ARHuG9SB0t
Rf7g6EZEf9Mpomyq4PSzxrLu3RwSP7U7TV2FY4XQH7liFt9pXCgHplv9c29O8TPo1M2pQPJGnait
mnsLpvN7Wx+M10bPfpBYa4+p2sGSphngY0+5FHkxAisz7iY/S5O5LcaSG2Jm5uwkDGRBmrJTRk2Q
P2qQt0yhcC+JIpSEpO5bYpDqylK662jQQkkyfRBukBN8uGxvfj8ezhK9i3f93iNAzQGSa0TWF+VS
3ZikRmoj+DrsZgl3viUb8Ii2a8Xni8Wsng1jLG7KnsncjipoTtSWnXmWpJu7SemR7sCtmHf9VrO7
sgJQJV1j/s3f/+xQXAy8KEq1pt4k6K1OyC9P0otFb+TXhN2Pd6S9Bmnt67lcqNCYGqKTueHyr8k0
5pv8wwkM5TNLx2k6Ba1PAsOtN50zxA68wmBBWW3EWvtl3odfPdsiR+es1BUWY7iu5gDIx3xDqOwi
F2cBwu3vtZStqDMsiDuXDzifHB8eMINFGCwQMCIEOKXWj09K5nb3cnKI8+futq189FrjFhqyXqlv
ViZ3UZG4mNxFGDRE7VRgnypBNWi+MNSjzcYOQHjpEJNa87mhjK41EMmHEBkw/MYTI7Gxwv4/D/gu
nn/JEpgFWAkT2C2xeGjtqwSYI6F9Y+YawefiKj9fSPq8nT7Mc9tIWZZq0oDLOnFkylwytL7g/fbr
Ob086M/X6/y4H4ahlT7URSqUQLJ38pTu1HpthJUHmYtcH0cQcalMVoIRImK5bW2CFuMPrVjRMVh5
LcZiujIUU1tJxSicPqT/h7Tz3LHbWNr1FRFgDn+ZVpjRRE2Q/hCSLDHnzKs/D7U/nD3DNRjC2IYB
G5DhXiS7q7qq3hDaWvTSDzbYv8/f1kZ/8OLrbxHzzdgroZUlzYGe0tdWEr08Cp9qgJpONIPH4dqD
13lgx8r8S+7o7ZcIa9FhTGwhF7/oqlCfC6M6Wq1i+GMivwrIuNh9qJv+579z521sMUIEdC6CoRIe
lNf2KdWP6nWd781K10j2SegxNmG17ACoRjlrCMd1VrpGOi5xTC7Berjlzjb92/j+bLVNXI2CqOIQ
LCEYt/wuK/KjvrzONShC6zGureum/BVEy7XaRv/0zdSC0BROBsCfeHk1VCdUrO9j6IdTg8J8MNl1
2pzQxZS00JtoDTKwuR/0V9i9h0I8x1oLM/AK2O9Zy8lTFbiWAcdmShUB70rw8gyCBWl3JPVRcNMZ
yAAbXxnO29a/luYVPRlr8jvXsME52/G5OuYn9Br9vVT8YZZ6u9bmtEiRiSy+RKkUnXpP81ffVPFx
clbrPsvNd44mIjofbJW3y21uGAZ6gaI5zpIv5sPoG/Gs3cJcr4WzNar1HwNUMu0kOVSOkz5Zd52S
jPddaVW0kemT0d7JpPBLV0faQ9aWi9eE7Z21RO2zFTbRYTL0oxKID3Kqf69VKXV0QXSg6OenxEyO
88RlP8Ueyo+aODumWd0zkGzU8sXQ896NdNSzxQy/SWN8JLEc1CVQwBC3zG9FgaonCOeTMcRl7Yj9
IN90BTgqdbHqr5PJhrxvpHRtXofd/CQhln2Y0Il/5eY4nMIu8FMdQKdTzUEIBk5NDpo0ds+WWFCY
t3SA58780sMNBJnVWsI50xUuwyN+77/0eu4eTKV4jHTxH6sKHyU1H586ZbrWmxnzzWkC7Ca2PHnW
6/232IjcPFdflrpTjkMXdk5bWV+SsuzPeiJfTb30MxzlmqAodzdaZ3qZrv/M68VD/5Y55KA/Tz2S
+nN+4O38rPmDbkxLCqqs/FJkuaNqCIq2YSr6tSCMz7Mw5n6tFU9pXJlwXCN5djCyl/2wMqUfsxg7
yIX7gTGDL02xsTO656QQSjfXhXMuljpFooL49cT9WKmWYyFnnpnF18tifDEq/cVoksCRdQa/qP6g
5W00iz2387cq7/tTYjHPl+u+ciEjOGKMlndgGV/peGBpXM58RKMu71U9/d5DqrqDTL74zYj6mAO2
DShWJEK1Ng3hS6PoqZ2OuU5RiFbQyVBo02vd8CqF42+zHrWrRpPL6KBplXSMSr0+BHKlCmeqmBmn
70ipwXQDMnZEPPe+o0cSDXZvyH3u9E0lBXbaxp0InK2MVH8M8uEk6hSqylAKV5qVYgGdpcGxirKJ
areajoOSDt7QWRVVnqa+BJUgHuImtdxAq6afZp7jx1VMw00kFDr9nixj6jnP5a9Fb5anMRMSgcuY
0dymQZ9lNGT60Mvp12SpJWggyWOztptyxOi+q01ldhOIr1qoSaWtQU++EyJq4wjbmgPAZukB2c/6
Eab/yezS+Mpa2sa1MnOyowRd3WoIpwRglH5cRnWeKLEl9JmFKGKCaE5Z7MkdopJuGesjvV9ZyrVf
ESOrp0ozk6+p3Fjp0Qx0we2VDOfdrhqv8gybCrco6uZBTSpROtAmYHITNCo9omUxM6z1CI4exnDh
gz4sAHNDcIYvXIwip0GF5WvQdB0o6npo/gkWEHxhLCrC0Rws1R3LufWWwfpiWKgmIA95UNTMdKsY
S6xqKBU/GZeUJlkIgiNtHPAqemlP1lBg9iDrw6PYZ8iN1gMemF+aQCR5JGGAdk0bhO16RCbzS5KO
Bv8LuVxLjLwHDD4p+oAmRlR+hWLeRdTPuuGJCfGk6sP7KK4iiAtT9jtuEVhhokcPxZIxR2kAEo71
PHpFDL1FUIbon0HXpvMcTMALtbia7rQ8Sm7FoaIjZoyxZ6RgMQf0MnwraXlaqYfHRcP8rlIJQEHf
/ESJNwdKPtET1OqlhBQxJudMGgEr51r6tVQklFMFQ32mtJedyuiiPxkCSZ5sNbWHtF16VdXychiJ
fEDh9UFuPPqh1peWXf0cVBqsxUgs7LFRNLA2U+UvWpeu+wxAU7g8V9HYnebCgHY1R8DQ0eEr4ulk
YgjjpVl2VqaMKXqwgKyWCIq8/fwmHeTAlSaENMroFAFWWLQosTVBuopi8RTLyZ2Yh9BUGCuUTB4K
cziieT1+o3XzWk/a8tAMYXWoZ5HxOSj3WDfya4Qm1F9Fg0QIsGrFlqbk50C578xLaWBsFAFhD4SM
qUXSP0cogndLNR1oDeR+r+Z3iU60k7SelkYneksrfgcd+K0Iw/6M2m58lq0O0fsk/N5iOOC0k6Dc
TsrAfxmr8SMFNtohspQFmTsKUnHMCpFewDx3DVDd6qqf5fFMFYxoYb/kXpzyo2mJWal27GcmvW7N
cATZxqCFw2KEVTn+muWuFKD7qBK+4GYHXy/uXvJGzIjVy6kVx5cui2lejph6DEnht8NyCJu0cPH2
Fp20kKvrOqnx3hkzwtlToMfyo74sYuegpQjNIYmDVUY/73DOEyOMHsNcYsLa9i9JNlPGLo2ZASwM
O8+SkjBysmmQ8NuU+tPMs9qkkD9BoIx+ng6zF86mxBizRJ1laZDNjSoD9amaiCNYz1kaJjaO8b96
VA7cqm+LwxKXMqjkET3fpRGw7tPuWjVKbialrf0y1CP4P+z1nta8nZg0JQPu+WYU/Oi0vvPzxgTb
WVQVcyJ62mUOqCFaZFeY4PbY/djMPna6bl43lSPXeeJOcnKei6y7r0VNsssY3KkUC1dAPm2hnxVP
VAtcb+vllCS5m8xTYNNLTp4Bnh8iLTGOghxM36sxJY9X8F4xyV7qK6GPfhnKLHrJVE6Bk0w4SSIE
neACnhS1bM9p8qeTO/yDkRt0hxBIdKLQphwD5YfaG8J3FQessQrLgJF3YfnqaIiRY6Eo4I1oX92F
vGcnjdtwdk0lQVq7jsWXvu2V21RsHjqxaA6kw2NcFAL43OkOo1jdF3WYWYFWf0kYp7iTNH/NGYFJ
aaYdx7xIXQgUILXmxFPb9lEKBX/Wpm/FaARHHe1Mm/1fPwpW2XwPMA1B2UwQLEcP15G5of4UuupF
FIzWVVFv9NpFLbwqgqqWCAoksDwM69JeELV7HSQ1Lm0lTrAbVwvdMazk0GakxLgRBU55nd2Z0zzf
TtPAJDBsRulRy8Ta/bxC+vBKqqtMVVYEBuiG91XplC+ZiSCk6FuIg2Jtlqh+37qMMLRfPZK2/9ti
myI7rHRjIcKLfgVrJLaH2TGgzpc2k/2g+B8fbFNui7U1TNlgFYdK/lPdmvpyGqsZYZlZO0RputcN
Wpt227IMJNv/f42bQgL3ZGUM4ZPR2dLGYzapd4UUS57ZJ8Tl3PD0RHqp5+S2kmS30UJrp879qLUH
ydtch4MgIreqIZIxo4xU0iRRZNsSvbH7kY6esNw3wl35CNfo88+4UWH6T/X/ZrmtekjKwCRXRCvw
wzYtDl27Bl54bsmgtFfqOA/e3HL2Q/gMdhoP4DeG9AhNXNp56o+afm9/xqbyTpOyCcyF7TQQhYe7
KgCDOt2oV5g4ff7AO69X2xTdeRUGMmbfxaF+bp9iPTuXgXoIX4vpIMJrEoxp58HWc/B+N6ExwYFE
HWBlT2+nDnkWB0uEeY/fhYfhpTFv5q+9fPz8mTbC2etHfL/IZsuOhlao4ojGgyb9no8Z8yQyqdU3
vtjfq9PN+DUnHPyPa24KYKmErROKlezr5JrncLblp3C4L+ApFbfSl7F8+Xy99REu3iPa/DyrvAqI
brrCJtpKgAx5j+qhkSAK2+NTwFaJYRf+r0tt2sE918TIrNrZn5Rf8SxAVbRFirb0nEChqNOdudTH
H+/Nk23CNjO5OU/HAn9ZU/yijLJxVRn5S4UDjZNPgWuVI9gr7GPsoYd+2y/FTi9jo5fwfyHgv12a
7bxfCBuxUQMLIGhTrLkz/BLPSspgt4XRWf8YpUE4RYGBhXLOnV+p4FpJi+o20zK44pyPx5hh+F0p
cMUzDahMTVaZdhxY7TFMx/44Gkp4HDJ1LytcnixU4t/E6U3IWKasQy2errX1S0ZF1vqivlTFjvXJ
h2HpzRqbaDEYcRBiiUYDS/odPCtgZKP2gVtRZ/35fHvvPcxme4eJCl0ZrBDkUEW7EdXppaUl8ENR
a1CIQ3b4fDXp8jS9f3ebLW5OwaiP0hz4SGwvFPZQ+ZS+uVbrpLpGYR8oMFWjKw/SfLDk2GA4ERh+
YSgBeEPjaIgFVWoaMymNc0iqWjA/TUJsOpWq3O380vXBt+eeVoNorkLk+OhtXkzVmHNhNvLoh5F2
v8jZ0xIEiSNJiewLsTy5Qa5pXgCowq/1xnKSRuH6Mz7TjrZHZd5JHpfbAZm5Nz9m89qCQC6nvuS6
vTSnVneY1uTBWX0Z9nbDB83M9wttYsJEp3BoGmLC0g1PAhTquDecfOzgKs7ctITS8vQ+7U+yXjql
2V+PkXZcZHrHn7/9yzkHP8NQwL2DgUeJd/MzOjNdBF2m6CkUsHMJWr/yuc/2DI4v9/77VdY/fzOv
ybN8DuS1iAHSJ/+22IYvgu79b0+yyZDEpa7JIrKViHuNklXfcN28juljfL7MR4+CQB7GcQYmFkh9
vH8UMteMOkDOdyPXfxXSL6Z1O//8fI0NBeI/2R44DDYVCIutI7X3i9DWGyY9iWVEhtpbuc4OVdYE
Tq1n9dGYU83FvOchFWrlqjcVvyKNiHUtHFC3X3y1Fq2dR/5gfrSKT//352wOhZEGuaJ2JiqqbV+i
lB7/lqI6pbbHRU40ZsW1RBrOlYooUgyFeBXASyvrW1MYz30R/hja+LqTQT52ElEF+VrpusPXATTk
3O0Ek4+O79tfutnOFJlRI8vISU/tlRKcx7j1ZvE3LpG2Vo07G+7ynvn+rWw2NTxXrUh1dgL3lRPC
fB43F7857GnI7j3SZsPp7SL1ZpSy4epj0n6dR/FYIQ+waI/GbiiWPwjFb1/f5gzpXbcA0CLwhu1D
Mpy1ObyejOOUB6e4kL0+/dp3pwIXYn6OmyV7jhjrx9kmgrerb+6bQaDmbR5pTENjSkxVONbN7LTZ
ctw5XZczKz7c+pfObR0g5vaNmmpY5bUk+cwXnpfkNp6nl6ap/kEMtwv/mWHi66ZbGLU7h5L7+dof
PaKmoSWOjZ4OZX1zo1HrYSjMMpN9ObMN60r5sfSnz1f4KD69XWH9xG9C7UBXJqlSdqXWOXT02+Fq
es73tJXXA7/9Um8X2cQnpEKFDBCb7OdVhojHZOqHRh2nnZd1eYUxaMn892Vtwk6P+kgZB+z8yNB9
Az2AmXMcL4lu50F3nfeeWs87b++jw4ZiMQC29RZwMc5cyCBKvQiSX4pUcVbO9VdCB2sYEKMZKjcu
4HB//r0+jPVvl9ycOXkJ6lBV1svOsbjW/PYQ+eIdMv823dZz7O5xWz/cHybscahAgMi2LaQ+QBm1
SmTJL0KP/rRON/7P+PL5M324ywFyIvIJ4efCnWSqhCoqekXyEYQ66kHtW018ZZTqjo6Y+sGzcK9Y
pb00WHXKNk32o9zg+1Wqfi6Y7aHqras6SpZ7xgmZY6rNcJzSAXGWalrt68YU7YRBa7x2MITHWOrp
CsqhG+ZmcUaWVPbqsPbVKMeTbWitzElCi0kJjdVQ0wsvMtKfKjg4UY6vhNHorqS0mjxJLwEkM7+w
GysybVGgfjPgennzgtYOognzq1CAoC2EZHTqbDFQ4ewqJ24KxjtS/dLUSu4DZpWQrlI9ZdEAYWS6
hJKSYT0pQGJ3TtQHH+bdC9ucqMQyxqAYRcmnJGB4qmVgBnYy8AdZkei6qroplgkJaxPEB6XBsrAW
R1/qCzLGnYlyndcxcFFAMaJ2cS2OSm3PfeD96z33dl1r7fm9iXtM3KISeebR13DEQZLhlC1e9C/d
IP5ezN6tsonfMZNYY5zm0Y+mAj6Z+axpw84L/CAEsYSxasrCeJS32Qnib6U1w0I51F1buuE06kMe
DzcKpZzZwrn6/LV9/Ln+u9om+jAyTIxkSWcUvV5r7pTk3ON0w/1iVZv6/flaH/VBiOiIT0JlIP9t
hTi6QcRnE2k638ix6E178Q8cbDfBI9ltQ/GXWMioRVXMtyau8GVu7AT3v3Cqt2kLP2J8VFQYpH8F
6lZ6xds9IhUJDPuI+lFrKosJXG2YDjjk6Ar4E92tUPtR0viPba2wsp/6CvFk9mZ6yA/YfS/MdjNM
ZwXbksoWuGD07jrzR0Spc8LMCLyxSdPjqCIZ0OgPTZLWN4rZxM4Q1iAyxshua7mz4yI6y7P8W6im
ybEC6ZxheOkB3UWgjvt7as9dxOVVP4bToruJ0f/T57r1ZcDRnJGU6pnDHww2vsatbgui1N3qFbL9
bZ6CnOzA35YjnTO1uB+bEaEXZMC0NPRA9Pvo4WJ8OdtdMNrroChqGPon+nws8WEAV+6DJ5icbp5w
Lh7a62ZghpiMiYk6Cna/ap/+y0j091Os4HBqTwxnt0V/ZBZSbY0yMjFZVjtF0jMyUqajJA3tYWfX
ba9726W2QW9AVSTI2HVjhY8cs9yrcAgegladTlBY0STSJDeQEOGTZwb8/XRdt7K48yO2gXf9DRB3
cEeC64A+2yZuKOUwLhbXFV9bgHkLVQMNpHpGNmfnNiFvz/N2oc31jymxBeVgbZFUo/BNWSQmZk96
BAk2zbubRKRiq/WlPQWVeh/GwT8R4I1yiR1abbrdMdUEgPIQB90dWBb5UDX/iHoMZgRBBKUDU2P+
hB7oCKFsl6uUUf4NP5TpgC7+Xxm6H59/ue39b/ssm1vmbAVpK0bVDNVFOTZp4gwmY/b6acy772Yz
viRlu9MM/GBFC8cKLAex/aQZssbmN0mkRD8oHYQMh8F0nI8y9oYuMqaGPWtMoxiGXo8DWiBiFuyc
hm3M50lXBQLoXUR8aDCbJ5UNcAplq0z+NGsGEhIjdjnIJPE5pBgN7aWOXUuAwPH5+103/iYcvlt1
czBioRJiHYU0QNEJclpkNkhB0T+fL3L5aDjK4Ii3snyQUN4CBPs5hs7QtpM/hFiOFO7yMhX/5NNV
sGfOsL0MInuAzhlKOHA//tLa3n87dW6YjQJN8lf0KGg19ae+14++OMUSw3TkDSQ8RcTL/AWKRUtT
E6f1MjHncyGoyn0yyk9DW/Q7G+IiVeostTZw2Y4WBjZbTlShBIE0AJ3xQz3PrpoMrS/gdKktFpXX
t8p4ytXetEcTg7Vq+dkkSr0zM7j4bpsfsMmVozABjrP6yUdhQX1Ffhx8hB4hLBiUV6AlrgNsUHb2
40evF30YE4cIpGXxr3n/BXux7pshMTkF8SI6bRKFh7xNboJ811DhouiCIrS6ikDOVOlsUaq8Xwqo
pARCq54ougZUVFIPsq4z35GSD90BHNjOy7x8Mjyx/oqnrGRI7sXvlwubNdQZxeKb9c+5erBQJsgR
yfv8pH24CPuSGSS3Roqi94towjT2UlzSAswhRqZuw0gbwbudVS73BY/C/x7tB2jeiDq8X0UexFqJ
cx5Fy2+N16k8i8H34rsZ7fThL06zhIAx6VeRNcijFzrlXdtSvcotHKuiSAG1KaLPpwzv5mIuQGpa
4r+N/KyHKItBVxfm+4V/51gmNdZlKn1wBoFJ+E0yniT0Mofwcc6QKbRePv9WF4QUNuBKeqQFRTzB
BmN9zW8yjdQkqlXr0uA37ZQdocFUDt3RKx72JPZ6etAX7BGyzPga6kAx495y+qGC/zXf5CUiDqKY
7lUCF7mPX2TIMI+5pfDLtrlvTJQsjRph4EbmJt/MxG6zhymzG4iV+c7L/mAP6TTAJDAQCqIBW70m
fRxzM2qL0QcgASDnJmytn3LrN3oI2Y6+2867Xku/d3lOknUD4zuTZ+NftssBYaFnvqBWi6ak25CG
4uZPhGrTMo2Hou8dpWyB04YYYsU7h+Wjz/xu6c11rBuGuemtBPj4DBRMBaQW0h5H7nZyp8p8VoPF
dPQhODM8delIvkZyYeeVMjiJ0DyPQ/R/XH5kLD6WR7n8yCo3QIheXATVS5+qWs4CieluAHbZnvi0
2C3m4UOv1G6U23Uz7jz/3nKbJEJDd2lVJRW8BqsGMesQ7059rdIRcp6u5HBEtsTYaQpdRkGSM1MT
9teKsNlG9rK3Jjkw1MAL4L+OqUYVUxxnaU/N6WJ+R39QBLoDbQAHMbodmwMM2MxgfMubBHLrqk7k
wKw9qm5yw7R0V0Jtd7XNi0RhQLbUidXUA3L5/irp6ar25GGu6BZP414quYy+7x9uk0qkJV1aRsOB
Nw+hZzXCg5xg4Qg9TTOLnXbH3qOtCgpvI6Go6D1Cmqy1/BU06w+BC3UWX7iDeoVC9dedYPC31Hof
Dd4923aDqIMmTwtgdy/PYMpXmuSFiw6ZlVmsGyGV6fTtfOyqOrKVvLfspUjAvqN8lnfDYYgytDup
qa+CCH3ZphB/aaHecGEpHyIjjNwJIzMf7KPpmnKWOn3VooklusjUHsyVfSNZTWW3U3XU59iyC6Od
PTUPSHLjT0GTezsaFPzL1PI4qRUXknAMbF2evlmhcZUu2QtY9oNiBi9hNdenQMU6IV21XRsAqJ6s
lIdQraTQlkp1uQtou7Z68B1ZvNpFaruxo6ILHS23EAWDduJQEruhJP/RkuHnFAxeG4C+i8QHTWll
FzD81ZBa6muIJLYQhC8jctgdSkTHhPG03ap6Yaed9i1SO8VBWvYmCpJfU4a4sjKu4M75x6iXz8Mi
TZ7Won+ijmcUUm4WcqwNIbnzdDWbjgXl6bB05yTs68ou0vF7bw44Bpvn3krVH3KkB6dulK+NtE5v
M7CjSYBiPpmisEzDnXv4TqE8fJMgDfh5aHqyYNwnZPmjVWMGa6tBDxZzQHG2szS6j2UXHpdsWbhO
ZDdFIUvXqJbNDqOMaxHuB+zmq9lKIYGgLGWDgnsJzTy5QfD3CpD3qV6aB6asfm+kgN6lGd7HqqVt
mCiUS20rnrsC2+9aWhamsvJtZsWPahf9FlAol3r8cpxErmDkr7KAZa3d1Jp2lRmlx6XjvkjEP8C7
HIaipcfsJjzz+a/LWL4HQuzCaD/VtXEL0tlwI+gwR7GMfFPND2OIDlSctopnLpITCRAPaE/XXdMA
kW6ea6B8hPd5ObfJ6mzdjd8TUfo5kGLtUkSEXeNX91F5knGCP2nYQ5arCIdaCJVTdaL+xSqEK07/
9zbFUe/zc/hRZngTPuVNYow0PFwqkYDW0dzigESpjaWA+bKaHgjTThr6MMZwZRW5TupYwm0bj3qA
XFcxsJp4+A/rT3Cg/J5Cp3HCXUOsNThuA8zbxdbg+uZql+AuCVlsFDzovjXmW6IjgBzWz1F5Y0xO
v8/BW9/VuwUZY6poQkoon0mmvq0uehFti5mWJhy80VMdaOqn8NC6wiH3Q3+PF3dxd2Mx/qY+xeUb
A+dNamgV2luJPGa+rrwar9XwjCCInX6DmfD5BtkIGXKZ1wClkl2pZlD9ozny/jWa/bwMKDoVvnjQ
bAlWOqB3VPFtdJ4OMuK2HfLty04yutiV9Oe4BQPVowrVUWd/v2bXjRbUlLbwG8ltZGSsgd78kY1j
di9NrzvPp158tdVRE9c4WoI863Z4NUrxJIxzhwR4KzwJqIdrgWOG8jnJ8cNYvHguXJJNIwhnPXWA
Eg9OGmF1tIc1ufye73/G+jPf7NbWHBM8WvvCtx777111LpLH6mHIFnvncS836bqOAswItQYUx9Y/
f7MOo1RFMyE2+sr8WD2OiTfAMQ698avIvDMAB33obpR4B+l9cY/R1kU5EZqEGxzNm/eLIriRCoh+
p35vOtqVqDkT1I2d8uKjNRinYmIO8h6QzGbPlGWizX3BGirpPfLxgk6+p9rOrfajr6TRF6SSkUzj
ohyW5jAOy4SNmQwvMLvyJ6n93d7hJ/jvvxKHjYIbWQ2oK9tAqSq9IAWjmvmDP3qLyz+P2dVKsc39
7CDt5IDLh8KjCGN5RTZU1jKV918H9lpmzRGGo0VzKu+L/jkrDsn3uN3ZBJe9NPqqhrJWfms77eLl
9VaZiVa1INOSzfagONaVld/ovxoVbkHIsNdupMfP3+Plk7HhMMtF5eU/Re77JxMiAVqIZmR++cOA
T4kbQOR0T7F6+HyZy3DF/J5NAURMo2G1/Vq9ohWj2iGcXz9Xt7p+rXoyqgtIEsd7t+aLEhr+JqZr
yAHC8UaWbxP1cUBhlJOwUtIdrMbV+rsWmX9k58yjqcROm/t7w8KLOg7KqIhzNFahQBWsbYOk0cpu
MoRZ99QIzxPaNjf1MNEEnYO9Z1uDwPv0CcCRDCoZa8//wpI0Lqeq7OpC9YxG+iXHygERr2Oj44qT
tk4V/ibhIQgFM5JyIRR2+lyXO4U21tpKZqt8YOFYczBmSW0DHJey31OkQW5CobeuHswISZIl3bPG
3FtvE+6bmBgsRiPVTwehVInrFUsYH6bC8CwR1EOe0f75t7uUR+RaotPp4mNuIaZDoUfWPFf0HGQU
9od0/FUNtezU3fOiQd6VYAKCNzN3gsvl/gHdgoikymtlbLPVvNCNTAe8qVl4irTfsC26zpZJe0jm
edrp7f4tUN/vH4O+IWgyFNWZP2yHN5JAFRWro+XNhfyEcLWjp21/LBfDGfDVvbLS1SJT1mw1CqnE
sJSi8QxvTJZux2C6gpzbfIE4y0V9kB+TwvpHktPXqhOeRyH3Pv8Sl6mKX8oc0gRVRTt62wiTYTnN
EZ0yL8wq3MMk2MnKCq1azNtcmu4/X+wyOL1fbJPwVYJuOsm9xTV4stEQ8dtyPPS13rq1CC8ULqgd
Ge3vzxdd49DFt0BmngY1nn90Vt8H3mVEHwwvB8tD5Zv7hT4h6pmfjU4PvUGwPO4DrwsaeqGQ7Xjd
bzTo1+sq24kuPsiCFbS73eVNBY1SSFkZfE16DbfdzgqdS8EA/TOsLcMbU5TmqniJPVWKjqWGk8pC
adlRCPkz51ydgcwq46sUKSWmaPlzpi3qw1hK50oPAhfXK8tru6FGAVq4HzPzJsKDVURsAp7GYDR3
uoBmXliGYPTN31Vanhszbl19SSUXWuNNNXy3pPE26NOnvDbD+6rv9uaJl1MVthVBjPmbgcb5xaxP
TZVCjloIdBaWKnEv4isWIk9m5o42d86I+d4wSfHVYs7GQbXi3BXVhKsfFbEQl3uo5YvNTg8b4UlQ
7WitcwPYpCylG/Wk7/TJT+YgOKRaeK+EvXYNffxaiNK9JLLGzfcbD9FOFAHIjWTHi8+PogFfVMgM
L/yT2tUp9xJXcNSv0kH0Ub7zzH99klfxXibUsoxotnwxKgvZasuo4a86Z99yEUdFLcXtVMbdL9Hy
vVvhZfanv2hIa/4HPHNRYMpVW8hpPVkeBdtXZo0oXWgFOhCD7KDBfugjCtxCoSbEsTG1ZaPtdgYG
F99SW6khhrI6ZsETsTbH2uqVET9x3q6SOfVTKNjDs7J3971MGAwjIPFR10pc26zNbbQmaPZCp+ue
GetgbarGONDasQtRe/o8Rn20EEuAjdO5Z1MTvY9RhWKlkyqXhpcEan+u2sB0g2UaTgY65Ttf7iLb
rxhj3hmVA8X0RW3SAiSr41nWvcFIH/syQ21U89SsfxXUMPQ6Qcz+7b7UMaon31IHkREJAe+fDViU
HOYpL1EartofvSytnhT63nX0IrX8XYWCy6SZd5nbqwUTkIij6FmoNsdV2R+qQOwgl8zdV1UdD0ki
R9fDkO1cKf729N8dcn2VvlYwH6bxbyBz//7pYtRZrQRnZW8cytkNZ/Z/Oy3qjy5TISPJ6jisVltg
9OAG5KjnTcEXo62cNjQ8qRLOQzccAzH+UjfGbRChcDLsAW8vX4zJ+BLXcxE0xOVgLZ8nKwqRbPfy
AAEJG36IgJXpjfgzH3dO5MUm1jkmpDp9lQ+Gr7mprNGciZJJ7Ok8jt8785taobsyLjtV78Wxp15T
FIhJKmuBB1i395ueQSP3PXIhloycPlI0cpJ6VVGe0n45lNCh7M+P5UUEXxcDc0kPjdvqX6OEt4vV
/VDnHfgoLyuNW3SUvg7R8+crXDCxKUEB9zCapxGpwCHapCQLmVqzpx8BEs1RzwrGHPEht+zRxS5s
lzfy4WocEPIS5dPlZqhCvUMLndWiE6omHu32Y0nLE3PsXUuoi2sXD4YwNYXa2q5jufcfKhEqDeUL
loJo/VeMc6XCoJS6E10uwtnfZRQgpCIjN9S+3i+jN0mmDusyxXRloWJsGfeqxT/OajjsJPS/LPF3
Zx1MrMKcdMXrkQ22bGSyYKaqnAFfMtvGho7V2JIeoOm6pLe61gPP6mfxdsymuyiZ29qxhtodsy45
TvjMVqq04HYbIKKzjiC6BSBZjSC/QyM6QjgEa+gsvGpGVTpZ0XRlpqV2o0TNDdhVak2jcUWlN2a7
j4LGCaLCtKtmSZDvrcVTztpYvIlgSTXQYk/CYBnIw1npOZtFw8PGZj70ZpCeUDG5M5k2hHY+NuA+
J8uWjMQNBvWPqtSGo5jSrdGp1qlQpkOXGswtA7n2h0bdKXEvQoVBNOJQyaALyOPbSqwK6iHDXHxC
k4ZeeNLoSHitkidRZe6UYubFRWWd7kNlXLMPFc42/WhyVmYTujy+FuYYdlBr5DXyMP+PtPPakRxJ
1vQTEaAWtyRDpRaVWZl1Q1R1VVJrzaffj3VwdiIYsUH07EUPepBAW7jThbnZLyRP/xUPeQDsXL+n
7/UjLdvXrtSdrOvfZCgdddrdtL53A/JzpzR1u8uoKNKQaj9lRIX6TKpssNcH3FaCO2jS0q4cCrdB
72oXW+ahocGPLu6IZ69feBGK/4NZbPsyaZGhGqBxaHXwHCTtd4aevY6elD8gXTX9k6K7czc1lnVj
FpNrWEmyR596G2s48bLNyhspBwCgZwEoYxMRbIuCMeojxZ9Jmcqd3Jr6XYsL49ukI1ldqfhaY7Na
4B+af6WGIvO6H7E/CEsgBmH5y5ukyskL2bxHGbB4gLNTx66cpdLcjNSqGwlBwSdFREMsKobuJR3V
eFMNcppi8TnW6GiV+nuX9Lu0Fz58xLpjIC6YGfgwLBMaRhRH17ipF7b7LKBP4YmapHn2sE5K1ISK
zEfvLwMQ0X0JlX9HMZ3uX4aK9ZpsxKVoAETAaSEOrxhLYozU60HVyEB0pVL6J1fFR5M7nebauy8b
u1wcvlYugwtnJjQJquF/szOW7OlhVpWxryVo0m7DaqiKjSkVN+3MNJlyWWdy9XZTFAPfNcj9d0Ti
S1s0siB1ZJpmLG/5hwk3fjasRrmgTlz+pHzDNbRGMJp+kIPQ3L/Vdp0LqKrJbUy5lhxoiWEuWx/s
zIhsiYz0uI1+QvQnbiv1Vg9Df+0yPq/ZEgxWFOn+zMY+oylFtdhnSp3zNaLEO6SMy0U1sP6hFcLW
iCOsAwBNohQq9ZtiQjjfqAR9v/KFLp0mx79hTk+O0o98Qp27qMRpm+bJbDCQbDrF2sUYdx3AUd3l
s3P6WGke+lT57Dmnr8GRLy1J3giA7MiA5uxk8QPItHMk2yBnmBYofm/P8x/BBkzqVfkerfOVDOjC
Qa0eh1u8shqUU8SoDVHF0PLeThDys7FGegHt93F9Zi8tffI5Xsuzmd1ZHSq3AkXGogUeSC0nP9qw
LZ54v/4KJl8+YCyZcp/1il32k2CXGkag16PL8yNkcbXDOJgv79mBg3VyOq3geTwk2Qif8Wh3uMyx
Mo4Ua2YCTN5oSz3eDrIXPsappuwMzFCdOFefpZ75MMZMGiCDZDQ9tQIT46Rt6k1g5sKr56eTkygI
8bUWvshN3Pz0LejAYNsKPf19fQwXZpBSI+pvLAqS4780gKOlaQmSgOkA6FyRRLWC1mDUaeQUk0+u
knTY1LTRlLmh3H21EwYV14Nf2pw65TXuV6Dd1OgXC2WoA4o3wayZ0SBFzyPTHosBBkrs7Yw82Vah
8k0xEIOfVEBlJFj/xQfkRWvQh2btnF8MYRKlfuojWiCj3RGBrrG0bxVPECerxbpxhdK6ReXts6gK
hFbV0gEv1hw8EaLM1A83nqjdS1Yf3ipKLD9rwA12Uyyi+1Lo+WM+COkBjaA3NNrei5SOFNibcmUA
l74ehX2Mtzn25wbR6QKsqO41WtySJE+C8tYH8aZORjjkfrhRxNS8R7RowDk7xIXeKtbSsbN3jsEC
pzbOO2Smfy6XTsrzXOC1gOFIFR3CFPHxpuj8lcLDPILFFqPWzzN9rhjx1Flk6pkgNIlRgPrvgau1
9+qfnlJAX+2btyB/u74az0NJkqoaMw8DCMRZa6qSjCSCgMATp5qVQZHF7UOh+7LaACtTPanuxK6i
/izW9coYz8GdNIzYBIb1Px245SB58rSV0bENEl/r3FLNa2fKKgTvwkF3LR751hAUPxJfRH/Z993S
NMc/koaXladRGTWhXEn67vpkXNiaFF/YGCRrMrCCZdusTSbAGWU8bMdEukXDMXc8BPuAg1vyVy//
IykTRjSTRyGi7DNXNfq1Rv/5ncXdx0tQZJlRdVrCGuSmwrkm4GRSBfWmb3o3ldN7QwfeJZROmnWb
6wM+KxH8hSyznmVoJnO79XQrIRlnJUFtspqj3n8IjIQ6TBEFd5Oc48/DaX493PnOlWmOg5CmuwuU
YVnl11rKFXw+XqBTNr2HI3xFGmZIIasBtXatfa619NC0Ab9kxKjyXweHljR3lvm4cEMWm0qLO6Uu
OjZVdGgO0q2/Ax2PbvmazvaFMcLRnOkR1JVBli6yDvhjqojk47TVtW8NruFF1OM23r51KOh6gYgd
mb5v+jXGy/zjT08MjiS6MrMgHv+yLNd7USzwAiPZjwsPexbYXpSWYQy1ypqgxnJ8oPxPWKiLtG4o
6LakGRzeMr5R09/1z9E3ODdmYVI3qhylXWmELZfoMt5iPrk+MQ22aESo0av10YSPnXzDW/T62jiD
uC2jLO6USKmbxpc4jLw8zyhAtuCkdMyrO/a61mEZNTWf7YTt8TCCZxI90cGz1Q0mvVhZpcsPufwh
8/QfpSZFOERNW3jKVqzNV0G1gi2att/It9aqQSvzqszp+1EgXanJzxGG3pYhjiiK2v4zxTh5eON0
62nauDKs5bm2GJayOGiQpJK0llxhW6a/tY/8T0hlVbof1/b45TAKXQgcjHj+KKeDEuXKk5PQGLYx
9gtApAoFwRXRRk++bf5tvj8PacauUysxOK+XZycKJ4o/4Fy4lUI7826191I5XF+Vl9bCcQR5MRq6
nUZQEGEcw0dNwDKtRi5XWQH4XFoIx1EWcwbGrqKkoXIolwfrI9UdIb3FUvH6UNaCzGnV0WqL40lq
QlrZWx/phGEnW3b3Fgy760HOOqj/80kopYqk9bS6FpsnCTgnSmPirKiiXZLVbkA4uXsORskujfYu
1Z/VZl+Y8b5UH7XubdWt5uIXAw0DXAqgGTnV6TArmdMx8zNyGixrq3bbtXdjEKwsi4tzqVAJnx8R
SHfMP+JoLpVC1EI5kNhLRQXChiZbmqGk3TgTzmbXZ3SZ7f6dULJswHkKvbBlRbCdwpZCiQ7lX9Jt
uFjNGw96/9v1IMsUlCCwQABxUnyUQRcvJs0sik7ucoIEtPbsWkJlf1IkN839dNPO9n8o57mIoa+s
+7Nkbxl3ceZbFor/Ob3DLdihCifHiacP8qoOpW1bQ2ntu5ivPZ4vfLqToS4WaOtFGUV6EeJkEWwk
39iNcQgF9SXK1zSG5v/ScUKwGNzSeUsWyqodCyI1hn8rG7PIMoAJw03S+rXVu02kPHfq0/UPeekW
RZRgzg94np3LEoSyEHZyKCnbvMp3UlGgmr030FLIg9+FnIAUDBu37R8sPXOU8HesruE8L03vcfzF
KWOMWg9gZZhpv7b2XSt/id9ree35Pl9Vy5k9DrLYfgXSw30EcWObZaL+VQizi2Gj06+sJtPtpzz6
UeY97BRVHDZRIN8M+F8Ejo9T0cpxN++Lsx+izoh1bUa/LbNpqaRAgPXjsDWwI/rZqtBfyk3zo5HW
KgYXp5XHAThJGZXDZTMnt2IrFkM2iv6VS/hUV+wNOB0rZ82lFTtDB/43yuLjtUJX+GgPK9tWbMX3
0SqkV32kpx8PLV59deyEllh81AB+9qgOiSvR18a4+Kq+Fo/q1DPGPr31TCe9N4O3ZM0pbm2I8484
OrkDH0pOoRIkkf7oo51Tea6zx/w16ykBuXW9th+XJdj5EDie0sXJOkE9EqyUeKrV2zgd+JBh3wvc
3b2PsL5Bo0b4vH4CXFqSdDDhHQA5hay9SPP0qTF7Xj9IzhqH+m0yMLBANOUtFXz3eqCz6gFdZi55
HdAQftkAQBdDE2LBSE2JoYlm9N5b9VMaGV8QritbaTdKqN0Oxp0gi0/l+Cs3kE7SdnH7bEQrLbML
d8jpz1jcIWPpxZnWm+M2AhdCJWNCKDZpaZnF+b5FfkhOYMVayeh2jXI3RtPKfJ+v2tPw84I7WlCj
HCiGIGa4Dla/QViiSksdMxHeB/xFVjL4s4Y4Mw6KWTGhrWggwpbmdNlQ9WLXBNwo+l5SHF6y+g2C
pPUzVeDZOojeaxX/WvnMc/J5esadBl0McLDCPI+LSt2Kft46WSKi/CJnhyYvcRsppYfAFB+GITUe
lWFKPkakXvEcjr+byq88bauVRTcHu/JjlnfqEBtNKwIB3rbDoxnfmMZjfV+E3z2k4H6Y2r9+956M
XF9spabPLQPOIRI/vaBvqcXcpJ65F2q/vq2TtZbChXV0/G2XDpaZAdF4wqNii4GAIvlbc6qxlHFH
o14Bev7tA16bw8VrwxCsIsEhCsZhBjAd05SNKGeZo/dFgmw+xk0CzgzuFASPSoaVrECjv9O7T3Uq
JdtC5s3RvLD5aI0gcEqzzTejLB6wdd0Io4brR+Y9D/Aq8QU8GKP6BoTsqQwy/bPswx9l2MLo0uUd
Zm46vhzGCKBL7HK0klXZlocCE1Qxyn+XagR3qBtNy5XCbB9oOFf0WY/BVlsGj9OIYUzeQbwvGt81
/Ul6NsZK2Fxf9/NtczJLoL/ACqKGP2O0eGSe7mtqnUoaYbuCP5Hw2KLbWBj5LYXu61HOTutFlMUS
E8yylIUkHne1uGt/AhKKpOfoR13s/oswc7MDrgqVqeWjXMIhUTDCetyl6O0PTq85UXRAxkNYiXNh
EXM2EYcSrnQuP6Q3XofoDwkE1mo4ZTmTNWHf9D03zRVg1YU8F5UVaX75W+asvL2YuDyjh46WHcmC
M1MGa7jraLC51i6HMihsr0+fdCa8hoIN0jzz/5gALM8oFmkKeUn3vXCPnU3olpSo/yQFiN+ixiHJ
T+Vd6Q/Nxuit13xSeycsVVtpfOWGZ1VzEPCF26S+anr7fJTTO72pnCbL6tbGLUjEjreE3NxOUh3h
QyxbCQyYHpiC6FeAFug0ymi2SeKXR3MPqlkxQJMVBUFzBLMtJMeTYtG4FdDjNuFji5ob4G731RpW
a2wGvLS2eSrEj3mbeHcyDlt02kYEtBx0FKwni25bAKHCHrpUzjATnzQnUHA9qmXBGne+WKtfRurJ
hw6XpkOVVPXOmorS8aIyoNuIQHGjYi2l1i1Sb4EYoGwiY28YN0l+GARhy5nyaJjYu6RVZDpKaR6k
Qf3WSkK3keLgva+jw8iSCQAllZ9p37uNTgETTdbuzZfyjeyPs9ZkmdagMIvKVaXQm43AQI9jkWQ0
6XasoZm7yYgS/b6uuvy+jWvYnHqt3ff4ipG45z+Lsn2ysrmTV43aZ5+EIs29QXgx5SwS0M0oNczo
sgbJXE2l2ehWwaxo4utlM2I6KA+tq8cS7qJRGMsqHbsxbO3Ml+CNF0pi/TSypKdl6hedZ5cjuHJY
gWUOJ1g0bU+ail9gNv4hNZI+faPDvicO3+JCfAF7IrxKeBpK9tSOHLOe3Bb25FsDMKm4uh0CXIGC
LAnx8mnSFHW5VI5tCwsDBAcDGUpCy3kr255Jq1viILabqMOpcCqVZCPXXeI2vgGPli6xFfcfVaV/
wzoRg8sa/m7jjc1WqCpsgzT81ttC+J6mfe1qWfcgapN2VxVy5jSJINkRruDUJptgP6XNHj2/yVYi
UJM1sHwzbOR9UAh2n2dPVV6/UUe40YIx/ky0xHuXBi/68DoT08XqN+qZOC5lXhMiDTL6t7XmoeF5
fZ9eOk1xgQZxwSkHU3r++1EuloqKh2WUhiFAV2zybjMgv5wlH8gI3hrDygl0MRZEDVBmSGic9alM
f7TGSuF+mCoAcnKcOOiE/RpHSv7B8GGGeD5dH9ylCwlaBoeehL7PWV8Kyi++dVk+7kod600cthzM
DlWnFOW16tZZNWgGPh9FWjwDOxnwWJIX4y5RWsmJvexpQiy0j0X/LR4i1eXb2pXorcncXBogmApO
WEANc+349OsNqho1epWOUB0+xubRavJNb6wJyF76bEdBtMW1nnlxiY3WMO4EABBqJNs+9iGpWn1C
4H5ry7Xu3sVwM1QeCDuafNp8YR6tyMEA9o/TIVlEcV89pqz4Qv42fleQQvr3q+MoXVk+xjSzr/2p
IJA1vI6meIu+uR/2K2+ti1/oPznR8v2hqVUx5hFBMPTcxOlDLhm7vljZWGe8eZrhx5mXtlgHoBPp
lHYBc5aae6zEX1gUByNVhUNRo1kCI6vwbWMorBfMLgIXDt19Ew8b0O5ojBhwj/yotF58sV8rbp9/
TETXNJFaD0gy8IeLH4ahLPohOvBUpccgT8QDs7mbdP85R+EqlSozuFU99E2uf9i/3crTRPQk6rJL
hLGlpMSeru6aMEj3sm9MN1IjAFRRAi7iofDQHFHHzyipPUj3gq+i9CKgrpJkcLohZSFAJ4g5np3h
YIqDKxaF8E+oREmza5D6wB0HhevGHB4bEScVRRf0nRjj9Rm3Zfqqx2PXOlMK+azE3rmS8dS5Przz
5/t82Pw9b2Yq8Jlq15jFmVfIBqE/qsyGU1e8VuK34ofU7ttHbc1J/NIKPo62KBb0o6KQqemkNjHY
0TbYWzrGRd3KoM7S4MWYFgulQ7aEFw1jCiHMvUr9nYo1SbhWWpI5O04XxsnMLV8oGoyRqazNcVe5
aL+44Qa9nU9lx0N9nzjx9+vf6eKdoIGJAO4GIW35Fp5CuegHjphdijafbjmy9TVKpl1bThKUj6Na
HK7Hu/ihjq7y+e9HB2eXBJJKhj3usGXVpfFViGLAdsZaYr8WZnE+I+FioKjOeiCNeooicS+IaNxE
YBRumiA0XowyBSIdid81WfiWCdnGi8fINgO8KYUK/zcqIQ9xL64JC5xXeuYz8OjBtriCLbU2laDg
qAlYOrK5CeTUbUkt4VU3Ks4g0S1Wu86kmE7or/nQXFq9qLHQU4VKck5aMYoyzXphItFAMPpz7G7z
3/4a8f9iDBBcJtc97P/l801OhXxMu3HcGbjaGfE31Rg2HfDDXjJWLsbzQ5uZPIo076KjhUSxBmJr
JxPJmjpbDMWnPGynd20oUFVS641QJWvKozwOl1sT/CrAX4u9Ysns0kWJpbe8rm0itdsFNRYWvtII
LzPB5DaBynbLp63uMU0aHCkY2sY1ix7Qj18otewMQmOVjtTnJgy02ghbdMXlbDfkGkyRsS++iraU
f8Z11GD7DBNDr/XQEVohewQ7QQNEx14bi44CcwQeRyoayWodFc5IvvUaGwGtgzAW9Fu1aHWBnhBw
QkdNG+NAGy5DI9yvqoMnlJEtTIHh4lss525rmLB9qnGSb0k17wUhVX6nUqZvTXBlu0kQYreLgmdI
Vp2TANJonAzXYlcOhNItguE+FbN8E3bju+GZiFRNY1uVh17J45p4/WjtEubHBqec25Iw/rBCvXTQ
H5ueBN+THvMqkh+rIIz/QBDEFFlPQ9lGuiEfnTTPfeNGoNsU3KgCxl93IRLiSJsLpnSvIopwY/YJ
rPXUxxd8HL19oWWg0KUy4GGX4bK7yaJUd0Mx/xRaXoJaPkw8agOvR1rQt1K0rvsMHXO/xGM76qU7
QzEtJ6av9yXTZ4OXFgt1tCk7XbD2eP7edoEsbrRyrG+bsoU1bmyC0k+fzJDHqd6lwsavx9cmAVbl
jeOPVC0eUHbRTGz7jExyQ70rGycdp/gJ8TChcoQxZgOmxgMy0RvVM8cNnrbh90lM43bjo+eO7XAb
wNPxVCTLFKVp7rLRTPaSPubfBghzsSQktux5vQdObpT4qnCbywNO4pJgs+oC21KycPZWozl5/fg+
P8BQRNFkmA+8JCRgAIsdMDVC1tbN/IYAjW1umwF5r3bTZPFNHdbO2P3xtX62XrITrvzrseez8eRe
/BtaRwlV5R/eg6c7Huyrz5scr65CqreTEW9a7f16hHOUwyLE4lBBsErH4KyGGk07NZDf0vGHIMa2
md5oMX4aevXR1JRxgsKuvIcpbL6JWfpvc4zFT1hMsDkXipCsFrfY5AgfcnsYHtJ/3ZFbxFjcQgP1
aF9PJmkbdFQe3FBxhremWRnI2QG9CLK46UXcwQx5Tvd74ynGYB0s1L4JsjvLq2zRn1Y+3VkeA2we
cKnIKxPtDAqip4tDFhApl0UuVq99m+qvihVYFlh2U9aQpkeh6FdGd2mpQHwA3vtXtcIyFsMLcmlU
SyUad0VTTbYBX6tR+0ct2jZd+mb48MEpJdx1eYQ5dXzfK8HPsh85ElZ+x8VxH/2M+UI+ugYHwxIi
32SWoXvYxkft3yTJ11TfZT+StQ86T+Fi/zFi7nVZMpB7WjJrhVIKkmbwKTbHaCPghz4iHzsNX13r
vRj+Kw9gYw0ReZbGzV/1KORiPw5BmElqT0hPUXZdpDsTPudZ+Pv6tr84MChPyM7O2gVLaHJqgYjt
TXPYhdG+/olUlqY+6hxv2W/xOxWnlWPswr5A/OU/0RZPlUxo2AUR1EbDFzZxy+2oNY+t/zMFrhuO
zf762NaiLfaFhqxkagzesAsw7Yt9ZWeV93VZutkUuZq2shgvfi4NfXige6goLyHWdTj6ja4Ww45O
EdYE1kOEXZnsrzS6Lg5pZtn+rWWxGE+XvJSYUa5RLt+h0eWkJW8iK0I1KNtYyk1mreGKLm0wOCU8
65DhBkC+mMDJjKpEJ+vYSTBKBPn3+O43j73u2aa6WevxXzxUjoL9fVQf7WYzthrVnwhWNy1yk5Sf
jcKWqletUTcZxNo0GPaIalKQjII9kqQUdtuV5Xl5vBZMQ/hP5/XPsQpB2U1k78kkftPz21CzXHDs
bqT+iMb8vkrUleLTecBZ99IwVRS+/1LKTj/nWI9p0ygS6vZ5p2IVGT1gGvMnyvNf5qA4ARmsq2ja
4fq2uDDTRKXLNB9mvH6Xn1WEw9IO49juWq2atWo00Y31InQCr8VRpFR5tmiDv5EnEWFAa4Krmzbm
R21J9b0YBF9ZNskrE39uZgn/nlXGHYaEwznCMcJI2/OLZNiVSdm4k1X96cTqmznyvQXpFRY7irwK
BZwgnzACqktb4AXg69OzVvgHsx7Mm6lCwEiK1X3l5YOrl0k+uwA516fufJOf/sz5ex6tUT9FEMwq
YkzLzYemDR/60DyEGE5dj3J+Jp9GWW67WgrTMYxgQHnDplU+Z1U3D9MidI5/pwFPy9jOimrlZJkv
y9MbjqAzzG6Wr4Hhu8i9WKSVJiiAZwXjTS6fAKBt5PygDr+uj+3iDB6FUU9nEPYaTJQ6JAz89yKD
yA/Hiwbe9Sjn9dZ5PVmIwMHRhDy81D4YGjXzIs/qd9Ws7dzzOmzb27zfZ1R3m0hy4ZLYvtw+meVz
UL6pmvg64OAZ9A/m9HL9p1wc8NEvWSwZD4RJneD7vIsrZVNOw+0EK1FbawGsRVksmY63ZVQN83gx
ANHn5K8I3QSpg/+fwYDhPv16gwE5M1XNHg5Xs1UE1Z39Fy1/JSf5f3w9IIEmD61zfLDVReIQVrq1
NQTpARWkHlAZjlp65VfgVspwV4iVvx9CA0sNBYb/SPL7mHSd+Ye89FeSKrkL8zB8ycnb/qsZ+M9P
W6zf0au60PIaaRuZkW+3ivctpBjg5D6P9+tzfXFDgm3430mYP/nRWWOmOkJtKY+h8r3/o3Emv4X5
Ss5y4UU7b5P/xFhk0HReJxNZeTyEt+Omew1e/bvkQXO6Xb/Xvl0fzjm6gS05u20hVomnEl4yp+MR
esTFrPkJOyufyJtoKzhNag+OaUsbcQ+c93q8v0SJ5YF2HE8+jSfWbTEacS9t26AzXA7uCf3sSKNs
Qk8gG6vpTdHq/o6u4HAjRnGIFZzwbOrBt9AvbxEVmx6j0DARf1Amu85M1W5M86filTsxHAAX5NFB
Nru1DOQ8vzudpMUpnLVWi8oIH735h0vWf840w1E724ylldV18dMfT89iIaM0qQoDWu9b735wa0e6
7W5DByH7Tfy69pK5tJKPQy1WcpgiOR+YQr/zmnEfCPe+KriqWttltF355mvTt1jPZRzpsDX8Yddj
syO3L/l4EzeImI9wdvLI0fPmAPDgJZ+su0bq9hkjL9P3LCG7qOkCpL4NY9FWO8nuKOUJtFJV9b6r
AZ7HGwuPG3DE97LfuPW05uBzKRM8nqNFYt9Vg1EGOr9cHh+rpwBaEVCWNNwEz+Vq1/3i+crTnXcK
LXeeKos7qe3wM6skjnFPeh7GOzn17sOyvPfD90H4VusfTfyceuWT3weuaX4CvB/RxffybEWu6i+l
ZLlFKaiScUhor/G6Pt2icQmTN+HWpWLuO9OdGt8KcuiqGCJMFFUxXZivmMbvIVylrpcmKNx9DN+i
9k9bRsh9qYGtavsy/9CUh1SvOEXkrIK28ktpjJVE/dL9evxLF4dJQzlU91S933WTgV5mujV9JMSM
te0/b7prE7LY/iIEfpwlCaOgNy5H4m3Z/Lm+Rc4RzhzDxyNZ7HuIuaMe+eixqV75Ay706xiS1kv3
bfLLEDFF+KMKvojMw1ZMfKfw5E/f2wLT2Fz/GZeW+/GvWBwJWockJrKq3S4rkfg1VEdQnOhVaUqk
IP9p1+xn1qItjoUUN2dhKljvEPnw+MrctH/uo+kAKMXNkX8VipXhXTqHjoe32M2+XiWQggmY5d6u
yZ7R9rEN8y4SM7dvVwhH81Qt14wJNY2eDDqqyE+cbqJMyYRJLo1ml+ap51TTg6L6m1Bs8pUb49KY
juMsDg2v1aVKSjXi4OFjfAjim2Q+qHf5mmXgX4LJ2YDQ/FHAdAJSlRdfawCh2jeR3OzK0LtLeBs0
XvmewL6sq92Qpvh8CK1rRdGLWvwTjx8sok7pnTH2AQ7JYCka/2Ya3hvlpTP+AX57I6L6l8lfPm4W
Qveai8Z2VIJtGIodCtLWL4g0gZv05YsUvgxS4ozIeXXPevzQRua2jUNAvV5410fviJwldqs9IFRC
PyrcR0J2A1tgjy/0Fjrdoe43ZvxadCCJEgVHC+sAj9c1yo+sdP1e/6yVrxJLGIiEDsDEXWZ6mNn8
SEMM6Opwi1Dpi0VTQ8zu5Urby3GHmVvq3RVW82sI73GFvOnNQxsZu0K6n/r2NhpS6jAYZZmvFcoG
gmzL1oOfCx/dmuyaNM/46RcxZ/klcCI0/xCRXexWhP6EQLfwpPRml/d9FFnkP4ED9yuWbofaJh32
C/7i+txbSWnDVMy1H4r0/fqh8Xcpn/4OigMglyWcZJBZWUo9ositB0IcszJSAZnHRtKFvWGOo1Ob
g2HHuaTsM8+PN6UgJ5i1ZdW7lUjjn3h2zEVk+2kUqv04pO/xqHc7RHG/hhjLrZUfOV9a137k4gwP
fLiTVKXbXW6m4hbtws9S8ay9BCb0NocTmONXnBR4uPRRZit1nzxORvHvuxzzTMGXkWhFcyYsDgWr
wwzIT2lNRpLg0CDME28nvaGFsDLa80PhNM7iUBh8rI6GsCRfNR/bn5iyGumDzxW+Vng5X4GncRbv
2yI1k66NyIsF2RHfa+GQF/SJVwZzfpKeBPkrZHf04oI+MJU4SvM6sV6rma6gbXRqSdfXx8qMLXMe
AeaOKXpKvZO79K6ppAb4k9/faEaN6jtMW6Ou155555OH+DUaDkiM01AGgnF6Q8StkYuVwPZF11kx
t/gbja/GKnTnfN2fRlkkFgLmW5InFCyFrXrzv8qWsj2b+aytuguPl9NYiwNJbz19TCdJ2lZBfJtF
5gHMgePpVGsl9acW578ts3cj7bUJ8lutKX782094Gn1xQY1aImDMyDqRzJ+6bvvStmQ5Vr7Tyvvr
kc5X5GmkxTY21AhAbtHXu46JBRsbZKC3k9rNs/Xu9nmSBLVchvKJ/BciQcsjQ/MivTfG2Xh4Izqw
pmdrn73uAMHahU7rZnjoxY/RbtyvqSucw+Xw9TmOvDhE8iDqSrNIxG1LaXnXDz0+bYpvF36VvshW
B4ZD9FIEvPC3Dsz7pu/1ldTm4no6/gWL46XLRC8M/EbcWialVuu9Mn+FmfWInTaKaxPVgNQVVPFJ
wkGu8la+8XnOfzL65akzppIPzoGHuIyuo+3RR3KHwPtzfSGtfNzlqVMUI9ZuqBjs/L6K952Mk6gy
GAfLDyqnNc3MKXX5dpKmlZ1yzsvi0x5nDoutEktTw2s6F7dY0D0ZNaCTh66+iT5aanj1i2e+B41T
Rrfm8IRhcm3wwg7u1TKE5CFgTYBcv+z4w00rhzaX5aQlrvVel8HG0PpN+GF6wI38fdD+lN6CyYkb
J282EQaTEAu0vfEVDTb/r/kRpzMFKfnhi2/XZ/XS9jwe3WJ7xmEyVW3bilvm1onblyrQbpV+rWl6
oXJ2OomL/SEUmeDTr5G2OTCq7tX4rokOsuHoiGYwQNu7uHtV/sRrDj2Xbo3jwS32hJxWhpVPWbNT
BiFDRslr3WjsSPlI/TZoG2+uz+WFUVo0wZDOpwlkgGddxDPjRh4tOK0wbVpUyTI804LRyTvSdkCD
7IygBwdmJo4WiAa+HdU+oV0FrPHX9R+inm/Ikx+ybERSqIjqzoqkraWOpd0HyTe8WTskX8fPlFpg
p0+SLZbW4zTUu2Do96mMcFBTaAcd88ZY93dFpz7UUovfn9LeeSIJGIKATj/2rtoN33W6t2UGvyIN
jNtOrd1eFtEyiIYbNCxdNa5/dWL+C1tvZwiq2h4Tjf9qNWi3mGTaujmWGxPlChvwl9tZw8Y0/bd0
Sj7lTH+ctPwmKMnCrs/IecpyOiGLMg1MYK0NTCqpIQLmgM/AiSsvw30QrbxkL1wEp4Hk00RFyQZd
H1pmsK627ZsUx9B17qvog8eFhnnLq9SM/9WqowwGqktBW2Upt+PBIDTDEhtiCaPTWSbbc6PvQDs2
6t7frmEELq/xo2iLAdaZPlYY1kzU29E3fg434a7/B7T2Nnm23P75+mc738DM5lGwRdoHK0WqVY/P
pil3VvTodboDxcFH+/h6nPO75TTOIvHLWuQCxpCvVnVOBXLXMH+2iAEb6Z847tkD0u56vIuzCAAW
PbsZ7sQj53SZ5FbSDsWshVZIKa3RJPa+JsHy7vS6yEQnCMx/0El+E8V+V0MUCCn6gMPFZrXJAYBe
/y1nWwMDJWxMMHhXaF6f6dPnY20iqRegWopxzsdQbIrR0b7MeKU5e3bRLMIsrlGpjeWulYBFgpNR
shv1uxSuTOraQOa/H719Ah/cZxGyWPJ0M+bbzjyMRb8Bz2V3srCS8VxIt2YE8f/9gMsTtp6l/oeS
hE/dmTckt3v1cXJm38/MsVZqzBfPlONYi8Or6/NwqFVgjU3iIKci9whROTpOV78H7A5T9/+QdmZN
curAtv5FRDAPrww1d3X13O4Xwu22kQQIkIQE/Pqzyg/3tMsdrtjnvu3YYZtCaEhl5voWern+PSW+
Wg6fH3ixxscWZBE0HTkrEE/zqbkdhunRR0ucG27sYLug3/7fz/trboCp/vl5F8tcQds6efA5XqNi
QdidPgbkmirjq1cC2BU8x98QnsvuU5hrhPNMwCAehu5bS8JscMA87nqd5Azyy4iK28EXdd7T2C1U
OJrt0jbjMdHNAdjZIEPsAuFqU5FsDtVhcr0t1PBXhuEvxy9UFt3PP/Ji3CNPyoZq7K2K5OOYj16C
hFjq9OtyyEz3pMlj9EJl8rw46+h5wQWclBCuNSsLfnnJqkxyOUbXJt957P/MBf35my6+jWWFTWxz
rCpmXmqaKQVcSl7yTJ8ooP+/Ev6jw5p+UVedPf/CKV+OxsWmPPgGzgM0qGA78IAq+kajrYO2hefT
LGicYrGGDToT9nNp5R6UwRGsbsbZzXuE1LCkyVCqKqi678P+CQYLWW/JbAjEOuzCYRtwmGf/ew7/
pmT+MVAXG9x5Bn7eflBgCcBkrdA4D6y8Q1ed1z3VSNQn5TqEllqLdQf6UuywB67s7IzmoJ618dH9
08PRsSp50esXV4Kv6G2a+tDq8cHtym9BtB+hktYLWs+1n5dE7Kop+DWhLQTdJ07WDOym7pmTWq3Z
TsZHhUlmUOh0hJxYs3ZRjqLVegqfyvDVFmMWlbeLqe/qeuv5uru1YgtEr3CCY/YQ5rCCXwlgqxfr
VPHXpKxhs+WrrDf22njVRsX8GNQb10tOLmEbU5Mt3P5YNz3+ezD/3l6RHbXP3olgCYRhFFzMumay
NLLroE6aTOdWCpXczt7awJLyNblybJyP2j+/25+PuphmsGwgoon9EtqMpCpa45uUjKKYG+VijcPV
RC+P0oPJZ4kY99+v+feJ9eejz/vipylj17/9YlykBH8M7OS7H/4PPqQl8O//fs7fvWkXw3lx+A6S
SVhRKr4OgTuiS4F2vf6xPM1qzCeOekG5IQSWYmD+i1uEGuW+Vr/K9mSVCulxmqOcceUX/bXj4wed
jV2CM4P/755dJcVI0ayFng2wIlMj3UPjDq9h/F+dCREP//Gci0XphIOUw8xh3PEKWY4Zt6RNoeL/
9/D+FaVePOQimCMKZSC7w2dEw04RIb7Ri/6JYtNrcy3z+tVc/TRsl4mWhSlYD1oLhwT8njtVWj6b
8NDpB47uAPWERvV/v9hXy/As1YBDMHyfQpit/DlBGUzAylIk0wqsCjudXXkP9rdEghfvOlh5OA4F
RcToSmdbRiaDS9+Vof07UIZf9udfcHEkChutLz5IXSv3ZizK9bhWm/Ag8znvciu/Fgp/Mbx/POxi
1+EyMnbTYHjnqjnOx8D2QGDuiuGctUsVya5iz76YOdjcUAhKAEz/224vCGvR8hLbHAmtQ9S4b20P
ogUhyZ096nH1f/ma//u0y5i1UtKMU4Ox7ER6Hkqycu71biqGFV1dG8qvp86nh11MnQAC4hZd3nwN
4w+27r3vCUAkK1RafsCfZKcWFmx8r01paJqMwMHRJO2V2fvV4J5tPmAcCaHhX1hrr/aZJB0GNxly
2qZkfo+WLJ7u/w+j+vkx55/xaRNfFCljBpEkupDOdljd2t7yI/oOcBO4lma+9kYXNxyrI2Dj+4Kv
h2fvZQlz/8X+z1UqUMyAHD3rYlB1+6vQwmLoMsswxor/pU60yxDswWP0ypD9FVNePOTiyA1cjsof
FtrK63SmQP5EWi7c4XqaBtp5h5RZbeZakLVwwpPg4XTnOzWM5OE81wxJnP371/x1M7j4MReHMJ1c
Hwifma/jOeunI9hX1V008Tz6Xl/rXPni++HAt3EDgV0VWk8vDgp/bDXtGdoAmmY1+Khonhvj/OrK
2fpFVPH5KZfLfK7BYbEmtqxg2SrvF+u1/UAneX1NK3ztMRcL3J2AtEnspV03JRvT0ltYKnXnFFZj
QUJq9e9+yK7Jpf7u+8fHgu8DpkJ8pshftniPdUuIFljTkPL9znWRPMzdhymDG1ZRra7Fhl99sM+P
u5ioXDfYoMcanmvTCbOv84e8fmXJr3/PwC+OnT9e6mIGaqjPLOscnUEWHAIBdhcDguI8DV0eNd8q
/8q2+OXTAkRFcLAF7//yTA9aQaGrxSRU5Q5mZu6cjX7e1YUJNwGHweOV5fXVNHE/Pe7iAHf9ho6y
xuPALLZea30j2qIdUzQ3/nsQrz3n4uxuZy8YG4pZz6md6tuWrWO8mseLOPr27yd9OSk+vdHFpLCF
w0J5Xl80yus3ioUsP5bqWg9Rcu07XcyKyoGSdbBavlb2koleIjnZhPGpxrXPcCYg4YP334ymnch8
+IbAu3Z6F67ak1msoYMdU3/0vnMPZi8sIo/GB7ILbmw1WhOHci7ahewdNADOS4ScPtTOUKafhHc/
l9CW20Lsq4hl0+BvXWhWfIud0Ir5lHRtW6CQEW85koXxIPZMDXBpS3Cd4Po9rqOnCbysVHT2kyua
nKLkk3rCjzMDWpXtdH7e1qw69P3yzKE3BsWLr0gdNrfwaY624IMiuwQLwrx3x30tktUSjG8Bn9ME
bqdMyv0889W89IVmAPNPuCoPo0zhPv7QxVXRNUCCiTB10cwO3PkmNEket5Z1N8Xuu9HAby16W3vV
e+vVEmbppqhMnRGA40wyU7TyvsEEFWwVfjPD+MiDtQgs5UO7L4IGaZexTx55zBQ8E0cfBZ0O0nIv
7Xg1gqE6I0r8/5tk50n4KapI2sRHkQpfH9eJiazIUT/xa4rQvxOL5930t1VcAEkjLA7/fAigkHHI
oC+EEmB5GnmNEmQuvaGYHGcdyBLguQ2yDHZqjx//fruvwvo/nnyxK0RAtPlCYw356yn3craK7pf7
eRWu+rV3cq+EaH+XcC/e82JvmBzXEND8ztdf73303YJY0IfzZmXocEs6K6uW+ccS93nVKxSGkFQx
ICoVjeOmc+K9+up7Y1wMDUXDWBh8tGdVcjO2H5VNy7dJO2LMvRi3MYZOughEdox1RiV9hbPivRTT
QaAru0/8wlhvgAXCbm1k6MCl3pwuxr+FTCSzpcXTgSfsEEltf4fTy7BTULKfIheVIw/6a13/dxgA
WI24HuMMCM4n6mUPdT05OvJ0icKRLGS1ic9egNDdEPubB1wjuxO6kGbJAKP499f/IuL647nnne/T
3A4EG6xJzfV6TiKZVR14CjR0cR7xOLeC5WezqHXX/mci8Plt0fxnw3wVzmaX/QNhH5c0UrjL9mav
HmezQ+x5TQH61dHgQQUIU+zz0F4a6y3QdM6wscHZOq+WF14WwdN8Lbz7YvRQW/7fZ1ykNAa0+Kug
CstVPQJpYfgypkjR5dTCwcpI9SoYiqzIrTz8+6Nde7WLj0bCkeoEANh1S7L+W+2+tN/sawZwXx15
AEOcyRSwMQMo+8+JIRmdQMHAJ9KrajOiqOKtyaa9akT05Qh+eszFCDZBbbeBg6bV9vtQowr9OjUq
08sGh8oSXaOTnaOBi/TiGXbx/97pYtzmCHV2T1rtukasv7TtwUzJ+t+f5ovQB9EwWN+Aa0D2e2nu
YdBVECTnLE3iIcQK5W1nrfSTc03r8NWm/fk5yYV0TuHzT8OAcVMre0c3wzrOl/W88jKUoPJr17Ir
L5VcnE0cYJ4xXrx2PaNXu39snxT25umIqOHfg/fFnIPCEg5f6C38wtq86ib4vC248AZJCj1Rjn6J
XkkYVHaZROvfU3etIe6LhfTHAy+OvsUXxMznG/YQpICTTHZhHq4C1b78Vp9f6+LIa6O4WYYe36or
dO6tJFrh2my6s1ccKfRrIN6/C1fYWz8/7SIklgpJiWnAPYlXaxwcM/8I2gOKU5O3ZeYNaYTaT9Lx
xpZzsbx53ikmYKWfXIjVNq3/xpNrIs8vVvgfv+cidlY6KIOQqmY9k/r7LEAO6icnWQEzwtYtLlXt
OSZF55hzJV157bkXUZuBbNPrBtmsQUJqMhtVQhB0X1RcOlnoL2QVjknezrZ35bHOV4sFVXzgU373
PV5WN9FpQ9oEDqIrqsnwAbINzcG+X4ewwbH1nNeWl9yFutnYi8pAak/9jj+OVYW4h3QruH0DtwXB
zBmBG5jXf6+vaz/tYrpzmYxTsiQovGK6Pzc2Ipkot99t/p9JD+c5+GkMLmZ8QhIN69qIrqfB/sad
+aiW6hd697onHsyPRE8VamxXSQRfrebPMdT59T/FMmJcYqtqYdyX/FjeoXdjb6Da/vcR/By4XIyg
GGy2dCVG0ATKhVtzBwdnFTxoPxi/zzF5hoeEuFL1haXjebguzq0/wqWL4VS1044qVChn8sZ9oT6o
uvmoObyAEBL7NmpGTYS2fC5/kYngvI4WayfCqQhKv9zDYQAFdJGE2yYB8Wxkvb/GrdlNta7CkzH+
8gBADd35aON81t7cGvTGSvMcSj/g8MxlMwMwA4b0t00H8/V1Oy3JO9xwSxe+450qN9I1PkuHauih
ve2D7tDGs0AzoT8Ou8DhznYpK7EuydkDaqTekjFTG/TkjX7VAazVDR9JmXj2up7Igr68eOic1FVO
Pz0OhAIsNiyWmIq+l8IulEcWN4dp+/RsGwjm4KOQsCZ3egdXR4sG8TEiw3wagi7ZzvUQMECZAOA6
LnZZ6WwEm58VVeNomgoZ2DQz08LgKdY29fd+LFG2QZEDS7JyjV2AK25VWRv55P3Mw931kQXeEoGp
+q2JK9LARFhrpNdGd36FH335YvqpZimNQm32wCT5TioX5T120bn71EJP96ydCuxx9BkKH/Tpzhtw
aQ4JTOjDwhrhQN6dkeFW5B5YWC6vlRtncaJeeBclm5AlLSRKtcHnJcGuYTV+wMC2aFyqc9Kw6IZI
JI7K2hSgIJ+ti0TRQnEK51mV1jHId00LeUvTU9hcG/cEuQcwXIl1E/SjgL29X/9MFJouAtLnpU7w
W2cB1iDA1p6L7h0reFsWpBW9AAjywRpXlm/FuI2jRRa3oa2PnFlR817nndvc+XXsHsqI5JbnvUFl
33ZpxMOXUNgPKkieGax63gDL3Hr9fNPVDXrCZ9XnTVy/orXmbiH1sonnl5GVQ0E4LOpb2g8r4YkC
k9pbK40ch1Dgyzog+bZlX99S5mR4hTOkqsq46uJVHEenUfV7YqJulQjTbfuq3sa9v5GxGaHqCm+U
TFgmSTwUPl1sg95PYY7CHpa0s+w5J+g52UyBpmvPn6Yq1eDRI0B1oFCbK5DQZ2AHT+GkrJ8JIsoo
7L2bJu7X9hjfRpVe90AMw6/BO0x960GajpQlbx3Qx2Gq/hGHdVDA4ty9KQGR9bJl9JOs9zUQRjpy
+Y1EpX8zwpql6NEjs9EAgx+ikgJAouYy3sV9a36WAa3UGtACCHrZ0kdppQcwyOy6gjO8U/c/AHFI
QPQJePnktl5y33e2vsHnHR4TWMCh6waf8VfftVHqgG94Q5WGsZlZSMtSMGj9Gcckkz98JVS9d+qp
9de2R4ekqOLORWDG62jd9KGXAoR5S+kc5JVn9tzX9ZHZlfOIKdd6oOTbZWaTG2eedjOs1eDAEk4k
rylE0TyM+WHEn9rDR9i6rQMcTrhbo0t1hKcShXB6GX7Wdn/fa2e89VDpPPUBjMJkhOLfPFHnIDHl
umwCUPBeWaI6iND/5tl83C3BDNhbbT0qQbHmSmfC1sJnq70FTx4rvPSM+YDPfPTcUjJuGznASoSY
cWNPs4PGj0XuOzHLtIUN9gqu0vSmS5SzUREdUlsima/QYLJmgj22zRJtqkHPJ1F6IbYL77tAA06x
CC3efB7LtLM7MO0r172BwVGcsaSSryLCF4Hsr+Ekq70Ri4R2K2AfczDbgweokwYk+iAMdGe2Wwhb
hXZ7WILqtqL1iiuWbDX67oUr+h2V7pQmdV0XAHuhpO7SomcL/VlH4XYOBXltgvlHR4M1Jdy9YZNr
gIKGqUnSqwNt6geN/Q2+vd0WzpcPTtiKYnH0I4zThmIs7TZdJkTqmXRYUyyghO5geIeLGht7/q4a
HT0g9Sk2hDZlkzOQYnsQ/sbpw6qUh70HvOQh8wdGtl1yNl8/W7Y3KYG8aB0v0XBaZiAtSYl/cJLz
cuPPVXKIIZIsEr+JU3cY+T3cfvtNOfEyDZSyMgrXeBBeyvLklEY8a9lPeTLWgLz6tELbtBTQ4Jd9
TqxSP1mgNJ8ovlDqLkyDsOnY2Tih+cDtsP6ERZwCTIf2GXyXd29mQdYk7ViMoWtBKWCpXSvbZlf3
vp9VWpsUSheykg5/hI9BvTZkgNlxSQ2+fjPeDmIZ16yaXs7rNId9gcjdmNzEkT6Mi3rWLbSayrGf
o0hZ6wiA0ShBVtY1TVkMtbxtDcz9/KZGS0QYzXtSNQJsv15v3RJlgMgvvZsBDJqiDMT4RmL9XCOZ
HEU8OcwCrzzrtFlK7y4SnrVrNP7uOFbhs8vqArYWTYr5s8XuTveVpXhaB6NE6FeLdCaefyMlmEzT
yJMNabGfL8HUvaDtEPpM3k43sUZFepZbVDFQ7FxGVKkr+zuaIFPS/+4RdG3c1qX3VLuQmpUt6NFw
fVCbqTPYhekKkDh3HQwK96vBRE3WsGHMKguk2baHpFb1TfALKEgwT4Kcw3ctrXDq3C8oqxXoXH8e
E4gEGk0PfSTC01mAqx3wMMWsgcChwQ48gAhHLDplGqX5LStHe4+JYvqVU9Jngu6z9RxNJovDoT31
nVvYSHZNIebdgKz2iSNuwBC/2QaCK5+KXZkEeyHM8hZYyFFnbdgv28FIczO5A/LmZ7oH8tweQWJn
RFJOL8lG8TY1SF+jHTyKCjPac4plnIYl9K0Qwvwsm1JvW7lUaTCFN5WO2Z0VmGe4y97Y9rLrwuRX
DBlKKhBIFXPt901ugJdeN0H4aoIGRaHSebS7Jl4tiVeeOFzFeAoRCwKXUCW7qEnm29JGoXay+2UX
Dg4y4nXogmxgoHKx5Lfe8ucigKfh0KFvWQddtCPK9xGjDaNCBi5wQOojNu4e0sCJZHG4yWACwLIR
4wqVgSWfxplgbWPoxYpP7F21qHqI/oyGXJLuXjsl7wsxz2K/VC55jpHjhNVLeyxDR7/0CR+ROTc9
iPjl6N0mS9cd7WWO8hjYsFQITNAEdjWZGWmzjv0KXW2D9l9ap4XQte3Fm4Plek4jZgoozB1tPOt7
qCuKbdHBfZIsXZgldVOvSrT77RyUdrdVNG/biVlb55zkBciVHbQ7VUffRCUcr6f4GLBKb9ykE7lt
zfPeD5j9HPfYr0o77BCOQZ+GiGob27Q71LW0N7Y/CUCQpP6h1EK2krBkZ1XwjKkl5w1A18baChwp
P7FrDGtOIuSyHR7DcIx4OsNJFWNq1z6qMLAYz4Sy6hMgz+4TEbP/7ACw0WdW56Jymyh0KPaC5Ezb
MIbrJ++5C2GWLUfe42Qjt3VtoeVmtNxjt0zTd1GV+htfFrVvsPekpUU6WA/MaJQFpmDlUgV8vSTu
JgSyGDGJr1FFMpTBA07zdeRgGCx8ojwyQ4K+syl41HbvvjI+WlkJOtr9lMz7IfaxW2nsyssyt4fW
dzembSE0Jr2G/YCfSJJJjd4A+P3MXubyNkCPFyldtPF1DkACKp5zUOXxFj5xMH0di787SPLskCJF
KYpDg+JVY3832iH7OYWAkpXOcFv7k506Mw0Kupjqw4qjn7z2F8xJRT+kqtot+jH77RCBt171aC1t
3LqGA83IPD/TVA4ZuP7TXeujrc5ynQaOl7bT7PBWYVYmMWoBmCw3Li6OuCnA4Wc9iVJkdYy+SzRD
eHvoGlFZSmonysDrEZk0sSiSpO/GFAXxeMnKcWE7ByHBoUoSwMBQZgMcZhn0nYcxzbBDTjkYHO1t
NdDZx9Kq3ZMU3rAPu2SBTfIU3SaVYwAotqdlxw24n1UduWnvx17eWcK6p2O0HCWpf3ECMoBTwfpx
TgSUQ3Ag6fkBxSQ5APeM9tyUQWoEsbSC0q2P49JLhTNUMiNDV8L/ybXKjSf0ABHiiECodyUojHIx
x1YhyV8piKJEmYSFWwb+HvGqlbU4XtNJJcvei0vcMlC+enWUPRxn7crMsyw4WMmkfIzgJHgAxLW/
cysLx5IX/nL831GLU35D4yLBiVsZ9q3i+PdQCX8YtJsUoAXSlYztl75uu41Ek8lOaeVmbmRuXNNq
Abmd/BbWU/Pmz120EbAxPAU217QYERPdGwckWN6HJ74EwdrrI/fIhqjbYTKQtaZudGOs2OjUE4N7
ZyD+WHdD5340cWgVMtD6jZXNAIc+mErde9qLbyqcTDU8g6g6Sil+TDZo8qjJOog3LL7qImrKLG7N
tK0QQ+JqPHbhEWq2YEOpxe86uD690tbvHlVsNYfadWRaO5zvJkTbb0ZLeUwiJWBDpTpUOCtNd2LQ
vGgGG0+FY7tcT/bZJCpA++cAysQa3dRkbzpQxicK2ISInhhtmMFlorzvutDgdNE8KUax0L1XT0B4
1zZ/dxP6VgoYro5BG61EO6GxtCsV/kQSrkM0FZutKyeAq846TSZ9/ihhNXfo3AWIIk8TmAaOzjvW
UXfr+xqVtAmGcgC7jmt/bD4SPdAG23BwN0N5lk5O8IRbqEzRGw5r58l6Yrg87pjxyY4K3GRREUYB
F1q87xVBQ0XUQfomhQvjeLvVAIeLNg+dbtypGQq1UGg0dkRoblfwL/HpbGUBgBVrZjc9BBdTvem9
ATt0pOf2l6HEeoKiuURBG/d0VYOhvnCUaOE//mJGGG15bpUbq71HYsJLW1x1AVaf0eBGboXnoCYf
jncepMBt2uG+BTl0A//GeoRCRYZHN4mhvGvrH1zCw6GDAdaWSFftuqYFAKqq2pvzHQuZEhVgTiCT
toCsWYBJ5ByF4tMOPH0oGWpZfeehoHci6OO8EcBkgTFkpo/QZmqFvzbdDM4cb23Thz+ith54RthC
Dkqp8W4U0DvpntB3If1mzwz6KHSH0qXq3fiHAkSd5pFlnecDSjhwoRKY5gawy6xsdLwxpEdjwhlN
4UQKVdI4BtCDdfRpmmKacU7xh0m4w9/9sCYdrGzqHUecSplnz31hOTG950Ffvg4tWGcpXNM2Faj1
mVXBYg0FekgzPKuhsEzBIdLIutw7LUPBv3fBdFXBWxJpOA9SrzuWFFa1XNpi40ye+gYJJj4rJOcb
pXCf0EGFyCGe7f3sTjehB1ceRPwiix3RHcIu+DZbzTdDkWHyVbkncdxmbhmWp9Ydd0kZfav09Fai
3T+1F9bcNJK9l9PoPnS1aw6VP7mbWvnuj6U3TpuzULF7OcfymfvxuLUXT/1yWO0XTVI+J91kUq9R
iPNnCSq8EQin4SyAy9FA4dcKPDul3aOF211GYwhOQOJ2sHqHuIjNFL82vffLZWP5XHv1Bsw1vkWY
PqBbBLQQo3m4JSHyIIltXt3Sx5SaPAlJahKis4OyG+g6oLdp9YSoYyS5CbWVa8tWKwmIUy5GtWwX
eFk8UxIHqQZt5sVD1mpT+kSDT1LeglMSF03YjYh8FhRmYr4gpp7qs0uetk/YquSdHQ/9kVh28EFa
xFRS020XtQidmiHMBFPR2YzwaJABy2Gl/L1tIxFlFpUObnYE3Y2WmNUG/zMuliUuM42r3/PUI7hn
fZh7YxSkTjVXt7Tz7Q03fXLwDBJbtILzUOIilFN+OPychzq887hg2RID/ysnP1zBt815tS3dwGsz
iTsoWyiZCo9NEGrWGh6uMAN4AWPvViHA3sM9ewduVrynS/Q8oC/sZPW0zBbwv46oXXtr0Ez7B+MK
/+y1Z+gPDz+qH9kjrA3Y7aiCbj0viVotbm0VkTPYWWzVw62t3HtcfdTLsshh5bUocSmNvYJXVgm8
jwhXkDN1sO9MNNquG6aWFuFABPEGjDrH0DO/cGtw7uAFG5pcdxq3hVDAaQ/N9bJoa0UOthqWXRXE
MFQ3TnnniOWc5YlY9A3Wps2xdmndZ4Qqb9ghx0IOTlVJNBghcjjARxBFqhLJ3VrwaksociiOsRGb
LbGw8jaM5TFG6inF92T5aOzQWTW1N7T5ELTzbgBYRQB363XfOBl/KG1bQIQQVShjR5sQsJC1nt1m
g/cdX5TrNSvtDZDPT2B2s5xPqgXVbRbHxDjsR1XZyDEPM3i1Tp1gb4+iVZdUIZb8SF7kUtoqF9GA
8MFe+G5UnKY0Lv0Vb0KVmv5sx9A1jVwjZ0qOpHS4u2Zx2x0jU07HxvTzo9sn3Ymbxn8QwYTdJlpC
ubHblm3KCoE8+mDaJ6c5HyxIRnhD1i/RC6fh9FyxGSmv0aPjCnFKg/25a2SBkvLdbPhbQGh3nElY
PwwdGF2tAYE4NpG648RihdMi8kyXkn6w2D+NLGHnWn4AoTi/8WXiv8oz9y+xnjmJnQd59n10YC2y
963muwWhWAH9A0KwPgGeS1jHRYddGsT0Axqnp57JBTqijq9tUDhTi/8Etr/QYHzDgMNmE7wuZ62Q
51TlSSlTHwI9bhy/9965ktg1OCaGTCKx54a1Tur3qjlIizBYFdbo5cK+Wy+4Wof4t20eYTuDZ0l4
JhTOvp9OE26ekowr4KGn/Cy1ExLXU2Sg9XFBjvSODqZ+ZB2nJ2kkxiCBGSOZsEBHk+xg6TUhkU1m
lYrWwTbUww/xJQo4cnrMc3OoEeR3P7ZgtMFuiQnYBmWYQiM0YnZ4Uy9xB5mwZWFijo+oIuD5/aaV
1qqbxZzjCpM5rO/TTrQya7m1SarliCi/0KO38ap+j9A6jyJynDvQGuye7SevuuupfPLMe+nhpmiA
RdOCowaAj+uUQX1XIaslrHGbTO1K2ebehDU6W9q4cFj5Hs7JQ1DVmScis45ljTxboNIRKz2NEzB6
RIzylLp1a/eOsurGh1YWkRLonvOEZdZBhNwiNCndAO3rg3zr+fSITBpiGMhoeU03YwKispNg//O+
+yxOyVkkzCoBuxhsCNaM3KSNVNFT3Uzz1mH0lkPFAeiWi8liULBtz1ckdDHZT7EVhg+BFbCfPUXz
E9xgNr1U6mRsboFojkz/jpUhrUEJS1YajjPDGLXvYyBUiSBC0qx14JmCuomDq1rV74RbvZOGqDUS
7ivHZnwbomkGnPyQbat5It8QH/KVVeMYKIX3RnpfneMeD1kgrlLX8VfT4NHUtqJMTKJfTYrscS32
spGycuU3qLo0JXgrkVbPro90KzGTgrFPu6cDrp2KJK8wV8itDsh8gAItXAlAy9LItYXu0N6UFF2B
Ebfi75Ob3E8ubaa0WpAwwoXV8bOxkrhyRPPMXlwxYW1C7xJBM0qcV9UFQSaj6RFBKrk3iWt1qaw6
N3eBZBshmkFay3eeOJ/L7aixhqRbxBV0EAGBbGVOcoDRbirLww4VSIm2k3at6m4lCf5bIZfXMC4P
YyTvQZHIGyBVt8gM32oUfzbWEOpDOwG3FvsbV+glRevHcsAGAD6DTe8WNPWiSdq+0XVs34Wi7Dcw
bz65alTfLXRdor+9TGqe8SSBX01U//QJWGcJ3VgtRkkbhEFe8+HHURpTEKeR25evTsLsommDt17N
SSqp3axmeA0do2hgqH1oniKl72Y0Cd+7uv4f0s6rR1Jmzda/CAkI7C2QvirL2xvUFg+BN79+nuwj
zanOLlXOntlXLX27OxII88Z6l9ks1FimlDfgX7d2mV1r0nqXJFTW0ZgfknIh1EdpV+j/5CpULIUt
FSBoO9mKvila0mj1vPOszNY24ZL6o0OajyqgtXQWzSs59fvQtimulc6+BybaMaPat5l8VE/T+3eg
hd1U1NmNEmU/RZivRd4CsfecbWo9+SkQzKps45fqZMivN9WNGqW+awJoDgtYnxKmgRbZT6ZarMdB
K3Gz0Lkf4blNtq1YpXxQTqyy2RgIBZol/i1F5FepAXTubHomQLkMulfzFycFd7tah0w4J+pTmbGt
uxG1UJTfDoMFIYC2UQ172Fe5huwiUR/TTFyV+Pj60s2PndodSuq7I1wlAaoi1loarUX3nkh3PUZK
fwSi2FHrGsEkzYfIFb49LtYWJUO3s92y3NmDe1RsqlQtmffs4V4eqvV1UlYb3H/J/hXF9dQqv7nf
rSVnyetyuhDUADVzY0GhNmwwx3nqD/TqEk8jY3uK9CaIyu6YN+muqOkED2a95RS5l4uh+9bibjTR
/xz690w3WUmJGWRhtmvScA6aSIFs3GB5Fyl25FVjdW03HM1m4nIE5UHGhWY12vgKhqHq63LmV4ug
A3jHsjFYKiffu/K0+jT9V90th84e9uqp9+5FamevhI20b+mtFdb2fAaVRYFdQmDMbuuF1nBKSY1/
67Kfr0tai9tBBZEoI1AnOrSIEaN1r7Y++FXFUsz3iA++CYIte9xjw85F00CffZXHkbtK9QzhFECk
ojYQJHXfTLCXKStfZFSwUbQrSjpQXdhvx7E7Vm215l4sti6ly1UrnV2dtOs5FBm9A+en6sx0VCTU
sxDjv1XshBtAopt4WQZa49n7hCnFjhZE5jO7rzpVficsJt/rdbvtwizZ60Z9Vbn6oeQC5jlRRWbA
sNYgtQaA9/dEDlhclBdzu6RwegvruunttW3QFB6b5Fpr8uuxUyR5SLYSmHZmbKsWEL9bVBCWeKX2
c/WQLVw5PWrd9FZg51h2ocl+1kr8B7S62SWN41fUY43GbkxmmHTY/cJu2LX2TNM4ITm7yGx/an71
heiDQf7gPlBurZmkt4ZIaRNHD7ZirjmDRdrZGL9mlYID31TiWu1S+yXReu60fJWMKYi8HdW4V6qr
Soz5NWBTyeIGngLPoWllBAsoS5BNLU5fbiw4BtNnkPWXtmzfWYJ+Uxs3mKV43eTqQUjh66GaXiF8
BFeLtDsQbo8c3ShYigbfGrtfGeayojmMwyG+XkCjSafaK0eLfeZAuzI7m8pZT+8sc94tURFgKH/L
Y9Js5zjLKpxuaEtjBeZFs/arjZCgR7Dg2Z6xnXdeKwqEbMy3BuHXi768l2HhD3H6HAmNJF9547bO
W8PptsJt2w+LZZsgqzFDCec8jUnkzmiZWqK8U6D0NNQoVhVeNeQC5zMta1Psc11trjJlWC9afRdS
sHsIKWvubaRiS83RPdONH5TiN6LPaQWgNrFi6ucFqKQryD2Xku5O2N0KpbpZZqXeQ7dXfQ0A57fS
61eRNe5Kddj2pS1vmnLcTNxBaE8voD0lOXH181TNlIpcg3YLzAclzWnF0Z6uEB8qSRg0CuBOYi+l
RRT03KReMVrYD5k40um8ch3bjkNiaFzGIFTXSX8zSQn7pTfGcG0P/BSi2AJBlESvKz8rhVJwyPbM
myez6MutsyQ7awgDUjVwG0m4npjsiGvSUSwsoBTbobabNa/DYnJtCprXnaI3a1kX967WhVS3nfOW
4KeQyqm41xomvZJVUdBwpz60yDH0MjvYLeuMQp1bexYaGw5qckU5ex2y3vFrIel6jn6EfaO+Rlr3
SquwRxscewlNk9feNbqtGdYt1tBxnBKTUmh7ObXHLhn2umWx30JkMli61jSSKK2Cuy30P7GD4ORz
E3bOmDac2tvXiOg7zshCu5LsuW5lWk92ZfgJN6uqaef3xUhcJlmsBtPcbUa9uOcySpK8Ups3qEe2
TixX3AqT3xqNUS9xtXonnP7GkFihynkSq2n5rcK5wGshpDEzqN2+NqrNcuoVgb37itrfhQoNBz16
jkFcPSupDrRMuCARxd4w0SrZJxzgubPpCpVlluKNlPlzzRrH89BzlGpF7/uhFgBRQl7p4+CAww2C
fEFVve7ZMdAn1L4i0ze7U4kIRH1hJCripd71y8LIvouChOhFc+ptBIZWeEUKkbPP8IOI5XJXYvvw
0NYNloqTvR+y7o2myo1CZPANW8IdOypVRtM22AVmLfHoUfSaM00GxSqvbYnQxcpi9Zuih48NKsR4
poqw0zy6LsRIJtNc3pDxPG/HxtnoWWEEWlVpN4k5699poWWDp1SNC5NDxY1fEfOmra3lu+r0053d
hydpDV6q1qJUwDcpJbZBoZVFEDd0KZIf2PaaB5WsTK8xOMhpdiz0Mo1wgwVTfcX+dGis2AycGip7
Fiq+NTrEf3CKUYZD/QN8CNSB6HOpkXXR5uaGomf6DWfgjqCiCENXCepmtr+hRuxoIHA4525/ahLm
XjVk+ZHHfEwmF5NXqd0UjfvE2xvZHDWTEnmwzaCHy1iX8s3V43fiNa+dXGWHxLUI7FJtgDntIjQ8
a1Bpvxp9u5l17mYlp3kgFRwJ61qtdgRqDn4qkxe60yWkLtWm51FCeQGmaYFleuvNqsurhPbLBrcK
yDY1RJE0Y0sbS3stZuuH2nEEzDLZmyNqVWrzAFCx2vdRBe86dQByneJ+GpqFqSGOiqi/MU98Gze9
SmYBx9E3q+Hos3V7DTp8T4bvne6IvVqkj1ZbRVuzKe9jWx5wir3pDDRAlatsZvbBDEb0FjzMhd49
21vYWrPXS7Z6wRVALwgj6Avy0rlLpTUG8SO9uZibH/mKtO35k2zydaVrkgqndw+GLPTD3BgPc0ls
kkn2ljdEhPzp04TyJKZ9qyblXd4mV2EOtCkmbd/3vBUE/HsrU+SaIuu7FKlxbeaJuinSWl+RPfnT
tOctUHW3jkkTkBmAX2MSlImU/7gUTJs6MZ/ToU1pYg80t9v73lLZ1miVT16mnggWaWk+GjLS+tMl
uf5G0Wv+muzhGZNr4Pq8p9uiKOrJi6S7shppetxmsC7U5bZsW3MVz+NNVQuSjwYjXJVhkx67cjwq
2A9SHRffDfN052He34hFiO+dg+zEaqbFy+NQHFNDewUdHdDQJHSuzHw/pbSMlUb8KlXV3RuJk91n
ut0fYk0tfDnUbzJe7pVpUlZd+ANo1nhppmnadnPXfUsaOGlNU4hVl5n5Peq1/L1sUMBpp7c8ThmM
ilr1zLq6dcnt3Fd6uS8kp4U+9VemnlogaYu+ijTtl5n1pJ6eSmxHaidehfQk0iaYH5xShJLj2lJm
qFLTUCHks7FXegnPUEAPu0KEbW50Zalm4Ie4vc2EEWaPOrcXRNCTnSTBjHs9W78Wp28k47Y/qkbD
yVfqGjdxoxLLTRyV8eMEN+7BLTsEW1WZPZD7acR+v9Tzoap7fsrc6CSraU271dIFg/o+C6tVSWme
0kqH/mJ3tkVHulxk0Goduay6VTkHd4nsHkx8xGYC+5/VfHo18Ri9idSt6bliVkD1/nPuc/03XwxG
otvgaY3WoT8SwmZX/mIZ4fM8qPmtWs+jj+wv5ciyv4eG3vlW2juT1yUZ9ahRRUq80mLK3L01O/Yx
ilg/9pA+OdbcX+UY0ihGH9gRlUITzi+aOhkUu002PFcK3oSWyW/WSi4mC95YYgTcroHW/Lpojkie
tGAaoGJXWtcG/Mt0Q93uQZEh8Vud5rdo7CwaFpR+miLaYHL6rUmQ/a4uaKXM6vTeqPOv0DqZjfZO
N/jWkAbwHwjGrczwPicL5onI4gXv8pk+R+Qe1LjgErmAaCUYy/gdbyfQRB3+KNWc9n1jeGrhOI9L
moZBN0OVknJyfBGakz+aJcSfzBh9rMxi7ttzwk1ZgqI/hbUe7nTwqlWJwGilgnthUyMKgxZFkuSO
GSxZmez6aOgVD8aX6viEhBbLjZrVFsWc08Irk81Io5TedG75msjL5KVNrWif0uOF3DKXKubesj6M
msNETIRDdF02jw/CiuUOMV/IlUfhRuBaOH8kU/m6GBR2LUzUlYMp4HO8dMUYjM1EZzg0t2HfVq9Y
d0ciaMEIA/vUgEgh3oH1cYIBcGnRHv6XshZ1CzULL4xtUkyzP8YlATt6fh/L8HgKsVlDcdUDk5AH
rxysZ7IDHa+ANIR6zzCPQzcvD7DA7MOEpQET0RxpzLbDUTTMZtOct3mKt/xSqFvI8Tk8wyIcnqmu
W38SyVaGZULUp72yBwdDpk5paahw4YZngHNTIb16SrdDXS257zYDVNt6NpS3DOIVyILA0xf4MX/i
5YUj0c9ZLgMHPbfjJUJbfjhLp41BPvcLbqf06YIpseSNOdHdSGSiPExOCeIfleUYaJKTNHSH+FnM
bk9TMLmJgEcJ/WnkS9TQGg0ms01bHzfBxWaoMBWrPOph1TeO6YYHw+jprRo2xvuTzWUzpSpZyYi/
Qdad9BK9qAwvDCFQjnU97tvIVN8cZ6leOe032gL8ria5GeRJrGLVHFZ7h6zpF6FQkSvFjANX4zIz
QWNtglW6d6nCjoulNnlKuLQrO7SKgBEtr61icVVDLPBcGkUevY7kJTWtKyO0SxlIiAVLsJBxRfe0
r4fnRotbUpLNEylRN/REXUsJk3+nRjOUJgL1qtKjUsj3Q9LFD04Ikqoh8I5z0wkEbQvIqTWUADx+
nE06O8ovS6F5502NNuPHF4pahcWRtAPJ01Xbrft8tJarNkxUl6ZvpMljlQP9etkwUvfTpovLdSQg
aXMDIGfDddIrVuT8VFEfDKh9DZ6V+4sKPX2UyrCLVcm9FvE5jmhNZoo3yypaWoh6eoxNYb7EttXO
6w76Z+sNlMnXg0ofy2uUru18Y5rbH62lKr9gQygq5K3Ruk3+0EgQO9kHpry8HmfF8vp8Sbxe19JV
LsybfKr0K0Pn2gKnaP5mdMTIrMmGr2/gBBhQonQICGNokncZJodCD7vXzAYcFVA008koAzMjerMp
sSRW5HDttjo4farjREwGmXCm723IqTvYqhHAXqRrrw/frWSEj9wQW73JNNLg7cpK6PMoDjTTFLZ7
YLjSDdRazzhDu1w7mH9arnCyfK4znJlDZn4fmKo/yyq7B2Gv7gYniWEeCfqj41A1EHttnq/Rl11o
RePiJQb/oulwgXZguPiqLWP76NSEH0Bj4gT+WmXxr3QHC0wVAYluCcPmf38LOaIEgfCs6TiOzYnr
yUEdXvWsdFY6POeX0927rfu1ZV1Sg/0rj/l72NPP+qAf0Q2a3CAZuG+OApIjGSvu0RaBoGzQ5v3X
j/ivVuXvsc6kiGlvjXDxerHGQRumM2bTzakknidD26m98u0/HQ0Bp4ERsmbZgkDSMw3WMA9CL0qU
MbGzid/E8KOCdnfJefzfR/p7kDPBlQIOXymuM69JdIGFoeCoqqfhHVjUGjLEBSvwf6WCfw92NkXi
Rikzwh+NE1p+BXfYq/ayXLbTLJ4HIrpg6cFjjddfv8ZPlHynUYk8EpauWeLc3pdMQBgdkonZouRD
hO5Hq8kzr/9nSr7P3+f/H+xMa8Sp0qZVg2wwnLdAZaHpL+m2Gy+stU+MB/5+pjNxkQRULQvFEX/M
6ttvDi2AMjauwmZeNc+9ErRVtq9Zb1+/yn+XOPoSnYho5qRtauch46HSNm0J/W1tlcscEG4sZ+uW
IIbZzzIgB9F8i9X/eMn9NaR9JplNwsqQGCcu6xh1A3bZxF+H3XXbNdHGnS4Fk342VT4+oH2mmZ3d
uIjC0aZ91hV7o9I28oFMWtoiylGodCPKSQ8GeAlPxtLfi1lcMFn9dy9zXZeMDhsprWWg3/57L4tQ
FoxGwUzV4WgLSCwEWdoBVvbGHHz9JbV/1Wl/D3W2bXYEshmdRBOnzn6zQ/geVD4tVVQo3nh1cgKq
tl+PeNqt/pbD/T3g2d6JES4CFKcRazUVLd0amW5T/N652AB5fT3U+RrEoUBzTmZ7JoFYLtZlf79G
mUSTEykuTPaMZRHSiH+14S5//3qU8wc6H+XsDVZo1kzyLMe1Pr1HjXGI+nIF7fL+61E+exbX4BRz
cUSgSXf22pJMU8xaE+M6mSWhSpFxSk/k2t7QoT85F3w9mn6+wk8P5eKs5Rquoar/BIDYEZ0fNRZw
Q2gFfodNHoJcUCfljbkESmqoV6FQjGqlVvW4FSPkwErL1JUepdmOfmFMNkGzBGVN68iS9NwxLno4
hTqDNjkxcLMpNwP9++Ok59MKY6O6p2jjUmDnufOaITb19HDQg3TpYLBkAD5fP9+lxzv7ZnpIdliF
oI/rkXJddkUA4fWpzVJADDxE6+nHqFwSn4pz/4LzV3r2BV1qpnjU8IJekolClEwz7XR7Llsqh1CF
S4FvOcFZSE/gViknbRtaj9m9qyS6q1bLaY6J+ag1pvbTkDH82qL6ocBo9zlMbdT2pJIW3E/pFhr2
LVKYxyhCAuoMyhsklp9dIvdTQc85nxxIZRJrHqc4IAm9AZFMgwUN4KUg7/Nd7M8Du1RdOjYeNrmO
fy8/Y2prCE3NtNaUO+jSGoneirnrEpAJ8fT19/x0dXwYSj8bCu45E8tmDSJseIjkO3m8zfT69SCf
TpoPg5ydta7RqGKeGGS2Cr+gzxzE5gCpWMZXiXldm+Bkye7rIbXTO/q4W/6/d2gbJuIqx9DNsy0s
ppOdRuMg1jZ3dB85wxoxtrNKHa31T8ew547ds4iTN9rs2Qrz7Y2jmRdOo3+KDH6EruKtTwUNU8Sw
Tjvgh9LaFaClIhxJwNMeRXcMx+SQlT3QZ7MrIcc4zSaaO19U4YWveloRZw+vcwBiYOJy+BOb9/e4
5NFEWgM4uXZPvPxcXXoAhr4MkhPaPqbpH4iDSw0aZ2Rj48vX7/6Tz40xnrAs7Bspus+tAEyjzQeU
F/itHWPy5dTOa5stSYpSq2H7XNiQPvvQf412NoO7dEwHeNc4GsLB9VQni7jAdNFL08Bn7A3QZLIE
Xc9a6KvmTq1CSsABrgX2/Y+fWhCkYPOV0V6pf+bCh2+9xMy33qyXdQsjTxUIugZDvW1siaFSE7tH
br2xLyY3u1BSfrJZ6HhUOwYhdSZxAGebRZgDYroQ19bF7CuvRvcWqs9omIbkkmHyZ5/140BnL9pW
IO71IuJ6ar4akD+VfuNiZmGn3x1nJ0v1//hcZ5sG0h+7tlKeK7SC4THHSt0QfiaDCjfor7/cpTd4
Zh1iFgm9Bfh+a9jxpAa3vpk+qC96esH18J/a+LQbfHyBZ6sythFwqjFPZHrjaglyksGa7eTXuxxD
FO3SBnj6HOd7gMHll/JNFcLWz07NRCOIr5E8VXzVr8w1ycy+vhObZaV7/wOv3QujibNbht1NyxKz
lYCUrq1vIyRaOLcFHgiHqblv6Tg418l8P0f/aZL86Z1+eEpxNvtnquDUVJWRlQ4yrQy/lKqAWCCL
5cIk+eSgZCDbPPnSaiR4nn08Q4snAD+K1aUOMJHErxK10q+vJ+I/d4rT05i60Ez2bkgV5ztn04LB
NrM1rrWHkUtFv4Hw7xseqpOg89Xtf+yQfD7e2ZIuMit0RoODuV6BWqxwo8NdYLP42qrZ9Jesgz87
lD4+3NmChgKB03RuQsqZs9x35uq+GVXEoZYdUwrQgohL2FUhNvQxOt2v3+zp65wvho9jny3xSamX
wslKsRZL5rfL0Nd+aTrarir68ffXQ116zLOJUlLsmE7v8E7TcApgTd2F9nSDYawGJx47p2aUqAZy
6PcohC/c9T/boj8+5mkSfziDikHvZjUS+tqhH7oyTWellCiNsIjZ9OFN398Cvl/aZ04r+6tXe1Zo
6U5jlXbJHCpPqTDQS+Qb0AYOO2iug9rZDE8XHaI/fcVCGBhqu7gNna/FSkuLzlUNZtLRyJ6xEKjS
9+F9im8NB9eC1dffU//keBAne3TdpaDSHeP0az68VJyNaJGcKkmlSQFjF4EEdBA7Ixqi3cTNogW3
yZX7GgXwbUmLAMgKFVdEc0S2lnsd8fqfxhZNgtb2EV0FYwX272knObRSe9YcYpU3vJqZ9YgPWLct
h/S6UQwXsR7TZVZ0cWEtfLKT4aZgqqezCOvNP1aVH54HVTJwIa0gYOYlewAVolc9w5/NrPQH6qm3
r1/fpdHOpqSSQ3YcaoEvue2o90qfQDCyh+8RnAF8eS6hMp99q4/PdjYZa30OlwUcG6duckI0o4I1
E5k2yaYaskP6DiSFXsJloF38uwT+eqOnZfnhjY4J/PUkI+JhctvBi2Ll3m5G4csTjdwYCzuIEyRX
tdTyY9mb1sYO2zrf4LpPFKYuTftet2W+7F2avN/QxXGp1Fw2CSTGE3qFeLiy4WF9NyIVmfSoV8vd
4qbWoaJHDwfZHgU5o+BhNFlz20AxUg3hoYpbt/XHFrdcGoOOV3dkOzadCR8AB6CbfBSO15p01+IY
/asb9yu9NrpDorknfiM09UYW0Fz0tNiOGuShkkB7D2NxzVvYY7ZyGG7aUOabAWYt7m62Wfj8IdvU
6EUR4hTjYzo4+l6fku49dyr8Y83cfMlRE6+bLG+3sjHQ6dnVJIOpq5+iISPymNSn2IMrfQqaLhK8
SauoOqZKux6sLIFamEe/VNsJYXJp9SodDOh0rgV3zFTejLJf7iKyBCGhVz5KZRp0s/gmojbz3U5V
h4CoLMe37Kb0e1wGEPpDM14qfQj6MHKuFANwSNI6RotVlK6vTebJDWPJafGJFCeNFJ5xa4xEBmbO
bYzAt2ihwGWpWPATSXUam9XUXiE/AXWsprAJCNT9pjSw97t0+L5MIVaSI+y1fBgfe6olAoxaOKO9
NI5ZrWzYq6etVslVn1fjlVVCuYlQdWqrWh3il6aD8ObJ0LgxwlzB0WXR9lVfkRsFiWKseujFS8SV
w6rQvGCeVD4uerVO3IKuuboLXZ27XlzUQS0RqMrMzeBq6fpWpHUOl+Akj8rwnc9onL+m86xu5rnK
Hw3CXPs1q/d2imt9DXvyNwyyNS5nKJu0klw66a4G62RwsWjd6evRa51RNPEful+h1ogeeqOeQ7FK
9pZE6NeN9S/MVcSmMMcfvUv7QtpZfHQb0Jw6m+iua4ldE680bxqMHnb9QtSpzH9aiHx6oQ+/TVOH
ZYXpQiZvoLRgR4QkOoTQrkJxt4rveh9tszmFwFGQ/2rp06Ef8+q9nyp5n7qujjSwU3WwjgUafmRh
2mUNkmituAAVFzT88q57aeOkD3R9OZrcoREtGeMzukA39CxpfRv4l2/0RVWvlEh5R9u4H1XjzZWN
4ld4fa0T1DsbUsq1e9dMR+TFnRLAOkrXqPajdWYjF5YlWtpRTt/qfpA8qEX3nz8G2pw/jvAm3rpC
N96cZkpfLBF96wqXtlVntYVvukZ9XAS6ACjq2vvsaMVPm3a4istFXXgGi4suNvlIhv5jwAjBajt9
W/UmdzQuoUlirk+cO8922iKIJ/5pxD1OFBlrNPyD4k2h6NGbLilStCWGPm4AHlj4Z3lGK6KTuO+9
Kod6ZyV2/nsp3QI6fn9nCP5fcT6T+DS43C8Ka2MU6jXSoMcwc6o7MDuHQHnihudQfVJ4UxhfQ2jP
BBoMTNpglg+5MmxraYau347ZhN/U0L9BN0QTa0mg0kjFx7FFQZUaetzT0B+UCwZ32icF4l+397N7
hEboWtrDKF0nkaZ7Wc4wZlbGezNlQsLLzuTKxjyr0mxoJXhRVUqHak9biuuCHrwTm8omG4xdQTHt
fX2AXjrSzsoP0UEhkk6vr+0YTmZ7MiKja++bUYMvSuhrjX4hQPTTgke3NLpUqglg7py9CwHZ1O4i
MF4nJSbFXvZZqz07JMeuEPdADMnz6J2ewa2NyeWqyuzjpPb3DozqclCmjZrBK8KJE2Ymmb71pONw
kbt7DOS+FTZ+Z1nrFncjJli3OX13Wgtxws5WvdFKeah11uDXrw8k5LPT+cPjnF1yEmvGVk/v7XWt
mRAGEK76RUVGfOJ2FrZ1CoGJqWvs2AHdZ1Vbqmtp98M+LySbn+pMxzZ1lZcYrTuldf6SFu2NQk/B
g01wVXXxfKPJfowgLzXiME7lvML1E0y+wbQs5jSRBvyKag3R08WSQdhXXe/SPKXFmcEczmmIadlj
6SbpAQL8/NTN/boT6vWJeDnbyq3gyK+h0OCzIrBJc22r2dXNeAufE41mGWd+1vyYTYkGAQamvTTG
pmvNoKgbGQwxUl0XD7i6jCevguTpFZN8hFGlHOOcw0d26ONL00B4vdjWXrI3ZHP9xl9G0lKjSsGI
TYfAm0E7GwlMj1m3fEzIm4g6F+w7ewGnyxmKoDW5DqekHcxIZdC2i6CpqH1aDWmWvZ5kdLI62cRG
eefW0apOGuStQygdPxeiPJilPbDm4DV2GIA8CPidBw1ZY8QJi6UZfqnLo6smzW6sQtymSDn3jObV
anRk6jrFtiaRZqSyUp4Emb8lkjFnKdwLy+LTQvbDNDq7viJwGF0uUmSaxJ2zGRP5bMvu6ESt+sQk
Dy/ADZ/tR6c+sXMC9lTrHMGdbCexFjua10kJnmHEcI2gRB2jFAvJrxfIZ8+FTs8BKschmo7D38Vr
XjUjLg25vsa1Ud9EUwlXG9o9PKkm0OzlAiT++WikBKsm/VkcNv8erTyZU2aJaa1jwr4bRABOFgyZ
1/xvdk1YK/89ztmiD0VbR1K01rqJn9pv8UM7vLSPFEtfv7vP9uaPo5y9u7LBH7Rf+EqTHt2o5W84
TrsGZ9E6PubWsvt6sM/2sY+DnWEYaaQWwBi8ugYXG+d7Wm5ny0OaCAsXnnNm3n893KUvdYZjTJns
icRguIXC91t0l437PvO/HuMf12AAqI/H7nkcUVkOrWqCj6wB13pUj83Jxg9Xj6oY9qnWTHBPl7fO
Su+1zNBJN0jmB63F/3HAvtoboLBFHjHj2nPUK6Hfdda2Ls2lu4AAfPomPiD7Z3NJUQYL0IWvbML0
xk4T20BogdlBGR6/fh2fTqcPA51NJ0ePUfmVCIJSkBtSUtQmu9GqJyw8TKu89OpPv/oMt/n46rWz
6dS3WF6pQrXQjxDFJtc4ZPvaO7zFFeEnm0tQ46lK+Wq0s9kUK0XFbsc77IV1XcyQzNClJBX3pm7m
HmOoD73ivgwdZejX7/TSxzv99w93c1MO/dhw6V6HmYcVL7N4IbhFXNiuP4UAPnZ/zoAHE3UsMDTD
qLpTe8OovFZoateoKw6KYsqjNT9xisXHqWisXTTGDnx99J7IkZNAdJF+bzZDu8uUXzBp1XtcoLpj
qpW4ssWVr1kWhisx1sWoGQur3OB+5pmziR6gEZ7aoYTw7P7Ej1fRMD5YGEQUpXyIUEWmTfUDE4/i
ucoqpE7ywZ5QtunKO6ka+U5RtFs7VlwfvY4KvRz9tI1VD0Zs6ZsyLOqh5Nr6S4fHup6HECVxt+p1
xF/Te5rgo22uEAIFavzkzhG+cnQ5R/xR+rFOf1l1vMcdx8tnQMG8/OXMRbQzE+U3dpPVdQKZ9HcD
q/y6XZzfkDaObckVkGsSCgjlTeTaxmUprCq48Zk3wI/HLAKGfmk/67Hc1Jp1UC154WTSTxP+fIpa
2inEAE6+rf9xmP8wU6BcdDTqSmttaIrhlZAIBgO3SXXBhXBGr+YOYUI5ktyFGvpgGZd4FotXqxwO
jujb3Wi/LRnQua6v0hR33BkrZde4xdnD48IdRG53lU4ThnhTeaGx9Fmt8PGHn52pcZ8jglZIstG4
lASKgUTddXMdc4BLTuqfXpNOaT2nZAzX/edqUGoGIjOBKQK2m0iQzCVZUxQ6awMHxkEZ07XIuOwr
ZbNsmO3I0fo5/xEXGfaJiwHdNl02gwlzpDX07MLx+NlCp+1q8ctUDTDxbIdpoELVYRuSs1qFm6na
KUmJHN3d5bNy4Tz47H3TVSc4Fl8rF73j31vKnx1FJ9FpvUTprSO5JyRJ2+/HMJpfv968Lu2aZ8Bi
TlxmWyrsmtkwCySIeYgcyRSBhB/pqbl71ER27YbDuwuo8vXQnz3kxw3t9NM+rgaMVDtesrXWihu+
OHJ5bF/b4cK+qX/21SgCXN0ygO7+AdfZMOIRRd64jmtOVc6jG93Ob8BKfmSusppd96ddLnfxpAI2
FChqK/r3Ereydja67yJWt5alvEW1E/1KVLyK6K5c4+u2iw3nEdEPxvSu7leiSPzaKu5I2gBJKaBz
f/2uPuMgEE/7309hnnU/qXUjdcktYw3CdbRfCd3Wk30Og1RYxl3Sb5VbncYLKY8XVv6fQ/qfPevD
wGdLv6fRlMLEoCsZljiFQfOw60BDI4f71UaET90Ye1xsgdojtn1ja1B147qya8V09/U7+Kw6/fgK
zookNS9AUK3/Iu28ltvWoi37RagCNsIGXkkQJEXlbL+gZMtCzhlf3wPuqm6LVIl17v0AGyKwwwpz
jZlZdEl8AdphMA51WztwFCgllqB391EsLrFAyc/sxjMryDwKmixSRvq+qK6DkqHc5KW0kg3KC5oq
1ZnF+tVu/PcnLhfIP1tiNvw8KTrFhGBH8k7tynenIM7XahmujdJ6CP2PubHu1Qbo1/cv98vf+P+v
pr9h9D9PbgCOO0ZJ6zRsr2JHg5iYME9aEdCMZ2wXvgpB/7lLtKMTJ6kLhpMqPmOmiquKyt0UDj/p
W1me1Md9Nk3Omc/3lUYKc6L/d+3+NQ7/57dRy84KUbKEDVjAEVVwszV/jRajLiCAe7/zEuMmduBG
x2cu/C937b/n+NFvNcdegeVHYWiga+SKxNmVgWnsC7BaXeTIKxNtGVXP9E71zeHXJOatneuB9/2n
/Wrf0PTXHSFpZqLU+LyoRmtglkUtNbzHjEsw/Ctda/Zj30duM1eHsUwiGhJ4B//vnnq0lAluDIte
H7OPDOh6SP7XnbDktusY0M87mCLJYqI4cv2cWV9fv/R/fu9y7/zzubEeCuGGRNLru2m8V1pYxbS5
flZxcTlpms1UGH0cGxQOIHcqVjP7rI3OrLm/+uXjYxPZqLOIplBMHWtj/ImuASPTttfUVrpNnQjK
V1sl94Dqa1qylvWoz11w6HIqItVc5xDDaZkCrUv9l75z5u0IGtktynn4WXed8jj0DsNDwmdiWpSY
DrV9P6/LYpLrAuIj3I+5di4U3xgetBov4UTLxBUnzfw7RbFOtG4q8Y3G6B2GPYwGX9R2iFSs18ad
Auj5JvExJzGTdDqkZaJ69tg2Z17I8tK/eR/H6p0slGLSokh4piONnTO1D6oyRz9ajcnE/7zwDHJ+
dZHoA8Q9Xu5tNJRBYUMzwYHhubbnbSCy98wcr01xZ9BKKu1z7mdfya4ooelStYgx4OYc3ZFFx+hq
1cYM6HB022MGZoSOCgjvsor2suoesQMB1ZJYZCim6VxlUrPXRt149SjkmZ/Pc09ftSEYSWJslPPD
Pi6uB3URS2OqcX4TAwCJlEuk6EuY+hQuwCzi0nuTgV/E53ejQ/YY935U5h/qJMI9o5PqXT1aGJFq
Ov020sPYGW+7Sc2ndZR11qsGrH2vz6P5QhF4eI6n7LkPVWCa1StdbZ8e2WhfGXk10O1KMsaok2H8
2eCDrePwGYHIGyt7ep0z+dxLvbrX7aK9beuOTtgYPYaJauwdu1NuFQ2/AoVG75SMKqiVVt2MEVwS
JS0x2FCUEPxeJpX8l9VT60+1AtydE627UvpeFxnNBdZYsDNnq4Pd09ImhO+wq7C10WOhvvhMnd86
lbWLrIE5HItR/XU7i2u/cOwNjfxNHafiWe2WEX9F/gjq/pdK0AEzdpnW7G/6hjnK2aF9rGTNBbTm
vdXa8YXdMiiYYoUQt/CKgPQm93VduTg0vFpApRQ9Qdgx2RbCTQmjD6Zi94T95S9lnFytpSoaMSBI
MtDtrBAG8hpch3pth0m6ycTSX9VG6UZq8m5EaPCHTndch4RyzYBtfebwPtmtmo6ZHyeXZRFZas7R
lTHnkWFwKsHV6fQLTL32UcgTaVB8v1VPHkPpmRI0AyCCu0n+Fav9c1JTl6mmOZ2ZpQlwghjA0Mni
1ijmM623LyKOT485uoogOKsynAPViwf0/EpeXM518xCNSbezq7QHoXuuwfVVFmtwBPEtVZTZzrG+
PoYuV9nDwC+jV4DSoaI5YvzK8VS+bIqi9OyyW7aC3GoTWLXU6D/Ssoef1B7KzBY/815CB8iVM+Hl
V1fjpz/rKISecTOyGNmgHTuC4rcqZ11kKaxQK0V1oUw3eE+p9xrVoBeQq1dRyLQm4PAzafTyuo+u
AkNf5iXJom1hHevmx4k0jWnZ2UtS03iqszn6WQXWmWTh7xs+egr+8zzI0BybpP3oTB6YLQ657mda
jEXrcNqq702Qe307b1tKDG6uDNsyZ5bblOlrUDZeFWrOxQB1yMsCW/lJSqQzF49BTUkdgo6jfjVg
1oJhi+FpuQ82pk2dM8nWF5GarbNoGCXl4jq5R7AimMe6NyhhJh+pcOFIARFwpw6fCrfDIOf73ffV
avj0uKPVYKXU+mFTzV7V4nQiW9vNgn4DmvmNrjtcgRlHh7KMuvtpCvdqZVymXdHtzvwRfwvwxx/K
kAYLgQQX6P9RrUMpFzsxmym3do5VN28hHzb9qzZ01trE7EJQYOn96jozm9siUra9rVM0VNKrOjB8
r+p0cxdHot+DEcw2soCcU3SdgcA6uaTzRWwfCQwTqJJuB1Wrtmg071p8unaQjV/iotzhv6m6WsfI
T+RM7yKzHvtcvvVRd0vctfhut6gqx/ZXnUxrR8HjEELQWmmijgQ0yzfsmPAnY5ixOzl9fcMBBoK+
LA+5mb7GRnQQzOzfMK8YXuVVAH8sKEH6WaJ9roOuXRfDUj7qRn2n2M2dDSnRU0Mj2wRtvvgZcTTM
eoUKI5lXnaphIqEVGrRQhtR1xFQUxvzqKjHtgyI6DJ8KMPqT0oQrrff3pQPeIErbwwiRdNfjtXMt
JCVWJhW2QgNhW0f6HcP4FeVHQF+omN6TzrjPsD1zg2Jo92MLQ9AJ499lFpGaVNVKczL4ySOzNVTT
n+qi/sX8c3ITM4ixeLK4OpcboL3pGjrvxYiDF0M4db8bAv3PaBZM3qegYTVtVFfA48ebKknPnG9/
C6if1tJybwmhoWwWkqD7aC016kjbPcQfpzXGB6cMX6x8+CmZgtq1muZNRreZZQtGBBx8pY0W2Lnc
zcv4WWq80tbs7/pAHOI4QkaDUUsHbG2w7huwGN8v+pNkG4U3lDduVsBuhnN8NhXcPIpjMDBYpbtB
hTyTjhej/sBw4f33Dzq5+UCWWMSAqFh1Sl/HWT1zYxMRGrLBJjvow4NRrEGyrJpbJz4T3n/xIIkt
pUAcJU3U5UcBwzTbsgObSMCQtBkyJiB2HV6UUWP/CYIOIL02nXmHJ7GD1IVuanJp86q8zqPzfYYt
NDTOPHi9cW+O88aCV1Nb0fb7F3hSkJE6DV5+k6AQuYTU3GX/RCixI3OLilLv+VEiV2qk3XUJDobI
TRvO5uRlzpJhXTZyZaTFuaGR07oFD8fyWGJbTiajH9Ma4GLqQdsGg0epK1rr6YidS0gEajLjht/A
K3TWdwj9q1Hkbtx31n+tG/x9PFPkZDZUCI5VvPxRbalVOYMPfXQDaWivphMyjE1h3ynJRa6dedzp
dcTzEA2zWBFCC1xePr9rmSDEzqqh9+T4rlftnk6t5eTg2fxLKEMrzMJG+7qjCjmk51yfT5cvj3YY
8uKHcqkcN4llnSTgONreK+Z90ZZrc8CYz+IEII0Z1HNX3ldPs7jmKUmpBKbHu7IQE8TYHsNJZdDW
RvZ7Kshp1EnnWQbmtvie0Lq8ITMLbsysfcoBjA0FvVqSAo9NfifDjCJzbriNmuRngoKTEITVRjiu
CyEI/U/m+sphzEx7ynskQjCJOhFczJTpFnzw0NAOpNl2EWZOc+apX2wzvN4tIcmf+fLHxwd0mGAY
iqanAXHTvCnJa92+tU+ANIqHUT/zLI7Z4wCU30jgw2JDbKOeLLRM07KR8v3gqbWTPGOLArxv7NYx
NaGw6mOIOhUcZnzLdpJb9CDMelPaKjg149XwHfsSQKaycvQKUYYjsAGKRRG/aRiRunZseaXIlLUT
VYeeNBC8Vls/YOlpXAYSCwRzZgORCNUHuwhe40wpIApzLBtwDOrW2MpwuBc5Es5+cH4NndxPkxkQ
88SJS3f7YwRVBQgHMUv+Z1h8YjvcC63Qf9UgdU853EuMhlzS43BnBLbLtzT2uhOimRqhjOosyNVs
J0wrTx++MxaeHcpiUzfdy2g07SNWfGvh4N0VaU9KkbjsM2MzNkF/lRjlbvmHaQkxvEpUuq1oxpFn
+9T8uTptQOYIGJ6BWyterggPoPm4qaaUZqXSr+3U/h1BNNug6WtXyhA2XHniCjqWhpIZxTju8TSb
ZHSvGMHoynZa65mT7swUsxmV0tRYmQ4SUz3ZUw6/qDvpKrnm2lkfrMO++1N0OFAzto0dRFfaL2GM
F9vc4MRXxjaqaQBWOcaRPTfJlWnp8fWUW+orjokY61i+p7eVBpysqC77sI4eEwdmr5PmHvPb9N1S
H6sOULWNWu0btJmophDDl/6mM4zptw3trbQQsCG/X2N+9TQ2EcO35p7uKDWHEIGa+QMn1RAeOWp0
bcJYUpkFELdKT7P1XGnpsMIgFA/IEVIIIMDxWu9I/KaynuAiMIy/tnxrAEC8mPtJrASKmSo26vNr
O9deinpZHvXH97ee8cUJZZA1cT4RSVFNO7pctQA9JjS23kMGn0NlxRdu1VEmgiU315uqrfJXZ2Ef
tn33GghxJZRuVVpy3AOctS9EgvUuKl2xs+NxkwGRurD0AkhTVz+EVnc/YKtAQa7wssSZgLRi5pIW
1lU+TX8mtXB7EF9QavcUDHCo151bLIB/RJZ0k9DwJHDPdR/jEgVc8sLP8aJyxo3MZpwa8hpaud9v
iriv3ICCe1ujXrQxhsN5LvJUjUb59y/qi/dECEIdlSiECuBxKuuj6I1A0/UeGT6ktPfAFAilY+zG
roKk+u8Rz6eHLUf3P7FIN+t+q2AN6hXFszL/IkjH3jfbfv+Lvgo6MEaALGKQkmm2vRzV/zxFCdsh
wiij9+yodVMG59TqZxzOVxZeqVhY5TdGf2uBjPqfPJZKk818sUo8t7zpfx7bKLHEGUn2njP7t+EC
nmUeYwSspKUpy64H25rV6nPmLIder59JvE8ruFInxKM5QvJgIeo7ij1MPWvVhTrhjSBDfYpteEuB
tP5ZTu+TVK84qNYhfuBhoD+M2cfcTed+//KAT5kLf8Ay/Clgskpx0i9AJNz932Arr8JLq6pdK4/w
LNYqtzS0W2hvf5R0MWswH5tkesPoiD5su0Mnf07NJMTpX2KrVGVQExGMsf8/fwk7pPpntt3gNc6t
fA0fDPioDgZQWFTUciE+MilRt7gWXA1XQwhqtX2YtfJuICaM5XWSdZAkcrdm9MzYdGcnqU+KR3IR
rDpUiCiTkOIdnUwlNsh4PPOhgtYzRMFd0J2pFp5GQAbDt9IgkyEgOWGkMaszpcEMbYttcDnbGQNy
5jO6KyAZxEKwEv1zuqAvIl9SMx1UHnO/1OyPATIAvdD9+T22o8YaSucQehgd1Kiq2xi7iT08yvQ1
K1++33KnMdenhx5Tm2yyJ8YeUoRXFHppol92ek/No9hMurtYjU7zdWLpZ9b5sng+L/PPDz36fBGO
hGJkoMtjrBGbimCjjodR+f39Lzs9lT8/ZFnh/5wlFfScUoSU0SjBXxF2HmAJ+jhu/vYHCC/BOTyC
ON27n593dHhIqOtNOPSTp/Q9Seg8Itt65kCrCAP9tZiDtYQwCfgL/55E0Wk+Tg/RgL1BLvYxwQkX
+jqbKrlJsnSTIKfHxBMKopEy0+YoxaWAjLZWjXNzC1/EwZ//7mWv/fOectZilzQtKTQG6IfWIiRl
Hi492IH/ZgMUMqd0utO7utkyRoBHW6Tvc8jsYaYGbtP4Op4Wkav4ErWj1O6UUrkbsugP6CK4xrOG
hsgpr4NlHAhQs6BzEV8gu7ejBbQbeFiUv1nAMiddixjRgD5kleal8CvnVhTgJnXMc99t+sSWTRTF
rN5m9OcJfLb4gSUqeOLqhR7VrsNKehv5/gPTkSnm3f4V7N1izdwCahW8bt4ik6ZMIC3choLG1fDz
9kZtTm6TvjU2iXGu2X5ad5a8VIP0ibo/Oj/1+PjENABQ4DR5hp5gFgANs7SebQf4GyaV67Do1xFo
7bQccgih2YUWJc2qwiVxQVOR16vLiT44j6n1qEbZn0l8+HDd8+7p+y1inOZA/JmSSg08AA664xy0
8Q3HybRu8kojBRPMYoymSzWA/4Q9KtzhVVglhFcfjIbdwkxFtJsljF9pN1awq/rqtx7SvdRbqAuo
xtTqEa8sum0Yo7bds3AUgSOvdqlFuJrb90NTX6ZZeOEk9JJYMX1zb2SwzrH0th0X0YLrY1OaNVsV
68Pieg6AycjyD+rVzYwlSeyEf0yQKuvUrP+zQIOvZXPO6yq8FCoPRzEVTaGs9LN0GS3v5Spo6TVa
lJfDlWrRCNVwfKz0n0qYbaDex+B8z9U8Ti9blgq3PY1aer5c/J+3YJBKCjl6xGoJ4MmX9qEPqG88
Z4zzJNqusUK3MfDXEo92duWEz98vgi9iPahljsaINtGPZR6LFELCycbosc+I3ub9pB30+M4Or5NH
A3BVhBftuWGGL05/EnzDNrjpyPWP04q5SqqwM/QeZUb+UatM4oIpdi2ptmfi8q9uVIY/YFtZdBdt
87izWMWKUqst9ixRk0N4jskisT4T1W8zqJ7SKH9RTPHR14xnIQfO1p2KsdH3L/er32pTuaOgYSM9
Ov6tVdoUKQaUHK71jgE/O1cveiR73z/ki1iFUjIfD/Kcapyg4EZqHwkUfvI00WgrJZBbyHBY7eWL
jxlJY6xsqqY6l/Wce+rRpml6ux76EW/lUQmfKr+4zPt6W/sBvlZ3nYmdrdG9/+ffCYRFJ/BDH3FK
LVGtOommnPqQLjEuwXmwyJ+i6jELgV/TLWnO4dG+OB1ZNxY1Ikcz6R4eZSN+VUfNlJJqmdkP5CJO
dQX2zq0a68w6PYlU/iaOJJA6gmfO4qPLQuvUOWrLpeQp/tSjQSWpdsGTbAJz3RXNw/cvUTv5VTyN
wJ43yHHnUHj8fNiEphaYA5OHXi3Buk5MKDtjsOs6JiImy1h1mK3UwfQwhvGvDNPjALL0Kk0o9kX9
iI8bphYYsF+Ahz6DnD3ZKvxdjs73RREvTw9BA1USwEKr8ySgb3Ootz3ogGgezuzIr162Yy7wTpBl
VPOPXnacVGNeh7QEc8pqTzjEroJbzNEH/czPOQmsl59DWEkHd1k/xw3NxsRPJ2Ge1itfs3sdi5zi
CWu/4qYdwdCfEbudhhvLw3Db4fYyWKrHs3XhIMpgyBqoSFgk6X638vGhYSJc699pp67G4CCZRvED
dcOkZIsvnkjWI2OakTY+NMN7BOZ+sC3mL1+T9qCa5plk6vSKITVWOZq4ZPkLKS1/XnNaPwpFNhk7
iUoa4urgPjEZbaiydTAaISyF4WqS8aviWE9pop05Hv8qOz+lG3+fvhSyEBieVtp96PjJZFDN1nSK
pxhUOI6xhvKQ4RMQ30aKeJ8LZeSyny6KsH1hrha/mbhbJYg2qQ4Th7Sy8IQ1ujPgyc7JXHUAUPD9
vvxivWgoIWg0mdQ/T7QiSmlqWe/HA4c4Sr2wwGNYi/Ywp0C4WGm3aStqhC0Hriv8ND7TMv1iU2jE
fxKhBFcIIeHn72OkXYrfYzWAXCPXpJHrhymjfi9i0Fw/OTeNd5K98z1AWxFuwQ08zd7nvK3COped
5wSHAebk4Mf771+muRxiR5+cL20Jmhc0EhCzff5BqUILfw5wF6iyQn2sc9CbcdxeIXc1ua9G49EJ
hk7ZZFkeXzUCB2kYzet4tl2EJIwe670KbAKEkxa0jzq2y7uiAg2AncVdJIpfjKzeNGJMn0dsIlZV
vcB3oP927SqyGiDyuXNlGv1GgCRcqw04a+RgqwFvEGWgOKlgOgh91dhqvRluDD/yJqXf+I467Sez
Kw8MFhqbMvWrTWov/CpBebSUAf+osps9wPlulVOYMYZgF3X9uB+h9p+5kU71/sCVDdQ54Nw4VZh1
+fz+sBYMeuwfOm/M0tbtzPLVl9Vr2MUlCzHcz522Ug0Nm5qmQZKmG9eRsSS9CBrVuOYttk78+v0n
/WoXIxCx2MMoj8CJHN1bdOoLJcZlyrOcHre8wa3wiXdt57WErr3V8px3VWdyjWUiZuDoVISM8l/j
iGeBgRNEmtwU+fjRCuYFIu1CjaK7pmm6/6yZs5kJMv82pTV6oyfHvtSgYFpB74WM3sUY4qE9Mtv+
zPc5ib14CvVJjjSNF3FyWGhNPOqGyVNiHG0+cAob7GDl3OHpOjlnzu4vHmWyW025xEEoSo+ObmOa
shiiR+fViRf3azZGXJEj3eJX1fS/z3zjL7Yt+dfSb+DexErh6BtPoKQ62j29l4bulB2cV2TMqHau
rBdRbrGfG68D/8zv++Lc5Yygtb6IEPn/j06KChaODnUEw8fiMbtXJFqn7YRlwHgNpL2Nzny405TE
BmwPKJFEj195ModUosqtJ2fZWNVeeZ2rbWS46Y9lvth8Ll7mp6A8tyK/+IH/PvF4ZqidEiS4Jk9U
L8LXoduPvzI8US7bp5n+8ZnvdxpbCq75hUMrAaZB/fp8bBQAcoq6nfl1Ce28Ns8e9Qkf40abNmlb
Y7eq1Z6tlHIVjlV2k+X1xsmcO8TgtzjcribVtzDy6FadZZ2FYi6jUZ9vBKGCysZegMILZeOjuM8s
ahFVY995mOL69rKOA+MWlBE2zMpdcVMq2zPv4nQtL7cPbTM0SBT1j5sJ1HZqXE3azhvW6hrStuvv
2wtnW3iBp/zn2EGoloFaENsEDttjiEMQCKVuBL/N7FbiSVeZz90MfOR2Oyewm86OoS174vhd2oh8
2KJIl05UN6mCiZMW89PU1O1vmejNX+kLNH8Q3a+MV3yGi1V2U+Gr9v0rPc0QSA2QZeiU1BgiO/6E
+BrJVESy8TopMWWu1KuWof51BOP5TKZ52gmyl4KMjgyTWFA/kZCpNG2rECtGj7vOk17s0aq/ZKZ0
g+M3ns9nftjpFuVpOkwMaO5soOOlknWitpQgqLx0H+z0Q7srLg0vvqjOHHXUzE4DPZ5EhWDJESj4
HAd6EPH0LEDmstHbpOvxLcrZCEoetgwPK/W8Tqw83uCftNT0QpMbNYFgKeS0DfIyX2Gb+awbkLsd
Wff3GYZlT9gmWi7F37tyrqt9x/QI2neHsmswTM5OOkETrcwm0WnOquFlNhT1pgvSfF+mQ5C4YW7W
10YmC1dTrLcgI7VORqWs1lE8yd99OtT3yyhTheGIkDdmp9E8FwKPMKP8iJ0ov7YSs4LFbKvrpjR7
kOn0k8d2bOFR4hZe9SJ7MMwwTVZWlYY/1ITB6CkKbQYSHDp8xbALRNm7aqz3m9RK47Vf5PNLKGCw
MTwUrhmH07ExLdtnW5oHREPRdRgZ3UcltZqMCV9iE/vhNxBhdbsp0gBHTd38mOYePjJOVJWxKLjT
6I3ZBmUbRBy8Rqcob/YIJG+Ml9pXbZYg5hrmnxxlDA+R5eyTFkBZE8pLy9Zj10ibxoPxhdhThR2v
qEWE5fCCafHV4a3FiI2CC9wyAjlbWfljqDznplU9CzhHN5nMs1cVNuJlkeGnCemKUqY2vYUZRu96
UF0XWNC7QWXqT37aTCs16cx3MTTqazfU6uuAsCiUOSTxCudkJOGdnsLET23X76sLRcS4os193aGU
wE5lJZp8dhPRXJtVexBtJ7F+hkLoWHjU4ROluUaUaxM8JJw+ceQb+BTFzsJw1VhrVhRNqyzp0/su
tJ/DUcOVmjlcw1wGItpWbKKuaF0TgYqrVymHaB7jNeVAW1dz4zKKGQOdCoGXZyQvIyNEyYzF+62j
GGaxss3JuWyM7gZVIt5SVVgycRbEFpdAcYWoJsXsqKPaq8SigrrjG9c9YWbo1B9402mHOsnmTTIO
pb0plPqOYKJfqaJ4cmbZb7G5TG0M9sYm2dR4oW8ymiipnqaugHh2W+ZxfpWPUf0su7L7Y+Z15EK+
4QK0BYqNOL9AjY/tjMw9Qw3+9OwPvAPBkaCy+1gkSQTZ1v28qBgsPap2WgaXbuJlbfTFR7Jg/msz
FsCCwsi+bsoquTJ1PlpfwCWE6IWSNdIQ0CRocPTIxMBqHPxrGfnNi9qL8Y/sEUCt2pTukt7dIKqo
AcYND7Yy/R6K8nnO+3ef1gDEJaNbBWYI+NyazGzbtg25x9ysp1gJ3BL7ALOc583AcDKGwZV9a3dT
sonnZl5TsUPSinsu5l4lRHyrWrVGvs76nLH5Ub2awpamPqyudVpiVqknD43p/BYDsTOy1pswb2ik
hbgocyWs+jq816a/szU0I8pSLx7RAwUuxvGbJrfGddAP5q4we0yl7eBZHYHw4UyHeLfQrqYqnm9K
rdF3wVRtsc7AkHfAwLdtx3tOrBeMG2HnBmwDs4QV5ofjpueGOFjxbF3gI+U/U0iId1WGTg/nOjpa
MluEEdEtGnDppllvXRD3BeN6xpnmtxHI105Dr2M64/BEu1PdVZqe7aai8DeKn2ybblZmUjkbt+UG
jJaWOa2XTs5v3/Zn5s1TLAzq9zHBPRF7vLUo0sZZjWV60OfCuu5zsH/g5NL8QlHH9jIzohnkZJc+
x03jbKbI9C/NhLaNEybbscu3xtTeT6W+nVqro49oAWHWuLU5Ch40TexUBe/TSo4HmGXDBjO6Dkhi
/Fj78N0BPdqbDt/6lY8GFQonGM82CULkGbF0a+kDkGVnM802JM1dkwV3c1BrvwvVjq4NZayeWmd8
VjCXXpEujhfRXPGfoGjABVPLXX2E0WrEE4idxJeuKKNBrhmlEpcQnOQ6Sos7q1LzO5065TJ8LqHZ
GmwNpUax3tvBexznOrUsivwaKVcSb8YkopYFIySrW4xYzcbsLjQx6096No4/Jr1tfrYjY2vZ+DNL
nZ4JA2GtZTv8jo0uWFc1lEdMQatVVIbWTuK95zqR9ox3PKa6VXUZCE6buWiTu8nSu8s+mMS+rtPk
BzZu8S4YYBLr6oQdsi5pKsjZ3BM0F1dD2i6neNDeGaD0DyHm66tYY+82XXJtdc1Bjtad3SbtZaKm
0aM/UD/ERwnhi9r18y7mgL5h7ecbqZSXMyw8esZpdhgFmLKeeyMY2gFlvsAwb552Mf0CuTYjhGtF
6FgriQnoVVBZP6OmOOBHIuD4JxqsuDgKngsj07CoNS4RwFnDqlGdRcyFv+g0+xuD9uW6a4sMeOmw
XE3cmWuiJsNTSyu6qwKFpjRS/O6at51e9ka9gsZxmKsCqcjit4Z2LMSEkmvO30VBLbygM3DtrPND
5DCKGIXUJu3e/KXhjbdx0vnH3NrrqspRRebCxQXvIqiadyfVX2cneBJh9trm7e9QVAlipPLJtzkO
p7bpHwPRPMeyfxPg6veWFpsHfAg7tzXDC2G0z5FEvQ0uFP/6EgLLeuJ5gRsL+Ta3DGmjJeusmJK7
UxvrIU//BDmjeV00O5ugd5xtbEX5m4SXeVNZlayvJJO9+7HGaTpujV0XtSnyR71WdrS+xzVDGlvD
xhwnIMS6qUeSHuws7fcMMSlqEqF89AHlHPRxjENW2TBUG3/WxF2qhh3DijHsiazNezfB29tqYpUX
UrzFqryx58b/YceLH2rqJ+l2jjh0a/xRH2dipRvfqRlj8hMrwa9yztV92cbZ3Qwb+RApoIERSNbF
YymC4tHWZXVr+kwUO3gmojmZZeNaTW2+suH/pHM6HJqKs6SL01u7qjZi4l8qpS0XU/jcdfwKrCnp
2+zvEGGG+57SJjhLaSmXeeunP1vaHQwMsuUDnBPra1twSQYVOlo9szeRkTV7eHOEN37Xhp7W15tM
GreO70PwExRk457WnR1ilq5H+cFR2/SQp0wHMcdqvNdBNhzCXnmoq0JfxdPClav9B6sZsz0FO5zA
U2VWVo3VqO+WipFpjWfmvd4kabAa4Rkyg4mHq87uabl56vrGVrL+oWjxl2gZy/O9YbZ9aludyvYK
Q3O4Du30vVeSP62e/phitDGjUyrtijGacGVbQESmZR2q8b4Mu+mK61V1QRW/Kk1LmGVh66NcqbLB
6zvWpn2dOYdJD8J7R2Eme4i1g+0r1aGd8Y539Gxb1d1bGqabyUIzEDLdvZ9wPtpoc09Sp4QXXVvn
tDVBF1tiQ/SFES0KikiqykGdzZoJj4QLGA1GgTB4JeNFnxHbYeomAJ1Wuhm7nAeo6MxgXvvwH4Wy
yF9VrDPHIbMuzIkowo/mh7bgE3YdFgtcBG2+Hkbsn52Jlnig9/p6kKh4Rc9kUjX3oC1lB2G49qip
H2i5x9dDaOU7ZXaeLZmY62yctbVjDkw0KawYZ1tSBn7xs7of9oh/6V36gFNGmkx/DMx3mYbXGYRH
J6typGRl/iuqETNgbF4DbRRI0LJAQy8fTcIdKhp0smETa+0QrG27fRFwZZ7MbARaZdVEFiNJzZRN
9VaNlO4uFw7VblHftqOWXlpx70JFO0TUg1YmwjujLH+PCLIuFBnIO/4nGPOIrwxnetTxKfaMrsvW
kZbYHwCElV2V+MbtLBJ/K+vM3idOe1Pj2ISpdRYld301c81BKfGcygzcNvMfNXyzNm06erWNB3Os
oSsoTI25UClxQpfW71bK3dAUPbqDgmJKEpV8G8cYoagZmFG8kpzvh8S5qSouCLNPdqCRIEkbvc8N
b5QHEZOwRcZwYQeGcA1FAdoS2+K35UzJx5grOHYhfx8R9cAYjbIJeXkI6SNs/PSXL9FpEz+OysDL
Ls27iH+5iexM9SzCQw6caj3YDAIb3Zh7pCRIeRnOgEQ6G9YmEAzBTGaqPkTWwkipgmglirp8YIYA
q3V/Ek/hlD0xHXsY8zLdoAHednl/kwn5KkyoVZUzPPgUpX/xGiGBVap+JQt/pnJujOUKlIKxyYac
9hWu2Pn/4eg8liNVsjD8RETgE7YFlJdK3vSGaHXfJvEkPnn6+Wq2M31lSpB5zm+TQsqLqgsrmq27
DLp21oJohaAPrs2WLWebsoJLW5gHv/J/m8JKX+cgJB997eqvoA5W6onls5zrBz104qGyneCWrgsW
PWCkm7lpvbMW/xNzFam0vEAP2P+HWLfOdcWyjBt7kVEKMHH0ilXNSJgUUyUUK8pjfa64cL6tXPaJ
I7jaCs/j2w3KQdef/TbtaaaYXs7ZK5lH9pYMwxpEjTBeJyz0+U44DW27qD2NdrjQer5m8QbSlNQY
Db5tS9rHug+aSxtMz5tl6TeleJCqkvM0lgOq4LyQDw4cxnGaiaOnHQiMuEpweZ9LLvADFvhjmnFi
qb7pCEjulq9pKogWU+m1zNaPsax/CJefPwgCx5mAAuZj9hrzsNRrWOxm4qjedN318Sq4ziiz/o+O
3T9STVbiz8v87K+p96U9820Z8xcir/vvOmM8zpwPZfjT65iFVuQbQu58B+V/64TDp+0A9q6j38Rd
2v2ePE56VlqystfV+4/5o/hl+UvDa114iQIzSSq5pkvkiCzsojIMYGsEQdpWluFWR70aqUVkt9Bv
Oz64sfq2q0G9dz3O3Z7R6IDqPG33YaPehVlmZ0HYbhirwFJvOguap8nDplgFJTFwve3tO4bFeCkl
Kr4VQ2huQSGkDgXAcjYvij7kfmcqj5xMVfwaMp2fp7UYr/nU5Y8b9yZLL61MExKgiDGVBhk3v6F5
W+/r0cs48f0buoOjcuj/+EsPVig0EcK5zni8raM5BfkV7zp10izinMtUzU0DO3to72ciXB9Gtbm/
iyWVsdmwf6C8mtHfhtnXdG/5Vqm2HszR5S7eCmbO3PhR+Sz+y6zpvyHkI+y28OJ1Rn4wPed78uvl
tszZ3p2nLenkOp4wOjsPVBTnXIfL8tYz+tKZzder+GY+tYOR3UOsWd1wqcPe+1ncLSDofKq4hVXV
1DTL5CJ4anxV3DxiuD7WpTwxK7aH1jaJcRvz7XSvZ+Ev0bCgI5g5INVLD0XTblih7OBB4zbRbY5J
yh33TldRiieNNJYm+1U721wfaQpOUHDs0axkEckkM46dggT0rgv8aFzdOhoDCrmNdLK/ty7fksbJ
h8d6qy3Wr7V9MScHLKlQk7EHBjEIXqpIc8De91N1XuPEyBImEc22Ee45Wn1z1y0q/OuJKX3f4J3O
ZUXafyXa53X2Xvq6CP4/I3PNesO7Z7WuEbOskWVOvDaiVLy9Q7djr0NkdTcCacEAuphkK2atYLde
ReJYzUGjQLsHByDyl/WNVPIXsjnWGLcEyZaZKPcdxd2cUMRQYAeiOTsr1zByHGP4zRxmcSznHoF4
JiXb1D7Mb1TSbLsyzWXS4rOw6ua5CfkjUZ5enfN+chOSX7zr6OqiJnI/85/K3Gr31uRbTzJMzW9L
izIJ/Fneulxj8RyMt3qlZ6+07oXxAkosRnX7UAnGfYq8fiQ3H8aZedgTm2aTZtz+beG5D1jbnCi8
9zpWbA5vRWjLuNDpN0jhg1fZbVSH4JIZ4fD13MVGsNF24XDOGDLmAE78TR43mxd5IgeshNu11Sca
vrfAHSknoAHwNIwUebUqd/ZbNz2sbvUpu/7FVvNlmHWyAtvBNOS3sgpvOqtjAG2muDVbfrtUWcRW
IapkMqrTZkt9DML0g/hinDcbbGIuiKif3FNQ2r+lp1+RHx1WsvLjxV/qPfSFfnXs9jpyy2CCCiSN
AzRVyI3a3az5m7fqV4oQ8yTS/qoqEUaB2UzPda4+uYD54avhpH37Txo28eK04c7sDf+IQ3xI3D7n
te/eCr99cNf8YTO3391ayKgw4IqV408JLoWnVta8cFwVDr3Q9k3QXGnuttL1vkK3Zj7Pq4HxMPWp
jp3thzQ0ik/XNdojgN3OKYvqikajJ317WR9Cq3tYqf6kHdQP13+9UAI8yBoE5WiuefNa6yUTcxbn
WKs9mYVRuQb/F4mKa1PL7OI01ksHxtWa9Gn2fYs6bbOgC1roGaIM5H7d2p9JIeNHsfO85k2Z5Do8
4yODWTb6pwKkkdWM3BREG5LPwTf6pIfezYPukgrr0a9rmhDsiyWGowEQ7U4qntCk7XyEoqkl/hbN
cB698UfNDZGYVplfjFyc0tJ+tdVanvsyM5/rCgRkzuerwyewqpK5a0wvsKtpz2ypFBXD7ddoirrZ
OUx0xWK2p15/u4oETn464mYKcjwpmMAbsxhHy8UkM9d+dq0EWE3eEB8z9+pgST0excxJE+jhR4/G
OS8LFa2AFmuv9LeTZRs1ovNcJ0EX0lU+dZ+NRVHJgOj7JicqDrHDYbTo+8NgGmeTDJkdwZOUvVas
1prbbzvfF0ScVMaZ3fWl24qLUTCc1mRHiPtgcrdkeQY0570uVtgDmQeem4ChmEm+8Os5qjk2oV0k
fdY8GjMbZO295q55NPrqXE/i1R2yZ7NwLax0JR9oGLS7pqUylB0o8cFkAqf+Jr4U4XZAAYpODaYj
nibovk8/EAV6Cnev1BgDP9FdZHVvYiEWlvTX6tBbFvpwDgzxEozdtR7Nkv8W+mAJy+61VEUXK5tP
VevOuI02v+PAi8U1oHgkpkOOMirxydApMgTsRt2hYJnCWca1QzNI2bXfBNMXvxtfLjfbBjra5RO7
nOE/5T6nbthLQe5tMLzNen0UY9CcUFvKf1PVcwh6g7nzzO5H1iDebBJEco7z+yKGl4GEl8Rmcv5W
qmsSYzamx9UB/HF9vNJlW70zn/zkVILssrWjK9pGT2G0S8HPFXi7sBFUkfnKiyy9Vge/Y8Agi8J6
sMl2PfhNnSwIo5Imn5nqJ+YIGQgQdMbK2hzuGulqN4Z+YmiRcrhmp0AEFLoMRDisfUdSdUhU6rD5
PrH67UdnUS6yVsaDpBQuj4NK9r8Cd5lx4AXG1RTOdvMa/Zg2PJabGtyjXnX75tarfezzhXT4TOCv
LBm8HTOVLw3lDTvXBJVIwwngPW/+NTPLiKDtM1DL+FqpnJJXZe7YqsOzOSwha4yGbw3sp0ASsBnW
fZ2MqyhW5qZeW7vKnz4WKANp5S9cMK9hnne/QK7EU97KQ6fCKo/rHtn4AY9kcaBQNmPCqBeWNleG
d2cm0eH+6OhL600J9NHOdigCoUOBt2qjD6GedLsjDiFf44wKmyl3vho9XPp7JkbWd4k0cHypQQ+v
i6/Lz9qjOwYT0hcSX1bfZXsqJ/85nQ0rWpdc7BpDb0hPjEdTwwIQkfQx1WSCSHOt4lyX5y7HajKW
j2PKuGB69iUbjZtq3YaYQREX41b+MhcMoKKb291qEMHXev8pe3he3G69im7Z2eSQvBJSvHJPeC+6
9OcTSphPIoymT5dF8j+rH/+Fg3silfQwjWFSB0Wk5Vrvt77EySzD+pMahAWAjjfOy2ye8tGJrLxK
Fq/8ZEjK3ig2zSiQGCZ1WtJRx9XYenwK1ZLWVCoM7iGct/65mEKCIwa3eVx8gAgRJGntnKosTCQG
20Mbyqcg17dUddc5H/6rlH2YLFIt2Gx1PWHxKck/NJPNMaJKGTA1mZP4jXg3FT0sYXduaQOJF8DT
o6TyKC7ytj5Wfu3+UmsaPgutjX7neykEkdvAcHTLWzkSdlrV305Z/g1RqnEMe1GIpDHoy+lkT/A4
ljlfF9FW92dnb9fE2VhIv32sK4U9EPdVdp8+cZ41hFlArZBn2f/qibYIs/qsavVq9jNXElHQrF+3
0sofKE0zKCSFOc2n/nFoeTcV5lz6o8RDL+2XsEDKZVUbeaSQPDA9P5rihnjqPA6htvEeys7aPk20
VzW06xCcl6p4KytjP2XWQ+XayWyYv7ahA8Cw1JPtVZT6kU4/VzBVZYUpxBLyu8wYtXqwHRFsfdzp
4Hlo9aOP8ioKvHKMm8B7V0WOYXqgTIg8mRjMLy5F9dPjQtLuH8LvdlxOuHINInQ63LK7teSE8laq
cgIlaWcIjq6tjSjTmyY/Bpe1tVbHItucGII5Ao/EG05apKzSx3EMznm3xuO9CnzdhvIQOLyFku9v
6HNqGxWDU5OEqK1w9q/Hpphu1YAliqqWqAX7lewr8Jx0eEzpCygr74qzPPEkgKcuZhwWXRmP5YD/
srbOUzqCBU3fnW3zCstDbf1HAPiCyWpbdgzyf9yemlN0YGJ0HUqGZHWgAetrkl1UL1QG3hlgeuwV
FHXBmrCI+mEWVUB3rpNsU3Xy9Ar349APU47hfvPL6WBvXnAONGAvtG2ziA8jc388StQjWYoDA85j
YFGyqixKYyu3vVShlUdNH/zxU0HxhP2UlbUbNwMZ9INaI5h0Kx6mkXU2aw6m0TxUqnhYy5UpNP/g
cx6PynAPvVnELb8ssXQXktF2fY6swlitpE6BY7PuaPc6pauJQc0kQXyqqcgZuC+WpZHImYl/HAws
fZmluQntYQzeLXdIP8eRBPnEzUPrn8hNp9yBL+SUNhG+gKtzal7t+6lekG0Q2Ert7N64TYOMSvQz
1G55xinPoNjv3lhmRnaexFcpqccQ30csuRmhSMG5Nsbr4q6xO3P2th7lMx0xo1yU7sShwIM54uga
eYodyU9JWvmhu6cHWW7Z3zYGSHNwzlm4Rl7afDe5+Kzy4VJK/29nVf4urbJLE34uATLm1h2gPlzy
BnmKwMYIXfYutssqkgULjyDXo2kWBDj8Cjmkdlaa09lWO7vRFk9EE51EWfzGI0g/m+nGXs0/CXoz
PwRpnhSmQ7Cxm/jVnWRSKcVn+kCD22kOg2O+9bvBaglDXAJW5DIi7aFH2Om3OLhonIHSzDsD7B4A
esSsMNyftqy9dKG6RxHQyI3sdRr/1SjPHd3Bk09OnFcAeNIvntUU7lz43NZPMabIv8jll0jNzjst
IBFKUKCc8jvFII8x1QhBC4eIee27MLdHXvRIEq8FJiUoBOu94YAFBaK4o+KNNzcJpwlXjyDpu7dX
DtkRWbgkeiLD/0UHT5w5zs6bCa00qbdryJOoyyby2qXmo613YKiPkwOBRX9blkcsyNHmdUedrklG
cEqyzgV/VFu+Mm6cSfN6WUMOHH98Fvlw6kR1HgcUCC10DBCwdvK4UW0UtO51btD7+333OG9bsF/A
qds5/0WtGA1mZmUkmz3R++e8u6tn4Vqg9+yjDriZSIoYL8XUn3pV0vKXPg7mQtfg4JDflCXANc1H
Oi0j1mU/zkDuftC1mqesNfZ1rf5ZPl1SVsnho42O/P+SHqSluy0DJODaPqz33khjFdFgq3PbFY/d
NM4nY/Af/IZiQIiWlr+qPHjhopHS9NV9EYfbBSYorKI49KWNLmXuIBxQUexkZr0QEBmbQ86jYdN7
5BWfHSkfjlTJmAFxBzxEsv43koqxDQ5XVXgqHObewAPwKDOH2Ux5RCPUwZ02Q33CYfQ6SzDXDZCJ
rzHzehhID0RLawnPNR7279XAXkc14kNvjfW5YUsjtixIBlWQitYnTfvHbNuRiA437rKULDP2nrNT
2RdGZRy6y/pWrtsRPQLkYMOvM5G+U8Fec3qhbh1ObGwpuJB7YP7/l4fde91TFeNTEl6PRznVHODU
h7UOi6on0ff1BR1fBJkU44XeqoNmSanNlVomVuXcFIecLdjpJvQGkjErF90fIxDMi/mZw73u7N+q
k/HmQG7CONNFSZlDBjxDsTbqJTT9cy7ftjn7hdj+Q08T3vCWaXxYD0Xp/0NLTe5mJpIWh+LiVe+l
1R90X8RikUcjXKjI67pdWzOKSWPcZ2qNOfiSwVOftJHtw4pc80CThzIZ5LZZ9WUIWy6TuseX6u1N
JBlw2OikfPZs22Ux4SfswyrWy/Bq5BCPvgl16+yDzLgGKcITMFu3CHaTqz5ZzLNom3EYmW4EsnUD
LaW2a4qWlKwPsJopzoK/oJFtNLY8To3FceXxhvh+d9LOmlhYJQnsv5bWRumniP0c/z1MFehXdvBX
6yusZuO45SlJPk7ktFZCKsz0bPGscaH8rG5qUBQS5IdBj8nKlAdjtFk319mGJ0WtWLjKfreaS0/x
REN14lhFaaiuTKDlodHOoy6G/WbyMUj7ic+F43mku1rBZ+OBxdO1NziYprb8Q6zgZwkMTvoIiYvK
/KxMgM7K0KiY6jdPk3OY1TDEZmkRylZEEnolCrb0UPd01KT5cBRwg1FvF6d81MZVpZS/bUa3/KAQ
wCfviHjbmKjllv4shqa8rqI/3snDm/DTc9iEB6JZH1HUnFoE7WYvj7WXR7XwuSeRrEhn+hfOrohX
mgkvFqrqtl9/4fVFVGCOCcMlbWN8eTInd0QMn7eFujLu4eq2Sj+/MLT+KQ3rJ92MExc58Y1QsanX
jReP68dc+yuel687GM+X/e2Y2VPaLR+sx6hKxAdMRpN4XS4SUmlessB7opgPR/aQP4930mYpDWLs
3OAA0dVE5TJCVfhiXykOEoI9934mdmB+3lGt4U5UCEW0cybJmT7V3qeJk2gVmuD0LqhTuSef52kd
RtAFBpbiHjnYmtWbJvMI+mI5ZcrIcWzrIs5V8FFzYrSj4moMwNZrbOyFX3/WA+VuXbmdSnNAuetx
MxacIk2RJ0HJklOHLOleE1D+klYN10XwhGTrnSLJ8IIUK3yXTNR4CzpbH3IyUWmmOjlgxm8ItJLO
884mVwkdH3zZumYH1SrfF5vDsKrW4nGaqOWsWqXoymu/ZUG4+Y6o/MfAMfRxWzgPgZSjrjP/lAsb
/yityNtEfmAq9SJuliuN3Y9p2HZwS2L7tnChFVFjhB0a5PBIXqF1I257iKp8jrRFeXEKQLa2/bWo
U0YEe58DJIrQ4uiyy0RxPfJ/PNOS8sd05ooNF7nXACfCM3EwQ9KUHKYenB7OW2Mt54ZLQJbTtcyz
5p1QVsQCzhTeuQaSvOl3pegArHIcbkPVLCcdTl9NvX0sRHTqwuciYm6S6r2o1a6U8nnQU/nqFXn6
xDsH5eZOn2saQBAsYof4rGHmpWVjoJ87SFFhigHhYekmtO7el7FuiYVVfqUZc7I7/ayd7p9dhPC+
vXxQ8mvGVVh95XP4GngmZXzUvrS2v2s39zZW3iGjKPU+dzam+i/X6Q/8myI5wIvTSj+Em/Gb7lme
T0kaFekWoVIPqDy5w1w8NlqlF6Mh6S1gc9R3iYxl/G5Gpzhtljw7s1JnP3fLoyNWDrx7pvQiX3U7
ZUAKsHNU48bGNHHAjXkczt5uyGeXEh21C0yTmHtjmCvwz3YnUuHHXjdBl26lg1GlcQ73RnGSQ7PI
HdgWMs1NjL5zWneMi+ZpnunbW2wvHaNSLX+6ZjMTGBCQ67y5d6FOSzL63sZ7OzxmEve8x8DtBhZv
R3sVtfPQDwwhLJ1t1tS7QTMRr+2NITIKQzw+4bQV13RV9nlGAURzaWKlEnR0zKYkq+s37anHMFyP
KuiPWUeF1QxBrLg7KWQ9MWPO7IULmi9UjolWtiKMWuwwPB/NvHR2wYq/k0CJpJ+nD9uD0sSwezDM
9K5bo4S34tRP2XmJRgBjdIqbroonuE7zONtbenZgDvY6G28zY8ougDdiPOY+TrP+UCKJCDxghGJo
ROyG41/kHXHWe8DQitkwGNM4yP8smpHIda3vIJzPuTNf+9F86yieVGm2XPq0/2pyHIAaEU5LJH0j
lIxLOE0oEPfouKU+NVB0/ANQDRt2NhqWbLgElmz5od3X2RHlKfeGZz0MF0eR0odMw7mSWETSa1Yd
G6y0Rka8qTIivy7iYoF9Q6TR0hg/AQRsFFwBE5KwgTEL1vCWe+vQ7qAXnWSZt/K9QTp/KFz6cadZ
IcvwPNBICkgSlFwqDpB/II9LEWDW9bCjSsH4dNBE/uJvWADUc5w4DgQM+P5zaFX90W3Ma7lsNkXU
yIqyf4KaMPbMk52W/8zR+Dc02v/D5Zd9BQG8hmzRJoSFc/DTlfspPKIpY8AkC8CXx6mfujgU026b
wJJQzqg5oFBL9wSWWvTO0N+Yx3ghhv3oNeEedRQgh+FIwvymZxGubOFkOkRrxd6hwmFLcl/pe9Fd
9isLKqjKPkjXCDETjOJChScdBkbkcdeUvQM4WCE4sVKP1nDIfTrClsG71MtAag18lcVVXhztOd/P
Dg8bY/9edP7b7ADwdRN3Yrb2Ub05IzI04LpiYZJCIEeYCP+7W2xzNPQps/TA9mFoT6MAS395peSJ
CcfERnTbKqsGYs/Z+tPZ4c3W1IRGfu/OAKz3podS6Msa0Mszt8XTEIj6lwJuPQnxn0K3+NJVDaBk
FkIhd539auZYQpbSvquZkKH22YCIyT43AVLR/L7nyCow/6sDT5/cbSpq+rrleCjCX72bumiQsA4O
aOq9u2rSv7juKkS02ICPshbIWA1Kuv1NpVXU2W0nHxYEe0+h5d9UxpPc8asy3xDlKdsLT+ArqCwk
qO3pBQ1o80UQ07RDY0caTPdYDTx4pYncsqMJPta0oL/Ys3daK8qls8WmFTLv3ldvDjmYnCepavtI
OdjfqmyO3n1UyNdwHzQ1oVIkjGefYG9IAgh3uWjXfWiWAYUUt0BSWYMLn8qbfZCB9k5MRdXLxtlw
WO4hLbqs9a43UtSGvnpVASpfJyVioWwF81llN5S/VVZT7zvhB2ePftpoHte31J+22G225oMxoviv
qHL/cQ3Yfhu07PvRMA8OhRVRj3DoLV+ykUmQuaqdk8wlEtqtXUYr5EpzmBPJ7w1WiVsTpfdCfTju
f7c/8jJs1Co0b/WyBudsFX+FWxt/TVwJT2W/HpHWieugRIYEmhwtVyHOHqYAhZCe6W8yFrd5b5zO
hkygVphT6nWYvTkGgjiRS0YayuKo39rjiWOmX/eekK9D6F8WBVMHsD6gs+OBiig+KP9zR2v+wySe
no2eNdJpvIRxlnSXzjASZqrrSnP225pLI+pTD0hrti7E0ogHMv97pkS9XM10dd6y1eo/bMrQiVEe
5VWQwQhhRVJgT+61A8mihm/lG0hJmMmdBCspfO62gATJbnnooVKgZVX6KuWc4EsbTkMlnsLSOeWM
pqcqNU7h0F0J2XIOmH1sbHfGs6rspyozy1dp2vrNp8aESylHDm5vO+nk82cglvYxqPrm1g01RGXP
FtJl9liR3M04AOtcvw4bKGhXShX1Fda91u7rS7p2bozdt/zwx+rBGeuXbnFeCrDi87iEe6WZsKYt
/G+ubJ7gzjv4ov4zey5mz54EBlcs5b6W+SWwDf+CzcK8GK2k1yQ0HZxkdP0Zuonhf6vYyDWTkVG0
0balxFWGk0kHvTsOMtnqAlaF0kQz5CYWnnUXRg3968zRcstRGT5gryDHJl+5WtPqmrV5cJ9wJpII
1dQWRIlAgZ2C1GewQB1oAJK1zaPQwXDOhwwl1uhxpkiTtPLZ3vXkE+WjyzNmFEeTjRkKxXotpAHi
NNrgSCUIC+IL69ptNvh1FYavBrETB1JYdyPS9xPFFsc2ZJaZZwmuOTMddVb67jg58ouOtx7Fj0Sq
KgwnYDsGI1vsfOZqMC2Yt4J9ko7tEVaXmyLvwWMQKgBP0yBer/fTrfYLCr0mW8dMPchOWi77Ecrk
4jKJEX4ZmscUN3QkB/pmIkE53652PZQZhlPtpUn2CDkjrrXFCo+zvBW6QE3QFVNwajsy61Vq2Uk5
yGCgXrRCZ6x61BRr2QimeX/4NREO8Dsbt5pNckYfOQFZx5UX/MF62jwF6TwdMtOp/hoyvFi1+2TM
znZsG3Nj1Xep4DMacrMX68mRM3aZKSf1pBLNt2V7wzWdcIzFPPZpBzLSZmdfgqJma5oSXWcakaPC
d9OR416MgA1hANBmcAwQakSXCNrBq1+O9otVE/6KRQDrict7WHlLPLolWcycqHp0Lxmg2qqK5TG9
UxOp5YF6QuLzs1NQ3Vol4km4I+e4rSnZeWgODiSxoh2aUj45nt+imNfnwlc/hKEPl6y0yDYpPb//
jbqyOY1dEZ7nIbVflA7NJzzL16bX4lqmstunMw+P24JwZfU/T6JjVVPpfNsQLSOJTsRbOI112laL
kqP20eiRdYqFej/VbCv3B29CdUcveVKmXtkxS/bZGosHEiVuYWcnTefvCXu/93UHv/tR4NNKFdDB
9MXi3e40nphwzW91a8FbVi2Qw3RumkXRLbN4v9tUAz33IpJhsws72b/WRftkePwd9DLFAWDSU6P6
PxttTVyTtOfg5epzoNYSRbP4AP9F9GZrdQ2In4+RNodnktHYG1ZoujbHiDfPpvmn9uQQScuebgU6
wa/SstLEHOXwEiLC5AbxMo55+7sglICnCx1I7dr1VS+eddQc4hDwHPFUU/kKFNbOnAdKNfWpHkwT
NhmZC78iBjZBJF5toRu3C8+90McJhSatlPfnr1p9eUdn46zyzhXodtw0TLUdJRdxVt69KVlzGkx2
gJRp0jHzy5qJ9JOucpSC9oakSNt0nB85YXOwSj1Hoa66HQEm0ydZp8wMmyrOHiy5aDP51FqCLFWN
70iA6gY6DkRJ/L+kx8zOxw+Pbg8SDUR2rNzNPdZ0HhPrskQ1FN+5FvhBTMPV32u+jCQYCO9hSf0O
X40aoZa1XR/K2rwawkVC4XSoiUL+JDmVOgHPDLcvUELmE8nZ90ffnV6t0YVJXT2YgDxodp6xxjBh
r8IsLiseARYOP57GErsgfgLyxc0vWbJvrc6GcHhJ3BXWaPK/18lFdYuv4+htMvHCEJGLn8VgfONz
55MsG9TlRovAeEw3UGda3Cn6mWBSvI26hLCHvQjGg0G9TiTt+5Y6PDZNat3yND/hMLtO6d3lI+1d
qWaRLGl6qUX49y7fXPw7c4AhUf1bzTQ4I+PmC4aSXoTePdUsdrvOcxVJu+5L2UwYSFrx3GVV/bJV
xmPdLn2LyFUPh2WT12wLw93ol8+CMsvPpStIAvY3ZAgBFMFpGnhGsyIDsfcMnJbFXU0G5Pxr4poO
/aI+DZ3R3AZjyh6kEzaJY8hbWjbOazYYSNaknK4odsAfdYPcdtUD10Rrwupt0hrjgpvihCD8uFYl
+FkdTvZZ5XLhLfcICY/dNnietzY/Wz4fejUUP7koLOa5nFvYNZT5qnJwArPQ1/rOgSza2X7NYYa6
InctqKIZiGcJNbG7nn5lEhg/nDBrnhD8kn+ty+8sxNBCKDZiu4nu2slBpsWi/xOs3YtnQPSa2RKJ
1CYMegim3bwVECQoY4PQ/eVx1ejV5juPuNmq6jnEw8ZZ/8BfD3l3LY8V2uoDsX9lLBDQ7gCs1ve0
aINY8GftzAYBu2vWgEkFIXVNtfdWumk5wNzU+8xc68ufqhebMYR/iwNDTDdJPPPggRo0G11qhvfX
mPI93SBJXvqf9eai9SStkPXRrO8c16YvSDW/w55a6cryvyjOS9CrHISHe3xKKRkzif5GOpVGfsAn
1UwYHyt9D4Fosr3FvEr8yIlj4kmIzeJuZ7a8O7iikKzDqML3kGxW436VhJJjq12QAN39o3o5z1Z/
7crxoV0GmZJqzX5s6xnZtO3e/NW7edIkdtVYDzKE7dUW6TGyZ5SmAuSdzWmLKoT+0452L0sfHbWt
XIzzQqITuF9Rua9tz3WHxv1l9DFSjZM4r1ULRDAxBTFjaffR4CZKUrulY2CR99ash4xsbVxfq79f
2/ZUy/CR4JIOANnGnJgZB2X+j6PzaG4W2cLwL6KKHLYSysFylr2hHD6ToYkN/evnYTZ3MXXHI8vQ
fc4bo8cpdtBUTMEZ1912KJHiQGdCcjh2vKMR75kM33XQ9ZR1A8WPjUTso1hBotG5oQbaWtj9/GlE
A1sPj9QFM1Hhql93SKBoGKkO+YjHqAxKDGrkfHeyAH6vzHjnF4ynSjOnl55dk5jKLJlI1Jo3JEEA
WqJfQ2yzIY4LoZNeYhCjjTBOEHoZdbgkvx66hW9SmPt5lovQxzN7rT3w22hewpQmnKpGdu0GyQkZ
FB9T6YE+s4SbhXa2VHYkxycDBTWHnaXAyTSb58WUpBp29DPnDRUygpSvWZBQ2fv7XK/142SjTkkC
VUHtJ+N3o8jYKjB2ngyQwA/ZzDuziuZDRLMsin65rYsmWA1RuW96Kk+xXL/3Vj5iEnKvFAP6Rx3Q
T3f6duumuAc40r5ne94YiVc81Hh9umKyYpCVbOshqVdmA+nV/OO6vWgoJspR+4kbQpKKON7OTXmt
u5ivYvKajQ4IgaUitNFq4wKC/2DFL0sSDlq8RT2CmDCYOIWQfajvmYhTPS/vZuS8Jio4GGPc7mkD
WwFiyx2VS4JrPtgQwX4CsztxJCK9BYX3TYcboqiHdafjqBsieRvtniK3usoO0k1pQ9IgqOaWdPQy
iJ70wGi2w1QS15+UsMdYiee0McIkN8Ihs79zklMNJoWV1eAc4ZNlM0CGeURSONUY34tPIeaLIvH/
EBsjmeNMqXZRUcmWHvFZ+OfCGGdiqoS6TEvZ4gyKyCjgXCwTbzrL8UBcUIuVITaS8RikjElp+u4L
tAapja40z4wnyq6g8Ogk991zJPDBVGMAjDYhdt1pft4zdqHlqucvhxG4L/RTrTuXoZ6JAE57nsz0
NDiQqAaLAmBPuXF7hExTjetcbwDgqZLZDmYJiahhsSYGKwq9aDg0ykS1nSnzNI70NkTGi5lm1aYg
9N42opfRRIVQGYLkOUI/B1+GdeJTFJjMr/E0PLPNv7rMjY9jmU3EgNMLlQ1I5xu/Po5K5PTt8n27
+pwcgFSSXePMXFHGcDOT5DPrue5jsatpjUDZemY2Bm00p8B9cVL2MknqyslYzjsvpdgk7oIg1EHG
nEI9T2hAikb+y2chNnbuM+z1ySVOcVh4VmPsM8f0fiTr8dEyKwfpcMeLPTlpsKF4aE23pbetYtva
YPWe9iN+V9NT/+JWsw6uBtrDTArN47nFwQbEA1rgEIu8QIbTaNE1DwjMHpJtlTWu+QvvcpdHRaWC
ZY/eBgsNS+gM7O0KSmv2wDqHAHoinxNxwlR8iKmRWgcZwCBu9U+sLvqNwHKaTtUrpoti1Wlw7cH/
hZwCbilxigHrYRTmmgNa79GR4+nttu4QEaJOOc2asZd5+zbK7A/5wDtxLvG9B1NZwYD/FaypO83I
mzCr1dk3IsH245TrKdUeR6EXp2hRzLNBvxJkyI93k+A3y8HZpnKH+zuEFK5XFufaQcMUFDLUXxpW
m65JAbGGhjxXgjV3cwY17xemC4GZ7Rzd+FfWC2laoBPrkhryiJEHPqw4mzo3eiCGG1pDtTZTwKMa
raVREtaQu0Tbcg702kZUFS7e1i+CGzQ6mTB5sDKL6s1lHaBBAXa9q3p01kESfVodxJ05ZOYXcXoX
RX7fXTO9YEOZr4edkIaOMBmMLhTjItjiBMuIXhjgy+yI8pimk4Smm+CiFr2NRpm85rHXn8cg8vas
RwLtqhuEbSn/hmC6Rwkgn25Y0SeGLkihBAemFE6o5Rg5BtFu4Fu3vDnfs+Q6L9EIfroGRSGhpmCe
/GzgUyDYZ131QrKn7TdDMqIify1ulUdhjSlQAsNuISVpOkRpFR+dAcQVQ/BVRFy3M8BNbNFzU9YY
FoSwwCmnk18iL8TCl3WrZJYLIcqkPRBAsClHtUUdPhKwoLO6usk5t/qelNz0j+5Y9a91AvVnp5+a
57zrTlf99p7ASmzcCrfajbVb7Bx0Iz0qi/LRndRLpzuKDbboON3hiMsEoaotkb6P+tG2vLtQNedM
+y6tbloXijNfR1DnDLYB/4P0fJXTaLGMrOiH6mUvAIkF0sVzB/E4DDlsuY+HuCVm8ppNyfgrIXzI
TGjW8yCxmwUyTvfRkKWnGqoPxjhlMkdZEoxWdfcTTK9YJng5+GlxkRb7PqrePU1r1zkKfIJpjPc0
NpmdrZAZ2N4X+F75x+D2pea+QoCFLnnufE8nNU5EmZlf/ujKo8rpGRk7rI05HslPlxWBzLVoTs/S
TR7JpIpWsk39sCrHRTsk8dm16lbkki85QCCR66BcTbBzyugX0ohBQxR7DS/T1aqt8SkuVXNitv0q
soKbO8oR5rraLWmjZSXMSIJmuHfDIk95kvRC9zZ+r5y3JEcHYvJrwh4bp9g3cxFaSyJW3ZRnp8DV
ko1seiyiHFFpRA9N/WfEJRcjMOkJUTURaHgb2gq2hfaMisxpxgsjAwksMq1wnqIgdmuO1jZUQks2
sJAuUj0jfahrLSJDkovBlCZp//PcEEfYviF/3KGkWpo6K/SLc7Ci4JghCokxf8VkvFRBppCR1Rhl
bOuVxEefOcro5NnG3EWsAD6xoE/JjOhLn4LT1nuq7VELE9mf9XzOAAH0v7xCtmXXzoqz5KKL6Y5N
hGpUo3tv/eE8uSPlMui83nJpPahIDyW6VXtONpZIOcuwJG00k6CYAkc6qFfwm/jSIvY7eeslPcr0
v8DAQlactQg0a1Zd+Rl3ajfLeNGfRA/a5N7spPvoWu0fpapnqiLWqmx2qjcX4w+KdZlhzX5rCkhE
DeCXteQxrer7SGsNwvgS8TXxdMc20/+43RdwB2WiPenjFQcek6DSH+Sy9/WReNTnRX0k3W2tx2iI
6umAGNLyaS2eiVDpfm0D84VkE3cwyb7IQmKBArilwLZHouXeFtNY5ipu6oA32R4fGQ9c4MxqJ4y+
wTtoUvXsJG8uBopSp3CmTknwmwg05HgFy8PZRrvO94DIogkAsGQOll6wRZNMAJ1LM/C2a+kY0819
R/6kbZNNWVN3cvYgL3Z8BUz2XFjEmhjHnvGXN+lfA3lPH6JElOgX+4CshKBFoJkYuKm84Cs2uyP3
yXoqzZFJQ79gAgXa1LNHuwhe7RR5Xpd6j7ps3sfWOWZteyH2CmWrvZcizdYle/jBrIDrBAbqVVaM
za1Jg3uZWB/Yw7/rQK6raU4PQR3dW1XNiDFIbsqxgo0Req5l2Ue/eM58tPwDhcgxpJlHTEycmKxN
UwX83BTqViXdkTyHG9fScnok2oakEuA9r8B4n2N+i4K8ORV69TZ13cb3TUJu4ukpskHSY4mpsbCS
5yljMPFhSruxfRJesgkUuSEQWStUHXSvumUFi90WBxaVsAahjtSwx62wi9z+NM/VUdrLZpZyuZDP
FAa5sUmwpcxmt401IP46++5BbfrBf84Y/vi1S4SidKRBHfGAGOeyQebXOsWn1X451fSiN9FOw5a0
b4K0A5ql0blDX0fDT3Mhv2edz57aa+5svxYaUy6aRn6iMafPJlz9Z4J+vVvFjaU/y073EXj7LwKl
w9ZuyJ6wYRdo36E3rcMb7Y0bSnytl1YQj2lnpKKIjOQis8UoH7xkkhOGPMd6g9nmoROIjnT/pbCR
Vs/1p3Cx5AzRtsysJ1c4mMDsXQbFUWgxddW6WvtNK8Nx4noMEMrNwN/IYvVzoaW3WbEHQ/WftI7K
y9QQO0EZYRZhjBAdY6fqnv0ObyEze2en/IJYZwCuz1lbOr+Rj0SNlwmynGJleqR+6hkPuIaLAjU0
cU6/mB2gtebfuM1/4ykj7CG96vTzrfjVCBiigtQilsKboB3VUaU0mAX5PnfFGy8Bs1/aH4pieJgc
/Tk2sstMsd/ap3PbrbRDZ3fPOO3OzUIbWPBMK9PMz11guo+Y5D4RF/awBdiJ1GLC4W/VxlcKGAx2
V+PLsJLrkGGM8Afn5pmm9eOq0t9X+L0R4Nu54VA3oGsZ1DgqgsTp2ruVqZoKXI+JpQALvU2xWaBA
p4tgncW/MQhe6Dk0s4MHIWVtg+8OtWhmyi1OCTIr/Enbkcadb7zR39CH+mO7mggltCm5/XmNgJ7A
objuvaNOrsu3MeTvy5JJzISzFvj2JQb+APl352Xii6jFkAwUNmOT3azDVWWxSQ7RwdQbbn+b84Jn
PgsUQFqyd9A09XJEWJRTQ+5u86j98CKehEGhD6GXO904JWE5UYubv85R/hBxoOpGhBkM64D7Q/MF
UWZiY6TuL7D/xnKti8p9FOOBjUlK88hLh0IddyMl6iuHw+CjpN+DM5Z4E60u62vtIwzOMaHSBb53
hXXQnbrZTnG8NqJywW4yRFell0J1oXauPIMkECDwpSFrPDoB5xdXNbp7Dah1mgkKsPDL2zdMaHKl
Wn8fQy1BFPq7tFXv+RAfUKMeU5taqXF52hRzuMnF2hrSeC4rFJQd+dxR5aQbO/H1TWmzQrcO8gGk
EK3oNzCeIizqeZOaen8YFDC6l9hgcrFEoR8tupsaO0UwWKBu3qNsExuwws7OwpPNrygAvcjL2kzL
uDyiVT40SNiIrl3m5C7zyp5WW6xezZRApqO00XKT3Rpr0GFMpHznC0elNGi/Qdx+Kpy2CkVy4Cdh
xF2dOfPa1q1Q+ZW4NGYqD4X/LjO1cwxGUzN7jgrjeewxfs2NOuiTmb0MjBVvYF6n3I8bNMUjbF1N
wkMLzWQN6d5UTPtjs1eJOa/LDA695RaR1JBCm6xTogJQjos7SNE6F0mPtD2+KC1a617ztSTBSdKk
H5xI3LUlkgJaJAUw0yrudOScZhcRldCjPNW0qxRI/KrhkGDn7ixg2Q5HPG3uW1JwnyoUoBsnqoef
GXnHSTnAefgiEMfzuZie9H3miW2cA2tTrLtuAdbZMk34GfPFcKcb2XgQV+qznL1VmU6HLB53OPSi
F11id0T5SWIDRJqXtgwlFkKZCFlV4rX/+p6DgZy85giNAXo4odeLhpxCjczisfPnv8wqlEP6TpdH
W6cS8UYIaVy5gOAhomaflrLdEgod9k0+LCFPPiw5ObAkGb5G5fTltDlO8HppTCbaykkXiNRfxBGT
Ml9qDGPxGkOUH+oKDQshTs9zrMHKYPmPTAvbKweZxku68+HScTs0WX+AIU3XrhcF5IQpSXtz/FTr
9LhUuattAWQERNK4HKpIHnOt2uiDwzHTmRpgDDSGatzqpVAowmvGvZcENpn2g1hPfzVp9iaNv3Fw
SVI0AI4r9W3V9q/+IrOzKF+ZfJeGOz+vDxUb+1smNJO5YcJgwfdF9nPFTgJE7HZbxA/9lawKhr85
fULPWKLWDfhieEbrhwBZLQPwJJ6bpAndaPypjWmbKORopZ6BYyjf2vgdle8Ze2tdJtzyUP0BJp6m
cqoTEZd8HjIJjXgRJLRbbUaMnolnQ+PsSGZPe8UjWL0GFSNU3Tv5qbfTYQkAYrlPM4puMPFBVCeI
Z+yG/2GpyfaRjO3dOEX2tnZEexo6198jixMY+jPms7hAzYpBdOMttGQLAqjF5EZZQd2/VZ5vbEff
5gyt0QAhBobSK617bOVEdZm/WHuK7TRqydma05M91/AvLQd/Q/bHIe45O02OFSDOfUAaKng53qu0
wDO55JsFw40AhQxxPcdXRiNIYRwzEW9rirAxVZMCHCc43R27MF9LFN5EkgXttWZ6dtf1hIErqwJ3
N5Wt+6DRLjyFaJ+sfVsl4uDYLbCDyAFmjKqkf2mwgJzz+WRNRrAxNLy2HkwBsEe85yX9a8jLmWNv
PwBnnQ0XyUOU9zX2A2n3Nyep9tLOrGscYDFDYfS2tJuNURxsPSQWIRQj2nAbqpAMiE2thLNxLGRE
ZdTztrekZRNHkNxKvB48zUanQ4L0D8pw/pyc0aZsQFUbjyF7EAwvgTcW/6a5+WD/j+7sRSkCKQYo
0yZMopifLK2xN17n7o1p+Dc1PhpA9u1838/dBwDCFYEyJy/lKmSA7exSh0WyFoFaZ4QYEV1kWShC
aLzug6/J624RQ5aaiW51VbHpF2vB7NJsL4UOAGVGe7pcurXtBLfJI+GjiO9jPT1kg7HMVhcKNB5H
DuWTXjo7cyFDOOcRmP7IoSIFzsYkWRtknzl05zX9GB0TyUAJvXOLHfTJTX5qMu1o5/nb6Bs7FtIj
x9nV0ZxTiwgfnF5LLqx8W/wsMXLD8pBkHGRcddw2dD1PNLxTKgAWzV5M2hlzCTiXdeHZPpS6/pvK
8o0niJ68Rif80kKP9eFlnvOQR+I0VKhV1rIMPupZQ/2Kbk7WUu3bHHRl8mGjs6k7F/58zDLZrXRe
H2lrVx/UoCdrY2VUXDNVfh44Ulax7vHNsQ2lqCXjmJA7zma98o/AV1jyNIh3exysh8DsLfL3evY+
EOP6U7nGHZfph22Vx8Cc2KNRNcAP9nQEnummOZV2oP06MjqQ1QodihSWaa05OhS33YxGbYdsrl8V
MZGrqodzJ44Kj40V6f4SRqNvE1yno6AFdTnbGbm24JcIXRcrvlOi13RksZ4MD7ajexiqjrmOoqMU
JBplPrXpWTO+DPOExiedP+a49dqwpOxF7syRqCFC3iolQsTFzU4fF6xWQajTJU/AAqMq2Wu+VVmP
tkDkNdtlHnJph+3EyJgMCDIqzOWlRdAZa5UheCtFLhkSDBIvxNV0XaY1PA4GFWhbZPMRp3zzDzEX
f95u9o6tqxCcp7ASTFJg4OTXosoFpMLKyw3cWqSIjGopGfUAJVXliN+htOuNlnb8MfwgsynYM5qX
JnKDez7q8V/vxv45b8yqYV4jxipOy+7VSEjg4qLbYe0ERUTggzSzIwdCcRRkmeW+GE2BMmiyq7cB
0ndckUg07CtNbx6tlqU5jh1+ZwwtveWT5ddNe6kvcZoSYQtNWMUet/niN/PWPlyq1yXEZxCOOQUD
b2JD+E4p4uR3LONDoDlkryVBcjRsZT06psVePZdO0RyjzlB/WZRzwdVW+mMX/EvE/fXZkyX5P6mi
tQFm83Ib6IP33jqTwJsgysvkuUrtyEH44fNeqqg3Hrwg78FpkawQ/kTkLOD9HEYgi7Gh5+cGhBZG
dWSPWdx0VaxdTUJ65v9NqVyUyLDsK5/L3MyV9zibpH4P9IsS5lE0u5hxBmVnazhh17qbwVpyISK4
xHn4GCqf/yxjs/tcK6p9ewdXvPAV1LLWLPrVtl4yN1EHqh+0y+N+4L7UVm6vpUk4JY4KPdfTXNok
sGkXZC29Y1fFOt9h6OlzArhw/s4btCGoitExRBPwTaz1+9yb5JmYBu3SiXJ+zCa4kbGL3ZVgNwj5
yrc4kpp1OWBujbijsto6+C0W954kaB2qSR+g7zIFAspsTK3OGLQtcTYHTyQCE0uBPCpG4X9omrzG
il5b5VMz4EEAsdVZpUDvSIKaViYRwYTagSgu3RuuD/vWSoG8A20LSvbqaHhsa1kk64MwJBEwdfXY
up6zs8yhvOcu3Cq2nvTmCnK/PWaEc+wb3J3mgJnOBgjPCvdpmnx5zIwpuUkJeudDQzwkGYhVI12M
O1PxY5r0oFFO6dCz7ho7KZls+sCujraLmL3LMxcmsoiKUF8SuXTJeRmN7Y/IM3knIJMNtSowWcZg
fHHDzDjp4r2IyFU0uAcOVt0rUjfoPVyR7Vixx8yieCwrtAOmyGrmQ/5lQsDizejXb5buBTcX6o14
UR3+ZTaFFW8KyzW6TRAn3rcDeeKtcg8lck5CFA7GAdNIlWaXzFbqCc0VcoShiLNXlWv/Gi+JBvT5
uvsWWFL7MZI2+NAUP5G2DaICXI6YQVYvg9YdeqVIuSLmi9AD8Oa2vOkWZgmXmt8V8ePlvk/iT7YO
saHbDhEB/sK2MB69JtJCTatvpCIlR/70qwSp2bTAvJ4XsIcjIWr4+7e49ebpN8MDTn411tDHqeUr
TyN6soXS177mOK+WbezzrOSU4XvMhil4NmDPN2UH36631p8elXfPS68EqzqHKoZ7AuZ0PuNKuQu/
0yH7kmlHDII3bTIAEwDVDILMG/nGsnZTEF4CRtc85+bAqNTF94iIrJWPniaNGNwDX315Lq3TPYs9
u4M7Ec3D3NAWX55tP4uowhPQAZBW1r3DdBv2FbmFQn3oGdguaTb5Y8FTdrbYUCkccrCq5+5hjPpv
gnCKg9aTbmMl+tnwRkTr8tkqG1DbmTMSx6q20mttQ0gbyrpxxkDPSaGNHPhpuxjL/ODmgxAPRLJt
BN8Fv8cioKGarxAB9wFerdgCATCqwDvEVXsUbUDU3aJI7ezHNMUO0Lc83Y1hXkuJOFCDQztildoT
MX9EqhKirnxOmho7iHOL+d4GAYOF7O6ljtlJ9d494fAtVrkEHdQHXuIGGMNZwWgFO1mT0oVr5P8s
ip8xw+dJP8qNxKvn2u0TQhv7sXmINB7WwMWgQUTcD8qV4q5YjZqDNRJqsgNzdeS66H0fkbQ1vs56
gnIfdiYNcEysraGegJ99+10jX0xxYlQwbJXZ4dS1iYudXF/7hzZ0JSbiVrxxL1v31evUCWcXL09P
bmx/4DIa+W6zN5gwQmsD4x43BoqNvE3CJMV12LblRTeFfBqaYngtYthNRsVLQ7WcNLqrLG1KfiEQ
kEHmKPyLe4eSz0VHjAlxHu4dLNGW/AVsOE331kCMPiWUPIdBZ16wjY5IdwdCqTLYF3tMve/czGcu
A7ZAqzERYZW/hq1teevfcSCbazO3byTGE6lEXGs48IwSIALHVGOo7XP7bdT1VwSejykpCWHgTkwH
xHnS9IQb1nIb4ok8JpRoywa302ZeZ6paDl6XOuRdNifS2rcOUogl4aX3/wqwowny5UEl8NYx/vgv
XeH3twqh7qLQPxvXm/cFGrM/DUUlPFr2MPUadsxZG5A92WdDLz5x/n5PywZMesjIdm5s8p6YuLGC
lOWgwviC6AE30FbX8yPYcBPaTY4xryTUYFXOfgi9aiHVGo6cH+VmJix6bEnGrJHmxzJ/TwnqKg2f
yKoEzKj0tVdKrONPTpz5AaZgLaaKgOjWM0EFiCg84HgJNu2cvYyZr5/QHI37KXD2RVvSbU16AX4q
FkcT8ZZt10+VP+u7mrXS9tIHOYBaaKbf3mJ8ipM7Pwypi1eXIEG4BLUrPHXySTrdBHghxzXFGPKw
sIE7PM4zCIWw94E/PrVJiaZRq3GQyIXagnwGMQHMqwYkRnNgvQ+SwI6qrdRbwuW9ifDVk8UcxxvP
EuTg1o35lkcmWHOgSU5kCunrFPtCkBfs8rVKQdqUIlm1ctQuqe3ii7GO3AHi0Q7M/kbodXHz0KVL
UppD+8u6jhrMM4UhZ4xDXSDf88hv312JVNwyHZTz2kgUQDfj7PH9i+Uy+iP7F2E3lleChfyQ0Dmx
65aoxTkad/PQ3Alaob00B6lo8u6ATviddsoHsJafgbQbkI8AbehGEN8fujJ9t8RUvM0NbLgU2q8s
0H6hBD62ZNIB4yLrmRP/wU81aFS0fiUQNAlwFYw5WtnZG09x3L7qHj3K9kCoWB3vPNI++8Spzv2M
HBzJcAKH5efkWVmofqMwWxRINubeeNJh8lwDENT8czOEC+VwjZ3B/xHsX5vI/d8d1hbtU0OSHypx
MrpEZuLCKKBxy7TdlTXOIWPCp5YWMJYbchXntbBG7+40RIuajXDtrefX//BmEqOQJnYSHXurBHSO
3GOn+mln5KLaklOhAexUYsnsa+zhkeWHgz2eoJOQLX1EhQOd56kLbs2ZadDWX0wmBsl4DjGVJMrj
a9KddU5LxYFrPCxNTKeZdN+HFKP+7NTmGaA+b5glUBYSZHMxan4mxz+rsx5HJGlpZjs8ZWYLhDDG
G5PlI6KUYq26Ot7nAXB4XHV78qeSU05wAXa8w1jqx9SNaagwZ2MvPPJNMPJNEEqwvBJPqJ953ka4
1SHN4xdC6ZD/K//GY3hzJubWuSWxSgWhY5RkSYmHoh7fqnakoEOwVI4KiWBnIuAjw+RYOHB7qYOE
RJhwgGNmtbigQOtR2b0TYVOAvLT7Hp/Y1k6Nx8FmIkpTN3/QeZY/2x4QPpZW+zsq5KhkXm7jaPqw
TKSPZHic4bWzY1CnhJTpyg41w3DPJFw/EzgxhahHaVxBOdRh4DDz9Jwu1wEpISengTWCSXggBiYC
ca7ND3RP4gD0dUjNNiB9fH5MisQDBdUZqivyzgxlbftl3nENuO5ayC/Gu41jtB+WT+mGQZwc+ZQH
Tqgbn5eZAuCo9QKG6RnrQtrGJ6e2fUDh/BAl0ruPHrNNhuY9bclw7hnS9sRX3KI26N+CscP5m6Gp
CIF58hVJGBjRyTq82i5rQDA4O0kZhl6O/zjk/lEFgyFwAQ1IxOpyIp7K/OwqR26I2/O3rYiutuh5
LLPoiyyrre+pEbMCNTuGtu2n/h9HXwytUfxMLYG9EGxhPqbEF4LLhmSTEzyBHQJteST5UqkZ8HvE
UjBh4mhFE7kfwI+rYMjOnvTeHSXjmxI0fHA9KdUbmylBXNbM89WZkV5kTvfbRIg9Kv0lSWG5xibT
12VJlEtT6wCoLevLaszUu0ODwz3Q/PcAR9yqJsjmoJctJcPYcc95McFIAYS3yH+g6UT0HXe4QXTk
h4pCA2oSkNzEkNO1wzddtcOxzjBFuzOZDgHCfNV4yMCawgkr0z8Iu8YrOBM4oyaSu1jyCu5Ej4gj
cRL5dK0Gd7g6MTXcBQWQ+KrKE6wg5ioDi0nvvPg+zTEg7vtEYIgnka/Ur9gtHvSZQ6lKD7nKo0eU
EyWkhHERlmj2KIHhfRDO669ZO4/PpYfWR/PRBRikuKolSIiAt7XXpuV9sFEfJBW4XIqocXFs4mUl
ITfR48ucRgcCMImbxfCctrSG0IljkfSIrwTBl4ngjuGDsCq/6F94ukAYgqHYLHFovDAQRSRqDOG0
pIYNaXBA4/Av85LDDDJHBsjgbN2suBmTXT9PGlhon5hETcU/FWqhNhBvuJIuaSKMux04T7Mvz6T+
kd3Yx1fDoeKm6ozL7CKAnWRTPYBX5etc2slT6ppXLejhVduL5xffU5S+27kN5S4txJXTexcxofUV
4E8xBMYbbs0j/Zv1kqry6heds/Us7eKiwZg8MV6YQfGU0/wsrCcqKW9cju8m4eKdCWtjR8mjXk+n
WMOrL9LxaPoUHTJqBar7FrN6xi8BACYJk61862oqO3lE4cGE3XjFY5YO32m5xIjbwrk6iNQPTuSp
sJixNNa4gknbGHaG1wzktPJM1EbwWuT1rrSjG7YlNkPrgo7gY+zzdkc2I8AoYdSrijAQTx9J1RC8
brJGY6oTdtbaewaqHK2dQW886YVN3r547PyrOIjJPicsELW9vqkiehixBTBg6DbPd+QwrowcDlJ6
EOVEky5imSL/qx3f2k854HXk3JRbpyeK0I5pHWnf1K58AVjH2K7a4Nbhul2NYzvuo27o4h3efr+l
1AixUlmNxI2hWWeJ3eW2+1Ob0Tfx8duOg3tbuPYFN18XdsT244j1Wt4y57lB4tLpw5uIpkMU1fmL
8qitcLFAHrnc/hBughbMlYmBPE5e/dQ5WfE4H+VYPlWaedBEwUOmVY9CWownbGJ+pHM/Iah8nVwn
36cu9EjUdy3ZgQ1NqKa/Z7dFiOEgQky9/MdyohdGhj3wV3oi8D+9smepm0j9cTFXq1e/LFmLbIPf
dtGr1B+tBG0eK3S+hjH0Ww4Gam1mMxjbbZdPzl3VHqFQbQvkgP0nu1iO0bibxhUcQbOyo3tS2pt0
itTP7LJNFQN8PbKfDlaihNTMsVwzGK5mWOhN7U/9EQs5WpncUxnZ1xqZRqTKDSZPsT5Au+SYVGdM
5laNs84zM1r3AJmyhjhbijS7vVnQ2uHgN2sj82R3hXUtMZJuAaofG9fU2cNh791Mg1MTXQMcnn1I
H4QsSWtmWFIUES2P49FCqb91F2PS1CUp2pxBg/6eNcJ+Gv0hr3SKbEaLlrSxOyH0GkPy919NLX9H
Isj1pSKPJJWRTF2Yn2iwn8kDTB7FoNPBCpOqPYzkGP8QK0U9B3XpfVA/1UN9dsvpjkXtnJt9tzbm
BeirDnaUpUhJEAjuncY2tLDKMtIFyFjjpWefjFFnPZBVehJV+6lhe9pFgjuj4MOHxGeGgNPoQlIC
IWM+G4VL6CFM3AdBP9y9BXKmI6EkoXYmGLHHkV4Z1U+SOfabmyTTReuMfUn21VkBjB2NRSpG+vWW
nPt8TWCYPER2+yqThtfQh0PnR6AL6bL2OixR+L07vUhtMle+MN692dgFOEv2doCVzSAi5iSNMtrG
GXwfypx8g1H2eSqMewEusW0adD1YEugx0/KeStbJbs9l0MXH3Gv3oKF74L+v/0g7k+XGlSzb/kpa
jh/soXE4gLJXNWADkuooqo3QBBYhKdD3Pb7+Ldwyq5Iommg3c1CDzLx1XQAd3pyz99ppGZJdRU5K
kTlvOvjmNIpsN2COkhGl7wxZNC+DD9zRACWX0lLAmYCVtdTLQ6ZwLMXvwLvyuR+zH9TZa2lyk6oz
nEmW1u10k1zZsMvkNsyQOtsJJ0b4r9gEfI80BwfpZWQiLq4GugI5Jh6YnxWSS1E5uwogx9owrLmu
YHjpqiSpAyNY/O6EtPTrcirWnBEuA2zq96ZQwtY1Rj+0twX9iRHRXrYqS8NaZtN4ELl3FQDTQlej
7PLK3OrkWgHPWk6DXx1kpALrNDqEu6lPeE8RJatZ3rBuidpYBSnNWAATofqzmqZuqxXKfTlZvas5
OaJgoTt8YDQqd+1fvc+hi/ddQtNioZl6cNUU1VPPpcBcdpSSHq3MX8MasH/XiQC3F/+xURwv6Upu
czHlb7KsSnboeLgM9Nj40zf9m1KD4MZFNxLrVVv2Um9G3De+3V56CKduaX++trbsEKNpyTavYnx+
QZMLYjaaaBYU1KXzs3WM7MJTLfkjC6Db2j0bTwfxw6V/kdAtb8WLVSILAHNE4EsunGcpu+a+0LTu
0NZmRNWqH4Z9llB1Jw4uuazIGrukrmDva8Sta9U0s43CxXCdB8NlHJINtM24SWPKLMO7ptWyrW5J
LJBSz2wbhkKWPPuyeIl6vV1p9Ri8NhzK33PPyNZAragmhYA5aFcpt17r629jrl7GomMjp+5fXBOb
LrYlm8qDdEJ1H8LUAfrN4eYKg2/2PnRDcp22VKA58gZ/tHxALOvpqUmTuwp3yAsI7SB5wvHym6r2
1L1VoqRVcG26SBTRXYFrhbpTewq9yxqPxpyXQi13XHslu4PfVnTpezg4WTX9TnL1TSE0dmd4OLL7
2sH5WUwvItLWVk/gwjDGjdtXCfVEw0b0vKDqSo0ISWEwtasAWDim0wly+TSnKSBjXSuo3YaFtBL/
Bhw+hoBiMOk7sPJ1W8ef+tsaP/tGrRNu2B4OPM4zvbYBk2vWvDxcz5dIIOkPIF58TH18K1w5gaNl
AhVX+Zxy00O73g6sYVG/0s0A2BHq72jtVViWPeQAlNyra1qyWHxU8lvsrv3FP2Cg15QXuUMLdzSh
GZNAJ2lZkoG01Oy8V5BuzyK3jCViI+KE5pwfyajfeL2IQ0Ql/KJrJa6jZx9YVK4p8iUrTINrZaSv
lEpB1Qv1xhANQoUWsJfSq+GhBdSyKlFH47NmPi1kPt0Gs4iIaGMiZao/lgHNNvfCa19784zKP4Sq
uEoV6AKNhWcOWQvO8gvH6h87i9Kz6qfPfpIoSPnbpybtnBUilJUOnglXZRNqT1kI8tmqNIz8mXcz
hnQvExjPQoWFSNkeBjlZTI2PRlJX4zvaesq2DtL7oUIyS7fll4ZBtOyM5wCPlB0a1h5aiH+FarC/
jTBgsJuyYc3nYcUoL9HqN8RoofxRJN6FEcsuKHbOerSo9lOpGOqiKTUHSjrE16XHtrfhaDGh1oKy
BBNOgHljhdfmHnfQcLdLJxS9Ialh2zyHp8RXhzHdTfCPDeittvAddcyCgCN6sBCuRGYPCbSnbyIQ
ZTSpykfFDQgIhx1sHFo+vT+y74b9Bg9odDOkQr1stN5eMStdXcWQLWGRNEG6g9awsgt7R0e3xp2D
JMgjSsMumgYLXoBazSxpISdUa6qCHn5m5W/cAtn/kva6b+MrAhIAYAt/N8h8WElUdsh/vIVV85mU
tgZBGElNjU+xrsVLJhydQLc62k5NbmzgT2Q7UgyHJac2cgdyg6QSSZ1iEY39weHYMtVCXXYxa3wE
X2w7de3eQJIOr9sIIFUFv61meE1Muq1Yiu9Z88q1JswfagRM3gQMuyQQ+qLhQF2kU3wgp6zGHJXW
dyIPzesoKexNHcngHqPohHlHHqLALy5QR7KN5f5vu7TvQKruRN8/VAoHKD9suYCVU3jlq1xRWtYD
ANvNUxPq1Gn9gPYdErI+z3/0JJgQoYWBYAg3GOKcdWm07QpiwkZDcjihhla0dlgj22G3iejO1jhK
2szfqppvgX6H7QxGnyYyc7k2vX06VEgwU/3BbimU9n0485eKjY8pZgjz3rXgx7xqVmr/1On/U9yu
HtteAEuZL10U1JWbokzTQ6/66I4b5PdFtCEiMdt4tDjM0aI5WqOgK+Ru1DkIalH/mooo5HsPo3sC
p1rq7JQa46llXdStH2M31YCaFJbCZUl/7tUSDtoBYeuLxM6uh8FM7kzajLPRfuJMHghq8lPDIlvX
hOeUyDHCGokCBdfE1YLwvc+DO3y+gr+fbbi2eCVTQBsnT7L7ES/ELgr0jnM5KkZMbA35ZenNiCk8
9TyP5ZzLR8PSAH6XGoVvC/MqKEIPVAKK2oxgjVtVlhjncQTe0Qq2LjihgQXCS7dDXragqGFCj+/e
2OXMrZWJ+wCrIgXzsP/RDeWq7KD4a5HWbhsw48upDAwTBlBf74upcYKfo9Pnd+PUKFd5Aic67sut
LcBXxGBkbkcdp5zT+jkeGsDJTeAgpuJWsWtUetiL2BaVvW5IYkFxh9xXuFJRSuOOtqT9S5j2iKvZ
1i75vorxMWKDdu1iDOjGS+uNzkN1ZXQc+VOMwXAI6uiAH1Zxq4j5XnITXjR9zY6DGHg0ZQgfwG5g
QvbUIiou5ZAAy8pvLnBtx4jBTb2cIzJxiiDIoYRpR2hiYnvY1aHWU+ot1HFaljWCzM40qAiO7bQB
+P/sm5VCOSgJ12EY7SdYi0BEUMX2Q740zN7cy7RQV1LaVKBgfq1Ig38Hb/yu+dpDEvbQspyxlZwp
fGCdEm0Hpf5gZczyTsNHCk2H3p8laXaH5hWslEfsXjr1eLPy8GcVBzGKTijBPj2OyPfeMUAtQyb4
S4q8caMqJQ0Sb6T8rSP0g6UBPWSyl15NspJhGpdGwWkdnRg5riiZFzIlsSbDuP1ExmP5YAXyT5qV
3P7KgEMndHu+qTG5NwKHVEmQ7pD+xCtahheOciWVwgZOHxwHMsjgoDcp2i6L1NJ3HUM52baZ2TxG
mMsfMNdB2kWZzuE7GPDvatFjFnNvSQoMC3OrD4g3ml6l+oN7oYKnOEpsVVox3Hs+coGlqXmoSTiW
36k8Jy6jBtOWL+1mGRkkzPZDfAfEC2rTrPKJS7uhIl1p8J0MhFcw6nb8U2vQpPJV1Fm31ID1U1Wj
rzDx+8jxBbCptQujji65aoFESiWtLK8GWIiSGPRP4HfXQijJG+5btvpW+hcVjm+aU7az9YvBphM8
YDMRWK+vtbAQz4AgJcVCxC2PupePD/AplQOaxQhsb9+3F5huSanMqIzBV9auRrXhEoM5sFolZcW1
T+3sgXEHJEPlg6r68jGtiOdczEiEeoW8r3sISxMkJwVBl/NlBSDNTCWuaocj4qofu5rCbEktXGFm
qaZeuWlR1ahzLDr6qRM5ziLqHXjnNf8lpxsHDw8mpivAAxBo8iq4QIZlbLHe5hQHFXQxWUBHtUGF
abhxKYyXnlQdQpqEszMb9coDoqNH1q2HvhHQejHLAPswO0QTpl98qwWWtPQx7dLrREseGof6nyC2
5hZaz0PnCMcN4kAgpppbc1HbFrejjURKItZYFDbgoBhoaW843lVhZyNCLxviaQ2otWY66ZGzQRZj
zfI3cD4suM8y1kkLnCv7CWeyK8XsR3raEpx3MHnjowoFbE2bKQctMdCnSxD+LQ2pBwBZ7VU4AK1M
EKzhTNGT6NBaFlCQqtXFT9yx8UIv6GLGzIBLp/RKLkYWTeQaCzNdTSe8VmUUPyE9SS68qcCuXaCb
nCs19iPQMO0SZgPAjCFtM/6swXyQQfXa0rpesYfMNvTIevBz8SAsvjMSZ3EDgFfb2LrYUHFVFoUI
OXmE5CA9On3zrEjQOlSWdRO/7WRfenGAZwmA59x3vhEhlmrivJ75RbvO1cK+5ZhINFeb5c+DVIZD
VRscFgksDH/3edNfF7ZJP4gUqfZOWkXySx8MZR3P7uVkKBFFBUFcrFGRINeOa9Az8PeK5B1CZXvR
eOVfl2LAGcNUIrwoVJK9IbWxsdHkH8AKgmZO9LmMRu5k1N5YGeBLgQhiO6QozfIkBidUIwVUvBvd
ooYZhwL5o6Tl2nlXNa3SbZKbkbmoRt+D+B5n2bWsAdtQx3L+0LVBWIg3ZKtDxV+hHcReoWf1zlSc
Ce1igv24orfdFe3v1OKI5SuXkcPtis0uQ005PTQAy5xVXM08ToCW0aq3ga3LnOjUntzJrtQwL2ta
8qQFWAD8KhJXiHPQDZtzv1btcqT1g/Wzp16JPogaClQrMOwdkRzXCc3uqJDFtre0YG4OIpwBtVLT
XSaSiYQCa9Y/ROKyNqgLECY13YPiUDYErJuIMkVUXUhT0d+GBIbiEpyag++gHZWtQTzDBmO0ei+N
sr+3Cvy7tunjdaLScc8N3nvx2in8iXKM06cxdA+YLDkoGV0DNJnbcDD7ZybR1hur5cte8UK5qWEl
4AaYY49PHrRR4GQNIcMD+Nv7eZrsC0slqTVKjEWpp3xP4cYBa7TzcHzQ2KULr02C2uXosyMP/d7H
Ks6pXqMJ2Qk41XqKuj+IaXBkVECIrvKoJ0fdtpuzPvnAuDBPGaZvUBIDvOb2MEuFYFQkF2VdjRBY
s0va9XOhkDtRwrWHgAYcZSDCx7WMLN+d0rhBcd22XF706KUKrD+dEq1lHT8qHs12MOMXAXsHvucn
Tom0B2i47hp2lQ0avzddgL2odHx3BiIWQLGXRqcuVREhg48nqS6rIr30QX2oPYXAIOg3Y5G95LT4
1lbaPnhihh5QAVgnlUe9PYvJvmy0lWIRlzciyhwC4oeCZryOWzmtjQYBzVROtDnn0pMSdxV5AvK6
EKCCc+oBV3gS3/TeTvkzml1sjwq/S6HvvVmb4Pg59kDVgwPBylchkqQLpvJPEUnRZsUabh8TCqXI
MgiLh74dxEWUFojRxvZBHYgqrQ08LG2Vhhx6q/uQC+Ui7S0oQMEjrB0gDzm5IJU2QAXLListMNwg
RaSSAa+ajEuPwCwoZ36/jzocTiKFl9EQdOGFoX9D2tNIHRiTsHD4vybFnG0S4bGphDONbk8Z7513
9YJ6lyprNa3GnCOJHoRoWmm/P1ojcxsNI8ttu1VafV/2w8gtI9tRetchokz6gp1R2xFa9hoW/nCl
DR7rsD3zHKY33VGTvWZF9kVaRyldCn8c9q3oVjCv44Vqe2vbwvhPvYmLRiPvWyPDgJsTxxJkU/3o
WGKv9Qptv6QVQMO6kQ7Z0hfeRd+OwHmjrKc9VN93lRq4XcPkHrCzRE0+g9Jtv/mVVDrGRkU4+Cwy
oDeidg6wGXPQz6p2MU588gXIpEWjUTPPYn3aKJpyUfg2tVq9tIiTTUk90bvgSbf7cBObsInjmlhe
2BHYCJFHLLqORC8HkWyIgM9EAq701x1SnaVR02KxssG4nUzQRE1VtJR4qKnbQ5VcmukECwmaghNP
FoQq4yWnvAdS0tnFXnIdNtWVlzf5bQGGxEfwshFcBgqq1y4KGtQT3kTKc0rOhfTh+id0eO5l3VNx
LeAk9Z1n3Kg+tAFFTR1ivSP7yQQS9BAqTeZWZShuxR/vtojhRRLKWMSOsoiaznAd/iJqBXjytjzw
uqa0uIS7QzQEZ1Ed0fjeisZiAwRLWQ6xdUC+XFG1MW/UMBldtQtRSBCj9acJ89e4Ai8K0K5fkYh1
UzNbfCIgBK6roUI/0kDUWUZV+9Op4xs21kt0s2xZY7HSVQoNVQqdJk6xVOZtMi6jlDoHkOr+p9AS
43HSZehOlWXsRq7mrxqY7sVgRPKNqt0uDyhB6ToYBnV+F4WyGDXoL1bbYNoC0b6mLFlfCD1XESBR
52o96q7cEQ5E8cX4KZIQtZsy3Aemk6yDLokomzYhRVHjQeUwsygcjD5cERdKg+Q2VpzgSc31rZJ1
Gkmq/C0X8NF6vAkVZ1pMdh2RiZyVDmke/LCSYG9NzY1On2Wl585tpxftuEioKF1OSvxblOmuYadE
KYcY+VHNmuuM9YcDqefcB5SJ1npFmqzJfd+FfkMgjFfeOUIPbw1hwZfNQdWGREgVPTdrkVGkGDT7
DXDdI+relMyriWO6weEzq9D0YtKl13kYNeNHBC5r0gTfQxsF5GyNeHul/AkXCuz6BHNlZsziOSB0
s5C/hD/OjH0oFEPQs+LLXEupT8cwP1Hubb3KIxTEu9INg8qtPjwm7fDqyPKlK2ki+iBjkZ3AGwlZ
7jzh3HdW+QjylfakJCwiQYplFt2SJHGyiDOsjzKbXVoqVAHbeK09q3yy8SQayP5u+pIOGmBAkJte
RceZI4g62G5Ku+qKi9YSwX05a5wPnDuDmR23SUN1l3fdvXRqa0ckLkJI3wfZ1/0F6C2sK9azP5qK
19EMug1M7Zz6eMgFzMvDd1tlAYkVFYOFt+qCyLjExj3zXMnmZP2gP5A8Vck07hWRHrwiTw8EG/6E
qwlvzdDviC66ySr1FRFSgTNK0VZGbT7ECNb3sVIHJpc2iJPEZ/ZzFZQgdQWtuB2ZV30aqCuiMaKd
2avlwresPfBiHj0YsA5idSQCIE6v6gaNxQx0jxGZDysIl3t62d46NzsTbqpdHUaBprZG7H8VqVLZ
q0kJP3qoN0KyKmfgePRBn7tMJONm6w76A0uKxvous2jVdVn9UA8jqrdc3NFa4S6JFll/bBL27qBv
iC0ojKtytvmkXEsjuqpM/0iar9y867VZJde2rhFuZTY05ZXbEJuey4mDzbb+7TsWyYYqpYZ5+bpq
GQORQ/LEP7yRGDDcjFv/VYjZZ6+HIfNT4exyl3ciutMRFK+IHKYLW/y0yVPrVYuPD2PCSq1N32b7
0Hd+HbdbHYcoBZLmjTpit+TcoPKqkitEHM9DLp8KFaQonXfOHjQ3nyAYwStshnpZoholKCoYX9Wg
yHaBTSYQYullw192GaTpH32gxreMLaP80dTy12iV3a6oLDqhhGqus0GSdpCWWP8bcxf15k8NlDCl
j+wV/mi2bTjAXY/Y9wN2k3U42ywqAmmUaLKIPovutUTz51gw8F1k2NFCHK16oSn5Ux7695hduVdC
bHumr/pT0EZYpmWu7WLZR9fUA01s9fzeiWlAhkd/waUdOiHq7Z1tzyb4WKTYS9NGf8HRiwus0xF9
DQ08tySa3jxO8ZHg/yvkwOt7WEYHEpA2JLqW9x5hahoXto5UFOyYEl9D2/6BqPc+aBDGhnhSi9UI
75BTErF0qyFL7ipDeZfBlN/2MeUlieIJpDFuOZmAkCt3Vd8CCMZ/A9N2G9hh4ZK7Zt7HfV26EPgi
ojW56DNnbgmMB8eGCt28a7wkvB9Di4AbtsRHh/5tCsNeIRttlkx2Ni5IINSXJmnfNYiDZZPl4sJU
nXU3ZqhohqGDBGHX1zgXgFN7qbJt1aK4xDDK8TdLK7oV4yDvOUy+YEei+aOFLduiisG6ppw6F88V
wfHDRmbeKH2v8YtnaKG1KdmIug7eSwDpu1GoGDcRp+MfeVR0EsniqrpEEfmel/hgI5EK6vDDxA22
MO971jKXY6WApRZF63zwr0RmXGRK++AMzU0WFfl67KhyWI3pMhxPRR4XvSEcBoH5RDHTODhUkpyl
mkoao8loDhfSm5q1iES0CeSQbWMFS742GG8jDnQXBSTRQlVQrClC5pzD8z36qn2mNOpetWm1h8SW
ySzQL+O2Nn6Cq4/mtSPbpQGMuARd9NSaDhE59UAUuFncYgru30wfEVpgadySRW5thmoI6CUNTX0j
CI+BDsbkdEe7fZ2QkFvzBMQPTQUuws3BxfBeg8JHrURe8yXDXrLHtfBt7uF+R1Rokowt0nuRt9t/
/uP//tf/ex3+w3/Pb/Nk9PPsH1mb3uZh1tT/+U/rn/8o/vu/3b3xn4S0OSFIyV4oKRFa0uF/f/11
F2Y+/7D2f5rGC1BdUzBGBrqNdaTCq+4Zb+EVt7vvR9L0E0PZpi0di4x0oYqjoUYiEGl7wZ6jkrbW
VsmKEISlvmencn1X250ZTTsxmiPwH0oLtIZ+PFpaO2EUlXbhVojW6Vbq0Q+CFjyYK+afWnYr51By
kjzzjPLroIamObahCdVSVW1+2x/eZhLA0e9SvXDTyuUkyYEouUsev3+yE7+YoZkcPU3N0kxDP3qN
zRDTM0wCb93NOZbTkrZZVMXr4CXtr74fyVBPPA71D1UTumnauno0lCUqLfe01iFHqso2tOSbVWhS
VTR8y1yosc4OG0/1u9PLLAetjTpk0rDFBEmqucRtEFVFLWXRIYzYJIncUF59pGqqX1j4P7YdFI0e
CivcguBRhdeC7aq9c2SFcgZbX76EjnlITC4skg2Jg5wJlkPvlPrM+zz1m+koQEwV66Q0raPfDPUE
Gh9lKlwSQJQfSrrtDubb9y/SPPUeHVOVUrV0adnz//5hWhikY+AcV9HZCSIB3OERbsX3I2jixBBC
NZlyumEKU86fw4chBKB6lNi+t3a0NztfSueenPetmWInuKCC+3OGJ819R0zQi+4GlvyiZev8/o84
8SaZJZZh2ZajCqb/57+BQzwXby6w7gCdS1k2lluSCdueGeXryzRUVi2hIj3XUPcev0y7izzTblsX
BEISuM2Np66/f45TI1j86x3Ediwcx18YU75L2p4RvI6azOwkzv6QGn1mrdC+rlAY1SzccpZqOzqq
88+vy2sGAXnRaN0aptVTyIH8IJSNCX/spoBg9yO3Hr5/LvvLHPk0oDN/7h/mSC6rMUQK3rmJcYWw
i3Ohl77otnmg8PUzC/50g7r/fsSva9XnEY9mhFkniV2paus6Cv4jeGIwH4dbtdrZz//eQPPe8+HR
pr7UxizpW7d7HW9iyqJsM+qzYNJ/P86pV2ibQldtjBnSOJ58DqlhvooGxLWnA5Lr8SmaVrH5u/cW
lJS/H0r7uvoaGrkohpSOwLAljyY6/Ck/MNMG/HFou2aqvc59KmAHoVldxFSJSQanE7T0ysvvB57n
3ecjwTwu6wj+W1RZx59xzqURiTfPWBTX3MGm+o9Q38MfEKjG3/308/vBTnxrmoa1UpeoRzVDHD0k
AZVRm1C0dWU5J14vO6mSQSnPvMsT85BlkfV9fjJhG8bn6ZFBVon6hqDZor6gWpQ+omBdOE+p8uP7
pzk3zrxKf5iG5B41Y6sxTkA5PqkPdqzQfoqoltwaqnnmob4ut4ZOAAfBUQ4KDOt4mYpItC2ZIjDt
0RLB7nWuketHZwbRTo1iS9WeNxbBaWN+5A+PBPltMFvU1C5SxzXAolWxK9xhW6zNA/aTBbkFq/7Z
Wn3/Hr9+ZkKTlmUyKxyHo8fRrEgdpSnolCcuhs7+pRt/+/aviMrhVTNcfD/S1/kndE3atqUa7F1f
jjijQN6jT0Pi+vZ9/0Kw4Nlz79fPSfDv5YjN5q9ykDp6gUlfDy1MxMSd0J9ibSyNZ7mXNkbQN/vZ
VM98vKeeB9SOadgqn5XjHM10NpoppkmcuI3+TnGA2jM8lsxef//WTj6Tw8XB5Hfioz16JrIiKYLp
jKJv7It6I3e9SzjGJtp8P8z8r/m8EvHqPgwzT5MPc8/28oznZJiJlehJknY7NEtgI7V9ZpafmG9s
9Pa85rHOIrT4PJCFfj2QAQNFDxOMD/2quE21K6t7lOf24K+fk9Alz+Swg8xL0tGOiHzDaZKCkXrt
on9MnevsDjXR96/t5BjCcZh0Ds9yvDCYI8kMAvOpa2BpedAJK/MX/rnt6esUoG7ASYz9ie2Q7/Tz
KysFPSPF4UE6MvTU/qGtaNIaEHmj+FrgbUwatwE/cuaHOjEqSm6WPGmTfInC/vOohQ+CtJ0fbSAR
o0wvJCoFIZvZ80gt1LrjHLBUe+fMCz1xdcVDJzR7viNI/csBXhvVTpY533D+q4qxV2PhIyWXWjQi
rFX16CA9GJa2c2YV/Po7Mqp0jPlb5tZ8/Dt6Qxtz9+cViwTzxCoDDvAYijPf2NcFw9RsoXGa4Rhq
83I/v9FGaclW6xlEUZ3Zp4AKGi1Vlv0LzwIwz7ZZZg386EfrEhyIPCDR+69V0Ccm2N40d8O5xU+b
/y2fFwy+qPkhbA4V8sstCD0lgAyV34nO50pbaQv/JdtCCNjoq3iVbJQzi+3x+sTm66gYHoXmqKbD
f/r87jwDLDCIAmZjte0emBB+cdCfw/b9++/53DDzT/hhGVR7btCx1SYuyYMLpa1yV9ExkFnBEil9
vFJy7MLfj3i8Hh4/2DwzP4wI+cAMSFjgwZAP9E9tt4Yj24vX9PZcNePLLei/h5qP07bJUnJcp0H3
kYxB6JPwuuhWBHMspksoWRsiy7byzK715ZJ8NJZ5tHo4EK2tqSQFSAv9a5QFUAZV0teJ4lxNAGm6
YIy2KSS9yAzus6S4m4Q6ExTqt8kBkVMO5a/vX/PxB3789xxtBqRqQY6IBm/td0BcG+OOJOQHsGB3
mi5/fj/U6V/0f16zqX/+RYc81btGZQ4lxE+kkLtLvPg0vK7xVyG3X/rZ9t8b8OiDh6liKjbeddcG
Jti06wEYW18TLoJPWcM9H/7dOs7xyzz6GNHoToq0+HFNdJcSuccCaRQi5+hQmOfOp+d+uKMvciJ+
TUnxu607G36EMgC3bAJgeXFXr8ifVM7sP+d+vKPP0SHWymsiFM+28JZmS+xbltxMs0to9CkzYq8g
bTSg4/Pv/YRHp6LIdFInIJHPxQIAw9SkdI+U+xeeCpKgvx/q9BL3v9NzfgMfFhzsPWVq9gyFGMu3
Vs0tHdhFhzb36ftx5knwcYM4niRHu13SljkwFMbpgEr0arAX5Fp8P8SZR5FHi8zMkLSShI9amXht
RqUs80Ktd1Ge7uhP6cjgiXg6cyw6NR/Z8DgRAXHkgnu0kGhxYI3AGWygPsbKSX1nF9HRcYe+bK98
Kzk3H/VTr/HjeEerSab6WZAmMndj+8b7QxejfzTNCwu1q3+nPDuBO7YHzXroH/Flz3SHArXLIaWh
pTRv+msOUW7n4/5RZHZmyp56+WzGBil+whT28W4SdQHYgJZOsDmQOteSNZXF1w0iTAQcJKFaZyrk
p4czLMHMdQzKkZ+nrV8Qqz7Weo4hdAHIB9V8utGBxqru93PqywF0nreM8D8DHX0fQ9qjE0cwBmKf
cEAzJNstgF6Pp9ODhbJEgvLSCf1nbRUbMheX9VTvh8EIz0ztU+vQx7/i6Osx5rBG34/Je5/oN9bp
b2Kol6SYiUUBf4RoKIrC/9IbtjiiCoo3XyoBJPfIXEH/5+KbwqVn7jSzeCVs9sbx6xuY7j++f9Gn
flB9PnI71Nws468D5od1SMSl9IoK9ZEZu8pr+lKpm2SCSHPme533h+NlSLeo3pgOBFp5/L1aCd6C
YOgyNyMcAutGC/Kj8s58C6cWhY+DHH2kepcjwHeG3DV+xC+hIpdEO41lf2aUL2fueWp+HMb4/A1Y
tOsR4DQ5ZWya3TWAmZBdPtnW8jZIbRLIS5dcA5LSnzXnRuu3hRP8m29zXq0+/GjtWFv+mEyZK4tl
9+Y4NOTPTPwvVbDjhzza8B2ZFSGgOw7EVCHSqr7qUiAqbIdCqOQpS7fsilWQQbUuYvWxVvg4bYmL
ZoQdBEpO3VitatG9Ajv2/YQ9PZMcKWgkmDrcis/PbvO/QMxG7WbbqsuB8s42XybtXzkJ6Nb/jnK0
/BjkbwCEYL56h2Lfly+ttakfsvcQffX3j3Nqzkqddi3PQq3q+HEUXFq+6vM4rC/ju4r5ezb3nZmy
Jwehg2oQbEzb+7hXphnhFEoykl1iGLZdw+40XIX+JUCWM09zapuUHwY6+gJtsISBGjHQpNacg0lE
7Kf19y/s1JL8VxWOiyiFuOPre94DzfPLIXa14UYlaw/ne4nB+6Hdh7+/H2le3D+vWVQjuFmbvDPe
2vFITaZNoTNXIzwApK256pF5o2nY8F08aAXR7QNUCVXZfj/q1+ejA8HJhsKcTUXLOlpdosZH4iW5
YoekppFENQ7pRQ9ILYEzLDFn+Od+s1MDGkw9lXKPxSHi6IPqQMnokcrVtxvkMqjX43ueLTX1Yah+
pz+/f7YTb9TgvEYTk6G+CiIo6Vfo7xnKKn+k5e2o9LsMnRaWldpC58fUH4hn+H5M/cTzGZTzkRTz
PinbHT0fiHbPU0FfukkZXcPl3SfGm1as4lpuiAJ0EW9wO8at4j2A9b1wxHhXAqXv/uTGQ98Z5sqz
Iw9QQL3mTlyusArugrp8zvp1TJzRAnd0BLoYgSLgiKYlzKPtg833jzD/hUcTUSBJoOhCpedrCbVy
vMFCrh+7HkiSpzG6BI3U70EZfj/M11ViFqnY8PNMPuEvbbAqdGLQpHy8458Zw7ksH0jU/ftD0GE2
aDZbFECOm19xmybwSoGckQOnPnlyPT2ZZ+bYiZMjNXpKfOZ8OaBtfnQ1KMgcCruBzTHzIR79qg++
8Vzfkh/YKD/MX3O44HUZHb5/rhNzjDFti+YvT+UcSyrQreQE0TImFp/klsRf2MOL4FJ34Lb/zQ4z
EphPQ81/yoe9P8CoPTKnM5dWvf6kC2Im16DMh39hzrHmsQfqZAzTIfg8jDSsqvOtlGHyg+8sm+Gq
slz7Rxi537+5E0uC+DjO0VGmidDklWOEF+LCdFniNg1PU23O9W9Oze2PwxwdZwA5xrWHrcDVfrTv
hbrpbggC+P5Jvh5MzE9PMv8JH34Yvc1JGEGc5xbjZWibT1JsC8gL3w9y7jnmpeLDIA4FrSkY+FnQ
gjYPtlw3d+mZbe/E+RallS50wwEg/LXlH7ZOG3bqmLliA+1vPVwiZdwmC4RXa3VbPjt/+8LD7EKw
xq5Ar0HqRz9NIfQxgCmYueWTUQMHQKezsH+LcxqXE2/O5HpMe43iv64ed8RTkVTAFKlq6mCgDzka
zxBk55nN5ouEga9zfmPzuZT6OEv2599nVBW4TSW9GVktcKg0DxBuF+ameuGg3O6lf2a8Ew/1aTj9
83DAvvU86i0aX0jgeyAOG/lcB+7fnnOfBjlaCkyoHA24qmjuyozZlb2Xz2F+pit97kGOloFU6bui
JgrDNRo0aUW2RY9+roF3amegc8HVbd7gUJgczbQRyQwxlDRL4sqmTyjSS7rTfngVdwet0pcobtXY
TeIbTz+zZp+cFnSbdHwRKkKx48nn5DiwPIEezp921b3eX0BotQvgpm9qBT/53vr7ZSHQ5JqFiIEW
vPhSHyOkykt8m7NrCBqT1JYGUWGwmmMqbr6fHCfWb/I4OF4xHK9VP5qBvq+nqqYY/HA/PHNlk1f9
/0k7s97GkWQL/yIC3JdXUaQk73Z5KfuFqK4uc993/vr7sQZ32qIEEdUzwDxVw6FkRkZGRsQ5p3V9
Lt4Z+HjXqQ+XrZ2LTUfmFr5otG0baLO52pFcBP7cwLVs43aydRetOFtcWd0Ztzwyt3BLBtbi1uw4
X0O1heCt8OwI/YO1rv+ZxzbSCxRHGMtgDOlkYqKXk4bxfcwYPUS6L2nyaeGZTd9sxcIVa88WEDgd
76Zgr/fpri7B4IIMAHW1GazA+RefeG5zM9gIGZG4nMKC1HbU/E4yHASRqL1re8hit3KR/VWDkWuS
6DkuS2dUjQcd8NWejvdd20JClwH3WrlRlXOf/+tPmf/9y20HV2lZkocYDtMXyY3aB/IVgMDkvWCo
WaiSwG7rrvveWvEDvGr6uyiKEErr6q4wzecKbR/OmAIJRtDBtmjoxRsKEGiLgPKrhhQNyKgc+9cY
bQRUe4pHzUJfS9EqyFR8ud/HHeIYALGvVNS9886rnKKH97UIhvvJMphpz5+kWrWuWxn0bj5F2L68
EWuLX1z1k5cD64ki3UH/S7fHgP6uYMGkXrbjthaztRmKMyks6es/277IK1GVAjSjjjia+pxDSqRY
MoDlb81LFYtgkPI/fwlQbWQK//fMBt3+463tTcHqu8AM3IBg4W1Jybxpq2j25W84f6PFy2nuijOv
wZQLj+qFFUSKW6aqSJfidBfDiRU+R9NBfiv1lfz/zF7xoJWV+YVG1F3agTtKNZjeyhDmu4U9TXhc
r0acC31fbSyHWZN+KnxQtxRx7putt2t3UCjuxUN4+A+eYFw5fCtLspaZTJp6qPrNNaOf3X3R33R3
Q79y6Z+7kI+WtLg8CkHpDXjLMhf+4J3q5DvzRt9AmWPHW3+7VtI7k58fGVtcHblcofkVzYVDiFID
t7qzwpVPduYuxAL34Jz8qSeZrDUIqTQMMER35ffyzoLaCNUzGAOBD9iB/O2ya5+ZI+DB+cXaIjjG
aEONkGZkrgLP71P+IvHCNcGXx7aC+uC9GN4na8fpvE/8s8BFSAqmSBiR8OaxRvAstmntDC+MIF9e
2FkjumXCRyhSE1UWd66YGEYiebwHSDeH4D66k/+Kqz+eY5mrA//YWGSCBvDFpBGwkYmNnUevSkmP
vrhpEQmR/kdTi23yYklGD2SmDY9AFRYbBc7btr7W4WHtV/tV54PEl4UtdkitkTVBeo5ycg2n232u
3JWGTZtuRGjvRyddwy6SwJz26q1BZ+Y/vIy0JjWqeYQVRchlHbs2ho5n3vzABlD4McE3eZ98wAt9
2TfOnDCL8SNGmqjk8b9FUEIh2Qf9B7dRHu3HVx8qHYRlnoT3OoKe48/v3yNbi+Ak9Gaggv3LXHgX
hO+J/hh/RzTr8nrO+LpFwWhOoGVqosvnYqjEuYFIJ+LSMyICCvz2OX/730wslpEofZKBRJuP01Z+
9SMn/fmnkDoevUerWERWtW7yEGR85gqKM3kbHSFiSG86YP0/L6/l7ParM3hkzpVPkEviCKdQa7D9
QX0QJbcvZgFM8xAV0PvMmlnlY9JG9mWbc7hZODbT5thTDZo0Jw3S1keAYKr1yG1NWXDHuhHdOl0J
eWcOz5GNRciDwUFKYSSP3KbVFHdCjhi5qAQh+lhKna4Wbwo4kFfc+9yb9MjoIgZCf6g0RcnH5D0F
sdGuzF9N+bqBBtLTnKKynBwWAmYj1+zODnfpgy4CojKEU1xMle8GB+hCHFpsW/EdOVU3dxEC/evy
7p259I8WOX/5Ly8IqS1LXRzNyDVJ/1CxNMXP1Xn3s4f4i4csMuegVORa+j1QqjioqPqw4j4bwr+J
fF+MLDJZJvWakkeI73rGt4LhC+Wm63/mA1zZf6N8pQSvl7/bikcux459pREFIQEJFsx0Uznc3AU8
WG24gzpjJ4v5WlN95Rsup8SLFGKdPi4i1/pmXYMQk27jPx9TIkr98wWXlQpDLUIty6XEhXVmvJNF
KGc/A38DBdlKxDiXmR1ZWsTDTmlQopPqiDzwMIBTkZ9r3Q3REwjgG3G88a57gfbt8oady6WPjC5i
yGRARZHA5+xS3J6P1bbbiw/qZj5W8A2s1GzXtmsRO1BWkhItbCM3hlNaQPfeUoRXQ4wd2Wj7w8rK
5vmxCwFDnn/MlzOsIKUWVXpDAw9+26RxNCjjw50ZWC9w44xvhfg5RfpK4Wf1cy4CR9y1QLjmIVhx
N9qKC5m4ndrGi+gy3LE+pzvnLZeWuAghcq4Yna4LgFjcyYWZageB+mDTVdwyFLyG2V4724tQEqm+
UMmtF1GyK1+E6FZghDvSVzxk7Xr5DbX+smtWIGpIAtSeA1v29JmOwbdkYAJugkfDu/ZQjbIsqM81
Wfi24i7z6Tr5ljQwKF2BSz8ZNUrEejSbkXttfidXB5KFrWArt/Tut40dOH8+GUtYgQAXnLOq00Nf
OArSJYZJD4u5n+iqeNfEq/x5bWT87IZ9MbHwjrhqtE60iCfaCGfbXQWoWSg3+XP/dvnTnbMzl6iB
EdArJ8c+Pmi+GPR16JsUjVU3jQ7yr974Udz58r9Ier+Y+e05Xzyj9dUBQiKqneq4Lx9Dfa9/h37x
8lLOut9XI4uXQjF6aIWVOd/svjooe5NQCIHQTbOr95ctnQuFXw3N6c6X1SDWamXoWVPa/2G9VSYA
PqAxK4WSNRuLC6U0BG/0ZpQH7eXuWUAD6SNptpfXcXbz5xkJjfm8Uww4DMiiMsIC7Cr0JcofZfja
Gi/VD+v9splzL1TS9//aWcaFYmj1oOvRSu9tROteISrfigd9M8e6dCteC+7/aG/hCKKlQi+t8zgZ
H0d7Dgfelnk5oJyDkzi+uwa5OLtVX5a3cAfE3mGWkHkHj+m1yKABdXtXWPmG57cKUK9ExRaE6uKc
QmRbWahsslUD/J2bJnALjXtpFVY3/51lJGUOEF4PyD3AvS3cDmmzpjRmxFt0CPfS3nJ6N9gXfwx6
nJ+PpmxCNIOqBm3geblfTlABnyFUvZiRyoP4qlho+zrd03pIOPeSozQHwtKk7mwsh08S5kPhOCgj
d3AhWrThS+P/3hbO6nYjOdWOCkJrX/a+052ihsV03/xyZHHL2SM/Eno6KCRlTNei1Zfpj8mr3myS
7nDZzukz59jO4oZopkJPc2XGLFcHtNCv0+EbyqBrV/rsu8f+cGxl4Xea4ot5kNHFRHzYULb9a6dU
c8MeLrT0UD3G05P12Xmfl5d2+RNq4gJd0GldNPQj3lFQIH5ECaMQbpIPlLsumzmTtH9dHLwix144
Toh2BQIxtu8/hJ+DiJzN3xqcWNB5buBCnItZKznm2ZXRD2bKFP4c7t1ji2oLTTP9wMDVUY+79lHM
aO3gmvHlyys76xtc6vOMKXOMy4XVYiKbwyDqjgYlhQbh3rbAkKaPf8o5ABBDnLOH/ze0CH0pdEwo
BakGko3mrylDBFHPboUyjK81NdtnMJj/cWn12ODiA7awCjNNaGmOqF/rhWu2G9RJ9Go7/nX5C57G
9GM7i6cVBGc5pMW64Rgj2rl1qLh1z7yin5tQQ/fp2rDA/LNPjtmX77h4XLWtrvuhPBnOjJ8X2k1t
mgexr+6QjIQGg0LhWzQVexF2UBhi7UrIt4ayVmg9kz8dr3n+Jl+Cco7uYFqh0uQ0TY4qNsR1b6Gs
PvR9sg0q/9ZXC/3Ri2LzofVF5P7SPNtd/uirv2A+Pl9+gdfWPUyiluBIE4IZ36HXa3XLjQQkeJ7z
e1Q9OC/Zylk5t9OaSB0WkDetyWU9Nm7KCcYxggCffqYig3qNqL2Wap3JgXSYi/4xszgp01jTyTOZ
Yhh3rcPjkieK8WQ46HnsEkd4KFdS1HOBZj6VOlBhLvLlEyWLBAHaPoZrSp4OtRk4vb9Thp2culDO
Xd61c6YYOiGiEdfgmVhEUV/NuH/nlIGiOUMBiGabt8OLsLZPp5kJjeovZhYfsM+73kjnEzmPWXYP
xSSibrhTihuP2d1IULZ6I624xnyFLk/lV5OLYGOOap7mEa6Rio/CT/+xGp78il6y+OeDasdrW0Qb
uQEvF4rc5SnqBx9MXeYP41qP7dydAJkUPsYTWTwZog9i2MdAyZlON1CLmuVOBg/O/8hUNpf94exG
/WNome3DaKyWfqfB7oQIj8ht4O1HQbKN7G/YuPHEWFhDcp/BPM9DDP9dm7JwwbycvK4q69CFAlJj
jEE14bWOOh32zVHch2ktv+VRJ11Zsabfgqhrb8SsZwIdxd25yorgSJQ9qWPy+L99iYXLoqanlFHI
bd/TrRBE4Ks/ZqWkOthJ6V6b9i1CCpctngtmXz/EwmPrqWdSdB6xAFmqRXYrbVGXW+0Jnz3xXz73
wl3hPs3LIqdl0FRCjy5UtFMLXiIk+gPSKooNL77m/JuFzWPq8HFQd1lckMmoF0OuksibzU3zTcxc
IwZpumLkbELIDNR/rcyf98v902aeOsDeqCOGWuxa4zofhGu9u+kaCEvFrN3nwmNfGB8VDMaTtlrF
mt3hJNx8sb64/WoRqF9vRf7vZzL4Rju349vCsbggqJr8i0Tq61IXzwcwpAwsC0RtPdl2z6p+IwxO
+9ysTe+djzr/fNHF+0EakGZHKZVxrqF4Qitmj5iJbsO3b654/oohY/Fm4MUfJBkyBjAmWyhL3XV9
6ZT9GnDmvIcoyFHB/0dLeplZj9BIA/tgZEo2aIp0+Q+rojto+ZoC+7Ohb8VaQicP0SFdSHcjoBG1
TPoVN/2NQjpxlC8/YhFXpD6GkNUAma8aHZBYUWESL/gBcOWuT6fkoIjCu+gBHrICFWqHsEURF50C
xJp2ghkrdm6Jgt2isXWNYlV0o0boH011iZRo9QzY97YQe6Rb9I+xFr53UvaX6E/AQ0H5bFAJulXa
CFIaQ/9j6lTwr/rvKhQYWPWUfyYYs4I5Xt9yIjQNmNEtbUNFry40I4TbNB+lV/25qvz+Wh7HAqr+
+KlIE1uIUKT701gDSRIllnmoC5zssjjRDlbCSSzphgrhO1jgg+wjdKTFI9rz+edlW2eaDsfGFudQ
UWIh9IWCQos8mntZmFmuo4Net9+MBu3T4CWcCvkuaNMDwpATkjFmvulhDV05PqcXx/HPWJzTEOnO
WFcSy2mnhjq94umbMWjwHku0Jcv6uLzqc9YgGATMqcFhc/LA18UIJbscAsgRfDBStDPXPBoRNiPM
r5Ba/Lps7TQhgfOHMVtpvjxgDliuzUexSUJQywmtIESQtn6XlBKRGkiq3lDu9O1J5EKpOtOF2HUN
i3aSQ8q6Ak5fAY+GJijE/cdXClKWooX4JrThyL5v8q5Bnt5/CBTdnqIW+uY4cToDXezLSz75wPO3
NU247GYC3RNcV623xqS1k+6Yhs0ESG9Ln2sv5NOkCxug1UERciMzBzRH5C+X5RQg+uVBRO1U/TXw
6a1l7KzS3Mg/JNgI6LuXv3STt6pKNxTkN/qmT5fXeJKFzPbpwzB9SbXtBPQVZkGGlCZfNjD28qsl
/pDqG/mtaN7/3AyOw9ydOjNjLcGZpi8DCjU7xRmeNWhMEfV7UJA/Xmv2n1uNBvZzJnxlomoJVEjU
LFSUCTNWtQsUaJWzp2rMts3wnqM8d3lJ57wDzi0TbjtpBicsDgQieUkjmg2TOxgSESxSlML2Oldd
JRU74/2azvZw9hjFBW167CNU/qsYIRXFaa3aVntPsFFAPvSCwi2ZxMCFp59RG43/Yn1zFsxzW5dO
4YCw5DSJp2J1HvgO741dNVBVOfz5R5zTAJNKOZpqy1uCz2aO8YiRJNimv+QS8g/U4S7bOHUKQ4Th
g8LADDPTl20zU4vqivEnxRF5qDyYwXXxI/lQ1og31qwsXk8IBYA1FbFiVFfwQbw09UP3qqxWQORl
eiuzGIMaC1OyM25k8TYpqiLzpQIzCEWB46DxvddukRShDL+O4jhN1GZrlFLn9qzCJPi86C/RqYMc
SYolrLU+j68+aGS7S6p9NRPFmCgHVlXF20iFVhyNcrk7QDAmreRpp8fMYNKdoC8BgCYKL74rsoSg
YgWOGb3VVt8046F89r9d9pDT/IGcSJ+Re1jiiJnzV/+yTsjfMxlVDcVRb5stokOu4AR/tTBVzoTz
yorPzyH9KPFcGFtsod72bdKMleIUZPxuIQTJVk9E2VaazP/jM8y64JkHFy/qp8OlSNrHPkrq3JtN
984cLThxDxooL5AQhvL9NQjMaaDCnPWfnpQCUnnhLtbQZ1qYlYoTa9fW9yZE5fxe+SwGZE3Xug7n
PiKOQYttvjgBDx/vmBLJjabVBI44T+xs5KGupNuuHraAbD6lTPqRd3DdtQnU8ijDbgote9HRDAeT
fqNWGWJpiKhddqI53i+39esvWrznIdtKwTfWxMs42IzJJsj3pc8FDmV9vrFgS1wjajst9OJIwM3R
pyHDnlPA429QWlETCB6nM0OKBnVKO0y8m6HonMCvryV5Z9Xj3kqo1xgrZ/JM1oJlBVbN3wSNSMAc
W86bKTNkoVAcU2/cwfxQsvexSd1OHA6GcqUPN5rhCtmnHNyl+kfejbsoWekBnYYFE8FSOqCMTTM9
vXxCWsiVJaqPkIzyHeZpyIwY7BDWivmnW3psZBEWEinLagsVUKeUnoXvcfgT1B5KugNPxpdcvdfU
ZCUQnXr1scGFVxt5oyOVEuHVXuryFN57nbId9XD/p656bGbhqp1nRZIIxZiDZvVj3VjWNsBNa2O8
Ui2huldgwyri9jmu4sS9bPnMjXJseuE5tPOKyIP0xoluJldzwyvvxnoU4dzM7DXcyllbMx2PCM0x
UKbl/Nsgx5JXeNj6D2FkYIdX4mF0waLt/rhTwDvhq6lF5Bvbqot9PeX2H8CdcVfKiLb3anevTndl
pa45/znHNOaOPzPd80j/4lKUqqIAtyfKRL+OFzZs4q9BUOW7FlF1P/PqvScJjpYEhq0qnAurkm7q
rCzvgTikG3i6Ga1of1Wq5m2lfrqKcrkHfP+znLTAMVvV3ChQn4ca8IcgFoebTp0kRMJ6VKRGukll
UwXoUFl2VIbevpqYRmrBbz+Ulg56q5s0QGPttBV02efPV/F26ou/iddMWBq8GItcu5arIN2pjXoX
CgmlXKt4Hdpi22klY6V9sS1FJOGFOEFJvSw2VT9tJri1EmTFZLSE3EBC50fVHhDXRQWOUBv7o1OG
aOIkYKCs7lfgV/lNW+n9Jp3qwc618icCQ1u/tlyRaYLLLn3uzH7di0WQGBO10aOhkZ02/SxbcSf4
tyNKzJeNnN6s+NeXDV8EhskYM3GgoOb43puawaqjjD+FlDJUpOW3bWmiiNj+fdkkWjsnN9qx0UWY
gMi2L9CiF51eqR+RZr5PB2FnKX4NQwja8APSe1F+Gw5T/qJLYb6ZrMrbDkb5d4Akkp1ZCEU21M97
VftbaVL5AMCfwXhPzuxCFZ992fMcEoZoD9Wi05fGWx+Kse2lxmaMRs8JxhQSABwXFVbIZoJdHZY3
KL81B9Eq2m2mCb3TFeg4jqbV2FoZ7L06rpyOIlfuiVsmtSo79FUfsZgYqWlL2iTWdNWloW6Hql7v
+56uBoKT3/u6SDdMIopXdVR0m1HNfuVV8hiE8c6vuo9J1T20vGKEhdmgTSeJwoHkw410FOkFqZg2
Sj1tJ79hPDoNNJOiZXUXDWVjwyDr3fc0LZF86D96JfF3iSe2b6hp6uhapS1j261QC4IN32z0MFX1
dBuGEvWUIBvfsrq5DZom9u1S1fNNUytbPy/UuzhD+U2fKRLVKn5qrPCuMiyOVV89pHU+kNqU8U4M
GjozsfwsKGFT7D093mXtIHE84sjb1iQmd6OCoHcthYcxG837IJeqjZT2B0AU91mOWnqeoW61sbzG
2Jh+uNWR1WszIbMb5kmmTPbfO60WuTjEfV8m95kqVTukaWFTKD5apGuMhrJpmCU6v1X0brNcew4o
s2xNqUu3TRGiAI2C3M9EETvbKNH1DhjRG9CdFIhr+yiNt3UPFXlFvTUWuwEUSTwg8Oy9QL2LQHCu
uUZb3VSZZTiNZwy7ee+byQ+2ftzcaEVpbcdGuEu1sr63kMBOI3WvGeBZDeEhDgVcAGKbkgt+Y6nR
3hCNEU0J6xapXAOmbuu6yUr5TmPrghx6g0LyryApINHxegCXRKbQYOxuar+bVv4SlqO3tybqwYhQ
bswxvIVe7QWuMMNNfRNRYiVyKCAgEmhm33u/fh9w5U2iDLHtixbmvG6fieACZUnYTePEe6Br7vxQ
OEiw1TkNwwR6IXjSxksa7Q4ON2UbBVOJyGRN6TalV4f6uK0F00M8Bb1jljUIyrq5q8bmI8qndz0B
fx4H/nNoaHbbWNpVXEByGY7JNpaiX0Wndzsd/aQNMssvUhImtjqigSwY3qYR8CMz81E76uOnKIW8
C6D4Jg9DZEdlnUoqVER54LIxI3p46g+9FYcrzxIC1B3zZKd4aoVMZLkfszzbSEN23ZXBrGWtJo9y
ZarvVmXq7xnHeNiMSr6XSvhZpAIpWqVKPbdVueICkHGBwlByU9utmG9HlCb2yjiFLZJBsnzoy2yW
0IzUBzUbXVgf30XEEQ9ThaaiyBjUN3FKx9BpoxY5VT0K+iu56nO76AyfjQ1tGM9dX/DvJzlBZtig
lFlLKERvUNU0vytejUAbpGx4/Le0TBCpUpFrlLV6Q/x4C9XqmanwB82rrCsSNcrtqNH3zeBUY2Du
vHz6ljGlZKTqLK7gXY2NeFX1xnCdhjgcXMtA5jth01XmZ9uEN8SkX7D17ptSrD9QGTftWjFtaaQC
WJom6LDPwmwf2nFEzxOtnDbTv7Ef9LagbXd7IbvWgoQqjYzUaSrL1AwJ+vRlR2cwpq02+GB4+vLv
TsmNa19mODFQdnmt1nQ5g23jV69paZAaFNp3QShdQ1AfS5TpxI7+gdFFzuAJjTPWABWspCluh8CK
XgVN4J0TWOKr3GeeG0ThTSukV5ANS8+p1/7KTXO8sqr6vs8QtM2i+hVh4OJ9StTN0MqIeQ/dNkrG
6C1r+2uhHIrPcizNtzEzqn1QJhTvBi4FuajEvwmYJal+79U2pWrBt6k/R7cSzZpNEXbCPa3rjeoJ
IpqvrXidyzJE5ERJwy+t28GMHKp4cIWj7L0xh3QnFcGTZLbCPm24j6z8czJTu5ThLmja2OmY2Ntk
wzBsOabtVmEW0c3SAObGOg9tOg0Hq6kQQEVR0ETHMG4VGrbNYDiFmnmbEO+pBLTHU6G2R2SKqdC/
IOT3aIy0f8SsYAEspZ7SlwhV9SrqtoS/nSgOt4XPco0o3eZx9SrU02YoOM0cKlQ4E/UT8fQry4BW
r/SJCqnEnI2lAfvmFbgxqoC4No4S0JxMBwyE1JtgKCgNdlfwmD4kWW9nSKNRTQ4at0QrsFM90fXD
enrhsKEwbXA1S1W5L/FfrfK5aIPWhjwBQbCqT7g/sy3FIKTrq2bSUYce/+5UWg9d5kUPauNpd0Ym
D5tCVK/MRHQsQUEResqdhHtrN6lp7oixZueoIziKxFe1AvMBupmt0mloCcJs0IKxjTROpWUMLC6z
GdZVIedJv/utfq8Ixb7QLehk/aCMUIo3d5lZ74ohdKNx7G+zdHw1TJbmpwPj671h0+bRr6v51Evc
+o0k3xq58pcHC21qKinQNgJK2pCmiGHJHo+3k17c5AXzN1JNo64Sy+ZnoInprUDQMJjx3maEensY
ZQ5ENWzVvj/oQfuAwMmGnMQZWzVG8CEKbN9DSHuoGkofEnqZXWOw7vIlqn1nSsRPIVB/doL07DPj
FyS0cZOB6SxEa+ElaZ6kuHnNmN9KCivbQfy2NULdsi2t8+0wCmvH6oUXaRSnTda2TmCK3Y2oR74j
NtGdZQKBrPjrIuoTYzyFjjxmB3NAmFySHnSD6pY1fJOT4UNhEZWp3RCwr0RlQu23aZRviOqirjtJ
yGBzmnq9QcGVCfpt35qonYj+jRUUiQ3p/+Q2UH4jthtrxXawvCjZqEbDSY2pgLfdtm7m9r4pt9dV
zRFP68IprIbja2mfQ4cscI1OuiZ2GyFTbqYm24oiSoiakPxCZlbZqZ0+3oB22Hdai6R1P9xYEwKz
afIqIFGSJ0pBbb/7K0tSdTvlBvrlQU3MlyJN3uVjbD5WUJ54hu47QJG2cgMTMQSbV4aqHEoz2fMY
eY97xJqVsd00Xd1uBMNy4iHT99qo/bJkFEpS8EOZr/ws/WAvKj25njHYQYSOag1Lq5fDbRMWh1r0
x0dJnYbvillW/J0+pNgWksilfflQTglS6hA//9LU4dDK7biDdXpTJOZj1+s7cYDtOkWIhDx8V1jF
HMjKq0yfxOs+DryXchJ/Vm3N+P0wGHeZJL+IsRjabUguLU7hPvRj0iTwTzhHfSWX4W02NBtxLB7J
xG9DXk+23sX3VSkD4ojF17wXnlSPQ9kFP4bW59GQvfPrkAY3XY+utGVJPXlE5BqBxMhE2+wYn0yu
O0G7zivhKcGLh2BigFlXthL6jHYuyUgHTiXnPXgQEOi+roogd73Mvw5msKXBDkZKigy30Iv2ADu8
H1f3RTI4dZdvxT43t4LGrJua3CCJ9KgFyjUdYhTWFaC1JsNFkNKorh717sxlr9C8tXNftAUAZtRg
gA4Nnc6R0d7gkLvpCsJXRf7m+6Ottt6VrwqJnQforQ+Neh0O4U9v+jW1vrWZdMGxsj60jUKmp5js
gfb8NLRhj+gzYZg3s4jvMp5SPowqeyTJcAhRrI3N6FvNP9StH+yaVN8WkJ2uvCdPGwnHr6658vWl
Fk2iNvRC5MmOhBxYH7byZmwYQTTJx+8iQdyPvbfyuDxT/j42uahe+FqTDb5Ryk7t9I6yDR3Blu44
hPAJ0lR4uvyuPPNeRjARBnqKtjpKbgtjpdQK8egbPCKC3RjGt1O263RrpUJyzgjk7tB8zKN6mrZ4
uvapFCsTvO9OOyjckaMukb2IdpIUK0PHZ+qQkM3+Y2j+IV92y1DjppUlSXWisbHNatyYyrQzsk+r
XuMZWrO08Atu4NZoFVV1Gqq9EJNvO4k3UA2y3vjz8uBMoDvPFEAVAPPf8Zr6vMglI9FVZ4jrnRzy
0Oh0W52ciZnDHgYYhTg3iNXKnN8Zvye+sGMoxzGetqwp1ymFwapjfWrNZYmoty3qyfdhKn80WWWC
f2yHFb9fs7j4onLfFm3TKapTC+o1svMbTQ8d0ZddXf5EhGHlXJ8p18OjC4frPJ7DQMyyaEcmZJSt
0qtOQo2Q1wQ0kts+rjft5D03erzX09uMx3bk6yv7eUqThmToV8uLDY3TjPEJUm6H5o2jivWWRJwX
WhAV74rQbGBC/FuRSC76XnRlIRncqZPCYFME0U09wUinBfGs+l5Gh7jq5D8dFFr8uEVpywvF0LIa
UXJSRGfFYe+XxlVgbkHSr3yGtRra4qgqUh1owxzwx1K50dXigZrZVR900x5p9UMwqAgxU0m6HO1+
h7PjthDffkapEPG4PZZIpiYUJlgTw8mJx+Kmp5Aj6+VOu7HG4tZQf+UfZW5BD6syN18K8VWw781p
kzIb0d2FaGGs/JgTRDhqcsB7AY0xmUX9bvGtR1mYvFiuZdiwHTm308jfog1F5at6Kfor9kAAsbNi
cw61xx/g2OYiFJei3DLfwgdoEtkp0+ElIEfc1Pq4q7LM3Dee+W0c29ehUSia80BDL4cub5jtZe5/
JM3X2CxP4+jx71m4QT1UqipAVuekc5OyzF66R19a2fXTyIINSQTZTIOOy25Rn/eyoCh1IedCNfSX
JnoajfpNklun1ifYz9dE585a02h0aJZmWsqy7Vr6TSNGFtYUEfm+rCa/nFxxqlARuAraP5+KoqEy
C7ShUglb9HKUx8p9Rm/Unq7K4Gp/lcawkW8UGp2X3ebcLjHxgrIGPHQ85+c1f7lX+6LteJfSooqs
jfhqhjvpNShXbJwGBG7uLzbmf/9iY/Lakg5XzAQPie5rLxwK+FRugg9Neru8mNNCOob4XPP8mop8
5GIxWkZ7KLS80aHy80TZ9bEOyu9C1L7nZWkn8nSnQwuxmagDuJcNn/MMchPIOxB5ROB+/mFfVpgI
2WTVJns1CcLPDMnX2PQoAmT5YejbjWqtdWXns7M868oszmthc54dObanVSFEoxVftIyaF7EP9ko3
XqdrnYlzVgwdOA5aOtxYy5EQJtvLsBFHxRGqvVrJN3HxrPvmSgZ5JimGFgQ2Oia7kHzlWB2vJfLV
PGlKetztuJmhRgBeD8YLIpKuuvfddMVFzvj7kbWFL/pSNISWgTXNZ5LcgJv1xx8TLsCUNaOZfl8A
zOItNkeqTEFRUkww+lA+0TLvfvRrSjK/v/3CAxiUnBnGRHUmt1p8NcFvvI4fQLpdwJ4iJWA1eKEV
U0GHJKOYm5QfiabtrZLe1TCY+TbU8xcxodKwUcIkdytKzBIvYFvkeamGqIgIwXWXdvGh0eLepjkT
r+Qfvyl5Fj8Zunu2GaQ22KvlIF/MC1SdBIlhhqjPrn0//CZyGeJiD40/ZTYA17fcQ/9LsihthNXP
XpacLu/EgxcX0GehsiTK4yEC4LuXkdj2FJ6PZiBsaw1yqpWQdcZNDPDrZI+z46PNcOyUiReUyOMx
qFTErvU9+GaW+zxYsTH/jcX3OLKxcMVCV1KjHLFBkBqrjbGveZD3H7RuLwenM4kByHXmJ5m6kphB
XSQGngqab5AGxld46ApZ+mRQPL5s4kykODKxcPmkUXPDYkMcX4HEJG/gyarbvZ+nxfayoTP7woN2
nlDWgIWdCLC2U9/EY0VIyoNgAzPuttCnG8kP7bBZ48Q+sz281hGaQPYa5jtRPnYBXQ+p8am4a6xG
Nv8Zr03TocNBa4POZp7uL6/szN11ZG6RMupj6PEYk5nQTDpbLn0XmO27VF4jgGVXsf4U9D/Muvq8
bHRtjQvXUJqG516BazBN7KaAhNLEf/Bj9UpT34IxX6OqO7d75Bgg2gxmKk+C1qhPpiCXsycm3k5K
eAB2o6Ol4V6j53h5Zec80mLUVdE18kOwmMe7l+UGFDSlrsDMjNTVEGZ3Vq/oh6lXflw2NJ/SxSnm
yhc5XByx01HoVBgspZQZDpN07U2TaaFN8m2SffYQ08Wpb3v1GvrhZNOUuYkJRoCZFLAnSxacVvs/
6r6juXIczfavVNSeNbQg+GK6FzTXW135DUOWFgAJ0P/6d5hdNZ0p5aSmezHxXm0qFVe6IEEQ+Mwx
GbpFNsCGaCv42guKwZMH59Ar+6tM+tMcYiBiwRYbUjsmRNo/RDVdrgmYOmODGus4FMiiU9sJenTy
fj2DXwzz0QOWJT0CAxDYI1olERp3vgTLK27e/o1R0J6bAd5zperD+6VVKM7mErDBZOgutmSBmebX
ZfGVrs+n13ieszlkAnfjJ8UHiNeU3HbxcLQ0D7pLqYKkenTr5/Haa0LnK7jKZ+jVt+EQuoNY8JOs
txjRXrMlhpPQfhwqnJOQPnfFqlBQcpVOG7h9v9TEa4nqEuxsv5IP+Ry8fRj/wxlWNvCV6SrMatyS
dZxCwUhaR52gtdysCzQ1Gprf5q0Lf0QoVbhlOCj6+m88V3iP/zUDHxZpncp4iAvMAEFZQxvHo9E+
8XLc/3qUz4x43Ch0MKA7BcwIkJDzIv4uwi+sMSdmA8gthcjnTZc0Bh7sJPdm3NKVRE6Sz7GIXLda
FhYleeryMnl3jDrS3LQ468wsyL/x2nx/RfNm+90V1a2kuYXpjmrHexX9OUvNp6a4/fV9/2yv+X6Q
+fPvBhEGRbeeYZCxMm+kyZdx7h6aAe1eoIFSdL6a6NcDfjoiPszzhwVFmOs2NMGCqqh9a6cbpbl7
yAZCO+gr5vfP1u780kDuCHkbbvLDyrGZPWilwr5jXWYwulpqEV+x3QiZpyz8Kin4b0abXShsZPP6
x0Rbg+qA6tH6i/TlLCWeL+Id9/vQCaogC786aH/y2GCNhKiFoIaAxPTDagXbg0o4gyKngqhu+YCs
dNP04Xgn3fqLVfiT54WamwnPJ2pa4HB9mMTGA9NYFRgJoIsKVncmTGverOar1+9nN4SaC3IHnObe
J3aCXRnGJHWOuM/O6Cr2IFqu+mIVo1Gzj226LSuVbwoCJrciVXYlaJ1FfSONLdOmsJeNuoLt35mi
iyZAB3f9Xgr9i0DgZzPhAoyPjQgQQiRmP74qVU88ZdRASvO+jGRVbBSjVzl4mHlvvvyLLwkSEuR8
OJwByIbM43wp372VKDiOblfbY+QJXzgeEETBeM2L9ot38VNo820YVFXhoIP608fqmsO8NmamMUZN
BpQBGq/ntHaO3aFgezl+pSrxeYf9MNqHeBv9Y8dskeEBBF7t6ubRaEEEBBS1vrSd8r1JAfNbnQd9
LdG1Nrdu/NWG+hltT0GpQLgDAswcNH6suMH/uFYaVbiCXl+rK9r10QAUiz2S9fhEtTVNi22GVmWv
XDTqBz/Tp8CWzReUi08RxHwVeJ9QQgaPD6fOjw+3F4DpdNAEBhYtW3BuBcXWGNU6NboVSOn9Kve+
eoe/NZp+iGF/HPIjc6tjrLN7fRqjmUIQb8BU9AmszCeXrlhiB/IVd+5riNkbFYqbya1XhU2jLFdR
mlG/3liNHeiFubZNGUH6Ctp5v17vHxcitpW5YwUL6bnW633cztA2AmrJEBCNReG1ggGTcYs1uyAU
ZkjAkHzp0/txt5nHA90Q9VBUWF389+MjGNtRqxOr0CMTQOeR3PV2h97VkelX6O58kah8OhjmwbCj
zVE2RLw/2dloKe29pOb63C6J6vi90OJ1gi6Rxwy/MC3QVO1DCai5mTxW9nBXGnT969n92d1+fwEf
dhPBUpVRG7PLhiqUFrLdNh9g7mN2odawPhh60/zi1PjUo0PLE9YJ0HZBeQx2ouTDDFuOV8MaDI0Q
R/R3DVeLKiHwjvSUGaR1vAPHeuXkwJcKE28+/+I0+UZj/n69z6M7Jth9DqgtyAmsH5+v1tK4BIEV
xbMmf8QOW/t93JiQ2RMBN7v6ZHag28FjbvLNWmyFwNnhD8RYC1PsK1tcSlF5Gty2PVR6q9Z5sasE
tbcEMsq2I+4BOWQIBlHAEqzzaWZ7cO8COq+cgEjV4dFKCjpGoFEDdNZB894ETwo659QXIg81wFOJ
tIFfkfAC8W2EWosqK+im5oxFSnTXAqhPw9dz6wq+Zwk81CHSDywhtfJAgZi1yHMg51oysH/xNPg2
aXQmQM1B8KfzjQ2dQG6VGxF0qiESbaSHirGTGk1AkkxaVEENjO0AEOnq18vz47k6j4ssFKwPFzUs
VFZ/fFgugF2M1bB26u12LeBU0k3l3VC9TaZ2+vVIc1T0cVmgEzITMS0d+fWHnddqqpTbWWOg6JeH
OW/ADpoCsIK/qGF9OmdwR1DvQlSGpG1OEj8sfuYZLRCARI/qZtzGrAm7kzL53hntu8RognxrOHLT
ToBkUm8ha7LkBwiL/fpeDevTpoqrcIE7mEsIOGmc+fPvgoi2m+Ihkxlewcnz3vKE3sskeU1hFjV0
dAAqM3NZGpSEN8sBwMnCyXcxgdW2kS55l+FyO4Dd6mpR1ZIvG9uYyXgyKBMgvRzlAdTQAkKV0iZg
QOb6aoZYmgBMNXUwtXW30IfkklSAvbmSRyyFSxBXB0nBlzTMLoBw46pFQ8XvlVH5woqvS07f0E0H
+cxYDsZLJjmghMK+atBcpyQ/W51dLToPnIHWk8DLlUsJ1HZcOPcWKAKNmz5PKSSleyA0n5uhq0PT
SV/7EnY+ybio9DEYvH7wZVuAXzGk6IjC2QANv4Un9S3VphxlczZdUNI84ehfOsCA+nDZWQLn7r0m
CCl8aUloMqqshDFvmkdNj1IQHcsbRdv8qa/KJAAurVoBjc3XOtJHDgu1EKhCK0iSEkIijuY9YrvM
DvDDgGKIl4UZA9WImG6+kalXrxrM6oEVcbdue34dG0mNdlMx3Yw04UvYbxEfdl+neqDGxuVK3Fq8
ha4nouoAMKDuXGjVjalUSAzsNxrhB0jos0XhFG+1cF+NMekCpESLvORhXnlLXSp7V8QGqgcg5lmt
ciJRO9VaY3a8YEMa2kW+akq2ZpX0NZRDIqdG+K3Tqx7mryevBQnBT2S6wEN+IFmXrVgJ9OOvV/Gn
owtrGP11JOTokQLr9CHmTqUyGG0mHf1f/tKxxXAnOvrU3Sb8/OuBfrIJfXtN5jQH7fyPVtsKz3Wo
MrgZtJZLQybHPaSIizBvy8Bk3hedkp/cFQbDbofKMzqZH+WjWt1hupV2eiSnYtldDHrd1GIpz1r2
RR7xky0AlE4LwwCoYH1SE0R7PkuAn9ajQomlvnfS9M4Zyc7Ud8mljN3nb3P4Hy/D/0nexOkfO6n6
+3/i5xdRjfjbtPnw49+P1Ru/NPLtrdk/Vf85/+l//erff/wRf/nnN4dPzdMPP8zAzmY8gzk3Xr0p
kLi/jYlrmH/zf/rhb2/fvuV6rN7+9vuLaHkzf1uSCf77nx+tX//2O5om3y2U+fv//PDwxPB3t09N
9vLEf0N7Yfz0Z29Pqvnb74b5hz37ugIHQudmLcHS6t/++sSeexioQBBwfLEMuJBN+rffbeMP4MIQ
HyEgxHlrzZbhSrT/9ZFuwhxqhvRZQJj8/tfd//AE/vlEfuMtO4kM4qb44g9AFeQZHqATzlytBM0Y
vY4fD4Gm0sykHyzD9/QUm985s89x8xRD9w0QZsVXo750h4tOIK2zOoLddeVlRxPqunFqho6FpIBV
ENsloD6iFyeveX1rVbfOeJP2N/p0SOsTFJrDHDEs9/NhSeDzRM9EvFD3kAw7N75yjMu/vsiuBRhr
7Mfl9OOy/Ps+e5FCiffm42/9sCT/H1mDszzYf/z1lD+twb3gzRt/A9XyhxU4/9E/VqCp/wGsgO7p
UBNCSWgWl/hzAVIsTejS6MD8GhATxVL/awFafzg2ovIZUUXwjxkk+M8FiKxobtYb8BqysUD/lQVo
uCZG+T7qQpXKAo4B5srQvZjF8j5EXXHT9SXIeEXQFvlFU2JXDcVW511Y6XfdADVZl+wNzV2RmNxy
u11RWGF6UAnU2CIzgZbvSLWvrUz5xNSPFdY7+LK6mIlnQaHzG70CDIzMtje5WCWo0fpFe0PRjI6y
Lud+qWV3NO1QKANALxH5TdOObtA3KYzQRn6YtJr40Fy9tAYIGB5AtQHydshxa/0W3c2burTWjNS+
AKfDT1l+37CKBm0HJL9TnAgfzp1ib54Hjl4fA2rZ696umETss0ws0ZJ/KpOy8NEy8CllG3do08Dx
kE1kVDxwpAsZyGAlgg9T1TYisnhDEwb1+4I+xHH7ZEu1LTp5Tzp+UeUqz9hDko7XwgS8bui7elvG
QJ5RlncPaQLE2ViDwFV32S4nkDxSIC5vy4zdJQ2Pb/U67oIB5MWjkQ5Qa2eN2oPwB05jxS9oM8RR
pa7B1XyE5eJN7el+U8iHxEtI0Gp6C4oGJpPY4NXV1/aYaX6L8xq5W5f4KjfO9mjejENl+EMT536n
VH4skz7UPWsdt9g7JiNOo5QNiB21DgkotMKBqqJQO/CqRevFV+B/wrHXurXIswsacOjapRUiHgkG
AZMt5MjogqWKhkZ2peG3jI6CHeSoBeK51s8m3QUPUIy+hIj7AKIQG7H3TO5T1hSh7qh9Sgc4LdvF
glMv9j02DAuY8YTxSEjYxOVLOt2RjOlBUp+yAnhB2htobhTDq9XHW9VMBTjRzlIRiC6ZWWbjDg1v
bYljjtZAWNpvwD0wNI/juwFsU54OsOiCi7iZAl5vTfce4QDRN2UwlncMuTe+VKxFUiTr1EYTofA2
tBB8NZkE6FBwk/WyWbSu9+QCyjqiWcaT+HYAMRNI3ua1Mqyj1yhg2vUhsL34tSNMwg0xAdC3aG5q
FHaGTHR+V1ZJWFv8flIo2qbDtSjAiAJCvBjqO4m9n+pslY7T3hviJ6u0DmM93QDOuYeoAUo+uYCn
ma2vcrvdgq9aBMgE10AzbCsbqrNTcrTKbgxiYrx0s1uYwR804oKNCUGQqOr7RaKSPXxDtlVd3lMz
c3wm2JNN9rXXlVDmtVGSV67t6xpYULiYrpwuwMnC7Bb+FSPSZZ9z8ERG8qin5kkWmM3MrqxVU9Hn
Hus/Alz8LoffJLIAMGIg+lUs+jF+HQwP7iFD5hcZGrNcDG9o/QduejPVFOK84Ih4qbtNRbsFB8KQ
09lss4WHd2dg5p0FELpfxA9otr3DJATc/Rr5SlouO9Xf5G69FnocOjlskbOiNkJOyMkgcFSaTCxs
VZDXYnxRNtgiWaMuGusOdOwuxYjbMKcno8NUjcPFbgDFRDCwscu4CLI7TF7DjKCppR4ICPMbg/vs
6XlUcv6E1GpawCznSaVJGXpVZwS9lIHZu9dVGgcw/QJKwsMaT5mxcUqBu1PHbnDviNgCqrxn7c4z
auBqtI2jDwvaJYvG5RvXiSNX1L7Ri9VAvCX1koNdHMRYLyurX5VAOIMXt7AnGVI3X44ICDTAu51O
hXh8yAbUzLnzAevB6GFijqu+OpkEtsB5cpMBJgce4U6hSmJrcWBqw7qL+boDQta8jemcXTQ7vNar
1NI3w+SE818awHNTBw5HnRMi+QLdKl/2U7YlxjkHeMjusqDRjkZxQ6wHG0oJBYdfQqtCjG9zgozm
ftD5Zkz1U51pS+4szVZI3+mzQ5vYIfT8Qp55GzgarzrdPOrd2qYD2gvjpudiC3FeOIrylV1hf+P2
AtyRaJ4T4Nr9JCWha4JRNDSHtldB3MaBnDna+Drg7yNogFe+0fDNZGXYJexjq+S21ZxdCavLmk8+
qq97r3uP821NcvB2ThX0guwxucJrHuZOvwJ9E5R+EQE6ty7t0RfYzEA1TB2ONaCvZA4BzAIHSJUs
ICv6bbZiOqzBd1rO/4d39FMr+oOWRI2672r4ig2TrycJSE52wGgfaTxbDiS+gAK5BAFwSfO7nue7
ou4X87zmCh83YzDP8+ihJt46IXh7IbVVAP5ToKcyMtOjGGYZFXdViepIGpjLwlh0W+sNiNrVSyrA
+XULccrd5JByYwutnaVEs9rQXqdh2ZN4Xzu98Eet3CfFvV5Oq1TKfY2dyMQBSR3Q/4Vob4RV3lt9
fwN31Mf5Z1kIOF+OJ023jjGx7iqhXfBUAkdaoWzYvhnYyR6KU6EnV41iJ1nWW4i74YTcCUoOSZte
T+ANK4+v9Gq8cbl3qEwLNM4Em0x5kp2+YYQFacpPA7ilSLWvC2yiIKuGomkQ18YPZobfm7obzTVP
UILfJS4F6lrspyTHLpOzdev4KLPc6Ua8N4dnSbDEGjQBM/XYjOUziP/hYA4hSr7nYdGZ+T3n2rnK
QC7trlpibDXIqY0W8Kz4Dq2LL1YNvnGhHZyXbATLsVVLYxgDaFNtcmT3FYeqCGgyrX3mnoxymwet
sgO7GNdepa/qqUe87u1I2e9HtrFpvjRVe9VZYFQLvNLo9IIktkT9b8mr7IxCwAbS1FdTYmMTTW69
hEek6SMvQf/S0CEIKbZM9tEIBFaXLgQevT7xN/2BVsVVmdMDr9w1qccn2+5BawPUvnnSivQOUvAP
UgHWBymKE9PvQfhtimZba3zvolqTOKHYJ9W4wVF9xdzhDgaJ5/mdIQbqF8J+i7HsWCK2qW6camtY
TXLawnk8Qye3QcBBjD1adM9lPbz3KN/F+bSrqukWxN27AkJNzG4fweQ+Dcz3Em3XW3yfiQKNSwc4
hkztPNH4BhZ32o9LF9pOErgUu9ZC2alDPun3ot9m3pPZLJvpm2dekaiAgKTJUJ+s+6jGpDSjdjVW
417q08au6RLU3AShzRAkTGxrl+9bF8vazZLjYLe3blGg0tYN70UZP9blM4VhnQRb0dgOUGvQE/gB
2u1Fafk50af7aorXIL/qPgKYteaWK+B/ZTkGrbSe7SFZFrl5DcEq3BPeubjzEBnnPcDq0H6w2yvA
BBAgQ0d9SLQpSGwLLSxEAxZLAZ9wi+e6uukhAmMIviGkP2Ibn0jro5weJa4ZZXFxn6TeKlHVEdX9
SFUKwiGAHj1ZqNSFqdneGDK7ytriNEqyyl0Q71PMXuqtITa8nQprW3jyoBn0ME7FqRdkrTUXHGM7
loGxUNMDRY9j1HyunAsOwJtSaTeCdDfo1Z8r3mB3eVepdukNIxxLbSVTd+fl7g02kEuZINp2hzWp
koCY8SWf6CX1xjuT5qfWhJtXOq1jEyFbzk6AZd9AUQek2+RQ9hAs44rLqKpekKzAsrw2n/oMIaTT
QP95qkuEHMXSUNdmDJwHjMdBjc1FIJN0V5IJn4EHa48UPGF3x/Jir9ozeKyFSF/TseaRGF0SWKSi
YV7YCxHjGFa1s2gG0x/yYdw2Vrw2lLuXPRSvcJFOSfaxLlc8cc56jN8SgpRBHU+LiVZXgwP225Ca
tY83cPBTIxhzCKsg5taxBCAI42XTCtVRczN6iHW0IdsQFw4YiRuUYw1EUOpCsFi1WagBqex74E7n
Wr1DKyIPPCI1H/u5u5Bj7EMnaIfAut9xsGT9uBqm0KosI9SxlCQvgq7iuzh2dobIulD0nR1MzrFK
6ofWSa4UGy3oHTSxb8qbYUzhX42Gp58l0G5KvBiIynJlO/2NggcLq/CKwIT6wAVE7vMJjT2wY1ci
L/yKyQiZ/BjqWix3DWrOqZUdhgl1B2qXbAE5lC03XMilsAratDiQGw25TZqB3j4Z3VNM6kVmIUbX
CeKcBsJHBprmTUpbSG+RSJh6pHP1ohxnaXX2coKv96Ep8LKmXfsgJ2L7kymnpYfHnOt0XFEBd/ZJ
r5881I7D3Cv3Q0uprztByoCCGGb/6pqDyeyKxeB2cEhAsTtA7Tspn00rM6NphDFwh0IwVl9n1rd5
bL0bXfqmx3oeukRDLwV0qQHHcsoc9zS5he4LDW4LmmeyXdEkfJdLiW4IxS6VT9MUCkjRBU3znkG9
O5BpPR17oDJ83Mng951rLKtqSBeumwg83x583l6t84EMKznAahZJSbbqa4iAoNMvEJ+j1Utj5LkM
cjiwfW4Da1ZmkENlHmE6sKqkwyI3ZohnXPijTbwK7VkcKx/ybAun2euyI3B4x72GUkCmu+76XWZc
Eajl3AiVI34mA5p7sEeBnpYBKjobYT2lWW3o1hlgRXHboWMA50Xs2ugdeM8arPKg+UreYtVuS6rU
hirCUHmCYoeX5RWyTqxFjfcwEEI44JcudAFysMVBV49Bb0vhyZlkA1jQkFjpizUeQrzQe9VHIH6h
hl+UuyqLwccVxSugiAX0O8AuNSYA2EbAvtuCriFXMfmOcfaYPoQOzQqw+z3kSwYSvSK5mUDcjizI
i7CeWagPeEgeTTQIaRPjbdRBeiFJA7ETzzrlaQqNFS1bNY6t1rFcF+aErAobEPOOxZAwbLgdoGSE
q6XtLjmjs3RCDiZ0z5/aTmzcqeh9MFF6PPuShXVX7RFXvnuA3MHLwu9o1t2Bm31LKuut6/L0yU7D
ksbeOo3lEDRDq455jAS1NnDau4Nwdn2RjcvSy96wp45HPA2O1Mdb1O2atDndyJG4GynVn/+qKG3X
hgGBCkUzPH5o2Dcx7y4j1E2atjcDnot418G63vdyDaSUkZ8sK7WwSOA0a811lThJu1uHywU0Dkws
ksSAXXbRXfLyRBg111jH6MZY4rkqmXNxvYOjx0HtQS0C5nUvmqDiNlEQfDDlMcXa3HSDjQ1t1J2r
TMBAgrJEPxYeeg01kLl+5Tn5FSpa04rCUCobLblTKRqtY6u/JBOo5XPHtREmg0YVl1CWyr0tjLaa
oAAjHpI71p4YRX+FjGszQr1jDQDztPB4fT94NlvlCRxKs7YCtOhtciftjK+2kPyYcgWU3NxXRmZD
rBpIOX6F8npvVmRZuukL90rvAQ3CW6iZDG+1OaF5O90SK19DcCcgJEWf0ytTZCjAY9QFlBHMbZZ6
0KYBzFcJ9UhwOIhMQ5S+rPXyMa3YG2IdXy/Yo4J8Q2VnG7zeC6GmpTCh6FN4xrm37WUj9cpX5b7o
uv2YSvS1pLNyuRa5lat8KIoQlvie8q6VNsKbgIGC41aIDxwKl/le1b4pnBV0u/YFnDScZpMgY/BJ
PPKlU2kvsattMoIyca7ejKkkgW4LjN2WYcXaftZCRcNNQvXB72IFk+gpQzCLkLONOjbuHA9vzYQt
JWhTuugnb0Ue6x4oD5G9a554pIN1N2t3TWFddq9emb3KSt7j4Ihs7kBy3l1D1gg2rqtujB9hsJn7
BopJBmgWQIYm+FYzuY6n4ajFfJdO5S7JoYYHBMK1hvJCMDQ6tFdGHdJj454N7BmApKXpTFEmvHlX
WZKFle1RjIpigN10R7+r1bLU8ndJrQMwv4HVGxuNt6+tne/1nK9dbdb6ipMr7CYrLS8fkxy2bbGC
BlOCmogn0/e+tJSPQ/WcufH1/H8rNv22Sa7K8myL7BkCxYjceLOXMcicTW3oEDmhWVBk5BC75U45
CtHScnJ8C2KDDLknOmYQKXuuKvyWyyXQCJACkze9zndN616jEHPxNHfRG7C9bbw9dY6sx1vj5Q7c
kGTyHlNkzXn+Inp7ieZv7dvThIo+FIl5htUjysdSNCuTqcBIHRRTwceP0OZ7NidnnSkkwklcPCZD
HwpqHowJVyG4i1YoWHkQI1wzXajQ02/KGoWdCYwKNWFOOCurQHJYh+o093WzgspOlqZhp0wfKopF
ZE0SspJ1vZSuG8Q69HiQplym1lt3enZJM/dmRDcVwiAIavAw+oz4fV4+WyWk73CnEG6DGpm8gPV0
30NYWUs8dDzJA8PDDwqubVrXRsaOQqdJrwepbTpMFViL2IkFWbgCpT3RPRupBoqUvcqN7tzxxWRi
zXnmitRaRHpUpBRjO5QIXjzYniN9TJ/73olKc3x38Rtdj7nhDny2VboWBly78G8KNAijeeAexyFZ
1OOGS3LWKcPGAzW0tOGQ93Kclc04Mjn6FFLV7yconWTAQTUVIsU2v+ohHeVApwMy+nveWufYIQcw
+TdFS0OZ2ECpQQRtwLVCWQvCFi4I0MW5oNbKgHWMx64tvM8UZOjWhrY0LpTb8aazMHLP+akBo8GP
Ue/wq6pbaWVynTvYLft9TV1I1zFnnaMxitMkXaVcdhCBgl8KI2sFdxOUtWsk626oF3dNwy6xXaLc
PRwnWd8nOlYZ19hFCOtcwCsHg8y1fupd2gSTA13NEnJB7rXMkZwMpTsX38lqBHManHp/GHB91UDW
BUEOJqqNRodnN0P80AAbU1X4m6yCnFlnvyTEXVQTpt3hfg09L2DJdpbR+00sa0gVYa5IHWpZAdsO
pFJjaqIqNDgHWTX3oyreidYlkWXx20Evj6inLfPYp+amN4p3023DXuv2NSZepeU7dKUt3yJeqMf5
upG4ZKi77VLNWdW6tEPDe7NaaL5BRu0E+aRn9cyEjs6GhoTR26Ra9pwM9JBZZWQ30y30W2EfB8Ey
80HPYbGFw6HxtE2ieZu65Y9ZYp4tqkUJKnW1g3U6kuJZKeyuaBzvt2BTAFycWZsyl0EFjdKczw/U
Ga9Qbgg0yMB0HTm0Mb9I0wZLVly8hK7btl2UNA35hD1NF0+0T3yJNT1MaLPkDXyx9TZb6m3x/C6g
wddA5jq2tc1YmGeGxVzqGod/I+Y+UeYZ2OTBh4J67k/tg0tv6zuDe2smkHL0rBchwpUSPYTstQSc
onPA0aHOuoyTrRyr+3zqb23pHoYSMKsYefpAwX/OLXGykEmSrL91UVCoM8+fJ6NBIRRQblxrin5A
LivEcjB6aKbLpPjFbq1VJlwcInjFeRwJob10DVYvPDt3Vt0H7dBBACvbNznbQN8MMgxZ9owqLwOL
0XctuIimLwRsW4iAYDO2enIds34bG2rdWTjSSJz6FFwj37FwrjlGt9Oux9E+iF5cupQsgCmNyows
nxKZB2lpr2AXf0uL6VYI6HPFZD0vWWEmz+MEZVUPx+XgdAGFOk9Vu4cKpCXoWF5n0l7Ox3cWN3s7
c1Y9N8/Y4xEPUOyYWrcGWDd0EnEyGAq3Or4qS/hphPAczMb3pIdrDngi2AiS8Q7hMN5JyC71rbof
ausVsEq002qs3hpgJO5ewd3x1MFrFMVJWqIr5Cx406KFFsYDVgCvnRXk6FTg0HmjtrMsKlBH9CEz
W6GShQTLgEQXP2rQWAthfbOTObmGclY/S3C4CJ5S6BKUPEgmKEPZg2IrlRdLR8Tq1HUQW1Kwkqqq
PtAmrodtYYXKQ1Wnw7sZ5WWfhr0Jhiuisrf/3dbxD2CG5ZuYIQLq/4P+MsDOM4L8v+8wr1X59pt4
/23/9AM24s+/+0eTWbP/mI1V0DE2AWO1Z774X21mfESBikGb2bPAWAPe859IB8f+A5YHwDkDf2LD
9fg7pAM+AkANlhWgrH7DQBj/SqN57iL/E9sHQDVKlgAPUghMoXFtf8R2F44HFUUwhXxzGS/bJVtO
y3oNs/UvoDsfUOx/joMaEW7T1h10yH8EVJC60GqeIWOVizZyFiWcM82TE7XhFJmrJJy+gCx+kJz5
Np7hgt4IESG4lmPafxwPhG4INZZ6DM3PhQENykjz99UlXneo27EoPVgbEHKXfPkVw8T4ESz5aeAZ
bvA9fFApJJf6PDDgZjFqBoWu4z29LcSbjVjAPZeSLK0CiSuqgM1iqvtweqIob3y3EE//eIDfA1iw
Un96IQDEQJLJgn3FRzRlzPVU0AIX0pnvXfta5HeQaTYbBpMmARnek/Du7PhtoonfaysvAYMEBrH3
I7pQSXOlAEtDzwZVTgMdjglFaxQ7G+O9A8vB3hsc8Wrp60SHmvaqH49tfhjUg0VeYwY5YkAN2hYF
0ye7AlLhYha3enPTDkAWniCrAhWpiCZvqr4oA7QFyJKuSudKyMeKzcWAPdG35sBum6QI5dTvoTp9
XaEWxxSSPmrvvbaMcgOpFV+PzjZFHuMi3Yf4tosDFomxb3doA5WQGLAeGrQjSimO/5e681iOHMu2
7BehDVpMHYDDtaTTSU5gwRDQWuPr30Jmvq5OVr4K6571oCotqNwduLjinL3XTvMYeiaZGm3Abvpg
mAl17Nn1jWgzm/PG0G51eqt91Ra082yd9bhw+5qiCB3JstlNpoNLytYUDgrHCERubW1a9XtOiVZ6
Bfc5jW4unP0WGpvpUMNpy9ET0rMJiLxBviF1T1QQtmiWRCiRd4jLqafiduJtyxZ9H1s2T9KwNTQ2
1eIjp7OmupgLAE/qt6p4LbvdlB4zqJ5lbLhS2K/npl/5oJH1ZaeZeGkXOvTmob+vyG1eqXhSTX4Y
gN3SJpZL+NP1tpq2SfnDalGJkPhxLBY8OfB19acYT6uMA+GsHQp5tPPhNVZbWyKnJnOV5NqP+7bj
PI7/1LHyo6p+FHVnp2Pu1ldFDT4N5Rv1kgFYaZNsq8HniL8dak6tE1mdO786ZcG9BpTL1Uw76D5H
OJPGnK9HtpPzfBlQkZjJveDILaIqYMffR04fW6fKuKrSyUJC3aQ7uiBNQjeoPkZQQ7RgW2bqvp/W
Q8HBE6lKGzrSjMhAcdm5p62X5ceReK6BghFM9EnqqPZfM2U3l5otU1pLs6VcQHc7uomCupM0aEdz
tba6Cn2C+XOJRtHZ3UbjJfC/URKgqYdLWqW3emwiWjZHeG5U1R1N7h/QJzX4pEa3i7tLWuybHAYj
pWuz9MpOcCaMzuNJhxoscGxUrm0g72oVJEUyOlUlvGVZx4rNZq5OH8Js3fM+u9FEbwN6fyItKat6
RxWzR8k6gJHvXHkxhasiFOA851h3SxLJnUGqZBrH8+BzMA+5jGB/OrSp4TbhUavZ72r72XLTAlxi
RQN1bURerLNP40pTH83ew3ytyTKN23ttHIKcpkpwzcz1CKnAVBoXjb2g/AjNg2z0xzw/t9V7KqGi
GGL6US9G/FpLgj2rh5Qpo2dMIZoYI0eCMTbNAHn91DVJLx6Vi26WB1xndaR5mdG4rbBHBc0OnHp6
5sRKvE5KLzY+ZbFwjS7nIGsyeb4zDdAT6FHIsZtvja3GL0yj6liFuCLDe5Wn+crknwr7YKokkIdI
YmOOp/LpIFKye1Oi6RfuY6mw41BeGX576HjApUkDKHuOhHujKXY2u9Z8S3JXaJ6c/tXkVUEUbTRv
JgcGa+xOFtC7CKB/kw/IvKu1KjyTMnzTwJjp1rMxSidKtV3b33FwfOeUzHwQ3tICeHq0Ka1vUVKv
GrQ7jPms/9Dgd9Mw7qTYS6pDXj1T1abH54och3umOUpqibeUOK1pWKH1QvDORCy1rsTRpxBfimAd
TflKMV9kba8VM/BSpgKCaJAf9VGx7pp2hfFAnAJEPP0dED6rEuW2vc/5f8SZNDmFGGwt4cqJzq9v
fQcJ3H/1Z+pkFLZVC5eNlawyEXyrmNmadCkynnprC1/EK9rvRf5j1r93gIHDdiuPrkWlsH82qdda
D33YFO3B5GOow4coBk4mPoru06w/B7QN7U0PNjp122AweC2n1DoPzYOfHUfpNUu3WnNq5PegmmGE
BitKxpit9vHceVLdrEmYWE09MGDpl1SDEBoXsc43ubvI0XYWnDj4qZt3vTrFrQMaOIbIGSwzWghK
HtHcr1I5NMLGTJ8pByrrW1XfQ2Rtkg3Z3QXTn1IoIaaINSTxLKa9/lWdvkXF96hwx/DcBvBiBu3e
Sp4p/JgUBB/kBEzjj7EKd0OpHX3yZwpt3rZz/ctn8hVaCgQczjpTcEpD3gXmU0sKJ222csP9ECsE
Ndu0eq27GcaUVa5gDXBAVHeJX7qB3v1qhcZaWlkrKIjrqfXB7M/vGOBYwkwg28zD3VrxK8MhcS52
8jHxnbyXjmU7hcs09o3KFoXloFiFcusoQkxvA897otKA0cW63Aj+yE5kjnHaytMnYNnUnjmKDKN6
7Od2eqI1+jX4mugYIrXq2jLUdZhYbB8UIbPntP7weyRrkdj+qqQoWY9F94PE6HQ1zRa8FkF+TXUj
R6w0yWB1i6NhZWe96OkmRxIpDZ3+kSXzpVoM8Gk2XlOTFS0Us50yROvQejLhnROFg3NC6YpNm9jS
Rp8lPOQ+Q5Uyz0zLRm7uhZzfgNK6syFSj0IkeGFeCGJzFaiHHk51G19qZB0zFQv/KCVuaz6HYptS
tjdrnGVubokXiXRDyXgaUe2ZKdSURXSgrvMhRolxHoY93prF8YIYsTaLUyLx6op6NuZmF2VrUWOx
NfcVR2xZ+KZFXtk7ZqJ5GiUZnj91dtIAHSYtMZYJOUou0PtXYY0yeT/UD4mWQ2juGowKJr10AIT8
8SHe92q6t0jKAk9QaL4NdKhMzI5Vy9aDfFXQow/VDek5thVsdXZqEV1+ylPx3qfTI1Of6BpzMxcH
WJqoAynjdR7WWYKaGiSTeyE8BvOrIHmR1dktK9bYIfL0MzfPPjXrlIY/h3aDqGulybS4kYKVsS0z
Sae8KbNdlwPsl59Zv5bkXWq6Gm1pgUcsVK7FdKtpJQ7aBx4Kt0MQE3Q7Nm2GfB2WnQU1jt5y/CW+
gGtYvhYRO0gBzSr7nJi+ZwgWwmeF6agl/dTxgszBTl80ScyhTIYTff9zEuwLiSLBRkklL1FaO+/O
ZuMWFha58qQpx2iRVptAnW+99aqI11J36FG1ZsVdfIzqPtXe9GpXzhdfPHT+Pgu8dtwh2iiZC4PX
vF327HRlg3WSHLuayW1ysHKI1suYPzSZ5tBJFLH8KEc6IaTQHSMuZKm+RyH902Sm6OsllifEJ0X6
wExJreegwRacy28Je7pKIAkgv6g1fplBWrX500g2hnoHbsm89uarIbXCM3VQW0i3Y0RioJE86/5Q
Ks8JKa2EAUme7zF6O12jcforzU/BsG6aUxd6esY8wG5VjU5hLLPJN91Qe7PGDaK5XlqPAdtI0nO2
PuhHMr7z96a5o5Q6BeIEi43SuBtlsV3Mh6p8KebvYbdm1ZdieuTlUZTsklMKWphVxJYxj2pXmVje
0TFZ0m7xANI9V6NvMb0Wiq4+gx1BRQoQQQx3QILIslrRTScKN5UC6oq/iGzdwQOwedwZcvVwlZst
KX/2YKXrFFJl4+qyG1LiDqRfbCDHYqcxDYzKVbJ+IaAs+r0iqk4ioOpNN2nfOVT16sIN8/ceeFeX
rympbihZO23X2GmI+icC6Wx+6tF7gtAZNQ2Vq7E7T+FMy0xxfMnwWukzFtJTN9XuOB5kYW/QOS5z
UoPvBRxkrF4saq9+1K/JMaDNv1bkh8FOkX4mm492vey7U9oF6iNJHsbkRajoQq+KAqeWPuVMXOHZ
WasjiPBEtOfxPQpOi3HcL19EjXPVRWs+g3lf4gtoI9uS11Lxi+tOaIWevACmVaLIVv0fMpNw35R2
ObO74jyzNuoPxXzECTP8W97tWvEtl18j5aCw6SjROJZXItd7HrVo8Ak72AzWsyq3Q7rJ5s92fjf7
17JZ6yEBNXOPOs21JhDZ+9Z3m/qua2yJ8DBGbhkAyLSytZ5w+AM87VrhZTG1AS6ChU/GBCuJMbzq
g+NrqFbFmsHBFOsbD8lXmQ6Pmn8bixcOGRGfrsi3iomW3WQLYa3q5GOUvyW8YvNI9E2gvhThbmYq
U/u1gMJID7/Xfruaw1Otnf3qdU6OIxsci6Kv8u6Px4q9Yi1SaTNku1S+RzizmpQ0iw8qdKbP5pBo
nFk8JGwhNSpxMvEyU5o4fiBxMllL2YbImkj+oYzxPkfFnhoo2evrEO4qfZ8PPy3haMkoa4V3ozqb
fm4bQcbzl2EInu02/TTEbWeWjtCxREoXVqS+3elM8yU5DFDliR6ARE72IaEEWF5gVppeaEjsk5V7
MAyHOK2pRJLsFqSv2Nz3SZkiRmM3N8Lg6E1PY2/bCvz4iA2Z81/t9Kq10qzDHLgpiTWjoNt1/y3s
ECKQCKLtlPBXnv9Qqm9CtIVSPueJA0ud2UqMCidHBugXTJulrbNIxbK2KtVdOxPfRyJDwqsztYpO
Xz76tnNo+BrSPpkHbxro3JeA0CvbZG7sH/78oaIOqzU+Gfsf5QXQmY02oSOpOIle/IhZvl23zXaI
HfG9WI5yrEuDYUehfIuU95qOfcvBfUpObXlFonOITc+Qb0D17VlmfGl6v6oN8TbOIk7FnDkeYRf3
1R9/RP5+IkNSBTvWDF6tvrUGP5tPKwHKtmL0XiUre5UkL/K7ivY6GbtSZQJ80ft9RgeJT5qg8qrb
n5Ja2ppwGaZPAhnEYiPnySNID0SDha07NkTSIO47hsQXUdDPEvs3ZZrFiPel/CZRpJKIKV+MbV+h
BnHCbi/oFX+lUn7L3MJr6MC/DY7sTJvJ+o3B9p8qQiZzKtZaqnD/hgsoslpK/YH9So5aSxdooFoo
OH/DHfrHypsJNRUDO+7Zf/MlS2HEwbciu2eqH5h1wYo+Jm58PozrmijOsn/GAzvnt6ImoGVGAHCo
9INZiiuFJ+Y3l/cLW/GPahzhe7CuAU/KeHa+lAGHTAxzvw0YuZq2DsbUqZYtbtHsU0yipLY1xLKY
HgIuoWPTsDTdRw5RyANHR1CIF2KVSNmBk2kTf1iaJwXfZtoIhmC6nYzti8UwJQAiWae6O6ZHpf/O
Q6aVu6w5p811zK6l+qH2v2CWrMTO63s3Lr5D/c8mXDRZ7XCGy0P2EBMiU+OWUimU1G9VW2DZcZru
KETtJu8tm/ZO36HyqKB2C66I24EEjlXeqndLfe8Nd+hscb4NxhWVxDB+H4aTWN3J7HCU6h4SFTHf
emYvI1jDzrVVqcD5gtTe2JrZtUOcJihvMkqt7F2wbmV76P2NgI0z53HyPRYMWX8zzKtP08Tn8Exp
D326Nr0H7WFiGDXTp2aerP4lbzWSO/alvzG1p4V832fBl22t9wb6Pg2BQ46CKz8Oj910+8+3+e8m
1H+7yV9LrlPUjYVZc5Nz8xvH7Sz+7KvTOHr/+VW+2NP/ehlVolwug9vR1C+mWn+ccmRjlNoad4k+
jlzfUU69/Wf4MUEPrrb9zSvK/z47LDnilqyAbYei96VojoOH+E+FD9a4YE8IW45+Gra+ktetB4z4
t6Xrf3w58INUzCX8a18/IELmmopbuLxcviVdxh031Xd9RaHcDt3fAWe/INr+upw6Rn/6DgvFZJmt
/g+ffe1HhcrjyZHAHtzZob23b3ci6Zj5b9Mxv7BE/vu1TA1TNBOTan65da02pTC+uZAdq3uHsSh8
yA2VQ5IdNeSM4ks9uuW4HkOWROM3k9A/zLpcToaLJCrYCr8CroqCQ4yGuWKlE1I9UJJV5ZVQrv/z
UPnHiY6ZbkGGqDpuwS9XM9XQZEYIMVbysXNJAPMInDnGjrIBnWF/N640XiBq+e5YrXL7/2nksKCw
IusiXaSvIycjIq5NW7pIoqdfF2RYu9fvf46caP1bZNjfnZF/3k0WFizCwBcV3JF/HznknnQ0mmY6
G2sYTJfK42ADncDGjLKJ7cnTftNM+seLywINEQL6EF25L6tIC6HENxKq27IXep3r26WTb/H6eILd
rnqXE9cqOtau4bG7Opruf761/zR46Q6qNM1oM2g0tP7+cbM4NLJAZwBRmqUe5qQOyUufKpA09VB7
8W+mOXqOX3ckmOwhdzJkNdzWX+YcXDPYURSAErpekp94F6XXNiaGMCXudPObT/YPN1KVmU1pULED
+rdhY1SDnlGZghhx79/0XbkmLsnmrN264hoy83+PnL/88H+1xb5Y67/88392OP+tTf3/mx8fUpKq
L+Pyf+5W7/F193/zQv/vX/rLDy39L8zGCp1qOI7MIstm9E9DNE5pEaIvfWoecGhzi/n/X45oWWfv
uvSxlaVlzXj6lyN6+Xt8TyR6At6e+n/TqP5rRfjXZtmgV427n6dAA3VM9V/5asrvYR9mKsU6JTN/
Qm+wDllN4WMSy0cnX/t4rn7M2TCsLAr4UVnvFNOargE9UG9I6cTi2d40KY0N0grWotAjwKqaY22W
gh2PSrmO8qjxmnr+zFQ9RUhziBGNOp2fbtGbDHKDNK04amlC5TKTj71EWRH7cbEOiGBbrXV1tKWA
8k3V40SWxKeW+ekhHijQGfP0xgXq1sj0Q1us+HGZNquQ1uEGPwdSQlOOT3/8X1LT0pCkxMPMMa1H
RUAb0xLT17hCK/SHybqI1kSUnCAsgn35Ks6i5FgV8YlySFNUEsPOU9HI6/GGyOJpL0j+HQRNeJbw
5blCV5yZpy0nLt7lHt253lGtGTkQzZbIL6GOrwzDnTi3uVgqQ5InOZW0MUdSk9Bk5OxnWeq3c1uT
VSIa89aMcIBaqNwlbSy3wRAHvFvfOKas6ElCDX+IthDZDRyTAVv9qifpalZ/YqhzmewopffgK1FW
EuKpJG9NUesul48dQSIPNVGWEjD2ICIaoWD3M/ixHafVNpMt0aUXU7t6zjne6PYCQJeiL1+bTj8m
CLrQtqGXiWqJ2ErrNMvmAXCZsRTAOYMzfDQMM5NEkl8aaCMxpopgy0ar2WYajbaY4YwellMylPmW
UwyZm7FA0p1Z4KVWqK1GmVJ7fgbu2q9qR+1RgSHnjWwCHYjBLe5Kc5eNgdTWhKhZ2jYfalXYCzQd
GbNCwmd6nQr/qnTqW44Xxo5bg65MpVIHv/ndsPObXsNypD7UAfoZGkBphRLN8esQDVGoDU5mGu9K
UA6eUlKe95OKgtdkT8ZwbaNbRXVeDsiDLVKacLNTyqErKtAus3GdKBXn2MjReuHQqOl2iqxthIOw
SqqPPBjvSZTt4ijfNkVxwXBYdOW5ruqzpZX70CcqLaL/BflicYNiIthVBU7d2vTmLt9JAgxKTT2H
pUSZ+EUUKy+7zlq+6yOqKybRi8HsqMLksJZ6Rlus+/QQioIDhRpP04vff9ZT5WD29qheu53+ForV
vqCsoxTmZiHAKSjVxSA+KCGmi1Za6VJxHOrw1ocsuW2Fvw4hciF5k5U8NfrTGnraNJZ/mPmw9qP4
MGrWLgLSOgzTmvLHSs7otw+WF/hUEWd5v5S/454aejpsk7DcphD8MBk9RCXbaYV1ChJ5P+Y99X6a
Sc1irTOhbsVeOkY09ONDy2fSKZcXtG39ijDx8GPMBreAGZBzGwCSepNoosKfNlaC2XLq3QiDSddv
li9lAXb+Trz0Q2hLlUX+I0QkrlbdKbZev04+dSxdo/RjbsqOpFslPFXScDCj8bp8PZO1syRE10m1
tqUvrE35vZOntZIKrgyCe7HBLv/NmpLaaoEhMvIW83AdRt8ka1qVre9FqAkLvqYajmyUdk+dXqZP
R83CwY1r8zR5Ic2KRCdCseewuxbOmDErabR9zdoKg+8F0bRViMBb7jTh3OshLDbr5XLE/ux0qbGx
lNJNEu3CSp+WGwtWViJyM6bw1NJnlxh7Ru8uL1YExxRYsjoWbtfQuEo+tDLizi6FKO1teZe62aNy
brwQMwLH5406w2qnXZm3W6GyfmoiU1oY0cfLjgqJ8bOCTBYx6Whslc8eD308J8CgMmyPxj0OG2ex
jFbzTHTrsIZKYcPaeo0G3amFeaMYo9Ona+wmB5Pk967NtkU2umOmuoZM5TzTD8LY088GwBnXyBuq
VYQUHwiQI2k83iNqTC6TXBY2Iv1c7wEeREx91jZAXT9jY01U/VDN25RvtUp01aP2fRnKyzVX6P5i
EjfU2zhR8xtCvM3rOF9XIvaB8C75lqeY7AJj5ZxI5RnG9gZPyqkssmPISX5Wzyq65VkIrwG+t3A/
EVyNx+gw99mF9Lsrm+yzoITeXEMBCVHOTJ8FDaFhVuBXeDo2wMD0PbFKt2qPrJak46xJnZ7icJ/X
NpqX5ctGlbl+am4UghKVinr4OHmdLBz5n12obr+bO1Y130IdDQcDdyQV9IwgLN2cPT8SKC3Pz2lU
nGUiXv7dRWgoWa3RrLsMBJAPqVPwPAYzbbkiPbKgrieZSM7RNhbve5z88W0J37ZOc0pDPywngpe2
0aX2h3swcmEwfvUJ5T390KT6YUSubVnZVqOLWza23IsrPZ12gmjRkR+/mya6nSY6aYN8DqXgFWvk
0UpKnKlhfWsCe/R5GgZh3ZDKvgyqkLz4zip2i88zLaydn+gHq6HCwvVaQt36BXqPG1YyKg9x7LVF
VKHOKZ4f7VMSdITbZH8Lon5QdOZNLnZaPheuwTCRExlkF7/ATtqML2IxHfWM7pi47811xbs2k0+h
Cu2yLd/JB73MJxO+w1DQRiZxOPFveaK+C1J4LcLkghXwPVBzb8AYm6fRrZkjxB4NUfARb8cpdcuF
m4aQvvLEsX8VCxM68OQMRQVJgyEjUbHC0GzR5MMKZqHFmm6Llb9Bt2DOgqsiqO7CH0LLJEsMPUID
C/PhSHIybuuqUG287QtLBIZro06I9tkDdaHrz9QAtDUUPDir3JJU3IiAJuMp8hb+QSCUuyGWz4jB
tgP2hSTmOsZM1AuuhFTgoCj3ijk7ScjRiI1He8Zt4Qg81GVMYXWBL2SRvk4kEivq2ZbRW1nbejI3
VivhqmYiSsnF1mj2dua2IYsbhc2C8KattszMgTDR+W0pXAOixOuTyg8uymq5AnKLtTXDSG7grKE2
PPRXpaRGH1erhE2DjiNyXJRclYHXM3fDGDSEZdkjbd7l66GO3KkNtplv2VTcFMUzKTQuo0Bqfi50
hCYzvULw3WXkAOGwfpQdVlLugqFJy6Npaw3oBt36ubyZ1Cz3cUC+/fvUnUX1PoT5phpRLAnIffzu
lk9CBvUheas/wzS7JEp8BVwiYwZrXrSUv1kaFEbbe5u1DzkUrmoeHoz+u0bTT2YyCCXLi/A/YxC0
R9ojwc9lfGd5gp6lPM9d+PS1C9QrxNiIWOLpanTRLbGaW2xqn2HtkQN78nGuK721LwH3RIjKJSs4
9Lq32LUNP/TKZFxXEkIf+AB1JO6atNplhbEJrOqsKzo7cUQ92s+McGqNTqjCGo8QHUHEwx8VbCPp
ymLoFUFOLGx8yKfXGXewJCdOFAWuREQOoguPpBS3C5DpBKzBenBopQm/OCxfQpzPyAYy7SlF/a2K
4WYMP4RQw97KzRfBt5grCQVWEGuHEIVLhzy7OsiKnZ5YZZM83TWyclam1pt4y1N9ECocGKl2qMnI
zfP0AjjzwNNoT824q9TRoXEi28sEMee5DRsQw7d6UGPgCciQUIVsTB4gwm5lC62GTjtVwke9imW0
eiZZeRUEi6nYmGBiAMjgVGP6xKM1SMHNRwdRSAggTZSm5oHAPawN/QuoMwq4hJ5S583Tczv051wx
fur1+Eqs0ecUEWMlsy8j/26MpR9j/kYp+qIajERcdEei+exAVs8yAerMV8FrGRkeFj8MqfiErYwM
W3YYQ3ytCCSn5GBbSPTEIjz4Oc7JfNiKs/VCSfuAxo0CWLJSBDrvs+BN9HqMjJVR0dZdPx5hpgEi
YSttYOxCSjLmazQnt35KHDXT1hjHXg1CxVZDE1zkLHC6svmu1vmnHruKXN0WhoIWhA+zeEiTddfz
taoLTofPF2dZh6/a3JAhOjGFpny71mhRN1N/WhbCjPYj2hSSCbVh3ned/6hbfmPU36tGf1dC8Zmo
ydsUBC/l0Nx9Mzhp+q5O5avR5m8KCMxe+4jU/hBVwS2cRWyzL6Eu73Rr4FHwXzUleJUzSjdQQFtJ
ciMrCdC3dPflG4vzntNHmZPmHu6CZrz56fTIrXOMqG9haYhx9qaE073KymNbTpgWV2mTHeMemoTW
PeIhQ8jSndQ5vOXmeJ+M8ZzLv6ZCeEBrmOtr9VSU5GOoks+u5GGjWzvW2bFHiVokwcuyci3vc/kU
FvxuTdB2y9saimmnBz97ThZC279U8XBlx3sjC2s1qpm3/Bod08fyawR1P9opAefQHKeYezmIXp2q
76mVXAIGkd/r76E2P5WhvbFjfivT+m7GPg1WUEZCgDpx2PpVd6qb9mGM7SMCLtKpMzvWiGEuXPWh
vfdJeikU6VOc2rvlX+RwxOUeQk7xjKJ7GaMZqgG1/zK9kHz93iSHTos3kzw8M9+/y2wjaCOzk/4O
S2iT9MXHxI4zJPRU095QOLtCJnn5aN4Nrd9FBhAStblYqVsFwrWqtXeOzvcc8EJGeqXSXZZBsbAY
YtNEU9BBLupe5nG81nLFKYbk5uiC5p83N16Xt6AZwqOX02NZf0tUfyNZ3b3v9BNP80M2u5vuj9do
zHchPtTle1aasKpCDEr7mwlR2KiDmzIxsDCcBykunzq+tM33UtaPQ0s5UhvuoY51T6g/ILrCY5uC
V58E26Fngx9Fh14Zn4I6PEZ4E9zZm1F48AyPod+cok5gI2jeMV2e5A6cioFASDgKsuaSzussb7zL
hHtcIaGKgtflQ6Vhtasl7LXBYTBv2YTMKgte4zbbDVF3RypQStK+zKz7H3+/trAsrQxZfjTcyOUm
zwbSBXO4SIzscW5Og/FdiJXj8lL+rJ3KQLrMUfAsR+EB5PwkWc+w57kf0E2LLCxga2qwNSRq3bJB
O9Ydjqz8z2FTmf691ZvTQsYw6+Em8AnGZh2f0lOQAy/h84ogqXJ0Shyr3pcfDcL5ImjCQ4R1pyMG
apvwVmbhRZQbnrHhgBNfn5jp9XF2G7PejbTRZSk/6vnDai4cHUy8RJOFMoF3CmcquCxbU2U6i9+T
sn6wSAwpvNeUtFeKGf45ad8K2Ql5ysgGp9JzX27AGAa4P+3SaG8Swnqw/9BRON5JvMfeOHWScDVS
6y53CCFD3peinwzmLUgoz4QnUkDvGKZstXPcFIF4UXDfzbHrJ+Iz4wEdREYDM2itnkagZEnrX4N8
fgzsDCqpuRPBdWBsol5kc8XgW0aUWAXILdrXeAhvyxPVqf7FQvtfvPtKwm5wV06rhS9Cz+VupCl0
8OG5vPtpAoKD9GNWpPPy/RDeSJBJz1EtTlp+SUvuE+QYcUEltcMzN+enJYv0J9NTEloPRRIvU9ve
TXXe4HR0MwX2l1K/gEG81ML0NBWkAaPmVhFXQUqEj0mcxlVTgb4bkNBl9vKUzvL0nMT+FvuBnWXi
XlDbW/urTq3rjGoXZ67kX1p1cMoQbWSRfFpQhwboQ8vqoIyfEkyinD8hU3qRkm0eg5ppOK8Gqbka
fWE/m+JFqDA18J5Cw3hXCapeKjOmUT0WxMryGZeR3dFRVqxptzyrWo43NZF3eWPwOYcHnC8OTKGN
7+6ew1zKYS8h+a0gMTUM7ZghrkBoaiA1VRCbVMhNLUUpKVrGgPRcrm5oDBfNyt5KiE+tVX+oEKDU
Ifnj3xRt5hU74WRVV8+oro9kRmzC5G2msMOiBz0NQaQ4erLwo4E3RevMi3IO2HCogOpd/oDkEBL8
vWb7k0KsMhZ0VQXIiMLppoRppVBUhHC1IIeWDSoR94iAVWeZUfNFmLg8AUmI6oSSZ9Kviyk8iPJr
gTQyZT+4DJqZEPuMM29SEeagWS+qyb5anvaa/6ypQrTdyWiFD/zxWz8QveW/nTk6OcKdBDNH3iur
HkJlaEybVEW7mO+GRVgPCQzb1XaEDNbKxTaCFAYmxFmmzgKCmBBfSnhiVrw3+18djLES1lgyTyhs
tEMLgyxSz9OCJBNhkwkt6xZZ524GtayCXkbyB/tCQFlQzXQswEIAB7HsqIkEpwb62QQFTVloaFDR
IuhoPZQ0C1oaoaubud92onzOqZ4tf47Hz2lhrGHKPkkLdI0HvoTBNsJiQ7u7i8o3BUJbrTv9CE/O
Lz2VspNevofqyyhyrA/t5TpX1VUNQmhTRNTWWHIHylmMOiSH7nK1WkRy9K92LSSvzKgPPpw/Vim4
SvOQbf1h2BZka0PPZKJriRfBB2BYL8tvMk8FFTAUbC0NlzSkCgrVT4d50E6czjhOTQohk2LkDXLl
lNhAEvh3BRy8fKrYeJ6Wa0L4iydCy9NRTeh4cuFR75LF+NkPyCv93Wghm00OQOSOurAbNeGXn1eX
oEh/plEyuomUeYJqmbbY9E+hH6VDkUUfqaGPRwBHcdLvAOlQlOpEYsyz6lOOIdQs5MW0WwzeJsBA
KvHROCLXKNHcE6LGWKSQn+yzEslJHQfYYy0DTFAlcb5LSvzkxYvmW1AawspVmkZHQp/bZIZetTKu
NnGME7sM7o2/9q0EixTuAYcdj6cF5Mz4ReHEYj44lfZf1F3JctxIkv2V+QG0YV+u2DOTyX2RdIGR
WrDvO+7zZfNj84JSiWAQQkxVncasD22m7nRGhLtHwP35eymg/5JyH7TjVZv2P/o4iO0C8OMpsdJ8
FIG5wmfuXOpQTMkABqzGb6XY47/w4gsIWMEmEX+ZDfUubMH3AyhxZJyzEiUiobOg9wyKHEm45Cto
ToFf1Koyrgc6TffTBd/SXBGk+FUQqsjSt6xNfoT4RAing5xl7Um5jhIOALYFhTwQjWEeBIO9Qc4/
aUv/qR7Sp5hXWkfpwB1f5+fRCPC4UO6SFCRKlZBzbpOAvVzjUj/XddRVJSCvGxQNC6MDuw7+iBSi
ZlmFVqmUI0fLGDgBV5lbG2AimjsVyN0MvO4cCgkip9uRgN3ooLR3ShT0qhOQOUFOAuQg+B+lZfpJ
WYq7uB2B6hLr2QwkVDSi6atcVJgBiDDYLAK2NwcN2GbCMbSAIM7dMSGkDVxtSQ0q8Dk3Y0YgXASw
CQyHum/BRaOC/GwM/cYQKztHQWGJqgXTVji9Jc2dRu2eIajwkOqjJwdA4Kv4DDUFjDWUlZUHrxfv
ZKUSeI8MRbs3KuDZOBE6g2pjAKaIIZsYR22V852ogvoMAsuXQjt/68hEi1xXXqvEeJpJqBHmcvYN
XqmCWiPAMDSI91Ww4ajZ8qMR5gduajGn8bkQ0tqO5BYjyDrYGIa+s/McgMkJ5b92BDX5kJ7BhBCC
mgijVK/twb/VLQVfNP5DD+u+a5X+kTL63f/q/9HcrwR0yJ/bqJfPw3PbPv8XgIbPBbBx31/p0gkn
Ovn//Rr61ZT/8Dx4izRdVUVQTBORiZ+tVI78E/BDMv5Z0wggBV3MX71UAbzTwMJAuh0s9+iIkzbr
r14q/gkgGXBVQwgaOoqgnv47vVRRlt91+RVA89DkfYVqSNBSAtf6e0yBAFKdUFeFwDG0q0myACeP
RxtwXMNLwOkC7LVXXYP6MPHwkG/s/qhexo9gnqhkS/NLi7MkX7jQrowY3weWVttgbUk1u87t8HKy
49P0VbxZ0AZD7dJDxDmgdbIxpIRZyUBA4MUAisXm0D0V2llrDwKmctGZ66UjnuATdy/JDyow46CJ
xgSCql+05bMW3KSOgAp18MhhsqhNHmPjVhwEG7KCJo+qmWz8WAA5jU6oEM8AC/cuVAgit5j9bvbr
+kva+IuF4EVLBZl2LB7y5DQqVupNKDJghBTRPNsDD95Oq8ZADG/26BUD+I3htdZbtBuMCeFf8SUV
yqGJfqnGg/QDmsuHJT010wGUUd8aVFrAsQEq39vwKwSohTP575bemsVNb/N2cVMOrji41ZfgFuVI
DE2a4i0aT7WLTudo4uJwRsXTL/lL8A23dzwGS2O3vOI+D8qTfgtK7atGPI0YfjvgA8MGw2HpZoMN
OPuMYZPxXN3mkLCwDLt00H3qD5guRc3GRhMNw1mjqQJhdVdwjyUmWtB/5CyOM5UHjJNhlGg07vPO
l/3xpTlLoFc4l09i7KaAq38GZn0Q3cDpHrjr6bOGQi1qN9+q7zrslDYYTvJ7xcqO/ak8qecZ3zMA
4Izjt7w6luhdJKhtWbgfOfVClq7KACS8llZhP4zP2Wgq38qfU+Z/K2P939LR/zd8hyZL4IM3DF2Q
ALQAlGIf6/E//02S068c1a6T1OYP/cZ/SKKKlAR2exHBLyH9/ExagvEfgv7AuB0BmRgygUb+ylkq
/x9VBRQLj2DA6uRXaMivnKUY/1EAZtN5kraATEN+/Ius/x1UZ1uS4T3IE3pvUKXSMFEuAuIGsVqB
QkHBul42DS/ZGCwKo8MkHbLyWhNHBlqPgi//siOgByDj7wZgj+CjVrDEVmyCsg9hp3XiW8GO0Xg2
wVbgyvcYv7RyG60AaN8ptnq5ukV+rXc9sf8+I3+0SzRJVnYHdVDSOcagWBTdtvktvqH/3e9TGT+T
+FytihbBKH/l9TNgxfu/T/Z/Bc75eT5v+6ZSoLxKx3B7ByewI/2BfAtg3EScv+7bYOwRLbzIdWo6
ReC2s2sRGIG6diUpYyi20wpsH9ZBQLKrc+hVoROLEuuYc1Bk+WWA5zGwtt33AB+m0mVWuzOaefvr
enXevc1D5K2NplXf9EnUE6cLPONKc2uMW5jaQ+vWF2AF94z7yOO+7RvdDKjVgZHNXi1UE/MU1ZMO
AQXCOR3U1RwA3C1IZBgoP+K4H9cGChNkLyQxmvlDLLkKwo5Ymxhjhl89Qk6Rr9w8yq0AIxvCP3Lz
N2vUqpQQjwYFUDUMjYKqsI3cHnSM+xtHAcH/CtU3G1Qq0oqJTzgeodrZBAieuPohegLRuIk5chsz
7NbCOCqBBOfeHpKzXJ3VMMrSxPcC2CK97jCfw2N67PzFr57KTwR+PpxjPAhA7A6+K0/4e+jXj8ul
MiJ6sVrdlzBOgNrRxWBDVsobfCAb7OZJOyfPsosemw0S7ROaMazQIPG2s3SACN8tPZSSKpcCPCJa
B1ylDiGO0RwA/NzECV3hsH+02zHx+2Ql6mSjvhCrLlIlO2++Zhw+ZB+huSZ09r6VV8j33pqo4+SB
DFyGAWuKH3VvvMxvgkN1Eu8Np3Oy2+JLaNd+5BTWxDjJ99DeDwcpUQeZKfPQVTzMauEtV4MRIrUS
/lxVtwpLQIu5Quo2K4RCmXm8NewGIYJ87Q34AFD8wZ+OnJe7mce7IgC+AeMS2owTSULfV1dEIMOp
PMpXs4AyJ0nex+4ASm0vPfSIi7+Hkf61kSszlE/mYq7xNWhC7BAt/GyBcg1Y1CazMO4w0sAKAHJx
fnCWlTHKJxMFjGqos8BZli+gom5QDee/KxwwNc9D8AhURcKcdCHbtGeS8k8QEoLsEo86xNzPBIe5
bJA1W5KVmM1D5En3jIAgG7ZnkPJMQZ2LKG17uIt8W7X4PDGN4IjOfRZfReDkSJ0Ew+9tew6mBNqv
F3p6s/8HbNsnCroQlxN5kTpQEQWwcJpwF+qaHaLSKD79u9+nzjAvG1BCoGBtG/OlIl5VEeOOpWYE
/vLItwVQJ8bF+djGNQy0TvtI5gjFA/j9TagWmCDGYEQZY7c+4LC5oZaLBc8wMTup0WkYSobPb6Zh
MEL+Og46UY1lAd4LTgaiIfsBbkG7EAiLxYSR6dnZP5jtl9fKFJWoQjUzJKNAokoOy8WMiZnIVS6V
L72tuo2nHMCeZGMccN/o5v5hoEuAgjLKLxrlDbqSREuPYVkbsNKiX8xYu983QH7gQzitDFDeIDW5
HGU83HmQfqjJpa691MnVvoltj1vZoEJWqas4SUhTitzLspXZwQEi8zaZTYO0BeuYNpPgyhp1TO1g
QCFYw4qq4Atgc91si/xNP37m9WeZsxr+AOgLY4GbTrgySX0wFfjqJfVWyQaBnDt7izs+kycPCkZf
AYf9DHiEFaEutm+VcXI62YfVQ6/BiJcENgLJFkIvaK+kwlskhgnGuuhZuKHgyqDvYaJYKqfp0Asb
c3BeygnaYBrr8cgyJr5fz2BEISaOYQwTp2l06EQ/Ej2heP53u0Zd+4Avykkvw0oHdrH5dmz8LPjx
70xQN8SglGpaqjARpkf0/ObiMwYl9k2IqBd/CFtdQOHBEPBFpKuUjRmo4R5QQ4Stqzdu6IvHySZz
puoBdEM+ZvF98YpcwpkvWKHF+6zBuq3DWtsnzrlyPnHUpCUqkQuz3gPxbAkypK6E8lHLCK0tJ1/b
IX/Hyo4xVHU9ifh+miUQOmGd4NVQEhbjJHEtOgmurNBTwbVU99FMCkZQarf1I9R7bTTjzxCQsyGM
+G+tkbNdrSlN5XBZMM1iC1dQaMMEZPUim4q3OLkNbJK97ymMDdSoqJpDowskHsb0ErCway28iQXG
Hb95MeqiCF1MQcOMHj3SOTSqLCZxizRxwbmdrR4LTOdpznJMLbB62KvxPPSBtkt82wGwskmtq2v5
sC5SYlOw8Ylitsi3qZWdwC6B+eAI5wcCndgULLRPsanjE+v7YfNWW6+ayiTo741iHsE1R0v3Qj89
NifgljzolmBsluU0m8e4Wi4V71knGuMMSWO7hmJKedTRytDv9z2F3MIfgmBlggppAOerpZtgogJw
MOkAYnGy4KnuY8ypMJySonj9+QZd7x0V1hLm6kBHiNODCKMT+hgJOMj3rU3KIuIJ/QJGyLF2j3qA
aBOf6uJrfNeukh8EgKj/yVVJPgjA0IFZ2NeByHVQCxUvTw1GkO0WPDcjiFIgP6ksvjAd909J3MxV
b4Zei5Kr7KHJhTiCNh0ZEWKkDqi0rmTFEuzhTr+u7dHGaNUBw8d+4CxOhsJA/TT60+f9v2F7O3+v
9XVcf/UndB3m0SKlROyNJxHsHPqBl8/7Jjbvl9UqqfCWKrjuALYTO6vPlf6FA4IsOQ8Jww9ZVqgQ
xkQVYKACpknm5rLQbrgU0BDQyIURw85mGXDlHa//vtqxvBHlshZhSPTAFmIi5SNDYgrAxaAKGnjs
7y6mRSqagxnqAgKxOLiELSa5qp7yM4DqjoyPFbBwfGZlKNZeUiE98ByECkMY7AsQoANpM3cvjSh5
UzozQmA788oSkawHgbZMf/MZepQiBIB3V8DJdOi9yTduMSdhdY+83Z1bxgfzVqFIX1mjvicmYRzr
OUKuyjpwbYKruQS3H5hwB/R3zi0orqSBYVHeysQri9TnxBzm/aQZ+F7qcw3UcO1NDlzJfnxthvCb
iVdR85VDdiI0m9IJWzhCxTT8JkBwmdWBYZmgnjkYKyvDkpTXJQ03JF/eVxlIdjEfur+STb9brYTK
FGB1jiUhgZmk/TRnp1QBAC0Epjpg7Njm9Uh6mqqh62hPUHdICPFkzECitE1oqbgI7MHA7uSgqUlz
TKj26T/49IK+w29zlNd1oq70ISnlZZAUivULZBBzMi6S8mF/+wTyQx+u/ZUhytkCsGGFSwRDomdc
kKcMgHmeAMLeM3/InuDdDr4eDuJt9F1nvBu3A+v3EmkfVIJi6XrS7ZHxfAIPiA+tVCQnVvxuPzbe
Vkg/T8FFECvgWiflB8yAQQjEq06zS0gxRDs5QpCBsa5tx39bF+WRORhRuYKHvYnDYPZS3EsxkIN4
jDJOjmWHur34HK0lccQDNDpUB1LIg1ogFCijF/Lo7kDhAkQGpp2YHSbyuzse8woYWuUOIxQyTdQr
nBv4Y/B4O0a2kJuBj7lVVHSk0WRtKPMEyU6sLKYZtPwiaHPiuTjYePS45Xc0QI4joDLtVe/zjNj7
wwXzdoLUXRZVhjA3/U+PcTB0jkqf4aQXZHmhWzKyPSMAZSqxNIpUjxqpx2IWaxHveKBeJGUBlgr8
eRjydxles1k5WEUDlVggpq0V2YyoE0EjBx/1A7c84CPJKizWubFWRqUWVddnfYixsgp0p8oVErQB
Zv4WPJv8GZLNjHhghINKhYOqazmvQRnbrlvgLjBr3oK1O2W85FhGyNW98kRVLzp1IksCxX8aX4B1
MJcY/kCxXf36OHo7IZqfKS2mZorJ0y06CC5h1ir88oBuCurLrBNiXGoq5eiSXiZDX8NUGj8NILUm
zKuBYvapbo4d43xYUaVSjs7nIPkEJwipnwPldwVgPb7RdVNGe4/3mSoiJMvuZCmV8vNk4GtwVcAa
tKpKU7IXX3GGH7oJuUSPvZEsv6BcXeCDKDYyWAvB/dKCjwDq11PJuFhYO/ihTpXnMqTBYQUkbz9E
kEpBqfhitDEP56Krz3B1RvRq1PutxDCZmuQwxkfAteifCg0k8+K9lHryfJhEVl7aKtuvHjx0oapN
x2pMFZgj0IHuIPjyQUExhXRW9jMgRdH1Ib4+0FaNnLEs+qul+rG+zOzwaLgpbrHU4r9iCN8T0Aqr
PNFOXcOOn/atbzoKqAJwuUhAw9ENsbASMScCKiS7MDwxvVwAdIHUAOPotityKyuU83dzJBRLgfIw
h3fAAc5/Uk6JXT1BAyq+B0nKS3kVMnt9m0tTgUYWdUD4eJ6K77LRuKgg+7pU97rxQwEmWGdArkg+
+hDUbyaI1NE6/Qr1CHHyIcDlhb7vDGpMsb5pGxDfMHxk0w68EXpAPNEFonw/6zFsH5NwHrLWBhZZ
y4FkTv2IFdHkuviwnpUdksRW14mCSXEuIHagCBAMT+BE3/e27YyxMkBdikPda+2kqCSqBFe4J++m
2pY/EYo/cNTnjG+x7arDyhx9PQ4F+uOTRLAcgdfZvBWe4qN4D+UWU3XBin3FSlKbF9ibQRrmx9dC
15Qj1ic1TtwQHTovSL4UIDTNWXvJ8AmVOqs4KZRGqmBKgDh6n9pdDbRnYRP5iv1D24yj1ZqoMxOh
YZxxIgxl4nVfPMsYZQ4ZJRSG39HtI8wsKtNQw8TU2qJ4GRqf95ewCY3VdR2pANHKg5n0vWOPgw4G
SIJi4G8mF/wVVnwMHyANIF+R66qxjM+Rl0Hlb9/s9hG9WaUy0KKpUq9HGrxdPTXtSQDTBHfS2+t9
K5ubZwiKKqtAEgMG8n5t7dJkhUi6vTKoNaovy/Jp//c3z3/1+9T5J4LRpmWLh6zUYRJu8sLlGsIg
+za2P/tXRqgDkgxwNwYGIpUHOzy+HoXOlA/DSbWnI3mWTU7mA1PjDfjgYQXS5sNiZZqsf5X0QLuD
D38Zzge1IVW5BxcLZI3BpZ8tV0nPWCfLFvGYla1oVMoKz3Uk2OWyjzFkNV0CnDuMB723RokFdNj0
v9XKKP/LWplvONL5ldpPcX5pyNetcJ22L/V0Dz3uBjwV5eWMwcgG3JyxL0MEp3sx6i/7R7vvPsDm
v19yJUpVAfQ9ntmRHUBzCLQXXM8oz2+m3d8LBQfkextAvUscpinxiaI4IsjMCkjnFp4BEak+Y1zF
m/hAfWWLcpdJwoQr38IWATxP15MrudpJOEUY6DH5Q34obkV855nG4R9VtFeGKd8JB2hNTwN63FL4
PJde0WgWqooKZOT2D4xs1odHwMoO5TV8WikyIT61oWuWJpdN/rL/+4xYV1//fRUEMnRHNRWgBxuk
/cBWklapfk06AoSTGhoMpgh+IlO65m9lRiVlO/wgW8mrIoYYySTKOvwEWQA1U41UpvS9L4nKN75+
WrrkmBY3qYRZeMBK99e6HYG/DRoUKAY1orZTRhLv+qFSD9kEZknBN1AW27ezXZIC9e2vlRnUCzHN
M6ULQONjd596R8PnQ+dXPvmc5W31xP4Y2w7qN3PUndMkXaoZJTayG0Cq9TJNYCF6ZCyJ/MZHP3yz
QSUOvR26Ka9ggwQawaqr14GLSRYHIFxL+7ZvjbUgKoNEcyLK8YAHgiE9tuI35VlidWS3c9Tbcqi8
UabqHI9o7NjdLNh19A26ak6kpl8xkl2YebLc7i+I5XlUtmibGFR9HbJF28WnKLuoI9HNtM9hxAip
P0Tz27qodCHWfT9AQxjryiwU1a4rd/D5Q+gVV7kHYXewtAI1HdyCpOoYOPtrZHo9ifdVJhHCqBjG
DrYJVjsCkg/Sh55qqyZBanM2CxLGSB9ED3dtrh0zXRYmkhnjA9iGzbx8gTSupYOIS55OUvuPbs5f
O4s6AZ08yoSHNBFiWgYpnH5fLE7Dat/vur3Gk2Hf9YqaTmu0knxEtEBCtlfQQ0r77/uHxDJBbVq5
zCAj7mEixHO7P88iRm4f9k3shpbG050bwwgKoyfvbKM+iNE5GCCSd9cAyyE4+4a2v1//SrOwRKXZ
nOPlvgPrLnpEszN6sdM86fca8OWRn0Ad0943x1oXlWWHpZxnDdxk9txqICT81At3ueJky03JYvrf
/lJeLYxKtpADbKOIfIERuCioe1F+AnGs19rhNSnmJefa31/b9ifZyiKVceOo6cQkhEX1TFC4qic6
8ZHDWx+AEV86gvzGDZnIm+1K1Moq8dZVxmjGAVJ1xBsb3JPVPXl7gPDFUrzwoJvaMcdkh8I4Rebe
Uql40pWUE4ZXpxkfVas+g0TkxF32LjglLTwVMw+zAYzd3b084ahUVh7roFCDCiEh3kAKxSs9zKy5
qhmYwQnMxYxXDvMsqTSSgOSzrkjZY7Tiy+ZQYKwMssUvsp08Em0DGTal65YFRt/uTKwOk0oty1yA
/IJEYwwtqwW8uWBkk9ECifyqnM0ltFT5i5jdtfXEOFLyw/TTBIJnoPdQZJkwHrz3IsinjhEYq0ga
CP3CTT3ozfm5y2wVb53i2g7lOTyHujCoqwlqJr4dPaDSbOiFWo2JWRJb+rzvM5tQrrU1ymc6fNYM
HHn499bknvsjyXGqpR8JdlyvzK+hB1FjMpshYpSmOIYu5+7/BZvDguu/gPKjrhhDvM/JK9YdHd5J
HePSsFovdKoX9NAg5yKa3XcDkuvRkVW52/ThtW3KmaZ2amaO2CbSHCOGFQV/eOogI8Od82uUJ626
M+Mn7bC/ZOIpf/Ykgb7jA04LsqLTMdgGjCgauuCw/ScQ87eFAaP03lm1dEimpkQqmBGL5QN0NFsW
VpPk6r1VUBdVpfNBPUMEyF4a1KdBkmks9/9un6j7KS3GsRVm7JOIweYELM5uHDO8j3UUZJGrq6GP
Ol4HdQ32STj32iMUQ4eCYWJzn4ighA6eFEQS/aJT614uJESYUJ+z5CYaGXWQzfcJ5Eh+G6DO2pCE
AiBCoILAYAJ5wDRAg6X5CqbDQTjmlQ01FqI+ryK261+cO3+EQJNc9MEHVqYpH5CNReTLoMO3tXGc
tGNZ3i+Va0j2vh+wdpDyA0EHkyGgSBhAiiFP2UPsSWShMLdeXes9pPxAnaCSGWQ4JEO6UKtnXnmJ
R1fQH6WREfustVC3SKQWvDgluEXK5lmBapmaFayLmWzH3qGQQ1v5tKhHc9kH8AcIiaCLCTpau3gB
uZXZHmSMPIvMK5m1JuoOqeO67ccGm0e6LeNzetQPqTUdFyswo1Nqg/3lft8hmC5P3RmZtnTBojfA
WTg/74zUCy7QRgA4BuT+jADezBFvTk5TRRiVmGbRDJxiv1jVCB5ha6oe9hdE7pmdI6NbSBLIGUVR
gQkJEoMhYFqxJLocuIohH8oR2fDQHKof+zY3n6grn6ebSQl4uLJwgJ+0zgCda0w9A0KVX/B3GvrO
s1+ewG3E8H7WwdEAmQJ4WnCow6aog7oVFyBI8j1OvOjqp+GLKl7KqWIW/KF+2V8ra3+p8J4gvyVH
hBNA9ppD65G3GyAfPmvQmuUpVHCP8tJKoDnDVi6WBjFaHYrVn/dXwjJBBXcbiJWS6TARpIYVTF4C
EdGx9faNsLaLCmhQncoglYMREdtVuZMfHtpD5/Wsz8HNp+4qsqgwluqlTmVCXqLx12Xyvdc/zcUz
hIEL5TpRS1PuLiHCECRunbP8kPzyx4CDahTog2RopVEXVxWWQ2MsSMOTO2cmaMLQIw7s7NScRhcR
aNV340n2YzuzGkY22U6Wb5apyywEk7UsRrAcpHey9jwNjKVtO8jb71MOEs5DP4PIDb+vlFAPrqxS
uSVqv/sesv1y1t7MUC4SQqCJj8H8hFkTk+gh8sfYL+zSKp5KwS4eJ4cAqgD+ZOEiyZ//4eDA64RJ
V5wd2OreX25lEgZGnuHFwcsuD2JzhYf4kqVxX/fXtwnQIfxRv+zQPB5iZ2AQNJpJlXF0oBHkilZz
0V5KoJPjIatNgLvm4OmfFAw2Zg+sREJ/5YI+S4U0oiAJZJZNEiRqeyu+1doxTsmVOtgC2iXBNX8l
ulDvcln9EWpHP5iigrDmhKTjjVwB0t+DoFIYd2anPXUj61lC3rmrk/tlB4K+Mq9hYJSGPElhXgux
hnqZgdo3F83WBGVYvUkeNEj6LJXg64Q9VSzwydI/7J8mFXMfTFPpHzLb/RCKoJbNk0MAPRKBNW5L
32sfLFCZv+q7ICmCCniJi+WT4pIrRr7nzoRhJ7phegdrPVSMT3xgKJzEoap61zdmDWZRq0AZHDOw
YPKDazaXINdhRPxrZO2dH+WSyxBlEIzDK7xzwbl8HDHkKNyGpuxgwiyxBE+wotN0Dm2AKrzM4Wxw
JO6fIp1zPmwy5akQi0N5qyoVBMUIkkbJh4zcdexEdmf+nPEsI7P306d9s1RCfbWKhAneA9kgKYdc
lqvnNAjNx7mqFtkOc/Ds8G43e0NeMHZ3M+BXVmhYZRkNQ74MyGs/r9zcG441ALeRMzKFc6m7j14Q
DapclLgba8ii2karQZtssAuIV0F9yZHmz4be26ksMqA+WylmvTjqttXKbBzEEf4q5/YwCjaXXrTQ
tc/Dl/2j2oqLtR3qbh0roRuLGHFepM9cpZ2LUrjdt7AZBWsT5E9YecOSB7Eqdpg7JNB1TLsfw1Nh
5wDBKrcyelCv8Hxbvv0B5KYdMqFmGwtECxvaBoD88DxeL++ty4lYSVBzQS0hB6XyFyNg4b62/PCd
BSqRiXKgJWAmRkXMMCW3f81jrY05TlA8sVIKTV5HPHFtjHb6BIzU46ggaybhs5hIZlZ/rgXVhBRe
CID07HYZ9LYMRhrZcEYCAwDsFeB/XqQZEwew1Ac8V4BnfHH10g1Uf0alevT2HYVuU/5a25sZKlnl
nZTEkwpHIcmKEI5AKcsqfOIipTv6rFt8I0u9WxWVpSI+4MVRgKrOIkNvgLDOQo4OFLFNyti+bRf8
vS76axjS5aM0TUjCgyiCYr0x04ARxXS/ht46+mu4D1U+FozkNRdeLBegr7ea09SA0wmj9DZo7vEs
TzjGurY3EPogsqJIOnry70MLmPYRagpw/BnDL1UESazSrAuGka0rDMf0ZoVKH2IVlHNZ4YtHCW3y
aTWcRhRNrsnYOUHQR05oEcib8G3fG8npU3f3O7PU3R0aYdJXUI3F9y+pcYMD3xUc9pgb+Zk9M5TP
dwismhuwh7V4o1RO1DudfNVOpxTN8v0F0V2DXz7yeyMVyt+VssOojYoH8vC1uCDdp9zDaOzn/Jy9
BP7slteE408BmYUMelKWcfKRsbNO2kFjUEfOWohgG4+ixZnpMfe+SoDsiyfWU49xcHSNBlq9taIr
2FGh8cXBGctrPdWcOOGBIpxNIUoALbrb39qt/AjEuQFVdlXQVZHylcLgeL4FOBKH6MnRcQ6+q9N1
urzsW9m8aNZmKF+RNB5ED8Dv2ZJhYkjLKlW34kozCL2Ie4yXg1ZCwWGya9bw2Vacr+wSFvT1BR5V
SjCHkSKCEFqD3CmgKlX/KC4QwPt3C5TE94bafIG+Ncqidtf4wnw3dddC54A+poufeN7Oe1cdUB66
37fKWh2VxdK8hRJwLUGtB1gw6bBgA4vDvomtJxAZSfjLQehP47HRWtHg4P3Np+oivSTfHokrndTP
MVrqxQksMiRLX74yydwbBxbFJmuJ5N9XL7Cw1uI0IszAERqDamyVwRmVHGt/kVu33HqN1BdWKBVy
XGo5CrLTKWovkpnxPKDrC6/5a22AirKqWbKmb1HB5j1w1djZHWcpGCqFTowPEWe3fX37ZxZ4dN3w
ioUq3crTa+NU7IVT0IVSBuP1+JBUxwRzYtNFjIrN8GN/G1lRLlFpGvI8qQTJC9Jg1T1A4DzUa35O
PfP+xOp8/GFTQXyiKmBlUBUq5MSxTRdozmFTUY2S/PCLbKUOROPMr+pV94jZD7uwVCdwsmNh5U/7
S912yzfbVORpU6oWtY4LKRweDGhtp4MVdCwqqq06A2LvzQr1fqh7tUyqCLFHqC4jSwEEGXRbN+Sz
o39iVeu3Lp+1MSrSRGUoF0XBOywbn/IQutCPSQpNAzvjPQ7vyqn7vL+Fmw+/tUEq6vqcT4uqIufn
QUjVF/zwHF0RvuLAD+4Iw6EwWgvL6HYwvG0pFYmLFgWV0cDoa1XhlBFKRUhfmVBDdUSTN0M7cww8
JVgoABpE+SsFvBmmojBqIvQBR8SGggqqdAGZYr/2OEu/X5BBwULUWD+iLyBoNRgDbEwnooKS46NQ
yBcY7tzqYjgsfmqhNHYA1NACYpORSRnbS38vQJhRFocAcVFMwguXfpobERKDPjfETpKySJ223y6/
t5T+oIykUVDzAdiZZrkuag76PJeBcM0FKmNRf7gD3wxRrwhRELR5SlHFT+Cn/Vm6qPGRgvvvi3wv
eQVA2K+Ud2bxvfqq2POpZ/ZcWSulUl1VjjOvLVhp7UAJyCaldw4816Gj2q0d3TYYpkeZlZURWFap
JNeBgEQoAtQA+/ZLyo0gCQidMkkv57xmVSJYpqhMJ8xqCcUt+I3WWwF3a2iQD4M4BwPJzLJCpThD
rsZOJfd8BkWjvkfdoT4olctDyJWR28jW0N8Mq9ymkb9k9WwRi1HkAuKa4DdB4gZlvnZb+Z2T34Om
2AnvmMUVlkE6ry19X8UCDHJ+dtCPOYb4+evBH6zyoPrpHYsKlLWTVDbLExQ7oJZNdtKZl4dCPidQ
9Q4Y71u6aU0lTY2eI5kTFTquEg5MuYI0tmO8hEdILaPzn5iJk/i8zxrV3r/X0bl4f258OBtJQXqh
I0gJYhltC/0y1m72vYP8yJ+dQ3t92KycA1IaYyINNYoPIAIXfBVj5+T7nPU1ycj8IEp8v5hJqNKg
67F7nK97irv4zQnFPYu3G4uNEGXs3Cv0cLUoQVGmJVKQI6FalqfQUrowYkb4bj/T/0rDmkjlI4kD
GLQnQgOBUNiGoXpxzETyss6GSkRclvJ5TDik9HN1UC0DLF9+8WRKlw0EVhQrtqEg6KR2+3LDuqhZ
G0glJy4S5QyXJ5rU8ldl/DoVHiSZ9h1vP2rxyf/eIQBrr4ZewnuSqyqzL28qTOdroVtDZXrf0Gat
V+NRWJNxXCi+Uq6nNUPNcwLyAzdCFDOqPEKR0suDK0SZWWuRo/P1JWivLDVXFEby3d7IN9vUZanH
Y15BmA9AWqnzOD47xXUNyWjWGllmKG9MILs6l0Ir22WBZuqtMJmcfM3YRpYNyhs1aeCKeTBkfFBJ
Ln+OnUAywfEcY4aOPJArS0igj2guDLvbfvK2g5QrTqUs6MMMiJek+hCKM6fKWbLDELFu/c263tpN
KIfUlCAN+h5HpZ4Xl8wJTrbo5KTH9yRCKtTKMCqwnJvQSlL0+lgDCtv55G2Z1J2p9wFEOHuEQ1Ze
9SKYGKun/fP7w8PxzQJ1TaYj38xZgaoQNDwtyZ3uqqvgWgVy3oDeu9PiIos/defkxgDdWfLAeoyz
vIe6zDSp77shgffI00OsTX41xlYIouv9RW72PlaHSD/Dp6ou0zEJCXhicQUbegjQjgU5YuSXduRk
Vscq3r/mqY8X6O9tpXua/GhoczxEMr6LJxvbeugfl8NsLXZkCafEHczK4d3RhXSglfjh/YI6e+T0
fvSF+eza/t55+0uoXFMGs8LrpO8TP1YH7YRcByZnDLVf9OiiFQ5/asB78beHM3+9i97MUrknAt1r
LUxosXLF5yCI8XHuDpy3f64M79Go3BPnxRwFEpam5FeoPAtlaqYsziRGBNJTFnylZoNIVIAx3WWO
mp9HCusmIlux5ytUimlDooO5IASbT8Vh9MJj7QX3yYyqm+CAIj83+dt/t29UVklifl5qUEQC2XLu
p3OeDmYEhe59IyRx7K2KSiw1p45VrgGmIMTwsQiVdCU4BQ1uA7WfIezae6qofPt3Nql0knWJ2PQT
Lry2+rZkN2UT2YBNR52XtG6ns8p7fygm/vZxWm0gwegPcFlohkydYGacXQ43TW4lyllafBntphGy
mMmpnV/2V0nPyNCxRUsQjBkfzXyNNvWMshRnqtbPmymxOUuzxE+4fiEpipEn/pRZPUq2wa3u7P8J
f/jseVu6+P6dFodTOeaAw9lTkkOC/XHoarsEbS9k61Lj0IyiPaSOwj+2PDR5i+OimgULIs+Ifp3K
MIqsyVWAEXtbiJwFqBFQEUShaO0vlGWESjF4a6fdUODmyAyvTl/C2s4EBkEQI8Po5E9YfZaoYd1I
nAQMBYiPLoaucaU59fdX8YdC9NtxUSlmCZeRKznsFfnOIsTwipsfh1N5Fq/na/mK0OwTCTTxiUAH
S4azMN5qOpVuxhLShkGPTDD1UJrtJBP6T6ahVkcDcq77C2XtJZV0ermsFiPJFFv80YnPM8+IPKbb
UwkGBO1zEsmVgofE7IhgGl9OAcbg0ELQGjTMQUfoQuF+f02M7aPpG7hOgxi6iDegXvwvad/VHDfP
NPuLWAVm8pZxo6IlWb5hOTLnzF9/GvLzetcwRXzHvrWrNEtgMBjM9HR/y/qDVDzJcw8SU87Tlf70
jXj9B3mDjtnJZkBxXRAtUYhtIfOj/AxylgpqlNOPgEsezDlaJhNCSkGPM0XALTTNL3V32yT7pvq8
vXS8/TKZGBFo6TIDAk+rktJB9TIv/94dkxf0PR3lBEJ4u9atbZO8ZWQChpqUIPLPEJtpIVbepb7s
/1+Q/TwzTNBowYUp4q2s/meG8gRTXkBegYbne/T/r2JTIE5pMbRwCpLuTDGzSJ5ZiXGnNNE/OjkT
I7Q2agQgclWnXHYyyj/Tl8VwRt5rh/c5THhI1EkyCwOh1uz8aAitfHxcemcyv2/7AP2xW0eJiRJD
SvoceH7ViTHqVmteqe2CzirUIwSnty3RH/y+JUju/r4/Dd5KrSrViEdS6uuzsq+zCFTfqW0Ii2h1
UfaxCjrOVm3HWAix/24zyVJByPoUDSjxIa3P2vht+5s4rzXMEf5uIBOjMV2olMLwFQOCiht/Cs/y
ec7s4Fa2wUL5NHT/uIxMmKhjMRXjDqcJUmxDlLha/jDox3D6thRuyB2I4y0g/f+rQ6XlUijq9JJS
2t5V8+hQihkv8G17ukKY+KCIQtpPlJQETcQfdFyAvjwpzUCHkaq9sav84TweeVfVerwFmF4hFJhM
/sjJwjTQzQrDHpQup7XTw7TTXnXocoJc0eqeMh9Ytm1vWT1rVxaZxQzMDILfCyKUGD915n1PjlWV
gPvqrm45F+TqfXVliVlSMzNFwSjxbUSztP41isEk8mP7Y1bheHQY4X/rx8TbQuvQkjERoN7o39HC
ozD6Trf6VwpSqL3irO/7xOYVdrn7xoTfhphDmJm0NI761nSK7BpyQZQWU7PAZuKktzyLnMVkL2Zl
UbWxo2NjTfRZmozMKurOGopy4LjHeofhsqIm4x/JMA2xFuCNhsIuSj+x232pdqoPPAtY7tMv2/vH
+yrGRWJgoZOykwAUJTtD8IPIbUJOKr968V99D+MhY68XJKMAvEGLrTb9lsc3Kvk0R149HRVMufIY
sFZvmCt7jGeoEdQpMoKunSb6gYkqdbIzzOdULXwpQLUlfd1ewe3jjGmj32PjQGJVkmY4otkbD9Ko
ibacQSa6S1407Ytc8xQltjdMZFtCComCMgU5qwPqoUrKrEVEp1xP3O2P4jihyLaFknquTUHBIiq+
7OHRsJN7j1bIu5vooFZWsPC8nvddjNd3SOXVRYeXqKCmJhoAyhp4V7rXVhrOfVRbYfQUFqk1zlSF
AYoxQv01Ap9mVM9WkXN/jYRN+yNL+eVDosQcC7Ud8OqjrXNKY63YrR26htOCeYaOj/FK5uuNnYs1
hf6aq+u1jCshzVOEluBMe5cCNIVo95KPheVtKwvRLuNJkLU3mZD7CUNxogVyyQ/pfqLF3AMPI/e2
ShuryEpMkEnVY8mkvuoWewn0sZnX7OlqRg7E7tG7ckzfeKzcwaVZUnFOX3QUt0OHR1XKuSwg7fX7
Aou9nqSyieYwtEPAzfImKX4T25rVn4C+d6InkxPz1gttV1vKBD3UkQ0pDt4sGj6eVmDhyz/qvuxW
PsQ8OIeVno0/1hnT7ZhpIeCylZlkUNSzKBDVUHGik3aovOBu8cEnT0XzUpAW8Tog9KdvWWNO6hwS
sBZFKI7ETW8bau2YaWRl0tGoHjnftRoTrr6L2bZWHmaMnJe0JRH40vfYLeE5ugstO7wc7coHsqvn
PBXWAXRXNpmNU5IuyaUABVkDJLqQn68o9wOx5Mp+rcDFkFixx2MQ4i0oc2GVY1nmqjIozkwObWMH
8bMi3WT1X6F+r76M3ptXUaY103pEcxrZYHljFKeh9erA2d6x1av3ygTzjBR7LYxJjx6SWd3Pqr00
5zG9KTO71r5lGqefup55Xoyx9HV5Ws/ipMLYaM/2+CzcUikF083AnUWcwSUYHxO4cgrroeTKKnPd
j4kxdm2lSG8+mQNumNvaSfR7J8ELJbBli4dHX02frgwyl4PRgaJUU/CZdPCETsWOnuAnh7+qm1yZ
YWII1SrXohAzC1PT38tjexMuw2kSda/Qwr96AV3ZYiLIZEhVl0TA0EQiXsvRua0eC8zXT+CGTELO
gebEEDb0G10QmrM5I4YkuT/OiS3M+WGueA1bzhlWmLAhCm0IYW9UAMr0IFeHuUODqropsonzOeul
hqu1Y4IFUbpU0GjDCKrKXnxcjvlo96+UcBCwgrv6mPCQH5zLRWHCRhwqoRYEtKHfH2IdsijJ/XbQ
4IVchYkaVSJqUGETqIfLXophaBOz0JrTuKNTuPMusaM9T0p0NWm/rKLKVKFiSDOZogSTWtJaWfCU
90hK8h+KudOll+3P46wfK0LRFEMSmCaKT4Sck/FrnH/c/vvrIOirb2ECxJhmypKIGCcEahA1Y4pk
lY/Ro3TXQce2QMLR+bFHWSF5FwpvEZmQQXpRT7UchoUEIx7z8qFetEMivM4FePfqmhc11pPXqw9l
wsZQiSSdRpQajLN20MGpktu1k34IoZFG5xm3l5VzlalM7lGawX8yR/r03EVubKBbIpx18pkou6YN
/X+zxoSPoUrlKi9RfwWa/UGWK1edq5tQUjxlGrwil6057dxtk5yIxQ7xZgMiYzgDwm4Knlo5hnxT
Br7IaxVywq/KRA9NLgtzElE5zOvs3ICwcxi1c4LF/LePYUKI2fzvY6AH31adJYU2qMFAoMCLVfQw
bSS/LBYf97Bg5i2qlNH+p+7aAOIE06evCP4B43k8i/irzKzKIgV7RGdVdDSD8GzSbUgfQ81RQaF+
t72KnFDFjkoqTTGFY9aiTt4/LlrniUXnbVvgOB07fd+MJEpEqjHeNs95atxrvWGn/XxssudtQ9yl
Y4JFPcVEaEosHe1qpUBuYyoFUmXGo4JYqPOAFbzvYqJFPqLNVFOt1yz3KkyOD4Zdxq/cu3jVjEIU
VZPAuiRrjJkxyfR4ElEomEKfRDs9vo9jZwn/CoV5ZYb+jKuXwqJJodbrCLTFWNiAElmCPFgylylh
HRVyZYdeMNd2yhL6MiEq4SFmH9QcDTso5HazfGxL01dSobb1OfBG8NCOZf7RABxmGYlhBU19ntXc
GqBzl2ezVWWPvRLbYhmX4KUxdk0430pVxQnR65nX1a9lQplIlAJrgj0evHBXAfmtIhlS7daZ3NIz
95jFy7h8LatX7JVNJq4h+UrmtkbypUBxGk2RPbF1WE5x8ZWlRbyfGLyKS1XD+1gWf5gsxQT9Gnga
FZtAycaiHIhQ6wR2FADEex5l7+o1cfnOP8CHTZKanVqoztidDMkTM8irpB85IYHmI3/E7isjTKKU
6xCrGMAU9Qb8BenOcdjpGBbtAftNQRX4d+H0yh6TH6VLkakl2OOdYvBF6XYxeTGOvjW3PoiJcagE
i1Mgvn0QpHft9D74EAMkSW+HsOXkQ6t3w9XHMKGnQtVQ64sFiydrd4ZGHuLIdLY3iOcETNgZ+rhU
8x5OICGP7W4x/qkKnBuOE0BZJZNWqQUwKWDFIvNMlkPToGtV1JZCeOkjZ7lYCIyETLXMcixX2cdH
qcluG6Qk/7RcLPwla6ksBp1f07IflXIbYAjAGHjjsjSobbgYC3npxzxVuxRlebM9lAnYpA1/GL6J
2a5Ifa3ikeGuY7svXsY22bpFigUsHJ2u0d4eg7Turr6AHehJdyd7PEHE5EzTfYr+SjDZvb2krErR
T5zilX3mRMVhU0ZFDfu1qz+KHrIHzLLS8i2IvKleAVgHvPArv1TOcX2TOV19ItftYiKtHE3oBqcf
Sfw0S1y1G55TMgdMrTqhGAVY0e5rF6p+GA/O7WqHQQR7PklgyuKCLjkh12RueNFUJVmmVI21G9xj
TvYY+2hCQz2OynKGDq9Hy/tA5orOY9AtRhOOxCA5VaNZUcGDyfMsMBdyGSWxKGS4kBtYmB5U6ZHj
gasPjF8e+Ac+ptCjqdAmZBm0qinZikslVDVrgIAPOfIm8+ivff90K+y0f1PLMsY3UYhT/OAAgSVX
9ukIDO9255mhXnKV56lGWLc5HeynzGy9P+ziveDzuWM5SYuiMqdXTfQ4we7Qx1n5LJ5qiNEDD3CL
jixwjvORO6jA2Sv2cQtFrP/czdyBp2efQcJHdUH/i+gkYNyd4xnbd5fC8vU0FRmqmqpwEeACm0fj
lXwjKPzJB8zOeYXdjZjmITfcj+RsHvviDcBlly9vo+5g4ZoPIJ8AI4RwQyvR0DWgTK+51+9CDGSA
6/+frmswG//uOKVpdO2Y4jCEZoyCqilPVldrfhKDstBMOahm3ocy6aEsxCATobyo0luhnQIUFRwG
XqF9vdt7OeHsG1hcCsWQZKQGi4iOMtTaoB6k2UNwN0w2Wu5OqJyS4mHbebbvF3Cy/r6QytiC1mbB
Qa9BVNIcB/TQg380wVxhUzcZJKRvUwGpFfS51MiaC44/cNeOucF6RYboZFhT7FRuT+Ku0U4TuZsU
jGp4uhHQ6UR7iP7/uRclUCz/9+pWWMXztI2KOKRz50mSHudW8Y2h/4GpT7toeexmnDPOyp0HgHcU
44x9SoVTboDe8VFRHoqBp3C5ndVBIPl3d8i1QdVqgmWkT1nRSqicoLXs9JsGCNOP7Qll9yMJLek8
73hjkO+kWJCWVmRFN//QghqKJldjEw2M9IcGPpvkK6UfNRegGNGPxyA/BtBDx2jRZ+Vi/dZf0xfT
zAmfq7HWcki14LoDhzkwHRjGPNKpwRtl3zqC3xwQSJ/6Fy7kb329L4aZC7CQ87SvKRoAQt6xboW5
L5W2Xh9bTOGobWltH/b1QHaxxhz2bpSjpEnBCxapD+li1U9T/70fj6N6Nlo3jXnORFftzyTiYo45
+Po4FVUSBT87oq01QqcJNBP3WE4/dHgcQe/c8RdrTATQhEBcxBHTbbRZlN+XfvVS/yzCFG7hYySN
SxTC2zwmh0XWlBciJZJuiuYuUYNzPlTOqJPzIGHUdI79Siy9f9tB+pOuEiYjGyHOoCGRWdq2toRe
s0JxemkwQSGR+FyiEDaGXwSTJ7u5XjRVLovLxIUwTAVFo0CS4hT4lLW+csWDDBwJqFAgb7T9ket3
0i9jbA/O6GZV73QDHWdjFyY3o7oreJQh6+H0YoLJH3QtQCc7oUR884e6MLyu7OypS/ZmyOOk54U1
NpWOWzWWU4MO8qFUj43bUVUNqnFF25iyK+x7hzjSjpda8xaRiSxDr2Gcr4NzqhCqlBoBWMD8MdEn
Tm7EM8OElMhUI4EsITXzUIm2Wd7E/+p8bMeN4E4I2wpOT0uOEkqOVNcOsmR7GfWsyN92Pp6rq0wc
AXWcGIs94kWy7/byMX8S7A6VZAjcRwflQeIgsSW6QBtBku22KVU7gTMKF/to4+NceSfc1jfKQUFj
Amqfj22C2e7ZwWj1p8KW94/CG/837wnBuf/+eK/0cx6GMnZRyKHVMEAVZUkOg1w7dWWAGKjm3EPc
NWbCiSaKWjLmAEV03uJJLuQ43eSlcel0UebnHBflWWMfKmYbRmJj4mmuPg5ODGQOtFjkT8AYHoCW
sfu/Y6e8BEv2cZJg5KOT5wz4IyTVgSY2lhIUhRXrgSXH+JeKfB3Lylpm0xXNyRUS8+O2D3N8im3X
VXGOmh+ULp2e7CT9uSk/b/99zqFnHyoDmVpTCxHS4vIoGe4y3Y48cNM6iOtqEZnAYqRdMEUhXKT/
Qef8l11xLLwQAFg6PSDb2su8C254wIV1xMmVVfrlV/erjElcSanBYKqdpZvJMw7DXeZ1u/KkP2Eb
idP5+p7nn7zVZAJOb3TLZHYiICfd55qUHjHPiVC421smc444+1aZidHEVYLcL8CLCNq4jlKltUUW
477qi5Ne9U9Z8tAE7U6QtNvEFM/RWHsz3p+dKViKOVot2Aml0LRIEruj1HpJHjmlht0A5rpKl69p
SO6r9CvpZswuV97cjnbUauc0zdwiB2Vb8GUWqvvKGF8l1EyF+Wnp0oftj+StJJMdDYEUhmqAWErm
D41yDgMvE77/mwkmcpFFqyLAyxVnyU9K/jAttihM/xge2R6bUoPcKRQAJTSeZpvmW+m5TgAnoCrM
2ZlX2+ZEC7bFVqdGNsxALjpQ68mjb2LIWTKO5+n0mXB1pgxiLumS6xKiUeiEpRsPr7X8VYoyRya8
QXpOXscKoSAzzpdUwuVtpiFgKwkws9O+UMKDbuqP256wDvi8xAqWsqMdKtkcIqSpaWbh6bZrffMG
fAWqm+5RKwXXuAwxG46Hr8PHr4zSI3C1mJmSpmPVI/SONmXMSrzwO2W6i/A4Hngl7XeKKr+yZJZX
r83HvgFDAyDPiPCj2wI2Xn6OksduscoCxMt+Le22F5VzgnXqS1efZ4bENLMQqKA0+RYGh3i4SWXO
s5Tn7kyQyHVDWhIBQSIJfFP8YI5/VRS6LBoTISCjYmCSr0JjrKjAdL/LppOEm7/hPQU5rs4ydsyk
aoSkwLxsIB2k2R/D1MKtISU8TQfOerEMHcs051IUabKTZzst/NalPNUDTnwwmPigjbkgkxzz0qM4
O6UQWrMgOnpyjMOjIHIOLce/2KFOuegaVaLzqiRCtl23uyDMLUGT3H9yY4NJXjRpmZopA37FUIH2
3bfLjVZy3OydjugvP2O5NtI5nJo2xf6TQ/iD/KB8XnQoFlNCIEs1vmbHcj+gMUm5DqGH4PGq1bxd
Y7KWqWxmjRDkZ2Kg2KTz5uirprYWGQ694m+vJs/TmaAgto2JHgdGmsfZwkiuU4GdXHkpk3+8CA0m
MjShGgHtnoBUNhhfheXDJLec8P0OsOmyaUxwSOGAkxqj0dofNNXSeyu9AUuSS3HNC6CCmGLpdvNd
9pbiUkZt0Nh7Mmc+grOcfyAQNEh2JT2FpMWnGsNruLmk71LAeXXxrDAVFgm16kwFXb6TgS8gKmx9
kS0xPYi4LLe9g1dgYZEIhdKkvVzhe4JPxmQVe4qD0t2ksAikvYljPmkQoqdNbAAjt01zogkLSgjE
eBn0GE3sRTkZyVFKT0HDCVi8ZWQiSdvm+SBSKpMhnG+SSnb1qrRHKGP0nJBFnXujDsECDSD3QUJ1
AtA4MiWrjuVXZOux1Y/JmWTmbdODRNsQOfLKvI+j/3912/fCaIqKhvULK8EqOsBt8mafz6LVT7xb
mVcEYAEHapPMUkWl+DpMby0OpSLPbf1MFYNMhzdFwPswJpKIdZx0TYFj3sVP42T3YmQ1jd0Fu3/z
PyaatKSWlnHGbTaApwoy6+RZRRPhX2z8Iag+1osoSiZsNES0E9BTlhN6M3nNcb/tFftDVD0B/ESJ
KP53SD0FxpLCLhMISPH6aJw2gcgycpBCikKFUlQVp26vf5mOPRzCDu8oP536qiNI7bcXcDt/Qp/z
dyfXGwwFBCICYSkdsvmLVr9s//3tIASw6e9/vw4SqVT1twhR2QlulAWlbC5eR9oMDyJLwpEPXbHE
OYIsSDjeJLeGXbWbbAmY6XFXcvx6O7cQCRMX2s5ol5kOWZPm1CeaNQoQcsIc8LJv/orm4Nd7SiRM
bjEFCdSbgP8EKmg3gPU6Ka1K5uwQp5YlEiYcDEoj6kWFM6T45Q3YKw+G7kp70TfQ1pSs8FGyoJmB
qVxObZke//dDukiY8AAMyiAbBHumzzdCfxMIrin3dgiVjh6s8n7G5UnkHOK39+RVPG+TsYf6Gwr1
Y/tQVnacP5jyIeYBTjkO//ZEvrKiaOFSE/SKnS41dvnQ7pYo25nht386Vm/3yZUVsWnHIIvgGFHm
JQRLeCb93yViBpS2oEKrsSbSWii1tMf1J6lWj7q3aocdMOqcw/TeQ+GXGSZAdHlWgvkPuzIfig+z
XbuzPdMj7Bl3NZ4MSgVhcsppU30ydhkE4Hjd9Xfc8Jd9xg1HfUkNDPIh4pr3cvY9KPxMv0/IU57f
R+pdPpr23+ycpoF4RhIBz2DsdWrazGodASohp/edXB2nePTNTHK2zbxzk/yyw3q7vjS5oKBM55hi
6qP96rR1uRe6DuHKuEmahwaDGIuZWnp7F6PJMBQvPR4w2z+C7t2fR/zyG5gsO5SGTgsEWiVvH9r4
eTI51/I7JaCLAXovXB0DwcgJcIAIXaHiRdpDp/ll8bAUz1D6HXs3woP978j0lItJ5sJMGxU1rhDJ
U9h5pQmi7/ZTw00H6R/5c+F0WYJosq4RmQaZq++qwLpdRBS+3Lylg/TtbNyFvuknIBAYd7wa/zvp
58Uec6WJ2ZzrTYu0Q74dXfpCGazukO/Bte2GXF0YrjXmVjOyKWlziv//ye2YuuYDlBygfJV7yRMP
i8e1xlxvUD1o54WuJTkUd1QtkJZARyewOorH5lym9KdvbRxzusUlHLVuAkguqI1j3Si22OH6nKIb
Te1sc+BdNu+c8l8bx5IJBC1YxVX6cbO/ePVNAcWkwTZOsk9hLBkkELcP9PoVejHH7FyZZZkZzTDX
K0dpvO8nTxCeReN528o7XeeLGXbLULYmGcQ+UEYmYPJu7fymuqOkLwDP3S92fKfb2rfpZ/kIbN7h
o+FqZ5E3uLt+k19+BbOXSqEqy0xB9Xr00I3fAnDcDLwAtp64/rLBgkmUPK/ygNr4Dzxg999pQ1/3
pVN15gm1vBMuL9aYeCxA0Tow37jAcmiUQcN4PGihJ2ofAu1LCDGh8RApj9t7uX4FXEwyETqvCrMj
EjS2JBGx+UnlwTff6Yn+MsAWgLPOkPsih69QspXymcrrhE+aI3zSnM4lJ7Irv/AyV843sSVhkOQU
uAHAD9QM9tBFVsGdC+ada7YSHE/V3Ol0ju3nCQCT/KO2b1zUA5z40eRimrirSD/56sJRpEIwR/pJ
FGJIydukxCpaeCJkir6Bs8YGGQo4KD5sOwc9QRvRki0Sy31utiYB9IHodmPuh3QAKZYXVKe2Bafm
oFsCbxCaE58N5qKbhEQxggaPDnE49lFkm/p9gMrOEp0VZb/9cauxUiVE1yRTVXW2WSSM7bAAJIle
WLggjRUfmi45BFLhKsogWdu21quMV8aYiKmaZR6EmCLB/nV7dZefzd4bDtFLZlGlmtRT79ov9Yt4
x0UZrseUK8tMlAyiXg5VEdi7VB3AadgLt1EbWsu47MrFPOSpYFhgsfI0I76vuQnm+jm5WGfbTAR9
pTyY8Q7qDyCvA+NbfE9eO8D7A8vYzTseNdjqlXBljgmgw0DUOWzeRFYPXfQq9Ydp8re3cjW4XJlg
AiYRgrCNDRC/5Fl+0PvAhdzbl20T3FVjclijI5EkRkDggFfsByBrdu3LpiM8CfelU/loDFfciWDe
ZzEBJg8DU5MppuptPg0zLugF3fTIwiB77WUgT+NNMvK2iv7/VUQzs6mUQ1SKHXGqrbGbXsrpR1KZ
D9tLuRpPrnaLiSfBLMmRpuD+NlPZFqXF04TFFaBNqxjqS5gavHXkfRWTgDWgKzHyDGicwLgpktoa
TLvSOCqRnMDFNprK0FSEUAevlzRgW8jynC7huRZCb0lyTnawTgJztX5M9EiNkAyhCBA28XsXnvgA
yoMjCPdAejBYxESnCWy25xGqdSqnvLH+LriYZhtNbSEWedMbEq5YKlWTOUFhg9YTUjUgWki4Aoqc
A/DH2KuBGhsouCARBaWm5iE2Xrc9keMZbJ9JVmetHmZgwySt2WeG9EOWCqfTBs6y0Q3548q+WjUm
dDRE0dA6gMMb6WLjfdMroqXEn5TYRX6wdKdUdLe/i+ONLK1spk9FUFEJjqoIbUL2M/j/JxD1qn81
a3T1ZUzAiBJSh7WBGn8GftcS6c5TKtrb37KOj7mywYSLukCpddJhg6Z18S57jH0NN3SGq4qLFOY5
HBMqxlYnAmpMlLg+/1zfyLvqy5DjWS8eIMZ0KxZQUODV0nh7xWQhWT8apmyAWWke0Sn5ULSnUXLb
juOCPE9nYgY0XbMmrGGlrEFd8V3JvZhX+9w2YbBs7xnRE92k5GGUykiztfJDNXEQEjwTTCoB6hW1
UikRdGqU3lDmD0kagya/+sZxOZovvH9gDbajpCxxVS0U7DGB1t2nU6yt1xx7kPFNPp+Ag/dVTHhQ
DSksxhjtpGq5aYuHoj9Vf8WF8OsMGWxHaURpLq4rBIQuR4cCU0jioFpZZBxG3eTkYtvBzmDbSsIw
BkOTAnKRdw3wr+luqoJ9LegfBzLYo/ipxfCXHJYvnC2jW7+1ZUyUEEKzSTVKKU9ZfKmGTHggex0c
vvOOByp5Z790TRE1UZH/eD2HUZ0A9YFM0HDE9NwCyc/bLxpnVr7mlwkmoZ0isaikGpmfAaXObIyt
utGdpnQNTbD0mhdh33H3X9YYBzSXSM8pwN3JMWwsPYXtKQBXYxjbEWA5pD5MxA8Fx2gyS0l5bEq8
xWRy3MJoBRC14DECIVw5tcE3a8n687Zz8Gwwwa/V4koRI9ROzeQplm9m+aSlHNzDOxfH/5aQTYzm
cjQVsRlRCyjjnVF3Xq2WzvZXcHyCTYZmpZ5TvUEWMZdQdn9WImscdmQ5qtWnbUPv3bi/Pobxvr4c
UCJNsV7JfoIwQwaW/9inTGTNmdeFXi9bqnjwvx0m5a3IcvXkAJtxHU0Tgh/l7hoA46D20CHA6Lm6
C5zqqDya5wWsSzHe48RBbR3T9jz81Dsx69ePYILHMpUSJDZQyUnaxFVFJDJEotAmNXVHilCb3Fbl
hMl10aurD6fbffXhudTEqYr3FggMDF+zq9vQLb7kZ23/VbMmSB++Rs8UyZL5vW7rH7Z3mGucSToE
cxhDWcFdLVsjfUJAUSFwxOPSWcY+O85fF5uyVysP9ct8lPe8mur6cssqGO01HAuWpzWTS6kpYlQE
KLtBdhv7s0cZdf9qXk69mGF2Ve7FTi4HTARG2tc60e0K6mXqrHDAx++8iS5mmI0UanMsBsGUnLyx
KLI/8pbe0+2fVFN4bqYv25tH9+bPu+Fij9k7NY3L2jTxSK8q9UYAN1pc3iVlc5tgAqQy58e8Dji+
+k7t42KSCaCo1YnQdKJ4vMGpIAJZ+iMqRwsKnaJteMPT/0Gpar26etk9tsqvJzXkjku4qBlZrVvt
sbCgHn8xXjOr/7j4g1vfkd0YeduLu35V/PpSlsE1VYV6wKuQ1gqEZyEP7rMUDcSMR89DXW9jD9kJ
0jZZyDxRsseE4si02OmEwZYVK+aSU61jBa7Wkbncm7xL6kYD4j+rR0tVTT8IG6ueQAaUtYu9aF86
pBed9iUa6tLqkG4ogtRb2hQ+okjr1FHmyiFxTRE41gEcCI2iPvX6AOmQkoNt4a0JkwkoRRkGTYub
YAJiRwp/tPnnuL3vx+ftHabHcWvpqQdcxd1GNvpWpCgQI3MK2ZXa26j81vWOCj/btsT7IPr/V5Zm
MNu1TYfJlUmbnCH5UIkHU3iJZG/bzDoW6WqHmQA0CCpAJ/S1ot5WH1C72+U+uZNzK9gJ9xQrbspW
uzP3f5cGX44KE4dqokeyKqmYMG0+inHz2UgTOxuKL9tft55YXawwoScah0RvJrxclPhFCb5i8vmf
/j47Sdoj1cl7gofxoJ+T8tjwKiQcJ2AnR3OxJEFJocwNJo2rz/oYOtUIRW5eROHFS3ZCtF0SEoJw
4+3NSrWEisgCcKU66nbxHFiSFd9OT+NRc7eXj3c1sIOjejV0aO2hYjJ41X4+J57+QPbqmXJYAX0p
WzwcLu+6Zeltmpp0xtwCvkJhi7QEqSUY0JpsyvUaehIPEP7O6VIkQkS4sy6T309xlIx6keGJgro/
SCh21WOwD79DL8LuPktW4ha26mRniTtxvP4mu5hlcvAibUD8HuP6EzGLicsvra1Kt1oHnEF2/gg1
X05WsX7x/bLH7mMRSK2E3j2aQo2FGThrFK0y4qED1g8zcj5DAkBTfXOmq4goT0mSawnwVb2c+EPW
HkPzr2Qp1IsJ5hYpuwmdswbK3nWmfJXk0h0EUC2Z7X3aaVaZS/uRS8q+Xnq4mGRulAkPhoDQNk14
Q6kMagij4dhB1Cc68FLad7z/You5U8ZKgoYXQayn3g91Gyf+DpEUR/I6X33lwYDWfeJijLlYCJlK
vRUAy8Q9Ce6TsXNLXl2S5xHMJaJNYBxTVEQtjeyy8RSnH7bj01r4NQ0wi2iyqlHo4O+nN29L0Yhy
nN7O8PP4MU3cKMLEMqf7s/YV11aYwzqJpVQFKV7/TfzUkMziCqCs7YRpEtVUwOclqm+j4FcHJwX5
p6L1aFSUIFWAxnve3JfT1+2lWr1Bro0weyEv+dSC1YD6lujVh8ERLBlP8OLY4klKOzzhI+HNIqze
H9dGmfs9n0ip65THb7lVb6NXKgMZOKorq5YJXoz5yCs4rM74XhlkPUJqlwouB3BN+gNMiCjulrZg
Rz9M9+cwduj8DZr/2iBTtI7HQijFHrNuUu5Gww/S+4TXx1oNCyZULEAmJxMCjOzvbj7pSz2VJsJC
dppO4xlFSW8Bkl9yGkC9eMjH1TN1ZYzxEzEJxjKkKU0VnnLFrVI/g648b6PWXf7ySYxjKFI2RtqI
M5V0eyUGdZfXid62x3NMvFVJrk6VAfXFtkjxFBgnyQlTd9BHp+clZpzVenufXRnJkrJqsxjF1Vmu
ThhdF7v8EAVgfo14Z4muO/uyuXICVi6wLoeyTyAg4ehTaksQi9XjfYLebP95hI4Q4Swe77uYd6XY
YsZCD9GWS43ZGaLFM+fJnTvjLIrC47/tE3Ond1M9BiWhKVjhG0btqJCJHVVlt22Fd4hYIUCpCaqp
jZACdd5PRqzFdMJ9uUcY2qnfNB7d8mpmeb1fdIWvPCMwwm7OElQd09nSfNqzaFEt8ouj/mCIgOMM
nxswbSZ+xKNUWEU+XVtmwsWcxIsyxvCUyoGclhtBCjd9yt3YBY7ykO7jD7T6R3JL5KkNvBPuf51q
iYkddbZMNajH8JyDrgsKSWfwONqdi47DG7RY4dQUeCecCSJRrY0KAAQoXGmOZNqQArLKRLU4jrN6
/V8CIqvpKPSNJOklek/aJyojB0DVoXuR/eAWUuF2ejtaPFk+nquy2o7aGBJ1obqn433n0EsscMjr
cKBQR35XnLOIrLTjiFncrpxhrG7saf6iVIeq57RPVgvSVx7JloQ1kk9SWcBG5SyeYudusA92GPgV
H/KPdHaaoupVwdJu5sOM4XfD3t5C3icyR1ENg6LsZtyfjfisAl8FLicu0d9qW+X6G5lThzEqKK8r
cJM2OejaOZZfeuMkSvsIkC7J7hpbMV+7/PP2l8lrD8lrq8yJI0qQJe2bANte83ULyHBfcWm5H5B+
MC81tLDqff0KrQev8FNLhtIESJTd2JOsxx+hwy0YcG4pVgFsAOV6JlD0dnIiB+0se8Ltz8kl0569
9JTc0BHE2otcHr0BZ4/ZgrL4/0i7riW3eWb5RKxiBnnLKGqlzdE3LEfmnPn0p7GuY2lhWvg/+3qr
dgRi0BhM6DZrNTUWZJKKfK+a91XjFAPnTuQAAZs9Tsx1BlUNXoKTVO5ApuyShHdrcK5dNnOsCbMi
9J2MVQxPyxRI2WuTPIXIDlx2Gx7CaMz1nkRVWpbNe9ojRHmq8WNPD/7/qcnV1OHdSCyd99CZ/RpS
CJ324TEB8Q6EgQNwlBdWSazJK26p+kn8vdkJnfNPK1Xej+3ZNVx28lRmOq799FAfNK/zqfovuaM8
4mDJ5wDNH0AAg2zgxCX0WcBc+pWIyTkR7q/czBBbka7M6x68h/GVuOM937e98WSKATVUoce2pAIL
+Yx5+HC6CrvZ/auPd7LBYFo6V8vQ9ir2DVyHNPtMCUvm+3f12+8hx9o2dJyMMVDWtkDpuklUR5C/
lPlBEVAZxQCxfhvrtS3qdXB5cduAcTLHBA99Musq6SOkP7KnPkFolnkhL+1Gv8/vMfsvG++d4mfO
l/ZNr0q0L8ucb+PJL0EcEuIS+D7Ur5cXw3EG1ssxVgVF2LnBtwtv1vhGmR8v/3+Zfo1LK2FyIIoi
jWW1Coie12JXzSFouqujXkM9PO1Mq1XIQeuIo0j19Zy2PmaEUGwaX4vVtKrkrq+nnYn63hJ1e13I
bfDfW40BhtM2PRhrdUeUyhLEzlOjzwopjyFILZpCtCuT9wjg7DmboSRLMaVqB382pvuSag53QSLy
xln/AK6nXaebdbbrayGWOgHBOdDuJ3XsuFvvVXCaqFcYLeK48R+w9WSNrvnMml4oBDkIbD3IaUpo
cq/QHSfXlHRRuhc0S0Ge0nAhN8XPtWxlRk3zZJlBIKGJsmYUYblLX4za7UQ7z21Nuo3H71Hj1fGN
1PwALx7v7uLgBJsNCQezDYtowDhA2/pGrn1Cf52fKOWRTJ/xFxFlVpTNpSxyklm7zsK3SP5WTu1V
rYua1c/gJxYWN5HjvT4RTm8N77wzEDZ2KzrwBE3Fi/kpBJeo0ad2T66iCQqQT5dPJO9AMvAFzjLU
r4t3BvRkp+yQv/UopxwvJc352GwSxURxKy/QVgF+t+l6xJtSr3H+ayiuK9N9n6u2QjoeqScHzNic
ihaBH0BqY/BrFh2msBdLNjiRHAcH2FyKIghd262o3Y7hnV7c5HOg63eX92ezMn92OmQmxCKroJYS
nauijc2yHdtSQAKwSO1xi97ETidYo90dukBA/xNVGZnfLv+A7VDy1+l8b806w4UKZIe60Ywgvgz3
6DyOcq/G/B9xL1v5Q8L1ZIaBn35auwoURyhMeosrHhsbmmLIq1CFJ0o2bt5OPADgLYyBnUkV67Hu
IC5Wt3fyUNtyfJ3nrp7xOvJ4dpjgp03IVJkTNlCQvhnjUwviyD53W56uKs8MgxmCKfRGWKKkNZLA
bNypvNeyF0PiwAXP4xm4UPtenAhqC07WKJ40T1ZVmU/y0juX3YGzGLacOi7rVIctiFDX9F6Pdtqy
M/XrmDcQxrPC5NyzpoihDikj2qkiexXeWk3/rkW9Lycqp/TDs8SEPWKfmIJc0xES+Vh1NSiOJqtu
bXPYXf5uHMhTGLAI43Sp0xxOUMw7Q/naEp6s7uZY0RkcKUxQIqVFKWsNdka7Ufeiq3nDMbyVb0Mk
YfZUHEd5k3clZO951EB/yAn+AgiWuGGtwlJfEaWAe1q47gtyo5ggPCQ1eIvDzlLl+yjLdt04o3Np
tKa4fIiLxMv4+d+NaAXFE0kzRZSmNZnNc4mrNkdxht/RubMz3M073WkcE7La0xee0tLGYftgisHE
Ma71WaczLeJilai29wUuGh4MbhX0PlihvnsG8JO2Kmo3x2ihk0CzH/6gMiiodb10zorxDAszrrhV
eA0aGwfi3CibA5HWwYT0HEAxm2863UvL2epqS+Q1XHO9hlmcqbbLVNPCYeOOTvcZd6anvpW7/DNt
dlleqi+Xzx8ncGMrsLlcT3Gq4FvKkg5mQCTG6jRoksWqFP1LXs3BZXNbeyefn0YG9A1tWpQJ7IDo
0P0ZHDRgksT0E5J1tZt/noL2O4+HgxPJKcwNgJRFtRoSdq5vB4RVyJPH6VM6yVdaCqqRrH1azR//
tkq2GLuuIGWCXNxPJY32jbZOQDfgy2y3n0ekedVr842bO9845udfVmXuhrUhWjvPuOg0JF0PzT51
0Gwu2yg3oweZd9B5+8jWBkDTFIH3DBPtYtc/Gdnih7ph9aHpm2I0WZOe7OM2tXJICxhh+FIUixtN
Gli71c7SGsx+CPnD5W/OcWS2dIA521hTJzR11Out1r6U1XOXH2m7Oy/w28C4D9+ZuU/CJVT1skcG
MW/vsmm/aK7My7dyvy6Do62pLoM2oPtMbzIrH1tLbxXLaD+XU+gazbeQyF6pdq4qfakS8OMbqPZP
+1LsbFC+81KmG8D3Yb0MIOV6upAVZH7OQqBB4+f1Q1kfmpZDwsqJA1Qm5oz7qlTnEId0GZ90wdcN
TpzB2zUGd3I042iCgW4FqbJiROajgDXEvCwojYouJIvYIkCrlxkuYg1Q41DJaSpLZgSg3cJlG3kx
r7jEscZm/uOwDcNZRsf8T8IYzJ9B/zkPjB+0XxGUobZ51I7hQ3YwLAmTJrU9ciuuNDy7sGD2Vozy
OpKSqaecC7pPxVgzX3XAEAy5ytw1Hd4gK8cX2SoBZlg7oupocknzQxHv0+qrKLsy8j+XsYRnhglK
U3Utx7XArF9bvsbG25Qf59KN+YEMx+nZ6oCcL2ja1rGBqp/eIk50QzRCWVTAVL4CB8Puf+Db4lyG
rEJR20vh1MroRp8W2/CJl7jGLZ2wL3fhY24t3hBQsSI0Btzy+KI4J5BVK5KiDjMIoODGNSyAyjnE
ECVC0oqncc8zwwBJKoIAuFppIjVqHUkRLVXAOCOP64FnhYGTNRowYUrZ7FYltirzxzwc8pETK/G8
kIlbBnlamiHCRxIxq61nzjwk1iq/kb8hFj0LydhWcTkr+iqREjRyzQN4jWtHNDCo1bac5XA+Gdsx
LkKwKVEKRH5m77fiF225McZvl88trwrFNouTxUw0PEJwcMGVN10rXzDdYUWP2nO8X98u2+Ith8EI
eZmSqlexO5Vpx/VLJjh1wuny+EP3wK8XJNsTnvWGtuJ5TOnqkp38YwxoEc9InOooAN0Hp3gsnNoO
QcfaveSfuD3ivCXSv5+9s9q5VNOWShCEsyNDu1zc6Rpn8v0PzUKnJTLRRasrOgbdgUeqPx/Sx2wH
7g0nPKSt1TlIpO0wroPWj7/rnzlZZUBiRP2G9HQyWFmu4+Qm6RxB48QCnNPLyqBGkaynBYGJHtyv
wjR7LV72BPK8FlFVTvZ9o/BiYOQQL3xVlQxZfM+BnO1UXSTVUDQgDu296JqA9sx05/0A8anCibgs
qb+v7KMxBpeEKk+yJoOxPCqtcaD4dzRA4fPfOcM/2GEz8Isch8PcyLJTTi+K7LZ6bQ0aJ4aS6I/9
GMB8NMK8mgheKK2UIs8lfW0DUKt5uJegVSPdx9fSvQLeY2iW7+bUooquyct/hZCPtml8d7Zrlal3
qOiIkqPMnlnYqnIv8Sh1OXvF5uJDvZ7aNS5BbEOcvnZy/U4dLWl5/beFME8iqVRiMyrQ5dAIbhaD
8Ki6KQfeA/f9t17aKgaODDMljZbJCF1aa0FzH8KWG8xqPqKZ+y3za5eyp1S3k7O6NAOUP+n38o6X
rvwdEj9uGQNXcxl1VRtLUIhqruUhiEW7EzgvoY3H30cbDDgNc5lH72F9fJi98hYMbk9q7+jO5Mne
6BexBVIuM+DFvFyzTEiTg5ghDPuV5kmpQHruNE/9DozmjubHYJqFeOqOpzjK804GSdSxVZI5FmnH
9XPVpn5GsisNo5pC/xfswIZMRJkQXCiaQdi4dxpCpRSTDmACMn1pF3sgP/YkV73i1Q03EngfLTEu
Uilxki9tT7WEMfl/MxwhDW2bT3SSazwqk81rvdn6iOcrY9xFyuIh1sIG+6Z+7nfxYpn1VcqjYd3y
+3MjjHOIcznWhVnJzqJ64ep2y23LkyjfKKh9/HCMNyS1XGZyVMAGugcwQO/FToyaNqhdaZq+9Ksv
PEjhrIqNfPVpqKZWwKow5Z4rQTbaWsmpo2zdL2cfjo16+6k0w26E31XGg176ZIE6Xt9ZC9Q2ZFul
hMBDcBmM6VawMHlukblVCFqD+yTHomrT15vCIoudQ7gX/BIGhuA4VxjP29n5OoxszOOUU+h341vV
Lp1RtLTr1pV+yBZAwwO31OXlbe+ZqauGgsFF1WC8pMvjWI3CUHKK6lqVX9DR8DdBKTwRb0NDlQ2i
GKzSbarKy1h2sEG15dG+fhxfCr+3chBYaOA/xciGbwa8AsPmws6MMkesiNOkqnpc1SZ6gvrIKj9J
vJfeJlScmWC+3aQuhZS3mIQqV/E5iwpXmFJf0lJfhqbD5W3adgxJ12RRhl6AzE4ddGOahaOZ0NNc
7VoHajkuxOrBBnone+i09nlzNRsvCbppJ4MM7spSLs3JUFMOv8ldnlVwf6Q34YFGBS1ccXbB+bPj
Maxsf9GTUQZ8+0jKVD1FLNwo9d7ECTP1H6WMhjrlv2cDPi6PcY8wnjqpbzOMPoEPN2/w7PwmN4/r
f58d+miGcZE1z7syqQHCk+iO/XVY2B2PqeD3rNcHE2ypvAEJdGPmMDE2876uVD8mvJz15oPozBkU
JqyXMSUbJyPU+br9gGtYwryfcZi8nw0nXNfbPrq/vOC9V/0skI+lRVPiFUf3Z9q3Q7lHn0AgmVvl
ZzpyAjpyfiqPZ5RJQFTSXLQiBOYga2fl2Z0sW6R6unyIOd7Nls5FqdXytjAlRx/QsDzapYhmvsLp
eLJ5m7Hn+XbRtZ59QLVYI4hDwLn72MmEXWc8jIYbG1TKU0FvQFjc9JmjjaEllbfpcBMWuY1LlZP1
5ToNgyCdkSExgDHK96ZfFY1L8QMdJRC90gVNGCe5wzsFDHKMapou2qpDRsrcddJhid8u7x3v/zN4
EbVdKk0mTtncBU39KRt/XP7/PN9ggELuI0hBdwgzqupqFpxsQKhm7Lq651wk225umpouKxomhRk3
T6aVIPNhSE4NXXlIvmh4/EwcG9trOdlg3q9tGuXqqGFizRQb22gWJ1fBdCZMnignzuXP9gcnO9li
XJ2sCAZzGVjRuZJHdnQsOH6ZPBriam/cHlka7P0WDEona4xLm3I0TlKGg0UvRRWEWNAlP9YunUEW
bnnVmY30K5Ado7qQCRINw2SD3VwY4rqU8BTB5F8dYHorkO47J73GpcW/7zcd/MwYE+fGVZWkOiUa
Q3Or5JkeSL4kDNnMbuVoew0zDqCp33E2jx7K3z7nmU3GGZc0r0MlUdEt4Yu2sUdrIzRMVYsWUKRr
8oSXymvpln7Mu5W3o6kzw4yHiok4GKrxHk0t7urRrsrUIUhQVY/NTWnzHkYbvdUfd5LxUnXWu3lS
4TfqcX6tWkv5umD+D/t5XYIG4EoDCaWIoby/aiz4aJnxWGWJ21od4UPqnXi/2LOTXVXH/maGiBva
pGqMfzul308c7N+QO/1oloFjMTPTxtBgNj70CFYxqNNY7VXlR8fqSQ3QWeQWoEkFab8r3yU3yhtf
fGoThM62mAFs0FSRzMhw2dbG51G8jYzeMuU7lXgcH/69T+TjShng1iq1E5UB5yasbc1TdqMSdG+a
X90CwB0t4WWzNhHotCzCMFWQstGVhUhIct6EPlWznHfRkaZeuv/Fb+l/u3BAWYX4yCQgrIT8pyOv
x1h0plS2ZmO29RYYAe0wwYtCD08TjvfQrblklYEiPZwTIa1SYHqy4qU9erMi6fZEMOwx9sgdK13u
jN3MU/zheAwrIS+RJlqMDN12Zus25FaPM2tSE0tWWs6lxTPEoI85xZks0LmObLgf24dK+BTHD7LC
y8VzEJ0woJMYRZbKE84gFX6TbWjSuIYTvgFznrU9nQBeRM7FT3390sbRhZ/FnSGaaKpwadG1Ww/X
rS5Z5WRa2RzaWT17ffU5W9tdnw0cq7x1MlgzgoZ5Vhq4i65fkfglWu85R3wzZjo7cwyUKBBvmRSJ
SHiP6Ht5Xz8KuKKKY2+JN/IAOQwIx3h8pi7eKWCApWqWZBoUEam0QHQX9HqBNgjXFDpRwBmb2Z23
gLhD3umQxfa1W86SOd+UFf8oSzDDEwMpG9mXPNlddxDTg7ay8FwEjScEwqPBfS5wgJTlS65ks0pM
pM0RW8Ekja320YE+FkqfG3hwUJSVGSLtOugQr6BR4+xoXubGKAioN4JPycG4USMNYy4cC1ZxKBxn
IVc7WXpXYqCZ2Mon1/qB6iG0/rCT3i5vHsddWQ16ZUjzZTKQREkHe0H+MEWvVPL132ww2DLMsbnW
CQIaHQRybfuAxx7Gpb78mxEGTpLFGAc9wi4Z6w1U5ufqKhp+/JsJBjukqmu1cMTWlMq3tbsal5tC
cC6b2AZF3aCCgyCGe5+IPANFcZz1MM/fY835kO37XRaYe5krSrANF7/MsGkgUw+XWIpQ/FEnCGEs
tdU0ub1UsZsNP7oZkgRLaF1e2PbbSz6ZZLJCkhzNY6yH9IKh84m5g7fQrnNmt/ennRJwrG2fopM1
eqbPvqPUtbHSL8BD8gDuB1e6yuzQo+nIyFZ3IEDh3Crb9ZOz1dHfc2ZvFPNUg/Q1Ril+9IcOiA8G
QcSQxxLavZDxsZcr3uAyx1PY/FAqL+uyIAGM5o0+yL1+R+O61ucxHPzh9XP6kszhhRJ2CLITECtT
Bpv+IXGLo3q73PQu1Cse9MjSvl3euu1452SPOcfKOiHTig4OB1coRi2Lbp+Ozpz4l61wl8Wc5bIB
PT2ENlH+fC2D/JYqe4YODgLeOfEOOeRrkZNz4h05Ji6AagFa70VkRZcauoJQfsjdSbNN1ZL1LwmP
CXz7Rj59ROo8Z+5Y1qsE1Vu0b0xZbvdL52aNyXlc0A/0+z31ywTbZi/GdRWOwiI7QvM6zcFcQLNn
PSrqZInFP55mtr2+r7RynWdslrCrAxpPIcTYjS5GQBzR4r8G/5BLOa2NQY8EPDh6KWGvfmZuSifa
y3hzg1z8SuOsjePubOt8qw0kWkNUrNcyeRpbwe5k4Zh0qQ2BMw5I8UxRpzlzCkUOx6U1J9lJGjua
jvLsZYrVKxw/35j5om/c08djAMMU86krCPqEda2zdSO+VqfRxb0JHphlsiJ5vsoNzerU9Taboc26
Ft4So5EzJuPO7IsbwYAabSM4y7Du0N+scz4C7x5SGXzp0TUtSCvwrHMXN7ui4yGZTT4JvnwFefUX
DszwvjkDM7JZghJfRhehnlnVc7Izr0CI5fZWBRFJaa/4io0I2eFOiGyHx6c9YMCmVwpdjGhzBwVt
1Z134c70I1o+5V59vBUyUBMR0HWoDYrQgvhMkvsl/VL0+3nl9Cpy0JNtt08VmaSRgFaxZKqdBuyr
6mueekP4zehfzYl7nW+nMn59P7a1XkgavcvLFfXgzGuSfUFUy0h8rXjoDddIPmm6ZeS8uhkHUNn+
enPQUjLmmAYj44OQGVYY7gykM6TMXXkETptfE69BHbyfOohtGfdoxb6ZpHe1xmKxIn28VqTkWPcS
kqd5kBUFRFoW7/JJ2HSTM5OMm8SJpBRqHKHRvoisLA/kDJxM6nM7VJxAk/6j3+6lX4YIKxklJuso
RbFOa9897dkNFF9FzwDh4Pbmbp2ZYcLZAe3h7ZQh4JPL6wnNubVgTYZqT+GjnJqcJW1j1pkx5j6q
EyVEBx7qPdFiGTjPkVvY6FLQqT6xk3m8mupm9HBmjglmI6Ib4yKj9kfqR23pLU3gxHg8A8xNlOZZ
WSz5AAO9eoj7xRLqbHfZ33huwNxCFQjEa7VCeCKGL+bqRJiLmZ9rVbQwpBc3trDyeKi30/ZnX42e
gLPrdYyatswqXK+9UwbRVek0vn4LrRmwLoL3yX/XmfFaj+eIlw8WEZkbptX1rjZkfEuhEq0BlMRr
bzhEHsAwNLiXv+ll2CAiAxvxUOvlauIJ16LFX78Z1MZSjWOJpPx6AJuf82/WGMRI9LhRcI+hAq3c
oVVGa+5Aqm/l8h7U6Xb+3zkE6Hv7/yGRsKRJk56GMjFwweThnozXFfK5qAhYvRFzlsVxzPfY88xN
ZEEnWjjDMYvVrsLnyHRIEYit05R3HRRr5L8J08/WxUBHZ2g1VoZoTJWOtT6At8JPEYgolpDzNowD
ie9PrrOVjVmpakKIS1M37MzwamEvGI+99Dhnz5c9g4eH76/xM0trWWi9hD5d5MjecwmeRCzKI0cL
ucOLyWkj5Jyw9waKM2tClmlJO+CEFdKNhvFFY7Tl9m4weKlpzvF6b7I6szNNuaxnEjzDCK9NLWiz
u7H6ZqSPBt7aPLl2nhcyqJGh8SyUDLxwaPag82n2QPXSPTd7sBmIKgquYbS+qaLO2imFXpYXjJi0
GMpEu6A9X+kH4jfgheTlabfd72SKQSepjsN+jhDYk/YNRE2WSa5JllpJ7/YRb6u2m2bO1sWAk0lW
M41SdHiovoIQW7BaaG3pQfNV20Md1Rpekgdec/PGRBKFqF8LZKt5uRqBWgevCSd/Hdw2qO5ix6C0
sBjbiZ3oCTLj993DAE71AUPn5uNfnbmTdSbgGcu5nGqC/GrlDlCtyMCmKt1TXs3Ko0P1/2iNga1B
H8NamHDVvGsSfKbcotGhCnDA7fSOZ+29H/L3mPG0NibgAUsJNFQITp6epgc5+Zbooqd3uAEq8XZQ
SrcxZqsdsp1W4CU7vzRL5KtCYaVaGZACHR1j5phwvFpBsg9DRmqsepn51TRAi5pEDkZp3I7wmAS3
0eL0m5kYqojrPiEVCpBEib5nxepS+oEsm/dzuVKd7c+kUTlxKI2ZLn0mJqYqBSEuISyLmmfjlMYd
Qh1t3F3eePqrL5lggqi61Qehy5EOyccY9AbDg1ERTqmTZ4KBpKnITBKW0rsmlJd22V4Ck8LlVWxn
F8+OKoNFQi/ORG06VFUOoyPb03G+Gq3B0/ZoF9zz2xE50EcYNFpW9CISEeZGw487Jx5uhSyyoKjV
h98vr4xjiS31haaQr11m4OMhZWNiuG70Ekyi9bKfxwnH3f5wzf9ycbbIl00qycsEb6w4CH1Ioex1
kLHQWx7C4G8C55bn7Rlb5ss7LRl1vHsc49NKW8/Bf20ccJxsTKpgGlzj+chmjuHkI2yhb5RGKRZy
jFQl6Td0ElhT3tqlnvurmB5DENxZZS8fyvgl1WZOTLh9+Z++Kz0hZ4EG5JWaOhpReSdr64YF2PaJ
s86fFAwcDbeF6XMHMbZzgmdrZZAjJdWU9jQfPZvCQV4Wq4V+irV2q6PoxB7RFa/Lpa8oP+q6cNRG
uJGbxoaEsRUuCFAQKcvrYsUI+peBV7zmeTSDOC3kxsVQWWlumd5rpVfZyRFsAIEcqJaAXr3yiaBo
/q+RkcHAUJ/pYpuNsDtno6Vovkl2euoLUIsYg1wfrV6z1dEOeV0XvMjFYKBpiUqiEjoi1Tqa8q5E
jXtCcOkzVa2s9lpxM2e64rYnbgfRJ59jICpPyBBOBugWxLsykCEL0D+kzviig7WPJtYrTLMe0ejL
yfZyPJ2V0DUNWVCE8D1Moyc6A18lfSPwNpNzMbIyumVSFLh5Ea3o+uJLauROkMKOmtz7J/A1maCo
o+KjEe2AzMmuHW7F0qkHb57uR5EDENvrwRSODm4ZyGox8dBI+kroFGyWJH2XDKvDQYwzHv5te8TJ
CINCyQh+hXVGjnrZG77k0HC23y23o21Ykd0fIYIW/A8tjvQb/R5gnKwySBSLRCki2lyZHvJAw3GH
zExvCZ/o6ye3ybfLO8ZbI/37GdIuZitWUR/BWnlD2oescw1iiTLHy+mXurQmBkqGIlXrccR2jVog
aFcz77HIWwUDGfq45p1Em21ECP+FoDsKtGUANdLj5Y/F8zoGIsKp0+SehpetdjDBLj5f9enXfzLB
Fi1j3RymZoXPlWiXjxIr63bh3yXylV8uxlYrRUj+yBqdUx67IJsCZUITwGrncPP+L0Okky0GEvpx
7SK5wYKmpdzNmCQjfbEzTOmoSpmfhINVl9+VMAYTV42Wm8mPC84X/cOr9PQLGKwQ0XhTJRpcvHOh
cOPo941L3kfE69gq7PYqpVz76JUK6LsYnR7K30WJpx/A4AiJi5AoBN4PXT6kGGJ73am3aLfzFFfk
32Mc/GBFRSB0i3hXwCM8Vuw6gJz4LYR8G7SxVE5x+7c3y2lxDIB0WoGEGkF71jy91LQY1FmGfnf5
UGweb1UVRUPUJFPSmXM3D5M6ZwUC3zYeLHQp2En6JMUPjZTztooCxW9AdbLEZjD0PEsh8TTSrEkO
GXg64ymiDxqN/K74sNrLYfGoRIJ4xbug39O3lywz2QthrjVIsSA3mR/aQNnRsfDJ6wJ5x7W06SAq
eERUUH6S32T1JrUQSDuCe694xtSHG+2JLRwxyP9efOUVere37mSMRWZVSdf2fXbL8DU1IOlro+3q
jiNHvhkiny2JcRAxUkwTqiNwwlfdXOxBDqLws5l+6xKe7BHHEovPK2pnBFz5uGn01wXc/Wt61AuI
jgnfi5YT42yyjyDU/f+NYmG6EupO0QYE4JMd3U82OfRQm629yI2O814NogBsFnv0AoHPlJdw2rzp
NNGAWAfGg34T7FgFFFL6FM+hfECfx30KNk7RvXyoeSYY4ChDzVAXEfUMvCvyZrZqKIMYJe9Ab75h
zxbCRB6xXoHsewb4N0N+n4XPWfLSy5mlj+iR7IpA72NLA3Px+Fehwpldxu9bdZhKQ8YLtmrtQZqg
67ArO4Ozus2w6swI4/ZS09fgrcbdKpiBWQQmt4yxvUeqAnpgoqgy23M/J1WrlXR+nybH1wOGbXzB
/rraHXjgVre1BWflvHa3l3SyyHhFGHaRmKhI4tbo5RPvTOXlstfx/j/jD8O6aF3UYl96pIdU7YvB
k+LlfTJm4/NqzaDlAQMmOmiIhRCuHd8ur2ETg7TTN2K23ViSpE3EBGso37L5dWrAVmKiMxbpNKP6
C6JqJPVP1tiEWpG0wqBFWFD4tNhgQQLxhu4QMJasLsYEnb9rjD2zx1yEejIYRb9idaOneOQq9aIG
TNFQBZicEJP69VPL42zdTuOdmaQ35tkjSCJlucQGHuFUz4fOQc67dpdDixUs2Duegvx2Gu/MGhOP
ClpqykkGa51LxwQprRS5J5i6LN36KAShfdlbtvMpZ/aY8FMY2zkvauRTqOLCGKRO/4Wqn4EmHvpB
XgQ2pPCeW63mHAOD/v3sk8Z5SFStwDlO8l253K+d1aecEgznGBgMVAx6KZKqwHdcpdgymq8F1HQk
zW6lYCKcAHS73/LsGzKwIcR6Nqw6Hpi9Q4mpdUxzyAHBjiVex7n2OQjFpr9iTUi0VIQpKGXadaju
oQnLMcHbHAZAxmiWSrlGEGNKh7G3VelZGN3LXsfZHDavBWVwNZfAJepUUh3Z0preiEpraabhCxpa
zfOeY4+zJDbBlReCFJsTltQ2x3Y5JKFpr+Arv7yozdfByQvY9Ja4llqtJThJUXKc0n0VWdI4eFMI
rcb8UYAK1GVz22+CM3sMUiSilE0R5cKQBqsbnRxcPenNPO4UaAZqhp3ETltrHsfo5vPgzCgDF7E5
9m3RYZHazfJce2HQW7OtgbCH9mZyecV41ui+nuFEHqY9aQZku6BYQh/HNLzFZK35zquQebznCPXs
315ZZ4tjMEMhUZ4oKvrUhnxP1sQytTvEtsryKZTs3IytofU5n5NeV5csMsgRqZNmNjOCeFG3StUX
5t5u05tIfkwHa+xqcFocReDXSkye9/A+LROJjE1XDVGLDor+6+hEO0yFeepj68qgiYtd3oflnT8W
UqpelqYeXjMsdkXstAjkhVP/unz6ILfw0VWyUqmzNMTepalhlYpVza+zGkiV3Wcvc/T98r5dxi9F
ZKIQsFguMZJkmOVXNFsvbbG8kpQeE6CyXfScei91uj+7CFqhPi6sbkf01NAIK14yOy57OxePGtoW
Kk6LMifOwcPgoyFMCZpC0r/HOZMrWKAwuTGcnxQmCzcRxVsVgyP61Eyy2eFkF+RqnLxYv6vGq6jn
BAH0v1z6dgx+JHW69OYIp8gWZzL3cfp82Q+434xBjFKb0qKNUhh4Xp0YtFHoDwIkVgH88BMvN8Nz
cQYs2imfi4Zi76B6ijJbeXltZiCH+5xMlsZj7eNtEIMPXapJq0yp4MQBydndZD6n9W2Tv3I+IO8k
MciwzOMAhXYkCEFu6Me+6pNX+hn73lIfabFL2+OxZ08vvB5hTsymsA2TJJyGUaeshPJQWG3nKLEn
4Z08PSe5J8nHdniTQJ0dV5x4+zIS/qasOndKPi0jkGNB15O2U5Kg57VMXr7FlHefPbs0q0zUMy0E
sov7n0VDxcd0CFfkjmeGgQt0KC9mR/UK0mA9JPvI13wqm8i7Ora52X5dygrbLBmNSTzKGfBPkZGN
qZwV3DBIdxm+We1j8aFEW8r4BAJ1SSyttHkZTF9E5reTvlz2VI6jsl2UvSh1itAAHYlpqaNhQX1z
Sl1j9M1SsC6b+kNkRwjS2SpGkdjUnhnPrVLIoOda0G2gPrS5Z7aY4JC9VV+tAsSxERTUueQe2xHB
ySpz0bRKVkoZHBTZbSmxyC4MvuoPpj/7OH9XvG3dhpeTMcZ7dLUl5lTi3JMQvbzDj0kvbJmYXhzx
CCi2T9zJEnPTFEjZa6RGxqDAXb2o10INAjBero23HOaiaQkxcyHGcsbXfJQtQREtscO87l9xBmqn
xTD3TWfMSaeXoCpQhet1PUqSl1WWwVN63AZHXZKQ4ZUlSRQZVJYqRQX1ON7nP1Me8fuDVtn/T/QE
mznYky0WiJGCNbqQ3mpV+9Us0CpVTB7qYa6g4QHVGYbVhpA2HmoIpqLDh3PSqJv9FiCcGWcCuUGX
w6yN8DA0njRL39P3xWhVr7O9OD1ooHhevz1nfWaPOWN9q0Z9nIO5TT/WgfRKvPwBNCVoRTtWgWan
bvqd27my6f9nJpmT1ort2BoYgYbSy+RCRhysGuE3DLvasoQJHMmmWSyu6vs2hJ1ZZU6dDHmDRKWy
7yOYcZXaLaOrMT9qqCUjX7yM3+P1CDZqzm5uBkhnRplTmAlo0TFoOUlSXLOEsC/ln8iO4dty2xzK
K80f98YN3dnE4+XReF+ZOZhR3kt1oaH4r7SOLnwX/o+072qOW2ei/EWsApj5yjRJGkVLsl9YDjJz
zvz1e6C7e4eGeAdb/p5VpZ4GGt3NDufMByk2BPptopgbK/24BDBfirSTIyAUkZ15/Gfl23BiW8UW
AYZqfMmTJtu8ow7gc3faAZwziVPtRHPcm4Fw9SO4xFDqSSINzHObI7Yx+7fasrAmu0/AOi5CoBcd
KueGQCaKtkOC+yS/NTmzB9Mdiu/XbWbzC+GiDU8UoAPrZpEkZBfVfK4Bjt4qgubjdv6yksC5mIiS
/9tjatHf750e8NTtLncGMNzHDnImNIxj8QatwLHxZL1xpHb46EbUU3cfFPQ+SJX1J2PH4GyL98Bp
RcyKG9S96ASs9OT8jEHnqqotGGcfOeYDg4EPz2jaMah9H2/vPIU2doad8dDdqn7tp77o80h0lZzL
6XMJaEwBVK6XxKkn6X5JlV/XrUVg+zwwcQ3cQhVMgCj0Rq42o0TuJrO9TIdIhCop0oVzJ1bUS/FU
Ic7PywGTh0hnO4EzEbwtmfMls25NRg5uQ7e1PC2pbQVsAX9ZZVoZBecs2pYMdAqA4BYdimeMuOyq
vbaDg3KZ0YumJUUqce4iilVpJBX7pAPdh24paK12nhWJ7EwghgefAfGGtJSZQl1p9lFMLkaX/N22
yuXceAziKgwlM1Bhy/LsBMNBa0rwId6RNneq8IEub+n8ptHdgE/z9vf/ZOI8HvFAC7U0GFZFUWMN
LgAUHTLzIQSD7xg742w518UxQ76SgPGjmnOfBRhpBFaKljlqtI+0b5J5Cqqn61K2n5MKGFjTUi3F
4IydREOEKUZ8vGmLn+UHqXi8/v//I2G+CODsPG/kLEhDJFlsiqw8hp7WANtzdHWf7DMRc962F7oI
4+wcE1Ad4DzxeVjHh9LwCTY+DcnuoqNOhCNP8ub9/CuL7+8Omk7SkqHcJYfmRvXKXerEN8qxYywp
jihX3R7G0y/SuFgJqFKlpDHcHqMEnL3cm16Nc+YyiIvBKQ8ZGmqmB/JyBDExEoTASPgFihGmqHVs
KENWTnn6zYheBEYiOks+QsbYqxlYgBoBTRruUee6/b8Y80eQ5h2uSxNpw/6+qgJZjax0iwFhmbZX
4y99/Hz9/283qld3xdzkSoDWVTFGFyFAv41fR6d9IbfBQVvs/o2hu+Z3f+d2L7bBhURggvR91eGb
dIpcQ71VW09RBeMl2zNVK504PxF3RpBKFEGRgbEDuvzI+JwMIAIa3gx4KgXklIxKOYbtL8JBUHb9
n13hRUHOhyxdE2eTAhBXFdl98wQfcsaXIfHnG2bt0S34OK5f4XYguwjk/IihxmWaFfgY7eXZBw2Y
R4oQvLs1doSvC9ren7mcK9/vjfQ4XQJW5cXAWLDLvXoXuepT/JA74W3v14dhl7yzjCDbiVqIAh35
zq9ktkQmbPnZbM56cTPUiZ1Ps0C//8h9MX9qmbppYHbhz7cwlpgWGynKCGydNoWXVJDjF0Bre6hO
HXCeQnzaZzsDSHgAOUjBqxa+Ck54W8/LL+BeB6bllLllg0UhmDgzm0FKxg9DgiC0OMTNwV4g2/mT
6E1uRm+DqgBRV2WkK5xHa9Ow15QKNWA1fMjyHQpsGdaghOuIm47TQODG09NVlV+km6ZAp+H44TiJ
A8LvJ0bNyGoX0048YbF5kith7Mes/Jo5DWjvlRBWysu5L+hx0juf9JMruLFNB72Sw51dqfZBPSuY
5FjutDcZfL/xg+niA15q7X+abtUurHfXhTIX8snFrGRyQUEnkwb0ZmRbcf89AGJmV3V2UgJwHZQx
amAvIqCUbfu4XBz3LvpsyJSQYEfQjBdvMEMnmEDlkkz72Az966ptt+JWunEvQDLzMcpCvHT6NqM+
35MdGufqdNZGfImCBZBqtjYeVM0LStFdikyGCxsVRtKSTsVXjiSlrmn1fv6zwlSnQEGW/Fy7PC4+
1I2iL7RESS00Pybthj15Ij9ntwSoubBQKbo5LjaoVdSrmGRGh/uhOQxuvK933Sl2Bo+4A1i12Aec
mKJ5O6e43CEfJ5YEuxgBwzFXd6XXIUcqfJUBUfYuZt2BFCTyX9t5u2FiS9OwiGzypNvJqFa9FkAg
AxqrfOCLH6wdA7z8/8DF3yx0X2TxGGBBGU91PeNIUx2rx34KwuvlkJbfQV9iN+pDTB4GADheN5pt
y/xXPx4IbDCtMTAIqyOoxDGiXW0OoIkWPD1m3p8N8yKE85hBIHUJ6A3QoavutODUlPch0FjJsRLt
3G1pY1JMnKMtpiuyzrkTEA2jucJwvzRzr5qpo0tOFomqrJtCwFqPz06L3RZn+UE2FwBuwD5OrTyU
umOi66iIqo6bMlSwCVKZBTW+wWe0QakNnam6vUkcii/5upqOJe0fr9/+1iNG4P9XDHcxStklbUSI
6qqG280vdXETqSe1FuUeW1FlLYaLZHKVq2nYVOzjd/6NYTTG1wVEj9vyTQp9TL9heYQA+Nm4ke5F
oCmbHmMtm4toRZb3ZRiZ8Edu9sxQ37tX5VuPWWAwdv0IHBHB5qaqoJKRFVklIHfjPL1ZZm01pThR
y7oLor2a7mPjPtHAFF7W2D4XPKxNM1lJ4zw+lbK87jqmnLEfsZlLdk0lGJvaDJvmSgZn7hYI62Ps
eWDeF/vjHwg3++yHigkWHaABtWC0dNMgNQUvWKaqbvF5cl5Nc0tpp7qV5Ksx2Hiy997ye/AAXzf8
7YO7yGG/Y5XDFc2EVokcARt6DEBYF9R23jyPWSByryJ9OHOoEyuTm05H1j26CoCag327+HHtXddm
28hXx8bZgbJgf4lBf2HVONwrp2HfnPK3zDZt3Z/3+iP9dV2e6PQ4k5ibrDbmLFXdBT2RaA9ITFX/
m29P86ISHwybuQLxWZygPxhhcvWxDexJRIG+2Wxdy+CrSVRtq7nC7ai3xl1039q1E/kK9lLOtav9
Vvf9D1F/QHRTPAjmrFdlbS3Ai5JOjAqGbeqF4EzS7cUrfRSvnP/ppjTO86Zl3zB0a9UN4eArN7du
80wwfrjt8f59ShrnYI1xMCNFZ6iD+Zd0JLY+Nzate1vP9yNAPjuBy2P/js8l1nfGbHP1crtwriSN
1ghZs/FU0tmOx1Ew6CjSiHMOXT9l7dQ06JhaGNmMdzSI/ST7GSiPSbpre8Fj2lywWGvE+QjLGICK
uiyqq0/zPih0P+9it5Ew41bgi6Ro78Kle8+H8J3hi8xh7Y9dbVdliP4qwLCGZXfdZAQuS+N8STU1
s9GHuM+icel4ziUESvSzqKhI/R+BBUmURk3o//FUVjcZRaYRVDr+d+MGO1ZHk78y6DQ0c/far1Lg
Irfv9CKMs1IyV0s4MrBF7AfbkvFApi9D+HXUfszSXV+lf/PsdAIWWYqWgs7XIxa0+s2kBuoLjXoX
zH+ov6e+1WXu9ava9MMrMVz6VmoBRpZkJBtFcBfHih3Idit0xNsuayWF8yFFaihFr2kq2Kv0XXCk
dujRECUIVjcabv/SZ63kcVdFJQxghb2F7/Qw2i+68jwk78ZU7f+3s+P8iDQlg5SMeHVFM2KMqN+V
iM9DnAkSGhYKP7mrlTKcLzHmKVYzHanvkLc7PdN8Kx9sVR6dvtpXU2vHdLJp0go82AcZ3jWxnE/p
k9qqTSJjSbus3CI07C74GSaYkJiH0daLV6kIvnaL7lqVfu5j7EzQahfMAPJqhi9davxIwT+fL9pb
oFetjQUDz1Jyh6h3LTqKGMq2AV7qhu3TMsm5nfbFnTbkX7qcgn9aAWNjK/lZ1d5iUTwEoBH9WeYg
BZKXu7GSQ7sMVLunL0VIvEUH11pU3iaDBti59jFOkZCXw7no+tQeuv6NTl/qgbWtpl9WU93hyuyo
sm5yzLTp+eTmYWjPM8XuRTXfWCWolCulFLyxLTdlMS5osE1TkA/yoLB1oclaGGOzfpqx/VD0Tjq0
e0PrHD1rf6jtdMyb8aSFYOhZngorAvJGI7hNZvDcZf7xC7h0a5lLLRknnbhhgsX0yJZE28YbznEt
gJ+wM4alj+YoRVWFxicraG5qXT5EiuykyuQmluRliSV4flte5Q+ZXO4VyENqhL1EPuhSsE2NwTrj
sfUZijuxwych+hnzhZ8P0QRkASvAAxP8z7yhMdVAIYwBu8BcrlcutrJPd0TxALW+A4GkKUy9Ng9V
R69V0XUsQCvcE5RNgIGXNVstqO4jpbHrsseErqtaX8vptaBv193ZVgcFkli9QIe1KoTzZ0sBij/J
anCHBgblMQFWOta51tEYjR16zED5Eb0P3wHH/ySuXG2kDH/I5pxck02I5GYASjztLao9CyxcZX2c
y0nw1bb5EFY6ckeqN1FZREQj7tIdTeP7KBrF2oinf+jBrnSVkShWLgVTxB6aRhxSAdamQjdoEXgU
kRTOEhcGClXE6FOWZYCNoHwXdT+z8i/y5LUun960TNPIDNDvGUGAPSiqnWPV6brNCRT5qJ2ujqs3
kHMYM3vCml8m93G4y8aH6yK2xkTxdGTA62rIpghPHzLSpVcs3QQPyjHGl23qdDZrtKLSK/iM2VRm
JYjZ3koZTZX6ognRbbHIvSz9VNO7IvGuKyMSwf6+EjGRbpmnHi4oL09Kdx77o/oXBaE/jot7ielA
06Xo2VJOFniq/FQ0lhMPgqWp7ZC4OivuHQ5zUeqKpeC9P2D6CGVxNNwfQRN5Q8DFKyzBs/zyk+de
SeNepUHxvdcBe/ljKgL7cx4oTXaG13nlge2TLIIe/6YzW4njnqcVo12ppzjCqfwaVI/K9NOIMDVb
UsHr2YwPFzl8gUPJ0jpqGQ+U3Ck2lVLLnsLoMRvKH9EIn4PE8FAHscD3sJu5cpZ8uV/P8k6vywm+
RzvF5qkcsF0E+BnTC2PRWOtGN2ptinylo8xMaS7ZIvrHisAL/dFhsi97xNfkvv5x/WEJruxTlaOO
YmKxK5sLVK9/peZNN8ROngtcxNak7h8qcT5Cj+RmCBoLnz1+C+pLzV8ie9qTe/IrRleIgbamd+Ie
1JbbUOEDUYQ1dUL4CbhqnuqsWxD1xiwCJPPgNgEqow2ZRA3ELZ5iay2J0y9tM0k1pQxtSmozpFCl
RQ6x/MDe5S6/weLvOfFY8gD8m125x8v7BkBLgY/cehWqaiBfIgTrTXzWZIFuJ4uQhbtteVIBkGRR
xS4q28j3lnYuseh03XI2XdlaHudcaB6Euh4zeWC+pmAQRgHwsQeeW7fDst9f1NKttTTOt8gA4M37
Aq6sc6nPmhFIrV/ZlzT1yD4kgnRp03AuZ8mDTbU1SIVMdpZFetNJJ6m9qdPn6+e3KUKj6IxicFtB
l+DPkJZOk1pEJhSSJH9qnrraSYWvbsv/qysZXEwL1RaDTwRD/v+PZn75kd9KmPdLHosjuKVEc1Zb
3mQtj4tuaMMGRTVjFhSk6JjzU/x+pjdaC4LubDpcP76tCjSaHJfz48zPIEVVVQSdUXkHhCTX8Ovb
7jV2OszBl18rB1Nkgui2FQDWAjkLVDvJkLII+dTcG46SRH6Oz+d0fJ/D2aOqIohxW+3ztX58FmoS
HQANCu4uy24U6qGYWmn2oDs0OwbSL7V+TkLZqf+iu/OHVO7bMqVLZQ458hPZdCpwnaheG3y9fnPM
FfKBdHWOH35llcvJpJTDJIEIhZ4Hwy8KQUjb/D5eC2CvYiVAiYik9sXMXMXgduhcTidyD6qiY3OM
vOSLkBGMXfw1hTjfX4SZNCsBwZk9qMfyN6CTiZd64bvlsGZp+JzeGEf1Tvb1fbETYRoJjJJfnW3r
VMIMGYYQYnKQWqem3iJ7JnnHaLHAJYq05HyJUo3BuDRwiWgtYYfcG+S90VG7gUvJvgHtAljlVCBy
a/bvD2vk/EnYo+qVULwBWL5bn1W4/eC+/TLcs2DDPs4njN6h5v0dLKqdHZxFVyvSmfMxchKaRZji
s4PMhU0sp66/NMseuCU99oRBAWSKMLgEQeFjiHZluqTGAruBrVF8eroa6hCA+Q6JaD1F4KX5vSzV
sMxCxWaqSxPiEfV1iDD0Te5qy/+fHvrH7a6UGaIpj+YByqSIcvFsnGhBBTViwXnxq1iyFC3tzAxE
lo9K90UFVLiopbWd51wCzcfm4EqNqB1Ags34XICx6tePhW8erO+s9tXtNAlrgNcPTaQR50wUadHH
jnlHoz1W7VNdPw+GKJcSGQCXesSalltBjUuZHzr31pxtbJJhw1G165/Ae5sa4K+VLvDQRJ0k4VFy
PqTXdSmoFlgeKok6tixBtvYYYOhtdOOvHRjMrx+lINDInPeYcwVfgyE8Vi1XN8Ewfk2MSSBC4CBk
zkEschH0XcWGrw/A+TlaHsPVEONBbGuCMTpiyZil42eaWkMdpKJHda0EcRHZBcr36yf1HxdzESD/
GTI7KwpKClLsj5CpOqlnoTnhZHZ9KI6hW4oiNPt3nyPmRRwXoWtVbaPRwHcZ8+uLS236CtZCUBYq
XvVFWAURSeOeFInkZWhTKIcJeQajCBgv4jA4psybX62DaCz+PzLTi3bc8wrBnp5UEaacyXGS7QVf
Rgkacrb2kD/jBp/YhgM9CC6Qndi1E+VeVlkmPZDfPi5w9IJj7gWu/HU4Uqexi4fgXAr8rsgguacl
T8rYtQ0qMEZxp2Zfc13QtxEaJPewFNoU1pBDQG4G/lhYD7rVelSrn2U9K20tLw9pDBDM5EnKDHsZ
sCmayIKaxbYnvlwje/srv99pEkmznH2gRcEppwCsUdJXJRZF460hBiQ5/8rhq1mTkZCyzuAUGcIh
sxagXXWn2gUOipMdFWyDFTvt+bq9CO6PL2ZlBSlLEi7ErUYMPEfpTjMGUZQRnB9fxaJDYHUGu8Lw
ZXAlG21iJz2a7nzH4ERzV34Vd1O2z1JXDZR8DF23+BnCbihIm8gTnjrwCaiduBHruYe3y27yzH35
DGL1fS3CJ6CbSTjclUmQOqHNyX009elI4yGCO5sAnNpjIAPVCcdyulft3PqD1x6So5mjV21TwSfp
5hGvBHNue9EzlZpsranKvxnKtzE6TbFABHtonxzLSgTnqqc+lNJgYs6sHEFB85tS404tm5Os90BH
aAeH1snv68a5/fhXMjmHPYJfDUOiCNxsbIKd6LRPWqfFMlPmVWCkEVjqZhAHgSfFpDpGPvjHMJZq
ZxG9Qzp0bA79bjhRgDqpJ1E68h9qXeRwt0WKpinDqScfm0yFu5xyJ3tlFMRAlEhsIXzw9s1dxHE3
V9ahPjYxFu4mc/iiK99AKORJmbIH7fhtkY12k0iePIbOrD3QVPKttvJHjElRM3aj0TrM5ewFsuRj
hP/x+v1uOp/VeXPXa+R1r0USQLSy8bUjz5noS3Wz2KyuBHAB2OiLOkkafBVEbd/aiYnpxEI/A3jV
UyPitUr+cwi+TKlxLhJWEu6PZoa1CyN+mCxMGoeAUBjHp+s6b7/Uy2Vw8TnGXxqJgdm1i9dq54Tc
msP7dRFbG5YY3r/I4IJyJZdLPTT1R3bdH8tXa9+5k/sPrbzyTTpnp8J0Jg/7xYBomXcC6aJb5SJ2
Yg3DFCiss+VIfnEAGg4cvv7LumXDTqkvHUTfyuzIPnumi7pcfDaDiJYUM1xuUXyNk1szPtP0tza3
znXFBGJ08mcaQKpMkSUJYjK1tecBlQZjsvM6dazh4bokkd1+jCatMo44QuVqAb4VoJvbw5BrfiIF
iZ2m+gsoOO61OTsABtfRJ4TPCPl5Z+zLdvKXAaOWeo2Jw8UGYZggExMYrs45rbor1bxB0HML5F0A
MPDDxThV8fzjuu7bDZSL8eqct6rVOVbTHutzZbI4FinfwgoMcNjiWabanorBM0r91SKYkk2oea4x
KSQnzf1SWadCUjI88ugcWGFrt3O/19TRlQfpZ1QlrjpmL2ZFRGupAmvXOR820mjAeJoObIV0wGy6
ehijv1j9WT9nfiPH0kiMuTNYAwbSbC0s9maC4dY0OsTx4NeZLrA+0UVzHioZckuNGqS7JI3tXAGi
zhjeBKqI30J0cJyTMuTCkjPmJtLCK4dnOj5fNyTRc+XcUCEZvWZO+BCqDaA2A0sJiDlxRGwNeLx2
qckCtydSh3NCtQ6clwgpBaAuey+ZrL08mv+bRjwzTpSSJaxalNGyhZxIs7w1IZADLW2n5frL9cMT
2IDBJbLgzgi6qkKUCs15n2epTyZ8ZFlE0OBmd/zJc7NlMxnr3Kb5kU+v/FxL66qW0BKDT/Hl7KeO
QcD5VUl/qiLcxc3MbiWIM4YqVLRG7uC8pqI4ZRl8ZxgDQym87XrTa+d3mb50mMC5fojbHyErqZxN
9NoYBAMKih+fA/UxfmheZwU0CovDAKnAHg8srMZXBVnVdvS4iOXLukE/oogzIL3U7spz6sWpXQHp
9WB9uZ8ZyZYbRvZeBR6rqPctOGS+zCsNZSul4BVzq8qee1ACZq6ROmae28TECldul40QW3Dz2WHy
3TQNahmUJzkYJBUTkAaOWP/GqDGUfehZDiAkdv+QY4S+CD5l062sBLK/r0yWDqostzq8Y2ZhJMzt
1EOCTztNMB4kksI5R0UHGVWCHX03GSybaumxBmaaSpF3NMXbdStlpv/5DV5OkHsasdUDuRObqy54
AcL7rDzQ4kXTweVo2JFwX0F0XdyLiPUpCqr048unPFt+4qO+gdHxXXsjHYktuWC0LwRp2/ZH+eXG
LC5vs8bILMoBZmnpemOHGalwohgYkGO3lKST1bSW3QNkBejzkyvV8VlT+tNQGU5TDY5aNOC1BAC1
o1rquS8tQf1sczhPXf06ztMCmamtFlBsokYoO5ETg1UqP9R+BZzm6/e8dfQawfCLqumgiLe4vCqR
TCNOW/haCqTITNb3UacKUsTN3E0Dmq6iy6ppmDykqVTElaX0qGDFxvhghfJ9mag1Vl+GvdaNh6Q0
gBoW+XP1EzNUToXRzWxavrfZTgnihzKM/SKDU+wbyU+i0Jbm9GFJ3+Ms+gI+Pff6aWwFOA3Ua6pK
sdWHCZg/n7FRaToIe5C2JUq/T/Hv4wA0x5loiWUrwK3FsEtZeYtQluYAvC9ocQdQH7S97mw9LjHL
RAQKbY4JrEUxjVei0ha1mXYGYtqUx69BOr/0cv7LwDd8YPWHYjJfoiq7pRq2T5V3qSx+XT/PLYe1
ls65xTiOZWNocPOA3DZHb1B3S+EJmd9FUji3qMoB4Nkt3FoW3xjaexajYZDtrer7dWW2AtlaGc4l
LqYWzAObliSYT2PNnPTAhotE/QiRDXLOUG/nAnVRzP7meeO0gXQoB7TRY+nlujabYnRimYTC2mW+
KDkNERa4xw7jWeQWFGUR2TciqplNH6sBNYYCn8YAPiOniqFlkrRYKCOz+SLJbsGvCVIlVwf6Zn3A
4oobeAx66K9O8CKWr5gry9xPSgWrI83om5O5yzTpFCYi/u9Ns1uJ4Xx0MigSIBYhpjIXH/wTdgCI
O11OMNH6ev2uNsPB6iD5WnmHRRiyqDjIXqEnY5od0g57MEY/ZHXvNappS1FiK1Hn9sJF+E1ftdKS
c4mNNSJxNBLASLbNj2LRQHjTzLdA6roPKJY46wkQRNe1/chE+dxjrS3nHoMkyPpkapC9AX/uJd5T
kH5Zfrkb7OURzXXMcC1ef5c/zW4IkN1I0NfZzM/X4jmXGQVJU0kjDju5Qe/I7Xf/WK4EEFcKDLIW
a0KuqK3PVLqmMucok6pNFkXC8FjZ/NLILixFSm06r9U1cj5Sb2t0zHoCNBKw+eSPxLOeWDG7eppH
OwZf5XiYdiAOfJBPhSNCtNnKJdcHyjnOLpvN2phqWG/f2XE83qMC61dD7lPgrkStvai9SN1t7/av
59E4z5PRcsGwq4GpeZQ4JYB9K/vEtc6drQACFXPMbvEumq8ViOQLgWW7tFmiIQoBys5GWexmbGp3
NCdBw0XgdfgioAk0zbmNEdB7w41rP65uI3xQBfvrb3CzSb26M76uNw1S31lYLUYUAnby+KICJUv5
IXkd1gwjl3r0XQzRLnA1fI2PZMZijNhVcVW6fFdTQDYb069Sto6WVTl1ngu8qujCODeTpGNCaRxT
l6rvkexo8mCHvehTVPDu+CqdJFdhY0ZwJosevaSTYQP2b09n7MXJQOU1zUMyAzygf79+fYIXp3Pu
xBpSFdOhMnbVotQl6jGyHmYttRf9PKu/AhExniY6Sc65kKQtc6WH6aPj6Idy4C5L76fj9yCfHF2p
vZb2b5n2PijBi5X0XpeUj30aYt4Cgw8lWqFp66RgBx5ic5ejzmiPaeW1pHMoeEADrfwyGvcj1R15
bFK7wEdRrc/UNmIMIoW6J9P4RsuxKRMV3kSxt1rlg6tp1R6sGg/NVKHEi26yCeiEBCBMU+gu8ex3
xMxsolXHjhiHcOrcJak8hRRe24N8LC/63gbp9RfNKtHXB0nSKHWiFyY6NM4r0jQlwTTCI6u77kZ1
lgMgMu5SJz2ovnpiHfBYSLK2Ofqq6Sijy8SiyPy4i4KjVaR8Alpa+KLvGGsSAdyMIznGrbTTJhtg
DILP7I9J+M+B7SKR0xJfbgXajJDYoSyim8VuAqNhoBnOoEy3tAbrvDU6ZVbdpXnlSqlqF03qBU1v
h030PhMwVC3npsRKsFHslZye8xArlwN5o+b41Hww7SjNXS2HN7U8H+n8vQEFWThWtzmAyPuqOlGj
3KPCuE9ofACuEAYBF2+h0y9Zz091Xbt9kh6uv73te71ozIWevjBjta9wr4mJL1T1mIbkEMXdr+tS
NsMA9lYUarEkXuNuMjS6tkuWAjnS9E3JvmgdkPbCb6OIJEokhru+0JTjuaDwkZOUHkate28L+lKS
IrPBVPlyXSX2kz+Zykol7uDCJZ40LcPBtcHTUryNGXpYCDnYSxNifAvU4mN1RxZjiZhXJrveY4Ch
6ffhJnKAI5DYgd95KmaIQlBViHKEzR6/dtGRj95REM7BEkLHOmpss0tsQzl09TmiXyRtR4gfyTta
3VQh4AMmwVMU6cx16qJxBN1hDJ0VFQUl+LUifa2bO0mI5Mv+0ZV75MN4V4yV1XYly70YcSQjyzDv
VTc5Z3sQwQqGMza3s9cnykVxfQjqMdJHDMRSbJ+rjvZan0FT5UbgXkZdu3SjI1trrb6FfuVeN1jR
iTJPsKqtSCRIRimK4E3L37Q+jsHeJKmTo4h+Xc72F4lpqrphKYBL4LkPKhJIcxUODKYAe81mfbKs
2E2z0xSAQab5ncZ9Yc9E9Ui+OFJbuHP8nQblMRnoPm8awa/Z9G8WtYhiYWsO62R/ak2NATxqGmao
2r68p5p+QBPNCfXUu6705uGuxHD3GlclyQlr1EnT2WxCV9ewOtEmaNRhOPi6qO2wuJLFXST61yiB
hnCmnQuenhMAJ7xmP+3ZRFF1bIkt+iASCmTKryxHx3aqJBk5242jfuWjnIR9teVRvmNsccpoizK0
zdkPbaUhFy7yek66PIAFxd8RkfYW+OLlQ+hJ58BnbSfzSQGye7VDnvUKIJHrx8tixCd/sJLNxRAq
N2CZSiF7aZ7l3m3yQ6n+MutdbLoj+XFdFrOKa7K4GAJM0dhMrQy9NQy5yk+yKgjugptD3fzPmwuz
GbssFQQsnacYHqH7MTrGyC7l+NGS9xV00vfl+CvObanWBC58SzvANoEXzATxKeYX/xTedmM0tQWa
40PsFdpRs16un57Cjoc/vrUA7qpiveojc8C8OorFoVZ68wCSvUl/6tXeLk0LHA6RN1LNbuR5Z9DB
R0/kQNqnwZocJXqXivyQADcMALZu2QLjQZ6AArx41MKElVW6ZSUjfZeP6agdKvIg5bFnAg0rmAHf
YfxSOowxdJlTGY0dh7lblfpNUExuPT11rXAmk3mpz5riCxf9CJUQ/rsMJxllVgb30vgLpjILLNo3
+2Lfu7KP/VRXNBC9Gfh1cpHHvfihHZIGLClsuK87ZP70Gt7Ob6x8bN2DUUrgOzetdC2NM5QGwEh5
3yLWy1lod/FzmR37pXD10B+bCi2WyO5SV42/mSrGXT0iCoxC+ZwdJXMDfuwC8ifsxBTgnmlegxu6
w9gNIMjK1/j1ut1uxYq1utyrj5UaXawRldi6blwV6EXYax6QYPXN03VB7NyuWA0/a6GYtGkbHe+j
MtMdXTKwDI5OMSoHKQFUbSjalxWJ4yrMYa63WUfRnIue23GwAymx+wS743ddKBoz34rqqyM05D9d
S0KybEpkDKrEsJM5x8dxkzsJinPXD3CzroQPFgC4GYYB9Fgu1AKNAYNr+ce2FHbk9piFPsbvErDy
2Th7e0deRS9vW7GLQO7h9VUvh3WKwbFReS5D60AbpE55LujMb9/URQr7+yqgx1M8t4RRfujKWxDd
RlivJFWCesRtlrSi183u4rMVXoRxr8vM01mfW0zOM1rB4r7fpbvGU7AKgGaKb4ginkga97go1vTk
IcLQT63Z6Yt+NE5oWgKqABztu9K3vgqTo+0o9696/HJ9slRak7Jmx/QWfVX20jl3Rh+IJMhQCmfY
ha4wGLB39OlAKazbAjACIG+4d6bWSTfrKVvdRnE8PtG9fgBsqAOgcCGVyqahrERx7yyP53DoKoRw
1aiceMTXpzb6nfaUxt902grc1bYfXkljUXBllkqMin/LZmBZYsv44PLaBtCmy/oY2cN4EnGkbuYP
K3lc0r4AZcjq2Xr44If7f+yS7UGKeBA3P4j0lRzOi/Q9PgJUtjbK8mfLjwFwtuwxrn6ID9GenNrX
4tZ4vu65RBfH+ZGuDpIYxQl8PmuPxoLrOwyTg05cOPjXBW0GM2phLUO3gOPG43RM1AxqiUFljeVL
Vx0s0PnVtzQTOJFNt7iSwvkQCWhJUb1gMVwe0ZPRgb6vzHY7FQJlNlvA+koO7z3SqrOaifVid9Tv
PVZzXGzza9m53fFjn+82cJaneW/8+otTlHVZV5DiEUy2cJYvW7XWIqK5Wl3ZUvcaVt8S602F/V+X
w87pk+tYyeEsPolztUeJE3214UfcEX8wfratdUP70m6t2e7r/Pd1gZsXtxLImf7cW/nSMKLVzrq1
BnvIYrtUBQOYIhnMRFduw0qSqjJaPONE2vUSiJByPzcWwclt2vlKES5kdko3Kk2Jws3wf0j7sua4
eSTIX8QI3iBfefWl1i3Z0gvDlm3e981fvwl9O24Kooldex4mJkYRrgZYSBTqyATnpABeTNlN3mSp
trf3i36ATx8I9H0EqQg0VLEjX5Hem0Kjos/LSNPrstZuxEjjrGRNHBbcgBcbzGGK5WbIGw1wNByL
a/BJ7DM3AvGnDQWik+ZSlofaKh5SuzhRZePqZNzjqe1sr3P1my1+A3PQAqmE4ouKoCCNOivLlB3Y
fuzcEDhm1h8yFzusKp3adkUhazjQVG8px3qc+oTXoeqlx/xcNDZvXHZ1XXihgbNIlZVP+k5iP8+B
Qi9M0Xdz/3GWzua42966VRdZmGDcPY5GI2pKbN2clbaqCQdd4hGi80wwzm4UgzyA/QwPMkXD+FB0
SAmPkHy1wRctpr93ivHCSMjLeqDZAXrZS1cBeiZQUnLEF/Wd2A/5nfH/QVtl9V5cWGX8bk7CViI+
Hg7ZkB1zAeDemc9pFx7NBkxyhc4JtNevfhVMo1CTRNciKxVIAhOMdcL/vfrnQ/SuizjeUdlwdIM8
4enu8vqJ1n1+YZO9TFIU1NqGnm+oB1J9rwDdX/8pRUVcoYZ1h78skLrSAnzjsC1iYchp7XZ0Q9W3
64FYsVlxcPE9jvgEjItF0d+xsCNXQqmp9MNJofY0+xoGKRP0V6aFntpD/r32naSP92ChcsUQKslG
e8oi1VH0qLer/pusaYeiTN8K0/iptO2V2fiDU8ZUOKuycojaxf05nrVbLTKt1oDysm8c0jy0ksJw
0WOJSSTZ9cHL1Xfh25zHr2Zcua0q3UTpwFvpuodeNpQ53l2uq9kst2ioK3ZpP7rVdGvONkIBW555
z+j1c36xxZzzZC5lEW2w6ONpC7uPzZeuSN620Wo14lh8N+aYhzqdxKnQLB0C65UnJd6r0qmt79Ps
2BFeFn51Pbg1NTBUYfqVLRhL6INVpRQZiAT988OVQe62F8P795nFKD36PRKKi2Fwyqd9b/DKQ/Q9
9cnLiQipH0XUTZGtk4qhMnV9CAMpAHHY0clr/aE6UCFJ88Ctdq8ag+oP5stForJ1GtKMhlpN2K06
dCbjOeLWLddXczHAuHJcDkRKC9xUimQ1v8oDlc2aURMHZafkyvte4EQ2a1hEJBlU+yaYRVQ2itZb
QY01H8BnNJFVV5ENheCcm9ZeTQotzTCQN45pHPshYrRqJHYkQle3K49pO1rilN5WEprV8t4y/PxL
HEpe0Qq2lDf7TFNeWxBBcJa8+mJZ/hgGF+ugyYdYRffhcKRsz9I+/Q7CBSva/ScqPO1TW0T0xm07
XPu2mFYRFYwMiIAI5iKNFFS7pLCh8zkjXkmQKNtF9nzU0fTP1+ZcC76JLONpZKL995OYEt6xsmRS
ckZFLN3EMPYj2M8DsbLVgNeCvnbEl6aYI16lSkIFZxDAzTdF/6UU7rchhO4Le8KX/z6zb6MsBnLe
44THQWbpULBOvmNgwOpkuxtPPar4o8q5OtcQeGGRDYHLvNfGXISHzPXBCA6q/qhjBlWdrXB8ysMf
28vjGWNyU32Tk0Sl25dXd1p7IvFdgW6W8AccP+aJvHE+FRtbja041aAXQi1d/qlkkaXw8GT9pF/8
zmAiqX4o86nV4ORQvpRf1aPqZufoPL2oD0Zqv7u63b9sb+Aqhi1MMuCCdGITDT4o+PVe32VZsk9M
2YrDiOMU67ixsMPghh7UkY/WKpqTQolrT1lIle+h01vTTRVZkv3+9IMELbephLdA5lLwk7CBhAPO
ciRch2ghA19W/Phve8iENZPsJ61G5zjy8dSVT4Z5U/xNp9HyUDEwQaDt5ksKCnIS6oAF+EAHo9hr
QbwbdN3ZXg33UzGQ0baq7ucTPlV8aK6FG8lJ3Pa7PFiq1buUoTbzhlP9lJ8Fzjau9vEvFskOnVWR
1EwTartOLD+X+o/UvxvKVx8V97hwk/QRKsbDxIHH1QcTkTVQlBiGQS/xj3E+5oNDPcG5Rk5WPlKV
uQDkT/0X4vapBT6tne6mZ14g9IcdvhhlvmakSoUeIyRzQhL87Frjzm/bb7j7dl2eWOOY3ATosDSo
Bkb0QEjxc1bHR1N9E4j8Ra3HKyG/jQxeJmG1VWi5E8xnT5JYV3EXoY3mmdz8J4ykESt6ikDEaR5L
F8QC6BeiUyn5wEEHCjKfLyl078iGLkufFJlIE2GvNHi3EhRWIpX7yZ84STueCfr3xXtOUSc5H4oS
cYt2CozncthzTs1qgALRzP+tgQG4GBdtY4TVf0n38GvsgJPtqFu+JZ2FA490Z/3auxhjQG0uC9BO
IQHg1DLZjaLpBVlnCcZgzcm800lrmWjw2l7gekx0MckclHHypaZAx4cT+15cHxKQuA8PY/Jj28o6
Wl+sMCejqYJKzAugtdAd5d5N/LOuvW6b4O0d4+dZNKKxtkZO2pR/TMqjobhFU+3m6RWMDVCUc7at
cRbEzpU3UZBrYYmgoW72ZnYezWuR9+7hLIgdIffDLP3v+qkM8wqtr5Ul6fFRSSCIIuSneoQGVBVx
Xo68ZdHTsDhOw1QXXUnZSQUtsgjeHB2KnmTsd9u7R7/FBjCw7KHd1JiGUoMYviue8+hWrL0seDRL
VzCM3di8miJnsngVJcBOTgxD0SDvwYSTQZKUYjFhMiBIj3F0k82cbaOH5NN6Fv8+s21+FyWaEMD3
WlDQDPmXtLXm6SnMHgTeMDxvJUwoqaVlqjWUf68IqqsCs3DQAedMLq/WT8liNfQ3LJygDqe8SxJc
Y7TOKCdWdGz3kU3AySVbemsF3H55rkUGZLUYg/DBAMEf6SZHxqLZGQfdER86Z3IyL99x06l0l7a+
F4OzpGkUoRdwMdGkMWSEIdNZn0qXjmeKVrqTOenbVXdfbCiDsXIP2i0D2SYHdJQuTpXX9y0+oPot
EzpPqgOvLsLSkjvh6/YxW3l40ByGKiooQUNTlxWpInXeQFUdoqe1Y2hW+EK7kns86wWCyx+Q7wov
vNH6z2ulJg2wBuC4ofbEwHBD4nYU/BRyj/rPSoMWaQVK6FGPH4xR9SIqlFjcSPEQca6xz+fig1m2
tz1o/VHPhFxzZF+zzImEVjEpT9vb+RkcP9pgUKQW/U6JKe4Oyp1q3iuzPQzP2yZWJtc/2mCQRG06
HRoumBppZMMyB80qp9b2iV5aKiTwrAQFSTP5MhlJbo3TWUnax+0fwFsjgy8kSX2iClCaRCOU3L6Q
byFPHG6lrvBxiQy8DJovy/E4KE7xq3cgL7yvv0CXHOXC/hocbO7/93qg/IHWK1kxNF1nSYLjBlon
igq9xLQBG9FLPltlzQk8Vlzvgwnmk+na2JdxD231CESB6AS5MdKKM/648lU+mGC+Sjv1Y92U0KGv
6uu4jyxZ35mgstneqrUP88EK82HCqRDEkurUNq6/w8i6Z9ZoUYPQNN5LM3g6D9v2Pkee+gdzdNGL
ayapNBL0UFiEOpqXS5ZaarYAVeGA2Nt2eJvHgL3hEykYmkBzMM4tpq6Sur3ibZvgbh2D8ImSIcHT
QTlVP2PS71DtjNsRLSzvmzft29bZtsfbOiacFvNEyyVBBcO7dAyTmzE+SokTTpxAgGeFgfI6r5Qq
qgLFKTs7D66yeh8Sqyk4Vjifh+UtgGJJgq8DiXZNjS0oVO3SLPDGUtlvb9nKvbT0NpbPVNC0oekT
qvOMVmSMPu0oxyiflPxzJPjBqVnOAlIIRhTnkur40p1Juvt+0EGnMlp1QmxNiP8NF1ihKjUXZXSf
FSqI/VIQPkNECeO8aSZy6lU892Y1uTOh6YQ5AzLQUvCMxFF21qB0WR3aXeBlnGCd43bvc7cLXDAw
4DgrCrRmU81V61cj+o5FVZPJgQWeGfr3hRlpHEk7CwVgARyOYtEjOdHaQpV4Mvo7tn2Pc0Ow5Thd
8uOuyIF0CTlV2Q3ROG7AczoGDvKoAN8MaBCcHHODKdrA6yDzJlBSghjNM9qQc2J5y2FwoZTqSg/S
QkFzESgpmvqqjBNve8c4oMCGc0SNRBDD4hhJyY1S20l+huTvtomVxNiHo8pOJZLE7wUJXGIIjoWb
9FAfKDV28tNwaHCsIHM9eXjeg6kl+75tmfO5WJYBjYxamtQT1LzJt944kP6HjIdVdPI7zklaeVd9
XCITN9QhyTDugWC8cUcHt6wznqBo4Yy27BVeftbvtxe20ozz0R71nMWZgjCTPM8yki0+sSUPbfXH
ObNmTH3MR9VrriCvCKJdwZlLTuiyvqNQxRXRzqzJrKqnAZFKA91GiPLMc65i+CO9U4pnRXyNfJ7X
yJ+ejnSJv02xAA/WsykNxI5CIW0ubuz+uwlNCO1YeILDo8BZx6iLMeb7jbmaxnLfKo6qeZ1wPyi3
U3lo2p/bn239arxYYb6aLIVGOtLoEnLQeHtnu+hAJ/J4/csUhT4+uunOqYpCczDolWNgQyZg8ctH
wAbYDqyq8hqhstMRTIjZ1xHJaHW3vaq1p9TS3ntZYuGM2iw0UEvQqESN9lV10TNwrxxrC9QQp7/o
lfqwtvffsrBl6m0xZp2KlBzGqiCSfGc4wrN0xATubhysv2h6+2iOOunC3FQEegH6QCDwU+ealgdS
4H2IRj7UcnSL0lqGOGn/vEjGG6dSycwkpW9TN7inTRj5HhNwNnSSdnzVAup0G97yntpYLDEgQSJI
aa+ip+hZ1IZnkjVv2w6yDhq//fG9hLSwMBNpVNWxwjcTMMOsyd7UiqlVF6mXFo2bziCX2ja4fs4u
BpmIQyi6OZ11hKAzmay2sbXypguOxnhK2l0mXqvT/3dW8qOX0A1YLDAkYMFrOzxKhRBaICRWSgwk
jqCxzdy46ewYw4rbC1y/tS8LZOIQc2pnMyvw0jLH21p3m/xJ4r60eDYYFCn6JhqTiIAz/qjuakTy
PghWb7Njhmkg441O2iWS3XAinpUS5oetZNP9UlkFgZkigjMhE9xcpf1LkH/px+ciTq22eg77V533
LuIcADb93wlSPPWUP0TqoRR51oaX7Y+1Uq38uCYGRNBOWhRCDQNCa7eO4mUuIgQPIvaHkli0gXt2
+115NmOLhyS8pTFAUvRC0Ps5fU6IgpUV8XXdi5zn3vrN+dsVZeZOq1Nfl9qcBncYzW1y/bGaGitM
f6q69mN7Hzkwwra/lYIoCUWJd8QguKHyBBaLdLqKxNFq5tn+N1MMgEBnuTImvdQc5WuTu+aAoePZ
mrsX7qAw7wMxyCETbF0WIZsqGJAXNNOHINR5sSlv3xiwqDIpDzUdUQeNTQWr9wZXdqU92txehcRq
3QAXi3Cr3/OoxP4QFGsipjBkSG+LjN8Xvj6RbJ7hfaEtlIexPhFyVo1fmQD5wn0d3daNpYgnRCem
f7/9AdfB62KacfwJZF+CmUmKI09uqb22phsZ3raJ9U93McE4Pt5NI+kHrM5M7br7Gabft/993hKY
zzYmUyDOMeLfqBi8NAXfM4Rf0fPgbptZP7+XZTAwHzb6hFlmRPQ12Xfjrs08n3wXcs4N+YfExm8z
bIwY6lNc5tRM71HNtRwszIKb7wsUgpKbiuPynDWxmGSmWhSJDQJgfz7nELZvf+nxa2zwSJ7XDxYG
jYF++A87+0PIoNaF4COnHtXO0KvnrE2sQmycKq6cpONVRdYd7mKOcQgzROWuo7nIITmG031COHcv
bzmMJ1TjNINmQ6ejX5aufRlBNFNLOyL8imaOa3MssR2OyjjrNQHBqSOoV6nxKEfHwr+fg5uqGZ2/
8e7fe8bWo9OkbXJjEJCMrBVLHVRLNnLXNyIrD1SOqT/A3cUWA3dygb1DRRc8ZGeKs8reP2R2cgXC
MBtx+443Vkw/9+e4/WKOgbg8CoVCDpE0ntqrWYX09JBZUXHIkgZVQKvlOfs6HF3MsXBnaFHgpwg5
iXA3CrllVp46P//b16K/YRFHC2Kk6OhgQnI//9UFhyzo7HbeJ7rEwTzqyVtbR/FjYacl0xxnkYZs
brbrhRepla2iOjTVfpgTy0S3Fq8t4g/wd9k9eiIWFv1BjLtgwj1PZ+oFCwxZrnFQHXMHhqU9l46H
gxQGgxRa3SkmEYB/s2RNYHhX7eEn0l9PtA+tdxU744/xr0PuZYEMeKDv0GwTDQmUGNJ3kJ9+FTUb
dHqH6IUy7EPwqbZ/8Jq4/pBY/G2U7XfswMAaljWybuZDexCfQq97KnaZTd4TitOL/Ka44kkG9/ue
Nw75h3fKxTRToo4gvRroKFPj1Zxapg+6yC8qyIfiq0n2YrCimNpjJ33bPh7rnxU8XWiep0jMHMFh
Rpuf3IiKg8vo3JJrte8P2xbWD8bFAnMAlXEsqqbJFBCr0ARVsqOCsjV/wJ5C4ecDeLHDHMBiEqpA
at7bJSQPEY7r/8j3lEdN3PtuxLlt1pHrYow9e0E+1QYBLkfJsRkPkf9Nk7ztfeOZYA5cF8r6mDZo
WNChrFLcx/X1xGVpW780L8tgTpjeoJlGp/Fg79Gicf6gxdBNzuwAWUTzV+YkTvw03xr3PCW/Va+T
MKWD5hYifZqQlXxFniSoTaG3FAPO9yBIs/5i8xYGGGeQYsMXFCMB6ktf2+EqHPcJT5xuFZ0WJlgX
kKYpxrghXEA6NFNpRc1eM0Ac9Wt7JeshwMIO4wcDegeN1KCZLhATARt2hn7V28UBEYBNbmNg7w+O
xVWvWFhkvCLAUO7sR6hIGSkcoDSuKnAM11KY2b5SHKfkURTAhYBMvR9lR8hNgHlSkh2/D9DhAl1L
YzoK+ZdpKjkR+Do+Xn4XW2wWxtmM5zlFI8VsDdk3U73JEujXVSDysol63YSumRq77c3gfGW28gwe
17TF+DIeuskxq67S6DGX9mb3sm2Fcx7YugSIo4WyrxuU0bPstonvdaXkdLHx1sFEdnKlV6Vs4JsG
/oNvomHDP05FjKk0zn3C8R222AyODiWWdRy8Uqrsvmsjq1H6m8bAPDAxfkDpeP9vO8fcLm1ihkKv
z6qTBcW1Kkr23PLEPbl+R/d2EWjNgqh2Rg6wRyr7dignxx/jXZLkToORoD7Ibul4TjcrR18zOcXh
1ctz4fIMyCh614NAExFyH4FtEWWddN/0L2QACoQOia1p+Ks898IiAzfmJGt6rKI6EUPwUtpHO21H
r1Au3xvPIRmQaaS+9cG9jafGMb4tPeFauc7OoW+Pdnydu9PesKEppt73f1VtvKyPLU5DUnLU/QQv
3ljLMIwMDHsO5NaVBadrZM4txDnWbJG6arKu6OUch0EJYeikZQ/b3s+7HNhqdNdVhlGVuISo0jZo
h13pVO+DRx/vwwkxssRxx9WYZLF5DIpAis3oCwV3URNDuPOszPtW4qA8xy/YgDQJyVxIRqY5nQpJ
KxLZsZF5upTYpdTb/7h7DHgYPSF+OaDxi/ZKh3Z37vfygdbXZUQ+gcfjY+ItjcERvU2VCLNUyO2M
r/NQWQX0EIhujTzOzfWX4eIzMahRVj56VipkKOi6dLvahU5iyzezi44frk9wEF9nAENOp2YCdT/Q
MTN3ytRCbMF3JyTtU7XdtQav8sFzQQY3hDAjYm3CP0jotBU0AKdnqCJwDu7KBBrKK5cdZFkTw3kM
67LGDgr7/NAexgdMyjoIcCYPU1fPuhe6mP3kMQ1ydvKTVqWpovhu4C4rwULajQfSXBsShHJ/Dh3n
HK9bMkRKzKwakN/7eKNVWjGBEAKOrxSPbWl1ZuVoJLcw8WbHScrbTHntZQbu/v9Zo39f3J8TFA5k
v0YMNdgz+kpSxwQXH4Be9jIvyi1epvYP7n+xx6DUFEPkCJNliMxRYzlkbuiVp/pLfxQ9TAh8591k
6w55sUYvgcXqullOBG0GyOuTncVvbXiIeR2jvM/F4BTaMTIzLGEiMYvrRu1OWZcfoDrgdWprm6Xo
cXCR98EYoFIhP4x8Jqo7rUPxI3LN6/rUeJ2je2jy5tFdrcPiZQPp6hcbGAr+XINBBqtLzV2NsaXe
hJCeItuFXDvbK+NtJINVWmekhSghZQbN8rqHZmn6s0Y3VfwgFK/blrhOyOBUnNfZnGY4zMLe2EEp
YyfY4q14U6GPqtyV3Cl1zidj01ZJkfQNMrbqu/oisrWmJ9jKDO0gmmuJpitepvgPkcfvr2YyENLV
CdSKKqR1Grc8QAABtE3tHj2fVnXIvPgnbzyX4yQmgyFyAr58wD7S+8Vd3x6C6Cpq7mYOLNLP/ymF
dAEqlie+ncJEC3yEN1FwJyhPavoilbcTZCpudEG1th2EtyAGNvRwCKYIYy5QRofMLCgGQSPSniL8
r2073A/FgIdQNb0mp0hMaxggpuib7fKTbjVXCOsRIvLUDdZfLBe/YLBDaox8bntU1DX1l9Y8qMFb
mrph4UnFs24+xsXT9vJ428iAB4GoJto48MnkZN9ruzFurEG1icAL5f8QEVzWxUKH2jWkGLCN7y3o
NnihQqdEwbvzaDFG3pPb9CcvI7z6fpAlTcLNaegGK0bYhGhxajMZXST5zWCOVja/be/eqsNfDLAZ
FX/2SzXTdJyqANznykHvb4bx64Br2XgtSnfb2OqnWhhjECNEn0gcxLiW8xr9g7WNAoZrgEhATngM
l9SlP53jhSUGLHQTVCdmmyIpMLm+EFgVZANSXljDWw4TZYRGKwroHNQg2ej5Y2GN5W4Qbwudx9LB
s8MARaKkLREjvBoEEAwlaMVNvCa+2/4067fVYscYkMjVRhzFOaK9xvVBnC1pbzhN7qWYgcFbyCtb
zuQ/7wvRRS/u/BoTAo2GKUQnyXdBfDuFoIf6m4fkYkkMMiRlrkhTh0q6Ut5pAojBb8rWk3ih2Xoj
1sIMgwutVo1ZYaLy2zrkDcNDNkjU8AYf7QHkfrUt2YgywGHI4whfjWQWZpnwIi9bqRtQznFaRNCG
QBnvngrfy7TXgv8a4rggmzPplT4jqJjSNQ5g45CsQ+z5h/LUYMRXs+WTcc1bHs8igxUJSOsjYYLS
Qg0Sb2G0UtA8Zecm4fm9uI0UbP5kkmZV1g00s5n9TyLqNrjKbH+6NVIvam0MwCpmbmc8fpMV8lW8
Li8fj5Ub6vQ4z0s/1pD7qg9UqrMBx/VP+RYa4rvkrDuNo+JpBMnOp+LGv6YK2uJJvOccebqFn0FS
NXHK0Hj/iScvrdt6mHoEqJpFU0eIQPbBbvJ0VDZ5Y8XrX/NiijkjURsOYtqjd1Z5y+c3aGd0+i5K
eQKaFHC3FsQcibb2iTjQgkzr5IhIaaADBjTMS1B2nO7EqxSvn8Dfi2K7SkFoOA4ETciYTIW0WHsS
cO5m6dEX72eMjG1/rHW4vNhijkM1CHVmGoBnvfqul09xe69zZyM4/vAuib6AZCkVi3EmKHz/p3xM
ZQ6oP0hufea1kK6HHZflMFenqQVB2RSIpdLmIBYPzXCOEU8R4WFEGyFvjp73nZj7syGp2KvSBEeo
HaKmdjLYrWmPWmX5vL639c9kQGVKIjpSNcwtWgiVaZgV2psrsCknz8F4apWHbU9YP0oXE/Tvi69U
R7XUiwpesJH8UusHZX4JgqeKO15FI6TPZ+lihrk8QTitgGHBR98WZeF3U0dwpfv/HpPpWeTUptaf
KPLFGoMPkhZJfm1G6C15o3nYyO1PxpVuFYd4jzwsV9mG95kYoABnqDqQGm+GKv4ySKdZKy04JOfI
rrvd7zWxD3KINiiDpiCHoslXWuyp5KqG+EqZO7PJoyvkmWLQIWliFNB1tEtnSe01c3I1qalFyuow
lJ2lVa33Ty7IPsWJEujR0AKMBqW0CpM4dfIcDhVIogSVR4TLcXf2RW7IXRMVLZZW9jug017tH1Jd
svq/m1m8uKDJoARS8VOip+iEmNBLL50KxeVfUJxDZTLwMFfCMCkhHkA0yK7uQIG616/Sb3iHn6Ao
wHNA3tYxSNGFAgSse3h5B6dob3zRiuX9nN1vO8N6cVTBC1WHqo9kslPMgdCFZiiaIPY9KJ52avcp
kuSqFx//Lq27sMR8IowdoLI84CGkPFDqiWaHiuj14IFlxhEOvPzW6u4tjDHfKgfpmj4ogKRSGx8i
TTqrylOYSujzDNztHaQ/+xPULiwx3ympSr1PTJo/zt1QbK1OJRwo4q2FAfO5zedI7U3oWZKD2Ty0
HeTgNQ8xGcfO+1TL1lIYHNeksBz8OcTYV9gcwtQvLBxfp1Uix8gyiE+1ToR3f9FOia3oKNePiJiE
zskjYVcX2ZWeZb+SSbMw9/o1CXrbFyGKW0MLIx4P23tOEX7rhzI3QBeSSSVo3XVy3G3ybTW8xNkP
ITnNUBYzLFH5xy/APqDaXu8rv0JXRJKFVq9dtTJ4cocbKeecRo4vsQVnU2z9iVA2k6x/6suHJPa2
9231prn4KvtcqgjaSGq0qKMn7T6kZMfdC5izrGS4jmoe/+DqLb2wxQSJYdDUSpsJCApST5NdObwW
hJ/by1mjWFKgR/w/8GKLzZAa6tSswWQY7WgVrPLhEDpv2dUXyQ7s8Ki8bJvjrYj+fRG75ZWaF2gI
QA9O2DvGjNNBwkOqF5yPxDPDAMoINdcwGdCpWydXQ7AvxoeK927m+QGDKL2UlNlEYkz4a0+66iZm
s2vIIcuh6tXyUIW3HAZUiJaoxKQdRY18V1RPqvpWmlwGbXkbEFiurSrUZ82I8RgeoDWIkmHzZNxi
kuTKeKPNL7yn43oy+eJ3bHm5MBpjID6SRuHB36lo3sbwu+M76gO5I0fIqDvxmWeTcwmwxeWqb8op
LWs433xugp9p+rVSryaJlxXlICsryjfMZh0kynv7kEZFqtHtC3mrv+yVXuwggw5kBgOE2OBOG4u7
BsOBMoQNaysvbELcOLTHb3/BJYqkzcIiE37MnYFW2RaPVj+xOgRwuTeetOvyF6rYTnzkPZF50EQY
sNArRQDrNKCcZjNm1NfmU/09AVlB9gjREBuit5y7g3POCAMbfqUrjdxjfZijhka0JYXHUThsIyDn
fmKnm/AWH41ZROJLnY4lWBc0Xkczz8sZsBjjQZYbGe+FRrcyZbCS0IH8pNr+2l4HL+olTADRIBT0
J/rkMiXoMuhWVFkddYtuPlfqF6nt7HTi5Lc4mMsOOCXBOGI4ASYN1dND2UqCQyG8xuVtIjrbq+N4
AtsdUmSoyKcVWmz08o0U0X0+g8JnyHb/ZoVC8uI2xEx2lIFLFOk62SkyqGUbN2Ksu9tG6PfeCPRY
8vYyEVIfPDF46idgOlBrB6p06uhbMqh4R+265Tk4x/8MBiSEDgrZfot8cjX1Z+hTPAQDyKrl3GrL
muMP61mTCyCx2aa+Cwy9MvCcFLoKiSbjyugflMI4R0P/3Mzon5RUK2obSyh9J1DBZWFiBoNTMeet
l/598REHH3PAkOlGf+pVfhPFz2lmNcbj9jfk2WCCjWCcu6REwO5I00kC+3UnHEXhMUq+bpvhvV7Y
Cacgywc5rOCQ8u59ptlRDvGuduhoaelBdqc+VQ5SyRAFNnf99cSNCnjrZDBlTpKhGlM0ZaWif9sF
7U4uR0/Ug1NltHfba103ZeimIZoElWXGlDyk8aSg9uEUgyOBHbBE3aG3BRRatu2sI8lvO2wSbIpn
CWLWeNvO8as4HRvxlw+Z2W0bfwimLkaY9FchikGUZ8i0lV8h8417GUzxT/0pFq3Kia8V9BLTTmLR
5pilEcZnaLmYZfArkkJTIYohI4aTvPKWDr+3mIC4mu3wFB+bvf+NY5Dz0dhcWDuHowA2aQj2ns0b
RbGJp+yLytKd/Dnw38OC2PVdiDVwVrp+8VwWymAaSbJqMFME4JF6ShrNjjp7mk9zfh/nPL57nr/Q
vy/gJOzmuJ2Hlh6B235ADCJOjqhLnJtnfcZPuayI7vTCDMSIjVQMRhUjNZM7vvdmdS9oAnPx/2CU
sbanEwj1d9oLr+hGt2rLZxgo0yKjFxMFhbBAxNjYV5Lz+sDowd0ywMQ/RFDkMjc7Wuz4Wk+hpWqm
VbUHEEDM0XVpOH3Oi7h4S2KgZAiLak41LEmsrgLj0A8c9N92CSLSCu7iWxnSPJOuQu25J70rJz+n
MfbEfOCAyPbZIqycsiLWDeTykP6tZ69okAJqbBVUQm3PsbP9faDy+nE1Lcg/B5OSp6g7Sp5Ln0fI
fe14CtjbR5aIzOsoyKZJlVsFnIXpsYDST+b/rA0nb3Or44mg8FbEoIM/lGGfiGiDofMiDSquCuZF
+OOdPDdgkCHG7FfV5vhAcY1mii7YdRMBgSpvTGq9EeY3NKDk//EDaXImYHYQ9bX/McSFeJf3x9Gl
Q9WCx4H01faDhTUGD8o6kXyRwBptKkuOsGQVV7on7rnJ8+1jSkQGGHxV89tYQHWXfiYk1PaBm9gZ
FMpFr7VFiz8WwDtRDC70k+mPVQe/MDtLCa78+kaonszO5ewgPTB/Bjzy/lBbwIOWjJ0kVfCLFhQ0
41Xi+ofxPn1vQg1utAPH2ur3UqGGotKx1U/SfCPkYKSyxKPcnCQbKo1OnZc7/H/nhihWGz3GTYQo
fLI1mWd69SGzsMx8v3wibSnS7UzAv5cH1+34lql2lvRQvLo1QomDU6vHDaopmAqHkiLEAT8eA3PC
WKfSgVqlLjEk6GvHLG/stkl4b5hVL1nYYYBKNX0/nNsZ7yXNGnEZy99Cu7IFd7rVzuLteIxe9L35
whtjWj0MC6sMZhVtFBpRQdmLhPqQJtJ+qHmssbwNZPBK7TpxyAZMxWiTl6uvZLRbHv8NzwQDVXOc
q4MWY4Ku7FoBFZ3KDioDXd/I3XDcfvWQXfaLFVnTg0rqoXtN0+SSR8kYfY+K6GgADjQpccJNzrLY
Jzsay7U6UMFIIA5Or6LD4QBd1u0FcbyOfaWnUzGO0gzQGBtXTG7N4ovu7zQz4OwbbyWMDwyDOMVF
DR8YpJfIeJabQx472yvheLLB+IAQ67WIRCj1ga9iflNUHP6e7SUQlhozU6O4y+iUZjrXICF8zPTv
LY9Rdz3VqWoagjv89ycNUkOcq7CM3ueDBtDYJW5hl997a7SjW5rqDLyJ92XW0fRikdk2NRzHUsuB
ppHoJslz0ViBejujU0wsoYjIe25QEPt0Ry3Wx9zyZGqrOppUWveXPChc7+b07HvBrW/FVv7a5Ade
D/66V1yWx1wW2ahJrU7pFSbpdYYoos8XJluHhIsJ5nr3/W5opR4VDLqm9AXERE5kKxpE1Ysb45q3
oNV49rKDCvMISHN9FkPo2aN++ksSnvp8dHSIeKmgoeUp7a1jw++FKUw2IY30chRlVM8E7XuPqoKv
+pZe71SN99ZdDZwXa6I7vIhcJjJ2MVHQYjXogzs0N5P2JQ5eJgXDO/+HtOvajRvZtl9EgCzmV+Zu
tXKy/EKME3PO/Pq7SnOumypxus74AH4wYFhbVdypdlhLCsbspg2Dy76Co/QyE2uJYsxTGOFkifiV
qFdaftCr11kVLVN4mcnjZWG8L8aE2DHvsQzfo92Uiy8xwgRI3ctnjXxrIx55DO9YjJcV+rQpFgpo
vkzY28HNeUr40GR2tXjyyKmbcQxLZvxGRqSi7SuBODNpg3zNr2LuC37f4571j3EWYt+18RgD+Lhd
vF47dos3zxynzlNxxj1oHSlUPcUAl2kc+ly15NofhMVach6+1z6K80bHGS+RlVG5Nj0OM9mjA7xt
a8WCNRIirMDxZozf520veFmF8RGgCFNTgwBfcwTO0LBYktdhsnq8yrD/GWJ3UUlQD8S70ZFsAzPO
La/0sr8JcD4sy1bT1bmekwxve3Kdn/oTcRu/fK2ecyxbzS62/uwpaBHOeMjcHIVRGD8S5dFoLCvK
1rUedNkYFIW9FIN/2Zx5QhjfYTaqMIQSnfkzbLh9jP0FTcLZCdkv5G4ukPEZokDEJK/QHexcGcSf
WCr0m8bSgTPz1LpYRLHmn3h2/dFUxkYq4z+apQHrZ5GpTr96+pxZau3p5fPl6+MZgsI4ji5R0iZu
oJyUg0M+SYFy0Czdj4P4qDxclsXxhyx5qpIXyaJRADNdTa1RPFXCD1HzRyzGkfU0CJV1WRxPMxhn
IhHBHMQaoTkRr6XObsM7gYeExYkl7BqcvCztrKjI1sh6radeo5209rAIjlx6l8+y7941ouqmJAEs
hlFAAIgBtUjFOwemJISzvYqRfVnCftA/S2CUTazlMZ9TgHqJx/GQ3raB7gNPLuBVC/Y9/FkMo25T
guEpRUTbc55fm5jYZWcV6WS1K+fj7/cgAR73nxtjlyC6pTBHoyOoE2BOnO5cxE70DO55l64dRx5v
RmG/776Rx2Rnujz2+jrj5aZaK8D65aAPJq8Dkw3Pq+5b0flgjFftOoxUd/ThU4bLfVKnz9GqfG3T
2Y2k+iUC3nvBKwbufzPww2oYowXhH+NikwjINBNGqJ04cknndfWpnjG+HfLePvsGe5bDKHmTLF1U
dSh+LO23tMQuxGTJFa9Xta/nZyGMnpcCegIG0f+zMfbS+eZNb9Ftwt4mT8n1jL242RcOybf6O29y
Zt+Iz6IZ3U/kbGjAxIcSexjZmS7eqoPESaD2q8TKWQaTpEWAhBo1Wnr5u0pMuWf+ht4EF7PHJbyk
uvY5szlLY1wsdpLNOpWQ4U7H1aMw25m93mQHupiJ5YjgsofiqQeTshmzWowS3aKS9UADtTUB5zUv
0O+XUf//QAbb0xHyRM26Jab9t+qGdkEk37BaS7niWfE/5GRnSYy/aIpRVKUIMxLpaXK7v8YDLS8W
vvgYv67+ChS90CrvVdWWD5dv8R8c41kw4z9GU+q6mg6CTLbhUwiNwl/QhbZWm3ZHhoBb0viHKspZ
IuM/apTCzbqGxBSANbmTZZZg51fhSbEMS7ZzRBnuRve+kzyLZFwJVtKJaIDKzonlyMrz0hrbUyte
L8axM28rlVO1208DztIYn5IOnZzKBEFtjEVb6DQvqVKnUicrKr6WocSRdtmDGWwjaGiXGUt3SAtp
p+4MW8rzVpe9viEynkSYOlnD4onqSChFJkG9PpSVv/D2/HeNWpUlYoLTVdTZDEqcUVMNR/grtTUe
1rT25Sk6iDoH84Qj5ROagClIS4MDOXphF9GPFHSdEReZiarxJ2d4PsonQEZdF5qFoFgo+votbWUp
b0NqhaCMPZTo2WffBl6He/9dshHJ2HKXKmudJSO1LIyXOM3z+i1qrBaZB7Kce/Kqv2k35p+44Y1M
xpobMZ9nkQK7deRpzb5oQKj7I7KBjQjGetXSyNRMwLFyM5iGQMmeLvvAXQva/HzGXk2VEJQykOsK
uq9jFH1+MjPAkKkYF39DQppMPy7L2zWljTwm8IeqqspJifNkYAEwvbE8Zqml81gg9p9yqmromDpH
C5AwAbLKojVMG1RzsfBvjYc1ENweTzni1D4XdHs38p9lsXVPRC6xrhvUT4bjgMo4qLWd0FN9oG07
/MbL/v39Phhb+dRiudHbCgcb63sygMtdEa1aiN2avF7+UPuhanMsxqAq3dTRaKfF42NyU969s9W6
xltmx4Y9uoY3XWmLw5G5Gz02MhmDGhpZrlbgrKC4YBzL0+Km31MHiLZB/WI+U8qI5cp8Wq54EC77
rHobuYyVZW3VFF2DdJsSHgHE3CWgnav8Oui+kFvRk+GzMIAHnH3OeenP/ewnz1+TsT4Ne3nz2CBp
FCW/nGpLSpxsvc40rx7ujPA2VQIBwMvTQQbu27w8r7xq834wOMtnrFE32rhGMQfPjCq1umyFi3ZT
nUcBwvuqTPjU1JzoiQyQj+VIiWEnP74tAV2i2/0v8qj7/TtLgtTbPPxvnlwmJY+1Jpoo4JYTljed
emcO9iB0li69mcPA0VzeRTL+JmzUCWTLmIlD6U0UfqjgAOOt8/B8Gls7JWnRlGmCLGSerxJ9sjTJ
09frefSH+dGMjmHkz5luGeX/djS2Yor3LWpvK5ZFxPzRaL8u4V9cZOX9Wb+z/bHl0a6c9Dqn8DnT
MbzvPQPrNpVfHQHgfzd4FZ23MSzqu4UnnnLux7/fFqAwHmdutLlrNbRAUuNgDsdU7q1JV2w5A1Hy
VdLNVsIdp+CopcI4m5ykgha3GMeWHvPD+CQFtUehPwEd1bqz+zeqaepGnvl02dvQn3vB2SiMsxEJ
hC4JMr9Ztlfpr958ufzzeRGDrZ/2WHiIRTqbncR2eaCfMLpu7BDREHms19zFx4aTgHGiIVtG1bou
14QFV6kat/p4l0gnkvBZunk6wvgRkooJQi1GBJSwsebxmPeOYbhj6cvtlRARK615gYF3LsadaFUr
53qLlcdmuS0FJ49vxdyrJ06jjOO02KeAgC5ZVNH0NcrV+xJ7voae3E88zh/OWdi3gLjWpEsTWqto
DwRw3OGvRT0pPQ+egpOFsejs/dQX2VBCjOivXhKsQWF3yMIovBOlIeGoOi1JXLAldqHeLKJpLgtI
U63RGRHURoBJDU4cEO5U4L7ZaqqmGjIxJbadqTTg6WoVWFUvxbaUr4468doD+xVbSPh/GUyEFqeq
MPsJPr5EO6KabhPd0aZAM352wvUK9uniKHKp9varLxuhjFm1mSaUPa2+1I7mi26JsnRyrbud0xxy
17zjlW73AZ028hijEvRsLk1ae9Gu1VvK0gAm75NuYaYTXLKrrz0Sr3WHtxHZrYLpTu1GeONWnPb1
5vdFszE8x2px0nRoXtBeq3SiSXXir0fozevA8Y371n0WRe1yM7qAlQ4wHYXwWoIWlLLV1r2VDb8u
2wFHN1n/awok1k1wyTvpWjmzkN9IZs4r4/KujFGTSU1k01hQFukjVzu+swzfdLk9g+eav9HJOxCj
I20caqbQoy5ttKcZOA+dwfG5+8H/91dhfe4oyTKaCHAcSvkr7SZbTE6y4U6D30g8yN6dkogBRErR
kCVJI7LG7kqpaq0X+oD8N3qpDyhS/Cyu+ysAmFnho2QTCygH5l3Sc940n9Xuo1DmBs24SCRtRTE3
qq6G8VCWfqH6/1brPohgF5b6sg1nIhEAKGSYzhKVV5CJ310WwTkFC5wrrdFqKphUcMr1ZokOpvFY
Vw//mwga0Db2aazDYBiUTkQxsl+aKAaDGb2VaetdFrPTBvl4W0yGW1Vyu0ohzSV+jWColwKUuBtn
tUWn8hYuT/dnA/oojf779lTGiOe7Bgjg1hTsToxuh4GHZrMzRPJRBv14GxmhbshhH9NWCwjiBasE
aRVAI73hYQ3km5yC5h7pc0HwjUA48Gp+VH8/Rv6Pwhm3GmNfVCOUHfkdYvY/TFkk4JWceWKYiFzI
wlwmLbAV88iNNK/QbrL26xq/Ks2TlL4Iksox253X5cdzMW5W1ZtKEXQ6CyZ/V/IUcCG6rQmC20lw
Ew3QADvFBVBnMNaZZag8r7GTDHwUz7gNMgtdHIf4psa1CNo6yUrAN53ZlNekueVzn392w1txnxaW
9NnIZzPG9YbSUy/dzbpuj9NXVbPUfnIvG+Bli/i0tVRi82peW7xtm9FwzNZAg8kknDi884D+eB7G
mcTJkDeZiRILlqdvO7e6KY5zID1Y+H5OAoBAavC0p7XyoFX3LxL4mzoyUyKyTYu5rkfQDON0RB1A
pPggC4ULRxYIDX6T5N8jjuKYYCLTVax16BKbdpdNqFaVgb5C3+sgL4L3Jyvo3Wu3KeLny59tNwJs
RDGOLNVkLa7BluAs60HJHDK99gInQ9sP0BsZjCPLVkUaRgKsmRnMbpNP4edLSoJg//2xzIPwQ+G9
k3bVcSOT8V8jMcRaIjWFyEbLzJa+FT8B5g8gXLrTVPv4ZXgztPu2vRHJ+DId+/0rGNL+njPQMTpu
vCU+TfMrp7UjrB1zfBk9wicXbUiKArtWZYNdnA6xYDEtAk5ipD2YPh+kVnPAOx1JMkcQ9YkXBH1K
REwhDPMEd6l2klWS73kUO9pqWmKbXatxbBUD9/NRQ74kkmbLm9gXJUM75uuKZoO9YEpNciiWcXj6
G8CFN6G071bON8miCJrpjPwSAOdO5WKSx2oTSwd8XOqAx3uyG2dwirvCK5+7IPd5WrN/t4phEFM3
wYDCKE2GDk7V0JJ8D25D4TBonkwCMf06g4qK1y7aV5izLCb2hVPU5AW19Thx9MafCys7ZDwW5/1E
zEA2bgCAT8TU0sdPtzZKNU8NoAPMYHCToETVr3zVHimKcOTxtqd2inFwlRtpjJ23Nfx1NAIbT7xP
XoYXjH15I7CD9Qfha3bX3dY+V1l2PaYp6SriF9AK2Nko0me5uJSAC49PylGxl2dguhz0e6LaCmaK
KETTOoE+gWODu4mSqUqmiKEDXWbR1AxpqiJtQRrdJfaMb7d46vBrbj1tDMzCmcx/jwSIe93Iowa6
MUDMtWlmMgDoYgANJzEye+CuS35+8X4UwWTsuirVgmzijXhN3jdOM/+djhX0BYfLMW43FmzOwsQ4
zJNHspFQR0n8Wn9LYh685a4DMUVoBOyYEEVjdF4ZqjTRFxSWlNoGeakHnP/1ofA1p/oyeBgTRnUu
eoz9ytXveLPme5nJVjRjAEWjyqDNxZZ9uxTPvYal0wWtkqXysr6xs0Xi3OXOFBNc1eaojMOKhGZV
CgL1p6Ud9A+t4br6abrKW/7rnXrZAUTZU+53vFU83jkZ5xWHI6COY2iLuJaWlvrCYMfjy2jekIT7
Ofeiz/aMTJa+jusYTi2cSuvMThLgTh2CDg3Yebwp+Pf9ig8XyuKv1ZhOlIYZownJYrrioB8lgXy/
bAA7cDIfZTDhtB8nte0H7PfQAyl27QFg4kFGhKuv0GQDkJe0YC4rdTF/2byad6nPg5nfjQqbK2WX
eEP0vjSzQTFDvZ3c1cncMcArzxL83BWc6vXyebnSGNciC1NUdooMINiTaSl2k4EgJbOzQxwY3yLu
luief9mejfEvoSn33UqZ6kdVvpby17jueL1ljkayCGzjlIy5WeFAyvXg0hkw7a1xNGs5AfHL480J
7EU4U9F0WVSRDRgs5lZWZD2QDqEtcus05ou4nribRbtvgq0MJr6IZVlBCA6kP2ruYuvfQQ1oh2/p
a5WAKCp9oJY2vl1WC2q2bFK5lcloRdIQMxIqZCajh6lA1DRaV/D5NY29lG4rhlEHDUQ2SwNoFUdW
0YaffxAMVGSlcozaGDCyva2VMccp7yV2W4lM+NHJAHLPBv5qrgwbNRsCoC+NOGb44/IFcr8aE2yk
aaxDOcIN0n4Q5WmQvml3gKu5oS1dikqBo5Yc57X7rjKB56xpCjAACPv2VroE+VYP84peqPPKjvW3
75pVWpJb3D7yClK7tnwWxhautWadZ0CX46Ffm3aziG5r8Oq6+95pI4PxxvWSAuhVRKmf+H9X+mu3
d2mp+s9W2OH6N8IYQ2uUJJTzHK/SpX4ha2SLoz1HP/9ELzZCGMvqW10x1Bre3XjOQSIC/o7X5LkY
3cRu3p/bxbcktlSONu66KVXWRIKNKVN7z1Q2KWq29DLg9EJ08wgYWWFcK/quhim7lw+36zU2YpjE
owTKsKKXGNYavfZwhsnhKd6+VmgisJ4BKADGBuYO5yghlZlDzRuXRsjSM28oqw0lDIk83mLWrsfY
CGN8VJiEvZkYyKZksliYjjz2ZXMchcQ38pXjdXcTt40oxjkZWpwvOrCNnTZ5yNJrA7NJpuEoUW31
vFbQrkZsRDHuaVFivMsUiBqxKiBXvZsvjbu0GadXxzsR/feN4qmlOCWZhMvr5MrKozfSfjHKU6U+
LINiX1Y+rlYw2qcbRVmRGoWQ5Z7OmtS3kYsxjNnGroCbPWoPHHFUyT6FSE02JeCK6wrYJz4ezTDX
DnNQiF2NS5vVmTtfaYc26Bzi9f7yyit07j+cNvIY7zQmANLvJRgXqquDhf68UwyqY/SPaTikdiqL
dhSXb0SKbkkBNl9t8OsZa6tqYZcFmn0YcJMS/WUMB7epeZ95R5tkVNYkcBLBHMF89/Euhrg3pHlB
VM3WyAkNt5VEJ2o43mXfEM8Xzlh9102D0OcadKn5PuHLov1gRFe9yquHfl5zQRjYXDRj8JHepuWk
wLus0gk7/th8X2NnFr+Nol+aNkZrgVfsc5Rp13MijVTo9cnYDPp4gXgSt3FGIFP0FUQ6eJokGK7p
elJvmc+LB6pCSz5K7vxc+rwcdv9ef8tma5a5JE1GStH7MultXmanFkUnFAE/QXTr8jF3JemAQ8IF
G6bB1ru6pJBB0SwjJxo1e4i8UEEXovxZ/0mv1tzIYZzbGldC0ohwbjlqvNN9KwYlT8S+tzEk1JhQ
xED3nlF5bU1XDUkPHUymkyMJHr7aU3agcyLqHW+7a7+UsJHGGL+2LGUppXhnhM/Ri+ETN3E1PEmD
MUgwZCQ67TFzRj8+cr3OrpfbCGaMrq+aelhkeJ38RBOwCh24AShCKNNYqQvAc/uyhuzagYERfSBY
4dFpMvGiUNu1rYFr5SxdfDepj7LUu3he/ZCkweqSztVC5EnoeF6WujPtBI3EJJVpSBr+sEWpOM3a
tChRWBBBKBDb3XUbYFzfTY+8+tpuU3UriVFNiUirONaY1qfPAt0rHwu7twosBRZc2LPd2Ls5FHOX
fWUUVZ7TftX0Vem/FbKnLZot1HdE5UR56hE/hcKNJCbyTrXed+oM4s7OtBP1ruw4G0q7foPSqCs0
wogsBMrQGE3WFvj5gvmXihqWJsn2FH9VCo2jfntWjUAGjDgMyWBPhCUUkFrShsuA9wa16tgefBRD
/Oxk+r0vOAJH7XaUfSuMLWepySKXGeXPilB+jA9L9m2ODCtb/EnSLHGOLHXgbMftx+nfx2PZBAAW
P4ca2g5OlB4L0DFIRWQNYcYJ1DwpjLNKh6kkYzpBHervlSK9pB2xB1n8cdloebfHeKaYmNmiLBjM
ItjQAKp/IPkNNsp5Frujex8+EtX9TQYbq1qPpQhUxBvhriR2Ik1A534Vpn9vQh/E0DvdiMn6dTDz
ghIjkIdIH1ogW6k8dEDejTG+Jwbb2CqBIw4LcVGQHROf7vsXHnd7d//7/84GZcbxCImEskCGZIai
ZtCWcuIKIWjUlQEcUxTYucAL/ppbyaQfnPFCuMKzWMYLhUKaD3mM4bbewcAIGBeC1APuuO7qfukm
4n+xekV/4iWJ9MI3H03BuryOSVwU+FXRFmcHZEG2MK7W1Ph1ERDensD+9/t9QHZUdDFUsS5nIEmH
emcP0wHzaPYkXrfpbVndResrURLnT2zsLJFJcoYinkE2jeeb4ofH0qO4t/8NasPe/Nb207HbHqGQ
C8I4Y1glPSC91r8rCMKRi5eL0/iUzRJ1uqvqC2U5pbPbf5AAf5DOeJLZKEVx7oGUXYuAHtdBezXr
PohyDmQIOa5xL/5/kMW4k0SQOmVp4RtH4GAUwBpaC4umcBr4oWUukBPHEtkFj7w0xnqMMPE7Q1rt
FX57pV4bjniYMS2LdsJBuiM8cBGeTNbLmPiWa4rp9GgWrCwt3KwM/VwcODzRPDGMkxl6ra1KBQ5T
yGo7l1cbZGmwBh5/DE8M41SWRCsSEqHI2U1fx/VUr81JGlrOWbhawToSOoWuFNiR/3sEp/s5Bsoj
LWdhqYvnnvcD2m+bZsu23TinjdRgHrOUxgezmK5EdF7zDO6KR3C5N3EAZTdUTJYDUx8TWox/rJZl
KjuM8IVflaPq5V72HJ6yQ34DhA8nvh8sHub9/tc6C2R0r0N7V2kKjN/ksd+a3qI/CxmPKukfcsSz
EEbzqqFex5hgfJa2dbuH4muPx0IcAGPGFgPp7bIH3nv5fbhDRgE1UV4rHQM5qAzQd192NJw5aIOG
7kbYk4dWpJXfR53Nm2Sip/gc286nZFQyLmddaAe4/gorTm13QPXJFsK7UXST2r18xn2N/C3q/XW2
CaNhWIpzKuDRl4fHxDwl8XPROJLMq+vs5wdnMUwwU9c5blFNpi/2ENgeSA4iS7xbvBREVw3mlQhH
IEcZ3/Voc6ypjcoGDS0weUp+SDzBuDF42Br7GcH5SEzk0opeb+QZCywDRpzDg968lkVlw9f26Uki
V8nKZe3YKY7JokQAsiVKkoTByo8mLSairtYyHkizHkQpEh8McKTeKt2v5KpGXXLp3Up/uqwfuxe5
kcnETCGVUZ9SoIqh8mXtsKYwZ+jNZJxcZzeZ20ihv8Xmc0VzF/dyjILOID2pGMhKv1V6FPTk2Fan
mJT+/3YmxlPVMd5+U1qg1L9qtllJlpqj4pfrHDG7prU5FOOrarKK81DgUMJoicmhIa8LlmR41IU8
KYyP6kAm1JltCh9lvuqjRRcHReWl5gHK7YfJzWkYnzR0wjSlDapg6eG9owr0WoqGb2BKlRcld93f
WRRL26UXQxpOElarw/Y0oAeDXdxwvhEiOzW4LIYczWOHCEopaYxBRkuwcxdXsylQlG7rvoSNeIo8
RDAnFPvlgU9oyBPMPtT7VZ1iEfG5yg+ikbvafGPUqA3gd8hcmbd+xtESFiEcqwRVYdQIzk1ynbbE
0urnSIksDJx5l21rr5y3dVIsULjWyosCBAcg2sS502CRRjRuykbILaGVXQxGWa0x5laPidWcEI5w
3p0ybiQekiiOUDF1ZOklGZxwDSblBn2DSOitkQdsuwNTYXw4Kb3zjdPKTUNrgYaPlrUoWKMWA7cX
/G+Z5MrG6iTFbKeagKx4PKXm5I4SKEvmFbmCnNpLO75OxdcsSjjFuv38SFIVxQRsEarjTJxt1QJo
uDPmL9fer8ZbVfHJet8q16V4vS7f1PxGTODuuq8yj8Vt/+rPghl17vJcLkXKxDVPujNVxJ7m3h4k
bK5U6AOC6K8hPDY8Gno+ZUmbszLhMI3zuKpKaBqerxgrFPxZLzlpBPc+mfC3zLnaiyPmS3UwqJ9o
STJ8kh7ER7pcnN2OPAJfrjxGg3Wz75ZpQDrWfhmd6oG6ofFIvlD0GjyN7cu2uu9nz9+MUeA57FZB
KlBeE4zbOFlss5ytpihtGXtcPOYFnn4wwbAbC7KoLVLpsClOfTZZoV5byVB4STvacV5785j7l4/H
vUz6O20MNA3Bg1euCFmdS6GUY5ui10QniiCzBNw2EdXwS+rIBEhVKztDo+99Wl2QndhrU7vGHvrk
lHjsJxUnZdpZoKbu5/fXY9+S5TwTXUsA/VuG5q9W1+xVXkpLGGNbNWa7jsJf6EHcr1n6nOWCv3Tm
Swdy69JcT11f2sOYuzK2q4qoe9GG3tXkBgSg44O+fiG5cFjNjPPO3lU2LA4A9lTUVJkth4DiBRxB
Kca9kvF5HY5oHwACw9JGv+PdzN4klixuRDF6XWc6RrEM5HeTDe4NVECxtAeE1dmmFdfI45IxUEfz
6ctv5DG6rXR608BH0NGbxdXx1KZVnsGja0NikNvq02W95t0ko9ayNpEemzbYGUoOUnVcZN8QweLX
PhOsSF8WtfvGkbC4oJqqgeUSRqdrLCGmYooQF4q+md1XmmdOP0BtGtfKSf6FWac/i1+/BbLP0cVI
FgkEN/TTTS7Ielwg6XjgXAIUeOTxZtL3cxVCZErZQzRstnx0ELUs08UkdOm6JXxYy9HL58bV1x+z
sjhDpgVEUWoLC7S3jZH/unyzu++qs2g2x81XPS/7AsFLHV+F8a4YniTpy2UR70ndZ738fTw2t62V
GVBsZaKg2gQCONmYnLgSLbHP/aSrHTVvMUhdBvI6BHWj+ICLvlrl2I+mOlgwvdJIUCyh/ppo1UEy
0i9hhKzGKAJ90P1oTf0I+CRWF3fW1OcWhhFtQMk91fP4lA3DjZmrrtz1llgZ9/mavBbRcoXNQKeK
h0MeC84q5vcdprl1/L9iQkrUgkhzmA27QFIYyvqp1EJnWOUrU4ZJRZWbCNjUVHpPW1drXEN3MVWb
oCEtNuSrsbyuwnovoocMCOeTSgAKM0iuDorOMAJ+LhR2rFVbVw1rKJVnEjZ/DeS72U74vQ3Fzc2c
8rw5c9+CKm3RkanWX6QivOqkyBPE8GGIq0PSZ7UbJzwAAp4aMGkTinck7GgXI5+u0tYvpWNmepfV
QN7NkzaqxuRJ2QpyVHmF563QiRbk/tospeslhWMq5cDoF8CQCwjFhjWn3/sxPSb5LdLzmyTDqIEe
/uy0+jSRqrNNKbklfWIvy2irAEOTw+kGmvUzFcrrKS7sZl0sIv8MS6G3jQrIbcukWqn2lq16DGAA
9I6Xktc03r+/c1RhLHgMy3zEaoLsSEZmmcu3VLhrzLfLF7jfITn7dzbSGqummNqMGshg/z2jQPlt
sxsMgqAgWGJcyKZDQuk7DaZ4xZt22f98v4/IznflGZDwWwmjdX17X45/9SonC9yvFG+Ox+hgVReK
Wqf0xTZYoV+Aq2p5M28ap3ga0XjXAc/MBV7hREx2iJSoYjv2M8pzf0fo3Jst8tbjvb26hWceyMPl
L0gD/mdHeL5CesWbRJBgck41hwipEkjGiQ1WF8Dr3YozRwwv8VCZ7D2L5VyqM9oXSYAlXKhPiV6d
Ui36WVMwQz3+VUmZpZvRazrk18DbPiyjaa1KeX/5uPuJr0IAia4j30LB8ON55czMtIxuECz/QV/S
b5a70BtdzYuPM69avWuDG2mM/vQK2D/rsEI+gsqJYSnJTZRx4K+pGX/6gBsRjAtL1apuxBbtZQrU
LL0j2EuYEOJ1CHdPsvGUjJ70iaJH2Yomr9AcTLTOizedWzXYLeJuZDA6MvRz3AgFBk/oIEDupA7t
YGgeQZnpshbs+41z9Gey4ALxO0tShJZSJneFXtxodXBZwn4iepbA5L11LApSPeAoMXa10jd5DK1F
cfUE0GX462VZ+zq9uTc26w0V1PR1aFnn0vUKyQpT8DjPNh0PMsB3wvOKPF1gIosULnhG0U6T4htH
yapjK6wt4wd1UoAw9tOfKJ/V14bLOSY1zU+afj4mOxAaTWSepxTwtcuxPQx+5I7W4JU3JIi4SADv
iEOXZDFuopjiJmoa9MMFcW2tOIvfpBEplBonVmGIdq4BAMxMXsapcJouexsm9SiFkVuZjQU8Wlo2
Tw9NonhNr3tN9xinrZs1P+Kps6Q4Oeiz6Eoy8PdD+ZsO4s05x6BdFdmKEj6F5avRdTfIIP1mMe4w
OH6zJo2nmokrZU+SYlp9Ot+iK2rJ7V9rHN6k/RAU6+j3pfZXpfagnAN3oyhodr6iYzBFQTtnpdVF
t8jgT3Gh3mMXAivq86GqKy+af2XdEBht+2NNtFPf5yclK74WongDAJBDN5euaVYgSam+itJiy/p6
k4MBRKhqp4mVpwoD1RhDsrMoeh1TJbbRmfkqrv2xKkXLkMDuraKuLyyZJcpPywA+vlW/iTHSAKBV
HhPFfiT7bXIsBIBa6bEqJPDs7VLatZoXlkKSYxN/K0cl4ZgAx7zZDfIQCG110SFqYs/bioQbOcUn
jwGwaF6tIY/2fr+/sFF8xvcacpusefteiAexZBB7XQkgDMmmxFftH+Y853tkvLCUrXGz6KgUt07o
k7/kIAbvVWTRni74KB6V1/S6/gMgDJQlzjIZh6wYQhQ1IV6bZXbSAM7WPrZDYv8Xg5T72dVZEOOX
uzQ1JZUg5Wgd5bgCaiDGXrDugs8L9Q/1TXUu+yyOpzQZz6wKspLECzylNj1Ho/lQhatVVTFnSI8n
hfHHoiioUtkgNotwwNmLgKHa8eXyQbiZMPOFSj3M1c7Afvx6C8wEsIbEnuYUp8ahWOUJmEN4JI37
hzonpsyXyoxaLlcBqfeSB2V1LFq3Hd3Lh+KJYL5OjZXtqhVQJswlvCBcNXer0Lssgl7L5zhyPgXz
aYACJGG1Atk8SYM69M3ykK+DpfA4UHaTwPM7RaOZ1SaLF9NRJAWh0E2tt/ZXUX01RWDIae0qucWq
lsQDBNpPoEzUhgw6Q/Oe7W/lmXUXSR2efbVwW84Pevr98rXtranCIZwFMC5vlmXTjOgrqHGjv8SX
DvVpwdaeVhvVJ49idMQuGigcobxTUX3ZnKqadESl6B3+B5iXoJ8C5uVzZmvYcVcp/oPHW6z7h1fR
+ZiMVcU6mMhm+f0FBCBiVPrBne7PR+N2BcVfa/9hX2Nzr4xVLaRK9Q7oaA6RqxsVlYtRrK8xFeeH
qxBg0vePLOx8PsbCknRcZNRxCGoQt6t+X2bHTDlc/mq7FoYSJSUjwRQ+W8mTuxBo4zKmh8P1zdAd
s3nV4xa0exzl2I34GzHMS84czUTqdVSKMN1qZfJbot6gF++GYMjmwarwTkRj2EYNxbkwJSFGY03R
rsKxsgr90GqvQvJHDTws3wJLF1ha6It+lJOYpSIvIYrl+SlsLdHt/BANE1u/piv13cqdZ90vFp0F
ssUicRK6bKZNtR70bgqmaLPZyij1iXhL4cQX0GoC3Qt8DbUjBAtW7l8vq8quv9/IZ5J61CDkWjBQ
LopSgC4A9grFK2cuZf+ymH1VoRvbBv4Y76Nzm++nE4GEJMI7JREmS4l/Iie1hB5bG+ZyJ1bCn6Si
8lkaY2JS0fVa2MIV04XjdcCY8uITw47+j7TrWo5bx7ZfxCpGkHxlaHZUsmRbfmE5MufMr78L8hyL
gnAacz1TdebFVdoNcCfssJYuqDNwtfJPnUGxGOc4YGcW0xGws7yxUCkqd2nZekWUO1WWCS6Q+502
olivWFpTE9bYk9Mnj0j7LjyKeVe4EXMjg37EzUfKE3lc1wkfKa/A/WfszE8x5sjnY+bOrnnTA1ai
DyjOiHwCerrAZfHd/kY4882MtapJWyO6vRjCU+OiIwruRsVfPNVB//XTdYWkf+5dErIRxxh6mU2G
MZTYUDU0UJO3P5ZqcJLuuCLFJuRLFgramYKrZd/pC+nlVpvxgEj00WnMnQzqgLbwl/lDgjKqNH7S
RfOG/BfS6wlZFNykhHPGLpbuJcN5MDpvGlwMyQ0gjqr2UrYvwetN7GDS+v31mxUYBfvmbKLQMOsa
MwlG+mXMXIscKvtgi+blBfbAvjbljlhylqGYJKOivtYJgFUnF33Ov9nC2lwik3MRPR8VHRB3nmZ9
WWztvsvUQ5hjzPb6nYm032Y8CeiEbVOqULGk5aoIjMqVSw7laXa7g36KPFVUGBBqB+NPVDu2bEnC
tGGr/bAL18I7LLsDjryTdplTWc4ilx7A0VpRliwUzDiZuqunUrJQmFvcddfdZEfsOQTDofovcGJF
msi4lBHbsH3R0TX86iYx76r+KK2+Kpof4GbIGxVhPMk8hIWRZcDMLoopMPTqBuV0/7p6XD8I1irf
OuZxLcu4S1HsyJcPyXi/lqekdxvRg+m6SwQc7FspZIhbQ0vxZVa9fdSj+bYKP9dEdsfyq2GtN1GS
7q4fi37q9z6YYN8AfHmUO+ytQDAmtHKXI9la4ks//JxCpw5PWuMO6PJel8T3Fq+SmKO1cQdM8Bhb
qcvcXWppuQWd/dlKTdHMtUgOY8YSRjSlPMLcZF3XTj5JrrEqftfrIuAsvkK8nof++yZSy1Js6WGO
YKndVl91fz3ZN9MdFtsoiTdlolz2s+HmF+HQErfcDOCDf74YY7xxaGelVeCLKbcYIQFTnwVq2y82
4M5sEMF51z+a6JCM+eqkGtfFxlxOkcVumw3P6qy0zqLG3qDnRCCMP9yxORpjxtj0HgDIgyv93bNd
9/W+AMZtHYgaLQIdYesSppaCBFszgKzQHDDfqpqzs5YiDhp+seD1OCzmQW+WVrN0VIriSB9avKMB
qWm70hOGlHfY0XNK1/YaoVjBNyPMk1Bthmix6VJ27yk7SspqPmjmy9ac5h6BqVs6tmd42uP/pCmE
cSQaGXIgMePbGf1xnn/GWDyolcscG/51OfyK3+ZWGT8SNYo6jSOqIeq8nMK+28NQPg+qeY6ysXXa
fP4SJ23QVjaIwKvMWSrZj61xt+qYuJKw+HH954gum/E2KBAP1hChwjVEj9lyp2f37fBk2L+uS6Fn
eu+lbUu2TRUlJhY8J5tSEzs/eHmEkurHbbJfStHiNn82Gjij/8hg1EYxs8y0UK/zrC+/57jyW6AU
Bxp4GM0AkBluiUqTiFOGH35ehTJa0yulXKQS0gOCXbC49muUceXKNaC2otcN/5m/OSCjOJmMDfiK
8rDlZwwUuLlXXUActqMIHca9cjMef2MflUFou8NJiO7LfX4Ad1A3MLamAgL3bbyIFtDEFpMOvb3Y
t+1jdiwwa5p+wODhD/NCO5TyPnSnE8C86+CvxoZfZbNPH8Bw1bI+4lWpFj/N0bW1g24+WVFQj4Jc
nZ9abiQxtYxWifuxThAw8gMd5FT25EDQf033rXDnhB8uNrIYje3AFp5YDc2fCyC+y16i/jBXwBif
xx51RC/DewsNouuWyLV3g1DYE1NBiYqJvo1NcqAUUrAG/V7Sv6x94djSLzRvBHK4Fr+RwwTexNaa
vMyhrM16bJPD8v+nkcUo8ubvM9qoqG2WEENCNpZHTpV8NIyvSmc6ZRl51y9M4ev9nxtjY+1q9Kk0
G4A3APWzq5wncLxS+K/0Vq2d8Vv6a/EMt0F56DBfol327bp0bqB/PSYbglczrBZjxhN1qYIwvpE7
LxUtSnJd2EYEo4VVa0Z1MiNlN6vnEp0u2gUHYJtuOmsqOA1/omIji3GXS1pjKQV8TmgTLj6Frh+/
YWwZTcIWRSHzx/W74+/SbqQxDpPyLEVyg9oyuYc894XC1jMfwHQ6gHvgNzGcdIa/FLwU+CF+I5gJ
qopsLla30MbhMQScaoEd/OazgYYeOH6c+a50hRLpR3oXYDcSqdlvkvnZnJdWz2JaAn6ho3OjY7sf
XXlX+vHRerh+sSKlZHyI1AxxrGuAlVGV2yT9PqXfpEHeXZch8FOE8R9zOmOGMzPxSojQ3tOAJ9IT
QLprp6gSMQeKjsO4EjvrQgwWww3XsW9lN6Zyn+qfrp9G4ENY6J9Mb+t0bVHP+s0ZlLzAuctCziCR
fbGAP/YcJ5KpwVdRNUAo+Y8a0MdVsiOCRofg3ljgaltpTCvuMsNrR6c2QSMPzZMENsxPel4Vm11A
7iqVNKGCdjUdw8t3IZAewSrg07Ua4iETCCpPOwLS/UOzLy/S3yTHG+GMAyFj1ndxiRM2LeDxdunw
U7YDtRJthAo8MAthbUnEiFE1MUAC/Swbx1B6GO27XN7jGXBdDXnZjY0RE9MELwSAYVlCuMJMsiVe
VQWFXG23Fo9lU+xko3vqqjAAqcNtBZDFqizR3i5A1CAcuKH3xXgpiLeJIYOhi+hsB6eIwgm1GkwF
qBhw69wWu0O+8pAcJi90xgu4yC6iXXJOPeqNRMaNZHbZ9uhMKd6SDreZan0YJ9XJYuswpd3tXKjO
mle+4JI545ZAI7SxvgLieUy9MClkibn3MJx6GfBoxQdFrfZoJHlFIztJDSTeBO/KadrXVujmSSqY
WOE92d/IZoL5shB7VMZCRuSpHgofFYhvKFAtu9DBsW/zC/FDvxD0JTh+4I1MJqiHgxWuVmIoKF5C
r57DzO0qwblEIhhDrFULerOsGCdBezN81oavBSp9178bJ+K8OQb9DZsQKk2SpdnApvDMfNeOP6P4
u26Du0REa/MCh/XOCAy8goEjD1RM9h3VApRw0pdZ9gxV3YNQ2Lck+9SWl7JysiL+YjTysbcAxxmP
l4kU94qFFZG1OVhj6fT14kTN4uUdUB+qGHvc2AFQ4mOSpl9LFXhJseaQJXSkrDuBTO0B+9f3Vtic
ADRwAR2Nrxj50SKaM2Xfen10m+mhmX8oibAOxinx2YCo/+eI7HOts1YlKWtZ8QbDqVE2AhBR6hoX
OjcbfRA5aV7f4400xt4aJD9mFS4ygl58B3bcPfp+3vS8Agl4DuLMEeFRvyTdV74g251aUxCTlYqm
eKMdfVCT/qyT6B4Z0ROYVu5lLJXq9YJJ3eFXFI8+4BgO6bAcorJ31LF2Mmxsa4V+oyfVnayWjinp
Tth2boMVlizCpKc6fQzNY6SGlpNMP2a1+maF9SnLwsNqTW6Xflem0p0B+jGs+X3Y3sUSyFOSJxXj
//1k3qbqcEmwdTkai4MZdlfCVOiSgBF5/IRHYQDmzGdg0t7a6tcxbR0Jv24hz6Zcu1VjnfJ4up8y
ZT9o6KuTvsUsbPmYJ5UgQeZ65Y1+MB5DwQUqnY0LrJCLW9W5sSMUu/wVA7Gxn/yV89hIY5wH9oSW
3KLaqISXfPC76Ziu93/hOzYiGN9Rz0Nc2zFUsBiwKzacGvOj0T/MogY+N35uxDBZfjfaJGupGDxz
g2Q0vGktBZ6W6wU3IpjcPkFpuZxJJXu6fJF7wFMaD52aO00tSkU4L5Y3VstE5jqm0zjVAJy+vRXY
u3VfnugUWuTWGM8S4czyNpffSGNy/JmEYPXtaEwG5obuS581gIlgpPlDdlnvaZFw8WB+sZODLzzz
UMW6S3aiQfvrVwuyqrcBRlPqeFrhGr3Fyj1UDd3MLD71kfIwjJMglvENjKBEQgwVwMvMV4yB9h4v
+SR7lt65VXwg+exGi6fEmTdj6bFavev6z1VM0A0QQl7+Y/RfD+E85jVETNMfohK7ewKHwY3/m7/P
KH5PwOQ0hZniRcTYDfUC7aywxloLxKhcpdzIYe5trHMlj8sR2h/ovyhjmp049W2M7WrzIu9sn06H
a24fJEBfrp9Sv3wSVTpFJ2XMwu4TCQQpSOBqbKiprhHfNt2n6x/rJQF9F782p2SMIamTerAmmB4Q
zc56sPiYofpZBCYCZ3hnuz22CkssYn6kfavYDx9ESFlcQ3iVrzGGEHVSkdVZrIBF52BVbjQHU4jN
i78o5drmRgyTF9RSK+fTiijTFl+UaZeD3ExO3E77UBunOm93Nuh1okCaBZ5N8AU1qmObPDKzGtIl
I2xPwy5jdZzMfS4a4xWYGwuQbFdxlqUlTqY3d3F11MvP1zWEV8CyTbxewNmpY9BOZTQEoDYZ9gYU
Be4yDOSPOpj8lskpAmCt+IZrDwBXxS6SQCj33fQqlFWLtSO50dYQmqaO0nzGykKs305z0HfnpTvO
GLdORL12riZuRDIqkhuFuio9QSann3X7lzm7sXKKpt31k3E1YiOF0Ygpkwx5RQbi9UjBp495f66m
RHB7IhlMSiU3zSIlIx662CNsop2KaVpLVCjjtdi2avGy9r1RbWMIkfFSsof0bN5OxzCg/aflWQc5
1W86lvhL+lNU2xSdjP77RqiNYdKl0S2E7gQ7tI1yHJoCz+fp4fpH4tdGNl+JiTFTQ4B+H5qyl0ny
nWamSKfjFN1gPcin5VRH60Mdr5fUVC/Ad7mpYgzSCn4B/Ubv/PLmFzDRJwplbe6xdYpa1+ypfr6r
3PqT6c8uhQbtvlmC+h39c9fEMaHGSLIqTxeoZWodsCRX5btadef+nBBBTsn9grYChk6weWC3gTmX
XlWd3dAEvAKsv209Z8unRl4Et8dP8TZSmONIxoTtuhTJMYrSN+rX7NjvexT6h/N6P7uZX/wkmISm
fJP1xbhTA1D6HUQ0arz6KyA9Xk/K+M25mY2qleH7KVZof+hAYg4eQeDxUGZl406gL1zv9SqNBYie
8nhu+kmSscyxuKobnaRbStkwOtE5/UhRsPVvkkf861JFQhmX2RXtsjYGjtisewww9OYx7BrHnmTB
96Sf6512bg6nvjX7ItI67OyDmwSd6HMXy341n4zpWY/Q0cDTWOlFbwReO3b78XTGhWZAdWhg7kgy
Ddmp7fu8P5posy8PifU0khtZc+f64fplcgP55pD03ze+bUzzMLdkPAmkrvMMLLDF2Sqwcn4s38hg
/Gc9xXk19LC+F1rSj3TBNwMhrwxaD7qQYN+JKlw86qI3F8l40sIY1nSmBUG6b06C8WzuZ7Ad25hq
BCKS5USu8tM+pKC3RJnk+oWKLFBnfE0nJYsOABX6rCSBsVP2mJ/zswOl8Ew8UWgS2QLjcrL4n+py
1mSFM0141vXtWY9swLaE3vWTiWQxriUulSJdJ9hDMz51SeI01bkdBzfrRYBwvJYLPp+Ol5yGSj26
7G+V0sb/Fr3BW5mS0g8B0vSTuUvxCipPgOHB6BfWjz0b41+Y4b/EgqydHuO92Vtgx9awAweKpLfC
07ppyiWDcDlXncY6W+juzMGKxRKzjpwmbZywc6/f7L/ozKtMxgqRABJbr2CF6v0EXu4mIAfzMmAI
MsUQpOiBx0+iMDH0zwmZ663SuS1sLcdbGZQwq6c4zeyAFZnOeTqdR/E/W4ou0Fc7kWGK7paxS02u
wCmgRvAExx58feQw7f4blk96gGufkDHB2B4zEpswwda6JMlNpj9JUnD9k/GMwZItDV1ZIGKbLIqW
razjos74Yk14V82HdvyhYuEi8a9L4XnnjRQWMEuqALYJxmPZA73ysVbV0zwOpchhcYWgS6QDEgag
aS/V7U0IMAaCTbJURxaWOFYgOYpTPemH5Ewcy9F89RTtRMvT3MvbSGTUfW6XaRpUKKCk+XKEriZw
sfUfZSxCcqPfmdUDYBH8ORmj6H24FNFswZSBIjTKnyRyTAecMT4TAD9e/1LcHsBWFqPaRZo3UqRA
IbAA9LPT0KuNtOOah7cAhnVVLOxaJhIwy3ZClMELcuyb8pu9PP+Pv4LRfK0fFblYYGDUtPtDjBm9
4sn0lSOWToPkVgRazLNnS4GTxP9RxDwmFSttuZGatsWu1SG/Gy7WITtUd1gxFPT3+Br6KobJxJq0
AoossF28Yt2v8lfhBhw3X9ieg/H5LRLIQZIrvMIBY2mcIn96tu6sM8jifSNDxkARGeIjNlgKRxF5
Eq6Sqqqi6IoB3CJ2WXOeqk6KFRxOke9y7akzse96WrG/UhARUwZfSV9lsXuadkTipY0KOHhMZyRo
zzZu4Ro3SkDHdNon0cQmzw9bG3GMelRdpBpdDXHAsovj5zxx11i4280r2myFMMqhg4QnxZIYnWyZ
z5QDdj1KAWVtEXXduFF6K4nREhVkP7G1QktkIExl+3WPD+YoruHKWO0TRWn+3WGfBOD3Ntj+GEsG
13EcmWGN5VklsKujkR1LRWBW3MQctfk/Mpjs0Sz1lJARBxqO5q2x64LxlPYOCip3y3esYPj1JRdB
qnNdPx5MFgGNKejvGJccyWpFprBTvAQriqbtKOmxQVW0VAT+mGtVGBVGTDMx8c1u5QCpZsJmNF1V
bPL9lCunRCFua8Ge09ktW0kQRLlfayOOiWhKlw+2mpSAOSkMJ8dAqJw8J2MnkMK9PM2wDBqmZZOd
66iytdWbsYZ3j59IdpL6O9I03ixp3vUwwnXrGzmMSaXTUoOCEtBFGAQ4gM/+oGGDNT+Kogd3VgQj
DaqtA7XbfkdCugzAxs0lTOO8AJ9+VZ8qVwL+zYKksL90B8A/7xqBzvP14o9IdjCgbwylUtYCVzh9
krFOkjVumYaOkd5U1l9NIWzOxy6vjqq8hmuxUNeU/sAA2S4awSZePGp+Gcjx7vpH47snXUWtHDjo
qJszHmOIhiHHMhi+WvMdsK5RtidZ0Ky1M0l4rMV+q+7m1Zflh6onAsXk3upGNONI1qZJi1ZH4Vxf
92P5aKmoVUROUn5uiWAgjvt4sTaiqO5ustWwTso+AZ+5Z95W/gyqXNWhfG/tPquc+KZ2qrPmA1NB
iHHAtfBXuewQdt8n6yhb8JXqryUZ3MXal7EIfIpvEDpRgMxoqgBvYLxjEhVa2U2z4pVAQlddcMbc
AjpkX/uzT1GalCdENYGj5PoUQHnK4D/FQBy7gpylea+O2DXybKX1K9kl0mFOVl+pvgrUk0bHd8n4
RhDjIpdoHEu5RAeVYHsDweaSBYg1H7UjZhZ2tqccrsvj5owbccxVSloomXUHQ8fAVrXcWeT++t/n
VQetzd+n97rVw0gyKlmZMLObF/uOeDqYaquzhKmqOJodS1R84TYHtvIY60b9MZEsfVI860KOQ5Bd
+iMtJqtO7Ouigh1XJwwN71pbBaY4O/NfIFEN12amtCez1znDBSsoLzg9UaB+13fpkdxEt4qgmMwN
OhuhTNCpEjB1JOsA/ejPLdnr9c3aBRF2CilOX9v/CFUB7gXfYW4kMvlc0QCKOutTxYtxTHC5PVF2
F92Z/fAk70WzF1wXuRHGqH9oj0k1alD/qgMA87NWXzCeNYbnahQ14viqshHFqH6pI3hbK3KsfKm8
cLkD4bYvh16qBCS/jImnt+6gurIpUhv6hd5Z+EYuYxLlOmnjrOEL6kF1E3/+XeW176Wg+hDeiEpJ
XH+8EcbYQ7JKowkoOeDP958NJXdW89TI367bOD9BNohuahZyFGQNb428tpZcz7MRDXyAysl+DopB
13azy4AMpbtDA8cDEqJAJl9R/shkm9BzOUpzGSEpys9WoJ2xZAeB6uMLFSbQbCkxO+YtZcf4cV0w
12Eati0jN4fds0zYGUYy9AJFXs9eb+rqUy1sTXEDwEYAkyRMpBqmOYVH1j4MPlhaA/r07COHDrZo
/rQHQcP1E/2LIbweifl8xUjqzLAgcUQdGVMQu/rTev+b+lLMYsJ1mkQDyYOFufJ3lN7RjJZUtEBY
/d1wCMhL09vheTwlKTiVJkyVrZf4qNTgGhHkXvykYSOYMTtJlvXaHOFZ/pRzg/ab5ZH4pXBBp8mM
Z8CKXL9b0WkZ85sa3U4zrcLT3vR66TmrHtXikpcP16XwCxabszE6o09YKpLs6DfpPW0tKpi8wnXi
Wbw3D0sgi9o33NEkTCD/+YyMzgzhqky9gbiumR1gnQnmMQyAyIP7ppwe9Hnxmro6GW301cRyhNFI
TtwCsUCNvHlY/IWQ79X8EwPNYFCQHmoJI/dV69f94gsuhhstye/Cm4EKNDW2TfoxpPUwaB1+puEM
PiI14BP22k3sgazxniKKT7eJh8oqsoPoVgRpwO1TWhvhTCyz9WQMq3RBe+1cH4y9dQh3w5kSlouc
PNcn4bGL+UFFBhIWE8mq2i6sOcKDdx6Cxv7ZiXY4ub528/cZ0zGbuejSFo8JPJlG6zKlqLb07hwf
ulSQLnLDFd6CyO0t3XxHY7jYHZjXKzypu+qGmHdRrENxRKV8rhC8ozXKKqm/Yy4h0UgAIiAhx4gu
E+bcQ78zBd0xvn28ynjRjY3iZXmj1Jb+UhuY8fWbU/hQ+fYt7AAEl8TAKjiqbyfdaT/GJ3A7BCLl
453RBhUkrZZq9juASmIUREdDGRfZkoDY+Smy4l8pWH+vGxhfDB7RpqGCkIKtbE/xEsX2ZKLWNyTe
FJYw8c7PctEQMk/BcZmyArJahbxD6ovizu5bfVC9rD4byyEZfv3NMf78fbbgq7atkhghUly7my+q
knSYt+9BVpt+vC6HW0FHix8n0M2Xib23/ghbct1ETEQ/7CgvAFUZgupn6OGB99X+Yjmh07rp0T7Q
uWrR8o9QNBMjsC8vDWgpUdHKzgYTkeSGO4orSg5JA9QOijTfwB2ipdmIYJO4Kcb23Ey4AFx2PLQ1
ct6+O+bF2a4e1/5OjfcWlZY95cBfrO2bQrRVxgu/G7EvHfSNFZJiyPUsgfuf0ydgiffTeVhv4HwE
uQXXChQdVEj4sNo7aEBzDFsJHHYIhrN2IsW3NLeOdS1acBdJYb2wEa9dOsAIUqt3VTX7TIyvpj58
ua6iGu02sM8Te3MYJmWxE8AcZzmKKzKY+Tq5egIt2K5ZJX+Wvmp1f5iKb+sK8k1Z84Gl6oLuya8A
wl2o0YfFqHZzg5UZ0sZgnMXcClk+Gc28l6IvYPjyy0b/tmLNZVaeC1QAxhkbmgqxd1U0PgCk6ZjM
orVU0Z0xSj8Qpa/0HOUoq8ofJL3fp2Z9BoXQ9TvjLbDb2ztj1HuR+zSsGwRg5cPozV7santNduyb
HhxvQNy4pUsLmOy3vfUvqgEbwWydVh70NpRBiIq3ZIsSdL+fdnRH/696Ols5VGk2hrSCgS+y6BMh
PZcHIPpfbF/62fsUSyS9iMbOud7+VQPZtS0QSzVVs9AaYrzHJKc6/hB8LoGKs8W8lVRSGw8vXljZ
lSg4K6EL4u4boCofS90TSON13mwFAGeKrmo0HL+9u7Cy26qK6N1NxmFde2Ay4qWKwm9PvnZKFozF
es6sb3IxCyoNfO/3Kpje8+ajjXFMZmuEcnTLgE6L6QBKzFXyuzYXuSZuurM9I7XDjSjD6FU7XUZ0
TDOMHS0/4xFbw1rr67VtODIZLgqmgYYaaF616Slj4hfzD6tvLks0H5Shd6TQ3vUxmH5CTCzJ5qlL
igPmBARdDW4pa/szGRfaa6TTB3Q2wDXmWi9D0WPlmb4WqDvA7oKxwb/+7fnu5/ULML60wIJvEtHu
ZNGd1W6XWbdlLlIv3hNneybGxRWxunSxFGJbqexyvzHaXSNJh66KDlmbPXZVcUiMxJfRsew1EBxl
wxyEaRaozRw7MXXipf5Yh0OQKOtxqZNfwyC6BZEeMt6x6a3JnGrcuj0YN7a6+lZT3RYSCnzjILgN
qtLvg9efC2fbD4WlRrpZoTqj6zLIO8Cva4qYbQTflK36hlFlZq2JVCYrQATo9eVxaT/8hdqoCviZ
8BKy36FwVck6ZzrtvkVAGi53ZXXTT/vrIvimsJGhvrXYKDHNfJVeqpDLx+4+vFvw2gL8NEVbSX/W
oiIT99Y24hgnaIAxRx/LVkGh9VZVTnH93QJU8/94JsbhRZLWNEnYv0zQVs7LgCD2wbozHSZPdqKW
EDWsd7q2ORI98sbnReMykwR7MF4tf7BSTJJ6EZY5gICRTL/0WFCF5yr2RhjjuUI8G4Y2R/Kny/cm
OA1yweg/14uoBhpbmNUDHDpjo5q6AhY/R3VMV5/1LJDL81I+r1i6jC4g4B1BkSj4VnyF+COQzVwy
tQgzXUaamR7CoPS0b5LsdiDTiPfYZgNAU3USNye5FRn79ZRspznROlnqVwil6dIQjPvkgMFKJ/GE
PXuqz++V4/V4jHkVoY7A2+O1FY+Ooj7lrVemOyl+nNVzqeZuXd/Iy0eku8mKtptoxeJfjPtVOmNt
up2t0qLgnEsQP9LhavOhwcTqcgamRSCyA65731wqY3VWMnR1Z8OTaNY+th4lJajjPSkEDkukL4y1
qW2NcXHaGMpDBwmEo8b+KkI/FJ2EMTLD0Nc10jCekjf3Y4QkJJjVRyKJshC+GAuMDRrtMbETCL1s
aopJpw/lo7nDCgMoeDDHrN3P6Fq0bvcNydr9sBftg/Av8FUqkydIhr4AQBJDiF2DAftx8lKUapZu
9q4bNt8rvophHIkxKXkVzZgzAy+oEwMro43O1tL6mnovG7epiMSBe5fIqwGWo8t0BuytE16mFAt7
LfpbQEvWqtFPLNnJZ8NfDFnwyOPeH7oW6G8pGlrMTC4Xmgl2zjo0uSzpUztFTrmsjpHlohjGP9Cr
GOYzlXYBSOkEKWNdNTuST0FuNbtcVoNK+kHq+g6oq641qLqDzaxfpH+sLHDrSKNvTd0uTMpz38wC
V80NPQAV0g3FMolFGMuzojxb5MXGgk8RO4q2Omr++brO8K/2VQJjd0OnESCb4iOGpHZSqXVJV56a
VqSavDK2vTkI8wWzKVZ7dcJ7yBjHuzZKfTPFAuZg3eRd6hRSvbt+Kn60MVSgdSgE49Vs82FVsri2
tBTTbmfbAQf7Xj8A+gULZqJow90EodOPCgq9Bgg+mOe5jtenVBONoib0ZxXAW+QOFIhD6nQBduLP
BubSUj/yik8Aew9941GEMPYvRwWut4YGhIKk9a0ZxmDFXhsAkqADcZTTz7KxU6eLkX4m0SmkVO7J
rhwOguvl6iWlvaFldrR2mM9pNtFkjShKe8aHdTd9LL0VKFXzPd0ISffyKQ9E7xiumm4EMqa5FnRT
fcEGgGp6ORY+c6cvHgSH4uYNGxnMRS59q4E0DeaPYSN3jqpf82ifgPNxss0HvdA/K7XkyFntZlq0
G5vVndZ1H6f6veBn8O+W6NjcMwiFx3r7Pe1Qb6YoR9+y90BquHrFni5ogRO7Bcaq7K2XZCfqWPBr
xOT3yKtsIgi+lbkOvVGSBh399KC6sdu4kW/6/53BcD3BRhQ9/iZ1X7QoK0wDRDit9CUFWeL6oIS+
It8uosUz7mgEzOFljpceirnILi2kXpnhA1rUBftHctQwqBACfgt7faW/nNRvwlodt7q1Ecl4U2sZ
+1DR4AzC2qXzA2B1uTfuzWOO4QERrDL/fCbWvzAJYYHKitFXmUz/CQ69V5/LR+NcXbC++zmkvHhj
EIEeuv0LTmFMbqIPZAFOGE8ixu5nDN2GRQ4TiQl259VT2BlOVAveQ/wUeiOFMfY0UsdwGWHsYQZo
LOJGyM0+hXsKVjU+SM9CcCzuV9vIYy5yLdZJ7xoqb5Jjp8MIBFHCR2uR3Nj+2Sit00umK4M1fVAK
rx5F3CfctONVPLtCFbVWXPQGxPfSTpduErt1Jv2XmovIT0RymEhFSNPWEYGcMQJ5q2M1n/t8T0pP
4L/o8+rd8wt+S8e0NALEy8DExsBnlYR6H8V0pGUFOrRxStHyV+5f8DW95tt1ady4sBHGeJNuUbEZ
A3Zeb1lu52kBn70rDY//XxnAIZIBxwgCGqQS7ELAYJiN2bZ4/xfpURmCOa7A3CHqY9Ef+vbWqJCX
ZQCCKitbqc6QxFTg2sWzUQmmDq33SPQypVp8TQJzVXgdjOjG4OmjB9Q1YfMfPQRgJuyv3xYnltCT
mMQgJthaFHYFIAZBgLn2xm8YKXOXeyM41miR17wTxa33seStKKqKW1XrJalJZVzabD5FhTOD4kmz
77B3jwzTuX4s/vd5PRUTIeN8nMqJQFQifWoAFxlXopT1vd28PQzzfZJI06UxhQS6+YTpY7cJZoec
aaxKPojyKY6PhTQFGaNqAuVcZ4tOhULaWRkQqag0bYfRCK8Iyr28g2/3TUGrjDMk9UYaW3Fa7MxK
wwnSxp2y07wRZPGWh0334kB27ZN2l3y6/rXeu4W38hhX18bRmI0J1hrC/FhJBw2NQBHT2Htv+lYE
o3vVhDjZYzfcK6XcIeNjX+duj5pP8fX6UTjDcxCEBpYsEw3z9ixlVTnVjYEdCbqiMR5az3QWv3PX
TyuaWA7B3IL8uPTC7gn3dEBFozP+ho0M461lNbY9qfS148ld4o81mBKNOXIiMz4YUloIXrk0nr/z
TPCrGHOSTV1nH2uG3S1G2ONraSbiqw6E+lU7pUbu5BEQEeIB7/Dh8/Vb5XqOjUjG2EBP1EsjCHI9
3ep3qxT5hnWp6/Y2a4zHJsu+X5fGvc2NNCYTNdLYWNYM9Z9yCIx0N9d+WD5HollgroPfSKG/YuMN
ld7OYPKAOinPCd4MKl68mKrei3h1uIcB2ymGgSwF5J2MbeVWGSoTXXVN1ItU9e5kPtmrixlP//ql
cbViI4cxMHuoBjDUYkYcWWBsHVHMO0yjUxgXS3LVSbT1x/UYG2mMf9dHSWpHA2OKjX4/pLmTSBeQ
mgkUXSSE0bpx0KQVjx+6kp+6Vt3vSm12k6gW3JxIDP33jSJMVURysqAXU5shsHBLZ15LJ20F0yqi
78OoW9hGSV3aSIsivd2N2uQOcPNOZ8ROWmUPUvNdqoSDxNwYCbw1LMwbBko7jFvKhmXRRtBTodgi
3a4Y9lhPyzNoQA/NrhbuBvMV/Y8wFpA+NkaA5uoRgkhvnWY7ce3EvJH0R9kSlqu42cXruVhM+twC
724awx0ZkddiXnU+WV50kHcU2ErdYeToJErTRIdjrEtustQseiTOKcYfktrT09RV7ecUwwPXzZgf
+zdnYyxrtEO7ajOcTfsA+IbfeGjag3aZPlcH+kytBDV+vvZj1R87eHimsrWpou7XcEjQh04sAEC7
bXEiiaAj+C9nepVBbWNjYZW9mrlMvxeFSjV32TE8qIfOo7A91W3kiUhUOSuFyAEw5PbPmRi9n6RV
+j/Svqs5bp2J8hexigFMrwwTNcqWZL+w5MQAghGMv34PfXfvjGDewX72o8tV6gHYaDS6T5+D9gjW
FJ3iXeK7qhcF0z0qtsQrPHZf3lV+9olgEOnx+seT7KXInlVlCdP1Aa3jocVMJgSSowNUx4LrRlbv
4vPiiHChWKNedJUOV7SnJJiGn1reHGgJqKQbfzGSaHPd2nrY+ncrieD4Oben3lAMNLOavZa+q1Ee
xvpLV+5bMyRdL1mb7MuJhFm8cPScOPhyGL/GKA7DVfaeN6+M0qAcB3S7sjDj6jemm8hS833M+I/I
ML9C59KPxuGIprEkF9dXqLk/OBMRbqHG0rnLIzjvgKmLeMLUfuYpqrKfK7SA0TyMB/PRMOLaM8gc
oIr+YlPH41kDgbtmODU6DfrUftUm10u0lHkxuoI6XqsddQ+M9O8WuACsGpUbUCJrzD6mqfs5sRnk
LZu9Sn40WRXYLgvHyfQNFdRJDfS/69RnPAWTNtvMWo0g+152eM9xkA2rta+OIBpa4lOFqU/NfS5s
21OUKiyq8kmLotAZtdlv63Y71fWhBZgxZnZYOlPtteBtybT+KSJaOBeAFhfDPY2AR2juC+L03lgn
hZeCsdHTR2ByKpVHfpxVECqG/JqphX3/ycyTjQv6cMWdbmzzrcpo6mUWg5awCzWPBHrsnT8oKGKW
fmbW722NDjN+d5W8pwndtEmyZVoE6qKc042bWy907sBbZPkgH9gWZXfQUVXOenKqSbwdx94v4wrp
AXjNlfQwcmA+kTYHbTG/1QZkw6BzGSRjq/qEYWUFrkC8A/qWkg2FkGxazrnX8vhoN2WKlKxCuxa1
l7jlftvjHqtsn+sscOzM42p3Qj/Gn5QJPGdN44Md0zOAJAXVUhlmUPnF1x11FPkwp+3+NJ2XRe1v
VpSNUVEf+UXnWTUDeKBWHmbW3dj5M4nckM3tTRqpG6dxbqoqedVU4CKL1O+UCfJdIGn33Riy8o45
HyKwzdT9+NwnkNfCkPsQ06CKopskYp6l0FNcooOZV9Ft3rPcz3LzoS+tO5a8NR39DCUCTzH23NmS
8nup/Ihq/lQmwzsDG52l2o86pBHJCCb5OLM97pjfB3N8os28wXHc2IP6syXp5BXKg40RIY9HY9Bn
5ZOu1Ic6jm+A6fqaAe/roZIRuBNwJk6S9Juynj/RFNoNOXGfbXQDvZwlWyVmbyPhNxr9rnX5zmzN
RwCQ390882u9f0AlJEzAbT/R5qDE5IG6700CunsNKBkbUF19X/XAw5ku0rSu/qFSG3NRxpu+hIwW
nY6xRK9Tn5/aWbnT0jqsuR0MNgjBFbLv88SfUrA8x4Cv1+RtTB+iZN5YcOWmsXEkxrBI3JMa1XfV
YOE7pmGrIZepRq8qyxs+F6cK80K5TY9zmXpqDKnKsXlt8F0hr4rp+Hl3PfiuZh3gkFkIqUCDLfYZ
3LiOMWS6FGx63xm3cQRukgV5KNMXWbezdMMwtbAMjX+8nzHpZtCRIcRFqe4RgkCwkOS4b0yVETit
Wlpo4HR0wQ1VLMKjKNTZM66vgGkn09pO3XPJT7X9cH3fVq/IsxVxpCXuNDNGxINLlF47RL6phG6x
SexNNP7Jjb/QaTno7mmgDfu4c41aYF5AA/4NJ9JxXjB1P8oabetbhlkpcBVokBMRnifgt/i/82uz
UvqlWXp1fCCTFab61+u7tppVW2dDyw+5yNJcgkK05eC5ZTNwxWQQDOWqJLtdzSbAZ7HQg5hoNgvJ
rdlhKJyUeNlXRQsOL+6XJVquOY65+hhTNXRUXfLsWt29C4vC7W2TIhnaCSAP2re3ScYDPJTukwrj
xZxtru/favZ3YUr4UFoSKWaVwOvU8qUxt332pMi0JNdNQOjY0nFYiSPsH2b4wbe3oKXi+MFVP6nR
RlpYlZkQNixFEWHs5hqap6AWsT7Flcf11+sbtV6js8/LEHbKzUmvkhitxmXAB0zxp+K7CZ6n3gdT
avKY7bIDoPqNxPfWa7gA3KIOs3QBRQImDZq0vJrQtW3Daq94RhAfFL/d2Nt8J68Yr1aXLowJT57M
tWmhLLpUS/ug2Pz/jjusfq0LM8JLhyR92WYtzDDMiXY/52JbSYE+q3HhbEMcTZqnoUl7igvWTcdN
Z7d3aYti43WXkKxD7IIY6dCasIKkqwEVS2V7ea98Iooj6ZVKvsovsYaLEJembZZoPFmKw0tTp9/R
/TKEIqsWrIY5zNNibhwcOSgJf4ykPK5KoIQUgPedp5btePSZ5Yaf0ptxOgxMppSxetthghI1Rm3R
CBOCAuUWiyoDI4Gk+GqlsLlz2mOBtnYuuSBWP9KFISE05GWbaE6H4TElvhnLA0VPLP123Q/W22EX
NoStI3lupkzF63aRNZw+JSDwANj/ptnmJxniYfVqcA0T09Z43yIgfPxKcQRCaG2EM4zksbHCNjtm
mD5JJ8mS1nftbEb/aKamyKeZsyRx+otJT9ClkA7urKCq8Ea9WIrgAkNJmlKB8gBC2xg4L+MN2mHE
myOfQJW03BS+c+vg6QkhHPwzKLYyVNX6GpcBAHDQwu+FMJQUdj1wDSVU2/geR6NH8puY7K+7xq+3
v9j30Jamr6MuLMIiGNVOs8EuGygrRNAtqyuCYWHIpQygw6QAObqZdspMZT8ZQHQ14D6FBNpEsoMZ
t0AdJo1np0No8sQfrW981je9VR/5kvJW9bbLjDfOrOWhvTcUYAns7yODphkzLbw6qtAC8Ztm9CcW
pXikKBubvKhGu1UUBXWKHCJc7mfFjnyNjZkf6SD0UNqTCpzO9Q1YvTYvN0C4U8xKKzpzwG9uIHUL
1TqQWeZBsslBB7/Q+VtAekoh079/WYDx0NLSoLyGYyJiSamrZdrYUgPMrhCt7jem9ZlpkhOyUh/8
aERYWKkZFrcaE7AE8DAuIHDmF5CaXfBbCyWLjK329wvtoznBW3nWR61TNkZQKYec149J7EgeINd3
DWfz45mn0dAhh1JJ0IMsgjl5CAVV9FTrncQjlhD18UhcrgRh86OdAr2lnI6wk1nafcM+z+wNUTow
pzYHit8KdNp7eIX5SvLazHYmc8jfr9OP5oXQZhspjkAJ84BSHhbGJRqmB9R/fP0pDhUfFQF7a4Dw
2jU891lWbF3J5z5aF4JenkVJrHNULsCrc1iEKeObBfOke2Ap8GWjA79fsh+NCXdfRaBAyAAeDcrq
hxttY+b4UefnUMij4Cq6/lll3rP8/0WWMqVONltzBvydA7EQ8OnQbckldU2ZDeGxR6aoJbHl4l3E
v8YutLl9Q6ZaJPMO4W2sMaY0bdJiy+jOAD8zqoxusTWguMMGDB95LvnLNQlhpGpIVg4VwgihB6i0
egYuou7l776NEDugc5U7Q1ohdqgbiNATeDnZ/pUJsXpRELOfMd9B0Ml9gpC6R9uHjksGbiWf/1ca
duFiI2I+CkGFERTOXVLuefbEZMMjv6dXH07Mr+N7YSJR3XSuyAQT7teZ7FIo/5H43uxkXeIVRPdH
Q0IcqHFtKQo3CaCqn6zmWxY9c3qylC+ztk+AYDV8VTYFIAkGv6CmF0tLtaHtUwea83UJUU6UBwd3
r82nObt3+fN1Z7BktoRgALqPOsOUlBnME0XYGW6LAugSBip/Zzyq1Th4ulPcj/OLy+PbxDFfQOjh
zengGShOpxN6XmnxVA0/bZtvRtfYsCHHBAF9Y7gOXLO6mY1qE83FjlMIepfmgVV2GDfJJnO/qnW5
n+s4gOr9hhnGex8pvden9KGNlFe9zcCgVLwZgNCWmJ9Jk9dhzr8pZAgdwlxP0eJTr0LGW41v587w
GGbH1OS9dPldw+knE8IrVtRDsLnwlcx4yh30qCNggpp32xju9CwJ+GiwMCni+yRun/HGuYvbSNaZ
XHVSyyCo3AFO44iC4wYfaBxTTELGL+zWBYelHqZhFBiPDeCrgeYDWwphmMwbP1//rCu5HJzWssDA
gbeHCXqqjzF+7BuuFyXyqmwP9ImnvRab9Eu1w6fzYz9+q7bufSl5vi3h77dk4cKkcIXNiW33fEbo
SvhDVs7bWml91Eme+ZjuDfVTb8+S2tuq614YFFzXLIxiznMEGbW4t6fXOT/pQ7Fn6ALFtYywdv1D
nvdz+f+LIzm71Bg7DEMFQ4JOz9JzMZD1JCCipv71T7caOi9Wtaz6whLrFLdL7cIMmM78Lt5EDgXA
VZICaKuX54UV4S6LZrdAORgfy6LecPiHqiN/WnCHig/Wdb+4Vfc8BNNqoO5kOFGpceGSU0idlC0+
XwDFm8NCA6Xd1FtGAvexCZWtjRkd0Gne5qfyGN3qj9e3V/IhxR56AgExa7ImEhh040yHkjGv1B77
/30a78P5E1secxRHSsSQz+XThhcPrfk1z061+unvFqMLvpK7DKOv8MqsC1l1Q3gJWSu07dzguh3J
SRPb5gRz/h3QBzjaBZSQunwTQ+qmLIDoqIc9jwZZ2Fyi02+h5N9XofurjX9xBprasIfSxN3OA9Vf
aDTnHZD4KOAq2zzMf8hkyVaXd2FOOHK0sKyqA9YwiApQUaF7m1kYGIlSdMNfOlWW4q3UoD4mFMLZ
s5Q2AkEY8u/pkD4uZWLqD99UaBTRDXu9/uFWvf1iZcJJY3quVd3EzEBzPd5s1W6HkgMxJN9rRYT2
w4rEEi63Hd1QGZKICEqR0EkNjWoMUlPdlwWdt2BY2IxOhYo/JpkK6xa0nt4AigUGXCnhz32ufm7c
pxgvrTLqHmfTDTAuvBlSzJZNo6xDuBr4zjsiVuWG2p7cSVNIYLXcq8BsqzVqGLnN0YmSu9Qqb/JY
P05G9b8zEy4B4d9MQJwdHfpyII2Nj07rb5P+PZPxfaxfG+e/L1xQVsXauKYDcsZx9krKvcGKd+7U
SeBcqw51sQzhqLQlUTWTMwOizMfKPqTksa72YFa57rayxQgnJIlKp+FFbwQdC4d4n2afDEViQrYQ
4WSkmtu0LIXPFZgB1x4YDZr2q+lIRqVXve28XSJo0TSrwRkxRR00lRI0abPD5eN1zfzWZsQznOGu
JY8AS/xRCvGvL4j4xT5xhqZRcL9O9LDwynWa52QSXsf1T/RvQiTCljoCbGI6RiQwWe3F+neFhbal
SO6dFYXMj9fo8isuLoK2abWmm5A/LxeB7hfLyODgUz8tveyFbq1ghAC77i3CfPbeBNRa/9IdpRJ9
61/xvFbhbEFGI267EWX1NvUH1DQY4NzktUlpQHOGMsDeHd+uH4B17zxbFI5ZNXMeDwkOQG/4hvaY
xoeEHPTh5boV2bqEY1aTqk5MzKQEenFv8GdV22r6boR6UUL8ejwiYkkcc3kC/Havn7NOUbrIcDuL
pWNKUBZ4nNjnGGCz6ytaAfh9cBiRv7Jxm6muuhhvAtBvty8M9+u8o368hyIz7ljIk722u3J33ark
LJhCmTQuG5dqfU0CRX+JMVul3hMZnf/yKa7snClkehqZp6xqIsjTdE5Q51+19mefg2/4rRg9zGRI
vtPKMOvHbVwStItz1xcl4awm4K6AKqyOifJFo9VoPfMBavKouA6250o2cb3eenYOU3g/1i7veWNi
FxPw4ACRuIug97nUW2kgr7dKHUWILKSpbGNMEb+yPRqBPqrLsLg8kKFh55d7JGNBvv2jzsDFEoVA
YlRK37joBgUu8MHRFyldlnQPhbiBknVR6w1uNbBtY1wW2MYsOgyJ8tBBwYjb6nuTt2g3aZ7NFM8u
R6+wI0XiPLLTIEQVrbMKprbIppse+d5wmszJm/53gfKPDipc3y0KOFmMNwJIcA5OfWNpPyCneP1U
S4KVyKDWUNNqc5MjgCQ3iv0MfShZsJIcapFAzTJck+hLlK+CLnS26Q5sgCcAP92QMy+9+Uf7ufg0
K177KtM1ksR+SwgoU50A/tfh6Zi0Ya+jfelsMszzZEeizUHchIDKSi7z9ULq2fstIahQdRwRqlDZ
yGbtu1raoGtoN049eW5leW5z29D8Vo/NZ4eUVLLVsp0WYos96YRGRYV3kPmVOUuz6ohJ8qNVO49J
CxFTZkkOwQrJ8AcHFfP9JMnrfi5iEy3zZs8OEBMIlFDdq/fLmKC1GU9IO0P3Jvkke2hIjp8lxBhQ
gaT96NQGhgQ2g/uiZze9IuWXkxkR4kxlNwoDstn8R4jLb31T9ezbpaVKNtVBAYtYIUW9SP1HCCzK
WLpTzXBc6nn2IgWcLvydUpwS5cU1vyT5N2Y3XlkPkiePLKiKY07gSetjR0EbchkvWThlksANzQd9
o+/ijZRBdzkFV2568cnQmWNZmy5SXrItnhcxp2bXTL7laSjcLnMlmUyK7hcw7ZpFIX1x3L6b4gr7
yhf15FDZ8WDBlOGB7gMk9Tz69XMOgg5X8jZafGTFLKjtQQBONFcI4UphuZitwF1lqtA4698Vyzmo
0cGeDqNsanfdXV2gGkHHtbBjfUxn4mYE6fvokqDqfQAO0FM5dskgiTEyI0JETfSiKYnVox8501AZ
yU09qc/W7MhYP/7DH8+rEeKommvpnKjYuMFXwUjTeimAhsTDQQhBRrO/fgv+h3ecrQmhE5esHfES
Ocu4mUJUAMGWDkX0z703P/zTfXdab/BjqX7aesg+2122+yIFzSyuFExPzaDrQNpaDA+Fre06MwtH
bdol7vwFomgSj5R9QSF0Gq3OW2VC6ET7QAUmHkMSfIxlN8PyV37ze9sCP7oDtA28/+PCjMzReLu8
FtSHyZ/CAmCbhXx+hLo1vNNPoW4JFQ4ZGc7qdl5YFYKnlhkT7ykK0lbx4kS3bPzcYiCjnp5Iftc5
z9edZv3dfmFNONvDpKegiMJzhQdDqHhFYN4l99NhQeMugcX1y63rd4HCwJCzCKJCdSSQTR4ujnll
n3+r9CdWPJmzhS6Ds4+dF8f9fH2Rq/HrvEaxxA/S2oi76C0GNtkb1j7SN278uTefjejxuqH119iF
JSGymHNvu/byTp8O0bY+gBvCB1H0/5VJSEIgwySHXuIsYr2f1hgAqOEygOTe1PUmLh91DGE7GLzR
vtpSMo/1ZuXF+oQQk3aZZibLBUvj4slVSJgZzTamGD5qyYuumEAbDo6vQP+b2x32Os69AXRATsZO
1Jy3uZaz4PqWL/55zXeE4GNkUU5ZQXA3AfREdiPjPo1/1uSeFyEx70ribP7OoBB6SEGx/jkzA0Ux
PKhU9q91gqG90nfaO2t47WZZRiyJQkSIQkM9N2U8Ix5kw+ipbvEJTJxhQa0gydtvf7c2IfSMrQ2y
cYVA7aBQ8QjV/Yy0nlMxb8idnUpyn1Rf4ACSpsT6xXXhVUIMGgHGh5Zvu5SCao/4+QbtWvuxOlo3
bA+BQB+Y3y17NfaaJC6sp/5nw2INKncAm9AG4P/Mp/Q23RlHg3kAUgaYDWw31jdrk4TcTwPlu/ss
K6JIYpJYicorjRFO0NY1YrRQ7STU8jmYZwif2g5go3V4/ctKQqxYlaogKVQNBrxWS0AlmXgceLXr
FmQLEnIdYyZWi8njxcK2rka/1F4GTGX2GH50f1w3JXMYsQBVQVlnaB00y4pv+uQtfAbtp6UbXoUz
hOeKnbElSPkLsEFtr1te30agmxfmOFcTOQYNU4fHNGiqsHxXtY9RI3nBrEez898Xgkumd1nJkWkF
rPw+JKk3OS+0PlkYTCAgcwlUGfpr/aVmnw0KwWXRpC2NUfnnwkLmuJu35qHcyPW+1qPY2ZAQWtJk
GCLQ3qKLY32LCr7pkgCUy91AJfeB7AsJscRirEVLEJkhLY8qArMdS5xv3c//XcivHb3Idgc1M/oW
Cm0BGPV9IKK9CYOwFe22Dq12iiYTi1/dt0X2ywS1vg25yo856OgktaI1NvpSBeQpbL4rjN6zGyC8
nVQyE7Nclb9dpRemlq29WFnJ0Q8GpQB6ebnX6+9a6yV/1L93LJDfgC8a9PnC865SUfJoQBkIKr0j
Mf1Mu6/HZyPGna2/Xz+p64s5WxIysTrXqyodsG+aAnDeJgNURiZhuHpYLxYjfJpZm0qQReOtWptv
kGz4NS4L6aGGemUPrO4EqtVZEmTXveG8KuETRaOtjMZiEg9WNcGIw+NcHuN+c33vZFaWvb1wBNfu
VGeKcogjqp/zamfl74hIkyVxt9WTerF9y6+4sBKB/VdBlwlYAqgCu/dTsb++itWDevH3hdDWVGNK
yx6XhNm/Ja0Z6EOQGscGFVOa9f51W6ve5qrg9AbvLNiQhKjTTfrQtaD1C5L0Uzptx/Ibl3nbOhjl
bEMMPEYyUWNgA0oj5jfzR5ztbXfLi42WHHsNQimQIgOzxERlydnixb9FhQuzwpGtdTyP3Qnl5wkN
JuK3HoUGdtD/mh9Sv8aBjGFv9UVzYU84uJmagjygMTCM1R9116+nUMPQTeViGPDkyEayVn3kwphw
hKOcscwacJ46Y2Pmb7Q/DdVDbXf+rD/9lYf8hhSG12TgqQTME+OT1NfHW7PfXTexemwvFiMcWw46
iaonABMYzeDVXe91lelFxNdBF3zd0noCdmFKOLtK32WFquOqGO/6N46qeRyCN+MTqgVo+fMDD60N
XcaQZDJb/3EIDIztLkrGuBE/Bo0ia+OijVAqqOxdyXY5EvY4PRjOcwTSYPuuMQyf8k3Ovl5f8Gqs
cs9mhexFbWM26RWSW93ST4OunBIi8Y/1j3e2IEQQrZ1QirENZJbZa4TpMVqA/MV3yz9qOpxXIpLm
8toedDdZ0DTdsaz3FLV55/P1zZJ9JFFh0ypSvXYZakp9bL5wkNCMbe9DKvOejNEzashbbisg8ACC
D3QxSSH5VutFioslChGE95laqgknKGn1AQbKgdveuWH1EzmAFqJFfVK+D8e/3VchknSt67oTi0lg
c+emr52Qq+WJgV3++t6uXzT/uokjJABKBnFATc/Q4ajfIaDrJSM0x3TJ8V587feQfzYiBBInN4BH
N/AoiLInMrBQRZHT3lujn1k0rOLRK01ZqVzi/o4QUDQ+TAaONm4Z/l5agQtDrrbrqSyBWi/JXziH
EEDmtidlRVEv0u7mjb3RjtQ3TtpBDWiARFESkWUbKYQNzVbSzJ3npUOUYsrchWrbgpiWVYzXxyYv
FiUEj8FsVc4yXC7zHXlobhYienZSDS//Gd1BAXnXyobgZNsoEtOCwJg0WVkCVOb1AfA7HntQfCso
986G3Zn7v3J6UQJJdYE/HW1kinF0r4J6m33mtsTl11Em5y0UBRynKO77RjMIbKieQmavb9iOWLXX
8A4EQOMeFZtg1mvM9hZ+qkPQCqF6hHgWUfRDks8HR5X2wmWBVBR9zHmqFCNH1cbObph1XxEfAub+
0OyKxjfTl8Hejw6e0dLNWHK6KwHAFaIMZ9o06x1S5yWCIufz44MOVsUFTyT7tpKDL7L0lizu2t5C
86j8acVPBbiyGvY1HVLvugtJt1IIMNy1i1SFWhJwevGTjcrUyK1NOqubNje+TyD2Yu0QooH1Spnx
c2KjBKIiidvi9PQYTwNVCvhMBVo4zIml+d1kSKLNejL7b9h2hWhjmHVNag5st9OXYRI9N9onE7JC
o37s7Ofr2yn7akLASVK164tuadMO2amz1BDUI97Q5oc/YEsFOuPfc2mJA9Q6qNxIogDbU/efK/dH
PmVehDYDiXPfjdrdzGTNqOtf6jddGi1D57JfpnpGpoa12m8quwu5XWyv76DMjJCkZDnH0C0GVQM3
17yoDRKzhnqBxMj6/M7F7glZiduOWT1SLAaKpj67xS5u0x/aDSrsGzRNMciQ3aoI2txPDr1sKHwJ
Ev8dRCxVCCI1J+A+qfEcoUVY96+VjA5LtoPL/1/UD+aqKnkyYW0lPaDzA043T6rFvByZa2sQogZp
XFetigQjXijKuxiT/GK5W1I9GNl9bD38iUfYoJa3TLi8SO+VKgZLKgutvF69j5Da6dW++qPBaPds
Q1iPjXIvhslQQxjK++UoTU0wjS/X17EeG842hAwLjfki1iKkqIUZZmDUa3UQYJqvuSt7ha5nV2dD
QrzLrMTO3B63Y7J3DtqOHxchaf1Ps6uzHSHYZa1hjxYFUhkKvM1+2BLF0z+bXxZAO1DKO/szff2r
HRTbUhnoBWj9q18dgbdxNxdHSPA2seS6WPtOgDWApxlMLQuvx8fzYzRKZScdKntaAm9OGDpRpuew
AlSrShlcX9EKL40Fma2zMSEYaCkBOeKIKddxY0C+ej72uyokYXwwbw3oZ6LD5ys3NcQEk1C5l5WU
1iLFpXEhUti6MUWsQKRwwDOK8Vq+x4yzLMFYmDzEUHFpRDhazkQjMy4xrI95Z6/NXorOt8mpgi4p
Hf2qvLW7oGkGyb6uHYFLo8JZq9NYMfMG5ZChM0JCX5TaQXo4PnPzAaH3YER8Y/dSNOzysa4tVTh4
uhtVVE3B59BjEj2K9UPPB/Cv9kFbRrekghz2PIZjZj3wIXnLq/mmMuNTU2dfk6SSbMAq4uJyB4TD
yaKcmMby9FF2+iHd5ZvoOflqA95o+Av/B3mcJdwSqy2zC4viCB0rOhwaCleOoS04Er8zsqDtAFzZ
ucNp4PcV2zq1JCIs3/HKjouzcDajiRH3yBYylPPU/K5sAscAf/sUhWT4A2zV5fqEzMQomKOYNTLl
0vEdowZ3bTiADvh6QJAEn1+wpIvLm1OEJJNjQan5pjsNSI8PpApymTqB5HzoQtiZqZZNJeYHAmp6
xH2qLNvTkH23TaCl0Bw/1BqTdHBXMQWX2ycEG2raQ22NaHSqW3IokHCBZhCgMQqRmG7jbvEc92B6
p+9kXHNSxxQiUNvaselCKSkwYwKO402T+bO6o/UeI1CquuHZqey/X/+Mq3WAy9UKAYiBYTGFNDOG
tGHTLicQN+Z7UO8eZ9D92m25nZ0vBv7ZD81R10xf6YlsTlQSjXQhGhlQHKRdQpca/iGK9k35eH2N
kttDlHRp8ejvlQE5E3GCKPnOtW1JZOUviZ8ay+VycRwmxYrmKMErx4i3EX3B3LZFwcELmE9YFGFl
yBCwknhiCE2dPDZBKDza6Fd1SJ/Ux6F0QbgY2FCesP93Ed8PV78hxJPGcmnPOUp79XxXTDdO+yYl
sZFEE5FDw+xyJZkyZGiARiup6/Xag5ndWpotiVqybRPCiZE6Wpy1C8sWsHwFJCa6XR1t+/I9kikX
yCwJUQTcK1Nf5Ziaieqv2bCd0AdwXRBxH9RCkgZK3NsQosZYzXalQdFqkXyi5n1f3kYQRLh+hJYj
eOX6EoG0jmEpGOLFJY0Rlil7cY2tPoVW23sq6NLV4dt1a6vl0IugZAgRoUGyibl99K+XMQDig8dl
b4ACB0mBFjbb5AeRcCjJlifkIBm4KhUlA4wsIRjHrMq93Ro+j+K3wan2xfCeFtCBur5GyVcTIbNV
QgvwFeKW0Z1+14OvvCEFWottcN2MJC6JeA0Kfl4OQklIVe9jSCPR7T9PLNnVJVuNECKYQ1kDQSms
Rh99NgJBMZY/aQeBsOvLkdkRnjy1omrcUVFsBPURh8xCxE6asv07G0KMcAfG86nGcAFmZoNGmzyt
yPZ5IsMPrhY0L5xcLBc0s1qY8/JIRIUKWp/zDtGu2i3as+qOZxI/kN3zRIgSNlggyBSjEDIsA5io
CGsAiB6bsN7PnzDRXUk+lCyXEUGvTWl2Y74QfdTFHOazeqeYHIhbbVcR1L4TyP3kUXcwDcUvGxko
TuYlQvhINaKXSYaI6FYPlB559aIpu+tOIgnv4nh1HNkQZ2hRG3N0+rOl+3Lwxrw4pIwe61LGUySL
h2I9QUeWprMGrvIPBXV/NB/jG+JpfrdfJnZVGcG2ZANFbCtrFNOKLMRDgL02icl3mpUHZpSE1zdx
OUlXbhUR0zpNkx6lOb7TlMyHQiGHNiWbvzMhBIxUz6pcGVBiavTE793qfm5ayXNrtUZ7cZBFMGtC
aaRzimbLMiRUPpKw3uLZ4NMtgcxjc0xuIw/diTvzPnpsZY+VJbBe28LlS17knax3osmtcTE7p2WS
Oz7kx9l3MMld+cVWRrP8i+36mjUhiIC0NrVoOxHwyWTbDDUDxebou7xbBTmYwwiZF2PLW/Wg5Pdu
8o6Z2xvXrB+ytDs6NP0Rz8nTUNNd1mdBp1g+Md/Hvtu0SupjXuZzbOCuV52gS7XHruW3FmqdoFdR
7zsN3L2dHeopD7npbmdQBRlKaAJk0cRu7IEmxUN882Or2MXGbW5YvqlHoTLQ1s+LYvAo+hxgtnst
Ows4JH7TEe3HqFSfVCXe1PjJA7FCx4G0Dv0ZzVlY6mzravghCkcnBgRd8fQ9GvAysiHH0jhTkKlT
mFutT/OSAwtkn+zc9kqW+alpfrNSPE+tCGyc30x3uq2a+9YodZDtMb+cJ7DQQWVmjPUUykOzN5v5
TRtjOuhPvN6AjgX6LbYl4jdSO3XzUlVQ4XAdr6gbv51lorrrKdPZxOKYF44XUyNprQnVsj4JB31j
9MFAwFRYRbsRHc7I0CVgw/VE5mxPOMiYkGnBQIn+W4ZEhh7+XyIj7cSvH6izHeH2z7Ixm9USA0Dz
Xfez2XdbJcwiP93Xz3wbB9OfJdZnc8L5dUZ36MBKgwGGOGAopZKXnL3VZRvYheKlMvao9YB7tiac
X7Wonck0UUdNUV3om+EwdYXkO8lMLBfnhV9kilbldbx8J3aqhi+guZf49n9kMudFCLc7bva5QGxY
iGoGPA4AaOHetxHT0GwDTb2v10/S+j1/Nia8DHLwYpr6wkwwKptptDcO4GkUgk+h6Y6ShUl2TkRk
cMXtaWXiROXdkUWH1pR0sP8j4fx3LSIKI1FnDVgWoDCMuyUFXOZkjFtz2+3VnQw3I1vLcsouvSBr
2lRvkUCQ7pFpiZckMlnqxVV/v4rOixHiAZ8nyBdocOVZ96z4B4seTX5jqLK8+ddo9DU7y0ovVlK2
U86cCRcI6xpIpP4f0q5ryW5cSX4RI0APvtIe01btJL0w1DL03vPrN9GzO02hOQc7mpc7N2Imug5A
oKpQlZXZPGjt8EQVzMnOuavo+q2l9F6YPlNt+d4XSmCu0VU+Pw3ScN0R9WhmFajVMIYJ4SrSqxgI
SQ9D5RavoGuNKluTp09JDAjIYPpFiolNqtxncf0ID/BkzImfhfLz0rRXeT/YymoGKYC0P2tdh9Lo
z7HI/AStCUZFCFkxr5JCO4nK70QDiTzRbiaIkZbhurppXf/qoWiVqZadrNrR7L/phQ5Q2OSUcXKO
dPm1hQwIBeeuqQfSYHlTj/S8B42c1VybUezk/QtY8Y9Dv7gx4NdDGqKbD0oycz2bMn7BFDuxUr02
UfwlHhcXslCdDXWo77HRO1ZpQKlHfwpj4jZq70So5C5TcowT+VxX5WBnIfX1Hs+sNX2hSv9aS/KX
oU1/JsP6hdLCV+RBkBT+w+PE1DA4amJwis/eofg2IToyeumAufgikAMK/ps+EFF37Z/Svw19SNyH
sU46ddDcdvZnyM5LwTQEsWjOWWSFKwY2Rj4QzPejKdw4em7ZZfIytN4yW85lZ7h/q99Xw91qCBWi
khqCmxJ8F4r8PE+C2LEf49//PnenC7M3erlGUZMphgAOjGIF6yyKYrzIDHel064nS5XDDzJdcflg
evobqE80avYPgep9OVxsV6HROigJ3oh/aSPpZ4atlp6aIzIJIf3kP7xC3q2xQ7JxVOnSTGpC2Dzi
7eJBHe+ndpeCvz99mcGkb1yBagzFs8pd7MQdQ8FrWP+4pRQ845ALgR6TTAyTM64VFYTMM9RlKIQY
Wiu1ZfjkAYABNV7thKBYM5pfaYaBuJqSyS4rqUTKDr2owXoBx2FsS432K8WkjwGNxD5ZvpRm62hJ
axsoODZabhNJP+hL4VnSjzyaAmt5bsruam2vKz2XUbJLHCOD0FWZ3sjq6tJ+eOij8BteBI/FZDkZ
WY4G6ABnuEyLhM86tMqSBFID6SciT0EOGjtDglx00jfHcIQc56DaVIVCSAa9SZo5BKok02w4RhUf
h0TyMr0RPCLZWfg9zPy+gVzalFgl7aoBGzi3LlqFNoafQdIlyDB2gNW/W+FSp2IkKYlmvBZ7NXyx
8tuJ9nabfltG4o/o7cg6irmleqjRAG+K+XsR9eeh7NzcUjw5zh4vexPRkrnUypih7rUwuIwpu6l+
WxrnZP102cROyvPbgnmwfGlWaZh2b9RjCmpeTGMlAesxaPjOopRHsBz+zTXTZZIaqDe5Sr3Y4TTG
wJ+9kCoSEfuJ7HBOWCOznpoRvmED8HNmOCO9SnIRMufj6w77BuicjNlqDWMi7EdsnMlopjNILFjc
ioNovF2TF3O4M0hsg0sXM61CEMDHCPa7Pc5/JGqEgr+CV9ewOOYjCQzArddD/bL8AIGt8giOrGPm
R6WtiA4ICykf7t1mody9ywjVWiMyEToxHFV8YsDr2KVv3jI910EsoPLcaS7/vlDuBkIfJ4P0FmOp
H6CsG2JoCXcNyr5NpQWdYdnhanpNtrz0GsR4swhE/krldlQ70HFwpwIuqu6ddjKdJmlFg2Kij85d
SDXt887I8NbRAgbxqYLsjX5GJxjLZthh6RgH8dNa250nor4RfH++fZprSVKUIH5Hi9Yh2bmQIF66
fjIqEWmlyA6XKSmRWVZdwd4lctDkYGN7qqvvY6K5Ar+zf6ygFKaCWNRUedy3rmpDFVJGIxJ0v6ID
UkwHJCxfem9xe6e4FeGj3np8H4/xuz0upUGZVoq1iPG6A/ORrd1Bji0vRCaPZmqQzuPRMF8m4HtS
nLg67W7zanXziZyjCVLDY03PJvkeK/F9PTd2ZlBIjiVBS0igaiGC57PRLNdI+H/2+UMrG48Gk8td
cAqayClX8ySVKd5gOKsRCGP1IUPZWKSYtYM/YxfnfYWcRxqI1fWTiqRtcuor6cBe/v1n0L1549l8
whBZAxRseCjt7qidMZwkanDtR5KNfc5DFVNGi6LBOzBavL62xymAlEYG1JTlJGGDwZraVoDEbUfv
8lFiX+7Sl+UcVEvktewHhBU5/Vprn9HAufz3d7JUbKwJLTao50EvmEdHyJ3ZTk1LFBdE7NMzc4CS
B1Wf4mr1hgcGdLlsb9fJvJvjb3qNlExVNTy9JmR9XeoR9TSOEAKf7sPlJhqfL1vbYUf6bXUfcBJm
Uehpg6JKtSJF7FCRp5NbGfJ1IUN2ui2gQ1/bZWjeIXQfigLJJ+r4a2TYBdE9dc6DoaJ341Sf2jw/
zBn1Emt6kMov4/rNSrR/DSD+/cdyoR0IRzqT2QBRpGLYi/FAhtRXchGUU/QFuFdWNZhJF4agZU/x
EqntKvxUrE5tlMi7nTZOnMtf4GMB7fc1cZ4J3F6jYUWAGpqYNJ7dGhTWcn8lTddUE8VWtj0frooJ
2V5Tl9Eo4HkgS72TijbB4HGLwqCMDgxmWq9rDyzBfhlIf5Kwb4xx/qA0CkttNXj4qP2uxi9FBB11
wdVnLu3Serirn0TDJMs1yyiLzrbKo6LGdlgL3tw7vUX2gd53jR2XTao3d4CgGhM+kBagXuTP5/Zl
qG09YPDL6DYD2eTj5RMhWhaXZgDvDdwlxbOYmOdI+iFlBzFe5R+82t+r4qkdoUEYlxQy2Hh7t0cA
K271yFYD9fTX9N4oqkYK1sTTwEMVFPVIHZ9qBEAx6YgTN4NdNCKurDdn/OFIUDDZqRrF+DSPkzK6
WjbgyTD8C4EmLax9XYt/SbnxHHVy0M8lgFPJiyHPUCjF5KXVGH7bN7dpAcoEsnyVw18UcuMVwKD9
AJQVku4rc+ntJvnSlFbkZE3tZUbhE+0eqmWBXkOyAbFtKRT/8hHYP3SbdXBeIZaMwajllamcMoBP
cRqJPdqaPbmR0+GVEYgQPvv5w8Yi+4KbYw4B7mkhJqPJ82kwX5U+a9MagBZJn9qDec9apghImGyG
NMgi1OFh67n03Thv0XWYttIhUou37pU2PCqJYEN36y+b1XGuYpUnvdAm3CktOxA2N2q95sa1nHW2
kTlh+HUSsUrsHviNQc5rYH5YWvIar1AL8hpEfYG+A0TuRB5dZIVzFYpOx0RmNS39wQha3whWt/Dy
0jZc+V6p7Omo2MCuuP/tcPLQLL2FP6pbzFWosm0EmoP6d2mjjnYiPnG7h/+Hxd0g+b6bPEqrDNuw
iWNUfwgQ8PJLfEu/1K/m0+IzTnbyot7hFQ4wiy1KxgTHUuMTjmwp6zFGxBz0x244lIloanP/A2qy
YWkAa36cxVvRzBgjoMSz4Zu2QnQKYkZD0gvOyf7pf7fCLUNvwV2mJagb5zQHnOA4hraKkTL9pOuF
QyRXSl8vH5H9ZWE9uoYXicXTFCdlV0XGgphprFJAKAS628gb9FyQO+3X6+jfdvgoloOsYlgmmXF7
QvnVjsHlWdyHLgNCmqcW3mo5iGSM9o/iu0nuhSznptUi7YCaqHRXLUEeB5CXtPXGIZ1I6G0/SG+W
x323fGrBgtgA7w6ffM8KPkmg3bLBjwKj/CIeLsE343m4kK1PxRKh3GjFno4hd+taF9Nr7r77Nyvi
4poE6eNZY3WzNzEHR/O6J0YgqoGJEEPpRyGbyseZJSRvG3ts0ZuoVseNNoEsTUPl23ymS3Owwv4O
HHduWDzJTfkV1OEebecAE9rfLl+BXddhaZppqhBcN3kiPSVcekmNgaSuqoBG39ehsi8b2C+VbSxw
MbPR5ULF0DcumRpCw1L/ngLj3mW/QKfpTCgQtQp6mBM4b8EqX+EOotDrpHH1vOTaVZgMdmtFSIPM
02KJoq3wp3HhtqzXLqQa42C5YrTQmRd5FOW6n+2hh+ojHs4+8eG4bfNOT4LL2yLady7wzphBH82W
qU2qxklO46OZtO5lE7vudLPxXNSlS5dFGhtD6WlmK+bVsNxY6m1q+lpxmAHFqr3L9nZdzru9t27t
5hBLyULnJkNJwOhMZzRuMxlvDzzLkxDzZ6LnjmD/3uo8G2PL0pKISMg8l5P+GXp3fijZ+avxsLiV
Cw1GvBQHIWxuL/nbrI9zc5BoVcs+h0ul82DLyxm9WmiqPhrNoZ3ua+vX5d3cfd5bpiWrqo5eHO/n
0kmqUMgFsYeRvYTNlSrNTtYdlOmuBmOoOhwuW9vfzndr7N9vtjMb5SmzWMu2V36u9AXQu8t/n13y
D4nzZjWcgyvbtdIlFQ5OxkMOkpWyaq/1pyb6ctnMXnCQCdhBLJVNbvMJWDfNIJeIcAQtCTc4u16n
b8W/1xWimKB9t8EdAy1v64VQfJi1NSBk/LqqvjI6SneOgd3QRJMuIGPc2bqtPRarNp+mqCiUpxfE
oqTKD21W305a6APNctNMiV/I9DaJ1+9FaIBtbPSTiRwiq/PWyoASqmGbOnWMcb0yGDcmCKAjENwS
tXIKDIJmCtgpBvOUjYlDytqdTf0EjoWnOGlup6myc3N+0Ko4kGLlPoLmm2zGgAvAUZaz26l9IDfa
LZMzS5FW10ruK0Xl0RANLfCvNKV8mqGE3OWl26HNgfajry3rTbNUdpERHAPztlEme5hWW9EUT6sS
Z7GIDsZGQAWqR5ArOuv81K4Q+m3w8m2zk6qrxzyCunOlHcKKvBZ5e24T/U4D3YaNrMCrYxJIWen3
hXETW+TYVI3bZ8vJosTJ5Ar4TxDHmBr62Io/RN1nNMGdnNTHRJntCGJshfEt0lZ3as1TETe2QcZg
zgGoiQdyPY+6DWYpN66JHcZFaptgMYy0KWgy40bt8GAvfq055BHTFj8Uv7paMn+cCyyusPW7JnbU
9jCVdgUPPKDvVvSSq1P8d6GWAyKmHdC984mExlFqBgCvHmTpV1YS1DbB2pUZiV2u6e2IxSiRcpSG
3ldXHQQtPzVDwh42tjKrT2UMNh7LjDJbQqG0laEtQkrUm1OMjZr2WIWAdha2NdfnUQpvoFPthb3+
3TIKZ8knO5VSZ1pDO4dQdWPRr80wi+TndxNFmWgmBa8C/pdnZ5zzOAEXOhi0GZLCcLLTeMA3RGWv
x/SyLeqm7DuDv63x8SiXojVTRpT24v6zuT5VhreKori85zc3K+LDUDitxggNC1Z1U1GQGB9zUPfG
wGosLqa+PfIiAr28TRjznnRrkXM/1qg2jY7pTZd+HV3oBPjp7RC0VyiDXFO3c6vR7tw39oVr1UtP
kStinNrz5Fv7nDtaZzNtwYaHBgp1wuzGQE83cdNUAIjfd3rv346LR8lEW7UwajjZ8aVKMrttJAcy
8iP9Asmjc24IqsCiz8iHp6FWssbArYmW6DjJ1klWRRNcu7Wy7cZxebCcyA1IQ9GgGcZPNPXi1S9j
TEginTDulOoRTleejoTkzmK6ayKqbO4wRbKw9b6jfK5b9ipdMBf3RhSmoBiSeGNvRz/zF+2B+ODo
P0vuegcV1Ojlckzeff1uLbNvvQlgEyqgGtiz2K2fXdkdUbSLPP1Tee7c4Ur2Ui+61UXI+f27TxVF
VkyKkgW32lWT1TJpZMDa24MuOWqe2NH04/LC9vJrmbzb4NZVp5Yl9wqKgelR97vAOP6FPxO5sd0L
J0OaxVR0RdM1zkxmlnGo9TBTFehNzDcUDdLcz61WlFIzz/HBs2wMce+FtMvUYejfFAxnl72G6B11
5UAKtLPlCp+8e68F+d0aD6mk5dqvE11R6gxm13AYCBzh2I+emuv2ID3r95PLivx1JFjmrmfZ2OUK
I5lO46kjeHj18acpOfTNA+a8OvmqzPH/S/vyEdk9hhtjnLPOM6XTSgl1/nEISjQvrLss//cTqLjY
GxucQ24nMsl9zGgwkG6E42HBiK0kCjv7oXtjhXPIMrWyyWCaRizQZV4VzJY7O5NbeuW1fiyEaa/g
MOqcR266op6jDkgIvZe8qup82RpdE8mQlH3J6sGT1tnW5fq7FdHTrHVPJOsFIWg3JmxWzPlrJTP0
SE3xC+SFPi36D03Pny6fDsHN1jknheZt3eQNcLgh9hEiJnF4LyOwGsXny3b2Q89mKZwLSdKIdJKq
sHKW7Ot+7ls3aJag+igFysFySSQ49qKt4zxJX6p5ZqkTSPYM0NomNyUVfBvBzvFCkwrUycxyoaAT
yY9VhvB5T1EgmkVBc99XUB2INSigKTwWcC3zAezKFENE7SFuDutyTKpvSf25SI+xIljSfmInvxvj
fEVdS31shnCIs989g7rcX93knJ0KJ/TNG3ILGgWooOAFYkcOsZfDn1Q35I153o0US93lioK6anON
CaZKO5floTN+TuGXUARA3/18ig7hc5k9A95ylU1GoIy1BiYoFY8U3avBPLAMQVgdEhFqZNf7bsxw
xz7Ke3nImGB5NuFxHBAoT2e9qPq9mwVsjHBnPQy1NdQThGcwENH2alZWr8MTjCgOk31q1ptFqJQp
2D6e+IhMEokKCxWIWfueWrIL/sevXfelLdXXy45DsIFvR3bznYYaxVtQruBJD1Yy2aBurz3Wlen9
NyvcwV/MtTK7AgEsWT0D05z5l1lRncs2dmhlESXfPxPPc0RHtZvWFp+JiRfn7vo6nyMQgR30YHFz
b3rNT+W1DLy7gKRK9Km4sDlpapLoId6gxLrRTMUDbNRu66tlXgWbuOtyN+tjn3LzqfKyS8eqQ3we
rSMdz0Yu6M3tvx8USlVTVmRDfZsp3hgYJykb8gYuN7+a2bvTnc8sjx9NOzvW3uD2N+Sg3w2pI6Kt
2YXswfn+bZnt8cayZXWk7k2cD1Y1iOASLU95yI6a3waqiP9n/3u92+JCMmQGqVrUeKsM09dODSTj
S16dSyp4bu7fq3crnGOalqaRjLe4Mtp0fFwwUSQisRQthHNLmCLJMGuNbGJuTqhfFT2xB2iGQlFB
cLFYvvzh1aAqoMQn0F42dS5uVL0khZANQ/p5QxyD4a5v6wOD5otrH/t5zMYWd5uomQyVHOqqa2BA
qrpWIl/rrkBz1y8/yBRAca4IoTxwVqenog0ur3N3PzemufulTtU8KQsQxrKVACum2sOSH/XyVy0R
AX57N6Cg5k8swtggeaer1OucVxMQLjFV7ARTK1a02pkpP0g1RLUq3Rmyr2GXCVz9/vrerXJOuFaa
GCPTaBZR8/MSXnXkmQyt3TWCbVTY3/l4XN7tcMclUSJ5pdaiuQqefW+M1kAOoWj22h6S3m29yWU6
8hgAPlQuejgYYHn9I6isDNUwDS1vVdYodzdiuhA9YhTjb7HAj75qjzJm1NhjRjq2uuiG7C/5b3P8
QPBI8jiuRgtR1JNuQQ1/GIFybq6A03JRORNY201ZAQKGUCrQGpR/U8hJmLRdCqIgQz1F0UNWObX1
UrUBhOVpISI02Q06G2OcH1O0fB6qCVxfeBpC61I6tEIW6P07v7HBfyx1nSfMO4HFNrFlX/GKr5jk
f5V+/lVsyZ9U0ffavQnvBvm3hbHKZV5qeCzlCQDpvtFaNhnvSC24CbsxYGOGq0N0RE/LOUHjHV0a
afqBBKv+g+FqJD0bG9ylVmY5KbRWA0SzvDMsx8QAnwr9bVnwdNnPDTQwJSuWoRk6PyZRKlEayyVq
0uCtxcNF9ms/upcLW+0AQIUEaSBBuZ2prtLVvuyW94+HjuyAQhxYswxuG6sWjjmLwD2zQqMaYwRr
DwBi4uitvbiMPSVyRQIj+6WQjUl+V0HUNjUJuhiTw8YXcjfyNKRArIsxHarD5QXunsaNMc5f9pVZ
Y0xDRshD5ihNxQ1jUSnz2TPn/HjZ1O5t1g3UASwZkFR+gsAKwSuVZ7jNctN7sfV5Bf71soX9VO7d
BD81MM4S2lIzKh69yxpAiWcWNjn23nBMT6to+E1ojTsbcV3WoUZBGBkfV+BE1wM5Vm86ppLQ7e7e
5s3CuDOhUahg0xY+PtTPE6iG60fr36tK4TJvTHAnwbDyvM9aPNCVFpKzdecMsyrZYWj4UdqLwsju
wMXWGpdqrU2s1+C+/mucBCh81tdSjgAc36JvAHjM7JQ3xdHwGXsVNKZcqJnXtojDVbSrXNIVlWm4
DiYQnFPv68pRz9xFFRz6XQzQdqHsAm5eF1rYNFqhoNMUl+1pjSW7kLW7orUcFYqpZtE+NJilipr2
mhrE1rXW1Yf4xqiTTy10hQhd3baWT2oxH8JcEdx9Fto+5Eq6BRAfRQ/D4LUqQjDxTFM94+FTJbai
+GOPf8R23Ryl9TpsvEFkcNfZgCTUMrAYQvjJC1MH5irMUPIcov6gqYDVRBkwkd+KbBL5bXYhPqxt
Y4rb9hzujC4yAyfBEzCp4RAkJgCGBJCx9pVPl/3OrmfbGONedZNhannJdM2jYoIwdn6EWoWAenL3
W21McKlQq7ddGFUxtq66K8rXIv6RASIeBRkGZVIMpIoK5KIlsd+zOba1nqdTouNqhAq19bn9VZHo
+fKu7d4+w0BAgBYp1fghhSgMI2kwUT7rraNavyhWbqd/IHEFr7YxwvkZqGLkctICWZweE/BBWSBx
iA8QYvYur2U/FmzscK7EGKZcJRnOW+exoN0F80G/toLSi3zRSNH+LXrfN+5oz6DqbFK08lwwENSF
BREjX6JeJGz87CcimzVxx9psypjkKQojLdSBokPpRqf6rNlWULnJrWhycvc0mHAKFAB3CJ9yEa5v
80iWahiDsl+qeLl1R4dY5BX2cLDyxggX4+qqaOVqwZHLjyEQ+wlUCYojuuKHRpSysr/0wf9sLHHn
bpSIGScxUKna/eTpfhMU15mTXIUPjEYpd8Yvl88fu/4fzal4cJpU1uHLf7+ucmhiLHdFOO2hFDs/
GN3XMPmqxGf42nz5k5eF+bctHm1epHMiSxkqMnXuU+UsdaDnI6Ivtet/Nka43IpEZQbKDWRyrKnP
3vEWCoGOgckfA3kwu1Qi4Pd+qm9iBIGYGMjWefLiMq1LXTLRjem8MBi+sgl/gPwC6do84YXxZX24
/Ml2r/HGHOfR1ygNy1FCvrUY1T0C4mPb5s5Qx24JnsLLpvZvMiWqaWDUTQbO7ffjoUa4xn3Pqrd+
eYSKGxt5DOR7K8i9/FpEaLO7sI0xzj8VKpWtMkWfv41QQD2GhZtKdwZ9vLym3QOyscI5p9bsRpXk
rGqrnIj6KRf18fcrSRsD3PeZoxAKlh1OINDN1uGvyYrSBQ4K56I+p77klL8Wn7HlEB98OZCjEdFd
7Mb8zS/gLrUKfN9aosOPcZ8IqoIj5O5j6AmIeu+C78Xj2CIona8aTqJLcpw920hupsQTordFVrgL
rfQTRU8VtyvEo9nyiuY4AEBY/knl+33L3i7CJm0p9WjJpFFnemXDAZmHt66tn7fEv3z4doPVxgwX
RyzFomZYINrj+WzLSWPXEhqNgpRvH9i0scLFkA4F2dICauZtFrF/zE6hG15pj8lxdYo7qEu4uaMJ
n9Aszn6IJBujnKtY6igtZRWNLGBBgeJK3dWOgsW3VS/zRZ5i3+VujHGuQldHtRgH5irc4S8//xRd
g5bu3vBrJ3GJaEd3o/LGHuc0VFrVSTii/TL6uFFOcw2IPYDBoA+rfLadgI1fPigCL/X2Otycx0QK
y8Jgg7iFJnkjwOlLYQlSjX0vAaeK6RqVoE/yu28n8jCaKqtQkcKLFRBOnmrSgx+KumrzVSpvUK39
o9P/bpE7l+DprZOBKXe3sVfFh2LxI0PQDty/YKaiUZCEUfBN/L4oK9KG3GiAJsSEpQPKe98YMHM8
i/hkdtMm+m6GXYbN55EHqkBJG2MDcX2flC/x9FMpbW2ZIdR3DFMRJaloUdyXWoiEGQ92GAbtFJcH
DZXLSuD/9s/b+4K4T5MZea8WGoLWnPt69aKPj5fP874Xf//7nHeQoOSzpizP1H4lmWrPxDMaT05E
r0+RGc4vjDI16EIjqM2sZ6X7OumfskIGhFxwO/dfbZvvz/kDOhkKJELh7Bhhunqgx/kkOwz/krj/
Xm4SD9GNKS6dyOiSd2qMCl7U+L15P4X++u9F/343weULfd6XVZoRYBDCp0yztexr8kfl4vdV8KjK
sV2TTgH8HjPPblEAsfQptEAUKmhRsm3/GIP+PmU8r3wqjRA1U2ClVA27aRuvzTs7I9/lCSFJFWXH
gmvJ08trWtdB0Q1p1tyVN/M6BX0IvK0qou4TXE2+kb0UgzqXOSoqoxXU2lc9/nH5aoo2jbv6rdUX
w8QqRLF0GwP0lILiqAV765WZi+Q1RPeGR08uPY1i0FEjji7PVXcVKtdZT5w5uu+y27G8ytqjlZ0r
Ed7qH9KF93PBuQVaWFoxjFhi76JUWXwCn5IrdTYg9a51Gq8l8OVe3lPR0eD8Q23lSh0pwO2nTfU5
BoWwUgyfc4scLpvZRw9trhXnHLR6kVsyww+NPhQu7dSdArDevljfFh/kOw4Yl16L3jb/W7B4Y+vc
RD9rSJsu6lhy0n+SlK80EVxjwe7xnU6SliMpQBwIZPnqNNKnUsl8Zc4ETnw///n7UPAdugw8Ub1S
IRthFT7GBqsHDLojeiXtLgaQCYoGJHiw+NmiNbKmJlIQWSc1qFbizfXVSEWcEvsgzXcr/FusoKG1
ailcuHo7uorDphlY8WM9VJjnN46aTW+Lx8hpnXy2K/CYi1Ca+1ds8wO4xEshc1qMTPOcFUGa03rI
iV2eye3oqRAFj3+Wk3P57Av2lX+x5UNXdrOM3m40fmsyeyHPZiZI+3ezvM2auLxrGCHP1BomGo+q
Y+W6LfV3y/xACVr+P0r6fHk9+7WWjTXOD6eUaiTNgUBh57F8mFG2Kp8ZQQdrFluCKyzaPfbvN1cY
7kmvAPSC49BhBkOUxdjaSiP6SPtP0c2iOM+rxI1Kmg6OMLyeXbwKARluAsmxnjoX2FecDPWLLIhn
7E9+SAI2JjnfWymGLoclEFELjkWrVw4Nj2X0WUpF1GP70WxjifO+vTm3UxcjmvXu6oMT0IljW/dY
mbt4EPUD9xufG2NcktaZSpeEFhCbjNIIQgEnvG1SG1SiyDzbG0a/HDmpF3qDszj98SzBlYmGsUUL
5gG+LeaYhwFToXjjJ59qvwqW2+oYOfn/Y5xPdB14uJluZLNeWYjZk0MhkZm7laN8qdGI64P8SfQy
3UeKvO/uW1Fvcx+6PAmrjpFBqLemS+6z5/FKP6Ruf5aeQBoig3VBdSp3ehVWMthL8cJp5fG/xhhV
hqXgxQJqy2/EK04tsS1gccFI2wbgjRUl4gKfxgueyrXakrZEOMq6xMnG2UkiDNlCD8BW2FBznliF
vUBY8r85N57wtyjayjB0QB5YeMDwL1jgWGxgk1T6F1F+InBuCud0zEoiSwo0EHqegdZ/yVAvxBjv
5RWJbHBeZioU3bR6NtGP+Z+1uyEdRBPm/xbjeOXSLOlK3QLBv4uug21VOcQNHpu1EljZoXbH+29z
+DnX0jcYVspqZELsqtVQGvMZkhrecz5rx9nJb2qPDUXOz6zqTz79p43koTdFMlCVRgh71Xoo52el
PS75/WUTgojAk3SaERlMTcPhm7orgqHdOjtICAuTIKbuQzbe95EXMpW6Ivxr8LL3e4wNgtfLnYnN
CvDNZDPmluVKOTTENm7ya1EbdPcVt7HN5SogweonCdOuLun8IjrOykHODpniGMPz5c0UnRaVy1Ok
nEJ4jw3JGNfaaT5210OQPeWv5KgG1qkB5GY6V5jZpU7ii9Jc0SK5rMXqSWEaMfAS+nhWqZ1jsGoG
/Eylnt6JyOwFF/yNEnkTESbA29Iyx9NKGuy0PxsIqKJyBdupj74fnLjEwACtyg8DD9qcNQOTSaf5
Q5aNdhoK7tY/BNF3C1yGspgKKpUULf/ptPqmH53A1ndgITvFxJYQcs/O2Mf1oAkKqCWmInjFyW4c
qwWYCpaiABGb2YlXPUXB6OHY++0pPv3ZNDXoWP/PIOfoQyUd4pC12sb1nEQ/ZPmQSqLe/77zeLfB
OfombWnR9TPK5BQzJNFDU3RuajqtkJBq/zS8G+K+1VBMw1SWQJyYlhmowLaMiSQo+e+tBRODyBIx
tK3Ib4+4zZlu4zyUpRCsinEcqHFtp81D3j1FYNa47CNEdjgXQZWJVquKam8Wv8Rt7HTjCw3tCR7+
sp29ZGa7Hs4fGO0sx+DPU9wme0j1Qz8o4Lq/a+pDnJ2InriXre15hK017rTpRokmOSvEydM5qYOh
vldWQQjZNwHyK6oz3SB+sHNcdJmAggU3qHH69LZSfkZEJIe+m8Ur5N2Igmu8OQWMXCxZJeyaEkze
6rLytXYLgJuz2CI9gv0P9G6Ki0oY+a6mhT1aKJkxd3gTknPZPNeykxaK/UdNhu3CuGNX0Lweohl9
zzmMT2v1Wc5WwK+XIM2Ehcw9V7c1xZ08q+zyQYPyuzvAsc7H3M9Gr7cHNz3017Wj3onIKvZv1PtG
cmcvs1qLxhE2Us4dqmME4Ggodi4CzIuscL6OdAqG9VT02tXF7/WgHR2jofYQiSZd9kpv293jXB0A
b4XUqFjN6P+lj5UcFT8/iUpve+mCQsCzoemyhfIJl9cSOsUo0SPvU2eEo2NdFxCwvykkt8U44GXf
sBtpN7b4BseSL2bfgTMNruiQje7SnQdy31vB0BV2LKGqntyXOqjZ/LXyL5verf1tTXOltyLOi34F
CRzKEJOXgbbTlb5DZhxYHfKlf5VvOlc9sTpSA1ITcjAKW7T4vci1/QGcQ1kk6DA3CcUzZfLT7F4e
RVyN+27x7w/Jt0A0SHdUBHTVbqYc0QPrSghJBJd3UWSC8x1rbUrDWKGWU4TFQ9ir3/TxdelE9TDR
TnFuwyDNMC0TLpjZgVjxRU4EY72iVXBuIp5qatTs7y9WdadS4C/V6knSREdOeNo5RzGTcV4iDaed
9T+h0iFFtunNEAZWnfC1/CkaAtz1F0hXCKT0VFPh0RDlNJok6gCb+YvR5v/EWUVg3F33tzHD+4sy
W6OElZya8M7IM88AOrqkA7AKIg6P3XoTS8D+d0V8JU3JtSkcZqyInBav9PVbwErQvjEje3wjL8lu
1WD1+kAEXNg9IBu7nK+I29JctQEfjtYjkhj5XEq9PxiryB1+jI8WgWY1Ehmiou/Bt4g6KW+tbirl
t6cAuc5dI3XTl9aDwKRixx5IRaA/e/kG77QgmE0V7p79A+Nlv+c1vTXUtRnmUPtK4AN1vwR2f1LB
+v4/pF3XbuVIkv0iAvTJfKW9Rle2pFLVC1GW3nt+/Z7U7KyoFHET3QvMDBpdg4qbzIjIsOckX5jj
Ew/P7pjBR4mcuS2V2nZ9MSFci6hN89GW69CjmfqY18RdlCFYivmMisPNmkl3Ji3cCKRv10/9+UI/
/gTOEgnqamFRoquuGn6ofY2i2zoRtEHePtzHvO6jDO65XrMw0yc5wdRaqp66+kcz1H6NJc7QzL0M
NZt4skB8Uq5BA7YahYLnc6i+RBTjMLkV3+l9+5P21de06C59KANKuPcUHSDrWe1ZUXdOKuMlbI3M
7tNc8DR+Nmj2wxGVU2qBjJPf/zPLPAOXr6KAAN6J5mPZ36tIsxMpcv/NJbzL4R6PQTVrGtcL8pDy
SUuBegh0DSFn2udo5uNhOPWewHgb0x6wGmVJHlKsb5TxcFeinDVUkWPKoqrgvmK9n4nT7VQv8lkq
UBScO+IbFAUspXA0Kfauf7qdctLHY3EKXIRNuoBCR8FTUn+p/fmAMqf0WJ+XXzRAiHuaDvlr53UH
ENB7IggH0Rk5xdZTcOolOaL4fv3vvYEtUmChIiXkXpW4agos4VSKK0kPxnIzTLU9kcOci1ZOr+uH
JbMdhk1ap1eg9pkqfEgVKADWDEN9qME7iaBJPwjujH2Xzw7hv7oBoJyPoiqSWz1ouBUUjBk+ded0
p/LIGmDp3XK/npY7EmBb3k91W1QBFEnmQs21UeisTz0sTfkGvrEwTOy897LB1dWbThcB5IuksVdu
80m7LIvmsYZ/7+XW600QkJWgXvzS5I999ycRTaZ/jnK2lmDJnBfRMrWRjHpG1STqHaJPTyrAcdU1
wZxUC+6UyYmX1hmj4un6be7qJwNyNqiBq+TnIEZTHzGR3CquqfvDhK492M7SHPZg+NcF7T+XG0nc
5VngwQJBIdQGo3++4iZe7OZfB58xq1Mhdv3u19wI4+7OqJu2U40RpQcaOqo0+xPA4BptckxldcAR
cWdFGsgt1Z/XD7kvFo+NAowMBpr1UWVQdasiksLaMVMVLMPf3iAH9NYf42kEUtFot33vx1EliPv3
Yx+AHOsaUCsNtLg/ijW6ZLaUvsDch6/5sVM8AEOzPrQe6woXT3HliHK+3XNuBHLPQ7xmbAu3Ul1j
Lh1aH3pgMOuJPWQvheTX+blThXUrdmOfvM5GJPdSmACJISSaWUzJcCALoOJnF+JU2PZV7ekgovTZ
Nf6NOPbnG+Ofy6oZtTGD3w7RVR/cMjw1xn2taIGCyDx5ua43u0/RRhqnNxKYCKS1QMDcFE/6fJKW
Yzj9uS5iZ1oMDkYFpwLwNzTN5BcnsYCVrnKGD9i6xY/xyAYxCgm0AmsAjh3XOi9f44v25Z+PmnyU
yrm1rKnCUe1WBYb4pGWOiqmFaBUEYLtv3+ZknPqncmqOo54iQh06yykn8hiDwjlUgSYIKLdYSMSx
rxuApTcslTAMvo+6ISlRFa5tCnNrZlCngQ8TuOaygVpZ0l4a8lfqxkBweeyv/Kz97yI55wmY3AIc
PhN7c4Fl4XY2W0IEjZrXXv553Yzd2LsoznU2ZdRYZRypbqIEZvGDqM+SFnTaC2h7PcGp2K++dipO
OcLUCNOmbFDXLKSjlF7kvnXTKgz6tj8tteVn6e8QkOxjrz6iBGqTWf/HsKsfz8ppTkvDqdbiXkHq
jfmd/NkK/yzSQwquQgN4FpoIFPUtsb92YM5vLrU80XgaWOJfPRpnBkzVn3N78cufWjB7EWY2E5cc
I787kHvRlN6u2mqKZih46JGYc06mjccuThMkct1iT2PlyOo5kb7X/fciCoxZ1EHdGf7Ct30Xxy98
go4CmARyiTLvq4oyB7g/A/1b+zVxCDrFuSefw0dRCWfXEWxEcobZYFq6NrQOKyadlxC89acCqBCg
Y69FNTB2UZ8uUsPaLCEEZHn81qcSygggQsadhI2xqFXO+TofrTW5z4Sp2P61AdAZPVULnBu8jq71
AhZpFDbo4MwUoFvL3TR8m1FVHoClnjYCo2R/3eeTvYvjVJTkIKnQkwL9odp8nMrIRaX+iwXx121f
25Wj4ylSTCKrKj8ZKxFgUi69juzcWJ8iMks2LYZTmTdu2kuHOl1Un/TNCeNR96G8PMH73cpD+bwm
TxnRYzsLQbLX6p4kFQ6YqwN0vI5S9levG7sgwKEpm4c0LwIJEBrZMHs90fwx7y5jUpzzsfpRwblB
xE2ez4wtwlFJ/HD9gLsh0vv5+JnctulVTFS+ZbZsDbM/TAh15X+xhgkrQ4MDC0+6Lhv8FEFnqR0L
VRQXqO1qfmh6t86OoCi+fphddd9I4aKhwqwUI6vwio8FWMILhXpKOx3CWf2RzrlAM3aNeCOLc1Om
hZYuXDJi6PWuRbWozGM7H11gEtuqIloZ2tXCd2EWlzbTco6NlMbQwnk55N3gh3LjTEMn+H4iMZxj
AiRZGxVLooAc2A3Nm6V3Qk0wNr+fX22OwoUIbWnVVsLeFj1AmwtY2Krh6IPNuNXLgP6uRDnAftZh
AC8XNOTEAs4WPMkmRO5VBQxdoyH/Xx0g8YrLiFGn6jgGy1nUTd7/hu/iOMck9b0ap6OBCgeYW3RN
OlQEBI2h7v0bVX8Xw9RzcyoaV+BbNQbUka2gap1Z+SEZPgB3rksRHYYzqAnDpo2cQyFqrXeWwWtM
hHT/ypVvLoizJKVUQdgeQcikfTPKQ68EZBZ4ORahfXot3kXwjU+tbK2hTE3ZXUGhqZz+RVOfuTdg
klKDKgRP+8fbaNdFj7IMSl1oi5slJ9qnwdScDCHw/76HexfEhaKz2qRDVeMg5U1+HzvGef6Jvb5H
bBUHyxEz+L52jL+LGDL3bdYETCkbYjJMfuLDbAHKQpKYtcKjA8qfZ/13eGBLE/GJHAEzeV3p9kOy
jTjORcgLxdvZwLW+jayfB6891neSh6XSY/i0etYhwvzzdZm7ir4RyV1gXqUSHUzoYJccI9ht+Vxm
ovIH+9mflBBMFIpiaMDh4Dv9w6SuSqhDScYK43rabD4VACWYlV5z9JHaCDJsYi0/lVALrAxIFgtx
gNn/byz6/UfwltDolUQyirRpqe/Bxmt346laH69/zH2XawK0EyTkQMR7ayxunFM5Lous18g8GQOk
/KP0MVzqrtgBkE6M1VJoFez5+/RlwfBhMUZozFKw293IQ3MrWqQBVZDGfE0a+WFKZxCsWy8rKoWq
DLTjrEOUltm6RhaRsrI38Zpszt+TJY7BqIaaSHT7RgzzvT6UNrYdTstBZIe7ITYAzRQQycpI6zkl
nZteA9+qJLuSFTTasTZujAmEOMem/oZ1h+t3uBvebGRxjqaZ57qYJAnhvPKX0gNKsnaKAm91av45
2wx8JwY8oS6yBR/Kuf+W6qkSSVhY6rr+ZhlGu17ToCg0wYHYD/50T+9ieCDZ2mjmODKQ58nNrVHe
TqL57beB/c8CADgHzkETpLScEirlOhWjif7acppd2fv+Ot8wnqDZtpOgCNQjWLY9cqEPqMs57SV5
yp3mIGZD3X0grPdfwanjqKZpWDQIgbsJMz3Zl7gJ3TYF6WH1/bqC7EzosXt7l8RFIBkehCXFFoPb
k6NOnb48GNj6Uc9glkvV42RcMt0ZRXD3ouNxAUlVDrFGJDRoK/UU18dWveuaL3UsKuPuav/mbJxO
ggQxU0wVpToDvXGtzh06TQ4WdB2Z9s6Eeevr31JwKn69oKvTMBoKfEoVXHMh2FwrRKfWZdUEzn/f
MaPmTxnFI0ZsOQ+iLQuRZPwRZlTgmAEdPX41ABxogRYDU7aBCIJSKI/zIuGMht8EZ+Yqd2/AcU7l
tF/zFyYPVMCuCDxu18Y3x+NMEAgUsdlOECdH6Q8zG05xNygCh7+z4wa93wjhLCyyQknKG+QTNAYz
OsDc3BhzHGgruoUzP6au5a4B479N7sPzhES6OIt55Hb1c/MbONsb9RgZRtop7lyjGKdOAYlnP8xU
jK7EdlvKf6/r584kEDszUPnAPahRJFIfH1h5zklUjKiAYljLtU7Mr4Uuo1fpURSESz1gazcQ43Hv
MAR+lMtCqs3D3ugyTdcG5s4CCdbDzd3w24hpGSAnHBvw1P7znfiPAjkDkSpZj8sC4CVoNeaRm1jP
uahwzXzHp3di8y05m5hSBURkes0SYA3jPyMqLgy4UyRmz6eg6C+DcQLFP7TBP366VemTokLT1B26
n2v+EOm/TcmpFf+6Zuwp4kYK77lIHGVVYSJMGOo/Xfqrk3pHbw9hB1ay6dd1UbtpwVYWr4TVWqyD
DMNbHPWkAAG5ufQH+Y48sIJV6LS+GJn4rfzFX9ZWJqeAaiiF0irhsuQ3wKjugpkPVCpa4WrUXgKi
ysAdRBirILrjLFoG3XSro0LrjtGN1QX1aveN4MXev6t3EdzbGZNkRtEdOc7Yefn6MpsPE5pp2c+O
CpRiX/XeBXGqN6W0S4wa1SqVtva0WPcg+bSnLMfwBaWi8HHP52M3ierglzB04Bd81POxbYsJPGDo
gFZ2XM221OgCj79/Ne8S2HE3TqiT08HIS6SjNH4cqWTX5AzSOIGQ3Z7L9hycAswE9N8xK8QycIRa
f0Mns9zkAbTDNxNG9hnjmGUDi88twHwwi4Z+RYfklINMcm0kCVpMyXKXGa4sv2iGKAEWXRWnF1lv
mEVeYy5GD9qjbtiM+LFwMmeWAxIoKCY0P0XQoTtz51TefFa+vZMZejk0MciL59cwMIE1AaDX2+iQ
eQjJn1grS7Ytu3ldnZBBTjyBdVngtfZyU7TMNXQqsUMCMOCP2hP3ltJ1DayutNoYGahhN2ZlZ4Pk
dHURJHN0u2oU/L157dH6+f8pnHtregv3qqQqLBHF1tIvgh4v53TTC1+bXfVRgJpmsPKXyvea4y4y
W2vEKWkMvmjpkJoWKLMDwXGYt/3kjTdS2J9vLFGNsyiuNNQV1IC8MjIQkE+65ut/gklR4fhtcfma
NO7m5lmL21qCNLaykH5jcIESzDL3h6B6psAZ7Y+ZF/sMYq+4H79nfg4lztzhbPZ2GYjaortOdXN2
7iqNumtoweaS1MUz2ieqD05jXsxFNBUtukn255tvTFK5XmILcUOr3FfSo4nDht+u3yOz82sflnOo
Zpt1Q9WFips1P3UDHbV+cRQ9udCO2EnXX0oLdKZG616XKvqAnIPV6dSqNWhtXVMJmqh1VuDCz82z
agpOJ5LDedJwlYokJcgdu9YMNOSLWZ66LZp8K9Lw60fafdE3OsE51Aq4i7U5IjppdScM7y35bJbf
ShPc5o/XBe0mcmhbITZRdJMafFO+SvIQmM9wo/kRbcJLcVlHt/vFmLoZgBN2xSWRre/V1TYSeced
NpEkxy30sMqyl3h4iBLZiYflWDXTX2uav/RorXpUKS+qSp0y134LTryvpP93YsJFm0TLmwijzGx5
rj4CrO0pDFjaUzjSiweGPUaQkriTjXhGXM/cv9d32Zyf0zT00ucFleIoNh5I/9gu5knNDJQgMkwZ
o7CDHOKYGvGFSo1DlfW218AfITX3jfLLIqiPo6SslNaD4JOIfhbnEE21TZtQwidh3C2NJzvJoQny
zpFAOrz44w8ZKEApUlH7X+Uy79pHON+XtbWe1SsisAjt8PmW9ljQCJ9pLAI0FR2Q8326OY0AfkTx
bFC/IeKzW/Q2JPkymobdTS/Xv+aum0BkglkJrKVhY+ijn1Xa0DIk5s91JC71yUpuVOqXvcDpMWfz
ydWiAq+CYE43NX4qoyrHQtEqWJEOBqgiP2ZweMORLHcxvR+IQEHYNVwTxo68eTqoIUthbKK3kFW/
x7RxKlW00rr/0d6Pw300agExVSGYDeoT7LFEFxkrtEZpy8Pr9cvZz/s2341z4im64F2x4O0vrV96
Fii5L6fBbDlrcpdYj2bxYGaCj7frbzYSeV+O4Xslp6hd6QGLi/+zPtYGIgiO3ef9XQw/70FSKUpb
NpsuUepEVmWP2nxcoz/Xv59ICuc8qb5OM7iXUGfsvdb6ZiY3q3CVYLc4pG6OwnlJuZ3GNDeR+c2R
q590TNqOdgd0IDt/WVw2oyamrxJo+NszudHwyli1KCE1IhftHGPVQ/1x/bvtTr9uz8R5Oux3VkYu
w17lB4Pa8W8GzwL0bc/6Mp+iL/SknSxfOiZfBWJF98X+fHMus1wTKucoexn26Ob3uqPY8yH3Y/dX
DlKC9Uf/bAr2tfYjis3tcc5CAuRznnRvYxkDFvxLTNpLngz079DWD2Ug6p3ttiu2X5ZzHbVOAdc4
YZArvQHuB2AHK4c8asFwFK90CzWT8x5FbCSdskD91e9qYJ2my3yWHP2p+jX5pp8CiAxP+PUbFCkm
5z1auVtIOuA1mZRvvflgSe71v38/j36/Ln4XdKTzIo8LBIz+RfP7m+mWUQXI95jmJ7cAeAO0G9js
AyAo4mGe7IOIwEKgoW+/b6OhYzuRrDUz1a3bA6CDzNbLjOP1M4pUksdXI1UTY3UNKikHZtB/Ydhq
kqP+/lX/6B8AAvj7ujjRibhoKu8wBZVo6Htqs+Iay99+zh/00hLY2f6LicGN/8Au8QDqYUgkE9PD
QEtQ/ubNaQJYR4fykkA9RFKYem5uJ+nMrBoohXGZB1TJyvWx0P5kIhrZ/S/2fhbOS2HZYTBDBUOE
mu4VhkutW+wGX7+UfTeBYAnBio6gicdmz2k4ViPrkOnBeFwP1PnD6r11QFyRJPY8fYqWNF3XGNko
et+cyeokNxUKXiBIyr+s7hBY9zoYH1V/fS4dUfVgd4QHo7mWCV5TStEQ+HhDcTTQqZjh4csbTNM8
xX5/SH8CHmhy80N8ssp/oxA6VsdBaomqED90lw1rnxspnINsvDYEe60j1u//aoPIZJliffqIWBbR
wGBJgJnJGdFM48zAv0VP4DR5d5Kd+6Vs56jRK14bPJiR/c+hCVFP3AjkNL3Rotk0csS4jfalKW8w
Wi0r/tJ8ATVorwqe5V2r2sji9H0y16iMMsjC22UPw0OGZuaiH7pE1NPc1/qNJO4xphK4WDLQ2iGz
K37oGMosz9pJ8TC46IomrfYfx40sThP1biQLGIpkN3ye71u3v6GA/Iqe83O9gH2LNfVE6PRveJHX
tIR7j5dhANErC0dbVPL6e/ZydYE52bpLg68oxALm1cD/yljRytzua3cy7oazaEpp13ttzs3Z+xjL
bThN6PDEuXRIZuqZkfYQVboAnYmd5cpZ+YcaOaVG4oWtC1N7QiEtWb7kEXhcwq9x8ZXMAioLdlnX
pHGBfjekaqeZi+IqJJjWLyWgF5f7YvD6WsQcKzAG/nHGp5tTs8IdkgZEuc09GSOgKge1KHUReBQe
6zSZi1RPVsiZ22MXPoaL4H72Q3ygZhGdophm8cOUXWWYVZRA/xnrUnWLohI4TeyRYCJ59MrH6lgC
wNKa7UTUYtp/AzaSuYSpTylWRXoiu/ngtEftELrKY3+aHd03z2IcxP1wCs1MBQycBiPG/fjkKJaU
zWWDAMe8RA1qRUPQOJKnBF3rrl4L5EVRxX5XGd8F8rONVIvIEqaIddYYwBZ+2N6QXrVD7VFJROxV
u9q4EcXp/QIWkqWkeHeMqTyGcn5jzYBfjCSXjsS/HpLob636T0a2EcbdG6BwzZQmuDetlB7yMQmd
UYnu5JY+tHPdO6OendCCPzZp8SRF8mFUQ5u262vSPeRNd7NIL40knTLTuDNJfIi1wu0L2VcG7OfN
ZhBjDViTX6TScEJjOatSa4+A5s97W5kjp2qA4xwrp2XS7AyI8JWBjFRvjsa6OkoNFTWM3u7N+JwR
KwihV3Im+dranpoehAJSNTrKWP9KwuGeVuEByxGtC54IL9XJTZf/lgByYZr11y5sz9lUHUGfGqha
gsUD8xLX9DQQkGeWym1v5IdCqh5yOb2ncgZK8cQ3k9md5PwcSl2w1u2pCF9KY3ZTdfVMIOsCg6z3
ZO01U5eg6QpbXcYnTEsEWRUurkITe6Lq78To3DDqLms4BJhxuaHKn1bvD5aVa+CKnd2C5qcR5O9d
YfhRWHiaBB6NovFjDSv9IKJzGys5hrT9hdzZ7svML43BmWRqW1Ll9iiuEKs6rWuW2nofHRetD8LM
8JO0cmhBfa1dXaWJH404cWO46AY9wTQB0bIK3rVptCs1wX/RI9TnQ5JgYtiUDrJcvIAD8kGL1Ie6
az0sxB3zsj+Dtt6xkp/alAG3gaDdQA5qF52XEiEQRtZfrc44rbNpz7p6IFb4qzOwBg1avrRt3SrB
HqGCcW6pv9Pi0I56OcHGQm1rIbpLWjzfFoPhTo15kKwQiR7Wx51wAdR8a45/MvW20kAQDTzAY2qN
T0TSfIx/+JSgFZ8O/rpGzpKpfhhmXtiexkl+KOX+VFepXXXtIY7IEYMJh7HQ7Hi+K1rzZ73QY4jv
h/DxmaS4ukFPXkYpD6pptttUzb1oQUadzo9djSIFHc41GBhwkDuqPWqYicpiDOKWli+HoUtSBWK1
49ytZ6JY94Ye+lYLJiR5uihK6bYJ9mF1PQVD8OqUuOrInC75iH82ameOm9W2kuwEGiVQbWs1wPVH
l4TJBciVg90mxAcTsLdE4D2exiArI6dTh+cwq+8ioBUtYW4DCeFOlp9pRs9FmriLJdtKfTdMx7VX
jmVjOH3x3IDeql3NuwxzTlGqnLvhFxs9rGVyA8SvzM5K41Ezfs2rfD/Pst91yw9ABdz2SXe7TI2/
mBQ42StWfJPmTmt1YCDP3+OK2JKKR2wmXkZGcKmt2XFIlEdjZHFP9kPNph9zYb6EwysprIcy7C9t
CoDtohjPyho+a0O4OPkY+2kc3Wtx5Gl9euyq3IATwiJ7pL8MqeG0kfQlClOAFVeNbZlZiT+pbDn0
1m+q4bX20xgfkso2/pbPqmzc60ZqA9QRkNca5jTMQ91Qb7YqZx2HwziFD0o5H1otviPwdUWJuai4
OPVFe2yX3E3kzAdqUQQVhocax596Y53XZfTS1nwKqXIAymYAoHtnWoy7Ppf/znFYgHIyPbcWdC9H
0532c+Y3ZubIy/i1i+WTkSmeDvB9dYhdXVkcSalsk6ynMGnXgEqYKTLxDQHT/SJ33V0xVG5uha5q
rV9II3lSn58jOQTB9bS42kRvBiiUPreulKk/pjS2offf9aZyNGsGVylAQAAo1ODLqXmIHyZhoTa1
zk2RPE7tQ2R1hyyfLnH/tUjih6VqvLVJv09aCzzXyF5J7IbteMhm7aZAFwQInKNN0zIwolcMPae2
0fyZZ3rT5ourp9mdQsybWOtu+gZbQaBLMpVWwf+/S2zSWW5pAp++Ng5dmtrSAjqdQUdjbY1+JvBp
Ydsd+glv9KLfyWlyHIBcvE6dn8Tdg5l0jpbQYz23PgE5lrlihxHkZWkt2aacYi0NvfJ5tuW2cBUQ
KhRpJsr4WEbHP4Y6VRUV/lXDsB6bt9iUGiSYn27CjkD96qvWTV06K/054blqlJsi+zYuqR3qL2N6
2453bSoaYdmb5tApW4MBGR32abnkBUmtWWUg9wZWKKaZlJuheR7jO8m0h8Wt5rNRPS/Jt+vv/y74
kE4pFvjxH+MTYnGjhoVVwvrdF6ByHOtfKCkGxE/BNYA7ftJuddcbPXm0xeSZeykLDqpjCZsYOhDZ
Pn5rGhu51keyzCbGMFCI/cYfliQar9oLpbZC+IyaDmVeVhgh7FvZaySkZsBAibPhEbvDAuXZHbJi
u4cKmG50QMlwGXXSwxb6bEAV5FV5ZSFw8gwS4zvMWKGxi0EkrFFVvmxHyHrriyKQvheeAvUEIT+h
qmryiw61qqrjumCLinZgMYuaYO2rg1oC4SKtb9Ol/ReVv404fuFhqYtqqEcF4XePzgiwetO6OVlm
4Wpt8yRQ0b1a1lYWFw4rmTHG+fKW00yeitGYypFACA2WEdD4iOin6Y4H2ArjwmEtV8s6BAaxm6OU
VXjjufbyW/0gQiEUXBc/K4+CuqJMRo+iwdraOia5h78TOSbjKW1LW/D99pza9kicDUwMHTVPEIlP
juLX34DbFCB6xYhBH7DpatEX3HUpW3mcHSxYHEXQAzvQM7v4Wx6Jv577Q3UJXfloPlWvswMuXsyt
x0F+EWVpu/b+bgaU/fnGgZeI0uumZ7pCfhqTXxU/Eu2FiLPdvULI9oycqw41NZcIGxdmo7udMz3D
xi+4OsuV/ph30B4vfg696slMHVGpZ19DMe6nExPpr8GJLgaF9LXU/UdD4WQuWEHzxe55N6EHSI5m
AhiL0k9gkkiTsHSa4C1UKt2jNLfVSXaa8aVYR7ts1e8a1l379peBKRGpgQsnypfrirv3jVUDpXK2
7o5Mnzuo3BsJMny0K6PmJZW+TaS1m8IP45suaoA5IYBB2T3vVhxXx2vrNGmkGVdqPA3gnVcOSWBc
EGi7qSe5wpL5biVoczh2yxtFreO0leMY6FEMQK5KnDfsODf8jVlmdwjtNqD3ItvYe3CxxqgjZNMA
CMkvMoaxujTGwsoKVee2VRYUmum0mahds1+D3cjhbLCKO6q3GZbhSO+wJVvVyc6KHaPdpQOF2i/c
9lkEerL79mKDGNQKANLAwh/ncyrgJUzJ2yhKEAarjxS8+N6eoxNlSCvO4MYHxTGcOui+Zv5yFo0Q
7VejNuK5I4ejOSR1hCObF8WPvzGW+MxBdqWdsLX9RF1Rw3nPNNCVwJovqGEI5SfmMjNV6lpqZLcm
BwzERtolBXVRGD/n3b1qEee6Ie7p6kYaPy3XowrbNoiWXXV9lpPnsvg3kzeAUAFSCBrzWHHkLJ12
Q7YU2JRwtfqCPbgoL+yp8CVRy4P9NXx0vxXDWbiFrTWjiVB91eR7c3aG8LEtcye2qD1boj3zvYcI
blMDGokJcmm+NYpmd75KmGZ2m+TS1c91/keff/f07/Wb2XsLdHCnqBSbydTi23wD1lvVJspZQ7Fn
EPwBA1gRr/vsfTj0EMFPhfV8FJe5+9GJUoSkxXhDE6+/pSUJrDAMEFR41Tr/CaPau36qXXGATULr
kiVDfH8PU8LgFQgxWL62l7UNAPU/dUe5DWZRh29fkAniGVOlqJhzKUgyy3qkLlDseAUDatq9mCNK
ICNSzgi0mxn2Ja8fbNdPoEZuMeBrFQkm56aspR/WvEajdHJWX/YUOzq15xGrF6FdnyJf1E/cnTTb
yuP8UtyHWrKyhjNrByg3aAYc2DJEdifygHvqvhXEaUiIHQRdQknCBWgNCkuWNzRgJtIGb+hEkLW7
0yKbJJ1X+qiYgV9coorTvxpu8jK71SNIB9B2M7EsyYb218fRSxx6Ya2HThYOjO65QwNpK9jV0Vr/
BHAZ981KOxlnndp7JXej8kGgJXsfcyOA33vrUV1OsBesop3Otv5TbKOlbhaY7uqgkHuf2suBuKLP
uhcdbIVyWRYm97CyjOKSa+HmxsWlbDI4EJxsN5V7/3Q8PxhJ43INU5xsYNgNDvHfqFewNlLd9/9q
GnF7Is66Q50WC8qbKKfUxqk3E6fKMMM+JY/XD7X/4QBKhhFYA0gDnOrPA8nTPkQpL7PyIMKMEp2t
J6soBY+wSAz3eMlK28ulxEq3eCGbGBXRODxHqEJfP81uGGzAo//3OFxgOqOWTucQV8TmsMdj7DAK
vNwmQenF30Vxm0AaylAfw+BErUdiJPh42DY5kQOKfC4jkTFfGemrCD1pNzJFzA1gIwZx8QkjljSz
bOQ5kvvhRH6xEL89m/dDagOB9xXQCofhDCjX699z99o2IjkPrMlLMilYnnbX8Adoa5T8r9EJVi93
/dFGBKeAYyFXEppVAKuUbjXwNmiH60fYCza3X43TPLUdsfnOoEV77UXufcPye/qEpietznolyMLY
b+VDNAOlV4zbWGy6h7PZVlbXyIgW6IPlFABYqU3b6O4nTBSjtHX9WLtediOKfdZNBtaqfWKEEdsB
sWo7BNRl7Fsa6uq14EgiOUxDNnKSGqN/hIEJKkXuLu3kECtxV604KamQf27Xv27OxGmbTPRQB6Yg
e+9HEFgC8/9EPWa8WO08iKa9d6OZ7WVxihcq3VrNKxRv9hU/IeB5zILsGP7SwLKts0KnaExjX9Pf
tYPTRDz8+hzJ0I5Bm1xLMb01ET5RTMM+ayDBGgADo/oEbCvTzIrMCNqG6SGXoN/ytXKSS+1pi60A
kxxDS6JawL6LeJfILnWjIBOde6MB9bVrAu08Kk8a6QDP/e26tu8b8bsQzrAkaQBOHSEIda3+PIEW
rCmV+0WfMJyk9oGV1nYsjyLIRNHJOBPL28powIkOuOXsUR+fovqIDuT1c+2rxPu5OOsi64p4vTMx
ZpAVDjFH4CSmU2JfFyI6B2dW6trKWmjBiWcgVpnqhzq/BQDUdRn7buL9IJwxYXZLAeMOTJeahwrA
uPTeWJ0pe70uRaQGnAVlRtgYUoWYKIzIDZmk1dbAvrnMqZfF7SHDXC0WigVfTySTiyjesiESQQtW
ZbbT4XYowa7mztopaS759M+ZspBWoZH1v/bLt/CWIdIsqYaPaMrfcfs06b+mXtD82I9aNjK4WLlK
V8xSE/iI3lX8zsYYxiHD9nN1XL4sB1G9V6B8bz9m4x66biWWvGItKcqOmuIUFmYABIN2AiPi82Aj
I4UxsBmgVkeUF7IsjghewV2Aje29cL5AA0xDVbao8VQtkG1WF6Np3wGtVB4GzEkal+pYYThzkQXh
1+505lYs5x8Uq8mlJEXIx0jj1yML+iQ7eVS9xLO+RfDr2RFcjHbmx8+xXb6Mt/gnMWmHUGN4D9Ib
0Vx1iKH0YHgB1gyYYWM3/qmdNA9gsqJsfD+KercBzpdkSzJULUI6kP1V9jAdCmzlVYvd43unmcAB
75WgDBM0Vzoq9ZiV5mSFVShphM0sy6fkkJyiYMEaynIQZQq7R9qI4RyXDKysuFjwSDYGPXb/Q9p3
LcmtK8t+ESNoQPdK393jvfTCkKX3nl9/ErP3VXMw3I2rtR4ViphqgFWJQqEqc9ZfR1N+SI0YTADy
k9nzCHh30XhjjsGstFgNHeMAiIjxsU5nXzTXQ2lOTleP3y8j8m54a+DQEcGkjZoX46AychpNjoEl
UIKyjP4p7O5Xs+GEwX70baww/pdmaMQwNbw30kLh8IsWxtf7DMRx2dXslq5wmAFlPy+vbN8oZaSE
/KQMvkYm5ygEDHUX9OGWyqm3X1AqOVKNPDrdnDmKjSuez6MB2f1uG5MMyqzdlIwpmvadqnsxi7fF
BGn+r9KcOUfabk/7O9nmf5fGfDVNFfJuWQ3MpKAZRJl/LVEfFKL2osrxDapDQZhFdk+qJ0VrD2k4
e5ydlfeS1M0ymc+JWo0s1jreAHGbsCiW0oaNMvgPz3HsX7a2G3obY0yEm2UBPUVUvJxkLS0TtJ6K
eJ/W38oC1Y7DvzPFRPmUFIucmJjsGMrICws8oAzkxhAfW7k7msr05bK13dDbLIwJcn1EP1XXIPTS
Nb7q28ZWRu2BQNvkspl98D/bYQm2c5IqVUyxi6YLq4Ohy8LK7BwDCe0RAwmvHHM0rD7dYDbmmOyk
yMa+HIaBOocBVhpKIRc96y7e/G7kQLvROT3nnJAzqK9u8pO2gEhkGCHKS0O5TdrZntrhFA2KDbJU
ztJ2M8nNyhhAKaU+jGIJK2vr9aA3VSBqxfVgFFZNEl9DR2vGVRfkmWQAZSHqkpGVzhpBwGEWLbG8
7UhQJYcxPuYmB6Z3S9u0CQtvYTIU5NkBsarQSRYluFGT6/KQHtBxfBX6NUZY8HaKKmm8WJmvuuh7
xiBr/VX/wlOq2f+WZ/vMt8wISPHUBeW4ofyt9MOdoHb3cQMCIaXmHQ7UCz976dkU8y2bOSkMvE1Q
Lx2d6RuInwO0Rfr6S+LxLtj7AHY2xXxDqagzqYGwuBNrD0v6fTLtLHWW/BYNdZzQ41lijgWl09ek
NWCJXEOD+A3t007hT8/xI9wTVFDdU/ganuprXnK076TnBTLHQROBIKlG1dORq1M63uXfqx+mLYs3
g8FBzN139q2D0g3YBHuTKQXkaUf61UR7AnkJSPav6XM3uVt95WsZ5KiSQHALDZ0WaqmCx9ngfcg+
r5Q5IKKsxNsP9ZrOzW6iUwyCEjt7jvzOoZev1obOCZ5yecO71EEu+SpzUGDsqZALAVewAgqQZRFa
xpo5nJVx4oGdL5G6IWz19b87S6Vi1lPo0VwaSdLhsi1OlKvMAZH3tU7FqlFwyn+2xmOsHPvwJRb+
pRUWS1p9SeuJBniyWIWGbvRE/DGR30nZ/5P+gY1XstzVWiw0FdquYSrzwfMsFGhZrr2OVzzZdwND
RP8M2mc+ybUU5lxEeo1m0qlGazOMRBrnIv4/UoU/JtjqxSrkQ1eXE+XQpYopwk2GtA56azbefXyD
J5jJNcd4QiREphqpWJFc1QezkQ54t3ZWIQQFYOvRWZNeXLxOfW4V+S5XRd/QeN2J+wF9XjDjJUpD
QCCt4MRR63twocwY3WgrToayX6jGoLAGDnaIMbP9C8a44ObaIG8Inxc79EsvhngODlLlXvDRrP6L
155D8eATXmzsMShl6GPbKD0WlWpoJfjZp9/WGSMxuIVL98R4ULlUfHSXPhvEpC5UnzH6x3ZMaEUt
geMR11WjKW41TAJgbsNKk5shU1xTE57aNJStIRysxMgsFAVOhTryivM71z0N91dUHXTEova5MVEX
pngcWuWdxqt8nE/mDd7WCAYPp0PtCz+nk3DinXyf3eejTWanpVouzHpGxcoYntvmtZN/LYTzvPYZ
LT+aYMC/U1V56GWM0cjC9FD1j8mANkiN6qIvf19X/GBKY15DM1Lr6QIScqQP3e/2QDkV41f1q+xV
zvTKm5XmbB1Lu5wYdY0TB1T4yZAe+0lwSD/j9BxT629Pm4+LYiK8ViU8EumY7THQjyFHtt7mVihg
Yv/v29RgCPOgmO8m6MBn+0XDOltxnaN6zWagYUhQ4zjC56j++PcZX1uFlCyTBG6IWbgfhiu51kHx
dz2BJUovPLX5IRg83PqcTn60yLhelUbtHM4QMIaU20MGzpwsCoglHaMvrQ3NUXDDTa8QRINS3uVP
9r5VH/Hkg2F2zht6levUChVCubL6xKKu2H6XbiRQlQmIaMmm6iwy7l12brc8h+GsmmVjIU1dT6ve
Y3ZiscIUWnmgHa96u1QmzHf94Kz0M3J+XCnjnXIh1uVsNgQJreQR8G8aCmalNYu20U2n9ctlc7tY
cnZRdv47Jj2IDucSMTcPlpYEXZO7SXs/CxrnJrlzsn9cF3PnaXKxMjBlAD2YET2+XlZC3vE4516U
+014HYa5PXX+UL2YvNrz5yTpo2EKO5sbQlFk9TBggtnR1kMxPgolLyg+T0l9NED3eGMgzRfQO0XA
LV0CYVUYXuHF2x7A+NvHy5VW4WJM1B7KLOT3Wv49E9JH28z1R2+rXkoaTNh0eXwntbpgiU3x+7KP
UBi5FHsMzEBtO4tViJ06yui3/QnjoXZfF2i9dKpyOskKb007d7qPi2JQRu/NbO0WfDHlcfUQ3m5y
XAurdxdnAkkXOSj3dNQGk7BQoTcd8eHyciXOetluN/AKJotC5/nolXK9yh5iWz/R/mlUbXOMjOI6
iXn+29zWr9Sfl21zfFVh0l9SKnnex7XiRKR0MOXuoUzv/jsTDL5A0KGFviuQ1OyKl3XIXlWVx17F
3UGmlCIq5TCaaqmiZWF2CMZRwrvwqfKnux4nlD2BRTV2i85uJ1yMTd5RwQFQhQGaUJQkoVqRHuUH
841WG6mWVvmbSppPAZrSL2/nTgsXdVY8N0HjG5ph7BBD11ZNM2IeHA1BVpNb2nHwMTR7EH8o1wSy
DXQkjCf8sZsobUwygNNNk5gNTaM4xYL6d78c1li/rqM+5qyNZ4cBFzMZIWdCCuIoubeM90Z4DIW3
y9u3f7Sed4/BlnSc6kKi4BymxF7Ajqxlxq3ZghXPQCdmxbH2P5DlbI5BFkmM2mFRUxX5y+yA3tdJ
MM98376upwMKmk8EJTHDot1C5a9JciVe751C//5nKP1jn51SzCAWUBa9BPnTJgKvdWrHfecvOWgG
qsER9PawpPNdHOpXZTNfpVPqmu18k0bp72ZOf/cjJNOW2O9L1QpN8qILUrBm8Vs8h8969htd1X4x
Ksc4TK9007xuM9UtZwzG60KQz/O1OC0HzAXYiZB9T5dvwhpjkr1Ha20SejIIFwb9H7RuIjYUyqGs
QO9KI8z1IWmmlWghLkNUSIUKmmDgHfmi6FHyPN4dl7rKp73dGGOwU2/Gtem1ljihcFVLVo1ur9Wd
C8y/DyCV4NHL7CZOG2sMjOZhNIopuhScMflam/fh3MKiZRBO/YVnhkVSw+jEEgIqTi14mBCJ8sYd
Y3T0pqp3ORB3DWGQAqoSGBj+pLaWLuPQjCUhzvB7wZ3IhCrg6IOTiwMpO5UPCpdnOww662IdRWqI
ZGk5gpkNNfbED4P61LqTo7hLQHj9FjsPozCI8QZ0xmvguWOTd2HpRlNpkXcSf3GpAuuAGfrj7FaO
cFhaTpa7C2cbY4xXmOuoN/qQggpgtXSpd5ohSNHtUNhNpDqXP9huqrAxxXhGqU7pkhW4XEpZCnEF
9XqYeBOIu/i/McF8KwnUCiDjATjLwuu6XKdg84yCy6vYPz43Nuhv2CTPY96DPX7E56FPkcj03Dno
A+l+cEKrt5PH0F4eLlvkfSIaCBuDSqyZ/dggu+sMG+w21gA6mDKYh4dB53W/8kzR/9+YQo+UNgsC
9i8G+7DeIWw18zhquQ+mgdNEJk4I8z4Xc5YaaUnWHC0pTjO1dtxVgR52tp6vnPsOzwxzhqpTr4Ih
CKpwaQVtBrPxqwXjEiIvlDhm2CzcxPTXsCxIhVckkC2xop+ZnHPCled9bL5t6qMuVE0CFIfUa3WM
7k07pykqrScsQfF98c2ny+7HWxaDEPpaqwORkC52Re2tzbFU1hup73gLo9H/6TA8hxXbti4rmaY1
IlLE5b6DoGyB5i4QPtxjZtpDWHEfNHfzmo05Bikg5IpGPSFR0AMNOVfMRWdLfD1j6mom97q42vFS
3OJNnnOYcOLrXc1+E1+REmptV6SoTq5fot6blruh/WrWd6S/u/zRdsbWPhwiCgMaST1nHSFYX3hN
eTT6U3SAihluMTwaht1jWMZzog6qVP2TPKhUFENTTyiwkeVri9M3yr01uS7jH5wF7W/dHztsIqqE
TViuI/xDq+2wtaQ3quw3BvN9765ullh4zwdpQHEL9iKea+5HgAHhRVREIRzKoOKIkaWpr1BNE49R
kDtg3/Qqvw3mo3ZVHCj/g3Ezqzyj+/t6NspgY7X0U9MUuPVSdRuNCpVelZhOHe3qENmpGwci9C14
Gen/yD3OVhmoJFqcr6kYknfujuZ+DAZP9yP0mYlQSrz8Rfc/6B9TbKVeUJVKHTIUaUxwY+WktQ2Q
tkXdwcz8HAIel43tsDp+SOzZ6fa5nMYur2QZ0kSSh5PAgy4G+Rnf/oh81Te8+lk9gHgue71sdvcj
nnPud03aTbwbfSgOUo7b09J5U3RQwNYEQSRusHMuEjLjoMvUJvIYD8RJSTVZwlzd4kWS3pNQeK6k
0pqXH2IZWWB7AuWe8VMVVChdVW1QgxAwqRJwdtW/wO11hUQ3c9Y84Zy/+4fWZhsYX45LzVxCCScj
HYiLThDVDsoTrTV0t5H3s/Uub/p+6X1jjnHiqVAEYQVDFeKV9glX9wJWGFlpbnVXLShbhAPeFA+p
rd/xKnG7p8rZMpsCpEmXh62B4ibx6dtz5uPd2ZW5nby7gLQxw1wcJXMco1HALbXMxYcp+iku/WMH
5bvL+7ibr2+sMAe/UYO3LI9CJIOlYZVNa88l73LFW4jyMd9c20UfVLpfeeRjPB7jzp4Y315eBs8d
2PIaOJqjVMgR+jRlGm+T40KJ8Szd7l3JplNd2k0X5G9oevn7ts8PoMMe9wuYssqFXh3N1hmWoyLm
VobZauPaWH5cXiQHaNjjfiqXJaqmXHGqOrOG0k31yJXNb4nGOwx5Hs5AjdxrNRg6cRkx5tUaQWw5
dNa6umMUCOkhXo86V2iK54YMeERGMXVFPILZ0/vPdZj0zo8Mom60rye9Tq+51EQ8r2Two81keeqQ
7jh60R6VcTm0Pabxsti5/M04ZgiTgqqNbDZ9hNkho35Zc/AH5pBbjLS/Hi744INsX0OciAD0DliR
z48zZtaS60lAf5mE8dPXGJe8wf13q6KeujnyhLkI67CCzxfqSQWD8VBYLeFkt7upwxmZCOOEqUhC
rVLg7X03WVWOqGp1xzBLS1uDNvt+eUGc0CKM/6VqOQ+JjMd3UZnuNJTMmpwcmyw8qZnI8Yj9/o/N
whjPwxW46CtVRb5w/I/oynxK/BiS1bTOq9gkwI2E19rJcUO2a04uS0GRlgp6DaB719yufJYUzonM
AQ22Wy7G9pVZAp+IMtNWQ2vAgSyGiiWqP4r8moSWxLsu8BbFnF21NpCBgCYY5KCPGPpa5xJ83byc
kv6RT1dWxcCtQEG1+JPqti50kL4mIkGKrv4g7hooN9Pb5NAbQWjz2An3V3Q2xqwI8woQKp2xIjl7
VJRDKGHOmtens8M7R8HibIQ5j1F6kVshXSlthgHiKXrxkILsV3Rf2ImtHDHZ5nan2aWvYf+oDWlj
mkHDfpV0s6QHC8hwJ5Bcd6alda11OZb3E+Xz+ugmb8ApFFfU0kTkG2bzlFSDpcYj6J6VR8MEs94K
4hOzOFy2uH8R36yLwUOtHfoUYhtICQW3Gw9S5xrKccXDRmM11dMUXRXgLubY5PkKg49ikYti1eAW
t2C2ZTyIoAv0NGdwiLccQosODelfeL1Q+0+om4UyOAl2czR3NtAmbp3FxVSPV/wiDvghXil5mIIB
wfheu1Gs9L76fnm5uwCNmzn4XsE6+0lJvW+LRQt7JAgRXsi0r2t6JLWTYIz5shnqgJ+i/WyGze0z
LcrnQjJlJw5vs+op+3uSA8Te5u8zST1ZQZQsDGijSefTaohXQyS4IUEw6ConJdg/Zjam5I9hIOfL
IkOTGwmOFt4RMXHzGYqNGE1SDSUKVAViX+JyMAsN3OMyqMLBJQ7CO39KBl9Rqus84yV5uwf65gcx
uLNKpSxEAwrBgxSUwy8yOFXxUONRc17cf/cVGZgZxUY15g5fMRMDfX4g68Plv78fBpulMBCTJtVU
tuX78wBocg/1wfgGYiWvDpqr8Ti8NVdwoGPzKl/zAvCd+eeSgzJIM43qmIsD8slSnx9zHfe1fvb6
BvDSEFCkJuq9sEzHudHeFlDDjdNylVQYtzMWzTYWYgsduRnxMqPp8wl9sIduAkmOjImZKQRIIrya
IYO2zeQtem+FSefJ6GxLyvJNMYWTbqYHECdWdqZ0PJaRXdDe7CiDZtU4iFLc4Acs+GSrk0F4z0Dz
lSAGmT6Afb3gZGG76LmxxwCZCRXBtQrRYaa0BzG5SyMvrjgJEc8Ek+cVmG+ZxhEVRd1cICSo48VX
OelgUb/sjDvDUB8whX3Ozju1lFaaeInH8BnFoPy6dsoDcVPM1CS4/wo3+M5XYVA80Q4hzAvyUiQO
aLLTWGtqDnplYqGQRfAKCLbFICeabfWIATRMsJb23zN0flwxA21qNgzg1sd1ZzFvKhQU1W8R7z1u
3x/xLqvIBuhNWLaqtBD1AvSRSCLkwV+n/igUX3J5cAXpscXxnkgdJ4fYP+DOBhmHnFthhY8gzxyr
+6n3hmSwy+HBJA3nhNv3SkMDM5wmakRjoKsuhDI2Q9poJV+B21SsnxKuus6+Q5xtMCCVD2OfqR1q
c+OP+orS6zTPbeXEv8NbOvIuXFW9xZvI2/9eZ5MMfiiJnhpEL4mjSr+Qh83kuh2cFixCo/rIvZry
9pD5VpXRjiAqwkkmrZ5RRI7Rz2j/5dx/91tTyXlJDH7okZhXo445AUpKKNulQwNLdXUfDFbe30sU
0pD6Y0xnemLCjqitCgEQJ9Eds3wjy10qQmXgx2Ws2k+UN2aY/EfUhrbBDDhgXj7m3Qw5m9jRl2A0
vS5+NprZiubF6iBg8C/tMohRDW2+zia8vkuDVLrB8KElQIahz5BD3hhpZmdozeEVFfZL4pvVMhnP
OItmqs94Ve2d9El8Qb6ML4gRxysqZwifSRxejyP1ic/pwfkz0sjc3H2UKe7C1SBQxqsNT0mJC4H2
q9h8GQfQxYHvpzEy0PtVj5ztpdt3ySwDKqidCIs8oaVgjp0CIjbaj2R50OQnYa2QoHyPpWcivUzi
gzyvvMOHZ5rBmiETcs2oYBpakVfSu4DtdLce4yDzIof3RXnby6CMmfRpOQrIGsSj4hVueJD8Btq1
vOfW/Uz5/BUZfKkLCOIYES0DlIsl1x6J78Q+UFqvWzmBwUEyncGYXqzAiafjUako3TDVrck8CNxS
6/+4ivxZDzvY3wuhIHbNew1lwq0RIsMdJRT0jMpKAxDX2jPmBBWLN0XAQ1BW5Q1FjoV0PX3oPIB9
3sIMLAXQEh024PKYgkhyL8cBZzfZEf+iqxWddABRXSxaUJQZfrHq35Zp4Zzh/+P+cd5QBljWTErL
JVJw2j2OjmxDRQ6S26/mg3Ywn9HG+IBGcKfRLcMNbwrOvZK3RgZhUghURVk8IU/Rf6ZleD+UHao5
xo/LO7n/nnOGTrZ/eVCXVRMmFHGoGHZ9lyGLNZHLdl54RUenW6vADWtVLC6vHQdPDAZPiCgZUajp
UKUcrWLwZry4CVnpquSIt9SsCfrwrl6PZEQThCHzwIy3uQy+GF2da12YoYa6WO8z477yIH9BIm/L
j2D79LRX/YDe2Mt7zTPKoA1YzqZGMukgRX9Ez48ll1Y2874n9cgLJwSruwK2ymwtciQztMWZ2Blu
JwZicbbR+eNDYO5weU28CGE7SeRlHVOjx07mV8tD85sKoqxO7WXX5Gm2y5v8RTlGNk5/55/dTf6E
pslkOEtISq2rsVAN/F3pTZd7ynh/eXH7V4WzCerCm0O+TQWTdLQTQDIFz8iX40oEPy1eMPHj/jtL
9KtuLOXaJAhhUaMRrYrs0HiTVUxG1YeSx43COVdNBlQMre/SIaH10+yQy0EmH4v4oAyRNWSjBXYk
vD6mnJOPc2EwaVRslpY0ICtsGhzlHXmr0DYhPo2FbaDlbYkKaIJxIpv3yRhUGRZt7OMRCzSnk1Zd
TT2ECI6QAbz8ufYbYM6oyd5a1Ww2Q7VEdei9NcHOvhpfkus50J+pkM1wW9vmHYj8uUoWvNUxCJKF
Y1cTEVk9fU2ggzWUnzhzI1ewB29yhCMdN1mnf4JbqoxBVhkK3gbbTGhIlaTU6PmEKmJlL4Z+0ivo
DRoyh5FvFx43ZhjfjIdJL1UZjoK+0mwO0u67rHC6F3gmGF9UzVSgih2Yv1jtqL6as2PEK1nufqLN
KhgHhFTioiV0UnVIg2V1o/leNiAcOtQcR6e78QnnVcx6S/gw4CNg4I9AQXCVoRfgrH2QxS8J3msv
+/j+sMzGAoN+op5pdRvjuKJMhahyeTWUASQrdXIA/Ik6eu7mzxP0WT2aBpGHy/b3Y2xjn8FEudDV
uFQxfhQfmpflpjhWPuTu4hcqX137Q0DndDBc9cQxS5d1aWMZN4RoWry2CgqkmSH91gGLtRhbYLOO
8K4q+FkhvcbScku01tFA9oe21ysit785P2LfUc9fl3HUZpCMUQoRctItDXQlyK7R53USbMxlmBbq
7d482X/PuI/SxGbDGddFOpQO60DH9gpb6G8MwTOXN87C6Ee7tLtM4qUvGth6IrzJo64XaUda+F6f
+8aP2vt6dFtwg1VuCi6tzMc/L9vevextlseAZ5MZWVtDkNqJaqiXYty5/ZobN4OqWOAq4kTnflqt
YigQOqsyCAeZ+96QlIagtaviCMHq5T+B1EjDIA66pvZor2DLemekxrC6wyVR2T3jz6bZChNJ0khf
DTQrE187UsqGzqN354F3BtJK1edP+WeJOoNAitRDG1SGHXpzGA/JsQ0WT3JFvprRfkieLTFI1CtV
sgwqLOVX0YPqQbfW1X72ruZ1jwI3r9y/zG72j8GdupeMNtJxDtH+SgLEa9A0ol6bfg7dLYVXfNwP
iPPaGLiJ2yVcVRndnJ0redGp9AQXJCWt2x20IHNCN/p+OQq4y2OgZVLGGUKJCAN6V0fFGM/ZDl65
6F2dtu9x7+r7B9V5gQyqiOE0T+bwV42PPBMMqPSzUuSLga75qRtv1kmxJsHgJCf7BdWNVzDoIS11
ntdgf4RYmXpokvDB6HTPNEM7mX4XS+xgjvVkSC+VXnNuWPtHwXn/GCRRiwwUDTWcP6tvpO6mLv00
5fC8cEywZaNMlKNMnVVUFSGFvWRWPDqq+XDZ7zioxJaIkq7rqnIEIE5pUJNAk49d9WCYP/v6plt+
GeOPy+Z4AMyWiMp4acQyQwPAZEPa/CEKwO/sCm7jI3X5PbvKy7EGZcnAu3/wwstg0CMBWUiKxhgQ
AF1TVMyRoIt34oG2ixTezOsq5n05Bj3kselGo8KRrZIHot5JxuNqvnB2koNQbIUIDMHrNLQ0uoCH
IH1xVsh6P0weLQ6V9yAe4pHq8RbFIAbevJWxj9DnP8Sz2/TtITeaQJZW3vwQzw4DG6kQ6r0xooIw
rx46M+TkueHxE+5XZM+wYTCwUY1LNPUykmjptjwkQfmoRpZy0znxTRykx9CV7vgnGN2fCwczWwIy
E5CfrhFeQ0Sj8GQo8xA0g8eqGQzzz8u+wQFetvhTltIw1Sbcb8iPc5VZ3chTOuCsha3yZNNqtqpA
UDdPqFjD8EIGzR4UDYUKXg1mf1zn/K1MJs3QeiiPojyioLU9vRv8wg899Vg5IiQ2eM9H+3PQG1sM
TESqFqUQQ6dJmuKpp/WE6Ybr3iWeGEDm/I4XUvu5759DhK37qPM8KaSGS1TaW4tmx1hDdX5wMjTR
dJy6Nc8naNRt6j29PvWDRluWZXNwFXk4NFLrX3Y73mHMqupGWqdFg4nILVU3KiDOWP9oxiAdfXH4
skYYxW+vIADnXLbKgQu25lOXSgTZQSROCSFWHKVB3y2WMA0cM7wTxGQgo44HJcljXJHSg+iqV8nX
MZCfOgcDh35d2frTv1sVk140ZSrUBp5vnNQIijgos6CcOCQGl49+jdXUWiJwM4Qrnhgoh2TujQHN
bvmikJyY0tiSyLzoZBqqzevXfIqeaYMMPXrR611xPH2/9v0niDWRAQwlVYViIAB34k8vqFv5o+Hp
1/lJ98UrihrmVXw9Bf2X3OdxG16GRQh6fgwyE4qU1QotOUfHtSF0iuihGe1x4NS/L4eyJtL/34Ty
nGltCB1ZjPVO7mIedV41YHcVGnQnadkB2qTMAaxA7TIvBhGZRejWoOhIpWM73vYp547FM8MEFGbw
R6mjo+Th6CTLNwO98mv7PGqcwTz6Zz4du5vVMJEkamksq7RXsa2vR+XQQQS7dBoTdaPVriZe8rLv
7WdzbDfaEIuKVJqACeJXNwV4E2rw8yb+eqTD67Vf8LrPdqN4Y4+97udyJ9UDnF2WSmdNb4Xc72qr
m2vwm1WWPNzNvCvDLuBuLDLhpXdlXKV0Vl5I46BTZVdPYh+d+4fLCLhf6NzYYYIp1ypx7Cs8YXWu
KEGOosN9v7fQF5af4hfKRCFbgi9buC0E4lf0OliX7e9G2cY8E2UaacAes+DJQqtu5uS1aninJW8f
mRM5HeWkX2l3TLXYtF+xAR8X+ZlbtAyl+lT9Aq9zHKM0dC8EA6ExuYGOFlobpK3woKXWnZML6kmZ
Zms2p7s8UdxUMzk3WG40MFBSYaocnNgAxHL2ND8JqPxqUV3RbvnF6Qbol/NWyAl3dpIpFtQyWlXk
OUp3VOsjUdxGcCfz16h461L/Ix+hEoRoygcTNvMJ5SQxazEHtoBo4XGK2u/rxOvl3veSswnmi4Xh
WArxSt+W2sguS+N5QFVDjdOXy96+7xhnM8yHqquxquUKiW8oqJb0FNVPqfG0lm4n2ZcN8dbDoL7W
RlHZSBhUreavMk5/Mj3mvLvxvg+cF8NAPqYoihUjKTjAFruYXbm9FUYrHFw5dsVY5fgAZ+fek+Jt
SFU6URIJvSigwu7mb8qgWZH5rYq/J4rCMSXLu+H7Z2HvV6WNrRlz16RWaBufO7w/NNZQ/qX09vMp
7606QCuKC2cMmkCDgLMCOi/e88/+oX3+BfQXbn5BOxRJL6ioo4zELeYgbk9wkil9uuwk+9h7tsJA
/9iI8xLW+IDlepMUDyG3Q5e3kQy4Z4qwNHLz3+IJZZzD0RKMR8EvvNznJaS81TAoIQhKp4YhKNCq
Aa0ldW1J6sKJqv1Wy3cx1Hcken+123yXzhBbotAsp35bFju7oe3vhiM2jv6sgYOgPOY+rxOKtywG
MpIo68IScpGOnD6GNJ/K/MtewAnj9zx/s6Ys1KcONHWyo9eGHaaZUyuSP9QvYrmgV2fymkbzLlvk
eTcDHH3bSlnW4MyXjTpQlPxtSsfbRu+9stDdy6Y4OPie/WwWp83ypDUj3rwN4ypfD+Piawpn/3gm
mNSw7trCVAVE0Vp8qbXxV2XoVhSunGvkfn3m7HrvoLVZiZLMo7YsMEM1w+rbyjZtKmLS3/AVKf5H
PvEHGFhi5FGJw2zScUzVb7Txr7Mb2wB3vAODb7IVuxongeG44Lts4GZtw6DXYWTiwbevRIvU5JDI
xOpN2Z7zOqg79VeWNpzr6/48y2Y/WbioQXuR12C/iqsimGLZ1iV0As26eDOpnV1m8WEoIeudG2jE
EE5NBeWFUHjtp6dOh2CUsiiuCj5KC6L0bhuO9rSuNiE/NWPm3N947kWDabM3+TolwpShfjBDw8l0
wyZY0n/SGLLZCgZiwN68LpUJUjMlwxvt6HXyr5nH2MdbBpOQxERoSdKhaDWq0cmsyis9LLwu4iE0
zwwDLZGqgnRehJkWL+zhr0I4LjqvN4QDX+z0Zl6See4UPJGqSmLN6/e0uslB5JRwPHS/FHb+LCw/
mwqyH1GrkdXnqJ3nIIm1+iC6om8pYoA+Zt5sC92az5eWP0H/PhO4cbRo6GtzlLF1UTRbKh57jdEn
iSfFdhkHZmWRZuIcp5yjjW2tGpR6yBcFJee1O/SNjKp2xLHAQzKWsAV3LkFSZsxojh4YUySn8U13
8OQv8zG9MbzsseS9Se1XZzdfjcGVbsqzheSIV6OX3HyoXXF+Qk+NS0gd9BOtYuKErcCSnDffL591
NEwvfUAGKeKm7xSzBq2ZrE1uLl7VWm1BgdyF4USpeDtLj7XP1jDepUqiommsnKQxaGqu9xiyp02A
oNjzBhBaf9V95KknIXEuL20/rM/GqCdtfLMydZAU0AMpHuy0BOXIlUQ4Z9C+M55NMN8NQ1BylhIB
yXDxPBnfpoknvLwjfosOI+1sgfk+aa8U6BoBbvQ/JlewuvsQxZbINe3ZznzdVnzxbQY3K20YxrOV
Yau3aDoMeG+0+2ft+VewYJ9i1raCFLgzR6dCOaRdUJHHdnpWs2NWcJIW3mdjQF8lJAepDyBFQMOc
KAZa/QViscFl39j9cLqsi1C70aF6y+RfZZfVar+ggGXqqTV3w4sZdq+XTeyuY2OCuY4VbZ0Kag66
WaH8EsaJna63UsK7du7i78aI8tHHceGEpqaJG27W9HdLKZ1weXIr6VWtocssQ4950q2l/0dDQBur
TGSJ2lTr0YqGv6b+EZUoi40var7a4Liz6vDn5W3c/1KapOiiiqu6yBzOdWJmeGFEM4xQGFb+/8UC
tn9D0//YYOsEfRWGUi/m6FRBX9bqSNbyK8N8smaF1nwTY1KFF0/7nZobi4z/RYSYo5RgVGVqIc0C
/EBS/qo55HZyoDrr97Ba2i0Urf/VZr5nDxtINHrUkbIMZiWISjfEmiJeyWXf689byTgkJl2FVlTx
clAV7ojRf30Kqti7vAqeDcb9jH6ssqJEY0whXRfTIe48aIj+OxP0J2w2qkcXrwCeMWS3mGqReqvI
vRg8T5eN7OaEGydgsF1QhyGbKaNHmLspcrP4iRjWNPzL3WKwe1y7oZZ7VCn18VFL74rqVuYVDvff
AzYrYTF7+n/PUjr0R4g9+LM3vqsF9K+6bfwkT1TvNLKlX91re014Dzu8fWQgomnnJCUafE4rfFHF
5P1P3XDr8OHy1+IA0aeqQDEba9PgrJ+Tb/l6HfPusxyvfr97blwuqowJFMSoOsyoDIVWZv5qc06y
x9kothzQzr36f6R9x5LcONfsEzEC9OSWrlxXe6PWhiELeu+f/iakGyoKzSn838y6I/oUgeNwTOYs
xfBzVuOEy6esCcLBGQeBx97Ony/a8KESkFaaHTWI4L/HQUEa7gNBDIUAtlBF0eO9fjHbb56VPM4f
4O6nJKd4lU9Bubh6wKbWWIs0YAxQZuL/q77eSh7nHJZyGud2gjxWVZH3tj8CC7DZ/StEqpUYzj0A
E0UpYbtQOCN2qta4y+nXzBAx1ol0gnMPZbHoKGQwJ5RTrLi/59pblIJZxKb+9WsSCeJ8hERjjINo
wLFr5YfI+Dypn6c8cyQR/p/ITDlnoDV5RVRgxyAjQpElS059YosmW1nq9uEZc7kZ/jFfl0mmY+6f
1foHbAzmPj3Gv5CRyyB7EWmbwC/wL3oqV2016AhFE30sYj+RPrWFINqxO772Pex7V65HS5Vkanqk
91od9MszbT/X9NFsbmtEvutKsJ2v/kkP+Nd70ZCE2i0aq1QDUB2bS5tdtXSs+NYwD1DxSLTCIDo9
zjcsvTL3lgw6kJG8y7b8aUCdIlnk1+ufJVA6HmjVCmXMAs+outT94nTF5IREcHDbJYKVznHeYNZt
iQwjhhfIIr3IEbLuGtxQg9Q9lDTz8zJ5HFtqYD2wOYIc4nD9+7aB+UzsZqhE0RnU2d8agm22Qqsm
VPv0MDq0ZvItlIt92+huGVKXYEUjSsPoduhT3yrMXd3VTtzQfTfkTpaBGLaedoOhH3rphxKnL8WU
iX7fZmFh9fs45zKp9UwUCXrFMvj2NoY9MtacaA+sK1GJTSSL8zBWo4QYIkHPSO/6vdKYL0olOUo9
ApjT8DD+03jJKH9qa+WwWBJQLhQq8D/bOv3nMvjhc9NQy1pTkdHVoMqzVMtt5xLkZCIKSZEY/o1C
SarEBubB5cE1hsSVM79U/t0D9vItnOsZ4nhUwSMP7xY0qGx0+99RW/Qt252Qi4LwQ+a0jCS1I6zv
zCjqvMilxxDQ8qwPK0Jd3nYGl0/iXM5g52qT2ojbmjl7WGM8tn0t0IB/SHkuMtjdrTx2hFmmrmeM
ttgkPKT+cmowyvR7Yj68XQTdhO2R7NXhcb4H9wNW27xGq+Vb73cH9RRhbAocWPetp6G3k3o0oCKH
J9I+zuMsQ7uETY/tkSa+CQHgSJ7BC3Tdq4lEcE5jBpaCHlrw2hPq1aTpnsdZO8cy+X5dzLbrxggK
sWzbJjIPgWzQGBibGlqXo2th0EbG3JkOXPZECM6yrRYrSdxFUb2IK6kB+liHbWeGZqK9YycAxf9m
Z3uiOdhNPceqP2oVpgLEOO6pT/NBbtQpQUQC1+r8SZZ+CM6N/YMPaclKAGdIlt3qmj5iEiA5IEeo
gvAeSEFefejBQMFWUYRVGeZsrgnkrCrU8rq2F5Sn9Sf7Tg3UPbY6F0cFkE7uxZEjQkzc1L/V93G3
1YyTlZMBqfesPMgjSrqLgx6qKzjFzXC1ksIZkjkmVMkaBj9v5/etVYDaDagvmHzwqvCpwj7F4wRI
j8HuAzqImjXblbWVcM7EOpsMrdzjRJODHKQYO9/Vbu6ix9CBU1x11QnUOpLI3kR6wwXoZhnHfsgR
H2d38H6tMU2O5GaY3JNd+VzsbIHA7bbw5Sv50kDVtcSoK0x4KLvRR83ohDH+oD/H52YvH6UXer/4
8YEEoIfbq07rj7N3/Y6ZIVzRW750MMVKa/cVHIy2HAzyKolozTbfB6vv44P0JKudQaFCcfeY9bfN
eEOSwCqAwvl8/UO2I81KEudTpjmTsp4xA5MHJXJBw3SMAijPl8GP0fH4TcX0H82QHyRAGTadJuwk
A29NcSXrXTIsxxZhesi6wA55BhjVzvpkJEAD6xK0LaOo2WcFeB/kt0JOPxlSeUz7F+AsPlX14CST
4eOF5NRFe6rsxq3b3k1DHf3v6V22Qt8sFZ/Un6fqoWkNXx/Go1SrrpRJwUjsI2noIzDVwbsCZpsk
eZdTGsgGeep61afL7Fcd8GAl6TaM0DQCGK2DbStg79amrwLMxOk6FRwOAMDSSXwwmlkDIWYWOQla
k1KbvHWaDtZw03Tncn60yOyXmXIaiPqi0x9Z0u1z5Ru82L7MQl8FhGseozLSykeMdb2TUNlHRbzP
x5/LMvzsusytDd0pos4ChH7vZBglyCQDsMAg2xx3oGl22rj2lyp7HtvyuSaVb4D6014qZ25Dt8QA
fDOarkGKs64X7jR/ZQc2xZEntaZjKOERzSQwrnfPBdo8ijztrfl7XhJAIhZPgIQ/xj2gxDUs9YaT
08rh2zBUgdmabxhkwcm1oDRrAQWu6I9dknZOGU+fu6mIfkG/JGWTHPvEfChb48GaMgAbDPGdUQxf
26FzkwSdzdQGAKhZfY8L5aGp69jBgJ4SJN25I8O9HdlfOmC60GYJ9Ky6y9tnoipHQ8k+q5Z0ULry
E+p/pGhrp0yVfT0Zh54AsqKzxx3AW18xBhXktnYz4ScXduSnaXnXNtPP6wbJQtDfngVIGbKM3EXD
sgHoevH3VZ4pRTaAW9Ce9GYtd0frRlZ0N629JRY0Ujfy878FcYavFnM1lZRN/dW3TeTKSor7etKS
U5TsdfowoD6uAxlxSP3/9oHMta4+UNfkmRgdHE6bz1D4aaenYDgcy8+TXYi+8WNc+vsbufSChGls
1hM8AEBaHxn2KD3Kjx2GylV3Oo8nEZnWx/SCidNMFVCqJjipOXHS0Bg5EDlAnCfRXT0OO0WN3GQu
nesn+DE4/C2Gy2IwAZUOUs0Qb9NjmJ7S4UGLnNx6KQGXeV3SRpvhb1FcKtOabd+TmKW3nxgZMahC
D7+Y+gKwOuySveQnXzXkFVqQAHdAebwufaOs/bd0LpdJF6OOCZ7zAJiXA5bGw42Y4DdH9ov82sgd
RaAw28Z3uUAuj+ltOSoJ+AG9sAkS/aBjUjpLT131v88m/fVh/E6qDL4qw2QAaErTu+OEmYKqCyyt
DdBFFgR4wSfxy6mVtKgFmdE5tlvfiI5V/Eb0OysXPOw23kF/fxHntkwraWOdaszSZsCr1agrzHcM
aqPZAX7gTaAYZNNJWrKpaKDisHXOd1ldA4RReE+P7KpDeZz2+rk+gOXAjQR12m0VVBCrLU0GtBSf
6KVV16jAD/kNIMKwKNpdAtTWb+GdBfRi0UD5tlNeieOO0ZJHMqc2JspZVY1tiJSYhMoPKhBLRM2O
TcVYieLOsM91YJf2mEPK6GkGxoCiOMrwMxNlstuaoWDiQ1Mtmxj8prcJNKLB6nGCv+tAsqO+2X7n
0HvE+pPwANkBfQifiqWBZdBQbMIzNyZ9Utd9BxdchXd6HGjK0ax2NDpn9b7JarfvjvmAtlj8pRBO
hmxfnoqatqGqaBvy+eastMXSlcDbjcfkR0K+641muFoz+106uqWquqlWPNZFcRoL6RDb/4IpFja4
ks/FhaLI+25kEBn9hE3Z50IHSmzuTZIvVbtav0nsVzs9p7E3dvcxOdda4103y83wt5LPBYu6GCZA
s+H7S+OW1Htkev3wel3ERlmcfaOuwhYB6mDanNamZjVOkQZtUmEgM9hqdEc7Kn58tDGZtfidyzAf
2GwWqNWd67KZ8/+gWivRXOKSVnDYtY4JJr34FKX7WL8tx2M1eVX7WdW/2tP/XnHEp2rIAKFJlqIr
XDCiMemoEiFBY75g9lsXVFf7b+WhBOK30M9tftxFGN9gKyj4Y5VYR+riEzfc5Vipofv5LN0O2E4D
O9BDfAD6BDwsDURFoE1HpOkGdpOBEWfxO+vauMhLFeOtqykPOf0Zt35S42hFKA0blRF2nhc5fDah
5d0YDagSD4EahLUDvhq3AKs7CaRj7klepDkildm0iJVI7gpzLA8XEcAKvdRsXcVsH8MiAR2Wfriu
mdsnyOimFaKzmcG/U+qWxkuHrjLyJHNfGOeiessqtxWe4KYYXdERBU0bPQ/O9nKN2lMWjgqYDX3J
OPeoSAOEtxfUvjc1cSWFM7OlRIKdYVfS68mZ2rbTdqVjF7tS/poqjl3eqJHAp2xeEna7DUvWVWz+
c10XOdLmWhrQaTOloCGPUXqgnaCDtX1yFxFcWG+wvWujIAgVL080Kf3YdiKEJckSeOBtOTYYyGQg
RKo8oltsRFGsq2jKJS15TQ1AfjbV0zhMYB1RBaK2T+2PKB7BTTa1IintGKAxmeYkRuyF1uDrjSpK
LNl1f/C6+kUOdztGkkyS3YDLoT+mt3bAcM5AnnK3YLypc1MsqIlgSH5t9F+TyF1WbcdK2tdIjIZI
f62nJhiTZHAUyUYdSXHk+EuEZ3EYpoEtl240Eb8gT2bS+TP0UysKb5QX8NzJTqyZu1lZnKZsXCVc
9lrR72wg8duJdVzoV6roWE4nftvOh7yLbioLVN2EekoFWJeq9UDX46vqfCzLyo3nWjDCs3l9DEcU
eDG6jFD6t8tIKYntdkCepJafhvykyndKKcjSmT/9cI4rEUxZVw/9qNKsLgbXmkdHxrvmqUvqxO9U
ilxzPMjYdr3uBLdT9ZU8Lv0Ie7st8gWfVPvWDpgkPv1heYNrPrBHCB6L//soOuLJSh4XT8Ksb3Ir
RLrTJTehdh/rAtXf1PzV/+eChzyZZqLFyDfy2P4yIzolixChYdNhXGTwc7h9OctSG+O9QfFqsz5R
qjpxHlSDJbqcj7XYvw7rV+68Uoa0R2UulzFVHxvzUZMyPyxf6wbw9Nm+lN08wnJ1nLg0yh0qgv8W
fSNnz3OZmDbKhggok0fAQ5ka5zh0SCEIwtsPHcM2AXarWTaKCH/r+2REZRnKbGID+Vq6l50oYG83
kNa6AGfy/5W2X6Qx7VkdqG3Ns25V0L7wXH/Bg5shJFaojFjOfOh28/5/n0BnF3iRxzmMMZVsxQT6
sjcU72a4M9tbdTxXNorT/6YGsxLEuY0xZgj0E0tmVCCCkT4wpvF1HMyDplev1w9x2wlevonzGNSo
kgXvNYjK3V6/X+TdYglEbCvfRQTnJCyNpp00D2xd6xmUEG4T3oJnpgcX0fVPYT/1g7MFHSIevgru
gV+vUMcadMURIr8V3iwD2nDJE1F8WarB8CdSvc3qy0oWb1BzbYQYK2M7rtNNAaykDE1iDZOmIp3b
vJ+VIM6igI0YadoMjz6oblUEWn4XpYL72XSyIPWy8WxHYY9vqYdU0ozQxM5ISyp3ljrA6Iuy841p
BJiOjV6CycQgzfzbVKtRI33Um+y8ukPmlW68Y8CwZP+/w30wQSpScwurbWgg/C2oM7PYjnVMGyfS
OSsftPRrIx9qyals32gmgUvfzNMvwngW4arqyk5rEZ5+fVVgHdRdtCd70RyRSAx3eLOtKI2C8UaI
oft2l+7YuFIaCJGCtwwITRdD1aEGGjzZ32dnkYiCKwmKMLp43aBtngT6LT2a2EME2cYnBjtrPg+B
iERoS8XXYpn/WLlxVDfnaZZhS6bsyZXX6Ectfb7uGrZFaMSUTQvGxBdL6ybUJ4LHt9eg/wWS1EJG
X+LluozN5AtYWH+EcOGoKPshagy4Ulblm27YLvrkyI/mbtpVu2wnqhls1trW8rjrsrEXMGRziz0e
FeWKfhcF5DA0Dsa/gLsu6ldvhva1NO6WRhLjQcVKP4ywhE35ZATzFFglRxtC+i7CON+KGWtpXFia
F9qmBXtaRYNjlBTwRLd1/hDTd8GdMT/Nx4y1HC42JfWozob0q73C8APwdS/GYcLDSrshe6EXFEnj
nNPQt4m6yIBr6bzqwM4Qm9KDM7j2Q7SvgJovCIgbC18orFw00mBRbGVZejW3wMnHkEHjDd50Q17o
sTpVvpPczqDsZpRP8nfh3B47sitHanDeqk7s2QoRBWAGo49Wy667waDlSfmeYvWWYkK2PAB+wqV3
IhXdimMqnnLExMQyOhWcYODHpUufWFjaa87NfKcmggrGP5jARQAX9GM6pgs10EotM8faVUH5op7Z
eE/ndmfq/e8j+OzyLtK4yF/2WUvkBsOj9jfVfieD23UCNIVNI5OJrammqtkW35bIMBEAoA4wN9D8
FNvnWXarNlD7f+N7L1L4Rl9rjulACZJZs8v8KgfiDWkeZCUTfMym2q3EcLcfW5I8lAP8k2E9Tcld
Yu9Bze2Y8nNG31LhBPGmrq2kcaqAds6gmj0+qh1eoBXgnPgu8EwiCdz1q2Wp6HmFYByeK3D+BMue
vGfOCAbZBqT0so8Z8/1/FMl+0spdyIUWFUqIiS7Qte9UrNWyvPbUB+Hdb/C5QhNOI26rIBQQVK4W
Kvycn1fzKbKxB4THdwmqB7u3XMNovmlp9dTrNBB8HzuyD55JvgjjnH0M3KWsTvE6HVBJoHILWNrE
aVMTixPzaUrSAxCZE1dtJCc0w7NpFK8TNivmZhE4ku2rvfwOPgzY8VgbGlQ16R5o/TCKsp0NUHW4
DqQ6ILSwWHmGywxaW41Sc8SjgSWMyLZ3WNF24xvtnoEJ9s+MBsYEXUu4OIIT3r7Oi2D295UGUWDM
5CSFYPmOhdPCA0CN5UWzYz3LO7ZlnHvmiOkkBwA2AtFbL7L1N3OaFDcqCFsVxFb7Kdype/tWQyVg
vmnAQCOQtH19l4/k1KgBEfIgMUKNIRj95VB48tfcTV35wXLaA8Yt3zDOdl3kZmK+uk9OYdpk6erR
YBINoP6Te006LNFdEj5JIlTjzWmX1THyTTArUuvQYJ0o+qqlDqp6Dwqj1kBpZX5f0PcH6eBPKcW8
iwzwUuqJxho2E/XLl/J7Z4utSQWqcSggqcpenX8OIOCsbREvpUBNeQAZIw5VAOPAeyu5D0xIUzuh
JRwNz9dvjenBB3cD3iddNnTQS/N9Wsy26UMnIT+fs6csfC+HZ9D6yt2XXnayXBc4N6YC14Rxvtvq
5baO2NwVmXpstj3U6H/XWLgNjxgoLMtnVEKuf912NrT6PM7JKFkLPcEIAByJtZO9die5A3VGrD+h
1Pwoaklsv3ZW4jjXEhtyZo0TFPM3d2nxxMBfzd14IHtRJ/hXpnjtMHlf0qnoYw1IvTqPPhqvqO+c
mA3koHXSH7rT4Fh3b2z59tS+VZoTf/2PJ8s5mMqS4imvoTgALleDIoiC7G2+m9zxhm0ygxtWIG/T
dSqaYaFqQjC3waVOmUpCarXoLzHKYBb0h2N90PbiNvemH1sJUv4ODyrj+jBMvPTl+U0Faj/as8aC
9YBvqRCFc9ORrERx6ZOZLt0w1XjxL+gAtiW8pp8Uj9cPbtONrGRwNldkg65kzALKLHbsWvk+RxPm
8ixMInaimdjN1j16938uiTM308irCi1uDclZuNP8cmcdwNJ9jnfSFzYcBUYgYd+R3ftHM7iI5Eyu
kXSdJMb8O41od47kd77DzFtUThUdJGdvnaJISzIye9O+S+QxVXQHayGO3YneVJuhW4EbRJNbw+gc
F0irvLQkE3Mm3mjfhsrbpAsK99ta9+f/89EzSchUJaiwYhkTSUhqHgbtXUE3/brebQeWixTOXvtk
KGhn4Lhq+RyDloIA/ew1lIC7c9aAfnJd2MZ2BJLJy5nxwVIr4kKmC7RcGWbsX5Snwgpv8cb/YRXG
HgSoT6Y2O1nZeHH8bkaYyp+r5xjD/NjkHBySFqJtbsEd8iMYXW+FkdXqsmfXZ9J8mkXQJdtO6nK6
nFUn2M0zSI9IWsxPIE8D2v2XRQ06GjlKe3/9bLf1/iKKs+kpT8ECx/xhHS8nSnPflmY/TutdOlaC
Kc5f+BcfjfkiizNmu8c+VsGKF6Cye1Bue9D/YjDbow9YUnpC6AbbXf2NTYUnThqAJjuwDyIz37SO
XxwCumkRwk85qa2dllhhwck2aNPJQV28k/j9+pFu3t5KBhc7zaayc4VZOMl/kPQ1qrHeq1YHu0a5
RhkEhripiithnDtpgKgPGhNMAy1peJqk6kWWNcFbcTvv+SND5lk5FLkB4WoO8/vdY0jPuauewzvG
HVCMIltnAfiDkqyEcZ6lqYoMWSM8PmPjIn7qh4fihFUcwCD3b5V3/aq23xoraezXrF6LoVxaQ4J1
TjykJqaMB1ZYlvfdIfaRg+ROfpPdhk4N8EMM3R+FlH6baY+KhgZqhXgo845kpNWs5xLeGoniVvo3
wAt7XXxr5cDfP1r2YxXKTtWLpgA2TX4llPMuZkzixtYW5AyWa8YVEAv2WfOSith9NodE1ZUczrUo
apKRGd/8/7EJssC6l73Ea75Wfnnzq5yD/hFyd98+DAIT/Id7vRws52paqe8HIkfoWX7Lb+HczjnS
lfB5vjccGQTISkCxl8gGVJOXljpEVArYDI+rT+eyCZWOY1bXCI/j6Fmgb1cf2uSWxCdKnmIRIO0/
mOflWzl/k0ddNCphi+qm/CPSXpXpGBbPI7JAE4NON83smpZXCediRVrEOZ4YYzBDocBOwwlwnQ8m
CAGJfabzKWtvdPm2BAZffUrLG91yqR3MWJ0snIEI1wu33cWfj+e5TUiuhJOhFgrDQPrCctLUbYMc
i9LFkVWYrruL7W7G5V75/n7SSqAxVeBtMT1zBEZ7oHVeembb2VpgnCo39Id3sv/PYnkv1cUlNhXx
kSzxBngQIx7BPPlr+J0Cz85TXQWrjM40Oq1o+nmzXrn6YO4NYyngtM8q3HJcYDktIk5YLa41D/su
0p7bBpXgPvbmevDTvj5FhO7S+ZZO+pPg3DefAaufwbksLYlVqrOSkHVmtCQUs0vo4oBG4WY+tSKY
PUVgvTxuQVXP6WJjZxPHneSu4i9YAg1Mf3DLGxMv8AK4XqmrOfauDECHgsOPjjTQD+B+9hoMGQl7
aKJL4JwZkZqqWSQ40iFg6LGM3Bk0kWiIswicnMeH66e9nb9cTIpzXr2WpKm1pIzeY69iA3V2ifW6
kDuLfL0uaIM7Au5fky2sadg2mNC5WD8ZU2fFCrw0+Vz7FS42CprT/B0w+m4O9k0AhaNe27j2fe+U
/hT8HwbuN/PB1S/gLEuTKiPsJwTg8WH6Ft9qbgrlsjzlqcQBmzsssIjb2JvXuZLJ2RQQ/ZumLaDM
WvZjCmkw9KUXqaYHzrhvZdR+aavkJEmjMxayG9lPRZye0IYW5I3bowKrX8GZVIEBc7kMbQaZ0b5O
gHMzMPmAdULVj+9CNzqIBso2tWolj8sGaorxh4hNETUhpoZhWzRxSFM7FAXrSFRP2rTglTDOYtp8
yYbJwvBwbJcHcHkHqqQ+tymWJOkPzcg9VCevq7JIjzibmcK8xeAFYvCExUx46BI6LQvMRSSDi/NG
pFV9kaAmB5YLrGKXbgtMS8kWAeOxi/+QgK/OjgvsRgFIKYR2lP6a9pYsyteiHXb/6bT4edepNC1V
TzvFM0xXyXZWt6vU4LqI7ZqBpqOaiBlQ9QOtejEmpaox9hEGPsNWBjPkH1+13p/wzGReJZqcRXd7
YbFi+/z+COZH8pepVDGICA1PzQmpXxbf5Hl4g332V33R3opBd9vQPEjhcJ+370sy7EdteMyBxpPq
suCc/8HIL7+Fd7Bj3mQx27yeHzrPOqr70sXMjPXc+OBvPNr3iijx3cwKL6ducv7U0mp5McYYA+2t
J3f3AF2QhnNbib5r274xR2Vrmil/oAOsujyUwWzIpkrCnR2wZ2K+y04MWV07tCDA7HZx6poHhEf3
ul4x7f9oHRfJnBH2rdX9Toh67EAb0vdcDcbuDDqWxD6r5ezMwrYicx3XJHL2OBi11HaMcGLIXGo8
W9bPQX43mrcS9NvXv+0fbObPx31Ipu24HxQ2o8YY5ofn1DfRiz6zWSQGzly8GLdxIEputzsd2kUo
p6ONWuY9jVlE8Ecfm70uIx4osU2YeUlgeMq39B7YC954KvzEz1zRfsSmV8WkjqlrCsD5+RUMs0sj
2Q6R4dIOTWnUE6kle0Mn0ptNw1iJ4SJSk5WhMqkoNITlNzTGWiB/WMXgJt3/jh+GnErXMX4E40Bm
xWUX/ax2Q2MhEqXDDRA+1GwPPNDrerKpkSsRXOqA3fy+NtkWwXKTeLK+M9r3oQ5UWbQruH01l09h
f18VZ4gRywXIvVEiaL28AQTI4gIURqD02xdzEcJdTCKrzRKzvGQ0PvXFS5Kagal2j3rW/KuMa3Vs
7FhXn2Navd2rbf5b0cfbLJhk33Q7wEFl4DHIg6IMrt/T9vnZBAEQPZsPYP+yXEqpWdaoDc6KM+nZ
g2Qot2pDBC5xM+DpFzGcz69rYOmQEVAiQ5Xcxrb5YDSSQMT2JV1EcEodR1FptRMewJYWRMNtQl6y
7FRoglr4tl5fpHB6LSdylxJmOl3v1uO5t16RnBb6bT09Xr+Y7bi8OjJOs0MSxXlb42ZY/Bo/167k
0pviS4jBKrKn3iyQJzo+TsfrOVkKW4HmzVZ/qOTOW2h+kOmd1mn/TskvZ8gpedIPmZJX+DJg18UO
Km872x1rb3KxZIQO4Ww6k2DqbvswDUVjb0lF/8CUUGDkWY2kimV6ciA55ZGNihR7tps4neNAiIPK
9PlDQL7I47PXYsEcPK2gjLV9S6ibLak7Z7ea/IQ3nFruNYoZGXcsiDOrIuT87ZrqSjYXLNvGVK2Y
QYybE8gOldFh/ioeczdLlhsAB7oLnj5OqHe+brU7VRp2VfZaFjU2hYiLXYU9cPc8K8EAVPYyh6bA
TH+tNlw7Gs4VABMAfTo2D66QAmhX8R5Dl7kjV4k7JbajNd9DsgRWXGcOLd4MojtWldzRpPIiy3AA
Ze4Oob6fddl2iuUBJvKqZT0IMNSdidSqaHIggoWDb5FyT7ThxiSfLdsCRBM9ZWr9HHbyQa+GUw9M
B9uUPH18MdvGcPDC99Lwe5XpNyMdd1Yo3aqxferC0avM+7TXMICHfS0NqikbB6NMWu+6uW+an4FZ
G6AHEEXWOb+CBeOlSGwoKBle6vpLLhmOnnw3I1H+tunvV3I4r7I0ADBvCpx+Fp5tZFDdUdYEn7Ip
AgwotqwYGiMm+TuGZUSNwDiQ4lOWc22/LtmP3BCO8DEl/qBFKyHceeUgPCRJAj/M6l0m3iy5Sw+W
0zjlnWi3afNqVqK4I7NsXY6jBJ5RU48DhlxSb6Y7xf6Pp8b534SmYVyZ8BiJHjpDrjlWGO5BCiwQ
w87lw7mtnAN3OWOHpf2xDmWvIkHSfM3CH9f1eHveaiWAuxhTnS2bSqhtjEcMgLiZN+3jG3OHDXAA
fYgGJYTSuLvpssaczCVhxXbMAuMxILnz9xSDJlhlcUUdo+3S/urbuDvK+3rIujqDtIfiMB0YjYfh
JsEE9/WQ3LKCgfQupobe1L+VVC5cmpEZ5aWESogdvrTjQy3/lK2bnFbO9Zvb7oet5HDPViMCvKRe
QwMBcIWby4/hvQ6M8qB0DQ8vdbd6bNxx/xuxpT5ln66L30ysVtK5J2xFo6gtTap4uUTdYbjVgIha
1w+S+m43Ili27XbYRdivo1il2UitYkViK7kayj4SZuaoD3BGBt60FyFei1IPft/D0GbEWwvusAYh
ghoYbnyMPNtvA4YPQ95E2zuCc+RRCXO5kWazhLZk9t0YHRus8vf5+0Kp0+Rfrl/ZpqM3dGxKgoZN
/QB8v1g9dgoaXJnZfJKUzIma+1jUff+Hq7oI4bSyG+0Ky/tIFuX8zp6e5NmzpjtgOobWa5PHTlzv
VfLe4iuvf9vmKqi6+jhOH3VJTesIBIAeObJVUOrHuznoMcYpWpvcNu8/H8gj1sdqouSxASyoOjm0
amBrR6RqffZw/XvYMX30+3/yC75f1WKxdclbOMqxBW1jZvhapgC2VHI1u3JIXacOkHq/Xpe5HWsu
Mjl3CVDUsBiqHi8YQEp0P5r42/X//w/++CKA84z6Ig2V1GKHq/uEdND4DGhXp0VbqDjlnxTqkaD0
jK9ieKntG7uI5VQSOU+WqhZaUpX2GFq+1j+Q7lguj9e/TiSFU8C8a5K26TW0nZJ9Rr1uydyu/T+w
krH/c0Uz+O3gLsqjsDAapGtHugdnIdZ2o70i3Hj+h1D959R+YQCvfK6RReNsyJAz75qb4SCfDC+/
WdzFZ4hO/6qUtkpzFXz0SphKOoOUrGvYUd8gnzL9VNObVttdv6LtabWVGC6bmvEgGLDgisKg8txp
0a4oise40P0WDEGj0SmOsqAdbmDPtun8Wlr8oXmWDPp5kDDYacYOKtfUaacldxoTGKRJsQcjhhfF
wLyaaQgKk6UX1bK2f/MqneWMJtOxZlbEyJyVzzPYHvASCPKd4TK4HvWx7zErwFYFWVcVr9NTsmu+
jSdRQXdT51a/gbOgWu1HNU7QAuhz7SnBXMISYUslph6OMxjV5n4qq/tCiw/X72vTIa3EciZF5GJs
ZxmheKTnhL7T/N842cv/59MKGyBASynhsyJtegIsnkOqDIhL7XvfLHuTPNuZiI59+4uwrW0qqmlZ
PGBBXc/UoOytRSe/Ig9p//P6iW1mE+bl/3N2FJVt3ic9jDZRvxVF6Rg66BEbF/RbTq59vi5ru3Cx
EsZZU11jhMGuEKNaX/2kB/IeJZq3KJB8GBT6NclRC/Ig9HtXP5SC+cXNVGYlmnu1TIbVhnODN56Z
u3H8bQRKtfp2/fNEV8U9VeQ5j9SUIucslzBYivBQoxz630RwATdsR7WoLRQREvPnEtd3ujYIyp/b
hnvRB855mNlIk2TEOSWg0JaBcvgbOFaUNIuug/MP4dQUSTrAr6ZzfqwHzUFL9M7IDff6eQk1jnMI
aQU0WSXF5+gOQ1Fkgx2aj6L7fnDm7xP0DdwgrAGqOLEnHOxk6vwh8Jq2YQClj+HjcsKX2qwrpcYq
YJa5DIu3RR7mhFgX0oy9jbGSeZ8JybS3lfCPTD7YS+lArGhEVsu6d9gQ31nfpUfr0PjJLVvOkCoH
o4jXD3kzj7l8Jh/3M0u1m0SHUkrz5DTAnq4tx5RQU/txXc4/XObl2zhfJSu9NJESCVMjM3YLrAh1
WO5kJYjQo7v4eY6d5KfhMOhR6WCJVElwmzx2Bw2BfphEvyrMgwe6JrecnDTBBFp020B/KuxFiYbQ
to3x8sGc0xpCiSyUZVSxYfZOLVlOUqbvObkBPyt4BVCaKL73RSH6UnaOV/RW5xzZmJMkyrHtCB0C
7h10SDsQNNTBWYdJKEOkPtsPwJX+cE6NjmEaLWykJbtpDvo+PGhOCoTT3Jsd0Tjyttu5HCjn3Soj
n3u1wIMlW26LQXP/H2nXsSS3riy/iBH0Zkvf3TM9VhpJG4Ysvff8+peQ7jnTA1Fd7+outFLEVAMs
JAplMjvxIOft/7p/HLgpa66CJ1vCq8VPnjXwJApexJIPKPElHuWX1OnjQGaVs7KJO4Qkkfm0yU6v
Z14urvZGoRlhh+fwKJMpKwvM1bhT+9DHh2S4N7awFslnOXHM+CHAfGnQIMxeRYxoPg8Lv+kd5Tx4
m4ey2GBHZ5GYlWJf44q36xyqlF1rChHofd2svBsqR0i8zHrO1a9mdbsplEI0caJ1tvqLZ4ux6kul
dgjn2PXKKJTSQ4KZAup6pdbEAQc00demnWXJlTevMe/SJOyNd/3kTvW3RZUI/N/PpLweYJ7z1trq
NksbfDJrcOoyzPUTOqya6KOMKfEs+W72XiMkhFHKHTnQ0CsN8nwzujRk8yyhZFofjfzJXAhqzv03
ramIFijJWNWeAwyQas3JnGNpQgilEkSsubOdtUB0QTnqUmRDpDUOONJxzWc2lO6C0dcD5XyAmkfA
xiTQqOZRT7RdLAQ5maJJmqVYPMuWlFelIJgLgGMrvXZpg0xuvXGt/qp7/MIO96WiZVUnmWFu+n66
YU1ay0l7bH78ogaHaM3fBPoX5rgvVqqp0mVoCHRrEXwT6N+21tFZNIvwv/3ds1gTH6YSQUX+9iBj
LlqyJoN1DEVnCWMP2fapIztY9/NfOK3g8hIN0fgttSxERVzWAPef/YsBDvCBOQX0fYPxK97xHlh3
3wmU0+/GkBdWOUTUq7yulBYZZjXIH9Ez6RqGrcU2hguc8SZ2+sqO3YpiTdxFxguj3IZqVTZBeYal
YydoMQtoV9RMNJ41YHsT2mMHue5NgUQcSUnK/OE3+L+wy0NlCh8ZmTZms0zvtnmBeovqrRECOhlK
WA3VG7nrNxfm2P9fXACNHE21UKB6ZhjhIpyE4XGOiBNA7SR34FLdWpQRxwAMBSzfpx5WH8SnAZXW
3m8UBIeiqoimCMZzVsG9WIqsVq3VFwLCHFd0ykcMV6GDpQrTQwvWU1ykz9RY4P7evRrk/HJJ1mZK
OyS2mg+94ZjlTU4y1uxGHxdr4rxwVVNzWnNMwk5+c0ic6gkKI+8a8NJL3hRAmIpyh/3phwuDnPuB
8TyX1VJnHfiSnzj1Qwpm5mCzZS9zBUybtIeffWGMEx8vxuZ2fKECyL1dVUXFkDQRQpbgPnr7GTNN
2HQ5n9C1rn+Jan+OP69UO6K0F49c2uBcUtdSMd4KCSnogFVx2yC6mf3Ya14GMEmZfvJQOJ2/+DQ3
L7U47jaY46TN9YGNOSYy5KFPC7rmUzUkHqZ7GHK5PO7errLCQD8HToIQ5oVdPDPMjO7ZeJBptx9U
0HGqvhwaHymkplbHxf7CoIpNksFbZR1leHM4ClF/b1QWMbO9y+OkSirobC0N89I8XcHSpEpibMjW
qAEU746Za96LT/iIrnmz+lmYuiVmoBbNoULz3dLqhWGex0AFaaBQ5XiJqkF9rlD9Lx0tt3t3c3RI
/vSn4eP1L7l3813a4yAtAnOvuiWMGDEygq1Nw0QlhxUpGxyKWUJRzfMMboY1upfbd1XvDuWhje3E
/BgPXtb4ffyYg5RECAztcc2oF8hutH65Rg7iVC3PIrFUGIFNhC45VvfUAhM8rtRjezecvbTEYZve
zEYvWHjsJDe/guf4Nj5szq8Bub8Z6geVhqqZlqzARbmTno1pCS4zXKwJbEWnTrw1jefr3rGLYkwW
BZzi4Hbk3zkKeOl+9T3JyLxA/R2NaMJim9KTlTprFHvXre0e7gtrHGZum4E8AmMQ6GfdrZLydhAa
JxMW/7qZ3fSLemGH27hBViJJ7xB4MZI28TZxcwj31BielUONSC5TS+JwcjZAhNOXyMY2EWZiCruN
7mS86a8viO0LH9BdrocDRVkXqtnSkahQ5pOmfm7G91VyO42lc93Mvne/7hs/4hMZYimWeBygM4kl
KpYQyslBZP9SZ6b6oPZiuotFGRwwzWvddfOEh0CGmE4J/1GKJznlGPhc2Tx+dKcbLT2XGjjD7FQH
zDa7ywtUGj0M2p5Qbqein91782ILOShatqiCgChriUNgBY2sLG1tCfMf4sGSX4jPtceycLmDHBgt
8WyY8wBbq/QMeRSxg8qrN9YfQQEyoNVqNm4RhxGuSPoIOxAXIfIiKGNtREDA7ScP4RhMX9grqrxn
ATKlcESdZINDDBB/pL3FuiU0e/aQCnSWUAbDwc+8P4Ua+44CdS/RNCDJx5NWSGJutN2CbPjyQWIt
T94SIpbzy2dWScmIAGQfN16Ncd+ur4Z+m0pg+zIGSutJRW/XDeEg+7DxaoP7VGKWmsWkYkH556IP
tsSvxxMa1a97IWWE+0JjPSzCyhx+1CMnyken6gonKm7WNrhuiNoxdvIuHC9reik1WekJqk1LhHmj
h6T6fN3Ez4fBb1ihQGIDpEwQnOAVjkxFXzt5RbMkU3QVMbWVJTZj30sh7ZpDsFoIkrOIxsL1Z6cB
RGbmh+KQQfOc6gXZ5SQDfco/v4SH4qweuiRVcK/MTnoWUd8bvkQhI6fHPI3TYpaCOmq7cHxhkINj
FMonQYt+VkkZDcNw0kC435FP7N2vqKjQEIAoFBJN3Fe0NL3QoYWMYp51ltJnsCKTFB6UCe5KLjDJ
mDUKLpa8c7p0tqXWUUB7dt1V2O/83VNe18FdyeaMlvucBYJqH7kiEt5DBDrbB3P2DeFw3dRujPa6
Zfz0Yjnh+V7I4A5uRMmZxpMcfVvjc2I09jSHdUekWhjwXFmYyvmBMsnCIoCTwhXnd2v7QaACJurv
MxS+OMbxqG+tOqEAKCvPKZo81Zfru7V/QV1sF3cDa2Y5Ns2ogJLnZvyh+D16hPBcfYgxbfk/u7PK
wbjax1Hep0jNTsvLJn2uU/CMhdcXRH1+DsUVrdLHDgqGri7cz+hyS+67BtzKxW3ZQz77y3Vju51W
6sXucXCOKZxUnXq2e+hTBQQWuNObDyqEcBtkN4xHkPEGIOh4H6Hxqvoho1uRbgfefyNf/AgOJKpo
G2fTYkOlt92BtUcir3JanOwMrS0ndv+mkeZyzRxgLImmDckI1Nf67L5Q1rt8W46Tlv5N2eDSDocZ
aZH0QluihDV8GD10E4bp7fIg3scYNWDN/03mXf+Yu1fz6zbyjRN9lKvFoiNFpVr3sfFBQuP40jpq
Sg2qsSP7FjJ0BWQnqqpaBvJtMuczRrMV6wbFWyT8Zk91KkZzgqwp6xWv3lE1nt/x460xzjfWeEob
sRIQ9BbhpHxq0e5/fdd2goC3Fjh3AJ3fNA1aobl105+LfLQFeXO7+Xspdk+6ZTnqOtqVVYGzcHTS
ebBL4esoNm6TqTdD/TGbE1vNB8Q/+dnMEJOLzeRb9RQKS+Gk0XijWrXTbpQQ8u/30dsfzfmWWam5
vnSYi5KrzN4gBSBpN5OEqe8I1SmBKhX9jklvrPFJrLid1qpJVdDaFlit9EGXnjT5HSgjo/zjJFF3
7e9+/NYadyUZUZEvUoqYIZI/JpsRWtJi663sKT1FCfh76PDWEnc5ia2R6JjSQ9/PcoaWzWK95BLx
yKZMcNfTZGlWMUey6s6aEoA30Umq+VyiceO6F+8kON8uhbuZtFnV6rxDrmUYbhVT+WAV3Xux+SJr
k2uJLeRRnrtt8/IFhOP1CFLVKpyXHGrd9ddESx2wvPoFWPuu/yhq7ez/L+7+XGoHsbZQwJQ0T5eg
kVsH2kzNBFFGODSC6oGk1QPKD60qnZQ1sisze59kEhEnUU7J4VA9TdmQ6JvqruKhzBtXHQ9WEfZl
513fs50n8NsPycHRmIvSikF01U3jW1WDHrRndmc5G2wrDZE4BAQ16Nf1haWnXIjAdYXDlDHrurHO
scTOZfSRhatkDuOE2zy02t9KH4mFEub4OFcfpmjSmCpL9Kk8g5XtNIW/pp3Xp/8H5R1ljQOVuJaN
opsUQJhYHhNtscdRPVYxRAaqxTWV7jyY6HKKU7uXjG/t+sOcFqJ3mLjJVA5symrsltrCTVaKd0p6
KPWA2NDf80NvPEfloAainuoEFVHN7cG6lULnFbxu7edUgArmHDT1Tba48/T9ulHi9PEBsTFkal5M
DKtT8DgJdtZ8nsrH6zaIo8fPBamZukZaCuaYOXrKrRtpEmxZC9FqYF+3Q9ypKockaSItlSVh/zrN
K5rQBKfJxFRUboVhIkxRvsChyVwvFvQhGtUtutkWjI+R+F/nqd/6AociE7Jbklije7seBhusNPZU
ubX07vqGUZcO3x6sDLUZd6uBZaTKh7rV7sStfSrq5JDqemsvqPxoUmNbpe5bg+ijjTnoyjzcZOjE
LB1EuCOvLMAjNbZE6M2Q6kqEykfCIHNcrLYb0fMkuciU1lJYYzx+Vn7M6p0heHlLyRcS35NvIK7n
UtcEGURteXTfCbWdU03tO2+kNx9U49DDssYukiLcpc0H46k5sFaF0lliWwrqg+TRapmkQQ5NxF41
+jrGHmaH9f1PRlKASo3Ur4QmUCZfOCjEoSCwhOcX0OJY2KwEDGKiclSng9GeRaodeafj4+02st9w
EZJkRtMLKZtqmHzzqIU15vCG03o3uu2h8qqgfFkfqLIeASsaByvR1I0lGJIVMOjedOBC7LSTGoFZ
710uEueR2kAOVbK0FEAKjtChLo4WGCgxrrUSIR3pFhyw6BitafIJb/XeK57BKRrGt1Nsjz5oSjCZ
rGS29nwdZKhFcVGJuEyzam0RJNvxlkXFTQR7gtwSrrdTUn7jF3xv8JQJStKl8PZECIQ2caCNa/fo
oKlOBuJW5byWbjtbRMRFLI1vFNbLrF/VTVNdo9HcUm/CRLc2O5PnlVgegYd8g3AWg3NG0gBPrED6
j+wpzQJArYeDjKieGlVnbfB4UUFoz1rvdORjr7sD5YA6g+KLEyzXWSlB0R7RwGqfVOW2OKg/lljD
0PBhFJDEgmRUB6rz5ev03/f3vfURtvwLy2VsTmahAJ+GpfIMAT3+TWp3g4ag5IsuQE5k0WxFFLzr
C97hPHhrlsePvl2rZAHy65/WAJxHruyJpiN60Lx05/vtBzqjXeV28OpnJisrHa6b/8N+Q9MQ6oa6
/tv4XqXEqJCMaGa0Rnv1KlDc2MonLWhZed2eQ90TiAPPPuDvl/erQfntNs+lidHlBRCdZB9jNA9P
P66vaN9LX/8+56WWkcXbnAOPq+YuR00nWs5RPRBHez9j8mqE81JtieOo3thzUTvF5ddOhKp1fFLk
ly0/WpQ8FvmNOM/sorHVFxFMdkwoVGVl08HOHaZxaB2ZNimFyftX2uvqOJfUkqwopclAUVjw+y2Y
s/tlCzXpoGcP17/VPnC9GuJuNKlOc9mIEPqzpoH8OIQ5gp3s+HdX9KsZ7lJrZ3FDM0SvuoKy3aVR
d9+YpWOyjNCQ2oJF8ehQzsFdaZJaCzKmk1ATkZpHkG+ujWJrMm7QFjIGUj6E5tp+vr6RhNPz0qFx
pOuFhASaawkAzg9ac6PnRImbOLd8My2oPZtZN+AUVpm549Y+mIMRXl8F5egWhw1qXCuQcUf0wVLP
ht9DdkXw4pvuPSO2mUOFgKKd7nWGvf86Bi88N01NvKBBUWNBcJCfLQiIQR3a1Z8XZ3VBdx3KdnVL
pc3+EIy8WuXAA+DULK2Jj8W0Q/rzdmpCplPaBCYxOER5BYcbZivmWiNB4t1MbnXjfY3kWfLt+iej
THBQkU1rKqVTp7qiWri9HDl4ZId1+t/XPt5+KA4o2llINolRocwSevsTxZOQAwHvgV23FImjTKCf
xaFFPVtbO9b4PMaa3MzpOY3Sr5FhHIEgh2Lt7sQhf0a26WlYrZM0Yb4y7fwhk09ILXhFndolhtvk
oUpsaVQcRTDOYlbaamyFxpTcdjLYQep+c9e6eI/KR2PXkpL71z/KH55Brx7GIZBRDmskMGLxzleD
n13bsZPe5o7W2UrAPDt3MRxEMaJd3zhLZAmsiwBKMMqyqaMRl6J+kqrbSguK5j4qH7rJI9Z3HYss
npE/7rRRKXNWUXwHQbnyPAa1o360PptPsl9484kWXrt+U4Ef7+3a5HGaNXmGEq141FCETkFRgupl
kAXEynaTfGBpkHRLBusgn3KZYlk2iw5vPKkL9eVhMJ8bDA1L+qnQ7qPCSYZPGcUptnuEX03y2ZTN
HASjalhM34fRfJS3e134QCyLbc9vQd+FDS4921SJKIozlsW48gbZmUQEMAqEbkV3zZ0Y49guYXHX
GS8sch9sUeJh1ROEmWPi6MHmVq7xIUEXWBcuqzO61SP0MDAxQXfeUIa5+NPY1rJqihqlu8bJFfRo
d7aVPZmguBwaIgrdvy8vFsndJDmazsa2wduBzdIzoZesR0p/cZIQY1fBGuYvxK5S35G/UayhXbcB
r3XGWpY4LUy5mleZzuLVrnCwRuqks9265jjc/YKxYaWPq/9Mnxh+4UdudVICyAb52bFwlo/XF0h9
PPb/FxBW1XkxFNDwc0vGwiFiDzMQ0beVM7VfEmUicJqyxt00qYJ28CXG4vQtHLpA6m4s3NVGWIhE
dYt0FO5C6NDiWi7dxEIOKDG7EgIBDPFMDhOHmU+5T+EY+yxXPhufb5H0SYxUAU1OlvSjEv1GVOxx
ClJKmmWnrw5xwesB4FMskZkuCiIQYNeT9lXzS7ya2fBhr0A9gc0exq5MxFT77/ULkxywQAl9HIYF
Jitkas0frJA2hZ1my/e1o5Q2GzhhbxjtY/wioIuWHGojTsRvA9pCMk+9gJKM/Cl+z/p4El97lDB/
Ht9jboG+kSh7HMb03TQJI2RxoFTe3ICT0cNYzbNqS+gRxggiqTtD3Eb8CEOD5L4wtEiY9ZBYLD6k
gr+S6fz9IuzFN+RQRWir3rIShJOSZEdBA/Yp5Sy8g1AT6COoxyfpoxymZBNemUPF6nbeBvVbv75l
RNO/GK5kO3crh2o3pfaQwxWrHXJTLhEeLdFxqsNO9UeDKMFQiML31pbtaJX5xkJMjAUyCg45s+UD
3gHw/jVsv1CDT7sB2Osn4ztoy0IACylES9y0TOy2DNf1Q7T5o3VM1SfZKG1ySJXYxN8GGrZpKVUL
SRdQn9qVehgh0joJ36/fN5QRDkwsqdZXjMWxOt5NhK7WYbyJZkpmaDdavtg6dsIvLrW2jCJtYTn9
XHQ2/Rk6Fvb1VVDnyeAwQsOI5pQaLOMRmEfWoplDvbA/iOi0J/GPCEEMtqUXq2lKqzR7A1um2ZKv
OpINmbMgBh0LAv+Q0p8i7jF+YEGT67qE9hYoCNovau+LBWOEfdYU4lLZGT99c48ZHEaM8VxC3gGA
NPndgY0RQjvtfviiHyLIeyledSvdQ7fa7Y/UgOZ+CuTCOTisUEcjjReZaXumNkTrHO2mAN2Z+K34
sgWLw6aFeqh0i7b1fN1nKKfkIpI+06FpwWrLg1C8mIUZiqJKEQ0SNnheU2mcJIhYw1VaAc0fnX4X
C5R20U+Cg98jHd3QZEzdQRGe+3JyJRtKg6F/oLvip6fWqR35m/xR+GQKtuA03uSh8PiJzQ2Xp96z
IJ/mXd/I/XSS9foLuC84DRBwEiCcgDGvxVXB7SvfG4Hui2EbEpbYX7q2Vu6bJXXaKkXLOoi+rs6A
YIBJGBjnbrDhrHZ6yFlE4JiG7VKNzDtt4OyA/LtIntewVo0x7TJkH5l6guSmHqgiz53XH7qgCEoi
XCbW+fObX0CMsEECekzYK0C3xygBgwYkrXHrADjN1hNBq3V9Y/dvgdfFcbfAtsjN3I8oMS3CnWA+
F7VXRsRx2+/luNhA7hIYrSzp+xRZrd4DwiBoZIHrEC4PLBTp7PIudk1nfKFCkT9EP69rY2f0Yi/j
NgHh+4DLZ3ZWh70Zt7AM0GX7k+ma8lBqI7m7YegmuU8lbCQYHK31UduclJwZ3g9EXhfExY6WWCdN
LAGqe2+qbQ1PUvOAdq/b1IFKTljYUHLw67v+Sx8+CP51P9l7L8qiKIFlU8dEE0+Is6WaOFUlTnos
PgzSfTqFcRF08exkGcVytbeTl6a4VZadKSyViCraVNxMY2rLUbBZ368vZzeGvDTCYee8DIOqbEzD
D5paMt5uUH0zkJxJwtJFj+CBEpjZdcZLgxxUmnViopcHB1sIwS+P7oYlciY7n20QUjtsChG5cu3b
/7hKDjW7sWq0nJWDhJMeYBjrdsEipQD3OooadCvkXshysUa+FNQJDQipewWReKYd60R30cblbW1k
b9Zf8PCBOfLVIX+rCY1zlEG151clQ2aSs8c0gKwkRgVSXyeCJMIl+eJQasSToPY43GWpJ7YyPKlb
Ktso9hJPG8oOh5RllciCzgrU0wgKQ9NuoD0w/LjuFNRH4lBxEjopg7qR5ha5aOvll2F8b41f9IxA
fQIwLLbUC/DtY0no5grBSb6CdmB4xuPajurM1Qa/H4jPQy2J/f+FLW1Ux77N0D5RrE9t827KjzHE
lCaiYkwdYZ5FQZLaaOh63GOzA6mgHzruk+4ldXTLViCm3WCeqKPeT5RDcKixDVUTrwr6eBYwFimH
CSX39um6P+xWbC5PEgcSzSYsSdviS02jbd5O4OXGyybzIc/UukowHUVfh3J5SEk1XF0a7HMlm7hT
F8PIa/Shp6oNTQo/U6qw66lh3z8gvcL0LjDiDomht84RrYKp6QnygSu0uG/ac34skaiO0HLiiy54
i2gN9L1nIiz9a5Fzx2WcRzAXIW3FGGHYiwq5OUhvHnAOjqAJ+O+HzhgSvprjrrJcWKO6Y2Lc6urp
43Os2F1KRKX73+rVBOeGa17pFZqUMALSNPbWnaT6Xo/c635I2eDc0DTyIrEULMOQ3+c5Wp7OLcVQ
vhvKX2wVnxvuogTqpCylLwfDDWSCj+gjs9lDE/MqAcUdtY9K/24anyC2JtZeNQMuxPoMLZJBOuql
X5NvMIbX/Mvock1cBF/3Rd1lHcqDLBuG9sJQeDQedXfwVH8JEg+gRDbKEQ7O54FNC+/nlukZzg5L
fRd+4q6KjeIrtBOyY0wNOu1wG7/xcL4xL47XQVFyxL1q0H+WkQXuTuYNFvnM9M8xne13DynUlepw
faDeY39Ax9evyMFHIVStPLEeOVbnUj2WHol8/b7zZjAMgvH3PIPM7fpJIN2UA5BcTix4KV6cyQ00
3dFWicHww+wzsYjUp9hTKP/h4KPOhqFVKyxwjJ5q8/M2UEOde0/aSwflwCOTa0PqYqwGtNSu4Uso
lcReUrvLsT4AknH2hHtU8Xz5kXq07GaYLk1zmIIh02mFfCkSqZjgzj4WLtORNG+6zgZBZH/DmP/q
l40YkKCs8vniVEaCOmL54t6LggVcYEw8p3eLL+wKUEP2CaUnibJK4CefNFa1HmrnrEmq+ZBMtvCV
iVpYmLKOn4ejFkg/GCkYOWlFGeXAp0vmMdI7IIF5y7jrijvjsbwV0c7v6HYSLre5m30fyYc9gT+8
gi+CokSYRWwwKylCDBm1dZDB3lgQtRZcKk1JwDifYMZ8rj62HWB87d8laukOouSvseZ3U/+eOPes
FeEKlPP5ZSFJ18VaVyREsxtJfyw76BJFD8t2Gw2HTXwQ5Idp8SDJft0stUAObWp0I2rdgpeUtZzK
2YvzL5pxX1Kz3fvvgX9xlE8zm7NslgW7ekvpoV0fGggxlYMzCYGl2tfXQ/kkhzeTuUa6lrG2YskW
Z6/f7lWK2oIyweHKJFVgDs4z1d2sd4P4Tsvu9Jp64bK/ccUZ+AzyWmGir42AXayzHtzKIKJTkVml
aoQE/PMaKnmZoQUnw1nKrXNmPJf14frXILzL5BCi76GmOzRo2wDP8bEq82CSf2i1fieoMtVFT3wV
k3s9F0tlRkmNlspWalwzRmIY6sR6n3+7viLqejbZll48N+to2YoUAT7wHRE3wMcq7eqF9Q93QfS4
UOEWcXL41Fs/NzWmfPBgb7RwFg4lLtHoph51e6bc+g8v3H8PqclBQdEWnWaM2MEBTbA6iDr1zP0V
SlZe6q4vLT0EQGC5yYUfgjSWW7ygULL4+flng3moPDJqVzAO+Mk74tNRe8lhgyWoamm0C0tFr952
aB0zszF44JrfOm/xNND6WbOtP6Y+dcwo3+QQY9QbY6kWhLDxZkfRj2zzdLy0r6+OsMGn3xQrEqEc
k2Lgp8XELOw0rk7JFBHHmU+7qYOid1WC5KyiOG2c2Jp6skZ3MP+mfnYRufEZNzHrx0ERgH46+uUH
ZbjXU53K5zA8uIKwfAu2PqdVlevoIyhutjv9WHqJnyKnjZGz6qyGlrsQIRoBtRaHG2U5ldIqYqDI
hFZzXueP2WASwTYRa/NZt7If1A3XBrpLNAwrqYctRhu5nt1o8tM4OPHcEnTolMtxgFG1Ta9NMSbP
hfqjMH1b+2clCq97NZXA4dNupj4WxpyCRSXWn+r5/bh+1mPNaxNXtiC24RXFw1IelXxxJvMUU6nF
3ZbsS0fkEKNboGwX95inzjfBjtPa0Uz0cRpxWGbZU2Xm3w398yCmxzxX/KScT1lVhjJy+Zj5PsZT
fadY4122FHYjYspJbspzPo3hWCTvhyF7maonVUftVDU/p3PS28loER+IADyLwx2tX5oE2pYIlQ23
jGe7Um6W6X2WRraQv7/+oa5Dg8on9NI5js2K0Utok5PnX/PoRzqipXfzrpshnlcq34G9qXJrRBZ8
/J+RpPiBCaWZlb1+XNANOjjDrfZxSAPC7vWtBOHz22t/U9W2Qq7lV0CWe8Ud5ENd65wGkc9SiUOQ
ebEv3TfU/U/tKxfWCHKkgoSMZT/06YMKMiDo2wZZ2x83Uh+dCG1UkYMoBZVaMzXQGsFS3JsL2kJ0
GGIcIUAPcUCVTHfbB2RoN0BnTNJMiPi93VGrjTa1SS02TC9DwSl3Msu4k/PYtWrtJI0Ydld0u1vy
cLYW5/rX3N/UV9PcQpM0iTKJtVJG8WEeQ2uy2+08LtR4LGWG4edFqCimQ9dtzQAagz5Uogoh22wv
qN0mZBvPfhz1uiD2Sy4sCWIXpVOEOFs8/qc9OnJV9z/t0WjgIfOOlEF2XC4MqoMuiBCl+IerC6Tu
HyN/cVR/CKIz1Qz1h0vgdXkcDC/yuiRpgSw+G4LIPeE8nIoTlPFQ8UZp4p6qnFLfjYPNionrdjoe
/eCOr7q7zgC4DA9L/O26F+42X12cAJ7+KmmjKp1FLGu7qw6rx8gQQJ/t6ocygK564xkP0ItwhtY2
H0lpuv1Y4d8tVfjBiLrRagOn0m0qxUGtvS7v1NLZykOhf6hyAj2JDVU48Oy0dBUNFjcWyKEqILje
oCUCphVq3H4/IHldFAcpYD+RpmVccf+mTqffmtpNtFKHmrLBYceWFpM2TcCOrijBcl6d2u0HxFCI
HfsDFr8uhcOOPkPYERloURggIaKw3LNbOsWJcRZX7yLvuidSa+LgQ13GBBoYOM0tWnHWxjZUWzDf
X7dBroiDjEhYlWaQUKooDgoOcfLEbtDlCBZIZNI7Su6R/bXfw/t/949ngRq0RYISFqxt5udKsrXJ
cqbUMVlHCUWrThwlnuq0XmNFWVhGYBBzp6rDunmIIjvXUFrC+1KgRsCpjeQJn2Y5TuZoBtj/CoEY
E7nuTiAVbo6xT40dEEeXJ39qOiXq8x5NJFHjLMrnuL1dG7eiqJgIB+TpnvQijvWJPcYGaXDGJn7s
otnrhOLpug9STsEdKnGSct3SMTSadG7Thn312GpwiObYJsRT7A9Vq1f/445UHKvNHLMbObkxA/mz
CnWvGHnqzkte0IXvJafcjX02XRz71BQ95Y/cQRvLRF+UGSnQRPo+Cy9C/91SHKE1bJC5L6TcHLWn
3N0sKWImxisYI4fik1ht9pSOrqWXdl93x1Eug+tfkHJH7mrOx05M8QRAZqCzzflBwqhb605/V/H+
9+Pxk4kYY831mQX7xWz5VdnivV4hN5ATsPuHjNurHe4S1jRjasYO/jj5qzfdM4rwWkBPmI6ekvnA
5sygn359A6lYiid8yho9SUThJ3qwijE6FCp7Clu3OMs2uuAEciKSfZIrSKxxl3Iqz5nUZ7jJiv/o
JmsBZA1IYUcCQniWp6la5nTTZwywTrY1fs8np4m+E3u3ZwPdFpCmx9yRCim9t1Fv2aR6pBTgK2Xl
4PUoOnlY35a30bfks/XA8vNG5VCClXsef2mTA5KiivR2SOEjYPhXM8ipDCYG0e9NhYrpqcVxsNEl
ZVOuExryy/FdJtlGeVYnwvl+ttvwvnC5GA4skkiFBLOEjyS2g13Flg85GQRr+ZckUWy0ewZ61bmV
VvvtlHqaVDtrLgVKqfqbilytKvW3eE/5hdoezDy5jYfS7yPjQUgNO1sq/EMLZ7s5Ztc4SjocK209
YkLE6/vBR3rUX6BJs2oG2Ku+bkptW/lXs+xuDWvzu06HArXZ2KAUcDoZttZitlUrBje2GB/AwBOm
kfUkLx+Y/t2QipndVNNZMeFranqI6mRFjkWydaUhHgnUV+EATxvLtVlHxDF6fjRSXwNRbpN+ve7X
hA2+ZK1qqdaCqhJNUuLtpt6186nWCZLK3bzNxZfnC9TFUmxNx2jfNFt0WFdD+X29Hw3ouM2u5gyY
GW5flGed4hWjlsa9PJqxjpShQWRrtIcMIGfd1xpx1VMmOHxLCq0umggZyj4LdUTqyWkoiBbH3T6U
y93jHh2LUMetyCQgGfBkH1lPiOGUt6DH/sH0iPSX+gv1CN6DbQUzJJIFQgXomHB3U2FFcAkVgd9/
x+21Fz5cmuE+0CL0aqyIgDehc9u4OMkxCng4ycXBIkVk96H0dUncl5o3y1BWxosmhDKY6BkjPDJc
p8ifPAmUAAOaUWCd6J7bDdcvV8h9OwtaSPEm4fG7HtUj3iNhc2Jd37rPpGuptrPdcYtLa8xbLxIz
iZD1OMv4bOzdKGHgOrmLbuLjVzOxAYxodhNtkKk/A93+BkNe95a7piqtqdp+Rj4hT51afSnnl+wv
lGV1KMq+2uBuKMhBNlPTo9PXMsPF9PX6ecFj9fo6KB/hbqhMEKGOWwKnCvPdANLzMQ4i/VM0vv/f
zHCwLnRiPdcTQGMsMZqr3oq9J2fv5f7luhniEP/MwV54Q6TGbSH0uD3UoDsAcwMlEILSNw7XzfwB
n/79Mj/nNC/sgJRMFq0ZVeq6w/UEPrcBwawS2yBHdaNwdCN76P8fM9vEx/p59C7M1mCNBJs+GpD0
6ixYoaU2tqh5XUVx+f8M+H+PW17XxyGHKE3qIJsYAZjNFj2VcgXiRguMm8XkqKCt9Ou2ei+ZSeqI
rPyRxI9NCWqRoegcpYe+xqyomOLajMCSh+OogGEwGst3YyYGdWw8bPr/kfZly3XbwLZfxCpOAMlX
jnvQlmRJtqy8sCzZ4TzP/Pq7YOdGNMRsnOOTVFypSlV6A2w0Gt2r1wLragaOwWitXCN7zRVMuVtf
ljH1dUM9qQR6sdACc4zmm1lnnjJJ9oh0aSoBqQvDYCq6Qyu1vVM02PmUflMBoV2HzzMEBZDBOB0B
nZQZvuZxeupq6nfal2qaDgIPEMTxn0+dzaew5nVu6hqdfB0C3RGE2AoH3OLJKbrEf7OiVfZYvRqu
dfiT4QxIbRkELQTNsvhx8C41ZA2Tlsgo0ZADi7n2nRqCkLAfwd9t8PmRYlCy4Gsw8pH+aIFHyRkN
uHYJLhCQZ6RCKoLdsebNovhkiSwmBMRC1BhZEGewiPA+PPzUu/VFALfd7GWzNv7+NTpIRzLNyyk/
LPptWX2X/6gPsl0Of3ryXJKqBvxMFWhWp2OvHobBmyzRRcsykg+HdLMU7qINu8igbYYraCQPklkd
4jCz2/IA6iyM61sOEnd5eVDDU2p4Audnm3TNMnfprm1pxVODi4leFmfxQA+F3jvocBjLieTSB4E5
tl/XzHF37UKiEYrFyCgazwyAgATSU7tFAcZjkFZQ5Qq5OtnOXTPIXbzgJg2LKkPVJQdnc+zUj5UT
uunfydPPAtYdWJu/C5a4e3FtviV3DYdUaYaawfha2FSDxUnvM5D5o/fjZZKtXcJH8PB4NWRhYmEl
YfdW2djm7uZEyeZuWrG9Vv/Y6LhY7gm1zVrE9yY4eTzEzxyqaVknTN7U+tugHBdUtNTq6/V9FCyF
x/eF6kq0VsW7IdT9sT/H5m2XfyVfrhvZLSltzjeP8ltN2pSKjj7WCHw38Ku+AmkAqBHlB/mQOnIg
wljvuqOuyFRDHYbIPAI47fM1riV0juPStMumdWbUHQVr2t25jQ0umERzrCr9jJjPGEJzV3k23di3
HPrIBJYzgLibg/kgqvXsv5I3VrlAglJPuSYxZKtbf/26wO27byC7wmFTv0edB6jVrXroDqvgtO16
4sYq24vN3T136M+vBJ6oPZrzU1t9n4XYgv3thFYfMSBHCM7f301YiTEvE0ErvFrtav0q4xBLmNcs
c//6d9tfyr92+ISXSbYNILaChLN2Y8ypbQGHM3UC5xAZ4Z7G/STRtaNI3qUZBSVoHS5x5GZ9JMip
dlMqlBr/2TM+u43aaK6tAdXGYulOAB65i2l6UbW45QBouG4JVrXbjtY29rhrutKoVq0m9o7YI+ig
S7++WaBdCYD95dfzmN6pPhMxVUX5tcA7+OSxSOUmA3EXeqqQJlxUf9ZryEb7lWh2QLSj3PHq6oK0
laUiWWzJqSEY4rHU8yBbJzUtP5lN/uW6M4qWxf775lyVY03WJkdaEJsBSpQtPaWrM4hGKUVWuMtZ
Sgs6G3GD+pP8YjQXHWopE2r6jS6oc4k2j7uS4fU1iVa88ah6iYu/Usw1xsODvNxotUhEdN8VCWQ9
FfwtK/y8wEKSUB/Tf4pP+Y3qSHbmFQG0RhzTxYv8EZNftvYjfBAhdXfzjo1hbpGLuhZWrGEudTK0
oOiIk0aPRat7VvRlnT7X5nA3Aq533U32beqmDKFY2SS8Do1Ks5pgtgTXp3Wpi091bnojEg5QeyfZ
IR2fBtW7bnA3fpF3g5xfTooW5fW6oFYDVQDQRHYh0MIiDO+uu2yMcG6ZkKWHZiBKD7HZvCVp5lNJ
/apCoKxrv0qmaF5ilx0Po9D/biL34WhtanIDACwqpO2R8W0OAQVlyyG8N7zZ6Y6NXzvhbXxiRDHT
IZEFwXP3EG7Mc/ebLCmpCjcGQ4ZymtRLlo62Wfi5aAqdreJDIv5uhm9Mqh3RoQsOELESucl8qPOb
Ga1W2bwkQ+GWyeG6n+wXEzfmuIuOWnk/6yHKHmyWDUWKwLgdnSSITsoDK0DLPnEyvwAjn2gsUeCh
fJMyNKYsohEyyir09OycLf4aixanCvaSu+5GKx5bQlMCUgIoujPwlfySn8lfv97ZuqCEL1oRn0+G
A46/gc7XONp0eMmJrfcChLnAB/lZd0qA3qwpYlesQczKVVu7AlVR+OW6UwjONS87M85TKmUZ0C6m
cmqGp0E7G/RJKV4T4UTDbntcI6YKeiuqU+vnu2Nzfy5dbuVzjRAyfQovPRgnIQgamE89+uOLS76I
OSD/w+HfLXJfSSNIqyoZALJUU20zSk8LST0tzGZ7XcOjqVa+US9+bVHIHXapDT64u7SWoRFSAY0w
3ICJzguH+kmKWv/6ru8f/PcfxtxrsxVTLNOKdsiQlDb28AHA1pcHay/Hdpz3dk2IgweRwGX3616b
/WcOtzHad2FRx0yErfMYwVfnxH57rj0JVY38IhzX3Xes9yVyF8akj0ka9/jao6/hFVneN+jOQG3o
DjpA4cEIWK1hkG3lJfyjfH6zTrb5m3UuaimH/Yj7EApbXWzg2HzLRerbQmfmboheVxQIPKOGwgSO
GG8llgWJC5/1ZHpnwUOZxIJLaf9h/r6wD+RlsinFcYiJLoYUS/CMjTx6VIL8tvIjn3oi7uv9APTv
F+Tpy/pJX7ORdbrkqLVHrT6PwCukywMeZd7147CfMr1bYrF988XUcpX1aISvLCfG+wiK+aMUoLwt
uCMELslD1GMCsvRpxDwHOAqNYXJK4yVXA2W8QFjJub4ikX+oXOjprAY8Qytr8Z4Gr7gtvNWeD/Q7
pkxBhmiekzthY3LvStJRREETwTLxL1xMUUY1KyILSbZ1iAy3QW3Wg0T2KX8ml6x1B1+GKjfYlB4E
C937dluzXFQBgyZkkTNUgzXrEimTl893IchfQhUaJVZ/vxTzAdrxfotZucVKTjPJPnVtFsQ6rfGo
WdxEwqGRI6iIFkiDGoFnffRhU9M3YtdcyjOrmVnQsQHjQ/UlGjB9lv8dJeDJrkTfm/2Pfk/lmCHk
q7pBqUVkbvfVZUW/pKyhLzu5v3pzuWHPQLXZTPBsEDUxmPtcM8ftelaCiUvPgfGYCajwMutcSopA
qGXHhbEkopgQ8UaJxeJfbSSWIf+QUoZZDoFkj/3sB8rgjIpSdeUDElXAcJ6ue9NHZ/rdJBe6S6XU
Kww9giyjMh3S14Adpue0VTq7KRNUIUvr1uoi3ywq97rh3f3crJUL56G55o1CgJaqW1caOjuvREWR
j8eTLY2oRKeg98S//h7jSsmUSCrjSbGanysrPkCM6RLmpuiS33X4jRnOMSAwkk6ShI82v0W3k5cd
jGfcEmBzadwk0E5xZPeOdBQRVogWx132rRQZfalpIBOfXc0Y7Cp5WLREdMZEVjjvMCak+FmDLgKx
pbvsiwaRncizHuhRynDOQnt6HJ5F8U20n5xjjF3Z9QVosJGpuWX4lCV/YXxJwcTDdf8TmOFfglqe
hclSFrobLl6qIwVMnn7OyqYCP98Z0/rNDQkXEOXJbKt8NJCE929Eq04x2K/NQf+6SjLgorJ+GnTQ
AGlvpBB45sfL93fD3B2/xJK5FgYckzSfksKwM+tbuZ5IGeTJ/550EqaoqqiUmAjJfJukgsRUUqp4
blogPIYbRp3kTP97KBozYlqgz4TKo/nz7bHJWaKhw+xXjabuqD8kw0sxn6tZMO+56+8bE5y/UzVJ
LNVAUJqUU1pkjlL7SyKIuDuvgt/XwTm4EputVc3oGLNuD7Sy0H2E6LvPcCXhgyZ40+60wmHNwBNQ
xxWJzgEXBePIUIi2IsDLpwnFaOUArTbHCMC2cBFle7u7tzHFRcJBGxptlZGBpaE9Vw2GoQJ1zUTn
iZUVPlzEGytc5JNitW2sFgtK9CeVvqQAn5JjHvv9+K3vnvsSSuFAsci93StPkfVyPWowB7hmnHOQ
NVGWpQjxCGmm3l7iwQm776EOoRqlBrH95ICp4NN1iztP6t8/IOcu4Rprqcp0NXt3xCOSOlXQHtK7
+LU/s66CBhF4yZUXNxZkI7sB8n2feT6EDCwt6zyilZaGcWAiT6xHAOJWJCGS5V9f424usDHFhcg8
XeRVy9A46bTQr6UxWITphuDD8YwInQYxuaTD02pdfC1NvVi/Q31xbGQAyBy59q4vaOfhyD4aIDUy
+kEK4TH7khKWYzLqjPVa/kmeXMc2q/il335yx/qrCD64/7XeDbIt3gRHuaFxq4cwSIfPcjo4NKT2
3NmLUQu+1f4htzSZ6kTF44b7Vt1Kws7SJpAApsdsukTdV6sRYJ13TZiqoau6Sk3Qs/++lnGthyxl
AVKNRy+b8KyRVacqM0F28/P1+eEwm2B+x+NNppRwkQR1OEOLR0AVK0/HXCw9rUfITL3O5yYw3bcC
DRKHyXxEdyUEaUCQ54mJTXbdcvMTuHiSk4noRbjisyW6oyeaXSN2Jl1Qxm9G7laiJe/0heCXG3vc
1gLA2xO9WliNCGkPdKJB3QxhptflvvdWr3WWV/3ZcqENL5bX2j3k76Z59kjoM5maivaoO9D+QSbK
00wNAQHwbsZjWlTRNQPXncoca3MIQrmMpLTCIQC9T5tdIP0HJfsJZCTx2/Xzve+h74bYadwYMqgK
HKOO8om0+EX+liZ37SwcNGL52Uf3fDfCuWc5djLyqp8xhLWTOyf71B+AkPTBd/08HK6vaKf/A8/A
sSYyHETTeDqXRpmNwmDqu+ub4qNj8AndkXMGTSQC2ERoo+1zSS+MpdcEHbyo8LXvlxvrXPiy9KU3
mhT8ZhNYDlmllLya9/Gdci6f+5MRMPv6ubjrTL8SLHz3U24scz6joHEutSydWDBBln+d2kM0fb++
tyITnLcMS7P0qo6QWYXPc36xrEdJJLO5b4LiaGsq+mQ8W2rWN1FBOzzUusVDA4Osl0oTbBQLDR/c
0Xo3wT0nlIaqi94gdDRt65L2eUhy2wIN3QByvWOW3eVozFzft/1bdGOSpYKbY7ZWZtXETKoonKH2
pHtQT4ZImE1atC/SnwJMmsjk7qHbmOQcMV3KcIqWmM0G/5KrQJdetweXIVXNWyEwULSpnPctsRzJ
WozHoXyqQaXcuslDDZ0pxK7PyWctYPjHCJjEEAz3IizHvmnc4Kg0YTpF5a6CRh0A5ZhMZppJOFve
5LNFigLLbmJi/WuG52gY+yoFAg09EIARvybJ7OWKfAsqp09V3XrX/WXvhiEyNSwkDhr9MF1ojphm
MFSYGqJLa75UQgLkvVO2NcAd5Ko3m7aoWJ6KHjlebhhdTALdrm6apz6I/NYPPdHMjcgkdwkQcObk
BaMxkOqLNfxNiC8PoieivHOyCXIoTUboIKrGHbN8XEbGYM4ogWRnPCYnvGV86ie+UIJj73RtLXGn
q1gSalUW0p1f/RTjtXAsh0Dzhr6KE46doQpT21rjDldcRHM0VTKsfdJPutddYl97WB/ku/gWV+hB
uhnO0fN1F9wNWVubnItkC10VhUl2rYpdH9GEYILv/a+QxaATYs24Hczj78vkXEQxW3VuKTbV/Jwe
mUhk7BSfQK5/lj5nN6x0PP6IfCGlzK5jbpyGy1zJqplNx9gowssMi03Qn+dDeDO8jR5rNE5ngAdF
FHAim3zIkqBU3NZIIaPVs9I7PfN17dv1D7gXFQFfopQq6Jd/mNoDYVm2RiaWlR6JX/rjITnGh1Yo
BrkbqjZm2EHZ3GxxotZzMejIw1svz05jKqj9/Yfvv6+DO9PT0BdjyxRKOy+7hWIQ5FeXe+PhDcI6
LykgiPGlFOTEe4GeAG6GIEIJFJ+4j6NOibYUDRuEWGcnn+/18JA1IF2hgrrE/tKgsayZimbJmsb5
u54TEkkVloasID9CiN2GzqTprsEICsr4G0alHDzUnOt+sZsfk41Vzt/VxqqWtkc2nkqhh5Ewp9O/
WHnqxzT15rBxY72z02r1CTBhZj95ZrvaXTYfJQ1qyTFqNOHgFuFLo1Dbarov5WS613/hrudufiC3
/ySrlkFhFQCjM17Rr3CU2AICTw9A6nqfRejMly8SFZVu2GbzWeFmW3iamLEfYlNrUDFN2/QJnZBz
TRbX7Gev1U27iRvBIncjwPsieaqYGjoo1STjlVKYgzeEqkfG5BDVQooYkR3ufGrVEGZJTNAfD/Ij
w+QXS5Ah9ey/pLchWNelo178gbIeArmqWQagDCpKR+xHbYKCkoQkaicsbpAre1rzG0sSqYntf653
E9z1hM7jEslICUH5UTiDBASFlh7GPj3Ly3DQs0xQT9+/DlHJUWTZpMaHSYO8qKZI0pCSsdSC3UxN
Y492j1FazalP4uY4O4Uf3FGTTZ2CFo/ovH8oZNQWKMCxuAq1adI4loTkdqGge9DsdNQfu4IKIsPu
uduY5FylbVUjgzwbSjjQN4USiyObP6BaSMFoCHGv3HQNsClcP+r7IVDTVRPcmqwHzp31LJYHPaJ4
Uc5vwxeGOohd0MbrdnOTHph0BUQB3ORZYFTb3dt/jfKjAak2tGY7IbVhYEa9xCA23kYjVL+qJ82b
QTDqFiKTu5kpTgPRLCz1A7K3mdewXSREl6a6TfLjuLrR7NZSaYeoW2XUJpGPi8gWLJR9sQ9OtLHK
HZJUKtV0NPAo+1VxR7v/bB51u7sBdVgganfuRpqNMXZiN4del5J1NCH7xQYu1P5lUoGYFpTF9jNE
XSfonWHM8wMOcJgiU0FjC6ce3Kq2ub4NixqUQ/dgFKNvdLeyupzTp15ytRXyJ5Z6KeQoyKYwcRJT
ctq+FiDh99dsokBnAeWg8u1CKEF1syajlGCpdbDkjRfOYHU1XwTfcTfYEUVHKgflIqpzpyTsJtJZ
FToYCQoGznhj+TnIqpEEdW55qwWrx2oIky16WO/mdu9m+c5yS0y9tfQRDaopPXbD8NdYVoIsdbcp
RDY2uCp8MpsDRSRH1epTeVSBLswOgB4hLwG0k4m6ANoZsD+Faf9ugN0Y5qLdNOmWkfTzr0LdcIuh
ggyNDVWzqTugGmoXLt6p4H6undyJXq9/0F232dhmAWpzVEqlkutpHDGtrsjHXA4Pkp6f47QPrpvZ
TWQ3Ztj33ZihUEs1ZhnjBFXnxxXEisNnKccklIgkS+CePNy46aelGswBUwTFo7ECjvXYmE/tgpeN
IGkSegsX0OoMLfs2h7cwkSOmwVpcIlBlMRBleKP9rK62kWMBpSUIpbt3I/DvFpgwDXANc8EtDcOs
Ugha9jmGADNIDE7QOGoD0QTP/n24scMl5xFak+AcxQAek/xhUFuow79EQef3HmRNQBNiCYVNdtv4
ZGOTiy5yCo2+scSzWw1mV/Zy34ps+aUFuhc0+C+igd593/93J38+TzZOaUmlpNcNPiFZ/FBrkGi4
JhEhpvY98t0IF1WMvkkmU0cqU/SV00W5067oj5ovZoRh/Ywerp+zXbgb7iOglEz4AP74/aCteWkW
S4s1zX4Y9I9A9J6jS5TYI+awl4N+Gz0mggiyi4bYmuROwijVUpqVcMjJmaGmhJMQMH5mdrGL+uf7
18D76jjfB/N+vKYtqmr6UAVrXNwuTedf38F9p3g3wbl9r3VpgekvfK/yHGdPqv5QiYQof7b5PyRD
m4/Eu/lSjUqhI3dox8ZvKuk70a0nCaScUBQ7ppH8PMW6Y43jMVWaF6jVH/tyPmm16qfhcLeOBHOd
xkEpvrbaiomK2O7m7CbT9bM2KyCObPCIn9xyMg4JXW+GojqX+ndcbja1yoMRNV+iloJpUnuIhsaf
u+SoGOg5qEnrG0pzG6XfVhmahIv63DZoeHeZedQM+Vs1U1eCNou91msQ1RkQQ62rlWDJVlWbZCWa
Fqnfd4sdJ9JNZ76F1HD1qXhK++UwLbFNO0yXkPpQNKBH1F9npT52euU05uvaRUGdVq3TjNIlzBq7
U3uHWF/G6vu06vemQfGkSpfvUiihmTo/h1Z9q4f5xVhXmxStX3ZmECNmxCOQglrjGJ1UgVYtP3VZ
KCLz3T9fBgiSEXsBzOKF5qrKVHJMbDJ8Mg0UVLNoCjGtzmUJQnzIPcntRVfN7t25McndnR0lkxEu
Jc5Xf4OCR2s86hh4lQXHeNfvN1a4wBFZUd4aIQKHBv3hpLe1yV0RE//gcG2McKFibpZFUhok5pSe
tewpnT6PrQDosH+HbGxwMWJVdHmKh5bdIb/mw0pw/WgOy0tzR1TCEn0bLlrIZjfUZt1j13RvWQKS
VG4h32JEyLu+cfvPjc2quJARKSvep1PH0g1MUWEK81x8AuHFdyCmfOWL9Enx4pNU26IBGIFX8Cwz
shb2yRih1gBmoUk51+kxFOm37OYz7yvjeWUmzCUtKuvGpFEwSAfDChrlHJpHNXUi6v0RHJFszKm/
X5Bq16nDytSlLPOSyn6dHBEprn+s3St/Y4LLqbsEpEtrv8LLV4zgN3emvgQW0JtaHX9dZdHM4K61
98uEx5RpuEmiGf0KN1kvkXYKpb9r5dPY3rZzcH1Zu74AZA9F3QDtRR5/BZweHbqS+Xp3qKJDMwQd
EdWhd+shGxtcrAMlTt/1EbKl+W1x+mN2kpzR0W6rGzwsvfyz6Fm5e3w35rigN7QJNFQiLGlddC/W
UEULW1c3ccIU+ifv840pLvRlFI9puczZC3awieLUgBcqdSkIsLsJ0sYKF/xUo03N2oJ3z/pD2d8C
jnfdB0QbxsW7Mi/CGrJpuP50YBdBImYc89qxqGhQW+RrfLijy5oskoxEzwBUTf02V8iRnv9kLazQ
blgo4PCou6ZbzMJAc9uFJIZTE/UOtUwomvRuV5eCiLB/KdF3W1zU0ZoynsEmzup8jIop9RtWWmRI
U/AUuf3L9ZXt755JwZJloFDMg/2SuqjbTsbukUL2lGX1EqUCrUTsXTezX4kGKOAfO3zooZggMGmE
XLnHG1i7aVAtQe8etO/kpB/SH6In6b7zvZvjnlKtNVQSqVEnUUMv7Z25fqZRMC9fr69qN55uFsV9
qnqpirRJKDhGpXtAK6qpw7zV80ADMPH90Wl9XxB3UfSKOfVAuyL89F48fM8bUTjY77BtFsPF01RP
lTyd2IMJko2dUzkVcukDReV1cgdM0HolHNC6SW+oFzplQNzre7nv9+9XIQ8HbcDQRfIGbDQjg4IC
bxd54ffOZ+Psy6toeHDX7TfG+OAkd71cmRkuD7n1+uY5XKmjLKKjzLzsw+NtY4ULTZ2iwxFGvAB6
vz6iih6Ad7k8LwD6yIeoc65voGBJPMCzJEljVh2MEauzo8XwleFVMs3jdSvCVw13skxlKsy2ZE8M
p75hLaUFYhteAhjJ6mHmXP4fQFfZNl3ZRsodsz5OR4msiFE5QAFdkP1TxhLNT/zH0lDX1fDN8KZm
O7wp8hDZTNeukBREXlbEyl3zXnIyiAF7qq8eMFoj2sv9hb0b5C76NavGWikUBHlUXWARilV+5wAs
cJ84I5Kav2eAOcD7EaFInvwtop7cTQBAPPn/l8slANWcqVJjhliu/hgrAR1+CFxlN0PbGOAOWQpu
c/DN1wwEEQby5wZtsvocf1nc/ACZJVDT/kmM3Nhj2735fuOkWurYgcNzkQtPHpq31DBENvYvsncj
PKBOLsJK6ZqRhSnF7x6UAzS5Y6guMl61OjAf5hfBLgo+k8YduCTKUoCd0YT7JZeSQcU9+5E5GMpD
E7d5jHzj6bpFkUHuuFkKEPFhCuo4q/6kJYpdJt+vGxDuIXeZRWORFlKNAoJpVsc6l506MY9ZHmJo
Wn8y1YdaTu+MrAr6KAVtUR8YUgRYi0g16D9unH8PgMY2YuMvUjtYZkTRUdUD3Dd27tP7CuCcI7vq
rOMkQpQzd/8Yxt7NceFliIZlaAhLuCMT+HhItVYXBV6kXQx6S6C1c32X9++Dd3NccCHooVh6gVfE
tB4rFNKib4rombebZW3OAhdBlDBKBgg5YEWZn5PD2n82IRpkfLq+EJEVLoy02jRYmYx6hrpI9kr+
QsXTnqNjU4mua5Hjc/EjlitdGiiSAsaTWz9Kt8vL8EZfRmdB8l1eSqCSRSX//yjW/PuVeABPMWQQ
Y14YevAvetJuIPWUeJKzfmpuFle1i0c8zp3kTgT4F2ypzsWUWYuXrk5RVc7yYwNqt1r3q/4w6Il7
/dMJdpSXeurrWtdmppuuks4NmyhY1+HxugnRUrhYssTGRE2D1fCIX0F0pv8RxcGU/Bkq4d3XeYkn
oxkAfTbhhcSePBUjEutzhoIDI5lYnkU0bqLQxA/PI0LEjZmxq+xUH4dgPIS4YH6OgTiSKypt/Ic1
09KB1tCBCuD3cK7k3KyRegOtdg/S/YPxkAPMstzIgCrqD3/ywd6NcVGX1n2YlzkKu+rwrVhOk/RW
9BCe+Xbdym70M1lXi1IAdPiJjArdOVOO2ZKmi2Q5uGdixb9uYkcjC4CxjQ3uoqR91bZlVbFUoMQs
Vw61UeMz0qnAPDJB7t6pAVxl1BGSK+KN2P9kG9vcJyPt0qrjT4QckF3JoZmRXBEPipkIG650FCpm
7j51N/a4rzaHY7WAzOrnMRsmQEsv8uBbi72KmPB2c+KNIe6WnMKC5kOLZF8zL7V0GtDaLY9r8lzo
R9k46rUg6O9GqI05Fl42OUCtL7kaFyn2LHYT5UczvQmchDnBh1vfhJsoqH1YGj/nsULvSK0kXCq/
0EydM5+TYGZxA01WET5k3+v/NcYnp13aKV1RANNQLHZSvCqLTdXP/7cF8fko2Pt03B3sOsYtqR3m
Q+L1h+UO0kWgSx7/qKNlWirBUBX+4fWzSZijyzqh7IpCTjv5pDhmst+mwfVF7TvduxUuxbCsHFR6
NfYtV9weZP9pwB7toNNKejSfTvVgCpIzkUEu1UDZtc9kKUGBPLmZtMdGQVvzPgY5ofTDKoEiEuY2
LB58cEOEQdUiYEzS+SET9BKaMYT2sjsCVoAbJXQ7CUBQTCkjTi0H9SDa0l1X3BjkAoak1KGuaIDw
hrXmKcOpqMKgqY7Xv9suuwfZWOGiRT13EroQyKlpZeWOQbNjPcYOgeycIuX3Ubkeo0TzaAxsKNEN
AWP/buzYGOdiRz90VV4ywLAlyZeuyPB8mQThab8msbHBpdhdoSdjoTfwTJ3BPr3Yz6GAc8if6WN5
y6ae6kvxen1Td31zY5I7DKRYjFBhPampkU650biDNt6s7ScrjBxAeGsVnJm9YGBiN4vb2OTOQ7Va
IQRccZWq5eS3ZWPLaW7reeroQ+xcX95PJrIrR4FPuaVCGQsw2aH2F2KgUcrOcQ8JYam9K7LWIxoK
FFAnUbT5sZPMIySObWnRb7piHewkpGddmo5Rpj9kc3o7SCZIrSUnl+Jzl1wWJfqiL5lT4Pl6/Tfv
v5jf94dP2GtDizq9xv50HsvQcl8LHep2LppDD/ohfGj/6PW4McjlNnJf1IpUwqBF7yTLk9uLJmo9
7B0fKmtQ5yIK/uInVsokw9S2isy9gfpN92PS/yCob/7/fEN6kIym1FoKPz6FQXUKj4Of3OcnUaDb
Oy5UtiDfAoSvYfFjA7IcEwk3PO7czu9Jbocg0xwWX1a8YgjS7JyHIhqBvdAKRi1NtnRNpRCU+j1n
WerOnHXGf7xkR3M8quFdaogmB3Y/zsYGF75nfR7zZIKN5MvsQtPTnQa3ftYu5mN8GC+LLUHa5eG6
k+/FgO2yuFgepxhVpQ0Si7H9pMaPBpX9If+UYZjlup3d3HlriIvbpWR0EFvB65ep0VFHO4f36hFz
QUEfWJMtwn0IzXEhvF7yMqontG6G9IipEnCT2EQ+dWMgJZiov5NBgtxY3tIeLOELZe/W366UC+U1
7ce571gnGQVRDIBMmMHMnPTvpsK9D3ZEV3QYRG7DxXElHHJoFKPNN/aK04Vo/ddCsa5dGyo45QwQ
ZqN4ze0naFYKq2efTw80n81BZF7yg4AlWwraU+rRh+z5usPsnvCNQW4Xs2wuyKgiO2R1oe7SH5QT
q/WKxnNV9sP5i4lu7HCbp62GIsUKxkpad3bDU+mvZ+vB8tdDCe0Oppk4Or3HigDp6XN620LuNrlb
X9LT8CqqCOxGmPdfwmu7kHieqQVdcNespBM7km26fg8TI7i+sbtmQHahEtUApoEfRAAYiiirhobL
sEbHQS4+WaSy1UEkurx7e0J671873GUGzYm4UxlQkzUioBl8N76GB2orTmv3lzzQhU0C5hEfvuTG
IBehizmDCC/5WSxKbiU/T34OIxef23MG6HfrMc1QKEUcqzvR6RBtKRe36wiM5yXrucRlGZhpeWjk
7AYgN8HQusgM+++bZ/OIEaiyHpEeGJi7LObL3FROqgrya5ERLk6DbK4k1oALfND9pPLS+K5YBffc
bizZfCgulsRa3yhli/dDF1KQlmJsuxM11ndBz1vv48JHPq1aaVXw8vDC2gwNWuv6kU3dx8JcZP+u
2ayHCyHqsqzKqMHxGMB6dXN3frUwN9kccdu4lSAu7tLGbFbGgzoS0NiOVooMbjEcw17d6pT6ZW+D
hT6yG2SnQLqihM3glJabCV4pQuNcDZvWxlLUKlxQD6S3ISgui1f6lUPvU7RNU7TAIRU6HWbNTnxR
eBRtM09nZklLWyghnhBqMGL4ADqsvnG7gi+kPk3Coo7AR/nqbNZmcVdEqCDV8evcp6fZCAUHbfeC
e/caiwsaRTuGQxahCLaCwFdqXpL6UgHlQTCtZbS2Grtp5V+P/KI1cfGjkqNIyVIkJml8OyT0doo1
QTa5+3KGwhbyBFW3dJMfPwNc65+2EZMDKm4pNDWKoD4X0BtmrZX4ZAliyW7++m6QHzyLNZLTJQQy
wmiJHVo3U/jWqxfJFJjZd3yMgWjQNgZ7JD+3USRTXusUpy49gpfNLv0iSGzNh76FA+DoX6yymNwV
j04jOu67Hw1vNbCD6SCp4lFwtF3XvmeoTjxCn2YXfaMUgja9YRtBgdQE5W6rdERaOrtXKWB3hoHB
aHBochE6y6JRyxj/YtejJ9H8VVJPD98WGiz0YQU53XW/3P2GhskGIzUM6fOc4mYfyZmyoiUsgVuy
9HLVsEvNN0rRqnZTEgND0iDQxhMO6rLcBUqKEozhrFI7uekTA5vELvpJ5e3gAh+B9rPUudeXxjaK
z0k2Fvn54aVOejUzELNitfeq/BCmbpirYEjJ7VwVofdF6/t5KW4ShLVtuhQT/EjtTu0N8RlMYgSe
LBhcJj9H7lVBAUm0Oi7FAxG50scdS0gGWwbBbqe8tKYvFX9T4VSdyBSX3EVWjpizAoVO1fmYT1AM
Luh5MTo/XNsDydMv17/b7nTd9sNx0dkoFELNGrHyV/ba4CFgQTw9cVbkkMhgP+Nyfb5ucy/z2prk
wrMy612xgCrd1fub0niKwRKUCDJIoYewo7jxkFg32wFEAgoIsJYvxiHyRuQM1Q1QLV7hLraIiXd3
SQrVTGAoMTz+8+dszKWNApkq9f+RdmVLjuPG9osYwZ3gK0lRlEqlWlRrvzB6uqfBfd+//h6UfafY
KFqwZ8IOz8M4KgUwM5HrORBnJcSxQ3D+AD8tEpRrRUK4TwVYxH4sqhGTajUYAProWCzmobaU/fXP
s/VeW6uzcJ/HNlWqayVmkP43bvvNkVDsjer4L+BGCT8cbLXpXE8J7gzUEdggnTwGWGk8TjdsKpSR
zi9uFMDre9N7cysa4d2Mm8G2iKUt/A/a0swOV18Mm2C9TEtF+TefXwRuhwo8KmyvWihry++vZXEx
ugQ4INoVcI725V91EmBzgHwIa9SYfmWASpjBA6KSdZAFfmtzOXgtmXsIlsKM5TbFKdsGfz5FdoqF
cuBX3GNAyH42ztat6fSH5uOSr2vR1nMO9gYN8ZGi4hHitChe+jBJI0gG01LR/zkuggh90xhWf58z
cKBeL3rZYL6wSoyDava3wMg9mjN5un4MkRhOTepSLmbaqDhG7bZ173T5uRDiOYnuitMPsxiMpe1Q
mjFv9aPtY5ESRL7Am/bZ0Ov82sAHCwf/2JP15cFe3R+nGVkZxkOZQyc7v3yJAyUgnvbNAHR4susD
EXXrtgH8pQx85zhXujCqWS8LLY4kfZAKd178UDQCt3mNWAhC9EhQM+dTmQGs82Nuy4pXtEGGCatB
MCq2/aigKkh0zcCf58c+pCSSgcW8KMhYnM5TQT5e3IWe+aTtAfz8+F8wbm2eyAKUGOaFsRgic1no
ZOnLYiZInWaADx4rtoUO7H0FpsuAYNSAnKX3Oriu8ZvpJ3CtbSIjesSSIqcZWjgp8kKRabBBZXSD
MHhSoZ7F4Cp7YfopksYHjqZRzchEJnTGMcVuukuQdI56aL32VGBvOxnd66dj9vpF7T8Px0eOjZqM
bWvCLUm0cGj2CjflDOXZ0I6ZdrkuavPjrURxQSPCgXFuCMELM/Tn0ho8G5w810WITsMFi3WlWr1V
gZpB09KTrTRuhg0iBb5dwXJKj32b6+I25wlXqvGRFa8ezaqZylKpRsVb0KXFqvYv2wcuiatflMfq
1zCj5hkF/w1A26YXtmF5pqwbSNY4L6xgu0cbFoQKA7CQwsghqtOL1j9FMjgnPFUAyTRTxPhDRg4I
S/Z1Y/uKEgqCuO1P9nkUzrpkqegNpeqBIZm3+7Fq9ggnbyu5CKIxPwBZRpDPbykhUTB1ZwCpXkFX
4/cwJwPWmSplMK+8PHfVpTf211Vi69bWf5+7tZqmZR0r0AgtdhTroR5cOxYEMVs3thbB3Zgu1w2g
VFDhJMNz0xwp2XWYlB2ADjMc/tFheByOMKG6HGvIhbTMbbULeGY7RVAME3wPvsqBlQhgmOcIrov2
1uyfTC1zrp9BJIDzOsDaJqlC8MF7w1fz78vydv3vb1a+Vp+Dp32jVrS0gFZASAmc3OaO7lJXvlTB
5BKHLRFq951oWmArelhLZEdeeZ3GrEZLHSExsyJnkt9jQtyoBTeGOQsmIQTazAetkqKQNmdc76P+
NgHkATX7fUqIf/0KRVK40DXNa9IO7BMNkt/EwMk6mJXgERddGWf2pG0ieyg0DB4asTO3hScVP2rr
T00SzXpv1gsJ/DLYZ5DCgb7n949jLHau1TLcJj2rjwbCouZg37B6EyAVSeG0GNzr9owqTyT5w1T4
p3wtmbtGWQJgpKrAWhkl5rj/mGxny1tYcZqC9mNlRr0pbyY/95Jj6IpIR7cN7fPg3BVTlE8jy4JW
GvO50N+aQfAJt7Xk8+9znrU16TyalY30WEKuBmRDtXtr5x/XVZH5zmt3yPnWfm7G1mZ6wprP9cfy
G8iD9qLG/Wa2vfpWfC9HK7TZJBSlC/kYB/JzhBrT6Cu75VnyROzIm0HKWhYXNBtaP9pLAWS4xpt3
85mmjgmuVLZFyIbciyP4wHKfUR1cv8rNStpaLud5w6UYm/ajna25NCj87o/+fTljwM1jVxrulnvx
xW7b+V9Kwqc88aJQa+hhA3GUumrd+T17ulqg76jN33rpP0VxXrioWtXOPmI/5c+iec26R1lEvc5U
+oo22pwvoYoZT3aMvQRSR84QgrHFrr1JaZ0SoZhetW7fx4LncjP/WH81zovozUyrkFL0O07A90Up
OXWLwEBClwBCR6Sbos/F+QxQUdAaGyWw6bMCnMvoRHsn0/5WvPT5oTjHkSOGbRadPdDWazjYbq1X
TqPrgdJ3+zwWwXhq2x/N1rGfYqpYWeByELMZUR8JkaOWeb6LKGZhLbWpHAOc69mcfotYIkmUQDaw
ktZ+Tys1dqI0eZbT8dyGaLzIiyMDb9dQ9R3G6XZNMnh0zICFkNyGwCrJO3LX9L3sAog4IMs3MIS5
VE8CVHj9hvS3ioUV1jp90oYJYDSRem+U9BUxCmZ068VRMlF89R9c2ed5OTtQ2paC4BvfUM+QiFg3
GsUuLQEP32Uo9wnZtb2b2w+hKohNN4sPRPmUyxlHEfZ9JtUoeOn75lCwJ25P7rXb6aPf2DxPokxZ
eFDOMpqylHsVa7xoQ1eH8Vy7oRef6kN/R4V28R+Cys/DcYaRJF2iaQv6cMal82IcTULB3gCEg+ks
O+atRRUpoUTOSsykqRMjw3WGt/pteBvuGful6VnPy1E7yp58I3oDt+OFzyNyT62lyZnZR9i07ZQm
6PLiaCuD4AlS/8Mb9JcQk2HurkLlHJBWQwTweygndWx1dpIl+1mF427KMP5PZidMh6di/lEu0nND
7HNvZX5TWZcC88fLpN4vNd7KMH7RG+tFH6O9ls3ntJXdKa1cgywOlZvXdMjdwZ4eszy6SVMsq3W9
m5rjHssB36oGuA7aVIN2zSJHkIsaDppLqJ7a3TGS7NRBRx5VJ1cf3tXCfJTkb1qUPEejeacngOLN
51vLLh7SarnRy8tQ966FapccEU8mhlt2OeBk+m/pmLjVlDyW4Do2BuWPJgbCWxw61licZNIFYdFg
MQt7vw25G5MfsgZmWMDFjcuub0JPj34q5eiZ04M+/SEX6DYrpW+WyJbCNNCGu8FefGUJnUgOf8UD
4GvzfN/E0k6ntuIsvXY0w+pomQW4ewGaJ2fDkSS6o7Vm4VraiM6FBfDwBfQQquzR/DGLyB68XF5h
Zm7X2oD+jgKte5Hifh9H8oNUq0D2qCR/UYza6eUqIF3m6sbwALpn37S6B+A2OnUXomOcGT5ZJFQ+
pgcr1N2xjSIn1kGQXiTepII1wR7PszEc7AE8fgX1Wpu8FXW5s+j4YCXZ7chsWVIOeiTtB4KwRFEO
czc8dws5j4t0O3Y0oNK0UzVgeI8gE5h/ABzoNVTehsE+mH0H3vJe2eeaFEzDeIoBVYSCkLMMlac3
xbEwZAxcLGdaP9Emc6QydpaoeyPa5FCl8bsOi7Vj6BGtP9VS5SdVfTdrGKCx+ntrqty5lfF/qNKg
GOfcC8fksR2x3DbKDrYwQgDs/WgV2GjRusWY+/lc7VpYbw5mp7R97ZvZVYfl2FegUKx/tkXhAkni
xRzK+67I9phi9cai9WWNgkCyw4fI3EWR99iTPoed7Nc2KlfZvFca9dyYP5UxdfQkfV7oq66mp6WX
MKYi4kjejAVQ1pU1AiYHi29AaVXaAAoIBfiwcuPpoJmFMw5OLmTC2/YJK0GcpzPGSU6wcI9VwT3Z
qztgmnkUtKQxlvyRm2FCcQxE/fLN3GUlkvN1ebN0adhqyHArzAFImZuP+9oUVNK2Q7dPKbyzsyoa
dV0JZxcdqkOFF5GeTPAWU0DC/hfhveB78cV/M5zpkipQub5yye2IBRKs6ZbuEExo3mHjDrBNZ/so
XnUSHpPLK/Jx6cKFIsbHULwr7wpvCppA/6jH2/eirHo7e1pdKhfOyfqQTqoOaYZTvih+5Ud35Gl5
aDXn31unrokmxFNu/K1AfCWYi6ssUIT2aWux+IYNXoPO2/sxv0VB6tveIhoPYDngl0xjJYwLpqI5
7I1MQm0ewKKadigAbl0PwTxhrFx70XqvhrlXrWPrAsEiJeJiqmUpQB2KPU4g+nsjcFnsynTUdj90
oyfIRlnEdO2EXERlLa3cxvWgecqFPqYvLGQEHO5TFwBd+1d4mXasWGdUQhqf7bBxdbWcu6nT0Jjs
FOlHdAj3FYQy2MsKc+Xp32CxxUIMZu+AIKZbGMPjblMdNPQ9KoTifd+4U5bfW2XmyHnspEQUL379
cL+L4q5TK1uciWVuFXKbEPxZFC9X86RGsyCG++o6fxfEXZ8GWhCzynvZK/T+Qe/qvRWV70UY7gX6
IToQ56LNqbYiTepkNuUB+Lx9uQcSHCA8d+M9m12vffuA2tldKah/f1XL347HjzGqRRlXNlVkb7TT
XyBcW5yFgf6Oln0pzBzhSfb6zw5qcOUgm6o6KEVwUHlvHpU3C3sPH0j6xFEwgHEuvRFo1N2b9HRd
ruB+Dc5rW1mfFVGPkCiXTmh86/RHQ7wkEVznxoDH7/fJuet2HMamsnXZS+fJLVLE9tZ+XkxPU1LH
7utXMjHvVp5K/WlQ5J9lRv4M6/Chlb7FwM0cVdWRlVgAnilQYYPz5F0l5elkwAMUKXHQHjrJiBTL
ZRG8/6Ib5nz4FCpaI0mt7FWIQw1EtfdqfAfD+Wffkf2KVUalSIacxjLURysdWuZO1vgWXv2uFL1/
X58kGxObKmY2scyPYgp3HKOsymEwcJz5OJxAhxlUu/SJuozEQlSG2lhsZrKAC8PYMwwwsPx+qBxe
syEIfBFSWE4cLAANYKSA4KEUuJktVVgL4lShLUqtV80GXkaXgxQ0NkUTO8h3/obGrcVwd2e3qR2F
FRIuvdhN7Y1Fb5Xy+X/XAwx7Y8JPATfZl2k1O5fzpazZIFCjBHFc7tOyeLQ7TJtqVHAa5np/f7rx
dT5F8cXyxUb3mYayjMZGh2e7C/5F3in6NhslEMjBoqcMAh4Ml/DoB2mtypWsjDI6edVBPbLxu+hO
vZcv5Sl0Sg90oaKcZ2Pm73eR/OuW9+PYdlC80dXeqp/AubnJj5E3OO374s5IdH3pvg0K8IsAYd0R
YfBtauPqwNybl7Sz2gAaFd9QPtTDbdSeaCSa8d6o07EjYmMXY95oifFYCMocgasCnBVe+jKglMUK
yrGr7WUfL5AjgQf2ul5+lPi/aMtKHmdi2BleanCNwEHpHVL8yZkVRqVr2I0DUiePLEh7o9KxzfGl
yWefUuMoR6bfzCVQ81nyTF5rM/bLIUWxpPHszjqFRuHNpfRkSeGtNNpITNs26E36Z21nl0btjsYo
H8vCep3G9FeRtm8RHZ7KRH9sYwWFjAT7u1jU6dXWl+jFRMFXmgALbvd+EeWnCFgo0bLcU6t/tMLR
TSB5l0/TMczMHToMB2NR94AtdNUmL5wmq06mPWJCEiF6K6lvXdNfjKnbS70NcP44xR9PnpJEeSLd
4Ghl4pft8D5WxpGo2bdplN/LSt6ZOlhC5B5TkLGbocDUF5WrAP64a9rdEGbfwvwiNWAPmMK3gdWl
4+igSTlqUYabytUfUlpdKLkHSvNjktBdVGJmbrmYhmhuf1M/DcyVAdgaGxgyC55Wb03dDnVeLdDP
2qqdpbpfqlMvwuoQyeAssK66Gp1FuMpk8TXjTpX8Kf1xXSW3RYDijuEZA7eKe12koUlGAlYqTzKB
elfJnj3Qg1Fau+titi0NE0E20IXxjvGwBZrZEzNMEWJpd4OnYYc18vQDqwGoPvTjIALU3Io3zJU4
PqIrZDkBi5nsGf3NHKvuJO9D/bmmkcCiN69vZdDs36+0ANvHdhMb8JFKt2vmH3Ty616Qhm4HACsZ
XFTTK10FmAkUZouBBAMoNhvjVxHjeYbiTXHimyRyMcruF3MiiseZP7rmrzglr8x2TksJtSHrrsba
+L8wV+f3jJX7/WQ335j/cz/sd4fMabycGwQjFzhrGU9Oa5wHGambdqIDKHuHp+s6Kfp23AvTSeZQ
UAJnLNNb3d4B7w+MIakoVBRc4ReMkSwcdVJiDrXzFj8OtICx6ywPk6tD8elFwpzmPzoWb2lh1pc2
KONwrOQg6Xd0OZuJ4OZEZ+Ksayl0I5t7BCNlGe8azQ70xfqHp+D8Uq0n2tgo+DhoTQ7oyNeHlDxc
vyiV/cwr2s0D+QGTSFEGHTLsS/+9dWsXvRKHOukjtji9dK88qFigI874zlZ0sWrQicHb2DGu/QTO
f1RyhzcEkzHI7EvGDuyZ4Dd7Rrkf1CPFN9sb3q+fmRnsF3lo/+rgATMNg0daadIuG6WSBd9h5YBG
906SsNUwL66Mac2mEaIybYbHhqxgyttA6MpTBE9zk/RDXMtedhqwhWzfdYdxdpgf6UeXsY8yEANy
RzCj/e3vtPDhTVbSOW8i6U0M3nFIt4r3GabdU3BWXpT45fqlbh/yMxTgPqJq2+GQWzos7rhGpRbl
AJvfbhVxcO+AjohKmm2MQxP9bZ48I1G8tN+l4VPyv6O54t5WrydnfPOottqk4VWzytBNx+xU5ZaD
6XMXwwMCV7LphFeimKtZPaB6KsdYDkTSiSWsGPg46uInrQhjbaNQzg4E2AfL0g18Cc7VDxEq1nMG
DrXRXXxsAoBLgdaO7XbH9KC/lf4YJK5y0X5e14tNN4mQCrvHim18nYSmJJeimFUJtCFI0/SpKkSD
Z9t54UoGp+KZNvfD3OFk1mX8tXj5LruTsIwSXlAy22VYyRLlMNsf7PNQ3FV2o6RLOYVNFc1hqi9t
7KGjef3etoO3v0TwmCOzlVSKkUMEyXc2/MTUPpqyF7eiqQnB9+FBR+RiwvfpNMSkJGirWyqJCn6b
DwzIlm2gqWq6wmO3dnNuJEOks6255qS6aHfiP8ujta/9aGcI4sRN97ASxrmHaWozNL1yxTN1X7L/
aIZfYx26I4pt1uhf/0CbF2ch6wGkqgVkFs4/qFajdHmPmKYChKV+n+aCosp26WElgP2AlVfQ5rGq
JiSuqHZ0pwq4N4rz7719d3wHopaHoR2A3qQ+RkVvl1EQs22q+Eo658/NdEntcEIQ2hfJqYl7jHSO
FkAQ6qfr17ip5ys53BfTZfDpRRFUO80uURUYyZulHUfl+bqUDXBaOL+VGC6In0s9yyVWxi93s0v2
BlD1nP7M4EfZJDhGCDz9VdtjfdOVb0SVdeZ+vsQblmViRxXU46jH/f4hAZWWREkGTUnyEfH84EyF
4WlI3y1pDsz+sdNFy+0bLXR23E+RXHCqJGk1Lgq8rqWCQFD1o9aZ8tuweJKMH62GQYmjET8kNnZT
CkcBR2juxspOcOXbGvT5GzgDsaQxpTT/KJ2Nu/Yx3oUfy1khFvsZWn/+rr+KMBlEIjmTwYid1EUE
JpMBRd/K8MyFfwzaILD8TSkEwA+Wqeg24DR+/54dnZSygzJ58XzQqj2VfVMTzPVvlwo+ZfBtpxho
I0nb4CTouXYeGGhQK/hhfWPDc9kuFhblNnr2UJiVPE5Hi6oOpVnCE8pA4KybeIcJposBg5DBsiQi
Pt10nSthnHZaUzklUos3xy4qB9NMqIgJvNemV1lJ4HQv6SQpBaWxgoGmS9vfqdp9m7yXxUGg4puW
TXQD65UEuQS/rNSSeCrkIkVeS9VzFFVgJ2+csgx/aiXBaJAEp1b4eCkwRWbeLIUKJLPqVC36zySj
T8o07VMgavRJ50ujIsLS39bSz9/GBUVdNuSpmkmyZ86505vYwVxuZ7vxrl/B5kXbiq4YCMpxDdxF
L5aU92UbIR43ZMcmjdt13VkyqTtFpmAzbPNAK1GccfcFnSapRB2GlC9a+qaVe+vp+mGY4X5x1CsJ
7BesXtxOMdSsNuE1demk6G5aA0OXYJLknIbfKzbVJkwNt3poGAQgKuBc0ETjY/IGEHcLpuCR9J4m
kAcpTuka5xGdLfE451ZotBLF7622VdQPNIGodujdIpGfYmLupvhHClDiWu4EBrh1lWtpnD/JpSSu
DKnCwQ7NgUHAM65t8azRlk6sxXCeJNbiCcizqF5gOylQQxIYS++OkdDQ2d/hNWMth1NzXRlktUxx
eYOfPC0ehgF9AKRjP8P6pQei4tWWTa2FcYqe2GTJ0AZbQHY9YkC92lfkOwXRmSKR4LrCbz4za1Gc
xivhlERA/2TB+bgrHxkqFPa178tDsUuO9E6EFMZ++bVrZCdfGdhIQnkJZyQ16KG4WIrcg0did/1I
Wy4ZMYcsmzbghHT+cU5SRctGsL14kzk5uXmvlmcSBoa6V+sHq6gF0jb171Ma/0zXxtxUWjIgrJzL
PeaLD5gkChLaCtKa7e+0ksOZ09Q3fVosqBBEh9nNfipOuktvdWc5Wr/AaOyZj9cvUXQszqxmmoGo
hM54Pg1pPynRXqpnZ5hGwe1tqsPqVJxVtZa8tAaF9YYYwp4wBtVq368fRKAN/GRHjoGybg5Zom62
fpFqd4joIidBCcLu4x2d8/tKFZHYfixdftHy1bHY7a60vDLKPJvYQ8WAS9nQpeS0bgX2Yc3XgWWi
HujROHdAjNFcDHIDslz1zWAORADCmy7YAmAMsTFsrvDzGWqJJTYlzBEAgHs87/5QgTuoWE6q/ZxK
F00gOgiBPtkH+3LylUjOvvVWK2lnIh5KgI9DagCiEaC0LmDmKr0es99CrpaP2uk1iVxel5bhRIoJ
KgSnf+nyt4XED5RiebOuf2ZW6GTleIO12x99FAZ60rqW3B3JopyzdnF0mf5pJ9qxGsegnMCePioH
oFfvuiq5idA7sMzGMePBrbsJ213p+A3IFo8RwR7ZPJ2GlPyp6dJhtqufWiLt5j6/MUcwuqrGAeA5
oiqK6Ga5aI5MCzWSGI6GoV6x0p0qOcMf3Y3lkjtlJweyCARx03JWn5Jp10qJR9ovmChHLITGkCxj
3ckCxWviY8Qe8FdRIYpWNxMQIAf8v7byMyRlb8RaPcJSw2/2Hasgd6/k1O2mFwDpPYsIhTb920oY
507z1hwVvegVhOODq0bYtl10PzWEsOGCr8YDY5ZJRuI8RxZHP0YrGCmzeshg+UkAt+2LNjo3Ld7G
m6dbbEaKX66kQ0zQ9cIrkfbk1ehq106U2ygrvqmJfU6KOLCy9MH4e1EEmK2BM4MBLRl99N91Be3Y
oc0qFXCu6I+ygW+CBg5wVu09Vt7cbK8Knqetc67lcW5GyZDb5TPk/Qvwq8P6o7JLfVGvYWMyGJ5z
dS7OuUyJMg9gRV0w4UYwGTwFRaAd2Vzwf0E6xVSOd2RrWZyB21qZZYYGWTKaYDmm6cKgPHSYKqJC
p7ml/WtRnGnPpTZWXQFRhrW3Q0c3gF8v/bj+8G5lGysZfLbRaJVtTS1GKZJq8gFYiWn19FGn6qEw
Zj8ZS0HmthkgreVxFk0xGqAlHdxVu+tf2KdagCs9AB6cujHm8SX/+vE23dVaHhchKZEyN2VYsrZp
cg/YSAxN6Y5cOkj1d4Urips3OxxrcczRrLxxa1pTlDdICbKT/ovVgnO32tX/z6vlZrciiR+oGFf0
8eMXrSSmtC5ak9lYctAzJ9+FB5aeLgE5gJAVYyvDcdph2MijdyDLu0ieeY6Oohl2kRJxfiWzcyuV
9AIjycth6tw+zZx+vOnN20GIlCUwv4/m2eq4S5jabV5Cf1hzbDznx3Q/HaU9eRWbOvNOX25WYwsH
OppiOj+bkBZEJgs4cjwi76UuIMDpN28KermuoSIpnIIO2qzNFYWCjuE5z26a2QOzQilqUmy6ktVZ
OL20WkL7EXx5XmopN2W1OEk43tei6r1ICpcQW3lqNKoGZwJIJdfq81sj1A6qUbrXr2wr5AGO718f
hlO3qjKTkqJyDEAlnxqvdR60tZc0T1L/XR4m77qwzRL9Whr3iMlWO+AouLrBD/cKKOBL13bjg7Zg
OUtBvDzf6Gezda5LFd0k96Kl6CSqY4gjxtKrXn2Xw7vFEuWqm6a0ukbuJZMKKwrB0cuGfcbd8sQY
qrW9tGezDSIvJToO95KVQF+2lB7HKdVjpLqd/VqMgpdFYEd8hg9obkmyWSelA16Mda/1/owN3wx7
IP/oy/BbH1aWAwipRCWmX24bJIvyeyHavdh0p58fxuBcQhtKFo2B5+wNWFUvgrHwaJQ60rKrpUlg
SqJb4/xCmSkVBXchcs8yPA1ycZd1SB9MvFhhHly/uM25hpUh8Tn+OOu0qg10Kjs/PjPQwfQh8rrA
PLHBGvmUe9HOehdp3nYAsLpMzlm0dO7UMMTbBNDB0sGSTmC77Vt9MoDDQT0RIqtA0Q3OWcxGPEt0
gAe0Rg1zx8jik+Isjy+Cq2Sf5crTxK/4ymFLsGOIQ7GAdzkxVCR0K13yg/GuUy8TaInoVJynUNWw
1ClZFi+iZ6O7X/KLHgvMV/idOBdR5cOSdi2UfkTbVwWnPHA2XcvND4BhehbRjQgsjF/wJflgLSC8
QrmJ3ujIkaOpd1BnytUgjv5Og36l9vx6b9SCeW4pcDC7d+fsRw48O2qrgi+0gZaFFOhTzU3OZ4TD
lHRmAw+bm7lbIhuhQRV7yvStXTwp/RVjwcieXV0HZtdOSffJcEgwsa6fW/ldGQ/X1VPwPpucU6Eo
wS+DykIa+zVaLglOi32A0Pg11c+DIvDHIsUxuaAjkYdGH2ecfASZR4dnDLwCJ4J17eI434gyd5Hi
cN4E1ILpYrNoLSwrX24dYMsAtcUhIBDHZV6/xs2Rz/U35ZwJIDFLbcoR2ue/YpR1ATql3hYHbLzt
m6D17H1xk72O961nufZ+PnWudJhEMYLoU3JxSIn9cM3GMg9KpMXBcpqDdKfvkovpzbYDBP7OZVMt
L/8NWYngZTI5nxOpZg2OW7i4eKHH2NJc2ai9sACUtkwFxiMSxbme3Lb0bLbh3uL0AFgPu3uerW9D
9nj9cwqukuf1s/KMNIkGP5BlgxPPT4Mp4R83Rv69Iy7NHq5L2xykWSmPxSXaUSeHpWQxcVjR+WH5
002ONSziLQ/hHTlVmcOmhC1vfghRlRTN3W2n+Z/uyOLckUYThY4qKlyxNLgaASiLGQKuNvLNOc6d
Kkp2MWOmjGTLj/XINeM+ddNwuvSVLarIytffSn5ppLJb0mkJQpxSMe4a+YmWrVPY804iAIEh9T6Z
5tsxp76pZrvr34B5niuvtMV5Jh3bqaFeYP6kSCXAVNGblIoumqnmFxEGMiFTwxyRyXfRCqmY9LJC
DG8kJ5W6Upu4zeBi09AdDMvVF2CnzsJFtM3E4VMoH2qjNmzUXYOPW/5iJIsaCvaO7gD1GKRuopd6
02pWsjg1BjRYohMrhSLp5iHrhl01n7GY7GLmzZGaeGfKom2c7Th1JZLTXaC2aZ20JHhQQMCpoTUE
4Ecv9MIA9Gd7xWWbs/RO9CE3H5aVUO7NDHUCiOAODwtQBkGL06auJHW9Y+bqgwyLsQsRv5dIIKec
rZTYejqjuiFn0VsT1k6lKn5ez98KrXDmTLS/suljGYezqmJzS+YncOSZPdOFikSjKF2yYIK5+9Un
BQ5oiwKCLbOzseoM6gWgxsn8rAbporrOI6iMfWHfLt0ld10Qu9Ze20XH3BdX/bZ0FCuZOvCjNUXB
0DaMdFWTUirZhpfBIxlhLa1v0CKlhheD63hWTkvRYyRY1JDdMvu1RC4yyLVmGGiLLtPcaA7p/6CA
w6qX82B4ln0/yue2F7UMt9TFBl66pqFtICsfDn91xlQqKrun6JCE5XkcdzTuHB1M96DhbgzBc7wZ
0a1lcaoZR2an5fSjh8Zw4ms3fTY9xpOZ+wC1fbrupLcPhqEoG6vx5CuZY11mS8QGTtMUiIaYgqRS
uDOin2oDsPOw3V+XtpVJgaLpL2m8b5kNtU8SdM+a3NWtF7sG4rhgJFEkgvMk1TADNqyHd87ag4IG
q3FTi3idt4x5fQruA7U6skHQf8heXWIhJvozARhW/pphD/b6bW0a1uq2OMOilaXgODgKLMiJyX1T
vcix5ZTqS28itabv18Vtxkzrc3Fm1WNrRqINzkWe6fdwn+8A3HdgCK90P7ijR05srJO6+k1yK+IF
3LRoYADIhgn8/i+0b+jYjXKhDwqIq+NXZdQRi85+1sdukefeCODoMJWd2ogFN7z9Jf8Syz/lpQXM
uUlBg7XRpVvwat9jYcIpzQm8EFQgiikFH6rYnyfkC2dh1c+zPcDAeuJKdu+kGMG8/v22Nf/zMJxx
kUzJ9Qxb2d6g/Grrb/V0Uy+CQ/wH3/Qpg7OuuQu7RJWwSc0ws9BIdacg3utOeWB7OSLGDNHXYVe6
crrmqM2LZcwoUwC/rbV2rfZTQU1pbFXBzQmPxVlaHyrFSFWMZ7Cx4sKLd9ajeRp2LEfQ7kURlug7
cWa2pGOaWiEr1VoHJTul6k+jfr6uCtte/fMzsX+/ujlgCutJrmLAJSIgFCXtpTKAJdnSH6Vi3iVZ
GlwXt9n3Wys382QreVQjhUEojqTvI91Vd/TYBNkNwzsyXNXv7+agFIncymvWIplHWYmUIiyQjWzy
HFSzgMYkaeLIdeXZRhrQKb5XtAEmBoTyIt6ltra7fuBNd4VYDsQZYBtU+XCOTvKg5TE8cwIsrvw4
BNrePv4dFGobbPGfYrhrJaY96Tmztol+T9Q/EswmjbM/pqLN+E1DW8nh7jJvEiW1Y9xlrB7B1FhF
71b8oCu2ILJRtzKn1Xk+VolW3wx5YCePBM//EpVHzJv7ahI2Tq6pbobSfiGHfqvOl7KlbtmiWF2D
YJHoeMgJFujHLBgbeqdO5AVFIWBvvmFM+WIVttsrotLTpvkA/gBbxRaOyU+Lq0vch2SGr1bS8tgQ
UJaAy7hEqI5tOqeyIoE2bbuflTzO0fXtjB/BNm/ZYApbeWSNAUZMC7gFT3S4j1v+8hKtpDH/tPoK
6bgYYLbH6VLw9f2Yd9V9hH3q8N78GV7kO8DFeB22i2wPYHrAVRF1JNhf/yLdwLQKaGeIrPE0F0up
R6GxoB6RNEEY3U7TN80QvVLMLq7J4O4zjPpM69myeH8kD/JuuKtdbEy/lvsYVOzLzgyAJ+lEu2wv
CWb/NxVndTjuaovaKEeTdcek4t2uZMdYNKdV/4jbQJJ+XXdB2/dogBgC/oeYPMufUpR2CLBlzDBK
x156Mf6PtC/rbhvXmv1FXIsEAQ6vHEQNlixbnuIXLDtOOILgTIC//ivlu/e0o3hF9/Z5y+nTHYgk
sLF37dpV1t695ov4ZVhg/1nikutmaMuizYyo3hWQeoEKwrgZUWOV9Eosv7bOBciBBhXzjF99c4gi
s8CcYc6ZBtm10e8rb+yS5cbh6FirDG+sd6My/6Dd3uivFB9fgiewBKLw98IU8R++twozvuZEGbod
JA2gHOd2G4wjKuh7+yGnxzFfZUUZVXUyDBDsTbo0tN1w0Mnf98bXAeXTz7i4OMzcSn1R45ClT/87
lcWjeu3vlxgo+b8byvr80BfXB+akOj1VKFjnkGzP0qZqZ26cWxTHIDVd08X/kpDwabXL5hXBGXPs
BQ0P9d3rAkheg9XkxnpFTwKtVMSVOD9dy0S/3jr/+ayXTSwXumVnpRwrsvq9ylaNnZTXDJ9+5Qx/
Bq1/1rhI333mLMR28Fw6PFOw/xd1Gw/QcEpYrELxUKy7NkhP16C3r0/fP+tepPQVxKnKyUcu4/Dn
qXoh6jDka5pdORnX3uBFSPbzxnDrDAVeqx4xSRZ0BbjK9Frgv/Ys51/x6WpzM+//vEPv1YHaLXwT
VnRzNthW9zTIj+f28Pz8r2rXfw6bc/5RnxYVc11X4hy+Gj2EvNwudjTmu5lhkLz8qVAv269/P97X
nvIiu2+ILXPJsFMoJMjKXTuuvT6qrxlSQZ/t/On/2JIwn0AW5OC6/jVB8OnJ3D6jQmQ42MaiIcLe
Y5K0OmQoXBs0oURmrYZ63CnphNzp13y07rktQlta6HfaUSa7uPSaYHDueG7eOIYfKAWjGk9t63b6
8CaYGHVTUi6IlCZ77CjZ+c03u67qoB6qNhgmgLLwaDYW8Tik1s6ZugjCa0vAuflWVdnaxawRt8lt
51tpDJpSgAoEWAEL7VEPQT+wRDagy/Oy8IEo+2ZAlv6pTdNV52CimDSYNvTjxqRjmPnla0+6jbCm
bTVic460WiHO/JjUu2U5b8Qc33jaxKr2V5y4N9ZCt069RPDOu7cn+dIUog6VCGFcYdy3T2mdOA5U
zdDFxyRPTbvgtY4aWm9L9jJO5DWt8hW33RjyW7dpru7tbAqZy57TXoUj2qmu8A88S29mnd4Xpjw0
dNg4+EPg6QclW+jkmqOKRj48csXCmrcP86xhReWQ13Fs9nDbCuVsrdLC2DeuPi6TFy5LFnpTCTis
h1iNhiBc6e64r/dl/t0b8yG0igr9f73TUyfBXbPDAYYERK7KujnMUJpb5HiHad8ohQJcKvxd633L
FnKyui7ozDrO7ZPPS0iuN0/nwcR0GE+SkEOp6ymkRrua3PzU1DUq3WrfSbKjEHAonOZkZQxG5hb7
wQwjUn4b50C2/NqDEQAGHaY6hqnfD2V4sdW7t8pXt4UHOMDNN34PF+Oi2foNIOCscnckn05+qRqU
gtNG5nbi5bwIHNjQQF60RH67mC2EXLOXNuuP2HQPWW1soXX6ZJw16x0vcjs+BnDiiqSyY7POI7bk
yWiIFxAkX2AUfrI4RgzY+KBn/HnxgzrXoYBbylyLFTXHb6XTQMeJhaZa4qoS8VB0Q6DJzzw3oAjY
BKnzPStUiEMVVK6BftwUmeKnX6h9TzLQZDk/gJOxqSl5KHMZo2G6W8zhtJxdF/wU+vls25f4s+X+
bAsnNGA6FnQ1hscrb5tLZGjpeFul9hoaPhHrycrm08bOWZgzK2iqRQVTNmxSUiBOnYjZtpExVF5o
Dn6I5u8OfZctioYnyQcFl6MlKBfsOGsp0shdpvU40q3l6001LXC9cUTSQ+yXlOxVNH6YQljCsLKb
QjeJSP2dPfUBzabIGWVQpCVqJlrARn7JfHh424e2b/eW1Wy442+FY2+XPNvP2saBHMZEG20BMor+
WZsNaj+zeYVA0sqC8wWx+tep7KERxyINo0xLZaGfLbCu818ls5LRes5HhfPmRrMDxFTUZD/m0zpb
fpKp5UExD6fCE4/TLG9y9OxgdR9MEEMM6p7dVf3Btuu3ItduwBmGDInxoxp46Cs/cBQPvXFe+V77
0Ulg1la+w6uSSPAkQiEEDAVGl5xx2Yz52U5iXmNeI4FCMI7NVIdMu6CXw2i+o3DY6SODA1sXILuK
pV2TNEsq3q0nhgOr51WTm/Giqqhv2nW14D7ph/1E86Awv3vKiZgDaYZfQtxFGsJzNTbhT2Fn4Ej0
/YEAHy1G/VS2oHdDilPbuIkaPwu0hn7/wA7qbKPhTy+MFt/67Mmxyg0sLmPFnG8yTUM9fuOjF9DF
iesuPQqjNsO+ul3MlAStaSaw57nvR/8xd95ayl1EHiTSBZw15g/LSqM511BpoM3zpPUjpJNjOSkH
FMRx1Sv1EwYpq44Wd7kS8Uggmm7zPXPSb2mX3qFbFQvngVo4OBoNI90mas7uXcahm8mdkML1IHB8
I7TouMtc8w3Nr6jvsxgzc9/B1o9pi0S64+uCV9FQVHPIGLRUHHxb4OdhB09IAXIfrJFEqBYzaBw3
8oUfypQFwhyeRNGtSgOWkZXn/ViUZQS81lVgF90YkMFfD5N3yLr8hfMi6uXcBpqSPZChbbrMt25T
HvmMM+apsgw6y4SGuUBwyuSPlA9xuVTvM9CEePGQgmA7jPAxyZ080g3CCzN1kLEsJn31Q3LcFLYl
APAQBaAHjUi4BW8h77SZFeSBWLsTjr+vUMHY7hxK1w8ai8ZZTX+WhRMPXhcXfLmHpcFL2/iPns7T
gNhPtQYJlEHSA1KfB+V7G880dlXTf28bb8fs+r3EOBwoAfkbdTwv0CnsBvV4yF39CCvwIsiw43Ge
IMtYH4CX4390zarX84n73cYRVphn7npUdCdEGakawvhmsXc0hyBEa0K5dF511VgEHcQ9+yHdTBL0
+NnoUQspOPdWMa850Bx9mCg8norskfEqNHiD0JutO0/caSA+sLlOiOSIpm7gLipS5l3eN0d//pgd
EpaGjvoiPaKVEpGiiUT7ZODZLLvBWa2MxOy6nZkzGhCtI8iAxl3n3BnuEucsg6B3sSWkOtiabhyj
O8JVpAnk0IfwpgEVdNwUuKqk+wKtzXXjLauymw3sNeOnMI9SpOvMzw6+bIoQuirbQjMoPrpBX5PA
FmVY+GPijFPM2gK5i3g00/lnSZx9Wr/jJjyZymwCrydbO1PAwvwXH3oMvJhXKnUOIGispIkONbR9
Y1zbEcT31+Cwx1ouu4lM3zrivPdju67TKeQwS7SWEwZU79Flr0K/1RvYIiNstPfO/Mho846e0dbx
29Wg3IC44khTmaQ+jdPZDQq3C9u821R1GZXwkPENHSP0fsOAKMHgDWalMnGsB4oLElp0lNT7yZJx
xqQVGG36kbn+zqnNDYdgC2nqozlNq9menqqebaFJeSP5m2qx+4sCDGgRuXx811l1wiENptl9qMUc
1obaSZNFnRpWZU427oJEAZ+pEdjFSh1l5gD8dHpEQB4amftiGhQQpXswvenUk+k0YqO5VrG3cPd4
nnyX2ocits1flraGLqBtgKYGN3trUG+G56wLXNKGkUeDb4EECLXbiUJJMINly8wfRJ1+Hwa2c0xw
PgULWWHgYBg/ajmtlrncunYLFfg6e2xNnIVpcOBPBs+gidgfMmdOkKXLQ6pgJJ4XW9sGuibKIC9J
HZA5DVFw3dc+34yC3Wskm7zL33kjFJKC8buPjYKk7n1WGMpN/UgIKIjrn7q2ttnkQP1vinoxBfWE
G6KHOk+hTjO6tKRqwsEYEs4hNg1nna5ygDjcpmzBk3cxug2JVRZRay/Y+0UwiTaeUoFmW/lSzzLs
0hEMGkCO44RbWoE8Y8DuoRmD1JNRxeAAlebfO54nU+adGm9IzvdcM7FnR1IetD5cKJQSq2lRm9ZF
3B+cEewUys5Nrn03scNi2C8pbqSmWF67QsFgTt8SMkWsy1dOxtCmmO+IMNeZTm9sinipIqLrO0lQ
8zZuZDne0zT2D0OuDrTIo9RTh8p8afohGIrhgSJLEpa7m0uJ1wCuYDPA0FaP302o08nzcbVVH5Kz
GydSvD4fI8mzcOqyjbRBDPW81g8yt4i5M+2Hpo8xabZu83LXgRIFrHIzNzBczctqPcLmVahlWzll
Mtbjz1QOESWewE2Rn0NhMODKz5EppzXOvDK3XWkEnm0moKc+q4nEdr086TaN9GQ9pWSITb7cjhD+
qY0KsZ6tlKCxZYIz1toDohBpQ6fLbzIINgOaxwYd7XnDAJcFlp8iq0Kkqb0qDU1tw0GsTEjqRAsD
Tj1KvetN2ILJzIYwyHLnT2gY9/2KSR2U0KHt9bjOFZykODVfOuXvoHDwVBgULConnPPv0nkye5Wk
1bSeJcajx25XmexHpeA7a+B6HN4r3d576W1vzBsrE1upVbDQOrC7ds2GaeM52VoaCnsi39kyO1Sp
X++9Rm6Nrv5GFKoQ1k1wHas3vRwDSpe919XfHTIX8ayKxxKaOBxCOGXGkqovT6bpfZSdWvUZcmrP
Yo8u9CIxIJ8ftbhjaIrk0nuRUiUTtY7abT8ka5HYSWffpO0KI0a4Rh87dwR/Cm4thvGStfNBKuQn
KhVtCJXUKBvrHxa8qs5nKZ+rDAVWecfTPAbpJe77YV1TmJJw39otmLN2JmO7pPK+MubDSMh6cBYQ
XXjsW0WSabIbFLxMLDw3VLltZPwNPCRyg56QGqwkkR/cngPajiuobld5HpqFdcdqd6f7JqoaCE54
fOfV7hC7zhDqEsNKNo0G9eQqFWRLjS8NurYpkwGB21UuxHNMFOM8xMhWiEI+SvHU8IMDwNjBGqBb
DeOwyrJxVaCZUbdQz7B8MGaAzzlOWOJwsAxs8/k2V+CzGXtSwOnJxPWFBhqV07Y0UDwLey3sOrQp
fcsBbdcKq8xNks98Vxv+oXTv2ZQmmE3bpm0WkiqLhSfeZVbe+Lw+ES1i5tsrriTOmbVGSroWMD9i
ckz8BqCvhaIrS2N9jm69syrB/soL92iMOwdY21KOQBDGHQQoA4iUQkkTBng+zGmkf9Pit3vqpXX4
/Wif4DUfuQbd1Sg3g8xrVrbsCtRA7V29YNcJIe+onsJRubFXYGKQNrj9mk3Wk9AYz0I6TyafvrPW
23BDQbncX4/2viX6x2yX4VSI2Evrj5pga1gH2i03S0aqiFUM97a+gVnIavYecmE+2qQKnRL7y8AA
NfMBPXH3BNJSCKu/GJPdhyKv98YyxRBPDFMLxp60fpjKag7coVm1dE761Lxv2ixxuv7VM0tovudh
zvtwsuXDIosC6cz4KmHzSQw4V4kf3NTx4Mx3XPTPgh7BBEhQ+M7hlNJThR8GH8GIii5hmOZzCU/6
HuU1fkSJQ55bNJo8N/CYjgx8knnp1q3nfRTmU+NgVKVGhiiGpITNolzGgygY0pIsslyGn1jEZZ7F
fePfLt0cIzDe1CCWMoOFnCy3mB97FJb/AzOSUWV10dLJKKv8kMz1MR9ee1ltSTsGfBrXuEQSvys+
XDT8DIAz0HxpUT55JygM7wwmt2PZvQmKUWPbDw0GZqnqg97jH0wuG98ccEFDn56iCjLJoz+agS6q
iAAZ4plYaU+j4oEUmob9w/BEjClo+weH8Z2Rke1kzrjd5qjKi/Uy6XUOj8d24W0k2+LI8jzqzG5l
9xAYYN4zTtNT0RBIrvp3eQHumThrVuUxLVCw+XInDQqjRoZjv4xAu1LnqeuHn7NlRKO1pChMX2sU
+AUD7AKDKqhfrBTcXgNFlA601963ZrayhP6w2+7Rnh1I8ZdplOJShMnDhreVETTojVJkWYbjHBx4
0KJNfDdTjMGUDIL89g0U3COWLrAutgO/T491L12kUXg+IgPSGauJeSdeZc/UdDYSfVBEgjHQLVmX
GrxPkSn8Ax1RbX8rfMBas6jWU51jtmLmN2cbWV/ZMK5sMfqX7bNpikdjPi7SDOcCEKBBpjMAB+/P
aXrKFGzHsMeB0OmQDc3O7Vm4+KD3CP3keSX0NubiaBl852rsZRsipcR/4hmDJk4W2qy6qYlz31XI
UPsjIU+Q2V/5yIUMH7d2JhFCLP5oG8VTMdXfqUCefF59wdAdapnsFm82pAC7HJNDX2zArYGv9Wii
+BKpOimfRI2dbgfLCyADtXbL4hZ3Y6KtIaiX4ok5iJ0eZLndBWDkD2qPj0WhN9NI2sCu2wfb1AnF
4a88Y9dP1l1RFTFsIzcDFF1g6vi9zSfAZ/XGqyGmPJM4mz7QXL7H9R4Ydr1uBYu474cee5zzLrZ8
6DY5NCjK4TbVtAmnkR9gLPDQGPVj4/JVaWdP0rdvyOAl8zxiL3i4Hu0D82cAX3n5CEZ5IJbhlLt0
hz2B3+jBNhh/AQqTFIepmdw7kQ/rQhthWaarUehIVyPipxPJtIvNQWAMnu0KPWzrroaFVRq0IKlM
bR7lM4ycIfE6V/MDn22c/pY8NrxO5GSdsJFj7zyr0bxUnRkOCmR7u7lbTPphETj3jvOmrOjTOcW3
TOcG6FDQm6hJu2rLUQSe/d5Bx60hr1MGKQOeS+VD4aJYqP3+2W6KB7tgD3bz3bXHI3wXEYrnO4d1
N96s4Bk4A/92DQC3Cz0WPYu7ht0bWgZmaadRW5FnOy0fe9/Z9V0WaYcHqrTBK0ASMuaQLF+eRL5s
yl4ebSrW3EVfiUHe00FhLsbiLWdjjHXXfW4HtimRKne7PE03HWDFwoC81jQjZrh3suUHDPdHMzFC
aMweAPzdu5WHZCGnQdbY90AT8fRd0vlVkoomzowmgLkqMj3FDrYyA8/sAjXSg83fWyCRAxLAseIr
TesCXt3iZkbu2IhmTSj7CQvRDaiUce+3Caxpo3mCn2r6yud8s7BvJr6HwmVhVWMytV6QE3sj7Dbx
hUpqYDZWDZEwqdZ25n1I4gxBy/sdV87eVQb+Wh/IW7edNDCjmh3yhX8YlorzolswXaWTrOkf22EZ
gtRI76nAoKbbQClkwkWMJ6jLBhTSYQ2tRhSm0wamC2Gd1yakBh0gMswPTdntLY1xLFHrsE6bTdod
aWvtGWI3eN/7ejBCKP5iTqtPam4ieQPjo7KxRWxUjx5st60kHRFO8yYwDWOPYvrV6mHD7aTwoRWI
ZIsLUeXajTJfrOxuyAPmtKjVR/ArNNJemeFfXABtpsZTs3R7iblPvrB31cqj4U3ICXQZIXwIoB3j
EBlIn6u53E9FCeYeDGUtJ7vJyA8rL2CiDjvdM3QFM5SgkNa2x17vhIs02v2gKv/R2fB7cEoBBVNy
wNNsGkZuskZjZgreiGKytwz/tc2Lg6EqIOMqLBiOc0rLfSGWxO7dO0gWfyxZjbTADqqFvg8u5EkH
89im8uCkzYm1zcZh9Zst6EFKQJ490oTBDdPSTNqujidYiA+lFXq+u3aWEoiYTJjw7iwJEEygJSzE
WqKaqNiQEGKMQDWLKmxKdpePoghxBAfPwk/jP3tWH89YMKtQVOumAtTqJeeNNJg/SkZfC9L2GLpA
nYnIY6dmPOp57QzTKQeTBzDpN6jar31DbM57q7eAuVTGqqfND4+n9+he/CzLatvPLxWQnoHj2uXi
kcK5oCjf+hzDdHn+6rN0W1RT5DXevYmcBXksmg/Nundgat1aO6tv16b54jZWPIIxJbseOBK9n3Ok
OJLAode4Acv7CVsXEH6Ji7sdgpyJfT6PsVpgH494TnBsSJP3wYDuVNa3zzltf071mFjSfcJsz25s
y02VjeEw2YEL/1+3XeK6pQ9Z/7EYZNuWfcJdkcz9tNIA/Zoqg9WOBrBSIUr5w4LZp3lPWnM/udmm
TzFOhjYXSsbYQVY/efXRKEa8d/ru+u165EwEi11EY0kDTIkKlG3G7gzvCvwfpsNiYjp3bk+36IDE
npdHpgWfKeptazWgCl/qo9ep7YgKNS2qUwNOLaubTa5RpbIMbiEUSYl213irJ8vPdg7wt1AU7V0q
YYecWYnm8OYySTxaT7VRICjlfuwBjpeWfjXN+nlYutCXaMU1xwF1V9fo57Yka9fPRNiizRR4EkUp
cWJzsYIWG833TjIb13bukmABDVwWxvuMfsZ5pmW02y01llsTzb/JgwAfzqQSzpNDq0dqAfSophg6
FI1V7aTzNhk6C1xrOtaCvY52H5iy3mPqeecO/ssiAVGqZdUCP+2FeVqM+tilKuZev5mtfqXdfN9A
pV9l7LWb8wj/fkixqSVKzVmgeBeY8vO6MaltdFvdIfTP0Rq6sBswsxOXF896NN8zRyUye2+kOIkS
dZ3L8o1LjWpTmG6SIU11VPNmpS6A7X4tsvG29YEW2SmqKMU/aKHu3PmjstlBewJJGeRZc1kHC5cP
dgYYHp7ZwoO4iVsNmBSbsXn7nxOdVlnLv7FZ/IDD0o0BwM5vxls036rAMv2NKYpnP604TJ0BfBnm
B+UzxjXbW3sEmRoOm64/3tjooM7y3jDIB5Cau4a4K2NwACzALikgnv5u6Ud4Kd+AnLYdRHPToVpl
9sMwQnhRke9IMIPBmHeyM08QINqajnFU5eQEGGVDl0ZEenA2mZ0fBPa7Y+Mssk4dZwMFUunfNqZ7
6yCUpgTNUfc1r+Aq0Jbw6l7mN2fgt6PrbxSsuTurgaL4UiZa8J8YhdpMM2o/huSnq0Mhm2AxTOzx
Er7aZRW5boZpLEuvsnKJUlXdc/VtLBlScrgza7hVudk3A0bxnW5u67mLNUQ4MUO2JzDmQQLwCtxi
BYGVPbzRy6BV6CQQCyllBvBO5zXyFnSy5yJIO32vKUCfsQ778d0w3bgBIsN9FWszX5ceiR3fBNbn
blBJbK1uWjkTnLUzHgHHSYPSKg/EQw0H+ccbr3ciC/NqBUppZHgYx3NibZWRVxVR3b9BUjEB2ytm
MEzH3RVr/EUUqiKeNSclAf7WV/EMzc+xXe5Kq09XwFf3Duybq3HqgnTi69JI11MHm3mvB91OVbHf
85AhB4VVEbp7xWM+qVc29oeOOpGN+w990/kKyetLAsgnLsEFS6KUHoCyDqxDo7l1ZVRaxyX9L5e4
4EWo0skq66x+KqrnMj8qe0uvuXx9zXR2HIL8jWIY6FK7jAhd8REh+BdTnD+BC/TshnKTQgHrLBtY
nq6pe31Nmv204iVzhqEcWgxQykjCkyzsTiJBIRDCwHbNjyXko7yzeNRLufIQxCPUidc0cr/UF/M/
/YILVo0Wii8uR9upHW4g6wlCy2Z20FlZ47I1XYCMGDkgq79zXH4pb/3JPfnnRV/sF85VBlAcavQK
SKjoKeKlGxuUJn7WA9TTjznucggTg/t9VZz1Sxrnpwe+2EjlpCqjtfGRMb3GdQBsHuaXHJyI8tqA
+denwneJj14FhvYuqI9CixS6fljpLGxLYh8d96AN8/209RMeDHdk/e+cdmBy8Z81L4hmiC5G6tkY
erHACej9Gw9Xml0lbX7lE5435p9f8J91LohlTYOKJG9BUyqzkzZ31kCvjG2ct8DfFrg4Gbyw5oGC
pRp5OQlmNB/pazr4EVXLFeL6l/ISn1/ZxQmYDAXSig1iC3HbBKSmeyflb4C573gD0dQuhdrCYu+B
NGK2utL3Z4Z+48+btLpvcgK2e7/XHlQnZomE5pp+6heb1TJNeC37EDeHa/fFb+N+Tlg3gjw+seke
mTQaynX14HcgcTcjKEf0mpb6F8MPvy14cTI7dGYMz8R3NbdmbK/9+P/RRvXLCY9P+/RiHbBnetQp
OBu8K2MCXaZ63hSkDCVdVnp4JehXajIEjPMrG/favro4/uO8pI0x4WuPlK0sdGPlM+5+NK0f/x7j
vvhy5udddcHSnbTVNAPH/s3Q9cuyX6QUE3oFrIEd8vBvCJif3uYFSXceFGguJijBHMySsftZpkYM
bPPKSbkSzy5VHjI6ikWc9Q1NoIdFZ6B3wUPq/RtDz09v7g91B2+Z0lnjYQBli/4WMGxxjUt6JXpd
SjiUAEabRUGg2+whlGAb95qTK9oM117WRYBcUkMWQFIw9tFXVVAUbuLZ1rvXPf99m325nTGa7UBq
1TLR/v+dn9pSWdp4VxBJ8PakWmtAl4aI0b39+zJfPo0H02PXhgQCxqJ+X6bxRrcsAfTClXQH8GWS
z/N4RRLmy2/i2RQrgJcEbfnfl5BQXYB5G+Y6lGphaQ/rrG6K//4U5zP3x53yaYmLO8XPuxwGQsgh
UQ8sHI3PKiDZUwPIaAbchBLm78t9nU/Caw9G0TY1Xfsi1vDRUHOhsAdo4m0L1Ocg1oaQKYLJ3qHe
1kmWzGvx/vdFv/xSn9a8iDuLZ7aDa+BL5UzGLptfZnQpRA9i6b9ZB2mNS+CrBR+a3z8XhzGN5lKd
A7jYWLpemQAjiLqW9n89EYA84/+uc/E8DFr9/lKAgN3H1cPZmPE8lLoc+ujsqwaNnojH9sffH+2r
9BSXIKAV2/KgeXApqzLzoqmZjTW1cF41jq/VswTBHCzQEaxMjFZh/HKGOMGL19Pk74t/8f1+W/ti
j8IEZ1EgosKIUsCK770zYz5cOWlfxIzflrg4zJVRUkp8bBFD7osSp3n6btQgVsx3f3+UryZVflvo
/EM+UcwFaixRnp0J+niObQiGo2oegjk6i4XD8Pqq1PUXIeS39S725AS2+gg+9dkhA+hYJBMwAu/V
Wfs9bhJoASXXNLyvPuHF7qy5AZr74kDZrYqajY3hYhHycT1tx8hZDY+oxK+80i+mLH97xIt4r42i
Rx8fBSPIWJgmrCKI8K71WcEf0eTKWuTPcPl5rUv7vxaToxq6/ufXeR63gL7wOt3Wa7GxY4nO0+bK
clce7dKizK8sEB48TJHQxPjerPgGlhnbam1CpPxaJnPeCBcXwW9Pdn7yTxvTrUarNEp8Nj2+EfCl
an+vyiG2XYyQWNe25dcn+p8c/uJim6SrluKsvtGQmxSSvvoWNJIr7+6LdBoP9M8aF1FjLmnqGA7S
6bMaub3zYxqA67sy1/367yv9+TDQubFsYsFzDN4m5kVNm9aNLm3bIZGkMliEDHkeUGBmf1/lz4P8
+yoX3wd6UBkEFSR6QkY8849Mvv3977/2FBefxEgZHwlFm1BJsQZOjHZAAe59deUxri1z8VXgEUtV
IzXoR2m2Q9DNAhOgLWfZ3X/3OOff8Wk7Z6OcOs3RQgON5S6j5Q+vs9FbnK+ktH+emt+/ykU4l8aQ
zzNmaqJB2qE9PAxqMQDQQqR42PVl9vzfPdT513x6qE6rglS4XyMhY4usPRGm/ZUH+iJ8//5EF+F7
kEL5s9/ZuKDOjhb5nRE36+ztHE3RoL22q7/YDrDqdD1k6Q4g2l9g4KcnmlvYabaspEBl25AKZz1k
Ihq8Iv7/fnG/LXNxeJitmOgINrce7hW40Jgxyq9AW39mEA4l0BNCBICuELmcHZOFC1diD3TwDnp/
FAJwQMqdDFDNVQXM80n8PVL/vtLFnnOtHvqsEvHmLOSMeAAaTnCemIRgecKO4+7azXDtyS52He3B
Fy6pBTbp/5B2Xb2V48zyFwlQDq/KJ9nHeTwvwkTlnPXrb9F7MZZprYhv9mkXGMB9SDWbze7qKvVL
FCnmjBokz1kDUGX7X2njMH3YQsr1hjoZwjrOJVsyLmPznM5eMt+O+ddFY7gD+UN7O0hlDN0I5F2J
oG2H/EHHHAi6T0b1HIxn6B0V3M/9VW1MFX74XhK5qFY+rkCxVWuEFsneQQRTvgeGIUv6qpqSlTlA
A40mq1rA2EeJupDKEAJlcYzYt6BvGzyrma0DI5j/lCIWUzDLEnWuJDKdJ4Y1sfSiCN+X+XtS/9AN
DHIwlTcZ34x+CzdRHOujgEVJtwBLQ/NA8EPwW+pnQbVVc7YnD405BxxlOAysNIwsY8dfJOrS4sVA
rIMIZ3sCJ/zolZ56FW7mW+koORww3gzv3HYY3YAkOAZRZZVWIlANTC5mkoYD56X3kDN1gp/gQn0g
cvTNBaLnLwwHJf7waXkre9RXBDAlByjr7Vq5ZvmdPtzNs9u0mKBMKqvGfIE0nqrqq8Citdu6awAX
f18olXPoE/DjrYiFkm4AYVeKXMNp3fqQOaErMb4iOdR7q6Q+olZ3UP0scbEpwbEYjgnGHgDv6JxS
eyqG2zZikcxsXm2rxZF/Xx37VA54qFt3cJrBFMrG7H+C28tkfLrNu2BlhLoLKqmce0zKYg7oDoOR
TgoKM9nuv4wgMwGkmamvssFRjFgGKkLMSMsA8tNki8GoR3HdApudHGKI3wYHYpFzYiuwf+AhdBqs
5llyZn96zSHvot6PrBVv7ur7D3irU6x2tdH5Yc7SBqz1ywF9qpavgTkdGNu6deNJvCRAOhWHDbQ4
Hz+dXKfzPGtgYRs7DTMhwOT2tjSD+vmV8fm2VrM2RPmk1AP/P4igfxutf+jFMKwXvFY1+OcILSii
Sy8dNJQF7H3D5O/SZ2Ftl/LNsAdflgGEux3g3QU8uT/1I8PERg8JwrMoGGkiOsfqJ6bFfswKJamR
6U+u4HJudpjOuCdehpP+CIZnkKgNDma9UAGMzOhpf3lbR31tmgpoImYbu3DAUZe97pAe1YNwhHQr
k69tI35pkqqqqDQD+A2lWMpPwL+uazPmvkGXPTuyJflQ77ukZwh3++OJ9Wb+/M0+GiP/vvZ8JYLa
iog0IkbxBgM6Kp8y3P6zN360QHlFUyhGFhDywST4xqvXZVzMLPq5/2lYq6ACFh5MotE3SL1ajUMz
Pfc1VAH2TWzUR7EOHfyeAo9i5adHRZCnnViJiWRzfngjAGrvYeoPuYJmWECMPJJSW2ABf75vdnP3
VlZpp0v6sW4T8rJdCgvDXm5WLVaWt86+mc0NXJmhfK5VAi4PtEC01e5empBpJY/7Bj4nWh93j/yA
lZ9pSxhzmYFES8wCU8cIhnKVlsNCBrFQ3pAZzybWrlE+t8TaJMYEFi5K7iTDGmbBmpzhEZ/j+ccl
UU4HTL2QCMBU2PVw7itoRAI5kt02BSvxZn0bki6vtk5plFzu5ArODaSTIB97FhznTRz0Y+DGSgwe
yAnDEAyZZsFKQkNXxSQDUYBKBqknsKKOd12vWhFf+QoAoeFSncd2cuW2PtYiJqdB4lCDYgT7DGCn
+kuWBTMOq6ucAlDahAAXYsC1kbiXRAvNLF7uhxh1/TmF/Dl3L1eFzSnyPVTVDmpENA/AI79UthgD
K6aVQGKV3lgHbih8K8Phq4opxC4tzhImBAHLBkIsOsTLL64H1ljKrC55aWqwhy/QZYPIsBnO3+om
lEy+6X5BG9gB6tqpwR9jzK+aHN9i9P+24ys7UACrj4OL1vapuYjgK8Cw/mgCx3kLvkKr7tObQpgs
sVCtPPsazcY5UJ9mYOpNEE8m5gjGiKzproT3vUgLO8B4Sa7JPg9VrLhNjxk3XPpyYlDWbGCIPnwo
mksMHNFcLXSIBryCwYgcgwQAYl5k/S7O76vUWXjAF922d/fP7sbT4aNZ6umXgdhDT3s8yEj1JncE
P7BjT7gjpXf+lP1l0Hv3R5pjjI91veU7oNTRocSg1uhF2uNY9R5jWSR27rg9jUIDKQePqhRujQyD
y3bsx0dMuB8UDxPzVswkZ9+MgIYEoksD6QvYgD4e43KO5VlXJ9mW2qPK3xbdDfQD8v6W430MiTOu
DYH8tc9re7dGfs0qaAQJL2UiKerJlwEP28ol/E0CNHo5a7kRbwdHQKcGrbWSUenbDIqrVZIkamU3
QVUHmmC47UO1OXTzT6HKeRP9YHda+gvj+31OyIhb/lkjzWGWAIOvRTHRmvJiH0KFrwZYvmJUQnQ7
uCIwKR7hMTOu/Amg/ZLZIdp2n3fz1Kngh75SC9BYwzzoH13wAFyKk+ANjmjPvtpYjNWSK3jni9Li
PE261BiERv5BCnSa24JrMkSktsB6dBy8EV12Rk7A8iFagqeWlZpP8C7DOyK4dO5sdYfybvDlQ/I7
9HobPHhe9DSf/qId9vG7UrmClPYBeAoW8a0wgqjmAx96Av/JobuELqtOwXBYGnDBg5O+4hXUIVWM
S0ZzayZAq7QYqJmb/73j/HFdVMJQL6CikvVaxtgfnEQHRFr7lgwGgz2TtSAqzsRhmvUtqgR2ujyl
2fe09yPez0NmhGHZoSIMuDGkqDdwFxFJw8hK7OFQow9c+K3gkt6zRLTRRAcUjYyDsJncrY49FWKM
ICtFTJGjJi5ZoV+4qQeChshOrTg2eVdykmNop98nBvKLsVwak2WEGqhJkkqxwQTUaRcBo/aVLQQ+
Y3EsM1RQmVCprqUMpZDsrHqpj9n0U+BjxA8lEPSD3wDSLgb7S8amMvaUxmmFhoLciS/AHJJBL8Qw
Tnncm2XJYs3dftu+fzsa8KHOYxlyCd7QjS24Kt62AODbykV0M6e6sE4C436gpXN6IRtiqcMd2GcY
Gb5gFMdR20MKAgn1DkxWGGJgREzWLpJ/X11+Qy4Xudamil2gCJIbGYZyMKsb/l3e8ufi0YgPrcyE
aVdpMYYybeWWPEInH4ODF80jGJ2QeQuw1kSHk0gZszwinbvYCrn7bsHExBPD6Vk2qFCCDoKQTzLK
b+ASGx3OFL6EKANKodm/8ga663D7X/3pP6YqGhVHhlTTJjVFqtKF3EEcY1A4oPsJqvc4et1fIGN9
NL4jr+VUUSbks5gdHrPvonhORJZC4AYh9YfbhUZ1jEXYpEKIyKFftC/w8ZN+iI8Zki8H6p/ubBOu
5t4HjtwdX9oXVh2JkW/qVJ0ilIYUnDGoOU7xUzZEB4ADR3MSyjupiL+XPbewElxGOqRTFQswN8Ri
VSI5IemQDIEezAS9/lBN0q8MbpiBi7U+KiepNK3v+5zcqs8w5ywnnvNrO7sBOYElEHFuMrhyKSFJ
xPCdDWzjx+9KnGt12vEETvsqQuWkc7XMag6tB6jGa2sPznJcHBTEr6w6LitK61SA4RZBCkOIcWNv
B1u2Wqt8MtAKDq+1m3ni/f7hIDu3k9fqVIBJ4yGqhUGEWIl66oSnfGHkQ//yev0TLnUqusRVkTSB
hHA5uIO92IWdQRcLzQUUPK3wy/zCagltzBp9/GJ0YMEYc8lHeJcQeY+vmJ1EchTYmRtBjJTAhQKz
dN/emAjXmBhhvMBkxruELhKABU5vQdSKkmHbelo6HiYJ/c2ld+Vexbhv6vGl4Cm9ccIAo4NBL6sq
uwMmEPHfxgG/91FOMRwlZgViVW/FWXGaFwMa2cuR8B9leXAwyJuuqX5gOAXzdlWHQVQgvFP1VCbz
8wSClKr5Far984ChUM0gZZ1RtWVd9pOwsloIzYFb4kbLQdDCzQxv2g61GuASaACqnwATUxTpjdCD
j6JP/Eh1ZP0buEX3HZb4y2eHfTdBnY4KrZUhUtG3rUJsYwuWw2sr3yTcuU6eeiN19q1tYGSBZ+ax
GKwJ00b0cFOaYmw46HD+leZugOsG3DVWUbNKTn3mAocJoh+w/N4xrG6F17VV4mSrqIMRd6njNfDZ
gBT3sctkBxP2tiIvjq6OkCUDa1Qc/ORTwVQhV6aXiz/xsVWxYZhbm73+HVSYD5JOjJbpLR8WHmaE
v/FSQmO8OCEnrpzFAtPDhbNrf7iwYJIsy1TEj4tY+qenwI/IRMCk5Mix5kg6aFeKbwLoZKf22/6m
b0XC9VqpSF+VS6dmDQoKoBThlqex/73/9zfj+toA5blgBO0mRQtQPgSmtcW8txWisVvoFvheHdCU
CCzf3TqNa4NUbM9SAw4KwgY7O4R+jHYJ5EOPYMi7w3TzTzCIeskFRLiMVbKMUvF+SrmsrElZbzyC
z8Eqv6YX8bV1MWuJEc/qa3hbnv53sObHM0pF/NLQqm5WkCSHKvgaqvQYaJLJdSzMFMNB6DcoCIN7
JZZJQaZzDUSdlHXqye+kQ9vqe9ETQQE/ChCyxc3VOrpHMCLAG8JHupPiSN54BjkJrizuMbEyj7W2
rQRrbZoKOA3kMvU5RFQd9Ru5Oi/oVJeplymPAyZt9j2EtUo6puDuS3PgZEBY0FrSABKc05yAiYtw
Ej9M/ZmlDkiO1d6uUpGkqQfQcnB4Fs7L7aR4LUaMu/jYzt/3l7X5AlhvIRU/jBQE8kOA964iWp1b
HMBi6Qx++QRGm1PlxB7Yki6CMzmJmdrxg8LouW02J9bmqejSD+WQydJbuRBcbKcaeSoGrM+qGx1Z
OQ5rR6m4UmqDOg41HtlKDErK0uIJI6hw6frX/S1lHTgqlJRQIg3qqARNMhgs2uJJkNx9A6yQTD9C
q7gs+zhE5Jg98EK5gg8mvfkqk/oZCvTgPPkrexrSCV0FBIUeY8vEAYPSBq6AFmwPNxFaAuUv9ZHw
itiJz/ugJmQY3P5UfwzSOMU2LMc0E0nj1/sn+ybhBAgfKzMNb/BCjBURCel9q9tXwLtRqorGcxAl
6Bq0s6vWR6MlAm04EzrIskEFrHgY654fAZICOZ+TXXMoqouFFbiiWzgQfPJIsGSOH2w75PvCqNCV
hwtkM2cdolKQiAHp5LEuLcMRPPBW3oCiG/VxaKru7+W/nOt3m1T44sW4j3S9QuOKU+9AkzTF+k2T
txZXxV/VgDObJjUllcM4rPI4yawuD2ubqaAWQYMn1SRsc96ey9kzlLuSFZ9Zm0oFrqrX5lyuAbiZ
k/ZSTMq1XFKGQ24+QjVMJv7/uaMnFPUlUkFRiWUUX0B/6mHqBk8xs3VBce53VsXU0GKtiYpcCShu
okpAtxGcbFafTL6hToyH5vY1+r4k8u+rJwKfJN2gCThk2m11KNzoFsSo97LPysP/5Vr7Y0emkM61
BIGEOACeE9XB+HdyzQ7kER/ZIEBKrdaeHO2uP4cHwyvRdwttlkYiwwFp3CyIpTVVzQfZFnkvq+Dl
X8aY0VtgmaBCSS9NkJYfYAJshFasQU5CbPxuzA77J3kDZ0nS1PedpKLHUC2BqiTonBCJKf5OPsp3
+jE/xk/JLWc1ToT5tu5IYM8iGimiXXgs1DproVQo6Q2wTyU1LgNwGguVPQXXnvU63+xarhdJBQwp
LhKhjJFtaQ+DrbmLP09oCgu8NVlEdx1Mv9cRM88gEjNZOSzj0MlUIJGbFuyhCxKwUADn8pMmvex/
wM1a4HptVN6DeksHbDeqrMmBd25TR39VUaKzjDsBquTtd+U1ZOSUjDMuU2FE1dsAFHtYEcE8tnh4
xwfZbTzmfBDLMahYMtStsAwGUnI8q+3iimhiD6bxRMZPRD+zdKvwJMa9xkhMaNXisZ2bxIjwNl2U
wQm1Uzg6mQ7MAksBirE0WrK4F6WaG3tkeMoIaR2QHrbnERMb+57BWgwVQfRF4SSlAiw8FW5L/TxD
x2C41VRGKZW1FCp+LE2mi/2IHigUoV7R7LoZ48CqweP93xZDRYmqazStTAF4A6+iUglWHzmydpTA
j/nf7FCRQhQbOdYneMCc/1bzh6HVrEw6lZK/b+Zfcvw/YVehwkIDyaMwlBH1iC5yZCk+HpsWf8u7
KAPf/d3T6N0YFSJECBfMS4x3ND9ENyrYu6vgm1QatxkzMWT5HBUbuqBuMoPD4yisnuvpTo1Acfkr
6nTGV9pQg/xwaylUbJj5ueKA5sSKvN6Zwe8EGSq0tjhMuE+W9BvvJKuwWHJ0jMXR2KJRzSalU/FO
akD7OoHbtlZRQqpTr53F/3b70wVewCJLKLMhNTTGh6G/qto3SWKVPLbzT6iugMISnB+fpn9mMS80
pXjzQQJWAkPADf+T6NGTZyaIoVkjmNtl65VBKiIJhQ55CiFTQP2dgrbwpmyfomoyG+GYzSDm0TMo
bXklz3IW8rL7VGtZmaVC1BzlWa5CQPRt+EeEdlx4zE44aXbssga4NqOhrGBAGzTGYFigTlol1U01
GAgfqvBoQCFFNQvWSOH2Lq5sUGdsSupyiAvci5zu8UtmcsnXdnyUq8hplvumvR8MS0hZUPc39eBP
m7iySp04vRSjhstIBRUimprbndGOf17OpBSIRwuZsQDXww2mV6zlqbxNfjU4gIGzHzU3M4/330D3
zHs57/lexsoN8dr0pV2qr5WanBWJgDUhawDZs59CwWorM74p3UQPIEaBQI12Q8NfU2W4StFDzovH
/aURx9jZXrpXHidjwgsj0vAaQtiN4XJJAbJiV1/OScC6S7cP/mofqQORtGEgzbi3bdCYnqe4BB9m
fqiGX8p8NQY8pMDSWdTgDuXFS9PnLp+X5lQ87S+YtavUhd4k6ZxEOl6KkA+0xfwGukvHcpKtfSvb
hYrVUsnPWD1IozSfei3B2TcqMJoVhmTOGfhMAQtrp+KxCyqIs+Y3uv4op63dabW9b3+z76ut7FP3
fAzgK99jDh7HZrKXM4g8TuJVw61oQXPoUJ0InwcBpxm2dpZv+heFldKyzgwVkRIJ7O1QPiA3pX4E
Y/lJ8rSj6LOqUCz/pYKSjKIlHyYwE6eAu6Zf2iB3I1V3mzrDBAAD5cvyHSoWjWKRaSJoFmyV9/X2
dcrteIhZtwY5BDsnkm6ZQ5ki6tV0RI4OIHh1/eehg1eBRYp47F4Hy1MNqj4JRNUCIlmk62Ny6NMT
QNI2D+JeiG/F0i3YxTnOAye7FP3Y91DGh6Nx9XEjFSDKw15WMVTbvH5xtOIQgW11fN03tP1QfT8K
NLR+7qpG6TKMaIxHTJBamo9hkcEHDftdAtKH2YfYlfJz3ybDUQwqyIS8IVZQTIXJ+CLIt2L5Cjpy
lqNspherdVEhRk+6sOAJ9A5U9OYYNOY4vCg1mPgv0PnSuR9DBv2sFDqwDCap7TfEyjAVWwROrfka
0lJvHkqGmqE+5EBt4oAa94WFwGZtJRVHiqBsxX4BJEfknDl+7pezzDOCNcsEFUNaI1bGQgamYIqc
ujpXwVXjWHcfywYVOqZE4yMhB2K+Sc5t+JDOL63KuMo3nwl/PovMU7XJJi/5OO3R8xLzHiTXUEDK
oAuIEbC5ax/+i3/LNCFQ3wngUs9R12pVSPFIoGevX1GbYSxoq3xmKLpIWFNEPBboWewW/KzykiiA
Y/2ereTxjfnKk6CABz1Zd7Tbx8aC0gEZv2U17jc+19ryWy68ur6THPpDUKgCOkHylOncdO4i/e97
+MEEFXcLMBDxYQGPUIVDF5yi8NIxqwokzlB3yQcb1MOHm1B7hAYpanSi7Mlg0uWHhVF5Z5mQPiY6
WtkvSatipyCvxAnfVIUxZ7b191VNFGUUEwkxH3X+x1hIlnIAXjUl83z6cqjSjLGEjVc9OK0kA2ya
ug4aK5rZRgAft44ZIQid9oiXEnTc8glotFozBUglIJe6VAMYnAvjFM3fggacYRBrgJonmJ0baBsD
oAjyzfL3/hnb8P6Pv4oKs+EE1M8Q6ODLdpuDfpmd5jU+RrZ6hkpyLZrQmEGPQW7BlMZqWZKA99Ft
dAEaeDhygHgZ2lsev/L+TGpQIxRr5OmDPZY3fOXm8RWQOQiql+Pz/jI/nzRiCxwgIGBXdJ5+5bRQ
0CnSlEdPbeQh0N0eIP/tRgL78fHZkWBIFBRBxkfGsD7lSEKQYUC0JsM1T8at5o5PIe4s7S47kdGs
1E1+sSrwnzPgjwapa0VoNHXkwXuKejXo2fzUI6zK7Ax4awNVcFXwsiQrmNOnDmCP90wfNlAI1LXW
UkP5DiIRPkb67/7370TGIA3wtQjGJ16MDHgfkcty2V5CB7y5Gfcl4yZGSvM5J9Txp//YoKPuOA5S
g5AFhKgOxP01kW6j4tcQY9K49/dX8/mu/GiJCr5GH0vBVOElGg9PSewYwSnWn4zyft/K1qdZr4cK
v4WcZkBSYiypb89c+mXI7SFk3ZHkb9BndW2D+vyx0iozF6E2kQDWljqke5a8SJgbBfnlPasSuXWG
1sbIv68CQ56haQaeMUypDmiDNKXHode+v2cbZSbyacAFDIdGMYsO+AtIKKoekki2sVz75chNZ805
i8VrmH7nIPY0tYyS59YxXdujjmmnyFESc3DsTIH2c9E4ZaHbvNxDACU5z2V/k0Yg8Ba4xN5f6LZz
vK+Tygi7Adx9mkSSm8wXprPc+HP9sm+C/PTPvvHHBF23kkRIx44NutVaq4Px+lHJWq/pUPXv5lON
yfJAHt19i4xF0dFcS+sIGko8QJbG7Tzchu0XXmF8L9aiqEMVl3XZchXYwQ3jbqn8IhnNMbpvta+L
/LLk3/bXsx0n3neQOl1SGxTTEgNvkutA58neUvwUJQmvq/C/eYNOnaw2UwNQN6kISMHN0P/uCmca
XvfXspXmrE/WG/XC6vQqWqyD1xjhiFQWimuGlMqcvlcv+jW1eru4Ca0Qekiv2WgxDG/HqPddJLu8
MiwWQ6W1KryisYFctsBVcjRuBov09cUXVimccZ7pGQ4FArJNXceEjK5Dayb2FI/Ml7MKT+SD7J0t
KmxEWlmFsgY3FGMVCvbSk7iwXlks56MiRB5iRFEJcUmN3DmDJlZKJKbvJeacJ+Pz0BWn0VjanCtx
hZAZEQXT3JifNcMzgcRBCtLfdwbG8aXLTTJ4CaUOpBi2XozuWE5WX/2a5+g0xWAGSKAm14a/9y1u
1Cs+3Ch0qakY8lFcMtS4CfI7s5fvA2SGAcAgOPPyu9qa+/YYn42uNzXiIkHhC4DQKrqvQB0CTrS+
sSOVRZPJ2kkqZCwcbsqOvPfB8Sj16H9rTqfc8KhIQk44ZlUXmLtIQv/qELfQVU6LAHf/fNSPqVP/
UsDdQCBjzUW7sibhtzPBPxHDoCJGlyzaAkUtyY4myINkGHf4AYyEqYGojLvf/1zMhVEPA13NAewb
IaJGKMpImw50hLbiaF7hsBt1G9RNH52RihvzUoj8GOFQ51AG9sgUSX1XWoOZzZb4EN0kyNu4R5ai
DONaNqhIMjTyVIQZasqC4Q8QHsz88H/XBlqv61P1SVG4iMsylJEHwxPixyx43v9M+6fqU8lJCtQu
zDSUSyrtPu3Fpzjuj/OoAd40M87v/mbJPAmXK0cH4EMRhhB3fpj6k25WlTeFh/+2GCqtCNolLQHD
B95H+xZCLRtz/L14jkVn38xGw+3jR6FCxKhPmjyLQF5CBdZc7N7TX6E32h3rM568tvHKxHSz9o78
+2rvAC1tUjkFfqCbXTA5mxwYgToWD9l+cIBsy0cjQ6QVjd6i54Mxl0Mmh2fI0tw36OJ3+UspZIwL
az+fgKLHR2t5PjVKOeHCSqFcOBynHoq/GXqlC5Tuv0GmqklERr7E2kQqROjDKCnFCNiMIJ4LUM12
9bM6/Nx3DdYeUhEhhodDpAHzXZDqPjTGfB/k2Y8gSX5zcfAVKBdmQ5RUn/89X5Lpt706NqOYxsQV
q2ehbBc/iNG0l6LGbEOA6jTBS/mbEDBu0Fax6nvkNf/ZtsEDa8IbYJylvHIuoRQ+VOghEBZWzgSj
55E/EHoO7sAauN3+du+mKN809CZSAEYCE0n6JtV8VlvDjtKWMeDCMkM5ZQcd4zwZ0V6eq9MiWF35
U2C99VkmKC8U+FhQqgpZYQomM6G79vMLpMj3vXAziYbwDy8CJiN/oiFdMhU60LOKFMbQoandWhMT
RUF+5qdvvzJBhcAya9pAIPWRNPGFwQOHMxQ/TUHRzQJT5FHj7K9oO+Su7JFtXUXAoIygaKoRvvd5
eC6iG0PDrJUxYU5ZvPZl74QLMIpqUVqipn5Jh+DRUHunh2bp/u/Y/Hqrn0H5YasVWcaDudQuxGej
ARUBf0l7ViDe6B3jfllZodyw58upGzrUHlWI0fuCz1n9q/hDcFJXuSr2/oo2I9bKFuWPIO5shEQG
YxG3LK9ozzRWBNYbYIPsEAOOYSgV3r7BzYxjZZAKkblYo14doLORa6HdTtmhU5abYZTNOC2+7Jti
fK23sYOV0whdOfJJgKgRL60Ti2C4Tw2rLSrGilhmqKpn2xfiCNJasETOi9lKkqWEnT+rCqMmyfhS
b9D/1WrCSRdHg4xPVpFsRqlVGAfJOGVDBcFlFiHldrnw/Su94cdWxqRU4IeqAp6HP8bwQN3uzNnV
/04Z54Ozi3QkiSYdM43gMlAv0TX2IRt54a+LJ/4gyhENq2jC+lbk31fr6qJ4gkQhAX2CL1TDNXIc
2VplJM/cCY4iFSXKugbZDQ8jfe5Vh8oN76qTpNrZc4rXf4bnccWawWNEfJH4zmpZKsig+7oGiJ/H
gJ90y0tP+yeJ5XtUlNBGDDctBvDak2hysw3ito6Toff6rHe/9i1tvxtXnkfFB5BaF0s34J3QYU4A
oqFWflHt1hYBpQ5dFkEQwx0+jS42HB+UPb6UOKKM1ugOuHitNi6c/UVtDDh9cHJaWQE8ozxm0LB/
pBYkWoVde8Gr1OKByh9U9BzjM6FrJAwzmj2e+MLft8/aVIl6fMkjCl0BGbGTPSI/lXvabJdfykNp
c2DoNUUWyHIDHfRxwdRTLFGqsswIk3b2pbNFcBHg/2yVA6HD/APNyLvYjhgoMuYeU4EEne5IkEXs
McHgE0IWxYWE2CXBHF4Cbc03VhZ47xWQfEc7iAbjIt2uAwuKgZyLcJfTRfpkFCs1zfCULp16NpfY
jCApNvjcL8z7ig+9HYCbIL3lS5sZrLfjzbtl6uvOY6E1U4viR3LuIYcQWe0FLJlgv1meE7OyWF2+
f8lP3u1RH3cKhm7uJVwOgzo4ydKA97e1B7m517KgcBs+Bu0hr5uKGvphU0Hb73nfnUkI+Bxf3+1T
X3pOcy3nNKAwk/pWAOlzUX/PqpNan/LMBcFdqoWM87uds7wbJGFkFV4rnuv0rkL2GfUPUf+aJtnX
SZzdiesZsAzm1lJXR1NMRtYMIGUB1c4cX5LFnkK85TBjr54RcYXCD4xDnTDz6+0A/75C6gLhBi1L
ggrvyH/IZCPMHYdf51eggpR7MqoeWsVx9oPG+rvaxurYUFdLXXcQigcO3OY01RTV4cyJPPjawsd9
n9muEK7sUPeKoGLqUlYxWHdRzAmUV0RPB+Sql+Q2edEaaCbMfsqaVJTIj9/xVLoHwBeGOmYlxj67
ajS7abDEFtRQy3DM1OxbCs7qCQyXaaLed5X6DYjbR70sX/sl9PQ2vpkSEJkUdxEv4xkgFGZd8m7R
9s6YpffqUpuKUrqVDPbUHCgFHa+RiuPs2OBP0tJ5mtDbeWeYOIgZKtezaYDvuuLC16GKzr26nKRc
ZpX4GMeEbkLEFSglCxkRcAi/aRU6zU8dd13+6gX9/iHpvkM85bHR1Yh2KCTmybNiOGgd7jsL4zTQ
vQYZpIFBNgLUItSABOVGfNQ7sO3x42HgvhQci1SSEc9oXKtRyXqZlG+3M2FF7PwOg7oNW2GTtSwq
jBUquHqEBGGM6AOlJ3C/8CafmKVXnRpHdjFEa4/+/FJ3psx805KYvHcSqMDWinM86ITbmAycVFco
il6W3BzdwEVJ00++LonJ4nP9l6LBn6BmUEFNGtO64mYENdEDqZ6Vfg1FN3kZ3fRKQN+y4IStte84
TJNUNEOBUVxicgRITay8L+zwqD6S3EOy2gdoE/1NwWp1FqigpnDqMCUcarYiFEUVexxOnPSwv6T9
D6d8wr+ipt4XPdIqqT1Aqzrjfu3//X2nVGjQqxrVPKfyaCyrCyasmsasJBB7l7HoF8u3hjn5xFoO
lStFbS60mo72nlw4YflYsQa4yRmi/FwyZIiIQ+0IovV0QTYcB60JjB6iniDtmG41vJJaBlJ8Y8c+
mKDqDXwalEoN7hd70Q8IgJFwTDnkQIeBVRvawkp+sERtFleLXWeMCRI9l+jUtCBhL9z8EjxCxznG
Iaos0KreJ79YGS1rE6kEUxtzXYGWEqoPEE/qMPwZHZbk+77fbYzA6R8WRzxlldSBSTVIJT74B0gI
iNcD5Amjh9CbrNprXoSbzhEgdjz7+mIOeDIYVzk3kwuTgn17raoCkKwha4ZKHeGgb4xY0CqUFM9E
eSG5bcCdgwGmhwzIEcjvQYkiZ8s7b/QNsPg/VmmeMUUzkmKRSwKMcQTjSYlOQwbuQTfrf4qDx7df
ov5/Bxh9sEh5baHndVOgWG3zuhUFVpaeW+M5qZ4VNL2xs/sfd+OUfzBGOS64FBMdCQ8enXLiLkJ+
TJbwL0L9Bxu0k4LlUh+IIhERB6jvoKaOsQCrM1WzPYh+GthMOYKN/OqDRcpjS36OkBNCnKX7MTqk
igCIJSQ1E3O5L36Txov8EtvlKWZBbv8lDrx7C/Hh1VHpKoXToU8v2FA3P0sPgis6zcPQmcK9dskP
nSO6001s9yfmilnfkcoaBGOWwkmNgNV5I/pTvke25uho69pEkFm+D+6Z55G4xucA/r5WKmnQ+zrM
i2wg05Qm/1U+Eq11KE5opnGHdwkT8LT14vvwUamMwQC30tCLsNfZ0Iw7EbL77JnzUruwOAa5w1YZ
6IMtKtYsaibGWacJ9nhHqOfjO/k6WYU5nhFpXNZObnDRkAD7ZydpnGStZupYDlhZi+cVqk6JbTjq
OT8A+wnSOsGTv4Cs0Rr90lfM3klOpPi1Hwa2Hn0ffgIVdIaM09o8hOOKEDMyl3P1YECcyEyeK0cF
63jjRRf++18kZR+MUsEnEbS6ymfssjY1JmApkAvycxZwiHEyaHLsRJ+jTE8Bg290n+9e0+knY+sY
54CGTi4ddIj0FlnGjPk+xYX4ij1fyzORBDFsFo8/01eoCBNxElenAx6yCeT+WhTOSL0QwQ2KNp7m
4dMBWCaayVeomJohXBX0a4x4zriHaUbstmhUqS0wF6Lj/WNUL1H9HKkMG1s1QgzE8DwmJcDOJ0nU
AYzl0UAPPyMKrYaf36hecQUfoGSCv/2LdCQO2fsx2Ev3v+Xm0t6t0vRaepVDMJVDMRYgX0utc1PV
c39RMkZ4IT/+U+RcmaEOWyeIesd3IfmGgDuCSYhMZjTsiLnpmSs71Plq+zrNBuSmdgaGQx7KXJpX
QQHO6C1NcObqUeDuxxCHz9KClPEBWTtJ3fnpKMi5mOA+4gSz5UIootkFi2d/O2it1keO/uq2lTlD
FEHkCxSvlzyCC8XjrLkyBdChyGZ7bkDtmV0iztz3EYH19agTmEm1okhVQa7at/LYb94p7yKb50zp
rv6SP5JYHbpQP6zuQubh26iTrc+FTN3zaTulHZ+1SEdlxcqW7+LoT9mvUvoGXkcj9BlLZTkQdcWP
Yxg2YoBnjXKLPArqQyTKlG/SK38ZV1Zfk7rf66ruJwn27Lb+vnBWLf3oK8Y1t5kXrkxQUSVstSgX
MHiG1PqmB9vyoD5KqsvprEGizTvn3Q7NpzUlcsLLYQo2JfE4tFdeZjwRtqonazegibSKuBPUIYpJ
BAEXmYWJ8tQKz+qPwGys8aU3wxeGJzD8Tvk/0q5rSW5cWX4RI0BPvtK3Ga+RNHphrBy99/z6m5g9
q+ZgqMZe7aNiIlQNsJAolMlkoCRT2jppCZweI9DuK2j9SNzYGaAz1rrQmbDx7nOkwDyo//9RWARH
m71kkARqpnU31DjkcfYsYbbccMaR4+cct1BZHDFSOepTLE4SzlN2ypXVUtpPc8JJR+xHsJulMMiB
ukGRlBkV8ypBG61jvBNFAiWu7Djrz1KVW3GC3EGcBuEI0WUl5txuvG/IYIfRrXKrUvXZpBvsHuqI
azF6UaQFqVZ5mvK11ur/uLEMfnTFHIqNCDeVqxeTVLae3heqm5aP172T9/3owjf3QK1EeYxgBGam
U9zOjpg+qbMdGhoHPnjHmoEPKZEXUZlwrFsML2UyaF5jXrS6I+pM3V1WUG5QMHRMWB+ZNalPMmxZ
aVrSUXnVKewDGRMDvRWeMfprg1wEVMEYOc/ueEMlv8GVi3XGRUY86WaIW+LdY0+L1R9yr7Cl+3R5
fUdCTOZx5eRlf3MmLhYZF6kXSRGSDsfbCD81uSuDnlvzJ7zMO9Dyo5C3KK6gOvLgXneZ/UscQq+a
IWLUjxXfSua0neYSC12O/UEMNLzN/81w7P5DUr3YYaBlRJwwZB2eOMuRMt0WfhmsdmilFrFKLm/8
/jm4GGN8J8o6UsU13gYY5A8HA3Wwu7n9ovFI2vZx5GKGcRJMq4uqGsnor2qDOXSU3IeWU5V8wdwi
SgXXvxP9ye9D5Yutd+7RSVqvI45MPnbZqVpvZx6R414HBk7cxQSDHqk+tHHdAZUpmS7G2cEkGrmo
lT0YFjmnx8FqeC8o+qOvLYrBkXxRR1Iu9B6Qz6bwElXPWewX88+MxyXK2T02sVBVkSYL/Yz4rewP
RdSgvll9LTue5MNvXmu/tpDt6NCmoV7GFaEb9Im1m/age1Cdd43DTOzwbDz1H+mok/L4J6NO20/H
sodl/aonS4qUMCjKIHCHMVlIJicgzRj+6DlzWSAThJTIUqRzCLiIEnsUKmuJHiNuyx3nXLGJhEoX
R0FOAIUV1V37nqBfQy7Qnu5LbWzrMS8a2c1sX/yeHcfs5y4aQKQDtKheRu0GVau5+9nXH4vxtpAP
q+DmCQfsd91Rw5te0k0igk/j7T3dpXET9WDAd3RSPiKitPtBdtuOl9Pez8JqGN02dA2cGixvSzxJ
KFh0sEObyFan9l7TaKeUWNl58dA+5kPjOoRIPa+1ah/uL5bZolYtZpk5DvQTqlZ9QKTl9tDBBk1g
dA9yIq6+Fdces6NxmyIBW+EAdGADFZGALezlnk7fp8fQ5pWJ9z/fr219/TGbMEtDoX+eI1Tsinn8
HFfxYYizwZJ0XgFkPwba7CJ72qQiT1XjNYs+e7TQj+7QU+Gj1/W+dpU73aeqwvqHhFiVe/264Zpm
7ms5qaWwnVVkC02rh0La4Fc/IGGDrt7B0X3UK1DKk+3+tf/wuundS2GzaLr7m92VykxqNR29YpiS
d4TRMkBBYiSzXZt2VTYcPNtPI26sMXd4FWvdqkzY4ukIWpvcKp35lDzWXuxFz7SHNMcc4PTN9COb
oANATpFL5N2CPHdirvYyV7VcpdVZCfOjnW0st4R3/+1Hl5tlsnd7N5FQn3A+iE/lQTH1E8hHWi3k
Z2Z4y2Eu9QGTN9nSw3Om1qvmoDPvUonzgOOYYNv0G1HWppQm6UGLV9SPpfmkCj+veyHPBAMo6lLP
xmwAwDRMAAzm97i+n3hZGJ7zvf594+qR1NedtqKmSo7EHZ5jT8cs/mzHngQ/c+sAheUzVMrR4Gt0
lnw/QmmRcG4/3joZiBmHpREFWkwewnsM0Jnlx5r3tXZfixffY/v150SPMkioIkeTer3wOS14vcO8
NdC/b7ax7dRKTQnweM4wL48kllTeFdHLdYfYX4UuiQq4UN7zX62CHoK3AW/e1AgS8ZwsnFz47psF
BFv//P/MCS2iLlRSjYiOBgV3kL+qMl5Gkh8NnNjjN1flxRBzPhNV6tXZwPkU7/7OYKHufM4OzaG3
IVHv/qddYwNvTdVSbShQgIZKRkxe4oHH174bK162jY24yQqC154CG2g7bMxQ2mr2l5hOXokBNtF8
CvuZs6L9ZPvGIpMBHNBC1Uy0EUK5WT06pl6ADExA1pE2bKM37g4SP5xbat/Bf30ytnSHmmQ1FT3w
Liu/k/QUGndmxTFBv/q7p9hmVcx9X0UzFA0jhIq5sVhxd6N398VoF7obxqWVIMkdcnJV+8/NjUXm
1CadUUUqxlAwOglq3C+YPXQFWzuXrSV5hXM0D4J33Re5Fpm7Pl1aKOCsq/gaJCoQGg+hoY6YdHLa
W+UkQHWq4FxUnEP9jgOlTkshVwAaBKZK5VmXWicUb/myBbxTzQraguSsSirk9F9nGdZD7lAuA+lJ
wPSQ+cIr1HOw0GAgxJDratHRuOhkY+sJmX4jJbFz/WPtR4G/XJ7tg+6jFPoVIr2X0qAEV/vii2Vq
6dGTOPnXLfHcgm1CRtUa+bVBoVvXnleHUjRrB/mGSjHQBgN+PZJz1th+ZHmszX4UcF9pUFWstdWS
5gR56CTQe/nWbG/n1vyQz7wZXw6IsC3KPTjdoGyCMNOQ+6+ykR5qmRxqdIr/x+1kkIRokSp0NHGr
+Ok97YUxbbmzaEEeDyb0qDQnniANb2UMkqwgrSzFHLHakgXx8jj00P3jYMeuCZ1oKvRtRbD8MSbI
LIyaKKF1a+3Clzov3VqHhmJjcjZvFy90hRiaZqgKeGPeRjJQ8gmFREUCv6kqG1ngZRZtpT1wZ8p3
aMmRXd8YYj9SixbhRKDPHhtkPB9HR7Khl/4wBom/3IXnGLfagT7UtVtUB0PMEfMgZH9DdVWS0O4j
S+y9LTcLkY2WrlR60OrJydBjE/EIHPa382KEuaqjyYh7qTDgdwWEvfUjTp0lk9KKkLn6E68HI8k/
62G+nBIZSahSEBkgoEV77cDgjSFY0TdjmziUH5fb6rabt9qYZL6hXuuitsqo1oU39OslR+l+8TQv
u+N9q/2QZ2OJ8X4RFLw6KI5odkX01gPl5dFRDpm8BVIhUhDaIpe/YT+VurFJv+0mqMfARlkpMQ41
ZQvPQZKWOsp9MYFwGJ8SPGLqQT9PMH39O+7NBOJgXL4j8xjvs9DMNQw94GBkf1Gp4MaXXmtPoVOj
vbcFjI12TXUqczfygN3X7fOOBfMKMFs1bdIUO70o1e3UqPaojsdp/Hjdym7QvFkkc3+3aTmBToUm
d4q7GkLWU+9H0wOkQ8Ak2fL0SjjG2Jt8aCtjQdcrRmPyL3maBmsdgrt0tERBeZBX9UYbI87yfoNu
vz4ie6PHmhyTqEKIbjzrd+t32pLZ/Chs6NLfSi+DV3+q7MKmnxPjVD/S5+rT9e3drx5e9pe94EHn
oinzCnSd0QWvBnSsVHDDIHyi3U1CbfG6Fjk4x17tpjZKq46qrBNqw2EhBujAZz+L8vPY8w4Ix0HZ
ySOjIHo5ZNja3jwQciqlY/lHAxGb3WPQpslTAj4ShH7dclcVloBOik5/uP6JdncMCXHk1cD8qynM
CVCKMk2A1qIjtIGpHycIOhEkjeuYgye723WxwzbAqLPWZuIEFJOWQBZzK+rdjLcWng0mVaU3ZpJl
lCU6TA5zfxqrW/1P2G1fCwj/2y+27WUI9VyOFXwTDILdik7xkNyYX+j5IVb6IHJSFPt5sc2uMZep
3ix5HI34OrQvsHQUt7tJncgH44M1nGOvPVGRKsotoTu9lx/IV8yCXfeP/ffU5icwl2uZxUshpPgJ
dW2RHmoxAI7mAPE55AL1xsqMnyBas8bFSkKHY5qu7t1TfGOa8f+2SUTw+8G04hO3dPInwe68NlB9
zZNO+kH+ft0e5yiwSnRKXnXyENPeNqEK5A6RXxn6c/1zWHrOyvZxebMy5nKFMmxZZi08tXEntz0U
7hyUCJI6P3SEv4RbcP19kY9QSj6EpZN9jR+47ey8rWWu1yxpUpOgJOe0jui1L2tA7gdHtKEfg0Am
PvIyDrsPvc16GZRJxF6dtBLBRHqg7ezhQfQFH5O2h+tfkAMArC7dArqweZkWXHeJEmjJ9yZun1dz
5ryT6cd575YKbVQnOiGvxcZNQJZkptEn1C0TVJbBsxp2iSdCSHtZK/yT1zG1v6aLNeZLxX1oZM2K
L6XHfh5WFt4G3cBjCN0jrQGsXawwH0jXJyjRtUhNj2gVL27W5T5Xg8UsXaK6bavacuRlPFYezsrY
4kXXrIlIXpGlD7rikYDql1df3i/3XNb1ehA33ypcTDL2MU25w/E0O3nIbD2zVJ9Op9W8RuB9APm1
iWwVo9GGcAgl9ASk4TEmt80YhPWDEHPIjLhrYi6FiShVXacAD8qajCk/Cw+eA33w0LfA9QP1G1u6
IRMqhSCzLQGLUrezUSBTqKxBHR3D9W6Yv47SxxS07o3hqG1v9ZmTKZwjRi+V90fsYpbu9OazFfkq
JGWCR2QYmQ+NZhwUTf+PJugp35hYpqqW5Yhe5OatFj1zRYn2UeKyBObcqn2YNkJtIkQoHb1+0Kq/
VhCsKiFKWjz9yv2DdDHFHF55mGWDrEghiDkYDGLd76flVEgdxxk4Ztj3S18B7wZabDRyRzC9ZoJM
3UeOv/FsMCGcubbRUNP+HSpRkbnzpzYwDtpBedJxZGmX46zaAic3/ZsQ59f+sa+UvBoSSDljYZ3b
/UUfuhmKJ6+CPjTzY7Q2Z5Ec12BfKZEUZzOhKeoJr2gIgJVOj3QrFZAEXZ0n5XZ+q3mpO3z9ozcL
6PE0TVVxYlQWOVTc+sOC3UWATNWWtdSrea3T+/mKjRF6tjcHK8tQRR0Sujo7BxnpIbbl0/wJ7ftO
8mFxCqRKejt94KVmqI+/Q4yNVepYG6trKOeTomGcPz0k6A+hUeK/IVnffcNvzDDAlNYhujAS3MbG
sEKRzgVErfELFM5C/Sb9o0BjY4yBKKFZMRCnozAkDracpG4miRYJj1l+p8XZnxzujS0GrhIhi2Nx
QCUj1CA9M61utYDcSvoDehDZ3JhhoEqNhFSLCVBxVJ7b9CGLJZtE5xjJ9yGaOE+X3UvkYouNBkM1
nGbhFUvA6aqm5bkLee0ku3C1McHAFSirerVKMAifJHabfxZQJEl4kLib3dzYkN56NonzqR0IDm16
oEVWMWiD7PBvLnvefjHoIPZkWloTLiBOijvqy7MeEU62gbdfDDYYXRoJEy1m1QgpoubRjJufpSl8
ug6w+wtBq7ykSqjfs0FfDsLdUTPQTTvEhosrxUvi3L1ugp7z93BzMcF8lFJas3waceWioxY8XqaN
x6pNci8tub2L9L+6Zor5LF01aWNioowkitYI3dTIzWzyNHim32P0mJdB2/9Cl4UxXyiRFCWJInyd
Kb6pG18tT+3EcYL9LDoYG/75PvQ3bLC6SvVeVXOAaO9MrnoGi/VTDIGH3kX+yYsDJQDDDG8beeti
gJusUUkZOdB/kTyGydcxsWduIZ9+iWtfisFrVcjMbsqRQECU7CZB7tGRe9FHmh79gfy6B29JDGQ3
whL1MwTGMPnxkEZnXfHU3rvu5vsl4c2nYvC6EnpBKmdkOVESPpRe+VR/Cr3sILr5MbfNc3lj2Nct
7t/jv3yDpZUk05rXRRvTCU7jSCdhBw/DZJjtvW5mPzNtQg/NUMH1rLCV+yhKBkHWF7zVzvkHDD4F
BXJL6S2Yq/9VL+BuyHcxx8bOmpEIRlOD3Eiok2PWdGDoIXbbVa7Sz2Da56ke7VdvNvaYi8kQ40oh
qPkhv0NZMzu7scOXwsVUxg8RcguPqq8gwowc9WCmVnszVc71/d2H4F/by4bUeipKca3BbxottaNa
P4KKguOb+55yMcHgYi5U3dz19GlKnwpH06Uz0+QP9JxRIN7sJAOIppymhUBbE2dJs+ISs9KRZVbf
xOZUqRweTt6mMbhI2mLtQxFDEyQ/ivrttD5e/yj7D53NWhgQTEaSLr2AwyXqvkIeJEwrI3fb9/e1
ehdLL/MU9OGxUe4G9U96+jaGGWTs6m7SNdpcWWLOsDq047dSOikzZ337gHjxCAYQO0M1Ygg7ITgP
70cMY2iGZULrhrOJ+yh/scJA4mQK2pynlAkE096UqDQ6Zn74JNp0hCtxeDWA64vCrOjby7IV1wHt
CTPkKDtvRlNOeRcunH2j+/L+3vpnRe94xCqhUgdxQISRm1YuPBSZO6i2Wv40oNwXfeds33UnB/i+
XY85qVWxoJ3DMYMYvfOHwY+dzJ6+aQ6afA+qTWsZ103ydpABil4dw0bKadDZQmDMV+LbcPh53cRv
Hr2XLaSr3oQ0urLGRY5uWbCl9MjJxfZdikpFeK85rUsr5D+FF96yOKdZZQdDwwm6HGGM00zDKDSt
gCWmBzeM6VceWA78/7hCBjtA34B56NcRDMUtbulXy3trRvlpcFC6tlY3dyeMCPAmyfZLJb+gA21H
b3e2WSQSiT1Akc6Z4934RDd2tkqv8sMzLX/J9nRo7eWEeYSjfs/rOP1NBHT5sgyoyNFgdC3eGA7U
ngqL2EmQHH+g+vVZPFJSIzCqcCIgnrsy+EIGMys7aOA6UogMTY5akJkFyjjxIiD6wZhTD1EkEY8h
RddEQ2U2VqqXXMpo41F+xgyb4uaYLnGKz/FXubUoa0B9053E7xDtdK970s763thlNlTvNWjRY17a
MSL1KIxHkyR3Oo96cY+T440VZhfLoegLxUR8Rzt1kBVyQqdxhEccfzSurB8pX7jpqI7+VNo8l5F2
boitbTbxsMaJbC4p3gHiXXiT3ndWY4+Bcp/Y4SG6qfzxRA/O6oI01ItvGhDkyS883hr68a58XI2J
/9Y+7mt8fDyxknNufDNFl5Cfs3HSeZP2O1HYm7UycF7kkUwMAim7IjtWxikvbozCMWNvhKBDWz+G
uvefvEdjwbwxmsmQ6fsgt6bhRUUnQf75uom9osebNTFg3mpK1RohIsvOnR1ohh61s2GB9d0TnObT
dVucw6DRv2/uDXFNJwxTaIiTQ2CZYNiJpJ3WMOHVjHh2GPQ2+rUr1wQu2bn9GekqV9ZBKA/WaK+C
7lbk1I7gyIf/tjYGYKJME8aR+mDTetB57RWvnDkm9p5xbz4VAyaZ2OdlTZNJsxffEzd3ih/ghKIE
JD1IdwZiCd+vL2rv1n1jkQEWcxLSXAjhgPFB9BQU7lX3b4J6cPxw+ek5n43lmpSmouwzA/1Mndy5
Y9G6UZYfC8JTFONcBTqDFtKcq6He4UsV9be5OizN57p0Ri6XBD03V0BJZ7Cijpd6iCNg8nQ0/OhE
aR8zOwzW44SSAKiZ/D9oO9h+K5bTQdT0stMbeL3ymkwQkIyJg8LjtR3wvFBnAEOP2kKdcyyM+ARs
ix2kN7JnEJMlFvXCyOEVO3hOqDOwsYKgAMJiuEMp8+HfHAWFHXqUyLL0eaHfvhPiWQC2dEIkiTEm
xVOfjwSxrWzcTAZo0mMrKv7/T198qYsNBp/6ZFz0mCa5IR/uymYXRPmfEPW/scHg0TTGq9TpeOZ0
rnIMj6B1mCxyrz2Vp9yiHVyVVz73YAS94yabdlL4bywzKBWlTTaFKyyXepCkEEa12/apkjyhi61F
ug/RPTsaXN5wepzeH7fLnjJIpYDWQc4FWP0HqUJPwzVGB5b5Qc9+wPHLGJu367Ou7wilT0Hvg6Y/
GZqFjhihzqyM1xBDN+vKslhBmHbOJZJo6PYeOxV16EOXVlYJcWCwPRh6aAkSTxed7tM1gwxsGU0K
VgKIljj16FdCYoGMoUwf6spNKryY7QXkUNfvmH04vuwlE+PUVa2ThRpsetBopZorKk9JKh4nNBtd
t7T3utl6pswgV7eWYk2U1zAZnSSP9FWlpBZ9i6ePlLYuB+vhI8fmvl8atPcXKnsYesB+b2KeKg77
Qs2Q/l/AZ0+r3+NJd2cb9QyfMppyrO075sUas8IY5Vq57ZG/Gz1ksNFECOZ+/Va4rYPBm5zpQAJk
KKXb/EbhrXP/GXCxzOBmTLqpw1gx7bFbXB2tz5GLsjSCLkoEivktTiy0D9MXcwyEZlUpCDHNh4qS
Faa3s3xcuUDGs8FAaKmPuB8ojZ2E6XmQWYDlMLmBKMIrfhZ38fMfkQDCQy/LYrEzxCTCSMtfZqRY
o/Klh6jLIvPo8/ZB5WKFwco+N2NhbV/rHKG/fGns6JijFoB32gghoBYi9OqHvysDvNt1L1W/WaDG
JviaUumTukSQIgTlmfjZYqcfsiAFmfFy1/iGM6AkFt1I6IAZPvBH8Pax5p+FY6z67WFsS7ONMgXb
a4gPYXyjQ7ZGMTNL41bj91H0YoiiwubUr6Qr0566Dk3X08IOJSUhAS802o8xL2YYcIn6Xhlrg769
13NZIHfy8TqeXD8BGmHgxFC6cly7GXCifs3LzI5XV+NOpu/HC5dFMMihJ2XbLiUQkqpvQCP50LoY
zbUkbnFjP5AURcOQMOyjQXTh7VeRem3VpxGyrYpPhWgrKH9ntozm3AbT27zM1q4LbIyxLqCqBRQY
FuoCtJhIiawp3zsvZbj7iTZmGBcQJRP0cegsceT4UZltTYqtPyEpgOL3Zd8YNxDjOSmLRISNqAZX
xJe2aq10BGtK9v26v+0C08YQ4wpppot93AGYyq6xxLh08xlV5dUMCAFf/oC+mVi0rpvk7R9zkaR9
QsJoQWIw7o9Es0Y1tUfwSV83wvU85ioZcqlpRloSQrzvaY0VHsIzyP0QxHnEwjwbL6jaD3U2O8lc
JHrb5bOaiFRIsPpIc4JZZrVfxYeppv3AdmsTjHCM7vVl7kYfG6PMvVK3TbO0Ily+U7ws+tBEsqVn
wSR+Nbl3M8cUmytQI2VKU3WmoDGelelVADL6oh1qN7oR/clJwZyChpE4spvg+iI5PsqmDwZF7kLI
aWMKfi4tvX8IU78WwfpP7iAvpWgcobfdG+uypWwWQTAXU5hKEB4rOkAeBTE/M3Orw2P7+qp4Hspm
D/J6mot+wdCCctO59M4KnfK0HtHDiCkJXjWHg41sCmGQ5QlcrPh6ih8eqZIBzWEpAS9Vwds8Bk6K
JgmNlapCtKMv9XfDcJjUQ88bXONZYRAkKc1JjikCt7n0lA+hpwsfU6jtZsaH69+Iwuy7p9nGFxgQ
iduWCFKN6CXXMaI9KN5Q8fRhOWioM7BRglxbFVSUY7p1tkXzFMk/EuJcX8Z+xnmzDgYmmgnf34hx
DZN8/TSgTaQHP/ukL7agokOKhFaR6g9hn3vSpKIrM7Gv2+d8L5acBvPxKMsaeKlE6inObTnX7E49
ZMu362b2t1KVRUPWRVWWmFWuS9/JvYCXO2Y0rRy0vGOp2EXRczB3j+0Pl/MvO2wuQo/qolKaiD75
ajBPml/nAKTUQXSQPLgk7cRyiYUxxPvry/sNYFzsMsGUWM3oeKOdAaio3aoeVR9f7lWfOPmRDxhc
a0w0pWqLagwjItHlOJ5rRFOjJaP4K1mZN1l/0Dn+ZkuZmCpKRHOsO3y6Xn3MzdmWcGEavKO2f4Nd
9o+e9s0TIa1I00R0AA+81Lfq0Fkkg3hF1QZrWGTWlMc5B+L3QfdikEFDsxRUuaBVkdEDaTrUA6dX
Lkhu4ns3nt84JIOHS2gUuk4zAfXa23pl57Hbq4clcongashHiH1mjbX3H92RAcfEXPpJj5EQMIPF
Dn2qG4gR98SuDqM/feVdYPsYctlLBifDIYKmW0nr5Kur6scW1VXhvlgzzifjHm4GRHpRH6KeFucm
W/QQOx5oRQu0Ko7xkqGFb2xfGQmWT7z17Sf5Lx+RlQLpWzBHQ1yC3tCLq4EjJEXfiuqCmtEvvCi2
eFHVHvPk9swpDJxIPflff2f0cfiJMjJ6+GJAJ76gZulH4lkYcLCD+pnnrhyYVhhgmUPSZnmP+H9I
IVZXd+q3sexOJq8njHP4FAZSNHOW1YQgavwnIfAvNU/oNr2PEX45psKgSlL2Yp1HGJfTn0AE76R3
+m2PiB9cKE+86Oo3b4yLLQZQ9BXaGEWGNXXHAc+ayU/c2dK+z/bsGmiO4VNm7g1uvnESBlrWOiWt
0Y54zcTT58nonFaT7KGorWHR3Nh8FpPCj0NkqQ0epdd+i8XmQDD4MsiDuY5o9MRJpLmDGLrhGpru
0BGn6pZuz/bizLj8Wru8wchbx7uSeBegwiBOMSchyQWEzC1mmBWYNQ7SK2t7C5klXnaVczexPAmp
NOYY2MbpF5WfkhjZQ/Q45sfIuOkSHvfR/nPqlxOxVAl1NiaLUqDom+mpnawPcePHxklBA4KsWQaP
T50HqKxyiFoPS2W+Nrh+piqK1Q/zVn5svi0eEk5W/Rza2nPkJdxBg/37wtBVRVZUWWMVZtcqqmO1
RagbNzJUKuPzOKaWog+Bkiyc8HY/xSpebDGeMrdxOUPnXXQg5tyfIQn9EYzkp9jRDsjYBDR7LbrZ
WYOoGrEiPj/R/ivlYp65suZKAPtfiimhyaa8aol1Vzyrt4qV3yLjYE2feI0XvzkZ/xjEjPrbQGrJ
wlI0ILeEl6sBktv06dtoCw+U5ZZf+Nub5gACXYwx15SWLroR0pcrOa5nORhP3Y2AWnR21jGBR4Je
sPg9ZNedB4Mkbxdohm0UN7QJQ0qPxDwv+nOto1blXY+geFaYGwqHUIqmAs05/XKrxT8ywZfCh5aX
ItrrHX2zgcwFZdSp2CY6YmvJ144dUBRfzOs/1bqlPVH5+NQqn9XekT9cX90+ol2+G3NXxUIooF4K
JwnFh2zBLGqO8rTdxr1V80LR/YjiYopu9Cawz6TVlBJJAHiiVktqT25kK54O19fzGyC7WGHuo3YV
NaSFUILGfPKrHqwDPUhPeGx1UFsumDuNvglOh5oDr6LJ8xMGXmIjXhOzRov2sLhFdq/pHyPZbXg9
xnudsG/8hIGRtkyrsAxx0CiJff0BbAZUCzJInqFAANXzxtPtIbVeubrRiqt+N0qHs8P7odSvHX4N
RjbfcSrEuR6oLKVO5FPapzfpWDjGLDzOM2jYSeJEE0RiwOh4yNI5iMvu5foP4Gz0axplYz9JQO6T
TPCjdTmFMsrH5fc5O6n5wlkoPXHvQ8bLOhl4iZpGLyY6pbrOn4j4VK2ccYj9C0mSRJPIIsSu37X9
qWrfG1NIk9/0YbYGE8Rg9GAO6KfE4wndqQ0412nF0eSS6O6ubmOcOY2NOFZaFYP0jGRPILOw5IhH
GsSzwJxEDJJqRQUWQydZA616HnkUGLt+sFkBc+ASTQFVdwromuIMyu2hnYg/zfw4EO5rk0L8O0/Y
WGLOHPQE87qfEF437mLTZ9+iWJQArziMt7WfHrl6EbupgotBNouP6VhxUGp6yNGuMPgzamSga/Qn
i9elvIvJG0PMtU2yvNALuoeJ0NnQe7biJfMWseY0du2bUTUJqu4yUWTmDhUw+zXFtQEmD91u1E/J
4Ivpx+uowDNBvXGDCujPMUDHg9MKduigMNuHMpTcMYo5UeTufSldVkJ/xsbMOCl632sIy0X961p+
ltBi2t4jGpi5MLvvdBdLzAGVRjWK5QIVjtkTvdgebuiEjHSHvnVwTGqPvA6E/ezzZmXMcdUaRRel
Bll05JxdQocEn5MzHSOJHOHD9W+1f4ltbDFHt10Mse5rtAFQvlUw1M/ehN4YcqTEnaJFUyryFz13
Vru1qjNxJK4iyz52XDaXOdHTkMz1VKDu2A9+Mr6swlnrT0T+I7eHmBhoUDXDYNsq1CFJQT0Et5eS
gzwcsxVc/DPnFtn3+4sN5pZKIkFpzAKXSI0WZPGkS77OE0XbTy/IkmIakgLGX43ZrSU3+lSJaA3M
7w8NYtM+WNCP0nKZhuh/9A5oL4ZY3FOKXBpjqrhIs0Ey8vUDpjn5vQG7N9PGDIN6fafXpiQggsBE
4odWTjDHqXJwYj9RuLHBfJcYPRWaCDk0LEX2xnsM0be2cl9i4/rb6g599ol//VDtv/c2FhmQNUut
HvMJm/d3Joa+IfqT4tAjLDgaRyiDt4UM3OrzuM5pgRuKZMcCkjT1+MJZzu4R3SyHQdolbTSliGAB
w6mrh97+b7JXe9q9iH204tvZRVz0xGeP47kgA7vqGmWmGCIuml+rAYlPFQBb7kTb7rHdrI5B23ke
oZyQwgXn0M+rY9EFY/nX9R3cvao2JhiQzUNiVpkCDYMKLGeksY3iL7N9HFFlkBQO0NH/6tq5ZQAi
7iR1MkWEEfFaJdY6TPYcT2CrkW2zEL6kxud14EUuHJNstTJvimLIFOqAXW4Jk9eJhq3LmBwtHyvo
vIlccrz9L4ZGVQWiJJByZr4YMYwoVhQAbYt3pXwWUWlTXeVed2XfQBKeBOtL0VvXP+H+pSybso7c
CibQ2enOuFrUWBcQbtA6B5XPq27yk+mDFPKe1zD1G/y42GI8v9X/CdLEu+R2PKwn44N0NznESV3j
Mefg475zXowxu9lJYSiA9hhUCA0CgKO2+ot8H5NgBocOZw8p0r53zosp5hwIRFeWukNgM36mCi9i
kBpeklg6RKxykGs2PEqC/ZLN5qMxp2FthLkv6AS6En4059zNhNCX5OEQNV9Qs/LE9jEhS5D1hi/k
oosr1x206kufDAcFEYKAeSWoRgVppT5e34n9B+flh7Ev9yKNcnExsOnag37W0LxbuIUv3hrQxyhs
E7l6w2otUlkg/3RDu+N1e+2foF8fgn24k1w2tFETwGzQPeLlechiww/RsH99lTwr1B02EXpn9AWl
DEdlR/ogII3V9JbMI3nZv5suK2Gu2mbuTa1dgXeCadrq9E0fPVU2rFr5dH0tv4m8LoaYazZuI2KY
OUpJg0ZstfHHwZeFw2o+rMpn1UBWfvL0jtMGzdtA+vfNBhJjNHUpROQi9sdYO5RVavHf1Pvxw2Vh
DNhkVVoO6YjnWq+YR33KT/GgcBxhPye9cXcGY8ylQ65qRDGaUmSacGuobwh2666P5he0FACyhe8z
L+ux/8kUySCaiLhfYhvGimyqplTrMK0nfVgbf0oPynA3zZUz5kGBhmrSOkntXveTXTTd2GTcJKzb
qFJpPzJZS2tujsLaW6sZ2cqEjquOA6g8Y4x/yLpElmbEAdMUryhu5/m7kARjO9s5j0p135Im4caV
NYJ8zltPFKu0z6ceHdBj7y7hbEUYOjMMX42+dVXPWdWu1ysXWwxsRK3YLDWdk5ryp5G8ZCpXhnk3
stxYYEAD3Uh6JtI+k1T6UcuWIT0p8Mf+NpS+j5Fdmj+v+8QuRm3MMT7RhrUwQOQG5uRvPXGiTLAy
EDaEP66b2b/tNnYYd0hTw0TCB4/c5YHqpoxOcWqdvytruFJUqzmrN5T8ovS5Uz10x97d7BvTDIjU
OIIqQbYcCVTRIzd0wF4701YM1H4PicetqPHsMYBiNCRJ0wW1BQ2aJoCVU+ppzvpA2Sfm5yVYfM7W
8uwxkYs8w+EJHWPonRmioyImeqwCr5/uTGuUgqPwbujdoHqzoUzkMkNtNJtowgJ9AtNqDXJ0s9TH
LreV4afMb3jkrI+tcbdaFfWGifUR3/ATlGPl4P9Iu64dyXFk+0UC5M2rbJqqLN/VPS9CW3kvyvDr
72HN7pSapU3u9n0YYIACOpJUOEacOMHmXfoSA4qjV0ei0QOBjfNN7masFXCeAzVkFq9V9dVGtV0E
wBaJ4NxI07TO0DRQSZt65fhrhSaKEIYCwzbYrW7is6YVZUtmkJyqKQkXfXQbSw8KagfjYP9RCH1X
CINzInlu1Y42Mgwv0BVOWPpF4+mYC0QbDXOBjj8BZFG9Xlf73fMB+KBg8ZOG7ZKclUkLBW0yQW0u
mSo3/x6PxDelcyvK4Xa/1EYMZ1ztLMsAkQHLYWU364wx4KeB+tdPsp8LbGRw9jQVFjEtQjGHZFAf
9Cv38myHiTrfjOUQtp1UuCsZf6Wz7mapI2B7EFwj/0B2GrVVjQy7c2LpINu3Ocj26zCTBUWG/b71
+xH5zVX6sPZLq+Iap1ALMQx4ms5liJU2l8FvnlVQYVnH5G4WOap9jNVGLGdnWq2svcqWTpNT9Sk5
MKw8xUKbbxNAVmyrPNVc+nT9azK9+xBtNiI5u4vbHGVWxkHUkd7D9+zAlzeSxh2yQBeFGtHH4+zO
qrV8rkqgqpzlHBP73NEpqvL10oEA+Pqp9p/9m2MxO9m4k87qpjar8Votfi139VHHgKp97EpvRekV
zS1RTNttbW3EsZNvxNlNJ9ECyHCkx/RCxtIreufWnPXbKZ9Opo7+XVG7ZIgPkwjq8NHgHUVGOmA7
imEYts75FUXryzxrZ1Tj58WTSOVb4K63JElk9Ez1fteT3+VwjoXkWUHSdJLZCK4iZQEpv1vGCdl/
AfzU5M7YFdE+TOt9TVfBt/wYvplkLHoC3a2jq/yC+wIUWas6N2DwQEeUxBhpkj4bGei3+8eZYKvP
63XV+aikv4njywkO7k/WcsQ6p7lTlEdqhZJyVJbn61J2Kum/i+FeAWaFbt5iaxRLwEIbJQtMbBWR
s7j9J/J99hkHMhVh0Hfcy+8yOfciYwwjSZUK3F5+9yk71KCOqjzpZ3npUEvPI/GA885j9XeJnHfp
6kIhE4XEynJ+xLNzP5jPzZREg51/6qY10C1s7DJKL5djhN9RBckwUJWN9akbOk9WLUHkF6jS2wVt
zLSY1mxd41b2Wx0V3bXuotr8WVejTzv0Ih1QOtC2Fq4N3DfRfxT47ZI2UrVmmjuL9IqfNi4J2qOO
tmfx4gRgefKlW+PUhe2taFb447MMF68Alq4osqZiwcXvDimb7HSeB1w8zW7MzCua+zo56z2WGumf
4tU3zD+52Y08Tp1tu1ywNQxnXO1LA+rX9JM+gw/khS4PWibo0uwkIL8fjtNjlI+cwRrwGf9FG37u
DwyQB3rF43UrZQHpg9PbnIpTXwDXSrlJBqAbKVqdv5pS5AU+Rt/fT8J+wEY1jGVFQ03vQIcRTFgj
B9zTie31LV7aAwPLqNg0DRK1kxDfvOvkNgfjwmNuSJqd5HgzaCgiTV8wynjCbuaH8RAfqiNbUG/8
F/zbotvkgqSiSyS2mxYzRHji2cn3mH6//rlEt8nFwixRmtXUmH9btXM1OF6hT3eGk/rxPB71pvKv
i9tJMn7/elxMzAbAtOMMHmsIzFPq1Xds5aBxq52asH3RRVrPtPqjMgK1ZMmWBQYk7puZaVaNfTb+
XReQJjc5WY8jwH92qDUgYhJh0NV9HXmXx30uuiamaUqQh0z7NHySTyhqY7Wq3z41HmMkhlP3DU89
alF9NtB2UN3uiIKIx8izBRfNvMeHo6tY7uHIKhgd+VU9dt1oxbTA4BkdaHFmwyLy0YoaXz7bgmve
PfVGFHfqopMatcyJDOzQU1JerDEBJQeo8IXBeP9MYAPXQcEMsgXuFZVM5aS3LAGQo/pI0ZiiUYGn
BauAiLqKuwFIAx2mib1eqsVfHxYnE2KD/sJ3vpup5a1xJA6t+8nFRgh3cVRf87QnqMn1KjRhTF3S
hjV9IlY0YHJ6uaMtI/jFiLYOCrbs1haxJ+5+uI18zvi1Ok2cMWfG3wNf2CePSgb2P0tz41XEKSe6
T87uCzpSS5ugjn2v/yLpdJJHcslUgTfbdy+bE3EaktKCkCnDZ1MjVigbwLHJ+Lze0EthJ9gUtOuc
dfRjddu0LJsnjU+latTBxkd9wzlQqXOXthakCPvJ4LsInigeS2zyEQu2UfK7o+ESsrHz5az/mL+3
ZwszS22k5e7yReA6BOfi18ROszXnsgGh6bE/gpksSl50X7tlO8Xkc3zpw+rbdYm7yrE5JZecgKHD
BJiukf0m9ebqRFT0Ep6vi9hNYzciuLSENBKxpxUinFJ+ITW2c5Dqpetf27kLWlK45RwLyi6iQ7Fb
3uQpSp2YiePgFvv5ldqupP1lFoIGnVA92G/YyNBSCmrgHhqYHs1IDbrIvJ/viwhzjwHbBY0xvWdR
LXo3YdhcJOez5kk1l4mJrOXFLQfg8shnKfdL+ZiJio6iG+TcUy0pVmxruMEyuxnTSJGfifCNvn8c
TJ+DUwptOp72WNPnFaTZ8Eta6dFwOgLaC5/Rn5fH5CiHiVcB3jbelpEliM8iuZw/pGNVlFqBPEiX
nyuldvX+fqpPkz4EhggQu5/7Y6rq32fknGK5dO1EZXyyLnnKnduEnhoDrVzyRS/uVD1shiizBD5k
34X8I5LnPJZNzcEWpwEW3V0S6bgkT9fNed/Rv5+JZyqiadnNM0bEkUfOeAOUgOFiEtZ2GUQLX+vH
dXGi43AOKqXSatcdpNF6veSLFOXOFF4XwT7Ch3xtcyDOQWVWttoZC5AWrUAtbqEn3bcgU1eLcKD5
XVo/2VNy0m3y+P+Ty7mpQe2zhko42up8rovk3hwMr1JR2bCV+8LWb2NCDl2vH69L3cEz4R2gY6bC
tBUsn+NZREunc+Kkhlj51IE+XgqSo4O3G+OiFGXl+2mWgfEK5HGO6vAMg1VjGitl4WUIrM8tOA1r
y50VjMYwEmes6340H3XRqMCu79rI5K617tmyZhX2PTfnSgur/laZg+t3uKsxGxGc87cSPKVyE9kb
thV+NbP1Uxk/D5k8e5mleLYeeyCR9rusP1wXu1Pox6fbyOUigLrGM8BxOFoLGFX9rK8umJZDKXBe
2nP61VldPIRBiSPcHr+brW7kcuFA1XOzJqRkn7Ginmr72LUR2DdDSFHqzxO3OSbeXLvi2dT9wuNG
MuesU2cajWqAAs2efqJ+EaR+/Y3N3WMmJzLRm/IEV7zrbzYC2affxPVYk0a1XXDUEd22BSsMCxTj
J7deUf5KvPE28Z3WFcjcfVxZgKtg9buKWMGVoxJKbKO1IBMltzgiURLEzyTEUKovpuXbGRaHDm2E
8Q5VyscU7hEOdUTHFxOOfnFborZaeG2A4fgwvlOiKWDT4n/4tNvI5jytHltKv6YVZv8NPFSbxE/7
OXSo/CfmuRHDe4CurklpWlDXSfrpTCg6SEaYN42/ysSjZnNp+uQLTSqBWGb1H+LIRiznFaiJEXxs
lkLkxVScjUGeJsUqUUD2r6uLSAznBMZqqLq6L6Ac0s3chX2VuHEXXZexHyQ2Z+Es3i7aecAWT9jd
acYSlQELm+1jcZRvyoc/AL3+rpGcjVdZpsdkQcaC7fIlSjbJKfPoaQnIsQIZvog+RHR9nIGnBRmG
Wc1hbEMaTG3napOD1ZeD4Cvtusz3C/zQmOmJWbTozGDyLqiaxy4+qGlUi5b4sKu5onJvn3HjrWgD
8sF8hRSnP+ny0U5Td4nvY3JZ6vu0exEoBTPPa9I416Fjb0HbGBOFUjAUbxGgvVWfQcblIW3CPIX1
LBAoukTOX4zYtlnaCpppbIADPJXn8RmFy9qVAstLntUQj5LML73xy3W5+yrimLZsWA6SFk75sail
GJS+QCF9zqMKyACsODuasmj/CnNDH6/zXQyn9xhPKZK4QxahVeEMXkd7XUWRZfcCbeA4sGdYY7vD
8RM2+lGliYbNbHjHkRMFdp0e6m+Nh2LsMYn+LmKMsyueaxVJZX/fSJ0GMxunEkG7qc81fVXIvSyV
riEqLOwnB5vTcd+pS9sa3DWQMzXkZBh/mcp8k47SD0Ll514fPJpZXo3WGbHn+yyd79RVvaXCms2u
VWx+BfcZyWQNvVTjjcfYpdnmiw5jgqNb3GClR2j/FynKbrqwEch5MLDemn2RQyAbBZtv0/C77i6Y
kKnuRFvn9z8kdAf7Wy3T5HG0qU2TZGI1sLZGJdR0S6UHGsKrRe/kXYOz3+UwS9kojJzLZq+ygo0M
dxKf+zoaRRQS+8/WjQzOFLA9aiFahyhjJIGKIe86rCKDugV4EMAk768HWQiQEV0fZwdKbsm5ZDD9
BC5ndRBFYXyH9c56WALtgXpsSyJ5jR1B6NkP3pujcnYhT31mOA0UZAplD946ogftwuxdfRViSdi/
9cGJbWRx2k8pmB/TCZ8u1l4TtD1cp/9CLflijPaLuvSBmuFNMiU/m9p8AGjZl+b7mcRBNxuXsavd
PjFdMBE/XnfgOwwUSCk2v4ozkTpPZlXV325ACYEcCPVjF2W3uPqofvw7s1WeSk8WtGP2LwMdEuwy
ZbBXLpGXzJVSiT0e8urL4oSD7jZrCNRXpnrXD7ivWe+CuEicWI7c01ZCEjOfs/4nkSpsXgj77Md1
Mft2+S6Gi79lR2hVyDjPWpxo+twm7igamdzNYOx3EZzpl3E+lNjVK/tgHq6kQE0OZIwQ18nzqh6u
n2a/ZruRxbkAe8rqKWXQhtkbMzydsfBgdAeU8T0pGkCznYN7WAJ2WiB2P0C8H5F3A6NVWGqDV3vz
K7tILlBep/7QB9XksleWmN2bXdlHk3yXx5l/azgKqGVxpdpCPi3qZ7utBdVvkQTO6NdVA71IA85f
5zsQ+25TdoLERaR4nP2mhFDHnnAEKT61o5cXD0nzWfBZBDbEI5+pbs5t0jHljvSHOGrDJHCC4oT+
+40SmaBoprdZ7Ypm/FVmmle+Dg+AtvrRUrGMC3d3qI9qQG5tEArmfn9o/krAjTqdSYhtqSf9IOFi
n6wvYgJFweUanPPAQvkEG/lY73FRPKq/GKSKzHnyBff7EWXIfPA/ashjpHUijy2huF81ao8V9nPF
h+bI6oyDwMBE5+FcSEIXvc0BpwDu5a/WCZv6iymiuv4P2cP7YTjXYfSW0vYtQrlxV1zUgDIe2yC5
1zxGQf2/Y+R/vznOYaQDKCemBQci6LTnz/IYyCKyOdGdcT7CxCYpyekB5Slqn+DtUc2h2T4JNGA3
UWXDulhsaWjYg/V7WpcU4zR1TAM6LLIEajAJ0CqQf4zgSOpvM0UQE/ero+/i+Cf3mGlsJhDihgDg
JLwYx9plrx0Y1N0SoHgHuLx0L8qR97OtjVgu6FOiZWOjvOl5HJme9ppF8p0BhFcfrSJI4P6TZyOM
s92KpL0+UajGEAwnw+1hWNOr9rigXFL54trMro/ciOMSgMIxK60GV7+/5DeOTVwbtGGLeZ8L2+0i
QZwNx3rcF1gPhB5Mq3l64kn0xcLLrTAEkWu/I7E5EWfI49I3Vb8gGDMlQSEyjI9kdkdUd2OwLGZ3
1bc/wwNtRHLmrGDn2NgyqKgiFX4cP+pSi21xsv7FNvr7Tituhup57pcTynpeMtTRdSvctXQUGQDa
0R3FsrmbbdeCZPqCGspS3Ex9lKqnTNQM3/t4AG5aKF5DkPGmtJvn26jFtJtVKKVMvtYqUioAKwew
UjxfP8muEwZCFCfRdN0AF8rv/oQuTjyTEpVP81Y9jUcwrkXqHatVq4AhieqE7B/j4/RGGJ8emEpr
DNYEjZzsQ4K1zua5KjCxjt0YxiOpMEMqijF7H2orkPMjkizV9VSglofqk1tMczg3aZhi79f1W2Tf
+9q5OA8yKNowVTHrXdXR1J/VXGBhewn99hicy+hUu6NDjiR7MgrXsL+DPZxIj5mVuw4rxUiC4L+r
e+86wU9HLXqSDr2BfezmQP6eCDE9O4mS5Mv1a1NF98Y5jskseqpX0Ie3x0McpZ5yMDVsFE6CJCqx
y1jzlNMQaic2lZXc5R4aSF9sQHau/w7RednfN7bWZMvMjBDDpN1Pe35osQhjeanryr0uZmek1FG2
n5FLEPAmT9qE9aTkaPXYVKC8spLvKfa/G6vXVoByModpj275U5T/CIVz74vYqIlkEty1eUsC+asS
srAa+/krRlKQPGTIu9ii8fhRWHFm2nnNOjgXY2rzWJcEvtrCQkjPPllnKWgPOuI5C7DiBqfAWj6g
NZp2xIwRSuqm/aTlj3ZyMuqLJdeurR8VWaA7ImGch5FJnjdTAdNPSRoYJnFzS/I0W3/ILQOzBHmg
L7+uq5FAW03O2azpIuU6A/Y7fbC2IXarhGPlx2krCHK7YZ1NK+rgcbQ1860gtDELszHopKFW4WMR
U31TXdpwOZhH41a/U7AnJvHAHiRwPG+LYD6qyrtITklHs+/TKUaXkUzElZQanLTjfUHWZ7t+rVP7
szVieWozX5IpO9pkDquRhH3ePyxKfaiTKSq7MtDMxXSN9QdRpwfk5Me5W/2VWD+0Cf7Eyv9KZ+sn
5uWxw1Mej5nZJW6XQPvp0LmOaR3a0srcJaXfaGX43TBmYbP2NzlNHsw1v61Lu3fh7m231tvHlGgR
7btz3+iPNLaxW8Q+dDXYRkw5SpwytNbZT80h6hPpBNLN75rcndbOOIEv2V3HH/NEg8RYgmlI/cWc
QjOxzn2ehZLcf2nj/jZ2NAC5dH/WkGZn9mV01OfCGD15bg5DScPGkj5f1639ePl+/5ypxnNjLLMN
Uy1p40uTFGat+mSYovxpX4X/EfNG6LLRLHVqRzNncJmB3hoTgMLDKTG8Yby/fpp9MRbw4ih0Kw6P
ek7b0SgHTYGYvIrggTxroud1AO1k+vO6pP+QRr2LYj9lc6J0GPMpr9CnjgvYigJGr+VQnuEO5LAM
stDwr8sTnYyLJF1HQYzPKnwdPUg0NK2bYTnb8uN1Kfvp2vuheGs0yDT3AxwAlW8SAEOgB3KCB4T6
aqaPU/Ut/98pWliAfBfIqZ9DHWdWCcyfJmepTFF/dWPj4fqhdtiCfhPCg5AtW5tQvUO0j28XP/WA
RXkow+KAzb5eE2URPYFnwa3CeMJmzPZFdKf7FvbPEXk0st71JhkHfLmCBlIW1vOLIh2vn1CgHA4X
IJyalpJVGahVNlnUzvSFFukpleebSVtkUU6zH9zfz8OlppJSJXIj4zaHgC2gyIIG2y/j0IjmG/Xg
+KI2skAlHZZRbuzMlqGHva2ywS/2WGFTKAwjKWrBiL4S+/tGjEb6yQFpBJAGCRrxrfyDFMRNCvnb
9S8lchsO5zZUa9RXq9bxPnkAFAsjINInIGtc0KIHyZPo9bVbq9+YF7+VQDZrPckZmCa9kcH3a3eg
JK28zCs/2S5BGVE+sBz7+hF3a7MKZnYVRhYqa3zJkjgY3K1MkGywhciAfl2Wm/4pDdnyV7apxMBy
ZMWTTnmQPZkXhrUTjfDtFpO2v4DTGasmFqAwsAfjbvGtEMtvMW3AsNDiKuMuOHkri1OcOTfGRLJL
1E1PMkhfsQr2lq2CHYUautuO20riVMcZsS0tdyBJj8pnguZrCthwpqPsQk/YNu1loRyykQrRXCkL
LR9SNPT5dLZV1bbeOHA3pqGnUmq1MssKm4ttT26FMfBFx9BI0FEh1mJXmAbV+XsHA49nl9EnXwoT
5s6WnaGEhZQsBLLoKfjCtsah7p3/Zf1ob0Xmv/su3YjlAl83L2OjZ9DZpX/O6bFeBB5614tpummA
S0vRbB4uDAivaWPfGPNi4IM9jwcDOiIm49wNBBsxnIrIM0ailBqxJl/Ur5qqhBorusToLIGV6ut1
O9/1mBtZXEaCrarpZJZQxz4l6DB5fVN6cR5eF7KvDu/3xn0X2qYA0bH8II+xFFOObxpTOpC08roM
JH+5KZh5sUSHYt9xo+uFoadlOeE7EUX2tNHwSaeEVlk+xV32eVbT76lFQT01e3lMvVpK77LCuV8n
0A5W5GI1AH+mOSqRxaFsl6gCZFqbqp9LE3sY1Jg8q81Dp7cf+yYF/1Gf3fV48bhploOt3AgAEwF5
Vve5G8AMNuV+3UghniSe44B5EQC4rlhde5k8M1MO8Wj5pC4e7UE+V211i42Hx4Lkt9OSHysQOHtq
h0qDNn4fi9ZtteqU9QsoWtqngtSfAd1z7XadvUHq/Q4IrUFx3Ky2vdYwfWlIokwydRcsZl5ZSJ/U
KX+yHe3VxDLbyuoPapaGWYqdFLJ+BPXjucP6t+sfXRV8dX7jIRrzYChlYUsa6leD9K7VGcQ1Ogyz
UAwaxuV5yZ/ZswrzQ59i0zkkknZjJr0rlXi42os/xqaLgfFf65IHTUUOclkdlDL/QcbkUOqOFeQI
hXFR3cbwnyaxZkEM3FUjg72hZcDFTH4hAnU0w1lzE6WX9uLUh067SVbBAM6uR9mI4Ey9besiyxMH
loHZSxUzbs6dDYLhCt9WH4+28qyPAlyG6FCcwVdFu7TNjDiA+oE39jSM7dQ1s05g8sykP4Qby7Bt
VNktdL24+orSg9vK0nF349r4qhoZS+aqWZQPhdtWr60hONWerulgGcFaIbDzmTyjv4MGiWUh0fO7
+pIOtzGGfTAKmSLmFJ+vq/Xe/W0lcVmJUrQ2VpshcR71x2z1zdR2TdEDeDf12QphP2LjwNalLFEC
Qa+JzRWN9w3Gptc7jI/66YOoZye6OU4DC7WQ42GAb66kS94FhHoT8oEOI5ejiLhddHW86g1LmU4g
uvKnH0VTheSHPNQCtdstfm1vjgs1GMpNAfmCIvR6IP9iI1lp2B/WH6W7/MruQe0mnDsXnYoLNiRT
ei1NoelUMoNWAlKindx8IQK9U/csanMyftVjWtbNVKopTuabUXpsDmDhu6kCEmDuElsYq2gC+wO4
+c6IK77lGQ/pAW7TT9/+E+F1mVbw5r39MZx5x2Mi02VAiSaJL7HhK9rRaC+tKSgECa6WX/qoECsb
Eou9QXTiKpZysA2YQuwIlGYvbcTYpY5ummLKMj9zUk2OnRIDh4nbn4OWuU4peC/u2himWSzLMTVA
RznFRzFUJbWEdtZQn/Ma284DRLlafqaZoEgiEsRpf73mZW/MCLlkdO6pVbszyaJqvB+MzK1LVUCz
vqsEm2Nxmp8koB+D90e6HZ9G+cYsayD8UWeyRQPou3qgmpbC2HPxIdjfN+4Q2bgxSexZP5eDmyJh
0dCRyARasIuZ0DdS2HG3UmRoNe0Ri5GqaBqW02oHuN0vyPID59YmHuvxFH4ZiVDTu6fTNMNGtEQq
oHNydaTcyeLgnQtu/LE9dNahnP/kS21EcAqozEo1jikMqda6S5kC+x7/7AnAv7OQb3ivsASC1X9O
w6kghqWdTGcZjUIAyYCyh8hlRpf4rDyinrFp4ng9IO8HS11D9gqSYxBlcNoxjQ6om4cVh7tZgwFd
SHBCHqvjf0MrtJeu6QaozBSMs6gfqD8m7DG1FzP51wPwMB2KI3sAit6xu2b8Lobvt5fEAI8MmhG+
voxRrF+GznDz4RzHq6sKjWvX+22Eca58SufeGHrEFZti0ZfsvKodjPj6N9pV8Y0M9XfTkmIqFcoI
GQs1gzhPgiprDwRp/nUxu0+Ozffhi1bKZNgLanMIGG3/NGX5w5z8nCwaFkPyYnSjZ6foDtvFl6ka
nui4wE22l6VfJ3cclKCm2HypDic62I6X1fTenKXP8zyBFgfvs55oZ0uZQmqXN/PSBUuuP4xTerh+
AtGX57LLMqM1VRvAR6Za89SWeilKDGZYNIBgdv/fr8IZzqxLTbPUEmu4vprdryoHK7P8B2+o7Rfh
nFvcG03pTMzzOBj2n4K1f85Em+tE2sV5NxxD1ysb2pXYgzcR02vt6YRhWcFR3kpkH5KejRZzrs1a
TcvUmRclKImSr13nWaiH5ljPGunuBFSdjMoWRohc01U8cl+Ef1LD214mF3Cx04msciKxRxU2OIMv
RNbvla73VBxXEfR0d2vcG2F8O35tna6nJm61zitvdW6m4ZdsHxs0V7K7AbhF52apMMt3W4h2Su4W
Y7eSOY9Eq4qCT9KG5FFxJwf0y03Q5OfCuUuGWzKi6K3/VGLRiArTxCtfl+/Py6vVpSuF08UwrtsV
AVFv8uH74IjudTdAvmuRyf6+STOkcgbemECL5jiQT+aJhUjtMa+C/AK2FK98EfYPmHf9eDLLBHex
jKDFAwJG5DRdV+A+2Sam7MwKlzrIiIDK9KSjKHbt9ul0MFb9WxpnJfGyZNjaBa9CVnfxJRekeBgc
H7/1h3EFkXbvNUcDkJUEUGE1Ws+i06r79/sunzOSfjY0p6ugt9od9kiyFGQ6t4fF61GtvR8iDE66
2LmAdU3SvQO0HABKACdd9+LsiFcunO+TL8OSFE2cAmdY3enjzQzEgXZU1ZsCjaJEEDF2YbCb++YL
+zUFamVpkPOPOuoFlnLOk+52XfMIC7sPipUt7pT1US0ZEdzwRV0cLy0Wv5PEqd9+JvHPzb+1lDaa
rctToWYDbn70Qbv/yEDO+jEN4wMjvmpfxE2qfZN9F8iZUjnKllNC6dnG5cr0h/hXW11o7l//mv/B
E76L4YKyY7Q9xXpSZH0KXtqdjvlNx7hImeTPuWK4qjnfaKOcunOqRhLb/1RK8Wcs/f10/XfshjkT
hAV4Qhqoq3HhmsjTEpeogPlgWJ36Jym+t5yf10Xs5rcbEVy0tmMt76QJT5Feuq3MJ0nX3Cr9Lhmz
O9hhEbtz6QhStt1PuJHIxW5nctJRrWOUn2yPGjdOfSmWMBbuQBIdjHNK9erMXb7ABQLcFSaPazCC
C3HE5NEUOF6JgK15DfbJ55F8EDmkXavYnJDzR5lUFHon4bP19qmTz0Mq4swQ6AUPjOgH9gavcDa8
WnK3G8gBzJmXrJe868qx69XeD8JDICZjSVs9QW6qZouvKgSbPGx3Sp8SdXCz6SnvBkFxXKAbPCCC
lhhJfzNvwzzYQ1jZiTvjCSHCXew/IDcH49zI0iWKmhfQQTV6a/56bKQlO5qhev4jggd9I4vzJXK5
OlRXICutVECOivx17NKTXRvPa1mgbGj7K/KCQhvCGFVzO1UfiuH5+ncU6QvnR2psUUgsHUauG2Gd
3UlowZHwuojdZ8zmlJwfoT0IcmakAQC+yz+l3PCSWovy0X4dhvrYiWi+RAfifEhF7MoBwxPqd057
Wu3CM+zVr/I/AW/pJi7GMdFcUvjHZVU0DTEmfDoJi8UrHakpwOlkfRqFiOP963uXxCkJmfvZilGv
xI6m/L7OQJ+3pod4MI65ho7DIH+//rX2PdS7OE4hhlyB369wsIY8Js2Ns/xJ9WlzcZw2pNS2Rqrj
3580zypfwC+typexErSA9ut3GzGcGqxgoQdNC8SYt2z4yLhje4pLHxNdyoX1BzH0VN3Vnv54/fb2
QouhgVEXhUlZtT9snIhLfJGB6fppArQpidi8U3oS5dW7WchWDsvyN9lVW/X5KHeQwxYiq5+M1yKS
Hczq5MC7Jb4sGq/aM6qtOM4pGnGfEwcoY9/oD0V/n6Bz3y2frl/dG2CCT5QNls3YtqnbCs+JVjba
qNDZom+wsBKJeulLTxog7iTxsNH8AEDwafApHiqA84baC/Zp4v/SW0ngr3bbRtsfwllcaeNB0+P7
ouGmfVZu2NLn/kwf5e9OxBj9rdZ1BHn7no0blgJaZBt7BoEo+f1zgmXHmjWGPC3Gx2KJ2tSn2tep
+yXXAkHMuj7csaWj12rDAMA897ugxbQqpRzR3Wj1xymNxvx50p77VIC52FWXdyl8s3+0Bi1enAU2
niVRP+Kl6Ux+izfPdY3Zfe2AdObfp9G4a1sTQ1p0VoHFSMnn/MeAzlfyAuyUZ2DuBIxkQto+0cE4
s7Natc+dDtc3gfe2BqGJ+SN7icPxPHnaiZGtO4Yni6pme6nW9pSc8Q3EyUhSmRSLryKlfG6GoDax
EAU+TG18wY3u+q/NjXKqb8qZrqXM0IdA9kK28JzR2Sen5HZEXtx+BTMH2h6H2RVuzRFopsbFnaQs
GmDEUmTGWNiR+UZ6N6/nTgSx2E3vtpfJfsbGcabmim6lhctM2gyF3jYYsOe4ULDrlcrRpIT9hDqF
eclLQfdy38LfVZWLR8Qp+hr7kGHh8edFyzxLupSAPYFVYRYEcNFFMnXanHDNjMWushEmXrwsw2tN
D0XzYCzRdU3ZtQRb0dDHZI1SHg4zr7NSLA66cGvrqY4XN7eSqOi4exDnrRVrK6imcr4Ke5tJWjjY
aDfoD7P21Ge1NwL7nGSiZ+deyoNHOj47mHYwpcndGDHX0ugmuKt6tA+q7ZyTRIhC2/O7GxHcWawe
w39OhbZUP0Xqih2YX+L5J+3xfhE4+F0aw81heGTA4EyzTuOJWTDQlhEN50t5X4OWUqLg88A6wKB4
A5Xa3xIwhF1Xit1irYEZDXD8qwBEyZyWp0tLWrvF4uumezSb+yn9lq0XA7yxhgeQPHgNafLzushd
h7WRyH27UjLA2VD2eEKNhouyj+XYvpk8qpIfJ60bzyGpj9cl7qvl+xm5T1nOdmYO2qT48fIyFc9J
+nVqAiGB3W5sg2WhtA3AmQJe/9/NuIwzJAUOwcMs0n85mERhDnj2i3uW9iQ+EZRe9ux5K45z/GpP
JWysxJdT1MXVpYdKuW90wQTs3s1tZXAufsqKtYp1fKtcx8KcsTi1BtiRF+NA1D+hcdiKYj9l4wSJ
vpC61im6M0l7RgvPVcEZXMsiYPxuqghuUkCoUYezFL4Mp1rpoi02wBwqKMcA3S5c+0d5xkA5yM7Z
Gm3XuRFuEGFZDZ/DATmiYQOhzraFcZoRk5UORvKmGX9vpdQiBXgEGfvsRKQsu1qxEcVpRQwt7Jdk
YIORXqw/ZcUNMQTvwb3AuD0NpxT9qmDqijXsF/173sp3WW89KVkPBFrptsPw6X83XlOHPeFx5qj4
73e96DPk37WCwlG8HrXi0RrvZ+dr29A/saZ3MXwVrh2ceTBbfCLLehkbLI4/ZnF4/SS797YRweW+
qp5UlpHNWBFZPzsKOaw95g/VOWpRmjbiWWC6u+1O09JBkC0bGgv5v1/cuOpj2q+Aoesgx5Vc+/9I
u44luXFt+UWMIOi5pS1WtVF7SRuGLA3oPfn1L9E37lQJogr3aWIWs+gInQJ4kDg4JvNH81S+giwK
ZHuIuu27zO0hn+PEzhBWP9bBTX1R6nQXPS5+ARd76926NBZDj019HGu/12xPqm9W42/6i3CWdQ0P
eFO3+bBDbepEKQZEiDKy+anpgMZZQfPU9a+3txiLIHNk2RaG9Hk/bG0prpOFQIp1/dL0bxhtXKZH
uRLK0+wd4As7vCOOVK3gh9i0/0x2JYf6mHtxpESs5jdGHWYv1E/Xl7Z7c13a5FxlSxUNBxeqm9qk
BmNROk0+Qh3YBFEK5FlRfrJM6uml6RrQPZc6P5fGk5I+X/8Vgg3m08VWnJlxy15qdv5CprtJ+jg1
3/VB9DYT7S+HxaWqG70ZK+zaTJ0pPtH885CLisR7gG+hbRpEkyZB5YlDYTNX07o08BE76CZpyGLF
UXKD8aAwCYS5D3aK+Mvl0hYHx4lNV03LED6qeD6/c3/JuRMHGZhEYBA10se/+E4g0UT7t423BN8N
WWcqNboCN0y8mG7REoxCGJi/z9WvxpgI8gW7PnFhi4sVdeTMJLPBy8iYkqipqo8dSNtju3eWdRKY
YvfIr9uIBBYB57yl6qaiy5xfFGohzUaS6pCcQkjQuqP2kZjgIlw+5yZGxF960XWwc+p+tcg5yQq6
wJbWufrOqZm6+hvEuKPixDil8iOjTBN5JVvCtSVynkL6tsjjBlNjTPKu9BW/xzSg2jsqkmTDS+H2
//8k5K8rZJ/3IqaDpGfSj0OreePyAM1iZ1Am0M6MgtzV7/fqr1a4J0w3yIVaW5Liod70E5JbUYF2
Wcw+HnUV9ASSSOL2d5/81Rznk5aVzFnZZrqnST5tbwooWBrWS7YKe+F/P9i/GuIin1ZKR2qQUcUF
nh0GDG9+M+4tNLFqb4UrKo78joq/2Hp/Jl58KWtOIfWWQAV8NDF9F6b0aA+CgGR/39ABjPZSsOnx
lEc0zkirUFvxShLaw2moDs0yYo6xda/j0/5S/rHDd18iGLITaTRhB/XNttqc0v6SNwIQ3Pe5sxH+
xmxjrc5lCwMJSexUNd6tUuckJmjsDcVJxlJgTrB3PM+hbKxpYjSG4m3T26C4o9HC++7NRVSL3qlS
MD84r4tDwWRYy1luSvU/+g2gUziBUkx6zaLZswIpEjbl7TzHfjXIgWDZKkaTNbLiTWjOSCj0k4on
WnyvNvqV4uy6qfYhQ0twFx/yDQ17NDB78tJYlSDZt5MH+fV3cNhIDWSJ0Tyh4KULjQA595qiDZM2
K9xZs48G0tOZ2d+aMf2cUkMQ+exMiP9qnMPJNDXL2B5ifF7iWLjCYxSFvi6JM7ktAr7G3fzcnw/J
1+sHZSfx9KtZDjhb1BXQ9A8nJk+D10V9mHqSj37I5TG71T9v7ur5rMFqfJtyh/7d3XD2NA5GZymt
47EnuBuyzOnGYNVSh9K/CKd/XSMHook2KLLSURXhtNHh7YM+vfv4GRpI3uR36BuBwJn6SUSevB9L
/LM2vveyspWl3mygaWdGpvaa92Ft3yvm0Yi/r4O/SD+uf0gB4vG1KBVwZ1QbQpc4z9HKhL7oGdxd
iuhCEoAQ32FJKUnbWpFAjFP7MTmtEhqoMZFAnOurEWEQ32FZqIvel3rC4qKZsdAH2a0c9R5Y4QNx
NLtTdv7FQQwOgJqyTuw1G1RPf2JECW1oPkp33akPyFFD9g4O8jKiBC3AG5GHcHCTxXVe5FqmeuuR
ZYSGwxj0kXIQVZ1FnsEBSxmrca0pleotieXEGBaH9jayTlLzIvhm+6Hl2eM5KEmtNV0lwnzDNUIm
mZl706E6IFh3jMN8MHyBPXk3lD3b49CjrLfCWpNEB+11OEie0n+B6FkFoVx9XINac7vtIwbTBZGF
6ABwWELG1LZrqUNANrbhnD4nyVxDmUGNYqkVnQLBlzPZBlwEZE2nN0leNZrXxbeq/rmXjqQSBBW7
JpBRA98lRmEUvq+40LKeNC0CpZG+oYZvNQ/aIHhy7IZJFya4z1SNTWdjYBlAKN9VS+7U+kHCu173
CjILYENkivs4SQomKstSFEwqFE4qmW6DSfWyfUwU6YnEqSCY3X+8nVfG9wg3W5lLLYtbmLiWAcYR
+3H9MPgEaswUdPyZ4K4WfCu+SzipcrMiNYsQrPvWft1IWCjB9TMlMqH86nGViXH8QoE72FbU5q91
dyTCVlz2vX97gV7sGhderrWFzLsGPEpR6IJCsI86TKT5hLir6nwzQx0ibNB2OMR3olzkfoB3YZrD
+aJvrNhcC0Dh+NHKvvWWb0mFaxTBOiWYNP8CCVe1/Xx9S/ej2wujbM8vTrFsY9yDGHjz6JB714Pe
Xd7IQXIhpgDFboTTL6L0/w4/Da6zC4sc4ttVqoASDaFH72tHnLjOqyIzKJ6UD/at4QzHLLLDwkca
SpA+2cXGC7vcBSBXW56isU7zaht8GynGlil97lbNaev4QbCrzBOveRGHKtk8rklK8UjB6LI2H7PZ
m0D+uPQRSW/l3nCyEjIoNdpob+365V/a5mBGLulsoUygeZnl1hskPJ0e/J0ldckWbNqjMvvF9NpR
/djQQoBwO50Qv3xbvklnSi3JTsCQhdGIBUl8dskqHxgTl3YSsjcJ9phv1EmKtcJQ9ajBj1gGE3ov
4JeB47JZgBTcz75gX9nxu/JNVQ59tHlstEXFTZFGiyf7ZtC/ZKF1b9wMkAPKj4vkjILbXIB3POfE
QlMFJBe16pVo+zefE8MvRWQdu1He+VDwaWA6Nma9qXhUgl3PjdGFNlkOCEkc3XyqDLDDgERQsI/7
i2I8mpApRWMe+/sF4FCkJJJawi3YxC+J6TflEbxA1z/VDrUYc8OzDQ5i4tWG+FBDFK+IGHdBFRGv
CKCCyIgL1u80YoPWkGANpxA68PfjQbsVgvn+PXL+CRza0Fomudx3GlJj4xeoYx2qgBVJJryY0VH5
FYTTN/lR/QDKpU00IS3aYQ585lipoKOGVEyjxR+yuCSMjwejJaOgyiqywwFN0km4OqQNAWBystX7
lESzKQBSgQm+1GSXLbGrBJgNvpJwiCEOikqkTBNBrLQfmf3zsfjBg1qmw7pBqNpr7K8S2tXl3u/m
qLA82RBVcfczKWff5ItI1dg2yxbjKaw9dFHqqqc4ylyQ1qLMqTgo73uVK+ooEO0iF9NoC82ymCCL
osifR/unZT5W68frR27/cj3vIBe76MayTR2qFvA5f7MjFfmYoQ5V6/W6mZ3Zv19Ots2WeoEeukGl
dZjZoyOo/QHVJGRLPHTngDKQcUdLIC1kLzoW4ibe34W450VysNLJhBp6DIdXjdJTJUi3trXbGsXh
+iL3LxrwiitQgkPbFfe5ls5KW10GvW83WK680tDKzPC6iT+EfWcb3PcqjK4HL7HO3iKOfT/7PcSp
y7APzDtEJvpP3VUOogt730XOJrlPV6k1dBMWgPKg/WinW708bYaTbN+ur2x385C+hzsraMrgnyGq
pHbTaOsMMW5a8hQrfxfjXFjg4gC8R/sYXeX/iZgxnw1yWMMrI7j+rWgc+/3X/hZzXNjiXKHUrSoZ
Ic6ApAX9ogcFBDRyL/Ws5+aNtW6trPPOs73imHjUSQIRccguLl6Y57zEmAwz7lK86Vr9ozTdSTXw
aoKM36hAbODH9Q+3/y64MMb7h9aUcq7gxlyC8s464s48oUvYp6ESqcf2mRFXWo/pURjX7YZAF3a5
U21XFDz0LMnQeckjCxdqvJTbEEJ2CCcb9J+AGeEzGEGT/0Fym63p2vflooR5o9VGJiCzVFZOPCGm
3CBEZIsk+kRmuIigG/S0tza4rJW6eYkLZjuko7CRXXT0uHggVVqrjjeUHSmekox2dKa+5PYBlDxY
6xoN9E+D6L0usMk/ODZdbzOTPbTwxim6UzkLLhzBzvGPjKyYestq8aAxsqhDdKyFtUgoYBcXz/7H
vyu2hFGxaIB7tUAV/8mAuHAeVJvgghYthEOSptDTbrTxKoTag7dAgIzKGGMzRGoSIjMcYtQKaiap
ithTzz8naTRChGccfl5Hip0BfAQBFzvGfsRFEJDEerMWDZCiupFfmaxQ95U8kJNqOulXPYwd64Bu
1qBwldsZ+WrzqTiOb6IAnx2ZKydX5VAjk7N2aa1e88z1Tmu+9mPpxuudIo0gwwyyObi+ZJGPcDhh
S2khKQWyUrb1QpT2TanLg6yC8LJcBPfnfoR1sbkcVky1bky5gnJU8xFDuIiulkM3OBCUC8xwOc4f
Nhc61H4Vtof4S/sm0m8ULZTHkCSWdLvAec7lwa1JVGe5m8v3quZd39D9AOi8TL6lfYlHM7VaPEMt
kL1vHvXBnOAmkDgiLvGH0PzQC3pABCeD56tM5SxNyx53abe+Zs2tat20IlZH0bfj6ey0FXOpszSx
R+d2b4XzoTxVET0kfuxt0KDOA8mtDlm0BmMkH0SJPcE9qnEIM4FzFg2yG6BSc/oFgwGqB3kXt7YO
ZfO0QQyaCA7Ffob74htyYFMWujxTA5hmPnU3Ophy2PIMJID+oxQouuAER/43GjAzGWsDWg4gZXjr
s2NLJSczHkctyuSHRPGvO6jIGDsoFxg307qNKfuUtt47JjjzJ+Rknmflppi8eUgFiTvBsdM4fFGH
1lLTFUtLICoGZfQ+eVSLQyEJwGU/xa1iIgYMZ7LyW4uqVmzgYxhnzZPLUKN3sfZczK9dFxT0rls/
m0k0opJ5fSP/4CX/2ORzCCWJLVkGfIJ5XTv2jn7K/Cl2M6TtVBfZ5x+dKCbZL9ieV8mnE3Rq51g6
1VB5QXn4tQqyh+wFfWW3BLpV8dfM0+4wSuJeX+d+rH5eJvcsqS1MJWwLQslUu5HAvi5FchKuKDwK
lX13K5sXy+MOelqrZd1TuCapnfLH9EY+jnet29BbYuO0P19f1v45OC+LO+MSVHcaPdZQVqK5m6yQ
w3mo2tfVKpy5BK1ALPCWfZQ+m+NCCx368uVUIcmryoZL5vi+ytIwmfSn66v6w2PnbIc73uYw90oL
MiXPJk72Zbphr2/lOcUkWsS4vXJMXkhe4a9voirIPkqfDXMn3erzScbLH21hx/jIyvrLMT0oB0sw
K78PKGczXBSxDkbbjhiY8OwVdNv04zqEWhlskwAl953etm0wj2CO4DcZgKVLej1GGqPGE7iBGOJ6
m6bEaYbMI/F3wTf7vWWahZ1nY9yayj6XJVtBKNIkvgUJqBH6RLYP1nRnqLxNi1Y7dZTl+1J+ERje
38yzYS4o6vIUbcEKWjH6Di8r1rsAfp43I5pc+6EF7SUkD4LkSRF8wv2j8I9VvkVoaqe2zzFfilAe
Ezq20w5+RgbBedtP1Z83le8MmtplKKoNVRy9kE/pVoVaRX0TGeV21UNKoP7RL2FFhls5G0Jky7xZ
psexmQLF0l/bbLyRlvaxR6ZHs8ZHs/5W9RXosps3Ozb/8iY57wgHsYlJBwqZAfxWfIb+rgpoiHTj
EUIwSDhKnoj34Q8319keB7QoIqpNZeOsLgETjsqDyWmhXT1DCMYI1sMo0iEUnKbfG42k1SihLQyi
zsMGhZL140hepa1xjP5f+hYHs7liz0mv4pGR3Kmq6hAj6ND5c/3Y7N8c593jIDbfjF6nmDv3DPNt
TmanW6uP1bL5ZpkEZpqHttV9um5RdGI4bMVITqf0Er6XLStOIdtPBc0dc5EFoCeAA4PDIXBopaaJ
IWov6fTTpiQPFFevMQSlIZLd+8M1dd5DDnlK21biBW1gqHnSxw4964+FV7ulO5RO4VgO8Uco+U4P
8qEVtOXst9idcYHvLopNLU/1BImX/IYpt5MDdYejjsg+x9tTVCAR7KjJkP8i2C7Hul0IK5mDB2rE
ZPP4vY7DQsi684fA8J/tNDkAAbua0SojbsW0BoIsnk3d+oUJLfXQLgD/yHjTBilaH0TNaIKDzc/9
lvm4JHE9aF6xPmVmYJqfNgUS5A9VLsJz0U5y4RpVu6VDFya6BuMPFNA43BnkZxtLgrO9awZSQ4pB
NNPWFA4/yhUdY7NW44Ml/gzEb5pQSlxTbQV29h8sF4bYD7nwDKWQRnR2V3iw2NnNrOtO3WqH3q5e
i/LVavRnFa05lk5daxD1kOyCyYVlDkwKrTSXtEdaelYf2hqJ4UDIBSwywQEJBCz6uTKBwoMUGOsx
N51FJGi0n5K4WAaHINM821vD5gIG+LuCZlnWEzIc2lu0cHl2qB1mD2SZ6B+n3nyYRaN07F//LUt3
ts6nh2fJGildkeWxuyMmpiRzdNfhiOezWt9tSZQOtcBhBI7J54vJPJhVa2FLqfowy5DyMUDsk6uO
3P/8i7vmYmUclCh5V5K6g2OCS17WntrsNM2TYDHssF7bPS7+ALEPZjoIq3RV94b9mDSHf7cGDiya
dDATyFCpXpXdjOmPDH2eTXTdxC7yXWwTBxQ97v9WI5hgk7eopn4LnbfusRugpCq4sER7xQGFvKpm
Z2SIDQnoocdkCupYF2QQ9+9EDVVShaAX1uTJrORmnoaCOVcBjUNIU4as9F0d0rv3aFB0Ke53KlyY
4z4PpLN0u4rx7Mij4oMVEq8Nu5M2uEyMuvLlQ+zOp+rb9e8lNMp9sFQaV4XqyKszKmHJmcOqckLJ
15xPm1t7zeIUrqjK+geQP+8r9+1MqqmtiTZ0pE2HCP1I3jf7Nj3IB0MQ9e4XLi52lMP00dClKa/h
8DP4vZcbw818+3EM1cGRZwRUUMY5snIjuhdSVHMnyQE7jZt5omnqfZA6r5fD/Vqicd2C5cob+6Bd
nnvtQy3f9NvX659y93bRZcW2ZJAjQs/u16uzW9ekTRe2q9IYWUnrdw3x5Vj1r5vZXcyFGQ4IVXR0
gpAZh2Ijj40W5olnkoetTLzrZnaB5MIMh4Vz0ymZ3Wqat7bUsWOv04JicRc5tCwB6oosccdO6ikd
ZRXBWrc+lZNfVoWTKN8bGlW2kLV2F7UuVsWdtmbVinZrsCqVgLsQuQXlkGrfdW0O9CVSME1vHQvd
jbuDMb3aBniZBLsq8hHu5I0Qt6uLDNm9UvJrDEJC93rVRc/a3SDgYpHcqUvVoikHCzm9PJpuMLoW
EWjQaodRcJvtl5Qu7PDHysJ1ie5xNg3LiNzSp9KVPzQgAGYFpcqNXbykrzvlfr/thUkuusqqutXn
AQ+KIlLcFF2GlocedUYTI6ru7F8+Z1P8g6yrG4ugvoR4NH8rJC9dbtDHrBRfbTI5WXLCk9TT5NcF
F6y1iJYpOOP8+0zT1kRadYRx2/3oJ4c+jD3jJkXhV3LT181lBIpov/2riWMQk6iazERfeF5DDdLu
IO4FTLbNt8ZYfC1t3LjUBPj1h2/4jxk+Rh06Vcv7DC9da/qiZN/0Sr/JkxxKVGj6V9QwXh4bU3Z7
JXeW2hb0xP/hq56NcyDddxkEelGqQRM1CbQfGK90lSdWpphe4ru/IIJABvW8o3yrgwXeHzQUvbcz
wRqTTvOy2z5gT18QrzxfPxz7TnNeGofYKTQxl6RF9JovnVODV2tDR4D1tcoFt/o+hp3tcHjdI4NZ
1ixPmluhNUdK+mLkgqWITLC/X7xCwZ+xkU6CiVaO9NWDlEOqCOLX/VTPxbfhoNhopD41UzAhdHns
sjNMNOsGcxonyKLfDFJ3O5sYYZjnk2JSN84qX8uqkNJHZW2+mVBaTZLkU6Z04fWPKHRQDry3VNKb
jb4zQkBpwQNrZMhGLa33uVghoLJv9duLB6SpTOURDFw2Z03COTQkgugzX6mbTfQRxSDBkdv/lmcT
3C2h5nkbTwWKg1l9UpLjphw1K7i+aaJVcLfCQrZhjaH3CRWXYLYfSxG91v6F+t8l2DI3+aeYkg2W
arzp01U91lvpVosa5flr1rYeblp/jW+sv+DxZ9hxNsohlYyqFciNUDomyo2tvhC5djr6zcr+6qid
zXDhJKEbGTVWH4OSbjLJTkU+JUnqXf9Af/DqsxUOm+hI4yYnmOxgrxzNRbDg2XdbKIXVcTwJYVf0
vZi/XMAH1DdtK47x7GAE0l3qpAF11bB6kyMrSqIFukKdO35Nb8G/at2JOnr2X1cXH44Dr9Ucid2P
eBnPruzSwwatlDqqvSwQCY0Kd5WDsGRWt0lfdTYRBI0MMyAn5FZnlPpnDy+PQyOqPu7fMOevyKHF
MJmtoeR44SzpjZ63Tjkc6i5cZVHL8XXIsGUOMkxjooY0ouCe2G+tJN/rW+2XRMRkJLLCoUbRbatl
17gv4+onmT6k9U99FMxZCDbs3VUuHHGuybpIfal5kvlFKRIvtZ906hORyIjIDAcV1bbMugR5Pa/P
57vNfh7ULRiNInXydBWEpuwT//nCsN9d8mJF0mKX49ZjHkGd70o9aKC9kVte3LXOWo7hv0ON93rh
hTGDxGRSc0SKcri6jEN5O8XPmmOG6McTizoxDLq2NA41SNnG6OVEw5ry0K9OE40g36Cu/WI96aCl
bkJRI7boq3E4YW+mMtIC9hJyb4PNeC1vDSjj2cLXxG7/yhmQ3qs0F9uoNKCYslnT9eDJbgY1W/TJ
BNDiOAjLZ6IlcQBhyjSltAb0TYFxRO/8YTtMp+1EQzYElrjLi/y1CP8tDBIOLqhWyUuZoT2WlakV
DEa2oLrX/Xc3CYXvQtFucrBhFnppU8bLNLuLt0CfQIvsByNIj8K3isAh30sNF99tI2peyQrYpprO
M/VQtyOCwhKVD9v2adke0SCE9ov7fPPTJZKR6f93p4+fLCnQX4KSE+7szrPCxesd4qCx8mYN8Ly/
/StajLOP8kpXepcmTaPbGFaGNJ09/7S2HgW7Lbi+JuYJV474e77yYkdtvaqtfoWOiazhLTYeVf1W
yqlrGKtjG87S/P8ZKn+J4RQOUlKSxxqpQE9BG9XfkjQgtA9S1F0zzTxcX9p+88TFDnJwoi1yq+sb
OFqUhzisj9aH4qt6Z3+Wg9pbD9snSzTYJ7g+FYYFF3uZaXFpyBOyTKWNtN3tQG5rWXDZsO259rk4
ONFK2qRZju0rrY9lftd1X/7lnnHIEVe1lowUe5aPbvqBkbBi4tIxKfj3Vi89QabCu25RtGk8eKh0
yZsVR1pv0XFHWSOItggeXH/Iy/0TpvEJlnieZGtU8IRkWXc2KJ750iOYDB3poYO0if2JRP9qVXwR
cJkq5PkXrKpKvlj5qUQLXFt8vG5D4At8KsWoGnQ6bWzwBbJm4KvVxGp77Klzxd348fMuVcc+0bBv
rCwy3y5vI3JsD5urQnxGh9aqiG9rn+3rfGT5YfQyK9UhHzDlwC5mdnHlQfO1DekBwi1vSrR+21zZ
a+8zBHI/ClHXriCSUzm8SIlOdVkGP9DYT6ekepV0/fsK3QjswaHZpA/XPx9z7Gt7y6GFSWnflDpu
TS3UA/WQvWv6yAdRaUsQgKgcYnRQlDLzHhOrWsxeDO5kPmvmETPVgstxv8x/8ek45OjR6R9vjNQD
xJ3u5qEac1Ci7cAEzuObOmIRFiMyMz37EwjMRf0t+y8/Q2b/ERNCAdzHM2hipXODHu/aH/3Vh4qK
C7mbR2YUU4OChJ/QGvfx4jXLqIXxXbwz2exI4cFhQqYkNIRFWAsusl1PuVga9wklWRrmFJJueLwz
7i8jotCNa8RR4250dWGH+4K5WpTK1r8/00nABFVTT39ksuoSmjSSoPx6/QDsIv+FOQ75q77DbH+C
9hal/VZPkV78bHUBt43ABF+xmKiMvOSCNBUdH4n5kC0nLf10fRW7oHFeBV+YWIqlNjMFybw1zXw6
l840xNGKTtluylxD/ALcRf0LewyyL4KMQhvJ1nUaC7Yt0AfIL/lTDKWZYMLUOxTpUJURS+3t358X
RpnnXBjtW2gKUguZNy00jprbBNnRiv6jHDGFVvA/NP8JfNFk23BhsdbYePrMSOEaDN/2pTds08HC
Fpdp5wzb6li55dR9f5jQkdXHY0Cm7gRgEFGc7d9IF0vncKUw6mJZR5PNJANVIAaVeyjL2DX6ETbM
iaX+eNo+QXoWwDYehTjDjtxvl8SFdQ5npGah65giHAPx07cB7JcWxriS2/qWiUeSu+E1cSkEnBz1
GXQL1x17vw/jwjYHO8uImWik9jFxeBg8NYDU7uIkLfqPmy/5oQN3yvoo7sMUnVgOg1rQ/w1Kj4hD
yu+p/dPQoukvCWQvVsYhTz1JG61ZzAkZ2FD+sTi2n9wsbh/RwAAzv+BmFJxYi8+VG5MqF+gA88z+
oyEd8vXl+ocSbBkvDljTdFlW1uCkkh+EfG30j6v9cN2E6L6zONSZzVIyqxwvX1YkXG8zv2EMrHOQ
H0BNmvuiLRPa4wBH64quHbJ3hjCms5gdJWhr98EIgk35kIleVbsx0tkfLA5sLC2dpWKC0xGoGzGJ
yofuMbYEF4VwTRySYNqaFqkMOsjl2wT2KFbCxq3xUUWDj3gWTGiNR45lJK0WI2PcedDTMIPtAHW3
2pEDaIWh1CrK8Yu2kAMLfZTTbpbgIE3mj3rrVOn9VoS5sQoOkwiVLA4gaijmtDGrmzDqFzA0BPpd
cixkh3VZJJiaqm41TOOIuo33z5gGYXsMGtkG/xCq1lbO2xyxyiTdyvFh7G5LkYbifms4FFf/a4Pz
QqT1VcznZ6x2oQYkdbbeldzBye+g0BBKUf6+PCnaBO+QP3jK2S7nl6OlD6XEcspsVlFzwdjwWB1G
KGJCCcIr3/4KSc7WOL/E4Fk6jiYi587bApByeTGeB2MghVhfIEoY7nvl2RjnldZsjuCnwtJ6y1s2
6ozZy7CAqFsR3JUi9+Cc0sqUZdqmRIP+D7KsRvpQ9Zublmoo2DzReriLS0/kMsUsBohmINAzOsaR
cR8hHMF1SZ02ajOHuCwiSDwRIu9fYv/sJD8sX6f1SpYNbxAq+0l2k2siv9gP+M4GuIqN3MaqYVPU
nqbg3S8CE1ylM/pMB7dDoUF9vr6V7Mv/HlidzXEXGmZza2InCNu3Kn80RvJitUuQpQtUXSA+SKXs
33kIPxqvS1ClTjPEs2Wb+GtZv/UWtEv7RbCsP4Sr53VxINIBvPSVoNCrhCR4T6L45cP21fLAEx1M
x819f8t56S3ejwIgERwCfjh+MOXFGFUcNlX9Ic03hv64TIfrX42do2tfjQMP9L/0XQ8pGa9Qb9Lq
Vp9SR1OcXI2sMtCFDZ9/uGvOm8nBR1xsxdixqut7O1+QMqYnd3iz3QQ3aogi3El6bmbBDSc44xqH
JUpStaBJB5YU3UcrBsEHpv3750VUXhB6CoclckVtvZkNnID73qdf1KDy6IN9R4+Sn7lAEtWFmAJo
WKvbIvwrjpjzVcfLX+h0mKExhqbTyaBO3CT4P6oP2+pfdxeBR+ocpgxLScfYwKEDBVg6oVyTHrNB
4PWCz8WrXtREXVN5xX2WmB+l2Bslw2nRwCEsnLDPccX1eUq4dR5rUsbI9sa32SE7YtYYVaf8KEoX
7vciXnwaDkAShfTlqsD9ZtSX2f2c/UhCxm9aBmiw/Hffh32/i0d+p03tag1YU6O5pvJiI/UfC5ra
2M+9tm0cYuQLqRu9Qkk5n46JfUs70b0l8jEOI0YFlX7aoAMkvTHCKSruq7f1Q3yY/NipPXCVufND
L0BB4TfiIWKYy8VcEI0aD6znlxUzTJ9lOpU3kS3R8jiUGKbJ1jdIbHkU8tfyAJlcj4LB/rof7DcI
nZ2OHzSPlRKpQAVWipvpBjTld52/gJsD9XjB1gmWw08kKKveZxWBxw2636cQzIUaZGYKEFxkhIst
2rVuGg1zs4jMKmdoQ9J8S6jAhsCvef2JniI3piWsFN1Ud2UB3FYG7/pXEYRI/Cz4bFZDnE8I+fC9
4+nWMMG+71jjMZEEZ1QAoXzqXgLlnxJLiMXy7l5R75b5hawhGZ+vL0f0zjE4KNASTW3ogjER8mRA
rEp9k9zJHfEk9vD08ERXnGj3OFwgRrPoOUHsoEB0yRhMR1HMyU3b6WRSXEczNOxFp4hdZ1ewjp8K
X8ytk3LGKzuhHxPUCfTW2Fzod4DR2bf1YNA+K9PdYHYiu4LQnZe2TLQ+mxeb2QVJAThTTqnXvJFQ
PyaQBZI8YbpGcL74rH5J5NGKKRIpY+nl26NpuY1IB0xkgosczKkkhOqsFKh8UugHUqeOLCrr7Pcn
nFGPnwXXyibelAW9D+AajmxkaEz1njXpII3hj4OjaaEpOAOiZbEveXHh2mMya6aGnVNWt6bfVuPQ
aaKBaQEy8Zn7BjrW+RwjZd2PzZ0lka+TbQlQXAAYJlvmxTKyqlXArYBMSW2c4pZ9msZZyMHqnq5D
hsgOhxh11VvqCJFmrzW9svA00jpm9p2INItEO8ZBhYzJUWqo7JnRgx/ntRQR4oq+OhcupM24kZU1
NKupvyaQydru5ExUKBEZ4QIF0hV6L9ms+aU9zdUNSW7b5O+Gnc4nhk+ly1AYITHzX+lghSynWZ3K
COkxoIwo4SG6Lvi0ekVIWSUSFpRGTbRFrJyMihc6HxUHwhFv1z1NsHt8fp2Smk4TYyrR86BfjlV2
lMfguol9LzM1TA0bGvjOOEgD59pgdGzEFfx8Zn9nipR69g/L+d/nop5VzXS66eg5zLvnWZ0dmlCw
1lmOPIguuv2n0NkSh2Ioiplzv2FiiT3LQVITdnieDKEoVhQtiG3oBcqQZkmrZgKz1Aa5OTv1pex+
WBGiZq/XPww7fr9f2+fl8GhWVHreY+zOk4eAKidjOkETch7d3n7Ik+/Xbf3Bq8/G2KIvFlXLUteg
wxvvoah7boLp8A0M3N+ZFgKmqt3rxvZDoLMtDtcUMHdCixrP7y3BAN3JiB9TPdCM0BK59v7pORvi
AC4ZTXNGLRgskBAeHQvPsh3GlXV9NSIjHMCtYJhKihkommodqBErkGWo4biW4XUzgmPKN8inxSxn
aoNf36U3sfGS5bMgXBOcnvfH5YUHVKANgtoHaCN0VXKLYnSoZvrzrPRODIEtqdFO6FtzZFsNri9M
5Hrvf78wnGVJV/YDnix5pGL0jzgb455zzZBJCauCtIzQGgcSdBrmrmCdZFPQfrGD5IhujHuoW7vy
IfFGwZ7+IZT7xwPfGygu1pZCGLQvRziH9pB/YBdTElpPg8M44VPf9ohodezXX8GM98zlhb1WU1Uw
wyAyiT8bxyroa8wZx4fiTg9RBQAxWFYLvJ8IDjPfMr8ZiIn7ClXmFS2U7eNwT05atB0Nbzm+5x7c
Aj2BsT+IlIz/kOw4by2HIjN0MSuQC6DygF52ydFQDO4OOtSg/4cOKNHZ4IAEEvPt3AwI+9nNslRO
9tAQ13Q/LEib1/fIiXnssVjcprenWsTeKcCX93ztxSc1Rhn0LRqCWlLqrzUmLDUwGrb/R9p3LdeN
M90+EasYwIBbxh20lWXZc8OSwzDnzKf/FzznWDTE2fjKU1PjG1WpBbC70WisXou8XY9CwWfkEfQJ
TVMp6lDVWNGl7l4HkCUU5UO4PoLy+T8GBQ+Xb+dV0ase6Kv1rocAHUMEao/jGZQ4GFeRv4o62oIN
5AHziqFRJRphTqsfium5zE9mJchhIhNcUkGjwlLSlb2uVPeVihv1Z0MEWRN9IHY+bNygsRRouzM2
RMM4Ey2CZBcrp0lJbEPLBQe0aDns5xtbeaY1q7ygURWH6FdWgx0akt+1syh3sNLvSrbigfF9pS9V
aaKTZBpfNeJYRXg0px8lWW25deUZXZjosekPSX1YRXcr0RK57JEBBUFTRmgoQTmy9jVa2aWQJenn
PM21BXJ5I9fSTDLTn4NS7Q2jqksu42t7Bp1Wf0pv8ULlmV/GL+llCejz9Xhm9do1y1xVsmqlJYFn
CMUjQmp+CKPetqKzFv1ZT/NXFuYR9FFYypB1Q2asen8YLhWIR8PH60sRHaI8aD4nZWKMJo7s+MgA
MhlUkKMLNK2PUjBexKq6+8SjxvuamNtu3H/Qq5FYM3xDz0Dd3yxBbPSXWX3sWjAtdMl4MVXZXgfJ
WWe2reYUjJJ6HOvYy9TZTuWqsmmT3dLwc2MUNpHKU1XELzS99JouyqW7vT0TTAwa1SwDT+G//62x
OVYLaBrY7LN6UFfNgez3gdLanTL1KBmR3VUpbnbxYTFiuxi+Cz7NbgS/m+dbbo00NrSzULvFdXEI
1fGH1FdPFtgobGWhRxBSOWoN+hi1fYTulScbnd228h/N12z+CO4Gm3XtolQ9UyyKHzP9ltbfRu1J
sNDdwmpjg/OJdF5IFhsgrh/9fyoAD9jAyoZoqtcG9Dv9Irok7SaojUHuSInLdizWAXcXK/qxgOVD
yvJPjZp9FayLHRsf8sTGDPv5xtcpyRO5lyieqRK7/sb0TJm2TafZ8RvUTJkUnlBzbPck25jkTxeT
KuXEGgKQArWj/Hs+D6OzdJ0fWX8vWSfi7d4xR2QdfNMySKB1k4cf6FE/SlXfs7H9xUcjItC1/kEe
hkMWFa9FWbjXd3RnQ38zx12kNVp0CfR0FLcuvzSGM6pfrv/+vTex3wxwJ1fZSooyji2qJ+vNam41
cljyN2o5unSoLaczg07U8hItiTvF0kUaaFOWQEt1xqNZNz+KphFcXHYKbFDpgLUT5P+6Svim2hrO
ZjsuKWj+zPluwVPEitSbNuUdlWqnG0O/U7STKtIQ3HUNUzNVPLoZHwUn53osk1JCZTjQV2ny804F
I+PrNPmziCF8dws3ljivQDUVZe0yKaionqvpXAhboLsbaJqKoYN046MyXJTMKciyq396X8UpC9CD
OLbC3tdOViLyxgxb5yZdrI0WpqSWFHfpbK1+RVlYDZ3gTNv/Ku9L4fJDqPeQSVCwV/p6a9EImmLB
DIII7bHLRa+louVwnwVvXiRCywY02rl1nCG7G9WyJzW6oJ5mAcIl2d92jQvZIh0JzUx8nDXLzjXt
7CSMXSB+gyzK7ZJAckWtH66nCdEmcjGrWHXYSgmu5YCtNdW5od48f83p2RI/0os2kStB8hXKCLQB
aj7uHoruJlRKewXJZQs+9mOvB3Ph4d9FfxzJM1G8KL6tRErte02d7QbzOIHRSJo2SeCWoz+60aHw
MBPy3LiqD6HqL83h+tYKrXH1BjrpFl7nCBzUnjzGuT8fTIx9YH7YT3zt+B+tcZWHNHa5NUzgTU5n
w9GKxpaX+WikYImUe69KuuNEerw/Revr0iiOFeZ2kwhZaXbTi0VkzbSI9VGdZekXvYrjDOnlEj70
TJQbGnj67fwAMJ+j/BQpZUyjEKwdzpUABrBX/xP53Tgv09JGclKWo6UAepTcqqDEYSVKeAN57uMY
QG5KZG83XDf2uO+L55AhHxokIMi8A/2GvhLQ1l/Lgxn0tzVINwd7CRJoK0ripbKP+SFTbExzH1uZ
6JC1NAFEBE0t62Rgqih2lVvpofTqiwgFvXsobYxxJWbVoQorAezCy8zBVF7oJAiUnTvob9+NOyyS
spilMsebgqlGNqR97Hr6tsSBkosuobvJbrMQ7sRIZ2hbLb2J8G/SyyrlIFspPcwDQBXCDNa4DwQh
yRzg2lfijo1BLUsFVYXiKncLkPHJacQQBWs95ifRY5Mg8HjaMSpPUiplqPZI0IJnpQgUUEGRP1Fg
/e1TccdFpQ6DkugdHufX0taWR8DVR/nBVJ+u79zP1t61nePOiqHpSbiOIVLnXePJt/GR2jNGgjsn
siMb3GD3vb346hMTLglfM1+EYtx3FNzsNWjAfhSFyUqtkDHJrbhtc0yih864T7u/i/UWh4fgyN9r
T2NH301xO5rmZrIWTcyanDVuVdWLfCzfQN8LDP4fsFH+Zorb1NJaqS4NyFddyfRQbFX3LCjQXP90
+8H8az38EUsS2pUKxZeLR2pXRuw2We6MCW44XfZ83dS+z7+b4vJvky8Y9ENXA7SXoHle73KtcKpe
s1NghnTLS+OHUKjutIfpJjJmeGRqUrCn8LoBaVP1eZyNbJJt8sYjm+fMXpiyIWY48QbaArIkouPZ
zb8bk3waadpuamjOJF4dc7mMwsbZrrtvDLCfb6p1yQznMTbQfmxd/XNy+IsprzZOYCDKiiNtEWSM
QxpzUX/w/TZmOde3rLjOpQkj9+rw1ZA/DyDZHI1AJ58lSEuAYX8aRNh40U5yEaBptUEjoiOtWKei
ebDGT/9pRXyXkxSjqs2yxurLGYJcGbJwc+wvomS/1y/eOiHf6QRtR5+CQZEx05SqjaniR0YXHHlQ
kU7s2esfcyAEXXoqfMlVvlxfo8BZeNqQzLTyuIyAzxqG5u85QfWsl/d6nrlau9p00ATFwd7s+G9r
5aoPSGLNXRXjhqLbslPcQty4+gmlGVxIuf0FzYez6CFo760SJsH5r5sG/ciS32CNkWwxPtYbPDxB
MgkkNvndbKtHCE142TO4bQOGGdK/X9/aPQ6M3wwz/90EYlarWUx1PN7HzLDPSNqiQ3Ni2KEFgm5P
5et4koI2SCywziSu+njd/n54vK+bq4+aZSHrlKGAbqP5rHWzJ1ure93E3pQiloirD+TWtI+c7nHX
TibqSdVdHsJL+cwSDe64EDnqbPRJZeiKApTZ2IMt5IBm6eRDTbGxzNXMkyqhWRopmmv0hW2oD3Pq
y+H3ZADrIrkxssv1he7edjfWOLctepDfrhXaiUwGcKlLN6xUz5pE0JXd43ZjhvMYNSGDkZrYTkWN
7RBIiNRwCGvMaoJkLTLE+QaZ6lI2DPiGKl9ocqcg0VTmaVIF/I779dBmQdxhB+b6VM863GzSo+7r
IH8Z7QwPOJmbuKI4F30i7tjLlnAdSh3Hnh4F+nC/dB4dBcnyX8qFd3fnzjhT7trBIoriak/zt/oI
CTY3epm+tF9DX3mgD+C+eE0U77rr7Y1m/RZj3DFHx7hcVR3569N6t4BTTz+ER8iI4kUs9nuoRHxJ
b0M7/1/U6PcPh1/L5d950h6AgNJCE0LTIrttDm1Mbat9VSY3HH8IVski6Eo888wpYaap49gXoJN3
GBV45s22/giUjs0mj+OXP6qe3x2TR1tL4DUrExXe0lV/h9UNNSFqh/lBwaL2U/D7BnJpo60SeaJg
fEB5GQaFp2LMvz/rGW47xG8D5UsqZOlkznBtG7kM0llDKskEGQTtHBTs92X6YADYZd70vZ8TP46O
15cochEukSxaGY+TghZRQaSzuWa4jaT2WK5BP6gvIYkfrpsTBLnJ5ZMF6OVSiXCVU6wgVV8M6WSK
hHsEB4vJ5RGri40hxmuVu5SVsw7nPgWhgDMMpROlvhYLnkBEKcXkUopVKl1P1g4n6MkKusfM6197
cMmo4DRnnm89xg+i+7BoE7mEshaAbynATruLfo6tZ0ggjqJpIYEb8tDsYinzogKBFBoY/TE5JaD7
Yk+mIrJRwUr4ByRT6UDUMaN6BTrXIxIYqibjaFqlwOsETs7jsUncqTnm3tCKrO+r6m2sn5bqUEJ/
SCh/KkgYFpcwZtIC+Q2NLbfJD7Q4VIWgjtlzbkUhlJVq6kfYt0bMiazmhP4EfSOQg0fgrukrkR/1
1s5jUYdut4e7NccVaeNcZcDPAQjZu/UNo+svnyKvLWw884GiOEDb7vv1/CC0yG0gsfrcqFtsoByU
x9jpn1K3cHRPCWhQuVBREl3e9gqp7Qq5fGtCDlBLOzxhFrObVscJzen40IieA35ew/i0vjXDpdl5
kgtSoLsFrL40QG6oeSDlcihaGZOyGPlMDLc1DDsvq8he8uKoj6qtqNIz3jqdcRm9vOj8RTK9Ppzv
kzV5bbNMs/t8PtYqRLOb7Jwb5gpIWeak0gzIEPXKVn1OqtbW1NqOlPV5iV8SIe39HuYG1ZKlUTzD
GkDkyb/fkBa9nOKlQ3up/TzUTn00nBY9mNVuLuGXxAH04WZxvRWC1IvLmDlLR8Q3uh8P738A13Sq
Zimb57xGrwRq4qaUeQRM3WXpmj12FqoaorGI3Vek7YfkDrCuUkOot/Tocl1Wn0GDlUcDwqnaTxlT
EYh093DZWuPOMrUC512us4eFvP1a6vGD0WKcRG2cNq6eFgJ1cQgehpAcV6QKZDkEFNT6CF789jKm
YIck6yIoF/b3+z3/cKcdTp6+HoBrchso1c7ADd2W019t5anWw9L/LcgFe2l7u3runAPF62CWFoyF
F0aWll1W9Js9iJYEBqOgBDMKvY9CJ3JF+y4wzKP2UwieLk2NjwwdQ7O9ZNNJtfy2/Tqb3vUl7p1/
m/jhcWBNqlpzmiHbFY1DyGslXUZR815g4sMdgHaR1LHbhwxB1UqXvbS1AKrpBVqGP6meP2a4X5HI
1/+0kpPJkNA+LBObnRSpm3+VbBNNGwKm9MQzf3JPxmfJkb+z0ogcWgMSWvLj9R3dBdpstpS/GEQU
f3QBqjs3jH5YKnTck+G+6+bcLZa3cYZoqYSrUNbZTZirguDYP0vet4A/u1YVYys17iTEOEtoaVpv
ZX5uRGIteyXGdoHciUVjJTeiHs9YMx4Mkk+h9nZ9B0UOw36+6XqtzZBroMDElV+/IfFZXc6dIajH
RCa4JKrWbT3QGfGFwVUrPtRygPxxfRX7Ifz+LbjMmUSTqnYWIisr71XDpnVrp/QpBDzJ+nTd0r8c
Ce+muJxIo0XW1mhgD92KL9lDsL5GQf1Jc2R7OeAN9bo50d5xSTFN8ngpmZPliVelwSCdQpGY+78c
O79WxFf/WdhUEZ6O8DSFay+Y2U6IngtwA6AkjZwY4ElZKEcnWBZ/E5CGNlGVOkL66L0Zz2BmBwXj
r9e37l+Ky/d1ceVs1w/dGqdYV/Kph3BgciqcCdMgoQ1CDLe+iIoTQaTylwFFmcpWAZ2sW2uxbUSf
QpGYlsDJeaZDvVdHpTFQfi3G5NaGF02HKK3sSpltQ8RPLnJzi8sLWVhmXU5xFygMI6gKyZajz0PT
3WT0ry4d7UV968v7Lu09vDn6dZO+XP94orXyOSMeVhQD8HtTf5TnY9SfiHQAMe8QikQNRK7IpY5u
gtqG1FP4RH6MrQcrfWkGURQLjgqe9zBu47GiMR4Rc7AYrzKkFlfU/wSy51nTCWiTRTvHZYxJG61J
Bf7UTevYj/AeNSx+mp+s6qjNn69/pP3y8FeAUS7ADDqHk5TMaAL2iVOEN7Uh2Ur2qsyB2h2okIZN
5JO8gPK0Qn1II6CZ64rqO5lDV2ljh459a0tl75htUttkpH4xf5c0TbG1pDuNSSLQIxDsL+UOZGMw
pJ5UuJNHSWjHU3Eos9Izh9YN+/imoYl3fY8FrkO5OFzzpjFx78INRHkYysHGSCnFazuoT67bEYQB
5QIuV/vZoBbrMnVfuxTdugdV+PwkyJA8TkbO+1aRV/RX8xvFV73xqXJGW32iaBtj8vEugfrcf1wV
d1h3eTj0nYz+6iC9Jo1yamMYXkyBS7CQulIMUy7kZH0pw3yCX7addCf3sx1KudtIkkvi8VbJvrE2
V7XmL9e/2HXPILyMH7j0auiJI/rWRsXjieUlYCxKm9WbUhE/xK7Pq7j5a7ohA5jD5ciVztQ0Cty7
lQTQoznMH9o8v7RLdhj6yLGEkr+7S9vY4z7bEFdpW+iACtTNgy5/K6vXJvqLagIhAJEV7rMpENVL
02gAQ8iy2mulPJX5eim06URWTdDI230VUlRdNaCfSjSgmn4vs5UilcpSW9Ba8y0APMDHfS7d+Ww6
0Yt6ZO4/3Mm25Eo30hdR/3g36jamuciOrESTFtY/zgu/hrhdnfxRlG0scO5R6F0FvCA+V1zhwbCB
7sCk2Yo1Cprv+174voecV8TTaiKGsRBZP9fUNyzJHcvOnqNjjJmq68G1C0PYfjDOOeQGhNmzjHtR
fmMF6zH3I4/cS6vNuv31LSiLnfyy3ufCl679avx9M/luhNJXkg4CMkAt8MKgetkjcHce6q/quLbA
lZTedGgOjQgOJNjbny/Dm2ug0ShG02YxjvLFCQdAuO611gcUqNIFnYP9qnyzPq5oqNKlhn4qrmpM
OxPc+D9Vr0OfTWmrB+tRqJ7Jft+H5Lyxx13TDQyVdBaZ/7HH5IMqJwvCAxMtllwhDFpkjasOJD2u
ozXHdd3K7PQYBsQbz+igM+B5fBZjJVXRd+PyymAOi54y6m62m81t4eWfZ391DWfIAdoE+ToaaBCe
PI4e5if+bltgygw/81WbZRvyeD1ods/BzVZzmWaWknVsMT4EDt6nhmIwuPA67VEbvuTZISk/58m3
/2aPyzvJFM40teC01eKtxhtFNYjpqoj6OVpQ/XOiCwGj+0fGrxTEa/N1rZxKpoLij7Hzmr6GBgBU
LS653x6WzwTb2l/0yRY1KHdrs82+crkoG8tQsxoAfxsQA2eXLLtJmqfrWynwI55aYGmLVQsVpPBK
98Pe7aXTor5O8k0/B9cNCXaQ5xWQTT1JKgs3/8ECKvU10b/O05dGJAO8f1V43zKeTyCiQxi2TP2S
XNLn7NBcJIe+KSeGyot8VeD3gu/D6/BplpakYCgErfd0HuoX0gAtJ4vm/QXBxYvvFX1syUuBzCL/
BJmPUFQAvDEwj9e/j8gMl1DassETGeukxaFN6feS3lUWMGLoaJS1nYHLvhWAjnYvkZsvxSUNHWrX
SdfAoCzdALsypN8S0NkoiRNXj6toxE/kfVzGUIfeXMwMbeup+zphKEa7tOZZGQV7KPIHrlBJOmhS
VAuyhBp9HpPXsoEyiX/9MwkdnH3HzYFtNlMFljOgXcPLP+MN/fmbHjAtSzF/vMAneGQtIEUY3WIV
ZAOmZ0m+b+uTIat2W8R2r7uADSyLIKIENSuPsW2z2hxVCVliHoKp/yJsb4lWxI7xze5ZzaqQJa8Y
0K0/lndJwF4t0eYUlP0CR+CVJ6wWLU61hG8bui2ZJzV+KcSoJfbqeqXA4WX3Wuh8hsqKEmCt5lNh
RA9JmAQFjc6R+rVQbrL5R9MOB6OJRSWyaHVcqpgrbOHEng6kwwDVi8KrIDFMvjcuy0ulY3nQvRDY
3DVJVEIoxtzwD2dykox6StjF0IDvJVnjJVJ8iskquGnsPytt7HBJqZCzvBgbXHizNA5S3OglFUyC
E+Bt+vxQFLVn6NVNbWIkYFU+XY/sXdffmOZSVGbpYyubgCjI5PM8/Agl9/rv302BRLcsXTNNtMG0
310/qpbQJCkY6xJL9st18Cf9G3QTnFrIEL4LJ1U2prhiuB2V3MpbnItT+Sm2Vqe3+sug14dm6Gt7
iGTf6pLLbMp2tU5B2YpIBXYR3Vv7nLeQOakGJfs5EQCgQhAe18Jeg8EdX43n0Zm9OZgO6q15ZMKi
4SN4L67v9G5NtVk+70S0XzErAPPaYEtrCLWD14G+WW2AK7l33ZToo3JOk1I9peECU3oInNNQHaG8
diOH64VGn69b2o/Ad/fhzrZFn+M1ZsKlOj0N4KINv2UiVb79CHg3wR1tRpKWRE2xGMRf3TzpQp4Q
lt0/ZMz3D8MXu3NOrCm1IMMCbeEHpsoIoLOT4E4EMtLIF5GECL4NX/EmVjdS9H5woQ9xNWhKu5lv
lc7vBkHSEnwZvuQ1JMharlCzcYvq3ly+xVULovRGkD0EPs2XuuGYZqOxIKQt5VmBCPOU3C7rDIGG
O3WtBMl+dxBxE798yTuFzSxZOq7uJADr9uCtuNnG6IZYR+mlP4NO57S4qU0Osd3aqj0dhCxo+54I
hnxF0xUFAPvfcyW6q0oXqjhulOpO0g5WJOhAin4/V4YMwxqCeBUAdTkLIMxThn9fD9Zd19NVMKpo
KqhVCBdJSm0aZFRlvOwm9GAWxc3QaQdz6A6JXuSCbLff2Hk3xuuCLEO2aPWIhycmM/dP58G6GZ3S
ZpUVoB+Cvdt194057ttIRpetYY9vM1XfCInvKj2y+/qPAINgKIQPUAuzAlxi7QALmtIc2IWM3qL1
XRRvahRk6fOffKd3K1xSlUOap4uMArs2D0t2P01BGN4tmSB1798ZNovh3AFqOD2JOiwGLDSgB4hO
oz342olh9f4HDubdVPFujc+yS0aHtarQyEyP4F9AnyT7EX8FXhHMLV7l03uct/RJQ9iKisR/8cRf
28ln3HGUV6oqeNJlc1zqW+eER1LbnRvd/yS1xwva9+vfbzeON0vl4jirlzGRQszn9PXDAOHLWtA0
3fd1aqhUNdGv5B/jp1VN5ITCP4zRVWe31/6K2tfrS2Au9uFM1N9NsFSyuRHNOv5LAUN2m099jwcK
OXKmLlhlvzVu1/hPBpqUjTUurBq9ataqYcGbnaIsQF1vd8ZfSSqABf2LJ7yviguseqRDrM6T4q6Q
bUwOyiEDuli+G734UPwPQor7Fe9mXXyEZRhObjN4Ho2JXbTOlM5OBilFBYQfNAipP6ma3Yy3kVCA
kP3mK9/vAzZ3tLqmqJkL+gNIa8GHd1/jzQLSeWDsrH7gyPzRftI8oJC/iuas9k+ZX5tMuUyclyQG
ihmL7lo/xtBF48ctgF7+dQf9l+z1boYLsqQlbTuNkBUNL4pf+1VAncmvjmxcH5dNQe2xuyYD44Eg
ujJ0hVdsAsNHETFAPp50DzqA4uBD11cnQodZsKrd1GFQqpkKJYplcR5TW+UcrSPi7p9Tsz8qdurS
2+Wuq4BTagPrVhMx8e9mk3eTvKuo6UoGdYXJonxqwu/tesonUeCxj/HBHTc2OJ/QMMWrxWxZpPxe
xjeW+ZzkT/P8Iyej3SsXS/Gr5qHrD5FoMm03DjaGOS+pwOEkSYqFN4GoBUT6TZff8qnyoqyx2/qh
mnxz8K5/QtF2chdqPPfisbAGK281pMFSF4z75ymnmYDxRmSGOdImQa/12lZRhOd+6PRFttbErxjl
lex5nV6ur2c/0NAaMDWUvDLoV363ZMigJK3xGvCT30ayYye9MyCfwEYyEt/4kzJuY4zL0HNjGZk0
wVHi6E3X4qAYcs80RVjd3SjbWOGirGqHbiI5+r5WfuqhbVMI/H3X695/P0+8YQzqMuY6+okjRKlL
fz4wBhixqoHo0xhcWIVMhXJhT+BkweyFdsCrhpN+qjB3kXuJ+0eIxs2quFgqp36NjY4xsSSPYfwC
6rXrnrbr0pvfz0WOZZhtuw749qV8X2mvcvpiyf/RmXkhLLmIFiVJBvZsMniLhyERP7qMp+YI1jHA
La4vaLfk3SyILXgTo33ZWC0dgEZPc19eThNGUybrb/CgkFGEwN8vbTa2uIJNjuuVDilKG6gwdp7q
EKd+KoL6MC626oMyxBdN74kWx6WFfBmjuYhwJNbk0ZqCpb8p52+9epE7QaYTBROXEpo8q/OSpQQS
6L52oN6E+Vv58CcT6MpmA7mcMBUx+UcTIk28cvouL7fKGgmOd8Ge8eMYIe1SY57wDKkXox1rBzDj
tEVg9ZZtUVVgSxBN/EjGPKVJP2a43XW5TabnHi2mTJDmBGmUn7ZoomwgfQjEVLZeFOVNFiGcRU5t
chlhgSqePlRYQ++OLgNrWNCiATywBA935ueBKjh99tE2707AC15ZyqiNcoyymdF9aGhbAJL4ahwT
Rz+BKBCjRmLMhmgTuSQBKIpaZjIqlLbw1fCvSXm7noREhwQ/dW1FBsg/p56NsddHuAPbRHLfufrf
lb+8diJw8/6lZ7OHXGIga2RBEQ+NRxVDnGDRCuQj00H7X5oKu2X5xhSXGgqz06B2DqQlagabGM5a
3fbJ3SSL7hr7cYvqhyooyg2eaEptqFFSid1PHdlZXcXOPMjDBv3XzJFeZFaZS8cFRCa3yvGPPt67
ZS6tTwspjYrC8nLKn4kHmRUbr02f8dqKybc/65SY79a4TxeHijLPTBdHt9UYZBWxk7vQRkggGhsf
wsaLPdHFapeDRtmY5D6hITeWVcRYYPjCXg21Q9TY4NexbqBH8jPL626NLrz6KNjY/fT4vlQu3Y99
QpeE4EmZgY+Jox3gPQfzJ2eF4sjPsRc9iZCX/xIZv2zyD+egaqogS/7zJANJJcZHMdJI7iYXog2n
UiTIux8b78a42hA4+ExdmM82480wPuTRsbecMBHANQSRwTNQtQNVjCnEkuYSYTAZX9T2pMXVOSGK
XZeZoEIUeQv/gj6npDMgTsZqAbBs+RFmjdtzFUjoLwDKhn6GXQaJ4sxfBN7CNuvD/RWXH/CRKTq7
Tv5eyalxr4wSu78CxAcKqARM8sUNJofs9CSiqmWOd80Ud7GbsuT/IU2txa5BUVCmflTdhBHo1k+N
+liFhfcfF8edQCOlzSJJhFFxXqrk01QFVoVkhumCJLyE+fPa526oAhL9IjC82xXY7CqX3Kxcz5o6
BTAmI/WjPvxthvGnJaqfweZ6JOmzrEolpjUlpwqXmx4z702pj7bgb9h14M3fwKW8vk0nTa2Ao5p0
W/tmVrjfNk6BTqezfK6edTB7lQ6DR4rnjHcD1NLwjCRbgIHzlzedQRUbdp0KlSOTcuybFOMcXmKI
Rpp2K4yNIe7elqq5NJQpw2FGT1NykwsB3/t7+L4SLjqqMakrOUNUytVih/rixOpDk18g3aatnwXf
i/2uj+HxbosLD4xmzYOeLygJPys+qplgRhN3wrNFepDtxBceiaKvxAVHDxGJVMtxxW68BeyLwRBI
txQY2smvX7UgtDFnf7YiW3jw760TxPqWIVMdsqS8xGM+F0C9SGghsLlSzCx64ZfwefLjwxwkaFX3
ogy3Bxva2uOcpIzkaKwXPORPYKGYkyMdnFlWPBOd+CmxwREu5bb+J/i7rVHOcUZzyXIqw3Ei2fQ6
kJPmBrgwQuqZkghousvTqMpEpQYe73Qk8d9TeKysYIzNVzxVj7hMsNqmcbKX6jR+hRzZs/6Apw3c
KeqT5IrIqfdcaGOZv/UVwMvlFNAbNym9pXrsu1vIFZgiOUjmiHxgbK1w572W1kZKCtadkXxF9TR6
P4mGz0UL4XwkppAqlxk5NE5IiOukvrl+K6LuLlRE3f39xQCQpFJITKAb/vvHUpZMtaqeKSfmvhK6
83IpRLCS/cW8m+AKz2EqdaWKgFZUJL+ZjtLsjavdifjf9nKvCvWF/78QzutMtczDfMVCimhyunW9
7ysi6I8IFkJYZG+6TOAjkVBAj2g2ZqOfhXhhapGYRsOLiej5e5cAdLMcwjmZoTdrVOpo+kzLw0KG
O21pbyYld4bkqSHW90Qz7KV9qsPwFlwl9iiHX8miQQYVcKfr54Au8BDC+WJUVmlRMlpolUAPpoSQ
c0nKY1WSmzVS/VW9n8fFwzPp97WxXooyiWwJnSRbLf+CopHu5NZzSAavb0bZbqbSNmpaOKRNdXtt
Gzdqo8fSTG1Jql9kUDhKcv6m5TR1+mKdnYSATQzUI2TOdXsxLa/RwG1DwUkafZXV5JLJyj2xpDOY
sx1MZNy3o3UnIVQsY3BMQzms5EmxlHOGeYR80qBnA2ITvbENYnzVrdGmU9PbnZ4ektkQnJ67rmIC
uWBhco/i5fh3V9GGxGoGihyokO9Zcc7nv5rir1gkuL7bRVE3ZjinT5laUNNCm5gJL8nB6DJK/hSP
V2iEsncDYO67xhNRM+8uDjOJKgQzZUvm7wZLR+RV6tABrcfA7KGD1D+m5KkS9VN2I3pjhitAtHxs
ir5CCITpUe5l2yxE2li790R1Y4KrOdjTRE1DfCbJOOKG5VJyiIZLXN8TcpSs0h4S/K95g/lwPahE
S2M7vMkkmlGl1ihDWiWFd5dycQZ3jH/dxO7k4zaDcEd+J8XdohqIW+YbsZM9hO5yj+oGL0qDa31m
5NbdeTpYjiRkmWBu9/GE/JWLCfflZsWUqDagpMrmwg4tz5B/yHifM4qbvniNS9lVRe9MoiTFfci0
jspYAbWFK/WfdVW7FJViT5ol2FORFe6z6YYJ/h128hfluVxvlvoyGALkumjruPM4ljrVQF7956tp
B0A00INvA1EPfrfhu/UOLkGNjRmmMWFLWez1M3s7C4/9Ajim4kinyi2DP2JUURFsBLz/eHHnIeSF
UakocFGc0fJLWLwt4aX7EzgXpPJM6KFYYBPlu4eN2ehJJ+OATuSL3NiT9BBnx1DE1rt3Cdta4byg
szJDxfMW+sikw3TBj0y/hzKbU63nUvohCGJ2uH6IpM2KOHdAGWCuWhXJbpXbixc7reQUjnFTN4xN
xZZlexANpO57hgFtYEIY/SHfgdGaBXNvLb5T580uuw/FPnVCf3WIz6A7Qsj/7v1rY49LFlXThBaV
kIPJBTRLAWjA0QbNz8YdKDScOhC9rbKv83FH35fHZYowsgxajTA3z76mfK3kc9ZBG1Gk47trxtRk
xQApMeBj3Mncqn0fZiMgtEmd2hTKS/LDXJ+txRU4CIvTD8t5t8N3Oi29U6OSsZfLp+SATo7X2Utj
A3EfaCdaO9BevskxuQyEbuSLrs676fC9+jC4rSRTNNExGlGjAsPdJ89r/gStU8EC9xqCmxLH4KJt
CSGYoMQ4Kqc2cTAZfo7LLijnzgWGAkB4bXWKZHIJze8ziqpTVQSVnGiRXATqUbjkM6PiI/W3dXk0
Q0/Jgutr3P+Gv4pFg8vF/0fadS1JjuPaL1KERBlKr3LpKsub7n5RTDt57/X197A2ZkvJ0ibv9MTa
2I0oJEQABIGDg2SMJkIXNN+0wKuMYxtjJiSxifJajV6jiCbsRQpxlpmPBbYB1ajrzMoxJj6VH9I/
er5+GAb/Dq+GGgzgQAO5ebqfrIeY7sfWjec/aPqvLIPvuxYd5gkaBcmvljyNyl7NzorZYpzAaUeB
pM1LeaUP9wQa20UJcxUHRDACWvhsz1B9IMLG+HboXcnhUrbACGWsJ0PGq+3KEyMFqyDLfB5/MOBu
6IsK4JtcC+svyIXeUJ3rEVgTpKGxbe5QeUMXFmPrNjaYAazB6ANHN9ljgZoIabDZKl1L5kLHSKmW
yTF73mJ8nvWbp1O8w3pkPFmkg4gWVqgnF0PMuiv6HBNj2GToaI/Nl2yw/7OZrh2dzqPHGpfdje7I
wETnf1IzWB0pFz4SEyWLasbU10APJN21ylM57GQR09/GQ8ZSTIDyqcaKblTlnDqIsrgfwlZ2p9C6
Vaz0e0hDJ0i1k4yl0wnevG2CvKFDQ39Sbaknb9cj2Hvp4/IaupDPl0aGsA+1SsFVgGh9n+mYPoix
t6SMwWnR3ErN+Bw0wbmvqiMh6n0jm6+N1e7paH4JZvmgDOOhzbDWFNuQ26XxiTE4DWagO7n3Qg3/
O5kOmqnb09zZkS7bBWbxSdfviYI1RGHzMyw1bwrK50mPTobV+YtS76YiuM3Hxm6HcZ/KrU1UKqKt
/xxImc4GVmUZIAL/TC0D8hWMGI2y28XDTgpTN4MOvRGLbsDPBeNLOZz1plKcdhNGZVypPsjDDYl3
wfJttApHRs04xmIWMJqJ5vhFunFmO2L4x5oXRXYT5T6S3K58SwciqCx9TpGYXhaqLSxHArsRUpvV
IxgptJQHE2w2lt6C6KmGQsub9M+Z9y+lcDFummln6WOKZ0fq99oD7W7r+hyOuy4RjIGJ1OFCWqgn
vZZ0NVL10U3b+5DezPm3Qnq87mlEJIazhm4up76OcRfF6fRgROBfs9ocsPfmq2QtrR0YQWejZmdX
aeMNgf5NRlNBqkafmCiCLePR6CwX0L9dkRt2NCl+kyzfpeavKmtfusHcmxIqie1PjLPt8kR5uv7j
2bf+HCU+TpyzqnCywrQ1UThSx/6IeeKdCdu6LmI7EhqAjpsYZMRDjIuEslZgV1nZYKRQcq3qWYuP
hbpfynszeCSTL03nSt5rQyoS+/mhBjP7EMuzB1VRWUrKDLHSfvF1vzyG6FxPD/Vh2hVnUZ9jozt/
KY2rDgOEY5lJhNCT3bDrUz4rp8i1HoN9G4Mjm6A9V36Pn0QQks2gsNKRS4PqfgBfBJtqa6TEnsuz
GexaMNtcP8DPuRZUA9II3SgVczd8mUCaMd1OU3xIBjz4G4QoLoBsmuJKDOdGk5JUcbLkCD6zetsn
ypvaWt51TZg1f7L2lQjO2ms65rpMmCXSvbLclNVLHz2WEghYRH3nzYNZSeIeELNqFNhVMcuYDd5F
WmbL9Mcg/byujUgG51elbuZyOyJaW+RGxfxH/WDNgmmrjazw4uz5ScY+rrWQjljKLAcgTKKtN2Nd
QKlJrGngytno0B67CUzUTNV8OEsFo3vVY4EBbh+bgUW+uiKDyIO7luZUDyxThaJZiFVgp2j6OZDn
RvWD8Ov1L7oZyQHI+lsQM9HV/Rc2IHFQIlwY43LuFs3Jmh8LmpaxCGq5GZpWctjJruQURtAgAyoh
B8RmFqYP5cNyVBxUybCmtxQY/fYZAuZhYFG9an0e3a0LvPzM9gNJWjrmoXZBeYAZKNELZvOsVsK4
iNQuhtRmeSa7dNBdLZ3tqaW2VJZ2EUq3uhEJkvmNrhwMFAAPy8SWPPPTXO9YdmPZ14vM2NdN0DXX
L+VusBtPcRjsMsNsm6gRuGkkHxJ5l9AGQ1PTEiXzPDpT+UUd3ZF4Qb6/boobzQKmGFVUDSSJxqdx
W0qyCPhHhEOw2jxYvV3+JdnY8umnwJQWv0HPv5O+mbZ1JHvqGi8C4Z9LPJfCufBFi7CpR0Nf/vu8
rt0bQOl3oSuIYRsP7EtJXBCzlKaySAbj1O8GV/dTr5Kx3zC/qZ8ZsWB7UgUCt0/vv5+VH8Wt2qVX
+qwBu5eyYzkYuU3NfWkKAsn/8LkPMVw6QJNCAtUeC1lRQ5ypzBS8ezK8s6qTNGqaPY/IRSQD20rk
wZHT8Ak7H/xUjr9cP8jNK+LDiHgihBa00VguB2+UAFjI923it6Jxy22H/9CUC86YNdcXkyJmNrIK
lBVwXFno0Kh0JXPeVaUiupFEB8jF6D4FvkUnJd61AM0S531x491wqjwVq5qwbQU07dlOFNW2c9jV
h+QiNsZZkkHv4I3ysb4t/GEfvSpO9b79Unq+fmabCiLXorIm69qnCecoMBcSpsYCRNl9r9+XZuFo
2HyLAZrrcrZtdCWI/ZDVLTT3Q2b0FDqpcD3G/aEd1N3iqIib4gGqTUtcCeNSr6Iz0gmjznia0+5k
kh7u0H2bVWv3L5XiIhf8SZ/RlkZG7I4eiF6xj167n44seFmHf15KQvBaKcUFr0qfTImwGG2pzS+9
jA5UGgonWvpzS4VFh+0vCHJjQ6WW+mkON1WroMusHkkDgPiyl4EzV6d29J3cGXfEZy2F6Y4W/vXv
+c5i8illBsXU31I5d9NDqdIQoJnhp48L0HjYIOpSHz0oRz0FB9NdjsxkjP3wKgOtDpgJvRfduJuX
hCXjHsQAKcZB+DFMs0yjISzxI8IpOU7qt2SkLohu/xoTw+6RXQembE8yne1u7u1I/oK9wNjFUosg
2FsnsP4ZnG21MziMRqwhc4tgJ7d3ceN105+Et7UMzqTyFqW5poCq/VE7ah4j5MGg/tmwWXo470PX
8K6f8GYGtZLID2xOVlvpyQgj1h4YMlBv39ca54fhtnIsF1gSR3SezGZ4mwLrBOs5U+yv58nP1QjA
zzlSF1enhzp7zNW9QKWt9MUimoVmn6aaGt++qcJksYYBArSdAl7Sdhf5KZYngengTti238rl17K4
AzP0Me6LGZ8vAeGFspfV84wdP4pPq9dYv9XD0caux4zeF8EvgZZbN+9KMt/TCWhPUDJCKjM65o6F
O7jl0XQ7T/IYNXN9ULwUPQrRqKpILJfaSKVCMx2LX9yoUewBpRX9aNRQ/cms/sg0P86RH7IzJ9Mk
Uw5R5AE929lZ3PKYuJKTWmBrkX3Vq4SLGTc6Exb4UP5rO3wNNJi0eJ6DSnaVJzx5Wc6tvGFQHx+0
PWSnyTFtxUu8fv/PB2Yv5XKBNlOiKFcDXJDU7B9MYgI3Y75m6VdLN86q3vzJE3StJot1q8ufZmGv
6SM+rXzMfva7fEfRZUJhcnZzV3LTt+u2unmNrMVxuQZNllpveohT7qy9/qQdVTc8mjehB35GjwnP
D5angfxd8XKsUq/c5vxnnqoCa2SCy0JFfnWpcjFl8SxNw4KJSka3HXvhS3FiRKHNzngULULYyuKs
lTDOS+igBlpJExSAWi/Odmq+03K/EW0rFUnhXtuhPEQ9UVPZNXHxYdfOUP6Ihpta5IjMGD4F7JUy
XI7fL1qQDIUlu4uxH+ubgO7kXvCQF4ngzB+wTRpITBOCfX5lvq+SY1X/um6FG1yW8DFQ9lJQZrL/
xkLbyuizhA6jVCFWL+jByaTDe6w4jPQtxfMdbS/bmKanMG9+4O4SXUmbd55G0JRCBUtW+a0HGOIm
U5upLHsbPdbqjB9y0LZodntTgK+gffvnqBpouBLIedwwFmqTzRTZvXVX9fsC63KVYwT2VcE33bz/
VnK4b1qmehtYRsZuIdnpsLm0Rv5Q7OkOPWzhAuBNe18J4zKwso97A8gM2Z3r5Capi+OIEU2MbQKn
EbrXFds0SE3XNd0yDZgMZ/NaPsQU/Itw4O6LJD9jh+Cg+P9OBGfzWEsaKlWHT4e9c7bc+VZQYv3X
y3Uh7xWNT84L7h4FrwZNR1/v0uhVYtalxBIU7Tx9UUEXtGCO9pB7iTvYUvq+wpNNgAR26UcPyQt5
vC5/O3kHYI7oaM1ioIV96JXTWcTMDQxOLK61j29DEE/h/na0O/ZqYFeNcGqJHcwnfVfyOMNvY4Ao
0xhXDaMRAn3XMZAwOM8ubtUpnywxJ/12yrCSyLlAlvR50rK26fRD+iHZzR2WL9qRO//sfiuOzahi
6qfQFdUJmK1f05PzhS5aSjMBuBLB7Lkmp8H4UUavo+bU5K0KRQSUm+FrpSJnRIU8wPFYRm2ke8N6
tEREpIK//6kslwdlbBn4+3qzH6JnvReAeEVWyBPhZU1n9tREsowlJsf6IfRgg9hmL+0KL3VDVxdE
D5E+3MUsNX3dRibL5vTEzzKsB46MncCxNiPvx5m851wrxxqCtKkaDd+sc01s1yh3xmHIkRgDmoSZ
/E53/qU8pvNKXm2UlTxMkFe5C3ZWZS6IpBSMx0s78Pi6+fd/KY6LG3SOhpZqiBusf8vKU5JT7POD
jI2FoZDfZ2NEDtfl6mNyUUPq61RSJtYk+cJI5JET7FE78vVHVlQswbch+7pjvIVub/+RngzYazJi
TZ5ZtSWTbgQy9GQXaP7Y70CAevO+WBkT1qYg79+8QAHt/VsYZ5fpSIJZe3eDWbFn6bDIh2Q+qKGo
jLEdhD/kcLdna4ZlGPRsriDfdQcZa0Gk2/meeZwRuctZ+oPNxez8PgRyxhmmUj/LBhwusl6K7twM
sZ3lgT3WXmCK6AU2K6drYZxpJiZpLAwVL+78UIA9VHlb3ndhhyiDiTVjf+xznLd0C+0tleJleul2
s5KRSdVxf+dNiWEz6ky0OZiL6MGyrRRwy2A7oxQMntwt1msWprDZkQGuBXbhdhd6IKPofTx7j5ab
vwnMfgtDZa3EcdeXMscNaTJ8Q/NcHdhkMT0DwYlq0z/fPADLoBYr02K3hsrzF4a0o6U1I2wtGA4w
6KsO+tpwf12bzTNayeCsT10SGeP8kCGFjwPxaBYBACagmxDJ4IxOq2idJQ0KE8DplfhUmpOLRk83
ptcuvxUXBUEAQyZwFy/u8IPaGFJqMbe2PIY3vctWJY328vX6d9t+ka0+HGd0zdwl+jQAO4Wnn51X
1tksol3ddf4Yfu+t/hjO9LBohttanQActvk5LdXASnci658mU7Q66VIjkGR3GC1/0aPdLOd7Kf5x
XcGNeAv4DWrWlmZiMSAPyG/TMAa8Cq+IgLZAYHpLecQ4ji0PgrjOvhMXJC7kcAenWFM41iVB2Rjt
9kJfXrFs4IDIccwgqkaJ7rpaW4ZyIY87t8QCaZeixoDWecYDAB/dDRJPZ3rDAsu7MXIlLBfC7J4A
9L2VxGFCylAUYlkEH5OT2ppFhtI+igTpq3RH/XqXO8DOBXvc0Yd5P0i2/nxdzw0jgUBLx+FBHAgg
L2MviOOHoK6ALggl0HKkMUYA5Gc9knbXxWy5AQHfgQZwHFiWoOGlnIV01JJaFFjk43BosaGpYzel
nxxFMG8WiD7ZyUoQd/8PfZa04wR77NovsfGdiCpFW7fIhSbcxa+NGOcpNR3tYKSlKMC/lwPMmxnF
2tQXjb1uHs9KGy7sNmWbJ5qmoL0NwAc82Dpm00FwNBu9BChk4e2K3EyG5V0eTbYAL06oIbttr2JW
Wf6rS4wMK351Lyy6u9hIT22JdcZlNfyYDcNO++CPfgFjXSdYNmVqfLvEiqtowfoMhgTBtWyzkYBq
33ksIotWXr0nE5/sYyWLu5XlWCLdzI5vbEhhW620V7CjAQwO7jAoP1RsfVymyc7VwTFza9dhLaRt
WIrdLKmfKrFtGOVRnkevD419oKq7SuqdprOeg/iJFOPt0tJ7S5LsWrae+wTMIVIQ2mDsNzyiZw8G
/RUOqj1V7fd5rLxeGZ2cJl5O8H9P036Osq+morv6VO8SMI5pSfmGR8Jk13Q4dHVKnQxB2C4z+tor
6Jm3wvIhc45rH4czhb6d1HyeEH7YyjtcjiByD48hYAeq172IjmIzov/3JLCy4NLuFsWYW7nDqUcY
i1czEC4f2umB1r9nYamLHer/1gsUBpeidA0gqqpCUJixSojkx8Q4EqwmjkmHjeq7QoTM3fTalWZc
DCqloZywmFt2a/mgEd/sdmoluik2vRZT/uR93N/k711iSvXQx/h6xc307jOR27w/HuX9H3QzEbY/
RHFXbzJiR6804yo0890wvJJEkPdthuzV3+cuvaEKslptTOR90t0o+eMi+Fbbhvbx+zmXz/sGLYQC
yOU4yU/qZHW2FH3vSQiKmDm/Dav65XpE3Tp+VgU3NHAKIiHnbohgLPJZJRHQApqXTH6jn8pQoBJz
RN6g1yK4e2EcpRJRSGL9X5bDpjv1vcsj6ihti1ENWQaFN/6D8xsMug0DDXBrq+qP3DyVqUdCTzWO
VbIvg9SWtW/Xv9yWJWCRnSWbwAbhX5ylVZYy0wZjPG6gg3DO8Mz08boAc+NRhhbFhwTO1iRNa7WO
2VpDrNk2lOgxnDFwRoL7htSpXUUgR8y0nZTEzdGqi69hm1h2G8zneJLcXEZ5EHz3pZrvx9GKwA/y
llvjX+OsF7aiNudcB4G23KI7jkzN0u9zM3eSpH6octWPMmIPae1YQe6A+BQTUf1zufw0SuNtyit/
7nqPIvhr6eCQ3uhtUgP/W2NiIlukm04tvyVDeIYnOlESH9NY98rmMVfoU5AXuT3L2cFoZ7CcxGB3
WyLpC8FgZ1ng8TkqNsbefo2p/mRkGDdbgt4G+ZRtGuhsU8tVw/Stp/EJkMgIOKzcLyMwNYbFa2Co
jln/VcT9AaZhlxb9BSTqjVmPqa0U0TmURhFb/Wb+q1Adr3O4DS5dLnK2llJmk44mkvmtxoiRo9jS
o+VMR8zhsnUesbCYvumrK4Gcr2aDEhGgotEEqR/M0CHmK1l+Xre5zafEWinOWdGCm0F5BFD+Uqen
2EzfSqI6yyi5ulKB0yE7mVZ6R0flF5kUp1GIU5RyBXo+TNqb8R74JEEncmuU48IJuIAoGYUyaEPw
d6uuwGVPHH0fubkzOFh5/Tje/T/aFlsvxbXrcclFREE/EmQhSKwBw+mei7sB5G5TAro1tpCxvQOs
0VHuF1EtSyCWn5JZpDIoCsx9Aq6Zu22J6n6F2sXcMnD/X9dPetOYQDMNFgOK6MV31Oogl6uxjTHm
PAFfOEwesUB5gtTm34nh7InUc5u3jKChbsFgjEWFZZ3t+qr+5/UDWMmHNkzbdTW8aMho6TM+HMKG
3LtBEHizGbjXldk8HjxBGWSB6HjLXEqZcgvHo6BKgfmH45Jn3tTFpziXPNqkghaJSBQXXGJTK8AL
BrPPtF9g0jLCn0b7bIiyma1mGVFWGnEhxYqMxkBhH951ZHBCYLPcpMOjJndip3eBcrOzY3Q0Hv8A
q3khlzOLLI8kKbUgt20eNRWruKpjRyubsWNdP7LNJ7DCpq4QpDHyxlcpgFdSMTWO/JZhsnTQP00n
8Oy/T1IXv0QTYFvZm2LAMkxVIVgozpmhRrBCWtU6lERijOVK31UdHLSHpHusFRGBxv9Q7EMWs6C1
ycf9HDQECNQGLILdgbEGa6jpB3cAYp01QS4ivOw40w9I2lhqjhSesUDGe8w+IABPD8ktG+wY97JI
HrNvPmkkCgZJQNFlWRjbvtROnjGKgRAF+y9tpl676/b024LlmJjL8UXwjK1gSFRNMcCKYymwkktp
7VRkwDloeHNpz4PixMbjLGJj2BaB0oRKMbYHmtVLEQpA+FnewA7lbF9Jp0ryiuD1uq1vgQsIoAWA
0+CVbmLk+VKGGpPRzFlFbvDpFwNHlHrdYT7jqF6k1+g2sHXg8VUPqx6jX9VO2OvfPDPQ4iBFYTPf
/P4eqSrNniR4ucoPiz8c0iOISb81vyevABw6pfZ1bbciJNFgHiAyQQ2Ed2x0mCytVPFSsprazkAK
OnXgdgFXsbkIwv5WOxLf9UMUl4N0eWpVJUu8Ore5WcC3DrLXU+HGx3wXY4sVc7jCKx7iuz+yy5Vg
Lg1ZdMVasOYPWIbAruYbKnlpJrhoNj17pZzBlTYGapZZnyDnYNtmaWz3O/OgPTFASOl2Z8sVkY9v
1TfW8jgjDTGzGMoq4palVzulfY2KBD7xPR5AJD9K9zWtBBpuBeW1QGa2q0CZqAOcBfRn7oD+cf17
7N05/SbLt6P1cN0it+ZSEPNNrPAzZDxA+cJx3mO4emEww/Z97XTkz6pNnrCxwQWPnGhiZPM7ogyO
eIVJYPQzLtVa4nkBZgnnVtaAiZ+01g+0+4KeMHZa5Y8CzTZd22AMGu//5Cs4uZnFTaRDM21XPQOt
5BPAb9WHEZ2oea81f5A0kpU0Lvh3sayHTYEHYZt7WuW344mKeuKb4Xglgvt6ZZYqmSEj/c368TCo
2X4x59O8iCChm72EtSpc6GiyvFuSCfWVfDZdFGbtxEp3pvRD7mMnpsFujn5jzPXFLCchFpA50qcr
dKUiFzx68A9rUoecODizySwFIKj/b6V6MxZTVt0DF7SM+c9LW0zqKtZUCbHYBDWJqSvPGEr2u7pw
B1kT0Ypse9mHMB45HM9yhHoIPikLWBo0W/bFCbsEXfkkGsfYtJKVKC5WtVlFumbGM7BIg1PQa3ao
SOj4/wG6kZCVGC5C5aE2JVjIgLHLcL6VCrJPscR6yP7I5k1IUpCagkOAs/loBqTAGlBPqsirCkhG
0d7M2F98PVRsRtuVEN7gaSMvqomwNLfE6fvSIUl0jiv5RKrBrgIRlIxZ1icjR84GqlXKBvS4tGrq
SFrXmJh6Ly6q+27PmMn/ZCeThU/2IYZ7r+TasPR1j083adhxFzgNOYaiscatgK7KqJFjlapufmJ2
iCtIGNjtseT90awXu6+oq6DNqY/arhl6p5ZFpVn2s/mvtxbJBdqi1odaGSAyXV5i+VQ0IjzVljWs
BXAmVzbRogQEDlShG2f1p9j6FcZeMp4H8UuPHfU1ZTjL0wqq6hJThhEzLsh90xfTjYE11Xw2Ky3a
rbv5dl7rxgU92HLdd6wBpeOFItcO8WJvQvXhPj6Mruoknn7UHQ2szifJv+5jm0Ux7ABVCf6BXP89
p1ulNLOS96XGbi9GgpbnmBdNj5KTveleD1IydETZsFH9XRPgGram05hIDBSxVRGfph7VMU/7Cgxs
SIRHT8bYhnrq9j+W93Xn5VMmJKPcjPUqAWcXyuws9+Dce2jHWVpa+F3d9c4SntJkV82vc7Anzbmr
nKr06swpZtEyjk1XBPiK4l0BX+SXnxaTWVpWjDazJB0rwDcmrIQefpjdUxqG4KEQdBI2neRDGv9u
6hSsVaIRiiF59aPNjmrtNf1vMCDbFbZSX7ecbVGqickHFSsIPj2aEl1SUU1dXIzEe0uB1kj1UEiN
rc/drjdFcxab4UWTQeHB4HKfltXIZt8MeYP+9dTvmukxGkUJ91Zaqq4EcGHZAK9sXw6I/g3KwkgX
nfBouD/KA0N5i+AN78WbT/FlJYwrEqSFoSz4N5QkmuKczfcLSNdz6YtZyrcp1Y5pHUZ2lcVOpCRH
TVbsLixdKkUP86I+mSBnN80IpKqY62qLY5QZN5EBHg4YNLXmX3L2Gkr1bjbawx8cOB4J8B8LrxL+
lSDj7SprHY4As/+S/NYY34wWWNMR5LgiDNdmrotJLrBKmRp6vXwvsYxGvQP8CndxlGOvdNZ6XXaf
j5KndoMXtKajzuZd1jR+S0SI+O1gvJLNWYIaRjWJWQWn9cwjOap+iq1MyV3x1rqzW/vjYTozXLSo
5vGu0yejMABEwfAjkFB813FQkqCasVjHDYpT3cXfJyMFj+FiGwEBYeJQ302Sco6H0ZbmtrdDubsh
bYRhzd6NpnbyZOMpb1BzVeRjTicb44UOCGNvQR5zzntya07dLsmM5mgEGJUA7U5sa1LxrTHVe8zU
+YUUIw0BYeE4O1llvF43ne1bxkBOhQqEBtHcBRc1QRPnILNHoj167WPiW5jhjz2GhypvcMHZ5AT+
d1Efd/uS+RDL5/dJXLdDXsFkBx+7j/5qHYDNPTwr7gBtd+S9dAj+4LkJ6OHfevJEqTNG+c1FRa09
yiJf6iobk8yeXmoCMZtlJLzUMWYNtiHM/3DJUNTGYUcCBJAOW19YvzB7wpZ5r9vXqLSDW3wHNueD
vEfJRSB5Mw5TBUUJQPSxPJyLXKYm0yhjL8G06+6VpTqOuohF6Z1o55MjrGRwqaQSF11sBDAWGfsr
aMNulhn0A8u4GxNwptP+pS2ak5ZUt4ba7ue08sHhcahl8y1FPbIsQUFpmG5oFfvKyEpHJu1+GSY/
lwa/kv9SKfKZKbYHECLaDXgNBqn7mQF+LXUBkPPGcVjiU94Z6MiY3jQV+4Ik9thFLplHO8wSh2iL
I02hU+jqrV7U38DdCE7MOrbTDqCpIfCmPn1I0hDrSdHODpT9dV9653b59HlMOOU7dQPKzJcv5Kyx
OtAl4QhGJ3pmk1CgvHbBRr3LFIy+SN9Cb7Djm8nBfrFdo7ksYRXFKnYC134C586BomVl2y8ovGne
nN2b9YEunlo8Xtd0M8PAY4kVwpA78alppgxWU6XIMCJFPnW1gfa89GvQsoPeRv5k5l+vi9t6oasr
cVzct2YN9NYs7gMvcFsX2NbQIReYJ++6mO2gtJLDuRDyDKzBIOBgoso7FXCKjc018NiYZFMd5B+O
eNRgMwldieQ8qqotZVgkUM+Y2kMDPgGQk4X3iXVvNM8yaDYECm6mUiv/5YNTrAVDiRDi9n12X3WN
XS7zXsnlY1QZ5zzRXUCafTBoOiU1jkap+ek4i37D5mGufgPnJK2qNEWQAlGBFdWgNMGYitccKh8I
ZqfxFqd/Njr7T5B96kom5xXg1Wqn2GIve+topd907RAmA0a3T5GQ8/49wH/ywA9ZfHt/DtqEBsiQ
XLXFyp/MynNURKoD1fpdoWp+osleSHKblpFT9aHT9tENTcK7Ypx+jUb0CEznoUqVm2gcUBdYTmXZ
U68Jst/WmB9HdXxLYmqD4wM7e/rXKYrv+6y4J4vyFoXApRDih0S70VF0lNXwIUwKOy2AYAunYz9n
L9fNSXCS7++61QNVp9oy0QrWBH5Zt5Ifi57aKXaO/DspzKZXUkKSZqaEhzDwvok9lYqjxsihJhHS
R6QM9wgty6EPKoYHHzQQMOu1HUp/Baaon7V9SSNzxoIF9jjjao1Z32VSskzIJK3eK1CRxhDL4fr3
2uwZq/RDBvfBlD7WyWDCwegTG5VaTsHN6Jt2fwDJlC/KOjaxRGtp3HfrujY1+wTtuCK5ibVTlnr1
5BraLmgSW9PulSGz1corCi9JncH4UnbOIpr42H4XrDTm7ofWolmQVihAaQ/JPTZPv1AKiJkd3nQg
JczdyKNuiRnGunX0n4KPvXnfrkQzs1pZ5wIEB61S+ABWefnBcXCJgyY9QGKdPXimjxqR1yHhE0hl
R/g5xnwcMXdrWErUNDXzPNaoB3P8DkUpu9jLPutSiqa5Nq8oU0FdFBzVuGW54BlmgTRNOa6oEBjI
MMIYlCdZD83sSPpzLH0VqLbphx/S+PCp9kVW6TV7a53zW1Ca7/vKNn4GYDy1FbxGUpfeSzemJUie
t6/+lVjOMWmU5FFTsiKpND7ES+gX9WRXsvq7l6Vjjx3VEi1sTQXBsDLiRZ9gZ6tuPfZttCejErmC
j7AFCkX95u9P/u7iK6uaQJmomi17ZO+II9nK3jjoOzZ9IKp3bJ/tR8bKJQSJ0pXmEONrRyh5k+gQ
q0/YU2g36HuD6lyRBIb7WRyUouhmAkppglSNs9taX4JuKiYNu38jT1pmO0ZmbErN/TJJL0Y/7zop
8QTfkp3cpa9cyuRUHBa5zXRJx4YMjMXqoIgebKwNxEKp5CjylI02+6UsLrchUWP2IWlUMBlZd2x7
K9aNJXDMySE+Xn5C1/zsLJfyeNcslcjIiwijIpnfS7/H5jAKez0CGe8A5pUtxmljYL+eBQ9I5Jeo
yvyp7l7AOulfP6fPgfRCFX4mO8qToNax/ha0x7KdFaVbRYY9KAuQkfnuuiiRRtwFGavVCIAz1dxk
OJbkae48sny/LmIDpXOpDnctGlXT9O0Mq2Pk5CpjC8B+D3Apf+2O6Y4RIWBt+CNDlRTnThEShm1U
6S7FczeiEimFpSYwDFbVUW4U7FBLD/JNI76KmCJX3ItHVSU4NLmocG66PYIctHXm3k2BmAFH7017
B450RXBDiE6PiyEJcKVIaysNKFCnLR9L65zWIv71jRzq8vtxQSOQl0LCfYigcZ7eh3Ilh9z3/oIV
NLEvKk2JTJ+LGuoctZpihZqrkN8WgqLRe0G/w5Cufd0o2Y++dlRctIjiacnpnODLNcs+Ut/CvPga
p9Qb2xIIiVoWiGM2dkUc3/EwjRT0ItaiuVH5tanqF6nNn64rtHFrXxyTxd3aGgjGRiXN/mPmf5M1
U8cDUADndBLdlgLTs7jAUc1Kl4zxgMChelJ6VnI3H0UJpUgGFzgI22YxxUg4rKfZA6vNXv46ncDz
O8GjwOJwkEPbfKlGwVmJDN7iAkaGpRRLYo4aSutwY2B/NKTvdn5gexcxQbi/fnAiJdn/v7pTijIP
Eh1rhLGJ+2GJTr35V9/+uyBvcWGi7kJjYDPiLqnqfSIXfteV3xVjefh3mnCBIl70KTESiAlBjAqQ
D7ou9SlVRU020QfjQgTekkGe1DieSnpWKHVkAAaGUPDJNhqxl+7EBYixymbgiWqkZ77qG058RF1V
2TGwcbErRufffDnQ3V7agEpLUixFpwLa9kOjQFJ3YJUFuvO6FPZh/ncQQkfuUsoYR7qxVIXuLnQ/
1MdSwV7AcEfMzMvkO7mYBGNw10O5JnMRYpQ6musZCml5fOg6rHjOHTV15e73da0E7gpuvUu1wkkL
xqBIkPj5+hfqT/sBr136oDg6tkVO/+rG1WQuNgTROCajUqlukfvLFNkKyleaEfrXdbp+XYCI+1Il
M8Iks5zibdAVXxbMwGbfr//96y6EFu/l35drSS2aJVfdVPmqSKUdS3emaAOv4AGAlsulEGlu9GmJ
8QCYd/Xv5qDuza/NftFtRtiExMETwYkEN6Amc4GBDHI0VEOsI24rIJpL/OY07eHBrBiAwtzL/5H2
Xctx5MCyX9QR7c1r2zH0FClSLx2ipEV777/+Jrj3iCNoNHXO6mFjH3aDGDSARKEqK3Pd5ZT8PEeB
S0dKQAltmqbNsbFQS/UKIWCv2d4S+1FtfAZ1iOol0cjL6ffn8Ckugfv+61ddWRPbMb8TqytEmG5/
re8ttJfKR6osSaCFmNHUIJtXZjPiiUFhbuFsSBEvbt9ep/b9kuwVhYhfCLQQn/kwIMhyFJcNiJmn
bqY/Kfar6RSws639y3v/TJbu1y8o4IWBzEZX29iXINhAaajyay/2M39x06j31RCGg69UsERNTkAN
WU7GfrAM3S8d5snyLdrt0OdUw51EJzCeGklAjr6ZhpSNreZbbRX1GpxWus81lHqWlPKaJzDkvZh+
Erf0tgalwxalu3zbT/Z9nYe284lYKr4UF47Xe7LzZIy6im0IrOOqN9zmCgoE0Qb5Rv2xRTEeHLCQ
Avd3dtWl8QQEkSrJmLQM6D577Ma6Gvx3HPHTCG7zKOq2vgNdUdlFpysq85WXRQMvgwXErKk1FEBl
lODLaA/4FZ1f7LnUfuZjHZ9ybwyNgx1mXLB1RzU8EYOKEohZDR0aaQFaauiDKO8KiFyrY+tmWh1e
nt75faNruuOgZew3Um6qjLFmSYDMojX2dl3hpZcepSInhuG3y+9L+TGMsJQp+jClpht1X1eRLZXy
QFsrl+WfDNAyKS7AmaQ7h5SPwYQVixNbWoocD3/tcQITc7pN0MW6112u2oeWiMLl/Ei0d3+WNALN
iK8p+mymVgWZhKLS/HbzuOoceMjdRMT1f4iwfk5PrNTM7aYrXZ2imgCiKR5EXHoxDns/2emfHZ9S
PTq/Ez9GE+LGUiuYoQ01RquiYbozsvtZDjfKvoyclHANLLDakqwE+7AOxoA/L9kh/vTeJwlkMR/+
atPrwgWgJ7acWj0uALurox5pB7uY92BXEdBB7Qb+30/wEq88fsuYup+WR7W8hcVXmVGYfD7k+Vge
vnwnY6yOPZsZpDH9a9Dd9kiB7hYI3E4H1JHvjYcJDYtaIMMpwmnc/L9lhz7GFkJKzdycJUuQiir0
AKzRESmAbr9MxBSpryhAR7WVQwIVd6Rfy+Ifo5pqd8QBG7Z0f3lTUBtdQI1a1usJelxIb+SlV4zf
1ykCw7nRWyIm+MNb9udn+80zrDcGfWuY7jutApGk3m9ghJvAdziZGziWDNpVP79wWl636ce6ZSb1
A87f4x8/QHh5SpbSZqaa4z2DG/VdFPkuDnkhAHUc39nLxGkjPqyh/rpFFz2HOPGGRETeovTYq/dL
VoRb3x+qlsoTEHvlty7Xad3UosNpWKsoq6HFcRwyShGCOHGGAB4m1EzVHk22vvHYQOG8vK8jrXeT
r/V19taHTtShEhg/TOB/wTFlqLzLu/QPz6qPxRNABVUxdewaXUVQBGmIPdeOl24mZMSmINuZO3ar
3BEj8u1w4e42BIjJbSOWtjLWfav343Rvo8lgTHJXs/xqPUjl0dZv6zJUVkZMldo3Arwk9WBMhTVr
ftYf+vGq62+0+phKxChnaKa/RAuGgC/ypMqTJiNa+B+v87Z1k1sJ8h6KB6stbhSD/smREaeQ2qoC
3AxoFVHbhr9VO0Azs9202UvJ8+W1IwYRm2u3bSyZmiHR3aW+nd1ALEye/rk8BHVzi12nkroazEFM
AjQBLwgmWw64Nmh74S5byT1VY/nDe/Hn/jcFNEnAhK6gof3vcLqXB9mjdMO9E3iGiRvUzzvwOy7P
kW+BCyfA5IB6csmC55zVPUSzfBuCmqy5MlWX2f+AMN1qrkJxRjh+XBpMwJeNQcGhkXDFadVtl72Q
AEYcK7GXtoqLaWhkPLihp+dVw9Fo00Bh3iBRTq3U5uM/5OSrye0Kw1hnwjO7uTNgba2BcGPl5u7y
2lDTEVCiYpB3Mysc30rxW2WfZm+JfE2TsP6QP/vYdyJMWKXGXdf4vkPU7VV4Bia+6YOLjnYPaU9p
c1MfT4CHpN+YjgYalKgmLzdXSGPtHTTiX/521NkVue61kS6NaSE/0SES2HCZJKHpa7DFLsP4gcoI
Ehtb5LmXeaswx0J5tLQaT9HWhzIpibuK+GqWAA6xHqs9Q3HFl7d90fg1eyCVl4mXrNjxuW55PLAu
Vv1xAfm2D80+9vSl8jY7GOLvxPpwYLmABZaABVqdZPI4AVvXaAm3K2y62+FYfe4Cnhirau//Lvjw
y11o8e97cmThkjPHRZIj46IcxsJy1/LVyizqxiUCCpFro6PrFzooyCPJh3TXPIKvDxUL0JXcdaft
L39BakMI6KChBWaQKrxeawgKDbarJ36Bf10ehDxGAja0bGskNcUxQiY25MwwuPLiPmKQO6F59BQS
WQI0oNe9qesKtJfxALPOqxGGds2OgYbFvR5ocRpqvN9oNmbfGaBsaL5s+tWee0sYD/qn+hs3QUO1
eW8RlSrqihcJNxYefKnCK74W8jdsV4Sdgp6fKdhgSMpZk/Kb46ef/24NbQE6Sr0fy7jBtcjDQF6w
Z/fD7l+hJnZLZaCJgMIWAoplAO3bkVEbybTvSRq08bO+BopxbedSwOaY2J8EZNkiirRyU28pQs10
dbPW11OIN8Jmzfhc9YQ8KTWSgB9bNXdWx5jmGyMkH7ciPxhz4euS6kIr5HbSJOLyf6+vXABIW4gx
zG2LpWnBrcwpdBoodIM7BHqokwQL6tVuC0hS8Q48Bj977A+eVOSyD/G7knUS/OXdbwtwMuZDkWuw
OoQW2r4DuXPuApuq01IrJYBILhl5Uxb8pay8dvY1CN+uVESmlbnwBKEAn5+dC6sk8m0qWGrJMs/a
cAqH6RVwRnCrzzOYjl0E0WeqUHE+0ECTE1qnTbSKC7tQhjxnJsFlyp/Lx2F6Mu3wMlZQf1/YdKs6
d4aG8r0/ae2+qNvbja3EEOeX52MKwm5T27qGGqms+qw65mxEoIFGGA8N2llNoC3/sb+vzcdIwmab
0iUvdDMFTcQ+9l3lptqVmd/q8tPlb/aHvMXHOMKGg8lrpeY2ZtT5IzzvePwswfCRx8/QEnWriFQL
OF+b/TniO3acBDPOtBqtbdXgRO1XtPMou26X782wuaaiJv7TL3xCsTY7N10/9Xav++bS+P0wX3fy
vB/kJFqc9DZrWi+u1isIS1GZqPPR4ccEhSsLlvEbFBQ31V9eik94eYd65dXfel8P1Z35ML+1xIDn
g6mP8YRbi20FfOwTHGMJzsNqKOdhORBD/OHu/xhDuKsGONwUSgfsm8LxecOcoODyaqIzUYr0IxR4
9zTJ8fxl/DGkABe6JE1TD11/v11RAv5sqVdz8XV1otKM9On75WNAjSVABzQFwX2dkHqdpwezusun
6zif0DsUZq1n2p8uD/aHyO1jZgKK2GvRJg6vFK3RCEkwdKRL3vbQ++l3dDLja7KBiDQU6igIaKKv
ZmsX1vsp547reQBh6sgKa/h18SUsAm7uyjUb/xeiuedvmY/ZCghjT0ZiZ53Jtw7bzV+4Rxg0Ogre
noESCGnYSH1dsUabymrTTA2I1FOY3DWYo4I2pn29r4J1tz6MB4oCQiC1KK9Y6A6sFqDvCULfXt0a
cPqusvqoFQtxXRPH/L2X+AQ3dQ3pZdkC1URVDnL1tQfhRGJUuxlxwf2urOJIDewhYWMOZZUGfJZ+
Nb8tdX8VJ527JlTfCnHuVAFWtF4ZW7NDcYdVd7J2SNlh/j7lLw0Lt4nQ+6OGEuBkyqSk2zokpDrj
Ae0r6lh6W/uMdkip2E0ZIYlDrZWAJ3K3OHKjAZIbM2iVozqHyhJdRhFqCAFEtNg2NitHTiVXD1k6
u11802RU/y+1HQTcWCbFmmuou0HT/dDnUSsbrjO72rYbcaguz4c6RgJMGHkNqkOModBjUaAnxSmD
urw3KM1C4rNpAjOsRyP+JJc8tbY+arBFKg7rQCz+H0oXPxFPEwp5VbmVawXGpa9GvJs/D6Y3FjgP
PPs+o6+QexXazCWfyufzNx/DCnGH5MjmNCuY2qB969fIKjx1fmXpHbQRCgbX8OyqghbpTN1m/Ixe
CLNEfRckITajz8AhQSr0ZV3gLJx7rQOT8pv6NQtQ4zaprUKNKKAGFPaXei6QPVLXT5vlsfW/pcg/
vqSAFYpRa5JR2phSW90Zw00ur1+MWSZOsEqcLk1ACQ3FcsOsQGFiUg8KZrqHj49vsfhmTVMPNlp+
NTwmXb5rh9bVVQgqGzqcd6xoVVR4L+Tfx1EKC+gDZsnXJm7dZoEYjMFCubzvk9HvoBE3pr3n9HOk
s5nScKMWQcAfayx6CSqZmr/Zuz7e2SNxigg80ATosYqyzCyG8A9ZCpgPydLj1uN5Wv8lxGkC7ihK
OlSygbSdnD1m6YMEo/mi9408smZivakgWqQh2Xq6Vhsn03DLkxz5yE52q8HdwBwF98nwchQDPbRV
jpTGxx+oVz83tMhNApXM6SQeO/SB8625wysvzKOhdCcAEoMmneqrxypqj5TFLoG2ugBJedKuhbOo
iKtNV5uYm3VhYTlEdEvsRF14/5hMq7Zh4v1dtVvHP0zIqV6+mohzKvKSWDunasUTP4qauB3idpT5
lew6K10D4l1/N5YAPa2srraRguFryq9wknQ3zKYwIRo1hxplaUd9OAF/5qmwtzFXcE9h/+kwKtEo
tVlq/QWQKGS0bOi5g/4Q+2uK9rTeWl11UIn1oUYRoKKKY6dQM6wL698MOzTV76tBRI8EGv1m8FoV
ecZipBm1JErz56a+k9TreXm7vPhEjCpSkFg2qOuyaKrfK9FcBPJyMIrHpd21W2iRjBViSoYQpcjx
FrMixb09OJMM+x3LrdkQYUeg5ryoXjbWgdxVnpMWrgyRHmOsoXb4tVTiXbrAKztLH4uyf7r8AYiT
JnKSSqnKZGNFENjW3yXtq5p8i/PahRmZG2cvl4eipi+gBoNWsGr1WFEws5X1e1b8mPJ9radEWEvs
TZGWZMdKlUktaHKmbMB7xPI3LQ/r7b91KP8EeIP/jJPHIXCoc8wORX11gXlSO0aTocECyiGOwR9K
ah/jCJAxpGOeai1yan2Q3PGS2uDOoRyqbhaA6U18u7P4ZCuqqiARrfym4htr5mBsKkKAJn1QlE/a
FFzeAueTnycD8B9w8tXsbLL7MuXnDZTd6g4vDi+PthtOWold+62IKIOTs/v7ZEBhmbiXYrnkJVgR
cFMuK68Hi0AJqiFMqGodNZKwUC2bwVTIsVCz4Wb2NdS3EWpAWSXNXImUwjm/LU7mJeD8rMIdKmmB
wDO6RewDMlqPTqDeFl95igfknMvrdvZMnYwm4H2hV6mUIxj2ZwaG5py56fBS/gfdShTdT0YRAkMT
CtLN1ONImc0zHLdLlOeMAXWRQyG9xPrVoj+W60rMjPqQYlEXbRWluslIjkvb4g6o/nS2xyrJrWJX
0g/qsBvqMGnhUvxdAtfv8meljoNY4M1rSFHJDUJh+2lEZz5kRI6x32ReH5ZI0CcHY58SFx5xwsXq
7hBvgzUneMkhFnHrDFJ3DWWZRH5SAej1GTaDo4Eoh0vfWGHhT7viyLOeZVhcK/vL35CakIAoGGaZ
pAIHIY4fzeTJIqsn6rnX9seuFNUT0C2SJrqK4kK2T74r8GQajnPIW324LbtB8HbO13FPRhNQpFMN
Vo0b1qeCtd/yog2HyrmP6+t5utZ4Z9byaUmJUgM/Vr+lE06GFKCkNxR5mysQefgjCU3YkG7n9Ugq
a3u+cHwyjgAitlRKfZ7hjT9AtBoHjHc2hNwvoIkoQ+ezocbJUAKSQPQMlTy7QDohvh6g0devaAaI
K7cl9zqBjGJFd1SNfBiX94puHWyh/qzt9Ndm1/vtFbfFU4IuUgziliZmJ0oqpJ1U9G0J1IgXeT82
+U7LHsZS+dzOMxF9EFtDVFNorYQNGSy2wOfh1k/2Pt8rQRlSW4P6iAJgsGqaYTOCR2vVgrSQ3DTx
jZZOu8tAQcGSqJ8A08wl3mYgBaSJI3AkI9A+9U8rfAqayHlllLYGBe6OEHrYTK/BYABdiLvQJFDP
5aVeuCUeNsQ6zb20l/5LBftj14t6Cr3DagtmVGjcaP2+CDrrNanh2/KZ+I5ns54nwwh4MU7KAJcm
rFZr2FGjxSn00cE3yXt37JA2kuEDXuKrlqMLgRtv61VimtRuEXFEW+wm51dY34+eBJH9StGiSaaS
hdQwAobYpSklWYbCjFKjOXYKKuPFnKLL3/LyGL/ZWad23eb2jESKo7ZeZ22fphrK0p3y9fIwZ1Rv
TyOr37ysndaQpzpDUyyH3n6FDBCIB+E2uOrs4skbbZEcdm4Gg8H1PRLnIkSUh8tl1DJE3QUFPkKs
K3HNsN7xzKEK+vl5YNDEi6vg8nSpkUQ4QZdqJVcgX5WVb9s3mXWQHRgPK8QwfJ/9+d40RM2FXtMY
vHpRD+qY3EEPPAm3VdvX/XpVpPONHjv3VfHt8swuBzswRfj1+ZQPSjZ2vDqkJUGj3Vra4+W/T+1H
/mVPnmdLPMzbPAAitwViLLsV7fvr/vIQ1BQE9BjG3DDwrTTf7N+y4h/dPFz+++drQT/hyRDlFlKj
bjVIKCFnGHG2S3Nr3bBDdxzcEXyQLkpaV3Yl8CeIYal5CXChqU62wMkWrojPY4BkM7o21Vv7u3Mt
h9x2D60YFLuL2OYirac2apY0Gx5lbXLP8tRr2xdnyzynqYhnyvn+849PKvJ6kOw1tdHBG4mL+sPP
MFyfdfR/s+CBXS8dEAMZ7UMpu1wsLQ0pujw1Tx6gn2zKdUBWQuGbUtahQ5/86JrBXdrvQ/xALOFZ
ntTJNAXcUMdxUYoaBeu6D4u0cdkYWv1nefokF7dqHqLlH2KIL8Sg/I9eQJH3KOJkdtmw1UwbAYtl
j5TjfbfAMHe7q8djoj3Gedibh3T1ungngRDLKEVdIiYHz+DXbzstCUhvw/+P/cuDvTfubfdf12yH
uLaJ+MsQlRnieslV02L8WcgpMYrLvkBrfa+GRSD5LRGlcBi59FkFmDHHrIUHBl5tgyGFnfPFnlF5
KV/YpofyQLWwnWfAnOwcISRJmZGZNSoJ/jK8oBCcVYEyHurpNUYQlCKvUKmpC592DRkEVXmo2+jy
JqImK2CPXilVv9rgYZrw7rWHsOmPqzH52nqv1lSbIHEaRbIPPFVjPKyQItRr5GOcNNKWdVcNtVuU
VJWBuGBFns+YqbPeDGgwLfsrydjNsho22r0FzoUe3xnxP3/1EUW2T7FC9aS1kbVo7SO0e13derbA
+4FbSTUQkQNxzYqcH1hXJ3JaT1CM6/cWdAQGz66Ja5BaJiEtYjf9zNIWFTQn8ev8ebI8Q3pWRmIi
xBsHZty/4kfSWwrLS3y0HloF3Ol2M6D8Y0RcVsI6cDES+DxcXicKs1Q+9RPE1DpIMXZcLVZCt1E7
QT49XzC7u3b8sbAQjcbqCvfSLyjfXx6YuOHfyQUn485FDP6Pw/MXCJaz+6EuiXuW2hYCimSrKg/b
iNfAlASdtjO6MKWqauSCCVBRa1kmGQXClOkbj47aKH1iQeoZUXk3eCAJRvXu8lcjJiXSf9Q5b9N+
Rg9LU8CywEvt514jnjfEXhfZP7yCZ8wLKj7YE3ktuZJ1o5luH5v+5alQ4wiBSNWlRaPoWJ/M+GbY
ANrXmN0Y/0l07+MuEdk9tlkrNfw60NWkvnYO9AEekonoTiGAVRPAYe6WREodJK2cBD4+tnyVGrdj
pcJWAsYsduMuDsUMpz6dgBOrETdTxcsVWvdiFfdTtbhT8phbny6vEHURiwQfdbOzGhEVGFl46Opo
sMhCe8+if5PP4xv1puWn5UKUoQlRRpp0bVbXGE5uPdY85Q5aBpifo+WnBS01bfzOTMLLU6SCcZGm
s8xjYjgN0i8w5Nmr19VeQxQVgFp8DReUgxyaYQti8boLmp0VcapJFVGOAkS8ITJ4DAU81WzG/ZUn
XhZHdXbTFYnL5tAcflye7Rmvpl8yFyKDZ7AVxBYMZ7sPYC5010YyHlIeXLtCK+BCRjOMmozMNYMi
2qhcPAFdIoenkGOrmcf3YmUczZGKJ08ZqZ/yKyghQLkvwZjVt8vzJTaUSN+xVy2BaSwIajwX30d5
pEFEj87FEwsoEnjQgTzEXYxh5uVrit2KV34CThLKsFRBg/qGAtRYbGs7y8ZWmasUpTXL27pQQpf9
5c9GwIsuwIuamtOock1HXWs8ZvttmoeKfZcw4jKjxuH//SQEyDvdmfsRZ2+sQT1f7xmr3vKy9Lp8
oqIcfplcgBZdgJZMmZaxXBFZDXkIilWU7thBfpXlcA235zLsiZmdp8p9XDs6vzNOptYzZ+nMFFC2
HpQQbcLRLIEWB21ZnhkEE/KtPPa7+O9ubpHkU9rNrPRcGQEiVK6VwuheutLlh2IlH7rEwRKJPhIz
a/DRkazjurnQVoygWBCwoHlzIJ+3BAxUQLT8qdd6VP23ZvKPTyvyflq1X9AviV6X1bpLq1vnRxET
MElc6CKLp7AxgMOwWeIJ5oY2bll4uOhfqvJRsT6XZBBJ7E1RXUhKczNrHHTH84YyvlfQGcGu0j14
1v66k6nAmzh1IqNnaJpZUrhSfmzYprtJuasPkPthZezG9utlJDlP3DxZLAFKygyHnGnYKNJuAZVc
9tpggq8v/Fsi86pZkUU0w/KR+aS6EJEIEtWFpsaG5sYGoiOnxow3MPjyIL911N12395KPiWsSB14
QwQYnYezMl6I66Haq561294mt4Kogv7JwKWTBZnp4YFFfF5qLQWYWRynr+MavTvAT1jGt+jZRxn4
yvhioj0JDkTQCYjRA/N3r2GDo8MJuOk1pF4Ma0ReO15dq7CCtSvdUlnvynILiRkSWURRaqgq0m4A
txMPnv5gVhGs6oz1Wmffbdsflg1vIHhCLySNhd+jF64LUXyobydmD/Bu9rvw3w43OPDu7ave5+m8
+haW0EQ6j4AcUX7IkGCr1FS42PXWW/PrYTlu403GDHe0HjZGCQ9Rgb2oPJSXUzczC9fTv6oE6Dr/
7CAA5KXU6RpE6h2xikSEZApxC1PavutmpLmGcAvloPoE+1PP3PcvC0Nj/eoPHnRHoGu2aEQSgDgg
oioRaxVTgWEMlDPbb/EW9D08BazSU9Haf3mK7+mzS1uG/5KTQyEZSd9rG7KGLYgL2WvxCcfjaGTQ
e7D3qSeH0gE57x3kSI4VpF2dzKUehVQmxxQgqO1MiIQ6eBXOHt+0JdiNxjW0bCEcR/r+UMdSAB5p
sWO15B45ZdG7S/y96mELtTc02VW6yNEPKdoAFEqykaDz/Gbda8hlo7O2NPwkqdzBGtFs8E1PAhNX
Zx2o3ZVcXg/V0+WF5TfUhXUVtYzYCJV2fR0QVI1ebD9Lq2flb5eHOI82ugmjZ01DyotTBE62jpEN
7diMqCfn5vKW162bZub95SHOH8CPIXgMcjIE1AvBPZm4b0jtwYzd6RIv6W/i0TO6gYDs8x/sYyh+
M58MtcBOK2cJUlRZGtXLwXTuh5k41X8IKz7GEPDENipJVblWTbY3wjlaPmvoOnnV97xBDb2fO+2V
/ZMcnD3F6D0P0x/jCuHMOCXToi6W5qfJS6egNWmfoDOkG58UCAFJaEG4vGrUpxQwRZ/kqlgURIZr
vh77+AuzBk/puv/EWPuYlIAbMn43+E8g0jM9HBd/g1BHN30r292WXslbuBQbMS1qvwvgsRTptBY2
9ntt3akWFDWp1C+1TEKAosiSObIUST87rb9lkuRBWeO6Wp23qdejdlIjFLQkYlLECROfRMm2SWnT
IxRrIKhdmuPjOA37Sl9eY/UNnWDUcOdb4u2fqyY+g7YsX6e2w832ntuAwprxednBfhKUVwbrKz2c
ru3StW9KXKwqVaIjVlB8Idl51cz1BjhJFOl6qYsnCwzjy3v/D9eZLcM4T7ZsVXRhzGVrKzuHa5Xc
8OQNC3JP43JeO8mnegHPn7OfQ4m1f1NZOjmzsCGhyOhlk/pl1f5Jcsq8iRpFgHl9y+sBMvdQ7R+C
1rxyUm+qiDDyD+nMj5mov4Jvb5rJDINOFXrXg19N7obCcBrkEY/tjEDbQR0FmpabN1/xt2W7qw4g
bxAn4Q9voY8fIdwAziT1w6CCu2/eK2F6TA/VcfgMznKHLkGe/aie4OmEZsjLG+b8of8YVbgTSrlw
ErXEIqrb65K8Vrntyk28N1UEQbZ+yBSqBH8+tvwYULgMTI0VpSEjEZGt4ZofN3WfgIXbPV6eFrVr
hDug7KVRz3Se7pBir02dXT9oHizKo78bRrgEclbkipPgRu3VvWO9poVnoWHq78YQcB8NvWkxovnX
3wZvzG76+Tii8f/vxhCg32i7te4ScJV1I4y7L04O4gC104glEYv2er21aD2sIDSofHJ6EwGh6Uk5
xYF6rxv9Fnk6EKtwLFtBcCgsSSEZc631UGmcVh1KXexBxW1sK9rXKVXducIxjrWgH6unjP2ocd5c
TSqRZshQq8tyCFDoRyXVvk86VGW33K/jqzq2wzZnu4RN/gyn516vYw/9asFiQNda/WR14z+GmXhr
1vjNkl+pGxTXSs1lqvZ8eZXOFSJUWVZszbJkTcE/Ak71aCNTTC5Y48leuiv8+C49LJ+R+bJQjtBD
VE+vbfTeJD8oA+Mzi/fLyAJMVGkvQQUQMDHId8P4D685jjtidip+vbByv4whIEOsJLGBaBsJxGvu
LbLsqt3oN+6AtOj/QqDmzFsMoxmqpZn4mrKY9l1VbTEmHU1Z/DHf4Ds2x3KPl9ktNa8zt/7pQGKI
U2TT3MwIofzKgT7Zc0JVN85d+b8MINyQqNQMWtJAAQLuPTeQvjqOq+Wtzo/NftqmKYArF3OhTLGr
TetF6bOny8t2Fs9PzpsAT3Lp2Ks0AwLHzIwQlDymunrMmjclp8jzZ/agAmOUnydbACmnY3M+5yCe
LoUnqYGhR+VMldv4CRL24OkYYieWadhyUSwYw9kld2ynwFPHvtJvNw+tYGHhkQnXM5vjl/GEtZtX
hTVtj3Atucrhaxc1Iap7+/mbBakkLivLQgogifUSm6/KDQTbqkS5I48DZ7ppZzfWHuCoRtwo55Nl
H6slqmqafa5KzH7vPFCQVSl8+069S9GOAvLbjoU5qXZFTUyAKK1yoL8mIXdtuJMf/1P57Y/Yt4Ll
XotWXzo0Xv5o3Q1UUpAaVQCtbZukPI7xOevSt/QnVbrvUR2W0uDyKTt3yH/ZKPx3nOQHppWZ2jzg
mKmR9ZKjDlcdTVfx5E9pSD3XyaUTrtAqHvXESFHrWA/mAXUqKJTGPs8VhOVd/VhFG9tRaTh+di+d
OwFFymVFyzTD9PKe7Udd/SZ33+sEqapM2q1lvC+SwdNIzuI7NezSsAKkpFB2jOcFWRerdwZXaVq3
mh2/ime3rlbX0frMHefXOK6frVbx9Dl+VKcveMa5SZMw2E4j6VSuQTa1UVd9xwwOy1btdOVJt/pQ
R2JDc4xw6CkjM+Jjif1eTm4s84zQ6f0Rq8GzWYt6UBDIciy16cQmr03JB9vgomrW1MMhyprDqR4C
bbGOZdYfW4YkYg7bjXRys2Zx4wL+UUiRVUl/m6z6zVB9gTvG5lbSiKr79KXXbR/n8yUZrtM5vpNT
yAcjdnLQNWbk4xUrmJvg8S3L9bVTxJ4iQZ4utYJaz5/AGxx6Y8fawp2MJly3yoOKQbBoaAMG79SV
VmtnmtWr0k++asn7pk0+r93qFWXjpYoV6sq9LSVBusJhyERrdK2/Tv3wrMatP0HdQ5vN/dYgDaYr
Hv6f0Jhs35DYNehJcIFnzt5J2OexML1Nq69j0+rc1syvjAK9wfLTKsfwHTCOsjO6A1pn7KJCUusw
lkOwxbFX1Wjx6iTluZKQc0AH+CJNnpSg8CSNQVviB0Nb5Fs/dmDnlvqPKnMWt5ZeUZaGBqI6uC02
prS8ljI8fcZ452Sqy3fUUhv7fGA7TUalaqthp50fVRUwXmyQuNShlVywO22wCBziR184MIg1bEt2
THQ16CLJYVrjWKq4prCjpDBckNy1NcISefkYFqbmOBNJtnNUwV/GE2Av3bRCblSUlDi3kx1BvTGg
p6UdtKCJRrcOrFdKvOYcRfyXIQX0yzJuW1khBJB28sEI+2jYbdHob4HqJsF/wL1fBhNwj6HfqtB7
PO665l53Ahtbq5Jfp+J6zENnvm9tRiwgv4+EBYSrm6apuqbJtiyyxUwoSMmxuoL6juNQPlitl6VU
EHUmkMcYpmXKmgxHLdFMN97WslrTmTfzFncm6qu553zVQOLgSeaGyumduYF/GY3/mpObsdPTDXm0
Bc2UEC903oYOPKImUmEXRVzB1LSE11dqyIvZ9RioD2L0UeaH/CkOTXi2luH6RqVJzq/TxzcUohlZ
iS0QCSfIJifDDvnMfVnbcIi195cn9a5P//t++BiH/46Trycbs213o6L49Qxd0NRwu9z41BuVO+Xd
DhA1ep3S3qRx7NuldMik7qs5doe0zQMjdg4wK/QSDcqw7XRXmVMgp7Y/z3VQlTKgHi4Wafo8SM31
NgE8q2TYz01yP2ZKiK0Dsk1VJ1G5xgclKb2qeZlSG+KW0g/VWR+z4QvSv0c0Pz5WtnIHLbadDUGY
pWxLV510lGOe6lzxqq15WLIlUId89FXzGfalkBQopyt7WQODKWGsdd4CcVwpKYJhiK+UzHIVNtxp
rAc/0nkykz7SGGqci77B20O6GpJhcCujfhqW4sHsNbgdFaFkyt7Sm7LbLMZxtMwXp867YF3Hbw6z
JAxM9fWdQ6FfdrUAfNJUyhaTsNmyPW9UKcLSM26Me9495vgqQfQ6e4QcWXFM1bJ1yxTCoEVZx7KU
R8W3mms93zvpbh1esow4QHzL/rbVPkYRa4LlVsBkSc9QfrKRqMCadFC5u7ydOVxeGkJ4Ttm9Lc/q
HCuwjavhFH6DqzmrjvJ8rxtBS9F0zh7Rk/kIwBOzVWuUBjBXWsDqq0oKBilxL0/o/D44GUQAHQkm
oanRTRx0uJvF+wXYh1Og4ALMrv+TZpyunown4k5ZW6tcY1JTuAb/Wj4oiDCXg4RKwuLVezyE/fzR
Doh5nnl4/zKugEPraFraui3/XvQLvBPBO/rcBLh3n/8fade1I7eObb9IgHJ4VazY2e7wIjgqS1QO
X38Xey5c1bQsztg4wHlpwLtI7cQd1koPoccbVuN9O8a8lNZKumKiGm/NdjIiQPW3o8aZ+FnLXlRF
xCfSgWOk62wzBnSd4ESnWyJyIH2jqQSAVXYAOfW0+/lU4HHPHRemCs4awJVEticj5UpEsH4guWrs
aMWTFrkxiLiQMiOZyPSHcPwuZEeRh6q1ZtnXUhmz6/RYDs0MncNCLnfLXJ2B6upwFGTNtK9lMNaG
dEYgiwXTHp1StjUfpRkvOVmtTZ5pa0Z021sSKPsws8G2zNHONW25ls0YIZZH+l5LGmhLq3qLBuwr
I943sRJsn3FVjCRi8A//qdZvpesWO1mzgX1BqQes1vhTWFRbDl+3hay1QFXwMPySwqScLQECilFH
squfF1//rII9K/YHm/ysnGHX+kIwBHkwB/pz9Dcdww+imTizDCnCz1BJrpa8LRA8zHZbvGyfb1VP
LsdjK3hqXzRzjtO7cXQTJigoNO5Mdtr8Ik320t9vC1ubX7o+EQuelITzMI0TNIOOEgJPpgRXTfKG
ydAGJEAiEJSEA52ct/ZxYLxKd8ktbw1irVjz4RcwdtFVk5r3HRK4zhUd8UvqP2k3kzO70pkPabNW
EPggjDEEXRVKo2lx3NbrP2N1cNcBuAF8QNja0h+2r5Z7MCYSNVOZgueyoxwVI1ZLFB8sQAfl4Rul
eAM07l+U6T8cjRrnVSIcdhIWCUME2qS1RQvgrED+2j4RTzOZmFPLczuSwsAjCMls3YKSp2/tzIDp
lcC9iKR9CMvYFkkN6rdwcGUMzFtWLLIq0sOavsSaPR4s7yMO6YHnH3kno3+/urtBGrJh6qjjwgi9
Ogu2TsZD1AI6shhv9KQAOn7GSVnXpto+fC/Gl2h51LdTClUUD+GhDgZgEkoHEIoEOkfSWnJ85S/Z
alushtGIoSkKSRyjGOSj4uEs+qM4ft7+VuuXCMwa9MY1RWFLK307hKZpUX0vUHYUsbiVN61bTTFg
8iNsLjZv7TBx9GOlnINLvMhkVNIoseUgSy3eF93BEtzZbOxJuDNH34AFbB+PJ4pRRStUC12MOsmV
24d0tFVwGZD7cfHRZeVI+oPnuJyKUUe1NRtdGvF2ij6bAZ6KTnwrvmJivzopYIMQnpSn7aNRT/S7
lV3ksao4RiHge0d4xRzXhncbSERa3tNm3ZQN3VRF3ZKM90Nf2ViFVDIlGfKfCYQatOhLp5WagEeG
tq7tFzH0rFdi9DRPzUYgktu3Ch7RhQ/T2Bda5oQKDySVJ4rxuF0yDyNA+WHBphsrqHTW5yJ9lXgx
mndxjI5nLch/kgYXl+4TQKI0O2yGewC12G0rwXrydrk4Rr9FE01YXUVhTQ8HRye112igbbRiTsbB
uzRGtyWpaASUpZEGV+GLLAvoRMga1gi6w6ILHO+wbkiyJKFEiXcMkqaPyoBByjmPFnRlxsMAeuvS
L2pb/27ue2SJQLExueXQ1Uu8Eih/FDglQj1kHbK2lsAFmoDnaFBqM2Nv+1utvqqBQvbrYEweEwti
MeaWIeGV2wJGZtlN97Sb1gFChg9oy5XG2NSc93ob06pEeaL7JhSCjYarGWuyxeNf5TGyqmkAz4Wz
YOcawlY1lg6Aka6AotrSI4vprOL79v2tf6ZfMtiRhnQaE+AdYHWzWFAeNGxgohs5b7yQ3spvXvVy
EHZUc1RDBbi5Ouq6uluHDwt33vV97X9LAqNtLaJEOtXos+i97JZqZxOrvhMXsFgPKYbFPssLuM4z
YwdS8JclRn8Gc6PdUN3GwmLXknKnDdHOKusKjZvMXips9WgKCG36kzZYHiCQDl0aB5QAV5FROuxk
6UjCobVLEwzxBfeBvBpgr+6L1Wl9KTCOSbUMnZmdGsiO7BE/8UyQnoBGGFCrCtawO8XO0TnZ1oc/
OIqLQjAarlaVNjcyqtVFbk+u7iReKNgJOJjs0MYmBQi1bF6gWlcPAwMhFihOzPdh96tAlRpT2TUV
Lhf0fE4RjnsQMgXbx1oVQdMjw9JVTWJRV1slTskyQUQ43RZN9Zwq/eO2hHXXcCWCCU5tbvZGX2Z0
xaf3KGlM5JlPxKPkXJErPHGkrcw8oU5yORATo9ScTBj3FJGDBWRP/AGNLbrpQhxjz5FETec307qS
xIQpSyG6YjYWXvoYxqCRI8QIbYGl9QZPRR7m5Pqz9Eoak4CZdGV9UQuweeBcBp0cO1Iiw8xNXN5w
xGr8vYhiXwMRqlzqKCD+orTWSy+k/1TKQYuH3PYFclSP7bxPUd30REMdL++Dpg/tqedCg3I+EYur
2gzzrJQp/Gv4iexVBzDoaITYKqaN5VN1y0uPVrOwq3tjvJPUy7KlCRXGxNTW6cIvY6yg9nPONE/E
o2MBMEvIY1VdL79eyaSXfOUi5CRLiZJB3fPT6FHkhOpT6A6HJBj9EBuJzRk8OdufjaeJLN4qkRMB
KCMIKYWqPJeJ6pdKH+T1swmwEVFt7uVCDEJV8IscG5FazxPPMXAWfXUmU2OVAFN2AQjiRPFhru5y
dV8NTid7ofnTbJ4W6WX7yDyDYHwKCZOpEwyUE63koZZr2wKhrO503O351Zzj6mMyHmUq+kyeBRwt
TT/NxudycpuJU69fjaBXIhg3kohWswg9nJagOH0WCKEvZPej+rNKONg3HLeP9PqjZtaFCToAEmOm
e8luhz7cl0MHwlLJTpflODRflSy1lRrQADHmD8n8FAGRb/uzbdujzPbo6WOytLB1hlcR3RMB6F5A
n5M8VGXuSakXurLBMB5rYV6Q0Yu5SxtYdJVCWeBmMA1wIgFvnmK9LPTrG8rsiDTAL9u8rXCuWnjW
6oM2PZSRXyvPYXKCuxGbh6F5277JbQOQWQjWPO7DKNZUvMgWrEzsFPmLQVAFCHm2TT3kn0OqzOKu
ok6SL6MGf03A2Tt7JaqvdKDSAr4OoDF2f4GZhVxBBWczVokUjcVXSAENZ80purUY8NGU3hFNWzMm
TphbN+qLEMZDk1SYQT+AtFoy90X5JQLj0cRZ7qF+4fdru4igP+FKAdMxw0h5AgWUrIMqneexddLq
Wy7tev2cSrxFirUR/Q/XxiR0dWFMbQ12crSp0qfxJveb55HYyEmOzY7ubKd2mdntLnHlipubcIUz
vlgZBkVtFQTZdB/SwleQfTJu4ImNG8PBcIabesL3EuhqBrF5Y8Xr/uRyzYx7NsO2neIWvjOzRB9o
oSG+aKTuGihocpOFtsZz1usZ0kUg46zbbtG6sYHZSTnYxZ46Hgwx50AshIJgEm2SlveyEWUkGHYA
YkUvh5cpr3uPX8dgMRNkIwe2VD3Jbg4EKUWc7ZkAC2Y8C+AZ/xs/dZHEeGJSJ7Vh0eVzSfoRguVb
flSn5563EbX+FLz4DZ26sSt7mxcyJqjroQONlkPhtZ/ix3KHwVC8aMaj+MzdqV9PYy/HYlyIKKbC
kneQF33uvf5G2nVH6Q3Mqx62RlKb127jOCwWGaEylcmqWiBOEPEmL3dl6VUCb+aR47F0xoUIlqaa
KU3MO39wJxeJqy9g6InYw1E5zwD9Sr1Cgs8HSonDK2Wvp0CX22Q8iGmQOE4ivDs6S3X0+Efa3pTd
V0Xad8N+Wx3/kCpfRDEegyhNmUohClVS1NyJUh6YdftJrMRjW4521oynRekCQNndxQtxCnF8/Ef5
jAPJs5hUS4y1mehGdlrse8YYzph9TJZih2pbFkdr2MknUI4RUSvxKijrJ1pnCgHHi6YZx8D/8N75
daMGU64VsPimZVgKRncWS6xoRwSma4B9wS5tECSADxsKY/GkchyYwbiVZWmtXp9EtK3qcZ/J2W4K
rS8LABPUOnnYvsZVw1AlQ9FMUIPJJvPFJpBISgtaI247K7WbChNQx8WjONd7vSkfIqU+J43KUdNV
g7jIZN/7Vm3IxZJg4Dl+woj2o9D/6Cthn2bkpBSRu32+VTW5ksV8v2TETUYizpdI076fzCDv8SKv
xv7zv8lhPhmJlKRWaCYp5G9VONmF9nnkd+F4p2ECQW0syjDr0MbyhHlPZ9mRI2Wef0/+JYeOAiP7
4kLXUB34Ld27ukMmHKQYyNCsAW1huuBPiYQaD0Un/ruG/votOfT0V2GulhujUSaZOkobrXVvOpZH
wctR1J+8zpGPvDyBd5tMUMDUfdeRDnVqcXZaxbfke5MHMLHGWgB4r1/2ZTHOv0k0rW0U5HB02L57
Suw9YE9GTP2RzzeaQwKN2JbLQzniGRgTBhoCNvNkQem4nqpz2QlOhg2HWahaO8ayVhe2z9vKv/5C
vDol40VSM4xUAGnQPTGKaCjtmuP72/fMe/tufzL0zz6qyAiPbwHnC6pIvtFZaMCTFupfVRJ+nUZh
3/GlJc1aDjwvTMnMAJtVdrSoS9MtdZcHf8FzdqUgCkufMpRgMhzEGO+L5U6XHlvZ2/42vBtjXAba
LkLUzJjdGqrBjgTxOGYt4IPI3baY9Rz16tIYJ1EZRCtKnVZXT8mDjKHa7lhhrBDRnw6QSKkrciKX
vB26FPbxLqlxPxkiwkhZ3eqCAHw5LBCEWlCC3M9Mf1YdNnsG/aADZQvIf3YvR54C6Pw00g99m5+q
1HIzMrqKgpdkMxzJqHpynrpYRzjJ0UuhjcepHr1YIu5kTN+w0/aTc2WrYf7qyhj/o6IHFk8N/Oro
zI7sqM44YwizDeS73h9d8ZTtF6/jvo5418Z4pFYSU5AoIFINrZeN+1D10/xeynZL7c88tPptR4Tl
mI/mKsRjQVoJ41ly9zUmO2s+T+ROrvZ5uNu+S56WMw5oacZYr+kAZoLZ/uEp65CtcbKWdzCFP4cn
zGh8PExRmmpsmHDlzbcFg9x4r5woNv6CfWZKAH4A+iB0vftBa0cgvuA9YWgGsSWeyWTSJZxGwPcg
Or5DYJdu6KpQFNnvgsit/s2jgwru42GnIcoXjdb8euUwjvYonYsa5kWInfU7IaydWratmlP2W/+K
yEMp/JghsqwDGXjp1W5CfWwwsQWHzaPUbZPa3laVP3iqixTG7GQ82sXQKlEojtunrOqd2NSOktq7
ohT9SAoggoyVqw6grxc+62K3I9K9xQXUWreMy49grFA156Y3wbLgNnv5RzP+jNq9PNyZMkdp113M
RQxjgFEhZG0aYVhx6WcHNRF3yMfYlmfLLUzuaP5q/qahWktxkjTUOD/qDOUvrDLamwf8w88ZjfIq
EAUba9x7OAA7BmZ58Def8koiE3RIWWo5sVCcG3zx5+IWu/IxducUpfDw1vSJ5vIk0n/wNyO8Ekg1
+CpFzTMaq2kFV1Sm295qvgEuhXOoVSO4EsGoZ9FGtYEdXcmdI9+YUrvJ70Zes4Qng9E+3cLqlkzT
qAl7yH1si4UvdK/bH4f+G1tXxaieMc+FtExICIZ2J4hfF+GFmKdscAqTx2O1btFXV8Z4/yiSwmnR
Z4xpvCw+Uu1PGeBn1T0F6dLBPc0bzVg1ql/iVDYJTctK0aUa5EqKglo0QJCMyniLG+VUpua37Uvk
iWKcPskraTLA1Ola5SuxMP9h7In0Uqq87G1br1U2C5UbEsVRispvW2K+RVvuwSf8VYgFt0zLkxg2
d3qZuFP2uijSfbkklM/+QOofFH2I557px/qz3qhst6kTU70b6VJKMgM5wMZo5k3yMwzQVfOzQHoT
8HE728z8GUtTsccrK/EugvEoxjQSRS2RsUgxVhA/RfPD9gfl/fuMA8nCRqunEm9cQ8Oe+WvJnYhf
7w5eaSfjP2QyLF0RoTBG8wSs8vjD1wxIa1ZQelFs8+6Lp6CMJzGMvNH1BomXWiR2rp/NqHX6zmms
H9v3tga0qSpXx2LcSVeJidBlOYYd+vGUCq+DbnoZiGfSaWlssQ7vBewRmYV87OTsh6Vq2PAEMnNr
9nY/NQ9JXO+NSLfHLuRBPG77UpVdSDPEup7GBRoDtJIxPhTN3uLBEXGUhs08ZUUO876BF4iBiSWk
xk1s9Zw+/Xqh83K/76Xlq8hmFNpkdRI8gIy+FtZQTL+pH+fMkcRAmD4n1SkMO9to3ma9xzoCcBN4
H5h3SCbjbEahTEpBp7spsPaTBPoPp0rtHF1tDWwnZugAwviZo1Uc9X2PLFenri2UjGWM+6I8EwaF
Fx6G2+QQfk8cgAaYt5ETHsGdBOIpd1suR2feP8aV2KSZG0zUwwuUzZ7uhcdP8sJxNOu9gKsPSn/D
lYy26Sfw0qGwYJ7pGhUmdZzw1Hm6n/m8Qhq1vQ2XzTIAgo6vWAyCxC8Jn+P+0aoFJwarevw8YXYx
4THlcMI9HtAfT1aOlVEoAl6wrVd9wf9BkKOcwQa6pxj+JAgtztfiHY9xPYUlpoMqIpMxreVHZ0UA
5fhW9sabOoL3yKy9qlODbf3gHpHJaJpR0i2z6aAglV3ukdl60q5wvsHVkRsM4XG3MTlHZIEEe1HE
XtjUooK87DP1Xp56YHY+LE0JRk4nlzhvWU6IZwkASaiaVSu9L+LTOcZup2BQRt7xkvV3xrjf9VJT
DYpbSDeGPypKk8RWFyuYUwiF9rUq1d0oPS4URqir98Ssb/pQPCMLvivBBN1JeBMBq8CMLMCuvRH5
oHaivYh2Mt+Q9FxMRWC0mW2g0FQm+b0sR76VZMc5Nfztb7/uGy4/mvGDyqJmDdADMO4Wegl4TLLI
NufQ3hay/gUuQpinWmRqYLyr0Ciko0r/gTv6b74AtcStD0B9/pUPKshEJMDnomahFa6ZloC8N2xt
Fl2AHYoxd2aVXs2WOMblZaTRM0Ong6SPKmBmpF0SpJ8XR3EK97+A9OJJYxKtiAD7wrJGyVUeaV++
9HWsYO3NR/0boOcOJm98dT1UXT4Z4/X0eiFaNKIiI5Y3goXH7dnqc7vNztua8QfXc5HDeLsxiawy
TLH82mC4DFm4Fz+Sr2DmdTDrs9Nei2eOvHV9R91MMzQNW9qMqxtLA8WYBM5ApHPN8ufWpvNs3yZH
fpxfMNzjzc+8pHXd2/0SyXIX9tqw6KEOsC9wl+/l5EYKF18Jszs8it0uV50p4SHp8SQynijU2lzL
6fuqST+l6j4CN5cYfydA7Zu/Lw33DbWumpcD0r9f2V24JOkCmAsU4/fd/j9fUcP8nGXHOywOfOJ+
w/XKz0Ue404GY5gEcIZQnZk9qjNyhfc3wLo885jdWvuBxzez7r8uAhnHIuQIkFIOY1A1eMeDWAZ6
8TCTk9mmzhzuwWW721ZTjpYqjGtphalLtBQ5AKjh/WX8mWP4keQ8qHGeFMalgKYrMTSDwuwLgG6P
Enu2vqQZ77G/7pUvl8d4krAtjSGxEBY7Xz9I3ygkZ+hKD8kJKJkY8kkxVJQ6yS132pJ3OsazIGT2
aW8hyXg3dGxtGV8xUg1bl2LQvch0ik8tbHQotz/duuO8HJd1MINoDkOFgkLUnmrRG+qvjegIpb8t
hXM4lekOJG3RmUWHT9d0h2wJpsZv4v22iD+45l8nYek5ZDzsl7CGa9bPItpFlEoq9nU3B1ZHuuuC
ONiWxzsS40XGKG9DDMjCi2CjJbsR0kOacepbPBGs41DGPDIoFE/T7gbMS1jDrcEj86S+4Pes4HJr
jK9oVDVKFAHTbEs0evMo79qR18TlHYP+/crfpiLWIiaJDuiNbtn/AHpiM79sf4w/PNAvx2B8Q47R
rsSoaAh50TGIqu0WpDfEAzkn8o3Ej1weuRbvUIybyBRdl0yqbUYXe1aT3KjzzyIsPM65OLGDJSgs
zSTJigoqoAaUKij2lcJeHjpPO1BiAOGEGuC2RJ4+MP5gyWskTj3UelC9XHxadM50NOfe2E1OqV6E
AfMDoIsYvmiJr0s/TR5TH8elsXucFvDVFWVE/UBCkQLMyGX7UE47Jf4362TJNSQjTJd8gE+TpiSo
gfImmvOdqPMQmznBnB2LBzxPnWgKHDTNVig5Kl3Dh7P5N3fG0g2OGLXvhBLhp9H7oCzUk9JVTt0M
HIXmfRuqHle+YALQiThoMBuCQTMy9wDKl2y9XYIs57gEaoC/OTZdVjR00C2grTMGGndSDlpkvK4E
5aGJA8BrFkMwVd/ajgPXwRPEBO5Fnc0oNpGiE3O25fFsiE9SddLH5yHilCFXbfPqSIxtWi2R0mKC
JDM6V9JJ4BG9rnvRXwI0tndjFGpU4CZlQD7M3nzW/Pc1ygU4zHTGDAoRudb3bX+zqt5XIpnc3xxj
YaoqlMjryR6zw2TaslECbNEvEm981hribMtb9T9X8tiwTcS0m1o6idO4UDsRUMIz8HO3haxq+ZUQ
6tWvtHzJUmXBqC/uEQgu2EGSMMim1xyLXR+5uJLChG6SlnJTDLi6uLLz/eQKdnEveGAVsAD4Rqmi
AeaypwAk3egIoOPhbaauA3td/QDGmBurtSwTBoxS4+SqTh+kvn5HJz5Qme4OEyAD44N80x6Tr9Yd
Tzjviunfr664ai0BaJvwV0t5m4SnEgUy80Xmjeis14mvjsh4EaAPR2qzoAQ+LrckAiS1UtvtqNyE
AmhksrRyJn26XYYo0I3xsJgLj4tljaRHVa5+AONdpmSR1dxA99b81HtvAD51wcj4an7PTtld+5gH
nc+bj+RZCONl9LDow8EALFANGodcXDxRaWxV4uXPHMNn2zZ0HkmpYhws3Ssg3xh2UiAE/IGu9WfB
5QLZ1o1eF3NkDDD4/3BoEj+/pT3SxZEc88gHb9qOBtp7A/JKL8WS6FLWovw+KLE9R4/lAHAqM5iF
o4je0LabWZ+fvTob42eM0gRLpoyst/PJaXHrQ14CLkW1dXt2MUSLggZYnIJQ5Lg3joawDZqMhFJk
5ggTUf1dx+yiFNt4Q/IOR9+Efw7g2rtlXN2k0guV1VJyVyk+LvlLGCFXOA7pSxW5tbLPk52c89DL
3r/OlkzGq2QdiOg1ugVPPRot1YSujEmJ/4DgFpxCPzXdLWGMbxlUJY8KGT09LY138xhh2AQQ/5gZ
KFrsbNfYm4tlTszguZP3hb6rS62EYm4EGZ8uxYy8gRkkYKdRcJEXCnI378LGUd8wLPqPCsO4FAKI
0HqKkLgMGEDCtFgxOP3AKwHL2+kRmnsfQ4Jeov4rpsj7ldsW2CN+5mGcXHeFT+Gu/QJUcCd2weV2
TD+bNnlQd4+CYme3y+u2TfKiMtu+gb/GCAMmQeDX0Oz2O9OugugMHFbPCKI72S5cShge+WkQvoET
ivOBeXfApDdJOmoky5F5iNE5MyfAOPDskmP879R2VxqEIfOBdPR8c5fZfZLbqvqlMv3tW1w/BjDu
wJWkG7LCOLYqbMZFncCR23cPiVk7ZWJw3Mv6MS4SmOQJ4HD5aFRA8NDU0B7JnVoJbttxLJwnhP79
6q60JG0aLBtjI6VsnSXUAUQ9ukWbcd4F6xsG+uUwjNvKNbE3JnpdlKYLNe2diu162u39K1CNK0GM
yxIabeykEe23wW/wGB124zswF0+LeffGJD0NSLmGiVZzStBKKHt9eGz6gaMAf3jsXC6NcUpVLqZm
XsDXE9XLbsagcrLz/B1No8Q2DgDm8iyXt8z5h4z5l0y2DhqG1jDEtH2kBsRV9qNjYnRLsuPYzr8a
Dso6XrSvT4oj2uWngUv4SI3/94Bzkc68tSzsh+imAOmdP2HTE1EuEB4yRwvyB/7+0B9CzUUa44q6
cLbCko5xCGaBTn2xE6TppDfKrpeNA9bOfmJ6z55QxjcJeZyq5WXuymNYkm9mi8hb8uAF/uCYL7+H
8SlTJCVAi0YZMj0NYL/Sgxm+y8nd4pNFI8PZcMxH8kXD/EB9W555IfAPudpFPONwrGyJBtnEa00N
hG/5Pnkw/BrrkulsTwflAKYDNBZQD+MUJ2TeN2dckC7kUxMX+Obp3vj/OZ4aszyp3+zGuwWwveoL
7S4kbo4JohlDyDx6k/Us53JuxjcNYRtbQEvC8ESbONoQSOZ9JIC2Utz30cnKvm4HDvqvbak446Ak
SR3TeoBbj4Vz3gRNexOF95bibkvh+Ce2KtsRa0q7DP5JJ6EdVtmu6zMvUy1OL4onhvFQUVYXmPUH
o5lCX56kOkYLAAr1hHManmqyNdkqBPlqR1CTVWvtdp5kp9ESBwALNwAp89P4rY/K10jQn+vI8NGB
8/UiPDZt+TUtnmOhcltwa27fL893sCVccVi00OjxBm09xZcx3rO4GUoaUdD8NO3GHs4gAuJVFOht
bqgOW8+t1GEgKsBp3cbcC92xV4WdCaIlybfw4l4ejDbn3Dvn87KV3TFerHma4JAajEP0wnI/6PEZ
Ff8v25fJMQm2shvqldjXOcTEzR5bKpZ+X4Z3Onf9llrW1vUxjqa1CI4QoW8KHkbbtCw3Nl47clfr
hZ1OxP63MzFOJauN3sDOLR4U9T2Ak2byFqGtPvzYlsIL1xrjTeoQ5xlFNNKN0o73ZmD40Rvq1omj
vuYugPNOrQsyHhfZtk0qR/m+Lf79qbB1pUwaFJJsBFok0rrKkw/ZTwJ0iypIv6I2GtQOpWch3oLe
8PQ27sBZ6vOeMjzFYdxPRpYS48MY4ekUAa0A086jc2l5wl8BiF6SShb4RC4qSwg7REainGa0UJTd
9j3+oYj3KwSxk27C0o5gUcKTJd4Lt8VuOc6Kbb1RdigSYKeRI40TcXX696ukXywmq9RA7AbfVdxQ
ek0wVOArpXaGVx8vreA4LRb8RG4qqVQLxDuAkjhLjWFvw12sIxam0DZyZvFhxtrk9gHVbUPX6d+v
zjcORdr1A/AXomxyW6kPSNdymoS8Bw2LehJXDTLHoqFojqIz7NtzEswYvujOvAfNH8qDF91gPAmR
GyAo0RdN4xp2fZMdCpCHLQfgBQBFFLgLvMjG0w7GpYh6JpkSHVRDBnofBn0QA47EJp7sq6fE/yvQ
tSvTYj2IaNH95gbDLEnyXFufw1k5LWVzK+bYBoskuxGGA5IZjoZwAhvL7lSbqk7UHjuEREns0oC7
rFVPS3n0vJyIw4KcqO1shkqFlVN04JdScGbNM/vvYnsKeeRYnAOxOCed2lZ1FSHcSIKrhCfrh9U/
bRsVx9eyoCZhnRCF0McJWCeBDIz3YPczLghYxL5vC+IdhXkFtX1TSAOB/i3ClykvX6ZZtKeS9+zg
HYfxEYVShoB1R5mxXOqjHhWHNBmD2BptA9uB2wei/9RGkDToga/cUTGrbSzS9KZTk5u+rd25Hp62
RfDujPERIOg0alCJobAIkOv2RpjBW8c5xYofsmQFbkiWNVPT0bT+eAwQsAMgMTEWvNPSOxrnM6dB
dFfgh/AytHlxYyXn/yiP8QyqUGuygu09RKnZkzN7/hG7mYMdIBQnW0DZDkF6MLhdu9/D1UepTEpR
F+NQNbEmuiVkRJY9EKdKDgMGGrLGLsiLjAr49rdbKel/EMlWhZE+kUYscbHqvRkUu+mYOWCvPaV2
4ZcO71pX+H2pNHxAU9MsFc3Pj58xMiczr8NwcXU9/WrI34GgaOeNRpxZl+wpFZ6xGxmAIeUpygc3
BzLTZGDOUNA6WErvgWuwsjO1O4hSuR8n1TFU1W7Dblf18z7vktcQ9Icq4KfLRNxv39PvZvTxh9O4
dWVGqWJYzdimotsbx7541Xg2tBLSPwpgHE8ay/2yFLiZcsRLssGKohGb9tCnQZ0pSFhqe+jA2a1P
pQ36uWD7dL9b8Efh9PRXpxuNxUIFShHduTgmuR60Chi9wpiTaP4ekD5KYVzRjBFmVS8lSKlzp6/F
fd2mXi35vQzaqSzlSPvdx36UxnglOetNURAG0a3EXZEHJelsvb8h/zvsABVjidgKVCiLK2OyslqE
tZbLOJR4bqsHowzamlO/XvcKv0Sw9Ycw6ky1FHGSBRvQyvJZH+5TYbT1zquxptk5Cw9BdaW+8OFQ
bH0h7UeDbi1h1eLc7XOQI4AR+qYY7dat96UnoDRlj8f5f1+G/CiVsTGRdIkaqa3oWtEd0Q7xcm8k
HEVfqXJ+lMGY2bLUeEo1+FwlqpzFQ+Gh7eXLr3QiVsFkhuHUJ/SG32ZgDsw7jTf4svLU+iieMbQu
EYdOaiYRPTjJVx3gC7vhE51Yyw8pZxdjXf8vWsNYm2qgCY37FN0MXAcCnsGxP4HEw9Q5clYaBR/P
xBhaZ1RtphlQT9oUNtBWjF39uxRMXoPCKTbqvOH1f/dW2DLXgNqD9R+dzQXCqhO6ZrCAu9g7afra
tmcj9bZFrOYbWMeFGBXojgpbfFrmyezmUBXfWdzk0uuDcD8Rp3dD28TUgChx8ShoRvExUbPka4mM
asRNgyQq0UWXYHFWn9R7Is77ylx8LZ19gXxLtPzTPx6SUREplwslNnDI/BTt+vsqsLDrTb9b4SoO
H6NtTSOvT8goitVpyjS0yG6k+l6Tv6nm2VCfzPEn51Q8MUyqaFrDqLUDTFw/lyfkvJjOOQigAQz3
NTAQTiCizW/wmIy5DBhr8e36fEzOqLfiUIxgJna7ErjGFQoo6tOgTftEaNwi4Q1j8I7JBJ4lk5tJ
X3CbRTfbVfxNTOwxxro170nOkcOWn0JT7BdNgJxGBpwC4IvBg2HNrjYXnLc/xwDYMtTS6T3SG+z3
LcY+F24XbR8Zn01A3Gi7lPBUfy2mXn0rtgpVikIpIMGi9t2ddCf330mdseYs33UoNgA5E9UoGRid
EXcucDUJViWQvpvvjNLsCERhVkRqBUNEvU08qIfy/T2jnMIAvwPATKGv2ulD/oXGoNiLz9Fd5BR+
4rac7vtqMLr+HUy8receANEhfgfabbunBDwMxb4BDwMJuPhTa+nztSgm7EpCNUZ9jG87OtZt/ApC
moN5l9uIfJbd7nHLfsOjoecej3GoRVGGyxKaeDKe6PgldtgDiiwoefKRV6KljvI33331RRlHOoBM
I+kFHG8m+XmOQ7fOmkOpGJxEcDUvu75GaqtXeXpmLnKKkShwue9asNNYfnqb+2jMB5RfpfbjN/7R
Vh8mqgQicpXGXJEFeZ1F0tTZjLeB3uiuUh+6CaNzxYsu3GeLHVW+ae2zkLjbTnzVF1yEsiivYxsb
eS1DNYlRfyd1bUtWHyjpiy5m57IQfgB3/35b4vtgzu/f8Nc5WYaX1OqLqhng59SA5rwxUhkQnL5h
YtjLAtVNfqh2sddByYA+seRod71TfuLtlq76WhlsCbqiiZLJYpiZNbjC1AheSe0MOxvv5WH5rgsN
yl0mD8lsNVhdiWJUaTZ1YRgsREkUwoMcfIJaM52mTLblXHCTJP6bD3oljgnKU1qPaU9PZhaK6lrp
7KWa+blGebwSAZ5R1rqdIzxvf1PedTIBeayVYlw6nLFdzg2KhmHlY5jeUdTHbTmr5n91OCYUh0rR
/x9pV7YcN5Jrv4gRyZ185V5VKu2SZb8w7LbNfd/59fek+raLStOVM9NvHa0IoxJEAkjg4GAlHa4I
Bkpz7UvVucn487oIzudip47HrhJFhCt4mKEgNnjLLLFS/HHKH6NlDqBHTo69f+0vZ5LZSk2f5gD+
I8lejpRdMjtGZ+o7Wy4r624FStlIYsKQPo/YQ0pWPPuM3uqHZaADL1Y71+d0rUurXFV7JqDxjZ4y
cbkTxpcJLf/r2uUYCouna1EoJxP2xYOZTT6IOfYKiDqK5dJT37SHfyeKiUqRUTW9pOAFOLbBut5M
ye2an9TZvy6FY5HsxLGWJ7PWlwhImnCvA1ZpnCPCA5TuKw2lPFAIKURkGfsyozOyATVSLDZ0Er1z
JumW1Ie+HdzrZ9k1fbD1wh+CigM02B+D3pqoc7pMAlI1lJeFg7l4+hjCW5wEHhHo7ok2khhLbCJF
zmp6j1XjWzeFtmSec+VEdN7mh92vs5HDZENN1HfJiuetM6CaZwiFbfSl2yoRJ6HeLWLTPaH/aI6x
NV2MtUI2ENJCDEcfidtgL7PhKFb0jHaaZVh0c0Fp8xBNO1tP8JLdiKXH32QpkmQ0lFz379o5Vv4U
KK1gpuBI27yim9+iaB8Yj3RHOS+l3c3q6apmrAgEyQ1LBxGumq5EEhy+oYPvafXbqHbj4okoQaF+
CVtnnHgZGUci65fFIsRK9LDDK6xL7kA9Z1W64mTr4q8yEH0CWESE+KXsKodomqckIDHJVjftFEeU
ZFuRf4SNEdtzKQez0NlyZ3Cymn2L/qUQ1ou3kwLadw2fIlVeZWBaJOxmiZ/a/8ndXPQuMxcnDwFU
biI4tSwyXG3JAWYTHCw+4KD19oPSRg5zcWR5KGW1w/ed9JOhnDqaroynNr3rq1t5co3mTVZ4E79c
ocwtKtI2ndGGQKakgWJZ/5kM07Ez8JioNZe6WD0xToOueU2lcvKX3Sx4c1zmIhlhPMZajhdMZUbP
hvocyovd6/dlGEeWHo5WbJo8DfNEUoPa3F0NVfMShE70oUbs8Fh6a0C5zVLPRL+NvkmHe0pQXH3i
Zfy8i8QkiCbmWUJRhE80YulRbYhVpBl2kWMsQO6x2z20hbb6TCbCq17uR5fLDWFyRPT5tKSv0P9S
7ww/0/FMNO4bX3eLA3hnPeCGnClYFQBAeXWV/SBwEUwVstF0I0l9toz4uKV4ayz+2HoqcM7XQ+d7
mfK3R42sGSatY6qInx+FCJNm9qU+IKKV7asqAxpYtq6O/lWtvqgDVi2Lmq9njVPIlbesmBZcjFup
mLCsbfYMJX8U9Pa7usIKZOGHsax2T4pjtU52XK82SVNvmiZr6UarEyR30d6qJHKjbrrVEt1eignU
6YtnSP2ZRLkf1tIDGSYLzEee1Mpf+3Fw+0Z0SaG6UoQJn6K51UThUSxLr5RGL6nie0w52HOL0oeY
3DYJ5RMb4F5E77qW9k3voiTWBJJBCpUcrTf68qMj5JP3n/BZ8cQwH7xK1XxGjkmcaA3S1m0UpyOB
UXv90FmmeKyylHMu6pj+/PERkD9+/LnGsu6qh1fO5ddMfpImnrP4fQSNBvp/FPfbrgNzJkqDwiYE
qD8rZQW3I2mtUpbPaqnbdP9yGbWg9WuCuB7ern+zP+Q2F9lMyBlSMumhhuyzc8W3IbExH51lFl7t
7ozRxTmhOYY3vpj3vB72O1HKNbUyQahoe01fDcSDVilPo9I7KJBajf5JbE03MovH1PzZ52jcV5Hb
5Upu9UJyjKWostKk98MhPYiYeyQLNl3U4mEp06dUif18MexoaU+NWt00zfLWDOWXJcfcRTMG2Vx5
qyT4Va8fmjQ5CFP93ZDA36URAdy+hYPSGpg9MbCZlVY1/Mw0zRZkkwc6oxr97dyaIusGwcQtxiY/
mlOWjMIkhHh7GQ/ALVGCbun5fYNekDnxAxd5tmtcG3HMB45iORK1qJLpagZsxJFudCmxpAzzANnk
LWPvtrF80GPJ6uOM4zZ3+GJh2BvZzCcWZ6Hv5xz+kC6t6Y6DS3nuxk+SbEkDRmPjoLgbTut9fOSu
y9xN2DaSmWSjUqS+i0KgB+Fjn8Oz7KlB7IAIfS0srKGzBV8Kmt4qYos3U8QTzOQaMVhUzKYFqR+R
dFdEV7mvNb/Qdb+vJ/f63d11hJsz0p+yiXxpJ+ZzFhUgqkoOBGbcqKIlh+6s2VV414snc+UI3O/m
bRwVo1VNrCRzpmFQ8mnbtb6bA3JPaY1zt34ZTrzB411dbsQxuuyLNO+KGY+CMNGsoVv8qFicdUKF
Qxm967qk/9Rvl3IjitFlafYrqSr4eKPEqEXq6sPXrP90XQZXfUwWYeaZMHcJwC/iX6Oz3jR2CiyU
YskLZg3+k53e+znZxbczAVmSQ1I0egzfTg5VmgFS/ZImgRCdZTPmmcauAkEUjkFilDA0FkorDumS
wxUQ53WxZU8HinuwKC+Whnsuu63sJd7D63V97h5vI5L5ZhgvTrFDGAEkwUoFELQaL9poWFq4WKLQ
cGoAOzSmcGUbYcy3E1BKF4wFMTpq6lcFaR2B/5ix5aYZhWNBImvOVbsbQ7S0LcBxxjRIouUwhIZN
ah075JCAzcQTu29leVsPXk/MgziB1bibvq69gf1aamLhPcvxwFQFv5n15lczFrBqBuZsWuRKRdvc
jbNmGSHYVxfVNpbeuf419psqG1lMXibmaZhqLawNw7rgkLTlG0wRueijCrM1OO1X2S199V5pOV9m
v0xykcvic/V5KeZ0wgOyO8aH0RlvYht8mXfGgQ6ehVZvxy6FNyYeb8ySY/IsXFdQ1LHQsYfdUePC
MhI3x4XuXjha5XxBFrHbGEORL5pJAZvJo5ZbJropoRP3wBBNThzEJykwD3jCBxy5u2kDkpT364x1
00zoFsjYTFODmleZe1H7s2peME5nrfInfXoBuo20h5EXOvc7jRuZTHjBFLNUzvU7ODUJWmwR6S0w
q3nlQ+TwQst+tXwji37cTfCs5AX7u7HAHAnCCL7M0kmdws5PxCvdxOP2bam2fr+HF20yrioKO0XR
ZrzK44M5WP0NxeObdpJYwhkQAHSKeR2w/WrL5nyMv5rycJjqBecjx/FQHDVMaouucvoPNMk7G+Nj
9HUZq65G0T9H650OL60BumBn3Zft+cynA9rNejYHY9yMNGZNWCSI1AMBM4CQyyDLH+zG6FxQalpA
tx/1KX+WScujj92/7r++ITtULXYAgYU5IgAApK6ZSb6hrH4/j5zXoLQf1i5ymPfB0jU1elTo46Ay
+1NtMLahFU2G9YEi1pBGt2Y+3Gcrygwo35l4oRRGZg/t1yFVHhYAJ9VSdMUh+bwmxUku8shaSsnt
arBuysbNKIR2F5p+POqfsmh1Z9m4k5NW5bjk3U+0SUwZ2yvTTgaxLxhH1nhArgY6UdVTwh9xEqTi
sY+8Inu77q14AhkTNBeFzDO2xMJJRkEGAAalUOUDr3YtYHMuxvSSOM1moY5hcdkRw6hV8hKnHDDJ
7sdXiYZ1lQoxdHampQUjclgPNM0AcxCubHo20TOPsTrq+brK9h0g6J6JRgygyNnNfUXe5oAqROo7
3JDCOsgYYOvEglUPlTcF8nC4LnA3kG3kMS4w1OdKlgn9RhjXaH0zCeQIL21eHXLXG23EMLY3j7OS
R8mgOAOem3QLZmEn9uBhsZhDC668HGDfz27kMaZXzk3VdjW2LffAFuk34OZToqDNEE+w6KvowLI7
3M0lN3zRUPhbQNmIZUxRirSsTnKI7dz6QHFXWm3phUUOi9cCbVW+iKkFNrjrn5BnM+/K2ARNEblk
0XaF4iwPPZamlZg6JFh/N7uVA0prnyONOrorZ3xPFzbSjLGpDB2bj/HaDH064Yhdkj5td0UOl7OC
Y53vJ9/IAiNhMqt1TT2I6hGaZkXH0KN7T2S38wBBBLvrdOKRRezf9l938P3BuJEam9iZE+q4g21m
WF08Hok2O1Uo0cELWwt1jl/e919A40oEbF6GTu/ORtzUxzUSvRXL4Cr1JGWqm0zlI/4nr8K1ewe1
ixwmj+t6MyHSgDuoYcG56gySP6iqpcj3U/kWCQcjPOWrHamFFRuHnMcatvslN8KZxE6pe4VkGRaD
lV1jCcJ5yr8WxjedO3+7H3Muh2T8mSyOw6DXmQKL6Q9Ytn4U4Giw7AhsNesjJVdp7eWbDrPRblWO
7+Z9R8bHmXpWdUUM0VV2UBXZks0nfeo4xrJfGd4okvFsIzaRYH0NWqyoDHsmcPbvbsZufNTQSISh
sfaWBGPq6JzT7XuZjWDGtxWiFM+4+zLwlHRpTv0Ue3T1weJQIj3eQ2f3Cl6EGUxx3xiLTpNAs+io
q3izZqWdjLdZXN3PWeaIocq7Grs+bSOOSe5KpBAkx4otTBxPrgT28PUkHUy/8Uouc/huiNiIYgq/
7aKVRF1RZ+4k7TDOeNsMmsdx0fTf+M1Fb2QwHqUxWrlTZrjNv4nsco9g/QZ4ASmTXfdN4InjHYn+
fePA1srI5rIHV1/7ZviSKweRi54Zdudaoyu7FG/bckRyrprBeJM619dyiIjiRHisqbkDPsCFt46O
eoprSqR/35wqQie+H2LE8hSYer3HOlkjc5bQyQwx4Hyv3Vf95nsxnkMsCy2Ux0HGq5DmRgZe2Ati
W3rk0W7yzsQ4D10kszBS4wNwKpkORfwSNsdE4WR7HB/MYmobERWDooWn6MQz0ASRdsql3qqiwsYy
kaoU7dJ8vK5BjgWygNp2aQa8diFR0aVnqUDhrp9azhuAcyoWQVuaQO/3Ij5S1pzI6JbKzTKeNfUb
OGLi6c4QeQ/b/brLxSpMxlMsYSQpk9GhkXCkA1wNUOV9IJzjAHUJjv52p5yUjSzWY2h6W616rKLu
Uh7IK15RYMVa7kebZlrJEz+N5Nxgk/EZkzQviVnOuMEaJmNVqyxcTK7xgiXPLhg/ES9ozw+5SftN
KCe9ys6Kh4d4Kz1RrHN6xBuYR+vJOxfjNXrsbNCmBVYiFM9oZo7iW6u714193xBRa/m7U8kOTGZo
vWC7IxYR5ofxsJ4iX/cpl4l6uC5mv4J7eVezY5JD1nfjOgkK6P7Se1rDJdhbLH4rfkTnBg0E0e4f
y1t01E4zD9nMFc2YPmbhs86QEcCanxMmAdQTOt+P/TfdHe3JiUCQlziiO5/BfPOZc+j9xOOiXOYi
kHUeRHlEJmC8lMhzChf8UxbdxFK81UEOVKHooh88c5eF7nehNtpmLoSpKKNS1ghpoyd7pSMG0Yt8
+xftxpIA286Idf2g+5Hgck7mZhDUTMjYQdzafG7LxhZNUFsbhYX3iXNd0n4HYnMy5kqs2SB2GoFv
oScj5+ZsPmqIcMKZwlBK27DNz7zK7v4tvJyOCajzIK+aoNEqShZaXfu1S/KjqvNQ/3/wmhcxTDgd
a8AbBwWJT11ZIhZ0zCfxMb7DJ3SHw3xG7niuOHefdzDqGzZJCchj0jUz8NkGco6N2pnrmwHv4utf
jHMH2Jk4UstFRAp0sM3eX5Rjr9ylsUFX+lmSyd1xwjkRi39WZSHEJp1acQTlRRLLYKqSx7CJHps8
ccEzdCJK7SfkNZ2TwdKlzNPSxS6kzjJmobXUcuJRRryDRn/P+359VHZ2TqkSSU1zRCZJEI96DIqx
cHk1G+xaqbP1gF5jUGjzS0Xk2mrbzEprsHXoi7WgHFiRxi2jtzFKbHkZ7/MwVaxlBilr/hjnC7jK
BHeO286KCNjB5cnOCgmlavNAsvXVUCdbVcGRUmiv1z/nfhDEmkfA2AnqiozNrMvUKXqHz5kur+L8
bTV594D+A79r7JcAtv6k9SACVoHtwAU3jp3/z85KXvL6hxfoRQ7zSlOyXl8L4x09MrmKXToz1vz8
vb55Cnjhb4d/jaJkLtLYGBQ2xBwprS5oF+Xcrg8KeFkQbG//Gl08ppzw+2iHdwZ4RCKMMgJozgtF
VMA1tTKhqAjVtZYHHPcdpmM3P8Kb/OfoIuIG3anmAoH3L+LlvEwAMqRuNBUdMXf0ptcYtUtgoH6E
z6NdgRQh/pK66RfeK58nkv59483KYmgFXUCGC5CACSBdZBpnwDx5gCeeGCYAGWQSxSnErh7V9PWm
xZVNrTDn0VZSZ3/tczExp5H6ahYM6E9a7nrhWUXRQpHtJr1TQ1dMeEMW+/H78rWY0AOHPLYYXkHN
Nw8E/aEu76XOyfk8yTw5jPMYMfEdz/RUcnazyregkMzH1O77YFoOIQkyAGT106odR1WxpNmf1NHV
GzvMHq77MM4nZHl8Sj03Y8GkXcUs0KLAnO8ik3ffdotAugiSExPDy6bOHDVdxqJuKg2xNQZWZvAF
d7kPnyhKGiAF9/p59n3ZRRhb4CJq3BBCH3e1/L3UTBvTRrYAuniziw5CV2E2e/zaKKav1OvnKvrU
lMkj5xfsqnTzCxhvWgudocp5iGyFzFaqJOcV08pGKLlmimUcS+khmFiykPqke25moAxKeXViVbxX
tMaX9ZFTg+P9HMbdhiQHODBEyiZK2SGcKxBCpa7CHTrgKp7xqnUnRejzoX1Hqa9QIHa1zyB/uaGV
qiVQeGVvrjjGq86GCdorkfqed/QNKouBgPCx4FkdH3nLW3Zd0OaTUh1v/KlpRHo3JRDWSKOVyZ/D
6C/MUpCpttYsiNO/OBa06xt0RTNUU9V1YP0/iuuLfMjKuKVlxsWlEcME4Ka2sN4BBBtaQGeJhdMU
cKG6+xf1Ipfx513ZE0UXSkp4r1sSlmUmDwkewTkKI9ycYzd52pyR8epL2E9NNKJpQs+4Hih2qg1U
oLBB/eolT6HLmxTZf/tuJDKevSJCqjdprCDsJ7cqaMK1z5RKIDuGeDRlh+FAAu129Gru9giuZMYB
SjVy7wID+pBsHPvv3dfJj1zTxXI72Tf9ysO62vvRr/Fe46HOOZbEljQwHhsVmoz6nVp8bqazmR57
yW94vROeFMbjYSF1WpGU1pwSO4qemhyo47i2lvTh+sXYd2W/7JPlkhbnZsZESQSbGb6ZqH4SMbHM
0PSuS9mvD14MhSXxmQCumXsJpQpM/jlwzXZ0pEgp6sd4e0J5psHSSJOpjPs2B3akhyyaek/2DJmd
TZd+GTfJQf6JZomtT5Z8uH5M3kdjnExWjWFUEnRHyRyBV+9TbdYYnDIBPO7t65K4CqU/ZeM+pUZZ
GnSdQFZ/pMWuzB2D7i/Efz/yeC3m/XLP5uMxfoXopYbFu5Py/vEWt7Oz2RIAVy2s4Y3GovihHjma
5Jkl41i6ivQiqSgtZ+6py01d3y+8j7UfgC6Wz3iQaYwmMxZTzIi2yGoOlVC69XJXRYttaN+SMHOv
fzHOidhCxSTX5iRMeKLN86lvb2IV41fOdRH7NZ7Lh2LrE6USlqgkwWn0b6s3PoNnxRYfa3cAVxy2
RTjJHS815B2KSYTMykRhp0BRSe8Paf0kqE4sf7p+KJ4IJgcy476LJZR5wOjQehEeDfUErzGOHN3x
xDC5j1qB884wkY7U4bElj0UMGBwni+V4Bxbfjs2fiz71uEZp+FJIgmv2npz8EPTmXx6FcQ3hgpSx
UqAx1bgjGJdRH2T56fpH2ccsbSyNcQmJqTbVpNC0prWq/B4Dxraw+tP4KU6+19MpxtBXz2M5oP/m
b4/WjUzWJ5Q1Zo+0UnXq6WmVAiX/Nk5fBuE8mDPPu1KjuiaK8Q3msIJqYYQK6So+4tKLBGgbcmEB
cyqCIzxfVyfHFbH48zrVNHnWoc2m8EfJXZPHshZsUXmSwt7CFCfvePRaXjneb7BzUajDPEOrCeCy
+lB7dIgkU+13VhE/tLlwDI7lswj01Kg6sR76v9Wpe8kjwqLbW2pm9W70PYJryn3xTuPcN547ZMFK
rbCqnVDBYFrTanHMwpcO5SfVpQMloKI7Dd94WD7qJa4plvEiUZ424AyGYlfhXOgvzXB/3VC4R6Ju
bBP2wzhXm9VUFUev2u+YHfgx5cYBmz2trsxtQTOec9AVyYBFpkuFMUytvm3F8aVYhbt5Ll85P4Zz
S3TG0cRLUy4GfZ6C+xQ1ztzBdKVTB/S9kbvpD15zZpcxVLk4AJ1xOtMU10mqQLuKv7jjHd0ji71Q
rvBavA0OWnx24piOcqpBllyddM6b/w+v41/5gs64H0mMpywBR6PTFvmx6qazFEWBpkW3Qv0Fy7nO
hKTugFpAUixvcjv5KJnwFM67R4xbUvvC7JMGBi2U1mKHfmd9sUQrvFfuwagLQuz5Kx+xzPFNbPGn
mXs96kegm0bFcDEgDxrkpTK9WjpOgpPzjsgJwywrtS5US9qVeFzFo5WLX4WfVcLxtRwdGkzKIkdt
BnJP+Npucko0TRvDb6aTIUscPpL9mvzFWg16ezZXNdPWqCxy5EbGWTxoZ+FOsdFNQQlH+KrSV6ri
Nc7ftOnLt9wWD7ygwgmXBuOLdAIGH1FGKzMqfqrKTVQM2JF7p0qeKvjXHQHPRBinFM8kkdoRxUhp
GqyyeU6UoxIGZFDRZLqZuVnu/sEMkU4JiqrOQl5LNBryuq6o29GxFy22K1+NrMzuUDMHpQ7xwJto
T59AirwszvWT8kQzOpWFoZB7AehlGTMVJHe7vrB19aSIj1PzdF3Uvp1eTskotcRQYJjTgYRG1t1s
UrE0QnDW7q+JS06wD9NEef4fhdKfsrFU7JrTun4ESIPW/ZIgv59AsTvapSXb2Y3pt1Cn+ZkXKv+Q
Ql6kUl1vpApGvqILCMiGOMKHpbI1RTJWGr4sXWsNxhOGPBrxBZX662rddzAXqYwXn0yixSRJVQe9
3EBYm5sBWz9AhMERs/9mNkRV1U2iYg6Dqd/0a2oUChBeuP2DSweaCrtxOkSpCKhePp3/7rE24hiv
JlB2vQmwb2cqfbN+UgQ75TEL0eDyW26zEcH4M6JVVVou9ERkeS6BGU5a4JMxs6CsbYDhGbfQMUTb
dO71D7Zf6djIZe7csgLwWk00Fz/OKOeIQegYjgr3mR95PT7eEZk7J4tdQrQEuzOixS1QN8ofO+kh
w+JNzKuLhY/9M971w/E+G3PzBqGNupxiHOPwUKbBotigVft3Iphr1qSltLQy4l2RHoZytcYVLXyR
Z+68gzDXqgVmXu5SlGNBuPiI7r03WmWKwXTDCuke4U+DNd/x8kHe16J/3ziQStPlsBugvBzweYo3
pJtk0W8OritwP+e+GCAL2AyJOIYaluOCvdbwy/vGppBhxO4jpW2jdMC8g+26/o1Axnfk2EYaCfR5
Zk4Y7p+In4mvc/O917n8cDxJjNsYoqiWwPBD6/dVoPlgcH8p/OU++ZF+610BmPLMyVSfx7fEk8p4
El0Qw6aR4fkb/YlSiozLDWrDGFb7dP3LcYySxW0uNZLXVkUjdjGcZDmaNdKFkAcK4gmhf99Yoaqo
4I4y0QsUzKMknrGKDlw79vWD7L89NhbB+Im1WMELK/x/hKbl8xSbIJCFHGkBveKAh6lDveLoWaaq
XFKTcgSln6NrQYUxcUX9wjkO5+aajLcQDFDyzSpyGzoXovwob+gg2Hgy7dme3R48U6izgNn/JNyU
Pi/v4MlmvEajRvKYUjKb0YsCSA0GDyQyHs9rXDcLtJ8/mkUXxWaShngtJqql1yAFyq145DWJdtPR
X2YhEsZRjJo+dGKMoiVRLRNPPxlJFDa1R7HdVTxGTo4NioTxFe1Yz/OioINK2yl0Zz0C4okimkb0
HBTOCPN+Tro5GuMjtGkdk1CK6GeCibiNrz6GB//Hig3EsktO5rMzc2orPGUyeUYeyh28BQzDEBon
Xlu/1nIbIzCHMpLdMCXfrl+Cfe75zQkZx6Fp4tJ2GmYTp2P4UJw69Gyxqv74jhbztM+mvdqG1WCA
sA6yg+SJx/fuzv9Gfrf5GYxrUaMCOE2s2HKK6iQPCbB+DnfIgms7bBICesi5FwGcTLTFSc3EXhOE
0BTUZORHmuhYbD7dd1imUw/LWcbDbY4MHlaSdyEZn4PenBGrGdCoyk9aXDU7T8x4dePrgU1k0YtS
W09SHwGmkofHJrsder8GBqnyrlsOT5sshnGpC7IYGSoLk53czogGQJ8Gxg3FabTcTjvVy5+jgfie
nm/jWzRFbUWFKXPvx2/yZNqC+NAbN0Z5F82v14/GUeD7yTfCSJc0hSxhLFEoK2sZiRVFTtvfSHht
XBe08z4zRNMUKRGjIWoqO7CiqrNYFDR5VPzmKx3VNe3osB5p+Mmc7hMv5fk9plJxiqlh4FpVsKHq
YzgQ1T4pZxNVtDIC19arYpacA/2uuY8C6N83mqsKqZYQUpFTAXKByeoS0DM/SZ//J7VdzsFc5FHs
6sSgCWPnhj6Q/ydjstTbyRtuIrvMLP3Q8e4t72DMvdXKTl3lEXeqaHIrbRQf6H8nA9qTO9v8B5u4
HI5NDWpzEecJ2OAOLHPocj9QhpX0tcFWjNpuPokHjjJ/H6X78M1YJEnaZkI8le822B/o3MhoVTeK
V9z998nIR0FMnlCAu1auG/g+tT5H2Wkuf8wJJ2ncQV18lMGkB900TGFLv1N+MC0KsKKrymI56DFY
Sd+AcYSy/HpHCqs+87BkHBth0SVm0aZDPiDRV5PCHofiVCXYnGTqByGsfnI+Gk08PvrDj+dk0oQy
FcVuJLRRnBpB3+kPswQWFNJLViRWz/WQucZkPGuz6Mx69xwnkzW3qjOTyOf8kB2XIhHU7BRVe8d+
My5F6BRZkTJQify9JaP5serY9035qnKXTquEbs9bmvZ77mx8EMk4GXFaFGmiF2Rd7zOttMziOQsz
m0ivau2Z6smMv3MOybsizCHDqDEKKaQTF0FhulOLCe6O2NFoZwRObvZ60IQZPGqMnWNunbXKHLNs
hGlCBZH2meAHwEJLi/Uk4LFT7HzAD2IYXzqX8TrVlH2oSL4X621d8Lb40X/gmqkyrtPsw7KTZ2oh
mAUx3AWObH0c86fZ4BnGTkpCb4WBqQ1dMmWZrclHkt7OWNryTyuQQg+zc+1SIhggvDiPg/3rfhHG
XEEjRAUelQsUfmLVH7XnYtCtpZF8LGzhPLz3NXiRxJhfPSZrqFKOeBTg72Si+JkSe1M4YtpHt8w0
cjjmTp3k71/sIo+xPFECbLwBH/UFsgZKsc5bQCmG0fSAI23/cl2kMQbYDWGaGwuGNlI8wAd/PK3+
cNP7fMKtnVr/R/NgLFE09Rwro1EenGRM20tH8LV3uMdLe5bWb3lyyJYTeMWvH49+m2u6ZKK5NlVR
VqcSpgZHq5daezTQSkn+nRAW6580Yi8WCnUVYD0yUzfBqjSx4gjZmUr8oD52TVklDfGATeySoz2Q
VzpKRAtA7alsLf2heQYxoYMuGxf2R7OCKwqUmIieyUW3FBWMPxFMN8OOKwibb/XWiaZnUXCxiluT
WsuoOJdg57uBNE80sEiayKLGdk4EVVjXrENWtHaHTr2fk2Mm8hS6c88+yGCOlo4CUZIIMlRr9ShD
SIdZKUoUSMCiqvPyPJ40GYre5OZLCTabEKyn4HlpDwXqJmVA6+KShfeNx3tp8NTHOMe6yMU80mjb
ufhp5uOz2mIJc189Xr9c7x+fMY4PGmQ8o9lNpWS0KBLS7QTVY0cJM1EYn0+jNR+1G+1Atdn7idOc
9HvNTV9413vPp3z4BYyv1JelwVY5FC7m5kyyW3P+ZjZ2Fgd98aMXfiY1XiM8VCrV3bVDMw5zReNk
jmliIClP3XJqCSeJ5n07xk32dWdKQowWmyTon4UCJYoqexVH3nrHHVJt5HGbK8a4xtHAGy7DFQBs
831WMBQs9XEMSG0NiDWoYwfpObkTD1PAs869N9ZWNNtMafpyHeeVliyP4Nlzoy/SvYiVNMmNfKTD
gpriXzdUzidjmTDkpgINRoh3sWz4Xf44zRxY0E4u8uE8jCcRF6HWhkYGqFNyquhHn4bWmt6vWKZ+
/Rw8OYwPMbUxW2Ydplckh2J6wfijM01PKJdwvC9PDuM+pEgcsRgZEOJU1qw0w4a92vTMlWBdBQ9M
wbF2k3EhTWmovQkKZqdRvWp8bsJzW3z9d1pjfMSYr02UV/C82vCigZy+Le8XACulT9fF8IyM8Quy
tEpdZioIWUJmLYURLH3oXhex0wb/cGfZnokkan0m9ojGSnoM5WdVO2Tq0yIchMoOJ9+oZDv5a5ZU
jtnxTsZ4Cqyh7OXBBOBljk/98HOOuLnNTpaxuUDYRfUxOK552WpVUmLQpQTvTh86+jL76iKXVlx1
VmYkNngRbEz4Y+oAaNy0+MlR7HUz1NkmSj1qVVpJsPg8B5+MggU7+mP6Lfy++qD4R4c3dSNv4j3N
qN7+HEl0tpmSIjdVhpHOudOUAL3rycPyVf+/34ZKjUaVdFlDNoX/+KhcQRiTKJTpewIwyfRhGG3j
v6ca+iiCcUxVGYXTqL23kP9+LNOVLZQGhPOZdh4rH47COKa+UbIJ2x1pq1r1pnPs/DV57W3LX5C7
bw8XndG/b7K1bExjuVJxoPOM4XJYhN3eUeTwPai1JC9348zhVQL2ns8fDsf4qWWUQiyRRCmAdoE0
rHgEA6Cfv6PNw1se4cgOMvHjJ2PclZFmUYUpZQyUfpX88qBj43LvDS557fwEM3TdG+WtaV9B5Drd
VJ7gcJt7+17lomImz4mTBcyHAqo67/hzXAJHsJXnObRVzKosYFldvkXcnJ/+o79fuYtQxpVNqkzJ
/pGx1m+9k95jZvp2ECwzsigz4PtVR9ZDseiRN3++brzv2+6uyGaHfwqhaxS5e2eDIDadAq2sAeVQ
tGsxXUAfcwCgpU+Gg/sJ0B02bh0oBWtzgzVuToIVXzzgx36U/6ULdlBIm9dhXEPY+No+jPXRnIAn
7m2s8+WEj72X69awWYISonbJVKRwQPFhfsP+9+xWsOg0BfBpPwEVo4OpIHPmpNFcdTM+qVhAOQWO
Pzy4SPmzF9a/ZNE8DnhFo2IpWKNaOssoN1YjdY6sp5m1CsMdLqDVxtmT1huNNzSpJYqRkxABqwA7
dxhQ/stSSyCaJSgEiHvTCrs3IW+9ZZ5uQItoheGI9Zs6R4H7N8XQCTpHxFBE1mjrSR8JulhOs0r2
oOWuLHScDPkPmcUvGWwNI4qADusoXwEdpRUtDINQ8mvUkVMuwO4PX+Yii+lENLneiQoFvGFg+FFy
Eyx0LjDJf6Sz5qobHkG27LcBFqOh4opw+MkM/o+061qOW1e2X8QqgpmvTJM0ypJlv7AcCeYcv/4u
yOfsoWHuwT32s6rUA7B7odHoXgujvF7oN550bHahv3y7HpnvG/h7ZF5+EHdCFkaSTEaMWmICgrIk
SF8gg+zmuy5Chza6uzz7UGKgIPcKN3NVkXH2z68Z5/yUaqOWT4wkJgPpeLvD2wXUCtjCRSWI7Xi/
rJK52epMy8IWoynsdbCsXvv421TH4Av24kXU9ipwV141e7DKSjGZnlDYBG3+qApPDtGOcQdlUhWm
bWLazJvd2W1vMxwdtk8/Y8/AzE3urzsHOwevfR7unOyKGsYmqMNVyo8aZBOxfp+bnRNbD4poGPVf
qhmXL8QdiZktteydHRwpzWPRQQL8kGf3U3JcdK8IP2R1QEQU+9vn4cUiBy20yo1s0bA6Nj6kaGBs
b8EKhYcIohX7WI9uLD38en1D2b+8sqG8ROtImioheEPykvJONtwIilNK6hs4gxdI1hHrLR4FFgUO
+U6gtXJ8OyytWAWnFJQQ7pRuV6uCC+a/HHD/7CKvt4ryaDRquH1hithJbpagQb5YeHgVt24KcHYc
oaqIXFjI/CXyF15cpUkwblQQ9EcpuwZKiejFYnTKTve30KFy0EEjZcqNAblaAwZ19cUAMx2JkDQJ
x1YF/sgLZad9rqhLjgFpOt9P0a6UcFrbHzrTh+J4JIw3ASKqHJCESjFHOrtODyCmto79bXrKPEyv
naYjm6Mq/OElDkSNvf9SNb14C4compUpi5Wi+pUd6tvuRnPzdx3oMMjPtju/TT7ZDT6err2IOvSl
9se9cIxNFIMc0IxLo1YzWtqwcDWgLjnFIFL8YNynrrlDH65bYHbPegNZvRd5otNWtOkc5IxFR4le
wXaD7Hc+muWxSc6yGVxHGdGZrnElBUpDhbSQy/GG3sl/NDfoaPMlt/9Yv73rAX39uLis1uh9iz4I
LG8XM/75vhqX3uSNKueWhNqcqhtO0Yd7CjWHcGldW12cyrzVC+PzklEHHagOKTTNFdgXnFgal83Y
ja12Y4hUbj6SgHiZh8qu5EY399H3Aa0BjFG++m5WjpAFVWSYy2TUVm9NTcW5DJ24Ov6mWN9BitJi
lHkWPckKfEjj8KiLsmg0JHRSTe1bp72oteJU5Rer/359KzfDZNVdwUXqFFvmUqUdKzdcyhri6cpt
M7qOBkwb43h858pgErAuLayqB8FbVggf0Y0sbjXYLjBgGum/drhdS6SsAHcdwHV0rV11nx5zkBGC
tzuYzmKY275RrKxxJZQoG+tYZgIK45GNl0d+7i47/ajtJbEK12a5ZmWLA/LeyiMtT5FTSPvOe39S
8LOAevTD9H6XLp8i3J+v+8bmSbUyyflGOOaWJUXwjbhJoLlxlHvbicvPuAwqqYu5Bv+6ue3nmpU9
DrLlxmqUhr2ZNF56+84h5Ydedif5X9Vj4U++jsHncS/KtUUby4F10cW2iSMZNDoa6AiO5fRhELFD
C0zwZREyLVYNlS3NK3rXihKnXG6k2BPs3iZgXHaPr3UsVFuMvkHhMHqNHxkvZoopdfURo6o91O+a
nfHI7g5T4ly3K1obB8Xx0ob5rOKmSzJk808SznTtcN0EC9rf0unVyjjQrdLRqosOJszQPJApeyio
IjpRBABlcMChzb0x5irK821WHWmfeH3XuxrCzY4GcOxCY8zs8vuqqb8XII+1J1SrQA7bQ8KbVvOx
T9g0THke434X59SP1frx7/aAfYZVgq8bk5XbfYR7E8ozke5LuYhheDvFX20zhzCt3hv6giYPFGff
FUwwepMgVdQOjU/cxOnOhZuLLtIi7+EgpsiHUUsh8OWNOjjxzpMeWOr+73aOQ5VoWeQxMgDStK2d
qIseZU1UiBM5KAchszpZamLidDMxTUxUEOeLOu6398lG25luKhA94RKuJZO1pbWQUVZvprbvwd2T
/O/NZuh5vFjg4lgtQ0KtekYA/BjGHyNVnTL9NMt/QN6HovzKDhfM0DOII1mHIxdv0h3Epk+RX6Eb
xTWc6JlC1xuC4sJnh810FfrhuqprBrF48YtGUcxETrE2+ciOldqlQbOH6qIfC4c1ty+sF1v8w3+u
Db2ax2hGTA7TjXpiL172scHJJVrV5um8MsS7RFS0YYvv5I3Jvjdco7wv+ler3I/mfhEx6Wy638oW
5xwxtGTAsIAaStahpm/ajpLIfjQrd9dDVWSG840htZckb3GEhQl9AA9A7ei0c2etEDXbiwxxaB/m
U0WLYgSTQ/MY9q1bFL5CPl9fzHYLyGrT2I9YQXYuU7NIZMwZTXcTZvCYL0xutWcvPyXErkRvHaI1
cfA90D5OYjYkl+dHJT6R+U4eYuf6mkQ2OLhOR42YaY/0WgEVZFj4Ld0tVub/nREOsC3LGPuStVyV
kk8z2xk7f05EfSYb087AodXX4TC7lyC0MPU2uyngWRCyEpl3Jz1iDLQPpF23y0pXlGhuX07+MWnz
LQDZiBudlQCGfhI2tugjs7wImlY5NK2EClAsWH7LmhQdaKfjaUrRuW9Vh5JsJiqODHacU3c8l278
onmsI8862R9bwWPUNhxdzHFfTVXQP9EuKL0vmRuZQQiVtW68SfHyRAa3UwWn1Xayslod9/msQZZU
I8LL3gheSIhz4Cpk+kyYGM0VN2yCcHSg63jdMf/FZ/5ZI5/HV3WzSG0MIRmsMXxgDJFgbYSO+R2m
/JRg2KWYSnJEDYCbmellpXxe382qqtast4GihaJHBXTZ1QdtL3o6EXw//gWzXOaCpKyC3FnLnZHY
556+DaXl2wQdcpKKCQTrT9rAEYO2qmBUTLUM/hllBAESeLBQ42AxyMo4NAhvmvfX0uQsCojtBV6M
cfiooBalNIypBF1FUvimt0+ZLju1nDqt/YEIg52F1+/hdzHHhd+ghc1kK4DK0X3TjuwJkHqhF97E
N733c8pi3sXCrth/cdGLWS4Mk15aWpsdoaPb3IDRL4AsjhcewmfWeKOcirPwAriZ/K4+IheJNDPm
au5x7oR4SE7V4laPbYF4mWhV/IPKEFfVSGbYmI9TEP5oIYUVvXSgtzOC9B5gDTI/Qahvo+c/+8g/
qEjxWFkAbKT0yacJrVHqMw0LZ8wOtDuRJrCsT3aBizzKWKDXoiKk2Y75i3Uu3yJqJanlhIJBdMvK
Zdqh8+leEVN+sP9zxUn51xVFJ8TutAmqMkZ00qn0tZosF+M6uylKfdn4qiGDKNBhDN63XTuXEI8b
d4KN3s7NL0vlUjFLMyI1sXG5T9FbkPgj+Ml1cM1Do7d+iacdZsri6tkwTMEH3qyWXLyWf4WZJBMz
L4z8IddLJ1p2JGfPMDfjH3X5r+xwqCOZU1tSDY2FWnkPJO3tgybyVQHSqBzSUK1tx1JG6aJu0PmR
dGcpy+/hQrdt2dyHSbO//sUE8a5yCGPqnZJMC0Bbp/4c32rL4x/8f1UxDQKlF8O2WWSu0mbIIY7p
bGAIpK7oI4Tq7yp1EHz87cLtygbndPM8NllSoubHytE56mQd2iBmdIMlR+EL3GZD38oWdw1YEiVs
MxOJpnzsDjV4HAeHEfhUZ9Gr22ZyrhoYMtI0VNj5REFRU72eY4BGm+5DArVZyY8qISH39nIuVjho
AotOq5owz0bXA6CUW+KaVvSdm1OAs43GPvC4LmXnjLIt+GybnrdaIOcZTZZGub2YeFWM/TAEMZ0t
mojcDKWVBc4vKGY9VHmZ8Wg4PKlqth/ST1Zc3YCLcmdp6JW57unbN8SVOc418rkpCkmTIP2Z4U7A
ShP5g+Sbbt+7+hGSevu/dREOjUCzm4RpBLwn1p0R5b6aedKYeX+5LA6QJilNjEWmLAeZvPoWAu9e
9yEF6Y29M/boTv/f2blxlVttI4dIpE+jXknwdB+X/jhXjpSDULgUfKzNA2NlhEtzDHRvJCrTeC4G
t5a+h83dUN20vYj8WeDjPEVysyTRSCLkb4oSg8u2+1ZHIuEAAU7wrMhTGg42wXyrJ7dfouGDQv1k
EJwRbMd/yysum8UTIWvtMODNCCZKZTjbU+uoVDlEs+lmYejRrE3dQXQjFK2KAwdKS6WuNfYOQVI3
CuPjUNmu2okoBrZT0dXSOIjo4l63zSRmDRWDNxzQ1Eod654NpCePKCgGNTpcBbgncD2Tg4lujPJC
Zx29hDhzdbLofaOiQBFcD9vNnHO1MA4bwLsVRkaFGh+ker14fDap/clW6wBk+8Fc0+92Wbpp0QlS
e9HaOKywrWYKrRxWjUyB0hFyQArRWepkIl4nAbTztMZpg5RCYhOsk1Xf0q46L5nmLh2ak6svNRWV
l0QBwKFFCv29sU0xbFEnydNAFneKxl2d104mxUGrhX5ujYLvt11eunxAnsG4x3SEhGci9n4T7vrd
sm/RA3z8Kfetq44i+HLbJZiVPa4AbdkgfQAoMJj/j+QPWvqhMwYyEXqLy6Yj78nH6z66XV1f2eSy
j6ixZDsEJQQahxQQJ9/iVbrWfci8OVb9VtQv6RzkuNFftyrAZJ7huLC7SOlsxF+Xl85U7ebk8Q8M
aKpsoApiKzLPRFdanTw3E3KqKAQH7tyfbCMTlNa3vWNlgzskqWbL4/heRgLjkNscdHQgj4Xbow93
OWP2QbCkbe9Y2eMiYAC3RBczPm3owoC84vVnw7V8rz8sLvGT4/T/qH5sngH/2PyNjI4l2suU40kE
op52XruW6ltz+kfpzcoK5/dS10VJGwJJRpe9k0J4DU3Ut+99R2AvwBOpJCitipbFOb02yVo9MzBR
jCdK3B72MG4gcHKREe78XHKwTYOjBx3rS3KUI+k00NyL01lwlonMcMentYQNNTNk2FPnT91tiy5S
YemN/dTfso/VB2K/YXWDhG5VlM8hSDq0FnPZkMhNlf7Q943bStZel8P9MiArySYoTUFNtngC4eS3
yhwFESdaKXeedqBMD20W1H0IqXiTOOPYn4bWfruOHSIz3AFaZ+lEbN2CGCS42Oadnuyb6HDdxObR
udpPDjrQFgDR1Rz5fEiVE1Q7fXMMPaCiPyzRoQin/XVzohVxyNFndCrYcBp4iZ1u+pblflOJLnrv
la0rPvJ+0Kx8xJgh2zyqSOP0hbqpCQbfztyTGV3ohRaAa8WAJPCUdbdRkqKNMTVPhonG+z72teYD
uh9dQ/tcJiPuMkPnhHP2rc2SQ0twYwyH/VSafkkzp28+DcWXRkdFZjbO7QQKtj57TqTUrdP+DCwW
zGhvCEfgInT5UO9lj9Wi0L6izumisi476W7xmrvw/qtyx6ob5Y3tSy/lYdiNJ+UWepGfRCOY25dZ
XQWdhUpkE2/8v0ZdvZCeZst7YoyXkVtyavbRTXozephEw8CnaKhkM3FcmeNAsa1opYZ2wsRWPQhg
llAbLlDCSwSzEcy3f/OTlRkOFqkc2ppU4+xPqx/h8pYNn4flWC/nAvd0EfO4yBaHjcoCuXmrADYS
9Ru1PqWq7qCukuhBPFOn1gT4tJnVrFbGoWSmzEU7Mq7dQW38viIvcWg/XY9kFqnXNo+DwEie2snq
kZFqO/ZEN+wZwZS4uXQ7t1kthcPAfuqTxsSMvWfv488dGxNwbVcDF7efw/dE5YZNOFxZ4+DQHKiS
GDMaivryfpl+2CZ6v5KnZdCc0hThlGgHOSysw0QaIHTGutjZuljfLOM8Ey1pE3IvS+LRsI76rmlH
nJhz+53GyAGMwW9NEfOsyAqHEGmm0yKv4d+U/NCbh6z/XiyigXOBV7+7ygoCzbjG5F2NWhDmbp0u
kYK+F7Ujbvfdr3aLwwRoPP+nGauDHhBrxc0sJ3fDwDrYL52vuiV8nNaO6Y0PYo4p0SZyIEHm3k56
E5s4UBBKfBhqt0tf/yps31P71R4WYUHzxgSjVHKASkZgHOb3UXeR04k+FYcOHbEtuexwzivzsSte
0YMrSGm37yCrD8XhgmFAz7Eq2dBj6WhH1vg1YPol9Co/AwsScRWwINUfrm+e6Ptw6NCqg9IoBLDa
z4Uz5cQxYysgUh1cN8M25wq0vvvo6hvJ9gIJ4IWgdKxlpwqPPH2huv0EtaSi86+b2i55XbaRH5xt
46I3lTAELHzCRTv8lN5CnsKZ9uPHjECENkPVSz9ctyk4Cvl+x3TB48wsw8sNHOrztLeVF806z/LX
LNuXIrUxwSfjCcDybBy6HDOqkKULwS8e7ctJd9AO4V5fk+CTKRxsyDEk28cYa5pr1VGj1ygqnIU2
zmK/Xjck/GAcRkh4qkhsLQOd32v2rEI2PcITVwx6x/KgusPDfBK9Kwgtsi1euaOO5uhi6nEmJjfa
sQrUU+lWH+R7DAd9ZpOB7akT3VdF+abCtntlclZKowgXNONEs2PtND+anMHRnHRAgxNTRoqEFOLb
Bz+Y2lTF0nTd4A5jG/xmdZGipBGZUHw6dvONbn2QJpeSPxr+0f+xxL8C2MXUZUrNblzl61Dtx7KA
iipUNL9ed5TtKLuY4Q7kgVCago5c9Yr6nC4vJK3dXnmFCMwg7WJDxCG47f8Xa1zGnmH0vhxylmQo
sjuChT17VloNAjSCwuR2OF/scHGmj1FizSxnyiRzJ/XLkeCJ3zJ0wc1g+xF59ZG4KEubrKemBXew
BwOKUku4t6FG0EQfil5HcywFIS6YnIuvKUaAK+igXv92olVyETcbS1VkGax3Ohqov4TDLusENwTR
B+MiLEnitpxkXCe7ivp1i8ll0t1r0udi6AUVrn85qS/fjDupq8gyUrBYsm4p2YWGtRP71sf4GO3G
N9bkM+/bL52oyWY7/7jY5E7qEBmvZiTwk3lW97bdezJVHq5/pO30/WKCQ4yYFqFRTQu6Lskz9NT3
+aSNTj6+qXrrhhb0ddTSLwZzEiQ+grj+7SVAU/U5rRQMUo11AE2fF9NCVd4cH5ZxOEggSgxNI/o7
f+TpLEPbrpeREbf1mW9bz4XxRjtLsC5RyPGihnGMbh0DqiqYBFIecmq9FEa1y6QFUzqml8uNr0BF
qJu716wwX0dFEbipIOb4hwDbLqDo834/yn2igEYr9LNWxFcg8Blez7BTQh2qHLjMDgH4QnZsgOD/
c2ne9H5DVqAjiuqgzXcNyYYW0zxDvTefZcee91r/R0MDKwtcfLUTnrEj1mJVy4fRvMmTl0Z5uh5f
24tQkepiQE9RZQ4EFT3X5YnRi1Wd5qeF8ZymtkDfcjvPMC42OBQcJGuODQbzjbcEmpv6yxdoEt2z
NlXW8TuL2rm2qxkrgxwWEppliwIWJ095sHbTYdkXJ/08YPox8c37P3pbXhnjPpIyGxkeKtFtRZpD
Ez6Xulsr98X0t5vIAeFMYhPEPxDVWQiXrLFbGEvWRJWT9w6+325Il5XxNQ1VGZrBVuB+SzQjwVFl
p9KsQB1HJ9UtN1+SoCkTvy0+a/n3PEMlVypOhEoeRls8VWmCJor8XqlczTKOy6IdUjs9UUM/J0nh
DhiBKeLSy9HaMKX5QU6sl85OnxSIgydN6Bi5+hi1tm8qg0vG2g91YoqwkKVL19bHJW+RJVFb7XF9
ZtMEMXQcwoPt1569K4Po6c8S/NVusl+zyrbDIcqMwqp/jkswDeSsO1leC6HHOPbYFwz9tg+uR/dm
/rGyySVyTWRL9YB5OK9p0BheSQ7kDs5pbHtVkwtMbab2K1NcLldbMsU5iRMzpWfV9nSMLRiLQ7JX
SxdVqESmOMySKbSUJSYhaFp7OUXTFzpPtfJQy1CQENEXb+dVq3Xx4JUnFqUyWubYEMgI2rtmjwLI
vfmoPM2BDpoEO3HqSpAKiL4bB2CpqqVNG8lIP8jwMZWahwKi3a2FBz/FEqSoos3k4Cuf+2lEuyjc
Mg2dWH2jy2ORTFAGz52YiPoPRUcBX3ShKOPMGQGk6I7+NQI7OTQSHxibnRyon8UynYLF8XUX1YQO
xSiz8nlyBC85qSbPTD0oRZuG4C4j+GJ8uSVblv+QTZDwaI17pQahB3ogBRezd8i9All8oQWEVlbT
Yj7SSyxQP9Um5EBDcM/JbpHUX+YleevU6m0Kn0rJEiX7or3ksMSOpbBvFhQo9OkUprckfZuVG8PI
nVYTrFKQkygclJByieRuQr6QqLNT6/leXEjfEqFR5EtY84MztdzPddQAQ7Sdclu/ShCiiY6FF/nR
Lr1h/Ccq2kdTTzqIzoHNDHhlmMOTpi4UyJ/i0Kmol4Ygi4PIbyi6voh2kMMPIpE5tlsYKXKkpn3+
bNtUkDiKQlnhgINiBLmSmZCwDT1QPQAfnxvtJkwhq27niudyRAHG5T9alNeRmcDcXHzHLVfG7OQU
PxnCvjOBHX5Qpku7qG0LGxckze/MY8IqOrRwoinfXT+bBY7Az8eoIAcxxxhvBIZJjhI0TqnZH+zk
y3Uros/E047FullGE6QsMfde3MSPLUg1Qww8M/52T31NAxH9rsD1+IGYqo8l0jPxR1X/Mnd3dvaX
fsfTjGHarSr7un1PhJngI6qWqZs5euP8TIQLV5Thi74U+/sqc2vtMDXaEcVgRZfReKC4yQzRBFs0
ULNdAr5AA880luQYp9USHI7ycfEICjjdF1YC7oP8UEC9deo8RTAEunlTXlnkcKLIimJeIji7Qh80
9UOyoDnjrumdzLotsvveCL2/9EYONMyBzHVe/PcWUwXglYRw8eXjiW8xoo/H4UbUVAt4S0HsLhXT
bsZIJh7pPSksRLelDdzQVNzFFRBoG6Zicltp0VbKxiRD72iH0fGF+o22PHWj6uSpLbi4sH/FJQG/
mOI2UcvCeijTEsxrYB3FdJu2uFmvOoa9T4UliC2n/MUYt3+FCfrxvluIl1NGCBUknnUwnou98rEP
slsVfjmI6jfs919ZH198y6ZSIYsds2fNfVce4slLazz0lLct2BFnZX/dJzc/nKmgBQv3Z93gu26i
cYqNKInZ/X1P6z36tZtsr0eC+7vICnf7w6kix/XQ4uWjSF+VYUpxotzH0lclql+vr2crR9TU1YK4
RI0OY6IMJhAfLY67pXvpKarnYXaO1f6mae+S7nOivuU0rQRuucU+9YthLm+rVZC7KSjlepXtMPma
yDcSsITjmntj3M1e5zY79b56SV5EVIWbAbFaMQfQRaZlhSYr8NHRG6yjrsWuqr/VeH+xs8fru7uB
mL+skX3n9VlQGCqlIxIQtXkr9adU2enarjdTp4++lstX0H0JdnUDv34xyOFKOdd6VbQRxizJsz4/
JqB80wQmtuplv9jgACUx01Fp6EDe+3FTNCzY/nzHhqybXeamH67voOhjcYCS2UOxWIVEQOneH+bl
JUGga3F46kwa6NrzdWOC3eNLWLSk0dDWMvGsiO5seXaqPDkUgxxcN7OR9Kw3kG8blMK0aRYLZvSu
v01s4wfmuQV5j2glyq+OVw6GtpQV9qqwU29IjWMe6a/UbgT3WJEZDjwyYs2jFgLux+q7RcHFgEYw
4VkpcIH3M2cVRJU0VPFIcrx0zHfEcjBqhpkSd1GCJRIW+dgP/u0wuWAD34qjaBJUCKkGd/NH3w5+
UsoX4JFRgm5XuOWX654gwId3tfLV0oY2VGlrIg0g5Ibahzg+jv1zPR4o+jzyD5nViGJX9ME4fAA9
DqinI6yPHqJbPUCH20t1Ug6Vzy5imPD4FPrxH0WwrauMilJBv+qvrmhridzqo0G8hoKIPAy05lOF
lubsg1kL+nG3T82LJQ6YRvAZ4fvh0ge2nBRdCprxomh4Fl5k//pnExniQKkrmyi2Wh04UVZBh5r0
Yowuegge81YTrGkbK/5ZE8852+Zqoit1g+yta187SBssloioX2SCK2yriWQtY4MMQDelIJuimyTU
d9c3bNvPL6vg4agp0sRcbIIOt/Co7uP3tsrsKKLo2k4/zYsdDo+kalFzEqMWNAXGUXMTXPjAuu+O
96xGQ17mvfJ4fWGbyael2AbjiZNN/kGsjSEXN1XwBGN8yaePkvkcL7dhHphR7Ci6ICvcDN6VMS6b
GKmSGkaNxAUNWlV3vxSx0wi15rdKAGDUNTQZ5G26LZvMXVaYpKRZkSV9wd5DK7x1WMciCD353j4v
fuajv1LgGpvetzLHFr0yV9ptUlIy4JPNT1V4n4mGKbY37bIcbtMUqmD8NknRtxG/FNqdPJ2kxLvu
BMIt4yCuLrKqAfUY3Pum9/E0tLNAjqTumNxN7kmeiHls2+kuS+JwjsZdn0HlCVuWjQeoPeEs/DFM
1cfGJqekbTEHEQrK/sIV8ojHdFbj3CSedn7vF3Hrs3X4qu/KZ0a1Vwre/bfqrWsf5O90bdN1S2NR
VvgfPPNN8eud8TG5y11yC07cwWcdKlXiJcfIE90ONqHq4o98X0VvQMVIKZFBJ9DOIHvWDmAgsxU1
427fu1Z2OEi0Sm005xyQaN51hwylZO2g74ivnEREU9v5+soSB4pZhsaMREOSxnIa5p3pbnpg+bqy
t71FkBEKrXHwUUZGRHMMcHryg3aUHPkcHe3Py4/Sk0+2V+8FkcfOpt/ytdXaOPQYiLyUio5dZK3h
7Jk0vO+O7Y22jwJR9Wvz0F+Z4oBkXso5lCNEnTK8pJUrLS+5uasGX7AihhXXVsRhSWPP8SzVcP3R
jW9lv/DKM8jW7iR3OrUooQygTSm9XnbMb9cNC3DS4kBFUm276mRkhqQ6q3nQ6qHThT+u29jqJ/ol
rjkYAVs4hDNkVE+onOw1aCZpw3LWIiTXGrQGyRT5Eh1Ld86joG0fqnn+LvgB8ubu2mjA0X/ytvx6
2izUlts2Q0VRLrXvRKduO79pJiZ0+9Kz5wSMyrlfa4tfT3gKuW57238uprmAT2miZnmMawzR/Dl8
BbeFP6fE6Qvq/p0hLt6jRTJKTZvgqNNdgopi/zErT4Nw6lO0lVygD/MiaZWEvB4NF26so9PkhpTE
7Yr7jp6l7s4aT61IO1q0h1y451rWlDGEBz25i92kfDMUwyH5E13erm/hdjBcvhUX64rchWltQ3o1
mQOLHvXyNhsF0MW25/c4v5jg4rxWCj3rIWHmQeQzd9DtoTtEkwRG/gWNL1a4qEarESTGxhb4GDQ3
kE3Yk0cDNG7oRNhFniVwvK3uBw2tbYrJ+AV1UAP8Gl2zhr6jiKBpJf/RedVzi/f6dGfikQ+qX08z
VK8k70+6t9Y2+ZpNZsXhSDEBAmLKcJf78QOS1YN0ZtUo6SAL0v1NcL4skK/cLJNU1FqNNIjkrmZU
jm3ti6x22wKMykIahO0K6coahxhtaUkdlAXZ4TZ4OL7Bwochicx0wucwYK1ABYRcRhqoH0XDntsJ
2Mo0hyGaTC2yqADq/rgE8b4+mxgwrVq3TaAkBjoBP/Kk52ZXnAGTIr6czSDHjYowQjIQ3HKRkZt1
WQ4m7lTL3DrF8Gq1R236ZsREAMhbEahBrlpj/F2gxOTApJyLuSoKGyK+xpvctTeVaQry2K1ccm2B
gxFjHhe76Wri2VMgowtYPsvdR3B4ObO+U3B7043gf8ettUFu6+QhCYeqxd2trmLHGhsnm/whFjwD
bgXB2giHKe0045m7QYYy4+1qtG+ienaryZkj2dfBEnZ9RZsItrbGYUqiY/puSZuf2Ss4SwPtY7Gf
mQ8ewz+qNq+M6ezMW11GKyXHJENuoc8jah2zdfIKAsXPY3dq8kWwMIH36VzVZSmMWE5y3Ev7MffT
oTjYiDbB3rEo5c8Ydo+3VBDUyfb7rW61nESaSyWLgY1MgTGHRIUMWpqvDDeKHblf7kRP31uRu7bH
1ryypxu6EeNlk3hqPQW1pjtZ9yYv/YOZihhKRZb42B0UeehrtCqqeuxM+i5TK1fJHhKh/4kMsb+v
lmQUROlJ3GEePcMbnAsegVL2lFx0Tm8lHOud4wJ3lrPIpAZhXyo8MinXHGf14JAdHk2R8YMZxJNF
oSWyycVx1CoyCn8Ai3j6bE2zL1equ9Tl4boTijbwt/jtEq0oYaVIg2F+khc0SynoGy8Eycf2aiCz
DU4fkPrw93Y1TsOyWCYCaarR6xIdFGjJDa4bgnrse0n+95i62OEO5dS2G62lHe7t4CF7WLzpOT2G
3gSpwVs2i5w4yQPj9xHlOdtwcTHLHcjZJNl4Fa7A7TDspOpDBqm8699JZICL3Xhq+75iLCBDnAex
FJ36mQTXTWzWPDRUSf/7jbioTbJQ120dd0xlQh9bU7l1lTlpBd2wOX9WiOQ2oLPoO9AwNPbH67a3
D62LaS6Oy5ZWjSGFBII8n2roNkwfI/I6Gq0D2e3rljZzp/Uq+VjuJj1Ue1RAhoAEIN7ZW96yg9Yg
k8D2wF7sS4fSN3bjXiSLIgoBLqCzYYxpDcVvr4WAQ0g+zGHQiyB+i/NEW6+Oi2eSZ4M06WgnkaH3
Jg8gRjeroNA1ZzGnj6Su3WQqduCHvC2H8s6WE1cdw0COI7dv3uI6OeXm8rkcMa1v1d44kjcrXURu
xkLwtxAlMkZG0aljGhr3E1OSTGOZAAri1wHSXWQv+d1Rf/iZtopKUJubfjHGpwyROUfG3CBbJcmn
sdHdsj6jZ+lPwG1lhEsWwJycD5WBU2gePRpVjhajYvFD4LeilXDIlk9ZMw01Jsps6ph3+lcmOBr5
xRcwfNZvQ4YHwsbNdlH7l2vjkS1Dl7KEmqtXJucwxLT5vksEefhm8K+2j8M2tP9npjwiD1LtY5fd
Gdqt3d4b3ZOdvAr2kP3YK66ncwhnZHSRmwoZkDG7TN8vvEfzpAGxi9fJLyGm1ph+K3gV2s6QCZjs
iKoa6Eji8MZozIJGBB5ID6y+m0LETftGwPySB9mLsDS/eU6srHEgs+DkJk2LTEV+YI286UO6Ixia
04FtjDJdyx1RWYFB8+97elkfF85FmobjFOLUQIWpGlyNnPr2bRKVSrZ95B8rfPN/LzcaGUo8xVtD
fIrrT3ETBbYU3kxh5pnRn7xKaZdd5AcAFmLp5pizMbBF2ZUkce3efDXrbPdH/nhZFR/TVYEKK1Rk
UE3+qfiQWtBAQR7LZvZTD6M9iS8wuY2+F5NcPCuGVJoGJOc96xND3xYM3PbnMTCPeYAdFaVjWw8A
643kQjvRSRjXOZ7eFowQjV/x9JvmvZNmX+z2+4w2qKEPzNnp0Fp2fZmCMOAnAuI6I5NcQxGVQJs5
P2SG4B1F9P9ZUKzuHXIF3u1oYk1WESh19pL6dP33bz6VrzeOQw0KVqVWoSO7V3c3KHrvQg/kQJkz
uSj8u8knyBcG101uny8Xx+CQo2nKKEpMqNIn7ZnN+i3B/5H2Xc1x41q3v4hVDGB6ZeykbFmSX1gO
Y2Ywx19/F+Q57jZMN+7nmZczU6dKuwHuhB3WsujuugjhqThfEZddFY0DxiXGr+1J8XIfEKUY95Zf
03um77En4lcTHIpfAKDjqgB6dsBDdJ4d0PC6sfWlEK2VCZSBH/7P1xYj+RbGQamGGd6qvx0tKvIU
AkPiJ//Vpc/x+APlB/MU5a7B2ATdYbkRgF6ilGmzTnyhe/zUvznWNOlnDQNwaO8Sl6EPSDFGu8tX
htS/7Kzbxl9FG0nbr4+zz+VXAfLSkBaZpcd6rfqtWfpDMiM2gwjRjt2K0FArP0pEC2NMal5XS6bZ
VyIYT37R9W3WdDVq/YVe3siT5mu65uhDfGiBaJiB1EQGptl1kZvF48s75hyIqZASsGlIguOPa6AH
/VN8iE/SI9BAUHcMZa91p13/VoSijaXtB8LFNfOORa+ibBrgeydXupP9LqSY+QFE3A0gJjziyEH5
rfdJkHvTMTsYgtqkyFI4H6OWtmFbJdzmuty28of+b6ZVUJJGiwOgi2hlMndw4ZYjNRt6GSwuHpy/
25HqVNW2IFnd9ihnEdyHGybgckwFRIyjm8Rv8uj08bfryiESwX2ibNBIH1XI9AkDGVGHrzSKPnR2
5V8X84fM9HwU7msUnZrr+oAR7zF4zz4C9EmwXP/OxtF8ET1/N7vLlx+Hc/7ElEzIg8qDsyhU/Syw
AQT7g7QoQH/3vx2OJ57UsxUIo6zx9GMfPPUr4tAv1SvjuczvMpHmCb6ZzT0BAaeO/oQBcVK7a6cU
+JSuJgSy2n6+/PxgNpcuAsPZojPoO/HBFj9xhxsivVOFWsgWqzvAxEui/G07WzxL5LJFAD3Egwxd
RINSB5Hde7pondYF/G6s6CnyTpueGIN6BoOUQp+SE4fxV2W0F0TSoTtFs7dO39ZyceTOq+vnWfub
HO5CGHNWF85Cj4okTwZ0yCfjXqfH2Hr7GxW8EMB05kJAbgPIHJyLGAjUsULBOPlAxVA5Bi6v8ONA
lOswz/NbGFOJAuh1EL6DxP5XcVRT+16pIY4A0HyMHVV90dWQWqJqx7YhXwji1FChNAedCZL63vsX
6f4hel9rQy4i8LbbZ4I+ANFEsQlPVTublVWmFD6jXZ9aEmals4xP8bIIwvGm9aIW9a8Y3lmMCqaE
FRC4elNCMARtBUWZhL1wvlskhvtCqyplhq2jNZfPIJvpR7/WgJpS5MF1xduMshen4b5Ps2ZGXsnI
35K4OshagtVN0XiE6CScoVozTcc5QiFlLtJQnsoAbVx/1RvBd9n2B+fvwplobcnTOpYorDXGMTfd
cbkHN5k6vdhD4WAD8Pq1sbD6m/0wsGZFlXUTL/xf7UfPljTXJdiP3R2ofiCDlyvfDclNR1Guu6nV
F5K4wGs2EXCNLTQXZfSRai/qgLARUNO/fp7t+H4hhgu4bZcWVh5jspBNCehBEZjY739jY4zyTn8T
DeBtqsRZGs8GiiKhWhc93Gkc3eb2d6I6uvby307Ec3pNeamWkoz8MTnZQJxgpeN6t2JZ2C8Okvc3
kw7k4kScHVl9b6ZaS2UPE1QkCw3jeUJqLmJ53nanF2I4WzKUDvtaHSbPJpc9twy3uokCxlMipuN+
Z6O7ouMGZ1AotNixjYlTTx+Lt7RIncQod3rfH1ppAhtR8s9atV+WMb2rJN3FKA1aPb0bl+ZeS+RP
kbykbpG0fl7jAZjQk15KX0hig6VmGp3W6JFjzUfFLgJ5ylzDqsOqiVHOMme3TGXqSEVyn8qJD2bV
l9aUgA+YhDRJBgfjJKBwkHZ61Qrixx9sgOiwatPGvBnncstFHawxwYTVcig/mwEI59z+UJ1kjx7E
6QszqN9v9yyMUxjw3itRxJqPo/Rgtb2zIIJk1dei3NlpOEe+Jhxt3/ZZZ4mc7pggFhtJDhMv9sU9
9egdhty9xDM8qXbZ8HftZqH9IQ5ENYJtYzdtmIeuYQ+BkysDhIDkAyat4vRmwSp7c0OF8CibZ8Mb
2bQV1cQOB/fpxrFKMEKAggBGcd4nbUPttnJBxvkiuaM7AwGsbZzuid6Ixhg3o86FYO4z9suKjk6H
UeLKrkG5Pge92qJwFN9ZFlgNpMWpEpGr2e5KXsjkLrTMyITK0QDVWfI7dM6AgVS5TWG6NI6P1fSl
zbPjIuO8C3Gb9rUbO4cAJUEC2ojWgOReuY+jEd1TXZBLCL0T04SLJLbP1W4echQi1ZDlsPNurH3i
GF/ZsrhEBdI2P/mFK2SB80LYVKRdUVQL+jNNgo6lTR2V9E4qK74ELOKkGAX1iO2CJBT4X/fA14ll
vWyzARvqjI0SBUnmHmo/vpkPk8eipPIm0q1twzkL5E7YFtHQRQkMVq2DErSuzYI2huFej5ObCnxx
KnbNF9e42r0Vr6y4VJnVca1lJ+kxZTzorhQZWNFt3WUudtdFbivwhUwupxmUqijKGuXjPhh842AG
2otxnx4Mb8VyZusAWivU3eRgPIqePds6c75RLsvRB+DIlGwruFhA7mwAGdhwiPSA/lA+fb9+SIF/
56vJcjHEbcU+nnxId+mh3ZV7MJeKC7CbCfz5LvmCcjem5kCb9+J/FGoeWFYyZ42dd04ldHnpP9qb
LLIE5tSuxC6+wNyq0qTQBZbAqjPEp3doU+61BynsQ4KRVoGGiuLybzVmZe6wr4EAMhwGnxHB9rs1
BOYsCp/iuCxQEb60XJFiyGaC6Zyh+taY7twksATfXsMade3rKiIwPb6W3FeJPc8pVMS0ekdpAJpw
6OwEyLMDMM7v1qwQyBP4Ex5mRmnNqCIV4gapvrXFTYWQGFf5f/1anEMp8nqMpAx+ufUWtscDbge6
+4EpYO5FjSjmAq9pIudJGMeHXEtQjSyODrUKugAwHhcL0GSwMH/9a4luj/MdcINdPZswtBjJWe4q
XeLUIlTx97rLlfPwO8ItPhA2MaASyX5EK2/dkW+dBwxOLwkMbwk0xJnMBeaEv2KQsL4RUs8JVJJw
eRTVikKujRWDI2BgCFQXkB774bYISjd3jaemcmTPhG8GPppwe1TwKQmXSU3ZsKZxBMOb5yBuXcX8
kBVPTf1y/SuKpHC5k1Z3GillvDxL/bj2Tw19nktvHUWUtwJlIdzbSVWlrolUfMexDxfyVNqfI/Lp
+kk2FznJ2fPzQ+9k7pcpbRHMVOvWBG5U/UFPg0Q/WBJ2nwxHXwYnid2pf05Vtx4EUH1C6eyiL/KG
TFLtdC4QA1h92XBT35hDuut9+kiOKSjq/mqb8/K4nF+pTaVMQbYD8M/2Rq4/tsMRXGH6elcXt4V5
zETlpPeocs0UOdfSd1VWY4rqx7wFOpvu4ONlEZT/MENkPEnjrga6MBpg+G/Zyz3qdjvLdtGEdJOH
1l/RfS8xJyTsjYh0i3NEs9E1NEmRsTHyULtyqLfilcMEkmB+ZD0LAHsLX4+CmM8Px0nJmMody+1/
VB46d93lYeEwhDJonUC7BFbKT9TnFliIh5IlpeRhnk/A0FiNoJm/CixIdCbO5RCr1fqiQh46uUbr
sNVk1tZcQNTiZH4qXqoSyeOcT1woRb40rGVxSG/HvbKLQ/1h8iJkvGLcRFHapHM+qJGNNta1BpVD
rFOZx3E3BNpBc5HhY+VnEIR9QRrKT8statIMOisumBqczfdV+uf6txKk0zrnblo7a6J4gUaoYQQw
sjLsgmbfgxzvuhiBbfF13YkmayJRHKPreoeoLwwBso5FNV1BlNU510JWGc1nNgGer/s6/kKyW2yN
oHaMcfoXaxLcnOjdqnP+YtVBrhgZLVscnN+bt/lDC0557C0Bxrh20zsR0bcghearuzFg+KWIZYBx
vh/WsDBRtm72RXmLkChIyjbV4qIUwun4oC9ylEtw0kvzpc6e+ylxOusfle4tLD3rulcZIri/7cfr
hUimQheBbxmyYk16bPgkJ+tBD5oHNKfd9EF9S7EdicJDyawZ3c7lKBrY3FTOC8mcDai13VTjhLnG
1DjanZvXN2otmkBlLui3qHchg4uyKeij5BkDtnBR5KChyJF4IPoMZz/DscSUbNvKeSGPM4VczpaW
stv839Z/88ymlYijuK2DqXNPyIO96YQvJHLmkIGdSo87aOeEiM661NhUd6eAIXyoR1Grf9sJn6Xx
dEQRKYyoj96zCIa2oTjrTsIkgxliAHwnKm9sJ2UX0rj0vU/tZLRbfD3jpgABHQY2XeuEChzS9tLL
A9HpNg39QhwXPxcSaRJoueD0Swy4zKkDGk5Hz8Ah/SkS4vNuv40upHHRUwE50aBGFoo3px/AJZUr
3yQga+2A4Fy8sGMqrnXUwtGnfg1aWlkQ40TH5ZxNOquUFDNSIPZAG+IXA6shDrVuJ/Vz1Eqv1yOR
yM+YnJ9Zh6ac4wKXS0LSOdoTQZ0sA4Qv9pPSG4wgpA4WUG5jxHN7P74JhAuMxORcDZ3axQTDIEBN
/cVX/RQTOHgAfmDTXm2oi6YEBI6NXxO2ZLWalgkwBzLA4MYAlCp0erh+IqH2cI6m7C2dLgaKH5jP
6/zkm3m07pXb8VAAEqkGKly1txzqW1iNKPxh5xLRkqggUpmc28k1pSyjHo0CEvb7/JCH+T7b5YEo
9grE8HA7irLEkgEwincxyrHfJbeKnxxEPZ3tuc+zMfI7euMCwi7AlzOcpBmNSOVo7TPv0XbNTxmw
Yeuwp64g1ItcKc9gNJtZa7cdRhVIyOyfev2X9h3OrwrojWjgZ7uXcXFAztsktRZLZgJ9ecctAnwg
Qzlnj6tlJ2robM9ZXsjiHEs8lG3Xl3DbGoZou1uUJRiRl5tiG1H3tYdmryL41qHtzcBQFSU0AuPj
5yBjjPWphdHAraproM7Dk5RhDM4QFQzYGa4kFhbnUfpMMzuLVStSMBzWn/RIVHgUnYPLXKoGJA/N
HLPlo3q/FB/jQv3cziLqZ5EUzo2kwNetcglS9DG0sw9Zfbtgieu6r2J/49pVca6iNKICRLmIMZLm
tyOGfv6Z5J1GW0fPd7ltCOxK8GH4eaZ1XWyJ1hgpUMfUKzGikyVRcP1A25dGLGwuyQooILkDNYbU
d/2AqqJeBvp0qldnMAX+XSCCb7doVQJwxQrqJRFfIje57ptUNOAoksFlV1WKDrcN/FI00JkLjzKH
3GuP9g1BTZStJAxfMOmOOYjrl7f9fX5eHt9sQcteb2tWh6rtfVQ/EBJe//t/8KtnAZyn0+hIwdFl
Y5bJKG+GpdvVU+JrMgVpZjc56TQdelJ6sdY7WvYklbNvKSJKhO3M6vwT2B1cvKmkOGuKrDfRM1BO
VvyS17rbax/65TAXIljld3LT363rLIt95QtZbQxCk7pA0afJk3vFaIKy0H17aTCkXXt63DjFQIO4
Wl+GXjuhhLubausBVAA71eyf5NS8B7SwA2wrt6ns3JmM+U6vH2fDDroC7J9aHaJ/A0In6lcJ9QWf
SqQLnBMtVHU2pQaeQQ7ngE2o5BioCyVMHOztMEPdtXDH4T9aFudXMbw35jlDdWQGXOZpUM9aYJST
QM23dzrI+btwnhWcLOZgxSgokxCvshvbZzTTSG93wtyFKfQ1DeDckQ4OCdUa2OjNe+k6C6IPul9g
upy18bNwebz+1bZTsp8H43s6ZtyYVhYjVYqMAGzTlX4rq5ar0GOffdTAljyO3nWBf3g6nCVyjqod
p2kmbClneYhulDtG8QvKtiOG2jHTh7XLvYaV0jbsXkQVij+khWfJ6q/GRZXZiFYTypLtgdrv0sRR
3+KwPCmH92L4l8gdA+yVXj+vwC8TzoGNZluYis6eoYMbL4fcupNrEdyy6CNyHkqjsRWxTRLMhlkH
ZdceGXZSH4rSd4GB8z0dkHJYPSWo2faDr9kv9fL6366KcyBtPZXUbvH37UR6MhXj1GetE2eZIOCL
YgrhnEbaZ6XddXBUbAVNRfOEvVyjwA5Zt0Bk0OxHX7FnwnmOShuyWKlgYDoQZOh66o0P0Zo6Yy+w
K5GecX5jkeLeygz4DTndtyrqbw+DaORH8P35Lstgp/Y4NlCzRFVuy2n53rSNqMTHbPD367JUJGMm
YUtUv9qoqtNCb2xWxtgxksz0IMmY0mJDTMkheV61v7LOszju1sZlVO1eQWyflrsy/RglviKaXt5W
gP+JMGUO60kxxqSQKoSnVlOdyrRcoCg5/VA/mk0sWAQRieJcq2F2Y1ayXdui86v2eewntxpeC0kE
DLyta+cjcY50HAvD6N4bETN4H26yylf6t+u+YDvpOovg3GaajRqVGqhzXN1GwERKpSCtDyVmBoW7
vKLTcN5T1jKziop/e6nmKcrxzo13xJ936rcRkGOfUQ09ihqlTI//rOe/AXobabaUWgK4IhXwftJy
MqLKHbKP9XSSixMY6QU+T3RGpjkXeeWUpNbSpcgr5+5g5WGf7TIhBsC2ezh/Ms6tdjRq6qHAK8eo
3dZjM5aVK7nAKGGsBoW/fBEtWYkOxfkKoi9VrLO1AIx9G5bfKoexFjyrRCI4/5AanVIONgotUusP
/Z2mH2ciMFqBpr+nnhefBnBq8Hcr6iuy+tpgVh30MAPWG0B3pXaCGPGHyPfzE73XlS5kDZYkZWTB
jWmtV8wfDeySd+C6nPxc/q6l93PjLkDYy0snWWP3Pxn0+0+7EF3JU9vOFjxtIh2KKKCVV2mnYgzM
QjRJJvCCPBqdCa+RRjNy9SiV7xl5eJvcz5EcRFn+7fqZtu9TVwzLlIllyQZTn4tDjR0x6WShQURP
SlD6BWYN7c7J94rfhuabEElt08IuxHFWXFK5zEkLTwXg9aL8JxFhkm+q4sXf5yzYaJq4ziQ0Y6ly
kpqHdPIHYnvLGiTLKFAHZji/+b8LUZzt5oTkZkpwlALw54wNnW3ztKGoCaSyOHFNDmfAhWlKcZXB
gFtPCQAgyQZ6Gzfx9MfYT29sdEXZ/P3qY8kHMyotIClSTxFY+PbD43xYvs8GKCtt7CNUschU3mVq
7bQkSt26y0OSyCe9GwMaMWK79W5uexTWFq+QHnui/zOuxq7RKsHdC9TI5NKEtTUiqbN0PDGtvZUe
Y3133Sy21UhXQNyuqgbhR2JLK9WtqkLHJJJ0h5JThB2gwXYpsEIrzH5dF7Zp7fpZGDvshQkOi1xK
SY+ktO8O0vLVtl9U9Eqq5+tStgsAF2I4S++WpBqwzP4+X7/vbhKvB7qB4uNzhgJJ7PZ/19jzgTgj
L8y2TtUVjfQJize5cSuBQNoeV4exPKrglXwyrEBVDnEhanRtdxUuzsiZf9TJcUJMmD/e5UEdVGG0
6049enixJ4J3+4PnPJ+Ss/9plQYbPZMf5UplF71lL6zNxbozgKkWZVsijeS8gEmKcZYTpCaRcZQT
jEB0WEAZDAcQhN2QCjRSIIwvqaxJUtO2g8tRWg+jjwT1lBZr7fZdQQdfoCzs8XBFWfiRWIkokYG5
X8bvWL901oLRYkxrz6YnYfNmsqbcy81beZzD1URScV04U/lrsrlXAEjczaFjAEwLLfe2lPqLqt0N
USk4o8DA+QJKNdrmqLElYNmYPDVPXAo6yVbqP/RN9nz9RO9E39eOxDmTjuZSZkpoUHa1Ox3oniGZ
p+G4X3fIJF5RgwN3VeLbDNZEGKq2ET/P5seXV/J6zhcTXKSe+sm+G4N2v4KvIwLDC5YzTgMQHdM3
cUv2D7HppyESzt3YC40Wy4RjUz/pzuRrQJLMggkVkUB+ZVRdqceo5AXbjMy6r90z52mINsyrZuJ1
V6WuSt1B8k09zPs3OqTuqkue4LOKLJJzNpmm1iheMZfqzp7sa7v6pAXDp8yT0BLuPzI81XF2ilA0
ziM6Jud2kqrW8i5B7Uftvxqk8Ij9vMRTGMUFBlLmwqmaaCc4KjO6KzfL12jyJI7zMUILUH5YX6Nw
ANxWfYxHIDUw+msRZN47s/s1cVwqsdjAfNPYIhGbkDKAww8WFj8/YHnWyTwAiPirP2OUr8con36f
owNgdAIvtD2kdTYbnXND6KT+u3Co0Ltm9KrpQ5ftZPU4F98zhM5CD+jgRa2f2Q1ozZ+pIXgibmdT
lq5btm0Q0Cnii1wkIGDxQz1vTuHuMfIm6+DBEK3i/OGIZxHcEUHEVCiGhC54/n0N0KT2o3stdnof
FC2nZMfgxuIvf6VHZ5Esr744lUGHdqlqgqoVPizjoV9fsBntywH14yfREtW2nZyFcW537iozW3PU
yGWC4Qlzday4d+QyyMnXdfKtIRLpzHaOdRbIQtvl6dLSApYf/A97fRSBdLuaAKRj7EHSPhUh+IgU
hPOwRQOOqVJlMwzSQRm+6/Xn699KdHucM500qeos9vdnvN/Xej/3nWPNrZPrn43IXxWB796Ox+e7
Yz/n4u46SbcLnU34Uy3+MlVf2qXzB5XcoA0s+kzbGcZZFOc/27HocnVEkpjsy1vpZd0VL+135ZY1
tKsAK5h+8Sp8qzFb+t2j/ZTJl2PsuE/bcTCY4ren1UvemwPkg4nmgHwUwYgJDsjXY2wjIgZbtvem
6thMh9p2c8W/rh0iEey8F5+Llk3ZazHKz9pA3Sb+nhSLI4lUcHu2Uz/fGucuylXtJTLACSb7NZD9
AZO59uMPPlNU/l7+671xDkNKVWuiBnTQlMa72dJ21K7deBaNwovujv3/F3enzECux8wIymVdGraE
7Oas+U5aSTR+9z7GdE3pOBeRD40u5xbQHcn4OGuqj2FAx6ZgXBnyQ4laXTpa3pKvXrykHxQl/qIQ
xSVT78nRx1nPnSatfNlGJ5XMLlUjP9FR1pi/9p16H8kPsq650TB6eFn6saT6c4PtPKl8wqC423d3
lZK4c5L6+EPBqKf7xfxmj/a+iMGFJ2fPlrreRFLtr1EcGJPhY67gFaQIj3qeOmSq/dSanKylp4Is
DoDYHDNvwynLnis67uaucLWleBlQwmi09GXMGwwfTE7RyvvJLoOaZND8JKjTxq0UOazN0bcM6ppN
G+KqXYot6IL2z6M03pdD4wxKAlDBtImCthuPsa3sMCvhWmrt0kIJQEnyoWnNfdp8WM3p+boZbWi4
rRKL2ID9N/FvPNh3vwyjnqzwCwPwN1QXgKzgTcADXcX4co/hc1FxWySQz+SimkrSZAEoMzvVe/3E
ilaADHoF8xVKVLZw/+d3Xf/lfPxW05LoKikWBjRLHhvrY9sFbSxITn8PVEwE8NBsS9dkiweQBvhC
n6Z9RFACjn25H1xtBACG3YT2GoeTtrhdWgpKb78Hq19FcsFqiPK47SQbQHPaY069TDqq9YMpQlne
mGn4VQwXqHQFQBclkMww+sLG9smB+KsjPUZBf6x99bV1VEfyui/L7i+15Oedvk9vXrgodUkl4ItQ
AskWsAhxl1j5MxwLWpkHYuqtbS05i+OS3YWoSSE3HfFUediXQ+bMNbltdFtQofyD8p/lcFHLtIYJ
AORgiejYFoRDnzI4PG9ExmvsGP37qIsk/p6l/fIJ3wvJFxdpp8WQWhogCRtlfh4XnCyrdxXND8Wg
flaW2Y+HOA+iPPFAQO7ry+hIY+mY2MeLjV6gtRuVuF9/DBff+iID+XDfEq/A23TNHaN67LvHpp2d
DI9J1dFA+6o6Y+5fd3ICa1HZ17+4A3PJwB3YlpqX6H4+7yLpa1buenRf/5sYLtolhpW0qVJhgQfw
4FNyMDFVXC9OLYLj3zyOrViGbqkG/pc7DtEzu9RKND3L+EaTHy0zBBZ0WjxcP822rl6I4Y4DMA2r
7+KSvK8jJC5ahIpruxp79oY5KA5A1SJQ1k0rBPu0rFiybMK3/PqdsL6C8kmVad6QoGPRdY7BMEgF
ef7GqxNKeCGFU8KlMiiq3ogIseV239v9dGNkjrwfPOM1P00n3ZWPogkj5id/zYN+Fcl9sby2R5PE
BfSekeIe2ZidEbCxN8En+z3J/1UO98nwfGknaSXskxWojfgKuFO0Gx3vivUmDUTP203XcnGR3AMt
avOuNQdI0xNPTe6j5un6cbb1/KwOXJDT26EBXk0OShsarikYiex7sAc5NBW5pd/raOzaLFMzTRNY
We9rLBf+IdcnLYkogk2yTz6kOxqkuZN0LrgmAAMRu3Vo7vFuchMU1wWpw7bGnyVz8UAx+5mkPQJs
pxzK4kjrj3kv0HeRCM6oFPQIlK6Fuo+oUuX3inIwhWD42/p9PgZnUoa92MA2BfqH+pACUW2voNqq
oXEM8viQHgcPsyb76lUKrd20E01vbWZfFx+Psy0plahsYNMBRHCD02MwN3mT1X8oinK2Fylf/kYl
zwflDExdWjlfVwSwFUAr5Alz9w7Wa3UMIV+Xs9FH+lUlOdsaQYupWCoUo/UAswsg/hkUIcSxwwLc
c9r+ujSRinCGlmqpSRVqYQASWb9+L+nBLNpEEYngMslYKtt+bfCVajB1m/cWvav0/zvJ+i93xq8j
FJZa4PlMQU58mD4PN+V7tCIBK6uwNVoRnuZ2NnPWPI1LGgcyFHUU6+TnGq3xpoTNnvF0CNmCBffH
LyT0RZ5MkT4jVwy0gHxmhOe5u4YMqjg9/VhsFeaOIpmc55BlixYFJXg6oSgWvZUM8EdYA94KWbqs
AhPexDNU5QGEtSUdS+yS/1jDWk80GHc9AC6kECBojgjiYqMrBOzlszR+76ZeZbpORU3QCh7RMQHX
z55gh65yAWIHmT0YWQEpeN26Nhpgvwrl9KRK5DXSCeKk+kD36REv3oB8w/xO7yuo9007uMz4i5jy
biuqXZ6Viy0x+KimTJeRdNjPKbi51WJwVuT3WrM3RczkW6H6UhanKrMcWbmlIsPulY+S6hhz7Ma6
q5eP169SJIaLM81a5MAlQ+2gW6NHa5YdOdEfZePbLMUCMJRN4748ETOOi5ygaSVS0hFhM9trAWaf
DiBBc5qTAmx60Qa56FRcUJFRmp2KGJc35TvZPuqylwIBQxeNx2yZ8+WJuJCSZhb8L12JVw+Nq8ag
ZjVkD5QegpRGpHZcMDE6m9qljmpIbRTOgsi4lqNjzrZbTrqTRr3gmSI6FRdYKBYoqaaNxKv0wSdy
7CoovFjD7F/XvM2AfL49jR93bih471NF/Z+zz/0yJPvZbfZVUITClY7rXhEPol+1z6i6XI8o8gw2
yg88N0+6NbzRlRD+kUH9RYZ4eTTOUVgKBuytGCXAtMocW3LzqnbiKbh+gVtp2qUQzkOoBkDIzUwh
npL4g3m/DLvSwFLbtyr1CFHd68K28tFLYZyfWNdmtLErjSnkbJ9a3iSFawdIwdGb+r2q9I4V/dUV
6oZsmypmw3gImzpacvQ8GqBSAYxhkPXHJCduqZoC//cHLTzL4YwrGRpaGhQOkC1Ip7vpn8RL3fhD
tktBByOKltuWfBbGmZZaZhqWECFsaU+5Gjbzg2pgQMw+gVbduf7Btl3gT1E8eg3BREFfaBMervQf
dd7VdE9QXzAkwWcS3R8PWTw0vdWbE1hSZ3CLlj44RenOfP4BJWa/RarAF/4h9J/PxZnW2qsWwDo0
PBEczL68jl79rcAAWn2MqJPcFp1T+JKnv4mW27edog0KTwOwzDJf8IpXoi4xYPS9pUrQabg3h1Mm
YnD7Q4Q8C+HClk5tZV1VREi20sImiqyTDpjC/x/Emm31OIviQpe65pNpSTAvebwjQJ3Ljc5bK82f
OyJY1BFJ4gysAuSvlRjQeVv5aJauWe4t84s1BH+j7ufzcJa1ZAZwhlukZiTb5/l9rWA+vupdRfRE
2Xa6P+XwLyJlaU1S9j3urfs6lzdrLbmacmOQfd676K0LvO4frOssjotamOYklUlQBkAHD2AKmPLK
nBGceGwDTdonz9cvUaDk/JMIG6WdLI94tSrWQS6pZ2A7MCaCh7hICBe2QJWdk6JAo2XococqrjSX
zihcwxV9Jy5ejfqsGloUa54RvTR2sqMdCYvls6ykUL8GFeTWj8hnAFxmTpICl2aKnls7dSRL3w/S
J1Upns34U1p0r//thtnlXOTAIPCiqs26TIuSB0ve3w1K7xeJLEjh/vAqO+sN50mUMZolWiE3mKZP
tmE6ZfQd5T5TuwMVZZa49vf8SR92beSX6RttwX4tHLYSmL3GOZiq1FtgZehsko7uaQVn3e9rhrDs
oFx2g5bt6oMNNpQEfkCkXZy3WUmy9IMEP5BOzyWxHZK7g4iXeFMGElNLMQx0eXkmACm2x7pSEFqn
5hFYiAiqBzlJ/sZMLoRwCtzmZdF35UI8iuEVfLfRHbWX68q4MaqOZ/SFDE4bu7Gt6ggpOF5kI/Co
I4yqM3hvMaKX6MY4dcRSI62rFY4lNV5BfDpWt0MtuK/t4HlxGE7hWs00+sKAu+rV2GmMwCK37eJH
FhqPvbsCwnQ5pYCYAj/F9VtkH4LvRFxeIqdxpTlUgxnjbGP6SU8URxOxQogujw9teZlYiwqf0RRP
REqcRfuuRd+uH2KzhXM+BeEfYwYKvl22NHgxHzAZecsAYvVj7Pe74Wt3GsM69/8CmuhS+0Ce9asv
NNtkKfUC2Y4OIGi2XL3u1D0rvInh5TdfLz91g8hc0jjlKTaIZbygpaILVeNIkm+r+RZjEL22XNLt
21mQ9Ajvk4tyWt6uSHsGpMVDmJFdKzlleU9QM7KlylHQ9Bs/DOojdMcpey8H3P3/HUnm19vl/Adg
ZDqpGXHkJt/X6QD45lOTdH/jbS/ulXMgmTLJVqShzpIq+ykFprHhRYVIyHUDIzLnPOYEK1E0gSdU
K8aF5mAmRGDCzDX82YSJzLkOxW7bXqoydKsabzV3Sb0zjdQfpY9KtXgCQ2Mf/poszl3MUbwubYvT
WPQ+rx+rYpdbp8zyksjTcqdsPlH0g8GFIj+OSS8453VPQmTek6hat5YTkn6pD61Uc9R6TzMBq4Lg
a/FTka2MwmgxIQB39e0sHyyyv36BG8A3vyj2exy4SKGMtsT4RYUMnBVyEIC95E7bSbeYw2h9NYhd
0KhETrRXQlZ8Bp04UufFL8JkLwWW4KxM8658y/fs/eKnNGMB0t410b0mvsmxyszIpQpsn4iyOZEc
zpkYSb2kfY82zAK6LMlBBdXLb5KnusLOu1PtGSPymHmAPEhFGQLTxmsn5LzItJZ91BRIozsffKkf
uptoX7/QnXSTfFzd/B6QdeF8p9zP96LpWpFgzrMAPAL/1Iiqq/a1Tb1ufk1Lh3aP1HQjIqhMC8z/
veRw8RlrZfx/pF3ZjuS2svwiAdpISa/aq6q7qrfpWV6E2ax93/X1N9TnHJeaLRcvxg82DBjoLIrJ
ZDIzMiIC+QpeqHLi18NdQA9q7eSGF4uc86fxDgcTaJail/NuQlreVIVHpuLYd4kpx0tmNlXrGP38
bUh1SwC8PGkfZIJoOosHKGjYUte68zy7kfFLygAqUoqjEtKTQvvMkiXqLGP8FPX9WQ/SUzIVFiCi
93H+pemBVkd3PxMyc0iIPUrVKyQ6napbvC6GwxRqbxJDAIw+ex71rz2NH8OsMrV6tKTq01wHhhkv
9WQu8mwpC/WWvLSiID4SXXRpUp60dHrqR8NMp97NQO0mZ6PZirorFMY9UWWzWoBxayTAYb8KWf6j
NTp/EqZDUoRf1Co7lF3lNAk6VHNrTaA3UCsw7y/Rd0pmTiuTE/recHmbPRbGZGmaCkXtpXmMqmOw
nA0e3J3nskx07YywCdsOzwKdJlZbTIc+P8kDQA/BazWUjppPnPCziyfaJG0spK+r4pkGDeBRg1ut
MBgzPqoPHVh5FWf4xIf0ccIQC+rI5xIDNCHCUNSM5lKYoKvB5Dxku3gp9X7Z45pXvA0TbXaLSmlU
C7OAi+q0wvoKV/8KJhRnTQ5TV3du3ygc12DxfLOiiksz4SsmeKxKitUCpCsRztHnLomJpB2de6XL
kWCvwgrLXQvOM/15ZWsGdTm3kc7bKSZ6RlVOO2NBH30qL9n0axG+NNNiYjLIvv3puKtaf8hmo3It
F/ooBgihdSQ3svJj9NwddVzAzeMfdlU2XsFEz2yMFkUFPArAY0vKU2tKbUnmbhTnNpCZBC2HnmGR
Nh169M+9s8qEK5fqULmho53phdzn8RtkJHIIJ7HhuSETPpIW46Sg9MNh7q0kf1QKr+UV6zkm2OJl
0k1dQnTsltCKRzUsrRLKe+nII27jfEEWxUFIBkQs3B231kFWz0vz09CcubamjhPUea8stmBZjo1C
4xKHaiIUZdEluujNqy5W0DUq88tUGl/VACyICpSvsqo1ja70QhRsmjJ24qLh/Bre12WytHmsyBL3
2EBVOy1iaU3lLyHgcSdyMghW12uKpERJSrScs6w7zblu0W74zDnU+xcZMSQNlAyQcGce5pIU9Ysm
onu5HuruAQqImLEDhaalPa58e8GqlOKtQ6LCrz/BqwID/7dp+X08Abh30NoZgWugP0Yl/9llmhlP
PPaSfwhbVzPMVo1UwyimAL8Z0LSqjzVkcKhdfxmclToROdPtD7ofja/WmNAfiW2dSAGeXSGg/iMI
z0G415uaxrs29x3wamf9/5tgnA7a3InR2srEHFJsi8XXKOTUNfbdz1CIQuEdEkuBq8dG1Ywiimxi
fZLzC8o3f/St/jbAhihtzKdAUXDzx2nl6qM/Q0kuTksUrTlevh+kroYYJ9dDAFRjAZ2VKvoe0Uca
Cla2lGcx/4a++vNtB9jfmKstxquXOItGiDYqdj6beeUp872Yf/l3JhiPTse5SqPCwMHJSlOTrJGg
UVS5t43scOSsb+/rQhhPFvEUSQ0MAOHtvV73lbtSj9bH9VlI7c6pD+oL8SJf9unT2rQMLO3hzyLE
9ScwTl4sVd7TEtlaOvv9dJTqE+X1mHmuwSQ1bVjncZqsVa3yWQUkKjagA/07JIdI4vWpds+TLGu6
gWOLUbH1p2yObJyO/TyX6GbXYePhdXgBc4x/e9N2nW9jgslndL1M9a5BccuA/oI0/9KrDErWs/fv
rDDZiyYlS7v0qMpkrWRGJPcIme045E4xrUflQ0Hi79UQtk5dLVSI2wDDNx2mzTHmvgKirfDO8Fb2
fF4zaTdwb4wxMaKpo7RXEyScSVe7Y1z4Yj4e5qo2BbXgfL/9jt3GFhMjFKEHXkhG3Wwta9G/1rGw
9Lf+0oHPV3an++oTwBTW7T3b9fONSSZmEHEpNbGDnyN2mFrkRLg0sui+jO9oJnFs3fZCYCTfO7pW
zUtjyKVqK5nbTseigJ4Sh16Bt1tMZMByIONCMQlWxOTQ6LE9zxVos6C1XvHYdG4fW8KWpHPJUOe6
B3QtVVzS3IXy99s7w/v7TFgIko5At2F9aXf+oH4jScq5ZnnbwQSFqCIzDTssoBZG25g0v5dkX02V
p3+3DiYqZHKtJCAxBnKxEg61sDzJFW9UdHfXFRBqGCqaVArbZ+6nuQLUCecG1CJRdi8A3d88LeA2
ur2S3Q+2McN8MBKmMekC5FZLZnW1U+UHceF8rP1yjopyA8G/1A9Mn3GYxDWAOWj5xqZsUStxKbRd
FmAUFSdyAoeHUtz1so095p6buwYjBAby0rHuD60+ngY1/3n7s62f5UO43phgHFmX0CavK/Qu9dL4
kQ+iWY2Jqw/qqZFCV8ih/iNPgXPb5upUt2wyW9X1VEzlFXC0StSsdRYFrQDZ573XeUtjfDuulUpK
FQAcjNZw+/JTOOKFmx6M/ImqjsKdOl2D8Y1VsX0VfSinWR/+Ozu46hGjCxbej+7a5SAHjXs57Dq8
SsHKpYq6Imrs5aBXpJlmZCa6htpspFhdop0HIFZub9buHbQxw9wLtCXT2MZrNwcDigZ6GdIplO90
8XP+R4DSjaV1wZtUi9ZzYUBYD1NNuY/JD9NA/qr8AW8qMuSNFeZMqaSa9USNEY5+Ki70jqG7+Hmw
Rhtykt8Eu/58++vtIzg25pjzhZRBDIiOI5wcxNfeG/zhqB2rR77C3Vtx94P/AQGsaQqmpFSWPw5k
26E8yfh8ApaEelhp6ZDVSz1yEs6NT76tM6yYo/o6+5h4wgz7H+X9VARzCCjcKGE5z9pZaLWmWI8b
uDnj+Flp8suylO7tD7obOzZWmO0zjCjMjH4trxyImx5jyFutY6U8qvfdw0WBQ5DwPVXj7SbY+GLY
KMJEJEAfYrBC1FBIT4rIzOeZc2nJu6drY4c5XcVCQmMU0L5bk8qV5QvEBm74qT6vpFuYT/81ndCo
vSuc2fS1BwnqiEUKzdjgibd7+98Vo6Aa3o+QpWAyaSXN2zZvwC2jKX8tBN0RUBD+pRSnQPe1+Cca
XLe3cfdmQxHnf+bk92e9S/VFo4aAZxXB66Ci5ww9q9sm3porHw7ExgYTIDF+JYNwEFfbaOleO9mV
K52SZ/QOwUHf28NRsoDc9aCz8gBE8lfe04S3QmZnKemADovhQcvsLtNTx4vLq6PfWh0TLQeSBQv2
C6trFTMyMiupunNPwE4xS6+3v+SuKU3UDXAmgPqW5UuZM9Kh+4qlZIOnDaiQCBZYhaOZs2G7Z+5q
hmVJkYKxbPQIEwzIqYsYFDHo8Y5/ku5oKqShJMMQwTvx3u+WnvTZFEhoJal/VVNziY3WUyTB7Glv
ieovEtJPt7/d/qKuBplcJ8/lKqDCAnB1cK9PFhE+C7wSxT6wbrMoJtGpiBKFvYDq1RsG+a5/y6jK
F0i5WTy2R85y2Iam2E91Ao5zxdYqP0NbsYh+a7wy/X6afV0P28YUaKEZQYiUQzFnqzwr/ioK2Tjr
Ha2eICnNCcL7xWZdksH/pFKqsRwMQzlUtdjgTgEZKXjC1jmnAjmBdlT9kSuuu3uYNsaYuLBkpaH0
Mr4gOJpo+axHp6Z87ri0CGu8/hAeNmbWjdxcYMQggBCKiOejBaIMHyAcuznNbn/gMz3sUK0ipdrY
Wpe8sZWPQUxkiipMmslmJ3fmrJOTWCEUoZdlFsJ0MpLsFQ9mcwwmb5ShqQipa0XSTdWInVB5rdQR
FCy9KdYAzo/cA8L75MyhH2f9v2+cJclNwGUsKg7mHOs/6kSOOM60e6FvvgVz3ls9A7A9wPaOzWua
O9p4RsfJymMwLsa/boeW/ebaxhZz7gdtEuZsBgQnOzQvzaX+FCBhUJ8rP7hox1VAUiWcEL0faq4m
2aGlaCrkdKlRlogja6VGStzYyw1zcP4/ff/9QLCxxiQlJZ3juDLQAiCXVfyTfB782MpM5dgfKi84
88ptHD+hTFKSq7o8DgPiTkm/yNX3Djq44YVw59p336WbVTF5CRRihbgUsW3q43IBYgdizcVlOem2
Zok/F0uxcrtBhh5zZZS535OJPUNfgLZCxsN7VdvFaLuNKvB5AHG+6so+CD848BfOWWAlFSSx6fop
Q5u5rl/78SL2raVPpzjBqOXwm3MW1o92I95RJgapdbOIVQeS09aZ7JVXNXJDr7YLE1P1XubxWMj3
33U6KB0xUiYC4sO4ptAqpG0jvL6TQ+CNeNeFh1U+tbJa3vzeR17wNbpeLTFeOU2qUXYETC1xA/Z4
4T4XJnPUfkCSnYY22PhAOSnx0NGrI3z8mlebjIv2ymwMbYiMrxvMFq+fUC84cXKHbvj9shhfFDXo
kpQjTKxqDtQCmhcUw+vYLzDtp8LvnMgX/cxaviaHECeC/179h/B5XSR7RXZypdOe/ucXZImpAU4/
mMlr+QLyDC8GLzh9uu2lu48sQyKiIVKMGLMjs1mOVxYUSFangWj6fewR6OOJPs9ldndvY4a5gyY9
7sYJ+HI76D+JwH9NvIGH/RvfUA0VfQIZyhDMp1uqdkqHCrWGzh4QmCGM7mihqT+kXmzpJngNV5oH
CM/rrakdeFXR9Y9/cM6Nceaox3M6xdqMdwKS9lNfZ+jVT7jOebN2+3fdxg6TNlQSpJmTlUVIuqwq
Uq1HQrMsEStz17AXDiHT7qWwMcbsWVZSsShzNAHzLjNTlZhlexE6t3jVcb0GEaeot++I1/1jMgdC
27wEohY9Wj205Y6mVtc8imv/rC1OIy2t1IgXM1SlL7cPwP6Zuy6TRQ8URSHWKepHUOid/JjEVhN3
7iCPx4Q8GRPE9Aq1MGeJmlWkn8SFmETQTiWkFwKx82//Fs4XZ0FQVTsGUlODXkYUHkJkyPS4ZM+T
5IzppRlebtvav3k362aCuNSV2dgOqEWsN+/ohY4UWNPj7CqYHc5+Z17Ng7TsP2oMXdEhhYyaHDsD
J7WklQMBvYp1bP4/5MeTT+0ZLGzJI4/O4x8CwtUaG82DiApKiz7S4EKy2Iku4L7wKl/KzfSuRgAH
KOksPdD70s88Xulq/y7eLJWJRm1sQG/SmAAPz4STqgoP4vTQ0OpEeupnMrGCDsNmi+JokjhxrrG9
WETB3SdB3hAdLhaJJQqVHAeZjJZmcwQXglkGLxLuy9vewzPCOE8AXv4y1zSQH6IEPyjysS++hUXm
3rayix3ZroW59Duh7cOiQU1O9ZoDRQNDM2XvP1QcUWQaZ+OT8a04Q478MHuFtYbB0C5/3P4Reynj
9jcwfqRn6hA3CZaqxHeL4efji6g8EcMxeOw9exFwa4jxmVTLRwAHkFVNdetJRnXfNX+FEzJTUcU0
53OV/9b0iRNx9t4XW5vMxZULYr7oBCW7MA/NWLw05VEVI6tUeA7DM8TcXIsUlnUn4JXWd7lJ68Vs
hdbMm5eu4NFd8yytQXbz9A+Cua4FFf4PATDfkKv7cTHA6ndHm+LLbc/Yt0RkIhsU6DYW2JZoRU/S
EBE0Fs5jb4eNP9R33WjdtrIbNqmoU0y5K5pCWbxPG0xJ3II/GfrugakqzaNeAKBAytpKUtBzz6Nk
1uhNxbkK3pii/TSm7f0yB7x39v45uP4M5rvOca0WWo4Ea+0LTC9QOH6G+gemqJZz56wYz/IBeken
JLFvr3//WFztMonBkis0zztjpYDqMHD8Py03HqL/9vI+CKn2fUPEpMWwBxGOqfY5lH531VlJH6KI
h6PYtYTnGcguQdr8QdavjPsokvoI/aK5cFKp9oTpAq5+Z5rKewlof06o3m06AHb5tz3mjOMd1woq
UPB2Y5gAueBtgwOObo7kI6mymgoKmspRtBE7/1+sIbvsK1v7zNFX62iGdDuS48ENvOVAPpe/qx9w
HUc3FSs7Uje3C9UMeeiL3WR5a5dx2MkQxxkE0v9xWM1treDQHVeJkdjlKQbsJlNbW4yT6pi1C+UI
D7f19QEtDtQ2tbNqUnNxMsew1afbZ4LjQqzknxqq0zAviDxlvliRbKmL7C7GmXxPtYBz/NavxD5t
Nitj5fzyopGaYUY7UEtB9KYc9bY0++KSV18nVKVTTkjd5TrfmmMSiyHB8QgpCt9r46A9947oyJ9A
EORUDjVFFItzF+VpK3R50IzdYH49JSx2ITS0VCMdHsIGrnnxibTfo9jPpU+3N273tbFdH5NNUCMr
66nEKK/h00fAbnVvlcLLfmR/NRmcJYEiFo9AajeAblbG5BVoTXelVgH9Gi2LvQSLGdCvXfEYdsOh
ylC5WfTZi+no3V7pboa4scpEnSkoU2FaBwKK8VTrdtKe6przZNw3QcDrpOt49bNKkLWKhq00C1iY
cNSg60PG3BSHP5DzMWQKjv3/mWG2rM0DOR0ENOj6Y3XQ/Py+ctKXta5WWLx3A29FzFYJ2TI1DWlh
ak48cX7JZLwelsL9k625LojZmrhSp1wHINYGlsVNwWwTx+JTOvJo9tfv8jFyrLpVOtGhX8vUIzs6
JmEuwwOUeTl1fegsQ8Mp5/7DcbraYMKFEahD2AewoXral7e4e2lOE5T0Qit5K9fxuo27mFsqXS0y
T5IhBUGDqGGL0ByaIfgGQrvaWeUzUCp3G+qujsFvCPK+JeuDNeSvxwngznb4rqbtaxN1L3/iFNd1
Ma6XZmpZJO26W53qVADsLHN4hGgsJxvhLYTxvTrVqFgr+HylHFrK5A/xz9vr+Ier+LoQJt0Ag4aU
FmvPPpcvw3TXtMdFsAWMHK+ojrtV6GUUUEROrKKwJ56w/PrzP/i8LKO5DjUHDU/w948PQU0kcNsi
i5yor4zuDPB/Gp4yUHbcXuVuTL/aYRMAaA7LhRhg4DAM0MbTcmg2vGi5pzeRFapPHXiSaGPfNrmb
c2xMMsdZzuosaGskAk0A3TvlE1SwTZp/HbJDMKqcN8++LQMQXE0XFUNknDE0FqkQU0DUWqO3o7Rw
CukvNVCdUIVUHBGc2yvbjyLy1RzjlNISpoYxYtdUD9M2zSEHIXF2ir3lvBwFDxlH/UciC3RjkvHS
IWq1IFORwenls4ARxOm5Renx9rrWr/TRGa/LYhLgdhhmPVRxEpL6Xh8OQvkwSe5tE7t+CE9HyMNo
vsxmTXMn01IxgCVZCzQtek4ruFTmSirsJqEbM0z4C5e8IumIFnbV2AXxW2DbVY0cgtIUl+4oxxLn
eO0e4409xv8wWJOWWYvJg3r8lEmpOdaPGP8cx1+3v97uBm3MMH6H0SAl0tZ5MkPzF/poTLZcebdN
7N9XGxuso1WCmEwLjm1xV3+X7P4TKW16h76dgkaPeiqoJSeohfKe0/tLQ/VR1kQJsCYmEIq0pQHy
eMzcdJJZDZONaXkP3UlOUPqH5f1t560Qu6n2LLUEMrIKTdaVSnQBcZEJ5XVPexQPxuP6ns3uyUv+
g/NN5b2DpVyNMqGwSNu6m8s3+UrJXRuE+kE+dFAjXcljeH3dXV9Uof2JfwwCfOL7K8XIqyGrF2S5
AsQO4tKaa18ERn3hxdz1DH2IFlAgQ0VCVlRoJry3o4KzLhliqKMMWn1ArPfGuH68/eF2w/rGBHOM
07TElbWi9qj0AskcLXkk6bOWQjXr821Du2GJKAqhBFTAIN17vxbN6NFGfcMzeGuXLPXWsNR4PN2Q
3a0hFIBNgkI95NvemxGlBqrmGnImI37SjK/L+A2ciMPYcuL47s5czbAoxEzv+kCckTMF6c8I163y
J++ozd9nvlZglJjtXwcuMBquJe5c3MXC19sbwlvCeqI2x3QWoqFPNMwAhyDjor3XQUHmtoVd39os
gnFfXAlT1S94pQ0xEvAltPTkrq89bbTzhPO9eKYYN57iWkvGN57Q9GddL1Yv9ydhJk4cSscwaHmP
wv0C8GZpTASQ9WpG+xWUi+sErWoVLlAylniR3VVQVuBMxO1etRtjzJ2kBYmmNxIG/ITyAhbyIL+j
yilIzlKTmoH+J3zkdGNt/dQbv6iDvKzTDs3XIamsOSudOC8h2oV6QTQAklc7SdJ5tx1ltze3tcmk
RdoydFEx4kZ8KyhDgXUVglLd5MhDPO7egZvFMeGhEmaQ7ucYv4n6g15YOLra4N9eDMcEC34Tor5Q
UJZH/6YI7iYouEltiWQ550QgnhkmQoANcw0SaM4vQWCSRL0rKTWTTub43n4ifv1iLNxtSUpd6gMk
RGsZVXQKiBpbgjNY2XnyxFN4Cc7cw7WHZaIUgBEd4h8QnWI8MB8hXQQWS8D+B9kqxvskdJI5MNto
NkvyM6FWIwsmTTk34e4H3VhlfLBcpEqPB+xbAYGwroQaCCAG32/7xm7MpQqliA26hob7+7MVBWDn
DPFUhQiqJ8hg7tN7jlvsV2s3JphgkYtpUlYrR6tyAdcXZpfCY3fMj5OfAhNZH9ZKLQaY/MLjzXTv
fz9cuiL2DMhhJtpjUKPXSYIycZLeaZJiKoXd9r9vf7/dSEivNpgwH400noweTp/n/qx8rpofTf9X
Dcr4eboEoD+/bW03ZcH8pkIB+Eb9gDliatvrclm8tbr/l7KsTTVeTNovj2zsMDdxqkOfaULabsev
yqr2fow/pRbxsifZRFndNnhHet2JD2nlxh6zU1mWjtlcYl3jcfrZHEASC7ig2braI3UrDzI/vCmX
XdfYGGS2LQUjuZpUysrMF5hZXxxVRbLDbLH/3X4xp0sFpz8JK3xH8Rj6yuk/bUnZ7zkBfr97tlkO
c8SqIg4bmmE5K2oeOuUmvqAXHzXIv9bx2kCDYmnw1OYcd9z7ihoU1nC2NHSe2dr6kIrSrGUAsCzA
WHS/jeWYTJyLeI2srGdsTTAbJQmVnrcpoL9h+6RTd5rvlPJV1cH7x6sS7/ng1hKzV7OskUks8F5L
7oqD5i7QVq7t0V1QJf7/6CTsZhhbe8yeGUtRqt2M6KQJj0uKbPqpGXC0MrOKL135upTWUvLeIrvt
Ts0AsEECFgDFfSbbKEoddNYa7k7tAof0m5NJvGR1Dofj+XuugXFODZwuMIXRvPf3SlI0XS3mAFio
MUBwFWZh2l9yNHNuyN1AtTXDuAc4A0VlnFfczWVxiSv5gqVB93SxRDtxoOLNWdXbRc+649Ye4ySj
royEruqgAKT/yMPcnkAgCk1Bk1SqG4zyHZ2A+B9BDy6ktjqntRmhikI6YgFZ8hRMqpNPkQVObE4E
2DsmuqEpEuapDWQqzL7WTRU36Qq1UtQf1PgtQg9DhfKLWo2HMlVfbke1j3ur4/0PAPkKTMB/MHsr
yHJcBRnmZkgcPatx8iRp2WXMauu2mfUAvP/W780we7uU8RIgb0XBtYJ8TgQkUFWYdSsfiuLptqWP
l/h7S8yuLtncRJWEZF8ZvCixSt1Gn8NsY1trvim86YKdatR7a8zBn1qxmAQRVa4V4Sg6eOfKZg7R
yNgL7wgxJ2c6p27HQ8jsxJv3ZpkcVhniVpsmHP3ksNhQs3nWHAm4CnDyc1hvee6xfu3Nc62Nhqqb
R4z1lennsujNejoJyF5vbxnPCOPws4JJ8mXWgI8hoZ/Q76Mk3IMh4bYRjgfq67Ngs5LUaLQ2WADY
mOrHnDxT+iNRXJnHH/Dx7L7bmA91qJCSYmoAr1PkJDRpk56HPnDLVvdLUbkXAl6liOcJuvx+WZFY
Y34BH9AeF19Tvivly6Ade+VzH3zTmrM0HgYu+SXnhOlMyABGUxULaPfacnEOyYvcFqY+nYvhxxje
RTy+Ho5v6Ezg6EOt62MCB4w6ZwAtnoDJOfLttmusf+NGcGLfTbOYTQRDsgBGR/LRKLrXvuMpD/H8
gokTpSHWkx6iM0PyGtQHKvHiofyW421B+tiNueS4vM/GBAjQnwl1UwdoAmTxsS1gl+TPkTT9vP3l
eGaY8KDHs7KIE4gsjM4ZyXkRD0nwetvE7rlFOoyCq4ZxaZZSQgcTflxT4GcgntLm5yoNTWgxDAqv
A7STfuDobgwxJykhs0pnCTdhf1zTj9brTvpLfDfa0J50yVfDv72unfTtvT3mGKVBMQ7lOjm5wisF
E33cowhlCwWSTbwX0q73bZbGHCIIoWbpkCK3F+bPc+TT8tsSPAfEGzve6Cn3K64eswmzqqCpldoi
8zb83ukOIN23FODi1iQOmfeBm8Stu/Lh7G6WxhysjsREL3O8Nju3Bwk0BJtP0Y/WXpu44YX7tv1Y
O3q/Z8yxomQimUorIHORJlZV6/YzOXYFaNflxQ2WV4yNA5ZbPzRt+OW2u+yetM06mZPWJnKuAnmM
+lF6J+bfBahT87Si970E9FXI8qEKzOadagpQT6C1KLFMJz1urDZUzLz3JdBkBSIPE/ux+rF+yb+N
vd1rGz8BwL40ChGRIznoR8nv0EdeB0B51Y/9z3Y1wxRZUlU3mlwzFHTdXwcVycWXjNi3d2b/Ct4s
hQkcBHmFLJa4orJDfV6JD6S34grqv5xkbAfY+/6jMSEjH/PMGA0M1eGrDXfEbe5WLWX0+oFF+qxe
lHODmbdVYs4MXZFXIOCuk4kinZQHk4SIb3fVYx75seLHk1N056DPDkjvzX76NQ6xefvr8jaQiSfN
MkodMIvgYTDMiX7rGycm3r8zwYQQIZ9yJGv4qkLjV8STl7PAowLceWu+3zkmcExJngmkwtkS/MGW
/2rN1hKeYi87qRfJQtXqKNgtaCV40+RrVPgYHa/uz0QNoxmasY0wTR6hN0ZdQTgJw7elOkvEnqI/
yQU2x4DJ4jVjBHAxQH0sB3lCG/8EmbGZE54X7qcDf6/o7Yhs4oYBJod5FpB8dkt0bBaAhkE3E8yq
Fw48ijhOPGQLtEQchmSUUPZYhNLKcu0odINTFTJmAnu3GHiw/Z1eyDsfYfUMdNoJA043muX3+Qrc
8BbfwBRr4YcPxALQgHt5cs7W2zDW5lvmck2NoMeBLuvM6sPEU7TAAraLc764C2MCB9huFIxRItMZ
vjQH4cfazJQvUE6B8vuqDRM4LW90ZT8ruHoJEzXyMp+DhOB9TJ51L/XL+9Rq7ep1rf7xD9k/5DxX
a0wAybSoJpDywrzFl+qAjbsPj8tZv4x27aIzfeFeODzHZIIJZp57KQ3Xp+zP3urs/BxZq7g9vZuA
SKX2qo6dOQVXNZEXxFjRA3mCkpe6gEUTPHKW5sZPlRu5WWfKDwMAuIsjfwnhp+GzKFq3IzTXg5jY
0ie5GCYTsry5Mf87DegOfuVj2PGA6XUzeuSV4Tlngx0SVsEvrhQiEoc4CXx9ml6MvPSMZOQUPTkB
mh0ADskgxGKFd6GMUVWjN4Pxs4IevPy5Kp0y5ukT83aQlULIg6VUI6j32utQpWz1nn4AmtQhTyi0
Popu6Y6nNjQ7rnoKx2PZ5sJI67oGIQ1AW+OzujiTXLnUACmu33QVx1c4FwSrfTA3GKQcBAjsJKI7
1Z9LvBWJXcnPHI9Ubt+sChNh6kXTgzhDkXYEJHzVJVQ+C05s9aBNaY6jzxMR431AJsREOV26rCAQ
Og8bsxK/h+DmUw7q7Kr96+2V8SwxwUWP5oQMAYL1FN9Ng2yiUY5UUsqOkuBzLPFMMdmJXPfCIioA
uhmN/mS04++4wwgQyPiWvvq5aN+pIZlql7tJTP1OrcyqqQ+CVllpiRHuQAFlTABXHUarItQxZsUq
29bJ0CQTc2Aimru6hYiUFlu0fU6IZmUpMEIoXk458eaQHqCmZVYkdCX6Q0hlJLOILSA60MXfJGvM
UAgcRRDMECxwmaEB+Vx5ZZLbsTxYURs5sWjcV9VszmQBsFy5a2L5vs7Kwwi1NaHUnWkM7iB+ZSai
ZooyvXQ6RGbbHpiNDBjWAcp3j0paOmT8MkylK/Spu9ZRhPQzCJZtFIaOPamBFGicIU5KML9X1hCH
f1L4uqZsChNWQ3lWxczAy6WikVnkLfSanm7v8dufuJGBqkzZlbSG2ivZivfRZ+DwBzeUBEfLMP4X
dV4qZJ5Wz8ekm52p7E5VnUGaez71LXxgjCya5V+kJPwaaMV9ng/3NGsOUj+aUzd+zzLMxkpg9tBy
WwffVxxo3pAVPij0T7pY4GDIkbPE8jFtkpOegYSHVKkdzfQop2FuFanqi/PiNXLz9faSOTcHW7DS
aFIEeYwANOapqVNag0+/taQewo1/YkhTwSOIfqamMSc1lQGtlGUEc0l8iIb2OUtSWx7C77et7Lc4
QED6PzPMKQ1oGms1uH3t6G6VepHx3gxV07A0TzsSqwJgAf9wgvh+ZLjaZBxz0iQ1jddJIimTD2H+
K+qCQ67MD5OeH+eUp2Wzf2X8bY1tDUhJPJXSispOJW8gl9Y4QicoNTh+wVkT2xoIu6IQjJXEGKDB
dMrMuX+ZMViRDp7UqBzX4G0a2xZoIqnBMCyqpvon9UitPjUxdewsT5AsU0GaoLuRk3hL9W/Nrrfm
5kVRpfkCcbt1jMMJvOGw+PqB/qpB+LFK5tSfdYxx6hxX+Yc66nX32NfFPHV9jVl4W0m009TWGAPS
rErU7gNSfRnE8KAP9RFd20e9MsxcX15unw+e8zCJwAKL9SJhlERo/c74mtb3Fagipi+3rawO/zGM
XhfJ3P+13gVTnmE/k/lcZ6+gbzPho+P81AQPYncKZ07c/odiz9UgE1zypOzbCgT09iRKVl8kptAc
NKCG6tSRQPba94CiSI9Ud2+vk7ubTLRJcMUqCpBRdg0t0fYMyoE7lGTs+jm0M47n7Afq6xKZIJOp
05h343rsJ+rJcvMiGr1VCsS5vSSOGYO5ASVVw7DpjOl/Mj6I8UkO77g8vLzdMpgyp9FXjTBWaHoP
TXpK628TuB5naNyCoOtBSaBeNU1OPaWWHBqcpzbH/Q35/YkvEwgv1zMuIUP3IgFdrUeafsuAbrz9
EXcg0Wtx5O/NYqmE4vWh1K365uMx8FoTdX6/O5JjY6Uufyr3H170V2tMTMkiAHnFGNX22SImPUp2
ba3UCbG3RrLikQfl4VwNBhNDCr3BS2L1xKD6rQni3dSiSFhRJA2aqagJ5825gzB7/y2ZYAJ5eErq
CBnKimSTPeOiAWwzmD97O7aMx+qMMgkfhsg7BkxAGVUSJ0mET4qBuw4vpuDYe8K58ssvxv3iqH78
HLr/Mo0wmGCykCbWCwlp9Sg9/h9p39Ukt440+4sYQW9eadtMj9MYSS+MI41E0Hv767/E6Fw1BVHE
Xp2X3Y1VxFQDKCSKZTJ75Sz03xXxH6kWbIn3PchbHYMlRS5oYRIjXTDE4UmR82OaV05nlZzbRv3u
z8+AyQobFZbeN6THgkDZo2OiQst5tD10S/YsMEgiynUhDBN6iCcrf9W7BNQ9yUuXxwfQlB0hq32Y
0P+0f7f3984UGQjRi5koqgzv79SbRpedLsKMuvwfjSi/4tQyinpkCqjcjcmr0TYecrnnpVUO+0vZ
6I9eXy2TVTDKYkg0DVR3XIIeKKROH5oPCYbFrGeCW4U8lTe+dqDEtlxeaoe3ifTfV5EXaRVr6GkO
csgcCc1O+TE2OOUnnvMxsCFAQ6cIJ5ioyyCvLgWPlHbT9UzwHmmgi4OiCLOEJUZvRJ/gKVGlp6Yo
XaKfovrSaPdoEcXkF+dF2SD/xFGtzDHLieYklJuBLscD2jrI9Hn6fXFHfBACetJtD6bv5TR5sp36
maMcs2DkpTU3387VL2AgsRaquDN0ZDXr2MnzLyaov+LcGWTR2/fKzYNb2WFgsJSU3CIzpvDSqL1M
4G4roOe0b2LT/VYmGPzL00az5AUJvqH1Gu1QyE9i9jfudzXBDsVFjVBLooIQuB0fk6F+jJa/EEr5
xSU0BvzMOg9TK0HXTDr+U8aRN4af9dyv6mel8Us1w+kAozi9ypyd0xj0IwkJdXMGa2E6gtpLHG6K
ofcmS+X4AMfX2PkJgF+uGjPqZiK4Pev0PpIj2zLdnHdKm6HM6pSoL65wKK2SJlYbpJTqJvfS5a6T
FXC/Nn7UuoYVce7wdlS4skY3d2Wta2NxFAXA7egMLu2hoXTS6MJGF03s85hAeCfFAAaE76QfklFj
9mGeg6lRIHvPS+psp+hXS2JAAfGDQOQIGzg6xTGE6iwYbT3ijprT+zl0ZiBoeZYfQ5ze0/4V3j45
VRHRd7zR5R1nyZjOBcqPSXE3TaNtgsMiVx+b/muOwsS+re38hHk1xrhJVg2xnFn4YMlfDMx+vY+J
oG9CvbfABN4eSzd75rYK0Sf+t9BmZZNxlsEoCAgJ8QmR3VDqgvkzlXRIXtqjfFieBZc3EL/9EbGy
x/hLopU5qQcEa1QmCFJcj7mTf5zATVx4VSB9+rtP9pU9xnPEWV+mAnNv79QMBepjjUcHHqAjzIly
ti/C9fCY90TOUmWJerwnVfWp7t0UE5wxD0c2Ex6rxTAPyqQmRilmJq6B6g9tIDTnorLNkNgx+Sdd
vmZ4K/dd8r2cv+MebGeBVGd93VM29dpD4zY43ZQDcS1QkFJR9/m+d2eX6n9QSmn9sUdz7yPnB2w2
l12XzPYbjK1hzhjnoD+Ats7pTh3I99ONcsgxB6Hbpj0fYz90yCEHCPC8lbPfbPNBoltLORYIvsB/
PI0vExCn+CJNN4Y+urP4aBXpf3MitvkA6dBe1mI8SOZyWKabqfCGv2r+Wm0oAzJQURiEIkdHpyDd
1OMhnD7m4/f9Q9t+Vn9eBZaEvI/MVuwmUHWqjQLednQCtmqJiriQ2BFXxZJz72QGUEDCn849AWhm
6c3Y3bXpTcm7dtuV9tWeMSDSVIusaCIK0mLQe1A389Le1W57sCl0Qf9an/lowjXJwEmC3v9ZHegI
Cmr7GGdw6vGIqQ2IRM8umCJHL3MG3jcn79wYeIHMU5mVEyptRJ9tY7Aj3TykX/Uhdff9g4cqbB9B
LSZ53QqgRWk+ig7ySA/L+Z21DJolLfLi8ZEyl6XAFDrkBI2I1337HJdh+wsEISP60GJvl/qpn9Gz
oU9uGZqctATPivxrGDYTkcgkRH+xHl2K2lukTxVvpI9zYGwHQZMmSWGWMNHoj5H+qszHtn0QYl74
RSFh5xFguwc6YUbZxED0lWTE7Qekpwhv4mo7xX29YmzrQNa2c65leD5p47fsUZrSH9rUYC3jDePS
L5a99TCQsSRTkeo1zboVXl0/J2ZnE1QKTVc0vwvlOVLvugJkJhyv/0Nc/hMWWb1dPZkmTR7p9TpS
Qk+gyEV/ol3ZSCw+c/uheO7HAEgM8rewnGGtg9y3YFd+HYDK65yFaGoZPNpQjz7BhduvxwmY2eo5
2kw6tBcD+5U74YwKgkMcCDSGrnSrYj794QcVLJlsC00bnGCF46ZsVd1sVcWI0WjvFvO32QpqndMY
wMNktoidmmkYpfTDavkqQbqr/Nwd5vviu27T6AOSbl94QMWLllUGQ+RhIij5Y0KQ3goJr0DioiEA
HLAQXAOfgHLcB0bO4alMPtCMrGiEshOaO2vL17vPPW6GVSV2U9/msb9vazvhbkIU1QB7AbhLmbxC
XPRVSUaAV6iImOPMznX1NlfZxyrJvk1gMsiH8CA1uiskjV02nadZnQP6vVtNXQIxEz2Nq01Or8Tv
uHD9RcxuD2ml12ijQSPY8Dxo/4xJUCyHhBwz+UHsv//H5TN7PVRjNgo5jNGYonlKD7m3vA6H1p28
3g1taMR00ILlfmNuY991jfQSrZIDUd5nBP3qkNICJ/P8GC6HCly4JnnOjYsWeqQ9jfmNyB+B4dml
cLWy2xjRPOUWMjqCkdp91PtRMxy6XL8UlnIUCvMghs9LCX1TNN0swuP+Zm9j4XXRDOBrczll+oR+
mzFvHDG0bDSq2WYuc6L37UT3yqXZODGZQeRDEZ72vy3gv05cSNPEDym+WZYHJaDCpvpZOJqNk3N1
Regi9ryXAXxhSNJkyfFl3XrtS/Y1c0ungUZt9GyA2lxyZJC54FvR4QnybmPGdW+ZoFE3CJEFanbK
fHEG5fdCY8cbq53dlKefxDlHtmpcdVVrtgT41AgPtXFDqu9JzdO/4mwjWzWWZ8GaShHffEZ5KdAN
2n0aB1tKOOJhHKhhK8Rx16lKRXuxw8oZ9ds2klGgcMbKicfbTOYVijlnxNaJK7UQKpDZ4tJn33Pp
UlS4ecfUgmBxFuzftO0v5p/eYDHwkuuKsqSQwXYjzS/BqdyBHzhO7pTcrbvbZHAN0d83uF3lv945
tkzcjUkcL6Bz+fFE3izn6mygNyJ54H04/+H5v66NQZEZsiSSkQCxW0/xh7vMBXs/RlWMU4du/d6Z
D7yU0nbECHkEQ0GGCkETc7eaaDbroqNpzweqGkBn6NW39AYDRuhk513kzct1NcaWEtRRsaJYxkUe
+qBXPwjpidTP+4e1ebdWJpgnP0QOvDIjRGhoZRXTt2aOMf1d2WD75pRFtr1iZYl5yjEQUxlyC74Y
1cgCRYg+oJhg69N3qYndLDGC3CS2CNEHJeUSq21egZVp5mGfNRQ7WwEp4wlENfTLPfaE29aOvdzp
IIUwuyieubLfOekHniDCZgS8Ms3cvrnDCESfoD9pFl6L3gcp8f75bcejKwPUh1av+JJrY2P1cEja
9IjvQT8NJoweY5JV8RowwVeCvW+R55TMnatEK7a0qYUpUrh9IbohIYex7zj1pk04Xq2LebiTthzb
TkQsuqApWTO+1mLvjpXoKJHpQv7azqeJh8m8s2KeaxKjX9qiXys9Yt106s8kFXnHtRl0rZbF4IeQ
ahj6WeAPajB7lt9fymf9xgpKtykd3mwIx+1ZDr4yEtEnnmE9Vnusy3+M7qkeLpaBnmb10oE6rLvf
9wweOLIKX/2YGZ3U4QntpyTopQ+FCCXlWLKjMXZQ00D4Ptrh9Jq2uStp83lSyYf9X8BBM5amrxoH
EA+iXcK1on+q4kbX75d5crqEs9DtK6BCdwEaApByYHwzLZIoKzI6zK14mnLsikBfvuyvZNsXryYY
XzS0MgNPLCBL0xNoGt4u+WHfwGYAYl0NMI7Yt1EpL7SoXzZ+Uh3l8nkcz9LkpFPCAYw/uMVPU2zF
oi2Xmqg63IJ+Mit+7sWQLQUPclD72Tde+WwbN67GmAct05qRVAsag1r5NHQXPb01hWOUUv3s3l5k
jsO9//bfQvzrNrL1iHTJTDmRFMTaX8MAE4qBdiB+c7Ce64/yvW5rJ1qHSRy02QSRy2Vg5RwiW5wo
DQ3ypWRBzIqyxOxKsdcngVkdTfNp31u2oeS6q8wzZtWZjg5KglKajLEV65aK7Rj4JA7fJut1lh4b
rhjV9lW+WmTetTAjmLKIES4k6XKcifA0Ls3BwMSzVaacp4a3i8yLpuXJIvYFcLKUrWNkQkgzXF5T
Eh9VK3uostnd30vO1ZYZ9OiNrFM7qh0oKc/oqtd5rMm8v89AR6nosqAr+PupdatC54Evps47GwY7
4iialIaCk/gwf19cqL6+c6DlkK/sQV4nuinkDnmZsO1a/PWqsSWKBc0GRKe8Dw04WKlKZ34idzSC
Q/X4XvHQs3bmyeduZ8RWNhk0qURFHaH8BEHpzJ60I1k+mgm6rDTb6O/H+PDe22gigeKDQWnWPQx0
ud3slDOPXoBzpuxA5KzIVWnNgNDIOpdQ25MykeOVPJRmKxeDDIo3CV+L7rRIjhS9VEkaYEDIjWfR
SzTJN6UqUJX+RRgs24gw82XxRhQ495AtakRSDoxJkJAarQ+NelNbqaPMp9A8cFlut7tXVufKoItZ
mY2uJZiGGB31NFAVVleKbGSG1CNN95X+j/8sAo33dcy5OwoDNt0kydpU43aKi2cQzW6KoNPvifmy
DzLbn8YWOjtVC3QsFksWpapJIU4CzZwGiz97Omh7aOLLaW/Qc+RmQcwdnv3DF97VJLM0aCGWs5CD
l5Z2OcXn+FQd6Hd/c+E1AfzBV6+WGAi1BgL80Wtch+5LoxT+WEBjoa8u0qRjdK47ZGQ65tZXcRAe
s/yDoPCGebav49U+A7GF0A6JOYLTfew+58QVom/7p7f93F7/PgOwFtE60ui0gg4RB0myM5Tc2vtJ
tcfpYyUHmK/dt8fbUDaNZ87zLGUCOCYxpAqyFtT67s2nycGHiQ/Tbxxr2/Hzz+WxCT1JzFKTmNi+
GY6S3bc2iNyPlPpgdjUUmTUHOu+ccPcPSH61yaQfsq6RIoSGiCeOwkcaqE2GXZyjm8GDIpddXIz7
/Gwd/6oX73oL2TSfBIKlUk1wJbRm8heZPKA52e5MXtDL21Dqr6skgCrUo1QXWFwvB63wVilBW3Mi
3T88v9cNZCAzb2bTmAT4JKWQhI69XXyAjn072khaGgHGyZ3xiwiE4XHDcH2TgZUmnuI2pojZev0L
bUoYDvLbD+os8sCt71E/+D2gvy6TgZa0WKCerWKkkzK904H56GR4KlZY/A+EZ7xzY3AkIcQgRokg
F9ypQz3ZPXGzmKe29IdvlOuSGDSZ+krpUmiF/MDlw3CTe8ndAFKKyZk/SZAep0Ln80HrXPUWBCt/
9/n3r3ldZIdBEkiuy2DjAHfEpXPDoA+Iqx7lu8nDhEHAQ2bqDH88PhhjArawwph4JuJhTzO7kV6H
EN4aRXbG08Tm2WHgpLeKMlZCkO4U9ackfIrNlzwKSBR5HKjcdUesh0ld1qIYKcMA1YsBjzhN70FO
MrNHV0FvZuYsPGSmf25v+xggUSaQ1LUkRbryZAaLm3uZr99PzuJUj42DcY3j/vJ4u8hgCqZfjZjk
IxpyOj83azTABWlUgzKOs408O/TfV/gI2TarscAi4E7G1xI8oG3hz8aj3Ok8X999uHFcDHqoViIv
eYLSR/hsOpMvotdiwgTqO2gZzylId2N8roCp0S0ctH087W8nPZ2902PgJO8iVZ4tmmjJv8iTPw0D
b328jWSgRC+RdpXCGd2QFzNQPVpSpbGzhQ4WSiRE8+jzmccnR382uyw6amOKlqqqEDT/9fRUVVNI
JCPFrYEdTH1Qum85cikZqK3fLOtxfwulrRNcG2NuwBCPI4Tr3ruTZ6+5R0uvU53ri44PBTAWgTzI
Fj4Nz5FbnsUv3M/NrQNcG2fuQ7kYaOyNgdTWYfFFLz/lz+mlgG6o7Gde/6Xitkhvlg/WFtmbIXaQ
1cSktLtADe2Ijz+0OEAiI0WBFfXp/0UxdPMzYW2SuSOLuXSpTttDrcRyR4xth21zHtL0FJaivTS9
o9ThcwWxJCFunzmnu9W7vLbN3BClJ4LUYXIbsjTnUroz+lshwULDk6kH83xpUAYSeLTRm410a6PM
pSmqeqqlCQsG+9uhh2h0F9nJC74ykRrkhkscF2KT/pZeFW0+Iv8JHhNhfKt5ncSbceBqNWySX6pb
EvVlRIWwIfr0XF6Gc/FBd3t/dPtj6VffQoh+HvfPjbco+kqu8FsiI97aqMKiqltLfMgFTu2f3qsd
hNEZhJlqcHZBLgbpTVPwBQMJpcoES8LfDLhJaK2C/KpkygbbOT+oyaSqNT5bheWtKr5LJk9rbDOv
sbbAbFQcF7WMBlTqaq7io6VmkjAP3vqmjb5du/wwYy6goqKh3A7O7S28ro3Zwo6MWVVNoA8oZ7t4
Er3uA51F7xNb/KACS5LcTjzBXUbei7R9o692GbyuVSWpkw4JeGHuvLz8Ni1uXFa2osWoANzqxcey
87LU+xt/vBqlm7H2R62xpr7HQaIl/Ejk1JdE3vQ7RcHfXfJqggHmIm9kJQrR4D4b53IWbQH64Vlz
P84v6rw4+8vZTBat3YaB5D5d5DGi7OUzOKVVp7uj3IfFeQBPH/oaLny+2604Ym2QwWE1FPVE0NH+
lSjKiUh9Z0uqdSOBlbPuLc7l/sODc91KBn+bUitNS6RhkSM60Rn9de/9KHhNOZbeJxt2Do1NUfdt
1hgmJhPcWfu0JAK0qjPwMmjEkxXBNs3E63LhIOKS5DnkZJTIX0hU2GKtXXq8d8rwlBbTiZDSE4fa
B72ZjRE7N9fFG0vob7WxegQfGJjfv4sDr1OXc33ZBnx0QQtJggYNt6lyhyAc77sHKdZ8jqNxvJrN
YxNBUQSj+Lc1KPyuohNjEO3mgJjYafFJiJADklzz4W8SJCt/Y5PbsahFaDeB/ECviXahIYM22AaP
KG77lfrpZ2z+mkqI09ARZRGor3f3NY+ZiXdGDOroslZEOeUQt9TWxjipUwi3VvKFc0Scq8kmqKOl
yq08fc8WUCygbTI66OUu4httKqHUpOMX0JmV7r5d3uIYCKoHLautFpCaFbkjjfHjZIr3EMHjEUfw
lscgD8ZHLVEXADRZcdcMTm4Vzqj9E/GyVtvfLFdfYDBn0cVE7np8RtSl5YBL4iLnIihFCi9qRafp
Iy9S/oYnCGKviiajmx//gzFJZqKDVg1hZhnFh75X/ZagaNXMvEau7aX9tMPmissOfKO5DDdMjs0N
eVNB6pq44RuE6yNMCS0v+Ai8Az/nIfK1p30f2b5gV8tMcqcrpFZXI1Ah9HJp1+L3YeI8hDwDTPiE
GlgqxPRdj4APwzzbWvuyv4Rt97sugQmToloxqjJFplax7oQeiakI5ebmOW94qQjeKdGlrkIULS90
saO61kYU9IlHCr+bE3vKXrXog5T/s7+q7ct7XRWDTGoBTugRRRm3Xe7k+DZtUYUJ9k384bvjaoPu
7GpBMyrmptmh/Jsc40PsEb9/zgPxnrZwR456JqfsMv7dq3i1yYBShC9UaUT7npu38SGbBnxUkZtQ
ajhut/0qXs0wmKQbZVcnJR7fbJRsQ71LJWjbQsIrQ1MHZxt5Hs6AxCimSqZDo9sl2WB3+vjRmvsP
nJOif+P3KOj/LQdSmL+e1FIL0ITWEZKbl/T2XRb4PvfQGXOL797er485JBRyN/JJQE686eQ/fGxf
jTMY0VcggrMGfP+Kp/cegRT5jBgkkLWvvvISU/uXWWIZgZSw0pAugNsPjeylYuYiAPSWrnQ0TfY5
m0qhZ29TGeDQI6iwgFuEEouBTIkSEYCz8Mb6PLuZR05/wyl/fUsQOf16hGWGPguiIc83ERHzNmZg
SpojLeZTnZK7ulw4wtW8jWTwA+IoudxodA4PZIH93QQyTcVLeSUsnl8yCNJLWhqpKt7kwYdO/b/i
68mJV53eB0OwVPy6d9A6hEbdiBy60mvBlCt+ayoY3OXJ7/HMMKDRNkWmaDVaU1BNLPp7aNVJvD5H
DuZKrNRK2MaGERZAi9bLbyVUH/KL+RbegM7ZF+n77sY++Fk4nk49ecfT3z/nVkAvNXKRZmn3npI0
g8ova1xhFa8k0gj/Y0pyHxWld1BZmaxStS2hH4e0iZBeslb2lmF4IBL43yYZ8/gSGtPTy9zPTiKP
XmwMbp/pTieZdrdknFFYzrG+V0NXP6VUxkFJQzxzlgGqZydNbvKKMwb9h6TvT4x8//eVjazPZ5Ka
/b9JX8ww/Ej6YodnZIlSd0SCaP9QORf8PQGxsigRvdWtCQmGXp/9Qk9uZD23Rf1LZvHUgbiLY7BE
typNU2O0MtApvvCEIsU5e+3eC7jJSTj+1QzKCirfGw9WS9Nz9NnkKNy9xyX1A7In94lvebP1XqVT
vyQoHrv7u7nZzLC2yUBMNGIs0mhBwdFhkjg+/JjVn86gEMcd0Q8KOhqaZ14SlueZDOAQPe0Ns8Yc
sRBBD7NLT4veH2sr9vYXxzPDRCiqZoaLTMv9VesVki1g8HHmyjpx/JFtSSaR1fbLgo/ctnbmBXwD
6Dv5CllXTrTFWQub8LUoA43eAqPH5VSDBEDEifU8JYHNBglglmGa4KSzVI3xhrnWUJeDO7gtmOHl
j0b3LKLOIH/rCnuqv0opPgJNO5XBHcubLad/+TeoXllmXGJUhyYbNCoLoaunegrtVICCcRSFdihP
nzuif9/3jc1xzvVSGefo8jo3Jw0faDSVRz61gX4Pou8gd0I/upCXHiJ4JTijtcQz3jimOWtlCyto
90flykSMogb6aX6kZFBgD4OeiXxMQdbvGQHIo+2CW6Lb9KHrHrP1FtnsZTNRENDmsVNi8FHtPAHN
Dfur23wAIZosq6ZiGabM7KtWN0pU9gBNeXIr6zzz+se3M8xXA2xmVFuWKA0TtNUk1hc1+iaagdgc
0+qUukFXnqvEE003hpqB7pGR8/Zw1samNgHNs14XcNJ2OpjDmWRf9veOuzYauq9egGTUe6Xp3zNm
okPpFeh8QwLmlOmBMqGRU9fxHoBtp/h5Xmw+M4y1Wpd1XHnzWTigDMc84RUGv3hP+PbDujpCus+r
Zca6WE5a894jKOPbKvVKR8A88+DE6L4eDwtnyIZ3bHQLVubGWijDOUWqGMq+Ti/FJ3HJOfDMM8F8
EMht2ELWw8T4BDnJ9aEgb/uewTslBpgzQ4l1FYrWrtYH2vKYxZeZ9yj/AfyvnsBAcDpOYxUbaBBS
g+4Ye8uXJbKr3FYhXFX6GLTsj/tr4hpkoIL0vSBUMr6i3uu/IP/KoZwJfiAPkbLDcwL6x5gHBu0d
pqbRSSvVfK93rpygr+dhJMMgvZfOIXV6QLrHa/4GY38xw2yiKoXyLFUTeI9mkFqCS3MkuR1rGsel
3+dx9pbD7J0udYIeCQ1lWaLNhflJ8gt8VQle5IGM/xK62blH+zktmOp+FQg32miLj/sHuOGU67Wy
oY/UmPWoGiL0v8TDLPmjeUx4o/RbSZhfbDBJmLHTSNunOLYStP+V6JpFeiFQ4xjjIpjRECWoIYRl
4sdiusuTmLPLWx76i3UGjztJj8SqwlsjX3qP3BMHc+Fv81fUvrGn3Fh8A0R+scYkZpJwKvIJ3cW4
Dz/IdaDhAgp2R3hACgMyEhCO4zxoW1HQLybpT1rdCh2jUVJczLgVn3swkakYqivc8CiJzvBvyza5
aCjUCC7vEXgnfdrxYJZITpxrSc9LiFBKIfluKKE9hVAAE6MHq8ztxohtyZIORMdQNYlcVcP4xhR7
bf9dNRKny9+0Pj9IlnpYMBUa1s1JrF6n1HKQywiSLsacXB69Kt1nUR6dOlncZoRUfJLaYPwL8hw5
ABRPKu2mMydvXoSPf3ExdMmy6MSEgv/+dVfBho4Qj2JNPt/14nkBfdDg75vYiCFV9acJmc2MNvEI
/rhalVyJiEh0/WOKkVM1YGEisg3WMHvf2nvB8bfDWpljriGxsrjoLIL3h2jkUOuGhzf8gbJ1jJTv
aZjtUNccNfnai+j6lwV7iC2b9IaLQ/SSpfYjsKQRzfxmDtaLqKSuqaPDe24yMPt1B2np3QWUHJIa
OYUq5HbZm0h6zfADtf5cZJo/lahuCMulGh+sv5Dx/OUOMG+3iXn+JR0FQIxW2oNZPVv9zVDwUob0
r/y2g9f3h53V04VqFPSxllxIH9gm+AqQIxE7hCPe/lFxEZN5gQwxyVBv6nGlKwcfFqD0TJ05Q98f
2m59HmbxVsV4OoboJtBmIS6J4u6QJkIA5SZ3ElJH0zl3atPhr/vHhv11C3Wwbulwp8ogavzB8g35
WFVv6sAJtXiGGFefU0PpwkSR3HlR8RX6WimKTaoPufYt4+V3t/pJVrcYzVy/AgXEYwsTBL3Sj356
9JM0Bw1hSXLi9ZNse8XPCywZTCWlB42KaImwNEMBowJVbohOCQXIjuYmTu/KZliwMsVsYN+Uia43
qEEp1cNi2jr5rHHTyZuHtLLBPsxRiBm/GZMAxVf5ZID+bjhKZ8uJj7NPDqEvQrSEkthz5dDpb//t
Fq/sMk80Hps5TqnYuwg5Scpx3LSOftN55FDeoa6xf5V5i2Qe57kse5UUiI+b6bUyDLCXP8X1hY6E
SiO3tZS62t7K6KmuIgGUukid13iz6LTKdFw+mA+0tBG6c2UXjQ2A9nKXMpyUvnXseSLHvKUyGIw5
gbRqw4qC1r1kFEj62KS8mXNH/4uZ6fWVM+gvWa0zQ51N6QuEHZYC0vRSOIEPlXNuvK1kELiJSkst
c2To6razFXG2ze5JHuyqu5OMs5IcxJ5w3uetL+pfVsUAST62RU1mnN70kX7DI3Byu1OBzmDso9ef
/0J7Y22O1Y/rw6aOSNwiHGgPMTk0DYRHn/edn7cklkJwjPtBjQq6JLAjFT5xiy9tYrfuD/pY656b
3eH4IKsgV0aD1MbmIKOzK3TaZPIoY2mNb3rIRkOtgksox8ESk8GS1pwHxDp4qLOj5FNB49KRjxqI
/MWDdtzfTA4kmwyS1EMd95UKUwRyTuohMW/F8eW/mWDww2iIIg2oXtOPQQRTziL7+H/+o5+bDE5M
aRjWRYu3ZTzpAaZLg/BoeeEhv1F9+TDa6Zf9RdGbugOKJgMWZRyKTVv1eGbq1lnUu0n8ZH0zLE9J
E3sZWg5u8E6JwQ1ZjUYNpDqAplj0wDZ4FoTBmQbeACs97L1FMVih5kYeIR0igYFDOY0KQfK0Cvb3
jWPCYqKNtDOSOaKPSQNxwOKl43Ejc3aKHfuFzK1Rhhn+/pL5hdHbPVIPFu+jh4MHLI2fYpmlIYSI
2C0Qso62knfeqHwlQ+h0isVxbN6GMViQqWA+hLwGPueG/oA23ztV63i1Wnn/3Fn6PozK5L3cl9I7
6zidR10OuttBT7x0wU7AQZytgv/6ifiNus+cutRsJzprixfJ0Q7TQXtsXcrpQRMK46F3eCPSvANj
wCGPlSGirYv42F/upnG0q1n+3MqNR/LFmZKcs6E8J2TAYe6aLI9y+kD1Qd3eLbWjFP//JfxfNpFB
hFRMK2vSgD9m/VKT70sVuiZpDvuXdTsJ9DOoldnmI3DyFmM1FFjIV6qRXmAmO0NPkHWJnsMbJcD7
Dg7E/Cy+8mjF9r1eZkdSQU5bLqQAmpdloJdPRstpBtoaYlntn8w2H2UZJh/mGEdE1Vn7QPaQIYW0
REg/ie/aG+ScAhEd4k3BQXLewpjHUOjHVu9kCU+7+jjOH9XE3z8y6sl/hnBZZDxdy0UBPeL4mpOX
+qNWGcdaa9GbKdolybx9U/uXCoqU+CmreHke60zoRlwqTX5ZlnNrvky9AaG/xlZlznHxTDHenmUk
aooCHwGTBMIY5UNsfdNi9ADHnpK4+6viRJcy24+EXKOASQj4vHDQA8NfzuZRu4XYChVSIl6BPCLH
JfbRAl3Vv+7jODakNdDN55opxDz7wq7ASCM3BQeUeJf5PRGwOi8zmUB8Q5/G1pu98iR6mRt5yiPo
TD3Zr30q6EI77/tDxVsh5/jek+kry2Tss7SnZbYQLc+9RHkIYJVchOGYgDCYc4B0v3auwPsBr6xp
QiFVdYGQljbxvn/v2FSqlN+Et9UiAxDRwO2PoWFJY6n9LdJWIN5sJTT7UZ72GNT+mFT2xfvlpCPq
bM9zIHPVaaiv/768q1HmLtQmVZWOEHzkoTeOHqj19OR+rI9ieGfVnzl7uR0ZXI0xEaG1VN0A0VDA
VWnTz8flLB+tR8uRP5p+eme97Zvbvgk/rbFU/pKq/xsZyHnp1NH3utJsq+WsaRuBr0aYJNRopmNl
Vh0Sk/pr3GESisdFuA3BVwN0T1f+h48CFOBaHJCw3KeWVwpvCrQQSGxwIkOeHSYyHDshnkc0EmLY
8q4STFduJTupb4jZBvvH8gdIvK6IbulqRbpEprIa6aNlvXtB7DWv/WjTQpB4gxLQUeaw5XEtMs+k
jtdq6GkagTafYUDIWb4YHh0VDO3hEt6WvECH7tXOpVKZZ1Nt5kRMRw0FS7Q3QTejuZu+hC6+sbzk
XN3yhX54Z8e8nWYWTobcz/gmVpbbfJbRgzmfiNA+lKXOeV62S5VXlFIZwNAna6oWASgFZgOPyhub
T6iSItbOwaDHS/vzrjADGE1oGrUy4XaFyrlrb7LGyYYHjjvSv7FzWCxlNcS7+8okuGBqEAb1C1Vm
Cl1rsdNn+X5E2/DgUYYnC1p2ltvxUq9bnThr0NcY/Cinuk4FHbVYNUgfzZf2mbjJK7ml/ZAxsfHO
eMqn/QVvP58/r5/GAMpiTpE51ihwSPlljG9nNCmrgRzeCSlvNolzeiwLRt7Vckxq9CgM4alR74Tk
OHJV7bevGtoIMaBuWJbIXO08tEIJU0OIUIf8zpq/deHkSRD1iIb5mKrkMDezXWXhgxYqmS1W/aHu
BEezJn9/U7dv4PVnMDfe0DVhThsc4yBcdPJmFk8gB7G7mVeO3X5urnaYm241iwXtbWxpAr6LfM5u
Yu0vOkDhkVcTzAU3mxwBfwITTf1gzY8QP7ZNseTACG+/mIsd56Y0Q8UR0X7kCVBq0m+G6tbsX/ZP
ZdvVfy6FjYXVWe6nTDGRiUh7u1Y/DG1rW5qP2Msxp5nzgHKOhg2IIXMzjW2PdJc1E1cxsteEtJyr
uw1V1/UwV9fCIGM/W/CyyY8OVIdSCWg+kpe4420bvXOrB3qqk3gaaUJqlp7C1I1T/RBZwTJkbhO+
7Z8Qxw/YLvsGQkhtHeKlNHVXnYNcugGhsxJyHuRtILruGwMSSK4ZaUliVArJECDIeTY6xW5C7fv+
Yv6Qi7raoatdbZxFjFBM53cwp+dDwG4P3n4HrfwaxJYaZ341XN6EKdcoAwmakXRzHo70BRlnGzNy
VC4gTW0d5D+VbpfDu2nB5fX08I6OwYmhCBUVTOMIGIXOrsz4VlYbMCxLZ1WuOJVenkMyaNEKZVop
Gfa1IP9H2nftxs1k3T4RAcYq8paxu9XKktMNYcs2c858+n+VjGNRJU7XGQ8GA3yAAO+u4k61w1rP
2expemGXU2Gbo68MT5e/oUBV+FkzU+9yVaIQZVlA4v4hoesrHS+LEFzchxH7SgfHwsKeDPSLkYGD
5kcI5tri4bKU//Cc/KuMPM63AtZRvdcnzC+TIdDMh5hEnqliUK/OnGYGAvKyYlmzP7JJlCozAhXw
ro2Kl7tc25X5PTclWeAh95CqtqHlddhwYx9raSWFzvwXq0jYEZ7TQG66Mt3GTY6SNxb2fIruMF/k
hA/rVyEp/Ou3+5jpvd0I8+Ab8VpLx0ZlahSfWam4wKLlA/WUEyvThW76IzmCkfUYnwwXEBafU1Et
SBAg+EG0tAkTU7eQqjRr5UlGclCr1b/80QWGwvOYSsiXdauEiDl3ZpAfpncSdbXxqE8CQSIz4ZzO
FGqdVaPCi+Gp1u4BQJX13pgJzF74wTgXY2Z07BsTE1MMnpcBOzSBFNkPTG0aV3nQAoKlPpDC0p+J
74iGZkRH5JwOCcHGHFUpisbUcFYlc5UudKV5DC5/MoE34OeNxqqOi45KMt4WiV1igb9oJrts/LTP
3cuSdg9EVeB5mK9gTlxYL+dhTRMZiV0zErfqn0d1PmaJiDNSJIUzMkk39cwKUS8rhyAn9xlq/IlA
L0Qi2N83djxgHjKcWni2WvIzPMqUExWd4jU1/OArNpfFPttGxtSkoMvQ8PWjuX8mRLspivZ6HaJj
NsZ4jS5HMzWPtRUGsynqB4qOx9lWu9aRWg+ID1I2PSiDamP885AMncCEd5PJzQk54wJmbDgWBRpn
bAy/BAkPfDAKjKIGHd11exs5nB2tlVySuUTDXqMvqW6cU/V7K4+dnWftpynBY6yKS4cC2GSU6UEL
++sC6+lqNjlh1DpG9B2Mp2i0dbVdyNgeb4YglcJzGX2O9BkwvmZqk6TytLCzhwE7+136kvSlX+ql
A+SD1KZFZznrQK6TCqQTORltGROe+WReZUPyYFVx61hjctDX5qQs5XOors5qPfYjjLCfn62wchOD
2Lmu+rL2CTBpSDwekNwHKwpwJWCtVBI7ddgc5ia2s7Ts7ZHIX9R2wm5Z92iqD+XSv4RG7tSp8q01
FVuPCmfK24PePGlxPwDm1fo2B6p2BrHaZXPfr9RQg2qIeAYhfGlBmvRsLRPU2VqgVs/wn2zyw7hR
Ttj6uooFboxpy0d7eRPGPU2qCm3ldcBQC1bvrzUS2olJ/TR66GVsktPZH4ZFUNXb16s3iZw7k6Kq
WqNCU9yeeI32sAjJNfft8E0A58nSKu7TyMQzqPMACoGWHqZNveI6/cxQhaZjHcTPYupbkVDOt0Gd
rCTU0C8a/e47Q8+V0V4+qLftQTkxxOry2rhrRKn8fjPnzUb5Oasm0pbSmnSGt2zCGyiH5Lq6pw/F
M/XWU2hHDvkR/1oOYNH+8U9K+jco8dNXJAVDK0DU2CXXR4K9h1xGJXhwdb8NLHcVVdP3S8Gbk3J6
qrfyoq4tTspKwesZxGqnypnu2IxqcysGgt2v723kcVoad0Wb5ixRyjVik2b1lkryR5o7VO4P1rI4
uhbZpjL62Wo9NekYjG3302w/NZb5b/7g7ao5fe5GKmkdmynNz39oAA1v9EybIeBGYo5YdpEfHcKb
NE6R65TEPcmRB8y+AgKlKkhSlxWKS285VJ//BQZa1zf3zMVrkhhJkWloR0afUPw7sIGtJCgPFRvY
usoDkbvbzdo24rgYjVnOpcQinurGGaA5yvikVIOt1b86ACQJLGTfs75dJBenOy1aJzrAz5Xj+GkZ
jC8dMJjocJ8mhR3Jsx3WiV2Qc17Ft+pITkU7OS3Q8JIaVAWa4U0ZYK5MC/xlQpbT15fqpW/MhXZJ
CpV6yZFRGvbiGD79UvrVr/agHpOzfOy9FdVrCQjtst07sWdhhlpwNYIUhh//apJYNif11UMrqLVU
gYW1tP4qwscnrhYsvgZli0DMDuHj18vCRbK5wr2SKJo8Tui5LGXlgOEvme8TAgCz5wy5lPkcN4J0
TeSj+TGxrK+TqS9fPSW+sofVyStAER6yxDaPmEdHtx1gEa56JYlJ0Zk2X/jOPCdEriH7NEEb5pba
GWOKWGoCrtR6xyaaqSaaahaYFj8+BrjumgCTXHVJfqdJum1Zn+n6xWpk5/IHFKX4/ORYXehhVa6s
0N219lhrjjJ+Khvp3lTHWyXP3LqVnUwtj0QyBcMT+0H+r0lbnLMKVdKYhG0VaNbkrFp+CEl27JdW
kCGJMkCeij0JlaZYyx46ep/cmKcB26jW8+x0RwMrOiIApv3Vj7d8U+fiSzk0yRrW8PgM6QBzf/Yf
Oh1mg6Ln2f4F/k3NdC64tBrqjDEgqt0mP5X0vgW4Hp5rIs8rksJ9poSk1Fzk11wM64oo56p3+le1
dCSQj7sokvllQKfTLJhOEknlQksX9kMXhzGm+penhLZ205pOXRUid7I717L5WlxYqRUKWgFs8blT
GRTfQYqqVIfCutbGA9ES1HO9WIjTyXKdj27k7atx4SJVddA6s0H00V/97NAEuYIuPGOGUA9Y/AxG
EdjHviv5K5Bv7eZyuZZaj/5PvfhS+DWhz0Pnllg0EXgS5us/HgwNSIZFYcj8kNdCs27AYoTiUtXp
z9ZVDCxiXcU8w5+xv8vS9p3xX2Gvbm1Tmch6Y5jUAjW+NfbiKPYWaKYapPExwpbkZVHMYj+cy1QJ
gHsUTQMMGP6+ESXncyulE1rFRu5X0ks2/bz87+8eZfPvczpI6iYKazXCILrSfG3W79NKCxseC+X9
aLoqM6sQ+Pxd29oI5DSQqFndtyaqOqV5bPN7Vf5NC5HbEByKf0ulVh01UoywkilPoGS0m843JM2Z
MPCqdoIPtJsbvp2Hfz2h2T0YXcf2Y5bKrbrkR9nMXhtNcIqp17Y/8zS7u/zJBDfIL69Ik7LOjV6g
P2Ie0uI4TH4mwtXdtVrs5eqEmhQ2xWndYlWrGmpEcYlyX5b31dTa2upYQhSi/fR1I4hTP3mMwx47
rKgguM2h90kg2bGD4aq8t9PPI/oSa1CBe65/zp3oR4+Qmfz4l8t8OymnjpOcxmANhUOsmk8m4ldN
Phui3uf+i/ftlLwTJOA41mukAq56P5gOexqhhvGjXOykcLBfeFC+yoK8Y19HLB2EAXAdyusv2riN
oi+tQTLQkVTX0k46044S4E0KBu/2kxvzTQpzXhspiRSvEpVWBSuSJpusPSg3BO/L3gHyvCtKOPZ1
8k0YO/JGmN7qYzOACdFNW6wg3/cmVAX9Ixo+XNaI/Sx/cyr2QzaCOjlXl6lEyIqP6V3v1+fmN0PO
jLy69pRACpIv4SNqIwBKUASWve+33o7Imd2qzLEyhxkqI0i9JxlgB1+yMBj1GzAHCgKmSBRneFVY
0n5mep9g4a38QSS/k+2o9wYRiJNIEzkDq1faL30OHVmkyTbxwYZ4ekpL+vnyVxNoB9801pQkxkwj
AEqi5gUcw0mYOflcu1qoCOLX/pvlTT343vGox7lp1HBZQLI+Fqfx8ALPeBKzHexvNGwEqe/10FwH
w+wMhP7GAzPmQ3YDzL5DdM3SNeInx/9HmSvqFohukqWQG/WPl2kyU0nBGyL7lPaeYQzOioXgWLTY
IFAMlXMedTGXumUicGqpcVS07FfRG8yiny4rhkgM5zaSYQiJGUH/2tzvpie5DwpZEEPYL/2Yo/01
W77lG0tRa/Y93HsOEm1ykEUmJPr3ObeQR/KozWuFm2pTF8hQfhTqh8u3tB+iLKIZQPExCZrg77+6
BgY8OS/QmGc7XMRJ/fBIvdpjUGSMM05Uutn9Km/i+IhoNunQazN6FVNvAjygd9QKID9QtcvH2hdj
UaDzm6qhvprYRpcnIxqwaw5vOkkAhSW5LaX5jYKG/P8mhnemDQCPS4BBYe5McWb9dlljtNK+XBay
H22tt8NwnygeSJXUyP7QLXxlY3S1m/jTH1I/FD4FZrPv5t6k8Q5VrnpSTizcov9+6mgJOGxLP+vF
92WkzlQZjb3kjTOUoCShdBVc6K7Gb4Rzlb06N+umUVFKltJv4OqxSS/Ij3bD30YA51sLXUnapMcX
kzvqLDO4AVB70mV7kF+sRHAYkSzOodZziBFZAzdJ56saXbKqdKvxcbYAeKAL9F2kI7xTZWvZekEQ
M+RAPiV434cuoFevNadwQcQoOJjAuvhpml5OMGawoCweq/YY13baP+AhJEhU9ofrNp+KS8fUtuvS
nj3mGJll+zM7ZY1dowHYexTItWz4MjaFE9qio3Eud9HGTsl0RI2pvGqNW7LcDKmgyLTfl9ocjPMa
eS+ZnVKhfK0RPAcYrUiu/7DkFgtppq1PL1gHtRd9eh7l9NHqgGLXzhh5iNGyElVPdkP+5pdwnmW1
csPUUpw2kUxnsJZzrU52nGWu3ItimcAY+FkbfWnGZYhh2RmZvGb4SjTpadbkG2Bh/sL2leiOmR1/
CM1vJ+NhPGMVXtNaYeeTw8Ja7ppfTWC4sNYmiWzJ/99cNM9UZGUWQK8qtBrVwLpl5qd+/bMHraMn
IGwZCz4bj+dZZaORthFy+MYL79s7FIgc6kVn6knX7IC5Y4BX81+wI0EP/zcMveKHbWKqLBmRkY04
Y2mB/BGswK7pzg+Dv/iy2wYipOw9QzRkTVUxPYHshGekDycaNnKLDxgq+VURaT/n6CmrMkE3YPfN
txXDOZkSzBNVDnw3JPVhQK9y4LCOTuzOh+wEQB5v/p39ROM/kPVApDN7oW4rmfM0LWkXS25mYON1
SUC66kG14vvLaskcCW8EWxGco6mHWk2aFSKiyjwZ0+xi7siXpdxLTHKVrEnQRbp3WeRuPrmVybkU
qkumIjNYiPgcff/zfMaEZ2kXZ9XvMVagCwK6SCDfiKRFL/dRVKoufTSD8Sl3YxdTtDMeS+NN6kW3
zUFwwr2KsyETAshcDZBJ/GrNoI0NsUa8OKdTfcQi5aE8sMnZ1omEAIq7YX0riynRxubiei6QncAK
Rj96AAL/AeQyZ9ZvZHMDIjbs/2AMbydjNrmRZsQgLBhmDPf1LqjvDutxAFbkxNr5QN1avdYJX1Di
OVhHoUfb19Q3yZwZRmqVyXWJt2fjMVhM9g7RwUB5nTlKMEbAp5V9NisR4j8fhOxbwlvmTFGui6i2
MoRBcJoDqxggq2giLLfFsfHLaxGCxW5es/2mnFWmQAW3YoIm6yt4X+nT0Blt9Sf7ssZpOma3IDvQ
r4VquxeAt2I5w5wNq5UqNqVRfuk8/TfDnQbe0mdslqSfGRFAhOKdddentiHKMvZd+d+Py2Oha+Aw
nZcOT8yos+N0skl9PwhZKQXH44HPozSMrKJGT60rb/TSS5vPA1pOqb8SAV7HrqqCpshidV0EKO6J
Aux6sC+uePSXidunt+WQ2Kg16Vow6c4w/LrsbETCuOdKlOuJUhQ5EAUw9giUYV1/TGAYy3Cy5ns9
EWRNux9qczTuwTJYodYXEQqguZ4exnY+y22KjSDR80F0KM6pRXKUNrEJTUwX4lG0nTRzdPr5lM0+
kV5ASid6SbDf/SEOAnmRyoYBWESe8gDlphFgymgmM7wExiI5X5UYjEEnmaVLeuqISmn7F/kmkDPx
NY6NZJbQlIy16HGOnvUo1OxSXwVl4923uqFqpq4iMdMoPxyCfTQ6ZgbgfooyUPUbRXNq/Vtv+Ons
zLVTF9/j6HhZIXezlo1E7tu1pYGkfUEPqhhN24hUe+oHUTItksFudxOGkmytAAWKBcX8OLuMUTLP
HIvlEMDN/MTQLKWzkAh7PwZsDsZFoJyuUReF0BH1vj6z9ZjQDQ/0niEiijP4XWe1EcYFnCyXM0UB
+bKrGoWTKOPNYIz32iB/0SL1a5SK6pS76qhSlZo6hcPifaORUUyYUlTDjPKWardV7EmidP0/3N+b
DM5TqWVoyrOK13r4TcY8WheYP2tvdYZjjjk0YQzde94ZmxNxnqqz1mScQ2ynpPEPE+PmWQr3WAeo
9B2ieD40OvkyA0O6W7TnpEgdClLdy3YgulLODigw3KJlBdTLUAEvBxOAV5kh8Ma7fYDtITk7WBKL
JCYgtF39GnA8DAM1OWWBfifdmGc7O8/A+x3/PxANhHI5U5iKvpqBTQK51Pnz0BuvkCVgU0u3iycV
0OgMcZK9Mi/f6e6O2vbAnFlYfRorRZMwG8TU2c/4zGB70KYKEg8N4Zvuy/AVM2lB6cXfRHu3Bkt/
PsSIjUZxLhubCWYrjch9zUy9UuL4ds2yq4FgS61Nv3VzG2hderfKP9OuP5rmcui04qgNqPpG6XlN
KUOvxiuutvUw8VvQBidk/DZIAJmcyA1mSE8SGQ9Nq5+SFpW5JbrJlTt9psGCukRaP1Ym0ojaoADD
7h+NvL1dKbHXKv6c1O2JYhKpm+drkJnaGNuwG8NW2tLGprBdxwv2TWtbVX4BOdmdTN2Z9O/KgAIA
5rdbKz4lOf0hV5hTTbXeV41W9M32Xdmb3XNpJSIdxnAT1CIYJgUDcIhv66v4kXqof3iVi94ihoAt
V9Tn3l2x3OjKB7BjHe24XgZmFcbmY0f/pNiMFSG3GXxtjeHq/KF36kATRFym+he0hHLJ3zKWdTpH
KBeQ9ChJjqZ9aQbPEi3C7o7zbQ/HOVOE+2XKVh2lFoyLD0ERRFiPDG3VBpLz4bLR7Qfbv9+Pcp5U
i7tKo6CHcaNptbXsdy+iKxW5k9clpU04n/WxLJoI/T5ynT8xegXtFQk1doED44GQEGxIyUt8EmWZ
AsWkvPe0IlVrswh3uKS+Jk2nyFi/rcZ8nKLstuzmp8v3KAgIlHOaVpNi3YayHBMJA/gK5snLzK+X
ZezXOt6cFD8UVoMhLO9N7HPNa2PnBBjKdeQpRPs0V+QWvUg3MmNXVafP8ELYl5QLBx8XKbbqXf4h
u2agyVTRMfgvGx8IoOpFSjWGLhKGNwylPfu9lgEBA/1lMbsPhTcxfM24nie5kAw8FBKsUKWfsuZb
QuxoOo7AelSnUZDa7qcwG3GccU+hhPDTApsuPq/+eExO6l3nxzcMZjx0KsEi5b6Nb6RxNm4qSd31
hGBAEjSwUX4tGZndymd0e6dODuLIVrVbpXpBHLh8qftKpAHlTNZV2TQtLspOmozew4jwrj2CcAOU
meFRP04a+iog2vXzaxEW2P5XfJPHRdaFAAsbZ8VOZUp/DGV01Jf2XMah21Yk6C0pqHJRG3HXGDVq
mESzsJlCONsnTdIaes/m9cvwuxbJ10RWcLOTiNz848PSwkIv1UDbqln4VvL7l0pVFyXmTwi49Dz9
FYYvdhGDrmaH3WQZiMaEdkpH7+VxGmr1jd6MFhgCRz9/whvsZE52/qPzWdDrnbYBlzrCreCUHx2p
pVqyrmDW0aSaxg98l21TVrMM1II0+7ZKBbVnKz1m5q+x7G+xJv7rsnp+/HTvpXF+dKF52zMmRDes
iyM111PUlVdDov7Xgfy9GM4ItBqr0jGQLWBsWCHRGltXf4VG6xSfLx9nJ6d9L4jT/njIsrHBswx7
OmZgDXZ4D/QnO/pmArxdt00AhMg28zHjtfQvi2DvhXPJmaVWUSRXBiNAZFhosROdGDkuDbCWcPXf
L+0zYRg7BCAUGAhf/c4mzveFGSmyhitd5ts1nX25NeyOiFjYPoae91JYPrOREiLyKSvD2Iyi9TSS
yKfGAjit2a5m0ajc67Tr+2wPshRFNnR0oGQMYr+XtU79Wg4huAAtylAT59gew8ZfMB5lVieDRIeC
xH5TfLKwEhaZn7W0PBdW8T0riW2EWGuMgGZRh2dKyyC21iDrkl9miSHXQs3s0cDUK+m9YiC35po5
ZVfaUlG41XI0htbvo9/DZNmGhSTfWMfGjloQtJnx1Vh3IMYy3HVuvaYhB2lob/KG3kqMnGVMrut6
DuL0SzGNgkz/oxt/fxlcvELbFlMoBIvcie6XkisrdpHfxCjOa9pTUYqw7nbdwObqubS0k5Rp6jsT
JYv6WCU38+oYQhpLpv2XPi+nSmRMlmWyLDB8D40PJKy4HZyhP+WN384BJa4VHQTOYNeVAisNEYl5
U34sqbeSumxHlP5nxcZievN78TRAtybBcmve1p58lxzNl8j5F1gp9vHeBHNeyFj1UkcxGU2y8VEz
Ohtbsb4cexXoXhcR6cHup1MVjaiGgc13vnO7tukwkxZOpx6cKQO1WeiVauQIrpKp24ePt5HCxYnE
WApsnYK9gbk2kCijZRsFNEgPqV0H5EEgjVn6JWlcuJiIIZeSjA/Xuyvo4BvgqmfBeooP+T0VpaEi
Wdy3Wmt5MRt2MgYOoV1lAeYWUobP7fwUnEr0pbjwMOrlUtQzyGLl2ll9lA8C5WpJsb0ZH5T77gjQ
LDvWbVGzTyCVb9hmfar3yLTB7t06dQ/kOUcVPZR2fdWbcvDcAcqakXy08KhtFGwFdfERSBRutgyu
WkvnTu1sZRkeL1/mvkidWqahyZrBd4XlSm4kmWINaFm8dAqk9LYAWwExn6v5U4iBuf9NGue6xjoq
sikHAFhMUrsZ3Vi/ycgjwNbsbPUl6dNlaftf7O1s7O+bmBvFMlrsCq5TGoJQ/WwljqUL8rGdVwk8
lPomg7PnfK0wA7+AmTTErWHHFizzWOSywaD27yzzTKKpIqNFdmvxjTxdKwu5YvMsbXW7IGVXGzux
jh0alJdvb6et/l4QFzkThdaGtSBlYRzzmj+e0eYGHIh+tG5eWJXMAh1Y5tPUFvEv7n+3txNyQXRq
dHS1+0gDMuZJHo9q8jwoz4LDsSfOB8+oKYTKOjUZvNF73ShLZdarARzb8ik8MVxEhuSFUtXVf085
hlt8E8S7jb6pomQqUwxBVMUhTPIvnUa8TqoF8yS7drwRw+V8mTynjVRqDDTiIRvOw1Q4heIvAEke
uqCtBNf3Ok378foMRSY6QiXhW5NSNSRzDsIqV2pTb57vzEIJQEB2TMfaa6bFRV36tFD1XNOe2vo6
+FN5a1kVHFtqh7LkoJd6b3afMD5hT0XnJ6HgB+4URdi1mwZqjqpBZX7WM82bLqwyimFFwCnHX2GY
B+m5OoIwArgCqijOMlP4cB0wRoplTkzW8A3NTB8zK5WwCBMfyYkesGRv1151DG39UDqiQLR/to00
3otGcm9EJdif/sy+a1geNV39lg0qDVex4Bm9a4wbYezvGyc6oFGqKOAvcUf6S1M8Gt1X+vfLxrir
uxsRnA+t8kID5zzezilzJtX1WLkAe6IzUGSN21ZUL2P/2qVvxeVEVldQZQnhP4k53WWRBaBS9T6S
Bz9Btn75YDuNbmghaKtR0AGtAihX31+ePtUKRv2hhT1d7Got7Lr9LKUnBchTsz8WdyijzVnwPwpl
1739Yoqkl1KKRKXzZtc4r1fANDkuRzzmBKqxMxH8/nicE80ycMlhsVNzARf1OqAQ3kXXPXoZiqPa
6T3AeAThlt3Xh2/39z7xtn1/NGVYZWukGEFO15tq/gqiXVuTjqF1UBLBLbKffkkS508B9zxEyoKH
3ETLA0YiHKNfbSP+GeLtq2Lm2Sp+aakIUH+nuLq9UIOnu8mtbNIrvOoBTf2jAwg8eZk1j/TXcRfQ
Fj25G6N41LRRoKa7FrG5VS7eWus0knhFvSAtKlvKAWOm1MdeuR1D478eQnp/Ps5z6Zjcjps2R/ck
drr+HJGbMvsStfdx/Jj1Al3ZrTq+GZ/B43zTpKNd3OLxyNyk8QKcYIBArgEDuVWc5GflLgdRpVN0
k5wnk6Xa1Mym09y+89TmprSeFu3BUkUfbD8CbL4Y51e6Pm1qhdE4htcTEPXnQ3gGjZT3Ol/pi9Ix
9lEumQLnTwwzomkWwxRIddPMX9bpXuCwdkPM5jScGwkHMx71iU0W3tdHxjaoOrGTuqHLhrQVp/oq
JgcWiOQr4CSWxmyccIFKYsvgp7Z+r0REnCaSwbmQlFZLLC2QIStBm95OQ0AMgQcWieBSdLhfMywX
VGmH5WksjlYVxMmL4OsIfO6H+uiCXTtSwYw0W3Zkz/iiek1guuPnKJj8yU0jO/HTID4JJz93kypU
Y6zXHA6tjvfOPlmGPG1YQcawRxcI1Xb3q3CA3AoapPZZVL7YtVxCZECdovFo8XTHfdbOc9jCcpdx
cVspt41UCQjedctaCdzt7kd7E0W5IJbSBrM9HdKdwnSLLLCAU2s9CT7ars0SS0dJ25JV4HC8vzt5
LvNuGPD0rVCrY3sk/Q/lKnNeZgfEYjf9L9ErRySP8xFWBar5nCATIEpQkDstFzjz/Tt7Ow/nIuok
knWzRoiilXkYjOyqMX6rlAq+zH5CQ9EOgBLoMlrE769topq05tLAalgaEOjAC+g3QAjDDB/rMqan
uLFlEb/w7tE2MrmYYWRKb44hbDjpazefJAclC28JV/uySojEcBoxL3GhJYyxOS/Vxw5zOJRU92Ut
IvB4XR7+EC0wR0Z1Bd0UsFK9v0JaydZSxUh5O9QM0Nk/FCfrpgIYsxyMLnpIhzC1TXfyh2P2hDmb
Kxa1sIZzvVyJ3kn7J377JZxzJJSkZk9hwmMXe7QfXVTAbFWq3csXux+MNyfm0qewHlvA7eFmJwy7
KT4YzK8AvHD6U/8R5tzs/i7dL7PETXbfjWPT1SmKI/nZsgFwHcwHy5lALzZei2ZsdnPgzcE4a4hq
U5bGltUG89/ycgv4llXO7FIFS0l0L1ml00XB5bsUfTLOFuS1g/td0dqwgKxC/TJ3S0UwwLD72Nwc
irODvMgLIwpR+MmK5HFus69RoYJkZjjIJRbgqHIa0llQm9lP6032BJRNwwCb/ftvBr6ZyWxfcTJA
YC7ZBP3M8uoPuek/OWJ0MnUiI3Aq/KiNEU9t30UoNyUdKh2YzpOFxY7dG9yI4Hx9CsLhKR1Q6M/q
1HRM7THqrNtuqZ6jBPyVlv59kOr7Cq3NVm9RBjWwm2kaAHuM48hd5Ce9BIJqIh1HKz/K0T91cTY/
jrtqlLMxQlGgDhbLN7F5ExZOqviXlZRpyAcLfBPBozW1ndzVwICAiMJf6y8Lar20/F1XD2EViwLS
rkFYUBswkGqqwQ8xLENrrPUI3yLfN8sfYrBHCTgH9aEBmNfrvAa9+7fMy9JQ2ZMRBC0+5Ru6bFr6
WtIwxyf/xihroNwwckbpxBCNhCPYu/e5kcZ5NJkobRrF8GjyfTo41i1jW6scbDLdxb/TzyC+HD3i
L4dZEu6/7kjWZFnWTBTtQDzCg0h0DSlSMBeh36KfyuZzuJwNC4yrXh/9vKwyex4AkjSAOqB0j1SW
8zqocU5rZuE7psf4Tge0LXHjTzQwMOspGt3YUZl3ojjzXEdCimpmgR70eKafr4cpfbp8nP17ezsN
Z2SJBaxzZURkVdbxWV2IOwD/Csgwn1IlDTSsZl0Wt5eWbY/0Wo3exLw+j/RRZVjT4bVy7DzzVPup
O14pN/rt6inX4ufh3vjLO4lcFlMP4xCNGd5u7O0x3bNKGp4+ByN1otRtPcVpbdB53uiHxA090cry
/hfE/BfL3XUUsd+Hi3KU+2bOZwjvTsso2wre9tX3y3e6E9uxBaoDo880gLfFd5GMnqSjAqY816rr
3g5NwyYtuellAJdXiLqqbLeg96xVKgi/u6qjUINY6O8AgoZTHR1jWcCAVfGow53qz5l0oJPbtCdr
vP+XA/4VxPddmkFXB2zCoUOhv2jjXTqF9rICtFV1WgljfIeoygVxYfezgRrMBHI+wQuSs/FCi5MQ
sBmMUhE0FqdSPcbj4fKhdm5PB6oinJUpazr+871mrIsMSoIBCzhd5mpmoI73OXDljWMTC86yVzx7
J4lzynOdJNEaI49goOcEaebrExwj3dq9XNmyW/mSOwk33nauEFKhGwCOpKrJP/mzTK7arMU+bfKb
BMlB+2x55FZ3w/MC3k3mLPNgebh8pbsiDR2PfuRM+B9n6bqqJY3WR2AGCU9S4UT0mBKB/9pJmHR8
s78iuIdInIOhN2XcnmimOVQCNcVLI/txeejVoFcFBrb3HHknjdMRmgxR3U4Ycu799kz96ATGY78A
fm/mlo6oNrjX/4Y0algYS0DxhE9tdWtqFsqkTfcLtm6GoHLQ3XvMbXSj0GkTDeuxBwCXe23F8XU7
Ke2tKOoxlFsOJzl5QS+Fgvwtzv77xzJolQkmxGFlyofuoRWqprQaKVK80Sn1ow4EgOTTf693hF2b
oWHA6UPLkE4UZDGmjln0HjPM2WQbVXMYh/x4WcyOn0cRSNNlhQ1SYcrxvccIiRHFKYOzY1M5yqE/
GGBAqoWwF7t6sJXD6bjRy0qjmmzj97r4PtwwOAMFoPM54BXZsmr0qAvsljkgXhO2Ajk1jyojrBW2
SkfNINHvikXQqtjTNPhxeCJMvYGTjgtUnZHXqVGi6j1qAKdm6FGDvZjHUGhBOw7IQiDS0LwnFni8
2d83yU1b9fKqsLn2ySGgkzWAfXlavvY22DqBz24vh+awAFrRu6wXex/MwrwrjJZgCgJDfe/FSgoQ
ZiMM22MmmyHNZKfk2bhhvTs2A25Mtmj3cec+QbKEoVSK/7Nl7ffy9KYH0lNFAZEFENEBUBcmuqDz
8NBqIoRbgSTeR1BqACqLoBlfrjez7HbzKcQYbA8QhstXuGNa2xO95vybD9dJoZrFElq4bfJ91gFX
pT9k8S/Z+BmXd+aCWRJAZl2W+EFVVBnziZjSklWqGfhw7++wGNWi73ptdUHDBJ9xPRgPuqhq9sGu
gFyDWEh1QzUUFbMT72VY/Ryi3m+urro8y4o/Fy+Xz/AxmVfR8EZtVlOpoSgfJs4mYE5PlrHIrvoN
RYGX1c3AWl8ZTufO3oThvfJaROb98dreS+RymVWhROpJJ7szVA8ksnYtge9BLf3LJxOJYX/f6EOR
JpURUxysyE8Ducv0M5UE+d9Hq+Uuj+n+RkYXtmEO9KsVqDGyw+jtUle6GW1GL9TftIGoK/JxXZHJ
0xQFKxRsV59/JnRo1gKQUMGMJcZVtTMD6S/AIDH4KlpzmlO5NcjXhS6RBYt3vp2TygWTUpK6bLRa
2K63oP6AoVUnOjdnBlZTX4sW7nYU/t0RuUAiSRVcfQxh4fiQhIcy/fkParG5Qk77tCXM10zJZcBf
B9L/kfZly3HjTLNPxAiuIHnLvVutxdps+YZhyzb3fefT/wnN+UYtNE2csW9mIkYxXQRQKBQKWZlK
sHRHreSchReRiJkvxvNUcPsoTQ4TrXQzI8kjv4TGF3uvAwJMeRbBF7g/pIsIy9hjvFCYe0lpu0KE
OO63ovy8apDGXQeImaXuvqGL+w5jiAlGa7qYaQWMqtOFd2Fi98OvKrw2s8Msf/47Q0zRJG0SrZyq
WgQwNbQKo3GRSbllPz6Exn2UVLyjYzNUKKjRqrjrGBfow7TQs1heGvhEWtjIAgNhbZ1K5fBdc6yw
V+ABT4BFJSawkns1+boWD0R//JN5+3cgLGK5zUSx1BLMW7l4Q/QA6LxWHox+siYI7v6dKSYoqHHU
DMtInVz/mQmWDLIc5aALprWWnGN2270N0OQg+IHHjfE60xxRMhFXDCpZXFNrfpYGKLqk9ElswsP+
oOjmv4x076YYv2tSuevHGYNK06fQvM/+s2zM2wZ6/30m6xqrPKxLel6syQn4cUIOS8+Zre3g868J
liZpkWpFnamJ+EBFIY2D4gODz71hbDvzuxkm9wnnzGxrE/kcXjE/V9liiVOUWoPKY6+gv7OzIoRx
szgeZLKa6opK7Xgob2OntxacdjLaM7hvefS39mwxR0+oaPOqC9ig5JPhZ0FyNMCOIXqRnUMAh3fO
8SaQOYdInyhGVmAC28YRh/sszK2O18C6ndwp76tEP+IsP2mypFj0ntB8YXZWJPrfaqCTANr4CkLe
yB5iK7rl8b9tOqAqoYCP+g1SY8amYgwzXnbhgINhWARqVsp1JT/PhiOEv5LOV3nMAJvh4cwec/ot
qVilGYrDTlPf9Y0rzd9j4qzlt/3IcAm/p1sXzJWSTCsrEIn5OJWjquSJ1tDQkODhR7VDA88G/UmF
XhmkFk9xkLrDleAviVP7vFfETV85s80MsdWSNVtr0CSn4eqDWtlaVePOTDR3f4zbM/k+RCbQVtq6
QpABM9lCVxXKiiRQpZuVmzRvbumz0TBBVtfmWF87bOnlODuxLaEHCgR9RwN1EB6D1mX1jVk1JuAC
jTXKNQ3onTu50mPk6veqQ6Ui5yfBiZ/+YP5ADWaoGkGxlK1RtKTTwgT8XE6WBYYUEMFf67vO+LRv
5U1j/SJMvZth+QzkuNfKFVERMF/JA/rrOjxGN+gmgzZYB5ye4FK6QzrGPFChgxKgJ/jAi17bkQUN
sjLaWiXwvTO+0oGajEwEH0GhOdpV6uXfkezatBMZ0hYvud3xEo63wHE57neTjN/E1dgUyYhdQB+B
5Jv2pF7/83hnnGIH4cwVcGklr+LLaK+25LZQd22CKeBdhzY3IzgBaFci1pllBdBFAbWjBnJboRjf
TZV4TGWqeap7+8u8fbc8s8NseqnAUPOG5sCx0x6UwABDdmxT4NN4Hbqt033O/yR1OLPIrGk/tYWq
0zQYiozoPrsdhuZXDMq5Zi4/kVW9buvEDhMeRIAu2+Wyvs8ns6y50Ojjqg6QL+u6GpLNoMktReCh
JuNIpIcwnG4gqcIh7OWtIRMW8rZUs76k3iv56fCzKWzCy/a37+o4K9COZgD3rNBvODt7p6nN0YyA
6tBk1ycq3pwco2sVYE0BqElhwf6UreU77of7frM5tDOzjNs081KvjY4gRKbEq1oSFGkd9CuvkL3t
nmd2GGfp6iVd+hZTKH5aveHbW+SxX3XNWt3/n5eGzcz8zBzjJWEqzXK5iBjWAvTf9CpU/v680e+9
cEOc8CK6+EAwwEI0i3LUJUHAcvXhtyw+LMXLYATF5K0Cx9DmAp0ZYkYykDLW4NGIH8JyJcmrSxpI
wMnry/54LjEO9Og7s8P6OIrNcxjhsk7a57zwxPxGlPHSetTi2yj+FifPumF3Gedw4gxOZcC0M+nS
OSMIWn3/qRF8VT1VPHrRzSzlfVzsC2EsRUKc9nBwpbom4XOXeyAoMkTO9XbT30D9gvquoRoX0NNG
zkwNKhK4dIoPApCS8cP+8mxGvbPfZ7YpyDyiOsMzjVNPBApzRekNvWaL5UAgRr84WtsCPs7Dp28b
NeEVoELXRZbMqqqVuhRKEaHW8EvjVVMPZdnbkx4M051IeMIVPGvMEOu6XuQwwb1dRV9QPnZeVLaH
huhHEiIArpT3Nmk5y7btHO8jZKKSpI91P/UhAvtyXZUPff9TaD2zedpfvG3neLfCbGGtr5d4HITV
qaqfEngqh/v939/OrsCz8L+FYvau2kHVLgLI2lky6auyti8ShOWUTLWqnqp/GJaoFS4EfR+ySFKt
LIs9Ekbumg+foWfMmVLOYFl8HZp26hDQFHxLlwft/H1aIs4buSxvxV4ckrTzF1hvFiVpiNNqDhUK
mBE0x61JgTJrg3tUq/tVnT0iXFpKqBxXEYwWdY+gkj8Yy+w1K7kJzdlDjnoM1fU4Ca3fldJBhBSv
acbeFM4P4aT82l+bzQh39q3M2qtSlXSZiiw0JJMj1XUgGeZ1KjacU2Jz1k1UIwE1lIC9oJeos+xh
WcdUlXuUwcE7BbGLzmu60d0fyeZeOTNBV+XMRCYWwK8kMNGkBwB8le6qX2+J8m3fytv73sXBemaG
qaosmg5ObQUHK9Q0ZbWyliSyTNEV58+jao3GQxJfxTwavc3D/Mwmnd2zoU2rVE+dhqGN9UsH7UJl
uc7zH0txbQhf9oe3tU5galBkgHtBVMJiFtWoQmf8gsesMBoP+TofBpMnrrXlcWcmWLGrTBXjNs5p
RmdCm6PH87D8mgMMsT8QnhXG4QoVPfjLDCviktvtCBB7JVlmtfylGcbpAIVswVeEc6+P3Tm51Rq7
4VVLthb/fL4YhyNt2AkTLRlSIZwyQsN7CWE1oX7QtNabm+qwP3GbwfrcHuNs+TwUrTHjQti55Ah2
p9iJnlZ/cijER3Byt/R5YIvNtaJ4PVEEvM1gK+JFqzdQRUYyHK8PYn+dLs48c25Im+kjsmAgLgA4
NhW2mKGLRdGMMYqhPQjHWhBuZid8jJ00jtE85OUdALRWobngtv+D8+bMMFveGARQqgkpDldpvlH0
o2g+cdaLrj8bkIAj0gD9B9ZCZC/wUlvTux/KXDLwHdNNY9POxtFtLdQMoMr5By/4ugJGElMygDoD
sORjLDIMiMV3E1JiuROOg5B6Wfi6PyJtMwhpkgpqblw3L3B6USkKi6niSjEW6NSvS90xY82q4gK9
NoI9ZIlk92OWWaQYD2PbHpM0QlI2NW4UjrrdV6JrJOohjTIPQA3HLIbYzRpxtBZSHVXwH8rw6jWL
vFy4n2PhJjJXyZL6MbUktF81KGBnIBNc0tQuc3AsS8SuBMnP+/wmRy/n0rQ3i0y8WCEHLUpcGTu/
LSMHj2GW1JHHQhy/1Wv5HJpfVzK44ZpYEE9PLdksrGRorKLI7LWqOE0gW8kpsEQA+gBWdgmUg3Zb
l6I5miaKrrD+mBK/6g7EeKxbS+VJdW0uD/C1qBfpAKS+XaXPTqMhacGAquOqHLXkhKPEIfJ/ZlHA
ZQ8A8H9NMDGoa7Ma4OUZbZn1AjzFao3LIQaBnMrTw9w8zs8t0dh0NhhjbMYp7WRa+CPHwR8DqmlL
eTV4dTberDHXhyapM0jnjKvTDJKvabWTGHmwv3G2MqDzsTC3hXqIoVNlYGHy+GYePCkOtBK8Ke6+
Fe6UMSljkgNz0GgYCfopJPXQgjFtfmyi0pq6IB0P3WpNMq+rdftUOvMI5gqR0Hi0hFgnihjOXyjn
+wg9I8Mav8kWFVjmcWlfktB89EG2LWDp8cJO5ml1ZkDYoGgEIjAwrwTzZ0oWGd6aaFeJbpVDgS5D
7H7OqcGbZBYao0WTqE01xpt131Xi6bNfx260HCfIPfe3k/BV7WaeTY6Lvt1rzvZCrDarNNUrMrNP
/7xktJ/TW9PWr81P2H5HY7V4uc3myf++qm9vA2cWKyUK00bFPtf7Y1OfiO6LK+c02R6UBuX2tyYc
9uYRDlC7XQx464QOPBAIXUP9y9nfEdujeDfBJIF5auZQIoWnjNGVMp0M4ZjyZLh5JphTt63kvJ4U
mKiVH23n5FVQVx1n/bfOEIASkOIooI0hbPNEBsJNQWuRy5LyjjQpeDoUK5tuItXJRh8b+79P2pk1
Fj6SKpOomALqeSNOrcZs7LQZ7IZXtt6aN7ShAAyIVhQFZE0fw/ushmtfFMi+DBPo+3k9kQRUA0kV
c+aOZ4eJ7jlACiv0iPG6gXxESGq/bFucizonwm/dBYD013HooqkGErMfh1PnXTvFAyZMR/uVLs7B
mueeULR2Vj0noATfX6K3vjE2tTw3x8yemY1hIVcw1+NpDjmzJ9ih11xTnoTBmU5yYDrSYQp4IoCb
z5yg4caj+1s7G2GGKZS9pNdIyxySO+aXzoJQ5UF+NJDlAT0s1BYv2tLfuxinrEO3DmQGcHzmcAnn
ehJXZcHuSu819WqOHvYnkv7/v/99NFx+XDYxzElboibuDP13GY0Sy/2wgtAvdCpQB/YF2CD8fYOb
7vjvgEy200VYh2UodRhMdKioGdcGMhsez/dmuDizwUS9EJJHY5Rh0uQS2fGSA9YNImfoKRZ1gye3
1xa9lfuj4k0jEwRVtB+rg4lRlaf2kB3JYfLigC81v3ny4/Lx/9wBLN8fl2sZ9GpW9BiBkECqZMVp
H0HcUxoPRguVLGLcC+0S5KhkmipyYOMQJ43bz50LCvmjKaenyqx9EfBsPa89oRoDBcVxe38qNu+z
59/IbE3cPnpFjlGGWo7/cEn0IJF4AxLZvEb9rbTy3BQT22R9NvJQQQEi678ltS3Kn7X0kPDUE3iL
yySvIHcN0fuNQqRAlq/SDJ+VKsA/AXaudHTTl34oqDdC3P/lTmGSWblPU5lMyEBGPVCFgLQBKQ/7
a7W5URQRN3QZbxQXvPsSRMqmmqD0UCiZtyYR6g+tNQuDs4JhFoKndggCsH2T2+5xZpNZMzEu8nHR
YTM9ULojNMx4xIE2jws0D+dM2lw4nK7gBDdo/wCzKydZLAajwa1DBgR5zb+OGfivQOgeuthBwMLb
NY8Ge/tcOjPJbNBObaMmWuGRndvKlgGoGdRpTcAlptPgnNpv/3Sj8brDNg/fM6vMlltKs9PlEYOa
pGt5fjSK2zEPVvR6Ng+c1aPnwcV5cWaJWb2a1FqGpzxcSmPTL2QpkOQabULLdLd00RdDmY9IaXNb
MepvY9RxtTC2zdMWCjRQyCjKfYx/vUjmsccjBpp3qhstGAMwzuJWDGnx/0owhSuWqrwbYo4QvZbU
rNBxzrfinWI8CoLb9ZzHmO1FezfBeKdUyVHa1RiLvJbWHImW0mRuN0TQEgfht5m4nKXb3g3v9hjX
VNZuaNYKcRkq1FARma+SG6pQBt4df7ZHNw4yL3oAsy0E6HkVhs1D/2w2Gf+MKohiKjNCWW0esvYp
TJ8a3uvH5lEA6iKC9NNEbxcd/dl9rdG0cWl6mDDlk1pfacnnzvT79G5/EjlWWAqrWoXC/QhqCmdF
USHp1hvF7IJMjr25bjnusXnPVt9HxGpXmfFqLgB+4noI9J5gZQC1ULobflbBGxTj63Nf6gKp4IiK
er+i9FM0phfHn/NC4pW6N13wbEiMy6u9mhB1ggtSlXfNG3zpADpQJws6P3YEu/kS38hAAY9fxT9C
AZ/PJuP9bWxEigEJQGdonytzDuL+tRrVPzmy0TiLkg8eWHUW2qK1ereaeOzDebr4cpsFhTgEAvdp
ZzNynJlhMoNw0PpJnIEuGCM3Cw2QqyZ2PuHfiT1833f47RXDrtKwtWgHI7OtYnA4Gz1MdettGd0Z
U2eHbQAB3blKAEJXLGho/J1F5oQh+thOumjghtV+L1BJIONJTVNrnWRbJ9A7hoie7O2b3IRY0cLw
/0ZJJ/wseIRTIaKqhWi/gIaFtguP4IzrHNNXvQxsmby8ZNsemkHphALWyYq4RYI5hUOHekbn1gfI
96JpeLT6I4Uc/nNz3R/f9rXhzB7j/JIokKkAyYCjPaSP+d3gU6oZCtGFps1htBVfO4LX4MV0+qfc
511hN4M/GHzAqENJPVgYUQZQ41wDaegk7Q+8DeqKl5E/Oa3PTDARjJBUzCMKPs50zRNnA9X4youX
ydmfR95ImPAVGomi9Sq2dzmBNgtF7Eqe0R9duvtmfuMeqKHIeFkHqII5y6Zk0hoJ9SFnOEqvxi8q
qdtfrfdygzzZ8Nqngvdydsl6QdMd7V+Lb2fR2QbI83BO1Bk9EkuZftfj2UugQZcquVeZ6DUypPuu
vRXW7hDrmadFijWAKhAe7JiDZk9G+EfL+f41TJYHgUqQt5jYjqJSWUWSQFQGkQ2yEPvzvLmc4GbU
IQkGdDULhklIJBbyBDPF7LTLvZb5ROQsJc8EE6mjqdahvgwTOZSzp9fYdEcen8J2nnA2DMZbFGBW
pqZDIbEQXROyNNFXtXCF2u3kk9L8KlAaq5/2J27z2vhukQUqmUacASIObwmrm1h8WDQJDAHXofIT
pB5lwsmDeMYYZ5CGDOzXIeqXaT8HU919l0h6LZkFZLi09WZa8xSqNVln7w9x+5pKVENSwUwACie6
smc7IpNCUSMdQsoyKm5Y5Z21pOQUdsptXJYnCOQ4wF/eqWN/EwvSM9F4mL7tSuPZBzDn4KJ1laQU
gGqBLyixkiBc/NjTbUpj0a++4HAbDWiQvLjanRlkDkGz7rNmVRCnY1m9XnX5UCRrakvk19KqoMau
zONYZ9ZaSHeSvhwzPP2Q/E8w1eCi+XfWmf0iEQFAmAQRVq2uBskDf2U5Bfsru5ntEhCSgd+NSgEy
QbyI40VCG53oDPVzWJ+M8EdZPnMJizY3vo72cdRsFTQvMF7bGiRHzQ24qGi1y+aoCKfZfP6DgZyZ
YA691lw7MEoB7tCPV4V+14N8QXCy6k/OPBAWUC5/XQWV/8d9ICbV3C8arMRd6Q89Gu4VwZ+5VGcX
KS3kCkGKIAPCr0BNQmXq0JT7Mq8GBafKMlhR1vtjCsaMzPDI+lxBFXx/6i7PO8YcszyFtqat3oNv
c0DLwOKWXnade+hIvkehxons/md4wyUX5A2RWa9kwRumCcJvMMXUSDR7KGZQzu/QWe7G4LU6oVXq
pn7i1dsv3J0ZKePucrWA8VttQGkItIgxz5M1Q5K6ULXjoNf/9UBlbDFpZrIWldEW4JKW58LK5kdp
rFzVMDgeeRkZGTNMaA7l2oiIiSGRr4Pbo9xuusvt4Ah+4SRQft13FfrNH6IiY4wJw6IhLPkCLK1j
5MdofEyz1/3fvzxoGANM2F2kPNSmBOxplGlCBcvEfAXOh0PuJp7AuVpdNnYxtpjwWmpVKBmrAN5H
KAMgvfSFgOqIlWhVNdHKVQfYBD7+CebJ4dA8CMfWngL1fvE5Y744apjvYIIK2OGzWaByWNMnvEVC
PUq4F3+ooM6i2gS81sSLUPzRGIvq7NtmKGZKoV0vN0KNZ9DeUnnFGs7e1ph4Yqj5WIKSHNIjY+2Y
IXFI+NA06q0Uym7SqH+3zzQ2kuAV11hbcAnqghd3D6l4XUycw2Xb7UH2ChVN8O2wwj6DDikqfYE4
6Lh+Hmpgz2SeWPR2YHq3wASLsgRIndBBCGJm4w3iqzzqHh5zDmZNHvf9bXt13k0xAQPZ4SKUSaw6
2mCXoHUuRC9NnrvMnZXG2jd1+QDw5m3vtph4UZI8zUgFWxQNBAC2YBVHHSyyw6kHKEiy7W9iYOhc
6bDfBMV3u0wYUUKjR5cSDlD6IA5CZ1+9U65pVVcMUI7/sT/K7S31boyJI+BikpZVxpbqNKsYHUO5
G9XP+yZ+ExffbTAxIkmJtkBgVXFi4bocH6fOq4xTKb0I0UnovpHwelyPtcFDGu2PDC8MH9OdyNRL
RVwhRGPmdhIfJO1KEe7/amQAE3y0AdRtoYgZiGp7sGK/SWGi9oMODKd+4ib1+64PmdCPtlKtKYQE
pU+QVKxoYU6O45V8p0dW54HwG6RTwIcF5qNxwwvxPLtM2qEklB4jpPlcdZXLT72EnPFRUI+G9LQ/
m/thBDDTjwM0pKhv9B5IIGkoHGV8rafrCRrtcuXt2/lNyvg/f0S9gDFkUqysDmWJwe6d8K2Cljro
M701rNaSrRInJY/ggTc2Jpb0iZGqQt2qzjC/SCjO5YEiWDq3gEB94CLFoWUmAigaOuqZtRLlLJyS
WVJx05S88aGx5yvVoVpW4VX8iYer257HM2vMgolAaEcqyNGdOHKjewDf0EePi/UpDKYvs/sPYpL3
/nRZUaNR+cwos3hiTWK0AC5gJHjoHfGX5mVu6My61S806fDM1OLtvM21O7PIrB2Rkh5yBavqyOHN
akxeJN9oY2WpCeds484nE/hBsTousoyhaWDLwLuzPSAVvjGcOraLA4gUXZw2xuLE/v5+2AyUZ+Nj
jgAw/jZCX2RA4EWfYnKdj9/S6Oe+ic0YcmaCOQFIMZddZOCSJhe/RLCqyG8N8rYmX1XVH8X9d1vs
w56Bfiklogq0Qu+LUF0vsVqf9ofDmTH2PS+S0oZEyaziWtvZgtxbcdMElWp4+2a2M4GzoTAhXxt7
rcefIRl/HNz1lHsxFPdAhUufyRtQXv/JBenMHBM95Cw1JnMqVGjanoT+hzZU1v6AODtJZwJGHjVK
1bdwg7w9dJXbSVezeZOHz/tWeKtD/35W72vaKuqLvsLdtbs3xmuzvEomzsrwTNCBnpkoJsUYpRAz
JfWtJTaHtXSEgid3c0mf8zHUsVVtrRqVdjFwx0sPrSf9iG4oyqYBCkUZvOZ1taGB7aKifpi4ujOX
SHjGNBMTZNJnWKhGhbZsEuROcU2F55T7xhkc4rXXcD4e5z/X2ZkY0UClczRGsJ3HiaW9Gkcl0Aqr
ezE/5fe0H0z48Vdewla+wWI7lHPeYQ+3tS/X3Q8zK1w5QSfNvh3eVLL1w2Iyk7gLkdakJ8OfwccV
fSKH7Gdia5+Ku94vEo/3KMnxToMJG2M2TR2A1lg8zYoXFEWdVOO0Al0+VXx0EIOJFaRM6mShUVaN
0P1D7NS04ujUK4aV9Paie5r5oA//9TGJscmEj7Gd12oqsWSdfFyyO4BsLNpRt79evMljooegV+CZ
mOH50nRXpM7Uu4358ncmmOiBFzezRWMs8k/zTlFtYS4tRXf/zgaTS8Rjg9psOFEfgNrEAGX0qncy
479DkZg1YQLFInTyAkSl+sbmKoNkPzzoYDYS7OQ0KBZBSk3hgC1IoL/jofV+f5D0x3fSXbaZYMi0
aDEbyNDJqARVKG1UTwl94nnKS8eceOkZ3TY71i6aCeI1kooILl+5dQWl9ME3Dmi9n23ay8UvV1Iv
2DPH3C1lHWxKKlBeKPfezOELKV7a5lvfcAg2OVNoMrECfPidrmW4/xfpZ7M5ZpKrDciZWnRDHvqE
g7niZbhsLapY0f6DgiEtqcyQYHALF5j72+ynadOCimaXGcj1eNzJ24Wc97yGbWgQa1GR1xU1Stlv
volu5iZfzZvkpLv/YyrMP0VecWVwYiRvAZlIMjehoNRdrTpJnCGOzPYig+lHXfxumDiZGz0b93yF
iSgkMbq0CBFRZD8KtMAAaN088gkseSNigso6y8VY0JtQnHzLqlMj/6oEpyw4u5qG8b3BMCEl7/tJ
qvJSo0RTY/pFHZ/3owbvCsl2YpTzUkp5hWG8Edw5iVtcR0/QlaSNH5BH5EF692eNsIUocJKhqTBC
+asRA1CeaZEvCZJliN85w9qPTxdio8WStV3a4jHFuF5cmihWdh8gzYDYaHbLG9T+jY6w1agoldqp
QV0cnATOWB3MMvci9V6o7KrmEcxy1gsCp3CYs2w7AkzARLe2Cr1Aw0eTZCCltmmPNnmlZ0vq14K1
P5X7OQAojj8abGWpUQHsUh11fIISnUUoD7q/b2PfyyF199FGJSW5UuEV1tG7z6F5je6NvxwEExPA
wxQ18zxihdbyflGS3C4IWkbGgSf5zXMFJiqks5FW1YrZGuXTTFwNMpXr7CThS7PyXJw3aUxoANle
FBYdEEtl/Uj0u3w+KaVbyk+NaRPjuRj8vDp1ITBjn6LleeQtGW8jMzcUYDO7Vk/xkqLnXr+c8vSY
Nl7BU/PhHFeERXAZ0TCmYZkg/vn5HYRvPXVEiYu+i0LWF0Kj9ZN5aILhu+bseyTH69/K+GfbzAz1
pqo63M6V5lMyHbvRXrjVO84Cvl0Cz2wAbTdpKYWcdUCuxzYlJxZfcouWKGVL/mw68v3+oDgXFTzc
fdxnqraW4MaACIrs14caj6JoAj7IVuLwbl2cix55+/vZ2CojkpdFhXuovuRBaiU8qC+a2xxIQFn/
hUP8k7divNlkYkiY9LEZ9kjetKS0cumxnN392eO5BBNDRgIO3XQpNCeZHTO5rZprmdc8u/069G92
Rt62w/m06b0UE1pMa1dP61NbrV/T/JOeO6vhpmaHN4cjOMVN4z8DlD7cXMhb9eXMrkqSsJepfFy2
4PW6kJ6yprQNonCmkBM03mT6zsys7agXACxjV+nfdTnytPoVHM/pInDscJaKZRJIQAvSVPQuVE0o
eiqtPY/RIU5f9x2Ck8ETljIg7cYpjkOcKpPdnqiiebP4eITqrc6RbAWKwa0NXzT+Mxz/42JdsAYU
at31C9KNTC5RcDPRVpPWtrLovOoxd4BMvFD6CvqvA30Qdbtn0QVuFrkGvdCqlvhKM8TwXuLUAzgu
ItNtfuYigAhP86ghcCTDqVlqq+1Okxkka8/JCHh2qAud2dG7Qp5TgoMaV6GiHazYsPvo81+Wacib
vPaZGWkUxjnNc82Zo8VFB7Y7dLoTpm2w74q80TBpRyIZVT0W2Fj13FqDaZvmVa6OFuh39u1wCpNE
ZpKOuasLs5kgFkyuB5e+x8eOfMgOkI6BgODf1eAJSyGVi21vigZ8QTFeid7ddqH4wBkP59RgyaLk
TO8ac0bAxZO77Bu+DiVSPNzJoO2HQOEDhMYdjkW6Zy5vdIYJCR6w7cgs8bUohGk8gyj5LaMpvfCg
gGznKHrI3XwdG03i8WH9Zs3eLTJrBgBkmg30DUD1l9xSnOgIZIplttAjyxwAfu2/HCGTGpqgxsqQ
BkNn3E5uaIkhdHRX8imUrfdDVzrs26Of//sJBRXTx508DeBo1ypcKbPsuEQeQdbbgY8ZD6GTUxo8
6pHtnfa/yYTm6kdrPYnMUZyI6pgzHmweZ91u6ysh4yX3MmdQ9O9ncaPOJr1b0HkC1UfU19pDcewD
82lwuhNIXgPeBXb7vHwfFBPn0fid61gyJPOxU0jQLoyuJWiy7K8Tb+aYyK7XWiv0qaw6Sg1iwK54
rDriRQkkeKvxcd/U9i3sfTxMcJeUuE1kZBqOmXm1eJokr1jvmtgXwh/7hni+R8d8tkydWaskogek
nopWl/3MqkeglfXuXoEqY8XBOf7mDex9WEyUF9p8EvUR1kQfT6BOdtXY0dfC1t3B0Y/CNSTqLLqh
zUDgzCfPP9gIkqRtRQrcG3KoGK7xy5w9GMTfn8q3bGlvHzNhYxjjEfwk9Mr1QMVpaw9VlCvaz9UH
uj14k9NifEsgWsshtaBbzglbHJ9hb5qyFFdSVYqqU2qh2/ShvWbloSlCMPN8aVIeZvU3qdW/a8le
MMe+XCFlji03eugGIrb2WXDLK/VlvS9OENCwQVoX/1x4QlW/KR+9m2XiCmidh2QcV9lpAfYhmFxa
2AG3DPHyY+KYP2TOMxVn07M3zhHidomklgptkTbz6yk8dqnXzbydsX+oKux1c5YEiB3EqPn2zvJL
cdZgtHILLL4+vW1G3MTkkpv/LQV/n0YmwADh2UxhRtVEPcUzoWiX61b4Y/VNv0QVzgQ7mfJg/ig4
PUM0Qu7skLevOos2dR0vGmjfkLMuXip8kXiQKd5iMfHFKONxlahP1jl0Go4FwNKJI/NIxHmjYIJJ
1/YJuA4i1cF7gLUOqyUp098dNew9s2lmdDYlQPF0KVgMbW38EecHNeVERRqQdpaDvWUqs7bquRnT
LTye3jI5KGUV3hDsB0bOqrC3zKHsyimjWbCcPpjVi1kfQbJlhyWvBsA7Xth75RgNKq78WP75VkO7
cO2tSASsCHBOgOiVN27TwWqhspPbvDofb4xMAqLFfVKhJxNXsfVQpK9if5zkIOO17PKiH3u5hA50
HFERXRygqydBqRT65zfRoYRILjSNHd6TLNceEyaQ7JhhlKAOMX5pMZ/jZ7nESbb6i0c8MVgqLoci
Jx9hr5u6OTSkgTKYowjXown5Ds0SQ0sQI8gP2xGX9IYTdmUmYCxgli4zCTDcCsIyThQUFB7jt+Bd
PSR3mo3KFSfX58QO9vqZTTk452LsBS20hvlLMaecyMHb00wSooSjWJk9sgANRCL5jZ4FZXhVafd6
9aQIAFRykh5O0sFeP8OywINOhKuSkpzqorQ0JZj0p2iCXjPvvYAzdQpzcdEnKavaFJX0SDwY+m2d
cg4nzhZWmMyiiqdpTAcciXHylEt3TfIsVy9K9pdWmEDRTE3WkjDW0NF9UwB4OmjfU8PBf+P4wW8e
Hv494RU6nWdnbSqEeiXl8LTOTfHwkIBVAG+jfiNAnBcly6D10R2QWuknXumcs4UVJmbUzQSptgjV
PRB0QRTRbevPcXefJZBuduL8+/7ZwvM/uqhnozSnmIwKfcVJytVGt6Kbkha56FAcQkn+VSjK8749
Ti3iQiUHej/tAm4+WjKl4sMdRI2onNHiGR6wXxxn4VxbFCbTUJPFGMIVm1munhflgaw3OY8Zi+f1
TLyokqZSIP8qOxJ5GsRDEQGv11S2lHDwE7yMk+0knfWwyqD9qjrh02Ibx86vfEAC18JS/OgltWqa
5Yq2s79cnJjBclyQQkrQo474Xs7NVV5CswKyGfsmeGekysQNAWpTrW6MKEtpmt3XFC0noXEqt+sc
RXQJHZeCcicUjTuQpzaJUU4Hh8pgclyFl/yoTGCR9VHNVg2OmR4ojD6mmnSoBMoH9Q6NCg4lKCL3
y1X6xCt48+aYCTST1pfJXKIsMih+stwJAo/EkeOiFy3/gjGi5R/1sVmswPNfXMUTahWoE+fTyDnO
eHd4lX7LWTwRk4ESEiGPQ3c/+I+SowyyRCUghxr4IsoC80JZuai0QeFEXs3L+zkbXqXh7sz8koKk
UVNQQhjTr8VsD9G3rOQdDLz1YoJKPhdhU8oCsLLIDLr5UemvR0M8KZrutqR2JQly6p3gmuVoD+Vj
CLmNNOkdQ0g5d17uXDOhZ1JjQ6pn5A6a1TrjqbPRPeAB+6fdR5/oE9TqdreJpx1qTHzqmpA0tf9u
67ItqNAJz9awoIVeSLjJNs5KaNOpj5TOC4TuPu854P9Iu7LluHFl+UWIILjzlVuzu6WWJVnW8sKw
LJv7vvPrb0JzzqgFcxr3eJ4VoWqAhUKhKitTcDPy06iTktB4nihCYA7aOr9Vfmkolg/yz5acZGEG
IPAlfhq1GGUrJgariVqzV5ngdU9UezKHf7uJXODRy3bJ5BabyNQ4WaLRUkf6MvkKjkiN0kwwCQY2
BCmuxgUczMZqyjDjzld3SfAunroHjH0nIgYQmeHymKpu83ZREHbq5nYIrxSmFTzuutrr6XMpPQkB
KaKLRONiT29ak25EuCE7D602J/OiwxgYXufKvhpEN6Ka6GbqBNkeSQVtlwVZ8c+xRlX1qZFTlJyK
1cuHLwo9WNm1YrhaNgtcZNMTzyxxCxvjZkXHH9XsKbdnKbO1xYGAnSiuMT/7rZpxZoWLnXGkjXmX
v/d6w10HNErqtkfEs19sdm0KetFLazujOTPIBVKrxdZCE5mN9k7efDUgo6mD6HZEgj25MsIXaymO
oi6EaDO5qNnXVE9og+sWQ9Pyshtm3xQNmW8nuR8r46euFGhay4R5YqPZxg/VofYchFeQRZLABBB7
okfk5kk7M8e97JJk1sp8YGW78LuOuT9jP5TBqj4p9KHVfRkTc5fjvsDzDS5ji1ZdM7QcNV2lAd9H
2V+3xvjdgm5Ib5Q/Zz31LpsTLY8LkFJoWiNINmW00DsHmXYOoudYlfFKcWb1KaN21okQFpsp09mO
ciEyrVSlTGO4Jlje5a4ES9/LNDrTKErNREvjYkgCfgxAHwHmTPdRoBz7INvjrj6InpSio2ZwEQT0
+2XUT0Drl1dRIF1j6MZVDupXe4JsEes7d2DDmAX4dtEecvFkmIuqlmpErSq3aQkZnu4AHCIVwehF
zshFkTSB5KUco1Eq94Yzrj86srw1ah1UrIgiyd//nS9y0QMb2UqFlgJHOgCeNyHNU9qgXEwPclqB
HBpP0/JzsiwRfHUbF/bhkPyA1lKYc85kA92hwpBPHJe1DeSnp/TxIdY1sEnW6alsQ7s3F0fPZa+q
RdIEgs/JT27pVj3kVoFid7WUdonsUn+OzKDM3MsbLDLDxZbR0qqhK5CcNOVbBDzOmJxM7ZcZirLn
zVzybEO5oCL3ZoLIZSGLl9+WPLNJiTLE6BLDmWu/M2VByBTcOiYXUKKSmLm8Ylkj/Za1zhjrnqJ0
gr0T3TsmF04MvdfllDXbstmrw7upOQEtazQ/UuNFDiO7rHbR4M3pj6n/dfmriZbHvurZu4sSEPAM
awSUU/eUrU/L/BiKBhVEJrhwollNnMkh1laVx2m2i/qroQk+ksj3uFCSqNXSayzqy9G0a2UP1eVg
6R0yiUBU7GtfSLX4Ua3eaNaQgIoObQhrsPsRNHgYZ3bLR3P2Acw59NfoiMWCTqwohvAjW1FmqBld
UMyJviPf2icHtJuRaWnfEl8EchJ8LIvLSLJyKNQogrunXbA2u8HcaVRUsGEn9MIm8sNa2irNoN9G
PXv0o6B0mwfIzb1pOwaCWB7JlaiRLdw+LmLUayZVeQ3k25AdiuxNhvh1Ytpm+NNEgiy9roNjkmNm
CB5r25Dtj0DFz2sR8C9JWY85T+nw/qo5tIG2A8XJTtRaEX0z9vezM1xna9/UjC4ja/1Ru5at6ygT
LEZkggsTTVd2prVgLbm5NzFbpL9Oosxt24QGpj1wIZoQVvq8ikTPBqNPQiB/KjvXVztqDqH0cDna
baccHza4YD6NnS6XIapMSXmcR6frDnIUJPFd2AvhGuyg/ObkKmQBoFSHhyZP/66qRJe7BCFpckaX
lcvXoDwaABkkvui9/o6RuGCLf7XM6pL2ZQVgonbDChHtfepmjuZlV5OrOM19uZPvLu/jtm9/rI6n
jugsLTKrpFbdokA8oiBejTtbWiUk3L1iz4rsg9XNpXP3zaSt4LLcdJQz21yioRlqn1Ux7pOkPKVW
AEUZm4jInjYvlDMbnDMWahyDKwXvQNKAbbi5quTE7jAMERd6INhK9nMvfTzOJ60cAoFT9V4MnDx6
tQbEAy3BfgXzTHyoBLF3M3k6Wxfb27NQIWVpkq8EtfIMfEv9SdVBY2WrwA1izMomoFi+vLjN83Zm
jgsboNWR5VRGZDKj+baTnozOMGwoiruyudhhnjxdNif6alymQRZQqvU1ClfSfFOmNnRs7TRxiIgv
S2SGyzZAFUCapEG/NC18ffzaY/Adcrhtm/+Ro2MCx8TsHnhh+eVEzWJQfBSXVF/70afdHSQRLu/Y
5jNW/TDBLaUzqiifNY09Y6FGea3uGZ93vRMxHm5j5s7scK+vMTFnOWJT4CDp2XcGVO0LxAu9ddt2
gdQIPfXhr0kaHdXM/UwjwTy8VLMRJFbiTA3J7cur3k63P34O35Jb81FWO+s/Z47YscOA1YlT7SsQ
djaCM7d9CCBxDz5zk4Je//OZ0002GNGwWGICC9mrT6n1VsryQUuU61lVRMwPInPcmZvlIeuyCBdP
o59MmuxL8wTgXggdZwg+C843i02/x66PpXEeqmRT2psRToJV1l4MYKlmimhwdAYCv2SDd9GlGGdQ
pctuZAFx3OVjkJbSW5bpNlPfxn3zE4PJv8Kwuy5CyS7T5Ou6RK4SGa4xplB/BKmHmthmY8boKmW7
Sb2TpAWtyeQ51WNHAl+83o5eorZ2WZg3I+odld5LwKjEkZNIw71qVr4RTd9bU/JnJC42EITKnsrV
1xZvajxsbKAJX2s5uVHL3rb00h4Ihh27F21tvlY1iqN96GFU2+603pMyxckk01lrulvb7gCI2E1C
58YGdNUOG92j3VM0xQcrTL4LfH4z61Y/vhV3BMvBIGBiwFGvFqdVbJaULKfUN10L+amP4WohgQv7
Mhe+HI/LRfNsGAYZGZ0ayTZGJxyrT7xkvDNXtIej2p2W+8trFLg+j8y1IPK0lmyaey5fDAsEQ0a8
W7M3zOV5oUT9y8a2b4G/9/M9xpxdpSpJmxmqzsglh7u4uM4Xz6xvqIhsXmSFS0TUEctRDEy5hIXb
5mBkTPdq+9jMiyAkir4Vl4VM2qRKIbSq3arwCt2ZIb2ENrNSO8NbPouKYiziXXIMLiIa04QFhAhR
BFqBU4KDZw/50+XP8w9Xzsf34eIgjaH71U1YEZvRrf3U1+7CL/ljh8Ipm7evXsk+FMnCbpdrPw4Z
PwWaRUqlxi2C1ehbQXnV76cdCLWfFYwWplA1WdzekXobAEmRPIBoS7koCdp/Ux1NvHF7+VuVn1p0
k8fx+fKWio4XF0HoKv93R2d3IZlDl+sGQse5sZdFOoDbIK6PjeQRukYKnr1oAP4yQ6R654HYWSdq
R14xevRk7BTwCObgfk+9PwK0nllmD7uzc50O5VSlJqLWouOzzXHqlVXkjXFyHeaxIP0S3J88bjcd
tcXqK7jLlP2QY69eRYdAEPR50eiyGPSFGDhpy2G8gq4PalXmW3KVvKWYNwk9YWtQtCAujJhh1kVG
pwKxAgol66A2j//KBWUucoztUoddgVZnbX63+n0SD87Y+hl0oDIRcbLgRPGA3LyIlDidgDg2x4d4
sLXyS7ruLq9GENxlduDOXM00SFGXJhthhFxhTcM7zYhvBu0HSK+cy5ZEi+HCQxml02IVeDPLdNdM
z1PyXRHi3AThgZ/5pCUBHqzETLV6vRya70xJM3RBKulLzyr423tv9cpDfa3eXV6aKFTwSNxJnlpp
6v7T/i79yLOc3psDemI10sYne21v3RNXxIUrcHUelRs2oPDWU4x0DMCa0XsimoT7h6rO3xcYD8sN
pU4hUEJGch2Mfrln45jVjtzpe+t6+FreRq6Ih0HgjnwFbpDC0Cos3CFLe6qiA14qSf41Dn8Kvpcg
JvH4XD1tdTqO6MRpCO2rS+38xoSf6HZo6yAgE709mWtfSDZ4VG6yLnMOYCJo6obcJvS1Ln7K5tcG
wgbQGxA1cgTnTOGSjnDshsGwcG0Nmp03waof88m7vH/vl8KlBXFRYyCLpoI0EIzg97OrOxhB86aj
tIvfOptdkHptx4+qXZ6axKZe7jG6dUOAYBMlVzw+N6H1fyZ3WXWTPaCrE/o7uxE03sC4SHhOkC+q
kElU5DlcAiLn1CLKildXD8CV5bMJQzD0Ia8iO+DKXkWoNVE2x5cJZKswY21CRGsxED27KsioUr9/
nZ7Vm9VJ7yp/Cson6KNe/sDvB+DCB+axuzXogaaxAj6JUOpY0gpPJQe1y2/GmgZ9tx7DmHzN5+p6
LqhdEYg6kvQRul5O2lV2n5T3JuijtajeD5keVLG5RwLgDSaGPPLi2oggC29VGFvIHbkbSzzMTDdM
WtuIa5tKwH3W0N3MwbI4ri6a0SLYteCE8KDhduyMsjHhvUr31FfBoHzLM8EJ+Yfyzt+Rk0cEL22Z
qnmG206/7r5pPpMeaJ4GNwXR7BAIq++CAoXK5TyTTLTQWICc7VfgunvUGZRY+iGvN1GYj/asj0HC
ipFGaudmkwsu9vdE+JKzsP0+yyEqtYTmXzkwVjFGRZR+pa4WzEH92Hpk1z7WHg4jegD5T/0UCbVo
BDeGyoW7KqogCS7jwb0AOV9MlQ1hjiSuHbMlgnUKkgseHwwrWiHVsNTnV01qOEguwwVDHEnQKo+X
zx+LIpd2lMuVgK+U00iDh6pgIVSCbKfsYgyNiKA9ooPABbPYSGIlGdFSg8htGGleLj9FwlgiMMLj
fK1lDps+ghHDaG6hI3GsmvnQZ4ugxCkyw72ZSDdmeSZXMBODFHu2c+nQCvOhzYtcAwRP0jRqgYPj
s6eDRbqMiYXmnXbDGKTLG7xxm1uWFo1B7SmnEQym/a6MD+RLFVx2iU0/PzPNHfFizhsDgpWAKq1e
NJjQmQ3tsbGNMhMY2tzIM0Ps72en2exHPW9bNk05FR7G2hH66amzesH9LVoPd26NqsmXogWUsjd3
RbRPtaMJMgIRWmLzzJ4thktULLVYQbsFdGOo+tro0BqIjAIJkeQMsX/5A20nJKx+qWuyBnJ8zgNp
E0WU1Di0BXhS/NJNDsm1/Gw41q7CeFLsRT5ExHeXjW5/rA+b8uePpSWxVYYMdZIDz6iB5zvQ52//
zgTn871qqoPWwURUgLnMl5tAHgRov+3b8mzrOOcGdGbI4xjvjMmJGaCl2YVf1fvyG/VacL6sAnPb
TvGxaZyHQ5SXpNKq4Mqgzyrk3du7Lr9WqiOy8ctbt/1+OlsX5+So4lSmWSP2ydfyATcwDfLHOLfN
K7xEMRRdg5XVFfVXRS7Bu7wWT3hGIWMsl9OovZgonaaqIrgLhV+Mu6HUWo0Ng83qKNRlcnPQ1vCi
r+b96vVOuRM9C0VfjLuoyAw2JGAXkU1NtWv03X1X1+jDUIfoLwv0yy5/NvZVfrt9P74af2O1k1U2
qYRuWfI9VDV7KW9Q7y6Mr5etbN7xZ1a4cNHHcgFKBpyrJj+M3a43biVzZzb3tAjiBemwwJzALfiJ
FJI1bdZCZMnNNH8dQztdr3NTVEwUGeFixZAU4MvLKQre/Z0qd4Bk3BGa/svPo36OeUTNslgZgL7U
htqrKsMeM8wWNpCKJKL1CPxO4yIFIKvqUuh4uEd0cRfo3YbRz7T1rXjazYNgWe9FoktuxwULSwXG
uihQ+yDQRpZzw4sj1c5i6PO0A95Qj0mrXKX5SVfJEfREx3yFgIX+MmnxyVyTwiZksqkFR4qeahKD
4oMexwqNh67EpFPhdNLq9pVkq90QyHphL9bgd2ltRzERva+2H61nrs2FoDZdgPJgDwIF8jv6y4gB
M8gqelJt6/sxsjVIyKeHhjqiNvd2evZ3YNe4oIT83AjNAfUwaTJszPP4bdZ8wRQRBFPVKz0u93Mn
7S6f4u3BobO1cqFJSSxaKSxV1+7LPbE7B+XT595jU4qxN4mfeuwIXfCS9171WXqWFnlfUqSCyHNt
dFH32nEMtNNyk+2h9elHrmhSSRCmdC5MTb2lyRZFmGJPkW6H7rXP+C7+ZSKjc4lMMWpgRGdTLzW4
QyV5uR9o5kRt9kdDEx+fi9f1WrQK19Z7Qjg/dFVqr2Yw64o3q6dOfRstp9ASwVUpiIk6F66MMKmr
VUcOkFRH6OnYmDXEoKugYCP6SlygWro8L3TGzRuZkSMrh4EALR7eL+SlrxxZuhVyOYpWxQWrNpyH
ajLwGK7DV214M83ASkRTZSIbXBiZp2ZQBlZ9Ju1+lB5W6N1nAlzze7fm0nHiQkZcgs6KRIjwx8KW
nOiYu3NgKwGjKqW31YFNcWMi1cGzK8h3rVv49U/ia4KEVPR04JGaS6ITcOlDsWcKveJbvWeCt81k
owez7nSbHezwrhQOWW5DKD8OAw/aVGNlspoCsautbjDOtoBhOT1m8bdJ+Z6GQTPaRBExEQgclUdt
yuD/JEYBv1F3iq961mt8n1zH90xBgjoRhp5ta2+4rDEYeyIQu8g2F2Pqqu+rFC+391DGOBGLqzhI
D8r+8pUgMsMlQWmj1ETOEDEXzU6gVYGBS9Qj1vV6zDy9DVqqCQ6/IEvhxcAqNU0iWcO112dX84yG
8foqqZ5uvNBaRIIkOJIGF2dq3K5LFyJHWfW7ekjsqXBWQCcub+DWswkoICrJsgJoms53gaosriui
J2ix/lDfucbRMtYc0BFpO/YiVL5YX0Svpo2PBpOqqoECCGO5PDPnKGE+UC1LphD21zWnIEn5o2vu
kxnOBVUoL1ljL0FZYhrs3HqulLtQ9GDfqsd+MsI5oE6GVTKKDMOOV/oB3cjbEFRpd8op3I8OQ56k
XuTqmOmPvSaAQKcQgcJuNC6mfrLP3XjAwCaLrODzzcDW/OivVDQN6yPdaScCUhofsfT1D9KHTyY5
v+znpO6kBnWeVbaH6GcBsummFbjlhu9/ssFdeeGk0CSNW8xBgltSPpL00Cv3lz1/I4H9ZIK78Sxd
A/9FhXlEQt/qosKo3PWwPJWz7tL0MInGQ0Q+z919xSgVLUmhR5vu2Sw/mw2RXTEGb4sd5dOq2O84
S1nlImnNuG7gj4PDhgPyGzhk8oJZbXd1Zm/wB1dy9WAJ2PNEdOGwE3XBGXkE4BCvS1oDbOsqVm6r
yvM8Lrba3yj0q97t9OjBmne1ktoVtZVJ9DbYtm2YFqDTOmIZt/CBarWcQ14G+K/ZDXEUKwfUkr/Y
fW59If5l39k+dX8b4y/zbDUbQKEodRe8vauv8Z+0tPAZPwxwL4EhWcmUy6j3QOznlwHaSuK03nuN
zkn8P4A2fDLGBUqdTj0Q7ihX9M2t3N+0oqfiO4vj737xsRouSCp1Dygo2y7lZvKIDQB9fC8rtnq/
fGFO+a6H4+gPE0BKiav8CfvJp/VxMbIkYztSNWZ8tYPHbpz2MdkzLt7VY684RZBhbseuj9Vy8bFt
6Ig6JAOoSNZrGFtBnYTXRSEa3dv0QfCmoENiSZLBjwtEUdkMNNepq5emTyT1+5Qod5fdfAtro2Ic
wNDBh69YlMeyR3M39z2LJuYLKC1qyIVDIufIVDVHO53c/JvkolC9l4+iO4bF99885swwF/9RdNJG
TStkt6lOHfnV99+HN6mTbcH6Nj/VmRnuDii7foiSHOtj6uSSx1hx0tfU7Y8JiDSpUyIBmnv3stHt
7/axp9xN0A3GTKR4Ulzadg7AMTv0uPaXTYiWxcVCkkhLvoIXzkUGaZskiIfvqkhMlv2PC1+Ij/Vj
nMok1OB+6i48NDsdoyT/nwtt24wJuWBZMQyV7wJ2MhjCabTi3qS/Fu2k9q9tNNnF2qLz7nbK95j8
0d59GOSChQk2BOgwwyW6YrcSJ0724/QvTXABAjwVeZ5EA16g9ZcifJMnX9cEk8sbzxQc3I9VcOen
WbVeGwyEPNRd9sZiuJjP80hIvuXDYKe15V12uK0WxSd73EFKDTkGjwTsgWEXIC9M2HiFo1z/JZYg
gmBsFRLQ+aO6AlF1ikEb7nbUoippK4oN7DwU5WziD54Oor31EQ8yjAfmr5aT7KcrOSBvR/nacmsH
zD8ekIGCo7wdH89+CHdz5iRKwkTO0aO+V29B2HGYXQplPuLNtwty7+GJtWjEIptbRd9PG8BdqKqi
Srkxwklbd/XjPYqtGK0GBNdVToMfB/TAWuMieuPNhPlssdzJMJTVSjsTRg3JncMbcwT8S39V9c5W
wp9pKJIg3gxiZ+a4U0JapRzHAU/7wahuzSi2J6O/XpdJ8A03b5ozM9xJybMIYtXsvC81HkyR05sK
NAiOYdY4l8+IaPu4IxKFU7tYioH7uv6xhI2z4lVKCnetHgb1CbqRl61t51xn6+Kumcqazb5aFtyg
6exFmWIXefwjWzGHaf4EGMyToMk+Nv0pnpX92CVXelaAq6FxZqw/0g27SKhHo9xeRoxKhbokeCuI
tp3F/bN3ihW2mJcfsBtT7hLlWyQRZ9ZtFDkFV7zAi/j+Il2kYV0UJNKlsZdQ9yqOVJisC9bC093p
zRKVS7VSt/iFR75j7iyMn4Rv8etyMzsm1GmK+8hdny9/4G2j6J+r1NSgR8RtYDlIRB4qhJ6uBnp3
r2uvfeIkQmHprbolQ1n81w5/zxegSYwUC6/9gaa70oj8WMEo3qL7JjqaIGbBrF3fOFI3HfopE+Sf
2x/vwzYX5y1ap0qEiWKXDDbF0oouUIgozmx1lT6tkAviZCrbuK9N6tKb2df80i8cGeoOnQt+DygE
CJmrtwPBx6q44J3rcbxCjoRC8wyoSCeC6ClmXqy3eQ505eayl4h2kIvZOsmVuLdwU2bWsE+b3lGk
7HYOlz86zaZGJapZMsYzP5/mdrBIT3o88CRa2auENki/UyyH9IIWwnaegTrlfw1xUU1qLUhZQtHX
nX2MVbKHceHQCgVtFNAZP9YkRBptn7MPi9w5I93UgYJAo8hsjCc2UhMelACljNqhvySXlffkuymw
BIitf8gs/jb7G4+UOrdrnDEUhuHI18Oh3EPw6oagVZIY3nr7nlg9RE7t/AG7CE7Dh2HuzE1TAdKb
DJ8yyvZJ+gU0mpaoTrTtlB8muAPHdJ9lSBeiuKEewvS1QGm2Dv7A7w1qYegbD2SLp9LtaCePao/X
yRp5K7lRkP0Rgc9vrsIwTWpKpmToPM/WME2Wuiagzqm07iAh9TUaDNsYIhrbd6jrbw+tMzvcbmV6
bVVqhIs8z8ne6KPXKJvtrMmCJp5OWj95moxBY732rfHXIhuAhE+aS5LxRKMHqZr8pSlsg+qBleuP
U2IFhXU7aP3RHApHKpZvJTRepi72204BILwdj3Vb2snS/GhKJXVatXONss/shfROaw3QWf8Zpo9x
XwExkTlplH/pNc2uQlDH5ahVKWALbyYnbQj+WQKEGSGPl7/sdoXzbD+48Gmq8RKCZRMJW2tbucMe
G93P8rX1hqvV0Z8b1Dl1QB70x+hG1LjYDj9ntrlwGkuKnhlFz5454Q7V/gPYPdmwE8XYhbHX3gRL
3Yw9Z+aYC54lSZgD7hI64v6TDgmgyZBWrF/Hx8RJT4sL8qRX9uBWvgjJmTcvKBMQa1XSVHBRcCGv
j8o500FX4EpFE2RT6yzE3Gvp+m3Kw6MRAQg7AwNzea2bS0X/CaUs2VTV93h4ttQ0VvGYtSp4uXWj
znba3CvGsTD9y1bY9/ntLJ1Z4a6PutTVKIxlZINF56hU+RJa/e1lE9s+cmaD271Ii7IkAWIV8gp2
vtcPDI1jeJNl//UWjHeX7W2GoQ9z/OSsmZAhHSw0oCbM262vTewx4sHLNtj1/du24V7XqWVAdUXj
jlxRaTRN4gk2yl1p3UaAORra0ehVuy8fLpvaXM6ZKe6ESUM4FvVooVTcPilKfez0GR9LBEXY9ANL
syzDUi2AarhLzoxJbBoxq8BIoW8N9GYYJsENtP1GP7PBxe0c9ZIuDd8LZIu3XLOCSB0oBhoxix/a
rZO+DME82SLsOnOv37/Vx9K4b6UMehu1KZaWo7maHdg4A6NzFyk2bGfNZ8vjPtQoh1U+dHDzHjXh
7q7bFdcgBR4cA0pemWs8Z8LxLPZRLq2Mi4Zq2GmgPUMmhjZFP57M6tiBri68yaxrcz0NoS9NV71I
s1K4Tha4zgITISP2usL5al3JiZ+1YDxmVwV0VCFqfh0Jxe22/f/j83GZ9Jp1i0V7lrDTw1wfzO4w
jYIgqIhchIuCYTUOsjLUaPmXObWNKPnakd42lNfEHPbmutxoVWyP0FlthvgUF7NfaCMQCLVTRN03
gMdstQEcIVrKII6HXax3flSZOyUZ3CqcbavO9+XyoxwftSp7HurZz0j8GoNJRaXFbbN2dgVGbicr
511fmb6iTg+z9EJD8kiKyJZLkWTmdkA+81QuIIctzeOkwpYy+moV1GzjkUFg2KhA5ItSBMH346eT
B8VI+rkj6AzGjpXeJGiOm4IbRmSCC14Qu5FD6GuAeFvNX7OC/DLj1Q4hcfMnkRjtVMgwKEhCuG1D
fwtt1gmOv+SRrU9AZBWWo8apwBu3ASjW33Z4tsupbMohmVE90V/Ug+pltzHY7ErghSYXACnXcoWK
jizy8oFER5qhWybuMzxXPx/peVnXTmfkGdPw0LWprejePP9c031o5HY1HCLpbpp2kWVr1cP/vqfn
lrmTJ6talQw562YYoa3Rxi26+aB0i3vZzKbLn9vhvp3UZHI0a8im1N2M/BgV6QL3TpljQp69klth
i3XrQj0zyCNl676eo3VCbF52OUbXobEHtWn1C2ujMWjPcKSCJusWyydy078/Io+VzYiWTOhBsaoN
07emAY2gsIMJ6INY3prF+AsOwwNmq66o8tjoUGvL7/viusnvLMWvRCqF//DVwB+pmQZV4Zif/XI0
SYhXKw52a9n9lRbE7mhXlo1yGxj2UXgTZI7/sIUf9rirTZkU9BFGeEnb7g15cYoRtenU1g2vGmtP
Lpw0DRrFW0S5/uadqksfhrkDGMuN0qUTnlEMq8GUNCALguGtyR32UgCASCfohv3DzlqsVqoCQm1x
SVE2V1aDm4UCfWM91f4czLeMf+CvyqxIn3YrPuvShzEuM2omdcYNgPvGIDmkXpzSQlchcgRHnP3k
333ywwrnLHIRT1kxA/il7vq97qxH3TVeRk/3FxAAoOUrchYWmi7Z45ylURuphXo9CvbQA0sC7WnY
MXb66QmMaL1n2uRQOwlkEuOH9f7yUkX7yXnLOlV6M+Yo4avVtxZ5JiY1qvj5sg2hh3CROVP6zJhy
nAUUMTwdmiSxr0IL6S+mgX/rIVx4XmJpoQUGuV1lAM3oiYKBMXm7vKDNkEUVaoCD0KIKHx5JqqrL
ivK5W4Zo/9SrXVXdK4RxvDJeBKeL/drfPIPqqLRB89kyeCKYhmJqJxlDVEit4npK6l0DiTq65A9W
OXybQMSWtQ0moeT/fQgZMVK3ZIpgqZo8cHVumUg5BEJA+/aQATg0PQoz5c1b7cwEd5JLaSyjRIPP
G9ErJpPs0BKJnGzWec9XwR3jXjPIFEYyGJR86mtBiF6u6q1BdM14LhhKu/ALtD4fReih7Rh8tjb+
POeaMo4dti/eV8flYO5UL3WtOz22s6/Uiw+ipv3mKT6zx53ipq+VtWgR89vBSaxvZYvp0/0f+PyZ
Ce4MK2uYz5kEvhAIAfmAqdr92jp0Xu1s/nHZkmgx3AFWkIKbZEWVwlRuLfl7lVyZoYjDaWtQ4dzB
eToSoq9LGBoswr8MnvR92BXOGDr0RF6YCpR5Vzz2f8JS8Mkm/7ZIyBrNM7yizJ0EnDbzTTqKejib
N8nHZ+IpQbqlJtJkvhdRB6iv2ele+hUdoQLlIV1cHPoi/wDTM4QS0Xt7vvzd3mPRb7HqzDa7Vc9e
85FC5nVVcaLjfbgrgJXWmOjds+WMwCF2du72j+ljhtd94ZdOd1TeerDR9U7/kHv5Tky/v9ldPTv+
PJmI2S5tOAwsiMk/Q7qvra954U549ySFk6enYbTllAoedqKj/1tzhEx9pqqsrVphSjAMdzJkqg0p
g5r46kwltiELnwC+sBWEnpqk/pg9pll0d/lbbF+5Z9+Ci0DjFKOEQHELhg9M4xlMwI1dBws06cpb
sSad4MjyjCJjHEIak0EZZfPUq4mbG/5o/by8JBbDLnkXF4BaBVUxwpDxZNitlq8gn6ZOT78mg8CQ
4GLiK/S6WuQYVkVoSPLHJrprReK9m5uFEQ3JAn8xcgguWKsDVVfw1wLBRNZ7yA3c9So68IWQ4Wlz
w87scBsWW91qDjo8cQJYXf2LQS7AAMNN5SC19E07gj/a6cMiIl0SLZAL4NkyaZmcIKdMotmOlYCO
D3QWnbPNQPexOr6HCzpSpWsbvOf+Yj6D7qNT7JIX6G6nzjtZP57idLLJfrkTTZJupn9nprk4nhJz
niuMvbuq/NTXO3k9QS2noN8v+/smyEg/M8MqLWfhtAD5mTnJqN2ou3Ff3EYvyFs80zU6GyJcLiMZ
BkPLrngtjsqzqNC9HT/OjHOxvAu7mY4zEP//qQAciYeB52g/QQMWhkWp2uaZOzPHJ4Mr7dVOh8tg
yHtZQHrTC7Aa23H5zAJz2rPdpMNIFwXlX7xB2GnIkJBlDlog7vu0sf9HPoK01aR4E6Mbz+/fnNck
XFEGNkl7LDMoxFnVfpLR1Q3fLvvJ5kEwgNQEvk3FW4QLJ1WxKnpdRmibYtBw+ILyRtof6XpTTH6p
CgpDmyfbMFnjX5Ylhe9VpTSJi3CCeI7a/OjG2ya7In+UZ56Z4DxB0kNJLhuA0zFjo+k347IPm0Md
BZc3bbPRrZ+Z4dwhJ3KHHSUI8rHTu9bNCua96taK7MzRUchLA/k++dKikwSqG+ey7e0P9rGJ3NVM
IwPauXSi0DVlOh/2QCHet95VRLaL3mkmER31ZrgCkoK9HlH84vtxnRqu+kDwhOyHXRL/bJYvIxjY
iUgPcTtendnh4lXbSYkWSViXfDt572XK3u07nDHGVuocUG2GnNOheczc0hE9gNiV8ltycGabO251
3BeghmcPoDH/QeroWCYPKaPpby1fyi2XDonTJ6Iq/naR78ws56y5ytR4KwSV8NoEL3a1s5xoX+3R
pPN1ASKG/atLK+Qc1uxG2mUESBX5/0i7su5IcSb7izgHJBDwCiTk4vRatqvqhVMr+77z6+fK30w7
S6ZTMzUv/VJ9HCkhRYQibty7jp8H0D90JfGvH8zthPliOcLJnKmtlAT99bcyVHTSTlHAJ+nas2wC
Rfa5BJ/F1jUrIhCJAnvRHzQIY6/H4SB/Fm8XAC4WxK/ihdO3QB5o9Qoq59WOk06SHfh9UgcZArj1
OKNtCWhJ6Y6TM98bMmJ22QcTsqBi0IsksmbYJsc8e2CF5Km3md69r01shnXxCCwCrwx1SfxZIyl6
jep3Rcv8pNUOfSvJRjad1oU1IefJFM1UkxWeH5quPri2ncTo7oekcicb5KkUgwFNukgc5Wa0ubAp
OJSpDVOaRFhhpelOUvu45aCFkGHAtlOdCzOC76CaFUVKPkID6WX0TDBcQgPxWOASA9cmdf6yI0kF
l1HTadZXCi/5Np8NDtTujE1UHE7au+4QcZ7jZ9VRvL9gadKBo/ufKEAF/1HHumKWGlbJ6U9KPwsG
n88xyBiCJcFGJO2NlbFW1gJ0WiUYewZ2y5G4defHnQx7/i+fzaDg5mI2F5/+825HWVexmpeJ9PN/
lgTp0U+zS/wcBHXSCj0/ax/d7z/WxEYqy40izUfMTJMA/ZwTHhtuAkgcmg/BdPqrDMF6NyZctiou
MH2UdqC4WjUQG2Eg3NGXZpcOxbGoppPZJu5iyt6L27ft3ahw24wG6OWOAvpX5UfDAgFQ4bKOOX8V
Yt6tCJetS2YwwWNi1EvRfsuCODq28S5Rfuvt0dLv7HVPydN1k7J1CRcuxrJAHcdjTX+T1hCZ+WE1
stfotnd8X5VwudZUWUnSo+ndz7qfgd+FTJjaM8LA1tW9taQ+ZIQkjQGZSSFWR4ZqN42CeizuG9RN
rbNq5o9WGJ6KSSkdY+7QLWgk6f+/5Dvv6xTidhGNAMT1HA/31qeCq9wB24IUoZYWS/8lGXm3JcTu
GC8BkODjBaUH6EA7VQDugCPz1f3fvXUtC7qCRKcGlKX+9CTmomf6HCPtKY0dmc4R17y507TcIebi
NInXKz9Z/wLwnzLsrp/NTXwGuzAtLLKspmGKeZ9lOdZA/WDMDDt6VDpnPjKHLxYlDBmty7+EoPf1
Cp4TebAx9bzzwksn9X3u9yeMt1GHnik2OH2wQeUIpY5ApnmyHRv+sSviGAwwqQ0JGmpeVt+2eKnO
j5rlVVKxCdn6xPZcGC1dYjZ4DPCTk/vjHqEdhZMeoqE0ANn4vg6m1LUPskfIv1yP9wUKLnRuEJRU
HpLAtehyJvf8rt5DX+VvOz7vB0ek/2prZYybFlAoMzwju9Sjxz6SPm+2U9j39Qiu0wpZPrJ05ojs
aB//WPcV8pT4DYVYu9Nr6mKdtie5Ett57btRwZcWo2nFVYGcvUV3INnzwp6FNwKKlofG40XL4ck+
1GfyV++rd7OCP1UAt7SbFIGps3edfUzz79fXJVuW4GTqlJW06OGvowIC5V2glt+GSHUL82sbPl43
te1VbFRoAL41MccrbGFjR6FuTsj1Zr/5Vj1ybn8yoeg7+OW36Evll78qWcqyiciFA/3HprB/cd6z
VO3xQOAqBpjyBPFX94jLd1ru59ZZvPERuEeQgpmSjGLzjF7YFfZ17qfBUMAR6Q3xOVZzZ5DS5Wy6
LdtWTQxyoGIvuhM6ZrqCVhJHjQZG5ha9l5PAlDEXbBcoL8wIzsNaWJaPCg8FD1awerkX35k76463
qfl7QPbBZKsSErFlMus4r1BPoN0uyU+R9tvIPH2RnPrtr/O+d4IHGZaS2UOGQcqobt0BUgmzTED0
7cEkZuamSlBi1SiAlCJCYkhHpiSow8ITFq9DTNyJlV6YEhdzRQ/MeNZDaHYsUNjSoZ8TsiBeoDNh
aJ9qEzpix0ZBh055bXXjOIJpxojZQ57Wh3L8ooejp1r5ecYxbnXdVQFuGvNgAv3oEAM9ViVBmFi3
BXmhvU4lp3rzNFysSnzdG7QE/eeEEd5up7qImDvULUpU0jiuCgx+rhQ3xn3Ch20EJg3kPipnDhPe
HENkGmEcruhbGr+W6VgWT337VeKX+N/4YMNQMTgNjUmmilNddlilC13hl3po8HAkhnowA+N/dbw3
l3NhSrhNgNOqmVYiijTZfYymZOfEtaxysJWCmxc2hCsExHWn2TPCPWb6/CZyBqI5muEb/e+RPCSt
5B2zdWFNPjVETJ2B4E3I2oykadfaDgGiKn/Fa3ywFs0dRihUD38ztW9i7hLpBahBrLf86qJqtmR6
FVch3vAY06dAoBXRt7r4vsiIVDYzfBNgPqIzW9cwaf1n3p0nvTa1I14TfAJLO1nej8Vnfn3+K5D6
pSEhNhVlE7YjQcOO3uVvDGHsZ+6At9ytj3LCp82Td7EqISBVulau+Qx/pBZeSF4ZVBxkSOdt73Bh
Q3g2sKWeMojZ8BypeyFu6VWucts7yU38yEXRzZ/XL+5W7nK5f8LRG1FuxuFDs4ToFpgSW4eult90
6aMdGQf0mYP/lzmx1gKWGLhhMDN5GVgc4hXq8r/NXAPQbt+HMr7ZzceCyeD2VMZM2xBbWnaspxaG
GMCXeDN6hp/tsiB9al+horwDuTOGD2MQDC7BKk2uN53hhWEhNNplaVr5inPSQoAJkxPOfOLusETR
UcYX+raID44XTtdmDNN/QPUJN22GnK4d40VUVrHq0PTToNr7JSp2VnlP7fYzU81jYYWLM8Voh9Fv
Fcl8dRwPoIT2jFxxlqRLnLl6NZoa/8t60Bm7Sa0c07/KbWSNu66wPIDD9hVJ9wWb7mrMoOhh9RR3
Q+OsGteRyH5gunNXzaGDKLrvk2YXojTvmOkCjt/WIzXem1S9aSj4VhLFW/P8NuteF5IhU24cmrDV
JXmeudbY3XR65aBoW7iVasvK9tvX932rhMAxTgXD0C3SsLw/DuFjYh0mmSrm9vU1NYLKpWYwIpYu
bbMap0qFDfNNfaXDieOqbZxRcv5Vun9FV8KxqiqGzzmlmeBoU4ieVEqDaTlIUxUv1e8Zzc7u67xX
Xtrfmts6WqAdQQ2MbmckzTM3kXaXxgXnm+ZUx6sLvir6DZpv4qxIZuZX8xaF/MmPfnIcQ3T3N1Pw
XCAc4RKsL1TEpLOBdY2Bxip8rzOGX5LuqABydd1NbZ6UCxvCBa7DZbRSDkUvdOUYRdVrNqx+shIJ
coE71w9319IxTANiBj4i+ufdbZXqv6G4o98fwIoPcksOwZC15Dbbt2iI/2NHOPiG0inZiD4PHvsV
nlHH0QsD6n1PdvatdVPcZPdoUBA/PMknQPhGXVuhkEeti1JZdg3L2brTFhAFGdKhiM0IdrE44Vs1
0TBBtR34Eu3JfIoeFYARETLd/Hf7Cmj/WT1w1e5l36a7vzgjNgYjMBphMWzunx8v45DZKQYMj6DZ
WB3a1jdSSVF2Mwu9MCHkAllRLiYKpVzGNUigRF6D9GSvDM96vW8q72+WA0CLrlPEeiY4krpb6WIk
wOBldeW2heHMU3q0F6kWweaJwOjw/9gRfMaqRHWKZxwfGADCHVXR+bU/1fsZqlTAVO8Uw5U9h7fd
FJSwiKpjeIZQ8RDGVRsuHZIOJW2PVfMbwrs7SF4jcH3v+/KUmMah0vudUqreVJWf2nZ1Y/11XUun
keYGW1feUgliA7VUDbyqf56aLrFCe2mQk4x+C0ma/61UwWYL7dKOcOUp6GSHHC9rbzimh/YwBEbk
NN7gEV+HeKh0xphvoXjPLQiOYeTRoLYtssgmRsPoWKGiPz30cC4QR39uT91n4oMS2532iySN3CyD
XdgTiWQtSAnOyoIg0OyiWy5kFYEroIAHxfyVX/kKJO9kJreXaOPVRImJsQnhvkONyW4zDjmef6gu
V1ZLvejXfOQa24UH7SwJBuBfvuC7PeHyw+N0XcIwPDf6045H1tBr9+ZZ9zn3qow3Z/tYvhsTngFm
NhqdnmFxCrV2YeNE6cGAAI+JcYNmTJzMgr64rLO29epFjOXMFaYBWifhWjJmLW2NGQ6vA2C+d6Py
Ri/cSNYS2Qrll1aE8FDFaU/UASS92uDm0ZcYcgUyATeZCcF1grVWHUobb1BVO1DTL0GaKIsE/HB9
uF8XeyV4zWFG3VcxWuqZ5EZtnotsn5CfmfEMdqrrYUD2UYRTHtEpV3Oev+az7dqk8FIIPHR6HVTz
KmlzbgL1QJeCghFISkEHJBw6e6azMlHsG+f2Nk7FGRJxoEZzopvFL+6JE+/SgOwjULUYn66vcjMj
sggjKFQBYACk9p9uuCyKKAOqjANwwfaAobUpAGg0GI/WwTr0KCAwv7lLPOPLsJcOiG++Sy2KnA+c
IBYioRADBhWtci1DARDc85gX0Y/oHOB24302/RhdTjhOfM6g1uxl0gibxwiT6ZaFJzHBuv9ctj6v
8Jo8+Oq96aCnrbLv07gP08euCa7v8FaYty4sCd6rUlAqiUsEBGphIvy3FX25/vdlKxHOToGCJopZ
+ICs8QfmG9bDZAY2O9XK7+uGNi834DUQXIDkAhUrWdBLTMcoxsfCExq8XvniZYN/3QT/rR8ut4G3
jGbj0aiLb0aWpdTWc7w20gP1MagJ/E68L6TPgM2r/W5GrL1MGmnzjqcEXXoY1oB2j+vq1NI4ublh
F2aE0122OW1yzkikAfv6wo4Q6PSHCQRs7e/ljh45oEC/leZVm+ftwqqQ7zA7MfVwRj+znhvU5sYH
PYmfr38m2f4J8SpvND3P+eRwvN7H1MnGQ6f/oDJZXdlC+L9fVGjpXGc26fCgn8nNRG5D2cXczisu
dkqIVmCMqpUlR+pEzr3XHuies9/SAMxYyGJk45JkczmM3xwb1WBwY/25HHuy6rLqMakCItWX7HeI
vjJnq0jA6rPc27vViZHVcIdL3dSBrsMNn9yUnsnN3O3iV/BPe7Gp1hRFzaShUJEtGJurD7UfHuLQ
Dff/EQqLnrLX62dle5cvLAqeVmkodItifMYW5CkE66Wmk7izax7JPv5VSGZ639iqPriQC3OCu0XT
J7LRRuDJYn2AMt8tQ1ybAjAEuD141tJHxWWIqit0VewvsgfW5o2/MC74YloBy7mCOdCbI2iu36yl
NyeSBf7LfmIKwrYsED2IVZ++Y2mCgSo8MI79DUF/CSx8T8UBz4sg8mUyFZs3HbhD0wBBGPhaBBfW
jhOrci4OwxRcj6i6r+Cv2Ny4Vf0Xgt2okb2bEvwWHeO86QqsS+8eJ/Xz0n+JukOZ77RYRka2eRMv
LAnuq+/swrY6RJnBOGkNc4bh9/Uzv3kM8IWQ1FBk82K3tlq0uEr4XFHbfR7bp85eHBpLKiLbOeO7
EbF5Gg0rcOwK6EswDFMibRwrh4CaqMgce5fdgCrusaqcCoOolSdvrG9Wd60L68LBiIm95CGvNXG2
A9PPfTY5+St3ImyPaZJfkcSNbB5Ei28oyqwoXgjeE5rG9arU8CJl74YAydXHOToTWftx82TwoRXb
NAhwcsLJGDXag+4HLQSzA2Cz1e/AgyPL9fnOfHBQFzaEsFZN06CMERqC6UH53AXJeT7qfuOjouXJ
ZFk2z+GFKWHTKto2dpoj5OQd5Fdjh1a3oSbr4m9/mfc94/9+EVGIZc3g4oaREvQGU+h2ylGdftHi
8fqdIpt2bE23NWbb/D9/2oHAkrGsGeyEZ82f9hS0/eUBerwQjtACAr7sJJiCERG0xxQ4c3RfP5Vu
8Sov8Uh+iFhxCfWCGH2NtE7RnCU+TPavpTlXuYwRSWZGuGF1qi7T0iPdttAIyrLVMbN9Zty1MrkK
mR3B746ZgYGYCcsZGAAsLu2g+3VMZVKCbzn1h2P//vnEGsfUpDqrY7h3OI2fakT9Gles7r7EzbDL
E7Ago94JhtD91KVBrD8vdXFHQ2gyTM1TyZs6Or1nNcmQbDInRVQd1txfcjDOK+o+ytrDYoC/uRu9
rHqYdBU0cEryjAaUZ2vmoSOgmpnUIDXuq5T4s6YCq1wdwNl/XpPsNGr9fp7PqWG6yQi2HaMsXGW2
v1uKtdNz1PHa4YCKgwN5eg5sc+M5f9DNGPCUblfV021s13hG0gOkXt3RTH7o7AkMXYvLytEx9eRQ
TsnqFHHl6NAfUPoc3gVNSWW4C9nkmUkBnS10/+auckz1Z71kX9OFYHjnew6B1cKcHzLy2Zz6GlXa
p6GE9FEx9wRCAwzW9fm5yMvESUYNfHuNZ04JcbpF1p7ZTDpsDUI+FG91qKgIniSyCO0YRw9Pbn2D
avUpOjJMBmju9CRvlWy5rUtj/MReeJTJHmcbEzfoOWmRly+YjwRjrE2Sw3WPsvnYvDiRgiPWs2Qt
8VL6T+WDa+X+R0Sw2183s7UaaIrZxGSQWEKn7s/VjMSw53RKICKISkM3tY6x7qpcUiPdvsTvRoSs
t8wjVmY2jFRFkGtPavFlCR9KmZY3/ysf7/C7FcEF53ofjdpYgsl/HpwkLJ7MYvw5supBUVVnzQen
lZEQbecZ77snUpjURqokCzwuqBc5gIAC6ly47R7U+kGFsVZHNtqzmQFc2BO8bkbDNeMT6V5vf8uz
8ySbseFf+8oWitQl1IrsZqVYj0FfMmtXpTep7evTiUpnh7Ys2ShsoQdBNJ2IDhfEzxPiJRf/tDG+
YP3Mhu4mt8EbQKHSCcd5/ZRvvrsuzQm3aWQhKJ9RzXvD24+H8LxCCSE5KqCshSpHEPpcsJD5+UN8
nuTTDVvP2kvrgn/iOuKYE5xQm/rKc2ENXGYjhgvMIwWVrDz93brTl+ZED6Ul1QiyPcTMckcw0GDd
Yaf/bkcthrF3BuU0sShcDSiN9hGQdxxsXN9jmP+u9mOf3cz70B8xblzvgPN/RHp/SCoPIe/6F91e
4z/m34BtF16YVVVetBoQwSNxsulh1oLeerluYstr2eq7CeGyTRFrc7WGCTMF6Xx3IuwZ0T1L/Otm
thz9pRkhw8nJqhOa8tTDXPejUjm1DQASAx4nLF+jcg1yZfAa6IReN/svQZNoKhCNBMQFgudfhhJS
CC0OZe9VL3gpBfYtfVQP/S7eq/tF2nnc/GDauzkhBuRpMa8LwQ3knIge9Q6rs54U1zjzZBjFAU+G
mJMZFMJBtDSgQM155XksnMa+qUjilIlUXYV/HtFl2u/rEklQSBtbAK9hG3mf3PaBGfcNiFTZ0OVU
7tnj9Y+25f8vjQlHkuR91DblCPbw8FiTZ03WXtwMaJcGhMOYmAsbp/W/V8OJVQGdfP0xgHEEJKf7
VVYl4L/32uYJL9qlYgoJV3TZe5BP82md+bvudTccQKlLtk523i0hBKR926sWz3SGJXroqvgHkNAO
WxhmZMNntQxxOKhLk+Ux6sZdX5nOoiGLvv79Pu4vYRD5syBdB1U3ILyFSzfVmt3XUBrz1Af7bsY1
QBvB1Q/978Wz/DqQlXU/lmG4PfTObPwHrVuxK2IiF2/7HvZIMHrjp2afHwCwPCZB502e7ZI7TobH
e3cynuiPg1hvlpGSw6qFfFn4tDWrtcbSMtVLxkcrvSP0k6n9KMZzpjyn832vYeL0eU5b2QZ/SALf
zFoWkKQM7WoRZqnSPlLU2VyBJeV02FCqelJc042xWC2w7nTM84U780b+LCAfHIFgWbg64PuO1SLE
VueT7Q327zLSIHofxofRjt04t49gGAdap+yeeqq7Fv7HZLVPVaGdNZZ9za3FW1A6gpwR8qG4f80o
AO0jZrwAwDVZJcuIPgQ34dcKn6cELWPKQnweDO8EbQNSNj32QrX0DDX3rh/6DwGOmwLgBPABNFM/
EG1bIRnCZMTMRkpf+nbX0dckg/JKc4P/ZuoOcAbnukHCf/wfbuVPi2IHzZ7MNK8L7PDkJrfUgaoL
2nWYFdn3yEqiPWeTtTzjoYGmJ9fmNahjg9n1+o/Y3OD3VduCq46IGWGUja1eFZ3BG0pBCx/tbVBU
Xzezed4vzAinrrM7EJmH6+r11RdDxehV5a7NMWSjZ1snDJlKzH2cMXvbWgMjbSawrB+4xSEmOFiN
bqwId8suxqsfLM7ql/g3pOeAXp1/ha7lJnemTC7qQzAXzArZQ4xp+Mjkcz/5oT9AwSzQXZQUTsYZ
ubtDnP5cyuHhMptCAsGqnrWqBbDZqr2wiDpWvCMy/bLtgICCIQZKLB1AB/4jLvJYw8j6JV1r3EMo
XbZoeM17ei4dzZ0D1Yl8KQ6Zn4ePV+PdHj+2F/ZYHabQVQrhfMC00R+aAAo/s1sdeICHVPTh+umU
Lk+Id3MOuXY76lUPtZK631eQ+Cng5NZ9mnzJbXdJqVOVXq6frWpyxurbdfMfHplvp+Z9scKpoVGY
sITaq7eQoOzcpb41mierPWiQi7xuaTvcXXxH4bDUykyjyYKpFnIhDShZj/o9F0csVyc9/p+Zzf5c
l9hc0cEjQuLZWgHaOCzrQ57chfah/Uvf8s/2UcGFTX3YFX2Hs1LHgWE+lGPmEWPPWrBzaQEqn5It
3Pba7+YEV0ZYGhvjqKqe/qD5a+hwuE/jRZ+qEbOrvbvstS8Si+r1yyA2VPpp7iaSr6qX6Z8oKEJb
L8xelvRmKs5Dv49z34hlF0JmUshCVwXOWmOd6uXlF8bcYviezj/DxA3n+zHZm/U9KaR8qNuO7H1j
BR+jWrEaTtOsvj29+DAjxifRi5hq3PwJO1vc2Z4s3f7wUhGOqOBntD7VkyFOVQic/0qib2UmSSpk
axIcSwsSvsXssCZLPdMWE6W7VUb3tR3B37dN8B6sjtoCU9wrmlMQt+r3uODOFAWW+uP6MZRtleA6
Kj2ONXVZcAq7F0YTp5bNvW8txFAx6ILGJNB7Yk++xSBXrGfYq1L15+KgokxZ7mJd8kW2rUBOjYEk
0v7AyK7RBvXqZVQ91QS9L2ao7UBtoLSgu9e36+NDDkcLI5//GBL8RIYJpzUucohTopZmgSw/yNx+
V3xi/vwrAm+GxNyWW7o0x//9ImIusbZMWodE7k35tnIw0o+pndnleYf26y+GF4Xl8eNyYS/USVVH
eoGv1T30+p5p920WSNb04d0t2BA8gh0pdmKErQoYCuVjs7kf/SpbZ/DKR7KXQ822ko7LLRScQWzP
dV8UiFfRC+jDMEsQe9YnDmWa/xec01ueAcw70NNjKpRaRXiDQbIm1BPs3xDdsSmohn0Z/Z+75Hz/
NIKRDwMDfRgJ+vMbkXA00m7BjdKD7hs/EOvj5EOHACgXyHv8zceiqLBiFMMyUan705jd1eNS8odl
3+148tvvwXaLYOVQMF/J5FH5HxPzQ+PCmOD0mpnUqlUhHy2KXTu8lqBzUMmLFj+ZYMS5vrDND4VZ
dxOYM6aj/fTnujCjPhnljHtM2OdUA/ypcdtMhqbhzvPDegwAhCDmhDMhYnjbdTAQ/xLVawlxjOkm
YcOn2PyegdqUpdYhnaeHjkmrEJu+8MKq4KLWBMytUVjxiIui4OiER86hQh9nlx7jvQXoNMYt5DUI
/nGuLVbYUTq1Rk1MPAYBV9pZg6esz6zb9+VPHVeulJUQNr/fxSIFRzVNiUq6YlBRs0jditJ922GK
Me8lx+StZPNhVQhehBCI3RJx6l6LF91oR6QS2cvq47J5XOOsCkIvP5F79U4LRowJl8f0oTuFbv1Z
Orq++THf7YsS6wVOr6pEOKf0TvMB8UkdrnWIofzwrtzVbuhWfuLLGeg2t/fCrJB9RypTIivEshOo
D66OGt+TZHf9Bsq21hDP6UCHlKy4HTnUpda2d4eVeXY97FILOJVBdWdot1SNeqM04SFthlNdhg9t
QqDpZe7yAhPGdr5jrRnkbXhu6/hnT+ZnQ10/X/+d2yEfjAtgxELd4QPBMnD4NjwT9oI3mxbo1yTH
/gQFkSNwxM+ylvhmjcO4sCb4QLXDj0DCpHpRDhCP4iCI/DJ3nbd4htt5mmugaxd5sqf59jF7X6OQ
BvY4/WOoY42qGoTM6fv7CiTjhiT0b/rD97W9NUovsgsQuoEbnl8mPlBB90AlAcMOgjzJyXp7G368
tP+s5u3kXdjpiimL5gx7GCrLq4X2MRy95lRp5FQQNm/THPCJ5oEW3xMwMEVp6tVr6XftD02fvGqE
qlr1KRsGpx5WZxmG3TyZwP58rdfpZp7D28pQH1hvHta+D2ozc5gVe0WNv1+pvrEqX64fv+2b+L4W
4ZbU09iM4Yo96+ofGr1rGlQrJMmz7LMInrs2m2HJtLfP0r+NG2YHLoLy/z3abzDwi88SLXMfqwk+
C30iR7JrY0dxYw0Mgha6cBiP83KMdWIqr/h+fQu3DzdKkTpmKW1b7EOQrAAvdt3gArPQnVl56JYU
0gf0QV1/Xrf01vn9ePLeTfGfcrHEws76qWQ8rQhCEELP+843jgRyK7JUadsrYRyEqhoG6D9QsdNh
bA0jj/lDhAeGJgjv65OOCe3KV19lqo6bsf3CmBBtR7smY54jMVOrHnWf2lPHxJ+V+IEN6Y629JAy
63B9Kzc/2oVJfi8udtIOm7gxmgg7GRY+a+dDTr/qTXVUdRnuhP/4D9/swpLwzboEbPPTgmNp6yDq
BHCNpMb+/7cYIYseZ9SWNIQ0b0y+MuVpCSNHpy8qk1AFyD6TEDvmrs+tLEPBM1NRYAkM7ZEooCWq
vvT9nb18ur6mTceEfiK0yThOQXSy5rgsZqhyr0GCpdrl/U1nP1w3semYLkwIvi+cMTDZFfgyo8+O
JbjktKA5yOWWZWYE/zfl+py3/IWYNFXQGzq6QsqJKmMwTSA4NEt30kDnaC1/0aQBy9I/GyhcqsTu
xnpakadjdmAZb+gAXu1v6yz5TJtV8EszwkUajLQIqwbficPELOZgH/c6ZmlqsNQ6y0k5SPu+fL8+
Xqj3hQkXCiK9laHbsBg+9x4fgka35HsGybXuZj6XyFmvn5KPc978QXyxkcLtWiIlLSwLx8R4yj9n
tzqoB+1b5oV7oPw5HbTiyWrgshMjXDQrrsF2riF1JW3oWaV2b8/qLh+eWFQ/0fpro7ePWdhLnMh2
cLlYJ/9VFy5xDmmRWAVcfsaUI4kxh0qG3dJ+i6fi2DfLcSxvFTv10rj1JTu8VTi+2GGx5p93gBNM
FF/UvGsPxTE5c/qs4ZAfpUNYEq8ilv2pOZS5paOFXtefyvS2S6CUVjuk8xvzpmkfyuF+Ur6O+UM7
Hiv9sStu7Pjn9cVuFiHed5kKTidRyjChNb6t/YOlmaPg6o+7ot8Zg8S7yQwJbiexi37RKQzNfVDY
nzN6OyyvYeobU3B9RbI9FRwNqaCfFyU4N5F5C/bKXj3SRGKCvhVMPl56C4RxKghHP9Cx077Te6Dy
wUHQZS92MR/ieQx3pGeJW+mTE87rGeihx2RNzrqe75pYc/KicPsFT1qz77xxqr+vYBYpogaNCSiw
tNlTZoefmJ1BezicjmCieyzm5UTs4ZsyT2eiokczJV/VPtutpfY8s/BVK5JvegI+C13djWq6MzDk
jJx/BFuU/gC5Y0dhxQ5ApteIRK9LbHwFXv1HnEyAn6OHbCc7sND4ajr+rjhqPA+BqgUMJyOjS/MC
C+mH2xjdLvBuB0UbE/zZPHZyUmpOzcC3kHbHEPjYTO0cI+4DYiggRijua5bmDksybzKXc6OHCSix
jH0NbZRFib7QqjjWjPp0SDwlw5OiXnexOe7jYb0FhcV3k36Z9Oh5SNr9RNXDPLa3YfiNTv0nE+/f
OO6cyMwCCCbifiT7opj2oHv6HgOnRUpUetLUj/L2OJF6b+A9becQYbHC+0Vbjva8fA2N2W2n5rZa
9UDVp9dMy58i2p8WDYTs+QIQyfJsRQ3awSY0H+jPwiandLK8aGzvzDR9btflazd9KvLfVbgEMTWC
KrcqZyFRMHdsdrQhfEgGsIdZZvWQGcnJrjGUYFXnMDUPRgJlgHI+18Z6yqwmcvX6R23fh5bSYyBn
euz6MShjkORGndPEXznbuQLJiUY3E4da1bPeloeB/MLIxF1X5ofF6n7GaxK0XXSKqzFAIQruIfF0
RgO7z35aWuwaY+ZE1oRsEoN79bgvmsFNh+UwKqADVdPIHRvI7RqcCkX37ARPxwabpoJBumlPkEY5
llEMZdnqWOFZmZHwJ9Hy57Fkjg2ka5NAzC2JTtZkPGi1Xjj9DOZ+e32oQwwixFWzn/unOQYYSn/q
G0BtsvUYLv3sVM3kp1N5b4b1odUnP0sTsGMVy4FY6h1NlJ9RNrg9nuRWCSVFpdjb7QBoZu8qUFTv
k2GfzO2NbsRIKw1wNQ+1j5LnU92jNmzVZ1OrH0YF6pZZdda7xgkN7WAOkIBk68+wLX/nOihmF8PL
8BLu+n50BgDV1rwI7GXy4nH4PoPf0jKjXWuDMrHEkHZTH8NEfWZG/T3Ey9eg1fNQGb5pAKYXDwGU
wx7Rk77tbQrVsDDQhwdI5nptWbdOqM+3cTb8Lgg+t616lYIWa6b9DjsjsJQfoYlDM1vtKYOqehzW
LnS0TmsZOfNo7taliBwtB2anAP8pcNWelcF7xOavaEiCpLV3Q04/zzPGZQg9mIXV+rpq7clwaMrK
6/Ax6s6EUgkDiGNlkaNkpocurJtMuOyRcWeBba5u7PPY/a6q1M+BmxmUxDXx8Vhsegutn5cw/05Z
CsPmi2EouzazAfDsQgveojjgRvl1dD8VsR8zy9X1cXLSmH1u1txpxnG3aKVTAnawtmvmaNPPudIh
f6u81GpzNwCeBFGV1W3Mx5Y234id77W2Oy9W85jMhmesP/p1CYowO+TGjdUajpJEXw3ArCHsgclT
0PBBGftxtfGChqM5dkt5U6TsFA72Kz7EjWKT3DGrZnHIclc3w2FcdN8AICIzLF8vkBaWxq2RW4e8
G57UoXUYGdxMUXFfktGZ1E/rhNquHb6g0ybJLzYDlKVxtiNQHn0g4GeFRisAFwFMNLvdOmtPs7Wc
TKt6vB4Ht1NhC1BEXcWz+QMvdtcaY0xnpDFFNtxlUEf9L9K+a0luHNv2ixhBB5pX2sysyrKSStIL
Q9WSaEDvya+/C3VOq1hInsTt7umYiYlWhHYC3A7brDWlyaexzFa3jAsvKiRHzwzUiernJAcUmdy5
A+1vlWISdR92Q78FWjhZlnUZDcuPmVwS650VT7jPzHrKULeOEB+DjKGpf7t+5MvdA5YbbyRxsb+T
0kaybZU1EEcwBbmqX9+Ox9lDWfGMqtapP43g4e4e2sfp2AqRV0Xn5N4euT1HEeBsV89YZc/QHRmj
+LHkxiPWD0W0wbs5uY2IrthYxLrEgU5pJQ0JhmAysM8OIUaZ8FisAlHhZVdX38XwqTC2RrMMAPWy
lxh+q93TNchE6A4iEVzxfc1GLU9GjLkl5eDRRApHEwNMg+jdtFst2JyES3R7bdRmY2QfZ3HT9TTL
bgTylz6UE8daBbnuJbwa08ONME7j21qhaqJAD4dT8UP/wuD3qKtj/OMondjwl/Ighp5k78yLlHQj
k9N9Oie1pIEPHjsUt2l6qIgb20djEYwHiq6R0/FlbhJDLaF3tZo4lYVB2txVsIRFTmN+GoVfTXiT
3Ou6J4U2kx7PBj3UAuQhof6zZcycQA91ZMd8UGpneRS+6ZnOXd4lWphAjyUETPQfPZYOuJa2yNlj
hX5Gsz5LPZOc0jUkbYAFN4pu8OiVmmjik30hXqqB3husGpMjBr/aDlrzKgNjCGboirtICmZRcUT0
93N3GUsRnTsZfrhaT9Z0Y4s2s3ef7GABBWkAXkaAOeWe7H019JmUofRs0GdpTZ1Jex71r9L4ySKZ
00nfGuVxMgQDAntOdyOTX8KGWSPIq6icFl0gWU8r/TStYGDQf0Tr6/XosmdgW0mco1LneUhNBS3f
Ij/Fxl3cfrXTn9IoqO/sOfatFM5PRXmpILd6G7lho9Q98Fj+f7pGu9kB4A0AbWAaWJKQOUO2c9Ue
UeVmfb7Jb54GrL2ObnbHgBsKLMqJUIB3PxN0WtEM7D8h6/loUUXRGskyQJzc58iznmJyMw33bXkX
D4bgBnebBcZGFqfn4EpuaNTB+5J7BkkRn6IAKLJglmC9RBHSy65RMSgKAhhN8wKwNl3iJp7WkQX9
wrHy6jiqo8Dn7kVI7Fr/EcGpBBmLMu7Ao+dFeefYxnjMcpBc5/9mqmwrhgtauZWV+crSl7b7FOU5
0rPzOn+TRZgou/O74OYDyBscK1Sd8xIyuM3jQUXARxY6Va6qPqK9UpV+OQWyFETFI2lu8kw027MX
uBjUCwgfGFwOPwIzEzzTUgOzZX3dnJsZTBf1EPY10I+0QXOkqngmmelf9xh7urGVyf58U8LME6si
a62sQMQwvQKpjbGkor2u3XNhMVRXwFBsXyAGzmS1GzOvISONXBR2DmbbOFLbHqdEfUoj6kTx6i/l
X3am345G4qxFHKRJjucw3onyk9bVntROwaTPgl+2p7WAMWSzWwzZj7f4OstW+AGoUywf7fGU0Udt
qZzrF7znVbYyOEvvq1IfVIxVeFr8VGKfsy/Oq/SVLpHTKZ+vi9p1mFtZXE6QWXVutQ1qtRKwCMog
0oNEuhntzzN1Ja1wZPD+DOajPXtL3biyLHBqu/MjW/FMDza6pGQq0XsZo2nLqT2C6qtzTGxVU2x1
zj5xp0D9mR6BkggouciV75ZDIxjO3It+mPDTACsN6pkLhEZSjPOiEUQ/sz3MNpgKopfGCG1JtOW5
Kwd/vyrbMl42/AiSIeekVkpcs8rgMTx5QJZHvQYPc8H3ZF6Tz7awJYVsBZN+8gXwo2EXzdowd4fL
fGLoZ/1pxaQpCHND8bjYbtdmK437fNbcAIqvgrRGIb5Zlq6K8Z/YjgOs9H2fchMDc0nQRepjGduM
WuW1Rg0M/t6dijX4jyfnHLAtTbZVtVCl6Dx7nVMnDmDWHyNMytWh9CBMplncuHLR/BxMmWCB3K4h
rvFnzMAyYOK6dximJ6jBHifhquu+Bv35sHyrttZzKaEJ25tq3AzxWA6n6tiImNt23du7+rztKG7s
sQWqQp2wS8zWl7odvUp3V/O/CuFCckqkfNJG+Dd7uZvSB3P1iQhdSKSZ/JzK3C7YO1mgmeNfzY/x
2JzVI2uYYu3EQ73yHtONIle2rxBAxFYZ1OsFfmhSxeqoxMxrg3FS60vXWHR3iODWMgPeM/OHCuwu
knKyS/Uhr17kyHZJA7Ru7Mj8UBf7S1UmIAJN3K4GWHgtO0m3YNolceM1OkYI/wJXsf+p338vU7jN
py4QWRq1QhhvSAHVTRx7yOHzZf+6Xb5FxEtDeZfDRRgVdKpDPqCptMzKIU2zkLZz52QDce1oOChx
cpPN8aHqX9e4xr9WzrGJ+m5rRbdNQgtf7jHBhTQbTnl6mbrmudaT1NWV+EamtjPazzgGMDrLz7aF
im5mHGKlxkQhnk2JGUoYKC0SrNO32Tnt6ZEsgOnA+AvWWYI+AYOyOZw7Sz0suXReWuKNhn6fl99t
YBYB/8K7fhO7KaKJYc+/NYTzlo0S10Ux48ZH27Hp4AAaBehUnlQHvaw6Jmrj+a8oGpx8+Xpd8r7v
eBfMucbFiLopz5hg8sUCL1h/W8qupX+/LmX3ocww84CJpmJ9mnB2XcjqqsQdnIctt8gcaqdHs6ay
G08r9PtVjnyix5/aKiuctFu/XRe+m5RuZHNJKYbplcJYUX6OtPZR0m5sORZgEO1mZRsJzJ429lIO
U7dA1bBBmv0YBs8uQtU6lcRppcP1owjvkbPMqkxBN6xhV1U1QJLQ3zQVyIFbJ8YiB7kDGFvS3iqZ
IBHa9QYGSuqWgUG6C9jNph46BTRosFJFd1CfclQtcZZaUNbY/UobKdxXWuK5orGBdKvNxkAZppNC
l0Bwe7sZ0EYG953MiCazUsAPs2p5jq6vlwW2D05nRuJah3klEMis9sK/4fmvY28JJsZjiCrz2lep
1qLSq7mjfpstv6OmdhLtRVvPiir4TLtKuBHGDr9RQo3SsrFH9pmwFG5+z7NTl33O5yMGVgTXuOsz
NpI4Y1Y6fYytHJJYJQWBLIwZ/e595kUeA+bRXOuFgslJEC1E5+MUpGuBK6qyt2Ui3af6c1UxGuxD
Jb9qxb8oP5ib83Fqkk5Af9AUBiow34yaL833ExWM8u3OgW9lcIZMTWsZiAEZ63JnLtiSMh2lPtQV
U8tuPMTxTY0x5iV1QNWlzM6gn7PUTf4xZTPK9ttfwQXgzEpBx7siAM92hjf0Gs5a6bVojBmxaAp5
X2lMQPyDFA2lIy7QzHqqSoaJWqwS+3F719S3Hdq0paikvItKAry5v+XwDRxQC6t6387wIwbIBmMK
Xto0WNT1ITM/l/N4XIYfrT3cs1GMInkc58EzkEhFlLxUTeuVYxxKeLxH7fN1o9nX3vefxdVSmypX
Y5pKaJB0pgvEzHJ9GsgTrT6RROBId6uB2xvgHIGhjChRpPiovQeKUx9vAq+/wbRDaB3E+GO7n9Vk
nJ/YnGALVx+9DinVuI4NXHdcvpD2RUruWzQMZhHn8a4YG24UfAI66CI4l6MVhTbRsYFzK0Ntvl3S
k4p0juTu9a+0G+o2YjgfQ5alkdI0R6KeW+caT/BOW8CglwTXxYhOwzmYvFbVKplxmin3DPlQonxD
1NM6y4I8fk/p2FYLprbQi0Yh4+PHsbFd2i0dRalMn0Cm5zbr16rAMIh9rCZRGUMgi99kmqMuHqQu
gyKkj316TDWnVT6Bv7SP//rnl7c5FOEsCe12lU4SBKmSLwPWVH1J178KEXjGniaAl4Tx92ErDDzb
H68ujWlkpCquDiRwAV1rZ0TxVlJNgSaIxHB5/5DPgEQsY4QBzCJhLKoADu2a/Zsb25yFU4Noor2l
ZhAiTc9ldt8kn+f6NlcER7nkU0EwwdAF+J8UEG0hU/x4ZfU4S2WxJAy+RQmW0+wlbh5YD5itwkqb
7QLkdfFawKnQ0hEDPu+Z1FY4+/NN9lNYVEtpniIFp9+r+kenvoDTecpFeAe7Wr45I6cWdVXn3Uwg
xszTYxMnd0bTB0Qdz/WcY46x1UQJ/76CvF8qpyBYuExj3calUqofaZO7eVuem6H0pEQOKhP7IOmP
Hjw2TqFJskPkHiNR04FEnezaa3cgBvl93fz2ctrtRXPKtGTJQpKWmV/8aNi3OgbNqBTEqW/OlpMs
Ir7O3Sq0pTJWKsUEYCz/cjRqza6KFr4Ss4NQp1PzOB9sN1+cGOPtXvOzDUWJ5u5jfCuSiwLW3KoY
JoNIffxcR0Hferl8S7BFXFG3Gj6N5DGtfToIAdz2mvBbuZwBFWbaLhkLcgyxLj1kqBvGYQPEujoU
gefsqhX2XdFFwX81vmSoVOsK/OYOiV93NOfbufQ70eDE/jWiRYNSMwIQOBQ+miSIZdGrwX9wnNlr
f2L9mrqNVxy7h2x2RNtn+weyNRD9Yg8My/kfhcVpmdsktxG5tVtg1pjRnTX9i2eBBa7Rv0VwpljX
rdX3CksOSowDpo1XLeqhb7sv1w1stz65lcPdmyT1FiWTxZ5XYOhuNZdR90XeMDmokAMgJ3are7ED
3bXr99MZbEdg40C1UhtsaYHyQVlcvHoIBgNzV0vus+hOaX5cP+Out94I42J4hrnOCFYNozYyJ4p+
ZfJBsX2NCNI5dlP8+3tzkwaXCS+TAWxeNKs9ikVucttNn6Xp15R9tstT054nDI3+t2NpH+9wwtCz
mgDl2DPts1R7tnrUCm9MDtelqAJdNzj/1GiVNs09KysMqEvSyVcG+edCuzPNQGhZ5mGe0Ntuxj4V
yf2cgHq6oWE/526kzK+zMjgEYwmD/GuR9C/yMB+GMkaPr3XmtDhlGHRXWvJEVOn5+s/e9+Sbj865
N1MuDclsYT/2wXpkpEOSb91Gh8Fb/cJbbhrBNYl0jP35RqGBUpxQJcUtZd0xlx6jKZyAbtH/m2LI
Vsc4x6PZTWJSDeMQLOsZ7xmqqXrsD6Y7YKc7PxT33SG/tQS7ZbsaoDPWPBms5oDK+3i2ZDSVybQh
lPZBR+5qy22Wn9c/l0gEd31aUmIrg415pBUgCerOGXO8JEctuC5m1+1sTsJdXz3rnV1jKRvTZdkh
RY1j6oEymNaDYxgN1keS0pEbQfFlVzM2Mtlv2mhGKadKTy3IJEBWmFF7AcvrNAVm/+362ZgdXrgf
HRx7lgw0VqCrfJQDXPwlzhq8jQn5Xdt3dS4YONh96YPk5I8AzhGkttkoTYyXvqb9jqf7rHmZDKx/
BHL/UmhHpbpZM1+qXfUfExaxTH8jl1O/NbFSW8LKDxqODwvm64fbtXldyycqC0LufizcSOK0sOqy
KG9HSJpc2ZV99Aw+dyHjs8rukgNYZV9Fq9D7ag/MGMxtY6yPL9m2KSFKqcJrtOPokgJlTHX0ijER
vMx3EV0tgOEApB6L65i4/Kgb7RhjaH+uoBsOK9IMX3SflWnyoA4yDAY7pg8wLa+dHf0Ws5gPuV+6
omW83eHxzW/gS2UD6v2mGiFcMSYj3S0BL52/HMsH7Aq81n5zTLGr78VgtR3wYKterhvH7qArugmY
5gbskIJ+xccbSGxpJY1V4ul733vZA7bpe8c4Ep+eGzAUV8FYgRdIlPfumr4B8ksTuPI2/s9HoVYO
5kXUdaBP3W2vvublzxaT5OmX62djTuvC8DdSOLusJ2KM+YAHd9kd1eY4DJVjpTL8TGjpQpwVlphd
CgM5JZbddAvJ9scjLQY2ZqQR91j9nvwURKb9sbecwk1d1txgUUj9GrvTPQ3AOReI8u79LB91ub/F
czlWXCe2jV0UiFfvZYv6lrwEpJ7v5lZzjCwODeUlpomDFRAsi3UC/7D/Od+Fc58zsePRkBg5TaLc
VbbtTI2Xm5PTiaq3IjncBy3Vng7RhEPSDNCNn4GKkGq/ml7QwRFJ4Syizpe0HDpIwebORD27erEw
8y3Cwtz1cCYAEViJHG0MTkqJzZlyteB5mupZVYJKulcygf7vK8VGBjvpJsIWS0+6ickA3Q9jWgR3
A7qHbyA3YiDy3TC7EcalEKM2SlKqM2HKMVme0un3dWveD0KgXpMZiQ2Q0jgLk8AsIAOk5S0ILU4U
dm4DgC9ndNscC+igrPSmF9EQkc3s5sKsN0I5u9Jqa1SqGA0i2mpBJHde3ACXo4FV1TT26ZzfkT6/
B1OWl2aJW3TEi+PZbwv7dW27+xnNjzmjId7+R6hVaIPqykmS6laVLA/44ItbqvkxmWjpVTIIlqzI
CAANOLkmlY6k15wsLlylqG5GWX9qSOf2Mj1HyXgPFDCstZbYFZ1zZ9bM25gMTierL0mOhZw2CgZC
v9tjc7QtYIuD6KqSpm+DBR8PkjTwQrhkHcFGAS7YuTzlWH0j7V2MrfZlot8LLTv2Nm6z6fxIHsEs
1vpGDw1Sv+akl8ARhRnA3j5i6POmaUcwVVGnXz9Fq3Fap0V3lAYgU0h26NKemh6YZElq/Eon6zvF
Vt9UvkjmBPeUO3GS/FBIE5oadjMx7HIsgWRWW9Knap5QI88E6ebeKxTrDTZAEcAghVWBj8aQTElZ
kgRZ2gwQZgbPoIXgKBSi64nEcBlFtvydbephf1QONCQhQ6QXZQ177sO2MauCHXBwcPJV3taQ4FZW
ZGRt/6mVn6rujClqQXa0Ez8RyHRAVmNYSr3AHsHICx3TGAZX5frzrBBPW+LbmpjfprL0QbbzL16K
NiA/sVkGwECZb5OsZCbyoFvIxeInLPWB0ONn1HzSrdoTOJK9UL0RxPdI2iTONPQUUFhspJOlN76q
WG7dYbvGlu6kvLuJyy7Am9VpZtFe2947C6s9qkaQ2aIdxDnJPolV7JIzd1IgiaaTg3frFw2RU1bL
49wPxyFdHgXHZX6Rd2FbmZzia0akzWVmssxEYVOQJ+Pn6MpB6S9Cd7kXA7aiOOWf6lmuZTZpMaZP
i3yjr4JEY0cj8X5jLHAAnyUXALRLaRjUYLPQBQUnvfzawI0k5VdaEKzFRAKHsWtipqbBxsCbpvP0
R+Y4lKPWoleM2p+9JI7eHBUh2r5AyNuk0SZE07iOojqLUMfHqvxs1QHpB9eMSsFo1G4qAHfx92He
/nwjpzVMvLVT3BwBkoKTHgDPXvuzGz8oKGuvvcjE9nKorTgubDZJVindCHHgaVvc8VYNGXlacUoC
9QiWQ/0vCeQ5wHL4eV3Xd/UDTXeAB+sAq+EJjxQznmSD4pOVOggYNVAaYpYDYbkHQRV1r8vaLaRh
keSPMM6uVCmr557NErD5m+iEEO7SX9g0D/u73i1D+iqQt+u2NvI448otFThGHeRlx/FIXtjTYgmM
QH0RxZbdj7eJlJyTkpPIaOse/pFY5xT5QpN9McAgPJEf10904Qyxrsc2SND9UgkCDJeeRjGxCyMF
CoLcA6IYCFBq/WUg6rGzrYBEYFSpRd3xC2vjJHInI8iFZ9QyAB5CCldrRr/L8aFqEcXuhRpyYjjN
AMO5nSYz2NnSIsNpiBMVmtvMiRPHamBgKPb6PV4aNyeP0wy6rPCYDdX+d7CeEVQZID4B4cNZpBuC
G+S5sDKwmw9pCpgJZQmq6larbszhIDgOcw4fAtbH4/CAvnLWDklcKf9DGYVWsgekKZ+FrCqQPONJ
IE10IvZrNp4RDGJjNzSNjjWBxWXAo8259DLPfAIkRdgE5QyOjn+8vMedkHsw93NXp3oPmabkFelt
FH+7fiiBAvJEWJasdX0zQiEk63NGzpiZqLS70XjWRFP8Kvul174Vu93N7dG8pNhHKHQPlYnUAZHv
EWiJoJMFLWHbhOUM/JdIPhRle64Mek7q7isFNKRClQaoKuNLs1K3XCzHVCofvDOPeLKE69xjMl8+
RzGWfPpcFzzvL9+R3OVzbieuzHzG7LPm1bbz9ir22pfyJgdVee8bgeyUri7oE1w4VE4i53aavJIM
HZ4Nbkf6BF4mN9OKY2qmjxoG5a9/eZEozvXUiZquK3qzHnx4oCeqF68qmA2A7FKMIjsVfXvO7chL
U5C2h/8egyjs0XMhGRBcHRJqX1pWNPxGRWAKIk/H0z6RlZorMGQYd3l1V/hYuwCpJwDinNTTRGX9
i3j79tVQF8bkkW2gof1RtXvQIMnA0dUAx3Lfm/44+Jb9xSSPK7jrjO+tEtZzeP3j7ZvtH4l8Mqhm
BXBNSQsMn/Y8ll8zA5sG66M1/lpFYGXst1+a7bskrpZiVTYp4nzQPeDnkMjVDD8pz6r9u++eGLIS
YAaun+wyWfp4mW89lI2fGDMMJa1dpyNZmj3m02PfvsMKSJiDCBBlbZFuCj7e2+/ZyLOwByDrqQ2O
Cr12ay136+qlLoIhpg4xPXRq3TJ1B5HffZtHu3av7IG0EVuo5WxKEWizJ3cN+sGxQtZQYJ2S9lD7
adif0gf8phvRluTlIDN3v5wfbrqqw5qoBWiR3ww9XQGAOVgA/fFGPzbegEFKzCtkp0I02iiUyznT
TJ3iWm0KDduM8SH30u/9jfmEDoKDjSkYpeSlvSP8uqro63IOdc6V1qJrj2tefqi69EWOflUgty4G
4wCd/zLatRfj9tWkexg7y9OX+hulLTo67Q8yFKdxGtyB9DHsrAqHZH2SI+ILFF70EzlHbKWr0q6m
DJ5lZ/LnY3qqD2aICHAvmpMSOQ3OTdVosNQyqRnEFfAvsFK+HFPJseNDMom+tkDU22fZaDfpCqUo
VgT7of3ZWFhvXB2NfAUas2NMor15ZilXLIkfjWpWo5DoiuACZ18B0MjArvP1TySSwCV+VS8rPVGQ
pcup4QzZikquqF6xn1v+cbNv2dPmwsYs7iRJA6DeYrvT8hVlpQZ4ddePITJBfpGyQLGZpHTWsaGt
PAMf5qH5wWhdaag8Kt/p6GCuI8Begag0vp9Hob2mAilU023+sQ3EmCWuJvB7Mz40yencEm1aT3fq
H5hthu1HviJSit3sZiOSN6pskWBXyGtL+jnuvpvmVyp5Vh0KbnRXMzZiOJOylaScotJUPeDI/E+x
+KY8WMfUNZzmmPvDqzCv2U2l3iXyz6oU+F1jXKIEpIIYjVVnCnd+MrAOi/UyP7oTvT/2w/FGHhf/
iZVVK+q+eGJ9XdBzXm8iMIUBxNpGFjyGeajCskUzpIKPZ3H2VgIVrgJJEAhxLU9agBkAog16N5BV
ZBDsL7pwHZvDscveWF2WG3o0DZoOBl5GhFYGaGF/Zli68m0bih7E+yF/I40L+chHzUnNkGlo98uX
GnGwP7LZCBOEVcBmPpiPbK4q9cjxupLu+uKNWC7gD0OG9HuEc1ytH6QNC/1BH9EB+tIWovvcdWIb
SVyIp3Fu9mOOPFgHSt8QOwRtE2GrUnQc9ufbb2bqbR9j2AlDEN0XPM2OugvgWc/wyDn/gpcZMHTM
Y/wsMrx9nUQ7SNfhxC7ggRZLXe0J4DMemFhc0KiHuTofG/Pn1NeCCuz+Lb5L4m6xsMg49BIywyj3
SPptNWpnXWPB62//fcSIkf/3PNw1Rgm1dFAjoJQMxIPCnw/MqAPkf/5yqCWRoe16LeQwrEmkKOhl
f/xoSwyYwGnIdCh994PxMKRY3zccwCu47VnyBoG83SvciOMsDZMcWrPoCDiqEib0sSUA1ny6blWX
m70sj97I4Mwqadvc6rEN7RlZdm927f1gJEfLSO+oWToLtpAkDBxPyKZrUSll90m2kcwpSJumS2ek
MOia+LJ6sKNwtr7VZQgAmwTcQLqQwUp0nZyuNFOLmUaC60SBHirpwGsVTntTJq7xPILojHrRE30x
Fk9wxbvueXNQLogXGEDtUwVJUXRGU8CvQrV2yht6HG6roAwX4TlFWspFc2qMXcEmZxjXz4DRnDpI
sSi7Pq4LUqM2tL0lFJxwN/fHGh7+sYks8wXMIsrqslxRJAVKtm81kQMIFk8hSTigDlxkmT+nvW9r
ePY2ou2F/YLcRja7/Y0jlStbaQAvreEFqgSNz6baEADPmEG4jRAKkyAGMTx7dis+XOrD/A1MD4LH
9276tPkJnFtQW7tSi1iHLzdHNzcsh/aFQIl2/fZGBOcKrErS9apBzotHHJFfdczGZkE3BNc/5L6F
vH9HzhkAkchSE4vqXtE/tel90R4a6/G6iH2PvTkJZ/b2jBFPADBqb+VnNloZn+QHtgifYuLvuizR
cTiDl+d5lAirwSyAaO8fphZw2y/XRVzu/b75z/cr44w7NrCbJVt4jQIg+9C56yE+gM7wNT0zZnbF
7d3ksT6BUc2PRSRywpvk7DzT60KyK53VBqMTK4Bg9uKRjaeWri3oQ+8nfaYpm6pmYN6Pn1WQsqnA
MAQIVlnps/Qw5+HOh/5mvJkfWd8lOaWvzSt8t3v9eve/4B+x/ORCAm8N7Hwoi6b/1WiEIXrL/SQQ
wtSAT58Rztk6Es53gZNnJJR2aod7rDrtrsZqOOrXspNhO2HRq88r+jLXDyWQx8+/mkkmS8ooaZ6J
eX0Q1DXRYa7vMkyoWbZA1F6M3RyN570wbIC3KBZCT44WanqKwyXQfBqIcvNd9UDDHk1o+H8VUJcf
nfAIaDg9r1CfAglE8NV0JMcAOeQRVYyfgGdmoxcH9ZAJzJv5vIvvthHKm5409jlp8KYb609K/ayI
KGV3v9Pm7+fsqy3thQKUGd9Jus+Gh9l8VoyTaoVtLEIqF5xEZ/F1E8P0yVJWCbk5hhXPBkrTqWA3
X90LH5vvw48S9kNlMV5EHYAL8aFd/2pMjOfHFAhGKuDdQZSItpZrTsC1KJNgroChP6mya9DC6aLe
79UqWOw1TJs1wBinbyRVoKsYb8gVt1bQaMPG1jJPjjm/WkopiEmin87Fd/StQCzQprrXDVUoY4po
oLNr6K0vWaIt290qwfaauEAeDZi3becJGSLWiCVH/gWfyugRfzOsVtszP113BLvW+a5gOlOLzWc3
zTkZYg3VHaL8VnKgL6UgBQTGTa84HRgezFd5Elzm5eoGwtX2hFyEb6hRswVzFdlSnwLZcD0QMLha
Tn+H6nUgKpnt1q3Z7Bc2lVRdNvmhX72J7U5f2AlRFB7cxU2wl92EBioGFWpnxDccxbUCFidBiiOK
//+HW3oXz3Rrc8FgwhrlqYQDX1S8C7X2pVfmZyMFRG1qHFFZCxQblNeqctY15Kvq4rZzc4is+S6b
TWeuCmeZbUcyRdeyG7m318K5y2Kqpb5pUP2KleUmkx+xLRE77dDfxfFnSZE+qVR3ckCLAqXMU6Du
19Xu/1CC92vhHKc9W3myyHBsfTD4qmsgBSN3vWOjXC8L9+Eu9/PfVO5dGudGB3tQW6lg4RWwhNJh
9GyHYemXQezrKDEOX0H7ckSZ8ZSI8cX3nl6bi+YbjO0sm2OeoJSj3M/gDBvC4iy5DHWvvUM8Cq/f
6745/zno21ffaNs000ZLO1V/m1f6u/9RhyJiQdHne/vzjRysApv6MsOoeg+wW+yN4xWu9NkOqyA/
C0M7q4xeRtn3U3E+sa/XjqyYU0XmpwXmDXpKnvqTslmbcBRlYiLDeCvBb45mVFIRjyDe8bT0Nh4s
p24xDDO6TfddRiOzsI+5LjtF5jSLcIJPpCqcZywWWy2BW4IQ+Zbhpo/jgfg9WCz0Q/JZ1L7cTy0s
G4gVNkBReVwZAhRAwKnhE0brvanfD9l3M3tYAGcrgjfbj57vgrgQEzWqVi6FjZ6FrLgqWHyKOj/O
CSKpEfvX1X8vV8c2zp8zcRdYW/lka0Dd96j10EVPOli4MNR8Xcbl9tabM3kXwnn02CZVF4MqDAZd
HvuHzCtCQJw6UgggTRAPglDKE5VML/eeOZm8t1a7pOuiCRmIv/jFgQRDWIXKU/3A3lySGwXNrebm
fhxUXut2x8pjcEdoBj0Izr5XZdleMOe2Vy0pUsQz1AA80xmP60HHzBsrdIo8DPuLLk3+/ZI5j92O
ej814If12nQ9TuZ81JMsTMFDnJrNHaG/muHX9aMJVIfvBg16EulDimdehk0FDdskiUOJ4LUgUh2+
SNWV/bqkyLfgnttj5yoYKAV75AkRyNOgOjSIXBHOmehcXO7a02gBphRq4ANGFAd/ygtHB13Sf7s8
zkEXUrUqQ4/iW4clhTbM0xdU2/6jDM6NdHVSF5GGBmGzLAcMuN5GdQXWq9y7fhSBt+KXPMpuqVs6
ohjdEMwftSBNUn8DJ7WsBOUMgYJbnBfRZhuBpls0z8gfLP2uJwEA2BzGxWWce0nEgr5bY98YrsU5
kFpSMQuXg5SLgvJLrmOnpImXTqEE1qvWSdQzOLUi5fX6XQr1nXMXU4UQY+vQdxbQwDn1OXpQJRSe
CdaAsEhYOtkv7ZvhC6QybbviO3j0laY0LMzkoVBJc6d4MrAMaoIV+wHJCZsCehbzwjLVuyKQn5CT
VzW3+xhhR6vuq3Jwirb9b8pvc71jBUVrMOqqGmDEjQOeNF5hzF7WDIK0XKD8b5t5m9ynqWjS9+mK
Ws0Ydl2JGrpPQBqPUa7rn0iQe/DwAPoE/uNiQP+2WHzVdqPxU295SXzIRFD6Au9nc05j7dQ+y9i4
pKR9mdL1VkPLMdFFY4v7WfefYGWzX7G5tiTJ51bWMOLOBrK0QxpOActNRcm96DCcy4haTYrqFm8m
a5GPKXZ++yI6RLT8j/bDAxsOgDGckxZPQ5ZsGEAys8FNeIeyHULU8pq75NN1bRBpHeclyn6YmnaF
l1DATFOBtkUPafc426JK5P6rRcdjjFimAmhazoqMIe2leEKJsNV+9pLqguvdZYjM5gL+xEa/UyPM
2Gumb7UoJmML1DISQeth11NsfoH6UVMivQC5dI+jUgwnqc9KK8Jk2bWsjQAuEpurSuV6RJQsbxk/
dX4EwAII8WgIntZ7KWTzgd2zJGTG2Y8vG7mcoS1VmQOQAy7QMmRnHX9PeLYQt6GAR/P0ObTsY2R+
u642u+awEclZna6mFDTtsO3M/EsaImfUb+zkr+syRNfJmRxymhZkpAglJZY77HOr35PsRbL8RvtX
rndzGi5ArwsddbNDmcDsT+V6uzQHutwQKorIu0/pjRjO1sBrlWMZACbQewz4IvcYFwYbsIqDfww4
wd4sG1FcCi+Zjd0suQV3BZWIo+pkRc+0W86kt0ThURPoAt+kMVewz9Ac3ymvhrsqecaHQwzDslZO
vmbj9GlM7VNV9IeyxyT0mmE0P008TLSixGXjfwrKIDvz6ZsEkIq2UM9NPmK6rl2cXpsfxjr253p0
mqoYHdSBf4Et2GpeVAX8vPZJysF6zCiUxhdb+hKBKEIQLHeH/jYXycN+JmkllW2Di6wSULxG2LKr
gCqxymG6qCd9QdZtZi/UKh/rZboFl0JQAzG/ABP1aofXzUF0zZz7GqUY/GLViLnXcQ4WCzywsnK7
UHq8LkZgdTzwodZZY7EOqINk1v2g/j/SrmM5bmTZfhEi4M0Wvj2tJHKDEKURvPf4+neKencaLGK6
JjSzmQUjlF2FrPR5jtfqmk04qYPxizqXjNtlWGSFMlztuFQhNwqwyBzY2LH2X2QlYxVlc1p0/QEp
SzXPcz8WGfoHvxFvIqt4DHacNViGB4g7Cyg3drJnzSizvhVluoJkJKi0KLuMCxi3fzWhWxWMHGa7
WXF94vRqNS+JBdJ0eJtoN6C2uewEs/Sk82SVO/GIXWTGRb4PIH8KtMGiawggSFM+EWDVY5XVo4xA
q7FnR7AzN1RN7ZvsLKQXvJ8FVFWx9HfRToNT2pWn7KY/mr8Srz+BLudW5YKR/walZNBT26TRrt8l
b62tY9a/OxG2z9tPYfsr/n1iuqC7iGKgZwqqdHNkiaOj9M+hxohJ/uErXmVQr7pVNKXgItzquF8w
QZC5uWz2L/EOHSdX4Mx/wZBEopAb35EeYquHls9HsitHIszIkvzpoDmkJo6u32Fk8lmxLpF64+OU
oc2lYOrciF8wpy9hyzBmBAr/EFteL5F643051lU14kiDK+8FO8UkxIS2VuTnrvqgM4zWP7iEqzTq
cetJWgrY8cW26y/VA7K6F79ylnTGLPFiYZ/O18/Kz/+miFR8MgWQtvSITzgN8+6l9KBmitW1rErn
tjm+HoyKTzpdXio9Qqmfz74KVbEPuJa1i8hSPiouiZpA4sMQFbEEJHJ2t0v3we6HpNqwWfbs6w7P
iMk305urxaA3OGoAP/JBCKfZZ1+40uFSR5zdgPt2+/uwpFC5TSYmUzpUSA4BE19opwyzrlyUmBOr
F854SzQXVqjPrcKlsH8oIi5iZ/bfRFkyb59lu2m6ujLyCVcJtbCoYqhXi2xXQny/DNoxnZJdCHir
GcyGU1KY3TDvGr56EIZl11bYNCvKx0JJ3U7GsF/U3HF1tedH6Znxu1iHpwzJUM55zi8ITJRHBRG0
vs/9d9TLu+Ve8eYjIAie/8yN//0g3jsDq6vgAe89KRxsVyPeRdlJyw7J6N8+FuPNvU9urERMcqXx
YYvcrdPeVPEnoJFv//ssByNStiOMS7BFd4h/CGqDYNeWIAAVvXdHWwAakDRarJktYiVu+BeRsiKF
lmVyliMHCI3pa9v0ZjXqj12M/nslHrv2reqSr4wzEif5WaQBggbQtBPMy48qm0ZJz6k97H+/V73w
IPgkvpsBP5fbhcXq3m8/9qsw6nw919cx5s5RMRGdpPEN5bWSvEJnhXeb3R4FrFUSEGDAOUn5tFzu
h0mdZCQYyy5sn9PsrVYedPkicI40nfPWnjXGyye39OkWVxIpv7Yo86IPDQ4WZcc46+CqVSuOgNhf
my3bzGx+s5U06psBGChO8gEhMglDjENtDf6C4JVAVNXA2WQ57U3HsxJHfbWlqGYlEeAI1FPvhL7g
D4Bzb23xSdiTFlrFIoTZ1JKVPMrRAZBA5ToeQ37FNO6KRryXktIWK303iwqrA7Q9ZnMVRmfgalzU
k0Rq4O0+OEXeuO+OMYZRQ0fdhXsy8BCdyx+kBF+dGo81/UxOckNt6Ay50wJxFFtULOElEJIPvuDV
OwxZM0IHxoUqRJ9WhlIoBXVuJ1ThZe6rkn8DvmWufCmHL7dNyabxWt0k5fxyrVZQpCGPu75Xp3sp
OMzKWyv94uIfFZif/pswyqOl0VgXWqwgbJiec2lw++iLnN+PS2piGw9zSf5tcduTOKvDUSaFA2Yl
iHVRtGvs9Lz8mGzFbcHSo+6WA4wKmLvRjDrHLx2SYuHltmzW1yN/X3098NUnaatDdK+f+Qmkjqe4
tduA4ew2Q4TVASmbsqhSkaKKhDhZfgiiO7WxecG5fZDtttpKBmVIpoHn1LqHXW5Ac0QuMN7nXuDC
coFmVfYLT7dYL2y7wraSSRmToBRQBiuwKtPK7Z3Ev/WL4Rvy9yBTXW4IHBAN7scZ8xYy5yrxzymM
LH0u/EV4bkLeyvjca/TR0sP8DIA3i+PB+TXPltE9GcJ3bhG/cFVyCEsAtUdVeVCnbxlGAxtufhgH
rPZJ3MOSiU47Jq+Fxqodbm5vYO/SQEtAQPWdtlwALJgMNUOwyR3kveGr2Bgxa0fex4f6JORmR1Kq
44DdjcnBvjIqNkCWZhfQN53D6ldQ8bsRTxi+DXvJXgQgpOTO0oEzojOVBlQfolkB24O12rX5HlYS
KWsmgQK0SmtElmL5pZa/RuUd2FSzYcdQ1k0nuxJDmbNykIok0OD1uDx+DqLIrCRMFoKeppR7b5Sw
NqA1u6nEete07KtgMLVKYlid7U98VV6a4aHSDSWQR4B8REcVu6LpPnmS3Pmv/CT5ul3bqtnuBgfY
g5esNosvZJcOmyDe7YvYvO7Vb6A+cKrKfIkFUtku9fA17mQzae4qvfZrRbVuS9qOt1eiqC9bp3xR
Dx3SlOFHD0gK6RCfoq+cZZy0vej3bzyjLMcweSr1hdsWfLw9Maw6yExFpxpfBY6FGr49lrc6E+Wo
8mDpUc9E50wyMnNUv82TNYjAOQXCV1b4RuaP7WM27ziOob+sw5G/r7wG0qIuFRbARs36wQgOYvqK
SjvDCbNkUJ6p4GKxDhHD2H3ud5Gb5i7PKvIxggqVckuRNiTtgqUaO5Ibc8nzO3XB+HUiYrO48rMU
r1FneUKWm1IpNxWLsyjMMkrroxV41V2BxC96LA4G6MfBeuFjL8nJv95WfdZNUl5KrYO2GEpoiWKY
TYVGml+njHIp4yY1kjStFILnAqkOExTCQOtr1ulZKXK74i1C/1c4/Lg4/+lEGmU2qqwpORDKA9Or
+AV0U8zu2Ol/jDg1yl7wiV7lugETXSgJSiyeZJhi/aosJwwI6TJjCI7xiei5U1B6GZHy3rbtnCq5
SNk+ZsXp2+OS4BAFWq+q8QZdX9Ywx5eLEfJ/7ZE7dLa6L/eh0xzwtJCIzKU5nglAEN70N9VN9gbA
ckS0xqM9E1Zv2+iDukshYKYiPXY1NXKa5xl8LOn8GCZK3W/6rtGA1yU+Gh6M1mH2sqPI2vfd1tGr
WOrlyUE+8wuBWVH0ZzHcVdKu4+w08LPoaQh+3VbQ7WIdoSf7/zNSb67OtErpRWy/kpay/kV5K5/V
O+MdikE5EXi37gSksNFqWSgs25r0t2B67Gpopigrye6K1go/Bn0xc1n4OXARI6LfLrZfD0gPX81t
MrZJRnZrHd0joCsSbxJkkvSpBjiisssvrPrOdjdhJZJ6kYu4jFNlwI79r01P1Ld/h+4ydqxGPXGd
n7Pn6z1S/lstwdShhfiAzdI8SKX2pBTfGTpC/olbIijvbSyGIRcFqtNkQqp8BR6y3Tntt98gCcJL
zHADzPsjqrMy0rNQTkbdYIu4OObnwp0O/I60BhMz2RcWq2fB0kPKfQdzMAiKTiI73p/VMzCLu/hP
UFTfOQB/PzJ6JitGnzVoM1ygIYZmwBVnrmpNTp382x+KdRTKcCRxrHBF1UAVmslth9wNxNYdI9Y4
KkvjKJORd8D6GVKot7a4uvCXzGqGMJ6sxFNOOs8ipQ5IbjPvM4I4KTsEnlV7Dr3+BzixYPJZ68nk
J/+zhks0F4kSdVylTPhABOpeAgY96Z+CiJzxgZgnoyzDkCppAcOHQG6n7hVftkj5JIdby4+c10bo
1rLyxH9IJ/5nHySesg/TVMVClb6vy+ue6ADJQbEKf3bDFzK7EFg5qwp822tiOP3j683rfm7KKJNt
FKS48ZzjQrE6xZxaZ30yyki0oZjlY49PtjQAbvtraNwscYvwJLfnEK0dFvXx7bcl8ZSZyLWiAFAo
wuGheWmNhz63aiZJ6/Yc3jXbppfkS62q0nGArwI2oZWfZM1bvIeZexCXcw1tYaUV2+p4lUePz0hR
KWTJTMq+4IAjbQ9CUTphEaYj6CKowVasBa3Na1xJpL5aWtT5PAoDdjgVN4z+GtoHuRMZCdm2yq+E
UN+qztQoyUfYj9YZjqjEokwQH9VdulPd9NGwWUsa2/5qJY9Kz/o2EnKeACKHPSL9SbXR5PSa6GzU
ip3luRVUWmbLSXgSpGE/FZLXStkf+czVb6Bs/9h1jUzmft9jDuFIRgOzw2ARQiqNDWXH+oyUC0jF
dhR7Yi9bDiPgX/J2Z7C4qLYj0+uJ6LJPp091URBcFhJ1tPellXviHX8Jjr1dnIHN6dRv0k4+/dHM
zkoslbI1WjgkI9ltxZAon5xn3eOF59t+etNCrkRQXgBZRWOI0QgHilaqCiacMYm9JkUmWrE8DksU
Zf2BP5HN5YLTxP1DOJxS0RIGmxsYWSHrxdHMnkkNZIcwgZjGFlwMnYP0xwR1J4qvpB2X/MX6SJsh
yOoGKTMi9rVYd6TqawjHhf8uTAy8A5ZlVCkTMgAyIOAkoLJgTsAjG84JyArkXWfGT40pmuGjsLut
E/9whWBpklQVQxf06hIHNrI4JXi0gzs7o5fZnKM5mRlcyDJCYLHKftuKcRVHHTBr0haojTzKOzqA
qJHdaWG6k1A+0GQWxtq2sbiKosxjFapBrRJznFZektwnktt3jEG77QKjepVBmT+A8clVmUJGcIKK
24vfYagwfFLdaC8yCqb/YJiusijjx2UGWh0JvCZGV4aXYqe5+WtpoZ40AfTSuO+/obNogw3qoDBO
uRnyXA9Jp8y8gicmpgQ6vs7MZD6o48sQXYbQmri7DOvvI0MnGR+OTp1TrYy0OEBXgysrcNLrXpGU
ltqwQKMYqkjvLQ152ktcC9cVV8phAd/ehPpca/ReMvX27Vf2mb6SjLWvrpCyh0C5jvqc7HCOFjBZ
doKLWOvUe1hJf1k87nl2ZbcDmif/YNidVQEIiTlHQDTxU6qx+gVUeDwuvJyOABGy9WfVU0/xA4EB
rN66fXkMjrI52o3Z7KE9/sRg59m8Zk0SNdBHqiIY4T7G5UGmjHOTzbjaaDKF4MBru2Q4DjLjilli
qPMJGfYT45Ykb+1Rkp6r3KvnI8dccyI54KdrXJ2G8gDjLFQgJ0XaHpwIOVl+0k6c13l/hiCFHdu/
r40ylF0t5NGMLXi70/OTIRqelsa+KI0Mj7P51lZiKCOZ6VErRgHyC31xlik2dfGYIvm9rf7bbm0l
hTKTeNCBKNTw02SWi4CeJ48kOh6s+K4AU6uO6oR1WyTrXJSxDCcxwu4jCUBmTPBm2HDHOqcxtwwx
2xMs15PR0WIglaJghIgIQMHnkdWYwY2eNFfw1buZjJRbyZf6KDg8sPuMl5C13rztf1biqahxMIxY
rnUU+icQLBoArIq9sDzm3EWJL0n3IHQXNbKrxLl9udtNmpVYKpKs+jHIhRGR5PAtfNDcxO2+Gk7o
VD4aouf2EavWDqsqznjfdL+QB3xpHhU4aaV7vX6U5lMtmCWrT8OSQlmRoNP5acS8qK1pu8J4UwRn
CMG/yCx/kwu6YUZoMl+jLzHXNWCXdXIFwL+GziI4wR33nehKtG9jhg1m6gllTYSZL5E4EdhqT9/D
bHnDvj+SQkxmMedwWWejTMoodwnWfWAiZSO0iqE1o0Ex5Yg7GODF7IXB7JrYV6YKtHqLL6WPQlcy
AgjylW7dLmVuqjRrhIGvMcOGHDQTAYmk/hmgBxpFhPWaFwQa9j5oZCWRUDRBmkhIhKPHNjHDk/Gg
gf6oMQdv9uXZln7efnjbVu0qlHp3WYg6m9wjNx2TnQE+s/ylZQFDskRQ7rpL+CSNdQnBnsHvsKH5
kEyjU8Spe/sk23nH6v6ol1bX6VDL7e/RFYIuG04YXcnI6ArBQ/k3IdD2275eHjn5qryfyHFZLwWJ
1bMWU+hOgpUOvblvgslknG37BVwlUa9NmusaxHp43VgEfSir1274llRBbfb5Qeu6c1MAj6ISHZ7j
zlGv2H3MnJhj/QLqDQ7CGIUFgQDs9/w+2Eu+kpv8i3DPfytAIygyl6Q3o8vV16ReXN+Vhax370WT
/Cwjbx2O9X1iD2bh9/Z4nF3R1vawN67GAqvfTE5WkilHL6fqVDUBImu5BMUw0DBGOLzeTqLRHOWL
kTta9IXxebdjwL8/L42D2WjRqI4S8LKyXberT7G37IHGhk4wq8fGeIsS5d2rSlW7ucSMzAJmy5ZX
vFz92fasPGjbWl6PQxmVIS/GtsMOhD1ofgUCquzPCpXXb0SzyKecVk568V4k5K3ohbC2oY79Ptg7
dyZr+YF1HsqyIAtpY36GBStkFdh8ZYvFj4VFcMH6NJQxqSZuDoxoQtxcxX5ZzXaZDu4gs9wMSwxl
SbRQH7mawEYNjZOIz72IhfWaZa5Y+kwZi1Kra64UybRI9DVF6ULbG+1hqh6nwgGdljw/KOL97SfE
OhZlLlQV3nzoUI6f2vsg2JXtTmaNp5Af/TkGuGo1ZRe0DvDGsYFITl9OAwceC1+O9mVzMgyGOWAY
IBoDtQaphKAQtozfPNIdeM5I6YxVUd0u/1wfkUwZAx1YqMZCfH/wF9om30CXgdJgboXetNftyV88
w5vOQO37oxrrSi5lHrAgD5jyoft7xrSsTTKZD0c928m/ctTbjY2VSCoGEWuFx7gUHhe/V/eRRXYe
Uivf8Xb9mFksWBnyhG4oCg1mCkr5oNdJbqqlR640Dk33oFaLJ8WsbQeG0tOLMXGvS2DDIlFp+9SK
2mFCyUnQCsbTYlg/mbIY8RxNC59if0Mfm1MsNU6hj4xsgnUQyl40stz3WotOa8B9iSWs9HjpyBpd
2NYBnRcUTEEA7olG+wEYP9jOMQcM7u8xRwCfJyCrBEuw2JiFqvlkHsyUhyC2iiV7QujhNlrj5qnC
Mo6b97n6HZQ3EfsZDAkD4gvxXrcAXLkrwIlHENhk0Ja5ZOaXNcezeb0rieTvqzg16AIwaoGG1x76
2tRV4alpIrMpWtaiFnm4nxR/JYfSlKwc2pDjIIfgbAEQxZUMu3d1U3VnP8UQ+c8/sPkrcZTWyJFc
CF2Oi4wW7RRPiV8Gi1lx2eNtMduJxUoO5VvmZenzKcAzI6m1qNuSH9kdprxAoi27jVcTiMPbIjdd
zUoi5WrUks87lXC5FPEzF74ZYmwn86uRnQFHwag3MZ4FOCs+Kke+KAGfByjj/q6kKWida05tYyzQ
yf5iFY1va6JCj6dMCbfkeg7TmGVHo/DLyBnKh9t3t2l9/747YLB/PE9b1y0Z9cfdtU4eRmYAKl9o
YsAQw9AK+I+PcsbJSFMD215kU4JwPU4dvFhmgnXtd7rJ3pRgXR5lOGp4sFyR0K6RyhduvMyypQju
7cvbrquubo8yFVG7aD0goX+XdVJn+Vr5fW+SSQoFXYTgYX5gDcmxTkUZDaFckqYQUC8GTaMJSqZz
k9dOHJTO7ZOxxFDGAkXpANuyi2hntZ0KLnBImsC/LYKpEpShEEc0LCaVGIoLseu9F+wMp/7R2wTC
IrBYvePtounqY1FmopPVVppzqHpnFzvDJ9uc0iGwNadT8MmIUJVdB9/k+RCvUmnoEbHVA6kPYXY7
m7emXVE7O+5cfQ3ANirtZzu3w0vx2r7xuck93b5gxjd8r0mu/Nik9E0qxJAsN8dYPyqaFdb2bRG3
La/ybi1XIlROyNWAlFE7I9oldfy6jLlTV8G9rp8qjmVDNiJ9GSAyAD6WDV6FklM2REwSrtRkAbZX
PMneO5eiGb5W4OoR7+Kjcq7B19N5Ebr2+z8ICj7IpqxJEWR6EAcVyt8yQDTepuk1i37evsytDOOD
DPJBV7dZjA2oFjAmZQuP0zeuMI0LmVt+z9Uls//Bfamc370MNkEZMfNULPJBNGVWiqrUlUkwgM5z
1Pfjc4TKkXYSAR5IGPlk1ockL/uWNMq6dF2IyFKrUYXD/JkMJBnOJP+PndJaHhQvOvRHMuhTWKAz
Zdwx66CU0YnmDi18FYyKhFOLtGB/hDvDU7DVkllMwJeNxP7DrVIWZwl4bBEQJNU0KlwpBaTA+FVu
J0trW4Ab8FZVh86A3roSaow4ZQt0SQbUgCwoMqG406lstceiZmKk+KD6Cf37Y3SXAXU6sQ2HB3l7
BSzX3iV84LmbPQeIoVlH3wgrPognn2Glyn0wTnLDT1iO6gHnqtp6+WTUX/jpD2JopCYi2IUwOWMo
9PSMJIdobKDZaMun38BOnFMcGix9ljY7MdgK/j5Io17JEOpxXiaQ1jojwdgELZkJJr895+UuUN5Y
4R+xKZ+eyepw1DMRFSEWUKmR7Lz9OTRvKXa7Ga9hU0FXEqjXkEhZrKK/IiDRJ1yqAQL12SXDM6w9
yg1f9OHmqJeQp0U+19IkYHX7jJRVKRyZVazdagWvZdBjMoC5U7lCXwQgNaie8c5RggFCMDek1vhD
eoh3JNIUvxI0TSkx/2Cw6oN06sFpXSrPuhFh/qHA/tWcPgVceEj6ySq06PH2Z9v0g9evRg/O1H2L
NIQwmkbBRdH32fBFA/C5Nvp6bFeapaE0dFvghpv/cDbK8XZpFipFNMNoxl+rAaKKMygXFfWgKKyI
YtM1rM5G+VndaJohBK0WdgH9UXPyxdFjL0hfpWivll//27Eof1uny2yUMz5ZWx3EOvMK4LvyzWgZ
am0pnH9bGOMFGJTtELWim+MaPq9rTnx7MTRbKB5ui9iKcD98J8pgCHU95VEZk+SU8Pm2poYsy4mt
5PsMhoH0Ip/ZaRZLNygTEuSFOLepgpetg6mHdzIDw5Pifds/tsUfXaEqKIakIAikJ5kUvup6KUIM
VshwoYcSI0D9C+MKiWP6bHOvMij9y9MF9NIY+AeiqxNzD3HklD2P2ueC7uFB/xYHJsji+axzbsvd
fNIyuseCxGuySqOfj3MRJ0LNC+9YKBKZYsQiyr8oYm/6ZSxrAuRRUQSZBqbSBaXmhhIGv9/PoL0k
273cOUM/SHkYAEQRWu1jWDAZ0Dd1fyWV0n2E7fKigQLXRjmxWN6axWuGp9sXuLVDIUMlJBBGiSRF
oGyUUGOSNh04BDyRCiasS79YGdbMOyRdWKrgOdkk7BCizpC7eaGKqmmKyIu6oFJmP8njoE10qL8h
OUvicpNhKeCnGv6k8ITzXQURxV1FVJlgVEaWw1j9/9tGXhDYrasRfHy/Zry0zUe9EkZdphTMgl4S
BPYJdLeSctL1SzSA1dAxRIYvI+bh03tbSaLeW2SUUtTN0Au9Qa+w2wmhrelmMBVWBfwD1hzopiKu
pJG/ry5R7zVOl3IYSBEIlvGLhN4G/+22IrJEULou5YY69UqG7xSdOO2lyPcdi3uZpXOUmVeHJe+5
AcWZojHcoPsxtABjq/NdELKa+9sR7+rCyOdbXVgqySNm4jGzUTsd0FsJOSNGgZ9QJHRjJhsk61xU
kGikRaeXxH2JyeLMlWJWc2QaoWgaSsVQ8K2yzPo50YAAYRKMrUG4sMLvkx2feYzea18T13hQXpc9
WV7o/eJcOH3HNIbbd6ryoNcUNFXFtOrHO535aRZ1PUHO4o0O2ogoX+Qohapmc85dbXdbHVnS6GEJ
rVc4PsO2vc35izvsaq/xe3dwFEAYsymPNr8gGvwyxrJ4GWaYOhqmipRkQvRWJO1FqIw9+npe3vNf
DPkPgKFkMtH8P1GUZhqlWoOgDz6FLw7zeFL1X0HzJDGhtoj9+WSfwD8oGLwB806PTlS1VEZGgJoT
2LjNbJqsWfh++wuxJFAWMNZEdWl0PLE2nEMzlNQ3IWOVc7dLS6tjUIZvGPOmFOf32ufodN/i82ID
d5nAyzyrT5MVP2EqytN26PTdPtymNdQxIKHxgqFqEqUQQPmUA4nrcH0ZaqvdSyK8BC1jMWMzdlrJ
oDShGrHpCm5ocBDuCT5fCiIPkBkziTw2v9NKDPVsu67Wi6jT8JCi5zKIzF5jjIJvf6SrBHqSIZcE
DkNykGAIpnaJz92uB+tgjD1CMJWpZvwy2pLVX9jPdttI6BrWE8hHkml4D6AOJVLSqgji3wtyKDq6
qRcesdDixhdWok6+x6cntRJGKfwC8PGgGLAyKdS2qNjh8BwJP5pRtIbMUUvGpW4r4PVklOIXYZvr
gZDCHS+7TLSC/BKyvtu2/l1FUB6/bWtB7WJcHhlAQS/ekzzZZZPFbzWbZGN1b9RbyrhRqesFqcm8
X2wylREAFfuc/SLGPHGAs5u/iYzhE9btUU8rllQjbTrcXj/aqFsGyrEZn25biC2c/Q/Hot5VPqfR
lC3w+kpvLqgCp05MXrE1Cubg8LZyih4KZ/RnFkMDQw1p7ri6KuNIaACDH0/hvukrMxfKJ1l7E4LX
cRCxjGE4jJOSqPmG4tM1WWwII10A5ZStReYAwAHDBbubi7XhyCIYm+yC5abJMtAokeFfgb5PJSfY
VstrLkFW2YBdWR7rsxi3r7cPtan8KxFUWoLMR8wAUQV84MzUSptTwdZhdYClEoMnKfU7vbBuC9xO
9FYSqdwkEvOwGYqBJEKDnfrJY+xpHn/kdqwkaNseryRRhmps9a5Ucx2OxdOxHNa4zVF2CAZR5eS7
4VDbMxijUpfFGLX90FdyKZvVBXyqKg1CG84vSpPsC0Q26KR/YDa0tQeHAJ63LPQGlqpQRqyY68gw
RPieSvNDeLcx+8b4bpuVldWpKPNVj9MkdC0yZbLXndmYreGc+U67J1eIBSTmYDLrRJTtmvRhKlUO
iVhe5rs6n/YRE2Ro0zwagDxH/IzRCZ4yXXwZdly2ILYOdAskF0Bf3eciaz5ua3cRtZO/pdAdZF2b
AN+eoXK4XLjLCQvWfv3AAzrE0n+O7mxnQCGuAWxU7qJDg81FjbVQsn2RV/mUFQERcliUqN5jxPZr
1p4D2b+tGZtJw+p8lAkBu9ZQLzNm8mNptsMlQJs6d0sN+dAQerdF/cPTup6FMh7ILotF0uCr81+L
iwXee91u0fSQLyS0IhChzPFNho68/6JVBh02gZKCDRy1L1f3CMVEZAPikXBnAHED7eqT8bK8/NEp
dZ5Xdfyn0LDmWQHqXqQVJJxT990dvIwNeru7zpmx3Vq8GjaLDG77kFeB1Ftr8BejFlGZFas7ub+v
OKdnFdq2YlSMWwmyLOoqVnnp8c0p5JZ+4nAogq5Fmm/pc+W36PjnrmEDX+n2HW74tQ/SaHs4jlpk
DCi39aqr6+dF8vPgezt5Sm5pwkmd326L2yrdQ56sa7ouqQrKwB8z56Sq9JDvYfPDs3CpdpFVW+po
/iBzKdEDavfuv1hJ3vhqkImpV7SHeUml45FC5uOoWBCPtBiFGU+Ek7h1xcQU7kuQEc++sqs1kzVH
zRJKvXYUblOBH1AiSIL7oPWGyQ9Z23ZE26g4C7NygqbwJO3jP8HpjEndgpIEcZbEuToAgmKXk3Iz
rTHnU939yQjdWhwNRbwEYRuFPUIgucvNKq+tUADgsG4LWbO7rSUblvKDJMoSC6pcA40eSllhr66o
HkPVGzR7SOzbYogn/nx/iqCrGuiaQIvwUReVPDOGusgRkatvnZCaYn9fyrEpjC9JxQgfWaIow5H0
Mq+pE1QwkA+6dgjyxSx51eSMYyOyZhK23xgGmv93LspdK0ZuoLLYk/kh0h4TzNpCCtWOpgLqKXRT
97FgyQ+ce/s2tw3XVex733rlAURNC5dOQGeiLzq77+JDUdV7PW1cVcnPI4+5E660AnUxZWW4ZAhS
gCv7i/EbGPdMb0uO3ajF49KRoHl0RCfDkjRhmgz3/At/Waw8MBszMbmd+gdZFlQWFhu79AKsGzEH
q8MrSdDLY48UZKyVS9U9YaHqu9ZrVsX9antgMhmBxzgqsZSftfcqkbLcDdhCsJE9kBZXdIc02cxP
gyk/al5npXZwZkVHm45idUDqsUhNI45VCQ0mYW26N5wRWBK8z0wKWMeiXgqyu6GGGKK8gFUDgByJ
JLDFBQYkHeDxzOSHJY96LE2l53w5jUQegQzArIuVegSJlYw6xy6LJW7TLVyvkR7eEHhgnxoFTFuE
nbG24m0AOFtFwjG0Y9uC/q0cNLSJqKSZxmNhyO5kR097qwR5Dri4hJERPmwNtyIjEHmQ1vIKquGU
P6+Svg8aVJ7s5XG0yHBraTW+fiTDZqXLpu3cvD6QvRiyisa4Qr/vpE/KYiE+qDAuJSoo0kOZPjEe
1sawEI6kGwDBQ59Vp3vUeoMsJCohA3jse+7rBJix2S0eZJ/Vs3jvQn96wldJtDIsXanpaoFUsXYG
TAa3ZoYFq+oAFlBb+ToANaV/6W3B0l1gtpyEF8NuvPASnFkYFltNIkyqi0BmAnCKKCrU2+5kWZOH
osFA5oXIjr83Ty2G6HS7coSH3p6+GK+EuQ38YwtDfzb1dCWZeu16KsrcbMBsToDb7i/SvKt5O2TG
1JufFB1zDM9paNfQTfNSmESVX9CKGifLCE5d1ZiAg1pE3gp1X1u+ge/bjBdWrEvClE+fdyWVJJwr
n2AEXZ9OOuoqsjcccwcR4E7Z8yYZ+GSN0G1aZ1lUNVlBbC3R7fk8DOTeQNceoppd6ug7Yp1zZsmG
KMKnE6GfiFlLA5QAdN+LX/hamWuICRJQZNWpP00vSSw/jUa140revf0SNxJydNeu0ijlkLK24Gqy
oNRqGGLPUNloWSK2ACsUHr1JXZSxXyXTABkBBrvHLMMT7EZv4UqTVwB79Rcf38nSJVy+guM1bW1w
fzBCz029V1QZ7kyWkZpQZlOYZkNJRbiBErSkwA5VinMlPw4xww1smsuVGEoD86ATVENFDRFMFqnh
zOKvVGU0HrajzZUMKvIp9KAeehXlehFtXgIBwDnYEX0w0NBZ3jehVM1keVHW9ZG/r14WsCbbaMAW
tC3xqJknBRpH9Ze46M+x2ArWbS3cvkNDV0DJrhkivZyUSNOSFLMBjrtcdHVFuq/nvxDZ/Ymuq5KI
iSUDGZ1KhSETVwhRB+Nsx8IumS6t+Hz7FNuO+iqAHgQoRK7v5RpXJnqSW+5jZzh05gBUrn7H+5nV
szqiW/0OhV8JpJK4RkBpF0u9pDiDQM6RMIQVueEpPCr70OIBBZxY/IEVzm0qxkoolXWPibJMWYe5
r0wJTEEEc3YSmAnvL8kPxn2Sf+mTKVxJol5wq0VBWi843vRjsGO/9jpfvPS26hL0CZZ53zZT6C2r
GAA3MD9HPbKwHVPwa2NEuoke0H5YeoIXZE4L3DL/M4gunPpNE10x390+5abur8RS7yzmhaVVFZRk
40z25bgzAQPllw3HeGLv7fFPl7mSQwUgS9aLS4Q5cJsfYoKP1+zGJTcTNT7rGRl7EC5SPF7qPDOn
LgL7UGg1IZdYkdIWZs2PsznzupkU/QtA4k1OTpECAV49XcQfU6LbiTzteDW2sho5MD9x6DvzjkxC
fq5zwmLxUu4egk99VN8HeXTsp94vufL/SLuu5chxJftFjCAJGvCVrpxKJd+tfmG0G3pvQPLr91Cz
O6Ig3sJO337tiEoBTCQSmSfP2endtzLWXq9v6WayBSYfGRO1OOsG/0w2B9oaRYZ4GR204/LgWKSi
6aF8lpwogjABcToM9sv7fp8Ktbm2nHZtmzuTKhmgWxhP//fYKdyFR0jDfDFYdO90wR33VvLlv+ra
GncYJ6DbZrZgTLVdeZt75Vk7NF6Kp1z1ojhLOb8QNc30rTxobZI7lTSeqrZjy/MKtVqnTgrfKuRj
Pd5n/b1C0e4hpjdZgy3pJLU18yEv1dFmoeLUSuGSac6dir5SRm6NrrLLLLLDTtlJRHHKJHb6RrtA
qMZVW3BLGbLXtuVXlOAcuTunrX40CuINNSYlUNzB6Kxd1Jpux0bwJY+L+1lNb4MshHpJe1/rLYYN
J8lJTfXQ6KlXjQl0RrpLqP3E8KithcjfBv0c5wRa0I2PvP05LuQf2dQFdprNB9pWnd3UmCoyE9FE
jejIc0lXbLXJqOcK2knpPq39TrrLVe/6EdgM0qvTzt11jWK2E0S24RdN7EGpLWlNh5ShrYkYZzbT
1XdDfEepliUQHWOK1FWSxGmq1DFSx8z/yvtbfRaEMFGE5qcQZ2b1cV691S3AQAwxlfCoHmSfeNJB
dLA28+LVsrhzlRR00pUeeTGbG3+MxltNnQSBfztdWNngDlIaZnISxMsj+FAc6lsUe73Brrw3ul5H
LLou8Lq3ULJK6KhqRIYe40tFkWs2CIOtT1EpvO53wkUtf8XKSlmrxpAlZBk8/HuKqnQWZBjAbugX
YThM4OfLUeHjn7zaQ+72NOeSqG26kOG1INT/GbPvkPizo3m2WXuaetH0ynYBdmWPu0WDcoGxIlgB
XD8g44o9sFQrDxNegqAj+GE9/dFuYkQBnRWCpyfnIrKhdpU1oJWT3ChfMWP8Nlal3EMvFtOUkXAy
9T+cMBPMc5AqUlCv//j1qjwNxhzE1Ugogx1kU/bS5KY3sr/gBKLSF6xu+5C9W+MOmdlgHE8esZnd
1/KlO2SQaQFv3Mu8Wzi/c3cZJ7xucfsIvBvktrPTVKKHy/Jk003yr5buZ8LJYtGilv9fHYA4GcmQ
MUReE+LyUMA9L2R4qDEle3n/CxyN11e0/cXQWcHLGnJXqBd8NFfUsZZGwdIRACpSq+8kOjqG8rtW
Pc04AMjYlfeFYmeziJF784J5t8vH/TKrdHw6fDsj81LiAxvnhLFnTiI7W5AFXUa9RUMFFPkc36tl
rJmTUkImmRzk28atDpWPERPTxojhoUichSB+OXzMjmVM4y2zvqErevJsRpnV38BFmVqb0lCf0PII
yGtSZn4vo2YeTDeFnDtyWu5Jp/17peEPq+biTNoXZdDKsDjX+4Huw6qwh2xfCodeF4//FD8t2YRo
Ocoz+ls4X3lrWLasJAU+44LWxLC7P5y0X2+Kp36FgDbfXXfXzQO4MscdjqhQSxVi4zjx9QETcony
VGmiG2iJGteWxN1AM2nQ+OqRgC+P4vAEGt+9fLfgI1Cr+y2a5d+CkOk4d6qC8WiwGPGN77rrWaVU
ywDFTXcgJwMj0Zqv7UPhSd/eundDXLC0ImYxK0BzCDohXjX3fq9As478AXjrw3q4EJmOVmVOA3av
Sm8G+TVKBAhr0TI4DyiZnABF2wO9MttB/j2WXEME4t6+pFffhPOAqZ7KZlHaQXehgB54u+tOuid9
UzxwgXh/1pNdWeOCQ6BUqO1PCPjgOwAbTYnOVusTFGBSNxRWKba3bxEpxnSfovJ4BDC2yHMuoSSi
KUete2WAkMSC0LOZ0UM38X9N8BiEaczjKeyAoVpqfrT4raixg1OaDN8N0STa5iWyMsWlG0wNelS5
0dkioRdJLotPKfiWStFk/5aZ1YuVByGANGWKTAqfa71FlD6DPnzs5Y6FIiqwTH4LlSIi2dav67Fu
8WQ+Dq2tcq+8QZn7ks1oHgOi40djstPNQPCpRAvjLv920FIz1mBiVoDa7vOdJOmuPn+LqSrIMwSL
UbljO3UYx7EiQM8CFHqYOt12fb27vl+bVe7VhvEDpYU0N4bRIMKhy3mDkWOMJdJD+5w6yzgpcSA9
UwghRMJSEXd6MxakFZWQEgJbd0/Yy1Clp7CfbDOfd51k3Fhja8u9vGeVdGGmegQRxmXsCltvswul
JdRSZ0cNoJoaiJKO7S3XdOQ9pmmiOP4xsyOTIqFviUgM1lPoLthxawiuSpEFbu1GPwxVN+PylwMU
i012O7H+WfBRtxIMPCT+WQWXyPRqlSlIlRbMIkGCUaKGO++omyFtI6jANcJuuWhR3LEL27qd1WlJ
MdzgXvdjTzJtCSTRIEiCHMfv6Hd76gWH4z9U4d4XyZ1DWpkoiTdo7nZv2kUJHk7NCUVVX8FoXPyY
fzG869u6dQ2sdpXvaieRQScVHuJOsRON8I1fRiPyDpENLjgnmJ7MyYzCNO1uSkx6KbtaF5RARCa4
nCanVTroJXL7iN3q6oVqe1p9ub5Tmz2S9VZxCc1QRrSTdGyVfNT91IMCmDfvc1zR9KK5s4My8Ck5
96I0ajsyAz9BMe9nEB6zkTf5WLeL28dgLYxeaXO0IvC5/b6+uM39A+RStfCPyDyMIgm0NCMK4n8I
DEUf2QZ5mcyn/8oG72oahC1n2WoAFEwKFERR1C/dLqgFR2gr6cBYiWqAjQEgUh4ekZZdG6UWQlFT
PhnpnrAE9d2zCnIGIVfc4ref7mVVQREHCBc0pZdNXT15kjLPS9qg+hqg9txbiWsmlp03v3GC9/Ks
PRvzS5LUICSVf+RRLngAbb0kFXRZyNLmpAqPkqh1tUpkKmM3c+iJxLsh9vO6ctL2IKm1rZeCO3XT
QVbmlmC5WmvAwnEOKwQmw3JMo7CTzh+Bw7juIdtHbGWF29FaG5uYFO0S/hY4NQ4ZOFVxJ6aApbeH
4ZztyEFyRU+vzSO2ssrdXpMRVtA7Q+XDYBBxswr0GAq7UwpbKUSN1k3vXJla/n+1jRqz6llbHkVj
2jrBXKG46JXjywCeAVp5gt3cvMBWxrgLLI911ITpApm1Rz/5BeTSzvKsb8pt7/aH5pycRTyQmzXb
tVNy11cwlFoWUguILzNF9+/rPN3lwa1KPSr/lROvSO57a8doZjOoQVIRc9T1zVV5GtQErUZl0OCj
mFvONPADA7Wq6BAnc0qD+YLNFRnjLrUmjSawfNVLvyzcB70b/o6AAltGYgOQ5TZneou5jV2SYgDy
uuXrJxEEHx9dKKgDpVPqCmVB0OXqWuinQ+036R8QU2NM7v/ii8pzo47QNExCivXVuYeB2G4Bdgtw
1tt5+soGF1TaGs07tkDZdAxZEuh9zHbkTnfq10U5IXYLR9qLzvp22ASyjFAEbdCIfdy9ghltnSsw
yaA7UxGb6ndS29oWfSSVXwuxbJtJq/pujvtYbUnMwloeBXNvB7vKD9+0+ci3hdCs2mHCzLppBU85
0Qq5NIWqpcWUtzKnPP0lR7E/aP0PKS72xgR2lsKy1SL9kzt3tUruO0I9NJJ0Hf0nc3xspJMSMruM
XLl9rCQRBfh2rH7fUO6G0PI5B98MvL8hD0p1COevVf5YG4IR483CD4ga/nET7kpI2pHK8wwz7XGh
ZC18M7TjG6AQQcIR+qagrrAZqNGhAJuDQUGWxTllWkAOD0OKaHXR1B2Wzveo769HDZEJzhH7PCHp
XCBBLmdPip56kULQ5nchgF3pmG4BMoq72OJQiofGQgI54OSqp1Bmdp3dK21pX1+HyA53p4GM1BxC
CeXsISv9KDaOs0Gd1Kh2Vius/27v2fuauNsM9aR5QLt7gYTKmb1k+1lny4fmFP1lAvURHYPWjgP3
+gI368AKkMyoowMDCi6WjxGqlIcw7hc2rEVIpt1JHtnh8Wf/P2b3l2/+KX9dWeKcHITyfZwSVDcb
X78sTq4lYI6cneK2c+S9qBG+eWGurHEeAvohQ5oYElYQgHmMYLoxUg/JckFWg1Pk8e/r+7jtKO/b
yDkK8HNJ3FhI6toytjt9l8Vfkvick38ve7BQlhEQT1uyLPPYUNaSYaoi3Cda+lKGHukvkZDQe/Od
sbKx+OkqaQzKQVGnFMXNzh3c8TCfLE+zF7RCfBF1wTd3bWWKcz50VJoh09AFb2t2w8bGaeZoV2fx
MRgF32eLGfPDznHeN2UqqSnImt26D5CkASZWp9Xvisqv0mhcuig6hD3078zUUXLoKBnxngRlieBS
unXUPDVWiTiJsKwo0Z5SvLjk+Tbtc9FxFG0+57ZZ2EEzmHVLyXcBa4feJNnSt8ErAImqdMFFup0R
rfaf89qxrgFEWNxpaTkhBLj5zriLHQyf7VS0gkzXAhLz+kHZYhT48CG4MDfNZarpAV7MwzgwuwXo
1UGDaD/p0l075l6qT05R/JjJ8LvShn1pdnetCU3QOnjtms7pOyhFBKZtJJ3gElYFzshTzyRMqoYu
GwFolKobeXiaWOwpseZVJLTzRPrZS9WDVRtfSUugJF7aVTtidC1x2zR+0ST1mLXkdoiLb7VV+Ank
3TqgLs1W98xw8mNQefa0u5vU8dC24Z/ctqg96BjbJhCL4S70KZPqSltYX1XQeLCqPmfC/Hw7RVnZ
4G70JgPJfpED0TED06r77Q5w3cPsmEdIt+9EwXvzKlwZ45LKeKrR+AXQA/Q45zb4Ra3X6064eTms
fp8LcSqdm5BRzGrr5WsfPXbNY1L/lJLfoaiKtwSwT3feyhAX4Aqtr/HmQJc11H2CCrL1JRvvr69F
ZIILbEEQMqNarlW9O/ZS5MzMY70oDxYZ4cJSh/EIKhtLcTq2q/A1Vp1eFwwLiExwsSgYUBhuZlAi
yfGhn+1Gfs6FefZmdNXBbY5xNEyjEm4ZjckMoFyRNipQwiiey3Q/qaeu26X1c57gNaiem+GC6Y7r
X2gzsKyscivrJasxIYkEq5Pmt+VzHBYOtBHPRiw6N5t7qBsQBjAwbYDhlY9Xd8gmeEKBEAaAJk1P
rfVMxt2fLObdBOdumQpFx5EhO5Ag323dV+q9qjxEkiDv3gwAq4VwH4qVrap0GYhL5rY/xsXkWm0q
uGq3v8r7QrivYpapaUhLc7VkLjNAeowBH+hhGn8SalYr4a470CuOCNr4+Go+2akOjZm9wWpHs3bT
JFjR9tX6bovHNkELVu21CraqzDGO+r506KHZk3NxUh81m9oEupvSL0lIlSpwOx7fOhGjr/QZlb/G
fK5D3M+xzZSHP/E7qF6gwQ8BDB5R2BUxWFJHhGxSoN9il0BNdVAQiH5eN7O9lHcz3M1Q57VcjBO2
cC6fdOPIALPuauFTb3HfT9eCoVqEgE0RsZO7sBkLq7xTEYe0+9k1gJ9VmRPgvS9fZD+Eak7xrD+x
Y38ScSBurm5ll7vEiZVSqIaiHmzWoVOS4CXXJluqVUGBQWSGu75ziA7NkL9EilcMjiEFT0FdPkwB
sLvXP9a2w6/Ww30t2sTzYPRo9fXgwWLfiwMA+GAFOnd7s3IYQHXlY3BrfGGnPwFk4rEM7jcEEAoA
48dAq3X9YPYFSOFAm56RQ1fdDrnA4be7E2j0yDqacYbFM9iE0zQaZQQnMTsnuoMA1mMKXaBfvRvf
Eag7hE50H52LnahkuYnMVCCsDmCYrumEBy5ihLqohhmCTlZ5kbudRG1r9POgdLrUTpPHcjrFyrEW
jdL9XeL9dChWdrmbRRqDmMnQIXarOQltSc5fzM56nubuPu4Df7CMY8oCx6wH2whT20ygXGgR34zw
B05afkNJcW+k/W2ZqP40gad3ikHINp/7uNknoQb53+kFUISHJh7hlDO1o0JxoioOnCmeDlRVb4x6
xu9qzVM/dDdBl96aSQUlq2K6aRTpkGSyA1DnrWQ+61J6K4MW19CL+6w10Mmun1IZl3pTSo6kGzr4
okeMllXnOaKXhA2HMh/3BFgd03yZI8kpp+E5a+dTQ+8jHVXZWHmO4tEBH58zggyD1Zj9kbtTkN5J
rHswlfB7Bl5UPcCqqDI5UtG99GYBMIcRniyVHedQu6loavdT8iWom2NTpkfZknYpuGCbXtmNYGVR
0fdhvd2Pig/48gv4vOyCNK6ighKpbU81GRxzwY90xjmU8Nc3yhNr5dqOghoIIPmmT1RbZfJuNMaL
OsyHCRdmmT/3rHjBQ+2G5L+6BFBeKJ76Za3dDJ1+KMbKjjTLlSe2U3ItxZOJ3oymYsej5UaV4pgj
6CiNHuXO0k/n3C3CbkcNMKIZEyhxdF9Lv7MuPw4mdbJhsqOsuu+n/EEh02QDYwKAhGU810Xm5ZV2
6tvWLSrtvlahrBEzu1LzS1C2fjPTX3r90ywpyDfUF8wd+WzqX7RQ9udE+RZ3xMliJbfb+YuZpnv0
Ox7K3DpKyYC1mzbN8dbL61C3u4A1rlSMzJ4TkDKrcW1DP9DXaQoEL6TQqZI/5J0yO8k4fWsz5vSR
YjdS5fRt7Std4kBD4txO9Bsm6h/BqvtDlhWvKjCAlie2amQoS43f1Fw9jLTao6budpmJ/cTQ+5Cf
5HY89XEL15kdyZB3oFG0WVy74VjblvYH8hogUMAQGiiygN7n272x3pgmaQ3gNJC1ZAPYB+LgRALm
J5XXltJlGHWHCBV7NuM5EKkgX1U1UEbw7ZI2sOIOfRTkZJkte4Uv3aqH2gFb2AGCtqhK0h+h3x6X
8VDBRbLcSHzsWRvmLsa0A9l7pldQoBxA8C4/pCr1jWayQxxoxSh88GR7QEt5o1y5vfKd5Oy2CmNB
/rZ1ba7/CO7arMeQVPNS+wnAOxXYQfSt7QVt/M3EYxVjubxazuZ0xMg7FALK5IehqfehGttp2zj5
aJ6qPBC03JYcmt/W9VXC5dhtlQyQtQW3Qtw/GIUrIdbN80+r/U6T791I7etfcWv/1ta4SznTi4EY
bFE7jLPjQGOQ6dP23kAp+L8zxCNN0yw2wwQB0iWqXQC+UoQ+I4Kt2y64gBx9kVWggJZz3qBGSZfr
GYwM6kuJg6CcUnro45c2cmcVSP7TWD70k9ezl+u7uN1VXxnmkipl6DVL6nD/m4/M0/16JznFSb+n
tuqmoJmbdtftLT/32Ufe17l81VW5mQ5zFcwE3bwEFxrc8oxpOcEDXGSCyyyoqUdVX6LkmI6zXU8Q
jewFR/c/JE3vq+AOVozKSxTN8D0IsmDSI/JTJ8U0+9JX1gVnePPhuvo+3KFiRW/SYmHc7JDHTPuB
HPrxNIuGnJbD8umzQLNRQRlhmWDhnihpakpd2KEhnwCJTvYL3ngZVxFxOm0uZmWGC7wlZmUrZC9o
kA+o+QRPppl7cX6P5EVwZkWGuOMUWhGIxQngYNqSx8SxHzGUadV6TwZ5f92jN+MQReaOXp6Fxhrn
C2jQxG2aobJgoe+e5bYcedOfVeRWRjgvMDulpFKO/hbpCwdkaVGGl1z1/fpKtoPQygoXUk2MNWvA
1OPkvCiQCgzvUweaFPlhYWmIL8IpzGVnPjvdPzvHz7/XZgc4FqTe3UH5HTGfEoCHvbo+F6LzuvmJ
LHmZSsGoicJjlLuppDTL8YnUYqdJBlQN3B7yONd3b9PlVkaW/19Ftt4KjDplCKQQ2XqqlSqze/mn
RPRDZglAGNvLWRiMiGXqOo/aTLssz/oM7fZxqJ220fZ1EX/px1pQot1e0LsZ7mYwp4lNNMCVZNLD
pIIzsHxJjLvB+n1937Z70pa51Edw70HM6OPGVVMchIOFIoyJ6lX/VE+QOYe5JmzsvLDDWrdNaU+j
p+tmt5wPTJkKmL2gdGHwUE61bIwkLZF8Vt1RDf0hvtSAlSmtHeIxcd3Ucjh5P1+b4g7vUIVWGkVM
deEgtlk3tpGCXCvrHKZ2dggSD4qU+7pJ5VNAVw1Q0IIHCtkEtCj4TQ3m0jAixua3eUQMGGdfMQjs
WKcZU2bKjl5AQHWPZzZIIJudqM/7aWs521zwjZOuDtg8z24teXp7ItpNa+57a68k//Zu5AxxHgo9
eTmZFRmGdJ9mhyK778h9l/68vpefjhtnZfn/1cEu52wMExCsuI3+QDAfkO8N6/66ic9nYLEBEA6U
KKDqiRbSRxtmMymMdsbsZgqIcMvcC6tzZn0HOYgP8jC/Y4/JmBxGeRDU7pYd+uCanF3ONQNpnsdY
1mYg9Kk3R9XB6FJBGNncPjSMQGBHFdXixX/UMlUxrT1C9mc6dYpjzYdYpEfx+eJalmEs/GBIHZVP
2bM8kaIz4XIY30A+RryFu3EZbJDdZMT4hmggYNPBV+Y4v+saDAc2tMauRV+18FhTW1N/wRLt/rru
F58iB9YFyDwF1w9Y+cCr+NEtcto1qhKak0usyTaAWe4qJ1RvzNi0zfCckcfr5j7ntZw9/g4Lyq4a
LQMzKJDu/pu6otqTY+H9P+g2tzZxvTbO5eehpuGAKU7QJlkACGV+vgt35ln/1ngK5h0AgHKiAxGP
Ui3XCe/yFq4bHeT+IA/gWws0adSmAVrI7fzBBXWLU1Y+qIt3oL5xS9Xr99f3dMv91+Y4X0ngtMpk
wVxhHVT5hFHIcBIc4u2dfF8R5yWTRkBeowaTq2lGbxv5OPhBWxzyAeMJTWK4Jl7JzvVVbXnKAknC
IVCXQVy+pyH1cg/QEJb1xix8U0Mkrdr/DTwVkWN+ykPAfb42xeUHEhvjWNHC2ZUbPxy9RsX8gy8U
0934Th+scJdWaRUN6jwRrBinefB161YRATdEC+FcIU3jAO1o7JlhJDvwQZ2U7BtF36Sq40Rw/2/E
9Q+r4VyiKLt5JCNMhXFxRE38MJa6oGQhMsHFCqXP6qJS8VnIfEqmh7EUkbSIDHABIqiRw5gjvkhl
eFGk2/A5gRe/zYNyseDDNnHX3zS2sqFRrKEmAIUE1S8jHA7M7C5orKfuZI6u1o/uKOl7LfgNMum7
sWJ2QAd7mPpn1hS1nam/mzr+NmjZ1zGHHnGxcPAgitSlO7SBS/JKNI0s2hbukdaQqbKSEtti9cwu
YkgSE1FH7/Ok4Mcjx5e8IkMpU2mGDQbJ1OautZlmS47uGTY4aE9tCiE9YVFWcDp0rgQB5rdQz5YD
yJxFnTCC4K2DCWhARhfFD/Umw5VguiIMxVbmtXYBnYsuaiDXZpXB7OhTUFamu3jRoXViVyQDsL0+
TSEKROpNyjcRjVqejYFZYKrJXwbLHakXA+xg/kEmifX8Y4ZHBXQkpllV4zKQlRG0eOjzzIT6Y/FF
S0ZHBckKXWQmB5Rju6IW5Q8bdyuMg7TSVIA2B2z1Y74iF0ySJwtrHPz6OwqmpwzXKzp3Dsj7v4Uu
EVGRbwftd3vc+SUamXU8Hyc3yOVDSfTdrOnnkYqapNuf7t0Md+QQIQbAYGBGZ49lE7+qYemxyjgO
RiGAJW5aAqgP2ovGolLBWwoVK6inGIkscdWpdzugccFXmHTu9ft7c+Pe7fDjkvo0DOFkJoitdb6P
lXAX6aYzsOnf5/5AdP6zHJ58HEKSVTtVMJODfDNMwQxu/YjiRGBlMyKurHBHuIeGAp7YOMK5dGeR
g5ILfn8jv/qwCi41IHKTQQgRH4UEtqR810B2rO6n8a4TaUMIvr61LHT10ux1FczUOhZi0QelQNVN
/SrJw1Gd5n9bQVri+2rHuPQARF4NmROsKJr9MvxdorQsAl1uepimWLAE3ARqVR/Xgl56YwygHXCz
JDyXBnFklpzzXDSHKDLDRYC+7qy5DNJ5obdvzCNtDuRfF62XzQI0AsgTcHWCFP3jSuS8YdnY4qsE
9Z3K9kbvMf05HvzrJ3LTiVdWFt9YfXtVkZmUtUhFKBv2adGcpLAXZYWbjoyXOMrUFPNpfJ+3itrB
Kjt8E7zV7bmiXgGIwGAWDgVGjaXSv3+XYOPezXHuPMTzaFgKzNXBYxa48uyh5D9LNyEGpv9g8wAU
AzpnQUPyA0JUGYu8J7CU5o9lfbDCw/Xf/4zOWXxgZYBzMzZmkxYPMMCOi+Zqu7Ny23xILgYEyRRH
tasUxCzhRXoS2F1Cy6cEdWWXuw/6jlZtCrAqhPGky6ISaRwCf2GlUDz1JCZfXH7uP5sz+SHXDGS1
GYVizNvc6d/Cshg3FRYINw/tP6vCiPtHX2/jmib54hhZadeWFwf7XqTdIDLB3QmpUkp9uqwk7W4s
2dassyo6sZvRGuBiTUU2h6cwFxf60AyjZM4RrdFYSHeKfh8TL+0ENc7NM7vwDaBviYjNzwBFw5hb
kYzcox9BDo9hMeqGwVmaXqkoddyMQJAZA/Wkai7lSO6r5JECzT1EILUGp2JQoxIuGhTc9C8TxRcV
sgEou3Nb1sRyhe4f7p0E42fKvtv/LVwsSrW3qt8WmKFQmIB0h4wq08elBEM0EaZpk1tFwLPh9LBL
CEdOZz9oVDts76eq9+b5PBmXPPdAIBX2gEDt+8Ae6wP4gJlcCiLUp88I1ggVe6orOiXWJwY7qTK7
GshZ1R3Nw5D7dfISRkCBHUn/KggZSyj6cIY5S1zU1eog0tKw1tzJmRz1DGoxFP0LN3GbkwZ92WhP
dov0X+rrAsufjhxnmPu4uZmkGWBzYCbvVA8kRBiL6ZAyRYLcRbST3EUZBBNV0V3TIKd2QO8wqvYD
hN0LZ8pqW7CVIlPL/6/u5L5jbJRVaIgP/iIXV54lr9lbt9UJ+CSv2SmvaIpCqFf03Ph0ELmN5C6b
OrZypksWMKDBxTAOaSJINT4FLu73l1O6WlbR6V2Tm6EGDRTmkZY6NTNK24h6e5ot4bte4BZ8l7dN
5bHSm5C41HDTW7YbTplvea2r/DU+4EUKwvH+JBLcFqyQFwcCCH+QpBw2I621G+WhbS8ykZyuywXH
WmSIu2a0IsiUGlQHrhF+LRXfkBwtuSmLw3VH3HYIAmUlHdKWn3Lppu5iM9Xh8vXs6P3vdvjr+u9v
IfEQnd4N8B5XUD0wIN8CkdAFBAShrQvbtYDigSTwK2YXvmr4TPHjLHq/L572OVa92+U8Mc2NJMMz
gaC/0TwBq+ZQqzzrenVCj9sb++B72LaOUZb76+sVmDXkjwcAOFRMgqIZ5zL2WofttyQKHFp1Fw1I
EVuPNNcccq/GBNd1s1tYq/U284BHDf0O4ORbAiI8WwEjxdhB01az9caeXPDQuMwWnb7tCPbPBhuc
fwYROH57jCW4BsawmQq8722nHIfwQvJRcBQ+twTewsq7Le7SlQGKmropIm6lFs7YaLs0kF5Ubd6H
euLihX4wLIBYQfHbW/3NFOHJcX17twPNu33u4pNUWS3CCRiZtLztmi8TKPSZaDJu+7y/2+DuuKTH
2GfW98Tt85M0dN6sNsD9gnasFfEMCs68sfwlqyAd0VEyJ6iSge3mZ0HbU9e0gueZaC3c7WZMIAg0
c9zXkrkrlYMpP6jR98gQMKl+7s1ybsHFFm1IyVS2EnnrKf7Nl9idQIW0KyA+bDz8dz7ABZRG0gPa
ZaDosbLBDifroQ6fo1IRFIQE34ZX0BnqVoMvA/6nN43Xdt1BrhJBliMywSXjeFsA+BNBa6isnWH8
GZLv1zfqc93742cxuchA4qmUxhq5TZ/vTaDMA+idppd48BizsxetPZlM8gQ2l9+8Eu751qtRjkqL
+WmoQaNNj6EHf7TDs3aRdlCzc0Ws9AL3NrlwsMi8ZqmEjFuh+27Md6n60nanfIx211cl+lJcSGis
opPDEJez+tdgzlDlUOzrBkQL4SLBADbdKQRRmxtAq0nqThmUvE2RZIDICB8MimDIpzhHisGIPRC2
DzLmWsGNJSRQFVni4oFOOxaDIB6O1/kUDB2As7Lhrkzvr+/aW453zdm4UKBhbKi2Iji4upv9eh+c
gx0udadDSwkzMAlSmwzXru40uwhT7aGvCB7uW3QL69ueclmGnMqJjG4JFGjA7xwci0cwoNQ/F+Lt
7GihkWW5EJoQ3IFv2fSVVfNA3j4A0lFrEQC1XfRr0RNKd81eAuf+wr7C3GI/QFYo8yrHOpQ/otqW
RSR0wmVzgUUNyqruCyybngfXOPa74E59XQTnF2rz0JVuUqEYocClKJd5zElVZ8UwEjdu/Za9kuKk
DXeQHr7uUYKskXIBJQZbq6IBJeBCGvpihJEtA86XaI1rQVKVhOdBSXasVAV+LAgvPHa1jAxT7i0c
F6aci+qnJqovCbImykWXMJrN0miXYxI5pL8rG5eKjqLIBBdbdLnOCVlUarLBkYf7KMN09OH6txGZ
4IKKGetK1yw3S0Uih2XyXUqpl1rz039nhosppTbkYaXkKHFQTIGiRf3d6EXQTcFS+NYcWg0l8KJ4
/U+52yRPlu6motxy2fArQYJvy0VTAGbRHj4F7oAZZZNh8kzFR51hlgTfReC9FhcMmryoWyVeShnR
Q4Eo2Ap+/635cm0p3NGPqokaFYNvTTvrsTsUl7/jO0Qb/DeGG6c50afxGFzQgAKGPXC6xC59yVUq
wS0tint88w7POn0Mw0Fz9Qs+2YtxzL3INw7mve6NTnnAoKuwji6Ie9biSqs3wqRNpG0XmtbB2AdQ
cyz3Uv3rD+Yb1teYxQWIGmp8tEjxKI7zl2Twl+yjFw1YixbCRYjIGnMpAWcTYPle32l2wE4kOloi
qLnIDBcl5qyczLDD5ViBg7Wp7Cx8hS4KBoxfr4cJUT3F4uKEakVJz1rUn7RzdWM9hvv8KHn0SXNb
d/bCA4AZ+2aXObPI7nKc/vNpQHLx0SGiPkmqYbl7C2gnAu+9kNNDIG7Eza+/iMd5BG87qDN/tBe3
Q9y0FgQWZy2z08nJC1cPCjuKAVx40keX0e+Nlriy5GaFCB72uSf39oKBohB4qyGHyfdlAyNVgKpP
ECiPULRwlnZVuYPQlXbIv5q7aB8do2fMUc8iOP+2F73b5Q+EFFkFeDeIGyqvmfUtJ7c5Jh010ftl
ccbP3/LdDHcmAsPQtHKCmbk7SvUR6DPbLG9ZA16AU6YInpvbl867Me5ktJmc9jVoHN1Yp3ZZ53ad
KM+g8xe9OhfHv7Yo7mBEMcg+mNIjSNqQCD5jwt0BX7d+QncCA/aufqR++FoiMa738g9LUPD4H9Ku
azlyXMl+ESNoQPdKX6UqedPSC6Od6L3n1++BdrbFRnMKe/u+zEzERCgLYCKRyDx5zp6KAkLZr1Uq
zPGQzFSMJAH33nK32P0JZUfJLs70kAi2dqJdkeYhD1q7/MnrjXBNMydFTbKpTqQJF+HJuNNvpncq
FDv41LJ67t9HV8D4MWj4l4DXDOO4q8JcwYk85GggJgplCeqSY7s4hREkKmfocr+2Cag68Mx4i5ps
bbNWm9jQQlTCZT99pGWe6Ajh1saZQWaXvplcXu392LMxyKyrj2e1Akk5nleH+oCk/Px98HDNWqLF
17PZ3cONLSbLCFdBqudMBQEI3FSoChyT71DrbDDxf/nm2D30G0PMG2M2qxwRHIdeam7yqQOfwlsv
HhYSqLGtxo172dr+G3ljjkkg4gxMclHd4V5yp+fSSe76AMwViJnXkwcqnA8UJOhI3Ngfv5S2HPBq
J9yPyMTSbOjNQRsQdz5g5PCayoa0l1MdtGAKeBpIe0FOATxR0zEXZf6BElGaug5BdACPidQTGDV8
AvDbwAUl7jmLgtEryBOKIMlncQGGkallXOLASdCFWXwj9NreU3n6R7tbtzXDbJ1aj4VgVtDOiw/G
h1rEdKuB9UnF54q4MNm9PH5rjLmMhDkioPrAYevLG7l8ykzvsifuXuZbA8wFhEF/0RAAHICEpOEX
nVU6VP5CvS4D09XfVrt6pJjchvcS2m1abO0yF1KBrnyRpijoL8ePjkwQBtWhRS8mcnhJ7u4dsLHF
lo31AQJsppSh4A4wz/hYehqGKq/B8eMtDkhI3dDNkB62vumEvGRp795VwPABDAkxQN7HXD/AcosY
NFzRNP/g/c18xad6UtzzvOv7GztMUAaXzz/FPUoxuj5CY+HJNJ3u+4C7tbWFV/oRx8meIk7c3H19
bRfIROhYHsZaa5Ha54OOIenZUgc1iErjW5Lk1/JYexhtSqAgNJ8nkEjrZHaSCNcTGNqLpnGk+S+Y
xcDbC6lCCKLiPzTGr+LR0GNSLMRpw2M7n/r1EPIoFHfP5KcJ1p2aOoxitUE2gwVheMxSVZOzq/tf
89cidMZranWK1OZDthbqwt1DmT0U4zXGES+f/d2wvFkH4zOToeX5oEHRXon9XPgyg6V8+XLZBG8h
jHckc2/WpKmBeMiCWnhNoOcUoUBgzpwN4y2Fub6bSWiMcUIxbY7dAq/kbLSjmQd23I/8Mmi8obUL
RR0WRdWEtTkbOaxQdYjMXa/kV/U8upq3BNWLfP8XW7cxRrd2U2NQMWySCpAvdkALkICyOXkcJEsj
/mUru/FpY4W5XxpzXKW1pwgHqKQUS/a4xIUXk+VA+hQwGPkwtY+yyqPg2T1BG6vMpUPi0hibEJdO
NiPpkSLxW6Txqsb7kQnzr4BCEzqKzfheaoKns4lwTHNQa6hBeLs8pQ65he9Rxn/U+CpbVyx+PYo+
ZtinFiSZJd2AepBksiwBkSgUZhQ3FANzarsrASJFRLfyLEjA7oEAXBVXCq9r+efgEN7kW6PMAdAn
URASylMRnkVQSX3IWurXoUceymf9WHl6avGu1d0zt1kn/f8bBy0AAdTlEBCHihxjVPtCqCQ9XPbO
3WbpdlnMIegBl081He5Zirf6CDNI6VzUMzXoBWmPGAdfw3eOyd2QtVkWcyLMdB0SsGPKSBbKQ/na
+RAvAUbkpLu9G1q9vVxlAE6J3IuUxvRLbsOcCSGJ12ZcKgUvdM0HSNOqUEKlME05+I8HOxlnYe7I
Jh1ks4Y0GGDAGECIItcQcsimzLbSiB5nO+nPvrAsFvKDsagpHCMdFTkaM0FvAvCxAxmR2znIwIBe
Po/PVAo1cRKRcyfsvow3zsO+jGUFkpQDpKfw9I9vda+CTlIYSEeaqlOGJZ4g427xcWuPuU+lvITa
70eu7i3HD6J3D+KCypV5PdWWekc12cXeSvCQvY0540v7Ke6n12pMsKuNOKmSFIAuDA5+AUzZtCjO
F5RSFOt7C6VB8MlZ8KUrNbV4ySc9EZc+MRN7TM0IS0CXiROG7qgqVtS/Lt0XQ/6ad3/BPbYNc+wT
b9aGElwmgM7EhQ4NCPM0FCdwiXCyFk5kYyFA0pIqEb1QQFvjhtNdNripzKn77d67m+/FRJmFSFCZ
C/EkIX54bHxyoJ+o9nk1KN5KmKCCDpAwQigcxaHcAnOWE7ZOOJv25TPOiZhsyj3oSbYIeN87omH3
0SmGtFTvxv8x58jvQYvNuqcmE3SVltjTFoS3GBtNg7K2m6Ry/qvVsLl3Bf71FaNzOEntN2iQSwoI
y1s75dGLcb4MCwMCV2evzLSKNoZfP2TNxqeFS/S0n7HSigtwUQRVEeYhAbluMW9aXGZqBEYYWxdM
OxSCGLlQaRXVSaL/Es5V60/a4+Vt3H/gb0wz0RC+HWklzUjSQ/1Yg2TCBOIy/E7f2zyo2+4dszHF
BL917JO1bZBORt1gC9NP00zuEJOOgwScgLYczbo9XF6dyjPJxDwIkUWlTvGdZgSKwHyR7arXY2sl
PTglYzuTdC/qZM1ZiBbMqnGoRv2xX7LUzsvksVBepQqiciVoX6L2JhsGOyzABZvkVmcot5N5l5Zo
xJnhAVSomUUK9bULC29uRteQw9tZ+ypK71KKAYrZ9BNjBYQcCN7xHREFYsTtDUptdlfFh7CGhEY1
eFM2gtk10+4rsW2tuUYxoIOalxJCaKUIGyeM32cDwnZGbYE15ghKpetCeGrawjHCQ9Nx+aTp9/jj
wth8LyZzXJVcTuMWNKCA49aHwq0awHFHG3Dcj5EuDLlzNSh5JmkM2ySraZauXZcDQzIOMPkLAZyN
loIZ6dbObR4CePfs4cgRDMdpSM7ZsBhD5GRSRgOB5KPCVfnGidYJabZT+jxre3fwxhgbHUV80DFS
V1xZui0IX2Mowk36t7R7hvQMJ6/ahTptbTFBpe2ECcpjhOYakyugYlg7hj8eomNmD554G1/TRRYe
siwn92VepkNPFus8W+tMXMnXRAaqEBhyWumS3cWlIzbQuX+iwNbsZgh475y9o741yEQXtW96VdBw
Vcexm80HzLaByvVtEN5q4xSKk385svDchoVP6sucGnWBi4Hu7j9iQU50+MBqehInjvHWxpzEqirD
WKYP8VyO0T3+Go1O3clWBtYjsBD37dvlxfG8lDmFhZgOCYnw8NDa+rCo4dWcgNIi+5KTR8jl8Z4e
e3nJ9sMxORYY6wdNKHAA09Pg5rea3WWudqAoRNREj/FRBPEQKIB/XF4jzz/plm8ijZjJhQZol+LM
deWVXX+cp4xzBngLY95vQ4XjPiyQuwlrME0cdNNOQk/jkbRwrPwBoxyLSVwgB+Fo5XXWltYgfAeW
gFS9fXnDOE7BIifx7i3aqMdwxmxCgR11LgM87CADX8t3DEt9vWxst1CycQqDCR89IasoEeyd9lYe
Ynvwk7f2RfwBOTnJxaiNoxUQCuZETN5OMhFkCIVUqRZcPnnfQAXS8EMynJtCOyo17729l1Zul8fk
JRO0Oau8woGWWrB+BN1yXSsvnC2kW3QhArPISEBd11BX/nnSj5ltOOo58bMDHc0jlcPrHnIOFAuU
zJNk0HoZQaMZTnX3LkY8BBlvz5g4YRTl0JkgMHVU44kUX9P8GPMI3vaee9vPwgSFbhAMuZPgdcuR
yj/2GGQknhzwGBO43s1Eht4YI6MC3ydIdQpw+YDU3QPyOKjB7NZa5Z3gFDxn2EusNitjUZNZPWkr
SfBcEmIrP1E13Nirr+pgPia3tM7Ce9H+OWKMdyBBZRFi8BIe0GwRHjovgMVNKAF0bgYFPQvdpmMY
RG4CNXGMN2Gk+CB6qN4d1tRKT9wm8/6X/DRPz/omvKtpVnZKiO4vQZGuOPaBcCaeGPAKOvs++WmG
8cm1rpZ8LlU4/QqJjS/rBEIsXlji2WCcMpRnUugo2DhziAeuCM0xot4LGSo4lwPGfvj7XAvjlN24
6mpBUMTVFtWVBP3UzMQroEdRjzyOLrotf4amX6ZYEqYpq0R9KVHzn8QSFeLZQnPbiZQ2aITB1v9K
2XHrjB+P4I03SFneKySGN1BZ11WGsj1Af7FNKbxDu7iKHIqGy3hnjrOhHynkxmo7zMWiqThzqhWP
VMHBaTs7iezltgPsh+JGjPsltgTAvTmf8l+y088NZq6ytSvLhIBKH355p42lVwuzkyq5rYLBMZZe
2ki9WkzIfk+jtRg/hYgX4XhLZ+63JuwjM1xQ0CjSIE6/xgRM8+VdoQSXXZZzND56S5sdlss5UvsY
xYsMJSB9eO7kyFpq57KRXWcFNAC82AYqNDr9ERsjiTSUaqNhL4l6tXZgnropwvOUelHJWc1uZRrv
0F+WmKA1Q1tD63Msp3pf/MX+0CyHr7bBctO+NI76TkcC1Vse7m/3Y23MMkGsUcduzqOUAId6UrSf
WhhZaX3bgtPu8kbufq2NHSaQdWotAZGNF1qRP8zkTalu+4bzcuGZYGKYME0pKWa8ykL5HK/fjNaR
e+2/WwabcCcjZMQHSMU4wizZuXYeQtMWZs4IJcfp2Gw7N6WuqEB668Sp6JtNcd2qKbHaJL6XMfdQ
SeXiXf44uz28jfOxGXdbpdkoy/QdsRSWVJSIFaZjivMxHopjpTSHtNCtHhJIOW9qhLdWJlhlQjgn
KdIJR5UiK9fc0iytubtW8Dsaqed8vf3c69ML2TGlUej0QqqQFgPT55Kn5K74CVYCUAZFdnksYgxB
8ILhbi6yscgEEDnSZxATY30UXKSg0zN43QFoc85zk+P7bAI+QzsiTg3AHlqj85QYC1zM577sOU8z
nhkmWhSdMmWkxStpGVW3g15ToYD2MuNKsXOiksFEix4sjQbpsWsNCkji1+lp/pY+9EFvGd+XLxJY
qzGfB7Exn3MM5L3UZPOxmAhCar1e1Qwx2Dgbd2iFHg1HOVcn4gHt6XGt7T6aPq2xaXmSlWlSm+h9
di7YMXwQztlgoLxFmcBac3SxE0d65SxwD/ewOefscNMgtiZSLxTmVGvEyGx3pmC3OChQkuNY2n1z
bBZHt3pzcVaDES8m8FH/lMgazBz1VwnGSgW/wqRj9XLZHm8vmTAi1kms9CmGz+LmZhVfW15VbP/v
QweQqBoYDghzOy+DIneE9gIruIRyTngoin2H//z7zMEyMHsztiN6w0Q6Jg2euK+S7MXj3eVd+pf4
92mGOVekHSpJQt/Uwc3lUjGb4kx+EMv0czcBCp3PZsZbF3Oi0D4R11lGDwbdbnP5PuiHQcQl8+3y
uvbL3dKvdanM8EJH2jpMCpAO9BTD8K1zaf8gcvsX8sOPY3t8BxL4mNooR9+kR56kwy4+F8xg/+cc
LDtvXTUm+IaR8OaJJZ/lo3RaPdnN7oonoPzzZ2grBoViidxSAscpWXrerm+luo7Ro9FQWCy1xCmS
kXNjUr/747G2WRpzrswmqjUUkzAV1qJYGoxNbzfmudQc9Nbcyx9x/2753EW62k3EaArZUEcddRE5
wTDvMQ5fzETnLIf7qeiP2BiB3EmhGgLqSKM3f1lApLwQq/zWW6qvuLQkUdu5H99xPWQ/Gn6ujQkf
vYo2Z9MCb/ZPN23trQzPUHTTKLoZugXcbhpvN5mAkmEMS5BKVOTELDBDiNzdLLwu/C56b+v3TDSJ
FEEikGbAF0vra63VrQYCGUqe+EM23Tad6qhKehONT4bR4GeQew3clvnQ3ECw9FoThL/KmnUVmE8F
Qwwsh3RD1F6ra4SaSgoScj2N9lC7aJLMxLnsqPvH7pchtoDRlS1iWo5g09ZFQNTQJwPvmfEvgfrT
BtO/G5qxl4qFvjv99pBTtalzHbTgGKdQ8frJuNY581//EkI/LTIXdpJODWhbUCZRM097MnzdS0FF
FuEJSkeHkCMXIEkYXck1/QjTLjxkFm9TmUAzoTNalC0uWCl2hOyLzrvAd5FmRPpcHxNeciVOhFQA
Vrd3ZCC/oCJzBNDrQKeiMkdweGQT+1WYjT0m0pjgqBv7Hl+QyoWIX5Ojeq1ZzUnz0Fo+NxyoEj1p
f4bpz8Ux8aUthLarcxhbhtyCUKds3nbCdWa+axD1bVT/8gHYjy2f1pjYgnkXLTQyvBaHSXEn9LUU
AmBZonKC9f7d82mGCS9DX2ojKrmoiMh3KiZVu/6k9pkzQIpK5E4l77/TPo0xicpYRdI6QSINyieY
dbGnM9g5wPcmWGB6u6GwmNnNn/vnrgYREO964Pj+x9HcXEpEmNWuUtB5WBvZm0UzgIKCc/mT8Uww
8WTRmrAyNaQo6vxgSD/FihN8eceL1dSS6yokY4c1UEYZ2U29Jb2SH2gbF2iiO0G1Ub++vCSOz8tM
xJj1chXyAWG4Wm/K6QuZHnNoWkKttiyOJjodl61xnPFDLWPzjdKxqhSNnrAwe9Hms569C8J9VXiJ
wDnK3J1kAgda01I8EHgiBRcQjKkD++sk8EBKBxl5PDpI3jYyoWMihTDh/kaiYF4LsS9Bt6OErrY4
28n0bgzPl7fxXxKwX+dMZmKHaYLCQ0vQ0FhUTwBoW9EGqzOvNPN6Gd7V9tGQG0uZb9b1qBiv/YRp
L2ca/GnkDVVwYpjMBBfRSCRZh86MIyjf4vk0iJ658pqWdOsuRGVW3SuUtH8wAPHQWEkMbS9XrGtr
aF8ub+ruWkCCLmsYqZLBgvl7UruKhl4bEe5OsrjQ1x6UZ1V3L5vYhQrSEQ1RU8AOhov0dxtKHeY5
pL8xJdTJaNkATKf1ult0YmFLan61Go3VFg85xB/qGROdJa+nuLvGjX3me6X1XDcjHaEGkMuajUdp
SGwz+nF5lXQRf3ywjRHmEpCKXJy7FFU0bfwaKX4bOkKTeHV+q0Mf5LKp/YPwaYsN+ktZNUgk4YCl
8DivAual70xDeTbk6A2iDa+mCMo5s5CsWaieDMlaF1+syCHtfuREWSyJ1MHlH8RZO0sLi/shlqJ5
ARWhcRCjBxmWM0AZVauLmr+5jDZLZ1LNUNVGNe4RctBRCZUXovBUqXdntzfeyt4NRayahdnCW0zJ
otRmCKGqrdt0qoHe5TSSTkGN195yJQNZyJ9n3b1vIaAJSMIHBzpzXGq9JGliYHS2GO7FBf2Uw198
rc3fZ45Dq8iTkMkA5BgToG4paOkKN9PPjerWsnfZ1O7J25hiDsVYl5owrjC1Cp5KgqQLRp7QEMcE
WwltuiURwQAOcfTOq4zTZB7GkRfAqFP9cbY/l8GWPuday5PRzFDbLX8IGWDWX/roNROOo+yauWsS
q5b8RX2buLQFu7fAxjDj7Zk0CYtiIjprveoOaeQixtwnUmuluXR/+VPRr35pjUxKZCaJVk4VBn0H
9UsXH+fuXdV8ISRWH8cWaFn+5hxvVkYPwSYnWkq57lMNRdeinzCv3brCbPI+227FmhiqhFE1DOqx
YUnIMfmemiUKiL2tl3cKBpNX5cYcHLXLLATEpbrRBf/yNu6/vjdGmU+WlHqjtyKqsTQFU7wObJzx
B0U8qEAt7ar0/wpKsjHIfrgyB45kQbxK12sxzN2xdMyYq0u454kqmBcw9GgoIGBgTnIb6qowQ4gU
bxzKu1SiIp96oSPdGY903BKaOi/geuZhkXd3c2OWrZe0cT6M+iRJtDQbgFDGk8ATH3qU6Gk+o/bl
ja+c77d31lWkKhiqgASjTJiF9vnUG0UxAZmTH1Kc8sLphde1RnqC4WO8R9RrY77PO0vTJ06w3G3j
wyIwTzrK2pD5+v1MmFoFsYp6ps/+0UGF3ZGC2sud7Gxiko58EY6pRZkeMdV6ec171/fWLnMhDNLQ
DWIyIp/FQMFMTkrs6V1ix+1tRg6XTe260WaJzO6G4LVqUwrPrCAICM3ZW3Ei7rS8z7rKKUrtFlE2
q2KTpJQ0aj3nuBgmmxxRCPtQalD8Bqrrrc8bUeFsIRtqOnAkpouAdeUaYGnJQe3v9K6zKiO1VDHl
xM69K0/F4LOqq0TBCDJz4se4GVUxSnHi5VM6WVVyXSacNznPBBOeTWGtBKWv8Z26U7P6iflViTgm
dh+rqga1EsRnQ9XYYb9kyA2tzYCH6NwVpIIljZMBcWZb8Hs/P/PI6fcuuK056pqbG6fT16IsRvSf
pcoIFPl7l0lXkzIjHQZRI9w9kULOBbS7iZsFMuc5XOd0Sifc3qZ8StLb1XxY5Ye/OE8bE8zRTWZd
F1IDT+IWo77EaC2oFFq5eQXuIU6Q4H4u5ujqYSv2He3/xofRKX8omLgXIJpsfRwou7RFbsOFs3/s
0MvarATqsWggUVATHZYYzqDde/leHNBs8UlQcod6dsPT53ayw4FDPktlRZF3qx5Uy7GQgZnE4ETM
BZPwlsZkCaUc53MooOEQlq4h+lAWXrLDrHjm4k3qSwzQXX4Xox67gPWvNlBZAUH130SRzVqZKDJl
XS0lKvAsQ/TSZV4V+7Hw87J37mKDNmeOHXYphWroVgGVr8y8NprrvL4j2pcat3gjW8tkWnp86Obn
y0Z535Bu/eacx0VtGCXFYvfTC1Q6Y/11NJxyCv47K0w0GdKyLRQRA1m9FrTGOetfB/W+DXnEJ/s5
weYrMTEEWcZAMoo66h3Ko5Q74Y/mXNiJnR2g/GhnN+G1YpX+fywxB9jU9sMxcaXrwrXC0xC9TpPY
a+N2auNM5as43pKBVx6VPihc2bfH1hoTWppC7wUhwjORVOtZFFO7TVVgCeMVvRwh6HPk7RWiwCw6
Yr7caUR8m434JCXCjdloVlhUfqjNwaQWLyvkMTpBPIdqHNRy5ZQDsYkc+SOJPYOgVTqr4ChPLaMK
AyGPMTQbu225Iq/TidUN0NIQ3jskeLGIDCxCM2RsQ6uRY6cym2BMwLDcd9+XpXGjsbQw5e029eSN
RnsrxRWoT6P4JBvjqQlDfwaXyzKSh0zWfFkbPaUUvhqqak+CdijbPLXm5SXKyh8JdAEMSb4Wiuka
qqsPkSadMzX+LouUlgvshUk/XAGfiMHX8LWdo1MXda+pKFyR7OtiksdZnJwkrp15NaGSrB2aqvsW
Zz9KsDJ1zUvZtiAqTa8qrQU5gQ6VrPqH2X1rSG6LAsZjapzG0je6BpdH5ObTahNhtQQM9gsAJNQh
FGZX0Wpn/TnXoa3SSK6QSG5PRrvVlh+KHvuJUGH6/GeoLQHYoq14WGxpDi0FpCES8Hhqv56rKLWX
GHSF7eyV0XhMRuKKzQSB+A4soq8hCkcEQaFo8ud4LgNRH859vEINMj8SETLebRek1VlvkR8sXdCv
g5XrgHVJLdTEU1cwJzc1M9tsjWNGopOadZaBJQvadD1qmWM26k3RLKcqK21NHe9b/MqiTe+VuvAM
+TYZ8OTVjWPfVS952h6XXv3W598NwVgwYqmfUoOIljQ8mQlY3aGFctCGNQinzO20/KlOTKslaHgS
w45WTLearSNUL0sv2VpePWhVZMklXFmDjPVaIScU2qNQrYcl/RlDLpjIP5p5PbRwGXEVeQIhNID/
eaoMTOYrBtrjLHh9bPt4GgZsLsWIrYcGk3iuaXeOZCtu4YWhTXgWaSfoD4sQoRMhTUr5AJlzXPZd
lok5mnuirx3bm/CQgyK3vqYoBV5Ndz+9/7TFJgcFiUHjBAbbDzimhld239k0ecTogQd8H28Ad/fC
3phjmmDxknfmVKCzAnxXIMcoKCTZcwRIy+VrZT/L2thhEoNuKZdUoEiE0UuuZVcK8MoGv3H+UXdM
38j9ZXu8ZTFJQCioYlJSXpE6Xi1RHL2CoMccc1M5+rP/8IzPa4zFPsdtVEQYRaHLag/TOXEbIdBt
5UhJU/KfdcS5nfe3cWOP+Vydrkzy1NAy8f+OoAM0YwJA+GsEnZ86Ut++tELmwyXaOHeKCd9P69CX
qslqlcHP8tJrx+JxaedjuhiAQy+Hyx9wF0ijatg6nUiYVWF1LNMR4uAjFaZoncltb3MwwlvabZI6
PaDJaSC/NJ3dXY2pddnuruNszDIPRD0fipGkeA3UsUsAOsxPSeJdNvFRaf9zSz+XxmRyAjgdZ6KA
IV1JOj8JMeeWzAfKQ6iK8l1fZidj6b71E8YOxCQLVBPEo/0QpGCq6Yufqaq/6VlvD4l6mqfalrLR
0bsGLLbydd2UV6bQ3l7+vdxPweSEESatm7nD4Lzxpr1D6jMoAvArOJODWZrKQo7hCgpXiWw/3f3c
JCZB7EdTlkIFKbZa4KLuO09aX/Ni8Eap4zwYuOtjkkIoDkSyCZVIhFxajCsfxqv6iroZ8eojlE+c
yuXFp385yJ/LY66UVgY2zMQa/8EC5w5onq61jzifu0Zh8bA3HL8mDBqUjCC7TGQMs1XisVu/FOXd
NPD8ZP9i/rUmwgSneVABPqjQ4FkG4UlUJDyFuqPUxHY3fJsH6acmUGVvcp77NxkaqqFZ2cPScCL/
bsXq8wATJl7pMohjUGDC808dH8zlZ94aj0oOQpx0CSBxzjnL+9f1xhxz0QhTT3JkvSAor01vLGZv
luSbIVw9Uo9BHA9+Lj2M5njsl/RdziQ3T7jMEpyTQpiQBeH2ErIWcKXK7R3hgQIkJCt5M/CwsVW3
qSzl2HjCIZd4a99NizZrZ+KYCJiTMKe404FJFcybhlxpw+QuyQk4w1qJ7Fy1hcQuC14rk3dgWeS5
uaaU6gpATnKGaNBJs5Urqtt7H52qU3GoXgFHutZ/cKIgdZwLUZswAUkVYozAw/kdrUlsubrPq5tm
RnZ+insvnr9PzZ0gX/fyceJBy/4lVvxKeFk2pHxWCNTXkMyQtwHEITMY0kaoUs2tRTw0Hz2enux+
rPi0xxyhaRGLvJjwNk/xUc3GEx8xisoJujwb7LnpRUhAYECB9rtrMBpAEL2Cqtzlb8YzwpyMSZzX
atTQ82hbyZKXLJDmJZgHw79sZr+bo31uGHsQIOy0ZnTqefRCv3Sas4DniEFP3+LlQe2jhMhNVD7q
/H/646dRGhY29aBI6/J5rgCWSE/Cd/NGf0iui3s6TZW/18HgVI+j/9W4WZze5yeFu9AXdbNi5jDU
S56ldQ+gGaXBrpESfO8gxvD/McX7hszlHI2gOVgazB810uOU+QlG4ubpjvMB9y+Nz71kbuNwqLN0
mjB2RDXIZBs3mE3hsKmT/Ix88Wa11+fpZgoUHhqK/vgL35BtAxb5KoQRBcTqWoB2nBbJdtb5DcGs
5o0GQpvLy9yxhmYxIeDRIujFacxxUGPgUaUI6vNjEh7rDGj76b6tVl8LC8ucgWCWeAdw73r8zSRz
MtpCLAedoAU32bTwZBXH7JxfhWj4f8BNuAy9O3fhb/aYQ6FMYkIUvZMcUfuyNg+Zdo7kU89Du++R
OfxmhnF/EqaxEqe69PE4oVROjW0c9JfKL3xIlnniiZYGWsrP9cTV7KFfifGZ32wzBwKgNildp4Y2
4qtndKydMcg9wSUPEhrxCKMoe/3nYRQWdRMii/AeicXsqf2kg/AcTbO+8CZyGynWwJN82zmAWxOs
0koVEQBVY7imiol1bQr6SLUSzR+r5zX8C91fVQaLM3jKDXBymMzHE1Vj0CIMnTstbgZRMD1tNC2U
JDm7tpel/GaH+VDZ0scCRr0kDJZNmF3ErU0wyBiLtHb0PHmSTWmczJKTle3Ey9+sMqGMYGhurSrs
pJH7S34tCt68+pfjCP0Tf3jgrw1UWdUoKYOIodHgvSQgi4fckh1q4mEwf4gtALJVZM+x4UqiyLG6
1zLYrExl06B1RWSbu4jGEvn4oRjjGmBvG60RclUooXv0wJmH/vXyai9vKJ7gv9+zlVaNjRFiQ8H0
Za7O2n4jKe/+2cktf1sakw0NMtXIWdHT71yaQIDvu7Rrd3A0r/aVVx4Rx26Q3Hw/5h5IQtDbQ3pb
dpTxQYGIX7DMni5xpq95TsJEfjXPxBIZBMDhKaDnN23jitILFOfk+nFVH3WFpz3A+0xM5BeMqR1X
KuyXTAXQ05kdiy4xHi/7wl4q/tuHYmJHrOpt1U+qBB+kIxF4ttuJH3uST8VKw3veBBDXHhNDtL6U
OxP/wEWTH0S3g/xUAuKq0W4OuRt5PHZX3kej/3+TU+Zm2eUKqIocqR2ul/4VBaaHdknOegIi9sqc
MEG2+qLZu5e3dfdK+3RINg1qBSB7cwWtsEI81uMTMThHeDfx2fx9pjBhjCEwyxkifqZj4LU6kjyz
zKQ4TOpbvVrr/OXycqgTXIiPH0nRZhejshAMFSMLCMGHQfAh+z7M1/pqt0PBuWM4J/nDfTaWMBGh
qVkZAW243Oj5qUhu5x5L44H/OG7x8f7ZmlmXIjJbLGgB4AhPjCs6IN//DeszDhfRDQnyfKLBAmea
qjKI3iIuCUruFeboxUZ1i2SW087Z/zyfZphI0QsG4BAJvM3oK3fSZigRpu9K3T0IM15pZmQ4l91h
/yN92mNiRgWaXU1JQ3jfCinHaTpGYeHoi3iok+bhsqn9IPhpigkX6zpMtSliB9XWidRbyXD04XDZ
hPRxz/7p3p9GmCAxA/mwYDBSciRletGS6UoVBksl7e0o5pEtaOJ9K1c2aSBSMRQQm9Gsesz9ulLs
dVwOvQB1K6PNglTtrHxBM1mUbqqql+3BRIc5xRuLrF8VPXTKbNBsUuFKjORjpg7nWcmPutYGqzge
R6WyRfWExqM3CtrtvGYWVQUQoJxh5UoJcY7kOI1vrdycuoT8bMsIpJYqlEjCwR+NvrGVFhDg9bWS
az/RJBessyuky+V4BLth6aqJaI9C4aracBhU/WpZaz9aBSfVxFMalt/jFp0XELq9Vo1xE3VfjVm5
NVtiZ6H8JU6aQCmM19UsAhmdGQo3E/T2UE7fokb6GYIqKZt/JJp5XAFBFojwkps1Di02dPxpjKtt
Ltm5K1IHxL/gGJ69Fn9gXKSbHpIHIdq3RSV4q9JfhWb5kJjrUVAaZxXN7G+ei5/Hke1EKsWsKiPl
9RnMQcWETg41C81uMuT/hn6rSa0LievgsndxziYLVBoLcZpiDBI76xg7owjVqYrYcqbDhUADrUdP
l83tXzy/XFlncjsyVDG4xXGdV1BW6V+l5Pvlv885j6yWSyE1s1J2SEqi8iHrRWtMbNEUON+Jt2d0
kZvoPIZ5FuslOmXg9LYz+X9Iu7LlOJFt+0VEJDO8AgVVpXmybL0QltoCknkevv6uVJ/jQim68lz3
i18coV1J7in3sNbgG3XsyLT0FivziCoJott2MDh9M3bmlbik07qxipGrKl3oDWXm91h6UsLwIA3t
PqketbB3ZDP/l4rBOe2y1aqx6mKsIYXzc1eaQVJLmFRpG1eN6psizkWrlFvLSDoa7cSyiQV6DL7p
L3Xgr+syWGXlGYHqp7v0qfLLK+0wHSdArlomXhuVK9p73QwWJ6m80Zm5Fqm6BKOTirvOkpyxxjAP
IbumsQRqs1W1ZHPEoN5EL0YxeUTKsAFxZCTNmO2V4oOBbUKzwaJckziYW9rNAHY34PTGvrhUq/g5
LMjFkrRYDXkEu43op2yeevVTuNsFeAGZZAshsmHTYG5+pA/A4cETqD5YPgHxCD2C6UUQlz/Syi+B
bCWVC8zpPPYK+O9YWqP6I2o3jPm4PYB1SBAzN93AShAXlmepbimN8KVL5Vhq1zTyLXn3B55mJYIL
yrI0UkCm4wtKNfymlyaXsSHo7wlOwWfptbVIFNTsstda6O2MCziMMQ8E5RSYukgx+QEfbUi0bEhh
6/1x8DS38JOj5CaXbNEEhGIoZ//BrtXaEviEvZczsLBJCgqj2EbqW1eRAOgsGjQW6Difq6utPmqF
jk0TvbqTMOmIGdyW+m3sn1eE7SfjSRP4ZL3T0JfLZXw9NpJiuMmOsekwmAx5xwgcRePnmyF0JY4L
BzQt86REbc8z0W6scvui60Skm8w8ztjph6deRZyQNhiyLOATq/rQLi9p/ZTCGzbyHc0OeZWL3AIL
+ufEcW4BlBdTZsXYimOAYKzOtDwbHgOEKnbRgwjxTKQVvGtopbC0WgO11fox718W9dAaoDqyZsFL
cTucre6JcxBj0w5RNsN6R7f+puzqIAmi3eDko/P32Ll5SJ4TX1Q6Flwdv6zS91qptRMeJIMiXeXd
XzEmDsu+ua6I4hZWciBqJcAK2P6gumqbhOgAW1M/pycYgB0MeUFKp/Qz5stf6gzYLYl1NWL0XWBp
24pyEsUlXhXjIDDs6O/mBqhL3PZpcEx39tUdvdMFMWSr3wcndZLGGdqiLVqNCQo8W3vVb/LeGY03
2Y6Pshr5xqxdlHXtYxvQbrsnpcGyTg7et8b2NbO9KKrZ0cO/sjR0xt5+qOPKNexE9DnYl/1qN6cf
yG5mZaZy1sqmGcNMh+9spDu6AwOd7jIcKYY0TUtX2ArZGED49Ek4S61ns1QmVtdhbNDJXr5IAj2Q
wYoLmj2BV9hMsldfn7PTuE41WVrwMEm05Vcs2bYz6N9qXQ9GqZfdaLbuzyvXtls9fUzOXJW5mMBp
08GtLo2jlm9mGpwXsB3NsfSo2GB8RFvn8211nWaWZZ1ghaHqPKshvjbggd6JWEi2q/baSQ4zopVW
zIZtwXkP7I7G3eKlu9BLMdVauobXeorfBfaBugyI7vzxtjrU0I2TXM4PjIksZeHE/EDAuHqmPTnU
H0TNtieUxYanvmr+SRbnCLJooOpU4qlAjsm+DkLMKM4+ReNfFC3+wYufJHFOAESL4YL6PSql7/aN
7isA/AQ3KEPiaY7RASiqLn2JhBSB2178JJWz7LFUwzyJEePrb1T52Te+1L1bmT/GPxLzUXBv24p/
ksXZdGRY0wxKdAxglgi/0V7e4yHiSd/Sy95jTA30ahHktdvd3JWqcLZdYpG/CBcs4yaz01yafh3o
9+pF9pAGUTD7DJ0qC8jF7E2BJCT5Fh2Xs/OwSDtWgpDBDFgEGKm9GCxRDN5uwp/OxyNBLkad9sMM
U2cmOBwKb9qz+cboFttXt8Jh+e2o+PsCeeRHU5dtWjLDYy0S+RKU3oF6zUwdtDK/RAYh+Hw83GMm
kzBsGlhe3O3V4rYRQcCJ3AjPiqsZWJ5pegigh2SfH8H35Rg38b7BYmApyFw2z4ICuGFhp9+0+FX0
KqxMpUWN0jObfUbvVFnw97f14CSAf8DpBoArZxMxpcUUWYyhOeoNjn6lg2e3fxbRn2y/4lbSuAAj
EUDntTXa39gR8kGWBrLIYR9iMukDru8qc+W/BK5j0w2vJHKhZmqJFgImSvbCdrhIkPc15ptaNaih
tI4NKESnl6u/UtDdDaoIEGQz61yJ5qJN2jaZPplwIRY8cnI5WEjP2kNMvp8/IvMGXwLNSgxToVUw
HZVBHo14YrABHSAQ02D0GWeDCKBbeHdcmMnNqibVhIKF/lAdpofazQMMn2NoZ/6YbBn3ohC6mY2s
DsZFmDDWUTm3sPrdt6HuFLnyUjSYw05MQVqwmcat5HDRJWs1a5rAHe5F8hVJryssFYTTW1o5mMY/
f1Xbic9KFBdVpK4CNBSFNsYH2SdYDemqHTkAFITNbHrWDkUnYKuH1yLOQJEqchGlXaI5i1sE66J3
F8yvay/m6A2xCFxBpCP8026ykmGoB8zMtTvt+DdNcRQsdwwOMz7qB/A4Hc5/UcHBeCwCI7cnOZQZ
pJfuyEmxsyvqABRkzhbB1W0ro24SzVYMwFXwSjJoaa4wyCvLxoZ28qaOql8moqLTZlKln6Rw+kHq
KaxBcImkMY8Dao37BB2WvF4OShy5BrUcwGsLHhUikZxqaPaCLEDD1GbSmo4x/QTtp98nIHz3Mt0Z
RV135oy+OCsD2GuYE9UUbNB/dlZKVM3JHKLiUOvPUX+kybfz+rCtgSsBnDcseuCyxRNexMsNm9os
AAlbB/PoZE71DVmbb2He8Pm8zE3VWInkHCOKa/mQyeiEL6ikFfeJca917+dFbBfwVjKYHaycvK4q
dR+xBIoNA5l76pW/Qq/a6ZgxUfbja/l6Xt72kQwiKxawNxSeWaPQclS7JvgppX1qCLkm+eOSi3BE
NgOXTYihGYZmWzpnUpVptllbfrzGrGMbGPCD/1Pg2jzMSg5nVDTT9AUkt4jDBBjn4VxdL3Z/V3ZD
EKq9l0bdszLQ/WybB7XNAqn5mdbZm95gc1ozu/1Ux2/nP+52j2H1gziTq62EkibC19U+yAwWUIyZ
AYN5EMHdsi/4xdpOgnjCeqKPkRn28I5mXTlWeh1jDKpuHuo+wLq44FDMcnlZKvhhLYL2GC6VswIF
cExNn4xojX2f3QbEcPmVuas9PUBjDAxmotrL1qWuxXEGoYXVQkcNvQ1iXBgSVrdnL9FFkExb3koF
qjvw6SzZ0vh9Q7XVTAqsQzaD1Duq/MOgvuCrbUswdVaywuQbP79IY2OmQAlGm/8Gq/NuhXdmdPVm
OPG9DgDrCCmBQODWS0wF3PJ/BXL5cF+XSjLlKBa0u2JwlF1ytF3lxgxU17hIfFEKt+m3VOxIWxa8
vS7zDdNaabukIj3mXcG62Zh0t6jWS2h+q6TUSzGiMDc/Z/LLlF9i84OcnDojnUTAEkwXvqimgsEn
je2MonH42XmONNL1ysKP0OVvGFcOjcYhOnUqgDb+ydddSeJczdzKfU1bpJIfvDm4ztLN3eyiv8RY
78Wf5D6Y2v99LM6N2EZeFlqCxD9MncT28jx3Bsx8T7PgVFt+WsXj0yCqaQLCiLPsqIhk3bA/Hm3d
AWBo+//RT29VbtdyOJPOwwWMUQRlD3LU/eomwgK/4ZSMivNKBPmxrRGnI3EakQ/TREiLPDXLL812
dJc8cah1SSohnKLo4/EaUScLtkghiYG6NTcTkM7Yy4m+hmgfzb55jFytc8IddcPr6YdAHbf8//qL
chqi2tQcE2v+L6Kc/GqhzJOCXNJyqt3oKR7Zm7fLrSjsbBZIVnL5ooLUJ40199AY6+WD09o3r8nB
RK8svhMVewQ3yfeFo75X7UQCrkUzoyao+iZRHd2+VmZB0N6MNycj4NvBo1HZNtHgQ9LRQ7iZyOM0
PAquazMYrGRwyXHSKbGRhUDzqWfwP7gFuFmWvQkIQOmqiLEfsOwoHlHnhYrOxX7TKrGUCpLVoIXB
dG91hTk3g7aAROjd80I21x7WCsG5EJNSU8psJAcjdqhYVwwd6NDF4C0GBkBWhZ3FziVAkBfhrom0
g3MpMwZhk5QCL9Ikt4Vyb86HcTjmmejiNj0X5mVscB4BXvpLfxHDh7kio59hAu75aF+UruRms2sH
1j7eCQsxm1eGfBWD8raFjiZn1Xkel5baa7DeY3bbY0SFAZ3E1x8Q8rNz1+/L3fnrMzZzu5NE3p4x
ZwTOYg1+JCmw/TkMTlRkV8r8HQDYt3oKtOAh92IzuslIkzptYVw18VvX1od+wNW25V8qkPvUsv0p
V2DGq8xDFb2a47iXax0UBVK4S5qfuTXulEm5nSLLpUP8c8xCB+VCrN3ZzejUVeEsUXMzq8DR1ifi
tC3ATfPnPNJ9M37X9BwY6JjGKjGPqJCbEIHRTem0K0yocwG8mgisHEvrJJX2TiftrYmNpyhTfN0E
uuU8gvEZiDvAPhrAqTE90vLdxrKAVFlH2xQlrptGDjBYoikmJon4QkJHpHFWkgZRu/HnJHNs+/38
bW06/ZUALuIYAyBOkgj7gzWVFq/p9MilSuM3S+qHUe/khf5wXuBmDRkjUb+PxCmkNPVZ3DRQyMEf
d2SX+YaKljeDSgBR1r2omcB+/5dsTtOJRhTNABII50u6diaFMaEs2BjksYrfu9Zw7arcL7J1W0ya
Y5JQgN646UVWEjkvMhAlSuoRHzO2Dlr0F7V2WBduQ0EpflsxTuficpJ+LmSAR2IsorGVu9yy9k08
CQx52w9rmJg3AFykyHz5xUrDRW2bGoacOUbQtmDt+PBVTvGtmwFugc6vb93/UbNJXYnlgkyeqLQq
BohlvdDqJkYv1L5Chxyc2pEvyj6Ytn3Vj9MZOf2QO5LJI4qdH/VwGbvPemBAEUWJx7aZncRwSoE6
1tKlEcToNnDB0I9Xv2f1G4kxVFH7AgPb9L/wFoqFFBxPbM7A6jYaLbuGz5jepsopDqafTE71vFwv
mMG+LP2WOKJK5GaRAoPc/5XJY42bIF1s+hQJjwVoxja5Tccfpq64nf5A5GOF7VagNc7mj/Mn3bS0
lVCuP2TrWh7OJgLpDPjhMCOeqrVu3QIKT9SKYlrwRUtMW7VtG3eoKZyWVEnb9cOAinhietpwVYS3
tYgrRySC05BimWo5lDoU+8eHCDvx6CvYmqBPvSkDiGd4l+EpiCLj5/QtbChGCHtoBoBrjeJpAVai
JiLK3nK4GiFE1i3FNA2+CgLfTvRhRH0TkEJOWmA5Cjcy1/WPgY0UzcWdRgVqsHUqTVbBfmIqqgyM
6M+nqtQ6UcFqCt0D0F56mcqKk5DX86q2Zb+g5wBWuoE5buy/f5YRLa0MsPkchZDpZcwfqIbVFOui
j3+a8v/fsQPhGstLFhZFicFLwpi1no5djsqYiakadXTbST6cP8yWY/8kg/Ow2ZSrZmlBxoydehNA
2tFLcqTIk/z8YGDSKn0dO0cEWLShGJZta8jyNMyLY97y8ycMTUXOAP2H+eIk3gO98FsVzjusWDsN
niv9AN8EYE1BMWJDNT7JVD7LNKTZTM2+kLHY4FEUjcOjJAJUE4ngNGMY9XhosJXjpWRX9VjS2xfS
u+C+Nl4MqMuaJkYidGB48jY1TlGeGTm0j82TKm7sllehz17IiS/aF904zidRnGpQzAfljc5uKbow
sagn3SrDr/PH2XDbn0Swn7B6REZZHaVRjypmMT4Yk1uH+7rdl8LZfJEYzqEuU9kMlQIl12/Co3GU
vfxoHeo3NknCkonwOT6GO9EEgejzcWkZGSVprjQINbqnKq+dijyqVISRLBLC5eyTRqIZIHNAfQYE
+XhIpRddfT5/RyxH4ALepzti/7+6o6lS6AjoG1YLKq/To71Tg54RbAfnxQhOwmOKhbXZhrldoQI6
34R96djkitSCowj0gB9T7ElsRQawYz0aeyR578eLtHiU/wA0AXDtMpZP2XYz3NfnD6Za3TK1ygDi
od72Cgo82brBWqhiiFzaRuL/SRDn0kag2QzYbsV7Ptvn1k1TPZ2/kq0i/CcBnENTMCZPZh2JiLSP
b9kwonFreFnmFKi7kL3tJYLQKm8Ehk8COZejjvVIuhhK0AGnMbscPPs7+Cy8NOiOMigKHQ0ln9DJ
veJXLexDbSrH6tqYgq70XFFjQ0tyZESNZ9xhYfNR3adBs48OmkduOgwiNIFGhXCwW5PYODI6mUTF
y/QLHKwyWkUILD0G7NExPot9/GBhliOYnpt9t5u9HPPH/T47hu5EHUVIcbxVcl3L53fEqNVV1RQj
LmaXxNVcINYfUnf07WNzJeIs3zRxGbNoSDtNtPA5jxgBJ+XvEJxX9V5u9QdVni+oZAtWsrfmWnGk
kxzOKdbxRDKzZXOtlXlNC9OHkTg2BSymZF0nUXYxgfEOowu7lkyOOZEAu7HHSqm8dK4CvbMDSkXU
MKKjc060adKYjhUU26jdTLtpw6DOBakc+3pf/LQio6Ov6OjT8blvV3T2jEc6skVM5Cl+SzOHNN6s
HfRC4Bc2/c5KEhdOI0VfUlDzwi3Eu065kaxv5/2OuukGVMuUFZnBJPOVGgAvyVlZYdgjamwwFcZO
X3cOmRo3aVW/ttKduXwz7faGcSmqDQBE8XLWKKDK6PLNiKujoaEFP/3CE+6OLFnhagkgZSbpNjZv
AbL73saTgWGf+RUkIVhQNAHWXqtyUJf1UyZh1sMy3XEq3nPt56KEPgAfUjeMh6c5gd/LF//8YTc1
Y3VW7mPGs2IZeVtjR9OSgDUSAVsuKXKsg4tWxrYEYSKD4NGqEePLBM2oKxX+C6lCTHwVsx/qTrgu
tunM1jI4/w3u7yYxU2TAE8Ou86cLw8sP9KbYs3bmAHZjlBQZIKl9CXRUX7Q9thmvAMVk402L/Biz
IZ9deA6OnrnuYPhxa2Ondg4KE18Sk13t+E5pt09k66hX8p4MgzeNKO1gUzvUsrvzN7pliKtfwU9I
j1kzWGVkEG+prirtJh+vaPo9Q0Qhg3te0seUGm/zGDNgzhRg4iCI+Xxgi0Rgv6mx0R8fusv40vTU
G/k7Vl7Bx2d/FOho45hXZlD7IyZlu6s/2EW11/I55W0xXF+YOoamjCxywlH+NpS9K1dDcP6cm0Fq
LYeLHHmStY0UYYsuXzJnzEY/zOJDmdRuYZJrBRtIpkK9OFp2KcjSR2URfOfNvGQtn4soY5Khm9LB
SD/G0L1kN702qC/hExtecoj38lO8iwq4Ekc0gLk1+fnpE3M6PdT6lIzI81ECHcDPFB2BzwamRfOe
dYEBNADGAid0G19ULd90FyfV4st4GmD9Q1pJqHOFnZ+CZWC0X21a787f7FYoWX1YnjSQphZWXVKk
sCPA5jSVOtIfYHDj+2F01lQxTQKs3s8mYoII0FxkHVvMDXBEwiJItP6yq+Sn8wfZ9j0rOZzrm+qo
KpISVs/m4VUv2iVX1mMPu2PzWfnzn+yZfDoXb/pzoskFogegnLqDcayPxU3upu5ynO4mFyQLDtkz
4vXIkw+x4KzsT3/1OqdPyll9XNeRZefo6lmzva+BR9pOxWPTiQIW+zNfxViGoSqWynKBzzeXT0YZ
6iOMLslLNzMUxxivmjLZN/Oj4O6YDZ2TxD2kUrmb0sn+uLu/iyrqc8Ow8KejdYOFBi8+9m522fkZ
6EyFO23sj38RDjI928Z0KxjLOAO3qz6vSxk+3LiTfSjOkRzko+V0Llg5vD+pztvySRpv1i0qpAC8
gDtpKkdCMqrZtUtyLw9/tU3Q05e+PITxzfnvu6kvK5ncRc5S0g6yohJvfu/ALxJRX0cb6byMTUey
ksFdITgasmEyYOaKcZGni1Og2XxewmZYX0ngHMnYWfOcsVhrL4Xb08zNatUli3E01NqtZLI7L25T
J1fiOH9Sz5KVI8UhH/aNl/eBLaM2wR+McUAfdB3g96qMBIKLrLWMDf9iguqHtPczfdyVRuzOo6gm
smnLKzFcAJ27TqnaAqdRKgDFBkrhSsuNPgnyhO1vdjoMZ0pDMvZmFaLDK0/+kgBdEWjpt3LqzN2v
aQZvtiAt2Nbr3+L4KdmxkGYyLxZCswWYygoksA+lCIpjW69PMjjbqUCX2McfmE3tQV9epUhELCW4
GYMznHICqU6Xw3DkyPSrKXISU37Qq8QJexHgoeB6PqZFVhWWoQN8KlYfiFeNAFUHDg3g/S9UVMoT
03bm/GWWoxtbuKcguiXOkKykpSYmlYindZel9mzo92b9ct5Wt7ooayviZ5jDepSX3oIM/Ya4ZMfW
FNFiuF2eU8zIYpH2RafCDZbtc1k2IiNBLOYbkVGT10nICEmtZdfPkYvhtURNPMHJtr3eSQoX6yO5
NtS5xIvOeomD7KD73QMDAdEZBIg7HHvPPGas9yBofYkOx7mlvorTKunwWMVY2ZhmSAv3aPoJPLpI
COeUakNpMRGFyvYM6Pv0urQOcXQ4//1EIjiPNFVliIYn2jWK4S/DL4pVWTzuz8vYfh3pv++IxztO
MLm8zOOIfTfZqp1J1x28j+/DOgtQBPJAN3WbE7pvdH0H2AE3rjv//A8QHFLlfNQMGLmxIPiOsR0M
du9Y9UGOMoGzFSiiyvkppJfgrzHYZUmXNnjQRupSlbiGcdPbIlKdrcEk2PPpi3KxXglLOcxUaP3g
s4SQ1aCl6yhgfbbqSThav+kXQT4GmGjgYus8VW1eZNliGcBlTdMZOEjlsJ+yTnWiBHufGMxWB+oa
U584OhpxtGxdXbevSFi8WzEo4+gM9MGcOjOo43vZ2I8YSggHgLb9wR2vfiPnRfW0a+yW4IuY44O6
eDS8tYTUFExPvmTCKxlMz1bxYbKKZrBHvPLNOQV13ovZxSiGeVr9MoLmj97YqMddEPtPXM1KKufh
rGjW9UJC3dSq3DR/zdPLSbRctqm7KxGcN9MnKen1ECKW6XlugauXXpbqHhOE4/x6/pqUzXC+EsX5
tJi2dduxHjRN4hn4mamn2dkuptmtlA2+SY1dM1NvBHxg038fbdsvK7D0NQsY+pIbNUkddRmuOtKA
ozA8lJl1g+2A2wFlJDpgFtMuS7cErkBeoMJaCNcgtutZq1/PucumtZtBN1HAGxdAx6GQ5tJWPU5m
H6CueNGO2sWshfdLXQVNbV2EgHKEyVy3c+uDpNhvygZDm/2uDaEu2RRMOR1QOiavWmb9K3MAj99n
VUU9YYw6CS5X7gvAl73H2YyhJkFacf4usVT3WUhf0JxS1uvXenpIUVWLw780LGBlIPM6rzabLRPg
5P7HBRk8LrmeS2Ziz6jD0EP0DFJLNkI+XcjENWfgQ9t37OlRvhqmkJlrM3asBHOeVpslYpASm1Id
LTAtVgZlVTxqNjBM/+UJOQfW6FgZzOHX0d7rLlmKVrsH44e+i27VXeLRYL4QDexuRRE86X8zPfLE
viBVIX3FyBUs+RiCqjNsUIi+yahrYj2l82Jg6kt7Q9+H0yBI2zY055NkzpMa4E2O8hmkO1mYXzHo
WUxNH9V2wXaAuhd82I3o9UkW7z9jRZ2tGkO81lUF+rZb4Ho/xb7tajfaX6wSBXi/YxXQi+5KEm+l
MXfGhYxPwjnP2plGp9YUfOWMvrM4RPt0V7oVSrNP1cXgKn6x03wD6CRYxBNOOm6o7ifZnKvVtC4l
aY2PjHlvd2nio9llbh9XO8EHZiZw7oycU+yx8GlKLZixWGVRc9kYbPTU+6wTPlxFD6LC7xaCzfpc
FufbonYAVSLofv+zi5bulsvYTY6xN90v7uzNfuhgrA4mg4q3yGYEymRxLs9qW7MOW5AfTYMD+A3X
nkDlpKB7O6GnubOTpyIX7WpuBOdPx1U+e9kO5MVTzqyUAMhM9xogYUC4vLwUtaiYLzBLi3N2eVNo
S8XWavFxaffQyg9tfpfr//+wgQNhOkxXVfVrm32S6mEqcxNpVPWYUV+J3vQySEWP+X/wbicxnPrH
VWf3rZVoXvrNCsYgvim/TwDVxGy2Z9+KJsG3be0kjLOBZBmTRiNgHIROtOmtkbmhJMgDt1Xvtwh+
AAnsxxLWtGBmbOGuDdi2Ihv/FmX72zpwEsNpuD0W6azFMwq9oe7XSojZ3gHfbwZJ1JAdzruObe94
ksWpdlLLeWGnoLabtD4gpHfZIG6fj27e4QUVjT9k0Vix6HScho/owUl5biEYlBdx+ihpxxBd88wS
0e5sdeTWSs7zFFYkGjE4aPxNcpL8VP3hhjFaoEKG3fH5DVSiuc/A+2jqiOAHtqAiPsnmomsWD51R
h1jNDK+y2/Iue8iB7WXEzuirrnJJjzTQZkFAF+i/xgXZds6XWRqhnKMByh+9vpfqvwb9D8gMPh2M
i6ZSA4ARqYO+ZN0usRtH0e5j0KJj/Yn8wezaJ1Gc97CXaKmyEfeX1fneDvWd3heClE+ki5zPULuO
WhXTxQk0UHkalHrsd+XiGHhWnrczwe3wHX8tSWQKKHYoo+XGyk+wRKuiHU+BKfNAaEWhxJSY4Gq2
1GEfmdpRlTuv7wrXbHo3tKqgtSuB99h6FKzviMdDSySaNlFvAwWiQqejjW6BDPok6b+ULvPmNgLH
4g9ag5ws+pXk7bdCkrxCfZHH3C/CBwzoiyb0RF+Z8y2WnCphJUFl1GpwpEX25xgUDlH0/fxlbnVy
Px2beyn0BDt94QAraHdsIi7fId8qXfpqONk1Ji2OpPfPSxQdjP3/uu4h12i2NwWIAuXvFt6vYM8D
R/H+vJCtvZxPx+JciFGAzU5O8dJSEN/AW7FXgQHTBaPwSSf8gJwbmbuFzEon4wPm5duc2IdELwKg
cE1jcj1ZnV/ll3qCyTw1OfQWhjkbNKlJYwiMUmD+OudhAG5ZVS1GET09fmqyp1B+MOMGYCZ3gu+6
nZ7/DrI672bSwogxmwOneagv2l116IPueQSMpuLXYNwS5Q8CZeGbTplidGOd5WCOVYI2uciWAFTe
548kEsGlKNFgVSi1YpKmsvaLCr4md1RE2ij4anzbSasaUzJY9tju+m/YmNhh1hZknG75yNgO+334
8/yZtorka/Xnm09jYijFyF5rjfRKxsWNzGdFBoxwbTulqR9Kcp/MymVK8tsiEa6xC3SRJ8tU0kge
QUjEQOizS+04M+6tu2lvHXpf8Yf3Zde58758Pn9k0TVybkXqm7azegtmKF/N4V+m7mWjSPlZBvn1
bfpb+Q3OqfQzVbB0BTZ3JSDY0GczUdFLs1e+Axdpb/91/kAix2JwjiWiky7J2O/CeCEQCwFJoQPQ
Kgnqt25H9/mDYQsMQSiQ8yF2T2wNNaO/3wTma3LMg/AyOUy4L3pn/5B//MsDcr4EMOS9VhQw6AwN
tvoy1zANqnsTfVgid5z9RD2E/bFvLsHmaoHUUiCdBbavlwmGElnFhtGXCWKjwYh6mCDJ7Lx59CYP
/DxAunK0H6bb7eI9VlRz1OgEnmBbS09COQ0Kiw7MQzlypzH3muVtwjxxT1zByZhinDsZpziDEQFI
Isc9MubY4QAlRSEl82M/AcC64cd3bC418v7svX86G6c+1JqjCaRRoHI2bmz5qcXoXv1k9o+C021A
lcK1ncRwWqOFUjPlGBQADuVjUvo2FgbCX4uiOQO26qOrOdlR6e28TPbLz3xQHtghGjuaGRNurbZc
a3i0qrfCuhvVyLH7G0002S5QkQ/XvsqPOjQ34zyG2TftlT7ZLlGf0noSaf92RPr9FT/qHSspJR0z
O9ZKvOomJwxQ/u4cgHE44NyaPYpJuv8hUdr2nieR7CetRMLSy2Zilb1GfrcMR+1uSewZM57lV122
19m/r9N0ZWQCOs1/CIYnwcwTrARXIJ0c1Q4lIoZ1P2BCG/TNjnpUd4UQSk50eVwUsqJYmwpM73lF
fWXWgVS8jZGouM8U/Jw2cj6kN0mSzNGAmsriRJqHqRIiGW46Xlfqg9rsbQBcnVd/0aE4fxJRBD0l
RM6XLDsLL2RyLY3BeRFbMyVrq/6ogKzuSJnkPqIZniFS9qPX0NfPf4BsGAxVoa8spjtl2iNq/G6k
gRIBvROaA6oDRKiq/RAPRHDef3g8nBSGczFZrA/EnKCp9LBcqhegU3PSA7kkF6I1wH8o7PyWxCPB
GslcFfMMZ4Zt4EvdwQHBSB379VPuTrljPDCU/wgwp05xJ5pm/4eS5kk2l/hKVpKmfZNrnnYHUJkd
FgVu/6YDTkGuLCp1C3RIYc5hdb/NnGpYcWGV4Pqq7K9AzWWIHpb/UMo/HYhzMEORVyUoG5Aw3TD8
zz6IH4zbVnLid+ORgXnhoelKGDMNWyckrgj+R3RC3ssMMcpkEfy2ZnokfSXxbpq/n7eS7cT6dEDe
uxRKMmBQDSK6+6Y6ECty1NyrAB/07+TwHmahJijF8XhOu0urvLTmWy11tVTklwV5isL5FdsiyWhN
uC9p3+O+Kj+8ZXh2BXHCPTDvvfSxQSSiNcie3H93QC5VKcLM0ucKBXZtdursdk4CiQKzRuSptzXS
YhtqAIfVLR7ToAmtNtTYM6w/SqjYytix1B6r18F0FAC9kUuGXZm+1jkegbDy+/OHVDbTlpV0TiNN
vehanREkaSDhGwN6Ez4mruTU4CoBL0R5mR/jG9PNAR1I9uE99h6wfClTp3c7sIpAt/7oq69+D6++
tjRWyzLh+aT3OztdGqBwSD6Z3s0FI7LnD79pKitZnAqnaRaNCrbAgMahO3p2UzSxiyaON5FIIGk7
WqxEcWrcmtWijw1E0UN5XfjhQb2rDyj0uLHIYNiFfYn8K0mc2japjNL0iG7K5BtHBodA4eASQEgR
DxtPu3m/iPZJNk10JZGLhINB5mYG+o2X1Nd9KTlUxlqikYCP96AD+ff8nW0/QE/S+F5slw4klZKP
/vYE9rrxKvY1D8OlfnvQLsCzcHlensA++PZriA6bnC0EeU1JnUXPnDh5NAvMAhf73NjpokVPwbe0
uBBolUZjVwkKn9HoUeVW13Fz5LGsH+dZ9s+fbLtps/qSXCjsi35skgadZS3AaqLXPqmmg/GiazbZ
Ynrgbn4VBXiBblqcs2kS9EeXCYMRYdZelaV+3S1Cd8q+0Bn95xcAw9iusEMAh8YSeSCoYTVNcrsj
5jCD/sLY/ctvyLkQPDFtqUXb2aPIQ78rjLH+l32/3FuxQ/z6VrvIfokofDZziNW1ca4kVftmWWSo
yGiBBXr2bDloSecJDsYu/9xn5NwIRliGtGk+PuOCzVU27oBpaqDI2oAAm/f1s0Deti/WbSxr6zpw
eLlEM0sotIPCiTASHYDFgFqRerkbActleY+wvDXu673IWW5/ypNQztq6OAkLmwKfn4BvN4zpU9c2
hyxpRVryf6R9V3PcOhfkL2IVCeZXxgnSKNuSX1iOYM7512/Ddz/PCKYGu/dW+U1VPgPwoHFwQvdm
OsI62+FOGvoSFhBk4TU2zGlIMjSHW+teqWsXiuJQyOjWcMrNZ6XvHeQQBF9StLHcmYtNYzJQ48PM
nYb7JrWd3vJ080mnP69/wW2gPK+R7fVF8B6RsYqLFA5TjfEpwj72KR7SxvyQqb0rSfpeJcJBMdH3
406fQahsQ9IH2SRo4DQP2S7xUZeSFpDigejMQ+8ViGzxwv5xfanbIH1eKncCDaNK+4RVakla7KXu
tjTr+yWtHbP+DNHC4LqxD2D6bI07iV0yLeOaAjTbvna66iVuqFvQ4oBa/24h0tOUPZbI80q9dMhs
+75SYydriSuhFfT6L2Ge8jcknH8Id8+DeNDoewNF/pj8QjTrKOPbdQMCV+WLxple1aAbxOeU00OS
h3HzeVYPSiogwxA4Kl83NvBwJ1GKCFOW38w1caRi39cnpdyN9SmbI8Gmbb/ez2efLxlP9tgVNcU7
SdrVe3D5IMyug+yFPFv7zmv22o562mMV1EJuEYGX8mO+0wqVsFxeVU/JbvT4zS683Hby2RO2CYk+
G4cwko75/mEAwkjkhtCfcQF6n5vRFICoaDkcvqwknamMARVvXU7KHE5qqJUvyvCoiq6+rZZrol98
MQ5VTG1e57GGgzBCMWQG2KhD6mZh4uZ342dSO4xzB9wBYfmz+5x9tt8w73v9IGynXS5+AocwjT5U
a9PjNtQeRo/RDNGXLAGpKHuF5e58LzAnwFG+MCxFvVkWKAfCR7XFLZ9jFK1YQqtffnerMkmDNhSV
OQRwwleJjWRSq6oFnNBSe8IY+oFWwiTddhTzB7L40vCoKO2QN9jHMZhfFx8yaa7kF7f6F/0whhgc
FAW4gqPA0/iVaCO3cgnBBFHuquaLNT7l+REq9wL/EJkh7+/aPJ3rphnxvdjkBBjUJukgm4dIFlWI
BWeOrxDThhI65jgJ8IsDyvlo62o8pQDPOJOZK7zFGY51CPbxZ4FDihbIQUoTtfMorSzGRTQIRk53
PuaZC8p9V06QoqvdMiQn9FQKMEZwDvihxVVv9dUosK+2tW/HezvdTet3wdLYt/n7FsW4mU0I9K94
yvFsBVsn5tMQJ7UoqtRI5KqnaF/7xTOm6n3j8bq57RX9scZXpeRaG+Pa6lDxXg/t/Dhmx8EQVby3
P9bZBhe60yyeF7uIFE8dMCXRnGK8grKX5Jbs50PybL3m/nS0Hu3d9ZV9gJFns9whsLqJyjTBWdPC
xW8e8sC6l+97n6k4WakrQqvNjbQJ3l0ENV9wlb8/cpCvj4zf+j/2EK6gBBtCdJ1dX9HmabswwQV6
ZVrXK2l7AKJloWr4Iy52+rjP1kBJveuWtliJiH5higvl4qamxC6hVNZBLQOaHYGGiT4U2lw1wKTu
LX1RDvOnydOZko0nTBgJ9pJP4eigJehXFXVFkOU4OfhqzOmllUqBX4qscG6ZyGs2xfOAnp3oAC3C
ITpYiyA5JNpHPl2jgsIMnATYx3jP3sjqLoUXlscGt0ztG3csTJCd7K45pjf1rS1Cyc1I9vwV+eZ5
pSrnphjxMohpvYsj+H40+92CLLUh3+idebfGyZdY6x2FlItbtOY3HRxX44JnhPFNNzF7U81eLb/J
vbAVngH0Xyh38dM4AI+Hto9GHXX+pYvvFaP2aLzsZEN9kLvRz+MhtEFUlsrz3biWDpFAcS+nJboq
bbBiK851b9/Ep4vfwhzl4mXaDVpHyxLKFbQL7NXT5mBiA/cCK9uJyQsz7GdcmMFMuKrQBWYaf/Lp
rvSQmHyrfTv8LT/1JJIsEu0wB0i5rmeSnuEeUeejZdxEhiiRzM7HtU/IwVHRl5baDRNr+lR+C8yq
QzC72mvpTztdxIYhOqwcIEVRqk0YlIa/FIesu7PpUywKmth/8fd6DGIoCjgl/6LQi6RGpl2NfmEm
7vrPNAM6eIT0kdvedjbDucEIeYPe6OD5ehbk9ItsvfS2X4qIlT/wtrMZ7vPLpERYm+tMHouJDQ+3
1c96pzkqcmWtm4eD6EkiWhbnDUPWxOASwWsyapddapODEne3ffVNsufg+nHdvgbPK+NcAey6Vk4h
gOYZ8tuIeCJyTKN0LMm1OsG7Z/sI/bHE5xss2pcRCtxoNjEjp1ygt0L/owXuDtLy2aZDAYQe5C8T
wQsO0m3Xd2u7smSDd93EiC1ExbjcYqpHVtlLKFBMo+W1qeQVSXe31hhXjeYneY52eZzeW1ntprLq
Xre9fWjPpjmQry0pKTSLIpOylp69JE5dW8e6tcLrZrYzYBdL5AB8XjNjnnoERkwkPPeiN/KDSL9L
FfFRxiRjn3paJ9pXsgEXaFIGjaACcRR0AL6Hc2qustYyvaOSlvcK0Xc0hQxLNOzzddlrdepPRuvn
NP6CvXZQQkWU9m+6ji9/AvuJFzdKSbPFyAe8kM3yTaNPBvJE/dP1vd06bJcmOO8x2SSlxXJ6ixzK
UeGCnTGuf6wI3udP1y1tAcilJc5ZorWfta4HLlrZDoxbTlz96HVvkEQcaZtdQpeGOG+xVJRxVYoP
Z2OQ7Mk4FD46Ym9pOHj2qfZnn9y0L8Iena2jcGmUrf7iU2laY2RqnrLLcvJHJFAS33gzPEYJU6Gh
uXfr8F/1/l7a5K6AWkOOaInZ286fkSTKweHtRDca0kSI7O7QxCKqrW3h5aVB7g6Y5UiSSorzri9B
lnxv1K/XXWTzUrs0wEG/VHS9lFuIArLY1Q5TyAR1mnB0lsFp9tDaRlnyukWB+/Pcb8mgtG2TIn4f
I6j46DeFUbiJFu9qvfJNxMnXrW1FIBfL46kd26mTkybHB5vNfTrdd9l+bFGgIJ9S7TnKnsn0/bq9
zabGS4McgMhDKyslJE+gAeNKfetM2cNYBLNmOmZzXJfDFB3SuHKT5P+f3g6ZjT/YydO3jImhZEph
Y6H2A7RtevVIRaNPAjixOTgpUtC/VD32smz3uuQWZHK06dhKorFK0Tfj0aSrGqu2YScF01MXZuH/
m2KnAD9sDj/GzqbjklosFPm2Dp/QvmWK9DNFJji4QNOEITUT666rmlt9MG+q6UkpBUdYABE2BxHU
Wkyb5iwBmtnuJGNGvrP9615N2J3EB/KX3sWhxDAn6twtsMEEWmRf89EVCbHf5KXLnNgDT84vqNX5
yVO6SzGdVqOdj377N5Xj829QeLaTXKoaKnUxKo/ociHoJ5cnw+/ptLu+1uvbqfzFd1IlypSyZoZS
vVGj19r+dP3/FyAuBBff31tM3EyhMtYx2w6b8Y48w9PATj140JEMbc8UZEyEBrmAo1toQc0Kt7Ny
h/6uV3ZRjo56mn/FO8brLwJ45m8f+4oiczAB4vthRg8P4pv6l5bEzjz9SKX7pntGhRrXys/r23kd
lP4SW5qhuKubjDihIFIoW+VtvGJqpPphtK3gKtkM+y8dkAMMO6ZdmaYIONhrVjna/hSwpnx5JxJn
uw4biszBRp901UpnBN+ou4ESjpTQIhFUZK/fworMgUZR50uZKjjQjbJvBtei0IR158qvRRqmH+ya
AZ0qMB9Da4mDDtAHAzsM7BpNFH+0CQgqUb2ghg9hkqNapo6apmGNYq2dLOF13xDZ5l+bg1TZas8a
JBhNsZNTCEDL6JM3A1MafEjK3MRyfoykHDpg6WeB7e2P+GfdfM1biiMjgbuwesrsWQesf3aUHSOg
Z4WcdXZif9iJdOE2M/QG5Ov/727zpe9WxsRpC57b30ANKk1MS2GownAYwZB4Fu6De+FsjoMWo+3j
Ju3x8VqPHEiYvrBeedYj2LhpEB2QtPesm86zH+JPqxvv+pckEB2WD+Dt/Bs4vJm7OMswZc8Gxljt
uPQqNMy6CfRrK+QzHHon7IFhCP03wp0tsk9/8fIYogjc+oXEPq3ssn7P9Yh+Nwc1Wx/SHfvrjiTy
Iw51ci3Nupw1S+lFFeh25Nlk3pN+/ne3xHlRHOisoPeSYvbybT0rZBIsjRt57e57tS/97E4XZGm2
YftsjcMfNDBUkVoB4mprXzeHJV8dJNNN8Cle373tWPJsh0OfdkhyvRngoHH1Zic3Oj2qmEIwdlUx
OprktqOAv2UzcXJxAPnyty4rFUkbfC7wm3y1DmUAdv4347n1V1d1UXAvHVG98YMnx5818hVwtGmk
Uj4jkDVqtzoNYfITD4DZrU+obj6IiJkEG8qPTOtVK5eyDDdhiSF1J/nJHtSyYSfYR5EZDljsbC4i
bcARy/LP6XAaoUgCIkobyjn6bQ9NIls0ebcd9p03kUORaR0qo8gx9JCPjjl9N7Nv1x1R4PB8nXuw
5rZKE0zM612xqyN098cTOt9zp5k1gc+LlsIhRi/1Wd1PaH0slRMe2GT6+d+WwiHFYqRtp7F2cAnN
ORgCHuntagRmKaKbEa2DwwiFZug9avEOVNKgGp8SS5TIFRngwCFuKjseB1yWdezL1ieDvFzfqN+T
MlcuCl7Wqk4pWecMcyYNGb7KUPTOoQQLpA1TvXfmLH+azNFrJiNcatlVNQhvzeSglqsvSzhcKDTZ
VuqrPRJbUu7ni+pIPQYZdOI0A3HIFGPw1UZRHENA0eihn1UQPwmuHpPLx+ZVHMt6A5AuqnDtjnq+
W0UF+E16lwu8NLnXUGIMI6aasFTrVv6lBznkevoKWmeGY70yEgYKyur4YRTONAi+PT8C1KuS3kgp
1sbucDXAQww6Ku3x++S1p8URKwt+kCP9AzA8D6PUKmaWdKhLsOoRPWY+/TIeoYvlt/6AMYqqd8pb
EYE1O4nX/I994HeBSmPoMWWhkXojyd+V4ti0t6Z+Iqog+7QdCOJNLqMgQjBUxWFC2lcZbViUX97Q
XeTWCMVWb3ARDN4MoeQzPXUSJHvwIO7tWyYYI3miQGk79r34DRxejBFUcZsBrsSmDEGYE1S6+w/3
Y+tOu1I0yrS5uRfmOPRodGtZdTYmF8VQsLA+Z5GM2Kz+tBhdIFeWqNi9eSOezfEjqVK+jPYao5Y6
ZJ0zV3e0Duz2pjLuKwLlMP1mFc3FbN5YFwa501924ySnEhrCiPyQqijU7ar13hLJZWnsJv/LRy/M
cACQDfqYpDaj+yIxhkOTyB/HEkCZQ5wuee5XzBrq5kGNbHfN4oOq/pQxXA2dba+qn7ShPWVStJdi
yBKukuLoXa/gRh0dA7FQakbusqiBMlS+LvV+MVV7s+i8iqKqVJPDokoBROZPC0kO4AoK7SF76GXd
l9Xy0EJ6pUwrH+fZBcj60dxkDunX2I/Am3z9mtgO4C62gAt2ZNMGvUcDwg0tVAKC0Ls/IjXuYA5R
KHAq+qgMFi8QQR3jrM0z1BMU+aQkz7FxnJEO739dX9HmxXGxIA53miQz9apH3rOd76fxAW0muNSc
6zZE54GLcoy+AfODhihHr0lgRshD32TSXaR60GyNkje5Oly3J1oTh3BtXwz5yOoWcecZ0WOZuLVI
6lRkggOwKFIyS0uRGZRlzVHU0lUM4wZfTLBz23fuxefhkKtTi7zEnC0ji0p2SBHQB1T6n2t/8BaP
onsqCbqdHLmit5jIz3mJgAZMAuqcos0AfZiMocp6W6lD95gpDv4fGoPZbv0NLKqmIQWJBpS/ptLI
qtvWAmDRY8mfVNk3tMqpWuNkQiEgjhY3HizBNbh9us4mOZ+clNROCS5IbzakYF7XMLWGR1MrDq0N
is3r/rgdUEDi73/r4xwSgzAZrUpcd/RTf1N66Jinjv4o3zevZvi7I+WndbKENfrNuOnCKuejaabH
ZWKxdxIUv6rZNXfUz9wuyAtPPZS+tJ9Tf3m8vtTtm/a8Us5fV9uMlywFaNlpe2+32V7JKq9Wx9dc
6nxjFF1822/48xr5EqVWDjkmqNj4j/27X7gIrWdtwmz44A03cF1UWZz17T+tkS9Uoq2jkvACBbes
9ZJQ46arf6itESTzHOj6/OO6McHRsMn7W6CPqYk+CxyNZPGX+KFqPkWgBZ+XO7PGmJGoBis4FXxp
si7/5zJzbwclcHodzZ012KdJbZ6vL0z46bj7rYTqGHp/kH5Rnuhp3DNqrnFnrs78wMorGLKdnOKb
wKZofdxtVxekNKL5d+f86OmB+Qq5Qr9wy88sKbiAInt8SCzh3MP2ZfHnUPDlS3mlKkWvCh5nxf1U
fW2bk9yL2As/CKnPRjiMiaYktZIVN0XvKQG6zSGhmrnGkxQWQR6K5r5FK+KgpTd6Us0mjt1SnUzt
duh9S1TC3q4IXBxtDkoGKS2qekDuIt1bhwG1ZSju7gkGwkRKMdedgvDVymhNJYzBTNg5CVGm/Yxm
FQywW05diETnRJa4OH1BV75WdPhGaB51Vu3YdB6ZY6frBSlbgTOQvwqX+VyYKig1fje/QKrbs+41
QCJabcCFI2Khu+4MGAB4D1HxGo/5uEBZ0uxSvzHoqWwTjGMmgthbtHkcXqhjPWY6BV4sXQ3NanpU
IPKMpJDTol/qOk4w1/o4HoFc1vsVzdYaRT1jdE1QNLfawVnzV5J8XS1/HV/WaQ+1KYFF0R6yxV8E
+6RT5wbFGfDFRE+Zud6rDRr3FpFG4Adh3f9AAvHNezPaqqpTs/x+d0P+wEsDrXZYvhuUdgdxACIL
tpFDCaJXWhlVQNu6qp0oA2vQHYqIqYYcJIZwn/L6NFaChOoHAfN5hRxqQOV7JoON6Yk5Gv02Np+s
GByraotB1mxn6ZLTG+nNEhk3WkXcMqo9zA8vjrVkHhon3pTCdKwIf7nuT4K7jvzGuovP25gWTSnj
VSo+zR6bH6Q+Mi2+dMukEeSdvRfx34sQ4LcnXFhcE6WsaqaA3OI6UG+YIhW05Z6a/RhKniqIiK4H
KRBhf+9WUtJbFXRz0L3YPTYTnvNaHSqt/G3SbXdsWneMFEH0IACD35XGi+W1S62sk4ILSDe/GvEh
ir/UiZuKGkw+2EXDMk1ZsW2oKr5fWKZYcZUbKp55sWuFrMWp3RUVeggXbw7B1Svwk20UOJvjIC5Z
+iLuJaTmYu3noj5FEqSas9frvri9c2cbHLY1Rl2bNAJxEyTCHKX5DGVsx6rVnaUV4XVL7Nf+jaJn
SxymtUPVF12GZq0yMhwI8XrtIGx+Fq2GB7SxGaJVRfqC/qKn1eseswPq2LVDbwbPCORds6+8JBCV
RLcL2cp5aRyyKXVEa7mKoEKkTm6a36ydO0t+Wc9Os9yQFkNVSKNqx5YGZv01EzXSiNyExzi500c7
BornNGzqRw3PkPbz9W8n8ny+OBqD2ZLoKza29/6ZMY32tquGLAEQ+aJpHfaVrngKXxatzDxWjAr3
bZnUO7Ty+3pS/SBLDtrOn8qYe9fXtn27//l4fF20WhbaGQvAmAl3sMASw/IBEY66bIPi2QyHHYVc
ZWh8x/xEnA5eKj/q811t+5L8UAx+KWpf/CBaPlvjoCOKllgBbyW2UA766EiXXW8+GPHjTJFUfdCq
u56IJscE55uvk5q1rGdppSFBSb+myeeRBNe/k+iU/UUWrc9dHqEnCVEskq0+E7JXTyMKBex5yGjf
rtsTeSGHJWqbp5HC6IzbMlCLxpEHX2puqvlTISKoFa6Mww+ap2TIEji88rS4bM7ZgN7rF5SYoNlc
BYknZKYWQIbBQYZSKFIJCTwYTKsbs1SepLL/VExg7PpPe8iXURPEl5Ey4F4e0M8jg4W0ySwnAzPf
ssva8LqtTSoK44zCfNGzTOzKMAc4YA8WQh+NfjvbJ3fW84SHvHZXIzO/ug16Ykp0+pixk4dCdXT2
YLsCXHxJVMv7rM8kuAxLz6rH2clcPVxArSPvRDUzwRfkq6BLgfZUyJPg3iaao8naEYWUsIhkQbeh
ALX42uc49Ho6W7hbWnl2+uk+aV5L+W4G7SdK3aLig+DEmVwsEitprqdsvgYxoxSH9vhD01I0Kbjr
0AlCqw+ePn8A0uSikT4iCgRJEVsx3pLmkTWrs2GQ4p4IibMEwMhPw1dRs5JEwbLM0R2HFzP+dN3x
RfBhcvChYiYpNSV8JBJimPbYudG+3Y1gcbOOiDj2quBQi3yCA4/Z1uOhNmziGbRFyHhA0chZyyMe
Uwa5UVPRMKXA0/kB+DJDK0PFNPqaClLsBfg1lxWhTi+AD5FH8DNspCZroa+4oKFhuase0O8J7hoT
sUB6EElAbTo6MiMKsW3VtH8j2cVzZVTVBIOIBD1SxjE1TCeP7tPxbp3CUfRk2dy8C0vcU2wtOtBA
s9SFVN1F8THT3EgUrW3G3BcmuMBmifWqW1j/VaJB70bBxJiOSq0FaSGjE4Rq2w/nC1tcWGNodYZN
ha3aWhyyPFTD3gK/SvNlSV5UaJMN+6JGdmZ1ku5xXPeVSNlZtJ0cQmXxUNhFBtdPe5/SH7bmLKKS
yW/i5r8ukYs1cshkybSI7R6tz/lN9EAeZZAaMTZpcDMeOjRklDvWIjv6eM58l8LxlAUiYpftD6qa
mmUbmGmwuPMdt1Oct6xvNQblOvgM4/u6Chttdx21BFb4Uk2xtJWZaLitO2q4ICj3VunXEPVOT4XN
5MwD/97RPwviKzR6VipzoeBkK3fGwXBN2TFNRwODNVMXxSPNEFdMtx3lbJI7d3FU6loldXAUXQqM
SPIiIt0S0gs2UWSGO3u0G6rMYMjfy6Xb1uWdro+BbYjmuj44d+flcOdOTadILhbEcWWz1H5Vmyma
4GLPTKeTVmUBmGvfWiSXsok+zHodOWn3vJjtV7z5Xa0S/ZrN+4ecfwx3CC3ErWqxIL1E2pumvqfR
Y554Q/sKzYOyF9SFRRvMHUboOY4a8th4BBjtM7FSdH3qENux/utpYDfGxY0Q10o9YEoLgTJYlcdj
3LmZdJsagkKAaDVsZy+szKTXh3kCZ2CWZY6y7DFP3MyLIDzYvkgvvg+HHxn4Q+ppRTbkf5Rw646G
S8Ba7EUjBNcXpPK1mrk3c8mQcbIlMEqqxR59P5jiFyxIZIQr0+Ro2e9UGYNKE/I6yxi5iR3asUg/
dMOKfSmhzf5++W0aI1k1HQLTEw3G+XuGJLBUCVayFSm+M8K5c5o3uRprkHdnnwY0Rk6OLvcMky0F
3kVJIIpzNjD+nTnOq7NuKtV8HRVvRMerZS8nSYqdRKNOs/4LTpR3pnjX7otCT/sZwvVm5qTG6pT5
btD21++sD/ZPtzQV5Whcj5wrzCWd1VEtFcBNMEEDqHNSz6I7y+u82ZcTcEGLhuU3QkWs62yRu0hM
yUIPRdKAybF9pZWvmb6tVA4iKzURPPW2HfBsibtLVGUwrElHj0+ESqTtx20wGoFg/9iv5W7id6vh
7hEjL0DC02P/1u+s4J4HkVfvitfBi3dZkIkYDRnQXLPGHSm9A4NN08In5B7SNAUN6zyG8EdSnOoo
cnuqeMqsto5q1gIJ5Y0b6t0yuWOWVGojRVWC+k7xtIx3Te8lhldgfRJaNHSRNdGH405ZI6ekgQwA
JgLLp26uQSxyWnJRz6zQ9bkDhgAAfG9ZwWrIGsjOAgUTJN+T1kNHZpD6yV0lmCPZxg6bmLZCDFMl
3C0y0Umuq7JWmGTzPP0sVdmd7CCORI0F207yxw7f2lZQ9LREowRIjC2XZO2rWTaupTb3a1If09V8
SuIvphn7gpPAPP1v3zyb5ZBEHguzaAYsj43KZ/68YxOG+Wc1jBz08zRO5Pdv101u5cfglWeTHJRQ
U0adtMcNw2g3NBdzOZDG6REMn0qQIWW3dN/cEE8+5lByQUVbqh0RZ/FWWvrdT+AwZhnjdFEXnH9N
vl3S+1U+Git4rw8yfbRVx+oPw/JdsOptyDmvmoMceYn7aUJ8hVVbh+klDeojhqwKPO1P0c4MexcP
qEfdW47drsZENdTHvVo0s7AN4uffwAHRGtmaVLNrw1Ye4/RBNpypuIuIs9qpwK+22vnf7TAHPXTK
l9WeF+ZXyW4Glev0wAgLGVFh/Tn5afvd63TD5OpsD3CEbiBxA8hWsejdb+AAyUghK1BRbLm9m4ME
g/KSq5zUUPbY8IAoBBSdXw6XcvSBJ7mCvZ3SfQm9ek11jfFJ7t0KhX1rcAZZ2FSw0cjwbn0cNMVo
B9FsCQdJhmYIRMOPNGQTpKWQ9fcD0P3jOLyofFX14KVmOwmdFcRrEEwIzRObCiZBEUSPoqmTrc7U
y5XxwgJrXut9qhf4cjHuSWfyo0MdUF9/1B+WAZOJMci3p6OoD2/7AjuvkgMmvRoxkpGXYHmVKQg0
191UPqtt7V5HApEVDntSKBhPWWYoYM3z1cxdypuieLhuQuT5vKx8ljQyBHZzvMcDMJF6xSEFjxLy
5aDYWD6LomvRgtjfL14MpT62mBeEG0oVdftKCswCEalde9cXJTLDIYqdQ+OWSjhgDRqssuqrDtnG
jOb+dStC1+NAo4y0rjSsjuH0PwyK5mP+2fqB+p6/7Jfd8mg8qj8ENgV3g8ZhR5X/L8ZovcVnzMmY
HbH93tdwuqZvhSCiEdwCPJ8CidWoVzCu4kUT9Yx1dca+eE7XxKVJ6sYLEcTzggCKp1DolpLq6RSj
QW4q/IhWD/3YFo5tyDuDlqIZp61H/yVy8KQJ6CuHXAc0UuH53SczWHe6P/9qHaYPJ5xGEEA+T5Wg
LVLfkYhBPnIlDqOzAZF+oO3tR+XUH6rRQY3vdqKOFs5v4kK+4DzwTUCVRsYiS4HJ2NZs8uNkn+Qi
HBFEhzoXtCiGqS9m8jtoiUL7CKJcT35idUwDsTYy654oONz0TdNQdHCWaBpoKN5jSW7G46qlSAyg
s2levUh3ZP0eLMBLIyJj2XwbXVji4IRaOaG0wTtCz26aOHeH5GhqT0Pn9zP4TESzFlukwzYoTP8s
jIMVdV4tjKn2iDiXJYjRXTtJWuZQOt1nc/Z1XfOXlGQ/x4piSr19bPIYF9BntaOhTttwjOPPZkJ9
Ukz7bv1W2p074n4UQJ9oRzgUIuWYZLHEmA7GMF0eLfVJir1KuQGFtpNLiSMAvU3/vdgRLnoppmjN
7AHXRoGHRiBDv264jdEI4Noyut6zvepWIDh0FhH5xqZPmzZE+2TNIprKuViqZyMlOrLEiu6rxrMt
6tfYXtf5/+cci1DF6GpbQXtze1srL7Ptr3N4fe9ES+CcKUblKYXqLlIkVbgYO3USnHvREjhPsFK5
TtMRx75aHb3I3Kzel0g5X1/EdpBiqTLBPyJbPE+WQtNylBmAKXcsCRiz8elv9m19wvyY9y9GA2zl
whgX25EMs3EqCjDemj8bAw7ZMRURtG+pxryzwUV2g94ra25VLDXR7pfZWfzSm48RhANRcPfLRzmw
gmlXHZfeaXbXN3PzKrpYHgfUq9Y0g9kiaZa2CiJmy1nrXZWGc/FL7/sQWqLq+u+u2gub3EEyzCK3
5dRkW+q2e8bkIe+H1+6f1kbvv62PO1TNmC8pZlWATbW1sxE20ArXUB759kiOEZJn1VjdWalwsJZ9
sr/SIxdr5E5a1GltCS5BBf3KLDJLfJI6OsYc4x3kEuGkothsM1i6sMedvLhVbCtaAYo5KBqye0n5
Cm6HggjP3iaCXNjhwNcoxq7PI+wni3LlW/akiz3bH76TIPfjA+pqwmhpM8i1IJtmoWWZxWjvr/ZO
asbOtOCi0m5F2xxTJe48y5E9aKUGohao7X38Y4xv+CK6kY5Uy5DxVx+r6U6G3oqOaHeNRUXd7Y08
G+LyZyD0jpW2nzCwSedjSou9atsCoNxOmJ13jm/n0q1WMkZFQ+wgDRhEo/hWWemv5NM8QWO21Vwp
UZws644m0e8zvQ3aGRJZ7ZScJqm/lYpy1xPiQtKKOkOmu52RKhAhfI6UqBH81M2L4+KXcghotYss
Gz3uvq78pZHPUvUpGoWBg8CR/uoFs9pyrFOk08GD8UvzGyjvstcZm1hN7iL/OvBspz4ulsShnGT3
tDVKPCgmF/zpUNuN9tDuCfLTP9wiouhE5Lgc0K1FNNuZCccdlDBGt2daQ9E++SFJ/2YOF7fV2XM5
aJtaPP/WOkfCGZlH9Hpi/NftUqd5lYPiBnUQLxEKF4sWx6FblMpJK0kpWOK1QJch7QBNIGU/08QV
fDTRqeSwRsvtHHRJuO07H71AyI01Pw1cwvlpDEt3wLCeKPv3QTDzZzf57jDT6KOaJHBKxiG3YrCF
HjQ4SoXbUP4mKsYJ9pFvEavlSNFTm2VciDunwSi9KjSwB0EUKLLCzuFFXsfAi0WbIjhIWd6Zwz0Z
HkC0LGQz3Y5czhvHQQbY/MuspajNdr3p6sSXksorYn/RQ2L4FblPDMGyhJ+KOc/Fuog8klJt039U
Sw3cfEaFdy0bQyS7CdTf3647owATeRYBqYtys6jxpC0xh4gXtaNVxS7vdIHPi8xwwDFKU1YrNoBj
KUKlc+vmWzq8/beVcIhh5p3R0ghQaGHPlhCsXZYW/jcTHEJM2dDFHUv8VvVJq4Oheoun/XUTIodj
f7/4/FpLjKpnuLdWdgDxzaBILHQOkR2Z2p1FKreU5/3crK/XzW71Ll3iLd9oZpWVjY49IATT+DZA
oVu4APUezb4qlHLbUHmz//9HU2HRtmyNyT3oKve9lLlr8xYd2p6qPub6vh4SR4swVWkVgkty2/fO
hrivVpor6nmsnK5lB039PCp7oxY4xgfbd7bBfbZ+tFUjy+HfcjgxEbYhjAMLepx1gXoAHh1B7Cui
M/UBVPwxytc9ElMqB1WaGKorTG7rdwXpHzLxYSeK/dnn+PutcTbGhZLVBJ6PUsF7StW+N8UpApX9
kHwx2092LJr8/C0CeM0Wh+2kN7QyNnAIpiR+7uvskNB6n5HULbPyvmse6rgKNFQG+2lxq1z2Bjty
dA1MRrrljnJ8jLTYaZc4diQjA8/ccFtXFXq4rAfkj49dmtwpRL1tmrex1hwDqkBEgsBVYd41LbhO
ZdVR0szRGpArkNxvaPE0663bdbmjFdXtqiWuZldOTbVgJYPfyazPyXYT0riJ1N80XXtSi0/r3PXO
aFrulIAYbJB2yaTtif0Sz8oLpvTDWX5aGkS7Uy+54IjaK9JwaAto99WZ8DnFLqlr28ldYrYx1OPC
bn/2TGR+Qv1+l2EkiD2nIip+TIl8hbvDUHP5P6R913Icu7LsF3VEe/PabiyNSEoi9YKgHNqivf36
m+DaWxpCvQf3aD0zgjVoFAqFqqzMJDdL7B9vr45oypVo3afgIshe54jPFmZgUKPh4F8PYpKDbvK/
X8TORW8N3TBQy1cGu/WLDL05vawfC2m03M49fp8F4TZzSohf2xTIFTt/1JUfhnqckOcYj/9uOUKA
ZFqXrIWF413oYESbEgyBj3xU8t9ZEaJjOduekmMsGLTC/Z6tzQO426OJrZIIKdsbIUDqjI1DacEl
iHO7KoG3fFWsv2nl/L5QxFYOAGBgw51hIl3u+rqNSD08G/l4nKisXCeLvGIfh+Zu56YjUtysxd5b
aHG0w+cMShGD8zx1xl7zxlvo0D5hpn63ViRiyffru6ZJjpjY3elz1WbMentDaDGXCUT/+dZ7cM/W
l+IEVV9gtpMIrcgxlWykxPfFxk5f5GTSkhoNs6bzJ+NBB8twcjOTn9cXKDMjhJA6UxlLwTYc9s1z
zqZji4b3Ohc3C5EVJ7mDX4mOlhA1psxwzQSDnuEyNyBNx/Sb44ZZ3d55axmUwFXZmRldX5zMpBA/
RoyrjxOPj63Xf5ma/MlcVDTinDomNsY1k363jtXTdZv8g11bphBNFEUb3Iqj7TCA4g/GDbXW8LoF
2ZYJkcRrVWU2KMVIhoL7kzmlnzbmXer0J8uTodv/RzX7VwgWpZ5Ryp7Nnmf7fVwfyogzlJs+1Irs
lxE0YTs7Lh+NFzBZ+fln5/v1dW6n6L9Mi1PeK52GNKkGDJI1RqymQ8ym/rgsLJgN4BYdKOVp3zom
I5KUBFARVOtZiuLUHRZs9VHrPA32ztUP1xcmMyGkXQvmS0jZ4cxVfdxMT2txqun+uon/UbD6/fGE
XGRuE1tJTUTOGWIdc9j52sm+t264ZgDEn09/QQ5x+ciw+am4SAmornhGAeQTJC3RZgeLZo0aZZfJ
prolB1psDFfepNCJ928W/UM93qJMFtfTYQaSqzoXmmzAS7ZPQvhwnEzTJg3fsFQ+253qd+Ntp0s2
ShIubCFcpL23Uk3l93X3pS0xRobCx3VXkK1CCBe6U6etxYvgZXFw2StTmT/USXDdiNTfhLwDfAJk
MlrUfLnst4r5MI416oAR4A1cdiPD40o+m1jZNzrOO1ciyno2BJ2fCPt3R1Sc3m56e7Wbtyig3RIL
4yngsxxkxdf/UdL/dUjFkr7pZQ3NM7izeuwP0w8ud2dG1Y7e9H53VkNtN0d4utylQIEuu+GUf5Zs
2uZX9AwDqtjogHsilVST2msyZWiCG535UOQsHHS98SvmBKlrnlkOXUjQowZNap3ZkJ3SdjymzRC1
lhU4ZiKDdm3G+4tfIxy3kvV57mgA3pk7Izb2/796XTIzwombIKRsKwYgH+V4htZq18QoQE9z4I7g
ITJ2XsskB3AzaF2sSziAs84cMOxhXSnH+RcOv89eiLeAWDh9LE12vyqKxORminBhUjiNnbfUA2lb
gMhK90hyFjcppI3d5eeoyDRft1HUv229/f0i9I/r3OONjt6XAYSmEYNY/pAelJ25l+m4a5Kde0N9
XVjq9Ka0zWFA5fGmPbCwa/z+1AAnBw050DMGE0h1MNRlQsUZY5TA8kievVs0/J52sVLh3laVcq0X
DeidUumOCmJ2Tteod76MOnDbZn2YlCZMWR8wSo6Kjekb45PZZ9Fc5N9K7fOEDF6HaGDZop/TW0G6
JgFK0D61IKttt/HMUEwdlptm8kJalH+hCY0fjxFaGwgkE4MM72/oHnoRzPDQw54cMBANa2Qlk9+q
D0n/o63jHKUK46hlj8ooMbztir/sii0RU7HrTlNw/fRtOJsHbe0xj8mwagmv8vZb8fcCxXaIrXoJ
FMqxK9MHC5VBqF6d+pP3it5LXPyQ9rElofPtPrzwxSRdmgFILk5BpMXasxqxmB7bUwG6Nr87mHvv
XoZL3sakXrgf/0kXJqkHpJpHVt7OGkOuUs57dcVji3GJ6pCc2sDLfNk9u5k8XNjkf7+0CRJUB6q5
OHL6cRorf0puwdEiuYZ4LvrHk+nCiBD4u7Y1m35ABMnOKxD6677f/4MqNzAZwKT80bI1CRfAuiyl
nneIx0bj3RZ1GdqKGzk1lcRg6X4JcZ8QaygXHS5i32QHsrPBq2dP/no7hBZEpd602A92JPmWPAZd
+5bCMV+qNq+XHKeg+jlFTtzdKFGRBW3ExXWcF6mQ7ebwwe+tE9UEzL6xJ4fBHLTEZ2BU6m/W9F3J
WFDZOyX9vEA9b5Bpo25xElzGYZGwAu+n1i34w3Caa4hJz01cmmmUYNhMUcfImPqvat9FrF1L36jz
IGkJJmURiHva7B1IUvs5mX1vfc6aNLQQt0kNUn8KtdrMfipc9/v1LZG429tqLo5QNq9lkfFyWYnu
LMY/miQsrVTibPzsX9n2t0GcCyPq2BElT9A/peSsekej+Lvi9sVO819wYSG3TKNu+E4jE40QfWIM
3EfjietN8papI+N12b43fuWmuhB5NAjWV6zBilAVcp2TNX4z8r0+f7u+OTIrQuhZHHMtlgFX+tjv
Fiv0vMBTIunop8yKEHGqKst7S4fDOsbPDtpk3RSPyU2jv15fzHax5mKPhIhj2y0hTs1rhsfylRzT
o6IG1c6LmlDDYGlknlJAHkDkAQm/v9DzencmhbgzutSFSC0oJhJS3jAUEfNijtxUOw1kiOlQ7BJk
QzSZesnDU+L44sAks1qdmBrvq2Mio0/9rColaZ8k6zSEhtxQzxOKNYCrJM2LRceHkb62jIA/PgFK
gBY+qdq7Hj9DYla2MCHZLE2bWVoJn8HbHQT53QMZclnKJLl4Df73izPdNHTqxhozIFy8yP1Zx+O+
btGKJn4RKS80lL3wJKHQEGMIZNYVq59R0csP9fqVJqdJhuuQfTYxbDSGZs59ioRlLNGbtJ/Lany6
fswkp9kQYgYxqVG3DmaDBuuZNeGUfMr6h4z++HdWhJiBVJZZ3oTHTlVGHM27xHZyr6USF9jekV/Z
uUhyVnZ4jZgzWpaquoM82shOqwyEyX/on1fTbxPC51rNvK36BReHnvXnpVHjCtyuHhKDPmFxrcoG
67Z357c54buZibUWpY7nfW5hsnhJD0XtRLZuY75JRmAhMyWE26zIh4TMeFJVGEfE7bGUD16T+VTW
OtweG7l42gixwCymxUht7BInylhDzc/i9kQ/LPferXXj3A7PHpQ6Fr+4SfrQuSeyOhVfx5UddIUw
UaeGQ0sOEyjNeGDUN0BDD2XPbDeVL0MbXff77UrixWKFIJF4KnE7jrZAxSJaQxYD/5i+Mew7P809
iZDyXbe4HeB/eYwIzcqpqnhswUn7h3LVPRi7bF9Cu+a6me3I9NuMcA5APa0buY5nRzfmcaPg3TjV
/3d+oMs3viv4vls07aLbeGtr4+dOHX72a7dPAQq8vhCJ27uC2xurpyYzQ2amrSyaKxZM7nRiZYZD
XRyum9JlH01IK1xzSjuCrmFoKARjWa6PpijwGz+SChPkkwltcPtT6mCsoouroY81C5q2buuDVeZW
bfOHlUHMq/DqYGi80zJDO2Gk8wNpvG8gqbzVujbU7VlCayT5PCLCS50xhpHXOKyDExZz57PqHuqK
CWjgrn+bbSzU74MiEonZo5OCGI0/gwItHm4BNo2IAZJPzPOH2d7+PJ3mF4lJHmiuRAJR8MXN62xS
K5QD9N0/3cCsClE59d04+YBxDJkE/Hb3/WKJQuTpHG8AST+yu+xs3ZEdg6pjc+Me3CeyL/z+NcNE
J6CU3f5f3lmeEINWS107qH6jRgzwelew2l/A1WKk63mqTL8lkrteVrvy+DV9kYhhQE03pgoVEB6C
ilD7rDO0WQEvAIfPbMpnVmU+yv9+YS8fckOZJ/io/YG7DthTAhIrC+hvwIwFHKLe+8r3aU+/Xvcf
mVkhPnWJ6Y4Y28Eyu1fCIr2A7pP5lMs4ICVJjScEKG8ZbdCpItK6zbRrOncHPshPXe8+XV+N9AAK
wYmU6YpxTdyLI3Q/jb0BPoQJVHTUz89qzBkYNBTkZO287dnmX2fiD5axFAUFDZrGeGkdxlAP8v16
Yl8ddOLHjzL15Osf0hBn8+o6swHqwn5VIExm7YOn3Ms71ddjCqYA3/viYBIGkgdcJ1wwfD1ALvzA
9m0EAFucPsrqmf+jKPffW9gQ9WCqiY4dalZ85MmIy4izPiUhEPqVz8fsaWiF015aLJZ9RyGcgJ/W
mM0CjsLnrMyghAyAE8ynb5zzcTj0OxrLyAS46/3vQG2InT2SQUQV4tfoj+YgHbHtvaLDyPSVIAke
izquyxqaIl0kORGyvRTiyqw2qepwVHUf1gfw4oYJCG5SKPP1EPbQJBft9bTUUIVo4hU94IHuiBey
EUGa01YxX4kJrPZrnj+YsxdI1ibbRCGq2L07Fd7bMFmsxfysa9RXH8lLfRpRzm3i5TObgk5Wfbge
MtGofX86rM40jNXAF53AA6R1j7OO3uv4UshQ/ZJMyxDbeGredJmi4mDU39jBDIYd2Y1PoHgJvACa
g2oMzjdIwnApMh7bsojiVsrOsj2VZP+G2ONrnbotNP7s7SLlju7RTsxC9WV5tuOg/2g+XN9TySl5
u5YvrsHCsBld+Eu+S4ubtJpukcGeB809pUq9BGj3+YqCcE7bObxuWOJLYvcoxXzn0PSoKSkJ4N1z
7GaxU8hcR/othbCjTmxBgeftW84hKmRxq2LSoEB6aAUIOqEnU+iTWuTrvvigdqUXXe3gFCbnAWw9
PK/IPs8QbVZD/nRT4uufURbN3wSXLuyxwqjJsCKPAbkGZySKlSiLcQen5yW2gjzMbqbTvz2Sb0nr
hVGX9uCdXYCawABMPX+qs33mRZ6MAFHmm0K4seoqhWoRqBb/eZX+IwRSgkD9+ieUxJe3nvvFYvTE
nSiZULcFy721fnLJtxYi7YblXzfzxqdw5UISG0V0cIapTBRk8lqJFnR1U7YO8ZXJPWtu6hs6A3F2
6UZKhkKkeZ/pdmCuz5ijv1Fd5WUeMB+gT7epMZ6Zvpzq3n3syfSxYRmktEi4mD8nIPaWuglL4LcL
gAJHHoydnvpTj6GFqlMjoq1B1+rxpGDQR5MtcGu7oM4HNTuXUwSKXFVjqXlD0wD/lE72TTvpeyPt
Qq1ZwxpyKguBZKwJdhjVlar9yAwL6ZM353ZiL0h2k0N5cm9sHAROz00jL7K/9+gNr8f6U+vrfn6n
U8mu8htW3NTLRQvPM0+zAH2osWjoiM8APhQZBpNzbWdN425cZcwKMmtCOOtc0iXUBoDYK9pPQ+vs
VXUI+04pA6cC6myiknbK1tG4XJ0QzDy1b8dah1+pbWzTn2T87FQPfSep2WziZ0Cwbhuua4PwRrzh
E4jIjC7HNGbImBS/ueH0xFqkSvEzW5fOhSHxhi9XoCMUDmUfm5sKOoHuY1tJPpnMhNArMbvZWLIU
n2yyRl9z6lDzotRlErfb3phfX0y8tm20IdWG5wjT3J0musRLQgIIM/i6KpvGki1I8HCdLG2h6jyh
HUF0ROc465s9YTJI91Yqe7k1gmtboHJZsxLDqMqYB8UQjUj0lOdhejTaT13+4Xoslnnc2616EfOz
su8ml8/vTJBNyb7blq8AGj99HvW7msZurvl1ImvnbocpB3xOruFymYn3mcHaVgpJFLxaPe9ja0zH
whlDo7LOk2syP7VfU0U5p6khVZ7lG/RniPplV4QfrROtXZUXK0G4ueNio0lovph+HwG5xVOg79e/
rWSZIggJ5bGKtBYSO33HyVB6PGS7w9/VkiHUiHDhQmDCESeweuLWzbogz9K83mfWEBTKp+sL2XT8
Cwv8DF74CP57wwAVBnhFq2N9wMQNmCfWWZdgf2RmhDdcqtCaJimg8ONwtNw41c+9LCZtFtd0zTFc
3bFV0xT3ZKl1Jak4jJu/vhmEK/ibxr5Tdlyv1/mrBf02JlzHFor8RscJQB3z3A2HudoZgwRRx4PB
Hy59sR4hJvXzQAxSOTCRktOi8ZFHGS3a5lV7YUKIR5k7V2pmEqRUXh8jON22mLosKT5cUf9gGiDk
171tM5G/3CPuJxfuNiuaoS4m6vycDbgO15jdo8sVuuH6Qf/GYWDpnay4LFuj4OEeazuNDKgta+S1
TECKUr6OPU7SghxSxgcvsyW4uUspSfQKLohxTehH7VTjZCIPTnPmT8vX699y83YEk5bmOoapuyKx
IwRicQ44OrXWzw54PpXSd2gsFZ/ZXNJvM+IUYKclZYUBVAQFOiGjGHZWOsUKzfasIL6d5zLdg826
J2cI+8+6xFlAFUQ+TZED3KK3PgV+1u2/ruZdpjyP+b2XBPmc+ir4FxMpjcjmFXJhWDjSOl1bovAR
qCkYw3yfRh71nTZwPmgBkDZ7q/Zn2W1pymwKZ3xQymGxUzRaSJLsHMoqCP4Z8TBbgen2dyPxwsyu
g7RqULmsfSer71D+2mWDB396IlQ/piu5HQe6WzPmZ6l3ZIsSNPp8X2UpfKF/AiL9MBiPs+NGLIPW
qmPuFVXZgbgszhYrchsUJrKiv13T9Th7KZQG3aBP8hjkLXFfUUCZqvqMgdavdTMeHegrXXfi7aAN
R/VU29VAoycEBLdda09fAczKzrzlzQBN4Ro5nCMa5Gn769aszfzLMC3gAHTPNkREoae6y9hyXQOd
0CcwOUUubZJAK1/VxvqgNyRajTYoCnVXYkDem9nO7PMnY1T27TDsl1HbTdp4Nht86xkDjcmqhont
BiCD8ktFue9ZfswtTB7mKK/lgx0TZbyj3jdwuv9QdBCbo06rwn1JY3ypOuvWhCStVuBE6Q/FWj+M
LQ2pW2EWo7JeS8V+7ss+dJFVA+F4tJbaCIa5iwYI3cyleXQr66SOT9AshSqeukdXdNcWdkgo8+35
Z985f4EggbyK57k2GNttUZ8pN6bZIw0it1oW98h99kn/VV+/Xd+g7f35ZUTsqWq0qhqHIH7qVrwO
ZTiY90B8ek1sT3GayyAIMmvCK6YdlcZsOf3a7N51mLntkiDtX9re8I3svtQKia9v5oy/v6DYVHXm
XGkTzuO4WBDweiW54pvdrl+CCbPF+pE4NLr+NTcTiAuDQnDpTLX1yhUBrS4sH+2kI3NlEtibnVsd
yZajWpYGrWvh/DokNYs541CEN1pHwEWZX+FCv+doRBXFOZynj+ldm4WyFg//z3+kRxeWhXud9Wur
lXyiLtc+YFrJH9hLkfWShGXTRS6MCBc62IULY+B3AumcIM+jobxjTaTUud/1AbX/5oxdWOO/5iI7
AhFtCyQDrLnK5wn5XvbRYw/XfeKtVCp8NgS//+pY/dGGyxxAKogObfp/GK9nlCLyI3+/FCfvhrPT
gDz5vpO2xrivXTMr+mJbrX3RQi6kfp7j4t7Yk1C9ryPbX8LsVO9kSd+Gc7xbpZDYQsK57TsKBa2e
vg58rm8NWlvyBNjqC78zIvi+4trr0BcQthoxMw0/jJRbffLTYIlNNMKKj83Xvxi/fWdR8PmZVSNV
8gVS8MC8DxRMnIMd0p7sJU7CI9+13RLd3tMXwy2xWxwwqgf/EJvy3pBykHKpbYwWvFuT4PSqV0Oc
Z4UWPC+AG/txb+1cH/R+cl0DmVMItYl2mYdeWV3IyuLhsYJEpWY+CTnBJ6elzOMqrHdScQOJ44vV
OCQbWrFYOG/6zjzSEwtLDh7ooGADhdmP015GwL4FDr/8nmJnbdWAiG1LmzcUlgKstJh2jMFjyseH
1mCNUCCGalQPPlMapp8lfrNx47yzLaTQVqrapJtWrm9bp/58xnUQqy/VM2+At7791QtzicmNV9A7
i0JcmXPXIK02QeBcnZC4Or63OKHTDq9py75IVrdxGbyzJQQVdQK/UUE9ZI87LaandW8/zQ+zT485
QDy82VbG7GNy07/IzshG5vDOsBBoWstRc3u24LjNTUnvCvNGzz7hHQCFbtofTJl6jWwXhShjuqij
5BbMlfXJYEciI5rfwrm+W48QXro215yMOfwO4vNSaVQB1dYEs+O3FCU7LsvlQaETODNvV0AhTsY3
I/ueQsip9BRj5X2NM8kAJ4jm/ItSH+AwflUj22e+VHZU9kWFyDOO7uw5PSS6qXbjKHzSegn+nXOK
jbcimemQGjOEhNGSrZ80vwlQAj3QL/QH4g3mnY/6HgMvrel7oQyIJVme+KxiPRlYWWVm2LY3w3Kv
W5JK2NYr8dJhxNmqrtCtxcsh2zrGS4BXIkYi3QPZeztgh2JpyJbEFHHIysjapFAW6Du2IX1Ywy4o
58C7zc9rMH8CPwD4yu0HeifjzZEuUggvRqXp1JtNHrh5gqREZM9HNFpchTT8l5mEmLevPSpiUD6H
vjXishEv+Jjz03WXlH1GIYyMduvWpoMcbFydEG2I/aiCKwQaP3iYS5prkpv9baL7InEeGncdlB6m
SO/4dooqCsetS5RUtlAP77xQCBsE+YNNMB/Hb9YIog6c+sLERV7fvslYIiOTvD4kcUpUo2vJPPWV
A4NJQwPLHD7qxvRiW0CoOqOvLM6xr34Sq5BcqZKPKY5aJdQwG53B/VPjuMwf0uk4T65kZf/D2R0N
dUtTM21LuAKqxGja2oWz99CZxhMkIvfprgsbjpILK8mKtuPTb2PCxk0KM2vdQ6Leeeem39XZt+ue
vu0ZeFN5uovCEmQu3j/cht4eO61CzsWnxPmFliPMghAwe9B9FQF3kcnTb54t6FTbaHOotukJn89D
/7BSy9EI6xQ0L1lxGlbid0Pjz8sQXl/cpjtcmBI+npmRrGRZb4Sz/nNRDim5azrJ5bW5PxcmhOux
nxUyFgMUnqYpDYo6vXUbIokQwGZsvWl+GbFE1V7FXVJbbZEpdnxMeFahNVOd+rYLrBpE2JU+hIs7
ByUgK/k4hkuR+7WpHOpMubFtKyjM+akr8gCeFFUGpOzyCjSXw4mhp0UXc9doS6gSPSDakgVOXhxN
3Q7npD/14CnVDLDnlWU4q9BuI97rbPT7xXvsyrt+aXzMKwS5PvhuV6Pmnfq5yW6ygd1DXNa3Jy+q
qXVOUH0elOXrQA1/TsqgK8gX3aw/OW73uKaJGbhE9Qm1DN9yUT9mdpRUtl8pEBZ0yQ1TTb+oszOa
wbtFV+I0WX2ozZw8j3ypbe07dZCIJTSaXe+mTF4MjNTlMzCB9WdtdQ5U133oRvpe9mQvkNID21O6
gIXArr/q1ndnHG/7bokS0EUPpRnh1wQW8gDm4SPiyPU5GuqMpr41vAyGdxyYhqeHBYzOqn6qiE+h
zYsByyFYq8+lu2T+VPXBPI7HwlqwmqENWDt+aZbcX/Um0qsspqNzaOfx5Cmgahp+2LR7KAk9j/oT
g4JJPZQf29WJTTxymIzi5bqjgi7v/TmvldFlRo938aB1t0U23BFcn9eP23ZkvPBT4Q2Vu8lg1ZMG
loQhIDvUWcM8ML4gZzwA6RZLGe/5v/vjqX9hTnhA9bSsFOpCAxwrIbsyolG7T89TvIQ9GA/dSLK6
zSvtwhz/whc3NcDRRLExBgEwbxc37Zesq3xjZiioj1CHBG1Krr1Ar/aUKewbpd09iC79wWs/FD09
GOzV6x6mGbNhVPdTK5WO2mzWPS5+HY+FF79u8fR6GbiyPR+1wQUYAWzCn82ccEaTNX94jL725YX8
KDO9sbFbbHTVf3VT1KhAe+nGynzXqLnEqa7HcEuEUNNxqZI5x5VusTsFcyDDQy690WVnQ7gngHOt
na58y5o5+B3svfsGo0peZO3yexoUH2SvuO1S5sVuCddGt2geIVy+Pi185Y7D/LtdCeAyuWuj5b7+
xMFVzUnW+d++7H+bFSs6AGs2/bhCOQujSoh1cbcz7yvP51WkMqQgSpRNFPIvd8VRxIrO0vRkHTLu
lXNgVp8rtlPzU2t8WYqPoxZfP6CSW/ItOl2cgFxrszKn3FOMwGSY2wH5O/D2JJdc+RKPfPvIl3aa
epwGo0Mlc1HQlaxPXUeD1HEly9nCQAGl+d9EyXqr4V7Y8QrNMqoS2Ut2qG7reN6vu+bQHmkok/LY
Yq16Z0mIHS16YmNZGnALH9q3X9i5eMox4+VQn5yNG+tDd1D9+oaH1TSWlbu3mubvjAuxhIx2OnUq
ti2pKwwmHx3Hdy3fK6ewaI4FNBGd8lHrCEhaVtnU8Bam451tIRd106FgeYeFtxDDUD9Zp/IjrnEP
bPfHJSZ+GRYfNS1eJVMhMkcVwo1qpnajrykc1dm7017VHl3r4MhQmzIrQojxKMk7p0XBPcFUonOT
r89lejYwaX791Mn2T6ze6P3CUrC9clyM9WyC3TsPuufqwK9g7UVia/vGd1xVdVw0m0RyTRQxpzGx
CeoMXzgNU3FXf2bZf8YQ1T0gB9ftbZ/03+YE10R8Vlid8vcDKlPV4FfT4yQVipcZEXwwG4tMB7DS
QLp7mJM72qArKNmjt5LIn2H490IEj7MZFOxqB1XDFVPIaBwHwzBGg8H8Mad3rja2fppoJ7Pydqkx
nCp7ODZa9kxb9VTbFNQe5Wmt22BIKtAXYV6ib2JnTItgbtFTxwuD9mNkVnrkrUCBXN8C6U8X3dix
AKN1sQfszJn7kkcv0D5w4BUaA2lE/fmUBg4XgUfvj0udOQfrxYVQ1ySbVdnOeX59Q5HPk07eQlUP
V/YKxTynYLtsHp9Gk3wj2eu4Ajl/feEyc0K+bihdSzAnj1w69bv81K0Hu71r0sjuJVzp/ANe8Q2R
4RParBazUB4I3ZXtRycJTB2lZCsDZmcASARM2C7uN7uU8f9uJ12/v6eQvWueSoeFGYiC3s5oT4Yt
ibKb58qCfAO0X13O9v8+Ic6cdgJhG+oMGg3nEQCUW01WVtvcowsTwougs4vcTi0HGNchUPNbBx2y
/D6xn8GZL4lEm8H8whJf7EUusJSZgqIJnG+y1CBT4OyaE3UuAECO7BW3mbJdmBKCXodxvp6pCeoz
GF1xq1daFzdDnd0orI96jyPYZcRM2+/GC5NCCBwyfSW6DV+HP0RTq+1Q7fhQUbyw+1uUYcO0n6IM
Xmn3M/M964UNkyRCboFBdMw2/PIWIUJaHkp6noo7uXXLV8Ag/cSZ/WSZ/KEv/WasgsUbvjiDG+jJ
p077oRWa35vIiEbynJnqblkT8A8W++sxQLbrQuxbiIecNtGN0Ka2D479QoP4iLcjnuxelRgS5WOK
PMvSHkSKb9hWrjRFwtEfTw76y2bMa/hKrEjTTplRIcJZSzsBcgqjo+dXRaQu9/PqM+Vw/RtKwoDJ
U4qLk+PlDDMlnEB4gCreSPwJ0M/0byRGL93nDSx5YYUYE+QlgBAOGWTOnORF7xOfGV9Zkn8De5U/
kx8k/dJoYLn10vj6Are75r9d1xSi0KBr6dIvOLBjzB+SgHNDVyXKb0g8Rt4RfCQ+b5k7hwJF/6fr
to3NqsOFbSEutSatMeHCgwVRU0hGlz4ljzTLfCTzUPawQktvQ3v6mGYV8xW6xg4BmtPq94PSvrbq
6Fdav5+yEcqQJJ4dtAq0ZY9C9e1qZ5DsKfYUD2Qvx0yvpt5Oc/EdxctobPKHXM+DRc1lcgzbL+SL
BXGnvdjIRrcHmvFOlvpBeeR0HuN+YiCn5Coa1aPyN3K/7xxHDH2T02CsBtnzWASeeQArmCINr7KD
JsS2nJVJq+ilGepf2IGW/shV//jw3WP/iXMSg8D7kQvxXPcN6acUotdQmB7pFZTGbYz8qdBRrQL7
6RvHaZVhcvwLqcHLDymCvXVgyisIhqHyhUHGZIxX91FjYS67iPlh+iNb+u0ff0C8s9ajoIdD5aus
7pd2jSvE5OsfTmZCiFitMhnNtOC7gSz4sVazY6uX366b2H7xXyxDSI4Wu2pGwPWMUCn0A8Fgbd62
4ZRVO7Mgt0OSPpAWoN784DbjmXbGHaHaoXZKUEkXp8RtoHf4Y9Ah45SBqTm1QBMt+X3c/rXPLMQ0
DN1mCTOREeS9cvTIaaho7Bg9MMfoFRTmfTuTOEkwiIbBf8eczkBoB4r5V53mi68kRLcxVaC/PmKz
m04PktQL3SE9kEqVYAQk59MSYk6pWB3qSaiALPkB4r/ASEcUY7KppI8kyVbFvqW7WBkdM3QAjCI2
jI+VN+NeutfGF6pVkv2TXLpvYPaLKOqUiqdUhKN+OrjNh7wLe1lUk5kQogtdaq3tKEzMS8wc5rt4
m5LvEjfk/+SKG4r6Lh0jWpOPYJ9svxUHJ24CXljnRETkqQTGHQX2KcQ5PRZjNJ1kkH9JHBA7s+ms
Wu6s4mogS9BDnXiaJMuTOIQtBJrJTpaO8dJ6acVNeV+zZ6/cseK7JyNYl+zVm8jfhTukWdJljoXk
2mkmX68L8J01O0ZkkgKy9QhBw4a0vFJnHLWRmujzBbxko5kqqPfjTsqPsV33+h0cxFpUOqFdilcD
L0xocR2XOyhi/AcEIANTbNcpL2wJEaLPHFbrJh6a/bchYk/TLgudh5ITcHEyLDTXHu0H5+m688s2
TchMKiM3F72huCKWPhhbz++Zc1tJJxneVMKunTEhOzHzihodQzkdFb8wdcuY0BpCbV7prwu4lkqA
XBUvcNwUDMFqtBRNoCskMB0vKm36abReFG85r0kZq9UUuwM92+BBoxYfuVd/Ag5ysgwN3akxJuka
mKV+ZAZ6zrV101Xu19Ft08BY1XgerEfTrjAh0wcr+mX6oAG24vj5qp0rVj3ZXnlwB0gJpl4wzhY4
SJmfNDk68kOQ983RdJsPo/mI4dpdo877aZH1bja3A3AJFwU1lDTE7oYGPZlKG1AHU8uj0p66Plqm
T3+x4xcmhKSADpM3NRBmwND1gTkfOrqbqv/7mMBllmYLUVsrvLHH4AOQDEUfklndUUf3QQ4huX9k
uadYrHPKpS9HG4Fb342cVyac99DbONm+t+t33r2M015yT4haPOz/kXYd23Hj2vaLuBbBAJJTxqqS
SlmW5AmXLdvMCcz8+repvtdVhunCfe5RD9TWEcCTcMLehJGlsOB5qgE1Sfl1TlkwS9/7/BPGBXZg
jnbbpRFcpahqwhfu4nkwJk1GBGxAtqD6a06PyULfAG5/4gtBPNZg8LuZatRQDCyfUX5+QJf6mI4M
ysHcdY5Rc5ad+mAEeCjZWMj3LmvidkZ0EsZFpsSorNj8GFZg7337XI0HC3w0VFTS/YMPP8nhNB45
lz5N65yfFkivhQdaGEw+ma/o0Lv/+gK56GTVaUVHHeF8HRsDdKyDHc1VnASNjFxRq2Q7Fp5OtrqT
s5A7tD0jatZgiKVgh3l8qurWLrrQGcPFL9TZvvy9tvgOYNcncVyAAgy0FAEoH7kKiQ5zjWEPrXsA
o4A9xM9Ls+S2Sr6H6nSjVfpDmtWYHNKpXRPFR/3UYePs141+zEE4hP4DuHpLdsw1NbfjRfVyPRIB
MP/BPZz+XC62LclUdIAuX6e4Z6/AvmzhWF6561Av6QLzRhaU2P9gqid5fIwrDSVBDwOpN9CRJxfU
wlcmIP2K/Wqqop676NNzPtaw1G4gLQrfWljbpbw4SYL2+7eid1gkgtdZ//ALXoEfKIgsALwWGryC
0b7GNOjDnR7vBmWfpZi7ur+sZJsR8KRjH8Z8ptKxgQXUjMBYFXrFhjtN/dTkgpfYaoOXjsP5HSOc
szCRcBxtdLXhPs4EPYntuY+zM3AOZ5oZsH8VzC4zV3awvwy61itQg3v4SMfGnXJ7HZRSsbr0LzWQ
HyZoprbJLRMBcXRQA9rVj+Y+t00gTKSH/ko0UCD6UpzzSce8V5oB84qFnDxOjNkgFXnOh0IQ5UVi
OKcjxaPK6IxnRREfjfplNIN2TASe7Q+Vkp+m+9E4ONO6Yc7HGpFHcwGsczc7ZqA4y34Fr5ow4vi4
lgXlXYwxocqPxOP8AlP+KP2eCSdRxwrDQAFixWppA3Kd3CtvufHBaloHllujDWrXTuSKpq62DQED
uut2rGXxeVrXq/lcYdLZrQiWBmrJHUwRrv92Z1f/KYPP0ViuLsa8vm87DF9gC9fXvMRjV41TP0k2
ZnfeEqfzZHc41oH2LrsYfsZB4yP5K5ukRNfwkS1TVblgIFdLHqtA7QIlCXta52xQhr1GvwV8baDq
AREJMN+uRRDc2xuYZ1K5kDC1sIsajCNIPdbcLTlYPgGhICjEA81PD+h6KQ9/4T9P6T0PuAqvZNY5
8N3dHpt1ylUHLDZRRWHTIs9EcBbJiioHXQI+qb7cGLI9o5EcCdLezYhzJoL7WlhjyyIgx2JcQusD
lHx/yOaXrKxclXaBAlwqOStECrI65d+iwplI7lPFANRLpDXwYF/voQc5TpXkh17P7bKs8YDR7D6J
DnKSAphldlHACwY0MpTMFPjwzUfG2Z/BxXWwfGvSgIchNKbbk53ljVjWlXeiQvp2snKSw8f0RlIY
SP7Wj/i4hoo2qF9AHtF5FGqZOyIY4E0XdyaN6wKacVRjbhgurgttJUIPiST2Ut10WGkDzIp72QQ+
tmkufEo+DHY67Rbk4Ej8BiDzN1g80IYdYdGuM2bQ5JSu3rSu3NN9kjLbxHR7AbQRfU4PahO5LLW7
tUk9fidFi9opFv5CMzCkYp/OWJ0GumBhfCfg6AToiENkybv8xws0n8dEk9tmiLT1ed4oh9ryFWba
FnBttMeyfIuq/WVh20+js+/CmbLGUrnQUX50485yZbWx6VyBcv1poB1WAdPRnrrIj9nsYqXAnsxS
kIkJPAkfdrPFALjhusmTYh43+pE2V3kqsKftqtrZETm7bswKxJbr9F/rVV8U1HbXsE4e/kGfVQAA
Ie9EcL6iY3E2nKe0UywZ2t7WDxPAvZhnzK+Xv9z6YX5TcSwM6Qoe6aqmcQZVDtoM/4QZ31R71zvF
x0rgYZqWYxqau8uSNh3SmSQuWx6MSmtI1v/XISWBHqDS9nfvmTMxXM5cSvlIq1ACzg7Snal5SWMk
lMM+jo8ou18+kejuuDd6TAx42BVNHnR7NJrteMRmzTHUBOvYm1pwdqL152dpnYwRGyUOIUabbZ08
G6OnGf7lk2wmcGciOPNNeqIkA2EIk30O+J5WKWxJEWwVir4/F4oTXVZmc0FDaYU/6AN0yv2Vw7EX
qJnotjgzNVAHUpemx/BiGD4OGYhcStCXdqPgNSH69pxpAqosJ0aDF1KtXgPzD+toXkEeDNFpBGL4
PnURJqlZtzMya3V+ktF5lTr1RirReLEsgQ6IRHGeoNWIqSwlTjRhwGZw6+y+sPZT8umypm3PqZ9U
TefcgEwmExhvcDjYU3QyK3ZD1twaBcgXw/yG5IYTleVVnwwPWV0KcEzWT3/B1330Fs4MCeBcamEA
2sfNNclRV/6cKwPkU8tbVN/qkQhRR6CIOucdVKmaWLoONETFGFiY8UuUyU4GSaCIIjGcd6CtRFo6
rmY1AqtYdjMlsc307fJXEwlZdefs5uKiTxOF4aOFoB+jt8Zy1EUDmNspxJlicP4hM/RJVxPoHxjc
b2QAdmdy5sD57eSiCUZrhXSrQXSaIKGJ4J3if+c3+Ca0aSK+dwvEG2DfMRXHZAAUbgQZpVD7Obch
L9Zo9v3HO67bl7d0P2Hx3UReLkLSEFgz34vW6iKu2wQ4bHp9zAxnmR8q0DvgagXqJzoR33eO4mpW
phb6l/WwXaOxlaEDwHRka2XsUMmyiTIflMZ6rnTRMvz2GOZJZfiWdNuYGHVdN7FW7hMK+Bdz39mx
D8A5dDr7vbwz3Pk+P4reBYJIxjeoy7SqpqRaXdgHkM+KZL/yGgk3FgX+inIeJJGLUBtTZJxFPt1F
hgw8nWmfgQBMmnQvH5/khXnmhBMr+mGoF1uZ013bLD5BCzYME6eYl6dMj2y91QSxXKRdnNMxVQnD
7XAJ7lBj5xYgg4CqNA5gHP5XbodybseKqj6dlwG6lR/y9moqXEtUINh8UJ6pEOd12lAHnL6Bb9mR
1tYjYisjdUti2FKfo41s7i+fSHRxXHbSYUerYR0SrVz9oc+JXXUjnmXeJEI/E8nh/IxVNy2J1mRr
MG+75X2WGztL3xIqKLJvP4pO18dX5TLVrJW8VlU3+0GBRj3cJgcMbeQfTF/Z44qxhllSkRNd9f5C
HOf7pxr6YkzOkRCvoF3D9dodw7DgPsNmB/GG58gVTlSIJHJJS1SGVG1WiYMPFOzXZR8d6h0JIqx7
gvoQ086iMwoCrsG9YiQL8BtVD80n2kNMcrtvgiQS3KNA9Y310GdBfTDHuJEJXkpSK7lm2IGgAps9
KDBSuygF0VXgynha1ppQpe9NvGTr6UYNO1tpgVxCbL0EgTOggzPLvmxnorBkcK4jZVJu9RPsOiuv
hsKfGlQmjnX9WC+fZbDuUdtAkUIgU/TROF+S0WUA2hIyvtoM0jsstPvlS+uiyHfUEOfTh8plz6L2
nUgzOYcyGsWwjCPSFr3w0fiWlefLhxLEOh7m3upHQJBbcFhNdF83mdMUQIP1YnVf0b0SYWpqFCTp
25doGoqGNSKZGNwlduWgzlqDF08pUZ+FxZ7kMPNF1IPebuoaJzncxU0KkKunBh4yPC6+4sG+jtMD
Cf5ZgTe+iZh9tr/TSRznkDs5nVT0t1DATzCeXi9BFWmCIpjoSDw1wNiMeZ5qqwxwXbHbZWc+0ad/
tvrlXdY6ImDS7drv6Q55IPokBzpFz6AcXTd+xTfyzFw/ZJitrHXiNUb2WFmLKyfG96QaAkkKb4xa
lCL8IQL9vFiTc83t+kLWTRh6f6CH2o8+S472FN4N4GhakJTlgZXa2dfLRvGxpfp7BDoJ5dyzinPM
cWOuWIcrcoW5X6NQ4qWmDem2ojoAU0YrqLnqIzsPamFquG2VJ/mc6yZTpAMWB65bhbNuTG/o98C8
bs3bUXNGI8hngfsWGCUPXh3paKIkFJoVAqVO9nJa2rOSC/ynSAjnsoeui9Ru6vCS1eqHimmHppDX
rY795Y+3rbXmOpWkK4qp81wTrJBLKZZwGOZqB9nLvBiEbCRQfEzW3IqwG7ZVxdR1C6VjSq0Poz2L
svKiZ1TH7MpHH2Z6VRx0K/0QWd9Dh0cK8Sy0LWvAgAIUZB9ntnCQaDMTxDKaiolPHJi30TQGSniN
haOP4ZXmkHiAjwRG5uzHuw7RKLMZGjWiiaxNb3cmlDNKjUhGl6WAOu2612roX4toer38FTeV5UwC
Z4FGloJfFhubSB9QsezkzB305nM7LQLN335jngniTE3Sc0kG7CbKOHV9ZRTmLuoLRxsWe6HdLlUn
dKIkv0zjfZ+/xMCtGEh0LY8I/9pypwE4CT0jy9aiRMTP9Qc1Pn3Y9YbOFCsiJgEUF8NI3YHt13qq
Zmd7K1gz7sit3cvXve1mz66BM05JyeqaVhPmbufbpGkPHWir8ppeUS32UxD+kV72WJQFhpoewrbZ
S5n1JTT7oBvVozzIQhwB0ffn0oRMaeSCKEiQV2TN1h6fI095qz3Tjnf5LgM6iRyIujEiS+Iyhlgb
KLpcq8olXzS601lQVLeL9OPyTW+69rOL5hKFvE+NUI4wj2VJizPC11ZI6tBk3EXkppL8XPQAFpyK
R6Iv8iyOuhSFIq28yuXE1gAqONDRzlTBQsl6Pb/FzNPBeHbvgmYjGrdw75n+GvdX0/Bp7Dwd5LSF
O4sgDLaLiWfCOAekd3NlpWT9Vrp6G83YZQRKNZg0ZhnVE7NaOT7AAnqLCpITt4J+jehGOddU5VNf
YtkbW45G7jdy6FTD7C3A8eoaTTDesL3NeXZO3jtJVtWYBrodg1/uZa90h5U72bAT7BeEtx0WEUPA
IOfPaeXPwWVFFVggT/FNTLWl6YjAQpl1a5aZb4bNN2bpgvfAHwLoTz9nrdd95uekKstDWqO1DFSN
T+Ez+sm7tfcag9s79t81G/PTGGuaDpqv7OLny2cUuT0efhBzHMrAZrwSJn/2hifQXjjxi3FcCw11
kDv6NzG+jkh9ODczLaC/0jOUVNh41TdXpvx9Kg7dIKrcCPyMxfuZKQFv5JoFVT/MQL/r/HSf3WS7
cD++jX5/bUS25Wl2e40q51fRo/Wy7N8Yv3UUb/4BBJPJW9WxPZ6Bd02JUvFU7vS8ugItJcAKReCY
go/5G/t3h2lmGfSH/4zAL5irjYAQfrVEthmvmzFI2IfR1kJHlANuT2/9tNLfqAisfrFa1cByTI4J
GZTiIm+4Mq9RmPCmT51TOo1sLyLQtcvm+RsvuBnraaLr8ICW9GaUd1PyDSolsI7LqqrKnPeRWV/l
YBFBbslsdi3ZrUOuioC6yq1pJ3cry9W4E5bG1l/65zjyGxO4mUoUUCN4++RApiyzH6poHVF0Ks7h
zINUJPXaUTO0B9O4npOvJV6Ssag/SLbHey3dAocbeqtQ8l89m4quOyLtik8EMEylHa/T7Eu0DIdF
ogcMgO+mUftRxU/xmF/rEQ2G0tzl+QRCjtq1ht5p8sWf2v5QoQ4/ZwC8z4eXkcnXIeAayxRrF9rg
1ZZkWws2/FO6l7Nqr8bm9QS1zwiG6ufqodbSm756UYGc3aTp9UIAazW0N+0IalfwkNb5D9OCF7Ay
x+p1WymKw7JYToRhuobG3+IKi+Fd+RqV9GleGmBz1n7V5IA1KL9WZLKXjH3BS9WRZ9lZupXIVqv3
qvZNK3tw2sq+pbe+3L8pZeWkTeFWIRifZlDcpgxY0At9okx5qbrYq+f6NqmS5zZWnGJdoWLJc6Sr
9jIU15012CUwNRStcMtRBtQJ86rqtcoHJ0WJLxmmQJGpL/W9Y47DvqOarWvTXVzndxF7wYtpN6Rp
kI/aLh7q137u9g3p/UrNX4lUHBViOH3TO0DwtWmvJraFRVtpqX3LjJ46ybTL3ngszTwY0Zv5m/fw
ST14eGId66px0yH5qyigQ0B5VfcALzJiQS9n0zuhw2Gg/U110+Db4m0Ijuu2gBKRx8lXHAXggrH7
vtwXezDHuf8DNOaWgZ0L5NyGVsl6N9Xt2j8j/hgkO4wn3ih35acVB1z1QC7gJK3TCnKlDYdoKSDr
xEacAhxhi0vL6rSNidkXkFp/asAhXMDmsDRy2SV+IMBz3slSdLCLQYZpEr4dSqgeytMIt7vCaxi7
5aWxGYaV+4c2MPckmH4QLz2M7uob8+cOgfey/I2r/UU8l/d2+cBUSwMBfJGk11JM78nwucWca6jV
gnm41TldOih3nSh152UxY5zLAE5cG4TpnVbesuiF/UUg++VInLZgVyjBzDUeKJlEd9Ko2FJNg2UR
5SSim1vV5yzNBK88wF908LP19Xsydr6sYX4TvCKjoTh/841MSjTMkGsmn1M2JjjYpgzqXylPObAu
0q9TclyGp38nhUsjmUnipZoghUS6s8hf2/R6NN6l4e2ymK1dLnye02m4PFKa6ZImMhjr5wMBnkz/
o7op3QVgQKmfHec7Ekj3oEH1qxfAyO+YI1+JPtxWhebsL7B4vOsx1KY81jCpnmXtXk2zK4Vlu7kn
OzNu7DJVHpvcvJWtNZoVx5Tmx1i1rvNs2CuYOqJmtidhvTMa4d+1WsBvFkIVWZc1BeU3fuV7McGQ
PcooUcQgqvhAo8Mb23lfd/iUXdvZolGMTQ0+k7f+/EyDrQHM22VdIxkoPB2tGsL8ybq2ltfLX3zT
j56J4bKWtK2nOcrBk5kpQYkly6F/UDORH914IVigIPh5d5z2IllI4qIB7bBEqY3JQbusIqxmfydz
fd+Ql0Ju94Oh//9ftL8I5VTZWnI9LShc2pIpHgFsmq4lt1X2N4Z5OhrfMp9JUjXYxkWzXHVm9gWJ
hlm/sVTE8im4Qb5JbpTYVM0l8NUpmP8vfeAm+QpeyKL5/80wcHYaLuBIccymkuZov1hsLyVpB/R0
yV9mzSYziAUjIhz6WX/jBbPiW+MAC1GHugdZuhKsu5FtwK7+YdJ5FFWxt0qs5wrBd8jVJV7isYQo
84glGFt/GQBXSg7sRt5Ze9Ea3Lb56sApRYQmlEcglPSxyC0NmYPO9H1qRQGQg1wwVu+GKPMvm/BW
yoeDnWRxMRU8m2mcDnDaKworKiu363rI8qB/IGPG9+K9DaFELrzKfUiTJBuJG5fyVTKGHsi+Mf7Z
uDkNnTnNPGUBwMz0koaF1yzfyjk+ZrMCMP9WUE/aVlgT0JsqBTIsv5nO8LiKJj0mgO4LWNlgXcBT
tcNcXlXK81/d8kkUbxszm5W2QEphfu69FT4bzUGQAfY+tVecvNwRrXGvn+130zgJ5HKykOhM6wec
bekmP07jF2bFgirutvc/ieA0B8+cek4saE7JJPDdK5+lKPKWZnQv39229zqJ4dQlSUqs9FOcJN2v
WP3TLto3e2UnGq/eapnDEE5yuJjZhMA56ku4/LWNEIOuLsiCqXZ6lybAiK0dw2UiJmDRDXLxsyFK
rqM2AzsH7phB6nt9Adq5Igv0XCSGi6CYBZiqdgFCnMnsNr0zY09NBC9HkQguXiplVBg1mlCukba3
Q0n9Ip49tfn/l9PPP9HHpM9ZWqNHbcMSpHFu0fRPZjHtyyj+XIMSI55zwZ2td3LBfj66CmeipNTS
Qmul/l2AYEo09VCDEi7RFrepKQCVwjeSiwajBHf4EYLORKIkMej5iC5ejuEBDbakZalbWPX+sj0J
vB7fhW7iTBl0AnsCk3Zbf+/IF1qqjjE+9QDDuixKZFMfoeDsSJnUzjopEchGp/okO5rzQXz/bR0K
7J/kXSvQQkXg9T7KvufyRpqnREKUjiN2N6GWK+vz1yg2nLp4U6f3qK/dpCh9vV/8QbpnVejQynxX
ActjNclOqx+Xnr1mBCsB86MqYzm8e+2kzk904oPCLrh8OyIV4xxO0ZZLXxrroyD8EsUHqfk6Jl5C
gnpyx/jvwvxP78YXGGNLJaPZQpgOIAnFae0moG+Woweau4JJzLtC9AYRqTPndSwVZSZFQ8jrNI9h
vrXUr0ZTxF4iukPO72Td2FH0D9CSLx/N2peLW0bdoXRi5ozC+SKB5Xy0p860iyx5ZQKCiADiM/sS
BpM/Yfs88bqXBPve+YP0GTuNfuz9xQCopRiKCjBqFIdVfqU+66f/+AVlUm0ZCMZjnLuS3AuMZ1W3
3zzeSQz/GEmaii4JjdetB7yVsaTcktYHYLvK/gZF5fxE/IMkV42pj2SYaQsAIs1pnaGzM2dwTBsB
6jbyiaAUtoXF8ItALv0yx1GneRkhG3qUnckFILJbfC8GTz9KToscbCXfBWfDkXWA7xHtX2wawtnF
cqmYFOZIdtc6oK4+W+NsFwArGP+CseyXE3LJGAOAnUXNBk9JY2/qbm/mdjZ8FziszTLG2UnWk54Z
QCtrsTlHGPeI6HRbJfOzVZu2ueQvE9Df84U90NzaF1hJq1vyVirqgbHGr5TcnSjbpcoXsAzZtE1r
T9Erpx/y56UFVbo27dTmRz3UHmpkNsuUnRVnAfi6vk0hqMIA+QdutNFZagA8dFMwAyQ4H4Bqn7Z3
sWUeVMVyG0qexkh9SigKKiAjG+lQ20sRP0+qDvBmGiQFiIhrTCDW+Z5Mg11XqhdJ5Y1loG5Pp12L
AT7dLN2qiUxXwehc2qSoUs2F35jPs6QfCiveK+pz3Jm13eqN2/XNj2EYfay83DbsVqbNnaxqx4WW
n+JugntVdBmLtHj3WuxLh3XrSkOPeACMz8iOtI4Ps5LcdKPyIvhEm0asG5amEp0a/EBbhAGAxpgb
7PCGY44Rh9oBFfN1qyv3fZ48ozzmsW72LsvcftAZJ6FcIJvRIuviHhWa1pvc5Rq3GIAkcj+Avqvx
gb3xKGrfbjriM4Hrz8/0MGmmJtUbXLCcgGtwDvr5BmyNZrhvO4FT3H73n4niolhEmj6pdZwtv+72
8XvkrbzHi2Md2P3/QGmzWdA4k8aFM2AiKQvKlSiofWL7+XkAc89ywGvHBlrDURSgtyZj4DN+fjd+
o9Q0QA/YlTjbuobb3v9zNpBWPyAz213WkW0feBLFbZRizh9Ai1WOt2JdXUt5fGirFu1o0YTIdgw7
ieH8/KyYvUQ6Rlw9ux5qd5HfCpDrmW+XD7O1UfDLxXEeHYS1hEhrQZ3Sfl902XE0R2wRyE6fs7ss
Q3dUGw6s/TYqoob09j1aCgYHTEsnPBRLCmLMZq7h5kl9TCWAnr1bIhiArdkInO4kgzPndCxzk9V4
LvaH2UGx2iVfmwNK+IHyaDAESszGlrZeC94Km6m7qVBKFRS8NL6Wp4M2l40lXpBK+YPI9/PoX/5o
ot/PBUidUdZldYWETVH3BQCTmd66fyHiLDxyF8daA6BHCbSPlkE8P2gimM1t7f6ZCPL7EFE9TGCQ
RUZdLnfz56T+3NIAKeG/OwTn8Ew1a8G6vuZmEbOn5U1OBR9iM2U/uyXOx3Wo2M5VieZrlkf+JCk7
BljVImu/qPggKlA7zG4SRajtgPHz5vh1iJYNYavPUC7to1C8chmv/LvTDiMQGIvLdyDOdOpA5PU2
de50VH7gOopHszT0SMFaFTskdLhvpOXp8ufabrqdyeBcnlIh3bAkXOcQdke2lMcKfslILXtO9G+D
GruSJN+QWitsVrwrCRi2AYFRtNUumpojM0Y/K6TbsU2xNP4ttkDnF1WPVsaAT1sJvoLgw5uc1zSG
RgHqMYZpaKlndprlrgb69InMV80SOSRmQdK3AmVblenCo8bkrL5Kowpw8DBJVfvRT05He7tZqFPi
v7TaDXPrLrGIp/gPcfWkbasTP0tPuoTpXQIYTaz7exhycVNfcsjgVms2FIheh6ITck6HKHgdzms5
B5s+B7LrdnqAZSmhKv8hETodisu5akXv+2ht8q+bluhGuMsuCTTbCFSvDIR09Ntx7iSN80Kd1SpV
GcNgmZs+dUCwo3eWD4KUG8PAW3sl2CtMG9pz2ZhE9sq5pszSUjNVkX61c+2jkfxoTvr7ZRFbY7rn
DzV+yDpKzXgwTWTo8Z7tSxeLgbex39njMTqwl96XgtxbMQHz3p1EIXY7fvzMjni8umo08knCrqWr
LgtKzmA3Zsp9VC2KPVNY/OWDbn/BkzDuC4ZwQ2YVolbLhtmZ4+p+tNJdgyW+y2K2ncpJDPfJaNYl
i56YsmuBIVqlgdUn9kT2U3qoB3T6BYfanuk5pcw831FrdWReFhQS1pkeM8CzwDVTAPuvAFAr+bkU
FFgBVu3UK58rP3Grr//quDxGUy5NcywRFGmUVL5OATakLdRb2udafkqSr6zqBP5zO3D+vF6eBEkt
UjNPMry0dKzpMqxXzJETTz1m35yiF7JqrrHqd299ksZFiIVFlUE62J8cdNfVIToAk/2DhWjFjxNu
cgvMQVu9wZmbNpKkw2w+nj/yIQFY3bBrjysW//BjdpndBTM47KWdqC+3NcNuKWd5LhccFsnstahF
EpfulWBEGlIC7sZlV+px9Wuz37jr3unH/PHKrCs/XFagzXCBER1AhalY1ucVqFKLAT/CA+LjzfcB
vbROy4tmATbv9kwMl5U0VDZH0zJhJxpY0LMCVR6AUMAZyKLhhu3AdCaKUxqgAFogAPhPYAL/8uTE
vuZmsTu6JUJTJFwo2fRslmIZqMZqps6n4dizqHUDCyyIhKPX7ga/AMluEWhPuU0O/ySSoiAvEsk5
03nRQnlOKpS5l/oQy9+iEnCyPXUu68a2FKoRmWCKy+KLR7kSVzLJVHmdGpIx10qe+knQVtvUC+w/
/lfE+vMzm4s7LUKd0JDdNoafjm8H63GM32o1tS8fRSSHy1awZFyHZooLw7qhVzMAPIXxfmhnN2Oi
x4Xo1rhvM2CkLF2yGQ/XJrYjy3Ip0OaA2hBcPtFmL00lGJalmFQwQOH869XVAEYf5gUzXWt/2tg1
GCHQvWj/zwABmCpFVygUyPnHImImatcQODq9N1xTJ7mne2BNO8RZjvMuFu2srzUg3vufH3C96DPd
kPM8zM0R3ywMK9ToF2Dc0xiwMoPDivwTKyY71ObHbiluw6LBQPkk2oPZUprzP4BTzqYGOqUhaajb
7jt/cFeaYEDmaLWtPM2+7II7E1SG8q6qBFnFepGXDs4pa5HCSYLPGzkM9l+azyF7uaw667+/9Pt5
DS0nEg8Y3HJboI+q1mJrRuZSLG2XbWYX1BC4ka1lBrQTT5rK5WQSG+mITWM8e0sgstrdXt+lbgg8
JkyCOfEMRFh2k3vWmyrIBQXfj8q/KpCmpFpKaqTW4D3S83ua+Z3lqK1g7EUkhStlpks3SPoENdWT
3B0bxTEICeakwOoBEwxWb7mWs4vkQa0WOZ7KkcAhS8NjUX9R1VcV2xiXlUMkg3MrxGriVtUgA2ne
qxFGntwXz00hMu414F/QQR7AamSZNVsqxPwXn0tyJtjWBw0Wys2iN7jApPiB26TB8GaDiqw7KvmV
ERk3bSNC29vKpM4/DuctSFVlAM2BCHgLoConwYgVfhb8TSZ1LoZzDuOYq5VO15NMriapzhj3Ttn2
jtKI+Hs36xbnojg/YaVTLGsMyT62i6J4l1WYO7wtsH9Rg0aafEnHF5BXE9Gje7Oafi6WcxdsZrWs
qRCbt69p48rY7FEXx+zBz77uQ13FyYHJqcDnCtSe73aHZDaSMEMiooPXUs6nPcFyE3ovAjGiIMq3
upMqMuNMG1F2Lg8lTTHbCKB4wHRUtLKNujj2cusmCHE0pV7Rm9dhM9gRsAsEVr6prCBYpsQydF3/
eNeexdZWbRZd0taO2WEdPy+CJTAOGD0XtMtEYlYvcCZmgpVNQJ7BpkG27LEe5mq1iipb7SpVZqtR
a2vMcCMRC/Hmtzw7HOfCFDOPpzGiQPyPXbVFNQPF0P6v/KSiYkfD0izVNDktlTornXMVAzRK6Enq
zpj3i2hjZzNOKwbobtB8UdAK+fX2uj7q2rrEOPhYBAmoKaMMPU2gr+4n6dtfOP0zSZxTCc1K7RQT
022pEfTgA++8ij1eFrEZJlXZoBauTKYfJA5nqqCEBkA5UqhC039FuYm2ByodR9F7YvPTn0nhrszU
OjkkEjZAk7zdg4bsIe2mfZpHAjNWtviK14ml/34bnbux2SiLUa9R0zXV2mZTGtlLrD6qQA+rM1RC
a0SwJtaCJlcDZoE+2VRuZcwdhOl3Vhc78Msmtppa94xVO5A5HUhjPNCevrQycBykwclo8ZqVyzvm
KFFYoZ+HdD6ooXpISHENcrVbJV6cNJe9StWANPKlBsyG0WM4VZecJZaAI2MZ9qDi/28jwBcuowMq
5es0zbCNT2/S4tjo7zl5QqmqCmW7Zl2gAaR6GGZAV8QOK5V9rTGA0GcvY053XaJ/qthEbARs22pB
VBJp35Jw9kBx7rbaNNt1Wl5TbXltmazbOpPfgVNxXIro+6T2mS0VZKfEcxCXZKcvWJTUu9vIAjVe
TIk9WupTmdAg7/unpMkec8XwmJru61gp7fVNO1jld70u/XGhozPPYTAuxgqjotuG9K0ZLfC2puC7
CZkSVG2Dwe3xuVapB2BsJJghux+kcDe305MqDV4zNLNNMkJdoPHYYbHclHPjsyW5mUDfp+eYo8pj
O8vmwFwrWq32qk6TC2av67Q1rxJkKAux3otueZCa8QZjtKhlsKBKW4Bih+wYl++G1h5KuXBADoBF
VVY+KHr0ozDTmyXVP3cqsxzQ13ij3jhdm77BBV/hFVraBcseigwkPlZ9BbDbWzQMBkdhZW7X1kuf
1qC3BkuAOWISSwaMS1/tlh74yIBOxSaAlUx2rZBPhuZXAxCn1HuKzN7BZCzaDCy2dahoLCufKuup
a83WAWqbQ+X6qGmd12sg0rSM/WKpX0YrckcSmnYDzktsQgGgqqleFitzSac8N2FpR1WDKvGiWZ7y
f6Rdx5LcOhL8IkbQgCB5pWsz02M17l0Ykkai955fv4nRrpqCqMaG3kUXRUw1iEL5ysSuNS4wccci
uZGSzKm1r72kXVuWYoeD/CnKlKsuJXbWPs9SfN1Pgaf2zWLHAYqioDssouUmCPLTSKUbVa2OKSgT
zFrzOvVz1+tuWwyuVWL2QMpvWqQN05DsSQ7ACgL0MGwJz9F9NaCcGpDPDeh65HSpwe6NFWBdgXpj
dKufP82R5Y8G6jKmKhrh0jbDVw2j19iKlU2L3xjVVR38jRk6ayb4w90sL/6Jh+pFL6dXKyL3dYpr
nVR7KYprzKXcxOF4jyEBVy6l7/2s36gdhoaHOL3XKv0Vbf3DpPef9b5978cO289oQeoArij73TRP
MBO5HY/kJtCy9wqQrrEV3RdKv0uy/nDZRG8bz/OhyK/+ZpCoXqZsnHqMje/WbLitAtSDWCWChHDT
r60+HvsdK1fQW4oM6hV4mwFDLT1gGJ+GwU+jJ0sqvMsn2qzPY3rg5z1x/qCY5azC1ATCOlt2QL3s
9EcG6defrIf5rruSH7PPFBDLy5t+x2b6RX2rbad3Fs95CaC85HlssjDLfOk0b4lrO29dRUTpuZ1h
r47JRerdFGlNzwZQclLYtIO5b8r3AfFWV2E2Axyodlspz3EUOHEi2bFhuUPyLC3aTWhh5YTKV5GV
/cVO9frLc/FRIUd6nyUoLLeW1y+VPQMIGCxNu8sXvFnt/SkGC55cjt/nQZpOnYwBmNveC/eZ330h
bu8uXnEUT95uNtfX0rhcfxwXgOtrqFtH18at+dR7i9vcxiia1Ha3Z7iCjJK+vVY8xqbLyB+TJ1Gb
gl3lb4nz/64aB+ZCakmrzCAd8V2BWb8H2J+7YIhQC4F3kSF/jhfbykTslhftAkRy8bSkBKnUs1jH
AqzGILmg9EG7XhBSXXwqEMIZH0obSZ1lZhQWjF6Mo5MXT2A0sGXhzNTm9O/6Fjn7AwzRqZEN2Dnj
ESSKGPfw09rGCh+gDfA4nQkt7PidkbZQQ7iJK/qWnEEKjCgK8xkWIaKHTNllICzrBUZPJIIzOsOs
L0FZoQW6kGuj/6YHNzPOJ3h3IiGcxSkiM1WQRf7oGzWPiT9LNo3s0R/d0EGE4vdX4YsYUv6i64CW
cFalDqM6l9hIlbyrDoxirbma9tQd/WBv7IA044S3phOciIieUnDcj5rFymXJWU9kTUIiWdMQy+IL
1Oa1MmOBNRNJ4cxLkRgKTQp81EKp/cTsnWBRd4ksNJrswf5mQ1bJC3d5eUbkqWNTgwy6KvrKcgWU
3uprEGfZ2b3kyqLy2+a1rQRy19ZStdClbIEFUYGn1CBa7p6qGPGlibFv/7Jqbn7Esyy+6jv1yVLN
IWR11SHHEEV1k4WiXggzRhc+IA/lMY9hPpUS1kyQBjppnPo0ogL/uW2lVufgDH09G63RE4xdWo+K
j3F6F1iR+Ld0wBepLCia1wcNSGOD7mBLdi8aBt50MyvpnM1vVcsCpoyCDYkQ9BrBpxjZlJTdGOm+
ze87Ef2K6Htyxh+WpO+rEWMUWXMY+/u43F/WiU3nsjoN05nV81W6UuvzGD3hrn+dpX3begBOkkXF
h81TnF3zR6yykpJrVRQOJUavzNS6r5CFK0Ep6Emxh/Kb4q1EcNdSNGqjSsg5MG8S7gufMSVJO3GR
ebsGu5LDXQibKkkrRvG4KJgnsZRDX8xHumAVoxi9xQBgNLDKtC58kCzRNtDm+12J5u4KzSmlaS1U
77rInaK3OfKG6ukv1GElgnPCuqSiFJLC/qnEl/L7xnzMyuvI8i5L2X7BmoHuNgYODI23EmEzxUum
YtFnAb35kTqn+BiAC9R0wQz42O2/Jp8VxyP7whE93s0NDPCP/pTM2Y6YMdZoDI/UBDFOmT+Pw+P4
XsY3UrPPJEed75LqKg6uTABhFaAhFCV421d4Fs9paRiSlqYzHsIU/RPJiqe1X/N2FLxpkRBORSVM
jmaNLmE6AfUyGbPCZTTsLUm01b5dsV99S/Y7Vq9aLZpWSgjkMLbMzK2/dXvyuGBKmEWI7X7+u2j7
/PE45YxLatCiRiAc9J/73p3pPh4FccYfsqazDOavV2cCdAJ6+Q0iYPOk+Ja/ALui8fIDGNQ/etqX
38Gm8V19QC7amNMpACwMtCFt7pJmBKzC5yF9VpfGuSznD1nw+VRclEFavcv1DMFh64ED+DQ7GKhE
iCi/faW2tCuRliGkf7gsVHA4vm80JkpI6xI95oG8R6k/4Zjy9ALwQ/+yHJEx4RtHodrk4JmEzaJy
78VABRwXidgEwLWa+o0uhWTnnXoPk3yNcrdjzfkuxM5m2pDXxjQdo3uPqocMAwU1IGDDSKi1IpNj
cCanDNKi0zqoraF/TfLWNxrTAWKhP84YMMhNycWOH4CxY1dFHXauDVR+wRERmJJjYsjDvvy1VGZh
fvOTmCoyDBMElobKqcI0B0tACQoiHU1Ocy1/zyUTUec8fetr3VclQGvW2bueY78wiYBRid24BnCI
CnkJaH1jKe1e0ZPEHeL5QTN0O5DrqyqdDqRunblsYyfMQoE52+62nn8yj+mXqYA2rDRo7+ArPjgK
r+a35DOL8DKHPl3+PJtRxEoUl2eky9IkrcFybXDWsO5fhWAyO4pa1Zvx0EoMpxKjHi7xhHUD1Knv
guDrIPpk2+WYlQDOz6QjSSgmrPAmki5zusVCUbW8JlbtzO232miA/h5Uu74bbhZaOQgy/wFm72Q3
uNEIEFiJYTpxpGMyuH/Mu9oh0uwVQWPLVWWPRATquemvVj+W81eU1lOlYm4Ppbd/6Hga8oO2CKLD
7bBtJYPzVcVgmclco+RttfHOCt6WuXYUUjnKMhzQ4XPCsPIygin9QQQ3LTod57WCKAcleIMIXjee
Ih2QH9izG2PBsxYJ4dwWKcM5NVJsAUitlyc3Y4ulFcFAovAZct4KzZdaiQwcZJn8JXWW8TEOHw0L
MHXFbZ6Otjx5y2JXQsxX0dk4i1XTrhtoDbmjvG/MNz3dV6Iu77bbP6sHP60epJNkNg2+H7xUcTCw
QAHuyfFOOhFf+ya5ojB0M+tfiePMjJXVVVfSAto49vtpaY5Z2XlGmX5ZFOW4DKlIPbar/SuBnMGx
5DowaoonNh6LQ3zDCDzGXenkjnEyD/KjtSsxjK+DA2E6FciaLxtV4dflrFGLul5KGRMYW3vW/Qwj
bgGYF1S/9EOfCEbB/iCN6IqG1Uwi81CRg2ppQTh+wBPNHgoDyAWDPYtzct9yLcGr2L7JszDuUXS0
SqOBFfPnfrGD4aEGZTglX2NjF4Zvgs+4/RDOsriHoAWtnOcRBgXmTvNJd+oL9MqmhzqevHQOH6Wl
vc2NzMMo+01TB2iLJcAHADB4GcKXW4I5tc3wjvzvxyh8eyEbQxXkDnDKI6JJsBlaDxP6xOqj4MxM
MX8PV85iuJfSWnmBZVcdYjBCzkjrUJJji+WIWv1Wtk2Bqm475rM47p3M0pKM1oIUW59vBnqviVIz
0VfjXkIYSmmg91gsCjUQPhm7hd7rdWLPvegRML279N04n7qYbSNNGQ6iPGKpyEP/fD9dqcAXlTyA
/QR+47FETbW72m5FU7oi2UyPVzlUTGar1Rm0Qj72zqKCaOmbhqmOWbumy3WUiSa2tvPQlSpyHnZW
q/9uasj3dJfu61PqfKW3ClpO6KaLrRm7o0uflvO1ZVMStfuRTAU7WtvDi/xWu8y8zFfJqTuJhp1E
OsOZGEwXKFLYs/wm97LGU7rvQfqPXhNBCCGwmwrfQUgaRYMJgRywGfoDhkcMm6Ago/rdLnmaO/tv
VjW087XxnQOiFP9dR7Ew2rMY35vOOtSdaFbzstFUPqKalTL2xZQmQLGGq9UfyuTKXG7k4nDZSF32
AcrHh12JqCMsaywWagZTAU68QN4tUXtqF3KI55egiwT3tK0ObLbOAAIA4Qd2ESt3gVKhAFlFph1M
qHqzuzEML0UKeflgfwj5zrK4l0WnQemm8mPxq775MQwJjA03dcF9KbC82zUKoGsCHV7BWB+PMTlb
ahsszPRm6O7swM10BVJUDH0AqJQBP4YuuSmcUBiKbZcPVnI5kx+XkqKCzgdrZg0w16LBnjAEMEtP
JNQ/x9T4ZBjxzSxrTt8a9yaR/FHtPWIOXl5WXoK2b4Q5rjmwbqIifZaV5dPlK9hU39Wv4xyGKRU0
nUzM0FfFbR20Ti3tCikT3LNICO8s9FhdrAJvpNDAO0AHvx0NV55rUeNm03KuDsM5hm6YSsx2sVTI
Xl6bA3VCT/LkO+Ii/nQTbLrvLn+87dLLSiCnv5GS55WywBOR0WrsRC6eUD/fW4GJwYRsflXb0KaI
wHN1cAxVuVItoO+10ylrZEe3JMFVbr+m1a/hHEeYErNvMkxSa01b2F0X7CRd2gMH3KGzsR8scgKR
56dKDzN/GcDK2EaCC2D3yHkuzcR4NjVMqgIfjQum5MFQq2qE6QAMAmO4cIZUFHew1/KbCFW1ZA1/
nxr8MGult9Wo6fjio6OAXZx15czDskMRxZNcEbrRRqChgf/2pzDuepUpGCW1QZUjigq7rOdjXBQ7
2kXO2FZuIo1Y2ekFZmrD1v8ikrvDhaZSlicaNEqx9p1Cdi3m75Rg2hddjNHJUWDsWUh/6XNyvj9p
ZkVVVDa+1Piy5cnKUY89NJv0YrZ742TFgvsTyeNSDGsec2yfQEPa6rkuvSo7YUhpMj4NGjij8nsd
qwaXn+iG6Vl/T762pxeLIRmMT1ldDoN2C3Yz4Rqq4Mo+BpZX7nkym7osa+SDC569ZUp2Q5E3YXim
w96TqbaCaEB0Is6fFCpMTBAbCvwzCKK/TYDAEgIPiY7EeQVgEMzNEJsAfXgFNoc7evJOuiVO7Swv
FohfwMFgM5M6C9GpRII5TzF1GOjOSqSgxLoLqRtifgC0pk3zEMWiyYgtx/yLanDewiQhWaYIr3vy
g10BbBDyXPiBG3zq3xh8QLcDBIuP2vVyJ8YK2Vo+/0U4Z1rSvC/q9oP45NR7qtPvym+muzyMfnhf
XfV+fcCstz1+oV75DK5c0XTkViz+i3jOzKgktKSEMrz7V7ZeyVZYiVs9MzgPtlp5+Q1uJVC/SOOs
TFcVII9OAtXVfoA+QpHyp8GOno0jZuAd/e1fyuOsTKwTGsVl8KMdle9jRAHRi8Zw1O30sd/LAqMm
eJF8ca+vukqzZhWKFJws+qakriX7/+5IPFqAqnWSVtYTiqO3DH278rGPizRbvZ28kl2ZJ5AneIg8
3ETWV5jwzvA45KPqEK8DXQ6DzzFdDMBM97NfPADr2VtGGwOml0WLviZne2rJ0vVChkvq1dOk/1N2
+3gS1SuZAlxwezzgRGaWYKKXa/CZJ+1io8MHxGHiGFT29VK1MVJgp7F+iJJMsJXFXvUlubzJKanS
EQYLhboWdjuc2crs2ojtTtSg2cp21k+OcPalaEkrKSZyxgL9So945UmtGA+2W7wou9E1/eJkfDIf
ZNG4nsiqEs6yNLLWqDqiRFf5+mN4KsVoMLbBbuJTjX87sMHqjrrHTL56JYzHRVrLGZpCtjoMQGho
U1y13+vI+cB8cocv9J3YZg+0SHCpsiHJ+V9bVMLZHKWhaQw2QWCGK99M9LyKAOxnLqFfpskG8fqA
RdE6vUbcGPwN+cb6rnn0yK6Zs1lT8FZL7DJoeyV6Sttd3Hwxy8Uugru8c+YULda6cRYjci+/1q0U
6BfhXMw/FZq5kBKD2dk1C8jz+wiLnHaL4agS3Ca5n+3CLwKRgrBc5yKgqehybUKRwu0QmVTXC4PA
stMn6pqHGMjFszsAEdR0spNoAlxgNnjgB7SndCCKwWsmB83vwUrAUKLEkC0i76xzUZCSq13QABIK
mFusKM2mzQLA47GYZNyX/84m6ZxNmuWpnpY+xmR98wmFdqIBBedx1gXlfOGZOIOUJ/ls5EELus1r
6ZZFHKlTedXzx8iyMOIQXBQP1D2WTVFZjIE3tm4Sw7Z6YHPUJ2w1VZK3NLeRJnDPAnn8LEqM6KYz
e1YHYPitUIzRZzUlkX0TmDd+EkXqJcApBw1YaOXpUStC1K/K2JsBjmzLnXJdhcP+3z01frYkUfSR
pCkwKJPQKw6oPjqIO3LbQDXKpnfxjk3thw7gVrLaFkfJosCRhyJNtbycR2XQProzzScWpHcYPCcf
2Ycq/1VBZ23NeHIhywJudVbDe4Wf86sf3USEWr5201poCU2n/4N4ke3JXIgJDO79LUMkm2ZFUd2V
OqSO75U12mO/60unpu9691YSrCMKInJBHGJwjzFsjKSTewu4IM0rqZ7S6h+1PVH5s0B7RM+CiwWk
AjRNKniVUI8b3MVt7eIWa3S5UwAckaFrKV7moc7wEr/EtyKeKEEYaXChQLkQ2VRGNPYWAg5S6ysZ
MUgkXIvY/JAoRBHD0FBS5rcRlzZqaQw+LXcsdxVg2MAYBniLHBiflz/lpstbyeE8QlMa0ljqoC+3
UFvIxrsxke0+vqXWEWOkViCiw9kqJX4U2P53Lk4pVUC9g5h5QSt4OdXkLQUEe4s12LJ8S6LvzXDQ
l6ORPgaGwI5uXtrqmJxeEk0apcoMGW7MXoveoupOj0UMBJtGdCWDU0oQ98aTEc+oCN0rB92mx48H
/sBwA9ENsMvDdIz2yVF4hZuPYSWXU8gh0pdc6ijAnIfPsl7bAbbFqOQPvWvIp0y/CXVR41KknOwX
rQpTTdVlNfiAgC0w+5P8UEzXk+R1jZBbhsVbv1mwnydT+Vb9KIUz4BIQQai7wa3e02P4xJDZ47fU
jY7G4fJL2PYJK2lcwJkDdqVKEzxsFYtImjvt+wRbeHawLw/IhA9K4cwPl0VevjmVX/yrOxKDFhrt
C9p9rQwbxTcHPH5OHWPbSur92QSw3hCJ+nDbkfXqoFwiDGCCQBpDgDexKJBxcyRu9wXtIyw7hk75
WOxEuxqbr4/IsqkZ2K7W+fI90l15nCgEhvIBwNB2t3it0CdsPr+VED54b/MyCFi/lIGnWYgE42O8
q1+jl8EZXTYnjNX5Q7Yjgjvcjj8BXqNY1LAoQAN/fQxxN0n6MqDRxVACsd+9j6/ZhEKCVdFxL0oU
tr/kT2F81TmMiSmFEkuC4+RTAUAZRFGHLny5rJdb+PCaeT4TX3mOGwnr3BoKTwwJGG3N8rkEACJw
BaqrJfdUH+ucqR26otNtayahKMRQXdMBUvDrt+wVC2v/DHcxz5/7/lvXtIDNwCoHMCP6mtwmOlAF
MK+bjr0vT4UjRc9ECuyyJbvLH2Br7Awf4PxDOJsKjOC6BZ4B9n5O0TXWY9wWLb/mBSAnDqtVtW54
p7ryfvCwB46LpoLCH/O6vxm+lXhOpwDYlanooCPxDlqwRuXXJrEER9z2xD9laLxx1aWhMNoC5f6R
0eXcfCQXr9g8cmJX9Ea2tfZ/X1PjO+SBNjdJF6HGSAECIl2lFJOkxtvlKxPJ4J5/2kdS0Rbwvuni
tL1bVp+av4CFWymFxi9NBxIMslWgHAJq6n466uVLkbV2notgx7Y90epquKDM6BKpCKJYgymbveqN
IevJh8Uxjthi9qNvmSBo/4MJO98P+7Yrf046tRywdoD5iGfUZB1ln54sZwbWWX37fzxy9oj/rNxg
aP9VWhXlP+Mkdfjv0CrCdgyTvU0PLeaRGGSc5s1XlWjHU3hQzr4YbaiN8QK7pj9WB8lu0S2IsSZT
Hsyr/6M7wVTu0kE5I9JbPYD7JVgzcr/4xKt3hgeoH1d2K6zkiPqRQqXhbIap94oxTDBZ8n3nsk3C
wKVusJ+c2c0AkivqvQjeGz8EFVmLJpnWCE8034Dg3AZUQRoLcBgFmvJhwlZ6STt5nqMWJiqNDxOG
DpL7RrqW6JVifbtsPLY/ni5rlkKxU0r52aQUqHhAdIb1aF4Z5kQBzjf1jXEYZg+6g2ard1ne5sdb
ieOeQKYuqSxVEDcrx1h2GsM3Qv+yiO1C/UoGp+tR3vXpDGJ4ULW3R3LfHXpgX0/36Uk9gBLBy934
UVxhZEr2m8qvhHIqH2t0rpccB2O9pH6HjaVDCyZXUb1qaxlIM1HtByKGrIBvnQth+45KfRiikJl+
FAA0d3DB2YxAlhUDGBlD71u7EF0JtEEOH9UVQC0JzOamk179Bs5Kp3Ji1BaVENVq92EBUm9B/fQP
Snk+JNOilfoPcaQtgxpq4BEIdvJp2ZvvVoHYY3Tru8grnFHdX9YZ0Yk4tWwUIMFPGsoqZvJSKt8r
0bVtq/35QJxK5qSLC6mEzZjI15ToOzWu7CJ6v3yITaOxuhZOBfOiUhciJWgqGqgmfC+BLAbIpTq4
jzvVviyKfY/ftf18Hs7kxlTpO0A2s3DV09DSJ5athI9jJ4gGBWL4NnAHDCrTTJGY0ui4aNem9kgT
1a/nTHD9fzAZP8/D94J1lRitjrFCt3LDG4wIg249cvOddiO/KsC+qeBECiFHmUAp+IYw9rarBl9O
cQN9dGd9upKqb3n+F8Dna4NBOIMBWLvS0rG67UqjfByacZ9T1Z6kvxgN/kUMZxMqGtBhrlEZkbpj
M/iZfApE2rCdnJ0VnMdwN+WAGAOFWUhAL5LeqF54VG4mp/poQLLR+NgXOftts35WDM4wlAnAEbUI
x2JtCG3/ow0hNutby274fAbowXRDlwmfKOixVUqWiaO19GrAeMqoPxJ66KVT3b6o5IFa/pz+Vf9o
JZNLHNQFZGgjG5hhlFGwtX6kAHU9PuCF+eNe0tzLNkN4Rk4TA62a1IYSyFvKU0Cxidq1TjFabxHQ
n6yh8NW6tK1g/jY2wjnW7bd2/r6cegLOmFpKgkRM3cnOKbtjDcABTVU0Wxq7frwPXVVgu7ZD7tXn
5ZyYnCmZZhFcKSYOPxMn9SIXo7r9x1ZThGKlwClv28rzCTlNHXNJLUcVC2pqdJCaxu4bC6j9kz1g
EPryRYokcc7MCiMJmNpwZpnmzPmxDrH/xvaNRZRz2/7sfCLOnyl9boazgjubphfa3qadQ/pPaedN
wV85zrMgzptlS9vqA4XjHEps2fY3c/Jc0uspeDQxtnL5220XH85awWcPCN2qRZtSaIWWH0ei+qh7
2u0EZFTa3JFu8gd5AIglG33E4q4VfBXIZ4/sd8/986x8ZhHSUQkVCZFO9dp6bGEa1Z0r42lyJnSO
4lsRuOR2YWt1Xs7IGFY79HECA6rel3vdrg7Ewwi5I32uXdnP9uIOp+Clf8SWq9hxzrB4k/XQmmW8
KvRT0l3PpWAoW/S0Pw69kqHREVi0wKpDmUJ22gdWQepfTZvRKKA2J9BOoTTOkKRxUyqSjCKy1hE/
jhMbA787XV48DK95kmke2Q54rX4rNHJlTpYvN4EoPhI8xY/4aXXgZojMxmLd+Dz7oFjXXGbOKJAQ
79i6EVZRD/SGFdBEYYXw8JyxaUrA8eYprpM5KWSnR8npjvmBAOgSfBUimy0wbR8EZ6tzRs08TEGI
etAPiE3qsE08Bs3W2dpO/45Pj+kbkeVmvufSk+TMj9KEwMAPkewHxVUYPAymYOFV8CJ4andda5U8
a9jsi3U7Azt87PZmK/pyIiF8DynUS0NW/rvCC8xmUJ9HyEqHvXwoD/2hcdJH65PAlrG/+duHozK1
LKxomEDjxv+vbisNyFIYFrRS2jfXbABGezBvAYH4fxR9tu32WRY/jyIlVmllCgaVAFb1YPjhUT4k
N0CYw46EqKC1+SlXorhPaU5zMZIBoojkVeFbkT9q2WfBp9vUuZUMzixjHS1TNAAQIx7qDqmXnzoD
Q6jlAeO8rvSWOPJ9/HJZpEgic0yryyJNpmWhiWynAxJBHw83s1b9Vd1gdSr2G1YyOtoCMEJhdQPV
VvzxoXZKZ3mgGFR0WDErc0STXtuJ40oiZ5uVQGrH2sJdsd5behV7mMagb+QOS59oKQZf+i/RU+iL
yGBEGsLFegbNR1nKTDbxqvqYt3VHKz9FqigAE4nhbK8G7oamJXBzQYUxr6tF9yvRONQHTeyFN8wP
lRhdLeWdhvS0ItptoeouqyvJ5tM05Fj/AjSNU9fEJ1V91LsutzMD89I9YL0taUodpcgcQI67iZq7
wyQB2htdKaAzOtPwfZks3RmldK+O/dVAs9d2Tpxhemlyy+403afK56wJPXN6KubFkydwb2aFU6bZ
J0tO7ExquoNhfB/l/trSRjtr4n2hSbY8Z4A8HivbxIOpc+1Rj7IXc5xeWuz8OVWvxo7SIsw3gl0W
A8M+NQBp1KBupX3p5MV061l9DkvJrntyMgC2a/SxYwQJAM4TgL+Tic7OWIbfia4erQkYz+r0xero
m4ZZ6mmqjkP9VA7Dc2x1141WfZqG0cuUHIt4vaPk37tguL/8aDf9/kq9OQur1G0btDMULcgtZ0y+
TJVsqzXWtfvJlkix+xtpRNFA4qFipZTTtzo1Nfj7Dvn9qNwQHfOu2fOg9ocomu7U+uWysO0iI1Dl
/ieNSy8SLcaGNqvjd8Aoives96PcyIfBo2CytQA1Jwiitl/TWR73LY04ieo2RjErxkRTglCiPmGX
6q/yi/Op+JJZCr62Uk8nts0nO8s10NBA+wjIPje6/7vYbCWLc1RaUEuB2gB6Cc3NDwBbBtqhOQkW
UIqdsEXO/trvluLn9+PLZXM3jh32+JkH/kFK2B3LQ+dEnnjDeFvtz6I4X6WZ+WSZMQyRmlpOEroG
/cSYlRcA2Hdvl9WQ3fqlU3EuKyyTAYzUcMT1OFzNEz0scXkIurcu1HQbRBV2NhtOFL5flrrd5l9d
Hee30iE3ScW8cXHdXZvOfKwOGYpq2l5CepY6LXC67Gjf7OprvAYkNaJ1qe1o4PyFOQ8mKUrZ6T0K
rovqKM31Ej9fPqDgsfE7E6ZVZ2SekTNNc2MPFcYJLKcLvl0WIjoEZ0GsoAwztYs07NV8mruTpfqX
//528rO6Jc5kyEOKesGIsXwN4N6qU/iAkFgwM5g5ANzy5n0mdMeXtZHfe6i0TCJhjojaGmqnsg5j
+B5Mj4F6gzQ6EA2BCe5I58xHHZqSlKUILzBOqnZvsIXxIFADwQ3xew2yCu4AxNIKSOOvSXTTVqJK
ANPTC8+X31+Q85bSREa5Jo5fZpL7ox44TVRi4Qm7xlp9XcjqnlaW10lYgOqMK1qCcSyZd33d7ko9
utbDWfC0mdJd+kXsk6xi4CjpwqwNsRmYxqdRfynzh7D9pKiPaeLXlntZQbd3Ls8Kym86tLPeacOE
5ePkEF2r2GuDkfShqED9YQyekYshA2wGXS9e4lXfRMNCIheus9tZnbWlCxxpyyojt9at7LV27AUV
0L+pbX1vsNghysxEt80FKJEG2qopRyYdEY+G92PwoNDXxRIo7XafY/VVObsyDLSScq1DAlh9wH6a
d5NNXWK/XWv3Hwhcrgj5c9vhgftbIRbVdZlzB9NAkqIYZhW4syDkuZ6NawNbbjq5GwVR1/aDPAvi
bizG9JtkBrD70+Jr9eOUf7mskX9IyM4CuCsKFcD8UGDPuxSYqWyeAWsV4W66qjwLuz4SGnz1Y+GI
gpNtxThL5W5MKzGtkc2IJZXqpJko0L2TyI1ETm27mErPYjh/QJNx0RIJxTAW3KlOC7YH66G5KpC7
g5y58NDcEw0E/uGN/ZTJF6wJoRqtWoSt1qPqqB4AV0DoDWwoE6u/rOK3/FVAdJbHeYV8GfVJYVBU
UQyG1eldnbp9ACaYEdwzttpJ72amek0q8nzb3anzt/3wxStb0g9pjj1LRESDeTBq09ZiV8nutdqw
leGQkFdz8UPRmM+2BzyflYszMWc5hy3FUhWR7uTuLWi9bHm9/CAEmsmXqhuNyqMEglw3QJzOYBT0
WLdHrb+bhJRLQlXhrEiMTFvJSqhn7QHfAICFgavf1CBVZmt2xiEXlHsERosvSiuz1mpTjejIIond
B3sFKhlT4IM6S6U7lz+j6KY4s6KFSxJOMbZFtOqk17VDEbMMgTCjEonh7Ehr5EMY9TP7giBBZ9hv
N9qN8WA4PYbnGFENOFymv1oPX2k+Z1UWJa3GvsKeLTEfwzR2iv4ZcGmCUEGgh3wRWp7IsKgdLGRj
nZbxzlKAz43EG1u0ly+K/djfw5+fT+oj8Vk/Y2OZUJ/BBCkKNTk5qrpDG7+q3Fh7z/KjJUoBBBf2
geq7Eqe0s0p0hsMUxk5JXgz8K9zzFH06zkqUdSMlkYQgdjzODlvNxeKgi6XBve4huJo8rBTtyxft
07/7kMyTr05mZdKs1Ak8dZruqPI20R04EcE5CEpo8Khh6dwQAfX8Ie453x1nP9SxDaJUQQs7OYCf
HLO/iZ870Rc2jah5YCTcmQ/K4fIp2YP6TV0MYGEaxAAAEr8OiYmLmvQj1LLCzJR5HzWTayyHJPma
a3YjxAbajpdX4riParR1QcC2Ag7ZWwVMKMMhPTb7aY+tWs/8xDpp1hOrGzegsLTzx3Z/+bDsr186
LPd9IyWxiq6FwUzip1Qe7dkU6Mx2l2R1PqbKK6VJSanF7cTAZk4DOkD9znxj0Xh+1+x6wWG2g6GV
LM4kV50kVXmBXh3ZpQ/USe8tb8RaqbLrXeonx/TFer/8+YSn46xztKRdnrN0PB1nv510Z6LUbdSv
cm8cjUo6Kmrvmkv1Jc1kwPtZAsu27V4NQgggGAm2ILjIKDSSKo1HzOvQ2lePhg8K66cmPwzHH1s+
NLQ1wYk3rdtKovrrdQLFq461CteZmXt4BQt17PT18kfd1snzoTjj1pNEL2nQo4GiXwVBZBe6qDMp
ksD+f6WTeR+nXR8jsFPznYTsvNsv4UNKj2F3TTHqtNzRweuBMCED7f91Cr5fPh/Tid/f3Pl83Jub
k5RIaYR5D6UZ7ToLj2AQ3fXhcgfKFieYJqeQJtHLEF0b/wo7U55Miqo9W7deXIWlxXeSwzYxS1Tz
AtRMheg2mzvXK1XhXmPftFGtMZyQ8RjsymNw6P34rgMGpCjVEj4D7hVOIGCktGVoml8Hv0DdOXEl
R34nNpsKwDyJwENsRpmrg/HRERm1WMsQHenm8ASkCqfITdkOR+JHpPGnoRGxt//BzPxUGb4Ipxp1
WYU9DsiyPAYEvFxV+/qaFfxqgaoINIUvwTWt2hBQ1ONw+ldiPEf5sVH8yw9gMyADdQUgSRVTpnz+
2FtNouQGFCM7/ABy0HbEBzu74CQiMbxxVJXQGtmCy3zsDgq24RlehHhQUySGs4iRFObYbEEslnyc
ZthrO1Ym/6t58dVH46xipMo5WC0QJzQZaon/4e67mhs3tm7/isvv8IeMxq3vnIdGZBaVRy8oSqNB
zhm//q7mjC0OhhbO9Xm7VS56KIYmGrt33mvViRn7m15bOkrX7/7HrZlpxrr0OBBdo4u7bgCNICto
Cy5R3pv+SwmYqUDenzJSNEjJfN8zwE1Y/8meXc+WX2zaTO0pfVZ74gBFn2x9V9tMLurASJSztbjV
UiqQaZlf9frH3s30nayBBqbUEWeQ+jXPX/0Y9FPJjafd15zJLaH6Lt2omcrLUj3UJtT6zTa/Iapd
iyHtljJnS2vM9FydtFMiZyhmBCFGvutw52UdyuBLSONLd2keCOZD2ktSxPAqYZxQDEWSQNoznVBB
dS+59wsXNY8Gy8JXORlolSYR1oV8qoPbvn//XL9dtw9/CcI8AvR4Eieih3xVJN+mRUgHtaV9cKuj
u3Op7UNYWmumFjph7GK0c0HodmQ0pEM60mTLWipzpNv7FszrK+7he55TWgJ5uG7gP65zpiwkj+Qq
IkK0APro1Nar59gnVsWB3aM46VKx6gm3JXnsRO1ofb7Di5fN7vKFBxf4OV93Oe5iBXQONcuoOPmm
LpXHeJBoERMbEB5GKgw0LJtnYXwiaeiI6gug0S1dRleImhqVpDif/yqmTX5RADpS5bpINBH1nJ9/
1Kgled8VAJ5LuwddqczQOxWlHS5CTlyPioGrrisirCc5787F1YuNho0XMd4o7rSDZKeYetAt6YVD
Vkil9Qq8bWCzXGgZvOozX6w5Vzh91bfhiB0XtJUkpbRbqnFcPZgXC8x2L9NSKQ2QwTNLbeOXdtAk
tO8WTuZ1VfOxyFzVCByRs5Bg5xg8fox9A6hFs+4sRkQloAFjIR95bdN0hlgjiBLGdshMTP2wH5QB
TZBo8nkR1VUdWp9L3LXTf/n9M/umZ1XSEIU1kHSnYXhEr6We0aJ5VYWFha7ZtsuF2A+5kLho8NI8
hjNlCsK3bLKjsHX0ehsoT4K39vglLqmrAn653EzYUoEr+WCAZmEzNvkjUP4wMUxMyUHrKDi6kd+K
1tIiHg+7G/Pze7nqTALTVszyrkBgNq7B03r7fXySUVpOI7D2SnSshuaw6Nsz//CTVXWmZS+2than
Ou1zeMOsXxAjjbvGHY6s5ajagc/+6XOBWbhEfeYT86Tsq0hCCk8rdilwfzWVCsKC0F9Nw1zsoz7z
iKEbA+BBw1XlAvRcAj/84D/kGPguQ8pGsgKrfVrSTldrNZdrzuygqHZiJTFM4zQVQb0nG42i0Vwg
m1YNH3U+PZBMMEb4L31MltIJS3dwZgf1SC2Glhcwbe5MtmKXTmoAvm1aC1YFdrvw9fNbyKTwV3lR
JOCy80RT5v0F3dQWXj4AdJQRdtZO4ypnT2kperquuj6WmV2UIIFFQZTZVAp3o4w7VV59fhl/c8Y/
FmCieiH3Wu+NWRIiTx5+k9fhRjXy9+iVYQKgu48++IfYXgqhrmp/nf9YcqYuS1XOx1FAdKPQEcXS
wADnmREC3UG1+c1SlmBxtZnO9Dqh1bOM5T/OpVnW+x7YsjnazNgoS9vJBPwzsZipzIg0QlhlzOlc
KXZmKq+poZriXWsGLu/2m5Cnn9+/65rkYy9nylLhojiSGvQHcNxLVqzlcT8p5udLXDc6fy0xpzrv
c3mU+UwFTmApuJzf0a7RjCSHMy3Fm9x7lbLY/XzFqxcliCKwDxSMHZLZRQ1KLEpii+RHgMCjNov2
JC9GO9e8Zv1jjbm+TyM014YhbhT4HH04b4BeHwCYD87O/msZOUK2mdTFRPFVFXWx6Ezvy4XX9UKM
RRnAzfdunACAGLydAUXln8nixWrs11wcbV+T5MaP4I10Nj/Sfs+Qz7WJ9vbwjYFP8ZGxhD9wzfVm
90xTBIkXVWV21sKiJUk2YkWVv4+DbwIv0YQ3Gi42PheQ61rrYqHZMVMzrmtSDOua6Ojyn1i2UbTa
XeyAOrF89mxyECzRlZbqsdd1ycWyM8FU+aHACCyW5dz0EdmsDcKZA6PDU4zQXqo5Xz8Ff23m/Nyl
RSWhqwRxTBYCsE8UbU7+MghLjs/VytfFPZsjoVViy6cB048MYRhs8jR0qwPzE6qNv1WcCIk0hrs+
upWt3i4ioF9NGuuiqKDKh8qLNEeVjLlJLUFLh35Qu31ksOsesvA2CwVENzSrxlyyqOwe/aKhLxac
WdRc0xpS8TDcYYaqVDSZfkW5eluHe5zLIL4ZgnhBR1+14Rcrzkws+HZDr+3R5RHoTtD4NFjCl1ha
YGZQwyYVyZDD8xnadRjdyNnz58ftnCr5bM9m5zpLOS6QOMh9ZXpOuU7XZI18Ltr6amDkAiPJiPaq
DYK4B8kgtrzJnCUbdP3AX+zh7MAPea4pCZqTzUKn58P+0D0FTwNw9KYjfzblGAxYSsJfd6EvVp2d
96lVyiqOYYhk8FIZ6hpRMQaXOEM/oTy0l0DN/k9geD6OA7ADf9bZZc5xMRejnSVTbnkupJJqa/xC
ZHBVS/91Vb9AGgTKkGuxhzXaRtqGSQTG6oJhG6wVfQla4LpkKjqReEXQtLly6fVE7EMFBsH34AJp
QIRfBBBgNvNX2fxYYmbltFDoSMRhCaS3Mj5e6TlgaKLJ8iTkl/ORoq/SLIFabXDDFFEhXNjMq1pa
/Fh+FvGU+iTUUoXluaxw+0az02zcei23cASvm56LdWZqq8mFsQarGkJGtCfo9uTK9xifOwNsFLt/
ZHouFptprLpUR3lkKPtZvY7SZ7l/KpZaJpf2baazsibIhDzCeIWk3pbCu9Lu8sL8XG39jW35uDcz
tVU2fNHFbJYy2ioHNkMRO15GW5v1IbApZXEBuGPpmmZKSkp5LksrOOOavpPG1z4wE20h/7e0xEwj
ibEKYGcBGomrFSp7rih+i/PV5/t2XT+gKqjzIpBR5/ChXIwWlDM2qpyYCm/W2ZaAYE54+HyVq9VU
YJP+ucwcOLQP9KaoAsQVjU0caFaneBLvWBAIV2OJ++v6tn2sNXO8VZH3YcSQoYukgKb9ShK+SEtD
Idcdi481ZoooqCXdh0vMkpqs0Fm5DK5w2UL8jSb4WGemcYqM56uuO9dpBBuJYBfz/mbyyOo0nrVU
p2FH5Fft+rHYTO20g4LJONZsxg17D56urhlozPDSYz4tuUlX908SiSLruo60/ey05mnNqVyP5oiG
yAbMBSleQp+K1bMUWxVcwvhmQQCvCoWkgvNOB6I5mSPs9VUbe4IkMbCIwRxPkhu++7vh9jtHZv+U
I3u/OEJ+1SBerDlTe3EcypJeQUimoqBFEtJpCVTgunxcLDHbx8grBRJK5yCTNyQbE6wWWSlAlMws
7mYJRmRpD2cqrwhqwgupCsc9KAyt841GHE00Ni8EfOxrfhHDi2uaqb3J9wpkZzE/3supMegYZ8l3
qWT1YCoQ3LL6Jzb9Y7U5pEDpDTyvj6jmtYKjxDoFG7e0GPksSMKc4EIpm1poCNSfWFV3GBG/aYPA
+lzCF27OnNEiCaJRbvIJPCTZQaypUt8kofvfLTFTRsB9JlydMKgq5VkagjOD67CElLYk0nOqil4a
MU2kgwxEOaSnZlU6ujUdGwsTrZvluPt6rHFx+9m2XuRNxrLTh8mDIuL6Jz69raP2kMn1E6CVzKTx
XITi71EKMjf/S6w+NlNx33mZJcYvpTAt3MCrBVb94qfM1IUaa1qnlzjL4nF0VAfu+jqzcyM2tAfp
yHi50QF4TIx2iYPhqgtwse5MhyRi4I+YVoZTLaxTso2LoxJb+mKnKDOJvx5rHaBHuqyhODeTnlYa
E2Cv4b6WFSW4Mt/SLO6hAkkx4+ZbDOeuGjPpY7mZMatFOBy5gCPXYxgOmpEKro46gWpOChgmKOvj
4rbJtt0s5cWum7aPhWcSJXAABgpLjKd9dw1YPywz10upjevn/WOZmbQMU5pHKqqgpiQZwJ2o0o2M
QuTnB/56THyxiTPR6LWx5yRmwSozfQSEJSjPOCsHd+WB4SzJrr9ITXtdGD8ua2ZjdC/O+jziUS/I
fcAxgORN4hx/ip/VbHheuLqr0eTF1c0MDRg5q77voPors7XQT2wBYV42WYqvcsRFzLHrNuCvK5tj
AuSkLPq+QPGFFR0ZeWNcgqS7Rbt549SbCGNjS7goC0dg3qpcDhkuL0AnvyR+jSsEyjdFGlA1ssNi
QXctCOMcFaDleAQSAe7aVLt171bDYVik41jav5n+GLumleUBg8qES+2yTrYNWYK+WFpipjM4PwgE
nmFYR+WO+A/qYuvQddfmQwZmuqH16wptyEggsF4IVp3qHQz6O74j7eSVTMHjhWm+5t2z0iV4q6U7
NFMXilZm0sR6SRT5rQRqMfqUusUq9IKKl2fqolJaApx9iEFvIG/HxpApSh5bFufFh6XS4oKmkGea
gqsrcJTX0LOcvouHjk7cNqx3OvJoC2pi6apmaiJOtSTONGwdG6jD5I8dWqmRbM6FnLulbMz1SPlD
Kc37jv0gF5tQgjVOtowO1Vv5K90RIRbLTdwL4j7vO5ZifwT5EZbK2pIGnHhb8PwChPrfODV/Sfx8
9l+LG6EZFOTDO5vNh4RW9hTuQFxryKiTJresv8MDMcr0T0YFUWH409uYl+zLkmjgFQDioVc1j6MY
uKnUOlqRLyi+6xWVi3VmKgMtDzr67ZAtjyDwgSFsuifWOJMaaBZ/Y16rSMkzwM5NHXg6hvqwIJsL
h2A++l+Mdc0NrGuHSQtcq51mNZb6RbMYURGD0CFWtusXyVCZrv3El5uP/PeJKPBhgGTbDwI0o30v
gM6XrzoHcEtPi4diab2ZYklqNVY7YACz3HxjZilYIthkmn5qEwP204BZW/KvlnZ2pl7ALSAmSQZV
HfR36WjKfElVb024fEG9LB3CmXaZhjrgNTYqrwEjRY8Eo2uXlvibkOqvwzCvLuaFVo5Dj9vVA+4X
uPiD6zuTox0Z2ug/rd/IErgMdJHXgZD/c0wlB0KstTIag3qjtUaH0ZC3QPLWDcC5GvWW9egslVKu
p38v1mRK/CKOK7K8zgSQVcO7EmyvPLNKtT2D0GlN5n4Ho6Pdf374rprUiyVnDomKoZMY2LgYgSFA
1/BFI9L2i93GS4vM9MswRskkdkCSKhIQSIGxEZQv4hKAytIi7PWLzZPlKY7HEtVnbzjo0gvv0XCp
B2NpiZn/oYHSSCQh9HFVuepA+epZDez/7n7MlESbDko5yih1jX1y26SJnVeeUweJ9d8tM1MMkl8N
esC6cNLKEMU7VTKGfzLPrF9I1lwnJAApGwl0QkY82vCyAZCmBzBT3Z2v5H/ehv/jv+c33xV2/e//
xfO3vBir0A+a2dN/H4r37K6p3t+b3an4X/bRv97675+f4pM/vtk8NaefnlhZEzbjsX2vxtv3uk2a
85r4Deyd/+mLv72fv+V+LN7/9ftb3mbgd75998M8+/3HS6uv//pdgkLBjf2fyxV+vLw/pfjkXZg1
v+1Op6p5v/bB91Pd/Ot3ThX/0FGoxMgx4LUEARnh33/r37+/JP0hSISAb0XTFKLh9d9/y/KqCf71
u0D+4FVJJzoe8Drg8X7/rc7bP19C2RNVU42w8qdCfv/zJ/50Iz5uzG9Zm97k+LU1vvhnn5Pg6xXM
dYKwDuSbLF8y0y2eFqVxxyM0ra10P5mBURqpQ7b6MXL5p6U4caY8f11tpmQ0cYiLkeVA/QSlb0be
E5iaBebB7Wg2/0m3y9XLQ4VY1TSAeSjziRCRK+Kp8YExWILnuhNob4i3DdoNspVn1aDhPRSrxsRk
NvsThlMCs0Enk+RixMKp3MJq3NrM9pg0pB5eATyhpe/DMzoDZlc7KwzpaOOX/8BCrte9MS65QGcq
2Q8X6PueQXAgCjIDUJvfoVgZu8xrgBqC8Qaq0xQwEbWVWzB4x84c0DQU7jfpQTdHTF8CYRK4uxLd
Cc/NilW/9D0NMRrF2quF43uAiCIwa4SCEWOUR/IWaIGY9zd9oPayq2XOHOA3n/MbGUgDndFZmE5f
q99rFo3Nfdl8TWm/Tgz4mUvpLEFQf3aFflwqOl8lsD5AKue4RHwvj+E0IvKuWqMVnQmM76mTeWt1
3JHCEsF2C58sp5Ld7ztkhU6JR/0Tv+ZHA9NsrHMqWfEAS8h3fUIZ32O4R3Hei6m4DkEqXSGxueru
85P64iVohbA88T4VdjVnYbrGGynjyZKRU9Bd3d+OqRt8HTB4lVPxhc/NnlA1pRKVDvhLU5pxZWeM
WMNJv4VAWfmKH8BvAmcAynrtisTwCYNEfgbmp/xe9yZxgoJ2gLV56afV0DhAMh1HqwdNpLSWwUHm
GwocsoyOCbi2KW8oNnCFaqrWti/s+vhO6zfyS4KhVxN0vy6fmF3jjONB0lz07fd7Bs+t7Jt1vOLQ
PgMm6Rt4kbpPpyetNjpXt+KHeF0cpm13461Ze41oxXtv3T+UeJtVWNwe708f2nf1ZnIEUAj1htRQ
vaHjPvdtAV+uUxKuvGOrmV15FFqjuAeUae94X4Cg89yuxTVmVx/bYu9n38rH+La8TTmrRX/gt8rM
3fZbCTZTYqaTUXG2ig5W4ozfCDHUU6o8NRpahLFxXrwmnlX5J9z3eDAHiF9sKLWRl3TIzToyCSir
fKuT7amyU3+txvtKdYpipfd2nLpqu+2KFV8acWr6mQWM/QptpCJVR9p99Sfq+3TcBREFeGyP7eXW
emL7xSPqI2piMrdYtmoAcAm2T4zOFOD6n2IcsNToMSFQMnhNs79NjwFozQRKwFKX09FKm21Tu37m
NLWl8WjzcrgDtGhplqKt8FRPqYLWLMhVbvC6gbii5S2hvyH9zk/3TQGQONxoN6l3tbaBH6sJFOTV
EtSU9oZd18gqL/YSuhEnC+f8pKx4h19jauLIQsBpE2PiEQho/rZzxTsR4Ljf0pyCDneXPQ7IBkd3
7A3JSTLaG3DO6Jzl3VUWb+u7SqOYRDDylZyhRzqVaYRG1bvymO/a3fieWnlMvRVLGXlm+xDcYWoP
qVhEQtzeg6sL4rx+lz4Uh8GNQRfJWeWOf4jsBCQb0SF1ysEB312wY1kMGTlxHEnb+4JT4rtd+1WG
0KjhGimcU1NWxlCpNGrEl0whthKvR7sVK2sS7zt+B+oHCpZYXaMKiOf91vRBDi3IB9F3S9BefK1k
iZJo72mWhEy/Um+KyRxKZ8AfrWAyedmUchBXf/FLqgzb8D0Yt+Smm8xuk9XG5A602hQMTIvcT6B/
v4kqKt4FjyNgoyUj3WaPElhVa7OxRkiXUTxO6+Sxf2vf9IeW9ynIuiiH/q2v+IIKANogAkBCzdtU
Oca15HDPTbRo7aih+MkOt1PWyjoLjeA2UemIXPNWX+uQ1BseUxTAubJP3W4EIbxL3DVaMh0C7Rvc
FnSAOqhokLh8SKvHPLCiPZ/TAsy1qUFaJwwcz38VI0JHOb5TRIQegaFwzWNYS+hMgjpB/RQ+t1ON
B8GzIn2fEqftN3Fx7+sHlZwgLpMV8Cn1b7L2IV0pRnsH5eTkm8Cq1u19dspc8aaxImE1hM9jQAy5
tMbmqZPAI1iAdWxXuulT9hY3NGJz0Q+5C8JUxLG6K2/bu+jo296tuPcPiJv7117DQzSs+KfEkGh0
nzjspMX7ftPWbm4mEDqrs7lylzcbbdp1lmKkKOAAwaB6LtaKg0qZbvHI6ChOwa+VhFYx1d/r9J5b
tWt5k24ZGC3Rj2nzNLyIbr9NrOYkRxDCxAx9Q7rt7cqnbbcSb8rM0Etnmt5awHhj3topXM/sR5QA
e1vJVpwO5KXaaraSOQHhG339Pn6cgyoZ2fq3vAVNHdmV67nJ9MKsa+bd4HAY42EiL6EVOvUzj1Sk
cLxFLchKa6C95NsAB4SY0Z3/nhzih3L9nV912HS0gdUNYF9Mf6CZPdUGm0vC+IKTmMMmtZqb8Z3b
q6gXTFZCA1ux/HvyTA7xtpatKlrVWw76B4DnkdOY8QmljHJEg2thQLjGJ8X0XoZD2VA/oGVGUzSI
PwQOumF2YwwMbMvXqdQhxQ09oMMM6rQHDS7w3gQ6FEbk3UiOppnNKeMssH7xZmxqgMc+ltmRN7GK
2YzQIr5RvIgo0270BDUN9SlypLvhS/pN8wGrQx7T0uHRtFIbo25HxIoGIz74Ng7NmVNWN3V0OoN1
C6DtxM05RFU2yXZlQJX4Mb7TUTRJVp0I86qZEuUAT3qUezMB3KQITlJLVQoagcydUyGlKi3QNt26
iQCqH+7rEO2rcV0CDJNWNTBaNphAzIN9iUIZ2D8HKvRWKVAJCZfJ5DSLTFRpDFS68tKIyKqrXX4D
Vp29fPSccNPGpnCf7xtM6O/Cfdc5sB8edl+xvdHgQcmRmFLvDBFVgJ+L6WZiJeGaCAYJbZ8DiIvl
ETuXD6R6uvOM1mBQxoAsj7/kJrhOBRsqs+Ao57nFg3TTJWh5gG+jQw6Fm2xVkVf0tZlR67CotrqV
UzfOWK99busrCW8U7mrso2LwT5IFuAqzNeBhS/cqFNUXDRZiMmOY4XE7Yi00L9o99M5jklktBqoO
wrt2klITdEy9WdGBkRW1RuI0MQ0w6vTCZVbFg0eRxybXNoC8HN8mA+CE6PjqWQ2c58lMLXhpAXPD
WmigN9HoVunaH02JM+EJFZoTwwx+xTA7us47tLqGNsBzSlgJslPUw1C4cLzaI3kUZAw6riWy4mSA
lkCVBIbU0nwyREeD/ciA3c3RGB5twO0K3yHr3tvnYBJHq7VwLOO7lOz9Robzsuu5Z1E9JtKTFrzx
+RrM6ttmcPKbyoA5V0JDbqCJY8QcLextgRZkozLj0or9bYhhlMfO6V91R3K6x+oxkO8rAZRZuUNW
zOClzptMAXjqGY0L/LRH7oG3h4qyunl01CSaOeWmMrvwjfBGpJv5AS7cfbEGyKBBQD8O4sbc1AFj
f/CpZmlPOc4ZAL5g07IvjJkccPTr4T1zQHrNtDeVxVvwxGLbs0mmevzO25y24V0NJhWXMd0KHE7N
hn+eoJaeKqA3B7sKLlZM49VkZa1wEzwSqsCAgsA5MiTUgeqtx9O6MJsd7t+XiyD4R4R5GVGKPydg
fjjxCgH4iwDKSmneAAVQfKDlcSLaKgIaM/6Y7F48eTGMMYUH5QDd5Esd0/QddDIS/K3M8QuqjzSA
A5lR+bV/AgsTqReSn7MC849fhcYXgSDO1n+hZtb12iNahJYiNiRu8dCjKBFwgBtTjvo3zNDvGWTh
wk6wBM0vkdvFmrNUod/pZEDgDRRB3yyJ0U7Qt3Y23qUT5Vuzqw4lhKmjPvk2FY/QuWcsMEP3HmWC
6YjUrIpbdr5iWLyULqGBXL1PMkFjAu6HQHR5lovDT/OBqKXBJcW53YPDL7X5b0AZNdqdtM3sQl1j
IOs0Ndv0noQ0t709JmQdxuCUbJejXOlapC4TkOFhwxDkzuEdfaJMfeLJEBuITPCV2WzfUvY66v/W
BI9pk6Bw3djBDcKqN/JIBqOkGZA/GEKpii7c/lbYABMY2Qs4XfxA5W8EIxh3vBFu0pe8pvkaPel6
aiiN1QG4OXO4eoULl2lb2P2jrDE+bT81df+2HV6CfhNtvRddgr/2qnUbZbBzD1ITUjU8cp2Rggg4
1b6kudmmCOFeJok2kZXldl46YQQPvoeH6btithr5GI6gqXY2QEaF9wJOi1URgx1IHuRjwEvqjZwY
vYWhpm275itE8EBXCIwckJCdXYzIaVc3VWS3vTVksFRrxdWyVWl4N4AFSHacUR0EbpPE4GsHsQvg
16BXsDiI3PviBJuFLK7D/PDW4UrXHyk5qmvZGlXf0GODnDDiHa2AOvTWI0J5mDbgoElpFhmglKtz
1FmQBVafuwRulaOnG45fx7twPaKKJ1DNbTNzgoOjONlg+obo4po6GosGM5p3432KjhhEulRwdENr
aPPUSqDg8+sDK0D3K6W0lXClG7W+0wy/34w2B6qnlhwCU4ZHJpuhYkiIRKbKyLd+ZMayqd/GoCo0
4i1nKZodxQBDML1gw+fobNh5q+wJPUUwY4G6y+Pc8tFmQdLHoHX1Av+ZqQuGcVMXjEA5aLfcHjqY
4B0ItzjaRlQGnbRsclbwhP+BNkSBXgaGzf3kxFvZBOioes8fpk0Cd43FyOI9Z026WdtVvRWLIwu1
Mn6lKHabooMMIDSm8JVLDOENiB0owsvOkBi1qx7zDVwIP3W0G7RimJnbWeUNLKsprYDz3tLsiFGh
6H3qDV2wR9nFbIMkr4VTv0XwjAQNA4AU0Q8D9wkDyOiyiI1ioMMODqB3dsL9jCq4pNHsIor0hwQS
ExoVh2QlAoiM8vGuy7bBA78pCxrgXPCVqSq3YWIXryyzVa+ikYaQOlezRG1bIe+VIrowRYlOt9gR
0JeDCqWw4hAHhw5udheXdvPVdyOsvgKpCbBKnG7FvUq6rWxx3tSSltKmxE8M6ASr2d80G+4W0Aye
jYgVpRpMikRG6Hg2DCmMqFXfFesJ8M0F+Gfc4FDYCgTjLSqo94i8jIqBmWqLmF4IKZg1hGdGBCWv
0nfFM3nfDdqbEFk5+O8yclx8+yUTrIZaGRVGDMyKz/pDqAH+zfQ52gS2/z5+1QGWpiNGG20l3STR
UzpsMu8uSp45kOm+qI5iN3e5g6PSbaJqDSQStvV+ZSPWMQNLgz1puB2rxMr+sc1s0oHHL5ApOGbh
WCK43/O4ADo9hgGDchUyIw7t5KwQ1E1+iN6Tde/W/jZDqeJV9YycpxP8x1f/rnhA7+sRIY2V7GDt
0bqGNBAokitMQ6V3kZNtBRu7Uj2jhKLyVpivc43q4b4QNqmH/4yah/SvziXhFeaYfM7wBdqphp7b
CQf5xWUEcPXUHY89Ve5V3RS+pPxryGgrEQ4iQ2Z2ihklG9Wtv4b3Yk9rnIFVbafbcqutFSM4ti5C
iQ1/KFdgY8WQ64a7HzeyjXgAlCAiyKUSAyIINrAtky0GC+/fIY0WrfL91542DnPMjd6NX3UEFg8S
4l7kG/E1EN3Gga8k24xxS4rotw7nCVHpir1R+TbsFCzRunAxgCr7lr0hIs+fvFuEGyZ8Of8V6AR1
QrVn0Qlf28IK0PidreL4sOb8lV+6uugoj/Ud/xS951Zw374q31S43CBByMzqOLrEQBYud7PIbN2W
1pa6jk8YCvUqY7ortnDNiy3vtJvcHY/aYUSuJTwU0VvSrzw4tptiN4ZAoGUuTfy12Yc9LeDFuQCp
bJnLKXuASfAshQpv6dO4BWjCuv7ea/z/dcGFDWn+fbXFQeUoS07Z18saDfvIjzqLIPwhC6Is6oTX
FY2XBPgXP+osmviHJvG8cHYsRAwQI+38o85CpD/ga2BIVEEtRVVlHi/9qLMo+h8aObuLqkxkSVP+
X8osOiukfbiCqDuAro6HbwMwTzjFgjorfORqMwK8IOp3ZPoCvoZyMxbgQ5vECGCU8MJoVpYZ6BXZ
H88P/BhK4Glhz4OsLTYfnzn/rf/rjR8fAUyiLdZNv826rnBzfsCRGDKYagkAkZvv/6zTid9E2ZjT
2C8xanl+yhUIrTkF7zw/v/jn9w8lqga1rXilGZZlZKuJXlPCgzTg/KAoQdd9f56WLfgGxSSlaZyM
8ElyBF5CTbQtF4KTDYVDJMLZB8tGAktnRgRxJQZIerG/XXxPk/UKFhvUL+qUjk5cQcON+L1Gx7Vg
/oPy70mor8/Pzg9i03UN/f5qUbRIW/dyteWSH29EXaHagnwbL5zfo5SI+pp22CgoRu0nUd1GfLfj
fVGFjx4VL54cHcY4DO4Hn6gbTct9E231+YsKz1DLo+i2IV3lDBxyoQCCg1fUR2SdKIhq03Rz/kus
TNkS94jIZORnGdJkTPpAfFCqI9L59YviOeBCopp1PO/UWBzsVPKQ72cPdStKCU0CsVkXTdauz6+c
n57/FabTaOq8jwSIQor1+UFM+GKdxH4OHcn+ePHP83M9LzAHOAD3OfUHfq/Edpj5yeH80PZCcshF
JAtIQVa9qJA1adpYMaJwm/a+5ugK+p0zf6qpP6JKk7YrMvDKSwR2IyEU+Odq7OG4JTw8JU/NHlQR
mEN9exqbWHaCSIdZSokHLia0iAOEkyBWVcj24+n5b1lWABqlEJ/Ozz5e/Hgvh3RoR73QN/sIxLda
CgPPt+NaJMm45hWMftCP50ILoF3j/Pz7S+d3ebU0rrui+fOtEvv8x4fO/7p4T6OnyaoJZYMHzuKh
rrt0l9TExKmXD00WRxpt1bhxoonAfvRkWEUdMnTJIAaHcerf1Uqojk0ha8Y4eSH+rqqbj4cUrTsX
TzWtQMZurJHeZ+/DSH9Ju6BAOgzA64qRZc1L1voxDmvnrZtI9tYdexA5uTI8LWbNuaioaZkWH4Mx
iazBb8ejIrfEJOEiSPu5K/cnySWSjCgTY3kyansKmXUydAMI8gYF0Yog4tz+X8K+rEtOm+32F7EW
IEDotua5evKUG5btJIxCYpCE9Ou/De2TjvvNsXOhIKEqdzFIz7D3fhKTD2DAIFauUVeF1pFe0+qP
3Ej7XEvnHaTJER/OEYoME29jDPnaNaG4xbotA+zqOHRi4AeXqT9fxxic0rKHwnbwmNuyf/YJTBfr
+9k6SwKEJJ0p9MmNNQ6njgTbFjiX1dTHTx0ktq4kn4qPRZ1/BuPk1kZG76CHMOZ7TqP8WnJSH2tV
XpceHtB/7WH/ESxZtCveXxkaUOwLSHfitX63LxDbCTulTXPVFuFk5hUXp1Y9qVu4S0tb0wCJ696D
1bH0l8Nck091XSMQR2S9rUSJfJEXoRSOLdWtq9S3uuzy9WT9PyeRYBnzhrPx6HDPHWEPNUTdG2bh
a3kQse4TDvbqcohYBUXEfR4dMh8Y/2XW6+G/JpBWI4tukT6ZHGo9pGN/E7bqbzo0I4LGYRWvXRkj
pN/pHYNs/D2IW1R/T1n+oUVI5FCwv+puyobVVEXwRGSNlOVyWPoKNq30h50vihIxufx3HNRFf+Xf
lzuCfghLQ6SX/SjGFX/3IGbVWIVRatjJNyZCDe4wPL010vd+dGdhAL566y9z9DL4bvrrzGWQxIhu
TkF7eJuyHL37GqsEef1HB/yx//5XZE/hjo2EICHpjZdhrFESs+6Qv1BAaCAuH9cXE0isqwHn+gRY
MnI9w1BvljOVTXEmTsvmx6TJa9sjTcrD69jy6bmJOjn++MzbmRGVIA6eTO7F8jV0+Zp5tld5yGcx
KF1GTED2aggBm+ib3CFtjX4yN0sXr2S4w/KOlPnoxg9hA1XoeDwnnfXCFREIxtCmjI9p4Frwf/Lw
03K0jCnpPqYhFMt0ae8qIdturNhlLuV18E2F3AV63rwJLEdDWbn1r19D9n5rxXMBmG4csDABXwgF
vH7GpaF2aJ6ZitCT6S3ftM6ED7k2wQq1teoDzVvysIwFLgA6hCCQ57duXKmcFAhcsgkGT9zJm0ph
xxQAbtZzb8ziOng9ISJRXAbYNK3O5c3Uodw7lP3kSnkn1eX5eTlq4gwRfDkgNf3ujI5ABltVsVrR
onDHgOcGyULBfVS+RTqGpQbk1r4fUBvcJvSUKNgj1pswSYtPLOzZqeaOnT2UJjsPQwChtrDyN0v3
remn9MeUtzHYDuzcl0enjr7m9hJLI09dkm6gyztdGkFa/Enz4WhrD3Lc2XCfnFBYwklenOL5TOsP
yK4F0R/9lFX7aOg+xZJl5zpzs5OaJ8jc/tOfbPfjzNtYVUzBmgJ/EDcpkro24GKdIuLBJPjCMVHF
M2p4I1DmI9jTR+FR6hALT9eZ3xH/6c8RynhmrWOdTkIEk4HngiH/80PSEAvJx4zQo0qGRthNo4p+
a4ue7cVg+CoNCeJbE3RRJ1nn60G420go++gCFZ8HawCwm7sVHdUeFE27fT3bdu3GL/zuODGNkBdz
AEz0af/kuuKEFbW9LT1PIWoTMISJ53NTLYYnG8t8G4Lns13Glga+zdYKYW8UdS6KdZoDBcnZA4dL
8P/rDW3UI52HBrONP7EH35CNtqhzxvN9oWjxrRzafBuMpj2neR08ggiMyCAZim+pb/5szOg98bB9
KdrykpgR2oNVvWcunh6WJotq+5By94Vmcjy9jSeo/rulZixRAjiofgOdJOHPUCLcLArtVIg0JCjy
AfDUe2N5JJ7rAXlzR1lbuc1YyC8iT7HALodeIXGIXb69xKLMtlLAJYKKTntZxt5PB6Q0GVZdKttL
yMp2JcDf2b2ftHxy+Q4ddRRG4ICNcPY8IueTg3P1JVjclGVsabgpDYKJ85ykKCG5GQ2gi0t+eZuy
jJO3zy3910/M3zrhW5de6xCF9LiuTpkk2yobhhtvQxugkjHDcqvxri3d5UySsPpqm7+XTifJgEqJ
aJau17DoWMfmgfjF+Dr0drJWNNvxyejV29jb5+FMgmbfV0CYzV+3nFi+c+naUGarmMImXU4Infir
KK/0SWhkSHrapwcnjf5ky/SL0JLd+zGgHwAnWkZpqHpUUJZmtXRLzoq9dIrvlm4fjR4yY229sTpK
T9yE9CGcENV1fefvNYxbJA2pptsyFs1GzKeXOXJApTHU8zlBPJBe00YrtwrrQB09E95fu8uZkVl6
7efGjaRdlaj+gyIWapu1zL8sTTofURNQsYmVQt6SI9dZBcjGZbU5cyhGX1tf9FcHy0ZvDI/KtYar
uV3OLM0oYM0jPY+Zkw0QdxT0j9cxS2h/CEJoPDWlXzyGlu5cUIQvzorgRcdA4mEDflp6MkF8Fr9Z
XZZu43Uc4jhFfli6GRaufTAO/mbphupL1pnmHonkBuk1wEKsTFPYXcBXRE4FiF8V7YP2vXlwjF7n
8GBoH5YT/5qngHfhrH8ouJddeqnMKilS7yP8pRm5MgBhNXeZBipHwzA7LF2IJMDwjKPounTh328C
XxuguTL80nl7WJpuWc8HLsqzh0hd4LBjoPTYEwEMGVHVBgteE6O4WdkF8ZmYVqAKpYI+qNHgWsvS
/1YV4ArqlvZ3VP750SB8XwdNfX83TPnRB8flNv08e4KGSAe3Y/l8Y8yp8MbxZMOKXkOP0GsVnKoI
r1QTmREP0Dy0nMxbZTe9iFHRl470x2lRQHodWf1T5Nrmdd6PoXmOrTxUJcIqhaLOVxcn5rXJE3Sj
uDd7ivc2LMmhw/NwLF2AXw4sZXyusCVBGSag5SaU7qFXA9LcdeA/LY0/DcAj9cAeLt3MRN1dYZsc
oGbD11kWjFvVWcBKY2YhhZAnO/CKp2NEdbIS9Us5RtlfrRr/iiP4SoFn+i2demjGV1A0rPrU7sJY
uGeRJp9V3a5J1gz3pYGo43APEqLWRdRk22UMNw+eyNy8nVjGlrPLiUggXPT2CdGGEMFmnqi/hmxA
7YIhAbCENwXKukcmhAVSVum+8YOTaYuvJZRVL4UtxM2nvbgxxLUHf0rOKFYkCdgNuJHzmOsEAvBl
AJ74MnkeU/O8pWfnjy6fL2roQfza3Azin3UiY0IJCWJociQhqm+G0BP/2ZTw4orxvjTZbmpgQcJb
kZ9ELs91MYonNWj6nJUIlvNEfKrT0l5onyFzNrXyUzsmQD3Qtt4Vuuj2CLGV22i+3LC3P5V5Hh0F
wl6ziM+PMdaL6FjMV3sZquajNmk+laj4tXNGv55bhv/5zPI9Zr51y9A/47gm0fFt6j/jCTEglS43
nQwoU+wZuUI8cTzFJYS+fZ+Lp7TW7RPTISRRkDvdLd3lREynB40N/ELSpH2SKP94q51/WHrLrIGP
UJlvY+QW//kiV/TBquY5Py5TsrZ+mcO/e5/V3XlpdK668zg3qoZ+CDcx8Cvz2aEi3TlF5bHyuPR5
kTgs98gCRH7xHKVluOpQ/hJJXYGu4+QyFvZjZSXMzslCfziAPXpcJvtj5u2AZgbEeBgBRSxL7xFG
fvYYq5oBJOrsdhmDWGb2SCvVraK6i49LdzlhlN6omvf35VO8mOqbiKIDpV2zM5pLlBxk/aPqVXeR
E2JIQQIr7p/ucnKcZzQpSg/PM/K4wozq/3WFsf3jMm0ZSl14jwY5PE6w1MC1r+EFixol5fAdm0Cw
dB1rH9k/0vLp+npqiKIfp5bBvpWT2C+Dg3HAaLo/msom8sYUTPpYPeYuCdqTVv3wm0AJ+RlLgTcG
2ADqA06CAGcYINT/8xsjY1LCcw41sqsxhJjxW870n6Zw3lWxsjjxnLCbQtGu9Ujz+zA6t+ZNkzxx
R6EDkSCzKhLC12CK/kV0XX70UC5WQO8PmLuRa3NRDW02oYd4CZO1XrWIa10YUcnG4+nOZCbbMxYH
nxAq/rOe6D0bSXlIEz09Lk2efzVQ4HmQDm5Ri6f18Ot14334AheBMer7cRgCWIOA2rtlI8ZfQAVS
GzsyyMbb9ClShXYObhVJBOwAKVFQq53zayKCa244ORTCx1Ltq6uWAB/3ybSnjUpOIWobnyaaAgjM
gXFKa3tmBDLCkZB6r3iBNLZLtygkChDZlJlTVY3mlFdttGZFgJShAJ58YvbowvyvPMkAe5OCXZrO
/2IqBUxhQfVTlQ5yJUBfyuiASn7QsZ90saJIXVwQ6IkOQwGXKASPNe/JXTL7FLVeeI9DDwVZm/Zz
UXXkHrbBBzYN02mgkXgIIles/am5NMUICc9JhndZCJREy5M/Oj25KzWAjcZzkyHIsW5yQNhCuEMr
lIrxPhUasP8QluOpy/r8czRMe62w1hL4cA+utl+WYdNHwZ6EHfis84cQi7MrfwinK7ce8AVqzxPj
fVIV0HxwPA5axvnz2CGzDTZlQ7zwS9NQuoU/9VtN1XcuDZY86BYHEZJchICz5b8ja9G0GcSQ2XFn
Kx8IlpTaM7hbP5qkHVLkWhmAeyGgf1U4ABxYYqNO5rc5nGh7FZCxTQAde2ug5Y5bN7HvsovkOQuA
3W1J9nGsLS5v0xU3l3n5Deym/NZHVfObbXAJbv4rGocfhDcaWj4kpDO95T25d2zI5FFTqF3vJrXK
eFhdl6Yo8xrpGGiB4UFLdsvYVKv8zPxk6ynZPndJ0W+6QmW7vpv4M9GFukeyPPgD48+IfpgL5ODr
Y9pVgLRO2NnLklHonMPKf7PlE179Dbs32weeQ2ZcpVF5bfSfrrTpDUZEeluOVFZ6exjGCCPPJ5am
7TKI5VhGt275aFE5MM6Nwzph4uJmvg9R5QFTktgHGHkpkP15/miYAogK2oGrTvPuORonOKB4aHSg
gXohAg5qZpN6sxwujUal23VYQvvqbWy2KAYs0VX8G5eZglL27/QS7gaCoqCAYQGDoFy08JD+lV7K
wsrUBqzPnUt8dqfNU2V5feE1q14byXS/FQ6MAZkP+aMeU3ahcjrx+cf5thEH6nyxRQWexF/DAQWL
KrXBukw2bUGzj6GJ0nM6lsMaQpB4obPSbAuZnf1KuoPPSwZAab7WJO5XFiXeJkY36dQAzRVP9KWq
cguVW/gPLIVeeD4wD0pJWOvBOKaHIhi/jblHgOOcx5Ym7tONZkpdlp4XiAzoTlSGQQRj2ObVoMBx
CMNr40kN4kYHBAq2uovj7XpyXoDdAGgavzEoaB9E9tqCuSJ4bZ4mEogVjE6g5mxUXkyn1dMo1bal
BZCzPmgojo8oWN220WoMMrHTFhrgosR2OWfocnBqtL+vrUIsq5qfycZ6vwFg/sdrhcSpD9Ygi5HQ
jt9L3qGadmSYGHoQWbp9NUfwgjwJgeeaA3xLf+Q9hGei8KXTFfRF6+rMRtM3q6Gg3Ym+HRYhIC/L
oEzbHuZLbzcoTtudRCS703K0NAMU/HZZ6q55kSCl+HpiLOI9cFfCRnJfJBKYpR5bLXiz2dal6XTv
M64R0bVbxS2/LA1q+aJIgAB0puPRubH+sQyTb5MdM1D+Ra8vXuLrS0HRLN2k30IZLjmhOgs/vzUu
I+NRok5EhuUOqA2ix+NMeEdZAnLqwoAgT5qtDMUNNyEXF9kEDpqXMv7Nfk3fm/l4pWDcY8NOsc6l
IGv+bLREY+R7nUPBm3IKyxPKQCJeEWftRiqwiGIvzR8zApRLBeLioWTJcPVssc9jEJsiqZubN2R4
W/Ki2yYO2aPVMtgXTXMTvAfOz2jwNUjr1nHs6YMPV+E+sgEEMKy5H+AOxfKCPGl56hSuaJC2yU6n
Jr+Pc0N5IEH6Ok4qB+mn76B853J7blGO8C5VgypKmXkJO2teCAXgLxfAb6uk3Y5zuFrMMWq1BKWd
X3jIFM2R7GW0a/AwkaQEbKFid1Qb3Kfgy19kGbP7MsSKpj5VwfSpD5EYWy1j04gUu24IVoT5U2+T
//k8hcWwSuFP7208igde+b9RWf0f2wr3KvaBAsH9ikGDXfCp/1r+ChapKmSJ3Hkx0MEJQ6QrsJF5
UcLlR5SsAZZx7lZ5fhVpCpYgokFYKsKtZ3NQRHoQr4o4Ok1pEZ9C0sUnDzvTaWJfYNmyb70ctz7K
Xz8nTekdllzs0vCi8E4T4dGuTBD2AO6BPRFoWZ4bPXwr/PI4WF8ciZv0cZJwZGfARt2SHSzF/mOM
2wKDZtw0nucOiUb+Ii28YWut0idGm383bT0i/fk2uMzJxvIIfrLbl7P9OC1p0rlZum9jNTe0Wb31
3043Y/13MUhU9ZhAQqom7GnJKMZdw4AGGzgzW9S1rddqDDSYCuUmqPEY0LIGRxNu1TYtKv84NiO4
tLMfA/cSKvulsOsugaUX+FVypH6b3bzRfUaQB9g5O9KjL9PgKalBUxDtH7+2sINFoeJnmwR09xA6
oUD90FlX4udXVvW2sdByVztetdmaloocRoog+LYj6ZnH/nDOGwnmHxyVdRW4AhgaBVddd98XG1mk
JaCBafkyJIE5BaKAAkZfiRUf7JOogAIbbHcqmSpOBTC28yq6NGUo1I529RcEiibwAnEJ6ylQ15Y5
hCUdx9o1307jl6dmXKtoBKw5BMBHJ5O71Fz8aJYuJwYsNwf+6mCGi034cMGm+lB4ZblPACEGgbdp
nqaARavaj8Bg9khwagJWbyEA8W1k/rRF3LILXXWZgn4zSsOOOazSA5qtG+gBNwKYHaxgTdckp2T2
J1DpPT/lLjiVE8DNotb6RDgwNVmMWgZI753yBgV38wysSgSf1XbSZQ9ld/GSFoU4ezCSLj3x68vr
ODIm+yDK8nXGKyimlbNxNj8fQYmac37Pj2M9TuCrzDFvpkKgp4g/7BPRkfXoh/1OJ6Q9j+OATBwc
1mvQ5uFFg+rUCVXtbNYXezyPR56z7NTmdNhpxDNBeOLtCX9gizuT8RMkPpKDg0VSYtc7R3UOsmZP
x/5cz31NLTn2Y4mAGR1eis77w8uEvC693oUAIXqt2+dZka09WD97D3f5bPoUgeEBLvi6GvpnxCbH
KyAB/bMbPEiCNlW69hwSKOvUPPu1j/x63j3nScnXYzG4IyPa7jrYMUHvARM8NyX8lNPSZYY/lm0B
FiFpvk59GNzamo4vY/ERKUdIBjsQX72+cpeIxPYCs56eW//sigLw3CDnIUwENKLKvN+YlWSmEbx7
oVCljOI/NLAr36XcEdb1epnGwy4Z7PBdgq9igfY5+XPTz3ClpZtPd6oVOdaAwg5Tt/XtCP53roHz
pVBfA6fHrETYsGsxe60T9CuvSzdwY3H2KNnp0CfnFvIlITLOO0F7GHJj22+7KkYC3a/cS0mn50I5
dihdXF5qmNrIJcDdl37m/7ZmCflZ8g8AgwQbfooafihxkwJ08E5XYUxFzrUmajcMrd4lLjLPWeDK
S0X7v6JII+sAoQWAX/ZVZAHJ9YrgtDR0PnJehGUu/NS3IApHswNXNP63IIP9kObOnlrUHzqOU5h+
cAWA63zCQ4tt8TTOllRQN+2F58nXKigrMHGRtl1ytzmys7/Jm0f/65KmKUWmzacsjqP4PdeHtuGY
hfgbdt0UeHvSgPgaz01nNd2bDvteVquLrQtEXzRe1KUb5OmKi5TcpOihJRyy/Jz7nl2r1jya0Khb
lROUQqEBrhJyZ0fmTLUSw5jelwZJ93McyRRWCIakstmRStT3K5uOfzKg5pf9yG5EsRB4XaTMC9dV
HwxckZvz70OJ+nbs64hk2EeoDANbrdUMyc5RK03in+45wsMFCMOpJL9xd//rkUAeMsADQSi89/Rd
/liQJo+81Iw7kwPyxdtcvjZh1iAkhdDLrlWpPklTDKuegdqO4RCVRbayzZOzP0XAczcJW6e8yjYT
0elDpOr0AScBFhougDGBpkiC7sHFeQ86cziDnHBXolispa8+p9Xn5e1X9SC2RGM7BVnx1/vne6TX
/NijSCYcjxlGgSf/XYQq6CYg21D+d5chkrVHRlwCJh51II2rMF6PqukvS1PlIQS2FH7z25iZa6T7
cROCDMKbM0Ft3y0eP2y2iCde4wDBrQ4BKV2iWgi/AbUWI1+e9GCGOlZe5RTiBSgdSr1M8oIIOZis
4QTJCNHpW5jbbpPlbbJuc1Nf+kS0m4mqcVsn4IWwblSHUCfhhyJvDqLubnkEtrSX/U4r7r/eF5bg
IkfxrAiDC/SzdSHqWrWTZcNuMrgSGuI+l0gE9XboAr02NLg7r0Mejk1i3dAkv8XTGB7GjH+CZG/h
rwhX0yYmHECSzt2jGNlLBG14uxobHZ/KFGwfFMF85JLyl3j6LipJnydgcUxhYYt09uQ0BAdUGXwY
6nw6e2kxHtLAO2bFsO1sk23m0s3AmGhwTs30pepiRLDH5nsUtDsj0ugvXQsUtKmSPyQVJ2/8kgMh
S1dNtPn1Y0T+IxbBaIxVE5VWE8Au3r0qqIWNX1WYATxTWDnB/PejgPp08ucfsRwtY8hfgCFZGrZV
9SnJWfWsFFjgWFI2d5fPxlnt3KGdiDinSQMCLrYbmbn82oImmqfeifhdeHZ6RP3wJjrJGWMpbdHs
I9G+xA6eZRAj7EgN4Jg9dWvnSWh7MHfvRYpHPBlhcGTw+X/962dxn3dbJrDiKJMQolYCdIHeR2Ic
xPhlHyMSo/OQrRrL6Y4ONl7HYX0XNDfPMuvAEoLORReF4thzUZw84v+JiwNCWZBlAFBN0SUaUu9o
xLTPhC5uRdkUNwlcgJ+rvw1Qepd2UPpQ4A6uORVwbxrjb5OJezdQ8frdr3/TshP8bAaggiN0hhCe
ikLkvN6ZAchUln3oJPjD+YACjlG6ZV7AAR2LyWUQIj0J8O8mxNqgp6EzBOLjHw1rpnRN4uIIED+y
H9ybHpDVtw/9UIZXD5BjEI/K0rLLW5OqeIs0sVqHUB712QUl5dS5KnKIQPRdo1bLofXldDFz4wyU
C6ZyQvoITpCKydUTXn6ZU0bcVM1JS9Wty1xdY0SnDl7mqfPQDHSjQhGvkz4SyLHuWtkD4CFot2WI
dK1ES/Q5GJD5zUYz/9RpNczwQi+jfDMExDsWnBS32gsge9Ih4VsEJn8IAT9/bXpVfIdC7O+qISza
1+9vQ4jIDlCOaYr/vbsNCiB46eF139W4XNOmRkVNAMe87C6bnhz199DpzwXtvZsZQxDkImCGPZVC
79SQc6GmqwZ6+eiw2R9pbL85hGouSzP9c6QQXFp1fke3cUgqEKYQ0fRUdTFzU/X2BWUTq6vPrbqW
tAd/pw32uL1ilYru8TcP3Wxkvfu1QMoHPoxPhqTJeznCiBdUMYuH2RAXrPscUgGKUQMwYVrv8rNt
MwghMv63zYtHC31Cjjxa1ZlNYPEkeM4jx6oHxakvJiRKjsYTkMhKQOUcQyWOANJtM426QDlP1B4p
XwTXzPSJVg1yyB0HA0r04AtpDeYk4dWmpAmwutqH3sTcINUFrYGusRD/8QA8nBulQc2ngr6wEt7E
0ojcSogfdVfrLOhjRE47YkYo/1i747qvn3KUfKAm1Q91OSSHFimPjZh9hoSZcZO07mMQtt6qdELC
1Qz1MSlAbAsSUc6x02TbdghU1xmIZL++9tH/GsAIuJH5oiNPBVDHO0daFvBBI5N1SDKHB8TgwdJ0
sTkUYKlYwcD8GwIko5IKy/skv4801fcSCuMySXesxo7XugYqOiJA3FLSr5IIMpu3SKtBGcZzIDxk
6ZyTs9maxR24DZlFnUXfHjUAbGUWnb0Rygg2qI6FVXyVKF+hqnC87rQgh9ibyBqSGJTEDHg5YLtI
w3FpvAia8QkomVPx/deXI/mPR3HO9FNgGlA8MXkfVwjHWkspeb+LEmSN4uFz23P1tY46vfVCW58a
H8oiWV5Bp6UJ1smUpvuUpdVzMmh16SHukPvtoYtEDYpAVxwoX4CTSXIZGPxp51oJio6/6mQiPsQO
XMuas3wz+RpaSPbbiETMYTEDkP5uTtTf2xLKU5SIRwYiRgI/GfI3gg3RkdTNgzUqgCeJDDiIMcO+
G6qtHBoDdYoQmbLZujQgPWcGOJEl3qXnoFc31XwfTd61lBM5AbsCJm1godDSeZBODgO7FwaRct7H
4DxRmz71SZY+uWo7IN4GhyE8a2v7qygb+Rs3JZ6tznfrQIyccQDQ5rzuvTe7mKwsAmtetwsLidTm
xJ9o3v8JGcfmXCqJ1bqg4S4yaX+NgtI/ksw/902kDgONIbmlXPkQ9/qFd9UFwLO97Eq+a4A5PPgm
MYeydki1pd3neIxBeIyJQ6bzC3Dm5LnFS6rb6BsXcXmtc/8BgMVyY9NG7bEHfeqRbj7phkKTypNg
DeddsWMyOsBJzhE+TJFozTvs/fxbNNVgo87xDloHwyW1OTu7Vj8XeRFcGIIktIrCfZTx+rw0oVen
CBkRyC+FCM/8+lleLte7y0mRxCHIyMP+xkL1sxWLlKvqkIXHqz0mcKeR8toqWa2UgsqXV8MLKzvv
ryntvggTQAomqnCFNR13iA1DVgP3ODTspUQJrXUvoCjcio95UyHt7PRjHwLaEuDzz1HWQxUEmlyw
d6Gt3GefOdwqSIF0MMMg0UGCqcBujSe9HKfk3tXDdSQ6v/Z5gLuq5feyr35XwWXeHX/64Ui+M2jw
EWTJ5tKS73443iYhJ43nKHHxLkBN0vNkOnLsVHMdu7LcjZ4froEX0mvgfZMLASUPWx5UQKwp6003
jQ3kByR5ru2Lm9Jo3/mSH8acPIy18UHZZiDSmWa6AgSVHDpWg7+TFbuJNs0d5SzlDZjuXYX0AICT
ZbyzqgOIBevpiFxHBwpeCO4Vs9/xD4afJujC9RM4Tbg634eePvol91b4sYCW1KXeFp5pnzmkp2ZO
U5vG/BRxCqoU21kHSauwA0V1EnA5p56UEASooEHDNGJP4qWf49wAWUSnsQMy8dcPV/o/8SL4xnOp
V7yuSYyl550HGVo3VNpLoM3GEO2IOnaVIKNcEwXTKjO9XC9dWCYBoqkgJ1wdsdE1fFyGfUiJAeg2
f2Bpshi6vEhQmO3rGLRBthLW4xrlp9rHNvTpOvNitSONbh+XMeDY/Y2Bz7iFnZ9dVQA0xMaLLN1U
YhyPiWrdQ83Cdg270/8e5adYKITqOh09sIZo6EyBkxzDFV/5ow+OogH4fjlSk7vXaVLt38ZDkoXt
6zybDH+HOjJ3iy1k1QrOnwv4kbuRe+w0Zvl4LWIIzLax0x/bXH0T41Afe/AOiwe4ENi/yt4CZW/V
1iMV/Wi1VrBiEOzqeUY/ulR3q1qHw1UXk7gIG39EtVKCVBOUHhqPTqfWJQiXAEN4TaP4JFkaIKii
xbVOodi7x12Su4ohC5cgCTutYMQGv1lUgv/1+ShyZElAY38mN0IY9edVJZKt9EjCy521UXHNI7rT
Y9d8Ior3h8nz6M5iX/+SdB8Iith+ZQl3SHT02VE2kXvxyuxhIKT/Gg1Or0ka+teQu5uckNTLqgJS
GWJgT1NH23XAlfkCz/HF9jlUiZoOd7qh+Sqt3S3XQfwHMNbpqvTD/CUfGyAdPSbPQTxuEKiTz0UV
XSNedrelB+VVsWfB2GyYEcCWMqz3SkMbwwPCF1pCrb+Wyhe3AOHyA55qCG+G0MMoZf6CsBf5MPfg
LtXXYADyufPKFx3U39IpSS+vPRMoOLFglS9db9Ls7BPIni1dkyJi1nG9Zq0lDwyUuQxW0ddYFfqe
g/sJ6zaV/Yr0rFxx6SUnH1H4C6rj+JcYMNYtKyqoXxnrXxqGANFK/x9lV7bdNq5sv4hrkQDHV82y
LFme47xwJU43CJIAB5Dg8PV3A3JbSU763HsfgkUUCpCsSCRQtfeuGbqGPQE6T8T3ig7giUWB/upw
59Dhe/1376SrsHDi7xQRgkUXI7qQQxZ+DVj4dNuhNCYePj3fRv74+3Skzn07Pcv75LuvAN+LRVru
hAqhShBx0PwKyc4t50CeAuRyGyaS7QnApDfDnIwH3NOjbZ6MYLcBkroOlE/u8VuH4pbq6+cyaCI8
pqfqDTCW9wwYtnfwRPb4Oshs0ePNO6rj+EOR1Sza8K80bB7U5AF0T/vvArrNYjEmfLzhXjsiYYer
4vNqZMr9X3YjnpER/vUxAl45QkAuzsHQIkp+J5LIMJt15Lvpum/SATJJAcQXOY22olDpyQeMBGBP
XqCYBXZJ+LIgELYqgT4CgPjBugzhlO1ReOBJNQh6X5vGdJOEqhughKBZ+c9gNif0EGTth6/tEsJT
EL6Nj+1fvYc6B1fEg7LKbwNuDSnGngGO0hnAmEWN2cbn/c/dqw0yE+Sm7p80IjDQF2UQ/0KqG7Kt
BGqBNS82Op+wS6i7c0xI+uBEZXsKfehWWHuAaOeSCm8CrJuNp3rCQ45JT4ebqp1+DJregG1HQCTE
d+o9o6za2kO4bYY+HBV2tTiUA286LmpF1Lo03XEE9Zkr7K1MXL0D0xL6lwh9FSRqg5tibLulLhhC
YRYbOfk4PEw44amNjJW3SNn0UpFE3mq37B7SrnKOo9+BvzV2D9bUeUMMhcQCz4vag+jY5Ce3bKC7
KUjJ1xTi1svCbbwzToAoYIPwwp62jXen84KtHBc3GrA3v2VSqF3D3RdXRyFOhm4tF8yHINMY4vlc
dnxcZowDpMIL8S7ap7iv/G9d17irdOggsgkS9TqnFaKZ2J6C9kYH/LygT4TcXAy5m04dbOManGPF
IsiS0Iiog2caOxLJzhw2TV+X2c3As2pnB7x2The9AL0W7zNZ1qjfvKRjSOtTFnP/tllpJB+STUfx
2A1DFCIyMO3IWbiRN7SL2qDPLpdeNkggYcFkEDlGwgLxfDv8k4+9LAueQqp4RDJg9BlUnM0awZiT
/+VX+Z+Pn9ijAJYi4kajMMTG9tfHD56VnCjmQs0ocOe1l7U4is1aQVBpZCtXQtIXoKFxNRdSnoEw
E0AM4moAqJ2kZFM2FGokQwwUrGkKZ0LZeMfBhoHXiJTOKbbG9pIylpUL4JwRrNasurFGezVC2VPP
AeS1/BLagi5ym6apAnmLT5g9unkEQb40IC8uSF0Q7dHj2VMD2/73DZjnAyr06w3Kx20J9UywhfI8
7MAQjPz1s8Apb6RDIvItgFuLYq6RYpu976zlwf2l8QZvy3xsxnKfFvkyTj2o0/iQC4iTHuUD/CHA
XpNBpfAyjmjQixpacrgu0eIZO1RJdGdNfl4gi4uT286rIYqjPP+GonrhXWAahfjYnRDNnRiVf1MF
rLuYPu1cpsZejgFuaB++1jZRves19/bcy9I7ErTJXe/KaOn7DSrBm+51YHKKjetoB4loktyRogr2
rNaPrqaIIZpGU0YOapA5oCrm0ofCAJSJp/7sKEAorK1wES3Mz45O2duU0WldpNLd2W4lkqWD38UL
/urmVhKF2BCeBG8JmZolTr9I4Pgjf9GQeSStyt7IWE+7esxcwHCx2tiABhD+cKese3RI1z2OLqSY
CRnPGUUvDp1xjUeOi8wpPAgT3TkLIHxjBq1JagJZnrGXe2uLyhF8A6AdIA+FCZdGZPfdIKKjfYFg
csSWJgr0ROORhn7zOK/aVLsIbRUCVXwJb7Z2MZ7l9DgNAWCA8MTueB3WrX+OA+frDJofSMRu8OjK
fNgwsE9Xg2LhYzj67V3pjTdthdgjdID5tz/52qmUtN/n2ItwVIR2W+wL8uJn/YM79/kPRDmffRTC
e2EBh3YriOo3bVTkZwDroGhmPPA3am/w312xogVkfhIh4vNcjvNOOT70y0yX0wrCCHIqv4eErdQQ
ozaWl38fw7l4qUINHUUk6m9r0+CNzGs7ALz199zNIYLBmbtqC97tpVeOqHAEhQtgWKBvWcyQ/JtF
XzykmhcP2Im9yrRKD7YH3Kk+92B5MwY9tEKsiySe790+EI/gbO2dzqevyFIgKC3naGm7boGobejl
DeAL2QlyIM3B17i9nGMNbbacqib/e8Sb9FDL47EM+2qJaEO4s92uUNBI5sDxDkGb1ksl69PIovaE
gyRCCQjobupI+ivbJQXEYl0BtIj9SdkfIsBF3jYa/R7feq0zwHd+7WeggG978OcW199t4VR03Qax
v4pFcOjSJjjjCU6eTS+EHMU5kC59BjLkMkZaSe1YDaLYZayb6P9jnl3TNav8t3nm1e0rfL6efWdg
ntV3bth/m4OHuJf1d2gllKu5rYIjhzoJxAqEKfrB/a9dBIV0qEy+M44EmM7j+NxNDr9Juac3KWo7
vARFe7Yeaqx+RLRpn8bG8bdTE0wArGb8kfQQ3bYeVaJvIgBUvqA+SrCmdfs88wHQTV8jR9fmzsbF
jQy1MhOcJgDu/OLP3QseIA1bfEnjSkHULXCew1GHX5BqdZdONo73uRMkGycR88EuE/ZxelmmQdWc
6zKgTWOZ43WZqjWZSLdNDqIU7rKa4v+yVtICmWTfEsoVvZjfENZSDo4JIse+ISwpPZZJ+JgV+P3b
XzKyx8hxhi24VTJ4JDmfIUeCrdGiQghkwZMku214Tp9bHG0WSEh9dO2o7apojA3DUe9loth+mili
GMHkQmhMaKB1M6F3dVN1D7bx5yUdED5LgAEJaPAY4P6EagJg6bHa8R9biIA8usDduU1aPQxJyh9b
Lt5yTeZvWk09DimFe07ajCAEW2QrO1AMHEc54rzMmotdFY7FFrTH5Euf4HFoZvoOx/5owCEGx+vj
hdoGkW8nalwT2fmgxn3asSVxcfMc8PSyDDhEoBfBMOll5+RyB+kF3MkdaEoC6jV+Q/3Dv2stqwcn
6XJAGwZoB+DL8lhAmi1xh+LZMU0+AOofU/kYpjl6AYoMJiS9sw69BAtDZTk72sFqajLgrGJUeTC+
jiPb1UC2RQVNFkXOeH4hPcDc8N0pwV/KqPdNyrEGClhBD65tQmiA10H7Ne/GlUTtrPcAZ16gOzS9
z1CCeJ/6YG8BPFw9k1y+WY8wGx+o6ICiDPXzPKMad9Vz8nX8vGKB87c1fV5YrywYyNdP0+XirvBV
eDeLOHseIRtLIgaKXF0Px04iqO+bLkCSdItyxQZb2tevXR8hKNawZF9APHsO6MnUh1knDRT9Hd0Y
HmELBd9CA1EgSbMvyrwOT27NkEkB11CAddy1R+HlH02dV6CDeR3E5/+xlxQfuPW42lQ434Zurfda
xIbm+zmfD8LZ1oX7N24rKQLvaHBY8taD27crJ+g+bE7aOzsZ9QDHGxc7kOApf3TLbH812au6+D6g
YuEdEm3JxVOG6UtTNgyg3OhVI8h3k6TkSxxk4Y3f4+FRl1V65mCoQcHS4dsRCVRn0YLAvu5yQEzt
sHUsSQQ5nAYah6T2fWchUKf5yNNiZ8rbXJYBgAHbvrJDyRRoHyYaUoJWfQA9YnrlLz2SC2idYiwJ
iv7serm6R85G3evpFM/YZBYOAZUoLOLkrqFangvZQ2J6AI8pJ4U820YFSXhIg+TWnd1lW9OlryLv
ieWheghGuQxNr456DzdgsYuykZxtj2U5zhRtg2eiGZRRhYL3SVlubZdEIDS4EKJZSa95SxnOUE0g
UEGzUONTTZy/Q6duf1QFYlNEqzcEc0JkU1EaMlEiuC0cnCAFk8UbYRJ5Jbi2ifyrd0TwFOvI2ZS8
CPcxb7pz4hggjmTyh9yWMVhDvkfJhiTFcBMpss2QNweg2HQbQrejRC6SV+14tFfZOIGe9OncAAcZ
3HgCKCIHzxrrAkjOxm+m6NDiiH2qTZNqIdeVW4dLG06wNnslmz6GPBy/RCKudjsY+NnLWLgjdNHT
AOc6E6y4rjRVmXOytssAsgfXlaae+ZsmC8gGuf1vokIdq8mTCxztgvcZHx3u/iJ/RFo5Qh49i29q
GWmcq4Hc02Mzv3xO6lD8Bdjc4D0VQHfZSTHk5TY9wA1r3JF+0NYlL3mFEjGsnb7wMq9uXCTeVpXv
T1+SGjtgXqrg9g9uxLiJX92GMaM47YOlbuzRGMob0bPXwOtQk2H21ctMgb1BhHV4b/J0XUEsA9nM
Rq1QW7j6MabQwsmLkb3ips1XfU0DMAPjfBu5wXwAZrA8jBIKZcHMuxi02Lg/50155iYU7NZq1bAu
/D6TFHrIcZk/jsSZNtD80QffFT0UZxsc8lvaPgElAJBbkakfWZUtEtKov0OmXl3U93wdKkiNasGz
uzz3TeWVcZcHiCzJhkxf4+DdRdoReSsPQpZ5OgKYVk1f8/qHNadZ8psZTDGUlBnn7qGBnvbaCQe1
81JXfmlL9wSmWIuwWiju2cifaxKIL4nKcUwkmm1sF9oxqIGDg8pJC908A+K9srM1s08fj69UI+WX
RLjzMtF5ddAFlQ+KI+zjeyOg9XlNXysfEuKRch8hZybuO2d4CJBJeuVgfu95jSpJeSSfPWDeEDdB
blFIRCh8RDF9UA29/I5XJd1Jn/xle6rVvb+QutRHiuCOtV0b6KsUd04WQEQJmR5rj4zJ2hEXQZjK
2TTuIpqa7ob3fPpSZz8YbtQvVI3TbVN2YBUZc88ysSLV3CHZN0xfiun9X73mNPpYi0/v1MucF0ky
xFhaBTVpROrvWRRn2xDnxSVED/ACNSsBYQX6c3PpA8CMah4N6CbOOEf3TSqjez61G6BSvBMq0Ef3
mvbe3dChtpIZkyhCXEfzfOtEc731cHw+dKHuDnKg1RYP0OncZT2ARviVvqQeROWzpkrew4EDWJfi
644T5Loe2ugdxWtxzlI7qOSI5zYfnRV3qwpMFebudaTq3Yz92jmc+3wViKH8UnruCwh5/t/QJg5w
5F7INHeXgwQaVBKv2zuV+x9X0+fov/o52v8CYTL1yJv+tQ/n5kGLnByzKoX+LgHZSuZQKUPRPv/U
zHVxT6f4rwJJn7eJTEj0lO50SPucPU9esrf+YeyHa6riEL8cv3rrkJiKGAMADll4JnHkBJojfuyr
4QTG7noMpuJlmrlz43PertQ8R2+V273nJW/vQYUI8EhM5gUlWfw29IMEJykuj2UKEiP2wveN8ccT
T6zxVud9R0CEJc27nzn+G6LUFY9PY9nhvyOFRHVPaQQpPGMzTUq5f2ApqpqYnh0MA/VxpWrkALgK
yp21XbSKSj53W9Gp7rLydZ6dTCi0PMF6r0tgEH0UgD1cG9xzun/vel2kDrNp7IwqL4P9PMi1SPh7
PAzuEf/KZ8CniRGiKg6T6bbSD5cRaeOdHWXjJNcoBoZ8pBkNIGK1aVtfrm2X+Hm8i504XGahLJ/x
yecQuCkodkdmZfMaoBS9X3rN0EOZpDhY1ykAEpuZDIrxLGUmngvkrhmB3DRKFNcrf+yByBfaWzq4
ne9st1FVduyD6sX2iPEoA2CXdJ+4B2tLMlXupV9iL2Mh/AGFLjgSTOfLjKaH2HSDBB5vPbIIksK9
42744Kc8+SKGJFwyfPnPkZDxNnd6QxXryVFNXQ0SclU/R4WosSet5h8UZ0b7qwHW7qfp2IzNZ8i+
fEx3EnzlQZqp14HHgU1q8fNyeBbcAs8AwS4Ay16Iboc94wXKWJgu4FiQbS48trGjtA3GVR6weWdH
te+gylHpgXNvnGvVfalk1t6RUY4vI1R/al8B397Q5Amb0sXg4gQIZl+zmwG0PYEAIwG1h7aP14Bb
LVIHOEPsBV/zJmqWgMw1Bzs6Z/WOQT32EZII7QNBSMCaOfe8m6zASdNOYkxK0G4dMC3NkhXE0MBt
Q6G6ciwfijxDxshxkIAzISfbzPNrL5vxwXZGIUdIAsTDzh5AWT19+PMgQ5nNSryOnIwPQZE9Dhlp
oN+eRRCdThgEtiWopCABB/5pAIzrVgK3/5PNwWMItGHSLa23jw/0RExjB1pgpG4VDZbW7unGPSiA
PIYmk09jF5z6votPLe3kE6sFRz2hKdnawcad8305IlpoR6dCBHsdxiji0g/5AfTIaFM61ePcB/nB
mpxeflxZ27WbJrGpXWOmWeOfpoB76e6QZMdXu30ifPDe2qKrgRGuig1wtt4b8zTEucP6KRulC+Lk
3C1lxr23noGf2EzuBNmnNL0vK+fVTvcSqN7XRahwhkLQuqrZsKw7aIoXM6GvbmFqnJDyCVkXep6K
+dk+zKOJk51XoBSQ9bKTYlRmPtjR/5xkvQTA3dyo44F3+gFP6A0s6dq1Vxa8YK9Ixopd6HkAngDK
EDQVvqVX5/8+97elLmAI87rX5SM8VVBLQaHAngZaJ5AatR3sZTzGMyCSUG+bRU32IZ6GqE1ujZeh
nyYIOuVL2ehuZY22mQd/ro6XBYH2Hbayih/q2lkh8cnYtA4gVLlQHEJ4iykZ3JPI4vkUo9wVbpUj
wl7iw2Ttyq+mXciq96v9MjXr8ZsfItzHaCfAbK/7ejiB0mY7dmpEM8Nvhpwg2Ht4sfZzZWQGvvVe
ASSTMV3WowTatxMjD7xguJN3+L4UiVOckIeY3YXRRpxSerz07IBt2q7Zg79FwZmD79UegUx5Etr/
gextvvPtGleXEB/usuHQcPjpJeyl6lO98n2IZl29L7NxpgEqlnZkcenbV9CguJ2UDB+GsNaLHmCa
tc3y2XxfoZK7PI2g3WpygTRq2NFHEYBrLhDwt3ptJ3VZ6ZXLto/uEIAWv03ozHS7Rjj4qMIZxajF
+plQ/HyVMMdmJsdtdar2uef6m7xOumNTpl84cNO7S6+SqN5CuA9tATPKI3x9qgKrKjNibbYR4ECO
i9kVEOtwiVhSOf48bL0bMwUisjFKmjhfL6tam13BuvAsbg5ZmQOo+fnC9tKOKn+iC6DzUSoeQgA+
jfpDZt5V6qQo0JIiOgJkK5pgmv6uJ3w9Eqh2HKkf+6jHagYAa4yXHbB1oGhgxNrCSIDYYvsQvjUo
KKgRXox2/GNxDjWoGUdf6ziw4gXEX+BygaZ95FV6C+Jud0rjsn7sJHSUPMdoDkgB6KGun+YZuNrL
4BiBnJG6bAP+U/XYBXI4QwR0ZQftYulQodZWOEC916wWFxmDaHDxYgftpNQB8dZpv3QQd9rZrFYi
IwT7QBt7m1So979ltLQKLnbre42+f/r/tEb3j+/VzV592q+BeGsXcXRZ2/Yu74OAcNiLO96I/Bab
sPbeRmGGUN3/wTTHMUc6R6t76wpq7L012Z6N3OD4+qeJdi278udEocGH+8NadplPr+vy1jUImsvy
v64FvCy//dVkJ9q1Pv8gPdOvcWP2lCbG9Gm2nrb3+Rf8Yb1/+zT+sNYf/qh/+4D06EK6IMy+hbra
Bl3k3zkdJKzTRIpNyHy2thtIRwfJfSH/smPWElSOvwyzIQLkFttRXbTVsZqmJ9ubkad6bOWUQxAj
6y871AZhP5QrzbIlnsbLFNG9Y41g+rhw3G7UqD0GHkaBb6MdsYyry0DXQREO21Y8zKx72Xn/zISm
/LxB2qhZWKM0I/EI0NjsaXAhQvdYeuENJ11yH2UcDegHO0c0qBXyaRtL7Onr2hNr62IHAMGmUDMH
nP0yzcz1k+pQJ/V0tKYsRrSwkXxBOhLf20mkw0kCogffr6YRcnYbKGGHS2uzM3sloM1Z1PHmapv9
h5QB6xczeWfTUf48PdmeTVV99uyYo6AJYDxt6sj0Gknk3a+elxSXRnV4ACgF2OClnr7ymPJV48zx
wQOsHWcM/lTq5Gd7kaPKZDIXRwDY8pMSqCqaOOCPME/lJ9u4RVZcrlhXdWvwYmtUdcHoTwOmW7cc
u+/A//ab3XYB7wN8OCtWf1zXTE8UCoFp/KTsG7m4sVIfHKQ0KyQsBHC4iXszK+AAcY+ewjXYrv9c
WmueC4csrRfvnDmEcgwmXKzWgdE2JUvgBXb4C1HvzCzFrS1iMYIqKvdXGjiNg21UWSaHCWDVHuzu
f4xSOIi3gDmf6s4d9lzixg10Csd2is1JBbSkOwAxZKyXMbvK5bJMoY6ddcOuw2nh1NZgJQxgQDe0
zaOVaOd+22dRs+g7FYXbIhI/wA4ddpfhsYO2nZO5R12RONyOzFRjZSxZX4a7pkiPM4rLQuiZLC7r
Nyg659MRlZMM/7AiA9+kEcpq9UZj29pA3f24cnwyoV6ZW3wp8iHYta2X7YhbIazDBAp8+aC+3YEc
B0wsCHhXU1ZH2V3Tjk+9nIK99RpFhAnaBUnCHwxjiUFyJ+zWqNLQLV1wW05M4TkYUNZfGr+UKDsN
dgsS9b8MWOfYc45FyMsbAsE/b2FtCal8yJbs7RrWcl1NBSFoW7H/MkRAKheZ++woF+wq07DKSadF
HU3fCXdSFGP7tNnLdoJkbTEWS9tLPqfZrlPFwL+oyln2ChvoCDFpy+oDgZQdCz9hAP+C5HdtrBvJ
IQb8qz3qRLDGXbZfhl3cImW49ay+tECJi7WL7doaEMHs0Q4O48cgPoFpETH1rVTT8pK/IKhYcGe6
l1SH7QbO/HMXKg4/d3+bm2LUQ22SRYff9w1ye/MjksUE5c/7fOfSbH4kRHiHCM9o1LbCqLUNpToU
qAxzZ01sDlHYsAuR6ErhkWW0v9NDg1q2//iLAUCyPncrYEix5OAnHcCxOCJ1+i1AAN9bhAj4nEQT
VacwTVCAz0fpOs1GdK8D5sqOlgwg43BGvmxlhzXLxSq3RuPz+7xfFyyQj1pmZJz7VcEduvH8MomB
K+iAMR/7Yn3ps6BBTd16x71AQP7NuABr+uFikz+BjNmaQpZp6UGCCZExR71nQxxvmjxTt/lE20vD
aJUvgKCawHgaMsTqgmZBwsZ/naWMNgWJhw2gpfQ1BQ1y4SuGivMc5dnjOG8XZYxoUE6Yj/RtGZwq
BB+MggP/zoyqdFUj9T3HxY4zR20H4hdPSfr+f0BH/smlpyOq31aoah9CPwwopUDh8PP7DpHMKMVS
0wtGym7lbIPk8092ZBXEakZ1hxtZJcc8jOtvUPBDTXLiFc8etKFXAKGE+O6Yet1TixpDpZKobocq
0p0i9M4TKVmJFKlVrY0CR0vFN2SjT1lOnlxIcdz3rQcOmuyCjY3Mh6mPtEiv06MXjcNrdL6c1qFt
fhxCiCnaU7qd0+Fnt+EmAHCdU9XO8BqfEBGbF56u01Neivk24KD/QplRQ4ZHq0cXEX/TuTS0eXQ4
UyabgPGGkeVEWpByEBa/aRn4D0VS37OYdvcasqJIkVc7+0ZzhLpB7M1QfNe8B3+EILLSfrm33QBC
I3YSn8rusab1zpqhvPMxycOZ+7bPC2icliQ4ZHR8zbqYPUy8yh6aQM+bBuWJVtZmG156OdSeabG7
2iA8cUOTMUalMMzKY6hVAgawvi6UAlq5IyxDdTCzuG1InHmrtsaD5mrrSvfvWSdIEbIaVUA0E+tG
QEQDcTvICIAAx25tH4F3aOflSKBNveQQMzdOkS8gLHJ1ojUHVQ4qPOufnNyMVfhxGH/rmQk8iits
LpKVGL8qWveHwdcDqhnz4mC7KCuD843fP4NbArS7aOTZNqn05FlQsUYwZzha09wG3Q0bh/s64E1w
DGUVbDLg3GJaxKtCeTseoAKDyFqC0prIWUXxM2SmyrdalsUOQcoPs8yf+6jH3a+FPEDkIjIqvAdI
FPT41rnpPjRd3TvxCbjMnfXo9F3XgvrSEa+Olv2o8d5/ayDxuAsKvR4k2/Z6E0WK/hUOLx3u/Yhx
zvIula38GkomIBJHbl0UXF+P3l/uSNujbRzsYS9XWcL4KvCEES0su8NQAgkHIcqfb7htgng5aiRt
8lbn4GanyymCygmkDLFRLUH/ABR5K6UzLBso2q7tYO1TgH5d7vWQe5r31uaw0JBfOHgwMXgat1Gf
rLAP8r/2cUuXqU7wTknLHpCN+VExx/86JthDQoIadaWEBGCAQ+vJTsjdPkF5qBLyub0PtBbrXBR4
So7lUENl9rM7KYYUfqnyy2huR203qJ3jpfvpzJGavGdDziA4w/6qXJ6gcsPA1mCLeU996meHKZfz
AsKq3lOsouqcuNHeDrIeJqb6RT124YM1iYL/aKgsjrYXd9Byx5SDLF2+inAnRXIsZO4m68vqNtJK
lit7CUbj7Jb0cBlluUbFJe7iwVDgkT22eQh2RCGBsGm+2f05AdhvqY291RA5L4GsLiUd8DmkUMuV
ts06hIbytOZLOyQjLxiwfZ1vS8jiLfHb6/cd4+BNpkItQy2S70j5LzyvD38kCgVwfBpWSFk1SG5+
+sqmVUBX09j6AmDsP9cugpRSdbfS5NABZNojgKK/InkAqFY66bNbo0Aql3G6C/M0vFM+EtTlIPV9
CiLpkQKVtbD4KhoSfSQSgrFdqumz7drRThBy6aZQLkKxatocuQZSoiFFu3F4CLWIfvDuZ4QDUUSK
y/cqVTcBTenrnzxEFkCkcdYS+QfEx8vhFR+A4e2jYxsbDw+IYKjBAET5bwM2gD56L3YSNkkZCsCb
qSTLPiYEHPnOLswdqEaa9HCLp28QgAwE8sKjlvMGola4x4MaA4otCsfkpuuM4HNBgDJC2vvnSZSK
5FF17k+TRtSmccr2rjZayoGCenISAjlUJAJVigMjt9yw9j/7TqlQz93MGYxyFYKkdG1tVsjK2q7r
oBIAA2cULhA5LYH+Uv6pVm56kzVyvEugCxYuGtYDylYNR6eG7TLg1PRUjreXSekQD3cDjbLbsZx3
PGtDvp5G5e1Vkr11YADyNfWccdsW4H9b58u8EKVC1rSHPKJdGSg1vFqMTNsKfJhsLfJpvLPutmG9
9zIKCHaWrgCLGR+H/SNdl6NoN/I8qPyCv9n+kVSLaOH5kbjYrLP1szb7EVhnyJ9++F0+T9unZt71
s7rOs1PsWvI7qNEO6Lf81idteJv1XnjLpgmB2mvfXpEqrBY8npqN7Y5MNB8+fDkKKI5jW6f3wHhg
W90gd+QDW38KTVM6mbMS0FReTnbEGm2jALpBWaOEbltZDKe21/p0mU2jtxoqjEsUkkPtCZfwL21/
VlCmBUCydY9zh8/fmmckodeqblAv13ghiv/cF6WDNODsPLisPFizzmsJnWUU8W3buF5lukR15zCk
5zAT/lmrxAMdGEdvY/KNydrbRGwHVfZHa7dNDbmXZTKO3RZZYdBUeT9vIIgLwWDVFqhmOOKrDUWG
+6utGIW6F6axNqVAarAutinKQi/jIoUgUcya8GQqBT41vIMunKdcqA2P5ECzMVgneTW8TKX/0lQ0
/FGXoCehHN/bv7rWQ/jioGbYDxxBEcPtPlwZBanvuqpgkX4xrpVZtf3PVetuSFBasloGQD2cCQjS
q6jVct3UFfamxlZNvNtBSHtCMuYfG2QT1HFCFUNqPKybbXgzggbq1KcmTKMzFRk7jFXxMM7U1KFG
7c4SrPGjCCrvqJpmnhb2MpmGZEld2a3aPv3HKCANdLTuUw70I2IB49Z6W9tPs3ujBJAn3kFNyKwB
iG3WLQ2hW3tkg6yOdwgRUvrAjkbBbRVBLmtk+saNIaYPyo98AIsvRVrDS5a2awc84s6Lntb13tqw
x5EPJaoGD/g5R6YDZQhofqNAxsKOWa+SJd6K9KWzti52QLjOg+cmuAWZl0oqSDVCHXtzfXWUa522
3lgMl1e3k1IfHKKKddPu+uoQ2F4MXpvfuEn2lA1kPtqm9YGXWTQA9zajqcxgBgg+BPxXRKZSFESD
L91pZO5lSq6ccJfM2SPqn7pHFaKQJKiEkAmkKEcGkaQ5m8eTbcI+GU+8Qp4AlTMRDvvFHjZs7fIi
QpVBxCJtOE/mvj6ANkgXNvLH014fUoFnN2V5eTs6WXhLzH0IZKzgp24qdbKKOMpaWpc/+V1tLdIN
ZDYyNGY522hzFYMphbJq4Qn1PoZFgCAVxDzC7DEbeHXbNePXS5zCBCtm48GwUbixtk8P0Lizx4Ql
3Z5nAmJ6KGNw9iUViyQT89emAwyYeKQ8lZ1ydo12uhhkUkTGF0Boot4njeJjlPxlO2oEId1exWFY
3kH1eYMaXNXt1WSv5ir/WzcZ3f1mj4emXzopvQfJHNhtsHCQl6xxvxyGTQ0k0B0BNGw3VRB/DpO2
WbaQktiUQRGcQzYE5wTCXBtfJM0Sgq2oVRmjqsJt2kB+3rjYBkDCHPV2hi0pGcg4FLqCpMYZ1taR
5KY0CM05mBea7vuSNHTlobTF6X8YO7PluHGlWz8RIzgPtzWqqjTZ7UH2DaPb7s15nvn052NSbaq1
vf84NwggkUDJcokEMleupeIsNnELQUqizlC5ewml9W1tXyK/+fQ+4hZV32eVb3kMJeRHwBrQRDaz
/gWNWX8/oDj8wVu4T2Hkzx8ofoWtyW+Cs6rW1PzMXNAz0/o58Txdjhzt/dZkadDdg/Tz9FPcPLm+
od5kkvOpeop0KD1g+b32SxP4Df+N0rUnODill2WpDtJ9oeSU6Qnqi5OTZl+cweBUSfj/1tSQCuxq
EuevXa/+RtYXdYBFUAbp0uAcVQNaNPy+tL5JvrhdYJ/dyPDOBhHkz66WPjl10P/llVxTsyYZnysE
Xm++i/yFQ+XxX8FR5gPI7A7O3Fq3goQD2SYYKUEpDBRRWjA5t9/yfupv3kCsmzcjpt5uXic3N18Z
qUgNk2YvLtsEBdnlrHbXVInim+vD+gCqML5tQ7HZy4T0pMn8GTAEEGLCo5HRHgoZv3Ma5vqDn9X5
jVBK8NFPo7/VCc5QGc3LvZ1KCi3v5w9iGfpevUWx9yJTq1PMRS+emvSwrYmMPNwPdUBQa9lVmlhr
LuTMo0cZqbZnP/pacdo2okbGuUMo62vmNOeWTOZTvTTSs5YDHfksc51wR59q6Dl5AfumE6ir7afI
DJ0nVNnaC8VKUO38a/mEBtbBySekYxffdblrGM8hLOLX190cFBijGAyIESDWWkVoKhyKBpkSf9G9
Uqb5VQZLcTPtzZCE0qcRqsMoR+TJDcz5kKs/zVjV7jOSSQ8zMc75ULiFdrB4kR0FkuM1lv+Yz9Nr
0dhSJuL67tc59NOHhCv4mefeUudBPXTSFRwSm+IvGUmTOrBk7qQ7+T3oMD1ECsBVHjYX6cV6mKGZ
OkNQrCFYWs3Ni6m01h/p5O6m2jU+2MuoD1NnDxkEMLBlWLeKhWrq8JD3Y7OHzac6ZRwhYvDrqKXy
5vMutWUxbjIFILPdP0Zm63wYg8h5qni+rs4el7CbmyQ/EplMIucDl5AUwa/qj96PviQOKk47NelA
F0CTLXzZ0zISbmxh0875FlBPkWekXeBY5qscHNZl4pOF6m+XLWzaTu5z87X0S+XrHhfdFti8X+tQ
bS5d3VRA6efW3VubTIu7o/E49nJPP4i3NH4Aun0dw1tHPKYrODYsm0njUCoDcoL8BUJp18jpkgeX
cpM7ZwICt4wMJUnAKdALlmYig8H7ayT7E1LvCTkAxs2xJ7z6ZhjDgEVJeuwAyvyXn6zIobriTcfD
sXJ866YUizrXjAAwJUoUFpknJTTHe0TLx3tdC/nG/RrmYa7kgF7teAc8sl8dvWVafGBAzjrgwv+s
sXzTOqYTIhatCqXtTrZEX6nyq+IJERrvqdXVTzbkHVcboZ0naaYmhqdSTy4gEvkPF1tvZmjCdbwX
3hgbT/8UEhW6wqj1+7Vgbw8KRA5J9Bg3anmYqc347IQ5VBkIfflWrXympvah76z5uSxzzi1T5APX
yqDOpEDSHjIbhqy0+QCNSX2pxqE4d06sfapL/ad4UIl4I42WvYSZ1x9RUzBudhY2RBpsx7yrfa+5
+y2tycpw0i8kKDU5xXzngBx/Q4oiM29oUGynIdweerw//u04x9C/VF4MrQF5nHPcWn8pC1uJNO7C
VLINpdc3HdUKyES/s2++HjXZZ0Sr/xJTRIydXLgwoPzaTtcHIJ8QPIo994fHZuzQUm5K7bmlJvjQ
FH5ylCElaNpzhroNRZjVn5tJevU4oUTO6ThEag3Rm2Lm9w145VxmvvosLvB18AjgdreXoUyoGa8E
VzEOsrkxZecMzWBgfrlyieL42Vrk65FeGh8rNwd5tzQ82JID8sDaQa3aUt/JtDgaU3nNR5gWQyf4
PoUJ6mGiweq41Z3qTUSqkNybFgXWSiT3sszvqUxaoHtjaI33XRm+NGSVHizQsZ/8MgwOxjxkd1U8
95+icbLPRebkB5nNkSV40FP/T5mseDzea0r0pwZjzZOu2PGTuTQDlzIe/3YJrdA/E9Ib6ym/iyf+
tmXozUj1SS8cFft+5n0qm6DNA3xfturm8IzWQ3gPusB66OKXMp+Cmwuvy81eGun9zvY7lzHtqCyM
58P/vXTs4HXIdf0o6gebMMI2lN6qkyDTMiZ+/aqVkP3qbROZWvcIEGswXS2z216xOsGb5kL3HI6G
hdaQ6haXsC9As8EjvR/VOePMZsXKXTdX2Q1S1ewmvXmZQarrZDpguD3Nbg6aivJY5XSQDeR5qj9S
abZE1bI6ce7RpkCnr8w/Ttr0SSGB+C1xNOM4JEvd6sCQYPyuS72KQrs+uMGFkxxQaPI+5rN1buEL
utVLE2f5VF5kbA0q9EOdPpyiQY8ujgzFSQttHwbgxX/t1k3+xbCT6aJpFbm+tPTJww+JA9wAQR5O
NVAuVE2GaKvl38ZlJKbNT4ZWZ6V7xe7LW5m5l6a0ui8AFvs7JVoKjBqz/6aDeXc5iPw5gAI9tmqt
LJQgxkd+7z881ED+zNqCd0U4ps/kmnZq3oTPs+MvtfR6nu+h5JgPQRDfr1nTdsmQSrozLjj+j7B+
yUjsAVe0HTVLxb4xHG1v2FAMB4k//VGozXyjXhf+btV7iaMxeQLSYd0mpK53iGK1XwguRKRvg4wc
LMMEGpdTTRUIGPjU3FvuZJxSqcJSVYoo86y9y6bQfxSb9LJM+xqYHqKpIaBiZ3n1WEtTmZ77ZPnj
lzQb8utmR7lyuFd89ywOsMwOl15H386sFe9D4AMqjGG/J1AYDDu3GdCwXIpq2yhMEAdQvlFQ/gQl
l+kc5jKy7zVkBMgy+POJF0Z4EILlsjDqnRpSwGTNrf558sFmyHCb7Xu3vZehzMpQbam26Qo7if9D
DUVF1UTu31mKPh+kqNN1swHajDxGsZKSzyIy/hojt37S8i752t+Nw1x8tTVTOaock3m1/pgd8EPC
PAE4lXokcz5t1BQtyYCrPoArH6YAdgu0yUoUCFEAcbzWWhkw0mCAuC6I0doVBoywri2OncOM3AMs
GVbK8y8Izecx9kLKcakWD6wy+gxeC6LdxRYEwQj/9j+z0hNb4StUQDiUPiZ64fNr1of9NM7jyUXC
DVaxAMXPOpwjFBYVxu7P3kQ6KjTnGlm1Vr+0nXbyfbNvd2LLqF1qYX/y6tVHjJql6Zcex3f2oXZg
ekQIr6p2PeKxZ2OhESib+QP8nVA3+pmKVJMTPgAeSo4BqvB7JUijB7tRyJqrhhZd2yQiwJjX/SnP
1PSPOS/snUp+4i9PiY4+5GH/8RzjoR29GJyBafIK4RMql6JzcpPtXUwS8SHWi3Tft2F+QF4eBdUy
Ka3zRGbH5KB8ndIIBJm9vPtcvhFXKtsR2nanx8HN8rspMpJ52FHDM3DLMpWnuG2Vp9EJX6I8Rnhm
GYk9zBP7GnNzRR+vQBfUs+KPgBkSGCnRqtdGMDRzU/XJPnI/GXDYPNd5/xiolnYXVijNJlbN5Vm6
b5qw+Jp73Js30zRz8gQu5iylDTfEsuenJuTZ4sbKcLbUqIuPoTt9aOCCuMbLrLhwtyLAp4ZgEjpw
zq3rXFCgeCQEOqkkx0KV0o35E9xEJNPaEw9L5YMZKP4HZJ+AhOjadxmJPasiE8ZVx98jIuGvblY/
9nu1yvuz+PVV4z/11DbzMHf/MC10NeMw007m5Jcv8dSdCjLsf4UK+gF2ZM6PiufVD1QPK3u53ie9
u0v4Nn5rFrJ6A5Wja5dm3Y3ak5dAQXooM0fjzyJWL42kTtMZAmiYIX+2UUp2yq+CL1psaocJWM9T
0lnd3dyXJgqcEXzJo/G5MU1ovET8EsGY+NqC9NituQJvIhL2ftwv84q55GaShDiYrAe+bB/L2c8u
kneOtPTR5VZyy7WEF4vd+fq5rkkvdU4EN5k7Btc13aQF+h82lciXtups52BDyXQ2KhvZlGoAuqcN
2QFFSuQnOZARZWwLAJu68WLGxmVQsvhnbxDkaoMs+VQrwXQOAGResngODqXF5ULUHkwCzJzEEZe5
ylh6OfnUV6OMpUHKOT6C53mqKDifCtOtV+CUWarFQdHi+JCPCz/X5D5Bs+RDDtm3oCLGZL4OSyM9
aTwD4WQ7DvvdqhdbaQQtO2RuRMZ1oHZr1X5tGx7kubPw1kFcMApLwS/b5iarxL7sAVTABSrYncrl
CJN1aEOpIhMlY2nWcWg3qEwm7Q/hWq/ghch3+sJ5tXKvcxy56vwCX4386u2rX/X87ibEDkG7TIcU
6YeDOYXDU183A3pT9JDY4OZvdMpRbEGlou6Qq9ME13Q0nDdH8fbC4kfeJPnlnZ1I00Nl9uY58Obn
wi6/N1recjkOjM9OmX8vxiRCM0YUCD1EgeJgPEOuqT+RHbMOShgZn8ATgIKA3+o89Jp6CroYlRny
C9+ll1NIvvY2W7nZjAZKO0tBW7YrtQ9eMj4Gdt189Xxy/b2DtpkMIWNBuTaJoVPLrOYrIIqFGzTr
H2Vo+ICiEveL12blEwG8n7KmNmyeYbVrH8QJOsYYZR4edzJstO6PDMB9qJfKYzvq8XM8qRkwieZF
RtLkTe6DBDTMu0DpvWvumt41XRqPnCIvlv5MkQIJfMJcJy8uF+CJpn0yF/Em10iTvczmoWo95oH6
QUbrgsfUbfpPoZcVR+TKhqOJiNlzByTnlFHtPPnhEyCjB0WNvXMNsv+pXBp9jsI7CPeK3Wh3ibUj
6Fk+GWo8XppefRGdDTFVueddUs34bldpcZjMCGLLrKqA96nDY6pp9w0J/D/E1PsTNKKuG169No2A
k9xTN5LoR1etmqs00NzbZ+7S0KTk8dWty69DrfYnUELNSlIPswAk9VP2OS8179otvPXS8OLqjgEs
+Dw3/rGVNTrDZaJfZNG8rJTJkuVD5v/XctIl9YFYJNfkGIXLNkbTWBpXBci1q8K52WX8h0PfwAyo
N5RYnS5ganUQs0N0s9fBT0o9QWehOOTDeMEl9B/OrXcTfUCttAt1/ZA1iJjJDWNuoqq/l8uH3DNm
o3J5Etn9bmqJq5VZsousfHqunJqiv1wn4G1TOLxDgjp8sMr8rp2cCN1xv/9az5yI1lRiMVM0bKWK
8dXm8BKapfU5pwz8adKVv8WszgQCgUsYx9kcp6OWh/FBXWL4OWxfdxSLfkOUHHhN+EsGXCbQqvom
bmIXKXDpySSszN9kNEkyYGm2SWhQ9sHU3iHEOVwpjR6ubRC89rRufDv0+oEIfRx9dOvZ8dALAFqE
TMlLWE/VJfX76bnsP5HD6lE8Wk50dgQ8bK5mXr+Ty9vMbj41ZQ4NNYHH+hJXAanIwhhOHaAc3kxm
fKVM9QL+ILgNMInuWlSBn4vOf3EptHwBKTmdKUrhD6/1Irj89XaHUkRIaWLSfqmAdJA3jV7cwptu
Yxi2AJdZ5cFTcOhdgLRTFH4y0LQ4TPrY3+axIOe19NSl2WzbMK1zr9xtY9a7Zq7vZv1z2eTtU6KU
Ja/7KvvRjKiZmtP4nWBWfCwsF7CNmnCw408+7RSTYyuAg7gJ+k9JC7Kuy2DEW2cRvv2Y2d5OJsWk
DdFjklrZow+ICU1VK66rM0Xuef1Bcdt2pxuQBboDKVJpHHCFSAc7fOZU/ScGqfoD4NqnRm2Hz0UB
7GaMnfbs6EZ99RfarTL+Obt28iV2vIDX3rzgZCrjqzF3wzkzcu/YanF09CCwO/SzEzzXxaFBEvDJ
bryElJk9aadEafN9N2Xhs9PlGNU+/lqNSkEYjwXSaKmpXBEU+LD8R+bHPOZdVtf51duDp1PCj9Aw
Fucha/8MABndtNo8N+7ytZYUljS/Jmb59pf+P1mumAPWbWaFpLbmVK3vetf6ub7ty6b8weckl0ED
o0Zhx7+HVX5tK7OBvDGnqtlRauvBWhrpJW5oPXhTph6gn7H26TCn806Mm2PvZnd1CMpS7G9cPKif
z2Anf6qxbkEuzFZvXHoNTv7azvTTNhOYZFDGmUdsm87djuAz5LVjeTcW6LbLyOgntzisE4aJzyK8
3YDouvDAj+8n9dyu8pbgqRG97GDniOEwFiPMU3Rhehrvx+h+HclEZE5fIckAugV9F8f8pPu7SG6O
XdU/Q6cm6BQ740dn0Iaz70fWZTLd4snn4XWAsjj8bjjNRdakcfUhKSv+3qDbTf3k76qbehLlfv8x
MdyfObGUm5gsoquPru1eZDQhQvHRt6EBanorOlZjE39ACBUcrvpBr3v/qJGfPcjQ5lS5UwwjuUSL
zHz0wAHd+pAs/XHIlZvWmmdl9I+ZUUdfh3h2rlYz8Fdf9t3eCzTrSs4YURZzDOG0UzipdhWSKUl1
67Wa/GviPvlQSly9os+vZVufLJi7L36GwISq+eVFg19wX/Rob0NjgqwHlK6Td9fY0ZfJdOpjtiQ1
wc+2SM65ziJYHrUga3yEm5ZLlDTzckPahpstaJ6mMgnXOW3x+p+u75ZXHjnNMlziKeHNU5xHx1Nc
nuAEwJLjFJv5fTyHxb308sIghy9j8GXFPXfr+ebkyNLh5rceqMFtcl0LI/1Fs5Q/Byro+yD5oQ2t
Brh/Sp6Cyo1udQiLaJvZ+VfAlk9yC4Bm78Xhq/Y5inMArkHsXyAiaO9rdKoOWjr1X6eApztMc9WD
Pyn919wKdl0/2J97qPqeun76Jl6G2Xh3sQMLnQwtLtUHl3Keiwz7BPCQo5UfJqelinHyVi/SrfXJ
bkOUwiAsi4k6XuzWjB/zKoiOylxYnzmUgfksx/zvsfrEK9P6jxtPn6varV/qCN4zpczSdbU6qsaF
8E38yDHzdXWtRynP6aBYVmcplB6RvTPn8muSZ/EnipWRk89i61RbvJCyGVZRapf/KjuK/52qtx41
OCcfEiiyAdQx0fAXqeZB8X22VBOWzrK+Om7t3Y1jQnVUquuHajL7p7TrlfPCXksAICnv7aRQTx4A
kQ+Z5xso4ur+Vyepf4DCqv4Ogb2v7DyjSm6rM6KrEUwLrUrBGdmup+HWj85wU7hBkQieLzKyQGXB
OByUcbXbfNbxOpcZyXiTqUbToJ4JIQiQ4eoku/gl/AjNgOKJ36MNLg1/TeGjPT4pbpQ/yGAzh0AT
HsMZdokmc/XzuwlxRvtNP4xe5ezdZUvHqjKVbFQUXuok7pE21tvI2PM2eUBT0voSFHFzHwVU7EzE
Ib+kRlXd2UYP0ewy60HpdSzj2TvLbNTW7i7gOXGT2cZxESRy9efG60hPh0Vylzh8aUoEbpNGDyGU
P7UWpDxAg0Ln6LVUk+ZJ3t8HZf3gQXAV7Duj1J98DyhIFX3oNC0i2EGTIHQZw275uHrlVvmB4KBz
i/KG4u1ZgRZTaYz4Is6ylksQxP2taZ62XQySWMeh1+2DjcRHwKMozM9oTZR7MoDtA7lW8EdLiGke
UveITHt99CEy+MNBq/Z5Cvoj6Xt4+yaLDFg6uPpFnBWueldDhUWvhL7w3i8poIYv42frVOFlq7eQ
k/JiN21+92LfDs+/7NnQ1Tcvdu9MFC9u0sxNSBrnN8PAjHUuPW62W/2s1oD8aHGct+6bhZsxdkv9
CNou28nmagF7S4WaxWHLIHCtsvfxGGf7LQXxXr7592Pxl2zFmsyQsZqZF6rv3UsRBaR9kfjcDYt4
ltU1Xn2eRqfdaQNgFY1c7oOfaJR7SVeckt0Y5DrI4jq92Vz0qPZ+JdQLvujgi/6LPw9W+JGCHQvR
HijYThuB3rZSbBTsz6di5A9XJmq1RgXRK7RLwWn3qYucz4LeqpOG14NlriOZ+zWSucVTYF+wpq6e
Uv35y7OOMvsIwsI7Sk0ugk93UxONT1J/a6RDdfKM0DvIpJ1l2UdIsWRubRaxV0OHLlVKdW2/RyvX
jv6QSVmTOEgc5Z6Z39Aa/c7D9Y8uMRSA/c1rw9GOIHnzIOZc8W2VeLSm7mK/bU7iphcGVEMyD9vw
cGoR3uboBFn5vwMy78dvAjQyJeN8CeX0Ivn9Zl66lHv4rxzpVgvFGKGoCr5KGOXJS8UW15lIsyGX
6bMb2lZEU6TrRRkJKnVaoLmkv53WbmFbIeOOLGutL/TjvwiEhEpoG5oLF9HGQKRogKnSJHT24iLO
oNl8MIP+dJCybgOttWfD/LGW58lILX9sVdqS3wmKnys3ofXqLSXb/1r/zsIea/2f7EhaodNcaDDU
3j1FTusAbTAcwAr0uiRyH3r0BPMgza6bfaisbt4NejecDDUZd5vztoG27LKsJX6SgaD4Z+Pc69yd
qRLlzJzMf0Q2oNyTzaLIexnm7QgYc+ll3qTe1XbyN5VuKAmILYX1HqxwiJJsEA0Jiilh8Bh0pvox
RXdrxyUe3v4q0T7Wy0SoVvf1MhIP15z0Q5r7EGEtC6QhpbErO3LZ/Zi6+zrtxzUIYjf65yRAl7wo
wxLEQab3R7UyqoOrouu9A6sDV6JXX0hSEOIt9PHU+xXALOGmWbv8buKV2Uaoa96z2IjxHdON0NvY
FDPti45CtXYflNRjwQvZ8mApjIUj8Z/R7M72cHACighCMo7rcyVtzCNXS+sqj5Df0Xl68dTuWwCZ
B3novHsGiW0mxXTno+UmI1zLu84GXjAdnFBPdm94QGX1PD0bIJbuxft3m8J0q+2SqffWZ2UjD0Rx
TBYyUaoCrjAcPSCpS02ekzxuAPvFVCymNYa+DENlSB7VDEJJP4pbyuOT9n5qm59rfk/L57tO060n
Se+ZvEsOsBJyF8/BOZNG8Z7mBY+UTeDUcu2zWDazbXbeKaZ2AHYkXKXJ2unPWVXcswDwk+X/XkXT
4yhDAe5LT5oVnp8GFdF/9Mff2BBv/FwrpsZ5MCgfYQ7jIGDz/ZdhWKSnNej/a7jmCBzKYc+BOkLG
2PK/NplK/FEaKzQb2EVQaUgXIT2x2RTqmF6dPMooNNAypvb4QiGF/+gVY8zfCgXlHIGFeJPXvnoz
DEqy5Ev1a+iknX/oIYPao+wdPkljTEH0lASEhAtHt07vJvI0zE6hQd7r3cQA+wkhDLIYv3ZSqF7a
eSOCXxKfkoCW3bRXEu7zVUaZxAEkjuUyEZOAuRTDj1T3qwdpiKzUa0+Ggdr9KBTgMO/sMsxMtXpA
jZ1CuAHk9u/W11MR76eEiA6woWC/HEN+OD6iLmM6fcvQmjlqOpxPFF+nz5qT/397uD6CM4U1PJeB
i+ifCT4F7Z/+1DftcPV1dVfmLbVe8ZiSYq/hGDUX3gRprNoybnVrHVSqG1aT2CGL7VlHZXmtKeX9
OtyW2aX14ncGBS7/XqYtvAsQxScAPi31uC3Y/AozKI8D2Yy9zMpEo7nPLsDJy0bZWgw2Weosvq7M
rsvQqvzouj6JhLI1WPhdubauE5kUmIlNZn3PhPa33HsoaIBirNAUDfWH2m61hzprjWk3V7CLwYG7
R+oC2zKhw7067WSs9Vp4zkbEuKue4PFB5mULU1WNfe3GVBQuC6UZizSaFrqbl3Aual4jbCYT647r
uNxrHGCORjV6F60dg4+2639yyyH9VpgILOrjWICgitJvE7LLGskW4pBRfM+zkBwtQgGnTC3Tc1UE
zb5oR+WGrIv9dYYAfSHPhBlXga7Y+NKZ+YfRAZiqRzHaAmk1X9y8inZik8YP1fbZhJq2hVJgtWu2
/8MbSBKKgza1B9dyLQpQCCO5EksqQgq1Fmn0zSY9Av/EkgTQKmNrcfRd69XxHdL13WJxll11goUX
xM7OEq7LtwDdlP059GNMsTSBZpmUEJ4M/5lbo32bR6r9OVZA28V9M8tC5mS/be6/9xvUnFyCkZ81
030NjEp0VIaJ6kTBQbp+65z8xg8vI1DU6rSFUX+3bpu1VPftMmtMuL3IdFsblLhJ1zej8eiS/9iV
tUt0n9LU+n5aGvgP6vuoLDHK2EyIK4DDLE7iI9ObowzXxlYQPAuN00jMlKA2jR4U0dqDWvy/bP+/
fmGAMj0H07NsF7Tuz9mx3BOIluyhazg47KQrjQmQsNAyRNhsL3vY7NIT21z7nL+z4E5M79eLSxvZ
0PeTviQhx2dsa6U3yEdynNqlsaneLO4cpMLgrnOn+VAZKVcFoIFQmNADuOIVO+lKQ1YBjhXIg4tl
drP/1lm28RYAmUxvu/5Pmx4Y4U6NwMJtzrJWVhSGll2t/geHUFXZQ3kz35CR23ET7a+6QMDQsZ9v
aanN5UW64qPzlj9YFQicekBcgRLcVL2t0wiD7SigLY5LUfbVGXzjWuna26b491Bm39m2ZbKLuLyz
pR1ii1acwU60fIbqU0m++91nblsrbl0c4S4Yds7CgmEpxl2QwbhetW7+CMpjoVJY8GLVrK8Tb22L
T9dYd00zupCALm6LSXaS3jKphSNMOogm9QkhoKH3CEwndhstTLTJrYr15rWbBuMMFXa55BqNkBrS
BrXdVoVeXFUm6PvDQtGA7eQO1+1xnM62kf4FyzQzRs1J2VqaV88mVCgqCuvjukbmHTOH2XlhzJOf
T4lmm7Ke1oZm5r9/cJmFHdGGGJR/kTTmtHCOmAArwPMzs463f/G24/uZVImzXQwe+ARjdXurGwc6
2gGVb+nFpaKXOxmvXbHOdmyWu80f3cefrRWnJ5kV++oi43pAjGK/dpfdqVdob6MbX6ZpjK6oSAeH
wPWrw7iEPPrRo4hQkRhHrekIDZPIk5mu7iE1XCIgMoStcbq4KUfxxV5EVJPAnHmstMG6bY3lW6DV
++QrYJjg/M7+P4dA3K2bLBUXj/UhALZ1/WZXPAf+CJ0q2WFOoMWOzJ7vgGPV57rugdPqIcpX1L17
h4jf4OGNUSP1cJeakIyLD+JR8ZOxNDq5xYdgrLh+LqpZi8lWXPUWJPl5fZ67lUW+iIzTfntsQ8fV
rM98sa1vA+l6lFIepliJ9+9eDnPBZU4r+uog6u0GHwAfQGXvPLLCV3ihRg4V80jOB1l3i/NifpAx
qAJ3V3RJfIyXabG9mRb3UQ3KcxqP32U2b0CvlLCJCjdTvpA2SQ9cJ7pyUPPA0DQjP7mHa5EP0Zwi
4dREqc9O3KQRRidqyfK9a+rhIVU0kKBUhCDZoSnBTXqzrgc38lsLeeky86ZbuHkMzFdWyQIlMJtd
o1KuHTsUO5hL4cRCN7P2xDZnkX8dKT1/Zw+XBduqcjQyishSeOP/PSEu29qJ3Ah5gb48bh82WGV8
RxHyd8H8NOqShrOHF8EHUegyoMG12NRifhGPWTBDv/z+p002CBeUETHdN3vKgimF3WPSYjSuoEPj
2Dd/atVpgLRQ/Y9USaOQ4p/6ZJhPalhGLz4MDrtSI7pM4CEHPBAemjyJX5QgMK9h19jEAmLlc198
9dJFiYDLw9KGHI/8paEO4W+1SY2jjFYfh7yitRfD1tiyUMYk+l9Xb9NiWzfffJTEd9eP2WwxfAxn
hWJ+MVl1q/nH9WMRvVTz3dqXyVTp+rsJ2V+ldBAgC7xOuxlLiFh60qD28x0Fnvkk9sEu/vF7s+S/
ur8Wrf6y1Pr3vtvHvPGRT2w96zupKmC0y4/zZu/fLllXj10QUKL4h+4AvlKU8VNe68FDSI5u72Z6
+Q3eHBLotmbdm2Nuf6LI+k7sua9Qr+6O7gHBHrBA3wdkTagaBljtcGFfmFXKb37sPlcuxLjQOTSP
aoVasNjtpkPztxyGm9X8kTpGclDyWL1K4yL2eY2ycch278cytXlu0wkkH69rNp91j20s7o4Rja8b
b8u3LYPtc9+4V0ng7kMqGPaBPjqotcQu9Z5GfgjsxoK1HJs05WQ718GtOpQiF6OMpVcvM9ILNTSt
3q+RGWnMtoOmYxv/7y3FB2UW0EQq4ZJt3fap2zZvPlV+lHc+6/Rse/2FxBsaoZ1+TW1dv5pctYy9
dFtVtzPUAgsnWx3EK1+8ZH4bSq9SFf0qPWnWdeLta+PB7BrjTpaJqYFwg6vwryVidBqrBmWHrqEK
CNNTQkJOSyM9QWJKr7Aq7boNV+9SgJvbGl/2WOfe+277yVbbcFvuzMa56usA3DX40M0t0G2y+I7Z
7yfgNMVuIFpKKm5oopsfKyVE370W3eylEaMWjVWxg/UWln0x6ESTT7nZf3+zclsDTsd4dVz3f7Nz
SZXiDWiKAcRlfGkDUluNUz3z51w8UFNcPGQ1r8ndNs75IyVuGCmnzfbGR3ZArWfdQVw8gWhIV5rZ
ByzLU8VHAYUPSJvub/R+q7PbNukDWT0KhZYiQBn22jy3B5KO6YNR87Yfs4sMtMUyOS7HW/Gj3Duj
FtFQYEAuJ47JTKvAqmDb1N1dW6jFwxgRqh6s0dpvP7j01p9efpYlfOGmxv32w7754f0cKGUctdb+
jXFqqqo75Nl5Gib9Xkfkp8nHoSpP1NH6B7Kf0y2rOwRzpSsNgOjpVmxGGcvMroyN8bY5vVsjw3Uh
nNjT6ihGwwjKavdm+Rvru03W9YHWEZJR+xcd6sazsdT0JDMYDWnMBTRoQQO0TpQixllDYPTGKI7t
Yns3sdnEZds/TLVjO1NVUDpuDliCxq7n14Za5ABB8mVMqH+maAkJa7/KitVnynqgG5s7RJXjobW1
ZK/LOe23pzXq+QKe5hMFN8s5T45xXfcvis5tSDGcdSF4b5t3Q47ERU0KB3VtP+G7YLNausHQcjTs
S2hO8zpdfYhhJsiM/uMtvXWJCb13s1u8mzR+9X6/Y5RVJdrQlFyKj5tkFRV/y5YQTY8U4bWfPbuj
MCzXgMRGNUTCQe/MyIuWXvg4d92811MqTEMDNtVdkhXzfT8FlnUi0tISqDUprghstOdHFOfusy7E
S61bUpVD/2XdRGba3OquuTEuLJFsLJ8hE2X2zYRtB8KwZZdoUemb0uoS2yMEB0vTe0YCMg7kdoPI
QrsT45uu1nQaVp/KGU0lOr+sKYridXXCTQxiwN5CTmAxGuMjxz3tJm4y+bp+WbZ9qIlu2l0bJDdZ
tK4X73fb9y0c0agbnAAKkk3P5lK/IoHLG+XfDckE/VpbCFzLRJW5/3j/30tkFgSUyVtH1qx92e7N
Tqt1TMyb7fTa/6Psy7rkxJVufxFrAQIBr5DzUFmeqm2/sGyfbiYxz/z6uxWUS9l5qvue70VLMUhQ
lZkghSL23jP5IC9Fhwd7K5/xJFNPNUrn0BuALOsYZbLlRLNXucgByn2lf28a0v0PLneXe28aVwBl
deyzv8h45/x+970pHkfq9DYjbTMK8NyPvcCX6fc/5p//UXeXHBtUyhZu5fiFAOIKKp/7kw1CDQHk
QsBJ8LcGdShQKpk85wFhE5+6NJzMiQl4/3U6kslMPXUJNc/dvA9XJJ8H3cOljL5ydnYDhAd5n+oW
/vGS5LLeIA25u7q63Pr3P1yqxUk9MAb01ooSn2lWfQBJMT9zGW9Y9Gk4cnsEeAQk1bDEQHkUyeTc
vY3QhwSWv49bvfUFYfjdal815OWwYZ09Mouy8bFJQA5IaCTb9ascGVj9UJeaUi5OatmY9B0heaEl
krIjzy7emgLE449zlF3SxjvSNkZp80ANot46E016N/+ABBgOFqyA1Q5yCVOcTlFTc+O19+86o44B
vEk+bAr/pyH/69QPfg/i/+kuH8Y+iGoqHRx+QZLo+oan0Q6BbpQ76wPAsXIbbwuAU5eAaSt8ZAAD
QdtLURtPXfLJgE11WEbv85IB9MofZoEjbTmYGm6DTLhtAfukdOusOIsewFRluhuaS4scEwRGdIW2
+AshqWJTJCB7kKtHalq5vlszgbEMa5CHY/5Jul4a6hRrno1t/8Sy2T6nLEFBLmKaqtCXy9huswwh
TpGAESGN5KFTgLcFhsmFw0BuZKAeISvTqL9PuZYRvxnGvlj2bMx/AR8FAV3ZGJne7tqWfwXsP3hw
tAKBXTJUxTgkOyoyWLVMi8U6huxhfQ5rkBz1NYs/Id6qHSdtmCW0MNCjYtvZZ0C12AMwKb/0CFhd
Iq1GTFLkPpLt8F0mHVlRVffqQrrVPDpetg1Hbvrk480aaFfVZDRGiTRwWaqfbSbcHekzHUGoniHJ
e0wdZCgyT/RPNo7L+mqpzjpA159cZJI9kT5qx+GiAa37QU9G3XZByJaAfkoNaJzBNiRUq7lpUXCy
WR3lpI5tn/QoBiLw38+M1HHRwzkSia4FlFvkfAGYF+dLylcdNz1MZ+fFDVyE3T4eqvoMquYa3Eu/
exOPgBYFMqTPvM7DHVnJT7nc6Tosg13QCLPJsFDP2mo70xzCVdS7yL6RgZdtDiTxYt6RqAysto6j
MKOLUulOulxcUDriWNTPSsM9UQCMetRQoMqT0SrqKcODX2S5CwA+pSP5PAxR06hZsUCJcQAYVygy
oHJy5mrVjviYR0BnXStuAMBoBDG8GQKQAml3t742BSIOxbjTes86ZTUSdMwS5Vc+dakBRwfyUt8a
ckQ20qtOjSsbEMs0zRQHpCs0nIr5yqzmQm31bwvNg/yD8lQlxwavgDM1oUxL4K54FUlnMrPZleP8
lzEzuwGMGlzIoPze070N+3ff9YoIe+MFK68L6rp+47WJuyNY9yivuktVRL9IIvR3VKXcOPD8gFAJ
3Pccu0fsxPV4BYrPUITwjGr3dTT5RwayR3XNnk40oK7T5FinHbBJMr58Egt47RxR7UFhl30IUU97
S0IT8XBUKH0DXi0L2qjFbYFP54vbABpgLIxvWebOu8ECShW5YWfgl+XU/GG1XY88q41hD6DbfqvX
oYPmMpkRuCTlGLPfZ8l3x8rIF442eq7XATndWf6ri33OMWx5dLRBtHKhhr31TKNNOh8J0+BwjZB2
IQ3GaHYCuFRvXSfvQDhQuXrQAcuk86MGW807O3Vj1EOcQOoexKYddz7p6mjB6pTc9RovP1IuqFD3
zd6oADyAeVYfvRfL0R6bGnnuYCa8erWHTJTExHdV4l0VA092yPLhK8AV6VbAq8wW4QVlA6Si5gH0
ClUiKfh2Uf56h5D1f5nUxQGyvumM+Mfg5UjfssbxS9GJ8lyHXgxyQtmlpuH4Vd/J2dCXZ5yZdQE4
j5GV/uZIBhKrEBBNAvUKa70IF6OHOkFZNYKEoxTlb/UPza5t71hJULyunhjqu5YQbKFVmqyOhbTM
tumgHBuFXRcaTY2LytMa2fn7hfD2yJHmSYE1uTNAV+qvVCQLkZnIZmU4WUSL4B/xmlQOqseANl6g
HAh24ipZzSSv3Cfk/jqUZnljSCF/QGr8pk35F3/uAOdP2MDmMZrpRI1lDx7KS1rkWiMxM8vxr5I2
3uqvDsqVdCBIgKfyWWVJMmmMQPZap0N+3utozzaZtV2d/nHOh0socb0hABhOwBnsdTCljMeCtsxy
e0w9akbaTCs5ezO3cgvd0E5Ymakn5DzUAyoRNtez+AGILbbOT8PIqKZ6GEWickkXUCtoZQ+mUa9D
cE2mHOhmtZwp2YB6TpIgqsUtw9tzvb8+uGQzH17TF1hujlqwTtTJfIalny2/TYGMlrLYxo/aGHpg
aEjTvS9dZfzmTvKomm6DXGgKdRvznHPA4sjBpJxTQIgmVoLkbpqclA83x+zc3DY1kA8au4jZtkpS
gMJb4NK45S3vTqGXJuN/SIsyIeSWMxtVkhYX0wYU4p0Z3ciGvKz+ZFiDd5y1Nh5ypFEB9eYUVjW7
JkiBuHYVoHIqFEavBC4asiMBvYUGoGXAnjXNK5G1JETvsvr0MYtBq4rH1hjZ4KBO0hPwkX0bIeTK
Z47ZnsHR0J4N2VPio5l8EkNMYHRiCdJodZzsPT5n0nT4I4scEFzLx4x6wtw9mXJ6Hpl2VPnK7rHq
C3Dr8z2w0qMLkLSjC/UexETgnZt2/bIVSQh6BeVDvXDEGeNGjfGQ4GrNM1A/MOk6oseaB+PU6BFL
uXM1H7pu1E846dMB0tBp+9az9iSRfngzKh313hMRpwWwmzK/5/Ogo/nVHaix/65bb8vowenAdCSY
Ig0FTJMUzaVALoV5kW4ERBD9iTTUUKw4Lc6olF1WtQoAYxIXpDBPQ9kgX8BoTrRLcESCUkjQbPsa
7TDUXkRtLh72Gh1OAn1RYFF5t5G527mojU3jxuzs6jvSUGNmAnhlwHNzEmzEHoLhcZo3x6LOUK37
D4F3GkARejxd8NhCMcOe/nBhl1/CCeBt9Pda9YjD8jpuVp36/5D1zZf06n/6plcqsIk2e7MHQRTA
9PWzKUDXG6zdWo/qI3XHTlxiwNkcJqeZUFMkPSentrUAGPtI1ajD39qwkl1AZfCAzeW4zhRzANBO
MgGLRoKjOKmPiExKhvslPGC3n34EX7EGbGTRHyaZY026nnXbrGzEjaSstZOr0MInkkC9XV3jAbXz
3uxcUT3tXKlnaWw+gZ4Zs3rOFWzHr3pXDCiWMEQJBmU9cD54TMfRjqQgzntkt47a3F0MKeKJ+9Ey
HfFsgg3pxbB1XzS8/2yYU/gpinVwKsBJdAIcN9r0hYaI0YkuRrYwbKhgRH4P8FbHqdmQ1QqXg9uj
3r8EsuPgG63rXICk4Fx4ih1pkqKcAQKpbc67ew+y9MgCA7JMOGzVUDKocdQzba085Jn9kSQuJ1Vu
D75G5oDUx3QPD1NaiXHKLJB01bRkdArtuiRAgrFrVGbFAEctpIqa0QDpPUNywI58AWWKeiHqAmoY
x1NdC+SVacdY2t3cxAFchBfXH8BiG4d9HHQaeLNtvf6RRYsBaokPOdjD7L0bu90uF0A4RGXB/ESN
AJISmNAyxLx7szX22tzP57E0TsBdt1942RwjPSw/AmsGP4YeVOwJf3FFbN/6xXghHw1pgGdtjkGY
Phj2y+R61b6zTKROyRnAf4rE3k4LD7qt36ZoyY6FPBChBnhVGfDEjIuO9+iBVCOdzzy4IIf/dQQZ
Ynu5VI7Tg/PtTW8mAzCdOQKQtj40qGMsC/vqcvzEGgBQDMJqNysAAFX3d2Z34KE5XggEoJVIAKIu
3MOM2iXgMkpMAFLmLkDOLReV8QoZgBWLcy0NBp6pUt8jHRCE5UmJnG7UP2RnairZC0VTm6BwAQUr
z7Uo6CYkQtW/ZscGwivOgFx3MbGg9Mwzqqb6aEPdVMrUI3PrxC4oHMmpxFYyE4bm3ynJSY2x6wHE
eI9yYUWfW1aUezXvw7X6JvWOdc6CucvKeWel47ydMw+LEDGhChrPRZwHrQeho2YcGci+cuQS4Swf
+0R0l75kp0d5NZH2bsBdl0w01DbmZgsMhNi/m+9ufAtA+NcLMrG1QRWApPFwuWta+XqeHHPIkVwO
y6v8ns9v3b+7WGDpWef/dz8vtJGTsl4T8AMbzwRHznu3QBOWBpBnmQg/sdYRO5Hk7MAR79q6iW0H
OjbCSMxzn6rEfoUUjmWZziAKA8VMwMLqhvgghJXDCxV7VKZHPZBLowaIulnGUMqW7m0JOJ+43Yca
5SFXkox6SI54IyFvTBrfPFhp/TlZ47JBFXd8Vkic1COdiWweQPi8mYe6/5RWFvaNQzef3TKbz0tn
2UEfHqIWkSsUJ3W9T12jS66uNdgHQDJHyQmsNB1qu4ty00jWqjlp+5PJPJ8k1ViSHOsfRTLgOwiI
TDEgwzCRNVHAoQDI4QSm1pahin50zrzIp6s5dNEJFc/nASvHm17l0U3Uk7m3Rh2bgDcd9TQw1oD0
+vKgLkw33hoC4EhUU7lWWpbdyIN8QsXuKlM5JpjOkEEoazjJc4raXexhjQ5g6v4Y2sgJx5n01URi
IvBsZXeVcdmr/f1OnUkq5kQ25CCwsHdy0z4qFXmQkXRmpVUgrCwNZJ79npYMXd3Fl0ZELzz9gXgX
KsPcyLuxxQg3Woidt9fPDnBsRz3IRtFtHdH1DHX1nvOkV6jymirvQhL5JUOSHgCi5W0AS+ftu2lY
TrUlcIFDrnU4LGiXWsebD2snYdju1pA8D0JSapBhNLowsK0QjC1xbJzTqjbO1OMoLcFT1kq2SkeG
RJT4lDJqSZE7076rrJNlTRz8Uy2g0Pda5PHnaAE3gu+W4iWM3ehMOjAqcCSaoYIVAayNw3VjOxCo
isMRoDBDbqBsagQdGsd5EXABHRs/ItQ44pc4A3rh2rh7HDaDo3tZ5j/A5faPB0V3Z0TkcydnE9iu
g4eRwOzMNqJkEVjuAGuBFOTioplZuUOZcobMjd86MjTAguiQkA8fauykKS/MiJBpM4nDOIZh7bMQ
INAzdQ3ZtSoG9PUJoIYyZ6ttF2zRqauaTKZoIYKKPC3pQyKbARbQe0gQcofR8kc3FngmRGmANSML
ShHh435rGKCrcE7+JlOPeeVyAjYAFomt+dtcgXEnqZh9iA3WnjQdTYacdgBTaH17mvHnnai3KslO
nqSM3QRVr2v3YTg5JTST8qfp8CvH9OpyUbzTSwTpwyYbT3Q4Rj36WKgXv50LKsM/6sildIf49Vzw
YYgS33VUl3/XHLWuF9RW7SK51zMOmoMMlQg8ngF9TJZVl86WujVl3qkP9M6LPkyyNJRC966Mwz98
K8iUU7qe/BogmlOzQMk8RnIJ1k3H1ZsMq8/DwCLbtWHqnEeet2D7AO9CxKIDcpQn9sebqGVR0n3U
DOu7GTYo1rH1FEFHFxlhDvMQX0Az6KiWWOWoiMNVOScmoGmnDCGcsMVrULkXwLdoVllrUjjRoNXf
HFJr5471j6IJg27uQXeNCvfBZxIAf+3WHcgTODCJBPAMjyRpOKy6zG5mDGDfRpeU6VBlgeON4WYK
tXoHmEbR4wxzDLWAijqpnJN6BT6+nT2BC08ZVCmosiqAM9CzVIfBcSrgD4M+dZr6ehvr7vScG16I
OD5KAovQBNoYn/8g5OCxDW0U0kk4YQOgPgZKWC5NWf3W4cmM2tYe9SAENsxi65fbNdUOGb3jaZLw
aINsqEe6B1G5aCbmRkUMxpkSR03NoHRRKy5Ds7yACLm/AG0GdJKScaQdp+Rnknef58GaPnOg++36
IXUCILaXwLvRvo14154BzIiEgLRE9mMqGUJIVg35zG+OFmh2Aa2STkFdl/GHvY7XywfqOvoSf0DF
wRGV7zggllZPqpKm/Q/e/HnXlHss4pn3seMuqN8QR2tLZiLZKW2cHdDss20dI2qNVw2gNtf9dhpG
m7jNUU5M22vamWORBEL11/253KqvNu+MAvxmBdOkFQC9/NUywGr1PTNFfXjQr0Cbyu9h9UCwDg9D
SNcn+6JjgKNzWGEGrKznE3BHKqwio2UGjERRIxottSRzqVztpFRNngCdZvVc7eTq0HhntqZD1tgb
0tFEMypTQEEqpyOZJrq7B7LodmMFsw76YgTvu3ZBtoE8veQyObpr2tee0oVW3m9cQ9NxNIz9PKC/
4AMkT80KaMydluTVRF6GlWJAmGPRieWFtmWu8Z27Xro3a7e5IPcgMDUUBuPgGzk4dXQskHZAUuM4
GhAbaq3wqdtpxU4zounsgsYmQ8LABbseF+j9WBpRkzJDsrtN+obEsEgG5qeN5Z2TDGn1crW0Lpxw
VIUc1XJ2ggy5NzlHiitOTOpnaoTrJbupADy40hUlsnOLCWnEunkjtVn9McRef5laAIjwJXK3Cfg9
kBY7tldEQdsrGahHOpxkTMghd/GrgseDm9lN0wRih2E/auIJDIp8H8kyjoRqOUIBFK82/4iFX4Mp
3tcXmphxsi19gWiPHxC+6SRRQxPJOUgP3rohyNve2rRaGF2AQW8sKLD1cPZgzx9Jh0Qwrb1SNyw5
OM+z4tT2YDyycsSZqSGxKQCVgkXYz/WkoHCQyyfPJWreISe8WzP6pIKOGO5kUEabp1VefWkYzTIW
M96jwGtcNoMW/hIW/5r3mfECBPfqXOtWEsQV018GfXL3i1On28ztv1vAsb4UPRD/JuMLG1E0TkIF
cDec14dfSGoBpPUxS6tl53QjwszSnXTRpGmAiknbQ6SXnzmyXkA9P4N0MjNyPwRB4JFEYlMEOlfu
F4nxqiOQCHBTveoUZsRc2h/LzBmAbGAg+SWPmnMvsUQHiQ/HCUpUyWQmy3s6r+zrap0i00YDdffm
EHgEVKrGrFP+s0yWClzPjhkdLXMEC0GrZUAr1qPtUKftZpVrx0lAcM04KIOl3dVQ1TZmN9N2EXVN
w1uMIhCUEsQZO6XUtWUBKcnUrGIjEZjuZOlO4t1wQzP5ASWoG+UHIltU5TThx1Cz9K3R4yxpPav/
e3bAezqLjvOLVNO3bd7WPmUAPDryctksDWBAPNsC+yRO3gusNsGHElDXkxh9KJ8BQwnJicuKk6u5
bNneuc7uaG08oMUEXWqAuyXTx01dFdYLRxhqO2P7tmsAjPUcIez3ARQXkS88JEWzpk0/UJOPi+bX
Ibf2SqfVcbVhoJnaFnPsbJBf6oHYww5vdqLVKHGPtx3PtBupqAFGVLcFRADw1sbIBb+DdJ4t47l0
AdlHzrZXDAeLe44/DbXuA7xmuFQy2tcK7WLkvP9gVE75siD6KkOC3TICbzfWP3CSnEKcvCL8kkd8
azF7vnSlXDDddaMobJD/3Id+47rhCYyEy8VgNXRY5S0XTzbkTmIzat8mpwfg9pv+bsZ1rrQHBA8o
iJESTXM/zLP6O8Cf2KZjgpCfuq3VnxR03UXT8NEIlPYpH3Uvdxc2n4BNhjNx+uPUrQme5fsMOJuI
N47XZnbmTa9PJgpGMsDdkFJZwPJjBjbFMUYsfMfOZDsgTXbPiEZ0x5YbsQ+MdMNDDhyUfBxPRc66
S+KV3TM2391zm+ONhJzyckM6alieLE9V7KyDKgMLTX8aAQYfIft7r/y6WQeJcTTGfgLA1GdlUNd5
0zt58bfrSINWIKepATAGCq5HRPWL8M8CjMafUs2YDzzOpv3C4uHL3FmfgcGT/8p7512HFLjNtgtU
S70IxDTw/0QJjuuBWhl95tac7OMlAvBxPRo3JwTtWzsx3Y8FICHsRMayXUSn+ibudkne/iRJ6Umk
Jg4r1FxQF8H1clPxEEBJEtcrnJ1x08S5Fmh6gyC9wvnyQG9/ci0bhfF/w/8iD9It5nwzzXI+WmVR
BlhjpDsKJFNwGdU5SNGxQbq0AHWWVGWc1Ccz5S+kUsFpVCMXgeEyHIXJWDVZozLUb+0YrOHqyQHi
gYzD/R2yk8R6ab7JUm4cz/5G9iQYTiVS72Go0snxjQBQmFJNiRPuYw1Hs5JDOTcXW/LsblbQnykP
7adx7B/FFfQnBOcvOdOrz0qX7mwk7COdRjSS1LfKsIB6PKFIUvZpFGw8JhbKgdYDjE4IHNBqWNTM
wAzhQIBZI4BFEWdbMbkl0gDwG8uACLUpBjGDVwE5PqZsQgYsFSzhAXssRZX8QyKlAdltuh94nV6Q
AajfYhvAhW0NmFUSZ2cxbtQrBlDY2AhtOlFl3DzZFFXrIQepmVsvSOIEYMTIfq2Qg4C6ZFae2xbp
kCiV/qwXRvRZK6bsKTbqj3jsxqtqbMpjVoKZDgGuJkiGkm9BND9eJg7uRWJXjDMBCi2BXEzJ1Uh6
ajJkIYD9DOtZoKSfWD72Pkus8TwN5cu/HxjTwfIsC9nqqosDvSzbzR3OiuIRnB0Qgrp5vmwIpIXQ
VajJgDy8x+r0a1TWBQoiEKZe8hhHzH8X73Qa4IkjrWAb0lGTjWO289wRoOhy4TymQq6em3Fro8YX
RSVYLpMBJ3HezdODgccA8vfaDDBSYKJSTZc0Wy/mQLt809saiK1qJsmhJ1BYPxiaVnJX9UjnIIMj
4m5faM7oe81Y3yzAQW+5g1Sp0MxqANknTn1LK2HskqHQVh9ydJ223qIaecarb9Y/LoXogrpvlm0j
X2JNFekXI2lQt6Nk6vUTcpLbAfSbC5m5bsL9bYxZxb/GmRU72i66pWWAQiFPehT14owNSwY7yGTc
2TItnCTQNnFueu8Q6/PGRrT0FMXjdGJvPRLJQLox6ZC8pGQyqyFqBqWjXpeBh0jX/3xQK/+HK+pj
PK+3QiPUMDUCiMi/b+XBh8T37pF0ptvzo97cWObhD5WNPvSNDyZmHmITOumBYehdAHZLHBiD2+BT
XJR49E5G41exvnwiXWOZAKrSMtQ7tvqncQH0cuvM1Y6MelQIvxlcYGpruviUGe13o0vnHy4WXH4L
0KMbsPl0pOFcrNzUkdBZ/VysXjswY4yBxvC7GUOzR9UZKtmUjnoxG/jBtMJfSh9VTnyzKtd7QvQA
5GIHSbQACJ4kfNbsLnzuxkEDSohu4ETYZOg2TrXFO9bYVFFnaSgJyccDL3MgYEh3Gggq0fnSFMml
IBfSSca5HD+1MXW/FGkuDhRqVpHo5C0mbbt4BA8m8IdkRJr05JZWGbCaSc5LCdtsR66N5R2wYqdO
hKgVRDpxpMfFMzUdgH1PTLQv3mzmq4r0ltyQWIjVH0K85ACiCNgCMM0UL8Joi2fB0+k0FvgPo8IH
BYbO1JzwREW6PKrNz2L2fqZzlZeBNSAJVFnLGZRkveNunbDGshXkzcB1Iupg1XhWmOBIE7E4pYvl
f3+Uj4Sy0NLNg6Et8DZqrfCF9OPE4p1VZ0iAeFt1qNUFaGQyYBq3gm9Ejbx38qlMZ1qXJzM3lt0S
Jt/6Oc7Pcw26LLBqNKk/xea8jYhUjkwT0Tt0kkVukA1+ThdAVCLrPZUPbEDDPzky8aBwrAi4zUl8
BRtcH+2lobZDHHAbaRftldkV4LNtxa0yATuxADuDbxivpvMSV3s7ajzwxvVYSXmWXW84jkSBqsjN
5alcqkMxY78592ziGx3HBQdnRBIgiUUZ60/GCOhREMsWu25cBpAQy3HUWMfesYenO3WK4CbSvceA
GaU44lOYb/jtxhtAcwIuQLevs1GGf0Zji/uf+PfQLacgHWy8OMAu5t/BgVOXsMJFB+Dl0AbTwLtm
UhJ4+DAgyBdG2Y4V+caZv7tWtbxkdejiKC2vjnap6R9tswIExQI8uDkWZeC0iaxn7eceaVUAA+8s
/TKhJuzSJYmBsIcJ7H1P4PMeaheAWTESUTpuRf4ETIyd1+fDpXZd5MRKw+rjSCVZet6VJ9djCDVB
pfQ04j0duOIAJ1cDi+B/cKZL4nGwmae4Pj3ciroE9bQeua6u2fxptAOIB2OufU70yWdALDynU5l/
ZsBy23ptoW9N5M9+XrwouUyFgVWOWXHAN84+R3ztE79Zup8kjnnQtCj7mtYaEopB0MRxfrQDxe6d
HmzEI5KkvAKZ45ao/ljyDqS1bQwYQRBt7BFwbw7YI7+souF2xbldwJqeLvkvsMz4kaSQsZCWJWPf
3tlJBiAeVWwBZxrwIXdT6/TnfsqGM5I2hrWndI2nlyHOI4C0YJpgH1aWxZmdQ8raOv1LTEB/1zVQ
aLHODj/ZKX8Gp9n8fTSNekN6W+oR7lz1YMx91YdMaGCwMQ9hU+8bre2vXJ7C952WHFsToHjEGk+6
NJw+kAepTHlsj72P5pORmsgbPlh4jzzOMYN/2eLgCZ1l+LB0ohEIeo5ofR6Hw05POyB01n1abBcP
1dYIVrVXTzZsDRTK7pAA4qXn4TlmIUbzsWn3g6j/yhnSlKjJZK9IkmqHUqnBR90W8J+VmXreUsTX
0ntUC4mH2vYS+Rk0Y6Xv6a6xI2VlD/X1bioh5xdyfpqPfKi3jo76Kb529uP8UxbHSKsAx85aoPAA
imdPGUoV0ineA3EgAjq2LGJ4rGdYnR7qHUgEL9G+rkCjREOKPEPqbuwe3Rp4XQDkumCDZlwjLTav
PaE9tkvfHBHtuokmtgCxLc2v3TCKECEDTkQi3e/GkFMi07tCu4n2JKJADcwYOdK331JnZ8qS5dXS
bo0OiGsqX1b5UI8aSqx9cHnwWydUPu9NTdM8jCMxGqrvoBuudl6eGSA8nSxxXrtp3OeIZlUe9tKV
7gSDNK3dVr7r7rS8ZiEC5NLBGgdxrspl2Bd6+aRU/zU9mVqaee3KOSewYCNbRU60Xg4Eq+liGKAp
+D13njh2EEVtE8yh1p0FSvcqP06r/my4jih2pMVhQhQG3lCdKhQpHsppsiufLNTcyasnaVM5SUrz
gZxyCbCYX4JVVvbH8XdTOT3gvywNACCVnmpA7wR5QRa27ZOGXJknEy98ww/jrPdtM4r3ypJIHxKz
kd2axXaONKKp2OtYMhr6t6pHFSXZ1Ghv0fgZ8f2tUq2X0trcOGA/+l0Z6EqhjWKrGOf8iYksaglo
dBbW17xC0tTiOghDyGZ669Xgw6v91Q2px7VPdpKpl0wAE4in5KaGqGnu3OTFJjEgCqvM6g5Y12Sb
zK3ygKyrI5lJpnnWO1FjensUAVKw8IJbUCXsGcggJ7bmlZgZDJ4mwm7xhodNeyHdSt6so6Ti0OXp
z5TZ1T7MauNqjVa0m53QOfLGLT6xiP0CtlHxU2tGmdPPkXfLbOM0hCkAsxAg+8FSIMDBAazPWBdm
hnEuqwKI9h5y8nP912LP9meBjMSPo51s2lazP5OqMtuNHgPLlaRs0RFKZOJKkrNMU8DcITs2WsPx
Tm60raa13raXw7FwKo5RrQUdlv4neolnWSG2etwDubeOi89DmnBUX3Lk48h3ug1kzY+2/ZUE8k/y
8ZdpFfxC7/ypicV2McCuRh6IKIMgcDAnnybD+xRcto7n4wS8+oO5BSJCGvjucPBoHxLUaR6Hqgyf
rJIhmKCP/KW19f+U8zT+5T2X2Wj91Q/8BwfS8ToWdC3VLdUifjfWcKdl4zjeOhZfytBHRggiljLr
OcHh83YM82irsp4tjqwHbK5zlIGboBCt263l5fMHGtBNqDtPG/uHMaQLsufK7wAqi3+CGQdgqN6U
fMCG3MTzJWZA8IChib6mbaN9BrQiC4xFbz4B8sM7R5X1Zz5KFo0pbb8Wc2ldXGTNf9IZuLNjBD5f
faXO7Fw/78f6g2jd+pMWLYgeAAdrSwMMrB6e06zZ2mGXBaUehlu7WvqLI5tRFlOVciFJPdKFvDCC
WZZekSF1PbAyWNHEO3/tkxfOvY9zPlVHNQ/11Nx6bM/HBOeGuOMKwK84HB3w9ElChMpEgq0XdQcx
ZB3Y06fqQrItnZlZRH7at0hOliLp/msMmVBNilWWjRDL3Wg5pp8GsLR15oFw9wiHD9Ur0Zl6pFMo
fYbVV6D2c74+6Mn3vaEPOkt8k6vUcwcg7xHBdAthI2S/+2NWYwdledHVLL0EbCNAyF5l5UM6IxbY
8iPf6v+HrEbwa33vveC8NNyBUz5B6qAOwHdLR6ZmPmenKHVAzif3s9RopfYd+ZH5RTA3Qromz05A
CH31cDSx13lZZz908OX4JfJGQZxYpVhdNfygdiOmYAj8kvxmpW0KuKtBAREzF99//NJB17ozcQj6
TL/cSOsQPJ2MEojrMKYjs/ZRJgQS//CQMMPReEIWzW1AFnYbvA0l3wLf9yDruvK4PgPwO95rWS02
pcFBeqh1pzIxc/uKNcM2bQZnX7rL3nNc75kanTUA7urCb/o8vaoYMt5uwhp8cgAtGAIb2tDtPUsD
FrccSb4TqGHAyeyVxxI0hutsc5gJwGibLg6/AE2Qu0m/pWImKlmiiibPtmusBPWNUlGP3BwqhCJZ
x2N0rYbSUzzCBh4BeyZqwUAXplvEkFPsvoGfRDqqrlneDGs5CdXWcMtKtw0Hc3U8FkHN6+LmZVFx
A4JFcRtH0Bx0EXDomZN6ll9KM6uAUV4U6U/yQ4QWBi1vzLPWRUc1lnq5rM/J3L1SrxOBm3iT24t9
oRnVVTUt/5SA/A7koLgHpZ+XovWZYSM/9M0QD2G213KwGhpM1855VnnbKOtylJU0GpD2oSMDiaoh
HVlJR2KvVXNgRb0XkA4lWFqzTkNyA56kV1kNrFGy3XR1u3tvaqAr9dsqN4DXniGJ3Kp499V09SQI
FzF/7hKvR6w/Sj4wLAB3vPHcK6iyC3C9L8AiQRHLITSaW2mEjl+xoXiODTt/Bh5L8cxbfmbYul9I
b+NhuwUbEgi5iM3OkyjlEdNRcAzGz+2qzDq73TY6EsYoOaJHocxT9jvzFG979wkFUzPAVJFTLKXK
2SK/01k5VsDeuk3G5QfxqCjOlDvxgX+FLO2CeAz+anCvoMK8RObM4m6SpJgBF5UhEjlUUxswG4fN
g9noT6SjxpJW3M7g8GxVk0MBJOQnQAMAiBQIIb7SrbPJOeoYgcIMrJnki6TFJHBw6oFIENDQqFlq
L6t27SmdaattpdVuKLEDcHklACfcW0+obkJUKgp/GCmgk7Uks56UfgmR/Zix5BepyEj+1OuW6CeT
g5SK3Mrq/zH2XUty40qUX8QIgJ6v5b1pI3XrhSEzogFBT9B8/R5k6Yp9+87G7guCSCQ5o+oqEsw8
xtp4ngtbBV36kroIVscqehxRDH+cbSEgAUyLNMy5NA1K86tZqF94EOX7qZMFrPmsVcFS8QyprQPk
A9xThD7XCZVatWs4v1FojtORMYzYx1PeJOHsmbrQBKKVPpIVQIj6MvM5XmSpnces/9e1mkqARQqF
25Vh5McHnnJyQF5yx/StttHiioYQZVOV+vI2QO/ZDKHSMoo8v3WQuLwJzys2lFdODA1lyis655EH
WQRnFRqjrsX9RwljVsfAHQ+aGJ9UMKq+rNZhGMKIUctozOeRPAZkfZ9ECO7Wl0gAPBmZzdWMhspa
xaxwYCfKu72LW8reh/EE6EzcvtIwac2M2kLbtUIrcPVpwbD87yaLxj3FPV7Z10KCS9vh1zta33th
GNvKxg6W937zBDRg+8RsUQN57oRbitEQGa+jiMQd+oICQmhb+ijok4ojBbFXL95TiD43ild9mACG
O/1PLvQFH7k9CG3A1YsANhieXNdd1OzcOrG+epy9wWW9uNWmx1/gioqqjLK+5nVubEGmh/XJeOt6
mF44JOyN6vb5oeYNgYbsDMhAtJ1a2KQ8gg/hb0qlQcYhOt4D3N8e68bUd4c6b46mY8UnKeAIGYMP
+FaEgbOKIyH2RZEkb9WkQeOl98TMPrm3SrxSFpBA4TblsFSmqVUVE6Tquv6sxIBnkpGFe4/nNoAt
pdg+9tl6sw3o0DnGRvZMe23ftvyLbKuNMMMOrtJlW+yqKL/kQX+BejSkz90KshbzXrKuq4ltaCMo
YOy64SzIF/MOshVGUj4tnJHBBpJSAbVb5JHr7P+vCi8k+EJKMHPKCM8Eo6/YQ1xmjv9bLsUUvOnC
EnLnUF4vuX30WpR4rQES404DFCAKPd5FWZZ3cWBEs4BNabcdi8S/0AINVSvEDqWm9JE8n9Hq06C9
CRKGqy11cSUa6PwwCi54fZoac8kAucRgJmtwBkBgLAUs1GxyQPS0P2JSDRx24hTuBnglUvQxhx3k
xuvGZE+xSpZ/Vh/nUDYFGRx11yjLoU6vq3uBm6T7upZXqNFN7EAxlad7z5ziw4cq3ePQ1DKcPbo5
K0r0igRVV+Y/m3iJWwnPqPdQ+7G+Bl1wHQrF70px8eyl5SNceaw59PYAJQ2dlY3lx5Pk4F2DWpr3
sC0fJ0VGkSxgQCCzYAsdpSVHWf0dxLVu4Ta2D7HDvnxK0/ilmVj5DmMtZ+2i3rybdJozdgvY57J7
hCbjiN3tYLUX4U2bHqjNbyEUiNe953BYkbf9l5yPf+IexKtA4mWrJnbsQ6cHJeHu8DjyY+fjVC+o
T7FP078pny71/3F5SkG3tsF/cuukvX2lgRmufW1b7M4EXqt2nxYi61fZVeoyh2GUVB2G2nuhUIdq
6NWtdp8sPEQmym2dO2+zHvxDM37Oq2ttFJIDG7S10vCNNOI/yMXT3GyVahd0SIk99x6Jrf5VNYbq
tpPRxnd8+s7FnvgywdP7PugQHSXQVo9Q9LjOId9K7nhOwZLyb6pgNnoywkdlQcdoGBM7WOJVptjQ
lP4r1dj766KzJJoKKouWYLfWu84F3dZuDo1yjyrtiq3f+9F5HrxKxqiUd3hFnBL7VyR5saVY4bp4
OaTEuhBfqX1JrUrqa6YNQKWsFjHQCeh80sJgAMnhtRl4tQh1zMBjuCmxV02rOoanqO56uiNAyBBM
2ePHgOVwQuZ8LfSm6nMbmSsupH8KNEvB9pV/ipOygwlw/9QVxS53XXlFGTW/0tE4ZNn11xyMsl4+
VtgUbKcGWOY5RGlAgfz0nBC4aX0lGihjaNFyhpwQhBz0wnxWEsXDCr4W42qO0f+AyMZ+U7cqWs6X
yvS5zDXDXdg4P3vpoIVOyQAWuUeYjew+XeTxD7C7Dky2Ydw3mrk3aTafb3rGRVUCdPciqHaWUP6u
tJsXFQMZSkOUBBM22YQpVYQftTWydE4Yzf3gxkXGUBji4ALYhbj3cJ/bwa0Bb50pE3eKuWamXWeq
t4Bn7UEI+2ehU0FBGc4iFDunCdJ7E4/pXUVed2vrHUxXuwi4Q8SlFwIVnoqlbBRqZkCsKXuEpHpc
XGYyCJFGhPVnLbTuMqm/uJXv3ksn8W7VdLOzrk0BZcB3H3iW18e0Dyt3W1t5vqTcOsy9e11H1ios
lbWmKS2AOTugXepnewtiywBfZ8Wq6Dp+tVzIA7dd08KKAVOjcPg1LjH4fTetGp5ZKyeHqQ5vIOxR
a+6EDCMLbUzXB5JFz7GHkrvY6p+A3fX3iT9VsGgSmTQXVRI1R2Cbhh0f6p2Rlc0R+iZA+Jj6hYXm
NFBe6w9D+Tjl35bnmGT3UoKKkMEKpAtR1w/RMTtHGl2et/zPUZRkAxa6pSEhMQNCKlaBy8Mh5dQw
5sPbtrc3G0AM4ZH1Dmpo/Fwm4ms0Bd4h0FsuZxJgB4AnNw1WfXY8qxsWdMj1vK94tPQt0axBSsIK
BdGTRJdLD1B1MjbwABOgRv4n1tj6r0DzmKFLlsdLmgBoCWT83zSapnaMJnoyZngrROGghPH9YuKx
OsmiVic6moc5Blm9fJMICUIkIIG5mf0G/gAbk6hxjr0e6MhwO+3kWwITmFuJA9agsNcOCjzYV7EM
cp46+Bho/ji9jbFEh7TU4rOBvkNXrokfGBnpNs+13F/Vg1xCMe6EII4QKzDQ1EA6slk3HlL8Tk0J
3v2MePFFMm1geggAnUZf0ILGza9huZ2ueDVly7RMzB12+PEzXu7CM7DIF+IyNxz+muicQLsrHHfQ
3UoBO03cY5BD/7QcnHY9uRaccHXMlgZw6fmZnvuBCQq3ChS/mZ6JF+EYEgpQTB+/0YKXKwW3pWTb
Nj5k7oSW7IlRXAdlVh8WiaO85xq46MVkdRFe5mMD6rMoGBzmYUw6H/KYmkpFQbw2Joucc4WGS1kc
Sz/6OLR2Ap2uOfgpR+pTJuX5wLcD5wI22nTIHG88xFU7QaMG0zkG7w58IjQvRHFtY1BF/i1vjom6
svaF/73Mve7cFnl3ZsOI1yma1ykK7G4N6eN8QPdZD3gy52fIzwJTn46gqEdA6NQxhng452SQlwEp
cw4tz9kObnFvErXxgxEWD4nRPCvsFmA4mfZ7igElbhzQpS5AcCvXGYxOz6I1YJBkJfDNDjqA8APh
sGQdCuy+B7g11nKoL0BgAfzXqWzRWl62YzxEWXF8mssdVKYAc64+uJN1/lQBoWmlAUDDwHajj1pO
BTkUdJdlX1zBtelXTRWzVT96+AMHQ+qs8dzvl3Xhgudn2Pk+k4bz5OR+tAqLJEOFoXafnDQy75N6
oQklpAB2rwWgF+taVXjAB1D903DdVDoSvyl9GGuEro89wta22tsckk4Nad4MPrx7vIttSD+UhlhA
F/cxb0r/JQ8icUhNmQJAAM4THMQbLRvy57Ekch/ABb9+oYcUxXkej7skgGcTi3q8xFQhfIRQ9RYj
bk101Gbmd8dq7D1AB8HaCqDXaipD3GFpiudiIc2lGfXfULctAUMRw527dn/3nNyC+GN2aXlg7cAL
7Jc5c+XGb5gEGiHq+RYq7+E+MMKDrEe2dO3gJfCk0iD2H77tsbe8gkSCMg2+hbln9hQm4gg/Yb7K
oYez0qYs11gPY9yoK4wdwITjNQdMBbHUsMqjMMAfUCnfSyOUb+MEiJEXu+LMEpndm8gTi9jEnhmC
JmCt5PapqJj1YWjh5XEK8aE7tlcf50XK5REPu4XsvQq+D9Ga7qmBP/1mWYjmsb7D0s2R7q0j3THn
2+znZZ1dC/diK7GCVynfmpGfXqZCigsd0YA3XVBJhIrWTK9afQ0Uq+vkWzSjhnPRyx77XKCzWvoR
Cv2DI1vKugYVzuJdeC1zqdu7U3ikwR8AHNrTITyaoTfPHvFEZ4TzIljI4bGKsD/thvStZeUL0Uob
bLdhdifgvToW4VZ0ih+JkkoDxavQCpY+OKFriuU6lxbATbX2tlu/UHxorD5Y9biI1BehjPlK80Uq
X60qFrRPTsFB8uxhQAh/WOM1BsL6lOTFuJB6ChZycMgNyIc2TjqhrQGJHUAzBj3QkQ3kNoTCUrme
YwnLs1MBFgaUMv8mUlAObnaq7PGOPY63pcU5Tkc2w+3SqEFlRl2uW4I5r1YQ4XBOIgXhlUEgMS+D
Gno3GIgdTUf47f/2fYNvPsXxbe7bBXYCGGlJpt27L8x8O587n5K41nrgYDYTYyQaFd5g8mIHJNtw
ptCHAZJJZ8oofbl7xIGpWqFjX6/mRy2+WGgYR2MJY2Y8fg0jk/aC2SD+dMw89nCottEY6P88mA0v
XfcaZD2Hejl8c4ak3jsDfJ5C3ne7mSlIJEPY/f5ZoAI5rdICnYGjP2c8mIcUDMLify5DC74nM0AB
VAAXJq22Y83qy3R3HEiYx69QYwRGHyIerod7ryXwrsC7Zg8fdOsYT4F1pCO8a7n1pkRlFWpc9Y5i
LvQk6o2Dr+wjR+UJPjQUNpZExASknK1R/vAWD67lJ3ZmmZfwBRfQJwnLJLwMVbBGPdA5wDUIXxNi
axJvUyb2tMgaQEixa3qKTLPcWWpERw8wfrihxg3wholnbWowa/fUdgh9yU+PVXJDpTmt/Hfeh04F
ra6U3thU3rAHf4bh1yPlIf+qwL3ddH5eyHUL0EqJDv2ZayNpcpNOfSvbw78MUEdKCa1ILZkAtJNy
Mg8ma4vRRvEZj81/Pa+qA7Hqa6hZEl8k8+z2nLV8/2CE0BS3ov2DPkJTbND3D89ogFX/J1mfS1cC
9nYBXdzFpEvcbjbmN4bmWjV5xYVCNMii8tesdbwlTQHOkzc66svsQy7F08KCsRWUmjzd3KGP7PF5
6z8EfchpjW54afykD3/+2Gn6SNV/GreBQo/noM8VhD9i+Cqex7HgL2MFeH5keNOOph48quBRMyVr
mvKwDgE2GlDNBRrkxTGYuPV9C/dwzChjqnJ4RYZX7tSon9fJjywrlwWeUO+TKvtNlGXZHn/c6SXk
2QslQAAF72BmFVzt/OIoaOTOTRZqptAQAaNpZ9htzR2VIZdAIonQWPv2EJ/SpohBhbEBJpzncQhJ
8qb7RYuGUeHZToef5wWdlxZZvhyYswCOEzrNztTfwEYsl3GaZT8n853jVvbLww1tUYQVBCcdIwKk
OoifJ24DKYANyppe0NIs4qcgMAqBe2sGWogGUivieWFLFWeGs6UZDRERu+a5reHZNI1ZD817cIWW
1PjhCrvzNrDxEvG/fSOKzWk9brxz32hIgmgLAW2QbZTRnLpweh7/WpmDeaCg+SShct+3vViCPmii
YFbDekXnkL856hEwIhR3zors1OsWuz9l1ZI1Qu47PbXMwtvyKEihk45+fFI4ziWWzZVmJn93EtPf
pkKMVyuy41Vp8fJ9aP2zZ0TGP7lf7yY/974VdTIsUSQ1NgHcqXE96F2WkDfeDaDq4RaaJMPOR3l0
UY0O+IMU9CaQjxi2E6MMkQMHJ3eV8MxfOV3X3oAi7W6ViXeEHNQ2yZt1Y6BboFunH4ZObAcWGqfS
VKhm+V9Lnn6F4WT6lraJQuOlTjd4uiRvyYQ+8AQIzcWRrfwSo6kJHHryprXhjxJwriWlZdnYrbgP
8jStpsGwU5FxdDLfXvEpueO9nJ+ggshPAACjCuESXJsCUZZUO50DbQvcUh/rlB9CGDrDyxIcbwK4
cE3iFIgMFqhZbyYXiCYZ9i/b4tfGNqObWwDk7LM2P8M303otS9T2aerk7OOUVudkppPnaRxaYoud
47Qqh7p9KtnQg7MwsT2zjOYp6EHqDe1vtAZtwOZJ9FEI0bioci+uRB0qiYs1FErVixNa3TFSAL3S
NO6M4N5Ld0mzpHbUS1JBqmACMw2NLvUyWEm27HDT2f3pOjvcxZftb+eWjngFKb0EYhJrcJbGIxyd
QI8EcRPlBGC+DBjf+eM6D8J2EcPR9UxD6VbVGaUAtYwh17iiGMP/8HnUwzx1cu7tc8vYU5wyaPHT
FNScdzjohvBtxnUpY74G5bbQUttMDT64Tws0DWUJEU+Ysw3AkbZluoxyJ79ESWeuDJ5OX2Ucoy/p
hP94Loz88Lb2I0giVOvyoruOIvnW29XLqB+CpMLG9FEhyhyW5GOxpti8AGXrPe5S+ekRZ2wtsp7v
oavBj5PTAnVMh495E5tHi7mAQE+ZluZAig5FlTaN/HzK57P7CpTssMoOdI7No2ytKd7LooH0BEAO
3xpgcjYCyIwdTSM08VX4HjVmtTOYUWwys0u+CTfapH1cfIHUxXiA8C/eq3S8cKaXaDSqSzKN29pJ
+a0KAT6sPDQXmdHxm5G5/OZAN2A/5o7A2+9/YnSEN+UOBlY3OpO5Nt4NCwYyhyhXbR3B4jht+UEL
rnzHvgmFM2jAPVuQvdtwwBVPEG6MjiWsYbeWEOVdRh5b5jxXKwYa4JI+GGwPb6KW6PB6cByrzA77
ldHHI0/PYDeTrQJtMzaRw5iMlFxDEw6cHDIkoyxab/FnAh84lis/tdtVJ63o0mWsPtZhGG3QQYm+
VJ397jam+8utJuyofet9qIM/qVlS1/Bry7Bd06lOyN9rUTYrv2qbdatF4DJNxuMshsaIbCy4rOih
s1X4cT7ROqWapiO3ACBfKXE+hRYfec4At3WZxq+BEfyTGSp/GqaEH4cOL0Z+IJrvQ9NuhsArv0IS
pNhFwaBtV237faq/0bqywKPEtaCDlaj2JarDu9dNzfcJ/gFLUU/bNHdaEG+mny40Lg/ZIJs7iWkm
wvw5hi5qcHXNtrbT+yieJ/CVSIPcP9A8LtmbaaZqBUnPvWjq+Dp5qgtXwbibGiCQH7OxBTRzzGWL
ryZuH3g61edinL6YTIRP7ZDnpwJ+3EvDtPil8aefVA2hwRESX1MTlay5YJJkVrsq0UDFBw/AvzYC
Dsn9lw5b7Q1HR7jTF8exfKZJWaps3zvWa1tw+3XMDGjMKzP53X9tnaT5nXbsdwUniy9o2Ma4v43+
WXVOdmjbadrWcNK7xx0+LS4S81uvAMjTJ4EBsptgR/Edn0exrFTk3q0wBm8vN9G+LQ2Y1dp+A8qS
Dxb61A71jQZfJdYxh+N2EYRdsKAYiEYJqqZVtW96/08epN9raKdBImGOUXIaStj9Tt5pjudlz6A1
zqG8UMn6Rgt9wX5MdQlYGPQD9o4CbjmF4Opz0IC44DhSC/WxtlqhS/ra1Y65KAHoxZtHLK9pJTSZ
bDJ2gGnEV1kLdHeYF35Rrf3Tsgv2e1rmfmF8iTsOdXaoQqMi1DT3qc0ABh/l0XCi5k5x080/hMA5
K9FogTY1tRmaka8ClcH0MRXmNdSDiI3xxFHgC5zCdheUBplDFPZcdBMpj2KPIUPTOM4cF79nnPtI
zpwY/9JebYseTLrAFngnFv2l6hQKxi4YaFBh4PsiT55QSfkTmhdrBk9qD1Iiy8mqDIjx/s3hCiVy
hjLhtnMkBJZD8Q89pZ0O/61KgmlKT3AaBLw/gQ5zkwNNFWQjb8y0FjSjsyoYemzB4/h4Vikh42qg
gACt5cTfggbubUsu8v2AhtLCc53miYYJnZllUQFb0bGsfcT6epd6mXmnBHTV5d6ccAd0QTHMlnJ0
smVrZn9OyMb0n7SE6bxpx1oMTkvAfTgstTzgY+7WDNxX6x36vdOTbG2873os+xn3yRJEAXDzWPsW
Yx+BR1N2M2M4F0EPrjRRKG9hPa6nCdpwSzzO7eXjR0lOj1L/aCtfrrMcAmwwpweGgn64nJbLFPKg
Q24tyyEMQeXKf7EOe038sflldDN+wdedX1BB6DahO+EdVMceuXnCXj2/uvkNh8chbhSgYKKBVhbe
rYzLEd1XExLJf2OOKLNtHUR305/abY+i8le7hShk58U/LPD7lnbM7DMUpK1LVDYQhbSa+EfpG8cK
UrrLuG2Dg1ExvE6wJrmGpoHf2LRPVZasccOxxRJuKHA/cgeoYOGN+0kWqJ2G5b3WE4rAPquGYrYA
U7di5RKOAuzJ+j2Z9vhPakE8QMRu/wLl7GQT4Me1DO1R9hfu5VAHLqxu0xq93DfG2OPdwH6ZEgZw
emlyVCVUD/5G8vaopiQOFEMiB/TahxImKqDxgofj/87xD3kKHQBl3NSzT64ukE5NCTpW3g72yYQ6
mgxC61DqmYfX3nJFOZSd+tgWetN3Bz9dlGfMsjqMpsr3bQaemGfgNbSqizUzB6hF6WnVgeVDRzSw
bMD+qmjV0hJVceGhBa3vqQYB1/XHHSpK+YoHkfUKh8mP0zaGrMi8GoP+vU678XunarXoPcu68SS1
b1IM0XWA8sAcsnS8qpxnFLqGXZv57pm7VvxayU3FfPM16UXyWshNoyewT52eBvXaNPnRNYR/c6bW
fJ2M4jEzlWu+5k72YfZ3zRCWeBnBgiiAnqot40s5lt7V7VF/YSL6qlTcHXyuUOjVi32RFhB7SewN
WMU/zM53V4BZGndwun8yLxq/Obahq1B9dKa4W4mfQgUf41MA1l8/BD1uZGie6Q8tj3LjCWDzlRkz
83WMvJBmIG/izUWv/c2kNT0zsX99ZSiBnabR36rB48vWxwYoAg7tje3qum3fpi4fjyXUgLE0jG92
KzhkD5wGuHpM0fAQQr1NZjIcRS6mZZSJ8c008Mri8yjaWo2BFzy4boBfBYTQkeYTvh/HEibUcKLQ
6x/mrRm/ZHj6wbmnfrcSUZzngQHv8WEKQsR7G8W4if53HG9UCR4W8CqkBxYKcAps4slCfe4/D7E5
Nj/FpgHCxl4+LG3ogbzXgfacMOvvPfQb113S1QdY1BvPsVO80JYrrvpiyVw3u0DAugbAO3IXtGDG
xg84yrInF5/rkYVg7Id6Dwe/9HUaWrd2AqawRany3HfOn4GDcn9Oa7zRgg4ybrK6NODPRyMlFcdi
jNjjBDq1trAFMhr1uKXSbVeZU3o60uG8Qfpw3/1wWIkAqdko/2yj5nwHejAes+HREvnvMunVuUjR
6JKxnYKYxKJdpafB0ERgu6BmQatu4ndot8bfaDHlaX62R4bN0TKfUniJeXC/0i0CGhRpXE41qr75
hLfPHp3bBa2ELaye7CSN1zQtVOsBY2iAUWWzYdnbKt1FpsqeCz+PL3bOLqDRZc8BuoLPoWi9RYLH
5Z5izhS3pykS39AMWDlN7D/1AeCLuYJhgVEF1ldXhvXGw79iS1NQ8UFYjUbgNez0DZrFCVxM/OqU
sGDn8iK4ssBlHm4rqloDxwiDYx2cBzBaXyPDtFdJCnV+y7C8c+K1HgAJif84yvKJQfhGeKu+cuCn
QMuUmPXpm4TG8TKVU3ZqILR37CLT3oBZ3zw5kAFdZo6Tfndca+/Zhf07lGpTm1XxY9RWsnk1MFCg
LQXVZQKc0CAsxvfKUbdZvXRGo3Rp4ex6Q/12oyJPxWJgcMtWjV+7F4BBUtA0UW4DZVndw0mDeKay
cg6TO907ji1REQXZrpom6ANoNkuIG5ngmX0lIosRBM12HCHKOlNdeAHbM/zfX2NNhqGM3JLh8iHn
8Pf8x9Vss9l+WvVSFwQ+NMmWM4zX4GiKFdKqNwThfSxMjjpHQ7meob10VEFi5pFLUyPu2h2wF2oJ
fzDQZ7BbXCR9wp5dlPFvPVd7v0uPvV2UXzpvanZhlMXb3g/tNz/wltXgOt/dqO1W2HdEpwkSsvfI
q+sFJIiijYsK3arR1SmqSNHgy3QfV7Haz6WrVosK0CLF5qnOzVDS2M8hSqNL9jX/XUu8/qGVrXkd
ZQLrOXi5eIvQA8XBARHMWcRBVG0bRzDsf/Q8EHV9hZWrvYUPZ/uY+jqdFgpD5rsWHkYLinl0SjJy
Ey92bvTxEr5gco/b2Q9KpP8gXaFtXHOPsuvX+aIUzy07PzhT9Py4JsXUmELLor+iKCK/xSWKFwAN
/eps7COUEzrPTtsNW+wDsv2gxuKO/k+w4FVS/2LtgXdO9ROVug60u9y5WtArPRhQ0AGXjKlXT9bf
In0xvNidejlVb+HV2JB2CamWTL5f7VrUyGfVkw/S25SC+28O5A3Kc4sYqOpFb0Gk8jGnJUD5quU4
Bc6uysbnFv+GJ6+Nw3MxYL/sGRN7h6JStjRyT54dfxyeYyiMUnw0AQ+JG2nvoADG37EFKHiOLWjt
XusGRXO6v3f6SfC469McwjTfkhi/tPkR8XgaFCLgR8X9x2mPmFu4m9Jh4ams9Z7AMNSSNONI1Y0X
HnSVVs7o2hWqSUG7jI0CnxtJy01T7RyAOXklQTnKD/MsORkxWJsaXzQPsx0AxT5N59hQpzHwotmr
H24hgriUTtuwm1sW2QVbSfjBeRBowd8Jm7+/R/0YLV1w9E6f4lVmFpcigzqCXqT8rAwjvqBDx4M4
U+Cox0JtD8Za2i5fAssuLknonJSVmflSVK0J7FxlbgenCp5qj+MtJmOrx2oJWblV4eQN7lFYzaCb
+zR6oC5i8oiUg70u/DpeG99J2qXXzQgaHtMBYrkPcblPy5TjWU4D+kNQrJUBO248/4+xFpWFwoh3
MQwfKHEOdSjDA8aQYlLr09JREmUdbJACfCP1GZRMCzTNC2PpQVzmJCoLcBla6Iw0X6V+YoFCgivb
XXYdW9c/lZVkQBWVP23Z86eos9mTYFAZ9VPP29I0imv3HoNjpNdosIDO3sBBJlsBqMOfWAAtbxVD
Zze2p/rUxtBIRaNU6tY3RWgIQxsv8LE3vkZosXHoYDLoWoVpqY5GiH0eHcHbUW8GTZhIBlAkXlLQ
1zkPLbV57nLzBzdLwM6obWPC9wf8uGLXw7J6D580QFmAB4arDpo680Cxv2lxCnyDPfBqDSW+ack6
NDnIK232UKMjitUwpGIpUAYUIuc18mCjqd967m5S/vMcZ2ULPDkgOAaTEbQyp/HSw6byywDIAmd9
+OJDYudpQL1w1GFpgvGJPRI0xvS0BK176w++WhsloFFJaPT7WvOL4TlzAkPUfh7Nxt/YmcVW1VA7
z33eG1c39rY0A+vLef7v/NiDwy/l02JUuyF2KcEjn07S+UJfn2ZzvjeJZCNVAasbXZHPg64cFgAM
/kQu21JM2gwyHnrVtsExWHQmwFQQD+ILxUzMaWke3B5Eqj/bwMI5tHluowGUjn/KebRP/TB/VAXA
Z4ZoqU6l9ceWdQLkR6AxDz3UFroyANUUe9eGOHzkpCrGG9V/z9s+Lve4S9eLlrtYn/NDlWCDbRnu
ztLVgYZHyTmyIQSkZ0OGv9NCF2uyABw5KidUbujdshQc/0lClJNilBy0clixYWjXFBt8fi4A07u1
LR5vhf+KDyi/D0BZYLNnfOlYBazqgC8iTdkIme/MHUNwS7EaZ4MLWbc+PozSBoB2bMs/CvM1xBCx
7T/NevOSbn8qAj4ugIjcJ3Qx7fH0oiMrdlKhmW2BXEVlfkghxt43kGXXRzSEgEU/YkPOhm3Sx+d5
8f+a+28pflAMm7gTEgCZAHv3rgTZJWHNrkw4qlwQgDz1LK83oizjp84GVksGef0W17AtGVrzH1uz
gSoJR2QgkPdT4/OtHTfmIeh9iMiw8b1SPly4oeQM5USreUnq6pVFIvmRtvAYs/KguhWhqk5ZatQr
WgixcyiYHN8tGD1sGsstwG5J2/lM3+YMFouomtUNqw6Go+2bWSS/5WV7bb2oiWAc8gqmLNxz8vxX
Y7L2axO46SoOi+ZW2y3fDoPBDngfgJJcbBwiGaChmOYmdIRjdkx7sCHtBgbgUdL2+zKC1VSp2WqJ
YBgcq8JTClw2itGQNS9tjvsI+D5ow3XtHaLS0bpOxhpqWAk24DnEadYo8v5nPq9PjgtEmCuGM+uB
lvE47iqV2Q9ww3TzrY2W1ltqlk9jMYT3EhrJ+EL77xSes1pIP76Zdv1kTFl4d5PxEqcV+1lDK+/q
Wiy4OcvnMKyjLxBKqs5mgHddevvnqA2s0Jxx9qy3+lXG+unY9uyfGPzPZzscUXJpgmGbGqx9dY0A
fF0hf/5LgnRtbZTKUENHne80Zj7Ytz1KGbkKoXqgp7Rg9SM7ZTL4arAUpnjhMK4ZdvBgKzPnWSrp
naEv/9RMnv08ebnz7FbqZjF8H0tSimIw6trBFDeG840vmgW05GLgxzDYPI1PZh36EMQd7NWnBZpS
CiUrpwNUgubQ9ygOkQXAaOVCLRmkmsET8Sbo8/ylRR/9GJmo4wnhyZfKlfZzype0RhGZmlD5DtLs
RDGDxePalHWMFh/y59MfVxtd63mC3YXVyReeduo5SdfYN4qTipsNpMXGvdQv9PiyiRPFaQpIAm65
cgBDGPwbtah0VW9oTLXCfbJbwp7HPnEDuPPHiqdLgo9541t3gMSqHcXovJHKhJ6uGNI8C4rk4ADV
/X+YO4/lyJF0S79KWa0HfSHdgbHbvQgdJINaJLmBpWBBa42nnw9gdiUZyUvO3JnFLDKNUAG4w+H+
i3POP//MvMvvJyE8yjas8jEFDFYoLhJ+OQh13c3ICPjx1VCD3mxwE38YKfJ1bfddqk29TAeALJ4J
aGkMXG3j+Vp5NxrRVwWM1I+8qk4Jf7ZfRF8kaySzyjPyjTVSA+GlK3A4R1MDjFpE9SNabzEaLI+W
6oS7ISdzNm8Glb8Jierdt1VtAkyFvxZOp6GO+aULZAz4cLAOtlV7y/l8aKb6VG9tPFegk12B9P8x
7y9zqo2GeqpuNC3E2U97YDLV2O6pdfHzL2vahzxiu0cV8LOj1nTe/CuqZR7iQkekZYpnVSk1McKw
Rznv7ygYLHkfmbZf2923Gg7m2bynCQH6pCL3zpI6MxZOHteXmazNU7wasQoj0Xx7lNKtvtVqYq/w
dHRM0QxUbgyZfD5sVg7g1FK5Q+TS3sZ6DUx7rAlUhvZpOtQXAzHyy/k/y0/MSzsqVpqsc+L1/97P
V2Zgrnb+7tc+QsgFuq+tuWxL/ZDHw+NM64tj7yHMhHWlk1O8cBQNFd2J1ud0TQ6JvNVPkna0HmL9
cd5tJpXcxbro1vPmdHUiY3GFF1ZeFDD3X10tef4Tp+jKs0gfH61cq+5i2W5AaxePfR5SMiFq9Y0S
O/ljl9aniCN4yFSb4N1LD/2JaX9YafVSGmSu58uhNhOq5fIitJtXl4OjP0V4wbsdtQqrmMBBpkg0
S9RoGw2G92iXzqkZW+pNlej5eRoUMJKn/W1jZKvKcPsTRXbml+rbvDeRQ3LiEABYzZuBK6EAOIVx
PjKuUVJBU2yOaFJR0z6E+YAkL129xGaxD8kwbn/FMuczSqlurXGA8aCZiyKzc3Qi9UuBUtAp2J4H
WZgTGSJs81PbLB+q1CyvUqsqr+ZdLruKadcoc3cB4wcYUwM5QXZDdupYPiyG+c94dJm0terx1b75
xFfbL3/Oe60kKu2lPcjs1KrGRWZCqHBGoX/3m5XaDcH30CjsZUDG/dxDHunMTSAEqFViPVYagvpN
qX/PXDksHJJ+VyKpa4BClb+FfKXc1mJJma8SsLAVXoGW8/AAgRPFcW19TRBRHALP+hKpxHNCEnkA
NPxt42jJna4G1yji5d8cG8V713eGyzQrxGkkkKGcDzBafIC3X2Ufl7DNJv4QNupVWNML8wlxpD9K
U9o3PEi5D/goN2HVKl9qrXn5hcStxNJtk+FABWgEZN2ihBNbnktm3i0wfIjzFiXOtkNOUlEkeUxd
mWnb8kgXvmwPZFG3xrT9YgVS3wxAeg8zryls+FvuOF50ahJfwJ3SsCBJI/w6AFQivgjdRluUcfvz
gBnl40U8HTi6Yj7guZIDeakhQEfmYf4pO6i1VYnmxD7WtbtBUcSjBoZ+heoNASmSNg8mKBsjaORj
0+XlNuyyYBsktnxsB2KClG67LxFIPilrR13N+82i/5LXrnddFWl8DvlALMp8gJemKN1ONUxlB+Ft
WHZ2od0q0tEPphs9zltubfU3KnCo6dD8X244Z3S/eqHUhnabIrq/yEKHqmAskvtGt4dpduwPWiud
U2EDcZ+2XvQmoQxQkApew8vm2/NMS+kOlDh9qIaxPu+7wNwFE09FhczzRWMIL5Ky7c70aZM0mFs7
yExQqxVyvwvCetoNxKJaE6oqdvNm39lXvpDlhipt7TaZmTQzph/F1SWue3faJlqXbYMM+qFAcxT0
Ga6Gm5+mKngglfDcdQf3Cvl/mR1wzbU9rrS5awq3OmcOztegN+NbS1APVhij+1SFykE6QJMX5bCN
87y6jAdCoFAAIUa2bnmZOHZ+1uVRtRqNIfjmCol9E4yPiq39tL29KjQup14YPPhSma+BDqFffv3n
hcVwllvg77Ke/u17CPUiZvROfwrDZuh1cUnSOa0Xmt4oV7Xem3vXgUHqACx40AUodLs0voWo/Cag
aVBNN28b1PnXOjUWzkrFS84afXTWoZ/IWyfO0kU/icf+1SOj/OyUfrbQFUFhdB8AVp8r97HnKvdw
/9qTLGYQzZtUrkHLsAuNzbwZGQ3a70FTbIibxEtdjbu14tjBY6jYX5MidC/D1hkvZZj+MHQzfAzr
ulhLYmw7Vg02yRLJNgkfdAYyde1Hczlf7XS5vUAlrDs0Mm1ue/nz/Lo06m2fR+pmvlxT44uCRecm
7Uod0RSSZuJ6IOB47beted1SWEZpK3E2bxVeBk1mRCR63lQazuht02bBav39fFXfSfTMTZtp4d+/
gb3urJQaifOhkubLj/dUayiTYqP7PlJx5vglHLvhSQ1SaylE1p6hIKhex//eP0z77b/3T+e7tjs8
9aDdl309/Dy/4UuOqY10grFervq2pi6ZaaO5bXTKfcgqsvQt0z9Np3dCdb5r0v7jZVMWw32OxTXt
zRBJuhhc++W99UN7rqV8wxbqMQ+NrUYQ0HQwAKo23KchGqy68aBrpXsWNgGEpGkzyF2wX2jmUPmb
zdKBDvBfXNQY7qTnzE/PF1mNyFhF8vcuIuUhblxN7lJ7ULat5aN/FSbKRVt4xrJjAXzKpb4J+rB5
Rvn0Lm/65KEJA0QXoig+JFkwnoaxGW6qSA/unL4IFgaJ/ufIiBdNrihrK/VJkSjSQr2a/6y6FWeA
uyClQTFZDnoszhyvLIrVfFidthVVAuUHcBeYutg4xLeux7KDTwrA85s59GsV2AmKttF5CRLxsVQo
TdUkXX+ZW2m8MwyrB2Nfaedd1ukLxw2v7DgtLxJpeHsU7bVdRiT1AmVsf+XnQv8SaZSSUofqr04j
wSuT7PsQcqGr680NKS5mCILIC61Bi2ioPNtfyrhfjsxNFKGaNiOJBl7RUNyia68svcyu0P1TreYq
iOL2yqAI62Xqerhe09a0P1Qpp2MUNUaa2JmqXd7C1CtvK7PeIR5TXL7sGsF3K0C69vNB36Y+HyAr
uZqPmjLFkVS9v+aDAt7L7Y/5AMVaS34gOXVrd4+KaH3va2m3q5RQTtouFDnqKtgQ9fg1pa4tCiGa
e4JjYV6beMTzfmdMqG7QezF4RTPaA7JAuafub1/iTapqqqeJOv7czOv2ZfMlWuXbZOqmky0bdZu+
61aG5bonsTpoZ6FeO+tI75WbWmCJmIUGTz/RV8JAMDF3+NDMsnxybCpHaH72TPnpbFHZeM6+aSBx
oWkPSqsY1xPV5WzenzX58DQ04sFJTWsjqy5ZDbGD8xOKp4baDZQrcyN8/tbZdFQxOcX8LRF+5yMy
VHu4cWrPXJiKql/3oUq599RBwVuv21MNrS9IJdOf9SS3PCTQy+tYaRZt5j7OOatfKaxXGO35SKSq
9QrCarOcN3+dfZQhmzeT6WRDD1+f/CrDplcFupNhtZzZbjOhLW9RVZ4y6ATFlUpZ9fAeX/hv82Ev
6xpqsk/Ut3Q6x57O6bSEgsOij5ZEZYxx4fvCOcz/FTW1gZVI9mt8a/cQqiWH5z8bTVZ7BLMvX+17
+bM2u2ui8tH++McwaE1oDqm3nH87zofu0IZrZdLvNxDaobJq8TyL9s//jTWV3Evbh8hgOC8C//P+
wg7WWRCm579O7XxK+eRpKPbzj80XJAbRXBlb+Wbep1cmQdQEKXn4/QLu49QFfFQudhCepjQK5ydp
cD5ixsoYrH4df3URSszWMrMrE25gY2BfV+5prvrJpemY1gJqSftNaPnBQPXiXhEkXgZksnZm2Rh3
Vh5dzifU0DoXNhP3pZsmCNfYrrKq2r88rdLXuhHZm77USfOFKgWexXiiAlI7mTct37SXmhP+lRdD
tMiD0Ljr1TQ6zJsun8yt1l8R9oEqS2mtlRak/uPoudUCRShxLo0OBcZAO3fhjD12ZS42ta4m23kz
ajuyJFg+qkt50pfOpRaKF2XVS1fP3WqmkKWIjrn7YAytSS/DNpejMxUhmrd5dktDq68fNHjLqRdT
tsKVSxFpYPqnffN/miziCy+Mho3fO+7i14H5Ckzb6AQP9Hre79aptWjKdNi0eDznwrJOII5oJ/20
Ne+a/xoTKhUl2WreCJK+Pg8InJ7Pm10SKvucfNC8/+WMvw/SM/qGOopIuf+9b/5rPpm5Llo5KcLy
v/bNf8UV5VwVHmRFaYB0IRBn3c5IStVF2nhBWA4YpkwXjnCCwwy+fDkAY1Xfk368mkiV1mo+ws9E
a8sMgdQ6aJ78+cd//Os//+N7/z+95+wyI7WepdW//pPt71k+lKiR1Eeb/7pFtD5L5mv+PuftFf/a
PmfnX5Pn6sOTDsH3Mquyv+rjs6an+fuXufvPp1t9rb++2VindVAPV81zOVw/V01cz09BO6Yz/3cP
/vE8/8rtkD//88/vWZNSU+P62Quy9M+fh/Y//vmnroq5o176afr9nwenZv7zz5uvFGT/4zJ4Lsvn
P76mP/44BEXzjNX82288f63qf/6pWOIfqm2i7mXohiNNoTp//tE9//uQqQpbqKgcWzgkf/6RZmXt
//NPU/5Dw1QRjpDg6lTb4poqa+ZD4h/SUvGKha0KwTn6n//uizfv9Nc7/iNtksuMp65onOAmZI2n
dz811jJ0HT1PFRkXMosa0qA6x79/vQ5Sj9O1/2EqjeEHaYt3n6X5Ws+6c9kFD9x3U1QJfKEaAoYx
qouSjOyYTfwovyFsEiDY2QZiIUu1xf0rDiplZDamAOanDbej4nik5xAkszpOIpOzNmHaE4yhBFKg
nxP5QPwri5+SWFVJWrWHHspKT+DAI6+yasmbLrAMfzShvu8c8972MxQCwQzgjzYr1wgWJgqojj/e
OxpK6pk53GjDKvSsaFWFuHpm732r83zr+CoqlOOPWK1Ih5s2MsyG/Mbdn5PIUdbeGJ+7IcnUCoPZ
tXRlpUcBc5ODJqqpXdE15yAyniJYwa7+o/Ql6Q+ZHUIoESvkEEgxY1N0g/29NxBvSMdspXSGCi8v
chfjMI67kKp4ZQ+iFF0fD8RJDQksxyT4QQnBDUnVAzJ8FIGxii9xnjyxkihxCcHDPambSZcjdE+G
Vm40X+nXSR1980X8w5XeFSJEzwmc03UXeQq6lkvUIVzBSWPT/yUNMEzPNgXd4zaFBRN68CMu+ty4
HGGSrVs0nLtBnHeyX/qe8hfT0Q/ftW8LVHG3opEndh2vRgAzrOykmLqOhahL13yS+jI2TWXVTswT
FJcWClGoJT45mXrZrBBNoeSHXLk95dGz6FuZeMlSryWePWVSQPoAuxbeN2laV3ZL6DeZiughojEk
/rdulHuSmvkScjs0WuQwAy2BFBn8VbnivBoRDtT1tVHX7jJJ40vFGR/GjlJiusWwkNCw0Lkla3DV
VuFqLGAaqUUFUorWuxS8hG/SnUPioEPy5DnvawYMCPF91lqr2lawllM0JEeWvdI7ICeZrjvVQV8u
inyq3I1L/FYgwTGalUYWEDn2/bXpD5SER6RnPRpXVK2p173v9OuyKp78DGBZVSYTCZWyieOzNQlM
YosvAk0xsFirO6NOf9RxAFvEVialjnZvhka9SXtDX0arQRd4g+5wqKsoW8mqNFdAnbGkRiQx0p5a
IUl4o41ii9/L+TAysAjLS8vgkF46yLK12iopKMeNc7B0J6GStDCq9ZmHYuCyHOJr4SRXlTARuDhN
TYxoL/qm6/Ha600IN+V51iNM6sRIdMb5DXjvTQB9zvG9SzRc7UVtArDuFEBTo3KChsykRJZe1s9G
6Ow1xoGppU9j3nar1BLoe7oT/nNH4cRFHJaXUoXJW0TdfT/IDd7B06uZ+Ofs9no2Y6J+O5fZAApV
U8dg0jUBuP7tXCaojYCIrvS2NjopC5lZ2yEUO9xVg8Eav6yPb5bH1zfTtPfuZtjCwllUmT+P7tY2
mqYovuttpZ1NauiXFoodBt1qQkhsgu94bYdKjS5CmeGxVV8+bqs2TcxvJu6psY5UhWVrlk6L3zaW
PIeRZdQ8QFsl+paW0l569Rk6FUs0iQemhPldJIhRu/GZnSZnyig3Hz+CfOcJNJXg1bRugPRW3z6B
aVhmQu0mmL5tezD15Mzzxb4okuVgxuvMjT7pcHv6vaMWS11n9dN0VVq0+e39UrRAypb5b2uMLCq+
TLZldFHnzCRlV4dU/ULS1B+hGBYQEKzuXlbaVWo0q0L3Txr7acD0tmoK8d03RbC0bespaSi23t7b
mY1XFu2MvAAvZG7NCAp5EdcUP8qRJGaqSxvjKh2g6o6d3Bdm+K3SAkzspwzZXUu6qFypQbe0HHuN
7fLUx4q9gHF8NhQZ1QqHEVZGctc4MXR5v8RN6r5SdO828RBPgrGOHj2vcI0gkrUMgmqZ6O4l2EhZ
lGjp2ylziFFt80a7gquyKsv4YGo9dW5L0BAeuNmZLlbYt56t30eDfctM49QWvPogQ6XUPqec8AA9
S+4rd9woLGFxUy4zpnb0SuLlPCL+X9uM/6U5+Noa/C8ty/8fbUaGIrb1f2EyLp4psPP8xj7k/J/m
oS3/gQo804iD6LqDOYeB9tM8tJ1/wHKUwpmmNGHLX/ahZnMRlzm6jQyQAz/qb/tQs/5h25Ia4ram
Sgf5H/F/Yh8eWYfMWI5jcxvdAKfrqNJ++8k1egAcgu9ui+TU3u26tcibE68YP5lJMGdff9kvt9GY
zvD6LOYzmvPaCB2QxgaYM1TbRlFOG2RSbNPfpFpyUsid6YKFn6IH5v7VS7h8mTheT+D6u3e1VO5o
2QbdeXTXiKZprj5WW2k5LKvEFPyq+eJUPWgiFJ+d4ESI2lt4FAZrbCRhEH+3LeRU/UvegLpIimHp
hM0d6ZcLPdG/Bm0MoyR4ahrlAgLRNchBTYseCAfdZkaxV9xwKWUFGEu5/7gh00t4NS9ivquaqk+t
EIbQDHNq5ysTHuaik0Wof2+DdJ2o9mkzVDs9v61ICaIMsIlUbfHxDY1ppn19x3lYECRH8J6hocmj
mVjrCAP30BmAeIfPk/VnIT6xqPV+U/vbNqndhRFTB07Y/Ac+YOUyf2oRk5XvBGdmky4nfMHYiFtQ
4NfFcFOA3EcOPAvN0xG5EVPpAJmcEoZblz2p7vAaVvvU73pZBYuaKtolcWcBunpRI+D8SeOm137c
OEdzNBYagXdmTcveq+70TSsbI1FUWxHL8zrrLlwyv025MUR4m8fGlZ2FPyKAogYvNYvjdRISj6ol
pXHRdAUXl9hiU0pnHSj5ToeIZ0eC4ijJmQlRb8zzPWRhTQhCEDHlyq3iMcDusiMKHw7WedB3FxBE
HtUuPf+4WbPx81uz8ECZNVQDs2EyZ141S0GoUcaQN7Z6qiN5iT9iVYh5RWIk2q8154qF+2fpoMrA
vsnYOOgJrBtKz7s+XpAKxQkO+rLT2/XHD/beWMKSwaPEOZa6OB69jZ0L9PyqbcyKlgp3b/vK48e3
MI6nsfkLIdNEFNw2bNzxt20XtZYMYepXWwtXJtFvR5Dn0opuyiS87vxxow3qo6ddNfg4viiXY3hl
xM6pMaJjlcV3Ighu3LLeZdWwyrzkmko0F3UQX1qxtpQZlcjc8NpJrL2TnUUDNkbRnCCWu3E851RT
hnvqH4QLE9cUANQXNyi+f9w4zZ4MzddvdmqdxozDkqCC+DKn46/erJWgjh5HSonGiwIcMLHzRaqP
T4NhPqDYLPdd454FwNBWCb7dukMwKbY7RA+FrSBCkIH9v1H6Uyp+GJe+2XoLLXTWOm7O0h8RNVBH
f9VG5pM7BsFZGIcoooZlvBoGL0RTl7SaCh01JTy1qMtcouFY/oBehsfE54H+X7gQaXMNXvdRtFW8
SAGLrcsyhf+unSGcyfBybn3HIuZodHJR+955L2vQIWWMJFWwHTX7Cd2n59jNdm4P3b20io1v2He5
5VCJLLjO0onLkYK2SKqv4Wggbj1leQTKiwPc2AU63veWX+CfRtAlExTHNkSJ/sIGwp9H9cMNw2Wb
iKdIEdWqTQlrUztlO4bt1yjx66VRX3cyqcBmtf2iMOyIDIZibUgEPqnKNkqiQyr0lZVV+MNNf2l3
FTprgfxutfZKBVuw0DMX+LUNEWxca4ycBTXPV6CZCZdXFTx9GfwIG3TkAsQeKE4dBz4CSZA7Cu2+
D5UnUvGHSmQnqWOai3KaYuI+v+v8NZieH32/ELl7I0pjU0G6RfvjrrEa6gjI5CK6RMA3Xwc5dwpl
Saw/z9WFGgH5MZZVHaJ2o9zgqYzkfXoGQ9Qdij7UF4j+GEsdOlXSwIQx25ZaVRNgq/Kv3Di9F4qN
omNiLwXEZK++QCi0XyHbkxIJKAD8qvWWgm+ntYsKbSezfZ8XxTIyhL1p87tUeXDCEnI1A0yUzUHR
03SJRMBuaPtxkajRN8/rq1WBMk5IDzQWmlDggrLsa9863ykkdcjUeo82wFrTo02vI8krRkQz5NoI
HgzRX48ZdVK0IAPdw/AaSipXdnpxDTLv8PFH5xw5f/Oaa5kYLKbUcDWP19wsaey4TapyGxeuv866
9DnqxAn6sJNYAZ9IbF56+XXeI15TgLeVQ3Cdxn68sKHyYwZA9fe9XYYcwqqBAF4O2RdNIt0++ohI
KM4ihQyYxMy3KYUB+tRakcm9Gfvm0lUmYVHTfqxQqIbGGJ552GeLLEUj24gfyaZurMTTiOC02QqY
X7pUA3I2EHK7xnAWlel/1X0ydVXFLK+25B/7SRXWyHYyCB9ToiFCKb6jMYkaa9YdpBc9o/GNzllu
L2tFfyw7+nSIxxtgDrsgCv5yRuti6PpdlEN+u26E2OUpSCQEufodz7qDunYeifZAnvXRAu9L9dcN
YSZv2ZfA/cniFyjVIXYVhNdRwIcXeNeNpfcUSGjuQjhCGv50rG87Vs2xGu1lLujOpGzuPn6h2pEz
+/JCpWUQd2U+1Y0jZxbAeG/B2yi3hZk/JN1wHVFssLBPqbJMgJP61oQyx53S2CcVfa07hy5CkhX0
A4Aui0JVRAMLpNaLJn7++MnmOx9P7xDDHUPV+WcaR/ZIh7BTSWy43JJFvS0Jt2WlKpZ7q4mMlXSs
cmFW7sZiaW5V4nGjpi+lgyaqz9BMmfPJgCyNMTxJzfjQp/WuNShiEIkvrlFlvONopaV2vhw9JIzU
9kuDOtuacKhg4oxO1JDwZFxBkf+4Tdp7C7LQDVNjMTYkS/LbJUs1slLLa7BOsG+pwJGruyy0+2XT
ob8MI2yrjAN1n0ZCvTJekBEn55pFT4rzpSD2ilQTY9BvLz5+qHdGgKmrquGQ+9WM354J/rNVx9S7
3o6pvLRQGVvksXnj4fyYo3kZuPmPj++nHcUzpiEnUAqzJPEMW3Mmz+/1uq05hZLUzliihZ8hnE5U
G1mLE0LVVw1w1tiI7siiEyIG/Azk9+Obv9NY7i1VVWoEbhhYb++tZFUY90HHoFKGXS3aO8g0O7D6
ZyYFNRe62af/jVcudJ03LlVL03FT3t7R6hTbKaKCVy7z5wpArlr5l2XYraOxFmvHapZhL88xGOJF
TiJwjLcVVRBZ0J9rjQuS6BO76d0eMMzJj5aoWB9/VgL5VFk6DEE0QtUUuDKWYTrxD5zz0B8+cXCP
o3Uv7xoMkYqTbzLwj1rvNLGoXcRzt7mlPkYkGAD5nSGiRNxZ+TFayTUEu4euSx5s4uGorO9yz7WX
H79zY3qpRzOJIH6GkU3QELmT4wGnFeXYI4O8jcouxZCZcPRN+yMizZzl2tIQdbOMYn1fCCD3qEY3
VXgPhutrqqDEa+vobLVhOC7UHk92UPc5uZdV0Wo3kR0/mBp5AMsJT8y2o5BsRsZoOIgRpYkRRLUR
DHIL9GNTByQ2ilgBj62wrNi89o8bqb+zMgvBJ0yI0ETL05o64ZU1jJh50Kn5UGwTwFNN69WYqqwj
3aHEYQWhgkhN4p4qIl+SyCBWX8JXZrJjHRoMSoUiw35J6ZQUNzN9zkMIOHoyRQlxWau7jx91eufH
r+P1kx6NCfjyve57arEd7HZJoGU9eJ8Gqd+ZaIXuUHpUWLr8PcYhGiW3U3iKW0pw3kifZZ2C5DeF
gXRGe9Y1EZrBXUCeIve/Ty3HUroV9BfpqnXtU9ZeA+7ycauPoy7zrOcIw9TnwDH5yzfvR7pGaJWd
U+CLhde1020tp0JTTd+HUfbYkW7sUaDqRVB/ct/3etuQto0LyIIjjme8QSieqllUcI9HB2RS9jC9
1I+b9k4gRhjM48wowiEDceTKeiJsYnfsiq0aKed2pnkrk+Lpy8KX9aoS6b4JmNzixNh/fFvzvYXk
1X3l0WrqOX7as8wXWy+NvnomyhCenT3YrVsvrfGsbmEEVapKwk0geBg230thnVeBZi2kFeDW68ZG
gO9BuDi4aA3yajBGsDKQAFhbdrRJcqNeJI1yVRKhW4RuAXA5DpfYE3sl8VDXC7+jEsgYMuuKqsAX
jZXc68iALfKlnQ1XkWZ7lCSqDtBpd5mbDRvTjz9x8N8b5TBVMMSFNsUqj2IbQ6Wlato2TGwKM1bc
HzqjoLaPf/VxR783dF/f5mjogtvxhUDVf0vc6DpJw4Ki6jf9eI/M/jpAGFIMAg58o39mLr03rl7f
92hKy+LSCTD++WTa9jIlKta7a6DhG5mHezeFRmiXn3ToewYaYoRYQyRaHEebbZfXs6hUdR9l22Kb
ZRHzenWS1f4teWN/YW814KgNvn96QT4GDl32pe+MLQKFu9Ym1SYt7/rjfv999TRU1Qb0gHFmOiCa
j8LQhGR9y2oDqhCdxE2OnTQMa0096VSCFb6+wIDYV4V1llio2FGGwLG7T2zD397A0QNMI+NVdxR8
LX6ixhkZp+aERO6EglhUfbvIE3chfGsfme4nBtNvY/rtLY8dErvVY18WUbbNnBa8PbCxtD/Vs+oz
y+S3QT3dR0MoyyKh6FC7823TPDURjRHSt7Vb7G2z5VtFlhKJwBNrgh2YKMi5/YPdWbdhPdwnQfi1
bs2dactVWGwdBQHFOEMDKlgildSayWcD8d2e123yq/AUdFs/Cm7po90IWwuzrYoEta2Is6pspkjT
tvKTZYwWsxoo69ZxLscpwx7uEkmSDGDVQGUiSkFszOosQafAqb59MibffT8TqkdKzZDOHHN8NSRy
tBwImnjZtsiVkylBmCO8Q2Jy5ffF3jQoV1KeoAi61KrgtqiLvVOFj1l11YvoruRT/uRpflvdprf4
6mmOuilUlMD3Mbu2qLluLCdel6I/MPNDaTjJBrEyhHEnEhL1FVl7Khv7AeUHg3xbnH78IO+OJlOT
ZCKwMHFZj0ZTKvuxi5yUWOQ3H4ZcUxm7Wltn3nkMVc1GPFASt/j4nlPb3thRU9tf3fNoeqy1NJFd
K9Nt4aDhYSPt1zarDtlGRLL+L2919LG4MJAcw7PTbaWmWE7J0kPYTWuv9c/t2Ompf2+VpTkOSoQm
Ju3bnjTMJi8Esazt2JPh7hGSCMseDhBZquKrEWgXZjYeXLBOCeL9/pmSFN8hylHkw180LhrqcfKo
tt6PXlobY3wE5b2UoQcxYjit6mL8pF/037yp6R2QgsLqtnVHHq/ASSkpQoNfviUetOt1CL1gepSo
2uQVOG4mEQSclq1QT31lK1u5z313PcTWQksAL9bp/NnGPryRtH3wmqXBNzVYBIRHvvq481EmVMKN
Qrl3oylu8qZZfTyE3p1lXj3+0bCVUBsbnQrIW2Fh9BKXqibo6WnbprtUjShhNP53vhNmXEASFvPX
sTccDtiPCLal22xQTqa0Ym6b56VbneSGcUbebZXgrGRR+Nls/5t3NL2nGTJC4tO0j0dVRciV0CwN
DQZkzYVI1ojWaF5zNgIYy6BXAshb5daXHuZZ0Pj7j7v5d7OCDAxumZjzFbp6bISbpQqn3WWYIOYA
/t5fRCXajYZurQhC7amsCrM5WTcKIqopomMmwh8+zA8vRlq7ljdow3+SFntnFn/zQEcfdGPmZqf2
zFdFIJbBRJuAl0F65PqThk8D6OhrZnjpJnM0aJnfsDIxgXagvvR7GwF9dALAV5kVrgIV0R1p7TGg
M4DdyaOtZ1/G5Fwv0nVVuetPnuKdtz8BDQyS+pKv1TyykwkxI+E25KwSrXtWBuSHofdl9mM5+Mu+
oIIfWc+BPKBndrvUCT+7PZjW37vBJMlPYpUQiAbo9e2kBgdSpkroQhqqEhqsk+VJM8pYkreCuI9h
R+yIDJa2NRJ0TzT+a6W+q1jAkFPbeeiPK8aN25bBphvaBy237FVZYXTnmnFKJt+csvQjYuYiRgRr
3wn9oi7sC310V2AyCVCMVUf0ASs2GXDOGqCS0r9TYm/V9tbBdIpshyTCJkOQbTnFguvhBhnWtWrE
6YZ6NyeaBed6LO98v8cesVcIv53njb6d+OKB4V4Bp1apCgRLQDupqLGy9pr4YFODE40D86TUQDZE
JXNzGdyaCekYiP3nCMR8TXT9vvczf6trZrBQPGMvevVbHp72Usspn1sSGWzsvQq/N2v0eyprGPtm
sG8QHYvWuZqedd2A1h+SnluvP8RhOhyiyv9f1J3ZctvYuYWfCCkAG+MtCRAcJGqyJMs3KEu2MM8z
nv58cCexRSlipXN1qlKddls2CHBjD/+/1rcu56EtcatjmOrScM8T/1EPMX3J8A6Xw7ySJhFt086Q
L9N5/Gl4ihp/E5Ie3vTVTYrBfj1VkOBbe8NEUOADrr1QSl8snbBdZQmV1+gm1vnQUKVFJtFrbu5n
381kcNslaMoci3hT1wK6rIZxPq2foXSoThWC8cAWu9frdqc3inSVScVj5I+88qQCQqcNHGNE0Fli
hyt8fTMlj9WgPdNCvhOw3beViJ9QC6+pSSlrUi+RymOxmsNVC4VWwvyv2BNyU21c+/wm1hTDxtLi
tjEkr7Gzf0JtfK26W1Oy3C4JKySVyJSNDsHrDLOqL9BLVkTYOa0/bruZJAXNeG6VB7/ic7dJ6vlj
zwpr2cCyOABGcz+tywHJZ0r9ljHwTLAXZd9XXxrHy0bIz3Zm3MfsWfOJeFyp+Fkm/rHt4++pXz1L
W2Xqr+sWEW9hfDOj6CkcvoQCkAppYdUaQDCtI3PiGZh701d2nZkwVris1vCPeGy+xIYO4JZfyGhY
pby9iyT/qEeZ5oDZfVJKzVqhDp0wG9BMmhIdSoJMR43ShyC7XCr5jmyfiq8QNTOsllAcmwJcH/Lg
ZLMPYw7hIaq3mmaSFt5OlXaX+BetsaDqA2VwWjInxkEGlVGAh5ARt9GbWOlFi8creeFUsWRgMF6q
jDqP3JNkm0ZPvq5cQAWmP1E3DqEStJ2WpIaWtyWcOdDRcJGt8KVc2qd9qmNW066MjANnsCY2rXb4
NbAee/naEnHX+fjZ+toVNnUjTsoUG6T80ZDielWiNG3z7npSAJ5MyRcQyIZrzvkapiq4Wxv7lZ6l
w66K/Iuite4GMd7mQiGrxHiyj10/YvxlQOl2uEYdX0Oy1K+GMn/JzbJf4GPPtoyBy0pe8rzYGxVS
44kjqQMB574whNfqL12auUL2mYyybDV2EGeWoqvwpXIV5GhUu2ZpXicvYZ1360qn2UHO8lc6H/RC
qkxZG/VNH3wt6S+ugmrc6oG1l03jPmpuAcrSP0f1GeY4eoKUITBmCaTI3jOIcFvUxkf2gfLSXevW
JO5eFYq1N01zW/ZyDg82PyhBTXLdBCU09ztMpceaGI11qebxujNlh1l8W2YTw5L6kZUJazOnxLXA
g1xxl9NlBb0X1JCvrukjrGXL3DQKru6hvlZjrV33X8TW6CpYdpgSA6txTQArWfo9HYfAgcIN32X2
5jqQaU9nysZMs5tAX420uxwF5dGqUHehBWl14CVW7P5ajlVjBSjiOOgMoern2CuXvH24mSsWACRk
/V+Thxok3wsmUD+YHHkuH/n/R4npcyWpFKODUTzLME+UiLlYEKeBzF151lgkjElyDa20d6qvPAgM
epeD7ZqV/AXPVropOdSZtvFS29ZtRjGAHaJghkEav0JiZUZIBBLD5sijuSYlIkdtrMwpqYXTae2v
y6ixNwDEtiPpYm5rQpSP2mW2slddmDwlJiCZUq97nJQQYDqDza9lX/Qw9Ve/ZplxRHVtFDlwMZuN
s468NMROblr3DenNjqWQ06b2ptO2egDFEFprDMGr4OcAbR1m8s635TACzUOSLyaC20XyEgSB7sRN
7QIcHryBAGf+cq1zpI44nkFkNWaQCpcG1HJ4N4rCQdaW91KkDYvoikGcsX1riBknCCeRSPcw7cUt
Zl11duWvBmjCHl5l7IRJqC66nmpjYMolUiYa3UoM6ro140uFVWVvofrHBf86K/XgNdlAzOSkz1tL
7dQlvfIHPlyWH5M3SyBEQpPwEJMDU0jpY5HQpxL6RIbE4FA3ImuC4Rfw/MIgf8mC7r40+ImUuUjN
ePlE+dO0HWtc1B/yeFUMxlrY42WZK8YKVNZ96ZNaZ+ZR6lhTZG9IT+d1c7rRuEzi5rpRpsu4iC/U
hB6Ikt/Y+pS5Pmmrq1rF/lZMl7h5LNeQQtdC5LZSDdMJaIPTII4ooDaoTZrvha0RoyDhZanxkCba
Axmz8TYWoZv05U/ZZkXqFSZkpXNLpetg06s78N8OXLIbDPeMYNZKts7RK5xMVPiiZIYpfBY67AFF
m3xHlxCS0SuUjSLiS6PXlJVtJemWjvBqKKV4O9jKt1GM1iFqG8b0Cw1KwDMTfpimAdDU2c3khb36
3JvgyGEP9DCJfBKYMWQjOpgujMlicZSfZkp2G6qxNJHq+ibGykfgeb1OgRCsrcS8GPhDiZncT1NL
FaS2foaEzgkRsu2Bu2ErywrrBtKEU+ChsCRyLoGlWLBe2okLJ6rBGxXzbIX8lOX+jAxAGh3TSMhl
Z7Lr0vJGbmL8EkKe19hBHuu2fmi1bBsFORS37EGKmEWaIjsoQ/MlAHeiJmPlTpPvpIO+zbKIt2nu
o03t44uwzfiL2RWvWFG6taxP9UUvxZ2XySUqatLI8pmJtYCn6Uvphaln8n7uDktU6L62tF0ewpXU
c/unkYZkuJDZFGIG8lurRdrRfwkBnVG79VDUsVBrmbGB6A6OM5eWCrm21uCM8E5KI3mcxaudjXfY
40nTnLJoPbKea2W25Xwm1mGhGOukGzfNXCpehCDPrc2S2ONlGSEj3fXn+mfGqW4NidVyMAOVbXtE
v+SvQj9JtlrEe4eHco9UBQIM+8JoJ00sYiaGkrXUdGtjTp/q8iVtEmntRwCRVHU8KGmPvGo210Wf
XmsWYljm3K/qgES+LBMO6QEAPqtqXDtkax2qPbsMAx5aJpxkTn/YVV9SkwhfdT3vN+RqtqxtDiFK
13rc8HYSzuBg+j2ougF00hi7va/Hr2OjDWtfftVLIzymeXbZQofLgPkQ+TLs5i4iFZtuESYVZTW0
RreixOH08eiR+glPmIBlQYmObVd3rFWHBLt2PdPrW815qjijfW/yziHggHIRj+URrEq3mhugx35a
XneF324tNrztnNhMXvmBMG+QO0l+aZA/rTbmq7D9u5LcC9eIf8hDA9ktoCBJ4vvCS9nbdbIfsn6v
6gO5zYF0HwMqR3GT8zn7Dk/idb2Vteuyf5XMGz8+ZIkzz44eoLNaqd1qLK6r8kvuP07MqeKH4LX0
yfQTxcNkX2XDXWA8z4DYzAzcefmijrgFwJ10PlblMXAUFGcBRmExfPMjQoAeDIEZaEbBSuq7EpAp
0uWEFbW7iGiawDC9VN7FzRITHjkCg0LeWAdW+SPMlhV94X1hm4dGVS+kMb8a1ftkLq+gXO0NX9qF
UQKTsdsh0yX4nqmuzVxbzdbjzZgQvtcCD9NiCsnqpSLCSyVVtk0MpVORPMFgI88Dm5W6U6Trrg/d
BfBocuqiGsPB2Nyn6rTLldWMnblU7ENTTPtiMaAlryynHFuljVabjsSKSm4ku8LR1aJkU+bY8PTZ
rQukbX5wyAQ8M/JSyEy5i3pkpnnrZOxz8qjd+tbI4UXbdP0y7W1URd8mwJD9oPnS2ndmV71KvY8m
RlwFenDX9vMlBHNOfj7xFf2BSLq9VoV3iRkfTZmgyAW67g/rKcuYjfVLe5puKdletCqzlwR7e5bU
eyH6AzymH3YLc83u79jaXCKQLPvmUoT+LgtTLyIew466W82oDgvkItTUY6QX6zLYtbxkehLc9Hqz
tQQnYsO6TUR1SR7417zNdqZV7gPNf5rr7GvKy6pkwT084UcZtad6nzWXiaBMjuiimMa9H0qwwRrX
V+UH5Cd7WR6+dGZhMvForg1UezZfbV/e1brwqmS+8QsJMCEsUNYdYyqYjax1YlGso5bsR+pLKVtO
GQsXk+ZxsmcHctQlHC0cn+ENtT6WMvx75tVYcNweCDiWpA283FU8W14SChI8oJBnKCRgBVTMhaNB
Vzw1DxUom74l4QbsLmBcUmVH4Pi9K9uAKHXmzCpdy9pPXd0XerU2DWPXR9U6m+NtOkueUvNT7D61
VoP4Id3L3VqzFkKb7UWcYjrsMjOo6YFMSF+tDknJ2mun+V1oadc9TE7Mh9WsXXahtBuG0p3AXaTp
vMezASNh+qLZFPlHz7dLEJ4yTsh6tejsFtiWZTwHVe7BO8XGYBLmC+ZSSnYh8sU2U1dJoa38CG2W
KTk5hSF0G44u8SGHYK31+JvUbp2zaKRFsK9Nc+Nbza5lQagp3mohLtXQsSMCR2vzCFJvb6CqV0W+
iwv1UANuaus9cM1NI9VbuiSeb+a3QpgQ13IktPZuaKQtPDFHZzfWBjC/JMQSGuG1KEUFsJM8mq4M
qD8rFlsHgPcqVWS3UeksM4v5rJFVaVASaHdG0m2NGjewkm/1RmwmFKXlROVDCZ2u33f2lljEtYXS
xadlZknf5flnl1EC4FCx4K3qQd/4XevGM1kCZra2R9Xx4VMMlKSsWiVtpdoswUNL6OtyjJUcsB4O
nRcvs0tvMXzt65qDjVbuKaSj+ZQcRIOrvn8J2RyQ7708aDfCJiAT89hKnGvLp2Ywnd4K3LkNXECM
Ls0MLFfWRhWdN/qgQ+IYK292EWtPDS+7z5ceySpb7GBrmmJtUagAneEWfKJscfNfhilx3izuavA0
Wdgvza3ZGF5NAGnJ9tkXMGZIaciWcCL1Nu1SSjKNtLMi053U7MHvfa/z03Xfas/UE/ZZOq0WtmNH
Bi4efxLw9LVqSTCuMH7FSEbZoM6V2CSVtYpB/DdMZ0FEegdctfiLXgSbeS3ied+jYZMM2a060uG/
B21OIqZNcgxPPgISWqocYquVn6mu5FM5mtTvNNhdjNounCOemenVffGUAX6RN1Af3UA+MtFQ82md
GsSDQGrc5eqOvxiDBLiDSmK7g/ejwLsM3rsL4zXLjUeXWkR8EnBrOSkQDZHliK+czs4PFp1zm2uV
LHpSZRB2khAi37I1xMBbKNuoLDb4bLHnOf5cOcg2VvWsruGDiczp/Jclx4jxwHJHXQ95rT/dKvl3
a1Rw7RDsizbSl9CzH3ph81FtwjgWD8AtYtqUo2o/RE7yI+vCTTTp2zpnQ1RQdRGJQyQ6iInSSTIM
ySYHUG4NjuUqDwcPvpZTofdOk3KJD/fkMl80Tq5JsNBMdl4gIryt8toatX3ZSG5BrqY/1rdpQ5JZ
D9CRqHAnzFBME0KZVNFFEsw3EcAPFQMRiXienkRflIyMPVXZwQJbd+X4NFvGFa7bXdQWq5L0LobB
BqoVgl62tpEzJrJXKWC45ZLuH5rNjgWPVpHfRl5NFjEmdfrIxARN7JG4P6OYL9I53RpCWVVo9M3K
7WZovlnqpFrCxgqduu2vlwmUXeaF0hMxojBb2glad39FLchJrZ6zHWEOgZtP02YkjJnlvp+Gvez/
HK0OmAs0TBmqlq84GgkTbBUho/BqdpHTm9BnmdfdEiqL1Bs3uvSE8mSvZPG2VPEq1vMS6nHI6H8F
HfO9tkjjcTr3CE+kyMk35Cpty3mhcVXrWE32fV3cDSOnriSR3ZIlgWie19SkYByPR4rIh6qQsWdx
UpTGrdAiZ6q+laF1TDpy0qi0B76/i+V8m+bWxo/0nToAnVFv8H9bVKCxBLn2kF5WcngoZ/XAGeca
2CVADgLn2tdMy72yz66kRL9ho7uLKEf3PVFXCW9Fl2/9xmnTcuOzx0jMikj3aVfG8tF4iavhKPPY
AtbCoaSXPtYbHwA2h2zZHtksQTq5wouy8ns3Di6p7T+TUfeFsDsiWTsX/rXXYbYVDYAFizy+VPMW
WZPPSqXEwcYSt9LUrQZO9F3XeL2IXLUtNi2UsRhNmID2EE+c2+Ohu23qst40Q13uf/+jTuQSGn1y
1ytFtUFh1OwjO6RJtfzb71+GIVm07LT/w2//+o2TP/Lrr5ny+Z9/4aTKQ0oQ4r9+/eu3f/+5M7/9
6wdNNOVY7o0dBbL+YAfJcPj1b7//cfLfSj9C9Pfrt+uWooNCkpDz+2e0eaBK9/vX//HvOfkRTZ13
FoqZ7cl//+NyJ3/VX1f69R9//ZkIqAwRbRYzz5s7+evnqIO3RdAiO0hZ7QwiqDX9QRn0ztNTqb1Q
u/qmEchsqzIZV6Xf/pyk/os6UKH/vJn0UedscRxhyTbAihjL7/+hfyCWpsJXhTBj0I0dIV3rIMHf
Jp2z433QmV3Es9hbVEUWJPC8vUwYR3LeFEwDfdPtsa+wCeEdSlYRZ79pbKAGnXM3ftykRGiP6ARZ
gWEuGoc/76wgOKM1ueQQdBsbMImPBbzvChozlRdCJC1nY9Or2bXF2jz0w21UWBdmAv+hf57FdK5r
9kHPjCfw749zqpUvstrnrMKDnlISxSqxLavybkzyY+uXADpN6js98hgKVT3tAgvqSdlsP/+uP/4S
fn+Eky+hkUapzgjHxYZRXQn/KoyfrJnFndmqUuOjOrb7zy/4gaRj0RJYOHDpFqJCe/sVjLOejGWO
nEXKJzdtfden9U+5GoBWd0ba9eGlFHIz0aTzfcsn4zhQqanMMfdWNQaWLX1NW3AbNombSOYZgsFH
Oja4AgstAdiMRS/47W3JGF9UANOF59eZG4HYMOQeM2j6GOvDxsznh6jjA8x1SRXFBLPWWCxYhnlO
i/+BSIer66hhNWHzcZYR98cAz9nT5zm2Ko+McZviCdWLqrK/y3UKFTK/6/R0Jaz5ayrDBv38e32v
zoZmZC+WcVWViQuwT94twOJ9NNb0+dMxdTu99VRQQWzWlGRtGUrA4uckBUwgkerbhnCERAzySkks
+oFLtaefyrt5bjkhUJrKtPi6I/SiTPPcI2oiBiIbntFpfKCr+uPzQrt4+6hKKWdaMnlUZmPttC6j
qaid0W59MAAXHQijwrYxCJwOimA2qhT7U+GRYXHIDc71RyFpDuFfZy70gUbHsjE1k12iqZp56trO
DGCv/sC8ZiU1PSWsoIl2U9AHrZrgwHnljNjjw8vh6TdsfOk2aLK3j27mtFInGppJPLLrMb2cipz0
YzgYZB2fe4bvvPwsEUjpbQT/GCx0Btbbi1FXU8e5NEuPhuU2pz3XtLQwlaQ6pm1+Y0jGbVv7MPnh
FQ/iZ6hjfJvoWjVktpXWZRUH7BlHpwiNjEIqClLSDIRW3en1fAeMk2C3UIMnrj1mVODxMrws4uJK
jg+1dv35G/LOp/3rTkyk6LShVPxoJxKJGOXNqI4Z/oVS+YYI+1GXyg1NuU0YKBekdG07KXzJ2bES
OrhOdEiVdk2irkBCUZnyhQBSSA7IuZnrnRptkQ0tkDJtWRJZ8d8+3za0qy7mNEgFhipnFx0KJbmn
fneXJNKe0PL7ee4vO6Gz/6ZaktU7s1YPWnL2c/wapG+ENCxkgNE0wTBexvLJC1lEWD/InC+J6OBL
GzLjKgwgK4xDY1LANq/qbLqwzEJ1AgDEROCgz25gNRFaQ4F4eI3riDjo2d7otOZUrS7XedX3ThiK
eQ3bN+mZe0zCFlehhnFVIQ+FznT5EDQGpcq4yul19GvdL75JXXOXx/TFh5r/GmjyLlJlR+5x+I4t
lCNkgsgFtO9mGX1HfvsSq7kLDmk7qBhw231VK990PYuRv/DDpZmRI0sbM9Z0cGipm3aErySUnKnL
rKpJ2hQ1le9CHmB26Tuj5+SXxeXRiDFnJzViv/ky5fy+ySTrELey21OudhqpSDY6oaCmkh/yCCTq
4NsF59d+IyE1ouoCVib/EsbU8xKdHXBr8CQruhxbknCu57G8lA185OSDj5xtVWJbSs3GTlNj41lO
gCNRimW60fWWNqV6ISTLq00eaVFluFihWaVl8xrouqsXBcqA6kdD3SRnv9Alxzg3nhG3bGRaTQ5y
8lQKb/MhXII+aPtF3ddsNnrEANxghHB11U0iXs99OvCwuh2+n3UwcMNpjDm5HyjeExwVr2YQinVl
78hiUTei6yEv3A5p8Uoj8grBvlPV6rOpSwGnv35DpV+/tzqqEs2DMtvqipDppyDK+TqN7KH3kyPA
4EM7NCWi1dB2hxEphDAJY10Ar5V1zMBSNL70HPTG8zikUPA1tBMBg4JtyhM0/tekzl/JxTmqGWyf
JjmKHhwZXaFY/ZpWZrHCJiOT29k/VXpvryODeAMzXJnhD0WLq7UVxkdF4px9Zop5t6jxMsuC1wd+
DEGfpyJd0JkQzytRUmmmk1yoVDUlrDgZ+QDzLWi+aznrL0X3AMHgztLj6+9tkoH44BU680GWWePk
ZbbYBiCJYxXFmnOivvNjEK2ZPJVeoUCxy0zzwNt/KOqbstYPsOD3Sv9UFOCRuwLWGHqV8euZT7BM
F6efAMsv0nf8SIvz8+28ZlrmKMVhVXrqoN+EVvytsIJjCUFdIbQ0zP0NoOZbEZU/hjbffH5t7d0C
ydeAoh1uNPpxRJEn19bqkJIS5n6vmCuVEg56JuzQFJB7+RoZ2RPt6teCXWCtNq9RpFKEsg+pgV27
+T7JSbaaAPE9qU2beEaf2G4a6j16nYE2sBbcTr3xGstp4ox6fVvoFJwx3W6gV98Tm3ChTKrt6Gn3
aknlnTyn4uAb4taX+3qvNUbtwMSlnx5c1FXLwZi6EwOJerlPjdx3254QjYqOlpCmbKMThmot/v3P
n85HhmzE9SyCLObwUH7tpf/YpE5Wlky2HSD0L7OLqYx/oB1d90IHZ9AU34yq/prp1R09wy/BNH+d
A4NoSxQ1IQ2o8hCNIqJ5ED6nPLT155/so69NZ/8qTJyskDeW3//jg2lDJcyWPomX0ejSU3alZXeM
IQmP8tUQiOnMg3h3zl5WXnnZCNg8DSBJby8nmrLshmLkKBRYu1lBclcZG/wIZ4SwH7mREQazf0Kh
S1fq3Q4qIbVHjHLhEV5BIZWY1HqsryNtrzfZ9RTm11MxuT2VEuAE/Rmcwn+4OLCdxaZoGObJM02s
2gIdoRRe3MgpUTg4XYyC4JXM7RXlqkCqLOz0NZcy4rGGMxd/dxriAUO3Eqa2MLje+eu7CbbIaNFM
SHXjmqZ/wglwOXgYh5K8FZQad6Iy7uJQPkMr/PCmbWo4mFoUE7fqyTerDxA6JE0pPRNkpqLJD1Hq
E9DOqTASnlbAtiwrxdVRzaAVSR7PjOIPFgGqN0jQUSMDsjg99yZsEZqFoe/Zg/6gabaxisrpCkvY
dY/kAoWh/iyAVRrNnR18DdRu25T9Bl3JatJRd45Sj1C1u5lQ9KLkeWkMIpertFEpL6cPg1+l7ljN
17Yx6GsqFqGtbhphQ1JQdAIBVXVj9Q3ZL2yEtEWDqZvPocpVsSBnKz0mmMpAVlYqjwR7siP4Udbz
w+jb27INNiLpv5MbdIfj4NlO2qdS1mNC1qfXO9WUmBQgR3dLOnGj486KC4f2FSt4MTFxqgsRlYj6
fd/dB6a2W7TuvwQDbLL6olwv6nX4L3ygfLTpb3SPfev/0GXhRpMx0jWp7j7/FsQHg2/xg1PqwHul
mtqyQv4xmeipZpT2iCA6MwMF83VLVhx9KtJ5SEe2Aoy5aelIcbaZE98rBpQMZarv4jLDpyU1Ty2W
7hWC64NctjX9MmmntxQPFFl/rmcOxUsklgrrJ0AZRkup42xAWkSk11vDTK44L30fy2ULWaotxeJi
G2nP5HlnK6mPV3SxqThZ6z5nSCitiSiwNs/MpR+ddjgeqtRCEIQL6G9v778N9ChMahTpIsqeu0jd
o4YiVK2+h01Cm6IFB1RFR1mbvpUW+cyjYdyWZPaGNfQfcVRrchGbLJPOfKwPmBsKGnUIZ/QMDSCb
J2fXNB3JW5h15iP8ZGRhimM3MtB9tsWkuSnrQNGeqyGgMaRjzlEZjflQkAwDQsTNJv91TsSlnhUP
/QDzaPoS8uPz2NzFmrKBB505RcejlBPLU5sBIZWW7vu+fVLQs67Gh2oiXUVLO9v5fLC9L2zCiVue
tEEvWdjMKG8fNtC1oDI7ehW4LrxM76R1VBQ1rXJzndRRvEmG+NFI6dz1PHMl5RQd9owm6GCPbSoe
Ii2b15jnzzzsD+ZBBUUnmMHFgAiH+uTsXnRG1WLZzL0O73Gq+p4SLUxfnYmFmGEplndBAUpqQiCL
tO3zZ7Lssd7s/1jo4HKTJm1qGlPxyfiro3SeCHRZ9mD0r2YfoUO60uGQ69rN51d6N98uV8JmiZER
hBcTyduHPy5Z9iUVNW+MACNk6F/V1vryv13jZEcZqCNELpuyacx5I0UWycbd/fwSy8d898AApGBb
4nY09WTCYhs9lEMvEUFoy5BTox99qW1DeZL/zhdDQWfZ+wGtsE8eV49CeJQNrpOb80Ofxc8U2Um1
Tl1AIn/rln5f6uSpmVrQV6Q30MJLLbJsk94ZLIDYWfDf1xJ5ZL+vc7LJkYZJjGbFLclAsGVT3EhZ
eM4L+eEo02HACRg2tq6ePLZuMmrD9pfCuem7RAZsOfH+nW+GsxIp4UhuOEC+HcilNVl4VbiNalii
6CbHz/WNMr3Q2j7Tdni3OC6vzLIbhDOpc0sn85Xc23lKZRGT3Jy+hlPvzJTnSEOC0pmZxl0FoH62
zy3JH84IJj5ogVlLeeeHJhopNRgPOQyi8q6aUb0vRS2RunF/btv70aXYcAsIHTxP8xRoPKUqEJ6E
uNlyto+2xMQbKFgjoTsR8Xhmf/9BC8deOlpAQk3AP+bpezu0qW4Xcu4NKQB65bCygltzDq6T4Eyp
8KMJQuOYDsl9qTC8a1cpdWEEer84G7MLeOUkDyYXmRmd2T1/dBn2rsBvqR3wXZ2MDUSjmRWgUPWE
CV2xGNdVHawNePyfT3fKR2OQOUjhrEfXhlLF29Fe5SOTXc51mmbZYCG04lqGf1ekw5F1H0RYegjk
aOMjJjOaigKX8RMBQ68Jj9zyrVVRBlTMw6D3DuSPM6/iL/DB6WxsaybtUXykQH9PppS5aWfLTxms
HRq7GdZiULoE+3hmqW8kRExYPUE86hitDJSfYNSap4QyoxTr2BTwU6XrpLWoZWWrWbW9pCgd2o17
MlFXowj2OaoHyUwIjwJ2gPbL0srNmce7fE2f3cBJR6wJG91qFrxV0LMRoSOGhFv1NPXHKNgGCnWp
0bqaWnufX3d5Lu8uq3OqlonJYgN6Mk1KakZyWcWbJ0JrZc2Ij4DeSJxExuLVxNb9+dU+Gqs0Xv59
tZMFJpuAO5XxEivdqbzaFCk6c8Xz//wqH9+TYMdKd42y0slIzcOkbayRRznq02qhR41y6AXaBdXy
dWGYZ4beR3MX7ZZ/X+1kPukxR8VlwdV0/XVC9W6KydOlh1A9c1cfPzvQH+pSGACs8vb983vknVnJ
ntWSJlfKb2S7oOJd/a27+X2Vk/co7We5MQ0191TlifPtiiRdQJu6q2j/4+2cjPeSImo/CS7U47W2
sheCevVKPTPePhwJHF8EOhOZk/vJhppF2+qZ45cNTeNJw6sw4LhISKWVETOdfWbC/3Ak/L7aKX0I
6kTUNQNXC7TGHQMb/xvsVUtllFtnvqaPb4z9ADgQisang4F4t1LIxsR0J566kM7FY/iwvEtkpZ55
hB8Ou2Xn8c8rnQwI6JiEAiJ49yZTdaJhbxVLJO3fGnYARNlPsyjT1no7uJtcRH7eMRra4mZZX+gw
uaJ6CJvszIP78DtiRbZYK2Gsn+opAm0yc8Nk9U+DwSkLC10TOvWQ3VR25gjy/iuCRa4gLlgO9VRf
T2bWJqbeRM0893winRdEdgPqu+Ug7Du1mf/XG0QuBm+LOrr4Bch8+/x6tQyVTmViXS6GdeihT0sv
VMKjlIReJi7U5pADLP58nn0/NLgoyieD6AuVBsHJjJTMNtFvOdWVIpld2XyE1nskYubMAPxAK8Jl
dFYnQ2YPzFHr7b3ZCmZYM+MrMwlGat2swGsGgDr6Jl9gffHt3cgWI0Fua6bNGfXNh3eIvoDyO3Eq
70rvFRQtPah4zVppwYNSGQXzQw6m+zcepMFFoDpZIDBO5sJBK6QgwIviBT5GMxTAM6JYCbry55f5
8EnqNHhsgeIEgurJk0wS1bf9PmWxV1tMTaieJQqY821RX+bCk/vQmalymK/yY1H997eoIN1iqkLC
Ru3l5NKxWqRJGE8Zm2HQ4oV0wTcN2Dg/MwWr77dRwBSo6miAYmkmnR775FmTmiixMq8KMhnPmEb4
U4mGfSyuJBlLBtSUS22eyy06rp5mL00LLWpC7D345NVYvRsEVcI2ml8iQQU2sa6E3T6mDc+l0c6x
T95PRnxYdp42bmO4hKfFtSDv06i1tcwj3utWu9H00kG/eK360Zkzz/J03+7yln6JoMNGcQfYycn0
itA9FakpMpDU0AwsnRuOJP3Miv7+gKDoCl4btGMU0tlOvn1PW4so+LGdM0+1J97Sx6nSsbF8y2QM
vFPlqrhaci1//nxML3/pyZ29uejJnVFuwV2J54gzOAEPVLaFPmCYxcPCMcSuIqcumqfPL/nBxA6M
iHeV8Uwd8bQPhcVRVnuj55JlvSYuxPP12QsJ/04jXAhzc27+W7arp7dIrBE6D7peVE1OtrOT3YRD
LWeZN8zZqlHMDXablQzuW58rF9rV2iQuYZq23WQCmj537vvobv+8uvr2W+2MMpkRLEFJF8O6jMAS
9KMb4WAJoEskmfHXPPFfBef8b0mKb6JzCG3kf/8PwhYX/d9/Ds7xuu/tz+x7+v3P7Jzlj/wrO8f6
B/sZNhQmpXrWSZsJ4J/ZObZKdo6hM8NQpPqVq/PvcEXF/Ae6UmoudL1Iw2BE/w7PEf+ADcrPk6XC
WmHQjvhXqs/1X2Pzr4TM/xCuaMri7SCmZ8upAZ83H45aKZrLt8MoGdB2iDlPPILOMRGXCigMud2K
cLiV7NfMR+GzwPm2MFAyHLZLMDFUzTi/H9ik7fxKP8ZBd2UY9TH6lpNIs4MXfeWnx9E3t0t9RUqy
Zy217iwJUHzVRU/9lR9Yj7kSL3Y2zA5J+4DW8xgnuNQLE7uThEbS6TgIhNDBViEwJtccxb5A87XS
BgsIysFPyBJXf6aZcjmp/ibsNDcLscoUY4TAIMWGXGHDqIuSTi30lPWo3YMv2qYBf6EdjcRxaX64
Fr2O17L4YvwfZeex5bh2Zdtf0VAfGvCmocYjHEETjGD46GBEOnjv8fVvginVvZmlkqo6kXRJEiBw
cM7ea821aPer9JgOsN8zFgo7FNt0Uvr1G65nztxnVS+/4sT/yJJwckS/lyEJC0QLyn14NWtEJxhZ
mt1U5K8iPuNGn2Da1ZMPSUHbod79shAGtnaRHc5W4ZjqctXI6yWJQK0obBg71SDti/qiM0RKRRFk
6eh0CcdmHr4POFfDulecRZP2jal+E0pUZDnU4l2balfMSDtDat6TanwN0xh9nbVcB8DHQO3urDLW
LmpJRKNEgteasN6OR/EHdf8j2BYLe4b4pN4JfQ/DJIMSLw3mt0HxZAOD+5zGU2DSmitFeWfm+owj
FAm/uScCQToBpACRTNKGE5rQi6MxkXb1qjT3DWIDOzURJ6vGD2A9Xg4zBXJN5ncQEvYS+BabLBXJ
GbCp7EzxvRpo4egdntlBrjCo5WYD8aGMvb6WCMO2pj4Ayh3bsFPXXY2xXxHsOp2PAvkSIaBmZ6LU
lYUZYBnLeiY2YHIgDai7Ql7Ocy4nTtc1b/3TaMLM6STrLVeBicX6+DqP0VEAZZEmYE+ISRA87D4t
3I8Jlxsx9oHeAoUIG5IGp6K+JmJ9h/qMkoY/ld9IKrYQZcEUtTG/+YSOxicI5kSKt96UJtZ+avC/
b6Z/I/2QcgPo7DidLLzMcTh2Tmtp5MAvtEVn4DBaMrpq0Sd2KrV3c8m8Jr5fBUfqKlyK3aWdlEOn
am7VrnaDA0VTuNisZr6bgO7dRWKvOavXvGihCI1NwBnVR3LiAisCqaISsGhwdIp9ZieK9a2gqda1
8TUcUny6oXRQYMkDamjdRiLRJ4Sb0oTZua2ye4gld4+43U+D1qa7fjB9JLQbQmneh+AMD2oteEMo
PpqtLcj9kfCZ96hIzqPabmvESTw0xT4roXP08JMSU0CH0vdBinBV76j8ZemIakfJUJRFcX4a0yv+
ARR5cl8gtUuAi6fte7hJ6yh/nyl7Sb689I2j1utrUfdOzMGLuXST8PV7PcLbUYn1tZAgWOjtZvht
u/ShlSJ6w7ma2FOiHVuY6ZRFteioY2PzJmLh0elEhZdMeopaoJg46DivgHrQhocSuV8zjI3axos1
5/B0znq6+mv12OVzwEIVITjFkXoFyDcSo2QkB0pb38Zc2nGo94BG4sE2lag8YpR25cH6XJceC1Km
JoG05aioxAm4cjuPfgR3Etpgasf90lwQvviJHLOAmsPQ6Vpj2KfF6JsDdtcoegl1a4YSpjRYQOvQ
sUJp8kRo7U2Hm32Jr5omVLYyCEGLbfzQZoggEnR8WL6jU2UpoxvGpE4q6hKAeibeKae6WlrZ92U2
vzIOoUGNMCaWPSO9mUmDA3hN4QwdrimGB2fOYxMSwuCq6gqNHrmEuYYMcjCHiCAUDwmbOFTmCsgk
Jh5UzM5aLI13MQRUSVenhzoBXbggaA2AeqlY2evIXsIQxS5NzZ7hfFDD+X1sAQvVQAnuazFT/KXe
XMRm9DikFirSAmF9NOtXoUm0lyRbGXSF+ns/zV4iCxwVrIt3E8b4VguzY2ttzhhjH0Zt+hZW1nKs
gEyAdLKFWe7OQpSRbM64bhu9rhwncwqfmrbFhrdgw1vV76UhkbRd6hcxA6EVxYuw07S8fOU6KVOB
FrP93OZkDQ2hQ7tLd4VBQ8c2y3BC9MFba709sZ/3nJ1I1ohwPOkFtmGULck1UkSAHaVla+DG96PY
Lh7yKsA74GKgsvTWazfnT10yW99n3MCWXH0sk1lfsxiNRdhl6knoNOOcJCqDgQBzTROTE4qvU8uq
4gBU/Smpf8QmytRKQJg6jzn6r6F3wBRt8AQOU9gQc225C/TZIVke1rGOdqT2xBg/skNYTr5eNAeY
TRIRLKo7CfS3RdKEskAhutyW5RTgVNGUThIrXLtip2rZR5gg0KpIGpHk1mOEmlRr5QJwlvICD251
LkgqD7FQPAjLeO1GWXWKFIVIrESbzR17NUlbhzrTHqlHdUdsNqZXp0WG5VtWjotAJo1ixPOpKfkh
wjB2Uj0zX4DsmFjWxddGj1NHMqLlA88GTKDqowrFddeJcwcKiWRm2YqUZ9lcyv3cELxZD/IH6ZXW
dYyzx17qt1SH6VMxO8XNLFZ7a2cte6D3k53TuiJQz1weczN6Aeh6P3KenzUSl/YkyRErS9x7ZLVQ
f7msC6sQHmZhSrx4je4SOTrVy9if0749L8aS7q0F+gUcCCTQlrX4XLOAFQsGwsjWDO0xMXFNQodo
4tAfq1gJmqp4mRVqb3nMESLo83uLNdgth5Vxsb6sqoKC15qkva51n3FmFEczQYdoSomIMJuRpYmy
J/hjcLi6scNxgMa7bdsx6CNYBqzWmUdUwnokUPqrkNTzPRMxNgJNnW4sd/Oa/Fh16dVo1yFIzNYT
RhP5bY+5gPgjZ8Sk89bKIeQtqSQrVNHqDdmWPsi9WO+0eZ0/ywXHDuXK6SFs6OdJXFUY57VrK2T9
WYR2cz8kL323TJ4+SbFd1i3ssI4LTt5GyZET9IlzpwuiYqn2Udp8MGtUT1VkKXtzlb5ZeRpEGaKp
PoXChFytSY/ayAWWfW2TpwPyfBFC31jiuxKWYQLTsB1w7WRz9pRDO+w27KFopfeaZAD+CeNzu6ER
c3U9GAmElqXofVUb7T7Rj1Ym+bUVc5wQuAhkUWvrZxHoYr3BF28URnCMpaV5afTGnKSz65I51cz3
ngA41ri0F735UjUbhSu06430OGT1RFMf+mO4ko4M6WsGC5nQ90lT9UshcdYIcq244qo48igmO3mj
SpLizJApF7FrtCDmuieJvZGtELNGaV8sKxia5Y7FhYN8ixPYaJMtNo30tapz1qp6z8u02slSE+2Q
4z8lQ/V90sB39Zszcxj7hwyRzwnN8YAcP3xZNx+nHhanuS97P4mfzM2+evtjESOAR78fck4xiAZ/
evB2M67UKQTGx+v/dPPn/wLYf4f6Rfb/2zO/v766eWFhOQ2H1fx2e/bnQ3XR//LGf3r09qoWIEYg
MehWm/u32f6km0P4dvd2a91MvX889ttLkpt1+Pb0b6+5vcN68wX/9n/+eNv/1dPT5l2GuorgCsfF
YeyS8pCtFeNtv9283f/jmdtjgAuENQqDljSbDIx0Ux7+eMXt1u2xISdLj5olKWEWlHyr7MmxSb/e
3vH2p5LHZOV6xMfoxcRrGJKR+IPAw7wWEgZBYftb09aNm5lKeejHqDoQiQKxU5A/oimqg3FZ//EV
h+1b3N4qtPTXsRkbmpacfNVETirMqOJwuyUkIbfCSLOzCuwEmePS4fZHLS2oqWP7evsoTKVwLbA6
7trtQ4VqZKds3wEYKjl4Qo+hYsYLHnflNncwapAVmpVAl2lIo7vduj0vr6Qlwybkwdt9Y6AQBR3T
/uMlP9/idv9P7/PH81W3zgFxRKHb6CNXJ5i8B9rZzSFtp4O8RvRgdCCLu2zbAb2JJQRfiWFAJxXJ
iN9+0jYSeL7cdvPt/u1WK0SjY62gk26P3f6oG9hAYZSHALT9HGoFrENBZgLyRh73LcixbR/c/iT/
det297abgErJeT/vhjbLnduvdftze+6Pu7fXq6Arfv6giDu4Mtzu3565vTCFxGCHEunvihNGMP2A
m+l2oWA4bgnlKMwdqnb8QJPyaPXdSc+K89SEF1X6TCxpX67jqdH5iUopoEXhR90Cp1reY191q0zY
5OFOyfV1gVeVmXfxNDIESFdp6KBcVPf0NfADvRhwKDLR8g0Bd0UcBbVafaYPogBAJln2lLN93Qzd
uO33vYblR8XJJwE1EScPwFyTeS26n6weXYbBS6s2jiH/iMof3Zp4hRoFi0YuosbWTdNdHZn+GOXb
D+kv8eA1GcBH5nPlkLq5dYFJ6OSb+cnN28UGahWmvSvM/ua8jtx4iO6XUnjr2+adOuHDOL9R5fQS
lrxZXp4UEurLqvMpMDjl2Ni6WhwrLACQY/rjDLavH5gIKq2fiWpgFCkbwQqmfJ0i9WCAppzAKK2A
t4G27ivVPOndvNd7eR+m0te5WJ6GUH2fkvi0tp/KMAdZFJ+g7t5xQbsMxcqKYD6Oncr5bSDLVXdK
ObmloZ6Gpd/jsti31cxEdfaGHiIYQNE8vxtHLiWCPUvZVZwET+gq5gHGNVzN57GoHswid+sYnx/r
x12fjI/Mg89ZsV62DVDnlz5zKz3frxSYh9kIqmL6nuXSI+2c59YSL0BOKaXLID9ZgWU9bPj+OpQ4
SxXl2xxFgYjZM88G/i0vtTmc6wTqWw/3zJDuB9MTqziYeyJsJo7JRONncnuKMZWrFOY+lVfPPM+j
ciAq7QRuIMgF2a+NBmVstB9BaYACPhg9hrmBRNE1dRFCOqqU+DIyi2W+a/T0mKTyHgae3UMmbKz5
IZTru0xcD5KZH1ahPFszn07TwXw1sbZUzAJoXR4E7RXSqZcKMqSL8CwUmtfjFVI65THTu6Cqaj8L
WeNGy5EVz3lRngEE7xNTPvaReA++6jKkKe1pnY2V3T6RvPIzTiY/XQDaiGAFBiBOq6PP/DBiZzNt
JNIYnkt4GDTjpJnluVXyU2nKgT4k58zUjpXxtKjLJYTGokeGr2ws2i55A7X8CgLaEBlq+iUPBlU+
Zqp8qKv21JiKZxrwbhWHcxDzn9pMWwLvoZ2oBQh2HxrHDe2FJPFaoSLKhhd1/iIvSpB0/clIIj+e
ZS+uGXy6wYkWWDUhGVbdvVhGjJnJ1ypR7saSy52pB334nLVFIE4mpwFTzXk5alt1b+wPk0KFQj2K
k3FNh8ElnzFY0+hjlkfYwcod5YMD7/yuzfmVFTUJlHAPqQIyebGzeH0QOnPTaQMWhASZRg9jI3po
J/d1i+4JgB3CCU1q7sy2fxFrtOmNcV1r9ZACmqkr9dAb7YNgxo8Dtr91KplrwXxJXL1mtCojnxGK
RelwHy/ZXVZOn0b8Y+2lY9pUD1LVHfBnsGv3Agcf4Z8P8YB5LuuOskH6diM4dS/zDngpVPk9l+e9
mIjnaV1hgFHUk6orCX/PTbw8VKn2ahXle0paJ3zwfV8tr+KY+ZQt7XEWCSWogtaYj1kZ7XORCt1M
yRHAotlfhLbaZdG0M8Kv8Ty+mEX/zLphL9WhT+f7UEonaHzAa6tTPy3n0YiuYa8FHbUQtT2VEWus
KfNQNgaZBkisZnRP1adM6O+JtyVf7TSH7GKxfK5ZHGRUYCwNJyu7uJI5kgTp3khTP5QibM469Mue
pMB4nxOOmgj9w0AGeAb8R1FSJ26yu27WL/poXJm+3oeSiasxfFJx0xtRua/Wfh8J0j4UwvOYCU9a
lu2wbp6b0EKBRVd02BB+QkDwqovuwgsh0zC+AXwNbf1qiPG+6uNDJcz3TTxSGJWCuIyuSWne6aW8
X/PEGcAtFeB/Bm0P/NMV08hu1hmI1AiL1oRPnJzTKdvnpuZP1rCrtOQ8TelxUfWLIJTPSpxSFc9V
D3xPRYByKddOfEUgkUyEUOks9Ij7FcXcU+VoH4b5XlyrPZbCUz6/C+24n4qHJlwPtWz64bhyfRK9
2yGuZC9LEl9yGlldPtoDWWdGG8jVwCjTufqYOrlEPrm4nCWOgnBcAjGFzti9h2b8lABRXLQ5oJC+
y9fyWiVjoFTihkGB39YF/WMKuyAtCxtfnV0BBi2i0g3dquiPU/dYDHBpNOPaxOpZ1yeoTP0+q2CI
k7/Qk7Mk5azLx+KUl5GXZclBJbE67cM32Lzf1Ch702PjEHZlAFbuWMCLbiX4YkZxXZPqOaWimJmq
J5rNucx9C+hR+iRqfoJd2JoezC9G+zxllyaEqWVrk6uBDo0UV+o/GsszJuLDOI3uVBxYdO0vpXXF
IUhhFwPWoF8zq3pouvwpmaOA5BOWJLIjpXe0xyylBs0PfSvdKq5j/FyTPlbVITip2A5j+QRi7aCZ
AD6X9GwynizL0G1l4bNaaXZVGu7WyZyEmNaespNWRoRw9WKt4kgGAZjILt/YUOsPcy0vUZN4Uk5S
eEYJUfBkfQ5CZhOhr/XVKcFr3AelobtNdM4Hmtz6cMV7xWWJKaY6HnQluWjqtZWBMZodSpjMzTPV
V2fZneTcjYXSmbs5YD2210U6C5rTqFQuY0b9vjiJ4X2eaf6SHZJZD6qxvioy8Ipig6I+WhBuU+ui
9tpF6MSDKmYerjanqW25nt0wf1vmcCdCv7VgHJrxRIrafKQwvRQLA/BqEx88Q87tScIrh+Vct+qh
mUDVhc0nq+ZcPcxQp7UEwouPexc8+DaGL2QG6jZsUE8fo0Nclsel4RLfCJ+sJt3EeMjyzmsgBw51
SR189mB05hIQ+0Slnk65ktDVCq1MkwOoVVOvVJl+RcEA5qweKkeS671Fa7csv5hRCVo/cQuq5zp5
HSCkz2JImifkZcsMvSpf77FcIzettQed0BeDHk2lhUFZ8kVDFs5R5QGDC43uXouz41zRfFjmr0O6
XnWhwtn4QpP+sMSSnw3LU6KvJ92kMEsdU0/BNKdbdEx2aAEuSooW5BFKqdXwJuifVMAoM9+Fq3pS
+9eyr0+GEjEeZawlJhfVra2yRFqocgPlDyouja3BmNI+GKW4Kxuq2G0IP0+ji9Nj3r9MK+xktfKE
eNnTxXBJ/fGTMPNljDuqwPCdPc5EVERCGIhRec4bJt9x61Bweh7U1tdIdSknGKkVZ3/8vFb9ZVbr
N9SYj2ZoUO+MQX0h/jMMjKMfnTw6mHbdngVPw3WxnYi5WQ5wDd1xY6OJzJQZOSQJ2JgmPbfpYgNf
3xlrzQeHe3Kj5SGAc7qH+OHryg+qeY4i4phN46OSLtcY1tcazSfekFZKdBAjTpUNjJhx+dxw27QE
SYdEHyGMnRdXkT8bQA0s2P4zPTNd8+IY63GeQbrunRWtRmetbpHCATBrrxnuc2r5RdbYpS44mjIf
RbM7ZubkDZnmaL1A3iGQvVp08aMzlcfQqSZ04ZrniovRvLpJN+Js1Xd6j3C1BMWYzk5tZBxJ+imd
k6MMHY2nxmmTKncefAZPXA1mr/EjKRBeO3GN6hBJTamfVPUOeMW98JynrFFM6WAWImXrwR80OlAK
c/wuYPim2BtiWlCQxxz6Stj14+ivigj4EJLw3MD7Jo6GAOIJbLdcvWdy7Sqz4hrmUeuIGBBENytr
N9QgA5NPEmvossoDlUpvpr+mQgXU+YJxXh+kqQoisz9A87es0FNyeJyKdErU1ds2OweDYgJ6yMX+
UHxPpgJ79iW0iJmQFb8DziA0vmq0+1gYHxG1vW1O+LAWL43JtIHJbVUzirNqrMGvN4vihiNz9W72
Zql3cw1M5Jzjy3iagYc2Mr2gDkthRx8tFQDxs8Bp2Qig8QJNxsHI3aXJfdU6L20fqMwXJcbnUF0v
hpgSWgMsLjdO4QI/V3uKyvkLbPeXbLAOYtu+1sX9sC2PROUxZwI/9NS1LSjO4nKZrA3k2lKnVLHx
ppco0Qmmh3jaCDtw4VxY03M1klMJbLHoYob27qgqygcE+wAqEfXzVlJ+Sk3m1BcsxafjvJvDcQdK
wStj3c+mbRgD3dQu+9QUz1veRwtJUReYJfWM7YyAm509BX63ED7OHOXUqkdsCi42t7NW0/GVxt0i
SbQFdLdqRr+zOnKI/DiR9yPS81rt93WXHaSl9WdLdtaldgjs8aM88k15ZuGiXymi7FVgxSOE1pKh
WYlhwzaqJwFlBPfpDcTKlFCLC5jMBro92R8yHad/TktAuZsYfkvhPKyqk+YfiB0DoihgXKteLy92
UjZ2q1OVkZW9miMFKCsvramgtrO7/XhFLziVNdkgTbwaxRbp3sxNKe+MZBUST6IIZNHLwYawyCCt
1oPoadh3JGb64RSG/q34k7cNENeOFmLVKxSgaEhVh6QsUtG93bz9ibcHwWGbjtkqGWL5rKINC00Z
JcD2FFKErf0QCqurFyTsJokI6RUrM625KJH9ZTL8W/njt2rIH4/9qypKMsaf3cAXEUhH2mU0651w
7sCadtlHK8tZoE1Uh/6rgNZQl7eziIFSGyklSUsdMKWZMXCo3igMhv+zwqZ20Hh/Vr+sIQbsX5ks
m/5Z/bmVdEaNxTv4rdYRKxJktHqmraTd9UvBed120I77YnqLsI8CMa/X8zSm+nM0L7YlNONbXFlm
MFX56LT5WDwoWv9SVOBI6SPCSqnF7jWtYSNX4WmdDGJahKQ5VmEsAjkf27ekEDgwo9I43O7GNI+y
WJdemmEuzpttghPAat9i9LaO1uR5cHtZH6m+Poe+WuNmnuNh8FrxwsJaupAF9I7mznSEXMqCLjRT
v2AO5c10od6MVfeX1gxiVoMXA0bUs6BEjlGTwmB0cuVCUTCCblwDq2Zt0SqCcs26nPmKnjh9NIXB
CCTS1iVw43U6BguVgEexLPP7PKq/kNlC/2a1OClgyG3JTjOXuDtNg05DtTHzJaoUeQIltWELH6Sm
eMwmTXFbSgSyLnnZPAtPytJ/l6elO8cSbJ9CK8CahuE7ASgjuXjpy5SbpMvm0nqci9Gg4545Uchy
tZdqB+70aVBV5qmhU+tsNwOfRoEzliiNZl8zZMPtbEcWvaoTcQ1CdCC9uolOeBoToJlJgJmJSkHJ
emerlNpj5YYSzdOLaaJFcHuJ2BLBW6aTVgJOYI1TJaUzUfzAtW5XkD01lQHDkslgxn5VyY+rvnhQ
joBI9/Qv2e5RC8RqvcepQalsCZb2PKLIyNv0uJKlUW6ynHR11QFkewG+E/VBCRoBBzuondGvm+aQ
pw9gDGgcp45Kos2Ql04+cixYoINGwuzyAcq6SoMOnmkXu2KLnV92V+jfCwLcUtpbM8u1snRz+v/R
GnuZoRymLt4LVG4Sw3RXsfVGeioUaykFLvsClLrxXWc1Tm/lrppeENYyB+/uTRWC/Fq5BjEIIc3b
KrM8cDxO2UZOCk4pFpJgzmJ7qDunij7UHhxrUxEn1bX7TLLsrqQTXHjkNfDe5QfWpL5FsPChKPcU
ObT3InzPaM9L5EQkB0JwFTHQSZkZlmMkUQVMCmeSG0eonyX5WCvn0Gr5aQ+YRwjonRNGp9hTC4ps
XmWmnviULk4aP7X6Pd+F3dBlz7P1JrdPXBARcsYTRTTQ2Mvw2JeM7NJbmmwKFs01CWzLdcPrlwrq
8Dc6rDYII0dWP7klPTOXzsnCIK1GfZa1g4HQq41eNc6rQ1LFkGu74yKap1JeHAXiujTowg5vf0pI
gWUwU1eBW/bBXKtfZnOBMt9DggkVoPfSCTvzc343KeZJUwU/qy/TnLqd1L8xR6K+Qomx6XYd6oou
fO6lS801Bnv1zmjvF2RBvYksqvjY4KD5XpsqW63eKnbmNs2Ps4SdqniGILMKVAtOSMXuW2nfg4Ra
6V6hNGsNPqWiVCvkqmOmA/nOKx1WBUszlIiSM1u4V40PkblKNR6zrmNlMO2WOrMHVqEbB7pMjCdz
kYMiakHozwdTbx6WMvHX2NiPKRKzeBnciqqsqQYV3XcR+fSgKWdLr57USmHBjQmY1PR8FR8iedqL
3bFSLX/NxGDl8B+aLLAK6zVtJYquMyiY/hxXy74Fod07emSB9Bx3xgR8iZVx7TDMZOo+Zcqn2228
T9DI0EMvVlbX5NGtj+PwpZb9VfaJFxkZTKOH7dSWZD8nZXaEaT2iAxCfUHtExPnUd4ZwF6ozWva7
XAfqs0u+6pk9PdZYbyZXrfcaUGflKMBnjpwhf07MdzN9H7PvKedHJ8pujegUs98Fw7tTLgWK5Wi/
5JRmJisLRubfizQ+LczRU5IT8+FZGadD0nHiiqGHkMsbe5kuiQpE5dLO6xkY/ynXwXRZ/iiEXpck
/lZqEFTtrSiJ7QFlXmb63VgProYVaSe1K2MYwiSBWEb9HMn9OZxMoLrVxUqaz8Okis+S0X6gxqQ/
2t3VxnqnZOKpUsUj1ZqSq8U4tI8tyX7KJPgsP86zUjrNzNwumpDMaBzN6d2AlmFEj0Df36kTaW8k
tTeY1zw9D1tMeDfewywWRuO5XggHUaynARbElhnyLVxa62oqU3cwDDS5KxaoTyygOoFLe1UYFhZ5
8uTkbUEe9EBpudBXlZmAkX+1jFNhJskXqzYnLhq8YJKYPc2VehQKPXYYhim25mcL+MhXSWDqMlkC
ielxGx3DKtURLRjxm5lZh9sr9AY5Tmup9WM1c66YmPvtSSWwoBgQYxlyVB/y0TDcni4dS/RQZ/Yd
Gk8N4ZB3irU86lNyl2MOvlptB30UBj3t+bp5r/owWFKrfaJYnp8jUWTcGZXmPSP62i7KSjqtnRw9
G6voj4tRv8d982jq+kB2hvmV7KLoGvWa8EDhVneLMqiWWOSIFvLHNi3zx6Q7inPcXG+PQDbp3Vky
QeJtz+Wjbp7qPLoXuaKEktEcFmO0zqWcsyzYbrFQs86dLoz2ImifdKC+DPGc9l6+pvU26m9/RSRL
x24xEj81kydTQAS2C9sMC9X253YrEiChaY21H4Rymrmajz/aJaI7merKQZfizlZronyJI/1eE2Uo
LZCfWvIXTxgO5dPt1lKF8i6P8srT8Buz9tcQBfatwDDXog1JrDPHBZUFFZw+k1yGsrUfC9sMO2a5
eTHTGaBZ0M3L1RgiNcho/NtjMbWErkRkrEeCz9Sufbo9xAQwIFimvaTpsU7r7mlWjJyCQbxRvLkr
k+PlFTNW29tdor2ebqrn/5M6/F9Lun9RfZ+Tr8j6qx/978LvX171P8nMt2/ztSL7GU1gj8z5H9/O
+ew/f7njEgPTLw8gMJbr927I+38qpLdX/m+f/Mv327s8LfX3v//1azWU/fZuUVKVf5Z6I7r/n8Xh
/493iIbPv3yW3/6y+2y/DN9+kYnzf/+hEtelvyEExx4D5GmLj98s3v9Qievy37AdESuuatjiwL8h
IC+rto///ldU4gbmK8NihWZQIjSQdnfVcHtK/xusHhnbsC7SXVXk/4tIfFOA/2FzwKIJ+U1iRadv
GChE7L8pxGdQXNmaKsSXTR8s6He68JlGwZ92zD+E6X8ph+KeiWXf/f2vfKP//iHYYGRVMmB7YQn9
VYY+hVWtrgYfIhhfSGPaVUzkSJff4Y1hZv6gShmBrBQNRu1LHcdBOYU0855JQwW+sxvLbxOofjEB
a8haHEIw/f7z2tA8hq9oLISQWdG+Lxg6P7T2eVE/KDPHylPLJe/fb8evpoyf++pPm6H95vkXZJRx
csVmmCW6mrXebfC1obdogyFsRjn17z/uX/00f/643xwoKYPxUE/q5EAu8vv0KexkyjL67t9/ivSr
l+efW7VhLgwszvxEv/44DfkTa2FplFEheX+NR7s5SK+DH3viN8Tvlj0fikCyyQNGAZa5/wnt/a8/
HkePhF9IUokF/vXjpWGsymjROTb2KGlt6ZR7wCAvuYNY0AYK9qR75Wyjo3X+U5j6b4i/n1uO80/m
qNdQcP9OfasTUdGtmi3v3P4U25lbXJmoNj6jvSv9UF7Gc3M/+tNe+g/nw8+45d/POhWsA64MaDxY
LH7d6KUSYKhGbHRen9v0UxUXZw29suG3np7reJvilw61HdsqLjUJMElN65KGLbNklMGUgQprJ8kX
4vuM+CknhERTyGySvoRRvTOwtCm5PdFUXpYvYNwuCCtcjWpxjIpcz6NTMVavYi1z7tAyU0qySVWn
qiIXBbJdxI0/kstppoFkfiTQpQayHFu4nNKwNzBp1MIYIHo+RaHorvFkQ6p3CgkCGsBQAr32k4YN
DYeF2qkI8+g+5FeQeUWxHoZRvyMpkrRi2if9O52lQ8360OyGF11f2+OoAh0jAueLtob3Rps704iW
VU8OHRlKVUtS25bkoxOKwEJHUdt9OrspQScYsjyQ0wdVfQSmxHpT2aEAcgtWSHooHUvyd7CTkRkX
e9SMj2n3OVnqfVwjsVBtIfwy07otqRjPNEeIdd1FCLxrMb3TckIvWQ90UuSj6iCQ5rPWLfv/M3ce
S5JjWZL9IpSAky2ocXPONiYeTsA5x9fPsciuqUiLkLTuns3UIqWShMNBHrtX9eggf2vau54hFc9s
4pqdtsKWpRGHhtYgTfN1QsVPl78k6Qe2XP8syg0LjsOnmWoqF5T3vZYTeHhfWg95JPq12K5OSrGO
NfCWZuTX+lmzTekArNyJFMthme0FI0VZGV5U3SdgNsTyXot3xNYt0l3GcaQJF29CrZGw642gQg7y
O3ki9txSAheVA9JkWzOjwFhep7wNzvFHlvSVnZbZQVDTg2sojH2j0aEkB7DoQuTSJ8eC2KaJRqAZ
sheLzb2Y6pzVWtvqFjeekQRDGpYtea+eY6YB6yqGfKhI4OrMnUJReOnOWhTCY0YTjHHi6nn21IYv
ZYTGKV5csyPtqEEdQsF/me+siTQ2Vh+heNKj+5m/a5E1lFjrk9BA6GmR8USKTaJDEd1bHU2Mz2i4
1aRDjXhXU/CRn2Xh6kwrHfTe1AbtQJWD7wDKeyt8WbRYh+nLiElxka0HvhBvaI7SSFuvv2sWSipW
jAa898zswJGOo1EGJqtZhZDJdFHwIl4HVT3bRB5UYkcQ6TpqSKPBJTtFCSdOx1ZR+wMthtz61qtX
SKbOtCDJrtBGtBJE7Mgh/YuCK0eODKlSeTMq8v04sobwPkG2ue3p5E85KmMt8fvycQZCSJ4YaIEq
EEyK1YURFDGHarV09JKjJUmKefLSkEqEntiJRhUDUoSjoKcgD2zQbqd+RWNp04n0wvgADL3yEmLL
KjHbFI30TKKsLYo9w8FbmucCaecwQuIdOe6Q0SSLlPrJZdLZpcKbg1+81SP9odairZpEZODKXtnX
voa1pm+EQMbr1U0x5cxHLZNXEUFoeBAiSrqk+3yUHCWnYi8AFloIKbMiczcKbxMIMrU42SmNKoUz
UlF3VJ8zX67SAJmAj+zEzc+a5jBaGeKx0jZTFoSh/FmMireUmyWsdzFn+0gVHFpvdd3tp4Xl/3Ma
nqvwRVEP2jwdhfpJxG5Rt2zqB0ewyCeKl0+AHqtKImNBpxGMwgKfFCUtf07Ju4luWoS0PAGKo/KP
KYP/ctIPOfoNWqzkACz1sQ0/p+KBYK+VxTcXToE5jGsMf0expSyEd0LkrK2lCYlYWwkPz4SUE3GF
MEvUPtYxk1G6ENYc34p9RWWrcFrk1cDfTPIf4ZzbYfORGiEaks+Sc0jXyF4/mH47jAGE4BiPQ9FN
boKeUpmEd2n+NE4qOfQR9dqDHGMS0p+0+NBFlHSqJ3mj/RjU3pF4xJLKW+awEAHyRunhZ/HKZKGJ
+kbiG0RdaBFQmaDVt8SMpQcbWNrCJo8cmLwYTfwGW4QU3XLMcgcCt3A0I8MH72suNwkJeimR5dVE
8GxcrHT1h252XpoOkMKRs1SUNcLnyRg2sRa52lK5BbzhOozXRjnezuPpm63OD/RIa6mV7UanaVpQ
Mqm2YsIEQl4nimgqHBz+C56xNIa+aN02FDynQtxprfg1xqaTaxROu4+JB6Yhep80FhTAgo46Lb42
4R4xtlFLfZOJT7cgI9J4U9t7Pmy6aaveMN0RP0U0lWsJfZzSpxu5GamW6C/npEuL4m+9rHTphsox
gvIf5+nV4kVESbcqhdqvDOJDSQEKra8iYjZA5ZiJs18ola8Mwi5tLF8V5HXXTd6g6hwmg1gjkpkI
0mUyvHGxMDwx7Nh0ZUR8GeOdHMtooTXfLJAYpj9OxX6aUmqCZBda8qol+bYv9oQ4TrZgRV6n4g8q
83VFlu1ck2I9yJ6lL0ezKHZzOB9Tg9q/iPSmzh/TSd9zVIEsmQQjWaNjGd0ruktAlB1+t/nt2Owb
8W3SWidc+o2GWSS3Gq9PZk/rVXc0onuAUsdT277narQGCu2UIUX0bl8RxHRulZzSJ1X7sIQ7XOuc
9W+o8ruj+K5hkex1aaXgLtTF4ijF2hrdTB6j73o0lYZMQ8QBWeIp5AIWpFDp1HPmEAotrWJ9gobd
2G2eevDCE5GYdvnWyB7E8Sk3CrdX1JWYZKQvDtvGJKvS+tKKHz3fwgL2Mi23ZUlzxLBN8msr6md6
AVs/A0CW2z0ihkXbaER4wcg6RR91Nd8oYqAWwkPVqrtcIoiQ9zLHxlZXET+cDhGxiS1DSi+zH7XS
HtvyIR2i17LoqffjJQH7YaCZo5Jkx9FNgQ+ri7I7lc1SQ7qSKI7HPkPwH5HiXdF9CQkyhVTiWSj7
y7TGh5vzkfdu26MQmU/3uE977dhlBaVMzgJ7q/brNhDzYqdO4sFCiWAlOZ1YpjhEY8zzAfqyXlSY
+BLcWCYNQ3YYRucLcb/W2T3K8g1hvZTbvsVW2KDrcE1GcB9PtwVLaFPhUCvG7VgXjlKFfqlYzgLJ
OjJoeFoIBWPDLtkbJmwWkI+jnqXaZZbrCU+frsx3CZiJEwmsogyaP4/tyvwQdYp7suUrp/oGF5I9
yNM9mi1/Zl2deLad0LmWbq6nkARIDVwvpO8KvKphRX47H/ESBUt1DvX8WqhOS6G4ajBWnJCiZPpO
TmjCEqSoJzmlviSg8OaIxGkVdE41y9bN5KnsqAawkik0M42EqK7lUUZ7UUT9c6M9aAyQMjwv0Dek
K7hWcyvikUmieDtQA9VIyEUpKnZPkOvf80jYKcRHLtRye6I9ddw+qBu9ggcoWPs6qt1QvCUv042w
np3fpqlFtCnbzRLvFv1eZ8NVSx+8EVr+a3aPgThjISYUHPMkYdmta4471iAnNKznK4e9vxvC/zry
aCIWcxVknWXJF4c9oKtxT8NkdDWbkHgncuqv3GESdU52tcHPdIVtLV273gWdohct5JTJz+vFB9Z4
FwnjZ+VZARYsN/TzK/d3LiRcnqt0TBEUqAlt4kD593OVkmXxMllYGbHArpUt/U9f9dWtceUA98fb
0hXkfWBjdEz8l4dWpV2aBCoNGRQ1gte9JVbbqdqeQtlFALOOJwTXhWabdekI0ugArIR41F8pR/zx
/Prrb3FBAhoFdOqlwMMdN+JsR58Ch0KXJflxsDvbCiaaXC77Qn17/ez8p6LBr5e++I7Ayc1ZFfMA
ZnK+5bNelVRrSdonsem2OBuQMV35cv9Obfnry/31ihdf0gLebq7oDbvs6j06GQ6UStc6DM7iSA7J
Jzax9o555RH/neDy+0UvCldGKpeGlnOb5vB+Mp6m6u7KXf2pMqZD5eWTlVH4n6t8v/K3RzzElCDQ
HHXu5MYrpG6m3WwnR/QLNgl2fWV8/KmkpKsgIRR2oyrFnr9fThE4HkhdOFFE6FaF0KPDRfyt3/zz
XcnnH/PbMPzlMue7/oUqbioR8bBFNLkzPfiqRVKQ16tZK1bp1JOmhTgwcw3jQR+LbTWQdkpsSTEe
ly6y54ZFWSWQtcEyb6orsl2dUFRcRf9/fBIXD97qLJ3gy5jqv7zBEGunybtxLW/t2tM+f12/PAbL
lMdRjXkMCuma0suJZ8BE8M/P+oIu9V+f6Llwa8k67vFLerUQYmK1SqY8cZMfFhc59Q39Pj9aNW+F
c42V/cfx8J+L/URp/3JHNWeCeOm42JTh+Z9yN6bn/c839HMJ+v3j+b83JF18o9kUl52uMiTUoPMH
l6DTTzqj7MtdyUYL77JzXA/r+pa9pdt5IhUzvznkRA+viG0/yldG6LU7vviUK22if9Vyxy2qB2Vw
NaRfV2742iUuPkVtAi9TZ1xidEavQU3gJDfc98Oymz3Jbda5R2iS03myj7QMdB7h4rFbH4XrBdHz
lf7p0V98sElfWtiOfs5GuIhec8KCHJrIDgeL98oJXe3zn2/9z+sorQdo8DCygOj8fYQ0UZfXpyb7
r1u/6YPYi1xilzbWBljW9WXrJ5b3tzv8zwUvS/j9SOmyNLjDgZNdlRzGzqxI6E6wJ0GolXG6Gmzm
yEIiDwSh0ZdGFbOLs4CAvDOGabIVLfNCwSDJWXS7vPG6c71lObkdOcRmnvt5J/tiNZOMxj6zzF28
qbY47rIT57LX3gzhTeS4oyPDCXGyFKMaaEjmTJ2PnRBklS7vlUd8Xol/u2PSRegjIdCly/T3R2wY
VVJGVc4HjNUt6BevtedH6Rm9By4lwpHtzqkC5cmYXGThVy5+5drWRcNER8BVSSder94JgIvpRae8
1Ur2rWVjUpO4cqt/nG9hZqpUWs948IuBVE+5FpWwmF3p3qAki9N8jXbfiVxCQMwBmbVNYJcXH5XX
Kxc+TwK/P+P/XPhi3ExNrqdpV5yfcX7Isdxvp1XtDh4qKIgPztWeyR9nDBPaHvApMoC083P/ZRoe
cPEKps6M0W8i2e3WdC6C1h/90+p0NDY0pjfJlVn5/JX8doe/XPFi9zVZ/15l1KBZt8FfG2t5de0y
f17NfrnOxdcapjNG1IEvZvBJSTkyAwnOR+9KznDLIn31cn/cVP7ncvrFB6oURO9gTjtfjg5QZVPv
8FJvWGGDDRRkVOL5/QXXdpU/l7B/eJr6xRIny1UhyTPvj2w7e1YlvMubeSz9kQ4D6aJdBZ9ED/0e
ER7yiSvrzbVnrF8saUJjtVM9nJc0T3QWl4pSZH9IgRBgY7hX1v88Nv68nP/yiC8GpQV9rEtSribe
YrjdVWvFbQNpK9nn02ezw0bmU5wPUQjZksM4fT7ZOquc6C7U+64ucVdGjn4xUltVZAsl89vk+Xah
qRYOT/98vxchJ3/tx1iw0U/SVddgwP19bIoTdZAU4S5Pl6rTStmm+2xrt3zCTD/bcfstXdltX+SX
/H7Fi2Mgqu1CTFOu2Kgfoabs5mmyKdSvTmqHuky1BepoPeGEc/7yz/f6MyDg8jv+9V4v5iFjRsrR
6AwfNXyJE9pI9BXCmSP+RHl9nBCiNZs6G1YAluYGQV0yPfYFptyTvgUY4CrGWRBWkKoTcpDuXUuj
zT8aB6zUdj+i1pPMK9PYn58VzD6OXAYl/MsCAYL3yMQedt4txyt8VMF5p0wmk3u6svRdJML+11ux
lHN4D3Gh6uV3YIR9qcaopdnVGcdzqJiDjiHIaW0jV7ap7O0wmwTpjbmDz+P+XIYdEASr0ofse49W
9crq+DMZ5fJlQQglMMNS+LUuu91NcdKKGPksR82RTUB3cy7H1F8nd76p991KPOoMwNAZUzZ60k18
T0fs7p+/F+nnTV/8DohWzHPehA65+LLvrc+dDLevg4DUCIf6pAQA1fZjX2D8zKPGmU7NTVqvBMWy
lTp5TEP9Zkmj/bxYTtXHmE4jdB4PJxmqU/9s0J6t5/FWQR5tncZ7Qz15qaG6ulo9C9UAQGZCh5qf
rcPnkjpK9mVIbtJRgX0uoohFwW5QH1WWj0mS/EhfCD+ed2o/vIHNgYiXb4ysWOdVbBdz+9J0HZ0v
Zd0kIWFwlfBBKnrtxafEiyvg9kORABij61VmwZjWKIeLYl2gQ7cHxdTprE93ZlLu6wEgUymQrnY6
ZK3uC4q+qoYWQBg2MzOBwyi5It4OByW/Jy2hKwCDD0/5vu9xnegPKWLpISvp3B+bBs8A9DaM0Zu0
UT6sVjZsHJtYZAXdVU7aD11GOr5Uu1F5ijBfK6pywNW3IlqbnFl6raWx6tQuUJB2i/KHNX7oVjCK
MvygirbxEVnaWbdrhcgNWmOPhdFdGDmUpTP6pT1/hhbvqCpvWYFKVo7VZJ23p1srLR9LAKWI7F7Z
YsiOkoLx6EYeo6EelQ41Q5Y1PnLK4xAVRyFc0Gh3OuuglSJFL6bnJCJ8zdQRsYt68ynDA8HnzosI
VwboK2kh9yeOVN9SB5EWMUrvxfo6y2TSsvWr/jHU3sOKohBbbRl29IJ6TlBV7Pf0SOD47Jo826ZD
EVOfn78oTt+kKUpvBFIpLU84jmbFG7ai8P3Kx3+59JC9Q/gJEd5ESoLWviz1mMQJlXFUTa51j9vB
Kzf1Hs2nawT553mTWDjXRvxv2wyuCLwWGroK75hs0YvNVBSaOM3kllxpZFTzTHAyBMr8hBxzfNN5
DxSC7FiK3PkkeW1WX5lwpD/cMAI1UOUyAhdFu7x8msNiGeRhcrX79h1HAqEeHQfKD7gz9Xp+aJyk
d5dri+F5yfl1hvl5z/+5qHGxo6NIkgvtWdWZsdVogUQ5Qu/kd6qDl5GusYf9LnxYnuRV/3y6mhl6
3sv808Uv9nVd3zeReb44jrbv+lC4y6p7poELTyegmbm9evC48ogvU3V63WhwavCIOzc9IAqdXMOX
7PKrTQB9IDJ3az8+qtfgxJfnrL+eMQUnDh8wmS9p/jTOUTWlXFXsFIxab5l8mwhX9lF/vjMLACTK
LDZlF9+uGHVavrQzlSZhr42LU/TXalm/lc9/3gbAbJH/ycQSXexM+16frTniErQdXQGSone6wanj
ntflyQPQ6Vhref+/KLP8vLBG2JtkksbGAPn7FtEamyVf6H9Rt08P8Upapc6Hfpw8xcEF6147bfzx
bf3napclD44YorXUXC2rbonFTBBQVeoV0rl0eZDilljOKWGfSeeExV48S4Fth9h0NZYBcPaZlQan
8uRJCvXI5CVm5DeF5UVJeDQqmvvVei6PsiW9l7p6lyav0zL8Nff8jxTL/z058rH6Ku675uur279X
l8Ll/w81yefzxj+JkuGnZn8HVp//xL+lyPK/rLPaGLUlf+F18Zr+LUVW/qUi14LMxMoEEtDghP9v
KbL5L7D+MjHIMkECKmvXf6TI5r/YTJMtxHrGFtf8H0mR+Um/zZ/nSYUEAYa8hBT0osqA5yFvez1E
YeAUSuR0Pa0eycT771f1C2DggnxEFm5EZHbbsZZ0u3E4cZS7xyQ6Yu5x5wlRWufn+aY79xTM76kG
kGnd6EqAB7SMHFBCkURw+i1uQwIEVdVHoqjgJuqcFJ5trm0GqH9taY+whyE/pKBGgqjF1HYPXQZl
IzzhZmUoroUw0sPKvi2DBWzKS57S3HhvqGDmnqht4sqbV6YTf2O8Glxzwy6SDWfPP1m1t8k+YQdl
g/1Cs9LtGCSITvMVs+i++YjfG3d2Zo/e8iYLkAAalLHqO+HFkFjMAC6ApUoctoXoV5pPiz8VDfb4
DsWE3iqJmvT8ptvJUV9wcbwuTv6Q0U5avPmhdtOHctd4+k3/cYq9qTwg+Wwkb+zQCgTtRJYexRai
lAp6bLci/L/PpbNH2Y+tXT0cM9GtUaXZYCR/QOZiPcWFC1Ib67JbvwryEVncC2F8aBlwpKf+oq7H
NMDNNYg7qVlpZN6Hr6bTYxFfhas2SFW0nm6W+BrJ2VaQe9Oqgy+xRmKXzfC5AzSk44fyPRyG7350
cOdRK9HvR7c6xIrbVK7pItn02gcoKigMivvw0XyqbxNfLTjD+KhQRTfzLBfKRJcE8kCmboC5W/ha
nO79pDlqHAjp3oKsNzl9+9E6YJSps1tbKf1O50MugOsESe5kLvm0JNE6yt382N8inbzLR6cHlb42
ES/sSmmyq++FRx43ezUKOvkWI12QhJtOWkUZmkiBXbJnJjv406ZdPiAeygOMqwvEKCizpF3savJw
i8clcmBhlVB3cRXO7oCwXbhR3qh9FV4kP6goDRoUSr6G+hyHIp6zCOuLRxhVZqIrQHHrsAPA91Ld
zfo6iVd0CcoV1lLlC6WY1wTYtlezW97EiZ2+xEcrYFd9XBzFqW6lJ+pM4+A0t8UX6Nl1eVS3teLS
UbmXrTVbtdv2ocO7Oflz5mtvUmMrt+2uhO1836h+Ybkpxh07fwgd+gR+5So3jeFKXnmcnsx73e8e
5ZMjohlxkwNkzR2GSRyPUAiBzH9IXuRZhOgxKFTb+qpHTsCLcpDy3VA9FjFyvO0kMJh+mRhv/tqV
/WpKOC+yf9+r/Uzs0TQqASIZVRe1C2jbM94LSFjQRfkc0UAhFWiCayXG33qhzKWWIrG/IF6J0/dl
xWFuYYwtcnKe04T7FtCEk99CXt+mgXYgr4y9MABTF9UlzavkUblJgGhfW51/30zxO1DaosNCpiR1
479vOJCUstUfY4jhO8lXGWkx7STJeQVmbLv/jYPHebX/7dnqPFXySHTpt0J8aNb5jKSWe96k6A9L
ih+EwXgq0tyt+aE4/4vC8c/H/Mslz4/gl5K4Ngz50p8vmawX/c7wlxX20N4ePMz44Lf+G1ekbvKH
26SMoZjn1ZTo4MtrqlJXa0mt0qkUSuITnFN5SJlWAWSDKaD30BSverC4VuvGdzqiCF/xC18vYDKH
9jLe59ANDa9Sb1BvB5EXunJwXr8OwmfylXjQa+9qH+TkfgjErUBBaNyg2RE8cCNU3HiL+CPuIchV
NhIqBeoe/JSTvRirM8g2flPCRyG7y+aXfPzMlfdoeugmpOHQkIfniDM3Vs9wBZMO/N9LBqZhQToi
PbeqGwO9Um6RBNIY++rLz6l5kURUtKNtDk9LEuDgJez71KylhXpRmbGV84kXit0TzSyXFila7s4P
dcTInwDZk8KJYPijoAcRN9kjGnIVkvtUvkrJW6jyK+XHFvO6yq9Q3OF+ZwlpTTsCMe8TvKC5c+PL
GC1rlsUx9+Rw38bO1D6kaBnHxsH/Y9Fc0hG9rZBkeUR/WckODIbe/CggqJgGHAgVxdhQI6G/Ea37
SW3taYLUOPTkxBHcQAruAi1PkGBcUIakKpSat2a9SRO2GR70lDLfC8xuPjhl6grOXNiEpqEIp2Am
fKPtKslGp7/0RBbFF6q45q027SyAZcsM990TcxHdJcvBetW9AX+ww3KYtStRdEbYGsEED684KD2k
y5du3CjD1pD8epvaC7iI90HZ9RLIp1UsqwRD26xD9tRuAN4Qqyiqb5+nCSXpXShsVaTulTP401FH
K4n3Aq0x50JK3Z6OYhIyzDPs467btMjuHaC4ZvXcY4N/mr32zqr2KdkXLtgw6yOVVjAqNYnOJ/9o
8fXHhjZ0Hwh38iuqGz9fxSvLsutttB/89CCs6m0DOKvwsy/TSdbxXf5dvluKG5HB125Gb9pBZuQD
WWGmbz1V8BrV7p+RRfsL+RAblR5dXDotY0Xz6S29Vg9JbC/3XJocjQfpPrrt7fPmCW/L6THvf4jT
Y2ZtFmtVKTsD9Zw37mW6BxzgqnX3YnyIHmDGflOcXQ/BuEVB6gy70xtbkMHFKfZBtQ9ANkD2u/PJ
T2vXp0coJWGAbxcDZ+vicmEpvQcwJmh3Z7fDigGmOstwINiqqAjq9GTkzNFdPe4oukGsh2bjzEBE
DUcSOMYNxQe+Ec6RllN3TlTQWm1X2VpJd7HCW4ShcGrs/G7eUx7G+CyL+2a0kWS3qyp1If74hdPb
3UurPGYUEuEBBuAw5LvllUAnuFAcEaXoTt9njyc+IWKJ3dY596mTd8pbteBNKLLcM+qoCyzR1fia
sMzRStENByVlJqzRQPNu9NbWPntnEOGZpKt5eFQHt3sR3yBPL5J9fgVMK82DVB9D0etlLLjblqa2
SFCEP3snHGGih0BbqY6m8KwniLsDqo95+Dr0K7X3B2MnFBhq0L/6ACln3O2uUa8Z0qYD3DMXX5un
GDksOwb8To4MId5nGmXwxoaLrL7+rk9eIWwIPNHZuBOC/AOlPi/xxGYRMtrykL7X3/Hd9EDLXmIu
gBAsudYHsujkIT9Unwu0gdRJoldUeOXgUmLke2rIiGQX9aT5hBqk2yoHgAZpwR6SnV64Z/ATsywP
xPCNwknvOcT2NlBwXXSU+7h2ho/+e/YqokcIg9IAutvonjlC6MIuOU8B0OWmGNEE0MdiqxY3Rak4
2ek9xblCFLq82LPuqsVn8zLlr+OA5GiFbTCcvUGxwX1Y/ZFtMmZhWkd0rpEB36osncZq1IEP2qLT
HlKQO7b+2k/nNx7XqNKd0/dEJo54EJUNAgbkpstDf2CCd5qt9ajK/FLQrOxioLALCxDJV5A81E/c
VLdrGTMoAQx1haBXQL5KKw7wIivKaMtvKUuOg08MY9B2AHu5Ad/rG2ZAUv1NdsLhT6kbCxd+Jl92
1Cc1v4epcVqOI3X3W1787Oko/J0mOS8G+nsWe83id5qXxLiWbASDzFckaofd4aTtAa6F6sr0mpSe
0DGndCcId4pyUOAx+Mt8I6V+mG5Stvr6+IalCiV4Kh056dHMMwuP05FqOOXouma85rVoCJdJz4GP
7jC24CzARWEMnA1F3ggyn3Qb0h4alT21T+3YKo4KFWUeowsZwBC2IAOXBAiCXbxmyV3b32Xtiz55
hhCIb5rCWfMtgSz1BvxQYewjHulcMzB8KsrwPkw3zzYh05Ntmjvyfcx027IuZn5uohC2AXhFa3QJ
7TZHHzq81DWLL7YfSftOGtTqqwilE9psWNF+5vqwK/LGKcSDpHp9dBRZJ0t7+EQzXEZ7wEA6cEeo
bFvAYopnse3ZRl4SqNSYx3czW+lPkt2AvTBtZWcB3/CiV6SimdOsEY2eIUlYYNaLeR5C2WflR5/j
IXogs6g9LOv2NruHaf9qwalAJ0MC2eb0in3Dk0s/texsdDnsNSQaJWzw77r0QShX54P5qg74YtGk
ntxSvwGfkKRHo703qx2Qr8K8a0LORQdVuFnqvVneTM0KewzfhPDJqkNrh6XB+oDqNDswzece+ES8
b6w1y4iG8Cw/HWTpodXpYxntapyPrbZl96CM5ykEA6sx+yfrmdSU/B7njZT7kA9N694CxJZvWkfa
mjpIAKIrXIuxwDQ4mKw88xvmLLH6HNAf4YRbtfi7QoYdVkMAkHwnNgQICH0UEjpQgtwcQLBoi2mp
XefyawhKEe1A0QQ5BKIkqODWlI7Jc0y9TnbYeqnpSv6pWj3H5jEruFRpRzZ+hCqNgW6xrfBqYleW
dTy+J2ecgn9uApm2rpe2gaa2vtNWCgJ+VrqaMTitQffkQQUyzD4h/oBheAdAJd6JvGQ2vmwBOGlF
T9g61r2vu9kTfeDkaL4uZy1ds5q2GZomj0Md73P0JQch0GH0ZV94yx/oSEYe2CQff06gmU67lm11
yyHSyYIGbWrqCi4AWR/sSPeePoSsdnfmOtuOH81KpX0/PTXvDFsvltHS2+LJTu445t1h3HLOABg2
Bo0zfopsHFe6T2HcyVbF3cgCsRlfJq/zDE/YU6fhO/caTwhaV/RbP1+f/wW5TLOLFg6onN0+8EU4
xqZ0u+B0366rb47wXvEtr2fzkVJLwBu9wS7AJ6k4PMneqZ6Bc7VEdDh4TkDjyQ/G6TmL0S/bCVjp
8kYVb5qWcWurymNKXmfkEsJgnZGkTpnsLFZbw45oFcX8lrJ/ZuiXNuEIZuFTMZofw42gBArclQbx
xpgxu2GlOBOP8EAWiCzEfaRrzBD42koHt1U5YxvcwLnRblv5u7DFxjUtu/2Yfiy30JEqcMZsPYd0
M1gHQ0l9+b5WDimb0MnEhwXnzh/xlY7Y452s8+DRztmGDTwfT9n54tdZTWcgJmS3W+POWJeZQ/3J
FUghWQuGbXmyvjLtlInvefyiftTakYhPZA0xlIpV7hQnR7UB5CwshNRjWsIvDgata1yMrPS50y0r
+bV18eatBoeymQRUjiVbX43jVkGBZQusOMK8msovs9yP1cMyPrYnolIAcGwpvuDIMHchDGShuafD
mi0fkfyj+1F+4YcLOimIjR8y9SnshXEMKuPdYtMfdjU+Ifqi4mQnAGiKz7k49mfDCkNfDEhlNjgh
CLPbsYZomxMbAkXYYZIEYwUnNVB3Yo0ZMSjVYq2nb3CuB6otqBcKcNC5zbJAoFru9XA8kk0zH7uz
7XQuHM1wjf3inOWRju73N82+2qT+yW53/ZElAsM6pRumy+mHdTAfDH6+MxU34XR/4ib4tklCaJ7U
+edIwxOm7jiZ4PvwhjvzfnFarDtAL2F+hRjfEbbeMKR5o2/5YGul2+4tL6EusrWc8kV3+WRYHd7o
ixziNVRI9tc2iUR4HG2dAzbsL0Q0Kzp9G6pvjxSm/CFIXVytIa/MO0OOIlu/EdflzjiYNyOpeFty
RRzVVe6QI4aedNBI7nYnzc9KOs4bDT85biWvmdzCq/bYuDAPURCCPQbs2YF8aUrfvZsBeibYzNFE
j8Hgjvfxml07xsLBq1V+K8CXuGLnG7VeqdR9kg3RTLvirXwGF02ISr38WCD3p7eysG2mTaIhvqpi
XLqsYpCp+Ik5p+N1/hyluMzusDhjIqGuaHOL30wK9rzCW4wzNtPZNHty9B5hHA6mwYvZWhi3UnoI
y1sF2rUhE+czgiYEa5BjUkZYa/xIxZuTlnCoK0zXKhOaFtRHbzPldZ6ewY+LHwMEPbuh9lWSR+SF
7CHAcmrgRpnf9G1VBUYDbJ/RvQbzN5Cd820a66K9qyXIsEEHs5TDTHqPI4bnz2I1LbhXmT7Y5JHb
IrYmG4mtxqInsA1zCuZKBqE/PidYA4lkwtHBbn5LGXvBAuHIxVcrPYbNcxd9RwQDCQP/FafbhxO0
ZO1L6340VMe15DlqfIx9/ER9DNgM5lh+avK0oCpw2uHYS0XBYdE6WyniV1VxcX8TN14payHzijqg
yAngl5zeFyteyeP9qK/q8F1qcLhZ27jb9JT6snfs4pm4SgOOQJuZxG2FPfW2dvmw13Bzh83pYzRW
qv5DuqueRz9jBbcJY6yHFSTOoYHleCiIHnqiwmz1mMQwN28prEcDJ4fQy4U1Bssu3S+lq8MhOHlk
KDUe2YGwwhPq74JndkEjH6fq3ohvq8pLVRfjfWx9YcybzeNJ+aygCDDbjSnrQLqjD2yYDgXYJehd
0SWYzjUPPbZ2c3Uu39bomNjde2n4Ixep3i4iKR/gzxnGaoQogkZy5bF4n00oxp1+lBxi5XpoGefF
b0R74kXvC3I2hrOrBdomwxe8ZYc1PQtO6wrShrXZibvzF+1SpkXIENkCEFtSOlUOmTOEvaULkDEU
2N/9+FNpmCrQUEQ+AALP2BDlxmLJ/6UqzyFLs9MNkzH/qe4v1MMzKuM02ij9QjZ6Y+nLneWxVXZp
H5QPTtPuZNUrpI1OWxqbW4/NfHLYWAGQCoDf/x/2zmM5bqzb0u/Sc1TAm2nCpE8mk1acIEhKhPce
T98f9NftlpJqse/8RlRUhVghIoHEOWfvtZch148z29oxguHssfAuuGGdpDbreHlWLXUhW+oCiAx7
Hr/Ju9Gb9ujqG9AS13xDut6jWF5RoTvxQ0Mrcq+sJQBoGDtFt3plvtDDKsdq4yxvAse6txzzjRPN
Fn4s1L/l+ZNSfRa6w5g/mitsq+m3oAXmdkUdUDigRKxBy4E+ZD0s3InUdBtkbGCL5hbXylfJ9Z9K
t6cT1x5EdAMvKRDK7CnJJihvIrIhwZq5uYACsDwBYZHqx5/OoNryfb+bnme3vYSucG6CtcKBRlcJ
dg7cg43/qr0VUREiUGX/5fsb3tX0C5Ka/Hli+5Me9X9wxSu4Fu9LdEFtoYLeQNA8yLv+sMwhCr4f
OtBN6gW30IioEqjJvHmne2w8APXNU/YVhUT7E3Ksw5ZjJmeaDOOvRtWzonczgQ6wqtCr27R0LBLw
hdAeK1fzuiOCat5/XOgaPpqEdUh+5lVfiJz5i78CndssPeTwCEK6h9BqL6z+G7ANAFHcFk4yP6zX
0ro7dB5e7hx7nNr8blbNV7fyk1R7DUr/civXc3AkSYRAdNxKTom6k28JNwr3TJ7otVzKxO28n72F
Ehd6qkPSDZ+L7FkvQR3Zu/TyK3G7vLK0sz8Bi/GsbYNt72pUBJg28LPAk2+AKrj51m4feMdZC/rb
sDEONV9PRwf2JcPnjwD0//12tCu+SUkCSmoOPwHoBVnuN8r6/2eG8Qcmj7bwGCXGwgqB5ubVC1lK
UdONcb3MMKg0uUWnsultnJZHwz7Q3Uw0n38fz3zili6A/q/XvGK1qmJY9eICri9MzY5U8fYOHkGx
o5XtzyH9TOv2j4zh2AlpGOzIMxecdZfT5ut8nq/4nNpnhgOfR9YkEp01jLmuWdMmDoVmEE2A/cfq
AzywVmzFy1yFDuqJOp63Pkw24WPO9jQ7ypO5VRGNdzkHAnt2jZuBl37QdQT38atwrLaZR2Xw3GY3
1l3LZsrRsW0MhgIrcW28xwd1g809QAmmuysmZy/aPeGvgmyDIBVPzNK+Wh0M8v8wzGAyBAFAgZ0J
Z/X3AYqPl/KAkYPqYFPcUWHQe7wT1vmODFtRXOKdu2kl3CwDBsJ5H5W9D3et3jPHQGc7rkC14lX/
lhk25dDkWG9iimvvxY+p3V0BfxYQm4N8X5FacgEXGJ5lxa4OuoitRO0weEcuT9Gd7/NXGjWxY0id
rY1NcmtsqiO69uWk1/ARspsH6W1YE72wGQ/JznLVO42oj1N2zG7zxBZoJgjPxSve4finFz7HJ+or
7XYRqmb2sKXY5lCIl1GLExOKIW0xe4SIy6B4m72JVMsngvpozreUXFh7AtySa5CXXuCxAXbEZDgk
LkzrkYmBq+z4/4snln+HA8rGPwlr/4aTc8CYoGBLEJGgrCYZgQ1PzBZPhhM+RF7iWc5wi48s9vtH
4Rhuls8BzSDPbkQIAOU7EQvxOrhTsYT69vc1pSz7wfUW+Mt3fE2O8xE69m3Ed6yuh0dcJFz1Vtky
E14JDkahH4saoAFbG1yB/ZxvTf4WPo7wGbCGWuR1Hmf1IX348t370yFjQJXXNTio2ic19VT1QdNm
hIWSDyGjgq3W5vJyPapIaPBtOhKC+NXu8pPc9elR/HLNq+3FIFl3jjtJRaO/Sh51twPaDLf1YdgZ
Z1IoyYC+G1xs3aaPdosbC+VhULoCUYvUoxCV8dciJuyCrxbRqbAaDEenNFgAu2XUmZ4Z5bsgsf79
cJ7Og+SUjwVTUF7NWxJ57uP35AWkjY7RvGsfafMNN+ugbvg34AngcSBPHnW0tsJI6qCeWTzZMblV
z8FuxMW6cMa9fMaoKj7jf+pVdvKDJg7kfc1oxu684B7PUrKs8wt5nQoLaFgPLnGjt+MeZkbsKIdF
E4UhLlW4dpy+NZ5/px/0b/PW2C8YpvRU77vXhZDReCJEwn05UHaZXnAmnLgK1v2Orh+kScc/ZKe8
9Rx4mGbdtk/U6/NpwqRjFW3xLr4s1SCIzZFT0ek37NhUlV57wdDoALyru5HTH/N1CVcyeSQSAjIE
APEyS3Fpdc7dXo1+vnGFl66ls++7gleeZEqDmTRrW9gBXTo6O+/JX2VODlWmtvC3dwoNn5g1ZbUH
8NsdiCj3NCaPK/15OoChv5EJYZwXQoS1q/kNIZD5TUB7DO3ezR6VGwK+AbYA/I7FI4nMx/S+c5WV
dQYw2Fvb8ICl/y740Ni/cCVhNy5QQUU3hgPt6JQfWL0SbGhKWKDs41dsgk+CyeVUNDUNlp0GmRjv
xt936TmZ8EYNTXZpqrCF1IpzCdNQO2CWHzn03sMXaiH8DP6wafx6yauVAj0zq9qBS+IKnxPrmO6A
oQx/l+JojjmaPW7M78AuU+lNyhpfWT//UScP8nTMJywBPMmJdrFsD0uOyT3PlzMzevXJMHTLewMj
7R0910O7V/Cu1lY4A9eFPRSO3K4Yjm9nbCIy2iWkIKv2G3p1gkrux+/yo/I80ZJER7CdYgKHRvJG
gxys1DVSCwyO7iw7fUxv6g1DINZhB+A7E1e4FwemGdGebnp5OdwoskGZIVmBMLvTa/SmxCtFZ1Ag
HPSXFiwZYxaCu9fqC7FzPG/GYg6/XTmIj8WFGSCWV+MzMh9GfzgoJasQVGqf7VitTD02Cu4lMwZE
23aideAImyYP0guuLKK0YlhWIj/igDhNlUNaEScg60yA+uN2xCiea4K1F/iR5rh8y++mB8yyF46U
tFNNUnFu0BWxhcRP9CW97vB7W1YPzc9MTIU9GEAeJ1F9ErQ17Z224fvaZidBXuX3ENq+QW0iGbQ4
LRs9dJB1dMifJkKJ8HuGeycynHHlGjN2ULBNa2BS5qjdFr5WDjXrwLbSvWvYo3xEhtu9V+/U/wWo
IvtULuxJxrRWcPhw0wNczbBG8fiBqjDE2LITFs9TDYuB415fofOjpxVlkJs2WaUv0KfgFIDrah/y
KrsJX7A2OqFKqJIDHfHClBG/N0fhlD0ze2Fyjv8GfDDAE8j89H1POZzB0MY8GfMqR3tlaKIzW0ze
gpO6C+nCl9lp+KNNQLLWUsUoCIE886V7pnsIIloG/dulOhCc7CB7rZ3eDpvgaXzs11p8ImtX5GC/
ET24Op55WcTC1XgoBh42edOxU2wgbJ2rU0CPFmDF68qmF7PLP1jfl4JCuQHKaOKbPtiQCjGbOMV5
uDmBapi22q3MG8A6N7j5iuWsLJzJ64PO1KHh6JqoY+J81SMUCASwTMd7H1OFrUADszc/5mfFUx/g
OzvjNtuZW2ktbQKXGyGuYUU1hokTX1znYVNNeWLxwYzX4o7uHWYDVRahe85PEsEX5cnnnQb6sAnF
FKUEwoFrQnZbl1Ymx7w64zuJaTvL83dLO1a6UPXceQ1QVK0vTHQ/BqcD4CjeF2wA1esiYT7iu09c
NF6wTKdrB7NDpDpf7IXSVx9wKWR+IRn1fjzGcQVnTENOsVJgdvq7Zu07NSuE15nHprhgR29fVkgw
bK++RB23X1li1xdx0f0pNvvlwmlFdVQGPBnjLrhonrQxnX6nPrOmmMN8dbVPks3FSeKXqylXGgpM
yvG8z7gaqtituNMv2haxVIe6oJlXAc/4p5jCerVY6t74OnLQEwBO47Omjlr63K9e4oV8/If7X0jB
vBkiH+73Bx8lxpQEBuyu+c66094F7HbPjC6HD+bOMGh7b4C68d57M6aSq3ZLve6OW0RGa0b94BSS
RzDcR3JpcTm6ry4LlyV4KTcwZR87j7rD2jFOgF46n0hOF2AsCre4pE5PC2VNgF9UQqBdcDoivRd+
JmjvQnW8l9ylTpjvtDtevB1o0uLaAmfA/kpH/7OR/30RQx7E1wiXGDxwPhH4kjCfB6XkDI4gLMMH
Vgmj2TBL3+aehj3VE1ZyrnHSNtqhOi0vR+W0jwQDfVguuSE3IUFFtrLWXPMGRQhFNXbq4EYM7rZ0
R2jeNuZJg/5pH8dzvC2ehk1lfLF0Pin/eKcW2QP7kKipGDBctZe5Mc5JpeNTuEAIlWt8jz5aOEHK
eXz3L+G23M7bFg02vd1hYTmTWbav1nTQP2dVTzplHAI4Sp3ikD1gDSrttQt5ag6kYyq5JwJq3dCj
2r1lTJeUIJOUZsoqPyBpdtSLAfpIfOMPAOBLcJftv9i35M+9s2nCnleohaiUZGXhQ/6yPHW106tA
rxhI7zp3PhCZmB7MdVesFwVQDW5IHQFMQhHeXUpibJEmQQNNVqXnI6Y3AJ6gWHjNS32PZ6eX0aXe
Nw8ajKGl6vTX06l7rZgHbEHcXPUl8CAc7cxj74huA665Up4FWobwTEb9oe3spY2z9oOxT8FG76Hu
HBViQ1YBUL+/rtYEMNzVDkMvL9hkbnJZVnN2CRyF4bl8u/R+OtUSrnHizcJGdJPFYwAWurlWwfhm
KG92b+tbCOMQhfgGHeLDTUxKaoq9/NyffXFL5o1DdQQNBMNKSFtO+E39MI/MN2YHc2NIN9ljcqEu
cH9uJYydFvBq3izf59KblBvjdnbnB0qf4FyeGK8Gu2BtLCzu8sm/k+xI9IS1Abz9QqBT4PmdDbdi
nYPfevVuvEVp5pryKllTZLwvHWTFPoDVKlXY7Fa4BCPzhxZqdwflSDBhu6/dwZEeI0beim2tAztl
zr6ci40dPxPExaKBUrAqL4sTwWjZSuNpdvmC19/CtJAgNL4ZD5OHDRU5Za8TpBHb2C5eE4IDlWnf
OGDjsI0QGasb/zKux521hpu1re7VPTmEy6jMJCaRApU2eyGCTm+mCy8M58pDGKyih3HXPYQeeVl3
VAkphdbKfGZXMkN3GZebXvqSs9UxQ4DvikWj0+4p0ZzonJlrRgiRLR2N0mNp1KceQZMKwROiEZ7N
zrQxfq7I6ek3DeL/CHH+12Jk/v8W4iyJAK/fi+bXOIHlb/wrxNEs1DZUXqL8H63N4tHwrxCH/0Wl
ZiJ/MSQRbR0d3n/pcJR/FBznoKpzFoCXWGwz/xUJoPzz00ocHvviKY7I57+TCfCpy6SztMjrBgdU
lt94jQUOWZbOKNwFOzzQlAWXfgudIHEZDPl3qlf29NZfWeohM7o6439e1EBPiFENJgzm1Sba4tVN
GKcm2KIZfR+mJRsYU0xBp81MHhWGYnMDw6RrxbUVtqsmyiAtwaJkRBkLmwT6SbnPetKaTBK9SPpW
1qEcb4qK4XB5VKOdVvnk2gyCU2OjqpyHPnkt4wRLSmafk/zQWP4lLuHRCetUZh0F5qulknpj0o/6
CE5aQo6C4TihTkhUBgHCpu4yMpebpybt3gJJdBoEC4Gg2WksMpyuDhNrS1O9cBa2bZGfi1laVz3b
aC0eUg42yWqhOpGXJnX1KoQmGrX09L3sZQMORCKGt2aKzaRgE0y7L0wTSzTI0yrtR3iKIyDDUHzI
1H2U35Q6OW6wH2eRjK7pNYORV9YJ3srYxxfmilg+mvanmGfT6GeCUfZD2NOHMg7Fif3eEhegqYJO
IAl3GQS1niSujFOqhl0oWqRh9WX4UJHYHlc6iId5H5HWOw34tQ/duSP7ebRAdRllKwaVWKDvLOh3
I+mbqt+s1WD8pk35S6yWt2Ou3gtDuc8hkxhYIxHr3dqMHECN/pOo9api/8rBUYW3vB/JempIRa70
j5pcrhVYnhcyGfKLyLbKLLGXP5gCfRqluFoHBDCSTNvAL5agNnNkpE3qNWRbFWboLIntxm3WfM8I
WB6H52Q032T5gPBwqybiqjVe2oX2Mec2dvPa+NbO30W5eSMnjJ22fCFFb5UYcJ5vdQTwUbn2k8XA
m7N5eolJfWdosgoE+b0h47T5KOdwpzeADlJxbySXVN/xcq1U8Rmf+pKhviAZ+JVjntoMttSvu/EZ
mTp2013/rPhY3upwE/CFjuV4nQiPQbOd4a9pAs7J+lo2XiFrivJkVzX+XP5+GqQVqeubtsbqH0cA
y44J9PMBJpRolyQ5MPasOJKWHQRfZi5aqy9tHd2UYn3sBnK3GsMEl6gZNhaKj51+eAsSa8uDvydS
eYeP6I0ma7eVUdhBLm6EgndKg28VTMdQzHCzH7u3lDi5XMKuJ+O/jbA2g+xViJSHzKTysgC4zcnu
IFwmUuri/eDNJHclivGmztlZUZSDNOubppDfw4LKQZZ2lW/i+FocCk09qbgAJHXzMbVotrFhUMV5
k5XCjY/BsuIH+0YUn7LwIhAbHg7ZIdFgzy7sH0lpx5VsSG7QgyhTpvf+yoilC7MtTF9EHXZviVuy
SAJasao6iP8FrQ3uhLkM/lpOdD7xuHwaaVWar2GdeWKBtk/1j4NlepiE3SXSyZKaSyCXXtkQAjB/
Z9P0dFYPdLD2nUjNVRbqr/Qzpxk6jCqfy9RwiVu/JRhpNxG7OygoIyaY8mP38ctZc/5PY/A3bdOy
leLwoWm6YYr4PV4V2900yUKniKwJZmcwZNcU+l77JRr5qe6lVxdFDd0nqSEmM7ErNLKtra6rAoLE
cC/bSsFBvfXXy4w6dN6j7Uw5FNNA4SC/y2fMZb/qU6/HBsvVgUMVUdcXox11aRp/qbrroGv7MJRx
KwESV8abqC7+07X8T/XyvygQ/lK93Ic/yDQKX7PX3wqY5S/9W8AY8j/456hLegpzYTJMePj/FjCm
+I/KwWapiokmXNMXesO/FYxs/CMbskGTpCA+RnjP3/q3gpHFf/AAFNH/gkBTA6jSf6eCUfhkvwIG
iNBlYoaWWgiT08/GggUOEWPa1cD8aYWSpkkYsnYEvXHaSuzFdUuWIWb3LhlnzckvK4SyWRudSjIQ
7lo9to4KvsX7FEq/L2iPWp2Eb3qq0SRHTeXkDToGX8q++UkC/y1mONIG8yFRw+xhnPMKvFUgzEDT
83BvxQWMNz+NSBG2asvxmxRIGE/rX76fP6z4K2RquV8cXReHEexFEBtercSymP0qsqrEi5pM2rMS
Ihvnym+z2ol2IIXu369mLUvrFzxiuRwoFAbShoibkHjdzcdCgeVo0SRegqOWXZYGyKiPdKybC4CT
fLZg/Mch+cn48OGCs2SIFi/ASkhmhNSZtC53sj78LuaGU1rFozxWdIV6w+TLD2GRJqN4GWR01rVM
gExm0dAQ1NhDtR8TLP+jMEcx0ZDa3aqEpahEwNIkpeo+MfpkhQC+eZyljIZvkAXCFdlqCWUm43lI
QWgjft6JhMUPpKp3SAYa47nIkvuwFt+TSNikGjOvsWmcWRwPTWsQOhVsR7jpfjKSLNmljpIVjI0a
8tY0QddVTnbpoUtH8TbJWuWsFONFiswPKzIFdxDE0jVVoXhtiLNwSQaMV6bSANnkExSeqpsggerM
r/IaZU2tjTfVaP4wEn/ayz2epm2vaodarqaLulgDjbNavc5hWKJJkTP/YFmd+lCpg/DGAyQEOI7F
zTiQWTsb4YvWzPpSBViBq3RTdx8Gsb4VCgXWmFhqDfmg01op9XtrIERZV2Zu++9vCTnT168JewQn
EO4BYLoGFp+/79AzN2MRVxB5fpSYD7NkJtu0MtyAGfDFkmDpVT76FA1gb9enCuKfXlJ/SN0okgk5
AaY1Ik+3mf1NPg7aTaATp6rhkilkRJSQ4o1oh3D5YqrWha51nkaItx30JRY+k3+Qcx9kTxANZWuY
RXhIFIlcpORDyetbkoYypoUkpYbNTCUdZWslATYaBtPfmC2TUnU6scUFyN27EbXVIFYn6h62huTH
RHR9n8VH3WgsXOtJFZmIg14lgkghGUI/DQTId9Rl60ys7rNGEvZyFSIXhHNKqfOOIBxBSkWw7owC
GTHPYCbn0ey0beG3gEJ9O7wnLRZJYSybd0SIa54vtvAwpGeyWYdHKy5jh9DfkhybvBVtccJYSg0Q
zeeNKR7I6Wme5SEBBUozZhZB914MhOr27YhVkj7IEEHDW0IUtwaijAzbUmEkKXTm1f7eLt5AIYON
skhCtxCb5y4sY28KiazIa+VRlyEjl2keOZy9e7LeIOVKhPVIUrXRSz28LefJacYMLiTmJ2t1qpO7
ckBWEcxKctORZO/5fhqQtSCjX+xzosUqTJ6NrhxPBN0RZZMVAjnJAwL00AwuvhncTEo03XV+kF3S
RA08Qw6puRUS47qFllalFv3MLGmnVIi3pp/0jjIzjpbIIlmZ4jwcokZfwGu2KfJa3FFHTyebY/IN
Ai7qp3iWD70mSCdFh5RrJNW0yfEWwNGKkeIouYSUqATdV9vET97EjOnuXAmUbsOMIjOeX1pipEL4
OHUT93bSxc9lkARONiFuMs0gtcWRFNmoQu82SfngiZYf/ABa99c1QY/01BGakG7G9jcVww2yaXsW
CXskIPFGqdTGi2T0uiSOTjb5G8qNOpSUylYSb2YL2wLs5lGRV/XHTAqqHddw2sVkBkjtecP+vpav
mnNiyoADLJB3aXHn+KRiD/1YJIuRolsa861U40gRGqtmUnYjvO4hT76gQEpXTJVP11vO919quxme
EsZmXK8LdbRQ54TNQbMeNPVV61HcCPFNW0bHtO5Wcfny91u9diFZrq3i0gXQwnH62dzfivXBQtuA
dVLJcupx9s8aL1lWZkGvFxXWQSnkXdAJw6Zsv6DoXNW0Pw9W3E8kXcWfhTP96hyvpd4kz71NSc7A
sVYlaJzaod78/Q4/nd6YAZO0R1dqaaYG7eb3h2vVY+wLEOwwJc+xk0bmmcblVp4/5hoi0DRjCVJ8
cck/PFRM53VRtPjH4li4GkMSdxoqyozdR1uKl5l0k5yokIBdqByUY2Dc5F1yFPvZSbvui2JluZvf
ahUDkI2XVqReoea8BuebUcwmLHRTT8WJQ4foS3+Kulz4YoX84TKmriyNkAJm8akkymcZqErAlyMI
YF8rr5F46lC+/v2bW7x7rm6GCZCFhyPLkNL2+mYqZTIqWStLZGCFVyEOG+r8XRyVdUVEsTZ5Qp5u
l6SVRWLQmniASYG/kgGGYh+J9DAWu79/oGua5s+FKsvUgounJK/UVaspYG4xCBEMOZpp1FTgLWKB
s2YTBSu5qH7IAZV1PT3w3Wxq0qHFJfMvtENN8zKqmM6Sz/Ww+JXM7ChQHEM1cNMABD+fZybR4rqR
h62vRl/wv649cH9+bFJZCa8TgRyZSf2+BNKeIWfXaKWHzuPc9/jPtgQFdUpmGwwOhPS2ajSEtBPH
gFxh5RAhLxSKLz7FH75MbAVxBCQSlRzW63l33PUVC1wvvZ70OosaNkRp1Ezf//4V/Wnr/vUqy5bz
y1YaNAzj2mG51ep5ILO7Sfd6ScRbdU6HzP77tT4XfAqmmYrEQsAVitbw92sNgeVLqsjb0GghYvni
BqrS95agtQhY5O+XUpTlg/++sLkYPaaoSLjtGtdbCllYbSnLGbyjLl4oKy0OBGWJ80PVwxSOZdSK
uppDtYgACPWqQcRFA5hITeJoIlZkWpo6QvFgdWW8D+Km28+ajxokxhahToRNkFPAh3nMUMrPG1cb
TfLRh50Y9QeA48nRxhlCxKinl0TQzYe8D8D2ItK4rFU4R9PDqFelwwHfH4QWdVls6KIbFD7C28Eq
vLoLmceacAmVko4nElWDuO5a3+VV/S4mJjT/Qu+5tFU5ElvnQ22Ca8Y91ZM8ImO2srJeq4iXevhN
1lGQVLIW6RDv4kaGrBt08hr/LZw64oZ1X07nsRC9oWViHKuveMLDY8+QwGTSbaX2h6CrsZnK82eM
TsSN6cuOWURvgCuelMTHbI62nVo+xoqFv0n4jA8YJW13MaowdbtJ/qbOfL160l1GWFlBqr1OymBu
ZR2X0sn4UPT+Nqh1Rntg86vW9yFfiTGgZ955osRorlMhMKkSu9UUidil5ybcxropcR+QTbxRgemG
HjqhEkPyiYd03VZ5BoRM9Z8WMc5B8lQiTCwgLyk+4PuEiRBTwdwoDLuUGMfpKQyhVu3LlVjq8b4P
2J3ygRxGVc/Rjc85npQ5JJ8KI1nE+EGmw+ZKEYlUpLNBiDZP+oAWL1TKH71BRpsUy/6mNKuDMYj7
NjYYEwwYFASp8lKnuuz2JezMsiU/bmrXYYTCTJkxDcnL9qzP/Z0vEhaaTychwGqkiuuXce6e5S5y
RVV8koSg48Y71KO6cAb+utSN4OSRfGvGFLaFoo4EbArE1cf8/jx8l616QxkqkzbUIiiuMS6UhG0t
VW5SGKJdtAUBr8WmF1LFNfGZ7eD4ZHoKuD3dm+UAM9mkVE8zyip53AD33dApxiutooE3tH6bR+Fa
VoddlbNDVbPc2cGwzGDQVcei/M1f2K2FimheKZd/MbMd6vCgEV7oayYZhvm21KPtFKHZo6M66Gaz
yXMsGSYJKWYcJQ7GvQ/iKK0LWX1KMvEiFuOpaEjeYniAMQLGVH4Gz6b0UeSFDQNaFWN2MyUjWA+2
6uRv5DkaPMXMNiFWNUadHFUfVrluYZbG+s9HwY078V4y0Q0QqQnjU34tzb4nja8OVk2R/qiIjFPF
yo1VXEuM0e8O2jym21zHliomfdbrG0TW+jDTrfUKL2eio772jWxf69C3IjkZUdnGj7JFppveZpeq
S9akRr43ZQpRpcbqK1Uxu46yHh1T1Ov5I5GtEFRV2IqRXMJbjHi3J9EMaRYgp3Ty1goS2sIhn4+K
KuNaEpnlsehgjOXxdJ9oBqw33XiRx3zfaNa3KcYYLNLjYFXL7SEWw3A9DYKxrPxTocrPdU5/EpmI
MRkmaIzkMQNuJnPYt7qobaJyMU1gFdo0a0fTn1jNuXKsKuO+67uHVEsQiEo418isPqbPOSLldNik
Mg7qvFaeHsIOCqfm0EyBRxTvWlLRttcD0+1BvZPh9IUphFAtNum7WlNHWSy+qNW87c2QvD8ddVsw
9QU8OANaoaFa0aoyM7Cbojew6tEfh8k0MbzRpktUzl4RxrfqiPPc30+Uz4cX5b7M6JHqVP1cFnOY
FJEqEIvJ/rctlZwsjx3RLzbN1fnvV/pD+aEvlmCyYjBexQT0ataZMr+K+9acPPKTYcFArDj22DmR
HbxBSrP94mrLb/v9oORqmJAthlzLcPiqRtP0MMx9jJa9aUe8jD38oM4WEKaMLnnPIgwyiLN/v+Qf
ykJdUhbwFcIySOy1bkzrRd1UO8TOQoTdgB8G5ORmyAn7fl1pi3RmFhgm6xWJyVVe2GkX3mpRGTqR
OOJqJUVrVc4dmk7U7eleNoMXTWLFhaTsCVm37+NibSpa7LYh1t4yYuq/f/zPlcVvn/5aKiZPM9hL
FndeZzwVqBoBpP5+gT/VZMzWFVni26CfvqqTgJ6FTKvM0mNjhWhGRir6xSl4HbrFHEn64mrXGev/
6aY1iy5oyXin1vy9LJtkkh9Tyy+97BHPK9IL77ENgrrsJPv6bpTs9+q5gbkPPR5mq/v3W/1Tkbuk
lGgK2AGv+/Iofik/LcVsEr8KCI8tRbeP7uf6HTzlizv86iJLx/vLRZgbF0E/LRcZgH2iUxO/6kr6
RXErG593iN/fi6uvjZnhKNWTPHnpMGnO0JSHLirRGkXjZRzZtAgWEigFChoJ3NImQ6GPVwU2Zn94
SBorOuUZf6UcvRGLkngskchSM8CNzzZtlT7GRbbJg/nBxG2SAWbrVPV4CkIT5rmmbBQDjbgRY8Zh
hdrWqnC+oo23x2S49/FlFLTgrYrEfaRlrjAhxO/nbWfFtz3WNoMeEyEvIP3Igc97UTwaSfM818q5
m/Nb0M0c7pBuuZ0htUDwNaR6Zbo1RWDWOtcNXLi0Idlgr+cfBsv3s9UQtNL3SRScwZS3uQat3DRn
rDEShoxtfed3A0NUSfxQBetFr+GFFsIptiyXfClbaUO8p3zsYwjNAdLOeVIWOHgKxc0c5eXNXBp1
w3DFjMqkNtXeA2U+9DVcfqubn4pGeoMlSxyzghFbr+BZ0dU7ul7ckFrjyMepGHpP1KoN0RR6FiAB
MXsdFjrBGAQPnEejxZ7JPweNcUsz4xXWGK5m2PqWVRz7USYNGGJJ1r0MkUKHTQcw+8Nth/ZNyZXD
HDcftKn3XV7u/FYmX1JnwpNL+CpPZXerhYlJHCNQ4xK4K/ocyXwEHz9u/6iTJTtI5WX2oZjzpfud
AgdkQY91k7FENEVEZ0+Pc5OfscKlkNIHzaNJ6Ffx0OFR0ug3CpHxdifDHWF/vYUjoLlKYuHUChIu
GIfGNB8Cf9o1ovysTJaFbCZ+loL8Q+omL5SW1OlM32UhTLp6tM6DHqzDqT1o2sDEK4TLjFQmwCOr
CCmz47l5GzK1ugh5vwuqCq9Phl02pIK3bubmCmii4ZDvNGO4ZBqmGAoxyVKP5i5udtKQK2uSPm60
AV11nAbQcuJGcAuM/5tcei1l5a0TVITcjbgbMSmrg3AvGnP5rgdDyKFLoBFAlTdoU79H5cpmX2AT
y7niFbm8po6+rQrk+EOZbxQsvdKygBU0KoRKUxUDNgx4qlqFrRW8gv343sHNwSsq+aY0JmN4w3JS
HWc8EX6PNvcbTe2NTeGb31Q8rPoMNaNJBTDr8SZUKatFLH8akWlWYKGv76R5K1nYEnWTdkAgrTpl
Hh3iqDpFc+mUsgHHpYZJ4y/zxvbeUCSHDnUrp+EmyCQ70Y1bJueQxjkSp9BErKV9CzP52c/qC6me
T4bfZGu/qXBYYD7JuTddzEm166B6jUy/PcOHHrYWRlCxgemTH9ujYsJ7IY1M78gahqRBr4NTWBE/
aN24FgThh9YjgZrLKtsV+uh/YTD61Xkp/7795rXfVkrlc9oXkm2g68Bh6++nyGfIkqGwIpPYYhiE
CRhXp0gClyjKSlwr9BQqCvlXRxMMEb2qJxdbEqwxGvyiRvtjCfPrJa/OFFJyjZBRcIcsEOXmFiXT
Ifcsr1pTL0OYOiYPuD3cdc7kxPt0Vz60uEo+YID3lfL4D6c3967KkAIXWh4j99+fbpM2SiIW4ezR
0Z0M7J+cJUZX/dbjGYQVwSp2h03uyj8tQv/+1P8Aw/9+6asvVjVx+gejGD1/cVi04JlTlB+Ke7Cx
r3UHSxVyXab+DIYBk8Zs4BrPqa1aMvI5mr1c7b9Fgrr1AerdUMu2iUIDpJAb/79Ju7LltnVs+0Ws
AgESJF9FiZRkybMd+7yw4sThCM4DyK+/Cz7dNzKtFvuk31KVKm2DADaAvdcAuIzPiuL75WF+vY1h
lDYKqorajmrYbHHZU8hoYKWT141/GfDnaZ6d+Ka283XbP16OdHaIJ5Fma8qi6WDSFk+MRFlYHmNf
CXaQq6U7l74UZ3bhk40WO5nAiEa/2UAaAKaZQPPFsCqExc871NYeFFCYbINib+LGcr3ENJ4jSHHj
5Ci4G7jbEktHfps9cGRosIQ2+AM+JCygTwkaN9aO0vECCQudtvXlD3umv4CADJhZSGegGDiXKHDG
LEfaEJMH5P0+3ddX6UF5bsRg8i1EOvNtgfBHHsKCYXA8UHfRk7umXSVOP+W5mkPo577EkMUqXHE0
QS03PAhV6RvxEG0BdfOBs879buGqe+7t+Cm+uqSexHcmg2nQiYFYJoh/hwbodBBA9/bNBHG2GHjz
heGqLT7blQgHOA26NqBmzTsOfYjrWAhxZZCqJpA5My9Y6/dKK1t43XaJSvEfBvc7mjppTgZnUtTl
swBAunH/t1I1JCaAyFdKMv+FEcfS2GZTqVsaSVI1le0LHEBAhQTK8V2xBKIrGMRsL39Jeub1AHAT
0M06UCEW2oufxwYcChex00welJHW5Ll/gKpFXeyqJ0V7YPtuZ8JpdcN20B0F+TD1fv1qrsAmA1L/
z9bQ7z9lLgQAJIimxyoP9UAz7ZRaNn0VOiQ1DI9sM/dP6h3QPocSuLIpBmhvlmE1STmsuVCBsGql
Ye1SuJT7jltPUMKo94pEcflbn/vUp/FmeXaompyJNuy9DKVWUd5KcFsbHcQLiDtejnTuiPw0tNms
Ci3UnRA22l4Dye/hOt5P92IXuhzq+4t78eszl5/G4jNiHtPjCVASDEuJI+ted22hzPymRGpGuFW6
YNH68MBYalOdS3gnH5PP7h+EpKIyohj1UoXy3LbbdKfOjkVXU/U780xzGkft1pO9X0TUKR31JVsQ
99B74e60za/EztE2LeicC/M242x9nFCn0WYnlDE6uexEAp9RW3hw7PIcNv4FS/TXIqFvCWQ/O8Kv
ugnqHMG44GW/9EFnSW4iuagHAI496tc7aNr6/51sz5lrzafVMstuo2bGwKpoHQ4KiM9WODCGJ4qr
qxWB/hW8X/6eS0tzdioJE50tAhiiJ/JnDp54chzN45+EsG3lEANayrxoGpREJCg5Tx7B2ojAXjYO
emotPDTOj+N3kNncWIHIM8dEZqyroXRLjb/UPfmOBtw/fzLhekQBWzbhjYba2OfFXo1jm4cxLkim
s+0tlOWTt8tf6+xRaqLKDMgD0u4X+7UQpm+VOSICcjyq6GvnSnEpAV91fBtaLot3znOHqRJUoXiq
6A58gj6PKCn1aciHknkBGGm+sQGwzM2g71NA9CPf5D5b2sFqh87zxWnAWb5ggRbLOoakdHRQZ4oO
hXkw2tmHIBehcLVeyr/n1sZpwFnKGK1CxrbARgqK+mEE6GFVxnDcKYyFkc1x9R+56TTQbBEWYxzk
Nh1Uxu0PCZTtfoB1DTlo6lZ3oPrCtBRKD6gKAUlhvww3IBaK1eJ8qiCXPq/6GifpmBmRJYcITAhb
Qq9NKNUvRbJN/R+sBvte3VCWPvDZZ8PpwGdZxNGgA2RVWEPjHiL2G8jMuCaEIZS8KaiKSgjr8iZZ
GuPsXmKWJBRJjHhWJN4dSHx2qJJcDnF+H6LxoqvHO25/6jQ4+Y6FyOMy1REjgfmK5RW+kra1QDKF
48t6ydXmXLGAmr+jzS3XYcMW4BjF0hlA16duA8kEvtPfxAZCOfA4wt1WKeyh08cDly7ktDPoJKD9
T4LPUgAKd0mfAgbhNZuB7j2yUZqyP2po6a5d5oLytLwn1U3uyyo9CTlLArIzzBLtUjBvUoq63KEp
7DsLbc4wfOZdtZ+4WLrGn80CINaY6L1bgAjO1swAkHBIRauetpBV2iVQcRIvOyARsxcJSrWxgfKT
D/1X5bAD0Hl6Fa7Tb/Ua0NXHyyvr7B8CKJ0DugRgZ3OsIA0Aa6gkpjoW35z0scTbMxsWYpy7Q5gn
MWYbsi/sgeYlciwh2RWgr1vHKm9LmEvTHoXgcVrIfOcTgGWgS2WjFPOlMVoliZaKEW+kATT2eJvl
RzTSYzh9gUiJcie0SGi6cK2Yq3r8nW1tE8ekjWIF+nGfN2juSNr3OsGWuetBsCcbBi0tkPNf0ztM
5I9+E0K1yqXf8Jy/PIHnR3sSefZMgbEvbRnDflEn2ARYq595ANAoeW23sXwCcvZCRLUdvmwXiBXg
LW+jHTwvXhhwgqz0CFqozla9VhRVix/Ue6X3lwlaZxfoSbDZ4inqOGnNxoHQgIaPmrVXHYNOGqcL
1+nzGfYkzmwCG245Qp/sHhWZ/FEZI33I8L4oUc7lKqX6oy99wdmcWaET16iuTx7wZxDfDcnRbrJj
nVXlKrJgS3J5woyFaLPDo5KEDyzuVMewrQF0ijMIyvPN5SD/YR3+/6qYlwN0ofUt6Deo77Rus7FB
71zB9g56GuAvU286gu79v43Lmp0UTRa1E2mRRAuHeJWWe5Iv1O//w7b+PajZyVCwgoQNRYgozpoN
rXB9ErW9atEpS3X2NHLT08bytWgFeofhrhob+CrYGe45hWV4VSh+NgPQdkYsFhLO2SPr93Kdwz4H
QVJ0zbBcA/uFpXwT2LfGCLCbBA5ihAwyDrLL87uwZC21yE5uIH1Sj31OaO/1nXiOEoU5igzoSsfN
Vsbt4/8WTCWFk2ClVRVJzSxk0gH2J+UTksBahyqJlcZL+/7L5oAQEAO428RhYVlfbObQkIR1fBBb
eEcrAa+jEkaChv0q+q4VsJT4r0qG85yGAwIgBhjYg32Kd+jHVjoZnkVGzE9s5V6hs2tZa0enGACp
GEdIlbAw+TEwiTpaViYg0UzWPiKB85qOXYUWaw4LnD7d5sF0pyXtP5xjsKuUwyAwRR+PyvkhlhaZ
ZRlFWKOcoYEHFx+KFujWDOLgoPYvbN75eprHmqfASI+dIUYsUQYHu4bEJIhCANPWEPe+vJi+fu3P
o5qlvyCMgq5OIP2u83tp0b0BuKtMp6WS/tcBwXAWEBV0F0E8BZP585pNRqmhgV4VXtQVL6iplCsj
kqkvgfnd8CJ8dogGIfYRLJxRyckOmauBcw+LieGhZ+YNSybAOaKc+GCC/1OoED62AoiDywqivQ66
2ue/TTSB1QUGoC0WPJMT+Rr1mWvG13YoPXQiFr731w/BCJ4o4PWi5QyWz+wkdVI0jboI1BeH9GRF
ZA0/MxgmmRWxYBfWTAuL9svJrQZnMB3aSbjtGeCjfB6c1KLJCZwGNJ89h+Jbutc2UExENwNdlNqv
h6V46mOdHt6zeB9dpJPd21BYU0/wD/F6z2KuhWYuux9vrLvwlnvJXeCaC8nwS81fBfy4WZroGIEj
MfugNq1BerV7cIkmCQkhiP/pqrvJssi5Iy0HHI+LvVYM5ppwpY2udBJaCjW1PgP8Nsz0BAAW6LxL
SCUCHtreS6di940YYAVoFhJOAQ4sPFAhRcKh/liNEpKcFZhjDYnSddOxYWHvz3PufECzvZ+nTQOo
VwfZQpAKV5VmPOeAUVze9WdWocGU0JsBtDEwY7PLgSVRujITwNUy84ce/hX2jzpc2GLx8gdhIFpg
gIQBNvO8r467d1gVOoSRWFbsB9r7w5jfFX0CtZDk4XIoNc2zdYdnBkWlj+Bd8xW+0GR1q9cYkVk8
dtmus+ENChgeGKMAwf/zPfwp1myG6nK0VYIGHgjUCwFVPtpBJfY5sPTt5UGdWQoAdkIJnYIlR7/0
6/O0YlY2gKOXZcDdQaqNLkzQmez/KcDsBteNiWOJXAUwn23x1kcSVp/pUk5QvzKfG25ALUBpZZjG
PAeFfMim2MLcsDaHul8MbCqYuIcIxhjluC/ge5brh3iAHSmkQqLw1+WPqJvn4lsgSAOWyQHSnXeu
eRPkuH+XladR+6A1JSyCW1iBxRmsw0FNkTdBVmpA7BPnIPToGOmQTHaCageKxc8R8BRhmICGRKUD
T8u8xWV9jCAdp01kHfcQNwpRrEUise/HJISHH6/fQ615bijZhULCiTyTz1UMNyCbwCgktK8Nw0y2
oaz+RnLRsu1WpT1C/sYGzr+Fmm/N7tKkuSVl7uEO/YRmNEBiEFmIzRxIX7us130M3sFYwDQrsaZt
ZvGywDcEXAocaQhdpxvKB4A6TOtFtLYS/ZWpN6Z0a3UmHCQSAOWIEdLbmDnCq7L+1uJRc8jI9LOr
iweAgKA9Y4Q78D/Glehqc2MkrHmshSz3pIqcHRXjGyW11xdjf0inutwBXAdTRX3c0irVn0onp1sg
zjK/cMrwBvR66zoYTFwwyDqNKrg6NpM8jmC2fpe1MFd2IlA36+vWJUV1YwonvLb1+AEIK49wcTBB
GIUcFagCDnwS3L7Nofs2wbelbJz7KBsO/QA5+TG5HfIMwAcJ98RI85xB/hAtmCN8qO9CJ3+ijf5N
9tBtGDRII5nRLqlNNKKFEa0JtQ5OlKf7DnoDmzoRgOeZt2EIVqoxgofgOGuiyduamejz1BWoUCTZ
apmylBnAp5MJqP1YCrBoZdE3qSeeoNV9HgqsnQBW421r+qGju6TNPQtSk6884hC843KTAuu6Irx7
STUDDjc9B3hcq6IVi2DTB7RS/gepywL5VW1E9ETm9DHZhU7dZxmO56z9pZPu2bLlwbYBkUlNuRDr
XPYCqgqcTew9HbYHn68eYzC1hpUYlTdVzkpCK0dC2mFhb897jDgsoX2AZj9eKPDNMGcxgEicUpNA
9kkPKSyc6vw27aN8JWLjlrPhO9b3LopgdYSat0KsLr37zuRPhHdUdRCq4V8IcmTQVTtVrzwjeRfl
YxUdmvjx8hDPHNWfQqjkdnKh0qdec/IYIaiT/jIqSDKmvbiWIZNYJJp/OdjZ8XCUXhkQPuaXyiva
7GYXtRR3jwiSzAII5WZ0dStZSMnq0jk7EAAi+h1mdoCq65NtlqzypIZb/T2DIwSgoiua9atBf0va
n2yJO/xxr74UcnYPDuwqon2LkEpEE6JSICgrbXeIRKNkX+wgQ1OgWTC8BfBLW1ikZ2cQYlFEVV0J
3rafZ5DB1qpL8ED1sqa5SQdlUzBNFswxkT4gS2cubLuzc/g73LzUJMzcqDOI6HgNfexUtjPuJYS3
Ly+ULwUtUCrADAUbGZqzqHR+gDZOlmXVVQloyXoCUUyI9W/ZVqDr0qzBSYUxAASjlmpNapl/mr9Z
vNk24GUCmR9wnv1s1+7EtFdNAetJgTMNxa+p+83CANUV+FLAWWapQzkVwiod1HGNfXoF1Mn131Vc
pTi6EGtpcMbnFRJ0Dmk7G6J/Z2rGy9HUX35pZGoBnUwdiEGFtEFQ9jgEbtHSHeF3pf3LZikalSf8
QlZZXCxqh5xGtGhQ8QkRm02AvnXiseqb5XZr2FGhiSyG5yU566/P3tlymb0Kg3qSvE0REc/e/ajf
gGrmV/A07Y07JcO6iKxZ+qazjFZKM4fUQ+54Zli0rtFYN1BOW5Ox9NPGhnhVu6uEeBgHqOZUED7q
+kdp8cfQjuqlSsvSup1lm7KfjDgWWEvRAXLGh3+vWw67o8WvvDDqjy77ybxGfUnBvKhVrBN8ALlR
hl3ABywXtb9gwWZpZ45gbiJ8ukpFhPn8DkyRK9VbgdPJdrm3shhrlnKcXogBlcjgDzKAWh4XtiSd
JZtCK0PZw3nb12BnvgohY6PgCDXRV8DkFKtAbwu3MWnjLiSeL2fF523ygdA/mcDQkrG0+ij2q1rk
4PDUtQtKMfCZjUWhBqs7bhiG8SbRs/1YVbeCgoITd/oDuGB3sWl+0Gdh9iLC3eU/TCW8S99jlqK4
dIDhzvXAG/PnpNtJiMldDrCUID7KSicjn5Ksg5QRIqiF9LtNp5bSshnSYrRZOhpZNloAnGgKKQRz
cSCFlCMeQGMKKbQMzlya1lk20qcgM2wRhlBR3dsmDGnHe1LXm4VPuJBp5qTXNNf00FGn1j/PNGf3
ByoHqB6jH4FSyOcDpAC1ncRMEz63xjU1C5+b1wXu+RkMxyC4URvxwuA+fvHLClQuQGhAoCMxb+MG
aZW0VjUJX/Bm/FZPxLkyqfQdqf3sCDSwbNNKIGUafcc/9j2QDKsiqY4dL17sEkx2ELENL2OwfW8H
P7WhuVWaI8xOiWPDvBaCD8UI+S+thG1Lp78vTMzZ6wQnqBlBdwUy07PrRAE0YhtwM/HHAOct3rI+
mB5bHS7Dq3FtLMJKz27Wk3BqNZ5sJVInIWssEwdsWF6lbLzOKr5dGNLZtXYSY3aDIMMIda8eBH9I
DZY7clRAu39tnz8A2n2cMifRZtt1yOq01Oj0Z8lh6fPNNmuYQCICvIrYR8vSlbrudpItaAh9ff2o
PH8yoNmlYCySVNAgDTxty/1pLR/gPAhHBOfD5wS6dumOrPMSeLPFq5/65S/76HdkQz3gTxZHxSD7
1oGL7bdrmJq+gidTfTy5oofqSQOpbA35Z5jD+rXvaL/gZbpw9VRr71J4ta5OwkuQZGTCRxwkcAYg
L424qYel/tH57H4yxtlFIY8m4QSRHvrJDvRS++Nt4jwpiEkLY3gfCOfLu+HLg/LzbBqzbDihH8K1
woTahZk+ldKGTHLrxakJWPAS8mPp+81SSQqydKGDwenL8g4FJdBzfxpNtHQNWdgCc881YrUMQnu9
5rX8mcVPcforNfI1mgXuADiGY9/WAVxJvw1R45ocbhCtj0rf8+WP+h9mEfkeHQQDyrmzpQIqbiNL
0SBZ+pHhplsFcql/QeFSR2kg2rRLgn/nB/073mzVZE1blcQGdbvItOdOT7ZmYbwvjOn89P2OMVsp
pBN2UnDccky+U3gvbP3WVXa8StMIrhjVblQo06Vd94Ur9ncC/R13tmxwQo6l1RsofSbdA/i34bpy
ILHukLiE97B1IGR6HCFuX+XQEtVI92cL6nd89V1Otr1eQ2gkkch3Y5j0MEAtgTdL+m3iwOmKVtcG
7rS0zaGBaQ47g3b3vE5cAiqyB8r2DcrYC9fZ808JiMn9e23Njq++NwuzYexPnhKL3352eJlUH5rY
IKGvc/XqhEKWBOyGvut5Cm6+Z1RXKfE5DRbGqH72a6b9PcTZMWaBpjPRoQx9Wd9Uw/fIupF9uCnJ
XkxvC6v67G3w5GvOTrNsSh0dCyv0VU/bcI2n/EWB++ALmn9cDOSdKi1Icbu8ss9uWhsiRcQBgBKU
vc8Ly2KjafYjNq1V0G3RmEo5b3N5eGez++8QXzroeWuUHMpMvt0AHjZcB/VjVogbRqJ/iu752KUn
kWYZrwYKx+QJC3E2q9TQ4B6drewdO8In3odcWbrm9PtSsWvhC36k4ZOtWfWaEbYpXBg5htfS7zVd
QJyf/X6QxmMAgMFqeY4fqoPJmJyRgd4vpu88SyAcbNa30BKrriEqBRDh5ek6W9xyCHwKiAWxbnQ5
Py+JgAqWE4GFb/hAoL/oWxO6rdqK+XipQMdq1b3FwXoh5rnr8EnMuXxOTXI+pKzBzBWvIUTw5Hir
hLHC8JBAbUHEkLvRtnp/KPJqKbWqI2O+z09DzxbNmI5ytKBC58WRq4zqBVwYAQi1nvgKzo7wb14k
hZxbMacRZwelMUIbcxJF4IUJM/GWjY5swOPr8ic9d1KeBpmdlHBzIFFYJDgx2uS1yuGzEVb4ilG3
UJ9bGoz6/5PlL7LaLDLgJv1meKPxVQ3lxMsDOR/AhAUcOg7KNuJzAKA10R/S8PizU4B0k02M1sbl
CHOzenQx1NMSwrYGMgSMIWZLAGo2qUazQPhRSD2tkdsOjb3eJDWOcq6jjzOlANXE1cYRwbgrExtX
4cKATxnXQ3PXxXH0YI1yqZh1duDwtARBCoUC2OB9Hnil4/xpBgq5FeX5Sjxe6QsDPx8BPp/4cQYc
4OxWITU7hGq/E/ohfaxta6XlfGHyzq5C/Pq/I8zuCePAWlub7NBncbUuYl9Wnk3a9Z/M30mU2RIJ
jJSmJpRR/Kz6160QrqX6KvIct5huUZK6Wn5TnzuznZOYs+uBaHroqtg88UkYFX6mxcdi4ptkCtzM
ht0ei3KPLE7Y0uecpea402q9JajgclpsWpFfo3+/JQPdXf6gC+ti7uYZBsNYkQrvMY3KFRngz7yA
Zz77NnEY2tzEVLrE81JbAIkgMramOmPGCoaAyr/dynxF25LX0T6S/uURnf1wv+PNR5TXeQaNGNxB
IvDeKMTrTOZhBhdW+/mj8yTMbMsOQZTz3sYFxIpWqi6R/dC3SsICJAYQ9/+AWvCRuU4C0s85YmRE
c1gT4V2CxZDI65ECZcHeC1N6lz/guUvIyYTNNR34qNW2NmCLFdnWiR9bAf2BPNmRrN1cDnR27Z2M
SP3/yXli12mfawHEKJsxAw8f5qrJkrPoUgi1WE5C5CXX0rhGYnVgqylg1wTA0uVBLK1vNst7dOpT
COhhIYgE/p7OarxOPM3l9b7YjbCKX3qfLo1olgCLbqBFrbYTCb2EQVAbLtb/44hm+a41BG9zgKx8
VRxX7ePxFrwHV/UXlhtxcPbBHHy5lZ0sg1mmc4yOtaVJHK8lNgqwQw+3gsbZxyKCD2fSDaueB3W1
Ek6W+LzFm7hN6ucAmH/AmUp7TfsC3hxlN2xkAI9TncGbIZBQzHVcbsZkBQjIN1LVzyXey11g9ysT
kg8xLn7MHo52VNhQhE4hGBzVLgifV2MPNz0mOHx4qu6u1ONfglv47wpuIxyadlWSwuu4DNkqkN0T
lJe6VVXrv8q8TNy8dX4mZQvZzprsxhpIcSbHbtdx7V0TBuBexJNC/ILzRwBwGHJSBJ3kwiC3rC6u
EvMWCiCrdCVq47nXoQrWF8N7Aoptqbc7k0NZOBvym7rT/IqBHpLD/W/UUSGI0GWzoxYWoiMUlGMR
HrQ083RhPUxWdxcG+kPHYTGn9TXc2pRTop4EK2A5GOoKoLAMejHCH0eHg0L8HtXMg9D+bdDB3RBg
Ytie5fGvUNa3etAJt7Jhu91p21gXuAwxbVqnPE/2Ujg+76arkvTPkOLcW7zDA8IClKJU1jh5ts+S
cJ+Iv5qg3uigpa+qgNgohKUPg2mz9VAlwKZZhbECX8PtYNxYigCsXjOEl6AGrHlr6M0OOrOASfVw
YOfFrkvFuyE55LVy4wcEB793IXtCbeTGKsvbdhrukgBS3E1i7UaAHVe5iNZBCxyg2R87WABBcG+4
Ggmu4tSuXgPHeuhDdrSp40dS3xa9805Ze8gxy1AJ3wyseZikCGAc0vl6D5hNmT51Rr4imahWkIbd
NoO+nfS6hg35dDOmUHRrG1wPTO2qytP3Ken3XYIMBE1qiqiroit2IRTa0himO6J/bezUM7vhwQkj
qEvlrwZeQ8COV3CS1J8Y7KtTjT8rfD9ngLkaNWs2WpukbgtrxAZLOat5tIIkuA+v4cee9dgtRv5N
T52rqGMpzCEDgPS0cu1E3TYIs2QjJypWQCOHO2G0zO2yBrppI1wsRQzx7KCSS2+UM2kL0GZIIjkO
vqLFZ2lLOlqhFQW6tTLSBATX+UM6Zt8vJy71G7NE8inGLG9RI8oMFlu4gXJIrTUrqMiuS4h1S/rL
ie4ux/p4KFwKNstaHB1uMxqT0o9/pdftzrgmd8ZeAB9i3uMh5oV7DdZFbrHr/WlTrIdt/Hb5Dzhz
zTkd7BwqlRe5plGdq1M69NK2+UF7/SidfOGMPne8fYozu+fYCaka0uWRT8heqRGnSihi818fb0vD
mt1yCovl5hBbkV8WwzqXzq4xjpT0//zWi0FZMKADABMudbPJg78iBGFNTJ6l0duCi58pkQulnPML
/v9DzK+hkZ2zMoDZAWT4/wrZNRv+4M14OgY2mxiBBB6FTRj7tH020G7oyyXA7fm5+D2E2VxMAnaV
BbUj3zTFOjd3xBAQcX2+vI7PXaQ/jWNWvUD5qY+mNI2Bxgt8HE+KdaxfK+VEmALAsmu9KCMG3bez
meL3yNTknVwLp5jnlhiawKsZZHy04N62JUziRPa9iaw3HJ/vSahtoGz0V2aGEE5i+rGMx+/UAgBS
ZOPdZFs3NgMjW1AtWhVc80cNnXPCgn5lJNmj2Ws4RUSFxmgh+Kaz49hN7QTaWbp2xxnSRR8dx6Y5
1jL0ajNg647n92nE38qCP9Au82C1AHMfGfgh54M7jkhj2tDuErO75QTQ7Civd7DUBa5+RGcrQuKB
w9Zr2PV/dU375FAtXEnOIeyZ/IDVYbk2HDN+cAJ+P2psAJcFdggVhMZBHYK2NLSVPM2uk5skT34w
HuXrMub1Bu+2cdWCJbSy2+khs2EYN7TCh+rdVQARVloB9M47jR0gVh4dImmibh1Hd3Ctbn+NYbvN
AeZ2Sa5/m0CO66G4POXijZXau544W1kXr0lprxyjAUoX/1+xTUm7dWZXf+k09qG186BHzSYz4hvZ
cc9shNcIgPCaKnZtx7wqCoeuxAhagVF68FqF5vumSPQbKqFBCRderhtP6P9hUrLIJZHm0jGFtnwh
4nXDq/tUjx6lptWuUUGcr63XNCE/w8SIUEluryTIU4YF7VgRHyCL6pLEBhOhubUrfZV3zFylEFXu
NclXcIdZB3Z8NWXxY9mNz1DDgpFCsmFaBypx0KxbPJxWvQkTsYy/FVXwIup8HWfadrRHiX/kfkCC
VRTYfgHlBBEkW6HF350U0iZlEb9bbX8FIs2uhyw7teKtFpX3QaD/NEyc53EePKf1BNO27rmcmBs4
yctI6+va0q7g6nfXh8YhjcY3w5j2dS2b9SjQya76exxdHYSCbRdizIOXWMV1o2U3lI+7AlYnkDZ1
p0Hf9YEAvaC5j4FfAIGH+nYmD13a3sq8C6ECTdZOHB31TjtY0+A3k3YFK6VrI+e+JtN1Iq112zYH
M8nuQma+QbcGRs2GBRsHiCWYMgoAMCz3Jm+9noabiLc3cR7fRBpo1SI4Bp0tV0FdfiNx9lKAwO/a
IthlSVG4Ueo0qw7GQYGAQwRk9bZCtjA7c5obwN4gUj3BIxj8e1I7IMJAOb+0wN4DJsttZL7Rqhy/
JStInEdiC0PutYWrqhblR5pCxXWK8UNyW1f9XV1gFCNEsQEtRzFcG6gHUtimMbk3MP0qH2I/KPIr
Daahaas3a2eET3CfQv3bgaELFlJ6pFaLBuLEDgSSOfvaCosbs4zeJj01VlNhOyta8nUnrF1TNa2b
yRj3QdzMA1bdsFq7YWnk8YlBzMc08NLRPQanEKN3rjITJV7dqsFLCQ/gFu5NZRsHbWY25VcgPuuu
0GGPCNLvipWZlzrGdVV176EIsBkS2NoNeGXBpwdcVuO9N9uNGNMB1NH2SRP8OY3Fd2tM3rgct4Dc
9rAAq3dWnO/qCJjvIbd8aUMPEc4MUT/9tGt4hKdwOAcqyFpNUziuAi3/lZfTPa1ipb4bvPFu2OPx
vYNm9g72zbuohlc2qECvScruDVxjO0j3r/mI3I83nxcX0Ht2ZIX8QUD1TJ1XIwuPXaK/OVq4Qe6+
ztp+P2V1tLG7yR/a3i/IgNVcuWkIC8Eiu0Z/5aHXoH5kZiD90L9yeJ+kBSZzNNIS1KAgXAU02VDA
ZVZRGkA7ZCQ/TaN4KZFNhW6lbjeBwxJp3dquLJhBgqIOA707mg9slbfQqghMyDs5m4yEPyyWbidb
W4VtBHamnfhDietLb2zVrbuCpbmWKQMSDVJC0AXXizUet6/xBOZWEW2rDIwasP73JsRmoZuNhi7F
5yIs3jbdJN0kTfYpQ05tMLyhjK9wJfMK2r9QnUxrU8vxCIjpEab1T6jyboCm+WFVeDXhUrPhk7an
ibOGo0AP8xH4buPTRE61DcYx2lUDvYer4g9tAp+0GaHaMgTaMw0zEHrrYc2JxKs8QWcthlpOFqew
pIZcAqRix/sBNNPV0NP0SmthrVzWMSxG4d0KTfuCrDARsFksR5xCmklcmhJUQszmpSiNXyGENVdD
Z4HN0JKnVit8M7DqbAWbkY0TGL7l1OuWEXEli+4ISh937bxF+ub5axmOV0k43dlR/Jeht0dJ05eM
DnsL1iCurGHJGI4Qu+5TkPSImUEruIKsfRmIgyzH17zsH1id3cMz1E0pOcJV8VtL8fN6CTNsFO7S
Zti0ujhSiKc6jfbDkckBfiOvGdfW8dQcgCF1jQHkt1E3DyFHbbHIsXthQ5Qxdg9NT0jhB7s6gzfr
wJP1yMx1QMfiaMLebkXS4DrXx00zoJGf90edcD8T4RosRk8W/CqmZJ1lsPmRQB8XA4R3IwHcA5wx
vGSKzQ1kjK6tRrPvRkUjh+L7xuj6PSxU1oEEBc3IaQJ59Xyrk2APcwmYufJDA2bwSljSb1kD0Xo8
wTZN02Ruwuu7TBRP0wgzJakXbMcmk62pLTZ2Y98EYQtn8HIyvzmTo4rPx0lLvTw2n7KmxmaLHnts
vMbpfGFBXToPjjho0X6l8nvtVPZOy8CP74jKA8ZA17RwvDQfrmsW1tDlb37ZRoTLy6BDIiB7z0tz
28faC9Tuj2lT7xMybOEP9CYNmCRrqKHkmBVJy3UGmJ6dwKG9aNrQL0HvubGh4LkPbDimsoRvwRjO
V3Vi3A1DpO1jpBmX9gzWucy6a+sg2uQYVgS/efSK10UHfmAe7/O+fyyE41LWrCsm77Ji9LqcXgUp
qOa27vUMBgsg1g0QGmIwI4E9qEtJnq/NIClX3Kl+2lleA6TQGCiTSuXEupFttO6ibGeEhts7xS6I
Yxh3wJ84+25nNEXeifBX8x8tEbe6hgwCa1onJ+8Gpy6Id39N6BMGHdwdOHIaKxjuM9Fa1uRFJvpP
CfF6mAGU3+DqtQ1iHXWYoDhaE7+PcSdJdXGIhjaEcRhcADpcqEyUVGACCx3wbHrHWbwlVvqc6cNa
gzgUqasnEjA3NodNT5EQLAqHKFIgQpFDXi2T21JaO6vWApeH2ujCC2wPuiKqBWalrXsO8+WKbZPY
OMgIXrdh8giyxIOVZW+ZdL5xMh5boSPZWI+FrN7/j7Qr2Y7cVpZfxHM4gCC55VCsQSrNUndveDQ1
wRGcCeLrX9C+tqrZdYvXfgsvbPkoBTCRSGRGRpRTHe/AGhfkeQVyF8xsRmPjlkb82XZzUypDvjtH
/6a+x9w/KPJB/wphDKXUrpkqnjlK0AwSXUam40YrD1GVoUADliufqVUNhQHSP4NU6A0E0yOYGLrJ
2pVZv+smNKQk28UTtJfaGsWnCGwUUAjKRmgQElSFSLJLVE425YCiYT7ZXkcwslzqwOcjvVOmDOlR
feghfMma1BcJyC3w4dsJpHB2AQ/LCow85g7qgXTYkwYiANBhvTWbqXf51FZBhcap26nyBkmLAY2t
tscYL8SFZZaHKgh8XFCZuIoJ+goFcs+Mgvxf8oe4bbfI5oPC0J7trFMCPbUbKJiZOKEoUjY1KlDc
Tu8Z128JN7DLGQrQo/2IvH0TV8YDYWriluXkaxMKY8yA/G1qezpqfLyQDzrD4G2iANBUb8dWMcCC
Iz2uGwegGzDDyrfGYNyXJd8qGqZ7IA2Dx/lDTsbNqKffZdLgqzc+ZjYC00CBY8qgdMUwqciQ5OFb
cj3zVdxXxJCP0jHfDUZAVFA6EMfWCw3jxVIG6Kl9UkX2rj2h16Bp7DYnUWhDc25rpAOAPvZzr3Sf
VpxDKo/o3mRl2LihhYrBeC0IpEl1oR+bUV6XQ7XvIAVdFcSrjOZJydpbqMRuI1As4LJmW5q0+I80
h1IVxHd1JnFJTI+TjYg0IENs4tZACmNOEC9xtmAH+gERsgAy9sNhSq1AMSNQQI/mIyDRH4lCUZLg
cpsYyRXkk6AfSLJkgwLwhoLPslYsr+bQ9EOUeTcgfqvKJJB8gM4a7rcUkPOo39EaWmeleS+rLjAS
aJTU/RWpIBkYjWmPYxd9t2hsucSmO2ALnyM+wkkxCadlEjACaocqQ0prW+l1TMmt2etvutLinoTm
tEDTPAZbk6qU4Ls09FcHUrRWSWxXqUe3MdIDdJGOdjRcJYb8rGkMul6n/oEKsOGiZnuX2Gm9B7sj
9mVgBwTRfdTywNHrh46Bx8YaIf8WVdBKKdlVUxX7pktfnKJ/KaoJTLk4EYxm6Eqot3PxPWOcYWQe
jx7V6H2rLm9KDsVqJ9vZdLiCwtmLqSiPkGgPjEYeWAWlxqSr8aeW/Q/4yedYmkcycMySiO6NldUV
3vrHCLfcoCH6EogduzakMWp8TycRLxF3rvGiDTozvdHzfJ+p9js1agItcMxdd9R6zUv5Q8EnOk4Z
6vVT4aQeMvddNEWV21r59ynrnEAU6pE46W2FKFkUbQgNQAyy5BK1iCQuXejVvEjHvm40ezuV0Y7X
eMBVGuTOGta89a04EqH7qM4dW0jYA1WA4e98BJ0jNfC/mNEjs/Rved3smGreEU5K8HMU5huK8ykq
tHiOSqQGg9V+jCne3lkWbSFDh0eRBS2QiCJGE+5ZXbQphrGGDrX+1Ks93i+MeUVqIGgrvbVjfXrT
Y6DTLWl9LBxeupOObypV/GGVfBgKTt00za+UcYK7OnaQMAzM6431ge3yRNnAf/XxCoLq+4RaZhA3
41tV9wEeAIeoFXul0jD1nzN3dJixyRryrdDiQ2IAR2OpPyECE/s2qxq8MeKNKtI38A1LCBfOGQTk
dFD62Cko8yHZpTj3KcTazRjPffWn1Ynabcdk9NLoA3z+1yNkvlpVe0SJvPds3Rjf5Qj1bmTkz52N
ZtBEhhRvwRiUrg48a+yONU1+DNEEYFg1VN4gTXJN01zZ0b56UDvU4TpMuB9bsx8CCzI9bpmWGBR2
yBWtZmk7p/Qi8IO7BuC0QoLtQKWvZZOEmWMDkikh341sUsRXWW1fQ1cNAOZhK3PrIEZjx6t2l5E+
RPlnI0X/kgkw/hNkVw4UbC32KnQt8YhMTa+axg3HiIYxjHc1NivqacBtvlPSEbl+73FF8VJpQYGw
hjKorhg+mFH9WEfbohQViCzFsSPlR5Y3z0OS+KJoHqBR6Ne0QJkue4dMJAK+/iw7+dhX+kZ1wN2m
2Ru8Rl8g//6Abhd6AOl3UuANl4zmg4WeBZLlQDC6aw1gBBkFsYZyC1fcJQ474HTfxIZEwSiOYi+3
uj0i646Q6FCzaG9iIsTk8QGqoS5j4lhwEztp0z3ExsNSTOBGYEEtq32h6pjtba/NZAQqUK1dHbl5
UmYfaUODpObQzVRee1BEx6yCDqsKc3NircUeRJOg81ndTXHvqSOcVzohMLHXfQF5LCCt0wraOhKU
S3iUE6sNx1TxFZBzQ2QTipaF4fYSMve6vdUctpnq8jjiN2J3xTbNtAOPlB82Y7uh0MPaRvcQel2V
UxzymHlZloa5ox3xT5AODhIblAGm5gpNGm/I8iPE0wILL2c3i5W3SCTQo8+AsRQbdYqOZpe9zL8A
4shzKqehyKhet2OzL5neeFzLNkKzb4dIIGmuNzOJNXSiNPSnFEhZ5noRJh2EALJpfO208S3r7Udq
8r3GqmME/LGbolriWw7NvLhGwRD5PnMHI1XRk5Q/ydhc9U21Hev4HQKRKHCSAtUDo4ug9VwoPphD
zaM9VeB6jZ1PPjShqTcbQGzwCG9Ar1mJAklN7A8VeWniSLolawrXQUvlwCi0mrRxdKPB8PnQvhS9
lR6qBGK+rRkfoRp1raU9pptEE/s6TeFcnbgGpsUf9exGExhIHppZKdczie2XvRUYRmb5RqKh7Gs6
n1GnxsgK0PIs8tspz8PJ6voQD2WJpwwbgqRNrL1R93jbTkEjeyiYzS0sRjFr6Gj7uS8GnShfAEHZ
xjRy+wmHCEFHT+RLlRRem961sbprG+WHaratG1vWLkntY1o7N6qhoHsI6GMs9oRoHzSHbFJTf4cw
5xM3TT9HQhvb82uroV49OTvKs8RjLfpoKC4+Y5wiyPV6SwqCgqSBl4bDgTAr7pUqN10RKaFRKJA+
HrxGcZ5jrd9NjH3qljY/vSB6TeVhxHEXE1p6I/rbEqhImiM/7FPw8yXZrSXMgDfDvRqrnpMJUD0n
u7KgfpXTR0GBa2zxDNKdFkrDjrySbR7GUC1T0vKjiu0nqPLuwHdTuFVlHtLceIulcStQCex4d0Us
6xYUClvUyqCbCnhk2VwbU3QYMOKDAYNH7rDnTjfwKle8odQCms5qvdndIIuN0kU3ZtY9s6zYZCAn
oXx6BDCRhoZVcjyv69LT2uimU3AOiBFwPb6vUMhwjajZjtAU1hN1ruVZKGCOWxmJPUeMsxz7AP6T
W7Q8fdUstlplhpi1m1yuqOFUxqAicw6ERs9aP+BSkAaEIlEHVfTyzrZqa2+W0w88iV5Rl5QhrYgL
fR/UB0dQq0xcfYky/d6QUOnlkNVN0KcHY5Y88AyTWraUB5LPDeIseYwN69GKG2Re+A6c9tcpGFNc
has7y4zvsr65aWMIAptFdqOWyRNpkh/wdZCxDO5g5ccUXykfm2eV1Y0rawqhYrt4pZFAw7vk39qh
AlU3cLdpVR5qG6LPGEajkIfvqvwaxPn7mKlBmem9Kx26jWO8s+rsPjKVfcExgITKGTqqfPokpnY7
4VwrjkTN02aeyZApIAyjTYCHnKXZR9byPaOGB2wDSkLC8QA4BmYAUoRVN2wHw0EGTb+lDri8Mako
RgByeCU+HU2GA15dO63mfhOP38q226eG8l4LeYMHKpTkCQbVNQtJDrMhlxfneMcDTkxrQOMwtBDV
R3B53tcdu+1Rbag0+BeOZd6gMiYir+97dwK5mRzwVEsz/loyFUK6Mt6IdsIouhomTbsfk94va4iF
ms2uiDGDxUVgKXd5FN/1XL/OW+VYJ9DhxlXFtHE/GPxJWLYLbTeQoGVb2pErtL09KKu/pqjLzeKI
aKNbKBcjtvUMQAtZ+ODffLWzYW8S/NmavS/zEnWw7FkR8bZBtcEQBW5RqEarQ+tNJfGdWj3wJts0
zoxK1GemAL26jUZ0soY0xRAyxIzLLlD0ZAjajvh5WfcQxkNeS9SbUZK73hDXkY7Ls42/tZb2MrEa
wNPhZrBYCi5uJ0cLoziaVvZAcrBkY37KHRW5xXMBrBzFN82J0FSvhqOS1a+0t2+0tn4dcVkUautJ
fUZxj+YzG9DUyafvDGKrRd0KFzsApTj6OU4GdjoujnI0UQSpNkQzn/Oa33JpvRnwbM0UO1yij2OU
fXBaeWPZDxBnbFFYa5wQeoA+M+wDS6C52PHoPc5KQCKQjpg2Cq7SqPbxlG2bit7DRfCTJLpuUtQQ
QR6/ydIMzy+dP9QxiLBBRlRoGlihyHsOci8POt54bji6jbm79A4ylAhtqnhRzOxDVhCWTFSkyyg4
6wkAQI1DfSSsoyeFtrEzelPmynG+KjxrQmKOCLhrKfCHlZmZUDkk6Pco3W4ETUynVHeOwg4msm0A
d2LjoGXlo2q1NzUrrtISBe1tTio4w/iGAvv3qFXupiTGDKctoc6qQaE4fYnV+l3XE1TfAf3jQBZH
xQ512H3WUxUnXhxQbtoCTOxnWgM5FtWdOsQ2II5AFQXcyD5Jq20FZKk7pcUhji2Jx0qtQw5xvAV4
46aq05sBvHMms/DC0zh0uxtM7UK0FRkJrwKlSoibJ9oVnaYtqkp4oWnRrRKBr74qcfeSDERJ/Ws1
U9waSnXPwALnmrr9E5TBwgOhTR10ie6ZBh7cwq52VIluSV39lOp4NAS90RviUSoOuuTgNSfZlknN
hwzuLi7H60rLdkKLttTsUXhHT4b45XQDVUjXGBToO8j6RVHFlnG0IYcS6ZvCnINQME4JVUYXYu2K
i06jc2uU3Ttq2FeEvEfgWRs/6BDi3hnaBwaF7yGyfaBf0Dob+d5iGoTdqf2poqMS6GAPQ23AnIK+
6FAM18bhikD9MQCxhXpfNArE5Ust/ygzrXto8l73SpugITv0IIHtU5zjVNhbEqGqZSJoTG49EuO2
lMB2SOoZIEF7nfDWu1UavMLsKDZ8hhRQK8jWckbLtSjfjHbEt4li7vTW2E19AercOnb7XkPBoY1f
UIHasdGpPaiqHhJAyFJcUQW/q+sas6W8rI42lfyOCZQxuDFM23l85zazi58pesN1a/pp1BKfiKr9
BpgtzjQe9OypxwoCU+LJ5Fu9tPHyi14w0y22aMFR3xryyFes8r3O2icVOWClDz0EK4dN20gIqY7t
VWRxSIlT4fOMII0WON7xAAYHHRkTqYJBQy2663s9ZLJRfJPk0FwgALz2XX+LLgrAd9Ag9cCaN6Gl
jGNexwAMskmA3Zb2bscouqbgLXUzBy2X7KfJ0Le7DB9YwyjMPz/p5DfOVMVd7LCwMQl4/Y3ku4HY
6ZXgFf//GVrAPLNULclIYUgCZBfhBepY35Tq6bKR/4K2+QImLGBSepc0MQigIf2X/4xLPNNaj7KH
sf4hoo1MryVy3L57sKxjlfy8bPo8eOrL8gI8BXib0Q+sBQzDbpibNeLGVsunBNwaLom0TyigrtEi
zcCO3xFUXxYXIBwQQeN4QDU5BAX8NjZnUnG/qYJ31Nc3XahX+39DxHQKNVkOdJMeOSYoUasQoNkf
XQ9hYuaUnYdXR4i+ZnzdJIIinQbVhTGiEIwKjiej5NDq6r+ZpPmCvC7/EBNvHRRLgRkm1X2fPFXl
qnjAGfgRWOv+Rt0v9XYQHUDNKwiHwuMU6K+aqx3iH/TW8tg9GoLuJH16f9mB9BkOtPiev5hcwIVq
Ycp6tCIgk/fmxgLmsneNl3hPb2UIpfarwp9Auw2CrRvnKoHKCDkkG7qmMXIWS0xmRUKQFKtkSX3R
2rFSq2MNSHkgN/JqvC6uwX8IbI/1YwiMgLwUPqwG+h6XprYCKpv99bf1n9heRIjRrHsQGSMJ1J0B
BDToR8S6XxXPaBrPMwhmiyp2thKVzs8zzfNSNgGSzV6C9buWRCiZAfPYIp8FLQKY4QQGSQvvz0FS
cGKtD7WdibmQNvmyuURPcS3vO+DqQ9mYW6QT1wBG4HJYY5A9N3lsq7oOojZ7xuj9htJTuwJ3oT5/
zCiUu3gf47KEkl16mA609C+772+KAJivOLW2BOwVUaPXTiUYJkrRC/vIs83MC+VsMB62RfY4z5UC
kDYdVuFos18s/OYXwwsgXzNEsigYDJMwCkGLiHTEz6A27uXurH/o7KJXKIIruzV/XdtfY3FgIWHd
c8uULBw9bSN2KLLvphsnlNfj1tmu7O6Z4PDLIhcov7zowI/DKqRzGxyFK7mNs7faFwGZMX6KP7HH
ywbPHEbb1C0CnnJMHUFUEpt+khfU0CIvigyw1aY3txZRjmUPDlZ7jPYiphthDsGgKGjko/Bw2fDZ
XT21vAgDEkrlwMvCMtvNBDZiG23NfeqyYHTXdK/PYydPVrlIFxKM0VKqYebuT6K/3Bfu6azG2vzz
2RzhxNwiR7BBjavnLYKNUzxB/A6sL82myUOtN/wumVaIX86EclzWX4jxxbHQeifBpEBchSW6Ts0E
EGL2gN7EUQrMG+QIrmzty51PSL4sLs6D3rBeiwe1/CPetI2Xb4YtjiHe7iEwaWnQb/s1QcFzZ/90
kYtjodLJUkHQihAnIM6gPeAhJmUNPOLKvPyaHfLrcejK3pZ5BShvkj2ICQie4l5wEAhPawO28y9a
BrPTBS3OHfh/wTwFTFU4jiCoBgbPSJvN5RN25vr5xTEWBwxvsil2CmTiINNy7eRdBd5oSFYyifMb
9ndyusyfgEIoncKCEXCYPzmKdivMNqjJ6Cc6FD0uL+isp4O2xYJCNZTNl3d4ItIYkqK4T9mMVVSO
aYTGfLSxtNJv6g3rHy+bO7t/J+YWvgBKFaQMRoqOluJ8aHFxRxT5hMbR/WUzZ4PFiZmFJzC7rZKx
6pOwpaNfayA8ozeD+qQZSmjrT5dtnY32J7YWLjEZEcBSYDQLW/5hxccUeHvlzczw78VNJ4KR3l22
dz7InxhcBN6RtHHbNTA4X2cFhA9Jv23B0Wlvx0NrrTj8uSQPA+tfDrKIu06soSs8lgBFc8A3FY4y
aOb0G4ekL8P8FJ2KfDc2KfOEA9HHth8/nNQIRguNiJaGwEj8m2hy8vfMn+PkcnV4ryuThldqBs7y
UT+m/EoCaEr6j8vbvPJZl88kySGmrgOrHyqtqqIQob8NgwMK0sQhXt/0aBbKN943zzy2Hi5bPvuB
QZrv6BqZz+VSxw8Dg4NEKWTOPYE+29We2MrjnI6N29U87FzMPLW1+LygvLOUXiA3appvqrRvTFoC
Lja9Cq1LUKXTwloAaNyNiZdUrU/s/MXUks3QoZ9fZvnh8srX/pjFt2VdXxojrUH+mgHWM1Dlu6za
t8s2zkWgkwUvlaoHtU3YNE5JWEFSbKDhCMZnS69XwuraN1yyKrSqSIbR+U9GL3atN+e39c4+rH/D
30RZ59fD6ZL0X4+EpWEey44BE7BKNCUV9tbmg/VCB05RJ52uVKt/UtThMPLBR3dYAZmuAWkkANZw
CVvcS9AYaJTRz7VeBFJYYV9kuATIFFze+dU9WSQclQZ1dz7n/PMr55/tybnTe7oli3uGEZFZjQ0m
CBO4AjT+PdD2lyZxAetFGxQ9zHKTr106567SU5uLSwfzD0lUWCkPI3QwphE9VpRhNVDDmkDSACG0
jWW5Ep3XnHlx91QRiPT1CV6mKW9VHgNle51k31Y+2+w+y7TqdF2L+yZvo1hMOfZyrq1o9R6tbt96
ssGJWeag6evWKMTPLkozDBOxT9P15fMp0SWzxwzzS0a7V6v7PBauSN4vL+pspDmxsdi4qB8A0IGI
MPrhKWin0c+I1ibYzrrDiYnFtkEMsRgbG4iQvu29Tr6Q/A2jQbhBw6oGJImvRJy1FS0CeTlQ9OVN
uIJtYWRCEIztrjnCvCm/OYIGzUp8G1OFyOyvcaaPS13rJOIMJsBRKUA3lKPjCQaU4cDYZk5B+CaJ
Hh2fr0SO81v5ZXhxmvF90OhUMh52CUDWeYHJszqYMDZhDgKnKwsyuTYzfN4Jv0zOPz9JM8w8mUqr
znnYo+09WD86x947ybRy4a0tbOGGmJnPJ6j8wCWAEeNqChSlFTS9cYR4sI9TsGuUz3/j+F/rWngl
b8ZCL1OCwjeprxKMxVXaytv5bGEAVDx/u8nCEztSC2I1tEKYB3zda7288rtDi4JLdwRUA/Dul8tr
WvtWi7RBx4iVMUD0PLT7Ytdm4x3KaUFjrWUOl92fqgtK1qozHAZ0Ag8tFXrcbMvUacOcb6Do/1dH
+a8N/E1sps+mZuAtzlluicCcu5tttOJ4Z7dMR4HTMZA8OMv0xBZ2p0IirQr7ZGu2wnRpfROb1T/W
1JgzkxMzi8xEr4gZcYmpthQyHpHzzUljjEuuiZSsLWYRl0y8T9ALVpOw1DEdWvbfBrG1HeJf9rLz
6cvJYhZRCB3+SoOYJA/xCNrb9sHCdQ6UJ674hzoiwJVIt1OUnTUVXixW7qu1Jc4/PwlHFaPQ1Wjg
EhHdGBG6sS3z7dxa4Utas7IIR30xOhEAqaDTn27tGBAw/TmLvl/exrOn6GQXFwEoz4nC+HyKVEzp
WTfKgEq3+axV6srnOpsBnthZRCFRtwwsbNixVoN8167qUiS5nxMwF+k3UrBtqW0uL2xt8xZRiKZ6
VA4xfF1XC882r/QGbDHO52Uj51cFWcC5rmyB0eJXP4Aul9U4JOZh2ZYHEf9Q0b2bChVSAsCkCFeP
n/p8xSlmt/7t1gcEUJ31ZU261G+FcmObGSPKDVnxUiRPDb+/vKRzxKsIEl8GFl/KlgxD6EwDy0PH
TL9V6Tabd7FVfsYmdOFs+5steTA5xWs3DuGK8dndLq1usaFjYepD0uKN2/goFZXvUHL1VAPZDYaC
X6hru0X8prsZpHmylSj/X+LJX+u2lvcJaVjKkxoZG8jJArmT2wos867mkStlx1bJ687RDoDhb5by
mzWJl1zRZlHk4P6Eta+Gy1xUsA9luNZVOusxFP1AHRKMFKxHvzqpw2VcNeBvwNNAhJid+cYxZ7vy
3ebf8dt3O7GxCMap2bVcnXTUej2JbFTza6+4xnAmXiVzs7f9N/fliblF/C0Fw/wOJqRDpw1L89UB
QEasHO2z8ePExCL4GgnQP0WP56NR75IJxV7rU18TFj1rwzJ1sK1qqg6e11+/TG5h8DICYCtkDkBY
gMLVmwIDunpar9G7rlhaMq1moAoHMgYbJlTwP8VQWsQ8pPWmFnIl7J5PN7/WZC56NVEBvAE0fGdP
GOZ0083wQh3c2lc3up892MGK55317hN7i5xGxdSuqsn/2MP4tpfctdeRDyG0HTs0HnjJ3y5bXDO4
OE69zIS0mvn1A9qEAphrnXuXLax9rMVh6rOo6rsOdyVe3Cy667gRABS69qHmjfntyJ5s3PxXnOQw
vQLyUgZ4cig22mZG2W2zsPUrJSCbmbMQFB6XV3V232wTjTpoRv8uwl7EctbxdapQRjdRqnuRRlYs
nA/hJyYWGyczKx1UsH79UYr/O4SPfnSYtvXkX17PWYAW0AgGBcYEJ3h5+ZdDzapsojObZby1tiAs
9kZnLzwZFJs8VNaYyc95xYm5JSghI5qiUTngaiQttNo/RN+D6Od1ZVG/30uOqtmG6VjAzVCylA+Y
Je3VLBY8rNv7FoU6sx29GmN+xPjIupcyvivFY4FHo9Gu0Wj+7h+/Wl4c5LQTLB31hIWxuq0U5V6f
1m6p33fQAbjftgyMamDudEn4a0VABusWQ+oERgJiHKwkAmL4+7/YQZAKU5XCM34Xn4w7cH3YmMX5
T7tghlL8dbOvtgvOfa1TW4tcDXMbGFaDADhsCX8u4YrtXNb+n1oTZ3fvZF2Ly4pjdBYzEPlsKwrN
wcsCdwDAGDynRxn80RRPQ0yzrezmvIJfoxS+2ZfVZX+gbPUywqh7HSqFfYx1umt69X1OUD3W88zT
JWZIcgx3eeBL8DEUfiWa6U7v6b4VYDNSOw7ZVrXaliK5piYGddABkyuB4NzGAFoBjVT4FkjEFo7r
tKLH3Ciijq5Oj2nZXcdWdlMUVXB5K+b9Xe7EqRnj13htO0IXYKyOQXwQXVddGdIetfQxTCzQEn2i
7hwma2nWuSN5anL++ckVAR5f4MmsHOBnDDrqab9n+VotcW3z5p+fmFCLXKpa3lahgDIJGJZEDpLP
rFlxo7WFLJI5tVMwToAJg3CA+DMoXsR9qyRrF+rKYVwWcdikFpgLA+hx1mb9E0M1H3xMpAOTc9kX
ztx0jgrFe0je25iV+E0LvOuTstQ5tu3PniSIDQ/Tjbn/X/pZ89785ncnphZ7N485a6TDCBA39lPR
3mbZVabG2yRbFVg/t4Gni1rUItIBg4E1BSb3r2j2V5Nu/U101u1OFrUInHlKeGdGeK/Y6LZBBn0E
uiJWVl4pZ73uxMgiYqI6IDFeHNWYHR6ewYPyoo2Pl/3AWfk4zqIIylis6GkEkKtN+cFuB+nWdXrV
GgdeV55FMKLMQOlBcgeTaemuJ/3OzAGVIaW8hYQ7zckWbLIHFIh9Mkz+1HzKujsUmbNN59k4NGH4
8G7pzHOi0XMobjIE+h6675DmdcFIRrQrIifPFJh8A4FVoTIM6Nj+GOvXkPxotFerj+4w/Hjb28Om
LAqoLTwZ9RXqFmUDMiMTw1YU09eY/W7DGOqMPMUV1tl78Jm4lgbuAOemnDp3Jk+dlHTDDQvaSj0o
qMQGc0IuaD7dCnRFDZOHyWoDM+VHakFEavzoSgLqnJlLagh0qQeRzIOWFR6m2F2qN4HiUJBuqRCp
1PZpIt2xuCcgdBqTgKWYJaJ7e5KYD8uEn9P42A+aB8HzHMMEuGkK7GIyEPfyt1z7lPPpOImEvExT
eyiR/xjgIVZbCQ4KFaTBrxYYQi5bOlPi+SV6OIsby2yyaOIEpjCSO7i9ageIjj+o2R26KUMsYd0R
Quo7wp3DVPcrbJja7zWeX60vLjKt6jWt1nCRDZtmx/WbWchpZnkUwWT47XcB1dUIylUbx7edlXvg
zOv0V9uLGy3jQsUgmFKHfePqEHxuQ+aXBwvAvuxRC7IN+8fVul/tLa43CHwMHccUR6iCJC12OlDU
bC5/zJUg80eEOHEbkpgQ3dKworwPwRcMtLm94i5nAA2/LmIRlzE+B9KeATiQpHwXGBduoXSgBr3U
Pc5BYeLnEucB5CTbavuiNT+6eb7QvKLx98l86kFmsqq0dnbNXxmXufAgjCwJYZtODdQ5YDEWZoVT
6/NfbOuJiYWjJLTKmBYhqWtKEFFCxq2z//HgB3b1xMLCNdpyaPAOiXHe1eqhaum1olv/vPf3q43F
3R0TnoDKjtZ/5Ow1RugxV/M3oepcRV2rNZ5PTE5WtfCVnOetHNAe+RegkrN3+ImpxR2Onmycos2I
Oxz0GrHlXMkIwhXxJP6fH2pxjfMG0ou1hjPMrexRlMNOpWN42dvOvXJOfGH5ygFHrO5MEQDOYmx/
DqCZk7J5cBI1mGIwFprlD4L3y2WTa19qma624A7pLLBRnVSgZ8h/BEhUu+aHZ++2r0+1pPzODTZq
vYX1FeAPpC7eqh8JRud8q3UHL38tvuvc7TzwWb20a7IP50P+ie2Fm0iwSqpZDjeZZS1riWpk4c14
GcPDDMdcIOzXXmr62RvuxOTCY1DplRGI3uAxrX2A1E/sYnYldqu+3dRRCRi5DpXqKWJumYtvzthv
LVbc5uCdMGj93pnk3W50TzGAHKEF+8lmEofCKQSmfI1tHIG3dUz0YxVj8NUWzg+1mbqA18h/Rkya
X/aSlUi7pBY3TKkBej+n5JDdi+LnCgT0ly2s+eEfBM0nF9iEUQJHUqhYfHVC/tfRk/OrISjY4eGE
cfFFiqWoIHmIHLTZW46PMKaHQnNWcv7zQenLxCK1apxoALehQDEgOjb8ZVCDVF0xcT6Bol82Ftcf
rbqIQ7SgCnmmXvWjeI75QEHCRYuHkuVvLTVNcJWqG7C1Zi7RjCToE/U7adSXmKuBMzTXSkO2jdaD
uLL9V9kdtVV0Jg3UQuyF75tdpSmiGXBx+lPQfag/8p3izgq9CpgFPbBu4OCpnafs1q6es4cOgz7E
oSr5ncgd5OQaRAXwpKPanVVtU/2zbQeQnN1N6v1llz37jb8sLSuxaGObZmxjJlxmLZiTd2MEgtPk
22Uj5+PWiZWFs6KKXpn5BCtzvQ0jKG2Yhf9wBOX8FtoUJXQwEpBlb1nYsao7GrZwEAeRX5Pu3eQf
pHtMkhXU+HkXBhjlL0uLoDx1mHZXY+PPp/7wIT/0veKSYPYSrFF4/7OXnAkBOgV80sCMpOr8JkGl
TDIZx6JB6miHdQ862mq1jLFiYukeo1pLagkUZU0XKt/gLvTSjXDxnC4PoMXzmr267clKAgFG2N/L
NKcLW2oA5HXGaSohb9RQPGshivmzT0vwQI4uYuvWVPt9BMIwYsX3EqzvTlPeabR6N6vkOY54oBaQ
YQZhUNaAdi8zq/shId8cDcOcENIIIKWxB/A88RwgAsysui0iC2MO5a0hHQ80eXd1DO57BtlUl4Kn
3UyMyEVL2HYtZj8NYJRDYeyxrQwf+uCQOJXlrSn1fTNiBthkjzH4Bso2f6hsU/GNjGv7XteuoMb+
ij4SKMP1TznFz6BV3qPWvXN0/X0U7V2RZfeoXzwbdS1R0ZMqeDKTI0/zF1Z1u2ZsA5KMwm15v50m
+ztXHS8xtG2sVdDMgXh20WuJPxA9CZO0tNyIi5fegvRNlbS3NWn31v/R9l3LcSNNs0+ECHg0bmHH
cUhKpCjxBiEL7z2e/s/m7rcEe7DTXOmcO21sBGuqUVVdXSYzqI6JOd6C5wW4ROUvUV88JJp3VaAE
tqkpJi0ddMAZClGFNoznqcuiw5IrByRyv+ZYTa1aA1YwQHkByQIeorKTsfoLuhl0K4HL1AAVqZPv
yTgptiQvmS0F6QO2GWwBWD7/PZLAbdEK0HXsQpvsJjTIRTVJBGEdGlWg9gSyJl4B5ITlCbeQbxvQ
KsicjamNOPJGIPPsaIM4n3vks1gOjG4NrCMLAUoswPU7AwPyfgRi5HUNNwIy5AEzUdZMtHfYThwp
JRLkAfIttfiYTAOwvkpwGT1eF7IVkNdSWL9OGm0UiAh+dMpO0Yp2bZf2P4+pyi5sg/Pw2Ogwoqv4
qhfr03kOSHl1AjYAvQKmH0D13HeA0cb6ce7hWcrtpdPkhCn1vpHHJC/YoyHNAAheyJM804tBcS8s
1nfsJezEncTr7dBM4EKaDIoIrNSAoZe9bdpuEedixMYqqI8svRCBVSoYd60Z7OWhPkyd2gD1t3eL
jPsc2Sg0Y4f8VTJz+7Tj3BIR4IXQ87Vt9r7q+fY3XMli8iGMILZy1/S133mLp9qjP30DBtdeOxQH
gQu8sHUJvCp2McMUthkw8U18QJm+bZpdJX1vAN85lwona7/wOLS9JUnF2JtGZE0mTHKCaz3Ue12t
AXV7Myv+qKCqClwXjsddxBEqRZVpQxpefbF6IAD6vetLofaEXf2pPA97oOj5NEeQPmS/gAzrh5/n
J+Ou3nHkXvgBI5eJX/qAmcGog1xqH5IDsIYbzaVu1/n9ruRJo+n6Gz9gpNFTWD2AelWUKzmCNPk+
PQNs3S1v2sRKvkq24iJVOPKi8+a3W50qY/2LuQyCRk81ND+mcWgJk2DF6cj7eNuHiAa4qlDCT3Y9
AROEwE+VISbZp2egeB5MGzineyBYou4U/Nd36ssZvgqjOdnqDBOQs5TqCGGaotuChGoCULavW8XL
LcJ+J7wckbRiDANjEIzNq6oRZ/JsQKG6MdwkX34Br8q0wFyp+VmqAW9baQETBdoTLVUSuykMQNz3
CyD+g+CzNE+ZbTbpuJ8rIOpJxXKYjEm/GRYQCivAXTqWZibdiYMxgt1tQGNDXVBFy4DGfjOjULOL
Yu0Wg0fg7EvSzI4T7em6ehehAyeoI0WQcIFinNVgrBCgUXIDsvjGK7NDo+fHsjiZso8+B6fudJEd
S9hVEVWFYNpDuoRlAcryUrR6N3pBlvuhKXjAsr+uyeVF/SICvPaqibm2CyAUMhd5WBQArwKcOKBf
sBOjfBPw9MzAOQvUGcHhgi9cXChUoixR2BVAWyAovjU/A4xGDbLH0WscLKc+9D7Zp6fxNKD1y5O1
eX4rUUxsasA1DFTXfPT6Jfo89x1g/hXeAV667lt1GFsgoJoB3DjUmQ/AP9kXDqCxq13vCf50M35T
vvzO91qpxASkIjb1KmigUudIvS3jFQg+m9IF6JirexV4c6yJI/IyBL5VkLmUBU3W+kKAxEUvAfrb
eWWn3NLXxXXNON/qpQ+3ikoKxhKL8UUxgJ3JQKrsOU5LP8TbkPRGj5fa2kpAH0bYr0mhhygL1qSh
rvM9ihIvB6xDEmnudW22/er1O72kOitpeUQaQ1FgFsVpglMV4G/G6iGwacr9uBd3KucVIXG+0svv
WclLhRwVO+HFDPFqdNKjArKTn5ET2zrmirF31gJJ4JGHbLIpVUEYRBFLMjCR+NaXwWfVAzq3HD3N
eBTrY9Kehfgj5yQvgy2+26sM1jCquFbCOi5GrwXQul3d1c81YDgdwe695pMx09r0rrkB9wMvemwZ
DObfNGyza0SS2ApoabTTYgI53QPBR9H/quPPmdGjzQ4o8pI3F7WlpKGqJtB8ADt9kb11GEwYzVwD
p1iNIbj4rhpGa0kWt+7D3fXz3PpkhiYZBopTKOmwrQxZDvqgrAkMMwnsRt9j/TGqU+fPhNCgubJG
NQgDEXwEEAIqjPSLot4o/ffrIjZPTKMXCdY7pIt3rARGtLkJhdEj1fdUGpDFR8ArdzGBwEmXLl8l
uLCMV0nsWzaThqhsahMEHpjSFiwdUGEWvSJNHwwEtcXzKXkrEq7lMbmTHGFeIkuD0VPBjx7Z6qE/
43V5gzItjB48KXfQ2ZIt/SkD0zRd8GiP4o73vqWey0bL9Y9gvmAVAZIVuNOIluj8p4fYHz3da3we
LfdlcZM5XOWtpdRtIWhaBznJntLBYzXXHo50hYU4vafj2aJ7qYMOARfpj077XFOQfoWViVaKGMi6
CvtJ9ooH6oFdhmKBCgTF9nccDg0UXTfh25jQfCuoGUUUirtw8mQS3mtgawOPWWaF5pfr/vBCmM4o
hPk2WdMI0QDcxRKqJ1MJJKYS+CbGR7BlWZknuAvQou3w0O1CN3QxrO7kNyktxfgpJlFlL3PHXWCX
TnEAcuqH6h64J756LOzEvgeP9/Wft+Gu+HWmqoiGSQ+DOYUUs6BgpMavq7onBT12SkB3FJP761Iu
0egwrLwWQ3/G6qv2ShlrwOfu8RqVvMgGajdI5YElD41je3QaS3ocn2pOZrF12YOdWUQui+KMDOC0
t1KXuRqMQCswo+MY37MHMFrtsPkvuHRxWEZxge82GzGCzu6rCjpHWLy5uJvMYAK4cTXAemU7wmy7
U9qISTG2sGg7YPKjQ81bvOXJZEJCWkZRI9aQWdapN4telRYcV9m4cd9oxZxjp2hVMQ3l4JmKW5Cf
UvFlaXyMfdhAYubY46alrE+Q8f+o71G0CSCrymwBTICRXexVNzyoP8B7CrbGXLbAe/CyPsdLLICo
DINgfFWXRKLqQK1CZ8dgFA1Cc5EKoLh46RR7XbzAWDLTScd51wbEKzTxC2hPUgCoK+oxHWQnS3XX
nCq0lc3gmKXyOUNycByX6hHcToWTBgvBkD64GtL2IZFMgLcXnYN4BETaHlwOA9FstBljRwpQhhdy
IwCfROykOeAgAcntl/Nwn4BCou1VAs55VIkKRQYtYaKc5DJF6pgiYGnAZqji5QCYdj8BG7vfAQkR
MySAQZ4wNAkqCaKWll4tGFuQyHNhVIXdtqafagFaR4UQelko7FK9bbysVsVjDtYlfQChSlnnHwHT
7lQyCqgzpWBKhL0cSpKLpT+tsXQ1FR7EOkqAXqS3u9oEkIcuacCgB+AXCMuNPUZbGosklauZQ7nr
g++kXYpbrZH8NGrv2hkzWHPqz2RsQQ1Fh6zUyAUQn5dgLMbrGnzsWOp+pp2YYCQ0WI5ppz+KGhoN
SgUM7EYTnqJQNN1+ip2wBitL28pgXklAewOyTtwZgTqVVgosYGdo2gcyFjVIYIIUfC95di+FnejM
C9FSZ8oCGXPhKYTWzUPcNuAPAFI6KchiLVI47vpodpNW8III0w8yvmyit6eprQ9AT5YxrhM5SilL
tgbI9VTQLAF+AjiOb2Baax5qYnii3kT7MAINRp/Hdq6aN1k0ZZbcyu4sRtiEye5UfYA2yCwFdPMw
CWHFhvYYm4KrgcwXGOnAvW+6wRKMAeys4nROhcawe1SnrGg2UL/sn0CCC/6RCg9QhQxWVZc3Ylac
hKIBCpumz5Y4qHYD7pHFQHfBENygpjWmSJKtCnyKDrpLj8CLr61lMBW0ecTErUbl1Ihkp6XI8dsh
9uox/iVmYE3vQfQ11KBIGaPQqudEoOzITmHMbq5jiE5aYN2amB3UebHzub7VpKj3WxyJkUd7QM6d
swDsYKNBDrqgHEmh/Zgj5aDMEtg0NAJyIvQIFiHyCyXeS0UUgWSuCJ1RAE1jLp8VYJx3xvhcqCH5
JKvilwZAUkBiS9y5jTVnkmfJrUOQu4R9WqP4Hj912pQ5YxuPIOnUn9MRXIx6+SXKSWkNYZlYYq89
hkjusO7cL3iCxg3+NYOAnqDaApx2DLEqvl4aezTbPsRC88OIjOxIknZw0rCNznOIwdpKrv0STg56
zMrBEDLaeVpqWFpRAK1FnX8UkSq4U1b90gUQSRSlgQDaRqI9SaMOCg3jY0bZt8VwH8gikMYz6VvY
DN+auqsssJ9Nt1NdoAwkBwchGdy0ig5TP31IFfJzUNsvcxzPIGxJ7oS86yxStjn2RMR9A7wx0HgW
xAJceuiUSX7XFWF7VqKG2GFgIIAU4LxBze67EY/PYR+D+07/omOoYunND0HSg70X3U68enI3lfPH
sVxuJaCMWABgDBF5xt4NsxL6FvOneKj9RIHBZBiR/x7jTAvUsaymyEy7kSoQwcUnbJl/DIXSE9vp
awz6vD7VAL7Sz6cQ9KBCTbw0T8+ljD56rilWmEw/uyW/H8jUIeDEz2k9HKd4ejR1cGzg8++wSfat
TJ6BIJbiX1OWfBbHUXCqsfuS1vPnCERlU4B5a5GAxw2bdWAYiIidZ0CWUcWnrksMWw6UT3osJFYa
NM6QzfbcBW6baDcgQGlAyRPFmMfoz2MaPSZy/6CHnXbMwI7Q1LIXZyBLM3O5fYyMxhangBImTL1l
IuMDH0jc24ANyGyiSq0NugJgzbcpUsBe8ZuRLB6Yhc5DHX4FZeO5x4PGAe3506JOh6AOdk0bHcRk
Oo5oB2KQ2ptJ66YRMkNROiZSIe5DPFn3kpH4Up7eS7HyMOido8g4xxRMiWnWg++6m8i90eu2ieXw
s1nHN9j5Ohe5/CHS4mdlyj6YY76r2r51MKNlSxqCnd4BtrGc9lnUg+Wq+ziW801fa7mtRvHsRKUx
eU2KZGoonjNQWYECLgUJQgC+wHB+mhb1UMXksamXR70yLSVPgS2xmA2446WdmfagiA1IaQet8SMa
pMpt5kG1wroj4Gip+zsZpDNTHMRnJZ1/JPL8Ux9bkMTJRYh6eIiySRuLIFJt9QdTTAavExINKSvC
Y4lrzxq69LaU0MkWithe5gbEOGWignghBT+fkTeBJwOSwB2kMraB3yB8WhRFuRVxqfkgCNKBzJqS
4RkcCSDYTqU7dTA0Z0y6xel65VNMcsGVxAbty7FunEQsh12udeA0FPHBwArESZo3KrJv0i4mN0fH
Pm6IhsSuzpzuZB7pO7PKHNMH6emO97zdqD+8EcZk6CSdlbLskXdF9e2gLiD/AfTifwZ+wDNgndzR
RHP1DCiRGYByAxrN+FZB+H1ZWvu3Dk0lhgYYBF1nZ7eKRFOyaagHrz8Ue+W0HKWzbkm2dBN7vHxx
+8j+EcUurmTiIhlAExw8sI+dVLCxCADyNbX8B0el7QT/VQ5TeBhFLanA3zN4lFkAU5XpM+bQ7OUw
O82H9iNuZZFbY9t8OmkA6fz7GNn1ClLlcQMoCZjDaQBuOEJD7IJ/82bBZkMy23wUdp6STOot1702
Z0MDAFKBHEIwvpQpb4aE973oT1hZHwqlSwpizAEFI1y6J83DVCF9joM70O0fgFeAVCxyeY61VaeC
0b8eJePGI4Ct2laCWPr2nX6kLmCYv1JWiNLLQCLqXLcW3jkyfixGjRRLIYwyBefNCAre5eHPBLA+
vGjxjLQKAmLk2fUd4aIDbse91wOjr7TVd8JK4JxIDQ5swsSN2p66ETYHvjUZPM5D+6EPY0vEiqWp
fQlBl3Ndu8tR3pcQ9SqcKZ3PYgbMbPBPeUNmBz4tQM0/aL0AbIY+71tJG+/NlWlczDooFa78osdZ
jvaE7oBktakfeaBbgJdlDfp85l6xJk+xxh0veHEUBS7321Ouq3iSTAEORwdzKOavBKQzKFqg+jQF
nArCJebvm2M1RKZIMUoxMCcKmCUFGuhuXyZzTLeMLfPwtbshoH7kXARbha1XrzNEJp4Ek5yARRX3
WWeCt3EA8U+Uga84spfa5M040b/FlA3efEYmsPSggpqNAJ8RL7UTrfsowznyTFvzFTcYzvEfOjkm
E95+O7Me6lmWITCJMQUI1HPQr3L8gKcTE0dGbFVEALJFPAbS6X5x+saWdsQBz2O6V+yqsvkpCOfS
MUQmtAiACgsW6vh/XTrGsLp0MG/9DgfkacmEmnYY9YYQaBmeh5PiVd60S21MpZVW81Ji4q4tXg/P
BtuZS4sQKDo0A6KAtdjORGcku0/RtVjsEExqbmODrYKH6brVhQT+AC44wG0RsMkw9qIvEogUU5qp
YF1Rn3ZmfpNUyCY7tD1LJ8BHjlCS9vkp0vblt5LMmFEoxR0u3Re/Bz9dakVeitFoyZ731XPo8I53
83RX0hgDSuNCDUQD0gYCID2w6Ao83qzNsLKSwBiMLrbYeKMn2dcAs0bQTB9r8lVL/vO2P42XKznM
NbQIME2x7VEGldV9IR7KWed4OOes2PZZ1Kp0lwQS1KA6zEkMvPOZ0/2mZnURF1+VuJj9XKZRbhNc
MaYE9jgZhGaB4ZQBb/PsxXyvyWEul2ApqjGNqSp+cWd+l9Fgkc5q7AvybrAnl5JdRD/jj9ERfHCO
jmqkpd+IH4wv8pHbN+OdKnPtoIA8obrYDZ4ed5hSB78lSNL7+pGgOFWSX4F6ypSTmDZujgwGXMlP
i5596Zb64/XwzTt5+jNXKdRg1GNgyjDTTPqlmSmI61MUdXlYnFtdwrWVKkxcSY2lbNUcH3j2e1fx
xg/LLX0t6DYGOKad/LDYs5O8h7Ppcv2b+gcBmZKiiZj6UphzVjH5ooP5FBFtFB9yzLNN+d2c6Jj3
0m6WIDsZoB7sSgw3yxy32WjAvhHMnCxp1GYCp+HgCRIKyRm5GaTYUsDh+HNKfvaxeY7xHPuNj7nS
lTllydCXtMlh3vMg7rtUuhcWmDrqS9fFbF+/mDwAQ4Cp4/XMxByj6JYky8e/3pmFIx1TX9wLNxic
tmIns8eQJ3AzmL4KZEdIEqXDKE6Os5wPHfiaso/DA3qDPuWoKWgKDF55G8wAo81RlMaDi3ixksuk
vk2Yi6AFhaJ4kYGy84DukpN8ncHi1tzQNut1cZshwTQxQ6ogU1PZplIcaZU2DQgJRtC5fUiOad18
uC5i091XIhij1BIiF0UAEVPUn0l538IGR7Hg5bn0+mTODdhZskEhvIgEkN+3USVThDkclLb3xoNs
L8BH1FDUtEFU2TyhOmuVd40P2ujGL/yROxewpSJac5JpSsCKucAZDAsjkbJk6T3NGl31U/o84bHu
dRgOkGwUojs/Lyz+t9uMcJKCmRwZw1SqdDGWg/7GUERaj4au5rV2fDCe8ptup5zRcEDGpj7hpOdd
5vOGgbdcYy2XmvAqgHfqUNRdD7lxE9yoQ/0B5pzYio5+QqnlM8cTNw/3dUaBXT7psgSF8J5Ammwi
mhH989A0Cdqt0sN1Q93MB9fTEAzYSz7LYPMOjB4urx9GH2dppXugfdmzxZ8zveRwxC2xlsY4uryg
dt/okCYiwGD3ykWvyVdt4wk8y6lt3Mje+ED52siuuikOsYNK+g+OwhvzLG9+AvMh53IhamrgJ6h+
eS4Pwy49Cb66K7gWs5nkr5VlrsQsRsuX1PiIGLIGauWoWpEDt7wFVqYducBJcGKHN0SzFdvWMpnA
M+udhkIxZNYp+prmbpp5CxSbjvBqmmyKEZNQjUM0cLxZyJ6rSPSSHHgZQRLtzFr4xPlY9GMwAQ6Y
G6+hmrlpNWASi52GCwnpsOIVHsadHsBn6pr0i9WWsv9DeVT5lZePWtHpQ4CLKJ6twK+8CEyX4x0Y
4dwO4DG82bFNC1mrxzyPtBKV5DREItHg8UmLPsqxkt3YDzG19qD53Tk6yNOJq+VmlWt1qsybCa2h
PpsriO2c+tPwuQa+NMpdhpeHtkIsulTRO2V1K7m0mM2tsW1VEwEYL2nYlcc2N7vmMzRCgfmmiT4O
BnBZgxvaFf4es6r1G55DbEXStTTG3ce4TQug6aGgUAeZ1Zpoa2Yf80F2OZazFVbWchhnH6egJfU4
D56MelrhUYpNxY92ucdTaLNOuJbEuHiOfaxyUZFxose/H8/hgZze21DZzEDXshj/k+aCELmCVtEJ
lzy4i28TLwF8NYB3CzdOvrxj7YEeFOvya5GMC1ZVM8ZJhw9GEe+At+WCep4OZxdn9IOx5TPzMpmt
kLkWyDhhagiGMgJgxgNPhmUGoV0JPJvniWAcDuMUktzJ0CkL+i+AObhXtCeO/fGOjUkFpVwfC7GB
iAlQ2cnn/DAcNTf1B9v0Sy+vXe7Deis0r46Nbbahs16CdRWmod9MmPZVdtNRwDIWBlGPAreOtFmu
XktjEgfQLcG/SqhHAVeGyJpVK7gT78rvwakDuHByqMYHXsrH8zS257bE3YRxM6h40brkFpAl+n2u
mD272Ta1GN+vdNx0oz265a/RxcpZuQOv7C7fA+PaM/bCXWPHP2Sr8bn3EO9bMiFlaJMavEU43dYN
d3qJqeLACbCbU+/REktdrjyOsZpMWMn0UZPnAfK61hWwrbXHTevVDgFoX/dy1/K7fhwXZCHNyKKr
WZ3hZg/7ya5BYzgYnCuAJ4GJI0Yrl6qewVoCTLTslEA4t7XBg3/kRWSTCSVdkRqASsbRmXCCzAo+
AVMx8mLc2M3iKm7qRAde9OL6ARNbxqqQJqFGhOxqRz2kR8xI07kHw0fRmNuDu36MFy04fckwd0Nr
AUtszUP7OFfLIydWbuU/r8HkotOmZ52kiwLOEDhYNraaTMPCXOiyw/yeo9hLah2MysMYYo3RsWnH
7xZxotlF862U4ggUH/gBtPFNdxfG8UYcvuigHxf8xg+BkZlXePxc13uzLLvWm8lR5CLTzaGGWOBY
HMj96GIMTrGzyAFkIiCsTLc4YoMURgXkCLQi1Ntip2KzAOPv3/7QpkCn9DbTxmZogXEweAttwpte
4tWJT6042SWHgrfL8y9eAwRyDTtYFFj9rbSoauqxniAt2wNlNt5hzCW+kW/7U3UYwYeeWtVk97vr
x71tyP/I1JiX9Tg0SbsE8BqlGK15fqpzLgMljZOXl8arCOZW1DEtHKUC1KKoMNSU83sxRPSmhhRY
GITDKOmNxN3C3g7fr2KZnDoqtSYwUmiG6TyIhfmCyQwbdDl6V6kM9DNexW6zSoEZ8P99P3ZxIClz
RSiB5vC3opGd3eaw0Bm7Nuktz094p8qYZpGSvNdqCJtzyh2IIePHElBv162D3gbXPh39EauXZqUK
ujw2EnKLSXObrvjcdkVlofBzMOThXqxNzrANTx6TVtf1tBQjtvQ9oQVd6HBrlJ1t5t9VMtpd+vO6
bjx30+iPWSnXYrRe6UQIo3apwkCwniC4sU1fDVPqFzaxr0vk+RpzK46TaGTFgE9mmr4YpgD1Jd6f
SWAiiGxOmim8pLsBsYeQQkI61yX8yzWLyQgJZU1ZfSl9rk5t0pWwqhWcGh3JUCuww1dYR3VUD9QP
84GbhG2/w1/FMWcWhDJY9ahFqLQRWCBe9AMmbu/n5nPXom482U0oWTXWK+S84Hyvf7GQV+HMcQ6x
2GQlDciYZpgwRScEFsUiwzQD1vk8AEKnHs+tN6st4GL43/m+QNKuzlfS56jJJShcF5/0R6wn2PEx
81J/vFPDTxQebN6/YwNpO1i+SmVitNbOghi/OPqBBsu3MxQy2im/ebW+SmTCs6KSIGsb6gwoECin
+DDf5YDIGH53nGB9plT71ZnKo5K1RIIs1Y93YXxIUDATPy7ARABOtuA0POLYf0mdXpVjgrOaB0uc
pC8CFS9MgGCXY0zj3GFeY3FDE6+jDP/Ng5bbfiC9SmWiddwn/VwiL0XdWgP5w1s1C19KXE4soH/w
8np4FciE676cEjWaoCZ97/aaQx4JCLD67Ex5wnugbEXm3bwbEl4M4lkrE7mxLaXlWQ+5dOJncabm
lg5khif6RfP89h1eyZPIhCGxDdMCHab/SUyQb/4jsTX8d0w1cQIf21wJw9DMFbDeeDIup8NfY9xt
/TLG/Q796Je68iXZsQ7UECpdLyCtP6gHDLjSjjxN+dGRD/bTPX1xvO9gOSbEDnvUJNKFIoLgSN/R
ogIAeQwQ+ZZIs/WPGZovgOXlP994Upngk6hLKRNquEBExHLUAXsKdlhJPDulbn7tVJm4U+a9uSwG
7o+pcXvARaAZONJyPVarSitJD7L3HuV4Uun/X0U7ko6ZKiYyvuVyM+DhLUSCfd3x6b13TS96vCsJ
cSRIYZHj+PQowsbTctLNU5uchijGctrkjsCWD2WOTJ5WTKwZVU0ssRyFWNPclKNmjwkvPfuX/P2f
cKYwYUXoZWUgNH7SK2k8U5S75fzuS4kTUhQmpAi6qMtzB8vHRmwHxNjcVYlLx1969IhlYGNwixab
W7Kre1Bh8pka03wkpkV5iuNXYH/tWT6M5/iQ2lgApoyPogP8AXXH7QZwbiaVeWU2SiCNHX1l0gv4
zc0E1tX3XMA8gUw+A6KOOWgFWAvNUiXdBYuSO2I7DBdE4ibh3thf9wheWqwyESVf1KEdNGh4UYXl
LpBwZTFhZQmkelnow+VCFr/iy7mGVCaYtGKdKe2Cg2yxGENtZflAPUJ/T8GJ4xEsMyiKPpluLPC/
0l3AmeIZHiAP9kD4zgEem8JOuLNLPO2YoFLRF7s6/N5J8rRjoss0T1OHKZW/vho9SUs6n06SPd6+
o3bHU4wJLrqQqBMJ8NkuTIRrjpzAzFat9FBrE0Ivg7CQbWKElqneXXcujgS2RmUMWaNFBU5uErAn
WT81kuhdl7A5GLiKjCx3p1iIIsYpIUL1aakou439l47G7Z8+aDUmUMRSoBc1NfL//mV4gYItSLUK
mdqRfprfkMX7SEygELKylsD3+pesrndlnxxaP0gc4jRutCtNgD9zH5GcMK8xiUiIuU20tCFUOKqH
SXGW41KixGf4siNEh3cMpnOcWGMCRhMkktTREt/vLrhxvyETNspyLIMu/K1vSP/UlbROY4JGQSQg
05aIhmn6cQx2unofdVjY1z43xX8HosWM1drhmFQkQy6SiDP9cv99PmAzGCpAXDQwyiEahLGSagD8
0hjD5f5flRpWshgDmYZ2meUAyTf2r7zczf0huR+wtVcdKhsIFBEnNG6bx0oeYx7gZZRiIkA3dL3+
t+379zPxHf7GO0nGQlK9DLMg/K2TpH/qwhhXijEG0ldqqsepgups8tgJjdsJvR0DlRbbIEsIWIq6
dzh3wGYweZXIzgrUuSYmbQCJUeh2p+E2PMTTgbI3l87SO/wp0c1H6EoePezVK6rUy6gYc3qYwjMJ
vWrurYoH3bb9plkJYa6bQsKjxhihFO1gqW4M4KgRkGOqJ+5ChwcuyZXGZKagpgoobDK6yz91XwSc
JZ6eIMWDOOMnv1u+XZ9dKcfcOZ0eSman0S/2sm78tmr5rs0vno0woUSOImJUEb6Z6Os+EVwFYFTF
ES2l3EMXy+Y9nGi0uOIE7DwAIPyNuZxwnst8VKcEwB+PCRD+hobzfNm8vFcHyUSR0WySDMj+GDY3
D4Y4oyTydN25Nq+WlQAmcJSkjWO1hgBxfJb1Gi0koC+Danm+M2oenSAvJppM6IiCtJEaAmEXd8tv
vo/+UYyIzMu2yJdSbyv1/0v8BUrn25ARN1GctAZuzd+4yTZTnZVmTOToQ3EUVeFv58LYvrwqsoId
gl+EvG4jhN29DXMSx8DCw/KaYdqScWxTUNmHeE/oH5eg4XQarwdfwnb2hSCpgXYKYaHhYSDSLibX
7LmwEvTr/7v/EnbjNipm7LCZkEItMT4uR3JSDsHxHYnp9ZsZ03lvLaMUF0A3xbDDi1Sfb/PXgyBh
F27jyDQA7AXLoHcKemLKzgQ4njnTETcX0P68rcbt19nKFJnoIWTtWJMMys3SYchVN1o+Vj3IT5tb
ITUtIZDPwFfDPsfuetC6Hn0Ju9lUAgRHMLBs74WK6JBkmmxxAYxY0UcV4GuG0r4ujmP/L6ewygeW
WJ7aVsexhn1mDxhXR+fTGoEBXYVuvny6Loxj/y8xdCVMVMKsWgpYpjadW+lZ6z4lESfmc7IBEFO9
tckIlDtLr0BGPe/p7LZyQhnOHuQ96JT3/PjBU4lJPsq8aaZKhbi+ecyaI6kPGfnDU2MSjr5QDZUU
1BDnL5NyU2ePGEq0rn8ZTlZDXjrEq09Tp+IokQJ2MA8O3aFv7aEGgGrrDIUPEiWbXy66fv2Tl7rx
SqIgl1IyU2PIsI9ZAo9ZqDm2zVWKGv9KxCJlUdtgP+lfW+l//FrB6tlbmeMArDQjw0H+xm3JiYkv
k7Mr/bQIZ1joiBU0JpKvFK6FEvrSuTQz4YdgTrhnpwRmwKVFpIW43wF52m5nv8ZfFp80DgYdh4mP
l2Q23diVwOh1Q5vo0z1tub6rAcqxyZclrdWB6iRtAYiIVGfsTj2WP7Q0/kNHk5mAgfUqpajpa/Z3
izk8nZjwUTdiNILAD4Tgwv2w3DRAcb8eO3gCmOfJaGpxXVGz6KovDUZEBaH5QwlMnhFWmRwFJnwK
IDvYknOJLLnXdeCk7+SFY3T15bMuG1WTvvwvSxr8S4MrjQkSRZgBRDSBNDrD0IyYtCHF30RTgf6b
U8orV2LeJiBPNLKFFuYv3ibcwjwv5rJN/QXjAybISGg/ZbYlT0dS8VT65JTvFfTAnt4x1MOxP7ab
36iYPaup/QlH3QcPPSBPESViu+3twhKdBXBqvBowJ2tSaGBeWYswFnGY9bi7IjWxNBDDBuCbLUHu
k4+HKE15xsnTkIkZ0bzkEcAq0UL1ejfKcaiI7ok92IMLVF4/wha6z20u0j965RmhMHFj7pJ5kCLY
aPGdJgTZ9xQt28HOZQcysYjKnWTlXC/s+mQxZIY4lviO//01wTtQJqAMIFHQC2qkYfsTlIQTdho5
8YRawLXTY1IPYcDssUGzG8jYGcE+wwRGB4zQE51ZTLCb4FwXSCPGNXlMRJkjgODPM75WpPxIhIes
wgwrOWYB8irVU3mQS7zzYwJKU44CkHGhnTQch/FOFr5e14YXRdjevTBVC7B4qTq/ienHC8kqtc61
S+sJljkaSPzvMZJzemzbPlpUSYuocmEdgjkYje2Ul89vPktU0TBAfAIcJRb+QE6zHDyUSJ70WLYK
wO1Wog6Q1NS7/p02NXkVw1avy17PSlJpuDVTw4mjb3Ig8BxpMyqsRDDfRclm0mkBRARLK1pSaiRW
Nho/W83cByQVd2Orjc6S6B80gC4cS2DdW0Pf886TpygT8Hu4oqa1OE/N+JaTT/nIgR/aznZXajIh
vgqEeK6pABov1NDWnqYjwq0GrApgZ1oygKf3vLYwjXIXMWMlkyq9MvkeRO1llkIm8LIdYxImyygr
sD2QxrT1QOGdIU8ckycmcdmPoLgYPNJlVrH86rVvKbDZ49q/bpQc22fr10Uvl6QXIKeUww99rmSe
DOR6N9a1b9cF8RRiYrwE2vMGcD9wsh7UQmPlRKnkAlzdqRPNuS5qE37REHU0MjTNBMsa4wZ03TgF
3zze5+gBAH7xQRAcyi9bKaiECfb3dgZ2LEph8zvGw7eMfy2bMf4kWYZqoHdLYJ5kcpMAqpOj3Vau
sZbAWv+CHaSXWhtFy0dF1p2V+ykPLWP+FbWyZYTJYWp+lcteVD+RobbjkjdduGU061/A+EIbVJEh
YCwHzAGHWe2tUP1Z/A7RG1kLYTxAUkpTVgcIMdQP1b4HnRfA72dsktV7Y3rH9upWmrqWRw145eBa
bi7dXCB2wut2TfkJJEe2aOZWb37UY9H+P9q+q8dyG+v2FwmQKIqSXpVOqNjJrq4XoYOtnLN+/V2s
tl0qluawXP7uYAY9QAO9D6mduMNalz/injVshQnWMKxpMoCXERoKSEKWHnW6gK4ZRdLevyxod6Jw
K0nIdWK0PtK+4yEh6t1wam+TsH2YNNYGXVhqjmFRaI7VHkC8abtV3q0Hu49nL3kq8RvNIykb5VuG
epfDCiwTSn4dtwbRq25/nZAb9dqq5GmEj/x3+f0XqnPrjAdFXpORSBMjsN4ocV/zhgn3C9FVcsaC
23nC5PSbUnSJndqiF2ppOHf8bJOJ8VHsRgJW3+PQRgYNSNCe3zA+uhf/N9cpbpq3Kjgg4hEfWz0n
x25CTXJ0YxSA/PqQ/W7Ktm8krk7cNY8Bc2dTLo1jEztx/dDY0t3EXRkaQR0JcyHYZxIMBYQlS6FG
NiqE5s8KiPMqkdLT74tgoBil6CDY4vCJGnYMCLYIgU39V+2smFE7U9zljk/Vm8kbUNl3M2ic5x+h
grepMFmTNgsX+n+EAb8VJlxiMVBw0Bj4UDPoPdb8T00PZrsJJLa8q3ybIwmeRjWTbmYJPtWrJ6m8
cLJryRtZgt+oKxW4M4OJ/G9cjmue4zzGMUmLT2iTp46tNCdaLl6TtR+HsdDBFVN6dbv8fvnEXMgr
5/X8I0R3wgazqtDsxbWmj2vNnNg8dFrjFKDYqX7HiH2dfr8scDfubgQKHqVJKaZ9NQi0NGBgKj+7
bvVW1ZCw4Mqk8LvfBMLV7MwQDUSY3Bq7Q8luIxV/aqosi5foi+g+cH3GOvFv+LqK+M5Ww8YGbO4F
Nqdi65SgYf5eabu+f/OlhOSlCeNlSRuYd7ZgqUT1sWGWneGNW6Asq16SvwFlmRvxJW0UPEo4xC3Y
ViHSsO+avD7n+qknRbCS32j18N/0UPAnbVEMbR/xu9Q92lqeTdBzqGWohDL9EPxJYeZaa/M7/P+i
H4JHWdpqBJI5pL1qRcnzkEsn01T856UuRkXbYCjwfZ5SJov//Ubv67lc7T61dryy/Fx7wxR/2xg/
l+A5AJFlEDvFuf7O5v4appBLumRfXBL/+82pZi2LMXYLSe+eK5Pdo+A/1CxeWqD4vEc/LiUk/HCC
86jWpCtrA+aVxaci6oCsQbzLBnwx/eAiBGcx2qRvO6B4vI7V8m8luznBW6RZoTbhiOO8Iy+QyRJ8
RmTMUcW4Z3olS3quS2GSX6HgMFS1pZnewmFoc2CrP03t3NQSP7tb2d0YlDhw0ixTMcfqP2re/Wu2
lt2JEJPoRLcoAVGi2Ehum1LV1ALw6hP6USjOHNr8JkHrRPNBol15k5QMiWvaq7C1ESj4DFVvqELo
k3+iZy2+Io9zsHp2AApel4HjC0jTRXz/hrYi/4cvCRZcCAHdya+XRdpsZl+K4Y2zL/tFqc1BBQcy
gpNjjg0c9Cmchb9p4BLEyI2Kpwa4d6sPP3ijHvwLbzjqrrfciBYcijGEapWOUCN6k7Ar61wcc886
GSVu13KaAiS8MtAabmeXLlfwL2VFlZGqICAAQdjvvV0f9GZy6Ky54Im6M5L+OOrBe1za5pCCm5kw
A9FnEUT+e9OXWongZnRNnRpDg6zuzyF3+lNzCMEEOwBqENwu75wd3Fql4GuyDsB1PYG8/7tU6Pkm
xa50OCcsy3hweJc0iR2KHekmLfUqHiDtnXa4GyI2pxMczpCZoxE2kPdKT6TP1N0H4kaU4GJGuoCq
UYHJz+mXKWKehcZ3bDOvac4DAZjTdJvT6eN/swOxFQ1u0DLKqvfqiuzrCa7FVPMmznNI+zvl+1cF
PEmwEDm3EbUUmlZWG5hKdIzX3iv0K2N6VBiYGIfJQ8d4atfrUAlyq3G0OnbWgnpd2btJSv1Glw3C
7KYAm+8ruBwlrJhVdAiWLZh/Ffa4ap8tdpB8T4nzFrfQi5JVdbfghgcAv6ze0wrFLygNQO28aQld
JlHwNnoXVy22iKC2d51fN0DzBWG74jdeladYlNJu5JVLflMX4oXYwq67stTKFiKbDFiVYNKcKvVT
Ni8gCKaRX1EZ8IPky71qYM9ZnScm5Nl0RYxSA9C8ewXAkiQfTyZHcDbtQoo04s5tcUcgWHWupjrg
DQdpCljDa4Cj215+rd9flrr7fnhWSyq4nWSYGnCdwe2ESecMUWCtvXtZwv6xGDMpVYmhih3z2kjs
peWKP6mJn1UYfwYYdI5UIpdxwDwVeF9pBtUtgxJkwraIsqJWIDFe5nj6p5eXP8zBgrWelzhPb6gY
7b5mnyWLYTBexknvh2R6ChTGNeee0c/gm5S+JHa/10YQj1ibx6xRJiNTqwht0eIqNT+uKXEuf65d
t7kRIGgh4l2SVBQnMS3AHoNU1aP4WizND4k6fr8sa//NshEmaJ89D31pRTjNu5/m/OdfUBEx4oV5
RMHvze8Pk725GgDL6dCfLVjYOKPzIZse2gUAMzcn5Nax+V7jVOo4ot0G4O7219GZHtMAU/Nuesvu
mhM5pjfVnWzPbP/FvhHKv/FGKI2yniQDTI4TjGlejnkYp77qsbidBYsUslh2pUJkW81iChcdGqMe
rIMNlIfeAdlCADw1QGe/C+Rhe6FCOr1qVQUUaHzAdyWcuwng5iaF8Fa3hWqbDDf5anhJatm7ezGb
k4lxzTbrwWAN7pGUV1n+3V5iJ0vPtFydif22Lkd7/ZzGpnPZBCX+RAxuujayNjfSKWjDL6veO3on
GzSSSeDqs1FGYwxra6mzCVxstTOo9jmjmiSISa9O8CNap7ZDbOEzkQOnNABg2cE+8BVO2fCmxDuK
ACqhbqZ1oRTQvtS+DTFOxCwl8ksDRAZ9KVuz2I2cz8onIqjkYPEeSYtTWdV3PdPczgBIbpJLNEB2
JMFZdMWMTr+FoDlWw02lZQcap35Rq2d9GK4uK9v+W3hzIsFVTNjIDlUeXDjfKN+rsE72N+bYh/4Q
goPQl4jjn/2Cs6eCr5jr3LKz9Cm8cMzjv9Lh/syrJ2/iktx9xG3OJ7gLIJHZRNfh7TlQ0QBwSf1A
UTGROniJTYkYKpMxDGuUsinQ7+J74nNsK3pv+soNQoqT+sOVlL9D4ghFSJUhA6MdaNl/JTj/jlJb
djjBYSjFotvURr6dpTf5dL0wGfuCLE8UkVTamRZrwWPI3zNfv/JEBmTHf/BAgev4hjxRdo387Btn
uGK/nY7Tr+hFz7yep7jaCFSCt9C5yy5SyD2yjk41Vm6nwMJgmWmEbpQpgcTE9g9kEhvDFAY6NoJF
F8Wk9KSGRb+qkEgD5O67jz6LEqyZmNhUKTSoIFHvdNXv6u91cQCzktNNPySn2r+5Z1GCHeddpmbr
Ajue3JvK4RhCmf+xcv+CEfokdVSXb1EXm3y6ZS1RaOzdorTO9D9y7r/Ppotb51qkocJb4RpRVOaw
JgZeZWg3d148fAQuJAiipEmw7HiCRZdxFSZr98/xntFh5SgSl7+cLjb7KuRrq5lBVNLmrhE+5K1k
FOEpI3odVJ7vTzDhJovmubFgVaietT5T5qvV7m5att7HERg2uxDb9PN4Miz1uh2b2zkbPxtaRb18
JuFtFJtIxbs09uOZ3NXF7KxxvzgmyNSd3Ohyl5jVR23CIGZWHaq5vKumdXGswQz6UPGAu3fqrPAY
1fa31qhNp2lXxQ3DNnc0La2cviFONuuHOrMxjljmLgArfSOrf5pNHMli+X5wfb4HwbvM0dhOVEHm
yPHdmOL/je9WFEj93zQkJ1MjIVPBqQiJOtw8SeYPFlivc9J4S5c+0DxDAYpV95ZVfxhQxkv6QnFj
PbM9iWOQHVpwd0Nbp1rUQr3mO247OjaiKrd3AAC6eMSR70P9j6fc8y0LTs8sZrNaVpz5PbNf++nL
szDB7VlTN2dWj9OloCwosTw3BN1b8KklH1JsVQ7Y37GTBId6FTTk7o77lgvm+nTBm4hLy2nRu5l/
MZAUYaibI/32KiC/V789t4dxPEpURCZQcHbamkd1YiNrN2LnL9icGl07DptDQFfp/1fv+uTwNycE
XV20Ztn7blOi/0/bFhtZSjg0pOB1Llv1fu0Ok/krYIjc1idBP33sD1IIdZmyCH6mXWEAS4n3yb9X
Fv5PXdIVwcFMo83aTMPpiujGpq3TrqeMzc5lBZFEqKfkdHOFbMJ8dD5wLzbfgd0b8BeygXGZBMFn
KJ1al1OKY5Cy9pgZg6M8lRzif7zk/nEV4ob8jOnbIULj9qmOBvDZ3BuPy88ZJf8KdXJ5CiGxKnFF
Pk1otwwjzqTXH6yz9plPRyduNH8iwQyQ+fdlZBgjJoyAOIIxQevGcdYiXBvIxUREO+nZdj/XRpSg
dWESMoUyHG1KEqdRCqdWcv+yzu0q9kaEELbQWrTNBHW6IGsGJ6YPNA1Ad+e+Rwj4cfmNEVWk404M
FPcLhsSSttdN9b1Jr2NTknztPgGMZxH8Kje202UaKbS6mwI2KV/sLC/dBNgnbmHGpx7LbI46Zl8v
H0omUdCDqFc6TQ/xccLZj8MPVnWrVadcvVGJ1KT29eD5cIIeTGs6lGoezwH5sLan5lvnZH5/rMF1
HPSW2/9mBfVNI8ninoinX7o8phJNAzUmn0tSmSi0ApW5SrEpb6qz/nGpqmNSGHfVoPcuS9WryCot
pJXFlWJlD/PKPHOtrwA2c1ByPVAJ+2yXc+uYpXkDZDPbs1vdb9LUb6v5sdaLT1pUfIgToMjqHOVP
sZGamaV16Nqqcae6/jHM2c+s0Im39FYOMsSmDIq4LA5Dn7j1pEdepUZ/KHBm3sKs0qVNdlOapT+Z
sY5mX/+YTG0fAK+29FnaeLpJhsNstmvQjqU3zXp2yOoW/49lP9o0y095WkcuYQoy5Tz/trQ6C5a5
fMjt2vabue9dvGUrV81yLZgH7bwuIT0A6kx3Iy1hbk7LGKk4OgXGXLuh3WhHDMqoHraDDyyKrzNN
OvD0OvYxTQcFNMfWxEKDOPYcaXOrIfHfmT+QeqHXLoKLAus7JrkMaogk12mCBZR5QJiN9Y9DelPQ
H2p3uGxLO8ksZOjUAGgnpYyKT89+VFMKMO+tUx282kGfTJr3PcF9CIpNQGKvYx9Es1GZ4Fe7cRW5
SrMsD635qRQ3flIrQBf25+pG+5g71yQoTizI8NaNDw/ltVE7K3Ui+eb963QJ3GebHyHkglWYh/1i
4Uc0C1iJ7ApcCDxZGmEQhxzcRGDOK75fvuSd70hUYMlZlI/kEZEHaVXDZekriJy0R1aYDjO/mEUb
XBZCXvsqHGwjRUgx7ClSNbpCCsrR8efF7/DgZE7nZo9YLsz89JR9HDDnxNnVpuseZdD5tzX+YGP+
SZ4gvk4NXv4W4dUyJ0oG6hJ7RqhmBwKYSuz+HbXzG8EUXgcExDcVZ8eKEWpeYmJgNEyZRk2Zg9Io
/lDzGUGnTTVQJNSenuuWFzdV5alL+ZHR+FNsdg8lptkwaq8eOqpNzroWiRPN8Xqc7QmgYERhkoi1
0wzBchK1DdM2TZtZ4i8MsWdVRqGNAgUIzycQ1ecgqsGw5FGamu+o9wtJQvCIddPOS6NfYWNL46IO
fbA8Fga5w/up1nE5pvM7XMgLkfzzbMx6aUYEq2RY8USFSOoDdTK+n8EdON8qp1iX5Bs7xoSVYKyT
6XBYRDMFaVM/5W2Y44BG9GU2P8Y5oGrLB4kt7d7iRohgS9SwWwtEP3rQPpAzf3e3qxdVbndTfLH9
2Z394mv4Iz62oCIuD4PDVme9syJH1sflH0twmNBnxBjLYtTQxbOGWTpUitEgDcUSlLae0vqajrXT
2O9AXUHOYQAd34JrxNiwcKs6KabVIgsqkJpTnwo/DZjuRId76nCytqx0rmRn23FXSEZAe66C+1sH
9ulLrUmLMrRjGxIbjTrG3FwveSbRzD0RNthGmIEoautiqA4nzZ7sDoM0OhBXe/IQxRKfu6OL2DhU
bQtUbarNxODZZLo9JhTjQRH5GqmHsa+9qczcy8ooEyIErCVa8snig8fjAPSWpkfmU/tlnPiXxexe
1uYswvfoiMkGZAmokayfaDk4C1klB+FGI2rz9rb4L9j4iaYpzS7JcFuFepy162X6PqNaG8U/hj5y
5z47/rcD8XvdiFuSli20hTjkjgdG4k9A4JWI2Cnc47vbFCR9mk7h2YU4V8/huLIWGVr4B18R1j3e
9svcNoaLwNSiFItpXxf+kWfymafNmbKyMKNMR6HCtKmb6t/RSfJ62Sg2t/XX3+lZiJCmxWNkRVXE
085MfwiX9pQay1XZYPJNGb6tRSdRvH21eBYn6HcSFWsTmTjTakWdY6jlt8moH+OyPpVGd+iLVQeT
UyJ5ZO3s1b/4ck+PsM1Nwo5WNWY4ZJV7nBYrHV0FFZPIz1zl0bY9znqdG84bpvl3ciMkKxoBMJhF
qCmuB/VKbZOSZ9zxiZ3bp0odp61jlZP70JjTZSvYO+gLcUJCkBXDOlUrxC1n+wfljn08mre27aJB
4bKAgKZ9nA+a4lSyK97xKC8kizGlyvWyW3PMsQTgIBqc8DAcxmPaOtYnzig+XclezjvhEq9mizIL
BL8ML6aX1jFWSm+h74CxlubDskweLe4YUPRI/+flO909GEVA4SONmiXm8zQm/YTPiBpAU3zAAv1D
r1QSETuGroGf+B8R3Gg26hmFxG6jEJHfqu/D/ibrT6siiY67t2UgPqoM4C22+Lq0ypHQakXhZtBH
B+5Rb03XGK7XWoaZuDNwxzR1I0mw8CrpzGYyIKn3VNcIys/jaTpk2Etq/fZbfpy/yB3l7ifaiBSi
WRMl1WhHPVRh/cSI5apK6F1Wgh0UI5yKoRTAmKYZ+qvJVlZEhtlNKHzdsLPixMCpsz+O7hIoByDj
v4X+eK/0oOJ7qRwXh6jiK2K14zIqEhS+nhJt4kfnntx1WFp5U6K9qx8bafzvNyoILJMknRdIa5Rm
drN6vc6t1CPJ2jjtsshuk38QIehomNujNtMpkgRxHQ/YtVaTriirsEcOpJicjY/VwXSZEzrWMf4g
dYt7CgIL05mFAQnDFH3F2pdt0trWFAB8QEMRwMu90IsO2qH8jbQAoUJi70pR/16PJENVdIxk4OPh
xSo6jq7qtMwwoDLGHRpfQXYTHpsTu5JXOXZPh+EPG3gYOoOTevntiNWzMFpUdNjmJliG2CdpIFH/
PQ+FM1gWiGSZAQN4KaIb1AjUOSuPK7OnONMX88g34XpfDUD3eEoRy4rfJTL3jrWVyf9+q5JqqisR
UAcC+kG5M4IcjV4+uJudhmvOX5ZIq0U7AlGJRS3WgqGbhpjfsbxRszJCZYHEi5MBeHKUNYZ4hijo
PSRQXnxT8b1ESsSSFiiTLpBAD/2JzzrxpqR8PG3HmCHGtPGmRWoINJaXN9exBMuScbTgEUH9LLV8
LdX/xOTDlU0s2fTinmckGkW7gfAy6Sv8LqZbU0+mYgl622HnMkD9VnGia61wspP2GzD63MjLqSdR
jh0PAqnIqqhOIVdsfzHUUWfMdi9Pg4yl193EHvk6/oU0W34BcOllgTsGoFOUIJ5wZ6j+ygA0O6E9
QwPHXEqXRXdVf6hV070sZEcBXwgRND4pw8we8AAM8vJDUX+ODNngnewUgmIsStrUhYpTTO13FgVp
d9u3klHgHd17cQYhkCwhs2gZQkQDKEFTa1x9XQ5jWwdNKHNKO7n1C1FCyqmwmrCUQlQf1Cfqr0ee
Y/waO36DO9/RuBfShCQtVFk1YBQStfOrwV/8GLOKycG4GTzVewuI/JMGC77ihTzhtTkrummpqNQE
Zns2ndkLwV8+uew8HZDVexR824mbLbf2Ib16w5zk/mlNk08VYplHrN5PWoFHU1PCP91MPgF/yBNd
ya/J3bdRF+/kOzjvs0QhbyQmoJwHDef992MGe32QF7L46TehJSnSTgPCJ+52Uj+3s2m52mDVzrKy
29JKrxdTP8/mRF1wjSAVT34sw8D8y7a+V0148RsEY+8mtMFigHP/gvD/i9f8r+nX1X8T6oz03IL9
p0O9aloFme+4411fYyAD4uAEiKmC/pJOa4u2hwZxlOUb6rZftaOFxWvALKNh/IbwvffyQG8L3S0s
umk2/nz5Vc3UipYoHtF5id2ldbArCLKH1KOTowDRB75h8ZbEb6X78/vXuhEsuIa2UGLNqPF+e3Wt
0i7hU232lVvYyBKu1YinicwtrhVrij7IvXX0tWZQiwOCIfOTQ++H6K2easBYT9KMdtdEn2UzoSAV
TVYGoh/I7j288Z3Si87lUQ3QPT4ap8vm8eRgLpxTTGpZV1mpVVd82Nh0S7SBVyCfZ8eUrf66VgAj
NZwhPyz9jTndLsMUOZH6WemxqWE54aA8qPmXaNGCtZhP45p4miJbSt2N1aah8blrvGPE5xkFVFlt
q/jmmvJYYIE5lmYDOyM+eB5tRAihVAntJVEWiHgauZk+Zj5v6JkZRm6sY32QEnbvPFheyBPsp7fb
IjInXobIa88sjpjFclTz3tAR7+LILcvaSavvNpEl+ntqhVyVmBaa39jmEt8vaolmMQuBzHKk5/WU
nH+tpb+J2GkvZ8ArydQoGh/g0BHMh4wMdcZaVWE+028gjwfCY+dl9xF/w8ufgHvJkA3OSPSvKDJH
cTh/aEeddYSoeMPPxAlXd1gdVqH87fB579lv7unowtWPGWqPsrnEJ3MUTWgrXXBLa8FoVlP+nmly
N4nsn2qDPiTgbj2sdwBjTx+CJRoBoR0lWe1rS+slWtb6ekIOikFbR1dSoG2WFlKdFeybeE/Yoer2
MyuPZjRPvp0P63U1xV9LzfpYsD5y0qX+o7JZ47I5VZyE9W41U8+YB/wLaIVPNHTmUMuPoNx2tTwF
SVhnX0V4VrhExZurV8kVgG5SL6zpz1FfvESp7mhtNI5dV7aD9PzYpob9AfWtzCls5rQM3ZG67xaX
rNFx0ZQbGpf+MJbF55XAOQ5WGQxleY0Bm/sx0SJJDN/xAS+6k4IylVmKJnVaYRC5G13GVo8UEje4
o0BbCZbgcemQ1uZqTGsQoa3fFB/n8nM9BIoR/fuXxws5ggmmTdJFSwY5BKQqThMutWsxxZI8ovZy
HohBbw4lWzxOxTpMW5IwJ/24Yt2Y74Ol4PPBNHB0/UR70xxjX9Yh3/9CzwIFF4qqmjnXag0TqP8o
l0dGJd9H9u8LLlOL6xFTSc0csLhGW7gbAGquyZ7YXI0EO+YvXfQdMe3AvdbLvIZNISVVPKN7gdGF
NEW3DjR+WWy44MZ1IvIHrWuf6BJgSf7LBaGGhvILusMaQT9VOJna54YZqgpqCASOsU+vkubUgSUu
7iKvViTXuJe6vZAmuKqZ4OGLq1yx7zP5CuZYpgp9NSf0OGEs8VCFTDMHJEn/Xu1fiOU3v3kHlCXL
h1I3l4Dq3bkygGTRfr6cx+x9OzgBE2Vjy2av+j8Y1s4apU2XJ5Bf7cgTtBgQtTI930m2kfNSFFuA
zY5nhaAiPTRCDftiDrTODoBy6iTz55x0kmmMPW3fShGeaIoSFrnNcpSvev1ayYuTrUt4JGUShIfZ
MiSz2WuQ0I7DkRmZky9E8s33MugXd8V/w+ajM7A6pYmeYYDo2jponv57WjqZq98sP6przY3cKojP
ylX2ffl4WRV2QMX4yN3zRxJeXywl45CP+Ej9j9Grbi3DsQHHvgIgIAOzde0XvCKdxP6cY3rnDbw3
e8FkK19whmVvWV01olIH/rtDcpX5zfTB+rwemsqJ7ku/PBhejokodu5kdsbNV3AmFPj+KPSjHklQ
En955SHgt+Ze6TGtZlU3wKF2KRa1pkx12pQ51pg4/SATudcKhbtUgUaNmr/2av4wUdD0xTCAHiil
03tD4Wkex6VXDVd7pD87b/F6t7HgRx0m+dB7SryVLJiJ0Te9mhXLGsxL5yxphukaU4K3uisC6asG
AHGNWeKo96RoINeOSqTMwwOAjMbmi0RX9wXgArHBh+FNcdhFTSvM3UYh7z6F585pHmPLGZ3eqU5Q
lC/tjGFNGbLEnnqiOPiPSOHaxlS3FmLPa9ANujNkP+MSSIZp5s7pLHMBe+7S0g3+X4tiH1xwM3qY
VUu26ii0Ys+qtxySeWlQ9g4gywMQXcQOqdERYqkry8n3rnUrmP/9xvcUYVuEYRXNQVF3Ts/ORhs5
l7/c3i1uJQhOZmojALQRGwtCeux0KrADzS9jCbxr+QqK7BYFfxKDU34dbIhqMH/qTz6otAD5Hlg6
nlSzbyQuKPN69w0LV1wTRHcCRcEbDkkkJi2F3ARl7KwNFUQJ3WLocYAsd+x9U8v9MK18U7kvFLC8
rqszMrxaM/tgECm7/U56hDHI558gJCxaZemroaE51fnFNzV3qAtUMc3JLadWncTlA5GEuqx3ephK
ICNN2auOvBAvONRUW+a5C6FHnW//wChL6qh/Lpjw9avSG27ioPbBRBM6WgfUMWxoHiN3fATd6emy
ru1q8z+XAPf+Ups7i1ljq+JXmNT0igm7oFbi/TcRQmJjTRgarEr4oRFz/62aOgVEXRaxq8abUwh+
R5kzc+h7+J1hBlVhZ7nwiW5DZFSPezHwWWNQEXh5WXhnT2E/ICo0Cc2daqjA+WRREIoQsIooBtY5
TCX8bGOM+vLx9h9dm/OJPscmbRKWK3aEb5a/QThCT79Z3RAPdsytSXe3+FH+t32CqOvlUddWaco6
UuAYUOnIauueVs113A2fsaKEnfB7Iz5NHXHTMgMRxeCgn4CKk3/52DtfFak9RRUYE9jsdQ/U7ier
M6I10FbNaxc9d7OZ+nZYhhKH+7T5JpwWkkyLb6mhTiUOl+GJruudES7BeoctA6U/VIuDEbOvxhUW
+w/q3erSwQ0/oYBh3+S3629FIANw3evBoinPa95ooOiECu7A7qkRV6h1BuODFlC38BM/9hA5+ZwZ
L23Jg/VecXIrUkRAWTCuPOYqRNIP+uD2J41zNY2L037T3TdMuu+4/BfiBD8wFmPaN/yE8Sk8ZAW2
OPjbMPm8eNMn5SRzCXs2A3FoZpsUt/mKZiRP9Liz43FB+pPdzqfGLdBAiGG2J8OtASdTHS9rK/9A
r3SI2RoB/AhSR7FZYqkLpotttgA/yTrrR+uE+I3laNkzcf9cJsF2EV8QfNUimSs89PUYcjqfnsv7
zOe4NRhx/5MGHDEg+375WLtGuBEnRMlsKQoCdNolMLOAFONxTT70ZiPx39JDCdqfqoUxzARluPhU
n5bbBmMitQ/0P5c45DhJ5/S5v3z1rZ4PJXZBqim0lnDQliC2gKWVAkxDxrQkkyAo+zqRvDdTVJXA
Oeum1R8dub/8XWQChJAXgcY7yRQcIcqR7OrlfD8lsvmdvQUwQ9vckxDwOstKCjPDKTgI3vJtOMAF
O4urPi2NcOekHIq/oPgamFUR2J60ybrrNja/gV/EJt9Wy36NB/6t9DvrAICMq+Qm/V37wCl7l2Ml
23LYL2NtxAmBD3NgwJ9KcOTOb09tdNATlLI4xJDha6G/uss10Efis9SsuUJcUkkhE7eyhrABC6DB
+iO9L47hPfUwWA0oKgR397Lq7FubhTI8GN0wDit2a1LaF01urEuQ/Zl8wwvmGKMpNT2Ufy5e5b2B
B2wnmUCxGMOCWFexdwCOlDCiFaD1A/UD387RjjOqNeQO4dZv8biQdsF2MnsDeQOGfTGLYGuWcJeZ
QUZqVNkQUHTCKhaiXmA2B7VLanfV6q/hUJ5MO/1kj9iwpl3hqJ36Ra+nzrGwdOmEfXTXd80nm87u
OFk/L1/+rk1tf5zw8okUxcxHQ+uxare44YG6uddQp5pRKe0mh933YNUsb4mjOiRQzqUf+6FPHntN
klPuhSvg/KOqgl47yKgE0wZC6djhdY3p1+V+Sag7aidqoINm9/4Sna26/tQ3sgmsvbqdQZ6isgm9
s8WRlLpY0HCZYVyt1/zGWQf0B9sZfyaIYV0Aus1sdMOrHlR00lLSngpuJQvusjb0kqYpMjxaAxkY
UwVO/oljyC9AsePDP9Ll2b2JghdnFS5YixfVSgiFg7aLyS2V9Mii/ETQI1XCNnGqvEqdJO/RNrQa
lOg1Fd0hrEY5l9VtN6+k8FoqNpKRTIudh6azItXQ8WaJvil3yVX3x/h7+z39s/yNBuUZlTMdHOES
Fd9NLLcyhcseyjpvrBKbPDxsUHc4RJljYM5UOWOW8GC/SxzD8wjbUIyaYp8jsbTMbmd9fRpX5wMj
4ak9zq59yFEQlW1J7PkWeBZqYxiZapD2Mhzly4L2DsXyZJ5bIUxF/72Yhw9ktBeUoIwAM7wnyRfc
U92tRCEA9orZMKN56riNHnH/PSmJ7IhCCATtTjIsKgRaWQWHkAZ5f9v1yXlo7/RQmqfvBT6KuQFG
bLhqIg6S08W205Wvy6nn8WReFe6Ixe72VuUwP7Kr3BmPYKqlq5ioBdcpdntffrw1IZUdA9gl0PXC
G4Dmni/3KwMqaP11tH5v1KAYMaNchZKWyFNxXAju2AfFWAT8LEoP4ttgWbIkAgw0BmzBn+spZKmd
xALl5qoe2668XeKReWCYj49Go7ipnX2lbf69V2bQF7T0erXCK7wa7+gc+lWTP+qlFRg62g3NdI5i
7H8mmWc0IRbw8/gw2EbupO1aYUO+Sg+1aWVuWaWy/HbPvWE33sBYPOVzWmL9tY8AHz91OBIfmJpu
16tfEx/TnRz7jiu4eHtbUYIBNAQE1BE1Oe3PJ0I7R85IvuexXpxGUPlca2wt1rHx0nXGwxxdseQz
Ve/G8GuTD2cT8HFw9a6WTk5C50MKE7xs4zuPrBfihYRlnq16aBO0GEnZeoaduHE0OyxaJcGA/zOX
LlJQ/15Xh0ytErzlupsxfCTpn0aaeWEok7OTW3B3rCLSI/169URVNJprBJyRQMIfHJtcxdO5Kr5O
yeJgpMMtKP43rN7lK9w721am8E6N9KROjVADQhkD4PPw1WrOI6bYm/DHZTl7AfXF4fjhN+8RDoWW
FuHCx48AOup3bvRo3YMN3eW4sXiBf1U+X5a4U3XcChQfq4RD8KJevgRL/VMdBidXP5co/S1HM/lU
DH9cFrZr15t7FN8GeGyZyVTpfJKrPOnXzziTcrsmxp5lIyUBsQGWbPCHYHajaUTVqraAkAfUuts0
Vvy9bU0MnPdglI81sDOVSXWj9tXtkse1i2iMXfqCuXqdVx5ZUUSaZ930CwVNXxhuVVio3NdW64Ii
4VbLdG+ul4M26bdNNlyBEeZKWedvqhZ+/3+sXddyHDuy/KKOaG9e28/QW4l8QVAS1d77/vqboPYu
m5jewVndG7EmYrVHNUAXqoCqykzD7JUwnqrHqm9NW61a1PvktL5f5FFwFD0enbXCtLsworc5gBRp
kDHhkpKfUa09FKocdLrhkLh8qJUS9+V0vLa09ALSfweTFGEnD5MjmCq6ClMt1C7YeCH8jFE8nxh1
6qSt2gZzYjnlUGROPWaumZTLRQuZYqmae2eR+8Q1h0oJDAzzOWKt1X4ttUIQC8Twu6yDzooYa5Mt
D4Yry43pzEL3oExW2Gi6+Kb3nY4zDQ7jTEtm0CqOq+xNQn6Yda3yAcXMrgF3Sm/1Oim8cRFUfyhi
47KsB8HPRrx/1FQD98RcGrYpLLPbD/JwgSxymbXCRT+NuVO3w1NX4J9uyqG8JnLTPpfZshxWa3xP
5P6QJuV4zCX9PSai4iiF8mwaWebNVSJ4liBFQW8M32RFAOmR0gLqNKkmHvKl7om5EcTqArbYrGiO
k9QXYWa02k3eC1Fia9rwAOkyJ881wYsT9U1qMCqbqv4iJ/clGIbianxtFvXY6UT1prqEjkk3XuUo
cl5FTR9diNFyWNS19PXIHG09zu9m0Fl364oxprl2RwxzX5pa48pVBaV6ffBjCeSG1XJMIXaALhCa
7GneedkiehgHccRO0N60PPoJabPEHoU61Imh39dr13hdNiguKkzzJbmoUHQs3zutka4ijJu5IIhK
D6Wupg9C3VkYaJanSbEh+4E6upTO8YOqT/e4vSSO0ODFKsnVozHPTxaZDmq2HOZolo6x1oLFaZ7s
Ns4AB85CEIk+4u+0Gxk8MVJ3TTITjXIhc4H4XUJh1TFylHbKNd4eZhCT4TiZo+ou1uA2a3yoWuDo
hrkN0ItPg64Yrlc5R+VUItBjNrPbLDZ81VrvImsOlTge7KlLAdGv3cJAX1KryHerp8MPmNxbzCY7
EBWTTVL+rZrQ/4XEHWiuUqec0cAAnKS5QJmj/YV5giy1UYswbNQH7upBvSUjuSk13dHr/hibtYcG
b2anfSFekjq+6GvIPMz9w6qvYbfie6tEgLlc+7YO+hz2rewR3Fu/gbHgSAqzOlazAkIp4220IKej
66a9ggbb0hbJMToMxYIxJPaErhEvpaa2OKl276kLCpnP0Mak9LzVEzDSrghtEMkAPtLT7mv9qD+O
oPMpMKxa+OTaUNwldQoOjnvn+v7FMpPlrUJutFUV8NwajuiqgIfkIV2IT5QgLThFyN1VaroqKWD5
o2V2xlahdVEtLJjF1R50zU4TcJHQidz6gvzCOfqevuXXGoB+1l+V9/WtZSbfyxbmdBLMUPgks9VA
PxYepQKY74fvlAClDJqQkxjpo5W9PG0NMnm/zvDIzHGa8MrEYC1AJYBCYPo2waBPi+4Mt0i3dyfU
wCOm6zomqwHZ/HrPKMxEiHpQKAG+M7Q2qACgZhTTOiSKWNeUJDL3ogfT+6tVflpl3LYXMUyn5ShS
0Ck+TfOMzEEx3uswVVGRAx/nuHcD2K6ScSBiNiVAy/iMco95aqtxFsKtOvFsMK5CBjOVYoRNQDYx
tPpBD0R9Rb/UguESFFd8xZq9CzDFsGB4gT772NGbHmTV5iphaFwM6gPVaCDuXNgVcJWHzqVfDlwK
ISV30l4Sv/p2/hvu3YS3xpnqyzqmZimJMQjTMDcBIoFjrYamPj9kZc15tuzdTLE4S9aBy6awna8u
qsYjhNJUJIqkkB3TqI5D/GB1P7WqvZqEx3nkXIR376Zbe4xzTuK8SuKKm7BmQ5k1bJzIw+UPLHQi
t5u3/yIUTdR4dHT0TuiOaiSOFQKXCw6C6CxvuCpBk2d1ohc15Ldi9846iOZQE8WcFvqVzEa2VdmA
JxUMkrVcAmYAchGhctKCRxm0N7745Z3JnATQ93SKMmBRNClVoqe+NxgnoCQjFMywuLSFM6iOMKHq
zK3K7x1DA3AYNJRE3TDZAddJmpO2bWCc6olJeC91dumP4ehMbpa41nvh/gPtKBo/2Ki9Ncochows
RTsu+vrxWsNot+JO06G4avExtcC0l8vC7aFg0QPj/Dc1Z31rmxb2Ni/FxRCNwrAEtPT9KBQI2Gpi
N64f/jCtJe5kW+mP80eft8X0zzcW+9FK5UbAgawzI8CRLxpel3v/XOCyBIouk5aVmTTYyFIRpyWt
lAz3Mri5W/2qGgYvMVN7St+r/qqajyvGpYbEtpKRl57olp18TlMFMS7IVkz8++sCQRufqQ11YIpI
XF3zjc4sjA4AibSK/w/6BjvVSeqr/2uQnZEgiplHEX18t355MAVPd9awvCgOHyq+f9MEhDVD1QFJ
Q0T9uG5tvt84mNZgElg7QSHy+xO7voISKDKAikIN24sZIlmauw6th+q3cDO90San6UrBitaA5KVe
xO3k8gyyR3FQhVifYxRBBxHJ0Po9j+P7X/j/Zk3MiRvkGtzJwIv44qzfAw3lo+Pj/t9MMEcM94hq
Jmq9oP6PZ9B6OwFWd97C7hEDL6hMaVdNy2SrxRVJxbSnTv4pBtd6BrS42n8CcNs7UhtrFjMBuKwI
U8sIa9nidJ55nH/ROIUhL3Dt++2RH5P3kt3WIDMaUZcliVbq5HPyFLWXffaQ8jiu91xta4JxNSmV
Zq1YMCY/qzOkbV46q+J9JN620T/fHFWtTaFISD/SH9nF/5eujI6Ih6edCY6PE1JaY1Ehy6Ji24y6
cbPim5iJrkme2jJUmrfzHrj/hT5NMdeERK+IPCswBWpSO8dzrokA/AvOG9n9RngzfhCpiCfTfSQa
RFSxhNUnlmRPJt5RKQfrsjfngGn0TxPMfVFeG3TqCEyUlU1xItrFGuqCrbvz7/K+hmtrin1+UXtn
16AgWIA0FMo1xbxn2nRM0lYfF1/CtIp0WV2N9k/M8VI1l3/wRtxxwi/WmA81zZYaIftSazPkbjFJ
8E5HK1C0tKdD9cAbUtzxiy/mmOyrJn0CWpAefmEeJMt0G4Ajhvq/f77ACGU1VSmlOjt52pE8LnQZ
wyKCpDtyNPhS3rtlWgRyyymU7HjgF0uMeyh5DLo7HZasQbLH+Eelc4eXeCYYd+iNyEwVOmI5/kTR
AEPDJSiQiAuHgLLic3kPrSGf+4bfeQCCtRiINUWhcGy2RS3Ia5FWFozqoxvLNsC/q1u660XsjoUN
9qXYK1pX8jJMa3Gvh7susrFNN2QTFqUByt89gW05GMHns9jL85+bRedC29EAl+B3+uLmrXl3n4FL
Ei0FnKeYavpqVl8qEGlbKy6+6eKNTf4sZfMz52jvvHaxrZ82mKSypHndTuKCWQ0/ux8PpR+7llM9
GffqYfApfWj6ar3Ed3nA86L9Pf00zKSaqumhuJuNsp+qqmNoNcCbjVtKinN+gTwzzKeb9M4scyhp
odlgpY6mqQEmAR5JA0DEeUN7LbQvO0l/ycZJeoRsDMsibC1H/WnwRK/0ARIyb6F4fkBt9CdUujhr
24/Lm4/HnHXSKlk+KXCQ9o+cL45h+632GpS0ogeeop+yfwIN1ERAno+RciZQDo0WTWNGA2VIiYZK
PzpawAeu34T7LKgC5UeMXJQ9xd8bZww7d3J1v79TLzK/dORr5bkP2iuUTH9FsW0diFN5nP3fTRtg
afjXz2O1o6KhVRC6B6gNYTNobTrOr8QpoDzZoPkMq+pYlCHH5r53fdpkTmjZINYaBRJjDt7Ux5Yg
EiIZH8pQvoF4KXSCrvNjcqPyrgD0UDIPRnAs4YFjUAQ0xqW/utpkQK5BFfHdpyMlmCIHzRtAwEjH
68BpxvOyve++tcZ4WS4bnZ5JcOzxZwmc96P2PQpB3wYJkuln/ix/HzDb8k9G6/fC39Yuk2bMVh1U
oP//fFANQpUXkTci1E9uHg6P4xW/YrV7hgFnV3AZhbAGkO1fN5ZiC8VsUtEkgsjnRxGJFqf1y+hq
dEDvAACu9d8DJg0ThHEAn8IeGFu+WpxSS1wSEZtLMi+fVg/NsYDjpPRHn3jLpwn2tY827AyFpFn+
qH6Lb1BSCaAw4U+PPZ9xaGcWabscVg1WG62mlEZ8MzXIb40L86CivNjc8oEXe3lrs28ak7fEacrK
FaR0PvbOsoV5Kuig4Y9OTARbbcZrLel1W88xf3h+N/dO/NYujUKbKJ8kS9E34gy7BggB8uS+I29o
CB7OW9k9cptPxmQtkoIrV1gnVIQ65d7K3zHRb4vZi2kknAjGWw4TSYqsNoZkRQAbMGTQRYnTkR7D
LZX/f1sPE0LQ1xKydUbAQsryrCj1MD+jyrOrD39TTPvigUzUqGW5WNcJ3t6DfkoZbREwJ+h+J87o
lQBl3idcPpu96fovJqmvbnxCbKvUaBZsYu/mI+6G0Br6IT9SJjzzO1VdBqacODKHB2NPzeOLVSZy
yGsNKqEBexofFsyjSqF2rQU0RHELeLuB+NMb2VkdDYKhaVVhS5vf6m9zBisAcQ2E4YrYY+LI/6hG
qdCffyZqsSM7ldAUZF5hNKqlcMJscZfIF6v22i6vwvDekNFLh4dOt+wOui5j6lgqZn7F9rKFoI9i
vkpdbaNcXFnQdaoB6SC/26xzrFpxC3G2lQkT0ou+2BZU/KZEgThqfdCsJ9ItxybW8WzXjOu4aErb
WPRX2skfOuheGdJBIffnjwZvc5lAJiTKillpHPVYmq8MrT1okeKdN7HXYoKrmDJ4f1GGBXjsq4Mm
0dpaeEPQDDC60mUHAvTsEIflkZ9C9yPXpynmLAgz5pkxmDn7s7H8BtzbrtTFycX6CMQ0J3btLwsT
VqBRUE1gMZjg1RSJLqQDYvHJVBe3sLz7lTammACGyZhhgJSD7I/dQVCl934Wf5//SHvQaTzyPlfD
fCRJaRotFYGVob25eAxATn5Mf6KnG1AJzeTnCiTHI6DMKGACnnTQI5v3JNvrpH35CczHU6bM7DrK
GtS7ZiB6hVfexiu0bFcoJzUueZigj/amvbWv/Prprt9sVs9Es8ocwRpRUEAUObbWa2bN9lgcJ8Jj
WdlNeJ922MIwVJqgDjgDIWIOpit0lSdDlXjsOLcEjrtYzD1Sg+wH1DzxLcloXGtlfasO/nl34a2D
CRtrZgixRjOqnEjBAjitLI2+apSciwh1upMovNku5rqTiiQ3TKLJvqbfaOL1WGmtHRfjq9S+qSBo
O7+m/ev3xhrd1k0izSDMjLq9BjxLQIls8ZoEw5qjBfkHcgjNm8jueEGEbtS5FTJBpATr9Qo6LhmT
+h9y7q+F09tGYPrp0fq7Fzvu+hC7k2QZBCbMfiZKPkKQDG4+/pR+jpfFsQjmu/Z39ihD8Y1bt6J/
2+naPq0x+9mDC4IsEpx9aO2coDvl0Dmm9gKTfZkZypepN4Uy74a8m7g3S2Q2NK5zI8OgweJjBij2
xQTTcgmJf8TScDmtSRpMSi7Ykp5BN1HIG86x2PfXzxXTMLPxoA5pDiojMmrHOlq3KD6II5gFU2eZ
Mbb9zHHX3YfVZqVMxO5iORXj0pAxeIDZAiCC1gv5oBwVDzX4F46t3YVRsTEqF4C5KcaW1VB+/Rnv
HWqrCHMX5FACpgGX7yPecpTpdAbZPWo/SljrDu+U7HEJoAHwaZ7JDGJfQ2CKXjbTyxE1eTrikPqQ
AoNcgeEJT2CXg8o58Py++s06rJzF78a6jXHqcZuPChAUUP1lhyoLXkNFc9sPkVc3xjfOFu86LoaJ
NR1CZ/gX47jAj1qQqEEkmJwZYDrJJoINpvP1ULzWHUitBxeUWE9xWDwYhlddYGz7/A/YTRob+4zv
CkuuivGAUqxhvc7ZlQAt0fMG6Ec6CQcbA4wPZXJvVPqEq2afZvcgiVncpp1fpGV5WTsw1Pb1twGN
EI7R3Y+3Mcp4TtMTbTJGrCrWdQfDzxju/QaRVc7e7VoB2Ao8/yiHncympROodmUC/zTnRbQnSQj7
pHjMOpXHVK/sVjg2lpjEm1jSvw49lZGh44sYRy8f4sZrnmIQFTTgaoodCQw3DtXoo2Nx7VP0QJzJ
gfpj4wmpHT+ZoGr/xh1F2s1km1/G5JZG7ggpCGLfYjjAAvsU350bIPdYUQDl3/Rlnj0muwyC2XdI
cfDXGPD52e1CjMqaENrEMMm33ise0wfTBTOk5RlOD5A5jYsmD5Wzf2fYrJo5tZ0OYAP5uLN+HzzS
2rTyS9zRgfpwdEuh2JifCc6fo/0H/8Ymc1JnbVKKaPwI/DPo23IgMo41hUSAiGx2KIFbP7jCdMcz
vOvlFqCYUHuivs5cKyWddKSicPpB9UV1uqxUwZfilXNi9+afwRrzaYZx8RaYgdmKkcEnp47dZQ3X
Pwoa5AB3UiVACewpRjDUHFpv5k6Y0TB0EqY25hk/NvJMaI0St5belfD4SMHFACh5gPd9509o8Ylh
1tsDpI14qM3d+LgxzDg0qEkyICp0DI20kW9CFt2tzHayJRV4Zjnv/HTqLro25UnP7XX00dmkw+Ya
aHpAx/w1v6nRFC1zDLbPziOBPNuLjpnoxEkKuJJs569JaRe9fd6H95LNxiZbFFbKUiFtjaeeAEHv
XPtOIt4U/V542FpgnBUdtnpIE3iReKcHUaiEfQh+hJ+LSzn2eZ9utxW2tcb4bD/j1pTR9ZAr03CT
cA0tkDFUhSMcP0C37vnt230qb+0xToo0s0Zynw7ACPwZUkiBOncpvREVe8EM5qG7lN36agh5+nL/
YakY4RXRM0CqY9L42jZyUlsmun6k9VQSBaNm3KwmtPSMNCis5SJN9eu1HjpPEMtfMUXXtTVPt203
SEDl5t+/gsnrpr6spaBgw7vYaS+H4+hGYRdgC+4sTwITkpM/W5Ba5lcK9sIDKD4w4odZFB1C1l9P
S2ZkalRk7Qy504k4ZU3uNSgKlHP9OEpSWGiTz/nUNJqz8WhrkIn2SyEbaAuBAzgGwcFzf+gflIto
Ql0mumwSW/UVb8oc8cJ40Tl9vt1b99Yy86V7QQNJe53QOd8oNGw5wG+4pTQPqZ9ABFhwJvBvO/V1
5gI4dcUzv3cfttDpVU1FwtQeW4FNswaU0QQFIEpG+UcUSgiAKzhw9nfvRrW1wxxdlCzFpCdYZbGG
mVL5leFXGbrGbRoCD6quqb2AyJHo0neO4V1PUkycIllDvvuIy5t3RYUJWDUvcIbXG3KlfY8BhPb6
b3TSqLwWffzPv3unuDFeeISie2kcasr/tsvkGSMaRbJS8h/TbA86aD7LuA30ioPP343wkG0Gml2R
MdXMnBNjjRVtFdDL7EZA2qJjN3DrNbsLQb8d3VIRMgIs26sGbc1mjUBJg8kYwx3eILwBEXvI9D2O
R+FuOMxBzaUK21/Wp01m88alW7ssomTzJjDY4oiuVemddwyeCWbnrCKeJf2D0CUz/LmuHCP9fd7C
bkjZbBwTUkQpg+xEhG8jKukBFRLb1FtHXS23UJ/OW+KthQkhkxFBB01EsoDsMWrxt2r0et7Anh4U
BohMMC9hdl7F7/4aj03SJHOZ4RkwOb3bX9aPy9uKOaLUlcqDfqi90ZNdKfOAdM5QthY4/fM95qEv
5plErPZJ0/QZopTxMLpQ4/P7H5Yj3b137+QlwbtjumzvLNwBgD72hDA9CL9mzk1nf4s/N4DxyKWV
NGEwwEgvC91dn+r3urZyzvL+dWOzyYxL1vVIAHQG0098EB4SRGPB6V4qoHdEWyGu5fVee62HageU
i02udR7BOv3rT1LgxjzjrxNyUN0SpYcXoQP2ohqHNXo470c8E4yjxtFEBJneJ6zolugQ5L7ueLSw
+zenzTKYO8tSFi2RJhyGBX2w9pZWsfCyuOwObZBf/d2VdGONudabxpROpgi/aL+TqxZHQvDkQ/nb
CkqoUv5V7wZyPxgiAYAEwZi5blsz6Yp2gIe0rnEzhVZIeeVStwDF24CwHD0ZTnWg8jy82uDHTMeJ
c2wsswEg1SppUJrBT3rpXsrWxiHpLNhCsoRxG5d2LMVPggyp9VqGZHwrWogFAojtLe0Cf9w8aNH8
qtXWFFSxAl4l6MCAWIpysYuKXRea4WIOKIj17rkZqze5LsICogK20aZg3OiTd0OanTIl75Ux3VNg
lIOZv4cklV/KKTXsvpG8rpnp/7X93koZsTv81ZBWc9NY8mPZuNHVBCJnZCWUceAH6ZQnOeoPcSl5
tTzcCGJuuX3XxcF5d9+rW6ARQPMy/svAY/5r2MxTAVd0raDKEqNbxiibpD5tPQzTxYd031EMCXcU
iH4K5lN9Mcq4pC4agwzNWfT0bkRQoh6yowCTBR75/+hVtpPmtuY+ammbC5Zu5VNplaCVKvLFHuIO
4wL3eZf4tcgrGuzEYNpz1vAaAh0pVM2/7uY0GUbV59XqZxom8abLzOSMW+yEp60Btm+o9IUJHRDQ
RxXqd6Klh0GfHGnKfI5X0Gx18oE+18E2DtfRahtLWSACBaRye7D8DtCsLFBtaDK98HlXeatijm7X
xGbSjDC3atG7llp+PBCvzHgIpr3A+2X3mCStD4MRxSnosMAR8UgLZuCDOFDI4HDbPvHGpv+DNeiW
AwdGaWuZVKJAXckATmbFXIB6zACP+MPiBHw7SPh4Q7j7W/hpjD3HIrFWI4HnNfpw0PSrpjLDrONE
i5ODhGofnbj9qG1bYFL+6t7ATVVZP4pREMf3qwwkWIpmrynbUvx83gF5hpgPlWiQutSWtQq0Zbkr
GwHcTc1VYURP8jK9nTd1snHMmphr0xS3JBeMoQpWi9hyItq54Ssl53p4qrbBWKG/YhOCEkMZGoM0
TdC7YAsMS7+rnEj9gJPIfuWXV0YKt4i9mBMvTuM7Y5ju9MawAsxqUnUtGDrvALX25oNkA4t4a3ha
oPrjKx+KvLuf0ETCnDmwAqfSG2msjETESlf9QDCTK6evpOi98x9t1z82RpiPNmLeOcrmqQrawrQh
hG1XEG5ORSoxZXFM7e/gxhbz6SR1nWABCyqeaWe+cdIbKSTuT92WnBQkckcexwBvB5lPRhZlhm7W
XAXzMBwtQQ8KIw2h9OGf38OTXAXP+NBDx7N5R3wvK9OyxT5WQa+Ch6K+NzLBOW9hbyEUrAUaVNnS
oNH11feayIo0MRaigIiiU4LCPqnKQ209n7dyWp7CQjZm2JxI+k5C07BvAqRCX0W6Krz4hoTFXeRZ
jhJIjnUsX1WfThmQJ94B46yRzZTdLMRlGSN8VNOTkb5YxmNdDpx9PM0kHys0wVwP0l35pNaYC2VG
lAol1rXXVrsbId2XFDhbuai5MUG7LzUvihlEqFMFVCZujxCeMkpUBc/vNE1YX24FzM9gHFNVFjlX
Yhr+pd6rAO0fSO/lqeRabXvAEALHHHfZTALN86gpKgnLRnEiVDIwUlio6izuuqLHXzq8OZW9AwEZ
uX/vMpNC1yXtWzWzoqCJYofk11Pbuec3kG7QuQ1kDkRuiGmp10oUAFvop23lJNJjKyxupvHC/kkx
k34qjFnquNiDK5BlkIwmpclTIOSCQp9cdZE0h0wEvUAJFON5NKL7XR5yQRBsc1Jf+6j/i4vC1jwT
n+VMreRkiOIgyYugX0bPSK9UPQdGjfeA2f1om4Uy0RnkZWYs12IVRPNqz+PPROSkbp4BxulbdW6m
nLY3VjzYxCJcQeBx3iv2/ZzqU+g6MuZJhTsvG82yFAQw5QY4mjdIFUNNYXbwsASE0dU4dSLqZCdO
uLHGXOLqKFcUsphgX1dTLzO+i4biaMqVWk4uaKzKHlpPPD7s3SC5Mclc54pR6bup0NEiUova0dpM
sXPVDJR1lTkxYzdEbSwxjofrazfl+hoFU926ALukgTomByGRbvUpf5yLmed/u0ea1p1pL1wzWDai
KiMDqSGdGlRiZc/W6BVz7kaTdiknNxw3oaWTkw8naxoQV4CPn1TSFWswanONY9whJ1zkKBXzctMc
zIsplA7nbX3c5E9tmSD6ou2Bk5I6+vvTqJtLE8gBbX5jlOJH7QGNaU9u6o4X0RHRvpec+oLegio3
vUtu0nfTA5lhbYOX6bJ2hrD1mx88ZScag8/9Lub7omYgSuafCDpldl0KEch+rcyWQOs4guHbrUrg
RheDE093gwCe8/+7HUyUEYUpGvtlgQOLmEHojqbFG+g5nbumEVuRgagB5y+qZ0zhTFEUvZp6hMyo
ye8qq508JKrGbhLrKi0M85sYaT+6rIFk2AgZnWKSH/ACu+vl/DqxNNEV0+KlkubvloJvoFS/SZro
N50CHIE8Q/ZqFn+c95DdD7H5uUwUWSc1WqHdDL5J0BjoQuJnPWjGAJJfg6Gu7X6tOCf7dMye2SAm
iJh6aXXSDBZmqHj6zXENI5DFoSDRHpew4TGR8JbH+Jkyz2u1LLi6rtXoo8H0Xi3kEI8YS5vKMZAi
8zaXyvfzW7qfBzZ7yniZAU222gIzXaBfmcEKEjzNi6+p5CaVq+d1/3Yj5cYYk9fislo1OUrjYOm6
i7q7ruLrKn1dLTDgFfeche1Gro0t5iLXr81EpEHF6xefjo7SLIbX+aNHR7FyHsiLu43MPY600zgb
NTJ25yl+BSlgzzxYb6DvPACwoKL/cn51PFdhLnXQJqoNQUJYrjpyOcvGqyAZriSX4VLK143U3Miq
+PO8yd1w9LmfLMZYXsoRRC+o1nYJ4BfT93zlCvjR03QSaDcmmHAULYaeGSMuw3QYCEyuoG53pOsB
FVodLAdQf+RJdlLnPmeQCSgiVHkhtIMbqz4peCgKix31oP+1Bs7e8eII224vZxDUSjVWRp+LtB5C
06gVrFe0W3H+O+1etTabyEaRYgIuyIIpM76DRVsf5aNpHNIuD5UqcVv1Ijd/nze57xoatE/xVrQA
48E2b+o9JpRHpDRCDBHSwokQiTvin7ew/6H+bcGgT4+NhW7ShQxs/FFgWEHb6HaleINe8qL9vv99
WmH8DxqxihbpOFVlewQRi483sA0ecntpQekMOL0iHUUFM1bfBADJCsk29P9eN+sj4Xz+BMYjcysX
1GFB1IovV5+2dLX78Yf4kh0gBhZkhBuReRtLt2SzsWIp67mpmk3QZsadOlzGk/AkNX8X9z9Xxfik
rkfqqGpJHCixYM9LCo3hdwXXCrN/r3n9Yo4zGnTFmxUtVVeMUiOi+Nj682w5YsUb6/4Pp/lzOUwa
K3OQkk0NjtjoK34RRsd2cWlFP71YLvTSPe/6+znz0xiTx6xWECQNPB6QO7rM6tzOSsWe88iu9Ret
FjnGuEtj8pggrMJoEERETBMChgdGh95ZsbTKLYOM17k6nf5kvJ0JHFq2mpOiIqfQRqBgx44eh7Fv
OZgncEvFB881J47sOocqg0RKhXSHxXIRWVKpJXIBR+xToJVrvD6lt/Ofa/dAbSwwvjEoY9QoGV66
sfI8qQXULRtbE0TvvJXdIA9WfwgG4oEgs4xAYDIV1HxCmEi6pLW75k2NbnXtV9qVbjZfDmoJkqWG
Y3O3n2BtjNLN3ZwsJc0mQ0m0Jigv0T52hivzQPwEEM3oF60ZRG4cSDe8UQK6XycpemOUOc5gHqos
Kacc883gjmbkTCYE2q1fXcxxjf0r3MYS8+WiJJaUHqpNQRfNHmQhbUspvVEPKylxSHNQi9IGdX9g
9b5W9KGccOzvl5Q39pmDnpiLNaURthcd1qPx2LsLqFykCyMC+8ccqi6urk577J8prJ4PaeB5FHPw
IUypa2OPq/nQgc7KUiobUGbFiZY0rNTmqBWo21hR7Ja9/vu8L+9Hgc3CmShQJYY89vT6oAaKnw8A
eEWeeQnYhDdDLwB+9V8Tj9Cwo1qaRsdowXXM5PlS0KcoTbDWRiF+CzCsaXKGlvajwKcFJo3Hi1br
Qo4ogPtKFBl2PnsD4b5OeVaY5C0rqabmKz0bLkWm5W4WPcQu1ZsT1pBK/03hIocLr+17igFh9o8N
BGZlLWqCe9Lot4e8BP+C6aYF+E4gM+EICa7qi41B9OJw3lHoATwNBZ+byoaCOR70xYCfSLXuxXOQ
zFephSEBMnOu0Lspd+MfTCRIidhqrYlI0E+WvRAzTNv7Vb01x5tpGTkZl7co5tR3sVRCqDCLg0Ku
f8dT9yueFdleVeutWnklUXqGz20gc8blJK3zqEMroMoR3SDLIg+vmv4CXZ/JCAyBm955a2MOdtkL
uioreBT/kY3L3Xy4bgAixNxNlUAKXXtOj5AwmY1LnmQCxzIL8VAHURjLGedP0H9G7WEaq/s1N5ws
iTk+eYqJ+3oWWNaftYH+YxYjE1PkpPwMhqGnzJFQcI7s/Ll9wECYq19CnQm0xrmtHalORJrZDRpL
GMfQbBlKAJAfcNrJOX9YOLGBJQmaoiwX5RqHZZjDVoDqtPori7mTd7v7DAFQSwa9I7QSmC8Mf2p7
ZUInpNLsFjw9vwW7s9uHyAOF3mALi6PdWYEOgnWehtLuRe7TMFuNmHJZK/sG99TceGuB6y54iNTd
FjwGyFX0qyVMn7DScsChQcNB6auAQgAyr4zt9QLf8KL3VL8Plh/WC0+JcH8zPy0yx7NRKivtCSxG
YFlcMkyzJpdgg/RbQXo+7xz7u/dpiflsbQOdjVREA1lKiNOY78Pw7bwBzlJM5r2eVkua9goKyySH
wrCivyiz5YlRG05Vw3H00/lgegI/PxSLDEyGRkqhghQFUPpZ7unoJzTenyBfM72Uv8ff1QFnDpmQ
XAuXHQ/wzzXOJHqjJKpcrwjffYeCXwpRebFwmgGEvlkaLFXmFHOX2auwlse+UO+SRfMgD/Q2Z+aP
OZYe0FgINH0FRYEY4z9GInFqGrwPwVwR9KmXeh0KTEFTvgsKTPQ9queBZQqcPLabMzdfgbrc5nEw
Kp1MRAMzP7OW2L0cvc3Gbd2AqQi4yWSUeZP3++YsyHFAnNMwTmgAJSnTrAhXn7o9iA5ENIFfidUP
7vjRi1toLVBpZxd1+guoO5137v3T82mb7vlmqaoxRomUqlUATSK7nDu7wJzseRP7jxHt0wZzLUin
RBgLFeujqtWdfIiOaJwaIPKSXS1+EA4iB2+16ydUto0iZtQTVVmIVoqxWS1IFx0QlyBdc8zpQlxW
3mGlV+uTK8jGDnNe8nmeiwKRIWjxvKGF0DlcbqrDPymE7n6mjSnG9ZUOQmVS2TWBoAB+3lu2XJec
5fB2jXH6xpCGJo2Q/uZsDgv9pRMANBlIoDeceLpfl9kshrn7ZolQj1C6qhBQS59gvHyGFmgLXNjU
Q4FOHMlV2RtXWQLWKczei3YGfVdOKNnPiJvfwPj9/5B2VU1y69z2F7nKDK/GhmEIvbiCZrZl+PV3
qeectEft08rNl9epym7Jm7RhrVpW2wZz9hiQvCdumNvdY/IldNudbicvk25TxLAH3nzMdtFhJZQx
hG6OQrDL9SjnBXowOP1NgWHx8j7yKChFV7wBf3Ixrzbdy0oqE4qLCMDspCRVIOfPBkCxRQCmN1ih
kYC+Ef26buubmRqa+BiyAv+Gya5Aw867uouQJQ9C78eacSs16t4gNa/bu3mmsxw2J8Z45DjmFTLC
sQTWYR+ozU08+Ba5ISN3fnHTzOFMACN6gu1nvpqKtkrdqjBzWiGlXUX0TSfA5rWH+MCtkF7CAdIM
YCWN+VpdAlLbCHiXOFm/s6bFqQbN00PQPRbxUUe/OJUBGQN4iJvG5EHEbnqZlWwmlSJZWYQmHXqK
66GwB7H3DcE0OKa3rSK/r/NUOlpFnKHSE1A8ahDSSzfYAkZ46w9TmwfXNVHaVpGzHLYwUi5mPbdj
E2AG7lEKM83Vle5Gba27as48Na8ewIx4YzSKO5jah64Inw29BQVfPyQeMAZf5zJy5nyJ7EicGs4d
bIdEFDvRupQVoPEzOSUIKhV0YPCV6WRekhzogo/xCgYnjHmiOi2lnDC/eekrecxlhOIozdOCcZQy
lAJrvp3yo9YRzpVvRhAgN2PYygKYHzszNyU97q6Cis6gQnfiJP2kgilqysOnRcDEEuf70pB3EX0N
gxKdY4tUY1EDY6NSQHWLwlfvhkHspL5EgEiNTUEROzBtfZM7XJzobfs4i2SChgkINaCcYzgq0sDB
2qV2IvMAcDbvcHUqxtmQsI4Ko8KpouhFzwcni3pbmWu3Enm9pU2VWEliHI0ijGadndq4ExgrI6cT
HjHJ8L9+JcalDOooxd14cp6zJ6iY/o7dtza42J9gR3jVku0K7Plc7DSzJIxVuVD/QmnE3klE452O
vfIa79u5xEoia1x4AIFRSq6CeCgDTZO8IV4CjZBv5hyHNpg8P6oqFleV7kM9LAExst6R9fIg52A3
A/gB78rlLcM4rfBKsmFckMMBCtiyqhLDgpTK7J/xjR6989P8xgg6WY7Zb5dQVwKZzLEnkqajqkJr
3tFOzmyr3lP2O5SKAC4Ty7uysGNU+aOP1z3ApgKvxNK/rwJJb1jDCFIanNO6nw2UMbqDJfKAlTdN
fiWEMflRU0k6ZfTtIh8IGFrFhZeK8iQwFg9tKCrQHOH2pnTflpLdzxqHS2Q73IBrA7OIBmYfWZto
iowQdUK6RLA70xwqp3C66a5HE6byUwzFc6b9thPdlTzGIpIOWDu9Ss+ELkiHtwTUwbwZ/cUzzScV
1FQuOGcCy001ziOGupOLoLASTG1jpRNyjSnDDp01jF3SJSGyUwIhkHe8kaVNL70SwzzH4rQQ0yaE
mKY8WgB0zSvAgRnPNW/wa1vFz9+NsawkNfql1fDdUO60hX4vYvueO4/C1Q7WkKpu0LIURSeajFj9
M01GxofBVZxs2NdByxswO0G7XPtKjFEVlpDG8BgY6zHEx3BWib200UOsK8ce+MCYRbX2kZl8ac2Z
2KUCWDLAFmb+3E+vQ1ZotommtFOB6hn7tsVNoYSJLVrW50Vp9pVYf6+aIbLVYnrq9fQ7PHCQz/PP
666H9/0Zmx1bfaonEYmyWsvuQgwnbl6J7iqx7F4XJG8qNChrTPggCzxUTJSO2hILLQUeVCh+7Qwh
+0F0K7ZDkI3aidF6cTn3dl+iCh8W3T4f2ugoqJg4q3t3mNPJU1vhMe/AVWT03eeoq79KEhCJ4wjs
O/PDYKU/JWH4rDZzYcuTeIfJrsKu0/aYzX3qdLUKwM2Z6xxobnvx9VdHYlKCQk7isJXw9a1ccrEv
EghWdiRSZ4HWvv2YE9nJRwNwsU19LDJelX/Tos7CWQz0ErSzKXju40Awq8azynkvtSAYMBJeL2zT
ra8EMS5QQA6g6ilM1wJeeSEtbqLx6ob0v7hykTrj7FQpSUIyS1VATCOYCjBqNMsBAxZfhqVyukwT
7Sp+6lNpXwj6UVW+XVfN7QP+fsKcjHzlauu6DrUK6FlBu/wCP4tsJhxfvu2Xzo8WmXETAyqTE6Ej
0nSE0uyxeh4UAGsCAqGjZgDD+v9j0tC390ogY9ZLOPZmI0PgOH4NG0x3FbwXNvdMjD0LyrQgzuPW
JhQTzPyYAtyRtA4Fk+jylz9A4dt8Jq3OxFjbKBPSA4+b9vRGj44l5bFdAIhPt4cbzIney5zi63YB
Y/UKZGJWqfYw3x7VV2F+TsqHJkzducdzaQK8gzz4Y+mrkbaLAZd0XR+3E/+VYCaMiZ0o1EYPv9Jr
4BHomvbeLCwNdCJTZg9ERpO2Fw9StPwsSOiCHdobl8oDkTlq+g3h7ZpQ27u0zfNbmNHdIu6JYdBx
hnRfZ6+G3wTqvvea7FV0MQXiczcct33BWR6jum1bdVGMkIiMKzwAKAq1PfKDoMau3sQHDauOnMvm
yWP0uMScPQAxcL7zELBy+2e1b/rTmatUROzsKJIFOkb0SfH3taMR1TDGrASCbZ75mPAHd1FJ7pEz
f0cK9lJYE8fvbAR3yDMsOv6LcVGLuUoL/T6dVE2NocveThbD0ce9UeeONbUcSRsu9J0k5hL7oSib
YaKzO1aDkl7j9Dpn+W6r1v5OBHN5Yionglh19Wls4dSjONKdp/Yw7rgv7w2dWMkCquL7DxWZQlJM
Fl7eIPDDYHjj0H6IFYTYr+INhm+E8Xei6E9Z6YQYq3KbqxA1DLkzyD/U4lUr/es6vqkHkgR4GtBI
YbSK8SdZWibjXMV1EBbZB9MSg0LCGnljeOKkcZzmpiKsRDHeopXyaAoLpYaKH7MIQHJYBLp+GJ4E
RqmJtQhNE7XAcYu+oeypl5+u//9UVS+MdHUCRpUNNQlbgI7QDevdlJeuQu5U4Oi25SdjNGyDR/bJ
Ow6j1vGSLuAGBsfWaKQOiS1bDV+uH2grUivi+UTsmL6ulWMoJnADtI6Up6ctmPmHalO4CawC82ZD
t8LXO3mMSg+jknRhVtenNgPqi5SYLQMdpRfv6Bga3unc1zLnFg0axFZWFAvYMl5SKIW87GNRxjR7
4nJucdN5r26RpicrEU0zNXnTQASNEyUgnSdv8Rd3eaHc6JjuU58WR3R7w+G3gTd9xEo0Pf1KtD4i
HZDphWb9k1U85tFtbD5cPx7vAhkX0RfNYgC9FHtZgMKV5kMslLzSDU8E4xqUpjSwjgsHnu9lB2hc
qN+B/7qesbonOaE9BeJRzTj1G97NMc6iN00A6LdwRxbaH9KY2oO5k2KdoxvbqgGEE0wGgPWARZ1c
FouUqTghNE2WPaaopkcvTR46hOw08u1vPtRZFqMLtZQsfdQSGDP4jtVFs+Po53UJWzUv2K8pG5qp
ivjH2G8EUre00gbUSxD99K/lp8WXXIPcFcH8QOd/S/letAWXW33ejLoruYwRS4kBCN+EXuO7reY/
ifDbTv58RMaYpRZ777U81ih0m05UfBWXYAR7cPcTpE6ob5ucALyt+mdxzEdrGgmjRhJORownq3zo
1efrn4z3/zPWqyymmUgjlMLU7+rmR6JxBqf/w6WfD8DYbmmlU05aHGB08MjQT3vgMp4BMRhV4dFD
p3avn2jbcM8CGcPVZQO5cjXXgdDNjwCIc2Z8LLXOOAfjiWGCvZgpcd4muLi6eonNpzRq7YG3Jbe1
QvDOnpgQ3zZTCS64OQ6sRLXTGmvjUf8kq0uMqkbx1MWgqi4Nr0/Dj1H6YZgMbxQaR8+Phm7WWCoa
fxVa5YhN+GgOp5nO+ocYS//bfZ/ewqsQU5RCimFA3HFkYaEjfB2KJGi4wNUcCz/l+CspcyMb0WSe
1Gi9cEnz6o7zZXkqe8qK1rIiEfvuOWStumeoFGJtFf06EMO4vFcDxwhPP2glEHs4HWBUVERpMfqk
FuEvIuG9ft0seL751MFbCalmuSqJhu+U7jW/Tf1ph4L9pIFukSK9Z07SYiex8E0xw6z/ddlUTS8T
498meWqerUTXwixmDcGFKvWLOO1QKRPbV1Uv3MI4RL2vgPnwukDuJ2S8zqguxVhNPf2EYdCIWKX4
t+V62jzmf8JNdyBLhiSZoNzFL36faEVFVGJ4GinKJBxi4wvpvw88mrTtbPwsg83GMXlaKArWmk67
fD22cgPTDQnQqeguaVHteJ/tkrcSYBLiSiATzmUhA952i3A+zsoNGmueFubfO1XyNOxuLUb5I1na
58UgP6yyu9fk6RMYn0p7SLW7NjXusrj4EE6Dk4y5P/QiQE3RKxIXT9f6PRBPsPloJXhX5s+1mcVA
R0334Irdp9HizT2G3ZJIdkCy9Vq30d1ca1/KckANy+wfZyXzonL4rE/YaCTh/rrqcD4k+x7oBzm3
9D5vg2bpHLmvbLV7MXD061I2swjQbWHU1TQwpckEKZI3tTjpeCpGUeZKZLJTYHJZiewMwv0o6A6p
n64L3D7WWSATrqpxjiqF4A0yZ91eibVdJI4viWTsrovZNrzVwRg7WNoenZQaclR8LE92DAvrX7E/
PlBaLaE+8gvWPJEqU3KZRDUqZ4I3Tgcm99/DDhTjqxVP7pqbbtIc78KfnQ/J7puZmZpkAn2PqMGI
pRuvgSHiyDn4oRVnCuKDwaWo2Ix/K5FMhivXppSjL4jMWhwBLxnqXytNUOwII8VOJrbEtsL+mAJq
GMhu6q8kyfdaaH69/nE5SqsyqW/XzFnbD8D3FybN7mLyIsaTaU9V98VqhidzmVCVbEJOWWg7B1qd
nAbPVfDIjMScQECIUmSg2XSFUjtaog1f0LyG2I0bfdNOjzrs9BPegR8jd+bNbm9GZ9nUTMDqABWK
3TFuapCNqaMO1p4ic5XesEUeJOp/qPBZBBOucKdhkRbIWWmDQnLRLAPeCAYshWD8kbnD7q/2HODa
zxIZB9QVQ2qm5fL2Upv2uYuFpq9Ce9o6pNeKzVAQZIhO6qUB6FiuK9LWtMw76Yw3KqNaFFtJR/Is
N5XbjcDzD5MR/KXjc1pmL2M6w/8rir0UcdCq+T6Vqy9xhgJU2Gi5A/Q7y25yLqL0tlmf74T1XdIg
C/GANIUOuaoW+NAib1RduqkLUsIG5WLelD7vw7PJMxHkViMljbAgyq0XIE9iRJk2SQAW8Uevo+1i
uCKLEgZsNUVlN82VCsOJCX0qd97knovh5rEMeGktVxZjuno5otE3IeWkRI9vKCnLnXb4E7Cxzfi2
Ohb9+8pLgLJAqrCdiFdIjE12/WOSDK5FeKyDm+WalRTGToFdOVqRKNbItu6S9DCUD4U0OJMkulFK
OEZC/6+LILOSxVioPFhFLk4WtLGQvVb/VUeRowtf8p5XYthWwpUkxhqnqbViA1H77wPoZjRbSWQs
LY0k05xrSHzrkrzB5/xZ52zTeyumCRgbEz6H3Wgki1ZNsYnwodaLo0ofqv7lujPb1rzfAlgTphDn
Wd3HGCte5K8YBvgeVTq2tyXeqg3nIOwLuJelpBMUFCQbPUpsoVFsQaxfr59lW7/PZ2GyDJBgmd2o
4bskWn9vVOZhqTss1Ff36lK+NFWm8t5p24pwFsikFFZaJZZVIK05t1CXu2YfHnOuN+LdH/37ykP0
cjuqpKNni3ov1Y+znrnXb+8//N35NKwTCkH/NKUnQ3rvW/ngirzTMJ5Iz5Mxa2LEb7Ule7HH9Hc8
c8ruPGVgHNBcDaI8tlETVNFkVyGxoxwjVhKY/BpXVbu/mBZQ0Gb811BPm5mr7wNWMqBJy6fLAzRf
ZJeuuZ9/vNGO/kmvaVP1VO1EvSbqFrtxKArqItaYlVup3r+dWm5FiSeL+VqhgOa9GcN23wLhG+rm
nwXCzSR9dSzmq0UkBnOKhmOlUucP0V4Zvk6Y0K/r0WnmZ6kdOUq/qYiqJWHd4TSfwOh8qcZDAbLa
Uz38JtP70gHGDRfJa/MCwYVrAOUHa1XsVn6RLEiQB0g5B4zxocGaYR7wYEs3/flKFOMDQQElhYul
1cFi7NX4UGqf2vHxuqPgiWC8niAmi1qPSFaESXGSIfcK6XsZcedhNvNZDcCdqE/g47C0LBI2bMbK
hCrQmfS3ieclfqF9GHOXAK2glp6vn2s7kwCZrKqoFjbZ2X2UOUrnbCprWmNMdrVx22DI2ngFZ4+D
EXgqsuFlZDRTuMiSVhIZy5JiMTVDWm+g0CVdQIedVZ8/7Lzt2ldyGLMy4hJ8M1b1Nxa8qR0rUUw6
NlSlpEcVRWPRTC9XLT8c5Z3UT/vrH2vTva/EMDmYPFdKI6fwSVp4m2lgn5QfMhAUzKC2rnnTzrzr
Y4fvZW2RorKFYry9Os6ww3/76jgfjEXTx35JpKd6+e+nwkoyxn3+zNlu5ugrUYyvMDRwPvVU+4Yh
cSMlsmUBM4WKFym8jUHuDTI+AwO7xgyWajw9QJo20rnMwg+rD/pYoxp0E7emP8cFPuKnkjeAv+nh
V4ekf18F5lgA9DaoU5B4prfDoLhSyCMp3NpTVLAr+6/fsJggQmYsEACwClOu0k5URPTbGyB3drZS
V7Yi76zlV9MagLr8Vs6TU02dGyaRK1qdvUSGM3RBb/68bhzcX8T4lbg10myqihZ+5R+02ehQonft
6Rh/kTCukbmJutuVqjtGf5UUr26D8TWksoxxmmEs74PdnzybN7MFXVdAO4giNJYI339bbapFdaoV
AIeAfnvQwfwuhIc2XrxcCJ1uoASmLSdh+A9NPstk9Enqs6zvDWjyv5AB4Z7m/H8CGfAfsixT0lTV
oKnD+/PVBulUK6EN4DF+QIx02iF9kCXhoYnz+yHtHWyk2QD8ccoESWdSe9fVaNvHnsUz12vUikmI
hECfxI2d9Yk358cFWKeTPrhFx8nXuYdlLraRkt6MNFzs2xQEfVX/W27hlXY29QbcTWgoyOh3saws
U2SQvJ1NtBOSHLM4ZTl7KCuVztSIwZhiS8OABWMz1Ll+n9stsLNcNo7omOMehRTVKywroNye5U4T
dgdFN9wsBoHwUOytMjtIVgxcd9lydDTs7CnkzsXR78ZmHQDHxXAsaqhAWmdiZ1Q0IclmbHT+bXtx
S5FWAtkiA+ZbKiWSMOtpzSi916pd6i9z9aFubwjvIUa15OJsoEqGAzIwk8S+ixa9aA3TAmpRab2G
MRj1AJp7/StuJTiqBqxLU0OieNEr1ZtWAfoFwISKeF93YBfX72OFh/m22e9eSWG7pVkjyIIc4hvR
0sJYH1Vv2oE60Qys2wlDY2Li0nnCCizbnONt2uFaMn3MrAKmYtVWlYbjei78f3Jwa1mMgxOsERNk
AxSjd0WH0oD2u9Ef9vqxdLgwgVvZzloW481acU7R/FbpRqPsqE55bwD3zRHoIN5b64s+K2Zb4A1w
c/TFYPxaT2qhx+ImEHPD0a4t3R7zr1bLa0ps6b0KEku6ZCZJF22eMBVUIptdFdTmt0FubNngAXbw
JDA5hRhbVpJRvMNseVUMTFqkHM3b8srrIzCJg9KHUj0JEDCGwG1sVOI3JPW1pFzsIcfSrl4N9/WU
cTp0m7nSWizzYGmHRsiXkWZvKPOTH/knOqapenS6FcO7byiS6YzpVt5TfWuJEjSC52/G+OFUM0dZ
mCuga+9nJ3uKgVwZ3wOpb/isBcad/IKNW7dzhdvJK0HchYUYL2yd6V6O7Krn3P3m23f1W1gXLZez
LpKWLk4B+/ifHh6YjdFGK75nbh6EvBR1Y4dwffiTG1q5mTgWs3BOcfgZk3Vk39y2OyOgbAi8xGJT
b2nrUwdlDE0U3/szvW1TEAXA/uZ6seXiNU04mcumga8EMAY+dnUL9FY4FhkwkkZ1iDRvUYLrQWf7
+6yE0B+xui6rBXqBkkEIHRPoX8iPxqkc88fsS55Zu7HHm56husfGUXUlj7F2SWnEZEoQfwSBeKAZ
dAssfce6cMzjT01xr5vf6/g754y8i2QcQKhj/SkPiwavFtpHzl05PaKPicm18NjfCi/VMT7wkBs3
czKqGBooflDzYachLLGMrMWC11lhLcw/ctsK+uBPoBZoSLu82LM8JuTVxlI3yVxSGsy3Q6oCODAn
xzj0QeQaPJCV7Ts9i2O03+gErZnMhiLuoe2i7jDq5ZgpD7Fi28ZMpNKqJOsXbSrRXKyWGNDOWpXt
uPzRNv513dg+xm8BrHtC8SWMsAGIZbxhtOcyt0PtJtR4TSqeFCb1ycEs1ah04zc2xgPaB6+oGT8L
mcpxGJzbYic020pqjZoCFkvN5C7xbjQEnjvf0jJNxLAw3o6idfHC6VTSA7kY5kvhG8TJIbvqO0W8
QlWix9IteA+uf59N/6Rp2GRX8L6hdL/v/VNel0WMFqLgw3blA6WKAD/oHIHxXHSVzM58noPa+laa
LkmaZaD2cpHoF5OSVxjcS4Ic6NKdbjoZEdxC5MLfbKWNazmMI8wx2ZKY7elgs1d/FhKsEVVOf5xr
m/LpWItXuImbOiNvtXAzEV9LZq40EeO0VDokJvQbrngd1BthH/cu5wNu9Sg0gK3g7aTBjlnc0r7S
cmsaSQJpdWjXGLANfcpsVtT4eDz0je2PdxbGOMFQlwYSVzhapD4q1UdFPWhckALq2VhHuz4Q4/nS
0AyzSTrl+7/H3Bqoy+8xt0HlBWneHTKZQDqWc7JQ5Ld/Sxi0dvtn9HRb8VkzJDDcYCXAkFmYvmqU
62QCsV8gAGcRawJGiHIiYDjE5SPCcxzdtxLHa22buCkZqESpWKdkq21xiQ3HFvTkJ31M44c3PiSK
EITFmD8Bxt+MzYAFk2HlsiIaJ8K4VdIDGGVwHKOdcColFsWh9osgATi1awERBCC63IGmTbe5Esjo
ZYuN1URuIRAhE1QHWTBWxG2FxheN+TaNiNuFhSNMxWGMzBv8bFetJy6O/qYWrX4Eo7i5PILYaMY9
/zt39KZFdB2I9wT5j296vmFGYztLkXr4VwortJo+/c1xBQQ2jhZtWr4JoFxDBcKcyJbeYkASJsBH
xg2DTQ7mqPR+mnI71tvf8bcUttDW6LVaLn2Klf0gwfihk1ROuzs9ZgB3HmAGz7vuPbciunY+1UXT
Jq8qXcoBXEArpDJ2Pa2II+GU4Vy4M8Aqmph6E4EwzEQDKSNm3k+niB7tBrQKrdt4l2IdrdldP8u2
TiA7oMv6eBKysCC5kYYJpkmp1U2YqDyNcwrIUEEe92dPwU2FXwlkQiwwc5JyNlFxelP43KVb528b
7lyF39S/lSzmGvNpNFDDgIv+R+FzF0Ug/WZyKGHS/Ed4djyRbIFhzJUauIMonEjzd7UAX5dVBtWk
cCxr21uujsaUEzqhBTLKANOiZd3pR+eQ49sEyukhw8u/eOJYAExBHMt4GaAm6b7fL82hQS1NfF5Q
nGyaPwHA3By7BQY1TqgC1UFiwSn7AjOEUgOjpiUKqpepa4QQKj9rgQ52pulzrNo8ttVNa9AB8WlJ
CljikY+9T2xBrRUPsYBbVYBf5dTRUcc6Dl18bud7rD23p73u6xa45U3WIpkoJC5GqyhqmwS1VRwn
3XwoheTDdRFbOqkDiwpcTbouAjPn/ak0RUhIQlF+y6q2DXKIEtPm9ui3z/FbCKsh5dRmQtXiOdXP
Py2gxvQ5LyfhSWA+TjsYxUJSKQl6UTySTPoiDDwecXlTBnwu5edCt4jtKOQGEbW4gMcYyuFF1HS3
nytPr0I/Iqpbpv1eWOqnNk/vszx7IIvsRbJ8K1fSp9RUPmKi7qXuEz/KmzuCMQWlq4/dYu0NsTqa
ZPaNLgf8XMybRtvyqDpYkjE9I+OBdFLqVeKUR8Ykzeq7Gj6dDvuTJuXW+wgqZIrof9PnJuNQxUKa
emtAXFqixa7QuFr2Fth55ezTdY2l/w8b/3SAYZqyie6Ozsa/Lq8LoWvR2CkM/U5pyM00WiD4Iepz
OLe1baHKYV+XuGkjpgRnY+DT4yLf28gwjeBsNVuMtEePWfwrK1LHiP+mPqOvhDCxj/RS1SPBrIKu
/TGGrW2mg03KJ85Jto+iomMFbmVFYV0n6RSlrVT46n4WPwyJ8n1Rqt0wlju5j1+RrAREIm6uxLsI
IGB2JQ4/K0X8gamd49DjDwC2eMoHDTwgmuqoMTmESuKAaQaLbPNNaDXP2pj4eaI/kGFwuhZo18N4
qPLBFtviJa8yrw1zvw3LxelyUEAZsS46ZtiWdoyhOMfIm0clLm4lMXlow/GzJFZoaOfHvJE9M8tu
gCjklkWVOBXotnuQrZF4eUrDehe15uAYqvCqDkbjItf0xJC7VnGh3xJQhKDgp86Kjtt7rwXJomu6
HOaLT6kPShesK3cJdky95TDeFH57yNxuF33QeV+M1XZGKnVKKwOOsjSbDei0j319G+9AB7j6drtw
pxkuFIORw+i4kQ2lROQY+xqSvQBZtDoAhmdXBM13ugyW7rDbB8AD97o6XlY2GKmM0qNupYWTAqlq
0O/n28rJnNG3DuSWTyR32UhlZDH+aemFulfSdPHTGz1YCqQO4wfFrYKMFpYrGxoU7/JDwsXsp1nd
O3/FyGWyPqnB6nsp4AtalZl5gDW7U6zoUcKcpDpqQZLmz5YwcrCiLkIVI5OJ6l09jqAkN2ZfB81j
qQdW9/92VycJ9GGAlEi7YFjqjVyWZbMafD36VI0Ywqy/TYCu5OjHtlb+lsJWe5t4SunE8eL3KCfS
pbnURe80O2RIu0bUGyb03u349brU7cs7C2VyCUMEdg7pIbRaRi8vDmK78PR+U4QhI55Y2F+6IHHq
saYSCSp0QkS3gb6ttB2lUrQea1t2gS/NVUKeQEYJJ33U1SSxZrCNF6MjlMVNuTS//uLeVodilG7B
i76r8BTwW0vv7KYF799k8KhNtl3GWQpL4UQw8DFrcbL4k5+/0D0zcR8/YXkUSHy8SQH6gy8sdyWK
UYSsHBSzp4rQtE2OSYvFHq3w2AimbQ0gGFHTe5IlqV0LA3ehZNNprETL791+nkdpWarZ4uNj5U78
MILN56nEBjLAVG/TDxgaksFFS177L3yvfJnoUtteCWcinSmOxRgViHSiWfhyW/2sFaV3m6ECrF03
j8caTA+KNmfOInY+uOt6O5eW0ANJ6D5uAfmqK+DlVPfRXDlJUd7o2pQCK1I8jDW57Wrtpq+Sbyog
mdG9Fk2eaW2EaTxmQO+BE0h4qjFufuysvtQrffBLOfw4WRJ+QuvNQOS7K0iCKNq8LFP3qLS1k4TZ
XspBv9dhyW7sB+wuplGD5ar0YZ4TThzfMMB3P4sxwKVvJLUQ9c6vgOXaq18UwhFwmgG8pq30F6wy
BYXUi9yV0uAveteA7md4FYXRmfVkR3rlZx6GO+RUuRfPbbVrIvkWfDw7bEATW1a1D1OlxbYUyakN
f9vbdYlhaiBpZt042tIy3uahEgCG8+W6x+AaM5N1CAtoSpIqhFvKf/VEs/NkcOSpAE3CDhrkp2Hn
DVXsK8ltpz9el80zbib1CAlg9Y0aFkZn/Mv7JKAddPnIRdSnlnrtszD6qI+KrjUN/JVmE7d+mG8j
j9jA93XFF3nHk7YZL7EKRJthknRBP4bhg0wvtHnwp850klLzTQuTTcPn61d3OSlzchBnMczdiXWS
SGKGM3We6CRPJea1Ulf9XHv6fflVdFtHAOdyfttwClsbpg2/dBbLXOW8ZNmcgcfFT4fdHE8fuuVz
HE9uLEw/rh9ww1jfCWKMtSsMoW7ibvL1WA69Ist1gBNMPHyebc04H4eJl6TWx1bLxAGpTbRDzxJ1
MzDUBMTTHEwwY/STm27TC7rUxd8SWaqlsa/iqaUBjUqc4psSAHTRLZ1syj5Lt0pjk86GX/S7Iw/N
6rJ69l5l2M2nxuqGVo6Rfeu39b72l2PoNq7xiOKuQ2dWKu9/+oIavfuVM5zDusosmiXMuuyHIViW
AExyXcR/ONzzbTJhUimKRNJJQWO06Gi+8L32q596amt3KAjWthYAucOZj+UhesZaimAPuzL4uxTl
/BtYpz+a6G9I+A3iIdlJu3anBUgguX7lkheF+XyMo+66SmqIAc2ZYyfadQHSnwIcef1u8CVHc+rX
8aPFCw70/q5pK+Nl5mEJiUC/IXaiXsIYACXLLgvQvCk8ycu98IlHDPwfX9QyaMdDA2Ao80WFPJKy
hT5HS3Td7DnqdLuoum+pUjxG2fJca/PLmCc/ck3fpUL1Ii4jUDSq0pN0y43D0Tci9OYIIB2j7NNk
6qWd6kBrH3tPX1TKqTvxRhYvynunz3L+wcznj2Ijn7II7whk2ncGeNBBJ5AepgUMrSSOBjeZB2Bi
lcseR04RyDEo3Cy763aw4SyR2WBqSsP2KdwzkyXnWYRiiQGkhzK/GdMeD+nYuS7hsuCPpfe1CMaa
yWC2y5LC8WMMvvsgyC4mL24tjJQ0qlO8tB/AQIKQw1OHjQzhnVRGG3S0XuWEdEj/gcVgEnSHdM22
kBBVYulobetH8mSLCuc6t330+ZMylpbUet5FKXSwEPc9Ia6Sysi8OqzpGDuM3nGudvPjYUxHROHW
UMGw+d5Pqqqcm1M4LL4ilgfg7wkTj9T+sj1EPx4ychU0gpgJY5cMOhPkdl1JXfFBUuAnsea0Gz6N
FYCUMDDjhxzPv+Wq1vLYmoE+klw2m4QgsavuxsmOHstn465xKSNbeCRfsKrXcW5xW0HPZzzluatw
k1eTpsh9SROi4q78PMHyXctp3N6j3rF6nmMbqLLudbOgWQjjH98dlLEKkF3owlhag9+MaXIAXfSH
zFDxHC1AQlC0S+8YtXjI8ub1uthtlfn9PVknqVZ9WVcD7tfAXk72KR155XbuF2SUslkS6p9PaQoI
4fsX2uCjI8hdYsdPysnWeXGUp6WnL7z6gtMgy1ae4lQUuqh9kHbRrXUrgcYThYVn3tQT94RMaJuq
Spol9El8+VbHqKRDOe8ok4MAUjNbdKXbhDsmxz0hkz3Xk9xjUxYyAWk2OvrBOsY+sfHgGl0ZdsjT
zg0/ZmJWRzMw3IXJQ3YOcDBJN9UVtNMix0YpPLFsvDzE81MKgKzHycW2irvvpDEZO7CbkzqqMuLn
++RJBeB2fI+SCfiHjpZH54aFCWU11AqN/XVj4ApmkvhRjidswUNXzduU2GoZJBakV7dgEApUC8PD
Y+ED1avHrMnAOzQ18AsHcL5ithSm1cmMpAxP2PmAjoRPjsnN6H7F3K2XO7z2Nw07l7JUUQIgsmld
ND+TLsa+4wRoJ7EBD6T62qLBk8e8nVGeFMYuQgK8eXmCFcoiUmbtUHW3ZsTTzE0HppyPwhgCZoK0
0qjwyZRweEBt6jAnX69rxSXYG415iqFS+ABM5bE+sl5StDWAa+LPYAde3PFJ/uKWewFDeTYd18dc
seZT4rTkk/aKJUBOYNi+xbN0xn+i1mTqyVAQvyqRH4nVU2dIbtryppe3vdjqlPR3rHzmUC1WXkdI
kOgcBnkZHkFw70T7BR5Fc6Sf487kxdltp3I+GasfKCmqQopcs3ehiV7sKMcMYC57y5lRDo3vFMzt
JO7wDcnu9S+69X5990UZpakwwDATE4kSfezJcNhDA+6d3qarKim4d3isCNvuenW5jEczulDt/4+0
L+utG1e6/UUCJFHjq8Y92I7tOHaSF8GdQTM1j7/+LrrPOZa5dTfT/RlBYCBASiSrisUa1mokbG52
pE9DiHK3O570U+Qw+xZVGfcyOh+Wx7mx3BipvlBm3g/9DVBr+mN6zn2GoAfuuMIp7pLDciwDyRNe
hQJlfTOljRIZlWaPhTSx/Jjs0nsDYHXkwHDx1zsGmgNSwxwMcILjFAnl3iyDks8kWuFnlsgHYKLT
tz+IUguE7B8hOBpVG5CW6FbiHhCNqSXlAiKvQCmSQ2kvbmshCWjV9xO6U5wklWN3IOaMklZ5aEjE
prfNx1yJRF6VWcWF7958B+cPYmoO0ZpAd2n9oIIfTjcqV2lbL7dEreq7+7qRxHkEDXzh86RDaTGC
VXntOL6ARhgF5Krzr9vjrg/fCOIcgVFUQ2exR6ceZU4mS46+fL0uQbQUzuDVaInTHPSzQZ/l51Y7
tPpw7ESImaKT4Yx8jBYgoo89Hntdf5NW9U02pGfdboKGWKJcwa7vxJChwTo5TZvvoZYsmkkF5icD
+8DupOhZLfzeM05/Z6Tz5sjaYuv6D9rY9rfyXTKLYzYmXkX2YBYW89qAnigMjI8NN82gisxNJIYz
t3IurKJYoeZFc2RjxKuXFGjRq1xAfkVvTb9/tLp9VXxfHWddtUHzIVGRgisSUCgAYixVRCtjX35p
wO8i2Mo3G2gs8CJdy+4C8ojWVDc9F4HkN8Xj7FrOchSDEYu2kjMvOhP0pkW4DhIpd0Bm5NQyuCkr
erhuY5eDryxO2ugkZ2R9tBqxlbd/F0fyx9zwmrvhNb/Dsw9NZPJr4UVHDWlivTjVr7qJsKL9RR8m
ikv+LAqn98qeH/I93EFK69KnhM7sisc0FtBrrcltXxKvwAyT9ILOA09GeeyGUe32bqshU17Hrv3N
Js4srHIzw784cdNCQ5hhYASHb8scCR1iS13wWMNFMbj1TR85htvdRvf0pT9pjWc4xEWmN3GwGeLU
165Ov4vnGzbBltb2AK5Zg3r6mgy9s1JBg8qu49sI4C7gJDH01WrhjCS7s+8AYefY8fhEaXuLVrvo
n3LgvKUP/7eZhPM/tZpNA13gf1Zdcm3r+7SoYbaKrvs3B3rlzAjnf+a5t8Z+hBhwvaun8i49aK/k
ML9Ifu8wGG/Vs87JAaRJvxlX8x90OO26ic2mcgrcEC3KgFuONOnnrnBYmj6/NV09zABLw2B4RdXG
/QBnI5DzS2ZmgNN2QOzGkibG83Sbh6yyOd51n2xPZJ+799dGGOeTxlmX8iWtcIssrVMk+tMQ/24m
+5lUv2JTVJsTGQDnmNQRYJ66PbKEnhIkoJaoZSf5nGL4IXLQbPJJup9Fo7P7ScTNArlgoFwpQhqW
5WZIHzVqqsAuUdARB6AIzE7OX4pbfXJESW5VpDRc5J+Wvb1OHc6w8tmTKvdB0aJ+mx3yAmzyIih/
sZnk2c/OE3huvOGs1+AndpqzFFy/CwQegYe/L0sk36a+GANw3DhgHnQmY3KiQT9YaC25Lmr/Mfe+
0/yodyINRtqDujWYTJeRt8aZm58sr0cZL5S9tHBlIQnF/mN5I5NzQpaCtrJcxj4zFEP9JvtkouXL
ehrxxrGCSHaWA+Acrq9ToMR8x2phmx2ZKCwGcJkOiq9ubgjsZDdO2CyK8zi53LdJEsHjJNLJlB8V
9KYa8bf/2yo4JzOWDBO7glnMqIKM1oOqVd51CSI/pnGuRVFoih+EIUwZqBefpEdEIp70oHpglBI9
knY1HYSqClqwVQAO8L6lswGBp0H7MELpVCq97cyw0VtPJaLqzhvY7MWVtBHFuRQZWGltG8Vvit57
Uag8MVQT2dd8FhcjWfN3XAw+oD+4HXYdtqXj3QtKOM3iSTdlTZLz3IjQ3zBWsjPVyUu9NrfrYvmx
3X0a4jFsNekhS9pjE+PtYclfMjMO5kmu3QIIgZ7aYFSvBXY9kVqBZexb4+bbuBOX0rgmtGLNwKlj
La711pSQBBheiHz56+qDIxLt3AI1u0A6YXEIRvAxuWTLGI7nhCpEKpRewmkMJ3rUb9aDckdOyPUL
K0MKc9qX5/4uiVMxozCjcTSyEXkyUNBYpjcTLwuMexOze5LmoN2ZBSSAjfPyex3eTpTV2fULm5Vy
ereOxpT2OjLTVpkeChooZhHSRRDW7bo3W9VUXTc0xeBZ+sxCSq0KgPWBruGdp52kUpQm2rXUjQTO
Z0+kaQqrxjNIsU+DitvBvrfWxNNHIQezaC1c7LiYfdKvFuINNjCuwjrnv8A+5M9+65QAdWn+Eg53
iiSyf9+8KYuuiUvFwhGxzhEMWVTAuFW+y0GrHKkvebrXLY6iu//GBDY7yjlz3e6aXomQeNMdA/cg
asFnEg7HPhQZ264GbgRxtlZKOfjZUzygFNRezYj4S9P6rCVDsCDRNnKWNtCmKe0ML6UeVJGMgyxF
rxgiJikcbyfH8ocXUalyf2W6BUwe4F1idvrjwQ2Tga4xvM+DPjlny4/IeqSpgAt1/yls/08GDzqn
SshogMcYwdiDjWkJem8H1HL0G+O7FSqeckhv5xdSOvF32y2P0imKvFxxevsP4qb9/X3/Eu6hWA/q
Msa0RkVIoXiGHlb7q+AE2f9w4Ss3a+WMfF7HpJxYDqL3MBJyR4M8JCG9i7GYROCx9hqMLHUjizPz
eDGitZjYsx5IHnWA2zDBrZwgS7WeEe5anumDpCV1lgAAWIxHV/XprSjk3/dqGPVE049iYfrgowJ1
0QQeIgVJR2LM3jK23gQYHWluA52UgWBz94/vXRZ3EaSxEmdFiywqo81EQs614mMSpK5sHVklg7EQ
ZuPxulCRTM5A2qa3rZql3bNivDGb8lwX8+N1EXuNyzjI/62Lf60gpOoSOiEoZVc5uVnPyh3DSGGF
e9FxveUNLhX0XRZnAoCzqdVBRzlvNZpbBS1mhDY/SlO9XdPmPFhJ5lXKiG68ovhFuvRYJKXmS3QM
unbwSwPVd73/VS0EKX96U9rl65hTb7FA81rpxgwMpcQti/mzlMo3sZLemr3xmybl57FGn8A4FC+N
hFp2MjZOJ2XHZhT1Ye+GYlBC2SaqygjaORXpG63KStVCkx886NI5GuJD38SrV3Gbb6RxKpbgElUS
95zoViinIylymk2OXrigXomXrmG0zrjtvl3Xkj1DQ51ZV0ErAH48vv7TNxNNbQWXemzmpl8Y/THJ
l9KjOlhN47US3K3sk3k12UpjZrG50PNCkuNiVlF7UdFDYsp+W+RebwH6WVk8jJc+pvNymNRIcAPu
RvkbS+DcJ9psu7lv4T7tVlcxIENjp6m0B6OuvpMIc8/AUri+q7sKs7U9zomqEonshMCJjoEVzp5+
w+D5U3d105/ofnKpK4Lr3VOWrUBuZyN9rApNxzsaFUPLGVPdy9QZE061MNHPNos/w60k9iWbM0yT
ibQt+jWD5MYK391K6xgHCbQDgo0USeNipEWZm7GPJngKcGiBlYyhrr5VFG6soHj4dxHZuxvjrp21
JFG8zIhb5vybSb5GWZBnog0UuH6N8yVKOTYkltlJIdOLqquzqILQSKQLnOOwqB0rEksVLGUYzbd2
dG8Zgihhz6JA8YS5QMxpG8Ab+KgERKqqiOpQAkPrHxvYcfa1kYOuU5x2Sv3rOrC3YVtZnApkyRLX
BVMBGi/f9VxzwZz087qIS8AaPHu3MriDr6RCaoFIi1z/gaKtYD1bN+QUncU35a4H3Gwcd/qEqgBY
MUZ0Jo7ENRbqNIpPcsCW1d/AoQv4psnLi04Q4oh2kFOIBs2zir5A5cz1pZs+G+2LYPuYO+N9wmb7
+H5WTQWiL5JTJFBD9jRM0ZUhrYCcW10jkA/G4yrQcMGC+F5WVZYqWk44rlF+seRgWn79HxfE3Rj6
Mo5DlCL+rPzRY0O9s41q5hrKCHrjKaCuKILazfdut5C7MZSltyaQADO3ysrCaI1lu9if2Gg7asLi
DiyhRLbJG0dejhkmsDJc/cnN6Kluh5otJJJbhoqDG/EPJO458+0aOa9hTYuJgS+skbWcxef0ZHjz
afL+bpcV7ei+jiCthz5cRszDbehCyjlPRrwPl0ECeeszLUXz5bsdSUQhsoaOw7dxzo87SNesUVYd
tzyrwDAU5vJLHqZAXExRY2Jd1QZGwF+S238VGb7L5c2N6Ki75jp7Dialk9lPFflJVREpIjuMC5ve
COFC+lFummaZ0DPQ2ekPre1+jKUVxNX8WWBqu+eE5KtpEhQYgNj3cRPNbpzpaEMpWJ8xqB0NqKGE
PuNueOszbgF3IGo+3H0aATvyfzI5LzxEIMZeWbOCXheAmFWrCPOu8k0OiHcH05AZUE1Wb5CHA9CI
TkNs3FnKFArWvZdp3X4D55T1ykAzyLpiBqCZiFu0yi1m0nV3nazF6SzteZrKh37JPG0cYhYr94IP
2I383/eA78wtkgQ98hJBrKPOXjs1wbza2PT5V5m7gqXuqtLm+cTZvZqQQV4WGxjp8KZ26nTuhDm+
2pee49Fp7/ow9Yoq0ExHVI/drZps31B87LAqU2ewsnpxZPOLrnUkoCSQQuvAMCDHzLu+UqY3Fzaz
WSinyyq1lVpaRxKk5EmuZzA6tEnuKmb+dUjS74X9Srrs5brI3WPcPOC4vbWzbMLTDXub4XkI6ne1
HhxdmhwjL/zrkvY3cyOK20w9ibWiNyGKjWZGz/Gbma5u/q3FPKaocL/rFjbCuK1E6TMGzruCK54p
DBhj0AIpWA+7AS5OSyOwKnCTmArfbVaCH7FcO4k90t7QrYO2B7o1K2XHbvkJs8GH6wJ3tWMjjwsq
8q7P40FFeVUFu5mjVRhraIBwpGJGzOgelpF8ihtV0FK3a3obmdwtOC7NnPYsE5tmn3vDH6sXhQTX
l7UvAnybCoCNdY1HyVSbNbLXCCKSDkAuyOfMCJd0QcS323kANMn/SuFRMqcMHLYlgyOxO2SEpNpW
7zQLs41Dn4xObaLPeRldxs6p2vJdbDbnubQPVjz/tKPolJXWsR4NUV5ht3a5/SjujiS9bi12hR2N
biffTN5qlsiWPk21sx6Mex1zHbPfuwuCR1S3RaWffRN53xJOn+isqUPR1RgBb3ovUfyRTgLPzYzs
0kLeJXDaY5jRuqZyhU2XPk354FrWV6k8mk0H6C8RM5lIFlvtJhxNqqQ3GuDYBHOvOGPzTa6etXbx
MRsWT1+va+x+6LtRJs5pDnVpW9MEy2dTAcNrfM68xFtDBtejP4v5CfZ99Ps2co5zTc2Cliu69qws
jRwy0xAgHooH2FLXHEyBOe4OdmyVkvOcMQWxWJTgYmfsC5XsahpakQAE3idO9kP6qwoNjwGdz3e1
6ZIv5LWtb0QjR7suQdeQH3hLmfJodCgxL01qZ3IwYpUGcfQWFV5V4E53k2xkI4XbVj3pmznvtQkL
jcIS2Gyjg3aysPYtzZc9+7kNrcoTzYruGt1GKLe7qVpJWtXFQPYZ3NGsPAB0+Ne1c3fzABaP8W4N
c0z8sHI/DiZdRyoHNqb7IkA4lp9l2gsse/8yNwCZi5gbPCN896aEw5PnGOuQTzRyGGNT74BQEU2t
bh+KGY128x7v4i66NYdei9QOJhChqT+jX7P41ohjJ0XXRRudS3TSGtMqWOOu2W1kct45Rf4aAEiQ
2VftfdZVh3qcAgWUhrohhdfPbFcrAEiP16aFhBjfLxPTKi8jJKmAIaQ67fwcS6KOnP0NfJfAgouN
exxnOcXW0Rkz17czeMLq/mufFM5IZK+sjnQ2sY+/ry9qXxHfRXIvlAYT801slmg4SnUX4IlzYaCv
TpBJvL4uU2bPpM26TKWkEiD2STD0xNGME1Fyd9TKo1Z0LoG/ar/S6vX6uvb14r/rMvmmDLp2jWnn
LA5bZW+N70c0NZH+0UDr9HVBu1qBKWRUVwzUjfjuIjMt7SSOkWEBb6lTTDdtKYju9q14I4FzgV3S
9os0sZ6MwAi1LjDc9UDP5VHvAmbFopzK7mFtxHHOL8roYk/DiimdSn0lQHAoqPRpaJSHeZZ6NxuL
Y6TFnzJL+PRggcZFILIRzGl/awEQi+SwL+2286Ufmot2d9f4CcCnJ+qLKR/2EwRAiEV/EMHR8X3S
wyhj/Epj+4oB+Rsb8QGGuxsG5X/4g77L/W19l8aFPkOVzm1TY3XzDwa0N90CO7S8wy+/EozoSyYm
KFDqZ0SosWf/HERx5P5FulktcwQbG1RoAmCuhJC3zh7sLQuGwEmaebZ9bhDBMkYvDTMx161j171s
pHK6q0jLmrQj3DPGUO+KcXDirD7Y0vG6lH0btAhYJxSGi8pdApbcqiAiRTQEtpwgUhN/GARPk/11
vEvgwnBV1+K8KFTUDoBPVpDZXwbq9n0vwEneFcOG9AwL1DXoq/l4SIaeLI3OblB9psC2Sy1wR1ud
K6+zf33H9pV/I4kzNgx29CXKVCiXmqMPmApHWoBgbvgIVc16cZolv5WjL2umeT3IVa8L3z0uMAdg
okR+i7I+rrJG31BWSthMFU0f1FT8uKYCjdjdyI0IztrQbyyj4QoPjbzJvqFS5kZ9f6z1z9cXsu+a
N2LYZ2yMKl/aeUksCysBfiYJOnf9y/yyuq/GYTqLaOP2j2wjjLOllcSdVOgsz4UE5sk8xJhyXmv0
xPd/kMffPyMd4SkgrtEdzJlUqkk0nWyUQVb7kyL/XGrRNSMSwFmUbKnpJBv9HPRW4rRp6yjtd8Hp
7MYAmHf97xrYhbM5Ha3APK9qwC1MrRNT3wym2F3PQIl0ltRJn5JX4Gp4CtAuhJA9+7XGjWhO/4DP
rnbgpEIonKOVGCRXU6ec6r4N+lxyzb4CvCHypMZdpBQCj7urkwzQFfx7NjDC+aDfmmVpISZSNTLQ
GFavPKHA7bJxmOVJPKDHHBJ/Z2+E8SF/MYxLocTAuzBXXJ7lX8Dd8ZmbN1qQe6emaG17SmPLQL5X
bULw8uT84zqP8qAVNUFLlasPDj2aQcaChPa0MGAdEKf6NuLk4Loi7Us1QcoHh3VJ2NhZkd72MwqF
0TCZXjdYkteTfzV2Y4MhBqQOIEK2+bVNa02VpGdSzMFXhgeAszjZ9KtDlmSkbpPOTjQdKmNyI/11
bg/xeC5qYFAJXNqezWy/grsX5HJIlLmVcZUi5ab1t9HXjjq0nt3rW7qbnbFxiBg9UA3L4Ct3q5Ia
xcSCWu32rTBpbgqTqvovHdpWIGeRclEO40qQSGu6/oFm8/2gleH1Re1cOlBOsGOD/Q18NHyVawGL
NeqIUD9J+yE1SFSUkm+Lugr38pG2DD5dIF7bYMx429mNV1uQUIh0U5qQ0R5vUt0ZXkGI870fXeu5
CCyMi/TPleb2plugRCFu6d8xBrgVxquHnPol6RZZULsiPcR3PvqmXeWsYSL1MHjzK0AGD5Eb/6U9
Xt/WXYlMnmKAIF3hDaOszTlaG1RgY8k4lL3ppcbz/00Cp/TSWlI5GqH0Y1a6bV240ih4Ab91KnOO
Eo2FREXtE9xh8kWIqlfaNJvITciZnB2tmBbnLOrBYh8rP2NrAirfMMmnYSapQ+VYdacR+9qvAI1c
V+K0EhmcNSqHQx8bpaMW3fepV8eTBGKW1zpTvshdNTjAgbyVU3JEJ3jrqJKthqlUvESx8rWb83u1
HDwUr0aHDF3yGqWzDkzbOnXHKA/1oW2dRE6fwMR+0ov1pdKyHAMvKzKL8WreV1aNnkglJg6JI8/Q
aOYWY54cR3sO17Z6kOCY3WYYC8+cpsHVJeC9FJYL1EBHG4cbhY6uVloSoAel214t0OBZo8OYALdn
ltvbVR9e+lIvfFpNAGgaDfU3sKytu7lKXDYUGOpJdpqoJEgR7ARUuCNNBDiagXeDypfY06Q2oyZS
5mCNasORjcWZzey2lbF7etE/YQQS1G6ZU1CATsvUw+EIvOClw/j4AVyQRStlSjIlwrBDMx3RMuRY
8uzoiSAW3pnCYdA/RLHwymV/uCgVvGOV1Uiy/Dbyh7GyB/UbQNHpS0adjvUxmGG9OhmGLfoKE4A+
WkVESZKdoOTjJ7BrZ+O0qrruFK3GJ7Te8jtG75XtpsfqOAB2Vdx/tVNH+iiNCxNURbImBUeO1D89
IoebPf394LXddcFo5Rt4G0hH/6kT+SiUcyLZks+yVkFoNALK234sjUQU/rCA9aMT+SiC5Rg2u5im
slkDE3h+y/qDhCCYax/0s8VbNRMB130hum3YR1+RyA9glNkad8UQzUipBkP7TNoIZvtgDsdkOuux
iGeBncs1aZw9rHIjT3qG9RV94471y2r1gVKetEn2TPi36+e1A/rwYTdN9eNu1r3VdS1cNWD1ncZy
m+c3JUGwbDgLgOme1KflhxzEwN4DlNMhSR39eCowj4GSg3/9U0QWykdD1TSXMaAxmYXan2yn9Qyg
eh5okHhpqIRk8tDSH5ITe+qJO2Uu71e2D+ArwA+yJ3weLKV1Z7QdhBMqHVVUUZfIu76+fS16l8C+
YKO3pEwbQIFBQiKvoVXMxAE7M7pgBvTykzCPxi9Gp2aiTRWti3N7XZ0P+TJDqvnZ/sGipBT09TOA
WotXNWAb+S8amT/uJOflyiZpgWoPFzB/NQASEigHCS+vuvRWQMOKJ1tFC+TcXNpTU1IKLHDWDB9j
Uj4VGaRIAufT+iSv24m5bb2U/aiQ/akXWOH/x1e/6wbn02aEuIk0QgQaTlJ3OTFw+vyE5rrWaQsn
u7NPhV+EopYJwcL4uRk1LobeZgtTS9uNSahSWaR+O87aMBTZVgCOCnBE/h1eGT3pwTg3YTRnBIyL
ObKeNz++Ya2X8p+8cHaSDqZh4E0Fim0b7wK+qIgqizn3Zr784wZnZjmcn/4giPOcEpGHIgFiGFqg
KocWX6olHHXZu+409sKzD1LYBm+8RtuqNp7ZWI6Nfm1yk56W+/IYu2P4BxHDZaOeiWcbIkHESYAJ
5dNdMZHKbkT2NVC09iU3uru5RAp+1Itntc1+5za1HZLV52wgt1oh6p3bU0a82tBhausqHlWcCcSG
nRqSTtDjUeaOQr4ZuiATtnevAvRYBmWxjU5+/gUlVwD3mUGMF+AvT6NLUMfKnaYrE5pqzq32WXBw
lzkEhLUbcZzXSOLRGO0GxjUsTmp67ZGN+Ude8bKGAC1anBWgMIwoRwjNstOs+1Eyt5OZ2ZmLkaSA
SrFGvyOmo4NJRJs/Dxg1U4faXYvaSYr405CNnzGh4dZoLrKKxwGN7MVqAnwa7502T9zrG8Kkcuay
3Q/e2eAi6otoxX7MS3bIMJ1kro03Kt+k8sWi88FoC18W0gLsKtX7IfAarVGgCMsthGZT5sff/83I
xoe91jgnsCpqNEdNAYiYOTtMcVDItQDVYydJ9FEE5wEGtWi1mGINWjjkqrPK929gQsDe18fYZ7jd
4mmkHSAaCGXvJYs1DILX9aPbIdkM1m0JjzJqPnbps76m6Mylbtw+ltKXbo5dqqB5V/k92nWQJs9x
+2lsc6fpIzcvk9tGAx1Sg7QrzXw2gxaPXeLm1vyt7Mqnf6FW789XHtA8QYbAluIJr5xOi/0iVbRb
FXYHhOMi9eQpi1xdr7IbyyqL0FibUqDVl286JGFRwkGvHevqvgDc12gC9FqVNiFjlJF90PvKzghA
BzvUDsCOFDV0X1w6nDhO34hRdcqiK2CBRnZhaV/7uHXSUYSedRGqclI4lQPpT6OWddWEQzUd0h7p
iEi174G9gOl9M278ZuiPhZkugjBItDhmzZu7bo4jq1hzcLpWRXPTz+OxBF4KMr1d711Xmgu3wK2P
fchGUGxreabKSRKCeMbVZE9P/nmSnhPBRcFqR9rcJmscKp/mICn/w9ORuiRx5a/MaMVZSdGquEh4
pEnbaBGAD9dcu9US+TnSM5EXv6ygc+virrVa6bQxN6Aa6KHHPQF47fkv+jKflJMCSP/co78MQeuH
aFn8dZZQczFpBy7W7lffZE4pIhi6CAw+Lol/3o+aXlZ5UjdhZKWnpsyZ2zhoWuopOf2uwLuLfIZI
IOdcmyyicm1hD5NjexwZPYGmg5+gCouXFCUqA6zZ5k/kiFaPfPvnim/Kqkw0AxGeyr9y7Xios76D
irSmcuyi6jD9c0YC7CbGJEHNbMAlXgDBNGXblOvaNmGzot4YYzSO5obAUeypxFYG7wXxHpP7BfZr
Scs5XeuwaCOB1u35IhNNiQyhVUErAqd1Q0tpaZU0CdXkc1k/YUC2FOEW7K/ifyJ4vSMtKGLAXwgK
a2K6lW7/ohEyn9cP/PJl+XYc70I4XUMmGlUaK09Chjg1/hzvg8ZNPOVuAA4/kKaQL/NMAZzkZSKH
k8kdzzihR2qxYVAMO0/xui/o5QOUR3REwId+1TbMj+0dcp6e7Rm+YL0XbxhONnd1oTMf1MNVmoQx
JS8t66lYiv7cTdYBZYJTESlsBGHwYkJOrZ78EEjfPVIFXSuWDmypi2nhJjNWVZ2aJtRC+tTeA1Fn
vtEQDWDqChmzpHFScI8oIn/C9vNDaM3WvJHK3TWRVNJiZFKzIxhdwATgRN7wDS1kQRuqCIC866u8
eNlw4rh7JlaUstfSpQrbsTnT7qlEGbiOqvMCcJ/rknaNcLMw7rJJAN7SwyknIaawT0bTfZHa4kBL
U6Q0TCmubSBn7NVMiKTk2MDOT54UEBphoMmoHSVc/SqwYif7Lpq/340bN2fGl12QF6nIFEMkg7Bn
+LYZOteRJ7NDdFojzBKc2eUr4uOhveUZNiGPieLXYPdvS2Sdd8C0ejGBacX67eiD7ZUv109OYAhv
y9+II6hUor91rcK5o4j8ExBRCRz03iW63UDO0HVzKMk6wbHF8W0KXDWy3ittfFa71Wt1IWPevs4D
pxu96ugX53PTspEkpq7j4mRYQYkUdiCOkNxcdzWnOVrn6Sx/15DZOpYClsXdfUS/CFoidMCx8M8b
eaySBRMo0EzFxBBs4tilJDCyfVV8l8GrYmVVxhqBozpsZ+vrqKePeM8c0Ej/yR4kH/HCjZLKh5GW
9621fJtN3cvTaA3+hb5svoG7ppIkLYx4IfgG89M6pU69iPLSuye4kcBdSvZcWgtw6lFKWMzXVptz
T1rs+2ItLa9di/D6cpjDuHAoGDUAXYHN2vuYY9uov1KNywSaviaUT39zbPW+FogZRne1YyOGrXkj
hsi9vgCRKwnlMXcG+wttv1xfx+6mbQRwrn6I8gFoQEsczvp0TE0Sxj052JP1DVljwZaJ1sL5+qnv
pQ5v6SZsVQczy+fVmAW2tHubbBbDeXkDMGotTXU8yezOiSzLNRvTXfXq8fqe7T6R2JzJfw6fJ/Zc
sjzKMWndhCPYxBWPwaYb3t+401pQBsXtPydnZM4dmkYQ2OvgiuatJ7OVYlWbKlTa4W6oC6dWV79d
Zneo5Ydo+ixbmGPDWGnT5ScTF1uXU8dUk8P1he8qC5gaiaUijUwsTunlqKkHe7bj0Jpvx+5GBXpr
Njt2Luzi3r2udaIzjjxFvoByGrVFn6MYrp+NQ3Wty6By4IqZjUmpm/nDgaiCGGvXoDcimfZuLE1C
cabt9akKm/Kuq2aXNNRNFvNRhWR1PKoV8dqB/IsNxYyNoeNUDcW0uStuHfV8AjZ7HNo1QqwROWo7
jX+NyBwnLVi/r5/ennWgXxJxK7GAdcPr0KrGErXZja13TQBLdCNVdSzaCG4bkRjODS8LHZMiw0Uq
R7W7ENWvE9DcxiKw3R1vggFaPELBaMC0kbMIfZaprc94W9Wan9k/QQkoWMdlYUa10bWHixllA8T6
fC9TZQ7FvFpzDSuPwua0HuoFddXJa0/JSeq864dziVXIpOGlhoY3kyk+Z1ulGQOgobXqULPG20Kf
/Xnsw2jEKMqg+2OZHlfFDstGP9VD5CbqdJ6X+kiH9EaT8nNqLr8R2jh1OgSaTp67SnUYU6opIQwc
QYh2/WN3bAVzJKZh2VBZdNxwaqutthnPNKpDoBhp62ui3ETxsVFipyVhFAUZDvy6wD2PC0g3QtBM
j5w1CH4+WueYW3HbZ7EWGF+aZ+vEIByrLxBofTZDI6AP0r0wnmZ6yt3wQOXTcbtrNst2cIvMTbuR
tLXXgPSgnhSPeqC+Kc5/kyRJ9yJKqB11Ri8leuZQvAJ8CH/8tZKkKVVKHW01OgEIX+mCAUtYhd4J
qRGvqHDgaLBHOMutyRibaI61UQ+Qqj+O6npCm43sziPedeMy27cYWagdaupf1bT2bXv6MlXJX1oa
T24+ZIgYUbpuk9qvcuXnPFaqwAYu61qMugmahfZBw760gVUtdVWxZh2gOoNPAuVpeWA15c5NMuQW
5M+s9TlbDn8A57PjtD5I5uIsUCcCuZKuekBvzK/IIDw0bvQNr7UTxgSd9XUMwQ8uKs7vKfUHoVzs
RYFp2VY6hLIYElNgkbtq7gCy596xNRA9qw5i2Cz750ESkLgxCoaUlyJbGhckRWpF8yZfIDG9SbNT
M322DEGktxMnbEXw8ZFWRAASkHGOZf2bFopjF51TThjNjUWJqN1ze1+Mzt0CKrDOk3aW7WAySGjk
ae2qc1bGDnCF/KkabjO9Bm2Lpt3OgMFy+nw6kKw7zWQB55qVnNuMLC6ymYL1XxbXmCJvPov5lk0w
EfWromSrjNaYwtVOpZ99Ur/kJ1A55r/gtJLnGaTzuBwPZSCDogmUeo8UALR/UClm6//gxBAwAg8O
bMD4HFbB+vghGDYEosWiGygtjsfsR/zWGgQ4p+f+izDhcXEWTJaNfCr40S3tIjosV62YLFJYcJiy
a4XW7zqYD7avOeR3BWAscLsK0Y9EIjmzNWclV5cqxZWTfenr8ZOd9a4h0+D67cMeJhebuFkYZ6fy
ijkNjbZRAJdneVVkykdl6L52GZtdnodPaF125S6Tj9fFXja6cBvKPZhijM+tKMSxw7NODA6gBb8x
a8wT9XReJgg4SZxPUOVSLvMFR1fcGCfNr0LbRef7Dea/GWKwK1gXUzp+P1XM7Mgg+cUUCH8Lxck4
dEoJCK7oVgnGY+GV7vz4H6oXj96KbvJLa8TqVDZsqCoG0jt8lF0ZOvolLKyOZeLM1Ilnr06d4j45
Sp/iM6DOWI7nZg2r1KnsLwqGcG1vvhf3P+5pKyoyYKGQdQzYG5y2JoZJSdwQXG/ZQdYeLHN6buPi
6/XdvQgk2GI1GQ5Ihl+7iFqzToI3yDRc8Xqgp5U3lIbo/HbXsRHBebe1N9FCtCYRZmxXAKk8yLoT
hUM4n9Nb4/+RdmVLbuvI8osYwX155SpSUu/ddp8Xhu22ue87v/4mNHPHFMTT8JnxkyMc4RKIQqFQ
lZV50gUydgaktXhgRZiba4VaGhXM1FkuQX9AlhafizXxOe5NLT6EkNVSYX1C8u+b6F2qiTIlooDo
raTuiDHRMmPVvfdN4EkvgaoYEZo+cFmudPmKpYDyR3BEbvJ6cTIYG8UwQrefhCUb+QIMD66GCYxp
eWyNmmHhNmO7bMl/1qFR968KXP/UVHDpFs0nESUqCMA7BqDFmpdA6iKzDT997K3YYfnCLayZskw5
YSxMKZRpNdz8VnsqX6q3GXTnPPovjv7ePnMOYnQAim3yI9z0FXkUVFXBI/CTxYR1eWjeRDP59yeg
vDJdEpGbe/KVMV8OimRo/wpmVIAZLrYxhXKeg/7NCMAC4RoeNMl6M3FZwOrdjVbQjsXEoIKLihzY
jcOmsxAZfQiHlePSaqvY7OKIsdP7Jgh6T7+ILFOr5KSmb8MWZ16OdRd11crMpPXl89C1ew0hOBp4
n8ga6kyUN/V1BsmxNlIB/I8fyvckKL/kpm4OL9UzGub259b2PWhjjfIgXU5jqe44+O6P/JTdEf3y
+SD65RcMdbYXmoTk1P8arcpvXORohK+gd/XH6nvFqAIx1019XE1K6kyIQgOI1tpH1nQkk2Yk/8/s
3GIxbt5O1pGTs1k32eqNt8RNhKJyhKRJBBsDxhLLl/oh/drepxir62zIIYAbRVrQxgW0y2bpjt0+
eijrlK9mqhrFJYZ33PBVDjS3vI8xiiB4QkD6YoDwuaxm5q7nbpZL3bqctORFNhuKq4YPnaCYfc6c
RSb7cxMCNiaoBDFLUkXKOZggCQboZy2lR4MWOo7WcIKyBKp75ue+u3sDbwxSmaHY8x1qJXBdjXMl
PLA0/hAuPz63sR/bN0aoO0pp5EwdtDTEquoTl7uSaBO5aDJckCaW/FV5BKUCUiaXP7Kiu7B71f+2
TctUDxzkFQDUCS/CNX1hgTgxcQiDCFANJ7EyJ+SmGVELsz5fNOPD0lXFVlorMQVixG3L95w3LGl5
7VJGmGPZoOIOYIwxD4Jkw527syS3eDp87ZvB+XwhrOh2SYo3pxy4vgFsNqHicg2gyUTdcDTzXzE6
w4lTNGZ0Uh6VYP6WHlrPgPwQ0dMJrRr3Ncd6ozNOx0X9ZvNLygKg4KG7+NHkpIldgKCrBsUgijmK
VbjlT1ZkZ3oP2YGNRUHTofi2IJ4STjwAkefOzyB+FLuyLQXGL2BEy87kX9io2r+xLEuygccGSqRU
JCjkohQS6d9rzZ5ScCVhumn1El83BQs5SCCf2KNNt3icS1D9bZaKBxXEpTCCDrNglvcjrM2Zn/tn
Qj5MglDyoQQK8rHcEXszclln5oIpuw1/v61TgYLLuyJKQS2Mhz8kT+5ayJ0hUggHGU875IRkHmRw
o8bszfiu8w20cS7VAMIAdEgAhhu9AoC4yk5cpu/tn7X//DSaGRhkmnpWy0hbCHg3OUyYizrXBxX0
R6+DDUkWtzyrdyOLqGf/QgcN66WQiTyGHImNA2a5FKeimIdIi2fCR27Nh8TLkRRLTulJ/udHnfjU
zeffGKPu8yluMyUrYczA/PGYDmY+HvKYM2UAiCVlYSUru590Y446XHo2K6UoIjRrzzXQSIB9OyGU
7gaXd4noLg408wW/nzRsbFJ3eAsRSjAiRSHqE8ZXMbIIwi0D2Q1ciaRJ/c+8sgQGF9L+Wd4Ypc5y
kgDk1hQ4VPOP5Gl8wBgxZ9WoDBQXNQCSHmmpyaXmzJnJ98+39G8cCGkQZnVEXb7p1ZVNt0bkjgg1
61/RWwTdc+9MdnxkT9jtb+lva/SNxGVtPRWGAdULyRnyY4yH6SS9fr6m3SsdM+j/vyTqTHRDnuVC
Ar9R1fic65k7rPpRVMHO3yqPn5tifj7qSMSKwMmThAXxQehNd4QSdXCTB93lMeTKvG5IfLs9gL9X
Rp+IeWkaqUA2FvupLxDiuiPuuO/ScT7ISJYEq37KncyGhnnusUAvf3M0fhunjsYCOgIuruAphLif
EM7H7sIh1A42pA/M4j59nd8//7osb6HOxVz3mbZEWG4YRtbMo6gdHUOZQRG2m7VvvIW60YxBALOt
gGWVfGz3gmyi+cTI9VgmqGtr4QucshrXlizX1iQqpl4wBtL2n1q/V0EzPWcYolsl4vPZm3Y/23og
nBS8LFEWx5On8EGt/E0/ggyPSTm+WzsWN5app/Qa6lm0hPh+spdDTjD0y18NYSFgAs5ZDmhQwSOa
QOZZzBdLs92ZSgfYHCZc7wc7RqfOeFjZKtpMm1QsMVaDLwUeNnubtwgAh4tM4buOQ855eZCU5vCF
9Yy8bdCTHAszp6RvhjnXy15v7vQ4b3JZz7GXCzTomqcEOJR3Pjf7F41MsLtg/3cmt/KJqM8vPQbR
YOuh28S4lHbv+s2PoHy2rtZGFDr8CAgumBHapEWHOXbdWfoO2oIMY/uF89/W6FdY26FX2JS4dqHV
uLggNP26fo0/Rl+PyUd3C0hvJiiz5U9xYiW4+kWwSpI0jhVhd0/q5ndQziwVklEpMjlGhQ3RNdB5
dIxYcIuexe5iIpZQKwJMomjUh40RA/iyQ0+ic7Qfkqu5K86odq58PDfNOPhvKnYbc3ReamjyiJrd
gtw3Sa064k3wzrufh2nWkugcou2iIizqPnTXezIaQBrLQmFqdx0OCUBqP7mXzw3u7RKQKxAfAOGz
cYMKqdqIl6Y5Vd06eZWrb4rMuNXFvQwCFNugt+JV0kOh7oSCS4EQMGoVo+byo+ByXw1XwlPOJoeP
+5mdAIvDlLvfnHibkFmgcxV0R/6o+dOR2cPaO4jb30L5SyXFU56P6M3h4by4HKoRkFFU/cQfDwn0
aGV3dJoHhdAhsFxnN7RvTKtkQGITiCS5kBowJekIRETVlDymQWoBqmtmFYacKzqx2Vqiz13PV2E6
oXH2FQ/pUwlTpxElLfEwMB4Vu67ze2dV6g4Rer3mGw3PtAZiihrGGzqBlVEznEelrowFF7FeQxHW
5SHYBD7auyFzqr/APGLFRNpLP8bO9AVa9yz+ld0y2vYjkrVvtisKl3Vp5FZ1w7+GX2SwN7TLw5Ka
ioPOwC/M3+JJ2L9rPmtI55Y8n4S0zUel0lJhWKrKUGcMmwVNg8tKO3L3olUgQcys5isEAgATA6VO
6UTP3XPCbvOSTfvMe6jMtBD4cZhLXnVTnwwHzeDf1TwiQ8ujls7KgxnnUaWS0rYUy1SQmtCt5RnK
HT+ndbWNzMuq1l5n1kzwvrviZQZdeVWWJerLFmlSrjlY0l0MX1lT71ctqwV5Cz68bN5vE9TH46ZZ
5sYUwZsP9EAG/1yC11986O7/gMVz95gDSKmi5YLZBxpcF/MF2njaqrqi2gVKSGB1EdccxLD0FSX9
1XPV61SihaVVgah1kOXMGZCk3e+pyeAdMDCIDqHt6yOij1Whx6RBzynZfZVVmCg0vM8vp/0PaoCx
kNcVQLdpEACvRBKgqYUG+aTeN76TWvLiDr76fTJZvrh784JvDdMcwMMAeUAd+aZXk2waRA3JxOSA
ZOOlO2tPkhcfAOIvnT9g5CEfiD5qW4OUQyZaPYNVCgbnuTioKUCfy1MsdOYsv406b4XZGaTws3As
xZc8Qj87YWSKuw8d8mkBsIBQBrDM1zu4AmcWx8KK5PiiQqJanQeNwZciCG3RV9D3jIP5rz4z2YIk
u/F1a5q6O4DNaUVtWUiSOgE0GFv9ScILK0NtKDQVK79TLIJiYW3yrWg7TujWLuW0q1oL9bigAa2s
fLBgjiez9KmPfxTApJlJ0tjLLD/H4vq+DGtidZiq6SLxvozK96KqeEcuDPCDSGA0aKpn0RjfNDEN
xgnYCakrksdyzrhDYnBrBKxKhCfiyIRxkHSJchoUqRUFSHARag80X16mjWMsQV3VA38J2hCVo3qa
27zKqQmk63iIv4T39VMZqC5G2ZlF450iwpVxKr6FEB/huSRKvbqfzDU+9Utpy/NoM079zq0PM2Dy
BIuoDNJS6iSOoqRl+qqj+IqrzhEt7bieCqd8Nu4IVTDfE1JpCL+zHix70ebKLnUg655fpljTEvBl
jzA4HkaoX7a4+xKbpXLPtEV9yk6bM0iD6IYb3YGlBElaeCjB33ZJgC3G99y5ZgFsBDTXUBCteVoc
JIymkQszCT4TQPXXnp7qH+CVtGWn83Qb0hpkJLWs/4AEbK+kh0kJUcWAngbkOT3YDlnFRGuUOgUN
x7/GKZufGXBbJH/K7lmMBLdD1RKuCQ3wNAPPjVuWYtAj4WpP89TTR3tEDT+22vskGMHnKD0O9vi2
vv1Bur2TMMEogFsCpvdBFkw5axo3EDZfRzirn4Bzdj3E9o/CXx3RrD3WCsn/RR/+rS3KQRuB79Qm
RIVULJODrKwHZWbcuHsnfGuBcsuJV+tMiuXESwq7azMXxERmXK0mwyN3othVGKY/WsnlA7rvIe7a
xdHfksfh3JwLD4Sv6DK1YFgGGfoZ9b3vrNfRzheEYQBr4ZGYhKDprLSy4rKswL0jaj3G7NHtMZv0
G2N1Oy6xNUITj2tzpMZ6h4udx6AheTwk585VMLVMOIFYL8udHZMUDDwgocWQBQCa15c4SOS5pNZ4
5JzgS5VAANJWlqawUoW9XAXnV5HA04qRFxqSrGI2YRkWSUNLbnI4M7aaBo0V2cwgfwIGyiOzB0je
w5Srg8Dnt0HKQ+ambUAYh29Yz89xqdhSGEi44drwoRYHs5oMswEx1rCwWAX3gsiVYep7CouREWQ2
xnqRmYRv8cfgFR50Gf0FGS52EDyGBnMTxb0DsV0ude6MQeKmBJob4JPr7RnFKwvX3RHz03inPI7f
SYl0gfQziPJP8kH/qpqiT4SZySVffIncmBEG9o4JpJAIxRQI15HcU05V9H0H6ubQjRXUKSLeUvWE
cStdTgG9w1sb1JKTSF+yZUUMyH3dU1wps7Tvqb0AhN7ddR6J2kBOO+srVA3vF7sFcqQ8iyZQTlYd
4OHrxQEzAdi5KEGSoikGQLiqCAWS62VHtTYWEOQw8JPUXwDPAHZMMBj1lwG46ulUfRiLmR/k74nN
asfv9S2BwBdRHyNo55uhQpFrpXZIcFNi+yE8/MLdC7b4KhxUW0G92KpGoGcwfuCx1ryzZHDOGAoE
BFAfv6HfIyjEsZfn1Kum5l4wwAiqCP46qt4Y8b6CTPfz2Eg2ldp0KBVgzAAPDgh30A+6JA3bEcNO
MKdU5yoFj38jl/fD1FqdyBrS36uEQ7JAA9kNUmXQT1JejCdvDxoyvG/0Of66cCpYwPqwCIQJ0r8D
r0H3QnbkUEHrXQlWXeWcRIOMmSLwhTVGwhzEbXev13HQVtjySvU6ZbXEUOXu6pxz5SG9l6bazkEs
/vk32s+aNikF2bNN8Qmphq7pcp9cBmmj1JKOur9Cp3z6QMmCPW+yE3t0DEUjq5YwX3bDLwna3a5O
sgF3vvDXGN9VoniJr7riT8mXMf3OWN1O4QLmVFA94iZRkOJfrw7HLuPaCOb6r6MN4SUbPEsfUmuS
jprxwTC2c29tjdEkClotlXEmgV6guECNG3JvQarVJMG0zf5AXWUvkl9ZpGLI0ql5NPKwCJy9290N
r/OX6BXP6UcMuB84DNasVudW5/FAhK2I1mF7ju7FyFwf0lPxZahYzrRz4q5+D0lWNs6UN1pbl32b
eNkbxCwc6bAe5++ZJ/sgB4NCfB5o72i9scLKXjXlyizZmI3Zupyiskb679U/FFAco/dkVh5i/YRu
058QRe/d21cGyZW2MVgMUqnUPQxKgwlmKzWoP2KwkEP5xUatOArNwc8ddiWDeCsV0K7MUjGm16UU
EQyflw+yQxbIfuFLThyw8ta9/sGVHeq21PmMA1Mq7MTpCUO+4AnIbIzRma1xkvXvU/PcqU88S6mK
+VGpSGRkGTfrxJkhepdbiNZkircCjget8EdM3iQPkNbwWI0F8s0++6YkYG22MuyNte6KLPWK/nur
vM5QbRBSVka7k6RffVA6DIV1svApgqx+RsUUdNiaw99PGHnLncj+L/KprTG6Jxt2y6omDVaEQUYr
yjwN9AifRzri3tQ3u7rrKP/AS4drhKpFWlSLz3FVf5Nyg6ETwjJBOUMWqrxcG1zslfoPvXoRk/fP
l7AXM67WQO07Jq0zpVuRi6A+74wPyAuA/uzN3tGC/kk8Cv9c+YEkIZsEgfKBTMNjGmcqg0HNFC2S
dBMEuALEX3HP0kjbCcRbY/RgTxFlvMg1MNbOjSlpfqkFwjBAqZzF5bCX0ilg9hZwl8tkAP/6+Kw1
3zaJFGcEZ2B2C7R+2snR28dKFpwufGRs2p5XbK1RcVfPjHGpuZV8wxUyc8ILQY6CTxwJK5J2Qqip
sID0LJNUzJXHCW/dLEw9HhOBMf+NnyKTsaqd6KBuV0Udp0nkR73Qmn+tqn2oS1P1wQbozx73ILOR
8ztpypU56mjxSZ7U/NKlnvg4QLqITDfWxzEgMtlE+6RhtG72oDjg8lZ4yIsaEF2hczDMBFVzUeS5
1wKKg1eO+JoCmtljy/gReyYe2FnmTlDfmqQzsbQrdb7Kc9TJivuxPC5c7qyh4jP2be+QbRZ2Kbtu
rg4MqK6QcIDvE+hw+p7cgVUNk7HCXW7OvxBGrP6VY0Z31tKoFKuEBG6lxiWcpfLKoTPT3NcE1qlm
7dklem6W1lWp3sxVSvaMUMWhER4H2euP3OS8OsAJT38ywbS7bvnbTS4/aWOyVXLUAMKCnIIRSEhA
olObf5dNwQoTUz2yx7t2viRU6iF5BOZm1OcubaONwSWexGbh8Daoe8UURFA3C6qV6yzeln0zOiq2
IsRMwRdyHSGTMF5IFQC5YhgkxUOOHlf5j4VECaE9GO1JcVhGCYWKwkOVibXeIr9YRMnhkoNayg7D
2XdqZDBhALuD2jrGhqmnRlRinHepysSTk6wKjGieglabW2uNl/tYLVC8qV66IXmLp0qB4uE4WYwf
sBOIr34A5fjFkM1rVSok+UW9AmHEWdHCk80Of3UFoOnY+fZe5/DKJvVdE63vNH5FDyp5y/3FSZB0
8/DKj+VeegpL3N3JRx1wfgl+w/Lw+XpZy6WuOrEGq1sioi9Vl7XDrfcSZ9ifW9hryWIEHBVWDL7D
e2jPVLQxbMohTpFwt35dm/zPVAe1sjnISLlVk4jsLKJT1TboL5djHIQsn9pZ49UPoC6+scibWY5C
+NRfxTdQxTsFPrCBR9QQY7iQCCOweJd3QvaVReruk401grPiMGqYf01TBxk/F6so79Yu4+PuJEao
nYiATIDtAmoTlOugDBZ3JXFXwL++Nt/WExQX5Nws7dTVrOkHAX3ro9f5bEbAPVgPIRxE741MGUn0
6Hg7llqZq1PiRepi/NBCrvHAdY4bPo35g4LqR9+LkPZTJ1vJBi9ZBT8pvMroD1oH/LtUfuWQrJ6M
RrKzVnjPxhTeoKkB9KYZ/J37xaff5Rl6mC7vEhQpazz5lqC4k+woyI+LS3ryGPPEyBljS/bcbVMM
uuB3NwEfIwylHJNS1wJB2M5qvPqZe9IBWBPdyh2+538xG68si5QTqOGig7kc6zMOs8s7ePjFNtCW
gWQ9YzCECajauWquXn7k52wWOPajJFQTzIm94NXGS7IC68EMG+RHU6+/KyvUhaZMazmICz6j7IWt
KdnAwTqtU/nT6VI391hIyr1VbdyZfssMQ1jxg6iiGtGW3gBIYzSDq0BgZOHk+UWvamuFut8quRvC
em7IqkgXjXMkj3Ans4hU9jxia4a6xWZFrKpWQADi53MM0aBMKxkL2Q1xv08//SITljlNFtIjnkB1
0zTVXQ2WvblePD5u7M9P1EUC5LOPRjncHMYyxjxk5DYgBnWjeQZ8Lxajs9BjxE+N8sLk8qgEIU5z
N/XFF3mo7SwXJdzZYcAZ8Y/RmEoLmqajachjgPa9X8hKaQEUaA0D0LJJF2iRodsgXiTcTa+dXDpS
PVl5m2tmo+LJuUJXatXhhA1A9qlhip14yMvmvpTlpzhSnZAXKjsGYqVOp2eDW5ywm399/hX2Strb
LaXOw8J3PZo8OHXKj0gyzkmHOZGpgWbwQxKLTjj9/NzcXm4Oahio3qKFgqySniBtNaPt+waoHB6F
5tJHKIO3aq+Rrz0SblH9jkWovjfYAItoAwgixJBulGD4cE1A1wX8iPoYQxjPKVRzxUjFeOhc/X51
QpcwyYexKQXAyt4R7YLc6lkFm12/3vwI6uRkYOIvjBLLxgjyfQOJUjzHCcmfhUdkbk3gmD+FYCPi
oKZgMb74bgTamKbCeLEKZZFDKMAtv/a2GhCcvHQXHk7QkXVRwXM/JMYZ3ksewCupEbAcBg5o5ICB
MTi5b4C9KHg8gGbusV4iOyuicwTCfNb0Nflw9CHeGKMRBFWlgxa/g7HURyEb6CAyGqYEwJRYpcUK
5rtJ59YaFWdFEfPzagZr/Y/+fQrih+5OciXJ4oCPL1C0N0AqhRKsJf93ZQF9a5tyoXwBVj2ForTb
S8AYa605g3Yu1VvG7u3F+K0Zyl1AVxun0QiyFajZouXY2NH09rlH7lrAU+yCLEFri0pjs6TQE65Q
wO6QV0MArdDZTIueFd6Z6Rk5kpt8QlRGFYpd6AO09uCsgDh1Z2C4LAGIPzA6sOpEOy/Mq7yCWpQC
VSF95S/djR50BOOBtK/iwx/AqFgZDFX7XbNZFDnSRyG1X8Ie2Z25O93GcIiHoayfrDRwL7XY5p3k
3zefsVf7Qpw1mBvr1Gpxx4nQ7FoOUfmUZZVVRMaT0TOHCvZi1sYofaohXy+WCumJVYI3QBj3W/ve
nMFA7XCLOaGqAwLhA6FdYjbj9uL01jB1wGdocDVVCcOTJQb1i+go6ALq9mhpXuOnhwYTtsuBdUXt
QRq2ziNRR3sNRaERZFitw0C+RLEqNXuobr+rHwD+OgRN0+pO+spq/O8xK1xZpk67oUZI6lSkwwBg
LRYI/2aQAUfH/l46oWz2ajidvWaHsrz8BECyrH8eCrafm0rBxpAngQDmY+1jkD8mlsYCazup7KYf
dYDi9TT1BOCMy8esJulcbgqlyih4MLeQijYGNFkmlDZBIOVJoIizxMbqTEL9p/r1r+SU+eVd+5S5
rNPJinISFXfAOa9EVTQjf0MZl0S5ZbDJgCopwANTzeyuMqKPREWfZk0kue7w0vhXVAWM8zgeIm8l
FYHDdGCi2/Yui62HUOGnHjMjDiXyXntUhotcV/aagY2Be+S8ycdFeGDBBHdT1I1JWugx1Je+SBV8
Uv18RoT1wYx9QO3jm4KAE/0Xgj8Ei/u7jEArFSZtmA4Yek28EsTzWnxQh8rUtdwsxgdheguFBymS
zLxlvbRYHWta+TEcEkMdLu/tR8nXz+kLzjmy4vmpPUiPhtc9/MHYNmM3ZSrcdEXXZMj/oWFxT7y1
tJMgO8v3IA4BljV20Dj3Pg8wjNtLpgKMzq0TXnK4vWSPPDXGQ+t0/h9cyntp6HYTqUBTZFwYKsPF
TdsTIeOJfvL33BkK1Z72/l9MSV95DBVrYjWJpLWDMU1bvUiujuFSm2OXHJMudrj4H+t3Ug5KhRhl
qmtVIi359b70xTcBcm8E0AqGI7Jr7Ethr7t9tT4qxuT9rGWcfIkxpH+DKPoTkwYYaIDUTzAcWETV
uyXH7eZRMcZIag4VVTgJ5sBtqL4ZphwgsTIBUpFc0qTtAEBqV3ME62dpdvUfMP3uDf9u10xzSuf5
0mZlgT1Vz4ODkThH4c3szFlRMHn4CSSij+YC2UUSgyRftAmDHobRbe1B+Pj8zJD9pJ9UePND9Bo9
H3A8UfudpwuezDz2G0IKJjd9iElkFup3Yf3WLD8+N7Ufaze2qK1u10FcY5L5EHqPJpC/SUB+EVWn
4YSJUkJnwnrD7YagjUVqs9t6ELJ8rlHVrM+lXHjrajiMRe0Gg98m6Ol3mZ9nqSRQus4h/ouqOXST
FWchsxzPrOtqN1XeGKMyVqWrSz7X4ThIpKxo0cxVlvzGcP/HNVEpqpKLxaCGOJNTMNsc2D8RuUH5
tFr8iV1n3E3bNmuirokpLvM47eCB6L3fd1UFeXKM+uLwjUdRM1hPN4a/69QdUWtlGEsFtiv8a3mr
XQV6lm50JoRPgtOD8CF7gOSflbjM2gXZmk8OGt3CEppx4euGPK3cyeGhrr1+533erWyROc2xew9u
vih1ZcijJK1pBa9XcghjDzymAaQpfZ4zpTCrejyN0wCOK8hqTEbFGhRgnDidiifhmBtRDfCQ10JG
bdBTs0sZbDqsM0BFkaRo/o1QU4wMF+GzUv2S1X+O6YJaxn+iok7FDSDRx6qdcM6abjAF1S4UVntv
/977bYKm06nbORPbDFNZ2QKyHqdZHdQFPfADmWCd5lFlUsAlp/mMk72b0W+sUgGkbvWhFOeLFy6O
amUBBKBVWwZYonLBAMYeHthDm28/JU2pM2jCv5MyEvQxIGPNfn9S7iG35DY/OQjJQppbstQj5u3A
8oQ+7iE/s+ZbmR+bijEdtyQ4E9hPiH/c9b5yHHuzLUwFRVmfjNQmz3px+B8/NRVphDH6d+KWn3S8
suv71NaejL/qbxF0TIfv6zvDHiOyGVRWmldR3OlTlUJXM/Ria4R2Z6A9VWeCPNDxibMfpaX53MQE
NTMOpEGFm7QBkCLSitQzIPkxTmiGc6+c3jIyU8Y1QRcSxWZSc2hv4Cqfj8hTlso45INhhW3ufv4h
d3sIm8NvUAFGGHQFtKk4I1NsxQ/JsfmrP60n/Rtw6ndibaKL4ySCWdn9G5g30ztyX3D2wNLkZn1V
KgTF9ToJnYAgPpGMTDulTWSG4Gj6fLGMnAyIg+uKH6YAlC5FSMWb6ZIOj6faHY9rjZFDweotobJA
/MSIQp/fEcAeXNsMUaPRDBE26+qvufmCi9H6fFWXbvzfX7Y6TycwmjbogP0mF43ZNjaX18oTremJ
kOetnnpP2i/gc0/N7F09JveGz6p1MSKOzlMRR0wWGZJLiDh6Zuqe7IDUS4pMSPnNqNYIgMKrkTmy
kLufnxGIPV1/2EjN5FDtUAGbxbW3uInrLSXT7VUTJzMytP/trgeQ49ocpoi0qIKYkqfMM7qVhTUs
CQt3cXNhCRpah6oq4g9GbuiCiSxOGT9BU8DtXc0w0weBkOLbUPsp8CDFCDpzmP92AI9YxHw9lLQx
MI0RqetVQVSu1SqgPdwltpJvLRg2Sv88ob30gX4vd1B+rAl6isCrO5mV/4LEu/gcRjawXe9jbrZ3
GFJ0WPCjm1hA/STKnaW4TOqkxk+SOO5UdOjuQRJolFhOe3MuL2aAxJHBG6ZBTOF65asxQshh4aB/
rUNOOD8DY8AKN3srUYExAr8/GZmln5tgvIpnKO/Mbhfwwkt/GnErouIu+jJAtlXhovv9B9JBewvb
WqUiuthKelzJC+/KOc/byiAhzWqGluGrN6cPn29rhfp8eadmgtiKs9vLTTAqYWTOTWeJceE2esqU
0d47GJrAAxKnA7As0ilqtqpRIZby7MYnDDBZGrDlDpq95xXy3ZBKZ49E3l4VWJ9GKFEg7gib9Ei1
MCR9VnawOIs9sgyp502lmmuz7Rrxbe5HHAhj+DFOiVUPyYGLwqM0Tfpj1mneVCoCUBYha1rlphFH
fhKm80jhAmo09NzkpGXAZ4j4Sf1X8viuodz8UqGY0P/8x8M3WDSklCUVtAWYB6VJYUJVHnsp7ha3
GopTKQ/OgmasvP5jLRXKDHXSa6OvcinhRbcdOTeHIg03/PM5SmIDkZQM1YLmhmaf6OSu7ktjWEDo
LLiouLn199ZZQfPWepHNBM7t+ClQAUD4aSA9vA0qOvC1XdnM4kVPQCGTw2CSxbzy/CZeEqd/XPIh
q/ttj8ZgLTy/6twyg8euV+xF4Hxdbu3P04tblhLKBnVFxIWMcNxhTanfqSb3PfQJA0s3ghSdjGAz
rO3EzKsVUT7RFSMvp90ighB9cYQX8PPhQY/4D5JOI5ie49YCiIhNxnvznqAWSWUwkposShvCLCGj
AMH/cXaTQxH0B8KL0nsgmvF0l82Pedtco+xSSYwh5tzAZ9jAyRJcwU6cuje5KtAwI5relXelMx1W
AFTLA1O6ZCea4EPLsiBpugFpLap2obQiIGINVhzdEZHU0B/c8Gvl/oFqGNmyq/z0ssbflqgLaRSq
ec54WIID3WUaBjINi6jD8KcO81YO62K/LXpT9qirCaQRSybJ6wIXSh8GZ7J0Z8ZlaE5eFHSSqX/E
z7I9QshPUuz2PBxZAyg7V+P2y9JdthbY7olXJiBmQZ3PJ4PV82c1lqyV+8E4LIwvS+eLbQeJFMy6
LO48mLVfODpnqg/xl8ltv43n9Cywhq7+xl3/s5V0Z20VOWPJWyxNP6ve4mTHEmPDd3VrrneDLbv8
IT1L/oDpOcYj6vaZer2ndHtNFYsmEiX4EAnj/Fly28SWIWcymVJoTq8zBroJLCXDLGqs3QE+FB51
3mTjpPbD0+8PQJ1XTpI6QS/BqVuPLdLkUj2nWv0ydI3F2FripPShQXcKtwjGOsCARTlx3/OhmqrY
WlJpJ4FB019GUE9WJ3B+OPp3kTc53zglb+prd/zHEs342hvj9JxWl6ljLsK5XC121qLB5C1LtHvX
k7YmqFulwCBimyNNdSs4DyJfbkeP0rF5hWIMWFgFq3nIBtwvrJ7C7m22tUvdL9lUzYY0KSL0Yls/
C2LMlragZ8wDNpvg3p2yNUXdKeG4qJJcLYubTtHPrOhOLVfchRF3bHrtY1Ulhsvs5P1Xm0a5Jkht
54JvsbJa7U2Qt7hi0zMqxfu7JiAdNlQoUYGk5PrRJOfRkKcrdo2Hzi/vlG7Nm3FpEso+IucwehVo
LkNrfGecBvKpbk7Dxi4JuRuolgKkS6UAdnfRhSF9J4OH5JcGT5Gs+Sz3Jqt2vPsxNwap29GAjlE4
FfziCovi1/LkxQtr1HkvlEgbE9S1yOlAUPcirqlFw+yedIijKUA1g/Hl9uII5k3Aeg5k8i2xRzzq
sVFU9eoWaaCZwFkjYEyWit5r6qIWDmVm9F/Le8Nrgz9gPN67oLbWqdOm10ApocSwujoSbl86jkfV
1p+jl/gJhUQmiP8WMoS4tTVHnbi1EASu54oVcmwlhINWzPNLHmmut4DMsurse/un4WEBKll9p5nc
pKGqTeqMJEP7qcwfinDmmQRJt7U9sqKNEcpJULHM0zgfVwhrE9o+4aX8IYJVNi/RWyDjuvliAT8A
Rnmr0bw/gLXsxTBNIcLtEiheQTh5ffCmXEJ/a5RHsNnilQtmXtDiPOS2lALeDVHK7ithJFfmIFO9
kjlhcltXJKvfWKfcp+FnCD9n3Qro2dJYZLKQs7QczVlS4p+95ZCyuO92j8vGIuVB85oDAyZJoxvL
82leV8AGq04MVqULhAL0FykXn5s0B4FMzbFUP29xS1iuLmLw9eLEN/UiHs0jyIr3q5s3fgcpZs4E
8Q/AivjWceF3NoZ8/4Shcc+R4cAoUKngFEXOcb3Ha9TKXJLUyJHBww7eZ7MoeGdCe4MRilh2qN3k
i14bm3ae3CSN/CgE02tbHoQUSq3567oAgTLEfp4OLvqPh1B7F6P7WEjtrprMcmTpn+7+FrA4yaBR
BbUZPQZYjkqMueYF56r8qMrnutPMrmPE3j1fApMXKTFqIpinqDukjqNUlkvYEL3Qq6HkIQBpC9SU
//l33V3KxgwVIoxirRVDXmFmAZJo/rYmmS2xKPx386btYshiNzfw1M7xmMtYzAARDem0HoW7/2Pt
unYjx7XtFwlQDq+SSqrgbLft7heho3Imlb7+LrrvGcss3WJPnwtMAgYzu0jtxB3WMl3FU67TQFTU
EByIh8kHWUcD/rtYDmI1vrH6xzb+AoxeUSrDtPpDSqGCXAxEbxqWzbGZzVfT+iYnTddoGjwbQ/0g
KrBelXu2OFIAjVhUuzt7E3LS+ORMbuvSrA0Nnowclh/stY8Fi71S722fJB7D8Sumwx9QHJ098znB
7LJX342oQx4vsgafcvgNYY9HRKjssqMo0zj7apwgLkUrNTu2tAyCTICZdFLk572E0r3gIkX3yNmU
WS0NzXV5CQzsj1V56yqL7jqt7MuZSEFEB+LsShpV1dALKiPnnPzhkB7TnxT1e7ZOVe3KR8zLPiw/
utG9bM3s/3qulqzyDMWER+acMXUysykWBddYgFu6nZ0nJ4vTHR1RtFDs8ZTLCmYmxuCy1O1rfZfK
uWbswxb93GEmcDZbV7UlH8MCuh1UJRU4q7O8+k1L3gVx8TUzpZb2I47nxMk+jaZd6gha5+dvFCZC
R8/FAQArELI5T5VIcZ8Du0UOuteq84FG4y+HAhhg2UsMhtzZNRJP9Zswx4Pl4fItnucrH0Xzyx0I
7bGeWiNTGf0overgy/yuu+RZwtbWHxQPz5IzThynK61FaVlNphagd/9W3EbD13wqWb3U8rRsb4Vs
sDvR3SQDYePls25+yPdb5hc78pgCg1zFh7Q7ODXApPeRIHxu2p8JKkZDcRQU7jlTr+nQ02bS5UBe
vtiR4sXOUU+FiCoiKZyV5yRbwIMFK5f21uPgS6/GPj4ObrO3H61QvjL34u+mb1rb6mSchk5qn+TU
1peglobKdQp1l1hkh+2xg0X2zpLtpQ4gqM4dUOWCpEz3slQ8lhQDstrsa+p1zsboSbBM1c5e8LZR
FndSDU/pbpxpvMrx3ybNtyp6WTrqlnqgz5/lvApy5akxf9U95v1LzSVO5qVy7BbYdS7iT9RM3KQN
5+WxGLAcDHRdvd3nBnBX4FovK47g8Hx1dClpBYJGEzai5tcGrW67JX/AgMSuKhSBKxCJ4uyj11U5
UUp0kgsVC/FK4uZ57Fv0WzT+unymTWNAe8lB9x7tXn63WzIlVZEqRw4c5Vs03c3xLMqdt7IVQwdF
kw4AYAt/fgzjBtUjNa80OSAFaCVLUBYZN80MEHVEwVBUJGP6x8egtTDOJoysAygrOw5LVrQT2bOM
oRDiGW6KMcA5IbMUHNRsH8/URU6O/e1UCdSkc1vruMwTSMIGNyqJC/1Y2mqfEcE85aaLNlZCmc6s
8qGiHztaRRM+1V4/5icQbrjzHctkO9fcS2KKSRbQzu7SUoDOowFf9wwCiAyZQY1skYPoZ3HAdvb3
/Jh7gwfGtfhtokOUPG/FBICA/yOPqerqfHlZNrWUQF4dUUzaE3ea7iQJ/0g+24lgRXlbFiZvUBxQ
0WTl/FiWG7Q12kwJhjzPsck/Xc9p+glROZRJBv5HOfz3ZmZY/8jjNwlsFTXJMq4VnG0Xk0+qJJrx
OX/lIKKuJXAeg6AJOCtlLv/FK2dbE1en4XIup1tiTdJxe79nGnoZMw2Sp10zdOs/mmnY8FJACkBa
pCqsp8C/eAaiGpLTQ/UTI3Eb6ylRXy9/n3NcJhWdkZUETvkw6BYnlYzANoOqi1Wrilf2d32n4Jmj
Ei8/aF5a/AnJxIaZfZDM+RLqFEbbJ3D19GiHEtYTowODP4hQGPuTGZvzSiN3Us6NoExjdvqMtMG4
zR8YulwOZKYxhThAlAu380VfjvP+I2DBEwy0y4GdG6lXyrC2qSqFjAwbb8UPl8j5/XTukkozBzmw
TAwL2ndq+bkbw976TOMglxTPKV6yvAsuK43obJwTiZJcXvQWQmelYqOfufJyWcD5KM/6WxkgP/no
EvUiiqaKQu/Ve+mW3Cn7+NrYmYidsccIzP+ATJ6ZLuf03y8SEjk3YlCA1tAc2siYEmAH7m/KEyec
wupa1BvdevBAmg7GAnASgDiOk2Y7UjzoFm6w35Gr7DXfAS4s+uF81V39u4OXB/lZy3iRu8IV642k
5INgzoMNSVSklW6ymhDQ+69ar/TsKwx8/kFNaCPUfBDFvRu7ecyMAtwnQdVFodYsIRr83ohxU9rR
0Cp+XFaZjUfBB2mcH8v1WVFTTEuCIUT1qxjM7LEEJpdhMtzLgoTfjvNbRWJ32NKBH8mupNtZ3is2
cIj7sERXpgLPAFqvvyiwAcBWK6wb/h8+7F1vOB8GlBM7kkzIZkzD9leGk21dAy3qXt2LC1HbZs7C
nfKGnsKZeTJbZjVWyEtG0EFnQD4Au6IoSd42u39k8M/vFmPQQ4teOngTWUmv/RIBFaO+Gg9dmAYi
s2PO8NzG34VxVgdywXkBwAd0pAaIQX+g47WRPWZS42XqT115uKwoguvjn9tpImVRrthIIwcUL+Yk
jICz89+J4ExMApBjXVuYG7WV3msUtpoz7i+L2Lar9zvj7AoZYtsPPUoz7ajd1O0QaqPlzaUgDRHd
FWdTpNLsFvTdKAC191Z5r+Jte/kY59gSbxHl/Ryc5RgWjftCgQTnUXJcMLQsn43b5tAEtUf2WLVR
H83YH7CWstN28n6SXOdJ8As2VR1cIRjddjbovLLZBCQLhsgD2XB/I03ZV9InjOcxguCwFiwSbt7o
ShqXGOhynmqFCl1XzG+a2e30OhU81UUSOPcgKclcEczhBmacv2D2wG2m+qvgzi7LUPg8oJAcjEew
LGoIkKE+KwhYqJf55iNbi2q+iH3etof9594UPg+QernOshRWq4fpfmmPGVAz6lfWvKxb0EB1w+7y
EUUnZFqzevy1jVLF8wC91OTHqkpcJ/1+WcDWowUTg//RO4Xf9ADogK5gAAS50834NT+xfXlGYpzE
LmPIE2e+QoHsyKsjFaNqTE4KgWii3Vd3PZgHbL9/LU71VbIHTbRoE2k7W1ydkPMeCgEVSmtDINtk
k6+LwNktN9r1AE5KYHJ8i7xYkJ9uOsWVQM6Z2JYzgb7ewovdwDZwrx/qCuVxEW2cSAr3hJCMzugn
jbmsrHb16FmW7lNR/VukfpybqGLDLCNW65jm7pMa9080FbFRiERwfmKZWjO2bFhUGgNcbn6UOlvg
3LXNrPb9e/DDb4uSZl1fgtV97unPDqs3TXQlD6mr24CAb9wCq8RtD0omy3KT5WYq7tXmWU9q38wa
d8n7W61TvHJ0HvRcfcbH9XNn76j7KC6/Gfr8ssTyTdlKPmiesJVc+nrR7aexcbVBFxzk7YeeZSir
g3AZitaPlb2A6+qt9YfZm/2EgKQH2VEEJS/4KG9ucGWjbW/UQ5FI+Cj1syklfqOJBk8F2vvmJVYS
rDExCKlhlFb1OSa2WxXHpioFF8YM7dJ9ca4GW2xx4gAVPJiU/lan8U1WLVfDnFwvhi2KRSIl47yM
aix5m4LKD25N/fWG1ep1ncsaNnkg/7cH4zyMVeRN5hSo5yrW3mknN9fChX6jGJ4VRAfRZ+KcjBKb
dJrAqhs4eTA+0/vMn16c2Zd+kl/TrnlYfiINz9xRdD7mVy59OM7vSOpIG2D6ojjeNrs8AwytQ9zE
+Tw1xI8KgIwVIuK6zefoyrQ4N9QaY91GLAG06uqGAoSfNPPjgLas1jU/HaPcCS5WoC5vI+8r/Qci
vlx37AsCTFA/ytcs7vYtaJSKvXjoa/twOrCjZXA66jxlWjsnc1/qHbIWtvnTUbAePmY09ZdmcZM+
EiiNSBqnnHmrTY3ZIrckxg8rf6oz3a3aR1LsE0sIGKpuKoqtoEYJfiT0FD8mE3Y2Ej2Z0bTENP7v
dF3y0D1jAINTiE0E0Wfbtod3eZxHaSulViazf68DYWSv9tTKYwuAbP+f/MQhRZCs2+74XSr7VStl
AVxS0RiZugSDFO/L+sWwRNhs2wb3LoH7ZpGGIPw260HGRPVIYzzrxLypMoN4sW5dU7XPANYyhJet
QHSbTJNW51JBiK5YE4YUhrg6OOPsSlQHMfrLZSlbPQBd0RlCOxb/tLPF0ChOaVz2GGRZ2ZoCFoqg
2Mt7ESzj5pnehfELXKqVSJVpQftHqwBAUya7vVPfNm0uWNcUyeFygWyudFlaICfSQWFavtbDizoK
uSA29WJ1GmZ/qy+U5xGY0iXMP/yGBxrDIog+N481qlnFL4AT75AHYQj5RPfmg+CrbbqRlWjOtLFp
m5pdidbDR35rDTAjQNeU3/it0Xpown+9rsxqASvBnI1HPSHl0CAUdNrdPN107SlTHwWH23T/Kxmc
RUuDOqpoZGPEb4D7d96eXf/r/sUquW0AhqGCPltmbNbcVfZLQUoCOI+gLXxytZJmI9iIfOSmYq6E
cdenW7WNhA4lIZQA3CVN/NzeW7GoYrPpEldSuAtsl2VKaAspepL7ZmuHFnRB8JE2g8tKBucUJ92M
MzA4sZZQ9mQFy4lByYEwWANrAsBI/MvizifDmd5hYNfByDCmd/nl8m7U5aqjyCCV2/hrcgdgNW+O
Pf1r91T4SZB6GHxPwHropuzdmvsWnpXCLYntQtjqR3CZl6xqAy1muBXphMGEJHWjLwrG1BlvWxIU
36LAsLxlxnq9awfqiZ5E3e7N77qSz+VhjpYsqY0l+yDtC6+XbU+KRaR6mwr6LoKHPEN3qtCSDj5N
nm8zEyyS/W1cFrvLX3O7UgRMcUzGIe3CAPpHz5mWOvD68UlRm7JD1BFD7UF/yq8m8OeMeyFkyPmk
OVOelTjO6syUZhGp4bT00J5ds/XqYz+5Wu+B5gkLr2ruZUDP0kBfL7J3ZgVnufpKMm+Jo4ZVUFTi
gtqsT92CIfs6/0zb5ZCwx/XlW90MRytZnEUiEMVkstEYM82TFKXQxL2kPzoxOuzGo9z/uixtU1FW
0rj0pEn0qMsxbBx0w7GbZ1dNQqcXPeo3FX4lhDO4OC56Ui74cIWsB0j03A6gZ5fPIfpCnE01lkZA
24rXlKFPfk0qv8NwGVZbkNGJ2l8CUfyzphwNvRpQyQ7oQsJJbt2pv9bN4bbtcsGh3gzogt69udNV
agIQBxBxYRIaI1ouqd3uiWEXJn7xLUXjnrDMRASisB1H37/V207rSmQLXm1lXCwkkmCR19GQig7F
iUGZV6EIZEh0kZz7wItNbaMBwaCN4nuz+EGb7miPXyK7219Wju0Rj9WhOM9RVnZXTzMaDwwlGeAp
BUATGQC9s5uOjuVf2Q6wPBnirSjgCcyLB+QwAArSKx3U0sqxDhPFQS87fpb9TZ68Oh676NU3M5cI
CK0aLnJesIUahWrZ+/bw74fY195X5TxFRgraN8zCZhLv0P51Y0PzyLKv7CEQfK7NzJGR2VuYJj/f
35qmrEzkxvh/zOVWwrj0Xy9UMKkTCOsN2zVsK3Sc0e3pJNLBbVV4PxSn7ZggpTLJMQygPI6/Glhy
H9oHsh+AKoB8K3pluHqiFti2A7FVy3JM7KSBAOSjZmiVVBJlhjWb9yYUv71hmMvKffU8+zV6OSJ1
37TolTjO0UdGY9cFK0Y2VPP6+c4orxX1PneE8B6baetKEOfu1ShC+ZZFlOTAoDor9DBLr//uACPR
OYj81OaXAxaSYphsVJbHBTWKwWo7GaeyAcXmjqiOlzQC0pWVhpcVn/3qM3e/EsTZsT1GqNDV6PV1
mXSdRMACdQbMStNGNfxkwBBVZ0uPsW4cgNgiIjQTHZLTlLSMZJuCCSpIq/KRjiet6w5VZwgi2mYm
sDohpyBNnmXE0JDcRKTzHe1LOYr4UrZbYSsRnGrotJxGFdwfWGewMQmsRMCzKcPWp6lbR2+0vv03
UUYvuDweKXTJzEjJM1yeCbrDTgUstzHfdcnrZfXYnrt5P5rD1UPypUCjir4dzSm88rm7AnUluOIB
Zzx4w6+UhssOm2DXoi0pwVfjAUJntjVB2IhdPS2ujCevEx8ER2Pe74Lq82OelZWU4xBD9fudFpje
sk9rTz8YIZuF7D5JmiuCkmGadkkglxLIE/CupAJGXQ3ZboprF4gv7jyfMsNxlSHD608E/bf9+Rja
ARakENv4bE5vBmWI2IS6dmu9TofutnnMfHJaHtjrBftn1ZfkGAs5PTZ10wGDsWYwjCIehQxkU0ZR
juyFbwJN1tw7CfGG4V7w/TZD9rsU3gL0om0mw07YRsrHTUtxkNn0kitRnBWgYRG1To0DyUdM1QGf
XAmlUJwJb8aylRguLzC0qtMnNvYzNPdD/K0tvttkdLNMVOXZTk5XgvjEwJatQkqhFr1hTfeJRNCJ
lWjrGWOl7oq6BgARdQaX6CVG3Sr1k+ZkhWuVdezFTfkjjZbGT5IpO7RImTw5ysE9ME4iSDLm/s/M
BZS9BoiBTQvoyvj3qxSzK6emjQjWHmg+1D74r3dtpFdBJXU3ja5Q14r+NZose+2vJHKhYhkia6IT
GsFZN79i1yrxbNJed4lzm8Tzt79S3/fjcUEj1xdZshWMtf/7ReFNZ/p+Ln5RuOrHAQUgeLrYAESX
oYQpESKebJkIukVY60HENmz+2YExu06VC8jIriiIhhVwOHsk8tQpVD+Po/uTkTdoeNFZh7YNyeiR
STAZtVmrWf8CLpWJsrYdctZUlfYD1hkZbLZCg/kzORYFKJbrYNwjuWiFfKJberqWy+lpbS2WI7Ph
Jey/Ui/d0+vo0JwizU11NwXyCjzFycpC80XME7/lMFTUngGPgtI6kEk/msikEPAnYX8kiEztKjUo
dRMtfZT6tnQz3RRycm1FzLU4LoDVzaw4oBlkJ2UPdRApMjwpgMqEqj+hHSmc59/MrNYSWaRZ+QAn
HlDXbWIliNPD6Mne4qeWq7gJkNGy+o6BsfwBpKXoVjlFmmQrU9sez6bxWD8DktxPgdlVec7iZs9a
4k1IeKqwtVxa7aVA4BVEV8wpU1TMdhOPkE1+EwIgj4yumBYxaszYL18E8rZcw/qCeZdXjskyFyhT
jB7dOcjsAA9+46iHBQGuQEnVrHcgM70sdNtVvGst5/kUwwY0GmsAYDskzBPFw6whQMpCkDsEU5b7
xaRhckiEjXr5pNhr/qhK8aDSDrvqSIVSDdPOCcZiqN0KQ+tl5TkDCh7TpBtIBxthuIx9784gkSkA
S8YoZFQsjLjzo7N4JGxC0XTRVtb1/ilVHt46HjoKmB144NECY9stJQjvowhEQ3Q8zuPMi96ZyLnw
Ch5fp+6q/KFNnrGIXh3bLvU/GqLykNWUtr3cM7+WYQL0mZl9brhp5zF8ZdMH3BpAfegVgysSk1CL
ZHMup3AqMpQYJQ6KsfbBfe1GaosBNtOnGH7I/MumIFJKztVUg9Y0CsNwtgHY2eQAj+2FGrlVuFjr
BedSyjjCw1qJWA8j3jetzyY1p3L3BvcURrawUym6QM6lGHacFHGBRlBpZ95YYFe1s3yjzINWLwy3
kKRY4E8209n1CTmHQkelGYu3MHjdqWDXxchD9cQeqYmvHkosgd9Ov2YaajsAg/fu5S8osDp+CpJi
oq8YmDOL2p9dE6rFp7H+u8zmH3N4K6CvomBddEsDkOnfXxCs2N3n9J6ciJs+2YF0iF/byk1vhTx/
W++r1a3y04pYEukX0iP29gDKkUf0aHUg2WZgLs4rvAOo24+hmoOfZJj8zny6fK2bQ5lr6ZyjWUjh
1PEIb0amPvLaMvdKxfgiS+reJPnsZRrVd4WhRx5dDD9NddGs3KajU2QVLw8b2Sy/LFakLVY0TQTi
IrVsr27qnaIP+zHuv5ex+nL5sJteQGGFPv3txcxZ6DhhTCjvURggiRwuxr7v1cNfSNB1E3tYQFhS
eQBUzLs7xtThwUeHhzolLplEQFGbZ1hJ4N6uIE+KKj2HBIOOL51cYHlb0X78d6fgdCJFvWGhbLpV
sw59D4aYKvcvS9isXuMV+M9FsWOuTM2W6pZKFUxN2i+BvNP2dag0O5aA9YfiGEWeEPFIdHFcvNGd
dHGiDO55CMyweQKt1s560G8RYfcFHFbs17vLZ9z0WDoI0TUkQTrgXz4esULhKzN6xJzJitzZukoy
9HlFDODbp/pHCO8WpZ6OdpPCLRKqXMWA1jDAuiry++x78xUC9f0kvF9E2xqkRS1Oot7PHgG5Y+lZ
u/mWIexm4MjTBT2vc9YiaMZaHqfjcx7LyqzBTtlThG3Oja1rvaRH4PjDPR3sAKvNd9BOfLZoJz9Y
d2nvAZ1EdOyt9WOAvWAzXbGA9M9PtMDGK1tjuyWTM6luV0neIpfX8FflLiOKr0nRTRxVB9qhmDNZ
aEhf1p/NGYy1fC7AV/YkLTM8f2A7sl9aTe5pLUqXZVu7MQFMrdEorTtK9q6PMWOcq5gtK/RHyag+
CX7Ipo82dEfDZdjAj+NMp00lQlOwKLx9j+Eg6bDW8LvpRtaeDfOwhfZi2Il2yjbtx8AoEcZjgfvP
j6DkgCIH0wbqDJqtzu4yNteGpINNSRkfL59PJIjzRXqZtpI9IwTpeXmIBvKQVPkPRy4eLovZHE5S
VwfirjGbymKoIvi8GdXNcpceTW9+rgLyLW6C6pSmaFSDOmLyCt1Vsdx+J2Jo3fQVK/lcElzKWlVh
k5gljK81VpU7S4C/IRLAxdcCuxZSHkEA1lM8tXP8pBbWRkQfizMKI8/s/60dHtKH+Rl4/CWw4uMw
PaRP1Q25JyGyNFGXZLvmtbo6zpePlR5NHVtdQVPyl/Wanuin+hNmtcPma5r6bNUMS477y/rC/p9n
XvddJj+MYmh1i3F43GY7DLJnEXuXJINfA3JqWbLGkwrZn2gDMEqC1uVl0YIPybczqi6hUcREq2nj
p/WT0RXhfyeBc/GFVZtluyCkLHkVUn3ZR51gR1SgKG9BZpVhIKu05ipDZMT2lK/RDgsYN4tu+pfP
sdn5AfI0KvmyswFWCkynHjksxLBY1ZpucecEw2Prsb6dFepBnLkmdrX2ogLBpnas5HIXOGkWnOGA
Hacp1zGCAvrYKXMt+5Qu36j8jc6nRhINBW7e6EokSxNWNxoVvdxoJuKhHNmPpHSOZLSP1ihCydrO
DdmgryMDOc9+e4au5UR5OiYUDacUQJRIDntPV0+Jzyg3lt3Y7cRAzW+jT2e2Zqu6qjoATz7j84lz
0ySFhghXfZ8CQPQ92UlAPUbtk3hmHjKaJJSVikDBcNZQ+suOVUT+NYAzS3tATWzYjsLwWTkngwd7
YQ4MKmmOUKzDQN0dAIe/2pN+EOjsZj73LojvUyTDoEoJwz6IfxUHeTd/Abme1/sWOgdvpR7Rwba/
6Eog19eT42TO8wUJXQysw2PqvGLYLVgeykPVsEXdDgmEKHv7Pz7pP7dpcgZSG1FRWgnAmXopl3d4
k1WnSqKfGinXvCqNPKU0T4o+fwP/9S21Bw053QKkErnZxXr5KxvGGH056kvTJPtFooeOod+WarGj
ADswWoAexKWI5mA741vdE2dhqt7b1pjjN7MJPQJcedD1RHtGKqVHmH0VrQpsfxcwK6FxbbKeEicP
GPaDnLHEzlC9ftcd7K85aKxyL50DMFv8Sc2f3fqZoa0kssizsu2FYDFHypDTJldARD+lxzXYmVDv
NuPYShqXcclVMoCTD+eT9nb4G3+9APvRbwR21iYShOxND7mSx2VYSzkDxgXGCyxBOXH1NDsZ0zi4
YAsRlcOEn47LtbJyVADrB2Sw32hdirpmIFP/hIFss061OhyXecVkzkyTZgzS6uMcwF8gLjNPuBLF
ecKB2rZl9wz2zHqs5d2QvY5RcNkJsvvhFREsJkDadiwZkYZTjTou6qhmE6qmTGdPIjVIYobGby31
pVerCsMiIBS8LHLzm61lcuqhl01BlwolCOXWxHoEOqe3FvBgqjfawtgXzX1tpQhYydBVAz103eSL
UXGrpf1sIo7S8qeUhJYU7UA0ctXIYW3+KtrCk1Btu3zELQPQkQdjnBRsHGcIfGB3KKhqIbKY3YMy
t0AIvW0VUR7Cruns070L4WH38rSNNBRq5SAnzym2SOz2WMrX+iis6G9p/Oo0Bhe2KBKRAbEYxZX2
4+LRn2zebSok2HXwh6wDEJIz6DzJs8as4avAqgdC6umeyrHjSl3auEbknBql7gUfa8s7Gsh2VB31
VQ3f7KMvBgz5VGQGs7IKrygpILmohLGlDmsJXAzucq2lWTOZQW5nvqLuDfpdSUW7zwpzPLw+rKVw
UcyhY6y1DWUTHr85KeQvjJMC6+TYI/HiMDGC0e9cYoFZXhRCN2tVa+FcQEvGoh0sAGQHUe4qr0Bq
9/tPlS8/m/DH5BSHFLIjd7pRdund9IyeArjiFEFCt/khgfOKSSMDBBV8oWqoxzjG9r6Cfp3iRfTR
Em3wbnouzAf9I4Hz/b0TF2AORWKSHZApAJEbyJBG5esu5Ln2CThhlaCWsKk6K4lcCFhiTLb1RFaC
qRq8xviCtMgFqbfAJW+5EhOcVr8BZM7mf4kGYjapVvRAA0Q1ADRS5xvVvyiLwNI2O2eYDIRLBIq6
rZ3ROyyxGccJU1FS/CqB+jtlyvWS254Mqnu3kLugjDCL5vTXZLA/aQ25aduyAJVo441manmdkRyW
Mv/VtUUsCISbayHr38ZpsB2PKikQPQLNPHRXDJvcxhT0QTvOB/Eu/2aKu5bGvvsqAayLamgzCmky
IDmbMtD8OqxO5cHoA1ZJFHbXtmxjLY+LuXUkU/T0iBkYj/FN/9VEt5KcrF16GH6NV8UuDqS/UNy1
QM6Px0pekV5WWQ6YeRW9I1HjJt3sXw60Wz5vLYUzSGMhhBYVpGiYcgBPi9tKoY25pGVcXCnNvWn8
fFng9odTTRkjWIBAB8rXxw9nqEnTj86EzP2gHvN9enQ83WcVjg5uVbRtsFlwM1fSuNikVeBOiqQB
r7fdiKmyXRu2w84mvvIFNIZutZO/9S95702iKfbNfqiFBqGMSUg8w3lIBmJULXU0WGptGc21A4iu
oOzAqlvLBH0HqZFOdTKGRKW+UpgvnV4/CO55q+uAdoPN2EBAa8ZjdLWosCgyVrWCqUezBcG5nf3B
ANOPcj8R0CqCmK4cXfJXm3wA8saEG4ChdYtPiNu+on2LxktgTXiTGz/gBwUn29LZtQTOFCM7lVqj
qM2gSt3JX67K53lX+TVKZZLsNeUbiVIJSngww2fXwomvLUewls7ZZULzumhrSO98liWUe0ZlPu2d
HUPlHe6ba9Gc0KYOryVyNooxydopsuL3a74bPAq+TwZpWT8B1hIJSenLL8KG4GY2tJbKBc5Ypwu4
ojPQMAflc/k1OlaBdGPcZC/A4Ad7bHtQ95i5R+847P+i4opNJCxSAR9MO0OdrzWr1bQOScISOY9m
ov8c7S5crE4VBO3NRspaEBexNGVBW3XOTdRcx90Uuc5L+ykPjd1ybEA8caSHJqSn5XO7y8L8D5oB
25r0fk4uhEly1OhDBk3KDvC/vrJ3Yrc6xQfG4izvpavoQahKW4+D9Yk50xkxPpFWVmsGUeNhpf27
FqSAigeORRgNnnOtv9ZPySn3x5OoF7uVhq0Fc1ZDSCvnTT4jcaEkjO3RwVI9GpJWL6rXbZ4Q/JPY
ZMDGHqgLPoaXHnhjuZS1StAk6qNE69htB9vYOXZTYUGqTrDA4XQCSp3Nw73L5JvnZtNEWqMib1YI
iHtm47tjxzeaLISh2lSYlRwumNXmHE8ot0KOeWA15fmG9QcKcoMVcG/2I9sVJ1oimdzTS6FznycJ
MtveGt1FPUbYpxf4860yMmgE/vPJ3h4Nq1SO6ok2pPZsIiMwjzEGB2OX4aoPnnGkQ8gq5MYPgUh2
U/xTby2SnXol0tZLaoPgFtkjAx75jTu1DH+IO7X56llL4wzdgFKOtQlp5vWM2UhrWNXYsvkPXpPb
ns00QYCtYj0W2Asfzzfmle0sA7IPtitVH1P8tcfGlLZvgTLZIt2qdlnsLTtzP+5FFrid+qyEc/FK
1zO7ySmEs1ZWigzP2hmYOM+Dv0rKLTCdYekSbJIOrznEqnVJSphBjI+d9UtLMreSLCy3ZK5c5W6k
IANpFR/mMpNXkjza7V5rBXn6poGsfgOnSuNIrBycN+ApsitE4rkB4hZQzURGwuzsTGNXYjgdGvQ+
r1rNUcDvUR1GGD4gXq/KA4N6F9dNN+f41xfLxYkIbKNqHttK0DbehCwn8SoL4Gylh3ISmjsWuHuE
kFGbnnt1Qk5npzgdSquHTHSsdnH6EjWy32KFqVKA/C79nddZieO1tLDrxSa4UD1EFMSWwin34mjP
EMw6194nR02/E3gdkapwsSme5pm2YB8KyGtzkF5yWGPkNzCO6bnYE3xH0fNn80qB6QquUawTAkXs
oxtYEjplmCtDLbD8US5pUDkVWJFGL0IWOSmCtG1baVbSuBtFOUKmQ02goo9gB7jC2gcUZrkZdv0V
g3/EZJxA4uZ9OjJoKGUTK2cGp6WZktqkwEOEDdxE4Tz3oZWhky34apuWt5LCXaKaZ046FuPbE3LH
ynHSg4J9TGVXBg5qqv5lcZu5xEoad4l1bsxFi3GNgIwvTR9q2qvcv1wWsVmpscGcbMnYRMLQLu9L
SJQ4aYx7G0flV1LFP/sqO3RSpvlOagaLFS8ujWnpRpl8XWbOk6ZaAlM4+3LoFALnACTDKsakMXb4
UTFTzVAzaSFp2CSlR7XRm+1//dk4Edxny9qKTDrp0tC8R+AFrXDik33rlwfw656Egz1nCQUnjfts
6ujkuSzNaciYMRBxsP/s6sgnagx8C0dQzxImThjnR0pSTxV2BH4LMwuXXtt35iPrugORKyTXohmR
M538KI/Pb/veaUtMIaehLmFzNHoa7Vt9nASKf542cFK47LaNJ810lD4Ns8N0xUAoQA6x6/HMFDEc
iI7DDH6V/LXESIZJhiA131dU8uz4a5RrguMINJxPTUpjrgZ7wJ3ZxlNlP5liCu2zAg93X+wXrI4h
JSqZowbHYKSrAPBq0ORPviVYGScvDTCRjWPtyy72s7QRtHrY9rO9y37kfDSC+wWcH0lMU5KkDmdk
u1MmJqM6//ecrbanuit/pdcASyMYtzGOPbhifqDmjK0ZT2h8zJQ/5Ebc7+C8yeRUWWayDzp61aHu
sejnF34ZEnfYyYNr/Sr23T1WSQTHP69kvolFlQtJtqoq/DhrWWValjka8zBR2MPDTMBNYQ8xdkjz
4fJlnz8iIM3EADj2DuwNxBs5XXSK9W92SLbMCSy1axik2zy/zdocUkGQYA6Lv9O1OM5IokjXy7hN
ooCo5gmYidSW79PKDrQsmBLwjoxEcv/qhBamphQNwZzPVrShTrsspswBgJP9WxLkHtnNfn5AIQaT
PWB1FAjc0hsTKAv/Ecg5bUNditKuFFxjqKVudVCwaxXvSk+9tZ8mrz3oe6zl7btQ5ICYPp7f7btc
zn8XVTvr9gi5toJZJq2YrjFGcCvPduQukxgvnX2qC+L4AVBJImkBsuTfmjM8GXv7oLuLJ18B8Q+z
K4JL3Vacfw7Hz3xOVAENmw1jjK7NBVyE5lHxazBESP/D2pUsx60ryy9iBOdhC07drW7NozcM27I5
zzO//iXkey0K4mn4+L6VF45QNUBUoVCVlemKb0MS/fflZ/paew2Xg0TeNI2et0kRAwaQb9iIVUSc
G8htVQ3OrHUHKrTktSWt37rAuroi8GK2dGyOE0TbYrd6ohzT814xbely9uoealKVzZ+Hph/y086v
fhATmJY5WCyROhEd5aNX2ogpET7scNMM2v0IEFDK+jRgkCvR3Fu/zJgHZUe5DjENzFXC3oz3Bspq
Knr9QIJYTEo16XqbQmgvgb90e+NbnxLDm0GBiwHF0Utu270BdpnuZ7tPDqKB0jDI0nfc87XltOsf
wTht2ggtsOdvPwLSsd0+PcgvoTs/IL0D4fXg1tDisyqon/EeU58r4ojAa8uM21aSWit5PiaIT1Lk
iC4UL0/xjQDVS9q9Di7SPW1iWXv+yf6csVPTyJg12pXHc45mhKuTnRaVFVQSTGf7bo9rFWudbAvq
pbROzHHgrczFMC0wQxhoz0ksM0QXz5UYiWbyn4sG3JmhLdgdIgawg4fkJrjkVoy2Etq1ScZPcqmO
It0s6c42+/ogf6W61tRidouxbz5lwFYGuLbHHGRjUMM4iXGGCuQlZi6QXn4seXMnm/mBYQEWpuhg
3kOz8+NHG/SpMOccVBLjYSmJ5km7FKIyWkNEZAiF/e9RivSQrOwxuzi3g4C2eEHdc3EEUqeku6Lz
19ElWgyH5UG45rnEpi+uLDL7GNbzkFYmjore3gJQQnqhJUH0UqtHbeBVwHi2GL/XGiVs0hBnBOS4
tiygopB8G4ObYY4h28SZ4N1yARMycUBYAPj26YEMxaYm1jrkWpIwOHmjkYQ34Pm5qYePheYWBhch
VGd9Ej5utTkPQKOf+JMn/8xiNDAB0fXK4/AY7UZn+gpuY0/mDclyrTKbiCEwtZ51KfHFQ7xTUPBC
77J3MO8COKuXOqGjXzbcAfOt62m9VCZu9mlRNJM145Q0rwIu4eViLsDqELmy8qMD1kBMeUWUrbOy
sshqcc9lUWLkbkj8qtcIatHHNvhm4Rmk93ft/I0TL7feYWtjzLtVxDw1hCUS3LoA+ktHjGPtZw81
Pm5+s3kqNagTaLJs6Bho+BhPil4v2iSK0KE0AApG87VuBM6bZiuDAm78twmaSq7umUo15KSJcT7y
dNeHP8ficgRSHYQKfXW1hLHD2bqtqgmAgxJm4dUNrGItNGWoC1mK46h5zR1I0jG4awELIu6iB46t
zc+ECUfFtCxZMiwmGqt1GsmxHKa4QoND6+NfQgdP/+Cy3vxOuKpR3aJUkDJz3tswMiULrXPfwvS7
hslt9D5dBdJKVajsqg7qSQtewxlkYeMJ+P8mv5q7ZKe0KfQ6YvHn+XVvXXVoA/33x7DakWIaxZE6
qYlf5r7afe/wtlF4HrDp4CsbzMGUwiWroxw2Bq/9WT/GOWkfSttyk8fpdrJNArldGyp013S+7a8e
/+sFMkdWjMVhKTOaO1ik2iugblEB2HSSS6QtZkIsDKRQhsClJukfNEq2TjBmSjUwwgMgrbN3/Bzr
0aSVSMwqbbTrVCGR2O/KBd31vLW18tYof5i64ChQ9YqzyP3333ZtnLnwS0Ed0VXEQRv0R7k2SRjs
25E3Yq9sxYS1FeaSx5zyVLYmwneYVBex2oROPBWh3TaKE8ZGTcooSuwa9A5ha9liXLntUl2Ls343
LdOuUXMIiFn7oQWLWaa4YdrvF6UHxaDhl0GDe69MTrUASQEj+9rnhteVyTcJf6hW5VM6tXdNN/lh
qMJMBQYZrYmJ2Ri3ViF8WQTJCZTkGmqvnH4+3Tf22Ub7iQqUdIAgYMdZJimfrNHAeR7nq0hPbUH1
tVYCmPr2b77fux0aSFbRVkVRtV1K7KwFcaB8uGvC++RfM9Ygz1ivhQl7qRJa0JbRE7+JvzbiS5Q+
nl/DZl1qbYA5hHMix3Ha4cooZ4Kn9iWG2p3monzunfHY2TK31L4V0Nb2mONoJApoF0fc7alyCI0a
lD97Q2p5N9NWDF9bYRKlJlgyq6rLACwPv8hGI/3QerPXYMxsfsKQh1KRidMU4W4lc3GkadctshbT
l1d8KdsqSoqlXTzpQLQlO/mCh7PafFX+XqQEjqSP5w80zFka9TItuA1HWqMBhSQeXfk1v3awGURw
F4KpQwMYkS0dyPpolZqFF1eF1qMW5QRtO3dQEr/Nb+L2Uso5d9Ib1/gnH14ZZD5gppog+ol6eifl
l0ZMKi/yIFDVEZBnOOMP46L0KzeCnAgmFcedeInZQS+xO6dw1Y7I33jXFG/9zKctAjDzAg2LF+cE
KfEe+mOxDHHEvH6Ik/GhwA8JUq4+3uYh/r0H+MAfv2+D+CqmDd1kvSRGB4Zcnmzl5huX5ji/vusn
JVh5aDpMpcH7Kdaj22PQdtdcgHvUr734jvfc5Fpj7nrJnIJWavFRf9XAJRK7kbP45b50Cm6VdjPQ
rJbG1FyKWayHysTtGkj+GFVOob7Uac1JuLd9fmWFuQOgEAe4TG7RFxkdEjZEdM0pnCu7fKMlCQm3
2EI36Z89Q2IBuqlWpRAraRM/khxAnsgv9FMoORgY3vNhHbxDyNwPPabg5H7EyZeXU6o96RKH5YV7
KJgLQc2DPsqGBa4F7jdfdaM7+opYgPYmIuHzzX2e1Kc36uqLMZElbZauT2d4FX3viSDemJ4EW7yW
QbZlUwywTIqJ9CJZXs/ftLyNZEJIKwd1PQqw24WRm/UFCXjIapljgm301mKbh0o6QN5Igvp24akC
GSHxFJIotY2cdDsqOy86VPdJdzMfWeD8FD3EDQns+YKnqPPW7zlzUN+ur1V6VAmYUsrbim70BLQj
JJJ/KE+KCTZRiC+hGKm4Kno1pAA2mJNYbz1o0GPTUedWFLBLMUlTlUXBMGaIanHV3cQhUKOV0rqg
rHPo/ltdcaybqCU6irWcePAPn+DdNOMuoZCip6oASCD6ioTzrEDOJT3hcOn72NY85aL8MRAVAbb0
5G/tRQ8Qn/KQXnFDLY1unzYfD2XJlGmHjJ1fqIHwzwotplWN0Z0vMS3gpjbGF13LN715t7ycP9xb
FRv6Lv+vOXoyV986KPtR0ESkwgW0Fkvd7eS7VNeIaQ1OqpacTd4OGStrzPctSzHNZx1J8fQc3YP8
+AJVMG/6Scv3fIGXrYABqAum40G0vDEfWcoBePEyLfYpdG8BtAG89ddUjWK6gRaLHdrihZ7wuXg3
4ryFZyk6xni9mZ/a02CvS8QFk6CApAyOWYP+N9gv6E8HBGw6fKzZVm3xgz3m5OYd6P8L2Yr9Dv23
4Qi8KYkfLFur4Ky6B9YBu/F4CLDPY5MKJohWi2SCfxfn8RjQJ1Tj5Jcmeo60N+6NfvoF8GvhEWSS
4nN2KxJ05NuddRTuhYRwgQAbh/fDj2BuBLlRqrzVEahUP8daIyRCEIhEYhKewoPpjJ4JWtSA1GiH
mQs57zjcbWeuhcQKhkhtYLyDwtpwxPPL63bT7nvlLqCynvzqQeK9UzaKHuv1soPTShI30EtC0UO7
avatDUQAYJP03dD5/x7i+/EDs7PTOhQfpFTBw4FKb46XGnjCcz/co9hh155+gUncvwgOH1bHJJnN
YM2hpicxjhSQhZi2Sa5CP9/rXn6V+bxsjDoFE2Y/GKNheB33QNNhyqWc+MaENnn7CGC6Gxg/BdPh
HBOeISbAhimYmiehANbhy4yJSUzAtre5W6InDaZcL9bc8p4KeHEJqzcePlggqO+ATbZAzcnUBoGz
gnikjDdmdEwf1YZYz9GLMJBf4FAQrstEuUG/47EBZufAOz0b+cwH48ynFHK5l7IJuzslzeUk5hdV
2H89v7E8E+wHrMGekWRN4EnpcANm7pmU8fJ43sbWQ/3DOpiP10iDDJEHDTXOo36IbGUX7OlDHXPg
4Oc/b2vj1fPBFHM1goVKMBMd5ZUaU/yYl7GN+lYseX2G7Yj5fiqYuyLR4gxEvAjbimZcIctTiKAH
9ljJl2DPd+NZ4c560bfuZ0d7t8hcFGGsZ7W5wKJ4AD00hN2aHe3SpFfctHXb094tMbcBipkQFpzD
xJ/xPjC8Gm019/u+/W5oRLKpjwU/rFeFkz/xPhtzCyx5KSY1pJN8vfpeDldmvU+bq/Mng3cK2cld
eRlrI6blqQxZTOGlvnplkgasSzHahhxb28nL701kdYwCjAKk4JGgycvoUqqA5VvoW5giiQ6Zz8OU
cHyYFS+yknAoyxoxyrJSktV3S/h0fjlbyJm1V7EV5XYM+rwSG2zd0VJsxL/UzU+6BiFdkHAKeK7W
e0zJO5gi3wmvAJ3t/4QXTOacTIsJI0qXhWmlY1NbFyMzV9I1+PsdjHL8VO3MMV9Q6H5oj+lxCQHZ
lGwNOVN4R+tjsVfvzm8I57iyzTgTjAwBJqICTwiFXRwVXqUsX5WQ08bfQux82HYmzAjK0hdajwXT
FyRI6V19BF6H5iqKrQE9Uxwi13SbZ732/+YB9cE2E3AWoLShihshxEWyn86geiuE4wJWB1IF2RMU
c11dk+7HWPIHrYaYlJp7ddSfyqUZOCkib7OZgBTHXdNaHUL6ANHHOA28SqycJuaJV9EQcybCWkwI
6qUpF4UKXiSaw50lLU6Q3S5lZVvh5KAS6XdSuBd4VKFv4MV/toohl48JVBFXQVjX+MQDyDCehauw
cPoviweac0hjWC5wz4udHqXCHcD9Cro9kduQ+DxsR1NUBYUCC6gpBQN3H3+CMuU9iDSRAqB1PnlN
3qnH0kqiwwIg3a2mpsDCLX1oOtYodAdUHUgkoJNPejwJ76vZ7I6BBhUBHefEriqt8rsGSrGV1ZJw
CMHPXQ0aJ4HfPBAYmrEUA+ZAMf7xB7dl3k0pfTSB1sxLZxz+BR26UnTOO/m2+63sMLmRFjd1Omso
17aueshiTJFBB6Ig/YsB36OQ3vZqvpiPuYPmMM/25gUC+iPAIdFy+KRppkdSJzQ0ZQonM3Zb0QTL
pHphNBB/ztoScjDWfTWOF11bXHdN8lKEUCKopPaFswVbPwMIIpBeWzKkXHUmAqnqgnZIha2GVkS1
B0Qf1NMn/Zg8Un2Y8RvmKTgGt/JtSjMN3mtM9igKE3ZiPMBVOVCRb4NeY3FGMF9OR0igAaUIJhYM
1Vo3s5ND2JP7Ct5c6soyE2Y0TYuhPADLnRNjhB2IjtYP7qfD4MaDLe94uf1WEeeNUPu/K2Xcri7i
fMqCLPbnQ/0VuvS78YWCDSAZdcfn1NxKEVbbyiKKpmhSC7AQ4/k0IxtJeycpObhLngXmoTQMian3
Wh77fSTYo/lgVN/OH43tWsl7nGKf7WIaC/PYohKv+sFM2oN+kg9gKnWAoH00dkZgW5cqALTtdZtj
eARCmAmRd1QBjPM7NlPx1e9gVtpgmMjqe7TXaWFqyO3kXj8Ve4G0NvSpgBuB3O0oEyjYIfjZ0vQn
Jbmts7oK2Rr9/9WzO9PyKYorQDNVX/6p4hms3+vIzkO7uuGfnc2TSkGgQFZhUvnTYAMO8NJZAToU
xt3gULeonsZnkyD2epbDo3ve6ijhOnq3xvhhmQ0ddOMQckYbQpXxLvMoXFi9653yOvk7MO0He4wf
Kmot5Y0M/FuVefr4YowPHe/C4u0gO8JQgcK+RMeU3iSYNMIMplmRFshFCSS+wj1vCzfz5PcdZEcY
1EJq9MDoU9+oBacshPKllyqNBLr+tVdbHqPM9m2sgLAPRdrPnF5N0AegAMJ4Rh+e+iK2qxjMojVP
TotnhYaf1YkvgyJNtBlJoNEaN4WU7YxwPAUij6GMXi+f0jEgWv+7GPozVma0UqorzL2hUpEltgDq
PKPbGYNA0E7AKBqXWZG3KuZ6nZJs7gtFRK3Oo0QOFP2Vn8LT9+BKoQmGR9P789GLZ5G5X1NpaINQ
gi8rcki0XCMR5DjajqtRvBmhVhvJeHEdRH3YRTXsXPUuJsV9w0Ua+wZX+IOe5lbWAJLs35+N8WFD
K/tGblHR7RzhKouJcNE5VgRPo3M71tfxufnagNWYpA5/SGbr4lvZ1pkMvtSDuK8wy+2HDSjIlp6k
OufG2a5cvC9PZ24cw+pEsyxo/Ww/7McfNB5qPl620NPlUexsP/VXtpirJQJJ9RLkWI52h4Z0gfnD
Z9EVnvJD+TZFke7rZwmVO/V745b79jq/spz42/kzun0FrH4Dk3hnImo1DcVJaJhqyy97f7jQTjkG
Y2Sk2pbzdxHs/T3BbG+I620YKh3tUvkl0q9yvSUlj2x80+/e83m2+KQMedoC74hbLUAv0gwvJPDG
dTyw4/bOrcwwS5E1yE6oeYp+Ep6TXriLMtDrotIl21SBuahsPkBi+3Jb2WROjK4YXR3GyMuC0+Kp
7rIbCECU4EyAOAN3Pu/t8voUoTUFHJ+GQkl3mAAm4baWtAQfa3gWf16luzYlYXTQBSJfVxieQoZg
a50zdyQQiXxMCBU14vVYNi/Y1W9ggtsA1FCfoM7sQ7vPE4v50Au9bYqXGZCif+MKK1NMZBtMw6iq
Eple99zWtv7Yn/KT+Lo0ZMpIdAHysm8lz/vo9zqzw2xAk+OyEjt0X5GsYOoPpWYtsDWwfNBkJcgJ
ygGcNW4bNFQQfACB9UnLN7YiWa1KuHtmkckD2E35NuxUR2mI8hNRzv8LMBuIrt/tMbdunNZSkELm
AMALHBf5tSwtO0yAiYQ8pyyhP1FzR3U3LwkdfBWGDoaRT8q5i1YvBdo5uA5J+YghTjs9hC5irNu5
6C1/+YM51q0zKkF9DUgfCYifN3TKKpPJMzmCwHRLARDact1npEThBnVSzJUfEvnQ9nY+AJZJC7Xc
ETwan9kTtLbN+EeoFZLVg1Afk2PVXjtSYUQKXIxfG9zAmc2rf2/eWWt7jJP0tBSF2gW9/kXbKon6
KP5srmNw+CeBbdgYo3fApXgjOm8I/l0FXXGu0MLmJb36EWyObyiF0oN3KPF7DbrMnTw8L2LimoX8
VSlEWwuKXTCEF8Js3urZcLMoFs+Ntt6l6x/AxP6mVUEYn2EXRtsg7WXhDTvFtw58zZWtu2xtiPrz
6mgNkMWpTRGjKInQIRwcR8AU8sA5HxW2PAbyH9C8kkzwZpj0R6yMiGh9ChY0EnxhfMqQn6oTj49u
K2mUZFDf402LmVR2KFXKjLbVezw0wxK5TZHbrX5oIr+0JhJKykVf/3vOJlRaJbCZWgpVDwOA5+Oa
gPOWl3pGHpebl11ckkCp3bD4EdaaLYsNGYZdU/6wxpzMgwwhm4eeR5e7eVevfwHz6aJeyFWlxKeT
b9SG0KHuAK4ZUSmXxEVRzT3/ETfzkbU9JpOb+nrUixErpvAH2qYREmjXTXbzNUHjLfPDjucFdA8/
xR46zIKRIRP8sUwsADVt3aYTvIBWZxaU0SMMmzklaHMQ6O7PL28zxr7bYpO6JFMB96pQOjCguWxV
KRGXozJfFdXDeTubDodZLB2FYIR0NucJ8ROSRkM8TQcQPQxBY5dDYQKkyd29zci9ssRE7sgKe7mU
cD4oO6wA1Hl80+y+U9BV7UU33BroppOvzDEfS67MJNHKDsNsx7xwo9bBi82jgI4GA52Nk91ShQFe
845jlM1vCkE2wQI5wwcmPXIbST8CV8JjA9k+Gr8/mc64umYVxaIqGHbMoBurP6TWrRh+yXksUVtw
SwpN+e/JYNV9ohGI2hYspCgEdntth3hc+qFPISkahmMtu3FBKY5EHINrdorEA0R4/vQj/1/Pjc74
eQeqiH4psdzWDfzRly4CR7w2oBIlAeEqXoCi+rxH8LaXfuPV7SCpeqEa9YCpnWlXAOpbPBvpIRZ4
mcUWqZMFXnyMd1oQffxEGVHlc7gMdYBWU1RBtiE9VFnxNI3iSQixiT2U3esKsmpm6ycLL1hvntOV
bcYXQ+Ck2zLBdGloXev9SRtUXqzkWWDcrxzLVAg1gc6vUvB+ghluRMvAKXbLgc7cxwH3/XbepPap
34mB9ajVEWCG8ouAaYFG4UAvNmPlqmNF/391MharrJYlE1M/iJ+KoSKx8joa/17Cht7k780ilblH
xcJsVFTvcP5kk8Rxr51qKwi9IFGurBLsmZkU2xjAdwwM4tvQnDr1WftTzCIkSpnJA11vOoMBwhgI
+GxQlvdLp/c65G/9HCNscvqqZX5WTrdIOTlet32dryzRX7La3GiogjLXge5WfVqYH55kgQSvymlw
MRJFpxUaYX/e0Te7PoD/QnIDT6cNNu2plozcBEkXuj5+iupCdzc/Sk54iB/it/jSocEi/ATaa4Rs
aAQd3qkixuv5X7GF5UcO+v4r6LFeLVyuEuj5xChyG+CGrC+RVUAKr3MboHrUa0zofi/ceQe+A9j+
Hy0z5zlSim6pLayfTihB4GCCiiIaPsGxVmwIySG2j0+TT/ee2xHdTAZWi2a+dp1ZajWNoELqMGhT
g40IkGj1WrkpbjM3vctsXtN7Mzas7DGlnczSiyzOsFQBZccm0kk33nN2cyvnl2mdAS8L5KUsnHMc
ojIp4Jw+Fe+a9qByeCl2FeC/lAIHM3RXAQTgTCSm3JuERgQ2L11bZiJGmwVCbXY4QaiSOZCOgVKl
qzoo47pdio/Ho5DYfBOv7TE3sgiplL6mJ1b1QZSZkcUpnOKq9vMTZXHBePk+BMfUpezMO+VlPCgY
/+HWyTafG+sfwbhNOtVK0MugmKMyd5T1t7THa8r6q+/4fUp6W53bYcZTzGloSm3Bt03+w5Cg+ILP
H+DdRKyvF8W4hYgEHTyjcIvnxzYjzb2yS5zg9cdkg8Hy6/DwB8w4vFPLOEZeFc0gRnCMGXRk5km6
ng/tVxRz0Bm1XDMEUh/Tyo54/IPFbsWA9WKZJAQPEjFCN49ydQ5O8drexJijiY8mUewU84uYOeV4
KM9PmJykzjtEYRPFQErx0lfeIJLwBNFRr/TABRlWDk+6ahPms1oi+4oz9LItAppLggHBtBUgCpLa
1SEG6VJK0gUC0X7h1xfZ6a/rdGvrzEMBXAGSMob4trTXoaMFWMJJYoD8Xp4EHyxBILXhBnaOp7CA
0R6ocjmKpl9vZDqZFrthTWRMD0tu9xTelCVG1Ch6IXLVyg2kr0Pinv/MnBPNAkqzDgqR6YzGZ2Lu
heaU5/sl0UgbnIr8Yol5OMqti2W9x0wY0sIwlSYRsXAEaclQL96cp44sizXJy+41q9JDu4C2ywqv
1DQDjMOaD2HfXAWWG9e8HGoT8bf+MUyYMvRkWDp6qwJS1YR+2BKBmI/xDUArDT67DpgfKH4HEufo
lmaueMEvDvO+PxPBmsmEfEkCpi3KVAkaOF/zKa8f73lP/8yZgMwOzVsJpJlNU8W2yyVoyoaTpD+H
qeqqxo/zp2mz9rreUyZK6Rb0y+ICx8m6oxM9pW1c4sazx33u8ZoHmw2otS0mQI3lmGIUA4eJon5C
bF+3k/fhXrucf8QPvZfe00QCdQV/vGhGol1bHKDV5jze+w9Q2CdUAxI/sZkRklPDUYEKdYZX0LEj
O4M8830dujXYAhaCObHA4X3RzQfA2jYTraLMCPVYRLTqDx000qQdlcntMf8C9CGK6tys6fxJVUQm
a5pECwjTJMR4yl1zbC8hu3cYUOdIPJCPXonoRGt+9pVO9I5cmuXPfPB448ngF5dFjQr5sBVoHTW2
sUpC1C4P8aN+oAwMVel8TzG8JTo5uEd5pA/bmcXKIuOXSYWx1SHDaoNTc6TaNpQfQHXAbga+ezfE
qQpuuZcBjTefvHRllEkurLRvA7BZIDF9sMDr9Ci62rF9CBz5Vcec5YC1mhejSHjJPnd7GZ+V0kVp
LUXAFYCS5vNwpOha+qoK9zLagG7p/MGM52ZysVor47tdK2lVMiEiUXVzxVkuJpLayaPgN352yjn0
/pvh790Ym1dklZWqRYHk10h6dN9mu10elfIhax/+JvqtDDFOid5frhcabpTwcjr2frAf7Hwv+BSX
zONcoYfhzGFhM4exWwwl6kxkorGE/oUxeVbU2WBW9UD+/FhZzc35tXEOJ5snFEqRdKAhi/1avKrE
22l8kJLv501sv5RW28dkB207VOUgBTF6s7RjENn9gwKAjWR33wS7fB6fwTVMOQMeMt029vKtsY8O
GgfSvn2DrX4E3YhVgQEcXGMI/q3Yj007v6UkuNqX5ieFOldcIr7tKL4yxsSZEVPHNXrV9Aqjgj4x
NHzQK1VOtM4vohLo8i5NnrOzqYAqLljbhBybKrpTACQmWZoLyvOr2TGGKV10hXksmNwPy0QYQzH7
oA0R2RpHHp1eJ4UTYn6mfB6glZLKpD4mT9KhuqUTYOUF+J9AfGE5jXf+fPGOMBNz9C6MtW5CvlDN
o52AZreyiGzcnzfC2WCVTQriUrWCpKK5lm1dKZ78QNVuaIGs0AGBmXe4m3kvtfPxDaiGj0c2WAIx
DRqawx8FC2lIhImVHLUFnQCnfzB8XJJQj+DeG1tt7vdrWWVTgtaItDwIEO1o8tqfOpBSz2jsA9i0
5+zp+S+nivRtvPLJaiwnXRlxQ3WOfAh3hZf/iH8U33oEhOZSvYidVCQVryu9XTP57ZyqyIQjYUqb
sOkwCvlr6EsiE+gdYtBKQovDiThUcfSP/XM8B8HDxyXGmL6fpglDCHoLBgLBa2ceLIFngYk1SWFA
l3lBBI+kloiK23cd5yBuv6hWO8ZmMPXQRb2Fs6+ewsc3GnwncNR9+FWH6GMSgRRssjvATzC2jalA
IK5fzx8UhZ70c7vIBJqhDqVpoBBoGt2GfXnZksyJvOJKf9Hc+Vk5xNfFLjwNF7Ed3pf7AB7Z73RX
2Rt3y4t1J9xbe/X2/G/iHiMm7MR1K81Lj1tNvZldmltNO1pwzPcmhoZ5igA8ayzzTljGfZMACQvK
QTfe1SfBna/Mq3I/O6UXHXgxgBN53i7TlWPW0L6S1BiRp+okAlImRTh1QPzJZsM5WpybUn1b98pS
EsxAkFAZFBHDZuDApjIZ5n7x31iwkWBx61+8pTExRw2iJZxFxBwNKKUyvi/BUj/LGAiEqiDnhHA8
8+1KWa1NyHpZsGhVRLkLb2n/rz4NZK7AQv8r4al+8OAg/+CpUBwBkoEqXjGr01Qxs+oJiYdGdH9+
bEl1pz6iKgymEePUx6S5LL6B+8rOdolbS3bMA25uv52l9x9A92S1Zm1A8ipJMWYd94EvwEslR7ug
1ECUkkg8FofkwH/Fbt8j70aZIGuKIrRPZMSnSrnN0hdRes1qHjX29sd8t8GEWZA9RphfhQMO4mVe
9GQGlvL8efmHdOrdBBNmpUifu0rAxxNRhZbd7Ko8oFvcgjGTIg3i/YhxluxGach8D7Yc1/xSPfCu
ZN5OMoFWqgHzF0Jw9Oj5zygZHegtuYXyVz03eXVKmNipqOAEFRSstHUX5I5vTJa00KHITu5S+i4B
Y8EgcscAFM9F/iGS/t5lFp2yiPVcTBoCQKx5VA1joKRlJVg5CC2BRwceGma7/A2iMEhtaxDbZgFT
DfRLR5MK81h35sPixTvjqdhTvc03t7g3cnfcp3cD4FNcb9y8N99Nf3ohz0FTjDMObXASsckSCd3m
wjq1oPFTeA+szaOzssVkq5KUlgNIhmnoWSiwuaDNExscR/fq97e3sqe75x1m+023MkmrEatgo/eL
bGQJTErfKfIGxRxQZvvZY3td+aBg5VjjLZCJrZUxKR0kAegLgCYhrY1HrA4Mzoz0eHooUCGbubOQ
26d1tUQmng4CBl9i6pB1g4hevaIIeSXYs0IaA9FA3DUDZ1M345xsyVCSQmHukyiF2E+1agj0nZM+
Bc2Xons4v428v8/E0WGq/tMq6APR6cPZiaab8xa2c4rVEpg4aqZDLc8lXQKGm5Nr42K6KIDUHVzr
0AGNzcMu8FbExMwRuKx5iEDftlToKCiTPSSP51dEw+Gn9Bc1UvD6S6Zpsg9BJJrTWFMhMdqyq/1f
+gHi7u9C48oO40+xkAi9YWDj/t+6yStjjDsFMijDYwOTNCpYyTCA7vbeeJR3vMrIpteuzDAOFAjF
3Gk039MBAwiF/RDdBKp//vtse+nKCP0Rq0DURGNYiD3VXjvQurKO0E7H4kDC6CRfeG8BenzPnQbG
gyYd08mpWMZ+Wfe101dySnQVfD6hbFtG9WXRDU57b/OAr1bH+FPaqYs8WMjpRnEhYdiTIuVcHjwL
jAu1vZRDHwAfScGLP9EhIskd3KJn99yuMSlHMulNKoKLHHzPyy+ED4VJY8iHInz+YGKSsyT2wab2
adhAsI3CQ7q9sgu/yNfL5YIgRLtX80Ud2LzJQs5JZx9tnZnHumThqphboFSblkhJ4dUdp+i+HV3f
TwP7YsvCsMhrC9+qQtJ0iYnaFDTVJDzOkDACjUPsmDmROZjD7cbNyigTLFIZzwp9QWTKy8oRI41k
GRxNMi6UQh6JEootSQXlru41p5R0DB5FXwKjc8wFIzi4Z6xM4Lg87/PS/195fGiYk9bW6PCPmTyQ
Vmnv5NDg2NjOHFerZsLKnEZTMUCJCmVkqpuJvmtKzJqAqvMUn2jRpdwvi00bOfgh3ORxsw6oQacd
aiQyRjgYjxHUJCuCDs2ysoIgz6Op3LTqqbN2SyLeisNtomoCEbgi0dt++tuqQX/VamPbpigVvYHf
JEfj6hdPJp4DXyY3d/6AepWem89R4d0ak7RmbQPBNoqfyvbZ9XgL7WbwoFh+iu4O4PKu9Xr+oth2
0XdzzAVrmHk2GTQILaFxrYk3lVbsVJHXv+ZZYZwl7JJ46HIkJBqJv44u1MtuUlcDdnJGxIt25i7F
jO+i2efXtp2Nv58Xg3GJpFKiBJrOaMddvRU7bLRzdwpwzjO/dcxbIuMZTVfiDTlgiapf7SFmJkNU
IreFRxMENnQIPpTIjNoRxyG3nf798zE3by2pDWaXdXy+AZoL43WmcuIcb1nMTVv2YQ1IBxx+ll70
DvdS+Jynz5zvRC/Tc2eeuWwDo2waKcspOGl001sMDXn5SXZTdKgo1AD9DMrGqwGv+HesS/LqjDAx
xezzpIV4Ob2Fld4WXWg6eXXi6HeWn3uD/L9+MZOJJqWSh1OvIXUpg9Yuss6peU2w7cbQ+5JYxKuV
4t6FAjAOxXcapJd72mWXFeCMukcdBBNo7fMQdfQYnPmCJhNGmjKpAnPGFZxiynX4PlijnVe1k42N
DXiDc/68bJ5JHfzUULrTMcTHnEk5KKa6GBCQi4lSvb8Izbc55ISsTcda2WCOZBMVSpQlsFFCiEJX
gdgqbs+vYvszrUwwJ6+Ya7EsEmRHCIq/tFN8QPIGFGPf2haUdzPjzShxto4lhUpaNdC0GTb7PsaY
HILunBMtKnmRd/M86LplAXMNZi+DCfhTZC1DTxN0cyJ0DlB2lz09hQMZvcVPLhcQe9GXLy9F2IZq
rQwzIV+U41QxKQLjlwpOfiOE4NNzppDUXwboA6Q1NA/onbNYLr10jPhSeOE1KzZniOTVr2AuA7HI
jTqtaMqAhiWtccExQMccHSKfc4g2kxMMKykyxBlFXWXSBaPJpSnskIa2ruJhiD1zQI8c4QxBTte1
VP54J/2DrKcrhqIBSy8qEJxkDJbtklcTBevOh24vYfaMaveqXnbg06xsJvZrW0xUgbKQMrYzBoJF
VO2fVaSb9AKPj1MEqGpn40rgRJYtr8e8vgXRQMNAvYlxyTzITbFakK1bQn6pNMtO1iZO+3WzH7Gy
wXKaxcNijG2J9DhByVVxrG/Gt+QKw1G46ERnvNM7kt6NhFdJ2XL8tVXms1WJqUlTDzKSSVQOS6hf
53m0M6J5xzmPnB1kacrqSTDjTIQORec0x6Ik8S1tjFYikS6Lx/kYfv+D+jlvbUywgZpKPpsWvpp4
U8iEQmlyULKF/0fadzXHjWvd/iJWgSSYXpk7K1qSX1i27MOcA0j++rugqTtuUTzNOfO9uUqu3gSw
sbHjWuBW8cPd4MwOcji/5d3GStdM3PWOLiwN6BiEJuOz5NFusMOHFIC/MHHiS3yaLuojuuUzU/ez
e+Fti3hia4sXxiULNZJVQCPx6kGzSjaYEliiNha3KkMH8yRSfJip/hiOuop5ALtUU50DvNT/yc/U
KuzaSzFZGnrzf9gucbYx4Lij+sWsXAlcvLetnBQNQAagN6WyU/vvxtBbcfTeGf+CXQ4seX9Wtrji
gSqmYhFAEECxLCn8rYNvdWPzVvUR3aMIUsEyBQw9rPVq86Zy0stmxA3nHOrdcdpzCD3Rlx/UR3nf
7uZTtYlvshqY47T+lrkIBGa9SMBHgmXxUgAMsw+CcadweZlugnlO3dAWQBkfu5vNpGsv0LXkhTem
d0PfityycIjm9iFF/+pgCilqV53HXrZgttcV8886F3qSG5WaZw3WWYrfVfmuEf4VjNn1ehYKwhgb
1IZyBXGM9+6J08igFeeE4t+37XB/dZr7StqyHsakvo66ArvX2LIbASOm/BHPgMSR3Qw0OgKAJRWO
ba2+1gY49QCH5beHGHwzSEpu3fnVl/2PCi0BzA2aGnI6YuEEKKwY/XsWrPfJ1d3kfitq5Vv49bL/
fYjLltI5CjLNELDoac+7Vwe/d6sz9bfEbOjKspM0FysjrqoBFnrCHoonMfu5cdP5y3JrIfwLrm56
O6uxUuW46YrZHBG4OqPfcd8LOBv/LIe7+uhcndHCtISSECiEn9HgdrtBN2cABcO91G2xAuaNYiVO
c59eatFkvixv2bWt1S5sTCywIatTHBsQsDKMpIb7zhTvO8xMdRha6l/+zxq5MC2E1xVQO0s8KbJC
Dij40OESqK8cIWpzzoFbjltnubAsEYiYqzmGMGaJbpibNbocBr8CClbr6iZv4Jpe0N8IHOItr3Pj
vVjCkIOioI7CkKPcJhgEahp/HqbDUMdvt7V1/Yn9/7cOLSiflbUXirRk/NZRJh+RqbKUMbYkLTCN
YMuIro5w/zFrX+qDkdyUpC7guY/vYHLy9L3hlkDaMfPfDYbn9wIQYVTDnI6lLbXWeEJOwgc9XLgZ
D94+VH3ZOcrQDxxifwFSIXS/ejI4Q4HEXCqeUx0DxyTtD1JLN/Z5NbC/Xjy/R1dWoYrhf9AMgJug
x05jSyuBwgX8V5uaemalgwm2UsT2W0W421oECZ+ldgAQUoBGBUi14tIg0EUVpMGcxW0dWo9e/jZA
+rJ7NInKOZQ5Oobgj2gcydwJ1vuNvAUc3ZbZtTv9VDSnQoZ3q3lta30L61MGAp3FFKavqJ+K/kUd
z0mx1VFx+8XQycLg1HVWVuWE1cWp4kTijgWxc3sDN2/Gwsyk6Mmh8oQnA5jjSMjZxQ5RUn2gHu8X
UWuTw5cOVnDR7g3YVbRYYDiQTyJs5Si2lrpwcxIjz3Pa4jv6+gcavS1N3Qoibr9VGPL/rJBtLAMw
MQVUUkh7RxueEnIOZYzHqZ07Tk+3t3U9VfBHL5elxrTOU33Cew/nZcQNw0M8YOvQX8jRaCqUN7f2
b+smLKuOImDdsojCxHGPG2CQQu4i8PRq2/DEH6M3z85f2BRbA3IbB/exE1fWRetjqW9D3IM4R6fP
7M6s2vIEN67ah4G7EtH3ud60FUR04BPjiMix2SPPA21sVFOb+CA4nkHynW7d8dWKzZXp/Ki6XknO
aUiMOcEbxWmjem9GJM9hBLOHbdqojZBJ/zjgK1lhLohFPmOVislHYloz/y48SHeBP+wJWLP5iAgI
AJGknMjWBm88xcvwmmVRBJp5iG4d5oBSBZoKjjhwDrxn58nW/ercAbUp3HBXt2zPx45crRgjf8k4
8NCGP0zY1bv4ge7Ds+hKTux0fgYC2jvmik7/iMbOewNUfOS4na/Z/IyF6REwca3IFUwP9dD4IDm1
h+JEBsB3ZqVoykUiTLYSM39EnIPavdO8K0AoQrW1srYihC0d+OhevtqRUJXapuI70tjGpa8xSNP+
4BDSH4/1RX8vj5KbnSlC2U1/c8M8LpEBJSMtKi0yeBDEGSALN5OcQDaLyNR+Ck6Df1syLH8Ipl70
3j7ctpcbN/yj8fdq3W02iolawFxG8lEInmRyUrMNk6zI3MB/8qglQBMB+1RDshg0Nx8sNFdCsjyN
B3USqasaEeboBhWYQaWhvMpDCmUDyZ2jRkQye+yCWUhpYvadppplVPS7McsucxA4Eg3AeNbOEZop
RIzfKoEdTEJkNkEVmmqSR+aMdkSzTLqDDqB7k4mpbo4d6+yqBFa1kVlyanxnKWNOS+PqUhRVZiVI
WDywQo9/RtUkHYZYqq1CU7wqaDO7n6pvQ892qjz8iIo4eNQytDFJAnjllIT80KYydfCbL4Ec/lZm
5tdT4uRot7M7GnVm1yqFg5Zplyjjt6Cr3SKOgE2k1c9hhKpOIAiPLRXPejsAzreQL6yfQmtMAKWE
cuCuSNm9qCOZHgzAMU3FfTl0T+E8xragpcwPomZ050orH+IeY7O0hHeQyYpvNIo/q+TQGMB8Tej0
qvUd8buQ+qog7Oq6wx5nwe9JK0NrEPPaHHvJC5PQAteLYarRdGnyBqnLWvidBwMqJqw+TrMBoHij
EM7hyKoLleN6pwVDtg9YlT2kgJrxQiFD+U3pAMNUpZIlBuxUA6JQ08DSnYudchLT8LE1mOIXKQH+
CyqElpSQxh47ql56NqVuHpF7UDCyfc0Um4SgZZ7S/nnQtCOq6cplCuP0hRGBmZ2R7eIk2wsEgVht
RHYq1MmuGiNUh4dkF47R4GlQOE9vAvF1bBIN16mT7JTR54Gl0o9ZGXWP1qHyGMuh7s+0Uw6jIKI6
lKlj+01VdC+aRTcXstQthCB3pCJ46oRKdfJUexdylZkiyGKwZZHh6n02numYSaZGkMEHe90wU1Rb
MLAhpcpdUJUHaay/y1R4AnyjRyvBjknxBnkHjZSJSUmwj8h41kjyxggGI1JtP8u4+WOm3JUkly1g
033vqvkohO1BytHWQoT50jTChXSqI4KB3Uxa/aE0cq+MwcQU9vpbMvHx3KK3ahWOgUZYY3bqTOyw
Fww/V0lhipKC53xiqjUqOorppNqTrqyAgR4CTZvz/AjVkfXEAorDUx23gilGaB7t0LpQt+S+0YmN
qsk7A5pZWkdPYY+qjB4+wp990/X0UslAHp+Gu9BoC3MizXnqGws4XuaYtw/oRPXbXqpMfQruRFFE
Ut4QQPATNc/xrFpDKu+iSbfKXpk8JWpcSkqHqNVzYQhHkBTda1Ts91o5OblRB+91J54y1lFHV4NL
kjNmBUIGNA01oj4LNdFsK4bllKV8zKaxcWui/Wy7qrgrmtFThKa2m0JNzSpPjXMolYozisJPhYTq
MZ/QRS0XzOrTns6o+sowXLEtRuVBFAPAADQdUKMzjezlPuhOU6RMwOSfmvRASoUXOxtjdhDNy0+Y
I3qdWzyzHKvZquN4p5aC4Cgx9YygfwwSmIKSw7cxzUyrQrONufVb9T40zj04u8y8ky7CnHlBJ1nJ
HD4Y8XiIBMUdJlV/pJUkH4x5BqRqCVo0lhiTPyg4XjoCim6UKViEO5Q9VXaQkrnExNRwPzUZ+jcA
eptq1WCPoojRH0N9zYO5tJD5OEpSM5h1NxYuGdP3lEidbHbwktwAfu5Fz4T3XqqN16HC7WTQH10C
AZwyGIPZ62VrFln2pOrtLhWGM+3nNxH/r6DFQ9tAL9Go7go4OXesyDEckSALgvFeIdrwSAYNzzvL
fqNqFKIjgr2GEdg1o0C6F3uAq5b6XaypoRnW5Uvdw09Spos0FCaI1nHiAW5NJE9u3WuKHTDDN7RU
s4xBdlhV/1Ti/jw3Gu5pNkm+ohr/EVMamFGY/47mcXBB/mQ1s3I/pipuJdDeTAFjw3LKcigIZGR0
2Adj9qirgqsHiq+zPjJ1jPaaQ1sdoJ+nUhN9JRUvnQpcYbsN4tSdCTodw5pVBwXm6l3FssxZlQSv
okV36MIqeSraSvpJ46y180bu75KS7vsyAgpaPaBoNvtEQDatj58mpZUtkGUn9jBOvakV6mxqQjGC
cWWcTDIMv+Q20WwlzBMnBkgIxpnjn/MkFE4ipLUTFyIwcFOwNeawY0UaOEms2iPskxnPmDBRZPpL
l4Ep1SqPGqy1VYjIGAjjqNpZGlh4rEezk+TClBi4UeIZ/T9KICumIbeprYxi6I4kc0BmXZ7FJvSp
SGIz16LHKAqpS0CAYDMqBH6OloPdiHcij0uQ+NL2hVTJs9SXyq9gHt2qYv1DlBevWTPZqhJexnI8
sFw5BlNjNzomi6vwnErZHoNAP8Bh4nSi8aBFwwWp0MbM686R4sCXUtkCmxHCy+yhQp4UD//M7HKs
TlIe3/eFRI5aGASHRAefBRUsQWCvSRhnnqJT3a4qAeknsZuPlMWqwyItdJRExG5P1TEb2qPMOrC8
ZupZmZLRofnkGLOCroZRSWElBf0hy1WzyWK0jeclOKmUcD/UTHXFKZtsoYqeczZaBGW7zMxJ/DKz
OYfbEGE4lqSjBbdE9iKlyGwWAZKTCswCGB6QojvEHiTrMrsusouhy4Kp0eakBs3r1BiAA26k72Ur
PWNC4vW2g/jh+S6dN13SAXipgXLvSwYvYznDhQDKg/goA2DmG0ebKb35QXkwzsEv6bG3wcr+Vu9K
m7dRbIIgfvGO4Ttei5c+Jw9YkOezniuqy+DjGSAoN8Q3NrxNomwXwVbY+SWkXghbJOzQQoE4MBIR
B2l4oMQXUXZv7+aXeI8LoIYMNi2Ju8KLiAcNbi3VG0l0g/nJ0EW/1IAii76YOt8Q9MWv54IUCaCg
igG2DG2RwEJ3bizFKKG6M/QlCVgNBJLCURrKNvJYq1t2JWiRxgJPRxsGagCcQbgJNXqY1Na+vWcf
CZQvGnglYrlppYqSZplI7twbcJlo5A6pfiRBeiznUTelgrhxIrzVOe5qJmngNkrjcyUK/u3vWD27
P5+xbNgDWeSsYfhYdOvoNcCB9T3sDWDEmq2k+ddg9PPhLVtrkBMYU4FxnYcn5hAJxbH8ntNiTLUt
A1tBPYQJECyqM7v8mzruQvrixg2php70oVLc7Fg8IeD6qD7+h1c+qvvk+1bkvaGo+uLKkUQb2TTP
CvrEK0cSTaEEo3uzoUKrSooWQRl3j0PDf9GgGoxCwqS4NHpMtd1Ma/O2bqyu4o+AZS9PX2tZqaZw
u/C0xmj/n06k2DDE/CJ9uQVXIhaNO0UhKqOGVJVL9ddciOy8KPy038uFcKjjp3S8u72i9Vt3JW+h
BiSaplGqsaQBXEJokYj3qRXFOxAc2uM52st0Q+DWFi4UASDJnTAXFIYECTC1tGZpn9Xzxjl9LbNz
5dZkeCBU1jVl2ZLRtaVRliDmcAWNWvkMVMuJPodAD8CbjWDd0FyjggNpDCESjkV8JmJ3YFOxH+TE
z5nijQPxQUZ3mgSUksMmOFSgCQ4A7SLVrZuW+gGMSB5rgs67fRxru2Pgm9E7TjCuuwTRSWmiStUY
Sq5EPJmOQP5EBVRMN8aptqQsjLnQB01lhHiepLbdCxXgiAYJzn6mbxzD18oYjsEgGqJEUeOAvPxD
rjJCITOKBtGmdK1cYeBzElQUzPfA/bSHeEPBvpYGFkK5gb8SiigUuLgDTE2241MAooBZONUGcZvV
7JvRnPyt0sCq73S9zMUrXMYkHboAy5zIHkzKtvh00i31O2fT5VwH4n1va9asnw2v2afulmn9mkTn
CxaBjqKKCkC05eWVqoSWkkoTXY54LB/jPbvTPKR+/sk895qJvZbF/361uboOf1/AyJMrnVQvGSwO
9MT5ykE2VABHrtn/A0g3/v1Lk3iVV1wmbcmg9mMYyKLbuRhAzjHcWHrSrnM0AYB5PGG/2YiwdkE0
g6AvFBgWX0EsZplOBSthFKc9skgWO+FqZD/TE0jPdo03nrPvmbcNC7TmA19LXeytRqRQDRRdhDOH
Zo+pOyu0P7O48eOCAg4RGXRHnqlNhORSU/RUM8kfS9pbVV29IJY6GnN1iAz1oZVFw75tl1Zv8vW3
LW5ylLO+yuZRdNUeHd2D6vZiBI7enllFWe3oFD7QSgcr3DB4FClsDAN4gaTss5EBMV/acNE2NX7x
NWOnJ+qUQQv/YjVApzmuGQfajvZbt2td4SnYZjB/gCaKxXtMtGQIQtD3uEo4WoHuhUjr3t7b1ccK
0PNEAwW3rsrLMbexkXJdinB/J2uwkXMs3PGA4Dx6i5jJbxd41jl2Se3GNmZi9NLkhcbklMlo8ttq
qF/1BwwwxIO3gaqyuCz4V8nQD00e8a1FVFHv+VQTeZwx0VTWduGJWzDB6+b6SuDCXMcE/QVJBIF8
TLVK3NLKLe2Zg7VPnUVM0L5vgn+sGZTrNS7ttTSSoOmw4byFUbYTt0adWrUnN8DWEn/Se/N/b5vk
RvpqmYs3t1PSppp7yAx+qx5xRB8c2rrNW+m139t9hmtBDCiodESfBrhjlmMCWVAFvRyWklvPfoDR
h1IzzKbNMdW8hX23fn5XohYOZIBUpmAEqeTKkvU3H6XgZJOVgs4zzv4BH+WaeUbEC4ghXTdkMG19
foSQwOVb3eK9FS+hVPks+aGo45aR2ZKyMMdsyttk7HPNDZ6Tp+QuPgA1BeHRW3BUL+O3vLYJ9yW2
lHNL6sK0DbOhByAVktwCWZhi8nWU/Lcwdr7Oq3BlvNrAxZ0DgSGTxRlCuMegHGdfPMt78bSNdbXu
Gl1JWlw1SZWNAL3Kmsv5eicnPEzflcPszwfBQnYx+hH0gKJCFxGg/eRfSW2mWy0+q1G2AS8UtJOw
Z18GWNoS8Y08Yq2N3TsyOs8wj4RG2/FhtELK0TDRpQbYvfYg/t6eT1p9Pa6ELy4HGaZERspQQ+Xr
dQrfM1XceDy2BCyuAgPQZy/XWB0Jn9BTb9GocG4/T+sK+Wf/Ftdg7PJESigkZAyTTTLwFzTBqmm6
sZD1N/1qqxaKX0sdVXoFlzo5ErRngIzb1s7Ikvr/ApGDq78iUVkDW+fXsR/0BaqGJjSSK0rjMR2Q
GK/JvVR5tzdu9Wj+SFkmC0axDgOUP3E0qW4nCXqEwRZ0W8TX1oqPlSgIddFvBTO/uF6FnCZNqGBs
ta8rVyAIZKli6W2wF9XMz2hnKVmHp7SJQDNO6ZMQiLaqN37D+tpsDckU29muGuEAFqx9OYINQEYH
ghKfwhHYaZwcfZTb/3lbUGZAkEIVAq6fL6E57ZmU55oSuCmx9Gk4CnO4McO84lB9FrEwb7IgdWkV
F6C40/tjLeQ+BgSflX52UBZAiQ/wjN14F+X5ayPMewyqX9JQ3+Vz/tAP0XuZNg4bAOWoTudB/pUq
+S4r8mMydt/aPtqzCfm5ApXf2ye58ox+/ubFSZI0y/U2pakngk29+gjjlHP/OjgJLgAcv92GPG55
PgdVn+Ut/JFBmTNKhhRdXq4OfyR1hPN8Hi3Bo37obqFn8B9bCENOA/xquqwYGBBd3G2tEIxMJT1s
SDnIpsZCL5HTvT7I32Oj/ZkWzTeRd0jcXuLX+wewsyuhCy0YOqb2fdHBB+rTu37GUKoe/s+28bOI
xaGxAPjmfYPrl9LB7JCfliRT3RpNXnHJP0tZHFVapumg5tg9Pi7/F5fHaBa+BoCIaZM6kX/yraNa
5FB1kDNFfVNpbkRa1CPD09zo+0HqnDmWnjJ0c/yLQwKTJ1+hZGjLmY0kG5tUL7G2joI3WBDMrsg2
8GLW9MCQUKGQkbiAM7xQvqJT0YtjDMQV2rE0Byqfo0zcAmf8sObLfbuWstA2SckSUVQl2dVT4Ozq
+fymTyhlalKMUN6MUrsU+p+GKr1VRbJTFLLPtb72o3a+j4YInW7UQKu44oRTtKfgShHy9pvY9/sw
rkcni1i+60j1IPdyZRKlO5Q02HXJUHsFqP3mbDr1gWoOifbS62iOEHISungCQ8xCd7lm1kl5X4sG
M0HNgRGAFo1Ec9j5U1IgA1cB0qUpclTAE/0lmgGLTsAPUKAQCMrEUzCiq5zc3z50vuO39mpxbfAu
TKh8yxiAau26b/2Yxii7R5vN6ysnjx4IihocXaMCywxxSIk+8tCSA+RWj7oAMoC/mMD0A88czVsD
92t2/JNMbnevEmTK3IQSm4mEog6xgJVmHFOPxiCSmx3SYY4ls6R0Y8SYq9ZiOz+JXPiAc5lnXUQg
ckCXRpBooCVMrEhj5iBIGzZ15eQgCmMAcDgUUV1WWKR8nhtWS5IbKQ7yY2YsPQxbfICrMmRFkjUJ
VuELWqUujW0RIt3pTpX2pqRAzJDpURtL97YSrirHHzHLSbxAHUc4ONi1OQNwxRxbcvHjtoQ1PwRw
FX+vZDlhpwdGp0eg+0V3E6igi6aw5QCgPmp9zHTxjjTqTtaqNyFBZV+Tpd5JJYzcplqKkgQm3gvJ
K9BJhL6JfSigIjiVd/Bp3pWpB3PTCF7CBKwhBG0jZleJGxWCtTdHAdmkDNwljMVLS8fSqAQg2nei
9pEiUS3Rz0+Kk5kG3IPC2kLXXvH9EcxfSVu8cKSU2YBiL85CAlNpkVNrkIlZD6HTi4kPiKTHsg3d
soiPRQjy9yBEuuj2Wa1/AqoUhKiSCniFRZ4vUUVaadgHPLJolvpAuqc7xZPs5rQ1m79qI2CURBl8
nkRSl3isSlWzMU0DzaWn+BuvEgBw1unRoYfuY0DA323hsq286cqVvKWqZxnAIVmkau6YuSRprAHs
X4lcHbSAoLeNbRRg1u7vtbTFTgpiUpdJjF6YhD3KJUHjg2ajXdW5fWArmQXozJ9NXA6V9hpNJ4Rx
Gs/R3+dn7sKC493K77UzvaCBB8RaESA/kNNw/gFf35r10BW0O0vIsYFscmFzjVZBHzmyKLgfgWe4
GcbdSq85AG4KjIQoDQabSByrC74WyT/p6mVpdRbL8gCRoW5VNgVbUbDnQ8OGFdgAnnU5HFsemNp9
8oD5TCQENmz/mhZdy+fnfiW/DDVWjGTEuRZvmTG8JcqJBOFPLd+Pzffbh/t12EZSEBn+2d6FN4Wo
uVfHEmvt7OQJGGyA2k/vO1+5RxHPTO3quUTue7PssxKmfJK68EsEKSWz0LYy/IXYrwiYYpCF4GTl
NlpGNZ6KAI2JYcvm+Eq0jd1duzXIZvLgCK088tIRptVUCPGIProsfgjU4R6tBmals42wj3vvS1fh
WspChwy5AeyWgX3lyXbQaQPLRXVR6vZun9/WYhaqErJenoVEkd05Gu7meL4QmZ6MxvgXjs/1ahZa
goHTFISrBCtoKldMXNJWlobHA6Re1u0FrV73q9NZaEYzq2yqAE/j5gQFtyArnuo2e74tY/V+XclY
PIIlQ5jS5tCAmRxpvyv0E6srK+1/tUK18dptnc8iyKM5q+WYyKqbda8KEND01uox6nV7Pas+xJ/j
+UpYUysx+FUov8R84oUjRVSH2uZIRf1hE+ScW9z/rtpfuGqGBOxDCPUwuwNpop2B6Vx94zaRA1Og
hXDrUeXKdUue9NkcZnRkRR1AXiPfgZfwLAaDLSXJD50pW/Qn6+bwb9X4QlPTtaNedrEG4tL3bPf9
e2Sx3+CmNtVL+oTZeExNbbU0fIU75Qb4SuLCUNCw6kPEjxQuCrLmmHQ0wHv4bFidw2fio31YmIgv
2JbK3L5nX8hq9JaUHSIYwO6LKOYChlery+oSz7PdxTjJtk3MRBhaM2rbt5A172XRnYZO8NDz/iQm
+YYXfNtaUrKwL0LRAluPCDJsCyD0mt4Ew3uVFuYIil5dsCQQHetvG5eGe0df1MqQFMDIyDLwhhbe
U12XapGPGf3wQ6cf6Z7umGvsq/t/8N5xFb0la6HCScUwsDtWeHM0X0rAe1CcqXgqRC+vDkhKmAot
MKd0kIdjnDXOxkK3hC88qEhgbWCICYUHxZzmDfRkO4ynnQNg+Oa6ufUifaQYb611odBVSfVhGGJA
43yTUNluPcGKfioP5K5Dv7qd/1YceU8AbNH95tMshxC0D9UrxZzWQdxtrHxVra6OePE6ol1HD5UJ
n9JlVnBPvrHzdFLQtoMM0I4+aniT0e1q14/dbFbe1s1eDUr1K+lLpR4UJgNFlKInizYmHFgvsMmv
5sB7XJ3E1e3WTjDPAKOC+buXEeBFil0cg/OWt7VSu4CJufqQxZuaMZ11eZVSELWoe9EWDyKawczJ
4Syn2gO10131gx3pL+Zq+8HLnls//Fn+vH0Wq/bGACgjqhGI7patUyXSZTo6m2HmolMnN1YtaBue
w2pgCTSyv0UsFC/Xo1jJ4JW4et4zpxLJsTLqByZgmW0pOVNALdLUz5haAIL0lGPCp1Gfbq9SWnUt
rr5hoXHxmPXNVMKojG7gpb70G9MOwIF0JKd4pM8InLwI/GP5cXTQWrKXXurH8FKCn5MJFvO3CMn+
y1X8syMLDSyEWZoCEV/T2IE3nT8oJWxM5gmi1VMTwQzQ/sgRYdtJf2EXw8NYsKsC0vvF2G0N1/8X
JfzzLQslDPuijxP1wwrxqiOAO0B/rh0k1RKcwOeTyY2V7FEUs9K7PcbbLslJ3Cr5r+YDrlVk4fm1
OetqDObBILxWx9BvgZCUWuEuwmx4boP1zr6tDh/Jm6+28M+iuYG6iuQEygpFiGCA9NNgk29Aeyst
pTODu2HfxhhKNNP3zotdEDaGpry12rUrZ0gqQNkA6a3RZWtKLWOELMy4IW4QnU+a3Qm/N9a3KkLm
JVH0v6AoujhUglFfKetxqMVRnUDpxcNHQK0a4EoEPdw3jChug1d+5U7igduV0MUhhi2KQVMGrZ4v
8XlCndDOdhpg4NKeA9RnjxzZgLyOP4pvmjc7DSgpccf82ytfu+fX37A42Dbsqmak/J539031ZAjU
L8kdUFSsOtgkTuMLWmrRlbDloESjlYAolaG1mCErdsQBiLOngFrdGuB0YzDLiu9EB5UNkF5sJkNW
Y4tr4Qs3Kad6NFXthwp/8Ar5I67MX4TgjbflPGzo0xLtGAnbahKVRndzjHNF/TOpNs7tYzT+1l4u
nKEkUg0pbyIKWmjRVe7Sjxxka/bPmN6Ezy2APY25PJD5Ny0qn/RW54u/MgaMJENC+H0MpUuVvrTz
w22d/Mic3lrb4vExcClSo4MAIQbCMdUeBFV9BA22qce6YSsqs7VB2s2gAXajWbaqqRfsPBC/65ke
mjQPTySV/KzXSmto2/usUU5M7r0kGmMzbsnL7a9dtY0GSg8UTBUAw6SLr9WzGtOFeY2vjQDTLLtD
ZEKpB79x0PP8ijcLao02Qa/wusS8LXvNL7wWvXgXSSMAR6vGhaJes8tBOo9RcgDtbiJRkNWL+2eJ
C/PYUZqlcVTA/Otw8+APmlEGWOgqJY9tjMRlVwCXgyWmVk3eoLHn26v8L1f3j/iFoSQdlcZSKDEx
uuf9+fILWsFM/cIxQMjBeNqQtn53/0hbmMQknpQBVKs8kFU9za1PEgpzd/mR4wSBJ9TOvGkrlbch
ctn4U+tzmygxRCb0P7R4ZtO322va0BNlYfsws9LqVPjQk27XAqhHgZ5sW72Vnm9uGf7euiW2L7Ab
KqNvIYeXRErA7Oq7yukcHpyAQAaduVvAeKt5jmuJCzM4Cz1SODpMhXzB+LD6H80P7wEvqsFV7d1y
Jzs1xrEPwi7fuPWrufVrwQsjKPaCpoczltrZZDJ5+QfA2i+xM+6QWUfWat6LvJbwOB0ZzIK75ZFt
yl9YHTBYz4bEPcDBHY6zzVNl0h2queKLdhBfdLu2K6AwqQfxBPszHbe6vrc0amF5JhJKykDgN3D8
cvmA8U5PdOD2ev83xV0YHp1mU9JTHG+245C1f4nZzj5v2XBlYWHkJkjKjH049dK+BdWpw7OByB1h
fpU7J8xWrLIwVcVj/lZYuyYcTwcmcXQkceB7LhaJii8F8HZDXXRb290u/x47MYjQtRMny5Xgzou/
Asu420KGXzE6n8Qu1gw2VioPMTQI0AZAxwCCV/V2+/S4Di7e8U8SFpY0CqWBTdwcAFmFsDcS/miH
37dF8I+8IWLpUorTpE+tilgZwyanLn2YIoyJlic99PFg+Um1xRizsaTlBC4qUMlY1jgrhaIxsFEU
cwRjVUiirb6JNct2vXlLF7KXqYGMD5Id6kl7L+7w7B3yZyM00QYZ2ZzcHA2a54Ka6r/wvj4JXpjU
oEOfq0ZwaskOqKrDsbVmHwE/wE51ZnIudz5YIh1KV6zxIkZO6G7F2GsP/qdPWBhXsI9mQlPAurC9
6GpuuB/vgWiBAIEX07bekLWI/pO0hSkFuEGfMAEO3BgSq1GFH1WUv6W1EAM5T0bjU5aMZqk2v3WZ
vrHR8FR5rE0AMD0klYaKmwHYp9BtO9VXZOE+KVsv0tXeNKTsKQwquwq756rNNgzj5hYtDHAYpGWi
6nyLLAEzRkgBYKjOpoZZAkTKpP6mD7hhLvSFlTIMIUnTEprf2BVsfuGKla2/UVtD+VpBpv2nttua
FFl5ZD4dzMJCjXIGZzLE5QYx8170G5+7LWRzaWt3WpIMsFUYH0mGxfm3Y6hWIoPCG6r6U0mBrDNp
3Q6th/ZtW7UyWID+gytBizMrGgpcm7Knbu0Yl2jHi06yjyJkYo4+tAitI50HluTDP6jO8J/+f6Rd
x3LdurL9IlYRzJwy7iRtJUuyJyxLtphz5te/Bflei4Z4N87zGdgTldQE0OhudFiLtZNr0czpCaiO
1HqKNY7gaS5vhxMFnA2c1kuuBSCX584M1Kz/P6cEeJPWUpkDLNo264YAOqOpx8bIfYKqK+VJ4+yr
xFkc42eqCJAW8gg9oWiUkZ0fArQ4RN+jXeqZjsjpFd+8eatFvYParZ6/ylLEABSANOWqQO4NQLq+
uNfO1CTz47ytkHq9hTIbus+G2kUSpBWAuLgd3xancGjXytSAbWFwwSHRcbMXG9M+f5ybTDd8tUQx
E8IEQyKKFyHsgj3zUpvOnUlHXny3vTwZ9D+mSVuo2CaGQGjkuqP+dDyY5yKw6HRwjobLWXEp4TwO
8EbwLqvL5nVfiWScC3CSasNo6Xu9BapcawNqsA55OcttLVlJYYxKIxBE5yHs8+AVDxUSXQgjDyaG
rIGwteeGkJs3YCWNsSydII5SZtI13aNwjux8atdOdIfSgP0PJj55O8gYE1PrtaGaEJr8KtOjpcgD
EwCFYUXq3Q8dzPlyaiKb5mu1PsaQkBG8jkuCWzBgDEUXIzsJR2uWgIo6cHrR6Ld/MpQrSYwtmeMx
HlsDO0nK2QZ0tV4DlcrY1cP12L9dVsQtjwqK9f/oPtir/7xleVUusZEjqzL2kh3IN73Oyw9dXozE
jiILZkVikMlh23IMqcoVpg6AfZbG5k81BRh3Od3/uxUxdqOfUyBwgRjGU7Wfiz5Yhe5eFrAV7q+3
jIlN41CSjFyCG0MsZhloRhyj2ANMaKx1jjqCsKzhtelvO21ZIzrmUHRRZcvrUzpgikqChYqRyX0o
r+PcogWQ0NWB9uWVJxEEGMJNfh6g+Dy133waYhDht3BmQ2UUmzBf0UJF0Bv+i6EyoMy8GIREl9mC
zKJ4Kg4FwJZ/XN7ozaB4LZnZ6RCT7SoAMuECTiXATwNa6r2Xn+IdLbZ2ILEICOYwKekBgOprWzkp
CFv6Hc9YbxVJMANBWeJAr4DiL3MfZWAZNmK+wPncVvv6NsVEi2ZnxC6/KOiyo2+CHB2b8j70stsF
Qy63lS8deQXI/6EEv7+C9flxN5dimOAchufwLX1UZRtIkd5ybI7E7ytY9novP4JoqUQJjGfct63t
h2wmAmiAGlYv1EVOSmRV/X0yfpeku8vH/T/88IcQRtHSADZyIDMt8L1XR6zivkQhIYNNT3bLFVCW
ORZ98327Oli2kJ6iuUJpi4Gq9ugamVWch3MI7ILqbXRoxybUSrH+AVIHXclnA/+xUsb9j0GEfqsU
ClX1ylsvSE9GCJAfPQx3cl581bTZSdPsSGp1J7SR386S34S8Gaathw2GSUW0q2pgkmNBe9pCL/uI
tuwQafHUHiX04GnJbuVWt5D77UgBv/b4Nye8ksm4UM3QU2kgsM3Rvndp7/PQ2rGtnZF28gpb3RdX
vGf89t1diWTu7mCWamImOOJ3IrvYofyO1W7YxWCiIS5aB2aLRs3leTzWR+nQH/C244xybeVJtY+t
llknKxVdZ8QBPEa2BzJqaldeqxzJjoJ/VGhgcML7zg4fZkc8xa/SS5S6PEW/fNYy64MDMderij7U
MdFokyw4S+L8AN37oZA2tNJgudOn+qx3oeZcPvHNmEkxTQK8QAkdgIwFB/jwkijNiChNDG4yQ0BT
WASMarmC2dZljmPejndX0phrBVDYOiEDLGRwRZPhVYG2DOC+OuCNeKx8gUO+ylsbtZmrBwrw2A1Z
7rA2QZjupaF8QgGlt6TWvFtks9ld3sht47haG/2albS6NlJhJvQZe9vtFUyDnX51PUV3+Y8MsKmW
yff8vBUyMbZQAqtQMOB/axfj5oFP0LePvN/NgExB7yyZJaNSHnrxy+W1bopFH6GKdkLcG1ZbdSVp
2iDBxja6YMe0otkfqhGQlM+X5Ww1OWlof/4tiHE4JJanTOthhsVDvFOfaNVaRwmhvA8dnh3a6pb5
QxZzE5Q6FheDpiHmg3gAQLS77PQ7+arcJ+8xC29Seqt+/Yc85i5ISpobC6E3z+spyR6CRVm3yIv6
sjwZN2UHnh8aOtHAZcFTd5eqVwCN42zwZtiw2mDmigy6UQDqHsYXvK/PzV6cMJiAKepHOg9BG4DV
fwBesX1TVkKZmyLEUUQGga4cLdW/SmKCSx+GFL5NOfZHk2MIuHvN3JNGMfLRDN7DiMlRbO2AOJWC
dezEL++ZhP3wTns2TFjyeEzPvAwG78IwblUIikbWawROuppj9lX0gW7zPClJZLXAyb58plRvPoUu
q91l/Gkm9Eq5aPTOiKGvz6ot9w+XJfAOkKXkMfrIGKQGIsIRrFy9Ds7B3i+vQr8ljviqHoIYNfB/
uYfvtmJlX1MtyxWdFsAmvbEzjCfm/XOUvkZCxAs6OTv47sVWkoACVIB1CMvrnLQGY1zmdS/Fi9rY
lFOE0sD2g5dyTCrP/Lz/fCW0jARwAkyi4ennGVMNOaCcwoOBAIS4MwwsvxWf2rMLevJ+yCuBdSgD
rtigRhwAOgoK0/kV6K7fSa0pzSevFr7t+/E2loGvhLqXwrxQDKXqAMYu/nql9po1oRfRTSFvchtU
VLj6stX8pKEG9Vsg4zyaqqqnsCS/+gzozBUFPWttSovSWeVeRFApvuj4v7K5dRD6tz9t7ko240zi
ZMHo6aL+erdQxmn0of7i/8Og6xXv/buZwUGGSAcSAHogWVxovenFpEWl1utAZGGQ3p77qyRDwWDQ
HHnac27/pjH7kMbefoJUR480LV1b/YjML7IMmRc4oT/ZlI099qJdw6Wl205yrKQy6qMAMF3LTIV6
qskZIJXs6tvWX45AooebHM/iMez/wVNw0xis5DJaNCyiPKO/H2YHtAat8jMgXIginghGWYCoVrVt
BGVRLTrbD/Ra+OHSpwOCgC06yhhM/MmzpjyZ9Oer2z+3aS+ZuKXeDDYUs7fikgchxVFKloMrNAxJ
zIGnBgT/3C7qXbMgI3KL6qA1GpyBva2xIlz13xfgPY2wWo2kRqKcRrjqyjc8W2164eBbMfhQIqpA
S5ZDARKUO85F4K2QiSr01lQNOXi/CL+avEs/9vsratXivdmgn2neKdfKFe+5uhW0gQ8J0LAykSi+
yZ9nt+QzyHgaXPepIpTywokqyU5brh/cepQaAH+VZELxBmRmfUai5KlmwA8KS6VZohjPVipqD6kk
fusSEx1vsqeGpmh1Tdha0xQMdmmaV10tZI7aGi+JBv50GaAgpjL6yKHsysnc1e3CiXd4X8nEVuOY
JIksYDcUnw6UpZhz+Udta1smfb0bzK5L9dx2RIaOZcbw2C7k0BX9icKi6IHxNCWxPaYgOftaPepa
e1skxctlbds89I/DUJg6wAJyevxRuGu5yu2IPIAdAHRGvAfBZqS8WiXrpdVZmQ0zxm7KZ+Ugua1v
XkcvwU16O1/FrrZvnclVH5vvtEIVesuNVPzNM3r9AYy9VZBEHaJfx6m9heh29wRXsdLGiXO7uUP+
HFNzVsWrgWyNsmhrsYwNbvVAwnwc7jJeZegLHA0wYyuy00Ygu2rx4PWaNLkP6nFw6lk81XHqToZh
RUqAccLZrtLxptU7MJrIyNaEzanMFox2RGVtjSZCDgWXMwpqtzLkq7ZeHmRN6ve9OYPkKJqdy4qy
aQwBMaxIkioSWEXmQjS4YrISJBhGA4bAmFrtVfmF7JBoscu9tgP2ekmnb3yO1C2HspbKXA/D7EcA
ocdU6uwKFpCBfFpgfC1B7VEg5c7NeG++QsBOoSNDKkkAcmYiAiGkDNZxpCJMJ554RXYgTUGycvZk
d/pCQ1huO+XmGlcSGd2cAnME7BPdWdVaPOLAy8ACWiVmnnaxW99Sy986olc+NIfyrB9Ue7jK78N7
XjPSZumdJqc14FxqmsQGfLOmBYAiF351PGYeqOX9mU7cH3mQnlsubiWIjfWiuVwwrppRmOLiOFbV
CfxiKNgB2l1sDkVUuhwt+mTlZBETPL/Jpd8LTitHDlhUHOoADuvplXhgBEFDT2lreJ6rh/4B8fqO
n/j5nPxlZDKhkAqwS20aRsqiOTl9a2EKt7KrvWb3X+QnNIm4o5d9DxfPeE52zReUX+X95VV/Uivm
A+imrBadITUgNgsowzOhs2LlRq453Si8XaUR/VrAsihAwAQ95VIDByY6z6PpgG3RurwMnhQmXCAD
iJUrSrOeNPsyemh62VJ5LCo8GYxtmwRziZKqCrwo/p5lsSVqrt7fXl7H56zj+3kAJkpFVlwlKuML
xioOUnnEdtVheGqawxSjs1YrnTb1yhz8FdVr1t5EUJJYrJ3Lsj9XVBnZjDIWdRwtpoJNjN8mMEJg
tIDSnX8Bb9Z/X1d9At8rWcpz9bbYJmwMJU7S3Mvf8d7L/McDlvkOehArlQm7Tk7TCt8RtIYTaP3V
PAsWEPrPRkz2Wm+e5cx4NUh4SPLalRrTjwL1ALC9o1znfrGEr7owHVVMeStIEYth6wlq7Ax9cVOr
xVWAEW1wTkJTiIj6OH5ZBO5/kvyQovEWI6x72Sj36tzttUT242q05EX2wWrhd23t5ZWw09TFVqvi
GBnqoZmT6yyZwXy27LUoPKd65g6yccxNFE3AkAS6MOWbtKTHxKSlf4BwR1ngqeZ8wIzCC9Dkr3Mj
5sSkn+uWzPYxN04LtdZsTXDT0hmH9A6vZEs+goPHmj1g0+0la0BilVcD/vxGZqQyNzCdZ63KalBl
X9WucpCdBb3wevxQg1EdauIBZh39MLqFNDKPE/hz+ooRzVzMimhhnMRYcHFqTiA0QwGiBTodsREG
OTF3qdsm8+OKMtEG5vSWqihxRVM0elgieAssPSrty5fgc8rqz0VpTMyd6/ok9O2c+BpYWnyKp6Xc
dBawbZ7Vf5Kw4iyKbSLp1QjYiJNB+bIp3UcLGkxfLtGlSElGgL10H82H6Mu/XCMT02RkNsGPioNr
XRyc3fvD8RXsuXC2ODVekEgt5wWrojGWtTJ1uZIoV3b4uHjDQ40uEdo+EGmYQvlHjBv06z8JxKwu
ZoIxeQfkkT/N2FIOwGDuCyQ2PePQ+kC41N3WExEiCvu2BPc4Zzc3/dOHPBYSrTaH1CToBX+/9+Ud
3i86yC1x84nfnkDOp07WcMdHX9jUnJVYJhSWhFHWQXkZ+2XfHtOgfQzDiYd4zpPBKEpcGz2IGavY
J1X+2s8y6GJJ/MzZP855sZ2epdSi17vuYz+s7QXMURRFAsna0oruwALDZc+mx39BPUy65pWXk9ES
CYM5xH4+Gd4yFYew9AY82MK424+5YBea7CDryPEO20qiq8CNRz8fxnkYqUELME8A74DK5GDOd518
m8iciG/7sD5EMOa41RezBAJr7GdhvF+yxZbQ8X/5rHgimKtVgPC1ngNcrVwtaky5RJYoN2+XZWy7
FfP3OlgLPGhaXnUahFCo1dwN3eBBBHANsQuXtlEvPy7L29aHD3HMPUqXFA/zKDBRb1YxYw9kOJ/i
mPGQGqn3/6x2H2KYq6QPg9hVcZ34EUm6HSAHryshsaRp/KknIGS9vCaOtrE2VwExtZ4BftnP+mi2
xVKyO3mZbKCx7i4L+vwqhbsEgaIiq6KmaybbsFQHcTM2jUIPq9vTcT/hKtohSnZ4eARbqrcWxGj3
KBSRgORy4g8zOBAqkyDELHJOj+/2coCmKYJmDMlPNs2aEXB3Zw2kyMBT0cbUIePkmhinKhEEy2Ar
B5dt+5yOHOvwOa9Bt5HQBI6JVkaR3cauy+t4kJvYF30gPqBATjkLml3/Org02C98HuTY5oNHIQbR
gRaCbArLp6a1s1bKCQ5OP1OskmWn7TswAxle5XObJLd0fy2L/nxtckEhPZpiHKDsOLrhI3JnDzRp
K38rHntPs2jqNnQWzllu3QEgIIrgMSMA5GEbVoJRzVRt0WM/XvayeArISdM5NYhNnVyJYO50FzYj
3hQVQpvyCGxPK0EBgHO/NrduJYKJnpKoAMZThckY5NQl3/CTr6an7hJH25tfTHD7njQMX/RPJsco
fu5rpQq5kkuXvjqySM+NmhjYPcUXM0swrBooNq89QGzQlncC6AgepAiI7eqKl3H7nMtkRNODXYkG
A5BOYjT1+wryzeUR2Az1HYbY3MEuvqfCoe4Bw5fjSvD68TYdz3rNjJqGaZ6Au9iM/RRNVJQazh6e
5LvOkp7D915iLkHP5pMRphPkvoYsSTLLkEWyvJS1BHaaoGca2a/wWHnTi3xNA+Tsjbwpp8o3b7jN
41QvWV+0FssslOApFVfhArHn1kV7K5qeMsyl04ZP0+F15G1ektUamchHnBNxqQGK7ZcLaMWXxs14
rnXzzaagMAaIDYW6IuaSNGDFWXKCS9I5A1p9aCM6hVwy/RLvX17m7nPzKtXPlTTmaixFKqfBDGtW
voXfp9DNH4Vzs49sdYfxYoc2nxPXvI1P0YKY0hJuiSvueOZbou7u0xGCQw4A04DURv/7n5dEneUG
YNDv97N6UNxpNz0ogPJtTjoK87R60p5Um/jjaEn3AVp5E1dwyqMoWnQwN7P5XWWbOvXxQewrSEPz
jNg0uDyKDyJ6p7gPnOku+v4d8g7daHPMIk8aE7SRWM/jZYaNiFWQnIDl6qoOE8Pp1TR0MoqpWOVX
IJ9ZrBxNdYWGkWSh9gE5z+MF2HIyKhFBcYeBRu1TV2Qn5nj8IRPhR8gRG/mdupwbidOp/D5DwJ61
KhmISoikGp+6aEgtaNVgIjig7rO9myKrvy5vTa/2hcHKBAfEKweKTQpK2VN2Kx5bmCynfpiADVV7
zZW5z9ARyqsSbK589VH0hFZWWqpk0N6OJvLLc2Ph9QlWFFDXc9Kym3dtvXTmZhtGJOKYsfTOiQYr
TffRV/38a9QEsdJrdDeftFPxCDwP29jNJyTruT1FWx54/QnMdZ9ndGnIM02W5G8knZ0enZK9spN5
JAKbGwobBiB3EwUetr5jatlsZuBc8mYV8yKCiSa7hFypNScs2gw11Q85bHmnquQuLASsR8FweH5L
jhGyTcb98EizdoFb7qQ7zmWlh/RJf1cSmcsamHMttbmeQH8JKmixa9xUL5gwsGjTUHYl8iazNk8M
DxJRQreEAtz2P1Uz1lpIq5Bx0quzmYJtxrBAv2er01fOwmgu8NPCFBX+wKQklyzmQz9kkdyD0swf
bQPPn/gggS0X6C7cXtItH6qChVpRTc0AuxZj7adZlRs0QiL1GY+T1elpa8WyyTGqdFs+rQZA+EQ3
iQZmDibuytBSFi54E/hy+rURO2sgojNlX4fybhB57Odb7ktdyWIikEKry6HAe9hfJqA4F3NllcS4
JQsYZhYZLJ3irFzXSMhwDmxTM1ZiGc2Ya6XT9BIHRnVfXKz6trjPr6Sb5CkFihNxBz/orNSwOsW5
LHnzAFeCmddrqxpJqRt4KSxABc2FfbkE7l9IQGO+Ad5XhSAm+FPphbjrytjA6Ym5ZoVZDnbyirOI
zTgL89+/ZTA2v9RnxHFzG/uAXfDRTn1eAOp4O3sSUJzJVx6f/PscyieFXIljjL8izkPTDHCuaLs4
1c1Y+GBfbG4a06gfUUlypHauTjHof2y0tu0aJQrtIh6etFBsLdTKK9csw9Qx2uQlNYFBNs2wdQ15
GcXiuU4ktEkg11OrbkTqDlgeTWhJZf9V7ck3pdA6qzflq3mRfMXsX7QZmDtj8Nq0Brd1Y/PaaSrQ
a1EDF0HU/ufBGdMwGUIdBR6+yE135FidjEMOEMLOkn2iA9EF4wCOmVi8DtJtT2AgZ6NrMC4GmwKY
jYoEqowgStjpZ/rgkdHNcr34+T7ZKUcEDk7GMTGbdXcg9f4Wydx7NdbbrqXFAMVP78xXPC377wvC
xciT9uMzuR4aC60UUCeMYl3BBnGfCpu+aPUBjAXQ9KSdTFpEosOFfYy2QSBzWT1qZB5xdUC1cstW
m+/Z9ZqZu1/kZh0tIcqqeXvqoEPVw1Cf6/aUiac2fVp02VoU0YrT0VoE1cqbzp7NwDKjlLP529d3
tXZG08JYIaVRw4soPhIwDmi/rHRv+hS8jo8ITv/Yp8v7IUynvnMVH8pjl5VR/C7sFwztiB7h3ON1
XW9FTZqITB3aFUU0RjLnaXSptqCVI/GrYLZqUluqfEjK75dt62ZacC2FOUJVkgjYUXGEk9c/0teW
uC/35ErgthttOai1IPaI0mzKigLqmReoteACRGBqDxtgf+WcstXmVVyJYpsL9Rp05GmMNbXonhUs
ICcAtYcQ+2H+Fh5oj36susX3Gi/o4DvAMJLkb7wJrDvODBQln+ExYzPVgqbDCyLInPBxOOXYV9MW
BU/wS6fipne2F7ySx9ieule1Gf2aqDOB68qm01elX5z7a5pqFYCRPJ46V7bbs2oXBzS0+xwd2rI8
6+UymlpVIbLOOE7cvg5DVxiEiNEyjBtP4SNBWAgGU84ObwUda4mM1lYZwDiIDomGENhtcJqnyLu8
qE11XW0po64JshC1MAnoRMPTbzAqgFwtBz01dk3T8PaPI4uFwlRks5ikpaSV8slJvrYWWZwZiTk/
Rq08uzZ/VqVdhXbm81osNk3MxyJZjMycYEwnk0tQwAJfvc7mg6a3Vom6wOW9/Dy7gnfE6rhYjMyk
zJtgQmszXJP6Osg28LTdJbIw8zDa3ZFOBmpeXVjke3WNQT2f6xqpOrAWey2fKvDKYudDVAI8GBsc
6kijDYOFpuMAAN6YSGodwzIPSmlBXZF/jRAe/A2i0fsGAOZQljUdWXvmA+qlE6ppQiNgcAVw5OnU
33YCfS1C/OQGgz99A7IdxyluH+6HTHqHVosGIWq+pAkCc6kB6JXwA/GQbRIeuev21n5IoV+xkhIQ
RRk0sJn5Q/OsDpo1Cq9GJoNMs7D0rPE66emyLm3f/A95jKlrtSCa1RhHiTogepPdQH/7dwIYY6bG
cdJqBjUt5nWdvpjB4+W/L9E/8FkZP1bA2K5FANsPaeIY3ol48TED/CXS1Bg/mpzgTT8G79ObYG+h
CJygkfFGhyIp10h1FT5vlJT3LYyVK/IW3el5nvpD9RUcd9bcjH4tgIN+7Nw2EjhWezMsf28TMGUM
fCDF9qeyhOkYZCBUonaAjpgAjGFCIxkyy9bgZotVuOYeL+TL+71pXGlrwn9kMi87odCWWu/wMCZt
YXdxZY0SsVu1o2vl3DieKOaWV7M0NL0ZoxEQna8qyBjA22lNeQ6ygN3lRW2WV9Y7yVxuZV6yXukQ
4jSqcZeG1QOg190ZrMCLqX2pQ2OxUpAKVsAC1brBIwXYEszoqGnxWe7JAcSl+w7ZvssftWlwwFqO
tBHqvZ9oT41Km2R5gcHpYgw6tHeLVlozyIovS9l2Jh9iWG8ZGcWQL5qEnHEGJhQwe7qladhLkp3C
Of9JcvlG7JO7Ujd3ySifDIA/DWrvCF31tS3zZ10K9niYXLf9aKPv/H5EbtrnfOGmjVp9IaPmOriZ
OlqC9qXb7lTcZACvGyxwdtzXp9AGYwfXj28HgCuJjJL3bYysKjg60K+YXgOXlXi5C9Qw4a7ZLT6d
uzPvdJgTCqwbE4wVmrxbxjl7tk6lDWDRLar3x0pqgb3CEvJ7tVg4Z79prlbLZLQetFdlSqQQ/Wil
tAMfidUo6KLSHyedWEOjP3HOkZ7TJ0uNzAWwRJBDEN8bVFe+rSR5p9a6+iunpiKbPKBbEqiEB/6b
cltlPkQxTkHvkUUxZIgKs/HaXKaTkEe3nOVs5XS11XIYYy9VU1E1jYGkiCKC7FMEuigAWMhUeWGc
H0M9O4/BKDuGgTJMMhc/L4vf1pDfK3xX4dVmdiA3mCoNtl9F/1ulXvXplyF9/XcymIsnqk0jkRxB
uzhVN+JS2OFc3y96ymse3Mw3rLbyvbizWozWpcI4hliM4o+PKGwfkajz1MM/yzfwdo5xK/OyEH2J
8JrUzBtzObbqa83jGXt/El9Q9Xc+rNWCCjOSgipHwgxAh/4E/TPQAC+VwfUAwr4yEM8lxiDnJd0n
hr6rUunbEET70tQzO44ydNAHdpX3Xjsqh8TUeyvEZLeVgYJdaxMnjCp/iXVPj7sjZhCeykJxllD7
ouElUBpUG6TFahYJKjE8gW36Jo4AZ7aYt+jwaq3MBFBWUALLr2rsticcn71pUhTkJ2mtGXzZdPNX
C5frwTRyDba6TEOvEJEoxBVsvFYDk2nEYcrbNtMrYTSAWAlbAIo0RgueAWjDGJwR/UEHBV2A5jUF
k4yAIHR8D/pOY2GFzyhuPnOf6tQRfDrn1RfQ7Vh9ASkTATCSEX1qUrZJDNs6Ddgm6z2W7ZWc8u7/
iPc+7jyzucCKDnPdhFVLH5EPLVpA9tPcwOxhALeJ0Uzf2HzWYY4plZhNrkKzlhoVJ1oVQWK14JK1
jKjm1Rq3Y72PpTEbGdbNrGtyQ0PZwWnmI02dgfixOOq+ckq9wMVU8S0/5cqzBYyfMAvS5wLBc2sR
vqjky6AdRe6k9OepWfpa/XAUbKuguHSVnA86nkDfzMIavMlpHkAQ8I6q4QuP2o0JoonRaVG2bh2M
sYG6iJeZ2LyWH5/Agg9OSjCl+Yhn3owEsgSUS7WUnUH+ppS7Lg440TRnU1m84VrLtK6XELzM6GoP
FitYrkfp5bJreg8WPt281YqYEK2NpFDqZ5xcchoxUSo76o4O19PAMJas6Y1WmnqrP0i8IejN1SlE
JbpEcyBs8XMpJCkODQiujQSw7cQyq8jKeJzJPCnMrRtnCfSfDUKzfujtOP5RZYrdi7xN3DZfCqif
gdMp6WyY2QJwpUqbGm5qV+zH6/iw3FFEhMbSdn+ZsUZF+r/CmGhTEZNgQtII8ZL4U2l/SONBjkc7
mv3LmrG9cx9i6M9XJjmBO5QXHaoOwmEv7ZbrdEm8rss4xphGd5/0b7Ua5oCMyWiWwsTrjBaIZYxS
dS4FC+cOxWxGmSs5jGEsCtFQe5OgQTtYduis9hZ1uZWb1sZ4v12QyA6a8IW01W0JfLC/2ckPX86E
f01WjmMRosSAN66VhI9NezMovPfn9nF9CGHu8YAim95oyGWW3V3ZwFGLT+rIUYlNF7by0kzEJ7RC
oYwqchZVmjmBmTrjwMtV8EQwyl3V5dSF4HzyhWy5KeLwnKXCl8vHsa1xHzvF+KqMCGUsTGMAKIt4
R6kMaCGy4k69bHZSaavdYt416Qy0+CLHsdMeybK1WqAxYZb2EJ0ohy3BGH2wA3RKjxxvYw3fq9v5
hLIEqGsvL3f7UfDxHazPioamVvoORf0ECPK/xufx6D9HO3HXH/8qu7sSxuh6Ab6Q2WzxAilL0BgY
sWX2uWumPDQfjpqwqPhSGYZJAEBTP0NEYGHEuLRMrXU4O8fRFBa2MyRhqOUD0helO4N9Jb4GBZm9
IE1XWxEGpoAaZmNEofKTqwFMu7xCK/fgmLvQk1kUKtrwJ5+jm+qmvZKEPU1J4nniROj94yF6b2fv
VofHmHxBB4KfkSIuVs+Br7jqU3TOPJBZVdZykCSEVNDOO+XbyAsFeKfJ+ACSZa1JRtwUJaptWQVv
tc57YWyKQIuVhH+yiX6aP70ZGp6yXtIGdKiNwdtEZLBeFgMnXtt+R30IYTtyh7QcsIOwjxQTZDgb
6LerrB6N9LVDZrdGxyQmMPszeEXs6azc9aLFa+XnLNNkrp8i5lEWqXjJod3RNsEQqGl/MYFBe9X+
s5Em42fKSBPQVY+woFt0R0CJc1Y57nK79r8SwbiZOE8rNZtmmjWUvcoL9vpVvafjD9wxGd520Z+v
Ypws1ArSEMRt8jm4jXfpoQNbZAI2DzpRXX3LfPFJ56UkN7tT1jvI3DKTECGUY5hIyQfOzTWI8rzS
J3fToXfafX0D0uDj30wErEUyFyzLyjlJM3jVRMODvvghifccU0nP5FMYtzozJrxSpqKY9Rn3q0Gt
uPqBAecduUU7Pnghh5//AE6EKvJneaoEeBZAxRjsdGeWFaSIWzg1mjCIj91gh3ggjQ64SnYqmvG7
x+ENs0Fq7o4ObsExcdPB470G6Uld+ggmkpiTOAecLe7CqKGdcvli5mimMv+muRZgjr+XypgupOy7
WU1SPGE0xaqzm6KRLDSsWGqf25xT3AySP0Sxg6AIw1N0/sQpRtSavfqS+oo1ucqJ3+JN1eHCzrFD
+GiuL4NEwh1QR2BDzplVC7suiWykge0eVSLOuqhRuiSOMVpBHHUqoVeuP2j+r9iLDriijOnw32fb
fnu1i4z9wpS8mgg6jHCFeft9AQ+q3BB/eQNuI9q+uJDKvMUxRizpSGNMI7xOFFvZ3jhQh7NcB/c6
8r78cJLq9KWtZKzXOGuZAnwY+OoCiFCRbIng+ZCgirP0iKlVT40eOYe3bVp+67/GGK9RmIMoH5AG
SVC3A2PKeweheR3s9NmuHyhyM2/WZ9stfEhkjJlU6/XSjlhjmjyPwSGpeVd6W/0NDViiMtBE2cCy
V9AHliyI7Iz8uIzPeThZcSVYBHVncQg5t3ozilU/hDH6UdVNXJtR++uFTRlnGxcUHjveC3t70z7E
MIohDXUsyWqPZxXxhaRxy6hwOZqwrekfIhhNaGQBOKEy4nFJqp8xs3jWAvJDiJpzStS7wARSkaBE
Oz0HBvwUxHbTSVd6mXKG/jfneLXVfjLaMYSD2g46tCM7/ZobjpziSPHQUm6v5XameiWL8TBVRsS5
jJAXz/azC3zb+8mh0UKzk29HJ68wWcabMtq+3x97zHibVJQyUchoLA5SwRrTAW2zC2M8U6VdjWav
qeLZr/8RNf+WyLZF5ma4zKgk/YqahTMZLLhymtQF16WPrnBHi63hEQDUFJ4lctXE4vlxznVUmKg5
GowkrGp42FlZREtLi50cDz9NAUAt9bhvzIITQ2/Ova5USGH8kSEIStAN1P2dx8fWKjzaez7ZaEyg
OMl8H8HdY8YldUUuo/V8RnbtWTu0GC3unpY7jCqq7tR7Dfg/qKuQgY5wF33pBEu54nX0bIdKH4fM
GKGoXTQh7GHxBvSgjJluJZPiDC2PE5ZjhFgC+FzCME+YwUIMFXKimR78zNWGg3MP9FdqaC45QeZa
lq0yBlOcR/6StqEP2hWMsWT1m5AEnqkWo591MkZ7ywxBaTYcFgP9LkJUh7dZZhg/i7BDi50c1PaA
vLgn5arulHEF0HNdsgGDfCOotPEpyb3BqFM/BXWdP2jKdIUunt7JzFxwJSnRPK1DGVIi1Yu2oOJS
lGg6G8NXsxzcQR0eVSO6DbQQnK1yk/qtGrpZ19x2gYBYC1UW9KkVgDeb8wEC+r2oN9lONsfZHcdo
ABx7EE12PchPqJoiZ5VImdPI8dsMngirEqXSprSETkpy4DJiaO7cV/INWcrWlgqMNCTo2dz3M4o0
RZ9XRy0xarvUhMbus3EGXB2Q6/WhuRFrTLknqYIOSyV9mnWUjxUh/I7C57kCfl7clN6M33KNOEah
JYoMZ1LQqgIcJatqZeInpvm8lKppl0Pc+lUSgwI2LCVfrKT7GGiKc5nsxMCw5mHxmlL7JmiBYIV1
n7jyDKzcrL5u1Gp2NPzvdUKxTwLAiWL2FDjXFHcxK2z9/0i7ruXIcWX5RYwAAdpXuvbqbpmReUFo
pBG9AT359Tepc2Knh+oV9+x9nFDEoAEWCmWyMmm/LULgMNVmxLxUegz00Al7sU65ZtdS5TVxuDa4
vu0arbFT3bfDtqqtQtNBLY1fUQT5Lo/ZbpD0xmY814HlbD8GgmpAHQanTDWx45GAtVS+hQeUbSOK
wR6SKI2X+oM7oulMewyiaEP2Aov2V0OfwU5UNdiStFoNcu7mfGJ/M9dhlW/iVs+sIaT3+IQ/k853
WBqkVlcNDhuiQ8bydZcXXicFZ1Nvd3XDnCETTs5kV5MLN8sgq50HZEt6Y93n/RocZ++FSPdjoR97
lPIoxJgqzP6M2WC1GpyWybxIL2OPhqOr+AxqyGQTYsjH6uTQ8+P8oDfCGYbi2AcYdsnLc5uwFdFB
thUrjpxC+gdq1FGm49CzLU0qLxjIY5SJx8wfIOJgPOeEbZWq/5HImoVBqIOOPE9F500P2LoDat9W
WJhZpRkdTSPAo5+95Vq/zjQDI4igZsoL5b1g8noY21eOTwFqhwkJypnV+NkxkYg3yM22JQwtfuV9
MPsNJc0u7yFYr0abYVIcFmb8RKPUMSLttahkWyFGYRUjZpiUzKNsXOVybdikGsEe1ga3XdW9qoES
OKztC0sKWWOVBcSvteIMfW9qmWV2QoV0P2bpT4omhKLoFqX+U6eizBamK2YOqRXUYMPk0SuV5dYu
W/4c9qblG52T1DXgU4EbhOoqawenDxk8CZRpXGB7TXgF5RANabQpo94d+OAUsv/REOrqvuq2pXkc
A/JB+PAm9dkDIJa2T3BJTFhFkKyMQA6dURJHXkiunA2yleW5VyhtY1UwgF8pWKl2PVFdNeW4Z1ni
W5r00RqYz/D9LYzzRZeHtS98pzKUH6RSb4ux9kxRHKgwbVkmyBQQw6t9hzzFKI4dsM+WPySuyDWr
UtUNmLjtSMUsZ/eugYciGWInb30HZNeA5eiHQOYg/a0Dz5RYbIVyllljSjFiWrmRctA0gIg7TNX4
xwKz71TNYptlA7QyhvoVF9ZT/Ppe1AC8lXVoDZn2KAflGtmurUHtESQzDi3zk5GrB13QE/Xl1Gp6
qTvnMl/LuNpVUFcW6D1va4raXQ4Ej8ItEje2zOFbzMIrmvCk0MoFie6mjsrTENarlBj7ome4z9WJ
1Po5ISAST7Kd79d2VoROrYY+Et/IE0RzoPXjhk3oSEW45uDlYsCC2mRo3BZVvKpGIVFKWLcGIfWu
wz4w4hFbranK29Sg+yllB58NFE8EgYWotqqhUddkg2KlxZDYearBtFNMqadyYrNIuqnkCk48RPUk
h/ZW1fFVkmbNhhpEP6R4LLImMS2hs5Ou6huzNo88Ei8dl3eEiduI1b9wOVaN39oph2aZwF1I4sBV
QplaojAOsE7X8MV+NIzMNhPKXYqGC9jT951hOkEJCXHqexOvN3ARWx40BwzG3IewMY9mEo5GUX6A
9iHex0Z5D4AOToA3YJv3Uf4ArhsAKumGaMytFf0WKqF2KuveUGUnaay3kohuSioikEKX9ZtilLU7
jnq1j3WpcjUudKus0h1ILDHLgBzMKyl1URzYdq0JhXB6kiuyiqK2eeF+7r8VPhkklwQBzxwp0hyi
1S6ewT0r8TFjsqlSBOat1hRO0Em3ma/bfiXfxMbU0+kMr8IxxyLYERn02qH0XA+CWIVcxXYt6KGA
UlZaqI5eUtvo2pc6VN+bJhptvSqzYylFH2HPH2R/krAJ4Gb84Fix/raIq42q9Lt+4qMp/Ney9kO3
FOwj5to6yXTZjmRf2QR13f00O023cqHm66CVwfGrNgc9MgkaUoXpBYBYs2B81QN6Vnp2G1f0xTR4
7upMFa4WNh/tIOAtY8E2SReVa8kM3FiDug+64FbCu33IIbvcCt+lhuaaMmwhDDcqNLpsnqk5HEn8
kUemgvtSPSHQAWVCoUROk2F3hQ6ojWS+1pQ8ACmKFEPgUUWiagENcMv7HjjKTJzlPlWswCTc0+Nk
DwVOYKHqdcRT7ggJ1Ek5kAmySImb8HTNhmpXxLqrhjcskUu7U9L3IhpOqZkcDRE6Pmnvy1L8MEX7
2Ewj15C6+aVLyg89CU8Q4lrVpliZOT2Lsb+tE3NPBv+gdYqtI8awgqo81AoRdjiU932X/Iq4eNLG
1o2q8Sko2wChRvBYC9nLoTLPK8lmeOSgmhDga4PW3azWqNWEFlQhVrxrXSmQPMa7YyrgHBJ/S+tk
U+jNnZwMT72KppmvkNs8L3/0QrtT2/HsC+0UI1ZgGUkcI04PJEpfmyy/l3neW72epk4zajsVEV/i
67Vbs8wd8XEQw+yrur0TXQyMjC63jsqeJEJ3XVgVloKwsazjEyb4jzRKXAmwkzWTysGSS0jzaKT8
WbFxl5LUDUm2VViwDbP9UOc7NcS07yAjdzF0+PoktiRSY6qsVbbghO0RMZS3dWNIWz7yfUcSY60M
k6KiX2BvSd7upNRHEa7PNyPLT7UWbzrNvEtYcpIj6aMGv4hm8B4TmgqafISscmkcrTpIV4VfqnaU
DDd5NwxW0GXRWq6CcyVBXYujty5L6nqI6nMTay18rtq6kFwXluarNkGIbcmBvhN1uOuDYivG8bUW
EBFVgg1rue9x7j+FQFnADyfSXon9X30ossexgUEZPTByGtCCYRMlD20+tl49CglvEQZ3RBitG5Iz
7C08+0x22oC4pFBOYqLsqEy0KiMB/mt5HKzQ6Gz0RnN7DCDeIad3tdzeNaaBUK1yaw4ccYaWBzQd
lIzcKorqhjJHjFbnZxblb4y+IZbhVtkFcPzZMyPZRoIsRFdV1PIrsS5Sg1kl53dDnuzMwKRQsywP
wJ7eBZIGpxF6kFhxo5rjBdVuUXbdggbd9aPCDYC4tXQFs0+Vvq507TZVMIakGR3MX3OKSHkcKt1N
23aXqQgEVHW0KG9RwzKd0IwcHkleEDRns4BF8PSVV/1Rb4ZnfPM98dWPrlVv5aKxkyB+pwoPgGrS
3EpLhC164qUROfiyemQiR3+z1Fy1UbZIssCLkEWIh3s8muUGPxfKmbX0q6u1R6M2fnR9csArf9Ql
2Wm08KWlUmFRafBGMJGORPKdEjlhM/B7mgS2ITRPSfjNWNT7PFCdLK3Xox48VlRa+51hh1HpmfXw
XgbpI5T5jr0mPWTmCKuJ/D2J9RXevh9sDNbMAN6MDtuiqLallr6OvWbaNBXI5HovyPtzOwxbHhnb
eEAGOOZajHwteScGki6/cwGRwyC0HN3XcnUOM5R0zBEDYHh0olH60CK6D1XtJKAVLdr0LPlVYqlm
+N4ZuJ3EuEvrfMNjdEvTLvyJ0ptrFokH3WQHeTZIiNTRlSmgDYl6r4+lE8jDHRHtrSmiPXz1L7gV
32rCble15FcETW2ofu3Dpn0P0dGzO7O50cCYoOBlHyX+GCnyvS/qY0ZNr2PyTh0HL8ugpZfp5zJR
8QR0G6MeoOvWVw9tlfSY82BeLjA4l6SxVYcsd8FdDb0ktEckmX8MLEIqGyDcymMgcgFTRIJnK2W2
VxFd2EacQFl42HEeh16EmRCgNFNvrPiBZvoKZ/8ELIpupcHo+Kq870Zlo7dtjWI0ihqCI2VS+vSl
4iFeF/M5pNE6CBu3U4zHQaiDYwbZWlIad2TBKcU7XCVBhqwNird65uCXeEqdPCr9iG+GoiKYSwej
3xjc3wc6yK6Ev4+kbpNEko0kxh7G9KZA9Fak+qMWBmuaQTtDAou/YPVPrtdOPeZ2juvQ5xxc2+n7
kKbnVCR3iYQsSU9Xml/seM0eTDr+LMfhNOTdvVagCWnQhx7vHo0yJGewzdFfy4Z4ViT5o+1wrU2w
LHXpWuseNHWT8+LGzFJ0VNR70NftmAqWIGZ6VOWez9Wd6Wt4htR8T4f6bQj1U16Fp76SjlUGZEpK
jUcxBqtAREdIT4l1ntK7NmkBb4iGd5IKz8/oloQQYmgDw3CkRvvRFvGAWo62UbK4sUahuZKPicE2
XqdoByJprVCwR4znhCGcJu7sm1kXd62abktWWUOUPutascqrituNCSatzNj2NHRpLvU2pG/elEF4
YdasTEbsjiMuqMJwT0LxBNIeN4C34wo/R3XrDrkPPyKTt6HlcDAZIvLGzvQMONcYA+qKkd2DZk62
O50ezahb6UKBrEuoeabZr4o+IR5IUT4KhdmKmjogunQ1cKgHQ7CXOt+VpWAb1AgWTd5xWwyYRSWk
+VVlLF75WS0sP8XzFCGbbsfiKIEjeY2qxDunwC9Pla62ZJ4RqFZecWq3VXNrTpcnVX4No/Kudv49
ZQMqLiZ5C1MNMKE4OvC2XBNFeg9j3tlN3kl2rVMk6gj+edJ7SdfbGKsWdhOmeEnM8K6Js6fQzM6s
J9sukVY6iEPWuTqi8pOBDRl5U2KFYXroWgx0Uv2OVBz5k8lfQR7/jjQotDNVBl9ZNpyCokAopvv5
cdTFvutAPE/pvteDg5SKlz4v+i3S2lOuse1Yx/e8EyZGRY3KCoZBfh8N3CCoV98ocrJCYeolYzqe
Pr+8SSvudInyYBaa19XlNuLqm6Jnbh5G4GBoE9XKCPqnyLpeMOkINno9tlumf0g5OehK/OprLXcl
Bt1DRT0S+CIlVHxLz/G0wXIiK4954cSSJuwixwXEqIU9SMg+CJWRY0vxSm1zZVWW/KCg4++2SuYk
kuQobXbSCMn2vKj8NS3GBDz5Um6X/rCLZeMx7atdEPp3LaYFukpBjswxzSYEVGtCzOujXXoQjQy9
mtSPLdVACUwfgte2FoUlguadyeQma+sUjdsEYaEYyZH79EnVyxzFMV+zQqnDWDwJblFisgF6A6X+
kG0QVN6rgX6oQTpt5YmIH3o2HuQByVQA6p6shiQkQxAVZZSvMLoIEXS9wXiMr6P1XQoniNQUp15B
cqzGlQ1G/aFJ2FMmlPOoBb86n68aFt2VrNFwVBqPfKfuiAPetXqh+/Q3te7fzbRZQ8EQelWgvAFL
dDt3Gq6EayjXlWOu2htiZQd9qTx7vZr/14JzHgwylrox1AAWTxo5isvW4ld88B8a8BmPr8o+cjvA
bprtEqvx9Qr372VnTQSK1HFQIqDTQ4GJje6XAX66Ep3thR7YQulZn7UOVJIWXMfruSJb7UM5tA61
M+gRU8n61HZ9Q1UoBiRtCVh0fbzxd1Nbn3UQoP3FEqoA4JFiUBxNKL0BzSt09OSd5BYueR5LO96g
kBjbGjzL6z+Yll+o7c9HYqRKpWaUYbShBOPghriIdCowhoarLHVblzjgXf4HuOGFfth8bCOtIfoY
Uey7dFC/Q5mufadwYKM7AZN89FJpbqVvMsJX5kT5ql416++/+EL79nNu+wKjVEgsYX6P9v6kzgxy
/TWUEf5B+/a6+f7VoPmkv7xYpiNFEavI8Veyodmj9uTLaBOxhb0sfcK5L0jysEzlAaF4CpqFSrOR
1zv/r+Oao12Bg0gTVQXUSe+hd14atk9DiwXPjYIs7l6kL1l3//2Kf4NX++vo5nMabWoaIa1wJZVV
v8+8SYAEg70rul6SJFwwhTnqNU5D34xlLESzzGNlj3Yhg9jfEG7Csj3JGB0Ou2SrasjLFrY43e6v
Da+/tqjMOu9aYaCqkgAZGmymCXmovG7bdW+nG2k1CVgvTWgt2Ikya7HLqEhUgnEAq8iLPv40pKWm
8/U34vd+Zg084O9QIma4VB0qBnUd7yOTrdpAc1pN3tF/B5z/3cafswm2EBdrpBJDDm1+NLMnf4kc
4ip5tPZ7gfnwuYxCMPJ4H/V1q3OpXYFgp/8JubQXkHHvszVCZKe0h8d8dMYlUb+/eeD/Oss5W4uo
FU6KqbWLVCm8xWSkk/76ZIjBr4C8+XI3e8E65rQttSCDSCO4KopGVJq9psnDgrlPj+g35j6f5xmS
IRvTaQpBWYmbHv4DWITg56QNFZTWP+BhuY5m/H2E044vnG8J+gmzk1DERy1ho+8mNMCnOsw6s5cs
/2/gp7/Xmh6Ci7XiQqIa8guYvj3Y1MZ05x0URG3tyKELH7kheJGWeO+WPtjMe3QoDASY5wYqOaIP
Y5fcDMG/EV+7vAAzj4EExw+TDs+0GJB0drWVSQyhiliKZq+HX79Pb+Y4ao6ynDFMwyNnbZs54y7e
+Vv+Ptk7s/muXpUH/XmRPnzB/aqzd1POuhyDx7AP4bbA14LR9cz34xb4VqCis9USWH4JdjTHgUZq
hfp/LsH+D5pqRe/lKXZDtKEki4I1i1pINYIzwuj37+/dgleeo0KFkcajKQPU24LctRwd3Xzs+01n
Phr6EgJvcYuzONqI6NS0xVpa7T9qPTvSMlz3XfVRYJZERo+aDAGxklJ1S2ncCKZ7LRvXfQqKSiY9
fb/vBaOai4eg3M+kaKINU1swVLQ7KLlZXfgwDEvTOQsXUZv5GcjbyrHU45YM/LGBprCPKuT3W7ka
omhUZkhsQQ4/lxYK26CWSnA8fY7zTWBDMGq6y/hh+eqRXawz24kETpkAkiLh55xz8NxKzojMG8Up
S3oYE3gyuvZR0junBsrhC07gaqh8sfbMg0p6YUh+gs/F0WNvxIYxlGO6H98f5HWY4cUq0wlc+OlK
q8cQFUR8q23voKOBJ10DZnmCbi6lGJPT+vLcXSw1c56RFMpjnSCuHJrYUvK3IgPlUdfYZnoTGTmA
5mThBK8vaBJIhYCU54u2tq5lBQYSsCBao09jKFmge77xQZs10p7aacHAlxPk/yqI1f5adZ4alDwY
O6UvAIB9aiDCAMiQWKEBoa+mGWfjFn1EcrvwEa+byu8lZ0UBVTVADTHR9U3j+JNOQpZvAgcKieNm
xDRQ5kqbBNX2fIHR4ToE/WKrM++GhPG/w7vDpKnHHP9Mn6VfKbWYO6x1p37+N/vUqaLI0EcwgWv+
01g1mo08qxF/QosAND9OgsqrXSNDiG669JNt0XfQc1+A4l51Zxerzh7jzFDRZQoF98CuZLOcOzpZ
mE5eWmH28Pp1pSSiRsKaNIZdl72FZ2PhLlw1kb82oZNpJuPinktxKw0A6IDpNM0tPTyOLSh6C/f7
D3T1Zb1YZGaHPUAMJRPYR4oWViErLzXr962SPMktufPJErH5dbzpxXoz+0sTIOjCBmRY1WDxlXwi
5wLtMwcwwENRW6VrrtKVAMdgdhvzT8zrEox56VSniOriVLmp5EmbaZgPSvHMoZVu5qcCoeH3x3o9
mL7Y5+wZ0nvOgMiDI5sUSKfiZlk4EF0Bdg6bA6mbtqY/k9jVlvzKVQd6se60/YvtFbrRmIkKXLj8
NtXMS6wdEwDEJ8IWxSKV24ABgyFfmfDEy6rgS6c7e5tiXwIDQYY4Qu4hZAUuZ/THV61vON8f79Iy
M6/SymGndRNxXc1R06QPRP1o84Vy8fc3XCczHyIZRgoKHqRDNNyK9l6K2IKNLC0wcyEp0BS+ZqLU
oHPDlcWdnzcLx3Q9lv1tDZ8FqgtrIGkGqYIWWGHlQLbA43jcUcKb1m7dicoGHQRQCoaP33+bBY/y
Gb5crMn6ApX9CB5F6k+5cj8qL6Z/VsanWFkqeV+3AtXQ4RuJQbSZraM3C4gPR7ilpHxPhLYWSnpI
4m6JOufLh4KgjKHJKoVwBgSilOnvFzuicW/ymo7QRnOeJgKkfHUK7c4rkGSVtrk8t/UlhP1cDwQb
pkwBz5xLUTWK3ufqICte602cR7GbAakZ2SigW/IUwYKhWLH82kqPS5QASyvPrm8hpIZnPiDqOro/
evE0MoISaWUBxPO9kXy1zM89YuIasGlG6LxrINI0CppcUjz5btqlZFV2kll8z1adE+xyzG4tNiqm
p+WPYHa25OwzRrHJASfG5vqn3pk0kmMwTesr8BRDkGlpcuRrlD5bbWacGBUzowbakuBJNVbyPjtO
ZdHOaU50Uc/ya1A3W2v22RJZj1Qzxc7IdirxpS8QJoE0HLANrnlarBNNL+R35zhzvujKGyzITQhZ
DWDtTzp0eYGv7vvGcCsJYtsJrkY3vkkZSAkAsPLKIX4dzfKOFUsR0tcK42zjMx+NIZxYiVocMpqm
sgfowGHiS68cAp7NNQVv5P/biGZO26xjWU8KHPVEXDm5gtjWD8Sb9L3//0ZkzELADF9WriuqgJGE
/CAPuS2BDB5G9P4PjGj65d98VmMWCQKxVnQRYCwQv5giFvSeDxMR6NRDjG3FQRX8h/CkZ9Xxj+rC
O/XlyZg+ow7+BahDwtPOx6yafBDIheDwGrJR6QNUIs3MdMCQ68lsaejxy6MxW2vyEhfOHOx5eln6
huKNQ7/HQK5bpU8cYLkF/3b1klxsaRZmiroihlbjNAHc3KS3BWbzwOvqsgRBLURE7SV/c9VzX6w3
c24GiUU04GgBdoYTBTiiN3a4GIAILI2ofSlJzw5w5thMIlQu6diZfwMg15Zv2ErfApGO27a0Kbp0
ijPHFmPGUaQhVzztEJ2ECo6c1qMfkyQraPlW+sG/H28SCxdiww6TJ4//1dT2bMMzfzdEw8DY5Mnr
J3OAKDYIesDb4VcbgiBacpZKcV9Th2k9aJSC4tE0GISm/rRQMzNIlP/n5Wg+IJNXnKITtcV5XAOP
7wShzUY39ZZKPVev/8Wqs6OmFTWBlYariTaq13zW57DjRe6aq9fvYpnZYXIFqG2wbypAWB1qda0j
wMi7JSnApb3MnoUgI+3ABYKLSUc6OYYrEPJA+XGp6zrdqS8e82Ivs7dgNPu0LQGs8aokseMCEcyS
jvgndOGbJebtuzry6643fNULMBl3hOoxijaTDrcCWTBLvOhrcQhXGrqu91NA73s98I0Y9ncxkDSs
l67jl9zyT8Oc9/NSiC1oosJ+Gei5xxjVIkE345i7flp6cqXu/D7YLPjRq0Hb7zOet/QC0KuSfooT
/8v/6WmSNSmiVBtt53uLenULn3Te3/MjYDwbjtehw4hQFGuWEY/ewpauvnYXW5q56iqoBlPqcAXo
matW9SN47zHZvAsh7lC7/sloQMZicWtioPh3sdvF2jPfAvQsZ7yFPVXoF1G7W41QWZ96VDKoUOL/
nS9hZjEzp5L0Ic36Fl+vAtM7ReFWiZcKWFcDbYjAYn5KhSinPpcd8pua15Iaqgi0dQsjN5Y4APOL
0i0u/Pr7T3fty5kgltE0BllITNn96ZlD3PGxjwPV0zCMV6D1JJKXvLprqk27RBl1Naa/XGsWp8Q8
p0hwsZa0NlZTtlKuy0/KGuTtyw/ttWt2udosXEmqKM00gtUmLa5Jgag48g0u+SZ2gyPADyCGCG7K
m36VnH3o8XTr9vn7o13c7+xW1FroY95q+gUyQPlNjlkaAT72Nmc35UCdSkHWm8R3I5VvO1+iFqfw
Ox27/f5nfK1PwmIvD2J2QTBxEomRw2Knury4TW8b0MIAhA/pE1RhpTNDtkhr60HxplhjiV/kKzXg
bPnZhekDDHxoGU5BF2qCMXC0cZPE6dPYSwFpkDNMRCjVtlUxyZtkB8ME+pqKVQkYe16VN1EsnQrK
mW2azVEX5JQ3pmXycFPRzqvqfqHKfu0tvzyr2Vue6nIa8ypWPcYAacpJY9US25S19OP7j3Lt3blc
Z/acmywJY5AwqB4o5gPjbABcztWfnRzbaswwfNnY36/3FdI4+wrzh73CDGDAsCDkqaamerXyHyIH
2QjCTnN6fPaAjmHMyG12+klzF1ZfONZPE73IUDrTzFpThw0k+9GjrlgRDL6hcvyZP6BlIkHe+Eb6
X/sZf26ZzlybFEPvk2F82DOxxVoDX0pnLezr2tt68Rk/bf9iX0aEdl8Zw1z4ywAfA6Wxl9CtP70a
RrwO0mkprfyEvc2jJ6i0EmYwRaHmPJKWBzVtWJt+fkd+kL1JYZCvzNDqfDs4Tc0ozGPfKEggMIh2
nFhE6gMmRGKn8UxgVxsHtah1sUXC+2/CmstfNrvniqyUtVLhl1VusQnX6YsBBcAB+M1p/m352f9C
3zV9XdOAphX0ycHQN7upctLlSBDBfDBBRaf8BYKW2+mFFAsv5JVvjGIs5DMVokJQxZx5cZpD1UYd
8I37mKwVsEO4IpXGhRtyfRGTYiVGIFA1exqjJDVa0uZ4KlJpN2YYkQ4WcY1XTkyfFN0VnJqpUjK7
D7LqJ3JUtqqX5UeOETcZ43N5did06MWtJfFW9a1TNJnz/R2ZPvvMYP9YdbYzA6mfnBdYlVbvGBGz
QJVhQULZisbV9wt9xQXCCC73N3vwDWBC87aoVS/HF3LLAAB8SH86qV29qSvFAXD0nq3Ck+YtQzSu
fj5qGgYq94zBMP+MotDh9wXpYPs1IIdm/s6ovOBqFlaYA/0TZVBJ1RS493QlYaQyz5ZWuOKjcXx/
7UGfmUei5ENDGfaQRo+JyiyWPAbxQt/hE3bw1Rp+LzKzBq5mJCIRrEG/kyHW3awwcvuMStyjdAua
CUDMjOdxFz5I6EVMEL36MKzjp+DMTtGebYKXiljywk/6iq75NJvfP2lmNiqV67Ej+EmNPXpTXzG3
jc3400Rv0VyBFeLA3WGROvhaVPTHaU/f++LlkIo0jscSpz1Fp/4aaPdXHeQzHxP6Uh8tf9+grQXM
xLDOUImiXrALj/mCZ/ubG/N765NJXPwIWQ+g1h3C62Qh3+VjmdgcTGMYJSq2iSptai3CiJdAxErY
Xh38V1EpZzVgh0JHopBnE90BhpqKxHeNDKwVejYuOI8lq5+9Kc2o60nQNKpXdvJGR4YSZfHCISyZ
/ewdUVNSRWKA1wDz3Zr0KPbXySEq/0We9cf3ngV8qRkmWQmRUK8YT+iRbo3RU4cnOf8p07sFPzjd
oe/u2MwZKalfaGmKpSbpVfTKXcyNHBToiyQwZLbw7C98oXk5v0AMr5o6/FJVM1dRgOZN1IW3cclM
52X8TugQNI+woQHM9avM813MZKNLMfV+dTv6Ia0SNxEWWXN3qT50LRW//G7GzGHFqO1VMcb+PH7g
q8LDNL47wDVNUIOlcuXiWjNPhEF4TnuGfUab0QnsCnWwwfsPXdkiG/D0f31jJMbM/5R6WoJRA14P
NCHbyUjSFb9vUTPhlrbr1spCXnWtrfXHOc5cDRL/AbBl7E38dzIORAqQj3OrPThjLLBDL0XK162G
IU+TDUWXTTa7BkE5xoMc9zhN5BwdRjahiVv+NN1kl28iiPzINno/jnHLTotK9tNT+eVwfy+tTJHY
hV/V+xrBADjxvaqwla3YQvvYUadch/6DJvDnyM3X1TSQ06AKhvBx5loGsJNl1Men9F/7fb0f91Fr
jQ459HsVeMa34J2ipyeB6Ln80XlgOJsqcmIfIuWyxH1zBGOM2xzD5b7i5Dm/+12zDwCenZpm7acf
Cl9Hp8B7H7v8Wb2pHHBL7SMUHqaC4BKA/HN665t15wiRJEnDemhwHtEmfe1+lM+VHWPGFSnCeDZd
fwPedaBm0d50fEd1QGv0JB8NGzPt58CtV9xdtMSrPhKis//9QPMa22SequD4QcGGr6YZBKi9uZKd
QKcIw+4H7ecSIGxpwZnTonloVFrfwf5Ur0V5Mg6Cf+WTFR0IFZQpVWW+p3b0c6mrdTAk2NIRreoS
gyMeaNJ2CoAksDBuiamZ5PyTHtq1wppOLhaf7Q86KmYe+dP9gnyr8JF3g2wAgjpYM/VMZdGUr8YI
F+vNHHOgCCNMApynVJ6NJt8M5Vobx/+9XPHHpmYeOQTCKDK4ZnqkNiEzR46FAGLl+9jgmmHolKgo
98oKgD+zYIe2UOKijSx7A4StKRhOkyVZvqUVZs6obXxwQjZE9mivb33f8fOl/sm1j3G5h5lbkbQx
A8w6h25v6fn1w9CjvvP4/TFdy1mNiWhdhmETZY7CUupGxCl4ouAt2zsTvDj4p0dr2ZMiYyn9uPYQ
X641C3GzXK9Z04TUw6QvyHA2dWFNOhRAoYBG2+W75fHm6RPM/ePlijMjaCMFVINNRD2likEzwb1Q
vW9lwCoL6jR170bF7ffHec0mwFsh4yxlwJTn6ldQpO0qibTU88ej3oIJT3v5foGr0cXEL62ggALx
23lpQwLnq5oUVPYYwEJuufmPTwDIQ0VLyiu3y4d4dU8XK85ckCkUOa0kZaLVeMhL8LAYz9/v6ZqZ
m4asqUQDGz5mB/6MIXgWtB1NDdnrs+ekwmsuE08Kf3y/yBVDN4jCUBECDJACmvfnIgLV7hQ0LtQT
A5hTwIDiAgZ1Tjvhxd2QO98vdg0FAMwh1kPx0qDGfDJUThLS6F0vQ+t0M+UmYEqLQH0M0jhwsIIl
QVqFaDp7S2Td1+Lqy3XnHeeE/B9p17UkNw4kv4gR9OaVvs30GM2MRvPCkKX3nl9/idHdNhvNbei0
L9qNVcRWA0QVClVZmUon9wKYT5IdX1uiE+4bEB0hAZxO3G6O7hnL3PDoC3NUIaUt53LWCAMG6E1l
T3I7wWyRf2FMj3g0Ui02DnAj4QQQRhdFQ1F4CL5QLi3Ec1DWBkz2e6LJthyEE4CV1vgnaR052VT4
0KGvoRKZBlkS6eBYZ+UiynkJXgC0k7pn6Ij4g0XkPEDhdcf8dpububJGhccsTJRYX7Cy6Ei6u/FM
6t22dEdGEEGC8Ad7ybJI7WXNZZW8bFoECyZ+AfPrESe7taHUlVkuCYgAZSxxXGIn1CRHHyp3niE5
NqsROIlipOpRD5nXWZa922d1I8jgW+pIBGRcqTwdN7su54qyQz6QqmAsPIFJxBSCn7dtbOXjug7u
fwWCs7hL6UlHWRWipJhA4tzIip+F9YETuMc0E5+rtp8xRl0tx64dwiMAtN+lKLpDB+41FMFP26Sf
JH62w2lw4gTSEgPqngNiYFQ3vA0+YZ8bVBD/BECJ6IaXVUJkprl+N8blrqnU1uqDSGQkUBt358Va
qLA/ljVq2OoMbe8EPInSJwUDd7oWHapp9hoeIxE9A5u2cc/oeCDAA9AWAFaJ/P3qKRkacl3qvYgm
1nhQe9lsq5qxJJYF6qLBJI5cgXtfcIf8mMe6qYO2+vYJYFmgfBjweXTiOcT9xejMAJCQprFuW9h6
EVxsE+W0IHzrorhEAjB7qkeAJ6o97UcbmiR/AC3Y8pr1N6EcFrepLIjTCIqjAhN1RmYtYDNewF98
e1Fbl7MhSZANlTTdwLjZ5acHKnHU+SAXXR5m4pHHKf+VBG+ipjEMbZXAYUDSIM7B8zJGWS8tcVPI
6eFYiK76LriqlYdWvZ/AtefxD11mzqIpYsTN5I5JabFe61uoedjGCxjNLzQ0P1K71QHvSmi0YahI
dHUNtKihIR6zMts3Yf1d5cQW69YcSRsfpASc5dXUWCCN6220ebycGyvQYUuMzdj6uIaqaXA5QZME
umssGFlbQj8Ve4HSlFJao/JDNFigpY//CxXzDREcPiqPFq6mqtQR0qtsyOJ5wrd9JOAUxU/uW2/0
cLftKj8GMO6RkFiIqIwdkl0P9ULWxbpx6Vz8ACrzA0gT9H+LhCetBr5dMYntVNZ/lDl3rzWcYaWL
7DTBPB2kYUnt2+d6I4auTdOtrL4bZ5CB4jlQzL/4ZrZrvfN4sTn2LTjh09QKclaII95/vdsE4YTZ
EwRS6nyPk6wEs87jAVLE4NxufzQzVA6l3Av7aKenoX97gR+9Z9oeklxdRT9NAPqbsrdUYRzUrSG6
81J+09JKehulztF6zIinSegRRgp/7LXa5MSoBnxaHhozE8PJHdEItipDAl8a+ABV1XgKQBmpLWAG
kHstt0GR96SAyLtJVatJBM0DG58zhN0er6LnAfzJFlhYKxCv9jstaH8K/XIcdN1w5iKH3HHCVwfI
JYzmWICwve+WHXgha3PKR/DC171fQG7GnvrhZ5uKP3ALvyXcNEGmSgXlOAg05QakUCXPn7RWtKem
L6xmUo+KrA+QoQ5hOgyfG1BfPHDQVAHvb/P19rZuVHRVAfpneN4hXOgCzZTT5BNEovG73N8DiJE1
70kTsbDjvYEMFDOAo13agDr4LBDTBnzm0jTlr0sfzWM7w/T0hosyMLuHSLbyj1kJDNw8kQkGVFNe
5k8gIW6YCOONIHlpnvJWIZO7YuZgHtR9ngyseGKbRKiegNiIfrvKKNdfB8ELe/SLSeDqDtCKDHSc
HJQ50NMucU4MfWAkBqwvSsNv6wK8u80EJZHOzgZT/1W5yudUs9I9REGsyVFUMFdaVW0JDqZDnjrW
uOJW3cCQEIAlEeRRkkrnv3yJbVVLok3wmH+N/drL8UxLd+Kb8Eel6a2XqCEDBg+VFVXSrkbH+0Uk
mV4tYfil2/EvkQ0uGsjTIjW+k58Y3rIV4WUobiHx1hVw2VPpQxcIMbc04OMkVefC7n8i0kjuN+0A
YQCM7IJ4/Ri8jc+dpz0oP27bvs5csJUkY8E1ioIM/RzN66AuQByBhh13glBE2t1PUP0SoFF4287G
NUoMoVInaQpQQPQ1CsCOAdJkGGrQn6u/og4NURAdcq4Y9EGNXTpFg6t90NXMhVk/1CCR9lg36XV2
e/kbKN+M1HYRhEARXbE5xcZLlTAqhNub+c8a6euS1/osrlBUc9sydWMJU8GTFQenYXm7vZlbMW69
mTQApJvqIARlCgxFVvxVcLsfC2eVPxeC3a78BZ3BxOw84bWzptqEssKOYf/6lsZ9KWL0FT6AjoJG
5fBJmEWEnAPO6BGtsf7uOd4DmGQNVmFKALLldrIfDzoj1F27yaVVKrKndbwo3cRrKA4Nu9qrPtTN
QLXv3V7dRkS9WBx1SppabIPF0EVX0r8mxmMEmnFRd2/b2AhnWAtiGQqhOlIsOo/XQikdUSvEWo7g
kPUzN5VPRGsLwzV2WTvZXfqNYXHj8Auk3qQZyNwxTSxdvhzEQZfKmufQtNjzmZk9EPgKgZMq++nV
2Cd/Rc6JcujaJPlJqwdDMUd5G0EhBWX/8RVifwL42ZfQ0wspMqVmgV4SnwE7HIMcEGUVS44NQFpL
3jeGUYN4TSZDbAno66E0arNIBcFWurYCn7jU4JZjFVg2HqaXN6l4+WuroErlPsHNnQATKRWPtafa
M4htjMkPMePCLCZtGUQlR9Bk/AGQH517QqVhFsQc1ZboqHqa294Z1rBXPB550R/Mjm54z4U1ErxW
H6OGqg5aSlgedGgwjY95oXuot4AXz9Vt2Sxe42eMCzpgJ6rv2QOCG9cpyARhQUNTwSB15UvryigL
IVdirdmx2o13AJ/sSZia7kKm/O32Qs+mqFMHInXQh3cwlS/8rw6N7X1RLvteGPF60sp3SDs8B+Jy
gnwJE7dJVnH5msAqSVdDQwuZx113ucoIcjthXeQ64uICGTPApgF19UpQz0AbPXZBYcfoRG7EqguD
1FrnvpuhT4bsT88+lXrkTpmvG7HDCB2by1IkUQOEF2kP3RXKpH6J4jbVQEEAruRnwSRzOxOyvv4h
xbJYPADbjrGyRx3VuB6nNG9iDbkmj/etScA8hHoQ/AN/BH8gII+rz7ayR11n3BLrsxqACp/fB/v+
rvOJE+JosqHQJIbcskRdYYJc9LLRJmQnB5sgGKG2dyh8gi6YDyzk0EbER1SRAHQFawQkBqmLrEJo
4UIIOGGcI7QKgBIxUMA4GZvrOZugpeXFjgvjIekQwnbqnrRrQKfjtccGKHb2bOqmY6+MUWmynkHP
Vw4XxJAdMh8MiQIrDITw/x//ByfWZRFVXF0Trzo0RgE2xVHl0TXp5K9TFT3wEsi5Dc6ZJuFegsid
zdhE8tGpQ3FxTRInX0fmLEgiFerFiBrye3MsMUj5cTYSV7V7AHAUq8v29a6z/qY3ioalipwczHia
ccV41mhRIrUVETHqy/2UaH427W6vbuMQri3Q7GZBhTH0BImbq+ryo6anD3XCyKVINKC3b7WGD9DV
avuUMS/rTA2Ab+FGB6oE3sBDta6fvEZTGA3DzcUYIjrjAsRIrnhDgkWEhoyIxYDx2MvG6lsqGow3
BMsE+fvVauJxUuOmMCCQwWOslescQA6eb3+SjSIyMh2ZxxnGDAPqmlS8Q21W7OJaN9wyrisTmqG8
mQCXZ8/K8qQNhmCO+EgaytBm3IPyBcNv6rjnEnSboWcRtIe8MJ6kaf6La+biZ1HBkSsMIRLJ0smc
SH4aHmKHPPJVM/yxvENS2L69DRsI98ttoOKjMIA1DohzbLUnvWHI8djsBNCXAJpgJ25qCX7oRx/U
VYGvms1XdCge28jUD7VbedbksTPCjQC32gCB5lwLwkqsOTTIkCQRxm5917vpA3sKfuuInT8/kB6X
RwyqYANY1WFGCu5H6HsDXGLd3totl1xboFPpok4yORIwoJBCQbNtX/WMeyhnFKuN/um2KXJWae9f
m6JSrkJcRjEiAE4VRKk1FC1k6TsfYcALiXv3/batrcQEH0jmZVQy8E86Yzd6bSnLHKX4GQ11onDw
Wwu63ElO7CqMSLBdcsNsMZ5sCuINnTP3XKarQ4bABrrnr0psgu/VimyAcXfBkYyNCY78RqSnBYix
sC72jcQSKz3bpsJQp3KzHk4qGQMcbHB32QSRGx+TU2jxeAvV/h+MAW+kmRc2qXswlzJDgU0DzFO8
1RbOdJRfx9P4Aummg7iLj8EnES+U6mfiQJ5lQEbd/Cw8Fox86zJG7o43Mp7lwtXolVgWk1hhnM2d
oQSdYVpvLnM3gSJmML5DHdPkoOlz+1RtlcYEMM9gOI3EVByuS38EN20LCdUQJdxHza4d3StPqT9O
5mLmd9B99DqHSIRkTnHqgITtfY7BNSds+tDqB1DuqkL1eA6VADNRNmkqJj+SN8icH/QHUh9A18cd
n9FeKzxWor8ZJtAgEA0sX5B5KgCrPebZdY0ccD54GbTeAcbhLqziFzVPWc3CzaB3tkVDjQcBAEFO
h60hBy9VOppc0DMeYxuoKVJB+Gc9H4/g1d3d1NocBJ1B4MyE7j49xMAOx+h3gN/AJd/uD14Um06z
skl9u6QToOKW4lkve9EPw00wRNeZi6X8IqQ4IXNW/1/6G+c1UvE2HrQxixIkqwRNHOwLiAeZHSIR
avHzMdkv+M+A2PkMF9m8GVerpMJRw+VByuXoPiS74qE76nv5deLt7GF8DQ9kIGKwxO+9S4BUmQ/E
uGhGDnR5k73ut0eIkqJ9x9wJ1oGiolUjCQOwkrhFlQwDYBHnp38zCn55oIgDrQ+U3BkS2qS/0dOq
VXrxSyijC4imUm6hROaG1uBVL4knQULXnArr9rZv33erbacSRWVshZkgHjCvAG1OF+oaJqZ4vhLm
QaiQ27etbUeDc8+Q2tCg7nCOJ9QyhvatAy9r0f3MgA7Vwk+37WxebaveJLWpcyiB17aHzFq3QMC3
SZ+qGGpl3cBYztbmoeQFfCG+kKhfdXVGThfqYcggtgu2E5AsmyE4VnBt7UgpiDnTvREHLqxRcaDu
uSDjJoiYtRgyVy3U4w+5VSBx5bzcDe/Lb7c3casFcWGPigNTLeUVNzbQ/AGMh3cK4PqzAwSfnMzl
HMihe5UJwc7C6f3xUfhy2/hGNMDFjMIXnqyqJtAzvGlVwvFE7OzgduAJIfUaMGK4f1UIOJuh2zlG
XslhsgB1DTDMY7XECC8GZig55RsngiYkivOn2+vaukDWC6P7OinQ0V2af9QPuTf1MT9N6HPoduVo
j7pZPiuv7GrH1mPwwiZ1cCqJ58RAxWYSjiNIOIDfScefBOoLDNuR5HvFC0jIby91wwkvrFLHB27R
40pG4SgXwSZaF3YdvESsQ7qR11wYoW6NKdOTtBpH1VWGz4YKPSAhs/mkstRMAYaGqd1Adop6ilyY
owJY0ua9HEioT8leCuYWaHKZPYYCG7PY/8HFz9pBKoxNhSBPsQ6Wcd4bGzN5APWQFcDk+D1/w4WE
wlhoi6wDupEdXyyRuhDGRYIW5DBjRz/NFshJjuQJlDuJPT4lNun/AezL+7nLPbBEOJjnlKoOFPks
D0uBjzm5s9N8gbLZ3fAZmod7EURxJNGJITT4yIoB242LVRCgctS0M1pt1uEeBAcgHUjdm7y88Aiy
WVnO5hclBQdwUaJwS78DOjXo81SECjCkjm1ljA7jnLzLcshK9zevipUdyuMxKMulBQmfyW52SPAm
yb5xGtHrSt/+YLqQvF+u/GJlj/L1vJTCHEUAFXUd8rwgDCAY9wApXnnPGqcTN7IykV/Zoly+grEk
JF4xC18krqgtSHM6TSuBtFgGY1zpA5fk4N/9ijec2Mi/NGN9CLTqfZ6MAjqbguT1Sv4oYzLKlIwY
Tcmi051c4RwZQ0WljDHYvFCQggn97nZE3AxWq19ORY/OGMtUMnChVvNpiCHDPCZuLr1k1S8ter1t
ajs1WdmiYkfOF7LaiOTyflRRa6sx8zDfB/ek8xicWLUE1rGmYoY4CeAHJW0IyH5L8rtQHYyAFZdY
R5oKDmrJ620dRYEr3adPS2T2kESwu9YSThKA6E8FGHeg186bjH1knTYqOIiQGlfqGq2CHqJVRA4F
SrRoqoOt1ol83oz23PNti+TDXLkSJjkASdIMsM1ReynUesgpDa4YAwoymfSijZU96IfsL0hMLjqZ
9AAQX4Zhgua07mY55xea5OHavL2U7UO4apaSrtz6cZNpWpqRZmmAkmsEGWUUtxSn763kiQxfSz8Y
9jY/1soeVWbJWmEAr51AWI4kwNigAt0JvasEUNYrIJFt1F9Crf6MVAjkHioKwG2zmGpc23Ir/EAB
KGasn/VzqCgMWIQMFjl8SvTkba75AZIxhoVNx1s1siinyKQ6hrpZEbhLX9tZ04KwUnOFgaU28TF6
dnUoV3YoLygFKMhPEWnAoCRAHjrqfn7V3rrdAsgnAtlXwnQF5pg9b5c70W6+EjRkRNT/jtOpvGdd
2cTcv/8ciNxcnqshLTttqD+S6GYHDVYfHcmdyIRlb36/f1Zt0FX02giypgBjvdtwhRmBOQudC5tx
ZDfDmq4BDi3hGXk1wCVzcwpZLCxFA6YqtzG2bZdeeDdC0y0yeRB2sUfwtpd1NkldDWGOYfFGQnIg
4bDonO6o0gtjVdvn8myCCmKKxpUZlNWJWF37mjYfGNkBnPGzBvUhZAm+9KCCtObzbbOshVHekJaS
MukkkZvUAo+pEYhVZt+D/PLro3deGeUJrVDMOadgZYNceXEBJHbTGJqVlxgVTkUtNeOSRei6wVKN
SG2Au1zBAIqh0l0CIVtCXQR1ups1tgpYbn5XIFdV9w2ZTibEbpMFztw951V7yaoWE3Shp5z5Vt6q
IV/8DLL9q2hezgLP4T2iYnLI1N5yZzmEB/6OFEA7U/8UPzR7ba+95ves4vXmjbhaPjlsK7tzCXSV
0UD7WOva+zpLD8O4iwBh7QoWPdrH7MHV112ZolxD4edC7GeOjFPyVozqPLCrips+QT4CYAThCEnv
u8DubHmfh2b5Yjgko8boQAzijM6JH0Ao2h4FJ+ys8F48cDsWvHX7RjXQRABsQVQlui6SlyD2GzAO
CnQJRhRPGUh31KN6H+FB1vvLl9v+tP0yOlujyyNBNcxJncp4Cya8ZfT6C7SNRAtzFDY4Mr1JqH9N
cZRY/dJ+mpbxWCbSr9u/YNOjVz+AutAHkePSnAT6OcLNA8WmkqUSv8GATUgLZV0wRJD9QTvw8nRN
nDS3NcTV3VGXZkASZV8PWn/Il1eN72rMeuIxgUTdlITKbis4ecQ91LryWTCExpQH9akaGyvKq0/j
LJiA6r+0WXgKwuSoAHOR69xTK7ZPYV26TVIy2odbu7P+6dRpBbZl7qXQUN0SMP0p25Uda8JyK46v
LVBxvOirdOlVRJ44vDOkGusR/Xj6efsjbx6ztRUqbs/tINeJEeIyAocmISSdH3Iouv8JwGiD6u3y
c1Pxu5jTHsJIAIKh46qChijdB4DKQhnmkXcUVDcx8ePnR8ObFhMTSpZwN73Incl6xG4lMGDKFDG1
jWagTKvTLAkYZ9sKN1XX7qDfbYfCYibpfaSWGAUAPVHeWEMgOrf3mWWUit9L1NfFIGGbZS/0JT9G
15HUkFgxaoPimGzxeXGUR7VNwfOcCjuE/AHyHpA0GN9J7OwOsglOq7dxl9oJmp9Ohp46q7u7hbu+
ME97RdZPshghaBFo4Ydi+COmXM1yV8Ba5rFmJlm7SrlIF9bAYneRjtJHt4v3v7UA/qCIu5UorneV
cpK4LLNaiGqCmBwd9ZUoKMhmfQRxPRRHDSbLDnMbKUeJgaada4jDYl0VZu2HYwaIpuQhBreVKb1y
8R+QQ2xmOqtF0gR2YS8GMj8gopGjo/n8z7By+dH6TnrUupveZx5RNzFs8A/uxs+Fk7p/AGQmrwc6
CVj/COrSEaUOQMsR2FSiVKEcJugBpDvVTfYsT9m8zdeWqAeiMqu5YEwZ8ZQRQxbQrgQecEAih36O
y5K2J+f+1rLIAVulUaPQgaMXQ7DuBBJHuzSkt7mueycSMkucqy+3Y81Hs/3CmsRjcPesnUZ5Yacs
fRH1SeIZNe9ws19OuxDgq+U4698H2WuM0iwlJjr7ao2UVcoZgxJjXkozEolxomzWWmC1drjQjK1p
H3wa7cIZ/VYz1ZfbqyUR7dZiKd8c9VyruQFKe23g5N1iTUVoCs2v20auTwu1OMojMT2m6dMEycd+
r4I0XvDVnYAy1G/iNmYYZWwlnfvxvTECdwyZapIKQ2DSxNy7WloRRrjaIx4Z0q8SAODMQvZze52M
zaQ7ZJ2q/q/CZM19ztT3Nviqil9vm7hKnC53UqP9rlaUqZAXfK+osmdoJunKI8MCywTlbWHYy6ki
42PVOBYZ36H+s9RmqstPmJ34FVXBrkiLx0jVLVmB0Jcc3vEyaNFledmVkfLQDoKdzJM9tPzrUHOV
pRnpSdeLxByN5hjVw+eoxShRJHMWcGWPbR36QyrtKzGPTLHl3HRA3WBJvU4uvnNGdK+19VHhlPtg
ko/hOFl9DpnGHEovvLBPBu5LMMYvkzye+ImllcM6R1TWMQYGB5baHnLn/PtcT1aUteYy51asF4xa
LWvLqbwjEYZpmUpog8bC7IryQziz8AusqKaRxa5iaB+FxmAQdVnZ0/eST0TGOQ9UOxarwsVydroM
3IcoOocRFsPvox9kzCS2lEfehTr8IYTX3T6tLJej4tecNIYcqBpUsYMMasDGvs2f+YVJU8gyQwWw
OE3niRewJiN1u9AudnhXOLFsNt/wfJlNtQeqqYK8IJN06jolvXR4Oq+IR2GspBC3EfjcXdGKoAac
7USvwBhY7cUeb5i1DY3e9jlHhsh7LNJJsrDr+wFAHsDgUJ6mCzjGWHPNxAWxJwzNvldPxuz30REy
cY6Kh3WgVGY0sorv295wtkn5XQ8ibSETdQCHasUM+bdqXhj+9i/ecDZBOVyF9EWLGx4axGFRmGUQ
HYYueeKy+p5vtcdc0/y+Fm0l0/1kSb7fPrLXkMqPT3o2TrliWktjF3G46ofvy728B315aqYH4Uh6
DBp6jzxkPrvX8Ivh/eadYeX9/3Kmzj+AyjViaeCEhp+gEYxyEDlTTUqwu5xNrsjByR8GgFhTu20t
1W8LwNNYv+C6X05tAeW2YHnCm3wwYm9w8xNRm0hxw7yXP7tDaxdfiVpdObgpWHHs23t/jRCkDFOO
LFSDkYYTlj64g51CVB5DTvoXMtsdfxmPhI6Z9WC+rhFcmqRZfKtO5BKExN/pSPYjBzeLjHCR/+iY
D9iPydwb7kp36duwGjiVK2KkPrMlWvq+3Oc+qUwkbueXGN+vjphOBhQjBY9v7uW5iQsWGNDiVLqz
X50gqgMgrWF33nggOlsV+GxzG+jQh84CZRkLVEA+862fS2Uzc9EVTZQgusxQRs2UpyB+iIxqN4yL
WRSIqULq3P7+jNAiU7lNKw9tk2hwPZT4f/IBDneilM+3bVw/BckH10FDBEIiXb7C1qWJWIgGmMrw
EbrS1N8bt/wGweA3QsaN0ZWn2huf0HVykdprdpLbwfca0Zt57jY3d/UzqM01lnIKjBk/4zdHIqgb
Xpr76aARrWSr2YPRElj5wDIemE62eVuuLFO7LCuNEC11CfVpbzii1C9+/T3HOzhg99tDHTL6g5hC
gtbVWVoZpW4NUPOIFdcBYyhFBtJ+mYtsgcvfR64v3aVaAieQkfvf/tTb4WRllLpHxIXnlqriUDox
y9ciuMfo8gf3R5kcu6/9c3fHfuSzNpe6PUq+1LKCx+uGrxKT6yBxUVRmLAnu7aVtXvyrlVF3RMvV
czEEBfmG3a6473xhj+7XgZktkp97/dlUkKsbIE+5gkuqo5g2cQ1NdNBA9pb8q/2llShuZra6WxRz
7sFEZGWvAthwloQRDK7bQh+O+o9t+qEYd1FW8Quyunw2Ra93ki+hYXXPoK0ANyToIjD/+isrId7x
Bwg54gM31k2/Fed6VAfoxSbe5GbP3S5zp2+dn6MDjdl+8Mkzb9ztY3NeKxUNyq7nx0yLf99CoQ/x
VDIRK9vFK9HOQ+P7jtuxjG5GWyKtxOMPQj+HPVi9OVqxr7myVWKvbBMzUHeV+Hb7kLIMUGmE2Ila
ORgydD7B8yGip9iycJPb23ZeApUvNODg77i8S7w5nswhfZ5KSA4pDO6Qfwkj/1ihU4Q85qZhHHEY
Ghs0gERHV30QnsioBGEsItN8rE/DWBedKMyTVJaigstBCL4mAUmB75KZCUEih+r6kJ/XRR06bRiF
IIMOuUdYK5rIjD6hGZOa5MRJTnof1t7t88BaFXXxZEKaqpPeIq0fit1SFTsp776UWmz/NzPUVaMp
oVpIGTbP6KPYltTIG4LmkGXdyLhfWOshf79yoDGem3CpawThSfUDuTXHKbfrKWCY2X6ynx1Vpu4U
MJpAFHvAvpEKfZijZTz40553QZcD6AhzmGL7qj4fCyouyDKH+ctKw+t19sd2sXS1MWv+U9EdY8w+
3f5W113SjyB/NkbFCGia50uXYw8bOz2R4dmsNLPn/IloBRsOJJo8BTp3gAY7CnTfGi96510A6T2m
ePXmTQf+ckhYY0TPoNu1Yao3fK3CybNj/LU0SdmckFUsvmp/z5GsYJQ+dbWKsf7NELmySn1aVc/a
YO7V2Ovr2ZW46SWWOUb42n7QrmxQ33PmpFbt8wrHxwXaWzLDbyPBX9s13rWl9VvHcHxuj9MeXGwY
z4mZyuCbjrL6BdRHHnS5wtjMR5jObQ3Fka7FwPj/l0OXnKSVEeouwDhVmBWQV/Ci9jEoUqcLOff2
Yd12xLOJj7rFyuHBesyNfaISR9RMaB8TcpEU77PhdTqxh8wZZ+Pj5bqyBqLjHPxq8EMNxDsKZw5j
w4iUjDP/sd6VhUZu5z4b8N7SCuUYL+muVAYLGjM7ZCN/E/tXW0fF/too5qYIUtxorW5lQFuExg4s
9NZ//EJU7O/yBByciYCEAHhxDGz6QGs6s02kMYkMzG1rrA9ExX9gPxSp6pGgjkZlqslDmvxVfrPa
NSo8NBzqzonYIChNwjdeQVnTmE5drLIONmslVIjAQM04GRF5eDfxl1zE0W717BRE8zdJjmQzH8ed
ov1SJkgpQwQs44Z7KYWSrKDroCEF1SojKjIdjQoYadCkkj7jeRMJxNMgcxSCzyEUbN6dd7zPehIz
4tPHwNrKD2SYKroSpwYEYpOYWXWzT7gftw8L2cKrZOv8KT+qfisbTanqbdGhbyMhxeqm1Bqql3L8
JgeB1+osXhPG9/y4ElbGIj7PKk3HgprkBWkXyjXfb69m8/25Wo14mfpoo9CnpYJ3oXbf7QS/OZCZ
jIzZyGZtGhU1On0WxrBFca7H0NzQZnZcQT+lUUwxTs2pYuonb+8b9F+hWwHxCho+kwpZIkiNTooy
yvcJnLOENSG2gmcZkFnJQQ+MVQfaToCMs0nyk1afalpKZQJeP/H0d9IO7T5pn2VUWP0aI7vqjhfM
DF1EiGSSsdnAqr4bX0oQJapgaZx91lD99RDhxx16/jFURCv7cs74DBd16yxQFXMzuwGJyrP2hHLk
M0FIgJkpN1OWnND1RChll4pzqPjWalFKMV4iQPa46Xv9pGEHIrc5FL+ag+QRieNqMjH+ak8T42pi
fXQq+LUqGAaaZYDx5XM98F6gyP5tb2FZoMJZ0oN5f2hxUchj6lSKBmD07raFf4mY5y9HZT8ZaKdU
McajByMI4RPvSD6o+Z7THdiS79mpyXZt5nxq6b5XKqiRCEVQ+H9njVazm3YEElEdKqdDFVHBTL+I
liJnswpS2xnLP8ukRSLR7EqA0EUuK5TxvsDTsQUldd//aPrOvr2j4nbsOZuiQhwYN3K5IY1SdbkD
dZ3dQllQOMkPwZf+BYAs8z50Yi/w9U9fPpASxc/sUR3MyasgLnf7p7B+CRUFNSXjQvTY0X9WZFOT
CmsEQcE0fSFUzTP/6bax7ebb6tNSAanjgyVNecRcguZTfH0X70j8ATn9XyXs5w2mgg3kovQi04fA
BXOmLfOtyxk//+NaqLjS1GPUzxHiGae0pp42pmhMZm9860QQTfR+mrp6+CqUrLG17Qbaag+pkKIU
4KGPCEhj3L+DWOwdg67W4nHv056oQ0b7xPpRsZ7SjCCjU0EmTro5UlPE0CgGsa7UQuGLlSaSg3ad
w5y/GBVk5KSWjGzGrd99L3Ytpq6mz0RAeUS10oQ8C5MngxXVaI7ABsoxTR3iwTVaZPwzdsDm80AK
bxiR8yUmUThx6RvrMyiAXj/pCfqBUYprSNet5iH5UK2a9vJbDIUe7+/Szn+206AiTLjoRcAXKMCS
CmY86G7NDw9au7CGdhlB06Dix1LGQ6OWMikAAMt9UtFUDZ3UK/zO4V3IN+JezzwWqwTx3lt7SYWR
WAj6NpJG9F64zKy6k1b+zIv/eOsZVAhRuEqZhgAxmlDDgpPuroM85PAaAjjDbu2wtpEKJvXUlw1I
WlG+HEfRnhfQDqsxvxP5+nsfoVl9O3YRX7rePwOZqA6Gp6uJ7rLLF7VP8QQaldlWdP2o4J8lH5v5
VNtlo5uJuEtYAXN7iWej1ImMQSWVjkuPJarBp4qf/LZLDyrUO0q+ZfAhbjfeUWn7vwVSp3KaKzmS
YsRIUtWMD/ULQTgDuH6XeSwY0nYFf2WLOozGDMRcpyI7Iiy0gh2CXWn4rDnVK9DV/qfCYykrXE8D
fCS058VRB7Poph5MeTm5RJMFDKecYZLmo4HOFVCcmDgxewjhcXfar8bsXgJ44N9W3c6/gTqvYrvE
FfgHEm9RX7SlNUVtNo00NW+f020/P1uhrrpk0XIpUJGRJaAjz09J8WvQGQGMdSqpm03ruqZURsRI
vSjB9D1a0RiaeE6bgz7at1ezfYmeV0PdcH03hKKawQGifs+JmhmVHGO//iV1/scErboxYFY/Lge8
zfHWya1x3zsEcqsFlhaaY2Z1IY5GDaKfBmuFDDmrpMTyBVqNozTGkOiCEvswHJlEpBiIzxmDDIqV
OKEt37EG7a4x/5fuoFBxZcY0sRGWS4x35WSrpH3MYWiTiDOKZvbe+yxIOiN40mTac7YEEsSyETxl
3G/8o7C8VgamG7TZUibV1rjW7FMmGS9ZxY2QrVBRZprUZlCkCNmmX+1EJ96DCNTTPIKX4th80Iyj
qlAhhoPwFE8oKzz17q5/JWIY+nMYm6qp7CU0SFQHTnLbOVi7SgWUOJrDrBSQHlVDvVNFTPoUI673
+E3V4keBi00lxRs9z0MWOd72A+jsMlSMyTmxVMIaG9uB+poD/gCEMSeltUCiC7hMPphkwcnLNFr5
t9tLZkQ3hQo9oZGNWp/wQMKV7bNc5fuiF/yRH1mX4ZYdDazRKnipIANL0xmWAVcKYlli9MYToZga
O9MhfuRLAP5mZGi5Hb2XgS2whKI38+uVWbqhEciYTeRDJPTy+2zNjnaIChMzMUlrElQF8xpmrJLu
aARaq7QQjga8zzDl2VR6s9r1nlBg0jjvLYzFSWbxPoCRh1WpZxmm4k+x1JHRRnhBt2ViJvJXta7M
3HBvnxXmblIZjZHlQlh3iKx9ltp6ldojH3pi8NS0i6mEP0Th6X9Iu67luJFl+UWIgG0Ar3CDMRwO
vagXhAwF7z2+/mZT5y6hJnZ6zx4+KELBCBbaVVdXZWUKQ+jOIAtO9jovi7X55lyvJeN9DNPoFLVv
aYzTnCg/fLePRgtkFLvGndwwA+Wfgo4uXq/R1uW8NkunfpW/lGopJWoe4MYMy19E7PwlaJwyFO+T
buL0Pmz5n7Upxv+EAmDBbQE3QEFPEvoMadJZ5GZBNwumazuMu1HMRYFc93tkSl+dyrFtLa200JkN
grpzP+LimvFqqr4GsdXENs2NkMTmoS83A4X1ZzC+p69mFXiW90sz9AkcegGWaWgMu6ozetOd8bC4
QJW/8SrhvFmmv18vqBp0bWzikNL8D+1OR/YV+C7evuGYYesh+lQ3KnjEf5uh5FjlifI38GbxncKd
vZRXs8iWQgSxHsq0wjuqDPvvoyw36KUe7jJB3leFailaimpPZZcjOE9Bf/jcy6NramXiTXPsdZNB
rDkxT9Gi3Bp650SZdsxlQHAH1da6ydZ71dGD+ldgpi+JEDxlygAoldoeqwD9qTUkjGce/J7nZd6f
Hqv1iYlAoIOO2KZ13xl3AVld7gY38Wc/s7MvHJ+2FWWsp4/xaUKjN2Vo1jSDllmjYViTLrkTxGOr
vrJUAaeivShqYougqVimzBmmczqAUlVa3OtfQnf7tXVk3FsFnopomGhwFeeWXv7I45vBeEijm1iK
bHGQ9tfNbaLw1wNn/NqoLoQQAe40UeziVB6D1MqfFc94JqiHgjQWPc5f9DsIp7azNwODzQeBcTyr
zLg7SVzSSK7x7Amz9hiM7WVE9SBbRKcKIt4rjmeLcXl5Ct8KQWrgHeeXPAmtSv5GKUjKmVfa5R17
xqmJWq23pY47MhpqC1mNaPq6GLEtCgeh/jY3J8IjAeBtYMadhU2Tie0EP9OR2IogHJdEPOVjzuSx
OhUVus5ixYCjBje43XXfItERo2Pd8+oAPDtMelILhVwJabZrwCxpteBp8pKCP0hwRsnkxPqciElh
IqZxbsZMKHCty+lot8nPKMAZ13WOlc3H6OqUsQ1MUtEWwF3hlAnH9BnaYrThI3Kq78uOPg6zxeJf
75uP0bVNxpMkxIxHkuOCq0GuaxyAJz6ESBxGZ4Aevf7Iw3JyNuA7NczKX4sJguw5RkoBst9WKexI
/vW6q+IZYPxE13emGYZIKJjCNyF8ndBvdt3A9r4DyTu0qcAUxLYMKotahIU+xbtK7P0Jz2orV8rH
sc4vsclrv/qb1fkwxjgIbVTqNlczPN11m0YgTY+oixbhk9QXneWGX8zcvlk+LDIeQoiHRZ4hirvr
uqEF19J8SRvJ6xvpGW+y/Rw0udW1KVf/aPuE/WWWLaFOoM2Y4gYDpcz5huirSItE6PypZvCECrto
Rtog25mFd30xN2v8uvhhl/Eic6DP4AZAfS/ZSw+dA56zA/gOwf1KW08mlzJM8wodn+UokP9Z22S8
iRnLrRlFgLL1jSX9wKPvbnwzc2vZSfO7cCFKECgXo5mfSoJxEunbx+NjvEwEk2fyf1r3xfRAsIwm
L0fw7gs/hyYfFhiHIgy13GToUNzNIfrzOx1vrQF8kn0Xoj4L0lBLTMvLmI27LoQEeB17cUWsJS0e
JLDAW0nZ+UoXn8Q6es2r2otmbd8J8Q8lL771Tf3YRAL4GyCigGzLHlq6XpLEt0Gl+NWiuGOvFBZA
YfeNuXwjesuJgrZv64+RMUHQUgBPB00T+K5dsKsAp5N2sqdy35DbMS0kc0DJrZgQ8mDs9HGLriwF
73NKryBYhTN8p5UcCCW5s89Lzm8OamWM8ZcgKZaiRHo/ALGfHmjvjOQmh/9aC5Tu+ZUZJqTqe6lX
SAMugAJS3oNBHKW5pAgQrh/nzUrD2gzjL6WgmNq4weYbDw2yf0/KD/muR42DtqsaqFpKdtw74Klx
F7e6I4WVV1DHNfdcWgd6hD8dgtVwGS9am0Md1S1NJe3ML/1uACVP5wq7DillvoDCpu/8MMbm0M3A
CPq5r+NdsYw/ilhzJrW8Gauek3DgmWFcJehSk3CWJkTF0K2Oo0dZm612Iv/mel0NhnGOENqKW3XB
5u/KAGFIaz4ppXCitWiIYoecIW1editjjDfMIGVIgMVGlkgGPkc33KBEcw6ausTasHrkccvoX4UP
K5OMexRzMcV7GV14pOttDcz+ZgJd++mbDILU64eBt16MGyGZHM5zjKqbEA2nwgxPxpycs0LmAFe2
Y5TViBgPIuX49AjI3F0TOhNYqKLMfs/LyPbo4ZhVSAhxr1De2Bh3EsZ92Asjoem98Bs0js7xsd21
b4JbO7i0LwAo8NW+eJuF8S1NJC2hmANSAjy9k+um1Q3fh/RcdZcG2DK8pa4v33ZosppXxod006JV
Cd2cmkV2Ks1IqzakdBPLQJcLkGWKrYV28pWXiqJTd8V1EYb1NQel0FgEAACKNbLQxS8x05EYIo6g
vWYhr4jC2zyEcSqq3GmFHCNcF2acwEJylqlGlImFjecv7VKU1hDqp8msT4miPsRz/wo902ehUTmz
zdlQhHE7RdnX7dLBuQWJL1eyFSAnrvS8NeVsIcL4m2BMC7FbKO4/kR6btrkJo+o8hSXwV8XkZ3Xq
hUIkci7F7XjzYyMRxuW0otCNLb2MzGB5jVLjphCLSz+hozIU7oMMLbkkQ69b3H1JuuwcT61dyuIx
18XHLqldCWWtagzs1ABznhY9cHY5HfKn7aZA4lfWDBkCL4z3SCut04UOz/janYH4JXaaIvD/re5S
vWUHHsR4+1gpKoAWmkZEhU2Bqih7mrPeUHRt3FqUvarcGT/LCKrrrWOCE2yZ7vg9tHSOPw/zwyqz
v8bSVLukgcPq4vCcZ51nGOOBM5X0b1yzwewuw0CzSolGetCqSh59QOVPUHRxQQbkNzuNp2m0GTiu
5pHZVVWVGPVI6wIkUdB8HJuWVM0nvRpetKV6W6bEMVXiq1AM+DfDXG1n5l4Lup50qonCqwJ8ACof
6Y34MIEtK/JRr/dMDtxiOymzMsdsUKPXSBJJAGaOtnmLeXWj2xQ7Rd8tLq1lhx4XL8nzRczllhRT
PCc9jkTrpmf9IdjhAKIfFeVPUKsZtNYCdCHXKh3Hp92zGidzveXdoKDOgcALmOkv+TeqB5TbjW88
UoQhsr6H7vzvQH+reJ0l2i1AvSuCGB/JFD3ao3oGWM70kAm/OFtm8/R9jI1tnh/R45jr2XsNS7Sz
n/V9sOt3VAp79oTUp+nqnnezcaaT7ZnPoSA1VpOO9GQUHUsVNU85sSZVvfQBL4u8PTq8FmWoD+O9
xpz7pl5ULUqR1M1NUGR0z83w/fr88QzQ36+Sdoo0N4LQIE2N9gwrLxLcD7ymh+09/zEG5lAXydyR
mqbtiJKe20RAzj1wyjjnBKu8kTCHWVzESTNrxFTxkFsmBO7K0bs+V5vdG1iHv1aDOb1S1IZxGeBB
XZLZm3oZwCyS7/qRvMpxeZcF8Fuh+ZqN6QEqR19nrfT6uPKrTHkYS+OgDdmh68sjSSD+JQ9ntRt9
zgduXhOrD2QO+jB2QaUOY+Bp1uDoXgrRIdMF+e4uQ9Gs5qFVNq+JlTUmik1I2cxti4X9rfTa2tlt
d3ycaytwwn1zHL3Ir+5ipy+d6I4Xym6iKldrwZZVo7oBafaSAUhyN7utFR+Ue4L+IcOLDtxuIRqp
fvaff607G1eQSiFzSh+uADn+JG+JJwAMXp7Awzc88drntuPID1tMNBHKeoSu/jDdgdmwsNs+voXI
bLGfk1i00lp/g9j6TVWqvLXknJ53MqGVH4g6spgh7fhNsXMoQxDwk5SWnvyguGlhXzk86NrfvA8+
Rsq4HjKYZjEk8G2CH54bzYW6NA3UvCZ3+lN35lfieWNkHJEpRlEtZKiHiBl5a4X0IakIL6TgnEC2
ltnmUSwVBbYK5cZTIPxVIMkt2QnaBvjZId6AGH/UgthfS3oYg1LVK1CvJ70YbY5L2fbeuMgN8AWA
Rop5xQUaKHiMBjFS5xV7yQEaRfCN1xj8bAHGFH2dA1sFSNXlmP1EIfyeVPwwyx6DFgRcJq1Kv/P+
ICE7eqOD5sAdr9Fq24l9GGJu2FHsgGWMEZHN5QLKABONvkTI3CZCb/AUmjfRCAYwYmi+CXL764Pc
xt8YeBwZEqFUsMz6SYsi1jl9vaXgbkyhnGglP8P7+hzgv/b4BojRIfyZa24GMoFdDpllAOT+QdFi
072tPoO5NfQlqcoZccZOFw59KyIQrXZSpt1o6fQzIl+GUFQgFR54gqI6GlR0r8/C33jyjxVg/EAl
zWO+ZKgPlTMabKassco++FGo6alEywjShF44NX5jNgAnKe3PKRo4ryveFmf8wqRlgzbKuNZb5TWZ
nqX+fpoerw+St8uY4CRrtSoPe7hXOe38aLhIORj+lsnKauTUMMPpWzbur5vkziuzu4gmdHFQwjuA
/+0U0y5TpzjOVBDnlnsb01Py+Yb8WENmC5Wm0EGjGlE4AI/NPnWFe+Jody3Uhhe3A85R4gg3bDbv
6dKHQSb2qJQgNSIRxzbZ5/eUnmLZ1fvgyPexnJVjO7M0vRvVNlR/V4YKb0JlCMl+LkqMboArE8h2
ZAXCMJf1jPF03Y26DL6ml3bdkwfo83G8Ds8S41nzso/GpsctqCVe22R2UKDjpnAiHq3Z9uX01wqx
zVhhAaxvQ3FvEHBw5u6rAb2w6zucc25NxnEUg/4fYLhaPRfVvkT+NCf/6lXxMQrWN6BCQYYQVacl
ExHyk11REf/6MLbxj7KoqSohqFezOnLJGKcAueMaKJLmez+HJ9UAzXPSFn6ZomYBlJ2SyC8kgtBi
Fjtmi6a9pnvMRSGGCIR6lvswsjRdcfVi5nFPvzcQfNqXH9/GFqD6UJ0GPahQGeo7Ff7XBKx4NE6k
R744HuWnXMidxhhc5Hc9MVR/hPp0M5fEiySJatZCTanIIV1vxlZQtgdJGp6lLN1DJ/IgFdohLBoX
jG2vaaD6Y9nftOGoW3MEMckqeTKX7iaaG09PEwDx4EMi40uel3u8Ck6tUOZ21Bh7XZ1vTDWz80g+
l0ZqG43q9dF0nE0JTLIod5bFwagFvxUjqJTMoHXVNLdFew0a4BurDXjyxO8B3rUJY+KlDF0BkPbp
8WL/Zd4m++SRZusgF4yc8zm8046RY9plaSVn2hIiH+PbmiYpnN4PH3iAnO1q82rxmKM+lFNdd0qV
oswwuooMMabJB+q9+TY/8sOI7WhmZY2JpEIjSkthQI6y+pI/Sx4IQCTL2L1H9S5x6hKYC8GVf0pf
0YSDS6H/zoPAbiPDV1/AOISpS6GKMCJobEAwGz8Xp/GZ4qwEV7eb2Qp69OpnKNLyHsKbT7aVWcZH
5H0sT7IJlbs4RTotVMRzXJuzFc5QZpfrRbDGLvYVUa//VTPFyjATVYzQaiviFuOdD8Vjc0EmscFT
gyJNgh9Q83TBpbQ8yC+8236TygO+9f8dlsZEFnhCJcEEP4Tg3DhA3fh75YETzh6c2M+835JeKNYB
O96dVfQvg9HCNh2Ze2du529X38FEHck0pU0UTClYlGdXcZCCeQgP9G2u74ZdK/yTVCod2ufjrZiG
SBRVk999+eqdnDTGUmgNbjWUsJ+SRLfGBXxtcfIdsIBL2QVWME9PdVd7k6SdEKqeVOjsTo2R+iXw
oJYW93sjkV7lVn2+fovwPoyZi8JM6qIYhWRXqW+z/AXVtEJ7MIEtEzJuZ91mtCd/TAITfEVyJ/SC
BhL/zqti63c6GZ0tJXqyFjdxY4cHMdmuc31YZLM946iEcd4ifo72jWLNjSXa0U88DNDdrfjm/RJa
yl3RoiZNjsWNxgs2tw/4X+Nl8z9KoIWRHiAIiDNLvZEqi6bXTJClZ7dlbc2v4R5L23wDXhwUmTxY
1zbwZTV2xotrQTcYkoTT1gWHYLarfeUF++6goqMI4iw2uWg31Tc4d2+WrfJC2ZT5LeHvE3xl37P5
IcFMVGhlIAwePHCCnNMcAqa0Zt19D0bLdBfwOENyp7C6+/giO/JL/XJ9e2/GeqtJYFy70mdCktLc
zVietfgWj0Rz5IR63E3G+PFKVaamalEoTnLlTgdfVdGS723e2ZPU3QYCxM0EArnbZjgUkXxossyO
JD2ywIx5m41yZmkIUoK4d0mK5qs0ALft9TnYzpitJoHx96jtKmVQoYLeuuRA5SOJYmHT2+0ejXNu
8hR8u27wHRBwbdUZR2+SsWunAKu+zMqRqMsN6WQ0llb7Sdb82az8El2CfYHGmck4dop404VgMYta
B7qvXyMdLb6IvwpL1KVzW6R2sfTgXQyDyqpb5SCa6a0+6TfSrHrROLhdXTzkTbRL66mz6lSz9FE5
93LsLFUbooduuOlJc280aGlHlKjOuHhyzQ6W+tQXkJ4bpVPUDCmyN+pRlAo3aUZgKHSxtcypfRSi
ye9TUlv9EnuiXu6NUrnJGvlxAD0KgIfHMRIvsZ6/LTNEF6Run6Rk4by8/qY+/VEQZ06yHKMhcglD
2h0s2lRuoHxLn8Idpgu8M8XXwtYc8+f1Jdx8vq5q8ExQplcJZCwgHrFrAgMyjIUnhOgnB5UDeh6k
4ravBH9ooORnpt+vG96+nFeWmRMbz6MyLsmY7kq3/RVddE/xE0e9iLez1+/V0z8QA6Pb/9NuXVlk
zm/TklkyYHMn3in7BpoSyL8eA+hlY2WhmivZVL+OF/x9ds/yH2J9BjPOKldDlIUgdkYhv+/cLRCR
aHf1oYGDjrziuOsdxLuphTHfRVYFBAIPk/hpkZlPYAYeZkqaVjH0AkUI1f8GelLeGB7TyedLgLHD
+B/U7gLJNKia6WQ+LWZ/yqS3PpNTWxYnexokT4BY+Ey027Gsbo0Rqm+aaGtJ5PY4sLkIdo0JyvMD
IF1dtUuHsd7lySNn231KZjLfyLisQZYTs8shuFmcaHWd1moyxCXFPR819vnhzthiYi5ziCY85zUo
zaNtcXHUp+zLhEhUdWk3YTa/g+Ti7B/I/H32JIxlJgLTIzEBCBoyu+quehxQoCmBJQ7RMCn+6Gq7
OFP4QvXGK4RtqpirokIlJTQVYtvM47YyAwHtYp3uzRRUD+XyxHkEd11r94k1vAQ/kYGZEjvw9R3l
1w3x0jI6aCyQ+/AFyqSXn3Fhybxq/KfIAFMBnTzJFA1DB8yI8XCACirw1YDIRuahi3RnEgYrkHiU
SZ98C2OFOeUhSGoGQajiXSi/htkPI/uWJL8UXvmI/pU/PBi1YsgikQ0Fc/w+/6vXxYgrtpEzWfPU
Edd79qbBbXDOx4YJRVQB2JZFBWQwLP1zEY8dKTMd0aQT3meXwosPwV7cS3cmspr9S/PEey1uGFRV
1I3QUGPoIlRNMebVmMK0GGZoY0EeWINwYKGYF6VL3zijon+EmThV1TRRhhWVgEjoTyPQF0kFIcB5
KE76F1BE7DQ3li0qKAC+BFv4r6ulMvnDHHPwS70nCnr7cKfdCpIj22AFBKIGeBo3fgRzUYPiJa9O
9VnOhbHJHPlaluZM0kMDoprNCYKw5+ohwFOg3QV7E7wm6ePoBZbs5A+hI/v0/Af3vLvuc0Lpz294
vyBWa5kh70j6rtQhnk2ZAmk+ST8PtrmrveqGVyDeulnXs8x6m0AxylSoca0NXvtNexiPhjt4ozs8
iqk1PpU3KV76ZmPNil32wE9RKFz/PeTBV7a8/B+fwWzgqE2DMULp/R17V3nVpbnNbcjv7SmLeATS
5cKlnKX/PdMlM9mMY0uDIpPBw4Vb/S4+x357k9uQxZqt33KV3Cc25wjJjIebSyMKUqgSectti2QZ
umAiaKmWCugUILzEbZV6F5O4cmTfk0yrvVRKaGwgOXSkKbBcAQHt4ijOewfcsXBA63A3XGroFCno
F0vdGlqB5c4EBblkj/vxtkgtdMw8QF5cAO1M4hY72VKP8gmnfcdxLRsBxR/LzwQ96GhctEiToBFe
tZaApo/8a2XcTWptS9odMD3AGS1+Vuyy9Pm65U3H+eHT3nk7VxNk1oKpyiCO9NLZcIagRSO+d93C
5xfv+xZDxAZwmaFJBhM4jmbadMDOUfncycnvp0cghrycPutBmaejW6j2avgT8cjr8N0KYDCrH5aZ
WTWbRVHGEYdKvSv2ql040oux779AEYqiCg7/RJb4c4KaGS1zSQyDqjdTDpvKwwR2ndzNAL10Qqhp
Au+y+KYrQ+BWsZe37AYe7ZWfIt8IVf4YNHNthFBdMNEsB0+ieXXyMw6ehvHx+pJuPAX+MMHcEqB8
0IR5UHARlq9BK1qj4pnBBNqHS0Z8gYJ6Sk5XLm8p2Qpprne6qBa4e2lPG2TdrKx/59qC9IGTJlaE
g8nHtNK1+uQ9iAE1YlkRRdlgxqlKRawXJZxjReKbNpdzayyUtzivv+e54JRB6V6fV/lTDpBung+D
7Ci1OqynKsNREQ8TtkvmTOCMTW6jL+XNsM+cAJ2lNRiJT71DM2HahQJ55XsRYnZ4eIgW73bY3Eqr
z2Ei8VErlrmfBd0LE8k2wdc9Lkdx5imy8AbNXH1iKoha38NHCy3ELwFiWHaztPT7qotvlgKqTZru
VMPMC1Lp4b+yuGxI37ckCkSlwOJCd8AOWihDhE1m1dHi1iZPLfkzToJZWebiU6cJTDAaVrZBf3Lz
Gh8aULQIB3rF2Dwo9ubxXC0b43DngaiDJGNktONb8Tt/RDKE3/rPOR0m410XpVfRcQscaGuYbjKZ
1igg+yF+kSW8u02Oy9mOCleDYvxqSMRijDTsktat9t1F/z4cTdB5SS4wDHzVnq0sxB8nkfGibaqN
ZlFjvfTbYAfV0uwMNUM731f3GvrR0taBeiQOHyTbkIsPH3gNap+rX8x+YVxPFurR0LQ4eqh+/Ya+
uvnBECzdBZ4HSDV1PyEiFk94CFB+1tGvHO21h4LlxKlLXPcBcIPMoyfoAnQ44kOC7r7Hdq2L3jGF
/XXHt+3e/1pdgND/tELKdEymCKsrHtqz8kJJaRCKQdrTa09Six7b7m3mdwFuRl26jOIe3qkGYUuM
RRTUiQlxJq9zRBAU/6ZnEk/qkV/b2IqzNEnEjykRUWdfxHWNPhAtRlZLj55Il9jq9OP6FG6tEzEM
oksafgyVmUGRpGEwL1inbDA9NYDqpJ7bSnV/3cqWa1lbYXx1NucSIDaYsWTfIfNI6azMAx9Eu3na
13aYZ0kkt2IhJLh56XXf3hd0x6ONpL6oPn9tNqfOlCVR12REuyxdoA7hZ1WfETGlUpA6JCtAVQGN
4iXilNK37CAlostg/QA9yaf8QUiUKJMT4i1ibTeLaUP32VoGw7q+RptvSV0yNRPtx2jnYPk60cw9
x0RBTN+6ipdJeGapNlVBn2z1C8XLJ655Gd7AZmdfN7yVuVPXhplLrh+zQp3nd8MgTd8Lj/IOAreX
2p88xcvdyKt8SsA4WOHBcOLYMqGEoe3Si+KKR+GRf0NtT/jHRNDfrx43uWmSJTYb4gUyeNWF1BbJ
jyL8dX3UPCPMNQhcVKf3BQrwPRR97HkMnuJShJpVNnGc5JYLWc8ucwMCD7HUWFvi9bnTQrmlWXhY
Ht5QmEvP0M08SSQAq+LMtJdwGaw0Xb6mpLq7PmWbce56KMztFstZ1bdjSwDDz07zNNjaMnlaaPoS
YHxozhstFe0IadShgqU13aVsknIXStEpNutnTQJHU1TIh9IMnzNd+R6OIKHSlg69RVJ8lEDLgOem
Hy+gE5Pk8SAbst8FsVvEMRrz++frY+GsCtvuvAxotNO0CricGUybIagqJfd/s8B49liGrN1EcKry
ovPnei8SLhCeum02Fl6tB9u9rCadMDbUY0i3g0MlOQWbnKg4e+oUSG1eHw/PP7FdzCp0uJZSaIH1
liyxAcpBtXMXubadct8dRs+wIr+99JcU6C6OZd44GQdFN0qRlWB96ZwYUuwpCMSNR0hl0Kz0kYfo
2Lor15PKeJ9oVtVAHCHSTMPw33elsJN9Xs5282mxtsM4oKgQam2u4OUoOEpGP3J2W/nKgfiUtvj6
BG6F/GtTjAtCubUp0jnBZq8AP4Ogej3vzXD28uRFrRvOPcY7WYw3SnMja8ZoQSGwGKxc+Kpmj9dH
8xnqgCB7PRzGDSWmJpNCA6Yu28s2EHTEFuzYbrAlXcWdfWW0Ri6saeu1u7LJtpJCcyBXFwlHja5W
eZZBLVveoIaLWzE/KajuUgZUlLNK0eJBFzkTyraUEjloDUFWDW8qgKch9bTTzZkzp5sPl/X46BFc
3bkArLTTor7HAD2ATNiOJLPkc++KbuFML8oxKSzB1W4kO7AqUCPa5r46J+f2Z3LgjVfZiu91GfKj
iqxKRGbj+zwcp0rUkaei5J7Jq+YL9+olv5siK3E8PbfK3WCplvqF4sn6Y4YjU+4LN7wlZxA23yb2
Mdr/1xAjuuVWn8Rs6rA3c2lExslrZNlvpMWuEKZLIm+b0TP/yaEr+EFYq6kY+p+rUCuKrPQVisaR
6KnNbZj/oDYE8q/O6MoO43u6YlhEPBDxbhNEaw6/SwMnZt58CWCJdBRfaa2STdPoia5GeL9B6v5h
BIGJcoweTBfRnNPd8+tf29P2YYyeoNXm7eM0WapRRGJzIXZrDpYYPiyq6fOFHrjjYlYoM6rcWOTc
QN0pCiwURPwUpXxQIimoqgFzz7l0Ny+j1TQyC9UOSyvNv80BTYvnlLJr9//g4bZ55FZ2mBui0XWl
EcoBlx5kvnCvH5rvym4+ZQf+s+1zpzQ9S6ooSxI629AizARGi4gMbAZfhkZkQMDBhIQXBUo5yD8r
RzGEKo/uKnhdiIMdf4kQ1zyQe84FsulRV1/AOLuazHMF70M8ctP/CnaIYtSz6bbgEDKhOAhpe+W1
4TVL8mwyT2NtRo8DmjIDLynkL0E4HFR0dnCu3s2qqE5UIAVMHUovCruMHTgGmxbpCqm3QE8seRWa
knrFUkIr8JS78NAcUSYEhVBjj0f5JX0RQZe8/Lw+vZ/bHOgCQzDQBBJEAXc+e0ZCWRbQAE+TYNMJ
yh4O4PY4k24Oqpf0HlSjELUO98E+3Jcn7UATBMGD9AvlAOSKeNrSn6FmzMcwJ8icwoxoA8rSGTA/
wz7p0UHoKGf1gXwRT4BG3o2QVRw5C7Ed3K2mgFmISdDKNI8GgGEOtFoa7OMTLUbGEODluQjuCJm7
SV5GKe1F2BIPoDBb9iWa+ToLTTS7cg9Cbz/mpjk3g6HV6JgAbEbVuxZlWIx1zdX1u7l9i8LcUpVL
qsvW0PIwFZtn58Meq9CwdL2eqgu2dZaKVhFX7gB10OublmeCcUooNwaN0jdIHEOVdkamx+qjkgdH
2n5CrQbCOJ45khC8djgZaErIrAAgRLBaOoM/J1blZ5BXLVxhtJqb7ND718enbN6RK9OM/wFIQck6
Edg3VUy92pgf1DDzCyKfxxnIrLBr7TavT8UC9j1p7B7kqNGtVIu7ByUI/ECv933WeqDDfl5EYmX5
dDeYyk+U94D1M35qU3LJ4uDXkgHjPs+HpBUmSxmag4lLsqYVuE4VatcwTA/3JzjMknq4NG0nW2FD
ZqcqxV/Xh7udqlgNl673KiQIRFQC9BRbtHMMFAJit3vprMKij8fpe9WhCEnpIHHLIJQ17kHA5chn
fZ9AKhQ9Crc8cNzn7qM/vdB7In31OWHedEIzzL8ToxpEuacToGgxHrKU8mp5hmh2c8cvKm8W8Veu
+P27VnZTEgqDEAOUR/XF0G3m9eq5JbbsprQXxjFvFld7kn09ucSoB3P3O91UbDxroBcIlE9oX1TY
lKYUjy2ASXC+5GlwUFcH6hNDTgFJ0g27v/BrA1u7fG2QWXYJbmlcyh6+cNEtQzmLwWANgu4aMk8a
dfMsr00xt1yVgODEyGCqdY1d/625qG5tB87v+3Xe678oYRM/fNpEKqztMhdalIk5+HThQ2a7fQ+e
MKV7ExoEbug23+MTvd772+xe9rOn+gL4i82tcm05y/UnMLebkRShYNDMO8UJgmV1J/yA0hNWtnhY
jua9aaPavdC0P5IZqLahEQENCNETr/vlc6M3TtX6O5ibLxeNZcqpO4321T73wwOUd5/ptPO8J3ex
mRsPXNElkNw4RwIeobveJnelP9uTg9atXfGCnDhSmbMnO/zk1/aONiAzTtBkBBDrn45syLV8jlU6
1z06NSFILVWJ1YMOouLt6HcU16fTKmkGkJKGrqnsu1sCB0EvFQpFXeXn+QwtKyrBpIjo4RFuAj+6
x7+3/b44jMfWjx2qQ61DhdHixuebY5aA3jA0oI8M9hk8R5OslhKNaIDgy6zi0kLsClSUX0cHSW6U
j+ljq7rhAY+2whpjZZY5WXEFRl1wkRuegN6Rpb7LpcEaJy8lml/lu3lWOTEHb5jMMerrEiSbMcGm
kgdIVSu522a6Z85972m9eHf9RtzewqvRMYcFJB1FJtXa7yuIPCeApaR3uU1p3mi7cepQMp/Y43EW
bYan61lljk4SinUHzavfV1DxSvndm2MHfT+8Qu5Sj8/CvPVmXhn8pEQBmfG8EOCYhfIuJ5pVVwRA
gB8dbbMoobllEkucfv5vs/ue01pdtFkb6HovpgbQ7xTuLz1SuP/imB7UklyVcuKqXlEBEspLjm/6
4o9lZTUqFuiHzsmI6W1zIAFx6wXm6/Wx8eaTjRwnuRuaWdc9IEScWmidUn0Zhl0JSdtAHBypu28b
XsaaNyr6+9V05lKaScEAVzQqQ2CTKAPwT0x5TX003P7k8GR0CKiagn5dNkklxb0qpGAn8UbgtgDS
OJpn+ZZmOBt79iOetc1gaGWNGROyHpFZKwG9uGnCX7IKDxJ+du3QtHVz0/KA6JvuZWWPCVDaqtKn
osY5kNEud5o8ydwpjSPcorkMemgFtC7NFD25aM10hMfrW2Zz+VamGU+qiqMIsVKcBr0wLN04a/m/
gYEZKwuM7xTVXqfMK4ZHJldfjnPiS8arEXDFAen1em2LMF6zbWNZCBuMpKvRNCbe0BVb0OC7M3zo
prvXp20zXF+PivGVcpk3dQxUgyfvRlf36kPo55DQHPzBNqzqPrqHz9wFZ3rvcizTzfD345RZvFBX
9yrkjQ086Sm5VdN10aFQG58M48swiyDLzyUoz9aFpXZBhr5x04NofX1s8oRYIIHVGiuKDWg5xLyc
1vYuJpIkQjhIRDzwpycQyBSHUQz/Jo+Z1U+zsySPrflDjXjKhdt79sMQ8zaXdTVvkhy3cYNeaVl7
Hv+PtOtachxHgl/ECDrQvNJKaqm9nRdG98wOvff8+kv0XWyzIa6wu/ewMQ+zMSWAhUKhKiuTh4WT
qU+e7/GXBSaQ6gtg270h615JMfQ5CBgFuwIf5fV4Kk90AnIIrYkgj0TP+KHz84fCTj/mA3mEluDO
3PNgA5t9NCiSqLKkgiRV/MwYVkE2KI1KXohEqxHpZ1s1cnR3vlkgvCJfZX7OCUhbX3JtjjlKk7EM
SpnDxTCy7sTBr6Y+StJkZ0XBcebNZtbaEnOMmjiCmE01/jeRrbzYDXfqU+zGp/RgApQUu5S9kJLU
ha95YSm3KlJcTKXxx063fGr1Q9iZmG4u69wUcHWGKiZNZQnaeRyc39blbOpIlPEfpu9YlH5USxp4
I+BTQnrUUuiFzII9ym8ikOtt8EPKG3tSuNzIW4ny2igT3mtNCBUkBbqXC9D2jFG8AGw1ssCrMz1h
8rB3elW8NwdwjwRyZFdpvMuT7qOVy9dS71S/7cMfcZe7ZivdTEI+WakpcVLrTWQinkuaCOCWSbfn
e9jQp6VASQKXH63/NLdEhF5djBER1HcsBdrAmDv94A0lbX7tlU3GwVGP78ce82de0YIoMAVfrs5J
4jcL/OtlMZ5NgkkYBQXRMNkP+/LO2A8Yh0E1CSRPL5NlAuma7GoRSsuZDce2q0N04F4VG1fi5zCd
CfpkiSAmf99aMshKgnIphpoPoLE8LlfStWZJtnSKPV5te6uV8M0W42khEeNpUvAZx0PnzGhFa/gz
sRVreVW8FvC4aRefBMy4HaJryoCYRlb29Df1mzbCN6EIQEVUVBOoQyZ8G4uZkUoFDnBsINlLxWXB
3e8FUOXS/d6rnkcqUexCrerx8t28ETe/2aVutwrTdVZCcjKmdrODMPyhQO5OS24CLeacmQ33JWjV
igSMIQAjsWMTSl2OYQO9d2/Ilx9Bm/vRRHh6C5s2iCKJ0LEGbFNjfCeUwgGKoIHpaaZGHkOj0W18
4GV3ece2rWgoYZgiGoys2lyb9ahGEgFWclWwRZKabt/J/wJiDVkaVVPR5SKibjDHXdeHNgRLBPEq
Y7ZqOEU/+HHxz5fyzQhz4LVMM3uEN+LlfUJbhqcp/nl5s7YKAwiTEh5AKpIP/PHdvxotTFukU1Bu
BBMYBSKBmNahw3XTVe1QXc9sp13NV7hcOIY3AomG8Rwd3wgj2vhO3w1XytyK7TgTlO8CX8HQTLAz
/QaVCH7VdOs++GaLOURyViuLbMLxRtu4i26HvX6VOJATw5VgYM4LWPy/YXTDD78ZZbwdjVijblWR
kn+Jx7DKvDmab2IghyGj6yF9lq2kqe/1YALicdSv5qV6n3RUrI22uqmMZOBtOPVIJgEFAZ6Eoil1
WZV97wY6GFfEGoR9gFymO6hxGb6KqnHqm+94DmaRrf6s93RkUv8bGIONF8Y348wX6PuijwMBknBi
rT9OkXQyWhRnpNDjeNXGpn+zw256p8yFDI5ADLF/tjwcUG4o0O38tRxAgLaLkE9HvCLMFqbhm1Hm
niqNqTHNCLFgtNVDhGnF3CGgWDcwOy+cyAEJb/82Qdw9d/CE4nvaxhWhS4hpIGI2JWjHMUd4UKYu
qIsk9cXxvs0XK4FMdxf9kQ68oa/NzdUhokKr0ed3vzIVeV6MI2JFNViF/lbwpZ3pqT9z0pUJZivH
cZiTwQC7b1ZPXiGAKYQUpWMMquq0Rf8rqhSv0ECZqLbJSWyDxiaiVDuSGdwLKW+yb2u5hOg6FW40
FYnlJxizKEnrgnIchfpPI0+9qOMJl269wvS1DSYKJkGdZdEA1rjpp/IquqAsc+OjdCjRigSjM/+l
z1sT/ftVOiHEUSIHYw0SkqN6WBwUodAWDa38VaMTri7onaHCwHvFbzEU6ETDVC/eI8gbWa5QzYiV
ZNCG1JfvZM3J9jCMOqKFntm76GoA/UQo8Mf74Gd1PzwLuStBhha0nntOcNio+OFnGHjraphqllXm
kV9okzbmCqjCqMbKktsqWApqx7gBLg2iQDudY4/ezme+bIoisg3R0M8kHbu8Kts+g+gQxRK3PmUq
Vz15xws/m8cf6TjwktjjMx52sZC0bjaD2M/T6BGdneu6SXYDNO30ovcu7+DWFYLqkALuGgV3N8tH
mwrmWKQZ6P0MscJ4512Mnq6i3GnzBCL0Q4VS4/9lj/WbPFDGcorF2MfxdDRhXxQoBA2gdPUXVQK9
2sKxt5UNgb7yzwUSJpRCcDCMsgkLjH/PtnEQD7JNSQYCULMCcf7euck7/YSizjO8dS7XhhnX1Acd
uOYwhBDPsTkujkwjwb14Ux5BEGXLL5nNw9luXchrg0zgycMm6NQKIjxKcDONz2m7T8a3y19vqxLz
bTeZYAPFpiJCgw/BfB/uoEyFAXCneYxw3gvUKq6aHSbe6GxRdRCc9krcRX5wL//I7ObEQ/DytpdJ
C+RIyYJiiAOvzrvd0Ne7mDvAtZHPflssc3Op6lgGQKFSiTEqOwIooa3u6ayrCHaSyxvLWw1T3ggm
MolRo8b+Av3Ipf+Rix+XDWxeS3S8UoS0rQo2J8ZCO2ZiJwYGeDydxYvQtqtPqT+ChAG9Cj97Mh2O
vW1v/LLHvKYKIZJj8BHT3FS08Qqxot4Scgtu0hbgcjFQzWjsoXfaksPwv4XVQ2RWcSEApyKLrIqF
WHQpYicotqkGdfIKRK/fQcFFcYvJ+jc0ad+MMac8kKS4HpaE0uOGO+FDszHoFwl2D7ISPEbaI8hh
e2d6CnLr93SdOyb3/t+oYnz7AcypBx0CUikRKU1gPpTKQ6y5ai9a3fQW6c+XP+lno5W9/ejzGJVJ
iehnDCJEmqrebGFqtJvMmxxUfVGXin8Lx8YDIJTOFpYY3dB/zLeCa6KKsgC8sYB2YwRjmK0cutjm
yyxvnRwVr1x8bxRzzsghBtWcOi0EEaCRapaKxKeaOEFv6zbGS1pCuoj7UfxsA6wSLGBNA63spBi0
ikilWkmzFLO+boFNsqc25dzHWy0jUK59WWPOzWB0mlILqLWOgKOA6g2AakWx0TvyBfDrndLHAIjM
d8r5JLylDneKibdYmgGtFltjfC7ClF6KmLeADgh3pfEH5b+AQIpdvJuGne3AQMf14i0U1HrZbJO/
7mJQJY9L7E+hO2JIJbxeHICdH9ND7A/EUm8KsOOj2osn9iH0jA9hz62Cb3rS186zLf/ATDUpEbpP
XYvZre8LJz4gYsX2Yue3wsF8jj1ey2YrSKqo9hCVQnQU9gEvpFVPTBXPryLGLMU4WMJSWBWpebkI
ZQc4O7krO3Tpq686qaCM1EY4VbJvr6VdBMjejMxVveIlyGRzE00k4hqY7VSJhS/kZg+0eANpVCXV
UEWeMFZjTKmjy2lvQXllLxq5M1WVWyigiSzi+T2u5pM8oaWTgb8tHPaCOaVWnM6OZHT3mE50wO3q
CNNwqMR5L0rTATonx75UPaUPD2kJxUgBT9e8ne7UePlQaVdRqodHtdN/FblZWXj4WuFgoqk8HtSl
ttBkdtG0sBvRdAFwzO1UQiYTyyiTtHlpZ2YG1VgZM2dLLe2qeomsLqyPi07bouGTKWiWPJreHJuc
btpWIq6uNo6J40rbmEY3IMqIkCbC2+NKXnTbMO/JnLtNaNzKhIsPo3cT6xVExdQOeDxpXZW5u8oR
GlmDDhrxnFifo+G76UhHtMQTojtmTwXACUDsDtGH++h9co2/obiyWWih7q8rOipYusmkJXLZz0Vb
47KmP6A8lP4kufEPDXNxe+I31/1t+YCWx6/GqXeirxD78pX2F+b/LAjoTLQdwW/Xt4AZ4P0ITdAn
5UMDrWZiBR0FpbntAyacnyrHfIOupLIfr3jnf+u0rGoFOhNtB7UhtVCDhboKBHvCoPSU88gsNxO/
lQ2DYQ7Je8wC6ePnEme3uy1+UX6N4vfoNJaOSUvu/AJnTWz6Jahj0JN2Cbx0eM+D57rgcFBt/vur
Jz9zUEQ56NNohvSEOjpjY1hE4r1R/6K48VVVoD9hFS4LI1OMIoGuh/Fjnl3a2g9dlMcaC3pOkTXs
Ql/HRZxYgFjvIANa2fNRxrALFw/LWyrzxulrI9DaBkst3T6yaU0dHMMfmJis3AXzqfoflc+lBqTb
dxYUVttLE4TV2vNAwmmRkU+pkM6zImMHNSmfwgp7QJKJC148PiaWt04mCKBG3mdlDRedQTseh7ld
tP9c3p4SxyLFQKlcN4hImL0cDDMtOsjL0OT1SIdgI0ehlzuopva5J9wqnKxx62on4NkzdRB9i5DU
+76PKpSXunmCZqWY5n41R34joCTWv1wOYJtWTFy1pooRLUNkdi6ehABkjigUl01pd/Fjr7UAQ3KE
DmkUOnOJlRFmKZKQhqmSlimkR6jgbrBv3Pj2b1Asn2cpSOChD4RHG77TGTmPkeWJEWo9nqVih2al
mltpkz63Jaj76slMXLFXDnLQxZaezc+ggeV1pzeGQekPUBUdkGlZP+sIR3mBS3ecKY351NuULcBw
xluEZTATAOrJe/RvvFRhDxknvfzQgmY7dWltyENEoGkChaNfsVYnVotJYlRvAQuH+vZbA6k8G/nU
ftbjwyRMqm22XFn58yzg+49gsoA0nUk9tZ/CQUXmGQd8YEfem5Xd4ZXBH009P+vUnCmisgkg+BmQ
Y0J5PO9kyOcK7biXYsTTMTZqzr1+fixgBMnUZ3ValT/LWKsght7w1CUSSX19lCw0Kq0yyw4SuoWX
Tx89Xd8PxnczTKys4cT6hDegD1Ugq4huMaAyInWRpMcEsKjLtnhLYk46RqNGLQlVgt7jvh7mU2Xc
FlO2v2xko1r6fUXMURdyWTNJCiL/9DfUXlLTptOdkwW+w9aF0EXn0hl90QF+0Gl4PQW6W+xuogat
0wgNjA9LiA3tiTIzNSn1lyYcrMhMTastq9RKZrAgGzIncm4Mm4AB6ssc++KcpVFsZiiEfTJASMf2
qdvl+2yXceWLt7wEc/5ItCmpFaAf328CLYOYTRdT5aIM87HTz0i4m5o/uhBaKhEPJ7V1uta2mO8X
FI2WmiMWVYjKfWp2B1CSWBwf2fJEBdTleN2ZyNhZvFBuhGjo4Rh/KkLJqYPw3O2oSGx8Gz/SF/r8
EZU2ebxs9vwSAlQHlS7DgAvq4G5gdjEiw6RMONL/bb1QyjPV41MPbLwIvtlh3UJdslwBIwC1Mz6r
gau8xlfkpdcwhKuDHlmxpafmGmrzIbp5kIDhBK4NXMN380y7IhaWVpBkmKfyDp3mz1TXW31TTii/
XI/71FFb20xueVfR5u5C8RfnC/eQoTBJtR7EnQGXoWZDqEqgSuz+ncYWzwx131VcFqs6aIvZoJtL
laS6HfEllJ95/bON8Uzs4mo51IVXdtqGpEkQa8gk7AKtSeSsyOBpKDMc1aHzMcsJNKr/t1nmPkj6
so2yAj7aurM73BRg3Acaw06hm2WhbuBh0kq0+itu3rKVOK2Xy0QYozLESe9gV6hx3OWycqJo8bpO
8+Yuss0h9IRZ3S/xozr3/uVjuRVwUBIGyN3E+x1aA993OjOrsNBGIfN1uTsY5L1TRfeyhY2BIx3A
Mg0prmEoElj7vpswEqOf4aA5dZoBE7/kqrRTOzc/t7T0otqqTjxQ5FaM0wEoVTUkKmj4MtFm7FH+
BgZD88J+/BEkYAEqxXIXB8sLZ3Fb2RceVOhdi3gqKDqzfyrkKRP0fnI/SC3cuJRcYLqqrqBfGNws
Lr+1vHUC8eAHChzwVbyHmJOhpDmeJYmUoxJIO9hIXcBEyD+BW/v3WS6nNkyU5r9/szBO1cGsO4xP
maE9LqIdNopN2qfLu7dpBUU6jRCMjiga85WkBB0JgfI0D2r9Bq5YtwuTn4kiuJfNbJRQgF/5ssOS
RS2F1CHLm0ESUwODBPa602OI/k5fO9CWAr8Xz/s2GBy/G2RugWaotDDs5NzvAU11euDdW3RcKXV5
4lSSrfaWuoey6n6hVbpn4gdW7giJVV+1eDN9qF7pjFe8H8XZbJ15J5C41VuFgMuoIDWGV42nVBUc
KS5LzhW4FVEMBYgkCY6j4kh8dx0zEtG/M8A5uqiB3+Xjj6mVOQ/a7aV8mWCypLBtBjmjxOkKaa2g
eoqK2GnkgZOx0x/K5rMGHh+Q0NFFQGTpr1hdQnNF4rTIsJAoTl4MEnlhnu47wJ3C2bBrpd1f9lKe
OebywayvqkYTtAuyjNhFr9qJeWUqfiVVVmHwhKU3n8rrxTFfKZBCuR1zNfen8QqVU4o6tJPf3exO
QDdELm+Ud9MpVnvJfDHU/iVVKUnuK/KxkWJHSieO220+faiAE57iIIWF433/XKOqpHo8SgZg8Asm
Pf9q4vPfVL9w2FeGmaSIVH0fmDMOljySKyU3rrVA/8c10+8mGFcstTactdIA7TGeV2aZv2hSwOlf
bF7T62Uw/ieGwbIMAm6yAbotlJdDcMMftAme7tt99aO/mu8vO/xmrry2yPggxthARhWZcIobzZ28
eAeVnATjV60XPcte6ekQJLj7d5745SaMJ7YDlGL1HNxkQzg+pWZ/a+Ty7vLC6D9xHjgwkmCCnBi9
GSb6C3OUQYME405mWnqNMR2rsT3I5vjQtKatAZg+NjLvUcezyUT3ZQqjUiegk6GNkPbOOMhuRl92
EXBSqoURwc+Z8huAbPoXXv76CWe9tGDm6OVjFqKFD/dsUxDJT4WvheKTXhSnWJB8tNpuSVaDKGgs
fQz0n7IIKmNSdCdo48HolPuhSxo7XhSXyIrdpuZJWhI71MqDPpBdUPd7PaowvyMXd4M2HXKITCbG
GFkohFzLQgaeW83pzP5AKu03hkV8wVD3lTQPGE5Mdmpdu50BPhDSA3cc2Lk27Aypg2Mp6WMhFwiv
o6up/Y+5b3q7h0ExKiUL4k09ePi6+4xmrH18SszwVUqTd6WKbCIA3qrE+PekUyLqbtzU102lWJOg
HOIaraeqkg9zi5p7U96NZuwtivYs9QMot+SEcxPSQ3lp55nYU1SQfRh70Pq1EQCjQd1ZSqscQWO6
iwgPK7N569JJm/+5NROE0nGpiAjVNo/U+3h8G+Wj3DxcPjmb1wSRMSiimIBrsGm7glqLmoqI4Yr2
EYkfGk+Fm/Pvs8RVSZLLhYlZG0/Nn/Xsocxf/6/f/1kwXqUMZCrkMo5AS2mMeLPVwVGsNU5Wsll0
Nr726PNmX9mAwkYUL8VoePLgYOzpcwJa+u8ENJ/NYPtWWFljjnYWKZCN7VFdbsAXhEk6RxEtcj/Y
9b7zi1Nzovyel/dwMw8ixDTQ0SYQE2BuhSEDv2o6xYU/F9d9UjmjCEFZgI8kBDORWwzb9ogvazSu
rnZTIX02tAs8rkOavhxVVwJhTmoPvwOLCobx+0rbmddqfcyjR2+NBtxm9NGTLosVS+GDXC2vUhVY
fawciaacRF2+6vP4UAfaKxnJLstKDvfB2StSAYJ+JU7MrDpM4rpa+ojWcZajtKO9etnJDv8cjfRp
RwdrrCbiAcZOw2KELUvAZE/b89ljUVoUc0YoRU8FwnrJhQ7GcE1JTnid1zMfYuwyuUwS6ig6GGHq
G3MJtU0Jt6ABObIscYnU3alZy0llzryIscf4bJwJhTROsCcNYWIVbfKHKcju5XPx2fT4FusZI8xH
m7I+kYIMRuhcWO2aDyJk2B5bW3Czm/nJ2M832s0yW/ohx8AW0MnmvrfnF26R7AxVS3/Gl3IvyyEW
pvFESgnN3gRsz5FdPATOzxRjrhVXjfLscmMs0V1fnc0etJWqsQDfskgvqfmQZSdh6G1V52LMaRA7
29nVkpibjaBNl3dlT0cwlJ+0X04LtpjA0nEqKCfaxAN18FbG+KfeyE2jwB39hiQnBc1BsZUdI5Dv
+rDwOW7DWxzjm2onpeoUfOJHQLj5c0Genbry0+RoqKcK1xESM5RxaV9IPvY31cn4ACiCE9PPgx7z
KRnfjXIlJ5mMT0npuqmEXHTTgETD9EuvfyHO5SXzdpeJsFIy/O+gZKVyF5DYAYQqtgyheR8mkBFf
NvYJK7zgPBqDz4EUY9+MaGbjhsTw9333SuGPlF2vdYv9hMXqV9IxB7MT5Bnu1NfONX9AB74BfhqR
r7AoPos/VUT389KPYp4gQxKYTd7joys6MNph36NOkkGqvRoCp59Fp0WNxlryhRejNoODQVA6BJcw
5HOYrQf7dKRII+BgyT7eAUq9WCChA6Wmea051Yf+I7mm75D4RklQ50qgwXTihf5z1jTqauC4puhF
/VyGxlzMsuwWhbpafB0B+Y9xkUNyE/aOuNcxzWriJ8VgPKTDh4kbQklM2PeHidgD75Rv3gpfv4TN
NktjIHljSIlfNx+FXlhtzYPKb97jKwvMZx5DLapGAoBR82oQK8L8FEZjaHVduku1HWYd38P/KZ9q
oTVgUp/X8+UtkXl24hnUyXEEpFWkUdyDZpHy/fL52jzMqyXS8La6BFQ9alUzwjiepqU7SSlccwCp
QNOnp7zltSq2T42KcUrUQcF2z9wDg5I07VJgPEyDFroiFTa0E66q4Cf4PH4FouR0pXd5ceclkM+4
+GWRuQiEItbkVgHYrnW7o3TU7PSHsY9tMKJ50ntlx172xMuv/yIWf9lkLoSxaMokxvg6QMvW/Fy9
FQ8CdIEnd4nt8YaPkT5/sDBrZGM/eHamKscXLI4NRJCHXQWeV9TFqe4bJxhz18bEHznJpRz0/DES
TrzrofxYtIC+QbEJrWYjR4H98vfbdH80fTDnBxDuGUVDW0TxtAgGhmQiwxrKztbjh8sWqMudB/I/
LbBSlnoXDJPQ42NNws0gonwEmolW2182ct40//xEX1aYOKKOw1AA/UApB6rjcswzK7ltfyeDrVGi
x332nIi7FpPo8ePsdD4PdH7+yGTMM1FEVxezUkd0r8lNsQcXLg1hJ3nfe6MTWIAt7+V7zoI376mv
D8cC9+s+XjKxxChMDRlEE7xvuV0B/wDWLJf7COI4iUn/fhXB2q6UlGHEJ0yfoz0EdF3lJXTR64Ia
MRjuQY/K7T/xLDJxbG4FlUxgSfN7cCzGy203/Zv3I6he6YArbll2+6JxkStt7sAdcCBeezLddC8D
VMR1jM37bWWH2Tp1nMYwCgGPVKFNMMM3RzdTrOgVmKar+S0/UglidJBRIHgqh78Bdjvn96GeufoB
zE6izJ7MVYm8FfCp9+A0uxgg8oebGmgS8Vf2vNjmoXpWX+k4z7wrd/Idj2yGBuOz87/6AcwFoeTj
0hlTiCsJYwTNgqq1ZJl551bxSVmiX5xjQQ/amTVMv8siJkCAn2SuBnFqwP9dAxAnQnHOBE1+tetx
BP8r0sl9FGy66coaczEMEtiozQYDO8VReaBN0vJAD2JnxQ0mhTK34CaHPIvM9dDGi0QGwJ/8Sst+
YnDhqFUq52h8gj4v7OGnlvrquM8CRmMipBKIpYMD7IqdGVZ5MME+AVyJRw6UUKVxo3uqTxR7ZWfN
vNHlzTvja1/Z/kPXEpIbPS7cDk3eMgPvNoAJA6/lsHk2V1aYoF00ebdENVKXZJ/f9z66OH75qHJ1
uTifTGXyP4AG1NGkePYlFu25N62em0VvnrHVSuhPWH0xYZQbdA5xGXSoAoLNwhuu6hOIQDFg27g0
xJiqlfnC7h8X1GlwWdllgotet4k8VvCUpG12RJl33VBa1circW5m0CszTAiBFiAKUgWEmcegdsXF
+D1X2rE066cylzjtiO2bfGWLCSDFoEVzOBH6+JK8xbTCXQFGLs3B7AVNwtoHfn7JcxAmiqDc3hLB
gLdX5i5UX8aWJ87EO05M0BhavZ6mWsSayGtdfUSogLdBz6mQcIywvArGkBV6D71F34hfIDMVah+Y
PbAuh3eOIxAmy8sNtctEHSfWSKPbKiOv06TrdlhGui2QtOD4AudUESY+THkTS5Xcoi4SoiP+KoSz
I8yzL1V/pHXH2b3z5v/nUQLyWINQF1pUzFEqRDXs0gn1DhAgq4fm13yC7PtDarjabeOOxyy0kqu2
ojzClnZ9eVe3v9yXaeZ4dSSX05imd3XzLKg3SXmVRL8vm9jeyi8TzKkKQ+iHmhIClLzMflUm9qj8
rOrbWvIMYXAv29p+klIQ9/+2kjlPApmLRK1RU6CdZMzQusav3EeXEwBh2RF3+mN/pew5Nrfzji+b
zBFT+7GaoOxMw4ZoD3v6AKDIA91XIP7xjxEA333lrCzT1WUlyDgGXV++qnXnLQmPim77QfW1iZ9v
4tWVAn2cIhrpLPIoV5ElioE9aIXTQpoiUGyjqyQUSoijh40r1omtSeHbLAtWbGZvhQkegm68LfD/
i9XkSlP+GpeLf3nHOU77+Y5e/T4xLJduEXA46wEfWFOtWF08Pc1455LezufJ0J8f9hOZt7IjNGle
DRGKo6Ot+QlYKz4hCRRNOwJUex0dlpET5M6xw8znZW5zLY9aOVZwWNIyOImz7JJF/pWq2psWgclt
RGQASc0yR6cgUo/BOJ3GDjA8sjhiA3XRuXTkWH28vNuc8/t55Fa7kHXyKEQaWI468sdovtSjk6m7
HJ10QeB813NOY2b1TDRS2hIE9OB2woOl2bd27eO9VN/VdvxkYv4+u99Tqt0SI1i/61+1R1+7kCab
7c6J/PCGV4j//LyXPj8TuAgUnKS00RCWD6g0eTmIPCI8mgKrg/SWuecx6GynAl/exoSuIi1StBkw
/yUTyeozj3Q8Tpm/yO6/TDCRyhTaNBo0zNLVKDAtQEnFKRCImC334qfkBcI2R50yF7v1S1hY4c1C
bKN0ltvL/rT9Kww0cGWoOQKeSI/dyqH0PDaVkA5cdg5tArZ4jhpvRWFNV8NO3ut3mKzdUx1w8dBb
NRh9rIUHINx06dUvYE7ZkKaRItT4slopufNkukUk+nKO10YIJvBIKZ4uL5lnjwa01YpJYkSi0WIc
U+8es+RGDw5Z8NhOtZP1vIm6TS9aLY05QmU710FY4bTqk3ESUUscm9K5vJrtOuXKBnMwajMoQkVC
A37yAt/0+ifBbd8oGVnuJbUlvV02txntV9aYcxFnyTAFOlY0GTe1uIARIXXMMecF+81bfGWGORux
WCu9psArDQwf7pUdOLqgK4iewKH/G/yV2/3wL3PsYHyTiIto0B6XelftMe1st/faQfeCu9nVd/FB
g5pW91xdC6cls+L96MhgA65fCp9Xx+D4CzswL0YgXCEifoeGoyaTjyrlNZKox52F0dVKmVRaBlo7
LQt4y6wboBjAaIgqWApUEsuR96rfzqRXtpjQkmhRPEwSSiSkyAdrMYPMxbPhCXQhABxhnjCM9qnQ
35iFeiMEkJQ3cNFAKj4k0Y84le7L0FQdzE7rx7lI/ctuvJ2arrqLzANGTiQBw4TYaXpqSGqjq5kf
OpD4LbWdPooOxLVUq//gfWCuXWb/AVcj2mwiJSYPyJK87EawWygEflCtntlpbPFFGq383/QWVotl
PsScZ5hzLrFYIQvsWpucOjP/Va60ssFEcWEepJQsSM+S/egOHnnt3W4PpiIwluDIDJgWjV8r/19d
0yurTCzvsyKeWiVOfMiv3AotpF0W7fmyq2yfmK8+NBPDp3GaoHmCE7MIuJKCTLtOJsNrIriHwaNg
3D7/fzacP2siq6sJoH2l6pop9YMeBFn9T1lYvMur2Y7fXxbYDSM9hsNGelu0imO0sgvG3gJzAZet
nE/U0txx1WplNi0CGfFSJ/AGqhNLdgZ4AsxD8Tckh3nrYW4/Y26jYSphKJteCu2phHJLzcNl8Gww
d15VVHOuJEiEFe3nQkABRf5oCh5Fu0IP4Xlk/voyzJXXzU1fJZH8CXC7TfblFaZ8jvM1hhaPtCQq
P8y35R1tyFOpbdkD6gHYrMhXrAZPW3JQiNWAVS50YpH3MWlMuvDLWKmLGjPLWdPR1PtuQhmaKm1Q
ZezmuvFDj9t33TwDoJAHU4YkQSGe+aKTMptz1KJPgjG48p2SyUI95SN+an8Wkk9RPpkPPPxlf+XZ
ZL5wpilCkC3YezNF02D4OeCk/38WmK8b9GKW1jL2cCrn16EPdvEg3l82QeihOvtOXzvHZjFBngez
VqO+nSS9qyXJUegkP8kmW5wkCAsOxqOsCbWtkex2KsWf0lI8L3LxWAugkumbQwUtBiDtXcEYCkuo
cltOl9RZFMPpjeQF2Hh7CMo9eM8R0Pv5iEvsUCX9TdxJ6IYTze6LvAVNFTiilMCXy+VKDsydGsVX
4gjlW2FOIiuOCLy6nK66KrO1sLbHqX9r8iFzFFX4AbyzY9bLVRNGp0rX9mALOxQJ+KBRp/LlOdwj
0QX/Rxf8Fhb1UOjG++UN3H7vrzaQSQqEotJRcsZBJ1Zwp9wAg/UOGiz0rQ0HM9etpx9knDbewDV1
6EufjR6/VdCXu6Rtp9kA91bb210LUuzgtmkaSzBeSc5r6GyX1VdrZHKBRjeURC1Rsmp+ohMa3Qqg
bQ1RktPvTB3Ijb9FbrIZ2lY2mdxADWOxLbKGlm4myKMVTgMHQ/FAA2QNQoEPXGAp7yQwt1yeETNp
FJwEMwhuF7PbB5nkUZBypCcng/Q/ZE26DsPYq+Jq1/aKE1YYdZEShwziETSvJzENZk4E2E79MFWv
AMAMwSt23nYY23DQ5hEd6MoeZ0yjo4qBFz8EvafITkGNCa2Cxi64LfzN62tll7mLTfRRskzG4zM2
r83qdRb8BJqyl48ODV/nPvy1NiZoQ0Js6VKC8JbtQY6PRJpy4/JFl3hmmDgdFiFJVLPFTdwZp0jF
8OvU6/tABz1VMMvgOzLm/VgQAP3rx8sL3H5mr3aRCeDom5ezOKMMm8KWX+DMpKfiU9ai9MYXHtJj
+0L6cz/ZHk6jRcvSlNjPPv9DkCZoh+nu5QVt4xG+FsS2cMq4WIopBxxA9aneTnvqRCv5gEdWpifY
8j6H3LDoGFcpgKWJTUbLsCtfrlzek4jjnmxzZ8iSqgoq0IwGk+yMY+/M5WBVOqeFxNtQJuwVDfAf
fYkIYPTv8vSmZjz5m+0C5Wo/mSBXDpEi1+YnLpmyHEe2tEs8CkEoAWjJb3gakLxto3+/ujUkMew7
jHAmvjR7Y/QpzmXVS8eBhW4H0i8/ZGIHGg95tdByczki0Sxlv5v167zeA4Xtc/yRZ4oJIfIiCroq
oPlKbuTfg5ftJRApOf2J4sboULEBbUvMJ+DSkEDU9lZdI2O5LqBxydem4n5LJs4sQyyGVQ2wkP4w
f5KFCPf0voJizhHzfgeV0/fjXQ2EDS5RajQGaG9pr/s1OmIWC7mvrb0Zx9nLocoKWDeUPL3LO87Z
cBZtPkN9uqznARGtvlKqF1H5pXdvecILnBxH1ZikKosFqOdOCGXhe7WfD/l18tZaNKVSrdLYi9DV
bl94MWU7pfrTbVk606nMprDP6H6WDfToBneMJds001u5lfddLjuXd/KTyvbC9cfKHfXBos/zf0j7
suW4ba7bJ2IVR4C45dSDpNZkWbZuWLFkc55nPv1ZUM4XtSGmkeS/SS5cpd0AgY09rL3WBJKZ3D4U
8ag5HfoyPdgLDTLPjton1+2EuYFKb52mMO4r7a0xjKdq2s06aGiVwm3o4sZr5oZxDcbRg96dUJL8
RsMTBYBS1ePXaUJZKEy8sKd7raw9pZlAxPVYR3+kCdtfXs57QndpOYIrg/hVP0wFIpX1lc92wCcX
AzqMDsrk37N38ZIo0AunfQqfE6/7YUaO+n+8EaKaWK4laqnzSmjc9Y+G1bp1nt0ViM6MOfTtKDwm
Noo9xfjcVvHDnKDlNlnf5zI7sTx50qdKsiWSwIMIflDLaWhXGQ7Uot1r7HVSdyMn2RiY10UvqvWW
9LINkB1hwR2uhmIxy3yHCw5fQfttvEZ7Axwf9uC/ru7qk6vkLXLHxpGFHttl24+HjAjOL4OYlppZ
QO7xARvl1qgczr+dejqo2530a/EldNjX1o1upRIuMlchuMFiVo1FL+EqeJ7QnQieUM4bANrzI58p
7H9GUopayTZTYeQmDBc7Kle0eMux9OnyXGHoLp5tTxvvShkAWxZDilpO61QlVtjATVSFT46cShZs
aZabHJSdeRU9SrEQ3LVeuMciT8sKb1dNw8jZOnlAwquxr3w8Mz3KcljuES5ZEsKrjPYsWzEqien4
L0WFmSwio1D5m80DIaAOGUNIwggm+lKlRZy9x6vRftrlj7FXP2s7vnVMkao5/E0I8GFO8IFxZGaz
GiLV0IAnbQ8lYg+IxLjrkSt9gQDUvexzpcsT4jnLarShsvQQir1aYECkz/xOfQPtV8Nf9qVs2OYd
NfL5g30sT3BohhHazBxw1SBo8tXYx8HomGhBtA9yAqi/iW4+bAmubGkKCL53sMX5+pbI1YnTgE61
A2Td+ErALelV9j9QTtse34Ig1f9OjOjI6pLWSwgX2qPh4ZgvXJq9c4M8iF7MCAou9oFc87GAwktf
5lP+UAJImwUyjNDfvKYfP0PwamrYVA14/4Few9iP7gwP0YiSJnK6K+pO3knzw6vqOrqb/6gfUqe9
kV3N7Vr8xzaI5Vs1VAEhMmYE1l3TuAoBZAPUtj+ZkdyM43wA30TrjNH6JSyN3lG0WvJ0bnvYv5b/
DkA4S1SMETzMI9QBd6joharuGf090/rdYqT3hCy3kmsksyYU00wIzahTgW/OIdOD03vdH1CJPs57
aFm98Em93p1/JoEMfys74+884merjNiwrj1063b2zfLLPq4oG0Y+9Zvr5LAkDi/sLHvZyXqXNLtw
id8vwJlRXZsbFlcFSuUpwOCz8WDYoxqEa/8ljsqnUB2hXcqCXImvk24A7J9WjtZV+7UNXyK9vAL/
KvQU+ulgNGMN8QQo3Y7kOmJAo1T9nTkseAkHcCOm2htUocHnBGYhp9RzTPZY4VMyEZeqtke16dh2
KXVol/5KOhXqCWP+POuR5hM1jZwu6a+yNXTDqLixRss3FY3InOf28/NxxgTnCU3ITKe8XKLu1F+c
0btyDVC0waWNvuV2JRbiykjQuPe4tPmCBy0x9cfCDE+eShavMYJYNTySf49MCEJaKLeXMumO7Xzt
Y5GCGx3GvqV6jKKmnkVOlIL7RwOhngp96PLn5Vv0zmx6aW2C56RzvxRlBlNjkDxkV8NNetP49JZB
egFFcbeAoH2I/M3asVO9j25sLsRJffM1dHQnx/Ex/4E73w4OP5YvuFEwI66QtUedqNd7N0Na1UIe
OpGE3ZKDJFK+GkVmWKsKyALNrhX1h7wPtAnnhMQmiMWgHQhKSWEZzZrl2roA9cVh7UAdpK/aNbi2
gTDRWic6aEC0gcLoVt/jDGW30sr41qk9My8WFrUGvPe1hTJmXDm44AkBrv6lDji3U3KI7jJEUvfW
LxAP7Zoflw/VZkR1blooBDTZZI5lj9G8zp89him59sjDAE4kXTVelKGQI7ujnyWU0Ic+tyk8B13Z
D6sCzPM7zANkTN7woDmoJR3sa95GxeCM7USB5UVSPR/pcoV4FapZpdohk8Jyw11sOOVjdtPjyigA
9c3zP1DbkFoUQtaVpWqSZoCPc85ZZcRqY6+8Um70AD75mGbSVHHLI53vruB2tTDBSFuPMtnY3SfT
M551ZxqJ03USkOLW1T+3I7jaaUoJGNxx9TM2umMbX2GOzbWNUgKT2YzBz+2IHnYws7Ia8ckWlzrd
ydr3+xxBMTv2N3JhX9miBB8LUjfS6HwavRyGEymqK2irHrMx+w8V3PM1Cf4mtcxCoTp6b0m/PlpK
5iUQSlmYdp001aPkhvO/JT4bZ7bEimI1mEljxQlmf1nUoX/Z7VoWOlW6TI65qH6HF3IeTQ/6hrul
0xxFB5l8eOzVxI8RWazkpV5KJ0tVdxjMw7x0UmwBv+6ffqBmGBjswAwyxD/w72cBU5qWdhvRAnfy
Fwe7QvnwJ9px3BFAwUU6b7Z9Ic/MCec2HJY5RmTNXYDq5ncasrrxB/U5FwyXn5JiJzaP1Jk94fx2
jVVhDgxNDsVEzJm89RWCg+n+8lfevPRnRoRz26ZT1moENF5NEqKc2Q0HPZqf1yr07F5WopYtSDy8
hDbGpMJ9532KkkzijPUpMTLv/7QicTC+GMd6GdIh2VXqLXALzpqggBufMlXGabJ5PzSIz2gMrCaa
yHcUQr7cmnWAyjmlSRlwuGG81wGuvrye7V37MCO8A31trgPwFID76Zprt7WblYc4+3nZyLazPFsM
/xVnd0lPVCWnBp5zrq05P04z3lXmFgfDV0AHJJUFlC1KuEvpOJBkYHgD0gFCmsW3EBFgyBLn8qq2
4j/wzfz1hYQblIDgqLBilJ3tNPzDzJLrYrb3l01spornNoQLFDGFWXER5e9eAVONSFbMyV1/GJU3
uvorCWq0Qq8LGYxrc2mgFreh06BBb1gIv0pUr0EthntLbMtPW/p1MTTJO729tDMbQrhVLwYJrRbQ
eh6BWBBxyzKH18266+7QA9pgHNobaUi76ZDOjAqBFrNnOmOIgTPQaa1n38e6ByaBXfyIyvHV9C1t
TgDY4kRK2U9khsV7hqEFtHZMjLi/QE96Z1y3j+H3wtUeimuK9i9kuTK07ToZ4n/zJpytV7h4/byE
+tSDkkGv2a229KYD7UWM5STSTsDmc3lmSbhzTF2JVSKt39GCuDNOrF6spyan+3LGLLNSHCKWumpv
/oKKxOKERnxU1VrWetl+Rc9+hXAn12ZW00hDPyL6qkMJg+OxmD8e9VdONKZI26KbpVHOwf+/iyLc
z2qwSckYMjTAY91xvIuhDxEO7UHFXNvE7heCuULzubYbh2hPl32D7NMK7501JnRC6xJ958Z26WLo
Tp9OrgnogsTP8T37FAh9rFHMc2O2QCqzxEW1u6/gzi3y2F2T53Ye/MSQ+DuJ3zEEv0Mnc51iivJj
F4EYKPSsePYv79ompu3si723Z8+eIqUF6ju1sJrwCTIpfgkeETN1pgBAktVHxIvHSNqrku2g4HWi
tq/KcUWsNbnhPfumY1xk3ROv/QU1ivhkBwnYTBmIE4lssfwPX/p0gteBVJHa1SVe996zdxpi2Niz
HiBG4KneuMt30k4s74BdssfP7NnmqmpGIkaxUEgvHYbduH/vuez/AeMSPwmXLAnuZigrhQHPzVkp
VZdzJypc3ONAAhV8KJIjI3FtIj1JaRaxiVIxf6km3z4agKgn4DfjxZfaTSVEHpvA0vMDKriUXEnt
Mg+RKMcH7VULNM/Y1zguGVqbauXYQXPQoaUoq3581o7g1Y+zWy64k6xfx6jUcfWyvL9b7PXeMlGQ
ZXHSuVCbW12y0Jd+nN6qyDzEBKXecsbwU9u69oQpPMvaRXnxkIWA26wAEM+tfYiU5EvXdO46Am8+
Zt0xs+1TFiZIk9UKTxB2kOVvdms919T+Jvlmkisn0qGYQzSMlCE4m9zJH071I+pmB4zuoIWD7fM0
F+QyO3onfeclHkwkQbFB6E1MHV+vWTDfyqU3VqdoHM7zNP9SwWKVPMo+3WamoEOH17AhVYkOye+X
bjIrZinF+4Hhly48GDt67Hey2Gl7ZX+ZETOfZGg6Q7fzZBcx3e+ywadlIysKbN/qDxuC/0f+Gw2h
9h6eYZLvKgbelTi2w+Gh0oBFth4h/iwwPWeaDdaTHvqDlrnVLlUd+qQ9tIsz+6W/XNnAuqcSl8w9
4Ge/9bFC4SlIzbChaow4UFGRBE1fegXADMBELx9/yZEQub+0fAxrE3oA73JgQGtCom461DvpHm5H
tR+rEfx9lWrQpE8BUtB3UPNw29sOx48zCXLN9SqoIXaWgDLfu7y6v3GRH2YF56/RtQwTJU129fw4
GDcdn+TBHMISFw7JqLeQ1ZmM6pj35kEBfzerFHfUoQEC4VZa7zgbu3v5F22fJUiPQnaBEQyi/H4F
YzsL5wwNgZ2uYa49Sdu3NZSxRMpsCO8CM+t5TBQELjN7UovC6SDoe3kV21/zYxWCI8nDZGxAvYYw
xUxdBH1QjOOqlCAIMmUXnR/zz9fgL1Ni9a8dtI6GOTZsSnPoK4S7vNR3WRl+J1nxDeIdzjqkP+1p
OI2acjMx4kcTqri5ISl4vrdaL/0OweFEU2oa4QyHw1lHYpcnZfRHNDtTg1wUGXaQXpUn8hrhoS93
GgRVnQ70WbcyDOImwNrGHNP/P0AiCHECWWWX8qo1x1GVb2uw+MPNeDe8pMCRmLd8lBnlTn0Pfk4f
P2Y3XMmi/E1c4vlPED1TD5zzYDQAHKX9cQHrVVvk38MEZadsfQnLBnoV+n2fg3k/NI5Fy76VZb1H
r/dYdNApasZDlGKWfCCP6dw8pAYIyMzyqW3G1sEw+wG6EMG82jtlCK/SPHKtCrQYClFKt8fYdtVC
BqNa2lf0jyWF+m1X+LGz/FqdhaQLKI6Mxep5xo98cId687t2oEwAe9OMgRYdhj8NEy7gdzPRoBoW
NuZP3Eq3s0Ft/490Jvkt/3Rgz+wIrq9NtWyo+PQZzd0me2405mt9DeUQ3453RWJ6S3RfDbfcFaZR
6+rV7Vw+aMpzvULLZOhdIh0S2nyzz36R4PsUO0siRWPgKzgSqABXUP028WqjEbIb9pcd1HbydmZL
8IHl2pox0yse1WHufnXn0dF9Hht3XvRGF1yN1If+82Wrm0/2mVHRLS59CXVGGK0BXo0SK8jDR2bJ
CNM/HSAdiIgPfQZxIC9tpmbsc8g5sbX/pZHMh37ZIdMg1a7pX6CQFFC78e1Uk7yln+JkwazgAJOw
bknFIB1irrpH7D52qrbx4nbZTTn4xPP+y+XN/Oxx3w1yLRcDOrCfJptIOJfj2Gao7+VufZh2IYZF
vMbrr7rvygM53N2trnrNgWWhyw6WB5lG9l0aQPDY7rdbJPwI4RZ1dZSH1oDR7OFYHqYT59Uk18Wh
dcg+9mXWPj3cgjHhgqSjHoUUijm7HqrS0fwY64fLe/rpgAoGhFuRFaqqjNVoB1k+YYZzcOiKSRJ1
lZiRrUO4B7Fa5cY0ZTRomOrYSX5VhroEUvG5fvf7UkTIQaGPeBziggY1dDpBpbRbgSkKmF8kTrz6
GObI9/qzjO91+w78dSTF6aZFhaz7qjEShBRImTId9ooGJh/wWZ7AewrnSmRbufnFCIGguW5TjYjc
HWNWAGgQmSSYIDkLzH59WxbVa9YqkmLCp4iOb+eZHX4Pzh6/0Ry1hWYKX9n6Nnc5tKCa7MuYDauj
5otU0OJT+UcwJ4QQi5aCSrJpIcSlges//ZFmpQ+BLUrsgC6qY0LMs2SxYze9f/kGbJ+bs4Xys3u2
0DlV9NTSSwpVbi0Y70ByFnujUy57DuPjahpr83LZpGxr+Sc+s5hGQ9GQBFurgA8+i837tczdvFCu
1qqTzKP9zeognWNh1lT9hAPK0ipVtLbiKmvRg+kuN4kffk92SwCeugFEzv861X//jn/ZE29hVaUG
AZWrHSiJ6ZjxqW8lzZ/N808NjUCXFwrE72MFZ5vX5+ZEaBxRTIaAJBYpxo+4VH6UQ/Lj8kfafFTP
7AiesSmmAi1gSP2V17zNgwrQQfN7aR4sMyN4xtRerEpJIESXo5SQHClUhnQ+qyQJfyS7JoJzNUMb
tIg/JBEiPKqsToc96yeJD95+oT827VPzr84gE0UhS8MFfzgKetGvwkO/h2QrfTAg2VJ4GYaKrivQ
MkaoZi374Sp5/NeNaX4Gz36F4LpyNZrCgiAwAfrjvqzma6MGSrOIvl0+IZuP2pkZwWWlijqyKYGS
Xbh211FV7lidfblsYvv6ntkQnFM7ZURRKiylGTVfCa8SxXZoCFxHApXA8UeTfK/bnxVGGJfkjZHJ
GQopUelmwHP2EwRvFY1GblP04IMowQWIgZZhEUhAOvXBVLLK1fPSz/WkckCXejVOxk3L+sYZy6lz
Lu/F5nbbqgpYjQ02PBHVYORrWDMdXnNKf5rtl1YGONne6zMDwl7bKxLOBGJngXkze6pfk9vIJ5Zr
+ZwNRJm+y6eCPicl/KSemRT2FoPCTJkX5U9t7MxvnkzDUW9HnwTZLfX67/mNLFf/jKcQTArxa87S
BqVSDF8XTf+kI+ojmAlMl85Pw9ZrFtB7mrrTZalXhqqbZvNtxqTCt5/yPuE3CGGtMrZzSisIAvIY
2rhOjssdmrzuuJNH0NKvKvhxmoAPjFI878CPfOMSo1V/awJBDRIKcOzyzjmR9WG2TypSeaZB/O4T
BCJPVdaaYAwIQt3Y06Z9JAuR+J7PPRe+hXhmNUOFMiuU1X+PIaIBj30UVsV7EwuqpG56PTiAJexM
H8MXGCIG4nbHVVJ6iFZlPsrRe9PJ7kq/dYf9cpX1ktu5vc9nP0i4PZU5KuCE6QtoRuBHuIW/XlkP
9mOIoYTq8b+e4zN7wtUZ+74qEHpDDjroryGe7Kx7rvJId5UHtR1ZWPMZ4Yv9ZoBSm0zVLei/C8nu
CErQdlTyAppZxR8QRl3+AKuaZx8M1YmelJfZt3JnemvdsXKBQny47Pq2sgymUogcQMeO/+f3j63F
c1Know1Geb1/YS34aypqzm4PZE2KLHcum9qXWNyKSxgDRofoTGdEnERdMlwbrYTuaJcDuDys0Olj
rQsi2qfemA5kUIhjDto9s/IgVOpTr5cnIxxeEpa4GGcDfeHUvTFbCVSr6RFMoy6wWqBXJ05dIPpI
0D9xKDWc0IbGU2iDBmJaA0PvqaNnte5Rde0c3U5IYKVV/qwuuW9E841ezm6aLl9qqpyGovajqr0p
Ep06TBlfC2WwXSh/Qqx+Zg9LW5y6so0djUS+YrS1nzPt+6LMhQ913Bez7nc6TQJgHwpnMdjrUHbE
jZrp0OrtQe/JQSsQmGSYmCrofpkmb6Cgo20tz1LWxBmAUHHyIfsaDcZTWJVfQoV5Q0heiVFe91MB
kCJVX8EpVLvLGAUYKYSAZLQLx1JShd5KJUCpCukwaPmA008IH7WiTElr8CwtzH7Rtb6J8jGIWXfU
dNmA1XsdUqx8nNkSZ1jbJZ/DsloLdJfD+4YLY7be5FuJ8yd10XisdsQjUIkjt/Y3zNs1dymEHTl2
RsbSu+Vgz3+JcBnZihoz1H+0APRNoKXO3TGS8UBvmzBBDwbNeYOJjfuiHbocNE0FKneVF83Mg7rz
5SvGHdTn7fywIDxMUzJloW4mNEi1/JW05BSX63MZL8FlM9sL4dK0AAPqeC1+9x1Z19VmmgLHQRbN
b6r22Ebq4bKJ7ZMBtDPVAfpToWf/u42wiCGkGmskmLviKe7L6gvrFMixkER3oRJxRaz1Duoep0KP
v0ZhfNKzbPZmZr1YTfdDXyviKRl9Wmive2yADGiY+mMzBmmv/lGv0x6MX/eDtqA4HBpXWSeDrn9G
YnHffvbzxaerM/p4LHiQnWaeATRPif8X2WuaXdMSin/FaQ0fyvje1J8ub9zmETgzLHwbEKqvXVos
yGVb/Yka4EDW2j2RIaNkVoSIL+2bQR8o0F4J2NAi5auCCstU7i8vZTP1O99E4Y0idqG0SgIrvZed
VLCZpKij3Ib35d2wSz1ok3jKDqhdLpJzyvdcilmW9m2+koaFG0uJwVQRPzFH9phACIAEGutv+nJ6
UBOUwNv5Za7twSGtKqmQ/c25+TDIM6ezUkRuJ6Wp66i7F4P5g5nZEXIlzkysq9EOnVxfjnarO4Vu
BqyenDWUJofcQ3zyIGcLFq5dl8elPmkqdGwQxO4qPz2YmPZHARcQEtNXfnbe4qVOcVs9R1K94s08
ghk2BswgukRNUfjcpHOUhtHCsyXzyDpvvZorj7oqCks0PsqB2ZsB5plBUQSh1uY0RKJJIX/JNUoR
0wKfCS45dFr7HfPYf6mcndsTHhmdLX1md9hd7ZYgoG2O6350EGC2oIJXHUWO8+XH5fPn/GtH33f8
7DhF6wp93WyGzHYQ7TPL4a0FHnPsq0Ppl7tGdmVln/B9x88MstXs01ghBUSEOTM8AY4letJ2CKGR
fsaS27IZqXycl/dU+MzYwpQE3Udspx0VqEIZblb50Vz7PWvcy65oM6tGdwg1QsREpmYKbrVaMAXf
NWDvhCjXtwisMU+gGzMKB+THx8VT0Zvfh8V/C9IJwztroeiPzOx3b0A0qg61hVCsthZoRdwoXXwo
EttRrNFdK1lncfNZP7Mm+B7oFMTdRPCsR+nw1FvNt8qYZZPAmw71zIbgX+JZzQZKUWqNCTHcgZaa
Q5ryOUv70rdUwLTn0PYuf7vNZVGim6ppMnxD4RXR1qnuO4JTYnXQzxsb18wlmfPma3iW2AiHg+R6
mWJwAYkctSEfaqGe1ax6Bt5NJqtYfQYb8cDizJawmiXpkqVsdJz3yTMnjAsARRsQQJPd6Q7wfSg8
IzsubnOXvl3exo1FGqiUoUSAnSSmKpzFudSMZer4y8Ts3WrOYOAsqyeIG0li2M+kEzr9zZBwDJNp
God+TNG2eVGPzR+YSd9pX3JvfDYPITCTfKwxeyPBerPgIniyF3/jATRUTSXg8LVtULUI+9tMXZg3
GfZ34hCRoXStIQ3S6GSW4a6Jsyva/pd9PTPIf9CZE4MseV5GwIkFShYZjlGm96NiaH6lTpKN3fyA
Z4aEvG5ZO3vEskkwNF/77DZfbtc4di4fki3/f759ItBV75QkVAtsXwjQIlQ+40fbU2/nFgR0ZpAF
shrKxt3+zZxwKEdjWVu6onOuN2hchogQlZ+XVyTZtXcii7PPU86TVpFIt4N5aY8aareVNQM+LK11
bdsxVZSBuOSUKkTURZiVC6lXm9cUg0j1p5361ehAHAgC32N5GuyH+R9M8m7v34dV8bSrLe3qGAFQ
DURiT5jfk+fL+yezIBxvDCSOoR6ho2H27D4O81M4txLmlG0TEIBB5RKINTFVXJqkKlQ83ME0LT8K
Y/byuZV+H33bMXxY4b/i7CCkfapAyg1YAAWzooTCBy4t1BATA24YmiWW9n0a8/24zL5ZKa2T1yD0
WKrHMi4f14bthjUZj12i/Mr03NOn8QB2qwoRhHpotfAxo0Cp92V0a5bpD8VWb4ei5dUqy9cZPRkl
WIYsa3xQ7TBYkXsFxrQ6Q4iIAwI0p7FZrq3ZeCuLwh3i4XunWE91bwE+YlQUA8nsqjT7K3vNUndM
o5tyMkawleq7YUwejXgtHTPS3SYEZ9MwDj4rmtGtDdYGZoKQTWnv6tn0NFNZHC0sbgsaRk6RgKne
SBcH2Xvv9XWfHYhNnzVtPHXR8qWPxvJWt1popBntzkxSYDRaC2Hn/LQQBhqbhCTf0rpRHGVq/DXK
gyVpUwcTs1+T1b7WsxIsGXaI7D22ArvWwkBrl2DN4i9LpHg6NUEAwegfraZBEtd26hq9OKvFmC1I
vulQP42hCrxvkY/7qjAnpzSaGtP901scru0OhwVCWObeoOrdnOEJaWyPkcxy1c441bRSH6wQgE/+
I+x4eWtaaJURdeHK8UiD2rB/1fspC/IMEpWMrJ3LII3rjKna39F+LJyo6b/ayaK7ABxh0qSBHPzl
G/WZh4M/kGgFoHaLQj0Vw94xTlLVMjMWMBBSw8dyudjEOGE7w2vqz9BN19zKi49L6NIvY7KTmN/0
VGfm+b+fX4QyzIfEfgc3/CntmmReXeM3ZO7yOo3vqlZzFRj/GtUsLFvwkCS3zAqQDhoUxWNsok7Y
z97lpW3kE79trOAN6y4qJjIAaBDXtywyXKi9xNCYaep/LaYpLEV0iqweRz3kz1Z7XY5XFNLR2cPl
tXweaH23YaNywXgFTQT10GUojQgIjqA2XOt19aZTeQvkEppULmidVAi2gIGRUyNftru5h9qHmxRO
hwI+pqgLEWWkauylw11iTa41mk6cSEAbW6USvP0floTzMNlMTdYZX+vPjt96pZ34yddu5Ky6m0ce
TRLsIh9LEstAqIdYPWr9JCjr6luigBalYdA0W9F2uLx7m0+ZTin6txY1oYv7+92ajFZtbTTngmwg
OyuZS6eYtZ+XbWxv3JkR4fTN6wwvV6JVGl+XBwut0vXEW6Vkr3gyJPl2PHhmSwg6NTaBFKNBdGve
T376BnpFL3/mQzRZDd1nKa0YtkcodxjqhzURtapGUaOAetUOtBlFfEBIW+VfjzALV1dIYBe6NLGu
wfvN6nNkNE5LvscyMBf/yp+WYXxcXf33U2DFtCjWElXHok5ASvUzqSIXLG0+ANPROP37Igqc3ocx
cUEg1WtSA2ghhDL3Vd9bTrYUN+gEezmTMmFunm+k4RaDWgy6B8L5ztQWImEpgqiwezBaz/wj8xUo
OAz2oel8DCh7vZu/yHDam7f3zKhw3iuj0TSShAhBWe3YEaijStAb9/8lCjVtA2vjz7JI0JIkWQ73
AUzLFD6DyMSJ48fL93Z7GR8GBH/HiqxLc+Arg8lcvA4qpdZ8OxqFf9nKVqUL6PIPM8InQuTSlIyj
+/R0n2te85UGCQQDop8jxFPWEwMHlDyP23w1KGr9aAtbQBQKRkNdi/WFATNsjQyh8+QwtYYE6VVS
fbu8PO5vPl0tzJWgr2nYti2SMyNKU9jUYBPVY7TXwJLE5QZ1OX/O5kG3iYZHQUPFxhBuVbzYdFZS
YE87v1L85qSBNxyjM053Da40+1vrFIEMN7x5PmzMe1EL6yJigYa2aB3QBGmQ2dLUpfF86uIOFN7I
UC7v4cbHQvmHGqZq6ToGzISkey0Jy4YeRWUEoeACDZXRBYOjp1jVndVW4b9/Ek1VVykFToIYxjtq
5SzcLJPVrKMe5xFH48UsijdEge7lBXEHIBwKXhy0dV7w0dinfmYYxjar4SDSDoVcGoNoanAsRn0l
Pg4I4pfp62WDmzt4ZpD/+9maUGGCFlGdQrSoACVh2zxip7/h5T/Vi/76fzMl3Kyutk20o/ty1/a5
30e09iLUWL1Ia46LFstEF/7UGL+0l4KzhchYzCBkjfcRIrwASOj3oAe+omn4NU6NN3WOdqSt71nc
7khnHTuWF97AilMxQ6BMAwEBZJ06Jx8V08s1KK9pmKJJpl9AXRzmzMoBrIoRuGrxT5UCb9wqmKHm
idhs0mvbLmonrVCWn+POz2YL+VkdR27SZ/sE8cA89ad2HdQgU8adGjcuhBIKB0S7qleqmLJN+jA+
5Cm5yidolZEVyKeBZ5vhja7aJwwx4O+xxh/q/tDmxOvbPnJ6W/HDvglIX+7TeQmqHgUbFv1Ix+a5
zqNjtoAIcWJHW18MZ2mm4zxNN6TIv8WT+m2w5h2g4k6cNkcFCi1gOLW8zrB3VbauSI2XhyQe7wxj
NBAI5AGk3cFAWwGGQp/SMUscq14PyE7vzTH2E01/0SKyT2OTOlmT7jHa60Fg0MJvBhW5PX7XhvYE
QhQvNrsvCsPF7SrluSMDBusyL0VxwQK9haPWFVfPan/+h1NoWUAMAGFN4Tx+P/DJoCWa1aErnZpI
n1+r0PIwcOBUy7S/bGjzKp8ZEo6fnUSLPmZwgkNala6WloehUb9meUWdJlODhISdY5a6xOpWSg5v
+LE+IcyNzQUqI2gVAzo3cgqfG/tuuuuv2BNze3+6bsHiY5+KK/umeV4lYcHGS3NuWoRhryzmUCQe
3czsJqq6L6mZSyrHMhOiw0d5usvLHulqD5S33e+aoZNET+/z+pf8hrCDeL3sBuwOLFga65uVWxi0
6uefamS3b0Olj05lkPpxYmPpgQiiu24LNIS71fjR2fH3lGbPfak9IdILVIYeoGJc9YN5l3a67TZN
vE8jCvKt9jtbtduu7PJTP9o3Vmie5tXYsTS5KUo9c0bIpOdK/dVYWnduJj9h9SPwXjed1h7GLmTe
xHQ0383UOrVJq7iLSg5smL3CWL9kIKTYaxiOw30rn8w4jMAMnvXeZISxU6RdDa80+HYWW66eql/Q
1bsuGlSRKKSBZ/aza8cjg4YuVDfClzkt7sO2MhxrUUNnocl9ooALgNRf6Dz/0IfpATqbt6Ga3hXq
dDM1ltdDzG6szG+hlQWGSh8xzFy55diVh3zVQleZs8Ivxsk8gmAaD4DJcuBeoAnPoJZdaUC3xfOv
rIrWfVFoqYtZaBl93FbOiVNqA84DZ2mhu/+7A6BzraqMH6E/R9z+l6xPt/+gq8/To09H6cyW4AO6
dWgGiwJGUJI9suhAt/3Qy1ymoVO73sS+LOvcCpnREkM1zgaM3KBic9gwrbkgZZyAd4ActWuOUuFg
2eqw+jpuPqqAkpho08udGRTihypHmQK06QBKqNQdrZcKvEH27CxW5Myd6pBVEkRshJb4SzqfkEGq
CFKB379eMdVTlFttGJC4Dip6INr/I+3KluPGseUXMYL78sq9VkklyZL9wvAikwT3FSS//ibUM+0S
iyPM9O3oB0d3hE8BBA7OkicTg9IgWvncd3OsrOd8hF6fx0gbI1+JPXUpHLIMjsFzNFsVieu1rMfr
NIVoej9iBkzPMNMnueCIYJI+CgakZcg88qlsNo/jn81bq4RlUkJTY+jSQLkbAIkAD9EBSpaYTY52
8A1j2HoTJoVZTpC5NJQUewh54MbtnbXQ0URmquFqfPx+sbWYydLLKJ2ihm5M1r015E9S2nCeos1j
acqs1S5rSISVj2ayuenzsZgsDAeLhq/nQp8jjIFidEKb2IUG135sJPWiqQbhXIgtJM91CL9G8jRU
XORCxStoIsp9B/PMb4nfGIgebdnPvREin5xHH62ETUcDEIYoQxhRX5cFcyVNJiK3pl9RMtoDqYUg
RwtCLfOTObWnLMdIOBkjcBOhO5kjbSFxD8Xy8WI040FXQZWtGZUjloY317pfpRPaMGAk8Mcmq+zS
AjOe1kyHmEA6dK7R3IyqBSDivDhFVH1ulP6YCOm+N2X0MpafbdN6JnoZeTwttiE2b6TF2xJbj6BH
au1pRJJmogNk6JWvIaZNiQphIh2xNnDMcjt/n+csddqaPM6jMMF6ZbpjqoWjEEH9KSsBUB70cJkV
LVzwK9C9QmJrnlBoQ7IOjKjTFImTdvRFjUHfnOJ0M0L/VkdwPoz1Y2MYYUxrj7bCYRDGE8E7NFD6
UBtqjdqwcoBk4Es1LeeMSqVbi5gLoiKoCOXe/JKk5p3c1a7RxHeDZYY6ht/LFA0hRT1FlnocRswZ
C1AsoHooI/QnEEJvJeWkGoVjDIIdD8m9JiY7TY91F2B83yTycRElwZHqAeoGQkNsVUZg2KOT5FYW
7b0RS4yp1AF4XqnHTox+zGiN6RH5UlspIrxmibyO1nux7pFu59TuJfmcpdEJefHDCB5mO6NgsEX6
hNykWII8BuTUUp8mWUDrrZftNOqDLIofepreFY2KvKdcjmlE70ht2pVeBwhUL00mvQC2nuwyrXgB
qAbuSW3CpNXdRCkGXzeh52hNuS2ZY2bPWZ87RdeCdEDOg1puzqlMvhtd+ZQvU9CZupMAdwOYubg3
+u4yKo0T1fNsKyl9nkv1kcrys6SV39o+2pvFBE4lcz+qxq/UNB0A+p+MRfipFd2xVFOnl9Ffymc7
0ytkL2xKP6MhZg4tBlW0BdK9xalCExs939wmowQomDZCiovqT0puoWaQK7ZRmb+LpjEDotf1PpaW
Nw1xHE7Z3DkJkX4ulZo7/Sy8lFQF/clsSs6sWjHA4T0rrlm7ulrcpqnDgSAjjFIQ+sbgIcky04NU
8DFKI3sSc+UsCflJYictM4+KVWLsSkh/JXVzkszML2fzSR2nk2BGr2CA1u0xEc9EwqBZ2xvPoymf
9QRVUER7dhT1oC2qJw+KMOfR7DWnsYjfDs1ZJyKOfFu7/bT4QgxeXKPyl1rygPeWvbFVu51B5Mpu
ESt2cnc3Z8tuSKanIooTW6iUh1zXFzTzDA+jroOdqRHrhRr73Kh+FFEeFmA0EsbaZnDitDTuh6r9
kXfGSSjb2hbBkaaA7hUD6fOrOdL7CHqsyZL7kjD/hPo1VJuzQxYNr+Uc3U90DOe5ezCE5hLFiPQK
zGbp1IkjObfhs58La3JpmobJSB+NsnvpuzI0lsWPs+HSm9ZRKItfioXJn0RCrUL0IrUB6I5ik8le
KcEbOuo/cqO8dC1gSAtIlhFrQvRQwUxfNLpNLyDiXsAFoiZum6ZoTOX0Zaxo5kwZZGxmAYwE5ehK
ch9oJYFsI1BAPaXHrFXe5A74AVrfddbwoLSlT0oS9mR+lqpo1w1Ieo1kB6+CEgBNAjCHD45giWHd
zviBUJ0Dtrd0miSCQkHRPCg9MHyDAkK0vAzrVKs9tRc8akXPlonBEsGqT9pSv07j4usohqKXQPGY
aK035HBv1FqAzZhCSMcGUZ59WyoFUVH0MOdq5gtTCS0cQQxLmiLX7HpHKSBH2oq2EneNgzHt3k5z
Yw+Gi5MQmb/asviiRhkkE3rIwplajUK8GhpCASlYDbp7litM0eRGSLksRd7Rin5RE93TR6uwLVN6
M6IUvhni12KHhp4JPw9X9d0Q4JeLsoI4WCYcrMn8Xg4I/4flTORscEx1EmxlUJ+zvPialZpsawJu
kaI/ic0CEnOBvA5G9lqn9L5LIkfW8qNemqeqG+97psWi1NajpYIkPVMDs9IeDbE9ab31rOXqQ6ZH
F3EcwqipH0jUiN6sU5wuRkZTLZeamJdEXxo07LtHeW6PcQRW0lRSwjaNL7I6ewYZMd+lNWEuDMdG
qH2pmuzMUs9JVH7v9fYRt+RlwSB/U7bgl1H2ar2IdhYVQUrFHwAf2eCpbiFiaM5em2X44FnBQAoI
lbseKHJr4KTHLHe5yTeuwh6WPl9V87JpVsUkQthjad2jOlp3Ztqe2lYIZCgddsX44/Mw+V0b59ae
DnYm/CMra1ToUuRiWiY1k7+lcOK53V2MF+EcewXoIHExHvWvP1Fb2Zmv46UB3xjE706YrarueBXn
zboAxLbQ8gAiQV9T/Qk0ydNSyDCRFcODC4M9oC3/+WI3I1fUfXXDQg1YfR8Tudpb9DvqvB0KwdeE
FGceJE0TcfS24JjZAh0Cb/7HziqjkqgpiOJES6jFYgBJcrWDgRGwAyE+Sx0HMDTKR6BIEg+8O8/4
A9gaOT9ha6WS8R42S6Z1w5sI7gajnmQVeYn+KuY/zOUFUiefb+YtrxewMWhjo/uB9rJyM9rVyUWv
QcmPdSUkPztUaEs0Tn8YIealncvHMZxiyHzovnwQnsBc2tvk28Jr27MkYH16ZaCxZITNmngzPIQK
lYKeNioByZGpmhmjA/oIVzkxRXVRdvgJ2FaxHVUHJOgW6ChvJolob/W5UIyWT9FOjxI8QVX/rGLG
TBx4HOybaYgsIxRT0d/UbiYYlKGTTDWHgFPt4uVQnsBOE9Rh7w3ZM9DprsCtBGwv7m+D67xHIcgX
VBO7WfeWPc9P2aD6JUoBKm9UbzNvRhwPWBT6myjgrCo4jdGpmhAZJjhNqCe8D+hFuziwgtJLPP3y
+Und8izXxljmdXXtwaaLGZe8SoORWD4SV8eoeTWU7W8FPLMqmyrLi1fZqmgNitJh+syfH/A87Nh0
UR+qjzqIlzGVyuVd2iyBoTr0tz225qs15QiqewMX/70Eph2Xg378N16FB8LZ3D6UpHDeZST9a+xP
ki+C1hHF8uv5jUbfRK6/3DagSpJqMFmrdUEoTawl6VvT8qus0hhH0V1eEk5J+P3s3ngK9W8j63rQ
WAq5VOTg5hrnGqXTszzdGcsxl8FbO5foDoNOIAVpH8dBbXSIUan8k9Szcs7VZyo61WpFEZBYoZ0S
u0nmry3NvygW+VVN016W+v0IKZ+04lGfbZ6Pa8Or86gvph5VLXxHIrmQ0T6xhrE0unjHw3/22lwb
Wx3GZRnFWalxwcwJW5qj2i4Wjq7w+oHbm/l3X2Q90RX3ImktBVE8kw2RwjSgPhOJ4D1sW8fxuv0i
fvxmZtz1ajoBT6ePrdOBdhiKz/+7Q7q2sGqBqEtTEllGbYam6q7rA1PiMe5t+qNrE6uD1xptv6SA
oPnx73wHhZ+fEjSTR0cxXA0ajDEXm8XbtNV5K5Q6MYUlAWCFPvfDo2WZnD3bjIuvmmKrM1b0vUhN
hdEqmbVtUO1RmcNcb+xIN5xGVp3Pv9BW/HS9fasaZ1ZaBpkJ4qeWfKPtd6UvoIbDG+HejKCurazi
xD5WSReZ2LSFCqc5zvdErcnJWtBw7iavjToXszluGouHXm29VpaPdTeExZQdLJqEk1F/tyz0bSrW
udWdMgMht1l8J0UbZEq3+3xHbk8UI1EHmOdfLKBrqYRCb8tJVkgCLswR7DOZZwq2dOk9NMT2yfPM
Ve/hGlzdEnkulZaQERKmjxMbONyLxNaQBNvCAxs3rMKIB5h87xx/eCRWa1zdmkiOZmqUSC5HX/HV
NwKy98oGXW0AFo8H5aE7JqGRufqP/+JBvzlxK9OrCyT3lUUQUP9LsFW38yfFXcL6oCd2tqNu6UF9
A//ynN22WQMpkWFI6KivNhkohaWgDbTysuFZLSanIs+ABXDu7m1C9L64P1ZW+zrW3ZLnGSFB09pk
V+/+ElqcDlCmSZzsqLXQkx6OrL1lnq1j9EyIyzm9zMLtl/3zC1bbu7RKJ+UztldsfXMPVRxXucQ7
ZJhME4cvanfjDlcLXnmruM3EXhywrTIKr3VpC8Ll8wXxvtvKQdG4QVu4g4HC0nAT8aoDfmNOPDwn
z8zKQ5VZhk46mKSDqYtR2APQQvlRk5Tjbf/DvfvzdVbpQKJbS2oskBtls/mL29noRLxAPctjREHp
E9M1kN6Enfbr803kfaVVYpBY+VAKqYhDAb5IaR7sqvH+fxZWvc6M0iEyUviwIhO/I56/T3rh6XMT
t9j8j2dtTXuCGtVIl/p98yBjCu5k1A/3luRYFwyfe9bvOvbZzeLVa25zOGZXZeQjBusFrmGWWjrM
rVhlrHLECPIlG8jOQAnqc42Eh+enNj/VlbHVp6pbk4xVDyVeNuRrNL8kKBV+vo+bR/3KwupTtaIB
whMtSsE0DUW1obTTYnD7lHPkbsE9H3ZNElfRpZaQRaYGKKWz38N+8NhDWql2e0f8ysEw/Wv8JLqF
mzygjXDPqwrd5Pcr2ytnbyRyabQyzvtYfFVH9DzCxHLyinPmt5eoIfvEc6KCYWy1kwIdGqEBYWqg
P6Am7pDHYh/tGmjLJH7qjJ7iKDFOSHfoWWLMC1PYX37j6P8YX98G2pdDslhsjT6kqiYbwptaZHeB
gFmm5NyCdcxp7upT9CPpbAhhhOPXz4/RLX6DbfLVD1htskJRIGhrsJjTxOkTtznXX0s/9jJE32rn
AY84fpdDXvt424NeWV29sJJiTgOIXAgkW0eQx9lV6kBkFOzhzevgz7M/Q+MX4JHHHqoHnC3fvJpX
pldPa0o6IzGIgRCiwZwahgyqhsuYsHk5r2yw33CVR8tat6QxwFIB4y7uIBwEyYTuBFCiM4OeKJR+
M+EbPjTmHVl9c5rAXaUB4i0h+mW/68ouFSLaRhG6YgBfefnXDgPk6V4CVfoDPcme9Wr57T3gYaH1
kN3Tx/mYF3Z9Zir3LKTI7MK1dvhzQPYap7Cw7fWvftnqZZbHUV3Al89EjrNz7yO1P0NE+12OvGca
WAXqg03IOdubDuTK6Oqd7tS0ILoKL5wcG4zOu/gYz4Ujfu1f4MJ+v4sCHCyBL4rCjtBnn2Hl/YVk
ipMqbv8KjtNQNBEYLCOU15lMOHCqe0PnsatsnmrdlEGRiNr2TaFXFTF6VnViGgwzzlcWeRQjqs5k
iftBz/cNSb9RI21skumKPVLBnaXoJVfU2day6YtuFDzZm+3n9uoHra6ApS1STXroJKuQdpPstrQB
LUczYfwCHtkDj12Ya2518qduUTNpZJqHd+w7p/s2/GkEMyb96qDi6Fhwja0Oc16OZZuONPLBM82G
UOM9Zq4rAu58gGC8DORMHIubr8TVZq4Oci+OTVVIOuJzyHZjuhc9ehp3fjULaJ0W1KNG5DYiCVug
cDh3aPNgGRKGmTXRwnjK6n1ol1iW8wWSVkznIQ1l3ekeEpBuVLshwrhrgsEsmxsjbl6gK6Or56Em
cxl3Otbb+/VufKoxhWPu9GNyVv3Kbd+49jb99ZW91Zswdz2pQH6JyBqTMYAxuqwtMxW2/NR7zE0k
z9FF4by821nmldH1DcG8Zd/HCQEF5ugWeSgCjwT0pAHtvOi1IzZUfyqMJoq2+DIc5AM5aU+cb8u2
8cZPXf2C9aUpBLTijIL5x3/zxrLxRMx8/zfjkJve+Mra6tZoZQwkUI5HMZFtDBiIoDaUbZBEegWy
JszBi36EcWMbYyjYcM4x3rxAV7ZXF0iShUlPRxyoqYioU0mQL4+A/6ln6UHSgCkr5D1RiFtNFofC
+7ayzeKrK8urtwB9XYy0EjzJk6/PtupVwWhrp+6oPPPRvwr7y24+KKQDFU1VJPGGqSmPGlUHfAuo
GCruSZ3dTRHkJhcpEIkIwEj7HdCxo6mN5wT0i4uhQoBr2Mfp5A8V3WVy+joVxkM99/kuBjbEUIa3
dFFsEkkV+ELjyk4FObD6ljhUnA601fdpo01epuM/WPTUSlY4AXFeKhAYQIkwTiEzq4EEoTGel3wK
wGNacrKg7eD9asWrQ4WpGWp2Am4uy04mF1kCnhmICwkO6GuynQp2BYQ4kL21iVc63GeHt+Grc6UX
U5suzHz3WwEyBJksIySYiW2daw/Ka0CAHRRIr0HAy4UU2uf3d/NQX619dbR6YRC11BgJGgwxlvzX
PB/Ta/nczHZlE2gLhBZgBkK28DGqFJWWpvXyHlUuvrw4rFuYnkbkRt0vCEQH3KRoy/2DF1jXMD4I
fpYbLG0uzZKSlEwPUPEXEMHEbpyGsQfi+6Pq9/kvMeTRqW09c9cmV85YGczEjASoB/fkWQI4NeG8
4Ly/f7WHkY6gaypRmdLA5j4LnV2MnBCbZ2F1E0SLaEaWoKuFbrg7jbFrUc6LtWkBtAMgg9RBOLOu
oKh5roIzEMiMpKgBJ0I0zdW9Y/dl7cAsBmbWLZNBqVfRRjO04pDPCONGKgPY1eFdMOyiuDCeFCsv
Xc7J3nr3r82t4oxOKUHfkuJJkk/wk/vc96GZiDB19CTnq+zy8Rjb6wP7v2mBAuWGYUtrVC1uE2yh
hYm6KQrH5g6dz2BQMMRAf36+ui3fhAa1LoNBT1NviBuUEgWUmeDISUPugTkNhDWA2UeTrecRYsgH
AQ2Yzy1ueoprk6v9lNCGHMYEcP/eFR0QtLhq5ZMIo7/UVVC80H6pXNLFraji2uQqdJOXaCSoKbJQ
MfqWP7U71ekCzABLBZSkpy+i31+Il7qawnG+mw+7BWgWZvoMhkFZ3eisziZZx2gInFRzNsJoJz0s
DnhTwpirSbiZcFzbWt3teJGGKmkyCE76kl+6+V0ZYcrmXVDHrjM7mnkXY/OqGzifYEnH+PH7h74q
JIBUqEk6yCkgXY8C/Q3UmVB+6j1jttHCRj+223ccB7l5M64ssl90ZVGK23kyTagEI1//GsfJae4E
vxa7b1Uj+yVpuGSCvCWuvh9oiozIFKE3yUpQ6NNCp8g3wB80u7Jb+ZFoDwcuIwirlt64t6tFrr5j
XjV5q9RgmfyrBp3t9XdxwnzPe0Jv6YMRdqLQ/fcHZNt9tZ2gqE6igW2nJgEqYkMQ9pFFJqqbncid
6Wa74p548y5FFWrx+gB8+0yEmXOMNu+mAYCRDpgMpkRW7kAzUzORmwYqOdlLQTCGZ/2es69DzLNz
Swz5vto/hlZOYMY8Vq4lSwbmVYz93SvH3C3eLKiGxvdCkLmlE//kYwg2Hw8DjDjAvDGWWRaeXW1x
qwsZKfQuC/S5CubkyyxgwGV5+tylbjrxP0a0Vf1dl5ZeNQZIzYL70mti5aiJc6BAHibOkhBjJo44
C5yvtnkxQG5uAC8oyzc8JUqL0lUp4JA2HWrOQ+HFGMD+fFXbzvPKxip0rdtJwowFlhWd+l31EHuW
Q6GnOtzxeYC3l4MnUAQjhQWtiY+ficYVZrNq6NsKcu9p4AKGmOLnq9m0YOGJBTc1ntsbKHAtCXVE
QNWtEXEv9vqj2Yo/PjexfcL/2FhLfss1sVoqoGDO0Kv0PB2bvRRaZ/Grclqc2Jme0Qu0djyc4O3K
0PEB+y6YY1nwv0Yg963UDAWTbo8TsLlr88OUFI+cld06/o82Vj6xqrJkHjRcI8zwLoMt72UorlSO
4Mm7ajqnxxHq7T6j7OJTW23s6kfbKy9ZV6gE5DHCMSD5qSvjKWC5YxYYnpQ44iMr/kBvAfMvnBNz
K3+C9Px6Y1fnP4tGtQGvFq71d0a+3TjxHiyv9x00Wy2QlDVIc7Kv+YMADH34+X7fonhWplduK9dB
rTWqqMS3pQUGZzBSknp4TpruO80KjHLM+6Gan8cCQjeZ/Ax2wB3VZ6S0Oib4MCYqGt6wlJndzemb
2ouBIc2/5ASz1Bhw+iGrEy/Mun1DPuzUGsdjmRj8A96I1aiMR8BbhjN8+7MG8oofusuw6eDEyL36
NPEarJxzqaxSkbQHSWPdsQL20D72grZPl9Ij0DGn5ngpy4rHi8ezt3osadt2yZTjSCRa/DVRlREz
wOqBzkDhF9FDntZfPj8It8/Xx41d+cXOErtY71Er6sQApFDBNJKdySW9Yr/6Y8Tz0QrzMFeP5GLV
Qq5nCCRbtzMdzZdC021jhOaqH73wOdc4Dkthi74yF6XiJGO8KQsKVmSUn3ukkP9k2zBBAJ4oJHBr
oajKzGlmKTUJKrGCGgLEGMrmTSlUXi61fRxAoaRDwhqqv6uVxEs190KL4wdWPMxMQQFouktFTHgN
zwIX97HRBWaf6Y+1lRNOEV2k4CggAbLyya5ToPfrTLXjsduLrQUVBisrbUMqTiOhAaakWjvppcmW
BfObEOvEnsfO4mz0Rn38429aOWedSMa4oCqL1rgZzOfcF9BoqcN0r7tZGO9VV2ltBrVBqA4xeAt1
SufzT72RduEX4PXD4L9mKjdEVqSPNILR5wi8xN0XgMD8zMEU3DvwK+XqFWx+8Ctjq5vSqAVaupjZ
CtBaOmKQYleDWX+QZacVCr8xydPni9v0q1fmVudLlGlr4oilQU7LS1vI4Uzqe7WgTzNdHj43dVun
ZNuogzYVFFbSLTkXqZVkXgS0kNLTQO51jIQkCqofd5msYUBSdtS5dz83uencrkyunKk2TkKl92Cl
KGfJpsVBLy69UPDOx21w/nFhKxcqZAg6l4SgTjnM36IhOU1ajwnsxcsxiCcCvD9B1qnWY7AUEScZ
Fgy3q+eOfk0zEZCdR7rQfVS+ZkrN2fD/cHD/7PjqLJWqFQmkB8aKOsPvGh3K5UV9Sp80R39JuVjq
7ZP0x9jqJBFLHyAgVmfBggHjcghFWbKrAfOtWcZzCdt3BKNMmI/BBOAaqmMw8d2U3RFWlmADGJjA
tquzNtrLjsDqKQ069GCjQ3vqnehOCOguvocyr+xgssCjYfbj82O2HUCy2aq/ftAavlPj1SYTy3Cp
k4y25OeYN3QXN/PA4uGSL9QlsR1VthjyivLsC968q+w6gc8PyKU1VX86ahWNKKoXmnDXoseBah9n
s3kWViFqlxiTAeKqiFX8IeLmRpHKuaQboBDcn6tFrEJROhYSmkgIDgxgGTUfdVC8dvZfKAGQkkWP
AqRTyNs/8+t/7K6J+ge5V+UYYFFmN3mKw9KHws/P+ZV174F+CT4/JJv348raKpAsJbWcSYRV0qK5
pHX3ZbKWgLT9MwFPAM8lMcf2yblQ2f+/CoB0Ix97sUclRH2YAGaTbOkH6wvpfvuN/2RtelkFrJWY
TQUkew036iOF1rmIm6+k0Z4kCI8T6V5vot3nG7iBFmPn5I+dVXQiFVk8jILEbhmypS/R7+4LRhgh
zRRmAmY2JUc8Tt8EYHq4GljbgdGV6VUQMlvx1I8RHpL4N3Ui0NThbk9gGcL75Uy/cbvbgPZ8BNH2
Z/yz4tXlW7R6AE0x6iOd1x/BnOAsYXzqkQgrnvzCO6Db2ejVIlf30AAEUK17RM0VlFRmL396z0g9
TK4kv+f7yDceRq89m8iF00eJ07badqF/jK+nOI1UNQBfAcBkBsMhhKEUF1ihvyQQwdZd2dHP+gy4
nM8TO9loVuBUqdCTBZmUpGDW7uNVEeJKqmmT59hjMLhcmtwjPitDlWcQ2OcPecAboNn0qFcGV3fT
KOu0LwR41A5COZV6GLny9JsX8srCKiDp9VqUB7FIAy0CbNPQFkerdMvJTF7yuP3VriyxtV75GcW0
IDbRwYWyiVjJRU4+uERwTBfd2gvoQaBVc6pezDMPyMH9aqtoQ9SE0WpNAw4OuDJg7vfgR3CWQLfh
vPeRx5Mt4+3oyvUAZ8Eo5kFCEtWpKybTLle/muLyj9z21Xau3Ew39KmoLHgD/wpspJBJlc0/3+l5
DwIHLLgZj18ZWzkXY65HIxY0fDtB9GUldhtwC1SlCXiH5k4qcUwB7OFFy1nk5jt4ZXblZVqZaPmI
oDAwSe/m8wCNjREsOt5sxD7nwWDn/OYV/GNqXTVPuy5KMebKqg4TwrHcTR+sS+01ACuUp/zECyiU
TXeNnjXUawzQX69HPfVEQKyUwF7nxZfpqTulEIf+Vt+PRxqw4Z3MiY/T3vDSneqyrh04PlDpLg7R
hSCEPYGXZ7c80x+8UeiNw2sp+FGsm65hXGp1qvS+hVZphA7wWDLszmWMX0nG8d8bmGMJLXRFYi1t
2bhRoMmpqiSjhcdjRG8SRUK/8Kw7sLW6xK8PC3qiYB7F8yU4+lE6YIfc7Ak0TYizTKd8Ln7IAQ1b
R9hJvz4/Axun7cPPWjkoqxEXTIZlJBDIt75/TFugjMWjmSTu53Y2ckBLlQHwApLL0m+6QLEg1uBU
wPJNuTq3apgiGYlAodznL8aYHhRdtT83uOUBry2uD7deS0UE6RkGVkx+odsNWUPlogXGXsHsvuDy
kDHskKzu0gdzq2eSkGFSCg0R0CA+mdNzS+4G9QgSJbAHc/ySyr7JZ6ZWD2SDMXAzShAKjDNJbVWP
ffDm+VJiPgiyulMhQ2hD9dAzRHO3GEj+clARy0vi1Cgt1tr4rSPVbo7r+yzS73KtvuRtupsa5Yyy
6q4ooR0tTC/toO1HYu7KqHSjvHdQ9XGHuP5dkuKoUxJiMAHtShqigPhmLqVrZMpBTPqQNOQIIrFg
aBVH7McXC1OAqpm7wsyr0G+kRbIGlXAFTIHQ8dDXXZdRjCcx6SB31AMYyj5whlhzOY6h6jYYiJ/x
zKYgw+IOV95u/0e7q7dOVkCcNhegzSpG8l2qM7ebukfO4eXZWLkkVWxVhNPg76GOgMeu37ExG+PS
uMOr6hc+PXAP1c2Z+rio1WOX1WhgtSAVDMZ2ZDUZexAvn6+Jt6TVuwba674fpl7zk1g90TjxlY53
52+d2YdFrJsgqlKXuTKVWSDH2kMpAEcztYx76mJR6/Xz1dwyLCkfba3uu9Z1s9R3iA60COTYSjeD
8CdTvjSMaGouJRA9RadFGHcyUS+6jARa1O7Twpfn37OxFxADjqyVZpoHNZfs5c5o9mn7PTOBHgUR
iQ4it/5/Z55RgHF6L9C+0/u8d5uvglGzgmAnKXvrX7Q6Eph0gN8W7xaMW/xXtDobGRMsov4EtRp4
G3VNMtKhcT4qCcRW5gADAM70yKTPgjgEKC73GQOuZUKQR/VhnT9cuHEadPDQqJiSAlDulpF2GopC
UHLINCpftczyzK4LzOHQ1t8/Pwq3JCQQBLh629atc1Ew8xQi13+FUcNZClXAVeqLGCo7jqWtfMJC
LK0y0IEEmlYW0V19wiGDvFwLTedA7cDpBbCaqJRfEnkEClA3nWJBkw9aTq2Iam7+2Cg1mpMkpHoc
oZAqugKma2ZUjHKB0USCaDHV7DmpRDcbW9A9D9UBlddjXNY2uD9Arn/KM2Un9mAaJd0AdurcSWvR
65GXKUMctkNmEynel8rg6lOzb4zRU03Mxpm9G1NqE/m1brJ7HTBnTexcM4/uTd06olb/0jYYOjFA
NAjusV4gHhWOPaD88vyzGDMnMkpIkpt2M6X2qKkHzUzuuroN47JzxuonOEG9aGjsXn/o8+aXKv8E
7/7v2EzsTn7T4wmiS71rjODqS+I7A6HscASN3R7ko25dU1cAzeKshVPyZTRne2iguz6k/qgL9oyy
pDYirRbA3IldsapDN00eKCcvZf0GckRoFTwmXeYUGTJtTCFCfd6OYuipWYOf5sIRWtGhWYNZqaB2
nnxpwSROv5W1gkHx7rsK+nBryW1ZB5co51xsRbCA1kCUG80PaFSsfKs2V9YMOnDtnXipuGShrjsG
vuBdFmS74SkeD+W3OeTF8zLzcTeByB+za7QFYCQt5u+RquS7aI8DMNnxtzE0f0UKRI8ZcVHsyC/G
PVNgBZ2vcN+/EY4y0Vab3rpaubVyw0UcK3NUYOUNtES7c+IInVM8N9+qk+AghsZ4ZrNTnrNHTQC5
nYaA2trxtmH7Ul5twyoes0CpLi/ajJb0EfGYHixu+6sDTWnlFAGDf+vdzvTB7PWVW5u5fVPhea4s
r9zBBERBLog5ulOAtsOj3olCCDbb0TEZADFQ+7PxlYvOuz1ssoZsSbFkTGzIyhrnXlMxFtA+Zk5d
D9r5kL9O/uJaPus81rkLOKlw7oN/FO5ZmK9C/xWCdegqf3R9ZttjaALpBXTKcxk1W/CUHFjKmNvz
AHK6HOkR5UIRbzcYazV0UGjgWjG++I9Gsz4D+oSkkU/M78tA7Tmevc/v7rYFQHOh1KkzbNRHCzL8
Vt5MSeTHoPo1u/Ig5s//PwureBUlSxM0spLhm/SZpqKdDDwmkM0TwQgJgYEF0netv0N6TPboOriV
mgwYWyrQEAJ/ra0pDZdT4tblgEdbAl8N2AExaLfO1aHtCBjuAmp2eQQDVnaIMTOKQ/ffMWBt4O9g
DaUrBBDQ/7qJX+jYFGJRxdY7H9t8XsL5nrk1iqoED5y54UxhCwJDyGgUzHSvr1Wkdlka95AksBD2
15N4kQ2MG8/ojYkzdNbk0JDAO0wVB6G6YdOoDYzROPRxvweHK6rRxKrsOomgcVxYLsQ+MMojti/J
VL/1LU85cuODg1sUE1kgxhMRUa68bptYuqhr4Kkrl19yi2feH/q3z0/tRlSF/YBMFXrimqrfMIda
UdJGQy5ZfqT13yea5napp9+HZXihMqLkKQEvegfuV5sa0FiUJ94s9lb4yBQboEeDqwkyzI8XU8HI
QGaBgThYJn1POoyoD7n+XI49ZqagzhRylsvc18e3FMu9MrdKwDrRiBSSjZA0B7/HPdK+uywkd9FX
81h7oweadrtPMBeseJlv3M//e27GcMdMLtaQUOln3/sqrMyWtJj/j7TrWJIb15ZfxAjQk1vaMu3U
VuoNQy1Db0BPfv1LtO5cVaP4ChrdxcQspNApgAfAMXkyawQRwThDW40QL6PCETT2Cp4t0LJ1Nq4C
olZ+ZkWRR6WRBnA1qsYeEsIOVCV9y1OMvXqwdn8hF4dkh+CJYgy4oKTke+BKlUMxTiqjYBnzr2WX
HHIjue7zHETRkvBJPC+kMmMGE/aDp5r8rTSuVkz6rPwfMqtti2hps6oiTj73xUCTXKp5DovGNaNI
TQHJ/G8ulyx/AFLfiHIUSHugfclE8ZBScWc+oWRJwAYI0Ybr+nk4rHjzK6+mDqkQZIG92rPeAJQP
hHt7Xlj7aJeLrmZlmiCNZSfhODjVXvGX2SWIrJ6MveknX83Dep0d6Jf+OvXGyREcyi2fPV0zF1+Z
swr29wF8eyxpncBOHlre0PmT1zrKLlMCUYtxIxj4sMfsz0/OoVWb42BSPNUzA8nLhVsg77q8pq1r
TUYZFoVoTNwCsfzRhG41Wo47DOpXyeS2heqlUQ3eDTxrUeZfNsX+Kf7En5riAo8sgZ5SuSigXNTs
b1lUoBlsZU/QlQwu29l8KmQF43CoM6iYGuO2zaaqJKmMjxMjuDdW97OHqKItqbs4GywofpteXjQ7
YFJvsxEMQJeNb34yCL7K4LeWMZLHhaVgIm/UaoLS4WARNzaTJz0SVc62Kp1MIvIfG3wpW41lm3ZN
ZwbklciHZq96dVgDj/E2uj34Oabv8tPfzODh3J0Y5c57kQxDVw7ILZoWsRx0d2Tk52hbWOr9oBjf
h958/Z92UmeH8cT5bRvQXslEBT1JjG+a0u5yklPB19qM6E5XxZ1ow0SlQ27gk78UodPDcseEjcfw
D8j/tu7oU1ucWxZTYaVrC1sJsAmK29MdqM/8+IrNvyUL3jxRPijwRZ0721OkKmlDaRREau7n6eSZ
lghuuhWmnK6JO9MrpR1V0TOEjCEGbfra1UAEjkcckrCOCmn7Rd/TyXYve8bmRYIxZ1lHrouHlgvF
FiXLe2KuoCFdqb9qa+cMTXVMi9oQucfmJzuxxEVhhUa7vB2huqk7LKXOYlBcWB573xLQCe/AIyJq
PrJ/8eySPLHI3R+Yc1vnbgQDaqXSLwlR9jI0qRtDP84y9CfynEKtTRGhs7eNYtgHTF4miqOco5hd
lEsLTnAwICIDSgfvmlx9Qiz+CGoHGaJyzaOS95Lont7e3d9mOecZlaSMKSVAdmA6h6phFYw7EA65
FoRPQKj0SczY+J4+n2/vb5Oc65R4Uee1qCrMrBR7aZffLF+Zzi6ASabbHvEflI0agKOWq+Rge8PB
vqJv0p6+KSC2D//Gi3//FM63ZqnracvIdMfcPHax+q0vrIdOk/3LZjZQrbi42TDzfz4u51GQnFep
NqE+o1xrB7vz1qOGeihIUmpv0BGhiepfm7fOb3s8uLOz6YAXCqy6ltVBgzxz0lpQ5RO4q8k9RcrY
tY0KDZOQzoOrLhANikCUmx8UfD21ixxVE9GRME88cxvb1hhMAS87z2SvZGs7ZT1unDEANHmfQIne
AD5Cuu++mKHsz/O+vz6Imcm2tlIhQNKz2r51Rkwi9zrpGVAAcj2SmwG6g06QwDu2zuCpCe4MrnbR
LFoKWvYR7HVfic8gZLZrWi/5Xgk0UNgl0U5gcnNVMqoENupD6hkTvElnMMWqkRmAzcZdfDCsvcQH
BiGzHCADGcZB1CjZchim54CRBJg7o+KoWtvMaQRF48SUb4jeHTOQsgfNXNSQ/YHmom4+WpY+PwkW
yvyQ95pTs9zeSlISSVZHbVacgpLONePs+WN69s1zjmoRYCtwUx1DzB/jpXKKqnYdU5Z0/gUt0dba
VBna8ZB4tHSwnHy0Fk3lVKayxIKZao/c/bDesMDpjyiQthzm1BYXCc72UhqgVLUC+UFZ97+kJLQl
jP3lOyNeapRrZF+C23lzO6FXjh4KlDGxTu5N1MjSSvZoSu8LzI8sMmS1PoS+f8DyxJ4d3lNOjXGe
Eim1MaorIjVkY45d7vToLdW+RbT2dOnbZa/c3MyTdXEvYGSxIQfDKkMK8VY1ATWNPHy5bGJzNaiR
yYziQTb4rmRnQum9xEBZuAJuIZMrFe8aCcb0cZ3Gv7m/mL4oSr8a49nhltOZbbnWslmF6zt/eOWB
dAGN5L4FIwEYVn1RfLYBbVYMqD1gKAfpEFyfMyi1Ut9MxlyHeguK9NmbH6DQ5U7qDcaOPNWNLIBu
Rc649c2gDEMM0LIbGK3ifDFPMOJIcWUGaQb/S46y8XD5i229b6cGOP/rSGWUDZTbwthoXDnNfLmq
3aH5rC0izv3NupEOyBsG9FBF10zumpLkpFypjQmqbK8Hs3WAcLprpADAggHLb1zghz+b014se7Pl
lJBKgl6TDlVTNAs+XlhzHfWJ1A/QVIWsnF5IgQFyS8zSP5ZT+jKngPpd3tLNhZo2wRyigZiB8Aut
5lohZYPWBItudfO+9KM92MHCpIYknMtAFj3IWrNFyB+x5S2nhtmfnyTOrdYPRt5A+Q8BxY601jdj
LURjt9s2TBXTaaipnkE326W3qqFCNb7M6ZXZ1W9LN75c3sAtnwRK+B8TZwh3I6dTrCfYv/xBiR97
C/U+immMrg8uG9paywkO5swz9CGqFkjZh8k0PVI77iAMKIkiSPZG8Tf8iRF+NV1qZN1EEQvYO+Uw
oXUE+r5DuWfPiZjRbgPsCHYNVGY1yPlZOuC1H12A6go0G2uM2zJx+XRHQ+NOvte86GHxUN3bRaKM
fOtwndrjchlIAtqYoMEL3Vaga1VuU/Mmno8kfl2A97v8tUSmuHOM3no2Eoli8hrUgE0O6ZuvFfBU
BTBEFaa/LxvbjAIY+wUqoyjpn1fym0qxUxMN32Qkz6tm7noFEC+73aWF/hk1jzc7H3zFzgOy1r1f
xdNnWkKeVvArzglw8DlPfgW3vaB5WNapwZyx+TBeQfYQRLwr1OVK4UOzubknhrjNjc1SkgrWyGuh
Om8mr2rqq+X3mlDXXAUSiJult5NF8eNkVJVjcEr/XQTJHhX+9OGaQs9eRf/nrD1Ch9i21wbrMhMU
cphSTo6MQ3OglKMyVLUralOwjbpkkHtQlZXE66xkEP9RqgH6oiu05LPjGmXfl3ndF+X0bS2U606l
gtR4Y+iLucrvlXInf5oKNS8UQOwkCNmvnvZUfC72mBX28wOEnqFsuiceML3iGOX/OSq/LXNOWsnm
UtUF9rinnuko7i85qoF6JCj+oKG3dWufLpRz1XHqNEmZ2ULtFYX+uwmzs5eP3aYFdHsB98DBP4tU
yhUqgLhF0aGcwYFJdScXKeRtHrcTC+wXnLzUsZSlXZJiUr5Md2usOYmpOlONNJWWTps8/+vlmFAH
R24oAySN2PWjsabRhsbKY+h3acSxhutc+3nZwNar88ECewNPljOnvZnIScPeOO2QQ7K+dv9JmqqD
+JVjUS93xj6YY4f+xBwaVlSpNXyfPi28NbmKosDoO0+wqI2H+4MV7hv1cdQ3SZPEmJyC4p8FkQPz
afIipzFd4iDtEHXJts7RB4NcsF+ofQKYIXbRKHzjMHyad219MF07rMFJC1IuUb1OtI3cVQXVP1xR
ZQsnjPzoHYAJxKMZC/aRbdOlj8XdS0OlrE3Rq1B0wgxEEYVJtQqOq9D9uAvIkscknyL4w68e+H/w
zIzpKXJa8w8QxaI1cVdQwjgOrRpYraF71qaHPhKcWPaDL+wZj1+X0V+r6rrBl6lzr1Q7r23uzBHM
1sUVg5vWvagPsLkgQ5bxQgISfoaps8mktnnMgtSoMdBUye7XvhC8UJvu9tsGDxJF8KHMq8X4Ndeb
1V6dMi2dUX34m1NrgEIPhDO6cp4xR9GwoB4mAZSoHUrlGhrHwS/xzLr7g2rR5qJMGbVFgFnAscBd
RVKVmVFljlFA+kCenocG0uudaEp98+uwjjagJZAq4GF1PamqtKi6OsyjxokzCywOgqm0TQvIGFBo
QIkDoICPN6oZdbFcLwoYOIzviwI18L4XHFKRBe6J0BZjTVqJQqM9zqAgXtmxg0qbwMjGswr45O9l
cF8jNvMmUhdUM0CfAhs96vMSeKRNJMQ0xOyHL3A29u+dndMTe2zRJw9RhZIasdMFwR6wWhCxi2KQ
qUr+aKKmjXY8o/sXVYS2HA6NPgBE4RA6XO6jydgG+GZVrTjE33G05ZFmxClqoRzF1uc6NcO9DcO6
rIOW6TGKNXnqYmAZlA/2dTvc2W7vy34no9hldwIVV9HauKdiTvVFmjI1DlXwtg4PunxITYGJLQgF
uKiAqrRMHQLXfHEm72PMU+lmAmrYKLRiNz8kQQ/qDIh2owORHNanZSeCdG6tC9AWDSIzgI+eFYTK
Sa+mKVn1YFTQo8LjHt8B5CDKFbec30B5kiExLczC8Y9SvVg2YrBfQ7XTTRNkt+0bvR6BAoeWtbMC
+D+89dcih9zyFIDBgD0DOhZ9Ae7qgDOacSaBWaWIoUIWN34i9sat9/DUBnd5KIQ2UbsAWG8+RKH5
DUNCLtgcfQM8ydWx91c3Q54BKU0hGHer6GueWuZulB5MxnpCLB2zhZO/3OhvJataOrKb3/VuflsI
lRc2feVkO7krxVjA4iVnbRFOeqC2iu3WKNT3iDkvX13vSETu6oKLIMPBEQD8i28aoWNWL9moGYGV
Fzdlnz1MkaLuZJLUHtg/A7kfHsFbVjlT3rqRXO6zRsJvsefPy0yBOYp+DiuGQ+X+2RzGzCv0ye0m
0GZb7XgnF/GnTsH8h24fVBt8yCsOlwlYXpO4GHz+pCzUGyVpR/XmWA31lTVmcmCVpe1GelU6aMPe
9LL5b/mSmZw9648RtCZwELm7RW7VckUWbgbdPHWOOSRfwWb+M420+75aEyc2ReHOeVTKWeSi0mIc
qGUNaL/LD9V+/i5D0MeG65QlpmHY4LEonD8fsuMMchdAVfamQiLdhK8yNnEMOjc7MGX60+Qy8muJ
wYZjiCtQaB64+RBc9qjzo/LR/Ds/3cljKC0Yh10bA5pZqjvlh36vzC465e6IpAJVb4vgxCR+/SIw
e5amcWa5+yebR3PWdAA7/jP9i9EjDF45JrTm22t9f9na2R3LGeMuommpSygnQQd+1BenH/wlA2yl
VXyFSl6cEMGVfnYXMGuAOuGth6DQma5DrWkJaL7BizbJnyU0LXT5eo1kwU2wuaQTI9yFE2lmDR4L
FPTlb4iQHDpW6P+Elr6zBTEmc78PN877aky8vOgNEpMvQ1SdXgFFCIBko2c7Rdpn0LGbNNmJm9tp
Kj1DCjTrX5NycTa575WZqa3NwwTOmo6MkILXGt8oVu+yU5zDTjkr3CMhxcWyFomMCYEeEqrr5x74
ty6yvXL5mg8Yo0/v5+xHCxGdy3ZZDHa2oehF2piK0DALxZ33WqpseZQWRLfGty7eZ4DbrdLzrIug
fptu+NsOn7hFPeYuwZuRhA1Q+548Di9lok1Oki6CK+ScwpJt5Ikl7iw3mPixoYmQIOps94Zbvpa7
/rFB2TY/RJ6N4Qdgbq6nx/kVjaGdaLBMtEzOV7qpNpKoBCDaaGt3XCMnxkVmCNsY22ZQVESKivE1
vo3c91RP0wHoL8S6V4tdXaH+F9atiDngLCx738rfZrjXpy6aZm4poNBxPNzmq5R5jYnjfdkDz+WE
OCucC0b2XKrqjD0bSXWfpmlQTd1T3WXUGe0U5NRD8qrbvYXJWvpDj6mTJOVRNidXn8AHHE+NQ8z8
y5TL96MlvWJIO2jnQRf8yO1jAvJ0A56loxPwMWPKjVU10gZw4jW+kdnsDLBGSG3crBTJAW/ecOj5
/mOJ/ZKTF5AURlJTtJQCMyd+DZ3GyJ78OUnABpbmfq+ltwVaxm5fiDhHzlsq79/ht2U+uoF4Sp3N
aDn/BSiHnYOza4dlGAoYRDAVx912VG3RVUYNKTByZw2ID/IlRmSlhmBfwjh5IMqeNr/fiT3ugTIr
CG1VYJIPCkBkIj1y5Z4eYil1c13EOHZegmX7CCiVbOF/2pmeTtyv6SAvWBtmTHTHwCxzEozOvGCu
9E/kbc6zUc4ed+eUXSyZkiwBKBZOPiG36pUMZZTeGQLr26oejKA6TDvRiNnmhiIGxqNPGB6DO7RS
PRp2XmvgAy13s3wAjQBGyiBd0H8R3A7suj7zFFTG0CDGMOYZnxKdug4NjaEKhxlDSYsGLSprCRUd
gL8WvamEfOqjNihVTMqjgfqpt7rH//EXcLdgX2pA/bYoCE2uCUHTzmGcDAvoHRvxXDLze361KJlg
ag7QMUg/cvdMhQd6yYca4HR3QfgNTsDQ+gKaUSZjytR8WlHDYOslOTXIXTe10syVDFmWYCCVp+rd
vhht184UQd1283I5tcNdLmi4WVTqEGEz7rp3AqXb/kD3dRAHIrzm1qvFAH8qKjPAM/I1DALgpEGy
Bq9Wkh/KGge+ShZRoiQwwiMyUJ+ISpsC+VoUXw1wJFmmSGlO2fQF2cCQOlYBvltuy9ZMymREnMiF
rF7dkUl+TdUsQ0bUelYppceKkNHJDGl8MDMyeVqjtq6BjiDa76lrrFPuLHYXqsO6tzrVU8zsfonT
A42ma0ryzLWL/JNsSmEi1d7lE7PpUyc/nDswIP+BvDbAOYGcQbNsWPxx+TrauXvZymZujLlM3XzX
NCF80ahVtVhBwo8Z57OGIUNZip6QzS/OQILAnWFWmZ/NgrAOZsZmAI/Hqfg2KvodSdTd5SVtbhwg
SwA/YjrlTAVGXpK87eoRr+I0uGnysKg/2lzE3LOVq2Eo/L9GuK/TUGCVxzRKQimfvLV80HriKJ9b
UKDkIrLh7fWA7QDzwDZD+n6MZeppmAdqppAyafUD7bPnsW4CooO35PK+bT65jK9EATwbiQwfD89W
RIEMxDgwG8SabhiK07j6hY8Sj2JtbiBa4BriQNM4w/ZamT5AHwvunaqHtbrPk9ajPV53JL3Vku4v
L23T606McfdzoSyFYkIBMIiUxtWHn0nXizZv64VlLf1/1sPdMx1ccTXB+BNMBdp2ubazUZCIWzB/
zLeN4XWsOWAGSTGFmi0aeNz0EBOESui3YFacjwPlAkNKuQ6Pl+InqX3MoY4ir+HlLdz+Xr9tsC0+
iaijtJPtsprAmjI+aWrpa/FzJe8NvfQ6KfUv2xKth/N4XYdCXVzANwYIgBnFXWS+5cXXyza2L76T
TeN8QpeLDoAu3ETVFeOBVXflU/xkoqeiBH04valCRqCtYA8Ylv9+Jc5DMikltDTRG0dZ2Ylt7VOd
DBiWiSDdNqtXSZF7eTIeaQFRk6J2SV6+DVH3VZEAWc0rhIfNoZ1mQRNm+2D8/k3cNZagdTsqKTYh
NdevEs1+KEopcJzNauTpurkgd9TGAqxs+JqM2Fv2bM3NMXPJ4mra+wXCMX0vCUrMgmXxuDY5rrNc
1UDcoeXTdVmYb1WSB5f9Z7NCcrIsfvheoVY9ywa2Dgr0yBh81WtuoVOPDGzcpXXwjenx1V6D/Lt2
K+rgxsmuRRSBgoOicUnLSqzWTkYcfJJWAUE2LaXFLl1iweXGvOAsnv7tuRqXZyZKMQNjjFxstg+y
KnuLiuqksiAb2xlzUEmCB1x0NN/ZNk/umjQdK8NckL3/QpGs/TuTwi8UCZgUxK1coUXuxlmgCzOW
pm4F660Wkq9sHhFEGA96qLrWUfz4bT+1JzvKXT40L4na9/hw/8FGQGEwtK5YN+vvsBFIbk99lbt6
JDXT6shMS3TeJW+mmO2E6FTTFaIPx/ztzFEsRoIHSll0hxiI9uTDLU2r1ci73gsSgw9O6DDCKJvP
WvB/VJDY9H+GsAYLFRhFeJIPO9H0QQadYaiXo6P1mUO0+2Sq/ypGxoALVPJscInw+eTQFWa5ymjn
jIEeVIqrdm5z1JwR0pMrBtV/VKFQnnsznDgxyTnIYHaqZsfYyZGezq3ZISNmEQ2pb24jJjIwowq2
rrOu+GqgjrSsMGaaPwhGOvOvQyp4aEQmuPCBpJImDyvSjFH+VuejK9XHRFP8v7iTUYDX8ZqA2xIA
nY/+l/VySaweuD2ztb0p/dzEjbPMlTOvixtPoCTSXyjTfFqgnJqA4tIfdeL0y7OdoAaqPtrlMwgO
nKZenKYQPIPntHhgrUfhBb8K7DeobHHPoCmRpUpGKAzTtXJatCGjr6w7CILD3B93rd8wjFz2ztJX
Q8fVepp9CumXf/+tofiCnJ4AgrpB0aubWSZnKyg4KTFvKmSunWVCkSJTRawm518chnQwkLFpT+Te
7M9P7oJMm7tES1AsLOV9ZdshTaHEWwmIl89fJhgBSArbiesGx5MzUs22PkB7KmzBxq6PV1KTBoDm
mQPS5tR0M0uk6nceWXwwyN9wUxw1LdFaBDMqCP0AnYqWh8tOvLlvJiiuLGR7gLFxdzV4OLU4p4ME
1XBrl5JXecpfilRUIN9oUbOFmNBDB28pxva4z2NJCySJDFKC+N04tJkTXac3jG8+CaKr+V67Ta+s
WwgKO8tO/nJ5gRuP30fT3N2mAH2oo4tWhvqD9SmGbGW/09pfEBIMHrfVv7++YQ8UvQR3gqyc3Qrx
1GdGHY3gavm0BulOPkqueq9halX2tWMaiMYTN33yxBx31aUF6mY1OhPBtFQOlYkzG7t5/UlVjK1n
EHcS9rE2ffLEIPcpCUaOpcTCfo7S8GksI91RaSsYntq2AdFApC86yP7Ye3Vymlelra0MyNTQVhJX
06PnWMywfR49sO8EnD8AdRj24UuOnd1WUbmCRH2e5G9rTRPfnsqrZtbDuuvw/zZ19LZ+6RqQxFI9
uutT4wc4eQUX9Xty8DGI+fAz+KKkXqWN3HYUlc8RU5BJ3g9uO3ZPpEhq11Kan+CD2kO23i9m0ImC
QXuvgG38OFONeNG8IGzsotYbaL+HtNjXfJotFymQ5Cd9s0BVvgYBaiyxYuIPtcb0IZ1veyOB12uu
FFe7YRxtiBeCI41AQaaAeG1VLYe+18GVvAZ6NNWhiREPJ5fs55hGt0mdIhVHc0twRs/GnZSPm8B9
72xKoCrI1C9HZZZ9Xa9BmltQBz2bY5fHN8ashbMM6RlpiLw4mx8F5rfcjfXSUSgEUSV84qO7VZY0
J4U0Y/CwAZxzBbdoOl8zGfD5E5vwBVWPOAlg1w7/3RE5yMAQW+QctTfIs5yh4GBg1qS+Sieya2Pq
pmMAAjbBq8Wu8DNLmEmF8AJ4FGWT3SAnhylJc6tas7IMm0m/yhcC0mXi9VkaTLK5AwrEE+wm261L
9rhXcihJ0oLorwQwZ/L1q+5pfrE8zSFB5VdPdSKkVdlI+dHc/b1Ai8sD4mkkkZLWJVMnXpz1kZUS
TRfQtXv7oDh9+BeS5vBX3QBbJ2IbTKKfcai1Wr6C1RzVHKI4am24Gm18ogiKRlsugsIoypUGGNTP
ZjobCPrqUWeUYWGVjkk9lRQgULuroeD3F5/s1BLnIm0ByQh1lNnzPKG0kOFdVu6ot7pa0Ib6nbwX
2NtyyVN7nIuUiS4tZZ0ywvTup/w504A0ZjxL5CF6iG5REvMXz9q1Yszq1kWDrAoce+zTQT3i41lo
EhBFkkHD4xUwVaR1Z3zRPFByhek7Vwf1mmeiOtaeengXXEZRUobqzRTkdwWIo7Xr5WDd91+kqxby
IT3kVtc76cr8MqqCD8J+Bn+ETn4mPwdSgNAyxqsIBp+Qif2VoRwyTR4R8mWjDQ3Oz9/bwWs31whU
rLFUjYCE11ZIruvQyZb7BIpxEN951/gb97myu/z1Nz/+iVH2MJ/cR+qMJy1Gfhgsde2agH0syNZR
rdaS16UX2NoKbxF14l9TwZACCoePtsbUaBVjRQDd29fVAn3eBkSVCQ0ur2ij7Ye2wokZ9sCcLAli
ZW2cDiB6gwwvpDWLZoYSbdq5nVLmd5OZlw5pdYwKGCCbmjSM/DWN20ba8FgrSYoWbt54q6o9t7Va
7dZ83qdSftDizK3rZAzskcqu3Cqg2Yyrl7QVkXdsvX6nP54L6DD+kU8SsGbB0nSfkNP6pBclTluf
/NQEF4NHA2gRaIuCl9X+XNVru9nVeeVZJIJKgYhkbOvWBB+qCskxBSzE/EiLXGaZJuOhxyePf0wD
AD/2WD9IxC7AeNmKOr6YJt44q6f2OHfuICM5duqEzNME/KkcBhkvASZB5tXWdxkkVbtBumlqycvl
HL+lINSpE6RAi0wzd9LT3mt66rZmT/xEWbxhXg7UTq3rktaVs9S4nOL1QSnAIj8Yn3O52KdW+WJA
ctldxngPrMd+7Gmg0/HZ0qRwnMsvqZkcAYB4WMGpVhaozyogvUj6+qpchmPexi9Rahy0oTpqqX7U
MsB5TNR+XKmpbmhk7Q0NiHcyPE1NrfndlLiGXYDNf4kxJdgmbpKubq6tJbim429N0/lKKt0ZU/fZ
GNvX0SgOoGM+qqN+PULgwZGM6goyY8+QYtCduBgZPcx0V3XSa1zZYaXHQVTXO5NoPkLR1ull+8nU
s4d5TIAiG9urcaTHZJlubCMDtyDJn1dW9V5JAtKcEvUwPCEzcdHYPqhV7KPC8LkxukNlL25WgYSp
trO9nQwv1Yi/3Eaf8ygO1mLdKWnnjRr0zpimhR4r93VNWmdcOn827f1QxVeQVyqdrLevxsY6FhB9
62wN0t5K5gxx+aOXu5uhAvXBOMq72sqP7Vx7Rqo+2NFIXVVKRo9MLegKJCfNocFpVcquqDFi38Xj
bTIk3pxoGE0fQdQ9pdMejIpOO9aS208gKjaz1aVAKxxp19+MSr0+z1GZ7VKq0qCq7R5TTgSQfayx
nuOgLkZo+yaYJ9a60TP6uXeUFSg7Sa7MGzCyJdC8LX/Io3Vb9T1qPiP5slb97TpZur8utexGsFJ2
8lEfIM07pEWY9XXsaTIKRUqJzdFuB6oG1gC2M00qwC5eQhtZ0RO3zLRHkyUOVM/vOgueslh9UCx0
dbo5NzJvIIX5icz61xh/a1+rSE2nZBr8SE/Xn2CGTWOE+O0THZQvgJowTb0Gm2h5uiI9GRARsePo
0IzpVYeyZIuWZkTnHzPJfGWEvkmqZ55Mm33aNr2TRumtKdPAsvMrdbUhR1L5aZ5/ThaoichgB7br
1UkHW/Uwlf9W6BhSV6X1prXoQ0yKW8Nq36w5bq6TWUuezRxwlxysI0o33UaRbvnZ3FRuXEB9TaJu
I+fPWdH7Tb++2AVUlPM6SOHda9HfwGXfhkF5A/4/dZB/+5JSPrADoijFk1Fon3U63ZEYlf6q8Yai
BAhlaQpA9LXWqfMGaiIWpozN4ntcF34M+RZ7noKJrBgtS3dKXNzGJFk8tdHBRe7R9QX0NkGEA6nW
yyEuMa1Cpa+Qn5fcSJ2vkkndd6XtE2R73QDiohSkcnKCnSBz/VhLys5qmyPtddMxI/qYl9V1VqSv
7Tw/2+P8fVWGnT4XXkWzzAU3FgRgsny/Lv1DrVXfFintobWhf1byBFCuGj+j/Db3025Y1n2TkX3Z
jM9JbIdZV3mrRF6XBQcU5FE2FFMKX+6Q33Zx6+mJ+oL2y4vWR1+z3N4n5krcYcDAo1b1D9Ky+IlE
X9vGSh2pqm7XityMS3PsssSl8+iWEUaApu5OMdHUgKW+bK87vfEW3MuBWar7yLbCdkrja30Y8l2c
97txyHunatqfdKamq/bl4qApCfWXWYZmWoTJ20iWB4e29c3SsPtW1jSnGrPvyDMUdzVXCEBG5bEr
at3rB/q4DOUx7mdg2epICkhdZVd2K48hIHimk8zRD0RggBwtj7bRYMgmJYmb29pNhELZbd9Xtzbj
+VDL7nVSyJdCa3Etg9d06irymJMkaJRaDZuYWD5GAb5ldvUpjyGVM2ACEbI6fQ3W1RofUCOHPm+f
zGj6nkxt765UCcyi+blIKnRqqhJqg5GxjyE0AQ2f6XaBmI0Ur/4qtaPbtRJiYUukZ78ZfCkEQg0K
qFtBo/0xKjJitS6mEoFFpY+eVK5BbxZ7s7MEwfJmhQ8TLv+1w6KPk+irA06pwdor5H/kJwP7pX7z
sh5Wf3mQhCrum6XMU2tcrmQZbTnOI4tXjRIRWQsh++qoq90rKYfb1NISB2Q1d3kZeZ3W+x3VWzh8
ebc00r7QAWOIGrdWmxsrjr0iSt4uR6Lv40x85nD667gEZ4XYlmFXTYWJOSTfkGQZpB9jBuIT6Et6
OQocB3Is3ClGqdAVoa0E35svZRVQE81mEyzVBQDnXXXAg+eqq4hoZdsK6nUWmA9B0MmF9CmtgVSD
wwZGqRwhFXyPWmsIhFR4eSc3wzpIFfxjhgvpYwROdjOC+d2WZ6AIDDeib6jUeXJ7s8Tfp7Vy2/Rv
kpUTk1wgrkoks6mKklC67nX5ps8BThp19/K6NprPyFVOrHCncphXadHZV6KLX0Gt6AAdx1fLqyyX
tF7mtK6Y1XTzk6lgGABbH1OR5pyS2JFslVQ3gig7TCoLI1MvzR8FCztvYmJhv63w7tdJSdm2Oqp4
7+Sb9jHDDFpHPTssduTfj/aiAnRqjKtY2nptry3kiAIMN93M5opboA91TTQZs323nSyKyy4aKwJ5
Me4+zPYVj6o372zoHaV3kB/7A2KQzdTpxBh3tGpa2coMSqgQQcZhppIrIazOqG+OicDVRZa407XY
+lpNDZaFXp5XjHd5bbkd+LTy8kngFQLfey+BnDwOldKOupqjtPWPSGirh2wqUgvyR4ZlZjB7W8Qi
tpnvQiodamwgPdRNzuGLCKU6moOQr0DWNdDsOM0g+LEKKNDN9kqcrpBEqJnNLP4k7eW+3Zouc6NE
uBZjC0OeienYg4Cef3MnTyxw30wjZS8Vaw0prPx1kiwH4ESnVkQdY9E62K84+V4JdO5tLUFJCm2m
F2MkYNq0wVR82Ss24FQ4vuiPY0KBqKCU5z5QqieDGUUMIjngGZzcNZC9LkSzXn2b3+z73NVD2c10
nDTdzb3Yi18u/4DNytvJD+A7u9qIFMiIcxtdwgbCmLIT3dm+so9l6F5PHnNLQFMbISpw+xv+d908
kXY321ZnS3BMqBlNPmKlUPui76x956WPNdh8AZA7So+CtTLXO4tJfm+2yd1h81wSkhJczMBBQAah
c3sD4nyQosz3ELM6kN0qKmmJlskfhjZSY5BlYJnV9E2KrEddmp9yRb0XrExkhzsSi1QSgPmB/JsD
zC2qQQcCrDjsokOKYZP2/0i7suXIbWX5RYwgCa6vXHtRt3ZpRi8MzcYV3Pevvwn5HouD5mnacyLs
JztUDbBQKFRlZVrSKToIN8W40dBZbXiwyWDcpTral3zT3kCdyJhnSfOE6IZkNokt2QU97YNa2op5
YLiuaS/utk7m+mI/rXKJr4z6TI8BBMwstWA/lH9K9c80MJzrW3opq8su1sXauJMZ5IoIrhM4S5x2
3yI8uRzBxENrTqN3OrZfAB3ypGB6Sqb8kEfiThiKHyPYElKl/pmlyV7JlLsWL01LHwNUMwKTuiVm
nVAfeDHMzBYBeXeaNnKatN0al2FufOnmf+8PDwOdk6zL07T/S+BdsfXjfOx3rA81+hlKbPvrG7X6
NRaPHvbfF3FSacYZ8k/IT6WQWmr/SyBf4/zLdRsy+6QXS4K+tiJDXQeDcZyRCgP2kzSjXSIeVK84
NKfqwBTqzee4t+K9ehYeOj/yFEf3U7D+e4Fb+7ETolg4W92h2vXbYlCrsQS4CtYxhbDvR3a7WLYx
AFEENLMGGRrteazFh1KJbqne7AgJ4zOVxmOtoAyb9drJrJW7vFQUO2qmr3KYeNc3BxKQa7uz+C3c
6QfJwyDW3QSco1m9KGjfyk0lvZkAYaBcn9ugHQYKv0ZHPq9jPL3DYVeT/kefyL8yKbglnTm7ZgkO
dUG/j+bhjD4FyKzb8SWbIDEVdahUpEBsizS0g8CIQTrae81gDjadstnuQCNo9Wol2qC2ly0NIzt4
+gHjVceDBdnCDoKAaHugSGuLanw76pDb0Lv6JpniH0Ex+ypKATstHiOXkrBC6blGa13PvkS1SOwp
jUho5WkUoPox27NGnjBFnGC4vcysNh987D6qKjOqidEOqUdqkwyaXGrTvstkQuFQAsKmyLrnRhyp
10FTGCMRmpPKFQJiMrwJGAqxKi18DOaOWrlKxZ0pJ5OtzGrlhKm4i4l8jGbw2AK+YSsCaOaL+OtM
6m+Q7M3spp9yG6W2N2Nsf4x1WB4UOQflSLpvUQhumuKcJbMDCS1XD8fJKupMc6gi3zV0slU1AGba
JA/gjnsq1OY2yqFDIhswm53mMnqCVPFjqqaYBCVQHMS8qTVp2NI6qEIrHFFHUSWgAzCER62hM2Or
EPQ3DKx9w9AjuDZioO0hTwjIRADBxkp9UAB1U8bBB24Ufwk/K+5QuNFQdalp/ITJc78Ry70aG/Ne
qSMsq5Ycg/EbmlMFsEUJV7jutx98CxeHeuG23KEWRgUizqz/xvrzaWgZv8bImWNL9+Yd+5CueYqf
QJDkJA+yI88oslqhswVbYmH82o9gZ2txjtW40SsMylM/ONXQtm+PnWceWn8rSq4MquM6WSyWqw3N
sWCSWsA7Tb/Nn/I7MPkczfRp/pb64Cz1ZQctlFCy0E6Qd+mjvv9fl8ndmYBhlv2cYZnR3jjkXnoi
frOv/W53/Zuul30wfQbUGdrCFyJkigL1bBGKb4yQrAVHvUzvUhdf9Yx+ix0IjvTGsgJZ/ie6gKvv
7k/bvDgZXnJp1DHbWeiW+79IYJHH/gUeDra8d/UCAJsPxESA2gKryO+OE0/ZUBVJAsrUhFCnqLvH
TJAwHx70sZVN0cHI0IFVE5RjQal3IEbvNrqOwX8h3Bs4UIWZ99Y8Bq2fZfKhpbN+EJoJBdLCjrLs
LmvK7yhjZd6EOPN4/SOtujy0ERDbwLYIzNnvvzxBnKXdjMKLlv/qjdoCpE0KUL4tW1cNbjAnZ1Nx
iyJz5SFKAOvUVQJqcJAgcYkwCMOFng4z+AG6yWYjGxT8NUHynikPNNoa6WP3HXemoZGAmUEgSVcU
Qro2R/WnQYKYTMRp6Ps8b3Vb2ce9ZoF7SQy5WWVljLEwJbgLyTE1bqN245UrfcyXXBjRAXgHpSCk
QHjeiFoU27lP8XjQivwxnCaAblTtdsyToxiVgRtm+lcVgO++bXqr0NWDloQ3StABaaeSt6CnvzJq
QLtRKO1BSXyqNj/KLi8PchE7qV7sx2CsMXM/nhuC1myYC9SCTqndT9JBz5pv5SxHDkEDwUoC9Jk0
40k0xGOvlbmVJmTfdr1s17Ji7IZG+m4o7QueArfB3ChHJZxsCPNCnCU+VuZzFZpvwA47EZ3ATjjM
Dprwt0Va2CUx3qSgPJPMmO1CaFy10u77EHgpc9o3Sr8T4spPp6m3x5KGVluU7jzG33sBF3QdqD/T
KXWmIbeFvC4sYaS3QZzeSGVVW6be4cleY7aSADaU9RVuvQQlYOQSQY2Gaaz/jEnpVkkugC1T8kyj
9zNS/iSlkrk0FYmXpqp4A3TiDc1obvUDXv4aZAFRxU5u0DB2ikQ/T6bkZYZSWKGchKApN2vg5lRp
l6qEemKHnqUSle/Ix9y5NHcoh5toXBFbRQkGvU4xsXSCtTUZGiANdgRjYUMP5Ht6I7apbYIrPwOE
8kkqvFp7FcpzLpPTCD4TSc0OjPKxyaCtQA0InQDG/ojZr9A2J8FSemW2EE+oLyjxYw+Upt2oGVid
6+Z+Am0jkQpcttGLEWYOXjhe1ErJxttpraiAUgbUgMDJDbqzj9bF4lKttCBICUTWfKjQgzZqctNd
ehBs7aaImT4KIATgP4hO6tP1wHYpfIHBfbxDFZwVaA9cDBsUGAGYsy4DFZenHJg2Zfma74K71G6c
9AmN2NviVbwnGw+gtdIoaLoxXKCwmAo42e/xdEZDDzTriG1MboPuEm8aUdnrwNQMBjBfyTfu2NXY
swgLXMaCRlY7GyUKU+ZwTPMXgc00FVv0fKshFOK6IoSYJUaI9PuaxCzWUVIAIXg7nYN5sDRlK7yt
3NYQRIEIM6pPCjpFXOG6NsqIlD3Duh4YZfdf+pe1Vf4Duu6PijsfSZf+yCVfpU4HkPMDCj+p422X
KZPbSelgd5pyBN+06IhT/GaghgE4+WwRsaXuhmOubefSRbhvVg2I5FqBoiiT753GfYXyzE+GayR2
1VmiBMoFZ5v2c/08LDyTW/dUiKOuD4CDfWRjIihBQtFPXSZ8o8j2aBtWaFd4M2+qOaxQduAkLixz
+SaFzA14GpGL/Xt105XXL0yB3wWjDuBd5qF1slkWaRshs05FczeMQYowOt2QoH2Vy3yrD8J+N+9J
S2PsQy8im4HAW8VCzqbFdmQQX9vi0BpgYw/Ry1RnV+i2KPjWPedzdVxwEZW56BIJioNmfV8DNjOj
ULzhnCuZ7G8byDln2CORwcQS425iZdH/Zy8Xb9lkFoAG24RKa3XD3yxyfpkWLUBNIkTHWkfytHfx
pfP7HfHJL+VG9mpoE1Xfrq9xLf1cfjbOHcu6GqFrD163EvVKSzYyDz3hl5iAM0wVf8RasZFib9nj
wqcCikalCmrkh6S8kWlz35XI6dPIiQUBGBZC//XkNztuf3sJX/KrIDOS5hSjyon4Ug8vI5W3nGSl
qIgpPuShqMFB650v9UpE1Nt5/mC5ZBw84NVERmbVruBTLztp/37u5jdr3PcC1msGSxObB0HWC0hQ
Nn697hBrl+hyOdwHmsgMdFjdAgiaPlIMllQKKrXhn3jB557xXyUP+gLEhRIkijX5VISz3ejgf5Sn
orGHmY72mE9b4WI1GC5Mcrdq3NaRooCsA7w/1Opa0TcItdp416IOd30HVwPTwhL3BJK1qTBqAPm8
qR7uBRLdD2kabXndWpKw+Ez8CH6rkCKkETCt+tC7AkYPoHlgqUHWWFMwn8exeWshN2VVs3Jnqt8w
prThJquZ7PIHcPEeH05JQxR7AYAXD/Q8vCtocKR2uM9eQP38IFtAeW2c5dVPCMlcxo4mo5DCRfwB
ozPdIA2mp5Yae5wPx6yEbmjbf5k14e76R1zrP5IPvQUwpGFqlQex6HmiVXqALCySnNbpuhv5LduL
bulV4HOoQjQBR1cdnbhxJy9Ej2ybFGD1JDLFh///BdwOC5ihbfukhpaKoFvg6bGb5klqMuf6Qres
cJtaZXUTRDIGZYryu5B/Ecy7Uds47asHAvrZAOqY4AHgKbfioUijpMVUfjOrbxS00lIfbnyudXdc
2ODiIgg9U3UkILQLQNBlp9kBrT5/tFJbJu6I61qgTnvCy3HjHK4uDTk6YxODpPrHfb7IemgsDmOh
QeqySY3v4wxObu39+vdZtYDZO8bHpWHYkssISGxMGDFCploId8YMcLf567oBY/VKXljgtq6pQ8gt
Knrsa1BNcAYD3Y+AttAQmKvdPLa7cVBQl6StNTdD7jRj1dhCjYGgMggA0WiLGbj0pHELtFasUaxF
QLcjzCymM3nvgwk97MDULUHF/xeEJbHmPJQB54y1e2mIdbfvsuGHrAk/QcPfAzIufpl0EcDYCSrS
4r3SS/EZ046NNYYaWjX1LtOMIxGShzwVIQqYkJM0AYuZFQDSU/yBJO88UKVBMV0GVVsc1bZa97/y
XnuaSABnoIexjfamNt2nhnwMa/gGOqTgILsJcnEfKPnNpCePWYexf1Gq9+pID004nZLcCJ28pniS
0NLLCO4NYOAVVCbMLHswxuzQZyAvRyZ+qHNdsstYvaFz/jg0wzOUSF7Ad/CWEOklpeqeVMJLVLSS
31TlqdLSwIrz+On6R70MX0xsYEEiz9xq4Zh1Q4WUGGD4GMLkFp3DbDcGxJLp1FppOP2k5rQb+xaf
pIhPVQt5gKI7QAyogYLN6AlJ4LTgtrJAsvFAJ/G17MClkffoM+hB2u6v/9aLsM79VC4C6UVvqmWf
MEzTF0GdPQ2V4WQM3WjYXTfEHPm3JwoMAePKQD9A/Vzo0pZg4ZLirqS+3BKro5qlltBTAV9yOEuO
Gv+sA7oRHi5fe5xJ7mwF0CsOkkrALcnkpvtbJjc9ah+V93JTZPTiIHPGuNStL6ZBTkGL4NWhP8QQ
B9BavyIt2li9Myuie3032V+72E3k1thPGbQEfCGk0gUjlfocxBH6F9Ct+EnyNTRe5KgABUKK/mQF
UnTqXbd5+T5iS4RBFLFhWeQrSnJrSBQHLcF0YLjrRqsqkULa2tfyI90u6KmvrOl1CzZ7EYNhFdyX
KiNMlUB9ycVgcPtBRYFAunOcyC9oED8PaDxurGztFCxtcJ6ipFreNyjnAiI9vJQ30Z1iTzOoQARX
ddHs6+3hqbv9B9yoF/c/tzbeaQat7OUc6DvFDw7FW3yf3yaGFewxduBgzNPGiL+ubDYXV3dUBuEI
AKdYNV/jCjMl1+OpT/ymnM+x3jqQp3Cu7+jqwhYmuDQ8b1PMTDUNZnPDvHZQGUQBmWruSIWNT7d2
EMjCEPk91Ap5Cb58CpqCZP8XeQWjN4KQg399PZeNUvalQGEL/mPw9Ks8Ik4moywNoZ4g38aXepft
wW+eA0d/BiWj29zk7Ag4aCTus2d1Yy9XnZMQGWpaUBe+IAcZ1F7WO9CDILLo3lgQNyWjDVGqn0mA
8Pkn68SkvwGKS1wwPLXEVHczLRrQV5DKMVztpN8COGHHh343H+tduJcmqz+UL4H1T2RlVr1mYZzz
GhLk8tANwIvpQmZngfQTTFn+QLsNgNi6GQIZNINJD/F4a8w6dYqJyRhf6ctjIvUn2qPh0cUb1YLV
76b8bYYHXNN2ajE9iMNt0F9V9VZMX1UwG4nGZqWMbQt/GQCl+Z/1fNyDi3SDUhIPCppwHiaIDF/3
GDVDPPr9h0Si3Fqbc9GrAWRhkPtOutwOg6EBia89N26KVpmHbjrkoobyfnQRtcJ/AJL/KEtcrBJc
qPgHj0I8Zn4/6Rptc5D9YiheAhi6CxTQ+XUgo2vV4VWiKCtATmoX6MDDtcDdTPW+1at7TJHsFLTs
FDPx07EIPbOospMUi/Mhz2VG/kFAfh+EzxIGCq0iz+w6nywpDyJ0SzB9NiWVeRZNM7GTLhUsucYM
uJmDOGSytZA6QyW6iZa4aB1+6SsopqtZDThsnhnnUgkghAQGievnc3XnF5vAXVRtL/RRkAHf1UeG
1YKNXVc2IsBH6sDvM2aDoUcigWPv4sFYABekjiYwGe134747ROCddc1Hw1dcRsOHCHCod/1hfqCn
0G/d6EF4QYP+F5NuD1z5pO/LjfC3dloBQQa8DgEQxXv23xfe3WozlCAiYHKV8VlNT53+0BUbiiFr
u7o0wU7ywkTdTrQvFODBulB4ACLAN9rp/t9/OAidIYcxTXCP8UgDpU8zhYwd5nGz96l/Lcw/igJL
C2yRi0WEcWKiigtVnOAEDIfqSTsptEq3c6Kd9Lyd7172F+EjOIyMOVo3dJO/EQdw1ueRwbATN/n+
r04ZA9EwAfd/MFbG7vELr/y0xgPCKwo0QFSbDGoJmNJz5IBiEJwpxY3gM9GoeQsKvuYSkBE00WME
m+GFnmBZZjTEFEvst91gqfpT3T5fd4g1t14a4HwunSqhCEIj8IwquelrTImCc2angdFg4/xcTuSx
w7xYChc4K5QS8sTAUirgj+Jd6UnfWCGNnvQPHgvwmt2iYAhK+c2Jt7UbcGmZi1YJOipGNoC9rwHn
8i/MpFpiFddWVHX/GvnCrZFLpIGDhExUakDk71eeeHX3Lm2pRa++JheL4a/zOMasUSI2qR/dGL56
M++kM8Cpdu9vFx/XktqlKa5cbgzGqNJcTz+eBY0f+4MnufJuK6nd8PGPE76IGETvc73SBkgUJlNk
TVHhEXVL7o05F39ul0vh8vMKOLVKB4U0Wlyln0i6NQ2qCwD6UzvSN8x2e//TqeJLgpo8diMkW+Hr
gTtIpdUnu4Bs0YuvH10w5ABhh+FdvjrdNe0kV/oYQ5YcY+3SXaIMTqpslB4vKSo/XPrTChfP5ZFo
Ap6kKSaz0nN3hl4gNOv6Gw30u4INpUCX2KBFMP3WTu5bP3Wao/kHyYZqfv4C7ubFkHvVFGMLjw/f
exmVxnxrJz/AYpfu8WmCi4IgGUi1kTYgVdDGd0kHwHfuy/rEJjswIW8+kyQ7CpqaohhGByufAUYN
pxr1PmSZEsYGOkFzxc48QvHrJRFAUC6WhT9FwouoiE9CMh4jtTyLdfYcy/jbUldtjbKt1vqWm8RF
V6JKRh9QRB79sUJF71d3zp3QTe35Pj7FQPhgEMyhj72v3Ig3/+AWXg+xnxvIhVgg7sZcj6BuqvjE
I7vku3oM70uI5fS26IHrRLKyZ+FJc68fs1XnhOqYLDMVBFPkn1BqQ2mVE0i3MpA0Jpo/mCr7b/kj
IFVgT65duje+qNBzzE+CahfH8HGrLLQajxc/gY/HoZoXvZDPePkT8VBK6iPYVN2uCT1ZkJ7kGHIT
Utl9T0Plucq6L2Nk/uuBFhzQ5Q/gonTT5HPTVCjRKPcaXl2Vr57Tm8FRISU57LaQ0qvFt6U17s2l
TsFoQsQ781ULBUVM8VcYplL2xU1gMV7QYqPdt3Y3LM1xcVvPVYzqCG3mxz2UE4qntny47kJrjrs0
wIW3FHyOhkoq3NjGnVz8AJdHrhiWSrYO6NZCuCAmFK1SB+kIvjIZ7L5Brr02irAlMrxlhAtjJugw
hWaGKwy1dC/P0pmY/R8ULZb7xcUZASoqRj0h/ejwQYLhkEpAbvyPH50PJuEE8kq4GZgxGifKtPcR
WlTXP/slFxhODYgpoQRlsKkp/hkfpAroJJOccduNDtBKGApMcks9zhAu7g/jr8ExD6y2BB6Ol8HC
uJRDb7d62auxY/kjuIVqvRHHY4aomezbPQiJ0JcBB0Qlg4Q2OqAvsbFmdjb5Ww4wTJVIOgSwQKX5
+9NszjKzVCUkQb2HKYvCGmWresnvhjeoryNS6m+hr/rB7ezKYCqyKkgs2rW/NZ94OQTxsfOfv4Lz
oLyhYVroOAm1M/0KJjtX8B7o/OKnSS1ItX8BsDcOLPNQP6QYVbu+BWunfbkD3IaToBjCQShSPyzO
abzTZYinZ74mFBtbvXYQAYwwNR0yNobBo+50MOmovYpTIkaPkf5F3mrtrWXmy7/PRS2ML6l6mrKU
GUlK+r2dTU+YFDQ9O4t2iUvSEcOG+sbmbS2KC2GV0RgUJHSpD/JoV0QvNKz6jRb+6oW+XBjnokYF
ZLtAsHGDjRLi7QiSVybEkt+k5/IJBWCwT452dA6+h8Bq29TTEUvtP/GRz2/H+SdaBkEN/CvS6o6+
DJW2i8ThpgqSYznqj9dNbX1Gzh2hel0Loo4d7b3qnIPEcjwIvnLcKpSyD3N57j9XxL1K0wb0ioIK
M0Jw0CiyQcJUxF+vr2X1aAGwDKAKwN4X3ZxU6EsJ2t3wDrCHaF+L0RPBIU82dUBW92xhhwW5xWux
SomURlEIOeJTB7yB1UCWQ8AEngVagPxVvmPyHAU4dPJn0rvRaasMuB6+VNUgpi4Boc3XmzDt2gZZ
jEQ7u5kdzU8xW5t4wrnx0DCzJD8/F970uj2JdzkPyMLmp12+8jTEJJjDWGcZdrjLneJU36WH/Fta
WO1Rc9iqK2gUsdRe9tPWCh6UjT7CqhctfgCXZwqKAeUq9qaltafPjTULgyWNzcbpW63nLdfJfd+u
HrI8azR2JlrsMC6GEwrkIDptH7b7aVtr4tJLkE3nUdnhcVtjsEQatVtAfDyVbElBbzmNzsVrsy7l
0azKGIsKUP8y7iENhAlt+Yfkm1CXEh2Wq6e3WwefxY+Lg483qgTYEPrlPFhOnaDWnLFrSKPApWTv
pvEwgrBbzjQrNSDbo2/hAS4hWMxLGbICLK4GSLC5DZ0LkAjlOp4Hgw3sMoCw0W36DK4FVH9Brehj
yPoU+dcDD4vHl4tEHoemu2RetAp1KarHoITDDK1EQNCKWap8BHsfeCDjSXyZQBH5J7c7uq//sci5
aJtLrQzRttjPom99bY/6RihdvWhBWyTBhIp5HS5eS5IEneUaGVKO2l4OtZJG21jB+nf6NMG/WmcI
2ii5VqHgsWffqTnN33qM95auZDN6EXorJJa0cbmveqOOeVAJc47oonD5Qz/NfRjoArLdPneT7FkK
MGUh3ieF10rQnZ1T57pjrIcSJF9odEDQXuVZCOZY6sKByHjbIcMcYyf3+l0GirXwa6Zaf1Yu1Rfm
uEM+jr0yzuJHDYRhAOCQ/wwDwM7QhcMv7HD7SFU5FkmPm6B18j0Q4MSp/Hqnn5gq4/D4DwYSxA2D
XFJWRp2ojAZOmJDJniYTS5G/pBrYIQEAbDPNpcGB9hr48/SNo305osPCyWKp7OwvLvvONMIuB2+8
12M2qMez5CXcSfBT5Qli82jyCofCo4/Gxk23/i5bmOXzMnNuR0mAzoIK+p3wmL5Ru7Umj7j521aI
Xk2bFqa4sx6pyghRCzHzgU8BYwy4Yk+RcO6D7TrV6vH7tPRRQVzspaCEbR0M2EutkRIMQsovah8a
hwKo030uBaKlSzWEKmahBdOkGNtDAwqsuBFPcZJh4jN+6ktoUZAh/KZ18ptAQ78uutlPhNS0i7JC
G0wwM6vXUihzzzma0rG6Fw3BJVEGGle9StyiGDB7WUxeK9K7rBcOfSmim60WLoZFZw+kGfdjVZVW
OqmPU0ZHz4immzYD3jISjyMolkVAoM9R42lwfxD6gxVDVUGYkQFzZqgU43FmHt9NgYghmTEmztAG
56wwdAvTLchX1PK9wEydnSkRxlIT9NTtMcIASkhfRpKAKSNGr3JIvlVm/x06VMTJWtKDIUL6SnJN
cUM5p5gHM782eQRyi0I9gdUaWElqyF4iSaU7xLlt5nn0PKeVDorehGB+TsUUmVh+zZsabWPwiYtZ
Ufq0H8Ara8jOVKmVl3VpdNNIuq1k801TgmB6lN2agJ1iloXHcJR+ypiOoLSswOkFnhBIDRtJ8VUy
CldLpzONct+ok+dQFyrwP/e/pnQo3SASRksZlF+SDoRumCs7VQndOBs9qMxVVj6mIMdINg7Oajq1
cDEuRexNQ9Ai8Oh61QhIgBHdTzTBDFFVbVxfG4fm4xW5cGWQ/RZKoyKwg+V4nwi9DYEHNzVCsLUo
Gz351YLnIgR9FJIWtrLGzDUNSGXohv812hOgHPRmAlDOrsomR6Ytfb1+cW1tI3eRtHGnmbOC/AIv
ndsYQxZWTZpj/e+p4n6PrvwIfdcTYcxyJGti22L4GrTo0XtFtlQSVrOZhVNwtweltRlibgoJvYLx
CTrezdtC8qs54MIGd0+oYaoPoTJmfvDMygXZoyZY+gOo0x/JgWHEStab/9q9ht+uf6n1PGphmLsp
gBbJwwTzgR5wf8fMCe+VOwl8S4ieDnHLe1zGpTX/uG503T00ZNig8xCBj/v9UkxENRoxHBUDw+EF
UIEI0tKq45frRv7L1ftphcvkhXrC8zfToNeIuW3BUnfqa+LoZzaWOzjBEfmhDqBhZl83u36yP61y
rj+B7Z2oqDL56dzZ4pCdQcnuqEN2pymje93Uus98mmLbvDjYfV6A4DQnUK/CELdU+YZ5O9M7Tb/X
UaC/bmprVdwRUExhpkKDzDAL9qMB0CYBN4FWggllI1qttgFBlyiZYAFTTDDv/r6oVtJiMSyRY6sh
0DcKlKmCVrYjSfKKML+VSfIrlmJLAhXEYNbHAHT4xdidpCwfHV0EFUOL0omWeYUueSENLDjBiFt1
y4NXQ8Lnr+S5aFB7LyQ6q6gV9aUDNLcTqa9/sOMLC9xNhNGHeQ7SiNV2O1du30DsL2P8p9Hpxqdd
jwALS9xpzCY9E4cOa2ncubCMgwS6b0v/xnqvgyf4GGCP8Y+znc/hS168AhZ2ufPJ8NoGBfwedid3
Sq35NT9mlnDf+6FgbxXtV8/Kwhh3LLMO/G0l0h6fSmJqa32K0Zv2rpnjB8h47CBG71z/fJf0x+xq
WhjkDift2w7aC4Ql/sRLOqvwjRxz+Zol+JlrhFaBHt3+f7TJndJiNhsBCiiosIEzulTMs6Im4G2j
Ichaq9dCGN1BGL52Rf0kkxITKqWvxcoOih0b7+StQ6xyt1lEKkmrBjnw1NvwPBt7cd7V+wYUfoC2
fqkzK3kxnxun1ayZOoBMAeWabIThrQPKXWttrApG3WErwM9/X6hAWk7B88Z2syN4zYG5UDUHZTS3
xocDB74UgQ6eQcF08EADuLvJMMaOwxVrGnvjLqL9JNSK2Schcp377AOiHzmhX7qQfgBgfrsWwPzz
0hwmVFQMhIPjhfuEwEDmwtBDpSNvD0r0aELpI4eG0MYWrj7MIb/4HyvcZ4ownmf0WpKhrFjuS1Q3
UE70Zau0t16p6wXMhSXuY0nqlMtRivWwbMB4aXyU3C0T/wZPva37jLFGecDk9pZg7H8Jr38vkX+1
tmbVaq1aaF60D/zou4YxP2c+tjv24dqX5kePcpU/+dc3dvW+/lztRy1+4SyklsNADOH+c11aavs4
mQcoRDgxeMCuG1o/Z5+r4y6PRqFDX3cIcxQyHW2x68ctnep1R4R+MwYMMLxkcEFtDGdRHnV0PLUS
Apl4z454pebj1ujS2o4ZIjhGwLOgAZLP3UYGCF2HaUJrWW7j1K7KZifjyYv2D6A5ab0FeVm7jpbW
2LYuvg/oGAtasi7h5Gs+qA+f6u+jBwluJz0YTjbh4lW8vPwHmvCXvLe4l8CiAjQahq3R5uLyCoNC
OSKpPgBHo9PuoY41WJbkeIAeCefwMDwDPYCh8OYOgj5pZKlge0WefN1pVs/E8kdwXmNmwzAVpap+
PEnx2nEUATCcyGGE6ckD8P5Ot5O2FHPXXJU9NyQ284DskotoZS1HahGgKA3OZkunR0K3yuprrrq0
wEUzjKV2SaPjQijAq5JL38yu2iXFtLF7q76zWAcXySg4ypKW5U2osFgD0jPN+P58GGVv4yNt2OEv
HBUz0QVKW6xfZxzau/oxu+1OkReDWCiwjB0oEHfSz21WI3nLLuehoVIZQBpRFql7Z9yXaEo6wGj9
rHNrNiyWQ6inzgGSCm5inKM3CkZPILeO9La9/wMJTnZePndb41w1lQM9A8Jc9XIokGmoT83naf5+
fatXQQNLI1zwyYJOLzQFS0722i+8h++MH8XJIFawU/aNJwK0nGBpOtA8jWhVx+A98zfvqbWrePkb
uJBUQBhpEooMGVO8p/1NXw1WZu4gC25RETRS5EaKvxfmFk3YWlaztMqO1CIQkriGipCuBZ54YIzt
zU9WqI7OxAbPszMcqy1g1tYqudsEY0rl3Jjs8ICaKH2Xbsl+sMs9GkgIP4bD9GsMR7sBqt/GTWOn
frw3D+OuOkW3+W7yWJ8ztwM7gaS3dm69+iR421rbH80rPvmCIgXT7WUzyRdTyWmn4lmGIkJQBDcJ
ASEJeZn1HHpaaJVMs91reJEhQApbz+/VZ8vCMq8IagRgXhYwsAFir+5D18fYk4fZn+1ol3rF69ZI
5mrE/FwoLwxKxcAskwGltbSibt32r5iZ9gBverp+wFYbactlcadYCxulygXkQyDWUCZ8cOqOuzG0
hMwZXcNLvc0rbvW2WayMO9J6FBKlj5A9DLZom5aCgTiLXXB0H+1aOzpA/c+6vsh1i7ppqhgkYuM2
vx+lOqzKklZSgPFWSD8JgMbV7v9mgbvfTKNATX/C1ypM3SXT9zLu/8QCAVeqxMZJL7gWx74BPacY
INkbMitLwY3RbXWOVxO9hQkuAkh52WmDhAigNnNu1YPgS0K2FwwoAcjVRjVrtQ+Hofu/18N9E1lA
wQrPJiT4YEFU3HmXH8mB9af/wWQX8+GLoIGKKj4+0/rmIXtzG1XA537UcQQ4HIiMTLv5Ah1ap7oV
Nh/Y/2Vpn+a4+0LFLEopiqg+Kn5xHvxg33lslKI/5fafPOaNxcq4S8Loxn6eFS3zwfmuOLMIFSlV
2GI1XQ1FCyOcXwi0n8eUhaIp/94Ob1L1MA0b9/x6dF3Y4NyhiKncod/MSl7KQT50oJuqTn1ogfrX
1QJrmxhh3dk/PxJ3YgOM2Bg6WOb9orgb2s7q4we1hbViawBl/cpaLI3LStMgQXdWyqHue2DRrjnV
x4mhBza1tVdf8gtv4GnX1GmSMiPEmhiAv0eNGPO01Bb34QnVJafZgwjW0b8KmwXL9b00IOSDloUG
5pXf42sqye0M0QK0gQDqJmpyVKPwLEzhvgmk1z8ItIyKSYVO+CUbH9QEdIGUqBmE0HiIp8Eqtbvr
FtjnuAgWCwucY1RDb4SjkGneGKCr29/OTem39DCT6pF0XyfxPNJv1y2unq+FRc5B5qSDpGeMUFjN
72aiWCEBIXJGnOtWVrs+IJaAZg2mHpgM3O9fqSUEEHEMKnx4B/zQqn6mz9B0FW8Z/CG6BwVQ9Rqc
/yhELcxyJ7sZpoFgtBdTBd1bXEF6ThA2Vra2f4xpBCKXIHfXNc5CjeHaCdzeuEro/7F2Xctx49r2
i1jFDOKVZLODsmRLll9Yjsw58+vvQmtmmkJzGmOdWzVvntJugDthh7V+qdLvQP9FRlG4WgshSxmc
VmBFqZbmCeW4QDWcvuiv1Um9Hiszs2muXNWpvrGG6MYigYvl+VujKxWQ/oKj5fI3PDc02JiKNMYg
gJNX+KmnqKk6q5EjyzOKyo3G+bsUFdMuA4q4pfu+d1nY+bVC2FEaSkwm+pHv9aWuGQFzCOxgPQ4/
5VLbuNSIt2kB9J8PCMI8IYKzjv0TkxMUFf7QyYNOvTLVnLoBFE6mOYHRCsScZ4EAGzEx26ebFoDl
+SwAOaCUdFVDvbx/6qerKRThGqwEsfcSuMCP2S0ydj1D9PPMbWn8VpHWqHtjWxi/sW6BPrXIts59
FQQS1KwY4tUKzE4oSf2slNQbMuDcq8ZGHw7W2DmG/DjG4PNQq12ktgJzY+b03kG+F8pMZfEwNfN8
kGIdWWFdfQJWvq2ZQDMwrvU43wdEpBsr75P30rjXAtDqDUI6H5ySN/qBNigQo7GJqaS96nbGPvJE
V7pmYjroIYA9hXnTswHNXGvlpAF5NQy9AL78fF0l0r4JmhtJFby41492EsUPaqZVgcQqwEWyFSEp
cWLPcjFNO2+QHDiBN/55mQ9XuZDH2VkGQtU5URLMnkgYqGqDcp/U0x+PCWEUWaPgGgZSLsO+ea8c
RgOs7yoyAaVhgtHOqu15/pQq0uayx1j7SGwQWVYMbEebfMFy0go/kRLArgUTDWyzzl+lcLiKG+UL
IAT3l2WtfiYg+eM8BsaQZT5u1gMxQlOGVXeH2QuA1042GZYwmUWLi2orBWANnJUnaVwwI62hYqou
ZSwH7ggQtLqzUw/wyY5sbX37dr5xsLgmuM6VF8t7oVx0A9KrXNE8ybaYkXOBrPUDc1FOPqEdBAwj
m1Ydnpxx7slmfCf5k5uWheiSmV7wTmV5bC4H8nU5l4gS+R7dvYHiz39BH4iz1bU4sBDFF3JyFAjq
KNGjrRpb+UbJc1DNNCJIjFUNBYgtQCGAx6JRzm0VIR0Bf6YDTQtMY85khkC6bxUFUL6gggcKYiBw
yquHAvELwFLwqAaKzXu7K6oMhFYZ4I+H7Fc7PxlUtDq1riMLCZyOEKvoo0aqwJsBcIrploFTMDCW
AS9ooazzbAv6uJDFaUNFEuSqbVig6hvtUs96VV+1W1aBRK8QpNYfSHRO0kDg9P7ulB4TV1WMuyun
3yl1qflUyx/x9ejlIu/WwSxh8cCGZQ22ONIijH0EymYtQmNHg3EOEcDL8JlO08odkCmBa2+2ljth
TTF+iQGPRwBmYAoMl32JM7sFOSESYDSPkL29v7usaZrQJxbQMKbup0yL0VY06hhh+9rVxacxaAO7
S40UWJHWg8Avr+WnWH35RzSXh+jlkI4dHjvetO02Q3bcWC+VRyyASrZ2yDdB9pCB400I1Ldqagu5
nGlXA1alpgZh21Dtbtawcidq/q9LQGgDrYp5jntUIdqEjYZAnUoq8HnrBt2sthFaGfuh59/uHzH8
2pkajLlaMrYoBuwwVR4IjzA4Qa1bVq2yrsLD0Are1quKCQSpvw7Gk99Gk5VYmoRCrKH+LKVP1Xgr
lZ8r/2YW9RtXU3HwPv8jiVMOmsFThQnOptzJjuqQHvulvjvdsU0+tCDDzcdi6EIipxYk7vyhx1bD
ByLYepKARUkARxEdaRAzjUUKLgVz62dRBXhNjGwAv/wJ++0ZaMnJdnxGCX0Tf5YArXjZ3laVciGT
RbyFzL4M6xgIyb4HmH177O7TQVQpW9WOhQQuhpHJsqqqhx+m+mOM0k48tS71n5I0tLGO4Fw+zgrc
JmLMQhoXz/w8zHKaxxTf623QoK1cw5YdAF84TelJ2NaPkx1mfR2wbonp61eGz9/L52KcFciFngNa
Bd/Q3wLmdjvcG7f0RnHyzbQzXOVOERjfegQ/nZh/bwBqQx3iMmIn/tMcazUsLERxYUExonigmQHy
lhSchEkWE7eeCqfAwI8TN9ZWAlFyk/hA3oxFz1Mw+a35tYVwzvYZWVUsSYBUp1K8Q1pU31Iz0G76
2bRb0IoaPbYGzabczfl4Xc4ham3jLm4qp54wlzwmj70pP0mJ9TX1JYzQKod4Ng+VUuLPkStq5cBx
COTOHkC60w4gLlQTEE2YGMVNgvzZV8AFrUgjNjHpYANE+XUYhwc0kF3VyG9GSe/sUMd2bRNq6Aak
qTcq4aMS9mB2TcJNLU/gIFV2/UBf5Tn4Ro0J9zUYMcYB652Wt7+brnHmBmXdmjz0U/GMaseGJPVe
gSLhsbRHMrNR624398pDZ2YPaZ85NEs/JWH/re2jO7lMEkcZi6+9CSAMjARX87iJ9HoTYZ/UTsfU
mS3L7cYysmnk35jD1D2b/ojR8IjoIJzVZGCfh18TOY29rJKA2SrpvpfKQXuljMrP0sSIfGA+JDpA
ZFO/eUZe1TqFme/KIZDcLEBlGr2raO5f9CS5rZHLaRTTPWB1dfxodmJLvtfBplGizzrLAHKj04QU
3TCuUV4eRS5gLQACLNE4JpvggOAcTpnLc15F3ZsbZXav7QqH3LKpt3yjfxdxu6ya/FIe53LSCgCh
sW5KXjehtw6OUAcLVay9brpxcU+3840YvmntIbKUybmZYiYZ2H1RIkqDpHZQANvrsL3arN2m1kQw
JKsp2cLyuBg4kziJAxmYzL3/TY1+mRhLxwKDwHGvfbWF4z7e8iIQNaM+GGA0+NuNMZCi6f6ECyns
V68+TReH4oLtHE6Fb3Uhe//ne+36ja/tv6Hyie6Pi7ElmbuuzvN42xXIj1y1zwESLsyNmP87y/sw
QYHiro6mDb/IDfJkvcPgr+SBVoaFHn+v3ZCb4npCTUOsgP+SrJzEscRi8b2S2GzBbI6wjuVBJJqh
M1V24QDoDZA4ez2yYzvegNDBbwSKsp5OnORy3w0URFMbUyhjmPV2lvyUwsJVLFBs1bVtNKLS/GrG
SVA2BFIZJumw3P3+mHXql2qblYC5Ic6IyfY0d9ii8EgwsjhvMLIoziHWbHspkvMnU9pKKM1AMxXA
ChHTJghCdZLYlr69bHNrud9SEOdElNkk6UxS6iXzTZbe69K3y39/tca2EHA2URdPwNaMka5/5Hm8
ZmXYgUcDEQtWrGv0/ku1MdEj08Jp2uA2p69mcE870RjrmtNYyuAsebDmCaR1cFJ9BWKIN0pmpf+L
klmUmq9p+lIYp3qSJVU61TN8nvRXqGE3VFPsGu28uvN8dXP5UzGd4p0HkgoLaMkYkQU23/vLyzta
91UnSV4ZB9tAM/a5KlluGDbkEA2RbMdppD5kQ3x3Wexqug4nAWx8DKiez6jOMx4GRWSAx2BKXjCx
nrghsaYXPaIluGjGvawm12qJLWMFXE0EVKuN+hmDYiGgfsryixkhkWrz6usM3Ax77MvfWdgUThyF
gcBU1pLP5e/kbBKrvABMVGvfk/zUpvIL2NylYV9ld6S7KoJtqIgaFqtp/VIi90WsoFULME76bxwk
8g3jIIGqFXtrJ/bmq8cDDxNhqIwmZvDef/4iHqUuqsp8K9de2yiOFTw2ibwnzaMUTts6P5h+JNC4
VedAFzK5AKIGlRUocwIEM4w1RDtpdpExST/qzeDq1+EhIX8+L6ZhxOp0SM5BhJMWxXUtB1s5Tzam
uWkJ8S6r86oVLSTw7gFL8Vll1PlWsiaM3QHGUtmNSWDn5H6uwH+QfWCX7f2ZOB8RxpYFAMEWl6g6
eM/imWsyYLzQJZsQo3h45oYpoJVErkl0UM4cRknuQKmLKVYV/sioWXnwexY9S0B3UgGjXIJy6PLN
rpvDIqnnNFTPUzXvW9SpWbrG6tRvySGrU4tSw7WwuMytOcXUtCSrUNxEr0b3Gkm2MTriCE6zlqst
RXCq2IRDHGipjL77vrkdbhgoOZCandpunsTt5HVLW9wdp5a+gXwJPIr+MQyzVDdx/B1B3+k/Aa6f
XR+a8GRBTMY5LmzcUXkwUTFLKzyHmEpKFnsOYZD+r+eQWB/P1eO9UH7piICnLAS+L/Vk7JeUGQBy
5p11rR2qzBPDX58nhUwaRRHaxGSUQvmdkljVpzDAJhxAbNn5FNsCozza16NjmFeqGx7k4PVPNYYT
yTRqkW5PtG3iCjj2qPLk++GWPY9YLw3zh1uxBTD1e5cNcMI4YwvAqw6+N9C9zsFjh+ekRCsAh3Xu
5TOtSbFUZDiI/6Zx1mRoEYqyrjWoN9KDMV9ZzdasBPkF02z+IEsR3K2FyD+zQekx1CAX7gwMoZ4O
mzH6Mip//EbGlS0lcVfWt+aIxXcNo9UMpLJ2QQYc14PgxlYVbymFc03AKG/8sUZzpPV6d9qYTgeI
n828LfaFC4ZN8STqeXGDOxfnqaR0BhMvYyfTVIbv6EWg5wNZV7xpPLB9VwDUqLHOF+qCk54lJJxY
zmVp5uBbGTDSPD29N7J205RXXf+CDWMwBBIb6MI6EVmYSFe4UKoMqmS2BCdlfRP1V/dZyuzgs3Zb
Y3Aj80AdOthz4Uh7Ubg5n+BjZ8UMB56XmB8+48PQSrlXxzJhL2k9dNjTPRpteQA/I5h40m/Rzxq1
fzkEg5NwLGZdoU6y+WYRsr5hCmL0FN+KxxhOsP+o6nIW+N6flW8VSemoJVIWo92wbfdN4oIm+2Z0
QMVxAP2NO4iaYavfdHE8zv7NGKv+dapiKEAy7AAc50qEBgQAKqz+52Vndk6WwZ2McwCxbLU5AbCZ
R/xQ3hhRntpmpVwFfZjbUzn/yoLiJdNyME+qla014SfSDPdAc3m1gqGzfYAPOfIsf1aA7TT1w10c
ilBd1u8CQzyEAO8TPeT3EaSWuj4O6wAc3uNsOiBFurPm4L6VddWRGv2PuxLH6zhJ4zLEKO1JpyvH
8Zp8D9KLK/OaFfO6u3AjyqaY0ztz8keeDsZsfNY20+SZho0FncJ2yp1Egayglong84pkcP5IVyQt
aFRERKP3XyslfpkL4Vt4/QMxvpG3c3AfSJb8MFAwi33coOk/oYgcPdStHTlTvesYOM02vqnHbSRG
xGe6eekGuY/VGR0+V4uPRUI73c+u9UsB1iWGvgnrk23YApjAWkRn5ZLEcJAyPWc5tqkDX7N+RZeO
VdfQozNcbAsA9gMcWi5zfEJ3u+6C/rlmvl82hpJfaKgyHF8SLJPCs/OaIfEBN1go7Xz9+GgHJ2lc
y6w1sz6ZehTq8UBjgaXvNnSvPR1famheg2/NMR5Y5h8if/QTz7R1rySOOEUW3PjxkbBIICOprqks
Fdk2AyWvUQKElqBRAeCGnFJb8HVFV8z5Qqw606ADyygwRXu3eXzDHjC24a5GuVSEdHCc1LugvXzn
wMTKf635A/aZJGCtpSRCPyS7VgodaGu0fpm78bYY5coG+/HnvgM0UiPvqinZWzJQy4Hu1t0QGj92
GHv0po4YziyVKEHUxZcSNKkYSrR2slzhvpToe22GKGr7kWMWsWiWSGCEx4L74gOBGHmy0gjmj+8y
e6CFcMaXYkC/GjiNdv+IXRmRROZQLl0c59Qo1sJCy8ykIxcHFi2BrH7TF4DTBzsbBnywzQK0Ehlw
3VK314QN3VUlASksxvspMFN5wsi59rs2YQ0ENFLdep97oZe+lBvVy+HpPmb1C2ns1yxud8yVAftv
o+WN8DdMVhDd1xvsQl5NduAaqmBgdtXaFuI4CxiwV5XPKjxqggdh8qsMvZzeEwzPCixt9Q21kMPi
1uJYXSX7BHBtIGnHuEFFnIC6x/aE028KHaaN7Bw8jnllizB8RYK5d0GTGllTFDkqhmWB3jFoMEvD
thoRX8x5m4n5z8UBOR2Nktav+jTxvcq0bPD3FfLGMjpbSr7q80ONzKkJrpXkSzTdaNZTZjxL082I
rXnBNa/rKoNJZpsGoOh+f820ahR1TlH3/0gj4xiBzuwSeMx/SeMjlCIpOmhbkakFGJTDKnT7qde1
g6riM+ag3LYrebw1ZvNaD+W7VGtHwWlX314L8VzICtrQGMGMi3LRVCAQ97aV3rfTd60s7SHclcaX
jIrW1NffIQuZnHlKtKUNghIFdt30RgvkBr9auD7VSzflZxFe43nf4ahWpyvm7RMMr3KfYWsEYblF
u9R/Tr8wL4T9RFRWJKfFxIZt2ZozAHXBE/GnCY/LmW3WprKcorYEfepdyVbU4xybfDezRGD6D9F/
NX9d3C9nrj6pSdexJQGqI5CM5i4n9dP/ZiTHd+7CF5mWRMqwwoBONWH2Ktr16pHblSiHye3uxCjH
ojNx+XJSxoak1DomRdEsItVVUwjafSIBXFo8Yu08D3xUW+rmS648Rq1w6OGsn8ipIedXgPMTBUGE
7PDPZ7fWI9I/Gs9XSFFiCFqTxNm26DGURrLrCZizhRG5YB39dFkTzuE93h+Lr49aqFGpvo9iPTYT
0/1AK4/S+hoo46ZL88przMkupuKq1/37sizvqC7/KAv5sZbnp760tmMZXmly2ttq03qVZiB65f2n
PMjybUyCXezPwmRE8Kl5fNosKTHwFGKQewIllwz0B6ztSBi9rDrHsmV3vok84Rto9eMbGHRj+Es6
nuXvg4oUJVosx7CXRc06v8rQVQQtRLe7/E3WA+lCGqfMZGiNKZzw7FEwVRqPh7Lb5LVlo+2qJ7+K
+EWmjA/PVoPnBsB9FlrcQEVEHVgQXJiYs9i2+Bmcxo+jHGCCF0aryL/z4ZYUN6pSYpj8c4OWmWlu
L596NZSdpFncDoARTLlcEVRGW+ibnWrFTqrA4QVur11h5c992ZfblBTgX87q6OWy7NWehLUQzsXR
1pd6uVHQCFH747DAH3Vw10PKQhoXQfMoSDFpEWBp7yv2s7qH+Klwgq151/V2vMMozr2wQ83088Kn
tLgYWkmGFvg1NAo4mjWm3nQEMbbSVI1uBio/4iihYxySEUhzH0vnF6dl9ryINdMQYiiHIoCCc2Qv
mw5oAq5OdcR+cC5/y9VsdyGOC58WlbuiKlr4aSnZB/V11m61stlfFrLqgxZCuFQ3wLJ4UIc+eJh1
eSPRZvQa2vciPyDwOhbndSzdyie/gJ7IBx2jDFeM8HF2ytthr+9ETkdg7Bbnc1BoDEhUYP1rHJu7
Xh2e9E75kY9gmxxN1yTAo2kSVXRA0TVyHiac/QKrFXO+Tb/k13Vky5sG/KdoztV28QXEz/8BO/K8
w8oC3unTUc7PqKM0+ErCXtLUNjHnCnY0Vs8p5z3dttvA1R8vq4rIt1DOt4SQN7cp3OhHfIvAi1LO
tdAIIcNMGvjsrHtSqXLwq/Eh6OhnY4qdqvC3XZR8tSzRhIjgQ/JDKekck6HUoKmlUtxFI9nEuv9T
cI/sp1/wYZT9hoUfqSYwroQpDLvZjO5QbIFFtm8PoGO18ZT9D4m/wPoo50jKfNarKYfP7A7W9u/i
I9kOd2K84dWEb6GTnDspwxTQEFhz9aom7OxEDUtX6uan2c9/TYHsXr5I0bfivMowaJOVBSx/orLd
YfyTJj8uSxCqPOdMjA7VBjPHk22C7zjQK5CIsYEourWA1CXa+xE4fMo5EdWIsPNTIoPFnkOnWG7m
34SBKYgqlwOoym8ogq0ub6qkw1K62TjqqCKE6kO8icLiZZDYhGEqJ1vBLa4rPNs+A9YaWOq5oA0G
HzUOcgTO93MEbPBZvHW/fosnYZx1zUpvBNjRoF4dPiYSts+C9lsmacLhIPajz634JIezqtqY6mlW
dUzgYzhowHAQ1g52Jt7v/62o/y/u/iSPMy21LlBK7DGhGyouNNB+GwQNFFf2pr14IPhfVP8kj7Ou
sBsTKddhXW+z6vPV25KuciP2GkJZnJnVOhjWzJ5Z8lY/vLHVs8adciMeM/mXnPV0Ls7KTHnAGDkG
Tf9ujpijjV4BABFzZTtvjr3CjUD/1x3VPyL5Z3AZR2mmyzgeWl1shKJB69WNMXooPzGvf2y9CLPV
Va8PrBUdPFrAluYx/keixO3YYJL3z5/569MEJoZEiKGoGKrhdCWuG7kccniu0av3nQ6KC9bfalzZ
LU1X2U4uBogBsyicmjvOV58Z4UIwpzikTtO0q8t4CxqcHs8BzR13xq7aYpnoVkOaOd3NB9nTnOjL
Ee32zgcZKJAWNoUgAVx1OovfwSlVadBKyQMsCIx++FxG2q7pDKDQJyIA5XUvcBLEq5I+Er1JNLhS
FssjIEj8PTnBXKmoyb1ulwtpXMZXAwogTAIsNv75vorwZFzCN8+JLpU+ylItWkPTJndHsNVizIhu
CzcYPNEzQaSzPGOPomIsw6oDRNvUwTrJwX+eHvI99VRrE2xqQIHAlZfqTXoQFWJXc6TFpfIBqslS
RQsYPoWfKqhJ5djjG+m9koBKWRos77LzEWjm0YIWyWaaSzOAnXLJG5uHAbUXf/BoK9uXhax3DxZn
4oLTSOV2yopK8hTJrYvPOlDEk/a57D9F6AglfnszR72bmpMgmWHmfcH8jyjHi8NpcUawK8N8+YD1
JulqjiwH28V2pW8bY7Kn9klwztVMhihEYSB8Op5f71P3bpbNIijQk3kL+n/Wx1+fg1tI4261Nyta
hBG6lR8vEK4q50Ik58kpnXsSKl22TeiLPpae1qiYxMx3bfz8P14l57pTtRtljdkfA+ZYTGX5V4yG
STE+oiqLg3EemtK2LQdVQXl4ql5znez9osLC2IBt8EoL3bSWcwdEdwKFWY38J6n8G31WTEAlMawO
ZbAcQrvNaInucTXOL0RwPjrAOkrTacgLWZw3MGj9BnfDxqyFOYW2Zm8LWZyPjnua10bEqos3bHIG
iIbYdnbIcckVzwnxKKjo/tgPWhh4nVttZbDDBYFqE71zhsG7rIfHiHnmQxZn4txxO8yTIodYlIye
w/vSy5+0HdssTF3sB70iK3xWPdVOHzTwRge2uKG0HmMX8jmXolRFmfo9fNgH8jTR92PWv7jONrQC
tQphc6jg3Cjeu10yQD0I3n3sr126Wc6XEIDomlEOMD4wQ2XBl1RDjhagQDUK5IiUhPMk/YiUHs0a
dJlSAK3Vcj/aVpW5Aj0R2RnnQLRhNGg/hT4242wY8+gGgc2WvHvZVq6kTQtIoTFz5cIuPmWgPJMf
+1+BK1onunylOv96V3tsnSYU3UE/femzuxFco4DFmUPh6/ZyoDvDYe2DrMCe1NHSgZXXHTK0VXVX
V9zBHXtXXFxnuvDvugISkveaObajUZVKirrbpFl2kk7fKx/o2mVUmhhuVe6GMAy/XP6il9UGO5zv
ReZ07uYhQc6ehfiY6S0wNDaXJay/Nf+xbV3mfMswzk1iUNzim23/6X75aq63EMe5Ei0gTZWiaOwN
0j2wm7ez5mWmKTAE4aE4J4KZiYBOOXKgNnDZ4ObcOmxyE1MjyV52sRz5H0qYopNxrsQMQcA+MDSA
GiBJYDx1p1tsbrwC6HBwO1dJbZD+3mFM/qfgA4rUknMtc5JS2uttts0D6y6MCyfJLSREs+WC5GTY
avH0TQ/856ifnlrNv0lm8wn7EnAE7TW2p+8UGnyaQvM164lgTEAQNs7AJfXEMmcsE66UZ8QD+wJn
wM8GzTT4q37xkUkkgYs7HnwRowzggZBwwqdWp12JVnCbP1P5a9IKBhEFGnV8ji7EtHJDOtBxZFvf
6O2q+RbqXwoq4qlcf2SiKIKdaRNEQDzhkUkmPwJYGmWbLBPmUnUnkLesNZQ4PQFPHVjGnYJs661o
WfJfrPQkmXM9VNbrtixQKPB/naare+c4Xc3ik7Azu64kJ4Gc8wHWRBZiU5zl81gCxWvPo5uuwWIt
tnW2JBa3Y9eTmZNAzg8Zw9QXfoEqQao9TojHWDLcSJtEe2Slw2kv9kLrKnMSyDmhVDMTpatwwpz4
4Ez4WpmDkyiPApeznmecpHAuJ9Ziv9UqPBk+kA+yFuF51D3J4nIalQR6nMfIPdlz9q3uqh1Q4RW7
EIEkHpUhwbK81Uv4WFXT2tb8KSleI/MTyW6l6JccfgNIiaUKbnL9c1mGZbBJF9Rz3sd3ySwwem6g
8hH5G0K/5vNeUgUpxL944ZMMZhQLLzLRalbb4i+wifePL+HozrqBnWRx+QoovzN1kiGLkV1avxrH
2ku/MC20z7xuFr71mH84V42TNM5/6LIkK3oNaaOEzQAYk6HYAk1fN+CTCM5jqMPc06bF/CUbSFSd
xUDiEVjvw2+tk0TOZdTKJKdSD7iOP7et9czhJIpzFkU9ZknPqnwWkgNHH+iD6gffQ1mbHM2MD0re
fP8fr5NzHH3ll4DYBRbPx5JNkYJwvsPP5tyKMnhDq/nRdrfy/PvyeQTmy2Przo3SFl3N4skQvfTo
jBeBUdhzrwsSgfUhNQBM/+UneHqkeq58bcyh6UDbMWzG3m61IOorHGNTTB6DMwDKozia/EuEPsnl
fAexUoCZmUff8UH1F+gkD+baRk2izAFaQn8TIqpfR2929U2KSjvy978IEcWvu/Xi/uKOOW8SjUY+
pD4+5koHWOi6RF5Z4xzLkBA1yFPkPixf/f/wylAdwDNb2JPksZoiohpqbIbEa35jx8NtRrjl2gCr
Wbjzv/sZtp5EbnPV8BYSOTs3h0ad5RiTMVafltd+rz1nhnQ/GdbnbJQwA5HhNRQ0d8YwfOnT/Daq
53s9Nt2kz6/GtHi+bKXrX3bxazg3QFpSKH4SEa92y33+qn5mIxINygR+hrxPtHclEsfnEYURRAqV
WoxH50GFNmqymXTyqOn0ulUnh9JkX1I92DZxDPaY8pc/5Dpg8CXBps3R+ZxFx9OpeWx64NaXOdVG
y9Mmwz80te5Okr41Es2R2iR2oix9yrXsV0CDF1oFt5NEZre0sMSumuldlZFtG1HXqIbv6SjhKNYz
SDG+R2b6HPvGvgjIVZ8GrhKnkxdLgIs0K+2xTaSv+L9lZ7KesE+4vfwdWeS7dCDOGVFrHBqqDb43
1QTQzoXnt63nN7Hny6JH0ar+UhV0IPgPAExcHhN3PSZO1Il4yNBAuhPF3ytLci4fZzV4YMMLJC6M
5YT/PnqqVXE8gXBEbqlp5w2SQD2ZwMxNRBgM66c5SeIuruzDWZ5DyUSChDJx9mucBXwxoqNw14UY
a1Br9sHYh9HWnHb2XEYbs0y9yze2blmLK+NctNF2UeD389tb4O8psf+6onrOL8WGFylVZQVDAwo+
0fvEueuqCvQmmEPHot5gy0V+6Oay2AxNNrg52OPsSaM7SSE3YaUVNqYcug2uGjSNutvkgAafR7Nz
5s76Cg6Jh7ztBQa+HkJOv4/PPtpglrS8ZtAaugwy5HSjkW2jX2UAGSraL2b6ra48ElSbORdiKq6m
xQvR3LtlIuMQgviCgORLxnxzH2JNt7e1rf8D2E5ojamPl788ixdnpr+Qx2lwopVx2ZYEi6hp+TDC
i8pG7PXydD9G9bdMb7Y63rqXRa7mPhT8FxrCI/CxeI6BTKWNiVnB40TMW3kiOjCY5CYEXngNXgph
62rtWb2UyEVNYIWrpK9QL2O7mMMWbDrZN7aLWR+mXaJ8+x/Px6m3CkZbCjwnNqaepQfDSz3fTW0Z
c32YiVESG4AEG4HIywcEAuJ7i4qbApDADdKCDyQ9a07vdJngTnkvq6jSYFYYJIz6tVevh03aOxIY
10OPgHTpO0Of/dgu+VImp6Z+GAWjr0w+SmmhrY3FwaziL3pQBHY5iGAr1hLlpSzO52atlRh5WwBc
HnifSJntYfSUqrGb/HWyXi9/ONFdcn5XkkiskQaYe91cbCf1KdFLgWowZeMNfHkaFmEWRYpSyQsg
ccnAqphnPKBu2vE+Kb61heb6HQCKaeMURSuQuepAl0JZwrEQmidKGY0dhsU/oI6iz8X+fSFL0jqV
jpoVYr0gv+8jO9iZaEkoL6wrN7imijIrlirBFyemF1mray2PybkVhc0STn4QbY1uvFHnMvk6ttEm
bocrP7QeK7zJ7aBX97EVRPvOSneXdYd9uUtflnMzQ+778VDH0VY36YNWomGWtNG3zCoyQT4lUFK+
A9Dqg5WhGI+ZpaCV4MfknYkHnUCIICqAYfX9d9TkwjSKJsVlYpiPQZwh0Fug88UE36av7MH+0IDb
4vMdk6KF5qA5F8RF2jL2J7vca27fON0riLNMWwN0fi5KFtdCLQjWgJOsAi8ZnAHvDyg3aa8HFKHd
rFKnjH1MrWtOGv6qJ6zHTa7ez6IrXcvrlxI5M1TkyS8JGoOeQRObdOot9eObYPAPSat9noPhGSxz
d1i8xvbhFD4CR/I2y+XDVBpuYOg3VhXPtq5Lwi/NnPW54p4ugrNYEqnqHAfwDlZ2n7J+AaCj3cSZ
hqd541+Jg8cqUtLyHjg7nYcRzG8lEg4UeQbHPExf33avGQJFDMnYvW5caQtsZXGlR/QNOCuNijrS
quODR1Ec4nd2poAdYsrcLhf4g2NN+8K98tBa4O/rtMwIo6MnrLbWPrI14BImX8M78qi+soQnK+12
a2Gx2MZ63oNo5mPdFf/zYXmsrWEA0FXTIwuRC+BfKTYosdRUOaiBbBtUBBqwCnQDViK8IkFCCoPi
HEarNl09jjDfNEfBocEOa6Pd+5F6UEe8KhrG4A5Ccm/W5k3CIOvxBEzH+ZOhKvscg+D2JFNbA23e
FjOEjl+OWIlPY2UzzRpmQhMCDt+62hZmuWllXzS7uKoVi9/O5TNSJGW5NTW+N8fXQ53ZUv9jmhu7
6O4/ECMWcrhcph5rWlgVKia5Ym6isvkhKcnvPq+IfVnOesTHsx5PbrCUUZ5JxggHJZpbvLlTNXsm
BOtFXdzbAZ0dgpUtqSoI6CbM58IyXlgDvZHCT4JfsOpVFr+Ad3ZZZ1A5I0BBpN8Nei9ZBEqH7qqR
gXxjT0ZwdejaFVWbTUCwKZoaoqRH9AM4t2YYkmZk4A33enpgGAtY3o894KHMN8W+PpRb0cbQqrUt
Dsx5tVoqM3kMlXSLXordYdqjBRfKpKDJ/EMVUkmtBq+FMM6NYVo5NS0Nb5oo2/n914zu0N6wLcuw
1Zk+x9XgXv6cAnl8zpHGQ98T0iPhH9EDqO2s/51m16n5MJsp0OOm7WVxq7nU6Xh88gEO+XqmcY7V
tU46FMrgyq3yEkrhx3TENLG/awKylqdMkNM29ms5Jhg0xy5qlUYuRt/vOp1uZkIPkVbsSzXYd8Zk
2LPqIywzdbZ+XD7sqvPBp9FMA9NiFv/+1oK+0uAz0Vxp1cTWSs2Oo3KvZ42jz9eXRa3e60IUp6O+
KXUkyoG4moJCLW8+kVZ3E+PbZSGr9SRKgQmqGqAYBrTr+8wKoP9l2XSYnmfMmrM7PL61NiD1XWtD
HNxXR9+Xkjmno5n5OKcdkDTLSfk5yrR0s4Hm9pwPoS1Hzc8mKK8TQr6UcqQ5fkgFVrI6YrKUz/mc
JEnCssfYl1dawAjT4ly3wUV/W0rFLjMN4FtUmtvVVHFjM78y47xwxtYM7SD1n/peSuxsyu7HLK73
RiVJgpiw+u0XX4X79m0GsPy5BpBSON/75dU4PCcANbv86VdVeSGDc0uVamJpgq2cjlX202/KdjuZ
00OpRB4lAREo82qVdHHbfIKlZ0WaaMX/kXZdS5LjSPKLaEaCCnylTlFZqqvFvtBaTFOCGlRff86a
u+ksFDc53Te2ZvMwthUJMBAIRIS7L0AXghSkleLnSu/OiS7Hbkm1TxjjZZgMkX2tinhAl3rwDBn1
pT4q/dur3oz8v1Yt5llSGjWUjODgalqEfVOe3JS339qkKVzonn0rqnrHz8hmOL6yuN59V08lWgxx
MctQQeBZhUQrkwe7yPXJGSDkZuMjzx6ESk+8GuKLZZXU1joyo/tV36nTHNk6Z2gUk7/aeMXpGmkT
9nHXefJkXvo8SW2eandyrn5DxcBuWX/H8WQBciWxTWV2h7T+IHXscHsLN+EV199SyIzkuexlyQAU
tv4+O7OHp8CL5lWB9JFatuKsmP15L0naORCm9nYT2zg3q04DyKlqkWFmfjnHboZB4p2VrT7/7hlw
9a2EaKgVWlWwAjpeqzSU5nTOdDId5lV3GDtzOpAumAfuoFgALNyeGN72E+TKthAPecflcqAzWNEn
3RtmXjtF3J5SDTy7uoJafqnl1jGTrKAYtcZJeVc62sSRJI2jqxdpuOhEAhxD+6q1U2kTqiBoNS6l
uWxXC4AhPNoltFtd99Z2CSF0HJalqY0VZxOUh+mwhKaXHv6WZf4Xg3J7PiAExbyu9R6XYhn07vhK
O2bGtuZOjuLI7srbwKEFLe2Ei+3SytVXEaJkyqVc6ZoBJN7GisOE9SqBSKGiPEsV5OgM2cv1+j9S
on2aegxAtOVdypPz2O/FrR3PFMlxlFmXxyUDS+d8jAI9HELum8d/wTy0Ex+p8DLsihaxuDJMP8v7
2MH7arQxdN66Wrp8WbLpHgTjuPoS+QH6849S31W2CgVQqMfVjZ9kWQd9uajHY6z8yzSTxRmJ1u+V
ZtazLngd5urXwVCon0AEVijYJ2mG008xfJerR6lJznInO6Y82yVpbRVM4JFsW2NAej8FoGHML2BK
cts0vB0qdpyRClE9U8wybfJozc4yJ6fVOj8Q1MmOle07moJTUVcoUAvC16gVDZRTMQVPdZ+rntwU
94VE7+M+S22NsU+3l7TtYr+MCUuSZDT9IxmNTJCM/YBQ/blb6JHllauXJFyS8aeVTeemLXdo/zfn
iDDL/88ihesEEmlcYyvL1EqLqULJAyS/oPPC8Bduk8huTUe2ywBAo9vL/S8pyS+7wp3SNxkxmgHg
67XS3j/Ex8GOQnaInX+ltLF+KsFr8bj/ZU24WqKWL2m0gGS09csDRC8Y0LL/EIjtrm3PmnCZtFTX
TWgt/W2tXK1lPgVx8itd2a619QvdWptwD5gdYSmc5m+GxD8ZSNw+fb82U7gKJlqRompQlZQbCU0t
A+AaTKRnvfKy4yN7+yiEfyNNzTquwGPyN5D7d8gctiPvP2sSw1qHrnHPZuT8Y5XbeftXbFZntfuo
jagDTR921rXzxcRHe8xHGWKoaESud+nwIOdQZtZs6zECIIRLDv/2R2PuV/4vdgx41ZVLowLSYxSe
ceSPU9hWR9NZUep0cfcRkHvH+/Vmv8q7W32SBql7JbX/fcT/TqB+R2tNrdgcJ1B2LtYdxjZcJa5t
KEV4JP2zhOSXmwhxZFoWoNIjzOgZd+v0Yzq/spGqdyshxquq9t7p3jlrr+/o633EHZxbDOzaOXvW
u1NJHpPqaccdtxPJX4sSAkjD1nK0jG+1huL8ip3hX4XiPWtC9Bi7NG9iE9YsDByuBAZ/d+DZAEZF
fwr2AZ17WyhEkQp8S4TqK507lV7ijLo6pNuseNnJFvZuUpHkos/0ISdxUgUreT2kdL/FL9k92FJU
e+XHNXw5pNN592TvxBIRL6CmBK2vGff3n81P/5eS1T/OItJ/JqBdj7L18yVnI9Ac7aX4vE7jvilZ
vTIB71WNX6ktbtxzIvWFNhULBrfx3pGggHBmFyjsQBRgCQwoMHqozPtmgPanXYDlioTyp+y0TuTs
9V430t/rROK1t3N1HmOZlmbSIE2DF4dL150iLd4LMusJuLVQIchEA+5zpZQSvIOhQg3grv69PTDQ
LaMt39t60B2WYwG4kEeA7N5zqL0FCrlLxI05V9cJCCWF/jv7C2jM2+Fm5ziK7Be9zFs2rCL3FejQ
swZU5f3s1Hy2/39mhDATaayeDRTXAoAhId7wo+sHu1MS97aVvXtOnAhcrIXGVQspgvmo+N2luVOf
uu+zr3hyKP2w9up4m3Mbv9JYcb6vWdK54CXAQSuXJzvmgYZJEQ2RZXdieSesvIMX1NPUlBKOOQpc
zj9JJTTkvX9Ju73jFup6bVwdrEhK47FkkuUzTcMT99hnBvKwvVfH6r03jpaIJZjbLNPalXyvW8CX
QP8qPq9zfDGeriF1B4d0n2XXiv8Fq/h/KWX8EzfV9dxdrS+O+JLLKyffn8KG9jZUiCKpMqGOnwOb
LpkdtDvUoKKQx1D3otVOvFCFeMGaJEmbFLSQfHhBFmbnu1M8e99MSE/SitZt3MZV0Mifq/qRZfIh
1cywy0rn9mHeibuqEDLQJGQ9+pAQcJtj00ZD/qOmciOwiiZ1OJWYu5BUtps9yNBeDFGFBAXJiT7l
FR5wa+IALaPCx8EG2b43u+tVVqnh7XVuvHVQzVh5+zWLENUQ7I2FVRhRjudpaaDrNCH61hYYlk4R
lz11yL3b1jb88Nqa2HvI01S3soRY0C86ydLzUPyM9rirN3zwjQmhUDPK4xSv0ma+wiebg5a7PNxe
w9bpRdWL6Di/CjSnxPbnbPQa6TvGAvSk1s44vdPMobRZDXFcldaPRc2JTUYeO9Bbz1HybYFaMe4X
6F/ZWTX/f3+OEEyaRW3iNMMX/MOkb/MbXi1fiCW9hOnuXsFt0HmD9DoYLDnfq84zbO91MLh2nvcm
gzdO/XWdUdQRgd9mFmTKES/LwdGLzDOzzk7JZBtx4+983XdPElVVcCAswzBkKGyK+jpZjfaPqmBO
8E8eQO+c9dWYBSCBrgPhI3LZZ5jJSReJRL6sTwcyDOfWJDsLeve5BBNCIIMAm5UPEiTKrfaQq12o
Ys6irocdiMe7LyRYEcNIrMajYWAh7QDexPop0TNnNJ4UbZfWZXM9kJBQZF1WVhqzt3enokNdfebF
3/rXBIoDEJEdTvF5LVGqzkpE6XL9bi8Tfh+X1wVemRVOWdnJWRlBjh2njAYQRPzfBosKc+kuE8He
GoUjBiEwNlWIy36tnJXlJKWf6F6YfB/FhAWtX/QqB4kAL6oY1zI8LLRA8dE2vDNQeNKPipejCPT7
6AXBnnhza/oIsVfIiIO4qT684W3aH5bc20DB6TVTiifDAjBNArN4QydIAnlzY+w8KzZP75VPCE4/
TeY0Wfkq5y2Xdt+mDiNfd6LRu9T77a6JdYRZGVteSA127W4liDBlNz5yDWoBJqp1vDn+C5jJpkmg
msBYa+qyLPadmNVn9VwiAMbFX6tQc35aB1Bk+a+VTrII2+C3y1rrGgkyKqJpa04sbCOk5a1a06ok
iPvOo2OQ4F/6uJPtb3oEAc6DQjrNAM71rbvHqtHJCdwiKJq7av7Ao8KmwCXtfK5Nj1ABC5NVU1YR
099aiYxYJoMxr6/1wa3UY+mavb1KBQxeJF96QJ8Kp/2TAA8dT0CRoAb3TlW7h4hnH6eoVivLRUfy
1i2ap097mN3NAH9lRXiSGTKu2qyRy6AtobSUVibHDISSeUYPXvGu2bvxN8MTiLah7mtaEGASnUKa
Fl4n1pAGzVLauLlCaCZDjWCkX0EAakOSGows7s7X2/B8nYLTbaXGlIkmPgi7tAKh46IDews1LUkD
gV7lrBzAwHPJ6HzF7u4szrumhgq3pwS5t6Zr8rvpXykCtIw0cwx/UfzpoMBX5vsVfDSG1k6iv+Ga
MKVr+B8xLeVdoo9KVc/VJQ6Aw+zK0tX56N3evx0LYnJvgl1uKZKmCpLojvWN10bz77s6hv0U2TSo
jjlHcUSuBJtHSgmJA2pcZAoUkGeyvYi79UmubQj3Ih94xNUoil8rtyyMj+38OtmgnaVDsiegtHGq
3ixIiEq5WjZLP3ZVoGvRc5KTB7zA7Ez1FzN5uv1xNuIfLOEsUahl45912VfXPWvA1ECyIkF0vYuq
D4rlRbtqdNtb98uGECNoI1VzCsWXQHuc3MTB8P5Db/ee4fd35s6rZ3Pj4M4GbilVJuKLgHYYlYTY
bQLCxLBNRtAP+8R8yoi+E9G3fBo1tv+zI7YC5XhJ05zNVdAv3X/GhAY4zL9dyEMQuLYhfJooTXKr
5XUTZIfhUKJLsNZ1gcbeRTZsBdU3loQPFA1ZiUEGWFK+Dwfz8zoqpnvWY+cqDvsOQKdz2+d27QnX
IcOtRDsz//s6JN2aZAbk0HvN4oNjz7XcvRG/vc+1/vcrL4fzdWW7LlBbjlb3k6rt3pLWzPFN0VD4
WOs5u7IAyC84EAxY6F0adD+hxh7kgfIoH9pQepl9AmLJwqm85EXbwXOTHZd/1/2LWlXPVstWSIKV
gz8P9W/tPW/s+Ggyuz3VoRoYn3sHACh/PvHQ8OJ7yPkcU39XR2eNS7d2QYhbkpq0Yz2+7sLoGTjp
9bckgfyAU5/0YIU/VzkUbtwaCti7d+bGFzCIBYCGrGrAn4nkC8mKOKENXR+Ao9d2td2h72oo/vcJ
fdfYqR1G7dH4wfAu4/aesOrGR3hjXHCwaqlGY7SADMqt/tPMs3Paavc9VR0y6jsffOv0vLEluBqX
OGNKjIWu9NLVdJe5zFnlFlQnIWEKIGi2B2rb+KxvLK6rv3JuiDqPc50qVWAWtdMv35tuCOrmpw7G
J6hgurejw5rWCz4EYyYyLUIpRouEtF/SWCOZsrVetMNBObXhDIykfPqTTPLajtgnMTNIideVumZ1
oLfhr4kkPa8F1YWFr0/dnYC+7SP/LExsl3BcF1G/4KUrE/qpr3Xq6BXqg/GgezwedgLSxr3+ZnVC
SJfGPhuWScEDsU0wLxJ05g+TPN/+Uu8Hp1X1jREhjjeK2Rr1iMdTo0eXJVXvlwjV/SImh4bS7+XQ
jLaayqC0qBNiJ6tmRN00x8bM/LbNe7eSoQtJogsj8gc+VoCODsGS9D/4wM4dac56RD6Y4/wkLfGD
lRbgqG4nZ5n705xKO063nk/R6VRwWVKi6CC1FLPgPo4mpmHwPZgTK5S7uyTX/dub9R7NgM26MiGm
wbCsTDxfGvgbDVQXV6zllrItPUX+ykWSu7Jss28Uq9wrUm053rVlIZHo2Aw0IaYOgnIovFyavreN
eo7S+JlYe8Mvr53ZGxtpCn5XFpK2SAVWKUP5U/er4yoGY7hm5kB++HlVCkefxJ2+jgcDsSp2VZsE
6eUjearv9uoH72F7rzuOajxVVEXVVeE2qkeDjwOBe64jVOsrajrN982BnsZQ2ck7t+qA+Lq/bAmV
payORlnW4ECdp/hFBuGdPOjcnqHzmnmxX2c7CejmLaASBc82VDyVd5jEWpVSQ28RTQA1qH/0h8Jf
E0STnbi7eAOGnvdlljcPyZVJ4RrQGplzuUuRXLfVI8ecu4ahduhYh4T29lQ0pyVRHlK8H7Nx8rmU
DHabU6g+G/nTkO2ep9WT3nna1a8Rvm5uThlgXvi65tq9t/Si9DXVekyy5aOpdLktN3EYKXpsW6nu
J312RjfmsVerT7fP9d6mCB+e0UVOchPvwhg9abP/KO+9A7buQxVtDE3X0X1490LrNM5Uxazr1+u+
RNtvOiaotul7Hry5kCs7wsktIpO2rIOdlaJgLaBH8SEBxJP0EJwGX7lTONC5vb15W7fU9dqEC8Qg
9YAkAJGpkqQPIPAPVBmTOmyvF7a1NFCUY5s00wQuUXAVpeimoacQp+U95Jq6yzjulXzfjzwh1mhE
s1RkLOgSaUJSBvXNPp9iGWrgOP/oOicH6DgG02myB4fN/pqdZTYC3r8oT208r9+YFo6lniXUiPNX
05M7HTpnLRatYa4M2A6j5NZNgm2ksk5QM0C59G0iqPKpqPvSrANmQkJIP3Dza51+buuX226xYQaE
0igzEwphPSq+4ueZkDwmWYNpPDC4yLVTGo/gBvRIu8emtmNJfMejJMwHVY+bIEqYG9PRllRfMqug
3avobLigiQoVSrEgh3sPITelZZowMlUHeXxf1H9plff7W3b99wUnAD2CRTB5WgdSArxN43N2jq2f
9cj823a27p03CxHOEosTlCQKC6Lnzugp4JjINTsF3/eIGKF9KvAKvW0QfHPvAz0smkQx0HU1DLHz
ai4qRRYKi2klG8e0VnRmN61i2EBAPLZdLpl2r0WpWy2gurCsyPpYl3Pj8iFBDy6fLjm3BocDnQFW
w4BGPLHbQT8aJeO5Y+bTcol7rfDaoaFhB1600Mqj/FSVue6C0sQxC81jtJycahpCXWIXpQHq1YDI
9WgUL22anJspoS+JpU1QbZba0SZzntgzHcYaDEQV93sZM6xt3dhgTM8OTUO1u2FMC2e0+GJXEJ0D
TzoAAENfS86sAF62NJL1V0WSyol6yQHs/q6heNNVxgDgvwHWEu3r3HZHNuOP5Kg7OHM3+ktE0aFj
LQNuUn5Op8gv5ipUATIv8gyiQ8DDNqVyMiWiOUu6vga6/yQxf7CyyIMU2pkug2qP4+y1kwqQGnnA
SNClNcjHykyh6jc2jT3FEwaEqm8Y/7ubp+kTy8aLEqUzGGymI3pd922nfyFqmdhdhCGYuGxeiKK9
GHX+Wbeqn0o0hzjxicuk+iNJqZsQPeAax7CiOs42l6PMxovlSznjL5jGfBpibtqZOfhSbjms1fw8
lz+WsvGfupvhcs1gQs2scst4OZUW+1LPoCO2kuXbwtkl00t3KJZLqrJwzIFUkaMjUbofNcMt0zEa
LtmTZCo/DJU9F9HyVa+mBrQaUyAN492SpHXQgGUTLBkJd1qL2SZ4N/woQknRKAbFLeF60tR4Kkt9
VQb7pcRUt+fD82iWT2k8nBVjOS615I8NvzAwaDptEblGksUOhHglR8rZE1H75X5g2XNqTAwJTBmC
VxmoGg6146VKXcZjv1jiiyRX3Xlp4AF1hXfpsCR2VPBjatAzGAhPS1mEWhs5LV8xR7pU2iVt3TFp
PlBJ/8SWeoRQbX8ym+pHwRWwAM36E37HmU8qoDt50XgRhVa1lD+jR+UvDJgwTSWfYsAXgyYmXzRl
PIHv6jkaumAeSuC/u3E8kCy7mxo5sseeHCY9dyOLhUwtP2Wj7tV629p0pICnKQz4XTaBZgSnLRkg
w4rZrIfRKAtHnY3KaXO9O1Crh6paGqlgeihc9J/dtpgwycHKxw70ffYkd5qtsuE7W0g4cJN4w9hd
YmX+mij1R3mujk3SqmExN55RDkk4KTI/Q6P+I8vTT8qsXWac7QZMT/ZgMG/gzcOipG6tRZ9JPNdO
musAxMXlt6jKHuuCDudKSTIH4P5jvSgvktErPrNAY4DdAnvQIAEPDGKKLH7EzNlds7QY0YhOvMte
rKR/AiFZYRtKnrhtj1jcAojmDZZ5R5rqhBrkMddNzY6i7kWzorABD+m89F4iV2Hd09RtafU8y+wr
15OjhM1uFLwk6vRbVUESkZegySyhdFCcjCn1oCnoqkn9Fy8qjy2ZN6iSZ83yFyKnl2ldqGG8UDaA
qXeUT+ogfZYwd5co6WdajAGta8muafm0MKO3NWl4bgft46Slz4li2dpsfSjK4ie3+rCpKaaV0Hnt
eOnFbeWSYjrIw+DEEkaP2z53FkofFDPyAGv2ORnu52IJ+gqzagZBm7M2X6Y0P8+R8qwX3NGl6LPU
9c6QFa6V00+UQSe6CKuktIun5WBk3cvYGsC8PwHkHjQgkF1sYPs90HMBsTG2D2qUAHTbuVyduR2V
04cR7GPtqMuhlg5nuTHvdaWlGEJKQq3s1Du5IM+9kk9foF75pbXqT33FZqczQQ+RDLKfTdX3iNAf
axPJbY3pJTM1yI6z/ovZFJc2oqdimmyzVd05k89TWl0IhTil3BwaBNg6geym3rox1GGGKDq1URbO
avxxltTHeOyem9E8SXV7oN3gcmv24yl5tDr6qZONMy69oJD1IFKXsO0v4E06tbJ8iBUt1Gl1GLrW
W//vbCjvedt/7dGBjJvxPFvGY9Mhp6ToH8/MTxiUaoyvqlR5jWGGeULdhvZuFmWnNM0e5Co+0hlk
bZLR2brCyaFLa9Pjcu3WEYDgheQpQ/dNnsdLamQnUrFzClQTxw/OjPih5PRukTCZMeaekkO0UhvA
NITQmEygHZIy3IOdGnC47lyZdoOti8rsUOEebHkEXqLBhtyum7SKV9azU/HqElUEtAyyV0ZaWMSp
3yeDo0yRw0GdM5IpGPXsKBvdQ66OHxpqHUg/HuRicI0l+pKU2rFomVems520k1vOzJk1VEDryIaz
eSiw3PfZEsSceZBZd5hau8pY3GnQ2WzHyOWm6mgRc/Nl8SwJuqKN5ajQdrYbKfVGmoUlbVzLnE+p
LD908fDMGQlJvhyVKLmoCgiR09Qd69YhA/eoFLkVVVxK5iPgNx4ZJjBgWh4SFL9nLCRmdNSmkdtp
P0KqoXSamPspWYCJ0x6BGj90oxUqvf5sxbLT5a3XFbW7mJNrMMvreeGZ8xIoBGFYV4+qgV+dJaes
Q6s2mi6ULndloT3X/fSoWdn9CLJDfclOIBIJEkkKrNl6yUgDxKRpPSTMPC5EDflcH6Klc2cWh2yR
/IxJl4GAUDoZHpkxfBlY7VaVdAHa51HW5w9NmrlULg8xiqUOKYdzXZEPO/ndRnb3+mrSqYqmncjX
MueY/lEJGpBSq6w+05/AvfOSSfWewOxWBm7pqoUc0jQNUyRxkqQuXiZM9wdj1T0sFLrSZHcIbX2v
CjUJE09oQDd1Ihvv5MCtrs5bXSnyYEbNqfyAKt+d8WEINRunOchLe6+IvbEmDOiqxDQsmH3HuDMq
kOYZ534dewbDf1c5WrVTFthIvvHaw9QPXanIZPEpNnKt660OgKVqSUO+zDp0gCNHmtFeivrYdH7b
Ga6tic+xxJznCqlVFZTWN1mufEsbbV7vkattvWHemBGesTS3Yp3kZhnoROltTDY9xTMv7VwyEDwU
r2bV8FQaZXNfS8ZdigTK6OqgnuNvVM+/3V7xe/o+VTVBFkxRNqCaQcWBFs76aZwXfS0cAOf5o5pd
0BSDHLmzkwwlPUX2wLtvp/xQgzxh7z2/4T+YodFMGRpx66SVULUoZLOxQAYL41Vht8sLT3aei+sf
EA/EtYHVva47R7VVdC1DwSBLX8wcPCSq4RS7Ir3rm/OdFX2d+8QBp+CfemslbQkbI7A9ByTOXVX7
KoGFHrd7C0aglu8x/2x5DwZNUOt5LZYZ4jiQbPV5ac5ocq6lHjAbrFK5ygWdCc8Y0GbcHwfa3MQr
g+tXvNrEKG5Q5uQpuqnTp7pBJwV8mrsMc1uhy1xLVxB8MLA+4UxAX5hUWQ0/HPw47IwvK8ZfveBd
6XXdl5Wce69hu/XRrg0K9UZJ0pehIXANafElPNJmlItNP2IvhCm/H1ag364ZOgrlYGIROfNVQ4ZQ
QjI0AVdCNaofOVoshlb/uH2Utz7TtRVhQUXO83bOUUtK6XKxWqTFOn1o69i9bWbrzF6bWT/klTfk
ccvqmhYtBmbTyinlL1mu7Y23bPr4tRHB5WqOJ/Co5g3Q0rYMBuzlgCQhc1TdViFA1kIPl+0pbW/c
NG8+khCL+ILHgFVYeHiDMjZqfoLW1F6UybGk3fi/fgkxXlyvToxKPe9RL2MQ8fD681rqfm1Snc2A
uPnzXhtq73sJBTM+JpOkLlhXpcsAnqydkh0ezC0L6/ieRTUUoWUxIOUFWF2SFAMBvWKeuQUR1449
3Xa698BlXFOYgFQwvgqaE1MEt9RGREeOexMlWSe/EC/1cpT/UBe5W2ZbWRmXMLYjD/7e8Ji+0f7A
XW1ilouCoAK51Vt3J33bL7oJAnGk+xke9fnnMY4XHyPjbpRLDmkLQLHkUyIBXJlZYEhg40Na8A9q
UnhKX7jmPN5HFaYJki61h0Y+JzHDfbcksaNpNeQAQBjoSEwJB0N5MSbjGcO6pT1PGYStZY/m/BEZ
+qMM0GGjF8FEQQxZEHLJUe13ItQRx2504hkQHgkK7UqZxnaV5p0Db85t0sWSPQxz7qRx/qRLU5Aq
xWQXUXefzwkH6meRf8oTvUyzlPhq1D9IGBCwpSqXwklqereu0RSmYHzp7FnKdr7pxoF7s7PCKbDU
EnsCKarANH/mkPYcSYLq0lnJdnUfNs7bG0vCEcgaE+92I68C9d44GpOtQlUY+GxPfZm+Mn9vBnDj
OLyxJnTkiMEWWjNeBbSM7MQsnJ7E3s5x2Oi5vLEhZBwk0VO2cNjoIN5ha9506u34gCz/cX9cbmc9
usCmBKHNFqD2Eim4HCqotGGazb29nB1P0IW7f5Ky0RxieII6TwGhWdA0qMyquc31PVN7i1ld5er2
KlWM3BBUDQJjeCnRbOyyPaTWpgW88FTDVHUTCeFbC0XbKnmbYtw4Vu4iEz34XVa1TQsYFdHByEmp
IqYTpRbNY8XkJMglC2m6VNyD8WDn3bU1LoLG1y8jwkYZjLQN7/AuXjjYzW3l0LuS6ph+eR8dDLdU
grR1UeQMJNf4gwEzuoKaMN+KPh+6zm93UKXy0ADIFweWPjqkGKK7ElXzEBFLOdR17o5lhWEOqVO9
Pqskty/Jh7qbvo2VdB56jODfds7XQSzhtsbPwawt3qF4pojT3eawxFYvl0lQDBxiYPGdzmj0lNUg
6egxXZm0Xt5Jwai0l2kqukAv0/5RTdLP6CkXthKhbT0AHoOd9iaDuGOxgASubWzLLc5NjXKkYTgt
ADSphFI/oWg54LWNCtqA+ayiPUxs2JGI2Uh8qaJQvFNAjUbfQWsTSZtn3oFuMgXPSBeFs8k/8/xJ
01nQWePz7d17fTK/271f1sSxI8hFtTlkRBKM001nMHceNBtyEcf9sLuVM1IFmEsUJCw8IcQuO227
se2LOg3QfcDwZ+HWnZM7k5M/rNMDlhvvZYxbSckbi0KkL1MzrtMI5ZbsIIWzwy5rJjdg4DUKIUDs
0dO+3t9WqLxepHA2CKTjqyVpsyChBxW0t0lkgif0YrI92bL1t7/7bggwyOfQA4f/vz2Eo5bUclZj
NxPtJ4QN25CWjxiuSp2ehUkfTCPm4W67yp5FYWl0VGq90/ss6OZ7s5of82FE4j8flBlyTVXX2prK
gtsmtyIpIMP/t0ix3gOlpJiVKYjjrKh5arkaxOYea+fmabsyIdxtkVLJC9fwwSp64UbnNlEWkJK7
fJYcuU9+/6W5jhDKpo4qBGYkhMuHZ4pV1aUJbD6EvfOPSTLZWrtnZGvY7I2VdVuvL1HwJ1hFW+aB
FC4+aL2DOmygSwg56n/BZrN+dtERiQotAqD+DAVlj7fGoiWfGJ/mHMILqs8x1sZ9KeiDP8narsyI
WQ6niNIDX4pATvGB0hMaKzvDRtvb9mslYpqT1IRC1Awr0QLtJ/HiIzhjj6PbgVAQWdvTbdfemj6k
1wsSL3AtnXsztXR/VUdf3MKVVjJUsKn5qd98um3sPe8RwIXXxgS/mw2rVFSaSj77WX2sCexhcCZQ
LxhTyJ34sf6mnHJHs7Xv1aH7UHjlnQ4xyw9NePtnbE1BrRkLNRXg8jWMbLz1laYcQJFbWvn/zpDh
GRSOAepjfm8PXn0ZPNVbC2Tqj9t2X+Gu73z0yq6w15axWC0rqzxgLVpcdvS4kmutcp21Z9zXYQwO
qKQAiG513eIoPahfbv+AzTNyZV/YfoxK8DHtEKwnfziX/hCmBykg4CK+bWbzMr/eX+HgmyXvJWlS
86CqrNzJJPkk0yzxmqh9noFcZWWBJlNnDC60GyNoDGk74U3ZW6jwGkf7bjZHCxtd/ZSd1akzt/bX
j1w5f2ujWh9XWeHiMfZ3VcK33lwEqhYAYGqWAlnat85ltm3cl30H7q4RY2FRhq5sV1SJE7dRYtdy
fyCIHEmChl5RlY4htQHYDnc8fOvCAqAW4FPoHK3Z+dvfwGaLcQujfgFGT8EDXjtzuSse/o7AaT3L
VMXTBdNOyHgFZ0o6kK1GxoQmUjlepkg+ton8nSUjND6a4a5tuY9RpclWVOmut5AQ3Pax98ozgnnB
xxQjRlpVwDykog/zowZct/Js3f9dJmMOisGn5sVw07sVw2cdpws/kHCvaLYZPVW0m3DpqGDWFS9S
kBhXCy31PLAaNwpq/zV4TsfmvHzsd7V3168mho9rY8KSmZIYqZmXGDqYF78cz13x2DSZf3tj35Oy
Y2ORHGvK2kYDjlgIjqaWFXUBlVzUDCY3Dwt3km1yaL0awGX6DXz7+8qJW9mqimfqCtpHd1DERMXt
xKEak7LXCfj1uHLiGw+1Z3kdpsT7QHbbOwmDIzvhcHupV3aFDV3Jn8EXnDEMCUZB4vA7wN2z++h/
WLuy5bZxJfpFrOIKkq9cJVmyndiOk7ywsnLfN5Bffw+cSazAHCHx3Jq8TZVbAIHuRvfpc8CeNSJL
AQKvoO7f05Gx/WVTrGxEG/84/wDpqUGLq7wIzbtuD0FZPJS/AAz/js2b/QF76ZYrODfHJehNHcsE
IHi4I9B8GphhzO7sa+VtHyjAZ2eH5JtaChL0Led7bpH9/7O0b6yldp2KtAgrddxZOgW0Xi4WCMZq
gB+A9s8aXGUC+r5IBeWuzfvxvLM6V4FSQJuaDYsOIcfyasVYB3pqayJSptxMz86Wx98PwOnKXJYj
ljwQxo75hqmX6VA4TD+oYvK6zatxtiYuZYjVHkITZVQgGcTwhBd/rODPoG/tQh7Hg3zAnfkBk3TH
dRZ8xK33COtRIoyhCgC9vN8/Ymc2pTTJcRmmA3rohdU6it056L45BlW8XKh+vPntwDsB7LEBOgF+
V8cylloL1cpw0WWvsGzgrdbb0R5FHOGb+3lmh9vPNilzYpRJGapvuuN8mEZ32Hd3SdB6xacKdZjF
WbwBebaQnWErXMKzmTrRkHi+AIvr2QLIvwxfU+yH/Y/ci1FBqDtLUBfbvPC2qSDRhr6vwpMyNXLZ
VwlBE6BM9iXDqpSi1t7WLK+FeYhfJjifAqFbmvTAFYerku8pocfVlDp3LAH5VNu59Gy52deD2TiW
Wl11mnrsJfu+mtvEsWhxTzr1Eag6V8vzwzhGjxBwX101yfy5hUKval7PdexnyZgBaynfdKUWLA35
JIhy25/jeQmck0rMwa4y1QQQnGgfkRMTVyfJ11ptPFqNiOYLHnfVJ73Kr+Ou6gSXa/sQ/jLOazAY
Oe2nYoAuHoYxdgakrhyaSaOnpWOKbiwVvLo2a7Rnn+tFz7xT4nZZnsLc7PfXmHyCOkwM+jE8NFbX
cMub6kGPPIDHx1fkoeeWudtWkDFCywaCBpoUEK1H8VIV5IGb5bxzE5yjWnoiFTpl9woCrxlBBNdz
c4Vod/9WVeprqAN9VSzbt7tlxmi1gm5YNQzgtVEgl0NkkUzrZkJoMfyWZaAT+GKYbzITyKmDFeYf
nncgMG+ZEsAEMmiRS9ly0RioM2XGIYHMiUvU1li258kezUDpZ2dWdK80NHdIINYe7VD7FLiVzUt/
bo77lnk6ykWlKixZmv0ndpmTZjpy5fYBqgWhcg0aXxd8o560r335MGOcUDoOpxiix0JA2Va0OP8t
3EdvogFIySmBQvtAPMCoTyj9PMYF5lQvu4ktO6BjJPB0ACABcvJ7FKSrUUEHDsnTqNYOANoyJEmm
aX/ZyGYaem6FuYuzhKkfEjOlFDE+2eef1iPj7bG8+Lh8+RHji9NrxkCZCsivdXE5aNM2g6GDRAoi
MOmuuht21AXRr8vGeytXub28vpeCRMh4z61x4UK3WxNSu9jFwSPhfNAPuouB23vVrbzYl3xypN/x
Fj+o3hKM+zwQOaFNF3Fun/P1+mJIiTZaBEz3DLKmwPn5Eir+kDt619+J+e82U8Qzg3yRMDUi8OPq
CC7Lm8HrEO0BJZszpzwq8LaYiTRe4wTPDXKuINejZgDOpkRPg4JaI71aLYeC42/4jgyDySKIkozN
mILZN6KiLk7g6bgTlGlNHs2WAZ7JvXVQnMwbwz7MvO6quJoDaLbjY+7kt5qI15Z9Kv4JfG6WO0od
xBvtZURaykgllB3ZGwDDACAjiFubR+bcDndkqgUwi4jGBbBsRuooufE2ku1PRb+2zlgZ70eiv2/n
tXRKGY3hWtP3GDbCdIL51k4mUbaw5eeff4stc88ajKUokd5LOaivpKs+p+/6ASjy0mydzsoR7izN
v3xhBau3ebalqMFEWd9jlxmvF3QLPQgBZOBrp64UdmHxTeQhttzs+Qq50JJOaQtEPlaYW9mBluuO
QPFXj/XgP66LCxsxSXupZ3ylJp72IMu2vik7Vg/UTPaYgusTFgPZX3xxXgHo0w0gg8gLoic5KqBO
2cLR5pU1OiBuH4Ffwdh9P3xTIcFHp+xao5iRq+noFNnyeUzom9hU/IGuJ8Hit94FxvNP4ZtYahxH
ctrhp8hhccSYwncN3jcNzY/KwT4YbnIQqRxsVmEJyMgU4DWRnvBlnToDUhPMJegX+7R2iq/ytwJE
k7sCb2XNrYPik+yVgX1bB6zwMb4idJ8b52o78wAk+Ap6kVA2p0OcZ47SfGlMkWbtZivh3AyXIZjl
hFprUgOLAlx0vKu8Fq0n+pi7BcD0cE3YV8tPDqLcb+tjssRPsUEvaIOH5veUwapmJYtMMKJnswJI
1wcC3fTL50VkgfO0Vh7XhpQhr1ZoC8BY52mSIO/ZegWdr4HzsdaSdCWx8RQviqFzI8W8awd6NaXa
vZkvXy+vZsvDPNtCEfX3/cqnojeTbizDuror526/rqA7TXWR49wKT+dmuDhMk5ROa4VNM9DcMe6M
W1a1ATW/N+wmpBv2w7AboAAfTVB+FMasy/uJx//va1R7CO5NOY6i0YObX1L772YDRfbcwrPaAH8+
xnybx7LVb9cO9DdEo6oDPUKEkqg4ZnO8+nKynJQs+ZDEspB4YOu9fb4znOvN27RGEMPOMLqkBixx
Txywt8lBE5yqzRfYuSXu4o+mDIb2BTJDDPdOvzKGk3wPYYnEkUA6dflYbWZ658a46y8PTVZE9YTE
q2p2c5odpBLqJisqZLH0YNYkLLoC1FBRNAVGrcpu2uK5LU3rl9f8DgUsVHjLIh/jmzE0yzpSmSB1
18P4LfWMXX5iEnSoZYXN6VXO58wYt8MdKhZruTRgkM8SN4GiaCmL1rN5kc5McPuaR51etzlMgKU9
dVSXuMZnehXtMRDoLV4U4L3iMfnU/nPVOq9bH0E9DrwOOlrEv1+kuLc7MGjKqFpMiuyAhSgktvZO
8MW2PBJAeZqpsPLqiwLrYil1EWU2akDe9KQQK9du+0CBkCAoQVZ+q/rLTnRet5w64NEAR5uYLLP4
3uSyJEOKIjmG7/UlrGM0dHpFkGdsNuYsNkyD/0Ajwfcel2WJ+qzDUZzdar98Ku71cPErT3u0vgHB
7ILq62b0mDxcdqiuEfuv9WPzUYQ02ExhUWYFco2gOkT4ACmD/iOJSpTYlnBeXHJoD7EfnzRMa++T
t5rfnWoB58jmK/7cIhcwq6oe19FoGSO57MY7nFg2m8JopDS3v2keSrHHf+oV8enluU0+hEZaqiyF
QgIo96BKCe5rwAdk+V3a9lD2rZfHNNZCQLQ/JWMOOanyShmm+ygfQA9cvjPzNhigYASZ7ubatOLr
aJFvVmt+yG1jcusyvY9p+cVQMKEtpVdFq+/jAbtZD8clW8ImT+6jNbqPC7KfWqDL2m5nk+Y+1Zod
6dP7NTJy1ypqzAFr90wYHaOrn+R5X6fjKcmGT0ahMxKmA+3oQ7/Y4Tw0VzUKvy3Ye+whOQ7Zgl+7
YBAc0JcVqt4VAJAAxnyra2VHY3Kbl9nbaFUNt5mz7yCBKVzVrO8xkHkVQdHRaRSyyye03Cczf5Mt
c9BGhpetJfrw9MOy6rVDE8ktZ/IJzSrLrZUhTEAcEUeTF7e5p45I1WmxXDXE9jOMlDuEVnvLzL9K
gDQQtf9iJRCObbvrITV3qQYKdVnpg9mcJbct11Oc2Z5eSr5B1swpmg6BddK8aMk0T+3LG0NVb1g8
MGpoOSkEU1mD8V5ZM1dKLPSSCKb86vUzuFhiN4vWwNDqgxYt+3LVCre3ilBqAVix49aBf7kaqOnZ
ygQaTeosMrgxWjW/yTr0T7XSBZDsRlK0Qz6SQ6+qozNEzbG1kz5Y0sFbgL8QODaWZvBn8rw2x0WH
JcvbSYtRJ4SWGtTUxpBJDANSgwrP7Igc2pYXPTfGxYlFATWhZazIUlVauCTDBMKkxm/AnyCoCGx5
ThAQgxMdY9YMbvx7TCjskeTWJEOoLV0+YOA8dlRZNPq7WVQ5N8IyvLNCoJa0mN+3KBgJTlYYg4a1
99kWYhSBvVN1ZyDvwU4KjQghadrmPp4tj3tPjHEqDVWuIRpRaz8WSu+Y7bCXSiLYxk0veb5EzkvK
WrnoOQhyAuYlozC+gnfZDU7yyQ4HoAIBmBakaKKVcS4SDE2QBALvCjIxjyiSL41vzVz2Lh96gREe
vSzNILeNOkSbjkbf9bS9i8fq1HeZKMa8SPFVFFLPFKu5zIRMOpmrlClWL379vW18gOtRi5cspw5t
N2r3TRfIUJ7MA1FO9DLT5Uxzr4thURd7KGI7YJU32oIw8Sed6zB5VRjZf7ulnD3t97swrmUhoUOY
wtUN7+1EPUb9NHqFJOprvPh0nB3OXfUzaH7UjthBPhMvSQxQZfR7ZRINqL9MSDg77Hec3e02kuYC
WZOF/YsOjXSfBDoyP4c4cgDh2uVr6ukipPTLpxBnk/cnkkbnpsdxSY4N1FDX3Y8mjXISv4RE28g5
kDLqbIp+KsQkK0RmsE8F5vT28iUTLofzHTEYRaI4xxH8ew1loS3ObWRIKjJrgS2mo2Qc08N6zfp4
fyIjy372bwHz96/Ei6QoszVWQ0WS0NCpcZX3VHLsrH5LKSQeJ20iINvJ9OOAKUbBfr6IaZxh3ps0
Q95rCbSbp2D5Tr2xdwAw8VmZt3irAhiBXp4wL2d/89JiOTeyNHOFvcWR/PEN/6Y/+jKccuvjXAjo
hEYltiEtpp4wLePIK56RWQBFeMdcXORr3npKfE/kKZ+agpeWyHmUqZYGSVbxAILs5BXmKyFxmXSL
29LufVnQB02Jh0BZzH1qk4PVQX4ks0IFHACZBL0acN6ANc7ykZN/i0AuPCZD7WRKc48n/iP+lp+o
3THqCmgG9odV7g5Kp75VaIJmQK28Ad0Pqqtqf408InWlVnpjQNdZn5OgJJjV7KIrUgHpPYOCq9Um
ANiN/I0GxhEQmsRvddWK/Mqwb/uK9P7lsyZwD/yjcM61fDa0GXma9aAPQZRl7iI6W6LjzHm7to+j
FAIUVRhDFDmp5sAiAmi+yALn5OJY0RKjzMCEnIBrDt1mY/jw3/bphYtr1sTKSRrazRsK/cRxvpPU
WJASiWIRPzlX5a1epQUk1H9o7gHi6Sy3rH3fOczBCW/E5TvPU5gbYHzTzayTgn4YdqOxhgZRBegE
kb/mWcvxYdQJyGuIvAKT140O6A1C0nqTz+Rr2za8/JkEB4FXeIXuiaxWlorXwIzRaUqMYES7TPSZ
RFY4/6XXaYrYgDXZuwpIUSYiVLvzE56k9DDJ/Z8/FPtBZznKFJNFasHRGRTQWaXRY5PuLu+b8DNx
WVBZa73elzh5TzJqxpE14ntQWYXdQSyjJspZeUFXMLikc6JCIrfODkx/zDhi2MKvsoN2sHbiR5To
Xj2Va872T5dWKRs6rI5A7mz14HpTP/K00wppBxnIdF+IPxc8CHid18zCKEsPTk2oWUJRo9jLH6s9
CNIOE8oeeDAqTFNi3ItFz17yAf0eW3mh17ytixw1WjuwTtTr8T7VP5QH9bvsKzvbV2+WoFBDJsUX
+dooiCWiQ8TjfOXCSMp4TlhuZoXG8f+Y1vIYKy2Fr8wHqJMlEw1QF9uvsnHTyYnoYSdIi3QuLYrB
9AF2sew16abolOqcW8kxgtWaA1Kw3/SwjRMBaYo8uOJhVKFFzq+AsLiZrRSOjACDrrqvuBeb+wll
DqA32WABD4I1lLgemhjHUw5J2JQBwYhXdVXuW1DehUKAEfs6LzK+M2tc1CZKRfSq0uwgJcUARlH6
JcWwhtPoKGdG0CpTqTcpzeBg/g0AuV5DZbFu9hNKfwL3yj7dpR/CvVpacJ/UowoHzl4tYOKEH6gw
YwwEPhCI4kffZoB6XjePY81lQjEEhO86o4Frl9ea8Zp06MwA90KpdG0GX2mUhnEmf1K15GYacjAC
yq+6fmd2uOsH/P3QUwKFXlaVYt2m+NDszFDz00BIYM+SxAvfyOKuXw/UVBelcNkzuPAccojeraBU
9Ls9yny9W4aTi/F0Rw2iPxgL33adZwvlb6K84JP1+cYTOhAV3rZv/ZktLtZTKFk3ZQlGGjVs9pq3
XqUnaGg5JuJCF0YuFZwV0WHk0v8ebqBuWQZYqze0rt2yaF3B9RJ4FYvL/y3DVlZN+6VV/bMowK6W
KGcW7h7nUwZw/xHQhaKgcq5jmhTQMV1dli2Jcgn2By+dS853ZLaUrC1YNQOAYb+tk3VSjf5LEktH
fVQeJbDJOYNJBN9s81n4fERsDpZR9OAhSzMcRznbq+ixVA3YiMzO+2/fzebcCB1MK0LL8kfRYb5e
r37WwcSg7JcFbpYYnS2JcyWLWmiyGa0VSIRAO2y/h7yYm4fpEfSMlgMYwg5k6I+C9QniDw+0SrU6
tUCp/SMLRBTyZ1A4uSzrhJxaOEyvyuLP1sh5EUy9zuo4I8/9WcSZb82QgdzFIUZ0D2zOi4B2klFM
4VVvg63end9BmNGNPNOXGldBiQoT8aL0UrSbnCNRu66TpxjBgFW6E+up0m0+sFQao0lVCAbry59P
4Lj4VvUydN00AzUUYqD1cZCia1KbQm4rQWZgc+7EBG2SXktIMPVTRJ1mb1+xuXMCBvsHOWCPIeE2
CuKczfmTejLXQrLYNh5nP3GNHKCfyWlQbACKFC0KELHFjd9LELoTOc9tt4LUDyNQkNrjYftD3S1V
ZdYYBFwbV2tHV0mg6deICC5EZriDYlZ6hbRWxywZUD/u2itXbbN+yyeqiQLP9pF8XhAXeMoKgy1y
UvyoBMzXjMqTHH/MlaTiwL0dCZ6tcWfF7kxjwaixHSymO+PZDFUAMIBjKuEft1n4/QdWLVJQPhV9
un/xn8/G+WNTjW1bSoh7yxsSPpVsweEHVa5/SrbjTSoc2d8+qb9MvoDrY8CLlD12tzMyZ7Rkf9UX
DxKzFn1LwO9/+bb/Swr2bI0LRo02an3PFvj3nQWhLXauzgoStJgjpRmfzo1+yPEe+NHF+JOEZbMS
Ac6Bf+4cz2cWRbM2dTXSrxTqPvJ1Yz9CM6A0wv+4e1zogagkXQA920hghV5ku3x0tiR2/892zxjq
VqUziM1nUKNUt2NYhuTOcpC+IuyIGCRF+8c5k9Ss8cYBICywKfHxoARdJAJefVqgNnt5DwXXmweB
SaYJWymSrlmK3Fa1j2S+S+vagzYfhh8bp1IFTGL/EsOfzwbnUOakGvO8Ae6eaViyPmSb5g4gQwCF
4EHMpMmN7PPlRQqPPudHKqjjmEv1q9H0nPOJHeZ2AP+1PMJlsZiExchvDNYpvS9cXf0qUQGmTnQS
eSo/SV7shMq4x8xnaOhGsne9cmAp1x+44O1nzvN6OK8RYRK7gy4QizZ/6zVER4Nwr+HRwoCEtOIw
JphJUCF38VQylW+eilHqq4tRQMyDG9uCyNXTLzq71U0zrBal8CCva35sB5dnc5zDypUlKftUi4K0
LxwJTd7iA9X8SpUduRY9uUW2OIdV4or1vZ5GQV0pu9SanEy1IAmE8Yvmnb68vXzDXrIZPb10nlfG
eawY3OV1zdrxC2psq6fcN1/Ug+TEnfOZNSp0T7ZBMgvFrQ6M2X/yJbfP6fMPYNtx9iVpajaGUuFL
opmgH2QoDEtglvDqvbUTFzG3veazMc6HlWDe1woJsLZOMW+qIftOow4o1lweHVVJb0tr8HWFvs5z
PlvlvJjRS8tUGVjij+uhoHiKjsKv65GKcT6CTeXRCEVC4rLtKN451ox81nRGBXJR83pEbZE6LZGP
tTR9VEDrqVQK3F2m3l4+V9ve9NeSeXKuOCGFbvYNmqzS9aqCuqgggnSabdrLSsezBc6/gby4lqiK
4nC2B4c85gM6n9FgiQoq/xKCnu1wvg1T/u2aTtXT+fz54sL5/MP3Fvtrl1bFORqr0U04GxyV1xbZ
n9rElyxy7qYmhFgSgU9T5xyjTxXZ28YYgYtRt128Z6MQWsLfSTpTR1oAmKS9CVlLFVQwoMLSds1q
f9ZzqjmQt5bcBKN/ACEjM62ir+u61A6pUmiP2Ve2PvjlJH2KRq2+alaggE0CGkuQCYHGwHANQB8u
H8DtZ93zZ+P8mtZ3xKxHHMA1lV0Lg49pfBt/vmxjG5vyHIVUzneldlsuXY70JJP1oMpmz6xPk7GX
l10K1qMFU9jW+6aZgQ0Go6bpVNoxBt93TseTDrTv5R8jcG1P+tlnflSzkZ6ZYE0PZoSLCni08UNW
fJiMEeBhzTEa0Wjev6QzzzvMebUmymq6FDDIGtvsOVu7Px8m4mKAyBoPP9AadZCq4smHVkDBMcjR
M9bhrwHJvwdFHodgKInctyUytUz9ltN9QkYA10UnVLgkzoNFTSxZtY1ZAyYZzbgYIC4JVLoDEG2Y
fNQEHlnkyPjpIqikJ2sHqjFM4/zQfKGPhi8HlV+FmSDVZZfrgk/ROC9GIKwzyBHuRUo/NdpuJapj
prNbL98un3lBlNE435VJKtg/IiQvvQqWqCKBip+IQulpovbSWjhHotsNZOWTf54gw22M1zeaH39Q
NBHkfTzuwFKyvh0Z2680vVchabYYsyNLpyi/h8yIIHgKnAWPODBHzH5ZrJAYG+unJouvFlXbTwst
HMg6eAm1vtsAkQg8lPDAcx5jsHL0x4EJDtWuHxywymBAJSuvchOlIZt+RODwE808xLTGONhsHo1y
ft+lVbu/fGoEG80jD8YlnmJKwTBWjFG4Fh3KmXWgIAJWZRHQQRagmkTmuFJRXGnaGIHDHcM28Unu
CzCvNNaNRdrHuI2voeH26fLyRBedhyEMJco4dqRKr3n5CRJNHoaQjLq5aBqCAMQ2WfbO2E+RHdnh
n1SjX7Kz/+6Xdc6v9PHcJFgbYtyUSr5e1r40N4Nra8PdWqaPfbpAykIfnXxYTd/K6PuyrFSXlstD
LdWHJNZlTJeMtZPS2PKINJRB1UcgQ8Ocj6NIMfjaE9MpVsmnyQIdtcZ8NymZ35PqypRrx5BWtPv1
GsRpmiK6G6JTwrkyvZ6aHkKh9tMkIfQu89IfgQbSPG1XonAaJQ9LwCbtMbQlKvILUiWd83CKNaWy
VSBVso32UHdxCN2E6x6SjJfPpeipqbMtOMtQYrmQB5XCW0s79tSsvHWPpjlmXXeD4hTQHxsc2wIB
kR5khoNdFjZH2fG44Mp17vVn9WUt1wRhHTzdvrxQR9ZFLRqVBe1LNjgfJ9WpZrQ1nAsL6kzJ6InF
dHTIA4XWVRMUHpi00x1kEcFQRyBA6A2ZozWC7FfkA/hqeKIVbJYK6dLfV3/Yii6smGe6Bo9c1lkr
6oJxF7TVocxuDQsUcMYjJuRyI3YgOidYncgilzglctPPbY4nGW6kGyXgqoWKU2W/GTDMFWFEXoJg
7hxcPr3/UuP6le7ypXFjtqE4bWNHR7BivWflu5+kYHeLcHhZcCUNztGNnUQXdcCVhNhtRs39aILz
2FZ9wZpYTfPSp+OcDrXNVBkgkRLoUZzdt20yQUsccT+Z1W43VXrqZKSuMGPZ4fEC5oVjI9mRIDyK
sgKDcz/T9LNAb9woARAmO3n/I7Mvg9ewOv0eQvi6uY2VZaVZseBohXTfhqZPDwqoTJjsnKiUJzw0
nMcBr5s0QDw1YjAhRiJV4B3qJ57tYs/VgE0uiJy5cDs5B9RMVpqASg85MZgT8IIJBqCon+aXB1fe
VfHu8hkSZJJ82Vzt2yiyCe5i1ajXaareLa1y0DqKcQYMOzb2YawqAYCfHYgLp5avo5MobWW9JGWY
0MephGYcOMiHZnHqOhIs7l/6mL8uPeE8TTOv8gTORVz6Zc9QZatno3XkMI75FDTV/wXe9WyUqzjJ
qVHZyvJUTf/bgS9BRCScn8nT0i6HFV9PWWNnNaHRK6L4Fp1HfuY2t1eLRBR1OgYg0/1oD+lF3w6Z
TIvkCYsSgnyUcM5kVa3CMHp0+xiHWt8765V1b90xzTjyGbppl8++cG1cRpNKKZyXhbZAp3ybu9Rp
QBGHmJ7YX0kCeT/jnV5bmD93JPBuzSKcqOgacL5FKWa6DImCflx9TYpbyG9DJ/HTWAjIdkVHhPMn
Ksq46dji+y0yyPbyb9GUhv9tG/nBW9lI5xXD3s+VpL8BRggclsk9x8g6TjJkYJA8aF3iKCtoCwcc
xyq/SubqRq0Tr0704+UVChIWk3MjJajCs9RoMTiFBPhd1sW7dZq9HPJQgV2tj1NdN04B0amqyEzR
GRUcE54DmkiSlJpsvQNkW4ADUVvGngjyxNxdvrS61/jtPrLAwiKsnAtq2SbnXNZFNqqhYScHIJBS
DSHTFDBa9jXba+4MCIioBPo0CnIhMphcPqNTUoGtrJOAHtW/TmX+QZlACj33hV+TJvIHq5DdKpbn
UINiKhKfvZ7rXptBRzGVMsgetsoUNK3y2Fh1EqhkBPRv6U/WpEmOtHbBYJo7atbv+2q0nW6O36aL
sTzIRf+YLLPtWonkjFi0U+TWeKX0xud6tvxeRxplp/Rd1xN6Umbl4fLZYmu6tGbe42kaGSeKVg8m
E8c1XNcPCXm8bEKUxvBAfAr9LbAfYS6Ya2D9MxIj/pKiZ5TJOTczUayyGPBU00/6gdhujqxphj53
EB+GCLOfBB3JGsRseD4ZLiKLmxW+uOos8H0m5/toN5hLMtVpuKAfWi+nNBdVmkUZBo++N9O6XCuK
ql/vSzfEnU9x7pRu/aX3cCBLLznYntoJqn+i78lzSS/t0HeVDW6ksWysIC6s+Ch3EE+zOt+SQO8X
VcW7tlf3hV2iIthU6k4bLF/qEUHT4q9VGn/PyC3OOUatYmpVDQcF2UknVkEvXry5fH6fnksX7giP
1jcmu+90C/63aJKrrk0SPBPR47aLoNNn+0rJ6OIYdLohWnVt9oYjmbqnWCC5pUXuLGkMGA8U+pRh
dFn5Ti9Gv2ohFFIa3qpTjFq3+Fa0NitfttUHAxr2/krnQIkx+9nF2iHR1AfJQCqgjek+t5uPyTBp
j2QkbhotrlVbuznvD/YMBjepxe9Tj7nV2wdzNZYgTqv5Wzxm3+MaekNlIVdeWoCsITas47hOS2hm
FBLaYJSZYu1atid/AfhNlAcLnIzFufJWXQuoWaFvPuBY7qjXrk6fg64id7WPqo27aGDy/A48cIKm
heACWpxDbylIomPk+IHZAGJE33SLSLJt0wLwbrIOCtyXUuRl11fRpLKjUYB2CZz3rdNEIpLElySa
7IxrBILJALMSmdc1i+dYwQw3HGhGdkyRRcdgg194rORFgYDWCv+ILDFcGBS6cL9ePv7bxaBn63wx
CGyCpTZQTDz8U6RlEIux/UOIxeZROTPG5VfKmPbrMiAeteZysBKtd2rJ8tfKeBWqAnzJJhhZwVH2
ROp5Vk7U26JHnMYzqffza2yorzwOV6mrftED1ekeFiHTwubKzgxyMWkpoPML0b3oF1SGIQ+0HfB3
lqdhHmaEOKgQgS0yyoWgbpiSsUhQCVqsu8k2DprSOKhhvCoiPK+NB4w0aGJPFcMmG6rLhq+ZcDIK
z6krW+Hqjzd/UKgQrIyHiFRqD+lvlSXiv0z2IYgdmNSTGfl/ZnUz+z9bJxdshjUdkoa92LLhNC/v
LfO61N+UceEV9edSen/54m36ljNj3EN+kOqlkhl4fsQbMEl0V40N77KJzZfFmQn2E84uAVkrSKGw
9KGuQJLWgXWwhc683O9161BJui8lp6JRBAWY7XfvmVX2ac+sztJEU5t9ut7XgjYG48i0k77p8GAl
mmqe8CUh2kgux1UKgMkrxILAcNhkX+JKkZcE43TF6N+VE7AonjW+u7yz217zbJHc475YldiAVE50
DkyLlT9sbW1bMyDGBr0uG0rP/D1PSQxUDADlr4HBbX/AZ2v8yJapUYgqgiokiK3hbVJMt1Y5+mk3
3hdtf7Rba99Npel0kTK5S7YGixbdjv0gcDqbX/XsR3CRAkkXBfMk5ly74b4YAwW5luATbt6OMwv8
ba+1jHGDYgwhnEwAwPH6daP46fVru0t/6Pz4YXLtsPDb/E9ku9gKXuSdZ/Y5BxApQzVlPVbIIDLn
LYNUPO/B1nLJFucJFjAOgbHzHzqQdf8MkPmTOQHRceUHuuBTiJVBGPLX8NjPZogYybxZwDjbRO7y
t6U1od4L+RmFXiW1usOUvQMxXMx4fLh8XDYD0pkh7sLXNcnqQrNBVibT62RcOoeu63U+qHZw2dBL
LWmWDp5Z4jIJtUFrJ2OcTeSh9xtgTnEk69BUHhj8B9CtYI3vXqMi92TWZFoPpkYwUP+724aeZV4r
Jq4DG4XQ3d5p55PkQrL+B5l7c5B35iKIgdtf79kmt1T8DGjtSqz0pSauSak3k9JbjNIphneXd3Xb
nTxb4jxoU/Z9qUpVFfad5Cjyyar+Wrfi9/3jex1xDWBKjV456GmmvXIFSuhA8+UrYQtn2238Wgnf
4JAwe5qlJdzGKyjStt3Gsy3ORWYgLtOy9cltvEDxiZ2UaGWcQ5RTUIfpSm8FNFACc9cCKOrpT6Wc
Jswb//KB+Jdr9rw2ziV2q6x1ysDyr2XPQG8SIB2A2dUumNvbPXXbPR5c4sLnth95NstlR3iqRG3a
62iqzChKzRUUPoygWe8FqxN9Oc4v1jltzXFCJ9NwnoYu3OpOQsKeXGc7zC0LfKPgchHOdSRVM45m
h6O/dm8iepv2d/9xNZyfADlep2ZL97oegOgLca4CdEKpsco4GKvytUMoscvYyc3XNE6ITGw8TyEY
yLOlVWXTpuOA75Pkup8OB6jwiOIIuy4vYv6ZCe4ISAm0HSdpsQLpakRVgbg9CLMYM7fmlt4ftLPZ
37tkjzsF6TKXYB+2odhlut37/Fp15+vlhDQcNMnO6JmW27yVncRXBGWg7Xz1bKHc6TCN0YyVmc3E
2NK9FElgS1VXP8/tykVCveut6SHrqCcrKNVao2dgrjxLrDevOaNnv4I7NisIARRLeWIgGI5W+VgF
SRAfKeOFMqAULFLg3jylUAdRLRkCTTZPCIAqrQKZVZjTyXVvf2uobxSrc3lN7Iu9/KLPNjgXKeuo
Gq65aQZWCdAFsHRq/KnoruscxOOrd9nWv3xF0wCZO/SmNT6urXmDzmwHWYvxsAYxMNymXx5niPSy
Or6osv5S6o5Fa7Ah/7TGRbYh69q1NeGGEyqBSi6ZMRm8fIzV9jAp0NSudb+tlX2NZIGaLWQbV2fN
l2NhFTf1bCtui7MFXai3qbGoHllyvyrpsbYBpbAzf8yk226Vov2AHN+rIzBy27EkuN7b3/95AVyw
VEq7QekOLrGWjqZZOjFgVX1kuoKvshmTz/aJOwI5+nS402c8EH+eyrNr+vK0Pa+Ii4xoi9UK7ijA
cY116gziJoBqNeZRRV8u72+G9P3ltW1GrbOlcf6RTlFPSx1LqwkolQFHw3e9bGG7lXJmgnOJZRzV
5Wwa1oYaleZm/h+oUW3G/TOLnC8sk6rUpByhmM3h6n4JaovIU2+KawrmDjHGQXQ8OKc31KhbdxR7
+PeT7tvh5dfx4HEAdkTGDHoWVjCBhnHNB6CmfKOrgrUX6T+zH33hIPIggHSaaGH0BbglchKsjfVZ
UkB0r2iOVqt7I9bvK6mDiLCmCnKC7Xfz88fjkQCQS1JkPcJxeUlppgtn1wTHn2/9SwOms1IWQHIL
uBTrZPQPl0///1i7st64cWb7iwSIErW9au1ut2MnjuMkL8LMl0T7vuvX38P2JFY4mqaT3MFgMECA
VJMiq4pVp84RGeBch2pKGL5I8I5N1bNSfGiJKDyJrhff0R/nylT7sf+DebhdTOTmC3E+o4TKRNmg
3eljuqTxcoXkdrmA3LtI3jQjcSMaodOu30kF6rnQnX8XazO14976IMk1eBrb9JsytBNoeys2kjIj
kCToaWY5rW0pyoSSTKJPwPkfQ1dbXV/gDTRiy6Gnn4yb+bBgHg8/NUFzqfiSf7bAQC3IG0SxnG/Q
13rdaH34j1v41Xms/SzlxTFwPshMjZnkg4FWQT/MHzvZnDGTDALCRZPBWknN0kej9umPzjbfmK9m
oNZUCKgHw9h29hCH36RVxCcv+Hh8H35eKt0aVHy8PJ4epay76dUxuL6M/fnOl/PMt9dJV41K3o5l
kEP8FmnxMT5b5/ljHNDP1U3yxvDLB+tN55NTYtn6e4gKuVoAkbO3o2Y3ZwZST3xTFDQF35Pvx7fT
NKQLQwaxkqxa31GPUchm+oFpCmYRyIQGW/6sPr7CNEuarnh+vpPdjUpvSgN6ob8NZRE4FL6HrUgJ
ZmMbcIlBMyAovPiu+6v207tUtgGFwtuhcOugPs0fKiwb6idCqhpBvmByDg3aNOs6saj6necrc9ag
ODKWaDFiRpCz8uR6q9TnyqQgwyPym8r4IOteoopiqMgGlwBpSyETtYAiJdOw1loXmXuCeiK66YyN
pJPunhWQRQ8KUezmWzSZumohlBi+l+WeBwDYNopr3oL8hO/PdENE82JF2Bt9pjzMxHeao3IQqQ0K
/A9PqYe5n9LCEDODAD3ES2pH2p8lCBb3BmunPITGN/Is0kXOSjJfi0Ta8YKkkX8lj0odlqRAKwsj
34az0OQr7dp3hixDuKsUdT4FR8/iEh7Iv9LMZPXLYu0yaC30fhcnQVypmii+7vopaK+pmoU+nMzz
yUF2tRuAAUfulj4w1mt0j6CyXY0PjAh2gcC2qMm6u48bg9ytimlIoBWK6azViiE9BkV4Y7mZpPJk
9vXD9Zi0n9VtbHHxvAknMukKe9l6gO5nj4bfBO1h8rvsMULlSjz2sfvdfhgkvHKoPCoaraGSFmTh
4qpZ56BqEMyqcOzq+lfDWxbRZ9MYhxCZYUwqfP0zdzg6LE72SBBPZWg4Rohqgo3cfZxt1sXdr95U
1Wkaf4+GTLQ29uebtUFPwtC6/hI5mZgKMLMeG4W2X6ensg+M3CyNu2p9Dy4Ji0ahL5/AKGTLA1RN
ModCYedCRmMe4hMpfwenvbHJjtFmiRT8CX3DiMLT4v0AuHuunUnzsc4fwwaqZ313p+Z//eEX5KJz
mIEUsGYSNd+j8+urL2Q3E9ksj6Vlm+WNBQHGYEYntUvnT8OcnkgnHbPOPJjdcgdKO6cgslOFKP6p
bSqIBBc41r8SL8MwDWIRAOH4OZCpCk2o31zSEDb9SR/zj3hyu5Ap8DHKi0qyT8FAjXaMSMF637G9
GOZ2GFKryjjHeHLPdexr+m1kydBgmzy9WhzBx2TX7doauQ0uGgwRQ6KbfUzApugZ2Z5vnlmSt9Dz
K7hpdu2ZJjEsUzWJpnN+VC3kHIS7JpMA+Y3m3a4DsDRZI4apmarM3Y4wKTJLYoQf650x3Zin9Zi7
5hHCD7Nj2q/jZBeZ5L5dtMxlkjBisecxVsYx8p33ozyJs9f9FG+zRO4DJpEx6MDS/s5t3AtJaLbL
BtR+8V/+2+XQIRwUlSEoxseI3vTjX412uH4e99I7FeKpii5rFv7lPHZULItiMkpMSe89oNjXkgpO
/N4ithY4J71ovQbIayf5ahbfyVZ2IrnqhRERxDnRQriTN8y1NMUt9goIKWeaRydtBZ5/N9xsV8Kd
tJKUk2LUiG5szC85/Fa4ES2LO20lxUzFFBtAVYOjqCePVSpMENhfwXuk7bK4rC6BAF9KVhyBOPLY
Y5soAH6wp5LlpOsxqoC2ZMDj3OsVYUYpss15J8Va1aWOLMkfqtWRO8jAklCOnURv72rI9C3JoPnX
D/zes+lltTqf5mUxcM5N2lR4akcHcuiRUhJPOQgBGnt+d2uHS/PGKLNkfQISmNXEf7X4teuUttbY
r9mE7agsG73r9+AgYoDG9W8GDfKfbeVQgrD6hU0PJ0/jiqkGKbMz5UGyBiekfiR/BBDf1vJgyDMv
Ct+VqFcl/ewV/VvoZA6jKKG+fkMAnP/554RDI6lSgxuiVqOtRIfWrASuZTcp2u4u51tAyWxNYW3i
lJ5YDP3O7yMOLsyD/PdVRBv557UkJF/NQekx6bOs9mJp0B3DpqKA2dOn69dgF/iyXRP7ypsTY7Yh
CDlLnJjRT+JbCqpnzzxBTysD7WDilFMBjg2pwcyfaAJv92W3tcz5G0obGmYUATuJHQZJKDzF9OaD
8ciSoHR5BYHk9RCky5yXqdQe1JxsWprmteTWqvZUz2Zp90vbi2DPe6+tzeIuR2mzrUBx4/loIQz9
OqnG7sTI1hbnYjRtTdQ2VIrAkKLRX42q9qUBvI2WmmRelnYBXcYOEtbFcBiacXRT5TJ/3EIyQ9MB
xuirN5nePYzS5IEGxLThjH25y4gNPNSfhWf90ivY7Ese54ukLl0K7MWbSitt/K97/UQLPvLl2G0s
LHJHoOGEA40S0tygcgpK0iX7dN2IyNFecoSNFQ0E/o1WoywRn/WACXCt71idtD69Aq679xbbfl/e
7ajWoq4Du6LKt3h4yLXPda84a3sqsxPYrO1ZgXrz/F6wQkGAvBAablbYm2umlrkKjCS4habVjhV7
gkyNtx4sB+2iTHWMQEH9BeDTU/QxuxOKLImuEOeZgJZq6paNIi26y8gNWN3/whfF5I5FLz/RqeGc
0doVC8k6GIuM1NFnyYuk94P+VrCn7G+54tcvN3mzp5h2Widi4vQ/48s7J3WzR4i4V471LjxjsnBy
40PrTL09QRVURDEiWCM/uDPmqVxLTCNLUhO7VT0poU5jiNYoSHj4WR01r4wBRMHP76IXrsfXFb9F
QeQyHLzZURMUvGahaWVAAwgqOU2A2d9Pg1+/UWy0SAIhjafgUCpc0gN3Falpjrv4635d9Lm4hGau
ez2RM3CXdENxh7RcLdZbqxakwYJMg0cehmu9trREEqfPmGOFzy/T26T4q48XUfIkSBcvGKzNl0J9
f4m1CTfsmdKLFXXyI8a5vOxkuvniZEeIrdSvwNgKzwjnSPqlCzH8hLTtpz7eD5VGMXW06MtxzqSn
4Zq2FYKDNPtNmtq0uluKjwJfIrpnXDKjm9qolGCjw34y6bfvfPet/ZohDsEx4SlVs9UwGtOa0gDg
1UddqUavWvvB7nLjr9DMlECwNsEt40lVJWue57Dp2PgkPf0s+PinaSgv7Up7WpSaCe2YyTHs5JCX
t/2hAb8faowXyHfuKJmA83SXDHgT0Xl+VQksWQrj00EcYERBwAzUGFsGwbaN/Nerjs2Xonc0TMdl
4gE5wbnhCVfnDuN/09pDpBr9wgubXhagptp7i2selAMtD4KPyVzilaDHM68206pba2J855jcig+/
qjAnWiD3eIr0emxJGAF7418mDjPPPEL3SIfEXuUPoXhHBZkSz8Yq12ozJlDYCMaP1V/KSfXZOGwU
pB+kt52fBaAvdZP7yp0O42CL8hZRIsrTs0oRMSaoMbJE9Fd161nAufYheY8zLEWWhCiZzFDHGr7O
s+CkCP5+nmy1aetGMVmEiLTKji3U+WMRma3Aj/HyrtaqtHo1NqE/dvFBbqgK6lwAWxLproCsk+Dg
CyIeT64qydMyGylLYP/RS1A+szaG6v4T8ZiLQcQTx59dxNXGv/BUq3KkFFGn6izi/b8VnTQFw/XQ
PbF4rPaUdmVarciJfn0GaT+yvphid3+TRMQUessUdPBB0nxT5cydyBM1hDxk+x7rxQqX5DXEGnFQ
kFQub3uXVDa9iDD0dmo6q8emJYRBaN9nvVjkcr3CjLuiM1Ecz8o3Um74ETiCVONJNjtHDsltCKIR
o/dbOdDSxTbr99dP6iUn//fNfjHPtn2zrXRUZbma4+gCkyHnpbFBgVsfGAPT6EmgsZ581QGSwbfc
JbLTxs41CD1f/xH7t//lN3BuG9SSemI2+A3xYtlGZoYg15hEn3bfVb8Y4VJBnTTjRGOWCh77Yxf0
N+wOirttomPKJYAzIXURpiCXChs9SJa3ZBrsvBB1VEQ7xvljbUq6blFKQOQN4tb1/4xSBPgXrINH
WQPAqijJjNBdhB+b6QFHkI4frn92kQmWCm6O3ghWAlItMKEbH0Ezbo+zF4sGS3cbyqry47PzUGqN
muEUJniT0osetTrfMyA8pllXXGgItScuhkq+ziPgdcKrLfhKPLJaWa0iyxmK0DrIyDDZi/hdZL9e
ze/yjL9ymXkutSSWqklOUbgBi/6HGSuDaoCfvKv9yBvt5Fwdw2Nybs7Uz1C9EfY7RMtl33vzPbsp
0iRVwXInJ/y6sPS2e1+6qa95I8pIrpbcipssojPEuQ55AK8arRktFPmqGPeKeTu299eP6X88Il+O
EOc5pKWD5mMIeJoclEeigW0btG9H0I+gVPQ6QlhBTPgXbLpa0qwg2MnhxMgIJBMomtBtsYnT6BT+
74yQbe8I500WqGSVlYYonql4hVtnOaycdBQAMncnrTZWeKi0Ek1qClFlMGXk5aEdFmgoGajUqqDy
6vpPlIyBasyxjenf0xplrdNa0ROhC/Dwkz2j01oQ5R68zUGojHd9DA47Kr3JiT7ZrVR8WolyIiRe
7Xkgf2ttckhLFICvHwTB+eZx2CC2qjvDQD+PpKVdzf5MBFskOmk8CjvP4yoaM3x3pusj2cCus+8e
XbAh8FWxJ4Lz7eepP442D7HW4mLJ4wQGZfmUzZGHEbVAbk9j8llOvOu79x/PlRdbbHs37gEIBHRe
SfacacxnoPEPIxiHMUx3Ei1LaItzRVqsUwpGAZDV/7KsnehUcB4oWZSoaxjgTTcxamC+m8Mv1zdO
4OL+BZam6mLoE6o9CzlN2kMjzzbJ/r5ug/3IK4HD5LIWGulThllH5BPTTbLcrvTGmh/19ubPrHB+
Bvn7RBbG0zaGp6T43xp+7LrbuRLBGQSL4WHRxWqSsFfkMrCs5kireXJH08LscSFXh7RTBBUdQV7J
o6MneR0GTQ+LIFo9yeiOKRSuEg38I4k9VKAqJP9bqsK9vpGCM8cDpktdzvqFVRkra7QjqQdtVCJw
dv/xkPxxXXlY0DR/L3cXiwNaGlddEhv8dzes9WPoT2L5b8E551HToG9JcZfgHzoCoFgM/k7pwxzG
onUJXng8J01n6cWkQc/P73KXka2T94w1NHMI9VfPvPntbvfLTnIeAtVTw4xY80UGt7W+gqU0BLAG
lSGwd9psqFl0AURJLw8LD8NETyhDTjP6ehTaH+v/PaMoyeFHwR0VTnHKK7p6nB/RijoezRxIDAOM
69lk3vW65Q1m4ZmKJnBZIh/Pi47PIEzoFBWO99d9/HVblsxDhhR96g0oRZcBG8ikna8768GEKjfw
jOKBzOufD9a4h9EcJWE5FJeonKn2OoN3OSOBVREQUbd+Fo0eJr7BZdY6a0Fze+7TQ9eOQU2ywxqH
HkgrPEuHFmc1Csp0150CfpnycwzPjFGTrPWfPdfOjTPbTM2NdfheURrZ7wX8c3FgjSvGpHGXK7Px
nVvtWcZ+fa1skHBtzOlu8hO1zBQrRei4nKdfpca66uywNC5BQXUnLyeW6dXL09JXnoXaqraKoChX
fR2scJ6nULUyLpgmOJOZ6Qi6pKmfgATwbgHiTT6YyZ1waI+dgP/MJGCSeyzRbgWYhGWUv1N/vBoH
YYxzNwMd8okMYBqp4899RL256ERbKFoPl7MsTWTOBqtw9tjExSvdGW03bw2soHKjyRdCHwT2ePRQ
isZeUo0kDRS9KXD3E+1kLibEq7K3/dqcm4Z09oRpXhBMELsb1BHgu1B2wI3s/UGOYckXl7i5DlGR
ykqRo16WGfe0bexREZ4Vwf2+3MiNiTrKwrJgacyvNzCuPnSwGs6VzIoVm0mOspxa3q7l6i4ZuJzL
1sl1aC+RRoATFtxuHiJUj7RXI9pIflT1wUznd1maeusaC96LIjOcE6mapmljWUZJXKV2Gg7Qiwlt
qgsSXJEVzoksiwHyCtpDpHd8nJcz0T5ahmC/2D294jQuAXFzEEK1S2i+IkMykuymKqNzXtU3OpXc
JgMdam24VqQH14+3aFWc61CtPjSAhQdZaPI4GfdNel5EmhhXkyGcOc51EFNfC4m5jq44WRFov5XF
7qwnaRJFZcE94tE9umSRyDLhc2mGwl9muk3Y+uvyuU9iFEc0R6c3zaLYZnirR5+vb6PAA/OQn1iK
6iiSEaJBN24n2lcUbezrFkRxmcf5WPnQW2sGL8F6TC+IgOecQzi+K/C/PMpH1pNaLVs4ChnqzWCR
/UWpcVFmqXBZByDuUSuzoulvZLGitXH+go7AwGbTP906lr19n5OZ7sTZm+hkcG4jVmi8QiUMvf8y
dcABem4gnPKHR4NLNop4zXKzvWze82TTr0jCCK4zL52sqGlmNSMe+jIZ7SZsnHo5tuE3FQKs15cl
8IYXroaNN5SaTCtVBWWSmZTHpR78MB3QGRmdWNWPugKI7zwKKjOiS8ajfKa+wuQFKAlxDH99J6/X
OS2ZB/ksxEqTRcYl64G2ccbzeMekZgAu7TzFb0+xJ+owiq4ZD/UJ66GKhgZO5EKc3IANSXIwkyb7
+QF0pu71DyjcTS7bKBqqNO0CJurfko8TuH8e1jPq+T8MyRfi/udnEoj7X7m2fUjyj0cZj+kpjJF2
kYGOC+NVmMEgDPYllISUG1ERV+BALjI+m2vQFcQoUorBIJo/6d36EdpIguAlPIec/1ibpKkLA/7j
eRDbGC/1dvV2cEHW95p6u8CH8JCdoZzB9Qz4l6/Jlbtqh0iBmEv0MBa9wIcIjyCXfCyYsE3qCK3A
3jUsW/MTQC2B3dbeQpnOqwNZpHsgyKd4BE8PlpqcSKD0mMJWda1B9oje+3KU/xY/4I8+kiXzQJ6u
Hss6TZFy5Efo0DFUeuYYeZADQU3Py6GjgkxRdEp4MA8Qe03fqkCVNQskaZODoqCfCnqU0UX3wkUd
rQ1EZ19wTngUj1obIDKaWS00zgDUPremYc9jaZtlLPBV1wEg2E52DTfXLDGGaJkGIF6kA2RbkCwG
jGdBNWxqLz5AIOhb+4O/OrrPHOUE5yxyl6Kjw6UlvSKpWmchLVHa/zVK7pLmAYLMgq94vTeOdXL5
SN0WcaHE+Iq6VtutBdnJNbfN+DiSUw/t2UkO8AzIo9m29KDPYjslh6b9WzKeevBISWbqUO0MDXK7
6QS/TBSbKOeFhlyz5iWHo0Nsqo/PCeerhVf2vzcQYqpqmTKGwTlrlVwbcq3horbFikmrRIezM4a/
y3RdboY+zr2QGJFr1eFZSzXXsqa3Svm/BjS4eD8AszouH8hqAJ7b17qrpHBjwKrXdqrI981sPa6k
EXiy3TCw+b3cQ21qSwpwiIbrbuW2uvZ2qfq/E643JjhfWZjaLNUrkp/fqVntnvYfxsAw8/N965Iy
XGMZeK9ytHowvmWeXiSQsy51T7Cs3Ui9scTyhs3NHvTSGHWMLfpFHtoW+buY72blPmlUMCe+6ZfG
0yegEJPVuW73+gcz+BpxS7vMLKIhCjQ1tbPuPiaRwGeR3Qx5szIuvyKDrOdqBSDzcGIsEfODqnoz
hLOhpPWsEF4vd0whvDZewRSxH1o31jmPWbZZoY0S+D9GoIwvMOo8uWPMxqymOkwfRMM7+w5iY5Bz
kOMkQ1QIQ+2/USfbH3Td2OLcZJ6rSWRpoAFIj+2xOoVHNlFDD6/QGWAf6V9Fn40lzhGt/SxP1MDF
JncM7LCCQw6NsefZjPg1M6D70/sbi5wroVOy9qUC6XoJqADFmzziYj4Zobz12saJgK+IH6/fBeGn
41xLLlvmuqbsrFh2GAxBFpB3HTDh2iumXQQXjy8dt3G9DEZoWj7oZj2zmexG+3p9OSILnEeh+ljl
edaVgam0t9akH6tV+vJnJlgNY+O04gW9y2rqo6BHqWe5BcBYEE/207mXU3D5842FrsxmhfQdLKDA
gwkMx8w+MELDZb5hhOgR3OXH62vazeY2FjmHoULYeCn1pgwifbQNaFBmWu9J86MaNwKfL/pAnKdI
rNEsmjDFnZLyPJD7/kB0Qo/XlyPwvvx4aBPK6dCNiGBLXY+u3neflCx1myh16yI90jQ/6oX2/rpN
kdPlS8R6FRZ6GiPrZzH6WSSHcZypDus8iqqAlyrfFd90CUCbM5INYTxmcx5htnDxJLv7XDR2UdjK
h+4zm9vU6wsrowwghFN8asHgvDyFsj09iehFhcvm/IdJ8dJRhuX3UhORt+ILyfKiy60pw9qv00wx
735lh/nCsSXFVp9UuOdq+Jdk5g6RAXvP+qBvvmi/17Z+uYB8CbkizdznLUJN53WFK3sd/HCv4/km
BW1AK+H5EX02vopsxGkzdwMyyhwUI73kjAcdCgDdsT0xPXOiCVIukU/jq8jKgBlmTcV57UApNb1Z
MYUUHtj9iBxQb4iHFgSxm58dxXg2VRMVGclPvINp+sBIntqTmHdQdFy4tAQzLaauy8j41FU/FcA3
jI0ngcGlvG9FzwGRKS4vMYxVzcdUA0pNi0s3t5RzU8ZvOqmK/FXOtEM2KZHo+7Godu02cJkJsrum
0NffvObMZ1wzxvmUTE7rUTZ7vPi10TOX8XOtxk9GQ4JaWbw4k94p2fymJqKGsuiQ8jVmhcgzmfsC
43FHSEc6ySl21cjuMZ5HMV+ip47IjbNod2WhfJk5yTRdL2sAAUMdsyXa7IDu07am4M9CE19blme6
UqOZ8RoxHvKjdqGqW/X3r6XgFDkXfoQ0juJWLWotBX0kS2DUQ/YIUcVbKejhWyxBa1YUE/jqMub5
hzJiCVl3oqdnFqPiyNgcxW5FkL3wpeWy6LuyauFV6tKPUFfr1MQVfKvdWrmqoe5haRTCH1yCJK1j
TvMU48WbWsuFWQJMkUJ09X/s3Ys1zmtNS0IHWl0abia07W9LP/XzG/VUdLevAD3vO5EXa5zjCjW5
tZRERyuR8QfVUvJ51Jd7qVQre2yUU9kuFZSpATgso78ptbwo0e+Hqv1bsMX72e7Lz+B82bgWpRHr
aOaz5zHMYLoGshdu6QLh5Knpk+xHToahpbOoaLo/YbD5uJxjy8OsHnWD8SWYo9tI1ue2WBonx3gu
VeUjKp1nK0ycNaLvQmp+G6LpkC9sOIWem1H14ja5T2l+O+q1Pw250w400GTq0lmyJUuGesaCV9uo
O21KOzsGA6LgZbIfeH5sHD9ypZp0aqZKQsNjMOxcwYxOh+mHojpUFmbVhkHgt0TmuMdc15FEGyia
cIlRO1DFs7vSryBUNCTOLH0QHIr9hOFlbezsbhJq2mZ9vTDhrrW51NChs/OrNfT/iDcvNtlv2tgs
k2GWiYbuDpM+Yw+9Xr81Xdz27MieDfJhHT5dX+Z+wHmxyBzcxmKeo9Wpy/iCw/KJGo/R7FdU0LPa
95EvJjgHJptxrSgMgak1b9Ph6yoL3qqiU8G5rMUCMgrS9XirNh9afTwuUuaM4ztSUjcPLYE7Fu0X
+zHb/TJVEBuSIgmycXBU620m+bkqCa6VwB/xw1RZMtJckcG40JGT3iV21EBrL3yIIiGeTWSJ8z+J
nBpVadVVEB/NQHXzu+StfpQKm5FWUx+sta5xlCD68f76qRN8Mn6wqpnnogE0AdMA0ftcjhzJSG0D
ZF9yIdtgYhVs5z6DxYuX5cegMKMbFpbEoHQgknBl3WdcRpLsMJ2CyFHs0rHcegCR7e9hIzeWOScy
6FUqrTEiiwRYe3aITpkz+EbAwokkBtELXBY/G1VoWV70Jd5w6ZHxdDTW+Qc7CMqTqWe52SxItgT3
gZedmLoJkPYuxvR5Ots0OgDGj6lYwXH5j/zxhwvhpSbyRitWlcJLMRqQS8n8Bw1Ie3oFDYjAZfHS
Eizr12eGg9MMUFvhOVWL9LVEFjg/okTWTOOmQfM5Md2FJIYdd6UleKQJbjc/I1VmZdFmTVQGa9Xh
RaHZ6ZSAJw+4ulHU4xath3MkQD4WxFxAS8GgRkYOebCyPVx3GiwL+/fb6Mch4IekuiorczAPlAEI
1JERnixLsgvyrVJmOyvvlzoT7J7ASfFjUkOsj8sCcoqgKSKflKGj4PG5mvfUmDAuJQiS+7yIL56C
H5AC6wwGQ00cue/8Gz0Ea6AKz7KArvYLh9oKvDIUMKEG8YrEX+A7+OGpLE8qvYHsalDq80nt+q9F
imQTuK2PPUXy2BX5ByntQGqnTec4Wm4SphZItKfRkgQpiWjf2VHbhNhkaNGNUzB1Gym1bXTROTJP
SnOUal/NTREeT3Bu+dmqsZZQNSWAyIWfJ694Vz8YkS11QBKM34hX+bUzgBFHhDxhl+HaSeYyFlOf
20yy8KTTyttCOXf6Ex7kdrkGl8Z9FYTDl+tXR+RA+RY6Sl8DZDfwxmqXJDDNuQPrfxTZcdOD1jqb
DukyH6Mp/roOEIzvZniLLNbtLtEEyGzRdnMvrUqLhk7OMLUZGXLQGpAEX/NHwVoFD2Z+yiqn+iRN
YRz6eCIdI72V3Mwgj7NWgSFklhe3DaPGMVLrdo3ksyrl9wlVRS2b62HxX7ocRtF0UNUBUUSWHCZW
hseKJSHFL8se/vsc/UuVI1prfdE6WAHp5ALkrwXaSZA5EdcKXkM7ef3jEb5NXptRWpRUTgNj6AI5
Lh6iOHy6/vGuRyzCz09Jdb/0RY2IlbfTB5hyaFS6mvVElvDNdUuCKwF1wp/djKw3Ia0KJIWd1x7B
V8DIwzOIsLnEKb0yqKCPJ7B4/WASfoJqNqK8SxkVe+uXx1DydKcKStRWFM3rhXgswVuS8JNUraTW
YZbj/RoCDHRDT88onTUALMYKoNMoxpDuoze+B2jCD1LJSzQseOiBSMa6N9W3aw0ygFjzFfoUl1/a
Bjy/T5Mm2lXRoeQ8yhRVq94S3IFGRoRUHyJNJDR2PR6hq/PzQSFJak3gZ4gCEnlzHx+K5R4sBO7S
ls4Yvrt+RgSr4RvimhzJNWQaASwrMzucg3WtBVnNfoWPKlBrt2RFNvlRzbxPraK30AtljRfWliRv
yImNJoiro7txbmOKe/0QTVGLuJ5gasw8DBW7mfUVO6eriq0MYHVNDpLZiNa3m8hsjLI/36QPap6G
Oe1/6gguPmhP9MNhsUVAwN2zsTHGORE0H0erYF3XetU9mlu3S4Ep+khRD3K/fFNHkTDpPiBkY5AF
ns3qNK1QSAzAS/DcVE5dUK7f6/Yn73Vt5d3zuDHHZSoo4Q1WtQDVGdMGJA7VFwNIBJFf3HX6GyNs
kzdr6pq0l/qJogCcO/KpP9c+6sAHUtj96fl9XgfDezGL8qXL8a/wubHLuQ61b/+ptlEr8xMJ9HpR
c5jT+UDN6iRRzYV+uT0aq4vb785d+3bsUXJMzPcS5rvisnvbmbO/dM2bHjw+i6Wf2inLbCpDgoeo
p1oxjuuCmXmSfDKLBcoUVRj7RjlG4BGHrt8ok281dDhvumiRRZdAtKWczxqngeRUxjEBJRxgiP8r
fbzMjtVxGU+oEzM1SsWukQQFIkolwYHhHVhlSkXXrEoZJMZk94avyCIisX2kw8tnuzi4zXGxqhoS
Pv33UYxb1c9T2zqqD/XROMS+5ZgPBFUdNpyhgS7ND28S90F07/ej6+ZHcK4NbYqiz1Ugl2ig+qwi
AYqu3lbL+xl7y+gzrfj+emjYTSk3Fjm/ZimhZBj9IPm1DEau5uuifLEq0eja7ht7Y4TzZyGEIGNz
woyhntatzSTt1bW+acl0NqPynbzW5xwcUtcXJjirF9GHzffsS0jNJzVKSIh8Xtic58k6rqutk1xw
K0Q7yDmzCCOaqBkgHJnmQ2vepsu7Nv3TDeR8WcpYNBVGpof3xSgntqSDtnw+js3gpHWMkpygbiBa
E+fDymIY1EzBg6rQP5XZgxmfU1WUKe/mrZtDwTmTqimb1pQIONp093seOeqY1nmNXON+Xv5ijUf0
GKGUml2J/OT7XFflMMIGFbAQ8cifIH7zmB6zqdQwldA7WBbPAht7Oh7m/EYyYzcc/OvHfNczWoCw
E022kOJwzStF7VRLblk+rld2VtwPk4gvdnfrqAxZTYuqhFAe49KQQbVAphqjzT58yA7NreFFR/N/
6AGCWE87Xl/P3smjhGqWoWK0SuNn/iJpwUdUAVMorJu1Patom4okCHY1nrEclRKFmuAw4fZMkirD
UGsL7QmSnTPlMY2Sx0Jq3KoJvTxLHWut7tIOfGpNchpQFUyIforn/hSHfQ8GtmOefKk75U2oY8wG
g+ay/jiNBfpQw3u5VQ5qQW+oVN5YMT2yifom+6ttBfdzN92mVNMUQogBRTRuCWk6JkkRAZ3MCC3m
I7Hnm+WuOZo3ZVAIRiL3nDe1DFmXDYUaKk9tm6t0CU0pqQK9/FBr1vuWPFUqDK7SY6fF9lS0As+9
d6Q1WaaWrlumZvBHwMIEAi2VOgkAdLJp+CVVP14/Y7snWpOxFhPKisq/xBXnYhnyUkurYCk6ux7C
m2ZAgF0lFynAodJUZx7z20wmrtrWb/UKD3cREm/vmGuqqVgKxYsW//ycnOZKCBE6dUwCAPLOc5Ik
zkSrx6jqBO5hf6kaWIl1VYbUDOW87AqmubrTCDTTJ0jN9Gp6Y6CGZY3h224tDmFMkMMNy7thbd72
efhVrcyT2prEvb7je2dI00xLBr2RCvlFth2bYBzpOhSwptHwdRIDhLGMLgQrelcNa8NeVEwA5k1u
D2ZyuG52f/W6ZiCllgk1eO+IakuSr8SMg/ljGMQO5GVvGcxq/sDyVJE89O5klWZAIJPCFZuEL3YP
JInmVcsxzXsBVBPbx5SOsZxxzkbkjYxoFaBL4oyDu1L7Ib3NRcI/u1dn8wvYn2/2OYmjdVSNEXpS
9bcpl+14Pgl2VGSB+5JTk3aWIqWsvoUHCSYVKtA/fQWXIUjDChd0LCQ6CdNilvbyTyoNlwUSdfBD
Gu+CimIi49QN5iUttm7CIwaL7c5VfBPlhdyBmKPo8SiyyCXiqZJbqmGm5T8PYiZe/nqU9e6ebpbH
5eCjKdUkltC1s6T3MorXoYgHbd+ArmIDKQBNvEclIcRkVRXXL62BTafjVylU/r5+MAQmeEzjYFhD
mes9dMXj0s4w/LbI765b0PYyevgQU8Vdxn/4bsNakrWPZ93wp8XsTl1cmW4s01sTT+km1mOo6vUH
05QgeAxv3srDbW1YH9oq/9L0wAFjcsgr2hRXIsbkXP427Yv7rkD3cm7AY9vrlaP9H2vftRw30jT7
RIiAbTRuYWeGnpIoc4OgHLz3ePqTTe0uwR5805L+c7M32mAN2lRVV1VmlnPrjAahtmG0k5sOFNRt
o3WqaeLF0XyapvyuMsvaLjDZYmtT5Wfq5GS6GqGH1lkupJq+RqT6OWnZ3RJnN8Vk3oB6zJ2W4Zsh
zw/4Kt1JlcbTYkYKt2onowuBMy2MybfW+rGr+ptxfq47ZXSkrP8oFfM3NYLw3OV13HWKRMM5sIhJ
UavjznZdFJIxgwnSN+qH9hg+oUTtJ05tvVP9+lQHwmmQvUR/a4873oalGPFSLdSPVv05KixiS/Ls
YWws9gbMWCXGEttFGjvr2n/N9PK0joWoj7z7sN7+BnZ8N46xziuaZzqQJ9a78bq5VcAjXH/M7eyY
fYfS+J3IY+3Fu605zktW4FiqDHM1/dCYH0FxdiQk+b601Jak/nNDVj8MF1HPkS3jmZO0NJWYlqVC
M5qzmUYtaEWlGcT5ZHk/0cn0OtmY7VYZPtdaCw1Dml23WXSX5tLk44X3XW/LT3HXV7YGgWvvLw4Z
aIP++zXcq7guR0xyt/ovaR7Q8UHTRYOwu/ZbIyovoPpL386lU9YyqZO+gEZ5GY1PyIVu4rH2jFq9
zcruxshRLQrX1Y3a+LnKdRfye6mdJOUhB4NhDqnXcjAOumZdJzFo943+oe5TFzJ9B0nDtFLVe002
BQVtaltO6amgfeKiMDvZUlg6UHkO3cqgpbPUo2RbeueVGiMipWPs9lSGW5pUwzHnxSXgjtdWHP8s
FTGl7LlGqI8aYGpSNHKmjhxlY6S2SHd9I4v9fqidqu68ajSBaI4Eozm7ptDX0k2KeiNu6dubZMgS
sQZNpj4Bob8RRw7N342KddCGyb18hthf4jeVaGgxaaasa+bLnd7cWYYFX4cUB1rWqidjqAe7Tso7
7I2ggPM/nMOrIc45rESLZavEWWVMHroDOrkJ85GgNWDzkfXpN+Yjd9Gl22/jVnHWsm5hKtfgm1ZX
ezSy71Iy3qOw+9QgYtlJ3EFgQsklm8Qhqo4kFKzt7i5u1pa7npVa67XaAPqQkaty0m/pMvsQ6fXq
3hJ4ArZ457v4Gm24l6pOkHkUKUEm1fZObthoi4sC2p7n23pb7mOUNjX1BjD/f9hL/mEL/0/cTDzW
sn8yTUszUKHAVeAeVSWGHrrBhEbJmC9QtQBTuV1KNOhYC+ryHfgfwfo/UwaHkp9H1QzVClyL7GyW
o1P7sV8emDysAUci1IDcHRjChfv30wxuu/KyXmhFdROcS/bwc3GKW93RdagzHsET5DIcVd84XWUv
LhOBEV5FwcoaXG5iIcejYY/PbUgWPiyI2Ha+jCXQatZhMpr1i2YWia9Fc+JFUd3ZJa1L28ri1MXD
E41hbfLVqnkYI/I3F0ZX4IaIalDKwy5R5NW0qEtNP1EejE5x+2n15srw1lG4Brv50sYUSy42fq+A
QrQxrnDm/3/Ah2CApzICh4U6EueGaL9Mo6qaFqKgcay7+QDRlp9hZ36dtcK1kkrgaffqoltz3EUN
Y5KnYOpEmFKJdQB2zlmrDBCIFI9ieY6vqmx9vHx/dr3P5gO5xGCwsrS3UD71w+46BrsJRfH8soX9
6LExwW1XWQCFNClYw9pFmw5Sfcmpt1E5f8EGiWvLoi/ifE9o1fEyyJi3khEnYvppEIG0BZvED0RC
K1hN8gTPA/mkF++q+WGWH5r1SSF/k0i8rhs/CDlnlqIaE9YtjIz7ISefVHV8SltQrcjgcr68SYJF
48cg13HOdKpqcTAY4XNRj4tdG8uPyzZ2m+ib082Xf4paN2crxAcNy/GXqCE6eIrNmofVeo/pGHCq
ixqjuw+NzSKyD9/4CitfaG+iwOhXy3LAOLPktfpU2UOD8fe8mbymM30kxqJP3Y24G7Oc38hrRTWb
jmVMpsMGnZqIDTr5vf1Pb1RMqL4fCA0FrxsDVWi8cN5+aVoQs10aeMXOCwP6A2wFR+lHbktB7g3r
3wF7iWEoCquxq+h9vDW3AhtWZCUlvtWeekjPZFeY7fdUclwdkPxgJ0Wgrf/xgRQ2dctAlYtzVaqG
kf40Muk/HSomp01sxWnt31KI3JuqIkSxqKkT1GX5ps6Cax5WU1wF8gn8bk56px/NAHrI96KnMDsK
Z/kfMXQVFQcVG8eO0uaEalo6a0mH90IV924Sqe6guoYI2rLvhE1VtQy0u9DX4bYrob2qlR0W75e6
FVLA3JccAsEYzZF/h+B/F/1BXi3yBS+rzstcqbCA+g1TT+iCyHARMMn3FtSNBWSlzGPf2M0qzpF2
c3fTMDU89dAM4+tg/ahH1Ry+5AcINyhkfFNf8KgjpkocYrPhFi05/MYJ3U1MNoa5SGcZqdQPBbr3
f05Tvf9AMi3cd02jMuWrGUVDY23uk1/1AybtS6+1E4YufGG6tRsbqIrnM7qblsqjiBMrr1NNr9Ig
vMGT3fCVg+TUB+OG2LIfH8KPYp43kUXeactZA3HpECFcqq6ytXhQlNEXBKPdQ7L5Ks5Dm5KJqWiK
9WPg0wYTM196QP+YF5ttiL7NzuLOI1gCJ9F67t53lJgVBUupa7wSbJtV2jrVUIgwjQWdnsQuQSUX
Cbni2EPgzK0gZ6WaQhW00Di3AkTjFKPCxuSRy+N8XA/ERYXW/T0dsr3FROOBxQOVopnEeZfOKs1q
GmPEHlkKJgCykcgCzUbC2zosV0GSvOvLNtbOhp36sc0jxgb/iwn5lZ3490LB3obhVYPhAdmQsW/c
Ss5GR6pqtJJAWbO7qq/vEs1wJzUVpGC78c1UNbTdsW0W4R/Ni2Z1ACdMZdB4q696jHCKuvKdFZDD
3zWtN8bOns2SVnRaE5q+ZC6lramSJ+cEI8pq8RguUmk3GlKWZE6eBdeOLRZ/LLd2uSxlLpQiHxtM
2s6LikJ/MhwWGWJ/k3Qs5BHdz8RXrRlE+6ErxeN3rNPjpGOQv49EKp/7p+h1ufmXdDmq+pSjTfnP
KdpKTv+ORsnuFVFN1ZTZO1Lm38cY0JusnMWGCfNIRL819dHuZy8ZRe8tkSEuCCnjOHQ6Ro39QU38
Mm1ccHnbUxIGUS8YjfsfS/j6Tdy1TxW5hyxciNTFGzyUijW3CZjeYVUAuQ9IqRhquXsXX1eRn1Iq
p6aqqhTATkN1XKbdTWa7CyQHbeQiWD3l5jcS671MEN/4787xibVVLj1iUAoh9rH+2Blg4NWHOagi
lOrU9kOZKV+kKT5K83LqepEI1V4k3NpmXn6THJqKPDS6pVH0qzN7mY56XYvczv6NfP08zr2ROMXo
LEkQKB7M6Yqe1mPu0iOKu4yhpyn8PhDBcwUnlOcgUup2mNGqLIIWI04AYMrfxqn6EDe1T9tCdEb3
4uB2Bbk438lzpMQzTkx6TA6j5GTBessIluiBTWdNIiaZveKAqbEuvKUbROMLRno8rQbENopAG41b
qo3BECs3xdIGa5PfJssi2L3d87Exx5Z6cz6mMpeXYklQCrNGZ6miYEXcFbjs3RXELJiO2GeBZ5E/
IHOZ63MMHu+3k4EvhFHibHMvhzY31rjcD5x+szGEeKhsi3sMJyFOM3fPoYZ8nVILuS1/sU0yYqgP
wjLQw4oB36rdAlFmnTI0qIS8Tbu3bGOLLfJmo/B2tfqiqopAnStg30c9aEv1k9SZitOFysGE4iBZ
Kw8IuofIlEovmmlyHOP+Q5jUf1UzNzc/htvRiNS0QpgtMfWj+LoXndZg8WdPhcac2GfvHlEMcSk6
JSb+wwUJLV3NaZVwfOZFc/V2ccjkXz6hu3fu1QJfkJNXDcpnNbB+VvtpkT+F0rtKb9yoMNxYfXfZ
1H6ShtYexfwSKmJ8WaBUEmDXQon+FQPw/oe9GuNud2xZcxRN2Ke4L6+oUhytYv0wD3JsG1n22KzF
R8HX7Ya6zdexH7Q9pREQ6wmob5ArUDepg6S8peXHbv6W1Y8JaW2zym/MSlic2L3zG7NcyjJ20I+K
rH8WldWH2eQxgw6JCRt3GYHNjS3uOIYRDUdK8ZotfkbPIwpXqqfYZWz3pQ1lzqCobDX3286uoNhF
vkxCb7rrdAxFQ9cAhwgTAG+X2LSSJWlmAM7j6/o4VV6dgRtjdacg8SSvaI5sTsxIDq0QIrL/5RvL
nGdNJaUv2zX6pTXxS+tRPUk2eIlRg3UNr1n8yQX6wPwNucf9e7MxzoXhqJDxamqxxek1OYWzy6qh
THkCrq7yI8yoXT7Ju3nixhx3c1AYUXuSQYnbqDSnDz9LCzrFImWo/fx3Y4W7LnHRSLUcr/Cj3yYP
xQNvvcqc+ZS9Z0Qj4krM/kdhbpJNGWsY8Hp7dKweCswgOQfrGR6faPvX5H1iPlxeuN2ynWn8Z4Qv
20k1ASGC+oLj+6d49gJxDl+AuroLYOnkLuQorp7txomNYe5lGA5jsyjA8uHyqV6rfEjAvC/4tt1M
ZmOCC8Kz1sgVBn5ZJkOD+dgEpjefFFRAWdwT1Xl2R9C3K8nd9FaxEjNtQAvz59VAwck4o94LK0Pu
RpwMoOMwdGPPmBZL6OfLy7e7QSamdikGM8gZgrVYUn3NLB2ZmQka9eu5M+3LBnZdI2Iq5s0NDTBZ
zkd0RlZJVoVKeCe/70lkj4AYNE3tNLoIrbobWC3VALMfYoHM16vmGsREujElQZF8qibZieavxvgh
tTQnakSUM/u20D7GHATFcDfnJFZlHZKIRtSXMvqpx1CkZgErHRrT9yxtPWkpRfwEe/uEwqaFhF3B
TDufcA1pk8aaNuHFM55k+YnOokrV3j5tDPD5ltIVIOlJgT9Yl3u1Up1Q/dGrX6zy8c+Pw9YM5xAs
kDhFiyIVQRrNHRQ7ydduTo6DvtaYDs/eXzZ23pxEGR2lS4jLYwzYPFNbWEiI8CQrxI9+DvDlnR2N
LhQfnel+RSn4tzR+mL9+UwtjJilgSbKBLhNKwW/9eVfImJsjEkEJmjG+F4ESNEf1IBq7P3dEnB12
YDZZndISqynyxXxxe4zzd7nXAD0H368vmmU9O3vMFJ6JmAHR0BskXIhqm6yOcqIgk9IZC4g6gCOD
iPgIz5OJt1Z4/sMeIjSKvq5FsJxC0KdFpwSjNxUyRvakF33SS2XubJtev8nkzmEL4Ilm6TGIoF+g
RNGBACcBSPHtt+KYHurAcGonuRMJkQlW0uRiVTWkS7uEsem3yfSUVfLToOgChKHIBHf+IA29mOvU
oveRjc9Wob1vUhFv35mr4HaKO3pjJfUy6IuI30I13Sobe5W0QyE/mdPiCS4w24ZL28RFD7kpJtzs
CSPFGTDJJcbALGda72ev8cVFwbOAy30Xl1+iI1aP8YxznqmL21fzdVaDCaARCXaKzHCxQ9MWK4cw
OvEbFtvr/mrSQII1NE+CtROdBO4BpqhJXGBklfhx7M6u4lKltqsgcRaf+Gn2vb5FR0eo5rTr/jb3
ivMVywBMvlpjDUkIuH7lz9pPCJ+iEHMvQ8I4vM9UwRERrCZPf4gZ1j5NzQSqVVONqnjvzOaVqX8U
rCW7NRfOIc96SCCcqYWSQTCQCEiVBh4xJiH4Qv/yIgQtFkhhu3PJIu8qVrnQSE6KIM6G07xmTm9k
dkzqD02OecT4Kc3+OFN7e/x5xkO03ceoHhEsTc0r1RjpeuKGUIRSqq+C1WS//dK3cQ6EFAWFZiGU
i3s/eYZuzykJzC+DK2O6shQC1PYj5euR5Ku30bSusjojsIx++d48hMfeXvz0kYHhYgEl137CsbHF
uRCw4nd5UmPXJgdFOCd3I8wxB6zoHjnrTeaiM/Z4eTHPMlFu1zhvsqqpqpfoPPpmNwdxKX1VqvSr
3FhO3yrBvAr5VEX2OK8StrOGjA0hLJv6YMzyoyKRIJLUq36gVxgItC9/nsCf8HkvOiWoaqLx5mvg
iTWVx0G9BaOanq22oXppfuhI5l62KEpE+Ew4Q1/4lwvLniaPSScq6C1QG+HOET//92IpEEl4G1kG
MJR8HiLTcsrUEjAhqzUOa08Ku6DKt7WvDuNiCDDNu6dza4zdy03OOPeVMZY99o4N6pHcRjyltuXV
BlOvcrr7KrYjN6pEC7rnordmuZQEQAa1xUgDYkJmVyZiUfFYnWJ/SW28ag3D7p/XG6zsjQgAuHd2
tnY5NxPm7UJKDdPLMZXfS/38Ce/DAMHJwWDFF1PrgjGPA6kRpebsz/LebWuWLcdmlbOlNhM84tC6
zIbb0LDcGWJrgjO6F4+2Njg/M5FSWdQCx6aN0DGNDgWAvYHk6arDuIbL2vkNSrI9r721yXmaVIoU
Wg4q8200UFzAA13L0++koPDzwDoIvnD3YuABpRoWIPgyT1fQ1CSdoiVk76i8cCR7gfQOAQDx0byR
kcBAdQcgHNnOHdGp2d2+jWHukmjhENG+Gakfmk3iaFP9OEzFw+Wv270RGxvcjZjVRYrzRkMKaFVX
SVN58lThWxoRJafIDncD8q4vMjWEnXAYnCj3aJS7ICr6v30Md96NrJssbBb1ZyDAlvgwTR8jKgis
u6eBYsLRpIZO0eZ6e6ci0BKkxUqLgEKbU8N8VSF9U+r7NRfNTJ+XShFPwSvynyUuvsUT8LxthlPe
A3kVeXnnRY/AP3ig5OidxbLV7+PimAFT0f3joVHONJc762VVqB2kv8EJWbmlTBy5bm5S0fD0bj5k
AcwCa5jrOqNOzA2zpdGMQwGJ4N6OJBNMYX30EXClxMP//jOc03stqu4LQm+oZEDmc3y6fGLOa+zs
SzHmKIPzGf10nsijmeXaqPo+C1ACcrvH3MekgJs4sq95UHxbDqKy7V7SsrXH3emiMzsMGwHY3mQn
uXw26Em2bqz+W0p/Xv4ykSHuYpdWmrYU7MOglzBva6m5Lob6YEZrYtOi/KJnwjrGrlPerCR3w+Ni
zlqSGHgmHOlpuBkPul1cQ4QJXd/YUwW1BdHXcTddl6x5rCO8KAfdTJ1pSD+0NWBS09B6UAe4TZVW
kLGoe6+g7cYxv7CJpVaaj11tgQq7iB3qTA+ja36CIBvIPtsr08GT4d2ITOKbFix3ZhC7IyaBQ7ty
l8Pg9C4RUsHthl3MqeuKialByAa8/TnDtFjKKGdAFwTRoXlYfmTB9LlzJ1e1B6QyAMcK4CK7DvzV
ID8VOfeTVCUGgpEc36SKaQOoSFRR+3LHiIUAy0C08K+okb/9KksvlaLTwWIwGJgG0Z/LarFlcHRf
vhp7eTWKogSlRGCrQETE3Q2Sym2hLYBmzKiMlv58MJj8U/o8uYwjFgygAns7Z+eNPe5qRGDELUMZ
cSldLb8rDbtawsc1VZ7Ya6WUMjBHtdHjEute3elfqzW09bn8mXT5c2SNj2EKyeMSktdz5E3Z7At+
3E6W8ebHcWtOwghKwD3aIiwVL+MAjxnwkoMfe7piD+HwSj7QOhAY3ammvTHK3SZ9Tuu8bgkqQlB3
be8qhzGhr0572weiJFi428yXbG6uOYVkVRdQ8Pyr2Dja5UE5sQEjcdXp/ATrsqxhmM+gmEXR+BNM
K30hUZskQaiqDk1utflDFArVo84GKTRYMdCjRQlcsfBke/tJiyElWWXMmGAfEqbomsh2U3trZa+D
kqETnV7JWnMVt6KMdCdiM8N4JZqYxsbd4YrVPXiCRoiGUiZb9S9pHIRsKsy7ibOQnZ17a40LlrWK
Wj/U5suX4KzjXcHy/PFkBeCMcK33l88kO3JvH0swRuB80PxGg4F/3+clGMapCWAfuB2gsqGlngpy
VG3O7chcBTQ+5w5BlwHeRwopE10+G+NLSouStAL8HCypX+U5v1Hn6KDI05U6zc+mJj2nsSmgLHvZ
Gv770LPDtsmMs4zfOlMaIcOqYDQamDHDJiewTIZeB3AVk1eOvMRJnyQscG8ni28F4dVf7qeiExnw
BOCszma1llYJ24Risl4OSEDYQG/qK7cMZWV2UN4zj5d39HwkBddEwecypBxIoXgQSzeOLbiLUqa+
QAM2krK23j/MnhpQJt+W8lWdW5jcnvtVZlwzAO41QXLGB5neAEo6LzBwoAd0sTV3PYBr5Wjcro7i
pEiK6sYW2TzPit6a5OKMMdcDQCGoZo7FcKra21RqDia5LZPQk6VPgsU9z/eYMawuvIG8wzhdhVW8
ZJgd3pnbFOMBRdY4V1BUxTCHjcxWMzpMUFULqDuAAwsTReohVf8CDvhydl4/j3OxGvTHzbFn5bBD
eZxu/xAOuBc2QKqEfi0SH8zAcjFKjQDmnCaZCcOG0HTxh4AeO7e8VaD6G6Da5ya9rX798/cythBv
WIxEmAqqG1zoz0PQIRcqJhtpNIEGdJjtuAUUvEjGb5cPy3n9660hLtzLNVWqHoQbvmQolp2SsHPG
mHy0ktmn8ZTZRY2ydEsXLy/bWJBrvAztnzm+zVdyaxtmadaBjyYJ5s44dhlxwL8ANY4UDE/5ROxo
lpsjSKSGIF7lu1iNPDXvkNmbkzsXhhfX0IIvktsxlYIhW7yoH/wua4JuLAWZmLp7xjc/lEWNTaIS
9UD+JyZQ0j2NpGCppC9pVUG4I48iL05kSMis6LyoBDTkJLtr0mywlzBMbT0DO1pcPYag1Jot8+ek
6u/zmhBXXSEcSyuztddYO6667A5SLSgg7TvZza/mXiJSKDdrXaH937vICZzSHUe/+VH2tjV7xTFJ
bYhifVbu+29x6qUfRJN4eydLlU1Ll4HbJcrL+36zZvGIZ1CpoC0b5ac8/6SAYG1qvjI6bmts/cKI
nbmVBRu1mwVtjXJ+Vk8zZZgQdP5i9GoviqgYBQZ1JAEMmkdtkVBew7mBHp0UeaQabyNDExS09lzP
xgIP1QL+ElehBUHMMss/KClvh6Q9WLUiQErspVdbM1zmSOeyqcYYnLxVo9mkXeyqWm0JnaFQ8S47
m52JCl3emuJihZJPYVHUi+WXEhjgzLa+y2PlM0pNH0KpOGHC51ku6g89CQs7CTH+3qbhu6RZnJYa
RwtjrO4SqeNt2VXPxCxFVFH7h+d1R/ncXZnA+J0MwO6rsnGS5D604zz1pBWyRKgqlv00ghJvvo+S
xF+G6XFYdFFatHtnNr+AO76aVYxYfOw4q3llX9Oj6sjPbOoE8BWwZHbXYYy3mALC8/QkCjm7tjF9
x4C+uLB8lt0p4ZQV7IXfKtdT9LFvD9Fq2nhgdhYUk8ojyT4LTgML1Lz7V0EzjK4WAdEqX+ErGrOt
ygS0EMh7WbILXvmXhoGjSuCRX29iT5SG7b5btia5A7g2YxEig387CPq74FihNS5TiePaitsChCH/
vm//hCtTaI07PGgSDvJoGCiToH0me7k7fkRkdYxT5UtH9VGweXsZrYrRRryRoKt+VhAqGhBVJz30
yzqAVhXfvOuB9A9d/f3oKV4BegHZbYPQU0RXZO+BvbXLJSxKH9ezgeegb07l+8Qy7bVXwVxrykcl
6UBdTqI+mGWIuHZV7MRaIciXXtjxzw7t5ru5nEXvSwD9J0LxciFQ97qqv80+FLbdLsiCBrgyf5Ru
xcrNuxnI9rO5DCRJM22NgA2CXKz0oxrLwzyFOqQZp/sm7BSvNZWfupo8LWp8bUCJm9RRd7TGlNpZ
g+5EudwpXXSa89iDDOjnSNUeZwk9wVk6rCS8H2gjeEbvOpPNKrF/3wT/PqdpH8fAFnZN4g7KYMcF
+ESL1B7198pwMKp7MgqhVrvx8tUoHy9LCVyloOQGLd4pOayYJceYo1tBRMiZXHCy+/kP2bhJnVGE
pNyrGWz2hmcGK1KziGqGxTOq0ZfC9Ign771elf7YSM91uFy1qyyyuR+sNh/LebKZNEtMWkTt/JoG
spedzEdWp5Ohqip8re866o0tzo9J0TyXcwhb+pf8aH5iMytFkF/RwV49Vqr78xFIpAkbe5wni7SE
6qVGmTZi/b0IVadccxEp6Hmd860N7oVVyBkhMdpX8M00SK4YjzFoXl5ED4RV7X1bAPijeITiIJ8K
ozRn6Q1FgYdBf7Kr9fCrtKLciGFOu1mpBdyrAToB8FpyyVwY5kOkrEiAywkJNrykMrgCz7//Na8m
uJOX5KA/a4oXoCYTtMJIrEuuzWC6+xsoBd76aLP+9zncyWu1uU6y0PoXFLpe/bty4imbPe+hgUZb
AUgf5L98Pg+eYSsmJfBZqvqp0h+VHjyeouDBloYPHkiuIE9ggpMU/Elv3eI8d7K19tgdhnGdbn8t
XXH8PZTrbkKwtcZtlFHPw5yU9LW8/n9OP7bWuK0ykgpMW2PKUGY6WHfWw2iHBzMIMW4u5nrbe7Ns
jXEeosW3Tb0BBC8N8ytzhpxvbUJ8CGMZTqEXgpamyBjnKuiaNn1SgbglbFIoOumxHY6zRzPwZFDT
uXy79u7v9sO49CbEc3rpYS3osvmp7DLLJlllepeN7CYxWytcEpPXdamUBfBrDfDPX8sj+M996TYL
pB/JiJpvxAbb/wIXhcu8tcrlMEQKdYhzGNSH1G5/3ZwSDyWUxrWC/DdaFKKF5DKQGFRizcDwunr9
2NTv21LUEd2NwJvP4QFzg14jx5SYw/jVcWFaoL/dcdk/g+i8oqhrMqjFW8/RkrFSWrkI/XnUTmT+
gGKyA+7lDEspOBt77h3tK3TK8CgDzpk7G7HZ5+YU/RUmd+8NwSSYUaOieATytdWY4GdIGSKJOftQ
vYBE23NZT74CSbhOJNy0v10bY9zpa+sirkAjzB4sizd+Xw/yvRGkB/WQvRMmTLuHD1AYfJNmgumb
84WNLvdKnOFooKdR2bpXBZajBfUVa6iwyxVnwg7DzuAmbtfGJvtNm5Rbp220xDOSDJb9LhFUhY8p
JFbnhxFahYrlaR8SfxV6kt3TsrHK+cZuLeUBQfrNJUgU4Hvzw2+MF7J1O4ufG2ucdxyGsixBVv8y
XvhAg+KQPKzwwlAN9Ii/HOij9l5wG3Yj9sYidxsgyptQlCh+xdDsJU38xT34Wxh10WryZ9SwykKb
QZ1n2JOHtNdNTqFvBqqLKoxgbGY/Bmy+jPMoC9R8aKyDwyezeyDRVUdRIVrCVPU6n7EoA/n2l41G
JMKYjUGapYIumDul4TCnlCH+/+1NseSRYf4ZKE000nXOlYeIo2M0FKBIkC/pvC/DlFWZJBHQ4AO0
V1+58sRp925lk038gMMLQMIzIRaqLh0NZYB1wE/Uu2GgvK+/oT5wn7sVineEHGcHEP8er1BR3e5F
lYK/FEBCQIgKUzM7GiamPgy1hEc/kltw7UdOEc33A+jtKUbgbwHEajxMyk6O1ZOPVQQZ2Pg4q9pH
DXTVvYkWKGSqWoIKVR86VVmcSDz641jVDs1mPwF80I6W5Yr20X0h615uRdekTa4NAI2rODvqSvzR
COvrnuYHawGHpRQXGFI1bavv7zUjTWwGvg5WlHhruTzNDf0wr2Zj93nmDBh5B8Y3PzRT57TxdJ3r
iSM182djKu2uNSs7r/KnMLJ+UmN2pVnFSGdrgGM79cPCVGyrS77Oiu5KNf2WrdlVnhSyk9PlGi0l
J1fH06gvIDZbHqciXe3BXDQQb6khqLFRrVeT27iO0VuvhtrW9OaqV5KvMS2OVBmBJpzzD1Zi3al5
drzsUfaeGeCmRM8bZbNzrRZLSSdDmTpU2+unnph2Kt/Ei2xfNrKb+oNUlELMDf29M8mLhMbGQLTw
lx4pEyOSHOURuwUZaum6Ogis7bnlrTXOLa8oBNYAulbBOMSuDpqQqZ7sJVOhXlUz4J8nNT8H9MtW
S7GL+VEDJENpg8s/Yi/kbn8D56hlmsHZKBREHnlrN31gFJlgUfeyla0FzjmbcWYgObeiIAw/1unT
lB2A6Y6izEZwvfwtO7OvTFbwdfs435zida8uTRFDZGnjmbWb0WvteIETERXGBd/GA2stKPkABqRD
d3hpHN1YPBPiCmmCCyM/0DkWPHL2jyeIl8CEomC2h5/ASIe1LKshrgETYKhDiLnetwcmW1X40n0l
iHR7qTP0Gf8zxiVGKFNbTa6hyxwZoTOaiT1O1n1sXa+rkFt09xBuTHHZUIW6ldLkBBdBie1MjTD/
WrpmND4qcuta/bGqLM+UwvdLHCjxh6S1rkh/sIZJcH5EP4O7j0afLY2+YNRtyKfbODOfJiH10q4b
03QEVRPgefiYt3F8SIweUN4wDvL1KkpZ6n6Yx0JwTnYno/SNFa6CARWdZo0TCflQhHg0pMe2DSRM
1JUnPIzzwQFdctvekuUxNGsb+nK2mv1YjBaD1NDfzFeoIFSTE9Uf5zC6gV93L1/T/TVg+qImuFHO
tGUURRoKDKyFft8HbaY52uwthkh+eff06ooBDi08lSCz8Hah8biYSG0ZUDzvUzAB0jV3AD5DvaOu
7yQjF0Sn3VcSpOr/M8c5uW7GZq4NHAEetfXRYtze7FErQ1BO7HX2rWFIEmwVDGXMz0rnCsRr5gT5
WXhTHnUPBAV3LBdsHZDkCjZrdx1Bt0CgjamzUZ636ygDCTXO/RgFmvxUKFeWfm2lH0ktCIW7fnRj
hVs+XZnJ2ORyFGTzalfJzwTjAet7IgXp8nD58O3nthtTXIyYKlooUwae3+mE5MgGQPbGCGLwR4kS
zH1v/WqJh08PWkoV0sESa2P+6RtodwWRQGP00lDPtY3kbJlBgQTWODnGJIIUJMtxTQ/S8oA6mOBI
7IfZjS3mRzdP5iGUKchmIR7N4HH/iIp/o/Pt4DKAwHRIR8GmsT94lqqbqgFADdR1z+RxkI/GllFC
rR1UO/YAPkCdCOlt916sEPT81wbfBbOmVZsoO+i0uM+PYG2q/dDNnDGDit3vzI7ubtjGHhcJjHBZ
pYFiVK3GNKIbx52byvI9pjeAg1pQoCVEEBV2b/LGIBcUwjGPpDJeomDQq9Gue4wc1ngjp5kHKXXR
cu4bA/URUnbzXAcmtRp1AN499NcQrbzBhvAZ3i6BvHy9fJ33T8arHfY7NkdRWqIU1SS4+dZc7MJC
EtZ9vGxB9CVsHzcWQIs/1KvWlkFUk0dC1BlzPovbLHharYuwPbkbG4Edw1iHCqUIfpamizHzwRTg
/PDL5NGTAhYxk0E5AIPx0wN0B5zSEfXZdteQoqQBRTpgpfnuSkHqrtYSJOhoF3pglLanhdiXF3Hf
625scIevS5Jh7oYcBFKGbNMIZATzbadfmQ0Jwv5dvSBE57qtyaLhpN1vs5BaQs4L0ZKvZIxmrVbo
HIU+4Nknqg83ufw3WaMh489jFB2lEl5LNmmUrikzkD/WzaE08DIuVPfy6u19xNYCt3grnTOzaSQk
vxgGbHOGBv122cKeM9pa0N4e8ixtMohLgqsuLz8b0ofZeg8UIeDymt0Wj5dN7ZZ8gBKgpgwy8XNl
jUE1ABqiUKpmAmT/j7TrWo5bV7ZfxCqCma+MM6MsW5LtF5YjCeacvv4uyHtvURDvwNap8puq3AOw
0bnXGn/EmEZ1BtSWCXjPXcurFwyDyJ4BeN6LTjBesRs4bWTzvYelavQqxhAp8CrUYAXIf9wDthkz
16fkZJSCz7b3lrfCOAvfdNk6YqsFlOpScqSjcp2k0Hsz989f6K4Y3KOCWh34V/lg0M71bo2NHmIM
eP4JRPMopWWiLH63To5wHYBfyFregs3VytzFgLnZkBHVKoAwGepNwciI1j+BEmeazTv+rVDevPf2
2uH5MtZkI1y9wmfzBgVIFFlzVGQH9y5yK4yz9GqV0UmlfRoaku5gIMYFVlswKwJ/spucbcVwsS5o
hntLGtjaimvZvnaaj2CWwaqTHzuAUTPd+FQedCxBWzXK1yjb3fzBPB9TvXP3ygXBJUYrhrav3gO1
uBsGb8777Bo2DjTPEsUAcIMNJFPZ1VxlBr6P5emhFoBMlgaihOUZUfjM2Z5twEYe1aIkXSuWHGll
6+u5eWXPGRBbO0O9HEqjdbukiZylyq7URb7FfuJNVM25W08p1uhku/hQLqC5orrfStUjJdrl1Gaf
k6y7VQB3g8y4d2ZgBY5r/NA1ll/I9l9jlKP6vr0wztxLhZ2awF1CCqR/TZrWwwqDIBTccyhbCby5
HwjCXRtIm2URT26Sdse5mmeBkP0Pr2DxFbQtGHbUuHP0A12HYkD/n/UsVKAUZ+6fTzbsgAvg1jbS
uDMNtmzTyJojBtuxuGxwX6MH4sT+M4vRb5igxgz/oLu2azc2ktltbxRu0TJSWDV4SLQr+8PwCEpu
D8v/s3q0MXucHJQLbBUvkXCDaGeB+/WJ2e/ayC2wv1wWRRPDkZIgTZ0e/bxj5zZh4WJb82B9zH42
D6ODJXKwJLeZQ0FsmTq5316DTQpIhmJUmF292twEZ65XdPZHqUDUX44fmvqi74TMrHvR+PYrczZa
AgVdb41FjG705LNtu1hzSOE03uqilUm9X5avTs76+byL3Xd+QJyUsZxKrDdLC5rcVGYT51WoGv8w
8UkWnB82GLwxgvNrQXMuMmS7l/kik09IIxMk0mWKktIQZ3eFhgLsSkAUff5ku0JAnaOw6A/7Utx9
9j1WX/UmRjCm94AnvR9n0fICc2dvzDEabCA6UnTjDdgMiUhhLNDU0GoCEo9u03+Ws3t9eCzNC9Ax
BO84z0YaZ3NWpR3idAUa86rbrjTbLuKmv8YNwLPbiOAMTZqWhmpQJO6SkqBbE0r0qaaCetiumm9k
sM+2edqKlvexNcCkLPHwFTgQnZdYFtiaquoJ+fb9+TvbEwYybLSVDTTX3iAvGDK4xNcOxTdaGU6J
nLaMBncuNNfMRWWBXZ+wkcUHA8mUyKMkqfFzAP7XpIssjOF1byuNi8D7fkkUMkZlqHfa7OuxWYyO
bPXGNcZP5sppss725VmJs0BTpeje6KoP77laQBkzh668mfbPa31MzTmuwmKaXZITR1LubPIVKe95
OXtz7gRUiMCQhasFvwmnlOj8TqRsatYZkt0ZjEK5s/iNT6+LeyB6IK3qPCD7wNlnR2I4yicCFPnl
gB3M879jxxW++hmc3tpkxdInKo7hOEueJQNKvr6t08I/L2XHaL2Swjk+05y7pTAaGqJH5bTLF10T
XOeemr6SwJ7M5v1Vmp4WFUVOJdVX7fE3ww9Sxd7X7BBI9Z4sGJXcSwoIGJqBAYYtIhX1n9cC60xb
o1KHwNwqrk2jPkZrcq2XGfrc+TeSFd+kRTlKUX+HWhT2M2xgdGHvKohkJbTWBfwWJrlpxvVxqcyD
SqP7RB2/ENK50YCBg7+//e1P5Uys3GhaK3VSHUrj+FGB1jlyn6reeSE7Ngmr/TJGvwFoAqfB+aVU
oum0sCJBU17Q9GdEHnv5lMyCesCeum6lcKlYqit91SVASCiHfnCrvHrqajo5w4zpqPPn2ZeE3rSu
6MBn4YEyh2YCc2GE88zDp4HErPcdNYKG7Y61w529yOCUFt0pRR80Iw7ZRjnbq5kCrFqL4UeYLeGs
KgOrZkN6GmwNX3DISiOyqxmBCSvgsP3YImMTqZ4Url8yLw870eXtKAMmgxijmKrb1pseFKW9grVu
moRqdpOqN5JpIrqugQoyCFR7793rBsp4QJNAG+VNo6Eaq8SaUSUK8+N4BE9i46D9fclWszCA9JCJ
zOVePUoHXgZKveiG6m9Kr4pFpz5dSByayQNGQRyygOG16Y+D6pvJNVGDrLueo8tYhGy6o466AYkK
XIWCYTzOgg6Aio+mtG7CtfiYtulFIV/3iybYFdnLxF9J4RQy17OoMQG0BiBw2VXczp1pkLkE3El5
UFxht+c3t2zrxh+6wmGeS3aoVz1NvXDMc8dlYF4WKwSGpWJ+iG8Ht8RqmtZAn6BAUjh/a6ZI8MBF
AjhTQjFnTGcDj0+qR1dLrvvh+3kLsvcIUDJFjgvGatAfc58sk41BL2K5CUv9Z4F1AbomzhgdkuWv
6RCA8bMVxH21lGJlbk7XJhzWXHMribqxkooojPauayvkjX1XLbOfTfRtjDVYU/2itmbBF9l9zFsZ
3CeZ87lQK4rH1XqLr2Cxs8I2sHonhX1oe0t4/vMIpXElNXtOx1LX4yRkvHnqemkdTdsFOkuASnYb
5i4ZBGvue4X07YfiE0Slaxod+RrLhQH6NRxAEeRZl523+iAOkx5zxw6bIPVtT39H1vhKMhetlETt
kniEZN1IHEXO0HUTBEQCbefJRgdi5AAWXKsQ24nO0kgOzEigWAcZs5P/24fjW25rmlSlbi0NhocZ
sVTikqcs1BwzLP32QRdIE+i9zv6+CSxrO63SMV/BO6h1yOdzV01E3nLXqWz0XucsRTnnrY6853dd
aD4SJzouYMVdr6aDCEp2J+R4pQicrbCwDqaP8VKFZk+frDLzNISshdY4g136pKm+L8ptSg1BBr6v
HLqGtcDnwWEWoGwuUVFIbTUYtwmrwbiWO/APkhYotqYdqmklMux7A984I4M+MxCAvAnNG6Ob0oIg
3Gk9Ehhf5S/KSe6AkwjkXAQ9ZfRB9ZeDcDl2z0NvpXJRNogZFpKRLAlnPXcGGEepXh1lfk9b59Xp
uLu0aFvFGeh2fifkj/TAZtmb4vPsrr51UaPZnNr3ghfH/k8+gNyejXsE02K2TVqg4TxifiQ20eOu
XHP5Rl02pzmjRLs2pcAZMFt/TiT3JrJEIyStFEx3aJ/WvL3VsyutP6wZcjrrfopF82C74sBXDlpT
NMveUFNrYxLVWZKyccUwIbmTEM2to+mTLQ8f5AEwA4vtCi6VeUzuhECLMTFWh2k34DpzH7JfehWT
16BoYpXR8Uf0dcGMqGIznHxA/HiaM/t2fqzd2CsEeceewXklmvuebZ6OCWqLzBHN3owSdHRUr/ST
dTEdRDgGOxf7ShT3HS05UcsRYAVhI99IYIeNc8WJjZPaeWOveXWyHM5f6/NI7blr5SycsdY0seO8
Dtd1PlmTAmqIMUeHv7a77KKdEKr2dv5tbuHu28Zy8jq+qqjxg1pL5oIwJgmjuLpc8+aUmwVC4IEx
oIyqU+aWOzdj7zf46eD2La8kWmluYejSEWhzgDws6UGmk+QrkXbqSbE6kdThveDbH/Nc07yoiD6c
P+v+dwQsD2bODYwy8oldLxm1nA24XGbpto6DtXAEsnbsG1K6/2TxhcCpIUsLxMcY4VJdgFOyASl1
Vbpt7OSO5aguMwNW6wq5uHafCWOMx5oOK+dzz4ROmP6bCc5YzKpTKIeBfDLBLA6qajzSQHDIPW1V
kCOj8k2wZ8JX16W0G5pBQTr5HKGhW2F5AJ64Mj4bxxEIu4qXefYxSmFkhf5j92NuZbPftnGSs2pq
a64j0qjZFsjcZcdpto96gmHgNfplap3l0nZoXXlRAl1rruOsX73z59/7xgoQcWzkXMjeebRCeaSD
oqUgAijhNjGcAJANkgsRPJkn5F/oVgr3Qnu1lnOw87KyR3tcrtjeUA5Eh/IesDieKH7bCT2QgL0c
ic9bOjBl2t1YhVp3X+oHBfBlIzkk1cP/dnPcxzOwAaQq6VSFsbF4aRoA89uZl8/nhewEbxgfRjaJ
VS9wor95CqbZL6OJur/ZEUdBvV8rTDSD70A6IoPzceqvEHO/QySwkDFMjOWyN2ABhQZ1sGjT4Fup
gXoYDyrGANpQtEjKHA6vErAuGPyDJUO3hvMSdiF1tZkje9DL6GJo1tQpJvLz74+ylcGpXWI2Y7TU
WBVaSyVY2igAb+LslJIWaCDEldvkQxLJpTMOIgiO/cPZQDgEfNBbmEotHhU5NxCPjrXsLOSXXBBB
sLT3bg2wpv4rgb24jekAe6AmxzYUI9I7XyqO+uIM0SQKWPbe7VYKZ4k7alKpbiCFGUe7AxIQUGeG
owo0EeuQnpJa8Kb2jPFWHhellOoc2TrFmwKwqpMSAMMSJEQTlsEr2V206UrSBXnK3qC0sRXJ6SFt
gHaH8hrwD8GEx9bJ1PaD4Q3I0LvaYUWBJhLEYnv2aSuR08qlLqNi1WD1rfqXWd1p1uJOquotgwD8
TqQinB20cszW5BI+3pzfdBQ4jhdUFxTn98zT9iicDczrZSZmPzBbMV+ycvZ6+hNbIToJ+xkbZdfs
xprKDh3JFP9WkLpnhdMPmuAwgkfLhzt9vVqLnFRwhWXqDbXmaLJA2QRf/jke2Jyj7xJgS7PgTdMv
0hEE2WycqZzc1cr+x5f7XArbiDKjdEXIA7XufGTEbhp0UuwY3hJgzAQ13EMkC57u2/kL7GNagARA
as+qkzwJuNYWutLVCYZ7PMaQ094yCJjRAQEoA9ARb0C/LV1zAjljYRo0yvputIM8dyk9joCGaz+3
nomuKiZsIBz2UHLZaE2EjNX8CTyOnHGXsHUf4SLJG+w29mM0LEkzpHJUIrjHZipdt+S6BqZGDKA1
cex09a/OND1LykEmcBGNk1unxDHR6D7v45Q3astJ5t6gmSld2SBVwNq5Edr6D9mPvcEZgLEdH0oP
OQnW3vU74rYYhaHuHPmDp0k3vdChsxO+cujsdwBdXDXR/Xk7RAJ0WGJUFABAiL2Cri7DNY2vq7y8
yCPluuwbwbl3j806ThiIJ4CD4mwCbZeyKWKwW3V1HYzK+lHWqKDAKRDBb46uWjr3mZoBqyt7AAis
o2L99/zHe1uRZpf2cgqe/6xVomlWZ4DNM2BDjJa6sQ9WGEChVwEQbA4CaW9GSpk0gC5jdcHEpANf
f8hGU6VG+gxvxTCaXiCn3kFJwIniHmc5Va3S52DuIDMG1j9q0UkyBJ/nrevmZHCuG5tIlbWYoxmw
qjD43IAmGo42yijKJyPITzQAxKngBlnA80bJNzfI+W5plgg4wvHYgIXQYfnD+poHDL5eB0LTH8F6
vomIuDNydiXPad+sKFUFE5ZFQXzZuGapBhModuyhuVnb3k+7Njh/yl29x+Yr0m/Wy3pTY6h606pq
kHPIqeIWzd2Yy955Cbu24kUC72qXYmpKq8H8b9FgsWB5MOW7HExu1Y+x/dsg6Pn+/jsL73JNa4qV
uMayThqFSmI6nXXKo78v50MKo73EYp+MxInv1coGHTGPgLF00/7WFeXBisC6LoMWbgKRw2A4RjN4
cVH709i7VLjr9yZKZ9IVLNBgsAj5Gu95JTmS2iTBqHB+7I/FemIU3+YDAdAJwLclrx1Fr0AkkHvc
yVS0S2si/2R9tLl5Fih/WF3VzQ0PWGKLQF12X/r2hNxLp1j8G9UcJ9SuUDB1KcaifMmPL5lrRz1R
vL77JlLjrpR75xMqCD08axTE+ufYvlirX2mXObr9Ps3ZfDvufUejBXrnkRE25FhKBi8k9hkNPAUf
DNx/P67KnYoLFSxNq/J4AjWj2bSHujLdaU4EHm3vZW+/FOeW2xVru4DTxArKANgd0jlDcZNmv8r+
VjI+nDci57WCbZ2+TgtSUkc1oVDDDpCD/e16AIPQyUBpsnXqExUOc+866//OBnlcSzUadYPatSEF
xeJiWh4cdShaYPakOFZe1z+J9yT2T4jdcVCnYMgKvFvcCefesvMSDA1m4rDlmvw7AYVI56mmx1bJ
xaiU7CHx/s3eCGQvf5M2xGO1ZFi/jwJiANonuegp2GhSQQK851+2QriqwmAWyZwBlDvQ19bJx0cl
Fhh94b1xBqoxJWkuFmiGcSW7q0fMG7a/o18xEzUXt+L4X3QkzkBZg2ZRNcUOI9CKnLFoXFKIBpFE
IjiThJq4ZekZqO7iFkH9kB36cvpf742zRrE01W2k4/VqV+Z0YZ1+T1UicWK7GU0RiLOGtzVwZpM2
GsfZpIw2iaJUUAZGz1MXoOfBQMFFcXyWNogi4F3ztJHGmac0RivVLhoJqFmYafGme+ULw7hGDgn9
0P6jjxUriEAwPwhCZ2Aw6YuKcdCJHFKrdIDn7KhSGur6h1UVscILdIWHbY77GEC2NiaQsvjjWoLW
WBcNtuyGAC8XyQ9/dJIVTwiE3gecsP+e0TYFmgYIrIAE9tos5S1AfCa2bsXAZdmaUoE1pdxhSa1x
ECcvb+cJmFJihwTRFIj6wBv1Wl4qV8SYCE43Bu0RusnyMmzpgM0JMlUX+HEYiAtKURVh1/puxHJP
nGggqclTAGhpND8QzDHba3FpvoNKhDse98zBl66oa4PjsetkeLbrtRnGLsD0hQubu5poI+lkoNc2
CiOvb1JqQJVVVdgsrGHrk6ZxtFWYlAlk8IzloPBJ9ETPWJWaBFGDaNvpS2y92u7MYuDLfg3rK9Hq
z06EiBCAhdwACTJR8Hp9sDWVraGncYneHXa6VApAjyEw9K+aCD5hz0K+ksRZyLTSFHDv9WU4GQgR
5SuGWxOTZ2xZ8abczl1CmI0hRgsztuCle30sla5ROtYs8B3Hi6okD7khao7sVQp1GY1lTHviBjE2
/FrGouiN3A/oKw/LP5taACjpGNa2l1a3fwblsX+LOA84fzXoN1+ga1EwAn+hju8la0EiN+j6SN9A
eHBn6VUog/LXkJ2uLIB0pFyBt1FU6dm914147iM2zRq3SZvS0Bqoa+c/Letvq9cKeP02AriHVul5
oamgcgrL5irRMFNCalcQb++eQQF4LjBYCNCGOKtYVZEFauYW5rB2B18NiJPNz9rIgFiBTKW/LxFj
VLP/yeRMYkwmGSzXMIlyA2BZ+qPODVchmNkcTUFssPugN5K4B52i90TTjkFeqT9N+06xc8we3JZ/
j63APtRGDqcJVhv1k6HTMpQI1j3D2TNZl/UpjxDXo7XhKE/Fbf3YHcUt170E5pVoTkcmo+g6I0P/
gaEdLcBon531mmG01yex5d9zopCG+hFW8VAT55Hw7NIGEjdDz2GNZEuFE01guf5xopGTxZ7sxAEa
zQI13alyYlOSTc0bGoN65k6pVL1qmh1IZX+jtYNED2dkKKxirPa9wASyMKaPIi7g9fmZ9Wwlgznn
FACl4YgJ5tIbsGzor2GFlBAb6KUrxH1lBpjL0F5J5NRn6DWi0QF0lgw/cfXo8oxsqyK1eTeuLVPY
zRm5+7TnclxIARf+Lq3Z/XogrrTQR2EAfJwDSnOlM6bomZSQPQ3GmlR+U0MpLFCOFFk0ViF4c5kb
YczibdLdtc1quVXRVZTH0jGNA9WWKxp977Gmnaq1U0uhRZOgGH+cV1H2jc6J5QxpbXUI8BKIbfOb
cjr1eXG3kDUEe0zU3MQiOOSdqBJrJHC0mHDCNBdfzqXRIGMGAkldbmReg559QcaHiUTH84d6u9/I
9ORFDl/U7YoZfFCqJIEwCUXWY3dYTtX1EI4HcpexNR0WjjGM8NzvH6RQcd5V33r1C7jAgpTKFE1d
ZQet8ksrv65EsC2z/9w3R+TKI00sj4gigAsiyV7n6+olA/hMAtNdo6c/i1t2fe5GIvcc1HleF4Ce
ARZcGi+lTgcH08/z320/HNuI4B6BbkQTHWqUIJvce15LM4GOgHm/8nJ05UDx4uFC3L3d90Ubqdwb
aEAxYOgRrlLtUUwj3gB0BMkH4wVgVXTj6X3lu1fawYUSWmkauZ2AmJdlPQwx+zfhCkshxYW0t1gX
3Gvgwok4ifKiz2YELp3+tZqj64pKpTuOqKth0TD2KrW6wfTYR0QdfoqrcMAYHhYpwOzBn+lEc3mp
GkPrkLgRLQ8JPzjnQqBFRdu1uHpm0G/mIwPsYWVTFRngnwQC+zoMxh7W60TkzV0FZq5WAA8kv5cd
DEw7d6BGPqKo5FdeZjnjg+QV3wRKvVOfwMd+kcmdkWQqEERrnFELF19NkF5Yx+o7WoOoYU2ruDYs
OiPnJONJAZFKD7xFtiLHGrm5ybBUZC/H/AFi40NyssyPgkMKhPLolUWUYNtgRE4jn2wnAcYTKLVH
INElwG8Gnsh6lZ5GVdR13XXQLzfLr0GXzdKkyYibfUd4JTogZ2/nQVskQx1TrLEytJjE7cdbC4Pr
s9sdl95li1PJKPBj/49lQsUCm4ggTOe3+NKxAPdfPkhBtZZeo2L97ZANuYshcXeSvsvWF0sNKcl9
auVOLtpKEErnrBSGuzU1NnIkx7BSOiio/o3RmZUSFTH2s2Isnv97Vu5prgXDcu+AxfG7sPavTSRX
77W/IAnDTClqasB8eB1sAcIcU9wL0H+Y2WFFvH+tzp/wTbD39ibE2ghjmrWJ7BbQEff1goJ8osdO
lheOMZquAohq3TiY9FGLsFYrApPbDw82QjmfFo92S5cS9cLfrMRQV+PK8tbRywCHVp/kg2J9Pm8C
diNJdnMY3gYRBI8LqZS5qRYKJEYgImwkkB4tjmZdNSVgLMgHqxBYnN33uBHHvUczW+IC0AhRoJZX
pnkNdAHn/Hn21d9CG9tSEKu+AYOstH62pwL8eLlk/Zr1H3SSHUAqOoM0h1BUD/AKkl4fIgNj0Kp+
lUeVoI6yGy3bKOuh+MUSde4blrNem1WlJWGVLc5YPZbFhUZEvZz9d7eRwr3y0uywI2PPCQzb6zUO
8f7fczmNfwoECSqbsjbxnLkTdYnamz1Q27HlVN1k0XwT2cu9qec/WgJ604764OS6jDQaSLPqAybT
R987lCr52zypwdwad1Zs3RmYpSlWkFub5nGOE0+dAOC1Eh+D4o6VShddKgEvNPP0YfHqSr3su/aO
0MaJ1OK02PKhRxMJI/veYg1+FhuNV4+JL5m6W+ry50LXnySKBEWJTjMGNQpi+pWtOxihOIAyytOy
6LJnFMnV6HdJ5KV91ztZbbhE0i6SQrvopewqnYaPkU6/lsqIaY9KulhVbRKp516RaHuX3HdbNB2w
GmBbCoGb/mDHxZUdR+ynI/gH2ajUq16dx5e5qn7r5cRNl/RiTJVjR4qnnlgeCMK8zCzfk5VsfxRn
xC0UQeZ8mH6PMLOdoPlCvXKao3VRhp5ou2vPBGBs3wIQLaIrLMy8NqzpEGULMLMx2m5LbjQ9URBa
n7cBe3fMYEWwH4d+gc7XVORpRi2/YNgVfTDLd9UMNFqyOG395bycvZe+lcOFiOYo5R2YK0usGSmu
2ZrYX8bT+PteN7gQdYKSs45+GF/OIA2p8nRC8cTKKl9GQN9o7znGRgLn6eg8A5Q6QlVWLh8jyzPI
EzAp3nFTGxHcN9faEbDUFbBsFgNFkQWYIsplrQm3hFgAwBuq7V1xj6vsU1B8Kghn2XokG8VXJrT5
BkSyqp+ebE9Ii76ny1uB3MNRQBRsTRbqBSBpA52Fk3c/z18c2fPPWwmcjlllMi5RibRgbDztFD1q
V2yMo3O7ya9chvu3WOHkyR6KoeIhJvbzz90nl5O0A/giZgk81iDpRQoiZbq/2JFfNdUE+ndsZc4z
Eaj77psCSxRwbFRwEfADK/Wc21Jp40YN7WJdP0TkJ7La83e6/9FeRHAxSBSngCtVuzTM4wq7NbeN
LYipRAK4OLXWUppk4DcPKK29qvUtVQSxJrol7slmXVwa3Ygna9ixS7TcwVyC004ivyA6CPds9XqR
l7FA1/x39tQ5Rf+lwk78cjP7PVIpsNrCqZ7/OruRjbLRAO4R9xSIq7HyvvRwX8FfVIF7v1pH4zTt
8aU6TLsvvrb64LrCIDVjcU6BeOFJYGl3Z9B9CEfpdoso23NyLzuN/x10k08YBXak9ZkNDVEOGxGI
0FGRD6QU7I/snldRZNRxkUO9QXVS6iSxq7HBqm/XPkop8HmofBiy7LLDhG4zGAKzv6s/L+L4gq6u
17okZ10VDqT0pF5z5VTw1HYfwkYCV7C1Fz0H6XsJ5pI6eczaMeiXL70eC0oWTOXe2MGNFM5idCPY
2vsVGwkL6BSBItg7bV8/NZXqAznnfV5sI40zH2vRT/ivTXix3Os945R+YrsomVu3weoDxFxIKb6b
M2Ht5l+1eFbVTa679qANiJsBbb3YZyBOw918aKsTxa5L6c+D99ermyhtbuVxdsVcM4yOU8gbh+4p
peN9HlmrIAgUHoqzI+tcDqD2i2AjM0DP60EXRgyTenZnv46xmPeO2ZtXh+JsSa3F2FkpiB3MKT01
BJgacRuOjeIK7ONukLP5WJzd0JRxomjJAMkzQRN9Bl66YvnzwXwwUH9Nlz+Y+hVeJRcHRGaqjTKD
/AUyLkOcAM8NpqfL9KSe5lA86iYwGwo3llv06ZxoMvB/qfJRHR8b43j+CrV9ATpbZQGWBpq5r1OQ
MiP6Io02ars1homkeZCdBGmWU6ax6tRRGgNuQrqYR+LKdkS9PBvvddo+wl18izvgpibj+mXGBKpT
KvVRBZcY7ENxkcTRhYnH6+jKJ4pqSj9flDUAIJx2bh0t/l5G5tfCXp4WtHhlSZkcWwXeo7yAxIcQ
H9SASgDKG+nQN/J9jZq/1nXXsZoCxrw2flgKrQNiKpctmpsildq/DzBkqojRbcwivb4PYIDZWW+A
/iS/BKzIkRxscGjJznf1bvCWS/lQSweRlROJ5F5nJUmVlEaApJHV0Umq1ulU//xX3jfaL4fiPrJE
+qrsJgwJqXnlKPTTLH+lpHVSZIPnBf0/z+NFEvciFaR/UaICnOA9dcn9uEF5kcY/xlifu5YhMzbF
BSNARCEUaD6j+RFjQWHlWZH3B0MDzMO99YD/CeWnT5syVdrewgKt2Z4WeAj6bAFyZgH+ZBtSoB38
+OmQmnKCDlYSWohrjegQD5/Of7P9uOHlPJxHT6gxWo0CqCCzv9PXz2l72c8CESK14DHHhjVRrHKE
DC2kh2Y9MdAK+4FNkIOWiW03ChRedGns7xsvDiSpMlpzTAjTpnNiet1TEWmBSPd41DEAIKamPeDV
somcOMWSbIrAJCaXbLzbCjrLkbxatEW5WxVXXjRe52yFFUHmuuJ9yWF5LMoPbMIbbL7BOj8oDuZo
PeFYh0g9ONsB0KdoHQkkskVkRb5hLOWmq+poLvemywBd6u91KLTDolfGGRLsoyyZAXzBZ2weipYD
yNZwv4wopFYBfC8SyI5x7lVzpsRWqBw1KeQ1MMKNcgX+tS+LVZ60onNVVVj73I9c/nt0BufXx5R0
9lg8z3PFh3TGPFflshnO6yVAn/oqORFNtI8guFF+UnQmqTJhrjh+pqeYMLD2m1L7N7eMqBkm8DgG
Z1RsfZIss2WgHSjdrupVlYdZWjkSeKXPWy+mB2e+m8EuevPSWz3KLX0FAETfoRakSg9SjJGVJXu0
tckvCzB9ZKkgBdoVqSrA5mW1WwyqvRaZKcpiTzGqtiRtAiPPruu6c/ulDfSenCa7d0Cz/eP8KXe1
E9P6ti7btqHxfeIoWUaksQkNSVw46vg0AClX7v0hWgEDGJyXtX+8F1ncp6v7qGriFNSz1npVgozN
bu9L7aEov2DaKRGVdPc9w+Zk3GXOkjXY0mxWYZ4+KPbjRL6YXXVYaX4yF82NwR6VzDqQemBTNQyk
l717/rS7nmIjn/MUmWSTpJN04A5GHXG1QQkGoOQLlHTXhm6EsL9vlHSV5mpdZLBOzD1S1uaymhoX
rOsCKW8BUlkuuRHDOYeIrnqmLHBJ/y7k1N9/L+SQg+X9zUKO6Hycj8hAekNRqaJA+TROqFk6RgH6
vlUTHFD0rTifYCZ93w2g1guTSg5TOz0mq/HxvDqIlJ9zA4AqLUvgGEbBTH7ZeuUp0WOtMuaECxAg
+Zg5F6jfrp18+WT8ukXdVOOY1fhkcbsADfvWzLCHDhR84OydP5jg7myuOkQSOisqTYFiTwBaOvhd
lPnnJezOKG/Uz1Zea7lpJqTBCA203LQnR6mXxFW0CAv28Zz6emXf6nPzq14Hv4pSjGdLzY2ml0fb
6D63FJw2Rd1cL1WZCw6+X0TdXDFnYewuz/VYwxUnOPnpN1XxaDxTFSe+qPLx/0hj6SNabmh8cwoU
WXIWrzqWPruq98rhV30h3yRtEN2S7JMsfdHyy7RTD4KbZzf7xgmCOuAfoXxKAmAwSuQaOQL5MLnt
sfCTIP/W+jZKVu+t1m6kcapERyq1Vb3ScJRGRLypEQzURhifRelVqRXHdUHin9V566Gbc2gTepH2
+VWZmMCAIljuKRTr1/kL2Lc/L+fnNE8yStLohpmEmlE9YOTgkzqjlZ6b6dfzcvYf0YscTpUaQ4tG
O4WzqOwiqA05kEUY8vsB/uZy2U/YuIqs1Wdb6gAxFdHkY77md0veZN6SSoeMmgdzot+luDx1XXMP
6lR/jCxQNNWfogpE5+fPKrpT9vfNDwGksqWPI0g4u7E55ENxa8b9LZHI5/9NDOezuhrYTeCRAYxr
G6hAjc2kr1khOsvudwNdqYG1b0Aa8+waVVxaVaEAvUvrg8WuvFzSRMaPKf2bJ7gRwfmmGKyoVtXR
6B2TfKLTcCYmWVpQy7KFSlmL7heaXY/pImg97odlL8fh646LjRS6XxG/z8HiI7slB0DpeGh6akHh
2Z4hYugTCuSMStk2dKkGBkt2jA8giG6Ajgdodz1IDjIy6aEWfTD2Vs98sOcJ/I1+r1qZZ0Wvw1Cf
8Ib+WYNlk7tsu+UPJvZE8rgYyUgHMhcm8mjjipWqALvx7xr9P7AbQle0mzRsviGnknIzKlXBVgMX
1AqwbvvwOxxUgTwIwPff+9lT74p75fsKahAZHFsECEmc6ahA/dLqMa62oc1Hs1ovuiISZbMay5DP
fT/OFrfVnDVY67WDaq7vB5u2XgQIR69r29S1u3jw5mQwwtbqv9B+rJy4k37opfVpHIdbksMz6vYt
kQ1fGpXHQaEquKKKb2O7+AbpPyixesxU7XsvY+WiI5kDvAzMFejJjTbDOAHG0XCLVgLmRzL+QlX9
aPTSddzbEZrP0n2RGO5CpqfONr/M4LFwMzS97bn6jLT0KYm0XzIpPktGnrjqQE+gR72MUu3n0rYn
mgDhrJ/LwJhp6vdydaoLrHMWhgGUu+qkK9mBKuPnYSW6GwPJyF1SBfj9qnRdqsNtPmFVUR1QT2gV
bzTsp5lYFytMElHWr03dXqlpB0z1GEDLOm28Lo0OoOj6bo6L7dRa4deacVAm66C3Peotq+6ucvPd
kOqvrYL30JvwPFLldsW4BkVbfij0+qbLdHq7lMMD+T/SrmM5chyJfhEj6M2VtqrkTbfUfWG0JQl6
gv7r90GaGVEQt9A7e5hTTygLYGYi7XtGfcP4ZF1rmr9Kff0TceAlKovzF6kFekNiqN/bGjSkk77c
Zap1A2LiL01eqEGlOVfraAFBX8UkhekoT5o1fMNsWKSl9NDnw+28zo2XoS/ROfKCBgB+i9meDKOD
3TjaUSpO2GWq1d7NrC4Yif1Y2MuV1eX0iEDeSzv6Qx3VsCb5g2MM30ybPDgd5NL5h9VUK1i7ssIf
DZTdqyXWfM3Jx9Ah8vH8M7dvEv+8QC/Acxtv41DkgIrZA6RpBpbujK72+Hxewn5BcmPunNUVpplj
kI7FuTsjwYMriDnZXztnfty7nfeJBLhnOBcj+1Qvdxa9rEQzF+wd+yjizY1wIhpQzoM9nQKKqcE8
pBkYxhQM5SnpgUjYBT2giGn8eP4S9z/Tm0jOSUsGoUmWI1CYli96d+zTX+f//n6OBLTxv10j55M7
3RrTwkqxZZCt1qGzKum4knk+5BZBkjDaXxwTXbJVscNOTg6jsj4ms+Ica6NNjpOU5DdYeU7CxhLh
qL486Ocumwsqll6tm17Dgy8B+RCrkC5KkZhsQc/dAqtsGZH+usH8R+xmc/hJ3DHe114DCy0AMAGj
Hz98PbSUEEo6DPGeXsD7vq7fe2zxgg/a106qn56M3lf1SPA5dhMn7EYqssMsh0dUaGa9TUtNBUjE
Hd4I1hjPIgL0XyDWgjP24V9VRd/E8dk+mAzotC6Y6GqmxCPqlwqM0BS70bWzCiav9+OpjSgunso1
mcQlwTA78wZoUr8sCLxifIjXk3cjjY0wLv8C67vt9AyoKkFU2sona/i0qpKrW1EqQtQWHox79/Va
7uO0AsvytJr3JbD1XKydeKNdgqLaOo7KeMqz5cJejMPUT99o7DyqjSVAbNl1E5vzsn/fePOhnK28
lTErVVg3KqqFWVv6/0Izke+wyX3Hsj8waUqdU00NwDjQXlqC8gCGSVdbXdZbYvQrujD+3vPnW3mc
s0XElDsz6CaiZrm2v5onQGOEjpccS5D3mS4Gv64zNFM1MxCccy9v2srlPG6XgR4C3C/b4f31uj3+
CXnPbm5tq2DxY6iCFhZn3n82ZdIqU7LiPDJulLB/ZPxRui//mHwl6KLEF0KE7ngXYLfaNto8gGz5
wKRjlZVCsXTK0GT/JgRfIwYR8EcJxo4RvpPGGaFV1oXtdECa/Lv6u+KRhP/ub1JsoJqMgoEeMYUh
HlLZ0R0TWCC6plvAq8Wq4Pt7tateSlNpRg4vPSX1vdwpbqHbnkBTRFI4DZ3MQl8GI5PC9YYcsdcQ
rObJ8TD160/H6tRFzhfzuhGY4d6z+O5onHriUUwqSwLrMYNFpabbPQ5RfU9dEsZYupx8G7XhkF6u
34BF6Q8HQyCfnYl7lUHeByBkE2SQ4LrkxCvg0VxtIy2ihTwl9Leha649Tu4yi9Dpmcf6KAhwLkDG
U1RQzrz/hFqp27OS68gLV+pVwPFfsH9y/gOKRHD6OU9NX862lkeZ9kVrO1ddqXtewq6GgKYTGaeu
Qx85DbEUotdJMhthX8leYQ/goENDnPw4L2XvBQIhxZsY7qPYay4PlLTFC81jHAEpF61U+biEZpje
ibL4j0y5oKneSuMixgo2n+adlUf21+e+dkGhJnu6192UUXfIJ7c6jGiKV4cVu2phHqJbDaw5gekJ
fwMXHFpabVqYXc1fcP37WxAe3dq+cVFUruSNnvIb/hNiM5SG0sAOhicR0+uu6sBpYwyeIcO+fJHN
e2soGJ7tCwkU5J12UViF5vakfzr/WXdNbSODexzmvFxTo1YAOULnaIqzX4s2A35QXoCBbmai8sWu
NNuEjuI5cqwPzXgEL/KowN6YXwG4p2uNYZ4e2VyM+TD5FXD7AskftQfhPAfTzg+WvpHMmWG/Omuc
zHYeqZESYloyjCPtwGZqZ2/xzWMfzAF6roEo9N1rTppsU9XQsbyD3XXukWhSIFXKEi0i48GMsnvE
2l+THIDqDBcBm2t3hqecsOF9Eg3Y7kHbswDfdoB5pwCBjjPXBTylBZrqOPCcHNPauC/K8UeSVneF
kh5ndQyaDhTTSCejXik+TaP0eSp6jPYvS+IXsuNj6H9CL2E9WMp8Q41Yi9oZ6YHVeyiWfNXt6XHW
8X+YynhAZidIs/ecjYW8ACfQTZDL8sMG9mT2RUv/gRl/ndpgZUrQAIhXmJkz4ZTDYhw5SMFMDcD7
nLNR28qol3atIqU0Ft+ZzC9Nld2lLXYZVztSeivo2XyM7mQuHadgbTTHHUh8l44YDSXN7z5XraCN
neu+qKUIJUCRGu14gnc/kPNEiVJP1UAkAHdaWDQaXEqez7uBnTdkK4CHAYizzikqe5XCrrorKeAH
nECWdMFTuGP9EAKlZCQPaBNyttCp1pIgPi0jU26DaRhdpwdpXfd9GgR1fJ1Z88cP+iaJexIdUy1t
MlIpJI35NPapV+AtCcCqdjl1eEooBatuSpdj2oIZ0ALdQm03D9YwPdBau47Zjurk5H5slNfSQhw3
r5Kw122/aoyHpilQMlSite+CdIihFXXxZVzbwC6syHCGu77ML8tkvs0c5TCNtjeUVeYWavKYaeVF
001hXXaanxaTR9XmZ4ZlWKtUvjpV9f38J9257XcOgFPqlWZpnUt2EZk5MqdqPFCZuk2jRSXoAv93
URijZkCXDKyLn9OxJKePsc+JMGr65JSaD+QML+lnl8StQNKepYJ5AGGOCkP9EHNj3bqgTk/tsCxz
wHbTU21N7pSDerFyDlkCB7UK15H2lEkB7qSpI5/5CCdVIskeQB6ElkmwBHUdDOgjDGH3LUF12/sD
xOadEj+wmt/kMWewefZT6qQY8NeQ0cTxL6mbL7qEHIZxOIy6CsouAm2ai8OkJoC+Vw/nv+ReI/+d
cM5GFZpjaHopM5SGuqN2yK8yb/WkqDoxRpDzsnYKne9EcUa6JjSxFrmAKDC6sUvNjqBAOIhCyb0n
+J0c7iXUm6KVBraMxwgySOOiF28NrioFmMlFu8362hihU/oU4SXgsNcv50+5l36/E8/ZIa1trUri
Glsof3XA3qOtiYcx9ny5Cj5SICxq+kesnNzB9oQK6p7Qqh5rGdM7z10RCQ61ZxMq4MBURp0CLlIu
bMRmug2yAhDnEGOyg6JvLDyExUNWJ4XbGR3YggwJ4MSAk7Ba80Fx0ovZlPMHutii2fsdN4ckEY4H
lBlY5+CzcOIo4N6qAWanlw8DyIJpaoVLmwOXfhX4nl3b2IriFJZBIBizjSWJV0IkGo1PaHyDZyW9
M0SR8p4T2MrilJaso2TSDrtEvY3LLGsvJuFcX81taLeHyTzScnHNRmD9exa5Fcqpap44sSUBLx6I
R8mBtUunkFmkHZzXnl0FBVmkxqgugNLHRTOVpXf21E2IiSuzdDOtiKyMVK6i2p3AxbBb4uMAFBIU
C0oKsAGNy+9rLNEkgwIURR0M0qriOmY0JRet8T3p9OP5Q+2FaFtRzGI2XtvUFhrHJkVwIzX3tTOE
Y1cLJnB3RejY2wTfsGICEvO9COAzKLY9M/SxHtSyw89YBN6+Z0twGX8L4NmKioZ0A6lQzNaW9rTI
ja+NZaAUWQCepPD8de2KYmObDB4b3MncWUp51IB0gwCfJIanSr8G+2c3hFIjELN7ZW9i+BONpelU
jYVapFn6WrVGQ5sIbEYkgVOxtRuzzM5LMDr0mVc6P+NeIGDX7WibM3CahZIMAJVrytCy/gY9egUj
/QNIPea3PxjMRhbn1xXwWBZWB1k0GKWTAUx7EGK4NQXjl+xjIkA8NbHnDFDoAU+oA7gO8Ee/V2pd
W4bSmlQrlFsyepiFYXzIuaeMucB69u8RpFXgJEepDxxj7yUpUi8ZbYM21F80Aaa3Hv6cJmBXL4A5
zJhXnY8bdWWZtWCilOwXNLfs8NdyN4Cc3tDchMvd/+WIb0KZ1W2ckJOmGsV0xSuwmoHpnlfc2uoP
qEz2z+fYKJ1a2sd1AD0tCRweRCltgkxm9RchNt2ej0BJE6hUDPzE4pc0s2xulqYAquQCXgdQcDyC
pW8OjVA5mNMde5zSQzleiEc991RyK5d7BqWhBNR2jyaiJifubF0pReoKMSh2v5WpWQbIXRFBfcAy
w65BMygdCEbGwW2OehAfJeqystAciWPC3Sh0K419zo1mpFXTzcuAWfX4Ksm87LAe0OECmOop/4lZ
KL+IRI/83seDIqLIZ6Eu/SEn1KW5G1ElAjo1UYmXFbkHR0z8lsJNpiQXJYZ7MCnM2v6Rx3nJhTTG
RGYFGzEhW1DWPXV5ZPj9pls6keIBK9Zz/LHy7BYVRlF9Zi/O2Arn3OZgmJJstRj9aibL15WbGrSN
c/zQYjyV/KtSzeag3Jd0ZCVFgA3tZPgoZqAX32T6cP5x3i2/bc/DOeW2reWKWjNgP/TSG6zhoQNh
fdyOB31qrpEiX9YO+iVaaviSUqB0bIXq2It2nPbMcPsjOGdmNMSyMIsFcKXVujapFRTmdFsmzu/z
h2Vun3/ytmK4SLuT0rknzpBE6tAerDi9o3n3fTRW9ErL+AoIc8exIti961UiiE5FJsL5mXzNutpY
gWbYT9knG8lUnVeHfLaPyaR75w+55623h+TePtSjmkxdsb9vK2ClnXUkwPlYC9RGcB5+zoMSOldK
B3ohRWuCFMTHNXEb9Y4UluA0Iv3k1zpiVXJIMwETabljLALjzXog1Ms8hpnezJ6Q80egIx92PHqA
bcsroCCdA7ZBMVPqpC4bLu0GtwBoSw4qeqULGWBqB1BB4XqF4OvxjBo5GXNzRQ0+TMfTmLcAZxUt
5IgkcE4lm1fsZRo99kDXo9YArMAUQIztP0BvbsvhXEqFUf24GFFhlkdgmhhpwBB22G7rjD5yEF+I
I0vRR+P8xyyRxJwl6DyZSADYZpfmn41u9FM18TPnsSKHXBcBzwmPyXkTqax6FVspGKWzPrJ7didx
sKLsH1PXUZtEGK3zqzdZOpZ6kWIi2NevDHf2l8+Z88QAhOsEypkEpl/GPZ56J2KXHAfnHcv+y/eP
dH4HJ+/SyVhNPLuYDXLHFnQMa+fKgKBfTlIq8NT7Svomi0u1shV1PJMNd5UaHvPmpC2zwLHsPzlv
ErggQilsQka5yaLe+I0G2AOdL3JHfzp/Zf/Fe71J0d7HYuB0VpZCRZo9YAYfOAr/DKnpIKISdbH3
40zAPYFaGiUDhR9LX4w2ndsEI44qQKz+4v4ZWr8+2gexNu5+IkC3OegDIDXgJwvtNO0WncBT9cXX
Sm88pakEj+beyCSIY/4Rwb8ywENH7qEBcxGt42vHXa6wmH9NfxiUhbNeG0pf2jQ8/8V21QIMHZhJ
AO2KaXAPdero5VC1WH1Wu8tqvNDiy9QSZKf7F/cmgnugqdplw2QDKqIGZoOW3sX24/kz7ApghWgZ
JRcHxbD3SqeXMqKNHhvHfXfnlIrn9IbAeHaf/40E9gs2KcZAJ+DmrECtqorilKhfq6L3Wmq4fS2a
T9q3IAwJylBqBS6P87LVBOTlfhlfUSgsJDNy+Y2BwccXmY8lPOXb+bsTyuMUYKWwK2eFV2c7JfNx
PZj+fJr+kEBz9w2xoGyqjhFBWC33VGbmoCirDBiPDiyuYXIoG4+CEuZtlVnM2bX37bYi2b9vvh1Z
lWkCvAuerTU5pebqAtbcq5ZvoyYw373RMmsrift0ptJg44FN0L/O6+mfqh8sX5PcufcYvc/oAmXb
dFewfPwRLe/u7WJoj0Fd6wB/4qvPAAFGr1/Sq4hcYsW5yNzkgD5XZHw1NTS6OrYYJDAMkUgeBS+N
rXaWY815QVG0paAJ64hYL/7K8EpGsCzC9fgQFLBpT8XRgdbssOSbs/batlu9AEt1tBj0MwZOBnpS
5KjX0P0aDiZpL4xU4MBEEjnr1/JM17tmbiNrmU56CtDd+EaOv5jVGGT5FwBZtZJo0vSD0nKH5Owk
WZVGNhgkUeMc5vlaBmOfg+GI3LIESvvxzeEkceZhJeOw5h288ytLgjq8IDUmPZAaGefFHMkHMxdM
W3/UGk4oZylOmTdjLPUgpA+1UA/yU+zHj13AaIys2+pKpDIqc2LvEmEmT8fkLiYvLeUDNGQFtsrV
QgkxAofm7wUYqVixyn915UpcVcWGFuJPtKGNwGxnr0ir3JcwZOSBol1znTp2gdoq+bUEqExsewQZ
GLwrrUyDvDCOuTVXbrsud0Zb3Palc0MGrHv0gBxGMza76MvJQHKftoLPtqsfbwfizW6up77pVYCk
JPpFlt3qReZ12uDRWpT4foyx3l/dy79v3OcIpKp8wcw4YHuWgMFnx0fz0jj9yTj3h3ecE6W+99TZ
4uhal+FQOpAZhjxEdCdwV0yvzugB7zuafLIaqYbviAE5JCfk17LaXl2okaHSOzB5iXIm0WfiPMfU
NgOw8AhWriusTFouVX5PQHjBxNn5V/xDFMfdHOcuVEzvxJ2Gm9Psm1wbHvP86zou9+eFfAwVOCmc
q5gnW1Y7BarAEHNrFCIBHOV4gMgpj9NNenKy4LxA0ak4L1GXK1YxFFhtR75m87EbG1RAns/LEH0h
LvxxEMnZQ4WbUwbQcI2Hjl61KB9rmXM8L0ik3FwUPE4EWCPKgvU6PfdpewN0KoFPEEh4CU82ltqU
c9E4jYU4e/pU6hNK0d/PH0HkC/iVLrUcVAlLqoDWCZWwPa2Hl2diBm6rdExFw0mi43DeoEtpHo8z
1quNdnZLLB4Nj4LjsL9wxhuoXCRhrdq6TPHS/jWyS931EPu9u4QaQDbo4f+Uxs67+TxqM6p93OLz
sAFhWI/mr4cX67Gi4TY9qbXAegSazVN16LQlsm5MdaQ0iDfXycti6LWSBXT6KTiawK2qvGMo1sS0
FkQrjK/D/CZ/LY6Si/bZQfJ6zO0j4gUrdO8tF/R/Xop775JUzkXErVkn9QDzZSADWRu+Du5bkerb
HXb+hYGESCk5d5FO6thpOWZx4q+jzwZJsHB0TMPkSg+AZ/yUpuDxo0Dwy73yUvYBrHDsVAy3hKKh
b4FrVDlvEq+ZJC8VHpZ1fNDAuQRcxEngGfcjw7cYQ2NzPBuFHdNyzA0Td5v0n8Yp6jHLMoc5XU5T
AdyXGmsL9v263CbFBf61BR+yKkL62b9t9EiBZotNJH6qtmySrLFTuACSfxnj8qiUsSC0f1HNjz7g
TQSnurmSVXE5KC3jm20um1twWiFT6570Y3+BbQHJkz5TvzxKEZb0HlIwai0RuUp+E684iUrx+9/0
7adwugwgP42sBhLVvLym5X1e3cWpAPRedKGc+i4gBmhGjChHzvAwoKqJJWHBIyQ6BKeYJamdTgMF
WqRrxcU6PGkKsN4rUcX9wwjZi9n/c1V8abYdc6cxqiSN4lz3FtTqrmoj9dcmkdycGFdZnnt2ph0S
CnKUtlcEUeTuLRqWioFvmdUCuTM2pB/LtYJaditqckBOUcgvgUcViOAPKM1gcQaREAJHkLaXQRIY
13MCQozJx2T3aXCrH8LC054TB5QOOtogl0FqzZ2qWxSpLHqKlw/8IuNPNAkbXwmtcGwOJER62IE1
rwPWsC8dS8FQ+24+uJHNH1dP8x50HD2THUfWiPZJ7S23wGf2zREt/MS3BFwBu6HMViJXcO9ac57W
vmlewF5LlNl0Dejpkx9fLId28QWfcy/S2ErjYhmrooZTzFUTZZnzMK2pJy1VQDtyr9SWW5l5EI/r
VVGRSxNcpt1kPgxjH5z/Dezz8Y5u+xO4YEfrZtLnmtPiwG8DkGX4r8KcrRym2ZtXIzb1YTawxB2R
+ErDLLubn6SA+kbxsOA9FM917YU5W3nMIW3kAWpBb5MuaSKDXs2yfiTN5zXP/MVJBBfI/tC5C+Re
itICo1rMNMbGKtd0OcoBkQV2IDoL9wI0kzEtQw/nuYyd1xa5u/aJ29ujZ64iaEmROnAvgdGtNfZA
2hRLY92xCsuIhlLUR6I3TWhnnFdR6EJ0mbYNR+UWX0wHUTC45zM3msAj8Dp2JgPIX2uicugRpzxr
iRSdt6HdDHgrgvMaGSn7cqnQ/1/ATtA9lkEZNQG9ZIQmiTDY3A3ALA2csDIY/wyNr1YMjaHNdILG
Tagig0bFm/Lb8TDdMn7PnlVzsQs7/5uI2sJan2paFgaZ+YUXozUlamMW5sUxrkd0CacThSMGlpFf
eMUkkLer8mgGgPwLI/fYBn1vvnGSkpIkdoO2ZO7XBLXj0ZVM21PkUPDtmIP7YL9vkvg3ZpIAQwuu
rtc3RtJfdnyV6z7QvL/eGNGrJjgaj/MOssZ+cey5QVHmOyFPatG7CiWuPYi2pD+ugSAcwnbZ35do
cM+LrKt1NRr4Zr3Pnm6Wf2GSI2D5l8MW6lkhF+QZf/BwM4X/cKkYvsMgnIPvZ3Aeiw5VrRXl0ryA
er9WB5eb+l+CPbBTbmRxLquU50YdU7V5LRo7Lx8w/c4I0EjhN0BKFwUJuw5lI5DTzbzAAJU14XAU
qx1Z++ygCi9Qyt37Q/Ma616spcy3Lgeg2NAih89iQVd5oN58mO8YN+F0EFET7juvjSzuZa6XcUkb
E/fXI64riMu2IKjflz5DACzAuCA43J7+O5j/BL8OumIfxiRNM51jUuiQBzYAufkGok1vqm2Qdgtp
Y5iC82q4FcUZwKppkproMDUG3d+e5oOk/+W0Gi8WO609xdiK42KpPu9qe0zkJmrJcC8rw51i14/n
NWMv2kDnFY6YdfLsF5PfhDVtHBeLlZpNNNvgRz8uBRhTns6L2D/FmwjOnhY1NeJ6gT445uqP6o0N
7KLzEvaCjO0hOAMCWeyyKDok6ADQG9vfQ/2pIFdS8ajQSztGO2sWhTX7OvfPmfgaaGIv/aia0Ll0
SLw5s92iQeIOpRs0UQ66855YAAnE3ATQfADhzh2uq8rGJI1TR02Ngl4G22UMTAXAcOFtO4CHiCZx
97IkGJKCqXEgmGAflHO2Y5/0A7Aq2hc3X1NwmpOwvJrvmQucUnf5LpqAEkrkVEQecjDbFviAuYPM
rI6PtO2/kFW9ADCA6Rp0vaJyfJKK4tp08pulmi5ivQ8WY00EmvRxFAxQNNuzc7c9Z5NRrFPMHCWb
gAY8/1H/xS689cEg4SExPfQeQ60oPgnvfcdJb2XzgaVdKmrXGjD3txbYnyIasU/IOTKIAiaGiiUo
TIFw2cywShWVgfwckeYOmN5EeRy6T1RP3Vr5n/HDX270TRQzpY2H6UhdNgUmwqJSosDXzELVlgRf
bcca352GU9i0Q8JJewR3Slld07F4XggiE0x4qkP6+byr2XFm70Rxmoqd88ScZgXBwfrkDJ+6+v78
3xcdhdM/MClOrVauSDPHXxMoaDL93gRfLeBfBXcm0AC+6upgEU5aOwcmJxvo6X7V9Rl8N19ycjkr
ikDWXna2vTV+idCgaj3A27yGHyx8my+WG+P0R+GH4Atp6nt9y4qkh/uK60jtMPhThbGfoXCG6LQG
NCEqS0rrYh5ekFHvPKPvDsi91EaJCBWk36CzycA9UR6XdnJp+v3/0g2NnXxjSRkmmtp5waMj2YrX
xJigQFmVlFEqJDN7aUl99A82cOgNG1EjHy9OE1KYQcJ5pKLxVnT7McB/tWJzYaSDrwIRV6l115nQ
fVH0y6EwrtU1v8uX5VRY2aGkqafr2V0SZ0E+l4fGNkNTSn7VmvF9WvNL+HNToGH79//2e7mraTNU
McfEQhhjfu6ai865VTHkff76/4sWvwnhnWZpFJjONF7fhr+1+JXgW6RP+0r8Jopzmms3GPYkI17P
nTxUCoqOviibE10Z5zSNrh3aIcZpsgXFM5L4svkLe56CS2P+8Jwicf4ysTNaWyncjCw9lVUQY3uo
+6S0CF+m2bVEXXaRNM57joNspFnOwjJqexnNArn7mcnaDZmJ26WPtbC8df47AVHrvUmajb6YSYbH
jZaOF6e2OzvBea17Afj97zeIocH3ItA8LtuYpTdDmT73Wnu1DJi4K+35yc5KpPnt6GJ3+7FdyX0N
9A6sGkWTnvlmKR0Uc3axbu9XQLYmShJaSZO6c+c8D237uBbDcdXiWymXv5qOenv+Z5/XLsz8vv/V
SjpKPVCaYZDKz7S4H/MeIHiCmo7AIE2Z87pFKcXGGr8LmJYbJwL7UCQq+p3XLFPmHExjZUjObbzL
M6qmdebL8o1jAnRL/Zo3zcG2w/PXJxLHuRppJnGdDAhDa3VwUQ92s/I2r+xoST6ntu0JqZv2knY8
YH87HASF77+XOTlFaQCY+yX2RNI+RP0B5bgOSTsJklBIOSQ6IOd9qK1NKpI2xDnL5I5L7iIydOs5
rAfsFk6JMAJh+nbOitjv2byd+TQmmqwhRNSj/mj1DwQQnvP9iKpc1h6z0B4EH3BfNzXk1Dq6yoAm
5szWAhBAAWq411rZ22PRnaaD6LHYTZ8ADI0xVYymI57n3B5dcnmcWmgLoOyjf0qOf7W1WMVKKHHv
OjcS+Q2CrtVHPc4RH7DBSgfkG4w90y0mn41WgkdNlBvtuZOtPO42Jc0o5mUu2qhIrzPpd7I81dbg
nbe5XRvYCuF8VilLJGsLHIqNl6gYtGBradrdy5GwQC2QtpftbaVxzqtOdJOYMz4ak/Za0nzN9sTO
S6QgDue91pyaCbYv4L0wUDWgpB+Mh4whZNOjlL3gutoiQCvRF+M8mNqq8UJzRGTG1D80wIdzR2OJ
ZJk8/J/3yHkuSRlnPXVwNtbTZcNizfLSYQXJ96kWdljZX+P9yParcX7LUUZtzJIXP/k6grR4UxBn
L51kIyiXcA4m7Q9a1+zvnpPL+a8VOJ4FWC1R5Eee5sTPU3lpKJ8bE7y/QqpQkWZy7iTtCnNZWJ7B
aiDzEaCdx+Xmz+LclwHij+eysMTPwKplvtZkzYoltTK+nl1/npHoxkrqTphLoY+KXLsmCaccizaJ
QGl2bxPIjoqCbgKg0Djl7Ig81MBdRrpGTpRc9dWXcbq1xjoagP0q0M+9EFHZyOL0UxnkDuRkCOV1
rL1KLlAsiC95MX0ZfI9d+5CedNHg+66WbmRyWlraQzyYFaKVbEoCTcPuonqjK61X5cKS+M6IjLU9
HqeYMzAuewDko5I0PdPxU5we0vQmq57iqQnAcqlXX7pOFwV+u8/P5nychtYKyWSCVQyM46FfCdK7
cD4kl3LYe2MTVlEXCr6h4D75YgmI12iiE1iEfCozgOhWzQvwKfWnIdJOsdsBGoFNAVbS4bzkvbmx
7fV+qJxIcm/ZI4H25MvnvFc/pyaoNIGFcUet5VTT9Vm2O19ZqrC28ku1rDykJAdZzoKuNC6mVA/G
gl5MihZUq/W77wwvBkPmOGjeEOuRXmh+ppZX66Id6aQ/nv/xAs3nKzHDOhZzOeAJIFM0q5lXpaJh
IqZcH7zHmx7wuOyGvBbzqqJzJreJr8WmO5e1L9WflbV0Qe3q9WUjGOgRSeReUjJ2xppLOZoZTYX/
Wk+VW3dub0kK0vsOZWExDSFT5nOH5JyVRBvNKCcoO+u6Gkj9AvWkqS71EtRtvfyogNHEB6DzGMi+
fDAmdKLOf0fRmTkPBmxaROs1fkBhErcltWfEiVcaV06fuwoWAWKBuYkOzHkvc3aqvNLgncnQuDK1
vCx91rQrO40c/Vg6wFEXtahEJ2T/vskOerPSgcKBWEzqnzHo61ld4c40Gno8r8BxVWfR0PlHrBVU
xTduU+M82DAUFpD/oblY7LmfiVG4uV4bLpgnftdO8XWOyw7a6xyUthy8xim8NQN7jdKahmdibiwu
29xVZ/lCB4iqt1pYZ2zb6Pxn301hNr9R54ob66qaa7/iVlhktR6T00tkpXjkYrmQqH9e2m68iCad
bmHxGRzC2vtPYEtmLY0Le0ea52R+LqzQ6EQ0sPvRxkYIZ731XM5Nn8CP22ugJzdxdsjt0VWdX0px
4WgVXMflsN7/fwfjzFeR55ySCQdbLM1TrU+6cUn6RmCiu30rZXMyzkapKuFfO/halpBljl/98Bdv
CUAsxiAiot5FaOpEenz8o3RwN2LcSOcslpaJlSQSpL9GjIqbnP54vEAki7NVpZrzBjrEZE1YFGu9
P5fFfvZHz/umk5yRAv+47fUFC5nUnm5lLbtMShncpGTBPmb7I1O0xj2vKwIFtfl64rIiQp4zlEvN
5EkeDilB9T29nOMiUtoLBTQRWigto0h5zl+pzZcYa6OicUdwpWys4X8eUt2VpiqIvRkKMZib3lt6
HuuJBACmtzYnm0VhVbvp4BwE97kbuKmAj1NsVWGO5b0sdIqnpbJegu/Zpy62TpOAC74B66wLTH5v
og5oZDAI0JoYmCXinNmk5wbYifEZDddmgCIAalEB+u4yrHync1PDxaCPr4omYXYDro1Yzr2pOlXH
qodYkNo9xo550VDn+fyN7l7oRgR3oUVddKSt4M0QbVby93L55NSLq5JU8Bzsmt5GDufPhgRo3k6G
D5fGoz9TNSyt1aeItUgLvgrny/lT7T91G3GcA+vyvujaGBYgARfBM0rzIu2dI2lNMGzZGIjX0hB8
ijnYBJ0TSgAYMJK0UPAbmFJ88Dab38A5tpossdSaqBgaWQIvnSiYTqTq1yQZVtfJle9AQv9pU+Nz
WjSr1zXl89pmP0F0V15bEgnO/xiRJnE2Kq8TseuWeQSFnCy5uqGtJkjiBJrERxcKCAqS2sBbDKiu
J8kmCRgo60BW8tSTc4yZnD8Q08szl6szp7SJ8BRr7ZYigd62bebJ6ykGL2xafD8vRHBrL5j6GyGS
HBd91yDtNiX9eXLIfTWJQF/ZxZ87B+dZSjM2jWqGkhRyEcbmcqD9fBr7yrec2JeJepsmxF8Rs/5/
J+M9C5FNnQ7w2UWrebnpabUIGhqvquBonGvRSsxPqROWF6quUh+rTL2Kpzqwsvhh1rCUkszaYbDK
YwFobL0YIl0ffBsD37KEVUcnvQNlT1TFiq+smLU1ai+V4gfHrtCiKT1cTpjU1ZOV2Udqan5SItbW
Uv22LcA8OpWojKzkRqFAW7OtTk8AoDFFeQ1Svxl8qRbGd5FXyrXjlkZ9SfUljKU8cAq0EJTsBEAl
n87TVWsVF4TYXkmaL22tuYW93rWqfTEaqjfmxAemS6Co4/1QzZGdVQ950vsOsPdze73UY9Alg8OA
VlKQVv2viazXaZxftNbwW7MBbpGX0eSsvgGAV60sgQ2UXagNZPVrNBmLZ2bEn/vyV9k7ATbBPV0C
gTudjoA59osuvZyy5nLVyrumVH//h7Tr2o5cR5K/Mue+cxf05J6deQBdGZW8f+GR1BIJEgS9/foN
9jWqZtcVZ3seu6tUSYBAIpEZGdH1gOwq/VkEGWMKgXtOu14ZaEnSnUUmVVDV4GhRiZnsqxo7H8IQ
KSsugJyI5S23u+s+ijwyNYE89pBAqWZ9bySR04JRSW13aF3cqfUAdb1S2qtk8pjdBGaiDF6RNS6T
Wt9QjO0ok7mINtFeN3ZTKztqk+DVdjQCOXhPCC3y6WDEuZNI0HipcqrI/fXQqB8NXneR6sFA0G+V
ZqgUlab0NA3iWZEUXzXih1iUaK9NZAS/1qsUaTf5mNruEEvfOq2sPURY3Gkss3BjXGNTdXzqUoil
V+ZGYX3iCDM1aCyl9xPvFQc3s0c9Rs6OFxrzi1hzbEXSqVaPTpzLMtoRmxsymaM3goiUotPfKawi
dGTBXIQ/oF/J3amtGhpa4r5Xpq3csS1OmG8Kz89zyUaTNmJYoXh23hw4MSiKVNsoC580Er8lGRJN
ljlRremcSatx7Z6cMVQ8NKUFOlrC0FK8bYzwvq31hEphf4GOmM2Qt4aXDL2yC3vTg9qUH+q5l7VQ
5hRgr8J6C1sNUO0uO4Rx+AFIyVNpQim4DZ8sETHoEMuZnxhmTYUIv2EqnwYStZgRUW5lhJ9Wmr+r
MoB3kd6EjtRj2KZS636khijgscbJp0l1yZTuDcBTtirYxhypY2AZLPXAJsOWZLjMtuo25DjdLTZy
WvRsi+KcFyu6rwucrZYRpHXROtrAn8osOWv0cRtB9kOxBQjZ4vamGcmZNUwHkrEMwlbDdZ1CV0K1
XmwjC7hZokcUH6SyibOUQ3wkDhU3nwzIFkiMxz6oVCc6isIbWHVgYXZrNNF5mjQ1rSQFCYBQolDm
a0EqGd4IY3JAHq25ehvdq30ne22X9XSKyo0W2t4wTI9GkkHocAAQJpPiq0ZLREHTulMeZg0ot9e1
e1lOIT2b266J95yw3p9G/YDm2m0RSptknLw+ir2OQcwpDTdjXQIuUzvQf/qmd2pKEyK0GysyN7ms
VshN5MxR4+pSwVPTyGCy20uDV0+V2ORNI297SMPAj0iOqHNHtsODFMOJJc3BHM1rEHF9M/TCKdtx
fIs6FQQlU+fxDomWItprQnH7bjjLNZkm0uiI0jrnvUqTVOsMp4rzEfq2JpyGCc9jUTTTuQJRbKyp
dhA32m4UyFHx8lIqmvM+LerzUcEu5Yb0FFcgQ1GsTIKgtrCJRCtL+khLCL6IXEx+FGZeGeEeLufX
WtGkZ7yd7iddTXxNstGPEvucdDuzFps6RbzZiU52tbby6i42HYHHgoho51QdMrK68JpWN50GAASn
4Io72fUB4tdbqx5eU0ir5KoCfXEVEgBtulOGCuF5yjYhGkcu65YgrSImT4ISYQau3c78fga4oy6d
W6XpSUbnVrLpRELbCBt1chPK9pWtYuXbkJrvGhc0kDdhVbsIA5qNXcq72ogvNVsLyGC/DUR9asJM
pmleWNAGlxMaNtlrGY2MFm32PFV9Q0mb5TRX2y3LQceG8oTNwVRLcn/I1hiHTkdFljKza6uaulRt
kga1yNQ+q4JWtE4F4p+sebfH7pdir08ri2Cym4gSVjIrg7R56Y0HSSppb6xQ/czB8c9x0V82lupL
kRLxMkurMsigj61mfFvbxsbWIuTuoGQREcC0E7lbE0c4GbIAOK8i4T5LaCyuDbLey0YywB2HqbTj
CZp9ynYFSHMyTD4ysbgVVFmdTlkF4EKYwgdgmWQokMHNi7uvI7w1O4uXJMayLPlMlaQnJug+JQXV
fG2L++RlJtK1YO/0uvvrfrzUW5zGmA/FXI+2yblmjU7FKziTfGXdrV3DlyKYvOk5T+a8RvPWehOj
MZpR0PGFGhytvB7R20QTT9yFL19P5crdVVu8srjAvUb0CJatqObU6IsPW+11tDS3jxGfAgFVtJWR
rs3n4uUlRaKFCcFAJ/Ou7qxdpKoXYfXw9bBWjCwb22JD6frcRsTNx/BBB5Vzow5PrFtDDK7dxZf9
bFyF5g0zsTjUCwMa4tZlQ3s0jRqb9VaHk4v+88q9bGirahHLYsL+JY0Kf/8wGQUV9b1erTVxnHQU
R4YW1zZShJnKQM8VTG/omHM64nYPlpud2UHjQDNVXK1Lhp82Cb1EFQR2QCYubrx9E+MoEsjJEuUq
YqAcX6mErf2+8uONumr4MBgNXlNV5ReZPl2X4Vor9OnX8zmExaw1NgmhxATfl8rZDe5325Ixr2D8
YHZR6f7K6v60NQ/36O4eKflo2DMQgSfDFIxEE4jptXsVGi4rm/Vv3NKnqXmjHZlKZNbK+dw8RCAP
Ap03XOTB3WjSAhIh6JEDT/p+DtOd/2yA82QfWZUjUAuj8xF5c/GNS1dTqzhxefef2VichwW4++N0
hOcD/xnutZdyNjl99vi1kb9xEH+d9UvhmzbsJw3toEjLf9alZjXnf6sudXoN/mVsKX8TSVICXQIY
0/LK0XA7ZrzxwR5OB+v+63Gd9q+flhYbVtEyLO+5hKM1ZxqIWQflqS6m4Gsjf5Nl+bSy2LalLvck
Jvk8ebKvb6rL6MreZ3eZVx+SC82dHHNX+pMHVWoIV6EGebCfwuv89eunOH1Cfj7EYmNXWIgg44E7
zIA9T/rGMebLoxY7INTnCvG+trb2ChdbG7oSXSmZ6Gdr0ziAl5/5tbOqc6R0pQvkb3b257gWOzvW
heChyipg+sKrMIgdeT9s3gZn8DCXu3WO0tOQRfXT4GJTZxx9vbqNt/kDrHVm0U9xf1iHtZ52+p/2
Fhu8atNeG1WUhLsBYMLWRFl6XJnEkyY+A95lXlgVBpgP5g1HpJuCbZl8/fVqkE/usyMDi32WWbre
QU749/bGmUK/T3GF89NgCmZqiix1pn5ru2uK7Kd33pHdxc6b2m6KDVP8/q4qAlo2iCY+qB16K0uX
+MKLbpqD4mYXoFtwogt7N26LgY77X8LSHj3HYvPxQhl4aiPoUUPuoCfXG7PYF+UaV+Rp0OmRncW2
M3LR8izHPM8l6SUqeSbbWUMlr73Yxe6zxdgOBenLQNRXhkClTb9VV/XwThuBmhIE11DDXDJLW0Ys
8zGGl1atoKiRFAGZZ6ZO3teL9KTL0j6tLPb12DctiVUc1ql1YxsRFZnlGda1FK3h9056Yh2EGCpk
BAFWX2wGywb8qynA1NVm6C82hbQPm2GrceQspREUohaW4NdDOzmBRxYX2yCKuDTpPKowe1dlZj/q
41WqTbdfGzk5f0dGFmu8YxMRZgbKxYlcqqVwWHJWN1c8GlcGs2ZnscZjEttypuFo6fU9qTLaVrjn
1UGIzNzXAzrpFY8GtFjbnTyEAtevMkjU1m/ZeT6uyZ2vvZfFkjNtDTKSAq7dtu5AteEU06EcB/c/
G8bi/MjqmkMIIMMWTZ+Bf4JISuJ/beG0ez+aqcXtW0tK3nRzB7dxh5qKp4ZUt2jsmmA4otZF5wlk
w13yujZ9aythcQWX0EJl1XNmXmplqozmLpee4/QD6bXg6wGurITlNdy0x3SobTigWLm2tOu+WyuV
nmz+BJ3Gnz5heQEfQmQ9hxEHVecbO+kx24Ct2oS0UiD8+g5Um3RWMtT2OK6c9DL3tXyLcu0649ba
QBeOgmSdYUZ6hJ4PPTmX0hhyM+WKm10zsXATQ5M33cgk5E3anjLjVUn//0SIJrR9AWoz0GqvLJny
UTTlZUwSULr3l2JA1rtdY+g8jST8NPEdUnR0r2vsTJHLVFQBCjTKbm5bgQJARNN3cVNtGo89RbdS
oND5wF2Tnz7tMv4a3feL2pFpq4pkyRJI7CZtuiftwbbs7bp4+OmX9GllsQ7qWJbsdA7fCxWINtR1
5u4tS0dHt8WdkMYRbcGYyWrnV/bZp9nF2kDbpciNGBSsaj7shyiKfN7Iw695q08r8+CPpnCsJ8vM
MzhE7Rmlk9qHMm1Jc8d2Op2agZRBIKNwYtSAVrzI6XPfsrE4ocquL4UhMbq80WfAC4YZpAIszmpH
hXoY+EeGjtJfmcpPYwuXbGtVH8IlwjeSc2gyOxVwtV9bOL0SPy0svC8f+2Rs5pYVkNqhKOzGSUyN
8JcSD/pfVpZFBjGinhP18PE6aodVtm3HW2saqFqcZU3QII4hL6l8rYIN9D8a3ZIrTQyhrAkVdqvh
Zuiwl5FNrn6t7edodIt9xsu2AA0ulsSfIM6ZpOHf44g6fVh+TuRib6HongJsgTM6ryx3MsozQ5+c
2oo9yVLWdtj8Wz9Vho6GtdhhKX66MNh8ZfXDQLSb2T/OfGwAJkjBL19DAGG2TF3VgAJcDC5RIrkd
2ZwxAlEIrfoaosa9RGirlWsVjpPzeGRqMTako1DQlLDsNRC+SbaH1pCGbfM1Rn715PZCBAOxaQgM
/0TWlw6yUtZz7lANq3e0A+DyE96lU1x4TaiXFLrE90pEbKfNVU/qgZoriLZR4+hM16ptoQhGp0IH
zeQocajKJ3uziKGrkoHNf8p6J0/Ul7xqd4UevQwqv7V3WruNhCQcRbc8aFBsaugmc23y205smAxU
xrBNI9X+lW12NMrFBiBtZSd2gdmE4oXLso3a2o5Z/9KhCZ9LVNDZIcxa3LhY1IsWiBI4EWw10oPU
SR6DaVxB1508NC0Ig9t4Zba1bAke1WK0Qb4L1p1yb8wKuQPb/oJT+rSwbAFW7AScICOckj0+oGzI
kmt17ZA6nUKwDXRKgIfKMJZ9emKaGmOyEWDMPbI1hehPSjM05ZqB7EGRD2QSKwHh99h26S00vBkb
GUjQLi/50DjPIsMwS7DZE+O1H7vJKyRhn4P4NXSyUH+wNRPtXmmYOIoge6sOL5IufGzDAcifWtsO
trW1DOliGiYH9RHalPGmQkOW2qfYmcY+M1NkkXnlVp0cgDc/sFmdONA6uNTi5JxF4dYMhQr4WWrS
rCxkyg2DAfQz+VVhb0HUuStt8GYAakYjEDfQVKDhu2EPKtpFVCgFl5bw+6HwM1GUtOaxSTU93hZF
F+8MRdOpjPXtfr0OfpajQivL8ZQtTvdpKger5xEuXIfBJZ7hyJvhZrxvgywgN1FOwxvN5x4UjMub
5JkHa/vpZA702P7i7FftHrCNYQBsDK24sitcML904LC2g9xnN/pKPf7kmjwyt6R+k6yQ1aqYchyT
2o54wk8VfybjBwTn0nhI3oenr+f3lO89trfwFwavS5ZoErj+W/W8NgYG2dkqdJpkTcB0bSKVhf9T
6mYEnCnM0Gg2of9dph35PpHltgsiQdfykKdc1PHAFudkx5tS7RKsGzIkgRlrG61aSSWfOh6PLSyO
x7QG7FHqzCzANW8zDeTB6CU/tNihtn+pzffY1vwajwL5IQOdXj5gWUiCRqUDWNt44KjyJq+WTIH5
T59SN71Yo8E+PYemosw6ZYq6VKZsmdERfRxz8B6R27IkW13GZeHrBTjvn59d4qeNeZaPRtbXZhlx
YNDQbIt+qR2UPT00+e7WSADXhrJIDXFNrgy7VERglBGVussWmZuvB/L9aP1qJAtP1Q62PCp9Br+0
Yxsj0CSvu7ALF+yGzpyBryaw+0EVLPYUpDhGV9tE7tpknrp3AWj11wtbOKuoq3uouyUiKJQEWEar
35F0cK1Uver6saKztp/z9ajl07vgL5PLg7ojtSyPDM3tKiW7YpvdIyTzFQPto5mjucYF2OFtJ96t
OcqV97kUmG5KKOjJUwHcchFF0LOVaKJYa8nkv/HGn4Nb+Ky2HOxKsSrwis+1YEFJvMkCIPx9w88l
Fw2q4yrdymmH/Gly4bcsi/S2naag6ciQIg2FG/X5czet5R9OJjKPloq98F55aRUlNC6y711ZbASo
mDIve5/3H3H1O1OjqAZIqBWtrJe1F7fwZKPG0y4Zi7mISRxrFzt1Cr4+htal3u2uh7vIXVMhPJnD
Oh7qwsXAs42VUuEtzibJffLWD9se7EoO3wMg6okrpXZSmYK+a7hj/hoyQlnZlEst1EmtWQR0ZwZ0
juqnXkGuM+etA119GrQg9EBL+dbyZCdzM1ToQIa0EQEH9WrsmZdr0cza4lq4qKqRxrgb5SqwhUW1
bhsStD3lkv/1O16zsvBCmWlJM5QrA4w82tfpZlDgASzz4WsrXzsekBP9eHBokRxZYoJHT80OkSyC
2r3COydvebKXS8L/s4WL4P1HeySWWGjPjq5qHWMHQPFAhw3g5ADVgFX+Ww4e+7XXteJctZ94zsre
bok1whnA/8SPSC5Y1PTSuxZS9rkLRSzkou6ky7XY6SQGRoP+NZE1eeZWXYy1AMGlrOP2iKyG+Tjd
JmjybcAAUNS0W5UUO7laNGQzTNVCy+byLqmzMo0TkJhA2d44mP20mZrywibar0Rrn2aW51Qhm0Ip
WkRQ4LiT9ZckPxf9tUhWlJhOR7lHZhYzJ5v6mKC0O0e5A2751Oq3oWs7+ZZvWLuX3FXp2pPe5cjg
4oiyogGhJ6qRYOdKz8k9IET1uQwFOI0atLxNt5NX+kMEvM2aJz+5/44MLw6qOKqFkuZtFUTyzprA
g9o0fg4FZrsVb1/v9JPAF+gs/7lElmeVJlhfA9I+bwMQTJ2P5/prGvS+MCg5qxyBuyld23qnxFbN
Y5uLcwpkdVxi6SS+82Kk+7ykNqHKXQJ9tPrKJFDZkxzyDRB66CAPh2QnDtJtv09vdKc78GfC/Hpl
AZ88OI8mYXGKxSYI6IXIq0CNR1diNdWzNSaala24PKnaijWKKscikNGMKsYBPRkjIOHXX7/OtYEs
DqFOA9K3M6UMimyM2iy7irRp5VZ7OnA7mqzFEcSKVk1CtG1hV8h+9cSeq33p4soO6R7jtd2srZb5
534K/f8ypy/PItaGOdzbMAdTs1h1s+n9eEM2axmrr2dOXx5BPJRJqFgtSqVJiw6ah4rff/1qTt9h
kIkF0R8QpOg5+PGQAw+RyflAIEL/ODqqL98qQRjkBWBMsVt4+bab6Ivx1u3y7Vzzk9Ch4n79BKeD
taMnmOfg6D4ol+3QjQpuUb8TWj2Wr6U3+bhQFWcRQDfenFrXISHG3BxJg+2K9VM7wDCIDtkYA/z0
S/wNyRqtjesa9M7QkVcce/IFyJ/eDJpcK8ha0NgTzpojPXXaQuUcmVQCdnhiLCc9kaYQhyBwrRUo
eNi+/C6f8W9SFswvcLFSYQspc0ND2xRZInI6boRZko6A/oDuv5r8Wb9T2TZeYvhoV0Twuybg+Tej
+7S4OKC0Ug1btcPoZoKhP/ne9O/s3GsQrZ8uNRb2BFKnEFgBs7RlqQvXYrToRJRZhsPBMSmbaHSt
eQO243hZu7LTXTXPoBZYWbE/Ie+WRhe+xh4nrZQNnmKAJp3c2MnO9ZvounI7V/frAHBrRzqAve/M
3hmUn+vO8C5WWZR+OiO/PwWQAATSd9q8f37cN2bJoikZMfQOZJL5fbOdFcsKz7hRd6M7423XEIff
aSaOl9LS4iLUSTtzUBX5+2QTJ9+EV3ManW3QEoxwUQNhZ7abXllgXpVufjBcRQZABtoGB8uxnwo3
POSbWYkSOuPtZmUXL93x8skWS67sNN6bAk+mXvBtet64FaOahc6ImUgU9TJGdW9wUmuj0CqQ1sP2
eeQ/zgxKCqDngKAG9D41sliGqqp0ypCLFEJ5mZvrzihJXjuGTpWWG9FcWPw5jnZWdSuUlRjhxAb4
0fJiLZqtampG3qeg4uSZAwx+5OJW7xAZKSd0QRtUAZecMJy1k2npNy39B7tLmAjakUppKHKc6ZrC
dlKSu7YayVu1XaMi+l6U+XFuIcKjgc4R3C66rC6prbpKkdAHi7mNtyhOUHNfXLYfxq77xrzYf6u8
+EXfpWjo9vnGDiAZ7PUb/am5i4OVNTbvpy+eYwkkjifdgLJzxAMeJQotmeQAJDA4OYtiB/Hqrg61
a23ILksIisda87Jifl7CS/O2AbEs2zBk3JoW292w8ki14jwNtCt2bfrThjwNjkUjp71A4mDFxS3v
GBbgWsfGFjvdyuXWmHqsqjq90cpuw+1tB04W0bZUSoyVM3g+4L8a2WLzMgKEBfLBWSBXEFug6HY1
/KTWm5uvZ/DkmHDcarIBeaqfNEpSpeuq0uzSQFbOInLL1W0vb/TqFWSaK7P3897A7B1ZWgTug8UU
NPNHqBOESnJgcUlcKGjzs7oX3Pt6UD/FvZaOQ93CATBHMERdep6yMMpMQYoNB2B8OzMDldDz4Q9z
OIousPVs3s+zCHu2paggIlJQcZ4/P4rW7EavhSnB3nwz6z9MX97bnn2ne1FgbdWAIEsBZ/dOfu94
+++34X8g1HD5+3Ko//W/+PdbXowVNk2z+Oe/LgpgzJrq/b05vBT/O//pX1/98Q//dWBvVV7nH83y
Wz/8EX7/D/vuS/Pywz880TAAbNr3arx+r1vefDeAJ52/+e9++I/3779yOxbv//ztLW9FM/9axHLx
2x8fbb/987e5i/S/j3/+j8/OXzL8mfMyZi/iH9uav4hv9fLv3l/q5p+/Sab9X3P6GP1kOiDeQIpg
u/bv3z+y5P/SFKiYYdEroMQ1dKxFXBmb+J+/yfgrHVGahcK0qsCnYN/VefvHR0AXosqPGwFBcIxn
/PMJf3hVn6/uH6LNLnMmmho/PJ9+nxtc1/V5tcx6apAAAoLAWNwxSJYhNB1zzRdn3Vv9IV0oXu3w
i/Cp2Ldv2VmuwIslSH7y57UikL70LVAKAAzdkKElaGKbLKFOxpjExRhXxO/JuMeSdlvWbMDI8MJU
5ur5EBhyiByUuM0IuexVldNKbp5HBum3PBfEK0sJRHdhBmBPxqJbEaX7aNJ6p677M0liqmfIcXVR
p9EQjBZEdTpenSeCRXTSx+swYa8hi1yudrusNlW3bFok1LiS+ybRH7vJTDemjFAlH5LcU5FrdKRI
hR7U2NueobT9Tq+bO73Xmm2XpqBNCONqE3WHNuM7A0UCxczcFpWXVpPdCIIeU/jBk2rFOy+dGWYQ
wSV4FFETtJAYXGx4yWZFBVgm8fUicQsQvA6gJSUN94+W9R+L5niRfCew/1wklvbdjg11mDlxr/8E
c4rMDroUkYRKywiwApbUPimKBno07S6LUYrvw4PFYqdpzMwxCv1xUB7yRDr0cutFrQmQknD1xsp9
Kw7rgFup21n2Tomt9pCYIXPBoMOoWnN30MDKEhHYqIfM02Jw3OfFlakIH6AKaPmoCQoDnN+WRf8a
NaPhWUwDjU/NvxXcdqIpB4SDWYo3GuAtahgUw0kyuE1tfiiDdSBt7BdGBgxplXZuqUo+Z0npQt/N
MXPjGQROBp1MZaJdnrqZ8iaPqIUTO0hLTaMZY9fTsEWPyxoG2zKXEep8xSWzLio45HDXXyZdFV1C
sRoS2iAhSXRoN5tuCAWVEaU01uqPfdxjirHEr0LGQjqk01UyYlPwgwJ1EG8g3XVo6S+KFIHqJ3tK
1Q4daWobQy4kveM25FDQtVBRhfQbtMfdjP0laB8cq5x8MLyhQzSiMaJykMCk/GOUG1e15BuIhT+w
vgipSRjYh/V9FON2WuaEmlxvfHUCnr/syLvRgpIjm56lrD0IXim0M5LLNkznVvjyudI1EIYkw2OD
LnxRQkU0K6gh8MjWpTZInlaXewm+3rOJGkw59w1e7QcGEjiSH7KiYV5tRcRJJl46PI6vdfABSWq9
T1AeIxb47WuVgnxeceAOWMC13uXAToy8vw0746azWtdIJc/QuotJRUfIWBY0KrTWSTq0gmnMdjJO
thZwbq4O0CAYjVBDTBsWpFoQy5mDEj8NZxkC/SOWfa0CQYkhPyhGexiz55xLZ50o7tvEvDI7c6Pi
HlNGl32R7hCHOhZI22N2T7RXnp9JCSCBaA4Y+7CivQSSGkVzY8l0zf6lUYrNKO2aPN6itw/NP9tY
7b2+iC/axKaJbV4oOgiOpfg8g4B6LYEW8lwrh/2UirNe2tly7bZ1EElnoWk7qXYoBgmMPKZn1dZd
HyMgL+HBm4yGJIDUGC0QHlcRwSuXKVM+MuOjBqe0PdSX0Ldw1LR9bSSQaRjpjSo1+7wDlWlYXtdy
C9ImESiaoFoS0to8aOLejoxtHB2IHkRFvJ9GsATIhS+zPQE8vRUZLj0oBCcfqG5SuENqTqo36UkF
9D3mebw1oyiACiy+1nmVkTmTlGMlhF7Pc4cQkF+V3ZbrUKwzSo8pKNdroKQJ8zNLupDi1FV7zLoU
umYlnLh5qaXSaQfZMbHjLVWlJmDBXX4OPvY7GRxTCDwxwQCfyC0FOZAjNYoPtlYHPw4SrJQW8bZq
bKob2a4yqht0dtKhT/HVfZPaTlK+Twh/LQAbsz7ICYiM0g9T3kYJoFdSRrXQj2OA1AxByz5gakYH
wNdClKnrnGoyA4IrmHg2exZ8Nyj4RAcIVdrytsMXmMVBQrRpQKSldwlVsx0bRrAh45Nwmxkt1ZDb
0/PAAmtRmLae8g0sHVHxgLCVQ6HxrOc0H1+lcd/hwcCQ9ohAAsCUPcdzcOtDivYgSgOpmqAZ4KPI
1CVJTivhRwX2EXSF1DAwDHgILBM19Cv8SFZ/VOE2IQ1leKAcLCHz4RilFP87G0nTiPZqkOIH+joG
6dKtbrZ07B90q9ujf+mgyqAAAkm3Mj6q4wjWYsXJ6nKXWOyj6h9BTTsZrkB3v1IFeqFvuuJsKEJv
aBVXN3c6aLf05KKL72v0DFs5d+AwWN57JhRyClCijeKFK1fQ5fTLkeB1WO7Q3hrgTOMFJotpW7Ws
qAbXAWYmz7ZtkCr2+Z0EhUAZBW5VP1ckG9dx8iiXOqijbhJ0vsWjA6Y3p1LSjdzfTqOHg5Bq5hva
RbldbQdyLVuNVynJpVVdxBoyBtMWzQrgmEu2alqALIy5lSivCe/8vJS92CR7GXPTRkjOiht7ektE
76ehvrEAmk30gmqpukklUE4WY0NTu9ny4jKz3qtuqyDJG0b3g6lvcO6CtM4IDJFtlEHyh4HTWO4c
czjEcfduQx+qa0CxllPRRdSM30wO3/TKhjfQCbltTtxxSK4ZN2kEr5kwiRb1boj3korLsj3SuM5d
BcjsTjyzpNrJgIQp4TPv7A1IpkGXQU05P7PVyUl6a9/YYJBrwE4VVx9WykE9N3kTKhQgCnULFZ0a
HYADLRwf4P+V5tnsmiTSTsYeVuNuW+IOzs/T8VWJHhMOirGu388UN1zowExF9qYIQQcdezECvLB9
1pAu4XwbYeVxIBHUt7oBJ1qCZkXbpEKDvmwUOUr3kEkP0nzQALjk2g3SXYx7UMWiDYgBtT5+K809
sweoBZgeGfKXyNQBrzgzshCL/WqCe1Q4ppRv2YA1o9+kfDyU/GJs6nstnuBSWmfQWzokd6Ri2LIW
Yr1KR+49ByWaIKXLme1nJQf8hHud+ixZklOSwLBwAIPPqS1ok4w0qs+tGnsarkBGVN0mVMk9DY1q
UPpVrJxOMQjJ7JiW+MQ2YpfBWcCTZBJK21BL76fqRjU+jAgwng6R50tlBl0Ro6V3L8gj0yfK8wGx
bO4MhUqbIsMxW3kSzogQsafZ6W7lu0IDdRkr0SOHJ1dzakkP1vQMbVhHLa4rda/l16iq1RFBl7AT
9d7YXxs1jotuZ1jhmRReVGN8IYg/2SrEEHoXrFtPes6/tc2rPd721XWW9E7TFU4+ttSCArrO39Fy
AhrXq8J610kFn2d5kiyVntWY3sgAE1ULBGuFP0b7gbRuhxqUZicIw+GJ4paa7F6REy9pmNtnVzyR
NgREh4RfySUDJWEeJNJ9DIrDqSr8Kr1nIxK7reQa0D9rwF9H0ug5NUaXgHIoqcMzi1yHIFxD4z5V
DO6yNtobJWoqqOHkwy1PwfdmNb5t3wJb4LR64vYWoiJrcHFHcqpaAq3jpa6HTocxRuCdkptXkKbT
OqupxUBAVnceA6LXxh0kic9NAxT+cD9d4aXV5cRl8NtepSk/1OZjrV9mpnJZAPeWp5bfTtUW8dE+
yjkgGs2ZDdHEwoaihn4LjkJIzeA469/C8KWytzJJ3UbGbYbdxDi3GvOjLxv4/9JtyB5siU4EprEC
byIBpHOst3m2LZqChqagMcLzrsfAsZH+j70v2Y4ct7b9lzunF0ECbKbsgtFHqJcmXJJSCfZ9//V3
U1V+FaLCYrlGb3Dtgb3KzkQABA5wztmNUh+qAUYCBAVRFAWEh7ZSLTG3GO+s3JMNH+p1MrQG67Gd
jGKtkSKyUmZG5Y3AhN6ocrYeo8ioakSW0bcmC1ahai0pf1YYOsDdbciPXXtkHpwq7lQ9hUnDfhg7
GLyMdshfOr2zurEx4+E8qMo9h3hmgIgyFo0pQZyMsgpCnWxTSOED6dB0Ap6yyuyOQVNOPSkhlBLh
4KIGAH7EgFx2rlgcEsbtrH7w1NjOFTv1unWvrTP/tooVl0m7QS1e07S0Uh8FeDm4lcHmHsrEBnYb
t7oP3UrtvSSRGbeCk5IxRleLCCapgxe/bB9B/z0Hw1NDWWM1skaRVRTHIKufYBG7aiRdNHnc2VUh
OLRPJ/c9bmhS+1opuPF1+JDGEQMtxNMfqxwv8tCHyqkvw8KjpJNXYasbUsIPTC2OQyve+GK1Vdpo
XaRrcXDEAmIZyfBY1JucPCEJWA10z+rQ4B41URGySuDEE2/dNb4VKSACStmINxbeYyAgPBbdjkSl
lejoMY0NeEzFRqvIemCQv6v0JAUnJ86gSMcRfEoOvVQoCaZcvEfS86hX+Yb11T3takgtQnyYPIE3
AUFQfkYdUJa6B+QZFulH0F8FbMKA2pDM3IyDaABiBfqttCYZik9QwRtSXOWdIi/U2L6WL6bMFKkT
7BVQCtElkcytBApN0Knc+tRRSu4MIK9qUWtAU9hqsUel2G2j08+58PeU++uAU1HjosaWDlmYhQQD
4t47e7kAsdLSlqolavO8afI5L4aaERqfTGNzSzk5FYMiL0PqeE1jCuOvyLthOSAP7eQAqcHpER8J
b5Sf5zYrBv25mhejzqq9fQ75xiDFqOJGzwxx3wHhz7bRqrBwW9uZ4xnQ/DzVq78Brpq3Qv+YsKxD
uB1VKH2uFA+hW0+QSESdTm6B0/F23ohQFofHXh9fZVaaed/u8XLaEhKuQ9W3WBIif1rCB177vESS
sKEIUag0T8U1Eg019xPq9BSimsoetBqzg2Ljzwv9vfKFL/rXKHP4k+6pYRTRmMLuNTFJ8iEojz8P
sDCNOSAX/EHBE2JMQ+qParP1yV0fL4CrpkL515rQ1znM9krrV0IT1phDxBwv5O6YI9Bx4irpQgPx
2lG4XKxZhVIPE2yBGjtjEMD3GEebC+VgdB7SYr1tLR8CoyhcIWW+/XkNv5Xvpy15OfDsqPNRBF2R
YxGBBPgduMVKswgAucRExEUrawl5sLQppm96EVlIj3NRK9ORl8UJQ71tICL885SufzOFoEOli5P1
ytch8kl2u0J+5JTexpMVi+C5yqhVpQvjfJMV+Fw6WUZxW5z4VfOwDK6Y1pF8OkYE9xGewpzv/f4j
b2o8GORVk1V2GG/CXjO6yBGal6qQLOS8Ox0vVxQcoNq4yzvRgOyvx3cdtGXzvdj+kw0MGgc6w0xH
k2a2GAkEI+WgwG9soFzmt7B/FHZRISL9WODnXT2MFwPNGtAjAsFQyRgoLu5q+TVQ30O6MJdr1yC5
GGI6Qxd7J/WgqKm0GKKIfzOltBX9AQaoJouehqhBqrEwo2/eJZ/fFzQUxGosoDb32hDbMUxkXiNa
A2XQHoMNKjmrZl3eL5Fero/EVFElgFKAjzqbWRjwqgrKhjp0FZ8Su53gP9GJuksDXf1ImJaIXjZ0
FOfyrl1P+3IErdxR2sH1OlDKUuJGZImXcn0Y2LfKmoi6/VwkohVGFLF7LFyGnF9VxkcO3rDmoynx
80m/Gkzwdf4cZw4BaGiYDR6ZxkFNU2DnhC30vD8ZYt/i/8UIsza0z1HVVzSMwF8naE20qQzULU1U
p1Iw81S3uPfWoDM69WirDznqXQfRXWohLc1ydgfpocaTdNocCrmTkTsWdEHT43ogu5jl7PLJQIbm
sYJZlpZoTnCiYp/slbW4jnbU6rcqgET9Q2yL29isNspZdwPRWAKCfrZxflrq2UUE+jwK6AWmOUnN
Ve6k/ybDlLA1UNWw660MLbN2tQw0+IZf+TzlF5Of3UgV0QnPVUyerloJOgvgpKDcarNVte5/a0+Z
FVnxxxKGeuGEfKLwL0JZFY9cIxyTlbrCZcRb1TVSwihe+LJX37rkYnKz8F/WPSOR0FKHHafWfHUm
b7VLznwFUv1atGI7uPVMceWvioW32eKyzu6DXqCQDe4rvJzks9yNVjQoB0W7r+OD0hbGQFAjghMO
EkJiAdPykHQSuoj7HEiFovn1c5i4ttgKlEDRoiZwSP1EoF4sdlZD4g/eO9jeHarFoMBDmtQLzz8P
8g2GP+0j+NIDB4G7gkGk9uvtlGm+H9fZ5/5tLb6dKuOfiHhiettyvwTNvnYXXo42W95ohDGEAol+
LO9d6/1uaORAng4A7TPh2LhJvBBqr63h5XizGyoC0K/kPcZTBLLx43OXViulW0g7l9ZwjnDSxxie
8DpGqS2U6lWnWCkWFPDRNzUB/V3EkixMao5MHXMfViLTdUgHaDb8qqp1Tv/J+/pi4egsevu+LPcs
7PCw3wQ3HEhb33qneKwAcfB3FIyu3liX481ieefDOlr2sITavm3AH8ehN9stdO82ghHZvoU2wcQg
kCz+VO2KU2SlK7bwMF5a1lkk70boCXYZllX1g03dnmjZuPVw9/N5m/6S+XVxOc/pR1wcar8LczUX
MM8kojCDCE1/ySLoWh6hMqgmEDzxQfaa3f15iX9HEWJnVLwmDQxJH+USh1pRrM+Z/FfIov+IF/qC
MfoRf/T/IbJowtn8Z2SRlSVBGrzjSfYHTGnCIk1/4k9MkUL+hVUnk6QIZRMvDN/nT0wR/ie8kjVJ
BTVVYzq8tv/CFLF/QYkET04NKANQyfCH/g0pYv+SRFUBlmTK1hSIQ/5XkKLp3F7sP/xxjA7ME5BF
UM38piCjDK020KErrOCB3zCHuMEKBMDRJHbk6JbuXqzMFXDK/HX0ORw8LYA0h7E4Jjc71g1I3rkQ
ov7dnbuN4G3UxgR3HZmClxrkHEgQ5oCch8EgrvXf0wW+jT470QFpPJK0I0Y3UfxGRCn26VZ0ZJsf
l4Cf8ztgGgtICABtNXkSk5nXyKhMvBEywIXlr9FSxWN0dJVTYBY72YYix83P6zoLVX8MhgoYwGby
pDcwW1ZNKfUuGD18RV6ij0DRgbjPtIWnwSxUfRtktnpiyaswRcKPru+9Xgkm08nC7YyXzPftqEuE
QvMEsozfXx8hFQVp0PCFgMvYABy6LgqoruSRW+mhSfw32c9NsYQYcP/Rl08kfFeD2CrDU5rsBDTO
8jYxBfVXBdeeAgWovJMApTnl4mDEMGjWeg+GXPJDRep3GPd5EKJV4O6z4607dK+C/9zkqB5C4sVS
wrozhKIGAiSKnmF8YAC8ZVbjrs45HD/HncCeASKDJ0F+W/L0MarSYwBcTJMRl6I/zURL94Zz2Ixr
JaKg8d4yBXZeamGW8j1jiRVXL2yteIesPxPpbVQyywf2jJVHMvVLtQdBeSli/lsEb7SRyrUgox3L
+CYqUWGB2ZUw1hsdJWYyFGaU3YQSSNCAG2lYpKBpDb0X9uCh2josneB2lwuumjATQHQjV2GHDYwE
SBc2OjC84sC6nCX5nMr3MQMgQyjcIn3rQ93mWYBOPXpbBPVcxd956MIHOKFaiF9Yf1TkJWhOKq0A
MpGstrqT4rcivc1l4OTlyCrSyPIktK/yMLIakb6LaW6Rmpsq9x51uLQ1SgFgRqJsO1TpDRKKmJRk
ELZPxcTK81u9O4ihG+dPFd+H4R20pylay+QuFrSdoIRG1zSOqvdTx9xIlAwfKoV1OgN6XsKzPLaw
BwAI6iwBIldC99ACLwHEta1CBqTVySFEA37gZ95oRgV9iaiUNlpAVoGACluMLTeELkchm4aPsYb5
ypNNV2lUimYS9agHd5DFaoZTCp6q1wLKNAHbfo81FhjIrhD4rJEDGAZjqYyErtDQVdrfR91dUKKD
GsKcKnMVcoxYvI3yzPZ90ezq3i7RWcr83iq8X21/StNjrqyYvxXVzGDeM4cMBT4diMxIOWCS0gJf
l4X3QvCsoWU1hPleFnJHBXOvg88aR09AiM7w1gsj3RDEfiV6v7v6SfMlxxsLUxgiSxzKvaf2Zl0k
b3ommnnplvgPpQlMGHqzxtsWNTuSsjNh4uqm3HfrpjTScBdjFwmpth6q+4JnNtHZQR3ahwlloCeZ
G6GllGK/JzDLYulTmk0gi8Sooseoh2wAVl6UIlslGxH1hkDd5dGNh0KezE8NqC5xrsO064UreF5q
vlMHN+0ACFIlO1ASNFrpPo5vpkamlL/AXd4oZI6/OXKqODuj12V73cs4FEYu6S7L0V5S0babfNJY
aYEHCqRRge3YGXwASkqFjR2eXFJ2K6srn7+MwMzptIaBN0zKNMA4gAaBtY9U73IcS4IQ0qDlL6Dv
6BcUACtqiSBMJN0AVUioJ+rUTfBGlAV+LhAcRm3TEd/wy+5DkwJX1IfMHAC0i+OVFtuezqCw/9jW
JykYjKBcl0K1ho2pDQAn/kfVCnsn6XQ0/kF9gtlYkbcm1DbNHsYuUgrRq/w8xseynH5XDHhtdEgC
0BuzxPSB0hyLzozl1MlL6cRlstFjZkGG+0Sh5eeXDxzt5lCAy8/KV2pLTHQz1jns4DBfVGZkQJF8
IBfYU9h9lPJJ6HybJjuxeiD+sfaOYtQ4BW1NiIwZgRpbtESUih41iQPP+iTCUrcVoYn1ElbnMYWT
Fv+thSBYMPju6Y9R8tIPN6y/19POEINd1b74MlyA6sdhGGw/Q7O8BuoLn2xE87lPoCoH8J/YxpZc
PNAKbVuZm5l4GnNXRbLd5496Cw9HAaibFuQVQbRFLdz4iCn6CBpbkGFHYLMkbwoBnRvd2RLOqYLQ
AybWAt+3pgk2l/86judRrcwaLqdVl6NrSiy4y8OvbrTGlqwZjBglMcRwyIPHx3JQjrgK3WDcVPp9
VqGFC9+CLuhuqg4YhfS164C4LQE20viGV5jo+IR+qAGKhgmpKAikNgaAuIeOAOlaaquBVG4udBYc
v6QRx5yAfKvmpuyBACfERtCTjVTuazjASR3saQj64TIs5jSz0WFErd2lDHBiP7OU9MOXgR5rboj4
FkDcoQQmBPCp7bR3dfjAhGllVhSqBNLdANmxdLgtEAHLeq/UiCEJDimH/3EhmcBNsQKeuqx3Cvm2
awEJyIOT7knHEmtI8Y2p8NIjaksV0DzQNpK9N70MYLMII25cR2QYzbqTHCF6TPStJEeQ1KtuvOFu
GB9F2h9yTblv0QcH2hWXcgFUdPIx8LtILEyKTeRF/u2YwHyiCqSDn6H7UcELEogEpWst0rVuAuH6
QHos2+e8fsc1Hg57bbzXYXJpUGAMod76AP8+QC4U4kqAPkcgV7UQp639dFNkvlV2oimP/nHkQCmw
ugWoZDT8hm7VCEe8xt2kCdqdOCZWFcVryCyhVBg/jLoVyemjUqrvXY5PnAnphkHaNGDrQmlW0GcG
GrpTV4k+bnwZZnOR+pzSzG7DxhzK56LfNUmZG02IF1o8OHnTcYSNctvS21CFrojsCrTbMcAHxfSJ
SL3JsrsEbEwRN2pZukKtnbtY22VRBivBAeKLBUAveqCvGyI+jrJ2LLrxuYon0IKYw2oCMhdpdywo
c9MkgDKqBAAazwSA1H7RtHhgpQJJeYSaBvOtE3qCXyRIDh+9XML+tAUEVe5hGFNW/MQV0GpjlDAA
5LtrwuLQAiarRo999xgW4WuaSKUhqNEdTpWrgyagdyQxIGxgi1lm9AGgddGTwiZYEnDi6Hk0BxYF
ilUMITQoFdEAR8Bs4gLQLXVdxvVbkgFgyXMJboDhAZ57nT9UFpDttjo4UaJvRA4QsNxpR0qGdVQn
+0SvD3XSw0ucwQswrOR9MKofLamPXO4BvRxvEwqFPlhAVrL4NhbVfT1qRhGuPQLXYeB0Gg+7N9Qe
SFTsMsJ/sRG+VhyIdDzgajE8Sj2ykvY98ioDlCTAG+WT1jTPekMBbB7zheLD98e2pqFHJINuAU6J
PqcHDXGFzyqHpYUCpMnAFGDtQi72yWv9mvp9HWJWe2sH1hd5AbjJ1K1hxylH8U/Ujm8n2Y3habSj
d3UvOpKFXoA5rH7OWK5kghrIcaCziPgXwWP/a+EjRUIc+mpZWrCXNWVjMHsL9sXbYONb8Xbc9Hbs
orB0XKpYzxvFyGK+jjuVSy4KLgJtRxJhQZEDxmsgQmyoIrq4CSZXnb/D8/qemn0db1ZPBXgCebyG
8SY9BeAqV8leOrUbwN2dyEEt2V7WF5GvbR5UcWUK+0Mkg/PcM4JHelxr7TTHzo62/iq9z97ap3zd
gFsWHxMzhQGwkR2ArHc8qBPgWFcOcn6zPmhW5+QGcCNQsKI3AIdlC9tuzmr/4wP89ePkGf+yjIB7
axX8uDQ28zVY5lv/rXkSnXpq0y/ssqsLgX6khsqGAsbnbPGL0lPxiOvQD/Ieo+65Kp8XdvH3fBVf
VyeyrmIvExD6vu4mrR80IaUYQHCnGmV+6zutEax9t4BbzJJWxrwN8sfS/TXavFFIK38UWkhy4buK
qJuUQIG9ZKtg35piZnxqXT5MsuTdm+oDEL+QnF8/sRejzwqJTQhzV3FaTLh1QKMH6E8TEg+A+Jrj
iq3UF2KWRrxpVxBwWdoz15cZ5Q3IuOJLzivcPAMBaAxFCAM42mZch1ZkNk50mijZy+X0K0WI6aP+
Ndr0ay5CxNgnHRiuGK0zB9/MfhO+Eu3Azsz80f/NzhNX2N/4B+Fc28VdaJTQkvov8SV/fum/fsKs
oMNHqL2JMX6CxkeLakeW5dbC1p0+1zz8g7IIWIAkKXCOmg2hw1qR4AWNs7Gp18mmNyITyv1Gty5X
S8fw6sbVIdAhg1ZJmfhJTb9YUW0QM8kTkYIBq2YopnaWHbZjj9zWbWpEa+0pAMbagMLEaUl8bM56
/1xJqHUAkwAkjfwN3QKGGXh/KS0tvJh+a6sJoG71buB2r+Edrj2nWWUrz6nt5ER35YO/VWJHgu9j
+LIkYXw18KEKD2F/gGwmlemv2wrpmaAnE4NHgqVAve725WP4kB6QNLn/oPqo6Sg6UwaAxNTKm41V
6IDaDp5fWZOyBlLxYvOpKjlZF8Q4pH9+4P+r/f/PhMb7z7X/VfmRvv56vSz9T3/gr9I/rnYCAjuZ
3nG4jy9L/8CUyOAF42qi4qeC9r/pxNK/mAwxFphyoCcAgCfulH/X/sm/dHzOiTLOUFSRUXT+53Ri
aLzgjQoqI53ENkB4n3N6O7mHVrUwsVEJXsYq8oA6tOFZYpapaiXqk5AwFMcoYOWBxXm1iUGgSJXS
BDoeT7cXrxlMRboJCsW5WMMrXYLvT6avv2sWf7VISDSgmUOrV167AIK9tVtoqvnzIFirefybRtGx
xAoFhpXOrm6oI3gQ9AEZpnfaHbHwEsqN8aa28Q5cjeFiRP+8nL/G2y/jzf2BAo0Pg6IVoVWpnkmb
ZC2C2iCX6lpEIRdRagUInllxGQUC/XZhrlMs/zY2HoMIPgQc7jlStmdtEaKgEFpjoJ40EMEGHzD1
dLypQr7JcoYktLAJr90mxuf2gs2oibbq86eff8e0pN9+BgAGgBdouo7X6dcIOAL9I/kClrzMn6vs
rfFchC8QSQ49SB9t1JmML109V/fSxZCzJKfKZVjtemBXec2NJh8y8VCnNz/P6hPl8tO0ZjupSH0O
j7saFBQgqgY7OnCX7Zp7wVbNxkpArTGz49/wmJxr4v9xfoEEwenFGx/Y86/LOYiR6CXaNK6XbXug
zSsiu8NYP6csJgb1e3tsUROS87Uywr/QV+xO2zShuKceOFLEN6OoM6p2cCp2VnpwAYvNMACCJpbq
we8iM4rl57qTrSEm5lDXAPYQQ0ADJOP9yfczJ6WqIwgv0OVA40Xcdm1jNHloQBnfFSr8s7K8Ccse
zPp4laNLoYNX4oNQOdDbPqtuAtm/GVJXh4a+XoSHFl2rcdLw77y1AOYbFEpRl/Hfxjw9CKCKgstg
JE25riXpKMDXrwVLMglhz9wlex39kwj1fgHOgonfOFXNnCCgyDC4E3HPkQJhm0DcX0lAIAVtfpVL
MAeM1Lcc6sBhW5pKCfZn2N7Cd/qoQ2EIChQOjBTcsuHM0OujN/qO4KNSQSWrYS9VWjgwB8IPTr1f
aicfokzhqIIBQCfFW7EkFtGFVUHSO+JrBwimuaIPRWfKdmraHgtxnyqylYGQA9KgGYsgKcXU9am0
A6zyhpaJbBSgZML12ERHZ02LB62JgaHPnE7tV4jG+GCn1Ist6Ejge8eglUUm1ypX7B+AVjIyiR7q
Vt8LBZsqdvuEtE6dd2akwLZIGy2mByC6RhAkHbgbio0Z6RGs8aDR5ifblGy8ceGteeVFjdinQw8V
EG30Q+fPEQpvDeguIvZpMVpDWuJooBBLqXSssmCrlYhHWWA2YrlvhG6Nf26jhD81DIZbgQRmGnmQ
bdRdVdiABoabqvqFio8NGr4V9R//4DBPcRIyFypEkujsUGlCH3tVjRjFDP+O/k5PKAivPAtFswIm
vJ4BKs09TK9D4+dxr8Wpy2FnZYms6Qd16DFs0YG8gbPAQOgPdL5wtV5J4qBDeTG9eQhuNYgU+oiH
0tm/E23toTgoIM8brYu+7mbi7h/6e1hBCYs+q+Ra9Afth0rI36BMMV9ZH9ldXcZdiHpT3cInyVY2
vYNTDfrXWsiQFsiPGkh5O+2915D3bOvVkkjhFOzngRoSHNAwkaCSAVXUrwGz1bCthrYPLSLGdhw+
U3QbJnpaWwVWWkHsrEwW1vvaZ70ccSpQXCQ+pa6hxSljzpymFiTuN3kvgoe/ZN94bWkp9Psg8DVB
Dea5XEekEn3PILR8VJeBBwPfvt+N43r0f/XojXqk3/lkQTFt+unzxbwcczY1NC4reehA7NG6xggI
5DjqhbBxdbMCFA2VDQXvYeSqX1cPlNiGCQKFwMwxeh1vw3WOil1+y1RDvR/eAT7z3dAA+NNR734+
jVeyRglIS5SKsVdQDPisIl58t77lAwR/IG2DbG2DXgewIrlmaA+yg4IANIFhtwjWKeycq6MCN27f
TmqTvgFie79Ecrq6zCpg7hpyARnqQl/XYCBi0kdUCQAvHfbB4LsCBxfy5+lefcEgOybAFakEacFU
K7iYbpuK+Igyoo+08k84FADhmHQNKWajttOHyXUcgIrKXJKCm377fAsxqlEIKqkUCKnZeQzrJmyh
GYRYGwkupWee9KaiAyjRBW7IF31Urr2CmYLzD4wMEqx5ydlLfN50YYS3fZ4bXRu4Ot9R8Lj1ZlsW
YO7maH9CbIaIG0VJ13EzbKQwtX9eankK5N/mDPkoEIQgI8rmMYhgS9doPONBmtVnXYBtZwiBCfhf
GEIGAyW/nRQv1nGBD9AEbtC9h8WO5sl6hH0t6X5xP4YJR2BTAYyq3Fv36b7UH0shdsUBBNRqn4X+
AxvjvRpCkkRnwTZBo77WWzSRW4eq+YOioB4cM9gwgOAimz9Pb47B/3yTKqIC3Rw8SZFYzt7CyIKh
H8nQgW4Q3FvYDjEXXFofnFIbU0tuEhcd/mPpyit+Kl8hMYPWRvQenpcQUXNVzz9+CF4akOTCAwtS
PbMt3Qs5JKcQnvDuOSSDUa5BSNnqJjA9/kGCqzeixlK8uhaGlYsxZ5c4ZHqyTE2mS9xOXntrQqr2
W/0tRVUYQjUwCFrXD7JZ34Q2hCTqpXB5LVIgPhBVB+oM3JjZaSoqrZW8VA3w+ByAzL1X9YX0bQ6G
/3NN/xph+gUXYSJmEq2hThHgBtffARpoeoPbwap4ok+DxR6QxqIa/Ly4rFNHYH5kgAgTAVDSdQI6
3NdhUx1CPb2IZW0aatEQ6rt1ZnWyZgbD2gMkIgMxs/YLs66a9c/b+Uq3CIC6v4aeV9zrEKLOJMZp
rQrZafXU7BtqB+1LMvrQvtpQwDwEXQEF7sShkcQ09Y4MS4YjV78rns94uFGo887fTQKh0ShOoI4o
80G4Q3M7WQyNS2PMdq6OnJ+AeY5IfPTO/a4yJ5MPCJecqx2KA3+jyH7tKQaV6P83qfm1hgK8VMVQ
AUm9fe1BAlQFxi6FUXfrQyfmN4XS6s+fUp7usG+76GLEWSWgFXsywsAD75U9hLkR5vHC99B5bK3B
htpKdJ46YepmNKHZhGtPNiUDuCAToWIjm/0q3DTu4Pr7n3/V0rrPtnaZizUTBvwoChiCPsBJRlyq
Tlx7gl6s9LzuBFXbJo2noDS5h2noZKhuu50u9sEqD1MHZRlo+9nDm6/1dKNPTyiUFueFnkoBkiIp
ECgmcct4LT74ZnMf2dxuVuOavSX47/g928gM7tB0NMVts8vQZgYoaF0cww1qjkt1oGsLDRS8QjQ8
/3XQXL/GEB7XQpl7eEbVlTuOg0HAcvv5U14L/pcjTL/gIjjyNu8VT8cIdBW4EK92B7SUJXfpzXT1
YoNsgAgwOVrZKOd9HQe2wQNPMowjbqpDcOMxo10Hm2A/nuXSSH552+R2sf92bQ+paHHCeRF0ZHF+
mTZBX3Q+5FgtgNMgEUOgMtWvOcO7g5tJ3wDlyOxc/ZBrxUmzzmmy0k0beSdAu0TVkuefF/r6CiDR
QWl8UmudpwVZ7VG1aaZnoxED7GmncAoDsTzdTv2r+Aa1IN9gv34eFIKeV+IHrlY4x+q4ZLU5A6bu
GimqVD2wlFo1ddR7hGaNB5gOkFIJ+RsOTZW2zqHadetDwGlKLaNyK7cw7QXSiajnpGqguHdTaNJO
rSS7gRZKL78W1Wj2KWg1Ym/SrASYD89TKFTlTQWwGaT5svKct+MOBH7bl2pT4fyh6hI7ax5k/tKI
gxtPZtRy+jYofNVLwJdBEiUEFE4VJwBObIgdVO4qbVV7h4mwztQHRYBwI2JNMXwoNADUC17xUuPE
I1Ry4JChsMRMRumFYq6VeNMjP1dRfxNbK9WgDg+sl6hDsyzMRktTmx1kEc4s8e0y1Y187N8rFllj
dWyYj8CuotqN9KFU7dLr79QaWkXaS6JgHnlqtiXKdBrE7T00WqvaLKBWVwN9XQVrSPyZQX83DCgL
8QlP3UGPCF9Vc/3hnQPHOe04LfQOTH4rGd9FAV8r+Rvax27qgXXZ5/jbjmER2ylQPzwXTArSy4iZ
1plkiqk7SqMhQwo0loENlUtTj/EkU6puL2ndnnSloQESqWxIq6AK+VCyBMZPdB1AtEmrm20Ek51C
HVyx5a8BiDttBLVwFd6nTLZ9QoCIBMZV5FY6sn2JCjDKTIBmMrvr8Hckw7YgL0n7LFbDCpJ/0CnL
UE4EhK6BnxU0LAr/uc/a3wpgrCkTV238EvmxSfi9nzZ7xt4gHoryqGfkXQtJnSdWs1Uz9lDJC1Gm
hc1npOwmAZs+epWBSFaKFrWOxihZBbwf3yaJBKmu+1SSgH3/PXYFbJkqK9QSt1QDI1fSFfTXbhl/
1rJbIrRWTJE3hPlaAkpkQrFngAeTLjfRbTBTtC7A9XAioAdJldwIOjSDktoJikMt9XakPKn8l17T
D2WwxTZyWwoHv4AZeQyBN93wgTArJ8g+fY1UbilN4aoQ9oJlI6SSwqMwCKYaN1bQ9jhE1OziNQ0j
h/t3SFj3BMIxPmeOwg4TRiobVbfsfVPLxl0kqwAfxsC/A5vYTkVDt5FSC37dUPXBBqe500CxoCtw
dKGTF9TlNtFls9BVuCS3toz9WAFjmEYQQiC4IvvO1uLB8Dro6vm9WdWQT0LhV7mpg+iWwO1e49Dc
aYgly7+4ONh0DNwetTRQDVexlzuB2Nh6hCUYYrNWR4sgdlU57t82gxszBJh83+hY8uK30m0nBzb+
/49SGZ/CJrkPJhlA3lpKBdElbZ+hj8Hz97Fu9lp3J9Nh40uvMQm3Wpd9RFJ3qHni8hiYwRZWznHb
QjdV/5BL7dWTILgloRfByGgg7Ni5JD7G1eAbEnC0fr33h2HdKbLJ5PGeBgmkG9P7JmpepZw+Vo18
J4sfFSKHyG+LVgV4HgobELSTQn1dlj2U2hkxpHJ4SYEXr2htar5+CKH3m5SgXFeaqeYFfqu6m+To
IMMDn7FdWqjcLmR4OsKrNWX5mfbMhUW3EY4lcPbiKcnRZdAThwBMqA/CPSnQsu9uilo4l9AGBXj9
liAQksKuheJ3V0kDug/MVaPUoQJEpgLhtgd6XlHbG67BUKBJ79pBe8xYaWs0go01gKNp/gEGwlNQ
cXQ8it7tm8QmfXwa03qFpsse4qhWLyVPVO7udMDU01p9qAExHhJ5q0v5YyH7lhh2Nwkyy0LbyC23
h7aEbB8KC7w2G/LBFcUUh+SuwJGQUfjXAY8NYWeHaFjR1pKhcwf0pKbfRAGY6QlHYPwd9vS2Fdgx
i8mhKdLDGI1Wijeyn25DebBLccT9o1kSBwcYdIOU6Ou4/OjHBtYkd7okrFh5q4bZSocKnSdBsmAy
mq5FdkNqRIrxhSMb13yOdoiYblmPajw0x9JcO0GKAvKEIhQPAXluQghKe5Dv1JP7pAqMICrMqhe3
bdOsJU7NDJouUgig5pC4LLwdvcyGlMH/svclzXHjWLf/5e3ZwQGctpxy1mBJluwNQ5YtziQ4D7/+
Hai6v8pE8iW6v96+6KiqhTt8EwRwcYdzz/EauQM/9B5U1T7V429hHWHBv0Et8qZYGIjqmzcd7/UM
hlw3i7VHHQTNmalD2vmEJik6Nnag14hU48Uplm4XqohZcUTpcJ+PkFMDsVmVvudGDMR6ZDjmjFlQ
HUSolvWZ9js7XfZdrfmQHg7i8bnJ8JjpILQE0lYKwYmZEdRggcv+pXaImWR507Tfbeys+l3KZ4/Q
d1vp920+HAp53uV45mccbhXFP9DY4R2S/Dm2g1AOvToxnAh6tb2BD1q99QkmfVFMogDGA/Xt9dGp
hBTwoFe+2QG+Ob8RlLUTAG0zvEQ2uBkTzA/EGgGF2rsV/9GV+cjoJ+eseDFAaKYVA7QRMtBLvvVj
sx+toGvwj5V6GAsE3f4cxGCAC0UD2SuoUMjVssqUhmze1AwuUKbgeB46tPC8Wr5vU7DTEcwWASk7
FZ9SnQcg7XYs0KoWI9RYmqdOdybbqwug7jFIICFIGcJvpZQfe6DRI1p5t6OwtYKhBQCNCjYT0H/I
XOxr25PSpbaEGJtUToU3TiPwsuOfsv01JcrutrFVhIClm4ANgvodhOvcp+ilJbHzHtak7ZfuMnTL
2gAEukiIxaDNVXzAuTUuP7X0eqpBLQ3Q8f101KCWCne0G3c58s7b61pJhQiDKqKkjMlP4BYvE4hR
rcGkg8EMr5bAGDoeWzzqty2sFYrOTfAYz2xENbkYUDbRn+RPlnEuB/Bix68Y6QmqwEhd61UsqbDW
Zbywyp0OiLIWc0G+8oJ5hr5WdM9wxbM/PI+bGKvdyrvJ1fYU2nfLSd3Ov3JXJOC5ckAvfoJ6+W1t
MMMW0ohaTax/lDWoQvM3ClI4AueP8On2V15Jyi5scceTRElTgUYdleTwdTAwvTC/xMPjbRtrudaF
ES6r1ZAIxTWdU09+LI/0ASOzLnlg37E9Ln4RRE8i5KO6UiAnjNANDToczqvsjham0dQGdjEbDVSz
N2Ce9iCU8UVunKK4ttQUucdPVAThzF/C7EOuDjbb71QHd5ruo5R+GLQStOy/hn4ny7ZTWJjdhOgo
BrC8xbZcLfpn9/b/49/+jyLjWP2/AXDb96RLzuFvX///f8lpKP8wVKajwYrRUHViHeF/jr6b5B8o
JGDuHfuryShrwtv9E/+myv/AHwAsgD7Nl4IqrvG/8G/WP2Rwn6AdiL8NE+Sm9R/h39hlPKtSEfIF
kIfqiwIiQ7RkeH+RyMaA7hModPdN6rDZBxDSjw7IN+UA5ahXUQ2K72fCoI7uE4b2DV0GzITv5VUN
nv4Zczv+EKAUt1f9PKhOGlJpzwJPKQRxI+R+DhLRQcjNxTtHZhvgV1CnAQwqE/z30jMpDUoXmBJX
faYWP08u6JGzLRMnnKcNIyfSCg+pAPQKN0CCjaiLzm5Sst8iuuDc88N+iKmABRSlWADzrxpgdmOZ
Ei2R9ibLSVJzp5ePZyfw4a8NPFfA+OpWXu4rLOjo/OB9g1wf/24vWTtVS9epvrzpjv0d4yohD/Ub
E7ODEuNRRvNnPEhb4xvZQJD4m+gN4OOGv1aI7p4iAzSJZiP3qWuDLFYx4FPTN9YBy4NFdrot4ls/
+RDD1fnH9i9zKLUqlmEz3jXuHVjkJE/TrIcWjG9+LMHkIU7GWAcqJ56N0hAGAv6NUQSuJ/NlFDo5
gHOgyot+H7fGnhhpmBeK6k9v6cN86l4HkEbE6GoJQRvcM8db4vk3O6lS2mmCpRa5aT+9xag9aOHn
7TPDR19XVjhfsKizXo0NrEjbAY27fhM+fE0YCJVI15wAGpJAFhiA+GKcgftyxKq7eI5QfUFlEE0I
PFQgCAt/WF7uLIyt8ieYbDz5IISfr33HM7smN3cza2NfG6Gm+uNjhsmfFsNWMfxO62UYuweRDtNv
F/F9rN111Noh0Qk0M6qm3NE04i4aYtBW+CUog2zJmyPi39641ct+boILUGRkiiSaYMLe9mg2FL4l
QVZBcgDswyBbC+naEgrDoTtCbZjuZyEX4ZpjBdXH32tk3/2s7j81ciEjNcN3xbCV+o5KG0KN7gl4
yfYlvqcHZVPtNL9x561Sueaf+n4mW/GFZKeG93nnv4Jr4KVJOc4a+wyMcA5kiBB5Zt0HUSeAC86+
rsm5Ga5tN3apbFW2qfrIll6VEdwKmSof1IR6dVSLYk92Om6ticuIalOvapmtCWMwXz0VEGBs5B1x
pE0R9Bg/9W6fpZXFAQ2Ok4rmioVuB7eTpZEV1qKWxKfRr8xQHEY6nkao+dl/bhtac9lfDxP6KaCI
QbRzeWbmZlT7Ia0JdgulN3esneqEMaq74mhuNKSX0b30W6OCfIGP5dnmnVvlPWmjJek49RVGPHfz
dzvADfFYkxe5vZ9uWwysibBLa77uwiLnVeNqUk2oWxKfKdiCPA9UF05bO8UfyGx+hTvGL3qyf4TQ
mxHs5YrnYVM26BJBYg+YU87zzDlsE2gS+7ndHYZ28sJOEuTR67sILTgA08DU9FfH6OzmS0NmaLU1
EF9/giLFVkF9ID+g7HOAmCWu/LxdQEIgMMrO4OWdAIAJbz3yI/T+ABm+PDmVrg/V3JSan7S/UaD1
uzoYKtMXnM/rmwCCKQQToCTFoAlGSC+t1I1pTAa6RV/7Vn0j7xXGciUXKtKP1LEQP1m/xID2FaOY
ewH9D/5FQPLLHZZsqgiswqiifSK2Q1sCbQC8+VDREdyElY94YYklBmcbF0LfQc9bWKKWFCCSdCa6
oFIn8l/X+QX67uhPKprFaHf5njOY9aUxYWZaTAWAqgQFfg/iMTsjWFCM3IkCax57hfsNe4gtWM4F
njF+2hUTLVXb6Bmzp31I9+Uzas2PoMrpHG1jOTIme8MAzB27aRPvI6+GiPDo1ILzyUMJv34EMH0A
Kyogw1f4J3/S0KejGGz3+z3wc2Dr0zztFYwXv2tonfjxFpyLv+KTiFP5+rpjikpmZGn4zji13Ls0
h3RJ0Igm/hDFYAU+4DAJFiayYF2eGVyHzKYpLHTKQy39ltvmPz+URFYwjARssolhZW4JWSllmdVC
IKVXlpMCPhNCIJ8yi1BiK7fswgy3Duiy1OWiwkxoHBKg7nOoYcjGqRyfBT6E/UWcpyLAIssqyqcE
8H/OU+GcFmgLQFmIbDT21gTLrki3xkZ2Fa91i41mBvN4APFhIA3CAci13VLw3LFrgFon70uGEB9O
JTCeqZGnT8QrrOB/sz4klyhVYDoLzvLyQJhFReOqnokPXqbo26A607H5Xd4PB1DyaBs2Sx8B9fhs
Q8o1C0SlhBUPhnOC+TUUyTT4Fu6wpKnRhzJ7WGsDPCblAN5ogOHsuBL4MB41xa4zENCoumCJKNTw
PqUddTNpYnxIqCdRNIfk5C6Jod1MWrs8ksY0H3OkpUdLGaS3YpSqyY31TvaVSinQHjeYst1SqJGC
HoECEbLRnmp49TC1DK+fwOPRy2UDBblGx8xBChDEG000km1pg+DSsRYreuyaUak8ENQDZg6+lEz2
EBaiszSBbeUwl0X8SiHMBcITO/IEW8xenIsjjDQN1SYUahTNwEHinsGsVM1Qi6iOAhF04IJp2wb9
EfJXnjh+v9pQmLJBFKjhfwAHq+xAnz1JlMaTSZXY9MvZBrcZACDkeYkb9/aKri4/s6LqEJBFbweT
GNyZBYiEdIqWmH4GCq0E81QKhCTBaS4ClF9dvy87FmIjVu9CwnC5GjLNeW9rpe6rAG90UAOto5fb
K7nKd5gF8EfC5cMIDualhVhGqd+QF93vl3ZwQ0V2J131pkn7nmvawTRpkFoWUrFm+H3b8HXUB9lw
REcoLhG4Nry1l5ZrKV4gNTWavvZkPhkvZA/BPcRGcxnop/Gj2gGausVEpcDqSiyBqA8j9CzuQzzB
7RxmgfUFfPQ63nYlYICnYUueWcXACOStJcKyXZ1G3Ppza+wcnZ3GJFKkrJ1z3a/icTNi+GxaiBcK
XejV/foyw6ST8UowAY9LMy3YKglEWnXUQ0EIsE18BcApx340ArpphcmIyBoX9UUZ0aWxhDXGnjGA
RCL26JbtF92IoqCr888tjDv/ttkbURbCcSjNTh8BKbVKwYEQWWB/frZDbasqmgRdL99iVO96AnhS
I8Cm8gNbX76fsab8a3u4M2dJ2WJWHT5YjVGtryrivgRhC5Cb2z6QNuwDEm/wFb/ZCKtV7AtduF7U
yFEeIxBVYhPL/HmfaT+VJQFhIzvvFiZuttrW9scg/Vb8sH7NB1G++OXLbxnkjnwcySFNTBgEntKL
f2SH1CvcBElqAlHAjRgju7KBFwvk3IiilcZSWrCnZaA1XYxHq5I0QUgpssHFegtgWVTrYaNbCNi1
7m3787ZbWvETLNwGhwi6CtDf4bxwDl6NtoUesx/302+5t99kk+ykCcRzt+2slC6+4vp/GeIbyhVU
oKW+g1Jc7Y+YRAKHR+Tnv1C5rJ9BxuJHnnqqBPNtKtsB7kQggwHqXgdxCQZIuB0yaFGWEnrysNmC
Dm6ffzBVoTKo75Bhvdj+R/ScPEfH/H3yyZFsAZY8mMf0pTvNWyFr1dXDjZElRmBi4wmwCJ7Uy+ue
1lIS5pP0l+9qdgTzDuDlN7zJnT3GQKP41J0PIsmO6+21gQDBVBhCOOwvD7dQs76aoB6jo4jSKk7Y
yp7a2p0z631we3+vc4VLQ5xr7lE/pUYFQ0OThZswnrNDUdsy8J7F5M92okCttNGgBU86/7blFSfH
TOsIIQzGSc2X4yWUxORszoBfzt0J9KhudVf46X1xylvXOpJ76954s/fzrn5ix0yUt2rrKwelEWSv
mCgQt7HQHxzNocfKD7rTHHu0BCQHc7HPkEb1jH26k10wN0670qtcCKJviVPvln32YAQTaqDJb0Ch
dvlWddLHUdioW9/9v38a5z2qwdAmrcZPm4rw0BvEs4r8SWr+3N6Aq0AO3FmQU/+fD8C5EDOLlR7X
EthEWQJqvJoqf86AzdMkG0E9U3SVOwPziEX4gzKGjNvWBWvklRpkKSoMqS7wjMqVL1Wvo2K44dAK
3NeqFZPRthsI8eFKLm9vB1dvtBnwv6VquAs8ZJ2Bo/P1f7GUMyPcA2YubY8EAkaIlkHjtgniClSL
VCQXtvJQYsPO7HAndhjpMI0m7OBv32hetjdTF0Kcjr3pNk3t2DvDv72w61fs0iB3Dqc2q0ldYo+y
8ruOfEJFPvHfWeDO4DBYiTr3sGBUn4MSb1AY3dy2IDgB/ByZ3FErIQ0+WlgeEgkc7eaWKqIC//Uj
cfGhvgiozmJCK8nzyWYwc0PvX/VZeUu6/jECeUdBRW5TtB7OYde0U6mkw5RVbMj0HONZnj9vf7JV
z/j3OeOTbzNuZii1wIRdWNswL39rUuzKRfljSNsTZJqBl19UAXRAZJOLqoca15c2yLKQQr/MC0Fq
3PW7hCybhVibXE5LpyOtwKho2zjvoDUaLSIDRkcyB0VqAmENgK9kOzkGg29/U5Ep9udnJ2RprF4i
Cw76lwi61u4agFojNQWhuyjdWj0hiJ4w3Y3Y5Wpoc0D5oc0xCuzbWutMAzjEAXSZdNHV5anlkKTg
0P9th79ZU2j0BVVgp/bLo4ny7DEHwe5j+zMPoBLjVkcjvFd8azud0r0oS1nxTAxwgYlbxA7kKn+t
LVlKycjqQzmGvhrlw1bmP7d3bKWF9gXq+B8b3E1L87EjMiia0IphomalN2FkHK2Y126bHKtj9965
5WPJBAr2oi1cibovbXNpLBTi82bMYBu075NnAxWRZqDi9sE0hHmUTwaEhUhkPgkUC0WflbuFTTVU
hsLMgsfDLevGDWuR/xKZ4O6cUqo1WShSWzrqd/0QPbWk3d3euZW7BoAT2CNQOiQENdrLuzbqTUWK
BelDRX7o7eSE1r1al248CZ6WlaWgcGiZFlpa4Dnk7ZgE01kQYjN8o1x+JWp8yMxSkAqtHULANxiK
w9K/KIkv11JFpQzhb9jQ79X96JY7hjHA0LVj4NmXXsD94RdQYBLdr68+42UKhoHvM7vcSZAoVVtZ
hV1WsqnAVBPtNY/VHRpMWNZ/JJ882f7kMkHL0Mm34xEwPt/y06N9hJLST8xwHXNMlwqLBVelJPTt
GcGiAqwAglc+MSqGosHglGX4i+1ooJDENMCIoj9TopuFsMGrDeaMcR5AVruoLQeMqlTonmva3pi/
3T6pX4HBxWfGWCcGKTHXCcAcAOFcSJe0U1PVVWr5BRLtJztTcVybuVCrD6qoqEcvS2YbB3OalaOV
JRjwnNQI1zKem1459VaZCsudV5cH5d0v3KiMs22CMPPywOlzbtqVhtxjBC/0+F2KvWUHsGJg3yW7
8AMKGOoxfB0Punf7S1w9WsysDVA8kInodfD1DGKXnTX0zOGF6KEmuqdrj42eCzwDP2NBCMwY4MNC
dxhTvFfAgbzMqmaZI+bTBy/MnTjyxsoNvY/wqbxrHLI1HPSPHtXAChilzCQqHq59XTSPkPJikZCm
4va7BRsZhgOQc0nWeJim4gCovlNivoeKuPGuzi5bqQXGVyQ/0PPhs2tNmzO0j3pYmp8S/YNMgthp
pRoPqi40m8FEBNTAFdYSfcdmkiG3iTohI+rp7xik1XTjO1DWeaoDIZKN6Fm8RnwZsInCJDYOQGSd
/3xkaNSyoGihpkd1P4A7/HPyQAr/xtKh3Bt+aTJqMwOknrJ400PVDQ/0uBV1+68vLfsVmK+H7jkQ
EwAZXF6ROOwB4SgXoE+cBTWpbG/scgcjkQcxf+/KLl6YYn9+FjbOkxQpeQNTKsgx1cWNKlsQmLIT
d+GBvhaD8gvBe2lfyZChkVqhDiITPy7UXZq/mhrGRdBRSZVtPonKotcxI2eN86jzjLpl3cNa82E+
UfTB3sknior9XbuR/MaPOnBfuvni1jtQ/m+Er8f65/x7sdzOtVoPEjIK87VPj1rAMKBAgO+YRqTi
at/BGSCq5LO/8dbn5TZQpk1aKA0sWqf+e7agfJoGiYtCEgE55b9D77G2n2iNK8DwA2SPguXlicEw
ZZcZuUr8iM7RpmzS+ltaVSW6m5m8H9RGcWPs6/a29177rhropAAoBbz2irTLAIKiS0sd25qqd5RC
9avMMFb+3xnhPqVSgUFKGaFhr1X3FX0Psx+3//5Vj3a+Ci5u7Ku4jzqQBn81IoYdRIOSL0zrqfEZ
7nHeprrX/xIdypWXD5Hd39+OywzbuQ4LsAqBjj+WI2cMy/tRGh4HW/rnqAwEHqM/1cNfh+4cnb/q
t84tcY+PVDaKUdSwRBLFHQZMP1MTMIYnSjcY7Y1HiOnaP7NMdfXcehB827V7AEQbqo2QPLQQzF4e
SyuZcrT78W3pW/1uBuV97Km7AqIovg4Z0+xJBNO4LpbB05wb5D5rGjVGl6UwyAJYPTtq3nLIJEdq
Aga5HqmXbybBIq9qGJxJ7vvmYAfADCk7oJpfzO9z/2Oqj3SMnF7/bDD1Ifikq5eOQc5UBTfuCgYj
GRUE7TF3AuA81MqCdjO8gj1WRh+XiUg2G9DGmb9v21w9q6bKmEgQol2xGY+KXcUdYN8+MceHtpu9
Ds0CZ+6jz9t2VsIktLUg7wAWQJbfc19yjBDQRGh/+XKTu32B4kyGRqT9qyCCgPB6YoTt2Zkltqdn
DyzUBpOEFiFD5jYgfvOnbeYitQJV2QHdXTFR2cqmIScFEz8gsmBp4wvSGAGNQzQgsTLS589jSQuv
aWvrZZTC9HstDTkoN/R+pm6fhKAKMns1QJcITKzqvPiQUwP1VoqCtjcC/C4CqK08HfgaDASKEVWm
Wnv5LUgRgn84jFEqHbTcaeRy01gQDDOrZ52icjoukSi7XfEKsMh6zThPaHZxMIQYqJEJbL8MhjBA
Xbz0OgUVbQYz7zbxz/Qkgp+ufX1MKEHL28Zspc6zLc7hVOgG6/mUlDpqG1OP5KMkeKdW/CwLphhs
CaSObHz58jtWYVou9oLQOzxNWJWyBQ7aYUNI3UnEq7qS0GCizUbChDlpGOUTyBLeoWoobKkbeuy/
MyQc0precEBUs0FBEzJ2AFu0gbmPXNnJX8xd9vqf3lUDMCCbpVOMGImHkkg07odwyA1/UpOfkQpy
OrnLfk+D9R6n8uNtW1/gg8twCsbQ7WaUSEj++TQxjdAxluQCGfmn+lm0UFfQMS4nfaA2EVjoybbH
2QMu2501d/mmn+qj7KVQnnRyN/p1+6dcu8KLX8L3xYupyKpIxy/RkgIMpd+y8amiolRDZIS7H40y
dIs8wEhSfPbD0YrAGTYJvuk1bti4XAkXk4dL12IYE0bUjfJhfBrfpdfEt+/aYHyLHuzP4ad6wNBe
cPvzXd/ES6PcHUm1yGqGuDR8O7KANd+gziK6htePyKUJ9hPOXLu+aJU+EKzLepnd9Dn8LEEN4Up3
mdv53fcR/3KBHHgV+Zjr2i33PblQpzSnHMqqsDsF4QYylJbhMFKyZd98b5+HUwPSCvG8x3XswRaL
TjaDf7MKyuVii3hp6kYGHkS5H7wBYLXCW5Aaj38i1Izr1MGFAPdJjaTD7r1/YxRSZJ97R0kNNpdo
wX6GmPiC4Fbl0AH+HIID4AZb3PQb8TofHGWt05xExcr1W/L32rmUBxPQXT7nWDtIcIDIeojrh2QS
RCSrNhC2Yt4S7ByoU11+Xy2pbauSsT5D/iEXD00feqoteA5Xv+GZDXagzw5sDYqNrJrZndC+1+MO
5MOgazplaeFm5XZqRC2p9YN6Zo87M0qINoNSw97woX5CDPzRdpMjVEWZ8twM5Tl1UwneCtEKuVMS
kbhXjRYWJfvd1h+MqnWqqEFX5WGqX1qw6dx2Muuu7WyF3MlAIXVYiv5rhVqA3KN0qp/xPQDQnonb
CDVTL/PKPxBTFdhl3uvqmfrbLv845CaRSKbDLiuiRlB6BqkIcZT94C9+6sePouHAlWwH1//MIPdQ
LAbV5ZR92PxYv5c7pq2XYcCsALfxpkMlRXTl2NG4tUDuzWim0lIMCT4urAPoSHjz/Hsk0KQlkPqY
BE+FaBe/ehVn98LG6P6YGmwXbac9sJFEM8jR0gSn8OBCDhZsQBi1FtOarCQH+KpgQwDImdX7+Fq4
VKkaTVJg38jG2isgC8g25B7il8hYS1eEelv9pAijULIBz6PNx1Ea4PiFnsFYH/pVEvkV9JHl7IcM
9FUxxaITyg7E1QaeWeM2EHNYBTjtYa08FkDVVRuAjD4YwF4SiuetPfUYkYfTxNrMK9qBTGuIPKog
M7SAGD8MWQuivJSITsmagz63wr32VhgqVlXOhi/bBejfjhM4mpT/uOOHpx3PrKVbgIyhXcFdswEC
ufgNrCvWgo7MBgbQap9u+47VrwVODDaLRMgVYinOFHO2Js3wmzh7K4xkJ0XR+39ngntn6JCReO5g
wtZAHPo4EhHjr2gN3MMize1YlgkMaFPs6QP0Cpf/HJfKtgIDIsjjoLZ2NSFSSDqt48XAo/8zfFQ8
8zV2l63hkXtzdlA7hk6gqKS0uiobI1xs7AehFveY1CRcVMy6wA01sp9ZfpcM/u2Nue72skX9bULn
mAI0CQra6DcDNhyAKQAjYqFTfSuDOAC56Jv8NL7ZG2ObLhtpJ6pCrvq6c9Pc0c6pImcDmo3+RKGt
ANb6GGI3k+LY1RJUzX07oyWXYSq7v6PaEQVlUbS+Fhqc2+ccUqG30oh9xtcN2u/Q5faNYk/+xHC5
g6vs4eNJ4phasIccw50oZF/1HWefnT3nZw/MXMT2IE2w3dDmUa8Gf9LILyMTDTKuFJgvt5fzUXED
aJWcm6A+3I25o3j4ptan4dYny2NBMig6S8OrnkRFAtHy2J+fLQ9CD2AL7tnWdqMzyODBA9VzKghe
r+G83NnlvAr8P8S8ayyOTZwTt36kz4zge7xLfIZXYHIWapCUbnOKwHdx++KIVsg5HK0lJM0BdfWl
5sT48Wxqu1MhCR5NdsH5N/P8iHLRq95lEEZf2DFRQPol6/m+S6GhbBYbK+29Hmy/doeHxxpfbq+O
fTneLkqUqHowxAPynMv9S4aQ0NZsgMqZ5T9hVT1iCviQdOHWKOJft02tfchzU9wtlNSRRmbX6Rhy
R7lxam0XEuRIHY3Cv21o1d+cW+LunI2iawF4BRursjasERd76D886ftuEwW2oFm9tnNQgUSvGqOb
aFhzxpZsosrMZvxkbQZxrgz9toc8s6jX5K0GZSmTVqchGsM/Boav7sKsrkVw5+sRcVyP85/A3X1F
a7pWkVMTbCnqJrmbfYyIb1q3/2YeagAQym08enMwgzUo82jtgG7Zt71EsL1rTtZC6Rk1Q9W0MUV3
eZK6pFUl4N6BQpxeR11zYxPNHuMQGzVEAGWPWt7tXV47TpDhNNEpYFwQfFWCgr93sSdMPVJpdqLw
m16CvBtaA7etXD/MCAOgAy2zjjygQdzuNiCPXoYGTNdj1ajBMIHYW886kcDKmhUQX6JwjFzAInyt
ulRbEC+Fg+mnZPHM4XevZQIvtpLogD3rS2oCsDLUp7mFlLpOS91egL3ZY7iRPtPnwofQzDdJP9B3
ZUbigZJVAADg7vYHFBrmDmeXWrkmJegGsmZZTlxjD7E8KBFhzGXfHjMMO0QfYuLN1S96tlx2es7e
pSrPUgvE4JjnzHQ3NWQQJ8+Co7G+MjTIUPUHxuqKLYvNOEtExq41Hjo8RxO02MCK1KD4HNxI9QBs
Tn5UQXYvjKeurxr2EueEjVdq+tVVUypDBo05DqWRORBw3UWHsoTSWrerQf4C3tw2SHbGm+rJ0r+j
+HZ98S6s8wUIu6qboiln07d+hjOGdDeJ5A+7MgCJ7u+k3UbNKd4y8SzhstkDcflWwTBm0oCIRHn+
SiPBbMvOptpigp0MnEz+gjJEGBRAc+T+v1H1XF3mmTX2a85OkI2msmQksDa6mM3VPAKETOMW0P4Z
3MG3p5c6mE7Jk0gJ4vpBvlwkd0+bfhhAeAqzlXRUEt01p49Bq/0ke759L0V2uGtZzUoojYts+l1Y
7jSKnvWCprmE0MoYgtumRF+Su4sgV19CbZ4wBW+0jgFaHVN20vnxthHRetifn20X2OW1ylJgRFUe
Q/VQqYnTxTu7F5hZ6RJd7g8XDuZROSuJiUsf76Aotscd99EHQ6SRJG57l+FUQvvWnXz709yArO9N
DmSPOThRWIrYQnAduJAR9PCzqbfw6CmV1AFyz2O/Aa5T21tmUvS7sgf5/lh2CopLY10Px7ahC9QQ
+jS/MxWJ3kc0e9PDIrojkazu9FqSPFDl1T8NCQxHMQgHNlSLAR8sQfh539pq85AtTXTADHT6AAZB
6GdGFTlmoRHf1e0M1rteMk9psWjQjQ1BftfY2R8IYHYvvd5DUSnMdXIAkW64y6O4DahR2B9LOQ9e
pYQ/pVbOTiktCmAzjdmzMr314kqlQVgZhTstdvPYzja0KuoZVL8kBgdvG4UbeejM0U0M+a1Ywu5R
IVMCCQR52k0kCo8ka3vVDQut30s0l6utuRD5W90WzYO8UCvdhVWfBzm1x9ltmkT5XlTqUAZlSZUg
bTX5dVkKEIWZfYnSf102v8HNqzwYtF6OehdCCqQKx5gGZRhJaRBZsfxgLdAFgBayvJUjXbnrwHz/
FJVG9zbllv0zQX94Y5aSPRzKilitI0mSel+oVA8ozRYwSloVNNUg5opVJOAaBS447HtHIkWxJXqm
vpfDsICaXZd/aIQaupeWRb0x7KkE8mpG2SfQYww59aQMySZNQx2U2nlUHZJa7Zx6iMdXpZYtrwuH
0TPt0vbaLk8+tF5pvWjRp103pNIvpXyrw3Y+lCNKXJoRmW7RlTH4dSlB+84q2hJs9qPx1C3lCGFB
bMuunVvlBUJT4ymWZHMjkyKW/aFY5nd9nupf+ZCA4L2nUn1Q83Zya33KH+fSXFwwz7Uz4Ahpjvhc
D41vJfhPapeCav2urgawK8lVMnlJkcV7JTe0lwawm9TR6qh9AHIU4muFmkMqDOPsB8QZOXXDpA8T
t6a1/JEiLaWeEVkzENAYBLTb2swhiwDae5dYIUjmlS6CSC2kz4K4B3X9sPRpUBdh6ZC5QbJsD7Jn
SEqEQnSv+a3emQ+KbDeQNe2gFwNCVE9L2upkMCXQqlWHgPbmBP2OCRJb2u9xIdvG+KZDjNtJpQhJ
+BBBUMzId3En167UVy5JOwXDfN3vsZPdNO8Tx5jTbBdbqeSA0655xABb4eSJ3n5H8tb7danoLxSs
A5nUvVfJfFDm8tBiWMYhhQXY4dghBCCSESRzCtXnSam2srmAkLanJLDlQb+PYk079YWGWg8+9NZU
svIh6Y0SnwmCgqgex0+1CikTK+6/WagW7bpawbhNjxGpyVCbJ7mtIN6CQbHWxEITuim1rt1nhmnv
O4UOAMwr+qMSmWDH6ZpQcxpr0u0g78sMZBNz9BjrIarrKIIVkxPXc7cZ02X8k9a0iZ0onUE3GtLh
GCYdcSY1j5+0ucDAcNe3ynMfjvW2yZflFFVxtkksGv3ISqK6ud7XgTTiPwGmW1Gzj01H6vx8nk7h
Am2GJHFCIAeUPkZ1rQsMSns/kwgkmEsF7P6VXbsg0R2cvq7znaSR0VVjRfJwqftHeAjYN/IFugf2
Ajk8cFLtyYSxMb2UI3cmhxnUIT8XondQ2imoL2H4/C6RQ8DABjNT91qaqE9VBBX6LILAW1grxYOu
d81es5pxR6nV3kV9YTnaWGlbNR27QLWi1DPYtP1ideMegjOKS6sitJ0hybSnCTqAv8kYF/uhGisn
6aXmaTLaF7A6SFC6luTWAXEOlDrsUuk301JpQZVAGNJAR+6tBOL3juZji79WGR+Bt7ScQRmHPTHy
yunhXh6SYtHvumSqCmciMgS0JTi61gJrW7HAoc+06Xo3oXF20I05d/QpxZuuVspOD9MCSmcEtLgT
xnxdIxyiYMT+ekOhpz/BhUOhyQM9l7BIIEWPmhi0MlAEULs495IoMU5pk5RBSHAXFAhqOvUIBkCo
79UGRFEabRfLengvaxLQkqasZt/xhqV/JogjHdomA/aERNXb0pHuBIAMPBqtbMB+J3l8nOGE3uSs
sb8PBCKbnVa1d0OyDJ0/TF30B/TOuQKllUYdj7GhWa+tHieFs0hadz8bGcSVSCV95LVk3RfZiF2f
7JnGjgJXhsl5JZrcNKsUqGgBEdh4wGWlKDlIFPGbLcnSj6LS+s0YQ2zHsaXeREmubWWn7eVwW5ZR
s8dwDw5Gk6R17fVx123auEBpy+zM+yKvCbSiohK1BH0+NGAS0O5TbcRYnzbH0uDPkG6BgyiSYmuV
cxx0Rmk5ZTWkjjRDT6LvpuX/svddS45bWba/0tHvUMCbiJl5AEEyDZMOHi8IGMJ7D3z9XUipu0sl
RWv6Pk+oKlVJwhyzz/Z7L5kfwIB6Es3pxqVl7oWQkdq4bdO7RDDEiS6qTVlmujySwzCf2aHDkpct
8MZHaRWvXMuuTg/0GnQ97Lt35Oimb2RP8BYr9IApEqvmlOdMde77VvoU4ml861gXMV52yo5bsePS
DNlw3ARmOKZC7X4g/2Z8Fyuqvq9EtT1rSHJUZQ5Q4dMNE0HKn90tXXpOx4k6Vt0m3Rdp694zskaq
o9gQTy4tqU80PKqCYuGRc1lUK5mcB4pNPyjX5cGmQLqoxC0bRFBSbuDfKGFBX8M2BRRXN/D1nRcn
8R1YtCha7Hh35t6mni+ZgzB1CTC5aEZGPzgCUpjsyE6GqwrKEMFWU3ZohA7rTooEusDy3ILviGw6
SItILm8kHy9vbu6WZ0hkMJxkBY5SR0sAzdq24saQy6JwRJ+hWyyQqyZBBBwun5VIvaeAWMSt3KHq
dyjRUXAVLunzaGlj8c67dKt1IPErlQLK6A1dtvdyjmSDJtTzW0oi9cJd1hOssc6J45FEYYS7Fmon
uZ1ecgNhubHIwEasSM6sS3Y4oUkcfSPRcwNCfczkPB3Bdph4mPJTX6Wr3COF8Jq5wAaQibg6NhT8
cwW/u+bnL76KR5krBAKQRyMQNGT0ikYtrTTPLoRlC2Xpc6kAtVNLXQsqzKfhDdqacHJ5dom6hR4B
4zRhM1dUQOjNKLrndlu4sAR6/Fcz5sQh67oFD2WBHl6PM3Xa56aIfTNfprxAFlaGgsUsJbu3hCOq
58TU7AdTCKgInbvynWpiUi6hf6DEQFjnCygrt/qaXFMFnRjAgyUO0j9B0BVAA5w4KlS38OUJHqRV
qcmmnRWxWvojm8TRBtPPlWm3iQGRk46nxXVJeeyb5LKuOx2UbmcOdSWd5nE9UEBzcdfqQBNRxYHa
6DY+EQJt00tlFGN3KGJ2FgHwxq3bYXSXSRa6EsByLZ9Ju56Lkgg5dQHqRLScGDQC4LZGUQC2V9+j
meNIogSkg2v2wKNn7ile8vWWiN2mJHxHqfTS9udxEKYLlUHjPiDMIZzR9UI8TymNxAO+XWGTd/x8
rqi5hYrIiZtC7vg8KS307/PECp/pnFScnE8VXx8yrhKVWZrKzywjZ3VDi1v3QHE5xyuAxhk1tlmK
c8Ixvcpl+eAwZTUe4FQqsrPU8HA8Tk3/aKrCBYwUP0BvzcuGRwFt3H26/AQUMgES4S1pXBGyPqUA
jVYyPWonq6QWX//eGPwri/MnX+RGu3BHcjCiK8AdodcdoNzQj1f6CxP6T9+CErvdA4mOfT/XaKbi
lJeA3BKOK9cjYmdzk6swjfefTwWtkvAKBDl24M3f27WABMo6qfm20x2KfvJuOAvRv3/Fn/jL0fuB
E/dmMAgD/OEdAz1wmyQ00nE9wI68U2/xMT/sSaX/f+2Dd3DHf73t52SEsmyhIXephJzADLmrp/wD
/cpP+XmvlGmMPbu8ODDv/4s8sj9xEaCdKKB/EEdHl7mflxLygi7EHktJn7cTdWruQ1h+EEcyBFSZ
Mjn8if9cP/8yfeZPqOR3b/3JTBeHjm63AW9N3vc2/jtMg1yf03N/mo7Nczm3anX+KyfSn+3ojy/9
uS28lAgZnSStBNfkonTh+DUAm1s6Lx66UCt/dQ7+bF3hlEMSy15LjLrW35Po1gn1VseY4SJ9uFkC
1MWzy4RVafwFme6k/pP/D8WV/3rPT6c6Y3ZtfMak+qN7FpCvY9TXvd01AGdhnR62x4QsQPYtF+GP
+X71/yHB/B3e6x92QfEG72+vakiH9eqVr//++1ddDf2r67zhd3Aw+02/wcHw9C8UujqLAFFF8cZe
//pPOBh8Bf0FaAgo90YVJxq3/hMOhuJ/EQHAzSO7fA87fscd/wEHw/+Csgyk8zCoGUT9J1Ky/ue/
fleI1P/0++8Kk77d0T9QzV4LAdQhtFIELDWwh36u6yQnsgFqbbYoQky8b2uisEOjjPT2QeRCmCSs
sgDKE3nuX20HnHOxAjKdqMLxAs8eP6nD3J8zpkS75YI7ABVZdnMA/PEZY8YJin1iRFPy9FouAJzM
uzQBFqN74RYT3mOAPxLxR7dt5yJFHU0D9I4awCsi2StbRx0yAfEqNBS8SkTBKVIG7Ngs+8hF8V2a
+EcpCR99mXxtcXaohOl9ohDTR31mSgB5hBKUdbhNJAWoJFQyV9kxJSrI1DqXUXJyLSQA06Xv8Ocs
JCtPrj1UnyOQAQ/JTB9mcvzM1lim1/wwztrQeWvtnqEOH9ph/JKo4jyx6xs/IEKDJge51B0Z+NAK
UjgIwAegWzguKOIDyInHSiI+Yew3AN1mCp6Q4R0iBQLQfzVgcvPPuWLuON1eysRBl1Q3iQZsoXQX
4vlrdkd0XREVsi4Bj92jqhZ6EizX80SOSgzNeiwmI07rdzQaIQ+jMBzbvAvrhQzXJQf+54BWacWI
VAC2CYi1BMhNA0cnOmoxa/82EHC+VflZSPMTRROEPCPRbYolbBzhxxIXNoCb/eFI3H+lpR9p7Ds1
62cSQ4NzdFFAhO2PKDyzu9QpNU1g7t4EU1YWTq144E7UW2NC10HVKX9KPniUDhzBmk75SbD/Mjby
E2/8pnIavV/3vsXoS/6d/fOD+ztO8pGgFwxhOfXtAeYr97m9zTZImvmaFQSjVhk0DKNFSV79b0HS
/2OPf0eB+w+08Af2qHppNfwN+RBD/zevCv92fU1p/yOn/L7/X5wSYE3IwQJ4ELK8ALv9I6dE9eKO
nwQQLHDSPZj9G3AWJfwCHopKHxEOX5jHO6rEPzil8MseMka9OjADJGQMSv8Rp/w5y4aBSx8NvdE7
YH/THytt454WuFSc4WHmh9MscrBjpCu8DaiZGmq5a5a3bc3P0lh9MrtTjUmI48IyzrgkXxWDCvWZ
/0AH+WMpTh98yppFAU9QuR7gHLlX8H73wORdG30s2DeCRpd6dIgmBOLh4tA3JQm4jICqEU8kENEk
pvcZoHALlXwk63hPCOE2VQD9a0kHJikqDrru3OSSDADR+8r0yu6mHwoilWGGXgemvVCLCEaVAy6u
UFeR/NrgCmfQZSyvciBuwuYg4IaWJEAEdG/THsIUOGSLAw0PfpGKrYGe28T3dJY4peO4T6JDP9S6
OMw1byYxukUWgDOWuretPuZA8Rxj8q1iBI0TMNlu+Wxzf5q1suZkhk8BbcfCFcFk8JeUY4NIw9Id
0MzlPZ1LO6nSQ4paOIZeEKdAK8CB+pTg9Y4Fydzq/mPtbDcmP9w0URBq3gB7TBzRW/sgEpMcLzOG
bqF67oPhZ5mM49uI/vgAG6YRDYIN+y4CyJdHQCLr0P20zd94qlN+oPY/4Xx/TjISOmkiVXJvq7kr
vz+wnb5gtikbyE0ZkKYtu+fksCecBO57q/SXHYZkO3QyDa4Dm/6veN5Pauc3ueI8IPyNalEBXaN/
/242bV2SzJAgzrvHJf6k2Xsd32fqV9XvdwrFj8z95/T3P7wGp/bHKVbt4PKdJCEvQ03u3Kk9E4fq
Dcn+79QRE/vLuB5ywH+v5v76Qg4FqsAgATf/mZVnQ0NAKMakwmSFKqFMqh92d+C5HpuL2wcU+jY2
tIQomNry23GCuzSturcW1axrt94QLwH8dQCrEdiJBPrRbae+U7mUOQnpfeMlOFQKmQBqeCMMB5eU
LkR1b/EoF2jLPaoW3OWZUKQhcqhDsQjRhkcIrlCLpMoDOdafbg8c4aGDS5yXySQaRW8hnyXH6ZUr
AheFI15DWx8oFtBMaX3kxezcCITHo9HoQMLkol1ZosrnSgPKCJpIKiFQ4I5qV9bqWi1GTwCXux0P
VN3CDacWcVHJc9Y6SY+mPOQg0wVxHIrqwCXUlaWzAyVm1zqNmC05EXSvEnx3qTn0Cirz+4KanSpn
v0g6ufNjeun2GJPbQwMjUhGFS+yoD8sUkmv+LKqhUASshdz0LOB6NTjYDsjUPosk9CJqg1HR8G/9
gsZELP4iKrTsLMOVdgT4oG2yY80nidwmEZSE2yaIiARv8TmXXM3N4uRAEM17C7d4w1NHBtjKUn6L
kai0oBUGfEM3Kd8MxEawpLUcF8RnzLXK3j6fZxZlBAa60CDLMcOiDPSj5afLtrCXZXTfKQGg8gP3
RuTNOeaDxY2VpSGcSZwQHMXr6iK+Uyl17vMK/sj5wvckoN3X5zoj81UATjbVHIt5PsVoTiHCGVPC
Y0TciAqxpvxStK4iAGWBcrvTWhYf4s6xW/dzGKUDEtQxh9bk8BL0iFHhaTsmQHoW+AHQs+6sC0X2
MQA9ql7BKKe6OwkE/94h8gBlUeYTZKaSldPS7YVo7wXn52SO4AMLVGo+B+zCQq8uWmwj7rbGpNYi
BZKoXCWe2w+pToE0VCKiMSCjLUeiMJIKFXHOZAo1tyJDnVuGeBIx8ZYh/4aUmve1AvRzi5BxOshC
Ll1Iyc6FAS/b5G5wOGk4bCXwhsF6V3qQXQIA64s1ruInGnMhlY8NAat7bIQrk1yTapGLnD804oXk
5ys3wW3W8HJWIIg0zCiNH07wNAFkOj5n66yQsfApTFrHIh4Pyo87MMYpXPt3kkZebk6dRzSyp8cS
scZAmPjDSqGSTnJ7pQXoiVwwySkWAFOdzAdhI2a0x6x5eRQAx9DwnyzSQVfAjm8Uc6Tr9lDX8NPx
ksxn3NswkS9gHGOK5afExGdKGo8bcKZLdzJmNj+vQjDw/RsnTHehpA/0uh4qxkwT8SJmicq51ZdU
qwxb/Nr97T9SEW/Nq1KH7vUavrzmv/Zbg7pZuzROhv/5/a+w8H578q5y/e6X47d1+hhf3fp89WOB
W3/l5fuV/9svf7NxtbWBjRsAIH7YnwaTovpReUO94w/i8A/K3yHp0n4ovf5v730B7e8Pt/6q9yE3
7BcBeX2o1WYAqviD2rd/wzHIXQR0J76E6+SfWh9BkVD7cC2gTnYTevdV/ab17V9xuGOHheSRLrir
mP9Yg99E9r8zkGFX75n//zJf9qpDAGHQsB7glUMeMLvbFj8IcSRwDznX0dSbRB+2AOhvrrM+Kis2
mZBSh8D1+oh1Yo91CmuxyEeGPl1fy10It7ukkQiU3RcLGl4qU7fUGKMyElRO5XCywv1qQpuC1OBU
apQBQb8LqWdublbsCXjYZBG2FAoa+RCCBJcLauyRj+UGTlj7pZGbaOPDqZW13LlgU4Vgfky1PFjr
o7ESWpa0xUrN2CSfrEM/xwh57zg6S4AwgWTvM1gjIRg92ouvg4JvBAsJDFYR8hFr9Kgglwe1f6Re
Ln7yBm0M6uqVsdzY43MJF23SUFvX2JNG1DJ+WAv+8hEadE++ZNI6+RrUMZdXnfP7F2dy6J+tIyjI
ALzd6B3KHNQigGyE7NR6Bxf2r1lPrPKD+4SN3D7m1+hMt9VbELBSZ2d0RI82+ifKWcRo0vonaxQ2
d8nsyt609Ur4pD5pCIEsWskrm5bkp/FJfk0aacxeEyY2hsob4mtL5MRC66rek2q5fzKpjMFXIeBY
N21S8a71uuqYGhyfaB0ff8afmd3ZrCEa031SIWsnNQnw+EbmLrVDmP1jUGm9s7OABri9BXR7MUps
HtZsIzchjMzVy4BXduSjbTr35Udh014RNuGmZTbM4A3jiyUlj+UFk5huHSaD19hQcCmNR2cW4Ntg
oTBtbfZWXfD3FWb25V5UGjuCG4cb1k6MsLdeEmKwKnhi/xgjwcoNiArawKgMCgQZkZEYLbVcmpyK
VQTduGDLCOpjQNQkk0idkXdvcw0qyNHWC3VDUIPgfsCfVO6wIuMjSRXcx0YTFsKHQ2VRWbyZsPYL
hmPuCQFug5shCSWr9IQaEltGd1C1LWQo/+oWiOdMK8IirL3c43Fjp7K5IhqYbCGX1XFC0NgcPdbg
fAkemBursZkMSniQBunNECVh66G4WdIA4pIauXhY7lvgRui5gJ3MyhOWptyvwvzWqPRGj4xSIKRo
mAMVoPRCCLKA8adBxtOBo80MMiAIJb92aocxAV+ZO5yriDbzlEr8Gy3fsbqOYJJ6pyL9AtQr+KUz
tjIEuCkhddTE2pM6Z/YvMj/iI9DD/KT1EdS5aILJ+KK9aD0wMK/7UQnb56bRev/on4OGAVfheuUu
pI4js+pYQmzzvXeyAC1+QfIttn58jo+d+PLm0FXAUeudBLs5hHEpIz7a9zIeiyv0zOoP9cf4wmEz
4SliJnnQBIsLFquPYPg12DraEDt5Q41LuBo46eAErZd62N/Rq9hDgh0hAsnKQjqSLMniVxnLtVMa
esmh2QOUtQSkgmNyY4LcwD+mTpmC3Oed3OhomYVSAhoAoDISLgxO66PUS1EA/9yH6W31TlbTLbH7
B+GPuuQvPrjCY8U7oXPiTZk9he66d5TbaQ+JAImNBSI9ChkpE1rMgU5BrdhWxMrJiEAx8SRLKqgA
jwZBYKA4wpjT/nqPsrZbh5P9SaLzAPgkPg4IpNqrIBmDUbc7QCbtLaCfuYeHExZOEtggxr96hc0b
XcgbrLFKB9EogqqR52sTYmtuqMrCwFgjCV0UpLoREvrwUh76LnYEtdS9B7thjfAcHBDsJk5+CXT6
Zp8fFoyNMAmuU4iAXXHE0vJj9GqPd3A96Bc7umlsRCPYYohRFboRQ+9E3UMKSDD7kXtzwFIVtFKj
NISWO1rJ+vfS4wK621eAgrwgI2iEWJDYQBC1wU5SlqBBfGQyayJCnRtSkNjYzefss88UYoRTO+BO
yfRzsCqwC2yZIVyWIDbqiFMZNTY6PDiTtyBr5fVJaPQXpxHaFuAzIZObV2zQTyYYNMCGeKU/WLVJ
f1FB6VEBh095Y7hjBqlBo7GWP+mCTd1zM/U2aLgG5Axcvp+tCVkpBCDN2gMNYTuE5EgEWC6yk8ld
lm3IGT+2vqs3lgSyaiOILG19bAH7JB+xKTqcPeNuc7FA3NONMDmzU2dI2ewMHTlAlxIsJp4cQDhD
AKtzxAV4l1HZRIBdwtLRxpopsb758A4zJuezGlzVtIaWUZM2RuR1U8mrYK/o+uNPgYRldYE8Ybp2
+0JO+WDiYsbnYtm1kbFVvvBrrIOxUFfwEMafZPa98Xk7fzGmaKcvmICiXb+Qole/kNMglDLhxHrn
I8mhfi1+4R6QSIZvOXiGTDxftNEzn7fxCeXPLyjmgr/e89cGmZo7MKkmFUmnsVzYjS3ggD7BEEpv
UdEG2l9v9C0zdn4DTt0AZyjrFfRQ2yzIL1tSBXAS10Bz6ukmGkvYO9PdNbIMz6BxQDu1fyVwUTxq
ZzFHSB7OB3t5DffpRuoITI8P1GBAik8q6yFwvedMJme8fNKqsPdw+nDqcGxrGayfsrjigN9dpzQ2
JMztSXw4xTjCODUQGdZmp14XUj690wC/cyxWRwMbG6yANXIHfHd8TWBomZ1ZqzF6IlSRRXWj0RvB
MhMb/IzFpDH4TYPwVkH+2NrRg1DpnzQ6qrQOmM21FA54Ium5Wv1qVLrFJDp1UCFkwdzBxPeNnNGc
AAs9v8CUSwd7kTulw+2yLnU2H5sr2viBjQE/xg2zM+t7YEH+pp4eGgHWBpSDZ0L7WeRt2K/FZ4yZ
F9cZelCLltVO+6LaI8iN2BT8xBULfAu7FNh3AfmkReAaUA8obQDnGR+VTUtHDkn1KlSjRSX1KgST
QjlDgo3fhWUNyQAlCqhEIDX0B3aVVU8CBFjw9N1BoEPZsiHkhzuElL+vpz5LRwrCCPLCGW6svv+r
GA4Mvl49kHg03PkXBR2PjLZdHkAVAH80ijCDLCH11AOTYqC1jM6ijhBnhPWt7kwa7w130EGCc7Lf
ZPXPLNglKGtMGrbhRfmNiiMPBRFKxKIOdwiEF5awb3EAcj2hj5MPuuYvbogDVMCs1QkcEh0nbL4X
pqtVtSLpmdeYrro8GIe8DVHnM1/pq7cIXXKoB/Laa40yyJtLKaTFX7Yo7pS2lsn7Es33zJitKRqi
MUAyKfVIPDLYrutteW7R9uwxMgdPxX+Iy4wH5tkHGegFo9G2Z2es98EXVeopBolBBqwmIaBKqssq
J94aEDppsepqkWpnXLjH9hxrOTF5dQ5Ia3sSDh2wARp5uVriIeJgMQ/ejl+Z9xS1wqA1VmViGdqO
4MA9eW8KuTEzg3tmJuNkvhjylwRuvMv24OGTChdsM/OY7/FltZgnlgZ/GhN344tL5pO28KTgI32B
vWw+Z2Ih36Vn4Qu62IB1bT7IM9dZm9XQAh+3dqpr0/ctwspRV94uWzl/kfBXWhVmPFvrfbSoa2EM
3uatqmSUNjLl3tuQDxovtutewX2NwVvuZ4Y27dfBkQzOg1fBcK0ZNQbPOMztHHqc1t+bZzoeU/ze
a5LB6OOt8lpNtDh91FZo9oFrodAYlznov8j7wAHsteExqsBELKBpNQrnxWGHZ2N9Ukh4vTJ6a4lc
i/Gor03n/aY5TF5/n2+4w/XRw402W7WEjaHPt4o8DJ5oMZEQCWg2bLkBXcsidNRgAI/q5MZjIjFA
976PKWIDspYzYzBoFSw0YL625/Io5wMfrnf6zpTg8Q20Q6DaIv0QzRsyOXboO29DNOD0g2ApM3c2
wLuJp6WUscrMIwXTP7agEBLLxtugRgON7ta7qNKWqC7P1Zq8yUtt3lxymfJ6CwnMlcwYqP/SV1X0
C2es5M0QYb852xcaB4gyb26vxRvveTA5y3ys1QFOQSi0NpxAcEriOaNGIE5pdx62iDHmcNM5KFvo
3KWlGNNreM3q9Bgei8dj67+657bJQElAKBW7wUVu0D2HV+L098JgvqhHE2E/xQC5jRiEF0MmfaEP
9n0DZeD6xqhB8AZ8saxVRJlXatgl2iJwJEmk98uVR1ripbd47Bgb4EBmHvZh33bMPLYrb78AR2E/
mEV15C18m2xIkpS3SLQKD7uFBOWtVBh045IR/wzRbAB/yp10cA9+stD/y8MEtg/NEPE8NGgvlZRW
aAtPJ45EecR1GAprzRYeB9KG9efxKhBjQACs1UW4BLdPxveoVfrWRdQD08KzaYsyKEOIKmPBZzik
1vZgrQrLaYwW3ofYM46st10Tr7iSJwwl8bBcIw0Cy8BlGBx9dbtiil5m1ND+veVJIv9OBpvoaRmU
b813wsEDmScGdmsxZuYLSxY0xv6K7Vp4oorxgyntpF9E661M92aJopp3Cg+sKNApa+UTFjTxXIuK
eCsOWYu2UlQUh0C8aPFVMJQKfIwgbzLooiXi1eKzV/J3DpJXbXEotgfGhIvFgHDwNoxUcgZEnVRM
WR0ifDNA3zBGm7ZIuzBYjVcJY7bB0mzJmW06mANelZzm+0ocKFbdV5i/YBWM7UFrjZeZ+2tHC3yT
ehA6HWJFzNWKMSsD1KVhq7UGM648wWktrNsQNYZwRkmZTkVguyoJheMGZ53FfK3YSWwi9aTBppIo
wfeiRj0kb7Rnq/KpfTI0lrzyGmN5YutJFfvLq0glBb/dt8HscSZ5HEASJMjv9KlO4CprsEQkxIIY
0gGSX7frAmxSv7YSDHG1d8bIaiksQbwWChkMqlgpLaSbL6hl8Ah9vlOPzAPlpDupEg5pkTc2yHxX
FTWwXXXp5BHkhgWB9fKgHrsMInRRRYoOHr1FlbldZ4u1e3BeMJwniUblsCZdjYNWCUFhg23TcHrO
O/8Gmxee8QuNaoFRADXT1QaTtjM/8StSRi7k4i9vy+d6x6WQEfQdq2XHFzTxDfMXmP1GQlRAU4l1
SFdgG1yQPQ0W5moC3Ks2EvPxwu1a+XisT4LJ0QEOdmdCEF5xBXnjL98XQJTaYijpbshiBDwmim9r
K9ZpFa350ldmJCYdMgJeQN47mIDta/BxZCCusI+3XXyTtwpHSNQIY2c4rraC6jFhXs1qpfDJAM/C
J9RjDJA30Mjbg7xD7IXkTdSgQkOgrjd3OLSUQmsTdm+1oXpfoF6bhY/hQ6RcxHDwoUxjesxX42OA
ncnb4ONYlwlmfGPCM+CyCoTgrqODr3fTCfEiynyHHpWi7cjuPXBtXO7uiuAYvz2RQdDsCuJ6yxAV
3V+Jd1TQVFoWa9i5Cj4muYNoYyaQypAoZoN1rLBF6WtE5gpsCRYqqRhST0A88ZfFRDLuC8wAO6un
jqTTdwwEkllNX1VE2m6IX7HCNrhJgHgWc0gdVsOtjRnrFGYMtRU0tI/gtYJuKhyPzmdxfpCm/K2N
YsqkLM6IkMoYeGdihDPKbzaF8qfdoIHCivgSVLKVhWDDWPIjzBWIOjt1oFXC0Kkd9Hs3CxH6MXRM
6BMoAomdDjJpVAYVbjY49uDNGWAhqVAYPWizgwZnALwZnmC2DzdXRp0xoYqCWPDfsCsp+QuTKF+D
yTwxQ9Gm92FOPiQq88RWYWtI0O7ki9oCwnFtkPb+mU08ATOCXO18/0nhICPbeDO/95JC++EndnIx
QSL4ixdUfvyCFq8zT0zc5C/znQZ7inU+ZB5DBF0A3ALOBJjl1mLgVzpA60BaAUNPQwriuPPyXoEy
E6YheBkoqMcXXNRrqRXbQkQZ1Sbn1qw2TwktB2M7IQ+C0T1Km0sPuJwxSI3UoPtolXRooFK5u47U
AZr1KSD+cMjKt9Re1VHboMiQ2vCkQVqJXDm4yVius9Y5mx5bs1bDNaFuTuNMTxL7d6vtwekc6pVb
vN89lhe1yIzeqg0cVsfhlUJHigP0r5GXV7NAdRh02qxe1Ys0aZ8IY9CoSZuI6yMDuoFNAsMh35WI
4QWFRN/sWkVgcPZXs3kJ2uzDI8DWCu4aTXgDZnO5AfD6Dq8A69d+9Zrs7JXDGwAvs48qDEIrdw8E
+cxeLV6Ky2iAHO4uhOEF7axwoKbhf7B0B6Tiy7Sv1mrn8NDdNnzlmq6PIWF2L9dk/f7Wg7xeHaji
teidw7yoLxEGdyu7GCn+NeaHVoWyNGP0T9dnXrM2qwgntjajb/qGRAJzvrlW54y3whlg5kP/ie0+
HG+92t83rwyRC5TbjEFFI+yHCXoQNDa1g04jBqB4DUISSgBv9TvDb7zJQMNeUitQ0YMBNNAxoU0h
QDp5MzQ7BB0rD0qMa6UhPl8QpNr133tsx+H0yOHx1Es7HQ5QMVZIFwhmNILonv19ejB6r5IakvLz
EPpbasdB5bjmZPBBac+3AYPunnEw3ohdc+cM1he0tpLjkLSgdbA+opqMvnjDq8AhgZj5VrY6qJis
OZvQjVG+CQ18vI8a1AQUCqIfuAHNCtpFY0AeQTNWGw8WC15THTuve+66xP7fuiJap/Aq99UH813U
GrPDmcSZypTlIThkQFvutwqyN5x8UPqkM970nEHTIxr+4zuU3uNvHHKlMniUJ0H/xuNTC+v3WlVM
BkuDIwhXtNNBV9wFOCwyfzA7s3RYiAtX+1aFFqPyXDV/cTCiIPptQUcZ7RwUEWy8Vd7g9sGeQbOp
DGgymBdbnLAXu0oNG2Lw2juQxjBzKLTWZGDboJl+q0881EJRcQPsiRtA2yhQwRV0HhYRtaMXKYpD
qMgktCp7Bgi3BXENbXTG0mmdBwUbA0+8DDrH9xbhVWAmXFRsRxGaoO3e9r1bDDyPPSze9MAL0nCK
MOPOk4D1tqvq/R1lGbmFYLvazcfl2ms5NhtWkioYlA4zZ1RXUsEpJU1s86CjLgQtRLrX6meIufjJ
fOTsiLFRO9H6OG6STVAnIqTsHAclk1uz3111dg0fOKorfPKa+gglWfQzRayIhz9wshF4nR+535rw
FyLgNFmluamt6eqss9wQ2roxWmpUFoWYerAFBJpYThoTwB+HqBV8dJSSG6WHv/AfJCBtxA5kUW/h
WKSCVlD6iAlafNVBc0JkAj5ibBCM3j1yJjokwhf90zVqD55B+JE3tK3voLSucOrM0X6pB8c0sfts
BdhwxPH/UXcezY1j25b+Ky/eHNXwZvAGTdCJFCUaSZQ4QYhKJrz3+PX9QXVvl4qpl+x7e9IdkZGV
JcMDHLvP2muvlb6X7508Jc0ig+cNr0BQxLqguiDD/NHAprng8OeVX5a8aYeD30+RacfgA10DTo/f
y9/5kvej8ma8DKEvSQrwQf4l/mzHR3xNgTZzXiocIWWAV/fdObkvkJlYOh/OqebtgGuXIZCpvEle
gSZ3Qs0HFyzq135vPpOQexu24F1ntsNum/80n8dxGN70sQR2Ur2V5+FA6r17tJ7Gvhb3cLmUQ3kc
HvVT8mq8tedh65ykrUpafA/8zuVy7zwbP/h98osNTwjsxbx/dU7ig/WUkmocYXFm2PuwFXfiA6Du
KwV/e+2N/VziHim8RRc8YK3PIwB88U071D9HANaYCgRSu/TnQFbxc/worniOf3rP4k4VbXGn8JLG
h/syHPq9vB//Ll55XXraPClPNZ/1hEGbuKte9ZN+yn8qB3ruhTNjeOPsgEo2Tov45RP0P5bnQp0E
l/jonBrgwFft6fMVY8fmdUQSWu5Lu6v2zbPwBKA9bNV9fi4+4hd5I++7bb+HXyC9CT+MHzQv7q0n
/6iB8tMt6TnvbTqgkpl0whOrhStyeai30sUHxrt0Fy+cGD/cczwulOhivFlvHgjIkSzGubjwuPyK
UY9r7XNplRww555s5rEFAWDBfV63xXNw4ryR3jnO+PngUp8tVhYg4ZFP5U+gTkbaPYfgsT5zP/cu
wo/0GB/To36Kj+5LfMwhTI+LszwqT8WHdIgu6dmtJmR1nwTEAU7dB6+mHKQf8gbYHpj/vaIe7mVE
/t0X7Yf40O7kPUsLxJX5NkL46c8RhT00ZIcZIULPwibpcZRPKWMxzruY2WZuCLDRlyeRJx3ICTzx
bg7g0bEmGcMYeM+c7aS7xw1A3vN82aUkf8CUezbYAfpd61DDODEo3mSfeeoehadu6x7Jd78yStw4
9gHjvOfNY46cB+stPhpPCg9VfXSP2pvwZJ6qD35ubGV4lNhi5E1PDvdR3H8uiyGYtUfrTXsad58x
NZ590AmHgsnnvPN73mV4IxPASpT4Mi/fvcrn6OIxlZq36i08VgnVwSMqvq3PxBln5Y25wdgK42IL
Zh3BCNM3PXoX3lZ7Mp7opnAcIvnMgBRMCOFJ+1yY4kP603mOz96ze26PytuaHdSxk3ECOWTk2BnF
vfTKehNQ8jYIxwjejh6rtd+Ps6q6QPqiIPdD3LGzvpjPyqE+O2dqBoW37KKP04/5Kp41fEUnBAZ8
rHciIuuPdB5varzVZxZt7c+1t06dBifOgEO1JzjMLkRm49M6/VR4I9MvTmDEfP6y9cSMbAgk6kP3
XD1TgMy2cyba4g/4Es0Y90RiPNu5fgS4u0jyOjjxY8yB7MJ/eYBol9n/OGcaTpyn7tQR/p31o//a
nAgm6SucE6y35KR1NvEoawpK+6591IWpeczfcqJYwjOak16qfbXXz8OLACDEreGtuRS7fItMfrLP
3v0f8Vv3YLw0O+3ZPErPvFr92D1I7wqw3IvMs1/cV1TsgPMOzUk9It/TH+Do79Mf9ZZY52KeCXgv
BEG8HeHEuTj1x+aSH+SzSRiZ7eB381JE02MEzGMXlxFjC2fdhcVLTH7ouOvhB/f5+iJxZ/2YvzlH
86xQK0vEyE/ppLKKk0OFxGP3THeAXR5Chfgby51YQf1SeyeU3OrkKsfoB5bvqTpJL8G7/qH9VF4s
fQIWWj9qrs3uuzeJCB/Cmt4kpD+0j9mpPFQ74g+fEJE4YRfX/HC19z/MY/NMhDwA2Zln4mTGRT3z
pmxK0UUeH/HZOTOczBC+1fFUDaFXtSsZd/04XgjoEyIxKL9HVMh5k/CDznvsLqlJgrA+85VqD0j4
xK8Hl+aiHml7eC92+tk802fDxWumVNG+OmcMXOox0JDpXOMlfyM6V7kFk4vj5/ozU4f/eqfkwvOk
R7Bcd5zFfE0epmzzrJhTem7PFWPf7PwP78QMFPesIXnPJpKP0/rEr0pvJhpJzskYt/zErtfj3UM8
+8f0bLyJD5w2hCEuqPB4/Fk/yBEmnGPjESmpUxbzmOs1n7utuC/ZYXtOPR/c+MWCisDpNMAcpolP
gtO/xOL6n3VJVUjkvyf/MamLy3v9H+nP/zhUbMdl5X+Ufydy/T/J65JH67D/8U/O1C+8rj9J/ff1
h0+p5uWTbnb347/+8/O3/knlF/+AbyxhgysbEKYoZ/yLyi/9IRqWSUGUrGkmus609U8qv/qHJIn4
g4xOKCPn6i9Sl6T8YWAkTnkAynl8Lt/65/P9H3C6KLH6G6XLVHg6EdE6FcKZODK6rrjRYRegtxSU
0VQrIcKLHvZg2sylsNeU7iju31apvNMSypV0sM+kXaVK9YzeyQo1yCc1SR/isFkXlUK5U+UvK7LD
VVs+pXG2DuC613V8V5VQbr2Bcl7oJGzgjl9Myqafi0W11HNhNXgUWnGbwrXc92u8wpqlCDu0TYhH
G2Oq+8K8kq1XGRzb7WCG5sbcUwU78z+04l11qCEi+DPTj7gVpwaauEnhLptOvnO1cJ7FWEulyTJO
2rmuN/c1dciRYSwgxSKX5diuoiwy1PQDeWp4FEc1uIVmxSQKumUrHJLmpSifhmiYahlAU/osUndV
9s2q5R7UqO8h9CShxqcnEZYhGjyxibtJG9s5NyAlaGduebayZc8PK9VT1J7S1JyalnWnxe5BJYbp
fXTYCwGxMHa+ajEEBFNkgvu4n+RUItdcAqq2mcshydIa4cJ0WoBwxsJgGzCb9Wxv1v6i4VJblvoy
Q9JG68EdgnuziBaBeW7EcFFTh11q2n0YdpNCe7fUD7Q57GBA/FoFNfX9bTmKB7X5nYS0iNWHU50K
P7Pfl6E7q+pilQkkSeAWDe5c7Wt4uvEsUupNnG0bOd4b1YuBGodASW4l213ALQsBvTQ5jz7tElJo
obptFM4GfDUa9z7ykEXwEiR8Q7tVqCG796RDq0vruFMmff7Ry2s9zg69Li7aprQlcaOYO4F8lZR1
C4m9UxPNO49/55AJe/A5JUO2JrZ9CGvhUFLMhO3Muhapnk3v6qL9cMq3lPccCn+ljhc8ESGPwH/3
zLcWKkIOY1HRSKa42ywU7/s0+qH42Qxe7k4ciJSpVJd5DGt4hP7tBIU9iNEsMOt7140e6tZDjihb
lJRyuE6DtpO1Np2HEvFARYoX/oDLV7q0yuJe91ehod1RkWoXbT53ch2tIMINPqB0HjyVu60XbPV2
IzjNLPRA7rSLlgnzVhFsf6SxFMx8y1lrZFbcTltXgnfnFoPtG9kURahVj25mlFUPcgyikUAaL1lg
2rDJo25byXg2N5kd6UzT1rUp2Z9GhFByU1OVU2/MuEduJwfA4vwtNiXUAbweNxooYx2sI2vR182i
QS0FeLWGkYnwAwTzpzjfahIIeXBh6gDlhNSyXSyDMDzcBsqTZpV3VRzahfVY9ZcSaREjfAi6biFb
+wAace6fitDZOmJsx2p31+cX3y+mceI9RR5pClGx1eZclusk8Fee+p57z2inzIU8sPvGXcRwkXrv
p5+0C+qIKjGbGeSNECVbU+Bp6z71+7B2RBAKPIrzUw+NQqnSWQdxK+9WvZTNixDJHMZgHpnhndC9
5IGx9Oq1ou1qBdwIW+jcN+xa6GbIJq2qWJjlQbsqC0I3mQ+qWUvN0jGR+6mSaVjCJ+iTed+++ilQ
/2sUbZqB4CMTWAJbVUVLNdJ2OjB1f1TAXwrd4L4NI0obVn0Ff6tnGwmKjaAodqoqC0U5Z5pMqEC4
IO/MQH/1jbvO9OyUryjCJk4RDOmEqajVZF5fo+4DgXK4U8hS8cmx9yoVzTT23BVFSczBfiILyTTO
qRIZ6I/ONljxWQb8pnEF9HtbTndOkG69KLuLm9eh2+fwDqwBPseTxVkgE6tk1n3YoPsZO5QHIQgu
W3OPDU5On0PLtHvwoGCARuKUNsIsG0p852XT2R2JPyhHAZ0fSo0d+hDb43YeJ8akrXpb0xZOI+zE
SLFZMfs6AS8OnOopiIxp4lBSStWDr58cFbw9HqaIR0+MQaHY4ckE5QnEYkJtlwV0FnUxUO2rmQ+T
ynkMM2/jjpsiUSlky8qz3UzhIcCzq3reeCdPryeOSNZEFm2rEE5R0k4sgCKBPJxRmDNf2pr+g+Hv
q2Swq2jnlu2kzd6TQLWtcurn8bJRqqWHxwXi5JR5TpEsn2s1oo8IP8qt8OhakK30zJaYTIUWTGvn
rAJSW+aoAHdI02imW4+SdpTjjJ/vwKm6jedou7CTqX2JZ1m5NSvSN4061RT8cqjuMI2WRIBQmfxA
fYen0M8hq3kc4myfg8Q4iMmuG5N8vW05Cqlbkpw+fh+JaztFPvNI0mfVpo6MB9fA3dgy1m4G6yrg
bIrjdC5I7cHxim3SY7LdZfgTokxqmFOq/yZlkd5b0ntC+sRwqS7zqjl20MuekFxOp4nKFYtjE/kt
8s3pJKy6aVUWi5qtUm/8bZCq0zogFyBNswDlIz2YW0CpYSUsVW/Mr5vhVG1cjqT8sXHFey3cILhj
owtGoiQwXkwuy4GT3Qleu26j2DZ0E7ZhO6XSEZy8Q8FlTM5cEv8jB+7uPYvSpmRlaq9FUdplPSzy
HtdT+d7yLpGDrZtm3Umej04gumlJuU1riWAkWIZJZrdwvcxgVitoAw3OTmlXVTssxFic+uCDFSs3
r16KmDM7imcesHtfgLVI2LgZju0M9VryL+p4IYR9oHTazu3FTU59hax7dqaSW99oYmmbScn/iRNr
JAXkOz/Wt5ma7HxPnMieNiktrjORuEioBqLCsNfvhe5HrKTTMjPPSbhvSRyplHrX7Lslcm7D8Cqq
QBdJStSyLes7XeaZed4OgrkaNXM0VJAXqkFdn6rKWUTya06NYNzm04ElmdQz1wTKiMKPVqJgus5s
gUxdY74KgT4tamiZQnqnWzBxKVdvAIM1vV/75vDoFcEhECpUa4aFqzpbP0k2pm9uNM2YNH26GUIf
netu0piljVLXFM2omcZ9viJ2tBQis59qi66hkUwxIoHz7F0QKryvyXTK9aQTfsaiNK0xTu6rqcuB
lpBdqgzCL1NfB0YwVWozxr8HI6vaeGaP/XCdYG7EEoR0NV9Wkn/vj9e5mEoh6Huort0bxHgK/H7d
WKPUtzBQnA4cIANEbvJan5c911xyPkjorJqiXSCjNFVyytAN6Wcae8tSSw9h5m/VFuopp6jDscAZ
nj8qlmurfbCRTS5fVRG+qJFKDsGa9q3bTnodU+pEuB8raNBaPEdkQEMjWso1dOQsnKvsSXLTnUxK
+QVPnkaO91jLe8Mb366cquHcjNW5kGgniZMYCau51spHF9tZJaWfsrWbpkvdiN4Rv9opejnthJXQ
DKfYqO2ghoakWysvQnLObbfqYNgouKwVH2mlLttkvWNXPc9HmqdW3tuuWilk931Vso28mKsOakEY
Zikv48OyUqYqgvOdhhpiny98rV9FzqLNw5njRTNZADws020WGLbvKpw/+MZrsfmhpW8M8DJ21Y2X
1zMlJPQJzfyuDDnNC2EZN97Ul0zbQ9HTFKRlGeEOUBSrCrlOEfJVSen+lzvaN6Wo8liH+VcVy+eV
hyobSxF1UcP1XpX4/pcqFslVOWZNKvnKWYczYoIms7JVF+5SW5Pcjtbk99cxpcy2PhHnlQ3gkNqk
05KFdUMQXvruSZCb0BTD4H6ojrIXX58kGkKtDqN2fBLKBF6Nub+CKAsjxX/KHqJZtLipsX1dMvp5
Gf2rRf3K28O3AlGS8s8WMbfAFbJZ4uplq/NqYd2Ue/mlIvazNVmkKknHclfTr3pa9OTSzCUpmuqb
aqrM64U31fbDQlvI83juzqUb1rc327tSYpYCOXWtmvZau50NmLFX6RKBw+anhf8U2QyuH/qNqt9v
7s8Ij5johlCgparXTteirsWGO96fYwlrZkGwa1QiNYWYRQlmAZHU7ycvcMEvc/dLc9LV+LEKsaMp
aa5BUSyDUFfm01jPbrzUtSrQiApQ02ZSUaYY+qjV8veJKXhaX6ZlgwvbKtnWi3CBusdKsalMtd35
LX/Jb4dN1YFAZGQPZMUcX/rLghSHWndCS+Gl5v4ew0CUetCpDe2INGM690DqbrzfdUH4+HpfGxy/
/6XB3s9qsRNosETMtZZ+tD5y9rCYTE+4Zb3+3YJTDZlaTXAckJYrfEVO/UHscOmY9ivZFiYU6F5K
JFCoCjfn3i5Op7+fH9+OnGrKiqKr1BSb2lWJXhPIUaQ4tFfO8hd5li+KY3LsbChdc3b8W2Yk0riC
r/fSr81daVZZptBnOMJhKH/XTbnQssJHQbBgGayMG6/23dT/2tTVnKy1MstwcUACNFXtqAeaDvap
/Px/13/XG2Tedg5yxLzQaOk6mldSE7EyZsZCmXkr7e5Ga+Mz/9p9SA0hcQREKF/P/FQwapbguGFB
fHmS4BORo4GrM8/m+bMz9W01smEUU+Y7TxbpDTma73pUxy4XMRp53J+v5gpCEaaXNkU8laUnp9uU
Sglt79aO9e0UQWaVdY1qnPTLDhlnveGrgj6+YzPt7impW4vbHndH9XjLHOva2+hz30JaTPm0AkYI
5Wo6+k6vJGaI7ShXEWpKGUBjDZ3eDn5y38WGtzrdNpCQf13imCxrqoKojzmW715NTF3GLs0pUhi2
L86GlGP83tyrs+SA5fHavxcJ01aE3OK8v49m/ryecFMXpv+qEfvYu1+f4vpkqIugDFI3jz/PvuAN
ltqfS9Hfmkid+YfIvmW/+M1eQ5Om9olsa4jRXB3vhaDWuVWPkNL92NXK2rkL7WGlztNHd3rzlPh1
0/57a1eHeysFouY1Y+h9GsM2Y01Y8YYlGT2rzqktXEarxL7Z6reDi4A1hzzCJZ+iOl+PijIUiyFp
auTmJ0AEE4+zqVmP+0GCg2b+54L8l7Im/7/Vvsujf89/nyN5qovwT8kj+93/SP9ZAl/+LWEyfsQ/
EiYGWRFTHk3L0RfSqVtn02ovZfVf/4kW6h/s/8ilqxYSR8Q5fOsfCRNZ+oPBUbE5UXVdEQkl/ncV
PN/C+wcHTdXggzUMbf6VhMn1YldVBLTwpldEBUU64r2rOe86josfYoWZEGlqFYKo2C68zsSt3uEu
XC56eHtD8VS5exktBVE6pNoFJLoTw6nrty+6/26J/p0lulvHyqblcCF4uGWCNsYUX06VX57xaqUI
HCmmlJYYTa0g8hhzdxXaaE8/WNivA9XeXpq3GrwKcugmLY1yGixn1keLh9wsmI/+tk05d+0Ym9Jb
scDn1vLLKyJuwCCIlq5e2yCqCAk2cdliSjINIET9rF69p+KuXFjpdFQHlez2rn0cVsED1S34ibaT
W64a15vfn5381xNoV5E4F3Yxzy3sPbqqmLVj9rlWbDfcNQF3ccruNUoJUiBwAHxSS7GY2l+W0fbP
d/2b3NDVzvTnAzCnVUXHGvaX3bcr07DAid6YacWK2Agean2XghaVcOrTqnxBg/el1KnOVKHtp+Bk
Qlu+/P4ZxpPtehQkhbu0JCFAoanX4UuhK7KlD+jaUrtC5X+Ligtiv3TJfRKFM9eHy9x2N+JA6erK
9fniX1u9it5FQRbUXqZVkMi5ONOWcLb9k7/oVuldsyDLbkxhsW/c6a0xv4qX/myYzQfdM1H59Z7S
F46reJE2ypeCm0rzHl5E8PhvdOmXNq5eTvDlME5dHYe28pXBXwo4NwUWfpMi9X6KMCmNc16W8983
+hnp/TKQXGDR2TRIL1/fUgYpEsOhNgy8aeSVb5kTXM4ogXKKOyeUqdzWi0MXPBlmMpeosvUN7xBp
0KqLfCH7ql1kLbwuA1EheW6Js6qVX42BlVgUEShlPRgTOY6UCUA2ZZsJyKkZ+DNJRKYtvY+T4MkH
OQuNYT7QVBn2s4Y0J7lf5JAIn/qjh7DHAL/SLT1wmcaaBAW8oby59ztTmOAIsU9cEyJN3JKfaZmF
qrlU1WEWIi7etOGyKqFMudJ9UJN6zppkWqnmjVH79liQCG+NUX7ZUEftva9hgt9WQ5rmMmZMjrT2
HTSdzBMZCD9ch1Eyj/TwXg816DYgaJo0t5p8BByXTRs/umK1bnIF0mIvTIbuzvH6Q1AjTovMED43
N0b601zveqRlJu8nF0GRPxfXl6uvFSplUups1SbqWcbIG4NNWsrlUh9TX30xwU6MbFL6kAGgV/LP
XqGeooLIQplqLJ3UIpkmcTBTEKVoLVIqL3jMLMqKlKtc3Jmm+yMppHkDstjkztxMKc69caP+bvXL
hshlGi03nGqu9hzPUkOhlGpj5oQHqf1hCKdA3ZQwAvJCn/x+WVzjc58L/mtbV4sxatS41Graaj7E
VXGnLL0pCQbyUJtmhmzUkqz8+UaT40dej48K+UPUuCshgnh1lAatH4pcFLGjI0M7x2dhMQa7pR1f
yG1OQrgZdmFnm1s3p08o7td2EcdDJFImj341gSWp6yqPUH/mdsUc65Iw7ycalHantQsVRgbmf9K6
hWsdNS1yVs99oTyJyYMDiqcM0zZ/1uoWMY6PWuIEVs4e3kwBOasyQruxrO6CJFtmqjDVZM/WhmyS
BuJ9JauzJjMQNfTYHISFQT6s9Lqt4K2jelnBXtJAojOSQ+G7Bk8/csU56lNa1NwXeD3h401lcmIO
2ATJW8sfbL0ZXlX1IzEooRtIVbvtABana/h74Qpk5lw/I4PcpqbNbozaNycD12dLElX8H1FbuooK
ZSWukMOvR8FpFLzW8RLPnuFI/h5ZQ8Xu75RneGH4Q/y+Wf2buEs2ZJAzAjpUo66Bs8bMK6kpRWvm
GOTMMJ9KImtfkjoqIbyqMulBL88/5FzaRrG1j/kUJLy4qOXuOkRz1vpRD9lUCDTMkaRN3kNO0N/M
hDQt+4JbSRNJ9ME1taWvJXZFbX4nUJ3UJxSlwnQrMfbz82xXkkKIzHQhic593VZ2Rr1W4HWwALKf
g+TPfPiUdTFLlUOMrIOJ8rferpKks4XuzUrye5VCeFxEQjJgYrETsmzlKIgA+hV0HmnZtQq1rtKd
2tXLJjl6nf6kW9qfmmP/rXTjN3EMWyJRPW6XqqlyRfjb7h1LhWjquubMHOkUFbxO4t2pzipq39pk
7cmNraX54vdj9138CJMBNS00MYlgrzdiT217q1YkZzZCP1Sc0WcTmAQj5DkNH70bu+bn9f9qfdMc
hDJdJ1YzrqdK7ra1p9SDM8vMR6mJDkp18DGiQ+b14HvqRK3djWXUa0FrbiQ5tO/WxteWrzbRKlZi
qU08a1b3wUq1or0xUNVZwHSy/GZn9T+xwFkbFVSHotw18K6MLFgOvvcYjhY3YmC7WL9k7LpBioFX
XNtdZa2TsFgKZrvAb2kK6W05oLUY9+K6VAs7J1kTWu3ckKLNEMWI7DWTWIynnWcdlEaZ9yo6Fy58
qdRh6quIMJppSp62oBa18+y4/QmpZJlLySMKiQ9WMc+7lkLQeu40Hr5M/jQi4qhfNEouOsqpbsyL
b+aiPMbzuspctMzrjTiqtKKKetGZ1e3ANvkDatiys6DxhD2GbslSkFQUTNwlO84kD6Ex9Adf6SHz
v8oGe2tl2HnYLVzfPchddAMwvMbyxgNRlthpQPIsUZauA35BNmurkhVh5iapnbv6Y5oVeDBJLemO
B3nolvmQPqp5/1Abm8ISb1xsv5tJX1u/mklp6MgKawYxYTyvYgG18B3Uu9/3/1VK7s83RFwZdwJJ
Apa9OgfJi8IY8xCKdfxsl5uXtkn/9c2GRS8hooduPdv21VkRAmxUQayaszHlqCzRNx3xq0V940Xk
8QJ6veK/tiP/fVMrWzOyWqNhImUfRr9VAoFFT5K1rieeMKwidHYWUJHF6k7Q3vpjgd0STKRIhlHf
N+uqIJvNufz73v1uBJndeHpgevfrtT21QimrhMGaVZKOyc0P0avJYN3YWm80cn0zh8OnppJOI3HZ
rAd0TSMX4awb3fvdPBkzmsBfOqCSfjVPnK7LTJAoZ+ZFzw0+N9Gtw/0T+/9l/P5qwbgCGOKs63po
XPTVFAYkYlE2FcbyYNNlwVSw1Uk7hfB/V619mzrFmbzELMz/UZGkg3N0C3D59nUN/FhGUJ1bwxiV
f7k25JLQaClhPZ4C+Txt/IVZz38/Nb49EDFHlwnpLdPCtvfvTVRJTJ4sTywORETx3WVJ2lE/UEMI
8Qx34n/jMi9/be5qedSNOBAv0pyMXrep+8jOOhNZuvVa301GNnJAGrLgXK6vOq5v9JKgqeH0Ywgr
6jyQHjGtG8vqM0C5nitfWzH/3ne1HKWt3xfWTA2pB1QXjda8tYa7U6TwUMJFcZK3SjvmTTHvxPSu
CIaJolIdp0fzNm4XLptEoXJ7NinP50CNUmmTwfEbYEfF/ms0shFR8TXadt1osPeUyglsnKV7GKBc
08WmBXVBO0TJVOy8/L6bCGhCGfpRkfJH30VFQfLQmW0oocjFF9/4IDe+bjpqqFzqd2JBZVo7S672
zypIgE/1ggS1Omsgk3uyjanG1M3cdWFFd7r+odZvZifPNQU1Zb9gT/O7WS5kM9Er5krpP1UQ3iaO
aU0HQZv3NY7PkjuMHLXnxkeogepSl0ryyuvtOME8CPq6Y5B167wHWfOPSkuCKGqmkmZyY0DXbogq
0fbCfOnI3sJX0ZT6MCW0zajUUIhFDRNTQQtKpDFsf78exonxy5CSm+OWaylsMVcXwaLKyjZ2e2uW
m+Uu0KnnLbl4Rsikw/yui8O/0ZouAV7oiq4b14vPSbKSTVPhJsEQqkQ2Rfoj6NASaD2mRm//vrXv
dhPNICU4Vj7QjeOi+bKbeECXpWh4zmxIYjuyDh7gwu9buNab/zzHNUhcXI7IBo6o/9+aSBVXF5qM
Q8AXgxKmo7voICAjRD2VKijauj7tq5JF2U1KGI2K1E5zdwNLao4t2lTj3lNJKyM5+xmlwV5wIwQY
l+P12I7JAwWLIpHU6NXD4crnuTyGNYuMZwi7ZaGuUljdmUFiO/rw3FvH7rfRv4ESNQxoc/z7qkHu
GaaejZMJJ5SJbCVLPxWeB/HJzaxLN+gYLaNUH31k8f73w/DdQHPW053aiCxaV5NYDxCZVt0SvzCX
6tWqtAWkDH/fhCJ/05km2ysUHHZZ6frundSBH4BoWTO8pWaisFQKa96oSyc4eFF5DLKl5XqPbBBw
fo853p9o2sfPTqDm08oVIeBmqe1GC7WQRl/ffBZqIdkcwZkMVF7JjncXu1DDS3el1Xsp6edNUs/N
gjJb0Ts5ZjkvfeXG6uBe9t0rqeIIMUvQwj5BvC/rI8zVQvZLyZpZrv9suN2mb9A6bBwqJFPt2QqU
XTsM1bzoKIjmtyflIJoYnprIRLreOlFKxy7yClScrPAkaE3E2ZOFOcDRkPUDFNpZa51KoXoKY/Eh
apE9glERyD0haViaC6N2Q7oEoquJdY7efVC+sCnFtJklrn6osSZuzTvHhAs+tFMPn1S9DymtqS6l
1B3yng4fkscAZT8J7mg21PuwocygMaVFK/UzA5VnPCRrhIidnVyZSz1BI6WTkJCtnUGD31g9+MFw
H/vhTE0EihyBduZqTDkpHPRlUw5zP4ChD9vbFTApqBpyDsK761MKaJ3yXLtvRQGAScNXFOwgSLop
RNmZpTlz36GkUcxXXuKsXGmVV5Y9yO5DOFxY/5NcGWZqVM4VeMF1/pQaAKMupq56Kr3D8wy0c4uW
vlsqaz/LZ30Ghwf1OV9DtFBBdb2gUATsWUSHCkUZIwUIKdASKnv8hNRt14Y/OrRUray615tSmQtx
IXCeGNu2Dw+C61OY4zgoynxUlbQn5TLNagPRSNSdUtjBGUKbOsr+qfXY1eaxGrxukrckfSIjefDl
+qWP42FeCbVIkZb5auUB/9BRKSwRXzKJG4thrCqghCiqtQdVLGBe6zAtJdGj6lnS1oVDDQHkstdG
iuexXJ6yqHWWpQE8kSNYK5iHwO3nehkhDCACZFWFNs2LNoCMDWU0NRx50sYWKBE057rEhzgKHmNH
nWdmd0c1w9xNmr3a9a+V0e0GNPKzssHACfptVW4UcbhX/OBRobgj8d1lFmJ3UFSrUvc3pdzjswBb
mcBwHSjlPLW6nSShWJkWL54uvUlttPWFdl4qHXUeBkJQgoV2eF3LKxbwm4nDwDyv3Bt4/3eXdBOh
9nHHoXZOuYrqCqfIcK8FvHEf3GW4KtbtXJqpNy0Bv0Pr4Q3/1c5VXEco1UhBQTs1gJusYJqp/Iyx
sl/kQUja03KAAJx5auwFA8Si2shqcsnL6ijJLgGWsoeOv5caeasKIRUb1H+zGHvrNGRIjWhutq/i
5K2Mkfnpqwg+rquilS4b85A6rxvb9HjCXB15MF2xclNVrhHkH/j+ly3NCxQrU8TWmhnWJmSats7u
38EHoC2ONzIZ03PzmogjKH2ulF3HJaULNtDLlwawaIRmwe9PnG8OtZEdadCSbgDcXQ1Kacb+kHeG
OZPUs+YcCThv9JX0TRLgby1cXS71IBfaGHPuGcqJ8+R/UXcmy5EjWZb9l96jBPMgUt0LA2CwmfPg
3ECcdHfM84yv7wPv6krSyKJJZq1qEZES4hmhBkChUH3v3nNZwuN1fwWotfBAm7q4cKinktsr2dHd
pWPRF1uT90ObZ6fOIB9TlAOD7wqEHzX5A0nNuV3l/Y98zB9yjYUzIPL2+xt66XrPSyJtbWUjWUpM
jmpDg2ByrXXsZKTnDPQa0nX3htHBbb3Uk2+/H/nCozTlj7NSK6iJpzm1mGQm56M5Nd3T9wN8VTH7
cD/P5n1ZGUaeZgXnvwwDoaq72TSs6bcSvXOVmTAyY5cMeUI6blWe8oXBl5//6aX7x0w1l8t/99JN
gqmNckoJwT+2W2uf3IRrTDKUm3DaX45NPfcSL3vuD9d6tsuMSiXt6M3Cm8bulAPnScyccGDJaWuq
FDPA+DZLXSXngCYhmjBIFkxmdS+p/X0meb6oHcvxJdJxvXS23OR4AtobEZKK3xbPWRwdZHl4MP2j
if1KJWlmrgjNTgMX1cHGHNK9ND6JPSdYBXTMmLzFM7E3YheLqzC+s2RxQ/f7HgkyOEzRFeObKEAf
Lu+NSXIMbHEXbv2lmXVWq9Q1QZq0ToGUp47rXHpNlJ2avZVj4Q6BbJNuNGE60XmVRuxOY3M1VD9y
o7/wKy6sI+bZZ0pSk0DLlgcS5mRJtoEtp5GNUdvL0u7CO/zl+k4Mp84Sz6nmvDKsSm2pkFPEVOtG
2xTX/kzopPDn+7v65fWoSCyxvmui9flMbPo0CUbWiS7ZT/E1mwHHaLNVOTab70f6SmSCRhzRGCcK
mVLl2RLcdHo4DiNfXtg+d76XudDXhQ36BXt0FVf6syip8FZDhLxw7v96ZH05MXE+tFTrbE0yu3qK
Bkpkrna1xKTFTnSUnOyk0Xwmv5Z0JzuwsZlVJIP+K9PFXJRtfOSXr+jH5cIQ8rHtCmrfc5GfZkrS
qrCOMS4l0r+yKnIqFyWkz1zlefXUDIrQZ6vuu/2s8QTVdZ88BD4AAr1xBwUT4+IZjptVJ8JDFJ3v
ny0igS/WxXfDn5dWFXUy52ZQGB7mbIPFfcqM+1mWDgrdMapkjmjW27RTn8XStPt5F3WzW3bWQROq
G3IZnXiWTs2oH9NJfRAadS8qzY3UNUQzgTmt8O0nOu1Nf3SyiK92Wed7fYYzpCRXFf2ZwnxO2slp
B2GbAjKfMGsa7P2V0thPg2bnfX8vz+2hVowXvVcetWl0w0Z7S+XoeUpvW7O7NeDABC0m15x+rEl+
lm4QyiAQpTMpoqfOpd2a5Zuo3gZ66DXDIK9Sy3zr/F0eFJXbN8PPPhNhuSWMrkxgXhAZDVjnrVR8
E1IYR+14iur0WYj0O18lBCMrYT0bmvTqa7TDyG3L59qZEprwkeDG0TGZ3kQQYZ02Hmsyoyx2o4mc
24E+75oCCUHOCRLrmSu2vVNFi7hFcqzwjs6EAI8Y756nifVhnnSsM91q6DWwJfGNFBCxuxv7jET2
GsFQ4uX4doMko46on+bsTuyiG6Sip7Ko7rKm9d2Rwk0N06lN7UgIPOSD18Y44wutbSO0cNZPNuZF
0hL9K7Gd8D0vnySDiqlum2Xv5HJih/pD1TfEw+qYuPuxtDDChZukSVq+STChqsp320BdNRk85fSQ
t/lOaDNY7wIsaSQ0mnoVZ9afDLKAQOpC32qEvsmE7DLV5qdEbdZZ0T0bOVIbPouNrWh7KUAOlQyc
sdU1H40b0whe0Tbuc9P0kjxc++lIaT+xJMyNU7srejzDRWfsFD9aWALTTTtk8Y4aKxBmHRJ0GlO9
sPxjiPCwjZ7a6RfCHBDdpOFYnlzimg2PHBjvahGPfkxlhMibut5X0fRktZ5RSPj1j0aBU/RxyiHE
LcoOlJQ468PhV98Dwh3fqmxX9pSRo94pqniTFVSEU/gTTQ6ssiu85XAXl7EXN5Obyjw2UTYcbYxc
udpVQIJnKXaGxjyNEVZ53b8e2uZ1qm7KDJqclOxIJbcDHN8WlCNxAC4qVOuq5JOCgVsoPeb9PlOe
yng8JNXSFaaQQ9l75nsqRALNXRG1SGKrJslpSr7rOjQGGU8i03pSzYPxhE/dFXTNFsPA0yq8CKqO
v1o9FHm3qtS3Ial3aVLuOco/9ZXwm6r4AxZk0humQ1k/YrxaTveOEr2N+vJAx0Pe5I6cUdxP1G0e
BPd9kdmWDv0oCXpHSOJry9Awz4Jq6DriJ/QjMApUbnrlmqnmmeSzGJyt22QtDMquMXGPF5UzFuOV
kkM4HaDnTf1tOIjrQsI5Gu9VxV+XFKE7HwOmGawVwGAppuC5BoYwWaE3jcCctflOV4O7sAucNi/w
O1YCUxTF8eir20SPHBQK64w72GfE3/g/Js06alNvjxoA2hxCn9+vBsWyu1h9QRW5bY3kqQIWxvnS
lbUYQZB/I8rBQfUrHlvpxG0SOkzGQ9e2P8bG0FZBpNt6U9G77iKnElKvpvISL6SLWPWWPis8EyY3
tWDIINdaVN9klcYbRdyH1eAjqPUXit1Dk+w13YR5HjB9JukprYMnvY5PaQYzWuk9MxucPtaYRv2V
Ub1otbbJJAsg+OuCUzHEgWQlgUxe5TpWVV62F6bMuhKLK7/XwNTIne0bx0BBHSSAIRA5CvRpuNcq
DeYIBa30OiTUuhf0fWIVv3TAGEKcHkyxg5jcczRvBWMrdDHr1EtWAd5s2Osm/FUqe7yfToAfUKKS
3ErxrRlI1xNwG31qUCV2G731N/rAQtwt4bOE6sj+1qCYFTfNKi3EbQ7CH5MzcEZ9FY7TnmJ0LaC9
5KjeJ/Nq0SOoaBSUKXUDFIRS/DKWFKEss73LOuMgByYvJifGkQIVnBexqIGCTQ+mqW8GLM19vA0W
EEJAX6RWb4Qgfo6aN6Jar1KBpPFe2mbaWzfN92gSdmlnwv+AHRYX6ypGLpEqT33Kd6gvrY0SPlpt
udY14mV90Q2L1lGN6KYclZUh80WKryodhGXju1WmutEIT8FXkgOys+cCjnQ3pOumXTgD13LDF08f
eY3VzeRn9shBQYhA8KCSHNPrEdu3YpE3ZJCKIStPmKiIDp4cXwItPyVXCQIkbPsPWQGP3sTShIIM
3HY3Po20moT6cfSPohW5s5k6EmEKfTzvcsW8q9X0pQ9u4tB89TPlNjTBcJcwMvzoQvn/q7OBjCfW
VFRlaU2cnQn9WijiFk+Um7SPIRBF/cJ/f9nWnx/73v/3z459ZlMExtxz5vSHWwo75BUD5vMf//Zy
kmR9YTd1YbCzQ58gpoERJ1xMaG7H/EYorvXkQrXt0v1atnPvjrHDbBjZ5KP7gGqkzY8FCJnvr+HT
AKokstU3Fy3W0uI+2+wTRjuRis4AmibYKYrmfPjx/Qif+1Efh7DO6iosBoNcZAzR9xUQFQAcIm01
oCZugmMkBc7aSYJTD4Gr6bzFOowWzu0qeLjmtfLjva9mN22UeWRnP6oCodTf/76/43+YM2e/76z7
HuEmHVV6ZtR7Ef4GCz1U6CLXnycim4VC2KQ9CNZaAe/NHrUtYFoY44Pfj+sky+1C8jdaKm1Lvzxi
COBjBc7C34l9upbifr+wxfQm31rNQBsOO8j8EmKd6cTKVtqr1qL7EA922F/NLLhdm1BK/6Enp7aa
7SwIjhFgjGC+i5GeG5K2UBeO/ZjaqtGtTI2uzYK1tUDhhjA6tNJ8qcGWBAIIw7i0FLsZdkvTOmyD
dakM7PHY89WPA5uJeeg2atfZlXwt6r9kiO5Cu+UQHtD49Mfe5Rvhzk3hyRIljPQxrsS1bJS0s+t+
F8E3GNLYaeJqQ//rqiVQnMtWTmY7rcewvW3qwY4bxfNRY82Gcl224jWJne73z+2LmctBhhh4mVOO
8UmGIoI3kdKYty9L7kztnmzYCxPjs4yI4zzKdoOjKPL2Ty283ppiU4wN3o0VsgypvC+3nQdJvlBX
cNvd7BBkHEjxkB4KNtxO7QlOeuE3fHGRCodwpCcoNkRC7z++/+kcy3gbkRovkoFUuh+hCX1/G79S
eiOGp3isLCZD+bzsOXSlEvF5QvbVPQhC9jAG+glH+oqO18qCvjap6tGqxeeez1E5V17jT7j7I7fu
L1WXF8Tg59X73U85exNzs5KtoaO8XP0J7zlU+TtAV8fAzZD8tG58gnl+8K84P3rG9vu78FUNB1Gf
obExXYgNZyP3WhBaIchCd0IWbPKxVaonNbm02H7lleBe/2OYszJDPih1BpqD5gk7szvTE13jqV/i
0IxVcWJnsAMlZOfEs9zTu6sfSV4kFv5SreO/uM3/+BXKx0mVZ7peZj6KJjZE2hVdz7W0t7BD3IG5
y4APGJ4sc6B14bXAHzCLCy/ul4Xh93dhmfTvPmpGlLKUxHykp91SXho37Wq0tV3rXTaxKsvH5cPi
vlii393xs290XqSSnySMNfro8SUjq47SODzhGLvvg2v6lq9F173ECr06KX0pRenZypEjB0O81spf
I3C/VWegxpImW6U+T9wxoFMKq5YJOzaBDqTp5SbQCLbV5hu0d6JdEX0RtKCXs4oEWBTU38/Uc6P3
31Lz+ys62xJoqdgb9cTTEzbBCUgeHKNNvvYdf00a0MH4I7MQXXo9vl4kUGzoxB8bS2P+4yPrdWK/
u4EziwWijN4g3fZyl1tlh+jJuAoREreVvO+ivSZt2Z8f5vIk5NVzUF1qEH2xIC4VUFWRULjgwD6r
6yrJLMq1yoJoiKj5u3ynFKVz4Q4v8//DnFGlD2OcdbmSWDDHso3DterpO9Xu7/KrdkOmFaSY6odw
UWC4rOHfDXe2xhdaMemDFoXreCu6C3FE8RZV7CWfy4VhzvEO8GHoCCdclTW1Had/YtHhaXZSbqsg
rFuhQRgA3i9QLr3un17Bj7fzXKXSpEqZKhOPTICOl9L9iFT5pAXJVp9Vr4WFZ6jRIUbu1o8XVvUL
k+VTVTfVOtnqueSl32KMBzUTL9T+/9bdPz085FyiQjUX8/XZfDQox+tDmjBEAPY0vOonsJnIcOCL
4QH7MYOkG7PD7JvUXuAV+9M6VeN/acIi9gKkxMnKEs+WhGHSqtTquE7lSoS0Ej5X3qKSnW3hT74L
nH+64bE80HfDnV2zWHdVawYMl8LVlLrf2vwwqRdNvl9NG7TSuoXPF6GBvjzcd1+JqoCXU5qM0vba
YQHsTTLVXsVC1BS7ItXZDpuODy02U6sLB7uv5g32YbyMXCV9vbMLtIqkzAW1FdxOex60e/4vFxbx
v0Ls82mjcfJCBSgiMjlXpeWNZEpGFARrVvpVFPSupP00FGVV+ZB/gupEtYnaab8O++7QaIQIY8A6
hGLwx8/SeTOTYaRa/ibJyCr1Z9vKCQezwtatWn9bAAxN4OMh61qFqRcF862pEWUCtYzd8hGzG1+2
2Cv5iFUGnC/xZ9lDNf85UlqdfXEfYAapzNRuteBHJaibIhfdbG7WKo9ASXVotb3baPKxCDsvKC75
cb+89bK0uDTpPX0iioytMtVaK4JaqlpbwyLV/bqwul8Y4a9g8N280ga9C8uOEWg+ZGy6Alf9oTvK
TecotrySN8HVJfTY8nH89LDxji60swWVdf7xhBJUhqPESWWSnQ5X6aAmW6sqL0yqz+0z3svFo/r/
xzlbBvJJKqVZZFJpK3lHirLoJu68Dx4M1oL41D/iP3uKb4bNJZjOZ/362cBn70vWWnrQ5zGlWEXb
tAMiwmQ6gpTedk1l6/lvrUs9vOurCLRp6iPpLS68sJfu8NkX2wqLKJbkCFKzmDpzIK/itIRT+PvC
1PnqE/r+Bp99qZFxy8GghsG60jM8Iv1OmKt9GTVOYyycxnyVt4+9hp8K+mQtZrcpiSPiElygDdQM
yAWYBK9FaW7Er2otXLgHl57CuflDCtO8VCYef+OaXv0LRnLgCjaSC5d6enF1cU+4PNVP0xqjFnT3
5XB6Ll3RufBBHNNgbXZIdYriTxyJXpVkz8ZkHqtZ8gK5PlZh+SfPUG49t3LgoYbcTkPklXnrdLWg
OXV8wSj15dtNNQAuBmdZ89wjXYVqGDU1bzcB0ylxa8l0SbJzDlFExsVr9m6Is9csQMSXmP3IZPMS
KFU2ndTJHe/136kjnCpUSos/WvMkvBviJr8lfGpy6t1lGwck/a+ewLtfcvbeddo0dKlOZa2RQYAL
8nEum8euDl9mUAJJnR8MoXCq7nZIxUNgCKY9jvFtMymAX82VAeY+ike3qe6audiEbeaZtIJ9CZUm
54igcY3k94BNUJyAQHb60R991sywXwuiTE8Jnlse/chreoV61AlUtNO95ovsIq3bUKV5YlnroYZ+
LqurTol2dBNWpm7Yvj+tovTZ7yI7ak9lxgFwVp15Yp8ixIhDUY62tGHSYBO3lFiscZMnxEBrNe9V
TB91SXjt3wYMM24MJxTM7ikypWP6t/SFkh9gpVhvOwlJNLJhUHqBWXnKNN2lTbtXUwOHpF4PNBbA
0KYScG3AiJlWOulEQ28qTzjEfaee12Y0eUpBPa0oArsZQZBXrY5wWOlvJam98a289JRKfpFpW/Hx
vSlb3Qur8ic/hPDFuSfqxjde07iTV6VEb20ojCurTU9F1V+PwrTxB6m2Y2tyxEbeiOLoJXF/QDS1
yfSXpoety06yzqM7iOSg0PKtITXXDZKgqFZss9pPhbYqEQgkFcrQDpSw1a0ya/wR9vCDQzj8g85K
lAJhUeMCvL4KxxARrKanh1gM3IK1WKK7W5VwImv1NdLoiInauvdRFbU/y4h8qoaWOCzcMEyfw/hp
ULGERHCOa/wj5kxgSUlDUS7fYnLCEkoHVhG5SmzRbaiOXXabtYTH+xjtWrDNqenWUr6uTWVbgcww
u+po+JrbJv3REConScwrSyL0pntemlBtzns1agfWUZsTH6Rn2qtKG5PAanraqKHOgy7ca82rr8h7
NvhEVUmrvvE3VZ7/UGrTaed7lZ5wA05jNvuV0Vee2Jmen4V0S8G4oicvuSWrobyXYTrEs7/W+50y
ZvT3pL0cTkeptuArl6FLQ+Fan5tN1oK2CCnEBom8FnyFFnq87srprip1OwCF6xvTW97PtDa78d7C
foOeZQ0/pLD1yrANzDSNH/yRJ3qIwvikCvMbLqwfJm2YGg2xLspIuhRHE15zob9SJzI4J3Ilu2zd
Z9l2kq5jX14XIXh/UXMQva7UZD6EkbJF9uxOdXGnKMJhGvSruS3tmRpTItTrBlR8lcFQKQDpSdPW
jyzab/4qNOJtn8u7OmaREodNCZmxamkwSqMrJuOpNn5TirtOLMCw058Oq1MZTo4eDyefvpiaL8h9
kNb9Sprl67BX/2Ra61FyftDrjrd+XGmT/iZU3bYVpNU4RpsyMncpzf4kTaikzquJiKzUYA0hOKds
CnvsopdRJabSIvm1oiI+qMQ2c+SGpCBpCmRo2W36eRvxZyXiXzW+L9VfUVu+TYq+qcNxK/o/5QQK
k+6fgN/S879W2qe8Kjal9txFxV7rYP22/Fc0n/Un2sUmD6W4sxas9dzcGr7l9GmykQMRBcH4WoQJ
BGDMR1Uy7H1BwpSsUff8HYjSdaYW64l7YlKObKJNTE/Q18pdP/KOFcKNX8HIqVS87QJQuD7Ylqr0
Z7AMz8rNcpXNxIHGmnBPw9brBW2VCMWuivt1YqmeII6HMIGRHhOZWh2biq9HmkXreQyQZ8CZbEz0
r6wr1UzkKcozdPOkKIgzsvP20oZiKXqefeBBcYB2wcTy93/583c75RYPmyVFfOi0FZL1fXXkvVpR
HHQouLvfb62++JJ9GOqsMKq0naxUxhCsA9SuUUWceuV8P8LnEpbKOevd1SxVn3dXM8GYz6uQq/Ef
iJ3zvXIN0sQVHgS3dkdXPuDMuKSk+2Jb+mHI5arfDymkiRb1EkOKWI+7domaHE+TRApcJ7uF0D/3
qIeo6a+0/lQY+XEeSDkJk82oIVU1/nkv1NktWH7vu9/TNVMd5C23AMA7SJd43W6GtbBLd82FXdhn
19XZSGd7pLAX0s7ye863HDsF2nsZxIW2lEhkJxNYYT/SS/1pbtJNFcoXbvulu362KyrajL6OuFwl
SeWNnu4EWnK9kP83p+zZmUMslbGW24mHG2Tw5n8YxnCpuPT1C2ixl9UVpInnWsGkUZNRG7mLjQsa
6mp+Kje0tLfIF3gPL7wfyxM5e9kXxKwGPo6GmnXuVxvLpKVcwRs4akgVCLCJkxsyG6TMv7CsfHVs
WGrIqJ40C9LP+STEQaLhqOFVB1VfzvKLKf0y0OY1mnKMa+sC/UP5Yjao74c7m4ls9aZpVBmuy3/N
8eROfUh6U3itQeg3zAa0kNjD8pm9Qaw2SQ25CQtV7MfPgVDuMijWMdGeimIM27qSWW0fcfBed2L9
SyVKpVF7p6/SG80EP58pj2M7vITDcbCytd/S1VDDrWHVuxmET0GaVG9oFxAjXx76gEHBr+EUttBw
Pr7ScdX4hhVzebXVX2VQvgKiuZOcsJDpqcmupOmnkBV2V4oO/b+VLw8X7u8yyz9NG9QDkogNUfsE
jWiMvikLifHJtcq6dl1Mv4nRsHU+eJErmOkFfccX3wkOnIsNH9ECtKKzy+3V2GiDZfKMcWyPPJnJ
ev3+O/HVfHk/wtmarRiCwnQh9CkWZc/n5CMQddheeNm+umvvBzl7B4pYpvO/LFGKmL4JveQIzbEx
Iy9Mxd+9VNqjdGFBlr96696PePYaaEOCcj3gsvywfChV8+eUpCiMcL4J46teads06fYphs60QYQR
ztQi9XFwW9KVhtbYi8VoKxXHiAXkOeOhoBq+SdA5BfnsRFpxPcz5WiFIqyRYos1aL5Levn8unw1h
HLvfX8HZsi4oaCatkUdfWr3bInSCoePxDd2kWGWE+KoHjG3PRF500UESxJU6IjnGX23soBQ7kUAO
THgdRqCY1WuLHUDWkaol/SHGybay30qrXbW6fxtx4Rb2eym4tO5dmrpn34uh1jXK//z+Jt5x0rWj
wbowqy5N3bPyFFh3y0pqZlWMr2Mk/IsEpEK+8H58cRnsaf7zm3QuII+0TCynke+EIZ56HfJB27kX
nvTyEp+tKR+GOGvGa3GUFiSqBWtxJzwPp+KFNKQXJba1V8tYJR5+DmQXzZ2/B338JJpr+RXx1b/S
5dCZcRRnRRmcybkkoKvkMsDIzhYm3rbiLRFSs3r3/ZV+7uWqmLbfjXG27Q0p4gtKwQZR9SZ5NxG8
58Tr0ljpq+oQ16e2WcMhcC53cL7aDH8Y+Gwd1aKhSpXlZQrkYJdrzZVU56cMVnjCMh5azxqQ+bmW
6S77+yEQvUKObkU13YgsVBfuwRcT6sNPWf783aY0BnwipiUrE/pnP/PG1g0J5xBc81AaTtRs401t
cwKzvx/2i/Xww6hnK7CJLN+oC0ZVx2CrBOFdSNK7sURLmGPmAXy55AL9rHpYnjXlfyhSYJTVc4tm
EfRiHTSMWKEKd+YtCWL27DXYTh9L79Ju7qvV8v1o510OQYsIwVtGM0AQKgHiryzfR4P6hi3l2Sxm
c9WM21HP733KYN1YOJFyExK91ysvoRydJC3codN4pZFkt5x0c3+6L2QTkXh+TxribpaEl1AiEG2G
lzmSfFOIuCJa/cJe8esX5B837e9NfTc5rEZWiHPiMgDMe+O9/FvP3XSdeb0tGhsivISKkFniin59
Pzu+KPRz9xA7gG5QPqNrwr6M2zmisDpHJAgq1lqewIRiFaHM4VRqvF4Yizpaue+H/fJV0A1RXzqP
qnleUS/iGC2YJfPQ2mAT5S+FIl1YWy+NcLbgEHiKlx5CyNqo7gcgsclwqTz+xdYG39g/ruFsZalm
pQtB6fKZhq3XNx6qsnZuN+VAucTIXHG4NEWWn3z2tfgw4Nn6YdaoA0OaC2v/mPyMNuQzsY2iTCE6
MTFCofcvPCJDhF1ikqP0KTgC1Lc8mjM3EON9Z/6+fP+++IjrEpNOgZqEPexvk+/djM+pZ3dSpLLD
JQczaVfm/NRc4rDBBvnqpr0b5WwzEktDNaEHZtHt8XCHwykPx6dKN5wqMVa5ULuZqtmqlbhmkNsZ
4rCYwJ0us65psOAExMrTi9UKXETo78oJ1HGYP5eVsknDp04vT0mWXGUFhrCqdpN+1w0cxIUHSfgV
NaaTKCPBYNfGjAd4UPVNLIWbuudbPmWeqgyHlKqtDU0iom6uEtRNaTKSoys/1Y/yNCG6srw+fQnw
HkSVsJ70xx5qgiJHO6u6jgUsJ4vNQoUcYgmJIwitcBpAPzhzlBFVlNaMMTlSVrl+o3sazYiKfAVY
iN22Mw03VH4FGTXS/E8ySF5UlLDMUdAaLQlHdLPmZ7rz24EKq6ri0VOEzaTQ60sPDQGFjfwca8aK
gvZtmSkvophc6XLbY4UIHKF+6CF/Ylj5pYeYjqpYaVeNEj/3gnkDzWTrW5wViVl14pDfGAoRKS+t
9FiWCqrcqYVjXr+QBkxroZhTO++k3/KA/sGS7FSsDqZf1k5q6VQ6Y2WdWYn8Y5zHP6JCxi8UT32F
XYVSpkCIbF09Vo2wn5T6JIPFifT8USpQDBvxjwiDk64dI/bxjTBfteW0CQzUZLV0bWQa9ddmlWCJ
MWJ6yF1PSfguzx4JZ7OihG1ZjQfPrAgIBAiCCYH4qZqCafXTz7JXbECHUVe2cirfjOZ1O6cv2gTz
1pQ91ejvTXgeE0XMTjI3mo96eaq2cZ97lSp43eifKox+Rd24QkL2ZHnXT8TpaXHtiQGmVN+CcQmS
vHgEk02zQLNszYg3uCpWEc7zIBZutUR0unTc5tz0qcMMlGoPyaCCapepdYRH2sdO/Rf/RHQbmWd1
4DtyLv2aiBCslGovWftQb+2u8T1DILe9CiF5C8cILUZeQmKRprU2B/aQRhAF63U4+yd/eMp4d8L5
dhjG/SxiO0P23VwpRbA146sJq6TUD3/GlPdvXKr5MJtWM0Yrje5XV2vYRYiIn809xPBVnfDD8+LY
pLlTDrAKK1E7NUgRx+JZUV5iyff6JL7TAwRkBFhO/ezOeAcLjTBQ+tCIkfZyUV0NYtJQ9MgVglh4
I/PwOZJjzS51Qp/pVSjmLTHLTp8TMzq4pUb+TkAQp6BdCyZtMzHW7tO8uc15KSty7gkjJLExeqhj
9OTaYtDNIZAMb5rMZApPhvBKzduG1OtaVXKtUvvzsdooEjM2YA/P4X0JkfDh3EwW+TScJyyjdns9
t8chW6uSTxPysQkEZxpfcvOmLa40NsRW8KDmmCWbBgd9JJL3qxG7/DThz0nZEGiEEk/+z1E/1YsL
R3KF/Fczvy7NnNSqHD3jBfJpt8z+TuGvroewatTUfs3IbdONWeurVtoYWUbMdc7SlPwYrPxotDw7
uKqKr/xMAsNL1eq6pjM55q9CXTs1MumkJH4w1NYAdR2fFyXMsSXGXo/JTyfyVU8UR4nlbRMS8G1h
4tdfEqV8UK1ThWtcEpCWQhGvL2YQycv39tPn8d1Kf3Yo7HtByIcS9V26bbfllmjJY7jW7wPYCyv+
Jq7o1zgFjla7AHO+Du5IT9x2T5c2pOqXv8NCQg1OmP3veX2xBj2XGxVHHRFXINy5o2leB0Rmj7rB
9J7cqu+3aGpt9uCOLkl7WnbbVJxPBSf9pvpT0iAR9Ss1ktadMRDrKj0UvKht0Dlp9qKTP96Mj1Pl
73vyRnGIrv1YCBBHYUM0ilAG6649+unQOmPXZbvCb12IwYdKh4fbS/oh0h+KtLma42YLY2qdSPOF
88ZfeeXZc4AbuxRYOQSwdzg7cHTy0I2JgspTnay3uKrWmTnCsBkeO0u9rtMHadphlFnLRF5rElio
kOaXaELsFw369r7hmWG9iE4MbIZBjaBGKKdTWAWcVyB3pZID0nXTGvNGoP9LN20VSeJ959T7W3VV
drFHzM+qaaXXvpg9eeyc3LSOfFfATbQdwVRTe9uElD4kq7TD8Qa44Sry3xAO0O60XHgTf5r6Psyn
TRjMiYeLE9e2TmRw7sezm1FXFX1O6fVNERpuWf5UlPu/+65/Kh/oGL3BRi7+tP++/GtvRTnVURC2
/+ffP/zT/7gUIYSP/3WI0Op3nXW/fn7IDOJf+I/IIF39N50+EDtRSM8YFxac3n9EBvFHZDepJlgK
C54yRf3/jAxS5H8DV7FouUUOGQjG2FI3RdeG//t/8UdLiINhqtSSRUPFwfD39ga/i+v/N5ubs39+
H9SifzxlU54ViStAxieZbEF17a8f4t1mtuoyQS/HFvamlGxDLfFKbMmD79tU4Ffy4IzaLSpAp0+m
U2AmGykjRW8EWk9ArxVKxxjlPVFtq2p67Gf6xqjJ8tGCSWnZWdtsfDaTpiDsSnAmlvJLbV8sI4VJ
1m3MMHgqk/qh61DGV/qaHJoNCzPmNjYvxXoscXbpEZwCDNNx64Vt+BSolPCpZ80FR8o4W/lRuhJ0
xYtH5ZBsYThtap3unKkPthXxBdYyUPsyER5wxJ99q7+dw9AbYAIkVrvXNU+hsU0SPNXI9P9Sdl47
kltbmn6VxtxzQG8u5oY2fER6c0OkK7qg93z6/lhHA6lSgqobOEeAlFXJCHJz77X+9RtbGhv3L4vg
jzv9y539ZVf/+4391mWZoj7oedg2fleXFOAU0vpF7VNvqLXf9Fe/dox/v9K39qqqqyyGDd/4lnwR
5Jfhd8i0uiLPf26M6wVQHUKCxXOauE086Pn5X9cI3hutnI6NbyJ3w/M8N+8IESJXztFVO8OoUS7x
joMzUmenKt4rZe5nmMSl6bkjYLlBza7QCjTXeNdCKNOHp14hGE16XBWvMbQHzBHsiL9PGLuz/q6u
ng8WhZHeoalTbtbhYI+EP+0ouOcSd7vSa1f/DTXyViYPM/xNgY2cUmRoHbBD/B0S9Q2L++MGIGTj
HbGwaftp2fGXG8DM2girEYPaBgtYmIzB9JFiz2j1T305bDII+sjlVQNuPmLmgptylUOfnALvf7uk
eA5/+Rjf8PUcgag+RzyHFHqFbln2rGAbgbuGhondv19qPev+9sj/cqlv3WdZEWUTr2kbE5EM4GV2
iJwf3tJvvtE3Ad//v7OouVB1geWIK8X8L3fWihtYERl3tpXv40rbppgkXCGUCHkVCPFTYx10DvpO
3TVif7sIpxKjR5wqZFxtF5V7jW69RBcXvq8F3b/fgl8Rpr9/tG8Yt9r209CmK0EIXmg8GW4W01z1
ol3UkRdhDD4gSBWG6PbfL/uPL5v05x1ZwZS/3hFhmsNq4CHXpFJqZcl8IHXaavCvYfubiufvG8e6
nv681LctqtASsi16LjVPhd1Cjo3y13//Mr+7wredI+5x8bAarjDOr41x3/a/GZr9882yTE3jWxCQ
sf78LzcLkyKTUG822V46d/NHb7A6Is22wo9//x7/+DpAjbaQG2CrJ397HRKjs6a85To1OlxrCKr+
UVzu/v0acAb+6aVjmsGwGHEB+qlfv02rReDSOSsubzJ2uNFfcZs4MbcyzsAdDXKBr6mJGVyfj36i
71sNIlRE82koj1OUs4eiLdOSczKiPW4q4CBhehjW4lFPiKiXEv6oyXgtC4eNcNUO+fSQZqAAhEDF
UuYUMVa019bN+8y7VlogVp9RN/piD/xsLQgePsT6U1D5+0a1EyqR7uk0mFfbLBnTdSMUSHtcPEH5
bNUHiYiZZttBVEjVzK0XCy4bn9/g7a55awTLKZMCKlHoY8jBFl5twwnrF9FwQ7JVmuWxFqSdMqSb
q0jazhhUleiV7fUkF1/iLpHK96Qxfmjq8AiF8s4Mp1tsJzv5NCbTTX81fqS95cYCg0Sp8cJUZMbI
jUvjfceNa2NjD1TjqjAHkt6ixRU9k0GGPlLkY8A7vjakYQmqEmijFpQw4aocL7joJNeWxxK55F12
ylroSPVnTwmxbIybrv7IFkzi0p9fYSw0P5Rg0Am3fflW6B/R8tqrT01m7eryTUvySzhdIfn1rjpZ
bjYu7gI2VI4Y4lhILifdH9v0uEzmvp/kYIwfRpqROit3Og45ID9iXzv4nB5T3PrkjpgylouQfNYJ
566ZBaYskFQjuiZnJhQfSIqaG5XaYY7lT7OffNUM78YpwoVINNrV0OaAbulYri4zQjSelGG8q+px
0xttMNV3IVCtNe+xXXWrOvHokhycCvY5pj0Yd1JtbcSc+NH1eEh42uT7GaXmgMsymGrciQxrrXsX
8tSdY/ZxUofqz4k/lNDmN8Xsmu/wCT0daVZiSVt8gbdGtC95yzQj3qYpbQrsQpxluOfInd2hO6ri
fyqCq+6kQr8h4NxpsspBW7A6QXk5WbfdYN3nw7nVRpc6xJqh/1P2df27jGE41iCWfCppqsWLCFCy
1AJa+Pi2zDG0VFSC4nJXUIbnNFI5/TDSxd9oyVD89jj9RAXDxsEOe4v9WD5aMZZRVwzfyyuETPUt
E9PXRF3OhV6eymW8JefikFPKiuqHFBLVDBJiUIR2/UevgokVzaMiXOm1HwYsZcqYAPPyvZu/UDA4
YjXAsGW0ZhQ/4Qmhae8UsfQi/EmvVuPGlzUxrk0/pVCFect5KEno9tzJ6BwKp0Adde5DFRA24XZW
cpqIf5ey0pZBOhbyrxC7XOPlUEGohCS1z/HNiuXqOEXFa8Vv62UZXfG5lAU+gZ2Cv5pRd8Yanfsw
eqslkI74KRFid04frxq9Q02wlJCzIDU/q17DubqEPbnUOom7I/T6CJeVLgVTuBvlEr9rzRFEIxjo
sGcNyqeA6QzFJCx5PbreNLm2HcfeSWZlm0UTXvprTp3gaGL4qKjNRof0bK5elRaxUjGqncRT6+lg
zQbOMHBnS3ImqhxxL27AQw5iYOCyP+ebhcy3Bpv69RtmmNDo7RQM8uuAs0VakJNB0FPQVeOpLYsL
/PltXOSvZiPcJF2zm9rwIM8Y20X4RAgHQZedGnitXV5TOXMVnoLGdt3NAGSISXjHuqr0JS4kVdVq
EU1o09VvWnWjhP12Sixe4cFXieUaMOpb9c+meKHQJABroVdYbNQCzpynG+C1JRoPCiidqapYNhj7
GIMhiw1KyLpDLv8QJ1y2xUts9Xu4U/jUQYuODloS3RjycFJwHJKj26aftsNwrOBBKYDK4LTI9eB7
Y+wkFttCxpX6irCV7W5Mp5OQpo9NiNpbiveNPpyRZR+XLNv0muyEGkZZwnWbtHdN9Lvokm/Sd8ou
mlpSHg1E9uikJPPbkd6y/+cMwCgZlmqXyqt0gc0Aj56SZApRZrRY0BLKqTuRIi1Aq0eh5pEVvs8G
8ThRKzXmQErbY5Pqm38/oP92PH/7ZN+OZwPD0CsFWePruekqq0sbowmZuAqtfbzyLK0297vu6v77
Vf9Weny76rfSQ+nTrpnbqvGFCesR9bEDKVLJfvj3q/wE934p+NfLSKrOxiyDff20iPlLJRUb6B1F
jMJ9HaRb7/WNJlBt991KpIMHa7glzpbSOJ7XAiCNoTsiGrGWnnhI8zniUVwVr5JrZ1h1vGDZzF80
XNbWHp1hKnQ9mLW9+qDW8N5UjKloKzACcmvxU8NApZv1Ld4x3W1HRgYw2ARZP2sloGhv2Ci0hIM5
OmHjaKD6YplhbvxcYcqlUp2ggumxO5dlHoCiBK0+nxqlu6hEdprKV5JFl1hoL+s7p0vDoxblz+R/
uMwCLlds+a9WfgyHAsx6XB27PdMab9pKfi2ixTGlWz1axQLN5OfzctcKIo7y/aaYw0dY/M9XcpQX
WhPk7oEgE8xGN1YZ6Y+ppmDqTTfKa7xoMrclyCjhIAFcxuzvd4b83/TNf7wwfz65ny3WX54cW2DY
zOJ1XZYnkT0xbu6wxlxhHHMxDwP3eHnsdz1WMey9ofWbyvhv+BGh8v8Bo4gBUbXvaq62NicNb6rG
L8ugTXq/2sanJNcOHXqan0v0f4Uv3pc5//tXcPF/BkEGX+XpLf9qv/+qX2BLgLQ/Pp371r398i9e
QcbffNN/NfPtV9tf/wNxgsGtf/J/+sP/+vr5W+7n6uv//Z+PkhSC9bdFSVn8AiauMsF/gR+bpEva
+L8ekyZKiv/attc35iV/+wV/wpGyAVMKHPJ7gvkKR65ceLYA0RTBrGl4/0gwl8z/axA8iPuqqaAj
/PmjP+BIfoQ1MWTPP8PNv8GP/wZHqvqv6wlp/BpZxSXIzsbnFRH7rz3QXDNAG4fccjVJx3m0sxOL
qp4BHMPT58kHKUqlKdDX+rk+xCkTvXofXk+Sfm7MXdZyejUTzJMnXburm4co3l2rnSj8YK5BuiPH
pPQsY15D2d4MkytI74Z6BphLKaiajMgBekjIPuoZARFah42Ii87U7QtSiiZrQSbzmDEMxHPT19Rt
o6Abwhx0+Mqnl/maMbfE0R05XqHmdi0/pebpivOltkvoA+bdYt003Z2UnlPCAOqsd8w5JbkPBKd4
Nl3N09tzkW9NGXeZoO+CXD70V4dGqctI2MAO71B+JV/lHOCqmp4t2Ima26H4sE7JKzr/zpneEcFT
9kvLoUGd4m/jcw3aJtiEJ31gI8tvRt9Xu8tOOSYBSxmBJ6G+/KIHVdhQnSbClx4b9EMoHIxHnKkY
C9s5icFZZlfasVxaF5Y25yuxnFWEBylAsTnx/zNsAQxbLPibJh3QKLPtffXtjWq8jzHDS5NqTCps
NQr062s7n9Cuk5eo+7OoOGk9ueKLOspPxinrQocoDAoMwTGKHxUnUXsltry0xUUgYHMTJoHSWHs9
TnDkG2wze4+bvVy/1qh48OGGzPBqiWi5Rq/IcUSdBkcWH0ngbbJjJgSqvfbE1L2dedKsuyRbxy6H
khhWvR0JI2WtjRW5srqLuYCtRw8zUQ3qbZ29FsKTaJ2vZYp8+ILXE+Eit1F+tYerZSuWWzCYFXeF
6eeo9rCXnO80jAvpl4DQ2+whoWsbgrDdMumK+p1WnupnBG5Oc6s+F56wTYQAWHjeycj6Q/Vclbdm
9HJNL1X0ZZr+WHmZRLss7FeIy1xmTLk/UaRdWXCWdieEj0Z4m1e7Sn2KkhixJfCAfqyKd613E+NY
8ZYkZBHfZNb9kp0ibYuFkkLe+rZy2xEV3mXMA4XuSC7JYXWu2ocV7mRc/Gf5vqiPsvbcqLc9VWjo
JaWrKG6T4GN5MWd33lupTb0+5O9EfxfP+Y+MOMvIw8A8wRQJyFANalqfwdfNm1F4mZeDjDpCw7Bo
dMhJoej1Sl4dDx9JzW+D7M16ASV3ME9vrEC5I8C3ti5t8Wh2D3GztZgijHdjOGKAedtZXwW+gfmK
FHZugjTHuo+1E5mSV5zbd2ZyVuVzaF1k2qos2Q7xrt8oyq2q7fPxNTdetPJBTs+kx2jbWX0da0xO
LtJc2UL4aRS3bXru03ucjkvxrRuIsyHlXNpryiXukIBujd6ZRdU281MVwrJ4WH3hYAzHNVlc4Wcz
bGu6UO7zFFwd8lOBc+wQn7zhrRjvRLxr1UvUnSImhXPxuFikYzxGw+eoPl/HXRzeljoemQ+h01ru
uBzj8izrNyncCfUcjV9zsxcLvCebp0R6GLLJaQn+ZKlX+ObKmMbNuCyznERCOR8LQbETYBkmj0xe
4dks4maOyPquk0u/5Ehk96VwX/AhEwxjhaCOCaIZA83wau2YESNmZR/IJOyuEmwZKkAoQueB3TNL
bwYGKUbTe4su+2JN2sv0GxCUE+cXLOw/54CFYZ6McsFkdvYNfR27KK2k2DLdyTd3Q/g2LucqDjBS
bWQG90SwoOgWr6uBQuGKD7qGXAyN+9j6i0sDeHWxOEjPpivfwS06ciwULlvwNX2hw7Ixv22cAVcb
bDlhckTQC3y1vimkQEo3mL3G7Bj1XZ889uk+iTf5SO7DI7k5mvImE3RI8mnr9/xKOEWP8Zb8Hzkw
0oPotTeFDGXE7gMz2vAHlE2zYQ/R00dBw8vvYC4bhfDKyFsprKhjV2YTqiF3cZnrEj+/7h77Ca6G
SOZADiPipU9PRbGJ0kNBZnni56Mzsp93rg4+WN0mMwILW2Mb3lXLid/iNIKT6yzT/cwSKvw0ZJ7m
JveLB3uo7IHKyWhyOuy/P5cLgl+6WWu+SVRgnGqb64+ztbWurvmMl2Apnaz8bqofpegoSUH+0jYe
OEj9ELl4oLBR4bYleungGTCyJnr3Ta6RlmQv+lMaZD/GYkPINiKo7HqjTDt4RWa7nxM/6m3xvvMW
L/ngqAmtgJhU6v+2CcbRV3X03v1rVBwL/bQZn5qb2Gs3sCJUIAtHHd+6xpWajQVXqwDzdKF/aCE7
E6fYeJOn5yrFUqLyLI4N7kB+E/02l/Fbsf3HsjSJGmfmAfvu58//Umz3unKVu8k03dHRA8nHwEXq
bOWUb3EqPmeSPW5+O3z6xzfhL5f8hqHX3TLmCr6gbnrIiRpx8428SzaQ2QbRxkPoUwu4Nh1GYUuT
i1Dwd13vrw3o37/yt4qsIPZQyZF9uPNO6QmDLqEabiXffAP8WJO8Z9t81S7dh/VRn0ync4WPmqRm
x/o0H8rH/i3b56fiM3bKG5ww+5sS5lFoN+fUjY76HX1jhFEOPkjKo+HlD/lG2oRu7VqBeC/lHs2i
adf3WhC6nd27i1fsm9EVRtfC+tiZjioGmsyDwZ3BfJDq72Hi+6XXexpOXcWrtRXu+51wrs/qE+YO
3srUT4N5l53lTeH8znNJWbekP1vov9+ob8hFqIrKFWKJiW+Gf71fXDKhzvOj7iQ745aqMcIR31VE
wojt5DA5zMEH5pUOPLlmhy/6+ByeOXW3uZu+gq3+zlLw54ji3z7dN/QiQs2U1g2fTriDnOPID0zR
u732Hn1lCJfZG77CQ4bBoUzpas+H9gxAWzgVaO9rX7qY7vi4mr9rmvOXZuUfxuSMm5R/vG+mQddB
5hGZiPz8L+9UVVt6PlTrVk+5P7W7wQVHUIugnJ3actU6yDCn9tn3W2Of8+mrvY7Med43OVGcLudr
XXj1CRqgUx6jkzYSmGD3Dvqh+MbCmtG6qzRPhZPOg/GH+2hyLckVi30a7iTsKnXyFPyy3feSx98D
Z8IKvklOar7lLMWrmlOUyNo0hZ3odqpnbYwkkCtvAYS6G479/XRM/DgATeuY0zjksrvThtMy50gx
gKuZYtqj5HV+n3NRT6DkRPGKf66Nxmij3emmU13U29lpDvxMcdsf+PKLP5Y7Dt6TfCAk5imi80E8
43DeonMciAZ1BxnjCXvaVOiiryQa2BlpM5spYqSzLfGH7AjbBp3FBgIvRNkPL4JjctLVWx0esFfN
NvL4IYQ46EjX+wI8JjbJ3drq2WPXPY1IXOCkDrsZkct109YnUiidbGycEs44FMj8kCmBtVZ/6eTq
TozdCP8IrWcSu+wEJ6zGraHjVZfmLive892yxSbMNh9zw5n0bVg7aRjalOtiskW4U99giyVQajO3
62+ymeSw07xGbIQ7qKrYcCam00x7cfagi6W4QcV+kh17MVDwSsf9X8QRgOI0966Zb5ynQyM77a0F
tRn2CgYCIx3JVvFjpy8d+Q09hFz8EMZ9FR4LzI5L0+mzO02HCvvQSp5CGzWfZgP1vyNhl4v2owdW
lk84AE8rWu0vqBqz2JmYA0AAELbs+s/pjoMOZgDOH4/qj+sBE2H4xNmpPrFor+IEfw2N6pYyEzCG
att8iCTYXoeGZgynDGVThoaTNHtDehLJVHnJLDfBgxz0en91GYUM94bkKn3QSxtJfWjVlVPMxAVV
H/RJ5hAYFG/yw+BFykoPxOGW/qhMfEvYMIYbbqYRQreDucWoXVpg6OahyO8plvIlMNpjVAXhEpTG
vrK2chFUBOmpPqd7GGSb1skxssAR2Z7TwK+GvdxcMun1Gp0qXg5JuozxkXyoUt6N6RZ0eA1oUOAJ
+oXyNDpEmEoR+Q3YPF0UrGF1Ej5uqTDTYDK8NvHJPuMfwqeinGbzvsj28vW+14Jr5eM4Lz+tVqOt
p8eOPrjX8KhHR1V+wYrRHnmN9Nsow3I+9saZuvgN05VBYIjp6o0D7RTpvm7d68ZOTPxqsrWX8KtX
fZ5hTfTCAzPGI6OqEUOedxVq6uLFND7mm9nQJntM3fXcVnCYPhAjIpYXmf5BkpgZYVXvNsfP1MFm
jbcZ9FL7is5Xh1lIxf4i7ERxQ3l4k/WH5rNw25oEYhdRo84WEW+vOEvHDBo/zeud0U87tfGzZUuO
jDNWzmidRGQsI6b6Tv0UH3pvil0x9xZ4u6LPPS3CY5ntFmNboDnQXUHc04Fj0KGMtqwG8ELFdxFR
WstxzLCE/B1PTvxC3lcYjXwlLnwrTzlz73SGX5ErZttwIVHd6zc9Ux8XY5rxXfcGC3YwKR0hVRtz
je3csveZQVRdrOjNbA9rzolymUD2CFPEhs4XOqd7kZ/MPfYltDrJW9xulpe0cc0ASlcbUDOTM1BC
m6AYp+EDIO0rB/7/M31JGztR4Ul+x3SOIKHc+YCjSE0xJLeGv+Cx419dto3cyQUqaZ5tpvnRRmPc
iGmez2DEpMK2teUiOh2WNY5kBusA8rLgAO1ItvlCqIm+q/zwxbDs6YNTxWnt9shiXdqtWAR0wHww
d40a61xDcfKX/+j44gMU7yR3i3bbU3U6rRNuGY5DYmJaSczou/6IB7k37AWn/tDthlks9jWvy+CS
BKli6Ab789iNLpGUqRTw93rAl3ZiZOzVV3/J3XkI8t6ria8emFxuFZI8qYhmr0s3suJmCW3lvgOK
rsg5djuSSrVtf/vzBqHw/QHrSiJjZOjtaXavkgdIUGBJTpQHPjgbMkyxBWbbgpCUIV9rm80on5bi
NMyM108lMU3RHhZ10num5mVEo8YePKWl/GzEwBIOmQV/1TUZBU/REW5vXD8aeZCZQVy6XAcRQacf
x5L7A6U7UHN6DqFyq89FQTAS8Jpg2Te47eTO8pEl1sW3rebHuc8hkuyF3BGxEWaSpDxU0PxfBn1X
w2hl/Ztns8G+ieEAY9H4VjnKF+1YPF4bdvEAD3dWYobaxHSsoyFvBd0l/mhpGDe79Ra7KdgNxhv5
Dhhl4flrBFWAcdlr9pxL7MsXziKJYTEjJE5GLBQXWycRFOtmXNIvwqvZOwM+Q66IKVivbzO3IAKO
pM+pxRbOEbVd1vsNbPxOL23tZsF+yhHbl2mmOtiWyYndMe7owvwGtpp5Wk4y2/BwBA5izJoL26XZ
D/oNU5RBs5N7xRGtzfKYN+RuOAwX1DQg1p0+78M4kniuFcQQbbIwIB+8FPnku3o+GUrQFJs62g3X
G3U4arTrpk/YT7gb0NnpbjgG80uY2uI2ZU5TP2tiMKV3oeCXPDeG2TktkcOfrtiktyby65dmXwDR
kCsUbRixGE6OplS2+abEoGBYswa6rMgg4RTjEa2IJTOR2dKYwsCDuhf2riR78efa/Zgbk0Ot3BcR
UXlOOJ8HxaEjHVzjGY1QuviTChnAlTXcKW31IfEsp/6aLN98MTY4+G+LfY+apNQ3WeMW7AhYaMLU
INnXKbAlurfOHPt2ttPfBJPj6Oonx7VbiCmBPKKvHoyHOcJHbUuQhExzyD97h1eZqS8r54XXIh82
4h0RJAn0a547S3hEkvEIQ6O47rLidoFTyOW6c1N5GIItxIqYh/ZmjU5dsEE5tA8RHYthV7xLoDCC
vVITCAD2KGbY2OrakR3lAPSiPU3qliaNwCbKTB6Kvqk/oHfUBtCab0jgWkHSESKP3tOVNo3kaJ6s
ep2ya+iGcZ0EVXIJreFsIcFW8hbL/TAgBGheBdbxzMviqL3TMOenOP5onwl+cYYneBN6/Tq3LyRi
ueTgIq94bX5ggfFuPmMf2ldMnpziLats5B66C3xyKn6o/VbtXoxiww4SgyeaTvGDW+mIOKrZ5bPg
ffRufDvdZtGmTL2xhzPh9MkHOehTfzK8csttqDx2OIrszbyRXmTW/y0vtC+7kA48pv0UqfbkcfaB
c8q2kHloBsJTe2m+4uC6DYmJQyRgr6Yp2n3/DpRJaecod2np/FgMr0n2GE8BJyrqxZwOYQpzwWP8
38k+czTuQd9uBeqBdlO37pXik1paD4rSCSu3EJ0qYfboQ1VIcKWScSLwOjiEgCDiK4PMiTRHxYmY
d8cBxP004w21o4P5kjnVDwGZA1ShTeaOfK/xPX21iC3ii3KY38pH5XJ9RXdNCNXyQFIiPmUzHo7K
JUnfYCNKPwxvckhBY7+R91f2QSzPSme8A1p9TJlYEJVHF4OsqHb6CwHPbbdhF+YYIAYMEzorsuU7
/gS8Ri/z+3fysRvBns4GZ6wEEaX2cNRO7jruBSzEdgVeHGncgJ9Eoq/35HS6hXQskKRXp7APhB8o
Z1Z6bYRKixCExNVvGzYmaBZ3ywNzirI4NsQuYgdxq0U3Cs+H79huC4nuFOa36WRY+rf+xAHVuMaM
VQkE1x3lpFBhaHvKkNOo/jg+iZ8CxwGoEs3Wz2c+HpjPDLsiRbrgji/6+Tqx9GoKKnu5KVgsIajb
XRT/sEpipGgWYLb5seX3TPQ9KWDQTY3v9OzIRW6PMRZmHklCknTEN07IXbja8XKWFacChJI458jS
CfIgfhxYepyvG80dbrrMrXC8G1GeudV1n+e+QsFWnrroCNC3Pg3llgnGrJIN4yx0baKj3PaSD+kB
QImxbVHvZvCCl/7xemDH57y0hWfan5WFjL1FB6HEFR51O7nUy8lkb6Q8IDe0hBthT8VGeFBoHlet
lsvptIjbPgp4jT/0D3Yp1JbczMjcwqhlj4+WS93Dp3dSXPWoWhQHOsP5euxUt5J8vNUiXq7uknCu
59SLwr7EFKr0C3Rq2AyRDg4zgF1ScJTxWI0e3LcgPErb9LV6bWXqFnJN6AO60+rK0DiJS0z7Kg89
d6cSJOa2ZRwR2qVbvDJeL59qb0R5mdrJbf6m3kxnsXq6Y4xuZJNNupkWQM52+lPt0D8m99NO2UXt
UbjieIRuSjhXyo0U3mUWja+jjW8spPitp+H+QPBCpdE/L7fiaPO7rNP1ia/1nFzwjUSx6c+u4pl7
WDtXjsX3/ukKS2WnXp32oDnDMeQ/7pvbKUDDZsw3GhlWz7nPyjBJxLGeY4jg+h1hfw7NZJDa+nur
eInbPl3RHcENxLKQ2aDikEwtOeULDLToofGWHxCI+I/0UU5SuWvmN8dg4Zg0JlgI8lZ+gjYRtdFS
lsh2FtrygSuDtTW31uTMqkM8m8mJAMqK60X4nDzjyAAsdRAllwkVesuMPFUnXGGJhJYpsyERY0V7
MO8UqOSZ0+uO5RCyRdOMPy0dNkRPF0aZyl+qvPQBeEh/GFz9x3wTl45K4LitLuCdm9+axYr/iMPg
2MPwFxKI+p1+yiBfwPITHIZuNGxYCBF9LqWzqxJSWLgGld0qCPSMyGNG1lA4so01TnEv4gKBVSgZ
LIDiaGHTn1AMzK4KUNyE4y/6wqbnlfE6ChtGV5VrnBKn3OYvq5aKSYPkMNexvPRRpdbHaMO23ohv
11HPpp7ucvO5wfN9ynzCrluAZ0q3LbVKdI/N4Ko/tsMzIzwmEdnrChXime1bu8LjVfYIMOIhLp7s
y7a8uDyHIaM5ci1YYEyYqQmwzLHbgbgjZ3gVioBqHgwO+GLcNr/zgf8pp/mGwhncXlWTSMVZdWa/
Yl15ZFlt2oHCgc7oNoPS+x7VwOBPi0vQM4mLI3lFvI7dW+kuAHR8VHWrDF4JRJPZ+uk34Ns32s9P
zPKXz/MNXO5bxURfDrjbQYTF1SNyk8JbaEJuAMPSLYWfESO4sQW7xYpxc1XPV+2chT/07iXuceYI
Eu20xH5cucj7geLk2bZgM7rxp+Re3RjTYQrYS8mktfFwLJvFc4qykwxH8LR3CkzE4rmn5kH4ZUl+
BNSnbPrsGAGq6/n2epg9lXpnV4R+2yAuotZ0gE5S4aiwo+zii+rQWULhZOo1Qmk75l81gMoJ2A4y
AO4Zd7WTE15HZt1Tv1wS+dAkW0Pd0xJlXK5zTeKPa/ryc9vuMn3DHEjPXlOmn6MbIqyDFbpIQX0P
vtV/jK5Kne7VKgPLi8my4zyJN+a7GLn4d6mUgdldSR6OG72wqgzVF6SbKdlea+o68K6o3wMUErdk
HrPsLu2D2EIw7/Ix9uMXuENxjDf4b4PeVC7YGPgiWZ6wamlkqhttvFMABCa31/xFgdJ8ZEDZC/tl
ukmKI3LtQt3Hlgvcw8Q4TG+y7HnCohH/WcI2L3JuE5u4koNtpAy1h2yYfrfmAFqppQjG14JGcCXB
Np2aWTbVV/c7D5lfyXN/LDQVywRF17DO+G6UN2NVg6yUhR8fikMYoMJN3MrXKPa3SlAzM5NtLEsP
w1G49E/qb8aJkvwPtJLVEkJDKCDCcPnu5k9mhl6Ezbq3zZt05RB6C2HFlo0NmyR+VeCOzTvCLFO6
567D98JrtwcyXDY1xbfT4owYe8Onnu2n601RbtZqVz7jDHr9Qb8ymL4kOTM72BsdF22e/CmE8HE9
ggPA0idf13EEdbRiYzD4hchs0me8s+j9CC7KeCxGv5kuiuAIWtDdka06Bi0kljW50VGqnYxGGczj
0fwwWp9JR3KZaVytHS0nsic6hEvWHyXGfy6kz9k2UM5AvgNHdUUb9KtQyLv2r3gz29d1JFZslmgH
OjTSHMOhroHlSt9UA/CwjKCc4QRohsx1wVmC0BHJtzoXoNRQSPF0axnRuQt4LQ2Hq4E1kSOodg6E
MjmRW75bSdDPv+E/fpflroygXx7dt7HKFe9yJFc8Otp0t38DlGsOKG/AZvof+itHkj6tHD3XoOvE
UX90AdBLYHjh1Kuukh2nPbtJ7mgn8S6FXO00iI2e2/Qgg6QRezvYaNLlw/RjFnxhJjuY/lGTNmnh
Lg/yO6huuUETb1I1iaY9Pq1dwJU+7LnG7Qqee/UbIqb0M0L7b0eEhhGYxEkMQerbEREuYSj0I3Ek
0pkZhjjbkj+tOwIaxldgqeQR240RprlnrD5MV5Bt9gWO6Bg0SaN7dVafqtpJGEqf2c8FsOcDe+Uh
vmdWzfF6xuj5J+oFO9+tgcBuEzrr2pm22KzdlgHCPT/n31NoxzbCPk8CjY4L22TCMGxp4AlbPk17
hArYs3JnD8wUfLbzID2zZMsH1RWO+SHcSDsNHvdeezUelP/o2fULjOr3CwGhGRzSR+FIsqZ5WBz6
nciuMIJh2mEXt1YAPBN+/Ddj57UbubZk23+5z50AvXm4L/RMb6SUVC+ELG3SM5nMr7+D1bjofVSF
rQYONo6rkpQi14qYMeaM8oiisRrekiB5MjeXh5iCQWbFOeDMdnq4hHDMW9Cgmr4X4R2fVAgz6k1P
tZ9tSFXzFqG0iu3eR0kLmJQ6864s5ole5l7eL/us5ai0hICMyZ6Tt3CHFWnlNh9aGG3zxNL3RCSu
xoCHYjcXxYuQkcgy87H/wxhfeioTuwmmp5/Sa/DY/TkOg3/GaynOqaJ/5EUuhqui6EJMZBKq7Bdz
MBQVQkXGiO3Q1v0FvWzybjRtqnq8mq9NsHhhYMVt2CP6hRKJjhZQQFtQopKX4EWIoY3ffgDOTbdH
aeGSl82wZfGOKFrstVeAsXqvv3N6jJD0VkFb3DGeHcF24RnIsUbCtgl838esibBQLRjRcSSm1v2V
wOPmof2KFCfhoCDBnYV7PbuT3YJXA0Dev2+y2tPZxz0G8QtWBvpBgZBdnDdIBxTG0wOFdP6SvU0I
Seg1iYsshwD8ar4iA9JMLXp2gftx+yyyNEenQFQP5uG6jB6kcKo391kKmb2gzbKPT0r3xMuavzFv
KOPgqmxj0zPHjcCyH0d/+KFu+l0Lf39JYW51TcLBLYCY/2cdl0Q9yzoLBjXZOmPUewu9aqsqqCev
pNkO4gZCpOiXCjgJjcPgsbK+HQ5Nv13obmQLLPjl5cK2MIM5VhJ/iJQoDfqXc7k5JIWkRTjqtPB8
+HTIMCoag0fGBlkg19gmbELQu3TbRcekW+mKXypBxzby3rk8pxebFBkNC5USVplPaVY2LpA8hCDc
yzXkjJgd2k6cIYB6xRtDwcTNBF6c2JFoP07cw+hnkNfEprqcjK1vOqNu9QCTUB6JCwV+57wcvdnt
esxKFsxY9Qrlgj7n4cKEn3Lx4mBbUl+7XfqiPGvEus5jDfNBX3cB5pLcKjY/QRLSXKf+8fuYIwkN
bPYGeWD/+fu4m5WhaosCbHRuOo5k3EtsrlNs2luuVbtczadMHo4vCqUdDSCTJ/XMDojwhwfjr4XG
nGL9/7+Rb7g+izU6oTB4MCR/wSTRrb3MM9FtZnm8TZzoF0sBOhRTnlwWCORr8T0+Qw1hAeuDhrq/
dzW73tHE8Jm7s1LwC1XyMvuLuboqCbOdNb7QJ6So2csoFMKYOt1jcyslb+vgL+L3270YNMCf8S/E
TdZSYwfJWH5lmY/wYmy+oMq8Wsq+f5s2mQcSynJxVH/6YIgfvGVkHtnJK0NjVAbOET4vaof0PTtq
q8IX2a8u0snidgZqs+utwbJHic48ceUPpoatjEZg1UuSZCg05WfGFKwazRs3rQOVThA7B6PoOezZ
yn//yWnVnDjnRRIj+1fZbv3hB35FmuuDf3s0vr2q7B2va0nn0ejcWAjGV+yM2hem6c4Gx2JoS4l9
7Lz0QTtdXXNZeYVPnxMsvjoGfm8/7zsUpb9+P7ImE+ZMjNj3dOXrQPxH2/OElOu7QwlGVl7s637l
8GqH+g/Vk/oXegeK7n++2rfqSe3rS4oxHo7CNyj40aMSl6M/WrYvc/s0HrH+Zl7xJKKAcbWyLYxM
OL93K59umumCdbVRcCiwlua2+0T4cQzQm/JQcP2r3AWreR/m5MlnnJXKOnOnFZN88E41nF2h6PAv
//6G/bWD/ucP9O1Nb5s4YpdJNv9Al6N5Gs7jkRlj/TBuiXJg00GJ7i+dAIR4ztVHBSnRFRo/yd2f
Plp99qb/8WBBrXAPmAKLWb9xK1kaZSObzU2nkPF12FcYPhF0xDKfI8WrZ/TP0Rh2J+ZGaQFprN7J
HuYZZOFUNtr8JJ6wVpasAeO9cOq3/u5oiOQUYe+Ci5p1iUOVxKQX4Ut0GjvW7Cskw2QVaBhMPCNH
5zcgsIHBjt5FKl5a4Xfl/e7inImRnb/EWZ3mPBASd44rJtbJLojzMg9C7Uam/cNv5VtEwn/3dxKh
ghIrw1kd/n1LdaP3omDEC8Op8DNyd6BYXXiI2rloNzkcSNKsQDb5zuDUwGNMRrQk+8SpLTMNIWpr
JknMyIFKKVNnodjpLRzzLboIHU7I8/igrLR3HHpzXJiHfIAwhjv0XHwBx08ffJ76LzzLcbFXijNK
pPKZPDPynApfMlZmu7mnMzSgDMe8OcMQ3nofd+w1cyW/7V0jYx4eqPFrjk5EWpsn8k8OVWMtvRv7
aTcq2Jo9FRPuNcDPtyTz7L4l9Qj8uGdy+KIfQWI+c5tX50vPqMQCtIUBkZg1NQQCuQI5JNy0ZnCV
/I63i+K68yZQSBoJqhjINHbJ6s7i88YvU06I8/NByZOSzK/Mrm5+9AAarjGZ91oEQ1/h+Gakxh2W
PArHAjfTw6nOfZEi9u7dX5XelS5eux0Qx9g+45GUxjpbhmfG47xTIYfYeWC3iAPICliJSO1pvmSz
wQexYIRV/uSKRhlYgP2+RXb8NtjO4MoYpoHG7lxVEHfRcpo2wnBuhq1YHWPltczfo+50uwWkklYP
jK3jEB2tt/XaE5QgpQepbQpqZNWbz+Wc47H44aT77xiS7+8jmpqgy2BkkvDdihRHTTboCo8gqAag
sBm7gEijac8GdLwSV0Ru1D+tOqoagClUTmXFgcI88mbJxofAfLm/Iz9jT1il0nPN+E9kv/AkCNRM
rnENiLzJpK02CNtB35pAhLeADUktSkr5Qcx2UPM/XnQM7qLDWq+Wz5uJWs0skrVassjun9SpJiYg
icdhS792RHDc4MKoMiK0jiOTw7JjVQ3uWTwUFgV7JC4pB510ye7ArEafhylkTnSmNqjnesCNWf3N
yKNwydEKYUDnO06nxXtpCEf7lXv85yVUzwL2m0VXyWezR8FmHCxPtjgFd91GNAUe69nOQ5yKZg0Q
3hcQ4RA/eY8uyoQp84xiy8RyFlaFkCTaywOWlZid7wYQsHFeJC+obwrH6wB3PI9TzMmVrrOihGrQ
IDPwBgtO3MyPRIkGYsPFpwRU5n5ah1l15AC1qtodhEejtUGF+8+ywEDgRe3hXq3Y095iQSj3UfOc
QdABBGOwYB0QCBuqMPJy/BFnEEa2VNj4M3oRDdNKQ9L18OPAQiG7MIcjT3B5w21TBnnuymj9pI8h
s8+nDSMfQVzlw86kB2LHUO5egNplVtowIDze75sxZuAUxvQsuJr5PPEd8gev7+nCuwkHWt/M1i9M
3q3r4DXgCBXTT/KgK5Y1WXlvo9rfmBg4+rjkx9Q/0tTDtdSSh6PbTE2ufKKGP+CR8Cc9zLmjeTha
gTCU0zguy1Puq7jMecQesdq22lK7LSfZKr+6tQSNQ+xzs8mbTc2ZdD1ddW++w+frGf8BrcZVd/mo
G/iJGIoNPGxQdqzfkhJPqZYqLVLjVuouumxmjzj9PlQZc7+eAgFKb5bTeTjifGWoZIi7Sr/WYEIU
z0wd8O7+zkwZ7H4e5SpwR7cd63SumaX3vHmflwr20ekYFgGu17xIXlqGHd8be+iW98+4CkWIxXSZ
OhBM/ScKlzeyw9Ji6A8rj+bMFnU2ZHZioAqo+NMv874n93Qi8E8DBrdaJ0MI672p2ccxIJU9zq4d
t7/5s+LlzzRSdKg/ssTRGFVkVglrVhwM7s7aEpbCK5wTXySxYZmGAxx+dyEi8jBGrp46WFfYQitB
RVQOb1POBA2XcW8RVbvOqBsvLmoMA2HmOgp1PrNQxR0BK8oVVObHVQL3c2rUhtTTfslI59gyBNsg
+o3qiGTF4ryAEqPxha5LdzNYyC+M3JIKIVohWMkd6ZuasmJOZWJNEpyqf5japVIzwC26yaFDTnVs
bd69eSXmnzzN9OVCKqwNx3qHp8Z/i0n+dqhvbL0GTvPVxV5ogwxzZkcPBEgz+FCj826yPaPAyhum
L3JWuXQfEnRnioq5aPDK23KMnPrxWrg4TuRrqLEdSzhIhcvnTAvm1On+34uI35Xvnwe4ogombkNB
kb8pX5LRFoq0wGsnsvkY+BfAr7JIVEr4nW2aiyNz8HwlaJ0ik6awha/qlpByLD66wLkK44a+15xn
VMRuErWHJhSdmgddYc0bIYbEdTJFcIrr49wLctaANn7Na1eZ+91e5OG3JvbvP5H8txIR+ZJ4N1Kj
DEP45mK5qUalpBnV99Ub8KqoKwXH+GQtTv1D/ZC7DQcDFMx1dX9KK9pUfnvkzhI9frdRxEYmV/vc
K6CRPsz9T0A438Jf6leZslUjR5s9L981jDsh00WSUb9GvwD7qV35fNV+mdKx13dbl9YgpzKcv8by
tDtbaEPxvr0QrsFIELyOBVqt1fPomhYCldyRl7Eah2Mb74fkOYMn38xAmjV9RhR+ogjwuyCa7J3c
ZC7cF0Cyon3SFjSr1/CS1uush8seiSMZX0z5dVGGw+BIhP6eZG2JsNSWoTmuocCSiaVtoCWMiYEg
RPfiGW/SE4ELZComS/aaHmNGZUsOGdiflxLuut0sxkcCXoHvruJSovcZ7At7KVrnyrjD8IV3s3Qq
8kV5ZVnYvr6uChzU6l69fs0SCZObQF3fg5SGl0G9y2QUkB2pTV/15XP/lHyRA4k/Mt1JKuIYRUYU
jPdnIwrqwSOADqIkbh8MlMvihF4lN3g+XfFOvMWqIUI335RyeCGkmC8trUqWisdrofbaweohmOmh
siuYmF3kx1H2uKLK2xkwSxvJAPhMwNCJoxE9wKmOA+/G8jkWuz4ubpiUPgfISb68TxtA/SVqnih7
DIgKWyQlztYA3RsbS6dEWjA3C2QNGc8c9DnmRvYdO8TM8rYM3OcQuM/mHNiDFIAZA/xwPQTpl+Yv
BoKpyOuwhhMKk+Rp3Aov+PD5axCLCG7BBgKh3xqAgm7FicGNBK7Cp7UgRAkCEjxxWfoathGWJ15A
4PvkzLihmPwOGGQ3rjh5pHbJdoHUu+Z7rq7sctSVyV5wFIJQeHnv6WTzlI76Pi0jF/pn3Xv8St1q
OZ1H9+rRcTj5kn/2we3CzUU4jdXur2vNx434Va+hoM+Vi33FA+0euW/s9CQJ6BQhw8k3mc13yswO
Yk96vp4ZJzDTCWE9RmSOTeRRaqj+9TX1jf1sxL375oY59ZoKYJ6mKCvgcFqcEx0X//Gmr/WHZK3v
pK/KLR+TzWJ1fW/OyTqvnKxzr6jxOh+5RYb9OHsgbHAQHL63IxDkYjOsOR4oBXVXx+8zOvglP697
zWcGGZphEjbnm8OezsD0tCUICgjwiiu1sY2DuEuP6glfPvo/eyAHfKaWuquCLsDKyBST70l9Tzbn
nhUXDCG5iWf6G5ilcopD/yW+Qry1q/e7fXPngrWpnQk/A0iGM08k+G61Q8K7qvjc851hxdwydvMF
Ix01p5HRCwFFleReue5Zdlk40lsM8LOdmPzd38Xxasm8JHnrq5OvmV76wv1ddX4hIy5hWdDKTV8f
F6iVP51/vxMtvt82rHrAaM6wZe4ZOB7fX49pGXf/9/+I/yWlNfEVCY+l4tcXkoot4dV47XdicA+g
XJGpeyYtNr/wNWonjcsP/Yr818GWPG/ANVl/pYjfvWQLszdIMSacunPVjggTu/Wcya7zdSS9xCrU
t91AF/L2zQin11yWRMxUOp4b/OthHG0l4OTCy0E8XYwaEjc/uOlMzTEnoOSkTpVdJT0ImNMAkBP7
jlnZ8PVTodrxKxOi0nzv45U2kj51tUUsQP3dox4q6QZxykvtY4HfBPWUYXbhUP9CAeYDyRkO6iTr
Xs+ohhm7D0UbZzbxJ2K8ZtNiS1RTvUvFICleR2ztfaDInh69aRRhSb8pbtwxA7GeO/EOJelmbJxl
DXC0LEN8s36TbUXmO73dXm2o4YxryTGwa3gyLb3QwHlgCyIMPN7MfLybL1kEkjwBXLVIHLbOjUCf
lqvb60fhyDSw92KtaDYyFmxR/hyn+GdIDoTEFHs3l3jgTjUpitFqzlgiqRP3plM6UAjcZ3wOmH+t
7F3Y3jhGTHruQ+TzKRrWzGJn2YH5l+YhwNYoBUmZMUdklgW3KyVORzqTk8xst83uSnq1L8kzVYfo
+dzWOGDdWx4KhR1RbBbw4hPhaaQH2Tk8keagfGC54eVf2NNOh1F0CGe7+MwHiiWwzFziAx71NrlA
i2ChPGjmO9H8SKyOxjQZZt6Vb5uOtbqzxAHVksPgbjO8Ih0dJHWeKWILwBcR6vUqBT8ktTvaKubr
DZWJAVxbY3jB57MvKpfUV5BRZGlUNOKxxOIGNRziVODHyd/unxcSTboTKQPZ8roI1MUx1Q/X2tOS
F5C7K3oJ6WOL3XgXqWPPLaloGOg9ZCicOgpMsNvb2Y0HlRivO84L0YW8J+lbFNeiFqQo0j2iKCNu
GIc+JUTWSyjhHLVbK/1zLpwU06efiFtoEMw1D7MQPS4c1uaOmP0Z/1XzmXkyfT4CCpbBLSHVRbeE
ObSlybsXy3TkUfckbVfnUCynIWDOhvJxwSHBPJlrFhLeTQLOLoOIJGxzEw5q6FGANBYAjCE+vTno
nCoudYyLnXDAImCvpsbvccTrENPzKXopf5C0xb+qbf88OuZxyD/OLlO8GJU4cnTgVNjO9lhbf2NW
RBtJLhKbR/0s95qjcsarmRhhljJUyLzU1ymNFnbxznDcXbwmUKzA2bDYBY06TDVWB5X8rReysWDd
1jJVDlYFd37cZ41XeSlkTMvWBW+SraNEOfMY0KVdR2GQPxkWUZlpGLIYKxCQtJkFK7jC/gChw9MI
6jeYvOEIF0fqMGZlTk9l6Rj9151AAPqe2iFWLYXJRD4YbCQORBR1MxCgg0Xdymg8WLQkD5vZSBVy
5wy8FvximXZCJjpT/NLyWfvpHYiVx8jR9z9ZPH9TKn/cGYomKKY818zf8a1IFQct10vGfkSJfOXb
WUHSPjmpcdAYfr0fEVAss9hw+qxiF003s5WHWt0o/Y5sXEFaEeKmj+TIce6JTEmqdZf5fPSvDaMW
FqK9lG8zB1m4tJtgakK/GsMMNIgmucDGTut3/6zw6H9eY/sGdHTBEMIwJ3pPa5KOrYodCkqgm+c7
5iDDKzJ05B3vEWmIsfoD0SP9xe7K9OJ/Potvz2ASJ50gdTyDKINL49Hc1SH2O3rqYRM5HLLr9nXw
5C1eAXt8aP0f99H+Znb++GWQViOZElte9N9s2z9egv6uVwuWAvz+ZfROToa0TrmOfOYRAVpgwKMU
uTiR8ML25Rs+VhBQh76/TpDhbPTQHJfrZTOYh3pCMOg9ZtfOQCmpb5TkuRJskttz1jsLYWn4926p
6DO+VV43nVzYqoax0KNQbTN34JjAZuWRCgYmeSdXI6dyhzT063SN0kaAuy3wSFxudr9wWvatuLyF
o+4KVx50NONyQ6Aa9wfaIHsjJM8AIkcV55wcUTroXSdP57JA9a/WCivtn2ZyAwQf6k1wkz6MsXcU
iXONHVRVJh1wXgzaAJ4VJ1sEfNPQFnNstqV6EJsoIdLm0m7p13Lkr1kK9DqiHy1EWkbHF2ywLjuU
hNJKXOLzkFDhpiWq+ADrbBxv5lo1Q09egVpUNja0toT99Erknoqv7sBbo/ah1CfjK9GOl2dmD6Lb
7dDb7IkhvhYO7vCaPNeIDRl2WN5pfJ/cgEi2DDFK3yhhfH355l0X4VjS5/uTGtQ+5XlM/0S64d3K
BgePYHHHcsfmT7zfDpmEtKYKlYWf3wIuHHZ0lI6mbEcVp+vmIi/v9B++lJyk5JMvLXoNe8LJG2ez
uQu6PWfPJKDei3UMp91urhBGMfHSqT1CmIcA+tzP/NvMfOFiuKlsLVfYob6bhoexeiSq4crWXIh+
TOpjtdHJIomXGSJ4bo+yg9OgaTdZsbxEG4kjrLXv6Y5Qmgr6e/AyllihRPHM1i5t4K170oX3eloz
S9HeFhhk7vx+XJlAsuZwV1cLNp+Pa/jFKXu/icitSnitlvdymV02HOvcxGwjUPy7D9Rer262weSn
2i0ybJ6A94HUbe/VWr0dxGIljq/YH5i6spv6DPGmsgiYJ8KdJuIx7AkJU9uwq9AGeEoy15gcLvmu
DJOrKwhuz66Om6vB0UREpdnES9waj2ZRlZfNYkfJKMmuenyf95ND+abIs0ag508myZjRhsRnQ3YX
tF41ftFNi4VBYWISXnL/2rj6GzttBlrFZllHZK7x8l7DwSteWRZSe/IY4OqY5pve77HEDeuioGHE
69GHihkqGJxBeGJf7bhJ3AX5S9RcSuE1pLfEfl8sobhn0JIKH/miXquxxwadfpdk72O/vaEo9WTJ
WhlRl1eHEyA32IvlpZLbos1zz8C984LyL2whtiT/gBD8zahPNyKQffh7OvybD/rHsTbcb6liaAw4
uwn+pw3HjblLNrwfB1bhmM9U6JkXf44of69zP37/BWryJB+Md8VrdqTDDqufWiX5b0NkGRhNYM75
e9Pxf5YbzFTaQRRRipovVtNxui2pP3dMKJixnRlVYghMIgKeaANRYPAcjYQJz6h92jlZ7802GexT
DPJwoJAK8bZ4aR85IccqwKnLkPine/p36/TH1fCPb/jb3STX/dgsMlLE0IXsNBg39CMMElVfdlHe
/xfbGv/2CSmSKuikmDOZ+s0L/eOXFnfaYGpFbzpAOOSzDb74pFO/nNMH1vpa5aexbZiz+/8uL/61
DPznV/0GmwjlqKijwleNz/36GkKFoCXGPh7LL2DP5Wxt/eErzn/j9w9WmbcYk4BiaMi8//kkiBch
uyqkJjtcmb84Q4/6bkTYnB7TX0gVB5wNzDpjhGsr3f3UMYvKHyUH4fuqrCps35u/vvntq19ugylm
rTaXHCVepw7jIYY39dgaYZqfIsGPIKQ4ozkvbjRBHtM4DPaI7txSi+EQ4/HkovpgtoHvHaPXsX6L
Mr+tlqQi43TTFh9Ntm9x3+bPEiFzw2ZB/iW5JIQjjShBPiXacEMqWP6W55g5WDV2kmHGKm4O1B2T
sDnRxKXP4xVIRJyjdjV55VYJFhjnba5N+2niefcUL3+fgqF2BQuzFOFlDn96C0s1Xldpy8GHREnt
rJ7rX1X+MAbtY7Mzv5go5tEyaoK+tvXhXEYrimTNKrYUoCkjNZe5uMqUQQrkB+UIr5qq67QP+u5d
uHja6NWSd1tYgw13npP4hYMVu17mL25LOskIJYTQi3kS7KAOAIkMkTssx1Wb+3Q55YETcFR8jHn/
/kxJwh9EzO9fKysmEE5F8iS/gRRNHmt3qReZpfyiMAN2HfyKORRG1TmzwNL8uapUg/RIe2wDMhmM
9zMgzSV6aEobwCYs0aqx+12WRIFA36X04R0khDMdzQcZhzBlOahF66DyiNGu6IKOS44hLOvPxiUZ
dlq2kZsgMXwxflWgbuOOyf3zHWsSTwUmuonezkG4b7YImeRv4aXGsrLPyW5SQWI1eStzjzP2hZlB
BE48KazCyo/xu7LaO3NvNhMqb8ZrLo/ilnhQBkhbw5KeaRwRhTGw3FXLUNfMMfP7PhE2i8u27dZk
sTMdYw2AcbrdAykGJPh1y78yxmzm9b28M5MiI8Fpz/ov/LwiHx7+BAQW8i/8bs9fdqf8XvjaDn8e
sV7gZyYI54siIUY6VfpY47ar9oj9bAEb1XfDYR8beOgUmtH+OmHeW8o63mivpyhrQ/SMSecKD3IG
4db1E3izYgkb/BkHwezOwpOjLiV5o2OiJsMwcjU0qNupHGyltuXLWiLIgXEXNgPUFWroAqXHj5rB
xr0PN878lxCWkTMUj6n0qqwADTt0Tu/yNr3JpU2FCZb/7w8fWPX3E21++FRCTKF4NDb1fJMBh0uW
Vs3ImZKEl44wtgIz8mocJQcFMx9xBr9JyC7g8BgF+OUqIS7HYtfulGJFzGJgvGhO44zPk4fdL/si
azGPcZGxQXb0SLwXgSBmB6/D0zZeQvQFRX6OGEJGPekAXq1sI3JrsW0grp/w3zEcMR9qFD2zWhcj
VoPHStmwEguNhplYucKf2MzCsIQ3O0xkdyx8jeLmDkj6OiUbNubQ4xdkTD81F/pHyRtvvnBZX2hf
xqdady4Y2jmFRppt5iNJINyWTRyI5AmXtCYv0uVUAqNhQhPOHKGFzciYUt8SK0v2QM1ZBgAs45At
o771Owmf65MpujDEEXauyh030cgAeN8p20ryWrRouAMco7eVdtZNxuXW9frRUlxKIbGJV20Di4IZ
MPW1h5u5oixWlRV+UIlNOcRGgjsBHsPw3JZMOhKd19Xuqkf1QGcihrfJ1XJvMe50Xu6bL/W2wRPM
YUvaCQ/ZNFkJh2xLvWq37BFvqF9p8KZz5oR8CZZgArzyJOprk/9V2A89yzJXsn7A2Y9NL2iMcBCd
qlyTeiDdHphmcUqDo4++INsLH/pVZwvAc31hWmGp7fqS/kIsk++b29fdvfr3iQ1cZOvjR8dJN7hJ
EWqosBGAGGptfUgNH/M1qw4YwAwQRzb7vookuJFfGV552uBw5G4tDo9N9qtE2Eq3Iz/KvHTHi6nX
yyAl3CXxVPpOfqkQu4sNovxlu6iOAwcN+xl1Fg+dR8DcRL7MDQzDngTz1esIdshAZQgJ0lQLf+qW
qnDIIR2k2YJ/c2sTseU4kFOAgCH58TsJBioy9I7kJltCDk5svs8Rjy09YkPfmbHgb8khKQwIqLTe
IRP/krfcC7rE4+TsWy6gpWG6MUE9NAPRZ3LlL1hyRMQ3Ult9UydiD2JsuBI0XzxK2sqMPEF70CPP
6PYTB+u0l5nDyMOLMH4srqFsrLOD3GPxY6yGtdngDJZsyYFkxve6gK8IDWbUJC9VfFAkgsN7caNV
tLb25N40V1EdHdpDsgFky4+6O8hr7TO9uTqth7YhCQZB7HJq9/KKew91beCderg9X9/vyFWCzQ97
NZfix8hWJ3G+Pv3s1y1lVWYwPMSmlbbupDLUhFUpReLxazeVH6sbFmwI67oJI70/pM3pR+fA73vy
P4ozjjKN3X0MdYnp/XM5cb4YyruQRU7RBsPv8JhLZMvlWtPnE1Ye3ImmfkEQVnEaUBZ0IkyiQN7N
x6rFkBldm9qdGVnCFsK7DJlxFkED7getWpc1ixbIxIEyzt0IsIPR4epCiBTgSOPWJOknJ3lmaoUc
nzZpAUFOiBJRjLBs7rUKoMPh/QwuWhcpsGV1Y1jMDTpKYUgKEqZ5hry5TcYgsVAANGPjTglvjXV1
Na//NKfZYMd0M85+9YzYEDtadhLOdZPiCN5Iwqd9vQcTFcyMsnudjtfTMp5biwQFVGjixCz25Hnm
R08mJP92EEnvmOEKXt5sHnqWZ7Y4xB6jFmg6ZGuJP0nhmBLEyRxMnXXcPlsRb8utB+cPX8rqkEW1
l0GKwT4wOUwhjv54WkmObLhkL7FxMuMH6WESmddJfaCjGa0aAna56iUAhNSZDC+VAzJTJ07W6Yer
TfwDfP72OMxl1z96kosiJH1UofHcmEOzH5zhBlsLU4UwJ8ggq1jhtgc7XuRYz1iX8IORSfp9c/75
OJq4JFh2ZkrKt2rd0LpSia58fWXDj3xzCCBZzzOr3E1xA2O+E08RI9rMRuO0Ui9i/oUY5Snk93Ek
PmJ/m6E6774e/X5NIhG8HvdQuqJIXjavwjIiUMQ1dyqTqcQtIB45Q9p9dODZo1IsvTwA9Qsqvzz1
TzALHkNvmySRpRoQ2YnWnTmwnXf7GrYhWSTUGjaszArbsQN1sMX9cLzZx3Q5btOD/nZbcZNjKza8
YeFUJ0JSQiqqOa9APdTBJYyxf99dMvB9towgnt/wsvjyMV+/31eI4T6rItEcpFkXo6yBQPFgoy4I
E0hlT8Y+QjQLqRHn/2bhjo8pt9EugScjLUIILyEZMk+qqwLuIOZ45gFL+hXv7IsRmnb5hI/ZZzi9
VHbzX6svEYcpUkmrtz4zAhRHa/Sq/QWhBzeUjc/8UGwk0iun7QYyoPZftLW5yUNM58HsfiP6yGeV
WvHJd/wiBIuPvmTWpDvjMt7lb6yy3BIA5ZQHMwSTYiJAl1l5UwCAERNLM9rT8f7y71WaCP3zvUwD
o8EPJdJ76iK7zb6VaRelngoxvbIup/VKcU0InMCpdvGNlN0Vaxk3tymcr+Xu2jrEzWTCwqn7IKZB
M62x9gGXMnQGiWX0Q/d2HxrivM7twCZfH+hl0Rx0brPRleeir3xQC6KznMklgHJbnYk4WRB0igHL
0QkoBpk7U3owT2l+MRkH8OLJpkQOkQkPd4exNf+PXwN8QRGv0DFvz+Nkp18FghHAg9A+IVQR9IWK
wtfnnwqs54LQQ8RGY3eHKFi0S74nOgvRMfuZqMsO5hx4GvHtvF5eL18QXjPfBqmVN1ummIUAIDB5
KZ6tniP4TP+GW7U7Tr8Q8+6sS7M6n6Ryp8P7ZzYbPTnm2+KjXasnSSUvzLquL0HGyUsKw1bsCDvb
K8DZfTj6C7jn2FW0lbAcOLuGxu3W15rgRdITeGXVs2IEkJdv3Ztha5tFyEd82xlH5YjqvL/v5lBe
EQX8g/LrZU5Yuh2Ud7ZGdOwZsgSyyB/J+gRRtGFBHqi4wZ7Ui0OFGrDiwqfh4Keh22vxpS4vuyYA
NJgXIIG4wNo60CfzfPxL01fSV/9BMx75jD3c+xMSWeLgNIYoZ80KeVd7U0MVBtKz0qURXnQ3O/Xq
axv5IDD8puFrzBoxM7gxHJWYdzVke+edp3opGn1lMfplfu5Un3glUPqpesAUwdwd+G+8lsvEH55q
5+5N5/lCY6JDzVB6FYnpEHO8IdTv4MfMjoeNMaPxyR6YH64PhNAlTYv8tjScKMLwRTEvAtlem8t8
dijt7+mJas6dDKsGv5nfXaZBtOOEX7xgv5u1WViNLfDbUtqWzEzH93Lwr6zEiJBoYSGfKiAtfitA
wfgy19QjzOFlPnoMjG8JE2cPdxxBwZ2b0vIBndxOjBoqturclnRpkz4DPBHPKr104oE0totAwndM
0D2QI3+auRMoHbHg73A7OJpgz4naZGAHquNMjvg6aoG5veI0EZe9yZJGD+aIsQz5ncbjuMpcprrk
V2M2dm/eIASRuIlFhlf0GKqFvdWJl/iSDrTXJP2gijB5TJlTcJ/u6WM4lTrSShARPUy6IHXyQ69o
DOU6n6gnQt5KIFXZlo5zON38LtjEY/bdClL4d4oWjLJPg4B7ec+obU/OBbN2iyrWLg4aWIoT4GwW
vK4DvO5wviDmBUMV6hXuwrM+nfiJua4+yfSvoW84sbGbMPuqCJ6Z949aFJ22sp8Tq3KiIu3m0QjZ
WbrhJ/jAbP7Jct85TKonqjgJuuqViGq6uWZrfkhoHlAZ2pJezwMsw7QknybblM8pPjLOL27UvDg1
eVBwUgGRzzl38lxOmWeCVO0F0whjhsPvW2qknJ/QiP17Si9Skq9Rex2YMxQqKYbE/LnzmmOe1S/9
NCc3zARE5JdADwpjMnwqoQwn1WIimN4SpjOzyc++DEd49fQXxU/tX4hGAPBH4LHQAEBlNHMfNwEn
xrLv/aJz59HamAYLY0kK55VLfRYNhWJF24hnOH3r8GTXZ+ktZxvLDS/IK5opvk1MM1eZoR5t6OWs
LghL8tWWcQZRv/WamEvKFksgkjiWAh5THTf6jNhDd88aJJUfAgWXOm9SlMFsQSxxNVwXjxwqIvHB
0DTMT13j9qXmbvuYudEzaUiMtcQ0qGLWKSH4r3vTlWoHZ1EZSr1VvZFSx6AKQYk1qxqCjjMS7Pj/
mDuP3TqyLF2/SqPmkQhvLtA94Dlx4nhHz0mApKjw3sfT97eVnV0SUyWhBhdoIAVkKiWG33utf/3G
YLmOCo9xljhIV36FDZI8Kh/1wYLfUFGQ4nHpLAXcvdC47f1XSYeGUeLrsxMfVP8xR+++vqNhYkIW
Ap7eqjTCi4KAB/U+T1y8siaMCxB9V+x39aZGIL1VFxQ/KwmiWSXcww3/khg38XOhbTvpzByvE1OX
m9LaIMLLpnXymPZ3wJikwENu3kbqVVWuEbs+RjkOZ7kHgXlE4kzlAOF9Z5Jjr7uyvXhpCPbqryF9
kLVI4AA1XMNZiZlPEDCwJBgcI0aLdcAznqYX9l/cNGuc7ACGWW00dwzO+AHyyeN13gz7/r6/Eh0A
hJvCQ+5w61WfJWFU3pAiz2gDf8OOUQ5ahL1ZnAZt/42zLCVbFXYHrIzMK7TduKapxfqo2UM4W4Tp
EuOkoFm3uYuRS0u8GDln5+gD3heV0D7sV0HimYQEpZt+JnXQZV4J35XnZXdHI1iTAi97+ouAjjfs
sLt4Iy9wEeB2s+ceQtZYQgyOYiFPjvVdu8/PLY54fPHKrl8X23rDbDXQ7qJ1vmo+ZnoTwU7s91Ar
czZ7qN4e2W/sEI/j2oJIkR/jmT8PbbJ9ReTpWS5KnFepPnAya2ztt9CeJ/wp7WPYncrhMqkboR3T
Qr4WpnfSTcaHCfBMH+FgZYhu+KA8ZEjf6U6xNwSBxjMKeBzo8ozMWOEeXyAiLZH4zIaLJ98go4te
1aGnocdQeFD6ovPkaJ1ZjyXdUYG1p8GqciTJnfknXgJfyeFCX0L8unoAy4R12+E+umICBkXHf52h
8/Csk/sx8PDpnd+5sxbYh8hHvcmqFV61Yy8odrC2DHCkBHZaj1WBOzBF61x2B40pt7QQ4q+ZCAs4
xrtGWk3FCYoodRXcfDfgvcDrQVuO2WbqNwmXxLaH6aabXGFg8XdAwuMrXhxM4OMvGcjIunyb1JfI
3/saI/CBTaLiifCm9le5OhoGBLlFrVKCLFtpi9GsSJMjVpNB8qDh9dBcewoxyHnv8KgSSp43gzAq
ADFc6cwDFpcPOKLfYVrDamBsgtMI5FWu+hHTZcZht3WJS3tJTDza2NSr383uNcg/dJRxw36AVceV
9MoNsUkOCD1stupDtZ788EBNMD4LBg1smhDkBbtrcPpFJj9hFeJQuzOERz3PlIOORXuc0TRMlDCI
aFjmzlm5Uih2IgzxFn2zk/AbJ00eHpBgFESujQdC5QbSwxTvyJIJGaJCCX3FUsAYqEMhOxdv8Wle
Q3/ge4mSG8CEnfrekivgNc/d0tqaXxJciWt/2SqiY2JszxLz3Lp46uEuCvrcKTv0+7GXTU9jQpNV
plg2ah3FtnLPjSmOhASwkXcXVOxK89ohjxwfEw3VIBkAjxizOd5MwgQsH+IN2JCd6ki8nwUs2EIi
wkcandZCSrw5+DAkoPevfbJFG815gIEbrmJDKV+oNHjtNnfwAm6dVT8ZYDHPIUZFlcdMR8dWrpI+
BhrP4inGugsfIGpzZicfJW6/LiLrHtoMUyw0dGGOenSDSR/8Ob1cR/OKRBiJCsLHxmjapLLH/ady
nGw3HR+6mB6UYJNFgMjlBrY5bEArJmUEw8iNHe1M68SOZhCNglPtQG7cF5ligWjHcJeukNs00W4s
b4v3KKCdQqFn5S+Wvc4jt6GLjFz8KRXkfEtI4fRx4/6bOhc6M6M+GIpTuCdjsC0fWhVY9yj8bOkf
DMj85ASiYSoRCi2UYqmMLt4CySbp4cnh/qMNCxyJ2zwXvISEyZfmJuFSiABQZeeunS5wx4uUlVRR
3QoPpVE92eoxhLRpQ3thYI6121oqtpK/JHCUx052HLaoi+wF2Zw3EiO4MQH87cUEU+O9Qnu3TnDm
QyhsM3gg+si1AScmOBab2dkN/tqIL7MMCtff6fmdhM6nxfKPM1rScrOX93iHeZZwZZoBzDdYsxED
h/wprx7bt6a5HwgLaGnx2U/7CyFMuY213spZzLLXQ+iTmh02BaDJDGwQLRVrzdj2m3DB+25gCAY8
Atm5nm985kPAh9RdR+sKGAUH+iHoXL32ehvzRfx5CdNYB08ZMxgU/tpe4WbNK5Bfok+nnDgWYP1p
1WKOjvHowjwJsU7v1i1Sy+WYLp1xPxseOVOoY9kYYARRaxJRWj7AVhyokzh4tBloiZge82mpORzw
kXNDhMNX9Ex3URTbCC1+7q8bE0kOLjH6BZcSOJOPeX61LHdodwlTJJNFsVzYoFDpsUT7aV8LiPuW
/BJLxxwLeWNX4JqBvCoG+vYq3gRkwt0mKpkYUg+GxgtfD+ZKxwn7lgCWCgeNM1fy3UJbWumZCj7s
T+y7NU9lWA1iG/bs3rOlLelJpX+rqM95/Ogb+JCsvoFwpfKkQczHHjQx0B/soIIPyhnfHcZWxUKW
tlhVP5AYbQ3PQXbBP2CmJqLS+RC8C0r0mvTTdSlk4GDw+3DvCOE53HYhmUxeIgxcZZacG/+iX4JH
Shf12G3NC2aznDnwH8EijJY6wsMuo3FLkmBNbJ9tfZT93paPJuFQjbTtzV1CprTJYt2q+dJunqbq
girTuYVnY5qbujkGOANj3qzgeXKwvCj0TPmstVezPujSQarPFXrdaEX+Tlc8lZC9YHSB/GGSYJ0x
YcTbiYQvuEsvkLlWBAUErMeqf+pQ6mLzXa5gNzoy7a43CO9oWC+rCqtlEEVeE3OVKZQvl8DZtACX
06ltVlp5TOGwOYuM1rzw/Pf+ayfUJ9F8xGQ294+F9tUvnpkkE6015c8Dc4+hw9J+STmh37KsDZBb
EZiiv2IGg9XLag6eZLrfhm/hQqFWRXygdP32R+48pvIlSFBzxE9Z7HXBNhsOsX8XAgkLO10qeegW
vnG1p0f9DqpOscMJrV6ENrFbe4erE49t3Qb83Fvd2rTNNVbusmSldi6JwYyppvHORqGGlOSA+zKQ
KiBqwUOe4n0U751Bgnp7k4DgwoBr92LIgWFFurKIb0UGwsgEI4zWY5G4y1ud3nfNFmYteXFhuEoe
TwJVDEX7AJrsQW/BqQ35QX7EiYXGhWKqb59jkwz6lFnOfcnsbd3CcCc8mL9F5vKSfN1z8GjdynAK
0vgFZgmkTKA1TDxg7rgB/ey2ATRHPhNvU+0Ywi/geRG/le14vUgSA9DLs90Mcx4DJDzhAvrIPWoN
44GWDGJbbrxZxUUkHEhuIx9U6P0yHDscqRhJ93tjRSRbUj4gm3A4uH8Q2FR3oPZ3opdJ9ohhaSnn
cGZFoGNZXvAKwrpQGUTHj/XwmOMRSvR0c/UraDpuLdb4TVte6PcDCArMTwTXEPVWLN307M3Drr/m
V6gl5/hAMX5CwI6w4567jukupSMxIWC36apwuzcK0flewZTbfiGITAy/05doOZRuAUUSd3qcGeFg
GQmq4X5VDnch1k/RO0ISgpZ/gx/af6MYCPjQFBCiruiWKn8S4kXq3He+jtgD97B2K9UbJcXbbBk0
kEZ3kfk0dgsABKZuQ7F0ABbgaqCSoBa3FrlJoAPRO1vDfhhp5rsvYXNiEC3DB2TkUTlLs7xFXKnZ
hwaQJitAO5YlYjKCAr9OIrhKwqzFaqiT/NcgeJqKM06gUMehNmhPqutLD4GbQ70mk+IGIMU8Ecgi
ubJC9fdkbPEYo1kWnJEgQwmGc5L1YQeQN1YzCQLUWvh3M8rVvoToWNjd+fduKTRl+RXj/FpfKcDq
UFS6g+FFX9IOUowbeT7dxSBmxRTe+SnxOJoF+O4q9xXgBM6H76Ao8lFO9ukMqds5kX9XGivcfRCU
qt02FLNMQED0o3A+saIBmVfd6tI+jujkcDbIF9CSpHkJj0YKER2v0Pn1qpuYR05YJj0N04tbkw9l
WbvQ2DB9RYhPMzQQEr/MoY3OqxpNLoVY4cWl5/DZI2yFPI5eXhgzCg9WXiWyuw1sf5k43U6IvF2q
xLdmk60w8VsZXO1y1pfwRX/9Omk/k3V+/zaJt+37ycpktpI88ja1y8rcmfRh6K1mV3+YgGn26W29
y/bGMb7NHzEo8/fVAdqhi+tV/nWebug/bvp7kAA43Kq/1H6DlWvmT9917EVhRssGr/snOo3TJkFc
CS5aXy1humpfaMnPUJDvixc4SpCXmbayByaPNtSNRfRAl4fcRHlLn3PDhexLyk2FdQm38poeyEdh
XINwlWGekJKv6XxpkODCIMOzaeaeixcNTzT92bboxaVbh9SPBg46xjobkMcgJrGUvGYP04/qCs+A
PE8kozb1JBPK8Ez0gk3kOxFsT7KCcC8ePI0939qOhueM73p9VNpbpVmGBl7hbMME0nCceW31Dwz4
kodYdEopIinQ0RZgeSJ6Fz9JkFKfFsBY6LYnkcIwLuOvQp/JXBYK0Deb2ABuKKTZparuKC3ZZ76h
98xAEeCQUn/jFyt13PCG6yc5X8EFOwG2LUcKAlRXPUPdeImZFLg4qqEDX419g8uC9gGCDbnGxJ5u
oC7ihICjsClfg+LGKx1mKWJ+/isUEqPYXiVUhjMmkzlhPVTmSFQCyKzak56+l+lz2bTgGi8z/tPs
o8XO6rc8qWLTr7k0vA1Y+0MsGdF0u4a2zqIzTpU5NCRoAjFupRTMbqctZ8gKKUMlQYFMYxCfdr5P
omssPXYRSTlHVm/wHQxyAMaKEAdqt4Z6gnZ8gzIeoeggDLtSf20jM2U8xQy5uymZCVkuBHAkmrh7
9568A7fqP/ItOSeb/GIf9cf4I3jXdyXs6AU8p5pBgREt/DcF23yobYv6noYQgs3NfEthRA2ZlJBn
mFCxxKERPWLIgSy+FzMBDaABioorh4LIG8rP6EOQpJIHQV8Wv8L05QeQpKRe8ItGlLUWyN6ifpnu
gM5pLTQJ5p2Jx298U/GceLMncLrkUqPpARQZxIUE6C+YEjC+VhaatGryr3FDCQnDLxVmjzWVd7AN
kXCou7g7qep9N+3TEK4zoMuizJeTRF1ncqOCha2vc7xm8He4wQ8lq4nYYK6UnAMKwWqPbbc6Upco
96iKCMGhV+3KjTDwEdbX3kQuBOMUAWFmq9KzF9IalP3XK5j1s9mwocCw1CAa65r6SWqvR2Mh6yrx
BNiXwO7O6H3w+cI8aUAznDOFKsOrXD4gpqcLi5jAAPJTEvvGzfyOZpb+1l72zDS/hO0xot/Qj1OC
SUqx0s+BB1FtLGmUFnYeMAhQ+ZY2EjdImHzpq2JjeMB1LVQlbyLOo8d8G7UlV31vVkvgkIXCiiE0
+uZOLw8mps1+sMyEbvtmKvAfoRjZKSadFwGzjM7ovb3A1lYtPoIYjP/6Rv29cBD0MMVWbZF/rMjm
p8LBzEazidJZiDR96wjiXDvbSd4yBgpFttPZnhY48xKVdMADWWB8BSe6sa4D6S05usJzIrEDU6st
Rjj+O1wvP6yjjE+IdBPfCl1VsW/X7/nDtCfCItqQpd5shubJ6V4lqkKaQqh+i+rQ3haegA77B/D0
g/CnhOOEUJgabqF9MY/dIwN84QYEdx33hCg/N+hiDtY+pU5efCHjieYo3+vNbxyk/77ZiPvDUNbB
CNExlc/3R9biybBaQzCtcbci5o8ZCuW56Ldvwi/g/8txn77HyEPQt6ysd+GINzKgx/psXaO3eR3u
s+tIMY65IGa7i8Yr9c0kXghqblrNAro2ZLUbFGpAndTjK4ZOZzIWXJAh5CfH/oLPjAYajXLxZbhF
KMZMe87e+Cz/bfLzp2v9tO0PmEEaSsa1dtvoyEKxt6lKUld7hHSywMByvoohunYPCQu70N/c6b+T
vcXRtX+Snz9NwOV66KMZogVHJ1arZsS2w9PqyL2hKcywdPbUJZTYfP/rL0D/Wznx6bifSOZhkrRO
LcHXw/gBJtWk3KWYJgvv4DXgUrqxViLySN4Yb6pLaAd6SMwgX/pHe6utVWnN3ildUYHXK/AkxTPM
CyXqiEfy0/gKtkvsZ4XWn20PbRsB3F++nf3/xLKjdZ6CIv8zYfy9KKc6CsL203/+1yF6r4um+Np+
Dnt/H//f//6l/zqVHxBB6o+P9vBafv6T4nj/+0f/r8TC86D+dSz8/e0vE+H5ux+vTfuf/5BM/Q/D
1A0UJzqsMcfWYV4MH3/+L+MP2TZ0C3U8MjtbUakk/5kIz97hKI6u22SToqD/x3/8lQhv/WES3C47
hkOnZRosGf9OIvwPvA/CCMjbllFb8t7bcNqMT2+9ZKvqEOTUyU7Sr9QILZjt/2aNFz/inzylvx/i
0wtusv472sAhRoJ/7SJcmbjgQ43uMemJwmH33WP4nxfyP/IuOxdR3uIk8KOC4q+jwWDBoAxWlPpp
Q2mlPglaWYZfPkEuzE+Fnu2LAgEaBlNFfCcV3ebXB1R+dkQoM9gU4o2mI+D5sVtxjKKu5BnZkt33
O1ytmLsWNkMpRV5W/gTWB1hILnGBtFkPk22UTcd20lE6a2txsyfYnDWWcLJk3v76zH56YojyFRtj
ds7wUxGixLqSFvPoo4+TrqWWrsNBlK7dLhDPuiYmMR1/t4r+uJr9efuV744peEbftW66GkymLMPl
SVCxzQbWHumrhV4Ukm2JOr6kLCHgbpFjvCfFzPBH53fr6U/etu9P4FN31tqJadQVF13C3Y/lcBvq
yfrX9/WT/OnPizQdihZTtjDc//yOxdbUF3bQ8sR9JoBy/pJTkUocK4mPTj9tzEw/9Ga3a9AnO21x
Bu6Yrdz7zVmIK/n8XeHcLmzMVUipnz/dWjc6NUmYFJk9pE3GjzCeZ4DKqUkZHjr7sgpJccKlLdrG
hsMLgJRjeqgy+z5s2tOvT0b7UTr05y0BAdLwBlZUcmbFe/Hdc3f8yQ60PqPfxlWG1jAdM3JTGdOj
IJJMMHmh8IHiiovlfc6coYigKKEsUSd962AP0VYjls3j0VahEDFw7hTfzZEuBPBIYr5ZOU73XQnW
DsV/YsisM82EvmCgve+731I7f2TD/XU1PGFI1wZf9qdFpKrL3NRD1BetPpNdSDHcoEoQXC3Y5FnV
e2VYIGxlRuB3Lu5UB5Wva3KeQ9rGX99YsXh8fsiodkh1UB3U4KaASr67r5lv8QEPOdy4aikjVI6G
yXPq7FwWIJtQgDSSBsLfvN+fSpI/L9+WbSinxNSwDX3aFLTAVvy6heicyHcx9igGuYzzEKH+gT0z
DySbigHWk0LbJsfGFska4zDySRJpL1a0GCKxM0l7dXL2nbDU74KV+PhnRDhSBBZgBRczIQTJORUz
xt3RYtLMW22aGG6Pnh0HjJsZmZTVqQwwbZ0nmlggkQoaCPHpxty5nNdk/I7grX1zlP3bzbaQSemW
JaOj+vTY59C2E6m1QByhwCl6tiyd7Zxma1t7UUd8q7IWfsPZRLyU+iZyXsj3Ldaf8BdzaPTR2KEU
xhNJyfZt8tox/XKyeBtrsFiL6HkcMRnQMVEi2nUYTxUv9ijpZGz1hBHB966cvaVgDhQPgDXZOrf6
VVoTzAnBa57j61Qn675G042yzEL3lpa4HEJUUq10Paq9O2rwdIgiyzOyu3le4obL9CYNJi9TC9gK
+DDAzwzRczRyvAUwdceKyVDLXKIgyhBOoTMctVA6EpyDcL469cFwlO1xbT4Hd3VY7iYiHbCo3cht
e+OEkqvHxFhO2tZAJ5bE6sEEWUp6ZvlBtncY6/h8DUXEZYiELDBVcWomNpHdEHiDw/cMvNLluKGo
2xjYhjW7NdPnamqRqmCxQVTaIICCZvQqshQnUujmUWUGClfTbhn8nWVNXYs735INUuAaOQXDStWj
7VgHGPAh69B6VMn6VuJHsShBSoXDnBxQXx7sYCLaEboVlM6W8IuiSb0hC3ACxGIe9fXYgLZLEJ3K
ejyqAxemE7CskJ2atCerCa4+akL9riqbVWZi/T6H26bsiS8OL3WengPMFC08gRw6ZikI3S5oT7ZN
1yK8QkbkL9bZzlN824kGDiI3LXveaW3tSw4MyXtD09emaQO+sUManPfkoPVigHtjInaDpKWRGmlD
kfJdsV4W5teQpys2IfHEq/REKbnUclevXibDv0vDel0SYBYRECBekRBp3xggYjKFj2qH7Qzr8Tyu
45sMo0oj4guW72REP2IhvnGEvoWiQcJRLcWUs86lvThc0c9eMDcnh59mhfAhSUjUYdSm9m0SADDT
m4uDWRhPzSlsb7Nd0V24fcCdYjNI4KZhNr+ounwTMXq10r1ptJtRmuGlHpS627QgHBKWGxJoRomr
aa46+xgSZjlC28XnVqzJUiR7iW8QW7+w09BTuaIqNtZBEqCWDq8pU4E6z9ayBDsPlkxH+jfDUym5
oLdXY1gVCoVYhqTF7ldM63PpVvyO0fO8eSRj0yGk8le2MLY0zPsmDZnF44bSS0SlMwezYRqHlLJx
BjyP9Zk4pbIzbjILt024vk0Ft4TdMOflHOdoIbW8oAgp0GqbBqea0Wpim8Hf0go8omB8yTyLmYeY
Qs+MpgnIw4EPQ9M3EIGpcf0wUoPR9XVxoHQp7qjNO1boODChgQuwccwHai3QVztlu8TWIONXabLK
mBMZjj1Z5rgAMfAaZHIfIZsWMswUiZPjV9ewHfPzQi4sMqdlzNadGrMn9fCVdRhnMCLJGUIIKa3G
noI2wEYiBDFusANWMOINyUaVrW0dfKUb2iYTvMSGQ42hJ17m1oy2BovRkGXnGvUck6iKM0kBiC01
QORC6FlKYaDz/qt3toK8V4m3hsKkj6craoiE0btSR88NNYPO3D0C8tZ9xp75TZ9l62HgIMnECAWi
twQGajz/ej/+WdHlCCDClEmgcD4XXXNdmandqg4ilPpk2cDHOZF5hvqbLfjTCOTPLdjB6NuCq2/a
yjct0nf7fuzraVmh0IYrbWyzmNElV1hDKQhS0i5Z2wpiUmRcJKIpw/YaXm0NVQDT3Yq3Ar6qTenp
8/nNDa55IzoQYtxlw3/U+uQlUO5aptF+WZ98Fha7fbTGdO/LINKUkL++X59s4P66EBzcLfw5TUP7
1IS0WhzmmY+faRDFz/5wMiq48wbGhaNzRx1xSHSUm4a+jlWNmQRlNLYyQf6smAw4NRVlCx9+rK9t
hTErPLHfnN3PCj3EDuq3Iloxv1VC391m1UiHVEsBfaaB1UJqN02B23I+v43t7LUwH2YHPhqTDctu
yFmpXiOrXVQW+LMu/aZN/umb9d2pfLpRY59JWWNxKoY2Hq0KAUBYlK9xY939+pq/Yc+fqhxLVnSN
lDBL4Q37VN31aRVJagvgNA9MQGT9YFqSW9Q6s/R8OdgJ95oGrcer15qWHWtTNkNgUPvdhCrXkVZi
23D8eiPJWFE6zj4oTgWZ9FnHEhF2v2nnlZ/cFmoxVOuWyaegfuvFvntCZjDVqVUrwHKQ7CQMR0Jg
zUZig7nnyWGIjQrRYETE69+nGSlVvCtzchGLYka98et79xMow0L+Z1jsurKhfbahkGJLC6tRdpaZ
8jLCJCrkbie6mIiKN81/hyz8pH8n/kBTFEPRKce/CcC+u3Sp1K0iSRmAq9BmO801Y5Q3BFeV6kQY
EGVN+/Lry9Pkn7TvHNJxbAt8yTKsTy9hatZj1kYcstSpSNgUOz5Vuw5WEeYH+L7HKcRBnwq0IumI
PyJAjWiGlKBm+6A0tv6QrMUr0ySMQbd6ZeCmDctE5/WY1bUxpdQ16X5wmHMn2CVirpTkFIey787R
uCoL2esy1CpD7w5VsZhxdeWvZ2PvUnJ5dRAcbDPb9yYUxrcANkmZSbdjgi61akjPJXDAdvZRoh3s
0Ni2eBxGgbFNmmjbZFSrdXzJIHVavbFWC+jxfrKprW7XdczBCVJn/ZHTal8jz3C6pZi28Hq1I/V8
HLptqaGyxYeLeBlNkMc4qMAvxIYuvglRgXf8Xg6hSqxwZUqrkAcHiSkkEz6la0/6xBtKDzDN+laR
Z8+mkxNfXuewDTf1SaKmkkomrQ5ps0jMRc3LvtcgLaJmlrFaDHRpKRX0xW28DcLka8+3qgHj6N14
ld5AFk8VZVLPDTSi2UtiSNUlTUPUbBSF6F7qZ6XCxhYHyb538z5d+xTxoSxdbcaChsIQfQi2Eibd
rYUDjdruTIiCZbwT281U61sfsi+mHikOQMiGEmnXOJhOydzuwtk3LVtIb+811MHpeBiblFybnqkR
qkKieX2KixRIqAQRkyGrR83dRN4ScNpiYhcTlaIvKIXU0GH/KiW3ZgqrnB6lol2yMHJqWmc/MbdM
63A74FIlnkTfVic5C67OhMIkxVORboEfEM0oaLKdwJk059bogAhG7TA0L5qRrg0az8wKPCejlUhC
b+RxhP1bPJQwLe/qnp01Yqzt0FXI0SKi7lETHOOsZpuZ72b+wj8xhZYxB7hokVZMgk/dTl6H9arS
pa5kbRpqKr3dKdXkRaxXjqy8o5CngNcOjTSiXLHufbpj36GRyKejOE2HvVdPKIJiXiOeXwDZ1Jkp
QPEENczxaGSnxrzTumIf17R4zQue04tqwGCc4tP2KXxxQ1NKbTuQQVVO4VabjBuBXYQRorkJ8n4B
LAPkUhjJJQeGEWgvXtQ0loecxJpaNtZSzWPgR3UV8+pI8vH5npJn6n59XDXSxNx8PIr31hwnIsNg
4Q8YVvLNiQIkcxq8K5L9RLWhyxlJSwOwSLsx2UFan88HOopKTxfZ1BgD9Gapc00EMjnsIBk7N6vg
NiM40yIeEO2RguJ0HO6m8DjL7W9s0P+O3pmyYQLFa9jrqA4N64+QCgkXccf9odOCTiG6lkwfGRJ3
u5lGQLxqot6IkuDWsjhjHbNkxrK15lx/vdj+OCKmMOI0wPxNQHdNZX0Xpcl3q3shV3Ita4yIm5S3
m17HD8QAGBwpa39T5mjq3zYugVSalqYiWzdtVvcfD6bkjpTnUmAvdSPeSoKIH05tjX9UeM3IvAEq
79TqVSBqjZ5cJCN0KzaZUJsYyX4ZaDw7A4vFKrxOhX2X9KxcmrqVnbuxY4EJmTGlQDvj8GbqgDlO
twlNNIyKPexGuOgxh8u6e62IX6YevZ9kSvsYCv0wNRsDwVExwdC3GYSLTswCOChLPq7IWCsTDSE2
87Y6eIMJwx20eDahbA725FnTDKFdJ1g7S9a+3+0cGo7C0g5FAiQBFNFY0ZUe5drweWb1cHQEUz8H
aS8GDG/a4UZt5BcnQXib3EqhtC7SIF9GoUkCAbzsLgweY5uQEtOcj7mCUWvLAh1l/a6EsJbgNmk4
t+oM+JKzts/ZXq/x2xjSuwYLJC26SElxbusMRSPVt9Eq76YmPDf4XiS80LNt2/DK4/szqT7z2Wwp
OrixfJET8yYfJJIWerLIpC2OCALdSOlMI8W+bfviRc1CVuxwa8bz2mRBn+R0revtm1SHH9NoQlax
gY2m21bCwMEEk2IBkYDomkC6Gm3zmlHKlUO2lnr/tjCpxDV4n0El7bMkeGwJQ44cgIRkHYfQwIbK
x8+pd1mdtsPDUNI9R/HWt5HoGESGG+zwAk5Q8+I8gH1pnIcA7poguFatvGIP0hIRr2zvJdW5TTgN
MGsSzNuV2NEqmR6xrlYT0iQbtCiViL/jJWgglGjE7o0KHTBv2gTopZlUpnBsx+C5wyAF6ce2jAcs
SALIJhTopXWvDGSXt91CSfN96GAHiSeUXkrLb4dy4nUAST/K9W0K5Gi1YCuwncRe4oTZMjHQGcMa
NJs0QcTMHkwRMEkXgYGYWH76OGSnCZffpHtr+CKH8iaJmYbH7JfSfM0G+03i403z/q1D/4G4ATfR
QTfvCindf8uRtb/6AzQVZ/Acn0RBEYCj+2AnFoYL0X0LB8dPY2iOE67OonO9S239Npb3Shucoro7
aimiSRbHysngBy4FrBSzPYmGz6jrUym3bzrARTh09zpMjz6PnkxIrXrYwOpwstcoQayilh5K70vb
Wg+Vho5gJJxURVJsBFCVYzca/OdJVTVuo3Vn2tlZxx4px9qqt4nV1dcCGxh4if3G/jJaYAYCPmI7
V1HLSmS7lH7gmhBeugJN5YBpJPGhWQE+ikyuMUlhU7St072YkYObCqOK4lRL7VtUxhcd5y0NoYEo
pcWfYmK4FV09uOe+acjjDKF8B++iTImq+tVW6lPdSQ+2PlK6KNswO2t2DCyAo6gqsgGVfiHw8SDP
X2e1XsWZhpbRoHrVSS+geYthJf16Qf/JGmvLWLbilKpQPn+eA7YA2NnUyNbSdgYKY4KyKY8EJtro
+V7ASb8+nCLW7B/6OFNl5EhHqGk6uv3Pkc9yZIaj1mKW2xMHEaiJKwrOkAckm6KwkrAyglpfIK9X
f7OfKH/fu3TmETigOLap8+sTUD7Z/J6pw2Us7YlIE2xqAHpAH9YCxUlQgYCSImhJXjT5NTTiPV3l
PgozXCCINAApCnh3v92N/w9EhLsi45/PDITvCQj/mtHwf5GnIEZt/5qnAJv+Nao/oCPkbdROmy//
+Q+s/f7JTrD/IFBONw0Z+ihIk6Ag/MVOsP+AZWDpBtQsQRGw+F9/sRPUPzSFVtzhy2JgB6vhn+wE
9Q9ZxebLgZkAF5wo8n+HnaCaPwI0NigFnJ9vXFuYEyZAzY+FS6nrUi0ZmbIcZAheFvUtxqFQleMA
f1mZrEIct+NrEgsL1FGhmSOQCYNF3K/9AqYbiuwR6UCLK3Dm32sl8UfWpdCSo+m3JEF5RjsfxAKq
1PMqiqInO2w2UQPgPRhbM4CG2IyXufVr1DbxMsVPkK9BdFVb1vilZMLZjd25x8yjN67JNJIWizjE
f1K+xQHka216cgLtYklMwJw5gMKUQmvP6/kruN9Np6VfR7/GI6lI9jW+yVNcKUSx4MBT98lG7wcY
ufuRUWNj0wkW5lJGBZ0R26BHJlAvXvRRsvQ71BHTJYt0z2wsooOfEkXzZHwEx5qZqynjDxvC2pz0
S5iQrdHP/nPXOepNZda7UXodFcyOjWxnNc1tIwZFMjYTNoaibX6R5W5vj7el9lpL2W2WYz455BU+
VXX+Ec3jY5eV0wZoDEPeSbuBZXJm4d2kgASJY+0KDeObPjD53KVdqynerLe2G4QIrrR1zWwlMyHh
t1crvYui/LnOH5RASunMMDhghW5856OV9k4/7rMwwLvtXmLofjO1W0NCsF0pGAKjb5YLzJdiqsVU
OzUGeTVN/mVMnC0bOb7R2Y2CFtwPrrFM+GrNrymOuHfNfate2M0etAE3vTC8TVTlqGHxGM73wYxV
AmTjnJlfpV47+y3yvw4KlFG7RzGvNMcqST29Y/xXTVcjwyauPYf11ciXKp7gpaatJpPgbQvG7ijh
xo8cKkauoGSwYBN7M6bjORtjGMcxhpJa26BUxKmre0tQC0QKIe9p9Q424imF/Zb70qPP+58E8uMg
RXu7aYUdWX/UCpBSPYvWZgmPb9Tq8xhOK31QNsYY7qZguvQYwxaM+50MgzWlxFVmnHFsGa1HPeTy
yhSVq6PFr0UnhatO/m/2ziy5cTTtzlvxBtCBebgFQHCmKJKSKN0gNAIgMc/AjrwOb8wPsrpcWaz8
U9F2+MIRjr6pzlQKJPDhG973nOdYz1VeTCWSpRHhhG5fre5z5GGTmE5s0GUm9fVrl+MV6AA3XVPo
1SFehlbf5CIhJ4TTCM0yz/11GpJYAzyIfSW2lvPFoLmZChww0pNiXT4LQd1mnH04HiA3Hit1ce0B
+w/Vy1Cy3mvS1ABI8SQEBSiXrEofRLF81FvpFCrVoy9dr+6VVQlyHY7BrCreKlnFbHx9SeT83RTG
k0gA0E9T5i80RX9f2f89CVnU+2nASyx809//dFQLOknJjL4kKlB+vrYUuAJId4tWwvAXn39/qV/N
dzJ9y6nVb/EfNwW4TGpLNcy5lA+rJKZ0pHaPv7/Cjynzr33DH9+GtCqmfA6EHECZ13/+NmMcmJXe
KhIkdvn+ogvbvr/sRDU+SHW6DWTSCYfqvaTgY0dK9lXECPOD9FVJLm81iaJhVlUe3ozlIFgfjaac
DPBlvY5FtdNy78dH/b+wqP8/py6cKqv/9artNOXr+2v291Wbf/GnptD8l87CyMJMso0iYpX5a9W2
/iXpMqhNU6FgPC3pf1u1LZmd6VQGoF05rbV/agqlf1komfBtyWwoNYlS83+gKbypsPwYYagoUCX9
oUu6rdnnRVfq7ExlRGBYI8b8WMfky2Rpe46ybp9X/UbzyYhBs2xZj3KGkzc3m7Va0tL66a794sX9
o7BxM9hhjv5ocxg/cuL+PthNq7hEwQjEoY0UJsQK9sfwchUBgWZ5tct7/C9BfdZH/HeXaJ1DJlQ0
wF/Gc1IWlGn7Y5RFC07Qzz1nv1JNoDLhD02Y9ot6SdkMx1S8G4mNSQa61UlItC4FAhw5QtwshUog
EHqgWVE0OvmEmkhri86bMLac6okRUzrq6mY9ZiAchtes0AEemcZKLIil86v7McSJ3wgruel3bfVR
gZA08ncLgvwFgANgerEjy9PftIOxENF1dPH7IOoQCR77fGvh3LwM4BcCOLA+/IWvAR9HCNrD2F1i
zQkL3GNVRhrCOeg5tXGmLirLHvGfZLh7OXFnVOTaEjsCGyK/qVApYsLkpJ7RYI1HPOXasuF0jJxn
I1cfTbS8SgmOuA+DpSbt5YUpwuQCN5MnFLbwhaQ45UXhuq4w2rd49cQRFGaE0BlanyfLkRuSPOIT
U9MHPAKcBzrpOlKG/xvbh6RjTlAgE+ZF3bppsNOG6txx5rB95WMcp5JmuVDF/iRcEFaUKZuD6r5C
NHMtT360DeOSyrI+sPZbPZCoSSFikb5HzVlGq5GEFTV7VBLbCnl1ThEwlgYKMOkhJNPtUuHQCE5y
bJIHcalMp86jc98XDV8nITRWJl8ARSBRw9f2Ka6uz5GAxcRqgAipF4gz1xF3lF7i7yLVg/hIcHYG
Ce2DlptoUgC+ZCbBGGYJ1qUccpLJmupcsCb3BrbnQLqrDGT/bYYR+ELA2xCXj6yCThluUrlzqgqZ
nS69jMK4isuLl+UjA5IvcVk1A8Srp6o7GirLcRe6apPBRjlc8ebrypMifWZRwp0znv3oycBZ0XVv
yvAeYijWzGcVPJkavjb+lzVRuUy8SMXjOOJCIl3Q6OjIAfwSycMuEB3EUj6P2ugYCcYRjqpw3dRC
DqnUV1eDlDpJntrKSGymjA7AmHU4bhTVv7saWeWZjA0nCfQv8SqtBKEDKmAtehJgcgOwMjW3/m2I
4aiNgGyqbVsY25xszA7XVSS+SCRgjfhZxJEAZhH0ThPiB3/0rWMTWYtE/VCuDwYhs+WuaxOvMxah
bDk+TAxlZSSEXsjw5Yx3Q8q3vYwo5NAk8F9HeaWRNwLKKRxffOklEpR9ijYezy9a3c7VA2UfjpEr
dXCdw3IXZ+GLSrZdHhFHnYkD6V0BnhRDXdeGeWxBgyllcqx6rOy1zA4S22WqwMZkk+ibBwXvX22s
Ac3vBPGFIimlWBoPk75KfWjxhYtIZRR5J46PQXWOxHHZBsjLmIuu7LLGC9acpH+28nYbXgr8VoA4
s2F29UnFG9ZXNHctcq5ESU/duLkC9ByC91Fqd5kKbi01zHdthERF/aTN3gY/9y7+FTOjoe2TxHrX
hpDcs3bZEeeYl7ixyaLUGHupigklegqIO9WFsw+owQzBC8tYVbl/JmhYYpyvBEvkbbO0iGlpYVzo
i4K0Zi3CmjoaK63Ao9gBOsIphhpYZDut0alICIDUqldZf0U2Sq5B4Q7qhwX4ILiU96nCva72qjWB
CYd9QqySiLBJi9cFeU1zn0wLPQ/cFEhVBQm0NJS1mb+nWriopcVAdfsqvF74DJca+C6u9wLydhVO
SYrD+KTW1kpUQyRg1jqPonVaD3YWlK+CGiw7YMWGBBgBY0ZYaYewh/MUgRUyyllM8yYOFJs+T6ji
vA37kyz6C2sAIVUG6ywGYyiaZejUQrrlZEICfVUglqTVEqVEaVvDYhhbImOwchJaLFXKIm0gyQ5K
cYjzcpsnjCqB5qNAM0eO1qZ56hKcXL281NJ1nL5XhrjJBt8g+8V/8DOEgDxaZh0V639c3SOToQF2
l5JwawXk1IRZxsEY5hzLgdEax656q8Zkfa3qtdX4D5wI3LwliFzQRXLco1Vs5ms5mfzKuIUxA8WN
tYr4oZ7iNgRS0iav4EFPKSsD/OC8eop8tGnFOaMW2DfvMVwXHaSA5T8yScxYtuZVDRHRB+WaZp5G
wTsiSFwzOw4DHVqrCEdi6qVCxCJz0vwXDQ/YUH8JFu7CzJoIWSOuJd7zFFpdIc/la/uBGHsmg1e7
mue6GyiZdgf5irVrorr46Ousc9lWIHyurmDRT2DeDRjlTVF4ioE3L48dVSBnK9W3eGHlgCk4L/mj
Ca0UHIjDa7LXnFCcPC9ATzWT/pAqAyQSHdg7GTEcyVqYKK2ck00Q24a2yTQgpu1pTI29BGmS4WkX
1Mmod7hdK2yKqJ61rPYRn0btD741LyNEF1mxDPE6B6X2qSNeqAk3DYUpH/31IpILk8V2X78NUfdi
WS/ReDdCvGwvhT3Amm0Sr60Ohf7Z1eQ0T/1lptyWzMjLRaSFDR0G96Em1TCiIpzg1J8FFGSkVV4z
RwmP1D0CLK2GfH2s+ke9yo41EK2iJQS7fk7QmrYGeYCS5rYS2IHmXabwaw0PVc6BezxKZkHHtYNp
NOyGcB4ZtPJKKiEKre0Lm6FqaVynqjoxebwbBaP5KTFD74ItPlV0SJ3owJDqVZd9ZJ1jq7bNmrhM
6ZHCOhidQAUcpj9dY0CR8bumEvVLtIlfkT30oLVPCkbWqoBRaJ3VRsW0CCh4hJfgz4r2Lmyva1XF
uwcyKx5jR1AIENS0U9aXD9klfIg7nfULXAmcpzG6bsb4SxVQKInlRg4emvFyx794CMP0I43cKj0H
hD1frrAei71GxtolWZntQ1yKX3Lc3lVErQ0gkfA7+Ja8iowP/UoQYSCv6jDftCO68ai3nIv6gXXF
jgjglhPpGF6yvVYnVKngGDQdywpLlI64eGxWPi2yRFtQ/GKi751cKXdlQKkqgHY3gKUdwOlYJ6nA
oCt3KxEqyCQ7NCRj3jTA3X3s5b0JUGl1YbJKyGkP5GI29mCVAIanPokmVk5GAYG4LUnpRcBD0j4v
6rlpr7uhjGz5yoDB9FwS/15AJFNiiA6SALsFoKf8VuQ1eYZYpsPnanwohjuTUMiyxeMeUlqK79qY
btpwuGZbq706LXl2tBQGmGkWo/sSbaxKwHCUHOJuJVNF64zsYJErUodfHRrjASSPlrUESMS2HgHX
MkW8wAVtQABwRmnLxGgb2loVj33yGoNEuOKWT/dyBJsxfU2at6o4Rvrx6m/99rkbm2UwRIuA9YJ2
Ewd4ZvNhnQ4gBWuRDnzh1DwUbYC9ZqRnDRY9MDQfq67OvD/qvAHp49V6Ecs7mbtvXCjmpR/CpQRK
9thp2sK0Vob1lqnHPEpsSxqnY4CblndB9Johbu2TgsR1VpSouO9DiW0a75IGiB0tYdWn0JrK6CCO
6i6W0rcw1bzQbE2ASvDf+5jv3+kg20aBPFBhobTxMusUZvB9rgWujgZEExGyDvGcyhzom/IQ0Kwl
C0G/y+Ti5KdknSWVItsKYPRaI2Tw9+esv7sU/jjwKZNKkXGL3eG2H3AVgxylhIw8aRkA6QPjNhfm
MpjZ31/m722HPy6jKgoVa0WcZPq3xeBxYDqWYZkZOnkYOVFp9vCGbOSbbzMVQG7PjD9fhnL5zwWS
Nqn9Th+4jJLDa1dfW1A+gf5Nvt8PrdjvrnJT6ZFqmH5ZCjZOI4bK/Cruoxd2pgvRmuDnQCwwmxp4
UcNP4z9ySP3zLt4ID3pJCPS84ev1+b3cP2uAf37/mKTpBv3jq1mSjnJVp1l4K1xrzNqqxihQMHX3
Ll4gly3fxEgV5mzBn5TvBB2/Gn2gq//X5SYd3U/luVTLRLThAhl67pQgG8HKQ1ONg54oD9cgRxN6
6iqcg4iCXeaM313+l8Plp8tPH++ny0eNjkTG4PLCYkprItXintRB070u2xWoA+aOKYXzm5LkjS7y
30/xr6uqN4oOsRMVRHbc427VTOTFeTYS2e42ro6DW6/WECWLCq64/01J5buHe+uNyhJ1bLqaC09U
VmzmU6wBrHZjns6Gtbb8ZihNb8HtUNJECQ8W9SnwQjevvMFxpx3ji4KSCbYxWHC3JFnSQbW+jGf1
J/K9bwbv1PH67RVv3v4u6GO/TXg9AHKd0F0vtbPhdY/ES8yUt+BBXbL/cYq9Mmvgxivz+JCSDBx4
2XfC119Ndj9/85v5Qa511IwV37yaEag04f0pMpg2DP1ZRHT9nQnn87mcN0/jxzf3/Fev789Xvpkg
/L7tW6HhysIa8bPXzH1X2jUeUi5nWHyXOvaL2jql6L8e8PQ4fnp7kGlEzPdcLAaE17It8C9vSngv
ReuLGLnffLPpk/9uNE33/KeL5TW9PiXn2cLOWVpPxYRMc30CwmQP5B/0ltXFnGn/p1e9aR/odRX3
lcRVKaNIxLgqbjDjtGMqtk8DhBnCotTuSZdvRvIv39Sfb+3NvNiKKpIc88dIhqbgkguhMkP8MQ1r
gv3tzPDLR0lWrEIfGbn2rQACG4jR1EKiuOJq3FAuqrbWYcqGpPu11nbKnN7mPHygTvKd5/cf31QV
cWPAZrAwxbN7F2+m4DDUjRi/OBRB8O9wiZzsk6BLhx7uulsIp29G0e2cdHO1H8KMn0ZRSonjUnYl
LLHztLwp6/BozaxtQQAEgPXDdzOSNM1xP4/aH9eTFNOQUJ3LWDL/Pmr9K01tReJ6aJEfk1kyZ0/u
XPfqAhzed2Pmdvb7cS0FKbeCoRgL6M215FrrRKtop1lnmGWH1KPg+pQ+vZPOZJe7eg7R5vLd+/F3
IQt9fZ6eiqMGnT8tCGAJf/9+ZhJH9VUceCs3+qqbX7eVdzlgHXarxTdP7vb9v7mSfjOnCihmGhWF
v9t7lJnKE7OO5dVvPrkc4HB4lA/Csv+3hff/d7FQknCD/+su1vH17fXvLSx+/M8WlvIvmTVdthRC
T00anQy0P4Un/BWiE3JI/t3D4q/+FJ7AvtBEeliqzj/Rpak9+mcLi7+SCOvEfw5kw0Tg+x+1sG7G
JPoVBLoAiUAZKLr6jz6sj7HNVxpThrtDmXIRrSCzeLoXrr7dyN2MyX9fid6UwefGOX8zJsta72Ms
xNPZyWcfN9qs69vCTZYR+4uWYthndPxu0UVk/Pc55faq5s1VB7kaEZZYBOZYlNSXQ/PhP1ybBwhD
iAiuBfhrvMW6me2i5lDKGw1IRZhv5XRXZDtiWshWXGMH3WazaNfICBZsUltW/oO0r2bVY/o8etSq
oi/xMOSQAtONuOJc6Ab3pCGsCKnAlekp4YGsLDU5IuSRiOk81Eu8uNoGyvvy+liStgp6binBsLIP
4MVW2X3uwRA/qY9iesRwvlORJqBd/oAp1iUuPPn4pGAWGOJVvG+Ilem22Vu2kO7QEc7LTbwHNj4B
5yWAuLsQA4CNj2gOCHJJ5S30SJEeXvop0mRWr+H+Z496aV+JohFs+XPY5ScJIhB9N08HSkRMZQ/N
fVY8jPVSI4ZAwpgzZZeg4S/KoxzPsssS//hAdvIpps68DZ40eyJ9umTf8D/V2Vq2PkuXmnddSWSY
9B7BVWwx+wWiCfD4hmeU29TNttfmbuq6kxzyNh442ISU1h+axzCzKS8Eh3gJavsxP5HaskwXzXOa
uRBMYV1DscaV4/nLy1tA22HBkUSajubLboRgCu0KeZDN6rwH+9jP+mGR1ETGeZhPKIS89YfadBTw
qU4Bg3oCwTXK0YcigsaZfqjskGICr8ifm5+Kl57jZQywUzl1rzyar+tiCn+6VE43zzckO8/qp4rg
TowsPFKqjjD/4f472VYwbO29p0MJv9zp7msXvmO8j5eQydt3a+PPwhd5UbyVc+KRTv4heYrnMfkQ
ybyg9BXaZLIPZArpK1TUTu/yBMk1dZrX6/qOHGev3AieOu/JlPxSHT9zCjI3LkdpQWCWO2yLbewF
L1S0NtGMTNG7fpHPGBB88AT+oOlS/Fyld9MTIA512jgtlXiWP8l3ExLYrtzgZGy7V2CDc2tGrS7Y
JMtxXm0EyEuxE++uy3FWz/l/hb+l7IZO6QIcgWN9Z0PqTWYyDBxpYxwMNg4VKF4yUjfJi/oc3Msf
wqHFDAAfZ8o+LKbmBGBhAnd8T92TNxXAeyfV3TEXBDAuEdIu5Dv9BNuc7MydvpwSimML07dNWGT6
BKoRh2yJfQ78MI0E+hBjB/wLffAielAO1kHD8nIGTExCr/pMZqPeOdqB+KDwSLm+XWjZKthmwkKb
AhDP5MGS1KjGb6k8ExzjIddsAl6C7LmEFQ+ALqfHCZmxrAiM9QZzYV2WYzqPmSAwEYQMrA6W/gw9
FnUOzEmSv1dp26oYmGc/slCRNpH55zSfgjZDuGfA/rIc4unSylMSHH6IXZdSileIVJuIoAXQyPsk
3WrFayjfjckqiTcCdD/F0QXYj6uRRJ9D1E1JkcN4bM1zJe87dZPWgMKt91F8kfNndIN2D9rbkLb1
dZmq93p1ulKkDq0puH2rrk0vP/hndUPGem8RbriJyLKN53k8NyhvQptdpLo3jB4eCJUqJz1r4gTA
IBIk1i7AOWQEBeeuQiwSBJYMv0PwfBEWMVFKF0w5a+JbNsIivcyssLbb3RS3ByEXpDDIwFrfoAc3
URL286ra183Wqu7UfkbLWrl6Ixw3w8O3k2cN/V38cgd88zQlydSrhPOPtfs/2sb8vyaz0aa9+e82
KDCk/pv9Wtbh//jv8Wcy/Lxb+fFv/9ytyP+atDQwunTQNirSrL92K/K/kMGKloUa1oBkpbGS/rVb
gYhMARdKrCgB6mJj+9duBa0K+mnRkuD6mYhr/wPBzW3NYlrN+W1smERJMtkE3ZwwG2OMQuT2Mrt2
ovxetbupDlbM203qKmv/YrN9n9i9wov6LhEm1y2SI9xgguV+unv7P44kP7O3boU/f3wOC2ss23hu
0i1xSlQrjipNLbvWcWJ0Fy/9+vKmEusHk9jOmf7nv7+gfFOq+McFp83VT0exqonluAu5YO3lS+IH
71UUNHtQkWiOnuQTShCLCJgphlF+AlVcM9PWMEPt69vvP4h043NHAz09gp+++s0hBlkPPxHzSeDz
ejSPvWCVzHvOvddVVdBtZO+BVMYDyXg/MXCzebEFYn4XrJU12ijWyAU41uWVjQ4C5tnIHydbC/Qf
biLKBbp73YZe+Wa9AmR+y5eamy6xCy7KTb+kx73UCJygS+0SDvEpzaacLRwtLiSXfsr0tclaW5U7
4n7W2Wx8BRGx9Q81aHFb21/dYVGtSU+DcIv/1Ob4Qzaaq++yY/eE2HNprejdzsWz7AXv7YP0rEOe
IArWWsJYTR06agvm22+J4tM586cz7z9u502lRsyTgUI/t1Od4++ZNfPrAyBbJ/mgRPPNIOItmXa7
t1eTRASXKqgl3vCb+gG8fS0WYt4fQm/vctecU/s/k+0KsXaYwbonjG4AceGUd02PwoI0bTtfqk72
Mjbz9DN2xLk51x8x9PQfKdkWx+ohiyama6hCJp2rMwTSC31lbsMXE3CSPaWq8Z3Yb0wFzekJ9h/k
kdBtUM59OQVQmWjiknFpnBQE3pEXz4Mn0aPJzGMiGUoId6jIkFFPjxAmsFM86W8AAwzpzE7pMkNK
oQyr4B1VypvpGXPFCXWXyFRRcgxXuWMjXLyy9SfDh1BJFCEr/0tr0deARzdAllvvZTSDq0EvlxoA
5tfM8fOV/jQRMGsdWw3RaLbOEQEwz2wqeMu84sQcxR+jOgXDm59wihSvWBUrWloM++D+Km2BwNhX
61gls5zadI2f9ksraSnP6H1Bhdfg/4I50R0TtTE7i9f0lW0PGheypZzF4Du0uz2ZJCX2ftGxYcus
EfRt92xCNRvszEX2lE/jyyfUopwYwWjNksDNX6olIbVXbF0AhOzLi+WKc+FO3pK2VL7ED9UqIxzO
FQ866oncTom0cpKj9Yz+jqc/IAGDD7yG2zNr3eoVY5N2vr5SpCSVad4AjCBGa9Hd069Z1nvpXTxE
1NvN7eh1Oxj9zEfOSDxq8dh6rSvOrDXA+sEhkNWRNU+cKQvroH9OQYcYqXbDrnmlV+J7y9EWdkQF
lYxDgs7qE+Oq6h2yvpUQ4STjgk0hv0McbHGOaIbCuBseUy9nig1tzbJbkEYfwhsxMPUR0UU4TyIH
/RQ5TPQgDSRQwVySv9Lri965Ygh+2o0uSzYb/IeqY2musfTjr97nxdaivL8h+4KlosRLNWOYaIs0
AeBylDvXWqJyO9akaU0Rd+O+c5AF5SdzuJvw/xaxWOmZdE6h92gNk0etV7b1YUns5N7ACqgwGuGV
PBtf4Llfujc4J3tiVAJX3mHiiB1Uh+yp9sozLUtCdbHr7dGJp9MBDu8AhHRskj44bbaWp2AhPNHJ
78NN0JKn6FaGkzO4kh3GDwP1Ezc5csJ3foSgeVqq3KIAkRVgbgKz8BvSp9KdOHG4Uz5Ixq9wBQRp
w9YtogW76z+Ed/M1H9YVgGWkibjfZRZY4ynHJrjD4Ormi3bJ9P4UoI77oJCNe7OZkZdnkwRB05eA
B+4MwC8v3b9wrmRkcGjwFA+32qwknYKzX9W6gTiXFhzwlDeTZWwkWhMS+lOzm04hmLY5UU1zYMfe
X/rU7pNTO8LCm6DNvPtg0stsXbFrVr4uwgz9YZ1AinYtmMGc/7hPnA443AEpeg2cgbiadfoSnMn7
QK5fncrD9cTPGeRYG4RHLYkZiFHUIYqI7xvylnpbauf1BZy5XYPjHWdTjjWnUWUKJOpIA8xts7C1
Trc1DpRPxaeFWg4OxOf4BF7mQKrQ7rV/zSAsI90iZmSY0sayk+YAEM8AhutzQOGltJzOJk6zj8mS
RIGUzNESEOuzuzx2e/0E04ZDkXjZ9Xyo7CCaM6VGtODIDxciWvZENWav8pR6DeKytMXK7hMvQlzj
oi8xSPvaFOuCGMyehC9kMHYSLBWCrGkW0uTvCZEOHJx7KALRAYR064ODwKs252uopz8q9V+E6KAC
AOFtOm3hKOgeK1tCWKRuNGkRHyLZDr8MeVl1ToDM4LlX78ANoAySNVf9ZOFQv1qTnEjmWCbIYKDh
gdgQF90StAdCKFw5NXl8cCfgSdH95zwqrSf52IX9vE2jW90XbB8M02OheUZ+iQaEBxG/I4hSP5PD
hUyUqd9KLjjRhq54lhyN43xlk5omoqqB8Vy6sq0/tW8cYgn80k8AsE1MztCbyOyjGiLjUbJRW7Fh
2QfYwsGGERkO+fA5+0RUxQvgEDLPGpkC126/VASRHJoxZCHl4TjCiVhZk6wpj8wxU2TFnKhRCh5T
bGf83MyDGQBQzscTXJlCBfZuxjaFC9cY7JawcNPhQ/6RyVTOoy3lr45kKlK+KGGQleemO3EJ3L8k
dAOg67YkRgq4FYGimG5gHYeFdzXusP6aFXFeqCidkrYkchGkNudQpLs+D7P5wKrBn9QiaitX4hdk
U0wqb1Nuuua4i68LaiOZvCHUh9yrWgKtMAV/hMpdLzpC+ERu1KivymwRae7lTmTNQrzzYR0v++5L
OMpzIrU4KlLsAW3A5i+5zoaUgFZYcjY7Un+hn0o4sVPezhxDpElCzSNvQeU2e/ldheh9T8LIjkOv
wj0pHOmRvoK4IyE3Kk6h6fQEB/JWYODKbQ3RGfqt4DPtney5fZSyNYQv3puKMGp/P1QrHFCgIqV1
t8WVafdMnDOqe8lntA020yC3+/n4OdxdHrUXOOqCQPp3v1LbpY7oyu+c7Ipg18tY5S3PN2eyNQvK
x2TdOWFrk+ldv59Ttg2e5aEpARNkrtrjgKR9+c7AdOgibElqhqpEWKD42GzFx2lC67ZTvqyLQ7Zd
q0tAZ+K7xEJyD23kfiQ96LFheU9sEusjklPYFFSOnCHTZrj3p5TA3nwREr3B7EM8G5o6InjPghcS
mE0wyj1R0sY7iwLxD0QUv0+vh5tsh227qFfV3LwvDg2BDxyfnct7vjdX7NQZk3pn14w7aw0sVeK1
CB/zRyue++oh8LeFYhMgk1qn4DN7J3wpJUKLTIJi0eD8ey5WFOisnfiqdB6+pPxDHldJAOPR1t5g
+vP6EhZ7ca0do4EKIi0O4laXw5SqRggws31pyw0kZJqAD/6mUWfXU7qeNvM6qVC02QFnxnaony1+
U1XP5WIBD7UT12m20tKFhUSOSIg3/zKXKuT27KWc4pOMWack6YGyUscuRD2hCzjX7Jxofbz0n5GL
cQGJKW5KJuOGWTldU7dhYpNZ/58o/baWl8keVRBRfaJHYok2uxCLwOirG7KKaRueyASX/TExIWQU
SqdVt36wIhzaQv4fOy0bTHFWazPYbxLsMmNV6MzzDvk0QAw5lPYUKb+0xTQzqO/UmRYUB0mefcK7
3qHh/WJKZiC06Bjwkw8eM/BA39T2bf+Jl9fQbGK62BLvMF+A4tM9vZzHczAa8MQMt29mBDJhAWzS
JepOH4Ecq5EE1P+P/HaqrPPkSzjV9AczFGXu9XwpHSNwsDgCjFGaTREAr3B6Kp/GYtyBngOph9FO
pGLn8KBJC5veZ9CF4HYoFHUE8U1dpAvit9iWqfmeRS9cy2c6vZcjW50Eobmdf027capRlI9Ybdxs
ls6B+dzVjzLJsWQF9nfqPXvFiYUBxs2+PlFRFogweSA40Jv6fa1XfVGlzy82OPe0QYNuk7BaNnAR
nIxCN/HKNUke3YKIeQD+6Y4VSjftvgdj7/hPqcNvZfXiQxBOLb6ZvqMfsq92R5GVR8KDhAL5Nt7V
xkximWZLLNjBEWmJlR4i004Eh530xa6WRAKeLCqLeC6ISbhCoI8dPte0MY3n0bO6tp7HZ22VeZFb
PE0fHnnOzJorM3lN7MfKF21/l9wZy3Kr0bUl5dhVF5hlPsnezhYwOh45Vc6nUFheEEoW+Yu5Q6p8
FBfNwiQnOnMvK/HNqjnKZuvpzvDRwyXa99GB9TkT3GotLAbUiXMcMiS1wJ0hl4SCmpPcdYvoCQ+l
m5LzPh1kNTd3UocNk4s2f7TFtfaMgfUVeo4z5RBMkaQD+d/C4kru0fWrWAhuOFfYOuausIe988Jx
sFxmjymj0YMMeEpYuo/RI8ZXj4ODly6BciIrSCoHI8t0DuPTz0U+CweT9KHY5+xIGFPhIjtOVePh
yWDz4MkedD+3WRAx4U7dUIuVeldzkpgqpDYOpGW3pszo7+KtRv4Hx3ZSwziNB3ZIhDnNkt7psF1e
vBAX4VH0aHOwEMwuxA3xWnB885jDqBWg6GcZm0t3abxj/+3v+Eps/abshfvIOk0MS0vfFxuF1JGN
sZTvuymudCmSOHM9hsUj04udy6vxQKFhmS7FmWQnLwNNhgYOUb7y74m1cca1wOZVmwNFyjE41Zsf
UfLt3uCU/UeOt6DchQrW06U2LlVqDSlLth2voHK5JHEY3K/0XuioIj1J8rphi81Dha6UecnlLgQm
zAERQ0JIHHTkWpoj5A8yWOnrmlIJ0xpTlSOvQhYTN99cd8WBCPo+2svKogCW0oPf5VDB3DTvTupZ
muUrpLj7GrcYmy+Xcqxp46IiLma4g+DpyQte3QWJ3G7pFQtCsroTj5IUXVIVaZF3HMhJKA4/u2zZ
mPYVUrJdGatrumQGGvfsxKyTNZ8itC1WWIR+2p7rGCeE4iVWKUc5cgImvg/l5vv0dWBnsENl9ni4
sB2YITJw+n32BMZzg3eAb0eth1K48nCVEJJctpPOrlmsSafjZXbTeTYzGVTmOp8bHH9xLBEQmK6o
+HS2wrjB7kEzBclav/YJxJuBOsx33AlXWJGQQ3kDSxjELlfZC8vgq3yJ7mBcUEGa5hQ2rE46lxM7
PXOaur4hhaKNP/nk9ty3lbXMXYoBzaL2SFteQowJmV/r77UnP3BJ/yzh4PHTiEmZUAF/rwR2uSA0
eUsJR50b5/bEMw++cqLYKie4uz7R75+jB58JHij6ZXIIxinKUp/5s2rlv1gL7ZxRimcii96m0oyM
7An73Zq8Lk5xDRWcqc1TcLTnkLagR7jS6Iy84+1Zhu8Y7dfRAdULkZY2h0ri6umcEUU54ziQzQWS
7ZU5ubgOQnh6JhxlzzGCEY5Zm2pDgLZDSwfhCLMBfRZz0SJY1D2krfq52usjx3qnvoclMwVI/b5o
qdyIPX4U2STa3JPYw4IjclOzVDIz1opWnGqWowctbkVEp+IJdwZ3S3ekRbIiEOyF+uO0Wef1hbI2
D5YZOpfOM1Y1Svb1+MCEra2YZJlCfv/xbiWO//h4N480BWxUCxXnI+sYfxA261oHyg9zn3lhmshK
ZJXS/ptr3qju/nHNG82UrrYAMSpuCZMlEzfOjZf4CEfX0bZg2Zxx227T+fXpm6tO3+Qfg/enB3FT
f1T0MbmGA98Uw9SympXLhDpw4bSLdkVElyt7Ga8fL893BXv5l1/XUvQfimpFv/WCGxX4gw5XsDus
9IfLpj0Da8SVaXicn4s5Gvw+sekanGkhE2/5St5yP1NI+CXuDFp3xq7nOwXSf/GRsOzCtCFK4NYB
3xeR3Fi+Mslpkx0Rx/fBQZ7F+5Z7kszjdbTU75pNjVQvfmBHyKbCZINArWD5nbD3R9fkH08FPcmf
n+SmueCHlngNFD5JQobfeIKr6yChn87Xloe02FNdETkWIbDudZVtgcS2xIa6Ee909659Uci4R1jx
ni1Nj31XQVCgtmJnshTYIxQoSTCfbAZHn1W82ACCbGUZuTFTDKaF7zszv2qUSD99l5tXHZBZd5FC
dRph4aleTqrd/M3aWqxz1+P/3pv709VuqvdJVpfAP7hztcudYx+FHXda/435sLnY+TxmzfhuLP+y
AzMNZNXAFU9izo2kJTWDILikvLrx+foovJfPDVtcXtmacipV7bnwQMyu4ZD6ykYuVo/KN3OH+gvN
EDSmvz7AzXi5gtHwQ2zxrvwy7Wgvz7JqpyS4TVFmPVUQaWGdpyjI/8ndmSw3bm3p+lVqeO+ADvRN
DYkeYE+RojRBqAXYgAABkAD59PfbsiOOks6bippWnIi0fWwJ/d5r/etv9v0wm1evu898fXP0T2sq
vTGC9/uV9XYxhjQgIFokdA9Py4HoARhXyVG1+mn1/9oR71/v76d790ocK12urJM43eDidiAtobmR
kHWuqxkaplU7LRbXcfNh+194EkCf6ZUJdR6P01D8apq7Bu6fw/3I2uwm9I3ajDxgV9kYI0Qz6pxL
cvWxOpc2mo+bqRaapbOlHx0M6aXM+c2THtrVDkcUNWKiYIH0EwfUJHiRJfiL/shsRHfwm0UWiqEi
25qq4yh8t8gahHoU+B9QIVwdcOMLmifAkJ4qvh0Z834krUBqQQbxiDOQbHu1Aj+XtA9HTeMTehNa
GyrVzxQxpl++AOJtJ7dRPhM1gU2yqs9EJI/U2WGcBzpqKWmIEd0bYaonDzfVcT5ux1RyX19Ez1aL
zE/3tzFarlD0TLsZArYQMxenZT0bsfu4l6gdCS4rOXYQaopAi3oKeEAz5wilVntgJxyl0+0on5j8
/21McxUQM76qEyCy0U2AEyUICyZFnihG0BvTaRssmaIoRPkE6kEIkyPRmZWrKizG+qSG+ATYDGZH
rfLQjbrp0TmH+eQ8smPqk7kQU4jFFqQzUGNYKlGK1Meeiw6t5hjWRpSbsF7SsAR2AKqhMk7ftvS1
YQadSSodjEKkLMQ9TpBobKqqi7MTnUOHNswvljQ27sErZmagQYHLouOLQvYllgRPAKpCycFwZ45c
ePeMfUIX5iMJyQODIm+/ZIlFYOdQXf64tJi/G0eapgkhkDwYNC1330ptbtttgzGemzNvIpsQJeKk
IbwGaaMA6ulWQfo+MzBFCuKe3PAHykvmJH2fMEBkkJNNLu7hKX8AvvOBR6/rfIZdNmXfgIYOJorP
RCJnKpAG+6TGuo7ICGSauPW8l7UDh+kcglyTyEfiDJ4+w8FFYMWXJcMCwKf9aXibDCZEbxzW3ahi
XWnF9uNto9SFSSgWXugApHAScuBgXjN41umqyMotR8fJboIc3Qj1IHcZ0EWprwcGBSuaM7Z6pxXB
oMweajCQs7/nndiF/ESkhph4hJcELxjgj5Z36czw+RrtJjjE8oSDQSwlInxbIeiKNBiyKkG5HAAd
6Eg8azBdhhb7bZAv5BeV3okyeetpRL62L8Wb+tLOccydMKUbBHj9pkgvad/PwxJ2oUaVDZCjubBc
6vaHmtj83SKOVT08Cp62rN6vErJeZnpnGqyKc9IocenaLipXWZTA0GN7adEKFM/78XWt1xQcOF7e
3i8bqXKgfWFyujgReJvO6keD1uKJAcru1VgaUJDwvd1/7B4HWlBLQ/mVwgqo6/pEfmk9JMVUezy9
Sq/HSb1AVr7E9GlN0vR6uyFqQuM/ZSJmx/JcwEtk0jjFD+WnKjam+53g2zWr4p58Y1GcjluU1yeu
ueVtOQwteEzOPjlMWXOwQxkyv2b5EW1+7zXvyuz6XM3OL9fJwd2vjKW9MFd6Ns6e0ldWcIR55pas
jR946doXhf/+HMkxw3UQBrBKmtmv53jWe9vQj0ytBb9CWbSuERxmnQfVZX71uoURKA5sPXV0HDF5
nrezaio4hpcwW1xYRU/OfowDZoLrLKg8tVsV2hP5EcLFevvKSPZhF2CfFl+mglbRDNVERvRjPu3A
hFT/UKHQ2/oWzgf+4TlfpS/EPsvvzSPjqONUjHybmNzMiQK6PZgconNYJMTaTBUP4He7kF05tKJy
IjESaIZFXM0I866A/o9eJnkwEG/g021yxBfmPBTzm6Mv/tQTIaPES9kRSykjdO6/vqjNYbNJ6UnJ
lV0ye16J+TtJ4Z7tvXV+tb4FPSQShm8VYNtJhoXCF886e5iak5Orx/wbJhKg2bo0hNofDiY2saeS
W62Z/bwwffTZncEndNZh1TuuOYdHIfOijSbW3JgSuY3vxgerN6DvFSLiPF/CGdiP0VjXj6ZnkNNs
xtvxzt8Gl3gwPr9dpwwVCaWPBN6BobtXs1cxfYLuDxm0Eau8QxXBnj8nEok470vu4I/3fKkp1TTf
At4UzEWyXp4Vn/GOO4j2+P2zMlU0gBdw7MSYohDuY0gv/oXBTTqU2Cq70Wk0AP3L/PSjfm4YK2ZO
yxWcHjAZ9QsmqWtxsqpnzjEBGuM3Nq13XrHW3wZfAefFo3YgoSU4RPUDvt4sPnaojOrA8rpYgINg
Wm+QMIph9kJ1QFwsuu2h8sL42OCTAQ5/a+F6msPWB+SNdqP8wR4BKAGNEN4agbvsPODqDIIDA+cQ
jsVtmU32E0J4Xw/PCt48ybl15BebksEYdhsBgFnJjdEQzIDh4UX1sidRKm4up6H8CQLk7z5ydvwR
t+wVRAbOj4DOMJGb7+2g3LqIxm7r40vK1b9pyS6uTsCJZQj5YgirfQEI9U4+dqBHEko+7ulEXV42
FpA6iPBPtaf6u4aXSAPcUjExlfWvf/9txdnfKqO9FHzNyriEEDKSR9r4ENmhgBcvfHK7COJ1YgTb
0Hzc+Sa2hpBMY8M9hodXfZ6NCThtII9TEeBmgKOGkrD7n1Kn+EGF97Xc/2vZgbtHdAn0OuWena/m
qVEq55RudFm5HZ0anKAYj3XFgdJsLtRJ9pw+nMYD51byIrE3z3rKPKteCnoqoUjzbFr+oGL5bZ9h
fTunuz7DsLZ901wYvbew95neDDFXEaoyUe0pEJwREHg5O702PSb9gxDBGpQB6UOzod1wjA2Dgun2
Afkij1sD+M+W0rP+dPiJDChW5Ltbhw+syT1jxcZWTNRU357x7SDbt7LiNFHYuzeQG2oWf8dMDotw
scaYQRcxq7isdmBfQuz8Z1BF+U3N9svxRUv87fiXc2PnFe4urnJ18pnQv+HDNcd6KpFgV0xPrDuH
+DLPQ2yPWdzbnwGs36Arv5zBXUe6w5vGuNVfDyp/EAyTASZaxKC7FutXN5U96AKeRVLYD5cu/+bz
+uXAd2/IsauL/VFculiWMmhHindclvHOh8X+jN20e4j3G2Y5PzX+v/uufznwXZ1cXNKLap44cLWp
of4XIl26RM2CzXfQh2LYCksJIxECzrWZio0kGxVEDCrU+pNxp80eQU3EbAYGkLHYNwmV4ThbMMti
3fx6P/5X85lVjKV5yX5iNI9hNG+P//V//Prl+Pbxf7+zmv/5Df/hNdsmyQC/CydW/2JdJknAFi6+
GmE3/+E1YxpMaK9hm0KPiG3gf2jN1l9Is3TLIgbUlHR+8/+E1vw7AFgQpEX+DfkFeF3/+gWb9X6b
ZUeEgZ1IQuFV8ZnVuAMHLGduf9LEhqknR9/u1+zv9ek7h/l3r/AvB71DgEkxqG8Y/Ak1IkEtU4O5
32B621yiy4iZmp9R1hhT07Nmh9e/5a2oB2MaY78+Ofi73/ioGa/PpAA24Iv4a/n65zPUxUd0t7D+
coZ3pfAtr3ujvHCGZj9h5ojsiP7z05wWSAnE3G3ntwkyitxVQyxLUcgwuAhAsinhTKccXWfboH+0
ya9x5IWYPrAGw61B0BJbIVQTyNpmrK50NF0+/spy4X5NwPwa766om//5YszfLFVcDKC6qamajtvz
r89Ya3orrY5IMnHJjxRHAfxm8rgqPMK44G6wQJSTboLRGTKqvsR8CyG8hh+af3oxpzp1+MZ+OxR+
/WQ+NvM+tB0Lc1bm8hGzlZpow2FHHXQjwxTqY5Aj9KwmzehMieifI2szmBfv1oZQASpTMOSAOIex
klA0IneLd57FpE8Me+sPxSTrx7UmaE6SH+XL0m+gqV9uwh1e2hlysxscFfGiG7dIkQLdRsLUPzTP
+bILWkZv8H438GsGJ/cIF8q6RbaIInTOcEXxewtp0YJ2KQr1yoc1yCaL6YRnvUM3gtF5crOPLLqB
EClvZkxVDfUIIPvgsBMPhhXmUaGeT1En1WGf7Jl4NU7/eHisX1Mf3sXQCo8vsneYDHAfo8AxX24r
zGWqmHyZfTXEOG5tKjH6Raojsg+zT5Vh+wf8g4mUEMhwWXWu+XnyFagt2HUN90/YXrmH1U8gjSI2
tfvPgvVRppPVbdxh7j4L8vLKW3flJua5e9i+QP+Dr6IyXKNurD28yiZICeVqRmwTjzjczTHWTAQj
oMLW4KcwWe13HynyDqHrJEpW/Xrk36oP6TK4VNdSF0LqZm3EGlPEfVyMu7HeuP0SOZr+2MPOS530
nYAMaWYQc3RxkZfF+4e8YQ88j6B4AZDB8zT8NqjHTHipcDXckc9Mdy3JMSZ0H9rJbx5NPs2HP3+Y
MlOg393Qb5dwV0WYcq9nQihOPX4GF65fs3ImgWzpibIL1eM0R8toTzvzEBh65ZgkPV0Ljbl1t4b+
Zg8Agixowjpa0csrxuV7JYCt1Z4DoM/BFDKxuoHnIjdhdRnSEUPJe5B9zM6iNJhCfQ9vx2E3PqEx
hK2H1/d+AW7Wj8rJFTZUyn9cUzaM2pE5hRXsbNthefbTGw5HE8s7lXFDKCQdJNx4AuzMYfrB6VW1
jKMVr+6m+Cw/+81xJG+aEzyTHgaw8YxUbZOOM4gnldNu0tXlDKcZM0fzgV9QJqekGyKTBBtPzmgv
Ztl1lH9o/QjRRGE/KaWLwIS8Yvj39FTCj8XVsGE5oZ7AHWU3OWkql/F+8uQslLTpAI9tVhStlB0q
QEQVHRrQWzo+7lapytkwfIsL3fK3rfKMne4Q31E81foXmwhNtcPe6/26RmNbvpAsE9vTyxsuMK74
8+SJfrNJ1qWnPtlR6UHAjiwPYshcf9p+GsxNBZ0bFttYm4jS3ECJ0MR7plK3GeFA7v4RaDxgjO+I
yVRWhcTAXNkUzpDLHZ0ZmINXBqAHDmDo8nLaYc7D3HTM07HQgwmwwpNbUAj0D2j5C9VroVF9QppA
NSLoLYfnw7heGaULVlRCj6mYCDCYBykvEl0e8st0eu0pYPwhqpjA8pZBZBz2MFNdHMtNZaichjYW
g7wTSXukqdg+109CAFv0w33AOD7s+uHgS4FULbN5M0Y0iUXD5LQyK3ZB/hY/W5hN7vb5a7Nskt2R
H1STG+AGxNlbKCeDMmL8Pyrn+ut1dZhyRFaSy/KMkawjLHad6gGYAjmtvbnGEoRoCNgxBPKvrp++
D3RYRve8XyBtDKqn/F3yjJcauiHmYPvFeXGaIKsMcQrqHYzyHQ0H90cou88yyiGIeM91SC7AJTRX
VzQHiDe826QRbBcXgSZ1sleMmGMBwizbde31n5Ls4j2sc10Ddklxkb4q9gXDMeGFvELKfOkmKHcL
xW8ZQFFmQ+FZXUJFc/MGlIwhGWeyX+XcKQi5TcAdsRcl95n8kH2S7hOMcrHzTXvESekhvNm4oIMS
eezHVjUjQgwZAk8IGQAM2Y1GvHSofOoH305RQxCbq9bE+iJj/upV327v+nYiTez3QVQFx2cZ18rh
9aGJLkwaLs9XXEyFNCmPzOGZS8EYWCXVnvsmQzpl9T5NiGazyiQ/jIDN0892JKwc1I3ymV0WUly1
XjWIe0gYkpB1+pzFQofc+9lZQZ3jCkIZYH3pVKl2phCr5e0028MkvpJ5y+/1B+eZ3CTVbaGZo8Ze
S8TXSzQiGnh03MPH216dgz49n134vxjrDw+EJSDc7Mb1FKJkLrnqbXQYuNvirWJbtp9b1cMO5Tay
WeMgdvOhMN1xC1TkuyWLKaTCsQTGKgRB6bhDut4vexcjO/okuDkvgntyicrnA88kGx6m0O3xAgGs
94BGEmWtQv0v8HhmdEhUnrjDYNHH96vNS8p7Ee+mfCXqK69GtpJfIXcyGdqC5slxVVMHplH5QfQ0
QnBQOpawOYMAqsDDwJHQMXOexZAE5bF1864v+4UJV2R0xnAfHYbL9KNukSwRD+jLbcxk5AbrfGJD
eEOa48O6NN8zt4v6lRH2E80vkIyg1AtYPKAiHamrBOC0hc70xLqaNY6ykN97yLDrfkNQ2GkNfVRD
a/DWILRds3gSyjD68u6wxvIG21o+m0gPqyWvq7Kn9qmiDtUjI5RlEZih4jFy9Zh+mYtbaMLYQUEN
QTB9EMCfNhOzYAy6kM4BCHCgbmhzRzUiEndBh0ktZKq4jMvnZti9WGuSHnHU5NPpK/f8rCBwFh+3
2NW7ydar6G2Jqn48vF2Yx1UbeesOqrBl6PZ8ieooU4KTEAtEt5GG/uhv2yykfOHhabsGOUb5L4+g
fU3SuJoyLBcdsZj9ZZ7wuhrMRYne+Jyux3aBadBCW143cNcDHITflaiPZTXkYWYlJshst7iQonia
Ils3NeJ/yRpEyo8c7ZhIbz169rbATHFsI+og2STJp3V4CenVBWgkM9hrHmC8TWWm1x5f7vrq6ohe
auzwUDa7Jl43+O597FCk3x7UEK1Jko2b8R64fRtgW8FU8AjkDZ48RZoCY2M7TJfHlx38tc9yREgg
h8tWRMQzNMr9lplxMzoueQSaawb74DrLPpSIi+zwtmb88nCcyMXwDevwJ+Yqbi7Dv0iZLAsKUDE9
stcPTwimu5BBYduuUam/5BOIhhtrqfmMJZHqeYJ0n/tI8iLYchJsOcaaCcozFlCqE3xbgwOyBA7x
oCWnXUWaktOvemiNz/Y+wPgdOnIGS5Dp8Igse4lfuCpRKknEWAb58zksIXeNRTeKhxQRdeS1efun
Znrikxwducs4nj4pVMpacjYjui/cRIwlyn44zfjAxqgZ7MwVlgqRDCe6KL9c7LCmYvHegyue46Pb
TNI1r52Gd6pzWqWR5fL4cPGVF8aTzII3A0e5cX/MwFyfH/YzLpSM3gzQ16kt56qSwjcpGWQj9Hg+
JhdzmE+ZCSwQ9uwkFz4aR9rGF6oCCubtO6YOrnBCKFf8xsVubTqmV0RYhTKCopKuhyQznoDpv/qr
Q2KVK/D/m4xDxu2VcJygmmE5OkXvMkRoH6JEDhVeCvE2N3grNK4W6RPx+xsouf2jIMXdnF1IJ/LU
S/SjeFVMbhAjfZMRdfq0HRfPzXPm6YuM3515KXT2is8WCl2Ah0Tqs4dVNW8ZD7s4wbqxQcyXR4wD
UAGNiPk5bV3+KXvCddq5omc7Bpi2etCXFSq62xOSfQYLs1u8ndG6ePbTcQ7ltHjrAHEpYZLDol2r
rBtvnOJtKvRJO/DnAeMyVByhkQziHKwrm+237n5mEFrOfGKuvenxOaqh8FLime95pMVkJS8ZvM8v
z0w81ZftJVauCZbone7psZ4j62/CHO1Oj1JAPyzPu9Vh8LhVXPjaJzTBmt9RxEont1EXZjHJBlFN
ErE2a+uE4c4WZolo9sF+l21Yw/Je6tgCGrM+xPDf5T1+zlbiqSKuBCKgerqFnTmq0CJ/iRTKObrN
1pM+zyjaLo8EU2qZd347vJioRIBuPw9HbwdxfKIs1bnxJGQ8SC5jSglm7uTurfcX54heatojEYVd
zNpf+xb6iSvfYMguKw2Y8tJi7qNqIt6M3eRrbkNdEcJjt0eGNGxCfBEoQaGEU6Rm0hBmcppUi8v4
6vKokuKxmTYz2LqeIEQXs4N3fuABhRg2zLLo6vN3I4X/CUu+I18zRHsjvK3MF/lFjvGbrxhXE3mb
LiEcHD9hbJFjiu5giopp97l7hOUGkXm3bgTbTaHLdq8wQV8IbwXY0QMl89rP+kh+LX8dnFfZw4G5
LF7W3cPtZbtp3isbdr13xlLEDjDDYNJdRg3KbVZvNlTBnqRkYFhuO9uofSXG6Y1l0nljxbUnFQ6K
6DwG8Wgk5mKs7FPkGOIFJh6Wr3Arlq4KvIbh+XXEQA/VGQW12EUHQvyQdJRSpxD6wYTUO/Dsw6pa
lUsxWzt+XCbb2fWhmNKqDGJWpS+IKsUWe9KLpUFwwGnM/XOyG2XHoFgeHBYWeh+OnvRU/M3zwWFy
D8Eiiy4fre5upxZvHKa1ClN6HKjzOT/vDt7L5SFAPro5vcsfYPtMovDUGG5RsY7tm6fK0xQn2vZc
+ZdDDFcXECb3LjoYA6MneC05GkxXvUCoq6M2RkeBSZfTvaJ1+Mze9xGessM20NfIgrO3RrjQD00I
xtIj7Q3K9UHYFvHeWJBtAfEgTaQRdOadmRT7Ec8PsdT6Uk2QHaY4YWeIrmBeNRBbuqkUCsi5LSfZ
qISTe9U83FeordV9bD+z2KHpkKakfW1zlxVm23gpwVAUcnsfsOlQeIiYHEuMOeX4FB3n6O1Qqa/K
ZOvexpxK59iwAmBvjkkCHcqyr9luT1TWg/6Q3RYYx+dO+nFkgMNodTC5JTTaTAW8MzbtND+EbDLo
kRyCD1PE9hd8G1h3jl8S/+OH9drZftV5u/HZ0QL5DK3Zl0hKB6xkU/D7RPbNSAvI1RW8Rb6/jveF
Up1CDH2zc2g3jKD57SSRNiEZGDkVJ3x/aTjolmIKXSClcbehjXN0cjkHg+7ByAKUqyheBpiaGsE1
ET2dGmybCCLDiaES6GdAiloKLXMQ9B6vG2zNSbXg/XDRikAgyWYMUkMNBfvpgSV1fvEm4kFfqRGl
UFNoM3exOVvlaxLOsJ/mzRLd6MX/THe+glfBNcyc7Ua8s8WMl53Fop7kFr+7nNanSUakwmVkkjBq
k1EfSVZI2NU5T3gs4FAtCQXujj3Z9lAaFozEBtC1MENCNUUSGDSWC4Kx3EX6t0rdKrHeVfZKGr9i
zMqx7FZofkXp04y3IXtRTEGYqsv6EQ2p8CFnKLk8Ij1/Iu+aVVNLitnRw5J11goZ5pdAiMuRPSNh
5n7waK3ho4Uo/PFGVIZcQtiO94DOQucfNCGwhgRxvYUMmAyS4hMdw3ZaPNI5d3PRvZMQh8T35GLV
TYDt+uLzZyjND8FtRlq7+YSDOAxTOyqAiLiFCs46WADw47t4Nxaz7MGTFOYkark5avg2DwufWkbQ
qJj7/jBLlX8zkCPSisRAxVBURgfi33+DxG67Y5ZtM1y1dwC9EJIcdiZPjVXG36cfZqT3jpCCx/3L
se6Gf+TqFLa95Vite/N14UWC35QRmUiTBPP2z1iZIn7bPfSInZ3F7ENm+GHcgdjdICc6bgeI3QBq
oRjzrrCWNQdfoVD3Mlg0tBmBNezYuk4RtkCzH6/3dwjy9zO4Q5B3+51SVcZNnIHkCK81sc9DyvJt
pvnIkCZ/vuK78NEvuxP7+/HuRjN2MRgcbzlXfPGLyTko0AWgCAA1+okP/uOR7uYx5LVsc1Xjyo6j
K03yLTwmOtd0TX5y4lN18av+9Rh5M3k9DYHd3s1ri54MjF7ioirNq+G3FNkYmzF5U+JkDtsPhmPt
Qn1qfMUzE6P29XzR7SKGEGBVLe3muFmfYDO8qU+d6d8A99j6kHKmM9hjpcmEo5SCDPW0tjBNnPYx
8Di55sBv3zDDeGVKDXj0hGTHdHHg2rTu9jqEH3K0vMptPt8HTzdIKqfXwYiCkZXZTDAmmSgedtcu
Eu0KY1m8pHAJiG5v9QjIDMgK//D9uvPons9Bmxif8vTi5ucYYPNCQ/DejpBmBd1CUNyqzrGerasH
RiH7gtUOxWcHKsToXDCSUjgEV4qAcpi+1QkwmN+hCfSV2IoHr6bPyOlV54SEmFaLimdjlvoFIOUQ
pS2+eY78GBERA34x4ektUK2LJdbE3gC8Ip0rkxsscSiSNFqIfB1gH3Tk+7gPMUNMg3JSQyPXH4r1
4UF6uQJogvuMpCB/EPaDjafBvmLvW3aJHGHZoUJ/IN7lUfyosh485r7Nql69WIpzTUPBlEr90yqb
C+u73pnwFIILvfnQXMEqoWEilmikxi31mHWNc/+yi7u324Moq68ELcGcMCleaQKi7QMIPl52UOOk
r93fqZks9J9NExa8KDlUVNegAs286ywlXoMUBadA3/UO0kKckWdDIhwW2yHhVSDb0CgJ3diLeQTq
1rnh16vdCmJC0iGVTIU6bX9NyKhiGwEt4w3mLw+FjevgEPQd7bwY1Az0ZGt6gyLJ9U29Cw8d7Njd
IYTDCbOT3HRR+iF57OM9EmvEy6Wn3zxLnnUP5RMeYgUDOIRoL3LFxM05ipTkoXb1/9af7Ma7hc5d
QUPgVhM2q9B0tuNbADr2VVBizheni5/GOurvVjbyEE3bxI/TQHb+666xa7ZlZnSs5AJRZUzo1wRB
Do+Yc0DFnNgMuzD7HbPMxlJ0gv1UuOyh1BLwLL1+lYcX5jxss4PoJ79j43er/vczu99jsixvbidT
7DGYPEyyEH4QgwQ+n8U2AdCMxSkCJi8YrdKtqtwt7EQY7NAT0IEhn2JQK9MTaMwf37KVNeoZVXX+
yT2PhAsTJaOU2DRDl00JrM+yMNcW9QYlqnte7v3u9SfeiGX+buSjkV+N66ltG5id/Xqzm525IzHP
Vl13sGnpgIL6OK17/9BAaQN7MC9gR0f/dHw8mpigS/FORRwjyDUdZlW6jQ3SPsTnxxrXcH9VIFMi
t8QERoe+5V4z/AKydtRcn7PuRVcwsgSTNNilDJYqal4XB5Luowj9lgYMH4901rd0tacFGXSe/pZN
tXE93zLv6lgicripdIG+OTsDxJMgthZGPJi1NsPn20bfqCMdbQXm+ESwpPajfJo3wlhTBTItXmqX
iLtQC9ro5psuXQJINjZZXhrLSbEg+yUYzCxHG8tv59hyWBoDFvoKp4PaHVjB2XTx6GAcm9ekQuGQ
I0c2IfevWeXi9Qd2fd5NK6SoBcS1psCx5EB7BKM7vC5O4RVYZ4cema8aJYFrieIPr6HmtX06YVuC
NkYZh8QK04697jBtqwNIhJD8Ml+CcGqH5WuNz47k6DN7dHrdPZ/Cw1jAX6SsnUOJPhlvkwsTMW1+
9mgHJIfU4kr4Z04IxyKZ9RGVMFX7DiupcqrhP0K+2FiBA1pCHuxxCgtuAdDb3ysS5MSFoRP5OqzG
5mz/iMaBEW/POUIQhWJODa7E2Y28YK/rsGEVmySL8poDwcwECEM7iizdUV5TTLIoQF/FaQu7nTaq
RsBd4qafwt1YolmcXJHVIh+P8hUq0TJUlxoGNzQ9T/tH7l3CkwZ/cspQ2Y+xf4Ire+HxpWNzxJLG
D/Y+6guvHfeB8G3sktQTLU6KcSIvshodRrLf8cTxhN0Y1A9KeAj6KVoMiY/LCLTPino4W182NfYU
gcWXpvJq4R4bV5H09RbIwoBWwNcezP34+nlzj1SXELuuzN56v6QQOkSi9xbYtI18EJEcX68PUI0Z
+gmuLuMrpl2vNfC/OmK4Nk0ZxKFLZnHCX4mS8RyoCCHm9tmpZicz2Ya4Z8U2Pf/NYsG4AhHHrQUN
5VgvL6/5VOC1nTsR3W6+sKyg0D0w1xYXleXh6lWpt92utkxskNZYU01+7NlblMOCeDJVj0+ml5tz
WY3qytuvYEMDwDE0od85uZY6sT3+4UpSzceX4UF03iqOtX+9se2fEKMo4IfEJBJ/6Jf8I4AtPkva
o6qGRbmocACwRo3h9PTyeTjQIowjbnpEbnKKI9JaIZkYV5ebgxtt754/qaGIxHTTD1KPhFuRq+xj
poDv5WvlwqI5D4Uy9c1+MzeHGdV86yO7nXerPH3SsZnF8aInVW94wJcDnZnwidk+kV8clNHlU3kD
gDZGOLpwlR8nJDKaB6NbpvcgHRIrVoxJT1ef4U++ZvfXpoZ7i9OpOhGYZMeYrUoELg76nxCs5YFn
468rSNkD7/xkzDDBgVwuFOugDoKGy1TuFqvw9F+0t+vG9KDcBQDRy/I90/haACQN/DGMIcCmf3jZ
zoQPQ7qw43PtdiMgIzMmDtXjMfHMF3LcRUch7hjr8aMSYQ6SzdSxspGRAY1IMt+YY21aRsfP62an
J9C5KX5wVpmdGZOYeG4Iiw8sizBhxh8BsoFBUWqOtpcna7vG54SRdPp0lZO8XsqnIM+fGPoUfcAU
cL9SJ7hdQKeZYU+7R5Ic4QjBKBkDtVkKonhmrsO6OGpaoFgso7eYCbevVWiO9UX72finaB+1ifB+
RCg6BI91zZXKA2l8AhlhIYlKpMNFaFiFsNu/WOo37/DZ+ZjHwtlRltKTOm49MFHEIi8FNCfoOWqM
XUnjq4t8/XYLxZCkpQGmeoLNhJBxZmKrA63TSqArYFAhAILl1e2Zlg4W4iSAJyIL5koO/5nN4zDe
vqapoz+cQ7gU8SFQ9x4lUIFRxbqcKfWDlnuD7qV+MbCLmMGJz95PPWyZgLVSjWUjoXgjM+ykL46f
NbRKxolAAPJsoMQ23kKHx2pyjfreyec07QhYKB+Z363OJHNh0igMO64L4zlnFHbG0QklPg8IeniN
9ZQ+hOABSbwBDMe86ukG46x2bFT/gwSvgAETsj4oE2RzjTlUWVNClO43YCxlZT9xaayUJU+3Atpd
KUJ9Wu8DkKIB7HVQGP8kXkJ2WzwmWD+On5ejpyHMvzhoDmfnsP9gd5VnxaskOcp8gEPGn9tHQcW5
b7Q09BoiU1slmuqu0TKVWq9L21IR69cRIzTwo0FAlslPKMBvxDz29+PcMVis61W9yVvKGbHTY7QJ
5mQHwkBB/YE1aP2+cPrPFd0hAJf80lVnImy++uECv/iNhbWL7lrPWQMPwN6omzrChfwdJ2SWzE3F
iOW8xvm6BvfLQjOpooFgJEAUqvxivI2zD2nG+ItM18nh0/blxGIqy3Tp+fApBEWizsVrAflXQJJ6
LFJpEItEaJWnBJMVIEwlBLcanW3vYfMVnpYSioLbM/6QM+asYIjrcwQs//cd/19NqjV5lv9/Rq3P
DPot/6/gvMVx8juTVvzYPzRaXRbZAxBpbXwncPDXeM/+CTPQtb8MIC9d0mVSuWHR0iT8Yw+s/2US
KK9IEnlpuqJqKnDEP/bAyl+gZDgK29hZ6KqiKP+jPO5f301+O/U83EpdN0VeFLkGvxb11+Yy2JMK
DGuFEeYVEqWmWAwq5rts63+7NbO/v+Dv5Nl/HcnQDUXmVmjCTNUWV/Qd4TvJO+l6VltW4cvV18v8
9VyzYAPNXhxja73/+WCy+Hq/ryJkoHMQyRKUY1UxviRj3/DEUyufu6sNG8c6YAQPHwX0gQILThyj
wEEg74dM8bbU938+7q8XaREHIYQgpNxJwtXZku8uUtvp26bXoYTdGHjuTODpGluTwTkqD9M/H+me
Q3h/pDtGY69Xu8E+5Ui53uBltacKIks1V50/H+aegnt3GOVO/mfIx1NzNkiMPbbqZp/KTwdD9y+q
scn1C7wfdqU/H+9fkJ44oCER5gUEZxPtddfSS/L+NDipFCg5cYHMgkIcv2iPS/+f5eit/2+c1n58
H8WjwohavP3IZVRCie6uTKqzQXOR0cxdsuOHVNTjq4R7SVdEcq/lP1zVv18LRbJ1JIq6AVCh3N/F
zCouh6bkorbWxNBr/9xqXs9Y6gqG98P9uwcexGUJlxs+Z01Gjny32chXVdkqHcHiLcOZ/gGtfigM
vq9LZn3BT5qO+72ag8kSlt4AorD9eWS/ftO73eBg6nvJBFjMQjUUe7UGLfqnw/zrY747jLi93z7m
o1wqxcm6QRIx3nsVE6iHP9809d9v+a/XcQdtpIRUdtaO6xAIjY6pQTnBS3Mq03YJlnyfGCNpXWHS
UE/pWZjSws512vGZYIfLunzKPRyxFNzHjuymDIRR7f/5BH+6z3fLipRa5c66cH44XocNwSS1h3fx
j4+TreNu1by70XeLSt2m21YdcKPpNyAcDAXdBRE7DkcChCXAmiEndCA1qCYX0CrqdCSaTEvjXneb
CsDF+uHCv76MX9ZxzogPxraQAiqKZYlX49uj3xZqavS9DZFjDP8kUrHRJlaLxheOGnhEbI6LB8vX
koylHDXnD4f/l28ILzhxorLMXsvm/W8t4k7Sdm0NoVSM07A4ne8XeB0CfDOrt6bpUH85IaDdJXsX
oOWng4un+v+oO5PdypHsDD8RGySDwQHwSnceNEspKTdEKgfOcwSD5NP7Y8GGXVntLnvpRTfQ1VlI
6V4y4px//O13F/QAkFjicZnxOv/5d+8HWY7EhoS8XZiRzwLilZEeFB3LPxlL7DI2yWPpAQrA/luf
2D955Gj5wsHjBMwGbvAbgBm3kUpzLwxvBm321K2ThUpPhhtCWU+7XFHGngB/UU30r5/0v5Bz6yf+
3/9e8edf2nHh5lzFJ15L4mgab8+5uTGpzT4kbydNuGxj7SrxqZJml/fEDVjO4W9+hN83g99/hN+e
uXgS/pB6/AgWl/jsZPslKwmza3ciRsGQt7dd/rUiVs6Yh7/5m9dv9LdvnIoGz3O5JSQf7m/feJa2
Me4pRvv1cfO/VI8jihjrrBjN//bp+usA4f7p7/rtC/bTIDA65O+C2T8Bg2EBRHSl94yC7/mxwrJR
3/7deLR+cv/q9/vty63UOE5i6ilbyrDh0GYzfP3Xn+BfPLl8d3/6rX777jKhu8SK+K0A247uWe5X
8G2VMaD3vOnWZNuv7eWtZtt3DjFyLe+KgOCeDPH8cFzPkH/943j/5FH604/z2wWZekPkF4Ifp9t5
pBCgjqWOKIc1Gw5rec19ded9G2gUQH2NA9PaSXyotGm+r4b0gfPFvalv/WNyHx1WzzAcy4bYi7+7
Xv9SzfH7h/bb/RpqryvD7o9HIeSnDI6Utm7WbkYEk/+LKpB/+hR4rPYudkD5FzNO3mRpPa5PXjRx
lnZfw8r5m88d2cBfD0+qHgNywsjocqme/u3KzHi+o8GM8qaye5PcVKYoSBts0OymdgFLOMcj/EIw
UwrS+hP5I3F9VY7JIXcX3vAw12e/7e2XLtX9MRwa98FNDbTdUpkPTZ/9Ycp7uMO+HB9M1pmP2AnV
Ka20uTUDUreybwm+NqpothN+7G/jMqNHmfv2W1nV0UNkTyDk2RhtvFqVF3sGjBm7pvo66iTdOKaU
d6pzsP7rRV3l5Mj7RCTJoa96/3tnwTJHchH72K0RrzX2vGnsvH6mbLnYV35itlPpm/euboo9+8jw
puRCHE5s9J1lhHnMddS+D6ImuTae44tOBiiP3P7UYQJtlg35i3aN89jqxP/mz51+qpbcOw5ZRALy
qKli02WFqBiMX4ncRLeT41j7rLeX19knd0VXWftiy2w+TEstzqV20Xl2gE7lXC5Ix1J5Wtom3rs1
UTDF4KmPsa1gqccuSL4vg/9mLEE9Q6KW6IdpwqsXKWvfTbIkcUO6yVtpJMH1c2yLvSfK9qc1CrP3
+nz+ElkDlWSNrXau7Y7nQmTxMfYF6Q9VP50Ca5i3adKxDObSLqNzI2fnZIZxIDtptqOntHXax94h
FVzXkb518tB/rAZ3Oms89Ts/QUFmq9RafRaN2DUphp6kSqtnFZn8GljIMKNGJ+/K61tE3a3z6HdK
HeJRNy+untFvS3RuuPlyOgYWNyqOVmtBDw+gdH029T+bTiKkWlfIk9st890QEJeiGzd9L5QdkIWq
/NMSiPzoGfT1YSUszhEt4Zht5qc9cV1Y6pKyLS9dL/dtOavj4lv+Tqps2stEIqZhunuf+2b8KPTo
X/Uc7hE7pJ9eYeGDiYxV/ejmfnYPVUBSRpo6M1ImAzcXB15cv4SKiH1hd7wlXl/nLNBp3Htk9LtI
3+xFIvX0klS8V3WavIRBJe8i41avcdEjhG8wMM2xsc5BWu0t0nlLAt2DpSkPFV6RIrYWQkuiosJI
VQntEZNRpZBCbtnpazGkOA2sMtMLlWszjTijW565CroflZ2i6J39ehmPfTDjHyukBWGmhfUaGh8K
3krij9jlbcKL0bgkGjUEBjn5MGhGKkHmVF86xHnFIdaubB7R48miTx+kvTTmptAmJkwrkgivROcQ
2OG2Y0LqrGMxf0UJ7XYiIsuHl+02m5LSvabtkn0qMc3TvvCJ4a/zxj9rK0Fx7Cf9d7cS/XsfesvX
pugjpJTGbt7jzg7uQ+nyWy8trc0qSY6jbHgplmVqvnEmENgUDl23U3FAPHaD++7c213x2BjZ/+o4
IfZOFpRX268c+RTrLPb3/Jm3XJaGUKmAfjrBdnpbNY7z0pdltvfUUl1Hr5Gfte2sOeodGeNKruHd
Gc3WiVs4tPbVcfaazj4c3+BWYfDQh42+W1IrQbYXEPUrUszEVVD7D9nC0+ja6N5HVfknWdMMMfZt
/NXq1ALtFAmWUadR93GbR8RW1wKKZyKfOfWCe5WkutqE0hQAlCOBSEZlzm6e/GhnJ7J6LeYxLe/z
sUnFpc9Cgtx1Plz9OF3O7qiGF+kk1SlIXOfeKWK9yT0P803nNHhOsszgKR29FM2t7SkiZ7vFG27S
1rOwF7UeAcjTkomHio+H/O/UH8ZXVSbLcxBrykncwSvTU2ZZGVGmQ+9cktTtMHMvVoRBNg+d93Ex
KCGSPpk+6zmg6qYwGKEacj+a8MP2vV9TmH+ms2W2ZeKkJxqI0tMoc7iz0CLApnWd7TiVwUY5UG3p
uCQP/RjLzaLDkv6H6csy6895RkIveLKo3rQHGF6TfDqq+e51qjxlWQSGK/VRUFN0rkvicuQkCVqy
6/iaIFzapSbpHseIlzfm5DupZhi22u5/VG3hbfJ6JNfLOEiO24G/IMufXW+6tZP0s8uwggUDeThp
MBT3tQfFzwv6lJsFFkj356AxLmx2+NEVGH1SHu0b3FCvU9QX90O3QIoQ/3HlavSPdhXa+yUKct55
kq+6mHbAPum+NWP/w7bo6Zw0H5E781M53MmhVBVdGynhbTWhP4UvzdaO82k729Z9RyrVJhrL4jJP
Q//xx/8ZLqtVSMC6WK6Yd6HoycXto45YvpZwMUfVz2WIAcZPwF2SGCax9cRHklua2DnyA4pUIPmJ
ixer515PRY/pS+OAXkxcPetRPC4tTtrS6LdmLsw2yRuExtHwtZu6b6b0L20h75dofmn08Gs24leR
I3Ft4MwsXoqHtqUE01J1tUmnrD0uMbd8U5Eglog82bstbwjHvsKCLJBmkfhK8QaK4myaSJLB1ZlE
QXlWPQazWSAoUIYJpgg2PHnbCgLHUiiwjezOWvbE60WIkYbS/5gLPrA0yQI0uv6vfhjsD7tBTaqk
t7FN/BYa8T41HU00cwxwkRSfFd/G5PBFeEGMyzHjWc25/Lamkb+W0Vb3xeg/RLPG12bFZOdn5Fbz
9HJfcX8kdfwjTBxid3w8sTW8JJ9RrIa3MZ5vnal86FBABE3DYR8+Rd38OYjgcYiyt5QqnTJO7xut
7pLK/HSs6M6f6q2RS71V+Txs3CrON7Fv3asxQu4w0H7hm+U1jLIbCbvnVuNeJHFybZccQa0i+lyY
XB6Uz5+O8jq4ing096Opt1EWo8+qgmeLC+Y8efav2SNQqutQc805ucZD8RGGcbp3SCgHKlakX1Z9
nmwquXS7qRAoWAwDY6BS+zX31IFR4SWa6HCt0XJZmN8znNhuja3OStt94GPYyanU7BLym+xuv05r
rqrLg8xR0VlW/xgId2+s5doncm/SFZm2u3IXanfaLcZL9yFVkJKwC25Yb23R9OmhbMptPRCsPy8t
/aKT/9jlFZW4U3XbU3MqazInUvehLDG/JIF3x2vlQiLn+zoLVjNm4OVbN3XtE8WGztdlrPKIAk73
RYkQCtyaH8UIP+h26pArF+GKUz6OWXZdAvchyrL5DPbs3uX58D2YlvSrPdSkL6EaOpjExp7udIRj
lKn+alySz/12MNQ82f2u0TUne0moZDzYOZHW9PCmJqQwKXVfmrGyN6NF/BdjKwbMqd4Xy2C/DW35
MZQRdbnLcprAiLadGd6qMH0Ds/1oRIP1OFqIlQSL+KZ7rJ75qG/iOgIgC6qrvXBa94HACWJw5QxB
p/aL33D2+ETAE+cHe+tikfDEz8RJeuQFHPSl9oD4lqy/T+fgpe56ZiNYks9EzT/Jrj2Piu89Vv5n
Warz7GcQ7gEGfh6QDXfp49DwktVo/4PgEvjltYrD1yjnapOdh1Sh+a7dTbyU37PyJcyQ7yXtqV68
t9T3eIVuK4eZUGgH9GHvoUf32hTdDNXkO91H7VnGwZtV4rzRy108pvT9GlXes3j4W7tLELaHNiBF
ipQkThpWCZsKB4/wSZmBW8qpOCxTcZQJGUP5eM0pxGBsQJakbirtjEfTISF0RupewxwnhZsYb9uM
uB3bTudbNRuHySkY71zd3VtpRxHXONIj4E17q5IPlUdma5EgL+5QNWUkFMp6xPRd4k8vbapq/TrG
05ZZ54hun7xRGhNTjr3DqmfabrB7j0X8I4i6X5lBlmpT9OTU8uxMNHe49PSWIWUKRXesPUL+VIb2
IFSGKTb5MY8sHrIp38ulfs5LkmhdKn1zQTdvWH0rAlwpqXvIuHxvCjtsj82SIP9KZhSDLTkmVRQj
83e9c6mcI2ggcQuE9rlQqD6jMQ78En0IpmHMoOV3vUzjJu2K+Dgwi5y8kCYqOf9sU7QKdfnc1UwN
C/fLEPKFTjTyWE7xGrkuylM33zHEXpawEzuSrKlrVgi4ars4htmIB8jzNsqqH2UyIQ/Pc+IcE1Nd
Z7jDSzOb9ClrsIxo72iNgU29VwEIaS00Cqj6zlPpL8XYTzpPyzG10CehXR/ePvuR1a9hy+/s4BnS
w2XOnDfyr5A5OeKgh+Ahs9Uls9QxUvKnb43f+mZN1CuyO/i1DF0z6heUel5xL20ejECYOysMT+NC
LHA1PxUO1eRzWz9FC6ABRsVemGu5NG9RkD4E2KqbptsH8Xywen2T1/2miuwvg08HJfJgm0WSm3kZ
po+psVBLWdk3Jw0P46Q+7Gp86jBZ1b7esitSAjyRNDIQ8VA43O0Og4Yv4L4Yn5X/XLkENLS00LXD
rZMhogop8nO/VzOtf8j+stg8l0LuB486hMUildech4bgr4RGufSckJQCSY++ojqG7S/dkZ1jhb9M
iV2DO8aE1R0Q8b2HEmgZEGBIgkJ8mSJ5QTeYYJdWAw6fdBA3fR/yuUwo+Hy1KzpypR+D2La3vYhT
zBXnEoN4XlAbHJ5TnDcjk8w8ylsTXhLaPxb/jhX3ZI/R1VFHkbQ7O9zWnkNVWHmSebZvY/XIWq6a
8c3l/vA1kmxcgJ3j79irdmFU7iXaHNsK3rukZJ6kPLs5Qc3uZH0diFcYHyv5s1hulfTp6jY34/Aj
rYcLL1/eYrMd91P5q+RbtTcVFT26PVdEa2i6m+QlweYWfxpDDiTYrNLuVhDC22NSsl6tadcK9vzg
qHEbt0xQ5rFZvgzha0rG5oqj2te++5HSGDpFSG8s61aFZbnx6Hm3FXoIHH4aX1zEeFuO9tUV1UDr
KCfYFDRPaiLMZgyRM2cFeQNt0dgbCLzXRS8RZStljafIZ2CsFauBvSqVh5TLuE4eS9H3P1mcUK/N
SYTkab0J5TRh42N15gooWhqb62EYv5U9WTeFPaLw8TQWSIeUlksXh+m9DIhl1Bpn5qtyEwIy1dJ5
+7ipCCKspEWXAxtm2JkHWcrgcap1cBgdCxGSt1RywyZU33Id48l1mSbWl34ZgV4iEiWj3t5EsjGP
ExoBZD39cmg7RmbLA+j4Gyzyd+yVlMIo4j4PA4KsaQP+M7DeC+GNXjAgRYs+w5ZVvRhI6Pnj7/g/
STxus+99MzS/1L+t/9r3pp37LEnVHxXG//W//r+1RTsrFv8/K0GedZ/V36qf/10E8se/8p8qEPEP
6p5ReYS+H3lrpcZ/qUDIRYNhIhqP7tkAaQdw6X+oQPx/ICPwAG8EShAsJ2us0X+oQJx/wMwQwEaP
sg1dIp3/S5iaK6I/A9XoQAInckOcUQE/4fpz/PnpSFwXU4uD433yO4zEU0+peuW0kq2XM4440Doh
CyIX8SP5nP3j3ATtwauFTZ0oC/6mb8vvaewN54GZ82mS00ORrpY/hcB0Sqti28QlhkE9mbfKr6cL
hRZfptzuXvnj7knpsDulgYMaOhPfA4m/XpS0qbi9tSnY7m6KnE61uHIRx5dL8OnlDlrcMlVPXQA7
JErRHJYqSu68GZZmtuIfTRzHv+wIDMMtySjRIkSe6Oh723So4xKfrCEp1a3tfVh+h7PN6Sinz9rl
1urQKrfWiDUC2GzvFAZddcvc6tkdHsQWowi/4q+hZiaya/bdPEifyyK/JG3e3whA0ocqVuJpDNvl
wpf9y2m7aiNkzsA/qYbj3KQEBgBEliN0MpsRNhgxHII8JsugNjkD3oRmWo7v2rPDXdya5Ytlc6ag
HejDk9XOv2IjMXH0nrtTrsS7kIByd5O9/DSlN2BqJVVJLpTRuWudWolwL2BCp4KP9RkrpNG7jAXq
KUqbztxQDt6c7CqZjvkILLIsyjmMYdE+LpMf9DdTjTbRL4fqrpm68GUo16ihfGnIEcmbqT/ULO09
oQA9PW2pk77m7kJOtPKDEX7YQuO+KcOeomF4H7XVTleR0iZiblHt+wUo6RBo9ImmJ/y9WNIyf/Ti
bIGSkslM03Rm4aT1bQWQ7opu14K7vlH+fPLbMKTmCY2i9q7VZF3Drn+N6GvUg/dalC11sDme3blF
k3ydyuE8CyjDlDS8fJP1xSmxipPTDmfwh40Y9VfZ/7S7WL5Eg8KuopGHdk1tPxQthPsyf+lYT5vG
1JuoDiYy1ZoXFag7HdHuHC6HwjmKefyxROWHbefDUZkk2xUt5UtN+1gkZEj1nfMSq6+GyJQ0N6el
8IdDj+0EZqJ5Ss1V2qP3VJg5vMkk5UNWTf6ysbMDksGD8LvdzFK/Laop+UKh+WWRb640p2DuTxYy
D74b4mtkd68TB7I2oXpEa/wiQwuaUIp9lgU/dY7vYjIO1i7N6hMo7D+O1FuLKRKCGZ9UaT3UHTEn
YX4s6HzZFiPpv38QviR/9ChXR2MuUwf5VNm5w0QVFRsXIFIUlJi08mDLicZFVEiLlzxUwAq9nIfX
pPADBjFBbSm/QVQ/2kXG47Tkh7HRl9kiS8rYmKG5tS2Vs9HKl6UfWdzkgB8uUg9RnQTXoohfKr1Y
73qdAobBJRtVs2vqDBUGgGvMyFBJdxuwMzmMEn7Lo0bL5TpeBHN+Z9V4ghZqssXHYl/bpj+3y5fM
PAIVbkZxpN/YIXg193Y2YWxgGgJRfudvZUWDpJ3tXfU9lQfhfpmi/RR8l9Ht2J4BvncJhiN9CMZb
mmQX981Nz6b9Po77oZifDJNVW4XHNroEIajKo7189etrO7x4hG71d25+9DmWfKJ5mNLk8mz1+ZPP
4DZk9T5kkAOU2LkMdlmJV5pBT5LwEEXpc+p/i7pbJ64ffabByHPfC9xPmr5x6zH3qlvbR319W/r0
xS0XU5F4TnB4PHbMkqcxadBiz5suPnmjWI6D++Cly85nWGXFZWrln95I1zDJMtKWWXjrM+Zmy3hB
gPMseWvHgCTJLHnz2mmfd+H7aEcvhf8zdOvjyPRsKLYIM/tOMVinnXlRDNs5GmOMJm6j3hb/CwfD
3ptQlHu0rrj+c92y6Ng5kb/Ne1/M+qZcR/s+B/8X7buXzsB0s6GMgB0gcwR+HbGTVrLrc+8+oQfd
b3J4EVBHDri9zRaRzu3zUjbnMjz7QBc3w0IV1KBvrNpe36V9yEKS+vlDxYIi1HwNWFjSEVtuE4Rn
2w1+JREFBvN8Z3JSFBTYPMh/KMUpXnchsPc70dOlUNPigajrLgj8S+kgGWd9qi0a06OWIPNGRHub
vlIyfm9atq6y1BdJT2+vexhPxwgyFGeLlBL2NcneNtftHWcAbZwekaLl+DK3fbktUZibwVW3ZhLX
rsrxi4+yAk3I8fKlKMeiECors+gmb9gg27J/bEPnrsys5pJU2cWwcbac5bsgql6Rdt6pdSF1K/Lk
nBixuYx6sk1UN+78In4PA7YDn4+5cBuD90fc9WXynEwt43l8DdmHpaGgQtLZwJ5cOPln2/Nl2DUD
bWDbK/+jAF+bPqAYr7QujV6Rso6+bVYsaoXZzXVVRPsA1P/bEnhPA4s88K3ayI4EDGNIRLHq21Go
X7Ks/oDvSeWcsLzOef09XAjaGQTmplz9NEzuHNNsiXjOLsnEBpKCThhwhWAFGOxCnUs44ZvAMKu3
dqz3fV8/lgAT9YpQTAvXEFIEazNZPYVuK6CR8ZGfl4WLPIpncWax3fgjS5zd3nOnE7xuRLcp6RId
lvKlCHnYgFFEQ7oCd/uttP19U2efrRc+zUX503Eo0VaJZ7+UYvHpTfDK+4YJ4RxXM15XoJuwRHJR
W+ZcRbXz6edYUIKpJ0MvubeYFm9SwjFW8nrFhdpTHKCHGSOKTYNvefmikgq6pzmP4EgTbtxon7QF
EBw4UwjeVHN4gj7Nlf8+V2SjOWBSOvfoIgelijrRbFod/gQVP1tgWGYFszjDz1Maq6c0sDlx7Lme
L3Pp0U8COOb6M1KfgG9XrfAZZ75Fs3CIocZM9J6uUBuE1CWX0+0IAOe0br6P/Sja1b3vH8acbAlD
wU8NZpeF+i3KQ7wwopAXBbZXriBf/wfc1/WfbZzzGKizCVH8RCsuCFQf0uOdHfuBvvZw6okVGkb3
Ijx6ZKN8MHfTijKycQ+ED6rc33haEN+6ApPDRKJeNnb2bebY8zPBvd8mrWn4c6rk2S+Tk0f5iP0H
+qlNoXdJHGLFmhNnrwJowNReDrpLMZEMyyMiAu8sXENpJ8gqili4r2kTrYjrCr2mYLDLwg/CS8YB
4F/C0PpoVpzWBrCVo+h5zqS6aZOEjq8V2+3zJj0NQjwk7XzNMNj6y7A+CBTIO4RzzR2AoVbqofPL
u0Atya6O8Isrkh377rqsQLMP4pwCnwf59KLrKb5Uc9iQPCJpDo5Rc69Ydb2i1iKoy1Pev+Te6yIb
chUk6R+iU5cgHsLzLJP6Me6j51bg4jJg5IvwzX3FBfpFefX9KLL3iJKwQ7eC62XIxKaXnvC4wXAB
1bvIJ38pxubeegCosZc+iBWt1ytub1k58Nli7SJiOSN/epwdeVs4+ldTRd8aC1g2hgcIU+sJWnbX
m+DTwBW4Eg50oUu7msidHfVeVT+mNr76I9xNVrs7oKYruCc6yCAjiGYKBzqbOFRuFj9oTo2CU/MH
tpamXvxDk9TtqQ05tWeLlNd65EUaulDzKleU8ozVpwMXMqykiANwO7mdB/Yz4fupaYdIDWUVffnp
yJI6qIb/UiXUCPBYf7bg1ScoGBfHZ82Bs1kgZ9oZg2ILi+C6s6YfpKcYefRm2HUZHNvZ73C1wvRE
ccRAiUJlCxPmbYQuOTdXbii3CezrVr4oETBHVRLfh+Fw1zrpPh+Cg9N4X1o4prFwXjo4J6QeADOa
AK0KqbkXtJTRhOZt5E2io1s++rIh8qUcoQGRrmAThOIqV65rXlmvZsoxSNX+R7oyYsHKjdlD+ljm
mhWtfZZOnR9jY4OC6fCjaTMAbd6ZXekQnliMdcyE1BFmUnnh99Ro+Dgg0c08pw9hQ3GtVyAviXu+
CJBNntUmKh/CtoPrawO0tV4zeTcd7AiP0RheJCTiNhlz58qJbI6xNPE5Gn3KBjuXlnYTfwgbhMgb
HeZTazgHBadPbxFNPA7VZ1wX1MMO8ksjLM4JOMbKCp8dYX5kMv90LDlurNyN96wNDEsCikt01Wel
U+cEf4KoajQvTtR3j9HiousMUZoi1Jm/9H2qToGrzTkrKQdu6OiGNRjIaiDMqw/G9El5fgy3DHe6
rDTtWE2fNrytvRK4mp1va/o4udcrvWtWolfKMdtP9noMJ9OPqeQ/UZie4OM/i5QnV6syOI7L+mGk
YJktQFgsVXG1RLKujkvNjlcn+tnqODB1nhOH36qip7mm69gZb+YGTrPn3VoL2NhsVXozIKm8I9ci
rkF/ExOciyJancKho59ETi6FG3KTseuwxgXJlB+mQQA91j62wrZnhCqCHm1JRAymoQ3WavSjPecR
iQ+5aL3uxvYzFEa2laR3bQMQhtmzSTnsuiFpMAhbQUDM4ExfjT3GemtsGx80e7231siHQm/1MnZb
P4oJ3Rudejp3aTr199UEYL9BAUyHuQIKyLxIH0gzofTJCnD+33C8BoRSdk5d7QuvdUmzKaLqjlW6
qPd56eU2Bs6kBTUWMepZyASULVFYq91gCmLaZL2I6cbRzloUIrzLrAcOfaIQMu0dKupFb9ISynZS
atuvlOzg7nOy+Xpr53ZkmwW+ugnIH4xEvA9qVCmSZzEUv3rR3uRY9NrCOXm9eAyFCLeuyV9ckM+C
88QkV8iLua542xKZHdGRoEgZ8XcO1bn2rfMioIi8xTq5OvuCzcTZTi4vG5n6kAiLu/Oq7gSfgsGR
t46gshQPjSB7avGKpyJw9kXRvNeZ/j4RrX5TeLUPUlC9S4XLq8zPs6Z3GQaOU5AdQruK3jTTf61F
1u5yf83HA43Y1Q0A/5z25uBbPOABa+mOk4U8CD8OE8Iw1p/Z1dW5d53mGC82xeUiotm5dNSBk+IJ
ndY+FsuXWHWboTNAHqIq9lO6TBunTa6R4z4NKzdYVxl4aQiPt6TwCwOD995kyW21kEJfh9hek6mk
20kTjtg58TZuDGmcsAZ9yuhbLj0gtvDv+KSfShs5D6IlvUmilrGD6X83xyHjp28OXKLPOvKe2r7h
awr8TVqYI0tzv3XDLKB3ZHibSgcbqGReKND+QE1vLbsECWoIO0tJv1hqPOx6qB7g2pub3qvvUlW9
gl3v7GbczfQ6t3n9kNfxRQ71W2NR1IoCoNPTlzGrMlIoh6OMqlPXBsUmswayWdx7AOdtKusn2PN+
P1AC3o0FKSwaA7awieDNBINi2UtSbufHzLJfqzb5aJFnbADpvg/50F6KNsInXulT1U13U+R8kVPA
IzjWFYuw9dG5yfdMqud2IjcVFdEHCoZ7VHLEWQ7Uxxv3idCximNRU+7re4c2oADOQWbiUDhKdECP
Ebpq1RqYjubJd245Bm5Sn9TacYkIpY6+uBXJYtZMIH6OzMrPepjtqHuxA/zQub4rXAGDV+ZPZae+
gHb1m9wiIBwj2DUvowfY/PdAkpWVc3IkBlWEVXpbXT7H/tc2td4TZyEnBnwEWVDDDBahmmzGh76y
yfGoQQnC/KxU3h+nSRDAyUFYEtxaonYqydq05WnuYUcm2aGhCvezDEj5DoZD2xQkThQvUUCstzE9
6cgJbc9u8+TMDYcA68rGVt2PrhTfmDvPEMJ7fyD0rovus2FmWiQ/ZsKaLoInMzUJH192yhf94SXh
ctM3RDg3+VudescoHDdts25+0Lm1vKZWdrF5hceEaptqepi68jbsidP1x+SzGMqtXxAUOcabPLXf
RCjabRV2j8pHUZpaExkAEzFw+cg6AHluZ1CldQ6n0ql3bbcoBlFNZR5NYBb5Cbn3s55CLPV+Ip+C
BB+9n360lSs582PipuLpIensrwULYxPmb/3QiqPvE3pewf/mC7b5MSOxs2uLgzWvUYccq2ctyArg
NiDTcIpefJtcOxmwNqQB3VJjcduH6WGxSCim2dyPspdxpqa5LT7R8W/dKD6YZdlC7x0XwnAjeU58
qh0MxVyVfknRUG7qxjlOebsvfb3DI4mY49UviAS2cZob9Zr3ZGCgRVxuGqkus0sHudMGvyBnn0Xd
1BsjXMplUB4Gc3mZRpJgdbbVIL8e+zt85pNK1Xf339k7j+bG8TxNf5WOPu0e0AFvDnNYAPSUREmU
ywtCFt57fPp5kFXTpWSqk9PbE72zEx2qqJRISnB/8zOvkSemN6kIBeCd3Pcb30jeCkXc9DK6mAHi
g2rFH5al9towtevYAIGoqTiWycqd7mNdI4cLM9P3eQMvWu2XoGLXxhReCVOjE3YrD7HPPkx2M7pC
azTghYv59olR6UrafLLhBkb+nORJQrFv4/wjA9VZKRZ6Ir5xKzXirQC+TTWTJUjOG0hzR8rvS4Wz
cvsA1TdlKDZVWZA4UnMbw+BZl6Enqdk3i5ELkMHDAG18m3TzzajqN3qi1O+9R3nUH7WQCDMpHdhb
1bJJsGhDwNAo1Gsvtrah3q7lUb1vJvE57YK7YgDNwaZst+0MFDUO2lzKjwbMxkBQj02wLRpkslt1
qwp4jOV4xKu52wSILbU0EQF6epUHM7/Nror5UAVgirDeJlV0PwRo10jeVamoC11HbSAd0RxV3xpW
8dKyVkVFASyle51FS0mPL0cZZQ2JGRcDF8CqvhjQaKd5ptETJl7XBnXHk0VhJXCjCu0iGUkPr3iY
2m8Gqxu51i6pk2uxvpXYNfWBjVhUMTkx+q3figtyWFAmG4OJWnQkuyaQpgatCyr/zjiZ6KCjx50h
bFnTs6yQ1DWLRx7qNVDnnpmCp59FZMlfHSQMDWh6tybWEhPemx2hUNOOmxilIg8sixSrK1O3HHay
yBlYrJIOa0VD9l2505GLBFS+CMvgqUs9O7SyY0bAf2F4GJ10lreMUulglLh8Dqm16kLgC4YZURjJ
ViR3F6RmL7STPFehyk/7YCLf8C0IauZtOA3bJkTkRqRR7AcoBYgE8KoMEL9lgPfjtUm+GmTFtijD
XTgBSpNaRJtFmr1ooEOLcdNyWo4GSKPJ3+lTQ7kyWvfCU9cg/BiMtEbEZVqA72YxzYT3nIpRnAek
/+VWa8pFLb7knXQL8GcXpZWjoZKTqs+RV1/HBJj4fmLY2rSXUbVrwBCUsvSqSjB4jWmTRdVqmHG/
0ngUIxP1ZSNca1ULUkZewxDa0S9dmxBiKZxX28wv1wDdPNvT5FVgICQxGhPICP3GAreSjj2Jwnil
KcLWjyYgjSX2i6pIVlJc9iU3QQa/oDzQDyJu8RBzm1Xa47t6LgQE8ZWUI2qjxnejrOOTUjv1OKy8
eLyMCypcQJMaZGQ8lJVbdNGk6EIwkEsRtSuRiKGZS9OlABguXUK6dlUTVRjK9qME1ISNyaU2vtQz
9m4rBxXp7ypxm4owOSmVTx3imToxGNKnluEB3B4udHS6cEFyR+95qlDuBdGYIdNOcL8fPAkkdLxX
e/p2XDHKTW46tdskga8GKpIsadniFiK13TZDSrZHMBUUje80WbvxatBEHiiaeeNFZM4Twou2y3rw
arVbyWiidsMm7BAxsB5DjT9SKPeWJy68aLrxZYSD4wzgYdutIsE7DkTXxWQtdMH0iNSYOHkukSZ1
G6nRnq1GZBhhEoC23qNScV2Bubea5hhLcJIMGA2ZOkN9y61ZJ4NtCQi09SjzTpgnJfFeNHHkzJML
QfHcpDIWU4t0lkcUaiCwGoZLxUOhWI53sRYtUyZ6P8RbKe3XZWwByUsvEYt8L/Cm6KR8mUvyfZEA
+Zy6lTyYjgdcT5wNDaLoObJQ09M8V9XaV68DmVVK8C2wa6mAzCoo5YrWU0+u6Fao2gVxfjkE6IR7
A8XXjEpRQocidjpQb4IIoBCEZLQzPWWdJ5mTSXW1px0FwNfCAqASfW+dsp3CkEpMOitCd2MGmn5V
5cLoNEqzj2SL3W+4boX4tfUibzuGWBiYUfFoRd6LGcFkENpqOTQM0GGiuteN44NX5R95plxFPrDv
UAGm3qCm7UVkLezIl6EqhIugonVWddkmjPDAoH4MnuMjaSkudBLAdmNZiYBNk7gNHhU1VJ1QG90p
gFQfdv5O6vZJlHxTpD3DzhUi5RgkdEQjM16ZPoYVJTO/U8NlbE3LkmIqGh/3anOd9NFoG52Gk7kg
fpsQyhcjJGfFvEYWkdIC8HXdGqK12enasymNqJtOHuttxK2talvwx+OQefpK75PbTKVGj0LZbSeo
4w7c72PZ449j5M9DkvvL1notwMUJkcqie1lH5qYRjHvdNPdtqlKYLu7N6iKfK/lKS+24cCMdY2Nf
ot2BcZCB4lGMur2HYB6AeBSUrMLxJAr6slReFAxVWyzERaM1ZC83k2IBXtsXylNRjSBpe5kyUCbA
VMiFl7zZgPCLX6e4VK8scELZUIY3MLoltwg5BH14JBLMQ2zhSu8ZKLkrsXVp9D0aVFNyncU5skTd
zUTbjmxEWpSlQdyq7HxkkwP6925lSP6iD7S52ICGK40wvQ+fC/1yYM3TmRM2nebnQtqAp4RVw77M
9SGvn3rPQ4dbTQ4QQMkogRi9uPUhvyhAXUC0kNEDkgZMpNaoc7FA3gE5dIqKjgxtQeQae0qOUU74
Pwx01Md0H1kYt9IHWtRNouH9LXpwy0AQsUcGKylgjlelsA7U6FDX3lLyQrf2QwHN2vA1C4wbdSii
i77rgSfSEI2tZgslQXP8LhxdMSh3cgHzIK9urBSxqKTo9zpUVjvLYmttznypUN3ofouqprD1EiSl
mma6VBPvQHH1cuqlaF8zVVYC7cTcq8JlGAwroqj7cCIeSPyOxDExAYzFJprZIBXmcAImNPSAVW/S
sx4phxRROXz0HUa6Qa0uSQ7MK1gTWIUM6lUJ/t8WrRZUarJLwZaywFNtyVNAqZ2qIV8ZVBeqWVH9
LdXGzXrxW+EJa81M8MQiaZFBbS6TBhVlJIlVtawWZVVus/it0Np3eh0U34ny9CkEkQtxZvC7+n4w
201tkHVSAJSaivYWRVBufKRtpyhkecntdoB5EOQYErQ9TKupWJZ6+oxkAs8X9yQpXovikCxlCCu2
3og7qWZOiBqliTFxCy1yp6bFKSxu3wgYUJGJJGZV0lwlcvZSmRjEdflB6qENeFYaPiSICT5I3dyN
gsXUmmq/y3picJWKUxYEj3VDeCgkFL6BIIM5rWRzNfSG5KSR4e98EQx4kGHujQ9tUZK/qWgfKm0P
FiRMTdcPu+CtH6mFNJXCb6uBsvXEBvKnJd5RNuptA+n9MEVPSkbyLNO4O8igmXr8rHj11ZQIq0iD
EChI9YMVBOUiAfDctijFQUO4pMaz6VMIQDK+YT3NKtQmN02fZyi0yge5ICeGbhXIerOW/GWjBMPO
ogAuRsNKbABeKEJ0GCUKGvIQ3hvd8FS2BSbQRXlZUSi3h6YNHD2pHLVsr2JJKw5JCrunpMQuW8ZV
5LHx6CJsq1DLFobOqm0aMHfo5VYpsNK8WoQYkbcqq3Udw0eAyXmA2bXse3lRCwN320CzsEXzycy6
FVowmiO3iIoZCr3nDosKupWyagHliZC6SrCsEVrlqLXDHZ23FBRdQ/m3SY59j9L2lBHmw6MrBGsT
aCBrmwwWUOiB08u1Y69LVNh6Gb2qqjtMhfrcTv2VJxBqKjG1Vr1dSQXESGZEtMpNY98Y0UejhmiW
6tlyHOdov9+odUznIJO3ahW/9ZH+BLrjQmkGO+/pBoroxXhTTQUevLogNEtqeW4tv4/eXUPWWAEs
aGkEqlMLQFm4ZhPEe4edJ0oUunnlnVVVq0bBUKBTvaeutZZkZ8xD5Ta3pFXU4a1USK7mCfQJUatZ
j35NgoO1gaChC6khxd4AHa79gxD71xb6+TGYdvFe0SNXB0euimrs0Cch1hf3VqXi28xSJM1GHyaG
VjVPoei4F52X9TOC166bC2hSSOgHKmJn9U0paRCFWZHpN/ndi+TH6Bg2A1QPDm77Y3r0KjwPlWp6
BqsKse0agRsq13rtyrkIeytYRImxiNFe6xvxZsjGpSpGB7Pr13lR3cSq9yBRdinCbK3G6O3l/gUE
SgpmWX7IZsXKgiqbpjmDKF96+ZPcxy7r69YCAGzO/VCOWSSYDgnlhZdRE4V7WRqNU473hndrJPyB
ZDOK6qXZ7vpgXFRd4Vg5SFC5urTU64JKmpwcao26z8fUvBlj4wx9cWUlWyvCtBEtNDliIRDZACNl
7hrB2gPv3b8mEwZeAgRRldQRaWU5HlZ+j1Ja2LkZwLCaUu5ArGeN6M0NbpqmOIIKK0GJoG8yM/To
apQb5hgAHbR3SaFE35T2ozfQ7B7Bc0NFFoBiJIjKsUTH0mWgE+vQQPZJMjuhvjSzDJCYiEUxDFad
8qNaq5eit0oDeBgie0P8robRsmT4KBNIFOVa0qtr01wnPA+YC6u5nRDI9V3BvhwW5hLAqQ1Lz1YZ
2kkEF8hoaWGuI0N0ArgnI2XG0jcAl2DCEuE2tTfkNzXfFNWbkA0YmTREq9NN2j6EjbfR4sAhOFhk
JQ+q8Nbov2xFk9GW+Q4DghAhWCghfp5094X2Xi3Dje4pC528dh63SQeh+SoalaWskEBJBlt42OX4
hAQYXKXdJEGf7lQ6FAbkVIKTLjhOtTDuzbSUX4W46w9GPe8ApYDLgpSijlEE/psUDALxxpvQazds
BnqwZ3JDVUrH4kYgCdr6sjmuq0LIt4U4JmstgqQIw0mEGwEJqkh984Oqag1tShtJYVR9W4SVvKAJ
Bk+0o6Rthg9kldX7ZE2x9RuS9W+qA/2sjmDSTdJxt7Xglv+k2p6HSWYCDcydtMB4LadTpy2DfFx+
AokeflM++KyJdcqEN/jjqgGKUzVZ95D8+hF1qdRKMvV+jTMTNgP0WVyoHt+P8C9E7p8lIKx/G5D7
f9L3Knx9zv50+5zmzz/Acvm931G5xNF/kVQFMLRI68Ui0v8rKhc87F9EBKgA3qrKjxbHgsRbqmEi
s4STqCLSdfkrLFeQ1L9oKsPFAqyrqxpCyX8PMPdH3SjdElGNsxTDlBSFQgayTj+ODz8j6vL9WLjV
gXkI8zYYQpWug3VoHT/dnS9G4o/j/fcj0e8DGi7Pg/FEAqKIy6ybvFC4bUkBFbI8itxtkbu/PsqJ
LNv3w2ga3tAyUCrujXQitGTGVdiBL2yPxhUFAif8pu1mCVBlCwIH/Z7z0lHSjzo2vx1R5xHJJvYS
qvFdMOSTgJAYGYOMUkR7xIjOCXEmcnU8gnYWMhvV8+xgK9vyrkRqYxbYOCdf9OX16ggYId5jaAC2
Tx5gWqAUESdid1QhqG27Y+YOu1nVpXZpeQFQgvGFW+aZmzwrt/yhsvL7JX866Pz+p0tGG8zoJaPu
jrMEGAL9+D10a3hcm9wdH845I3y/hJ+OpgJOh6EAblw9OdogNKrYKBKgtS0oMOMq3xUXWNBiHppf
xjvrpdxivHPhrQE9ZZfd5XnVqh8X0d8vl2VaA0FvaDzjHy83KkMN+QTucdbvkuYiR3Xv1zf03AFO
pER6clCq9lxh4D+r+Z0hbX7996VZ9ubnW/jHFcxj+NMD85IUyp1fzGN0lrGPlj1cu++GMAzKq+BO
vvn1Ab9YVjT9jzumzWSAT8crLRIQQZsvSPsQQX+G8kMPd3Es8/WvD/T17Pt0pNPxX5pJIc23rkHV
ukuxD0rweBPwPYSVjumecFGj9muu4dd6l8L+10c/sV75aWRoJ0OzS4ZCTRtGBg6L9/TNMCRGxR2d
7tmkAmV98THGFiC6MZfxVbRGJuC8gNiZsaOdKB61VmcRb3MKs6x38EStdza6w+oFNwLlPdqG7jnN
IV3/8piIRaA4iL6ndrrIKvQf5Tpruekxapf9GnkAyzsivjKCD0LSwltEguBAaFkM/WVOJ1AdXxIf
71nKwGMxV64ReiuIaoGKZbMcRvegK/D6yks5j1e1/tgkCpj/3vZKcDl1t2zTErQZJk1mS6C+VsPi
OpTuSssH8P1m9WC5xF0oPsUW1rmITHV42lIfVmCj+R+d8QLYw4kptxXNbaU+RB4ODsMbl+1GMYDz
OruvEBzp+70a9E4VP+tKdzvBLJ+mS0n/hgwJIuHhe2w+5MA6rYDWA4ACYCPKekRFPwuBkITBhQax
0IMG2oFzxvgJkr53P6XfCC1r4yBMm7ZEedvDjS3fmOl7pCzCuY5h2AaVwtFbpCaAIe1bKB6NDvOT
rLxohdSJuoOavwVNvc6bWwmmJrDgDkyqQdnH6J+C7ibE+U6EyKlmF4WuL3upRDa7M6nqXwdcVamp
bqqLG1+ixYw3swgL3cTbMsWZ3iqprGkU64/F1O7QJFtiq3MQw9AuM0Tf6wK+G2kMTjuLDuR82bzq
CJvoqfJWjeZlxZ9Jh4uAvrQprRuQyFkNGwPsutF5rjx52xlBawzKXSzLeMTOWFMyayklfxrsqBTx
S8YdSaoYOAi3CMK9MGxE9egRxjpWo8wMSleUvI1HagNMGnAV/V8kEEv8oX3UruN92tIybTuM+GJs
BhCep01tl2AMcngCjbUwWhV3RnlR0OTpKSxGGRqVJTQ++hWrvn9OaKUjhk5nLRrxJoaSGCOVQ3Fs
G5UK5YocDf3ehQFIG0e6jrtvCmRqNcWP2UrHy8aY3cFRu/dS8ikDKaUXes2uGHsHoaV+qvJrAGt6
uYGCo96LeH/TdSjT5FDR+baoJKsdnnQF4stw7JsoxZAdC3HDO0S56VgkgvCabUGNFnqHAl8KzqW6
rdqrMMd/WRGPGDXO9IRXIIlXBSQcxVLuFHWG3qOnR2YfWsFFX9wG8otqTOuJ2oYBbmUYNuTzwNOL
x1mNV8a/VwKoUZZQcfCSCHD/a3S39iz6SHA1xxSiubLsMmvt94iz+7B4A8sucGdWahFzs3Ep0WKQ
p5Wn34WCvFH9Y+s9x+UWhgrN6WQZF0+R+YQYt11Xa2m4DlXuUYqnI2jCFlc/0cNdkFZBpAC4oAE2
7RSPFTz9qPPnXAKDrb33avQNrpqtjgiYVCYtJdktZOmqtLR9YalrVRuXZov4dAdRFt2l0UczyL+X
OtPVG+RXBpoHgNSaKcKl+zgGKMFQl5FRuymzp6aEIjyZYHl6MCfNus5qCidvcS0uRclwxbFzDS0H
kLWZ6nuDeZMBKVJKqOM1ZsC+iRVqf6PTgxOmV4vaJwhs0BH4iAv9Ym4VBvgNBeqiy4aLJAUkW9pw
NFEKe41ox+bdrZjc0223Bz43WNq7jP69mMVrWaHAHs1c5NJaQaBeWnq3zryA4hp1pAFfkVow9yKm
8lmDCNVADY91zS8tm0rgoaHtLEkJME+kb4bbmeYKlJwOYAAmEGQkYhQCxtGl9+zRPlVDcRW2MZP3
YDWvkBt6hIGAdtkSDal4eCkFrLxNQJax7CbmLdVgE32ASli1IzoVjPWo7tyKZsmovwhtC+Fi5UdU
C5MO3TAEn3zHp1oQ6YVdQijwwUx7ATUypaNDe6WWKJjRbNaEfSKrrl4ZFyMqw0JC9F6P+4FHouGN
lEjdxmetK/Xq0oOEHEZPUwihAf2SUnkhRLaN4iP230ig3JryaR1iduaLQGRqkNAXnVXBizpiAjmV
06ocd828sj6l0ZOX3BijjujDsdL9TVNiliKJD8VYLwSAL7WPNk2Ei1mSLQth5yW3TQZQM2bXoMbL
SlC3u4ENr0pGgNGI7DSvIWVudVh7XrdQ4/s2TVx1fBTND43Qy2gXSckmmFO6HsStAY7Hrzq8qjEc
jTEMKa0NReetr0AkHh6ZfXY/oqSGLxUwDrkcVnLoqmC7GnDt7bsWAZJhSTag1cQ+jUxUQgtKyPxa
Zl6X/n5keLQifMOcrKTEFmSw4MuxTtalCyJl0ZQ4SScwvOmhyNpKK97K/JnOoGPSyvCBK1R16grT
NzmLN6KZuiJ9BKrEm7ykQQ7iARSDU+KONlE8qyP5SYDSUo816Mx9XV/5cC6nwUnUu7QETCCvtTie
6/DXsPsWWfEADQlFcDzWZTQWSs0N5PiehR86AL7fkbAuajyNc4RDrMCVIA2NWHRaBV7uM2Wiprm8
7ix1UXKqtbeSjE3dsufnOFzKd2n+AQIQYVV38q2LXjDdQX1Np3Slk3nqieUYtNgThVQ0xDAxNgnb
OizlAzADw7TPJMxIG8FlcdypiN6n2UVQshR0+BrANxXoH8K/WpWCAaiSkdvwiPyl2hvMvUPkg+qY
MnxqFqFeuopyXRbphRJz7DzcBONWReOCRomjBcoyyXAmMqGZAZU2u3zbUgwGbH2DxB2mW91Wba2d
mpgLZAjAqThIlLFpK8A/x/AqM2/ESdkDuATpLFy2wCP8sKb6WzgCfbo0fkZvhkekb9AaZNHZVTh0
a/DjrIF6xl8rH1/k9l9noZ8CwpMEBpxiHRWm3x39+2wD1nwtuTxWFx9lPM4TbvLSW/z6kF+H3p8O
eZLSSLKXemPaNUelQ8FPwJ8ShEuEYEt2GAAdIi9/LWvd/PjdSjcc4NPbbkqv5ARnC3E7SbtGxP8W
GDeV//1QQpjM5k7YuVxZnpPDn1KvP85TPkmFQovIpgUHcSSS3MzGYXP6Zezqi+SA6hT2eQh/rFgI
V8nlbw6zwlO/mdU4Qe65v75n5x7TabEg92rgSX1GsQCf+mZjLZNl4DY7wMX4qlGDzDA4+gcPeZKe
iJKQlCVtw2PvhJdwhI1luLW42nqfH9XlXBI5e8gvk91Pd3zOXj4ln7E3eQUE3JZDssId0mt9k+9H
l43TFdfnpbO/Tq4/HW+ufH06XkcXp4/i+nsBaDHbFQ47faO7A96u6BBurLdf39Kv6yGfjndSSdPN
Ui/1ImqP4jY7GssW3DjGHcq6vEu3dJiwNZfx54i2s4TZPew42E1/n5nq73nvp1M4qYgoamt0gk4C
OFub9KS6jY2ziNPgoHvWXPRMsvldh/Xz7a1SK9VbHmeyF6jp4Z+07HbKJdD0RX81a86fnSbzavXT
lNUp2lIYlU08JX58oGiglp5ueM1Rs3UsYthiLvNvwVJ8Uo8oReOepgK32yK5sTtbzpC+KJNq+qdj
n1QU4KgPVgIp/tjO+pjYSzT6QYBnMWpHVToa0yvtxYWOlyNRK0r1mf6Ryfnj2AJKLQLp2CArY6IT
QG9kDbD70IZ4NRcHZQieQ+FYhTi3gaXtQpCY2rRt0NGyinw34HmVqCZyctFiKsJ9KqrreMIhCkxT
0vJLfdW8lI1IgBzd9ZGwHXvx1kquY5InOfgQwhugD4sEF2K0YXF5rtZ1cp/gXU0Hq4wOU79pQHIm
AN0hdEHh6mGAYghFN70ZGb5IWIVuETUHUwMhr3TrsS++pX6GQu2wh69pF9W9Ess3ksj2XGqPvspF
yu8KhupBgRgTIj4K3XhcuBB9To2KrjjqrhBcScfsKrssihfUkVxZmvOPyRnr99IcXLF9EvDDsZR0
6YPnFHrhSKOEhjN0k5TwOqiR1jQxXw7oerZspMRlQdFdxFVT0zvs3yckfaJeXxsZ3f3B9FZqIZ1Z
Pr+sLX8aDSerpwZ1KZcTqtnzPGPhXPRL1OfOOlV8vZky7BQq5+iHmCebaaJH0HPisjk2j95Kd0D/
dNR1pw0AZNzTMQRA+nSd7odFfhjukN2QUYw+O+3mafXztPvrSXxXEPk00Q0iMVJtTsK7mCjdl07q
iBtjpWBlFKx+vYb+jWn2x7FOprg3FDEKpkVzHB41t13o29mjedgZN9Mqu5+Xz+r9rAj2PHV/dX0n
UzvVa2swp6w9lgss09/yLQBZ6Vu+8Xbhlbw7V5v8euj8cYUnQ0cspqozI+5mtGk2NS5Xs6PDf6L9
8eXy/MfQmcVlPu9+8ZhUqSTI33dbaiEocq4R1ls1W/3Ks+z0qDmz0/eZx3fu4k62XE30oUtLUnOc
7TSMdXkzXiQuSpjvpmUP97mLXwZO48HGOhIJnpmTX+8Of9zYn7bfNEyFkN0h2RhTduis7Gosgduo
vpuknnvORuzLUvqn+3uy1VJFyRNFlpsj29WmAbkWqResU3uluz5zU+cR8avxeRLEW70HyTaw5hET
YwaJsOM3nO0u5KVMA0s4nI3TvpoPNB5nxSJccvCu+XHkoK08GXUQpixu7D14Vq8tjE9CKmzf48Kz
rbKvru/z8U4enDDCcRRKsyEuFJ3JhU12NXsrvuJguIhxvf/17fxuN3V6O7FqMpBPkg26kScTsJU8
JWwVgxkQ9K9CHT74etOuexM8TCAQ3Jtk1/q0RMbR7iAWxuG6rvNNIjbr2EwvqKrssmTsEC0f5NVg
XmBDBdHYQihxfJOzo65dmUFmg05YxdHtVIAfhrMGgF0Z6n1YTleNsNJMtP4TsOmFulSF8kHMhks2
q/WZC/1q3f58oScrgOSrslJnQ3rMjBeg7QgLi2gTZB1Fit6Nc2UTDtZj1QtLdWyvEKlbGUX66uUT
+PvS7nR9n3Fb7VQ292Ykb8TecmUfFf1QugD5fR+V/qPni1tVEZ51FI8QYrBVDz15YTrmZQIkbrJ/
fUFfBvSfL+ingZka2hTy5OpFdJjt7P2FcKlvigWPZ9Hkzrmd4cRT4rdw+vMBT0ZmaglFW0VmypLi
r7/piFmldrpVHqxdcZvhEuK8Kltl4T0Sa6xytwPjcoCGm73Hbnt1i40Ga92ZW/Dl3GQF1ZFPFlHt
ONkfaT10cjEP3sa6M7H/G24iUG2t2UHMwAMd/LucW9vAUmYhS4pTwblnMN/jz7NHUjVQMTLdJaTE
aOOfLHvIgchtNnbGLYIgh7JTzGVTgBCmti5Xyq1uADgaehPcZo9iYbeVdKxUheSqSiAzhmF7wNHg
t1P6F9Dlzyor/V/LPe5z8/yn96wJm/ESvbl/+7OTv+b1n/7X7v09CTP/f/9pUyfP2Vv9GfEy/4Hf
EC+W/hdwLrheGromKTqab/8BeOEdHNQt1QBuIqJwOr/zuwrdjHcxJVXHwUyGUWiYFsOtRos5+Lc/
C5L8F1k0jdlqQzdA0Bja34N3mc/sh3ElKibDaj5FmD0SoIkfN51AncCelIO6ovFmX7jfcvsqtCnE
2Ln9AufYfj2Y9vu7ZB8Pqns4PDxV9l1gf9xtMTW17w37yrJ312+Rzc++e//pth5+G9yfsVrKT6HU
ybnN5/4pAC6SoDP6oVdXOef2DZQ+54O7sM1Jzpa/uAvjTRXyIlXfFcJw9lZ2F8+B3c/nSHmUb86c
kn46DU9v1xyIfTqlumibXhC4XdKy5BZR3bVD++VF4rzmu5W5Vy+1fZzswT7A+HPeffv9JuUtXJsf
RHv7fHl591Gu6ZraqX1NKmqHbmBjH8//np48+y5z7hMnWYj23Wh//IMnf1p6+2918tZP0cqPg+G0
CDGYnSDIGXf+/qW0XxgBNnf62/wQHkfqwI/sEHzdx/abYd/n87ejPX8hjWCLzjfZCWdHVxvjVnv/
sH8Y7IwSTe50PDX5dvXwkNkPhvPw8KDbN69wMZzC1pxLRjtPjafB4Dbsl9BGcPX7syPztyvnI3Hu
7z9uP3497qWfNpuTS53f/zTIZLGCCthwqd6FiJuLfQXZqKPwbuu7N0GwxTMWTmePdxKZNXSxc4Qi
1VVdOpCufMe6jJCCsb1XHI0FzYnez+WbZ5/mSYz0//PTFHUe1+et+2TNkE/CJ0W1YgRneJyPx4Hh
Ey/4J3dq+4U+BcUEOkF27NwcDgmL7c3N+3tnMxhvBl5+//6/93fssmPnEPDxd9P13Hd0tPgL788s
EsHi7W3X27e+e225rCj3b9EKjqntOW9vvf1GLdTZxfbu7a1yd1i488K9gnUdH/+4Hu3bj3k1/2jP
RSvnRvB8Sz6N4P+CEYV37pnbfLKTScAzxrxiFM/z/Yoda94Z5q/3bo0EmR0twXE4gv1tABhk2Mhk
s3Y0+3ktpkm96hfT8nH+9vuKrtlvmv2NdQNcJhbRovMI2cypF6ODlZqT2/3iEUFkvmExun9r5+Vn
XnNEBxvQ/W9LEc6+zssVIkD2wxPcPndPxYGSkWOt0s3T5DxBEbL3pv3a8H5mIzfGV2Hvm4Vp83mc
7u19ZvPO3ndEG8mlBa9e4hDmPF3y4vxpGuMYMuL/6ebkpIENtunjOnFuUcq7vH7jrIDAs/7F557u
2Vt9sjH/61b/X9/qs4vHScDxP2DxOBf2KScdwn9C2HcuSlZO0r9/ZpR8bvdW/oujhe8Q+J+3M1yc
NQW4Ph2hH9d2DH8q0DZzIAZkiGj85ThXpo8+4TmhMNI5Li/czIESUKkNgRcyXXbqvB/2klOxwj2j
MGffeXw3L0+Jc93a7EwfSKISBaPa5t7e3vGp7dldyZp3gF+d+Umc0ymqnkgpZ17akvtNmuO5chVy
or/FdQAgaEUf58uonXAx//sfX+wmL6z0sX39cX9PdHlV89mBq/IvKEas2LN380/vN8+jPXdVP+bI
03f5Z47l0dyzfWfLW/Y913l3G2Dcewf6aI7+rz/YgRHztG/vUnKBObC8/nU8+TdG7x9P7CTYilQh
8guDnRElWp4SIi6rdHF8uXp/99zJtg/fr5eXSVoOut0tLsEG84zmxxMuP66DOZ16o5rrEDrc37+9
vSXOP3iGJyHSP/8M8QA+M3hOQhrgk54ID35OlEUnvMFviaQUbQ52/DmQ2M0/zonI/OMcGFwQPaDz
QfhQ2uJC5hXDfvwtzZ4/Ql3elR1lCcnOhR+8GJbf5uAD1KE78YLM76LkSZySz0kO7/32FRzmzwDZ
cebneHND0PhkEkgU9tOzZ5Odd/fT4umSUOHJWqFVNL/bQ0SYX+F9+1K3H0w+PTmm/cBMnP97uizs
hYRlecEbTFI+8kCcAg7UmSOSJ2v7BBRDWN1dZmeeuzLPuF/NyJOYrZgaGU1KZmSAD4tnD8qCbqiu
46CBdqCTyQ4/grPTdVvUiNrS99DxUXBeIZmWde54W27Q8Ab2CZ5ZR/tSd3Cf0iYHN4slkNL8XIn+
7PmeBD7/r8/3/Kg9CR/+NWr/E6P23D5y2pj9n7KPnNv556rk56zuv8/O//XajSUrJVjFlE45IdIk
1rg6IDFpofZi2tOaTmxi97gc+GdyI+PrLPSPQ53stWitBo1Scqhd41os0Qk7LMVKtoYr2hQ2qb/P
q6LzMrm1fbP6nslNtrZ8mbdf8v3390NmP99Vcw5IicmmnPm9pGXwU+FsK/v9AHJ4MdpvBA3sy5QJ
P3r74+3XG7L59cL8x2WcbMgaujHgWhp1peCMXrnRPrwkQQYDoTpYnLkCJWJ5wXd7fA35N3PbC+3f
2TuzJcW1pEu/S99jBhJiuNXWDARDBERm3GAxCol5Hp6+vyVOdWVzTme0WdXff1U1hxORhBDS1h58
uy93Xx7BOYKXNPMJNImCSiv3lmHqw0JLUN2YSucUqDBwkXrIef/sUaDImw2oita2sWltXhBhDC4+
RdsMPnIDlWoXNgFjgesSOUrSXuoRqOvCQJUceU+AMK/Z99FO5e+G8GanbzYcazPZ8+wbD4Zkz+aW
eh0C9QS5N4AAW39H4tglIL42sMzmST1i+dNo2qrRFwuCPfeddQh/cHCIqKhixmRenczkgTqlTDyS
kbwqXqyxB5uGnwe5l3cz/p13mv6B89RNFVOmowgUp2Mg1Dck4PNb7+beLGIeUG6DPymxzY9eVKrq
NIteIVqZV25qvt79fmIUa/zPO/bfJ8bNjl2vLqGrI18pPCdn80LAkieV54X3UnUsgwHwJq2ZXxdg
WqDvHoDrDOUDREtozMXtvjmBzIOlrIQKeMvZl0pDXQI+hkDb3floLT8fXqWRPAx3Zsh/KKH6lbvD
1+Er9gNTI1yYL5j5UJnrvY+P0e8f9P8g7P7+oDdb/WwNQ+6WdYASpicTpkMqDD9wPodUuEfVc1xQ
oZenpem996YmBL97f6emr3meub3BARxZAE7yuDBgSQU43f9CwepVDAZA7mMqfNPmbwfnZrf/jx2c
AqD6BV/8VxicyndypZhxvzT6/yu5YtUlVf8kWGyC7Wzc7NXGbchdvphAXlvaVsMjkrbhr/09P4fA
6kBHhuG65/3Wl9wlajyGbmSwiMmF8hrheFT2kcI+pXL9zN8Op31qv4bLcOxNAuxbgvXW4SzQRkTh
hkj4OcTWpkaI7rlHmotXRz7XPPhQBg1vGjZ5X2sfeyt/4++SuiE/y8CkRxjxzk1DmH/DBt9sGkJz
+J12FNnc9PVNeKGi3XPJnxudQ91hjlHiGXmwJfOVPMfifd2kIaUdOaojJPbRlrW396jOGKTGCpZs
alvfYu/RzpuHJU9p+ovwGM3CWUfYPhl/ofNzbGxkL+G/ZPgSfEAP7NqNEBcOvQadkruNqMvjO2yb
Y/8c5YRqbD0i3rwMgHnDS/tMPdwQb06NSON4qzALJj6bKn2/Z3+7BNQnDMfEjTmexmEWnwLGxDTZ
ahputWuHQgrspEz478Kf+F+r8IiXYex/fQ3bn/Nw0HsWfvBY+DcFazx+Nb1tNCOifkx4RtMb++T0
8XvGTWrcphnvI/3NyyhYre41/Nxs2HT3Bj7Eb/axP4f+y8f29+l2q8OXLNKRrDGbPKElFXjIjn5G
OXmimSn5DdMJ2yyFnks4aE/Hb1TEv/Yh/3LrGzV6X11kVDzh1vIXlNw3ubUnuCXxVMito00SBE2g
DJso5ZKENoFUyWOEyV/ye88Vw1b4tTKPcnKvDD5KsKPh8HHpzeVJzryF6eMAgJfXHeH0+f3O+Ofo
nJuuuwEAF9VzyTlRph1mJ0M9rD28jaRpptCBEfpL3p5nlaAAMmUgjoqBwq7KA0LgY1Fg1YjfZU+Z
eyMyXPJyclKVSKMzVUo84q+ofTfMastvpErhh/xF5hIfU54dD/Q1OY770KmYKizkQT6qJ/t43Qy2
3f3bN73jaPh+d8sbC+C4OUD5oVuSVcwcp5aeW8Bmo7MpAgVQBYSjrTx8cS381Ud+21dP3RF3MuXT
NSWWJj5JV1oDAC0ZfqlTT3A0MWEUn0GwHt5AzZyn1Ad7RZc6uWMODZaolU10bYGSOBTbz4g0ZSPg
2A5hXHLfP3ElfqKxzDjY672/t3t4vZ97vK26O7SvAyf1xsEiAgskVdN9pjynGbeb5l0SLyN3ZNv+
WQEaQkkr8KFngvJcdJ62gKP3dzhzUYQwYPjqzA1/Jl9f6DuPeCN53pL3keF6LLyQ5L+jWpPyZnho
xy0FrVELus425bPMx2gsYBjdGyk42ngjopJdx3PUaQSeMKmxBAAj+UQ92B/Rn0U/c2UKCRdnpFoG
303+b4f3xjK6D++/0/B+uy3c2H7/xG3hr/04v2wLN5bVPy6qvt2Ibk2cbNqcNqbYcor9qrvECQhu
PvonAGgsm6uvQFuSQhSQNBDvose8Y+i0ZdI9E5GAAevOQ2ALjLwG+32Opa6Ym34e4i74wGojyICl
/8VulftAFr+Xtt8+wo3FM/vXe4TvNN9mYTf8skfdNd+75vsPaL7fLBnKU//vKO6/mvpZqfylglUt
V2CQwwdtOTc78HhP2YOssQSZwSKUkiVH2RYP2rh/Ap3bY7uQ/h5YybH4xCGFyw7KfsUr+2d/HI7D
sjkrLxVn7zzEfUtgvisjrglPUBrvA7tfezwGe+/izzG+ZInssUhmIQzBbsWnUot/wnw6GIpeuZCy
YkLilfIX8EhdPPIXYqqZ4tg7RTVMSyq5QzxW5mpWQCWOKMXImvhWtCPBePNwRlNrAAVejIXTuInF
0/B1t+/yg6yq+uRPSukvfXa7r1V3Y2r9rKohpK3exitjX8qaPmDlXXvswr/z0Sk4BVfFlVCnZA36
uSvOIyMFzOvEg12C5esirgSVoJFQhw0s2MH2npi5L+s790r+IaoPDpFwzxrbAx1bWNe7JKMz1B3n
gMI9XpnfBNB7+x8XPI8wZ3jz+ISlfPAvZEOXg4qfYiQ2GN+jqYU5Fn/p8Wzy9gHc9cjRFTjoVf+8
CG/besTMPeTsQMNX2+DV1KuB9toOP2E36SkAbDANe4PCEkeFQU9es28dGMFTUgOVkw78nqH7ciFQ
+XPQZovjDRo0oVqv4PAYryiWct1eAims4PIfrZGgPWLB6m7fQZN1XLTWD3UtG97ce1RsHZ8f+XzK
m8J3nidshci8YBbOPbAB9xzsg5Wvnpt42+GaHqqRcbfC1peRXAfk/v2uWcSW/3Y63OgaFFRtLCbH
jeD9vwHca7/RORoN99533jH/vRXDXAv3I+iTgRfIqPYgZS9+2578z3D+hzNvzsKichGg/zakKiNL
KuV96l+ilGT+sXfiX0EvaYJjIBAYU3kT5C1nwSLQlFmGVNnle7A78T3oWvuUc/bXYe6tO/IgUIrk
TVeoRBC+8v2Jx7IFZhGQg+nRmgP2FHfgTFJZOWPJaxLod5rAjJJUIkFAgEM4J7Cjwzntzlixs4AS
o/ye0rKpP/dXAW3iGQXhzwJKnyEiZE8V/gsAnnkHXYfnoZx6kCawckdLtYdMraKdPMkVdrrefUI6
1Sma8z0y8R4O0dyUfN75dRZE3c8KEIol4e9wvmsxyC1AjUSvDLJf9qZP5aAUnnwqHQQn3+HIxbcB
iDCXP05+ymJshIxOsYhPwQ6QZoN55HiUswsXjIocNVMf+kNgG5soUDAWcmVmPlzz3u7hghxbGBa0
bzF+aXTxaqHF+WWW1thf4XfBA4MDIh84psLynJJCWOpRSwD5pXIt4FIl5qXtrrgx+WOAOGcQKprl
n4MzaNYs3AUrgilpX5V2ynkCXXHY9HJ8EmukHGk6A3mBdjz5ObjwhDkoz6QjdCgLKFjFBQlkjbJA
z37ydxwpxY1BHmbeDq/PWCELuEqA6TBLSyYPSsBpJ1MOFO8Az4hJeUdjAiuY+WBPAGOzeINIWYWU
o/N2/sEHcMOPUvhQeDKARqA0ubcc+laCsBI4uHj0zS2gGr2IfIbSnBYdPUogk8dpuzw0fil1AziI
notnbP6sMxJ7VlPdOwO77WlRDWKL8ePULAkDLQc7dhtZ6eImwKlT4F4OT3OmzfVw/mSxY6w9fJTB
PJ4+7b3hQ7uKNHrvhQi7k7k6CtvPa6/XNOFByQbKh9iis1sGaTN3W2TReR1CWv8IK3lJFTOKlMNU
r3HhIuCdVLgAtf2VAJDhcOaTfUAE6YLN7ovI9j5q+8I8Dh9ecboQraTQYeGBfT5bmC1pHxjgSD5F
zAqXQsKS+qAmQAKEHaEQliYWhVqDe6YZbYArLwC2tZApEzV7KSQojAY9RxiNT98zSxz6chvlzIHc
TJ+pcndFAulZKIVYH4JJhRKe6aU1ydAk1Bl8hoZSVcx00DxG6mg0OWHTK2ZQDsqIN4xvzNjPL/4a
kbtjVZWZqmw99Dh8N09N9uNVuAhzZumDBaapXUpDoFuQXMIizVlAAIUBFzZLf+oW6ChfWTDr9Sja
uG2O0jwaXfMnXKz0DdGE89cunl828hubrbpqZKvDSeBboK18XUDFbOQ4JrVFXyHyU7Gtw5fEnJac
WD6g/gQw9Pt43rzNkxNQ1RPnLUVbzf4hbdX5mwoZcFaTrVwFTdYHnWIltFcBaNR+iLD04KyWEEV4
SlxuEZ1kNif7ELASkT/tn4f7cPM4wxe8DamFwzEJXQR+axmyHbAB5Ah6EE42BggG4HlRXLuwdEFU
wscPycbnt5EY3NL7VKXyao92R5qDzsr4qftQrvGuyta98uEBIhm/xBWlwOnzco8sXbYRtg9tNgBl
haBnc5qGFAFE+Ja4m+4rP0DKugIN95VjO/fOKGhAdsUICohuetRiYLJMRseAs6Sf8J1jj5ZFpxab
Qzh7TFnItD/KEPRNBMscNW9BwsgMAQRa/3x83qDdrNGDMol1rq8JnIcNJm0u4fdDYkwiENIHb8Mw
4uVgcCfh9g1wHNFi9dGDIvkBZmEeVuIG82yPXnRmugORM/TyF2w86cKKJNt50LOjz2k6zFBH13is
dZamiTzZzOPuOVqwTORZAJJHdBUvrlZD2AlI25C4LWXV/mNzosg3cr3JajhT0t61+Gq9De8buQSS
iynaLR95lgvlLavszABKsmtX2/KbFQc/idau5KhWuaRlk20CaYnLQ4IFRcfYvfkzhRHisZmzLhkq
Jsk8lAPm6jDREOjK50A69ZHOpiQMXSWJod1vj997H5W4Zv3nsVWKJ6z54hXMkgP7H5RdSO6r8nmG
5uccrBmaE9NLbqCDgQUyOaKEjh/hCtakesBJH8tRrwlbuHUYdDmWQD6YllJvnYeGZ/OjnX46HMel
AVpCaz48MEWkJaDJFOeXcCQB0TI10ZACkpEiqlgSVFEraI8IEPArfi1QNIQmAzpAJBGjIcrZHeFj
pD9xGDG5M3SVYzgx1A7D0aSe4XhoY1fIjbPQj9FU3j43GHhKnTCokoMZk3wHCU/GRJKQki9GI1Ed
kITMGEjZXD9rJNinIZngnCfteaUnnaujks5678R5aA20l18ldo3vzlucjWj8znr5XujdoDx3oXcX
enehdxd6/85Cr8gK/A1icxviYpfm87R5BLFR1Nke01Y60tp7l4rTNKjbJfQOGYsi/JLaanUcr/kN
oXdBK/C7VtyAheXyejpvnsDaqF1eIGcrwIC9v2jbXamfO3QOogIwgjIQC8dMQG1WbBJ1gDCiBQl7
tzGhyIFDV5IZfNX6Gl5WOCWbbLnT0Iql8zkdKeZVF9gN4+rgO+Gx2OIVp9BAqSAJDhNNZmxhPKI2
EOFAOODvkRG7bv9lHIr1v+K+ajfu2yW0nnXbJs6/1Ko8yraVLgQGBThyCISa2d1qp9xH0WjL1GBs
0LrymCJIxXtth+qZEwbvdcOUZiadTP8SmWG2iVQgaXh5Wxhm/XHjpa+LthT4yvv4Rce4K/2741s7
z6v2pRDCVN9N8XeqSbrU3lQeVz/WfqVbimSdao9vRuPPldeMVt4ZoE+vzQ+rL5DP4hrTEQEjwbgD
5EeyPHqh9EPiadqnH9ORDIcJx+BefVm0y0kejzvokV2dcT0T9C0WPMSzxrO4GpYTHddP+pq91jA+
9pj6ihPRz95vPuqpZf7vi2tsv6gZSDNsbI3ipa+qa+ajRVs4hpXUH2dt5TzrS6iyX8pYkQUzi1eZ
W04AptxFe0a/6wICPxodiuQEewJCr5fU0yh2RQ8qrHL3g1rj9Gej8zfDiHKgfr17xtiUuaiXbq2z
9Z6Yl7i55oHhlTknR9Ip6I5Z+9pZ4xc9/BSwkZ4iJjZWi/b+qs2VEotwSLXoAu58ATbD6BpdaDiw
Cp8caG2tf/DSB92tCp5pJRu4L/V4xIHQ+7VQ0aTjMHtVr50C+8eRayvuSZDy4o/r6C+YyLiv0lWr
XGPTJg6qr2thPvO+IkjH1N/VpgbX3MSruJrsKMVxwPSm0jHePVqTwM6WcIoNmKrAIR2u0IBGqOCq
AmL16z/y3n60ischpbcjy1gjKsAGGQZiBp9pFXqDZkBANdmxwIM25mUaKQ4LDk3uteBo/tQRTAw/
CoRim9gGQ1wOtq9lP4sOcRaNAZB38cWbRnOfrHYusootIwtVV5c9KmO0THhXGTRrB4+qQpB1FJzd
y3u6LsG38VkOy4cd/15AsgRL2wEYrQJ0vW3NtYO8p5P0weZpHFLFGFaZkzd/mD5s4hMn61Ir+qn+
YxUvntQIPfTJ28S1xDLbETwr4N2XzK0E08HJ41KIQt31+tgNOpNixg+UH/VWT6snyH1ivvrF7RgO
/S69V4JDW70rBwQ02GbHgK1HGwtvayWgdikXpR0fja9dbFsY4ZaZ9Wa9ccKf9Dg122InODxV6Jmy
Xw+2Dw4OjeVgF+tvi95ZBY2RzHb95QQ25819h2+VQQCFAh5DWN+D/YuQwTlYC6l5HgWFzXlKMEnV
v8TH0AYOsL1V4DAc+3AFJ+u5AycbIG29tfCaz9RyBlpc9qf+cSgoVtbvFQDNPcBfYNU0WXbgcsW4
7ttvwm+nyTTRl4AI+sv+FjtnLlAAg9wmLI/PCjy3EmVYSZXoeqbw2FlwaQliWIPrkqFXGPOKIxdA
TjWHZB1uw8PEpSLby1SwchFxvTVw2HMrHjeA3Hwf2jw5j8WdhFNvuY6AgBXl6YY58G8luoBLkIgf
ZknWt9mh7GjVnfFcihZc82w5EYSCbDWjV4CDajqseADAGGAU7aEvpz7cvnTMltMrpJkvutOE7uIS
8I8Kf2brExQhTFxPq9EQAr2mXXpmBcyrPxaBRkSjswWBLHqJCHqh1TSJ7+g+21CI+TGUp4mA++J5
CA/z1fRpsuzrrjoT5u8IX1REGWIh3eDY9QgsmGNc5Rk0/XnRTRP18BaWMXIeuRotoEvy4sEbo6kv
3PqKz09Z1lVAn0s00AW2zAwGSJci3n/Ko6nxNKmliaXGO4H6SujQiWlcoT/nnaw/6R4iIuygRpUZ
vWplIS9Qk000xfSuA8kK46l190GzIxO/QrmgOobw2dsWEYt14g2n8Y4IpQNQgiCAY0AmvWf7+UNZ
kZMAqSc/6y1jC8BXjIUQ9ks3YbPcBYrjF0o9iVfsEHksQY6brdihFXYopAZeZM/uAgNjah9AOyjJ
gffKAQq/gEcJ2qBNQA4XgAxceQKO+da6iLFkp49JR3hchXLvzaBiAPlBV7GiKjCF3HsVgMd9UAkp
YIx+4whRTARD1s2Kq3LlaCMUCH2ugRuByFKy3GSkw5BmkPC0wsEtuIb7MQ1W3jHaDAH8gQyaOEYm
9EZJPjNBob4VHANpTcKrwNS8KqCBIk5ZliE+JlAfGfpSGcaAJcIt55At2gVI4KBJOuw+aCtgPxvg
cX2+BJQGwkE3w/Gp2FEgdxwgBZAhjx9k/cAVi0RPr56UlmYTxDX2t1HK826M/AXHyGYPVywpsyZ4
0eDARE8jqEPCqxzq97ylv8sPhaLE5/JcTAC3hOtkPOD7id6iqo0rkITnpDXUK3fr9CWO2FgYlXIs
ymiSlDImf+ZMu8WqrAvNQsdbRnsgCu34Fjd0UJTY9Zkh4+IoyFo8CZk6Gf4JIff4FrwNiQZSsVd0
DaAe3UFyRgSTPkiSkyi/EpCYyZoZ9/3EMMHZBxozjSkGCmgobKkKaCavzsy/dPCrEI47DUreHnRG
sm7vT5Iaw7F8S4vuh8UD6AbwB4yOWU5ZVvRewOzCU0j1R1wbU+Zl1SU8zyE9hNrPHknErAUzfOB9
k65egRnN/EZwCBcgYOSFxBacNkzqYMXFa60c7E3w3iIsRxnAZxqU2tRz/LlAsS7U3Ye9mQbUTFd2
SUBZSjysx6DaOj7iheHm0EYzpELucqYJqRj+uAW2hG9r5/PIlEktsNLKQ9rWPGF3p1oiWJkmpkpx
EWdL/CCYptJ4sm4pzsDQj8+UFedvHCqMkNRcQXpSeTPiojMaSXOCTThJhLfnneljRjcuAMkE/kF1
Aube4MFy1ogavUQuKDZZq5H0Ic3oUN+nKoBfjWpRHhVrOsaxJlcQ/bdkBjl0B/cDWFfk+SyWZ1w6
GxAazqka97oGLaulEITThVpPhfwIde0ytgpOHVK8Uw8MF4ZtObE4m/uTzkR37nFr4EMJV6zxubfw
qePyB2RKTePw7FHF3d90+ARCj3OLLmZQrkCpBm0Wnp9LINW4scIVz6NvUwaZYWCSIre2+K7n8ZG1
qjSrM625ZhHpaXVuLahwx22X+odMZtY5Vz+2iNcapkR8q/9SwohBsTkXPwhTF399UOsSpsC0XTFh
cvlC5JJsH0bTnpLFbSTPGVmcmjrwqROK52SNw6uAVHECH4i7ZwIVDlJkkTeOa7HkkmID5mbVqvYU
gtHAQqz7jZ7DteeUppOzEYnSlRw8IknOHNEsmA1pB2cQUgBmyoyqG2Gv8gOCjhpt3JSDRgCwFxYa
A94xeY0xP2u9NEl9Z5DCX63wfHlYLzwy0et0fQ0DG8cAfqEKpOxTcN55KLP0WUuhCvZPkQ6WeYZc
nPjTdv2huuKep+jQErZLddUIEJ+pd47oQCYSWG4iHnAM42AdHxBRW/DqOlOWwHtMgobpj7EALFTJ
LCBsjv6d+aWgxhLTrlPFNXh+tpgHebJCbGyYMbk/DzYkek27Z4JpqbNMj+i4Yvd16zEiU/Q+eBaQ
eNTIJYdshvCUSFviDLVxIl8fbzaiuEhMxgOjJDgb9zadJFc32QwSYuyE2Oz+gUQ+xFRXkl5ddgTa
z9pp+ImrI8adEjfo+dJwHqdmyeRWM1ImVDWSZ/WPIWRBHD22KCYU3ufC0bLtTvxzS5MNAVAs100I
gk1O4AWRbgUNfJNHwkQQ6EwH8G8E3JxJ65h928J9I6+4InRWeO4mEeSeoY0snsfytbIhsNGmEOpX
wdPtpHCwsIWV8TeXoNo/Mg6TSMKhFq0/EKXFAi3htKthdzoYx8qd25tzS88CD3iMt5rx3XFX0vm4
9jQGgGH6yg+hturp5J+XjJdQqdH2a+tTc46TZMPxWktDp1w9BpGeaXqFo2KBIJXARq7R57guuZmS
+SDTRkpZLmWNWW2Wu6N7mGKscMRsKBEqMqA6D15iwrLeEa4MR6EfWTw4ZZwZf7k7zl7jHakCpiKP
Wt2841qjn2hzsiUt5OpJtcgkHLsOHhEt95NZjfZexqe67JYlffRs3HXyNeyKvWAKbCNZrgmxK5x2
25+oMsGK29RDKiWHzaQUTiIKbzBBEceBHiZFUEiZWPaIu2GbIA0StZEoDLwkirmoo4fuHquGVBaU
y2kf1nYmpKCueSEsZrAcaLQrUkJQA7kCqmgFDfYUqYAfiogvEXpBTTghGUqoGujQqBzSsM+dZqEh
Z4pHQcXH2AkuseJaakVia8mto3NrfFnoKFIaW8U/nFj4Uvw0f6/KIeon3T9GJULKYETI0lE0izY7
yQI5M/fMMsraoIUr1bPEEUpQMnTzWOofHqeOQp3Uf3pBF4jFQrQBtkGakDMbIFEiuSylTyAWuZPG
oozaW2McUp567rNgkVHyR5WIJGvEfAcZJujsYpbtNUtZdhWGDO8oDO3J9ljiMMV9ypFlqPRdRb/I
YpwgOSecuzVOO8cCo+9pBdEu2BiKi7GjC70n5ZSkqk6O+CaNgzmv3tFmc0H4a62uib6gsjKAJVSt
KPlSa5cxQU7qD55lirSeYfmPE8niM+dxTYRQA+msuYW6rd4n4sRCuso9ewm3Ae7eRyVtrYlf0XZL
ypK3bkkR2LfYJMxAOVQzJKjWhxyO8h9LVissqcREZQCL1SHHP8od/k+Kl6NjbAktWDBBy9GExstD
u2BXvpBN8TNn+0FjQrzyg6N/yi3OniPFnbZpA92xuaI4oOgfSbjigixpybU8YQsvzif1ijnE8h1R
D4L1IZW18It+Ef2Cx2+HRFxwY80zjBgW/RKxr7xnyTVlRaemFuStSmfJ7Lsuac1v4lvoV1QZhPuh
gLtwCGNEaI5WhgtUmrLaylkLxMdlpGujpNPuOSpBHlF1/LXs1b8OGCYOs3HsbomnoHoZXaZ4LEQ9
fX0w6VN2DcxjniJmMC2o4Mp4K37Gbk2k00XSfXeREu4wmgSVsKJmmM6Yz2zwa2b2BP34iIlW8pfJ
FAZhB5gKEIbi15xqM+3w5HtjpgI38QnjixQSVUeJHscUcmMBCUyA0U1bEVFZrBLKTz3O/WVfUU56
zVjfCl0gFY4L5vxsieZZYP3KaNWmprktWbDwVgERYcw6whS8RkL8E7pphaBReWMVHFqjR4ECMRtS
DIczV88DxQYtUFwaTCtpCVpbF8YjZYbSZGh+akhNmw267Ip/RPNiH2OS0QPIByxxBR9IPmoOF5YF
opxRgmMHC4N1QGlMrkumjW8/yCg8Bxk7GJlo7KaaNZK2cgJUkG+aB5MBuyPjJQNzWcjzvTfuKrhy
3549NNltpfFf4fR6snJLX1SaiCkf4MsHjBraQtFA0QUPZg5J+UN1HjbjZg97gX1VCYFSN07sWdLx
5dsXEE/sTULxN57Mxu6REavwCUx4duV36mh107YW85jguS0ibUKZz5blN+lBcAvsHRXH3TE3cmAD
QUdLkAyBCceOIASsBM4UllV5UgTKpIhjWwvW8c4PQrgA88AEq4xTWVgXSFg9EuBAlhxwRMYx7QcV
8JhdK/1UhC15T4w62hmoxongkcKHzmZ49LIeGlsvH0h3yaW+hlK6SuxY+N9Zq2PCP+SRF0CB2oPU
lKYpnOSEbJbCqlCTBcgmON3g4OHwALu8FBjhEUS7BGY4DnGToOJVmYfLjrQlpXxe9xj2V6a59jFp
sZis3vinUC/1DcxZAMjCGJ2WE4AtYgpprIT+K6rnCvWCdWYutSVfT2xkc7A7sS9M/c2jIm8AzyiB
kw2LaBgFP3JEQZpLsxxaDKHsgyqPqe1KW/0Ge1OT0w4pw8AqROfEyFT4X4UhlmhR4BvihC6Rzj8b
oGAhxMaFBU4JGvlqnrge07eC2mV1US9Qiymn4lnAtcDBWNtUueThVvGZITz7O5DXLUxhKW3X5onq
zkIVIMX0YFsk+YxBJVCJgRU/fRXZLpVEy+GIIsPmQuuEGG0MaJCEL1sUCFPBplDgHlxRmqu+1/Ac
8ny1L2R0swauQP4TmHy5z9ZUEGPq/jUBhRlQKwNH1wuQrTKJNNxrNivNbokVAsZDDdypAPKqpvQj
HZQpjyOAupY4gSDPPSj8lifXlGUKALntsGF2TLDTK8tQ75kumr5Me6YOpnK4RWReVQf1FzIyqKMa
sB0z/RptAZkX/Bj4HsCqaRlIPwIR4QC1k4Gva4PWkbpdpZSSHdhEggX8PaXxgJmKb8WdsObB9uDn
h7bSqxXdgbkAsHcCxZSUkZQrYCPmpzTZv/0AOYXrdj1Ey+KY9CBAumAGCAeXRwYRM+p5Ec6JGk9F
T/Y+7TnSnTFEZGjD2q7o0hMGLrtc+/Bgm+0T7j0ky5X5w/ZP2EcyVtkbA+2HuX9AYi29yYbNcKdR
bmlL5cc7xjIpCJshsFWWuxBBWa6UK+W4FrXisWSI7IbaxIU4TBLY4mVa6k8Z8QTwdYm0kS3SFTym
0K9rJComNe7VbVR6UtCWALOm51D6QXnMqaeIJcUvXSOZUt5NOnWOjgEiSNDu6X2j6FnlMq8jxTZt
+b2OSm0iSbdFRiO3IOnxGvI4Bk20Y8Wf6e81Hs4Vn2qGrGTpMQv0yba1fFaT1qRL5qb6kAOROTHJ
1agoWIQ8oRQXirb6SyhUUAlYsfPgAPRE/4BDhau+7NPtI2gUZocct+QN+4rxnRMnJXMSawXLqXLt
POxZAXtHrDWsImCWZWv/TaLud4QzRdbKL0lQ/0GEM9+QE9VuUjP+AXKi/wvv9k3g/927ffdu373b
SiC6e7f/Db3bysy4e7fv3u27dxtV8+7dlmP17t2+e7fv3u27d/vu3b57t+/e7bt3++7dJjj17t2+
e7fv3u27d/vu3b57t+/e7bt3++7dvnu3797tf553+7uqMLUb1p5/0aowjv1XLII2lItkQKug+U1u
dGl1KeXlyb4aUu70DPET9VJ/XAmq5+5LR0cOXlGem/JnTRUt21IUL+xBDE0dU1UTg1l65z88tyl/
Spja66uKzME6Rdna3+dxf9vSG47I/76Wfsem3riZGv+dbOrf8gbWRLf+S5TGnTfwzht45w288wbe
eQP/m3kDvyUArmlr/0Vyl+4EwKf/XALgbzm0b1lu7hza/6Ou0MjfUSHdqJT/7lRI3xJQ3cSl/tcQ
UFX+yuRoNuqNeq1SK9vl+k2vTx1rum7aC/EBneFX2ZL3VhMJRJH7lMJt+HvDwaqLS/B2mH+94c1j
Z43TZJFuYLxawTEEzw5poGJ0UtqFDfOPSFZbovM5Q21RgUHnSBC+SpGtoJIRiUuZrBSLdIUVuS3k
okQiE1Gui1g2tjB7UBYMunTbq0MqojwVhfqTJ0X+W0GuSny+so3EO53BoT0nuRNGbYhVGp4V16F7
EPuXsi6VGUj+irKfQvEe22GFkHcliCrjp8g9LQgSFK+vpFHlS674ft1Morw1I7OM3DJC5UWbQZYY
eU7iXxCxEJQ0tDyDqUYJ8FAjQSLqEMm+C0SnMW/BJ92tkX1Sho9H9KIikhBfg1L1GyTgLUkeJ8bc
WK0NLZpEe6/Ucch6OkB1odzEhrsmaJ+MgCKvTtm/OVkEm+KzjKxapVgoW3Ni9mR32cT8kVIBo4Ki
0Yt8O3dBbhtpfkStzwPl8tbIv6VeaDB/FOulCACUq3eMlq0GNKlXuqiyEfuziFOzEYQPBRP2iXQX
iGVpG5k9JMDs6CNYt4mQ3UEbtYTJEl5LX1H8P4sSAaTtNMmRqcF3QTWlPUkFYsn8R2fgTYz2fQbe
Z+A/dQZ+K3NvIIl/VObCrfdXMrdZrVcblXK92bjFlc6VkrObzBHy3o+R8u9FV1ZOajBlXYKiMhHk
PTC51buqNuvVVZxI9VSRNx8cGFGH9cePs+n8eFFxhmDtBp0Ov7zuSwAQdfI6QfDWDV4C8go73Q45
XuR61cxb8Ba8dPmItFIVUKPQURgruw9FcQlhAyXVYPOPxfVflK6dqzIfhBLQOkG1rjTGCrznWRLr
16V14SKS8uRKw7lEEp7bfbJbXfFPP709UaLt4i66a8PNuGfwxj9PmV/cOh64T87OjZ/ip9SPkfvu
IJ6QMzqgIGDqxuFnyXwOlOhNmUB+ODb4HJM1Sc0DkyanFq2FicvlWjNKVyzc5VT/zybuduo3U7f+
kH02Vm41d1dvztxN126Tsr2QZczdce6W6Mg1baPa3LjHPwPlyOZBPDexag2GVH4S2fyJf8mbK6r5
huFn6LqfA3IV48Gn8hk/m/5nTDUN1w1damxMjdUjBW9AEcgehegO5t39JIV3QLvjA6cMDrodjxGr
592G9xnGTcO947g3oL/J11Qxu+u/gzmp/4OnwSeXo2yH+iKlMTEpeuFgWTPpKsimbkaKP7PlzX6e
9tf9Crnr9QEPWGnBOv5yeWYL/VyR2NfwUzjIEPWf25O7AY/szofVuBxDzR8ptXMNdX0n889LaLeU
Ek+Zi9alRQ5yZOXuFE4hh5PIvYfIgCSzbrU3e2v8bOTusjNNzRrmIVL4lub4cDqYBeQANTdfuZcF
z+LOKK33RcJisF+6m4277G3Cy9pN926F3n+pg4Setm714DqjWrTslilOSgLyyV1NPU7bPp6mbnVq
FlliD/cfy96xbR3gx9jQ7BoQ6p69+5g0hpePBRW6IG0Z7HL3zFhfvPrC1KhcvPPGcKiQawydAFwH
W0MRh+OEFLuLeS1Tr2sO58UeFqLGYDZcT8124u6m7vY9d5WKTsFxd3p2Lyd3l5NwN5uY4xOENMoC
a/ZWZlkh4XDhh5Ov4+Pc20/c7P3wYk1ce3h52b2cXrL37EeV6uDvek7nc+bChjF8HBoIuYensMwt
hkp3f0geKHf+4JgkGSawFfmvqUkeUvOQjF3/Jy9jov7MeB+jke22yF2GmJNKf5436qw8apdFLZQQ
l7IEHGl5LS9COFAckLIrtHM02huYPFsQ9JuW16HAmURIp9XhK1Hrg0xvapOJReXscv/HjTGu8R+M
MY9eq99q9b2R5yFkOi8vnbe3YBA/PQXdzstb5wXp8vIC0t10x+HL2e+UTdnUkhcqGpCwipz6G68m
pSA7RZlDFbQZHWlEy4FYFPow94fe7AI+3buIs5ZqyojlUxVmjokV/lDlGIc6CnqY0Y8W1JOUVNBB
rsO5lHpwJATnIipNHP7gSrqLFfIhn+pzqW7cQRUTdV1O1/8qGjJqGLpF3UrXjE2r9KR0xv5H/+Or
/9EkO/Lrq19und3HefBIaVETUYUeLqza28Q1864YaaKIaqTUeKQg6dmdd+nI8PHrkQ6FckYV6idJ
yYv6MNAE/ejo8n//CK1WyesvOiqdwIcUiJuFR3fW6auY/bHFCV/9Ol/ijV5nN/X4BGasfupFEeMC
D4dJmBEf1NuJWj9aLW8URQz+6JuKC99vTjcWyH1zum9O983pvjndN6f75vRfvTlZf1UKsYnB1KiW
+VUpwKxfUP1N9bJMq4dMZf2ESB2hmBA7jkgzVAznAEeL2OdEmqf4D8f7PVZRqQkN+xNa9vcGNMp8
/ksDpmtnZi0Xk2qYPpwyd/ra7B4b5ky9JYCUmburmsNT4/X0MaYu1dBau/uTy+8SfHHANcnqsVl2
17ATXsJNw7XfsmQOjjX2Khwdzj/T/g7uSzR86HOGpQe77u5a2bB8dHnH7+nnIZqV//gDIr5T3bXn
7jF3T6m7x7B5tXoQ3O3dzdltvjp1CsXVfl6wfJKFu/PncR0uiadLYjV1Qma55x+VpAzBymupYS6v
+48jthQGX9WMZwb8qj+mEvU7jCZNN+2t58ainPnU3X3ChwjpbXj8mg/Wbm3mZoPp2lQdFxbxRXt9
duto+F0rPHJjeHC+0q/6xB3XvRJa8tdk6aZfq/fF++p9k7vHVP/bK7f2sG5lwGUo3/DODyold9+a
HoLJ1K+jIg15Vd2cAlZv6aMFegidVnfaXcE3FFlvHN/CRrdw7U+aV0b7mrjT9+MH7/LO7wf/u8nX
uKkN8P9+8t1EI9wn33/O5Kv/hV+gWbEcu+JUKna93rwJRTpfrMtuP1MdNLCiknuA6VzcgU5rgzk8
XDxuO9CKU27pE2Yyf+Z+TjsFlTgEYvshNTYNnN8ubEnwm1dcoRDUrIe7Fyami0GUhLXg0hGOnbvw
pxwgwBKzDEQxongZYhSFGNKT/ipcLty8v1m7GKal9hpu4d+vsW8f89b4+Pd8TLuh4brZR5oV26o0
6uVaper8T/bOtEl1LUvPf+XG/U6ZQQhwdHWEt2YJCYQgSfhCQGYyCgkh5l/vZ3HK9r3ZFZUdbleH
7eBwMlOAtOe99prfxjfzdHo+tcv8AdpJFTDyoynADzqAqjd7PdSdJui7kFu79POg9MHOeNfDo12N
8+Xpg/sORsW9sw5O2DDeKvZn4TYmggQGGgY5d3aIvu2R5K2JZ1b8lhq1vg62bdUIbfJmSQIvckLp
wDPuyOJEZijyLpHEGPCvE6osUemJAvDrQY6zB3aXg/V1DLSG0oY7Qx9+5eHMlNy1qOgcUqm2rAtW
BB3VAfYC0i2R6rD9iXpLgGSr9ofUIgaYg5sF4NZRHHmsUSd99Juh2nf7bWBBmxaqsCq5oyVPnAA1
gnB3UlWy4LX4mGhn3nfIXTXrZuMNFZKhfNCK5LCvOVVvvF2e/LM9Js2yT0c+SMimm93J1RxHbQVy
JFi5fRRqpD4b1/ycJMEZ6b2c8RNAF6zc8QFz0HwErjGPNPxUuIeqnXtA6/pJHIvS4WQ3lW4FotYo
LZAmdyr4vPV2qGJ+5VI8mWhbPlE9XGzRZ2CLMT5F4bDnqSNHIrCU9ntwViE2JfS8YmlBt9vsPVUh
5q237gaggWBsI9uZvfau/uW9WN6PCixR8hv6W5K3g14iShRMOT6Zk+xbvw77s+3e/UZPKpX2Se7x
mYH2p8ELnN5o0nRmPZAu3SWglW/VeGOiXKsqVQDyKzibkn6w+m5NSDGPaedi5d5EErSRM9IntXfI
QAu+JUm0nDvKCHJHorL4yfao/R1m6k+b4BtNa2x3tce1ZBOYJprs6YFc/+EUxsF8R6+M3tdicZVm
uzcxBEZFuUlC7izy5JpucDfeXdMdbZX7jwnQzzvzGwV67czXzhSMg/+vdmbjp+Ppm1PA4fxY6zXZ
mU0UuoIHBGkJbTL7YsbBwARED3guZr/lpKrmT0rPqvkQD/LiWYb5g0LyRyrxzTz8n0Mlfji+v1kM
j6eiON2Oz/ERYj8LW72rFVbw/y6MaY1kiB0ZLk9Z8/m9a5BekjNKjsRVv4u2Pf5hiH6crm94kf/M
6WpI1/8BZ6N9k5D/yUNT+zum1k6tqdcbbZxqGr8cw/4gsJf6uXPZbXaak0lS/CqitYHpSzNrSxLK
ckw/zMr1Byb2ab79N0Pwhzq/yWnlZZ1uH1fqfAcuutdb4b8zmYyS5Idpr//Ut29M5HVblNXqcSsy
we1jfzM7vXRYbIwmCZoxn27MFA8UuMeW2rqNjdFpDHcgpDxw6ihmKr2Z5/Knjv/UoG8H+v+Jwf5x
EL6d1//0QfixQd9o5+p4a2+KnFnJH2o3WF/VbIVjT8de92vknDSKHL72SHDIxsjig1/0jpjQNKNV
qNmo5f1jbqb504R8o536vrWrb26sRLGudXpVY+VeMDVu1M0UZC8yQL+18DZq2ZplD4cX+GXJsV96
kob7AM7MtXuIMq5Go4qTRjUjAzl9rMFDZ5hA68oV5rBifv4HW/2Nuv7f0eofd/03IvzP2vX1bwT2
n7m+an9HH/tH6vpUmf2BujbXK73T3LO+kGtmSvfLqVet4FeiddQhtW4/Utaf6vtGWf+j9f3ds0zX
m5reQutcfx4uf+hejo9OtV5B3XwtAFvL8ZKYl2e1DrMfCGdd9uG/OTH+UNE3Sp6VO31z3EAzOg28
P6AZVSA8Zur6UMXR0EFDuhgr4CI2Jorli2KIq+834BGK/hl97UVpmWrdwmye4vlg5js8E//xjqxL
/f+ofd8I+2qfVjvbPe27Izp6FfDQl9nwMjz2NnExOvba5Dhuu/X3Q/RYtnvXxSUko3G46f3Qip9G
6Rup/88epZ9WyzfC/7+/Wn6ajW9U/Z8zG3rz6TT/b1eF7IwWuLLN1jc6nd7PrXt2LjRnhxICxYg4
d5hveF3gnRCHwdubFpb+W4hJQvxV5OPQBLYK54W3MAjezTfAWn+5hfAhj4nPx9v72TC5AxeHWAtd
vDlCk+hL3DiCp8tbrnBxs80Q15PQnkr+cHF0k7c4waFFOKfcAPdNPGZHbhV/laefchnhu7IbHICo
BDX0PQORFCRY+4TD3SYq3sh6Tnrwu+hQUPboaOVaSvNbShyCM1yYzLXob2wtRn+D4kX8VTQH8wmv
Bg3fo667c8a+4ZQzmxYUhIoIf73Cwufk8o5vEZC2e1WsBVgXn5WrjwvM+7Zbd2ooca5+2hXIPgBw
bb4ufdEHrsj37xze024nQUEYztBFoTpq9pqYV3LQWlEAUoEIZ1tv7YmqaDZtqrW3mqdg64pCavd2
sWsAb3UFlrawZoDHChTr1muHd79YAgI3rdRU1Wn27iCspuxqZ/fW6DEJV7Bv0y7ca0utAQhtr43V
IC+MGqM/xxi13AxO3XS4i5rvKzcb1shuDxhoF9rkocfZuTdPEsE/1N7H0RAwxK3ZdMGNxA1RsDgb
XUFnBITzbN+ADKzujce1fx+Vzh3sh4Nd6kZ7T5ZyAC5CoFsCMsCbp7G3Gc083PmAILCmqv81wCFv
gJseKirl4V2HQ6Pj4beI0OXhreddap5+DGYVoB1JvH4DcGIrsBXk9x/NR2T+RmfZMPw1mcL9ZF7f
qBHoD7h9jcQnapWg+ca1Ggwq2Jxo0id5foh/39n8ANVmMvPwmXQdZz7H3DS+koYc+5agUJ3dGOcf
Urb7+rtgBwggVBUQpFmAPg/pDx9BoPz6e+M4rqDATJXzsTc2BTr6jaqoOmr9jRrmBk5x1nhMXwqG
q8a3uNA7K5Um4iYIFIhqkn1fsDoFXu5gVUYXkBs3FC5jszO+Jl3/rtBD5qgEU2yhS3yJjCjqzgQJ
ghSSpWlZqInBjwNhkdvwhqrYV+xlLYxy43WhPu+MhD/5wCKo/ARltLP9uuLzdPhaAkFnptMjLnKW
qFJLWzR0OXrXTXgEgaCK45zT7u9Cemjsw9tJYda0NjfcS9dJI8eZcP3UQH90LAmMHiWfgmD3C01u
PcXOt8JOmGB23vVGIJIBWQBekrzW5skFZUhNLOx7yap3dYvFHfbT/wUHclBz5kzQIwWU5qoyg0z1
2Cjwu+qjvowmF6NpbZz6FoCdL6f/AKrhazZk4alFKC63770bK2sA6EpcOLUAr0r/SJ9YsOt3kArC
fEqAgMJ/0cXBFViJrwznRBAnMhzrDl5HDT1QoMYrtNYHNNQCfCKQWdePM7B/NSNKAqLELybK+rMr
3vUpZk7y7yeHcK10ltnWGgElZo40lNGsydHkbosWri+TWvfSseZl4/pBzeyVo6nJHK3nxgS1pL+R
wUin26nAMwrI4lpZ6+DuHVVxgXtP0eqjUl9UjAv4oxd1BusC1ffkYYGXUxXPtQBDqjFqvlWcaJK+
jYmY4DFd9QUKQQYdHHNzYE0EOwwQAgEgwE9RwEATLLPAhgiOkED/FAkwO2C53QBNqWFQqtt34A3A
2zmwgWa8wDbgqyPQGpO9pwMVdSFMowS4DOM0HA3bwMcH2ezTgAK8vnawVZNOPG5E9cnFlZCQ01gw
NWqqpjp24Rd+w20EAkAL3KxagXxxDLA1sHV01hcwsIj56zuF517enXQckWtwttyiAr/z40fRpC0r
mB4Tmu+PQAoAYe8ImoAsqiuOfLj0bZUWiEVMewIIonqejInsfwIBATmYe4LHdgARE2hOE5ObIyhs
YjVpgJe0ju42hZ/fu+Pxw/kYOwzpxxP1afDFFNyMsWANNRzZRKn6GI+bT/nqBrLITI38BPQ/XnZy
7Vq4D7tDr1S253Qls0BpYts48tqCbGSaizDEvfGsClfOYBwgP5E4LTZDJNCpArN3jFlfc/49DH+0
N0HGqRlAwh2UhW/yaLRW7jyyHMas64H1Cw1Kbfyx8WVmYvBixpeYvpn9j5SWCk7Gzuh3b8sHImIN
bfzVjATtlYiWcbs35pbxTTndj4+xNRmPuw0fcfHjpPofB4Yog3BDs1fsq8UTiBfX75n3tTYvCk2i
86HUFzVC0gfsUcNx1JDNil84xwguqGxWfh44hdO6vfEh5B9DFC7Ww6Ggpn10jDGe0kAmU8NgAO4L
TuXiHgJMsL8Hchkg5RCOGiBveT2APssN6O0TTZg4qy23P53euWUoGI4X9cW3Ge7ugKTFUhYnkjGg
90bXlrnoRgak1o23GGc+4+QgVhI5NNwEAEsDMgrCHUeNXzdx6T3ghiFkB397CgEtWA17PbF74AIv
juiDwcr6ujDmO8OxJtTd4W/VZpFqbMrxmL3TZsRrvss6FpCLlVhusV1xx7j/9dHPFI9i3+F5gM8g
Y7joE0h04+8QIb/WlUiAHRBkWa8WlNQ55Li0p1VjqlkLUKFVFfzrc7wHOLlDONLD69ilyn2wxTsC
1bjM0RrIdW/BcEsEAfBvFNDgRKIQoEAA9at4EO/USIC+E+dZ/KOhy1AnNl1m+fHnGStSLFieQIxx
PgIgDKQnQzSaKdcXz1fxqj06vh9BAy3DTz7xfHYYpZrZCTZBC6ijxZCjsUJwwhCrttpZvRshChyJ
AHuXSuLLavyIM3uDYxVsIQaBae5dBwugl6aF4TksnsHTr94a1hROzHAv1kJAnNdC8kMi0nymo6si
3G0Nc0ljUIIA1qxWntHxns1nUueQEIa8TxzADQImK3M3laiIzIbTAfFtwydCsATa5wzEjXw6XBMT
8fhFuWg7Z+OvM58WXlw2eWr3hmwI7F+9RQni9pR5I25jKMDdQ4mOWOw5/HsDRUqRj253MfSApflw
JmxmzLs9tJlsElbWFjzsPdBHxE3ANAgrwTYhnoJGbbiDpiiv6T6YSzxq6PWV9i4EngqYMLrCCDuW
krU9MzhrNsLIAMwoJ4BQTWdYgrEtfRN07zQRdwIHR/K1+AXgPL22yl5V7rVoMj4+bkHEAuPQGct2
FBLDRvaGOOYb3tdwCA5SUAENSAMOq8b9nnMA3HBM9IMEmEib9oANnp1mgOKKFyhEalg+x1bmfG0M
VwAAyX0bAA1lKSyyfg1sqg5dlQ9p3klpynlOFTEdX0R7FEbTXVydhSBqCTpbRfWYTjn9xEo85rC/
dXtKdeIatTH4e+iDN0ghWGxgUIbglkFeY9E8YKs4LSEgArAI0xveKhyc9BFMdRYggx/S3p7Xk7bI
g0N0bb0hq0SuWcAAeREds2ACwx5XJav110d2jztlxrhbRo1GrzgHhsMBD6qeBFDCjNBBhlNuJMIG
C75JgM6TyuX8ltnkG4/nhf8e9hZAhTEsUgEVLvg9XBTGAvwsBdohFcLh2LSNCxni3pAmycXzzmFG
LA+xAASy8N+mEWLlgFwPvpgXzxsMiQ6CG2dZ3iTIxrOHhCJNdWNqE0bQW9i2BNxIQBDQdYY3xj4P
rHNpeBBTdlKf5UKYkTuAi3W+cPRi7T4YfFDsaFXDvHkUVgCuPHMEeGwxZPFXYkAuh3CTpzeJkxHE
KwnoAcBVQoiENuxE5gD/7qYELfcme5PRoI5HwLgxcdNmVZ1BCvsFJF/QXT7f+EPhuqGi7gq/GrrL
wcjQIm+wi0biRwH4Zcxudnvg6jHUC83o2GIDWgy39mBj9OE1hVAKfFUqNIF+SFhUg8FGEmKZ7tyC
pcpXrQD6CyickIqD3Ql0oxm0gg5UW5DDHiZ9nneQETosy7YPrUrB+5PArDVzOBSxSjZjyekm8H/y
krPtuVJpWElwrnwPARS6BHYndOrrFHDGSP8H+1COHY3l7wJbmarrE7ddYPai+QEBIq6Y7XAWnpdv
RDOA6QqLtoKd6viZNZ8FN2f9FHquPSQeQKuKTwEJPPq/ZJ4ZW0qwkcfi3eFVnssf4gq4sOoqn8lR
wft7w16whXErIdaJdq97IC5a3W4Xdj+yiJCJtjhkzAm36vV6Bb+GX1+Oo4579QWv4HGSssafy3zA
upStwGyxSpkx2wPZ7PluCK0SesxWZBUPe7IrWAZDVuuAUmSiduHF/fLge5RlWT6BOQZBO0LVIs6x
yPL9+d30aQgyJJ4HBESJqDdKmoYRwV9aQDPXOa4jHBR8i3RPUUQxc0UPKAaB04/mUeRbI7+qllW4
/nhjJ37Ec+qrP4Ak0SmhUnB8PGj49JlTJuEMtDiAouhO2BX4ioXn16yrN48IF7rDnUpD2vbWFUiw
YsiHjzcO06u5jsZN+I0zPjc6KGV43RBbjUR1wNmU865lE6HkCzU9BQcX1uxN3MbGmz6Aswhxdr9j
6X0IbdjiqBTGR5Ag+2fCkG8G0cMsnOERwecwfIfam6EsPtyG1oCzts2jiywIQyc+KMIiprTAispu
Ru9OUEJEqEBiCdmceKkJf0lxW/MerkFnrc4v6AfygSAhInqxZ0Q0k5C/0jlDYCvqYbadBpg2GqKF
UwW68tgl7usJwrkL8MDtE2Hm1bpTzk+3Qzepjm3x8DSCINnazPfZtPos/o1qBvdIZGkOJxPQxnkd
QEw5dhs2ZQBsWLWmbUiNYGT2UnMatv2Ny6UuseucO9vJw6vP2faMw8O8dQ+oQuT+fCBx8Vl/N7hb
Hc6RjbsB0VAYDX1ZRHerjQLn9By/KjH+FTb2YQjZ4ZsKpRYR5QF0JyB80zvmZJE7L54MyN5qjeFi
wtRm03co8UoE/n3etGd+yy4YUe9hricPRqSDLqaIQmr0q7RhP5g5TftKB3FHhpnC9uPXwWgEjrB7
h5wKOdbgnAp2CXF5BtXYiwYhldx7+Ky+SSBYw+y13wrmrgDkse1rBsTL9G7dtC9MCmzi0Wv7KxeI
YTD9dH97IT/aw7x0b928RLuxZzDaftjMod9FtJ4cvRNOjE05XXoQRWLS1bCiBCb3NKwbi2c7YT97
dRATHzQ36ze6FeZm5dI3cxYzzAq6au/cxRlcU42RsIfw0sL1ix5ksGKhc8JVpDu5kinNPDSGLXu6
G9QQbVg9i4sn6+kGCqrmV4FobDsBPKk/EhzZo/LNGM2k6PYkG8N72hcQzjs0+QbAJQnfaHHYu4bQ
JKT7zWDKPXKCr3y4ANiFe1iq8Gzt8Ao7jDa4U8I8EgVHOoWc8QhbCuTGoKXCBokVTt1Kr+20nbPV
UndrSsBcDInwT3izQ/8scKON7sNvIQJouRJ8bSRT6MI2uqCRVweiNeqq3p3hyomZDnBsqwUBFixP
dPLoBASXOu83oBi6vSecUoNi7D+PatNvIg+W3u3tMPD9le1PkM8dp7uObsbzBHbsHuMKES+8eQPw
3mRtxeYnOkMS4mloSR9sxBPDJ3rZ9KJm8f7tZIaoGOMHZzyDcejizdZCgCC5Qpx6exzUJP4vVws5
1oR/W3hf3YnVHzB38Bt4lft1oyckwEOfAh8BRefYv78xdcxgab0dbXFyA0o+dWgO7XcNk4R8R08O
yxkHE6+qVb5dLWnVtMfyWvGRRiNb6g0dHRF4QbD1Ljz1Hj+Fk1s0Kj1QNb2Of5tLBCijyXh2/JYv
p9nkJun7RH2Azm9nFj3EaARrR5DK9wIjiErkaBQ26sMNwMpJDru8tUQpghut3Ak2Y9Wk4KoipcPJ
GPnogd7edaZ7Fq/7RE4+Yx3ja4DiE5c7uGhRmItCvKlaPdYVTn1u5tSDLckrDgC4n5zZWFp5ijmn
BEM+HRwGaH6iQjB40dH4xl0tCW/EXZgjkIENT93L2tT81FtF6OIJdVyH7ahlEnqYCF4iahHOtxJ8
0dKr+Hfay/lTRW9zlKNIllPDOEWtN4GOPQxS9zjQUVv65Lvoo03q3r3oipiLogjFgOCsttECRUZA
TOgJPbww45uopSroo72HXem1PvCKpJ9Lfy5iLMDjfiWe1D8a/gPEVTz/bjgyI9bMRw1L9EYHtaUC
2MXxWM4UpoMQWhw3nS5h2xXjQ3C2P5Cf0XDyeBfXVFR+jehjRtSwrsaT+SQZxe7WSdDr+HOBWy68
zrJ4+oS2mujGJKVI10rcRJAw48Sf6zYajr1pucZbsIrurD4yZBgI+yt7uVbIta4RyXk9Xg/Q+sgJ
m3c11YxhdTRliKzbFvRIgyjOXVIfM4oHf86G5HBuKwJ9ZcmwMGw4G56bsIVlfezsJD6T1QNZGrmr
OqbJZ/UpuUjeCTZhOWz5eZeMLGKPEHk6aHlnLg/m+7EbwmuHoft5cLBiPJKGMoImVgPzE/VtMrPo
CIqJIJD0MiezhaswfqohwcJiyoeoMO2RqOqE61smoGqijRII+5slE9Byuk3YMvSH0QbfLybHcOsh
SVDY7yV0S1YWojpGFarcB2ssDcTooBt5eotfJaYVsE3zM46ThD2A0jZClbLzungewKMhKZsLiI9B
lhbBBJelpMNQwvckJxSN4LxCCwnMFavQO1ae94UGLa6iNycFDafRkcOIs2+4CW7dhh0WUaHyQR5d
hmRV4YsOx9bzNN0EQiEQEEGh1RD6D338tgY3T8doocFynJ3K+Ozcp82gE8zeqmRQyP2GuXObF46f
SyLQuUK3SirmjLbSfhk9utrbHaZKGHbBbOY8Mi6c4ZchbMiaWjbu2mi/1dDdLyiQnlbGIDzbIkFX
iRNyTgCeWocDDHp+M2qLJrDX4xo6TmCiR0Tt+0NRNx965QiLq9EcI7GQdKGt9tPC4ejMkgPWC7OY
7nw0DeHeT83zituQadwbGLgA83LEotdujcEjt7KkFpxHjHciiRQaY5ElUkII7l8iBAFjzUAgK5AZ
QGQXkRmAWQZDXHI9lJzT2yo6tecblCUi2BwRWlMbsSYUaaMZ5P5CaC5pI5CYhrc1sn+pWsA0X5IO
nAXiqd9Z5GQukCPyTPlNwJBzWn1cM0KFQcSU1JbanUUD0WiRT6WJ568rjGIeCtdYhA30Whs/tc+a
alWR03ZcFwzODTbTaLlN92Bf+tIP4WgQkfxmcEpAUbfL+OocekWcma2AdvHNOUxPxjm8j87MNZYo
fpiRHkl5/MriHDKkMf1D/yyEdG9d1iihObdoGgtCVE6ZufdPvTyW6jpBOS2ItriPrshiNw8hj2fz
WMZpdWBx7WPSVTRQEHiAXqOTRDjdT0Viy+wTtnv3Lusho/ZThcHVRvfwRGv3T+XILcnMS68FFyyY
4Y8hEnHLvkZXVhQJjSbwT/0MAhNdvAew3N180LQ5UU8eLJt5jnrXKBtOMZ/2sJAiSIfCWXKHZjRt
WKET+wAZveYv9n4xTT04n8BsQ4hU50CiC0dXeZe5Q1rKyV7BwSyHc41MDqqAt8rQdTRJSAEoub2L
SRCyuLk3pW/lfydahRXk0ZOLrIk+v15BY7bS1GXRQnfktoUb75PyAHXm+93c9TmLDQ40tZnskCYr
zjGqmkcYGVTXHAYkQ0LjfIo6fhub3tnTbN0u+f2ASiG+4G7llcPb2zVhCxiafVBnbwXmculxpFVN
QUqGsHOOppg1qubWFYkndatmxe/4ul3ndLt7h4Hc1YQAVWGZtu7andcA/q6r+QMdPe1YHua4Qb2V
5rgZ1hB2jtZ4373a2zeRoye0Uk61c7fpCzY4aZc4Imr05G52ODJXcBhC+jNrNKoHojLuj+RAoOl9
REtOXRCJDQTFkUt6BiMZkTECJWldkSpixLNRQi4AZNPESIregcMK8o6oKFxhVVFOIlYkEcuPlJPw
KBFyJLgoeoihBsVB6sXauaU/R6PkU2lOE0sknAxQ1SOETsNNLZgYzDoUyuEhT/BLDJxEB9kZWtqt
JWpoYUSzOAfZewcPkfP8wbg4WnAK66IsMEZ197BTWazBu5ycAl4D2uUXycWpY7OSMnS+keuR7mqB
5urjXxDOO/MiRVBguVbtBV8FdTfnGLiEeaKRNeT21R6fQtosthvCAW9hVdVd4Y32dnvBUcqjBacY
LIwcttII8jhQ0Ymmi/r5MpotdqZGHSlj/czLITjlJ5Cj6WVNXaa5TXvA7+bHOTmXkDOcLsvBSHhU
jE6UnF8aHGTqX2DYCKBiykZ6wFunzSMXR0bkFmruhceBAY8zKiLZCKNXhR1ILan84Oe23Hnu1RA8
hOmicIEB56+sFN29DGSy5E4BF9+b7aDtMtlY3HZPFYAejE5PZpRqaN8hPhqYE0V4qJuFjXMOLWuw
4lljJnYwKaRmXaI2aOWSmSxF+cLF3dPtuXwin8u5m7p5/2RcBoKNLaqOIxsCtgsOwYgEfvzmMKy8
ResgWw0BAY1Q3fS5nfUXYfeAa0NrvDJGDWo+MBZ11BQNY/SQX397MO/X6aqc9tQxU/BBkTFpoFQx
aaTlI+WsQOYWbUfTEN4D2ybGLD6cYGLU7YgdaUX7fmQZp3nXGk/O5njvoVl8kCUOS0233wWzHiUU
sUXdccPpj/toeLr8qC4KmgxPgHnEJmPLyNhdWBvSnZGPydOwfIUAgPUc/U7kEB6k8OM+m6gyRPmP
3Q+SBDNHG+fG/MjW6/J7PsIuNOLfyaAYtEVH8rvkcOS8gwvk/96k8z5TS2IYftf5yz/W9p138kLj
xSaUffnrl9zLR6SKkTKwEpNJRncxFI64TNj/SB7CTXK36/NinzPuWGafyyl5UgdQ4WFZn4QhYfUk
ggm/M+GnyGPCxpGUJwkXSyNJnrcmlMM1Jd75liKfktKS7b22XG68sxdc4cdkM7EO2RT+ksqhE4mf
JIZZD4QEkb2EZ2kiVcs9FChbQF+QX4UnflGikUHjjRHfoB+Dso0gYxBHuYRgsUSfw8ftkiwn4XMu
eYZxhFLxR6iE0DCopXzzHCfXz03KhJ7K9pcSfbYk0hiDQxIXem3QM4P0Kq4ZuwHpVhDRzaXkbFm6
MO2uacSxG7tubGCM5RJjUHxVwdPCFZtP94LYnFkppJJISR7jf8dsR6lD2GRHbiAEz40/RZafGZ8i
an3GUtf6q2U2++7ZFYB58r5gSh/mC9c1TcNE2/qJCZeKeJy/Bp9Jk+Sa/DA0iSZIK+CjeQ9D/0kx
MPASqylfmjFvXHeZ0Co+jHH/iPknzhDSzICygiVffVIfBfAjf7imq9S1EoHQXHIlHTKXfMHPjMAO
aZzrfvITSHYbioGhd5dmwifmUnpG/6QUSVlT8aRCpA0ndXgvnijPBtAI/DOWS2ITKYuhlNeSALMM
yVnaFyfiVkDuHMTXe7CssEAzJwvxNEb+TZZLcTlerplFMbVmxj0gYQ++OmJr5Vb+It8vD8aST69u
kjlLPtrQB+ZVHq6IQTJxN2TtcflGKhF1QEzNkvlH3iwpgarIwsMILFeZInoOuyZ1qUTWPMrbpTzL
G6TFxBUjLzuBFU+9kjmIlSXpgbCaYX/fIcmxX57tztg5XOzsJbOzXKL/xUTK8jsg8rtucpQ/a9m8
h5uxns6aTlGpKDdsHxNGImGQaATqqXhJv2g5PRQxlFqlwc/O0KwKvgu8R4LLHD+G9eYq4REZiKWB
9VKSPlE3WY4W+DvQTIYxMw7OlS3t7tmdLocTWl02tX0j9N7f2UfEr33vODpg6ezpxIBy8iF1NOlh
ejPwAukdvyQ8OAuZqTERFYcvyZQl/lBkqGRkZfzX6pn4iDlnDOj5MmamDXq1sfkV052Y/j3Hebl8
Wh0ZYT6VXzLdXMjKgqI8395Z48y2TIu7ZFwphUlHfJchxmiBMRJZWmaDhrjLnQk5Q+6EF3D9UQrb
4euuOxLCAbmS7JzwRRnUA0oDoRMiJSXLHLuGrNMgjpfk2GQpx6ieWPrxNnSXbDihFaRpYo3xlSSS
WiKwy2ZgA3/ijCHb+DMztqFQB7Q4RrCkACmkQAHI5gzYnC0zDj75C/kweYjkC/gZmwY7XTa37Gop
z4VUSIlsk/aAimbWWdpD+akTfH6iK5CHoT/yyOeS6yUE5bn7z2opJC4u5QEoxGfwuXVQTki1wSfp
sCAIGHslCxbvS1cbkA00Ej8G6Qp/KMeU7n0G5J3iremawedZ9AumGQQ/xAD8O7xLv/nTv7xLX96l
L+/Sl3ep+fIuHb68S1/epS/v0pd36cu79Cl7v7xLsZi8vEtf3qUv79KXd6mYDV/epS/v0pd36cu7
9OVd+vIufXmXvrxLX96lL+/Sl3fpy7v05V1a/r/mXZrZ9a+Xc+nLufTlXPpyLn05l76cS1/OpS/n
Uty9xBfz5Vz6ci59OZe+nEtfzqWrPPstO+/7+SY7lX/9vVn7e5lkG7Vqu9lqVasdXf+WqrW5qdzK
fKc3HAGELfmR1wkYHt2RyFpAdkj7KVH/xP37pbXtNsnaV5JcsIknvHj8r0ctc2scQJiTz84GyC3k
YriSg6BKDocOcZ0N0jV0SOWyt9bvDaJBrxG5IizNqhJiKikStv0rqQQy7wyySds4Gxebl5k+y5G8
DHKf5Hkh4pKsQU3iNSWOUSIlm4EEWO7F7kdc5s46JQfSxhCESCxjRrRjzU3NQ0ImQ4MruxE0F1ss
hPINIYwkVCKXFAnCyDFlr/x8RMCkW3PXZN0hGRVJ0jZ+bbGRMp7JoCTqtOHupgBLk9BgnQkiNxnE
codMcfIBxTwLWKQJoOAukX9TPrW5Ud4AKj5aWeuEzCPkcGybpIdsRWAOjciuRkkVg2SRpiAEtc06
2XKAGPIEj0jyKW0MQSQCerq7MXSTDGiknQMNyMiCzN2QTwYgaPPhaGYVNGstAfjP11SDCEUAp22B
ASxJr3eyGnHDAf2a68JsTMl+T7k6eEdytepeCAk6qVusKc0EOq/bkihyzWyGQOFQCMU4DdC8j2Dl
XD+4lXQqutqRvvAK0oW8TlYzvhid6cHadaWSD0xQVEuhLZ4ioJzqSUzEVdntODdy5FVteV1JylL/
uNtlt+jeydWQE69IDJQrsViFnRPWtTdB47LrwaUAXPjuVsgxkDmpsX3+lETOt4j2qBA9IoDCxEc4
HU+uVjafeiuiJwRmmASAJv74OOATCyDQw2bHuwYVT8IZVvZ6KhECclenQpDAlUo6XhZeg/RLCtlO
5UH5rM2KB2DIaJNXWmCPSlZsJylJ6CBZMarsDwknTwkBP5mSn0HAipomsfKk4nw2meYBIGYTThFc
8euXRm/sSl+aT1pRdtOzZqMjzXPX4dk9jwmMIYym452D1Dm727AzkQ7Sjqjjsf9GV9qWjmZWi/3Y
NrRBR7rxLHkrf8mu2einzowyZwBgSZJRCduvDJs8XfEq/bUviRZWva0ju1iwtf9xruqfScy3JM0v
EvMiMS8S8yIx/34SU2sLl/Ln/OsdIHCbVV1vtbVOq/ENkPShbbfprdOoO/qFXDGXYLtyN8egXe/t
997paOqERWZJmhEPrK2UVnVvJ1dvBPrjou5kCyjWfkYKHjJEky5sbR6Az324VdJ16P6xbWtnS9es
NukwDmZRJpet06g4lZl7JHtEi1Dx7jbbqXxjrXW7tfWPmde4dme6d11bs7PRTE2dIOxbcHh4m9ye
XdzNfbg/kqWkExezbq301mTFzkmfnS8Px7hN8H07aFZGh3q/ugl36/fKPUjPHvkrbqp2tTurqL4a
ajs3Te3L0a0UnlZ1ZlXnopmpbrYyS1s7dz3MbvZqZTcBpzqa+3GdPGcE+zfs7c1qEPz7cDYtABwI
aDvfv+4cgU3FyORns5m7121w3n7ou4Z6FM72EZYkStra99w77ZwaGRLOk7SyvBMQvr+u1Q3O7W6e
qOZhn8mjVXcaszjbH9S9/j5bJbWZVxtm675WedOIpN46WrbIt8v02k+liW+rXXRqT/hf163L0W5m
wWEV5ptRR7PTVpCXYfUebPZdLR1pj6CROs2HdayFx5p39hqtoH5xOqvh6Rht2oNHwz8T/viwWk7t
DmxePdRLagsvN1c/eRrx9QTqbY3TzWnWgmolqGjRfR9vtpO75u1nP4AR/bwav2FEvFbjazX+R1fj
f/m4/dfVV97/RQTLf/0X3n/kh/txs1qfvr391/92Lk/HebqZZ7+p8/Frfv4tX/6WnOanTXnafJT/
IoX9z4f/9c9vKetvdZGUa/6nN1Z22pzu8fnreB98lef09GwFrZI7/71f/vb1LGV4P3z99feP/Jyd
pLTVJs9+/9tX3idyK/A2/+WPxf/tu2i+57EoP57WX8fst3B+pJPz37wynWef5fcSvubl6a+/1zT9
L1Vd62g1rarXQU65fv36WPtLu6032o1qU9flq99/y6Tgv/5er/6l2Wy0am2+aHfAqOV4KfOzfFXT
/lKrVRutTr3WqTbhffXf/0cz/zQ3/2uu/iSO/+kYA8W9WuP04qVVO/+due9YjltZm3yhwQ2UQRVq
Mwu49oZNzw2CRoL3Hk//Z+uemEs2Ney4MZtZHMVRSCJc1Wfyy8o0mG5eHPQUSTIgmaTsEBOU7YjL
Yo6tRjL309v557KfL0PkOQL9J1/+uZBBhCklxXFTxujFhcKcz0GuK/2QxelOxBlkiFoBZZipgVSg
b1rKhGNrrVszMaD3PCCim+QAKy+rjCq3grOIFNQl8o3AriKsLV7fT3njdkNi9WkBq4NcLqMMoqtR
Z83sVZ/mXc6qDSsbePZOC9F0bgAlxKErLE2jRwlHulCDdGEpvdb4yJrMUiOMbrvhqaWQ1Il+S31Y
aSL4kAM0zI1sUZPUUkm3HGrjhfj6loaVy6txN1XNsovizKKFWGUBlBBizUkzsvWnzmFx8JbLwpl0
OK3XhhvMK3x2J+ilndaLABZDNWfrOG7u6tzorL7U7S5K3KyM3X6q7LpM31puLgPWcmcaaug5D7rp
TeH4PJr8GNWm5gx9t/Z1aDuwBp1v1KC2SDMI1WbG/ZAZ27gm+iYfa9Pq9I+y6Fwjhy7SGLlVDE2W
WIhV0gy478zW5n7VcJFZQQ/jSRhCaHNrBSxx0jleTKO/GVTyTOjZG6V3tOCO4JXqGbeqpln0xm1N
wjtOt7rGd311H2pQ4Kk0a5Qmds6awDO4zhySAoZgaCVxhN2ooROTEjfiz1WgFogakYATCmH35hyu
tEHaFfKlMVu5yezehz6IgFSqLJ71OHTrZDnjOYowRaGk7wXxlyynqLMqWN5vuCr3WUJgN5i8IjOi
hIIqWBUPdhhBvjQ9VCOgEBPqTvF9X422HzZLyYxT5Gt2Kek2bg8dOfYi2LNeej/vg6/Y1793AaOM
KcKlqczL7cb1Ya6rIiSHroSet34bmyiGms4es2UYT4ufL3a2ZLrccmf7LKok7BdN/WLL5UZZKp4p
dgggdCXuqHwgs36l1/7jeHZ5EYQiaugKO1vRC/esWMZk7s2EHcwX/2Z0+EP57IerBJBTDV3Bibnz
a773U8AxCiI5UCuI7Z+f8gJP/Pc7/XwHF7UPFW3SZn55NmRmQNpmvMmza8AOtHSr2xZbCTXhGOqO
nbz27MbfgpqiXJhC6Tqnl58zSTXTSIKJHnoWWyEBShYHD2NuWGnSbcrhd6/DxgNmbHU/ruvO30QS
Qjx1vGzmzNKJsZnrbD9V0LAw65uOG7suBESWsZXi4tD21YNPoyVPoSg53IXJSzrArCXldqI2PeTi
ww7mLtROq8z2UcJnendoGdsMeX9W/rqr2zs/hwhpSu79uXUSo0L5TIXTli9cpMtO6dsogWZpuvKx
H3wKs+9mlWqjpwvdyatqoc3HJgK61vROELN9JRu37CEYwe8UhaxqkC5KI7U03V+UXN1JYEzw8O6q
o0GJ2xG61bL92AfQn1qT4Td+5SVZl4l/VBxQL4uWOWfWaDS22ecfdQWlMwNSWfpTC9OH2Jzddjpx
zfCqplo2BtxDgyeedHahAyyMoOsd1rZvHFs/ec6zYpsNaC/Q/3QBc0cBSAvymA2c8WjvzLR2u2k3
DR+iYM91nHm9uoMFvGOydjGWmcWV9tC1EiloGJ0WKnGjdpgTBDez6yw/hXimDt1MkdqN8VwJqF8a
pdNLviPh5CZmtFIztO/ug5MPALcBWEoX9cS9hlJHlaEnRbiJ9dlLyiUi+CL1gTi2FE4rTYacpiK7
6DsniTvE385EYEu2aRW5NJnWgXnU2mDZJpDFUKaLqN/bcQFRDz//7acGLGlo6PJmXA+8hoamiHdd
4W/KbFr5YQfFpiYt7MEoHFY06EKnsbHMuPfmNLTDFk6linVWURurwZyOwu88Du2S7MDbx0Em1mxA
3znKPB7464I8KX3NJ4hLZpOlmH8q1E0c0s0oYHwT0E0j+4MhIKMbAgOX70m2nFLY22fCCSQ70XoX
VE9pDZm4+liyRzFmVp1DjV0CkRy7tUhhICM4hJGNyKOz6Wb9eBsmDZBxFsWebrQw3dNNiPAG6pAp
uHlB+mRIB9fPknPJEh0SLEE9poPFI/qRhpNHwuTIQsPt8+RIFAoako2nMErxMcguSfktTwY7assP
GWYdzEA7S1P5q9+ObpCXi6BKc0up6jah0+pKrDqH3O/R0iSUmpIjXl4AkxU107FhiJYwGYOmYOjp
2qLdjJsUZhHZE3IRRL4ijw129dZDdKp1fr7+V9Din1DJiGGYJjeJfi5Fy/fXU5QHmNSQ/1WqnGd9
lrODSmD3RJ8qFS2yvHJaWV25EmFnK8yLR8UlBIpKasLCUVxkn0lv6oTNfXuYA7qqp/ZWTpFlDqZT
+jAZU+OB1ON72/H7cVRu1QMoyPVN4j/F8Wh3JuqVgt5XfrNp28qrWygB6QR6qVOAHyL7tRneRQKB
Nkt9LzenVZPLbYKcrmrYQKX1umjKY90Cuqf8NxfNulb+aj6vuKnZD2NRWqExLlHDPSRav5Adh0y/
D3FnTdM8X+tcUje2Dg9ZH2k6UcGqaMdVlkL0PtKzyS5I5Oq0PAQ0h/Zih9px+KDCXFa+saqS4pFU
5W4whuewQfwXWQdZz3B4mXpi1RUqMYNOnavppb9g4byuJ2kFQc7sJr+fdHqsYvZUxxG2U0utVNDA
GTOoH7bGOsqfWFvoy66UN0aRON1oPEzNOh0RnmLJba2BmvGI24OYIDOIU1NY3OYtQKXKonObWU0E
xww53sso94Jwcnj+3IU5qtPcbmfdbhFmoxo2DgCuzIe8TNexGt1Qb2urITMs9Hiwbuhw/jnJKjXc
tmg+SpMiJUwwOvHxmH1sHkWFiY0hTxI6kwyvMG7xjD60SGffGWjrEJUtf17Vf8nCJkFvwUyqo5eS
F6uaNr7fluHYHlgwW425yNLnny9A0Ih9X8tI9FQJRiW5XMvIUEPvl3V7MHf9FvX7uoTJlA/5vQQi
StcKGv7VaPXPLlXYnwaKCkp1g188T0P0PigHNR86eD9aARltqjmZOW/pjLyrwRLLZHC7mpUzJtth
8Eygf4ZF0/SGNVAOpIWT6sOmVJETV+lDHK3RaN1IAknWbJkJspXNUFt1GXhDHMLUL9E3ohl/hebg
sHo/yRXNtdtqgolAEjm9iIAiIjwVe5TlquSH+uq45vvL/fK4F/NgPEyhi9mYDwYLLaY8Kt7ydH/l
C3617Ty/U8pRbhMEXTTaXL+Aa7ucl8OoUXWArDd8BuCA8KagGb0qnHCtVtc+4R/092vwo1zpShr4
jkyIy9K74GQeUeypQ2U0biDMzdwLV53jEYkdTqplICBlmEC4ftgFGsSMxWGoICRsZlaOMFEB3zXT
W46SsIfzbaZXXpmQVTpD+jCAunccbnJhLkoCj0ajtGc00kEdbowyXNTBld1FyF/e3Xnto27jCtDj
ZdJKSs3XRVaoQ+tjzWsPDeksEn2MfuZEfJWk7TJima1rdyE5KwCHW9qmHjcbqx7vFNDvvNwaFZTL
YapbzBHqkWE1FNHJaDyJvq6bXunAHWYoZ46obeRwIkwzmKmYcPbyS3eaOqsZfjfRTla6HZawOI7K
Z96JnSzNX0mQLofqkQ3+woyW2QiR3QguXLDKNYx1VRnH0niownTZZoekaB1fQB01MtFMt0vd/+Wj
O5TNMZpfWH+cGLR1owfdCGzhG1vV76cuXbWhaWdqtvtSruJcuJMpb1qVLLWi6ZYshXN4kUT4dzyy
QxOS1pp+4rI7tqU89dmwN1TnNNLYtt1m1FtrgJy0/8EI22tD4Y4mvDqEWjSY1gPImH3DJgmkdUfT
MaK9iKgb5bCBIDdi9Fdc1ovZf8ynyG6iykp1ciqg3hzxpzIu131X7oEjOHF5+nnn8O8lC/pHXZmE
KcaE1C+iEU3mrmYkDY4cLsdVuiA9ZPDnTVO/sK7xornd6sP0IDDLaAPphDBfmhAq8A1qSAXLZovk
uiIZ1DN0DRhOu5SJgQIUs4Wgd8Kksqc0s2n6FDaxlYeoQlHgZvB/SEIbWOJKDvs6hHclHIXGwJXa
sp/g76BH9zxjzmC+x0G87uMCcnjRSjDonhfMCof2tdTkTTn5V3pN/q1/JyZKTW4YihCYbxvnrfKp
gDKaIS8LHifHmZ7y7KSb0K7mEbvPMywk/45kW59CR3h+04rMzpthTbp5WWh7v4BNjLYJ0tuwvYun
3Cvmm7G7l6lwtUjb1lEBGWeU4jttSjc9EJLkLTBfy/leqg2Xu6idV7HP9rPKtmWCnkG8y/6mDmD7
zUCpQA00FkciY6esGggZJzMEKpL4Srt7RkC/ZkGEYoNj6mUaqOw4u3h4rAORMo2mx1Ldj7korXKo
vLzRVpK1CAVz5JFCoEVCReE/TT6sT7BPE8Nt/OZjitVHkXVuPPBVNM6YPtFtyN4C9Bqj7GyWQ+bU
T+yqh11K/irbyFURoEJ4azeGO9fvzbCjxu+IfQTmWqIH1FsYHgw9usQZTt2nVkNtNZS/6ipb5arZ
Z4V0pmB6CRtlFymKqjRPLW5CnrxPl1XKrxUI3wprYnIDEAAzqEkMcrlJzAAG5nGmF0fYlUNhG25k
mp3DtUDBoXX8TaHPKvYaB2uJz1e+yvfa5OLSF+nTRCMvm34ujmcKkw6aEcznbH6rFgV4KPy/zqO4
mgCQSxAPdKC4Fw1Mpve0nAezOM6dFb2O4FllL+2yegJyPIM4o63MK1sOy+v7skOzAiN4jp6JK3GR
uuNaJZpGeH7UkmiwqQF9c8Cy1fAmZ60AXi2cJl4DhgWEjAYaWEA1PaRi6ZtuIYynkAHTjmGyF/iA
Ym5Iu9EbmFGh5EVz4SRySyZq0aie7cLsXsM8hQz5lGTWELdHpVrIX8+PHVbVmOFioa6teqM5lemy
rzoUwJ2lV91CjwbLnPJ1Okkn8ysbgGISFzutwUVGeEtr2JPa7ehHDq2k1XfwbEifgZyh/8b4t+/s
toJrQb8K0uMsliI/EbZlfFGka6nBRrUGTjgf9folaWOLMfNEonTFR/pcJMOyK+DvUsLklQIdqG9I
XR1VC4/esty1PjrbKVvGmcC2Wem0uGti6nUYRGDobDpaP7tkwLQkPRWE2XMAqw9hOj1DicdKJayK
bKIBhLJpERWQRU/hSBnDVAMe2tW91mzj4ZC162b8PdR3mRyWmZqsVvsle4gnpvpqqp6DulqjcLdD
3sO4bJaOrsMvDJFelZM3TJNNS5cTuJMmymY9zIj5OwYFSGL3SBzzUNoBhQZqMXlGPFo+MAlVBVuJ
dibH6N3OhL7WG2Bi/vMYwhLxXDXRGBD6yD2Tt/YQHf2C3jYYU5lBt4up6WmZua4LzRNJb+fKjVEZ
DNpyyIutHmXoV1K2q0u3Uw2shU2E01hYE09smQFb5shV5aNWB07TdWtjllZTFk4T9QDxqaMbxcvc
9OskHq7t8G/9AMFoxlQ6E0z+Zc+ZCSXd1PD6qK8NTz6GTgt3L+JWtwECys/Z/vtew6WUodBHIdPp
lyG+b1NZ5vFcI47Vq9zrl2wBAwCwwH6+DBHnXPGlQD4/06cLnXu6T4lUI82koVetjwoLrMiwDab3
ALyJOMWA/Wkc4ZvQw51rDLd+dcpifZ9NcHhG8Sw08ANEtzKl6RUoEavwNsfEJq1HTyqYCVAUmUa2
ZXFv5YIvaAfjCIBLUmw7HTh7CN7hvExN6JPX8AjrkbOUv6zC3CbyvtMzezKxUgu46Pinaij2WgdW
JrYWUFs7NIQVicczdO8PT+eN12uvTe27dYouMNynYm30MOSRxImq97EHUhEhKmUbiXIok8WaYpSR
DSkgFyyvOrK7Hr1/iF65YjdpeW7Z4NHDnyhbkDy2zPK+GVBQT/0KxbeXFnLFE4xFJmbVEk14vWp8
uurKwzTWrg8aKsVKZL7X63CfyahVcXAlHtLkKQi24Sx2RUfshByN6pWW3Y5XyzAsH6JyR6P5qPkn
XgyWrLB1zz8/BTXzjEu0wh4ZNPcJHMpoaKNHcUnxe2Bv5SgcwuDBAoTVLN+ZBhCJ76pKbExeA4x8
E8jxhXiZ6sKbAn6fd/16SOAMC4vzOhrxU8C8bfJtFKEDK+ClHYS6NZrjZkK2ZgIURQCyLPitRLpW
XQ5v+nkpCmWJcs/lS9xmdptOC6I98klYhJ+aedF3ywrOejV8p1K5UFP2/7g3Lgrhjmt4qwRLli+C
JawewU8NodYcX5nakO+1hDLOw2AiKHYIYRcpNhdGFcckaY7sNl+l8OGAUy1dNfAt6lYJvDkolNzT
hXB/3pJ/2/nokM9IHSHGN7iua4HVAWaujzASAidZgTnLIT197en4t6ejOkbNmBOhWhKCyIunG+Xk
N71O+mMVIebXN231ElYOLZZj4sfWkE0w+ODnZqjT3bGJbiK/yy1WzV6QJqnVtQLeQ3N7IoZYKX/e
x7Jyh2gbtbeB/yENDkjkNpvfgyFbmuqlhbkCoorFg4dmek/quxqwVZ0B1MpruyN8wczbsT5GQXXP
4eXRiTvVnkz/uWne5wGGQqW6Fsu/vWY8PlNcUgzwhWFeIrBjHQPmn/Ue1dq4DW6BZMMkUC7Hpb5q
YRymwRkVcA+Ml4KDvALJ0m/1+8W1LyrFKtNqc/Bx7bO4MSb+d8FygpuPkVnlpre13bzQbnz4TqTr
btl6xUa7ml7I98fnlBkmWghJFMMRgK9hvxjrMA4LzPAbaJ2XZutKXyCyYbSQwLAyHo8C7LBynp8b
pS8xHUMHCUekoN8OeuXEg1imhQITDphv3lgC4fLnTfC9mAbOwQSljAtw9yi9uL+AlOns+2w4Rqq0
ydxtk+gmlNUy8sNbXQAx1jEGIfqhFfENbcN9oqIr+/AvXwldBCbEOvYGMeQfNOZTZkzNUPbGOA3H
qkztwkcNFANa8Fd+JYVlVJjxrbp2OJKsQ6M4PgbhfYQY26nepWnmqTQFcsQhgF8xJ5t9N5vxEml4
Q1V+5WV9B7kol9jLwsQgQaFEv3hZ4SRZhmg1Huds2vqcW0O1VTkCVVBZPPsooghoETtUkbDakK0F
vRmiRVE/hGLXYT5XhR3qxGGT5es8WyBcbBp83+4xYJrd6J6YyfskYLw5t5Bkn+CXCjRmzIrVlU9u
XlYiF09x/vNP7zvAnIpxIsZjvEIQ8hSwBNheZ3YPR2N43XE48XIPBi+7yPtnR/5XTKld9F4XTfG7
/UqC+kqv+t+H8ld+29a/frW71/Lyb34hU/1/wp7CW/y/s6fsokj+ypjCv/o3Y0rDyv8Xo8TQMTcx
QGIw8Uf/Zk1paAX/BTzSBKHBJMBizuvyH9qUZv5LEQEaAgMxSjADM7b/w5vSKPkXCk6qY75MCUOm
o/8NcYp/nToAmwf6o3NiKiW5Ypgcfl03+PFJGQ4NFrXdwBRofmkAzMHIyVgBfrHL2Ov7I+P3qTwE
/MYPbCl3OJnD9jjL8nuut3yCUU8hHiLtPgRFthg3BhgqCrZYZ3cnDZZO8ZpoS9BFceBJWSG1cmqp
D9Y5UweyMTwLNHb89BGO/66+P5O06Hmp/6co//NIgoPKATKDiTmHPBftn7ZC1UflSCWD9zBcg1Fv
NR4QSAz9PV56Y++VpRvZA+672DAXxhq/0gE2nfAKdIznGR7XBgyf0hGuSecE8vOtGX+7NUOgIREK
WRP/8/XW+s6nItGlQKw5pPWqqj19XplqT+v31nwLAxzKkStmwnsDsU9LXjgoQNM96BMIlbj7rg6t
qodLW8GtSB57MKTAazzoKEiLY7nE2SgMyjtPW2Q4mcIoRtkFHstEF1TfN8VLl5e2gfFH+pC0OyPw
BEc7Wj4TualyzU1N3RYUIRcerDOclKiFsV5L0LS63ZWY+ycBXX6iz+/hsm/C0LP2Cy5QPxSvHSYZ
IRyU0QIN3jxtJ9BEKCzEpWsGaxQ6qRUu4xQOKDhL1LkoaPp+VaQ3dHYaDMXltUj6tbT79/L5fG8X
BTIrlDbnIe4tj7eieoCZsh0ZaFcrx8gBka8ySOJ4NF8WAVxSrlU37PzTf3ozF9VNUPOCtwGuXpW2
CcxnsqrA0gOAqi7I38V4AzDR6D10TgjpZEGStalgIpU5Ch8/crrimIDbQZ0W595s9suH/fyHgYNO
nV3ft2RXYjhQAcq80lRcVETnlwa4kiCOoOQwUXucK6ZPe04rBeF1qrFThLYJ9noIDzBOFINV4SAX
XE+lG4a2sUiOgT0GcJPhhQOEJNWuLKwLFtU/90HBKsX+RoX2Zyj56T78UTV51OI+AOLzwUmfQ7vp
HJAffbrvfZzHUzc4LQcDSg2Qh4cVbxZXKh/5lTHwzy2YFFNPhGiF6djXV2EYo9GJ2menwW4jzHBw
LpPCBb15r803DdPlrC7Of8AS1EQdoB6MS0T3VueNnfVvHISe0Y7Ulg8o4veq/9DDlyQAt6aFm3VR
Ozw0VyCUbOu59uLGKhkc0hpxqF+iIHaC+WMe7jJY8ICYCo7j4IYN2CsWAGPz1/TK3guMvcWLfjLh
wiNeyuomegzoPQnXYCUCThs1l60L4yPX9lO4AE3U7Daa2ib5XRquJfH0Yv1zQPzTKHxd7hJzTInX
BYIwZjMXxZevNSJIJb7XgEN48G4H+opzKI8o50MvM2zg6qS0B1gzZl4FeuwbfaTv+W+25t4InMMq
3sJr5JI/w48vt4Q5J1BhLCA0dhR58ev3U+XYkY6BSXnGI7INxUnZecnMe1/tZb2i5dFXpZVqB0EX
vN8CUkhgR4UikZbbVs1WlTyU9aIwt0EAD6FpbYy+FWobilmgrG2Nrox0EatHXjkgAg3Tvoq3ND8E
MAttQTZ4NnAIMV/skXuTp1jamYatsmQ+dSd2BizJyUx3Rn6q89MYXTl/ca4qvsYe9MwStcWZxi04
evavT24E5tw38UhO+dPc2VRf5Vt/c+5kkUQwF4NhuvbEJzjlFi9Sx8qVsEjHMsS4dNqmMI9rvXQd
wRK69wBr5ndwES1e9cEJjyCqpK9Nbxm/0e+0MFPS7n5eRxcURmy6i1v/llB454uOJ7etl8Als3ZC
bgfKtFq+1Wdb0/cc5rJnMme+T3bp4OWaPZbL+jklFkhmBXC6DSyX331qJU/jg7iLARS3wMdAgbRB
MhIxDuQOXnoSvcXFiPH1pqw/QOCehe3H9pmrAI/l1tLf6n2/G2YHiNM1zOF7jD0/IwoHfJozvvGH
w/optvFozoJSDeSEGmZV91aBU6uAjRMMEEHBwlbBkAbHwgEkJWezTsDIOJu7upahLubo/7zqT7dx
XkWfbqMpyKTNJm6DLhrMpwsrWYL9CLIqzK/NDu6j9e5qTj7HzK978uujX6xMNWlyCKKQnuJVejRf
2aOP4LppZ2eEiSsanPPQxi+c9h6Hq8oE55rD/kpYZ9/Kgou3f7HCyg73S42Z4BYwp2jLFetske9n
j9Ulfoupiu2Lx5Cn1oj/cCwONFprHBxixziHD0626YETbyZH31G2UXt9eCOA9s8HLYSxZrUN3WL4
TX2MCv1Th9MEP28Q+a3yvLj9i6rGGMM2rkbs7bqzZWpnyaOGA+dYuXZ40LCC5bZqD0l7UGZuEXE+
1tdhkLDDq/099dYIlPcYr8Xel3bjO3nuiNDRe8xfcLb87CaOhIZa83xcGoe3XfkOcDm86T5QVXum
zeKtJwYHbIbCtOqT6c3w7nw4x4Ez9K+v23pnKCu/w55VB3WMZ4saLpix2IzUZkACzn7w579ePf78
Vti1t3JRbfGSs65KGDkN3EvoIpktb2ycCFeyY83Wg/VYOn7iskcTbsNPrLZyHKJT5zxZhPBCTRwj
WFfEorh72MvhaH4IJ16clYcHaGp30krBaPG0YYEW4+c7vyCsf9+FF1lqBBMoYkVFTyXcFm1/0fc2
L+xe63CL4PZWVjPCyN4tUvs8QsUpAxmi5ggYjs0D7742cPle0F8sr/OL/hQU2joffSQ8cjoTk8bM
bmY7GZ36A8SC4kEEVgqDwxCCGGXrFnC6BhbMx0WDFbYw0jVDxEblMd9hLS2uvKe/5rRP0eqiGot6
LS+0iCW3aO145sag/lBnOk98W+UV8JOuH+FCCFtAmImuagt8JhgJg8mEI6fV1er+2lf7wzb99Jp6
1rdJbupIUyjaawuzlQ6oEty2MR90SuQcCYozhkieDvf3DhV84sjBSojdFQ4oQz+/mwsQ+9sa+oOM
fbqbqST5XJQG7obZLXpfZ1oq2PHFKAQjZHlYuN9ogTXFFv/VlCA1w1feikDtgrs09UKnXtbuuf/H
YBR79K7zuu2IaSuO6P4CZxvmjg2iQ2Cx1/JVhWgo0aM8V48+KoBr3LvvZf/X5cfOq+DTk6g0bJXM
SHIL4YjJyl47gBj2vDSdETomKCgX1IG77H2S2PrSv5IZruXly2ljO/NBTMBRbvv3MrLEWnkMNuXl
mUXPNv0GxA+7fgXVbQZ1AwxWh2FCtf35U4In+nOGZBfpKdJD5g8N3gDg1qrZcmmDHWm+4IYoytBl
sxjiVQNHcfD/3/pneTu4BLowoJ7Mq7FyRs+f8LlucvS0pUMf8LupsRI3GS1M/RkiSWfVq+Gl+aXt
mVNNlrkAuaA/sGXxOjyMd6gGI2kHKeDQUlpRj5e+jcW90SxA6C16sNMcSMzkVpNY9bORHjoccTGW
CofH5NHgK6AWTZxY5SMzPYqp1GDFv4en0dW3sXJTtSWYrGXhsU4fjOCRFoZVNwTnxzQrwakEeQvi
fB88yfx3XmyEOozzsp2XtURaPuMYUWvH3MqqR/0lbxc+ki88VO/Dm8oEJ8FtkHCP5ml8pvWVnvjv
Nel/Qs+fVv/TouSdUQR5gXUBzFpPnaL2MNSbwc5+R9GESvphGJF8y2W7oYVnRkcx2PWjfgz3OOgD
rEOcnstlE4Np7Gh8gQNpIXGLHcPI9AnJR0MydQRMRm9CjtwYQaREbkE7QoM3x+48LnjploXd8WUt
7BxwEbnyeBf83u/R4yJ3ztIMFc4rJbcQdHGL0Ul9xLMTIJIGikKzPcy2NNxIbRqQIHd/DjOh5rbN
Q4HKFdI5kDMC7QUnqgwLzMP40Vi0+xH+8qY1Cns4hPATn+18xvk5EELsHO6oV1Gob536OWpIjPDA
Tv7DB/saNfoKh+3SEDVR44oaZ3EwJLbbVaTcbAQ5B+W0TxxmmxtNOvkpDqz5Pl/IlZZ7VzbvX/fu
p/u4eJM8mlhNItwH2O4lWE82DvHbgYnuCp0H5G9yd3bNzbSUz1y/8hXJOS58q6w/XfuijujAHZmD
c1NBb/pzc9ecwNVkJ7mrIst/6o7oLmAJe+WBz8XmTxe9qBbKvKjM8dxC9N40WV1lzw53k3Vmpxuc
sQP/JrBLOPteq1L+HiQ/PexFMSDMsOFp11N8cG18JCE8sGInJm6meUbxgIOuMACPxR4CFDZrdz8/
9J9s+sNDq/Nq/BQODDaSjEYpBS40DQ6IociEtQNQ5fXcgZY4vdOMFteWeo+WatjFDCpWblc9Nf6O
2TjfFlaeDG59e2pDS/VLnI0j89MYrDOAS9mO0+XP9/v3nPqfl6UuJgNAZfxU0/CRWsfEcdnGmh0c
ZbEbgeOBFqARBbqwpS1w6Jm//Q9pb7bbuLJ06z4RAfYib9mqdSO5vyFsV5m92Ird0++P3udg2ir/
1t7nAGstzFUTKKbIzMiIEWOMQER3McOda7rf3tfZnX6SRTExFT4WCKLqtvDT7PZOGq/Q5C1UVwOg
eNU2McHPnEOkao1UCfXt1N+jNCywS9s0l97Ij7nklzcyr/jLFxzy0DDioEsPzUe7Km7jv/IfUM25
vXZ0x6V2CY+RLhwT8+xOrzMoYIaZZoepdlHMSZ5ux2t9tbiPWmu6otPtKm67u3Q6/21SfA+L5lmp
mNAnSoqpTw/hQ47uwpKuZ31Ivmnfm8iWDvLVcQu+s/AkC1mQU75RDL5MT9m2Xo07aZkc9JvAkzbD
VlsmTrcUD9NaWR8fhNYbu2UTrlVHPtnBe1VYzXZ4WIzuuG3+JLej4YkLCz2gmNjxNf3Tt9/3szFH
st/201mU7QoxqUuTrxc+hLpVBFfdyT+Ju/YpfZVo8WZee7JRBuaGnYrIKQJb8MQ1/2YQ8WixjWdT
dlST2saD7dwbN5RZk2C37SoaPD3+q7UbPXhohU0hb1rBFuzqiVv9+Fih50OmRbkBCItm9mh83ntP
QWGJnZ++V8/dfUmj2DJML5AwG9NF/HLc4nSFZU6kP+ayLWors7BNyBWdLQdeKnqN+Kiaq2Lypofx
qQkdaFIQakhxQQtP3mIr30LQzC/RCv7tTZxtjLO7ooJvEJpdnh1S0S9yjvzRBgGqx8Nx3CxMXyed
caQACZo9/ikj+9g7ZYYo7zltnUF0JySpxyX/Eh5U814hgm3dPvKDCImq1VMtlI5YLKvYC+pNL97/
/vWl7+zD/ydb+XJ2z64cBcqI0el8/WQVrJFXbyi1wi3VCy1AhGm/P029kFmYZxdNWVeGYCic3MG0
NOpxKJdXWtQ7U3AvQBPJglVDw6vV1/JxO5efrtquO8nPpKUgrhL8AeeFdX9DaDTB4VRanSVdocm1
FFfeVKbX4kAUe7VqSVwh4A1BdCElkX96XbDjZ5gRFpeonH1qY6HV4mmUgYJNCz62XUd+KC+72Fk8
TXQUriRlKT9nH8UKxHTM7xHLdS+a8CA4yvPvr/LHkvnrSs4+XCzHp+50BFnobXLM3JuSreHPxWkD
xiEjkvV4XRwmBX5Db6yP1MyHy7nij0Xe12WcfdEuaqMAgp+8V/14mUjoo73M9MRuhVWjK/jTDtKl
ukTywHYq6W1ZQY7B4u/v4kfo9csiPrfdlwuoAfI5ptD3uJKRq980vk59Dj+Sjq+8UdSr43gRQPkR
JPj6zPNLL5Tghzcn0nwTWM46feSv5ALqLV4mNBWRLlvKu2zTtTk6yrg1VicfbOd5fA+8YpeBsKR2
sOzBxzKreqp7p3do3axFWAMmLBFhRbS0231N6MCiY6f9+f2N/VikfF392RVa5ihwArNNDykJ/iuu
A9Sy8b4B34uc2I4hIFaUsfCixQozDa9cpnRj7O5tNNw+8fPEl6+NQ/wn7OnXWdlLIdgaNiLgpqKl
L9ZELbAON/UKEtm3vLV+X/2/rUQC7tfVn93EVRhJp2zg3VPLV5kFdXX8QBxKK4lfEtKux+NlWGkY
FcgerqjPYupXOwMGQLqLfcT898CW5Sa5ntDzOsVfP8bPFETazQ+JyT9mb+L1QJ2FzD/iFk4247a/
6w/UX9iY6dimzECmAfcQz9bb5lopvRiv2vBQ6eu28HBjgPuv742aInu+ei6l6z9kzLKsGbqIxBsi
KWSO7/lWHuJII0aBeEBu641HpxqcovEihPQqJm6zwW12Fdx0jY1IQo6WkVfTxKk/QmWrEw0iB18I
/hOKHmw8yCkossVmE6WXz8h8+L+nFt8XerbLtDTojLJgobS+Z2BFaC3SgAjXkM5POr+4ippVWODS
5mOHs+isYPSP5A9DJ1va+D4mV31bWEEAetJk6KSRPdndaatM6yq8EgXIoO4RA4chA86FA32ySs3r
xcg23hW7tgtglWVoIvfjTs1aDPvQDh1tcaR3erzLuwtH6oe64PuPPduUddfI2qnjx8IYSlYDNBEb
E+G/KbTqVbu4pVPgjI60E5dRjTj0wpH44WL6/vSzLK7S0GCeYp6eYluRrgoiitvoXpw5vT5nFjBA
Rxsdl1zdZgu8/SzFzjSru593bqlfgt3++fDIYk1NhsFlYmYln2ucTUPQj/lJjA6qT/OiBeuKl8ZD
jG0M1COrvgraNZq4GYUq133pLDpXufA5PukE3/be2RLObmq9ShZNXLOEvvhjAmR8ALUIj9D9//ZH
rxXfOvVasGtpHRvLiGbM+wIt+3u4hh4P09ERHUld49yirtTIk+Irzfj7ewwzfsyFvgaxsy+2iEWl
PlW0ZpPiLjN3k7RFMTOeML4OXWehtu7UrgNsBV6NmRzpm4eY3ndwSJRtni6D4kFqiTYWzaP4FZpU
LAHY1Y6sweO6bmUnMOZeg/QkC67OjXQ3T2sKlygHVdDo0bRazgZI1F2SXLUeVgVYV8fhWpQ80P+r
kg635NEVoFvq8N5wlZSanVQ6dXW0DcUD46yusExYYwDQ2NmhfYNMkq6xnraP18LbtMquzc3UOOZG
egxvjZtyc9qFoe1pnvTWX5XXwyp2ceHoFV98lZJ9UW4AT3cnP/CT7YCWNLEGzL4jG2Y8jt8ATIig
UEysxpduG2+yFabgXJG4oWCCnL+pV7Jv+JKD6chtfF8B6x2tocB1W5Hs8b4ARLDD+3RdatvjjbLE
Bux5elw8yqadvBvr6Fl/7aCUWArA22Bp29NuemyKbXnTY7hi59zThW++tQespPr7eK1Aqm5CW4it
8i5dGotNjN6J1xrKO0F28P+Ueeuzl4qdz39igRyfdvFSa63qvkyu+dXSpkGuz6L0G+xxprcc4+wq
9Rdv4v3Ci9dzrahsQ0rLZ31NYetSUnVPheFU6Uo4HLnfoFTf0OZOX8HEZkuEBzpamJ+1niNsW2dn
4o8OH07ZirbA15ksQ7dYFwCrqbkiipPpUe7eTnv5oZu8Yn+6anjPp311hRplPLqImjfTZnTnKo8+
zJGLovWaV8xzOukmezaVbaLaNamvZPpYmN7S+BjGQ4fXdO5F9V2J0XWOHQ6pULoSW4BL/DOFp8wJ
XSgC+BFZwSp/rSYIRhtd82Rxaaq2eH+6B1qf7o43+XramFdE9fA2XeuFjWnA8Q9gKe7htmSR2473
ySF3WSg1N0bnqlN1VrgWuNLWeMQE22EjrpT9yafzL8JBsFRpw2t9zPE2f9Ba/OQHL17i9/4XcvUu
vFWfFy86lSMtN7pxnHxlgaWcZbae3NvoB0WELEerxRYiIZWAqU5r/91Rb9t3Cd8Puu3vwhb557Lc
aRDN7lpYHerrrlxlqw4Z/Sp+pcyJc580q3kU1vLy/j5yTXyIHJEFot+7pTNZWeFSdzF5s8qd9DDe
yXf0liS80QiWT3g52ASF4726KZ5TfLpxB48ckJ/qo8YAfjsMa+G5oi0tkWcLK6DvErFQucVAZJmk
MHC8tN1MO3KVY7nPlgPfAHYj7P9mo+e341J+hCFXnpxw1Omu2aRukebE1+3fE72F92PzV5GWeiQ4
hmgd2xc0UvS2NTIe8ttsnTcIJmHr+4KwbVbqZnwcO68p0EuBj3Y3Kl5AyCDHJR0WuhPBa8GdKFvC
6JEqj5jONk7z2kF675+O2Kk44q5/6E2bu8LX7WqX3xq9y1YW6a+PfrcifUiuU+xkgBHKtHL6faL7
xo227FbogymWOTRHS5c9pVwP0xYiS2hu26MV3vJn4Uvfz/lgQc9FxeR2hHXg5YMF4yVOnQluQt8/
d81BSa47YkNavtYcjJJwyt/lMNUApsvxgy0mXHVsFGDg6RYbl5NiobBQdsJL4Am7rt8mwQ1khTzc
G4OnaZv6A6Q6ltFPe4q8pkGxuC3ugsVbgLuh7NDM765w6ituGnxHgH5y4R7bp2iy4gEZZADq04C9
tywjOMTT0T3VYAcHyda9VvLbzOqiAS3b60K4WdBhftL2kp/fGI+4GYJDThD9JldLZkWBpXKSOlpf
T8Ks2bRC403L3WrYVN1oR7IvlFdTts5Im4qdqTm0G2rD1ee2k3V6owbBCyzRPj/8dVY8aojUbyJc
SXAanFlMRD48vKbKGZtdeyt8mA9G5CS0XHSLfxBKwhH93NMWde1VL7wuPkzs+5XeCUv8d5b6e2Ms
zSvFR+dqsXSeZdyFt4v9eKP+MU8ezSDX9LHqcXrJbmmM1ChbIXqSQFDgzX+8xMuk2AbBMl4Ldrfu
XOKrd7zXepstmB+ie5w35LeMKthaQD2YNuJgLI8PiAlvlNOWh6aOxKmQ7GywouZknRgnQVoAATHC
foO/ZJeWTvZSRksYidTXh2SNpsnokFChF13KWek2RHia5JA40bmf8IS2gqujjtRAdJJNN3Ad2HW8
7Pj3kaX3ZCBrPBE94wojKD3AuxCrjJvmIHP8buFhTlDAX+P34jo2ZuJOKO2HbENPbnxTRn+qLF3z
S2IrJpWlg5uS2qAG2aR4TOq2gJ7irWdBiNWBgE8XMBztZwgEIc0soCGtOctzI61YVE0JN0RcKziU
EZgLvNOcJksthYLIiTEzS66Oml/0buIN2pKEIe+2AgLEQvGKNMUc8gAoQEWCUPA1Wlh4wh47R5X3
abadmgej4NNKdm3BlRmoL9367zF1WvFJFvdHnduVsvJjkjapxtym5ORMl9rmn+T+b7njZ3353088
S83G0CzjHFPwPaBnuRpN+JeWJjqV3zU6+CHncz8KfmbhRYZDdrqpJm4fhZbNMO1j+kKLtZRc57hR
S66JRHSXwzvGTWhlWGwGq+Z7Oos/uIgjuUT0llnSIT4gWQ5rx/RDGyJ1C8GnLLiT+rtGWYrZDjpu
ojq5sJEwjOot6T7FOs8uj3v1eIF6+j+AKf/9+LPEWcFSUsuPqrQ3I2txXa6IxHbkkTpk9uC2NhHM
+T0V1ucd88vr/tRifIFv6jzRs2ks08PioEOztaLMO9HOhXoEY/p2XgFTVHRXfFh45BtLc6Nsqtuu
hVdmp2u6Pv3f+GWG3dPb4Ll+I4qr+KLb4nPwJ/AyhlRgjL6WTzTFAaSADz/aB4mvAUuLAhiJg7gp
BdSnzgmYRticEGIeLeE52Bu2vlNWceBc2l8/dhIQt/y/R+i8PNKoE6NKqGiYuIY/0cg92pNqn247
ZrusFoFlypZ43//VJqdObUm0wpd0XdhAF6jTbG3miTo1fNObcCsRDJNl1kNwt5IHHZV0Y0m3M5aB
051oLZ4VINGU63i+4lPozkuSgHX9t4LECdubZluN+M6OSUvDZfr4+4fF9+7Clz07SGklmoUQ1ukh
Hl1ppVWr4HglhW76wf8MTv+6eDNmcpaTzYo2TE1socThylLXn8k4rkKnvUq3G6NGHWH3Nt+zGQcL
W9oI1hL7MvdRTO9Mvh0peeviFlKkRHir+TthkMur2GTvymN139ILdHUnemjd+Obo4jIH5Da4MJ4Q
FSOVwIQoGxlso1vZVbZP78bBy69KaqFpKUCkPDnlq/gEM/nOeJohutQjvzFvihskrbJ7PF1zV/KK
lcJORgePbdnqHobXiCsOIOq4E5FvnBxE3qPsmlAuKGVk6zR5te5V/BUzM07ArcvuNLygLGV14SvM
SPA/x4saXJ3NoHGGO4OLFLHpBKWFodk6lXCTE6TrEBpFjj/nJiRR9JtmfXJmx4g2szEHLRUrmQI0
L/eXWmg/du6ML0s5A4TUKMD8mnUCWp80EjYaHU/mgJTcV8PCVYtb089hxRVeAoa6OA6Mxvn9ZXwa
1v72Ms5uL1FsxbruAfDDD+x4APFXZvKsIgk67hilNFnmPdSfh4XuDfFSF2xj1itbDNOxA/ABsNAL
se9n/PzLGzk7ISepSIo2YD3qLhm9+l0sfe7tysZya6jWCrw3t/4woZLIzqleqR5JF234C3f6z+f0
yyrOYn5kLCosy45QtaDtOscbcxNjomJpm8qP7zHIuIWt+5lnyY81nWVGLDmXxePSj9HiyyrOWho4
fKh9gF/5gWkO2xBuFrDt+/RJYsZazf99J/wchL887axzUYmaoJ7GIj3g9gHJ4GilD/HkMnkCrxm0
qJPiZBVFuPjQPacPMEDGh+mOYiI5pASKwYV1cCvcaqRqgCH69ni80XqMrF6kcJdHe/Udbas27bCY
Lp7GxKnd0dE34SEa1tTDBq3h2k4jr0l3U2kJW+5yxBNYVUgLN6SJfQkM+/GG/e+3fjaTvtywDRXE
dMJTG07SBAqTeXgstSQkyhKRdWd16xgMnHkd67lhj4dz8ZisashTBe24Cyfwk/b3/QSCVDIhDkUU
Mk904oSrr2sRsnJse1E6iAS+3DkZIJNeHfia2TrjSwG1LuoOKs6GXkC1pSbvMcj6S4FLjQ20QhlE
U5jgDZJqBa1liNsWlmg2EVexl4tHNFU1Dm/cI5eo7j/QZL6v/Cx6JVqk9WElSQfpgHMcxUrjJZ0N
dOUvXAXUxA75f9DV4RJfilv6v2fj+7PP4lYqC5VWtqN0aOJVFZA8J1sFxpio0V4yl5HoNOHM1A7A
CN3ShIWa4wY/f1NcB0KbFAJIkdl7OSa53HIAY8c7ud81cOMiK/EYp1J0O9Oum60ho69zOkqjaDUa
25qKpJIfT/FLfNo1xMbsaQzXp8Kb5QUl1R2XKL7RNIm2JZbHQ5XeyDK4hbSvxG003F4KVf/DR1BV
rOpM3Ao/c/cv24fXb4RhXvEiXKAWMKAxApAgOg9L1UEl7xSYaw/LhgYOlZpxIVL+wAubv8N/j5+/
05fH58Ix6bqhl2ZGrbsoLE22ivWwHEuSBMlG3UsReNm4R54D8L+H5r/Hnh2aPEpEbF0HiZYPJNK7
am/o4JKYGWmP6b2+Qr/nD1ftaCkvC39ygR0Hq2E5bxgMCEvyPkbeXPIKu7Sks9PQZWpVNBpvQjtk
d/prjmPDK2lZjImpjXXvvMlqZF+VQylsLC5S639QZX3/EmcnwgiPGORohQRzAeFJwJ7DrpzYrDmZ
7PJ6RDJfRhmUTvwSwtjliheo5x0JojElJ+K/wRXIHlcSEDfU+2bVFhtZdYvGFT2qb3a3nwYbfXGL
/XnXIXlbFRo3xe5U+ZeaFT9kAd9/y1kWcDSnUcjric/bMnLKX3gA0pHXjU5FuYedslU2W8QU0uJK
t1TcNz0Uc850vBCaL56tszQgFkS1PAV8UiTpoOxgdKCFAUxA+5QwqTG6mu1pgCZmMgEao/7/7/PP
EoBjlWZSXrPLDXwDTz64dn9V+aDcCKisJLCrxRJ/5QeGYhF/nn/PB37u33052Wf5gBolo9CppUTP
qmDzMtMzZgGDebJN05nF49NuoHmJ3CCIvapYga2U1u9r+IHU8W0ffDa+v0SXui0wdYvZB4uFryB1
6BwsvMe9nCxB87an27k9X0CKHvkizmR8CiH+D0gd/9J0WAbBZmFosjg7LnwPcumoBokyJhxtUvTT
Fb2TJVCHW1xfFLDNQeKfuPblSWcbf4HRZFFEkXTA5XpEmMA4y+eGkaa1G+v7Re1xanFMv5h1/1sS
ff+BZxu9m9JKHYy5g/6EV47X+FNPk1l5TLtbhXftd/sYjOYY/gkXz0UBwuZdSoN+SLm/L+Fsr0un
2Oi0Opwj+sJERMC8E0BCuwy5uinmxyP+YZSegz2gCEs9abFtQ8aPtjBKUn09Ce//X7bely9xtv31
Igf2UQSREiBcmmCYtpG/Vd1qQK1SZ0+n7rYV6SIDrKoApsxiSO+aYjnv0Ehf/r6WHxQC397N+TFQ
TpPW9QnJzkK/H1rfpNGjIBvz1HRWBwGYjQ804FLTkRmrm3qLyNf/UsOZw0cxG7kz6AcuJd4PS6iG
w3EV3Kl36TbJ1oH6LrxEbyUCgBAlLm7awBI2ZjXDVZb5KnMGcmqd/I96OgC/A4p0SYnx2aNR+W24
htCBiiCv/N9/7Q8l6fdfe0YoFnOlGoJmfvPmWhwBHFGCzSY1WbFkfkB/3KYCc/K8QGHQhTeB/0Aq
QdN+usIirUlsQLJe+78HAb+v6SzNycww1oaKCJAuOB+522tXabiscMuZKehyuwmFi0LeHyqy7w89
S3LqIpACs+dFVOm6obmhGmBW2Wil6TJ/YBDSKb6Vi43IdOZYwwM2tbD6gqne3YSMCoGv4yofAb56
qz52IFHhP/YhjS4qUgnjYtlP6ELfCYLbPAO48qugyTiQVv3TuvKy0R1qr2/WLfshtA9kLK0/gsPi
ksbgp9K/lMb+HOlVfGNVBodBJDz7rdPihP8wk6YOibztHCZl2EMH18uTlvUSz8n09KSkK4yoVYYa
wL9HpfUCt+qS8YrxY1nxZRlnSRxGhEoa1LxyrbXxRaiwqLEX46xN5ZFH4JdF7cJyLypga9gFGHRb
DdZ9J81T8Vmgq+y05J7qXDJIsosPjtl/MCErYrjTwiOkgYhJtqD4NYfX6hZOO4+0HmFNgSvEdnBi
6NaSiSGNM1U20xS0q0+NaeSE9+jKMTIb5u6GEfpp8YK9MHMYjWwLFDJo+Ap7i9bKDoaDGfWqWjXX
U49H1q2JvUAn7GvtMZvWl8lX/zoz6PMm/e/Dnd+NmTINQAdwmjS4FDE2pUgCpTtoBti30613MAbG
pasKrvWTTQJHdCKmTK6KExbDTazhXrio2NF/zMW/LOrsGh0ZxtXVLYsS16dX4y+zxRhwseo+4EJM
nlHeGN22yZYC7cI3qFeqadORC+/DFVO3TXptwQpJzQGgleno+jsNSE1cKo03Mdf0NbxLdzmELcuA
Y2Bqf/g1j4x/+aNgTK/cLRq8qT/0ds0UL+TJHBuLOlRycZc82SL6FfpnEHr/VgyeCI7YejLazVbu
LkTQn/OV/77J2XWeFVW6kGee2VyUTTDAxRU0iDpY0RSmzW53bpjd8x2wYeod/GnEJf7RnfP7Kn5O
IL98hLMb/ch0H5ImVoFq0LxiOtqfqXWPEB8I3vt3l04PBbsCwHJZKTVvun/SqC+MwLMrpM+YuMec
DPEwYn5YMV0vW4fcDC7CAmeeHKfRLDw5upd6xrC9lMr8gOpyJL48/eyywN1rzBYTT09zVwhhhbSl
pVDAOGbNcHiJToXpa7YCRM+Y+ks1w7++JGdEr7PX3mv1qFA7RYciWRs0Evj4zKEicOEFe6SN/Wnu
NGGb/oEiodZXWlMvFXHmPLT48Y80FApLCQxvYYReGTN3qTPwIaUHPNxmSAkMmA5yhARigdFS4tM6
iFW3x/giwrNjqNptLFV22i5ran81QEo7ukfzhmkoYDI45aU2vYSRgbbuYkLpm/deEXtMhe8DRyJa
omgrQLM0u7k+/q2pnYsM54yTF05bhXkkGCn1dkHxQbNL8WWGxGg78bg8kjHK8fXiRjnaWnqTgZnB
JUj/9PT1aUlux/QlaHwEEKfyrhYRSN4WyUZUroxhHSRXguYzUYLHjG7iA/g+5fsaGAWaE0OyOtxA
OoA2KjxzrYcuFiDqQ2P3WFKBAzP7BXYwo2UMt+GkocuALit8VNpWr3clJWNr18NK1q6PsGyvT8j7
M95uPu3rXrQEOvdC9TLiztVTVz0Y+q2UbOroT5e8lycyrxbBEJS2MkppCT8Z6a6LHn4/o/I/9cbZ
ZjnLcjOymtIoYAVm8TbPHdRSCrTR0EGBOsIuAeeHGJeJDJoLVv3NgAiPci98wIVcoBed38zVCB3Z
C6v691L5vqzPnvuXuu9YZDQm1EV0kNVNrz5l/UGFGTDdMFHgiCh04L8Jt97JL0N4D5Fdb9sVthSb
gdET1OVwbI7vp8lPniTGHeU21lhptY+VTdMv29iTEhuxN6wUmobCbc5kRk/dmDewocJr+oPyNr9R
1vXrcZ+D+tMGApElPlJp0ipTNyE968oqcbChaVhimsC4DOarjatyHTwOyuYUA3QzZssWIh4zW62c
cnQHjcstiHvyQryTGIpGOaPAzt5FCHWLxFWuFvylGdMuFy5TcEgStMQOOVzZ8EdSaUDhIEv1bdDr
H/2MOUx1QCFGALd11SpQHc2gH+D5srntYbhNbgeN7mpxjVgfmeDgLNDqG/CpFn4+PteBx2QHK6WS
iad7moRHY4f7E/1BpXWT8KbIe3rvWMD5EPYiE/pd7yuPastQ0dsUA3WLgIGlVOSFSLUrdFqQgADx
V7j9bZhYNoxO4IUnFIDLVPCJDl3xkK6abQDZGjp/xtwdi8ndwrRKZ2d2hz5BDT8HnrOGcxTE3HBX
KdtAWFOIhAp6H0uP/Np8ghLEzEo5v23/QgEZ8K4o9F0fyPZIFqaeZPbtB4bvouZjz+5PzehokQ71
729dbuuQcYApNPw5Gxpuo4Fqx85o9k3v4qY4cBr7CD5we11nb/WAgUFinWDeFMr1FD006/RSQfEv
gHm2w8/uCEYYJsdalSJg23iy9XSV1jeNum7gQU5A0Au3o/ViGca6lx+MFt8hYYDJ8mCCc/Sd1UJ/
cCX2uZhCBpC2UXJ1Udj5aQXw7RI9W+JZSl4qVRT2qRrREBre06NbQHLaL7x+x11W/NWNbaw5JX3z
O2OrvURXCxzGtMEaPskpO0Yt0ddN9vXDzD1nkJ6TaPYpsIsLseKTG/DbKs9SPcaRxCazbeV9Tg6M
S+DgkOr9hdTvG90OoHOe01G6jCBMUoiqK6VxZAo49UApL0F9N07X4QsN9DG5qfq14ifwtpCrap6W
P5rGJolWscOERyWWNhUTFrNXTLX0fAlI8S7u8XO6SFz/pwIxNFw2caXUJU2eh5l+x5oWqam3QocA
rZsVVZAQ1iZKxNFObmaHwfye9po02qf3gVLdFZctvbS5MXXB40s7z6AkFbq6pjKUeZ7LLBtnKuRw
MekBg+NUpNcMLFFt9R7rae644Y/OvE8cFWBjetoTJC7dhbPAHToe/bG7F4MrHb2pyBThVV2uIYKl
GRYTSyTyR0w88cmtMbZfS83WDHdCugR2yJwj8tCBcbzwE7nar1OepCyVO6IQSg7BhRqKFX6PxUjs
0bFR3y4qduet/HUTnf/as3xxgXx46KNK3WfbWZcx7nBaQ1av7YqVscwN62Ljf07Cfnvg2fHPxiEx
T1mh7tMPI/PR7CBaDixAHN1WNkgmqRS5oK4V/FBmA4d+I1+QmX+yHH5bwdnpFqPETOWCFeDC9iQO
ztGL6GGVH9o6LXEwKP3qwpb613vk/C2fFdd6E/chpEh1X7QxRnd/ovhlmibmhtJXbiOMuR4a4WZS
/xrKLVM1a7Tj0bIo90gymR9dM9ZSd1uNXkU82hLNi0FbLNsKZC5/C/slWtq/usosPpuOHWQmyU3W
CX7+8FQ/DaSwAO3ug415K9AGxCBRvqY91AAwYhgNMx8iDT7NiHOVZVQyd9XRxnWH3owcwTfaTZa9
Z+OaIY9WrF0PTO0EFkmZ5Qrx0A2C61TYGWD04+KtWCzTxh0NxnRuusiraJR0rglNN73B2UvJXEFi
+vVGHq6Oqo8lO/lnUqyE2OMqVU6bMV6GIjmCs3ibudzHB5OQJK276TqeNhrGedOdkj1U+AeeSAK6
8KNlSmzbZ44uZbbcvf+eiF3+ZGfV/aBMUR3F7JIW/cxMIJo8Rsouxo1e+FgaKsZ60K8rw5Uamxmu
gbzJh5WS3wrZk6gcipTXgWbEkUT8Xbyo2GCglJb3FUK4ZFuqftXtxhDzyOu2WPXJpsSkrfY6xjcH
u6LeRYwMw1cGx5Js1YtLfVqpJuOx3Ppd61bKyPyZtaA8jsdVqiyl1lf0JfxzmKWjbBdg5t1OYcYW
wWda9m6pOKa6rCpvFFwjZ+6jlRpeACFeZRb3jXHyxMoPYSxPrsBwCk6D22/gu5W2mCxFFJqoP0h1
UB6ryxbLkWPmp5GvwvA3MSu3NTxUwi0WgAIsEQBIhz8uS6iBVbHssV9R/IqpEjjdt9YICe1SoT1f
cb8d5bMr0CwUo5Xjz1id3ZAUpG7FBSj/kSUYAX61IkW9KUZHglV3c2GDnN9WHOl5SJbJhFcTN9VP
CsuXRD2axiTWy+x/7w+8ExHyY0aDdjNnHJO0uvC082rl/GlnMUsSTAFg46jug79HAEJHsOpD5DFW
faS0c2Yz/9wrC+/CU3+I1d9+41nYSiup6lO4OPtTaSuLZZdstcUKAL53mQ2GcjXk+hvcBHnFosZi
t9uR21sX1vDDJ/62hrNzGPSMjAxSWd2Pdgfs2NjSG/U0XH1D3JyeJjt+pu9euVqwDy75E6k/XI7f
nn22vZRCXbQjcwpno9MWWvJaF1eF4psNRAdf1akNh+5KHJiscnuE/RfYIj7Toy2ierFyp8TalAQX
CBOJO5I/mZEr7vSh2LNQdvTh/3VkX6VjKp65RhigPzEW8G+Jw0EkXfiSi3NY8Hz/nOVWxTAlEnWD
uldfsKDqP4rj/AlvmCIjPMaMa+/RyMyaGgiU0ya7Lqt1Y7hm9ThPyRFwSig9Q4CBY8l/dHpQhg9H
0sj2I9NJ15Q5aeZJw0uJm4G0XpTMLmeODnMfgmo5j3s7dPmmRG+A1dUuX51wTJ1VLMAKyP0W7nB8
NfLVmK/afC+1NiEHlTAJp6HQ8FhXydztqUQ/plRiAO2blLzl6s5kLlAD43KVj2+S/JjElygNl778
fDK+nO6SETZHLU/VvZB6ce60W4aqbqQXzNIYSrPvUMuo+983unLpE50BElNe9FMh5eQI+ECXt8Xx
avBOywjLKwRTTmIsmTA6BjdqskKmcfIlD6UebULhVXgxDpG4its1TY443huVA0iv+VQCDN9+qMfr
8pUCdHOpZatdCIHnXLKKqTbJSSE8sDCgPcYlLxn7LGRoufwIiy0NUwd3oqzT0D6jQnSZdYzN/GKJ
3+3r5GjLaUmmSUude5KZtiR7mt1ljiD6UuYYjElq7MU99+MnAU0N7OP9YsAThILZqSKXvgTqQHBt
m/GPSeL+/jn+IWKcnZhPme2XHcB4ojKXFom6V2D74p06+0cKqCyoQmE9aXb/Hu1DW04YjGgls8f0
8aVfMnz692X80xw+X8b8Db4sI+xPKb0wQlBiApk5/4u0M1tuk+3a9BGpCjFrl0mA5smyvUPZjgNi
ngRIR98X6a76E73pqKp7J9/3OrFADM+z1r3ugQTM6esEQXHsTMyCDQ8tX0V0tpGZxSugGb5QmYX4
LSTh7ZmUV/hFv3/YblkP2fd0Yl00DM3/PJmuuqv9MCuiA6TtHFmPCK5pBgoCSPFEv4I1zEu9lDY4
P/u932RW95p7pTcZGd4djh3gLo68QyBi01ilP8TJtnjplsFOz2yitJgh8Rl7PHxQf6bjPx/YaSZ2
9iFBxMDxH93igPou5VKLhsaYwWkUR9sUH5wEqkN5TmM6nd/mk0Pt/RoN2u3r9Cv3enOK0O+yp5by
i8zSQsLkGbTd0Pe4t+IHWX738CPFT2STt36CFBAns3ntBXbnqL6OzKB3md8wjc2mc3F1M2uvdVqL
1xCh2K74OXOvP3WzdYYveY0zoB9vUe/ytztCQcmxmp2zBZfEY8nziv0FYtzm+rO35V214HQWsact
h9cchMDXCCXRvBm8wRcckxWrtrKP186ZbnRA3Z22LL9k/3pn0EZseWpOkTF8REtsB8tqFaERXjYv
SNdYr3uFZySvrT6f4zLfrC/7uwOr3LxjPTGO9mzF0eeij3oQQ4KbmXeVEXu6ipoWDwEfrx4/8sY/
0Ve8JioiQJu74Ytz8IV1so69CEXrOnvRfYk2HcEr9okCUu4OjUgLg7S2LnvtixyL1iMF1eyW8VGe
Ix5lmFi83K3bOsb8FPKSz4fAr32Jj/WodEAeez8qLrB9/Dqbue2PmAGjkVqRhWV+aYr4It6XN/WQ
pUyC5wzZ+m/8gqCwJ/5VHwfBbmaPMpD4woFHwCA+TCs/2U8tvInuunFZVCyjImi3Mh0tuhRYr6g+
tcVkDbt6WfjSaDhDO9IdIIG4yTz0i3cUxxlW0fP6B97z84KB+wp9qsQOKfeonSf7GYyRGHnk+3UX
H/irt3STfzKNzObThQox74TmvqoMIE29sy+n4lveCr+QGWI2LvYoqAksDIOxaxmN1jpUjfy11tGR
goaus53iJgXS5TAxVC9b5Qfs8HWOPGHYaEpTE/Vw9s2Hl4fqe2i4lU7NTwpqpEp01O2orpZiE9tE
fjYjFU7FztiRoMtOEBYxTrAaXCpgd39KxNkddDR4u+pbm/Jy4+ALKGg0fBbRzCddtsD/CbAW6Spn
znDO3jP3Ytf8LrO80JX2s8C8n6cGAuIY2yABs28WfhSiaWxUZvgeLprxwoNJlcrmxoxYWemtRbh9
5sNgOOmY8/K/g7mP6WFPpdt9Flgyor+JRhk81HtPkT3srKv4JerIpyS5RJbsFJWVWf4sJTfpXHG6
UNJV3m0xHcDbe6dHLyhiCv3lzrvOTSCXuPtkZ0RAHob+SHoOQzt4Q/tv0zg3vRl9citvPwB1Z+GG
zhiw1rn7KpLFUb84OjRp+VprkM/a1Wv8ctumH9FLz2QDbWdIXPUE8rKpCARtufLVVqE1cyXgzf0E
zLi+UQoJW+wK8VtoNjMiVubafPKznGx1qzMLT8ApbKzkVUvGMw7h9ArszqkcNM7zMStssIFGliMn
ATdMD04LBGOCGugkge07f2ZDfVY5Yca4RMSOKCQZLvAFuMG91b4IR8UfRc2xm+HB4NyWMKih8CVO
euK3jHaP0mmPm5512RLbbCdvbYhpyOeUWbxNhvZk6uWto/hEVCEdFcgta7+RJ+POwW8rNratUk9O
ZrJvVK+Bt4RJZDcnTGMPdwDtC7m4oVN5IV+5NYcTElAV55u3QjYDVoxVeupE5sZ15hLb3WHtwYvv
K1s9M5Wf4fbmXX6UhU0gA4NlLfGGmVn9YOrmd7ktfQB04/HU6IAdwVdzTL56L3+Rbjjpd+tyLSNv
1iwW0VW00ECQxxwQETsUzNoEY/aefmh+apeKVRyQTOoOWY0UFVfZHJs4dDz9Ma3Mcl3Pg/0Mh9zY
v5+g0KqlpdLx1oza5EXlyXgw0IDVJl7WMPKwtV7CCEcLjknbYfgYrUfTeW4rKM7ojAfDLVCohks0
r6OLqaOew692j0+pHX3TGVRL1SnNfCVduYq4GhskO2DbDuUjPJA0AAkC+L/7xmgfI2303ihBzzeP
IAT9XK7VBQJhPI60MXHLFs+FM8EllaeBssDBRIjS3WDcY6IMdotDc8wcBNpmsFJPFxaFveCGUxbi
0WI0sCNPXLccS8WctfokFzZfDatxesz/201P9WpmKUcldEXue2BhB52v4YP6EURvAnii72wT8iDh
teteNpE/XgV+werPl82wZj5r33yEDi27oryvPrvT1cv99nvmNT44ql2uSsaSxKIcZhLziNEoufok
+iz6HgW5oYFHjU66DYO6hPMexxujHNRsFlefK3x/Se1412NIYZZW+AWMme/SefiieeUqZdHDefh4
3YiL6yI5M608KTjy9650ak8VCSyVPeldfnn6lm1AVuziEw8nhGbkN5worBo/XZWreK07M0xqOIT6
fjnUfrMpeCbeAEuwOihX8kJgVpAb+Mw0x44NPLA43hkG9KX0xMkiYngVIbXzrjh7Tk0m9frnZDtx
Y9ZX2sPvG/54OCidebMurMTsfokNVFf3dg4TEvlRjAKYB3esgT/KXehIxvSr9ItDjhPGuDFXm3qF
iJFB5q4rlndhcb8+AVKlvyDlRFcqmqhKujLTHsvBoZq2lSoK1CbQwcYIKYr85GWGpYg3ujywe1gZ
UoJxpWGZiGlHstN1pWEx/R3aE0JLUMLQSiOZJU+62IyP4r+r5//QmKme/zjDB3S70Zo4GjJZ3I3F
TpVbU+z3rNQJZM5l2MP+MhnzT9P1CLU9OfSzi/NQuHO57oXc38Xd6JBBqQg+gKbzk9sLk/Nm8abr
55n3FC4R/9K5/vGVx7//rWHI9JtedjdF3I2vFq8I4gBdMnqY75iltjeASxcr4hLBCMN8sg0s6Bnr
lgQwwkcu3q2wb1CeZ3Mw+dHoYsbOI5OB2iECNO53pMgWRQklFhJLdjK8YsZdCw+pljnnG+VSdxxr
ANW60/AT4isfI5S54w+o/q6vZTVaIYHkEvlTQyds29UV43t/JA/k+DmNXgq+GLMFKnNARRxFQkwg
pBUzbGLKOBIjayVxIZIo+qsS+1K9SHDRH6k1+nLcPWUxtasAmjS4uomrTG51i65GpsW61ziZ4LCL
aNMFFP6hDhFxN+5V3lzbNUnU6e3KTAtbqOr89Dkce/eHxumPm/IApPWt2It6wU0phLf7cE7V7zQ7
xk5illgGmq3iRNLbUJnifT2awKuFO8FF7OmE7T+yusfX4QFLiydi1k2aX69DQAv5NlbXyLlldA65
fXHQmz15Cf4CW/7xvR8AtDjLqji5qOIu9egAJl8S6NI4yNV0U/N/bX9PXzxd+zti+D9d6sNLP5UL
lIOpMtvX1uQgDY6G0hvnDexh2Q7wYCVTfa+v+x3/WXGxd8FK2DUv6lx+x/VUP1UfmkEreBycyMP0
urnZSPN7KrixWcPW8wPicQEn+n1wcg9QfUKY5M3uPASa1s3UXqN5b+aRjc238pUusZe/2SFUVUUy
q5/aFvC2oJsT6aeu1MUvsdfbug8cjx39y9VOXsiW3jBdROwOh+HmXGhk6CUpson4TNyKjFuyRF47
mJmzM385mRppY5c1tgJuTKx27TU/OeUqmysb+V2eQ5G++uGaIOorg39DOsBymb52r+qcnA77Ng8J
qUHavqZtokqeLFW4AOQTACu4kK2Dj+gYgiA5ICBR7Ube/ZVrRSP/QZwJbbdWbODLMManwT8CBEgz
RCmgAIIZLnRfM5hpWFAwHNFslwpMJROfPSNcSBO/rN5azM9DQ/Sva+jkr+yKud0xVsLoqOJf8q3t
e4D6fXAGa7QXmhi3n/kWOlaylwKk7EZ9FD7wiVdx4Vj3L0KIQzUmVSViYgwoBTz994ozHLDhNPPW
nkHtZlgMZT40dB+4Cn99i9QqXE8sBWSnGzt+8ia8ft5Tt3zBccqt9gdKIgUiTWA0uxxCRr3GmJR/
3r+P8ro7//zuFX65ra9GqFp02/hh0REj4Zfq1aWwsYCiJc630SttkOJeV3lpESkI1iqsGATSrv+U
ls274rRL2cwDJ/+R0clwwS46K3e12kyglKqSo+sWsiZoCMIp/iGsavAWdFY7jGE8BkKuypuszm+2
eNJoxxPjM9pytb5b/BKgXJ7hor6UonldS+5nu2RBfsdEjLXSBHJpMcwpzJI8sRgV+GGKjyBgy1y0
Ewh8pDNkPp831Q3tk3wLcgbpVSVHNu8LXPldyhpb9sfsyPYz8Ed7Bn5hpbgxNzw+AlTMdS+2OKYM
A5F+3Ii2Y8sbOeVnBaOCrHMSf+jyrx9YOH1eSXf/oi0f+HVshd7zzWVYpV8s7RZNuI6HKZ1hMyAR
bxElK0uccz+L3fQ8S18zWGgEblCJd2MiA7pPgXqUjxotqfbKZaN2rjY9pRdnQDbdU8UVwfc9WcnB
vizP5dVp4nk+RQXm1JjMXPGGqRd5s8B8aZIYe9XSvaKzmXUN57qa0xNP1nA/YGmjurvBB3OCHzea
Swa0MGfK6lwuJrlF+jHo/ju7Dx3xZZjfCUBX/aD3Zx9BhH+5oS+F3AyXyZIuE3vNTaybQYjTUH/o
lMWU4Mt8Ay1aJJ8hFQz6EEEiNWRBa5P3J2Hih/UqTbxUdfAHvrxNaalyuo7JT4wr6zVFfHo3pOkG
bX+pQUc0pFO1VX4S+kzC5UvABzLSsSlNZ9iM0lfJbvetqvOq9kvsOrPSwIflRjepDlQDDBFXQuDd
Wk+AWYupGEso70y5oC4oyM9L9iXvqGITqZgE80u2JJwNxV+rmTMWSubbRKaoQJOqGy1kogz26Qvm
sHb9ffNk2utQWcrKy0RcVf2rdD+JfDS2L6ucKSiTZZWsBpyNyAuysUvZoEFZd98tJCo7tfXP2Yvo
Cme8rHosqfHTineAsg78G6LTM/JWChysVIKvzfAtZy4+OeYrghXXDDHYeZJDuZM/pyuaKH2B746I
PdYFrJpxrQl99Eixc9D3ODR4sZ/7EgXuzKOLN2o6KUpG+yfP2ZKb6+D9C5XuctDd8celSbwKbT5E
R7LearaY2hcdBXa8gT2wB4OfACkCf/DVoh/AlCO0xPXulBNrkVglnEi3OI5Kn3w+fbu5wTlyR5mN
5p2G+eVA3c/vk/awhejpT2DsiTSUkR2vap+WC7ESDbDfYzEGxVwwRKemC5MmxnUjQ5JHQriI3mcv
pGFwmncY6CrWmhTg8jJx1H20U97qVXAOD4j6V6LbzvklBDDBOdjTzNBGaiOWX2HjG9l0HVY8P0g2
9ZVg0GlvMamFhsoluq+44M59A4Y7JyqqnsM5C870kPWvnJnrYgqBCwcbviRY3md5mlw36XxyHHi1
+EyCv7D2t+KlhmP3dSMQmcvT7TFSmm3VPYQnmuENnt9LZfNSbfoFNmXsOpv4xOuDqffkKK4nW2y0
zeB95ipesL/E5sRTrH9XN2QU/7es+wMPf6inKoqMOL2Us736zmGnhzCfK9CtWLR9dvVv/VR+g7CO
5ozqCkP4SPyOk/c82MRU0EG4Qn+KJ+cCF737DJeudSG+VQrKgJ9odaMA2Bd+4tUsJ34UsIw51Cu1
/M2Gr/9kx2UwBW7qlozaeSRr9jNtkSt2vLzaMcOyQnU6XNinK6Xe5dG8LN7voiWUi35wGdNwcDaT
6zxlOyrM+o19ahhFHV3g3BqHlf6E7BQfjrbzJdEidpI1H1k9guN+fu33WGh+ieFmwKcNlKhchG2N
bccvp4ojWzo3AUVObt1OtTw68KK1HX5EX8pn+0PC/5qOFjqFpXxiKnnZsaBfWbFY6FRa43lUsSez
EV8WFPw4cLIQdOw6JVw1TN+CirBXc8DtBsLI3RQxRrflE0e7JZaucmBJMEBGy7fmm50BN68jZo31
ARZsfDW8Gwwn9OkLYF5TsfPN7SfmvxjxY0F1jK3mlCruULJh1Xcrbc/pbNeq8xn5hwF+OhPGmRcM
3H3wKtzPUC8Y6Yv6lnN/43nwA4OoYhxl8aeK1yIaGWjkbGxXK+2ciojgxtBZAO5GydZPVGJsZq/3
z2CYi29tA57XnjntFL+HXf0JCsrGI70n78lJ9BLZGPadO9JMj62yColWpOVneT8MYEafyvutWEY4
Q5EBsYrP5QFfSZF//hHT3b1eX7PeHqV7uTdd36aOCNnE7rdsVrimMT7iIxjqaif5mFo3Tv0NYJiY
1fL8NYUD7kRnJvxpsJACE+fyVR+60VnVbP0Hi/YEznvB0s8NcRvct3i3dUdhPBEwsDQgg4hfKbI8
UpGUMQYjp7Se4kXq0eyAr0Wq03RmjQERNBJUP7j28Uyw9F2w5LHbysHQQYYIzkMXrZvJaXjXYd7E
DkSoifB+CzzSPd9nqLlwicytGaAeENw+3xeEqAlmdsysi0MG6MdEWE2ZKgHmwn4FV+lYzdVzLWw4
Jd34uOHF1zrsNsXFjsst2pzETN/V1rurpvaif1H34cyIgTuvaOUQ9wrDvXJbBT0ullvESvrFG0KX
MnPTm1Wy8yyLI1x+sOZPhZAcAVqNqbEpwio3a57ST+2l/QhNvijGbxC4EtVO32elwzHZ9Aawdiak
JkUESGLsgPooXJ4ZvB2zcroUCpBXp3Oh4wMvh57YKVMorQRdsAuUJsdvZIm1Kz784hRsjNMX1mMB
StDE1Ho3TSyp26T4RbA0FW7Q4EWIpSI1/7ADkmpEG7A9x++B0yN/pTkUh8Amp3PkVkBzvSF8KxXz
UlmJo/A84z31HdZnNXqTJm7de5G+DBQUAeSiqQEVPCrarIGThLsz7y8XjKFC6EvHKN7eVzcXjyOR
6ywaUI6hK09Y1v+9OE//Pk7/ny7wYYIvxIkk3oo4Ooz4C0YnsLharNeREgClj0DlCI6LT5N7Zs/2
hIcxvhbImtiXkxADcYNY6YruT3FCbBXT94CiF1vBrl2VAVkai0o5KML+lhDF1rsaVC78IweKz3Dw
02RVoPfIl/mitsPMnJ20FRP9vbyB8HOnfpI6i8IrAzugWfuh7Gp8wcAOPCpBfzq/IruZUyGIRpoR
gu3n+YLfa28IjE1hAylfvpyiO2Xhx01ajqQvzGs+ut3liosF03uoatYMajvxwvkyLZZdPG969L0t
q5kd1KIRX7Ytqwc8/t7HBoNtiuqcm77UiAKJnDqjDZrMQ3n+5KY+ubj6Q2sfF9l1Os3CkXHAgyba
dxc0weleQpjWhDw8wfD+I80EL/l9f/+lmfwNS1PL7Jq0IofrENoz4TQ1jFs56ARA6cr8O1rph94i
VgSXl/R1oHZ8hhz9BTj64wwe0Ly+i2dlnETwdubt6NFj907k/j8YLj1+0weASiilQdcivilO4NaI
Gg4cS2bQM9oATZ6wkaaPKr3Hoz3UTUqTTu9JxreKvW55nWfzq8MDBZj+7PL9DfH64/o9AlCXSrxI
MunZo1tK/6Ga+Hq/fRVeMXqRPOM2q8++1wPLSp7UYpXpfK+S8EoTxIfn5a67SeuEbD7M7nPhJb66
xP2FAPTvFAClUSkmO2Q5nTdL2YntfJUchvfkTX3F6dQeIMgQIelIoBXIfbBbNgmNPaTj3msX28s2
2Az21bsdJxRPGOE5MYWhj7aPsAmf1KDtaA0Kz/jqPnkRn6yu+uPqmhSzizqmkkceb8b4wODGp0i8
Gb8uLg6gKASGD90ZBZb/Prb4F3xPncK5lARVkzT1F/7321t5jepayzLAVBYBTEaDgyMVKINNrqxc
LoZgHmR+e8D4x4mLRReutBt7eGS3VGVjyGqLFaCb4kdMyHx3fHJuf3kC/ji3hyfgeh2GywTd8E5+
r5dk4yEg1JfNidk5wOdeM7V55dDwDYRNMEdsjel3Pn+mYPjbQ//HSTzcnD5CGCJLwLzjy1zKZukM
7mhdmAGbbehAn9yQvzHX/jjew5YXyJO+rwS+tJAv9NQSayP7idYBiqhC2lNvBxbAFU46Y8KEamHp
t6eMNO6pgU4tdoxp7JQEtEC/gPZw4RKRFT6sbr1Tp/SU4hNqnzjuEY9Y/G+Pz6O+g3yrq9DmEoOZ
dh5BVqGNwFyyMVvNV5jOoa8iOc6KUDo6/XK6Sm8uAAptb3jQn+wv8pOn5T/bWToVkmbCjRooIrNm
eWmWTeynyv4io5sD54sYW8EGVDe17Ba9Ww1zGok2sPPChxQxKe3IuvaugBmNJVQW8xuJcLHiLZvN
MVMWyMlEJZeZ+Xsg2lnlpjsmoXdye598D/Evq8HvD8DjPpmkaNGykDdyVF2XnJk+B0q/ar+yGnUr
v9qaOm+xAHY1M3/JoLlgis6D35lK6mkVRCwjr19gDM0ju3vG5NNn4yb5eMd/m1PKY1Xx24Ihzeo6
yxWhwcRG9DE7jZa9r7RjlBl+7BVhIih11VX4CWuRkG7mYMc7CiQGmIkj0rwoxuUnbhwNfotwDz9o
ydXTdEI9bt7Qt5cN2Qcg47PKrZinDFNLp0uVS7OHO1YzGrNngpXoB4GMcxSCKmgq8wiIYcznabp2
yfnSGjT1Vz+HYpwY8ru6i5ep6hIXhwhyecdIi8zwn7d9+DI+HLULQ6y6mfT4fMRI5t0h8LgCaDNl
W0FGkwHr5+AIN5reJV9I+ipf9Rg+gZEilMjpl0zc6NElqDbCsesvdjz8sxALcZi8RrOIT4o3xW4E
K2a7YkwPF2yFDcSbvoKG+1nHQFiTiVEteGxTZwIR9vqJYlbdT7ca5rGVdY0ZisOYXIwgk3S1JXzk
zClUh09FsjLULJKlk9jqJJhXOb07/Wb0zqnW+fL+xsy7yd0E143MmNHXmiWLduHAgk1iv4J1wviM
WCm+tIpp7cvkQJ6MvMKnEJJs+5ov4ZbVCKsIMPPibbifhR/X2JP92SY+Ajro85qQk8aWNYu4hGB3
taHsMTTwKCbTmceP70i7y0U3ehy7Ol9aNGa1FYjzslnhw/w2YuHiCF9gdCFhO9sY3dWuWud+lO+n
O07D8q6khsYVspnnaHb0H/pAYMY8jbYxF2LZQW66eQ1QV4IK/mUGizMw7ow+tDP2ZCUQpqVugSc+
y9ruv8Odsld1+669z3Q0twAlzGvJiTe00i/hDIjOdXX36k1sDRKBHqOHfWDJWxhf8JikT0hcYw5H
Mq8Zc8OX0wnHhdJFw981Zq3jcPo5W4OWE0g3WV92fH7oN/0x3sRfDDk+0022UhXIY5irjNaGZreA
MDacGZOC9sPqwtF2FYFjRywqn9fKGAMxxolifg6gEB0S1h5PX2JJt8grKpncua3Hv8YVk4gToHxY
WnwaGOZaP9bnCpM2VoKJGWyBuwOLGT3qmvuZyzBOIqCBxZvyAJEv8YXeG2SPM1cV5onof1EQXaB1
QBTGaxyDcCQ5DAGQnOh2inApiBcx7fYcbKHAS9W+7NTObu9fGQbw3a95NiEGgGcbDLzz4CgKrxrB
ZTh8wga8hgwDhH3667iJ1X1GGz30Lrt0Q/A9SSbAMJWtXRzJLbe/8r16vpBG0huysvs5GU3oTcx1
7Wo38h8ih3sFgp0b7HiISfsTYPqRWYF5kflimZ/sitVkHeHrPfIlIPzlM4cMz93odI3F8SpjwtKs
q11QnTq6EHCEziYFQHb12K7myQJuA2TXZJut6jNeHu+A9r3RgvJMQV0scUB1MA8mc+HA8wXdsCGK
LDon3+W5eWttxc+8wNX2kDbWIbRGU7UwPLtgkfwBQI655RhPXC1DlgXsgb8STJORHtuXb3geXvyJ
23IIa5WBdv2CaK2sjcG/MPTbkJiQkzSurMMVDAGCOTK78zOmr7GRvfLHdJeu735pp+c0dkmkEYl2
MGhs85q6mVULwbWJCdBsJbKsJbNV2iyvvGUKljGkfEIlfYU3MPh5sFWh8oEArUFQeGlkB7M8NWR+
o6251oVByA8SpUZzp1Nfiv1MYnUsTXQL9/yHxmJcu0n4kTdMcoOtgqKHrJGCeYXS7OUGL5fbe4tA
m+2LiTm7RjqxUXKmTHib27kuv8XLXrp+irPPLnUL7UcME8pIEbRVrVvKuxwsC1eV4Wf0UUGXWEON
BKgPj5KwCeL9pfV6Ug7CdTx185yAnzG+uhozYohGF+f93ZkJ7zrMZ8hhxbwT5w1MwZDcB7eAExZZ
PXMqXfm+COe0W9a3EwLyrsVgAnSIK2KU6+Q1xQpAsgbdguSmfaukvLXeSCgjgMsVnWaTujlGSaqj
3p22MYTjjSTB9/4ICNVgaenFwGoWsoS3fnk/MR8SDR/AqN3B6jPhCopu7ScbfgLT7l1lmrRK3ZB5
L42ASAsJnIeJ4lcSjewm5jUnkqLf1UUF2/e9ZeixE89MYDaYVTIUgN4EiHVbkHDs9Yf2dHP1c8jC
DTcD54JiNNa8WM05MghbMeOVktjBWnTzk/gp7+tTfmJOoDDw0HdD/NIp23Kyj8EC+YkbM4bI3RpW
HbugGqMKCxmiXBeoTm6xKd/213O0IyClT3bKD2wJyN+jpZ+4ICEtTLfSlllb50h0o3gx9lgr5jBO
PE/OGUCZ6sffELdxuWlKX8vNQV7rktcjYvAmTrwi7hA4Lcteu96oCC8lnmUVKvM7TFn4UcNcK5zr
QiJpnWEHY45zeZppyyJnxB/8lN5IlGOAv0w2mlXh6M4EUze7r3o+sWZLMTNAgUAhcK8gR0Je3RaX
c3TCT1hhuCYY/+5x/mN8Svf+O6lDfWgv0qQrJ6IAs6n9GrEC4cRjOgEswIp3nW3lBQTI/99DPnQY
ZVHeUymjwxAZWjl4LbUb3hDzi5WE/CCQIEiQz4y5nn1P7aGXqxIxEoN+GHs5tJ+M2IuRiLu/w+8c
lf3J5pml7N/wpt+vrPZwZbE5D9Owpo6W57ViI/LtMPmQUqeENbLkoYOrVaMC6M+DRmg8HRXsWoJ9
xlLvyT1+xl57uOBqoGkXxK9jj93UX1jQQIiHKPZB8ip2E8PL6FX/HK6R/tab/VapP/ZmE0HsL/F0
Ku6y2JtNGaHv/jcaJX127tfVwhhjo8jMvAwmJ61oanfMDr6ij9lcJsiFYsonxgHNXcKLETrZ+d8X
5dnt+U+7dg3aOBNv40WZOp2XOt2ov/Tzy/FOYT6xq+XdhqgaOrtYdXUkYpjK6k5WPLPkG8G4f/Qz
j+3WpYwDqdR4MIl84PvitfVCw2oNO2ZSDDss0Jfndmf/McV4eO31ByiykO+60s6u3JufDDQhzK/Z
lSPjrhmpdLrjHP1TYXq7JaAltKYecUzpyA9kYMdsTyv8fPIG4ELn9wtUvLZ3R5W9/OKymOdzWqAn
9+ovwOnvr5I+XsPfer7LVLqWjVKJO6ay+2u3fId2SuUlfohwy99qpANjIS1dnek5OMYfMOkrSHgr
RdgY1waMYkzWuBQ+1IF88uTc/iYt++PcHuBP4T6L5L7txnMTIxM3C6sZPGp7jG2IIwOn2Y3Rqxqj
8hAgEVD5+xlk81eI6PcX7QEXvVaqeu3rEaeaj+DZ3RxHrIMrvZcAibk5YSj4BCWaPunC9YfltLtU
1DPju905o9lSZ1xXqFxMCikMhtp15syYJj+51KL87KgPS6qkTKSwUzV61VEV6Q7SHgctuHI1GYO9
FV1sEpsrwYxre6DSjs0BYJB7kjraT2HJwDFySaSEmGKQU+lNUpx+zdxtF6PIBUc3/QPyFvNsHp/W
S0LnWq2xDyqPF1c8KUtGb0RFZGOQAna2E9IaCpMxeUsG+ceEIhWBzAcedFB0psmYwwpzp1HtAhxX
R+owJyOEcCcSMevBn3VksswOQfFNxKv80h2qVXK6xXA3rWuyrqDAsQ8oVhD/SCAaMDUnfTmg89tU
xA5oZkFp7rJW1N7MKQ/SkpgiYbrpp56OlC5jqazNfCt+XJSdgBqF8azwS//VV04DNciHqACyi6GB
XWGsZqDxw9ExOiguZ+JRRL8WZwLMYTM0fI8FyYQquXchyuGv+DXwm6k3eyX8k3/Ig0aS8BVrumyJ
yZI22dQX7rqTlSYcOz3aRa8F6e77HKCAkkzBDWMx0/cEhkrztnW76TrJrQv1sW6JZFICJ9r6APnD
6yEhdJ89xXC+1cBAjDvzTbqjrfyj105ivLzRK5RsHC3vWZ+epO6z0b9KzAoYDn53A6FdR1x/jMns
tWh3Q7/vSMS9RYtUY/6NfVt2CovUmqVGXpBQu7mG+LrpxlSgTw0+08trWX+HogZSAJLPkH/2yucK
x6JyhetCJkwkKMl1X4rniGQaS+t3zYj6IGj+96o3fbZ/PmzbUtsHcoxXAa8193szZkuPA6NRmP90
tPLkWLMR3Pxthb1PuyrIRjIxTM0XVtWxIBtnq7cOrcnVffLNnux5s/FsfjuaVrbFkEz68WjZXuz3
yW3VryJa2B4PdBmtmAxn6+l3/Nuo4bdl8tew9/ejkjacTmP4y+XUQnFaHqfWxf4VQNHZwpLMOigI
o1zq+eBv+jdM9fdDP263qdjPhnGTT36OxtQpiW4ebooXCk87m3c4WdZTLxIwQrq6T+vtJ6vm7GH3
HJph2s1KlB3yPG1tjDVGu3FIJxlZPPMCtA7dEm3Mv+/xfyz5HiqM2cO+2E2CQW1byt+YRWWfw1AM
1EWC1Qys2lGrMDGx9pcRe6n7mDAcDBfWHVYl2CYGGwkt1VCdhNnxWR8g/Q2l//1OPOyVRZNN5FDg
Tgwz444D+U2jBxHs4p0R05twNS+nYUTc1ix+UH5Domi311WLF8gEUtS6/zHRFrdkOb1whjOrUnf/
vmrPqonZw77aMu255BeqiR6b1ZENjIS2BpKjXMfzVPFGC/XBbs1utiSQkIkAbXD7ZHMXny0GD9ts
e1Ng3NdjrwQ9GIlu6N5Oo48U5CU0erj+LvBkNm9LxRRctzlLyrOV70nDMntY+fSoS7o0YeVDhT72
DBhGX/zEHs8BBrwFY1Mz8dB88r2f9Ii68LAIZsP9OlNy6qj/Mzcf6Wlj8YaGxrxu8fJ4e/Y4Tv+9
JunCw0rYNHV1T1sOmaBJsDuKxEW9JRaPcAaacPhGhGm/MG5+3gI8/bbin4uwIOWlnIW/Sjjs2eDj
3lDjo2BWjzenXIcVHQ/mkE9X4X+v/brwsBRqnTrkbcoTPl5knKfHeOYxf4nq8eZItlaicnw203pS
rurCwxIoXNLiFs5YAhu7iyxS6WW7WWG4AWUws0DfIBY7Q/zkeXqyBOrCwxI4u6lqIZUsgY1N3x8H
817YSVvJCDL7V8K21G3JPxw94UfZsuIP46BQZDKA/o4IO7I4nu0Ffx3u/c/ypwsPy18gt93QZbza
AozxCCnG7f2G5ty57iXU3fefrMysdpi/zhUcGiC8hXjCAOjDLyVyKHMmExeN5OnJqvfv910XHlY9
TYmyKGoAoTDkvSP+l+2pq/doAyasOQC6iJ83F9zL/31YcVzH/u+tty48rHN3ZaKW1Sjkanx1zGvE
JF1K32VcHCZONB1gQsgvkMzG/Xk6j4N1Bnn8S4iXYb4hwg5Odo1D1LQxUOP+L9LOazdyLMuiX0SA
Nki+Bk04hRTy5oWQlEp67/n1s6gBpqRIdbIx9dJoZFUlTVxec87ea+P1XLq7pQ/lbBL0GilsZIoo
14q+w/jDFpC2ReGmL8YH6asDQbb0ICg5OjLCVrLGr2I8aE8YwsmFwkd8+LfT46cQ6Mv+aZq6pK3b
zzLSqnKDyZ3dl4BeZukp5VbXe0KUr9nGQo9/4XhrfO6Tv1x31VTsgxtGRzRbINfenD9roo4jhbVn
s7b4nAuj8fN+vlzPzBAU6CovnpTggdUHmfGsaLUMWwUfjdCQEvrsBgilhZ/8D+L29z2T8TmNfbmy
EAsTrEqm5AaZI7pluz5G+JA/HY/Eh36w59h5r3//ChYvejY3elIg6opWy9fefXXh7c3H9No7mU5t
x3fVTX81a/GU08I1F8b25z19eVA996ZJH/93PiaYsCaYzO2KebNj2OK77AqEBUeOQIf47xf+UW70
Zf77XI+/XFhjuQ0k43N/pSfQFV3cZh/0A0GqetJTAdYbyyniceGaGcieEptuqZXR0c9lkko3NZJb
tduYMllw4r/c/Bmfp4gvN5f5bTSJc8U4x05Q3vXirhzvtYC8bngbPgqy9In4KsxEfoaugR0ocaUV
7dR//QWcTYx9JI9dlDEOoQXMu+OoX4slSWzJm6TNUh/O0O/470CWLCyZCwclYgS/b0rkRm4yaV4y
kUiizyguzaes2+B8c4vD6KanEPdD9V8qRKXPbcBfFoRzBpaQt9HQtp8Ldo8JNHY0E1DQpnYalaP+
NsBXk+wH0G90rD7TjNT8Kl1d1LMFFuc7m7XePwjqFQI6q9mi7h92+uP42sDYIVsTbglSv3o7Z1DN
28rxSdfcorRWxk5lO/2swWE8gYBn4a2e6+Nco4le+/C1GS8kKAmhyYTAv4pxenLG26hLsH3ZK+9y
BOfNORL2jEMvTLIohEw4A3tUKfvVbNdj8LxQMLXS1BKhJPkboXWb+W8kV121/cBJhVcJP1YBwS5f
WYZuuEaEmVgNtksbXnVhcv08e3wZ472nZH3Z8uUjZpFO6jWII+Ud+ULj9g6HjXTdfoB2GY+zOgKI
yuyun46Yn9AxY93EoM6Lmf1uu9VHPa86m+DKtIgRo+B24F+hr/gCPqNc7YZ7xFLLgsX/sG02pbno
axrS+V6lDysvKRRqF2Cz4MKAX/rA+LgBlQo8RbG8NVPmxl9KE/oPs/Q/lz37JHO/FApRZeLK3pFb
dZvBw0jzGQjSuhBpJqcxAYHPEcabv0+Ziw989km2adf2bdFg+x75jWRL4i1TL2XvgQqWAwt9KzgZ
//ay57uNmEzhvC9a+ToENs+2kMEvAF5CammRwUq+35Hcpq2/1GtYetHnuw19CFPfD/h9UewbXJZq
KydgNhof8yc0OOTVwA5hRvqX7/l821EnTZrkDVtz/VbGoM2PO7zN225tP3YzCc79fx/G/m9UnW84
6AEFGigQ+XpFGUSxjP0E7EPNXcqZSOQzB+AgnUF5qZK/NKY+//mXWaAzhV4dE5pv4l54AnQO6msD
dKlxjKdZ/S++/Vetmp8P2/887Tw3fblqVmTioGpcVT02JK5ZESnQK7zR80YaBuZkAUQqCjxfsx/0
/7e3++fiZyev3p/l/3OjHeIXju21RBt2OBC1pIPLCJgAwTsTTbY4rOaz059r2j/XPTtbZaNcN1nB
sIK6vPM2E/DLcB+4yFgc4YjNepu7SD1wXf592vgPJ81/rns2YaWqIK/apJx/4ukiKdaceFfsqCAe
EVt6ZewmJEHSJpssBDQRxUgajfrdaKVA1I6pZ/tPuJ79p/9iPpvrGn97IWfzmbCK+1pPGfPN0+T2
lzOvJCDYgRtj9lQWNpxLI/18SyGLKyk0K8Zc8tRQ7vAPJiShTZGCDkM2h7XQyjZLquilOex8ka38
xlS9hEcUth0BXrRxPjkuJ8AvCLLcBA4SgpfFIT7/pH95s/JZRcmPlbYtE4Y4OoMHEGokaNNDX/fH
WbEe7qTUFlIKhyreY4qnLPp/H3L/4aD4f0NOVr5/315Zx2Pfsm31YBnsg9ap2UMIVjACoIly579w
2vy8m/nnimdnJ78QUn+QODtFiRXMnMnuhNJMYplqJkYU6TdzjdR8Xipd/IeC1j8XPpvK8sjvOm2s
OKOC5kHpPHs27mHsULOZY4cwfbuLo+rnsvA/1zybweKkDIok4oue7Uv98X+rseDoLkVs2Qs/5Z8v
llVHl1a6qYl4Qz71C1+makkou3aMW/0kGretM1tSpOkiR6aLcMXQd2xy10JymW26xX7+n/Pl9yuf
vVlUBv0KR4p+muXvI2rVzap2ddTuyuW7NG0lKwHi8ZjCP1vKAPlhrvh+6bMXXDZZ2qxGHloVN7V4
lPPZUYHOgjidZkOQSrKdcgj0iAiUpZr/D1PG92ufLRO6WOpa7fPYM5kbINTMAcGSkFqjQDgl1HtQ
8zT122y78Ev/OWl8v/DZOqGhPxMNnQtX08nYrORnub3JRT5dE19r7oZQ3yHKyXcgo6UrdB1jfHc7
hlcLd/FnQeL7XZwtCr7Xpn0+VPrJj7botaQT4QyJOw77iW6Lg9M5o0zrdNh/lp7/z+Xo25U/bSVf
Rrrp9fmsE9NPYbTzkj0nRMKBpIPeEZG4g4ubnJLNKC7tRhbeunrWd9D7Vgi9OmOobcTpylDujBjI
I3tsqXMJqC3yB2W8EnFMOHHmYpEutaM680jdhfe+8J2fuzmq3CxFyS/nr439J552R4XmSnWNvAVE
zdUcND5TJ+VxYX/yQ+fl+3s/WyzScVVrddrop8bWWK8IKeaw6Eql46+sAEc/9OBZlJeZhO7YIAQX
98BLj362doxqE5ZayA1Uvl37R5Te4ZHge4w1+TZqXSBzykPsERYK0G6puLz0uX8e07+MusGoAcv1
vPeG7KN93rz5ukv4je+o7IIsITs105VOEr0Vx0R2LL37pdF3NtEJpu5lSZTop5oUUicsDnV5irFo
2GO/g/UTCE+tdjO0F+0Ja37g5NVjhkckWBh82qfK7W8blrNJTxxTfZh8VrRoV67WJfwuNSERfnsI
9jNntMJiLmHrs/2bGelbHtnRgMkFOfECMWuyYRs/QklyBfoGYJQU6QZXym/ZKeBjUrrYBc/DrWzY
MK2Q6HgAAdYEm72Ux1SZ5TyIejKUP3WI+mjcrFA3P8LsBdigiW+4KYxhQxwMGwin2qLJ1VqyL5Jd
YEqbibSIDMaf+ZCMF7pxNyW5Xc5AD/oD0ImRMWpwxMy7LERL4WYtmnrhRvW3PKndIt9X89dGo6xb
vMbewwDJVHk1ciASqxfqSUQrSu3lSoQ/tTqNIlKfV63/mMETRIb3uxAgpDGQd9m5qviU1I8GtRlM
JGg2Ws2W8VeM+Q0Kpvx+dcLEcxtdVYUt0TomdJqVDMazRMPPkjBbKOwJr8NgT6pzV21Gom+0DfWc
iuwkmnHoomWHiUDCoo2djn7LFFmS9Kb2z552OQCS5294lN78eCO9eStS7w7+6hHbn9+86KujpNA7
hVSkgR4EMLh65gWNJTJyRyCTgA5CYXvVi+SvTWVHcOFNcYD7RCjCr+YAo7l6ROXTzNb3dfmeS/Zk
PvrDIz6PaUe0gyyeZDhPzZ4WUFzbSbIrYZ8O5A53m2KjqHRNgbvYHCiJ5NtAGN2kpdN8qNoOqtBV
0NkxlJ9Y3UHC6ec0aup6QOArW38fnYKf6CX4Ndfs0s2dbM28NFgiFAZn1iIotb1/SC4IkduHl+kN
TOoH4LxkC1CmfJXZf3KigcY6S1rTLZS42ZtW2CXmzCtccBAM8FZJdrAR96vjoG/8S3kzueol4nl8
N3CUhtYujtqOZjDJ6Oa2QjQPOggs63w6NXcZP8OlRGofoP5rbGKpfzFDaQkW3CFTZSQY7nDfXQ/3
xR5jOwBVESsZBl0gSf2WYnVfbZTYxkphYUWby3WwG+rblARKindb3sM9sjoW/guht5oPUtac8kqw
5Tfso76Ejr7af0JtZ2YRJfg+dBuyAwFvUJn5yNkm3uOQ5o+0fj5LS2uZoHMX9SOOhsq38IgbzHAz
WYoqvhZ89CZQDjviS4yuDDhSmw43AsiZq8R0VvlueAEoEexVzx6L/XiI9pbnoS5cAwYmQ55QoyNm
iH4nQ2hh6FAyUHqAk2EE03IDSbdJ33hvqzcBE6Xl3eD4nh0Q+g7CRng1MRq3Iw0sQj7tUvhssRBN
31gqs8oHIaKwk6gjwgbGd2XMcBH+fw+V5ZPYK8LiyF1/bvitjOuU3CXcASvozsLBjOy2Rlloz+8k
dgpIHxOMp5p/iGlG2xis46tZCNt3rjjNJBOt3wLAHTeYLGAC9ztzJ2QX/hX/MO4IY2FS0C4FWL2D
1dCLxVCIHo+8X3m4SCztmaTPLL8RaEz5ezWb+bc9rcnLDgwvjYm8c4fiPujvBCjcO3yCwQvoELKp
ps5Jk+swfUqBMQwX/GFN7INww03yJ7m6Iwld6rai4TY9HCkXGQjmCP4PTXq8GBtAUjQf+tn1oak2
/w5/Z1S4MTMeAob2BCu3FazixVtdDd6FGjqpCz4FIoYOObZdi8ZeSA5RR9d/8RD8504SQwXh3+wu
aOBJ52orQak8bTI4Eo7awYD7RugcCdK+SvYpUJnj4MjUO1BJA11Z2Ev9eXL5fuWzk8uYpGETZ5SI
G3e2SeY3/UbawkbfcoS5wjsFfzy97Q/l0g526YnPVnNZ8uVwUnnixl6ljgkSMt5jEDvKEDpfV260
N219Kb5i6ZpnK3csCr5Q1TxrqxO06az21cw/dSX4IalDfi1w2037tvjjLr3ieWPzZdsUG2IkxjFF
6WDHFAorMt9PW28XknSnAHSJtvivrttDsFn4af88JHz/ac+OJ7Iit6UcU8SbY4h3mFEhZuYkPG7i
GseWbMxfzVIv7ucK3v+NZPlcDiULuRG380XhDIPAcLwJfhm8KpWG+Ni+sX1cm+6k78s5qMFhppcf
fNVJhMcsc6rJmYpTAqVB9U/h6j7WcHneetjzlkb9vE//Yw/35S7PTjJaOQ6tF3CXIseXHaGNdM1L
2si+RLVpI9rNSwG1cGHr+HOf8stVz0pdmRiK2RgxEIgVIb0nxBArHWLaU5WDoXKnkGuKQG23VPf5
idJNlKWsSZqmwcvQz6+bF76UC6J4PTXYjl1Q1M0pBNaBaSx7IG6X45upXYnpu1Tt0S/q0Ma7U94d
U+Cm0XXU40Ai6+kCBMkAJ990c5Y02CQK5ATbGy/Shu1hci2u9kK7S4SFYfyTsPDb3Z+dudReaPQm
HkVmijmfMrFxOBfr7tEE4k+L+VmVLe0lvSBXGN063VKriWxxtM3QWfiefpg+vt3I/M+/fMdBGDRk
Rg4imgf5d3GK9/Iz+XfVI65OuCsVOQyumq4XLvpTe/nbVc8m6FIX8yTO+fFwtXO8Z1sKSF3YdKRF
gOo60fwk2z6vLlPdBaRNimZyNzwpLqWQZq1cmKklqRetz670YvXRv2jiu1/MCvwVuWlsVH0+NSvH
zJxZnDWCzIKSC/F2fFVs8aNlsZ0LsjHMmSf6WTg5QwzcMtV3x79E4Hk09jVghDXd7Sh04uY9embZ
QnIk34fyC80SwmNE7PlkZr3LD9AJyUlBElBuQF2BvyWZpCcUPQquCJ6GZky7TgMeXEzKeqjIVBq3
kNO6+kFiYkjnG9MefIUIoc0qdHvtWMbXFYEf3hZswt/f+qeq+2x++PbSz1anxPMaX1Rk8VpORk5F
R4GwMh9dacAPPkrPYnKbe7dIk732xpDIWrwJRcfoKcv7LKOiyX/yDvwQCARGzoZeYH2I2dn4jd3q
WyXboI/Lot94DsqQrKut4l36420hPxfFQ0e6jrgNi6tc2A8VdhK7rNj3DZtM25T9Tsm2Hf7tEPzc
rUFA0jiegIEU+WWovyn5Qyth/SUpzJV/mRD0OM4cuu2nJPR3dJD2yPQO5OhaJqpJsXGK4NrAydA6
eUum5VNDLlBEsCNEtr0W6GsjjDe1TFt/1a7hBw3hwpf9U+n921ueF84vH1QelWmc63xQc9V0ViMg
cDhyRnXZp7rqzd9/U2X+zf72m54tw6YkppKh8iENrr8VP0Rgh6gmX4erkVRh1EM2dGfH3/JtiGCI
bRLG+2fYBtoNWTvCo9A48aG9N55xSF8TGWIe0mpfkQ3D1jElLP7vN7s46Z2t3VG3Ehs/UUBtcyqb
Gmv1e3xtb/A3YrCILs0NoexRZtMbmSM17gJnsfWozS//L6/r3IiZaCzVZc6PY7YAx4nGGvp1Dafk
ENwNtgeowJ/jie77I/ldRzihuH/mDMzZiE6rrr5WSGzfiL9nmLfUPQDUlAgwPimwmCwZ2R95gSz4
s1g0YsDVRAza9XRZczICpeZU4A9aigm2j0bmKfK3/tvfX7Ayr3l/e7yzHYCxGkSzN3g8475hUWmJ
tN2qLwPUzWEfP5JzC7DyNPxq780bqM5TgUsbFRWn83XwG1AAJEt0/3zp6q0I11fdcggZgWEu3Kb8
Z71P+/qJnBs926kRKyNgIoIao9PshMvN2VhzDN3OfmE3MBFbUbIB5zmA2iztle9QbBCJ/sIXQxlM
n3NTKMJGMWYzd1hsfCg/7KR0ErJlji8K4pZzDFhfK2LhxWiUw2mHlZFtda6507tyF2sbcxsBaCfj
AYZKYKtCAYsQ5DLH+qLuLL9918RbX9xr0rsCMj3s4N2C9YXSAKvHlZsrk/9QGTwnr6m9GHciZ0Hf
+21ClBjz+0i6N+TLsr1Og3u5f1SQr5rBUeakDleiMjtXzsGurb3WzbrnSL0kysYendQRYab0wDI2
ETKNe1KU7yZACOjhSLrmKM2C0/Dv7HXh2NU7na0pKYMEeau7kpRc4VCFD+Rxi5REZJIFEGeTQgTz
IChRdyL4B21NDmtI8JMjcreG1fe29IuoFo6qAxMtEXVm5FSYAYnHzVQyk9bm3VYACvM2lpvRg4tz
11KPoqJTYzO5KaQr3GhN8GRAqWk5iw7xLlDvNIlOqXcvKdeqf6Da7VPwSK4BromLRf+f5oGvP/DZ
TFSF6NsmoxOvc4el6VTeFFdg0HU4lRBwyfSYM6Sy6+yDEkVw//eP9Cdjy9fBdW4w8wah8lYjg6tx
41cQ466GXu0tg+wWbrxt5dQXI1mi6iOlsuxeuFu4+p+tS47jK4OBPTMgV5/Qsy/LkzLIXVZF1Nql
KwCXxa8Z5ZJjtW+tfgcXamnO/+Fpv1/vbIEahtHIjWDST/Hv1rAgOfeQOhRo9jtT3RXdyfvl3Uoz
zWui7OyfeoV+/FHrnMV2pvIDxvD7rZz96IrU5VlXcCv93n8FkkzCwwH/WVZseyrXBnZzhe3DjryH
yQ4P6kfO3vGq3oDgW1H0nbk+Mb1X/qeDp5ZfpOzLV5YpHMoI1gsN9hzrvPhR3qv4VyZkSyTCHAa2
f7hgtUdZBbRMLfNKepzGi3xYhy/mjVmv/XuYQ2TV9eOG+LiRa5VrbKvgq5EAr+7YBVPPZumWsHmS
AMGGdeYTVei+H6ddCpd4Z8SHjuo5mJrhre2PcQw9RqdlQwn5rsJOqm4J8RWzN43Zw3DA+2RXcJRm
vSA2Q/WKLRwV1psUT5F8iu8xV3FoTF/0A1oV17NJlese/WC72olXJFm+KY/9ffSuuO3v+RENA+rN
cQbhTVZ2KV5VM0Gp0PdTfYuHXqXOCWzTwFHolnMFv1nL7+PV/Fce4nsq9OWsXPT3yBxX4SZy6yNR
RjZhAi+5cRleKm5/E2Zz8sCeCjh1cgmgCBDX6yByxfgEYslMjzr575PdQR3kBWt247nlkT0929Tq
qr6Zoytu6JnDx81fMruu14rAzDdnswfZNbyiUmNj+ZKTxLPmpXSPylt6XZBb2DvxNSK7aRuWrx5f
BlnpuSWz7oMq/UCRGQN9gUFJwlN3mppDzzavnrOAX2rxyWwvk3wX0hswy8YiLigOtgLJdPQzVntR
OgwggYJnBhHpg0H96NEywOG8pt8ACskR3xPlWWC5WVFq1iyN4LTH6l6P3pvoXXimhlsSlCcchPyV
2u1Ke4k7zj1kzCJ7EG+q+NJUQVZFDxHCmsq/TYbUGhJ9HSDgln20tQWXnDHZ+loPfpeRti17VyJf
XHxnuyjqe5XpYEVt+jAVLidPn88CCCxiayrHdA2IcMTXoLxWMrGaMaASGtKuwY5ySt9gLZsi3lEy
46NnNdJtUa82FMbb9EgRN10pc304vY1CBHWkxSTJA1FhKG3r7Gml3FPvjdNjxMFtRSqyG1FGn0gM
EG8GIpCI1ABgWDBOtE2f57YuH/gDSqPecAFrGqvkdbUE2JP+3AV8my/O+9GBOSpd1A5zb2505oQQ
GGBv70htyULv35YKeT/ogb9f7mzzJmZJWGnVSCN6ZWseRKcHzLkIWVDWWgXQKeU11k/gJBmbSkzi
JARyeiu9Ezx7G84Z8a+8uJmVKPATLUOlB4OhVVMOVHvzFi6QPc6di8Jw6AxkL3qyi6t9BJjeyVfH
xVb+n8eS788yb1S/rDJ6rAlyV/PqMplAVSavACYBDPCr6K1+6h7mYb3uXqSWVkM1LJzAtKWLn9dW
jNJImxodAYxBGj3+5XhdQbeSf3vjOvqVhE5mzkG682TbXNHo5guBuubUg8Pr1t9idQ192Y4mciGo
FRB6dGyI173WrhuCXo1bWSIBZK0dpWrtn9JTTuagcUiCXbtjp8U3/kwoROYETkUoEYrRmw5u5cJR
/uem9T+ruHpWtUlV3RQ0jVUcoEyxaxQmwBemIMxAnROVv4b2JnN6PkcbLOTCBmLp7Z6VbsS28/xm
mH9aFoy9ymFcmuzicTwRbA4ad+bQx+R1LG4k/tyyfR9S8319HVJ6mGZGznVhSz5o78zsPB+Zhvra
73aqQGl/rrfkrpqQE83stvTK51f6/Wz1/frz/X25flQI5UqpuH67Fz/zd3WkwbV1A9wC3Norc+Xq
Zskj8ENx9ftFz3ZPmkrVOc4RJ6ibega6Bpao3Q532Biwv1nvMOQmK4c7OV2EzJ0LH9LPo+wf6dm5
irFrqtGUooJZR98QquUUE4UWeC7jEwlvGjGHQ3mYsTjJsIQC+vMgy3N/ufLZJ5ykemJ2OqIcWdoT
9tFUjudvM20dRbuovaDDLLHaO2XrLgzuHwfZl+uef1d6EYRmXusnpX8M8medtBJpm9hh8xLk21E5
Texe7Nh88+VLNPfjL3Jxve3CPfx5Ov7+7GcfmBlP4Bl6vm2oqQ0B7cbrLFnVaGSiuoegAnR4PSdl
7hauu/TsZx+YrE5loLT5LECKhL2HtYuN4Ypt24asnGg7xxDSM6ysprggF8NauPqPn9eXN3/2ea2a
OJoalavXTttcEEmM+mJO2SRsg+wr9YKbEe3xYApLj730us8+sbIx9UxQUN0NNCz0bWwcKpGESA8a
BNvVchtormjrpLAxvwKfWXruH6fTL899dijxawlPJ9irU165ebIfHaQtbFTZnbO/pgjtH4WNQlIY
XoSdHi07/Reu/0mJ+DKtBUJRBVPDYsmv3uwNckXsrAR4g95RJ4EkO3DUT7ZE6xI4HC3P6kuXP9v0
dFMj1GPy+bPH4q7aZRylSJDdQx1rNgScOySnQKa1g/hycUafX+0fM/o/r/6zmvbl0ZtBjNhlor1q
55g50TGLJ9ZUuolDhqXH4SBU7/rhFqOLndaPmf9LhZMbqrvFMbAw9j/LUV9uRMmassJXNEvQSCcL
OThKj82WOAsDMxeiKBRKrqQsLeTzHPqXx1fPvji1E0VdrjqExew3Ud3ciUTq2NK2RnsoXyDhGY//
hedg4VnVs8/NnPRVJeuMd2RBOgCY2CHGndJ/Z0lWxV2Q2WUSx/QvPzP17DPTk37UJYlhrm5SSp+d
fyAJx3Q5gWmiZXpPEICLyxKBZ3mfTXvf7nTn301w2hlSo/LlyRQVlhZjWPfShhNFZiH/KDdts5nw
9oHLIo1mGfbzg7dfFxURGYYmy5Imnl947BKeOzem2+QCevSv7k5AVou0FDUMrPWHoFl3b/41DFz2
rpfhbk6R0TiU0S+dPiU/b8nH1K9RfQ5L3uefRuCXO9PPXklddOXUR6i8cw8DIaLPua6+4iPguHKA
JzBsiYez//47/FDb/fY69LMZZ1R0AZ4KRynqx8JRoFKeWI0dCtRw22ZdyruK4DpHpseFZO5prLS1
IT5MyXFS7iXzzgcQgpCMadLyCarBelxeIMOBCOw9F6vHfKYgozlcnCJ+WqW+vqqzA1XpJcLUjL5+
ImmYHgIROqRQloRZWqXdE6X4v7Mkaqel9/WjFP/rlecf8cvkNJVJ4g3zJrC3IK15G7agnDnxxWWj
U+/UgNYGfNalZuWPe8+vl53nkS+X1cMuNT2ZB+4t4Sr6tXpNbNIwxecavxhch+m+hgUUbZZkBYuP
e7b7moIoF+t63vNC+PY3kG0p4wHpxj2TettUYWIMRosyxOKZ+af919cnPtt/JYFqmuIsfx9iNwho
xuy18qiYu6JyUg2Vl0sTtMpP2MTES518MNNpKRwvfB4/wEC/fx5nq0Ity+GYTUxTLIoN4daCM2OH
aKmDBmg/mkeSnasUCCYltNnvsu5IUXRq0PhLXZjFOzlbKYJ+KGN/xRmgHWlBb0RSgr3LKNiAljfF
dW44+hxS54TsTRIaK/sEGVCN22g/qlsKYos71KXZ6mwJCSRBa4SAVXruXlKQsgVHuqngwzQIs007
fvz7RPVj5fzLeDjvVXZlIpVTxXjI6ic5fCyU3wkkbP2SInN2E0cnSDnkHGTPTX8vVCinq6sONBTH
sazbLdzKT4v211s5mzP9FQlVhjF/FPV+olS+paDKedfOvT3S2TmMrUFTuPzKl657Nut1TROJ2shg
9MxT3wAvPNA6UOaSurXyXGZhIT/kJnJp9qbO0g/+6fw43yB9ferzmS+N01US9PMPPoMILkYRaCRm
5Llu7ieuRnJ8S+WNZVPZquhOKQ2DpkCDyrKOxqMd7nzHp2y5JqQmsaTazccDZP1w77vxGzXXNrrx
k6u2f9B8zIDUg4Xl1X9pHjXO5tHIS/q4CAPW2Dnqg0Tv1rARjJMuEBFsgMuBvHorrxyu3m3/7bJl
nM2mhRh20ZixvW+Q0+8875ZwZgZoQTJAKR68/jA4arMLygtzt+xrWVgzjbMJNZX9pKmziB1X9abu
03TbpXfTgQBsWieWUV3D8ic4hODuRZ3Bj3Wbr0PnbBZlQ18PnsjRwhicUDyKXWthK6KxkFAEdYfm
VKvvleZGxSFHlNodqnjjIfu1Fr7bpTdwNoWWvi61qcnZtkaMyJGeLadItwjxTDWx0TMzjjYaloVl
yeTSOmqczZZGq4SV1PEGQC2i2B8/Apv8CyJ5d0D5CUUjNHd4/vvj/iDT/LZ2nXdWQyES1GZgzzBe
s3SJQG8pmM1WE4GqhWTR2jKdGMckTbbDGLrxrfYbh5FJWUWyAAkevRWOgb/f0w9yoO/3dDZ16lk4
NlrDIGzsiPgi0gMA9mlzSSXdrFY3ZA+QPLwkL/zR0vVl/H1Kwb7sngShS0ttxVcfo0bx3Dz/YPtQ
39XTvkFmHsTri1K9qdJbxfKDF4k+2NI+4sfmydc7OJs8E6WR2m7ityhwNm1UgMDsqlfyJ0HQkNcy
oN5lcMTCEn2uONflTKtDyVyxaSyI594UxJDE2EfS2Sc7GmTyENGZLq2OS1c9m+QkP0yDVcFPPJMq
pfhC90BHCM6AdTN4HZy4ohmQl7cLA2vpqmezm6SFXTNpn+W63skIoCekJEVIZV7zqAGyepIfFi65
MJ2cIzmzOGzFXMNiRK2I1rHVv8yNHeJ98SrIlCrQTLzgQ1hC9amfnbY/VmJJNiVJMjVF/Zxuvwzn
sCh0X2EvQE4OcU4kbhXlrvUcCWtGZIB1HldWH6zWurlyAXUC0UoaBFl9CqpoN9BSpmt+LZeW3pLy
/FoV5C3feBmJvJTurTY4loS1jMy/Ibtq7y1Au6WoF1VyL4VwlfeKd1XiCl09CcqKxNw7gxxg3b/o
FajA/akg2Ibsep3A2m15CQvar9fFcKiJoSEee4Sr5Rn0l6QDmOdik0esfKYrb0J1I89OuDXc+Qf0
r6MTEXg0uOoHQlV1sGXDklAE+evsCVDuEyRv1UK9JYIAfMelWlMjs4TmiFfUHUGbr3hEYqf5kMXQ
MjhGF3B1jfIiyI4pe5daKtaT1lz6GbRoCB/twUThMqxNj2tZNRql5KEBD5De1XlhizhW7kzKX6D0
BidS3hqRfju5IbaiE8ehuOHUzUBQVb2d6AfLjqGdTAO1z8oqTdBY2ova3zW4kUSFqMgMgPi2wonj
xSDCdSvqf3vNVZ2/+rPdz99V+bZ4XP2ak6jTHBb3WKCS+1AFHiJGcSG1GzmfNfVTRvYLmojOmiq0
3rLu+AF2I9KbwouSYdFG9ym+/8GS3ehQBzbuQEvBIDN19sCRvc5dXdtH8XU8R17310RUVoTm7sUn
cUdyUIL7F6nkyiLPkLN+oAFgFjb8N89Gfb3CUaRFdx5Kdr6zLt/hL8SHJ1xdkehCCADbNhuJ2twh
vpuj2YGkyfUlgSnmCjMUP7+rEPUF52T+XBB8tEcxc8FvJ9NufuxCfJvQlFXIh8scRdZOKDZGRoi1
pbZb8167rurLrL9Iu0fmFtEJfisF6vZXoqeJvKnyjZT8Dv0bLbw2ZvlIuBF81/cKpw0Zbperi4w8
ONqYhV+tOzrDHZlDyA3Qo1VbKdoW2SZOXTm9z8FehuLp2S+uTNlzoyhzSyRenu9MLKIj2KnS8ktt
p6TFPTR9k9zvoVcAkpPSRlRJrV2I5ktU3YT6la+8EbpKQs4IvlrLmxuVpL/yokgfxP6pj013UCI+
2M7qFVoc5oxRkkCgoH+XD139IpYceCfimdl2z41iDUAWTrLBwHq1a3V9PSSeO5GAXhOYTqRvMO6J
X/bDKzG+DrVNG7qJFQasslZNMAOGN5uOevM8PKNni/bRprdqZCHRVhAfqu4Q1VdFfh+EJ797iIJf
nKSS4iXqnDG4yjFjkVwlg2gOTp3kCoqGUhFU/DFTH3U+8TE5Gobrl9Xa7DfalRxUjmyqtgquqCVD
zcD3pW46VOhEZmT0jQXMiN6hbcghask9Ld2J/EjkMHzMerv2PSYj15O3fiTZkWqnkaVTXiG2ibRi
GddbvjfIEiJJqJxuiulpxSDxu9/mKYLGlF8MyZsqK0D7b3KKBZJ4kPL73jz8fQ34+VD0z1T8KUj+
MhVPepZMQbOabqXbEYkTsfGyrfpPGrBSmq4oeWOQY8jKrRafF4SKYl0/++payG3qFTZv+XnYDMhJ
SgIIN+Nj9NLBhtsUr5q4Y8iMt/4z4GtymLxHUFoGffZioe79g2SaHdk/T/D5hF+eoE1COWxzbbpV
sckEN56EAvKSCd9PfgXE4SCBiS5TUpEUtFLvvV1cAr+3UNLMJY4psYaj1DOSAFHsKtMSXsRfkABL
UsastrFy0TaYlJDZLFQDtB+X+y93fXaOm2DEh+Wg8t5LO81/BdC5zTXVmRWa2fq6zTcYjhP9t97t
SzrSTEhIfDEczCA2Uz+ksu2Vdh67qflLf+G49TtxGjJANyuC8+gyHNpTdVPficQuEhtp7FDcRr9X
V/5peChPxpv4pr5lH0jC4V+Fj+PN38fUj4KNr7/I2TEli2MhN6HCn1Blx/VaI9r1qtuGOz/EBbxJ
Xyhao5lFR48Xwc0wVpI0hU3HRQvMzKP2Fh8bar7iWfxAZwQssLWl39Mrcac6Qg6mt77eaNK+wURM
UidZtaTcJ2thg6v1I6vzdfyGgTKxEHB1irUCxI5gd5FouvQDnh2I2jws5CGmlqGOWzXa6v4Gi3xu
jZ3TYv8w7uMZroEXtpaWjiA/9di+vN7zBoA0snHxVbZtLNb/Q9p5LceNZO32iRABb24Lphy9JErU
DUKuARS8N09/FjhzRvVjOMyO1mWrQ0Ihkblzm89oN2s+FKJ85U+7Kjmu2kuKGUDT92wYLN77X/bt
7sPvXWtsqp8ujzrV6C2T6qcDHO9ZAP3JUqf8CH8D/D0KZ8R4CQTBXvDkdTnfSRmNTetozArNHgz2
lHTAWcvGStKnh/uknG1vpY4szxdIqHcx1Gv18/xZ+OJvdq6uXnzdDVdBRlPtfOrWNmqV3KCXSY6W
+/Sv0XXAbAMtabflNvAAXYuS5TfA9f8nvBmbQFFKYVFZ62HKbgwyUOdu9s1vq4+1W3xn1AZrEe/B
v8hkvf4hDyIECUCz0rwyoHtFPzKxJ8/a63jvS2zKowhAg2VFtNE6D9qkkbASsNzG6qb5Pms7fTf8
pbgSXeTqBALR8bSfgp2wRo/3nr8plJy2S7va4Pn2p/qb4un6DtKGDrcATkwRVJY3xghrzgfnI9lA
SlUKwkVQOb3BfPm/H2XTD5pM7BV1k+0ggzOLblflaOU2gWTVHDX8Q5l6vcT4SkkPg/QgJzeX7IOB
e9S4a9a2kHBzir7IJt727aS1BbvkoQUWqGMrWDS3bbkHeRwz+5IOjXo/jp8T4wcGq3G+o6uOJl0Q
i/BFb/drrg7JJiTKw7igbLVYD7F1XBRvmgPss2AtDD/bfUOr6NHMP1iZGx1g8S1M3ndgvBLU6erz
uDwgiUMzBSv6ZxO/6PFoV4IQ8mpL987GecWTX53hpe3rwlwAZKLPd7y8xEfp5whb0QLkrSFAgKyF
Eu3paHCYXVKdlccEdHCvPRf6qfKNc1jute4Aq9Kbgtxe53WfgDV4K6Twub2JXJAmZuBkJ7Cv1omr
F40NkMuhVxyK2F0nsoOr/uhQgSBZfim/AKhlYKv/usTn9qv5rXZf/QmreTVrWbLPduy39wAbG9dm
ot0/Wt0sukjerP9/fy9zE82zFJ5/mDCvHegj5xHivoyptN2PzlcwoIbayCCEZqoVvH+C1Vd7gPe+
xCaYq0k55vbIRjHnY1zeUwvrLp7DcuqFxDhr2LduhvQ7uPPmcwN5qKlPxDtQ3fvir4miedfj9SIj
QhGneH5GeIx2X6f8S5L9sDsjYOdjC519ty/nZHqRtaCc/BAd44aweOk+zMPtALUbL9fqiPRLDd88
WtPcETJntMrNzJbvOB/L7EcTBmp1M6f7CoMt6hLjmEfHEjPfeDf/ojzXXxxrh0a8wzA9JZkBbELf
AG2rvYFqxC6NTzPayaifPtQ2xX/6YxjuUvMu0QLnnBigsQz+4mDyF5NA6idPwo7WmVosi1/SAWfh
INxrN8mjBK+IsXD+tXhI/a5129v6U7MAwndVUsP95b5+tCMEbI0Pq7T6+g5725M+h7WrcGGQUja7
wtk5EZmTlz0YB9zAnlcmXHrQztFJOY9VEHdueNSLwLg19vmNfWNnZGI3WhNIXy1gIzfSbalSz6D2
E8TDE85SsnGTRt5Erk/iuezt7jzjS4/1qqN/UMOXODrWFIkm4lNO8nMaD23yUnbnAQSUU33LWJVL
TcRm/6cJ5FFJPyxy+jGJboqE+0TvTpEy+Uilw7fFLQQej1RQ+OYsbkxJjABGs6SHaATkgIzSoCFm
58lQrSzKpKAY/wl68SrhMjeXf9cOdZVp2tonw4cML8C9eex2rbprEPf8GxJWgmTD3F75dhUrYU7b
c1WsM5HRTl+5HcbkmzvoXhMik5XpVv9sRn8VDzY3+0Ut81ZSbPMB33ZmSwoqcd5Cv/XXf0ZLNIkk
IIOMlkSXmCkKRptrvTAVy2nIbB/kE0yLS34DLSCLmFZHdNfAbM4Yzzbzrzw+VKrrmHu0sifsC9Da
9kZcaJH2Byf80pzlgt8YIDdlguKNcKL6SSTz0aSxdtBgQ2TfYi9PPymIkDuHIrvhINrgLnzrE5k7
vtWuRVrX+bXztbACOOXTSyI/xTk89QnBoBhAMiS5EWv5Zpft/4GK//9JLMxNYqE3ZZUqI9le50k2
aIX+aYj4id6a5V6eJshtmBQ1O7T8V58phG88ymsV4peryjvnhXKWgBiLNATXi+C9eL1JMJpLUtmh
Qsql7qsjdPuVSETfzjXVXYcWxPvXw9sjlqttuEkjlLDtnHLgWrocm9zt98tnCc8GnLUhaniQVkR5
iyLIKLe4pUxfdMUOYzBsmYudKz6IVK0gF8myS5e+WM5YVXN7Aw4GEjtsfwjXZN6CpPLtEcvv994i
mdLZadO8MNe6TvrB+f7A7t9pXxeU161f40EWlOmiJHaruDHO5RJpNq+t4kB++Rrb4W7BzntJP6nD
k66dEUuwby71nkZXqftWRiMcMm9RP0/9dzk+T8O9+TdKTEF1a22CrVLHozws4LnqfJ8aaAu4Ic3g
wet7DyjZjxYl4xFlsoPh+BWG7dzNnmD/iX7BJvwWtjz2sgowJFc/6tqL7srYCaCcAIJMx/RS/1Wr
z5XkF/7M7HmfJx8Fzxek89YmDHdxaFZWClAmhFmvPsIS6JF+SZAXw6Pdi4tzDw3vL9rNuMxTYLWz
aAHWF3znuFubUEyZe8kNhQZDLHEB3ylBrxwt1R9oQ1mPo3UER4t1SHizSE+ia0B4CDYBMG1iCbMK
kvRVaRndkNZNv/7LH5LTHyFrJXyiaLk3wW3UmzhaajacLO9TBsnZae1Leaoa6DoY/TIDTnGsMbdQ
QQbN1QHbYKHA1Zrwvrfim5Bnh7bZVjMBdhWZgAXa8s6rcxZSYJiI74URT3DZbrFITVZ1VbuSb2h1
L0FBnglEHFAcJHNXDjB4RWYKmuvfWO31+L7zpltz6mpkCmT3rzVH1zya7rwSRhMXRS2zvF89KlH3
EEZWwYbeChRIZlzX1rq8lxvz5HQkB950MD+uFIiFVuNfl/GJ3uFecI7fXGQErBTmnKZtbBvTTei0
WmUCmZibmyqEnPeCu0rql2oQ6Z5sI035svj4WzWuEx2EQIU33/nq6Zsaq7amSusd4GbVhKiA3N0o
lP2IlyiYQGaY2zr4NjMAm//h5rp68iaC6124OBpK9EBFiN7cpweq6dXfcAEsRYLF6UIWcSf6yq9o
gP/aWlfPXVfkqr7PF2lIJbT5H8xPTbdP0P5hZnM/zD/T7qtm0AUa9B3yrDv7oTks+ygGqhFczJ3x
GJW7+aXzZ4+MHv29Av/QnXKr3qQ/0Fa3ST2e5uO6P+xPeFMmQV4cG22H1KTi19/H7+UHx2sC6x7Z
yjuEFFheiub83LjW6VK7cE/4T/7wRp3d8wftFNGu+4bX7WP0UODxxZR6/Z9ys/trtZauvOrmJ97s
NK/Bca3o+b+BIVujyXsLtblgQifRq7TnA7XQ7SavRXINyVxs0Bf94PjccViBjd9QCLZQNO0Pmquq
ry+VFqJUT7RJNzfNmFh9LTnw4ZblIanvLv0hnE9qdCqtZ+AWQBLtYwNVJ/5Lmk6WMNl+M++72jCb
uyZvl6bXcsN8qNTnRn5W+0BOPhsf4IqFC/nFXqfFPCSB40/uaDxJCTWtX5efZPMQlz8pUC1ycX/x
a81T8Q6cOxGe/s1E5Or3bW4mG2+kajKBhCgWJtqfq4zyxAOtbRYuM4aGkWN/kV+tZq3lnj1b7ev6
cxIru/cDmfrm7XT1Oza3U9zNsVxLxOzWB7WrqM3OZKw6pF8nT84/66Nf7oH46+c4QUYryIofkQ2y
+q+keZwXUvaEmJOJftPKJXhnD2+HIJlWDp1RwHZB4BgpKnUv56dCvkPweoWH0FhQkVcIjOaHOZ0N
N8t8rb9R/44HseAwbUcihRRl8iAlwJpN1HTvLy1WfhaCZuRnawLh+MjM581R7vejxAWXdut4ZD30
go8kWpBNvFedrKxlSJZ0NwdP0m4a+YG2MPKct7NLfwSloHUvowtcM4inq2kiPHv36kR3EX0bVbBx
X4efV5FYtor+gkmH+dCeIGxf5IfLg+prZ1U9X+xdBccB35/GOnW135aQE9dca+p2kYpKDFqL51o9
OxgjTeOz0pmBOfiKtes+h8MBlGt9a+rQ93ZAAKfvq+yGcRej5KMfNfT+wudqeJhCD6VlGeWCNj4o
9Pxk21cu93MM9e9YoSSN4Ma8x2MdObnqHgAJiFEEOe5RdgMLY9afrG71hGvsk0wA6r1W31Uf5m/U
vA/gjZadc64+4Jh2j0ikYe7H2/4TCg0R0cDeTSuOZBc+mHg4IIX06XPfH3R8zaw9fUrEjtKP1ldj
Rg3AtVz13vqUMtdHA88fg/rIb73tj8PX6vIrQmUixXL+oJVI3e4shEmwD1RW2VtYEtVXXHPN7GOR
PSR4ncy8keabBwspMHuHSGxFNwMphX2N7mHGat0jOVxKrlwe6Zvp+WOiAWoImpH2MtNiRvLF+DFl
8XCeMN11VGrcjjb62h7sEwVvhnqX9HeDdJhf/5A2nQMA4F7uHurW1QCMKAGKEoXpmovX/ULIyWAe
dxsmu7jddU8TzoIfLl+z1L/80u9wkldvV34OesJwHyE6pzsEXRkgoa36DIAq/bzqlP2avyvjEYFg
5VddATlpz4Qb6QatDGYb+QUp+13JJW3vstLVtUO9/u/3T9MrAu298LLJJWarz5e8jV6LAms8F/3J
oM3vTc6/ioKpcqEut+1hWYuCaqIoCEWiRm/X57/DrrG5piudTCp1qM+nmgQjbG9wzuC2jgIHFRgP
AjNIV+U0rQp8Q7EvlCMUjhXbgHrxPyIxI531/3PZ15H/1YmOEmey1YyLelBvwr0K4EU7l1is36nq
z8kmy0mDaj4Z+l3mhpdbwccQhdjNPW0WCy2h+rX/OqFnxrCguo8I6EFnH7ArYwBNH9zTM/wF8Jl3
MBcUBFdNkCkYm5vYGCdDTVVK8gzs6+XzAPT5srCZAR4N8DrrsgX983yrVy3X8QSI6+IO4fcMlZwj
hjnFqWAgGTTRoyF9sK3YNewvDu5rmvWl7HzHwtyOvstcf5RR1Z8+g9hafB35HKR9xBjyN3t5V19y
c5lfrEKvnTXl6jzty+qFUsl4/y4usub7UTgoFdwE25mb1Ob1qF/4dPpX2a0+9icloIXeHWckOtHI
QZ8DoONf9nENwrfmQ4+uYuY3tw2mj98zhG9EaKG3cey/X38785rURYtb9AgetAS3Yz85IDJEh/2I
KGXnF6DJVzMluEje+3v4dYe8E1DMzfUMlj1tkoic25nxhVS5jucHeT6g0Ilp5vDKR4uwRpAAwZwT
6Zjj0yydTU91bmv5QVd/2eVtL2GcNzzUpocY1CB/Tqxzt8J21U8ZVhZoEgFRPkXNFwst3BE8vuR8
aVbVdvBqrlI9hghDavu6Oi3mndk+tjgt3jX7Ne/fpRK64jfl8LPpSuRARef3zZr/as03BWEzGnIF
XsV8yGjMHyMsX9devdc0AT16V/mUBsLqVxAytiOUS2/Y1ZyRsob6WT9RCcJEtUqvgj1wniHqln7/
xX59eFT73DTtdxFwQ3SFvA48rkJm34DnG2Om8tT+vR/j/qK7mK7iQ+6anj0FinnuUkiYO7DzkIzE
bCvRsm+Kq0mxOvUSvRLcQlieGA8Z651RoGvFm+NV9ncQQm92066+9SZWJ2k29HrJQxtPCTLNy9pD
s453Ez/B8NFCz8aGG4QLE0MsJimiVbdEz99E6jzJ5LSQCG8mfMfyvmmPl2GvUfCDxe6DnvoJDfMy
B5qYnULLM5EJRQssChKVkc6pTA/VsQfGMqlPYRR04X3cHrTgovlguFOLTizqOM+SdB9ZO5qT88qc
te4GV7c/JYNbgPMuHkPpRas/teRwWQCaFyHETH18GaO95krA2Rwwe0FjflgWJDgiKqqgUo4ttDvw
Peq+jZ6c7gYscV7fzvbRrh9Ryi1ZrcrFO0HYonq7/jZNAy8y2XT0zRaJ2sTSpImoROW2joSx8W2B
ZqAIzJDJ3C0+VoWofQuC4f8Iwr8fu9kki+1cLm3IrdBhO462XkWuzrGwCyZaOA2j7RSzPf74sZu9
QZNXa5xepyzxJR2G3r4KFMUNvbzbr7g5KTtlPuipWTu+H/zfpu+ov993e+fKSijnM5mcPSMI/VlL
vmnRHcmajQoezU/LDEEf+I7yqFhnC8RBcl+nXwS/QfCptwWz2qhG1M0cDELOHCxBuwaEyGcMfwHK
htY+CDZcRIQ06Le7oP959219DFArN+2KWhCg6ypuCtMdwzFPsQMZ/VCaXFFBRzATX7lvjxJ+r/oW
MohhI+yxlVGTZDtsPVxIz5cguU3g+LvO3g7SIJVFdYNolTdXndKajqGYrHJMT5G6e/i5zqlxJDVi
HHbLFy7kWEzOEq3x+quurprYtqy+lV83ttX6RlDgrUe5Yu3Wnqsz78hzAgorUbB9Gw56tcKbCmWU
ncWWylfOklqcFQ/AWb9bqfUKmJblIHu0DWfaIX8YP7bVSDnisptGNO6S3IOig2qnDCvQYG7ijV7Z
UgWlHsQlUTYrfN9N3CrywVC6mvd14IDF3mwj4YWnmurOo5sgO/Kw+B3GYgG8dvcPj+8mdg2aWrbK
RAUCvQLVpo+rizKKpfkX5a9wV3od+v7iWkG0mzdxS7LqqJB7qmDAcb4T+9Bp4DjtR5A/rrQPUSkM
1mV2RC/7dtXwn5ixrRrCydDauQQAU1cuYgHSrUZX0VUOCl7ubtySqS9+ikWIFzlCV3Dt7bTp98M3
qLgoRUE61hWyVdRVevlYZhSZRf5RQVydm5hTZRTYAoBGV7+RVk47yf2BTXsGsM8koIW7GU2D6iaJ
vq5+SnhUWSetvqkTQBriWctaNvx3WfH7x27LCqduGjXlJm39y8fooKzKYk+0qz0UtoQzpbexyL/P
+xYINbRj0iPF+K/hLOCUvfY9YU/cwO2K0G64c6YbRHDB6MOvGp4u3OGZqyrfaKwvuqeIbtW3U73f
776JeorTFM2wCip0pJqr1C/0G9rQe2fYFUEDBXin7Vfv4yr5EAVtIgLFrJv/vaXfBL8hgQqs9YT6
sMLx7dYsn6X2S98/lTZaRCVaO/h76vu0/5iEt2P9MQrvx/5kokc80aX0BeFBtGk3iVzemEkHqBJZ
gIUMFmEDsimJYW7ZInWO6Ujs0+ITxn/ROd3EQyuJItnsX/norfSQ5VgFKuAcwSY5boryLzCZb6v3
dI7hqShGCGKTuQmIGA+UdVHz7Ije2OWoxb4cUWUgJVEmcEbPGmRQf2GItS+E2k+iT7+Ji/2lTS6J
8nrvxc5+vBz75JhI+DIAbNa6nfOEzGt4qtMbdc3fW3C/EEGAkAk+umD5t7glVR0dTFYvzEB0HzoG
sAWm6Vy/5QlpmXm+62M8qSHpr1oeJUV3eyf4AYK8478QS6UeLnFGPOjRuWPP7xRuf74ATCUi5jrA
dMFo/uPS9j9HfwtdSnuUdcoLCUCGW2UAVwhRn4Pp0XTPjwNSjrKYASI4Yf+FS8ozsJEdFzDyZo9I
JbnFfez1Lys6a7ktfomm2W+D0n7HWmsT3boqNAEDEl6WElqwueBbB/IRXxtKtAgOvP1RMb4oxQNt
T7iVEQ0E4RETvfImwpG3F1l0ARkzLQ+zr6H1oXLCFtxdmAjfxLjI+F3qZ8JgJjjaW/yR6chxZpV0
TvKQqcp+Yp4WmHBWbyy3tfdQaoeTk/4dKNAaM94J6a/Nhas8OpebVras1xpJohPny4gpM8bL07vu
QMbTBEt6WuUmmunIXe7OIjamqDB+pTBc/YB65XEYBQcqbG506TOWaEH0FZTzfCjKB2dv0vneG5B4
RcFUdJA3AU3V838zSDrcOWjLWV6FgB+YIAjOknpIljvYVR0tq79zmAUP34KR1LC1h6Zgm8HWA9qL
yQYwleL7+GLuIgapBE+8JtHE/cPwuYUiZXU/VErJczMmJpTEcLnc9IQRO3iQ3uueNXuV8cOn8dgf
/ixwbgFJzAfqbMEyjGEtyguj3yk7oP39w2C5HTG7xUYV50jE08X+boJL49U5+GqLFfFQyHAqVnTh
3sb/LtAGSASI1qO4dEHOI5dwOFWLVxk4IfVDVEFt5YvCZrpk0kByPRrUx6o7Jki60Nam++KWzu5i
exfUQWl1/WnNaG+CWSu3hWaOr3f26xBJ2mmHPPXH7pbR0RcUzCE1H41GlCWKNvcmMVtivfuXxkbn
5Qb5UY8E7jpStmbmQufZQJ0R7hEguKASqsYI4re9Sc+MyioVYwbHWbW+eZpRNQ9wNkPZQUa7aVf3
WPllELM8weYWPXaTmYV9H2uUyaQlmQtd/iaG2O8m+zajMJA95/lvNBRFq7yJX5rNrtINkkFLp3/6
ZQj3MplQkEHkAqsywxGOgN71x8at9ePUH99/4/8BkPlPOuJshC/VRCqW2qIKiy4fcuWxCe/l50t3
bBdf8yrnscAGzn52SFOYA7bdaYlvlW+dRXK+H/s70ORpSuIkiumCW9TZ1LH5WC/OjDzrAyR3cqQd
kyOglignIE6wr3+uFMBFhFgSPXNbjsrdlNkNz4SLb1iHskTn+gC1qn4lJi/ZQQJMsdfEwsNvS8r8
TpecdVNehbVIk9JJQgqWQrhi+R+xAmYDzNbNABFvRMLlhHQ+YjJZsJqGHJg32sNHDVOjXdUDD6L/
ejbpH/np3eKtssAphKYbC50pzsleb7DPOyaXJ4yMHO2c7QcRAvgV1P1O6vEKbrz6/fI4JIkaypiP
gYRtgxyOYoN6MD+m+RVOt+Pll5LdF+2LaTEpzZ8n5XPtXlYbjXvEM2AjOv2edlRlMtCdskdlLm5A
28zVU1Udygz6kERFMAXZzvzRw4dB7yODVa8hk2VjbYIIHzbv9M1ykhvgQUn6Avp3gnIyHSSTnzJj
IakiDYOl8S89ux2rg16Rbe9t0mBw4PxLgOS6ZwT9d/JO/l6QFeKsMzjENslbhOgMQZ7mbGJ5PsZt
etE5b83lRoI66hsGhh6541sofFx8KGvdcgQ2VPj8oCrzC7ewb3JhW18Q6JxNbNdku9MNiTy1MA+a
De6r8Az96PhZvlfQPAf5OSMe4b8fbEQ54la1KSljSW01ap8FKZdAdRmepKfYDtbRycQEiq6LMwp7
zKroZTdRvTSY4i8GaGZ0KpT6NsQAyQDAHN4voGIOIQLj6b4vb+IQ0mzfHDP816WHMXmK2o96vA8N
dHjRshS2IASR39lE/sGaGzmyX1sQDDlXRwX1V+JTdC7wnH08qdcmFAImwuL73QdbsryJ+XmI+2et
k0f16Qc+fh4FEpJ03pJ8pP1W3qPEBEI4AfyYuULrz/dHGzx8E9uVQZWnaeThq5VNA71anvaDO3+h
7/YNpDLGPiI0kvCRm9DeV5JzKVdVNAQAiSAjUw3D8WrUSl5lH7D3oc4XdlpEq7wJ661lGIWyFkTG
TvqA7erwEwERuksIPv7ovs3Hbh+JwQPvbnVWd73lrmIxwP1oLnq2uqP5SeFn1S5GZDLAyyk8tasy
DFQJGr2u4GCvW/V/XgE8dl2Lq8cWshya2bQiSe27qj0mh3S4adL7wdiHxU2uoLbwTZqpQ5P5rBUe
LuDa4ZCr32YhAWn9lO/9kE1cM5pMsZaBkR0CIw9YYq9cFOl5VeKyzyEiRqKEUfSRN3lqVM9zPKzC
/fkMdhWsOZJhFJ7tSr/Jj22IcVa1b7FJFK34u+kKK76JaZdiDLVmJoCvil46uFD2FhaVVAKPl0PC
b2AGLbWi1323b81TNyFLd/oEORGmdU1zNPrDqkGgQrdeVX4Cs/gmOdB+zOoFUz32mCJKVt8vwSxZ
2QSu1MjzeCn5uivXqHyCWYvKgY8ZC3CEl4i9Lb2EPlpVgt391lrrlq7L6DUaprWttg0aK6WxVtuv
NiijP4QIh+ChpsKfh+PoMM7yUnyW94LnvrW5rp+7iVvtIOu90k7rhASN/pfhvvzk+GCsSILtwPxc
ML8RQ2/e+sTXD10jzNVRbpOwlMtoIQ9eKTBrYnCpDgtpJ3p2UXu4PKles69+MTxrF88ZRGu9/vPb
A3z9+PVbXD2+ieL4ojVcigaygeSQyVk5SG7/YjS7NSspPgmPsOiJm9hV13qMWCtPXD4sX9YeZf61
OdigrYCGQph9EG4n0WfdxKhkmpxeo024IjJ7X0fWnALvtKourNVG/WX0bNXr3Ka6ESIaRO+6CVet
3FejZq/17VEJKKbO9S88JF+VUOWP6Qdd1GUXbaZNlBph6zhLyslhtF8/rnpPMaoj/oCZbwUH/mzv
4uyg7kpSwT3c9CL4wxO0iVf5PDTppDAF1rlvvSXaQ6CjW5XdRugxuoV81AP6RZXb/g3ZYcFabyvr
Oq5USa14NiaeOGJj73mBCz/+aKAnwfHyAKAL3law2tuyuchDDWwShdisB0Z5r6cHbIxV3/oc/bLw
g/OV5VAoj3m40/ywdYGwCbf2unXfOb3OJmKp0aik0cxZiuBtRD66xyGg/F3tYuSJ7EwaZDJCOTYy
bwB4xLFLcLK2lbShqYPRYPfI8P0ZIfjuCDwIsYOlf2iLTxlOqStrUTmULcanSDzKAkXCNxPNq+C1
rYSj3uwhEnGy1/tJG3YtZaZXzMDpiCWwnORDvwsLkcaH4HralpSKfHHkUqFzMQX54krrIJOlh5Ca
e6u818q1RupDPLgVrfYmjmVFeanqhJti+iEjOwtnCD1ZOCh3zi2QoTRfFfHsM0qzomUW7fNNFAtH
R1UqixduPBkXtuQpLRG/xw8VY1aUYHr9x2SebULOilpE47Nvz5rpCw6baKtvQlsdh6RfhvQKDpuC
FDBmjbjEOPgO4bTt9wxbtFeNFdMSZn9v8iuuN9omrhnTrFTtCsmmtXNQkfW5BIa8GvdWIU6/q/hT
fjS/FF1QYScs7Wp5ZwEMHXcS0t/uHy2Eva0mHT2zl2VVPTB2Bto7p+FBQeLWlXx9l1BUghKuuNoo
oI1C8Gj9rWz/9zLY21rS6jQ7auEZPsQ3KwS0vauf5xV2M3nTRxOhLmMlL8/y7ehL7a2KwcBPU93n
dbAaJwBwaAO19Wuo3DHtJET4Wu1mdvZ+l7h6iorEjdEGcAVvow8Fp3nei0Yp2vsHCJP3Ta4jG06s
mPx8/XHwEvgXz/ovvQrGb9Mxqw/wsvrMnz60y65Rdsph+M7tEaCZEjJ2gQztI1g4HgbwRQ45L9a1
OzV1G/jvNTwrSdyueP/U2fJ6311lZkaoTWahk/vbUJnsfaM+WOYew80c024QvmsPJ67OyU/kVeHG
Y8volvaLYK+9f6fa2/L20jVhPMXA8XWc4Y9qfspQlrgUR11/AvCLdxpG5ftaKKsuevX1Q169eiRn
2pioBJzWz6uHsH4ogpHyo+KsO+u0EwrgjQGG2p/Su0m7Czl3ospL9OabYJurWhwbAzhcLNI4xMDI
4OPXOrdq2hykfQISVQzREj10E2izNo/DCaYzN0u4LyBb+MOh1dC9djCcpdyakZkRxpP3rzN7W9m2
Ug/ByCJvgm/nOQ0FCM1/RHzR80ApsnPN7u+UPaKzuImo4xBZajRxFlVjp5U7I6SOL2+zM9qzO+zg
lp31rVrJ/zeCHS0IYduSVpuHMM/W6oMdLfmd7qLo1igInx3C3YpS9BoOU+MKnir4sMqmCddnYTU1
BrupJTmYvNVKJqs8g8Y5dHG/W7tEdNBFTxV82Vf1pKtjpGtZjkg2rb/aeaiX+1m6484uV5nHOf7U
+R3iwPB6TxA2/7DIs18zt6tH21GeacmF1BiqM4xNfNh5ZQwoGLAByvg5xuwpUY/mTS7x1fX02g6/
emiaDFUiTTNDTOe+Ns4lWq8eUvdZD0Eh/hBXx/ITrfCn8cfqYGvf9541w25BdJsolnoDDI0FZ7EM
zwbheog+xSaiAX0uMqXkZHfWsfc7Z182jNKjeR+hQRuioCjH+15y8ZISovlFe28TySJV6Xvdsv/V
xMHZlXccDh2lArjc11w19MUG6ms29r8LE1vZRLLOcYw8jAkqoXWXpx+c8DT6unVuiiCeny+XezN7
Sp37fnkosg94R1dnszsrw0tkfxScPEGcecVOXe2JypaSyziSLSntaYUwgA/KMGKI1U+OS9MBsZ74
YEyIyST9P5lwXm/HTYgzlHGc9ILqpEBLhtuTrt1IXuZXOt5ud5J8aNbYmu3FtiSC+1Pd9O30ru4v
/YVpvlE9opiZAMU23YY2Un8HjTL+WMhomBi2awbAk2xI3Mt3JzwKVl6w5V9z6quVr03FQfCA/GXA
Nd3T5SOEeIgs0gGZotwfcAOiEdCMR2Ebb13Xd/aeuknz6t5WpbBhw6f5Lw1rg157UV09OZTpWdJv
reKHY3zRip+WgqqPvNLLUvhaJytBp7GLdn+4CuvpvFqFfGovTRdTtmT45h2nxMN8M/SQjE1PqxBz
4+pYkf5Dod+rzaeuX+fquU7jdPNsjmsKFe6VeGeedL+/DY+SGx6sx/Qj8qE44qzUT9ENK4g3r8jw
qyerCMYsTQduR0uD4qj6MSZE+wHaUkRxgl8lppHBcvH/cJ03UU5C4sMpgO08jPiMIFgEj1CxgYcB
8rZxu/Dts4pjvLgaE73tJtDNhR6HncRFV1gHxDQgp13GQAVCgb2SL60uW1x0/0h27frrborhbGwi
c+7IYl7teEbkFRkIxPSYKApKWkDADv9O0iZ62U1EK0sjVgqFx17mwN6Hf614rAuNeAQgKOxo9VF1
TkIDX0E00zbRLFLLOVRjljilg9oAMqRjHD4DHd/L+JlNQX3snnCjxCK0ZgYn1nwUBDJtk7w5VTVc
LJsulzIFlwUvGST2WuCNbi2tPtXkEiD/WO9jXXqCXS1YcG0TyoowsyIlWtELsGq6Fovm6Bf+YW4L
wSagy3TZYT4oeKboddffdHV+MzMvrLrh8lCgspZ3zTFdLYbq6ATsrniZvdJLlKd/aJx3tae1TcSK
gWmEs07YNnZRsS+7gEmIvXt6MtQjiZy7FLBiQagbzMmtfyRacf3wTX5WX+y2QYlmpS+ZM31UnKW+
JH45+J3ftEHkhmfUTgJTNCp/05Hk+rmbsFXP+r/LTDs5wMuhCsisHxQlBjrN92n3Y5o/LLDWEI9Y
gsz4SyGAw2MKbG/BzQJLpIdR++XMX5eC5ttYHtPu0MBk6b4Y+nnCtkOGrH87x3cS3Qp5+S7YKaLd
uYl9Zl9BfsrYKST5fXZCA/cSRH46HEOSXA/NuJpsT0wJFqR0rwocVxu06RJTi/WVIjvtzH0SBRnO
8czLwJOYuDivvSVUecjihUB70Qtv4t/YhWV66QGGQiO6APm6NS6BVO8TJHWq5xlwi6s3+8gr/zSL
fYW0Xb2yuhhWlYcE3kyHPVGQ0h3gLdGSIOJj05SZOzNA17d1hQq7gsXWN8Gvi7Vy0dZu4woxC+XD
pd/ln0giMKkCb10stFyN8fAPCYVXJ+O1F3n1ylqrxhhBU7wOUhBVd5TmflTdmJ6s3EwQKcDLdDFa
OkKU0Hri3ske9W34wywLXYDXqxUjQRn+b5BGdAkOtEEQY4AM7o73Fz8fgh5jskBwpATBV98EwbmL
jTqBf0/a1tAlXWMgW8zHd05WvFV1sMVbrWZ2J3iuoF7TN/GvT2nHoPXIzZ4F2fRhLAk61QPT6ECf
scFzU+YLjDZ6nCrckFDkp+0HJHyEufu6nd5b/U08TCz50iyre6WJ8dJBO8SkyhMeovShkkB4nkWr
vQ1gECInDNLW81zaLiWK7CsHkrcMiJw/ruj2Zg+G8U+7AfomfdONeVlkidIIb5x+H+4XyGioxdLe
jEPcLSgNy2BSz1OyF3xmQQDTNwGsWvH8l5jG6uiq6UleUMBL/It+qPR9sdzXid+uSbKdHwTPFSz0
VlFgUrPcaE22tQbV7zT9XCdm+sieXvUj3ayB/ZUEhmhA+yYQ8SqGbAUFpmH5N6J+dA1nt97qlIM2
ltHKj3Q+DMjXYvkW4IuTjzs6vM/5FJTFRyNHbi4I89sIJXlRdiX4Alulgaga/w1GuPRu9WqJTJID
Cx5AMVbmgTq4OPN4zSD6AmuS/P/Yu47uyI31+ld0tIdchSqgqnz83gKhc7PJJjkMGxxG5Jzx633B
kZ/InvG0ZW+90EijJhuh0hdu+MXCOtXZQ2nZN5UAlEe/SiBO193N/QPvHqf2+v841idb2DDpqmwI
Sl29nT7VJmAPJQSHbH6TrlHrnBFxprY9i7Q4N8NONjAxJsok8TB3KvwVuZUDxKCha7Ca0X8dOjrA
aTvTOSj2mQa0PFUXaPtJC3T58axEXcQreIMEThUsIPomll5ugdeb785uHz8/k4VkQjFoRJx2ZUxT
xok2i25HcCk13DJ1AbPkMEiryLGh7gibDN3qb8Jy5UWHc1s0/6if/DiV/rr8yaumfsoMH7v0ZXef
o8mvrtEFh1KVV1kUdunVSp/2wY6usZ+MLnxE8hJ2meYyh/8ARGqlzS6NA2utAE7qZA3QQptt/adU
OD4kdh4LzH1wexCFP2rDopLr8Gk6JFidvdULqwwXTbTM3gwwV3fyApam9XOw7HFUSLu14ydAmt3+
LXXlN9iholmT4U+2ZWDFgWV7hRtGa7h1x+pQFC9K29X0G6yXuHm7LFGXbtXeE8s0gItce1vAPNkE
3O04tbddAW4bxErVXQObuPCuLe/LurNEuaBHWEhAPRTqrl1qBQQ2Tve0ec/zBa22YXQBr0u9c4vn
9DZD+gATGjNLoSk8RlsITEHCJkabJVryrrNmby5Y6UYv0nuP5E2e78YIMpArKNfl0TLynATmk+2+
7VY4m0Z8i1Feq7yxW5iRqtQaJqfbevKbCZ9C/6EjVgqxZlwSVEh4SDZQ47f9fqWObeSYLbyw2wXg
TxV7olAjgKKlgrEmsehztw2u8R8MIa1vU37woFXBLYQ/4EBorreO4MEK74hj8zw8x3uaQsEO143x
CPwCnUmdbsfImRgENm2a4VA5ULam3Wss3AZ0fwAzAdOMnIKteWH5b5m3HaIr2ewr84rke1DpshHE
d7tm36LQNsQW9APxLX1prvg2PKA8lyMMqDcqsPgxe9P3CqjLm6haD+VavwhgifisoNy1I7CAWWgr
NMqmBxrBmHLdE7stXKiaTAfRL2EFOvXwNAV34mLEi7xJnz22luYGvOfGX3Ud4FIHpa2722wv3VhY
HG2TB8CLUCzeQvYOu4g8MrHzISoJBXYTqpUS+gH9ut9G+6pzp8aBd6tmQdkDLO/C9eUC/zfp1sZl
tM/5Gjranm9NHRanbTxMD6p16SVYEzXkN4Xbkft2i5OwBT0B3oQW+BElrMDKJUh+cWMFva2yXXmn
ogvISxuv0yVMDfx3v94aDzmmDOD8IAklwSaDhBaa1M/5HZ4Xr8FHj+sCFMGercY7fGP2xqJlK6wa
rgCYCqjNvULfDSqZ7MHQkIBbQbGAHVpa23hH0PbMs7VfbHS1bVcD+HCFla/mgunwMjYXPrUZeDN7
XMkHcBGtnhXft5u+soId6C8gdeRsBfhVDJXQfskfjevu3jOdMrGyXX8V3uE9oYO741faVluM+UaH
r7I1XeLVh5AfhxPnVQ1HltytBtTy7BjV0mqDF+Gje9Mvs7P1pp8f0X/tbycxKCvbmPotChHJGrAE
aImkewTdLwX0Ib4rFJ+JCf4bdMlfFzwJQ+NkKDpjBpHzZfkET+XWSaEuBfeqAPMIsv6LYAFrZ5gJ
xCs9RwDem8si2fpiE8P+o3V/fX7rcwz4q+39JDhtCqNqhh4xonnbOHB5NeqVlDYYiZ237+g7r3S7
8jbopEDFrL6ru3WcPJfJ0StuiFyCMQb1EjM4VqJDP9UNZzcWdzMmV+fOoZ+SW7j4662dxLJjRdOk
y0FuwUxAzxi0bwVh4E0aOSFETeB9ilpK65yVC/x5fvivy542kEeZhbSYRZwhTlskC0KXKWbmAypk
0LV1PLCktI0BQ3LNJXBVPktO/QjRfzE8p61kX8Bvw5+burXn+iBULDQPqr6LgCy4tDVl8RB4tA72
V2qnQ1LOjocVPMwGo1rWxsWUr/XukJQbml2x6ds4rH0XaN/eDsDnhYMHnNyN+pZ46zy/ImhHwl/V
e/AArjIhArbI69Lm/QWBq12FCrdxwWKG/hU7p7ZOz0zB08Z1EpOSR/ABv2TFXo2LskDnCmkS3GGh
P48tqrlo9MMo4ey69Fu3nN12DAjLLDx2LmH6eVj512jPe8WnKoSWD1x1FeSFoEdGgb5ZDNd0Ba6o
RBgxLsIG6ErPQ4mfkXOVgHnR/2qcT8JoiU2BR7MlREGdCqsepQCYO8HfDCrR1pA6ZQ4bW+ClHRwW
yfmCwLkHPwnyTCPyJl4jxqzdFjbmDurdNRyjkKJGTxDCgy33LQxri3Obz8/TlL/e98ne65XlMMhZ
/q52E6g+Zi4rodDuQEIRispzPwfoJxxPsFxvNgTdO/jiucIEA/1sGnPmFDjtYJfpqJcsxMjXrh6v
vAlF/2CBGKZD79JNCfy+/EV2Nk2bX+uvRv1k89U7VhusAYQBvuAzri54SCHgPGVrkNRmGy0IQ6Jv
73T5uel2bls72U2nyG/zAUalEAlxsuSD4+IEUIgx2bVm+9PlfGmDoecwIIyxzxw5Z971ab867Oqh
7EEGwbtuAGE0Xyb0l0wnHWCJOEYLAhP2Ge4JeoSxh48u1eFSeN17hwo27RNd9pAlqDaYjvLcW9F/
PRynPeyKj+HAfayCYdFBWwLK7s1Kg42hG6zMbQEtgnMXPLPsTnvXRRVnXpUDcEdhV5tvQwjRP8Gh
0V+k6zg6frgTFDbi03NDcO40/SilfNro/CjMhsnDaQrxgadmjUkAgXp7VuchuVUdZ3MRRM2/Hvfv
meovpvtpl7o30ikpZr5AE9ySANVNSJK3dhO4Eaz6BMI7qL4q/1YNF/C1kNNKTusMJSvsRC8dUFQm
Tj+UBWEZkByrejcnall9LLSdx45puJvgIy5uh/wl4kt9mN0gxbXZDjct9OlifwPvACFv2rYHpFIg
POVhbHH4+nndVd7uRxOiqzBHzlwchHwIkSfV1vvkfctjCBbaJgLDZJtqTrZMcOguzXcCE2+3vzAO
Eu6SlqZfV0bpGNVjxx1SbzmUlrRV0t0k+S3t1hOzGshpwtylWLTpfVPeBkJZhn49trCnXmQa5Ebv
WvKEFDoHi1JbI0seEEd7WwjdsBw+82eG4szGc9q1J0qSNpzV4UJouiy1eAdTO7pCja5pF6WykAC0
G+YCkteerSiwc8t/3ps+zb1MrwX3E9RuGqcHHAiGssUSLgGeizaLXAILbHwLxZ0RQ8kdiewYLnMA
GoZxXwAYq42P0luO5kGPoNKpaWtpB8bRzC963aUJbhglg/+V6tCn0PPD3fjTDRuGUffxd3yqt6w7
0OVhL4+zMdsGIFa7MH58hhVNc04c+9zmcHI41DQNknB2/Wvgg3qJCRi6s4pWXB9IcMQG7foUEScN
v52ZG/P3/mqVnpwNacmkauZNyW+OTp0jrC1fm2aVwQ7MMQA6MGzEoRWSxXUGw+Iu3MP8bBXW52gI
Z27jFAcg4Jzl6RoSkza7KJPrwXBR82JW9NLPppchbDDrXZAvBXxAKLjGoIKGC+SqZ17GmYVyigYw
fepJfcBBmc/zE/686dyZcsvsmELDxAKtGhKfME/ZnN2izz3/fFh9mnVZ1VQi0dCKgzbFgviHBg4X
g90RHJjLBpoU/ZKF6+SJz+j6MtsL7WiivJMN3/kv//Yy/Lv/ll9+H/j6n/+Bv7/kxQip+aA5+es/
9+FLldf5e/Mf86/968e+/tI/D8Vbdt1Ub2/N/qk4/ckvv4jv//P6zlPz9OUvbtaEzXjVvlXj8a1u
k+bjIrjT+Sf/px/+9vbxLTdj8faP31/yNmvmb/PDPPv9z4/Wr//4XSEG/7fPX//nZxdPKX5t2T6l
pz/99lQ3//idcv6HMkzJdCkNweF88ftv/dt/fWJSyRhVRMGV1sQnWQ7AF36J/WEanBkK4EiDcCmx
K9Z5++dHOpvZr7pQXCglf/+vm/oyOn+N1m9Zm17mYdbU//j966YBegg00AwlDEGEwQzjdGOPzcBQ
eTllBx+5UwUyms7P7Uvz/vzX/iCpqZTJdQXVYAkgqTrVQusqEs3ku+Qw07BmnHyA2GEJyxFbAopk
rool3AHX50Q9vy7EP6/KTV03BRXkB4gp6Ug55r6ZHKboVoQSNkpr2TVnzsWfPtqni5xsuZEWmIRk
Mjl0/TVBhZaEEJ0K08V4DtL1EeP+8BI/Xelkk61L0kcQUMHjHBonPAIOAusDm/GDhH+uvhjXU4KX
OaNQFArXdvB4tl2GifmzgeTKNHVMGkVPha8KVjTCHBWeVppwSOGLzuC3PdcdrgB0Av069PvB8vMK
urbK0pm2Kc10oaG9U8m9boZrlb3RoV6X0FLRO3qgqtlGvHRAcF7E9S4NxSpAmTcKeivt4tVQKCv1
EtSN+8003tCEbrNZ3gxEurSsbFZklzIxnTy8aIoSkd197UGaGzqOQ9pdhkbssviKx+Oa4pfEgGZi
zQe7hJCNj8J/bkrfojRwU+hNGEmzbopgywa48mq5uQ1D+GJUjduOxmqKb3xoYffz978TtstRZ+Xp
sOSkXjXVPjWrdZ+oLZkmdxTpoYaLapjWFpXJiueTq9Hykjb3ueoWsdEcSlXBdQegHTUhoOu1qzJj
t51fPObdYYzbl6oc7QKOgsp8GgCD95t7zke39YZtBpUcgtJty+KnbOBuolLQAmY9npewjy2qR3sz
pHaPylo/9Ls+a1Yea8EJbzbh7H8Ox3nNUzeh1G90lEcjY4TrgHFP6gE69cWzRtCaYcQZ8mKlODSS
Ab6uNn0DgxoNe4LWhkuDkdrKIXDnD1DnURekuuMxPBC83VgfobTmXZTvTdItONU2PUmcdsSbqvQj
kJf7rBEO7x8m/t7k6aK1NdN0CYPjlNik5YgRSGG3o27KCuKmyoA9ljQOnRass4kfg2FpDD7iClqu
zKagltGKp1yGi7iUG6XBCT4RiUUGiNTm3iLIzYcyLNYKfudeWcOXyoApaAAonPeemP6qkPE60OMd
gN+WaNsa0kSg5Zadk/DoPgbynAR8rfsBENHTe+XFVpkllgabSR124VSV29Aw13IKkWeVVlcTWKtH
h6kFCiMGz5dOS0WRLVC0lQD/8UHMVyVq1tUzVbC8F2+6REMINilDLpzaw9eWY3YtokdzEijEb+N8
uBqYcFre2T0aORkzLsMiP+AexwJCOVdDNM3FnXipvRWgDF+M2hIT9Lb0XVnkR6+/UX2/H1J1lVRA
2I6aAfQyfzQhm6N17a41YW7PZe8EEURuVTwdgzLvNk2c3uVJi+bDXCvtjRci2JUXI4Buw+pFi0aO
cnpZ2mMydC5RwBMNGUwe+6uuDLfjgDxMz3eDEgveg7APG6e0R+gZ+As9EKFVy2khw2QHt5xF25pW
V/ZL0WlYyWvBEkjqN/0i4ndF8RKxccEh3hh2l1Ma5WiDGBsNcm8lrNQnb9ti3YAqjEhOOgGaEmUo
X8NWv+7GhypK7mJGX8IqsiFMaBloOQjWAurVXGRhdvDA5CtqiBjkwdXUoWbUa+0u7ZBlsXbaDsZT
LaMrPdXBlIyjlwatpqybrsfOd7K2W/aCrqO8v89N9OySJH/h1BisunyU4sVDBTxpsRZH78nkdwbb
lLV8NcfsG6XiIQQLkIMl2Mu3KbiA+9Uqj56CCirfkLu3hgqbZgIpvSHNNgbEw3wA1CJdLrIgWqXd
Y0RvRRksg1G4pZkB3xfuiqR5EPWlocIXlZq2qG8NdNSIvAvC6xYdnwwEFQ7V7hxFuRHoBQPtG4Jl
wIerPNIXQvf2TQM1miICHq9dANRjtyUAU/BjLPwnNpZgfQBf0/IXEYi7scodJsbFqANo43ULdLRR
ZPR3wZTBTe5Oet4yrW7wpZiswyGEcBGUnewICtXkLTAvvTi+6FGXrORdQTLICb0I5R8z8KEbeS37
b5N/00PrfNQ5rOkzcNRDNM3UExHy0CA4LQ1x0LxVNmKoW/GszHbfBQOEJcvFIO5Rj7BS/5WShjq0
VBehp113BriXwjOXY7dLUTHwlWEz7HS5uJcJePbsUgSJ6xM0hLnpehQLBMJjsnBSqa8K1A4lb1xB
+YaJAu1LtYuRfkfmVRDQe9KALq7YOiza60Jujb7e9NprGx8zUa21JIGTG7qATXYTkQlEvGOgp1tF
26PfKkfnb2wkTj5FW1qaO3MYHjN97GwxNk8l8xfR2K6TILFpEK4Ez+F1YFzX6asmtgS1DEAG/AYP
E0JdBoYzHD3zoeVuJ8JvoyjWYY+GeV2TlYdWZwbzqfA9zA+KRxgq0GjjgwYqy9hgUXhsUYhFJyDI
Blcjl6vyosjWRMU7qWpLN9G80XAXxsCWjZFilNejARJ5Ey5JCceLorsUaoqQVglMZcyAZAytbpB3
NM+3mcouVK6cECt80B9HeqWXsFWXI04r4eZjv+k99Ommap6jW2gczpITrc3CCVL4hu2DpJ5D9CzF
Ltr6idX426qAa7de2Ep7jwN+MBEbYK3lcYnmlmePPvT/4OOYSDjtdri7Nl1VyTuBK3JcQ8LKHJDw
pu8xYJeD0V8gcNlORrkMBraQOapkdXNnJPQYDu2DFhMHGuw4j5ejrjkQEHJavzvKAdZhQDRGymWq
c7USTdkgt1Tc2oGsl10mbS8Xe10bLmWHAqAhQcesr6S4CjycM2iPCO2qnpZy8jetbFYdYDxeMlyk
sPSceih5a9CiAHZP5med50/C+u8x96dQ7aRmklNWh6WHUA0a02BQ6o7WWfmjtxbofQnUAko8///E
j+crQO/PqBtxgJKmySGpNddyPiWheuVHoqEqPZBNuEIGGiwAW1hHq+7tb2NAf7zY/BI+Xcyjfklj
Exdr4HXsr8BMhW0IOKr2DF6ClAjMFp3p4VNS92f+9Dlf+lnEDy0DAno4gRH3KRKSNnI0Ohakh8ED
jKB/KxGJ5f7l2arKz9IXyThHWgjgG7K9r89mBFrkNYmXHHRtB2pioe4yfv3rR/kAk53mFJ+vcVIx
ULr0B9EP6aFK272hq5tEpgpmptN6CuSb7lerdLrVsieGhG2KoSqhO0PQbpSMXJXsTOMqVJu0hQFW
f4xiINR4vCmiya27+Cn0QeuPA0gmgvqALq1LQpgVMvlYAZahsnEnwadMaqD44ZRXzaquBfQ40Jxt
NbqsOIwyCticxR0PLL1BU4fTBzPMLTpu2uApS4txa7QpDHEV5Et49y0J2D6N/57i7sf8klIqnXBK
kYOf+q51Y6WptEvSA/CAF8aiXFZ3ybbZJttpM0Hxtkejyx4ufz0oJ83NHy96snJb5kesHpAtk6vG
ITbkXzsLFWxlG9tgET1TwKigmW5N7/GD9wwLoHOqkD+ZeF8e+gRtEMo4iuDvlB3yGRkCklTj3RtV
eiZxPkGJ/fmYSsfMJric/BBj+LR2mzjy0wZS4QdIKzo9PBwV2GCc3Y9w5ZypkCAKLOPu2lsAMtDD
CgVyr4hGz6EEfvKwis7ry0SJhRrs5GE57FlIrjXpYUo7xAnY/pFUDwBc/XpQf7Ibf7nMSZkgNIJK
pCJLD6Wugx4DbM05IuG5K5yUB6C0U2mpn6cHL6qsHFyrIj4nHvWTrR0PwYnUCUpYqBp93ZEKrcjz
iuASM4RSbTFAdmL1jr5LF+fgmvPdnmxM2Pc46sYKJbAfdO28sJjSZqqTQ1nKzOrNBjAXoJfS/rkN
tw1PcHoFxpXw6JkV/7PpoBMpcHBKKk158hbjgeixRiU2xDJyaXoTAZGKxOnXk+EDnnD6dJ+ucqpE
JRHRe6JpU5zNIyjotRVfVRBjBF5sFWyC5ZmrzSfur652epD4SSbTVJ+HDUjyGpD9aNFZcLx1MxjR
owYenKn3/aRKpHRm6kxwoRvmRzvn08quB8Wrzu/wEkMcGwwCweQ46JkzQT85qnbe+J1R+v8F598p
+WXFeZX3yVP2+tu6nv/1ufb88Yvfi88a4oc/TKpzQ+jCYOCG4JT/Xn3+/hGGSuhcovhLZ3zyn+Vn
8gcWgGDg4RNoLEqFRfGv+jP5A5XqeVkSHRVt/Bxoa3+jAv0hrPtphnIDRWzG2bwLm4gyThs33JBj
VXu9PIIJHsabDL1UOOAUlxp/G9S6gWgn2I09XfcQdSq2jelq0yInQJktfeMqDa8mc0bDobaHuiHS
085bDOw5R9ttAgzwIkSOkUKXuk7hA99dMO+m4U9ong5XIr4Ji10MfbZuj5JPY6Cpq6wiPCjkX6XT
VQsx2j76N/XaTxek3UyD07keoNPyGe7kYenExkrQ+7xfpI1N0itddzVUxloQ29hg89JFp2cyHBOW
7WFjM/8uByrmuoGsR3hdoJAQToidAKUlfNUY16OCt5WFvuQEuQ/DKWAmCjWf55Qd0NklR3mrbf27
j83h/5fO73RGMPz3zRqrCpuwDn5bZ6/hU/bb4eUNf968VfjfeTV+WUrzF31fSkL/gytDoqGgU6oo
J1gu31eSoH9gu8NyMUxdSalLbLJ/LiTN+AMBBkGbxjCRMJioNv5rIWniD845fg1rCMvzb3ZyPqB9
n9aRbuhC6gxdIWEgO5GnJg1x4o194sUQX4efH7G7GOqz0QObIAYHp15VMyBGnxkE+GRy/+nl/SQp
YicH9g+XPglwjJZoZq5HQHOyBiQlIJKH2iZAQ8sRQHCv3CGgXA0stn1gEYcqs0eUzpi2UgHY6JXh
BD7UeQcEgMR0/apAZlxeKF5C93NaTjl3fDrZdRpaLfAQyaRQtaHbmrA11CyXHhRaeOgoqS+mIFwg
p9oOQ7kUCQSLYEMahH8zQv/+sPNMMAyCpp08edhW1F7SyKx2JLAvmgdjOtK6QqBQHNwL9mzAbRxF
LRv6JqjPL2TN9zgJNxoKSmO7yVs3NKBoVrWLsS3PiSucxGjfbw3pt06RfGOPPkkeuhSO5CwraqfV
JVDV41Jj8MyIXgfc06gltuhMZ6KaZcYPsgvORLk/nYCI5wVanTg26Kn9ThpGlPGwrB2DoOgYHCPQ
PhJQM9LxSmfUYhzNlRi6akFqJXCL/fUcPFEjlh/PzglHtsZ0jkPlZFjSMM6noq1qB2EqnPogJlSE
S7MWNyImwCcDsp5Pi9AM3LqAepZWwZ1Z7jIfbsxt4/L0nBreR3Z4shxhg6wwCDpl0tRP7qdPEimJ
j2lCDA3ltxoZTHcAJRpedg0c9Rq9f2Jp4ZacgOKBSheonYNF4WVsgW7uiFA50xhe9pP5FpZ9jg4W
tUwFR9CifU14N9lG4QEilJEVnGkPqi0SoPFbFAnT8VYE+FswDoZdless0p/iyoeV37CmObf8Cd4l
fe+0xFiWrZfZ5ai/9Qkyf18b3xOvXZOx2kGkA46kOdTuek5hMIJzCVXob6JoHoIJPJKsw/zxRXth
YNdxhhji3s3woNXch0/jCLba0EBoQz4nIzwz6EQbu+vawZrqbhNquma1w3QOAIKI5HOkO08AZRhU
0nlp4tXP4NFPgWfiF4WnR2PtRP6TB9pK3zxrsNuAB5TYh8WtEdygX2BV5Yt/o4sXWt9yeRVeQ3rp
zEz84B6fjryhFKJgJEomgq+vN1KXUS47SjATs+AyLgCAQTr1gn1tA23QyWrRf7STsV1WrQ+Pi8J7
ISgypzkqZeadXo2vQ0WfNNBsQxFuhBbugmjdmOHL0KtDltQw4e3RNK/QmezlrmLA3bBDT8mub/1t
a6ZHNplAkhUXopKXCWtugHOwUIz07bJDUyn0qCMr+qCx/jFv+iOX+t9TQP1YicrUBaomhBKACk52
oZw2I61gvOr0pUD2plZVPV5wv4bUjr/E/rGgkMbs2hDKJxLQzEMGdxfqQxwVWgq/3hROKJ7fb0Ug
smQSiauJmt3XodCniLXZYNZOqFAxzmAJ7rfPnckOaZMANNigwda0+5jUDwNMs0gnl1oKT4AU/XSf
p3aVY5+aitxO4AJkRVPhNGhWov53rAMdbYT8TFnE+MlBqiQUzDnCYIUE6uTVQYbapFGCqdOY1Z1P
0OyIOnWR6NwlUCXT4JEKkc1rCNQ9d0Rex2qyUy2/liVURSsPwnRKZGi3oc+l2DRjOcRgBf6IEJZb
eQY9VsIx3cdMBFY9XUEs9taUOI0af9wroLX1NHS6jG0ROi1zHfLM2CokdGOMsrgsc/2ZQ5h5qooL
M5WPiT5X57X6kUhmhRyFQh4+JKN68np6nSeJS2BUbmWlfznUybIOA3jCY5exwI1wA7QlqgR99Dhv
GJh7wY2W7vw8O5POY7L9sCVAlJJynStCJSKA+XV/2hKKoOgqs+oAiBtSN5wLBxPQYEOLhpuPLTTJ
/Ao8N7RsR/D/sm/K0HBOpm2LB6K5tS9V1lp9S5et2e+6srpE7/2WMjxfFL6SBPrzIyKOOCFgVrFy
k3ejI+rwMVDFC2l0NDapth318RGtw2UI1eEMRU6zy1a0qi4mw3xAdPQ6NMO3Bv2Zwmd3gd7cdEvB
YbOTbmADBaZX4RQ5LhFDvwPOHE3v3Re0uNEKoG0nv96bYGYMiOcaAg1IOZ9yQiTbehKH3iSJhRW/
96RcB1O/TWlxGfP4thHVHZPJaxGSQ3qMOnLkOfuW0YtYmIFFDQ4cKTcO3uyy5WvHHH1WD8dGMCZH
WvfvWnFpSnQVMvbGA6ikstK/RZftoYFbq+roSqjhUEdgu3r+Q4luDrtM+bDzI82Z/yky/tThacM0
3WtA0raZeWbJf7QYvu6+H9VFRpjO2I/HAPenukikAU2xtlmmE3rBKvABj4pTC9INlsk6pFrXcuCv
hlbflOZ4F2mlcKY63xRB/u4DDWyWaO+LIGUw1qo3CO53gV/xtQAyAkB71oCumVXgPk1x+dAz6Kp4
oD+W3q02FDdNPn4jyGS15mi0JnQrSf4Qpeo5QTMxFLBk0sQx7sEO5AZMoAHn3/CPznra4FAoyIUX
oObfAS/azJCDMmVOmldXmHjo4IGLkxl3PTfqM0fWR4795aUh/8DElSYTTFB2akDktR4lZV42DrBi
910IDg98QxDo9uDJgvPfGqYFeMRj50UBOu842cpXDs0fla0NVi119G0b6u257oNC6ShN3/sDRHq6
EV1XpMo6OELZ1G1FECEIFi9d27/zHmsPqIBDosS5CP2kGqobH0+DWoISFNuoOX/+adkzjQ1I9eBH
NwJ/mkoDElSj3agQm060oOFipAsj2kiI5Eo2WF7I7IBAlLjrnV8fPz/s5rgPQN6AeSOYiMbpfRBz
KHLPJA1Iy8pOocuiBgRocWwV3UtVVXZEwDhG4/DXV6XzIXE6mAJNFX2uYqJ8cnLoZVHYNxyNbKdt
iktidBc9nq6Tjzwy3F4qpyq9dakBB4tCSl894Ch3krS4MSl5TbX7LJPLMzd0Ulf9GA/1EZWbCAqQ
OX8dD8OLSporAf3YaEeg/4yep56Oi8ConH7YgCG/ob6JdlDleH7tiKZECQhnq7ZLgPg/cy8/RImG
QFCO/B0ANjTyTzXxI1L1wAFiTEq/txvK4UbvCC0FWaxz46jc9MUAmbBiUwDHMABUB57ZdVX6u7Lw
r1Xqu2l202rFmU3L/MmQ4cQ3qcCEBXH/dMhir54qdKhbJ6lL0NbNIgDruqIzaiOtE91i0kjA7l0U
Cmq4g5Tvo6JQ1oG5Wy94aZme3BHGXTNXC8Xkezc0m5SQ0oKjldNQlNS0rkvskAavkNoAVsq8HQA7
sDqaMADe5EUTpVeQHvTBpBnMygkGb1XGxrM5kjd/AqpO6uD2ZZ6T7icN5ME4g8cdNHEBtAeMweGD
fDO4fuuJCSKO+QgubwWY0JhB9B6Q/Ioae8oLZrHOeDd0iMcwH+reap9lLUAJ0lf4ZF1oZW/VwXip
kjJxdSOXDogNSaOfa2T8+K4hOKvPpUasTo6WxtfZyFKGqKShIH+G3E6LdN1CLYgIiI5YEKfS2bDC
WC8Z24epXCZSuBWF6ErMr/qyByefr8/MyDkR/LJcTYI+B3ZfhZHX0Xb4ej9GCC/osYB9C84qG68J
+oCIT2C1KGOwSlyCzTXUADkE52KViBtZjzZgkVADeKybe1pumf965o7mN/DjHSGRokKiF3KqIAE3
lHEwKQSkBnEbeLcBwptuycMNUA0y3wdQy4iBzlBudUX8XZYdz1z+gzz39fqUmQAkE1Sz0Ho95f3Q
BLKoFZWTQ5ApyqpbD7oC42WGC3qFzX3SW15s3qNfc2kO461XBoAEaitzGo5p95/sncly5MaWpl+l
rdcFmWMGloVATJwZHJMbWI6Y5xlP3x9S0r0RIJth6rJalFkvZBItxXTA4e7n+Dn/MNyHNdsX3Ssw
gxsOo4tbpRy3SaLvQuFvRxF+yfR0RxDf9mG9z7VxU2QRnMXJtWR8qjqMZGtkBrLRjWIY9sbktrV9
hT36Kg4VHFNABnbVbZOYT2XawryR7oGJbekiguVMfiEnDP5VCndlc0vGFhXGD+HVt0bD0BGCvtmw
jTP/tRTyU0jymKnZ2xhFl1P/6svBQR28bSejGmGNbhm0z7qyNswJLWpxjbTYqiwf4V4/lr0Jw6L4
WrQJd1pnEuVt5YFvBYLb5TEiNbmrWXbrWBaIiC73KCu33n0fxw8lZz7qZz3iQfAllVp8DyXxIrW5
U/blRZDgzuGFKGmU1lrJ5WhVNFqwagzZqRT5uffBjaZB5DZRgRz2WIiVihukaeRsdAnryKprbydg
0HLdHvJkRm1+zbz0opKLVYrnS+wouI+cWSzv6ywGi0XVbBYr7WgqLqfbx6hi0ik5gOOrQveoBOao
VHN8B0PgFCaGUxXttY8zGDhIij8N4CiLE6i3cN6ugnLV6l3uisaAHA6wDQzCyE0GVG0JlNZuH4a8
44osuWNeP8slU1X4qfPodZhpUE+6tSTzIpBoA5jVt6jdqXL92I6eO0zyixX77SoCnYgn652VNXcN
c+l2lgKoUtEuBju8iTJ+APQNvje7ye2BbMvKSidvUD8pEvui1FTkuK295dPoTzz7oe74UqqHfEmY
QOUZh1eKrW5V9Zf45EL0pdbbysmVrgCHaGtUNmJkFMD/iHDXayP4bPsijsPdJClbZB1i37hschWI
rJzelB014sb+YdUZSUkz3IxV981MYNl1KHDkjzGgNgC96JXoaIDYXvwWKjWY0l2bVusyia9inFUk
rINskxrwCFi5ksbHIkSvpYnxU9BT9JJsGV6sdcAYZ0aFltegZH+29n5ORIKespQKvdPDTAGp9+5B
wllU+AYO7cNBiU23tJOdbwABlUi3RwKFCdF36rRd2Q2XoWE4WWjfmS2k80DmehQqbNQYTRJT5Scj
QFjCsncomVGUrMdnzr11O8PVZAwPu1n5RTzdYHK2KyTzSxfFoyOyGc0/Xo9mLyGAIl2haHilq/5u
zAllrjRlMNxz1yiktdIUuxA4bhh5X9RhZDjb/BlZ1bWX2Y9oHazMFCEtq30NQu319wb4b+jhbH/m
M1Wl/h9AtZFnztz/vX1zkQdZ3eTZ//rPhkrCSbtm/sW/O5+G+YeucQ0k/7ZJ9P7Nu6HzSYMTuNHc
vNRtde7J/M27Mf+g2Ukspi+DCTAlo3+1a2RaOXNx0SYiKQp0sn/S9fwtQ3kU4zRqUibVQa5aZCJE
oUXUz+VkkIJikB8DaxRdcSEZ06TiS+kLtWxA9ihpTDW3wo3YD27JoMAs345aryrFz1xKqyhL12ae
Zm1brv8DaEupzF2rRyDHFjRIZfJhieIOKG1E6bHi61Th/tv4FqRTO7DbXwqnd+qU9pTUTlB5JSoC
yjiG+yJQS33Xx61t4Rpv+7qrRl4xbSTTRiGcMlirkgyUlD5iUn3kFmIoyBgOG+19qDcSjFhdgDQV
TZf0V5EiqSB6WxPHlmHKvHN5yqLdwRzqNDoMrvpzpgI65fTo1xGB9HMjVB/7uLfXPaIx1PbXdiqH
hOnwqurCZy1pAfIaRfpiUsep5LPYnsV94s9nsLH2xIgQItcS8ZhZpuT7aqA+quLnUOylMXcTWyOD
toAjvhyt8rs/V8cx+HAJHXk32CJ17cq4ysOUwcr19Kpv8OJbB+DqtvI6uDBupjP36EWi/G60+Vp3
dI3OhjZK8sFXH+OI6xI1Qbv53ih0EQz13K1skQO/G2rxJbMp89VoHsp8GII13FwEW3H/5aZwI/bx
PrnxHKR9NpJbXk4Pn0/qItl9N/T8gY/esvFF0cZhwlt2BVpQ7bYY4sfPh1jcf98NsdjrQasXJnVw
5XFKlY035Nxqyp2ZDuduEpxNx3n7u3EWqRAOxpqRBiwPgPq/tRvjrXzTutqm2tpu+me/5b8h8PxP
I3pyOzz6vjOR9ITpeRlmfgpe4PDz56+T2DP/2r9ij/wHDVg6QPA9f/f8/8bcGOof1PCpqcizniLN
wX+FHvMPBTqmOt9KTRXS6HyU/EX5NP4Q3PCBw0EJNeE0Agz6B4gbc7nbYHvK4AOM+Wo3B8h5HR0t
+YgVn7VjVNwX/eRZm7BCtxjdkEbL+VeXJDSnHFGlFRXAxkeiLw+Di0iPfWTlZOCZMVfzwdTQYXWK
1DCwGkt9WY9XRuSLmIJE1g4GzamKGmzbwSiJtrzZqMMWGdN4P2pVM3pOm8ldbF3meZzhGDs2RTyg
9RdrebGJrWlIv+tRVRcmSV2TGqP7H1bdTYVdhsl9nUbo702doVmOVdrG1so833fqKAy5F+a2mJwy
17TJUUDZ0X32/OJgE9E2GqV+JOokqDN8uRrfmSGAVlZaMVcTPxnr1KGYV6Y4d6lg1618hAVWhgG5
4OhzsYJj1+r8/7FuXOtdiUW4mmk0Qeze+qpVQ/1LLyqLZ1LpdfR9Eo/kxQqUWmK3At8cYDzVTzkC
ANTnAdiBttfNJ0Pk/bckjIKNnqb9NbWIiDuv2qKGqLV9XtMyDagHlMUAKSI0lfGXZkjQ2eSYArLT
1knxlPhnS4gfrBANRCySlRB3qacvVohSN1IbZGF636H1gsrwxvgBCSWk7l9vaSfOsqzKDoWpAPUH
d+xcLoZHW+qDULdQPaNsabI2j56AzXC8Rrk3KoNq8QTc69GJ3CLlvfttx565zY6+nbylW6Hd9m62
HnfBVtro++7L72f4/yfc/yZTOfocH5xwVfjtaxOenm78yt+nmy7+IBE2TaEYwAc5S/5GQkE8+YN0
lpR2zpBPGO3aHxDBfxe5yK1nKCLZ3F/HmyTLIKHIiGl5qjTsaJ3/k/Nt0fU1dBVIwtzwJRsj64er
eLp2DK312Y5p+YBekjMp6S63SxhBBe3/WsQmBqAoqJRNQ/3CHpGwa+LvIEvCVTZihCpa9Ws8JGCA
0R0GLWVWCkzeQUs3Yd1DrmvqbNNN1uQ0U5yt5Rro4NFcf7D0F+Wv+fHBMpBKkiqzBSiZnz7+WHmq
XSdy9FAJDtVYu0lTBC8poL+FaZxgQ5PhljqOt0Vs3zVQmjLysW6Qfk1VBMwiqg00Zge40+F4F9MK
cT5/vMXNZX48bi7KDADVbA2g2SLLiG1FqblgSYdKBCsxqVeBhsBlTT8jNLEZzewAo9G+uibzVjfT
EMquEk+yW3ZU0+hi67dSmb7Idtas8lC85UYSuFxeul3cpJUzxmiylNJ3y+D8Dhtr05XB9NRF6UWA
tD4ICUBmVSrKjWSMPyFphdsmFAl1KI9Sh9w9ck2wVkVwEft0PqrOSfNz7y8vuAu/J8AWTMD89myC
pa9tP/YYctuNdail/NKz8RDr6deGIvxmSOpd0krRFeDRNCWijYYPvxAOWR9EKod/9k0dRygz7WRf
5drBpjbktGYVuWPz3A3pL63En0Wg4GOoxRakOETjCNR0cUONp9ig8X+oou7SF/5FBfFwLL4PRnJB
c5dep6uPey958hVkNnF5mEyUkLon4ClO3aFJNX0fVHBPIaKR9LskrdlXw43c6k4XcIgXd3n3Sx7G
Fyu6nvuMKnyeFJVYgGObqbhOEZbz8+cMqI9v1iupetOG6a7quK9mEdSUQUaNVb8Ic22XJtM2UX+2
VryWA+5ApvIryfQNrVrZFdkEAc0yqaCEoztGw7WMqZcfvalFDaE8dLP0MUxBqSMnEHubiKVfdwK4
WrPVMiJvnD/BE9rnyOfWpnWfh+WFrkLOVvVNnyVbvQNcBiSiI1/gTgsPNNiZyXDbJ/JDUuYo1Rku
OE63mLpVjlPk0LgdmMSwuQtoTgR9cjsMUuQmxOgrI0rP3KaoSrJv/33ln9cNYBqZtpwQsip0Y7Gv
QzUzvD4s7YOiFqt2INEYKNglaBgH3+2gDVYypGIts1fFUCCwmm2DtvOApyV3sTVLnEpJszJ7m8XR
JBKaytpXSR+oHqvKCncUJBet2TirvYIcETqy/EZv27EaqV9pKVweDGq/hJm5SjS0E6rHqvXcCOuh
CRld2YIMnGqrxos2qUSJTzwNHmZXvaXSry7evJAPGV7TdqW7c9PQRI2a5GeSvhnkhLZ2PUEizax9
Fw6NY5Rxs5ZnE4BWotNHoaBUpLVpvXQ9R61lhYIOsJGhNUK3xypQ9LLtjOYyQo3BeC1ll1MQXKjy
mzAVJ0EcKzPRNguwl4m0R0O69mR0a0IgovSbH9WwvjPT/Ea3E/pNo/FVBJIjlbS8rJBmXnBdZuZL
B44nyhVH6dFPaKZbuwFNF5bq6AxaCVnGV6ik6mXi9u3NKLCfKsO7bFJ/mMhyRUr8pouIhosFZCYJ
37Jcvu66fdMV971dXiG4M97anZqt6iTQbjrvl60z3WK6njQMvfIBVesmu4KjeB/H7GSAEeuKGJPX
spPA/Y4rsSrJUQtZvu/VcZ9owb7GnMnr060XP6rFP9WNZA3qQNPAIwI+1E1+Oo0tZS7rFqYdykGp
jGsbkepQ9HR/I0Rzo8YhLDlmPiLwOwaOkKinN9SJZ3kzQwmuNY2eLFzsDhtxZIHWn8eVBYBz3h6n
j7aoAcD0BZ5gp8qhKAGIGNWDVjY4tCmuH0erqAapI89yb9kGOS/0DJy+p0YrUwYLhttRVOfAQ3OK
e7pbQWyDRtNmZZw5mTidqUxvQ80sAuXgw9gK5E2PnkQt0QksrbfU9OAdd04XcytQpNAti3wzyWfL
InOicvoMmqVSjbQMFHpIqRZfy7ImWfETGWrEBn2KH93dnAF/x+DkFeVjVHPcM5/g/TvDBJGph3LL
BEUsFqFdj0mbwK2ah3odPFoXLNRV9o3ukdscEIjdfT7aaVXkz+PwaLClVC7oN92ra9s85Pkv2rws
vmu1evt8jMU14s9FBQwQPDIUFq7Vi1SwnfJKg8ipHixFcxT5yecqgbLDWg/K+yLL9p4I3pqUL5uE
l16p3BZaedNql6X6o8bEfQUDd981Ue2Uprn32uxCHdq17SX/L2v/+DEXhb1WUdMoEqXKhwZfcFBL
NMPsFS6MJjetZJe8QZ/+2d9/Pjmnla+/5kbVLarPwlZIu09XeJLmedqbzA2Yw20+6iQhZ1LZBcX4
3RBL/GXKgYq9YcEQ6pex6F4Vv0fEvDO3RNoXoZTf09ZcJ36yt+vhe6wUboWcrOJnBs4F6muWbuO0
c4SVXNiD+O55AwRA7aawh0M+jD/NZFeolKMjeWMnsPfBIAvkRKQw28R9hOBxO+wM0pOxTw+1iC5k
1bvI+2gLo9gNxXOr/lC06E5k9lvTpXu9ru/y+Kqc5K+FaF5AzsLOi4N7e9LXQ3llDZjXmcHD559g
gdV5P0GLU6ZLispT4lo91Ng8pjF1jbZZ1XgIRMCUzGpNwNnaauvok76zEfqtDes6QgUfJYuq/DFO
5xCoH57CNEX+XhTL2pBecb+ROxZFD2Iyu4STgScwmnG4kRo7mXrIPlsXlBOlzecz8f404PQHL4wW
mTz3QxaLMcoTXSmpqB1E8aNUX1MTfen8DD/iowV/NMbyxOl1DY0pujsHGY1mvXkIxbkTdIH9/vN7
Hg+x+J6YDCsp6lnKQUOLvTfhiBGpZhWg2AcwnwzZOhKhQ7dq3WkIaTT4xU+dC8iWOk+0RubyEDT+
xkMtqddktx0qB3GrH2qt7nQ9c4302hPjFtjMjd/JoAXAhZizvq0xrrwUZP64TvoHkYJ3L+jBIPPT
gXqci3LNLpJaVldYYuFdijcpzM+cYR8etcevvqgZjUYmxqHWlIMu/0jzdmXo6SoUFzXqq7/RqXJM
VdH4ZnXw+PUDKkrbKAELHudYU1o3sTLRglKejCBc0U7dJmn9xU+aM+TUD5f38UMu4kFUxX6p5SyB
aM/lpQvWyd0sodzRBLvUHIyXN71+67vxmUvzonPz97qYCyLarOm3zLtsfZTCVrTKIQE8Kw/4aoCD
B4NuSPvI6q8zI5vlENYtDkiRV+LQoWtnwu2HRw2gN/hh6gyAWro7VfBvUlHxCN7TuOLl+wMW02vr
0bjt1tHOe+jxbsTouF59vrFPS4l/vfm/h9UX4D+vqcysAQdxyNO7qbgRsr9qzeckvOOYbtvuTArz
OyU6TZk4R46GW2xAq6pyK7EZDikK7KO5/YYhhhGvStC8qIhR1JS1G8Vz0qbDYBszQMXfFCTwngRl
S09/FrpAEra7BOtM2RE3Ij93o+qpzMO1Lk0sXbN00nY4s3lmVuEi0zvNNhebZ7L0rPa1WDlQBIHP
hkttVd01ZQVgJbhTvdF24jFfZ+ZPzxT7CZ0ltZA3XGIB50hngvYH9afTZ1nskSQz9Fx4ZL4GGhQo
eTiDfFUi+GzVX81OBcuirSavWssIKRv5bRS132IU0zR7X6ScV0Bv3VQ/k41/OD30RWwKLhQd9UWT
zkA+MqtyUz4kEUrn4k0OaM38C0Bw9+cCOWmtzi+1WDc0+/89wryMj3oizVQm0CsM+SAu2q/9YU60
4U9e29vhRsEs1zqDQjz3QotwR/M8pojGC5XmK5j4DJT0mReaF/onL7SkQ/mGPqV+q8uHyq/X9Tg5
Ac2P2mierAif7bnFowfxprLHlamUW/usmdz7ager6N8Tuqx2eFmJIJ3lyaS01nZyx5vhMVzP3tas
kd6VsT5OH4K3cwH4d0L/2WsvNhLqf7Y8DUystBO/4Km5085c6/e9G2Goft5w43fO8Nl4i80SS35D
W4p1wx3uVzzjMtXrRNWIdCD7tdBRLKyn4geJ4seZD/xBxnQywfMSO1qxbYINZSYYedZkD66AUP1o
D8lGWoUrY4YCY0gjdmfVK8591vmpjkadykmqAlR8DuOFta0PJVdEaUVlF1lDdYsciDvuaHPJszT7
5+/7QRw5ed35wY4Gbi1ILJi3yweILFe+r+2l/MKS78zxG/g89NaCM3zCc+Mtjpy44DBKY8Yb44tx
epq0BnHRZ0+jkzdyOvjVmTj58UpSZYSzdGjF6rKsPMqxPnaTkA913O/yZi7/b7WJwh1EkBb0ntKO
VNhTN8nbMyf+h4fR0ciLlZRPVAzrSuaoUMp9YqIHqZ4T859n6902ORpisWyqMJAaIOLyQcmCR8/A
syPGuTRKt2aEQp4nbz9fLO+HQz2Z9o9A8MJQ3slnQUKGAdSNfLymvTUpPYflq0ytyFKUbWArm89H
+yDpICSB3KcbQq+Uvsjp2tSNSK1Hu5IPUQQetpfcWmlANNqXQW8+B5axkwZUucdhO3gUfbP8qlfe
muDWHJVVkaLv36mA+tO1h5Jk1TzKLX0LKVqNJnqVHCWpXjzXmXfWynvOvE6/yclTLzOzcIplM/Ba
7hGy/SRXL5UWITX5hpswxS3uD5B1Jrldq6nxj4Pf6cCLHC2aInswfAam7b2KLRu0e+h+/kne797T
IRZhQNfbgUJmLx908Zzk0ao17NtJuy018RyjfleWZxbcQhx5TnMZUIHdQruRuL3EgTWxrAx1nRLu
vJFuz0ttT1+rFH3FwADva14UDdc0/QVpAnzx+ufMSLndaTgFSat+WNtFd10Yrzkdn8/n4f3WPn2s
xdYGwhr7YxLJh2DSb3oPqqOZnzmYP9prx2++2NqB5NMQk0NSGQV2JLRTFLE5j38AEwSWfo7cNW+l
d4uW/i5JoMVUL9OKRNJa+Ks+Z1Uv1rNytB8hv6szqanY1phxtBLpaSU9fz6PC122v76vrsCi0YWi
vBOD62slM3vhiUOJ97Axa8Ik2HxYyVUBbX9IxFXoZ5BzhVOO4Uo173OKWTTIL6Qx3Zjlt9Ab0Z6+
zUXy3OTTmf30QejgKx893CI2NlavDllsoRJj4nWkTq4RvKpRtrZlCIf44ehj+SsuKrQRjTPz8kGv
/XToeXUcheUxS4IipP566DX47Xnh+g0Smaj6NVB6o3LdF/51ragXUdPh7pjdmXK6TcXdlFHi9NSd
pN0EZrIJ8/TKQIOhlLGMBFc0StIqk3aff8P3CdP8qIgZGegqIuu3OHY62L6N3Qlx0IHWW9pDWepb
RFfPBIMPMtDTYRZHD/Rdrp+SLLAZ6Te+/KRO2bqS9C8CrYWONl1kqvvWHHaJ5rtGjyJX8aMF0PT5
u36474/edZGWFhUVgFGZWK5Vc1dC7cqVcw2beVG924nofEGvpmuqvyNexNqgioAhmsj0ncS/Uuvo
igDIjdA/c5p/cD1mu8+GthD5CbG/SSBHq2wYxixPqlbQmOB6qayUNS7nKN8PoxMcIJPP7m5n8rGP
Xu94yPnPj4aU80QAnevEwZR/ZWF7OWQ/IggEkn2mKPlBSer03RY7SPWrrJ3mgTyYhwiXbsf1XJKy
QeK5NEkTp/iqYrDpnOu/fHRuH7/gHEKPXhBefJp1Xi0OVYNfp3rb5eZdl96HZlM5avL18/X4UTw+
HmyRISURGqNZzEtGEa63jfiaprA5hOo2Q/MlMdt1TPv/8yE/KHidTKy5qDyFiLwg/cCYSO0rv6o7
6RvkNS6g8RXlVhxsf2KoPXvD/VfHXZwzbZNAPegZt16jG2pvw8vIHZwYwwvqF468AuwA5bHanjWf
/CihO5pkc3HyiLbxUH4axEFpusvKwv4I+1eRBfe6sgtG3LCML37YbKZ8PJyZ6g/XEvAGesqor7zL
twvKymFbVuLQtu2jVtSXOReXakQXGX2HVt9nkr4dOv9aS5IXMum1nM3KNpNjBvKdZG7RBnTL7Ezq
s9Aj+jNkW0cPtZwO2cwtE079ocf4xnjWh/DFG6M9i4Yuy2taja4noz2lBjlb7e7zGfno/EUJzBAo
x1rAuBbrPQzq0LeUlLUnB1eRPGKHdP9fGmGZvStmrBgFWiEHrb+NhhRo1cvnA3wULo9eQV8sY2Wi
AWpSMj70AZnNFN0EVQ9iaDhzzn54Mvx7pn63EI+OoayJPaXNI0Qi4eN7nrnuRec0SbFp9ByMneW0
tOs+f7MzH2eZq9tKm1rdFJMupdYmBZvmWWdSjQ/3w9FLzU9w9FJjayUiM3ipHCQYjLtcPUxA8gp8
rw3vzDo/9zaL/LsVtOxzi+/UWc1K865T8NSfz9eHKc3xUljEQlUP+0GumbB6HT2am2EXbmft12mN
9zfWf+e8rH4TfJepxfF48/QeTV9ZWWoTySGpRYFIXN/d2S1c+BBebNTsDAmpkorCWu2myn0mTW4W
2+hWlzVutlTOu74hMw/TlSi4jFfxHrrl1Zh236Nc0Hcx2g3od0GnuZ02Z+ZpPlHeP7ch0D4FuvzO
dIge+2Ab9fzc4DWaRzqo94Zrmitzq7hi1zRn1vHHEQ4SmTbz3Gay9Ok8GeoYT2qgTwf5djY8RK1m
rlsjfx5gBor+D35v6p24/GeyyX8drEfDLg7WIU5Kr6q06VD0+KojUpVeesW5a+VvTPK72YTUZc/y
paBgl+o9qW008uAzTBnvVYD2cQZCSfvVSiPyoJXD5a91Zn8RNfyiyIgehrjeIBaeACtbSwn/FBb6
5KWboSGdxV9YxLeZRzU2vC57z99aeBnGIn0uImT4NbCIRbz1pyej3tXQ31dpexXr2s8gaC7b0H7K
1fLBE3spkK5Hu9gZbblTsUBK2+hZGNYO5cIbYDWF00q9zx0QzYQJBFuAqIXTT+bG6x6mWplW1fTQ
lRRpVQQadfUp7qgVQbrQa7lxojp/6EbjMAbYvcfxRq6zN6V562plHyQ+8qZvSWbftYgoBUW5EhIG
k+rXakSk1PqKP8RaAJCtxEtZt2sgK7tYHnCRNFdl8Ji1d2OKYzi/mnTZGy1wJ4ea61RGii192m7N
+qoACSPs7FGi+tjEuFTn6jaSoSr5jt9bu2askVz8HuSP6HW07uj5YEV1MLy0TRzdjpurxq9x3BE9
xnqifQZdkjmRte1CIIBymj/ZvXQZdinCD55jSwIZqsLUNyltOgfHvF+jdK2YQ3nbyWqIRmECtXoQ
K1AXeCqoCE9YaLwqunevTdJLV+lngtD7C8Zcs4E9jigEQBjUU053Up+VIQ5qenXA8ciJ62Y3VAn8
M3snaiRlS3+nWZlrh3vJvBvNby04PuELnEPF9vMj5F3QnZ8DhqmAX2obwKNOn2MaoMMIaawOrZXt
1OmqDvRVV5zjd8zZx8k5tRhlEZ70KDXCSUzVwfL7B1+t12mJb4+uO1Ki33fdF9MbL7vzHYt3x+Ni
2EWkGs1ChV/aV4QRb9tjDoJg7nqGl2E7Fbsjvtnrz2fzXWhcDLiIWyDzNA+mU3UIQn+baTAKsf76
fIj33dLFGIuVg4KVWReVyhg61JzuphiTtYbxUDX88HEn1sOycyr9xfe6a6XyXIS2sNlCEdBcq7+B
qOPajMN/+t5IKQsoEJSEYGFAJzhdRVpbhSG46unQsNMHsMOQ+M+89vxXnCwhzcD1VkEPl/9ArH0x
RJSqVoaU5HjoVwA6woO/q77ol9Cmuh2Obhsj2BY3zfas7/a7L7oYdvFFo1bS7SBgWKSD1uGugAML
GWqOeTMnyS6d8EE9l1+9W7bI9qIZpFDcRw0bct7pbOaJIaLBM9pDGOS6o0zJSirSndGDM/Zxj1OU
e0Px3NG4Uul8lba31dAg6HrjVmTZvd4beDZ5SNZSJDG0bjPWBtq2nhtY3PSlbnL8wFjl4jWcyk2b
TPP15KoHq+xPpmuNdynaLwFyG7UlbTpJ3EpKvhXZvoMzYPvfOz95jVvzkMbeXSoZZ/OLD74yrw4P
HgAsFMQlFSWajFifYh05D+mmqSBqoI7SW9N1nqOt1h4Q/LjPM8WZxR2j8FaXJHsrDZf+YDwl1X1h
mI5lQ2iQ1CTZeKWvXSr8XStlbO4D25vtrAQlyuleUkJrraowSPQOaVQT753IUtd9Wr7Z4VfRX3ZG
vrLsTHOQnSONgnMmSaayKaMOfEcsYjdNK7RWavNPqYzWp5SY5uqDYWAQFAaoZ5QmOHgjD9wYcVNR
XARlhKgSZBrtMiusa0Py11pXXhuY9iQoXdj1xtOwuoqwhjOMPcSSLP/WFMjrobdhF9beHvjwrfGY
VyWaclKCb5X/LKbcbZXpLhj0y7RIti0YjSBCzk07RMm2gopSSNl+QC6FUA2K18BROgsvwk52Vemr
74l7VGM3qexfmcD/BnR2UjRze/oVOGvuwDVug+Lg91AesF/baslPZE5dC4RjFdi7wMaZCnWMWI+/
dA1IFxEiRm7EFpog2rRuUB7OC/yQLBNSDBcF0bl9ELu5KC4VBHcc+p0pWoIgf5GXy/zkrc/qXwgj
ukUjnLYonz3sxjJ5rvTpEtFPvsrsHL/faStb3/qJ1EIeXlJbufTM9NkETG5pmGN3T6mlXkfWV7Oc
ruIg3hd9tlYH017LNmylWKCAMpi47IkmRf3KH+110GHt0qgIbYqgRHXPb7ZSFUqrSaUX1sn1dzWN
G3RoqsssU2+mrrhUa3/dDcmZfa+/O2sWJ/uiQNaM0RRMhVwdRlzZNKP42kw/lUpe6769yUOeqGvj
Fbiibebbd3p5QF7LzZLGbeQcbYbvli9BjsANks9rgnqqxhsjslY6yUuqbvHD6vT4QoDpbEnNuunV
m9R1Ggduhb5e0UarsjtIOVbhWomfJsAjdDZtCRJNi+0Vi3BA1jHpduDhm/Itwb2q0/StByJIyS87
a9zmprSxcJ9rEWKtIOggz3zmuvPucGB+OB2g2c1kTah2p+diX3Q1vVQT+3eM5LIO0X5qXu14Tpxw
DqAnkWYeBkjqrOn7Ad0KHTFJqgeSFcliK8lb7EFQz+weitbftMq3z+Pab0TyyWi2DA0bmJFC9xj0
/eKwN9W4wrQo7++DBlPJSaYIoWTFNZSTC5iLT2UC82+YoPm2RnOtlP73Prf2hRV9qYpxcAM0IoXd
r+2xvS7M6h5jon2ojfsSHZvPH3QOdEfPif48jzjLhikyBg0cQqeTj6WHmceFTLW9eTUHrGDHb2av
OsXYngsCi6riu5EWCY6s0m/rcjHepvKwiqJ+HcFUsexbr7+zqpAV3DtBGELN886M/EFl6CT4zHH5
qApQgAkm4BJ8asXb5H35OLXGSjP2yGuuqqy+MYb0TNnmowu1ZaJZjPyYMhczF++adtaUGCOmfY26
Kq6A+wHoqVfYtrmwB14B1LZXzUq6qLbnrtTvzprZGgCCGPqaYNyQjFy8qxZVoRZoAHgsCsTKTo3P
lsM/2kdkTxaICMil9E9Ph0AYPi1jta4PYTI4FiZ2OCNjfpdLz3NpSvMfEuMHZzsczOGmlOLbJPk+
Gd/VvNpbdXMt98mZz/t+q7GxZ9kUljJ7TV02kOIsVqiXFPXMzXgYw3FT660rwtZc2Um9SWTtJsIt
bzb0gxDqR3DGRi4LAWJSnv9UWGIdhd97q9oWkf8q/PKmEkp4Jrt/91nmEAAbZvbINqEoL9aDCk8y
GOOIR6y+WfFdXJ8FYbxLLhcjLIKMTdM87TGrOGhbgjdg+y3iMTeWE+0EDJ9zTa3fNZOjY4NX4YWM
eWWzzDjpFme2rQ612sl+fbCn8W42ZesJPjH7q6DCkFg+EpCXSDKs7DG6ZnFUvnonkX/4HCt2doee
/dME7aqWi42qa5tGpgzYDBt5PKRVsfM6CiKl6qLYdZ8G+WyPmcpnDuiPVvHxCywOBaTEpWLUveqg
D+R4Y+I2Vf8El8lNKv+5Qarw82P2fWt9MWGLeBC0zQjISOKq3GBkKAUXcAtfRIjGW/xqlz+yWr3R
pOw1rPMz0fXDOzqbA3kqdFzfESJGLEcTVTKqQzlw1Mn/h7TzWJIbWdb0E8EMWmwhUpXOUiQ3MLJJ
QmuNp58P7HOGVciywr0zK7Y1zRgZgQgPD/dfWHtIlfsOp+dokl7wYnWqSXz2xy0nsTVSHbkHDV0q
9Ec4lmiOrKG25VgpahXqyX0XC7iBjqWH49ZL2Uz3mtkiRYmhG8TtaxjgEH+L2ZbS1n+sxGHrgfnR
tYOgH+JdmCAi1LraqVMC8TtMZ+GuQXvdn8FNmeO1blwXEAXkvFgcUXcDuueWNm7cAn8SlzeH5N8b
b3nvcK8uEWoVKYs0RrglDOe7PPg+WdqdoUXPQc0t0FdOPGUepU97CKitavnJSsPnIhB3ZpU7QfpD
y05q/yL1P+JBomb0Mx7622hodOfzbbmKSxe/cHX7T8A9hjj3pzvVf/TTGV8NY2vjrw7af4ZQiL1Q
3bkwVhtfHVBLkXxtuuPF/awhNjrQnoHi2CcvVSy7Q3pd1I9i+YBboxPM6CsHAW7VR5WXx2yKKFVv
cTdWB+LiBy1r8iYdQPnMzOJKRfcAKRI1f9VT6yaNfplZ44zGY6F43Ths7ISLw/Any4KC+d9FWO2E
Mg2n2Eqs6S7QdqVwNdZeoAgYP2d2Vw0uBeS5/hpN467Adjrr/r+HX31mAbBtgyDdhEvi5IVO5FFD
oIlKrUPy6n23dTv8qS5ebvy/011ddz5nuzUNxmtdXq5O6uqQ793RmVzZbn/53pYW78fb+O94q8uv
V0dByjtjuhtUEZeI7/G4lb0u/8JnM1rlVf1UGDXJ/nSnjNpBTHU3s34GXY9eKWYIuheH3cbJ3FrD
Ne4e7kSqRB3nZmwGO4jx+skOQVC7MWAoHzX6pnyJjfBBwSLMWMRHdNEVh82ds5zOT+a9hsnRNw1S
UyBA1O7oAn/1FMMGek9TiKr/Terg0PN5RFpflOvjuZYMaivApHnH3ok6CIPRt2KOEHTqD1n5bYYN
Zrb+XlJYdAo8GyPLG3NdRaraz0nbJUYGY7tTDuFOH/aNu+xZ0Tbus27jYt4IjGv96DpZRL8GXl5B
9NrpE3i7AqXV24QMQAh+fz63je27ztklsTMGo1GmuznEBTXzd3Jn2j5mAFqHPY+u8KflfT7k5gZe
BR2zk+JyHJatgxVEJLzURU/vNbJF+SnHXTwCyJdO+Fr4p3lCD11bJBtkd+NHbESGdeKNxvNkiDPf
dFJ3EyrsWMIuRAPkp/D5O+Nfz2rYW8gd9cNT8/dR/cee5c0VU6FrmY3JNN2FmvQaGkW9K6n3hV16
Gs32qGPciX1S6kLFtCOz8wS9/5GI1hekRL9JcfXcFaCmo+agAf51u1DdDUrkJKq6x4p+b6AXkKuD
3bf/iDVMPzoSiV7vQ0HwLAS+tKLeD929jnRH1P8MhtAR5hgEJdoThoEGbXDdZo/R/I+VwNar/0n7
ZuO7f7jif+e+jluGVOaVHshs6/KlT2m1+1utkq0RVhmdjtKyKnWs7uBbdqh9qTJpY9us0aj/BqE3
k1hCxZsPWCCvXMQZOcLU/jMoMeq+1CHb60oFgTVjpzgcQ+M6QuTFRGZfFGIvrBTPjzM7JnuRKrwm
s591+Dvzf0XSbZA+1Di5qOUGXPfDRObNj1zFq65KZ00ZKagoya7NUSoOcjZc7dH22ydF4GhB9KUp
541cZmv1l79/szS+iJCrYerTXVJCoateEuBXnx/aD4PVm3mtkqW27MkPe3ZQlP5uBm1nzkiQ44LX
oITnzz+rst3Ysh+nZ29GXH7RmznpaRQi08KOajyFfCW/m/B0wPxd2Nd7tXBN5/MJLhO4uFTfDLdK
JhLqFWE6MEGhOlb9jS+jmv3/EvDhwPPkUxbqymoNK1QHEhGNqDt//DbEL0Ifu3Q6nEDlMkvHnYwF
wedz+nhb/B1wFe2VWYhJ8/vpTsPQpsGRfUBq+/MhPn5PvZnUKq3sarkBP8QYtNnRFn612sSR4q+i
9dj6X6fRK4PAxWidZsW0m6dzlNzkUWoX3Q+phKoxfmnMuy4bTFoUlM+HZGMXffxV/67AahOVQamF
aTiyAtIPvY2dxrix9HBjDT5KGpSlrkgTDY+HdQ9RbodGiPyGzLp/DavORcLZm2T8X/nAXCVbH/Xi
8YwZHl3Z5SkPrOHiBWsEstyH9IbvDDqKCkmCbZnxYYpFySmk/pT1WnoQh+S5jLrHTJgcWY6OWhL6
ro5/lDOlgTuLKS4sEwVAoBqS8kUy29c5SX7OdXFoe+2xRaIoyfVXrUsHoBzAWbrixxCJlI4Kbd75
jWYbteqMSeaN6H/xmj9N0UDTstVHx9KLcl/nKGxUeXabRLQqPt9yfwxT3h1VDhANAxT0ZKT0QHW8
jwxVE1BojaLicSLRxybIMZvi1ioQ3gpwUDjUVRTcdl3me6GIEGi3aMVD3Gyb6SqdMqeLQ8KIJEHB
ug2F3zKyZTopfI1dzIS4tA9pp6efljTzgRoCXnao8lcN7VzpITQ03MMGF6O1wU6QUputmz7FEwHl
7Xr8yvPqPjOFL7MM2EKPXa1C/Cp67ITuXKrqL01Mz5EP9qf2wYCr+U4xIm9UgdOo8SPIHBQL2lPY
iAck8nvhqpf8XeIP30NDRTEJDJyORiv6UdokuzqWB0WHXmChkRNP4hX2DfasZw6IG0dSs1MGI6Be
eqNineyTOLir8ojnpQbmXK8CZU8JRNyb0NI+/zRLQFl9GfgzOFEri18t/iLvv0zQGUE4+5ZyprNx
HViwg2d5X8+ti87qBoVTuQhudEbejLXGyAYNQCMU5NVz02Mcb02/fc1XnLoBHJhi2Cbr6u8l9zKx
3bSxkaOYVRnHuB1u9J4mndU/oDSAxHnxXVDLn7moPZq4K0xR8yCo/RMONdeBKKCBjucVcpM3oZAc
gozXT2e1njVKnlL0iKapqiPrlegNYNJ2mGpIG9fuRTqxTFKDO0mtkE29LtREVqsFeSgo59iYXcSK
dr6c09vO9qowPRjlSfJfdSzYPv+KF0FzNeiy8m9u3k6p5gmpafU8NQluENV1VD4Fbb9B+/9TbLzY
LG/mtvyMN8OYwdSa6aAo57aJXSn6KZjVj5I6aNK0XzNl6rDHUG5HsT6lQrCbNDb00OuErVDfWXJ7
r8s9lSrltxbLL1Ir3aCzcrTqcQdEFqK2GjxMmDzYuQAqqIjUXRI/VpHmCr5uG6D+OgUl4JmWV4Kj
eGZr5W0xNMekk5zZyA+yuSsaauatgW1QjJzMjyFUUYz72mcDTm/VEWU9V5ODYykKi9OMlzXBucSF
3LdewupWE9AzrBWUc7f6Ku/TMEhxmoifuqrBkiH4sCner5nf5FUbJEJJKzZAtvnXBGxSau/TcrKF
4ShYzUYncqWH+d8BzaVrupBfzVU+25RKCOo1qM4EKDitPwt9Olhl+DwN4SGZzTt03VG4MfGXRYgm
EQ5y/bWsC8y3/FOpDue5v6sDahPlGUspaRR3onkbz1smZB+Ggjc7aZXnSLmvR6IfqQguCIiceGO0
1cLbOhKrKyeKI79KlxHy6FocoXGHuV018/nzg/dh+Hwzj1W2IpbQsWLMSc8U4t08wLLEP9IOOTbI
EX4+0tZ8VvtIMPtyLlE0Pctysostmthacq32w0aQXkMvQfi+i1/rh2eO5g3IHROEfDCjxIO5k550
T4I5gBbS96neeIP1a0y610q6z0A2V+WAJhqk2azf1OhcnqCfxJt12UychTQV0Rg7C5XijMLXYRFt
NAeXJOh68nWEf0vHCnDlAaJbdfrD5yu+sUfXJbQ+gTI+5QRVVZtuCu0fq082aCkXaeiftcYRkeSQ
XHQN2egjITLFnss3JxMcRANAPRIyyngMumanm0+fz2fd4f3Pp/073Oo5bpDpIKVsoG4m4nVJ0wwT
hBOFHc/May8yRFsZTW9IFLfn2Yu+r6tSLzViZJiKm0q7nRJAYqLldbpb1clOGZKNl/jHh+nv71tF
LqEPlbr3ZZbDj86gk+yE9EtUHc2Pjp8vxZqMdLEUqwuz8n2hGcBCnUsF4YNQOyQ4fYeIuYZCbycJ
l8Fc7VGV2Ie5D2F4s6r38c7+O9XVTdqmo9iog6qcjfyug/+WVCcl+F3n1q2k+V4n/FSh4YZzsY8k
//D53LdWeRV6g6pQMstn6FS8D2frygBiHQcwk2PL/XykNZfy31XGJYE3Fr3LC0hBMc9YYFTTiLKA
iDz8VPyw4ugIWPU0ydr41Fn110JO9sPQt/fmQDExkA7yEAGFm6PbJhKugxz/qc9/lHJ56HCbBMEk
Y+xsQQVbXQyVJIPj0uX6zhz8nRWAk2kbPQKLjGw9TUxQvP3STjyrlbAvcvPKEMWrMMT3uRUw8DIK
/17Uo33Wq8+gVigXNToegZP5bZoqSAOC1h/Bk8f4kZHABmLF64qzovhOUlaxC2f94MdYG0g9ZA2p
LSUvT1FDN8v0F23sDuZn+VNIaKSn0v+yhc3XsHjrMmMYgQTwPwvzJnvr80hOFaUvz2kUfUeYzKnE
fm/GDbWMGPZQLbuGGf8WRWNjw73PgBD4Aa0rYvtNFUWBfPcHsv1m3EzVizGXlPbcyzTsUPUcG8kB
yPbTRCW8LxPAfNIWp+yyFrUadHUxswMS0O2jfybRtItpviFTci09dSi7wTkRXQlYYzLKvDhNOxqK
xwI85ec77YN4CyuHh4qEJ55lmWsRRbxDZf5vVpzhSuvIDkEJmgQ30TNPqjJ8LWQZeWsCkdPKpWiP
2IfGOG+qY79rSKo1sX3W1GJfo+rkhNL0rHe6uKsn8yHIpI2f+j65WHLGRYNYpLMvQ49B9fF9kmol
gxZ0eCUu3J62M72y/G34wsbJex94LgdZfRKai7jf5i2kDg5KP2q2WmXOhI9GpTx/vvKAgi4yB+ga
YGoU0mARh5fVhGQVlWKh0MuzKlR7ZZCwEqluxll7bUoz9wor/CfqrJuszpIdnpXFIRQMBD2pRxjC
eO8XnE3swDxxnhM3qROaO0PdXceWeA0Xx782KDpqg3XgtVt55ajdDQmO7mMPxDPUnkN6EE2vHq35
lIYD0nEjsjKmI2rxldo+CiGFNzm610rxW93NRx+98LkGkC1BuMDKRGiOJlydNolvZswN0xI9i5HK
zDghl2Puk6q8VSloRHmzkwoB2OVIbQHBJ6xly7Rye0s8xWNjl+14NZSIxvU8n8Nqxt7EOs5mfjMP
CrFleM6DaNdn0qmUUX0cwMXm877Wy+nYaM9R9VhZtStZ6SnTZi9D+Qar2+993B9AhB80vTiUAQp8
fXotWriWj8GtPDWP/VhDLTZQi10MDwI/dTRMGGv5ZqEfd+ZD2Yj4KlLTGxb+WObjMiti/i7K/3B5
HNs4ckdKQD2tLK1+MbXrEpEd9OnvQ+UXgsB09pR975duI1KpE8LsppNwjyga1VZC/V5qdEo6afUs
F/ptEdGNRy04AYKrvxayts8LTFpy/4Bs3ZOM2ksmlthE4oaAN6ggz1co7B2aadjFwtekSPdFlt5F
s/6QGrhKyHV0n1pC7oqxpO9MH5M2IRfifSJBxYVEoKMESFlhkgUqExhy6gkkLEgMG+dnLWqzBNJ3
m3p9gEhxkeVnU4snJODnL7LT2OmOZorfuoYDWM/NT2jWz8/qj/wm3G+cKfWDI6WLWCXhDYD59BoT
qRlt4yOhVp3LzkFUBPeCXeDprqK7uj16qSe46mGLYLKWcvoz5TeDWktl9c3dIcx115h5WJ3Ta4QX
d9J1cpbc8nG6Ce+gJdvJMfsifk3vfNffjY6841dgioNtLEXN/+37CzwoWtw4FEtg6QiY738JRL1+
7it+yVD1OIjjCtTqXh1tSZNelI9Wwyxf4c2EIbFGYjfyelf3wUGB2dt6i2HY1ut4tZcIxiQ+iIRg
PI4UJP+9CpBGK1tdLcTFeQqefIpusxae5jw8aKV2kAJg7/70I/PzU69Yj9DnXX9ovjf0IPPR/A7d
xJ6Gb4Yg2mo7bNQvVjj/y1+22uUTyUiumtyacmrcZm14rxEZbFwPLdwt+PA64rxlOUFW+I1EpB33
JaI/EW6m9cEaw52JIJCkzs++ph/nwHesFlfZ4naUwp0FVSM3l3o3RSIj9ObypcVHr1L1h9Z/SasY
O1aJ5C++U63Ok9E3EUN3yJ7KQXPS8iXBGmJ4qIyHvP0hGEC8xrpzatT4MdKAQsb7qTMogTWwgvT6
NCGmhWe0I2uWM1dE6I3j+H6jXN6mq3qAXBdZPyMOcg5eeAzjVHmo75XcLu8WzvG8p/xcer0n72gv
RpI9HbLXjR+w7JC/j/P//gCDTFIiw7+A5o/QhDNNauqz+NB54zW1M/0mfTSBZs+Ohrm5XSPN+pje
lPutDtbWyKszMiR9IUBsqM8jbNtSf8Bh4aaOjjg/IMzS/9yY5/IqvpgnNAR6NzKvhjVGN8jVqq5L
RqPy4Sku9luu4JUH5TTu8+etKPs+yP67qItxMg7KhoTPweqrGqOekIRX9bmkSRKksOb9rxvz+SgN
ezPEH+TQmwiDzGikcLOS63n5cfjePsqFg/Cw2+38x/ElvtKv4hNi2FsqAhczWwIOHAkZvS4FbtDq
xatZQ4qWTVuca3yXlThzteCwMbMlBL/7UqshVi/bzJBBeVgMMTiD190a8S7yLK/1JkSdHISCBXcL
orc1qVUURe+enAeE1bkVonNfQjMVxqfPZ/U+k/1POMT/AYMatgRw8fcXQgPyNbOyvqBS8GXMT376
hCnQ50NcnKc/6/Z3iNW69TJOtIXPLCD27MrsGRxt2MS2YBbeoG8RH/4oiFx8JQ4S/E3CxoUWC960
yGwtG6ETHkf/Ny8hbxiL2w6qlGDdpX1lt9i/SFXgBLQGzWy+KloQRhNKGjDtgvOsfA8jjNQnumPZ
vuqHfeDD8dfrmxyKl5lPp0oMYKPK8fcsR2+d97UtZubBD+nv1qDlh2IfR+FgG3JG8ykB94cYkE4b
gQbfYN1Morgz5saTA8szqh8JPuCFlEv7zAgzN6aa4USk/QCdDbyNWrPbiXW+8Rz7aFuhSo80OAcV
y8ZVrlHWQy00tZWTvTdoUY7XdTVswUNWwLJ/Nxbia7Jo6SaKcGsyaZfmozBWyyA0ypqgv4na4SFL
vqVq7hqt4UzJVZ5l36wgskvzHA0+bF5zi1T05yG23g0W4ApkxPDrvWD691OM3XFi5md8i77wFhxe
yl3ojph3V3b62rijh7d77fAi4iNvXSSrAtV/1uDN6KtcYxQpRcgBo7fwl4szMuyKO2J2Wy+KHcap
uo89hhU36pyrdvifYREkoZLEqdYvm646WqljNKrFGWRqYtfB9RA+L8lJIb2o1XVFNwa8AOTKuzAp
7BGVBq2G1qqYzthrXoClmulDSVFGN47IZozQQkdyqV+2ikzzH5OBUW0g7OpB5XZNIbuxdErMtNsH
+iQfrDiVjkMuCY5YtjvTmsCRm0c5KqlexeWvyYR6IscNGFWlceIQwIAUeBqlKi8TjpaV7DLkHfMo
OQ1W5vollaoUPpYfYBxCk6sLbblceAmw0OlwG838kNQhtNlm8X63wvkgj8U/Y1W/6ANeDKWf3YdS
fhMXgYp6CDTqGb/qUJd+k7y+VIV4E8S09bIag+1YGtrGnuRuuNZnOsFRi2dTS+Jq6z3lkrDwJtAp
n4fGFVjm30+14O0ZTqZ6dVFI0JR5QeSzQ/QfvR9gyIWMi6i2NPehOo1mbFsixqqSiAdW0d4iiH7T
RsJtJGsHQel4CStg1IdTKucvkyB+t2qRmoc120qHX+rnv9V4X1Tmt2r0/FTsHFUFrYpLengrJXKL
Q9E5izDBG2TXT3HtSp+Mcj6C+HDKTnPz0HJl0uZceCn6eA9dSLXxwCDGFZJ1sCZ/uOpm9KsCaUyO
MRVoKp6CDs3eYkPWt7VwTuerLL9t1Z8xeOk2xQWwxeyMr0B1EdLxbSCr+6pAsWXGq2rGfaz8bRaj
K8SJK7ZXkVgiTVI++e1wVvBT62PVMy18x1oF61fUWaLwbiybY4/b1UCtzpZb/SFqugd6PS90wO7F
PkehtppoTnJ6aN/2nplVnjbOnhpnEKnTxxxhoSj5YaFuhufs0xRT8bAKTsZmlXErl1q+yJtcKpqL
dIxa0jXjMX4a3fFY3i04fd+tcGizi6fwqr2ZrraAb5ehm3Ld2xRu1chBuLNpDbwVSElHpNynXz7v
f/9O8cSDehXsth6LFynIarjVddRUktqZBRlj151HXP3a8TndfPhuDbLciW+WEmmDfPbJtM9j/aQG
v5UusVHh/fyEXNyrq4mscqlOaEohlPlcfiFAs0MN+OXzAVZ9peUIvv8yq1RqrquwDcU/G0I/KYf4
DmiSY9rSi3zYEoxcoWv/OxYEWUrsmKisM2oz0GK/kYuaLOF7i+gWrsSdV8bmSeujL0pbeL6fYIpc
2EWNhrQlKLsWFZ25nniaKeWVasCdNTJHUa7Szn8O1OFLDvAqpwzs+GbwPEWSuPG2X1Xl//zkJa+h
7aLhL3tBeh2mAX5gw09uvOqFSJqMdvzauc01FctkZ2b2VoL+wa4C2iQRufkwS4rxflf1qEnUeRjU
dM2/krBhm/lNzjfeHUuS8C6FIewi+kXrUwc/dfFm00slUyw1S8/FLNj+9NS3GZ9AtvEDoPwoef60
Jd/5wTZ7N+T6DTdMiUTKzpDLS0d+6fYUZh364myzrcO/6mL8e6sgOIKwAB1qCHirQ1OHbS/2ArcK
Nt4/DKmg3e5H14Y5c1v0R7SFKxqnD9hLHGSj6Wx9Ss5z3O7k0Feu2wJ43iR+7aPhC8ZaLhod341h
RqIkUYqNzbWqFf77QzkM7CoqdIuV3ftvTYt9jLRoTIGXARdEvrAomqMofOHC8GihpO3i+Ag06VmS
ke8Xn+A4OzAXo9a/DQzrYMrVYexQri7Cu87oXQsgpi+iSCmpP0ZftCHA7z+PFpfhiLPw5gevsk9t
8n1JTIf0rNYRgBvdEeNq9/kQH5y4ZQyKT0ihW7gEr74e8qBKwN3IongNjuUHIJJPjTs7s4ccyOZm
+XBGpLaajj4ECdPquBFOrG4qajKQcHbKflFM+b4xoa0hlr9/c08MRV4FFg0TCqTKzgzuQsFFRsbJ
rnkp4GPfXQXYVW4ytS/fKRxyyPH/d2ardRQTWUA1okrPmi06kmyXJbgYBKMP2S/DQ4DNxUTVkK/Q
oYliG7Ng7/NpK+8hxH82N09mHoMUoiTUBVebW41DdSjNMiGQWYc6g3aExkhnpFdBhyjn0FLvS6hM
exrydan/jxGGnhKje4cchhDi3utb137Fw8HMH7ogsdsAOaNU8DAVlW1T87Ia6SQBkjOqbuNw9GXU
3iRGSJBabiPc5sx04y5eSbj/Z0aU0kUNHSeC8yp3yq2FaD3hm9wOV2EAo1iTpO+92v/UZ6PEoG04
JTMaOFLQSmSJaCw1jR1ZCZ1bKz5N1byr9Wx0Ax8qVgor01MrI8GweutK/whP94dyigcIbVxE7t9v
OHXQqMch3b6coBd1353CfeuWxwxPyGSvnKnsYrFMB6Rw2+fY+x8JcH5ww7z7Cas9r8ZClPmxyk8Q
Xue44mlePCAswXsxPIe8I5RYdJLwdUKkB2czdK0SVJvoG+bIXsbz60RZJzQgkXaa3cqJrZSI9IB2
JuVyyurQ9ek5sZqrTm/duPmiRoX7+ea9zJJFfj7tWGAXi27D6ksbkVyJXabz86v5tvIPsSG7Eq7p
Svy/bJH92VQLS56DgkoEB3Z1TK2hQiHL17Oz3pqvcprSHpxumhlguXWlL1cXQh5D91WaoTAcSz9H
p8CAJJY60LaBQHX3s3kvNPHvzxfgss6A7PDbn7VKC5N56gMhNbPzIFz3GiJKP0fdQyHTFqurQO6d
UsCiiOsoCxTbx8QrQpPsCbOPjZ+xLPQqU1k+gwj6BU8bVun9Vu6l0MrMQM3OpYXtoc4XycrALZoY
E8/Fzb32KDuDjX+YRskOxi0t/o/2AZgYxUKmHvWgNZtGwA5gpjubnWfxPrIaVzReyBScXAyczye6
NdBquS3cF9Q2ojM94nUF5qPXDCzXQ0fZkkX4YCDAvX+xtquD2YD4RauUpqCino3edDoJToCou4ig
bTzuP7qA3g212tltkYyGvLRfeV1/5yo3viS1kxCETHe4tx5GSmdP43P1E3DoRprywXOT1GGpKADe
l2SIAu+3jdL5aMxaavkn25xd+m8H86jasIO82in3xRYEdfn3VtuU8UydEoaIVfBaayIcDXS7ZCDT
OuZHfql8zcMfvcSZGIFVRarTh/J956M0O5heZhUnXUa6zJRtKSwzW82yV8qMOzHZzKUuW24iLxeV
iqmJ1pNhrtYhF/1BnNui5Caw/tH3/ZfJw6XdBC/oltkNvlsoC1Opxuu23o84vHlb9cplO60X5u0P
WCWM6Fgr6BLxA+SxAy8aODBONo7O1hCrBlRbalNrKCkgsUK0xa6hnzlvXAcbQ6x7+mJnRnNv5MyC
MpUJwC8EfvJ5APgo4BJhFsEQXeXVt2ZqG6VvFDlFC7ZsSGGmQTZKae2MT4TsvzM96pRJ0o2l+yBT
kEx8X2RkazXGXKOotCwOJqGjdx9p5SkynrT5JaM5Or3Sa4ceXnlzXuORjO0dGoRuZhzkWHiJs+aq
xMtenU/U9TxFCF2hKF5VX8a+DZlsZJC+byzOZUdz+Z1kMyplA6TiVhlNkhQatjBErRHcdCCabhIa
X8P+Z9fB85vDLyGmr7HxTydiOC+Ejxmlw41fcBk3+QVcAAY24KpJWfV9REmi0p+KkJWSqZHWo+VU
Kg7bSTPagSpC1IkhPhW7uFBfLKyO+8EEgNQVe5nnWI/tdDMoz6qx1Zn6YNMsyna8c8mhgUpaq70f
ZnnRC8uvGpzR7amMuJWT/bK+E9gVx7yiSOkkrW1sAEs2hrXEFcbFaAq18mPCXZx9HYr4ZyITxcb4
qKXoV6J4NmIbZMUA8ZUB7cX5FOW/AuolOHaEUbtxzVyezbdLwPZ4/2EmeUz0pGYJYk1yi/JZgjS4
8e0/2n1/V5ly0Psh6ENUWif45bnwX4Gq7rjVdhLuGCNNlygLr+S6h3PPcybN7dm8SWCkfv4Ltua4
2v68b8K6WQgyTfNDjL6oNB0+H+Cj3f12hssPePNETSpeS6nPDCMzOCX5dyv6PQudh3Xt5+MsV/77
6+D9x1qlBPHYW4Kcs3EA9l/5UmWr6XhoY3nriy0L8tk4q3RKEIR2LgfGmcZi70uAlIuvVfBTyMCV
yDhZ7XU9sXMKtiENEPXUBsVWw2zjB6wuXhq/ejsLFjcGTUiT+mRUmXutvWrj3pUQzAvKjZX9oGzC
0sJXXeyUQN2tQyTlVLRPRwMS1LhLjRAveJgmSM4XOq+rFyPSnUqXXgrhAd+PJ7Wdt1KgDz8t3XEe
MaTr4vocKoI0D7AwwL1Ztm4gdY7mBqSMRXSDo7LY1iiz1/zMdt3h8z214v8sL6hl5n9HXh1PvUsm
Pc4ZuZNOdeZUJ1TkXfi3eXwMfy+Fjgo4WlNunMnNYVeHUsoHw1d79phlBY9+fI/ApB320bcFyDkL
5j7S8qNRE31rukpN7ahau6tV4Rjl1kYd8eN4/GYFVsdX7UHMRQMr0MKTc4R0t2QPqWmHbgTIshWP
dKQXuGO2FXw/SLRZewQOF8g4X2Bd5KmlQpWbJTTSQR1eZvDibriLnNbTxMMinyO4W6icD/fZmxFX
GaUZd4HUqiy7Wv8jJU+m+nu70PNhOHwzxupaTXhTJHHNWeq0nZbWh3q80pBcKSXMQYRfDR4RuZ8e
1DrcN6NKboQHnVk6USR+HdT5qhO3LtxLhOGyxf/+IHV14XZdO/C3SziJWqdB/SQlihXiazv7V2lK
7jPSJ1UM2JLVTipnhKQtlKx5a0V4PUgdNqBp7uVNd5Kb8miJ1SmR7nSUgCTjnAh7S8l3ZCxAJLUF
YyK67YCEpgpDDb2lQP7SJDhAtPm1Xh3hQztVYOw0n1dwmsBPqO3Uf4QY4IEl1vARVnTYAUgUmxW6
blP34ku3WvM9FL+ZWrhHoNQuq+yRp/7zRhS4DPmKgdYf3FW8HUXJWp2BsdD6AFjocgYWK5PEM4c/
ubOwn46Ji/3a188HvHzyUSBCDpNUkIQQu5b3V6ZiRV3qqzSGoHkDfohf81A/zYbGoglnX1O2ws3G
vl+XpCh3QtPu2PcxxsyoOFPgdGYX/GT1DOrnRpxv68ipbflqy2n845vlzeZbxVcUP+taadl88VGo
XcUNTpEzIdDvAh5zgs0Dvnyoi7v7zXCruJrMUSL6PsOFcrzDsx5Hk/3nn07aON/qaq8EwPCVaQnd
8rclcaY4Hg82mj4k8de9lyDSVNoUzKlQ2ltl8SV0fDa75TO/ybQgsiUhZgBkWrW0DyTruql+p9Ps
NFGxM0rGQ94sELQfGzPe2j2rhChskThToz8zBgk/ec1ZOVhwNa6W+7H/Xd5mLkIOW6//Dxq+7+PW
Kg1KiqiJkoDZ5hZthrxwLDNAhmJi1iMq8jeW8SjDPEO279DFVGdC45Yy6743fs7tfVMHTjn4173O
m2/+lvQQOsvRhb9h10jKb6zQZfx4/1PX9wpSw2Jp8FNrl6gvorvl8XOdxu2s/fiC+vpmh2TzYK2u
mTYdEIAv2OmB2niSZODJM+3l6VHChqLRCneaijvTuNODrwELVGUPG1O+DGHvprxWt5isoU6Slikz
ECKtoZcYV6LUI0VwkMTojL6HQ5uDi+VnJH7JuOErsz0EArllBZZJl22530ib/+QL6+NBAJfwriGW
X7jzBqMfIRnMT5LGqwhqcR+MTlEnnphney3JqI2e9PTVKrprWk/I/ev2PGDfoag7ebyLavEhjfKn
edYrSmv+vVJDRw1/xaNFw2W2C+tmAJoVmyRqJSTdDM0QyI8hOguZFC9c+5dAAb8mTuqTFs8gEKrm
Hhe58+fr/tFZfDvHVTwddTFJ8W2iWMjnzkwRuWPxEab656N8WNt5O8wqjlJGoQm0pGbp0a9t8Xeo
OnxPyS7OgNuyQ+SF+J9OO6qShHJqkbyNsnvz8D+pxn50thDyB7QLJFi8UMFurWKOtZnyTVKau1HG
OUNV3Cko9n2libuq93/NpXLXmAbESvEQlbptZqSwjbbrY+V3Lfr8+X9I+7LlSHGu2yciAoSYbhlz
Tjs9+4ZwVbmYR4FAPP2/qIvzOXEec87/XXREd3V3CoG0tbX3GrJDRziaRNTnorGBYgZE+hle2fBB
AXlGclRtJ9Fytl4CPqR20uxcQVkkpqM3QkeBZ28657DPIKMjU+Kr+ZnrMLMuyk+zgpzPGOMne7sB
tNOJ+DaUtGNSYPdr901N3R6VeD4B90cqN/yrvaRd8yftatfQSz9njU3S/JKnEJ5I6Z/KomccYRLw
vRM69SCfg0g8TvUZqdI9qH8bFh6VHC3gCA8LcK+Oo4ezuxjiRzB6G6P4WI/JWxGVQUs5Ttj+E/2J
AwFSW0O7hcfDtk4te0oKCIj8QjLkywqs2mLzDyHda0e0167QP0dL+FYa7psefNW8O8sD1IXVKII0
vIC10CBrW3mIoLsSocwX1qETVhWUCTsXTLaiBr+zBEpuVKpHSpqdWZ/lCQ87hW4ymeAjbmAoD0hh
aBsTHBRq9mEm+p80SndydAJ0cJMWsSMr5gn2G5BjOEMeBWo5aO8KFufAjv75eaF/zxcAYFIJrr6A
ZyNiLM6YBHrvZcTBBIUolKOBma6v1Wa/b1goOUPMGv7BSC+xhq/PbE1vqlIpMnYR6Fwq+M49xaXP
2v48j++ZwfUoi7AgUJ9tKjCtL1xBzTfDHq2hFCzlDzCPIxn1YErj9xJZCUa33h4wQDNHjiCJXXrk
GdAELdgI+fh+MEDB7Gxk8j/Paz44r0M65gUuAF4gbkLmsrCNMiHP8jFil1g1vb6xnD6Tt60SQYT7
FSm2U67pjtyc0pcBF7kO0E0ZvMdidqkg8a8XuI1nq1D0m0vC0GeeLpC231rsvVmQqAb68wJJs9Ip
a5GiOalCeTEKQAJzeJM6I4SaJEBajXJ4NVvZRkk9iLT4MLTyWYg1R7Ybk0ZhUpHhaz/bWy+/o6gK
A+5JEoogdbdJ9XIj05X1eQOthGN5vvBAcgp/Le0Wok7LRqRzqEJ6+rRRfPU8mI74UBJbAamTeAnQ
Bdq70toVd6pHXFJF7J2edjieV1ksQAJ9W1VgN6HggH2GfsI3lHOn1nrXdrh+9UX9oRmA5elGUsMv
kfSw2AYdSBpcMY6gaAxhHGiKDpiUEsIUtmtLDzCmnckupBifjP5P36B6n1llkEkEmeqAEkrUgFQi
deMJMcFAi1mHb0RUPRsxyKoQejrFSf5WMu5RPqkOJF+f0SmHBlrHT4WAXLt2gVCBH4cMUq/dtpdG
nFIc0oUdYA5NWbrQK8x3oVXqDlozQDtyes6hddnL4ynTFCcv6d80DPcFjBJh7oNzukctD/l5DTnk
pFaBTIY1pJkDTC7hPBlApKsoKK5FdN/FzSftNSjQycNr3ESXYmhTrwLUuLMsWCTD0UlJRs3DhRUi
nqYm41SBs2Tb1I6pismDbtLvfgRthSrVJqLNJ8+kCrgc9ga3U/OjUDPI57IxClrwm9H60HO4Y/a/
QKNCI4insPCxsvLYpfU+17TPMRzfynbYKRQ8iRqCznYDne5SQKNWVWWb1eyxAsRBt2KnN39VEN8E
TpiAklQCHN9o7s+B6DuDFGqGaOMbaFjos0vBIiMaaZdmYwoftsGZE8fEJh+NM4E8UXvm2Qqg2ObX
z3CgOK870i6EyP4VKa/Gnvfvl3ufaFEQxjLqL7oJ5wXoExW9/g6FpGeIbe0ZhYJi3QCMPuEDWVob
wJ7tU1i5h3++o2PzyUTbemSKvS76O58N2vjA8sqh4rdGE1h3nUpyZskskVUHcjLdMzOScUsawLXI
Nq0A4zPpd4nUgRGjyAGJ5L856qZgtDM3rwacylbjyx0Psr560bV+n/VgTZjgTVsgNHTVbzmGByAz
3VGZEoeVooT4bd2j9EO2DMemTYHOSMfkPmyNFtWoVW2s7zf2WfDvP6jYxetjZGBJngEVC0dXu4pR
TIa/G62YYw2y//My+R5ZTBnZhAmRTcg7GNZilaDa00SwNJ0u3G+3tc83vd9s150Iv8/oepjFjIYu
1Aqra6dLVE1OUWa7WDJ3pGRuumZHMf/S9QF8PdJ8ln1ZelYbh6NApLromrTl3aFn3VoBes5Nroe4
3lmLIZoqqUYyYmeVh+pU+uH2NzB9F8AKnfWtdKvmDA3d+QzCkkBOsUjHSMeMoVLgsTS7gJbuBENn
O3oq98JXABANabBWcv6ewaCc+GXARWYWg+KqgJTUXwp2ydo/ZQobk7yjexFqHjjNdr3GC71VN7ka
cbEGZVwwADzW5khV2e/NxQxCR7UnH0iSO1ROcDcO0FIRr/R18vh9iDv6Kvv1VnXi6hkWC7SPhhxm
hXgGGpSP1CuCuaw/HOaqfuT29s+b7lYL42q0xQqCTkXRlByjaTbw4VBrtxR0cbij26pT4cPCCvl+
jRD+fadff9dFojjk2RiNsYq3zCpHZsdQbA2ptIuB29iMgc7SINEz5+eZ3hwU9XDQ0DWsqX8Hxdfd
mLZlVjCs3nJ4QULyFOcPvE1e0wlkfIm6Fuz5UOldga7+E0dYblDYuIKhbUJiBn9dxwBYAImIlVaP
e0t/P6JfHVL5bwUenqd3FRx7UbnvY2DgzQSOEjS/ryMIYZeqhqBvEVyLcXAIg8UbQ04OlUKRLLAW
DuqxDCWg6jca8Bulg2AvWl89iJht+CtNLX9EbsOyR+T8/gjOf/rcWykU+AVQOpbbt2w/lNuUxocs
zTd1Ub+iwrcbibHhLPUbS4PaPTIxeGb2QsaFCNjeqbDcsAy9vEedQsvuh6gONEI2ZZ1ChK7y26Td
MYGDPc/a2sP7gTYugyhr9QkRVzs0gSaeRaTyX1JuuTX/a9bGayRBGR95IrCgnmYmcMBLASZpCxC7
lMptR4hGlHc/L4HvARnrToeUBTD/Ctq1iwCmlgT+lSLhlwq+FkJTbE1d855U5t/49sG/jLGIWWlW
ApOTYgwamLtmB11EiI9MTnW3fpLdDshfxlpEq37oS5HLGCvdFijdCNvwp43hzTcB4mpO6sFudQ2C
Mv/mT/NbRCdrCCEYEs3vEKByD4nR7FGibzMVDU+INMluupMe/7vPtthDNWdR1jcxv2Qj31mw1G2G
NdnpW50JJKhA9MAQ2UKtYVHMaEptqo0a/rVGhUzAmuCcwZVt2FzEFDkSSuWjGIJeQBnI1J8KKfcM
sPaKlGyJ+aZJEKlS1ZV49X2xEpS+LYhmAHmFGsscz77Eq0xDTSSJACZPkl0+dDsShivBaWWEJbrO
aLqWKALC1STZmOOIqa2x05V/pezr5XI1iyVAM6zaYggTkEp6FXR92oevZcsnCIB0rU0HHd+yF5Ai
AozylDfEuFcISlxpqne+xY3Mr2poa00jsItW28eOVvdHWTKeI1o+GF3xkTUlPD06ux7y0jekf8TQ
yh/EqTBRZWs1sp9gLZVU50KTz4TGBMTk8ZdcPgEi+9zKT7Kcyf4k1yfLBF9xBAkuJ9Uph1CRlvZ/
1Cy8IPf+NWmG300vFn4yH9t7UsBQvtlN1oPK+oOZwt4eUuUk1f0+1aGNONglbolRcSwlkEwh6Sf1
qHm2tiYxzyhqGPc9hqgkNqHpSzx3jFy4liVsU+9tOJj4oZrDrBQtCUgUKAmMgNn4DrGnC4lUmGP0
p1wuf/VdIHOooh9JUbkF0j+zDPstNTuC8G5B+VpHS1qEZ9CuTlUZf4S6+goBij2cjSB61FPLreB4
MplK857FUPVKrUizQ9LzoButySnVAoQmaAG52tSg59hBHIvVx1bXbBPM2CEGrkQqPUmW7aJIPpqq
8Mupfyl08MIBNZ3tOEIE9Hw4q+apTmCkrED9FX8CR1JXnvaN4K5ZJ0HcPkj8QIHJNXqGwyl2o7gA
X0axu16CVg7HW5zAxELBNOf3SRg+oBW/jVm7Ga07JuhOi0OPdUR3aiqtnBX/yBrXK/c6e18kKUUa
86gEXfwSNf1vqjYh1H+yJxUO315hQjWq76bUARi+3ymM1Ti8NQGxEvCUwQH/zAV0kYZdPWE+SVVf
JJkeYhg2TiVDKT21jbp+nMb+0cpPMApy9Ie6gG/LKe5bG0amh5rwjWzVtmT4kqZtKK72VqfcE2v4
A/4OKnimvssVkWBDQGBMx86Su344VoUC/k2RhOhqWu+NsNCslscw4AU0d0GZjHtYb2bSy6gOj7DL
cadEeB1DwROPkJiaK+tnFWQQPj0xJLsRpLbjAgFdwOShBm46Th0ESS/uCihUm8+a8jZC3aLWXy30
rv5/Q/512FiconWSwK0pRtio4YCgoobUo3/08xDf74HXQ8wH3Zf4Gos+0uWS5JcWior5ZBwpZXbc
VPsUXJCfh1oLtPO//zKUUkVjUcQItB3O6HG8VOy/jOSLE9LI855EJQZoUt2Wkej1hKy0tdZe12I7
mHEKVdCZHaiW8qbi97VubYT0FkG96eeXNT/r9b7Dd9GgcGwC0gnxn8VJDIAgRPc1nHugh3oTckqu
S8G80H4e5uY3+TLMou1MWqgy4rKHFQat1Rw2pPWaiOrNN/ZlhMUBrsTT2JQUI4hED8ym3eazXAzb
hVm5/XkuN7KXq3emL2BKEDNqo5yqIPlO3XOBqmpIFaThh6J5yBIctH3vFQIukFLjSJDDIHqMPf/E
0QVL4/GO8TWwxcrLXTZu0hwkU2PAepTGJIiGxk30fOX7rbxdfREhmk4xm07GMiEy9D7EiczSEzV3
oBa/snsVa/6txZI0EbXnfgMlFvRPr/dvAntdSYJOyYXEAB6XisPxAtGDy3yiTy/M3FdmdZIUcpfF
I6SgIZSf79Nmq8JExKL4L+XPOq88aLyiH7lTzdzvjEMTacQRxWjCJsgyIUgxixSlJYq02MEy2Peq
Ep87WXbaKj3CBgKC6nl5pwDGXU1B0qAtWXL+BIKjzUboDA2BrIlfUK4dN1oh3Ve4JaoseSFIZ5iw
7lKiv2WgN5UDYTacFl7V6JNTpLPQXrJ1TX4l4aFvxzvIZyudfpdC5biAqHEegT6Km2cRoZ6MmrUR
RknA2vcxf4BJsZ1Xe1oDeIj/mmRQclFi27JwnWZJMAGSnWkg2hDqxfVnLD22w7DV29cKUrUhc3Tt
3si7TT7+Qnv6sYseKpY4pKIbfTgl7Fdc0pdJfUiMdJ8wHtkTpHCho2I6ndT4KWk3THmdhiAFbziZ
QGHcgj1OUReHF1f3qoXGSwRYpp2jKcmEdrBwL0qMHQUCR5sllqvW600UYZPPqTfdyNhJFrxmtGMc
KhtrYHarPNaZfCRjHlBtujfq/I7RBzqOftgGEY8PUx/97cZkD6j9axEJeMFp3gi1+SIiWzWCMK7o
fqWwqnGUtvAKWd0pZXzRht9VtylE85vWZyGBaFhndljwU0+0p7xpkbbl8b4AicYaANLBRRqyJDYE
ZCCC+mC1+V0KEVNXqPSYpKSE7FX4SstDmXuVQNpZ9ihiBxaIv35dFpFNwhx33Mi0LfphKiBiNXed
qrwa3LjEQgFHnaR/4xbaO1iaHyp51fsyAOXB+zkyfQ8EIJeCUjuTJCCIt0Tw454F8b1+EFA8Y45I
e7fq9JVA8H0IMru8wi5Ih0aV8u+S/OVwHeAVBADoBJGwxqnQwBiHZuXo+8da+7b/UZnWTB2i2N8g
h0Rva6wDDNEO0CLurbDf5fmmmaWvILWmkm4rJ48TsL480T1RmB/M+mz1ZzU+YVUjM8Qesjbj2Nth
H4HdUxwhl/kvB3zOMyiCq2PvUfSsbEWfyK6uYP2z8hVunKl4R6ikgOEE6d+ldQ9tCFcangBXC/PD
YWw8K6k3MQ93QP1sihAdLmkK/xYAiBYcGausw4qoTDqP5HAwU9+SltgWcsSwhaQhA1M8abysMB+l
sA/k7JS0n7Bscjs0u/L8YZAeNWglZ/l5ULGty8bPpG1X/1VGVELYb54do+YsExNw1nYfhRBixM4X
Wet1FbATMKa0tJVU/tbxCH4XvBOAVTAA0l+kelHXGkBQieoy+qPbPRbKeW4vGA61zd+qo5hu3Noj
nOdW6ZA31ybEhqk+l5zoP6r+l7VZaXrbYP1DLgwKBF0MqGNavMbTP3S47mfnmr5Q5sjFyve+UYRC
exSdNjjRoYP73VmoUPIiNdAxth6izWzAmRxbL97wQFovIH8/HNGansXLLdDDZkGN68OxilKu1lCs
v8BT2Z/cbJ+66IK+qbvGj+/jlUT3hhQARkPvQUYh4EZVhOaCTKaG0awGVANPLRzIo0N87AFM2q35
O7ULHyquFVrjjsyBJa0e2Brh4nshGY/wBfC8mDDVEyXnSdvM2sqbEnv7qO4jj95FQe9LQRcMLwbE
xpx4k3p5sCYIN2e/16Ho+la6yI5pMuDeWXYTZCRxlSCSTxksVlttU6a93zdrRfPvgeN6uEWWTIlR
ZU02TBcK64eq6RHI4LZXr6zX79vkepRFpjw2umQwCZ0/Bfzk8CUvP36OfzcY0QBPQJMZngI6/mZZ
+B3TxlRAVxUIABAOQxrxjy/hwtUOlTvg831YOduJq91ZwOG7K4P/8xVefjMNp4cuq/CzA1vweod0
tdXDqDAXF12XHkdN90yoKqSK4ilcvdOG8qXtsWP0EwTJoH2unqY4/iUb3SXpzH3GzRJKZ9VbbiT3
MhJe1K2BazMT7WNq2xB1uw1c1T2peCzKuzH9aJHkJdBP6wHWtWLo17yquEI7EKb3MjmH2R9IBDBL
80SrQqPxCJcpg1O/gVtOVpInicuoP2R+0xLhdkLeqDKE0rLKhBZDs2ENcF6ycFQcVW2/DcVLI7ND
iJRUF+Fn3uq+ER4hd+5XcMuO29huIJfZMnpPx/ZONLHfdmj0UEBDtO7D6BO7U4RtFXsLRoUh2i8m
B0tMHZ46/dyHx6R9yvrcay3qypAj6dLyYMXQ4e/e+6nyoxAMbzO7qyS4T7ZPhQVucIf2QYf6UdSf
qVbgkqruNWVT9PmWkRC3nFdZ52d4qWT2FKnHYfB00rzpde6VU+VlEspTDNxS2rc7U/k71n915O5m
xpwG0Ma2CJHfPkv5b43zfSqxTa78qqEpMymZm8P4pq+EOyskZrlkx6gRJRx+Ykjpk3oHWUK0mD4a
dHUSg3t93XgDRNFCWDOn1q/MwqkAeegpRd44wHqwB5mxSGyhvBbiTY/Ura68TNNDx7k7Id6Z/Y4P
+rOBN2GrxQ7akACZauGG1NpLqQscwdWnTqqNUueao6XPP6/mWwEBZwoOFSCSyDc6LpA93OpGJHRJ
c2eWhsMIsSdLW8m4bnC8rvPGRaemUAHg0igXl6reS0z/0IVyEZJ2TqBHKCq/yiM7Aalq6I9GmLbA
cYrAHOPdMEl/fp7v9xb09YMsgn2HGjBgCZivFZ0q/halTyGyNVn/lIrYLiN9pb1yKxLqQFap2sx4
BjF8ESpUhVfpACtVZqDxV7zH9dPP87lxgAITQ+FQizYYvFaWsic6DBBRTB3kS3hsTia1sU2BCPIB
MUXLd3Ch2Wftiu3s0x33ru6p25/H/35tvx5+cZUGWHGYxgjD67x0Sf1m6DCvJR91spLz3XqRs36M
TGZjANSTrl/kGAvWpD2TL1D38iD1hbqn9/NMbu0EY1b3N01I/XxTSJEYIJcGZB4u+gjPTvqewInH
GNbQ5Lfn8Z9R5uzrSwZZqrSGQ2Qn4/aogTgy+Yysma2sDbF4VZoGVbqa9PIlofD1CredWro/v6ob
wnDzV//PLOZH+DKLuDVVTYxcBq/PZrFjBmg5+JaTsZ34kznsmAX6A/Eh8udGZ0TWAXDilRTj1j7+
+gTz1/zyBHk7ZVEyP0GGmzPdhsChRcNbjalyEfDy8vOEb6Aqrie8WOYTrFojqcXigCDC8DdG4ceV
7OFppmhS6oGgBztfd117bO1TLrLDCI7ApFMxy5EWbl4IMC9W9u+Nu9T1zBYZodUqBfyvRswMdUXN
BmyOHyw/961TFPzWAibtQNlxAE9f+YA3aBXXAy9CoxoxVWsY5jY43C328ZYGo4t15PKNtZ/b3tX2
JQkooomtgTQ0KwqvLOMbyJyrR1he5wp9kmp4TsgXEnQHw492EDreAvvngIP6v6DjYTDNMKFNosxC
IYsVG7Z6VtQGXjSjmqMA75msqavcqGtcD7FYpWEWwqQVIubQ4MOeVGHxDIGaO+sC02QbGY1bgJsQ
NAfTh/myaxyqv3EgNggS8ZGdQUF1/xdA0esHWqzfmVWTJngi8APLyh7+Jswu79A6dIqA+RFaZPCe
e0ANwVO9OkAiubJr5zL5MlH/+soXa7tCaSZT20m+tPl7wj8lFK4BzHY6pJrZlKH2aHgqXIgmpV4b
+eax+OVjLxZ32Yxqqs4T7yIPHyMTNt31p+E92pUbNXZSJNzTRvYJYsbqqv6OWLl66ctVHfcphVQ1
VkGViRdSJcHINHfSplPETkV2iUPLEc2ZF6lLBrqS6K3MW13keVmRjsUYYd7UFDsDZdFEvjPzcI97
3Ioj8e3A9Z9XrC5OUlWLY00bME31gfsDYCvFjgWoNkHmp3qM7v7fNvHN+elwA4HAHByXlpWnmJaq
OpUYVFD5HMnkDuDC+7iHBdhgrayhm7EfspOWCVEhmLMtXuVQdM3YSAhOsvE6hmAtGfJK/JsX4bft
8WWExRtER1bXhIlEoTRx9xKHSOM2hwMz4A+2hu9XImfN0bD/eVeuzWuRnoR6mA2xQNzXxpeIQ/wu
5v/lCPMTfMkN+gq0xRJ45osU/9Lg8I6i5383hUUoT4RqjVmLUF6F0k41XOD/1oDAN7PRL99mEcrj
Rk1KtcccaKD56AXIEK+S3mJfdwWiRgvFKOvQfebBmgvNzQX+ZdxFxKZKC42KCFOTG+JQWORJk22x
l1hZwwL/Eyr+vvqgloUSDlSzllcjHY2QVumQCRuofHHyEJaKNwJxYgJOUSaRHcZ3Qs+2qljTObs9
xf8zsLForjJLn6o6bDGwDL9baRNGIZom4ZHDMuTndbI20mIL94kGdKKJSwtDQToedICj4IZXHDLx
++eBbu/k/0xpsZOZmhKYYzXyJSJ5AG/ZLVDYdoVdnUaHiMNrAUzsPl/r7N8oS5tQqEFnkFKgx+nS
sqhO5QkWialyUbNkV2GOoQCOi+N0I8O9VTxrY/FaTwWwrUAaTcrDz5P+vww/4+YgKo7W02KtKjHr
IlFXyoWPL3lUbQlTH7ECnzRV6+EToLpMgE4G0hoMsZpGsUu0OH9+hFuxzIRCIrxVYSuKy+51pBnH
2oSOM1fgq8pcA5YLAM6uxZpbSQwcZRQVxUZQbpb7RBvggZOHqJf0ktjEg/rZSbjmhyrsQ0qFZk7a
NHcxD/SycZic7AeB9uVwLDod7KjWbcLR6Zh6b8aNo7BXKRUuidDmyrVNhd7MWOJfQ1JAbrrHwRoB
B9MODGnjWJYHeHQ+myTdZGGMZmzOcCsImdcWc3eJ7+XR+BxS5XffGjjh15KYW9e7L5Ne7tFiEJAd
54NyodDOM5kGOr1Xa5mTUIAgoL6sRKvKDivv+Z/FxpdTg/Z1LjIT75n7sDTb8A21S1vakc0amOJG
aFdg6ITWyqxPaCwZhlMXxZyOqI4bmf6GiyWyQcMptH7lCLmxNr8Os0wDU42r6CujsxA1aVCW+yrT
Niurf22IRXwr9UkmTGboJljsZLa6M46qE2doxs1a1Bz64xvaVOTIeXI3Mfl30/HWhrsFEJXUfITH
e7Kt6Qxlj6AEBLuZpIGbX4tlCByRxyP5zAEMHo3Hpta3NEI5QZQDMJTyvVxorRvXUA+EDcdrHPav
LVNQSi1S2KTq0KuSNEl4cQv0pZz4WqXDB4dCILv1LeMjgv5vBHMrC3+88kK+J1RIDeFfrM/WeOgN
XIeDQdL6Aa40KKayYsso8xEcVyLOrbT3aozFnUYDWi/hJhH/WpD9aDeZmz7M16kBJqDaR3ef78Rm
BoasxKF/fb/FeQ27JAOHtQ5q7Dc5+YqOSslQEb8YYK14BQl0p3wAekTyARRnbolwtMqdubXAvo65
yILkuBgmrQnFpYMCmmie2yj0fv5ktzbj1xEWn6xMidWUDWaVa8xnMaYmHUHjXvlqN87nq3e3/GhT
RoElNvHuiEsHD3wgYmOxPLF6n5AXHqkeaYxoZWo3X54CxXgIP8OD+h8g9ktAqyoJREktmi5j+q5M
b3Ct/V+8ui+/P4//5fdH3iscG1RcYk06Nsm4iVI0QaBm8N8NM3/BL8OkWlOY8JCfLmX6UTVPgkEy
gTz9PMbaq1qsMypTrcmRh15SSHro1l85qlZmcSMVVNQvL2uxztRcNoo8wSwKaTrkEOaQZNBwqmcY
GLk/z+VWrRL6rsD2zJLNAL8tonIEh3GqxekE147atWAgHQ6HJAqK6jfT690Ym63DCqi0JPwdrHAg
u3JAlSW4WSvKJeJrSx/p2HVUpNqsNUsUQzMJrrHWEjwYVuiBwneyPcsjvZOyrtoktCv90gBnKEzO
A7XOKYfeoKpPoc8oONFWVdxnDRRrDGmCI50SHXBT3cUxbKXyAuiSgTQAP8ZR500te9AbGScGGx+L
DhaoDSTTFFwsbDnkUM+QIIhUglEVVUQERg6SMlPPwLM0tmGGkyOFRbPhpRg8lhUPomAbnfcP0P1/
KQw123UTR4sq+zuAtO7IFEFIHrWdZuYT1AgUy46rBh4J+dkMq9EGxrkCYnDYEG0a7DHXX7AeZost
9DBBTP4NvN+xYWphSyNHY7iBalNLLFcoowmelbiH0IceV3cgrv3u9MJXep0GfSR7DKQRTxcMzd6w
fYWEmOpwNPRAOOD1JrTAVShSsOfHzrbgFwgH37+51FCnJuRdqOIzTsN7Hb7gh7DMg1pvADBPK7GR
R+s5ychDng9BOCRPusgnG137PfJN0JBbpOts7LgbpVisIfmIS9lT0KozRh6EenY/Qr0k8QawaSKT
gcH2rJh/FHU7mbVntPwuaWBGkPYniJ6BGa97GqGBIan7rCo8EEYmD0bq21GX7lmW33dQTbanvD+2
7fAyKADkZ+GxjQ0nTlChy95LI/d4lwEPAefenLqsriGTC9OtDtS71Ibjux/FYi/62mtqxQGsfjdl
Cqz8XpWsAmiOgeotuySHnh2UgqYRB7M+PGaSBpiU8ETvQJPpMcT/2dYpgPXAdRkVEHjwSyih+JPn
3BmtcTMk3aGsCw8qKXaTo9GAzAZFGtcC6aOV2XtDB8dASmINRzZrKlnk1FLmcv5bJ3dDP+BMLgHk
31QFPNmp+d7J1O8QLnsVjWQJMMW+PLUdzC002M+HSqDLL2JqbYm2x3iA5wgzn7ruD6NGoFTJm9QA
CDwqvQ0UhCxUPLtkbQWDTiSfnAz7QyDfy0kGZACEOwpAHSXQFSLtvm3h4RdSL+q3MGzdtOnRQotb
Af3L7PZt3fhWSR2sLZeXBB7HCljq0ctI/kxh7CGfgSzHuEfADFT9Fd5InmVqgZQDaQHIJQWxREgf
aWUgupxKCf9zX8VuJf9qk9Qh4LHVEZi3CuyKQr6RQBmKsRNMgpY/k/cIjOlQ+3mR2Rxiq9nUb6wq
u5+gstpAWGCKgyJ9x66RQsVJO2EDMgzHnvpQofeeFe1Tmlk2tFncrq1tOX0L4482spxwbG2ljvap
CN2oBiGWDRBEUu61knoh9EyEum9Hf6AaVHUaL4c0kKFgc/wuy380JJBeDpCiT7FLyvHS9ueyhbME
rVymPjSA+VXiwAewmawOnWsj0Ps/URT7KR9A2pwlDPtDO5rnIa9tE/dwdKp4BaxK1XlNbB7qqggU
+cmEe80Y1Z6ShQ9caX0dsJ8Z0suGjdWzAkaHxzJBzVylJ1UWG6i0O11CXFYhaE2bWoZbSnaA45dd
ab0DClMH48oY+jAMcRHOif6kh+As0V95KAWSol5SdcsbdVtKjQuLWZ/QxhckA9EkcoYBEToOSA8w
RVs7lHU2gy+EloVOMV/pC98otIDSI9rnce1XQ+nSzDiUeAVdc1RqYGFE4YnhnA5jkMfvbWfuCuCL
oMZxZk1pz7ALMgAXYTiAN2TpU9+hDt8lG7WQDjC8tWl5yqdzIvU7lev3agKvgf7dmlLYXLLN1KjH
ZFDsyXhRwA1raRqI+h3i62/1JLAbwvpXyHMvwl1/VPZF9hQqIQKNCRGrvyhqurF8qqV9bDyJCvdm
+hjOAm2E2iR6MlN4x+5E+dziJaFcAvHXd2s8AlPpxjENOvOhMSRHyf9kA+pTUwPtL0+uXhPpJYFf
p2zkPq0aV8HvQuvz01KRk/Py0ZqQ4CUAqND2HcbVka1Pb/BzcXr0AAwkmxBD3cigcMUV8aVZ/0UB
24ppnhS1eFXSLjH5c9zWL6YV2WOquWZDd0RLYX3zJw9jpwU3rZLUSwfWWMbylxg04mj6UIutrEaQ
IosG+LfepVJ4FOa2HflJtjLYxOknHlvbytqPtHQoKl9yd19GcC0YES0rMpyqWoXUDF6va/RH2NLD
X6gANgOoF8j2U/rOi+SpSup7Lf0lA+aecfqr66g31OJ/mPuypriVNO2/0nHudUZKKaXUxHRfaKuV
qgJTYHyjwBhS+76k9Ou/R9hzDKIG9Zm5+SL6OMKNqayUcnmXZ7mrU6iVi5R9TcZTy0rob3TAtfXj
hqJCMiQ/QuhfmLz1qop7Yx6uQ0bWPU0dJdVgHK4cQqXiV1QFc7xOEtMO1dhWC2OtJ0gVoxT3oXYM
CvpIsr5BjVrJvWQUGhCX4F/3PW6XAvbcBpZKJFUPqg8V9a7fB3XKHbUyfqSlBotyBXsSfpVp/pJp
VzKDPlfTbCrNxL0Io0vT3IUJuTZhIeDUQkXjrIowgwK3k54C3+QP4Ted+oEXFxXc9FjnXxWMoXCO
vr5NWAZj4XDUQSyESLuu+XDjDIwXidUomtA8suEYDGG01oeOTAgJWCSz6IslUuhG0vgt5I3vVmVv
3JMmfckhrrEaIjrJDdfRl1a054oH8or6IVuKGcmFGA1EehRiUcczAcV8H2RnplrAjyVrjyUnN5oI
nTg8dX7j8cHYFophBfUTKwAukTvg6oFpGpbysFmG9Bokvv0Cs6C1qoF6yyGGe9RWfJ1u2ab3zK28
W8pZ5sHxz3HQdzSmYJx80LwI9KqBJgTG6TzjaB5HBxcO0GoO3+CqJV7iytC7Xsxj553mD8NOz/9N
EoM0VuMBCK3HaFNtoEa2anaa1QDCG6MDuDjJWTrzYTT1/WiMVAUkBzDaJOELA1bi8i0OcmcijByI
E7jR81I5/1KQP/kKyaYM99kP7GaED4yngwmFvOIOinbYtJpNltQX5jWIXxP7a5Q5w3k0GyiJDXh7
wnw0EKP1qux09JRVt/BD2NHsWgOCnWvNNiawCZePTFp0rb64U35PdE6AFnDUU1DCa8GBJY6UZqsS
3eSyPNQJUnv/DN5zqkJaWgCKCmu/luQLdZhL79YEawkuexOxfQ7PpgaM0IRaAhIpF5aR3BP12+f5
49IA08/fLFW/9IOyEQE4zuFeQ3jM+N81sX19jW/nMEvpmRbUuvARTKFLvKISMCcY1BnTegMWnyVg
PWMAHNF0+lVNH+tCtcfhQUvFAjZv3j/4+TVgw43iCDDEKJO8nymT1ZQoRdMe46qy21JbMx3ukLF2
DYMUdxDVIeU7GQE56pTo30Px8/MHfenIM6G4piIxRj+ZTj9/86D7KJPMbhhw5qYvOkK0kIRbnn41
ovt8/NrWt1RuF6DuF1/t7xHntMKiZpUA8aU9UmgQKFnocFUsTerDQYDuCoNIIRoimJNhzGY1wC8q
qnIenwyp/toyzsHjquEQ3sNbHDLN32Ot0w6NAX1vQuiRtTUI9Hn87EfoVuEpfBv97j73f2jM3zYI
zfqstrXWG5vvjEprbRhsMeD/EaUjCfkFIqngesibQiHIeTI7yCQ7nERaE5AjjDXXTSSd91nNHa6p
R1iPfyNsBGcp22mZDH9qeQ0EkmPAQQvlOzvX7zL5Qc/oagTjfZAa20wVt/E7L+4EUkbfEZy7Nejs
cA9m6JoEIrVrE78soXbdqavY8O/5kD4NevIjGoodgARrMiq3nQKB3AIyX0oMIhclnsIhzyDAJVN4
AuIQ16+7OkQYJ4HgkNcPGu00O2r9L2ycoNRd8aKlx7KGAJmvHoTMrAGs/rU2xluRR8quhVaBi7pL
ZcVRcI7DQDhUzhaYGhff6+QQgdWKKGFOOYr6KoF4O+wZjOFQ5N900IdwwXy+I+YwYZBqsHh+DzIP
Q8rWp90QSNFJgrP7Sr+rryCO/j24I08wvV/LaxRzFnu0s1bThzFnkYck4JuITRGfehLuWJJ7DRin
piycKj/4DXcatdxURIIxrH43sHjHAiDAlXHbylXvBhQSVmgG3JQJ5FoL5VCy4KQzBikRJKWozQuw
qjQo1JpZfRuisG/XCd2ZyAsgf4jkvYISAI2l9UB9VLXIzh8tv/yug9VVpiroj8o26YJzozx1iGUR
IHlp/YP2DxP3qUEe0NfHGgy2FEh/TXH6vL5ORfaMnuxNgUKLk2Zdc0IUBPKKGkJ1akSwHsrRIYJA
gJU1wVUbl0+K0UCexxgTZC5Jj6QmeSZdjIBZ2iy83aUnPQuCFEnqwVzDEuIdIAzFkcKQvgtKDxw3
imx+XevXfio9UfOZDtd5sm3SO0X2mmylAZPfdSjL1Neff6WFRT1HFVMFpE60/6NTah5o19tqBFc3
fwkGx6Z4603r5MMSm12pKam1UemwrEXGvvrYv3BFhZID2LoQWmBSgdzO3ObwIyh9IOTaxk1904ug
wjnwzA4p46tRHSrod3d8wxLdsAwRfotVpA68rrdjG3zxC6wNXSf3jXydt9WmMh9CcJeaVcnbtV6P
q1bedYLYmfRDzp6V7kpJAcSPvqqA+DT+C+G7JnlRfQVkSOh2cUikgKLPN5H8ECkg97Jm04ftGrGz
pRdYiFmyTklhtx0WOrRLC0avGo05TTFsdQFAcEPanZT0J1hje10LgE9nBC5qPyelHh6HqHpMQXIQ
fnuFZmFtlSI5ZwNZy2rxfazZOgSA3fTH3Eom/XY2Wr3ItnGCQpIwF3oYcxTqh1cziwFAc9a7iJrR
qfH0lezm217Y0EANPGjPugg8YI17hZIFyETc6bflTttl9hIU9sIqhFUdlIONV1u2OY5h8I0GCHpc
mWZ2HNTutTqg8WEhcCQXVuG7YWZNqF4QWnVGiIPOVjyIkU02tuahs0dbt4HePqB8YftWtp2sZuQV
CkCAxawW9aamRsdsL7z7FrP4AO+16FuI/eJblJMrdeL5D6VYNVbr+FZlwUgXJXMb2oPX9frzzf4x
3qPq26HZLMn141qpfRLhOSNx39Sr4JgUrroCUH0tRe5SRvQh2JqNNrtXRrMeO+i0xRMHPzYkp0q4
szChD7nI6xCQTgY2hCCGnS1e8CQSAWW0+NQ48WHS+oP8XnoFdMcqd8bWMZYO8BlEYtosIN3qk7w1
4mV9HgMUvclxUejxiXQErDQOy+gy3kTqSYZfnTCgJGR8y+pNpLQLM734LH8PPI8LNLNHEa2a6GHt
kwG93JguwWzmlML53OjsdQ3+OALdibk1qHx5ipc5R9hNoeaJP2GarqK2Y+my1cAfaLWEdvlYlXj/
YOnsZpSrSB87xcCDXSW34FT4q8IT9wboZvCX5icYWiTb5arExXPnzVOdDow3CQhXxOBL4TRqINwE
+kFRfRfI9cK5s/Tupp+/GUVKNF51MOg+kTKCAiHIXd3fD03fLks62waJgDx1FGB1EEO2C2Bz0R5K
/64v0ocFMusRx7GWDamBeWirwLdkFz6/U+MBDAV1q3WA9kGe++9ykz8MOmsbD0Q10k7HoLUbPyKs
T+3hDDcVaKFBh+pcYmECUCMs/zg49Re0woDtXjhjlhbJ7NbwedbWUFyOT8mm2aB8yt0QCGuBP0eQ
XoCyXsGV4H91dr5ZmbNLAr0ZHSbBGDQs7yj9xvl5YVYLi3KeCdeJrEKRFEtmUnXMVLe2u7W4hn5O
cgA3wKEwL8r+rmXRr5dpovoIMSQAumcvs0u0AIGbiRvhqtkoa37Ve7oHnyl3YXKXj+nf48xeWWBk
bcENjGMccSlYypqcJknf+LhUaJxew4e73Pg90Ow1Bchp89LEQFPRVlk3a7rCMN7ixT194U/GeaWj
vTlCEopUmcDwCbsANh2VDT9A8ITAsc7PoV3cJcgMkVi5QrKKK33BSedSTorT5a9JzuEUcYM8jaNx
cpK3CH8rR98au8DrCrexKtdcRSgRWUvV8MVBZxeCBJcMQTSsT4Azis3kRhugHvajm4JSd1iX/q6/
X8JF/w+30O+Zzu6DQckl2cheD5v8ke4TMLHQJrvzPQAAQIrKvnGP3//f1iqZ3Q4cC6iWNTzd9E44
EGPaZvfob7vpcSl4ITMEDnafZsBfYpIkB1UCthbv7yHFSAPR5U130mrlRWn624JGIHnSLQjyMC0b
QzRXkYEhu4YqUuCUYoSSAFccVGJPLVFPqgQdNnVMidU15bESKZqohi1F7ASvpcEKGD+wIg7h0JKn
QOWVFCl89av8/B9P4j/5c376uejrf/0X/v6UF0MV8qCZ/fVfV+FTldf5S/Nf06/99c/e/9K/jsVz
9qWpnp+bq8di/i/f/SI+/9f4zmPz+O4vbtaEzXDdPlfDzXPdJs3rIPim07/8d3/4j+fXT7kdiud/
/vGUt1kzfRoP8+yPXz/a/PjnH8p0Bv/H28//9cPDY4rfu3psq7AJ2/rD7zw/1s0//9DVP2HZKuuG
rOiocNJJP6x/nn5C9T8nrQbTgBQsXD2gG/PHP7K8aoJ//iEp8p9A4EJSheoUyRdkT/74R523rz8j
8p8gbQNYDoGHSSmMKX/897d7955+v7d/ZG16ysOsqf/5hzY7w1Azg0q1ApUTFOIUBcHz++UHU1OV
isQAjaMv78KmP6FNeaOpAdqPNbhw0LNyh1IpYYECCbAuhNpYVl7rZZms8gr+S0SKXkyUxFpVg9TT
d4M1AsreMdy5YGXgj+DVwTMUCpupRQp25P6jMpRrnoorvQm3EIdwAoPbjKU3RQ0MbiGIDPuY4DEK
wIPTYS8Ul7AUSjofShPoEimAmDotXDa8IohdUevQ52Igj5exjpbG6Pq+WoLytAT1U2fX8utDAvED
LxLuVtirswwtkXIqoiBCkdcbKgXHjoRgv1NgDFP2x8xHo1yPbnO5hbNc6wAOtmsV/aCMMdBDvbKp
2minDuHVQKGSRhn62hnSPK1Y99DNC0ehOzo88fCoudXHAo6+KLfCrHkbIpUB5CfbFxD2a/3wgBPh
CWi92zyovTeL9teyeLsM5o1AMqVNkC0hOoQEoVttzqJIH9T1UtWSAi18dh8CNg1pHFsOdWcq66gy
tCeq1lMb/7uaNasiSL/04mnhK0wH3ZvbdPoKFNRpg01UegoHj/crMcPIIuBG4eTQCgzMBEZabE0L
/fGZwAeiJ2ytks5GhcYlbEnY8hXcPh8cTQ+mTNOH6cBs/plSgpGossKJfN2D2AbU6GC5+Y0kul0b
qDQN59TXrCADrEowl/MKFsAl+s6VVyfemAa36IXbaAVY6O16FIIcUF71aH9jlCBHq7HVKvkX2Rit
GExm083zJWLWK2z+wwRQ6QZ8H7tZm6dqHBbJgLzz0pHrJ5gvQRVv6A9cCwFW7CiQV7xcUwLl7mpc
DYMB7Tw0zj2/IxUKrmxXo+FCQHLyfdiuEQiD5HzLn3LK7uTe66V+29bjKTewsQHcyazBX6Uj+QKj
mbvSlKzPF8KcxU+ww3Qia6/nIjOMV6j5m7BqiNuwSP2mgdU8eUhb3GGxujZMfJ2DWsNaZvThiFYI
ej/W2gMrGGg9ppUyo8bXz1TbH9sJCZAdZSWDB46uTJANVA/LconsP+eK4ZsSuCJDsQ3AVkOF4Nls
yfq0gBxD2zjI0K+IIZ3hlbOXQnrfcOVxUFG/aeXH1uAvta6tP39KH3csqisozINfBEUs6BrMViwZ
a3hkdLx1zCSmFpHVhyBGr0iFYmOVgScPMkHi7Y2gXzUZ6pXgbC6K574WVt4tuklzbNKoguSZgX7l
LHMYA0loOHtx7oXwV4Ry6wuuEwir6U8mNLUN8lCn6oPUdnDA6/WTWYL21MohCrSSWVnmACa4Txor
7boc1wMiGAVAylbaS6XwWlqpUMOhiDPVyq3GDNeK/jSqfujUTfSdK3432euFNpqgkMGqU/Sd1rQB
0iiAVbYNV6Ibo4fGnJrEO6UuvV58i0Irk9lVSqZPlvUnUDwKe2C1LZExtdKkveGFXQ95CScpMdod
XA0o3CKrlrq00x4a40ri4mpI1Xvex7dKF+6KOtqlOUHfQ1vXqrqWa+07zvhgPDQdu5IK5aHW671G
i2NuQmepM5+AUrhnjf4UmeEtp9F2QDOtVu+F391wDrO+ui3XasIjR/iPZWe81MWItqKMrZmx7NRI
K72DlUHa35X44KICuFaL1QffqPcq/EtKoj4afbyTeOtWObgrRPFGn6zqko2QHA9weWa607SKbQ70
iRfmJtMGAH1yqAYBshdWyW2v4E1qVXPTwd5cNWCK3eNfpBRAs+JHAEJVVsK4lMa3UOTeBbJ5RmXG
4gl344pedTJ9Erl+mv6rI/IgQOfiEPZLJhUlnCyZwlHFV+/NGtIUELF8aHj5HdLXUYWf65OEbDw9
zdoWqvS178DxhYmjnctQmoVI/Qsb4YBEtMHt1fhQMeMctfS+htsc0eBoZFT4njJ+J+nSH1lzq/vN
DfxP0YYqG4QXPLVEqK5zFfLncosWBS3iNaBdD63htoW2LUoxbMqCrbjenZIASlVayl86iqsPpHkI
aMoPuaY8wKSUWaOmQfYKuEf0daMUp2JH0BYYA/VxyOXnGrJwUQ/a4Uig8w89bL0OMysMMOjrHGnU
OJUq7VhBVlQPd2mQBRBuYhBWj2+nc63vEZLrByz4e1+PNnUhe3Co2eqt3NhYPKPdtPQpquF/Dbln
qyTBLoHslSX52OtkskutgxfcQS9MKA+jjjyQo7FuAbwGia+8w21GghdGcTEBtAjxBchSa9WXkOCz
ujFmVlZmx7xMd/HQ7OM+uud8TdsCrT+ZbQbI8DlVlgeWP8JxXu0GeOLB1jgX+Z4HksUiE81xbU9r
Za2l2Ii9ohV2YxQWKLWPYghg4TZumXRMZN9RYVbulxi2lQD1lXQfarS+uGXyU2VAKD7oxZS2xACQ
B6GlFeSRtfj2dZFs+6pFJ5xBqj9QVzwxSkd0hb+CRq/Tc+A2smBrDqyCJnqwa2Rod/ncPPdgEdiD
scYuvo4L/Ql+YQDp5rize/QVWvKIftJVHkhrfJPWUQaA/biBappmbtUgBjQcWu2W2qZgxaENjm62
rjTfAlm0NnDtj34VEquJ5EOnPlDdONdEPJuQ01VTPFJNg2ceINuR+gBltMpJfZHYdUwOub/SE+MJ
d8SkLmWcq545mZY5nFZ7P4qum0eipBIoosZZ1Npj3sarsZOhUa89lAk2GsDoWa3t0PEfLeBBdln1
1Aj9phzxsETgAe2CyE17KgLQ1DTarpPQgGBJD6MJv21u8D2/oKLeQVYkvIpCcdBr0+KyfgqobAmA
JACChpNAFAU4s9HML3u/BH8XujboncVydVNUqpvFzV5vce9JGkRJDUevQLtpmZ0L/0XhEhTVQu74
JKk9NDm+qTCG5CUUP/RC2rREu1JZQIFlDyq7D6H9B8ulTMH3ZJKdiscOevB9Mu71jMG1GO4xyIeQ
Z2hPZpWPVpaUk99Z+h3ufGhQ+xHQoCEoFsVk1zhdPWmqPfBO9Z06KX806Q1tHnqibPCJ8F1GlBD2
PUCzEr0HcOwqV271FL7DRnYsY3YW6EhbUUPuqS52gxKsOmHeKAO2qppqQK1V2mjRfoBFoALL9AQd
Obh7fjWnO8fIzXNW4yuB8PtFiyIvUwHC7KtGeNREUzuC6IgSxUB4jN1ejCjfFEl0FxrmFw0SwLnf
Oyw2Tz7JjkpcOISuqNF+WQgfZvXTKchClC+DiGOqOtANs2KcWfaQ7ksAAOmD5LYy2xDAX3iQSsSD
lviKAOM0cgg0y9jppjhG2ngA23gTa9FtguM0MNTHhS+kT8HCu2ACGSgSENCVFR0yqq/q2G/CPp2y
WINkhen0oKJVZXmXKJ1L1GjbaIgBQ+Yh88qsug+hbZx+Aev4yoi5XabkmNbFvdJmeK8McU900CqY
QTeh6lJgQyEceozywDXUDqdZc0cZbB25fBXk1Zb0I7gDzOlByYEwg1sywGSb5kWPFLzu6mbo+SPX
xZmot8CGQQ6gDfYGnBjkHjj/rqYPY4S7wlxJnfpMBbZ48NBmPYXfj/ACVRxa1QTI34QR47aRvg/Q
QBv9ay6xY+WnDk7inY96eYBc2y+QNrfMzXW+q4h46WTmcZJpVqzrD1IRfitImroNLN5xtAFmxL90
QfuUdJknm5kTshC+bwAqT6HQ4HVYWTAR2UhR6Ft1FzjCVHZ9iTdXlWuzKR4LZDRKrB9BgrW0xjzX
yeBJgtl9+2T6yTXRpX2pBPuiP8uAJ0G5EKc0OurNLRDxnllkP8I4u27L7EaLqd0Cdd8qCk5Y2VHH
M066tS891hUk0g3hlbnsGClYJ72+QWUqe4EVAowzo70Ocp6sDi9m5qPVq6r7Fpo7YD41LIZ5VUVv
eYUrNeqgdgxnkkPUK9dqqSIaw/tHySR0DMavVNxfEH8ENCHeZtVgQ4rK1ky6YfEP2Lei2zK0UA2E
nTSJ2+9MLbZlM65QbDtlWguDkMGSpPZKlNHeFM2h7ulDPI7XJMUljL2vlKBU9INpWH7fbWjZh/br
kv9bRbPbPMX/5nWwd/Wzf6+utnrOp4pUPf+o/x9LahNt/n8uqR2e+3/Yj8nzjzwLcYj8rNK9luKm
3/tZVkOr4k+cyZBYQMGUElVD5vWzrKZQ9idRob4K/Q4dsgTTwfZXWY39OalCgOSOQwZudJM+619l
NfIngyuTIsugfMFpFzWgv1FWm2WGKF+oiglEmqwa0CXHZ86KGVTA1gY65MbZwJkDQQQTtaKRsFUS
+UARjOmdwZN41af+SxAlL2a/pJ85ZX+/D1MUAeAQrIERTWRDQVXAnB3v4ONog5FFwxnKF5UxWJV5
rUDUE0jLn4v4XeH3beXofWns40CzXgvuvUBLNR/qFpI35I03wGT2zdu/VJuavuuHuYBaj8eIwgzM
s95n2WUDCU6V8OHc28IZHcVSv6e2YcPuZ8M3+hMiEHS+uQeunjh9PrT6/pb8Nbs3Q89mh1jArFlc
DmczJVivOgHMs1E9KsQOXij7hEU7yWQhbIvEaqzgjQQ0JWJ7sGvaOHWalD3oOfTxSzPeSzWSLMb2
NW1Kr8vqfcmGTd+3uiWwUu0mUBs0a3XI5abylURY4jCFdwfBmjPEbqJ9BE6OjsvIqo32jMKy5MaG
mS60rC++zd/z1WbLNq58FMgyPOquOg7lGTzYheXy/pL/8EDnCskGlzMqtVgugtQemB1nk4cnmoXH
JBldJUgWkMWzKsnH8WYNK7VTDUkOMd4ELtLsxBsiR7N0S/OqlfFg/Ph8vVxcLhR7nsFHHvtuKnG+
CWHKvgLBGeIvZ/Tjrcq4AsPUSk3v80EuviPdQIkPdEaqzpH2Pu/1soBi37mjSH/EMesWkPYXHxqO
VYSGBNwJRZ2VdZIw8quywjSSPQp9rtgVbueCvwq712Vn0PfN2p9vSEeVfpKiBaNUnp7pm2emh2bi
j74mzlOzNoNevroK1ulys3Z60/NT5O0483qZGsYyTxDM9TYq23ftCl3EvbGF5PIqs5eQM0uTmj3B
Xm8DuY9NcW477nQ623O52sm0sBWi3pCyd8DrGm2o5yysjRkT5ePTnJ2VOXojcShJ4hztxVeQvnRb
WTMHfuBwWb2dUBGLLWF14bnOjkjAdIuRpONwZufuK7/BHnMCr9j1plXvIXf+N2Vqfs7Q0HG7YYVq
2gfaPmr4A0v7RJzNfLDHqvcCCe3ShY08ky/+NcokoIS2M6KBuUiFFo+9roK6h9WiB7Y4DWjuKyBl
Qc0bgurQknWI50OS8yFJLciQOvLN55v80jk5uR8TcJYUhk7z+12hUVGCdJf150Cq1oNONpDssVVI
2XQFdatgcctfihdMBEQEwQrqynPEcdwKjYRKOJwbh60U39LOkSPZrWds0Vp04OmCEkGyWmLcLI06
HXVv937UyF2Q5OKc+9op6NWNkeg7+M25uaqeP3+gl47mtxOcHTMJDcdSyTBUrUU/Mh6c0M9cRXxR
APji4fl2oNk5U9V5UvuSKs6g7UL9sb2aOIPDPnHjf8PE+dJd8Haw2TlD06QpkMmJs5Kj8difNXNJ
J2OGTv25E8CrQHcOf8JYeDaE0QVojKav5yawt9t8K9YQ4rfKWw20h8/f0cXlAG9UqLdNMKQPClTQ
ieVNgKGkrPkG8xfgs/V2HRsRc6nvLyyIGZbl18Q0XDgEQSXkb2crAq3iXGcFtrjw5BfZhfAtmOq2
/iO5m/BjLRyNHJkv9LYursI3Y84WB4XtsqzTGu+r2TYZLFrWIdQcPn+KuDIuHMkwgJgc1AEx+KB/
14t0KNTpqtNCGDlkbYTWX78j2Zi5QY08vxlIYMMJ6kZR0lWQm5BTS5+CxDfWQxAobtePEfyflF2h
yKs4Tp5g91h5Q80RaqhbKNr5lpIBJyaGE2Ohp6fpyjCBwmf1JDQHw87BMFehaib2gL52a/KTolSO
GSXEiwpUajl/HsoY9VCRgzol9ZtQhZtKXF7lVG1cLYRrZw59Qnh/0u1ASgd6YZWV1rA8qjoGP8xw
XaojdEVSt9Dap5DnB1GiY6vXyNflWoXmDzsNqXafoPzqBSZvLPQpdqjJHAsBv0kJJHij15krs9aE
nfxkYm0E+6Epvw8hbuzIdBu9/VKZnRuEwZYndWn3Br1ig+YZI9kwmv7odL+0x5IeS8NIPZKliVsY
Wn7QJgkVQYvHMiSajfYrOOvSFrZOJ+an102V38iVBk0UqrxIHPVp6ifHgelfgiY2LLRzrlHyPuQA
iRI9dgNegW7Pqx+hxu26HG6BEwIoviyPOKi3ElPOCvQkcuLfElJuKAjhjgiLwWq6bu/T4LkwAocq
4jk3UFupUlM/lVn89yCRv3YRSIKQbFKB+pyTBLR6BFgIUNezaLYpyvS18vT5cv54xAFvAcqeoiuQ
/fkgXmYmvQpFNdSigNMNrIaY97UgC3neh3QdFx7uPeBtCDAwBgoH7y8io2vRX6J5f25z1QsHWE9B
J8ZATRzAlTwHFkbf9nEKJYCFdOjCIfR+4Fm81rCxhR0LF2dqyfEWjZZduhLcUlZw5q033WoSoF7S
Up0B6qZ3hkFx1+uY83T6zYKLVHR1qbeY7ZQU+VviVgCVbtBrsYQrO7lTwJTVWQqJPx597wadSyfC
rzgsU46ZltGXkahO0SA3IsL7fLUo0wN7H+a/H2aWgnEgdRqWYW7Smj+Wd9ntuJnkxq/TVQLJCys4
mFuyh+EK2g3rYel4v3BZvh99SkLeBDT+IGd9VLL+nO1DGGKFLmo8nuZl22Xd9o+X5fuhpkvgzVCs
N8pJY7yHN+MWlQlIIdxDw8umleH+Hx/pLErr4IDZBYXUn6uvAdpJgQMTeM0G/mqHliVKMMEhyFwS
gJaUOhNJ5/PhL68buKlhtZrT7nw/TyMOhWKYATKapr7VafCli4p9EmcLspSXhwGQA4KpwMTN09Cq
1EI1FzE2oozLBre/3G7Tulq6mz8mhnhr2IAoTeK/D+J3cVbkHAz5/jxsuz1xxQ/0POH8Yxs3xjeU
pJ3IBXzI9u+zb8H10g68kBy+H3z2IvUwDH2J6P25drMNec0NjUO8ES70w8CpWmQJXFyiyLkhsTah
uuZ3QxJkajnqWDiQmjdaqwdO1YOHmhfbo2HHex3NkQmp/2+YGlx8m9AXnA43PO15OqNpcaQRmEuf
1Sq6nUzZjRF6K0Z++/navHg3QZofqaCOavQcg51JUmWmvMMDJaCS08rTxu+fj3D5rH4zxOxE6WP0
MRS1mc7q+DHY88NPhw9/k61hkY6t78SLUv1L05odLRLgFQ1p6v4Ma6vbhKke8+mXz+e1NMT08zen
F82qqE5iBN/wm7lF1ueGfnTz+RCvT//DVfDm0U2L5M0YbZxXPjTXpkcn2zGsSZ3EqTaare7y59Qe
D+wo7kAadcPYztzIXS5tLb68Wbiva1WljyXWx6QObCmOjhtBctlt5Ror8NHW9RGX0OrzaS8OOjsw
SR8KYgBzdYZgsIeQFPw7uAcKK7Y13O/SFhT/0FvK5F9tQj48bFOHfbEOpDOQnO8fNnynZSVKsU61
686BpHhscS+y4QLqghy+jb9RbnU2XwnQcyB5tyYOP2U32XW2WqILXNz6b77ILKKCry4wzTrFFQxR
3hYk9eBrMfw9U/f/jnr/yrBe48k3SwuSSYB9iUGcObkFfRa4GeZ1CUSoiiXniosb5c10ZrEaj6NR
K8MS4e+QNDZ68tcQccsWrqWLB/XvQebQ29hvC9HI2PBNAsaRDJtlHuO4Bt4Z4hALy/NigPZmrFmA
1ip+1uoGbkBY74FCDeWqVbxT15GDYMIpkHtP1d90M4DdvFg7XHiYczPvABBXWhsJqmq+7mZBtgEU
euHUuRyAvpnf7PDs5IBJLEdcluzx/Jz+UN4ZXnnN3eoe+F8AX4Kb/CGCaWe/KxZDtaUJzo7VYtKk
h0fuVOQu78yncD2uIU6q7zsb2oY2RCRBnFk4bxb227yMwqSSEDXA2oHfGkAVUFqkYpvQJY2YpWUz
O0pHooAX2uOxNrSHVU45bDpeArPUXJfyeJNDISfusiUlnuldfXKozdNCv0GPVx/a6QbpXYKewVT7
ap3iwO2pILrEBbpQO0SA9mbtzM6usR7TrGgNHKLohQCjcQ9TTJteQ49zZZ7M/+vsZkdLCWZ0Bm4x
Mohj707XxLiLV6aNEownrpYD+YW1OU8AYzXPeiOpsPlI+wDc8Doq1PXnh8vlK//3A5yL5eeJKCH2
icVYvkDJoV6rt0VuDS48tFy2IV8UKN469OCvsynVhdAoOJX60gEwHWCfLBqDvL8JSwax1FDCAQfj
sH2+zW3JVlfpiayXzcoulw9MUzcUiG5RgBvej5WmvRJEAbLdDqbImp26sMlJV5PFYnhSXXlnPPxv
rlcFAC24BAA/BrrB+xHHPuONLhDTx23+xJrGE1zeawNfaNx+PFWgFD31BDU4TBA0/d8PY0CCCgAJ
3p8ZSl6QK7YjFfKT+dJtdHEY+KmYCFlk80OlVGs5HF0Zac8g74DyodgdRHQDWjifr8uP9ysgJWCV
UJiZMhMaVO9nU9Uwv+Jx15xZ4D8aPhRIC4uk/4+zM1luHEe79hUhgvOw5aTRlmVbHnLDsJ2ZJMAJ
JEgQxNX/h/VvquSMVPS36OiO6qyEJILAO53nWKnVqP/9dwvXdlGwNscgD7t6PBVqZW3V9+LS6j7T
gZkUwj0O7Pffv8/3VxkrrEC9lYmE73X1dHK4YGAMvOgvjf9UTw/LcMsP+k8LINlHe29VGHyjycnG
19SBXeSl9zGunm+7arhxVHx/8rgKMW0IGR1EXagr/PeRjIHKlbBaPHkUMKOaplLCga42bwxUfM/3
sQx4WqtkDyCVa2Mug4I7axbhcPFP447und0qRWb7W5fwHwpPWGc1YkefxsH809VZPvbzXOf2wNF1
yvfirollZO7XIYciu3UC/CHBwFohlHDoBuECvN7NU85ZAH3pdJFfOoP6ZvkhIAO22hhIY3S2oyJE
dQ0IpflG6LimEP89WLGfTbyqq92q960nOsFHMHDrergUg/uR2+zCpIWpWZ4uXvGiK3rjVfr+0q69
IYhagJt2zG8t0dFtJIWp83SBiVE8SB4Jei+rNoNFyN/fpj/+oC70d7aJxja0PFd7kTLRLqS38dIe
SRiNz/4WhcML5vtpbGR2KvuoGuPbF/IfvyDgqv6qMg3s67PCY8ZQOn41XRZmrdZWcQOiGNhgIb2h
Vf/Tg1vXwalkOmtn77/vGscMk2/AguSCKywaOYM6GcrI8bcxkDT3b5LT/rBNsDPR0IM0Cj5QV4et
zwfq0LIbLzmptqNZby33E8Mf8QgDl78/uCv905oGugYUaqjooWvp2df1n9HMzQUam+Fi9wKqIa6n
tF3ni+eSv4Zu12edphvTok/lDAzf3JBHKEmfLT7RTVOXfoaJ5896hM9YXlQ/beayyK76cyAARUPv
fz+xOoecCYPznIlV7bR3q/ZtZPWWukYPCYL+mgzjtw27ixhNoylyNdRGA3kN+/oxdNtwW+p6Wzbl
uVAhKGJ8ObR5W6VyYlaKQaVwlxuGPASBfxK8v2sci0WF1wEh75I2YUtgx3//wa53nB3ihPJwaPhr
I8cP12P/X2lzLaoi79pCXBz2VE4QTmLa3+vf7f5mbHu95daVcB7CyginboBj/r8rmQL6MKOdepQ6
h92io2dx5/vwO4/ozsr8lw+WVk+wbnUg1LwRVl9fXf+sHGKXY1Vo+69DMmawfwa05CWfPzCgHlXq
5//2I15vuqv40hSt4fU5w2lhQpwKfLzWQxzQJlPk8f+wEqIJByxQvE/XP6IMfIyQV8N44dBtQciT
gCQYMT49W/CI//tS188LX2p1hFnnedYj/vqIAPDPnKq6E5fRzyPNg4jaT6ELZod+Gacbd/If11rn
XFwEZN/H26a5cvFdq/FS4oryWrmHIyp8MaBNHJD7IG/4P3y1fy13ldSZ9aCgoMXpnmsS5TCd7rUR
TdIHwN2LLeB6/r7c+tdd3ZIAB0CPuuK3vs/TGQTi2UbglwyMd1upjI8zoHi/czjINOOTBYLn39f7
Q4QDZDXQMWAbYFzqushftLSr8E0GpDvjrs7+f8Nr2NyKcP4Qr0HXjA4terSYe7weiFKe2ZgMEc5F
1vVOVmjgGX5MrTb7+7e5fnvXfWhaq03W+gOCKvrfc2MAY0wpQvqLVZSQPH0W0/n/sACsUx0QP7zv
qQAGePNeWapFuQT0vmCXQwn5P6+whmWBaSA9Q4R2FU206EjooqccinX3RGfQaNvBuLHJrg9y/Ewe
ZtsR+yMLQJh0daPbGjesZ/H+MhYfdujHtfFslwvmKN7//l3+ee+vdjMiPTwRzLLAOej7aYpCgWFU
HRJcGKehfI7hj1ge6iRPzHvnpFNrW2I44vUWG/P6jEB86a+LIvtYlQTXXxAe7r1mRTm/NPNKCtbP
cKUAF9Pzvkw7/2Vw/8aZdL3vrte7OiTmHOMVyiHyhctDE3wW440Q7NuEw/UCVxciPKcDBc9S+cJ2
dIvxa7QD5oxtoeO5kVh9i2avVrouJpdT0WPzYCU3knCjL+NnEYP/t5HxknVJarzeOhquEDqeu4rw
ffh8miY6qhbyn/++tIUXzrzQ4JeU4n3Q1pbmPA4lWFkdh4IPOk3Y3Sk/m6cDm38s4kfuujtIwqJh
UNGiHwyOUht7acffrqA4oenZ65yNOcGxI3hmzZ5ggujGtl7n6P+9ra8/8dU7ahQC8LIFn3ill60/
z8qoKsGLullS/Ccb+/dSdog9jGgEWhhcq9+G6sJ+rHP8Z7pYE8OYx0TzrXbLr6ogBqpFY4nhqKlO
6nH+4hPcrnLl/y6E6UW+brrUaMH9k4WVYAAHkjZVNZvAz3WSh9AteAiwDoMLhfRAhL+3l6p7Uj4F
EcqBCNMcO+hcW0dGGuPksaRwfVEoWGXA4qmDxTAEnVP96Vg5lLDcPAQgtB5Hx4YG2CtAHUfCsAcB
BhVQooa7nHHgX4y5vyvgWA87lvYAPwrrLmgAVyl5iAKRIdjRr6AkcxSGj3XI78zelRtDw0Gv8ieo
MHvWZ7RlX60OadwWeKFFaSpgo+nBdumJ42+Ic9vqNkaOeTIA5rCNcufsNX0QY8UgAmMCgxyhBrOg
tn8tlfGivVGkuVUyUJAX8GmKpNUF3Rjh4JxwOs/rVUW35WDGdqEx0iZB2gkgxKHD4kae6qFynjRJ
KCvpxnVkeGzJXMb26NqRi6DhefL4xnAXJxVunlSwSyJBnzUOPII4t0C6xj/0ZzcGwCdpwaGQQ/EG
gZ4GEaOHjXteqKyW4XO46nUBDwfewBm2xkI+zcLaB6zbYWeMieaNszPm4b0n8F6dOKyyQFqZQ7hO
+XTBdBDMM2u4pAAuZtsFTyDHtG24+ix0Zw/G7x4ZsXKthxJ0qWOB+hOU2Zoe6CLybaDocwUsZyQw
W7HRFNBybYw3Jxuuj+t1kyPEQniAqBvhz1XO59mKorFkin9avessp8E2fsruubMjMeyEvgo0P5AC
UZm5xo2Q4dsddb341fHjDJ4ougWL/4Obi+qnaVM+TX1E4pWL5qJV0DyNXhw+3BqNub40sDCKsJDL
WrgbkVlfBSsdUM1z27Dhwq1ffIFhK7+VS3+rK61L+LiAMXezIqeuk2ngfhV8kyEFcns4UgddvW0D
2JdqYnz5rXqbw3UIPpRzgmzLTnONJHQYodi/cV7+6Zui1oxQAHOA0OddxRtQhHsOxMr8Akc5Pw19
HAuLhPuWUHV4snw1J1OHpIENCsEAq96KqttjQ2xpj8dNRMAus911yY1P9YddB6Ghj/zYwdCgeR1p
AXKvqZQFIi0+/yD0x6wpnNPAqmBGxhYv860zGyAwUW5K3RdHzs8NJ+nIir2gTlazuw4eTTc+07rT
r457fBLo5FAEhGMO6GD/SbGpI4vGLL3u4ivA+Yp64wOFE3Fvepn7+lTb9GBWv6BMPFe+s+0MpW98
AOs6/8COATMaGCeMhKKgdQ3/dZp8gvGh216AMYE3IeTInXriNiTPmwmG8aMdvIRh3kSyZNnS5Bka
QTbmHEEjqrsXXp3MeQJkwYsCV2ESctyOxpwAecQSTZfXooOPil/HhTLhjzMAGy9u3ZjXoS3yd2z2
AGV6mD2E5nVVLNclBejHFRfBWVRrcp6n0wJLrSo00xvP6joKWJdCHgC9nY3YFm/xf59V0Bt+V+Zk
uGh4O+SFfydK56F2Mubs0Rm5l4vc5v5nCzOJGwt/f0brOO06tBtCn/rtdQIZYC67deHyuKoU4Ku3
abbFnqJRVT0LGOeacZeRB6Bjb9RUv42mr1/53ytfxbmlpiXDqBjq4WRIJ2rfcZ/B3g1U08F49uwu
C9wvqx9T3J2Aq4VxweiGqhDG3yTOwW9uhl1pwapygv/eW8vvmuLC+vIoQ/tGnvaHU309avCoAyj5
MNp8FaINleHKliKv5U517Oxu40z9j0ZgqnuyNwowDAPGaz2cyhpKdrofk565W+HTGOcoeHBHzeH/
IW8E19/PwfVDIdHGp7KAJrx6u5t8yLXRoIDG3UeHvsEk839MHv95PqsAyAvsEJXoq4N2BNCqNNdv
7UGESt1oam/Zy6yb+r8HFL7Cv1a42gFEhm2rGRL51X7FtXQ8Tyw17FtXxh+3+L+Wucp3zHKuF2N0
hwvLL3zutir3YdmXarNJCewA2vzx7+/Uja91rZyVLOga6jqoyjntI7fCrOQwZTTMGxvgxte67r20
rgIXYcbXmlRz8vAmTHRIKGK9UnYpq8A2MeobJ/of9hyqCJixtSElWecT/ntKIYi2SBdWw0WUgDpP
yJCWl7//dgD8rW/T1a5Y1epr0Qp9pe+VdIhPFsfMUUl3c74bhqDIDO49NiKPurYC14WBouP1sLMF
zCJrBZzpcofC+S0fY0vVDyO3zkstAKCe3J1RBT8DD+F969t1Bnpnu3EV7CxYRdMmnJEP5iLRy2Im
qOC/MUIYonByrpn52Hv2fWjrLenoh1eRC3rdT3k9/K4cR0QO4Epx7WofdrLDeCcMNmYwamJwxWQ6
mgzU80qMpEa5Iz5HIl7V0on9LNi5ls5bjulbALmGk8NgHREKBStC/RxOPd/1qFMbSmYGqBufAce0
QGjfV0vyzFeKh6f2s2VsyhEIrwCCX+8UwN3wQbn9HWojsT9AhmMjApKL2mHM9RfKCHXUhu6TxBYR
SI7jPAQS35bdD1zJd8WIiSB73odf4bjwpOH1K3Q4cdsyFyG9/8w5yB8igAxhqT7sQGxaZl/mDhxD
0HE+GsB6vHCRZ2usT6YyrEcvIEYWMCG2jgHnBF6Ne+7YdBdixDMCGyip+TQfl3x5sIMmB9Bx9hKJ
ccF00m1wn4fIzxsX13vlmjyrButOkG4H6fujPbYftW+myqOYnPLOfom4Lu8emb98aS5APW6zxcA/
M1m7zS2YnPbOhAdA3Ngw1KcqwTEUlv+wcNllUAGZCTXtd8TqPxVENnxptkHPwXC0xAvqjpibyPkR
I9LpENCzSesUNtVZH+CtMquN6N0fSw4HWAuRS2Dw+4H5Dw2SjqhknYDXrbTPfS26sy/7F+FZ1Z75
BG4OTn3yJN0bAskaD+nJJCMcoGWDdmmDbjAr/C28mgFjmQ69ITVQAPylX9oFTps9yIxEiAj6Pjuh
kx5SgwXnloKfBNeSJZ3w0h7wMpFEeVO9ZcDFpK4I3QuqGgqUNXDHQtnYd5pBxebX9S+3sY8Wa/Jk
DPUhJ2DuDRa5B9GpT5yF/gLf1Nqw0v/wTPJe4ThIoNN/8FX7exnb96p2Xgftyn1bliCMGU6LEGEs
HuBihpkai2znzqoenNwrk0EMmeYj7FcakIUINM6uCeGq8pi7t8DwSXU+bsvJPC0OPUy5cxynMKJW
/2QZ0ysUba+y6eFcq8BXKuA4hMyxGU7z0rzxGSWEybJ36LYXkdbYGxVQMhEM7WSiSLFpJWLHeYBH
qKIgjJtOc88Hd4hY2F0KD2UDYP32eWC9isnrNlMNbyEhHeuoPDwVE9hG6KNeBx8zjwXJT37JH4p8
vCcobjaABwOljA4itaa99p0dcnG02ENrRg9Jfjjwj/Ea6M9Y16vUbryjNdBfLU4FADLaveGJJYYh
WAWnY/C0UB85i8k270tVQ5A2TqORDGiNpZOR4+XQ+HPNZMPZtcO0mY8CsXInaNBmB4A7e4SBtVX2
Ub0AKmTAu7YgsG4MMLfiCILmrWPeI81+KuzlGWNDl4JXMBNlmz4AK7ANMPxUgE7RTbDiIRTwnHIG
/a3+xTts7Jn6TTyz/FdtiOdGAgSIOdCN3QKcGIRNWrY+/MKE2SGIb9CzrOE8RnJ15gtub9Lon2oJ
LsD0wlbXnJ4WDjOnxq9/9ov15S9lk9iw1a66Gkgm6oP/ZZdPynU2ldv9dCcP86Y93N/gjJvgraFH
QZBZYmL/fVZ2mPV19ROI61Ngko+gqRUCL/ExLb6MWiaLeOiWjIrOjmDt+jz3yyMKRVNsy/azs62I
MQeu1xQQ7YDshrlPoMyHN0Cgf7SdfirzRsLmld6jvJFYVHz29mJGnQFYag97VdAD8UHGunj16AL4
BoxOl7x0UQ9q0sYBv7h0nse6bOKgto+tSd80Pj6M0OytnbNt10Ng3BgCdCIA2b1gX3qoTc3UexwV
OUB0vXeLuQb2F6NHTFt3ebmgN9TmF8gdwW2aYeBYw3LVbPI9aRvsF5SeaId0Cfg4wwQNpemATWp4
Zlc66fsim9l4KL0aQjmVb2b01IBpa6oNQrJ48OFENw/5p9PC3mbpYPnmByrxiYLLrvWr0UF3EhJj
Q0oBm6RG5wWWlvwzrJE/AjDZbQjubZjC8TYhHt8vwhozAVJTulR0jlz4fbsQWKd1L+40tVRMEJoA
OokaJ+jmyTx7dNdM1hCjfqbiuZmqGLfA69ySr4VBmcVLuRshBlV8xUozdT+0iO0VxvR8DCRrw/vp
WkBDaVBTAAoGY1cCV9suO6cfDiGTx1EQLxJdBXNwAV5jSDw8BsvZQqMhI1KOT7D1hQhMoUwnK+cJ
3L9nh4wHWSMp9VTTRrAFx9eY4cm7GM7eZJ6fQIWvotCrWcwAdEk9WWSmlYfw8fZQecP+62Ea7Gxy
wsKd0c342AEAv56/HIOmkogNShUZI7PimgDBVczBR9HDRFstdQBsY3s/0hLGQs0YxsrPoYoZqQG/
GhMW0hURUOhaLNXwWj83VZe20wJyHN9A3DumM3V+AtOVYBbgAE0R6K5tUhv436O/sRg8zI3+hbvz
ZhiGL5SO/MgCoTWpFDmG1njQi69SaF1jUph7bP13vf53OdEEFt1Q/cNLKzbc4oGD85kOfg2TGbcP
XltfmSByNnmdFEWQKIZxvIm04D4CwYXaLIwHtYt7XVYPgV93p3JuADKEPNXOLTemHKlEBejZF29M
+hNTZRzOcMGmKVCJ9zsjfPXr9rkyczeGB8aHKRtw1jTcmWmFP+AVE8SKXd1FhirRmausw8KbOCzB
6xK+hfbt4iW+KcB9C+ptjbGNnUPrR9Bm28wM2jrORYt9WQ4bAMhiMeIkQBGkOLSSwMqeGF3q85wi
VuhCQCWod2o4NHXVLHgmOi5jLlsIdBcXhzJ90kgJYfqmwDUtLp7S6CSYOZjdHlenQrJLxa29Xak9
RiW7vUEpifngYG4I/xYTQ5hWSEAQUL22vd6tzlApcd0YWLiMtO0eEmwWuw6dYqn559L6bhQy/O2V
h2zSqWCvTUS47ZiPfcQWknKB6Y+2R6maTyMG9vssDHJzQ/36FLbhqR+rh2Hywavo8t00VPfCmoMX
t/Tcg61XI3T3slhkQrAhWJGY+VIeQzCeYWAORUxuZhUSqWhgpMxGrTJ/MMwNFxrXqZrMiBIb3M7C
qRIRwCJSo4xQ003gsHvSlG8zN392Q40P7AVPXLm7BWDnaITBN+YiQEWVphEHXbjtqy5MrNnxMwFo
dbLwViZ2Rc82518w9Kx3BKP6eNTo0JdLzeHQnsvE4aT9mQ8mLOJnRFOT0zzYhtm91oPnHKzJHY8O
LZon2KaruAREHNMFRgYMQFa0g5vUGkzmXpSbsK27jdKDxmHLQJVGTSnu2TRvOoNvwk7Uh4n1drSM
3T3RONRKb/paemPYQTAhUogiM5u1UD0LcweCOIvr0tiCCn3SutkPjjiFDnMygc7Crmd8TLy59kHa
71Lb0DJqSAA3a/8zJBoyOJV/gRSPRKF0w8iZlynxRvxCsmwuelRH3Azxguo9qHqvmBbynRef3Dnk
xTTVYzGOJxAg7qbOPJR5tRVFARNnKWMwOQlAd2B/e5Mf9e1UboMqcBDryiYJAFO+h/kanCMm+QzL
125TlWhBUEuDBeg7uBY7w0/FRN24HPvftQEr+MVuSDbYI+bSi3HfQWcM3PTcx1O5vIYetRMB+KU/
6iAx2nw/DwAoy6C7s5zuKXf9uJ+sFALMFKGUSOxS8e1owYycu+qFlgBCG0TJZJFriXmZtnAfeOta
h0WNHp8FtdcHbT1M5dxHBupHndu/qwKKFZOmJTK2iPSIRgfLOnWevmD069yReQMN929Ps0+iOYnk
SNYj/N3U8An0pzIJBcJZB16+wEyUd54/YkxLJOUEOWRFzrrBBcAt3acQFp98p7e2eJdgwlt/MQ2L
wnnZ2k7xAVouwtD1VLeHHIOCiLGivu+q1OqQqHEzHVz4cfKqPrFxyjAB80rGBudcvfwOJjtRJkkk
vIwij47Pyiz3NaQ+A/c+LceqI4JXFKwFEITr+lDr8GFshbGlZNz5Ha4K2+BnuAb16TC44NwGNcRl
hplOpfNzydVPN3fzJ3Phdwth9+7UHGGpfs8JOXnEOvNpCXcDaX6YajrCCTJqFAbNJkjDs64sRxiC
DkXiud19N+Cna8izJaBXLVvrXfs6sW19FkvVIi31snqNDX1Eaq0J5KoPecQyP4J6jbG4sYZVrpO5
Cmdys9zTOY9zI9y5dDg6tXvsxuDD6Jz7ySAF8uLqedbdeykR4VA9psKCYhSXDEKxuAP8e1LjhggH
9f7xaNfhIaAy9T28/KZOXVMA22guoDCrbEYRqzXNI2v53rcbvAXtYwcYl6LlZqp4OljGmzG4b92A
G2KAv2XR+J92QPejgGOka7+DyfuuJf1wbHY35eW2zOc5Dlq0HnJDwZazBVB47CKyiEtXkxRHE+6y
/rehB5jxVkSiGwG2B8ZvYgGoeGwsGKLKc32utP/YDChdyjntjOo8g7shZZ1h33b47ZfEnIwkaJvH
UbQ/7YXdBRM8XJULE1j6yxNklwt5oIaD98fChB5v5v3I3SY16OAnanJiEOreZIFGqtGyIzfDAzGa
jxzuFLWDrgiTG3OGEHHxUKnMT93M7lyf7FGi3pWmeOF5aETYThhNslwz80V1AF/5XJkeBwzYPhvm
jNlNBiaCQ7Dp9UTfpfZwAaMOVdfLU1giY2bTp1bVXSeaH3lZw7E73NFKn50Z7YbSHy9gv9yPudoZ
S/9zqS0SmY0DVH27BxdWx47ggCFPHG5m7hoc92h7wrzklXa+cwpR+UfcTwApqlGKkCBatQ5amK0h
gHjFzcGBVpWMLPGsnBfpLUjHyhq8XkyqFBZySmNEHaawRb3hCy0fik6MqQYEN3I64ygWICxA1Lhv
KH335PzDavtUmfYP2wJYgwQE7sKT2lls9akMxr1QwPl2FhbTfOeUS4mubXDmDSrWZUd/FSFPHVSu
UQHJRlltZ40krKDLAxuDpGAFYCSVidYuSCYzvvcCkaTZg2EqFvHm5WGOsjfAtGZ9IkRe6kW+BNQ4
OQMvYhTkssFwDoCzgxc93FtLnuHKOvk28hav7r5sYLB3bePuOI75CNbwz2REGd1Ft1w5jy2GHPAu
n6fCOprohCeDW8Vw3YNBxVAmQZdvTau8py6/R7iVFC0x46YZNrnVbBfppqMAfVm21XPZQPfsOXeF
a78ZOXnuQ0NGteXtTSn3khRPXlFQ3AR2jDRi37jLO67LrWHmWT89SnZCnRtiw77alKuZTOsaO3R8
ELTD0Pno9t2+J8V9WAWPy4CWdd1sKlbtGlWlnQnPFWHtGgMACxNHhWuIKZLWtCsFTqoZln5laRxz
e7o30H4KVtsIRfwUmefGqtoPUESXBKf4h3bIoQqRCy3+sG00MuwCFrjkMPpLXAWwl3LSfkLa504n
OCvATs8LMxdG8CFBEGpGDjguJaK6qO0OXn0eqxRgYF9aP1jwnsvIhedZBCdXKzEN7OmWeG42zBZ6
wYJfFACzu9HBv1CH8DUWvbUraaAe7MWyUFEaU88R0JpR/x2x5NHtfO8AVRGQf804pgX6XqI34ajJ
+yIaYZeDj4xNiZLBUQm49LblD+m6m8Lmz7AU/6Bmm9Ig/+ynEDbdUj9b8MtWBoDKfOzQ9QG72JyW
n3Kaw63dh/oBA4tlLBf2hbGO8cisZogpsFkbMpgfgqM4JE3cn/a2btS2BMtd+9aXKKlKMY6Q9lq8
tVKCZSn1qxXSJzS3IJ7DWHBSYCqa1ONdLRZ3g2rJm6WNLtaMYyS6aeHe5yGDc/gYPjRcWPBHIEiB
TbJOYqAaAprjE1xxhpQMLjwtKnaqzCZEUOLDfBOsaFzCKnV7OBNIQmKjn1mSI7adJxzQgrLj1Ac0
6er+0yIqwSCTBAtpelLVPMU5r6fIcvXJls2PGeDPSJUYB8LY1L6dyQ+j8uOuZGdB+jkjJujvNXOR
BZT+kuLA1QmDYCqd+3mMcwfHzFTPGVIqDBgJPCCnlZ90NTnoVJBv2CTveCEeUJiEA3djuGc6mIBd
QYuX6Mk/oNncRTbzzyIocJq2+NNlGyL9CTGChpvDW3MnVfXPnsOwNyWKumY/pQQM+522MHYQjIeZ
8XeGEk5SNpjwmErvgAH8L8fDGz3mHrJV8YrwL26CamcF85TlwvMf80AkY8mPg+88Nqrb2CYmgqDt
zHxm/wiIerSglomL1nmplvKxpM3ZHkBXYTW4f76RwyybdPGk9RZ3GboRC2pLiyK4JPjd0M2AIrlb
FNLufDSIIyeQpwkvJvhU43NNw7eq7U+c4unPmMrLsJUQifgjGPy5+1p7xn0XTAxIJVDcZ4C0MQiC
oqRKrbp8sW38WZP5AC3hiZlLsSdrZSMofVDsTbLrYDYNcrsdmbnzo/NwlxuYQUaK6zzAinzXN/0Z
soXUkvkGsxzIsN2D56IgjBRecW/Xr1UARZbj3GELkt5Nhn5+FGUVpo7dYlN6HUywpd7OpInb2X4y
Zfc4TLDPwnUC33tg7Z0eeG5ZAXXtjkBpsrxdV3/jgv2aJbKmAoSMBsfQaomQBYX/huPsrm7Cn3Js
EWZK73cbAhxMFpSH2oXtyrK892WOXEngvF1PZwXAIxN3lTvpox9MBRIYjd6aNyt86+pU2N3WR/AC
RwP72fHpGViu47B0GScAa6FF3yQDHI2SijC8V6jobJo2VBj9ITscG7/owPeNY/KoCPoN5oIyU1SZ
ZAvMXpRzR+T0wlsjrcwCF5E8TL146CWsvsOW3QdB8CBm7kbMxcHQGq/U6k4UXQ78khCymyW8FhQI
24ngXpqH4uwjiUBtK9at/VWCqYUG1BPx2K+R5M+lmk6WMyOghN0CPL5zOE+McMIOsCNA3IJ+wgTh
qgpZghLn79BGXXgAPMwuui3anbuQ2agF2UZa1P2zDfXdZqgnVDKkeRgrF5VX63EegjoVXD5I7l08
k5mIicuDq53PUIcoITbDuykQXlZdcG9SVBn1IA4EsmdaYFObsI8XeoHFPe22Q2ihZp+no7T2neNs
jXnaQtOW5qWD0mZIDnrdpbmYdUZwS4JutuEVpli42aW9IX44VXvJbb9IfceS8BJwlx3igHw7ThWc
1E3vt2+qKjNp8LuemnQBadSem7QrMeE12xkDbw2Paz5A+nGyA4w6FmWDeVmzPaLRpmLh9q8ojSGx
Vt1dLiXaW4yN0WiM6Afw5h4Ps448PIBoWITcTp6QSFIKNxkLua8HqTdK4vrAJOPdANuuqC/8Y6HE
01Itj9DEqKMQ43uOwHlTMDwr6YZ75oC1OltPOPLexWrV4XlvPvePcoRzLDp8J3wppBedgPuJ20Ap
hGJwb8G7KW/p8+KEGWUhqh8eAJjBVzX4mXKWc0UWxHMOJuycGgX7ALS5UJ96nj9gqA4TDBSTBDwn
v3lfomhYnGe4bgjPpttg6R8k8y7NQg4izNtjC+H1P0erVXiY5XP7rSrqt6IJrLgM2NnHx8ckCo4a
HHw6lUTbUTX1VqQFGjs96l1oySSO12Rsou2xJP5j5cE2oSMba/SwUR0D6HpFnhGi5AByT2c1cTe2
eJFYPf7/IvTvA/r/SDuv3saRNQ3/IgJMxXArUtE5yOmGsN1t5pz56/dhY7FjqwXpzNm7AabhUhUr
fOENVrlMUuT6596uCD23HxCzG7V78KJLYVV3itWhT6S3qaOS3Lr4ephUfnQq4oN15aXppd/5sxHW
3FOZvG2kNmsRhzelZC3VCIuEFBcEgBSOb6rPtJ9+j73+ZZBPpkkcuFFfQYz2km3dd5IT0ISL5Zw8
WQpp8hhh58C+o4mZljJJv/krtLQbVaqeKIpvZAowZSwtaOpQX89QW6Gr6IrCoCYiVeGThLJErYb3
SVpzs4LL1BOeylGyHdVvHnxdfJgeTuRBYzxmhbKi3Ppayda6UJJd3nO/4pRwb7b+rrcCmUYsTz3V
+YsmJcgAX7U1rIx6AEWXKEu+JCJFrY+WTYyqhIf09kiMVnXah6Afj7INWFGAV2bwpudgMvHQythm
1gdezR8GK9lN3T3F5xcy5HetVbGeMXHE0KX3ccg2IRnZoiyST56qNwN+xchHakOJpKkp6pWMwZQe
EiHAzODGm8ZXu8vktz7tK9yltC/C8uZmVMaOSK0n3ZUq3AvazNqEykS/RcNZyoF6+QHJkswZgD/9
h/plMoxbxYt4Tm1r2dY6sqJm9cQ1my+sCodnXUfhL+3lcDVp/WeetXdYpz3JavFa5fH9pJH60Xh3
KgUFz7q03STPLq2c6luRLo1G3htFcxGjIZgN+qPnpdelHe24YfHq8YlZAqm8CRMwvFBZtnKo3xep
sdO0/sWoPOiKJHALGLZuHlOzrFO1na027ngeh7WXm/eRl6wlioml3ks31hgvs1y/AGjqVijubS27
3GRStyHInPg5XraKynRXe95bEQWJo7Lki9gqt2FmXucxJYHeeG9oyhp1vwMh9taKiywvQStjdLLo
a/kqb1VvqUzZE9mdvuji8VNqLexWdONTKHizhPAsl0gD0dIydF5t6bkDieYYsdE5bQWnNagDou/R
Nei9lpSQ46Z4jtNxCYlyXXjTevL862YUj1FGy0Uk0b4M6OfnfXDbl4ysRIh/GxclpmgSvuVJNH6Z
rXxR8JBV03QReuJNpSCcDdF7QCVJxg5tIcn1hT9SOujzHWqKKzh6Ozmo3dG2P9PZM2sqjU2AW1g/
NbssId0Zec+dwho/sm64bINuHWZJsUqL7iOnDNhbRe56Ju6bnme+qFZ0r3DRmGPmgrHY6vZwD/CQ
+nIt8VfTO2q6VM1w8tG74CtT7a2kJ5uuAV2HajUdF1Mnpi4015iaCzIagt4Qo8gIB7U0zjI31tIG
s6BwbY/ZBU/VllaQo2jlI44q936vwFyc+o2J1xQ1MX9l6MGvuDW2YS9WQKVokHTm80iRZcG5vyyk
4Ka2xh1h+VrTIgSsRbNXi/yXFOrviT1e1vHcxYI56gqJlmVq5jsaATf05c2FX0m/5Kp8larqpWua
R4KVclvHNKzqxsMMijR/YSXGhm7PxqhNl2Ly6yj34B/IgMzsYjT7h6alDa+mlHzNaBP2066z5Myh
/FAuJq4Peur+xdT02ySXuiUOZTWqzDx8erQOTO2jyuIWVy71FxiSO8r7lOckNO5T3LSDyt829Ehy
Jdh4k73yetBsdvOQd/69UdrrgSZF4dVvlZAfoN8sm1ladUhWKCGsEZWhGzj3dlBHXfiKUdMByi8R
HyPtCQizvb6mrRBV15lXBSsJMdV1he0RW18sakmXL3wDPmzpbX1B0QZrIn5H3K1bYcy2KInTYCJX
aNNF2vCeqUK+tAP9MsQkJfe1u1ao5carsruhkrdaTKKeEgePqrXC8uarryhe48i48bGOMbvhxaQJ
GomeNKjeNL31Fnnpum1aXPjU5ZjJt12HIUsWqK9ZVm6HPH0KLfWiyamdNIpCM7r+bLLotkqLy9yr
b8mZYS1o8mtIFxd8wbLIlbvKotIRJtVCzeimD9q73nM9jbqMvVR51fXJK7W3i6FMXmrF38ZdtzVS
aVOqLYDsUV1jm3elZO2m86UVrlFrg4IZOhrktpRSh8KdDKIcLO28MCW/6G+SoI7cHt1ZYY6roeul
hZ0pT5MyrsuE5C72qahbGQ+FrA2la9bgv+WS3ZS2jq57xEjFTKxAxXUjfCAjQvjxldCtTzDVS7XA
oyio6WRPZnQBwWJwdVvbNvHsuzqUV6j2bvQu3vaq9Ti1eLWpSkB7RJGuIo3mn9Y2OF+NIrvtZILE
mOdZbcvbsi/vJdkH5BTfU1FKFqWM5qXc6ldYG70UExlECexEEe9+TuiRJZR9+2b6lSOWwAj+VcV+
xa6sIoAyWp1dHKM/Z3Xv2dS58qBdq5P03urGcqjUR1S8fxfStFPNii7Fn4KO9GsCybGwrI4El/aN
05ZID1UDXTDfhowTN/1izMeXBB9ETBk10xEaJq9aHaFwLqVXtU5nvO0fxdQvh0Zs2o4N1Sf9nWE0
TtuK+7aDApEXE8V5ey3TX86blF4a4X0CzFnzy1U29R2s6PaO1uderau7gA6FEoKcKPwIE6bpJcmr
T6Wy+CUYHy7sVrunsk61KqXoDe3VLW3rVhLBpopH4UTC9DkNZFDEqD53VfHlmfqtLCGqVGiXGqbD
caDhMZj4GRVY774AkbKiYftEkL0zjG4f4epXauqtCgdiAKlhGH7k9BlVBx7sW0U0j5mYVnla7hCm
vjILI+XDtvcIVu5Fw4WUWtaDCr4LPpyDLIdDbWDtCevCj3sgLrG0tEV3rfrlky78h7QlFFIrbpcW
zwFwNV0JVUd5MtUSdYY4xQivRuqHQHIJxPOB3p5rxvULfmerGLrdopczt6XOmA0kJEkeLiOZAyrH
AJ5MSdAwgciPjYej+LUB5k5/zvVZ/HfA15OE6Ba2jEFNb0RTKGKBPaUfnETHbK0oE0r32gP/8DoP
+3e1bWvOTrQPaZ27+OiBBpIpVGdXUt/Q/Vb7DHRHhftU4iNVXV/2imU5vkEqmtvYrUURdEAL5EXf
PfSBfhXFcP6laPaPuyz0aD+mrbwwlQkUSsOpoa/S82wi9UJlzaela+Fk5dcDDeaebF/ImBsr4oHm
yptpUTUmIAbyQ1+aODt0ChEUwJvi50AYuaNqlO74AFdqY27HXF1PuplRlhnA5DWoNqTZ65hO9Fzt
dTpiJ9nHgL0GQ1+MUfYuD+N7OpKfZAOk+17u1oZZfZYNMCOL1BZ8i7GazOy3ZmACX4pc2g4juhqR
SbN/rIeLrLXWndLHbumhLFiVprz2ezlw+1EfOLd4z2Rp5jR1Te2hMa+aTpaoGdPWjWN5ZwOpB8bh
38kmgKmiLQYSvfFhDPDqtqMY9KDVZAsUBWJXnzTUhMaqBt6Ms89kg5mKAoojQ17dhoZ/nRp4RKNm
HpriNraKTdg1u87vHwy9uS0D2moyyot9U78leWJT4d3UgxtVYmuK9KIvY+KM4Evx0EKb231tvVci
+ADgpkyrDpZRWjyIZqKtrQfZotS6B6qnn5boLnw/XUtltMwi74E4YB/Y6XWm5o0LpfcOPVJHBUsB
TEPA+KrjNU3nnZVRrjDq5jH1q21oduzgqXzm31WOnmKbKDBkKnJUFwL5kxr5S2mWS2FSkjRS8ppJ
Tq6SgW1HY5QqVlzS+5wxV2F5GWvSY6FYn7aZglgoAHkFOtBwhcKjJWYheyZuABbPo9RwhQlzwQJG
3sndnTTS3e9ZBqcowy+tGK4s49GkkghgZdgNycSkpXIzmcYyHaCkqfH8Vtf9dT41lHHzCms5s73E
Fu5y9L1Prfb6Jc7ogZOb5Y3sia3Xx0+QRW4xht0iC/+oZ9aqBVmxUCyI2nq/zjR90WqguRJdWoWp
9kX/Yp3pJnvEdod6uMrTCo9FZEnkJBj4DjXubvozL9FdKSiT59VzU6lLkWARQ+Ux5koA3vMoqcGl
MZk7Ke5G12+sZx4Q1YHYnbt55L+EQSYv8rq+lwz9koBn2mQaj6lAvUqk3q+4mh7y1v8Ms/SWfCJx
4rECKKW9FElFUNwsoyDdUVG/rsv4smwoTQsR5iBhY3EhS6R2sSQomYavXg0FZcLfNafdNg5vWji5
RL3ZIvBMtgH6zz4sCO5/sfWtke6p5z0HcX/nDdnvLk0cbLTg86EH36uuiLrfuoFXn5TVBg6s8bMO
9BbABT0tkVvQ7qhMyrNjvXahJgqPqwJuR3EMU2yMsLhpM3mrJ+oWdKZra+qjF8eVI1WNAuKO78yZ
vCLbcgGscGGl/MY2m+79SHksRPuVBPqbmQzrxq+w9FPUkqQsyx1lzG+0kpBLS16r1k4dv0qusdGd
Qzz6/WAU4p2JvojrB2CbgiyM3CiabuPGuh5t8vAeDZhlKrc7KIN0U0FITglqM62sbbHOXGYprds0
6S5NlcePt/irEurOb7KLCoyPSh8DLBqOuuVnlTf47PIxS3rrVWwm4DnwyYVURvAmYT7cxCpsS19Y
y6xs15NSgg/OtuCAr/W+Q32GEoOD4d82sdWNhi9x62vu1LTP9qBuUhRMnDoJVlpA+pViVdl246ta
DZdTgkdxKC9tiS56llrXfqxwlU+D7kz5XK+PP/FKX2ERuk4FH80InhrRPfsKOWqClTtNO+6pdWHl
266qdv6kvNp5S7Q0WfsMAIgf2++ySb7XDmspSK4y8NOFLjET29zFwbQPA88l9VsbWXxrSzbmCPgW
DHV0r5aWBufYo4Ja+GttmojSFM3ewPpFYx0qml3XxC21W81QLBmYO2CTbaQXpYNcju8Wln+jxunF
0Mq7TOurpQUgZ0Hg6ARh3ThNXl/kY7zGLpNHypJ/G7Sl1Zx+rUT52caxIMYFG/NricKcaeKgK6nP
ouKghS2Ui6zAT9UuRXTLXW5y3XO3KAr1VwwqcNQWwMXlQXKrAfUcPebQBBmxCoj6Z2sEYRHXPnm2
WNopFh2jBPEfIcGVin+sRLO9DUIwVFJ8OWjeshts2jxj/Yt3QXcwenhOSrCOIh0MQEu5vU0KyhpB
Y5qb0gYEWvvDbWgH68CYPuKwaByli+r7KgJvghVbthsKACdp33WbKOp9mrGQU0E5GhdD479GRrLT
lCaFWCzQJZP8TZsNK6sI75H0X45l9mKoJWhtamK8dxroVpiofatvIuYZ6SalbuRqAZZMocJRU2/D
tF7b0niTTgP1KpsApbXIHKz1FE1fUhjolKXkhwBhHS4Ss9r1DcbGaffs0UGGR+6RbfpvlqVJK6GO
LxTV1AWGz8992O6SYi4S2I9R4KeO5vkd8Yx6jQXBrLSSbwzRfkDn8BeRZH5w7V/JlXFr9zRTqJvh
uzm6ZuJhM03UBRPSyxdmgcq9B7Tf81gMWkWLrmA0Lb5IivzaIuux+lRQFidoJ6eBxolbnZdh2snt
85iW9HVGYYI8K+UnysrWop2ii6SPwSSH11KM8WijjlekEZu6iXXX9MA+mgawibHEv7PI3xU1vhpy
fTPoxu8CTo+btP2t2qLOYMVauMLa5TnW00dgGVtqY19mCD9j5FWUYHAvhBLpc9HyesYSOqkqXlMp
vwzKOnaMvE8JbyljWsQwpm9n69PskyOEP9XAsg2Qv2bNKm0/+S0R62ToaV5SyAG4iumLxvmKPs4b
sxwj0pgQrJAvUQTQjIOByrqSfJob7R4BS2JezaHPdYar85f6LH9ehXypaYaCfAUiID8nIzpz9K3W
y/ez+MLkIi0fX4z74SO5GBzFaR/7hwIlMTDkQb88p8NwhAL1Y2z159hh3Ra6XtQwu0TyWKB0SOzN
YxJn5+jeRweyaMnN2mXQCQ9IarSE/UoLm2o/Vr9LaQDX9jZh4316WxwfxDR0Phfa7odKMJmn1mNj
p/U+UUCjGDeqfTMkv/79GBYac9ibkLH9pZ2jlAVS3fXQ7iHiOmQZnVKtFP2M9MffLGU2G7B/6Nuz
AKF9sO1ErNaR0kTlftRgUwyqj6WZZ65FNDgaISl21tHN6Wkd2+jfR5z//zeZL7/O0lRLITVN1S7A
MbxKB+f0CEc+Dvo51N0hg6OvfSg61GbAVPJKb/g4mZPT2bUq+xLpnjNOiEeHMVDT+V+9soOlC6NR
QbTJY+no2Nldu6oIDrShdU/P5sgNxJWnonOK6ozMfvi5XsmUT72vWcVe0T+n4Xc1VWuRf4xxtTw9
zjH27feBtAN7z8nIMdYz7AKZhH7Z3pvPtJ7vqPHAJNumu/zKXgLwWgUb+6m4Q2KphTHymzCuPkNi
VOeb4IDt9+N3HNxSiE9oRLZSsa9cb208RS4ijoiTFL+s38pFjA9Ng0D+jER87Lf1TWMteRVRa1PP
nIxjn/fbumsHF1anIB8wWlW3b23PiaRHCYxODPb19Kr/uY5OzfZgFxmFT8ct9EvuZOtuwCPLWyBX
ba6ilX5rvnko1F2Tld0ghu+cU4j4SyCY9+DHSh8cxdzQW631WGnzppWW5fWs1AlsYYH3tfFZXNM4
WJ0j0B85/SgAGLKKD4BAcebgdq5gHU1dkTGkvbC6wonFOYWrIzca4gaGoZlCthA7mL/rt/uFYKGo
ZMh+e1XynRnpi1xABfezQbyyJfY/8/3m73P4/b4PNx/fb8ONaJhkUQ8BFv2Q6+ZScXt9ob/SKl96
L/XtuEn/rbrW/NEQu0B8XkcmEZ/rnwMWmKbbaq41e02jlR48q7J80Skwi+RzUzuiQECvlFcUWUaZ
4Q5WUrZDAXgJKGuyFStx4blg1tb5bbArzxz5I7xl9EkUDWE9GUURcXAGprrQ9H6Sy31QWM4QfAy2
DcAaK2wRrcK4gMb1cfqrIdL692djQlynPA8MfbhLIijugwbMYF/FqrVuSH4WphiA/al0gKuWVCrT
cu0uR09xXWZwM+pOGV21i5VN7oGzG3ClhzLeLWrNuzei9DJV6zt6kV4Nmyb16IqTaYA1yOggq79H
XdcWiQd0P+6M5ymkG222j2NkATrUPck15BAfuok8ZvQ72GpWvqFyQYU3mq403/fWXi9f5nFzm8Pt
WcF7kZcTMh6rWuhAe+Gg3ua2FSwSuhBp3TZXTTPEN97YYHCv5/7GG0B5lYJgWwH6nFjgnVBXV8Cx
OZQaa1BmKkUo2wjuR1VIC4vy/2KUvfEhYV12MJwMRpohQXmJwpEa21djimtGrAdAGsKItMimdyWn
A5DIouoXUdlT9QlzKDhjTR90LntJtjc5Y6KIazEq6nUgaYAf+S0roRfqrREM1rI0sHrhTD/7/TQt
M99/pyyowFGFbBWHKXWouGBBDTSTnaBsYwAESbiTEtN0rRpefR27ShJTXFPhJCIC8mDmnkEW5CvL
VOmeulEbNrLWX7Vm9FTBGVoOegiSZPB12P+Jd5OVEHHYL9XKH9odylfrULD7horktNSKgBLvWLsR
hCHX0OPBEWMQLUeV/9JRcdzWug8YxUY9Ss6mr8lLaYpINAdqFdR/GwBC7DuYAX1VO5aFjpQKIvrG
yLyvMlWnZZgKAN7qcIH7Gi5zIdyZVgVaPE4fljrQwxYFHOUaciH1Xu8yC4zrKZteAxhmQym9dB6U
3sJIUIZKUJDEm/y+1eZUzBDWIvPqGQkbW3dGrSVu0YhdJBQ8agPSa5OmHbCncGn12k620Z2xh4aq
QzktLCVYl18xyl1hUFkXMXSZhSoJxERDKVzlvixvxyRUwCHp8koufP2ptqkQGUQslH3ZoAsoqxNK
a77nCgv/bqMKngcxyqsC43sqlwNnCIQR2APgUaNKgiqsNr+oDJDQnsn2rFLKqE0dqXAjs99mEct0
9IJ0ia3pdWBRuz19LyhHgi2k0FRVRfhkRgUc3ETUL6BVDnW5h9Zm6kttFS/9JQULIO5ugP1ItRjW
+U27Mc/owh57ihEjljVIG3TRUG76eavLipbFnp/kf4IvSLLAXJ32t30/PyTlVoE4SFXvX8oK8pJY
3LcARmWyCyRDfo6JoGKtdSHpYBGX11TDcTStv04v6JHH2EJqUmgozluz5tDPIaQosmj2S/meGBas
CDw9NmN2k5bZLWimN96E29MDHonavg8oDoJYf+RKzOWAILaYHFt/G+rPrLg/PcaRGObHGAfrNuWV
3KI9wbcCYNuPgOS6u9Mj/CVaOH8axVIVlSeetPlwO0hD0IwZVY69vsbAlPAbEsGyX88hGoi/TbSS
HPtKrFEDWk67ekuTApTFurnqN+cE3Y+ciB+/5CC+IWU0qIcH5d7Ufg8F3DPvvQERgrzW6SkfC4Qt
qsKmLaOVbfyV5wS9yKnmIOYZP6l0aBy5Wa0KiLdLmuZrelZUwUFROOg2oMhxrmhw7JN+G/ww91G6
oizVefDSvzOll3j4fXp2R/8+SemcxBlUDA7C3kRLplBumhhDgcS1TFpEhXt6hGMiKVBs/hliDrK+
BaLCNAvbN7R4L/AqW1LdWdAwgQvkkLNIayhXq3Pu7scytR9DHpxu09czD7ZUsW8+ae3QTNqoa32n
Lyd0uRbdolom1wC0qEreKLt8q142e3t7LnY8VtT69iPQ+fs5bx28oZSo0XxzRo/Z5bhUl+m14SCy
cRO4897JrpUnsF3F+tymORK2/hj54B6YJQX13GPkWEZaZNSvu0i/0QStGpM2aTrhr+F5ZyLX48fk
/z4z7vM/pzsWsmxmVpCTHSsrxaXt58jv4z7HC6h2B7oy2CuASlif+9indzBx+s9xDR8qixrm3OSe
dR+I/CpqjDNpwF8OR/Oth5aWMUsW8hQaB6ck8vM8Hmy2cIP+iiRAzxeR/7tQVVe3gmjBM7agWzMu
WiUlRi8fwhB5zQmS05mjdCQ5+PE7Do6SnAl9UCGn4nevrJpigaDwrb2074xVSx1ib525+o4v7T/T
PjhGAOBsAUyN4ejXkBuvM+9smWH+GwdpKsppqmz+kWsXh2899IjKiEFu7s2UWokP0sXtRv1pJPda
Fb78OAK18qcc63bwiKVeWu7oQaHLYp1mwFhs8dxGT74RN3YlI+GRj7Rd6htLqvTF6cU/thhsAX4n
Jqjo380P/LdrrKXnLGS7zPatvqvsCyyvzwxwbCWA8wu8H1UdEcSD1SbmqXrhl9E+rSZgUvUzUpAa
QP1JokQAJk90UN1zU9vpft3/NztLJ5km1aX0Ig4zXQIgX7ODFMXJXUFSXa7D35W5SBbYGC3lTXtO
RPDY400VZG4qoH1M9fDnYtZp1YRTayf70vIcIb12QtkM0VfiZWe28PyHDrcX2uhoBuJno8iHbRI9
V5MyHeGt5VGz8VN5K4C81nBMTm+Oo5f993Hm3fNtdwQtptC5gUB6XTjlV7HFCG1Rr32Uj1beqv1M
nspLmuqrZNcrTvxxZvCjq/ltkgerCeTHqsxIjqmHeDtrhikuJAe1X3DWaI3rG5w0XPPRfzhnyX3s
nREE0HSjsTvCcOHnpMckBrsQkBv4iF9FEqAcssC2pomjimVd9otYbE9P9fhM/xlxviC/LbOZmHmI
F3G+N0AbycqbL+erhhKJXwVnvqh6pMiEE8c/Qx28K2XcjB1MtBwvjpEId3pEIKdeK4/aRn9H99mt
XeluCJ36FohAC08C2a4zz865yR7sqSHoSuAZfFYZsJJZOVpG8KTel42xOr2qx66271M92D9lVmtI
407xvquUy9xQPqw6fTw9xBFJXvFjOefJfvtyaqX5nSFG6OcOsjrX7VWzgSTtjpcwUM6kj8fHIle2
oH+rBjqYP8eq2smOpAIx12BbbNOlv/M25TYi/vgPzHLnHffXBaPZOvrtVOvkP2HR93n1CIvbvh/v
tRuZ1Lhep1cSlrUYgl6kq3M74mj6NZdXZcJpYaA283NmkW9lhVXp2T6D8O6MoQ36J7QAtwqLD4dU
DWY1AagvazlIkdtlub+NCvOpyCGOmYAOsbG5KuL0SnigcL0cpq6d947oxLq3pMcWWBqiwS6Fnsex
sq4lRMwW0VT8+0abjTIj7T0SfI1t8XMShdlNiZbH6V5JtVuog8/JYP03Q6j63GWl3fqXMGMb+uaQ
Klm69+HIxq07KuWZ++HI4cQ6G61dE+lu5LsPXutMhcwAPTLYNxpoAiNeyVT8+rccevfpk3PkcNr2
7NhEk3/+5oebeYwUM+5zboE4doNIIMamnJnLkUfSxo4RRSUY5AQBB3NBRTJs0sSM90HSutHg3URV
sdL18v70TI5mgt9370H42op4BK7LucR/EWzJQmy8W2AYjllSvyr+g9N5ZO1Ytn+Oy8HE5GQwKwlk
9l6vMBsK3iz/TC/uaHns2wj2QZJXJijlVY2f7cVDoGIK3K7TNXFoiRaxsRqW3uI/cM07M6tD2fjW
CowiakW+D5/oQ3LlzFWXkueoWeIxC1BCPffh5nX665L7Zx3tg2c3kyG6W5JKdLNLtlc6Zn39W3zn
vapb+02sbaDNjr4h0nHuILad3jRHzhmGVBqoidnbhgrFz8siAUcIi8fM9pU+QaNr1nUd30u1hPBO
eO6NOrqw/4x1+DGlpMSUNLGyPWJrrrEb34vVsPkcwIcuVBfY4/Zcon40sRQmr5QGPU4x7IPZGYEI
e38eEaMYSktcvU6wgtKDfx42qNvTS3lmNAzgDtbSG5McRVpej0tAYCrlECTc6BG4FW/jeae+o8tJ
WPhHklkBevtzOLunl5SpnD5TAwlIClmJ19MzOnJxWeKfEZSDCSm+NXUiqHjo0Uccw09JwKQQ5xwc
j83DoNA9G7XI8OsOwty8NaJGUkIqDGhPqtIa84/l6XkoxybCxWvO6u1oDhwuVQYy2ZBMliq7FOOK
j0NLZYnm6ULHmQBk+zWQ4tdq3f4XEabBybI0XmNBB+nnFzIz32pqP2D7efFaioxHqx3uwz6+ySbr
zKeaP/bhFfJ9qIO7PxniKpFNuOH+tNGKbQKlXq+3ZlS4nfocSibSlGcmd/RuNhR6qcIwDRUziJ+z
q2mxekVOK7VbaSt7Ne692/K35cKvXHI3o9/+oZ+5KI/ulG8jzv//WzCImWlZDi3pCZ5F4FjRwF1k
2jk7wnODzHvp2yCmDr9g8KJsXwz5zhuNJTfzGcH7Y5fu95U7CNaFDq/UjpJsn2tJiDKMVTmm0b6z
eX/V6AW5p3f/uQkd7EJViqpgKK10XxawN/Ue89wAAdLTgxzN59gHFAhVuuugr34uW9QHZq8icvAH
z5Jcxu/xk4fQ1ZwfgMh1pH1yDfw0fEx/NU7sQv08M8ujR5xiBwh6Coh/+c/KaH63PTz7fWD8Nv05
jLsJUUs+PcujS/ltEPXnJDUxpKaeE/dqyCtOiF8Ndbo6PcTReWA6DXvRxKz5MHpPjQhdilAntC5D
FLkHFAL8RY5a0+lhjl6J801I6KuqXL4Hp3cwE2uUafGTMCInuC0dHw+irb8tLkp3cub3cVJW54r2
xza+SRWMxwrPPiL7n+tn2mnc6H3K+uVUV2EWaupK0x593V6fnt682w6vQ3PeCapNzY2a4s+BciXO
q8hPiEwb/UFL0lt0MnpnHNRdm0/FoqCs+e+/m63hMaQSa1CwEQdT89uk6TwN0tGYtTBYlLXRd7c1
OninJ3Zke/wY5mAHtqaKniVmUrD/4C4rl1J1K0H4//8NcrA3aPAndqJRi60arKLSu0CRXds6cwke
ez9+TGU+bN8uWlhHnh0XvB/YXXVIxWEK11/Fv6Un66F3pa/cjR/QGTg9s2M5Eg4WmFST3VvklwdT
Q/ec7DsJ0z2oivlyilbeL5rTw53YIay2z9bnqodHdqLNSMwU7BtR6MFzMqFprJQ0+fciBnWfVr/7
Pn70zOQVq/TrxqSKd3qGxzYIrVRclfFhRCntYB9mQ4q1GZ9vX0Eh8AJ7Ew8o55T+udf/6DgKoHXT
4pjh0frz6xWDCd04noI/wAVpgfhZt6qRmF+XrrWAuAKjdoA3eBa88Pe4dFKht5qqpnDLH5bxx0kJ
Jhm4z74qELmfqQ01eHb9XP3hT2z78waZx6GCPrdP/jaXKsHxwHs2oz06frn9UkOZteR2GSEe5vsa
agNddF1it4a4Z3HmjB9JJOax+Xr63De2jIM9449WEqdNGO/VVEIzJaqiZR359yWKZmhNKld9Yazo
+azQ/9wQ8w3IAEXGop/MM0jnv4PKn7/jIE4xwbhBx4li0AgAzHbNZnaPlzf1mZvg71eVYSyQjdhD
2X/X+KoG8Far6/Helqenosg/lCE/hw0/8t79HOQgQNajCvUW3Zjfu/i9eFRIBUEY30vvynpYBhf6
h7+azsTk5+Z1cETiNjGQTmcLjcmXin76pYlw2Jm1O/qJoKgAeJ3Tm8P7DO5pEem1yjZd+5ti1W3C
LU3/9bnK6Lw6f52Gb8Mc3NUYLdHwN5hKY8fQxzt0DZGbVKp7xXs20UTpa+ncIfg7VuCDfRvy4BBU
lp3F3Tyzxu2XyiWuDSsMQ538xduWbn3pO/5n/SHf/9vb8+egBzsetVfPrtrB30f5aww2U4RX1bD7
/41xEJvg5zp2pIW8CPqXpL0H7SUWcWdegWPfi0ALug/1U5qeB2Ok02TH49xygAy7kNWrIhqhxd0H
NSqZYlMF5fL0nI485jNL4Z8BD45XIXv9qFTj/LWUeilW2cpzdbf6aGhxegs9deTNv2cWzUOa1GzR
jwFCdLBB4ljvYLBzS/KP1l7kP4aF8Qwq9cwJO3aKvw9zsCXaoTasHMG4PSrE6LHvZAR/Ty/esZ3+
fYSDjyUrNbI6YUCPA55o1DwLxIb69sXo/DO74txABx8pCaRuEoUd76focgQt2he9m0ofalSvTs/o
6Ov5fUoHV9+EUkaQt1r0h3HmX2ib2co22iCUvTk90pkpHQK4EhmZlqCrudYNOLbIJvXQgmWtc0K5
+9dND95iaqXgGudK1WHEo8f5n7A42iuxvEYPdFEa8ZmdcOw2BwSq4aCNjxsoyJ9BVQfcW6/gX+8j
DWHh/+HsvJbbBpZu/USoQg63IEGKipZEWrZvUI7IOePpzwfv+rcpEIfYdvlSVW4OZqanw+q1fMuR
USoY4WJO6puUUXQ5/VwU4/b6J1zo54GgoUHJqpg7U+ZviJpAd44US3hSoh2ExY57gKAu32QHbVPu
/x70MqFOyTinmhgNl1l8CnNVknuoKZ1M6XMQf+uTv28ZTAZo4VGWYrptDrmrsy5XmUgPT/G9u0+c
4iSFG/kYv01NQ3mb78tuo9Qrn3ByNfPnEYJ6WvRAXQ0mXN7vWyYFVSdXJNOmUNjF8FmFvV6CgeD6
Rq1Zme7CecIEiD5TTfbJzMYHI5rodinxlfoKJnnNzMwdka9EAUol4akEDF25oSPAHI6u0fXFLAZk
ExyHFwpVUnHeeMtcLdCEETzONJTaHiDl62zxh/Ggb5Ed2aQO9OYwu60pAC7G1lNnUWV+j+dRn3mm
PEAnC3rzENzBuJOdyJFgGHppNxUzZUJnZ28ry5SXjoZFl1xj7oQi6exr+mGj1KYMlw3EmeOueGn2
xUb+PDwNQGp35Z4x+usGl54rmo3/tTfz8aPqIcusQnJTZuPWaJ5kfy3DXHRSZxZmX7DoI69yUzqm
cNfAWFIpH8TIg0cAqp9cQb+1QlTFhnrz0Q/a3rm+uiV3f7a6uaBiJcgthDoiaippeBDq7mkUoVWW
teCt76Haum5s6axIIrhdXLIOOHHemaCsb/oA9PD4r8OmPKQ7WM8fzNfemVC1awXM/481ziYdFxGw
2Oy7AstDBdPDWi/ghuFshXpsU32Czfh+Oilr4dPCzIPO6v5rb97dScdAFcKBkwl9ipOSyDL04O8K
4LTfSmdao3CAgybeVyvx70INBsM8ADron2mWbXYlmjwIwmoMPRoH0zi6TiI2fVgVoLd5g9GVEGEB
PIY9RsGYCdYpHMxfVXpLsRHA/3QSn9N74am9V7baNxisBKfdwJWOctnH6ji8RmxpvnZZ5IX7iHFD
YrhDtJgbn+3q6AoiEoCEj15UoaVQPlfxcNfxe5wS0j8cnD9uxh42wsKP32qj+a4o5Q7lr4k699ZS
5V8NbB216H60gug5NdLUsWr/k6f6vyByYSCn/ToK1Y+cYaTrh3+hoD99tf/+8PlERTSiI18MARH9
p/FTfZ/v/Cfj5P2E30Vwgk237e6bo/kpdtL9sIf0Ujn8i31woOrEikAda3ZKsiHNNLPT2LV9ZjNR
5Cg3B42R2J/uBwHIs7DP4cFwhB/Wj+ZtHeO94GiYyvljfeZGc0vPXW1AItyCrvpGS627IjMVRzaE
xyG2jtfXunhGzozNz0gzMIbZ1xQKBnMLq7mdCc/XLSy86efL+b3ZZ6EDrKdUCSYVKql4zr0Mah3T
DpSv140sL4N2tCTTdL+YrdSstMmh4ePENLcwUNm+pq145GULE0aY6h98l7P4eCi0Fl5lQhOtY2Ja
3Qnt2vDr7/rhLJTjS/0xMf2Esy/VFvQ7+zHHC3tRZGu6+gBLEXS8fQAVbd98N93qo9goToC20RbB
TMhjU4DDgiffIMW4h/IZMQz1A8BYxUGabLBz17wzmhiee8XpW+WTGWWF3WaV+KJmMP1UvXKAMncf
e82mkSd2WwXG0+sbs+zqzxY1HY+zRYWx0oe11QUTOnC6SvIpKU5IAmx6h1npux65Jn3DsCZUy/t/
MT3B+qd+lmTM430RhJeZ6n54Up+Ru5zSi6mKkwh2hJbCZnTqfbpBQOKwiny/BJjiv3jdGOibxs7n
r4ynIIOHEickgiKjQ3ptd328HZUnuNsQSoSaZy/StBa8v49QaEFS7adsS2d87u+rErk5SJRglxy5
yHEtIaiByqQ2Nm8A9lac9G8nOD+tEkmHiiAcTcO5kzTJOeDkHAOgyd6N8JbC/wYpKQSze2UDr+IG
2uC7aOfKN8M/NFxBfBOoTI8agxvzkUlNr+u6CAsIEiDkLZQ3GUaUIF+JFZYu/LmR2W0EGYJWW10K
R+4UhKOh8VHow5WXZsnVA34Cmg8NCsMBM++L5m5W63IfnJoxCDccKTJFxj4z5pvVJviwch+mh+Ni
x4C0qUxgkuPPU8UkkRkOzrMQ8Oy4c2+tu+pkvXlO+aY9QsCwGbb1s4RiNJDytRHJ6cG8ZnmWPrrh
SLCRNxEXAp3bJpxUwpRHv8hOFmDW2Oi/X1/q4nc9W+nsAYfPTPZcb3pCXXjDP+J17bb+kjPbd93O
4hk5szN7qoshrxWz5YsOZIthvK+tl+sG1hYyOyC9N1hu0/fhadQDQOoS/EWBom/0Kv5Yqd3KaVx6
qYHF/9/5MGaYK9QJQj0DBXCKjODgZz8z4XPaDytOavGTcX3pVpsWg8ezIkwpq1VTWaQaqHY7+Gdb
y8vt9Y+2ZkJ+/+TICI4HENqyK4182xcuYtz6SryxGNiDQf7vMubhQORblStRdhmRv972WwCvn/PX
8NOUT4zANY3btt8Oh/DW3aw1ChaTmHPb0/rPntRWFVJTgTf7lH+vP03pGopH3/TP6nZKYrKnNXDh
ots4W+rsBUdkkZpZwiFv2KnAeAh94S2S7tzUvZM67zaIV0D+i8fwzN7MWUQotUGY7oZAlMy7VA6b
DcNq+kZJxpXy+mKecf4hZ24Chri+QoWXg/JsPicvJEIkGOGbv4s27o3wheyIGEW0gy08+odVQMDa
MZ05DzgQ3F7uCYxVr/nBi63Y6tCsUbesbd7MgcRxwIBZRqYtxTEqKbex/xUxPZhmg03f9ptU/5c4
+eybzlN7TWuTUJIb6sgCkY7nQU8Vr3jdxdfkzwH5XVQ+O/9e6BpN1EzpIc9/pnZ2Kd5FBjNZxnMt
Wiv+ajnOIQeUoQ1g2HleGxEhEGCkgWCucEx60cZdvGXMd1fbyLdvhgMqMnayFbbj2mu9eDz+2L34
kIbbIPrFh6x+wXe5qU75N6h/wTekv7Hgw90a+9RiqC6dWZy5Zs0o8StSFJ3yT5qdfQWqagfPyQZA
9qnYdlvXbmGE3awVn6YTeBEbnFmdeWuUOMVEgNyDTr+2q/b1TbfTqTmtZgPT/3PNzsxjN20zCGpD
9XXiGhN125dsz/nPBHPNjP/NWrdhYaKHM2oydcF4tGVdECp46Ct7vknjehxLu4LteUrKEAWR/Y03
QlKpeu4h9RVm6cTxLk51YCs60r1eqNz3afrIRPAxE5IensuisNVWp2EWquNGGOttlMKHrYZWswl0
k5uM0BpsmbK+T2QVssi2/BeXDKyDYrlGw39exlKZ6OwqlzkiGeqijZB6n3tX33uyoG+vP92L8c6Z
odnTViWJlRgKh36ov7G8l6hn4gJpYL9cW9LS9YIUDKJDuKYuWTZHOURhwx2Ckwi7/mjeBaT119ey
+E4DCNWp+Bs0ieeeIy1iyxtz8jHy+Qa6H7ThWz/ba4LY7YMk/FWoxd6sRm3XJ82HBub6iV//Vkzg
ZbU9+PGv/5wF6oSJg5MWIuPMAGUvslJkvka54edUDpTnIc7ZBoTGnLlKK2KinNH2pACb/KHft18J
XZy8sNcqv4tf/ew3zN48SqVWpUb8hiBVDkONws/QfFpZ51L2fb7O2ZMHGsCqgpSKg/Eq3rb31g79
npPA3POD4Qw79z46FAf1Hu7czk7aXbA6O7uyRnMWRiepW6AYzMmSPJSQ5McgWekGL7W4JzZVlXwQ
2gJo2d4HgGJj9mZLTsVOmrfZrb+NNt2uOcS3a9ibpesoAyGkLQwxzAWWFU9ghmGfC8e+okPWIFqF
gDOamq6wcjiXGsF0gU2VEXWS4Ytp7gK60MQYSQiVaeK4s1AMbcJnwZVuukBCpcw6qFJR76SBmYky
VB5bRJuun5vFkB6WAtOEBEBGx332/MUIKbTAv7IT3OLI/GYviDNQL2MAC4zhljODnAno8fIZHmJH
WK06Lx0bJpToEqj61J+YbWqcE7uM8hCd0vhkQJCLou31BS6FTZAITZ1AijYXvfYkRm1dZWzihJSH
Zsd5d2eUiESxu9AWPnWRtNIOX7M3LfgsTAOVrPlQ4GenVoWXTqlvDVj7Myik0X8q0eW4vrqlpi7B
y5/lzb5f0sYIttVMdbtfpF36A50ucrFgN8UurQPz3WskO8jVNGt2lyLsc7uzdCWXGlQGdY6N/iAy
6AUZn4plYfN93Gi3ysM0uZc6/rMLKfWa6WlJ85Dm3PQsf/GQP0RChDHyfmfZha1U+/LVxRnUToq4
l40w7E2wXa1uLltlMHoqtMvgKd7va5yqTULNA6Ko5xbN4m15GCLbf4KrkYFPeetxV0DYP69BNReb
lLSyIekQwfFftLNjRRugaWcgEx0Li+EpmqIe7SDJdYat9j90RZcuJCUK7qMhQRw6H4egzywUKVii
U5JpTjwAukHSb+XQLt0RqtCmoYoTc/DcBqRbg5oPSvL7TYYM3Ululbf6m+GAqd0qjgm22dsE27WY
e2lpEzSPVi/tUGm+hVagA38vp2GI/NDH0LwKwvb6ytYsyO8PiWd0ApCvNjghXI28UmGbxst1CwvH
kNK6xPNEHV+25kVg3cubAVEZZs37V6X94VqHfA0uuXTkcMgMOOIwp+mi2VE3RFS5mtGNT/JzfvA3
qBicvut2dpw6B6vUuFMCMrvNoK9UyZx6xUAnZ7c5dpFyq4U8OiHB4lSP6Q6ZGNs7mvZ/ZjillQRz
4W1XFAsC7qllRmQ/C5NMaZCLztfjU1ZCVy2qzcbwvV2Tteieh+rz9c1aet9BtFuU7XHR5gX2ypLR
FmosIDftjto2sw8F6ml2s504aPpw5VotHD4IFIglaYJwc+e9OtcdG1/rAaKEorpvjG+6kByur2fZ
woTI08mKLriN+gKJTAUNipNRtR+SQrtBVfv09yYY37A4D1DvXgC7hkzLB71NCGOZmJPMnELK/rqF
pQSFlukfE7Onq2usJhFcwcf7DI7+1bjR7rI9KlwOioDCxN62uW5w6aud25udcDELyzYLaKnEbWd7
zZexWOVGnvzK/BKdm5glGLJcxGkY0FEBFvwhUqzQAWLztaigsLGU+GszDr/Qi3jgJNa7MEeyJnCT
uyJUfl1f6eJ5pwPImTeUiadiVm0I8U29UNKiUvcx9Nqb6qG9mc47smz/hERlyvyPsem7n0VaXSJ4
udRhLOxow2mBV9pFUbqbXMm+edaaEMGSV3xnbvLMZ+aEJB8Q5WIbg4/tFjqkvcJsp53ao4Ns7Co4
acHPv7M2O6SFEo2x0bC4jKyjEr1JXu0QxGsOasn7nn/D2dn0GlS1VJVFldv0GHxNXtCr20kGkX/v
5CJo1LVUePn2ne3a7KiWUZH0A0ylR0Drn+IDMiQ34BAngEnvoOEkr6LWVy3OXH7tjemQjqyx25T3
+aE9VOCfyrfSQYnjx/9gb/Ey/lnhHDIH43PJMWSF7pfOoe3uMKR96AHwaF/L1TmRpTmA84Myz990
EWmuxP29gz2CgR/lDQzRwW37baKFHLYK6ofrm7iwRE2CIwswga5fzrLKGULP6siMXeGERySibsz7
ms8JU/WWEGHFYf+GlM+825ShUk1kjhUI2yweMbs670uUsRl1kEFpf/Ie+3tmVG7qffyATOguuGke
8l10K21RLxCcZldt3SfvA/Uko7RRP3uWt9DZJPZ1ZydPd2P+s0jcKS0x4EiZceYQ9CH2R6N0Ax73
hn1uHsWNf9SevJf60HPGoI916l/fxxth09+a98NOcqDV8r4Ph+BprWKxcAoIBjUg3pRHjEu2f48n
02oRSjmm38vADj7+nrQE67LpPHL42CF5f17bl8sUECevQnYH/oi5oXnq3mR1iASvZx3jiXI4y73b
2nMfJDE+KErzLZXKu05fJV+99IvkX8SkQHvhcbR+X/YzL5xAFTP0Arpx0+NtJDtEy50WP9xt0xeP
ltWd73jbtaBx4V0zqFFAtydrEMNd8Er0Mtwf7agbRzes242exp/6VL3pzOauUBR6nZX8qBcxzyqc
8DCBD0gLN+kKpugycn3/G2aOE0pPyywzwzgaxt5kVL3hTIXyThQS5/rBXuiIYGmaFaAnzoDRHOMS
eRwwU+wNHgX3Wf/FIdpD3+9Ye+FLbn+OHfnbhCC6bnShb/De6Gx5PYJVhpRLxrGmsxxuSrrL0Q0t
C0d71fcM7/6cWMj8p/p26k+Ot2NsNwf1TXHC5zXykuk9eH+v+SXcazLTKe2ex9GM8cql6w1IEyZv
tfWTZq9UfB5lBbD1uCl0SMestd79gi95b3MWy4xtpRXjwCdHyd4RI7v9zgge6qG0ooTHyBGccd/t
ig8j+LGayS5l0x3KB+uAaB4cKms52dIdk8nKab4yL8LBfx/p6GYUIA3Dj6mVwLNL2X+OqmDfQsK/
vb7pC9Wradl/LE3vzNltNlyl8/uwM47xvZTZChd5Arvq2+Ch2hq35YuEPu//EFwt7/Afs7MwtcmC
QUiS1jjm42uRCqgKn/IYhQl1Em5ID4Uh2233182k90ud7XAdxY0Jz6lxDJBPbH2G4esapd3oZuWT
/p7Cuzi+aI7pFLAhmJpP6Xk4YqvrSusojFZ605ppiyxTEX5SRGRaqjjPH9S4SXfJqI9PboSOQTxI
/cFVIssxmlJG4Djodqboxts4jb4Aj2n3uWE8J+KAKOKQozxRjPVebiIZgcbxk46A9H7QezTZs5xD
K+o/glHdukrwMwmFT1rt3rRd+UwdK7UTr4HH01Jv1BgEooHIgd4EpZ3qbXcL87kZolSDrrkG24jt
ilWxjZUhdzQlZrA9qWQkdz15k46i0zdN9Qir/ud6dNGtkEoUKWkyPWdWHYPCi+NvYZWjE1PQJi9i
xJSLSbOyrveCSPNDqyoUnhUNydoAEQ6rFdCpHPdF4clM6AHTqnIpcGSh2iYdGoXI3NuZGeYbnHuC
hHaGNmBpfWzyHMnuRHrRsuBr6I0fSlk+hFV1o46IViNZWvcuSraFI1o1tDbeh8zTGjQy/R4teG8T
e/LWHcZtOSQ7YzDQXyU6ECNhV6VIa7qeG+601KQdlQ7qQZDkEJ5gY3iyUniFxFbTkU1s8u/IHdZf
s8LQd15SajdRZQnb2LRGfmvQfewDJfo6GIX6qSwk5bVhMuZR7RuiwjbrbL1PftXe0Exy5Y9G0Cc3
IJQmwVMkyWNXfGndauW+LzoWjQKcKFkAzOfQVDD4nSILGXKLlRw4pereZBICFJXWtiuWFtoaXDeD
Qg/lK0m/ZMfJqliulNA69jST93ycYdsZfnAfWOOrC056C6HyuMkqso/ASx7HtlOfBCvqbsdBFh/l
Rt7rg/tLMMvvpuLne0orW78t/d3127r0QahB0dZSFOLpOVcFytFAaYPBPJph9djoqLe2ofvNRXlo
pQaxaMiAmkXjVQe3OsuBgnZEACFIzGMiHVqIr1X5RRHW6qsrRubYjaQU6qAfK/Oo01k2RvE7gSOk
Nk2xEnlPrnLu4RDTMFUd+rJJ3ur9q2FmiRIhrWkco74/KG5554Xc+us7sxRtMZpJrRhs4CUjxIAI
2ZBO7nqUEbwx9Ul0/qn1KsWOkEO+bmvpu53bmuX6Oeo4LirsxjHr3E/SUD/KofDWicPhupmFBqrB
/v9Z0yzZD8VRHTuXZ08V1FutMx4mAu4uz2/LPrpBmerAkNtehTIN6rlhpdKwuEbkraZmFaD0eU05
jgLNbYOGCDpBR8Mf0EmP7tI6XgkjF7dtykvVCeOAiN77oxEVPdRbKaGLgAR0GOwS6VXQH6tEd65/
y6Xch1Tg/+zMQaNWQzoY9XxKMSntpE4czaMPFBMttd+SorwdwjWufPmywc/unZmcRWWp0CUlqrO/
o/K9dRckdmva0Rd3azg9KGYe7q28qzdg4MVttMWRr3FVL64ZQj+cKjnfRae4ibUqU8SS1CtFIyuX
eDTNA9LjjpVHg22O3V1naivt6cX9JBSnZq8CJ5n7LSQrh8SvU0JRjQpt6Tn8BvSLGJzwV+AFy5am
viLdrwUNNtDSeqYGrK5SPg++/2IIXrppMu+hGMyP10/P4mVAd+b/bE2/5SzszU0IiuDBNo5pe1sn
1t2QoGBBHHrdypKbZPyOBIbGPgKts7vgF72sh6mpH6WmO6TK+BjWxT9cN0QGSRWnV+yCaynzWz2P
ibOPtZ/dG1ptN1b7lEQvqfx6fS1Lu6MjxkGxiWeS5/L9F6Mh5iuDwO6Y8O4Y43exfS0BZvir3eXF
j3ZmaPr72dZIWZ1qooKhrvC2kSfaifov34xZTKpZ9Lsu2DfVsShhrcICOjLFpgi1o+8bP9NSuxWN
fMXrLnw2lWFvWl2QRpkMjbxfTUVyk1Q17rDLq7tR8I+pENygH/BclKv8VAvu4Z2t2aEmihH92B9w
ic+N0+EV4Y8Jt0yq0KU+WBvxKTq4NnO8vu2f1mCjC7v2zvbsZQMk0xdBKnI8Gu1DXpSfBktZ8fgL
9X+CAUWEAOt3qW0evJqIzwqiVnNpe+VLbgJmc0tylbJ69QrE+XBLXmLHwKuaGjxzZ0r7qND/PipR
dYoyKIlRd6TL934/c0ESBF/BHRoFMbR4I6Ynmqu3jbFybhYcFHboJiIhSio57+MochU1iRayl1YO
U+Zn1zpFyhqgeenAmAo8rdR2NesC/ATpSq9IaYbzKOSDGvp2pTB4DfliKbZ27Q57SVgjGVsySRmZ
2zDRw11kBVosjkZhedqx0KuNDEW4QzXR38RMH3mydshb/zkxV+tp0+mbxauayMGRVMg6Lbz++11r
Ur8W0JPUjkA4qsHxXnrV6eOd6EyNCLC4n5ThScseh+2EqF4r5qwZn11Lr/YLHyUa7Wjp33RA6QWs
ASGrz3TP9ldTgAWHM9Vn8TQoGIsXZA9VZYZyqSbasRQG2/I/Z9EXuXlLtL+eUjOm9O73o0OJY970
kPrU9DqBL9oDumnFV9Ptt9cfnOlxnO0ZORk9TB5OavvzwKNKdTM0Ylc9BukrJ0reNHF7K0OiWQb5
NiDYE8fh4IkwGV63u7BddDngvTF12Dov4uQmaC2RvEM9ttJ9baK9HMPpOmQyep8gpVtPWrG3tGGq
OG0WiQ4XfeY5+zxOqqTO1WPX51sj+ixI2iZ2Q3iX1kDOc58ClATUALzFKPIArpwTnwdVlitR6gdg
HfWawCr90XjC5yjX/3bWajIEZJueDF8QuPks7vFyUEu9a/qnOFIIFFvpLVGbz9e3aWkx0JwCuGXo
lArp/LMlotlVre7D/mzeVSFKpoHL+JOpdM51Q/P9+c9iDKidmDdlh2a+I2tNyzeq1D+B0zw0aps6
dTmg1JkbT4Mqdyunfv6O/rYGjSsUrpyJi9J37QEkkNOAseWYqt3Pol7DKy4bYP4NALrICZ/tDTLf
JlV+9oZU+lelFztZr1f6JBf93t+L4NGSUThmZ+YQKYEkt2x8qkzWa3mAfu2hekgQbSsHe7jPv7jO
+OMftujM3rTms5CxhQVcHIHonWovvxnz9uRZ6b6XqGbLpbb2gi19QM406P3fbmIOl0rGAl71IvFO
Yl3dtWF9b/ZrAeqSCcr+GgkKRZYL0JICcWRQxr1w1OL0rkqVV9dYk5dauj6TTABkm8wxX1RweuDI
ElLGwjGt3bsRrSNot+AIrvfXd+YiZpuOwhRfMIlCzRFQyvutgSCvRaBZEGgquXt1E2/9nfhB2U9D
8NY2efsXazoUWAq+B/2o2V2t/VjTslpFd+Z2uC0P01SP8jDl5r81IVeyu6VPyE4odP1gOuHNfb80
TzO91otb4ciEjK/vM/1b0KzR180fwd+f78zG7GT7ruUJtScKR2USBAGjlwsqKFR37O2o0F4ivf9Z
u+aABLFqrrxLFwNov21PTFWSAVDvgvwtC4Rm9JTIA+ULgLpsNz7Bkuf4T8JG+9JvpI37vYHWYCp0
rGp0LN0AE3linShDBJs48+5lIGhKFgdAfbLY5hIEwhqaaMGtE4ISYUNbQJt1Thoc9WOcZ1XnnaRU
PmTaq5o0t552aoPvK2dy+qnncQyfEUNkf9NNYy0zh1vFsNVmA5+xcmAXR/bZtbvgNnCCfXCYABsd
Mt+m7SGe/ZQ8rQ2DLa/yv8bnjDaJlkapMHDNFT+1M/iK4/Zra2S2t8roOA/sZ8uck4H7wdBViTqw
Y5Z1GA1QnZG6GZVXSe+RBb9V9TX0x8L1O/+umvz++lleoPrkecJR7CNnlIttE0GnVJQrHmxtXbNb
XsSD4hf5KBzHyvs+yvFr4PrI0ve0KVTJrkL1vm3WmeLWrM7uvVabcdhq7Nv4pO47xxM3bJp03+2h
W3lMPxoP6IpDQftDKiAwWUtYlt5vCKDJz3gF4Nedv99cS0JFCc+mwrDr9pv+ENAAnwBU9N87KEF3
2vb6LVnYzHcWZ+vN47ST5QgMVeveZk1oF7TXEA25bmThMmCErNowqWJd8LLIKeSBnju9eegY6t6r
kjGgEd/3tbi7bmhh9zBkkbxPsKQLwu6uLDVotGH7ig1rsKkykW3W8cfBUkHp6JphB4arbbM6zlYO
6/IK/2t4Tg1KelF0oVsLRyv1701GlfziozruIC6+vsDl7fpjZ1YJ18PSC6WRyz4kP5nsOcjGFzn3
/8WIQgo4va88P7M3QKtzukpSA7pU/kiat82nPvM/rWTSYKWlDaR/Xs/py7Kp+9QSjoYa2EV/Q+cU
+qKP//C5zoxM23YWnzZ97YdRYRCWaJVTAgiT8p8KE6bXrVxgOXDBFM65tDzYOnRRM1cVtmXdpYBy
f1/brN3K9PC31qZ11J12290bH9Nn8c6r/mWbSFeAJNE+vciX4YCUoqblzCnljTb8NL2XOF6jsFw8
bxrKrhY6JyxsdhTypFL7sVHcY6k6DfOqaQOz5GrlednvnZmZ7vXZPsme2Yh6l3Higj5zPF85ZJ7y
s83MbVHWtzV6EJLf0I8sdq6kFXZUKS9GCthT9daGZhcvMp4X9A8zsxdqtrUfWDKlBuM4RG8BpFym
8EUrHmVl7RFdis/hi2JQHOJYJo7mdZxEQDsRNhSWfEgelW1/M+61PQgTcKTe6gjXQlSHMchimXSc
mLFm2+hHTD1FJkclqmEJC1rfgCRq7UYvxa1QGlF+AC44efvZNUAirJfcdHQpg4fHstpmj9PD6d1G
KJO1xcbS7Op+OExI0K1/un4FlxZITDlVq4xpRm1m2o+DOGpBxByhgU7LHq2ctbG/pZuAJ2F4humt
Sw2KoNC6plNq91gHKtKc4GYKF4DNClRq0ZVM5Gkw7FPKuSh6UHjOrbgP3KNmQ77SMIB0U/TwFmjQ
xra//H4rE24h8LY2qbF07gF3UqZiWFu6KH8wl+aPdWNq5DuhE4vH0nI0QEVV8g/xxrmdWbyhV1pX
KIWFneJzMbQ7N/00+vKKkcXLRQkfuqFJCZPR9/f+hFaMn4L4cblcOkSbn+Nttpn08SRzozPUu1uL
9hcPx5m9mf8yTLeUFLdzj5awa4rEHs3Wbtfox5eCG0RWQOEywGVSAH6/KGsUsqCSCYjNtN56eCTB
/GYyHqF2L0JjUEOIb/72UtFvkcEScJ9Aw86j0SYXc8GvaS1l9bex+xn33/7h/0cgnZmtqb89J0MD
gWYVsS+7xyIUHyPfew5pDV43MW30+xwQoIIGPhgCZli653WJxJVzr68N7SjA2pRFhzL2CXFv3OiX
FGvOdVuXVwjkBem6AeHCdHlnPsgVCs90R1OhPeVIZrAt21MtfEzwd9ftXB6293ZmVyhttboKQl89
qu1LGHy2xEMorYY0UxI3/3DTSwGTLcXEixqEJDW9lkqNCRB64s2FPPY22QebYSdv1+H0iyviueXZ
AMR/Mb4n+I1PfpBN4lze1oPPPO++UhNeiZcu7w+jiMiWEKwBwbsgIiuSUtZ64CvHmPah0iUcu+ww
aCKo9YmSrtp14rhygxYWxsTqb10fyWKwdHYkcjMcR1Ou6HPLkPwpL3ExILGzv34eLiYg2B5pepjg
HUHH52L0LK09DcLP3jrWjFrWh4n9Ivipb80naaNt2odgJ64mqtMZmx0PTFIlnZ6py2aX6qZ6Y7aY
jO+DR/OWbt5O/wD8dSPuvE3+JdhlK75iIUScaKrRmaLpMPHezzKflvGHOJbRtayBx1f6DoUWziPy
j5ltAIh/ElZnphdNSkA74I8G+nOBqAqiuMgGH+dRf+q3yjbiHX4A57EdtuMp2FmHvw8xgNz9sTdH
VqVjlYbC4IrHzvM3ifQFQoxDZa3Aii6gcJwWkvAJjTaBpC9xRRkzu7CVises+hF3t0rfO618Hw2o
yNYvKK7ujBEmAUv6e+94bnaOkEzHRE/8ShePavZRZtOUngFNaef3p+u3YcEL05fiqnHraObMMxa/
jIJIYHj8mCu5cJCk6Ls29sG2zsfvrfW3nELTtzTR80ZACyHKC4aNrgtToplqPBaobOf+iAyl9Hp9
PQs3bZpqmsjIYAq5LHYHYh/7ncCropSNnafaJ0vy10T4FgImzsKZldmbItVVRVVP46tp0O95SfFm
dBla0IWLxGouwQPDfd8oJZJrcQOdVWbKG4BPgt0rawNdawuefOpZLgh/elsVrj4c48Dd+FHlb/LU
t1be0Mvy/nT24ZghZaCyMK8NA/6Hw8Ovld8Ze7WPGDH5X3jvF/w/oRM5CRHBQj9JLgdRGEdjOBqt
Zov6B9F68sw1We2FGAdEANKaCHOxqvmJ72rQHJ2cDEetw+Hr35F8tRNJs4PItP2qWvlyS16Rjh/H
nh4mcuzz2Fr1higyzUT8PYZGXOC0ou0qtr5tIIyTbfkNLc/rV2DBJBw24CokINwmWJLZkahBhrvW
GBPx7JVdug2e67f8psIPI+/6RH3774ui4C4NHht8iGheFAE6KZfjVjfNY+S1W6WvXiNciViu0VEu
rotGOozVSKPSDJlF9L7SqF3gtuYRdpOeKEt4q/SN5dDtbm1tA+DBWyXmvcDSEg8DG/mvzXmlUo5I
/lV1UI4pde1P3ou2U+kuwYr2wXoxHAr5z6JkDzvxnhFTatyiXX++vpuX95sfALQEEIsxsXbNNtPs
xYKyTaEewxGupQLdMy9eifQWsmhIICYKD1hWAK7NiyuWHAQ0iQn15Gf1V5SgGFkbtxBX/xJ39WPf
23K1YXHJ01qKtrQ27PGP4UGUHGdBilF4SZTBw31MjYPnP5ckm9c/3uLK4G+glK7Sa72gmMvLJjBj
vdB/3z6g//JXfdzkT+6BWSPHzOzmGMf7v+ePmU7Nmdn5663KlRxXZicdRTW5j5XKsj1T6Ne27TJC
5+HWyTkmMVHaILOjMXQohkWTdvlEWDf1rIOfQIOj00S9OTrqzSTvht7gG5pKa1f+MmzAn/FdKRlM
zYO5aVWs8TIhsVevuPuqyZD6lDa6DHaiWAvzlq79O1vTbzl74cwWKl+lIBSa1IgUH3aU8aaGoD44
Zkc0+py16sSFLgi7987grBxiiZFVejUhn38wbJmSEk573Ka5bX0X9xOZsWBLN/oH4WN23zuhuEm+
V6/5phNt9WXl+E4Jz/u8Yfol01emwEWTefr72dLRIyzRo2XpwzM1jJsUEUnL2kwzzIoz3Aj3+mnF
4HRkrhmcBTZCnQramCsaDAidM24lW1FvBEdzum12LF9kG/oKw1lLjxbcAP1zIkLg2hTU5pWaRs3y
oFG18Ygy3UsVqXdGujYNvmJiniskYhh5VlmJx1rvH8ra+ChJ+UryunROye4kWmZ4arSJZtfRkwGH
1nKrHuW9tFO22X4auNBfO2qQKCxuur9E3nJKCcVoZ2gqPGMX/fqJEDUpdR1z2V2GhzbL5xIBhZUD
sXACDWBeIGEZayB3nbtoS07MNiCe7ndBsFE3zR6aAgcy98HJP6ZOvhfSlfBl4QiCA2A9dCYX+IRH
lVniMCQI9HEnVuFv9PBrXq0x069YmXtoIdPSQKoJm3vlpxrAEzvcVWgkX/96C17yfClzOoq2E8ym
NuThOHrhh6AWt5kZv/r/j7TvWo4cyZL9lbV+xyy0WNuZB6gU1EywWFUvsCKLhQiIgJZffz3YMz2Z
AG5iuvet21jkQegj/Lg32SGOxo2sxsoGvzAlX94Ueh/GHbgflUDvqC+PX8Wsda8PZnXGkN9E7QVa
6otUOxmldsqjagxGKb/LxvSxZRk0pMtiA5W3dv3C+edob3gGS+SfmYghyBOwAcw7OHocHRWh0duU
7DBgLvhY9i0YPPI7wdFPGbVFP/fZjr6yaD9thQorcR7KrdASA7DIwufMd/9UEy2pBn3AC6v46sfU
+SZYuSagYcqH/D+gaFl50QE4h6yZAX8FL+vs5WEVFYUwHZFsqHxBcYvbDoiGprGzp+QjfjVeoNqT
/jCgvy7fpM5W8nfN1wX6R0PUAG0UFGdn/nVYqSL8pUQKhAblywyKnbU4OEJYQ/RovKFt4hn6A6kr
J8xEN40nh0TVHm3Sxyh+G3JwD2QpqjCh31DrMaThTattLsjKdXT+iXPuWB3YCPgeE3I+juiYgFxh
QxQ3xhPZV0710tt/4Wm6sDe7/tqa6hSJOzEowTqQJLGtmv3WFbtyS8B7gxgw6oBIts59qaLJyyKn
iRh0fnOADs6+I7Ym2uUdF0HjKkAx6FRj23rcYqpcNYz2EIRm6DVYvCDx2DNgA1Wc6AwW21etondt
eRTHaONIr1wdnAgT4QUSkoil+M/P3JiqEeOY9fkYoJvOrpuHOnnptNP162nt+eUoUfiiwIyjYWq2
e1NFb8ecliPOquRLxDbeOO9vdpA8kEsnPvW39saC/QQvsAmxSjRmwXNZ9oh0Hbq+hEJvPx3T4lF+
kQSHENv8WXjWjnltY6eDPeEE/RXk06VpfpGczWinykM5NjDN/TTVqR1mgQ6RS68BnUfsuPwrQT46
b5A0B7EyClzz4Btk3WAbYLiahMEfysyN9fsu+3F9DVceMWilo/bE0yW8f+pyVBAC7IpeIU0gAnud
J05ibXH8rt3o5ybm8bylx+jXTsU+MB64kwYmIrv388PvOILNHcKvh0t3GnkstCLqvKGew5AuB4Tw
Ngop+qSDARS/qnwXl2/SdFNrz017LwiJnagnqfiFRo4NX3Q5kcjAAzkPWhYuwT0PrOVKyotBgd1S
1xw5GkV7aqzN4Hr5WnGQC8eh8Ahwgc3WU42BOEFoAjn0aAalyibQ9sSlTvu1fi9zuwzCh8lLPQ7R
2Jza5Z2ClxlZAyCJQL4DxM3l1EpqoiiNhhPA6Z0Ic5QbSYJ6GYy7ZD+9hAiCG3v75C3vzAuz1oy8
HPgvGqf84FUgOTF7rwSHeVH/qpTX60dhy87s4alNahiDmHbB1CuuBDrIwSp3pf4TxAx/wRCAILwC
i8TuvFA0CZ0sDbpSBSP5KiW/uvypaZ9LfaMNizsus4MAvwZkoHCl0Ns2z4IKdQQXq1MrhHjajZ6O
blLnjqGOR9Dg7opJ2XhT1zYHsDUobCBDAszXbHOA70SXhXEqg0aEMkgn300JO7HI3KBjWCklwl0z
EepxElWkW2erNOmZXJjFVAXqk/F1uuUtJDKoaW6z295tD9JL+4YOnOvrteIe42hjIhH54ciJ805d
Q85A8aKrBTa+Bh0S65Z8lB4vOluvOSiR+m8sh4+aHdjv3IyKVznCY/6G6sD1D1m5Yy6+g+/gsycI
dQKl7MqwDiDbbGt57oRbW3Mle8eZQYGCBewdIKI59p0JlQaVF6v445WbEHieuDiitRPtGAQbdv+6
xU2y4gbDKtrhwReC1hY8R5cD6yQh1Y1qwKLuWFDdkl3lcnax6J7ey4iApZvmZnoCuUDxpQK+aL+V
FOV78/KowDzaXAGa4rRqc1wEC0NRGtu8CqJkBHGcfkhDl1YHrQCouhJtHU51CULxP7uYYDDGs4ug
G57TgqFPo2NldgQbWUa0MZRHId5CyS4vNFjgTiDKwyZyzbMj2QkjeDCIgRsgFL9m4900hb6FbrgB
xGHXx7I8/BeW5r0EY2+hb3DE+oEO3UEnIXKTo5NPmxLUqyMCQQ7y5tikwCtc7hOQWwEJJNPq0/2L
bsq7z7YhAFm1neKRY+Q0u+13b3mRYnBQJ0A7CG/0mz97BRuiTpFLHInmrRlNh4D4rGRoe8kkPyYf
12dybYQapJFxDlB4QMHscoSFXsdWZzZVIFXo/8g0b9QQh4A2EmhM77qptXHhsKE9CSAapLX4op7d
JlFpCoY16WVAwn5nhYrfpvVuGAu3Y9VBjujWzc09r9kpQ8iDeAvhD26q+QtBRDO2KAjYP6OFBJpV
em8zML3WB0grfUTM3roupZVzjUeC95YhbYcXcH6tiHnaCyWOGPD0TzQM7828Ebwxh1xzKwLM3aVf
RKEx3KxtnoREAreYFZ2G2HyMJ2s/keiHCTFRePYsc4tKR1qApfvJyrY4DVeiGnTUnX3nLLQYDTWa
Ysr49dd7SWRPittaDmdbV+5oQH+q6KV6H007O0nfru+Ble12YXl2Reh1hVaVDK5IqqQ/VbVuHKmL
XJRQQoggbkrIL9+vi3HOUwlCL1FzqtoqaBGoCaHTJFstrKsrjqIatGaRFkZ8f7mnLZ01ea1lVQCZ
HZAX/141Z8ct/cG1gQDrg0QwbtZl9a4cp7TuKwJPWDNBrtM5FdmsYq/cqSBhAw4Mjj5SQ/OSckK6
VJXqEa7+Dgk5p7yzoGLhEFe550LBabFLXMtVNlzTFfcKyZczq3zDnF0KRAkJTcauwSHNfxQ+gmm7
9r91ICuuIDWzLTHw+QjNbwX4wWi+QYUZpmdnlLFQbLqyLQPQhQdpVd6nUjbaaj88m2X8w2KA9LdR
IzrFQL6lVfdTGSCbUupkN4ZV73dDiGBAMbRDxKBWOGjibVwUfqeWmhd38VNfZRpEMhSwDeoMvETJ
13gyqU0a8qhBxMvWhQr6KLzOG5WaayXafSeYoP7LjuCOdaBs7YvS9EIoUm1t3d2D06zwknoy3JB/
ZRuLzI0E/BnYuQNLzF2dG8wxZVAuxYbR75hEt27ttRVCbQoRIPeTOIPe5QoZeItas2fl5zVKnP5O
N29R9kAHluhW39XXCvR5P6/fEp+p+dkiXdicpbqNqQ1T0vVlwIWV+zvidnZ+ax2rnbb1SKycLLyw
aDrg7/uSdE+ZCq1PtKIMxN3kS5qnw/nTH6mDrVA67B7Num7ydn10K+/ghcnZltfb0lRT2mFwbBod
rc2gzDsOyDdr5BSx1INixVaVYm1CJcMESx4eJRQR5i8TAwunVAy48eODeZTs0tEPyq7FQ/jnsUrw
45FoREJE5qnA2SMfFnFc1x3yO8jUvWeS+VxIW3qea0vGu4o4fwrox+aUvEI3RmpTGXUgMK2ySQiB
mEndavPZMsJ/fnYviU1pkXYcq0AnjcOyQz1taeN9Oo/zTQ4YlI62ZrSgLOgPSqusM1De1EHyRUTQ
Ue9AeWr5SmgXmYNaNLAu6BOpvCwYsTOzY+ZGvvq8hT1ZC4UQaP7xFfNshxDXvTRMUvHp4tb3kt0O
NmIPis5AT3CKX82NgQy15NHGUaFI5rEXfUMka+UNvfiC2QXD0hGxPMUr3UmoAfbjQxRaNknYgUjh
mwmOWX2sbqlkboUrCyJv5KovDM9uGTaIMlMTrDH445FhzY/TXj1Ix3hffGwiklec0Qtb/Odn+0lg
jIAmUKwAOEDV/Zb5OVgoxofeF3aZLxzUjTldUJ7Oxzbbv2lVTE0lIUKqvXAHaXrFVaLHdscVOEw7
nmwW2bR22WRbX0LJKT62EBYruXo+uZwPHowocClm72w9mVFZtfCFx+Pggrh7P7xZ97U/OZXdPI2v
WziKFe8FiSdeLZdRVluwyYah3hi9YpSBmnzRgNFPDmlbbKRDVm0AC6zx+BZwrdkaAqUBGIxJ6kCN
wWLUumZvucO4lfZcP5EgjEBnMKoOi4okq4VRrMG6Ae98TO0OmZAboMlP3U0GXQzZB1pjlwONxo7x
TeZui42s3nxn5menolHAxaV3MW6+MAT1MHWRg3Ovv4ALhnO+O9FugDHC11wS8kYxtIIGsG/hOWoO
5LEe7eKg+DWuHOI2djPazet0y3XEkeI9GV5Y2BKEOWUXfJZgTCatKwQbX8STuvPL+PyL5iGRZVpU
K/BFxdcRty9xpL36YlCwTNupf+BJZ2bfh6k/MC93EzTsbT04637W2ZzMQiNK00hRQeeCZY/25VP7
ApqE4gbwQ6Qahg/y3XgU/OuDXku+nS/DXJxkykkjW5lWBtOpcYtDuwu/cdRVc1O6JlSW64d+v2lz
7SI8m+h53cJMM9YkOoYp36k7bjPbDcSncCe5Dlb9CpG566Nc288mb19FjR9CUvN0Ch7xKEE3GJ4X
6z0pn8L+1/W/v+ZbyWcG5i8oBQMxPBKVL1xzUG6avfGk+jx2yTcaFTZGYs0eSon1ekFNGNLL2J7E
b1m39WqsLg4k3ZDCB6EVUNqXrxRpKzUfRgmnoAlFewypYoMaXXZQAf0mhv0DzQV0i2UhqPGnBNQd
gnYPprsC/AiphJCn3Gy6WvWVOeSKp6fQFzdzJ6dJgjhXj93SvTP0eX5BbnGvQKHL8KLORvc6r/22
J0m1I1/ZCA1WZ/vM9MxNT6EKUJr8jpJS+aClKM1U8s/rW2ftQcF7gonm0FjE9pfT3VojI1lXooYh
y7vO8MG77uX54f9mhI/zzPPIjKQZxKhGuAGwFbFkRzJuokp3rltZmy3kR9EyASQuSkyznTOlsgAv
PCwDrR6/mn13S8X+L2x/wCRByYtMCPKVs9kahVZjSo5QLcxeuxac/Rtx2ao/eG5gNlN5Y45DqvYl
ahEd9EYkm/iWlx10Pz5uKZysXhrntmYbm9Z0KNQIg0lxaCzrUUN7ZBYfovFblMguRAITYjoxKTaK
dKvLBMUcNEdAX3chXCoQFusswxDL6GvVZiDE27oN+bGYP6TwHoB14cSFiwY/Ci3xobT0IiiAGO5d
hE060PSCU4EP1XSqL2CqEX0RRRXjG1Hd65tw1es9Nz5bQX2iozxVMA4Vpi9dwHzykB2j5+6We77K
Lqy97Ce6T+PvkStv3J1rUcy56dmCJkYUNaw0C6Qs8Arsuz16Fg7yfiu+XsvdQtwJZAIgIgGeZw6g
qMZUr1BlQcLiGB6jezQ3QsC8a2zTbTwZ5BrCUX2jp62K2ap3wqsEgKGjdAVmj8tbRNRYjJwjSpKd
j+ygXcED8pIdvZV95lnfKqRJto7Iqh98bnLmiEoZgTqKgMXk/Y0QJTmqR2Ef7ox9eoJ6JsiEW59m
nFCtcvIHy90Epa/ezmdDnt03ZWlVQjTBPrJrPXG+Nreql+8eLUcGTrEFQDveJ5tSf6vH58zobAeP
A1pw4xbzHErA+5avMgPgTpxsKdkC2q1a4m1SOrLKeHtm/mabDVJZ51MRyErhTFPrA6ONsJvakfF0
/ViuWrK4HKmGE7KoPNZZDRIpA7GoVWh22Ew/RoH8DGVyAGbg5U+bQqsJp0OGY4tLaL5NCaI3rcT0
VXpiS2HryCWYZ6Yv7TRuuJVrJ+LC1Gx7lnoOSjoRET3kLR8HRC4SNK8tB2wwDvSf48yGV9LfWBuw
n/+PWSRjcYcD9TM//9gaMdEZ8jWNK/nFt/oJiADEhZ0nuuPBfNuGw6wcA15xQMcelwFbcB/hNqi0
scqRIColW6jvpmHyAGzdmM6Vh+nCyiz+0gaWxtRKq4CawguE5G5lgW7c0GuvAxIRGgrU0BBY6kFk
SRg2w9Rj6qDRp/mpG7rqY/io5XtOgKcdZTc7FVi0V+Ox3xrf2r0N+ihsTRBVIOydO0hGyDShrxUO
dECLC7UVFFe6PX2xgF+UXc5k5u43r7CVk4dqq4pGWfBJmPIcSJLCx6jDVObJvd6LH4Gm5SzTYVD7
UCB04j07Ni/RJmpybS1R48XFwtmSwel5+Vb0Yln0YdgVgaVCmShtnbRO3OvnfK3UyuvIf9iY3ZNg
RRcohJqLQEI9BtQiFOhWG/9tPXCoJPH1w/gggV4HwA7FSe9Rqtj9lRTXxTfMnnwBCGtZq/AN4pHu
k6eJv4mGo9vFD93vPlBH31rP1YmVAQ2AawVAwvzsN/IEfaoIyAApHj46BnxVKBnv12d2w8YcPaki
xgRGHTYogRaacBvLWwH5+tqBmQGiLCDUgPbB5f4gViKnk1n/jvkxf2VI+tCX4Sbbx370Ee6tXe6i
Wi7f1Cf6kLxeH96aV4GWcRQpwJmAgu3ckRlUWeyyMuL3Zw0C9PRYptij9nBgD/SON14px6xB4wuB
tN+B7IHpFO2/UM6FwtNn3RNVSMzA5QTIEfqTUwuhpSYTezSJaXMmkI0bdfXs/9vIvB9KyeSEw87h
iA8gpIxPaV146lhAoOYvRMqcmPVTXwvXzBz3M/QhqUpDzQM6tY4+lU7cf7u+aiuYXvPcxBzwI+p9
pg+RkINNlx3onh5RmvDIveJwz3PL2V178dDbCdo6NESB7WXmROisB3/dMORBnZ6MDiXp3BuUrTTv
2vLw7C5sgHUCTTeXewAufluVKmJ/Kw+07tgqIBNAbrMPt/ri1kaDJivOcwbs16LhxJispuvqGPXb
AhV881siPSZG7lxfIP48z6I+4JBxokUkx2FoNhqIH0Vpj4x7YEzyYzyi4YoM1Kco5NpN3Lj5FCq7
lEES6brZtcsKWxxOCZorOBvK5SRqWarnhlUVAdA/jU0YeaRWebhuY23+0FmMvwBiJtC7zIYmDNCl
HEVaBKbU7Eyzu4+EugS7q7QRmq9tCC5nA5+Ok5DMoSR91ZVkHGO4rqJsJzHaG6phek4b80uZF1sC
UmvlGbDDKWjKROJJX2D1clHNwY+joeXTHX9l93SPnhQo55LJUZwYjadb230t13xucH6Cu8aYmGDA
IDqZqQ0AGJptPOIbjvw+dkhyg7jATXfKxuKtTyq6G3GKAW2Ze12AQoZtqup5oA7o7olU+iEDpGhn
grHPxGrjEKzuRnSMgLCJk3DPD4EVx03VKhhil37Tors0/nl9J35+7fyUqXyfg5COC6fNLqYInXTo
VJvyoIGoY6laXowpP5hCXvtWnmcOyUS0OfbhRzgoRxCWSo5AQrYDsyK4LwywfFp59nWcyLHLzMal
GtssYnDXbvGFSAFyVRygDeZPeyWbaZR3eAqyaU+am3YoQfwVIxJ7VdtnHoulVuww40613hL2Bv5F
f2OKVhcc0grY0XD1F8SjVa5pkHAcsa8VR3gv9+hkQTGnIaAffYc/yCDzGGhOsamCvnpLnNnle+M8
yzoUYlcofR4wUJEdptiC3lEvf4kiZAo2hrg6x9jKnIgDfPlzDwYdZpWRjnX+GUkINnHQSQYlVdAw
Kc5wN75tPYerISc/O/8yKM/GJsetpHTN59F1IZQJOK8Ctqlh36ETwwJL2E/qb2IpxdWVBN7IBPho
hXIkk4hUy0MBrwIuh5+y5tdgTcxOpDJxY2gQGeBBtcqucgu18eUUnTdAbPyIkDPdt60q7fKufBnT
/nnoFTgJEvUFudnnGVjjB+uZUvlXLU7f+lj7KjTKt1yMbnMz/1UUpeKMbfoQMgXcrqO+m+p+r6i9
kzBlBxjekQjK0xST70mnHORReQoBAyNj71sWvNZcPoSgOs5YegSjsrlXoubF0nACm/JF6NmLQUJf
E0J70iLboO2h7ArZEbv2a5dnh6oYP9RYYk40RQ+JItlTrf7ILQppoKRgu1iRHSGSD/UwSDtB095C
MfUMoXXGovxVadozXIcveSoHZae+pyq5q2p6TCbiWMwCt3S7M1n80JcacByFeICm084wW39AkzwB
tIJW0v1YxWCVhZw31GyKqqqBqpbfzDF7mMrxFUI0HkMCtR6zF23A+IzsIVbEV2PQX9RW9cY4u6kg
S2hPRX1Mqfm2sev5JpvfLDjPCN3BQ4v84+ypbxmEMYVeZzyvrI625te7DJs+IuDY6e6xAb3rBlcq
T+iChpYcejYRx84RU8gjs4bLfgYaBPNKFW3BOvHCenJFqbHFfhOhtTK+C3uzBAhpdRUyyTLD+9h7
Q4Cc7pvhGQiFBnDCbPZWrYGPVDSj4ulHMWUpT9HicWkg7M0CqXShbSzfg+Pqvv0iQ1mh3IVB8hLd
IZQ9la0DPUuuM17stu4VvmKzFQWrK2CzvLUGXVWz18wASgwdS5hhYzj1BDV32j2Z1s+QhIDyI04Z
x9tGNf7CA3FhdXaZRSSG2DXwjEHWSU/1qP3MQH2eqlC/zndqKth1bzzJDMgDoXnRjOjIitaTqwZn
8IdcQp7Yohsbbe16xReBkZO3uAHBMtvZRULaUKhbFoBGTPlK98WD9Zy/5xGCUKBLPSz+TlPc67t7
zZU4N/pZnzp7r4pqiqtGKfl2G+FG2LHoZrJvPfO+VkmHfCjVd+NbvOuP435r4deNW4BUWNiD8qLu
qSkkjkV0mwY1QL4/htvmIT1Fg6N+y9+1nexX9nDXRQ556vdWsDHu1WN2Znr2ThcouVK0Y7MgzQpH
SMzb2JS8iTaeCNEZMzuUovm976XetpoW9z7x0/z05z8BHZUykjgGlA0WdINGRFkxaGUe5GU72Sq1
ChvR034chne1H2O7sqQ9qFPvQxq9ZSihgcNCgj7dltDw6r7jjPaI2bDrFn0mrLTGOsuV7BP+ZvjA
G3pa7GgTECDakXlsF27jveWVQBGAMLANgj2Sy6nMNnudRJrZTlh69FjepZ2EdzDVRH9IRaRhKquE
6rn0vQADjkC6BPR6OwE6OjuAtn2zql9aY3LLmrxPmfbEGtOrQvN1UuonhPLeUE53BlErF6+Vk7Eh
c/RGrgBcL4Bzy5ufgpFvSZivuChgHhaBb0NdQ1s0qFKIu7O6TtOgR66MS4gjX1ZFYGNnxcYlseJe
nluaY0xIn3VNZGVpwCxclJNwSCnzQ3FrT6ybURBQ8xDGnIP2wrI3M00iaTCw2BH05DiG2Uuja7vr
R4AfstnNj0wEZu2zaXrRNRHpeWJ2qpYERnRPpDcl28y2rw3k3MLslk8LRRLkFhYiVAeZIqDlJrer
4mEsXqcYOT5p2qfgO8st1Smj1MaFsKcdfKv4lhibrEEr2DKU+nnTk4Hs/yI5kuMsJFEpJwGxsnsR
YDYVEe8wqE4YGr6m031T1cehbvZVtFWl+pSeWUw1cj/qJ5oQ2q9YirN7Xhx7XQ+jPEGbLKBWdRV6
dVhEjpWaz6pAnYnJkY0egskeCTgoxKQFzj6aXkkLjNsQ0WTfqN2xb43CoUUNNFBkyLdjJzuxNuS2
JoUKA5pU4ZKdcf4F6me1ryjhQwKf2jMriEQNWRc6iag8jUavuVIp5/aUqW8kJoYfj6arFNaPRqzh
vMuFi8sKvJoK+SL0kE6lOnsAap+5jZiABmTU0ErMTNOLtQSggjw07LRkvlZnoZuAI81uKcobagIW
u6LayBovNiyqlhBPxn2FdxpMczNXRUrKQgyzlp6kr4Wh7gd5q5t/sV9hgOuLYHcgh7bAZbAEwCvI
DdOTLtK31PRpXQWV2tvXz90y6wMz3Nnj/bbciZ7tBlCNmb0BKi7A/SSwHFLPgsDqK2+oV31xL4fO
VtpnbeLODc68WmQ+RWIZOT2JRijgqNVu0lbCxrC2jMzelKzTKCFSSU8VEKIKcvbaFu/72vKcDeOz
qHB2iqgYA8Bv1fQUpnsiFe9NJj6hi20jf7R4TrA6oPXk7CkcGjs/qw3FRWgBcXvSJDQAGnd1BcLq
4VD00Z+9f7khZLbRFYka+aITsyCsMioT7SYN6g9ULE2nrZst7sK1VeGyIVwnGY2l8zRFEg15A1JR
cjITywJlysSfcQkSY9f39NrSQDwdrePwpbhI8eUFl8phKhSyHJ2MyFP61EffqqMNGxPGz8XFLYpU
Eq8GoGIF8NkC+c1A7juMrCKnrHqzKnJDReTeIIzaSNK+b5qNfSAvNoKIawZoVdCY6JqJi+FyTGAe
LuqY9klQ5dG7jAciqXWE6MNtVuHQoqYp1caBZpVjaJk9akHGNI8kKIY0ih9Liq8Yo9u2dwzMII0U
7WJo18PDfBL0/qnLZIC6B6dMayebNsuy/F29mCh8OVqWQRgJshxl0ZszDn1ptk2SBOxr41aHwhee
G5CNusA1uuxjK5BYrD1S5ZAWAIAcYIil7CFRmtgsE5MEVQhfUkCmA+iVqXOv77Bl6R5mIEsNyVVQ
NC4pXvAWKcA+6RSOMscFtl/oHuKRLntNgD6tb0W3ROXX3UplKvxRuZhLbhZ4RzQ5cYLIeQZCajU1
HMDMF3RxL9oJ0IE98U0B223swIMWF3Hu6FrXOqSJ3bauNEeDkKodt6buZl2EWtKA2F1vJU/NVHTR
lJS/qeJ931VPRAjvBWqdxrEfHlMxfGV94ylt1tpyJ/8MKQ5s3jWd24mlNxqQqO7TZrPjlG/jiwHy
U2VCixB3HgAZ8zrblAyd2Ik5OfEYNLnJjy1SHU4Drl3FE4v/QP56eSVdGuS79+waV0upRbc7DFZp
YStGFqRa83F9s2yZmB3dMEEynqtsnyiz9lnO0Ltwum5hGbfxacMlxK8iqKbOK4eKReOyMzNy6vxP
7ucjXB79UXUnhxN2K9+sbY60RapmZpJfWGcTJ6VDFILJl5w4xF36bHMm+/i4hahYmzw4VxYiUi5Z
NN8QFmoHE6iQyUkOC9OujBuR9vrGe7EIQPmpgvoJNhzIrBdRb4cyZZPpIw0k64cF/juK/lU97WwT
IACkbB3Wfbu+Xou54wZ1tEHhTYdSwxwNQ/upS7DL6Wd7wL/mDmyhG0/UYu5gBlsCjCYA72N7zFzU
XqulyaI6CZL0J2Ov41YEuvX3Z2dHVqc4R/6VBAJgghGN7aH90wwlSLaC9QaZQDQN4K2dnR0mi3mf
ovE3sKrermvNTfr362uxeMfxliIQA7slfy8AZrvcx4DVgBMGugInCAE7bSvYgpa+yKzeASOFW1x4
u25uifJWETfgsHKDAM7OfSAmDWMmJrF8ipGTCIm1Q0q+zspTpilOU4QH0ukuihpIdnaqc932Yp9z
01zZBRraK/rDwGWB7KW1pFNKIODe6M+VAR1LIbITjaBMQG461do4Wost8mkSXhhvZl0+x6PGLLD5
6NIp6xOPTpIzkK27b+EZwQSw6xyPyKFf8wCmDAdErb0onzgpXnNAN7yHSqauH5Lc7/30uT1RN3WY
sEvUDR2yha8By4idFBn+GFDXi/MVa62AThTphBKSXcrfrWGAIslmvD5/EjnvC7q0kRUFMGiRUdIb
zQTMRRJPctnf6vqjZjQBQu6NvbGyL8FoA2UmZN7hNqO95vIcRGIYQ38nnE7KAIKHalCcjuhIQ1oJ
3sUmc+VYle2sMjMnzSN7AG7xT28VcCpCUx4iMgBDwoG7/IBQK2sdgB7xlNSNreZoRACZ3PUDsDjr
fGwiV49B+X+5YEXJKnlo4u4EsY5dCyejb3+xHHjAugObnbphbbH38ZoAVYoNgiQPSK5nA5ImNVZ0
ZM1Oetw7EJ1/LuohuD6gJQiK2wDmGPUvNLJBRONy0nK9LqahIjGi996T3BTUht2+2Pc+lzAHD8R1
c4ujxq2Bphb5eWhuL9rTp3FMQEuuIyUx3THkYs3uIEyyk1L6V6bu34bmuU1TyepkaA16kkfwLpTv
fV7+FQtc5koRkX1D0fxy4syap3BbDeF7XfmSMeY/xpiIf9rzw3yZfNKA6kIYxPfjmY9E2GgJgtYj
t1KAl63vkRFmYrwxkmUswg1AChkhgYF7aN4Q1/cmMnMJJis+lPfEyb8X9JvgoYaHSiHIqGQPhGmZ
aadPW5xlqxv8zPDMBdQqIkdTIiGTE72KcWoruehe33Cfl/dlPICx4V7HtQeKssVrOdIsUywy0tPg
R/vEi44l+PCVPaJYabg1PpXWip32zVTwbna27l03vzrAM+vy5fqJZpvqkzRhgFXj6+aTuK3msG7i
jzTiHPdZR13IRjrQkwJHOty1O1WwDWSeAQHnQjHim6G63daW2TA6x4G2IC+MJamjp2z4XkngnEqC
6xO3klXU0HTPxQQ5F+MiBZO0KHYV7RB9xnFgSPMn/aijIwEcPpArsrt8Ex2yHJMBZCZwVvDm4FTP
AwUj0ttCK5EuHU1IYtQPdbuZKl0xATkwDVyWvOFpQYdU5KKWyrkqPGv25POG8NTP7xKgTlEf9cDl
tctfN6ZxeeFytAEiBX4AwI47e5TjqADDFOoWz9J7uPO7x0pEkkE3PFyKX8oDCBsqR0YObWdsPcbL
lxJtm8CtoSqJgvtCLgkA0b5LwiF8lkB4ytpX1Yo9mnwf1NadrOfro1wZJDKCSBJ9FrvBBXZ5ynoW
WgytEOFzQnVbRxtZquSOiA5wQB837sqVYSG/jHYLpNaRkJo3fkPYfIi1SQ+fxzby4umLqLxOTWoL
YMlt+y/Xh7WyW0BTi6cSgF54pXNkfiIC0p4KefjcQ9UKSZgh3tK4vLSAnlfQTyN6xNxx9VH1M2d4
9ry0TcSqnFjjC5FNLzOqHJFrav4+Zf/9PvxP9JE//n7Z1v/4X/z/e16MFY1IM/vffzwUH+zUVB8f
zd2P4n/5r/7xTy9/8R939L3K6/xXM/9XF7+Ev/9P++6P5sfF/3isoc341H5U4/NH3abNpwF8Kf+X
/+kP/+vj868EY/Hx99/e85Y1/K9FNGe//fNHh59//w1B39mK8r//zx/e/8jwe/e0xXP/+1/6459/
/Kibv/8mAJ//NzCLIJLCTcBjRyxN//HHj5CaQ+0XfjuibwVRGHzIhvBfM/+GLANIrlUe+mHd8LM6
b3//mfU33Fv4k5wTHnllTfvtX0O/WKR/L9p/sTZ7zCnQg3//DR0gODVnLyfkBJAKUgzOu4SDDKze
5akyGvATpIZQvISFcKRIenhZ2YFn0NJ6HDDdjqroFT2jdiUY1G/xxNq0bGV7auNnozUSv2vbHEGi
9VQPe5T0XGYiQQaSOBCAGNqDhVohkR5rg4W3majvhjx1i676SWh1EzfqF6MoX4x4XzGkUaokcgQp
9BrlVlGnG3Q2p5IKRN1eDZMGbZOFM6rRYzvo96bWOaCeUIVfTP/CkqOSqz4oquDI7iW9vCEZGmnT
8iCY0W08nsCr6DJ5rxbCl8bMbBn0BFYxIEdUHlu5ddP2WI8mmIvGF4X1tiR8b0z6iET6TwvlSJaW
LglNP4RsC/K3GSzE5YuVg8IgLpt7lehBGvqMw3uI5qWt7Eo60p5S0METqHtvHCe3i26NaGD2FP4y
h87pk2xAUt3vqeDl0Ge1jGSftHtD+lFU73H6NStdAxlTC6hX7TGy9mmCDq+Y2SXWSBWcHNIPuSzA
m35StO8G+Nyr6jaUbopQfNTDHTwtJw0Nr1OFHQjFS7nwRtBdiyCJLqfC0wuwwUPuOB/+H3vf0d08
sl37V+7yHP2Qw7QKkQRJkBRJSRMsReSc8evfhvp2X4mSRfcbvYHt5XVt65MKlU6dsM/eMfy9jRit
O4RPjHYR04H4GjpGsUm9rNAyQrNz7knRfcS7ymBXnWr7faOrkivlx1ncZNwhzu1CeSuaXT4cxHZT
sS6XB+YY2rnYE15GeVh2ez7bNUGwFZDQl+/8Ct8rRru0O3d5aWvjAwzXrpAHnmhxQhT2sR+7yhiT
8gDuiAkNWLNwHIRzoNa7dt7wwGuEr2P1MrLTQ82ia+RFS8AwOEAJMCHtaMfDi+o/QPaOlrxCVGSf
kzYAbcFdERk5UxBVPcjDPZuc0umQ+DU4jMRsNZbHFJ5ilRxQlHnvKxNpa733O6MtR6PW5Naeg6oz
AyYXnDIGyZWQ8w+yj4Rprr4nEF1qHxvVGce9moNQTNqOwqQ3ERpvezSV1dxjl0puGnI0DYI7cF9c
gCrBRcvAV6WEJIvkV03VR417QGolspIOlYgPe/SPTPN/a3C/GOlfDfj/j6Z54eX8P3/Zv++m+amr
uy+2efn3f9pmZDthZBEuoHaOYhl4F/8yzR8/QRSGZB46eESg//9jmdk/AL9C9hz/Bc3kJZ+EX/vL
NOOH8GOBUJLgWoJSivsnlhmVzq+WeYE2ok8XunTIybLo2r2KClMxyAo5zH0PSgAkeJINbdeVEREF
q0hQcbkTduVAmHUbreUtxxHuKHSksjVgijfFetjzEgnOHagfWXXLzpuk8OTmwChO3U4UWrh1Vpjz
ALU0U2wqu3iHQlsTkIFmzKXHFciFgJTSa52cuMZJwj2O88gTcIHJb1lqjMdo3tdqSmt8wsweU07P
HcWEyAso7/VscqRjZ8DUwaorIRxg7Rn9zYeQp0MJwWs+NUSpNsGRXbJGBWeO7wWCNKPKeFnNGXK4
mRpgMuqtqHpMMpoahByVRDTSCbod/RsrgRSCR+ICcoraXRAABxZKegFKTp8hReE23HqMdhJue+a/
RdFZzlw/J1K25qBIFPh2CoUgYdsnaKLNnCg8i2xA/MruGLMsY8Lk61AtyYTWU9aWUS/NDTDMkjLu
9U6AWcmQ1ADx56ZGS4+0qiTuhevgGbIbKer1Rh31UmB1MY1pI4aETx65Ot3wgVVuue7QYCk1RwwN
BRxjhVX1kHAp3P5pCEn/LhZkqPF86nyoiy/JXfWQCZRLyer0p0ICL5oCd0ZPGWjQNPpSn1sobuHJ
fU0SEr4sjHs9gsFJ5zb8c2YqK4mK60gXcqq5qSO+a749kZTbwawVG2kNvl4LNZ9noBifJjdDxWz2
egXviNGeRosHa5XkFq+ZuIgZHXm9typU/J1IsTSRcPmLxpW02bWbYDSb185pXNCzbVvbt4eCsHpL
MzPSR4ZUBr8qFECQgcmM5aPKG7OkT/5dWZE5oCjUCcATyRR+fDCjdGiCs5SO/LpNFMIg9FNnwgDB
Gti8YEtet4ZgSnQMZarGdyyOXBKZdXmamrXAmfxWDEi4FxVIqlgyGAkUojHwPbp9t45pZbQAX5+y
P+Ou/zWs/wVw9W+GFXJkL09Rnf/LadKn/LX5amPxq3/5v7wI/xd4VQCgkOH8ZGQZZCP/QF4N6iDA
ty2FyL+cX174AwhC6EstTD1Lsy3+3F8Wlpf+AC03sr/IAAMSBxGwf2JiVZb/amKhGYDSGsDTyL2C
n/YbxC1JNZTJo5DfDjXU3vMefZRkgjqOObxP4Q7yYo8aqNNCngTH+VQiI2Eo+miKK55mRvTY73J3
smXIK9TO8J5q6FVaDRNV7vITOH8p+x5UFLTR6FrTecPf1E74Ehigo0UhtGldXtFRN2Qyqqi21Fsl
OKpmY5LNrjCKLfqLS8ZkCreTVqAJXO5DYk75SjxEYFLQI8GGZYJCTbaX7mUQVLT9nrfanszgaMwI
XE9r6V3KzRItKYo+gesU1gWSjclKMStL2Wb34U7lIQDcgNA1NOPLwmKJrLCh0bIzAe0KHwApzx2Q
iZrBXplJdEDzRI2qCRoYi21phma9Tmx1BXLGS/AWuJCrmQ+tPdqCmbyjYpU7C+OJdJBdYZ/bos5A
IwEg5dXSfBGiSEDYV/5BfVCd2FRMdN3jH9Q77rmzYtN3DgzN7fpZ2WoNQWwvoj9JM+bnGqx2nr9X
Hxf2N0GPTeRIxzV3wY4heYmPCvb48jihClXAfMc4wV0ZAa9I2I4oDQnPi3HC8j0xMc0SvY7MnDOK
gZSX+hI8NmD9WANy5MwHCXmaeNXsHur32va9NsfbR8EJBF47WuzLV5ADAVoP/ahoJPgh8BIygiXo
ERoM8jwRaZ4WroQWDHxAx4FeJ99B7r6zgv1giSDv3DQm3Pl0nWyAnTzFpkbZ3Qwp0V5vTXU/GGAQ
XPf2shf5sXusrIQOnrafjQj6XxzGXUR0CrSwcFjuBFZ/NAYnM1NiMehBn8G4DRoRS3iGMxpsZqu1
K71eQxAV1MS+o9hYJKNye8JhOwV9NlkD6amTqMO0U8GS9cLhLMUSHR9SGqBOhJtNknWw4j00Kp24
mCpgcN4uxK5onsE6iT54QWeaniurd7J9ZhS0Xw9ogNJ7SPGpTm77D4v2SVbQct2haTN9540U260s
ahngPcGyPSnTBtPCmiloAnpWkZ9O0U6CyAnc6yBRFKnkDLTDEUpNdCbml0VgPLqv7bk+qpDKZk2/
BrYg2IIdVQ9NqSBAiJoyyhyhDk8iWS+v48tMFQMHCWfDB3WplEIiJNIHZ9HsgxKYVRoLX228W9iQ
RkM5+GanK6vxgqlSpibBo6oHTueyRx+ZVrJwtfgk2AjP9TpzufdY1n2zN5C+j82lvhJiINZfVfex
TzP05USkiiC7W+1myh65lYyOUld7ZM0SPNGxEZjMRjR5VPYX3hk3XA2lAUr76h7a0Xq1g5sCyZiF
iKLDUuA9HXR8UYgoHZaJJ+0TQjjg3hWOBphoB6bUAHw8CAwBMzMGN8EMKsd/lUnlip5mzjbrdQ9F
RFCNp7VVsSSXiEwmHYqdb9IJA4+xUwgU/YccXRRiAl3e+ve+OeJ1hcwuIPK0fsee28mx2qV2+yTR
SF2pIgVDl7TvDYk2KigA6QiUUUHQXZp4AZXXhYqUNZVAjnbHHOFqyYcASdHK4Yl44fVRoWDAGfRF
bCu39tVzh/gR+49pRCTLDXUlGiA+961pJRvZmXNS13+KHZ+ylkqjJ3BNwPO8zLvpIKGpEAWNowSn
NHT4rbxVHiRHcyS9W4N2qTwFYIsQTizcI64EVbxv8FbojvggxMUxjd1e1GMG7mFnywfeBROXw71r
6GtoJpOBpg6HA8RjI1hHouif1At7gDmWreCJm7d+SfOXXqbtI6JL+b6DD0dbmsI8nhC/G4wNjA3+
tnppTzlFfG7MEE3Vh1zXQtDYK5Eud4j9CzNOAHkmmexEOvTaNEuioZGikSp77+Hloi81x0uhj8MK
VVBkMzignykz3NUjkUInaSErl1JAsXKrO+anwqg7UJMiM5NsWRzywO5zKqM7EIzzxWsq0OQJZMkQ
q8pKvU2sQCUcB7fpk4vw79zT51zTdRHy22u74A4+5SHbOdNqoY34bexMZ7SG2ZzVG0AzgIkhwNfe
GG1JB39KbH0b7brk6fOZqKZ42xei2P4IzjFagfRR/Tjzw+Xm7K4Saf8eD/4MkuFQJv1oX/k0O9DW
oJSRa9x2URic7/DKPi+cLgpc/4/7EOg3Cd1+nuJ/hrya4tSjIqQlDLeVjiMkviHxhFcBTsyq8HgS
rm7hhK5ZDq+neE3wAhGmoQ1qbGDqjDood1c+WHYXPZvSam4wNn5A0b5v399z+4A4flrOmQmEhO8w
t0XLs9rG7mxWB0FfFlUzWuMlO8mAramkXpU0pYXdnhtPfL5Ft/LfnNn/fMayBZ8+I0awqbZpzG95
S7VGZ1G1wENx/p8pTCB3++3MLiQOiPeBTMWg18nYvkRzS9XyG+7ITjRinSnmiSCgty9HcbbNKCuZ
fKZrPOFbOFIgoSLMZswM/oUtiAAfK3F7yeTwWr0qeLthMN1827xmjrKR75CBKlCjIdmKY0kGv+RB
vVMeBZiUnjQO4jqGs9uZzJvaSi3+ANkguJnjrYrRTxv7ZY6LT/5pRRstDpgo6DDHQJfw9AvAnpLq
cVzXlyGHc5Sr6APWxzXURoXFcxtrpAJ0BY43fDnoifBrGV7b8002+x/u75fvutrpamTROlo2/MaH
JpS0EPsoWO/WDBUr5mmeQD1NsKSJzDVRNm7/XoF64p2HKyGsq1KH1x2/3cL/AVl240AsH/1psVCp
DDNprPhNXSFjQLqJIPcNDgpjZlZN4uSak3COUD2kzb7TqBw6aHOPQHgoU3mk3VuRWHOPZD1voFwG
NQI+2XYjVMJg3NGVnNMUaWuG9M12RHJBoYF4yBDFFIYMLfmAyCFJGLMHKD7chRfuMZ3oCA0SkadS
HThC8cL4PfUFI0vMmVupQBL0OttaXGZ1qiXUZhYCSk6hQBJMx2A2ExEcshSddGG9ZUTSn6Jjd2Hu
wLY3IYXj4V1k4bHGZtZcFiq1GdQvkAcRSOr0TgzGdMpd8pZqKmHhWsnmmJk+FJKal7E1el4vwg2E
AtuXqCaVT/GCB5fqfWxsSSNoAZokUrYWQhh4H/wG77ykR2c0LyBllg2uWJk8er00Ih0bfHxsTwoN
YyN1Ske0QqTRSbMOnucAaiv2kHvw0c+mv9FclEgkgeQMgQKIRliJhG6OHnzGDZ7xSEfvkqMi+w72
Uo2M5QbpNVm0qtJYWkR1fEO471gSqWa+USULL2880hS+TG8mT7FP/H17r7maE4KeT5tQ4x9PYOkD
UA0gbps/KMjKEaDHUwPl3awkfUWnl/h94EjzInakQ2Q1g+EyNeCbDITHvfYC0ZFec3gSkSNp63kl
RiRxivsmXiMdtspc1pTNkgXlmbaHdPbQ0ezO58GDZgQQleuJhIvocgbkRkT47J0+wmIwBL1UckyL
hXeL3njBQbD4/fgvwT6HmiUql98we2k3Kb6aF8V2VCw4ggWSmSjymKEDd0Y91bUe5e+TIZ7rzipB
AePTYTWAPSR8mhDNAQdFJCwbTN14l0IgA64xqi3dWsZ+nqaTOBJVRADGluYS+wWPsTzjXziq4iHM
RGn5xBY0i98GK1qzFUKKxOBcf6S13BJBRvKfjK9DanUp6HfnB0FeFuXYVyoKOohC690IrzwtSir2
ELP0rZJ9ayu7SS1GedQixN7C/FBOvaEIoyGLROEOdQdkaYKk6hEpvfa1PyYH8PdvmsRATadEOWYg
auVGxrguTc6edQHiCAu4YIk1Ov1tVMl4QbmKAZ0RRYqBzJWR3mV2ZAQB+rUg1l11jw39CJ31bKOt
pxMoGRHdGZLkTM0pSq15XT6HOyC26gwh/PQOsSL1TenNYHSiwWgyZBrzfRmbBa6rZrIsFlzxhMBN
833KRkTjkQoZvaA+zOG6yNCMrR6G4TkrePTwGHx9FpLTkF0kdivdjz2JgcIUqaroswupAgX/qLBQ
8Rt9wuZGDVz1HpLh0guyDiUZ8f6nzmQNNM3M8j53BJD8Z1YOYm9NMmaED/i5sGRuDCRlsCxQ1FqH
DzVPeugAsasF9RYhARIdfAR8uRHZyLaU5nxR7AIBtribrZQUd8rTdD9AoFPZcBmBTqfXuCKpdNR0
Vp3bHnoYGQib8ByR3eCkUX8Xnxs3WHTmQ+TLt+l2MGuD22qn4WFphWZfwnMOlpUAylSBxxmpXTmS
b0wCxdmoVKt7CTAs/uQW4d2L7CJMfFkiY1RZ8Ygz3F17DjIIubBHxHF6/4SFBHk5D40TBSVNdPRu
kXdRX0bKoeQUWbUxwT6oRIZVm8yp3MQ+Aj3GaEyAF9RQV4+gBgB+ihRo3ezuW24VTWYCw4BGEGnN
VM81C6Jjy29pi27uag0tK6V2I+UsQsimGigT3zODi6RJXBqKtELoX0Tnmbe58jJOh1CywkJPW6/o
9mGxGiq9r/FUYfnm7H3okMaplxRGbqGRk9nX75XLDCdMT5idAbqPhDNg3VaDA0s26Mpj4cQTnlWK
XPwEcmKJQudcb9a4BgRHrWWdmTKP9ZNqtniv190rynzvfgQ7me973DEdwbZiDa+Fh/8d4TDw+pzB
bZBwHu6GzKw8AC3xek9gVNmodtqa9RP+1YhWRqzxA9vseX+XlTulhO3R5fsiW6L7lKCdXsdFemlE
gwUR5mSokETioRIdn9t3acNYvZWzdj4ijdLgK5/SM/IVSKdlpMSSizQurLIhOEkWvvlOAd0JDW3/
IzQ+t4/Va6xBk4sMd+UZ7xxe1xcG9rq3OjcGuWH7hL0TqIzj4/gQC3gvkWDs6YRkggdfxI0POFnt
mTvnGRGeNBzZLKP5oW9AQkxUE4F9zdopsuJEOM8Nyi6k3bNgwNwy77JdPs6P2a5/LDx/jUZdt1wh
del+ALFItkNwD1aXRE+O6UqVMYdToFj4hY7ko80DOW0IMs1FVHwttAhlJDkiP4OF5TE5JOFyg39G
iLpsMWtX68Fh8T8IWyd4VoKZvdQnDlmkk58R9YLcAUsEo0PBHMqqpS6zurye1sjvs0iu3aN8D+8B
uQRZWQUZ5Fp0lqGoypSrQd5g6VdQAlJ7s0zIYPuGcqfBj3ATzYQKERyLjX/Ao8k4+SqVdBTDDq3F
RqYIu4nJNbv+VEKTzPMPEUvSU3EJzIlZd72ZI9FnVTssMVIk8iUISUnraMUVeIuZB1Rxzfgxr0j3
jLpDK9Nysgo8zTZq7DrfEu4t5Nexla27S7uJse8QSLDTzXwc1oyJx/kyPOeI39+6tTBa+abcBACk
r/ot/kbn9UhUdOu5oAj0UZPH/99CC0WyU0D3sLTt0HITvmkxtpIZ7NKCxV2zz/0hec10eGntCWlQ
s95Mdo3lPzEPw1HE8xXjl9+Qd8GvwwvcDNMZKgjgFNoO8UOkV3agl5S32/385m9FRLTADIWOQN4L
xFzDfQFieyRYdoouJpD6UB7aPYjFKJ4+4CBQxm/sE3sPJ71aBbv6hJQEXswcHheqcE6quvDuCmRN
d/m+Mtn1SVkVOup1A2k3KBoNJDyJyDcfZwZ+qhGPhHnILsk7jgYMP+4PZUo8q2b1LDiKU2IP4YGM
oi5XFuptemJCY0WHL6nExtKt7/Sg92Hs7JLSeOUbA3aN5Pdgew0tlgxOsYPneKxMaOFgeiBjxdMB
N5vga4Be3mqizrMUlAmUzVeME8O/GDky4Q0VkYrBhgCYUra6UpLX+SG2KgO8+H1vNCjVyhvVqC7w
DfG5I+gx9HgjV6YUEsm3y5cA3BNkwJMR6OLkKJ0Rur6hUjAszTvNKwAyQckBZTNTwF6R6NJdSgbV
TtR3Q95UDSA9g/fQKd3mCblwXXKAtWjs9iHE9le2+CikKHk1F4Ew6HZIRys4o0/XVsQt/i4AGCDn
cNr7fkDBEQ6VpFcXEbzsFuPgioarRbhOPSiu5tUCEQ8467AeidmskcMC4W84UlwAkzHrhQUV1WYL
JOoPmR4HNH9rT/IBIdIJhcdWh9yQLuUUDoFZPnYuuNNotBsu3Rq/IhAsWmrFj3xl5SISfgmyzeEq
fOTyAxh8wB4jWcjPr1K4YJfQVY4dEbw6WLJdE5AUG6wKg9vFEnHrG+lbsatXuVWt55fChvu9A2BJ
NfL7wmhsEGLt0KgVPi5LM+6i5/CE9ltcmZL4LA1PwbFIaL6p7HjxKX26R1Hhibfhoc8Evhhydly5
r03AVu5zA3frBrX0R9LkKtEBbnNI0ini0uX1kRP4FOKhz6ZTwyGet7WOo1YQdE6a88N0iVe4hMhg
ZnyHR98Vz5Jmqy2op/909+TACqs3BbX+3urFfbyeT7e5nrhr4usl5fPl61CM+xyACoEUdVOTz1vW
qiDJACSVq4BC32H3nIOoHDUEZZd0bs57ckXFBsK8ZDT5x1YPM1NUaeumPCm4fVjtEQGV3LlGGiwj
UXzUuIsEz9pHJGu2oIpKzQmZi8DSOmtAjvycv0JdVqbTTJR1ypEi3UqBOzMPXfs4wBZKRwVE3yj+
EiQzEgPvoNWuRCKrVnQHt6JNLyOc+vAwotaCugfM10Ft7Kre9ClJGnsSgWzjdVCcsYqTkk4jIuei
5XXA/1UhKR30zmwJk4Hi1RN4whjE/oPevvtwBVE2F8YUWfrMk01fsmW4q3Ban6a7woTHJVOEhEhn
LlYweP6IiP633vxfYNj8FBx+A/J4T2X39K/t2/Avq4vyt6cv9eblV/+N6ZG0P6BrsTDWAuT9UVX+
E20JnZw/0BolI8JEX7QsyUg6/VVvXsrQICAGogeJN3Q24ff+U3DmuD/QMiODdAhSZeAb44V/UnDm
l/zdp7uOP4EiMxCXIv4D2E/2KgOuNAIEZOO59IaVCIZxlWaSKcC7XW61WeHx05NaT7elwb7wLZLj
i65VbAm3tJGWvPD3z4DRAa/7Qhtydan5surjDPqlHoCVMB2+KhGuRGG5g3YbKXmw5ZGWb3uvn2o/
1EHuONwQSPrWRbYsBHgdIBWFhjwNHG5fzYoSqFpTi13pde2gqxN8WL4t0VJ5bELeHmWI47WrQMlJ
lwQ3EstXKYWPLfg0srww7nwytyHPFm3GD6UnaUmnQ78SeMgKkDs2GG7JdN4a6iqbm6NDXqjUsfT4
hqcjl53VuUAq6t/I6y/A6891lZ92E/ya6MpbQMNAtF3NKCsnTkHq0huZVRrLBj+vfHZcK7WvA3zk
xvD1sukWrcn1w/DnOgKFDG5t/DfPXmUmi3iWgW0NSm+BN6CSRNFXE6wBizCAaEB1WEbmxVpqe6Fx
q5/ox3X9NPTy809b6DNcCYhvXHoqYG0hqH3Ac8mEweGThfmhXLVM4PqSAPv89wSvLknrq0EQCZig
gPC9hmObxzc5b2+NcQXxS4Qp7nstLL0WlH0LYoKifgNZmpJqj5q1FBlQsQzN3yf20/IB8wI7yaHr
Bk2BX5cv1qCaLUZq4SXtwWd7d4JebDK0+u+j/DS1z6MsP/+0SVwX9H0S+4UH9mS9VTg77AX79yH4
5a5ebRFUFFgFUmuAZSJB+HWMlImLaYyT5QxC0ATS5l6xZ7b8bvDKSweVioAigspPyZFxR1Rbb5X8
fpjil+Gvds/X4i6Jqqj0glxGjUIlUiIZv0/x1hBXD8bAlhmvBjggQtgR1S/0LK9vDPHDcQCbAR5A
dAGA1UBbfv5po0IpllGOkQpPKHsidNtByvRw6vR/PpHPo1xvldbPjRbiOCRZSiPA19E4ZP0+xA92
8MtErrZD9QcWXIA413ztze1AQ9/hmtDJ0Z2sLs3r3Bka9bfo4m6t3tUGTbymZgKQ5UgYAw8zdWYG
iH4k8zderZ/OAVpq0VMGNnIFEOSvm6QmSVqp6HfyBmk/jhNp4lvCqj+O8EFQhoOAYOTKKpTJAP8p
ZQsvFDyQt5EKTu3v+/PjCAqUTUD2j3S+uvz800Fr5nqoQrUvvFR+LThgDrpR/32EHw0CFBH+HuJq
mcS4Qh9c1RVe7EgQpaLVSJQWoDi7ekOOF+ASXhefATiFd84iSyI+1yJCzd8/4scTAQLzhX+HBf3v
1TfgNk2SIDSF1wh7ND2aIXohxqm+cSBujXJ1n8KuqnsGrRvehGJpHWQbFZCyJM1uRKc/3qlPk7m6
U3GH3pdJawuPBXIvWWnGgryKbyILlq+9NuTwRv9es6tbxFRF5YttCevQt2j6TBwBOeKibnRmkG6Q
MXzjwIHrCcKgRV5IVMFteE2sMcbqIJVyiv0xajek9S7aLzCGwNEsQL1VxPy33onl669n93nEKwdN
LNoCNGZZ4XVNhJK3HSkaiZV1mx+41EclPiW/n8Drstnim2GKKJyhCxU9YtfNwmDNRIskh5u2EEKH
JekgLARY5dIsLKygUelMx9us1/wyje/T/HtU5cqzFusabCLjsIzqW4mdA5ECEOAdoJOtJ79V1gK0
W4oY0lludFTKxv8BMfRPBwm366Ojg8dwV9+g5ELbljLOa4SKhwzIFTJlzJCS+lZp/qf7h3ZzATIQ
EBr8RkbLCHLeQB248DQUI6T+nDH7Dit9YyMXo/t5SRdO58XcAwm96ARfb2RSRqKkxfPk8RazQwnR
hFYc8CfAfBhI996k9v4WlmE8LBqHE4Oe1+/Ee2w1gki3FIFSLJOysyMRTPqAh0gacK+FmPdOx84J
Sxu0Ve67Qqwn1FhmRKrDWPXe73O/fi2uP+Xq0tTt3EZD76MCk4O5V5rEba/yjfn7INc3cxkEuwet
PdAGAP1xZd6krpxGdDeXu7CWrLpd1Ax9gJdTHu2xA+fHKJQhJdoMbXrjpfpxpRf1RAVt2yoC4Kvn
tlXqSlLKvtz1AwNUzpyhEZCPeChKpTmvXIY57lbtoKCPJpkjgEwKJNPweGo3vuPbi4kVAAsxTjJy
HyxkeK4Dccw5SJRy8sIhRHlLqkrAEDmhOihsg3YLpUwSiapaXJYEmZMpNHMlVSS3GXg0bQxinL9B
3SHVdDYF/wjpmqBacyPPVkY5z8hWtn0UywQsdHkJZnYOiJBmDNv6xpN7fes/JiEhcbP0GYDe7GoS
PSfMUlvlo8cphUKacc7WctGd1KYFFhtCVjeu5U/DoatfQ8IISSVklHBrPzkyRZGIbKfwyY5vhBTQ
cjZtnmQtr7dJLyB3Kfuz+E8ptDBDJGvQdwZaGmALxeW2fBpS4LQ29Fml8/LhvizOdTHfmBP/w6RU
bNHCIQrs4rdnceaFsJGLfvC0DGIJVEnnRj7lWcncp0nYcnu+qLPhkIIvUwAISS5n6S2PY6ZBAXKs
gf7oI1Dr1j0HTnCh61RzivNopIUaJpWlKXXO0b5S8sBAFB2cweULeacxVeVTnGSIr5NITe8Y5PUy
vRtGTtKReArOodQgIfX7lb823FhJIDQR68jgjeG+EUgXUq3EUpF33sgD7BSSNnREEJf/PsgPxgvo
Eg40K4hMkR5ZFvvzdvk5X9dR2nncPEkc5aA18q6JjKreOPg/jQOOR/QwIrPJgXz76zhTNxUgfm5a
T0WIGEXBXccW7u9T4X54g8C2/58xrvxZP80ntlfiDj61YPao8uEhj1DQslhdGlE1UnTllq7BD2cR
/BxoSOdBHrRIQX+dljiLXDYGmr+tQgXAxqDv0LmMLUV3S65oYWiIKVDcv8/z2tPFufgy5tWl7oog
Y4oKSxlDJI6za7s1ZBNVL/v3Yb7vGEj2cAShRrKwyF0HQakQdX0miv6W7YP7DFxqXPmP2UBA+omk
LipKYJSCYuhHFvrT6QuCkQ2LtC/htOd3wVPvNtuPvJwlGXJKZ4DsnZqyz7coGL/fLHCyS9A6A3QV
0p3XGlZTqKYNlLr8bavydgQRsgCuQnDTu/1xGLzbeLiRzUf32NfDkXQciBKKwt/GU4BOSAjPBH2x
S33+8vtOXaOdURPAfKCxAES3DNLja1KVAlavr6aq9ZhhKlHEgtRqOe75mnVGAGxENn5k1RJ4jLIh
YiUbI+P/49sNkcmFzAiCs4sXeDVTqalCuVZ4fzsI4loDZ2Kh3ErjfneA4Lty6MJDuIAO5G8GJBcR
3inIoM2jeCo5casOzLvQdGYuC0fQQtIZwJff1/X7DQAxDvgrwCENYbxvVNV9yvdVqWT+lp8Bw8zs
hH39fxgAJOXgEAZv4jeK6lqKuDYPkmAn8B7oW5r2+Pvf/34AMQEFudOlyfu7DGgl87WSy5oMECva
pbV1xcsGxH1+H+S7CURVChzbMsi6PjrAv55ybAs4rRQh80q0JIrJW8ICvV3spehGgP/TbmDbwXcH
UoTvEo+1ChEqNZljD5WQ06jK9yCVvpX4+WEuMOPYahSbwJ659OB/fg2VoauDbuZSD1JakJuek1XA
+F4ZqWehmm5xh18NJoPcSZbhC0qLZ4aCyDLhT8YvrtJybNtY24Xce8iewwjUJcDr987v+6Pgz3yK
zL4NsxyST8P0Od6uGioEu5iFXl4r5mjAQo88v7i7U9M7wGzfIru7OnfXQ153X4SiWqdTUfq7cUYL
VcTpY2HwWXLD6Nwa5erthWukNSziPo+LMRWGm1ehnEV6EQPB9/sSXh29b/O5WsK5aVg5bX1mV2SD
3U7jI8gObpFi/jTG4qPLeAzRZyxcvepllFRiMyfKDmgA1y9L6g+3ko63hriahqolTSx0ib8LG0Bl
fFXew18y/vlSgRcVDhH4gHGNrg61WLATYnFe2SGeJO0iAVeygFD9PshPO/95kOXIfzrSEIorpLyI
Q69mpC0zyiavtGuwst9KT/00DuiOkKsHBbX4zT6rvpzFSTsp4NZ5LKVhA+p90knzDU3UW6NcPZ4Z
X02tVqahF/ca2BvqJ63GKc6Gp98X7YfdB3RAYeHvgP8MhCBfFw1lGT4bQDe7g7LOS1F3G1WOd78P
cZ3OWy7KlzGupoIixpQzWQN9cis6cBoauVlDsqsNgL06er8Db0Fmmrfy2D9YOIQwiGDAagwX/Nr9
CQVI+JV8Gngzq0Er740P0FqijXoNtUL+/3J2XktuI0safiJEwJtbgqY92XIt6QYxkkbw3uPp90Pv
7jlkEUGENDMxFzMRSlahTFbmb5LXlTHOx4pwnl5EE1Z4axiDnWeMcWbrgbSf9SnUPRjEvxkWRqjy
rJaLIoFYUkMIzU6nUrGPuVc0T2kSIpfUJ86npAhyhEonvJGmYlj5hAuLkZz4P0HFikHjGUplmH1w
6hHtyCsTeQCVw0KLTXV3eyKX1uN5JGEerSYo2F66dKQNARLVghpi/fkNQTXCslBu4JlB+ni55B09
92vZS+yjro6Pjgdm07a+Ic29MmeLIzkLI4wkl5OmjI3UOyYKJFq/Vj+Whaq4t6dr8cOcBZmzibMz
bzRtSUq1MjgZcnrH8+9OatGpktWVLEss981bGFsLZHxQWqNTLdZvVCdTw1wvpmPTSsexzJ4a03Rb
5XcGlXrKzV2hf01t7ShFa8YwCwPEeQLtWjJWy8SZ63KAUmfzXq569YjZmKtF0pZr5KBm5co8Lnws
FIpMqiqcgdfS+I2c+GU52MZRqett6f9q+zVnk+sIOHWQz1EuRb3zyrpWMqLUKCufW2Oa9rUdHMeJ
Ev/t1bAWQ1hyoRx6jiUFzpFL2C0n03Wilbad2H1iIZCa0jWYe+0mDrXC5vHbLgixf5mOqt8BIo+x
o59NXf0PDbyQVFZ+JGX0GCXmxiNNHurqkAXjxumpRCdrRt7XS2POkgGi8XsQqxLf62i8Z0EFVu5o
QAA1sx9qaG88+H+353Q5Ctcjgi+z4KqwAHW9VsOsH8ajrgyuao6byn7015Agy9PKBQzCj8XOpXW5
zCs7QDdUi/wTRDFlfJnFqKI9Sg79d8PYIIQHXL9/WzMaNq/fGszgWVTh9MiGsY8zy/RPFHok73kW
kI4fjCwDZe2pVonaRtXFzi4J6s9p1MfeU4ZmdnE0anyPDgOIu2pnhDGM3SFRfPhQltp4B6eXS8QR
RqBHv6KmC3x3aOxC3vvzn+v2diPrm1Sp4vrRGMM+vdPtqQrvyloBL5vGall+Sf3JOWEK0+n7tqmh
T2RyEHRfymH0jlCqY4QsQO58KGkDBRvZ8vufdV/Vn7pa1/uHsvSM597BUOzgDHr9ojaRUn43swRu
j6xJSv0o56Y87c2kN7/pnh79KuOiTKEL6TG8pKmYPvd2bqmvrdeMUAliK5Xu7cjKlFPeSJWZoChZ
R+qdP7V6fhf2aiCdslRFa6GcpMHZppo3YUdu6VX9yBaqgKBrfSvzO+K+9Dehgi7pm1EHk33X6Zkv
/fzj5TpDNDUgobO/priQIgrWw0iR+9imb6XxFk74ymT72zEWjhnAAWjEAeiQNR5Tl4s1m9/jBXX4
Y5MHj071ZtfD2jGzsOvmgwYAApc0/xb2Q+D0alek9XSUFIikyh4fKJB56jfL7ffQhYK74Rmw/Upi
cJ0xUlefjzbWFgr6osh82BVlIyVcchVUZZqjblEme0vJ0PKy3DBcyQ9EP9D5KJ2NouYTFTEoymSX
09iGyMwPw5Aey67Yxk6t7uuhAy9e6OGPeZMEsJB5KrHFZEhyMQTKrPAQk+vLTeTB3kjbV6sN92Fn
vVUyHNl0dMLNmHf7OhxlsrRg39AM0/zkAwLD+6zOdpoKa1HJfXeaan97e1EsnSUUe3gqALinqiTc
PX2TlWGidOPRl6q9B+2/9LKXVtU+yLCHb4daWH8KpU1UD3kSM3fie6JM8tZvOZIHWFRRWiJvY/z5
Euf04MKmrTg/XoSOnNclSAgXpXSsumGbTN+VQF+ZL6FyOX992uL4JcgmGmFXDy88NDortpXhGFg/
EulHDIcgzELO2nw7+skh5Tq9PWsLW4qAcDSobYPBEk8GmYaWNXkZffjCbfxol5u/2+oPLYbeR8WM
IfnIuaBd5dZJy9poO2s4JtDiYwP2t9ofytBHdOZTiWCXL69VSJaGpVL5fc/m+VrClwqDnhogV8XR
mN7sIHG9CrJw27u3J29hyVnvDhcKf+FpM/+KszzbNPKqHNV0OnZK48YhmKzhL5I3iyRDcSzqfrxL
hBBJYDRDZ2hQFY30IW2st6Kuv/3xKGaYtakyAJptogdQk7cmtfFwIpc5JLy8WzRz/yICLseAEYDV
k5pdzlMe2rE/ds54zMgKbZkeSmKshHgvSVw+tbHnBX8PSIbD5mpvxmbHoydIUsoJzX3+ECIJ5z/Y
n+Qjml9bQLR3lbXRvjfoe81STPaHOHDLO/kRBPTqTXi9+Di351cDz3GQkmL1ZNLiUu7MZjoa0feq
PzXd5zhZuSbE/iVbihhzto2SIJ9M1FcnMa3tfmLpOZUFUg6CEMYCoFy2gczJN0l3eqi4Uq3fF73x
1ch4mtftoQvklYLxe8/3ctpn1xreLpSJ6LaIv2MsvdgcHLmmwdiBO0NsL95GNWpd3Q7dv3v9LXpG
7zJDAOL2klooH73bZbMjAH3PCf/lmrLGJKgSOYhOZe3fW6gDNPnXdPSRVKWfisHYTxx3x21vO9tO
ResDAvdYv+UNLzgdJgjcJ2slO7n+6pc/SEibnRxFndKJo1OBa1+dBLgQprsgslduiOUwUFzw8CFV
EA9sJVPT0jKS6OSZXy152PaNBZ9cvVuZ3uusZx7Nf8PMR9/Z0WY3QTc6fRad7OijnhSfoxTXSq2q
3VAPv5GLPKfqr7SxnzsVxYiwSj9WeVi4hpegwxJMe0Cxh0Zp3XpayWSvEwp+FxqaUKHo3l/V7+o0
qxur47NrRgdPr4OOH0HzxIfg3ujWJmFxrs+CqZeTEGSq5pmyH52SxG2qe/n3tAUyhiCh5+2LcScj
Ywc6hMRrJeW8vlcuBynkuejK13kDz+AUKcHWMAsE3bQ/D4H8CHmZzPa5Nj52DB9d4UEKT1GjvMl1
/wlZgttLaOFLXUQQ8jGrMdSxjJk8mkY7al4nPL6+xGqAMeuP25EWPtNFJOGyz5XaGTtbi49eoKTg
+Oy2Mw52N/rlq+ZXw7CSBS5sDRtLMswFqI7TyRbC+XAjmjCqq1NZpNl2RLl+T7PU2fpq+DUqnWrn
aLSWbg9xoRRALgO3bs4/SQVE7I0PkhhFVFgZHVogSDHu83+lD2gjHZFu2ETfjQgS9e2QC98PtORs
yEDX2QGmebn4VSvXeHwDzq8y3w3Un06KNjFK0J785zkoCD0CzFxGS8fM7jIS8tLktVYGsiO5M1vt
rkv/BaO6gpBe2FM2zhTO7DtI1UR8V9lD1mv4G5QwAZ5wdUKGUrPWLEkWFuJFDOG8kOpR8wyrK0+I
gJVSfXCij50Srly5i9+FZ6iC0SnJ53tmcHYyh1k8Dm0rl6faqx0I8mWffYhlI3+LKIpuRxSLV9b7
4szNkBETKinoTmEhOJ5adrEN9L8ovBIxUyVNt7EaO+HKlQ7rVOyWsLh1yrkku8AdxRecOlWDYsYh
K24bfLLhiX1Qd+FDeCf9lHe4X6Eca36cbBfZqOCxOvR39PLQqVyrfy18RNYIjweAo3BZxVqm14Sx
HMRReUoL5ZQqwUej7vf41P/FYsG8BnuvWXmf9Swc8pgJW0UQmuVJ75Cm0YOsCLYd5h6bMevqP/Ty
Il3EMfks2PyNzxZNZ01BluuApyQzfpL75wr99j8+LoAW6fTVKALxAp9PzbMIXj9GsDkr6dj7db3z
i+JBLiLEOiyEOYapXdkEC2uScsz8zIcTgN2MMHlhqsoBD+PqRAfiH+ppmAx19qfbI1pKMS+CCJPm
6NiMFHlfnno3fNH2lgRKsCt2/YmSrwY3HjlSBIa34RqV8X2uLpNqcCXg4yF4QySmN3A5l+pg9LS7
YC0NP1EeQLNPQafsLjjC/0Mi417ej0/9p/ArYjD+cS2xXlr+57GF2w28q5GAAoXPBMMxrY9qnLp5
tvL5RBTa+3pEIH22oeCfKwqA3IZS6EUKDBx1PDip/iRnjNSpzGhbgjqKs2krw3GqiuyDlYb/NlL2
dvvjzlN4NcW0yHiNciFwtF1O8dgZReeFnKJDnCo7E9Zv6w40VhUIsaFNeXbEIIlWsb2j/q6sdPEX
Mgjwd3ipWRpukhSSLoPbcafomR3Be0MOZgzQCUyQXSsO5iBtC91fOVeXvigmvtzksEr5t7Az5TTL
AiPgWA3M33FqPiXj9y4MP96ez6UNSVmM2iW7HCjo/CPOtn8QtYmuSlJxUpLkQQ3Tj2ObrpwwiyHI
EGg6ziRf8cXX1AmOe2lfnEZUfSvlcz2u1akWZ+osgnDT+VYjtarqQxptDlVW3cVAgbHDW/kea+MQ
vsdkh52cenOU6j5pflfV99uf4noUoCpVGlM0Z+nNiOhHy5cDLNEHuiKD9F3FcMTz2oPV1SsQ6rUw
whenpNOUUlN5R0dBCkl5HHn6ecnXvxkLtwm+deQ74k4Zh7QO+36Kj43UfQtM/0mO5DvHiT/cDjMf
apenwcw+BZZI35CLUmxk+04xKY2cxsckbOWtVRYxmlUy8pi41UBz9PEWLTXpEFo0rPy6WKkcLPTR
ZxysacxgG2Ue6eXmKfxc7XUgN6fKqz5NeLP0YfoQa+peTmgaxRqrfdpE0JWiod3dHvniVzwLLSzG
jEu6tSQ21aAhJFkjsclnbKrft6NcL3mI2NZcYWaEs/3Q5QDHKZ4ok8InzgLssdT455goX26HmOdI
/IS8IQxa0JB/aP5ehjCCJhrlxslPeIp+aMrgY650r2DPkBCL1roaS5M2u39Q/IVqCX/lMlak+Epo
2BZ3ZGn/6/dRscFWCcg0WkK3B7UUCEAZFPP3m1JMBKw8N7uAcgDzZu3HqqWvKe1Vcw1OsXAdg2Q5
iyNc+m2gVZ0nl6iiYXfQfk7dBisABKnugtc1PP3SUtDxa+QxoS3gbGzdQ/Kgt+H+q0n7FDhhu6+t
QvqLZW2AyeWqoLdxVYLNwnwIqwExjXqaxTgnC5uPIoB563krJ9TSeCCmzhQjFt5V3ts3Ui8rLWuh
ndioIy24VOND/fk6ICWkKwjtBmKdcEBMcTaWWj+wuBVj79ex7Q5pSrshMH7cDrQ4mrNAwnHQwkOw
FHT0jvD12s/aNNpbx+rylfxnaa9y4tHmpGgMV3D+FWfJgi4ZkGoLsj+rQk2lOg21uXUGbArqt9vD
Edm75JkAJ84izRvsLJI6keeFDQA8MyHLSzEKbdNdUiUf7Q4ZUW/TeNOuil8Lr3INu8Fo73Mrocfr
YZqDOMFG86rtpPv72pm21oSgeE3rN8PRRPp9+4cubXRr7hXMRBOd9Obyd6Zq3KuSnGWnSm5fPPj7
AZTxOl6ryS193vMwwiFpB1Eq53GSwa9H2CPVEGCjnLyyWBeD0MfkzKORSWvvciyTERXt5EXGS9M2
uluPkv/YRulqB2RpykhwAGjhZ0uPWRiLMbVjo49meqqTbe9m3ab/AvjsgNPNK9Yk0vfkJdtlB+Xb
7Q+1tHTBOABYnrNQWs2Xg7NlX7ZGrddfxhpFcUtr9bvY68ZnIzGafxBbH1ZeSkuZCYoLMpVGZLyA
rF7Ga6owaOYK9UtN1+KxUz1d3WcjgDIUmjtMjShE1lR9Yi9R7r3Jo+Qu6X651k5d+qTnv0K4HxQ4
y1ruqdnJ7KE2vupr5JPlP99E4IwqIA3i+f+fbdPOTEvFqrvZmLOXN3B0D1MW5SvrcqFnRs0W0Pz/
RxEOg9ZUI5CXTXYqvho/6SDcpc/qPeq9nxS3PBVQ/m4vlaVBUUBV4PxxZhP3clBmqfl5bsDaN41h
3Htt2J28KI5XztJ5AYh5D3VNdrVKfYcX7WWUXopTL5zS7KT2lAPqGDtTLF3MVxk9UNtxVfTf/2JY
ZwGFFdlBZzBGtC1OY1dM29GwHuO261bmbmmbnY9KmDtNbaTaM4rsVLKWjTLftjihlp6Kuu+/fzEc
mDUQEDQcLsWHa9t4rT6mHIla5r9ECMA7nbPycJ0/wdUn4nEBs5oiKozWy09Uq1AGhw4dED933NBK
7o3p2Uel2aQbLo3yyvdZnLqzaMJeKqwhniaNqyQcjpLVuyNobFkt3bz7fXvmFnq/HEjk2jy7+Yu8
4HJcUqtLXRBP9hFB8waF6hMQRXRH0KzcIBOuHKbd8IwmTfJc7W9HXjj6LwILQ+yK0OwcxdNfWmv8
NvZ+seECLeArpp9uB5r/IOHLEYjuB6uDLplYC07btiicgkBUIHHDPGbeyupbevpdRBBusQwOMtg/
VFTkAe1r1aL41Vq99qjHRrBrcvg9UWP526hVKapmTjIL/E2H26MU7WDmLIkfQWloxgiSMAu7jfus
lPEM1F5GqdF3RTb88nPAmjnsAbdlag5mT4OpCkGAFrX+Bq6zc1tL9u7zvl2Tnpp9aK/nHLIb+9Gi
QChqNyBSoY89F90Lnlxba689Oj9wo8sxg8IuG49UrIBU5JDV9BmlbdwiJCSKb8+Hs3Cmzoe2TgmF
BjsFp8uFrQ+TLEvFEB8BIlqyO40WOsmpghR2k4ct7my5LD818iBnT1BNgmLbaVUcbi0aMjIMPVTo
NlFXqsYd+zDUtr1u5/SNB1seNoU3dNEvq3Paz1Jj8fOdJnHqTQGQvt1KcumMT0YhBd9Dsg8Tq5pO
9g8DeQ6C6e3Y+XulH1qaPrLd/LA4UqACSsgZ7PVU8UI+U6JiSVpODS2SGvwbOs19oQEcRAIBd5xM
rp1D6EfYlQe9przZYWW7cp6AoBikRGbb2oX6rUxqvX819DyJj4VU+9LdCIhQObXl6MRurWboSnYq
Ugn3qAliCSvJRVNuoIAn4edxogW2VyS4va5NclR+ycYo9XZFrOPzY4exlexQW9CQqGeSsRIb8YJx
ZQcky6bj5X6MOwCDrh14Or4URS6pO12iS7KJq7AbX3O/dDBOGVote8gBAkUvgdoaNNrA2zgNZnRB
0h0lSQmbvWJDX0SfHjuxUYLI+XGS1S7NNora/GOVUR1T+Q3az94oycYnhS+KXGfdpQFa7UFv+t/g
mw/KfR8NErYFRSzXyriJZanSj30u2Rir2VOhfY/8xsRvJXOkYDtFyURnFpah+lRnNRrRt5flwsF+
sSqF49ZrjcYxe9RFnbZI3EKfPBorHLOap+j3TdOp97fjLZ2y57tAOGXDYtCKqVdSLhIkwZGvBnuJ
NPianujSfkejhnbHXCO6eqorGWWjyM/iow08tJCmT5WPX32mYa4hbTIP4xvzVzasaUws3MlgkXlP
w7ingSRWpPq0mMI+JxfslcJ3taBzy8yhM+Y9emp96JVyJU1buEm4IzlkgdQ4M1Lq8khpskYdMqdK
T57/miho5pfSSj12YXnMtzAPXoXOGKI3lxEyPc67xLfSkzNgwTdbAMaDG+AQY5d/qDYy3xcUVyjB
07qZRamElTGWfZUNfpecTOujbj/mw0vpn24vvoUjeM5huIvg1AMbFUaTAqaaUrR7Tm2sYpBq9Q9S
LH9snQxbEcD3m1azm23jOebK2b/0nZhBFFTeQebiuigTNUisIUhPE8kZlTe3D//iXUCypMxiVJQQ
rxY8XNqk0rMxORUmTWWYC1vZT+uVLHBh87IWVGZwxkMDK75cDWbd1FUxSCnQJQ8Tp8E/ZfwHN5A0
aSXSUvZAKCLNfMqZDngZKjADVc48yKK9O2vmhjsncsNDA/6vOWj9qu7cUtp5EW8e+vljsSvrQZ5Y
Gvqz+jBslSfcfg/SS3EX3ituepqdEpLnNVTA0u6CgaPP6hl4NItcx2Cq7byLOQzbrt1M+XdgiZvc
aXY8ym8v/IWDyUC05Z3axhoROQ6JoYce+NH0FCfBa1BXxzrRD07s4SuQYHRaqmsdgMUVP5d/5yye
QoNQeuqScAxqlQdQYQ/k0Gm709O0WLm7RGHl9yODugl4VVUBgGMJUexx0uxSt2Nwos39bPaELzK2
tsqjtx1eDTznNR4LULVw3Vorni7N6HloIZurwHr0RtAzo4axi/xC3Xj5ULvmZO+QK4vQsM7XDsgF
uJbFAUnJhKe/PasMXa5RzfZ7I0yIqeNGnatHBLXyZxuPnXE/e8HmxVf18Q8FpP9viv8bU9iHvTVC
xPIG9IUU6fOYYzUsex9SM97eXqBLJwuqfbxl52q0LvJ8ZPpFdmZ08Sl3XsYKZ8PqlyzXK7nHwnab
kYna3I6btdyE6zJv2zodkR94sWVOrdpX7wIf2cex/2Z70uqTY+7XCM88ymt0cmxyDcRPhMVZ1pJD
rSHKTqmEL3VtP0h9/ruRise4zh+yHM8Xuf7H8JVdDJH69mwu3HMgCAmJJg7wPvEqnenhat7Y6anx
vmd+8qRPnSuXuJpor5Ov7XTz9Xa8hd0OvYSyLOc0dVNxYqM6gsAGsfXUWL/rGMOZTFrZ6gvrA74i
3AskJFHgEasCClmV1XDHgfeUnopkwBIsixI4dFq8cvMsbGzEkmbSygzUcjThImgUO5uQCPNeBqXC
wr3AD9hxpF3fxI+erT6ih//1LybvLOC8as9unjwo0E7Pcv+YIjfVWXvdzFcmb2lIgEw0pOqwUrjC
amjj2MWJ6aensf1RyB/CHrsNUGgGLAVMFW6PZiHxNjXOY7SYgLpRprwcTQ1gTG8aCkWgjY3nujT0
+zz16xejypr7qamHTeA72ZPuwHmzp6D7dDv80jqBv8Ctg+oQmYNwXLVNijzVgBaQF2FGg/O01QPx
i9aQs0sL/jyMsEhSOaypU/bJqa+/1H3nTlG5uz2QpYSEtOe/IxGWBZXKLPKmFiWg3ziOJ1v7gJcM
hQpnwFVcR5sMyfZ0SxFnZbEsANRAd9AbpgFg08MXHxU597kTgQA5dnvpq/7gy3dQZg+0sX4jetni
XPhg8mLb/0UCC5eTgjPQ4Bk8NS/is21gZnaYydmQnvzyS1h8L/SPKxM6rzzxPD4PICT/PrGLqKvm
CS3CDf7hOIl49yPuSrM7cn2fHvFhuh1zcTWejUm4cKbGhKecE7Ia9nnwNUj/rboVzs7tEFeogTjP
UIlMOOpTpU83SLDhQzg78vnJGotwcc2TCKCSDAwIUMvlB9KNPmwhEaYn2y+xuVI+BKGxAjJaynA4
3jnfwekC3xa7fHFcd0HXkoUjSf+p+lQdMZw8mB+7L9Umwx/OP/45hJXFfhZQWHVNZmRSgljUCQ2P
XSE/xe2aMt37iXe17s5CCOtOyxKjiNP5ZUHW1hyjvXpyvmPI+IA5H1buWDzdXnTzwXArnrDoKDGN
MbWw9DQ06m7iU27LpHrEHRtXwSFeOe6XFgVfC0raTJlCFu9yUVSDgbIxmi1cXvjbGcb00vr22mNw
MYgKfhv7irliLowod0KnCyrNORqom0hSXe47Tff+ZiQgLuxZkpGvLcBv2shQhzqcz5+cp1/1tXNW
SimLo5hTWxspbPtKXsSJ4mqsIsc4JnHtpt6/E+aKt7/80qOZoiN0WMAJBumSsNTScVBzpCoyIETR
S9IOh8B+HuL2EHTSQ6ubj5PnvA6dhzPg+EwXYJfVKxt4aYw2z3V4n+ROuvjO9OVGyUebhoIiYS1Z
Z0ibh9rn26OcByGub16w6HUiKAG/VFhykTZafUGH7aUe7HSbWM7H2itfx9HDzbJwO5t+3pSo0fZ2
1KVddR51/v9n15OTDok1mhR4EWVU9l3ltf+ARLc2ipkkP50x9b78cTwUzAxtpqTRtTCFUVoez/kG
St5pSiOf4xZ7PSVxB5QtR1DqK3f+wuDYWSoFHXCKGmn25eBGBCgnKCbxKXFgsmbDfaoNd2NoPdqr
2e5CfngRSphHLZZHzQbVdEL9tAcWnd55bXwH5uihKKFfBMFTHMl7Pfx0ezoXUmDCgnWaBSMoLgqP
Mb8KGtBuVcyLCCBOhXlwacUbp/gxxcO9PK1phS6Fm0WMtP/di+KEKpHp2eRutAP6xw5D0LHA7LLs
Hjta6XGzVpZb+nwUThFCoLRDIUkYHH0ff+rGMD6ZUIS87C1TyewV85A0K8nGwvaGNs7hSFo4K73O
KdbZJuiH0BqmxtFfcrPAf7H83GfmSol2MYSOKC6AbxBwIr7Bt+1qmroOlqL30BqvyrSmN70wWczV
fwKI1gvcZd4QqQTQp3Y3Nb/76S12cOFavYfnTSOcUxeBhK+iYSrWeSOBeEjuJifdDumr1DorT++l
9OIijFCIiqY6V6tmnrD7Qd20LyS1Wwgkh9rD31nGXnGt8rVAJEE84GwGhVWgewHwFBqOp+pr8Alf
8m3pdj8yz02qA/5BAAixabZ/wNUdsEv/dXsfLy4PVp/FMYU+qghMCeWeur5URHgjhcrBsMu7aZz+
0ElqrnnxdPxvEOEadXyeZV1ZwtBNU5xa+zG8Bx2e3t0eylKyC7KTngciZygliAWiyjELr1dbuN2J
ax6caqt8SvaSy0xiTY0RtLoNt460WXtoLZxNFIawO5mriKQjQspreCE8oJ6wxqhqm9TTfiLV0WxU
abqzp87eD5K2dr8sfrWzkMKEFh65vp/U0SlElkjXtpL69fZcLm1qk/o2kD3a62zuy4MpS3U5S+sg
PBlGFruDY5yayvk5lMXjVOkrTbelB7JtcQAiz4semCEe7voYTT5WDwGsWe8Q/SzdNHf1aKNnbpxv
kn8qvKarf3XvEVPc26NcOlHOAwt359T6lO9zNTiZFGVdTeqmfdwHT23WTCsJweLaPA8lLJKurmxo
8Hpwir/Ituv9DlzKKLvsdzduxp+Yjj/JdzgC/83woG2hxz5/xXkVnd0ukuT0NWzX4JSPzofCrNIN
GIJ9VzZr1Zul1cLbkjDcl+h6CAeYFkuD966ANhXPjRzsjUbfJvWXKV97HV0Hmgmu6GPhtrFANDGG
qmjsgDZmliOLjhNE8AhB0372rHTad3798/YEXm+zWXJllq7gGYMktvCE8b1sanw5h7+I6rGDQHAV
r1W1F0IgFo5KBA8x8g0RZG2qSRA7WTq7MMpuhXG2Yq6sgoXrBdMJutn4+ABLv7ILShp9kn018o7N
dsAXCY7uv9qHxtyGvYuG6y7dStvgefSpI+6aNTTEwgsK6C9vQJpKtFh41V6uQQDw/ujZmYfgS/mP
g9jLzFkAqzHLu6ybCF1vaKKRdyMkwfJg1QvRfDTAx3zC2jX3M3cMnHstdA59ra7B9xaqiZeRhL0F
fTwnL2ZcrdvuMG4H0wxWO9jGboPiRHqiunJMnsuVtuPC+ke/HkUIKNjGrM5/Ob60z1pKB1Zx6vuy
fQ5Hz9/LZeaji4tujKcOiIj98Q64CCgkQ70cKIldsHacn5GJpiECCrcDLByMTOTZkIRPFlPQUyu6
qUftiGOOhtGbveUlMcju4CruDA4ftI3qr4xreV2ehRW+39S2oW3SZmFTKHvTDXfmKTwAhnTNfXHA
Tej2KN+ZAZe5K6OEHoTiNDJRV0AWvczzuh0c55i1fds8q0jfqxusOMq3VFJbZ4ZSSXdKm0OWjDOn
hSjdZ+rgVpFRvGZjpbZ3xtgArm1t0tMHiO+VvGuqMUQ0KWgMFOKStg0+WFJs4HTWZYNCGSzWvS+e
FybjdnIau96ltVT6uzTQpsG1jcJD0DBLdPgccu45T06OnqQbyqPy2uu9H24CDcTjCsZ26bSj6DS3
0CCgXpUjpbybWq/A/86vfqvZ05SuTfR1LmbjOgcDmI3OHSFy9Ghh5fgnBLQrambkYxeYY3FE7dKI
jkZfZNMXZ1TC71Wjd6O38o2vzh7KntBeEQngJ7D3hWSiQI3YowaUHhOt9d1a64MtlM4Aq8nYX9k0
C6F4cpNSW3A3gHQI9bsh7TRVSmNkpcJ0P4Sjq07Jzlo1gL0+5HQev+AomMdZxccSNknOf2rblCE1
P1E1bXYU8kyUdfRt9I+30b7kFSJSG3M/3plrL/Dl0Fy6GGnMVmXi1ZsjglagVTYeLX+nulK4abHs
+4HPpPXy09xQbihePCxj4x2aP9HKl7w6Zedhn8UWTtke5KNaxAnKYPVrWk4vifPWZfEuirKVF8v1
d7wMpF4e53Jddbrn8x1poWvqD6v81Rgr6s9XO24eC31kDEP4+xqoIstR2jr5hNFBuq2VJ9wZ97fP
tmta4nuIWWuHLhNppjBdMguwl+DmHv3COaZNf+jSemtr6O2E4z7Px6c4kQ8N1dHYC1wp1u5vx1/a
8kAC6KLNQsJX1ABUagfHDiNE1Xkel2Z9p4Sfcrm5j4pxH65JIlx9MXq+yLmAwCEY9FVh5/mjFNM6
B76Xjuo2bbsDFO9t8ucbXKNXgx4vdOO5wCZucDtC3dHOpJjnV7DpbR979Rz0sfbj9tQt1Dr4YDOo
ExTHXOYWPp0pwfTxrQQ/o3vja/taugFupCbl3o22q1wJ2YzbAa+LlfShKDKYnBxoAIr4rDgCNdUn
NVgA/Jj7TSeH4SaKdLBvTe4X+T5x8lrfNqCa641Wzy2X3FsTw5szzourWFiuwqYDqOwkilROxz5M
7igAbvpR/+pZ/2S9vcUcaO+l0+fbo75aoXNExGlZOfDRrqSoMrsCUxoZ4xEbNle1uBwsZcPO36Y2
HrCqutIXuVqjczjkKrgc6PCgwXZ5qoxeXUmmnk2Ihf5U0YrVtBwS4ZqxzuKgzqIIiX0XUSK1Jw6W
RPtlqBGNbMT96mQTToAJvQ+3Z1A8kWl+QDRwuA0olwLZEr5ZmQVA1rwkeQkmA5dDICVZsq1GAGJ0
aPuJ7rMfm2sUKnGxvgfl3cQ+n0lOYrLtJLqPtNMQv9QxNAtgYl9KXSv7WWsiid1OQuvb1DI26Jj1
7XddXXMREWd4js+ehEIA7wkzNWHQnQ6pw5vU+KUo9LraQykwjS3CS5GytRvSyG3Y2QN8gRhg+0rb
6YrwMsfm5qf8A/ADyrSQzJi9Cd07iOKXDtidvjWSgCL7BC4pelP0QHdcrfX877XfGuFOaUboD2UZ
a/ZmGktpzb59aR4wkqPZgF3qDMi9XM9DPThmEpfjizOG8qawqzeEFr54beK4rdEfa70p1640EWo2
Dx/MLxRfUqw5/bkMqfSAG/BrGV4SdGWOU1uXD2Feq9/LMWrine3l/ms/mNbnWBlpqdd+0++zwGnU
leNSvLzFnyHs5ADxXYc8dnjxsSuT42kjqd1KdWApBMgADfA2D2aW+uVIzUKLnGzQ+5fKMh/MED9v
21+5oJc2LxoC3C/vV5opVFEAKNLdiKf+Zaqsr0NpW3BR6lfT6KBk2EX85wPidsHeR8ZHlM6w8Ok6
DKrCPpL7lyiq3trcMjd5pP1pQZsPcxFE+DBDAggQRHf/0pvjp1i3xq1hT9qff/2LIMK6r600DrxC
4dM4KC9XdfOWDsraSl/4/mhYIzZPkxkNKzEDSOD3JGFV9e88rszbGJRmZGpEwT50W2RLd8qwTVed
KMUrivmzMWQDloQ0I+V6YWgg93ONjl7zgn1vtFOCvr6v5cH46BXmmkbqwukxm9fOsoWANyEJXi7w
ZIwrqa+N5mW0IjfS9L1nn8K23NcFjCnr2+17av7d57nFPC5j1qkCucHhKQIrOqOXODiG5qWctPs8
SH5n5fRqBO1brSlPjtY9muZaZXkl5PtJflbkpcJrFHk9Ni9pL226mYArN55r5s6+9qtXK3yO/hQS
KAzy/T1wFrEO1HrIeyJGcrUrG3vjjOO+0deu36UPdzaX4p0/RHpmlTphlAZYT3r0otBV8niTIRKs
1fLh9pdbWpH/w9m39laKA9v+IiSeBr4C+5kEkn53f7Gmu6d5vzEGfv1dzjn3TLZBG6VHMyPNtJSK
7aJcrlq1FpxD8Aki8KNifusmDFASLQPyJmzq2lOW9ptRBU6n7OQxG18bwMu4zFGdBPeTJeXboO+3
48QehlCtfyojeubvHlsBCBuELWDTgPOBe1L+ssYcGjKdy6EHXaTLn4ZhptnLJz7E7w8cAA7hG4ZE
LtgXVxfHMk7g2S+KLhyPzpU9LQ/k2QT07zAfRQWNfsAEi/3p/hmtinZY3I1Nsb1vPA9LV8EUApv9
obtALOsyPsRP01WFSdQg9tonawdEwolnJdBLIHOB+PWtNVtvaF8XaRsOOvmYlZPiE7f/mnYEmGn6
b96nO0nX2jlu7Un5Xl92dWOMcRtOSbd4hdadJgy+7lyP63AhjKB4BFgoJI1kVChmle2qavI25CXp
rqa5VAfVAc97rzsAENux+eiYqfotd2J99u4f36ZpwCkEHy8My62OymqzpAFmNFQz+lsh7nTmOi/9
1jDHy7zw8aDndm56y7Kk/eG+6c2txRgXuux4HAHMdXuUgGCCKachTejWuuLVaYY5cYom1X0r6xgi
Xij/WZHc04bmTFYPVhOWi3FIC3qOY/vade+dq8dXgIELVE+RmALXaUn5lNLycrJ71oSzgxGuUjuB
e2r2VGePDmxrOaJaDekkYFMw1Hq7aZNGBsUgRRPWFAPeCGbXkZrFsdSgNfr+jcNTByA+NNGRcEsr
qpexyFMMs4duwjlmoquLFc+fbTPbuZ633AD661AjQyMKbUopyFOQhHMLKnWhVqkKKMGT65Joe16w
TneBLzMRp/CdoawiZ1Rj1hcj1IHrMOsAGYFO/aEZrRYvo7g/Zkwxdl77W1EKQQr4btxawCFIrm3r
MwN9tlmHY98G+Vx5vO8CtVaC0gbNDv2bHXxjTfIJpWRL7Saw1iqWeVggHX2oit5594sBGwTciRBq
hnbqqvxl960D/pI6BCVY5lOTfjJp72nx8sSa8dd939u6VCwU7lWkiChOrWYw9QVCWqSd6nBoOt1L
6IgHCipzxifWq03nMWpx+6jYlbqciVtFLCuCRcv00wBlgxO16nLnQFdwCDDKorkN0ncESbCsyU+y
cUk6KAn3aZh0gVL4ceoDhwRW74NyAI++foVGz3L4G05l2bB0uJBogOC31aWhljVn45xYDxj4f28k
lhYngs6bK3xUElb0y5iGam/9Znr8y07LHRMbxQtcbDhJkSxArH31SXQl+j6GW4V965bPbZcoX8qp
yv8YM2g2cw59ygyEkXbT6yEoxvMDYUnx+b5XbQUBVHCB7UMfCoh493aZ6qRl85JqVVj3xlM3q6m/
GOO1RTLBJmVPSHLDGEqLYDjEOBJK0vITZxqUlpT2UoUWtdKjM+jNdRxJ/Zm6RXOgfW68P4e4sSf5
yZS4dKwxWxLiov7UJ4niDYrym/Vu6LLum6X3X2rXfH/ggU0Tf+NMNbCv3W4obUZixv1UhXOLewFa
GrXCPTuDNO2e94ifdPuGc28sSR4KzjuKZzmrQvXFjrpHwLrO4sObOi/7Zw6KQ3y0gvvOsuqg4EZ3
kJSBnhzegkqf5C0FbYHJycoq5LRoPlTcdC9tnEMdxiDLpWbuQaXkh94jN/RGi9kQtSrGazGS/J3N
IjkACEd783FOCgPZc4PIA810b0l1b9ojbRGbd7O50ucv3cBTywzSWfj8TUivpHPmL/2xL83j/Q1d
HaGwgnxCBfgUI3OvfINv1sFpD8HbDlaIEl8NFE/Kdg+JsWqdvO4V8N34wsGvgM6XtFdZvUxOh2DZ
fBsC44iZgED/PgL9wR7BZXJWdpa0uXH/mXOlFKk36MDwrIM5SMDZGYaSquKpNHf68xtWQGwLGJdg
O0JGJlkZc2wUUsIqFIrTv7uxaIMZeJOzWkzKp3efEVIxjIXi7iXrWw7F13zoWlqE1jRMPii9Pjqk
/XrfxiowCtoQEKaiB4KMWV89t7PYUjsXNipd/3eeSFr8nGejfoQqX0w+duay84Lb2D6CVivGNFE4
F2Ndtz6RJKkzVuZUhPlCANuttI/9tEQtuCp3IvD6isPKCGI+IF3o/wPqcGsJIpZT0zlZEWosw8Rd
ycEHj9EJUuqnxCTK0XRHAk7dOW7Ah9NMfeOj0c8tr83HfG84emuX3/wuhuQ07YJXD3XKImSGRf2q
cgbFQyN6+A3CtvmlUHL89/1zXb0kQeOKAgfe+5CxRKNeiiIaAXCFOF0etupgH7U0HuLAwr/Uo13S
cfJKF2jc0p6yj5nO6Dsx+9KH70qHbCZ6wtEUQQZj6J/ruD6odbwTh1foh/+xgTIO+sDATssLLKsY
hUQ7z8JhOpKTfUyvpXKu66MWLlfl1Ed1VD3p4HR67HewuNuR8z/DYuffRM6FVbPtFAkYm9SxCEhi
gwSiVuYdK+ucWxwg5kcwdYQe16q1hvkYUNLNShYqswGBTNqw5KNtx+R3SnpIZFJFATxH03MHRJnY
h/i0xBn7lHe19n0kMSCShp1W5Q64bmPtgmANzWmoVQPGI9VflGa0x9JysOlDEqDi9YW66Lrf99yt
DxdVCCDBgCOwxGzQ7QZXKUBERaKUyNX09nfHzOaLqikk9sFVzTsPyCvDAWubOXBQ2o7MDThr218F
pF32IHBbHxHISoFwFfjTFVo+5unc1GVXhgSsVPlhLCqz9VHBSD8X4wisK4X07w8HdGH/Yj5V3QNQ
bmw26qAoXvxP/JeHX52actOO4yzkLP7cx8DfDdXn+3u9NgE1S1Ti8dpHerVaYFPFXYs7Jg1L2/Kd
YfbHPR6AFbQWXckbE5LLFDkzjcaAieTS/+mSoCReC64bCD8NZzNKk0OhIDx4/WU4NSf391+sD5EC
c4FoNazmDmInKVNVq9NwKrKzUgUZ4K73LYhbRMrW0BIEgTogWBCLkCO7Bo1gCkrfMhxj0nmlMrcf
SBunl0ypAdRX2wVALLvzqQV+N4+jVLQTald8NFgdijVQV3mtwUKd9vZrySFQbVSKVeIprGbfVdLP
XpHWbgDBMueoK4aH9ySGctLGDdJhpAfUxajXLpnpD9OSBOjTF4fZLf2+ByniUiv0RUFMuiRdujfO
uBWy8atiiBJNJpCUqJIrVKiR10WrlUAL8OZIZ6PF4AflrU/HtPVj1xhCsDD7ejY0oMXqirOtK+zQ
KHUWFA34dAbQzx4WmgIBO2vJoU9IuZM0rO9poe76n79Isb1vOldxcvhLWuhe7mSnzl2AXaBXU3l3
QU98FxgIEE8aZJLySGmngfI5WQqk+RY0YkjMXxref4coYhLc99BV9UsDIR22FlOr6NSjtnvrIIoS
k4YxXCRDX0cJq3JQBzra4HqKYo65bxTU5p5L9hK9zTCO4jsQpoB6QuBTyr+sopwsMrZlOCx9onl5
r2mAJBZa+7mrGj0POCT07MvUYIDY5zlzLpoVe5WLSdOdC2V9qBoKf1DyhgKcgQxX+kIgxm7zEuSN
IYqSDAw41dwD7MPbY5tw9VOlunsEdptLF2V0HeM60MSyZYuxvcx5axUhyC/T2GdlT38nFskvRIHU
pAdOTgcvc2Z3n8ClTH4ZE+UfVJJnL/dPXph5G5v+59YiOAIEeKHyd3vydY2vecSHHxFqjFE3NKDz
5E4Cmfq4rOjHdxsDVR9U3EApjorS62PwTVo06NxgBclIlDuNB/IXz8xHr2j3ZITlw8SaEH6gAgYb
oFVZZfWuiXaTollRrJce5apvpZVfOM+qnr7zofdqCWwoqC4Czria2OGDy+JuGKwII+WHNC28qf6o
V/np/rZtrgcXr5ATgXS13FS1JoKh3cawokUNyWj5HALM5fB1ZP1OaJPDgFgOQAyo+CEWwCeMW2fQ
7Gpp5xnLGZQfs9t6TeZ4gvutAEoTznq8v6wN18OwGtZjQisdeZxkbax615qhnBkVteNni/pVyVw/
Htov981sjEZgVW/siATnjdeZzErMZOwtEMcsXWAufnUE/SymUQHRrEDbDGRGEB/Z3kjSqgD9upt4
/ANbjnbMqvFJ0tjsyr6zoumXC2Tmo+7rB+1MgyXkv1gAZfjf+bHfSb439/SNTen6ROezbpIBNtv2
Szt/V1WU24ad57mcEIp1iaQT5UOMCEBI6HY/OzwOUd4vLNDXVp4Czhpz+Xn/yLYc/q0F6WGqpo6i
L0luRS5S2jCfkiNL3T91SV/qCtyz942tSlCv68HgLi4/DL2Ch/N2PYWd9kq5UBMzLPxgYoaFXtxQ
4HeVU3ksPtc7R7RrT3q7aEYO8HPsmhH9MQbpWTu7h/FqnBDzg+wQB8lO9Ni1J/mEUjCNUvB6R+55
OcawV31tLT9+dE9iLEiNvW5vfEQXWybdKmij/bel0qet0hbjlEi4I37lBxDbHrPEK58SwA5ZaF6s
E6k96pln5dmF3JPl24an/ty9YTf99M0vIX33Tp+xGIQYZtQfmov1mB/w6X0Yzuz4qiL7QjGys3e0
e+uWLnVlWMaqQniNQOffgFK8os96z4zFs/Jm/kfFJKSv8zYC6c38b6w5+T9uV+wR8K9CgIRblm70
0ilbTroMBbP6t4U5bbN9So29K3Yd3IQVqFegs4jUFFxStx+NwZqkURW2RF1Nr2QuPlS6eTBnFvSV
9lQ1xsFt6aVhZ935QtLSz7vRGwfrWFbJZ3tWz/c/4VfgwT1/k0ISsxT0+RNFfMIjZjMhyT6fpp8U
yobNK5bGACVZ8aQ+wN2GY3aaz+URbwN1V0Z4vS0GwDMATOISRbkUrI632wL4tJ731Sx8jlznKz31
PjqAwXBuDgj5mJ330qP+4f7qN/wcyGZQeqii/rBiKLNSZjBjACNbNtkBzVjAmr0QuWdCevOAiBs6
bmjUPie1534EM8AxCbqvzQE6khr43kC68Td8b0hJ3yxL8rCu7ZwF5WgSGRjMfFQPM8QVInrpzvxX
94U/9s91xB/2BLt0cUCSJ72xuuItU3uVT2KcP8ouzSfuF4rHfX7Iz2Dlh/Vn/Vn/RD7q35Tr8KI/
5B/dyx6NxdZWYzAKPRehxAC+wlsPQrbU5VNRCzJQcnaX5iEGftx7v8dgjEIMgMNnVjIqZlejsh43
JYLT0D/xkcWfCsXco2jdXIkY2YDMn+AZkz5KdQBux0psFxXea6aVp3rhO9/9KtTha8Or7f8sSHkC
GyCXyKFoEUIC0leV6mAWQpHgcn+3tqyABxPj0GImGtPltydCHKbFaeGSyLLzkz5deoyfVNr76dGA
ehIFU6gtgclGfohlaRYXGu+MKE9IGqAOp14H8EUlgB3Ow5cuGSFVeH9dG1kWhqJUtN6AsdHxDr1d
V02nCdoTsx71KtQf2yblaIb25UM1LY0fG8behNuGPwjWKENMQYoXv2QvJ9pSm5mjRe5YJ0cKedMg
Llq+84ZZrcoEiBJlZUzJCySKvCpCYyNWGzJHDoUOEYahkP0/JZrlj1CP2tnB1YqELaxHPJvAPClH
e10feojZZkVUV3Pj69bjxJS9Js2eDf32lIalxQ/ndh4tSYYOaQ9ur8FMdlU5N81gTAX9XmB3V0Lr
U8MnKO1lczTVGS8PTsnajxnkOgTAg7YgTUsdizlBQYcCKsW6mcxesyis+K0umYPXVGNX/JKnY/0j
N2uW/SmgYrDX4F99iNhuVA1EygE0Hfg4brcCo19OShnKFDY5dxUPjA5aIHX7Fw5kAvyLhphQIpOB
ZxZpkKbxgkdTuQxnO2kZdEw05hVOBgoVWlTvBSqhsucATIeSoiW4TWUvGg0nZROvHFF4e1haqPOx
IvGSennste+gF/SbllwX/hFqrUgpx2vdTxFRywQiDpheys29avEqiX39fQCNxJ1uIWxLF2/WtENd
2rkTqf0HA3NZidqGpfpQF2dupF5ujY9LZl8afa+btXZBB1Xw1zNGnxmDsLfH2zagaDasQgO1vuAS
KILpnJ/ip+HggOaie7K+74EBxEJu7noAyEVfECAnVL7wHd8adNDWTdtq1CJm9CFAPhxc6cNZUdKv
OUheuvJS5o5y5va75TFMeBcQoeg6g8wZB39rV4V0NEJHqUWE/bS0T2m+c4IbGwl3AtExIqAYwJa+
E6uGyodD8XxmoDUytO9c+3n/5hDpnrRxNwakdHBybcXOlcyKsoT6LWR2XIM/KUnrueCOhDhfqFJ9
56vcWBOe5gD0ASYP/5QB+bkxdAvJTTWKHRUzrf9wfS8pWkcX6IYDkgTeAbjEKrokRV83QwHdK7QR
PNbEgeMqPrd2vHz9VAGBMdIu9N2Fvg3u/NvD19vWzS1aVhHABgaG/pT2UnRa5cdVUr1gxtW6aDQz
Aij3oXjZlNV0rYr6ocH/wkTq52ZkD/qs/zQbJ+QGN04Ta3+kKkGpgiXu1SgSPTCSOXtIEiCtNNIN
773ygFoVg8649lDyBIrs9teHEHZm5FqCeVXtOdFyT+n3EuDVOQgLqAoiMwVPIdz31sJiU071ucfL
UoW6C/SS0uex3gM3bhpBp8OEMfgVkU4B2klKoxQYu2VK6+kLVKCN0aPJu9Xo8eNBooacR8wzrQ5b
41Zpgxd0jvThZ8PTD4Yxniiddr6N9asTgRodM2EKhD346m+3LJ11TpZaL8AOBFYsrT+Deo6AGas7
Ky8T+4CJH6Q/JyXY0wlZBVBhF11vwXlno7cpOUPHK0CySbpEg65A07Z6nIE6mBrmTfQxG79zKMq7
+Z4Hiuh1E3wko9LRcfBxx6W7zFHr9s+doX4dnBGRp/9Fhs6zFrrzwa5AFmAOuFmkdC1Zi9bQrFDn
KLmQq32eztCqDaBWDuWVdP/Vu7c6yfsL5vDCjfF9dQGdffaFXhO/fqk/ux+AhLrq35DDDh/MhzSo
d2L6Km9+XSborTBagkTElC7D1LZGrrF+jqwhP6XFc6z8Q6zPCRuO9++ObWcVPFr/a0i6nUYVxAWV
CqcRCjoBqJbshyxAdcg3ruX36nqudkV01uVIaW3S92GOWVGUFp9RHqoufchjvyCnpT4byG5904PC
3hEzIMpzG5W/nMGLE2S7nrmDRlqHHOFH/61bSqsmpevYhJVHevq1B2GDVf0xh50C5I4NeaYlQWah
khFTfq5iRBokzbyF9F8sZ9qxs+0saM8jT4YksUw1mGHetdM6ZUb4BHst6JRc/ZKxkv1iGEz65Ohd
2++4zer+xxGKORChwAXxV5nBuWgVmmZgOIwWsGE/GjqgCi7r9Z3MaWtdmFTDolDYBIhJysxQejHS
RTVwu81G4mlZ/jGezCP6HCHGDE73P4Sts8L1gLcq2EGAcZeCJ+JKm2ZdOUeUtN8GXf3dqs3HmbCd
y2Fz42ADMk4CKyY3D003bTMe61O0UAwFVSC78hqt/JvTEdkTpraQnsmlnrRYpsQEI5XgEI/9gTRf
MNf9bpl74QKClc7CMwF5oBSIF0NL+8WeiigfHs3R9JArecYuofbmsbyxIv78TbewzlublJY2R2nb
PGfmeCZ57C/Tzq2yeSrgE8KDjxB0daXDdwdLXxoIoEQjzx/tjBy0dvn3vn9tBloMTwFegWIIQD/S
RVnYuUC1xkvU/7FqT099A/pTiIGdZ/wxQRjjDaf0aH1Xd+Lc5tKAFwekAbOzkLy/3UCk193c50kZ
2UsxeV1dAwDtvJtQT/jCGyNSRC856IpqkfHQ+tlR0MKav9/fvb1VSNFaUZqK6203R/kyQCuz5Kq3
6P1erWHrtn+zDLnYazhAvWAEvIzmvPzRjRgDq5PuCkz6eSznh45pe3pFm8sSXOMiaqPaIx3Okmk0
qcGPF+UFEhquQdWn2nHtzQ/ojQnpaDreFkxHnQTnP1yShD3PFjsvWnK+f0CbeRlCwf8tRTqhlBYU
zPHVjDxC9bPv7Mn6wL85ng6a2+az+eG+tc1FEcG2ZGDiHKj0W6cGyEOb4kFdIjL0DzTtXzKGfmLV
/7lvZvP+QZwG0EOgBeXSC+WsHkvDxfFM9Dgw60s+16jBAO409ePOd7ppC9VsLAqVnhU1HKdlNw7t
OEVgo7y2bqp5U9u+2Iv2p1SHPfbULb8DuFIM2hITxS4pFrGZTqBXK6YoA9mmD96o6t+mUHfbklvH
RAQxIsYVHNTq5fu7jCsEW3OMhrZ71sf+cen4sYjHj+8/JgCbDQ2XKl6qRDKjzL2alo4C9V2cDKff
FkhHF+oPnjbefUOb24ZkXKhTiQKz+PM3lxFLSDXHkMmOUGb2ChOo9Zn8hRuIDi5I7QVHmjyrAj9M
lbxz5mhu/hjKD0t9rLT2wPZmhre8TTiaoGgHTb9M60gwd1OmhobMCrLEsc49s78oyUUl78VMiufa
W0NShEudVKEOb+ao6ef0VNOEnBpVHb9kSjf8RWr11pQUFBbNmQsomheRpWaQfukqzzXqPRbFLZfG
IB1aJqKPthIeKHWEUaeIeaQWzvfJpk9OGkM70ngvkg3bBjoDSKOAXBVodsnTnAW8J85MeATtyq8A
uJqPQ1e2PgRVq9N9nxa7Ir/fRZcaafYrLktqcCZZaqY9IOVR48QPma0+FBhlu/CpAmmS7nzPB+cz
K62dIvuW+2EaC4uzBW2DHL8zFHvUEpCiKC+vta0emPqgF49FY+wsbuODFUkq9hGcSUJO5/aDdQCW
52UBLXGSMwsygMrv1Nnl1drYQRhBKdQATz9Gs6TkcUHRfoytOBcgr7n5YKUvaE34JoZx2xqjjcbe
oOqGCyJVwEcLYDbGzOREElQXU6sMXR6Zefbo6CC1BaV9FShKt5M6bO7eG0OSE8Zd2ThssMeIpuyf
0UTzKVfy+HDf/zaNAAyPihXuglX1fYLqX0aZNkYxxgw0aKvFOjneN7G5YW9MSAek1w74YtIG1NXZ
P+DPhcI3TX4r2R6v2YZTAxWKtrQF6hjUMeXtii3G9AR+kObgcuX5ual/x+M3QBjO99cjYqb0yRI0
8PF4RMYIZS7pk7UmroDLf86ihFbfWrX1Nd4f3SZGBYdP6sE0k5e/MCi0mkQfSEANbz+jUaEgXqxb
9ZmPKYD8aUANIbvSH2lrHs15j81l7RLox4gurgh/uNWl9TFuLEtcu9Oz2f6jFV/pu0HWuJEEjxD6
+6DpAgni7XKwWya1FaeOoPRz6sbpoGpjEE97x7Sao1FhB1AsRB7wtoEDRL6QnMFws4XUAK9YR732
lwc08WsWgSM0Bw2ZfiyPSnbKy6ePTXLeg3tsJOSwDjZSgK6BXlmFJUxjLX2hWIDlADEjQFh965kX
cFtdiitTvT1ByLX3o20HnhgRBYGvlaNS3fMGhLUjHupWfkwc22O95rGk9OJ8d050/UGjToOMEoV8
vKjhmLcHODrZ4i4TXoPJIwYWD3PIPgtEo69fiGefhg9d7iU/9oa8114Jo4LaDWkmWHnlNmHbQnqy
Ba4rgq6Bdp2n6Rte1O8GZaD3jKUJ2RAU8TFGeLuyqVUT4sQlWIfr+LOWzt/T3N65E7c2D5gqAHrR
0EFVQMr9MxuqZ+mI9yaj7pkmTbDMxoFn1eF+zNjaLtzvyGDxPgPRlBQzeGMZsQFKy6ign/GS9hZl
77W+acFAbRB1T/CCyWl/NeVKzBp0HspyOgzEOPRkb6Bg04Qp0A0YyxXgptvjYDVJtLakSI4oyGCX
nl4qe3g3REacuY3DAD8bRsLkKudiMs3JMGIdIdUa6cvMPo1t5mEgZef1svGFwg5QTQCtObg1pMUA
SIJ59wK9DD4MqNTxc9mjAmlgtMTqgvuHvwY5C756NG5ftboNtL1vN44MNSC2Lh6YzDdPQpM2PSQB
eawvzlHoWf5F8EFOjoI0wAPgNZXzvF5VlEUrrTFyy+8KzTzNpkHX/ml4sbOwrY/nrSEplagyEF8h
Gx8jUjvXxiTHpbIesn6PiXPLDJAneF+g/I0nunRDNbSZcUGRLMp4A12DclbQdprLOPZHku4Fti2/
eGtMuqaGrtdKcHhkUVOZ3pg8mfPLMKY+sfdq3xuGgOTBEYHFBk0tuZyyqD2IcBM7i5j+EnfnludP
XflrSd2d/GjTjoupCAtUYqgSiT9/80xPwYpW6nGzPDdDfVWq1jOKf8mUnoB4e/eTE08zFKFE4QFc
zjIhDhu7ecr6anl21Y8j/2fJdqoBG0VjUb/HlJaBhFKMzdwupV8GzubRmJ/BzPSo/tMjhxjP6B+/
2Fc1KK5pVJz2vqUN30OxS+h+AYkIi9LlWjrgQMRQRPbM2K85xwwVMzyS1e//kF5RVngyAe0D2Yzb
hYH2Rl8Mi4/PILACPasdKIMTWOn87stOEG0Bv4nnGfBjlljsG1fADZs4PM665z5ufdu6gnndG6u9
yPpKvXKbkYu4A/UPwOEwg6NLq9HcFpJbGR7R88sYqIf8QfNifnB/mYBNJeimEhAOCN0XJxAKQeyM
iTFMqO3x0G94C34NFPQAtMQjBNQgt6sFCX2ZEGXOAXc/8oPee0XwQUgjD4c5IJUHbaLLXvAQwWG1
crG1eBngL5mYuOMQVSlACQexB/dnnefeaOWHMkv/6MbPjtqBa/Q7R7qR2GKVb0xKwTEZ8joe7NdV
0lNrH3uscEK72jx2JGg+761QnN1qhcAi4QtHOF5FLeJyGnepVj67+Pb4Alaove7JOl65qMMKgCy+
NkEHfntsmVODibzi5fNMw4VNAQGuz2jB6AiM/f17ec+SlAJwZZ4aCErQaKL0YKfuYRrKh4kbILvd
4xndMoXUHMRP0BkTXDW3ixqrIXab0q6fJ7NKTm5l2VjP1B/MhuFj6BplJ6BsHBNuftz9YqpesC7e
2rPYaKu9qdXPhPTXTDdPVT8939+9lQlUfDEEoAEZagvsubR7tBpJVywOwBiga/fonF8BHdsp/K2+
p1sbr3PKbwKWueTQ6QRrBcT75pNmYoaV2HFQpEPAMFnvjR1KPqa280ntGZWyNZo5nTn3VYynTXwq
pim06uXU5LoXZ+0LU4qzwZudm1Ps1c1XBbZUVBwxFowNRT1dumV6lucFxq4gz0wGepzqJg3Iov0G
Yu4Jz58DotxV6SFlbLnzx/unuB5AlUxLqx37CbDtCmLk4mE8gXE3g76Z7RMPQfLYPLm72alw9dVa
8T5B7i2eKa7kN4m9JLbacRLFi82KS0NzhiFeqjjUT7JZ19GO66rq7HROMl7uL3Z1mWOtUKgTDWco
oqD9e/tVaLOVYeCQYFLIwQQ9YC6T2/jW+G4CGOAnQQAjJM/Qu0IlVHpUkhhsAIlOndA8TY/GeTyD
8dbnl+60F41X5BmyJfGRvv1A6pq3sQZLxeP8Yfw1jJ7i9X5yVL+nn+nRBDAcKk6dXyceO7fn+7u5
vnqwTFAzgIcRkzqCPvbWeAtER2+VMD5icrP38xcapKfhyoLk3JzSPQbErbWiMi9GzQHBFEqKt+by
pIeKYlf0zwCUWEbQWdTJnrTKbUC/UCj045zP9GKMmvUJg9tgw1KgVsLbZ7urZ28RNU4c9NK2T0ZT
HJSiiG3PnYb5RCct35u9eGXzu3Xy/8VQC7wahnel+BuDFgup+NI/98S+MrPyOkc/k05BRlDqv7P6
Uzr2h5oA2T0N31BMPiQDZgV4ZR/UzCK4VacX8B4eIU3yQDvlaKnpz9Q8aZhrJs3yB2xJxzgDH9aU
gp2l9EcOKh8wtTjF6LvJ4Gux+VXBdGHVfK7BR2LP7QPK5xCSHQ5uXD7W9l7IXH9YWK4QGcJwhoor
W/qmO5RfJ2o4NLQHxzmD/RK6vGaHaULwZr3c97qNawfIlP8fPoBVlrxAo7lamjR/Jh0NBg75ZJLu
ROMtx8ZrXYiyCI2QlTJKV1aZ1tWQMCK511yaY3zIrJPrF157IeeKBbuf8VZMfGtQSg+YO84TvIWG
Ana4BD2et1caqFloozIq5kPT3K98IPKorxeH+xu6Sk0QFMFviLIUGLvRfpK+4gISsvi8IYQ+gIzM
DEaUgX/0BVHAKY88CKTG1Bj2IuTWIYIVEK8qSBiBY0Q6RHNunCwhFqZCc/MHWCp+cfbuNsfrsv4z
IS2LFbzObISM56Z1ByB9wTqe8AWz3EWyc6tsbSDkitBXw0QXrEpVEJSYWGxA9SrU+58L/7OMeOeU
YQNutfcdFKAdop2CLjWGtMFRIq2I6gkQ+BnNwlQrIN6V1kpxMDQ290E9QJLtKZ7TPZPyOb2aFBzy
yMVRvJKhlG4vqEitMQuthvNzYqST7RVZ3w07S9uyg0xSBdEfIjxEam4/6mkY+5oO4MKrQP48BjYZ
s29a12X9zpW1aQeEgnjMg7V79T4zZ9PgJgH1Xcyy7qKxvD3EVbHXrt60gusfuwf+N/DA3a4GE5kM
rDk2SMmsRLk6Ch8/ACGzh1XesgL2Yxf3Czh6wNJza2VY0teUMgUp+IhcWO1q9QsI86DBd9/tNu0A
B4Z5XAhzIeG4tTPmKXNqU01DAL+Bz9QxHhTmKNbtmJGvEOFq8DP8o6NFDO68WzOpA63LrDLFcvqq
PKDZhw5NY/E+8eyx3jUnR1xxNpD4QxUJ89IAIYpVv0mcKnUAQx8FvSQ49tlkenMMSdoe4d7+io7f
8f4WiuvvbTYgGxNrf2OszHNcufjpodN0gWO/VJoWJNq3uPkJTs3f3Vz4amzu7OfGsWGBUL8FjxOA
vHLHIVcKDsldloc0mV6m2v2pOs3OVSwHPiwL4E34H/AEoFOUK5hmaSQTjCfhNBd6kI9jBvXxEkNA
0Ilz/dROqL7zYhdOIG0kaF0wAIqME4f32mN8s5Gz1VRQDyhivJMysISkunkexsE5ZiPVUw8N+icj
jmtfa/rq+f4RrteKHjNG31FIxasXrczbI6zUjgzG4CpPy5LM/rJUD1Y3BQON2bkp+d5U96Y1tNUE
sxrqdDIiLRssYOULE9byBtRjE8jHH8U4cgUlONKdm97mp/vrW7sLEmrUIF2QOOEs5culXZjrVA1J
w2JweRqYpZnNJwfNYb5zhOulver7AX+CrhsmqKRUsehmDGpyLpjvsw8sSaG4UqFQ5szJZVqmPWtb
ywL0G14qatJooN8eW0utsrXrAWzXmCF+UIF5Aa24y/5i8wS6XGDlXzu+t1b0NutbVCjA0qi144ul
Nm7iWe7Cd6ohW4sRPUSU8VEiQCpwa2YYqjZmNUvDumq+sBFzz5Or/3q/H6BMhccJ6hHoh0o3cdEk
E/AAYLvsUsW6AGuuP8WOs0equbmSN1akYB9XNMaYD6w4DQYzoU52Urp+jwtxywgUJYXCAh7hYKK9
3S61nVgzGXYSFi3CGLgsx6GK7HlRk+P79wzoRNwlouGmyeKFoI+wZ5BXJuGiq2OY5cCM+RkGad+b
NaMJjoa7LoboUHXD6+R2QXVNJl4bRhJihqWPoEyvf++Xco8naH0RwwqAGmAaNJD1ye8BsC3ydMys
BFSWYP0H2u5gJNTyMqbvuPO2IYQdZGJogckkg4Sl9ajl2LY41quoMQeEAXD9x8FUp2zH1lbUAYgU
M4iilYPCzO3Wjeg2Kx1bEshesMVv3Rao9sGGkpVlKKhcLFP66b5PbBiEdg9eBChFiBtDypoGzIIY
+cz+H2lftiQ3riz5RTTjvrySzKUWZqZKqlKpX2BqLdwJcF++fhyasatMkDdh1dP9cB7qWEcCDAQC
ER7uyaknthlM6tyDS6pKd70BTrJpimUwuC17COCY2EbRCXy//O/XN2Pq9rOK03uyhiHGaG62t6Ye
886z+RJb+a/7i9s4WQjigBLyDvoand0CNpjFSpmcqOtUYWPG3bkdNfvjURXzVOiNAv7E4VbCewdw
ibF2gcg+WSm4g1ls1EFOpw+/CADSuTIiOAbLypopixefRsuuhvNCJ32KYnsa/oMdTkqFRhQyXEd8
SeUgWk7NLuFblrtl2Ndpru+9IdP+uf9pNg4VmP15mMCLADe5EL9zOxkHBsHnU0xPgM36w5iirCpp
xG4a4dKHALJjvlbMLemQQZS26eMTqxaop5PXbNAOjjdIcq5NM/wEIURg3lrcM4I5Wmtw6/g0dXkf
1FYDITOvW8rej7t5fLu/cVs+jcbT/xgTDlBilAsIP5v4VPTdZ8PKkWWN00dH0dAmAZM/cNIqx7YA
vn57Siu7WjKbjkqE6rH2GDvaQ1ZZuuTcrEIBcmNUt3mbCYUdTITcGmmbaonVYvQiRy0e8YPKI82G
i1HobJd2qWwifrVvQC2j+QOwG/4XUVxYUkZ7q+m8wYnacvGOnTmXqBjFjmSmc9MKohrHFaPzuEKC
DfFStersRMNS1hGwoOQTGiYyuvSVw/G1cLQeR0gjtRF2LlUyVluocURxWwSNdaSm7pNKchVtL+Wv
ESHi1Nak4rkCI2rXBw4mW5j17YOuLCxD+CQ4TRBtjrmF5ZWghYOR4Y8bALwI6S5H5a+G98oY/CDD
AgPMHb+aGRRRbEWCtt76FNcm+C5e3WddVfbp2MPEjJtTKxioQr5Q6XtSZoX//coKJvUciNPCytIn
z27P3qg6FUFrFJLov+qy4eADkIULExgSiEWJnjW0Nr52Cv8dg/z7/KY9F5oP6sPIioadGrYEjH8y
trjttf01KfhZCbIakyYwueDgj+p7MuiBVzjBfVfYtgKWCmCiMFYpPueG3Ii9MccOAhWND+V6n8FU
ogTNYnz0MuA7iCPJxRtQUxMfJks9YsLWbWGIeacRpZS2PE5SorP14UTXHPca6uFQz0SZ8NYh5mQk
mlVQJRqNfdYqQW3IxNHWG3ZrQXj6AF7axaSBBXvIfXtG8tk+LqUM9LW5Dj66ixEwXAOqYAW69cNo
k0KJSo396q387FWypsWGCaQxnPMKc89r+TNC5koB7xaJwMYUzbX1T9EYH72TUQm+MiEyBhSMmZlH
YWKov5ggX+/Hnx/1XhjgKpGAGGOISexgTh2b0ronMJAAlqk9gQYhRD9o/x+s4D3FL0i0rkSEfYqi
gc06m0SsYRAfBCcxpLeyUjaMtZYn4Nt1ZUf46IvWKoZJXRItUwexBC1+9CgtgkQl+2J2QJ3eFA+d
Rp5Mp3tPIAXr23G3txU99LyzNdiQPqw/td6HJUbxq9DmweCjhi4C4P+3RyofqU4RikikznhO2kXg
NrsJj7CP7/G1Fe6tV5G8rlUtbolOIjSPfWv42blzaOQyHsSNw3uzFv73Kyupl6UMlQASee0nYny2
4k9eInHJFVgYXIc3NlaJaKbXZg+nV2r9p9e0+4movk2tQ2pPgaXTY8UwgV07QbLUjwkdj3Vj7ECZ
KXHareN9vaFiJAR3dlUo2NDJcHmBN1LacXf/m/GV3FRzhZWK/jrHA8ZdsJv9GHbOeGzJ0SPM79L5
eN/QCjog7qlQdNSmvLWN3iDR/Nh/J4U/noqQHsxv2il9mHYsDbq35Cnfe6H7Osqo1rc3Ek0n/Isi
kTguxGf1q2pRSFTkywVV9DBJR8m3+l/W99eGcNdPQEt0sxErkXd0zjEEasDM+lSFdTCBvxs93d9L
dYBqynByv6IAKjl6mwsEIQmYGU3UQMWypOu0Su1McNhyUSekgoB6LtMgSTm3jwU6DbwuiaRTrAYs
ujUa7aISZFBqMC6BEcaPI2RWQuVAw2oCjP7jLxscxCuLwqYu+WjWZIbFzvmdppU/jzKYyAqi+scv
AS1G4mTjXxExTYwpn4yiJ5Hljztt8OPW9/bT0TqZfvFm/NYi9qvcOw/3TwN39tWx+2tUvFVHOrCF
uAOJKgdDD2ZQqnFoqECSjFZYkz2ej0Gj6BIX3TzrV0aFpxUIPM1CV7HSRRt/ztTeqTN4i3uWQUxJ
9jzZyLbx5a6MCV+uLbuB9QzGOJwCSk3h9GQ/5MC0aYERFJ+80JFM8G7eC1cGhTuOpDY1xhIGVS8L
atCP6gRdbEMmQLR50q7M8L9fXT91ORbZBKRN1JBpVxr7RJ0ln0m6dcINNxNTj02vg4kfGgWYzHjW
jg7ovfC+T/3uVIbKNxlQW7Yq7jpXq8q0UYtdG/4YE/uE/tRZTfsPPx64Q5gcVAwmB2DWbk3oeaks
Uw4TGpQ1PfWZMba3Xcmze9sJ/hoRrrMevbU4XkYcZo8GqfHiQNTFaiTBdvsc/TUi3GRdMZc9/sG1
7KJphmNagI51jsEWL2W15JuyjhOQG0ffH0AGsa1hTkZq6GVDIiMDPjpjfXmo+vF5hOB9n9Zvjcd6
CcPV5g6iuwV4OXBzK0ZCopWVlZMWN4mbRHn+NDjsOc0tyVWyua4rK8IpKptCJe2MdaUt5rCMISy1
JSww123afgpg9v1ou+J3+xPjr8wJJ2pUU8O2SY0TFULlBVxHvycgdqAUZfh8DCwN5r1b7JNj4wTK
o/FbDc2jLOLLViycMNBoAza04FDH7ZuWs12Wx35JHkAq6g+5Gd5f8FrpmKd1VwsWDhuk48EAYcJa
kYNzegkN/QFA+yA3vsZgAXAUz1edd7DM+q0SS8LXZii5Mi0cQUCk0UYa4UA5A8B3/Oxo7/+fixPO
n4tINcZA6v1JQ+iL85QALm0c2i+Yn36Q2OK/dnUA/65GRN7gbT0BC4Gznr8te/2tjAHtTR+hvDV9
xcT0j5H6+c8ucL9WUG8EWYDEcTcjDUoHGF/GkPsKQGISI08dyOlEhvPd7H4kXg986T+2/SZZ5bZz
/rUjXNZDpg9651DE5rPy2XmfHtg5j8rxz209nIoXPWQBstejTAp0+6q7WqBwadMFLe6qqUikH/qd
Fpa7/JE8gF4yGMP8Uu3Sz5rkFtpO964sCpFHtZOk1DRsaf8I4PsDn4fKKt+8AJL7kED2Qz16D/ZO
sr/bQfXv/grxJ4/TDv0ALFMD1xo5qDuIckNthh3r9/m9OtX78bhIFiozKcSbBT0bjekMcRzSxGnz
bLu/lsWV+Of/Elj/LkyIMwQvcZt52E0wAu3iIxJZoKtVX42Ud2efPzo7hLdSxxxDFxS5340PxYFK
Nnc73vz9CUK8ybIpT9USvptC5qF/s01JCJD994Vo01ZAETAd//1lrkEjl/vOLIN4blaN+HAoyl8A
VgFQeJsbOfPsqP2MbWx31ntx8fbZ3r5wHP8SzOF00J9YNB5lOd/mUeBzSRgmR+cITAK3Vr22y4Hc
h1UuirOE3r4AxhmkBVzaag77z/rXWMoIvBXRrm0KK+1q1iwggkAVACPflXaa2qAmjySRDUBuuf+V
HfGBBbrJfmFDhiqRzg5G734fveZLNoGt/v7RlqxHlD6n6uIamV1gD+O3vtOD2XIDe/T8VEoFuP25
MKuDrj8a8UBu336uTDU72uamF0GONSxfmh65i4J7z3mML8vOPub7OJRpZG1u45VNIYrUxITIZ6J7
0az9Q9PYp8bkJ5YMIbbp/+CI/p+lCWFkaNVO4cPMCCPsYXoujwpC48HbxQ81JFR/zg/FrvjE+tCS
BMnNisa1YeEIgL2qmFLwIEQ9KhpT2PrjL55MgC0nnE7q0foPsQTARfyDZhQudOG6Y67daHa/oC3s
9vt0DNr+o1waPNO9tiBcb5mBUZrFnbxIK4dDPURoQgZ1IZtX2IqJ11YEV3Shwkv0QfMi4GkCUp3r
eJC8sba9/WqrBM9rbG+qOwdbxUX3ypf+1H+qD8qu2VmP9GdxpPv5KEOmS20KbmjnqWl3w+xFyUPx
sITNZfjs/Fu+esG4t/cAftYM6lxkdz+CbGWYHPOAQRfDxOyOsFDXIC5T2hRtImvJn3IzJS9d5ajP
amd570OVdxZq6W7xNFjOmEt2ecM2xpbxykPDzcVcnpD3gT2wn5Y5xia7LF4+JbmX2aFnVjHxlUbV
xmeOG2sv8wxOuGeABVsZ7eOKkQj+irFwyCVzrSlO0HEb1Ja0Sro4ox4vE0HA+7exN47Krk8PmuPz
iT3UinblWbmwYSdT99gI3YCHOcC/Ap8NSSDhMObmNFSY2nKx+MOM7KRlkQlCTfvT/e+7cVa4fgiU
upALAXmi3q7QHCcTJFWtG6Vql/lp9aWO7e8fNQEOIHCZgtkGCGlP7DT2jVmnmMRzEFYOmgEJO2np
d71XtxaEa7tK9NSzmONEJjX28EQfzLRPEPCrpuFwfy0bHnFjSpw3TrW8TJwWi7FwzcVP9aPT+fSX
88K+8rxE33eooocsopUvfezxVdw+9mDa5HQJKKQDKCYWSM00M+fGdKKC+tAWPdMTWLJe63/aV05x
ARGjZFd9bwpIU9Iw3aPgc3/p68sWDW8gi4H8BckYxjBuPYWUczEkZNaisX1RWt1n04OtSaLNpg2E
Gc4RwodWhPMG4c1U0emoRbMK2aL8rExncFxIFrJ2eU4cACosTAdwHCT/EVfVRDAT6WPVUy0iXekn
RYDh9/9kgYMQeOd71dCM25bFmDLQIs/JfD15nT9KfqtzhhOMKMMfQFXmiCCEodYIBYhHjQxL2Zuz
6pOhD9F6CWdZXXR9tEAOADCFAfgW794IYWiKe3AHU6ZGTo2aVOo+1VWyN2qosLpgDbvvYesPc2uL
//3qw6T93DNWUzWayumoOs2nVsskKDHuQLdnCCh/Tk4BXCJGU8SCCZ+5NedEV6PeGdCwwQu0zYNR
J6mKae9uAvdIkZoksMwxbz6+Ogzmcb4qLpIFLIywOvCvtR7N1Cij7uCnY/tLJbGky7C+MWECXwuD
WDhFqxkUWnJArqsuUaE2L4DD7hbdxftam8ugd/GSz0wDwxSmxOraR/jQNadfAw4XV4lwhwyZN+fO
YI+RqRP9yVqm+TFxa9PHs7c6NVXLPgouRbMSHAjAngMmCxpMYSfZwKNwUQxR1rv5Li+o9dIyb3wx
TYW+3nfJdUDC6LoGAmPIm/HRF8ElNYzZIOKOQ2R1qMnGXU8CrabWLtMw9/phU9hCPo8FWWoU04TY
h2yH9OWkDxGIdAMDo0NqrPhT+vZfrHB+HwPkqysVwwpUnjaUGofI1Q7V8labv2P15b6JjUQV3G8c
JwsvB7eO2O7NVIN6ZQ0baNt0jT8yh54NVimHLuMVimJiRrJnrpXkPtHa4ULs2bg0JQZ9y95DSUbR
lW8qLbMDJBKa00jaVtYj2f6JGCflQz8OkiwhrCmj6gx9i81WoAF+Vny2Lx+nJ/chPsQP3kF5bP5J
97KKxoYvcRLk/7Ep+BJLCTW6ETYXJwkU9XVgv/Vm+g9eBOfBaAY/kRi6u40yJWWWVbfDELFpWfaW
uzTPk17ZgWKqMnbvdbDBZwZ7O+DqwMKuJD9r1G0qPe2wh96wg67ZEQn4m96oedhqeRNYtA7Boy9B
fa7viBuj4kxrOhFN6dRmiMzFVANzVL+Yif71vgNvfihkHwCWYWV4st7uIXBP9khrPE8tIP2HVnnQ
qJb51K0lcXPTDi5wZAkQMF3RT3kN0RrwbOEsOgO6LZ6PWoafx9P+48vBtYbgAniZtwosBRr5mtU4
faTTZkLveSG7JGkNP1fjD4/oYvoRDMuwhNyH66ff7pzFUowcDzA1zdm7Y+a1X8bkcWmo5AbY8gLQ
fEN8BABjHXoqt3aGwVDs1jL6qFHbr6Y1Zb8wKJTIqmdb38fhw3QmKNE4zeitFceNp4EyrCYuu3Dx
nMTPdGM/qbpkNRv3J2hn/9oRAgMwzLM7p7BjFDbZMbWyQmYU9a+Rzu1j4ZWtpIkq7h4mtDGGBvpo
zhGAkSDhK/Vd1nk9OGFOLTGth6FX4wjKS4lkVWsrCHVcYgmDJsAcirsHsgBtMNOFnOqk/upUR2Oa
Xz/m2JheubEg7JthTJAXyHVyKhNKfcwZQM67qOZgGj6uG8hNgX0ATNXA/6/CapN3OfLMsbr0ZWja
IKUjSXB/MVvbhTcdLiOMZaCdLn6UBG3PoakyKNiOb2pX/SyXUtYQER0aG4aPbqKYwR9Xq+y3h5LW
0OUj55zJAr1UQ2CAfauU3P9bVlDcxrQrPjtSQuHYTHXuNqgCkFNhjla/jyuvtINkglxUgFDENMmN
9+dKu87p+argXvofQbZ14jQSJQcmpIQ777S9FoLGrzOPXhso4EYZw/gnZb6FH7Cj0HoHcVV4/7tt
rhZ56P8jthEvpB4VMkyPGuTE3AdMpO+SwvYBLJJ4B79yVmtE6g5gm4XWuMh9UJMKaieu0l7qMXsc
sheWJw+MLkCgO0GWFe/317ThiwbIm7kMADi/EdFvA99sgBgO3IXlpciMX0lFPo0x+3AMAgEEON8x
HYiBeVRSb01g1EFX3NYtL3WfBm1SBomMylKMqnAL4Hm4C8IT112rwkwWfe4Sekmq6hcSy9Kn1dAE
S9sMuyqlMhKMbXMQh+EieTjGwoIGZSTW3FnlhWaf2aw+AskdYsJzR2REgRsfx+RgG1AEoiyJ0t3t
zsWTl2RJY5YXC7tWdp7vLh93aWjI8TcWKjCg9uG/4OodDiXXfBkX2zsxaxkDMPwBGd7N3hLktjJ+
vu9qq0ycf6ZrY/x8XRkDkw1tS4uSE3If95AEml/+4mzvDKrJ3RvKTIESygoNG/RNt0aFPbRzkifz
CKOc0i59Mo7pYdwrhwxEaCBbPtxf4pZnXK9Q8AwyVHjZAcJ5KrKu3FdJYn/KSns8qigv70qCWXpJ
RNwISZgnNjHZB71BEFQJlbq4cacSM4TkpGmV69terAR9qj562vzr/srEiiT/dleGxNhXkjZrC5M6
Z61SIdxBfLU850YPhqh/Sf5TrdFs1IZ/79vcWByOFy+Ig1sOAURYnDIvse6CDfFCGfult33l93N1
YaYuSc75VxEiLorVfDAbZMV44+i3fgncudtpg2qfidLmoaaRXe+x56mofg8EpX8tl82zbZxryDfz
qIjkGbpWwkEoYgiId1VeXhpi2XuFGd031lm1JLT/uX2FdUHbAPcv3gJ/Hm636+qBE6ggB+DCOXz2
o3rQd8vRNnz6Y/rdPuh+Fci6ihvujzQdlDgA6mMYfFX+x5OUTLHrnBZPG16d3DNfhj6uzjbmHCM9
q2VSTat2LbwSM0Fwf1AUQJ1QBA6UbZHlNXRYTowqDx5EkQsPvGxk8IskV9Ct0lC/zHdDbx8UpQxs
awksUu8Ty/KXeo7qDhR42rC/77UrKBH4CDHYi2IzHuYYdBErtkQrZs3LiXmyfPpGX/Idy4OFhlOg
WGgh636yU9mujyWRYO1T3CoeZFwomvO83n5sjYzLALZn8zR0D4t+thSZgY3Nxv0ALhA0bsD1s2L7
VavR600am6fqWQ/soIKYSzj9WwbLixJxcEgRByT2zdKX6TRuW+ZySBZmhrj61+3aelSVKD++p+YH
dvQ7n2ZQHN86OblPk1ALMsCl0tD61stGfNYOjX4iL29BCwVVZLGGPFqkN6o2N06pB/fJ3khOfWd8
qWVo4XUEQuURFVX4M5hwIF5zu0BmtRXrPKBQILWpZwfmtb37T6GqvRPQpWRGkCednR7TqjE+HGNh
ECkeKjiY2kQF5NYyKuATFs/UE0P/IkaHqXitTcmtuOGasIHjgL4q8j9PcE2QCM2zGVfqKenfkzJq
ta+SE8f/A7eBDqUO/vpEowQRQdSiwG03dXXtLKfKXgbA00cyfMP/LfuV2jOUaj1vOFoVqrisAPeI
n8QNq4O2axMnnHU3d4JFW4DpaNTUk83drpeOAj0exqCP5L4r5ldZmqByRo3lBDbbMPe6nTp+mCKb
k7HBQ/nGQuVevL1mNlgzpguW02LqSKyUocZwDwI/zmLqolKyG9IOEejDW87F/vDc56qW6yc/5hIa
r7Cn+bT8oGiG7giaUgq0e5YEnXL6TXX9Vgtkw0UrNDGCKnQLUFn1PHTMV2wG3pIrOkvn+dSF7KEs
fXbujuPeeRx/6kdLAslZn30oAGJGWQNfGiitReqbWgE7FdWr7JIXeGbOMa4M26fxZbJlz1p+xm7d
F5NMuopSLualUL4T6gHWmE7p1NDkok80mBZ8PZf47SxriG2Z8RDNADMCL8xKqqptiGdO+ZxcvN4K
Gy0NTNLvwWIpuf/WLo++FNAjuCGwLNwWtxGFQLqghZJccsmAZS/pV0zuv953vm0LuAw4lgGMdkJe
aFAndpW8Si64Dp/NGViGXkbSt7FXHrjWINoEyld4Af/79VMFfT0PuL3ksozTsYnLqFLzlyqT3akb
PnZjhv/9ykzq6ErMCuyVCVmbwf6uNG91894w2T0mWw6/f67sFFPVKpivSi5J/qoNGJozn61chhHf
uKZRl7naNN5FuLJCe+Ishg0rULv+0X43wvrA/u1cnzykgXuuvwC1RM9QSJM9kzdXB85VPJJxD6w6
d1mZs0EnRXJph8UISGNGSZN8aee62d13vE1DYIeyEPDA3i+qEZi9kg+5psQozZghUJ1favs17Ycv
962skwFsI2Qj/mj4Is7xX3G1jdOkF1xqLr4UTvPilaN3cNIKKtjW9NNuRitojOrnfYsbB+rGouCG
WWkWFpT54kueJP8s5vRNn2U5wEZWzFeFHhIffeeqTreryrMMgyaaGl+Mc/Gev81vytf8tTm6n+c+
WHYuQKOyu3fj6X9rUvBHVnVjUk4waR7IYd6N0XBkO5TsTk2gSsdq+H9MCOL8FQIABcAayBaFPRxT
Ek949cM3liIcRnIELTUmtB/RoduligIWb5k86eZ5uzYpbClFxWjSup6vz9gXvb+wsGf7atirD4Xv
HcjThCxd37csjHEIJWdhK3Tx3iMngUWTQZxkbuyybAB5jy+pWvmWAdRanPkWKQOWdR9+2uCBB2Qg
knCUXpHn3bpOPI5V3Bo53HMsAN9Ps2+Z7UmKlOvlIHTg4eaASRH4R/GJMVgmpulmdTmBT/zA9OWx
SIujaY5HnWkPHz1tQAoBtKrzmwXNBuGCrPFwhKsY1YVU9ux31rRrpurDymk29gzwAtSFUNJYVebb
uumaPi9w3FA/Dskw7dMMvGaMPje6ZD3rrUPMdZB7QnGQ162F8gk4S5sybRbl3AzZziBLWCZIYTQr
TI1KgunZCsAgfeJFXs5nLAJrIKQw9/aAJKxys9wH2BfoGiV5owb7D4YMFDGQTiPRBPjq1uX6GOqU
BcSMLwv7lDkRAQ5vkbHAbe0bOjR4VAN7CscW9m1OFrtNsxJx3tV+WLVKg9I1qkfF9PrHxJplQOat
II9+EKfN4eUBce9yZWoJuA/iy5yw+gCQJq7KurYkDwOee92GQWgOAvmEb4NawYr8vx0gXpIvbnzB
8MDenV+9dL6oZhy4ykF3gGov6wdtlCUA6xvzxqhYnJwgYYtWHu5lU1EDTc0/azM95k4dVkn8aVTS
3/cP8JY5lANQb0GyDgk6wTmY11geakjK2SXFk1omASZbfscV9Dy1TPc1KrueN549wERDPgT0paA7
W6nruLHjFO3UKWc21kGsTQGjoB12l8fFwnFGxaucA5so+wE9awyCSD7p2k/xDkKg5zVm/nDgjnWV
j8y2nSgDJEzPps7KY2ZMu4kase8Z8+hDofrb/c3dssbjPHJulCXA7H1rrVBZVqmKBWsqXXzLxEWq
kuGgjSTMstGWYEw2PiWWBAE5PPNAJC3Wzx1qaGBSxtqcpvZd1vr2pPpQGQ0K9rsbZSS0W2vDBuLW
5HyZK/24LNVBaZIU3nlcwJo/9xR5MYF6FnpXEHoDV/X9rdxol0LD3sLKAOfkdQjBUYtCJ7Y72e7Z
hETecCnCEpNcw+flCBD/4xxagQoymScwwjlf7ltex+lbw0JoG2k6l10Lw3TBSKNpAeDrBe6Uh/fN
rEMaN4OSJz4f8mSR1NdWqKpMM3HPXeIpQVssxvvsmMX3/2AFBGBofoFwDCO4tx455CDYzazcO+vp
0u3HHskBJMhk+dSWJwJ6C6gGRi+AVRZOWTdB0z4pVfec6xB0qOaOlqgBpMh3GGWHIot1H+JMVPKh
tnYQ0kQc+4TzvdKTppRC+6Se3TMZ1F+1CSRP5oYf3z4wgyEv4MnOqo6iNnEx2kvtnkH0faiI/dxr
Mka9zVWAMwV9IgvS1eIXanXStFVXuefYgPT3lDBjV5dskkSmLafGbgCNCjVajg659YOkzzoCEl/3
3FtViEnPfRdXj3knKTttWUE1FszOqFDaIKu+tUIyz6KGvZCza06x35U5BiCtqgihQOru73+ZjTcZ
CB0A4kJ/meOURUL01KuG1jRSKBTG/X5g6RvNnVeM20Rg4wYd+z+Qv9vb+QC6RUwmJyPdeZl2LhI3
7JPRv/9btj4hcEoYHEEGDgFeYXPNflbpHOOngKZuaW3fyp3/TwvCa7AqksJKVMU7z6l6KhKymwAR
ub+IzW/HdTE4Mo4ndrffTtMXxR4qmDC79Kh0zY71xpehkljZSLEAyfhrhf+Kq/vYU+LaZqhcnVnc
nJTmnNEduIOCirId0UcfEyWf66qWnOLNpeFFwRW+gKgX30fz1JduBtzSOZs/5w7GSrtPqfrv/e3b
AAjAH6+MCJFWy5jXUQ1Gyt/TnjwmP5KwjR9zaC0lL+m3kjM7uaU/yqpwG6EX1Xm8kxDbEQT/pF9X
G+oyNIC6dnTP1oTuVTvSVxBoR3j0Bk2uPxpDXDzcX+iGs2PmBcS8DtTJEOwFP5laiArqFUIiqMh6
vyME06YE6dx9KxvZBtaEchj6SWjLijCVKjWVWQNrw5mU4Gwb/TTJoDyfhab1z31DK8YxgOUMzFmg
BYMsVUVZ9tYjIS4e67NGnHOzZ88otABnUX4qwiIP0oN1sPc99fuHPKx+FbUvA2Vt7eW1bSFwDB31
6IydPnsK8oyJOF+GYfp5f4FbNjCXjmko3M0ACguhw5oVWsVTxtOZxQMydH5yqeZJ4tPW58JrEzPV
EKLBg5Af+ysvNM1ZKT2Mm51RWQ+s+jyCMQoKJwcjlUmabS4HsnkQxAU4FC+LW0sa8lx9cmrnvPQ9
SKrqC0mtr/d3bCNc8Byel/oAYsNb79aENSbO1LaudTYTsLER4wtmSP2y+yglAtZwY0ZwPBP8QAqk
r6xzhoEo3Va+tYUmQxD9AdwJT1rO1AetSFT1+EPzdi2pYwwMiq1Q26tH4FB9z2zqeQ9m/SE+Uqvv
nb1NSqcNGuSq2aNGVRtifFqlgySuWhoMRbRj1waMuVX8PrVzn0PgZ57qkNaWmR4JUYsfdmEn7S6x
1OxHOdR1flFrk00R9lCrfSV2wRAEXZ9RCZyJqaVvtT3KH8ZCC4g7OkmVgj+4tzMZTnXr3YlmNHp5
eOOiuCnWNBvLbIquMuwzOiEQHPXSGHXoGBOXTYg2j/1TL2YMpdlLW4wHowS0CyybJk2jxgXmL+w1
RaWHD/sVRlhRBETdBImYKZQCmZ6jKu+azYlgS9Ax99v0VQc1730rGwcEVnA0IC+PnESMZ1Zp2D3E
NKxzR5s3PS3evaz9/GET6Juim4n+KTqMYjkcfKwGW1INXKvqj2T+VwPr5ccN4D4DTAP4fLylhZjl
EX22W733oGdcgWGWpEVZ+/DiQhK2NlBGLnIdgAf+FBxR+bk9HgSOp04WLw8cxh0Ino7lod87hzlU
oaoNglfJt9mo6t/YEwk1gAE2ALCBPbACHYaH/jUJvcA6aLvpNZXq02obydb16kRajSRrDOTgrQfd
cO9HC8nhZj+kvvtoBtbTcmyeAAgpvlsQ85796qU/y3lKNpKTmx8gBusKCWUV15gBzlu/MvMg8+zD
BO8fRhdZmCwX2gjcCNg6qseQwcEzVCgZ6DRfDDPHY5eWJFzM97r9QjBF8mHfxAgMl2LCoxOwRePW
ZYY5RqLXFu65MdKXxmJB13jv901srOPGhBC0Ibqg1xTw9DOmFY2gpk7t22QpA8KIJJnjB0m4HmAJ
6RxuBwxHik1B3aF6uaSKcx6Gp0Xv94ZV/zBjvQGh8nSci/6dLpMEsLiRKtigCQUMnqersH27f5TF
Q1+BsuNsOuCQ7o+xB/HHUg9ov7+/ixvej24WUCUGIGXWSjmcJlVmNsgskagORjjTPEo17SvrNCij
T18Nu96NHYW2riyj3AjAsAs0BFcTNta16tIwCvQt3HOROtpj5szGJYlLmSzP5v2GGQzg2TDUCpEM
4Wy5danoXYqUi1OD6kEbLEf25ByMXbpPJEIPW2ELUG4Ee3RlHFSrBFtqViQ1pJac8+xCeyhQ837+
RcYaE8gA8bJ35uVd4DA7eR61wVaOcUPtMsCsrfFPBUkp/YCMwvj4DD5vL/N0k4P8V6MuWtUoGQpD
fdRl0/SkxfGTlhvubkSlQHJI/pAlXJ8SZM43psTrqK9RvHVgKoYA4sEul4iQIionjYHGCjthZ/mn
uXUxR9g4U5C4SvXBmPN/fwDwZ4g5CG8iogPKBJBb6eY+qpf+uzvUPwZNRu3+vywSYxQIBRBfEs9l
3rAKJGBqD0bwuPYNJSW7caLlk94ajV86DurLNFW8k1cBY9dZXfOdOODZvX9mxQvjz0LBvoFhZlRE
V5WUNivUQrOaPkr0etmNhAJgX5Fs1zM19mdwswdta8rq6GJEEo0Kn7dT24LWY9tHC7GUB8yC0gPy
2DmsMV8Q4PfIQG+r0hVQoGhrcqUJF5DC1VaX+qAM+kjguqE97/RA/94G8U7twikJYlzOwfKa7juZ
NK0Y60Wrwq0C+Mek4j7uo34u/GbEhbx8zYwlWJSvegVd77aRnBvxGoNBYN1QdEZnFVpe4lA6SDHp
1KZDFzlxTp9H2g4H1nrL81CbxY/7frNhCthhoPxxNjgMTfiEKDiBqkwr2mjOLLzgNY0dEkVpwilT
7ON9U6ucEcuC9oFtY0xVxUUmdtDyCSJEZaq0UfG87I19ucs+l4H62TnUe/1fEmSSnHHlnVyKiEOj
waSBAoVYU1XqrKrxtKsjNy3MIQCdk6f6StLk79AlxcSL7g14Vd1fo3iFYYnIbFArQ7wHZ64IetUH
dewNorKoa7sHYqugppIBQFYv0z820IHkzTnAo8WiXK+AnrtZGItQLTtAAr4IwWoRen7+VEfWyb2k
wbAbnylIHZPn4lffHzSoh+dhvNc+k8B7kE2ubZwOqKHyNAjNbOhYCI+zgZKxzUjOIqsYXW2vKECo
+JVlMTVMmN5+asv/Q9p3LceNQ9t+EauYwyvJTmq1Wsm2rBeWkxAYASaAX38WfercUbO71CXfeZiH
sWt2gwA2dlh7LVm9glzcY3ELdborbZqzF/bv10ABcVbxQMywnEhufJIFlnJrfI38sVnnG3MH2Evc
AexDriYGF25LhBqricUC2AxS1NMQLDSySGBivj54jhAjmrEj43dIFdyfOYum7srjdeEAA22LA4xq
Bzz08m42U1cYgTHWh6LVdwp8GPHErW0TNT9UwNmVB+TcGKqSaAnhbmIy8Ezne6RmmavKGw+l9FPE
djFmlSGBA7YhMVwxdcGNwxbOLrACUKjDQT79jIxYgEeDSPpAvsrbfhZiSMLUjb2b5iu6kzH7vD4B
VoTWTTTfGVx5ZxE6S2WImhcw6DmJq4d1xtv1xxf/728+CXUQMc8dPAclZWg8LTdrbKo+7HKjPNDK
+mUN/S0PwpU1lntR61+j8scYb2QbFxJS9LWsRWx6w94mBobGCndDhbyHT9mXKNLFQY4inSp1HI5q
Y3rdnROK9i1sPfNo4SmKo8r7Oo76mmjcGbIMP3tuvmM6GTsDB7b4SoIEficHLKF5IY9uAt4ON3a+
NXs35j+sIrZ+yJlFlf65prJw1gFYGl5cK6/oq4xZMBygtLNyb8YNBy4/Hr87rzMVIklqpNggFvt4
y84vM5YL6N4M+MH1Wia9DW29tuz98mBWOs6lnZrjE6XRlVdo/u3Lc4EePKqisOad3SvW9F5LaVYe
fDF9A63+zpjCh48XcskEXhukNDMg60xZbFSq4tFAqoNb/qqcMhHutZThogV0S2a2KwsFzTn6fFel
Hm2wcA5BiCkOjF03fbRzx2uiWOf+BxAJVNkRGKDuiED61ISyS2GqKSgPNiY313gujFUbovAom9xb
hWVxbVR+meTOZw5gXmeu9wG2tCyHd5TUQRG65aGehmmXg0cpGYRzM9rukZBZcG5iNK5K2qwit7/G
rHJpse+NL25aAHW+euROeRAWhntlWN2gXZ7HipJxZWbllU7Npd1D4IVOFxD6s7bh6adFTu0UmNoo
D05uP+Xd4CZ9ZvhXbtMlIzjewOUDpjy3Mk6NOCa3lNFb2L8JxHFCgIgq68Q1Xt2LVsDThKl19LfQ
uDu1IhuzG6O2LQ+Rqd8s6QyxJ67hyi75BWAy/s9GsAhommlkIlCyPEi2arMg7fofOIRXguHzhcxv
BM5eAKmDc44632sCMxe8PJBJ4VlA6VtvqpHljx+7hvPg7NTMfBDfX9zGlIGgDBe3n4BwmtvfP8dA
YyCfbqHtnKhg9bHBszwUKQsaB6hwAw44C8mfGuTo5480YjmodeRqjOrY0npnd9WOe/YtLfQnu50z
Zyc0seEy/vrYZUDWc507HSL9AwDREyhC+ZRUxP0Ocr4sqQc73Hy8urPa0V+O0GjOYNBBQ69g/t7v
vmfUiM4jEKw+CDur73mogdShobsO3EHEdWRTELJZUdo2drYROZQDG5qLZNLU/fT5QSMBjxcyHCQc
wXJGsepoHuSyogdw8Nz0hbee2vb7x4s9P6KA7SOV+UughbLcwm30fCSoR1E0dmznGLbmFLuQHrni
Ns494amR+Ue8+6ChLpoismBE2BZJKa+72KntVwkakFjZIIn8eE3nxxP5Ep4YRJ9/Z6QX/gPgD+YX
hNHDAKUPNxpi0dqrMHvLXBJn6Fx/bO28NDSnZzguSAbxtGFC93R1xHKHGq8HBVFaZa7BYZqBNbsH
AiVUnVoHEnQVJEBi5A6lG+OooEt/7V29tIvw+ygao1qDuanFioUinozKnB4Cg2ytvttYn5ZsQfaH
Oiqq0nhTgaZYnJPIHkbPVJBrsfK+ueGOxVZl34QJgttPC9P/NTUjUmEoBBzm9HtqAALdwvXoofGg
HeLVK296HKtPKw0vrNinVgLqRBma4/TADbDHYb7pBkOB/ZWzcWFfwAYEtmy0WPGvZWUyMwpOvcyh
B8r7IXanMY0cfg1dcNlIBPgO2I0wfbDYmhFIwtI0JrirYbqNPL1umfwHR4QuIOhK0HVE2rB4991o
Ajtv61NoDLsMGvAhSTtbyyu9jwv3FiQi/1lZvGMqm/IWykC4SIMDIhHztu0NvrH8al0irjGj+lqV
5UJdAac6RLsFdI2Yrw0Xn85grQ6K0aaHWmapNr2kZebOZi28xVEL/aD67aSteLS/DDXFjPEVQOAF
v3hifuE5ao6YVUc4HmCMTGSV7+zp3hNZHDHvyot9HiKcLnSxgZLaWTd6WKgr+l+SGFPiB9VdOAa/
MUf1y5aOSENT+enHrvHiyQQGCucGhUC0SE7vmBVVhZo8nMxSqfuiKB5K81q/cf7hp5nX3GtHlweO
F2wYf6sQ754WA7zXhld39MBI8MUKmgcrrL/ysL4SglxayXszi+9XykD6LO9xUARtf5fCy7e551ef
5XzB7T1ZzeIGZGNDWWtKemh98uzUziPxywfyT9cZ48LzJKKNivCyRmu4uh+daKAHhDlqrbxXtIXF
+uO9v3S2UQdGrQ6dUwxgzZf93cbYlNg9FSMuc/NLyuKmZE+k8nZ8usYCevEE/I2QZu5aSJucGsrt
2hq4FvSgoYFLMp30zpRWV3kyL54ADC1AKBKEMnDop2Y4Xn+IH+OVR/nkNatcNJrGa8WKi9/snY3F
m2SWfckKhu2vwPcb2WJt2ENqF/J7L67EuBc/2n+RpbcIGAxnzDLDKOhBud1uHKKXKTLXTQOu2n84
Bf/ZWWYKaGQxlzQ1wgbwNINtYzV1UEa3p+04fP3Y0oX9meF1aBfNWD7EY6f7w6AsRYqO0gMIvH6b
ua9vuE//Ic46MbI41ENTjoL5GTmAh/WPX0crz+6eP17HhUfwbzgJfWfU2c+m+2r020rfjuBpNFsD
tv/dxuZwiZ7G0KMvtfvY2oUTN6NiEdPh4UUEu7g8VsUZb1ukOpXhJmNjpx0dUq/q4il7/NjShRMH
S3hrXXT15tr66f70wdB2QsFR656tnWHa9F21D8vmysG+uCCUsNwZ5IVBt8UOObrlxmThCjmYpwrR
je8N4H7Beu6W1+KuSzuFWXG4N0itAEu2eBOEkNk4hHjdIl2hrS2TEMREGfnRgkKrNYvk4+936Xzj
CQUlOHrQaBUsvp9H6rLBXiGULMVemsaNZ5RXorwLtWHMEKIVAUYXzJeij3e6R3XbeSjSIkroZdzY
Mdg/CAYD9mLjp3od2TfBG7BQXgK4b3Jtovvi8oDcwXQEIM0YFjg17RtT1ncC7hXB2obq+o1NzmfB
sXhdZ9UFcCrjTUJysXDhwisB46Bwesb0Jv3XaNDpx3t06URgNAA4UnBXnRO3c59B+W1A4lmBSzma
ov2YOcU6LyhPgPT8VlDZXwmZL90qYIUANpzZQM8KqoGfu21LI3LIo/vRuOsUxN7HK1Hqpa2xMZFr
IoCbsYCLV8kwzWFoI83uaI1Sn1+Lr5G8pshx6doic0XwPx++M3oxM+faN+aUPbOmH2gfuyC4aZ9R
P4MkhgAQ7/P7NPPAYyoQ3+wMalqMngjCyiOHpvE9yGhlP7q+OwCbk6flpF9CdS1KvVQj+FuWRfkb
Odo5csM2SQ8uP3IofFDPltltZUKgtrGSiKhDwfyV19mP2s8TXTlXDuWFctb/loT/z/acG7yLxETg
kt5RBEqrIEfQ3g8dDevWqr6aUT7rQSecsXXYQXwoLB/ziV/51heWjvAP9U94f3RhgKA5NV8Kbpoa
9Ia3jcviirbbKoiSbqi3hQBXpClXTgTR0GDYaSKfP97n86wHlOYABDkgGJj5ixdOxSi1T4C2rg+l
hdmBMTdvetReYqctknzSsSWojN08nK740fNLCSc9j6uhGAPcxZI5v2hH0Ke3WXWAdoiunQ1TVszR
7/h4cZesQCHCx2wrUG5n832NgXQZGk4l0FbEevZ4oNAQdyX/NulAfj4yxfyHg0wBdxPp3HKgPRKN
32pdo7sQmf2WNaFcS1rzXYXEOh49mj19dnEAGsyzLXAGGN1dRnNFa9c9Ii2kdcr+Aq5WI9ZAGqWF
bX12+gmh/ImlRcDQBg2+FpD2B+ncQu8AiMcbI/vz/7eaxQ2sxzAHbRKKZ4FcudMXaBwlARpe/2Ak
xAgXsDB4gJaHfVK+9loIHx7UgAjLKsNbTA/cByBJ2Xxs6NxXg+sepGSIFhE3ghbo9EKHXA9oN6Aq
nfWRjzSlqNDr1q9d6LHEHK4JJp29qZBAmVGcJjruMxnJ/Dq9815BYXU2xEfCW+a5+nfY9Pm3Ehnf
11J2DU8a5kfPVcSCz+b7sIqZYNDzIubCQzF/g3dWZe5BIAR9odtCg/cgFqMBVkdXVuYVO2eXGHYA
NpnHI4H3PSOURF2Ew3/ATt6E61YaGFTv1hGnV1jc0WDFDz6pk/ydEkcPCiEWyurR/EPeLaiUgBlM
uNdHEhh2kHgd5c8VUt1gDzSFd9MK3yQrgobDL0WLCpAA4k0/APUy0XSgPK+TosLhus0LRYObIOsm
D3QMliAiFeio+msggQjQ89qSI/0TDbljfrVoNPa3vgbgd22qIap3auBcrDriN+ADdms8d1ULybp4
UoUkaxm2gdywdgprqCDZtdjY6DNVcdWOTpdKIRhmU2Toi8QDZcz0vWgqNu0aQezgljYQkEn6QNZs
kwuXukk1FQD3JBaSW8zGWdUokyybGI9BiUysgwH0oQDrTGbfEVDE8jvOoFoSuy141JAvuLm1QR5G
rUdVEuru7Crqu4ce9K4iRWM0stFI8JzuYCirdmMyeO23egj7B8Drp98Na8hrO3D6teg9SGGXQpjQ
70FRu4eeBtB4aWPVeRGjPZHxNBClGcWEVU2ZWGBZ17Eewf0TjxNTL1NeF1DEVH1+HOxJeEBX9eiS
K19JUOWPKOFUrPB/jFnT3DXNaONbQrP9UeQZk3Fnaflg8DF3nzDdptgxtJQuv/RVYdUPU1u3t0Lq
RHiAHsZT1A1702nBj+CUTrjPucfv1EC9gz2C3HCDIIGW9yVuo/9cun3J07atjGHfmXk2xpUy7X5b
2m4R3vKyNcxNJToxPhSWUwQ3InRebCMyYj/Ms2YHmKwmR5Jnfh0z6NWxFFhIh8dh57ViPW+kPOZT
0ea7rvK7p6JRnpOOJC+aGwez+j8zPPTNRgaYvYLjETTlnZRH2WsHiWXktC9R3ddTwgDXeEHwUdDY
AWUiaDRGXT2aZj3+LkPFwRINcRXIs2cAvCWenOwnJfy5Q+M7UOCuWyXljQZ1eh1LCKHwuBoN8C6K
IKD3/QiQ48YZlC12IQX0Y+VPTTY86tYtRuC3vJE8R2bV6TX0/7rghaIVb6R0QtB5b5qU1dDg0g79
6auxfKM2OuiABSh/MFcOka6KC6gwdjEb/O5PVQ3eU6+88ujlOL3PlhpdsjEHPYRfuwDTIynSxRrj
nzYpbH47drRsHwKFHmnaoq/3As2S0U4HTjyxLoxmCPcU42okFazvjNTI9CR2XR86s4Ba1rC1Hnss
wcrDOt8XoxugOgQwUeXFgUma4KYJuhwT3Ez0NmpsPSK4mY1w3NtMeX2s7XL0XuvK52xt0trG0JDJ
pb2aC4HtjYkb+UScqRFYRcdEymlh3RXhFIGKz48RsCvw6XYKkxyG7F74ENZvmTaKu5ZoIFLsHFqK
sQB/SB5zlltTOtHM9nF4aAGNe4io0z+Vh/lbGVcG9fvfOCzkR+7muHt1GbgqCZpQ6YSwnkZ7Keps
ZUQT6muWrnw/HlpCqzgP+xYfxJkk1N4nSSbgbCr+xRttAa0Is5FWtXbpUDvJoCrQsjQ9D+xVoevB
2VgNd9de5/ZmXBjK4zGqEyi0u/b4M+eh97vsaDvFKnLFLir7YJtFA3rHtBdEJWNgI+E2mPCBkmsq
jHNNnfMIBhNPpB7gj3AWJdA/aQcv/gPgy1m5L8t9vs1zYwJ9BLgGoYhtBuQhL7xWw49NwrgfozxS
2BWL7Wgj++A+wxNUkaQdtDListfuKzC1OdodfMgnGpemmU1vdU5yXAxMLzZV2iH7q6e9yjppvjrl
lBuveRTVzktTgDV4C0hDaO+0tLJmU4WgaFVIMVC/spOAC2dXCzP/ytA5+jPaqkVCX5ftUGTN2qwq
tJNuhIeRiJhLtIBlNJENBfHMjeXyL/bAi5uotM2tOeqsnV0ij4Vrk2PJi/ynKnLQUWmxjnrh7Su0
i8wRvJSxmRUmjdkEQTGJyubtFBgY3mL5z7qf1ioTxVpmIopBJW1ChNq2gHRrMnpf5DndZpNajdKe
0o4X+7Cb3sx+KuOhUORoknBnNRZoatDojXFgyji3/SExyrKCiKjbpM2se14wcWxJk6/KvIiQt05v
YV9Xd63Dq0dNxK50yZ5LAlK8gA6PssF3Hx1zXYp+A62I4p5Pakwny/mp6QBt+sC4dbqmWgVCpkhU
9Y1Tg8p2NGuCPe2y6bslw41n17vcVEomiosiZgVeO25P31RTOreTS3mKOpu1KV0H/80sLainu3l7
S0J2JFw/CFzrpCtk9XsEDOquyOwXIsz+iXZQ6kaNeCul4hp4ObOYyJ1AoHzkLbEB4utUFW2Y3RfT
jWIFyfcoxlXjrWxrS2zDUHvlqhzQK14pjCvm27LLDH0z1HWbeKb0gzUgkrVxU3rE0zdoOprGBlyc
DsajSeb7zx3QU+NX+BNL3U8sZF4KaBP1oQpTh370G7fX8d4MO8PLZXMve+0zuJg3p24rNwV/3YgA
BnMSN6QabPcQErMwY511sx64H8iQUoylsQZvTtcZIXuzVe4Fu2Iy2PBnyipwpvTAZQQ3ap7ziirp
esfALtunsbXdcgOrRG+J07Jp21V47W76cLLqrRR2172xdsy1TgbEDjoCF2s0jDpB9J99L40+jN7Y
UJb9SrV56Kyko7oJ5H59F7UbDjiURhfOBFNBkrHavh/dqrxXOTSEBsDlppiEPLzjdMLM5wyC+ZZr
ln/XXTWoWy7KzIszG1MwqVkKG3oSCitElOIidqt7Nj5kIf4K2KYbb2NWGQIMFfbjn9DEGGA4GM5a
M7Rc14FVdA0ealBhxrWBZloiAqJ2AEuNYosSbl/v7Dqc+A5p80DwF4XTpoXORB9HtVm+llHUwS3m
U/bct5pmO78Poj2IH9y7AHNsuG9OlXubPM9lewy9yvJi2WcMGqG1c7StDNGgA/EVaKGWI7B5ynTL
FTJBTyR25VTVym2pkYrInEyMR7vGxnNVUa6Ya7NNHeVyLUzL0yuf4CFOMmgzrLnjNI9o56hvFq2j
BlyGVc3iURSvYHUc9phUyOF+XR3JZARTUEy0MG8Gb+DByqJjMQEa7RQWRl4Qo2K0SwU/fBX13yFU
paekJIZ/iHymUM8p2DeC0mOzVrLxvqLxmb1YU8tfScmbnwRiek+ePdB1B69fxkWZB7+la/RoIcjc
YStb6mgrQErxhO69uYdgsbhF6dqjkL7m7VYOoJCtpRvdBi4LwINtMQ+NlBZa3HFTWhhY9TLjD5jf
MCPPo4b+6hjGCJPRRozqTzVAqaoqvgR+/8cMxuGIzCakMVx6gVeq8/2nwqAtS51auXkcFBW5M7uy
fqhZFH3JKoPk60Fr+TuyCvPJyAbAnjQNvXRE7PhMXYs9FSQqQY1iVkPcB15xyzulfxJFBwC9JZAC
CSmkYIkXZnDNaEdMXdyPRklAU9X3K9epTTtmnsp2+AEC0z1Iuqp4MEJdxyEwFPVtgQrkGtPW5jG0
mfeHh4gek0JlzW1WjcFbQ4IcZ0sG9jYyOzDhGq3zbFeBg4GFoqhWRtA68/tWgAq9KV2lHwmm9Oh2
xP+8enPM2jK3DH5axhIg/xZGexB3dcrs6lUrJvWzKyzjV0dZeU+5Aox0itrhpSgtX8XQrWofCj8Q
30pDGUdRF9aXXkU+xvghOPFH6KbKU3twcp4WbAA7GJkar0hUVQcannw0iyYWQ89V4pcNIos+6rPv
WdkTM9HmQP90tRIyNkOEM3FdtCggeiY2EoXaGUclkfIkFJOWGplNOeLn2C61Yshdhg9sjmcZp2nD
lbsD9TTZDiGIj2uNhSp0sxAEDF4HhcGxMP3Xwqoyukd5sC2esxEcoCtCC5elyIOK6RGX10YsHOnM
wJPqIclAtwC7FiH/e7AEVKlYGpW14EguXWEn3BzG2wLpSxt7xG3uXJ/JWzz1PoUPJtE+93gUxB3L
RJMMNt86bk93Ph/2khkzW1vfyF+j4XtHCwKSLz0IDm9rtPSMmFtGkKWizKs+pZCsUHgCRiQAXSmN
xPNAeZvgIqoq6TDPMqUgUoVTqRAJ2EnkktZNKBpROwc67IDkGHDxcTCM6rHE7DlF1qX4MY+q8FvD
BxyWfqjFU+gViM7AAFgdbHss73A40CEZtc9/AXfJH4EiRiRRNVV544x491MW5Mq6QTLpP2ujCaat
KwPzd0GZrONcC75vlGYi1sJBSDsZDcfMjsOsH6bZma/d2Ob9TZijugfW1YGho102E/RYMll/d4My
oquidYxSJpI2Q5NoyNxmZtwOljHFeV430HB02gDPQW0MzsrtR9UmDmY0+Qpshv73EeodP6UpZ/Cd
9vBIVT7odNeFb4luJcMiKFLMwbF6bUUYE9mMkxuVschFRL5pPAzdQ12aKti4ec8wKGAw6cVh1eD8
aZMU82BrV77mtLDfOjB87EmRi2nnt431DKAh+5NNWj0YfWmg9k0FyXb4C5Uf50yD2qvN2PxckaLZ
jQYHqSQRXHUzrb/jrsBcHCrQtFfNduACzLSRsPZaBjrVOUpdMWQyjWDfI1trDv3kWeTOmTjerqmc
PPeXYG2vV0ZWe+UW+WJ27IwWb2puFOLVjDrRIR+siju35+AhktSH97aLTsW+Rfq3okNOd9eMvlff
stYbuiPDk9094jNLO4bQSPQLiW6pYij0NF/RggxQqsgmOy1wLVYouUSbqu8VgiGCq5b2tRtWKfHK
8Jtqg3bfhA34LppqCkVSlayFsKjTd7sBY81RagpGRsxdhhRpxCyC0oNLxE/NvJiqBBm3vgUIBvrH
Rs5cHpdGlT11bEBYNzHEGLGhMv8HnjBjh1ebJQXX9Z/e1ryIA9bfNJnNZjI6Zxi3qDGj1IXCDmli
qFS0XRJSkSMblbL8HO8vINEBkPEofWH4EUw1AKCelqM0UaUHv4dUOhituOhxrUcRfvm4UPkXlvZf
0evcyqLuiihHGAKv4X3+dUi7XbAf+zT8zn9GB+/GTq0/Bk+9++hKS+5sAhIzXOgjoigN1DcogJct
aG51VAhMimP03Ezm0XNEr3kCFGiBMRdnpbfUukJpe9biWZpcLNTyqF/gngbHYse2FQYuu1ivnVUO
BflrOljLbuBsClguVEWteahrOfxY+pNjs8bwj1DciB3Vx0F45QMua6L/a2GmqUBTA3xrizZtxccu
E3BDyKV8vDdGMk58HXxedhLrAFEXGhbYLLwEpycQBnJXGmAGs0Bv7LP2oYuMV4Q+V7pvFxfzzszi
oFNzCovRUOHRLhk0k31MhBmJ8F+vnPRleXf+ZqD6g54WlMLALr/4ZgSlxEa2oI2gO7nTrzw1Ejce
VgLiGdcOwKUVoTMTgVoQSdA5gYNrScYRhEIubLJWtZHJh8iCSgOZ/GsshstOA1Z1Qtaz+HisyX2f
o9Z5JOazgRjyHlA/+OavH3+8CwsCzgZjxDODpY+e8OlJ8MvcyXM/9455A+KhwfgZDOZt1392GGTe
oveMS4vFBAr8yeUQ+EfRmd2+c6lMUd+wHj5ezBmGYzaD5QA+BDGVeTx5sZqgiQppaP/o2AnS5dSF
A8r/yO/THiWJlAwbxNwx5PGuwFMufESYBQQBCB/ABJbQEZAjdLIUg38sHTdu3Ye6K1bXQXhzr/g/
hw6RpnlxIFJDCx04DoBvThdnIFw3eC18MFW6gPP3fQy318SA4j03rVgxjlikd83vAeVXGjWXXGyA
4VLIoaMbda4X5TqgQiImSD6UL9aowcRQRN36VrfPahD3eAYaYQOKgnd8eqjAdfHxrl5wumhGATqA
Q4oZ6OXcVcA5JUGlUHxBu9UBlYlFPr9/JxYW7hAqzcIS6Bwf3bpPqvGttt+y8RqfzhneGvsHKwBm
QV4ID+PStY8uEjY/a4OjWIUbJ+WoAyYusEXhujm4d/oK5Gy+uIvTcmJtAVzRkpAC8JjgyFgEDUMj
Bqxq5XRI6ac2NqOfU/3l422ar/DSoA23OE98gUd2Oa8zoprJSdcEYJssh7jmbgoWu3SY6q/TZG5q
aVxB5ly4dGiK/mdvcdcDL8sHeMj2jqPLRBvUTDA3HHz+OQZbFCBGPqbwZ2TT6Z3r7Np3uYU7p50b
qout5H2C+OYaTOTStwMbBlS6gKhDe29xtaFlrj2piY+oaVqDk996KasUsdNr9pvcgjbm0UnYiEwg
lpvPYs/mU/ne9PyZ3/VGJXeAuIPq1R1x/X5HuUD3cMyi1ceH48JjBveBkBBycLgCyztcDgBkW5L7
RxPFM99cYduKKVqN9vZjOxd85ImdxU3G8KTtDVQYdxojpzFR32unAqLO36Htl8CxomHE0oY4m4/N
XnSQ79e3OCcDr1XIJmwg35WPbM/TOQrt0/K3+y8hCJaI8UPM1Fwg4BhC0Qib2N7R69Wd3wkWW2Xz
pYqcz87v4GQAOARuEeCTQEWzDA1wgyvVjiChjGj7aA1DihfgCnvUhWMBUMM8SRmAaBX9ydPDJ3IT
wIkBFJRA66P4vXe5s8utckvy54836MIbgnFGDE+ZPhBvQDacGnIcXk7ozHpH9J0OtJZPY3cNq3HB
H8H14ZUGFRN4t5ZYDVSETVGIwTsafjBsxDiVtzXINNZ23fq7j1dzydT7oG2BKhNgV6qpkfvHlk57
wxufrEGmnnZ+/4MZG1ncrKIIAp3FEzL13ugBFugdUYu89SZQLJLcuK+M3L7i/y7tDhrS/8/Q4hh0
A7oiPZAY4KHt47IVGyO/Bhi7ZmL+83duTpij7w9B3d5lGCR8bKjhqxs2kEBd8wTzR1k8g9Al+G8t
i5OWy64bJz3hesZD2t71G2MFUoski+1tdbhKGjk/cufWIBKOrBSI+SVtgdP1bWgUrLxDSXvnYpCq
ROQ7uJgR7qM9+t5xiMovIe0WnXDUC8kVaM0Zz8nsIzDdF2H4zvpL73v6WTPpNyYdQbnb38ykFhhU
Y3dDolYexOqhv8APFCJf6cfH8sJjiTgUwu7zhCSm/hcPf2OUztAakZxFRce4d9hPwsw3VoQvpjKe
ULvXV47nxesGfRIL77ON4e/FPcgQAwQtD7u7su3y20hoHxgWn742Gboi/7A20JqituCBm3CZmFeW
kJNVZOoYjXsjstYM5N0YhXBYucrElcLJxWUBd+VjpGfmCVxciRaTGNKvQ3nn1+Q2wLJj1zO+6bL2
r9yJS14ejK1gZ4Bc6DmNtmtgzBoATfQRc51AQyMeoNtJOQiMzH9QzoDzBbYJ/4DnZ8mIJa3Cb00f
13wY2yiRorkByvLaoNqitPY3EzuxsvBX46zE0GZa3hUvak22/MVAd5ytA+SY6quMnXFFV+j1fpaH
ar5sLmpCQDQj7sWQx+llU2DkHAbdOuhCv5Tkm6fzuBN3HRgB0JuJlbhm79K+vbe3qA1E5eSi1DyH
ho2LokrUfNdoAkgGJR4PTfOPT/6FyA145SBA9RCV0TPuzwZ6Dbw1auPO6sVaMS/pC2tntWRHGGrG
QL4OwEqFiII/NnvpEmCmd57tntXEl7Uj9KtGt617tF8DOw35nnCwZcprxHDzVVq6aWD7sTZA/GeE
3OnOWaJkI9Gjd6wU+wKg5x+7UVe84uWF/GdicSYxANZ1JBDO0Qg3uW4SS66pVFfc08V1gJUQFWzk
DJifXKyjUKG029A9AuQxJqMFDIpffXZs7u8xf2dkEd1ELbA9GDhtj8RwtsACgOS59u/okL3YnF7J
7y69JQDJY3QW+TigtouNsbnG3L+E3sSY3bcAWjtaAwzF0tr83TrXlDoupOSAKGMKB1QJkEBZSplT
wQn3JyruKpltss6Gzm+Z29+CtiZjLBR0SAqhFfrzU0eePj7mlzbOBzWOORPPwg8vYMtRExaOo0L/
GMnolanyS0iit8+bAIEq6uPowJoojp6eDY0udgi0T3A0Jm9La3bP+/rzKT8oERAmztT7GHdcOMCx
n8yyEjWy8W4CXHRKvamO3e7aVbrk9/D7MY/jIZAHpcTpShqOpuJIEMI5DX9u6+wx68ONL9tNxtrq
H/wP0DQz5xS83tkBrLju+GggawAKYJV3KMG3CvBSZVyb3vwf0q5rOXIcSH4RI+jNK107qSlpZOeF
MZbeG5D8+ktoL26baEYjtPeil42daoCFQqEqK3Or/ASwv44HOCYEwbrJnN1h6mJAjXpIF2TSe9ZL
w26cTT0CyQRRnyq5awPLAod/kmIYMs1mY1cTVd4ZIUncdga1zZe9BVVa0FYCQg9YNitQ1g1l0S5L
jgeZvNjQn3UUQeOkHRs+jwY4XBF8dSgKs0UVQyMGuAV1NYj1NkYrMPtFVHDF317HRtiFERxqEwNi
VDl87StyTiZ0qVU1qI3oj97IdHDdm0vh47aZzbVAHhL8EPB86bPwffF86bTBJO2SqwGSnoduFu7b
3ODE9s2VYLJB00CdDIw8PRUXJjAPPZmdnqoBKr0vqdIFXQLCrjQpOF/++qLHJ0cDFLsFY9i8tR1g
RfQI6FYlSBbhT5NZigNM1AmvP2jFddmPooLkuaT6cWf+vL2H18caWieQubIwyQO3Y2tQQHUhtui4
IevkTmyA6gRiOIm9jBvntwzJOpJ4TPziXLO+jV4awNJCIQdl86jrkZNp51l8qKLOvb2g6y+GVYBz
G1kT3kFXFdeOkGap9EQJlBBYBHXxQmF0y6Tc3zZz7XtrM8x7K5SthQC+qgDitPyeWt2f4uX56yZw
PUHAk9LmX/O3NaFWComiBGH3IgPEOiU1Z6+uL3oL+hr4+niB4LCKzCKmJhGiCQCY89TEnhx+C/Nf
yqh5DZBWcfj69dUgQcLwFj4+HXlce7iiCCIAfjGKgb3gpM2TPPy9bWDrwyPeIF2GM1+PQ0M3DaDQ
dlQCYJxFe5T642RNH32SHm7b2fjylMQYlDcY5cOwDrMQ8EcWzdI1amCk1cG05rNZhrxx1I21wAbe
mp91Ybyt1ptllGGbZH2EegmwTEZG7JQAk5Fp9u2lbFx/KFJc2GEcQAZcz0oJUtfOm1zJ7XbTPtmp
kJOuXOGDV1TfiAAwZoLQx8TVfhVqrBkIEoVUeFq3posyzPIw1ahuTX1xIFLOye2u00q6sn+N0R9z
EbgnvVKAcGvbc9LmTrEMTl7cdbXi4F53C6CXQoXTcN9cHY4rptLA94mKyNpgmYmZUTdDe+6QI8Vh
ljhJCM5XDGv4UTxyBKw3Di7ubtA7UQkutEcYHwRM0AgNo2+DCvJDnalPDykmbPK4GOwGgCNX7QpO
XWTL6yWUpAHBgIwHUEbr5ZFJy5KkweteVYahdKZoLJYdHl6ZxTleG64Pik4sjS4QL3r63y8+HGBh
fWZloxrk6u8B6COhkTwwhHzd8cHNBl3fz8B61RMHMj6UwHeuBta39qDsp33hDL7oR854H7k89rmN
JaFDC3pEQHwQMFjim0zLmnw0zSXQMDd3LgDMdpNWmk96FfOKxhumkAshtaP6VbgGmQM91FIHOeR5
Ctp4GQW3NDC1hl4WwO5FgaoFJ35sWoMxzPzpiOgssmAQZzMbxHpCdxMpA7G8BtAtorecnHXjaFGm
VqCLUAZR0Qxcu4RV6QOY4TI5SOvIkeZXYVHsSPzbq5yX1IaPr+wwj4EQU9mzpuRykCsPcf8zJs+3
vW4jJgHahjoVlNJQ+mMfG2IGUF6NqzEQKqJAHG9EwciR56j/XZUjGRx5TPCXvivMI1DRFmcbr+bu
kQaDuxwTsygkobPIjum2GiYgC6TiQQ3Qadtg/OyXtXhmP9pZv1eSk9X+6MOY4yNXoYoxynokpjlM
YapxLRcm8ZpOH3xpNEmgjpr8WuhS9XsR29C/vdObHkNhhBg1w4uKdUygbEUw0k1SgJrZIQbwV0os
uyt/CGb+9biIqXQUwSl7Fr4qExdjPdZq0xikQEyMfW9G3jzyCGw2ThliBp1Jx1CCesX/U0gpIQXA
GIFcQ0RBFWSMHkKcbjylc5v/vL1xWy4K1VtwFeBEgTqSSTziEajgNO+kIM3xxVSguac6iTCISZ6L
SH3BqON73qo87OfmCpHj4gkCRBRec+sD3o292AKwLQURESAlpqqgYM4q4hQSr5Xw+Z5ZFx0tWu2h
LKCAXuEiW5uyBgz+TpBqoGqcjeZOciRBZDScxclRB0vKfCFW4tmpZLUXvHTAkJtjhUZUPIQdhMgO
klVJuofgjbFoSySJvs/HVj+HIinKQyILKFP0EfgXnXmcgUWuMHn/OugYPDuO+tKLL0oHvI6jyVEL
oPtA9NCzSjn8soi7AZQk7lBQA6EpjptnvUgjTqRk0SspGKfiVYmUPTBRR1yGT3LBwxZcnTTGFBOb
RTO0IlB3SIGEKdsR3ZIUU2/qKZ7ebzvmVWymdugbXIeL6Dhv6yXpVtPV8ZBIAWq60gHAlOnQCqP1
H+KGiRoXmvsqbhv2NNct6jI9hFGQ279YpWSX1RtoubNZ5eQfWw5v4ijjMgM70BXHrqI2jRFXPY0a
2lGIm8dJkE6aGnIgalebBorzT7JFuh7Q39KfcZFLEQ0JqWTgNCuY7VGkjynjZQAbGI+1CcbVzKkp
pj6ECdrZzfbdH4rxMHall37nwUy3XA1cI+AlgwQsOLboai9WI2O8tgMTsxhkWh16Zdp27pAlfovH
g2NhWMz9usfhBH3C0UEYw5Zk5igf2jAtxSAdwfQgJQmergKZOX69tajPphy6qJTFn7k/0gSRJFG0
Gbq9FZRBazpfGoNyWZn8pDFfv76kC2PsIcrQtbZA0TEH4H6AApjydxJbzn145dk4pyjJmaaM54l4
RUqW1vkwWESag346GRgHXLpXjHbeXgbdk1UMhw0TrW7aEUZxhHUEsR4x3pGK2LPuV4EmH8RJQ0K8
EJMQc2HsuvYxF3h4y63vdGmTOUq5gqZ+my5zkGNsLbUltc/3UzspXiUPoRvLlvZ4e5GfdfurVUKP
4x+VYEwNrN19VqsKKlszdtIVnfJhQhHVltzcT3YR4EAuecdIFFQ3g/xPVP0H10ct8v9MMyctA3J2
DCdsMNQhnbp51SpOmkH/AXZtnxyQMk7WNYqq07Uu7YxiRvM7y5+krrTeNcwEvnG28PqjgQIZKCqc
YVDOosG03sIsnOZ5iBQSkGN1HgNtj2H7PWYtpcFPHAh5eVAZj4/meeSGxU3LNPNF2xZkU2xTplbB
ujCHEwnER6Xz8odhB7Emw56AWBcflmP+NO0wSxdoz5wV0/RlvbFAIuP9TIWYgRxTmBWnhai2hdqQ
YITSVh+gaSLsKcqbLjWeHAxf3zZ4lS/i413ao/twEZOVppxUBGYStPLQOYWp+Rj3Rg+lDcDqcBSR
hTmYvlU4Vukq1qtEWm+ZFp7UeE7hIl1brfN8NocRwMkM04V2qgMz2XeFrSgJ58m0EWn+6QwCdYJi
BPtyx2iY2CfWIJxHWofrag+89W5rNvt5BAuDHHl9hX6lrnG6Adfeg8hJG5L/a5bJh6saD7h2LLtz
1lQOSL08ZdbtRTXfUjLatz/gdQkQpQkEFzTBZNquYRtC+aSOoTmiZpUe6ufaH/cUomkcUaAHp+OX
wRPUGEQb8PUA08TBWH+4OMGQ91KWc5CEGrmHBl6yVyJV8K0YOhgVTgwnz9r8fpRJCX0VvHoN5jiM
wGpgODmag2wsi6cSzN4nAcCsPcEI3UEzwLeAUec/bTVpO7WU5Zfbe7sR5WQ0ZKEchsk2AMCZCC7V
lTrPgjoFinBf1u2+1/PDbQsbB2FlgQnUtZgMpihoUzCBHCOxKh/yIk5otd5tM7yFMNsoY6C+XDJM
3ZCmeK/r6Y6YE8flr+FD1DUuNotxjcxsqw4CpdNnKVp1qmOUudXOdCdndoGcA5fJ6PMq0tvrQjsC
0VIDFSGzfWpW4+VnyVMQ6vkDFAI9PDB+3966raILsiCwlaEfpWggJV+7/FLOA8ZyzCkYetkN9TgY
wGmZ5vV7Npi/EiK2Tl2VH8MMGfkp/0+bShGQqB1IEGFmPLCHwKtghfCPzhP/YrYVmiS9HT5rj5Ij
Y0rdRtvqTxIYLmfN17cQvuWFWWZfo6jXrR7SQ0Dum7v+MPyJXbBX+fF++vMfqqtwHPTu0aLFElHe
Yox14EEB/QwQ2UncC0+pUuTnGef+lVRyw0Fmbx03Og+GG0+hiA7mHGDOPQSFkgh/qcF/Uoz7LLX8
jLze3r6t6A82WspwR78cWw1pM3A+GAvgjl0ZZy+jBPaTk5mlGBCIq7gQPQiwA7d/2+bG8VunSoyb
zok+RGWOVKn/JR7NI3CybnHfV+6I5KG1uwCV13zHQ+per3RtlLnHATUBQ3s2k6Du31vtxZJ+DKJk
mxrnGcxdHPXXiyyl0UmJtAh2MEVSQdpwV/vRo4iu2lu4XxzFWV5KDDXz1eup663zlPX6mOOXxoa1
zMJCgrSyl/fxrv2tes0u2cUYKt8pTu/wp+42ng1rm8xxqEUQVDSJiIzMrV4hXBv+hRLoW4Y06Wf8
atrl2XgdX/qX/MV65rgQXc16tSKArDJoIHWaeYpM1iLMUYGNLqcAJwj61oohpuQjBFuUYettWoGj
QLHa1yqO+8wH/UNtgZ+ujMddMdYjiKH6PhQ9YW6a8ddIBCJwWmbXvkapCXGkIL9CH6fMtyg7OSqK
NBwDqAPgsu/tQsPMpXyfDbzm0vVXR5ECAuN0PgSAKbbEKCxjm6mpNQRyAv4lPcHkv0FiXuFtywo6
fxLUtlDb0Vhkylxg5DYu1SFo5AXkhqIRWoovZ2VFvv6iR/KrIINCwQpDT8zhSWSwQ4CDfgh0Iczx
ggADvV1k4fydiHP85URj/Zxgqol9k2qgy8bzpTAt8IlpD4mZcvzgugKMjikoL1Hd1imfJ+sIM6gm
+wwkDEF5JzvDGVPLfux035ud5RmSZwueaoNh0pZdKnvpZh8QYXbIqf76jBnzO5iDmgmagnTAmlDW
fy0LxD9OAUGmm3V9Hv9dKHNbkdyqIbQAA+oOhVkwSLwte+1JdzBj+SK9Abjnap78DmIiL34K7cpH
PqC9xEfLzWZ7OPGaoBuBie47UH2ULYAOVq+DcA+SSQ1knVOwRJ6+03yqXzyBNg147X0k24sH5pgH
EbtuuTXvSG7cAGvjjBMbsx4O6QDjINksfvY+nYJuvkPhR7C7D93GbMYr5Ch4idBGvvA5cQ3ZOIz5
XbWhMlJKtbkgFofgFwMhnk+M2JnB8c2JvBuxACcUCCEM0QLOyo5a13oC7Gebo6m2a0ebvDZPdHPp
u9+MMN0NEWjudPdGOAVPApJmjErgbcVKnJFi7lBeRjiVpBGKtb2sHEBGWYIIs5behjrVOWvcWCLt
5QGsBKFQesusvUcayqqNBRQayCSUmOaZm05CF6yPfM5eUjdkTg2FBaB2iUcxJH2Ze6IZMrNb1GZA
2Q3UX6dhZx5UsHTMh3bHK2hvuMfKFBMB5KpMrESqhwBKAOJAPEE8zCTccxZEf/CtBTFhIJrCjJhp
Cyuv8jHaG6fqxXxAPyB+aj7An71Lft42uOEZKq4KELkAhHAN/hyKBewc4HwLOlBH2mla6m4bGQD9
SKYtj4bqftkccBy4CFFAB7E7+4YbhbyOLFIMgRW1D6CBc6H3cR+jea4J/+E445UBSCGdQkL5kgki
WQEzZV8OwRBFd02XYwRpSBU7TkGUeXtRG6Eb1Qr0XyEfTIUemWy8xQArYGbYQ0hG78xh9kuh/V3P
y2+9sfxulDlOv3G4qMIGbUcB0wZw8PpwAe5flpag94ExP5D2XGoqZz1bwf/Swucr+SIDl8ymnUIL
FigDzuKC/d7XD6Acfgvd0DeD0CYH9c36qL5MQoH5KtCgYIgZVCj4aExCkWtFqYLHdAZMs3L06Ggg
EIvKj9tfa+McI5EAAh8qNhq6U8wJAwlVQpZwCc9yLzc2kszBUcNh15oA4v//LNGzd7GNcgXRBrkn
TTAvwTyKjiE+ix2vKrLhfKvlMHvW9qQuQj2szto8f9cjObJHvVb32pL8lGYFfFGy7t1e1lYRkqZi
MkhkEHqvipBGC7Y7QWlJoEyZox5lL8ULwTY8LQvp3ezUO95Z3nB5ECUgG8EnA289mz7nmIpss7lS
g3maob/YZGB+kmUFJG6cpW3cJ2hAgIAa7mFqCotnA9OuJSeRFp7xBIBUrIb6Swz62gRNcnFJn8yk
96RSOumL7iGWPSqJ/Hr7F2ytVKFjk9hagP7ZGhDUCgvQolfNeRDCH90UU5WLmVMY2XIZVEQgVAaw
OMp49Ddc+GUjopAGwnE1wKNodHpDe7Ck8q6e+70Yzu99g6G8/7AowDckKvMHBKu8NpiVBR4fZtOc
BaW3x+ZkfBkLhoId5ZxAu5lSy7Cz8SoSRhXCpkow9Y+KWgF8zZkS3goaUOpAlYeO+EusA/YLkJZa
sQBAjmLgYYmj1FElMHKqBYRhb2/WlilIUqFdghhMK0vrzZITMwbfOV2LBlq9sHEKbbKT5Pm2lWuW
M1rjRKUddX30Zq+mV4BjUVUkNAp6T+FOd7rH6aQfoBuGAm7yaz4JnOLm5qrA+ED14/GUY6e8w6LV
wiVKMTIhGg6AXQ6YVcWEO7q+kc4AEIXpLQMofGDJmLsRw1BxrmWSHMyPxY9kT3bNPQoaneZAr8wV
dtNO3osnyAjXJSfj3QqKtEcKpRqMPNPW/PqzpbPcFbIhSMComjsZhSPBab3oOXJaJ3F58fAayAFM
xYU1hUk5BtCRdlUPa1nxbaqJN46xmxv3emE6EgAqpHkvFVB5Kz+7kZui0uSdSVFXtpmnYYmBF7Uv
IzlI/pqPEHi/ax6z79aT8CO7KwFGr5/Gp/7P32HPyw6uqbGwaEjQQeUaaRY6psxV1/UG+Bx0LLp+
Vx+toDiPhz6oQQ7wqB6WIyTV5kN8NB6kr7dtVmaZx0xUL6VWLaEU6CjQdcOHBBXWTuD4z9amyqAR
oVA+SlPF5ApLj1FBtRilIJYelL53RuO5zd+iMYIwwPeW1ynd9J9Lc8xWmhjRl8umlYIcENZD6UdH
y1FznP0erAdcb9241JCp/rs4ZgfrFDTzhCIGW4AjIGzgjNVB8EaHuJXqgLLXiXx58G8HuI2As7LJ
nEcjNhppFgEOQ20jSLPcV83FVXmDRRtXKaxgph31AiQm7Oy1KLYK4IklsJBL/lzFjU06FUSzGeAD
yp0ycjxxex//tcbcoyLY1gsLXMfBUP0SIWah8uD8PAPM3RP3+IayCvCq0L+bNbEjY+HcbhsBerVh
9Bdc5B5lIeRmBbBeIOoo1ElgQo/QPgxfCDQTbjvA596zcQpDCbgEgOzAc5N6yIUptYwilHMAQixV
rz4UXuQJICH368rtfO0x3Ecv5V7Zyb66H05Z7YHGOBHtan/7V1A3u/UjmHNddK0S9Rp+RHqI9iUa
9slBwCXUccxsXj8UawkUpEUF0xh3V4VQ6NLKEgMlMHeqk+NE1179AzqQuH54kfizfsOuCt1R1JJo
PnTFFtj3iYbysip+op2gAFH68TcguxK72M9/oGGxS47Jbqjs0I7wGjC98KxktvrTOPaf9IWJX7zd
3ubNgAZdMwgiY+gFYFpmn9WhJ0D/SWLQ5JAiKTIQfEd+k40ugVBXYQa4Lh1LIDYkCr6J05fnbXAz
4SEOpOtnsUFnrsQwzpZuUCcxkJu/OchbBoCSOQvcimeXJtizn/dCH3Uw0XgyWn6dg5YfiuCfHb8z
jdq5o7kcm1uH9dImEw502CtaaAMF5v1U2YNu607kWed2n5+0e/JLVpzGJ6eq9hROoNtcLGi9MVBE
h7PYZCpXTZIJUScGQnNIugdQDdugCOJtKf35rBfDW5AUIqTSGcF1gBjTogL/fySi3067Cspp2Yeo
w6p2c0Ab4UXnvCG2ytoW2t8QucbbDiBf5tIdwVTTDZawBL0fPmq+cor95B5KLflp9ECuZIODPHeg
IXb7K15HIMyOAINJiXI3KBtAMp9mmVmrZwItsGZ+jsOQUqF7AEG6UF7xu67z1Tzn+M6166ytMnFe
nQYSYkQIVz7G6mJIY2XNS58NmMjmlSOufWVtiQnzYzNBAi4zAJvuiS2C3QBAbtsSYs6Crm96agaY
XxQHMBvGNkS0VEA1Dj4UlPNDMWinVA3tQjUdvABfEOM5vrm5ffRlhsYX4CBsHYJM8kBSUAIE0Zx4
xPipDOcuhXRNzikFbG4eGOUw3oSYiWbr+ghQpooZtAN4R8SFa4Wqm3c44U335dcfNu/CDBO8ojgZ
QfsDM+OkuQaeJBYIhpbSv+3pG4vBMCd9gYFoFVB9ZjHh2HRGNQvgKouSDgp4pTenw2gbusC5banz
rgOHtDLELEfDo7rPM1zq2Zg/hJn0Ms7Jn9tr2XCAlQkm9E6Uh3WoMPkCCSYT1PgQ5pCGcLanUEmP
I7RmOBF3c0moN1H0G6ZRrorKBLT/UW+IwTIg7VNlW+aRQW9+nX8tsEXlIU/D0ILQQVBrZX7XG2Yf
UH3X3bIUBeesbi6GskuhzgtkNHt6ciJDuSWRxYAINZTQT9Ay4wTVbQuIBcCJ4WXDFml6vPS7dISr
AeEjiIo9LLypoI0iPJyMhpv/NUF/wkX6CmVClB97mKhzpz5AlmYvC+ihOQo4cHej16NRmP8xDtWb
Cu2oh9vex1se/ZYXthfclgLKymKgLrIjRxrYVDiX4UY4BUMWoArAumEYlW2CTkTWc0GFhZ4MZ3NM
PIhQnrUCTGSpASYhoedEoM0VIWWVACpBxvq52xcr6pLOTPSJys80ph+HDVQmF/frm4ZuE2pqKE2A
AoRJwbu4n0e1MnGEwh9ShSc8lPBuW9jI8sGbAuIbeDbgv1e1QRFSzKNSijQJHDwgzGgS6IjfwADg
lzvhP4RTIPRw/+D9BLglsx51AH+RMM9iMEug9NFmPJ5Eu+fRE1/zL2Lu+cKMxpSypnmpTWVeRLQE
3eQHtJ+c7Gg+APG/m2IH+ln3wPx7/2Uf/12axtwU0ygbWQhO5885qPHQHCMPWjIofrbn/p4XWjfe
JusVMtcF6NmyeoLiVTAf+0N2FBy8To66j7KHG+84K9uKspB6hzwHnARNBObkKuEUpXmoL8hpoycL
JStH8YddtpO/WZmdHSDZqXjpkVfd3TpdFlUVRoccCbvG3FZdtABTqxqYmV8au5N8lcQc19+IF5i9
A78UHcjWUelfR6S+ErsGak1LgDQCUoI1zoGbmYKAOYKGZD+1woiOlTzLX4ZToZ9wYZbZzsmA5JSQ
W0sQYtNEaJwWHzP0KG9/tI3dw4w5ikfoLoBRiB3jhfiQNGidtARkNhKMmBePWqXz3uwbjoE3B33u
6HCOq3r/tFihHA8tPpFxQP3WlkTouWbvt1eyFaBooQ/hAvmkgjr/+jN1RQnZyUyZQaY6eMm+2bWn
1htcxSmAauHNC2zsG0IgnUmSKbUvG6CIYeVaVA5T0Fhx4oDfYLHN8CdnRSZ+MZPrXRphw1MdZ0QK
m3HCo23xRS/3i8xOoLn4ZkEPZvZFF9Kt+/oFpYX8hRenNpweACyAGADZoYeaOVYmFI6GdgY/RCnf
ETLuQBbhQctN6DVXUnj1sq1vh8o6UF8Y7cYNxmq2z4aWhJOsAXfb94e+k71keamKBWoQ7UlVsm9K
i/EWK7EXMBxPk3pqs6/r4ECiAZwblOEKEJGree8hgfRhHGGz6/QHSa3fQvW7mGRPQ0lFD4H40gSX
6H5mmG4k8z701mbjXYchRbBoAhLKXHdQd80zOU2nIL8LUbKiQiyln/qW03vNQT+0HuXZAUOqe9vB
Ns7l5dQb68Rl3IxtvgDtrFfnenqty86u5W+3bWwcFJMOt4GpBUwjV4gzZU5nyIpZYxBVlpMqy7HL
dQ5qe2P3KKWhjhYs3sYoh68Pfia3lgq9cCpNmPye1fms1vm+TqaHKDFcjPt+PWSuzDEnA/KUBcZv
5xEPSsnuzW/1wCEI2vgsJuaAQJ0IBg48imhYuMgXQxHlb3MxxiDJoHhtQVPTavt9UY/Ptz/Nth30
e8BTT4V/6Ke7sBMDgp3NpTQGzdKDONzAxAlEqcF0+fUpUYqqAd/R54MCtDNrQwbUK6ywzNRgVH6D
12uOuZBRuufrSImxKTr1D3ASEg8WBiXMQy02giQBNTS5i5u7RLUF55+Wcv0o/uTVvK+3jjKzIN/A
Qwhj5ux8R0hUYMlmnQRQrPW0ZfAHvffwf3i3v9DGQwz8VxjvQGnBAAj5E7l78Yn0Gcp8eI7DTku6
t3KptNBJxly8H8ZWRI9ZkIz0CXJugvRUojH9vW/DH0IdHtSmn5ofIjpD1Ymk8LW9Hi1tA51MMXqa
mp60rjU07ePtn3t91gFDwxfAQCKkAgCiWn/nUS5Ka4FOy5nS99lNmiY2tsm5bWRj6wGGANMdHBZo
vqv8Oe8KkehjeJbieG9BJ70CHleKKs7W88wwQQV6lxijBJnuuWslTHv9KiA3Uws80M91qQXMKZA9
gCOhCIyZg/WOiRX0MZUpHcADBm5mKMZTNUMofZekeMkGndfp3WhjAymIpy+F4yJDYovbYwEJYfC2
kADD8PXdeGfss6NKHKH2MpyW6iC6hbZP/NATn25/tQ3XuDTMggZaNW8EMBVh3Lj6GCBuE6IVdtuC
dJ0trdamMFGmaSOSJRVd20FHj4I09vhs+cJTeyr3xO/uJK915BOw6/AX5YNjfCMAwTod3qS8gpgy
W39IAnFWdDArTEW5xIMGjN/8sbzOpTND5SM/O9vwTlkG4TZYLgCRh2bG2lxeaMKYCeYIQY63Uv/e
FseQN++7tZ0A5uIwAwtGZ+bWJrRpFhVpEmFiwvnSVL8Ee0bTlydR2xtL7JTR2+093DoLmM4DGQ2m
R9DLYh7jAIoP4iLLY1AUYW5rbfujg8ivRoC8FzCCddvYlj9eGmOdRaxIkxB1DOb8lzy/9TwCjY2M
VkY6R5+LFIV+RTk7lmU7VQLyHuKMuJEKT7KhpbvXdnBDbrJOAytz/a2M0Qzp4powihkU1TEw9ph8
PXY7cHTt4r24570JNrpIwNPjmY2uFb2W2K6VVCeVVIjDADvEq55oIzCEPiWtXlD4RhOUDu/tuPWh
Lk0ycVhKVZGMUGsLRPk7UvIKBN+3PYG7KMbRs04AkgL0S0HR2uquv9P2xQsmIvzoeXCJK4M6Q+AS
/W35+uWq6KovPlgtlJY1ZWQIsuXQT3/R+bCF9kGdvo5+XH8wJk5EWU5lerG2qP9JFaorgHpub991
8r22QFd6sZIcEtGLMeD7xML9XIGQujIg3tC4SYf4J/D6pjJv4xhPh4hfisc4zGFUKbH1nfFN3+mm
kwDFk9vifeZNYLEYHWMn7Aj6moWvHLM7bdfRsSE6Rfn1J9R6+cwFLuhTaspgsgGeFROU8yNtX8w8
BZDPyTn2fF+6C5NYQZ+oNcYFVsL75Em7axxwhBzND8OTA/VdtaH+ZB5+7RIv24kHHcgH2pO3XPm+
3gluWNimhxFhzeZKDWyFHWCVgVrWAR3DeM/62/dVOYtQAqYfI9p3qPQRX/X50y+bIeBfMwZzMcxF
1BW50g9B2UOZuOzdcuC0IjcKwfiMFyaY66Crh7SeepjoPAXteNSOTB9wYU9xzJO4D535MeFR2W3H
nQubTGTLUXdrQc2KGPBXfazx5Ffwbgkx/26CTuz1nxc/792yQTKwXigT7EJBTQulwCdLD+FO24/7
1psoAICrs7Z5AV5uKRPiEssoo7iCpdHPzrSFNH6S2tB4yh8y28qHLo0xcU4YdHQsU+ylpT3FaOoo
vyfh9+1At1FKx9YBGE0pTMXrN19bYz5kaoEjmBR5P4MP0BaTyMuX+n4Os96OSPsSxUviDobk1Nby
0Co8Fu5tN734CUywhTZGaE0N5oqA6ZIxnT7sKHJaeJ0btzhoYGooX4Svs5utl81E3K4bSdNpWLau
DHYCwkVJ45X/Nr4eXu4qCPsAZFSRN63jSDhISTlEOaiA+tgjmflg5eZREqaft7/glhkFExyYrkDF
42qutFtQtF2AzQzSkJyySf9j6jmmcELIh/wXQyh6qWgzUgmF9Xr6VsyhNyA0Qd9b7hJCX16Smr+z
0fy4bUfaCMCgLkVdgQ5WaqAjXBsaMrxSxbarA3Gn/Ap3ll9FSMnM2tbdztVt6KadEje+Fw4k4APB
N7YT7wLMlWPQDX1HVrEkniOooZQxHKPoTnMT32t9sxeNmFPd27jxV2aYOBJi5sVK2whHu4lPljE9
tt3vMd4XSv5yezc3rpmVIcYLxayLDT1MEBq12DHU93J5vG1gK4KsLDDHN53jqFLjfAgSVXRjgRwX
FZzfeubrrfYOktAHpVlMu9KsXZ6lz2LJHa7bXOKnwiJlmLnK39OkChWSCn2gPqrH/KE5J6fMi/1y
L+2yZ4x89Pcdp4m1VcFCjZmKOv5jkrnlQGnZmKEW9oG8yw/jHajj0WMF1M2rPeF+8sS71hH3w771
b+/1pnNemGXuudks80GV8TFlEKcmH5ZQ2WP4dao/UBdeGGFcU5ghtNi2OAEg+nOUKNplqXTMStXv
LF4lkPflGOfEg0EgXYUvZxTaszqpL3PJGyPZPGgXq2G8s88maRoSmJg1674TylcTrKnjPO5ka3T/
y9dBeKQdNHT3mbjVz3ITCQucQu9+pFNoa9XvOnn9DzYoKhnJqYy/jI1hEqwShBh9sMxnkfQQRajs
ruZdXVshGPM+qOHR3rB6VQmeFbGrgPulRwqV57vKJkf0oD0CJiPLkXZLa+fneB851bf6ngdV3Srn
oSxMJ2IAjb/mlKZVaAXgth7DDdBrvyM7ZU+R5uNR2xFXw/hPfBz22uH2xm654oVRNh0fpC6JRmHq
A6kaba35FSeciL+5p3SKChTomKsHecD6WtND1LUxQw33uF9+oTp5R5z+Tryv7ifTD3/Hb+G36XV8
qh/nfXqv8qYEtpaHXoWKXrUO7V62iA0ZdaImWtkHcV4jj3vIl4/b+7d5DVxYYNu6jdyP0WjUPYU2
g10iOeoHbOQOqIx7bsWGhlfm5QiS4v9bDVstz+tSDRUNtuLD5Ap2HRSO5RBf8sojn2BrM9hfWmOC
vSiiZ7xYsNb/yvG+gCLxS+KBQ+Au/tu5szs+1t+jYNjz2KFkGs3ZVaJRhnIo4HDoMTJnXZS6sGnj
HHZ9fVceZg+wk3tj3zg6sS1PeBXuh7t0n+4z33Kjn5qLv994P2LDb5BVWmhyypA+Q+Nu7bRLOMuD
gEm8wOxTO26+FQJPUXrjTgMmFhAKEDBSQlvmWERzoxMwiHZBGd5D5syZ9acCVY/b3rm5jAsjzC2Q
QeO+iUOxC4xatOc0tYeSd21uEOtgVpaC60HNbEFBlHltW2EmRolCOtqF0HfmUXfIffW0HKS9cFbd
8u9C9X7t2FMLG+nr6+xTypfy0XJ5UwZbO3r5Qxh/jSB3US0EP6ScTrn5aCp3PQ+vuzEKRBcLSDAI
1lEpYXP0GSJTop70Hd7B9SE6tQH5S2nFul3qF064N3bRx3hWjvEeTNig1OENAW2VGVb2mQqVqY6Y
mVy6DmfDCPTjeCgeM4DUAeRs7rSj5kyNne/Up9tetBXCV1aZ09BIVUgUC1bLu+lOnRxUNj4WaKeA
3Q+BwHgtPfGU3s92/sgPQxtf1UKHC/cHVG+un5OpATD5OOhtME2xO8R/RZJ6s85p0m/FOvR+gUPU
wb6BpgUTc4DCLkYrmRvQNQ6OpbV7DTTLegd0U3UHTNV+GcBLIN51BbGnwrT1PLKHqfKjonPFPnTC
VHmveUN6Gz0wBW12OuGB3igok5kQoY/WYqWzVgXt+4zhSshnR5CFcypM66Svi2O+6z72Yj+8NT8l
Dm53o+AD2xaEnmkARG+KSblB7h8puSlVqAZqfuY1L0UF8mTiSp6411JP5FWeN8bI1wZpKLsoPXfG
osapBIO056a4qQuyQ3q5YTjCjR+Ng/b7tlNfJ8jU3v+Q9l09juRIt78ogfTmNa2kKqXKd3W/JKod
03v/6+9hDfCNRCXErbm7wPQCg+0QmcFgMOLEOSCDgCIVxDV0xl49T0kdtbBnGE9pO32YQjD0wk9i
vty2s3FkKQwKlxlcmCJumcNTS8kMYfKoPi2B0biDR3YyxvBR3U320S4v3PVNR3en2XHMXt+iVAgI
7P/oR+NP9gMO6gpZZkGu0LKSfN1JvPkucg2nc1W/8MlJ5cCwt5Z5YY/ZTymVxMhMleoEba9QdZRd
7Jsof2Z77UBZqCnlEA9XzLXJHJCoWeoIzHV0jZPX/pYzG9PynvaYvcQ79b4NIm/6xmthbaTpdGPR
GQYDH52cZ+47sDtWZV2I1UnU7MkzD+X3/qTcZa8JHgjVvnpJERpOxYmnUL51QCgxFTBRaKfiqmVC
VNGLfZ83U4Wrx/hl+JRQUvNajx7JPigDLgCYfrDLNIwSYUG6EWkYJpNZBGamLVIkJAO1B6ftbMD4
MNsNcAzktcHNgikfl5vg0rNwZRNwdMp9AP5ktgeB3mBfJCDAP3WQx7DzveQLduFlhxi0QXPraMds
T9W6QJ7rQO6eN/u5uWLAIwG9x2MBvA+XISgZorzUWr08lcLH2N2p4jPnTF534bGlZwaYM5J34MY0
CQxA3xP6jkcgG0IQp2h38x1kMU/mc/82fyyjU/iJH3O6IhuLU+CuuEt1E/9lw5DRzGuizXIJEL7h
xLjZAOHjZJsbbyEQm6AWhX9glVfcHK1KhL7Lq/KzhWSB5AkSU/t0VyIt4B5Dms0xrgKgM6BJmBzG
IB4rLGqU6SRPMSlRipL/ZjtywO30PriSA+I7X3jhfLmNaKrQXgudCsYAOOsa5qjGMg5KAUynHsQP
FJDc7wxHCVan+Z1xGaq3gsyFPcZT+mUeIIdtFGhhoTNqxdBYKf11pz90vhEUtW3kduXKu/8ChQaH
G4rqBrR0QMv9+cPOruF8zqe0MuT+ZK2YtSwlku/KOK45GeW1M8IKTgLERzWotbKUasaEd7kZjz0w
iqWFtrwwyC/r0EQJ5xa8vuQhhyfpIOfCPDuQL9SJzlajNqmVlZrSnTRi6l5ZdaFqRPtaE4/zMvDU
fbaMQQ+P0uEgeKAvcWmsqcA+mytQIjXlcbbNcSzsth5+5UX8kqfEve2R12kx2GEwUgAGIdCYoLZy
aUzFPPUqTWsbWslo2VUlPeVF+qsF3P/rh5ry0GBwhwIXsZPMk0NrYzEHHlc+jZJLx8doKcxs3Bkd
eD7Dx8YDCxOk9D+gM4bEA3vrqKScp1KpY9w66cPgmT9IGD8o90Nml+AudPW9+lzss5fyKfve+Njm
xOc9/TdeO5c/gXk0x1EbFU2En7AcxvvBy2xS2rrX32d3XUC85CjuVeJW+9xrA+Jze7rXce3SOnPN
W5mU6I0O6zSnUR1Q5rkmGFsNTGaBeHB/24s2epCwBqkwSkeFr8zSXsJd1Toyqxg1RzNYXd0Rers/
ganV1YL4zqyBU/8PkfvSJhPb9HgclkqBTQqmqp6gvQ6Ek0xFOAFw4IGJ6XZdXhPUGHBo4J3Gu44d
5R2sMTXVogUa2gozE5hZs32I1w+F6G7UR97t7fwcsGGtQSAadXcdbABggb48leCh1DNjph/vkO/1
oN5nkJ5xRRXMWHi9PfWpI/2I36JfUBaravt5sXm/4DqwIp6e/QDmsOpzIzYK9V2SgrGDtDbROETK
G0/lSxNM5FmqHs0RekLlwAzalwbsdkBIQtvUqe7FxZ+R7B+S2I6evl7foYZ1oMJBbgxeXya+Dkuu
TXkBv+nlP2I1O5X+lCxcANl1FL+0wpx+YlqTJrRYnop7ntxpO+1n8miE2rHY64nd+IUrPBgKAsJt
19m48WEXbF8gDcTMJzQRL12HDHMvFB2hgU9ETWkKP3FBQFno77VHk16QUp+4Cfemv5xZZS7IJK6J
tC5xDLIxsutPmIJbJB+D2xQEKLqZHy8H1O14U8Gbe3xmlUm0wSUuWIWKtaorcTPIrNVaZ6vVsFMl
zrP0c+zh6kSemWKCjaZmBOlLEiORigLxNdutd80h8epvFBAkHGS/95KXbt8guA67atfeo/zwjVu2
2wrqYNORaXKAQRA2zBbGNKitmMWUfNw7JujSJoERyG5YB7yGznViAD9CogoKGzzfroaHofG6DAWE
0k7patmL8rxi6hsK0Tx33VzRv2bYvlFhdpC2WdMYNEHl3vCTg+rqpxXJN2Wp413Jm156Zow5G6U6
6pMswFgafZTZe80jVLl+dl7sGZsmTlZV1FOLv19F/Zoibin07X9AUV2/IuitgGxNgSwjElPmeugx
OTkRC34f762T9U7b5/OurL3BB0jAU1c3fr0dVTY2DpwfkJoEkSD+ZGd1YgF6wGbSkhMRiBNNANyp
vDct3XvmgFmmhKiMUiGeYyzQm6h9OkpyDlGzVH5WosdeKoLYEhMnw8RfPSB3kWt3FMewEte7qbY4
kISNUAJhV8zZYSEY9mP5E2YsfpjrlJwM5Y8svEnp+xq/L9xGykYaATMQ8sblAxohlulUBnHfUlSW
EE6KCWo2OLr+MEOArFtlDMDySFs2CltIfiFghSloGfVfNgu2mr5NjAiH+J8ksPCazK4C3R1c8vBP
NwU98P9Q8aHjPkB2AOAObSJ2SnTIRzlvRU0IgZuEctDqaKWdxjZoNn9UlLTfxcOzDfLXmvfGuN5d
GIa9T7581LoZTChAXm3T1AnEyIQfyfyhQYJVq1tXr9+16OmrJ0KHxDzKWYCOYb6JPRGpZtadYXTa
KSN6QObGEcavs+KC4JWSGuPrYd6P9RVRIlaW9UYTWl0velnUuRaZZ3uJNdnuleElwg7fXtR1zAc3
CZjQ8fqkCkzsIFBldcMi9El3aqLeF634rifJUZ9W57aZ67OGxBaDTXgPoikKitzLFKVM5Rlv9rIJ
xQXZsyUsdmMIRwXgAa2XOJFrwyUwNmLQzg/GDfF6v7Q1dDnmyuVGPc0VpD1LoJnW3E7bNwiR2GMs
cKLIRvaFpeEdBN+H3AA849JcYgrjnAyKehJ2zV/hl3Q/4KnXYzrGGb7PjhUsezS7M4cniLnx4YBK
ANwDTM3YU7adOIkp6ZN0rMGaRPaWILtKGfkk7fzbH27LDIIJiLjAew3HZ/KtFROnlp6X9YkMeMrm
mm+1P02Ll9VtWsHhgrwKbdyzJYk+7VpQ8JD6JEvvYtp5K+hULYlT0dkwgpIOcJjAKoI2nC3ESWsz
DGumVqdctgm+TGscy3jmvHGoI1/eaTi7uKPBHY+DjKrppTdYegwNLnGsTqvZ+ejCeUOvOVl9GvRo
LwyvtcQL+NerMkWQ9OAfwOKAYpLJUuXZEorSXJswS2vjdVQScT+nEpAHszJz8DjydeZ2aYv+lrOa
mNDFZJrwfA1VS3iJs8XrVEDUm8GfMj2QmvEhsup7wcSoRfawVpLXLJ2b5xhDkFtHL4R7AHyp2ILb
5m9o+BxzlLnypDkMxde9lv5QHEoAC5TrEpdGaqAK2rYJmyYPaw1j+/UY3adt8uv26bgOa7BDJ13R
ZMbVwAKWBTmWW+hkzqfF0u/nyTiA42dPVuW5STIeLO8604QtODAVGqfSz0ycETEN18YqqUNrigyU
7RJlVzXzsSXEN8wJAbUif5Kx/g1pTh4WZHOZZ6apX5x998lUG6OKk/aUF/k+IblTJpivzoHabHjv
neu0k64SE85UooMmTJemtCQbOqmV1VOfSiifyeQuTVpO6WrThoYDA+UbzDWKzBnV204eQX9chVML
Qb7eE4z6y6GGAsvpCCNYFnG9MlnJmqwx3uqYTc4K6Duo6rLDn7KTD8mXKaUuDTFOkZdNnqA2NZ2E
qBfsrEVLSJxKTkzbCjHnq2E+v7mIcqp0PQQJcnF09U4zbGXNPkwr5axmy8+QtGJWknL0X4m9jqlR
g4dTAWGjkEF9HhMwtWbrFlAD2ZevNezbmSXGBaYxMlJQLkBnz8gtpwNvq9enMvHHbMm82zFio1AK
W3hYi2D2QAfIoKs+Oz1kNgcim1kUFpPik3hp7WKIg1mfXOoYdW1587o+Ah2rQAmkfeyy3OukeSek
5l2Zjv/FM0FqgmsQpdsrAdNGywk6EAWm5mXJNS3hbxtnBymrOV/yOgfDmpFTYoCXNjVM5hgjFLZL
FZEoNKoOxXe9f5zT5qkbBztVSrdsm+D2Jm+66Jk95hasNVmAXi/sDUptR0qo9o+jxRvS34ob54ti
rj85E5ICny4KhSxP7VnJwk6pOY65bUNB5VlT1WvaQGtok6GQBCsU64dB+JWTv7c36jo/oX0zDPyb
6LPiBDCOvyptkwhyAuWZqftOMMUdV0nudrmyj7XllxaDX0qRsoXjdVurOrdKf9XZEVgzQYSs2ac7
VH5XvUp42N9eFz1El3nX5bqY0nKRtJoZrSkoJ5TiPbKmjwVU61U+ftOVmXOgOVvIUhiAZiytzDGP
wtJSa1tQOslRTcFpZOk1GSsXZJnBLImNc3uBWx5+toUsq4FFCGRPS2xhU1ZOI2FWwniNu4GzNp4V
JtRjjkmoqwHu18gvaQrY5fSsSIV9eylbwQGSPahoIjejZflLb2jArAiwgWmFkDVwQBGieGMmOrEl
vBlpVdmCye2vbi4LrGMiEmTw0rF5Wgb4hDbgSRDm8n20BET+U6xP/2VR/5pgonwWx1YFQRO6c6U7
a3GQy4kzZrt6Oi7Z16U84e1n62FOsRDrUi+uWI8sz3tTaHobdSwOsJG3Z+yZBSdQt9awEQlgGLYs
ezTDJJq+jC3BSj4vfOCFkPDRyHEWGdRibuRZMKwQ1AWPJske4mj5uP1lNhdyZoL++zMT8moJ0jLB
3aT6Uc3C3vqWR2+3TWzGtzMTzMfPp7LDcwN7NUMfHhXEOv5z28BG6+xyn5gvvg7mGE3oEITFX/1R
fKt95ecs2vk3w6lzcIXL9/WhfxVc64WnPLK5NMwWglkRL5wrHAT4hmSMRGtYmt7umsI6yqXESRY2
P9CZCSZZyAp1HZNOBam7mdrrGNuyDkLyimNlI2xLKKnhRShBMwAFvEs3yId5EvXcNEOpK3ZNVlW7
vmtUZzCE+2yaFUecRcsT5Z4HT924mVBfBnMeqgEikldmdWAVtawmV3B4pgHRDiT5EJEe3yvL4NwQ
G5UoYJqoZB2+E8B3rKVyBNzZ1AczJG90nqR6zDD5EJ8Mj855FM/gFXVA6cOzuvEuvbDKnOC26mNB
FmFVDZIdlKNF2yrsND9mr6lpF68kUA6SV/n5I+rOyvjYaQEPQLohBXG5cOaE90s1NLKMnxAdo0D+
oR6mv9bz7M4oxcW+9NQdzYd6Zx3JA4Ugx0ET2ZFPGXl6R7TL/yAUh19jUR5SaKhhPoNxtG5IhU7U
WzMs4/ZBmYSnOSGcF6ws0r+EyXcoTzZlGEI36Iobjmio80f0W09RL68OrrzyTy3E4puiZ81R6tVB
cfuu7dRTXipL7GgaJBRWAXy6B62p9aPVqtFfGWMk1Z0y6FrmL82iNW9Q/zFfVqPWCEiKpbbDWPss
tbaRDlbtDERNfsdzrnVepcyDEkTzYk52u4A5xTWT3KhOJI7Uj2mqpCRArWDMehtPxllwCFA7EqZw
pq7fQ16p+ikIibo4JaAXz+00z7MLHVOd7Bd5yUAWC3bFyYc8rTG4IPrIszCv1E7ClSrlnjIrKHHY
mdFGpRcZEGTyrcEUyF8tXcs7q7aydNco1pLtI4OQwgG5YQTFYBRSgZnQYwi6k05Om7BGP13BWEBX
AxFHlqX8rvRLHjtENmLyvKTNmh8NrSmLIzR1rMqvkJY3930G0PRuFut6sKFsN6R2CtI8oIeH2vqj
J7owO53elWDjlmPpQxYBGLPTJC9FB+BK0K9BEHQBGZUig0YTT6JIcgwA2VYf77Vae65NvD93SIBi
w0k1sZbxXBKT6lGJBbP/pgsk+pO03dz+rKJx+aiyvJru1SpqIl/pM/CPdjGUOAM1ozOoZpHqq2PI
04AGfYsaddALZrcESm0UowMe9GZ41Iy4MMCnPPTtMRuJXEXO0BVGVtslKfr13lr1MrUn0eplB9zs
Y+/MoG4sfKEgYn4cUmNtPQHYYtkti3EdA00qtXRnREvUIJJPeSLeT5YxCr6o5Pl6AG8QuBCmTpJR
pZqFDJJhY43yVSLOnaMIhl46PQF51osCujhiZ9Y8qHuh1qafk5XWkBlptKbz4q4hoHMljdj6GB+a
IzdfBWV1kt7Aw2XBMK51mJeiBbayaNL+fqyQOu8mS6jLfZyAzc+Ryn6SPNK2yds0ZEpur2XaYjqi
iMf4e62Q5Y8UtfPDLM6aBBmH0cjoNdE+CmuvSC86/i/HWpKJCRELsL9aB2hmG6UzSEuZgRt0KcDl
E62K5BZQhBGxKXGNmmcVD0ejHvTqYRolIwuMZI20oy4N8c8S/1L1Yhhuvb7J6+l9TOum9tVEiGTH
LEUr9/OlL/QAXEGV5GRrBSGUUayS1ZeyuTP8LBb1COooZhS5pUCGMVy1sfqRdrlYe1XWtY9yPEap
q1RF9j6oSnVH0ln8aPVUeTXXKelda5KMaWeVrbx6S02K1ilWiD1ROfo+yR6VXJ38YWkjkIRaRFF2
WqbLzUOqmu1fXDrIeeO1ihe/S1LZcONET3ivho17FKU0KtqLwi5exmw+qhtjns2aEZaG8VGIMYjq
kualwPR8MRJOPrfxQkE8wBWKEKtc9yOKVhcakvdGKBQROACi+hcqYO/GoO+UwXqUVR6d0eba/rVn
MS8iBCj0Wai9ZE7uKm05TpX6Di95HVZewr2RBoG5GsLfwJiBIpPtxBUpWeVJrgBLqtIftSp+n6vl
YSVD5kCIpbXlPn3sjPrn7fR1I4lEUgLuV1SEgCJn0Quy2ZvzYFp6KJhU1vwh1XhtkE0L0ILFqAwA
dCb7wiNqPKlKYcJCOe1TUIjkJY8JkmeCfsSzd0SZKmRuE00PcWXYmfwbgAz79jZtNO9BWU21ycCz
/AlauTShRYDtlsTSwn/YAxuney0C0209mq3gMvDKV5nTAN6AzYLtm+oFgM0Nj3KWclkhqpXoXWaG
wm729b+yJ90By9UEnQMuJ4eSD3dQrRR7r3qR3dTLQW7ASSE3NvbiFzBvm5yARj6riRk2S4KrMd+B
Fn93e2c3nhgXJpjgISWyFlcGFqlplduXli3h2hDz2rttZoOW7HIzmTKU0lO9P5XascVD90HuuqNl
PgqOfp8cW0/BPFMDYizrIfmbOpabe+vHeGyPyXO343nrRlpOSbQhLAXZJTTe2ZCyWH03o4aMFoQE
hCUSEb8ok9YW4gRzceu4OmUmZs6EmXAbR5dHMbL1TeFRII4EMysUi5jDosU1ZBvQqAqVVd4rhfVY
t+Th9mZvvXdQwwaRPCIL8OUs7hFVgzw2oFITQj07aN6qsHMax3QLARhEE+xnKXR+wdn3dTApRdbg
EQloOyULY3Z2aQYtQs5shHIR6Jlii0ZgTTXnTGz1Wi+sMJ2delE1K0HDPNR/jO/S+3ivvgrfKgwH
POguZXnqXrrfqm8cKKqncuugueO14rbOzPk6mXfMKmCY3hjxC8x12ZWS/lGu+hHX/uvtz/hZcmae
MhcrVS6DnqKtSwlCfyOkSu/9CzJNu7gzvfQHJoId4PgPU2hWYEcAhN+FWkZgvvcYYXmJ75oTf2Z4
02/PPi7992dBPlmXRW9b/BgZYlSC/tgS3qgTzwLd9jMLgyTHSFSxrWgg2NkcmDWvVLx1jVzsKHP4
QNSVKQDaGGHlje8dxvx8zF40FJTyWyRuty8PlQUGBN7B2Mqa0J/GQwZBEESAjFmCAymXvWGETS5M
btGAFmTqxSdpKHxMdj0oRqZxTgn9G69cB80SXBB4PV2RymvtKohQ5DBCor2XRtBnjZ1Kx2Hlocw2
vxliGeDVYOVX2fzFrPGGqTDuHBqz4jZD9tAMPQdHtHnaAGrB4ApgNleC9uokyHWrrDBhgLW7sIf6
B6Sx3dtnbdszzqwwzicA1NyjDmaE8X4ERQ1ePvfZITkW7+mH7FPx4topHd786eZXOjPK+EUs6yPe
rFiaqi/BlCwHSYUCTS0rbpy1OmeJG04IpCUGQE00uShm6fJ4yahWl/WgaKE8gyw4r/PU15RsBHZJ
8CJFjOyulErOt9u0iflaXLcYLsAflzaboZkGVCy0MK+7P3k/PJTq1DhrP96BCOWxAtUdZ5EbzgK+
HySDYBSGq7DcNBjsVwZ5abWwTj7M5EEansaUc7tufDSYQCKKYCjDLZmMKVlJKzV1p4WWEn90UU1c
DLi+j3HZYxCGcEr0dIOYc4wDjOFSSjMNCjnmoy01SkJGLGphpCSxs5rKUTcTHoBmc9MwoAj5HsjC
AER9+ZWmlEhTgYJaOBvRg5SBC0ab3XFdOXXmLTOAEwNZjIE+aujSjF7h9ZGSQg2F7pCXixPNFjje
/tw+yFsbdm6EWYtgpquSljAio/yvlZgbj2vOY2TLAfCW0unnwLuAxbDEsdiNCfByYQrtYJsMuAi7
Ndr3Eq6RCJWa2wvaeJZSxfH/s8bsWhqnkK+TiRpWoH+R8g+t9oUcc9zNKw7Xbih49ja/0pk9ZgOb
dS4brY5VSFruxfmFxKWdjzzq9A0jiEPQmAMMiIqlMZkNwlymA88kh1FFbAPDKovwc+HJf1+7AvSa
aAYMSSVw67GzTUsZR9NSxEDSFlEgCPODhKrp7Y9zHd8+GZXo2C1Q5cAJX7q0mPRy1hhTe8JM7MmY
JMCTk5dUS+/TJX8SB8Drbtu73je4AtAy6A8DxYcdvLRX5bo5CeionbQBoNZardpAKTTZyYycp9d5
7eXga5MhuACiElG5Aq4LedaZSjS0JzOTgYMhazCa6hRWlOy+IuLL7YVt0O5SJg/a+EbhHt1O5n1o
as2St0rUnGownFbtbwVaZUTO75X8b4yxu6XFIbNatwdq7LblDS/BPqo6GMBgFlikyy1tolRsprZp
T8hwk7d1Fo2nKjN4MJwN7hd8LtxJ/8jTgvT00oxkRX0OaesWE379HpQoHlWosh4pCT3EDzgxY+vb
nRtj3ETpUeeqqDFjSUOk7UewzhyklLyhnslpU294JEIT+DMw3E7/B3OSAZBXlb6S8eJQS1dCKT4d
XBOkIbc/0kZ6BuKKf8bnwacKXPnl9kGL3sB4ZNNAExDSZR26Fq6B2f3RThztURycSbYpsfb8daLa
S7vM/ZvKXYqWCOwCBm4b8++8RouMp/O78V6/tELDzNnLB3UIyLMksAKVOShHSjsLvYc7tFA0b/RE
VENqTIiMk81rYX9+ncv04tIwk8s0ZpO04grDtKym+RCmh8xJh/k9cMEHw443Gr111s6/InPI9Trv
rCGqm5OBsU+5b3CsnzmOcn1dXqyIxSBRcNeE+nuDsbNRdvuXKYCa6HE1bPO+92RfdtvH9jV9lf7w
hRiuTAOgC4UlitFF1fDqiGcSZjBFJQXRSlT4qdIcVpJ7VQEf7bWgGnVbbnTOubg6fRTkCtlFqmyP
NyQLql/VLpbkCqB6kRxL8qPVKoyHcUCu1+OejBHGSXJ0O4ehAEkOlNgrkGV5xVuPkcu+tMfnxikc
6WmlM5+UuWCf2lF0lBzs/HG643bUaTC5cFfmlzD+U+pK3JSUrge9rocunPeZt37LgtmZPTC8iHdf
5ne5sKewmR7BTPZgoLF0ivLZLuXHBV0fjr9ehWpqgrKggCsAGCk2E1qbLkIzF4xA8X0Kah7V0XbD
nwT1jyC6H1tb9iNw5tjNT4tz4V6P1X8axgsGbRwLdQLmjmiaVJhRXAYRmtu8pb8VV7oju+ZjdUsf
k7TQ1at1TGYDn43ZOJfSPnEWvum6mDehY5SYEWKHThJjzntw25SnVgKBFwakw+HHhCrFp+1ROmqf
Cg28Ssx1xKPLPjPLXPcKiRQpqawS46KiIzu6Y/2MHixndjCC+IKIlAa313mVIcIeUk+KrqOlGHbq
UC6KOMnNpTyteFtNyfrS58ZPUx7+CrmyBgX6wTyPkjcOCbVHX0EiHei5vEyqHrTj0YoPaz1LCRSz
wIs23tVe/Vb9Vv5gjpj3ITfCHrC/mINFUmHoV+CaYpqLVEuArVcDzL3YbWmvP6PejV6kEOy+aM8U
bnpYvg3fLLCuW+7t7b26UbC958aZz1mV1SoV/Qh6KdxdCaJ8yssANi1Qri7KCUNHwC+3U0/UFU2Y
pjwZfXtPTM2FQjpnEVtOCVQn/n5gz6E0yKb1WmZo02opBeirhjea1+ju6HT3q0dHvwU+zxM920wc
paT4FjgRUFa4olvrzDjVJ1MqMAorOtkuP1GFIiMALVHA48zbiG+Y90K9BNTP4LBihwCNehYSUPkW
p9YUwqp0NCBOgGlApYFz0K4pZiAnD60vXP/we+hJMZlokimNAAaU4kQ+1EMZ2asPFqvj4mRgQ4nd
X6Dobk2n2UsfKij/eZ2661kGxjrjiNI6g0a4hPUhO2Rv9b7woDH4Ui62ecp1W3FSO3O5vDYbvnmx
ZBpjz/LGsk6KRO1htLxPI1v8MP/kIA2pPWgLzp7iRaadHnhGeTaZ8ELktJ8Eus0d+Ta299UScQLY
lscYmEWkXHV47LIoMbVF462f9PxErPG4pkGtzragjc9j83Q7dmzcQBAp+dcQ4zC4gJS1VWFoyOq3
Fa9ccV6cJPFvW7l+usAzzs0wnkGyLhtAh5yDhCTLD6LgyY7qdUd9D6643nS0v2Lnlo+lw3sEbn2o
c7uMc0ijNYPyyMhP0wQamYY4MW8kg7s0xheMVOtSScAOon06v+sHye2fu2MP/ZpAOGarr+DhEnm8
xvw1Jd7njlrItVGCQ22HeS6tZWLIuaDluHHITv9DCd1VsOYqH/IdT51hexP/NcXkvpLSYeYwxwqr
7rcWPZD0+23v2ErD4B3/GmCuF1GfYy2HXC40jnTcn/LHFJTP6TP6NU3ltDuqzk1+yXfC98Id/hd5
rs3AdfYD2BKWohZJqq1wE/lRwnxx6xaIl4LXuOvkZt3uk2eUywe2ffT+b9XsrUBQOMtWBatuJcyH
FOv9Gglvfay+397d64f1pad89pLPAmRf6qMZa5+eovhG7aq6s9o0vdXtxXWExtZ3/Su4h3lBkrc+
JrQgmahVs8Gmzm3/tyQL6H7KYQ8sCe/S20j2AHX9rAZC81Vi+fFAhjDlkYUFgqMAxFTQGOt3wmwP
Lr6bP919mQiH7ueZOebAq4smLGTGurRm/asN4t0QD5adorLv3P5ym+fuzBBzxLslRse0hYMo6Q9o
HThNJnGuGZ4F5mSX8TgCoA0LAHq6RgO11+zLdPTQgBQhtYwUS9FQ5GYWYdQ6AJypkp0kDIx8CLnu
mvoIKnNt5bUkrhcDigXMLuoQZjcsIDAuE4F4qczGVPvs1Oh979Skep41hQfC+iyyXaaNF1ZYfqKa
NMKQAxCH57fiN5297rWd9C3CC+PH8Gr5EtTZ/jlbVlD8fh3DAsReJr6duuOF5etyKpXXxKMRI8S0
b8XW9kmNcQRlwoJ7d3Qp50/lWE+qC004f7njURlt7S4Kt6iDg4Dkmt+Eak+biSamJ4tUT2ZvPMor
j+fyOmBgIRJIwXGbQVWDPcdRlCyaPvcwAUTsMh3N+DWWeUBRnhHm9I6ysWRWNqQnFd0COfqjK7VX
prxa7ZYVxAjKBwOG0Ks235wbzWqVUnLS9J9T+9AVqTtwRTU3Ug90X5EfAuMENu4rgIO8muJEUkEI
W3f+JZyyzo7Bx21C9bHN7fipgdgbn0L2ep4CrExnVllhkt5ICrmqYbXzZrf8XjyRHfgPi0d8tye7
t/XBlr+be9A+uDIo1rNTDL0CQ7Gz0p4EPOR4RIwbpbnL38MUcYoh7XUtiiAKEUQLWJ2L4KdeYMLF
uIv2hlPtW4xBWYHi0TQi95Ln9qiaAH7xND55X4PN2ZWyykGtgX2hGVntWyBScsnrt2QvBH0QZzYk
NrnFwOu6w+XamTtWraSqJANsgnkBMue29JOAFyHeCU+/ZojtKt4KJtP3zI2ezNhfeWWBayEBxhVo
0DhLLRrg7saq+Vzy0Pl5B9ZN/U/7PO9o7QwUitJid/vhd1fb2p824FZdaERnYvGFJ9JTeGa+7yyZ
6Nbnl1f8DLDUH80rksbhFeJGjnKY7uOducsPxUnYS6PH2/yNtPVy85lQEqllBc41rH5x9KDQkf3/
kB1A3X30v5dxp4FCHVyZj6Joizt9df8Hrmr6ea82AGwYVKt9Q8jBHGsxFnpsQHRcwOmaeMURQjbH
xU1tpCU77gP/OtPCis/sMSvW2m5EfQP2QAFIdrlfBPVdqdkLJsigIx0uvNt2I3dFPxIpEMA66JRf
NWC1eMDk5AKDWjncV+XsjG2yi6va7UYcqPUp116tJYzzBwuMmlluTzKo6PraaVY/TqzdV/MxBZ10
BR1uCubBT7p0t3zS9aybepRwVDDeYebIHg2DB+28vmdhBLNFMuZ90EFhwS4gF4sSOaqFUCkhOwlW
abBy9zzCrevr6dIIk5QpUzVIQ4+VaM13A/dSEp1Gbua3uRLMGuL225Jv07uktQoBKwF25zBJuT/z
5NM3loGUBFVDSLehsMZibTG+MNYjEUE9UnZ7TH+AUq5efzVm/evLHx520JyAXgGK9aykEsSclLqe
pihEW17SClvpeJgGenAuDzLIs1A4BsaJ4pzYCrleVEMkamABGdXU7ofaXqPB1nFlziYPe80zxZzh
gZS9qRcgKCiI4Mwx6G5lyenU0hsUTtNswwFQwFKAPIH+IUr/zOsik7siFkYsKpua55gs3zHaz9NH
3lqNCl092lqAJRbl3XbCLEQJiA/a3pAe1DnOfEmthW9GnMUembTy/euuYCEkUZwnWo3s8RTASFWh
/AeGDCWN/SpNRj/u4orzLtuo44KgDuJ2IKiDP4CL6DLUdCDPrUfI+CKzMwPzY93VO2kFX/fsSA4k
MmSbVpVSx0jcDjBnbpzf2lVUkIEEoYxrKkvY2JWkz/IJM9dyQAvJ/Z5qBv6jzaxathVMe3kn8Eu5
19cZVn1mlkknIrEupkla6apnPGgah2iugAETNFaDurGtB17ORuMce+zODTIJhG7M7dT3Ih1fJ+Dd
QQEN3TetmW2rETC5Ojpfdh6cA0MDYbgKTjAW/1KsTVZbKgjD9WyW97I5F7ta7VbvtpWNqIiLEsRV
6L+DP5XtpgrQGumAITdCaAq/pI16r07xXqkG///PDPOxSPX/SPuuHcl1ZdkvEiDK61VSuTZqN9Pd
My/CWFlS3n79DTbuOauKEoroOcB+2MBgdRYpMpkmMqLJtYIUdljoYHevci9rX7VEYmSjMoemvoGQ
A/JZqr0KABydWkszwIpxUHeNErD6pi0xxmF8aMW48SlWA5X4UsrSjZMBr4V894NXF27/8gJ2Vsn0
von52AG0Yt6dxc8qjzcW1NNyY970kaf/KCHFON7KStYbdw+W4TExE4curUjdiOHTjJVZZIUQrwiM
7JduomUYU8/IP+/KuOoCqM/BsoK3UqiXDCllbhorVmgk8a7BfL4l28X1A8CpgdF+RVsU5BAiz1OG
w5driobJe2AmCPmhVJLxNP6CXN5fyF6BUJZTH6NNIgLmMGzTdt2AOfe+rR/qMg/saPHiavaVBXg5
twTja3m6fuzXOQfKLR9TipxwG+JxlwdjmdWk7hLdDtVc/RMnbxR5nxflNNCrxiOgr6J213pj30qe
hI29RHUE6C8EVGATFKmkLTLObl5hyIB0/VHr74tOl9y19ZHnhaT/LHDvfJZN5WmCWYwaKyvJg4Gh
Znt+1ps3YnFBXCYhi9wI7C+NCd7DmqgFXnaCe32/7K0bPQCH6BNS51Mb9HfanXGs7qNQ+q5xgKFw
XsDGaECAE64R00tC3EuVNGNjQzFdo6rPVtTNJ8OZ69vKIDtFiczArtr8IYf8iadDLzcwKO7d9eOz
cWI5UwpaeuDrRl4jvDhdbiipMyeYgkG5FABmW70xoib1+pLGCZ6gOd5pyQyBnLoCQ/J12xvOFIhZ
kJuAJg/zo7pYIa2shizR2ODs3qTHNnnRW3+4rYMBqlt5eyiestivSl+KctE2dv3MrFgydahSU7bA
bHbKLY8z5VvBuK9+uDdcvlNaFdj6yOfmhBtalyUGI1KYK1r6s2G/G0fzlbJ/6BQrmMYmUIAsKobZ
j1smAfevXTc+KaaNXN6Qg0MSLJdMRQmoxsfN1PSpd3R/bqhfswoJlts9Xv+YG/7gwhbf9LPbyoeb
3MVJ7XDOjcAAJsv5/PvAV4OhJmwmMiwRV+cMWdaqJd4HeIXdsnwBZFlyIDc8zoUFflnO1qAslmrG
EQa/i+qJNc3OHkHFqn+L1d9zNElir3VUdLka4bUjIPlylJavpv0DngSPqU/upB+vf5TNAwCWc7CI
Ie6yxDSuRMNh0JllhQMl06GwAGwCDYHiFXr3xLpPc3Bx+U6wvoFKBlKaq0DPip056qHUEBrj916L
T9Y47N22loSTmx/JtD8U3kAJKWLkGpbRJAYbZ1i7b3b7VEbljVm8zXPrtXUi+UibtsDeAPg70EYr
jYkhcwHbgjRimFa/Bjzly1z9SljqKdDxjlxZkX7za/1nTfRLRs5omtiItKLlvmo7X48yAnYpKNEW
1o/rB2Pztp6ZEj0DXRLFVRFORmW6i2rzmdFZ8nxvrwbMkMhLeX9SeNtMo+7LtgABwVhpz1qcenba
3qbJ4s3MknymzbuE2W0VM9ymCVuX97ZrszSza5hyJ+hlM+bHNSZGB0fiHjY3jXOnu0CcrUUmCvAK
O20+4TalhpdXDIPpr//wWcB0yYlDUJ8Q44GI9FXVpr0VYrDXn5wXzCFK1rCe1MYlNYHPM2xw6CNW
FR581YqVQosG+LhT+TzuQK2SoNPOFao0P/Hb+6IKeJvChrB7/24fjATKY7I0d2MjuZvQeDoP5Kco
0RhN7ZSqA9HDlk5erYdMldXCNw4fSEnR6uK6BCaOxuWJYGk9kN7En24K6gObcmA18bseZE2tLIne
8BEmFBGRVyBLQtVPePiQsgxaWhZ6CG0A97bB2PDk5XOnhUVutTsQ/NQv+mTOo+TMr/eQg/cQOiEp
VKGgIXxHZSQOAzu5FsZsfiiV8ZZRWX15vYmXJvi/nz2HWQqmuKVPtVCBiMtk+CMDJU9U+H3+5fqx
lxkSXEVhgGwunxIN9Au5D6qkYErNWzVudixuJNu2dhWXaxKe+Ca3DVBlYU3MALdLDehJc9fbspLH
OimDFYS0kCtEpXFFukAh8FxXlUXCuJuPA6H3dQwp6do2EOS5KNW79a3Rx2B8qGIZUm/jOFp47+EI
CYYP4HsvP1rJmGLRxNFCLQad3vzM2txz45eRPIGx9PpnWx9BcP7+Z0oc6ygjLWeRYvIjqIPf6TgX
0obe+nNhdAO1FgxuAFCw0vVRWzdDjTYCcRxAscOJvUxv1uP8mJ6yUIcieNx5ZedJ07L1wkwTZK8G
PAikcFYTff1sVAUaLnY4IBUcn803jmaz0UJkYf2YPGV/pBbXXw09M3hCpIKoxq30MTBMihS7/Jh0
X/bNSduhwHm73DZHSC3fZc/WvtjNt9GzdNZoY3/hieEmUXXEDJcp3LymiApUl1HOQk9kZ81f5u4x
Wsp7tW9q33UhkZYYxdFQkBfpT2Ve+1M0/a7HZN5hDNGP1S747InCkKuORwFz6Rw6JXgcRSvKxQJk
PIRMjketNohJdLpuYmOnL0wIK4YegD6NLnKiriB3gwlGQNCY27vCrR/R2Jr2mS0j4l57NxP1QhSE
oFOGQSvxLUKJFaR+LcH0M4ZGQKRHWLvXNWhGpb+vL22dy6MXpAHU7XBSTej3Xl79DH2GHtKvRkjn
5JHUxNMpDZPopYzZrVpnfmPPEm+6tojBV0yO4+iCBxEYp0uLTjmnyZTXWmin5mFozb8gy1P9MrMw
kgo5trZXftJiksUwW94VlxMFC+DybbRAL61ypr5FmxWCbqGbeCgtHOs6P6amWXt5YYGFrPzuzOnz
WC2yotfmes8sC4Fm36ASWk54dLXe/TWAqBLcj8tJ7dxj0o/fc5OoQFW0rmSXP+LXyzIRthn/MTwh
CGHBInS54LzLZmtZHBIC2Kf5TW3/Mgb9ZWLVK+udl6pWHqfFui1MtiNL9lDNOFyJmdXeNNQv14/Y
RskGLxumolCxQmi/YsM2zV63kkwnaInM/rzj+J4YaumdxzziO0cw+xwlFvmeios/tygs3h6zgS4F
LE6Daj/QwvyTGMnsWUtOfWdpn0ttagLABJifatND2ucGilWDsUvZBKLLUnabt44A75hAfYogIRTH
zzA6qGikhH5jzqNL5gJao9R9kDkmqCBs6IKOaa54raZFEt+4diPYedThQT0KePxKa2RGlqOpdCGh
oip+Yv9yhvS0RHedjKxh7SAv7fDH8Szqa1EHZWo14QtT+nNQoVmbArOTP6nF96STgaX4H1t9XJD7
oWyOjGc1qYwinNkUSkTCqOt/0rreo7j+dv0Abe4bODQw6IVWF77Y5XrAOmrOPeQKw5nd1lOJUvzk
axh8MiQFsM19O7MjnFNQoQLYjOQ0dIYEmqL1+Ej7/oUm5AuNm/uORZ/uNeA7ndkTvCBpGjzsaBSF
LMse2xionnhxf5TgTkOGPf1Q1Kj2+4k+X9/NNScAHxpCVgXIJdooiG0vtzOb7dGqbPiieDB3bV/d
6k4OHJtSH/RoBhduFoxDcsIVBTWpJqlnbiBML42LwW2HhHEAZjOcp+J5yedHI+tCs69+gASSenlZ
HzJ0bH2TKomHQvqzk3f7qTc/TbDE31gkrjw+BKGNJjwDUVO6Ucw0AuooEI5M7smJ6Y/r+7x1Mc5N
CLcwBROH08zwerltvw1pfkjRv/D+xQYiE3xQMH6LpDnRULM8VrCb6dzdMce8oWn87bqJDeAA36r/
bAhfbE61lJZ8HVoNL+lm9WukN/tR1WJvcNUflU4eitgC5aBZGFz2Koagh5n6tAFSOjHJy2jHu2ks
vqM2ezPU6akqZjDKTkUueWO3vMTZ7xS9RGakTmHBYBijnVsvT1aUeHWh+vbndVk+Dg8UkBHn86FX
IWbKVDXXBmMmIe3UO3RZGm8pyNfr2765GqjZoGmLyXdT1E2xx7RXau7D3YV90Yva9BpCdu7SfE8M
yMtfN7bl+OAO/teY4BF6xVCTuSUkHHDR3C72VTvZddCEWf6ygf7LdzozJpynBWOL1VDhFawH229G
TICju5nNEdRTZNR3m+sChIdnenh1RQpfm7gJGaBdEcYUHX24vQdid36ep3ZgNhSS0bq2u76Tm58N
+kOIaw3M2YnhtOtWFm4GjgYb6euk6++VMb6YTVR4JJJ+Npkxvvyzd36O+65ddNDjsDL2C5LfMBZO
jesnyb9ELvzBABsJaMdWk7RpoqaWwWAJtE9h3CzoK3bZfdpD77JyJQ5nKzxDyQ9fi6AGgtzkclUq
A+t6Mg8kXCYbrKaghfLQAP/t9NAPGrvISzTw/deJ8Xr9y63zaLi5M7PC4w8ic1KrJczGagv5TmeC
qkadPzn1fLpuaPOrwWuAPxTwghWT/jINy+wmHc4/VHk9ZYpH3IJ89nJFeRhsS4b+3FzXmTnhurWg
Gzc6s0Gq1em6V8/DXR0jrC4zElxf17YhpMjgXHagzMvXfXYaI/C4t2A1J2FHS89Rfi9V6nVMErxs
b95/RoQjv3StoowuVqPWTum5pAs7hk4lNH3uxz6bJH5RtiTBL05T29YZhADCRCVBVNzqURVQp5Rs
3GagAMKr/9k44QtBYyBzmoqvafhpuQ/F8GnQJK8nQBoC4BKgWsWpwNoYK8VqKdKOofhTU+DSYrOV
UXZtfRj+FHKQ4UajmhnaUmYGw6leMJVRKH6ZVL6imP4sC0i2Psq5Je3ynOXqjIG/scJyrNH2+jH5
PbnJ80AnyVHbtoOoirPOoBQjfBa3YTaAMSkJ9dj8as0YqiwgstSRfzGDXBwROYpMq5Zr4xr2XKjY
uJS2uQ9dgVs9ye7Uyk7/4TC7OpdFBhvXuhNaW800NE2GyJsiclOYx5wiGHqZv9k4CMBOuybArOBB
QNHj8vOAKbCGvkarholjoUgGbowCRYWBfh+jSuJJNy4OAiOuQAOHg66hcBKg9DB1dVKpoUu5njT9
Nfbz03WnthFBXJgQ8oSxV5kyJp0aMujrepjnfYcE6Zuqa0dzIkDbRPbP6wY3Tt2FQb7mMy86V3k+
DEmjokM5QurESu8hgvBcVNWX63a2ErEPtVDkgABo4fxdGkK2niZGV6uhNlj3c1TcKSw61rHzYuij
CSXdZJ919KFs0tRzm+mXzgxQmXbK50//xa8QPGw9aE2pTqUaQsgWWLf7WX1zUlkPYnNPIYz6P0sV
brJWQ1KDqEwNe/JUmm0wGr+mhO6ub6jEiIjENfoey3Cxkg5aS4PqVc5bO/26buMjfBSKLefbJWJI
27mYxyLHSrSDAVoAcmyiIB930zG+dzGj08HrenN1wylhJMuTmhYuW6G4pR6hwQEm3wl0WF/okT6l
N1FgBOqvZfayZy72ZNmejMx3YyIMdKD/fT1DuIJ1UveKnmDN4Mnaj5iipwctg9AT2CGhFdDvTRg/
0gen2mHZRFIS2nQxZ8aF65i61f837lS3gNGiLSzr9m3VYy/Wxw/W2Y1329KuAfNSgWVrTopnq0F/
75y63ZhCCsVrnugL+yNr30u/phCstWDANScXm9rte8xcLkHzAnBg9zZEfnpKnjnFe/aUfS2d/fUT
vLWfAJLjWVBRBVh1yQbNGKMhw2LTCII7Td/aXp6mMt+2ZYWn5xY4csB0IhL/JOWgEPQOFsha9I5P
1WN8JMcECG9LwXHZKTfFLn6RHZUNBwAtnw/SSwuPkgiJ0BqjI2aZL6FG0p0+4OvZYGzTZOMpG+nR
uZmP6t7ZcUHj2ynzlC4hMX5HXeKVY7ynNj4Y1DM1+zA3365/sc1lIW4AuQLCO7QaL49nPGaJmtBk
CRddf8ibchcTHMs2IofrdrbugY3wBDPHmFWzcDYuDVnj2KguSB1CUvhwaQCsBhnmU9qAakERqkHj
p/IJW+48Lh2qDVIjwIHA1sSVNASjDSWL2jb4aGrbBWpaH/VpBsCOHOwMjA+pdptOr85MH0hnHi0K
Ekc2BqMrYzTYoF65/BnCMzj0CutIjo+auDRIugEsQASp4bMxsoNRansyPGSIpzsKLeNBypO1Dtku
rQvvYxHHbs5MfnIPtpc+2/vscTxEp+rW8kCzETr74obdy0grN/z6hVUxz7fyTsuMEVbNBzwozl96
zHPPyjz20/2ahN1N/MUA0UEOniefZJ79+/pxWx/rS+tCuk/7AUXnBjue4sO3sREoBGR1kP/6vBlU
nlBZA3zXXtPxKVXrOlY+A0L3G4Gdl43PsflZrlgw3Zzb4N7wzCM4vdIr6F3M4VzEngGll3T0qUwu
YO1SgWbDiBGGdaGVvmLnrht9AOKimsPYtW+ZlaHSnPzDXp2bED7JZCXJEnVsDqkOT100kLQz9pMM
aShbiBDH4FVihtnCihtRzAiU7X5WrTm4/tm3btT5UoSYhYzW5NRDOQOc+cfNzKNS/B2beUd6WQNg
6xg7ICoFIxVY5uHALr99DtG8hOn49mbydTGX295AaTOXhJ2bW3ZmRNgyUG0Vi7Fkc5hXeRDPGXqX
8+76hm2sA+81lINA/I7HRpwws9whW1JkAlBeSbxB+2raAyhRJYWQDSMaPD2qimjEo+0j+LnGBB9/
PpVjSMtbCoFhdzmWtu19eiUfsyAo7IEzbzXomGcN2BMVawj7/lkHnDldXqdUEpVuHC8NAwFQlQVA
DP+PL/Tsxi8NJPpA3wgbUM22/xrRnxKTymMvA09vfHgdd91GZxePJIogl3ampU6N2XaGcMxPaf6a
0M8fLB1xIKhGMJMPxLnw+nZEg5S022IdLSCsaLoDQvXpgBODi0hwQbcO3M6KZ7LptNLK3HQIi+59
ano/S2QB2eYm/WdB7Dup6qyYSpINYWYDPzBVoTL3L9fP1JYJrm2FsooOHIkYWgIZX0ExkvSh7oJ6
FLyymawfutEURu+eYK/QR8cwk/gpTGqVSxGPfcj6dzK9NfNflr/Neuf3b5Htvybk/fqSNu6iDsoX
1dTAysNhxJdHi6JrpkXq1IdJvHhdAxzOTLyOyoBG/AQJ8R0H5WmYJAGzPxEHxg2oLiyQxR1Cfgo8
lNh0z4hAaAJknOqR2KAHiKJ+vgQGEBcyDz4UxYfDhOsJuoseDtPtw6gowrEvgq61Akx5e5qM4nxz
eTaHiaJKCRyXEDe2eMMmu8JXw5DFQ8QqJBwKhYieWd4iq7zFKLtM9HnjuwGgBniaBkw2xzRdfjdl
rI2haOcecMP+NteVlzitD8aUfd5V8xEh0HByoAySgkszUbmAksNp+RZqHoR5PVq3gWrLAu8NR3ph
RlgNRjW0vOibHv1zjGmzHCqtjdHvFujN7jHX9nz9zG9k3TgYZ6viP+fMbzMVT6mT9X0IqdPK8RWw
ySrvLa2HX7EWaT+HfgbvSDMYRu6XTmlqt7oRRXVQUj5LsmTRoh5SPXHAU+LEsfridG3y6nRAL73G
M1QeP/+SGeg9wzODSBtj38IVjXVqNHqf9pj6hkTi8NYQd1cjr72+KVufwECWztHOG2xug22MLbpk
XQhMhu+owPp3FAT2fVCPv69b2ih5wo4LVCpGk3FXTGFBPV36LHVa4E0e8gVqk8U+P5AnJQGtEQ3k
yeWG1wYPuIukksuxrDg+WF7PzFUyPSxm17fcb4n9en1BG3fxwoBwnHIXHRdqJ3oYzw9EfamBhx9b
/7qNjc9j4VHAjQdNDegbhItYTq2eVk2khdAALj2j1e4jfeog1pA8VFUq0bXayoMvrAn3MQWPX+rU
roZaWHdS7zloe/IXv3tuDjIG8Y3Ng/8yQQAAnDKwgKIpUk0Qu8XCwDqge8Vc3WtzQbzcyH9e38EN
H31hSPhKitqMKo1gaFITFhRKYwNzGn1rFf2hrSZoRtNS8s02Sin2hUkhrsq6CoARtLSwje0PEA0M
Lyl2snib/DGIIOlR4bTL5nU+SiXCU3thVHiLzDRxGNTntZD8WlJPD0B9+k2BDNHiDX5Vg2Mk2xm2
V311fP1B/3Z9j/nfXtlG2wnMtRDaWqnxLkbt5hHFyIRSOV5SlgGz3q3851QBWZI2PlGM3XWDG9cC
lDr/GRQ+6qL31AWbMoZQ9GVfKn8gwLE32kOT6BL3uLUyEPJy94GSKRo1l08G+nVjnhPgs2MbA3jT
xG7ypgDaQ1GO0Eh60PX6aGrll+ur27obZ0bFXgZt8fQ2DYwOcfVS2e5h0BdQccnmrjagZbh+4GWE
oCJBA1wkhSFsTuPKiLUwuYtfOeri0d7TXRZEgXVix+kmCYfX5Ijy342ckWZrjYjOALNHHRr0GMIX
pNRMrH7AxJKVteMuUpu7ZBpuhi6XjXltrRL0CgADQSYarWRxzmuK46mOW2CCuBoMZ/O0Mx93vvtp
xp52ik8pCl28uAnGofioP04y6bGNdwi4fgz6IEJELiROiFQNM/K+jAG/VkBiGE07NYo/fx0uTAh3
H+D2nHSaooYTkE42/W43IGpMHY8qMksbn+3CknAfotkd6cItacu9aXaeln+n85/rx3/jcrtITlAl
wKSojpzr8s5V4PhXqkZVARtLPAOIaZVmoUN+ArF0/AdLIBtBtRtA31XNu3KUMuUjRSFERe9baDxU
YL2pVefY25+/0oBoE4yM4gAAACDsm9tYOk3NQQ2BKnypumhXRfYutiRh+9bOIVxEcQVZF6r4QrTQ
dlqC+aJMDZeR+RNciGcmSY6PpD2yfpI8rBvGLqJp4ZWjJRB4TOn6EIX5oOy+R/YQxJPlqeTH9a+0
cYEuDAmnOx1Nq160oQ8HjZ1sZt2Dq19ygTaOtaETTHDBGSJWFNNvV68tQL7zPqyW7j4qy1sdzMYm
6JOvr0RmRlhJnhZMnWOGtGo+ud3TEleAaKWS8GNru87XIhy1yS0sIEMK5A2FeXDz8kWJieScba4D
+eeHS0VEL3z6qNQtjJJkfdgpe4OBu2xZ/En9p4+Cb4JcHkD5FWNTCjYH6AnDimm+Okq2o1HqK72M
mW1ju8DbYqEGBmpG5ArCdsUkTRJ3KOA79Z/pdEuJjJSAf1QhOEKxEMKq4HPGKOtHVnqWdapGnHdd
YS6AZtE70uUpWq7RLlEL3R9nonjDov6A6uv++lFbL8vBkvDugagJaEARml64SdNUVqKGkWbBRslu
HHArSY7aBkPupRVx84whIxSjE2H517iZd3qQ7ziXV7vXfsWP6BlCJ0H5l4WZSFVRqoYwu4g6GlQd
mV05L2Ff2N5s3Okgf/mHrTuzILw/jDlsUSZtCZVYPbQ6JuwjBvLG60bW3hM7h24OXhcwfa+mz5eu
0xq4nCXUm/u0CGtDf8zz2FeKVjLysb6rMASadu7dHEgZ8h9ydvwyu7TBFlAvodNhcpJavyqV5Z6S
D5K3dPssIN0GGgya1qgsXhrSoaDuLF2JD6MBD10ueXVM09Hxi7hKDhnCk1NrusGIsGSYusAc1fK+
qtR+n1rTfDApVQ8jwLinJSlqyRZs3QWQSSL4Q7KJNg3/97MtqF1z0odcQc+pGLVANYre02OgVa5/
0a2NRhgBckXUb9dvSJXlSU8qbHTd6WCyfW+VAgnDl08bITrcNxJMVJTA0HC5FHQK2pGNxhw2ZLo3
MUTjgfk1IFH1/g92OAMrYAdcEJgv9mzL2mnIbSeZYacwxkOsNxWorDrQKdoyPoGNj4MH5D9LwvlM
owJaV+mAtmPbjl7v0F9ptny/vpotG5yuA6Q3YGpcOUOzpVFWx2hvlWMKeUY8JiAvX/5eN/IB5L10
9KCw+MC88GbBqu6cNhiynDA9FdY769DuhsC5MUyvhSyHH+/m0av/dKCQpifESOZh2RVDoJxkBH0b
hxBsIJxOA7Poa8KqLKryYlAUqBQApv3e0FQ9Tmbaf3HwQSXVopUpQHzwpoENBbHmGpmigqjDTVsX
/HVtd5oSEDANdNfqX6/v6spPIrzg4414QiEouGqMxKB76C06gtLHgIB9nu9Y97cBtJ0l7um6pY1D
gmo3amyInrnssfCW1SUEL0oTV6uIWOH1cVEfsDxHghbYcJOoJgCgDzgCZH7Ab3F5s+zadus0Vbqw
uHMfpqD6BpKJwN51u+mHeRP76PBKCfXXKwN8Gg1JnudjsFCMbmOV4n9U68K4nvyavNmfr4RyA2Cg
hpNFgiN6JavISgzXLh1Yd8CSbz2VIClylUly4La2DgR7KsrVSOh5A/Zy64yIsQZTfC1YJaZ9CpWC
7rScuLAjNGU5OX5S7sALL2n28j96eauRuHFGagwIQHRbjA+BDa8tFfBYUOxxGFt+0EHsI6+Hrs45
HAYUTlCF11TA5sRnOokpKGaVogkx5HAwh9iftB89yArraJQ81Kt7i7UgKAQvh6kCdCWCWEttSWhJ
zRpAr8xfkp9uPe7RULp+mdYT97xpjQIviDH4dRJvUxEBJkdyJ4UYH9nb0ODNv1ZvHT4TFzTGXIKM
AIQ/fBefCfbAVYTEF3P1yLKFlEQHohL5G00flNEE4S8IIsBQahl/u5l5esQOUyHFbfGARjSJ6A1z
RJhbwkUWTBosU6raLdIHED36BvnekAgcjBioG+17y44PU0R2o/s8T+yxqnrNHxvZheCzWOIvwMuJ
IFLHHmP0A/9+9konSL/d1B3QC4iTb+NUnWw4ew9QtV3DyDtloAEf6L0zOccu+X39A69OEbIZxJU4
RhqQVar4fWO0dUsyq/GDkSW+Dv5cW/PUSRK4bZ0i0Hry/gDmZuDBhJZRDimMBSFHDG2e7s547R4w
fe4b3rBLYm+5V6RV9I1VYdoTKecHew2KdcKGOi5nAAGLzEyrpyHqn/VyfG9SIvtw/GgIH87mKvQ4
r0gNV0eHRuMy9G7L6bjzsA6b35gJGQ/jV8gv7MrT9Io+XHYbv7N7KZx75WfwYmNoFlShINjnegSX
KyR9Z7pToYKQ71V5aU76HRRGn6IvC9SOs7A/RbfJTfumyrwB/07CelFbwdOK64KHQozAnd7N5yQr
nbAdJ59V2aOqQtaFDS9JBQqMbNybbNG9eGoPxC1OCtjfP3taOa6Jo7RQ3kF4JKzaZUlVav3ihOly
TDHon8Y/muLThRekcedG+DN8fhstMhlzPUM1Ax061t055edVcLkJpPWAA3GnIz5GFm1r1wHnzkct
W9sVgOhSXz3ZB4aXz5S8fOs+Fp5ZziWkgfcSlPwiKoxhsJcuOr4aCBvJXgVXyXKbHuKTutf24KwP
0r2M6nUVqXxYRP4It8KneIX7PkRa5ZhZAn5pxd31w7Eckt31k7C+eVgTrjd4NpEJrEpXWTUttqUo
dujWR6uuHher8MuqebX0GdOZP68bW1+2S2NCtjZP8eLQPnZQiqsAQmx9KCh4rCUHKMF9NvvEzgFr
D0QIyOxAcyI+BZY1aLTsQL88VCU+loIH46AWqAHuCiPR1f31lW2dDTAWwRif/EJYLjx+rK7NIXEq
J6yC4tTcFY/Ey0Dtb6Di/CGOLNf3Xftm5BuAqAOdCK8JzO3l9RojayYNuETDkR6gbuEVee7XSSY5
H6twj+cbOHiAKIIkZsXuOE+WPahKa4W0f1YIO4x9f+qSJHDS6LYgVlAwAKMTKvFPGw8dWoy4ZajS
8PdUdFCDBgLCtmwsTNlUJ/VHEQfmrX7sjt1O25egB5drzW1ctQuLordiitqaDhaanaK/gJW4++hk
Bfoh/j3fkd3H5ZZVCzeug43RDM78g7u9InePjTzK9Vwz8faQd+cmP7ZfM+Zpj9E+esgf5ztwA+wz
YI8lm7txcM7NivJmRTrOaWsTM1Tyr3VNMTtPwL9fSA7OugGPvI6jTTgBP5jgxOxkaHqjtZzaDI2n
6q7/AfWufTt55cHNfBeSF3NgHZ3B09D8l7rNrY3lAzd4YjF1s4oDm7HUU1bkWCFFBkki3+h/giP0
CPJxSeV/69ScWxKufYr3r3PVzAy5XBPVfi+jjJ9iDRPi+3i2GNFpmlZWk5qaodWDMTD5Rtl8SFn8
2LhgfCve7Mbc5djYmti7BsX0gcj0Gtb6c8IvEPLMkipdGetYpP6g+oZPcr9JENx6XRWUfvYQPRpg
WG/C0Ix96Az2L8V3B1Ko95Vf3MvSmu39RsAC6AEujEhAbg0FEFp6YoZufKiHMYCCaHDdk39w7VzG
Zny//zPB05yzsGVUTKNtutQMnXvnoO3ILcIWUu3Sw3TEwA2XXA14UYLdaLfFIfLH2+lbAaWa679i
e52IEcE7jWK1GNigoxxDuZT/CP1Jt59SqfDY2gD6BcghMN2LFHGFcK/boWlb5pJwtFSISr016ftn
V4D3EPVfOBK8wavAul+iOVEbFfPdqE4Z5E9XPv/fDPAVnn0nKH8U4LHj9GXsW5TZHufhuG5h4xW6
XIPwxLYq1OdaBSbam9nX35G2OwAFQ3cXgodPaRA/yOK9jTACDKt8xh8RGecyFiyWHdh0Cogehs27
+5B8Y/vpqH6bnrSH/EvmZbux8/I3ySLXlQK8sBZozICow1iQeKVYOS5xwyeFo/v6R3xr/IiLALSo
x8GLT/lp2kVe9URKf4bLPkq5+PhlurxsIHrkqZ/u2h952OVHXJCHmISiLee+jDsDzH8D4Fn5l9hv
/H/A2GA6AXwDnBUOSmQrNTUWtW2emhiycsx3Qn61+q/SlSU9G+76o/wL0hFE0+hTiiF7bGmdAzqm
MMO07Cml6Gh79GB+X/zIy+OgOkiHZ3myJuwhusEOH4oAnd8qRMsVq6QY/BhRBoxuYrAAaDs+XMrV
QBXD6ybfDWRFwI9puJVNuF90UoEoX4ket3bXL5lCUdvnbFP79q+Gqr75lu3tkB3Vhz6onqN30qAy
EXmYxA4MqXDiOjDFAAX6d7gukN5ZjbK5TadXZh8NYfwafSeQJa4PmuKZP+c/UeCCbZw+xj6oo4aw
8uXTgusQCpV+JO9AAqNqiALb5bEFPNpJNYaJF8fEhtecpyqpoucutr5ev50blxP1QuCDQf6Mgr8I
SZvjaAJbMSDac6OejNHK/XFKXrSSfHFY9zXJ4y/V3MmmL7ZWh/ePnyakMqt7QvqJNVOKGujYO8lB
ByGzVy9j9zqrn+dpceF0YAMdGsgPooV3uZEjc5lZF6j+N03eAI5WlPqCOQ/aK1+MIqviXwTELcfr
e7p++ng3ygbfIEixUJwXwpm4zgZ9SmswOtmWh8QYtHASn7qOPzHCiz42CrCozq+g1lnKDJC/geIG
tKdeYnxth1ua9F4yyubtNpYC4lCAm3gzjyskX27fgPF1M7Oo+ZAoRh9gWDH1kygtJRu2sRyAIQEY
xLAaVN1s4VEiFctqra37cLLdr0VT9V7fJwAasJveamWRz/peA9gN7SCcO+whMGyXS9JroxtYrWIK
F+huUOYp1H2COlj3CshI6dvUtZ7diHXvcTrBeZMaJHu76+dj4xG+/Hx8P84ii2jOLMVRCjz7u+jA
kHlOR+cUH9qASxNiINA9uZLC7sZ3hD8BfggaX3yPhXpc3JKyBaskCTPj1YJ+glPIuvGbFvi0Fp+b
w50TTkpTqO6oWggsoum7WXDtTSuXleN4snP5KABO8XGbUZTgdAeX+0bbMs4daKKhrRwFpvmAzo5v
taNnF6eMDHvJV9o4KGgvI1ZHrR8z+uJYE3IdNx6NykTCXv8w/IR45Vf7WX0kyDteh52GcIWcyOgN
oxfv56MUYL4OXVA6PbMvnJK0/H+kXVlv3Diz/UUCtC+vknpx21Z7ibO9CLaTULsoiVp//T30XdLN
FprX+YAZYAYBUk2qWCxWnTonU5dKh32uEk721RatdCeYUQtku/5bIumTrny/M2vCQ3Noq073FFgj
uROkAChDpfX6hsosCF+v0NAmZxMsDB5Y7TS0pDQpwpp7meghp3smhN4sqQlNY24DnPR0m4WD32+d
A9s5N9cXs+IcID//uJpRA0CP99wVxwl8SGPWxRGpGdnExXiTDsYvZ6B9mFv6t3ia9t3izTut0j8f
+zGgonqcMR3lQLFkO9PWXjpVA4O5gtQnRkqCbqydvsxS4uiVNZ5Z4g56Eqa8oplUq18Aix/ohpZg
zzLIXT49U8vyicuCrJnB0ik5ditegjwT0CHwBAAlKNbAFT1Jk9hhZpR01S103MI0n5+vf7vL9AOn
GeyfaMZ6BsiphWCIWbLetkhvREtuBcuobaEdjIrHl//MCl/oye7RuXaWouuMqDefR7sJUyjV1Eyy
W5cteh6ZTtYiXJ2U1pWW1syAwxPMLGHKq9vlu5mEKSh1upvikD47oYwcaXUDLfDaoBpt4g0pOP8U
6043ogYWVXoS5DMco+SDJ7K5Hh7ghMMMTQsg6dALwTie+HAEc4FSgw7WAFf/S7WAIKS9Jbbt29Of
619q7T4+MyQ4+jzTQRkpNpGGA3Rz7aCegjhkeOFAB37PdsmjrEQqW5rgggPIpdiIXDTqW0w36q+Y
jApqA0WvWOKFa8fpdA8FL9Ti3gDlNQxhpDrQJmD7q89fHNg80PYiIgEPIKoJDdncD6VRYikNAann
dsh/Xf883Jsu3eCvAWGv+iG1aa7CQF3lvyvnMOosIMlbgumZVpc0ilc9+2Qxwna1SczUvoKtzL5h
Sg3U059MRssgW49wZJepzpysgQ2jM+qdYVSa32vE3TVGhYrfNA7v1WQq//KVON+QhtlpPsh1Ho1K
QvV+GmHUqem+IvSmUqbPZ/FoknI+I/RT9IuLKfYs8P3PGPwr4vuBPQ/9L6PYF8an2e0Q8fBiNQAD
wcMEoxfnK6GmuaCTmRqRzma/Kh4bNMBiDNRfd7o1R0CyjJcCRlrBQCCEOKcoh8pVHIwUltaut52w
xDioy2xJTnTJCoTVAP7AJ7OQOF/EuLbQ6xaKg/qHYPcYtTfFnbsDO8COHKpb6754VXbZHtqO98nL
9QWuBQbUNyBbjPovKh3CApVkclirtrjc89ei+Da4khfH2gZCFxnzwDYeWRfesHgGpkdSqkd0QMHN
cLa6u9dNJmk1ra0CA+YoEXFeBYgenjsDhkgwagasMzR991prAwVgSRxhJVLDz4CqQiUKdSDRgtKN
tlujiRh1Fg1csPQ0GqZmZyssVFn2urJloAbhfBcgOkFuJ7xMeV6LZh2GLBnYx+ZfifKclo/Xv/pK
qwUHB4wwaFxrEFESKU6cvpmZYnSwEaLV0gTmH/3QYk5P3zS7MhjmcAnu1Dtjh8FZX/U712+e01AK
+1kpfJ/9DFE4Ui9VCx8OP6PbtDex7dPnyS+D/CbZd8fx1/9D0pY/LoRLBOvmCTNUuTCqJbg7srw+
IyPc0dzNmxnEW7bf79B62dmhfexTn/wAWPl5vnVQBd9Z4fVdvxyJxBvy1Lrw9Fk0FicjwXJ5ywcj
kVvliX2pQrJxQ+Aot/1NGdJ7Eri31T80erhpyCWgSQJh3YuCf+vYjafC9IT0IjMzfGPZ038tiJ3Z
4GfoJNUd4lZxShObW2/03bSlaHDrr/+7PPY1g/T7E1p3G+9GWt9fuUzPTAvf1csQvI0UAaANkzYE
pmk82I88heNAnSIOLJ5eBeq22uQVVCP/6bv+3Vzhu8baQlnSYHNHUPihcenb7l19bz11786jhtJw
5qOJE04P3a1GDtK6PI8Hlz7917rw2CWFPoLaBtbNnfe93HOoHvMx/f5q7mXP3bUU+XSfRRpGza0V
RbdxXZBXPnbElEDZLDsbPKjJbb5Nj/GTrCssNSmEw8Qz+qSYsLxhW0ZmAJqXI3Q+N+A93XE+y/wo
ldleC8BoZHBYNZKLi1jfT1o92qzmG0r23hua0OVLuhvAIqCG7r5+Tn72e0VyT67cYADX/LXJ//zk
7GiV01jGDJu1rYYe+bH0i+QG+4Ayi35yaoIv+8QE8tmxhg4YNMB2wPq9T3dqGlj76dYL6MZ816oN
f+OQZ9lohNSuEBZQWV8M0Ef/93bG6BSh2vo7B+KyvCmenK/Ns/6tuNce6s31U7myo9CH4QqBaGxj
/kTICQrLzUs6TNDmzNMb1cy/Ezb8um5ixVEAOoGKHMbhuNSjsKP6aHbxrMGEa5Rb2/ja5phvl3H/
r67D44V3kNLwFPH8s3lKNdqDNcD/7eqbVvzJivnL9WWsWQCEjVexYAKsN+cWKrdxtGrCB5om4zda
QSToVSrJ0Na2Cq1QHQ4I8hYUb89tZPNUs2WBXtac7UfF9bUatADz5w8RXp5/jQgL8cwatFcgwY3U
mYZJOoS2rBq7kgaeWRBibUrQK4pdruCnZ1vDPnTxsCHZW1HJUO5r+wWNUi4UiOYnSovn+6XFpjox
BYby2Hx31DgPLLzcAVZjm+sfX2ZIWJHRsjI3Kr4ib4YG4PuYVhjvlM12rlsx+PgNBnBQSz9fDlgO
Y9B1QnzLW9wbbX6aDHKD43NzfS1rjozBW/gwqnqXtGcTpGHItABHQTzzdayVL/m0yMQx1kptIHz5
a0TYMB2cd2jJcfmZIljepzA+dD9dxZ8elZ/gVCoKX93WW+VGkT0L1pLlU8Pi3Qu1KbQhdKyOS8rW
T2rjk00O3mpQ8/5SfSU0n/6j3fxgLTq5LwpTb4eY6z3p+Q0atb5OiORKWvUKzE/wZxu6USKGoYOE
V4ZRai2q6e+uxtgmS4Na+TR3G69E8Jl5SLRiYk6s0WdQQ8JIjI42G8VgCIj9QRS0jYeHz+8WlPoA
b8axvUwaYhzlzkkhJtW4o0+Xn6M6S4oEa7HHQbMSWQKKrhfvwrofrSEDpX8EjV+/bonf23c1BkRB
GiextHaO+HA+cCwc6SF+Fzv1artoIACj1UbQWSFTSXh9t1a+PLKrv21C4VLrU6UpjAFqJhkYdmx9
OwDF0msyjsqVHfPwaEehCOP/KEsKUQeiBzHmG9DuJCCZ73pMO++mpPMxDfb5DYMhTHZoSAcusU2O
2WS0i8E1M2Y3lJVhrZmSo7LySfjkDzBbkHcGmk6IOqOGGN2C4STSlMNozwFRdImFtTwNJvBR+FAT
4ArCFa1NlPUVMNpRdqcc40N1ZHvzF/PZYd7yzDANi/vyVtbzX3UEvMZRswGvxQU+kAzpUFajpUZm
/s1OHTSUAImuXv7B24A/hB43SKkvhv5R+x5BFw0jTT/fVqwJtMG4H1Jjc93M2jcC6guFBQsH5wKb
31RZt6jLBBoYgIPce1I3sk90uVtICNAXQ4qDGb+Lg5myLh1oakC/IMSUwVfvVrs1H9xq22/rG/WO
3sfmzniQlS0ul3VuVD+/u2daTmYLAHSUm7eV+sO1ZWyl66tCQMNMs4vaseDbsTYrZVyAeGgeS7+g
32tw59S27P2zagVEiHwAEw0KMRjoKkmZgtpIVJUDZK1aoJwnzxo37eLKhhlWdwwFcFw3YANCwe58
xxqNMWMyF/AbxarfGE9Zq0gCzupiPhRzwMqEZouwZZqO2ce8hiNg8ndMUp9aX6ppd92dPy7G8wcj
PjwKjegsIgm9yNnzyij0ns5coiPdd8Ztfphu3ZshAJopaH40D9oLiKKKF+8XDa9bXt2/E8NC8muw
GSg3G4ZJPoSz91vpZTQgq/uHeV+Q5GLw1xaHceN0KRie+ODT6p664We6AF6Y/Pn8KnBVAweDriVk
ofhvOMmfWluf2w5+Hbm02jZLsSkc2b1zecGhUgxoGRaBgIDS97kJJbXhajgqkeuE2fK1UwmfMy91
WQt2bbvwigZmCKOTl0wePa1mo3AtzOjPySa3jEBdmgDHaXt9x2RmhOXoLGUZxpfnqKuXIC/fnTbd
95202bKya3gdcB4PhBx0/oWA5hVaCkF0A/zewRTqqCjRPHDzTblzQLo5h9bv4tGMw3Evg5ytYHYx
aHRiWMhHGGODR3IYru7c2dc3y97ZzN/xggzoId3K3qorlTM0xvBQgYeDGAXsr+feYZWIO5NtjZHl
z0H2wICEKT6wME04hvbgs52sEsr/RiFinFkUwpJLMVCVV+YYaSnNMAU9xk0VxLFttHuQ8cVlaOd5
XwVDWjQvhtVb06cDBzJwMBtCsRNZEho25yue+9zKXdJ0EUYRex9PtUe7ar9dd9JL7+E2+DitjTQJ
UrjnNhqaqDMrsw7CwGwft9AlMbriS9WDXrvRKlkKe3kkzq0JLjOlVV11dtFFWdb7LEdrvX4sZaq7
q0Y4Wg8Ied4ZFu4rp9bipbHiNlKUF+qiQG6/qsPX69t2GdOxkBMbwrZNuQMaPsxiRmhv51UAFdzF
9stKTWXZxNr34SOsAIuAt+SC+n5Rltno5xmMDgXJfEVRAMzOElA8ofbl24sumcxa2zvkLcib0WGw
0LU7d4cW480GVYYWsASt3nsjrUOGXuGhHfR5f30L+ekRTxfYS/Ai4zV4XM3nplLTruY470eIt7xZ
IJt1Y6D/+6clDYbfXlIEqj5KUoCV8wyBez7EoBoqhsOEJ4FusZLWZT1EaQ8ss6+kxS/QSoF5QE/I
GyqfUzhqWhuAT5g9XV/r5bbiHOMjfoBznYucEI/oZFC9fIiWrA/7djpCA/rZq2oJ0IMvQNhSKDaC
HxIUz5jLF988djFZ7awmQ9R2+k2WqxAaMsfvJlU3Su1Om3yRiTeulI+wsBOLQlCOzaXVvJJA/OFA
XpWjexijLgBtywa63fFz8dQ+qXsZqHN1MzGRYoKDAHQOYiYSa2VfzoULoD3Tbqdi2TrLsVKzP9c/
2eUJx8pAGOFhGAsLFBNstS8tHBN9iDxa+0VNEK4kNZa1dWAoHqVw7hEoiJ8fANrn8wjIBy5uyx69
ILeZ9YqXbK2FTk+STzNkYfIP4DawIEI3FFzmgjULZFxL4UFEwa7oTYrxAI1+HguLVxyqUvgwoKFB
pni+IEK1hfTJxCAx06C7FLt6qCiJt73+YVbyDq5/C+YCC0h3/jw9N5Nno2Y3XcwJfIaQ3aBKmfgK
uj7GAb3JR1NS6l8pJMAcHxIC7QOoe8TnT1qpUEJVrA5t7iEEMcp0Q0GG6buheaxeY9/d2t/oCwml
0lr8Ljw/zOd2hSsmdi2a08rGFXOkN+ZG+zaDn+hROxgBC1Bg3BNJJrDSzz83KFzO49QtJWg/wVHE
8o1a3Cw19ens+QwlwHHOQKv8RWlMvwE0WFk6f7atO3UE2IJ2wVgpu8mlD2B68aekOmqZjHvjklUe
VCOnn0FIhpSusSGw6HQRbcJsNg40x4y3Ovip7gamoWwqEt/bGGY0OwjO2fRR4nT8eFx+Da44gPkK
TMAId0ejem3GFr2Lqu+Ah7LBH4EFyJ69zdxubH/ANmztPTD0pi8L6iuVcqycTwbg4OJoifHOykip
IEXoos7Ov+Wlse208ljOgHXYadgyclc6y5YoX2uluh3IcjBm92AYieS6voxW579CiB+D2Q2gIsIx
MKGovhniBBKXXq6Faq3LCEEvQ++5KWGvJ+KxFgDnLmq9l2FM/FYW29fPNB+fAtQXuisiHtsDb78J
PuOOyxTGzseriWzMYc8lX781mMuunpYpmPqQuL4U4bDqSifGBU8miZbYFCw1gMn68SMExe6KULt1
ntC/xnS2X0GENQ+LQEba85H3XrjwiV0hbjao4Q/9OPO4udTQ6Q2N5/au3BuqHxv+ApL/HIOHyya7
peBs5zq0baB8nkWOH+OTHyG4kVv06VhpWPyo7ePi1YllHa11P/37aQXnse02Vrp67CJG9ZtFf7UK
emPrr9fDwYoRPLUxRonuCK46sVWeZVU3OBT+M5WDP6lPVZP7aSaDIMmsCHtlNJA8KHVYiee9uhyq
5d6W9XlkJoTdqmsCGpIYR81TW7/M06AAo2lFZBUX/tcIrne2X0KauIBqhs4NzFgN9Y163pDxSzKm
QVxYgdp/Oq8C+BMYUIyRYI7wokPWlb2zEGJiTcuDSV8pZs+kktdrSciZEWFFpCJmTzUYMRf2jiJt
oFmgDgTmji7xJu0SX6uawCjMoPKcLWvngw7g9XUnXIkjZz9BSLfKpmjdnIfJPj80leMn1V5pHjIq
e4KuhGNcLwBdYYgR9TKxLGf2eltOGew49RBUyzz4heV1/7AYkKfjvQ4mCg2J6nlS13p224H5oIvm
CozMzpJ+iRkik9EthyQrJO+ktZ07fb0LmY5ZWWaVEns6mk59q9h5mDL7i9fQF8VNd9c/0kftWnR9
lFe47gee00gfzhe2YJyPetpigXzO3uApMT1UN8uXfleEHC7ZgNTVDsctStBb4wCVLKD6kv2wsTb4
94PGU3b9rJ14zrmnIXih1i6+a2hG3GFMa1x9Mbiq2M9iyDeFVHFoLWlBfv7XjHDJdV6J93AKteE2
ZHfW1to39/qPNPB2epge2YsMyrf2RbnmHQaUuRKQmKQrtba0fYkvCi2S4hatx3yf08l4jBN9vmHN
3Lxf/6xrZ+LUnpCcVzFVEIQgvdBgfD7PftJU1rVeqXfaAH8D1cwFD/HQEUKzpuQtELAAl3cb47sH
GspAxT+Kb4dtgZaF7nt96IyBrM66vrK/ZoXAlqRjkU2ew45zl/mzFfuTImv8rbogZ1ABDIyz2Qsr
y0wjN5hSIXbWKYaDvnqYy59lKgn8d4rn7oOm5X+MCOuwxtTIidZZR9vInVCDzFrQTkaoj/0fqpjH
tJmA3Cplnax1v0fyCJZ0UA9cQLJzBa824uTIbwIFD/naT/iMrfuDFSGtNknpt7vit/kvIRqoABMN
Deyr5grRc4idqWwB/jyCnzysc0UNrCX/PIgLDon2H0rRqCBc9AFbp64AunRb0Mzr91MdP2exHc6t
+w+5FUA02D2g+Tlt53nABDdh36CI16ILRF+7LlODHgxqCyB/kiuH/0UXHnJiSPAQYoy9nbUwtLBq
8L062c4TaiKGxt4WdfyZGO6/FPRtxAXQ2xvgXhfvgjwxsbQBzmFrnRkujjHsYlLI1FLXjheEhEHa
gqoqLm6h/l0opTbOemIdsxyUrXoTksI9Dkz2Ll07YDAAancOs7yQUEC6EFMvG6zjoPH3Q6sk30js
kVDLSdX5ud4atd+SrAzdynZ/Xw+/a+Eec65cMhMAFczonfuIZdLKJaXXRLFLjY3RKw+QBNwtXqVu
DVLL+pJrIRFsklwuk1PMiwWnlCwg+tdn49gomAr1vinD2z8sB5ARCGXqmDwVb69lgnI7NHfMI9y9
9XVlRjZZ/JxrzcL/gDbwurXV5YCDmk+1QRJQnG1swGKn0xwZiVN5IQCZ0F4yZa8wmQ0hw6omTRk5
QuKoNizUbS8Ey+P++jLWji8KIkiqQPalotp97gPUy5EuarSF7BKtfJKoaNGNsw3cp1pT7cuY9++N
W7Xfr1tdXRgax5yoHN1PU1yYWtom9JT1I3i0tDsVcsHvrTbKaBpW/RsoBRC2oTpsiYq3tjENKvVS
tGFIqgWOOryxePgzUhUMcWUr68qtrYlPlCC/B20l3Px8J7W0m211cZso17P2rc4G56Eg+r/cUadW
hJ0bmsJjdambRzctIWjAit9zLEPJr4W+jwIDytAIS+JcEFo4eWcafRN1XXxfqmrNB7jfG8WTZdEf
Z168PDzenQXUC/OUIll9a2GXFtaaR7Ytv4LvBJ1oMLNOwzb97UTA4gTme/1e33Aq/ux3rqIs6Tf7
5q08krCURI/VzwckMh7RQO2BefT88+nMrpxxtLDoxnkpDbKbKykxrMwG//MT9IdWKjrJFthoIRjq
pwsgdEkmeZWtfjy05QCawjsT5J7nNrq5BIfBqINSPvHih7mEwoXTsBFXGClvrp/i1ec7+DX/zxb/
LSfrMTq30VwljqPCK8MhrsNeK7ncSllrR7PaVtaXhj46lfawOBjyHCXI/pXjzYntAROEshL6CsL1
VdTalE5dhczDKYqwm8fNkOSvLvAiPo2VH9fXyuOg4KkcPA4qWi4A64j07mXleIm92CD1WOZ9oU2h
ATVPU/lpLCw0XOons3bbakZw3eraEsHmxmtjwP1jtecbnKRzES9m20ROlqjBXBDwAA3Z8FuZmnmj
Gw3a5dcNrngP/57oEUBKBJUfYU/dzG1UfNQGvNlqu7EcZjy1QzI8ZorKJAWmlcOAU6YDgw2yFA67
Ol9bN7ByKAeziaqB9ZspSYydVjrd4fqCVq1wtS9MOeLjiXiXZCjqLHdgpTXGoLYTULBITsGlBaTx
aMC7GlqDfJLzfB0oLzblVPdthN0y94PFfkHyvAmvL+PymoY6KNDqPHmyUNgRHEErZqujbW0eSf2b
Dj7esEzVtr37Cwo7n/Y5LkQKWmekUchuxKp+WrRkdooc91j8oHjQEIwLaHQ+LpmMrvDS12AI9UWe
evB3ipBhD04LBlUADY9tfa+CIVdRnq1M/fTXQUz/ANshFqJyJGxchqeWNsQehWbrsUQrLkllsrSX
3x+qlShJ8YCLLrc4BW471DbjzKKRoebBoKdhNaqST7JSxTi3wX/DSaBlsd6B8NGgaDq0N24NlRoP
KsbKTy0gAdF8L/TuZAjfta9zuizBrRUjy4qudWjUplZAxhkgiF1iy8Bha34NKgDQv2Pc41JGZizS
NGbFSCMztZOt0YIMB8SqYC7qYrecfRRR1K1CEnv3+eMEdRx8Li7vcjHdluQgtc3yvIVWuBMqU3UH
wZxDr2GgM2M7qK9LkuzLywOf78Qc//OTz1f2KkQPKI5U1tjPak6WoMd2+NXEHhZ3PuSeEs0uyN7K
9Mf1da765l/DhlDRUFF9AoERWNFo2e9Nt9oQEn/7z0wIp3ixzCZmOdY2sf4wdm1kUxkj+6ornqxC
vCmgzrfk6QgTY2zsG+Q3x4F2YGwtU21zfTWXFy6+FC4+DB1A0e2CvXtM4wGJaokncT7u5jTdpHMe
6KQKWSZ7L6yu6sQUPxonTpGkWtvVrMC3ibPvkNr4Y5LpPtfJ9j9bES9AnJgpygksWYQ2EVPpzisb
jIEvwB1MvfazcFxZwrK+KIwsgx2V61AJgarGxFPTeAuCodJbu3nO3LBipnXTgmskvL6wdVMgFMTg
C2KfCHc3DLLUU1U1kQE6vL3T1c2G5FpxGDovkWSaElPiMaoMjLhjzgt5LkpcRmGFs7MfynxzfUGr
hxV5EDIvXh0UL15DYUmKoZg48vBfwCciq9QIlbgD/9zneSwcHABxxCOQ47tiWStpjW7qM3hdPb9q
+eMI2IGRP1tTHRjDs4epgX9YE2pLSJ2RGYGd+Nz7urKwtdFImkh1v5vmQ4GBvusGVkAIWNCJBcHj
vCaGXFeMxBziVt+XMnBu082wr96Mx3GrBcZXSgLAjeUUBDzoCBsJUlwLQBLQj4HDg/vMybnqwT1e
2H1HPwYhmqADUTu6/T5A1CB81MBKLwnlaws9M8hD14lBoloZ0zJGP+hZ8sXPN+ljGbRF2JabJaA+
AOOB90BwvnuJY66ghlARP1mrEKpyXR2aRml5+jFvwJ+xBYhK23GeS7prZSROK8cAJX+uLoLwAZYl
4UJBz3l0SEVhDAS2uX6rqbIaygqDNLI1zAMD+ojEEwN051tp0iIuLbSSI9KZ2vKryUwCumirUYyD
WSRaeZuxMsbYUb+Y2SZNiKZA4iTWjW4/FcwwN6a6kDe1VCBK7aIp6b0snmL+tofRSH1GULn17Thz
cbKqsS/3o0EtxS9ImqeP151/5bbi/fmPKTn0LUScsTL1ld7HUxy1OUSqciv0lkfF+OIkmSRfWvUA
tJiwXZhawWkTznE5OVDjMhfzaPTuq5F1mCmhXhl0hbFfTAVU4/G3zGQvRlE+V0n1rR8rSQheXSqH
D+K1gAApPvaZOQx637fjMdEaJ+ydfN8s2Q/LHK2D0/U3n99XR8PTx4EfXgKbMKIz9tD4qVHKe+yK
PkAaHE6juh1zSR105WJxMYYBtRA8HJBtCIlhAzleFMD6GkmTttMGL1DUn0mWSWLk2olygNXmtNoA
2ogPrbnJ57oyqzpahmln9s6hHomk6rT2edAvxkw17mOU0AT/MAu1Z4NZYscSJVCnYdfTn6RHX76k
Eldc2TLOG8YVmzG3dzFqQVU7YQt6WZEy263P7DQqXQDOrGKUHK51Q2C3B+4EGCWRZ92e3UYvQPcc
6Qstw2RJAGyPCzuIrdreXve3NVNAMIC02+KMnWJxqXDnrO0TAlNmx/xEsW7LiRJfnxbJZ1qp2OEx
jEICUlsHL2/RFciMzBeI+ZrfllskGeH0Nvgm6AmqTfsiw8qt+N2ZMX6FntxY+sBNxfA7I3vK4lut
eru+bWvP4jMDgteNC+THnRheBxrk2gfG9iGH/IAdAnE44GXc4uaXlaxXWtN8B/nQMIRwgWIVjiwl
aawXFDY5S5qX+t0u2QLHimFbGPxJ5HxoK4kGOgqc8R+oDJ4bnu+i1tdQZMYNhIkteldHdEsO5ff4
qAHAnGwWWaxY9ZBTc8JHGyc3Rax1K7A5TSGuLcjs6D+snbaZ7uWqGCv0YFBCR5iFjjaoSJGYni+O
1KPhlBbl1lDWAukcurrgsPjJbrn4YhP75vfsSb1b7tt764eMhejy2HGNKLCTYgAcvVcx+rrmbPe9
u5TQGgAj2dwBazDshublupdKrIh8dmO90Dkx1TKy3RQySaUFYa0RUnCYPiklceQyCqNEDLgGSBsB
AbsIWbPmZkObxWU0m8z269J46wlyFGbqT30BCPDnFwaBBozL2phkvUjUprQte6+2yqjp3srpB7Tj
Q5rIqmurS8KcBYR8ONGJqGSfTU6cFzqWpIyFBkZ+epjd0fWT1j3QzpIt6TJiASOEsXUgrqAAfNH5
qqGwWPYQNYigeednYC7ua0lqsW4Bkx0ATePVYPI/P4mJWZP1qHjpZYSGmObXBsrGFuDK17/M2qZh
q4DgQjjXLoZZJ8uNDbsyyihLwFBaTq3vmsNDrlrUt8dYUtxa8280zCzkL2i0gobifEVpOrU5Zu5g
rADPABQROiV97dtech2vrunEjBDrB8DtmrTVykjDvOiGWt6ur9zcN+36p2EVkmxzbU2ot6Oqj3QT
/Qkh5nqLbgwaYWVkGKXyHSQ7dzRl7WPaVrL53xV/gFIHkmog1GBO7IAOddzrClNTkMW/j8aCBVFD
9qLiV9L5UxXupmE4CkJLwF6IyTvNZkqaeU4/uOswsr/Lb7RNdpA+ElbWguEojOghAqF+KWKOkiT1
zNytUlzHUL3MfW0Ju50SYBSxhB4QbmPT1zIp4/jKjQxemhOzQoWL6RYhWlmnyGnGTfWjn3yUx9E7
jo0g2SPY3sPtr58vqUkhCbCSfsEMIkxy/YX+0WP+sDf99IuqQ3Eo2RTBP/BhnC1SvCgHq2yaXqdp
5IzJhqQH6vYbS9YDvywOwQiw+LiLkd6ojrAsagEuoRhlGvXd0txDR8ZlGxVM1I2vVN4UB71H1V8t
p8yASshQyyA1K3OQvG6I4Tq8MzGa7gp1Bq3M1HSechLNhzb19T/ZENBtc++AmTRAtYFtWOfrPt39
i+eeGRZcqFZbr1pIRiL7Md41hzooA+Z3ofI4hy2+ZxzI2CzWPOjMorDVk53kg4HZ7Y+zUu7TTR3E
X8zj8BWiPZtiV71LPJZvnRADTu15QqKFAn2nmTlW2M0+CA42SHgOZsCzO7AjzwHPXnXfZGglqU8S
0ytedWZaCKbI0a1xMrnpjRpwhttyU911URKAVninQQ3eVwrf3sOtQ1njZaVoBiIxkEADZ4Q790Is
C625PBuWhETuzyF0D/YreLHKyZ9u233ymn8ZvsY6l7YD5kk2xrkSdM8sC6uekiIbPYeQiLGkoiHm
waf+xWpR4vhN+s7wtks2jq9EIbr3O55LMFroVqfLasrrGwAYKN7KqFOiUnR+Oys1WOuSxlDu3Rd7
pwfLTf+YhdBMcPwpKL/EOE7mmxIOMgTvylWA59Ffs8JJdtyqqZmtKfdFiyJA8jqqXnDdrWQWhCMb
NxgwVwgWZqFzh7q1OhNJlF/zWxA64C5DyQuiXcIR7VQn1/QcFpyiq29tkwGjnmL4e4QexCGJCV7o
TRFjhrVln+clgrMCtIb7GlOSFyCeymCOB67CJMKEDlBenfldzdXb2jI+z3mDzwRwHCoqICoDEuvc
PTqQksUTjYvIYu0v12jvF650Nelxur3+uVbSN7yzkFsjT4TWmphROcmcTqkGQyUA8XW6B37XVzC7
5LWq5LOt5G4c/YlKJQaXMJ+iny9JNVpTgTReGfVOr/1YlGkOmnivLdr4dn1Jq4YQWNB/Ak0hEMnn
hpquTqAviiUxp2n2rhofjBYFAZDTFBJf/2j9XIneIqhLbxkrGzXFxRgUN3pghEU43eaB6WNm6Qky
5qAL9wLj1nhrGoxUY1ehe4B5+w3qH5lf7OzbZONVAXtvHxVpgWLtmJxe2nybTl40wG0maeHiJssd
mvnWQivD17u4/tG1fRqUczzsnbaACGOVjs63659Aeo0K4a1gzFYsBxtj7savFniu88B4dNEL4dco
2cqy9VV7ANSj8oNyBWDTwmIHtgwmI7AX37utz8sj/DtMQcH5rzLcYDI0zkqNi9v6a1FY4WxXpTc6
uMGW47RNMFYYphs9C/UHXrVrHkjvz3tpFWg1uJ4YFcI3s9UqgxosiRKoKevmV53+y4c7XZZweMxC
Y5ZeYyPdl2Wrfu12nJSd7lnh9ze6n25ldbsVdYPzfRSiOakri1UoskZqEiyhhyoaSEwLvwuagN1W
GKwCJ7xP9HD4Wm2g2NYGxjOXW1ZCGV5spcLGfwkikwWOaABMhC+asETT+zlW7u1HbWvdNeBmf58C
60/m5+HnJ7rObQkfEjQm8zzannLvQTXRI8296yyPLG+echZ/mvQGppC64+JCqeZiembKinQqXV25
V4pe8UEFceiKdA5mACSvH/qVuHtmSMisbAxKADJkK/c0JRAK1ru3KTW/Ubf79Q92UEjj2GTQBn3E
gpPANiNfLo0JGVzsQUzz2LBDrj1dN7F+uk9sCPdvzzJVwzAhQXF3CIc7fdPthtsmtHaxX+x1EPjK
avLrEezEohDBrAnDEbYKi+ojNE9Dzc/C9lsBbQAaFYcqkNXv1hPQE3uCt0/AXs4NXujRvIMmXILJ
/AcIg5Egvc8xn4F+efFUHboHdS878Ss9SzgkmirgxATO4SKJGqbFzJ0cfmIpVlSZ+RJmcfHWWenv
elaRtln1c5q4XejZPYY4uEhMKes0r7oq8MIA1CLrwZk/vxuHqfVaN4Zik5n226zrg66t/bTaX/ei
1Wh9kmwLn3SIK0dLW5w8jT2y6Z0tMiqJtWUAGQ9BVDSbAesRogiBJKmqsRkGrBkCWx1IHj3tLa6X
fwghQKdg/o4z51+U3fApSe92g3I/W9s++UW8/yLtSnsk1ZHtL0IyO3wFcqsqsrqru3r7gnq5zWJW
Y8Dw699xzdObTCdKVPdJM/dKk5oKvIXDESfO+VVkX+7PldxuaiQFvAjwzVA4ui0fOtwVs9lxLaaV
/dBaKBsRc2xCvxE7AZXS3X1rayuDqUHRGgznaMNTJq5gFZuKptEQViMjZdSBDbH4f2MCoo+gUkN6
VG1yGbCxh2Rg2OWgNTc7J2Ds9b4F+ZHqlHlSVvJ/LSibuNFAyuf1vRbnU74zfdaETZpGdTrvmEHj
0t4SC1vbbR6qobKKQUANr3iMOuOVMba1FoNwOgLq4k+7tA80G9/PPw8ZCKRdHYmIAt+Sco/kk1ks
fj9p8Zj+LDgLSk7hFDa2tLoD0J8NbipkAmTLG8SolB2QdFyfR7RUnwc8H3NIsrf5n/vLo+7oNwtY
erQIQCcMedBrH4MsZJeOqS5QUfitV5+N/hmvI/CZbwxEXRVpRtaWkBrEq+q2AQIB25KwXiCBlO9c
pwz0jD+0W5JaN9fTf8wgfECB1btlzc5YDW13pxHnvAysB8gt/kgfpg/iATWS4kigpMu/35++9XH9
16DyXNQnW4Pv7sTZId/RaxrU06u3bGXf5BG5PEIYFXi4QYGGfyI/rrasOjVHUTmzx7PQg+YveUBT
p4PkW/kMkQDvafrddqHLAlAWHCTlZxvpp3cPUrL14ivQaYqPkJNwEcpAW9cFQ0E9nqmoAs+dQ1pU
gbulSnI7lUDrA20vH9/owFR7LVzWGF3qMH7OhftlGVNQd4yuH1jV+PG9w5GFJpAcy/2IUoPyeKjq
cilREQCLFYc2fLSMY9NG+eImf/xkybYCiZVh2ZJSF3IE6MGBWMn15NlJmqLT2ARQ1/6T9j9m4y9Z
3svjj+4edLtLXio4PpQ7FR9r1SA3cUCsjAXKbS00rbzHw67VGiix+Z32bTZra6sh93ZcKD8i2w8S
R9Dz4bAp4+rFlApUcJH7eVh6Hs4p+iLF5pNZHqDrvQ9gGjp+sStAOQutBcVMJrKpwfefrY8gGdx3
B3fnx0Bmoqcvjzatyb92z5pynFsPq1VP0trBeWj345GBA0SmOWHrcH8XvolrqLZABwAEAUH+B8wk
1yNrLMZEmw9AZrSmTh8KrTfmwC80So9lI7qvU+9Y7Lk0uq6L0fvM6NGuaM9O+eAn5v7+x9wuJqYX
HgY5L/wLUhDX3yKgpdMzP7NjAQHZfZ0XaVBofD9WKd8YthoO4MWK0ji4TZGe1G8JDGqcyrxGsBOP
7Fia3IiGgkRicaJmXA5LZm5JdaxMs4sNiiopJJvwtFTPnywX0Tzr9bhotV2fkicLeUPN/ceyXhKR
Bsxvw6XSDwXZUpC79dowjPwoBixxj6rX7K3FrOxy1OPM2nl9dapmL5hB8mIPbQSKiKAtzVOWf7m/
kDdFMFwPAFrK1itXNhOrAV3CPTE2zuzGVmfuPW04CZc9Te4c6xr5YzT6S60BiDO6n10qPnLTiTpR
BL1FfzfL8r1j7sv977ndWHi84XvQCSw5PNXELeuENhE3dWLTenHRTEpaM0TtcyPDeRsmAfOLV7aD
xIgkNlN87JxXeoZGYydO8ypKs7+JueXF1yyAtxbgUXTR3XZ2CHBAT86g29Cf7dugL4oDJKS3GvbV
XCjWDnEknhXYrCtno/UKv7cb144d0mUdGkK9rg+mNMuW4yy86dme9CoBvxQZSJgbNbGD+4t1wz75
9gFwR5JMAnv37U18cdEbnQktCGzneHYdK2wSFJR66Akfm0J/aEj2zddHGmb58t3LvQ/OqEWTARD3
VL3M9fhh0MaPrd6B9p4REcGFREaxTGE+boI4b06WDPN0PIsBeQCGTs1nj7lG/N6brNhOAEREOjOF
QLShNyfbp3u9g4jSBBzkthrlzV0k7QKZACysbI22FS9Jq7zxKBmtmEPLezjnO6ka6IJNqfwxBVsc
QDfJHV2xpjxkmLUUtTW/WSMh2aF2jSLvyQ/9j8ZTvh8ex9etdroV5wEhGHS6gtYVmp54ql9fA1NC
kmoQdXUmD9PP8mTvZX4nj5sDDSdQYnkeUqtb47y9ECCshYsHbdiye0VdTMF5WSBTTs9O7yRPLM3L
B89JncPiCfIdkC5yIN6wBQdaeSggxpQCTgjKwOqu0rp3iCo7anXQQaZFKLpk2LvmcupmNGGWQD7l
ffrNBBfr0a+N56zyD7RuspOT1oeBU3ujyfj2CYZvQa5JItTwMa4S4hQsK4HyK+xYL0FfUA7NL8b7
JGhm+kmzjGkj3XM739fWlBBnavUhw062Y48nT15txPUkjswevdDVmixstXaLVm7tDrgcn+Kd+ag1
jtvCooW71jLrYBJfp7qMNpzXzemE95RvFATAAN0bN0uagY67LzwrLpNfhj//RtgNIT2UtHSbF+HM
iRs6Gftcp+nRa5MM93BHgtTakiVcm19Ec5C/BiwU5GHKaJce1T6P+Rau/QxwLCtM6C/LTQKn+rEt
RLZyY0APBugsnBt0d+vyYy4cNoMjH32d2XHRlzsDrS41qoee34Vk6B7bxQ0GvgUCXzcJIRpJ+oP+
cMUJGk6D9u95suMe9TorGYPWAPFG5uyEBXQlwD52rb/eX9qVKUWxBzUBNE8if6A+Ndq5hKYbgHZx
vzyP2q8URMeec3QsscPReX8ogUgYLZx48SIYVg+j52boxgfFcuw6jamjkRiZvqAhpfP9/phuDgWS
oWhqw1ULPRwL7VHXK2c4BZ3QPGDH1fACTe3jPP8BofPWmbgJW6QVBJ+yZo7wRX09lZlZz04KK/RL
Uu2yZS8BNOgMbMrQ+KaHurOXTxtni65b7vGrpw2uLmASHaStkDLAvrwenDbzQU+N2YqLJ/dZRFkR
DDTgS1RBUWCfBPzHYOz8rVrBzcaURjGTwC9L3nO1cl8ZAto+pLdiPJzieUj3Xe2f8pwGpDNO+shf
p3n8en8R1wIRSIPI8B4DBRHB9Tg9rjcMpHZWLJL0k5sUQZf+1elPqE09imY6gEwzyNtpowvj5jRg
nMAjAWoH3pLbFgKiQfhyAvVFvAiIt6Kki5BrqL+jbWY31vv7A7ypgsgg5MKYqhCZpA4fcoNjhHsQ
7EQFFNyGb9mx2vuR2DgRqwHPpS1l14wWTRuko/8TXi0AKWQRKSJhHdIn2WGSP9fjLvc2Rnhz+coB
Ah+OOp2O9LeKPzah00RsDqMTlIGMCbuGdTFx+8CctsDbt+HVmy1EHADqokahemvqTIaTyh3a7yRO
EGBWLBmQVPwoyUenk3FMk6j5dX8JV1wAyv9g4MXY4AvUPeoK15vrgWGAThvk/ZdObHE9rC7cpQnl
Fko7c8kBcMaOJP4r0+ufTtns2gkZmrx58ssSzibje0v4H/VRElrWoKAwyqc5Z4+4JF/eP17EkkjK
Q00Hc63somL2W6tJ4MDpwg/cnvZptUWnsjallyaUEKqb22To3daK9TYJ59oLvPnP/UG8bQXVg14+
NZQp5TZZLLPCE6f66x2sELhDvUK/VQGWhyA/iV3zodLRSw6u2jbezEytedJL4/L3i6iimtsJGGUY
LwQNF8jrlt3BnLtIlxJdyFzYzi8XLLpJ93EER7AxImgty7glQ0jN5TEZvWOe1jtdpxv3yps4zL1Z
Ud4nLa3Rdikffv1OCrezT7kfZmH1w06D8dQf0M98nPdgT9/Vr3bo/TIPy46FzbP9sw1B+bXhh2+Q
GMoDTe2fLVnB+qmBbxy1Kki15WmengWZT4atfRIJ2dnTQwESauDUAkFP0IA/bWySm4gX/uRindTb
nbsojNvm2wuxPiH96n9N4U/Mw/SE9C9earv79ta2Pd5oEPSUtVz4r+ttUQqrbzwd5io9CQv7u2Fu
kVqsbjxobAEvib6gG57mVE8GoNSxvgIzamv00Ltj0PTlobXMg+H/mgstvj+mNfePrlbpGZFPuGk/
aROGB3GBSGU0/9Z1Fk3DFAjzm7tVc9iyo7wKLCPpTerhmuk08rGuuiAh2gnivuHSvDdYRgMFqLv/
k/NEXU85vHVu57iwYcnwZv7KDFN8aevReMxHH0zJdVketXnc0oNZ2RpgSZQdeLIMAS2p663RjJRC
Fw4LpxUvXf7bolupqZX5k286NCMhQ4YMlPz9wiXVlHX2qOOKaQkL8pns++azrw9hCxnz+ztiJTC/
sqQMBW9Uzyp9XNLj3H4a0DXgjcsp0bei1dUBIc/9hqtG+K+YKe2kagueWvEwg/1hfk7d5NAn1Uu3
VdNYMwS2Dgdpd7SMoa/veubwzFjKDr/ECVSrm2NZLObvZIJaekgp2peQhk7JFqvvyhzi9pVFSyR2
UOCQv1+sllg0q6fAo8d13QSN+DayDz7Z31+nlXFd2ZC/X9joGHXcfoGNpjhRkkdLTiPNBbTR2HCz
K3v7ypC6UsLptLphBgKKZ8f7AmLO+wNZmSykC5AiR6XA8JF1vR4I50Y9dnZnxP48f5uZCwyumeV7
h7Axum9pLaqAKeC1UegHBbKaJ8+WptBMtzFi8pAfy6h6BclE1IVJZCA0PMmeYIcjZRD0R3+jJW5l
tWAZTaWyFfn2RegvU0OBgzfirOQuOC0qICeZ+wFg+LDruz/3xynDACVMAMeDpBBCczDgd0q3Smdm
A6FVosdu7lbhxFJwFYETzNdDMQ9IyljeH4tDtdsqzHRjilc2C7qRJREoSh7+DbM/eu6HLsGPsfBF
xHUaJPq7SxGSWkKSgINkH/5DJfpBjaIvBqQUYrF84M4Xp2zf7wFhAH4czPAI69VEWmO1BhkAi4tz
J9l3LeKJtoLs1WxvdYuv7Xxov8okkol4Ws3rzPAdLEMpJE7sEUFUGvGKHXiz4SjWlgR0MACWSpgO
+jKvzxeatMtlGBISZ2b527HaIzhjv9/fcGu7+9KE4ouW3GhIBaZ7ZDj9GIxpJNBbI8pc+2PFTCO4
b2xtPODdRkIHfCZwsMp4rMn0lqwyzJjjKtSTb3X26b6BtdHgnQhoMUqIIHdWHBKlqAzME/TMmbB2
9TiFfkFDv//t1/bG0qzEe3iiSb4eHWhmpG6vlyZz9Vq4vTDjqR26LJxFkewTw9L2OUDyIU9LP8hs
0BXvZ4OlG7t8ZZTgQ8AJRSUaKQ4VJ5YPFcQtjUWPedp+4qbx0VyATXPr6gc4rpYNYytrhlKFlPuQ
TAzI3FwP1PQg2lw7kx6LaZh3vAXpfDZl2pf7C7diBXUbVCmlQjQAUIrf03s0eYyZr8e0JG5Q6Qz6
mnN5+DdGJPYcSyaVoq+HApIJdwHWRY9z04r8uQ665L3UnnhY2aCrABYc3UXA8Skb0DGHvu65p8el
+UWHckOO/ph+49ZdWX7YsGSewIHvUbG1fdYWIGsycEcs5GFB1y+v54CN+sFmP+5P2IqXu7RkK6uy
6EaqF8g/xZpbn8DDFIIrOphnvvGSWVt8eeWgfgT0FHb29boQUvqDIIMek8oKnR5Qt2qr7XRtJBLI
hOS4ZF5Xd3FWZ8zgTanH7eTNIeLiAqG48ZO2S3R/ytbGAn8KviFU8wGaUvZYyjtwvw4eiS2d8yMe
gCbwZqiqbKSKVsbjoEUOJE3AC96y2bnl0C1TMpPYsNLTDN0Cmg47HQf03aMBkwIQlmBokirScrQX
kSpNba0xgcWKBUEYYoz1j9bYagtZHQr+/ltqETAXZcasgc0aW3IS53X2wbKGb0OPBsOx8X7fH8sN
5QrOJpiQkWWRtykKQMo2W7Q58QoIVsdO3D4NX/JjB0I3emj+YcfxYd7bfyGNeag+OS9b2Q5jJduB
opM064C3Ca3e19PIDFKCU8NY4gJ6gXF5IgdZhrfC+bV+bg7OB/1l+pA/JZ988NraofM1o4H/5/7o
V/YlPgHvKPD2IeWv8lOKKXOrvhTQgNPJySKtFZlQoQ7/f0bkUl9sFwfSkSUDQ0Dcl0nQGcbOZVs4
2ZVxIPoHmRcKleg/9GUAfWHCasamhkyIHleaGTZNGxbThjeSjyIlBP+vBUTgitPLl95sSw8WHDd/
9orlsTUWDfK95OdokDZAenHjlbbiz68MKndG10GWdPQ1RHlJjN7ayO9faudTm/y9vzgr5+zKjNyk
FzM368WI102ux6b+13S606A1YW+L/X0rt0AcIHH+b4Ewfcpebyirm9zI9Nj+NIf2fjpQ+jj+Strg
N5DT4KYSyG/SiPShhcxjvSmPub564CSHkhH6NdRSGpkruwfalMRwIONOuGkWGF37F9rWgPt06L2d
sq1OxdWJBX4LpNE4YXidXk/shAaVaZQhNEh6fg6DH5usaALqbLE2re4TmUBCeRIsjurjJu+sZACA
gKC+q4dA/u701Hxe5nZfuNPrxipu2VJOcuGi+m4smEZycAcAhKawPZnRckyixIysQIABU/yjbaJY
V0831g65F3iqGzCn3xvMFaNN4p63e6d3zhpvNqKnNRPyQYWSMrYHACXXq2X3ALUOk0NiG3KEtIYW
GoB392dvbfKA5ENjNPYhXiLKhsgHvdTsqidxXWXPLIcNVMvPlI+nzus2shNrw/EQOSOxDX6bG4A9
HTn1JohMx4OvHUrS7wyxRdK3ZgIJHoScEsMAyqvrGZtqhryiNsGrk/6x9Ma/CfH+3p+xW1ATvAaa
yWWGFIHtTfIhzXyS6bzE9fTDBD2fbr6iNSmshlA7NBGNsu71X5QEZIkNtEAgVESuQPFTxdR6wNLY
cwwaoiC3z8b4L55pVxbkvF443M6mILomsACi98BNTl1uhIIawZhtMUKvrNCVJWVPZ5XWl04KS83y
03B/FVudNvL/r1yJV39fbviLkZiJbyR2gb+fGx9rpwqc5avRbEDJtmwoucpu6XwfSvZzPOZt2BMA
ne1h1/ZiI0S5PZuoPPlIWkoZtVvthZSDdx9P+jnuzc8sbU6QKPxEPSeyjSG6v6dvByQtoTFN6n2j
cUgZkJUXvabV5hzb5E+yoEg+96C13npwrpyct7wkQBzAIqK+oAREizNTIOwTrI33qaOgP4CCT2b+
zLjxoWzdU9HNe1JOOzMVkV6ZweRWe8i2HO+P9e39dL1Drr5CJRbWiPCdkXpzPIVjxE7GzvorObCK
aIGketDnQfOBhYYebhV8bRkc3RjGSxu5HiQ/QUlxvTU1oS+U9VhPE2pdIEJnPcJOkTloN4SOr50f
kkqvfna1bT5oVlug12io2o/pONfTZ3DdjQZo04v+q5FBVirolgZ1Lc5Ib++4tfBTP6AN+oX3S/Y9
dSG5E+QUZN7GMjA3aAtzZLsagM/HGoAJM+CtDRWgvirmckeEU4EB3mOJHUDnk88Bt5wB9Mjcq37m
i1VBnEi3+2nPe51XwVjgQf/iVhS6NkZli6jv6uUXK3LEWkE29Zb9uTXFy2y3Fp4stj35+EvgG0uq
2QAINNMAXTb1HpQFzK3tkz0W3bjznIrzQ+5aSX3YWG55g93MOgqpYInBYUF37PWsLzNABMhVy+X2
nzsnSF/ocQnEEcrPJQ9ccFYNJ+tYHtIpIDzQNu68N/J01TxiTCmFKPHmavKtS3q/z3yYZ2Y47MjO
f9SPJYGQ6o7tulPyRCUlaZj9cCF7cmJold9bTwR0EVv57JUnJTLaFx+iOEanyFjuQ1MDl8jHhbHA
8L/62aepfrSXpxwgw7SJk/7JGJ7rAX3u/hKLoQzAFhC19U/uF9BMf39i+vqLFK8DMUWb+SOmpvDQ
tg/4igbWmaHcb2wA+WfurYAS4rTmktk5VJpiTQ/IFyvMd4h0ABgAk4UM8w0jeKOX+mUct0787V0n
+3BQZ5cPQLhwZesRBlbM3qlEvOiasxtLz33wZ8/b2GJr4wM/KgCOYNCSjRPXG3yaRs1nvBNxM/7M
awr2yM/j8myVVpACxrIxmfKT1cmE8hA6+qAEh7eJ+gD064R0pBSobRlhH5TPEgti7tp4K+ZZddOX
lhRvCdhC2dczLEnWBTjocPKehH2o6KO/g8IWnmfVJzZEJZWFtI1RrnnqS9tKwGXOeD4b5v/aHk/6
1zHggRwn/fSv9sjFhCqRF9CUmqUXMDXmfjSgcYk0WznLNxd3b9GUmAuboxJAZ4McmP9wDai1i2KJ
wKr75FEkJkj+yGkfQT7jz+yUH+9P5Vpk4enum3gQ+B1UyIKW9zZa/bwpBsYxEA0PtQyMPxXbyEus
nbRLM8oZp2U6a0NlTfFiOEFtsEObsY0Yac2Ej0fYW30LTzLlmNG8I1k/0iWGHFroDCBA5mzjdK1M
FmqBeFNCqAyJVrWJDqJxvjsTMceuGA6t+ayVU1gxbcMhrlpB4RHPF+QcUOJS/IUFXSXE9TPYFYxX
qPKx74XgB0F58/nda4+SD0JKtJVKojTlFM2NyJrOHnD18UM9p8FEHnn3XvYOVHsk4zYGAp0y6JQq
Rgx3YEtGKTrvhiJquBeMnr13+/RwfywyNFWOEPT9JEkAoNZAMimhq6BabTQcl0hxyo/5Q36oQM/a
HrbyJmtrgw0AFD46Gm/pDhoEWKnQbAHYPwtTgBQyRoNiizRnBVOHsgL+Ax+OAveNtJafA3pbl5ZA
TDTtQKgyHGjMg+qkHezX7GEr9Fgb1KU1Ze6yYXDQvq+L2MzZg97qYgeh8rAsGn3jwbSCo0Zo/99Y
T+V9t/PeTXy5Soy1QelGnfGtmL6ny3PLsgfgPcKsQPLcP9TZP/e3x1p0JdtiDFl+ADxetZx6Ha08
aXncj0/FH/PJfdR40AAsaZzMQwXarLO5s44GD4rX6ut94yvvRDwSAT5ChCG7xRXPBBl7zZz9FO9E
/btuo1Iw5oEP4Q8j3UoTrKykfI6CCh79vMByKzFkNiZJDfIZEZeDmwcAq74Uhfd5SKZ/ERoCQSNJ
ENDdc5sanRYP0sMatowz1xER049pnF6Lpvt2f+ZWx4MVk3qNyKw48veLZEE5Z06L+FDEhvF5SX+I
5EPWbokfra7OhQ11zjSRlKjn4PJNY23xEeE2wQyZXML47v5o5DorPgrMEXhnoKCLa0TFoPOlyGjN
Ycl3cieocjFFY1aNoTFkHAQP7oemMPj+39jEUqHKAd0DNdFr8dZHqY2J2LLLyG/Q7jLMJ9bYD8If
99Osvdw3t7pgUiYUVXEIAqh6pG3Xi6adYG5ynKekBPGdXSBXYS3D9/uGVm57qL2gNQh9PVJaXolz
OTenwRhqERdF8XGYyREMLu8u3qAJGf3y6GzBTQzWBWXzMegq5oBzxhCqQM0G9FNlOI+fqqEHBxbf
cI2r45FZf6QdkIBQC/Fw+Mu4NP4Uc+cvHU9e2rw/dkE3PFAX+Osm0EbKNjdQRnM15mI0lofewM9u
T57g9jeGsbb+l1YUV2chcHWb0Z5iWj96zAprrwoHsiWItmoFohOAfUnFTlXqxWk7nhMfMXmVgZrT
8Njv2vL2IAZ6f3AM+iRQHwPGBtCtWgDyC54PU5OLmI/4LwUkcGiNfWkOG9iIlcV/417H6x+ohRtc
zIJ8ea8ZjQCYpLF3YGHzIkQFW7evOmvADSOvD2cNXwoE2Fv/yoUzTXqryyyDQmqCMr8MyozzL55V
I+VCNX3rfK4ZA8cRokvQhEne6OvD07VlzgR3ynOejaB0T7nQDgYl4jMTgzUd7jsD+ccuHStGBrZa
vHnh4CTsW9nbjTdPemZk1bkcbWRHKULN4ohHfz8+82rWRuSymmKxHlINAKuACjAlQFtuzClc/f0v
UVcSl64L6h4Qr6Ngg7Y0OS0Xc1w6DlS8rIyeqa4FOG5BNW0xKt+8FlUbymiX2RacMdhwdbQR5VRL
9hpayvd21UrG2sI+1bo2RbOVWqEt5nqHXq46uj/Om0hOfgQOhoNbGWh0qHwqAy0zrGlhlmef67/B
sowLxfG046h304NLGm1XQOriKXXSvg04mJh37qTTX6zP3Y0zql6qbx8iYxC519C6oHwIK4ypKgUp
z42kAwX/t1Z80UnSfwE4EA9A5i5Im2qZRvvd/SlYNYw2a6AHJNDIl1vhYqmF5ec6XSbMwEjJt8lL
7IeE90jSsazZG/niHcrE0bdUSdas4lqFH5fAcpQdr60yNyfT2GjluZwr84kMff/ZTCt6KtCoGwKt
Mjx1eNOd7g/1phAvJ9lG/QGJcRw1MAVcW4XUiif8CqtditQxd6U1/mzZPO/7YekfNDbbX7u+Z8g0
a7+zph1Dj7bzc9fm9OynXDsnwzh/ZJ41/eP6UDKNwGk8lsHcj50Z+Z2FZhOtTvstHhG58ldeAR/9
Js+FKxz9QSodFLJ+6NXBP85ayUELW2lfBkJeLZ0mG4deJi9uDKGDAesiyRRUpGjea2NpswU7IQdO
wM5aa48HfJIHdWVqoa/nUJpooUmr52O6sTKrpnF3AIgjxenUY9gRnQLohjG2kCyKoMbogzmhsD5O
UF957OaEB7wk2jHF8m4ElqseQFKeg5IK2SO43+s9MTKn7oZuKM9p7YqPna/P1XML5gwaDIWn/RhT
z82BjvMkjQpa2g+1O31JGIuScmj5Ror1dqmBKAUkD5gJJGd8FffV+oWT9MKhZzQOLDuu+zlawPTc
baCdh+fs/dOwagzdUqDLkNrralRQSwy/k7r0rPk1M4Nh1pt/vLk0w9H2QQbzXmOIc4AMBsoKvhb3
yvUsm0nL/Xlg5Rn6udWrawurC3xvmjzwGxj9Rhwibw51I2MboX6Ogy4dzLWxuaQjSGvK8ixRlEEN
eZLHtjDGWLDG+5RWXvJyf3BruxdvVbCUmgjjfZVEgYPDJ2VNUZ4XDj1Kh5PuAHNJkHu9/4eVZhe1
LtQpg7Sj3VZJde2mxvMVRS/4NexfZaxm406l02Osfg3UYmAxwvMwNSdw9dwf5JYhOQkX94TjTVlm
DDAkFgMl0z+EbMzi7X7EFgH9HC5UyeOnup9qtrupmDCLqTtFftJGafKzWrZibjkf6t4AgSnedp6J
ba++hsZeS0xiwgryUj2Dl2lx4aDqmR2zZMakWUykNthEDJSi3j+Bl5aVi7YBJoWBtYyeF1KlkTvk
ywmw/fdmqOUVB4SNbNSCL0Gu+nqZFquXWjo41QMqwEuU9Wn3p9FZ5214j7U9j5AYdKkutIFuSLo8
i3adX9PynBWYMjBlsgySQIN26MhsRMxGfY1qxhQJZlkbpleXEJcUYhUJeTSViUxQxvD91qDnxs9n
vMsSjaaBxoVzyEnJv1FB7R9TlQwf7q/fTXQuZxZtOoCKohUIgdr1zGbUKBtPDIiJK22Mytr4kPTz
C8D5J21Amcid7bBFMiRw2LJxMtb8GQS6wRgKGTfU9+TJuTh6APAZ3M4TehaeAPcp6uiVta81kma7
mZfopRhnsikUe5O8fdtJ0ANBD5tkE37jP7iwWg9WJpbRpOcMut0Iw0urCUHhOeynYrYfm6kTO8tZ
0EuC+mNYt9CS81p/jDMvGUKP8C1GoLUNh+IjkIPgAyK4q68nITNyf+oqOf0iJ0Xo07Qs4WZ9DZxW
yOL4YdeI8exVWbFr22J5vb/4q9ZR2cfdhdYP9GNcWzdKtBdANgmBIFKJD3Xf2QfQuY1np3SXkI2d
HvloEvpblNayEROs7XaJmEGJF7sOsm3XludK9Ei3USx+231PPAfSkcvJqgGr6JzhY+pZmzQzMiGk
usgLi6pIpUZ1L/d5Sd/kqJI0LH5LRRHn2din4aBF5LjlS1ZjMIDPcZzhkNHjp6xt6bul7omCntsx
6fb62Hzr2XTUuMV3nU6mqGFQlky7oXhM0ALzQHSWHEtwvW/Egmvn7PIzlEXuOgNUuG0ND63n/GSN
COgzAFKiBHS9Twbz5+P9TbVqDzhFpNRlMl/1KHZeaa45t/SM1IPUZikWB42Nk9N8XKaiO+ao0WyM
cO0Sh+dCyQeZM7TyKiO0jcm3uiSlZ1SgdqI/E1pvRPLSF91sngsLynbt0szjOJv0zPBWfSS1DcSL
3pofq8VrN+6BGwYWeChJxQnJWNBlregIzWOR5QWhZ74vTzrwxS/+Pn9I/ph9MO4Ag3l2HslXe+Ma
WJlCZAqA+sRORaCipkYgAwwEP/zeecGKvnYDJ3tS2FtwopVpvLIit86F8+0H2wLHGpwvys31V1cj
gDRrvo8OVMve0gVbtfWm3YpOCDTPyN8vbOndMIoSBHpnUYjHjltBQrWjVfnvj3/A4Y5AVWKUAIKX
bufCzDybVOhaUpwnzcyDPDXCxOPf7p+otcUBkyMgUOiBB6RR2d+6Vw6kIRiK3idg4PMa78Hmi7eR
Ud+youxxOhdkprTBVVTne1AxI123cU5XPAOAe2iktdDq76KqfT1X1myIYnDhgn0rOTa0jSrfCZyu
Qdg4Re+fMrxcZMiNHhjUCa5NtRpgdjzTCsjcpifEAVGWmhtML2ujkdh15OtBRumq7t1rzC7LMsTc
4I7V3WDM6yXbuTkjL+U0JdAZgWzTFv537U5BpADy8Te1+5t25AHIDDhBBE2eltEXEMHV3tHRTBNU
jLVbvzZm1nzltoDCmeaBRBCJteqB9WL+OpqF+3p/juW2U5wiaiI2nhHYm2gFUebYTwwmK2T0bCEk
NgIXStc9PqNw9tQa6y+kyLp0X6eE4H+1mOZu4IhXzSP3j/weDuANdsEBo1OZZLjXZi/tI4Nlc/00
tZabo6edW0+Jw7vQ1ou+D53G//svhi5V0ZC0A7maGrahtqVRv5J3HKPF55rOSO4aw9A+ap4j9u6g
O7/beilxXTQbu27FrSFxLVsmgOFCq5ky6UjQmYlt4ZRmJj2YwvhhyioLne0t7vSVCA0gCjQ14JpG
ulyN0JC1s1Cmrui5cvzCDIWfDG4IGGq7w5z4j1NTiQWE2MLYUqheOVcga0e1AD1fYJBT3wXV1DTj
RMssxmtfRyuivsODEinU0g1dM3+vuAhuW9xteH8gQyjfzsp8ltBtGyBxV5zbzEn3ojfx6jPaLYKT
Fd+KHnLgCxzUqWQJ8dodZWPlQ29MuqNCfPfS8VgkmyNZ3RkXNpQLzxUUJWYLI+mLHAQS+vIDFWsX
5A7Tvzh4iNt9eD4AoG4eblNTzPBCcOPeBJrngCbFGwmuOE22PX634W0+A3hQ7PSl2KonrI0RBQ08
VhEZobSsjrGqNGuaEIdBq2OqA5JViQtW5dT8TJzE2spCvaUVVA+HtwlSD2iM96Ftcr1sBOSIs5k4
xdk3E/69Mo3FCU3Gmj+sdcSrlfLMCVrq1h+Ewfrn1mRgkWztwWsCN6fea8/7Imy6FO94N8uRcQZp
5wuEld2HGpvuvYKkcicjdQFHiDQJcq3K3KCZlpqjZxZnnZvablzYpwUdT7v7jm/tcF4akb9fhDts
BibXLkhxFiXLd0Bh6Dg0fLTAnlm0KTmAxdA53je5duf5KBagqxtPRWAXlIFpTdlZuWkU565lPdvp
Xdr/D2lf1hw5bmz9VxzzTn/clxvXfgC32lTal+4XhrolkeC+gSD4679DeTxdosrinXGEYxwzJSkL
ZCKRyDx5zr1ABeYYcVO51psp24rcYrErpLG9jmXeEUtodogZ4G4NjzLbWnoEcBrgiEHY+Nw57Ux7
BHk3NnKW1fazpOsQqo4N2oMQh0OofWWnnbeGBjOIkXRstEXih7NXbbEd0qMxlpoHVqQ3vYDabF+l
a1RP5w5TFakSNhWKEYi9H99rpGWtWfciPfaCWcdBptE+Fay8dHg83WYg+d7Rauw3BbrXKwfaudB4
6lGLW7LcQxm4NvB2c6WUidb1V1jny9cudNYGThIZ2ENgQ5dnWdM3zJBTJT1Gon9AO7K55fowrtSz
zhqZMZTzfKiBbtzHRygq0QxOP6RHa1DTN0hIqH6MiuafL5wg/5uPEGAfMIS6sJKD+1qlJqywkanw
BPUn8gTN1Xs7OxolUx4GVq/RjZ3dgUi0cP/A2BFcf3FIdiq1ZBARpEdJxyyxzXvqOXGWQe+0Bss/
YjWpW0cmkTXGHihbek+iTb5D/2kNRnx2Q6A4C54mBdQyy9ygT5u2FXaVztdUUtj80INAk/d/VtTs
PZSemFlEOZHOpGG8xnpl1U/an5iI87/2yHM4AfiiCeYitD9xMC/eo14llW2qBU5rtOovCzjVUZWA
7B56swkS066DSomB1Kptw41Av7WLofgbfP0lzm76k++gfvRYSQe7OLqj8CVt0nO3oKZ5b9hCundi
NdrLvNAvoyF3Ss9WOaXe18bPbpcT4wufcqRWKxidX6XRA0bf+l3RuH/BxNwJnBvyuDYvghrmqBUN
5yw9ZuDaukkg7LRT+3GNoeM96fh0JsykJujzIo9c9lrr2syZ2afpMWl5vW2jTn0aMXz2wJU2fsh6
NduqWvYDZX91IKxK2UWJI+qoKbGleFLCoAERTVJxKCxWHcY0KS8xvW/sk0QU96UyKkeUgE3PHGiB
Tpyse4ktdI20phofGdXkY6nmmFv5+sl9mh+ZdwD2LcqW88wxdttH14gb+CH+OM5cG5RknazRoDXb
NMxw4fJikVRk4Fw5jib4iFIhOYcc2Y+nRhn1tAlqgJxqGRTLu6xApzK5hZb4ny9YffiCC9+ttC6K
Qa+G1AzFA4Kb2h1E6FbYU88lO9CTBxwLtO7orc0ufJLsYJljxrMpPbYakg43hkQgSPoTTUmgLCYc
2R2gwhGtbMqzIe7EmxZnfl7SUu0dithD89uOmXeVmV5UhbkSgM6uDfWqd1J+dCgX26+3am1U8jg9
ymWToxiD+VugzSqvLSQwk5saXzkdzy1LA0AFbQ5g6NBx+PgsJVuZSrns0cFjsX6fDZXCAxYn4kdr
Zej4fO2+Z41BRwnHKxjyQRD30VgqSkqVSk+PBYogNeEQ7xjJyOTmIstotzaZey6Mzoc+eJpQsgXl
1Edroqh1FDEdXCGlyPRwJXG+ZXoehfhRce2kauQzSTFj0jWT8uPrhZ4LoujbYbMCg42K8QL648h1
NXeDEcGjepPUfqH3KynomoVFIBAANDWphfRMgoaag2EAiQ9rsKlzNmbSRWT3wE6hD/XxAVpSXk8Q
EIQv2nr81Na0lzxbNP0aw9k5t0DIt8A9hho3/vfRTsWNuh06pDGDDuKhzuBkEGZopvlKjnZ+Pb/s
zJ+fxI3BSY1JWLCjq/WNXTgb8OE9ff3iz3UJkIn9sjGv9cSGTNW4EiNsMLoFPWuJSew8ML85E1Fv
05w0LYb8cp96a+Mo55wdxGoYsUIeiJv48hnWGfvXwQDFmYFhU/WaLzO7fFVVJrkdkHZeH2UM4vSq
1T9/vejZD5YH7Zz2otxowfiyXVkpmSgLFGcgioh4OHGJHyHYKrkSUDMpMSNTc2ulkgNJ4SAGVPM1
VsNzMRNyyzjxUMlxzKWflsBz8WpocVWBXMNdmg98a6Yp3Y0JaMx0kDMk3tcLPuuwSN8heocSMwaQ
P75kuxBtlllI0DjFlC0kGQ2pIaO+Rlx81l9PzCxic9vaNhqEyEVHMyUpcvjBWcPFrq1kcctjhVnL
coNsL5McL+qZVzcSKa01juezZhBGUIGEbCG2x8cHFkV0aAuzS49qFWuVq0SxdqBdrh7NWT92Jb08
545gbgU1qAWw2aepgDipC7XIcRWDJloS1Moku4KP+bYcIufSUJvpxprEFePxJqH8z9IXzwkaWspo
1WF8BA2IxUq1Lm0qXWD/10zPclJKQzS6rcQ5cJTp+FcOVBT6QaMzk8Og6PfxuRZIQZWIw0OKKlH8
CT1rX2gDJ0ic1O2f93ncnsFOhiEpVJ8XzggInTTSFpusrYA/7aMt5rBvivTuaytn4+epmcXz45U6
1m0+x+gw3iikGEl+W1w44BWwSUv0fWGTqCB/pQ6M8VToDM6z5hh5+/gcJVD5NXVl0GPVy5zoeYnX
57x8vbRzu/nUxiIz7kSFRwt451FY/Wuv2thu5vXXJs5ts1MTi0OgnsCuN6YwUfCZ8/4hAqUOsBf+
X7CC5urM/ABY1BKx0WNemJoF7lWqMFmQWVaxc9hgkKg2sr/idOiuzv6G6umy/Q2AS2lKWUSP6ZBd
Ng0oJloJ+sFqJT1+vaazL+fE0MK7eRNJcl869Ng5443F2pdpTNdoys4d0bizYYZEgYcDfvjRyews
H5s+13HtFWIfaVpLwDr3gD7Hg2SWBrELyStKcy0gnVsZZnsxdQBeCgjuLnyio0YDKVaTHpW6sjdd
ET1q1qpQ8ZqR+fOTrEeRirIcUFo7dvVoEwkSfNaorWQZazZm5z+x0ViJGOTJpscygQaCIbUyKWvh
/Xk/OH1aCz9ALS1HKRbvCMdL6vZd4+eyvVasPruSWYEJAE2U3ZasrqhzsjZRNXh1K45Ffzm2a9XI
s3UC6Kb+YWIR0CyZdhXYlyjCqOSQvHCNiiQ1mTUZba/zROInpd9to30WrOGr1la3iHOpjoGGhsN0
3Kp7y0K07oaxWDnj14wsvFoSCmgOHRgZ9cxN65cSrbW/4AloLiFhUSEjvYS2Vs1UR+hvg+JHVXSv
75vngq/ig88v45eROWSc+LTeWQ5V+UiPKo2tBzAa9xBaE+3lf7eUOWE6scLkEVJVQsCKTjd1EV92
6JWtPK7PRw9mtXGz1yDQDMT98g6QpYlsYBAP9x6VRm9Db0v2k5W3I93HQIm3m69XdMYaehOY8sel
FGCs5VwmQDb9DAHAeT1Mauti2hX8TLHNUGySMMvwtbE5Ln+83kBjA9MEQItjnvoTj5hSos6LCTnA
Y0ybPhWO3V1IgJMEZcmbi2KQxZ4Drbpa6ptrBEuz4GqfKbmB80dp/eNbm4XhB8kGBFVFzzDUVC4/
d9nEGhdT+cqFAPnABaQ4I8jpcKHKYWd2Fqjt7DKpVw7hOeYtvgguaiitw9FnwfaF+4C+IbYciIwe
57QMOq+Q8eX5cyo4d9WU/ek7OvC2M1/bzA+JBH5hLO2ZnfAYGW2UtNFLb8eG/FBllpHff/1S57+z
WNQMTwERPhYFhP4iQDaYw7NRdEI6y+LM1RopuoVKgbyLKJijnLzpfT2ZMr9vtcz01D6mK+21Mw8V
9gF0xgtG3XiJVEmG1oqFQA286eJHp8DIW2laN/Ek3xu5M/zpaImZb/BTgrUJLI8ohn10pXpkSqMx
jmjJqLONdAk9ockpb79+pJ+DGS4h0M4AoQhKs7iIf7Si5iDCK/u+OAJ4l6ieFY1FFqZ522sry/m8
IQ302iyMFqAsBdzdYjmak+uF6ASQmJjoabJyk6stUQHtAsG0x9VhJTc8Z+69r4wsFFUGdRGk007t
pTpWi2Okt1FJgMds76cIgC5VKIISCa858cG+p641fz/xb4DaDegG3GIxqg9S/iWAFvwKqWxOEfBK
3qyhCDLf4dCFkdd49E4L5cvJjcjQBOWOXjp3X7/M+Rl+3B8fTS/2YaGnVtRkMD1wVKlJUnHx1olR
x3olo3352tgnfu73haoyqldA/oPEZX4FJycUhn9TK8uN/Jhu+21vbCBXbYDrz5dcnXBPO8pgqbJp
gPSfdIfKGwD3aIjkNSvHyuc3jfwcM2rvCDJgNRZfAxg1nQ0gCz1CyQnsvlHawq/iMrssIL9LOrks
SvDWZNXD+/L/38/xf+LX6upfj7X75//i339WtWhpnPSLf/3nZf1a3vbt62t/8Vz/7/yrf/zox1/8
5wX92VZd9dYvf+rDL+Hv/27fe+6fP/yLX/a0F9fstRU3rx3L+3cD+KbzT/5fP/zb6/tfuRP16z9+
+1mxsp//Wkyr8rffP9q+/OM31EJOPGH++79/eHwu8HtXz/kz+/Tzr89dj1/V9L/jxFHgD7hlYlgT
Hshf//WJ8vdZ+2omZQBvCwr8v/0NIkp98o/f7L8rFnrw6POD0AhI95ktpKvY/JH6d5xcSASANcC4
O0iCjN/+ve4Pb+jXG/tbyYqripZ9h28znw+/9gdQlajsIwGZ9XfRw8QB/dFjGWuprbJh2itp9KDW
Tsi7KfIs7VlUoChHjy3W+Q+1ZgNJNfOhZ2saFIuBmfkLoPAI8BoOZgQGZCgfvwBGR3lpjKm+tzAV
ozdt6PRah0Jvu1UiDbR8b2pVPqZ1BHx1cqh0+j3SQVZ28rZ+fyorTwHAtrlVjtRInhFZH79EZ1Zy
TFmt780+88Fy6lpqco9zNQBwKzCpFch95+nQYwFTVhhJysp+/Rik8HahJYB/IjcCFsz6RBwAHe0k
6gvIVbfWi9MCyVVPG4x5rzGYLUABsx3cAFB/gE40ToBPyDo9luxMcYpyz7NHpSg7T2OyX3HZtbLp
BeNMPq7dgd0qAjw4f/oZzzITYLOCHjLC0mcaWzFMGaPAle/VmRTG0nuvhB5zva+eTEVy85Yfcy33
eNX60dSunLSfHjASZ1QsZtDnPLv7qYUeG3Wum2l7QHHBG1QlaCbLK2Sx4kdrZhYnLGVynjBwwx56
5wfFXTGpVTJafyqzxEtcrGVxojm92vHRztqDJHlx16GStCZ+9V5LOQ0K7ybmUiz4aIAoXdZaem0E
GMuK6sNMwqu7HcmubY+6k6u49kZsqhX3B7RmEYXeDUJmCx4CmMMnkqxSRrEiA3floaHxfVncJXnj
tpUMGrL4As7kQW/MM/OLtLR+jOXTIHWuYuae0vU+rQuUNqTLqs6vOkknTDOCEikUZ1D4bmMHsrvl
rV5D0wYatUZRTG5hajGEuFtfK8c9jXWQWECOW8S+rnaYFohJ0oRI168cgA5T6gRNZuw6O/YL/D+t
+fd0tF3daUklzF2ugAtWxCBmVUhjq8SGkI4ixyFQRNuqk7xWm1wMvG8gruJS+c1Qxd5JmsPQMfRz
vreyEuad8tbE01uU1teRUj+PLdRrjInEbfQ0FbKb8dRVTeZ2Y0JSqJaXFixn4CuLZWCkGBFp75bG
Qyd943pLyhIU5Ewjqiztx6YmUsF9NQLso3zpheUJNm4N4+eUxaGeaUHlGG4ibVHjc53RJBFLg6Fm
d+YI0luH+1TQR6V/a616N/Y1c9Ua+j1j9lDK9h79DxuMkVid1qehnEu+ZNWPArc6C36vje2TSLPL
ChReJMnYZWa+opFxg8IacLB+TO8tTD/OJ8zINmPV+Ew7gLkt5EB7MGmL9Xty7OzyBgxSIPHOIPJg
snvwVu+RSZJK+p5lmJaENkIdT2FpCr+W8+3XR4I279XlHsDcKNCuGFEHSmVxJMg5xoXNRqsPeQfp
h6zEuwAYH1ITKHOW0oYVRwo6HaKy6SKi6VYXnRsbr9xwiKRkP7v+ySgb0qNcpUvalZpVbgPND2Hi
O0eqazgVoZIUpCYDuzJu/o7KfIzgEND3EKOUcWGzYw+DsoU2bTlNfgiL79TObj3NGjHi1rx+vdqP
V55/xRRQdqlg0ASoAY/64/k3tnUtcdOoDzj3vMyoPD1aicBnLEDQFvkFHuZMmzKHzpPMOEFzXuid
MhxKzVfKBNMrlff1Gs4E3w8WFtc2p28ht51V7KAkBbFbXHCiWyvJV9Yx/5WFW8xTnu/HCALVJ1zL
qIueQzXpUBpZ2LJqY6ov6fCtb9bItBYdpPd38sHS/ERPnhgYfCJbjWHJINZlFEYPuSe5GJu+VsJm
27uYBbpa48M+95JOF7d4SQ6PaFdolB2yqva03Id+pP/nXxIGalDzQb9Z/VSuMBWImqW8ZIepzL1M
2TP63OlrOIzPeY6CRsGJlUXJyeJm1wx6wQ4J8JXIO76ZzjOGuAgIykg83ALQQqT3buoaT8IC0f/v
l/ZrfdripXWDzguG9emh81N1a7RCQpB6QYmMtL7woFgTIL7hJAId6gqa7LzD4JJhoZ6A8YVlEtvi
QmvWClZtEO5PHs5HaDAW4EYuhQ+1Na8PMfqNOe81ioZPKTxOb8yo/TK8SHtKOTJ6msHwELRbGePO
OimwYCtUvYoHksdW0qyze/DE3iIDMrPe1gWAjgdDewM5RJiax6K5A0XFSkRZMB/9/jb/MASk18e3
GWWNEU8MC6veythvCr96ADmEm5ek34zu6DvXeutbtWv+lL0scDxj5QvMC/kUbE7sL8IyhUIpNPre
H2y80TZZyINkkwVrLNfnIiea4Witodo112g+LhNImlEpCjxPRc1cRdrXyAt0beVAfVdu+LSYEyuL
TVl3DniJBqmHl6SFC6IXzfDb29STjmD6n5PL5k54ke5W1Gvd7DJyN2t1qLPh7eQbLDYnkIgNMMcI
bwnaBqqFscE1Qu3zW+HExPwVToK20TNcv8aMIXPmfv6tC4tQJ8g5r5pLuipydHYfnBhbhGtkLt08
y80OXWlip2veOG1YNkLXYWV0Fzyl5zzxxNTicLUgaJFoCQ6jkRskl6yDGvehZv+opyenoWGNfCZP
bxQl35Wj9EaV+hBzjejM9rJE32B6ICV9Z7txW3s92OqqqiOG8axHd6AM9SfHCq1oIn2Enp5AaUy/
VapLQxYHILg9I9lG8rdJvGDP+2l2U5YYyeKCmEhRjbwgAnSqo6N5sjbtzNH2LbU4cPmlnzaiKreg
+Qu1jG8rcyJaXWzSafKUaLibxn2Me+5obbX8R8SeB5AiFva+bJ1AUW+SiAey3u6btr/u66IgmcE8
tRguSrWDTLn0jfY8HOqRKBCLTqofepSHkjQ8SLwLB0cN2xQUfFW6U83YizCJZTEjrJrhIrKiF32U
SV69YLLb52lM6iEmaX+XdE8yjQ8Vph7E+CwnamgiN0RfbQstj72Wy37bheAw9kEUWdsOYroeaNMe
apdentMwAcc2um5eP16q0kMNhWfGXkwNJMfdAa/LK+x0Z4FtFgNuRMqbwGCjN5kGVEyGKHSkPYq/
O0WUri2UTcNjSoBjhyRJdmCG/hMcuURMNGio9g2Mrr4Y5zci5smB5pENGIgt+TbC0Ab0fe4N/hjV
bJugywMYnetEj3YENE9R5Z5GK8/JU5LohZs5DjjalUtT1JfMML08yn6Ylu1mGO8FB0JYMZuIQdwN
o0Iw3BaO5v2I4XroLPmQjPBl6Qc3LeI0tdtqNnLsy0lme6eCSst4BDol7KlRuwP/lvRYbAWFWyu9
KNRbnvQ/68Z0h7EbiFHLBcEYQlBwtuUjSEJQeeIjku+0OqDM5A1Z6sUxDypdJ9DFvM8KPAgH/60y
N2rSEDUZ/XGoSWH2gRPpF028bcUYphJCS1L4KQeplCPCfNCFZ8eRD5KJYIxzb6DtvqqKXZkCnC+l
TWAbIKPssnw/ReUlmJ3NTa+OOzMytjHwXroSsslw+945FliVVjLImr1iXBB3YnafJtyrbeoLupGi
jQJVJaHdZP33zPnGcwGPvlHMgejVd4yTX8iDuJHkBHxDReAU2c+oetOHMSa5Pe3USLvuzfi5SWVo
OqpeNpR7DdMwxFKfanPfg9ytlw0/YYZLS07SQrkeOrGvZf2iig0P4NtjWZjh2HY7xsQGt/Og1Csy
YZBOfU3THZV0l8vVRk+bazNV4dz5hlm4V8aKl+TDpo3yS8GmBwl96jbB+GUvmrAbQEmRSj41DG/o
h1D0EHx22EbPH61U2mRquhn5TU+vJsTALAen0VBXV5JmhJFdBqOWhklZxsRWImLe1AeUfKrbZjro
WeTa5uRa6SHTe9S/9ANEw0BemV9EU/GqjNEzhBQDjNzfsMh6waTfReloR5BsBoggJMf9yKKojmRP
ZZWg5dUHHa4a9pC5GN1EvaRMb5gDJYJU7NNI3RXqcB8XV9bECK3YRtHpIa4H+K09eIBy7ZrqXhr0
615khCNMjvkIna8iqEBY2tQ2QW/Nlc1sa0nNd6lQbiPLOeaZ5lmSRESZYGNOFdH4ZrRkFD5Sz0mU
jQLBuxrVytSy8Uwihit77Rpd8V0pkmMH8vGqrzxKGVHBWxHjP9UDyRokqlb2KCrHK+L6rpOKjS5D
kaKdXLszd7zGIKKaJHuQ/7l50W9yK/UGgVtpbG5tCbO67CVvunvaJa6DCSM5qFL7WNalV7fWjQwu
+3x6q4Z8m7JoY4hLDXJDmak88OjGblJXV1NPazOfZtVVZINyYJDJMFm+rB1KSfV60/L7Dgqa1rOR
o4mCektb6ldjGXmyNPq0uMfMyzHP433S5m4n8gDDOb6lYMfk3VYfVVBORC7uP25nTXdWmvljdSE6
O7C7t67C3ZtbuwhVIjAPk2xyXF18bxDqyjj27cHaaGWySdvUN7F9mM09MGiFVfXi9HmojLXraDXG
0lQfYvf7aayD0pbB0qcfrIS7Gu3IiGWD2u67oZVeWfBgko0nqYwOXYJyELpDdg1RtDigGGcheile
tEj3zFIL9UHe5Ynp0m4vtXZQMHbs2sg1a81t8gkSBFLAGArVZXxUk/p+rAxPsaFVb8T3qoaLD7SU
pj4wE3aRUxxkfFAOqV570LoKGj4SAxUsJykPJoOwWFU9SsbRjN9GHGtm0YV99tqiyIPMDUc3uHWN
+rbDFcIoS08o/THr3piibHsnvu4658j7Bi8pDdFS9yCIHI6s9BSGI2sOsbQkthZfVJjqt81+0xbz
QBhyI2MI6TCA8ewntnxAtclLu8rPqLyxJLa1omRvd7dD60qO6glaQ8EPYi+Q29aZGpRi8ql91as4
Z8ApWqNOJJoWkpY4ORuFjDkobnh201v3ULz0BDdvFMHh5YkH9fhbq8uCOipcEFl6moyOa53elIKB
w9PZVmW8Sev0HqOze82Wtg6lfjuqB0VhXosGielIBFrjSGrCoQI0fkx+AlRyMDPmxfl4a2tFWAz2
RWXgCSfWQVcSr2A4lcYBEkcmvRpt63bQInf+AcH4Bvp0/ojynqiHA8XaS0sEwBVMpOKlnwB4bg5Q
zTQfHeYQNf0WS5FbclQ6e3rQBA4k5REj5DtZVK5sddegwyQKAmQHF5zeGuga8HggzfCa08eu/O6k
L3qSgJ5759AssKwXk6bETm/ZpLu29aMfr9X6IeUVsc2XEoInWpa6LboEX5cCzt/ST3LKRYWtNBVg
htr3XHnw4n13YUKMgW2L21XFoLULzuKCqnVoZWoF7lEzGLdzs+8xiKD92JeveKAHAKVUQXmxNsnw
Tqn91YVncU01tIoOjsD6ykN71+QEOG1X2cPnBwz5k+xlABWEu0a0dPbK+Ouhvj/0kwuIXQ8OENu4
ZTHlTqsmLx4t0mZWKJl7CBIT2wCpS73SkQCj39nrAVosM9keSoiLpaaWsEapMftDbiuHcTRIi8PR
UTMCjvZNDqK/YQzFiI3rgNsQW60pXofsZx1D0g0Vfdp5TfnQxJciuTJy4KP5jCJ5AMQzA4uaXCfE
HDaTcVcYwDXHASJl3X2bskfZOMooAieduJZ7FFTFRHT6wIw3EUN8z5GPXRnakfKAxDfgEM2Oa8VH
+R1ZU+5Wc8m+Yga2DmrXphXEShPUzp0qA51dA3luFoglkZtPSlAhvU2cGs8R5WkeheU8aAnEvcEP
DRee1YcN0lJbLd1mDIfc3I64+4x8lwuNlOnRnDAIhF8H4nnXcajedg6Z0uIqMyWvNhq/4XcUWS5G
5LC1S5zHDzQrSZ7/cKLjaFxpKd1KvN0XDcUMihIKs/ctYw4dm8GCoFi/T+lNp8K1DezxJiERZNbv
tWyLRDVBAu+gXRqnDUnlMSzLZttgdiei6LWWlDTFUcvpTuiYO9R2FcSnGMcFQS62SXeZjF04AiUl
82sr2YN1I7XRVxmjLXeuCuVY1cluqsoQFem9YU8BZt89SGS9Rab+VtiVJyN5zoFJYhaYwCsCNLFP
ncZH48a1jQPKm26bAYoxeLStvMp8weummuLWbN9GUPQaTXfitUv1kUxQyAB15hawDRLFwpctRlCN
cq1ik0iF2+bMLfIuAH/rprH2dQGd4aFF8FqrO50PI394+RIwPkilHnGMEx+M0fLkGu+I5+5o+V/H
xfNVipnICn3omYnkYwlhwsW5H3UbdRIMFU65IA6//trCu9bI58j0y8QiHtaGWfXKvF0FUu1a03Af
/Y6kXJefOulJkS5TcKnz/qHLDb+KBO5imEMqApltwHaNfpYeKNqd1E1BYj0pKcaLU+wF9G3HHhwk
JkWKZbnZBPVQzgOu4f5mPSblTSFxn+va/TRqXl5ZblHJj1+v63wFVP21rkUY0hNzStE46g+drzGk
SFfdMdvZL/znHHU2DVicSO3Gq3WY/xDp/7C7ZEivMZXmNKMFxyAqlPfA6Rq7kVduJrd/EMm7TXHz
9VpXvERf1OxGvaupriDOy7hQ98ODPg3e1xbOe/uvRS3qdZzrepcoUX/ouXCj8Vva/7C6NYGwc61m
yDX/srKoyVWUikYxsY7oot4qnvyKIRl3dCGOc5x1wde28H8o0P2ytyjQ6XqG4UmK3dV7761tN9pa
fk6cMPfLcA2HtfYI589PDmOIHmDcXsbiHEx8FHQzE7+yYqU4t/oIF7W5ekrK2DSwpLnmGMdBkfuJ
Z15pYWb4KBJxHxxGazMgaytbBCkJE5i4DGJlisC1im7H9soUa3CK1Ze1iFNQNaibrIOVLvJHT3WL
Hbr06DB41RbXwYu1PHFtTy3Ch0pHyTFreHwHseFY7ASuYv/VnlpOTDClo1U8IkAVLbtRBvUmAxS/
LJ//ghWgxqD6hAY22Pk/uh1Ad3ZUYpD2AOSvq7eMVBR33m4l2p51gRMrC7ezI9PJMELFDmz6Hlc3
eUWJOqw9sPPOfWJl4WjCjjLTqWBF3lEbvRdtM24wh66inzUcgaO8X2uGnA/mJxYXTpfFeqMoIJI8
tF57sHcKGmnxtb4d0aEYjvV1Hq7GpHkNn47jE4sLvytVvderGhbnDayG/UH3M3h6T3Ji7Hqfe6AG
D/8PsXA+I76wu7wryBXLSoQkqIb4wpVdxTP21g3SrENxufpU59PiK1uL86ov1TRP58uemrjQCMl/
xt8hu9dCJodQTkYIdq6iYNfe5Ht4OQm/cTxx21DRtNBD9kCPVjBtUAgl/ZtN+FYlNPhrV75fb/Ld
m08sMuijqAJFACQgxbNEsr1CEi//kW2nB6S7Yfe4Bkd4J8H86rkuzrNEdKWCUQN2KKrKLbJ0W5hP
lNm+Wu7N9CWLn0xUUySzu8lR5nOQwOflnc53wLS7BS4FihptkKzvuvIbZeqhkfUnO5Z2UbTRcIuz
rSpwlOf5qiQZ6GQY0CZHOQgtUS8awOCaguK6tl0rPnZWTWrwREHGGpUEzTN5EoC2jOhdht6JfB/L
ex1lZj3ftMldWu/itgQQq0cJi5MagCWxeiquOdwiCKpaC+2MOTx1fvdQB+NG3g5+RGIAJyRvDd2y
6mqLYKhrqagGiIQdjNspQJem7F0KzBwOEPVJeLh4J4A9Bcbd14H+/AF54m+L6IgBPIXlyjtGZAom
r/QSUMf4k4vSmE8D7dvX5lYi/jvM/8S7y1ZN+6qAr3Gt8k0me0b706zV8GsrnyDJ73CCk0UtwqE2
SUai87mtiUNfgvxpfhmHVmgH/32wf29anyypA2iaxXx+b9CxTq9Un42uc2N68yNU/Kx3o5vVIPFx
IOp3VMGv9S2pufKoHhpW/G5TOWS7LMy27bENk7XM8PweQOERTOkzz9D8+cnqGnT0plTBC0u37LkO
inA6mjg4Uehw+X5tD5z3jl/GFpl8knVCzzIYMwXwV3rnxQZwhckqLur8afnLziLitZFamWJeVHQx
IiGQs70WeRM72t7gZnexm3n1PZVvgCTPv1vbFd88myKCxvXfT3QRVfrcsJiqwfgQjIlHNwq6WZhE
lQSgsTAdWJDXdNcOzzWji+ACZSE7Yzk2hN4DgiIG0o1rFPf/IYD9WtgikoiciaJQYjT4f7JnYzOR
7DVz6SE56oG5yW6Rcq/AleZd/OngAh78/5N2XcuR48ryixhBb15B107ejeaFodFI9B60X3+TOie2
uRC3ce7s80yoGiCqUKjKygQKzFoGUxkvT+dKgL4Rkp5kP59St9+hyuWrR15Ovx0iz3bYJEeJTHUc
UtjRiO4vIRL547EHeKdwpyMP5LKJ/zIwlwGUO4ZHv2kyWPkoq3g2tKdCD3+lY+DJNUZ7SxsCXSQs
+p1muVUsOa3UXFWxYqO/pqAYqUwUrcrULbrhWjA6ThjYckyIbOkg1NUBDGOfA5HVy4KWqc0pHKuX
NLzJR/Oj56HSmRmv/0S1tRXmkKqzPotJpzVItsaYzA7mnvKlzk4rW3jSCcrsiDn0CmPUPUSsnOKd
45lf3IzsgTKgS6iAvW6RGWBOsC73ehr2VXsK5Fcre5NSzU4gQWsVEQiMOoBzOzQxulOmHQBBrhLV
ruXbcTJ2Q9cBI40iQFVhvDyTAZZo9b2Ep0ylftSN5g6z4gpomFaW6ZRm/RDP0KtpB2CSzeapSZ8n
ffqRGaIfKONBKUAlnT/MabAD2f1egnY7CMyLuCZFeJIKqJ4o6uuAgCWXOZkb6TadZ7/vxrteU17k
5HmgBhlkHeIZ2Ln0oRO7gzzI/tgDjCDl92J4K5YShILuoG7nyLW26+oR2BHkHAaqc9Z1I42PqfjW
SOpNW/o0lG974bGrFdKrz3OvkxKlOswGupEILVgrcMXk5yy9zBjv6YFjENFWimlOwLvuWVR1oza5
hWwpKuzxmyI9AUFGBvVJmPV9KxlOpC3/8x6telIbv+cF5zMvOvITMavXWshOqYVmanE/QPetqp4o
dLZFCDgrWuphRFRXr2mV/NIgvRwclFh1pf5nOzzLSnljCBBhjj8EIBWbott3uWBP8ztIvGxMtZLO
AjLFqnYpmNcHQ0QztbBb2SJDfCyLyY5jC5KmS5PRdNCs2PXJZCdWa1cq+Gvi0s6qn2b5GcqRpwOD
nlILXMrxVaK1v4ahIyLNnRrKnX3YEhTdkRtDMaZDtzFJCWiojqN2Lcyqm4UPtSkBVDnI9lgpkD4J
ULeX7qJWszHRf4C2rpOGyqEPc/SmX8cRgxNmbFtt6Gf5rTnqrhmqnjrOGEmA++ftQYMszmWP2OrJ
QKtkmReRwYdnMZf/kEKFUs4RikxTI2GuE0XeD32L9uW9GZ0GzBhctsdwNfw3AqwMMgkAKC1kE3RV
7cl4GNzqViLomxenDhItxCSik7hNTTpIa+eEC0HduiHXa2VzAqTAuGTS9lTCd4r+toKHcVbHM8Hc
/LOCpmo4Ze1J9mfP8FofrV7jejxItnAofhZP6jWPHnLzTl6vigmpQVl3oVHnLRJhyZNddMddwQWi
41pxK7vbAQH+bxfJxNA5tfBM1GCRYk60UiOyRAPoHlRJZDdaaVNgFkrdHrLCDSvBVvTWtfLXrOJR
X22WfdbBnCnCYBZSnZoSwZw6s1fcGkdIOpL3zkl/lzchvyq8+XFXdweTjJjZHOtSDXOgAjgEh9ZG
peCYnkyi2LmT3BU2j6hpMy3BZC4EASBjDdwXc5wsWRigkwqLGCVxRbfywp/KtUrKfeklP3kSrpsZ
wMoYc5BQAuxncarbU4K0o+1dUz2BQ5pzeDb3cGWEOTuDAoGakBbtSckTRwVxc509cnyQtw7mVPRp
Sin6wS1yjPyNOphbhHKRfGtcjXZx3e5zb+DOpvFWxZyMLLFmioIqUJTTsexfAvOVs6blD3xLW87b
xpaEg1ql0WDg2yxO3s1kPNFb5B6x2z31v8TXfN8+ls7oNz+V9Mg/h5wd1Ziy3KgKQjkV2FFxeJLC
CE3bkuhd511eJM8KcxUlAq0FXOrtCWgAVMfsfKztnCuuuNn+g9wfnAk63Dqkqf/+3EUalAR9Jy8+
NQEERAYfw1SUpD4gFy7wvQ1RPviMldsn5GyVWZwxlykk1+b2BDTpzgggZ0xTzv5tX62rlTFXaxCZ
QjBC8fuk3bTI49CcsBdSgcoFvwgxj/XDXOP52fh/8vJc7+iy9lUBAVQYaqmYE3w6wMgMxDiakMP/
+g+B8Lx9y9lZmUgwLCY3MT5a6xqkvJ+ulkiPDO96eODX6Ta/FehsIYC2qESxxL2APBizVtMW8IOD
GCZkjHiTxts319kE68/VlFmBkLfLVWL6ql14qIJg8yBAaVs+9YvU73aXvYuzKNaHIUPRTxjDRIiK
CyeJcNRFzlt9+/ytFsWc8V5MgdXRYIJ66XUC7K+HUTRU5fK9ZEsu9WMvugpveJfkZmhcWWVOvT5r
QWG02EpFGkkApI3V5k7e5IAlVmA7liHuBkxiz1Ot/BKj+BaSV3aZUx/pZSP1Wb8cydGpYgfvjI/E
a3bhAfylBZK/eQdlR4mcejfaySd5l11N98WVutOPzZWmOrxmK+8DMy5iSWHcpBauCD33e+CX5JDH
RMM9tUyGACKcWCs6LHlAI0jzgGDoMG0ICW8SkAIzHTa3LrOkA5c2mUkXxFw3OiMclk3WfoyeaCtO
dRP/FOzimJ8gZ2zTO1TqX2vOUWYoWv77Sll9XCaHyMGG0hcjjrLenCyMpUhUtzGVaGd14Q5F4TXR
fQsSNqG9jeP0LgpuxX4GsFff9yoFlzMAV8q9KaVOi5d617S2pk27IDA5EZ/3yZm0Iy/rsY/VZvmV
v2XlRRn+f3SK37ZBZ0bb+gRP8bnHNsTlQ1U/qy1nn7cfL+d9ZkeKIyOQMO+7hAzkabLdQr/MCb5I
BGQP4g8vwivv9bKc0QsnSmeCVBNLGBxZIq8aRnZrofU2/Kwxtl3KPOLD7UxjtTgmMokVgHi6icVF
+9nL7+ltdZPcxFf6KXurrpsDXmYC+f8J2Xz/YkxUAuOVERcBXNTUjnHUEohrkH91kbAz2k2s9Fa9
HLqsfTSKw0x//ru/zwSZkKqj0IRYQY/m4TL3ZIID9bIJXiDTmbBiAZpeRjq+TLIXfjSv/6Fekg64
8Z36pnrinTmOn7LSmUKaYjIu7bBl4a8o/5TUl8vr2cycVweNiQNTMlLQB+GTCFVFUuvYG5Crq3ma
EDInGLPIxg4M/GHaYhnUwVBdSbp7UGy0buCaQCRMLmD1YNb4KAFKSCFpTJdm9kHR8egSH8G5UfmB
e3nZmz1A47xug0nlwxxcfR3QpHjpYezk+j+fEfwjz5SbPm1noCtbTNyQkhTqvgXiRuV07gLSnnf6
bWwrB3O35DWXV8b5oKweIBUlMDsoMIaBC5IHz0UZErn4cdnIcod9j4TguMaoCgoMX12KVU6dtjME
VUY8SRS9cQEDkIPfGCy8U8CiFKXgWJsszvfaDr1ng8ylmuBbJY01tqcufTGbTwnV8j7uXaN8u7yw
bXc722HcQW+oWRYy7OjNe5jJdo/J+ssWvvpBF/aO7QhnYl8XvYG9A+BoVzih2+wmT/fkHfeG3D4K
fy2G7QM3EMRKwVmB2LFv3wIAlg/1ofYjx3A1v2hJ/li/Ri6P1XY7pz4bZQ67pg1JJk5fjoVRCH8Z
KV8mIHgPx+1GmHK2w9yQddFB0nXClxIiEr6MGAN05v1sgrfXwvIqND8OAeAix9yJfsr3l78h55TI
zE0JVcJAsGK8WuVyAKtoY+fiv7SwfNqVgyVKiW4RtD5OFsZaJ6V02uGPkG/GagfZ27LpZYCpsYOt
K9oi1DdMgYQ+aMi8BcUcAEzDWRTHib8uidWiNLkbx3HCtiVjcOzC2q6MCYsTjwbvPbnJBYAOKXSz
QLeGthGzf7mJDpM1flW2gWB205m0duKAOOi69cQfYJ1DqHfFY/1S7wL3zxKps3F2YyE60qU6mgV1
gel0AyRPHS+IbLv22QSThSilNlPMWiLrOEBy7XYkjyADe+4BIVTsxI3uMlvwLp/5f3C4s0kmBNMy
KLMyQn9Ce5hsUH23do2uFWaNwkfQW13njrC3MXnBW+lyEX8Pl2ezTESe8loKID+7XNSad7UEFIws
el9IiMsL/IeH21+WLObFghEWCGShsnLSrzDR0gNnBqg9Rm1dCdf27Oh24gH6dFA7zDEu7ebr9vbP
qDJWB5cVqgBVctmqS4PEKDG2LrsU5AQY6bu81M34BQ1QUEKCkAMogr9Hl2ZIZSMTcUAXGoJRvrGs
jFN12zyfKwtMhNQboYQEBioKGM88zM1xmCwMc/zZ4ViZYdw8ykVLFZYzadBDNPYuBkT9KQucULjP
KwxsjaNjyjdUxmhVI3GWuO0QK+OMm6toddetjNJ2dFLew5lUv61j/ZF/6PvqM0AOW95KTyhshI7O
iaO8z8c4f2j0vRYaMFyNEUadQpIPn5cPyHbKulob6+x9gEn1GRs7F4lHJ9MWE8NOgl9j9kPTBGjs
dISGN3XzKymrk67wUKfbr6yVfcbrG92QOiHCEpN9eC+dYnckKaY2xBL4Suj3cVWhtguQZ4NsuYJ2
amZ1eNyf1LtmrwhOcVPa8YeokPREnwVfJvQJY42Bbe0u7/RySL6Ft5Vd5h3SW2ICHhJstGI+jeMn
VX6GGVjrYk615CsluWRH/rvLi90k1aqK9U2H6FZ5D1IivYf3ql156V3+VO1ATXBF39DD92Ug0dt9
A8QuINO8D7ucm0s/g4k8UA0HcmVpu8qFamdq9hwMfgIUZCUPJO90d8g4z6HtMtFqg5lIVMajYbbL
SRp/dG+Sk9+NL6Yz3QTdEsJ9oC+EV143dPOxuzLJRCVdSa0+WS5nU/8xVOiqD69WCSHN3gtnLjfW
smOXdpSJQuDybVt9STamQ/tW/M6cyDNwJce/ZUckII90Lp/X7djzVSxaQB+sJKkkJmZnUJgD7++p
z2IAlgzO7cTokf63ELXCeTAXMfgvpgbN6yUxjW6bR+OYok78qb2PuIOnj2X0KPAMH4SXPzCsDvKA
A7VnlRgj+R8AC9sX2V/rZe/jQIokWcrwLRfqMe3U7yUiYYihOALmhOb9+FQKfwTHhBwiWoyLXPg3
MllRE+ZMDFEsCQFvS8pdmlfk8lfcJB5bm2DiexaaRVuo8AoLnUzTp/tMIljb0hYOnMYVPesuuxc+
mwOUWQVH5SCHtt/AqxUy4T1K0lBsSqQHS+12mcyP8UzUPSCz9pcXunlcz4bYsN7OKWjjcE2fKhWo
MeEwgN3lsoXtq2plgonglpiBFPkLSQLmecMbfsYufZmv08faUylJPnhNq+2ItjLIhvI2pqNSY00J
5rVxW1nH8K5LfMvGlJxb39YPQAjPr5dXydtHJm5jVjPKtQW/MoYQFVsadCh/XzaxfQWv1rX8htXz
cFCpmBQzbPSe9aMASdtr6uYf/2Glw8J+62D3icjwixfSNl18ZZcJ14IcBiCGAq6ko/eR/gYpERIV
unN5dTwjTJhuaCa2tESdFfoIROk/rB7q4wnl7eEW9H/l12x1ekLOFEXh1x4CWbnrd8od5szs2PkT
Js+1ISaAdLpohFGAQ6iADghSPEToNO/ylnE9i4kSQTMqBiRCkYRaRAINg51BXogo1/F+cKxD/EPk
grk5x5wtU9dSWrdijeKpND+E4MeSf11eEucUsFVnaxYHPKNxCqgBrGnxVJQKqYFyvWyFFyEM+e+e
lMjy2OcJlqGQzg182cV8vAe0vd05+W0LHyK8qh9v45j4AA2CgQ7IRBCTnoA4sqnOayHwToPBhAdl
ttLc6HEa6s/y2nyWn2qMwMe24WchClag8eNcHVyDTFwAHBOSCxUMLiTly3gLqCRteohvZUfexQ5v
C3nxz2BCBET9tK5aXCrZN4/WSzmT+uf4K/lVv2t3NcYJyxv6ETe+ypM25Rpm3pONZA7RTNHSAh1G
+yy6AP8UD0JOgKy1rsYMHfr+zlCJeAwd5fbyUVU209dz8P0iflkFfa1IgiSxYBvD0W4pv6R1Zs+Z
QnSpI5AhBsfy7ORpS8JBuxvV2UF3IYoA7gJQozYDj8qnGPRgyJh8acD/jD6j7AiNz1fF+Eg08E6A
BNFQMQNIp9hV4tRJodHSiinQ28BmK8+9nPmXV8TzBCZoxUGah6aACGzOuzSEnHbLk95b/sK3jP+8
ZSaTHqMJXQvCcv+LYP8P1dgZUuDJe9PWIq+dLPAqB8QaB+fyuninhAW/aWnWGdlSdWjRsNPAivLa
PMQHwTbQsItvpbf5KruLQm4yzHNDkwlmg0AbtVg2FBw7z4AoomOyqN0sWH0gR/hY3cXNvm+vtuiY
YdxEZfVCYguq0VWMUFb1404BEAgzNLPQunPKewz/w5aeTTEer9EMb18Dh1/1pWWkJfNAHIb5lXIH
JWroX9PragR9owtGsj/MIs+2WadvOmoWAa4iDWB6AYxwGEMXXIp9xbAHiO+uhiPX5vb1d7bJJA2W
3kRGCskfRNTZS0HD8RiDSYIS6uL0Ts7wIBJwCXLH37djzNks45JzXPQlOG+QvL6X16qNmZbURXUH
9SSwZmKuQiTc7tR2FPjLJKtrD37P2Bw1HKLRk9Pd/I4HlgeOSTtCOwpUuvbwCFZpTuT5B0+BOC+I
GSBxwVLHt+gX9UKIRDbZ9w6K127qRjf6Xr+ZTuMTHz23vcazueXfV6G7oTHIugKAboWp3Fngr1Wr
F07M2f5yZxPMFZzlUKIel5L8cOigCa+TpQjfHNUOYlfFdXLM7ribyFsV45NyK8Ql9BkXnwSsR7YH
3wC72C/DLk+Dk79OD6DOpLwqzrZjnNfJOKOCclGnlPhy4az71fxhTSAzBLX85e3cvjjOVhj3q6eU
atMAK0GA+TN6P/WmnzVoBLdo+EWfHdVIjjvzslHefjLOF6BOFAwd9hPC6SSRfurD78sGtuK1KeoG
pvIMAyefOSNi2Rqhmtf0lEZXBpWcKb8x0Fu0wH562dAmKGttiTkaVidbgtQUYLU6YAIRZKPNbe6O
O1DgN59gavemhwaMe/6ftE3XZpnDEU6q1UNzmZ4a8BmoyXvb/YBm+0ifLy9v60OtzTCno7SCuBdS
mJnNn/Fwl0JZ5rKBzWfJ2gJzFKAHpzSRBgvLTQ5lOjCtSIkNwA+RPUylpItgOe9xvwn0gZoZBiA0
5EzKV9BcRSnRqMDAOuB4KBOUdyQMb3akQ3O77t+M8p2mmDvqr6CaTeKYoya7WeVam152fGVaUhO5
0YeWnkqavGaDYpug5gVLCcj5StJIAvjAC5t2oScFH5yt3uqark0zTgFoZw0iDay6iwCkhtQ5CQBF
bQTD09LkkPVPunXXyb7Qa3bTcta9/G02gVrbZtykVzSIOQQlSKnC+17bZ/ln23EKiFuRDCO4+qIf
pUFGl6m5tZY1jlkVY3kjqMRVqv/skxsa3ytzSpLU8mV5SPEG5V1HW9WVtVkmFY1zKjZ4TVDcDcNz
54+7JV3K7tXdnyDu14aWe3F1csqsM83CTHFoc21fN+MhnHiUmstv/f6VzlvIHM6gLuY+F2BCmyNb
CN5i87GoXiHv6Yej5gpqdVTCj8gYX8Mg8+KK1zzdutkh1itCFs+CcvS3QYk6rcUCkoLYyskVfmVe
aad+jwKFYge/4ofI5zjE9nL/ssdOTYBWRIlyaYlu0nil1sVOxWh13Ozk7gcaM640pzuhCxxVrfHk
BONgw3veb3vF+QcwR9aI+0HtxJyejA5dJxA5NLdGFjqXl8kzwhxQyago1KTgegIIuebgtewtQnWN
XLay7X3npTCnc2qTQoPgHbjZxuIY19TWZAieyeDdD8DJKFlEiQM3GGfvstlNUM/qzGjMka0hAiFA
ZH5hX5Q8iPpUt0qM+WZ7Lkj5BOI7r7gGB/YEXlVvcjJ3OHY73b38G3gbvPz7yjHHzJyMAkqhJ7FX
wCulklC4UkouBQnPDBNCpwB6E5GF05rqGNmshkNkoBpU/KxTjLeL0m5IFGLk7woI5JGL1u1nRkNb
wAO1Lv+lo7IyZZraqWVg4KcUwZvSYNrdzyWIKaLoEDq0Agur9FnlmDwHZapl/WjNlLPjy1K/x6nz
YWPSEjnE+FEswG+AQgUhK70ys8wdC3QhYPXyx918QK0PGJOglDkEPOUBtgZdczXxU9JvylB1tOl3
a41EkXZ6fgxnE9yfKrgZ3keh/LOo/Ndq2X6VYQXjOEj4BWqVOnqsgE79Dfvv5Xl+l2gJAQciFEzK
FynFC0/Jr2kvcrxscaJv+w25aElXgez9ppTYj6mlt7GKbLMuSWG2dhFz95lng/mmSpxYclzKCFO7
5tQ/go3OxVgj3S0v4/r3YAJ4wCsCbHrUalnMp1WoIJVQiqEnPbjW+30cv2k80OF2fnu2wSJ7Qf6g
R0IhgXwRUi8T+J5EF5Iqvau+gjv4dlDtxk7uUl5Som1ebSuz7M3SWWmYViK+mJU+5FLlQNmeZAAk
NfmrCnZYI+uJXjw0814CVqjsP+tadHv9UNShV/TAREbBMc/uDME6djI4LCDM0mgA1UYPTRztOnBs
5BMQ+9YEbmQoEoDKOu9Bk5/WTjbdqBB/tCCVWesDiZPckXvLBePMXitmMkt3mjmQ1gKMbgTOOVEO
ndKi1KR5tQS+rRQSGPEhylRiGUAO1pLdduPRiEA8snR8Eqg0KeA9whyUKGEmzgS3BkR1woOsfkZ5
6HZB5OUiOG5EJH2iTIoYjBfJR5k2HmgjSWnd5EHijPpRokAqauCo0H+lRfuaQxuoC/rToJpIflM7
D1I7ghbuAH0JOQ5vtL5x0vqFNrOrtWDWxrBWQPvfKjRkZyIqCrjEr3PlahpPQ64h4kLSKsCG9m8j
4CzzVV9Uzriw7YOgRgSRwhC71gCWOgTLJ9nAgzFP9xCdeWjTBlIiSHf6AoR3+rEy3zOICsb9Y5JM
RCwrv9B+CQDqGG1NSgm5bUG0+qWScAsA8qVkkK4YX0o06CHva6vmh1nlVzR4WNRwlLKC/oPpSP2r
3qeukHyGRn6n9gcJ+iLSPO1o8cMsAN1MeCKJ24/k1WlkUpBKD6uqDOEEkGJ36GPlZYDdxr5Kkuto
R30Ai6+5dcXlBXwhZslMQtLMsmJUAjxgaNDwyu/Nj3C0pRejdPAKQIoOdYPIb2x6FUJTlIel4AQz
Fgwe63NbBsuCK61ZiJKLSnYu30uc2MVWpLM2TVtQI4LCGAztQDMQc5DI3PIm9rifjsk6kqYEmDpD
jGzdHnzqIM2qSxvALKNFhba4BkrLjsBSqnKD8/YWKuBphjqvaLBobTFNBYkOoAuvG8UP1ZSYIIq/
vIfbR+RsgllbL9RiQEtQq0MHGKdhnxVoWRepnUxvTVRycpbtD3Y2tvyYVZZoakkWTSrWU4oFMSbo
a5qGa6Wc3hlv15hbFMl+HmktrAhRR5LiwwgfLu/Z8ge+u9V5GcydOZnmPActWMfjwi8EwxYmwbas
+GYEQxwedrYaxJyN4yyJhWBD1i00hhoWoSswxb9z6+flFW3iWk35ryWxcK5pyqoMkwHLEZ/cpRUQ
Hiw0PQy/cMVfvFf8dj65ssbEwhQUURpNlnPtLhwsC78OfQn9ch/a6NzhaHACBW/7mDgY0lmmsont
q6vbCknAoPEGU3kWln9fnewpEk0TiD/snwk1p+5GD1rO45LjO9by7ysLqF4XYVRhzwr9fQieTQmM
XwCncc4BzwoTDuZKGY1ehJVYBJrZLNzaKhyoFu5nI4E85RFzR6gfGV4KYoA4uC+BE4VW5k4PkYpX
3JEw3q4y8SLr0WasJOTD1JG8cQ/9tuyKktbJdFJdQzoGSoBkijiJPm8LmPARa2poBDIiYj78UtTM
1vX7FtRvlzeatzImhDSz0Vi1BiPqjD6xAk2g6v6yBY5Lm6yGaieJRUc7fEqxoU6K1l5QpG6HAbBW
DfwBaiuFCXY6yG1FirLTunt5+HdH1mTlTduq0XVaYJFzPR5rISaTDGxKEf3RXi68j6osWuAX+btn
1BKQ4o08oOg5v+YQg5vNnnMktr/W2cLy7yvfo30oB2MMC1XTOoEJjhsldC9/rs1JYMgH/7UKxr/n
sQNrytTjrHuTrWIEcoTufER6CVp2RAGwdqH+gFrrQfUSN/PLY3/VPja+5Uy+4QTI6HiYuW0/OP8g
JhS0bZVopT4u0kIfQwyi0C4lzciDhfzD4/BshvHxUqFBhkYOrra9eBid+Lg0+5eZhhpsO8is+Oqt
2/UyBTJ1qmKpBgR4//45u7ksZSNG3tg4bQZRQyLaye24X8jHzFfDrd+Nu/JHdD27I3SUbkIv5M37
b3J2mqtfwFyAgWEYc0LxCyzxpRa8Ab0PHSQ/Xb4fADQKx6cJo5uxbptdbndA/yZQtJauwqgnZa17
cfBu9frz5QO4neWufhPjRnIljFoS4je1bgOGXdGF7KQueenHwmsNgeDUHiwII4K9nVc83MR7rLeD
8a+yjDByOcN07yng2wO/I3gj0ytxT10UPm6pbYKSvybBPe+FtHnGV2tmnK5OqiZrloJLUr7qDcqn
KYivB//yzvKMMI6U1hjiKK3lFoufJu1OlCnuFE45Ul7+yLecdLUSxo3GOu76fMBTr56yxxTVA3qj
FIktNoItj7EtCrFfmO/5cFIEVAWU3zHQHYKCXEWBgioa+hM4B8GmRUYZKL4SKuJj7pqT7s7FkzKg
tglKRCLOpX15a7YzwdXPZi7bMJYaMa2xN8FVmx3SnXYE/yEAMKg6yCT/LT1VQPpzvgf3uDGXr9WZ
0pBWX0YnN7Ifa99aXuNXlTt59WPvP0Fbi4dk2I5z55WyyJchkqamKmB0AsZHf1YXUhbN7RwR4yj5
zfB72vH641yTTJzTwZ1aWBNMVp1d7YcrCJLEh/QqLEkKxW/tqQP01eNJ73CtMrGtVkR9wgg6xWCR
AwIfAkXUY24bbr43vfGJr6bBca8vJOXqci6KudHLEatE8YhI/a2V6ASEdLzMeAl/FxxMYWJUpho0
sRYzysP0iSrciaK74jc56MUke5JtccfrjHF3kolOWm+adbzcU7WrvCseND2PwrV0jTPzNRMS3vDe
SdugAPQyF25MXQZp9d9vxlkQUaMCMSLugNFRTstkOJSND7UHTQPOK317dStbrOtnk6UNBWzJgNVG
zmQ4igdl2KPqCPOugdi1AykHvlLIsoRv33FllnF+vY6lTm2QlErv/Ql+D5SfbqeH8gqA4pPipo7l
BIIt8CcpF2+7YJgNAGDQpL2eYL0hJNQPEKkGajpCQdOjy9C2czmwqpv3wXmZCuP7JW0j2VxqY4UM
YVdUmFtFc5Pe8jCtYkuhaFvq8BTLpZsZoJ6ZuysLFfEGVN1G+paFFPWfZAaB00elNo5UZHZaS4d0
kl6nrvK74XmGwm3ToLP1JiYRKtjmbtAgdip9hiXejFPmltqtQX+JMyU1zfBHcxLEDUm0zC8MjIiJ
T3Ld+VBm3YXQsevK30Vd8Dx2MzCstoAJRIEqAvgHrRMc5vB+cqF77SdO8Ssjwl1Ali9d+NorZ9t5
H5lJoioR8r5BitM12ICWHLRjv5uuSh/F1yN+xU73g08M7/jGbt4JBPpG7lIBNtDgh+7avWaXN72L
pPcOORYBc/Wu8jEl/VLYvK7PV4p76TAy0QzS3CZtZBwP80k9SI8zya9SGxQQ78mN6SCoLeYLt7gq
oEcIL2xfeL9gMfD9B+BVqsq6YoEr+++RptBUuQcnCtr+Rkz64jPTOFCYbZSRerbAfH4qVtDqG/B+
SfYgFvb7XYaKd7f/HyhXNuuBK0vMR9czaTDqDpaEY1GSL8qV/lE7IvVKHqC15OrvaUKM2ja97CD8
mQiiuTLPfEujNfp4rGAeY6GP5qG/qW4ib9HNqk/am/nrfxgK3/as89YyF5MoQPBZH2HReAhjO7hT
7RaZRemn9vvQAc2Fh5t65M6d8I4Mk0erBTpDc48jk2R2tp+drrGlHXo5YG82cHnYPdyGF0e3X0Wr
zWVuRGtAkpzGX5ubzyBobH3BtVoiq4BnjzbkVRvc/IHkdrxhpe0Aft5j5nqEDM8kBzUMJ9pvXfoc
wSUQmDvN5FVPtt+iqxUyF+LUi1VHMaa0JKY/JowNe+VhXz2Mu/HO0CBa4yZHdLupL+x5m7t9Ff+1
RHaqjNIMLVaRIr/B27cQOnsCt0fwGFpPCcpUlyPzFxnrt4CjSaoqoukFUCyzTL3R9GKW0Y4apMKp
LWi9U+rUVWOPKUZ5x9tCeBLjxxYiuSNEgEEj4xYJ1IHy5MPE1H8VvfTZJJFG6Q+mKp3AEgKJBLqb
FfBldnsN47NSMzjz+AY5Dgi2anaM1kYPfh2j7O0ofCjLYyWXHq0emxGFDeVKzjFoM4H2vJ5IEsx7
s5FsVXcS7Ukf72ecL0n4LCAFBjLvEPRhllT7l3dk+xl03hE2IemCoTfTpW7WTugOqnYOUR2kJJ/F
cYmUIeJ/AsUu6Itx7G5m0iu7TOgPQRMVNgPsZnv5E6HjLnkQ7K8bsCUtSOa5ZWSeQeYmMExBCvoS
n346mP64r23MVhxKEBPKmIzHBeteXuCm567Wx1wHjdAXioBzfTKLa6sGWV/WuGpxM9Oed8VtxuGV
JSbyT/pYNYaB2ll3mGzUznYG3rGJQ3e4yb2KGM8gcuAsbjttX9lkYv9sofVuVEsUPiH+e0MIcAIs
gqYQIRhtveDYqyR/ubylvIUyoV8aS7FrKL5g0klEHya3Uq4y9GIvW9l+/mgqxJhkSYIyEhPspSjU
9ayul+xtgEO0tgWyL8fyS0/Y65yPt72ksy0mvjeWbiZBVyFBV4Fc/1mN9wnoty4vaPPGXK2HiXll
okiF1GI9c2r6epz5cfD4byxIbJNBU/IpFqovCxq0xN80sM5dtrC5TyBUBKs89KpM9nlfmYU6qBU+
vWZdddl7aT2VKQeYvclYZK5sMH6kG1k0VsG8ZFD4Hq/aKT6EH2Caxksh2QEB9FpA94OvAbBs/7cr
aWWWcaUwAt9bIcCseFC8Dhlq4xoH6vO4HraLbLom4WJSFElm+zBqXNVBNKB0sXBMLyrZ8QFUUL5y
aIhMhD1vBH7zWl+ZY8JtkFvzYPR4W6AJir74T6MdHUn/IQuxnYXcCuKmNUNTLWBrVF1hRbaSSivT
Eqp3+HbNHkNJL+21scseIme803wwwMvOosjY7YDov3wwN51rZZiJSW2ZZmoEoAF68hi7KjMSt4pz
2cT2Fb2ywQQkA3D+FpECdCQPI+See7v6vaj7DIbbOpODGUxzhx5FB3oSj1ca3w70K9tMgEqKPprV
UV6GEgcXyCpTw9Vifc1foscdvlPU8nhGN519ZZMJWOEoNUlsYk91AMOk4FUsYCl+5ezqZj5wtvL1
clxVDFHf6q1SUzDiCSyibBcOSnm5H8PfMdF2Xz3xqGc5J+Xr2lnZC6ZZa5QZq0pBap7qDpWqf3cW
v3rBKwvVEJmACxrgZ/g/0q5rt3YdyX6RAEkUJepVaWf7OIcXweEc5Zz19bPk7rneptXmzOlGAw3c
23BtUmSxwqq1MCoUqBCfVl4Em7bc2m/O6mzTuKimVKW2ySfcs+U4qJjykNzeVvbSBpOb+79DiJxZ
4zxylneZpsjYMvVqdKAYt48dfxdtFn16ereoPf6Xq+NccVeondqm2MB4V1xEB1B3IL9bVI+gd20J
rQmO+ce1P/tcxIhzoyxxrVund6AdER0wMo7p7do1Nyyyhlv/UJ5E1M6rYSkGAVUMSDIIlHMfUJmq
MZhnhtHb/mGW5X0YElstu20VMQFa+wNX+P2sfJrivl4sFUodTDC1lJHBsnFg+/i2v51+F4FdPKPo
hTb2hBEFW9saG8VNXSM5SI5IceA/eLDPn8F9VAB225aZ/kJEqG8YXTqLW/+2ifFh6WSN97mbFrYo
qV3vLgNLpWuQoySyxqU3YzcqRhHCu4xe/EuGnicEmeCjL6a72GPO4AEvPO/DbQqosQ1FRug1leIo
ffWEnf0I7g2eDCPJoxrOO7mvd92F/nsZKG+8eemqQ2bcqe+6g6ikJ7LJHTDZVzodX36hQBtPiDht
tQhOtBQxA5IPbvdvx+tscdzxUrGyhgRYXBb47iT1mLFJgCUETiLvk0OZQeeRHPPSPxQStVsCKvWp
cOlkWpl88EfZMjPZ0nsK8cNoP1HdVid/2xrAaUNvsG8Ky+hRAJigbet3G1l9zkPN8tG4zaruUp0G
C9K+HjOH3FZn0KwEkH/E2GSSg4ZnlA96TnaaGUNZ9Lql736h2GqY2GW4RzC071jqACtu075zzBa5
ZyU9mioA2OpJh7hcgbHjJr6rwjtdxqjFrR97pD8Yxpva986c3sfN4BUM2MwatL0IqkwfPgpI5Sa+
HmtUEvqNjvG0rr7IlMIeO7Te/NDtehCdGxLbxgDWlb1/SGa6N1FyVmM3AX49yDa5ghvIhq0Zxu6g
qHYR6Ju4G10jbDcUg6BF/FSDF5uaUKdrvay9TKIrM6rudAzEzhCEmRgwRZJVV7XbN7pVRRiQiAAr
1rT9NE1usggPJpNdzbvaH/byJKHectWnsQ1grZXWKf5yu000eq1EPtDvBMTAudNIMQZCKxNqeMCD
59JODcONMaZuEl7OfXqYoMXSdIemjeyhnawsuUmAQUNHe/TlpyQATC62tBEsav1jgTkhGdi1udvl
1UMQPKaFvlcV3RqyX1KobiftXjVNR1UuWK9fmHBXWe506SbDP1TG30SN7JKd5CjxMjpYdRrdlhAW
D6CQGRT6kU3jdT3G7lyXbtn+BurKqQYUtdGYvGlb1WGzv+vq+Z5Is82SHHqUimtA5C7Od2qiu5E2
unNhgIoZsHhUmMxS2pS67ExRadesfAgkT8/RMZlHnC/0UMNjZV4G+b0UXxManfpIvagB8G9936aF
6qRQnWcDJnprzZ6z6tjgmI8TCMJ0KzXNyxpM4CmdX6c+9WhxoCQ4Ijax2DTZbQPuEhnUliG1JEzb
V+gFAf9hFJjdppWnz7ptQEW0Sa5mSq8TdhHkBbhmVKsaiwHdHdkeJek+LDcp1HdBL8Pa1GUqCmMZ
ug0WCD0BL2ZbHYJZ5qKLye5iRd+EVf3MyvywMOTLYbGJ8WPi4FKWdKcn0iZPTTzArWIBHtea11CM
6QqLyr5XkdcwDy2lUhwVeH1deiIqqDLme/zSENMzkWlr042ZK/vIN20/UY/o+dlFD0l4UmANDDML
lypGtaYaAKPx14Rb2IeHOn8nyZsSnPrJv1S7wg3jl6yQYBIUPzWISBBq5z4ixYZB2BU3hur4NEax
UUr/si6RZwS1B/JbJ0pTwCWh+Tqwy0QPLRK0Tpwco744ZMo9CWdnKB8QsXk1em10qGxZf/ElsMSw
2A16dFvzaV9NKurMJznLdxX5bcDZ9EbjNPLTXCoOBKODXLH8InI03Lmmo26v9UdD14DardR7Jb/W
pIeoMK1CRZKHi16w0ur9yp5SZsdZBrQH2RpQiKVN7kyxYs8TdYwsi3GX8+1s6BDkKU/YAy+GhzCT
O70TUgSuJsBnjpx7oDV90lG9giM3bjB2giuVWfIpctkv5cF0sXdOAwRIcpn9yqApIxbdXF7in94R
LoPLyzSeAxkP1gJHp/1gm/kz3jArHxd0+m9dd2lYbUPM99FIFHAuj+FPtrnMTptopWgTlv4RTiMn
Vw4huu2V8wG5fhCV7Va5Q9nZVnPZnF6mgdRpsNf8WTAvkM1BQD1vjNf0soYqt3Hh5zZEek1MGmte
4oDMY3hVmae+NmBLFTJrrSYTjBqmacKHaLwGOfXbqDXnj6QdHmabOsNgv3VOfl2j4dmJssrVEsGn
NT7fG1pwvk0BgvsRFzIqoGyiQEdFeZK0J3XKRLiG9S/7z9q+ZXvN1DV6iLWxk/mGe76J3OSue/Iv
idvf5b+F1e3V7PJsdVyoV0XzpEgJ7Ml7NXMizK45GJdCtgSv6NE9gqJ50/4WZWhk/e5+LpOL9vym
yerRx6amiW8rHXrI2p+KRLaaK44+/fGn60yWwa5AEVJVIJHodm1PrqcgcoIelCCDbKdk2BE4eaNo
FxSCNWGIFwwQ2zEKdnOCmRogA5SQWRMYy7M6tys0VI3Zd/QGzqrVgCRGoTm8xrTnmFAvr0pHnxUX
4r3Wz8nhelz7uVIu3PSLDNwwS1GiIvoO8t2+FgM2l7s/W1nvV599R84Z9uDpKDC2AjOdaUN6yFYw
Ea8reMy0Vya9dex1CtHG7oQHaJW94cww5wbjNJOjpl0OEJBTpL1i0vsA2aEc/It1h37gAICarlos
GgQbu/ic7z7wc2M5H0ighZ50S0mhwyzg1Mq7Mc9tRbqRgf1jSrdPmpuf93hVYBCq2//rdz56oWeJ
N2hHirxTsccpguEWeuILW3NgyohPqVUCdyqrN1XzEqQ3yYSL46MxRqDB5KNMRB6Uan4LuoehuNeK
wsmLu35+oDijDSiYlDxy5f43bV4r//fADOQD259/u+gULvfx7KfnuFsSGfHTDWMDaRVLLm5zxFE/
G1lPmT836CO5PbMSt7JRNzqSV22Dxet29ew78pMBJLAlbeYTaNfSjVBEXLA0Ho89piGRkxEXjGWt
k8XvS4hWGaIRnVWq97OP/6FzcbY2MyWBkuKKHQcETYP+lACI6/uTDVRTQTqLAofG1BHi8Pe9cTeo
+saYp10vhx4Ut61ZQkYGdpzgujNjJA5IJku0K/Pbxsh3ia94gg8huBv86GbJSC2XA35sfJw96iVb
oNPppn0w3NQaXYAdTvkzhUa2bljS7c+2RZ+D83eEqHUYzDgDZPRM8DeVp140QSd4PPjJzSht2oAs
b2S8WyAVyaaGoKcYmSNaCefZ5mbOx6mEmTGXXS3YmTPF+PHDf7ddnBfLzEav0gwPoZaZtplelngE
57h2/saKqYIkCMQwADB8vf4hJjCkTAowJuFf5uS1DOJtokcCUYD1z/JphAsSoeBc+XEF+iBFc8dR
2o4IhicaQlIssCYTRSzk66MhSgOW8/T9Gfi0ynm2OZakqcqk5pijFmN2dwTll/9q83hm0NSoSwA1
YCFNnjvlcZxOLcbyf7ax3mVDsfHfX4jnXsplM9dRNVq6Cv/qsmFKHUmMDprYch/vRU0FoT3164lo
jDLECFmINpuy75PRqw3VGrUXpQO/AmbyjfJPk06WauaWMjKHKYlF9UpwKv/De/G5aC4KDJUhU6sY
PyI/Du5g2vUNfV16i6hv1bAHvaxWs8TMvMvafjgyjHNRkR+nbS5jrxv3A74LtjnTHZdmhBc4In8o
uBX8FHYzgBapGWGsj54Hf9qU4/vUVU4pIYRA9cmAvqpEGsHOrruuz43lXFcEGQ2aK7jvfXUyUc9h
qCjFvfvzmRWtjHMqhdoHXTHg60HRxi6Q/jXz85RTV49yVGFgcCo9KTMEN2X5qz99PM7LtJSEAwFz
7FFGNTHqrzTgTbPkNcPtL8NIsI+rxkwVujjYS4ZN+3pLUHGNJB9sskdzKpypSrxRTu2WEZACnxI2
C5a2+mqfWeO+GqMgx556WAtbFUxMkOxuUE5NrrtYd/USkpCRyOJy0r9t5plF7hOamlIBUBYDHsFC
q8gvfShA/nxIVk/imQXucxEjlOcqwppAnzWBLUTKLxpTKNy2Wos5s8I9AqwdZKmecBS1TbCVMfQD
J4ITCKHvg7zNY8GpWN81XQGnAgoQ0J3jToUPkUJlxJtd9vtIuWfdn5/3bN05m58Glh9wFmuO1Oy7
oUAHjFwu/cvUKTbBad4rgNUlDgJrAZhItB7ulKeBmU0SSImOflfYWhU7qSIQSlofJz5bEXe0SVPE
SVzCC5rkLcpq2ywSq6eXiXlT0fKxSS/M/D3Pmv1EjKPsC8/H8ue/n/PPDeXOOYkaMx00mFcNm0K/
snH03wtWfekIk/sEpCqDY+wLDwPpwgR5/Wx+2uZuQK1rku+D8eGjXQs1mK22oxvwI1vyVqTOLvqQ
/DXIgpROkC469rS2oF9kaVRA9fCRwv2wk3yKZ07REHY+TKTH3kHtnG2UG42CTACkvjn0vdDJKbfk
1LoocYDy2j9E4lmYdZ/yz47yGZ+Rdnqiq8vX3IDTS/EUh7zmLfTagKmu7zUPmkX5PvFEVdB1rPPn
IeZTwDkLphKMHYjR5HZXjU9+86dTRhdqeVZbPSSoevj6Y99eSml4YYRvzaie+rTcNJN8PzS125kn
KmQNNESbwTsjsyZZXGEzZhQkJDTK1AAk/j7x4hJzt3n3NqiuVutWZ5R2YUS2VBVerZYbtZwtUoPv
rP6Vd5XVStB+qs13NW5cqa/QvbpUmtGKmwvamHY/oT8zKQ7N7hmFJqWWgr4GtWdyVOpffbSPVDu6
nYLrFKMKg3afDzemuctGTGZZeLOkObBDAwoIierGpLaJ33iR+ltFobGb7hv/Mi6mK32qbXRjnUz7
BRI4Kbif5vgwRNfj3Hlds/cXSq3gIihAL657ua87Wd3aZvamouHDSnUbZzeGKYqjVkOcsy/OOWKA
RmMUSLG52qbe5R7bLSqZsLUROHzRR+Q88BA2KumXkzU+jk5R292ddKHv0kPSW8r9eIE+LBRafhVb
gdnlbHy/zCbVCDOgW8knHX1X6KDnQixVAkmC0bJttmdPb8lO9aLH/8MM25p7MmVdUyhTTAXQxa/P
2qBULOyW8lCFuLvt7YXmebxaJiCTJ+DTrsSggtV359wk53wDKFo0vfIBp0il04LeRoRDr3tbBqCh
c8VKo6tv97lFzgeP0RglcQ+LNfa0usbbfddu2aWPqZb2Lj2JuhOrqGNspoG5BA183bwz1DuN5WmP
yt6iAY9Mmx6STef1L/VzbovesrVn9NwWlzSqia9pZQFbZn8zFK9aULgBEDmyKQgaRXY4n+aDM4vG
E+xEZNqQ8FA2v4huuGwUcYwsJ46/AOcL4u63FsSTNoS4d+bCX0UVCHBdyENk+RQ4KtHIxGoJ8SMn
A7cyIxpP+gn4qpZnMrpoMwW7XaVulWLetnq1D6uHOeigxhLcapWBdjf8dQnggKVVteUb9z767H1k
R7N2W0jlhZxN4BMEh2S8y/ULo9nCFZ6ItPt/ewcgssF7qsgMEy9M55ySwsiQ+XrVHYsJiBGj30CN
wIb8rAPuWzsHu31bVBdJDARFjZCRotfKcq/umve/+R26gUtFQURv8uE28Gh0aqSpP8obRBsLsB7d
x9vaja/93sJjJIZ+ffeLWPmZRe5YdEWSRUMxo6sMyHN1EUKTOYQAeuUUO+0o7YRD76v2mAJVQg2j
eISvERhJACozc+yP6BXs9Rxxm3EsutKrisLrSLqXldch9W1MXFq5hkezfavK2fmbbT77EVyIPshQ
oo6UvoMjYZtllwu7f+it1Cp2hRNf6dcCe9/jYmzymT3uNVCLvAQUoR7gKOfCUl2QC9j9vjoqJ3HI
uHywr/f8qy3uGSjjSunZgLXF7TbsQyCDRPC1lZdmMUFlpmuU6QbPI6T6kJvoc3zD2gFQBnQwyEF/
L3KWwJ6cRIH+93jhqzHugCaRr/hD0g9gRzxCSMeMTk0muv7r3+dzQdz1H9ukJGYW90Ai+ptsH3qk
uehtyEmBOSuNRH3v757464q40xeFARuNCtu3UMjVQfqhSUKuK0f15OQaskQYlYyc7l08pLm2lxhu
wEwfhEHNb8pEASogAXL87kjJfSNdB+ndkAv28vt7BopHhFc6BXDW+CYhM8dBF2WMdsdJvlWrg9KA
sSt/B1ZdcIfXjvm5He5YdJkfJm0JOwWzZ7RBi6AXlKhWSrZfl8KdiqAfICepwUR+zDFFO0GXE/Jt
mPgrdtXteMpBJyXwE6JFcSejYB1R2ggWlxGN7CWUvcZGv9/fFW+daumZl3nSYId3ArPrx+Lzm3Hu
iY1ZMRa1vpgte6hIfRiNHY1Yy2rzC+KC5Pb/Iq2xtl5VQSZINCgx4Lx8jZKlGnzZ0YTHxxk9ObVK
b9z2wBzPyLAtsO4474LazNrhVFWTmAZ6DwwcaF/t9U3qjxAI7Y8xMsZRuZ6YBurd4xy8C3Z0iQ55
J3xmiAfSSDQmvqyow7Ewxskq1cqZiOyGA6jAgVeQ0/p3DhydrIEGM42u9OaKFa0gsNRWNxdaYxqy
Hfzn2zyYX1apGrfdcTQGO27AiMVQRR5/qRJz9BFQvQBPLHpWvjqfSE2cMfSGOgBLoQphD99LB7Zt
4sA15Ngd5VeCeLvvoa0l3zQQAlGTjeynlkzNfY0VZhrUt3NyWYI2WW/JYfYpZnsBklXpbiGTXlCL
ytBZzL9TZ9/K2Z8R/89sRNw+HapOfhXs/9ragSg3GTPAdUdk7mANMov6VK27D56sqPlNjzHkKzWc
ZuUlap7Gk5gffAWWosiQfJORmsiII/kMM0vpEOh+gqAif47jbU1fQFGthIYzR1dFdUXTySsbwUDe
2jo1xKsIpLBMyr/EVSWBl9Yvu6M534z0cdQeft7IZZ/4c6xpqqYaizOXVc4FguebKkWBYKIhmlU2
4BdTJNvXRqfJZqcV4s9WMkpFhiQL04mhgJ+QFyCbWKybw4A4vHUC3QLNdrVX4P8cJLHeEG6gMmWL
2oPLnf+2RIoMXdHJcmS4o9LqKetUEiJe2gXbf3XYMcYu1lZb/VSYKFGJhr60zE+VVCyvpzgYcR0v
R68/0mOy718BUd3IHnHrBLG9KE5bc+ugK/jH4vKLzkrrZaREjZTPeCK1xm163w5qFKcgjfnzGVn/
aGd2uEMyV7FWE3nCIcwthLfDBVDIN/2D8qww0IhkXowmhcC5rb7N52vjXsoyRX5JVaxtfhtcxekv
UcBbZB0VbCeUcXXIqyoiZquVaR2cTii5A1mwlCD4gZUokv4dc9SP8a1qd1czcltUsUpiFfv+gOzQ
KTQbPMcMrewMnWRbPURvklDzdDUAP/8hy/Nz9mUxjkFUI0WcEB/1fellp8gmG4gW4XoE4vnGtcfs
3NqS0p1ZU4GS7jIZ1vznyQXS6WReI31BFDRuyt/CGGj1Pp5tMndqjTGWkiiBNQZ9650CScvpQtlm
G9RRIfKud4BXtcC+mu85qj5/c67gCQhYNmUKrS8+PU0GCqaAKhiO7eOMmoSbXYVeDtgvs5J3jGTd
/M0kp/LFIneSu7wdynCYJqATnkpTwmyAvm2pKOdY8QVfrHBejoXJONHSmCALApQtrWM7Y6hs14YE
2EV/FdTRpiGhp2LOqsLwgJHNv5tQ3ieqepXpIN8yQtFtWvGHiqHKaG2A2sg0+WKeUcZtEEuIxeh0
MyNPDTMRL+tKAwdbe2aCuyZsHoZaldLhaCQeqrC76s8y061sCyhOLOSJ6NzYqTsdxpfhvRxtcUyw
8nx++QH8zRlDmdT6PB3TvnKkKT7UwQWtp/s2h2csE5FTXEljIVAHZl8D/WH67bUe4troqg7Uleku
2g53y2TmiJPb/JK3hSCSXj1PZ6a4U1tmbVcAPDMdpSSzx+YhLy50MfuraEHcqTWbYpabmODUQi+k
L/JTL8WnytB3wZBbeWBsVP+SVXlk11m6NfIXwcO24viwj4qBWpyiYSCESxcYTdRQTT5qY72D6UAQ
D5Su7C35eeKI6hwr3ArKuTVeYGzOEyNtI1hrnRaIkk3vaRBM2eeQfWUQYd91nmJTdJNRWxfZXjmn
hKpI1lUw/aI7wi00n5gxV7UCztNCtpJ4OE6ktpiqWyFUzaZChGNbOTxowxDYQa2VKvzV1/JiyEdW
QbkH8Nwpl52oVkCSLmKKXsn2wFtMjAW4gAlTPniVB9bHcd3WYPWEhowO9cQQg1ugahqEM98rzuyL
Kf46zGh89kldH7Wr+J0cF/68drsw9YD3Kt7GEJevHgSHc+WdBEXTMttNDYTKPE1T2vhmHGMDj3r5
XoPfPoTaUjnUT5rcWUoKykAfeRmLUOfxf1G5cw3U18kcPo5q4iYMHDiAHvhqv/UbfOohehT8vMW1
cWE1fh4G0xWqUaLzYTXKq8Sv0qlGTWEpnnQbf6dslP1CJYTBBiGV0ErDGoxVCphoDAoAE+rnX4MU
jY01G8t8sTc67a70dBtTXdBmaBwEDHaNuLC29tC6aQSecIX4bLGM/xLNRALB59nAe0xBKpf1Bz0n
wj8Ic4KwEHOlAWZP3dHNIgfTJl7WCHtUK12Wr6a5WEnBRGLIJiy6bEynGd9qTL+1htd1ZWUB0WOX
sWQxaf6VliGEiTS3h2SoVEeebM7PYcMuGJSGtMq39ex1Vm77mnqdfh007SmSkncjyNyfD8XqkT3b
Ke4bZUY4RmqJex+V5Ckptde0iHZa+RKl7aNJJMWiPsY60Sr/C7Mqqp7KggWkfJXJNKnU92OHy4nO
9sJvOHjSRtzZXgrr3078mRmu8N5lTQw/1tfHYZ42hZ/ZfbafyTVLUAAq9OfIFyHa1k/emUXObct0
lFDEgcU6+CA0zJ2lytGjwNR9PPy6127MX+NfxJJLTeB/91NbxmTO8oE2NMwwCLCfg70IXvluietW
2JJdpg4YBmtrfimALhWlsyuP1BezS7BwZraPUj8KIpiNY8k1tAvd7B/hwOyiVhprZoJrvXpWzxbJ
xY6+btR+1+HxaGrwL5Dpqp7IXokKKGKxm0rvNhrFkLeIw2n9DIHAaaH5J+Y3jh5tbtIygNfUzcmR
8xt9CUuBaumDq2xKrKoW1I9WWuq4jwSxokmIvuAVvm5qqZAWgmvLtyT7LO/3ZrNrMa3MouC5jgN7
WJiiSXOn5dJraeaCgHXt1Tw3zu3xUMktQRpQHysKsVEyOIGwELgSwn1ZHxeBo/MZSOUME0MNbvdK
B/WuPm3UIahtpkMDElMuKFTW9+ZQLoPklzFYCSbfd372QMJt5hx1bBoxyl5NvcwAQtdPifaMAftT
X8Wyv42Kw6A3TsBei3h4yBM9ETjA1VOFCiHq7DJKT3zZW9amMpkNVh+VaUbp92lujFOH5qo8N0D3
AnbZRbeCBa9/2n9M8gVwsw108D5JMJnlD1WsP5Zq4tD0IUpGmyTgQ67qnWkEdjQepBBVqT6/KdvI
KZIrwQ9ZCwLxNpuotjOk9fw4SFzlCfRW8EOiyQL1lHmJQdPcgdwgJOUkiFhbwTudbSjPuqLBz9Ut
OLPMvQejT6KCZAHgg8MhaN5DU8RltH6qzixw/h/1PbAmSlhbVYebZgDxeXs551eV7ntB8qcLEfyw
+y5mLx3YIQT7unqxqImutkJVZO9caiZNRmHMhg9vvNP+jO/KwQisCGIkYKvRvQDqcsKxkbWsQTuz
yO2nrtZTDZKa5dmZEVT6y9CdnWhWb2F2pN4xa9jFLoawRTWhVbuo+VGCUsXyP19dZBBIWg8pR5wg
IHjlfY/ZT5CVCLZTZIRzED70ugPfhOPvbOACQRKcWakH2UNMmYMWdXSh8YAnVbS0tdKtBrfwz9q4
iMwIososI6xt9KoX+SX1fGcxiWENTO46f1df+2KQS5SkKGhUX4fBxvU36kt7GbmZHT4sTW9p6frl
G1DO/Ly3q/fwbI3cSW1A68AwkYogeb5gcWApzSz4eqsWkMqqC6hF1fn0eVKnAnQciMMqs7LoSCxo
7P68htVo5NMCL2unppqa6hMspHGOpHx0BgNkWH3zViBBTzPFzeTcDTQzdH+2K1iZyYUHfUKrKVSX
JNMktkYS2xSGPKsnHzyiKASqKrJZ7vNMYZqq84yTH4JWg4bInUzw3KuiYuB6sHxmh3MfLVJVH88g
0rQr5SbCuJ5LjshKHegqpo5ix1v22Iq7Pqtu8swq56KltiBjb8CqcQMHsq02Esjj85elPSBu+PyH
NQLcAXjH0qTgrnNURFmF0WfsZWTVqkVBcpuMlirBRwaYFLcW6u96g3awqGq/VmpFA//TMnevgzlQ
tao1cK8nuwFFP+RM4MRwt8F6/hRRBwXeJUMIjkD7oVkx70HlJbiF6wfp8ydwBynoQe2UJYhyOvk5
6MFCdG2Y9z9fh7W205dlcofIaEcEchQ2tA19nB3cwSug5V5S6MQE9oJYgLT5zyZFq+IOUKpSMmc5
LPYgMxq3RXRX6YJh1vVX4PPj8fzWYWvWGS1gY37DoMOv6ZSC1U/GLXT6e3oX7uenn9ck2kZec6Ov
IByuYj4W7flCtwAIaGwCRsntaBfVCWpijRW7vktE+lLrRaKzhS639SyFVOe8SqsGC0Vagyqr6sgU
hN6yOwMs3WOUo3MARE2TveqxQ+gKoe/rzuCfE8pXisAvDGUcAvODjdmFD3pZCAvZExrA5Sbc/LzJ
667709jy78/W2iWkHOUQ4RLq5F6aMrdHtP+zifUA9Gw/OX+TJFOmgE13Ca5rL9DBRUZbDyILlkGC
bSFdh2Wx0ZrKGxvmhZqIhVpwNQjnc4osZZGsmDVYia50xbdHI7O1dhSED8tf+VbWOVsj51YgLNSl
egwr0WzuWohmMxyeRu69Afjcn/dTW/7WT7Y496I12uQDWIc3KgPPMQQvJxl04T6xyXIlCPTDc88A
yVoxvSgs2QMRzeSXTk62Ubuf2wVVveiUpRCfAwtzZDoFhFvmt644Fd0VOKTQLjl2xrD1B9WpMNMy
B+PG9yWvy8DFBd6zPj+lUuGW02h3WbgNCrotxrdSqzwmSY8juZVDMEPO4YVa3lUYpAkrkfiA6NBy
3q6cI0X3i8UxDCMk54+aL6IHEGwxX7wapJjmI+bcj1q8L+Zqo6G8M5szdjdzy2Lc/fxFRa6Vr69M
GbjNQKJbH2VQywGokDozaKIQIXrF7aKsA1Sd0M0I7oXGeTkCImTTmHDzpe1kB7MFfjttG7hQBvzA
P+kA02yZUCFQcE808tXf9LGklGoMq8DXWWroO3XN3FbZDXp39/OmfvSHfrgmH8i3M9dWzuqoDxo2
Nd0NM9yoVthzZkMqDtR9UArS3htAaSsPCLPQGgFgzLYymg7C/rLoGeNHprU57LJoiQbQIQM7irwF
Ybjrxy6rIQSJMKe1Ccb7HQyl/7wBglvyIWl1tn5llvueqHATral4INZzxlhQ/RRZ4JxeP0xdnC4P
JQbB0ZmPrKR0fl7DGoblPJTSOF9nMino+gkmloGs0YH6w015ABG5q4HhVpToitbD+RUKtqx+VnDr
q+ymM00rTVOB715hIEcl9fOd+Na+rVuaFTMOpXoCmNWdLmJPf/IHN/R8r3OC9wEPvhuUjoitWBR6
Uz5HC9WlFIONjHcLOX6H3qPMDhXYg3tr8KrdEB5SN4JG3L4/SX+jGYJ1MwIlPMQa3wHfNU1QQWAw
r22IBypOo3KLzcKOl17o3gTiysQSLXk9z8GUDlJtDYpYOrfkiPZtoPh0CaQGt7w1ttnv/LW30wti
b+sEzEvCiHXVp55Z5HzqJGMopzFg0S9t2tr5TnMhM9x51WD1D5oz27KjA5IArUr353uy6lbPDHNu
te4QEhQqDEuD4ZT1w6g8L7S3Qqr3Zcu++dQzO8sNOvMpoHsitOk1XMfjEplC4Nd5oxsEpifRbPHq
XTyztGz1mSUUqMHZEWBFaYsgsdlNkbH5ec/W49IzE1xkGGn1DGDsx/kAH/ARc4KgFACn7ZW4orX6
fVBTB4YJ0hsohX5dTaynmGbK4Yt77VXKuo0xgWcluUnByStY1PKlv32hT0t8lta0jcS0Dpb8E7ol
oEtUZEt7WkAGswti4Wk7ixp9q1/qzCJ3zVRJ72SawGtC79fzgQZpbfUJrKmb5rZ6ihxzsMTk6+sR
05lR7qaZAbBi7Qh/wu6U5jHY0mPqgB7otlSfZne4DF3ReVy92mcGuRvWAkpJihirLFB4Gsfe0RtM
v+FTCr6fyA53w+YuGLOwxvernfjW3xgxuB2BWB2eWIe4DCCYR3DlFsZeFA+ufUVI22iKjpatbvCQ
xkiu+iGcB9RFOh/csarTBImAKmHVIZ/b4C6cPmYxiyLYaB3Fi4mVO1Sxw9zSnfB+cGoLatgpdSpx
cX41pT+3zEUqgTxrWQiaPzy7+RGY9PfUIbLVMutf2ujRbZxZyVO5x7nBbIMovF/7pufWuSCmpixu
JL2vj1m2AW83phnvE9eHKnuPqPQRTBuYIUOhT1RuW70k53Y5r5MMDcjBU6yanQZ3eslRr8FWX7DH
hTVF3HpfPUJI5CmGSQCI41sgsQRWkdwYEdvrigOiIDCVCnn8Vm3olJo60RSm87VLvYvbrCrgs1WM
vkqWeaAQl8Cwgccu463+ENyINlFkkDuz80gVlL3w4hENetaAiNH84ecrv3Y6dKjtfFAqqd/Icwjm
fOQwnyCrQK9bUHY0BOQTZHJ/trKahpybWRZ69qAmFV7COYQZVnkDYrzkVs4Ht/fHX3r52mNKZ2hR
Bzaf2wwooCK7yPL6MkhF80ZEtNrl35/9DBlgzU6NZLDTtb8k1JgTpF7FolAfgohRh1JqSDeypHh6
fSLQaCwk0w7C4crAtNfE/G3g76b4qvgf0r5rO3Jcy/JXet133qY3s7rvAwC68FLIv3BJSonee379
bKrqdoWYMWLNzEuuzAwpAILAwTH77O3XDM9QQfhl4tyxfYHOIJO9lnj8RMSqougsYsN4Fw4zdXhh
BsqbDtZ8Tb3nY5DdgA5lZXGv3bqXi7vYJVqpcHHdYHHTnnk3DYSTItYBEJ5lNg+f+m841PMFt7zn
L0dcWLS054pqSrGO8g3/qVngJwHYXguohKO93i58NQ67HG5hwrLE04apwHCNFdz523CDLBOB1ACI
n//G013fJOidAA0Hb4hLSK0BbzY1xAFyG4PKEsCVQFkvG2vX0TVnFprc/x5lGYsBpCfrDY9RwHYE
afXCis6VI210Jz6uQWevXn2XYy2cpKyolFKcx5JtCDW+t/dANICdPN/NFFbdfiiJb63eO9d35V8P
uHCS/Bbp89jHruys4JdMFSdi6rP2YiB8BjYZdP/PK8dg5b0tb4BpZrvNZ1MmprZgiQ+ZlfvuH8JG
UAuwKrhmGUnu11g4rqZ6Lld3YduiRhUMP8TqCoVEDe8mjXd+kDmcAfWD1G1LnuUG69SjD94GHb12
xWRFcs1isbQTPuep1z+FWcLarorIGKavfqf9UT35z/fhf/kf+emPk1n/67/w7/e8gMqBHzSLf/7r
WHxk56b6+Gj2r8V/zb/6Pz/6/Rf/tQ/fq7zOP5vlT337JXz/n+Oz1+b12z/MDIzv4037UY23HyBM
br4GwEznn/y7H/7Hx9e33I3Fx3//4z1Hj8n8bX6YZ//48yP313//QzDgVvzn5ff/+eHhNcXv7V+r
OnhNkv9w6+Q1+1X/9qsfr3WDb9HEfwoaesKF+UCCwh4WtP/4+kTl/wlwNlpUQR6NYH6+8rO8agL8
kvxP8LtoKvh6gN1GEydmUuft/JH8TwWF8Mvf+8e/p/jtZf318v4DGlinPMyaev7ihRvAAzCsQu0P
vaIAhxrIYXy/tkrfa9Uy5/1zbXY7FRnFGPoCxRbOq6HaE0qWIK1E52jPipqou/wjepZTJuTPkgV9
ciCXOAoxAgGNsTLrMkeGdHl0kuMTrzxyoFjrx+cseYXSjPYInzSMHxKIweeiJYrbAr7/uOmyyhzV
k6LA4k4bvgMJaMQqg/E9zfeARoxm01sx3Dqb82iv70L/POWuot8I+QbUrGrHg1hqE/UB8SC9qZma
BKqVTTriq9xMpAqY5QUr7cxKoOOH+IoGR5VGHhsAfduL0Jn3UCVWclfqAP2IcwsonoagOA6YdhlT
3SNTYoLVvD6PcU+CSIY2hw0QsTzuqjnRqWfoKm6pY0jnvv9QumfAbN1Q3yjDvgHHKZ3UxxJCwXBH
ZIGW6X7onT530CXsJC0oxPoHYbLbalNQCdzpfHRMil3dHpre1YA+4Z/kCjh2/m3ozHXw7OKa/eO9
GwCGGdic4m/dAZHWpm0aCf4ZlRxImGZs4Ilvy6R0ZQc5q/9bk/3beAtHIpDaMcxTjNdTwZqJDqc3
/TkGYoqzExOaNGvu7dIf+23AhR9RFIOOGAEDQj0YGZ2k3QrGDWpIg8NLpE4TyA+hww0CVBILyZ3g
sVS0muxJ7EDASea0gswfBKTweOa/DxVH4mlXgs9v3Mw893DcCuNBk9dDm3laF+7Pn9MGIwAIJBTg
rRbhuFGPnc43on9u+i2Mec302EkLWtrxsGlIN5oZNGDA2mKVJUPXLCg6enphxv60EZc2YanY8NsU
FpdOC7iQVhtYucFKRAYVEIUOHdjkTGRcIJZUxltdtHwzphPeYo0cOeRi9sNo8RShL8dBzotCelIG
lCo2jjPjopnBBwidGCpV5lhTFCYqFZPPUXeqp1vobPz8AMtWot8eYOGKG5OhxNWo+Gf5Jn8Yze7u
i9YnIIYJZDhoXSc6PcwcIzkWdA3UK8wG86cXuNjoBo/NIkeyfy5NJN+YZokf0tzDnbx5TroLnNQy
mFQQHuJqUUnWtr2gr22gxb6Pkfmrka32z2BY0EC4k4AeEKhPBQ0o43kUbQkoeUBictnUBLv0tzyE
QmMmyU6qsFoimrcTdFIZ7hQikc13YJwBg98WhNGFvgERlfLqDyb+j4fud3kXuEpLClem/IDuGiZA
nuGhOs4cSifoInQpMW5FiA6Ridw1EAh4AGP31BC0X3puPUAsCzI+QU55n6D7QQrBgDE9Ji1RR+LD
NkNSivUVtNpM/Iz/2LwLR0BYKxcWHLpRZCAN9mPr9J3p30TvYUiVcxOxmGjnetsLVDsFHxKIwiPC
v3k03bbmxKKn0KdcwVC9FQQK8si3k4RN+J6D1xH7w6PGcbzRfuGhAM8zla286SzpPRFB5E9G7HZw
EN752UwYJsIWPGf3OXT6oFpy9MzBEqwgs6BVpXRgkUAxGij9Pbb4JNxX6RYqZLD1uD/cUHtLAfNA
QMOFm0QBXtVtvZsoPYk6GLhdRXiKh1MkuuA78eW3QHusx4fMNsLtGIF3uUYv6sekntT+NCmP2vi0
cnau+gMARP7b/izioZTLcn3kpfnwo7e6ZsHTTPsS7uT3wRxdATGYtb5nV47MwgdJijasvAxbtmrs
VrDFjiWujC524O+hggYxLJBoUOBS6pDkEq5m3LARgpoVs6H+fHJUftHYEQB8oA0CTq5sh6It0lre
KDJYA0hYWkYHkI5vioOtNKdiy92Cl6Hbyq5wY9xwG60k1T3wBubwlLi5yZ2Uj0EmXE8kiIO8j3BC
NKKd1G2vmMHtZPI7JCskU7pt7iRU/jwZLMYd0fbggBwRVOdH0dFRIIdzz/yzfivyJKO85IaF+fPL
/srO/59tFXg7vjt/SRXzUPvCE0/HLqHipoScXep0oAFTH+cHdKqRdiZnz2m1QIFsDpv8jQYk+R23
6Y/Amkwv1WtxEAkoWG9/ntsysFwYcZVfxHhQ+4prMcXcxBvwlB6LuxSqGrAboOIJCCjpKtKfo5fV
TTDv75+WZHH/SnXjyamMYdUXkEbitDkpYB5jZyo1nVttY2xOUFW1rGq2Adq2QRF0p0HHEJYLSUiJ
1UAaCWYhWz3rYeqBJAYw1RnFI/xJuYVEDNBVIkGfeWTzN+HkjuImfM1KMmQ2+PUMwZkTmEJGK1Y+
QFokZq0DsRv/CXbXcPrJqgBMjsZNIFiNQTQFGo80tv4Gneb8nD+tw8IJSKuo8qP5MDSshGT1F3RT
MWcTJkFNJIbB+/l9fyU4lwMiWYgmDeRAld86JqOu7DhwNPnnyG1NkWpW4YoOVBBpg97j2WHkwEnG
A9KZUg0BCdJmIExErXwt5r7q/lxOZGEBwxR8UNn85PoeONnsFG8kuKcTgTyndBvb8JPH5sg/N5vT
2NLaILFbiqzaJC++JR5CtIPttCfuGfKGVOZN0S4dJMCf43N0HwvUWFHQXZbdv07J5WQXpjOXarmR
dbg65aeCEwwdhxItmKpMQBrpR/DnhcmZZjJx+d635BU28WXybDG6trSYqVao1Ti/s2wHTfW958pA
9sydpnOX6xp3ubAkIPljOAHbY0bV8ehb+W6uorrlQqXQ8WZAYM5Bna5uMzR4fuqDHTQnXmK9ckj4
3RTYYwZFxtt2MrN6DzpLaOIQhHaIHFV4OPcqMWw0KHIv4mipR5X4+M/B8RUa35UVk/Jtl4IY3eRz
tBMiTthJijULPXNU9VlVOHlsInhteJYVzohoNWfwobrPEjjjN60l6WiCShIa4eB8guT6BuKgSoyG
xASynhIBNsacPHBgwcOQgVxL7dY04KbBrIFqEzQYAXCnc/wZxaTf8a7cMMhOgYcqJe9ohvDACsSU
DFwnAxhf0Bm3lyFh6oOhoj36LIes2XQrNRY+zAEskXWaFhvBd0vUoiRoar5x3ifnb5r+rm0OXnDH
8yvHeFma+XpHOi8h2w8mIyQ/FhuS80M5FGpvdn97szzkm9zWWYhsYEUATVivzVz1ty8GXNaFGy+P
/TwxcE90rP+cWGwG5+IRKQT08Wm5+bjT7Jw19zdqRAU0QkcrD3x1U16Ov9iUoNFspKz/emAcv3Jg
Y00kyGLg5gcPzp3mQTSTjMfoNUAGn8Ft1Jj4IiI7Wu+/GuPffrajy4rg8gVIi3uzLnw9UHzMB1k4
iagT6SxOhutbUzA7sgA4Y9pELnRT58CbY2t8Uld9Ch0vHiZcMhRxeUh5GShGQLaDM79p29sMyUgT
sq5hyzSe8mdEX/x5siEEOwhmF9FiCyggEHr3HIP6SwxJmHoL4ePMLnwQkmiIxAuyskDKlZvtcoKL
BTKEogjyNA/O0Fk2RdCbgxWOFG/jURjJbmbr5xj6x8c1bOe1jYKcPyrtoJtFt/yyFS/Hm+P0XvPP
wXRqzRSC58B++4jHioykNBJMX7Agu1wzzEOAv1tSoG15EAKiv5gGusmFTF+jX752XL9NanHZQY9x
SrIOJpXfoH/OyvfYrN4O1waFE2N7h3WOs3l5F/f8txEXBkIAKYU6hRixYZnLPc2khw0J3dLtbv6G
dOuVcOZytKWiU996yTQIWPRxM6e5xr3yZtxCdwtM5P1ZfTPcNajdtTvx24gLe5AoeRqOI0YUWgJV
RFC8z+0EE3R0iYGCeMYKe/VmvBK5fBtzsaWzshG5qMGY8An5z/KALv+t9FL6iKGh6HRGe9lTeYrM
aPYmfz5N0trQC395nOI45efHhVTzRNODwDQ02XamfKqe003n8Gf1OXiClrNGJvBZKfaI3FFJ0id0
dj/358D0lP2IuNt3hBjIUVyxpNrgpqhK0oNZd6Ca+/OMrxnIb4u18Gz7QP/zHKafM5AIbj317tqH
JCKC8wdrydiYykOKtRqeV8aekz8/bP4lGAU63kkxSFitwVISK3jOrCRGX5DyMp+5zhQeEqeinWit
PvQcuy4HRocZGAQ0mB8gtfD5RXW6j6KmBc14cPb28NTudXhqE61PqbVaELy2IS5HWuS/tLFqBa2L
g3OV0LpCmoVFIvJgGUv34OCrE9pX8EiTgfFz/hJonDX7fu3IX05gnuDFo4IbBW1QCR61VwjQ7SPE
SYCLRqHAk1i8M+wIute4F9ePwpWLRbsceGFLgTJS1aBNgnMHtHlLSx2Z7sEjXoXiBGjG6nev+Mw0
BK+SNWfIesiWQ2a8oCkySuj+H5khWcIA3fIRraCJxUlWzTzyivodsi7NFnmiVIYgRSyunOElXnB2
Gb5NfGGSUd6PtSbHK/uDPCaxcBs+yVZlG2wNVHf1FrxYpGVtWurSrOiHIEB8DWp7mYqNpU93Ago6
rRV85q4fgV5qyGnfzXsFN6QJmoIIoAffCfsTulzW+BtXZ7Qw2ODiHPokxoy4wao5hJ5eiAISYAfC
S/bJS1S0KurxxGAtGG08Im1mYyo62vPorGXCrlpTNIGi4qfJKBl+XdcXe3eSeL01ZkPOv8QPcUjB
Hduck2NwzhCBcCakFcvI5AoTnRtVTQPx3qAo/m50ZJCs6lFBB1ft+nQakJBJstseMEnDEkcm+Zu4
OyUUT/CzQftqVfvdrvw14YUxFbjBj/V8NmgGZIHEh0qkfYgbr7yXBavUTAlltZLU3Q30nWsAwYcH
1QlMpXOLTWgVvgNlNWhtdx8qOsHYKFCk5KXVlPw1q3u5qgvjp6eF52sdJlmh4cTUEXp9ItPsCMjY
gKWoo/Fk9a4CJJnDWT+vz7KA/+fRMsAqBpYqVV6y4jZJIY6DighZhxzVnUKQUz1BPKlFCzOQERDN
Fd1pg959YNVBxF8guRPKr16+KdaUzK7Vw3DI/5rJwkcQ+qEJ1XkmAGq44x6EoRmYsuRjlbtjf5O0
Jy3Zo+TZUcVud4k5BJtZVaSn8mji7AUG7Y8SmAY6q5jXig5gPBY2/Vt5Dl4SWq40YFz1oi5nu3Ar
CkGWojLAK5tl3sZ43kTgLrEMO7dK0Vwn0Fp9UYuNnMdILGg6lqd7nyw/A74Y9ZCuPYzPwgti+RHN
w5GZoUw5vAPpHjNc0gH6JOnP++VaNPvtLS22atTEHucneO4kJ7PcFRpqfKeXUHxGiVvqUCihDUGe
eI5Tope2gMK5fMjK+1Dd/DyTr06w30/2X/tlcY/XymTkAqSMz3wKHg30axan1p60mwqpMD46eN6n
hMPbqwKaY3yWTkh2gg4RBBh2qCPDIqbU822kVFBUuo9jVPx3GVpDkBwfN+iO7NER3XTPBlABQ3dn
6A8iGvLS8rHrkSQ5GqH589OIV00AIBgKPzdN6EvgVa9MfplVc9BnJsFrGG9kXLhmn9s9Z/LxzLMq
3iaqnVT2JDpyyKroMVdv09CcSWVRs5R0MwM+IchhWVdTn1c9lr8mt7wTtUSP+bDF5LrGxppCTui9
G7aIx4DyEQhyzQDzyixHx+It96Gf28AMA9NAmomN58quUFlc24Yry6Us7sSqTngJ4uUI4m9GGuNt
mrE561QhjFFJdGhPyUu2Xxt12crzh7G8WIeFiQq0XmizEqM2FtoFoQ5SnGp161Vo4UMRyuyoMbkh
GvmfcBwjdSvQooGTslYCuBoTCxfTWNieDH0gvcTNr8PiKnfagYwEkYjl3SE/r7GkAa3Y6phXveaL
MRfmp6tyPtLnLSAg6xFbzbAtkSeE60zLj5Tm4tn3Nr7I0sBG/i8xM9tPnn4+IlfjIgHNRDpuAWh3
LyltoiTheBFUeecJOczaEp4FF5e6PmL15yA95Jzy3W9MMG4UtyhNWtrdygTm1/ubxbmYwMJ/1gYj
qwsVayDbEBmUUX5WmWKndzPy02drHWvXfa2L4RZer2L4fVv0NXYbGzQn8O5V7xxXJ40PiZ5Aa2nf
viq12xluAMnbTW+YcmxKmA+8djqW+7R90gS3Ap1uydAsLDHPq0xBvgkS12vtcjbRKShk5MOYHThp
JfN+ZfJg9jXmUgmo20FetjigQpNHXT41CexZqHYkbED4iDhWQMa65F6SRKBNuvVQINe6D2nu9oWk
EYonZh0gvdVLTq0/BxEYgAUzMtVx57OCFcWd2EKcABddTwvOqYwd5F+KNXDqfHq+v2Uw5/EgdwMv
pgGI6uJ0VXoP1eCgSxACe3aokRlx2/aoVKBkTnWHd4S1xVoixGFXvg+5OFwBJB7qJsaQneU7UY84
/wvSVqNNFTDfDe9EgGKvmNCrb+jyORc3ueqFaP3VMWhPw8oSNxH8zAxEIAdwGJN6fE6rQ588dDpR
hNsh3aswc/CVtQeDvxdKeCDPg5nUv7LiE2KJ8dFHq51n8smTLN734r0sv3LFroNY/WRBG7G/W7uT
QEP723tCUCga4PRUIEjwG6sP+LrSuq1QWRL3/Ma7SU6z3kVj8YBZhARgi9zfZ66+4ffxBrmd5Dzu
Bc+N3qOWQLgR0nvw2Lxf3l30KSgEMhu4NFxpABmzKJJxNyMJCHj/D2FKcd6yWZ81vPfdPLpP4OIE
rI1JfNM9qqdWIgp4i0i/z+2YavvC6ZzmnNtgm396b95Qz4H2hozgAn8yyW5K+K/FtnGQ+cppdMZB
0DlXktxG3XCFzTcsjE6pNqeee4SaeXjqI4KyDGCOem6NullSQJNyUm3zD6E79b0TWLI7ARBAqooA
NmjwFMl+okdo7jaNzBEKqEIAYRQQ1IRAJxse8G1iT9XogPAsl5FJjrZRCBUAUwd5kKRuorSwR/mx
gJZenL8OyVOa73rvs2yxFcpHVJoTHsMjzgMVO5GG98aDOKTLyXasm4Bf1Rxp8fUApEESlQ05qySn
KO1BI2poDxXtOdIUVACjRgq+Ip6OgCyYoUS9nRiZRmHqLNvKRx6hxrCJo+1Q2oUHjTeq95h+5m3V
U+cx/TnbahoF6FH+JUFpUL/jw9MsaDI+QTGUe1V/YQK+G0Fk0QXKBwBLz6rf0dIA84GSVYIo5iAH
yLNivF2Dx+hYDHay8ISXkUdYc9MAP45BwmIvQXy+TXwKXmbGe+91dw4Sn6i+Tibe1sKGte9R8Z7I
oHSo4f4UqSvtq2mv68eueC9H2DvhoX/qABlKrFC+rSqrAWRDi3q7k3Lil3tJeUoBZx3EnNQDElLV
raI+j/oHzLiChdIoUE+Qsys0Mqr3UXCsGxhG6VhNb1l7qoNfs/fNTwVR2hO4FJkaFSwZHrxotBXj
DmujCWYPpeFB9y1/uKnbo9ftjeAZhB90RrtORouMToSy4KaMH7zBxqYEGIAAoV3TFn3flgYSzwkx
KXL+KHKHJrBU6Wb8qO91Vpnoow/vIOhaOFVpj5yjdJZmzjptxUC80FKLTRRsxLAgHAqGvHGXTzLV
fHBcPOQgzcj6fbQBaId3lPDXoCP2BctsfquV9zVoZ6oJiCL5VXzTxC00yHvjRoFaWl+f0e4eH6Xg
LG7FcRfFh1gDabF+40uveRQwSTpL8mPD3YJ4q4YAJVZ6ACArpWO6rZvXbDhkfUF8eR+Ot1ydMOOO
lzSgYfA2zVGjZWV1tSnmYPcWnqVOYy0AU8JMaloNdl3kVJWRbekzCjQ6qeT3xIcHDvGcAWmyMNs2
dcDKAmV1YOBLB4gh/gDfPLKlX0aO+DrdqoYP/g6zDGg6HAUREA7VzROmim5hfERezuRb9VBEW+lU
KDQErahUF6gLsh5o3qhzc/C3xHC7wwaBMiaEIkW2AzFjEZlTT2uPgdpPDWI7MT5kNdq1OGVi9yuo
Qf2KKquPuKZ+C26mcePjbzxJABUaNob3UcfQFbpvVd3qwhYnC/sf4Vyp7KscBIWTXSinKIQ1A9Kz
NL3bIWKT9yEPyEr3RBRAeAIlhm6fUA35S+62kx8VDkEWqZWXtnsAmCQyUBLe5NW5AUoZLdkFyd80
tGd3c3pdCg9V+BB4H2px7tLXqqdZUpvNWpPuVxj1/XLHdse9rkMgRFHA5/499zryesWP0TBn9yKg
XFhhOAKBhBdwpBE8oukYNCb0mojAYpX1AN2FBMwgIEDAO51MQdqJYHsHNC61itaUX0uN+oYJGGBS
2tpwm7TWADLALIXhZqF0SiUzL4/cGNKitiTkeoVPv7fDZAdjDZgf41Y8VPHqnajMqbmZ7Bpe8vfH
g/pq13fgvTinIJdOYF0t1Me81/oTlsYIgXPUgQuCxq1CRSBzgPnC5hM2GRi56RQ4xqoSyvWsxcWE
Fp7NmHaxIeVCgOpLxwyUmYp91wInT8NXHvg5eXAh886BqcZEUi4FEumTy6EH7VQfa23E18MHFZ4W
+lXQsvDlD12kLjm/C8uuUOYIW7DybpfP8YvnU6NgVbmZ2Rgqk7sBBEa509szevHWSlHX3w6Ek1TQ
+CPdtmQPVvI6lifdmBcDLX/EQwwJYh/0Fg9M0YkeH1LIB5ip8MGpz7O7GTk9R3PU54G6GAP0KSm/
fo5ormZHoaICkL0goLViCYZI5SlX84Gb16RwR0wD3g5QAOghGq3JII01WR3Sfomp+i7STXpsli3L
UP6GdE5kSqKjottcMFW4q0B5iG4q3MYwcutaxuIcWy0P7sVMlyiKvq2VMlE9mHxl26KXFohXbS43
twnT1VneWEXJhHoPMG9pBTlaK4tnAfgcGV6oVHEbQwXmBX7hrwZPuKvzp79Ry/09cgAv9IwpkA3s
MVTQv5++uNAGMVDS8Bw+yBuZIhvlwCN8Sd3ISUygL1dykNJ8eH5bk4vxFvGoMJVK33QYb9aGRcd6
PtdzkUDG4e+NbTNTU9EOom6pzb2jL3igDZhbWMG/6Q2r4UxmSBxtZACK6IDrvUDYxbjkEbbJBhMK
WzuA0tVXqM7dHJAklcFM+315WmA+UinA9gerXGZ7oJN2Zkb09tl7RhsqisFIfPMzaqq/h6KYT3LO
J2L3XPWW3++D0gZ+qvD3AjjEzFpiqSXhsbknrqOl5HTBr6J3eCNFNiy5Xyt7iNeyH5B1/p+pLxI/
Cp9kbV/44flhD5l66NBCvJ6MiBZaFr407UHKoTt/7qY9j5szvtfyAw4IA1jYSUN3MvYJaJWHweZO
/98zW1h8TVADOfWwqD3gsdVkaZASq3fqYA6Qj9AY15gj0MAxrW092qrAHD2kribsFZClZ7agMwUk
4q6Smfp2Hfp0DTKJnjJRhQyGpgHSsjgQQdL5Q5WIs3mp3Oos34eJGQA1bPfAVsB7CV0sjcbywBRo
hrq6PUoO+GWBI58AVEecHyLRQ8d2peghXcseXs5rcXA8NczFKcdVoIlUTz7QooiMsO1tWmjyeCHL
DGaM+zC7bxsgfB79joUxK3uzHjc6IGysZUJx4j2CHArqbSlLUR4FHy9P8sDSy23Q7sXMKQNLaNey
xNeO0OXEFykhvjValTO+7jAouQGWB0cE7W6edCNHwERDZdUSFCeQsGwzwCsFuxHaeIn6VD5n6UYo
A9IlG07Yi0DxzQzCa8X1q0n5iwnqC4h6kucpmMTxxkuzfmgQphrQrnQL/b4D80Rkaq3Z1BvPM9sH
LaGj2d6oUDxBQACPEiUEILpVlnOWFDl5xfqEdgnpHjq0OgVmgpJHYHLGQZnwoWvcjLsUqiqrdCNX
rerlIyzMVKUoWdYoWOPB0tVtzb+MaIkA+RWkd2aUbwr0Y4HL2uqQ3gZZK+O2MxLyKCIHEP7icoPK
AvCWlpzdersEOKXeVdGhp+6N50aD6u7Klvhy6ZaXABQLoX+EPs3fJcnlyACEaIRHCy2LuDiMpi7f
wKVVNaLjBoBWIzESNJPIxzxqiM7G0gWwrYzhqNZutOHhp8qumrlVYfnGTQxsIMr4BkDcoBflqA4X
kSvB5/3ChSsZwquu4eXEF66hlyPP0FSYeAVW04kFSOmxGj2c2M65XducOTc65ooJWGqSmXFH5Rh5
VmBuKpn97AZdTSWhuRRapLwMkPAys9wZQgmpDmRaZ8VnFQpkc6PNV+ufvEWv4bQWhlxDRQPi8teA
CwMEUWm9VJI2OEstkSsAk0wlMAcXmAqzZqVips2mD8kszmgwYY026NplNj8mmivVK/JOmtJkWaVi
4fPyfabygBxkdwjY2JP3Gop64CKmNappGUNiz+nX8GdX4QyXwy/u0rxVgxLNjxge+GigzsBIE1YI
AE0RDu5kFWheQDcVuAmBMaEQQZpgc3krG+9DJARIbiEAF9duhKuu+eWkFtco7nZezkO8EFw54Wvg
kRC5iY4GETEiqzkbNYpMFFm84IG3IkdW7fAJ2Yuy2YvbHtnZn/fjVWcXcsuz5BeULH/T+xpRqS9G
sUfmH0WVCbtxL4DO1NEQqUQFSUJL0YAQNDI7lNGlBXf3q9ESs+Kzo+wONK5d8TjrTTZ7BPnwBVfm
dy3MhLqnZBgIHX5X7srUkg9AThqcw4RIR3mjJ46f2AlHp0dftJAM7DV3ZAJ30NQvXnxkJPrI8T7Q
ogqbvqY88IUY/s0EXkxnvu4vIrtJaP2QV7sZ0YvLUDRDM2DgHvHjhxA5y0w5qtMTMKxVQ/AnsH15
POdk8Sf+p/3gzMxR7MlEFpNl0KupfRmBvoJ80F1Epbufl+5Kqh/R8MVcFy6RDvwt5xfzq2XxQf9A
MmXfEHCqsP5XY2c0oasIj2tRwuWIC1uTeJ0YZhVGTCCg66kHVbpDkrB98Xx3jGN0+thKYXYjUOA7
Gc1EjQlNNJSMpPbYeA9ajN4abaOhaSg+rAXEs7eyeG869GXQyKYKqvobN1tTD1NYjNncUVO5mdU5
LYSfZqf55zVXr6zA5TjL2BE5w9Co9XRG9M6t3SjVNodBvBfexpx2j+F9igQECraPnMHi+wl8JBHV
DgaANxODrqlmxvcB8o0fXkHKOeQgFQIYkPU+IzOfzRrdYKnHfgpqYEOdcFOd59bjGpwWJHDQgwHI
qJNtYgsKJhNL5IPeAaPVI0GPcMxRkomkyVOH1EinfW27VWNyxdx/e/qFPyNMRlrxIVZ5fvq5CDc8
Itvp++7Unsr0TQH3ak6Dyg7vZQjKP1aAdKlstAQzttLkhgc5vMZ9iMoeJKboXv351Vy7eb9NbnEZ
BGWWpmqCyc0wmprWiPyw3ruJzug+YC1+Hu6amYfmDVgk0AACUaWl0s4YNFyj9wp3K8m3QmvzIG+w
4w0aZFL5HUBHdNpU+zyxgKgD1pvX4N6bPJizQVimgNtn7dVA7fTaCYA0s6oD9qqAVP275SonjfeV
LvERvc3obxQ50JSs2BxMOlA09yCvECUyl4juNNBmFvALjgpKPCnxkjf/PnpLFYoMfo2Muwrb8Yge
3lJ1hEPYmWXzLGhEQfZPmv1qBdtMxl7c9q0pFXbB29kWlRDQhPn2nAc0eTQtpk1HuOG2Vahs3Krt
XQ8BMWAbZwCwIFseUEU7UE6CTibZ84FlPCc3YWWiw6nZ849lQ7A7MmDqqq1wHt4ngaB3h0N3hHxb
okf6Hd4/DyoYCV3LWkz9nHlotB4UigZ3Dg3LqanuAbVt0JIKENNuOmoC8e4bK33Ub1p4oFa9MVhg
5md0/haj3eTWMHLmZHz+vEOuYSv0Wbj6329k6QhMNWhpPLyR8KE1FXQcxPZ0O3cVyla06Z105Sq9
fgAuxptt18Xdhepmw0sRbBMQa/CCkdbH5eU5cHjM0Pp/Qa19e7pF+lvoI13wJjxdxXRbpUB413QG
WoOWyAa7oroSnBhXHAUd2p462A0FQwFZzPena0atnTpQmN+G3C5G1aTT7LZ4z7EtxU0O7vnU1tOT
kSHgY1FCwx597xTAskwGIgGErQx4o5wzc+kunEDGAoUT26iP+otYWcqTaM4lV/++UW9UFC5nfz0p
H6bRyXVb480kdlBAUzkbuF2QtcRw3XoWpOg3RDizCzn4UIdSgxBG6OilW2jPlWzXBkHcGQXIyEIj
aQewKuD/KHE1h4bIwPSRpCZVjb7eOCOtNkf8KKAovzxQ6N4YFgSDs5MU2mNhAnyYVU4Q2ah1oMbx
vzk7rx3HsWzbfhEBevNKipRXGIXNFyJMJr33/Po7mH1xKlIVJ9U4QAPVqMoqShS599przTnmNSHS
d1XEH/f1oorQzczX5Ij7GuJFxajjwo1hKLc2fmcmJx/Z+ZqF4zsOD5dcaDz4g8CxXLQemlYRe06V
wn0BsGI110eVOKmDsNfXsm6jwBqegn1yZ9xPt/J8y0+QyCvzJfxVS3T2Re7UsKoeFl2Q4EWnvnfN
d+u12oi7aMP0pT8vIAg6ahiZR9dXtznDqitbjba8uZfVxpcvoF+0JnJFxIaimaz95/RBOkhn8EEr
YxOzuLW2+FO/Y0fO3jtHXYuMPVHF28oKqpREEJl81gUvNs/FVjr2ptvcWsf4mQb+jU6kl22+1i5f
yMbyeBTf6R2BPc6RvCCFN1qHZtYAz+da0ftdS/Lr76FfbOvEywumNlo8AgVw81Q5TG7Q2JhEKtqS
d8aLtY+9cGX4yDH1CCjXCrNWe9fjJFsGtorTrsPRFiX3qoHqO3+ySaisRjIz5xfkGX++9LNQF1YX
y8I970WLFG1kJLqRVmSnM3Fmimq5MyeTEGNZ6CGesJM3wWIYsrCOknvZnTckVjtJsE4yTycnhzmZ
ga86C959/bNdFDElUuyre/F3W/HXT32xVC3ZDtLoi8K9GG3D1NNUsE/7yc3gSBtOrHnGfJwsqBi+
zSimpO/z943nmzOfIS19cU59OIdN66JMF7pgKkQtyNg7o6c8dOdxb9nqm2TXpl1aXgRmUQWaOht2
lVNdTjXAK8/I3YlQG9Q3puhw2DJGZ9jsg6vhTP++Oai58MqaLAD0mH73cr7sUq3YanVqDek50va5
f+ybjezKMAGCQ7yMzorsBkO38jCYG47EsZuuG+2K3Peb1/fPj3BRKs2VpQSBilxJNpzU3ynVatJX
ZrbPzbWZujIgHRENKMit4hEqh8pZrlpJHH6PZOta5W5s7Wlw8DmrFT3dxRbvn8PfYUdgC0asjHga
1/rB9wbrHnlKHzApR9C5bI3xTuhBd9ldfKM2+yRxEJU/ExpwTVv92+P05wr1h2buchoXAHbgf92i
mTMXTan8My03Au9vf4yjdY9NvMXGHn/4I3Lzgzg/9tqmK++T8aiOd0WImw4Qp1ocMkzhyt0iV8s8
EiUrEYKOvgAqBwm7Ufuc62dNw9kW95g3iw0nlDzd44en5SReS0b7pqD640v96/DV96NaSfxuaIE6
apwQvA2KOnXb0j8VZUdFZHLlwCer39Yd9E1M9iuSFoyLKq4MSl8gElC4r8hGyIsSck67SgnuNKXl
bbKcSajYtF4kX3WG/q1VfiofWuco4q2khraWEsWlOipaeugJwTERN6NyQBxnwvLG8/MIZF4nLqeo
PtMJyEV5F0dvkXT87WFOkIfR9pV2VugE8lMze6PlLnMrutiQjpDcfIQab0sXOXXxq6keismbVvls
tw3LpXTnZtWdaGzjBnDHbyBLLa/57wT+MY226eSCwrPLPsavz2ndNI91TJ2xWQCt8kHJY6Rddunv
xfBj0G4FNCaqsGkbGuxnnch6fTdH4SozD/qiIymdFrtjvA5Kz0BbEgWBneoEG3LqG3dmfp/qx1R5
E4y7ovphVM/C9C4gIzVDg+LmuRffJXUrSns5/BTGD2U6JMGvfPhZ+rLTzpNtNfuQl0TwTaxtiOUS
uzNRDkHXGp7GTrYV62GY1iVTxwT6VMQX6r3aetX623D0MDhhAy+Km6pdydlbpN3qWb6SEssu44dU
O1Y05iZ8V2EDdOhpiPeJhpdO+bHUsrpXrjujw0R+m+g/TAzmkn9fS3vVfzWtV9N8LeWzOL8nDD5z
Dj0SHQ5EhGYr23p3S9cz87JypZt3vXJOsjuheCua80grHSwy4jrAa/mmT9aleVCCnzG2UuE+Fl9M
X7Cz8VdS7ipkSHiHmnNcHqQGMZMjxPtu+LT8T5NooK79NUYfevxQoD8coptA/1EP/HwPgviCjYXc
5EB6N60HVb1poagQ/J2+p7KXottITnp6zHGn3kjxx0Lfmy0AE7eDts59WAvSY+xfeZGMZav+c0VC
Wsk2ztqvwNC/1JNMqhX3xkBS1LCbPUz6G9X6VZqeHJ0MbVfFq6LwWuNOfu0phtulb9IMTqCcxdyx
uidFehullEdqhxxpUTKydw2vlcJCaidM9wTlKOQ7ASpJt9Wa31SJJYjdSt7R/wINBmtTYMFTGAQj
Qdw1mI6aGwHqV7z0ECee6Dp0DE6LD2n3IIuPuXLSsy2PSuwwq9GiEwdSq9swcwJXE6/L3sVpZuWP
kn7QHowroBN1qbf+dasoeohqVmW28It6rJ5LzU+6pYNsbEVnZLiSZHawqUGPudrGoEQPnplwlMZO
Q+GlOYF+mJTPJHTl8NGSHiB3qBYeHiI2H4PuVhIie6C16u877MfVGnuTNiE2X8AbWvJUIbvPke5c
9fd8N5VBTIs6CpWTZTKz/bN408NC67QyW0YhCeejvcQYm4kAopBF7n7LeX96nhky8VHZNiq7vE85
Fl+TNnyzayya3n8+xkU1JPmd0MUxVtXgrd4CBnnVNaIJrePSHzS2ip00V8ZR3+Gc/rjixfnG0Mdi
NgW++BA6ubwSOkc0Vs1J2Vj0oxZbgXWSXOlndDVB5DtXydcr//7nX4qryWymQcjj/2ikFhSkr51G
1D/GDaQ6LAYQa1ZtuB18XBc2ztMe7tj1mcM3Buw/PsXF8zuMddTnM3dc3CV0OjmMoQkxVpFOx7SE
HoTHJ0LlwyG4qkuYcUfZVpNXngD/7e+V8HdCrT8+yUWl17a+BTqZ+6HfNW8UCI/Gs/+qfwpHph39
7j/w02mDSD0j6+LKa3ztMfg9vfryY8AtNwdp5OLL0VSbD+3tvNGZ+LdP5cnfp1CU9Oj/5Ek36TjR
/CdZ0RJ/Cym+XBUOvZbochieO82GncmYOfSaZGXdW+7kqR5S2oq/MGC+yrb7ThH5x6Uvzj1VHls9
XgDmx0zbpLWU4up6mv2jVryq+ouPJyG6F0x6sXstPIXDvl+c33sp/iE1G9RzAS8/AJ0y249j49JG
T1VPVu9N+WnMf6boipJ6w9+Kxx8kihuqNyOvPSbNUUJBrB7kaNXcRKvOVmz/SHmmnWkf/v1x0r6r
Bb/e24sVTRFSubdM7m3/oY3P4rzJH9pz9ThbXn1jId+4i9HeoQ8vbeWUvbDtois7y+cawj3vnvFY
BW4O8+/GeCxru3uh0Mjw3FVOBnz3TWH0T3Qq4jwE3AMliA3kP3rOX+hIzdJT+ZIvnVAFudK7lR/E
+79/t++XDtZp4nlNcgwumwBWNxayr1jBOWsOCpBjAe8M/aBowg5mrkKSDfq3rrRrpPI9oDw0p/85
PRtEmfz9o3ynqTEh6nBG1DXASpeHl9Ya/UhaRtqLvLLrD6J8Jya7vtpOFP3KStpkLFvmATE6Vcsq
lo5SwmFxO8iHSN8k4G6n6KOpHpmcBOxziptarlAcNHEfqs9QZEPzEPebRL6y2MhLf/Vf2/Y/H/vy
eBI0QuSbBbPDgow40/FzN+2d8rNHtK3btbBSelhVP0E2iwqvYtKvO6W2AZn34pYcdTKmVk3p+qGG
tnn99zv6/VL05aNdrMiylhSNanBH25Wv2ZK57WV0yQsDhPEvSVbKgUT1/2JJ+H06urwnv2UQIlRD
kd/zzxrAT9JR1Yqa8S498DFV7aj+xHuW+SdFPlTithA3aFfp01pb81mTj1GwaoDJxm6tunVW2BH5
haQ4JwdTOlqaK2VOrv+Kyl+ZtIWRWOzi1RJjjjcDLl1scqTaxK23GIXQAGZ0EM33sDvMxqomIBkd
c2aDtGPP6cp9lbuauWZ7tsilqvbNdGyZzK2F0TbyvdDea8HRwukzPSvKg0nzSBhlJ+5qeC+2VKBM
d9NrE6zvjLtEJaAZ+f8362L99McMK1mKKRCcSJQTVls0bxWAjNxiz2QwSOcKpTz1MTSEXRzcTd0O
KRNSqNhuZS/HnhLu1ALe9ioMr/Iavn2GmCypmiqRgGVqF4ufL05T2mecb5jU5+zYgNncdNVuho+J
5iDk0IeZRALhqtjz28nW1wtfFHCCZKaGguXknMRbmukwod3+JhuBsctbywmZQlZOi38EvWZwvZn3
Xa/369Uvirkm6ythrPCG68vqw2AN9aMtvy7i/PlHSsxYd2X5+07qaH654mV3edLmJu1qvq/+CKh+
NcrINFatcHMDaZdntDU9iGZSRlPTId0VvHKwzko0eOkPCyW+E/2acUUU3pUl5Lu97+unulhCVCk1
J5RN0C+8IHKW3qrhanfDqv4PEvXKuOf7d+Gfp01fPs6XMqYqhGKoRm77ovZXG4+70GgeKEFk/SE4
bUd+jFwrdj7CX6Mzk8cpuj6Tlb3/0lI40BBZWKFXdcffHWK/3oSLZlAlmH6naSALGtdf+6rd5DBU
hsDxKzr8RUtymrP0pgc3ZdfhlfX1Q+Rk4X0EDS90c7fQtsOibl+HDYA8nE66g68lFZDG47/z/ovM
l++EERgV6FyJi0flkrEezYrW9TqAcylwa+sxEm55ovo1LTztZhjsSEVF6U3WOuodWVhV1lY9LKii
q6ew7zbHr59j+edffs887kS9kOEeNxAjS7RGyMeznzVhCivLdBQmlKxi1+r/38mi/9p+vnz7i+1n
lApZn5QpOFuEYy7yhLyhayutVR0KXfwYYf8W9PdSPC11MiAe2hBYWE23APcLqQ0BkhOrXtseJp7B
B7lZ50vTeC3I297HUSsYK9/YtqoXtW7QPjCnUsKbUb3Jhr0Vb7WllnOiChj8UO6K7K5Kj9dmDb9X
3X99Q9wW+HQsQjLFiyfSKuYomOT2N5SmMUtHFsGE1u9+zrij2rYr0en5bDmvymFIZHsmzDJzkPSO
BOChSNPdcFjy11uHxdUK92g3Tbd+GfhTP1oOTDBggauSDm933Rb9Fpqnl2iGiIEjYqfq7+kETXkJ
pLibi9PoVs1dpj3NJd0/t6vXg4I1DQgoFnoK8ysL0rfv4pdvfvFERWmTKILSAO3Yad7wsxcXGpvg
dpwLmP68iEAgSdo7X3MLfzswNZCrSQpyE0X7lzVjKIqq7Eq0A9KqXYW3siO8h17vUMoTBbdArcXr
m++yuf77Z/7nohd7YCqUVWYWFfRZmFmJJy2UyyzfcR54NoEoUF7eBuR7OOiYY5x2N1ehat8u/1++
9cU2qBp5rupCwTryQS7DCpQbFKPf4pqZqFkG/n//db+dSX65y7/V4V/Wi9LKVWPUucsgZuNgHYXe
ksql2R0nAF4rxsbkkaA6hxXpzCfjMRW3ozt8zm8ikb+Ib1hj9hqM0ofr0IzvZN2k0vzPj/G7f/fl
s/VdpY9jWANazNZZdx9lq2FyJ2mnZLxjeA5v+vxGX2C3E0eTVYhLnGzgVTXuxuQFOYGp4h4+p8pD
Ym5ly56ZGP0Q4k0iHE15pcbsArwt1+hV33bjvn7oiw11mgNRClXkURLcxGQzviT+uWWO4+Khvm1Y
BApP3hYHfzoLGRl5uzCnP5jw4l5bstCSf/MwW7K4TAHRKmHo+HMvMIvc7MchxlQb76b4XPluYdio
+uVjah2T2gsJK+lXPmhf/TGDHJ5tCXi1ozGxs2HJ3tpKmy74mful51OuS5iO53pxplP5jw8LwjxQ
9rm2ZY2eufUqEWfSSeHdLJdRXqmstJH+X1p5WY4BWW82yUCgFU3T4UYxbqrozmg3zbrdMABdESBv
N9WNIm314FQzIHf97EdY3+bpNizOBvNvTGuB1+Imtll5EfIqupdqtpW7GVLMZhVFLvp3rfUIp5x1
G6tHBJRhjpAlh7ZOm9uHIlQC0Y1UTh7jo5Gdg/QwzV7e8PS2W9l/r/qdJt0Y8jFW1jrnFc3jsGNo
XhGuSd4JxbWZvFkkSyCM8LE87MnaZcQ4PY+ENYS2eT/nTjg4ob4xeCFM6IvxUaKGn42nmIHw39/b
b4t1GB3Qy02ZA/yS5vR1n9cylViXucG1C39CO2i41iy2do+gaJQN00qx3KFcifxtzoKra6Nv87sy
48vlrQtlhhBOeSQZXH6JqA6hegUOnbeRVAfpRQw35WLS2ev1zNDs3PSr1rgpX8Nolb5m98xJx0Mj
unG9m8juGPvwqQ1/NHhLCXZSXI2iKCUWZtUd52cBW1Hvoc/xSM1JWPDNjG+TRrsEqdng1cYpIvYw
eGrFXa3dCfPaGjfG/NZF8UqC46PuLOEkW1twEAIs/MJVOU9Zayh2NzN0gPS2xE5MrlJ534J41lZl
8QbfDml2X5KpuJ4sTxg2kbZROK9ehcJ/2zD/eg8vKn1JzDMDiIhwr9nyznopO4RkFvuq+gKd5iO+
uwoE+u6I9fWCl0tT0GSCmjNixczqLhjAT3S1DkNLsKl+zyJ0rY6/+hUvqqa6lYCTNjwmi5C1v40r
zIM6XI5pifa2eDKvNkf/l0vCikaJz7txeXweoimSTWVYnkzddBbiD9LFbbeCrbaJ99dVIFcveFEy
EDNSaWUzCvcjaS0C9S6cRM/CFCKQw+WydMmoiq68/d+u7Mo/X/Li7Q+MEV+Zz5ckSsbzn5o7ZUOL
98TEiTZc+8isCTqIc+Wi3+hdNNP656qXB+amaqQxVfimi/K3K99nAXHoKv3obzhH24r0wdI6P8S6
Kz6SbDE3qKUx+95SQYA5Esn766DNj0j4z7Bc1N7NWZ0IZ+7207ybwm1oIHrlVW1zUB56ameZj8Tw
NWp+tfmDrJ/BwHTxzyoO7UR5KZc/PJIJRzJBtBH8uwkLDNlx+po1BQBDXW0ytptsgm9/ECpiSD66
IxNtlpPhsUjXRboX512c3rBXGc8Q1QNEbwu7KL9rwTKhMKsfE+W9b0enFnrP9BtbKFM7yR+EnM6Q
0XlWWjAzxOCSsCe2W3J2bVgL4xtNZvEwnqwZ8ISt0mzkLlErNsOLNDALDWwjvQ2atRHuimqXNznL
HZNk5jMlgfTbcCRtdp9Hu3YeVg1bWiQ8tIggKred18a809ITAkf3yk/7nabVWjSfSPtJ6cHj9ed2
IuRdZ5kRg/HFl7wMtOTSa2NvgJKl7KvHICGwBiBPxl/vzNviZ3DHj1dDGZYRT0SerDs4XVpEm4HF
OGQkick1FS8zPBNHt2y5ImgK0TVmTxBuLOm2G99imX1Av8+FY1belubG8OZ9irx4IyFUyk5C6iSE
x2SugtVAvwP2oKCEJyHK8BIscW/FSV+XmBW3KpFKzU9opv4K8XM+r0ZQM7QrP0XpHD5pqpcpjnpj
rLNpb4goxRvUIwB02p057svqpLfA0Z/CXIcnczDl+zqZsAifhfoxw1yfI5XO4fAMlasRtq0+muK9
EH325VuLdTmhmMRo0bvXttfvzGaLwd/ECyyBFrys3MRJjrrRDxeNPR3kbrKBlwVU2xtlT6av5og3
9B4pwzI0gdcMoeY328QfF79Y0NI4Ls1ZjJYWQh8CVDfv9KNoOKi7M/Qx403/kUa2MeyhrTS7mlzp
jSU7DP+Ng3+cODwAB3HDrbTVFP5RHT2W6PLijXQWTxEHR8+889fBHueY+iixAIAzMRfbRvITKFBM
RNevvH5ngKOctPsAlwM2rnE9wyBi4jTexNZJPbc7SD/jvXxTFrewXvzG7SDrPrUnlZrLY5jz2ebr
4mE65K70+JgCh722AH93bOIeQdTlhYFO8lv69uVoEg2+FLcWUs5xKYq3zVLjj3Yn70i1M98EydG1
FTRYDCP2FIBioMVMCte6anfM0srZ0Ry9cktEcLxrLhK1a0/Qd5iIPz7gxal96tQyJ3j1d7/CUN3A
LMnF28Yqggq3YlzW2EA98luhty3Lw5QrMh65l3wnMFxISISLjc7SmU+2nHU7N5Q3yK46cTWPq/Tu
mvgLFiDLy5/HbsZhpKCrokacKDjtP5cfP9ASWU785OxXXkO+XvFUVscg2ebdTpbXtXTKDfwsr3oF
/IRDt+roP1EJ8m7GXnYUGE7B5sC7swJ9Ft+YW6xQO4PFWnfh9kwPyhP9NrG3c+60U51hxWQ35VHd
+Pto3uviqZo909xKwq3lPwtglHLp1VJfkuJhEJ+CFP25/hrrNBmNJyZ3K0JwHXHqHb2GNdOe5Pwt
BJ5lSY8ob1zfQtyiD96Y0T7vt0C7pOGzFtiUu9sClY1xEEHz6LIHmmuda8e+JvmUBtFoPkwhIyIQ
Na2p3U7Cz6hDMzTYKZinyg+pZVMnxE6ioP7rm7Mc/GqSj8lnDa2f03YfwUcLd4K6NYdtqd2kzVkE
mWalR7JeZGEbFI9KfJcoz4q2TMXQVOa/ZlAXhR3+UvIdQepWvyIYNYTkoNgivzlkRmFTWE/MlRwD
WK6g/YjElx7Wk6QFB7PWNzNSsZZAlDF70eO9GGwASMsq0TUbiFb+pxqt9UU3tLeULf+1Eu2U3D90
467J3/hO1luiuiJ/CoeSM97V5lk8W/FL8aIKHkPbeloxX19kR8iTkN40RL2/Dh9ooi1j4WsVMJgq
bOnTbTlx1+wodmV9oz9oR/lj+kAwSne6hX6nP/L/UYHRmbUD87Eaz8BzrBlN1k4fn33rRlYXt7Jm
OiSGKKTptK7CRAieXGGLpeKYFsNiVyIFeVgp4nqqXoLstev3sbYbsMEkcWErCZu7tcvzz2G61aut
pu2H+FAYmwq9lHmOoketz9BaMeDt3zJ54ZCtrMde3rCM/cAvKxjOFKxaeVNINJXyUwp3zPQ/AnUV
jofsJZlOFbx75g2D0wmoITkctDdD9UMKvVg7Cjw8er+RxmFTYgbT4Ub4nLBENIVB+VhEkzeKM6JB
AzfET1/4lSHdKzvStkagc6mx5CVKI/rJsdj4Ej3ipnW6+JOMNKdusdVxmq+Tm5QDPkRzx8oQhqXY
m0SAxTI70NmaPvNqN00EExrppkzR8gpYh7C8lvz6M90Z+ruFjkxzGalM4I9Lqpp9rq+7gkPjRqC9
BQrZYdHmbQ74oCu9wIu6a5IbmX8T+sFjWe2jajVrK7ledwLBR3tI+379jOaJV9NRcY8y9JX3bZ2v
1PmDvdqQvazb1/l7qD+3ySnIX6zQ51y3b9QlEiKMWFVg7b1k6MIb/4Eo3oeydMz3pclgYIY4RLPp
RmSkGLeT8UP3H5LkJvJ68UXDO5wdZbwGU3+bh7/Mfl4nxhGUuzQ9iNWOT1GmhdukD1WxJQMFxeNW
hTysNhlF4EnlyU7nl0hbQ96S1WMRPwzGXQW1XPYscGN+6GIwNHG1dLf9cOePB8l6UoxD4A29h+N/
qJ4r484S9yNigDa6VVmW850VPGXd49jvi+aXZIzrlAjJ6n2oDaiJhE52b2XwJkGr65PYqfpHq137
5jmMf9QBLRv46FO/kmdAdSs5YqF4mjGQzeYxU7Csqbsh20/W7WQ9i/lepPmp7HL/PQ7XQ3BXN9sW
te2Ewtl/U6o7y3ozaYdH/aNQbefAneCcBvltTaRzPt2q6r4YDmV20yofkbItB7syT0m01fVXnyJe
yR8xFUndse43gEKrcjd3jKXjm46jfjgzSt7PBFNpRG9t8uRUhrsI/IcG7fOHOuG7708ZvQElAEm1
4VclHnnsVDv/QftDqU9+BfmQVescjU8K+baFJ/nA3jgbAG2SS0Ih70XlaJmgTbaNeSqSsxjvDIgG
6X3QnvKABVrDy5TcWWwTG0GA+OkaA32B1pZkD61xuCQJtONr0u0tOPDjJlUQ/tG2CFasCI7f7meq
V4Gc6AMtpBYlM/hjYV+gB50xipNfSlcKlzzR0wzOoejAh45xfiq8bP7PQv0hyc9C+wo6wq5lDbzB
SobVzwaEzBf+pABF2J2Lx7x/mEF4FIm0aiipctwiWPXgttJj034EtGeGxYxvYiDGlkgjID7NvYgk
VbcF49AI+4zaW+NXsxk/s6uB5ZMAuSPWLZ/hvTXjR2fc+cQsG51dFQxtMGvL1bPRb3FQhdK+Fj4n
00PnhdqZICZhi8wzM17FtkErTbUe3coDY7lzyre0orWh3MbwyM2zybfv7lLNscIfRnFXk4mmLK5C
Wbx2iP33yXmpNFTS0VFLygwW/qw0Glml6dSH6Vk6d0zIMPYC1mUpWkEOeDNmJ2a6zVJ0rR77Zqr/
53Uv6jG5U1sRcWR6Vo8ym6ybfiKfHW08mWTGsb9wvqGNePXQrlz7vheV1SyGWMPUiOuuJ9dCa3Rq
8HIBeVkLL9Sq1H9AFtNXRVzpSOyzW3Tf+dk33Oqo7c2tsg5ehdSOcar0B5lABdhD1k8djg4DPRbS
3dX7tPSg/l0J/vP7XGgzQjLQzXb5fXAidW6wKW/oqPBKTHSpmIxt8PBdOfsu/8W/XfGiSy7G0yBb
WsDhdkICzRRcdpABWxK6B94vaR1gKhTx+uODe7hy6eUk9bdLX5y01FmP0lzhy8r6SkXMBEjL0La+
6c4Rze01rka8CiS+oXhHrfYSw1qOvP+DM/HPR/Pi7B8ohp6kIp+ipSLDxk3ENtsQ5z1kX4MnNpt4
Ii1GnA7X6v5vkgm4MhQBk5rfwvZx8f2VThxCX49/84xP5D4/NG6+1TxtkzwWR9l0/e0SbViJXnX7
X4yXfuu7/3X7v1z+4ou36UAqeZmwFnxEz1Qnu+A+/ixZCHS3lm/hINpJgX5LPNfSc1RSyvuLwp16
iw2lvu26j0BWXJUzyVi/atpTRFeiwWESYjhF+RX7O6i1pKxt1Hnja54SDquWqKABXGpPpTfRswaQ
W/jnUthNDMwL/+QnM/hTANbDo2idpt5w8noV0AABdkzikeIo8pOvgYIMjjhzxOCIv6sdz1N7bwLu
HeTXaaRB3t0r88lchx3WEZwOp5YjZ31skA3Fw8oMgDsbys439nJ1atWDtjRimrtQ151kemyqn025
B8nqoASbnmKDaSv7SO/X93JHPY/jJVV/duVny1g/IUf6h1oiiwp9R5IP2kCyw1pv7mPjvY4PonlW
pltF34hSYcvRs9afo/xUhJZtaYcqvBkA4yJ9pLpdTM2DtOdYX2r7CqeAwX5NScmGTkvQqZ9BTZGo
F/2sEBrSo8tsYT3u5C0wcrR2+/S9e53vQK3Lq+JArvPEg0xP0hNv5nkrnxvacpT/P2t/VW7ypxh2
Jk0GO37nUFC/h+/DBw6b9lc3eS3zRcFLDHLNHUXtbVl+ipEzmBPjRQ2nvf/s84msyc4+q9cQgH1n
Uxvw28HgQCZk1Z5qrq1kJ5pbQ7PLX8vKYY0rzqI19tTiRo0fm4mNvHYq/zFFp93tsOcUt+NapXyH
ppZuhgMxtLFP5yDd9eKmn90Racur9GhiW90nr4bgMkobZ7fjwPIWAh9+AgZKvFgSrXqLUFns/5Yj
hisZJU+Dm+LQhXCbNwI1q29b/NvqL6u8ZXYrB2v+TAi8Wbf7N5mgaJnIijVZzEm4zltPy1bmfCqi
+yg5SFiq8Pe8ET5cn9JibxW3BoUl2kC/3pTFPshj0rQ3vXQnqi5SMdp+DgRhorYfI/O9LvZ5eGys
R7FiRofRiOiTeMuJFo9ZIex0Y4NJVI4Qae57DH6UuzKPiE21HD/Lr8D5wCncjvf1L+x/c7aqMR2L
hU07Fjlc8im2y+F+aDZ5upvGcyjC/uo5xH4K/qkVzkr9hH+2TLY+QRvttiQmp9lKjYeGQms82oJ1
h5upXknKbs5dJE5zukM5FCw5HSFdrdGW6Sg/qPNZAz5trhL5tqFSCYxfAilcCgHivrVR6ErHLA2V
+JQxcOzKDF7wQffXNX+GwaYGSVb27cUJ8fc95LdI989FjCYhBm9dsWidkGP7Z0FjjUGnhVWbnTEU
ydlKdBm31RqJ8I4WeWZ/1+e7fN50mlv0axGluO4BvbuBKuk0oRONK5pBpEAqsAhDL02drMZbdtUw
8U1D889PeTF6mqVClDqxyc7NRDqfrXiJRj9qzTwcB3ztzJlb6sgqaDLp2VHDgb/6+226+gEu6j6l
yOppiPvs3E3ODCrFqwATUMB6dIwXKPgEz1AyV5wvMefS779Sd8rLz/C3n+mi/humphKHosvOtMhn
p96a4bbBbk5Q2ctSZ+DPEetVq3m+selNFAEl425Ogrua09/z3+/F1c9yURNGYqXq08gjo9C3jTf4
cjs3Zc/TwSY4ikRU2koElYxrZMUbOK1wKQvGnn0Pcg7Cx79/mm8m2biogROoMJAN0KgXv0ycVWUu
h3l2Fjb5QfiIeOU20p4Uq0/xRgaJNW0Lb65s6zZ7//uVv9GX/Hnli9+kCCdMFE3GlffBE1HX5jEU
POwc2uj1L9FbcB9+tttg32LpIXRym9KqowGeevST5PEknkuDpeEQbEmnPskb4ZbTlH4PFOPvH/Ob
o8OfH/Pi55qnSO1bjRu0yPT7z+kn0T2OdczfLLKQFmM9wM1rqi+4YN88sF9/lotCfPaLdA7SIlv8
47P4FFpH1epWwX9CCFPKIvkAAaYO1jNthdLcDuKaQkJUO7cgLmBQX6h/BPEA2NactiEnyqLxIrCK
vf9mhffiwHRtaUmoaNpuTUiiku8zOMpgM6GoUw5pDw19nSYNqWDP2HWrjNAYtVtaAZt0EtfiiKog
+pjxW80bIXjURHxubLzSrstPnZvgsg+ZnGCeQJJYQICqGvBrk5dam6cK+DsaY8OTWOzmG7+975Kz
AjuuY8jQaYQL41wtcK7qVm777XmcRA9jA0z0rA+Y/T1g5EdN1CzufiwHKsOZ3ty0muRoxU3BZlgu
gHgm6+Z2JCeBg16BhyZTwSB+DsKtOKEKRMuafy55F9JK5UP2yi9DAvQg3PBb25mSuKMB/Dv9f6Sd
127j2Laun4gAc7gVSVHRck43gstVZs5RfPr90Rt7tU3rlBrrAI1CN9AoUuTknGP84w9Y146vctw5
fnsbtRsl3kXh7ZHHJXdvXfAm51cBxY6h/KnS16io7ZBE+TC4h5Gh4R9KumNBUHk+3DfdVeiTosCc
JG29vFMRJDOJbOSFiJ8UiZL65BOPcmLErCjMdyhGj8clxFufQLfi2rCe8nxh+oCgdvu7RpxerFJM
j46PQrfHi76H8ik6zCbDZfBg7BQSOSHuim8lSbWT6f7WFw+ReJ1Knnh0ddwAhHVoLnXQT6PfZ4Nt
ZqsYy8a8/1OT5wlPqXDbEA9hSmndbmXXaqALJI+mdWMFH0HnKKS3VYRsmV6d4OsS71JlKnNy6FSy
FyWbRlyPxjagnW9vx/GVcZAxrqrBqT5C8epkrqxxNZwglvKj2WqLna/f+lTCdoUNgtSu1ATvCvg9
2LRQsyiPmrhPWZapjtWT/KL3+MXi0Oq7R3Md5eEibz3TQNjtlbsRDijYoycf9w1OqD2lc908+9Ft
h4sGdYXk5eofitIg80Z8fZmrnuS7GEhKxFOZ2bQg8EHEE/D0x6+fY8IPqZM0UHDfwz5CkTcGLYVZ
O+lQwk6feOokNCiYblogpa6SOnnlnkKRlcsSQREubRuBafKL0D/q/V6Mr7vkHpfbbIUTDBlEMNq1
297aSFa+SOPfgr5psMGV7iw+hJMKawZSLsGh5V7FXNyNtEVUbiNpVTCRFhuvsu6i8dArHyGOB0IE
1H2LbOw00euiGl84QQOPdXxkTMHkztD8r+EKQZKpzTQAIz+iSDV0/dgF22rgKOYdepBjsZca6jWy
uPx9etwbOOKmnpodGvl+gtqP2b1oei9pYg/cXCvbIyHgOtKEfplayWLAsuh00m2z4i88/eJzwCST
uo1wZlyyH8DUBizGcXc73UmxJ5MlYlxi8E/Hxvyo/7pzzgAFwYclVyF1Z79mZzAfs6UPzYZWMdwR
xzuBJgz7Dffvp8Qn4+rHVRXZlAgR+Eyk+14Hdlh0SWEQYkZSPvdsgXWyaEFjtdCkhFWcMv/djmsm
5lJ/5xMt0AhLOaIsfGYvDWpXZUMkRh3HknHPSSh+qBgi7DDw3BTbI1wsB9YrjSqxKr4j3Zye+TfV
2ggPSn7dktLJD4wXAYOcDXV8vhg+1P4uip5om6Y3UxiYFy6SD/RIUB1Tu3gcvewXoT+b4UrY9DvC
88Ask2X0OBp2iO20DqUU86eh/BUqiKpLJwuWJ4F5koPDs0VCIHZvk8+q0K5qeeUf5UvV4k9ghiNX
0WUGuwp+mdrsFZrCaFlpw+E3sMqnY1fjLKnscMQ5hSweI3cxuxlcUWXY8mk0x1H252JpP13l5yv9
5y5m8EhhRHktSWUK/uBorYeAKy5csOMWQsKKtBeCYHKi5lVmJsGmK/CvXiHpz/BTwJfSx/jmdNr2
6A0mAmDnitnq70vufOX25SnN8JO+qSwhnUqE2kWqMgDU9awP22dexlyR0Rkltb6wHwANc7iI1YXC
6Iwt7be3pM9IiG3N2SfpXD9r7Raidj8SqicDSzLhhGnqmMKiq2wkaXQ/GjGwZDdgApRCVdJsEhvW
l5qMM4Tb7zc068UEK2xHQ67STzEN4VynZukHaznYMJmWcNZbNkyRTuRTuwACmVuY2yjZCobrA/bT
z1ZokJbT7Ipz/BLKd4a89f3eZh1YHpZlK5Uspmk5k5GWBDutxCmpY7AbvNcZAtCnKvNUCjrhenTV
AvfExNbSHV4M2G6g9GQCblfWLTRirXKD7lIjO93AX1b7J0fgC6VCywfZCnJaRB9D2NyFoaD2joSZ
sEMJUTLYQbTbu7nqFKj91WUGuS9Zki0H3jE5nQqXm8azvTUUD9IPZCSVZOJ931OV/GRkskCDgMGA
zokNSgRGlB8UuIyJA8dNVfFCYaXlkQdloijuhgThoEMCmYQBFfCRKwV/0tyBae1na77bqe++8BWe
LdS/3OSsiwGQanXUKVNnGU+ui4N0Rdk1RQGTzTRlR+Czh5ONxJQHC1GnZfOUXQ2jswub5tm28uvT
mvUpyRhrkaoEKWJO6uvyihMYJ429UWMf5JYYmRKwSVQWuwKqAY+ZX4cEhtng5ZbyJ6TPWv/ySGa9
Sy8qAVzFmDtBrLgusEYoOACJgINgFsDIxlcpfZE/p4RmfhFrOCPx/n752ekx9nqaIqxISc0A+NTk
SdyNKVjMREH/nbOibWYqjMnTF3FV/lJymrgjkT9/XxfnX8cXd7LZXVjCmB5lUUjuNB+Fea6zrTBf
xalA3EsLEDoo/Z2xxH80Xx+Ro2EV+n5qtvjkGIZ7qZ08IxAjLpH+HumSJjF6m62Nk3wKteM4Jnfj
u7RsfjNlkrapbbZr64ip3PEEcAdx9jDKrqB7lXaoNK/7FZfrlMbfbnSndnTF1qYMcoPBcYFU1xVL
N09eE+qcuFprmykbwaKu3pUIZeWVHu/15mpVt1eR4R4zJ1aY2V749M4o0b//qtk6M3MhUZtwYH6z
V5D9vQfRQ47ELUOqhKp6cXoHr/RBET/ICIqpxTanNf0UkeC/yQDcXGJbq2d20G8PefbGT1I2tpZ4
Su4igG3qPMLoBpgquzrcN+NWbR7FoLIteSXJ4V4SYK6M9Aym79WV27yetibkokWy1sO1ZO5MOBPD
3scMtjQObbthm5WkdZQ5AKmZRjNANQRKZhheT1FYLaO2W/x9AZ/hpPJ0TZ0QF6KOfgZ/FYbQjzJe
T4jpmebf99OUdmoaRrd7rcrFRU7fuceHDZAxaWVwSVdna9So6jKMpjXaUMFwDDqWSrKUW9sJWyZV
xbLvF2O4Zo4tLhloW+MGsYAgASnY4qLYX7qfM6YqmHZ+uZ/Z6tLKMTHTRJymYymoAQdh0CNQV4hT
mCK6PWrkLiYaYs04gbXvSOuTcvj7OzhjDPn9HmZLqhT0JC2VaUmtwxUPocQJsvMMdTVqwQJB1mnY
4UBN7scqLLec0xSio7Y3M5v2UEodJhEIdLDfO+2YVKjCXjF6RjS0DHC2jH10BcNqC/YirOrovhlo
ILQL36h55izgKRqaZRHegHJzVpNlqSRFhvn5CwbLQ5FVMdZhxO/oj+1r/Ro0OOTY2lZx2EQOnFyN
eShwderuhGGpZC/0RjUWB+0yw+2XeBZtkUcr4xBe4RegUFmLthY4Q3kvsw0xGaKhhV2oLKXuygpf
rNzJnurnvrUZVIyCO+jQINi7bOMjuTIPUzfY3ZgMECrnGDi9iTVEu4lGuyZ/hcGVcgsftl5qgys8
pC3VPOj9Qviw/KUQOzBHZKYkmwJ+JK0U1k74HF14eOcqfFlWiJxFbC2RtDGr8HWVSTwfJ/aG2RZE
2Ja6DXCSXbVXgg39TvnfjUDjHNeuEu8SUH1mPszqUwwsdjSJP8zZ6quyUTFNX55CdkWboxQMcPoM
JpmTTO6GhwMeEBxKRTtt7KOAKUJYX3oEZ7r5b/cwa8IUwyi7IVCmrzBHzpcuGcUuZWl50n5pHm6C
LgSZo61eCok5V0SQOSfhLqoiviUA8XvtGWCBI2SNmtwBz1cmOOUaVDTTHstxU04bQA9y4rstrMR1
0v3KRDi6Hgm5zr+wLj7TDX+7lVmF2bVHyapFPcGaYV+7SsVhupHbXU23ZUG3HbxB23T4vZoAlAkT
ucn67uJuePY7/vI8ZrtzCTPE0gpugsAXhunjUkxXvbK0jE3uJcPuaB7ytY5VxeIIUTEsVka2/Pte
eG6E9O0xzPbjrDOOsX7UkjvMz+EOBftU3WToRkRlMdlWU1bC6tZWDcIz79LZfvYwnCIIsefVdUP7
7IW/dEd9WgRJPnEV9D0U4TUIoa25wv7kpAysLn73Zxc9xnhkLsKSAoH4vviiUbaqQk+noxd2Gk6A
r+NqMhMDUnDguYPnHv67X/jlmrPHK3VpHYsK12SJgVAuUJ14hocjDAWUa11bl2zDps1j1m/iif3P
b5xtLrlRSFlWQj5J1sVaWKAN+aOSyruWr3FgxvXRGR/VJzUFFV9BP/z7WjqjH2Bn+3Lx+a6iaQRA
WXBurMZO1jnp4XW+y2uwwvyPZet0C/LGFN4xBJUB2ztXCNcUYSFNsbyQMeA0Nt2wFqmO2X3Sfgnp
/EI3d3brn7AvC/jYMC1j9ngMsx71zDchYiVY8OygRXF+Hb3MaaDLEkpdOzibhuZawOTBS5N7OV9d
BMDODE3lr/cwe0pxKo8nIzToGg7jMoV6kC4j2It27VrvtHYnt8KlC2daYnWVeAM7Jp3k1JeH7GdL
sa83MjsHO18KjlHNjcBKs3R8WzeDU6cbOOh26g3B8l1fhNpvXXUn5SYsoUtv42yn8eUG5iFtjRLG
Zpli7ZYDr+r40upMwrZCdhOTDbFJ1asCwjzmNLFtrmN0bM0jSikElpq0Unc54nLCLK32v4Bsvr6f
eW0VJaXOWN2azsZW8jRq5m6T+U6aeIO6QghgaZuYDwnaQRs/pGjkgIzxCV+CIB3xcNmk1qVVe27j
+vqcphr/yzbZNOKoyAGrNllDT3lJ8BSBRIwbeeuk99Wih5FduOPvv3/NZwz5jG/PYXZWZ7Eq5UHB
VeEOVxNB6LPN9g/Kqu9WYbBqAAIIN2qchhTxK2M77lBMBYZLUGxkS8QmBLa0rK5jqBGMoJYTDxD8
Zkz3R0dRX3uqHUeGs5BtIaXUv0FwDGUZ1rjBr0TYC/4SLRFs6MubgHzu0FUstLS6Mg3n5y1RnTD2
6o5gSzpUnsldX7oPrnuIojm999Y64nloVVi/66RF+tRiJZMdJlWwmqhEZEJC+8UNLOV4uLR5a2df
9Jc7m50WgS4blRaAbhTvMfpB5mx6vPK7XW1ui3bbIocZbJjo4zIObnJxJBPs7UQORAfFTFY2YjZ1
Anl5dVReovHuhEFa+pS0z4SId05eXndMFHWmn4QkjHzyYvnYYh6dEPORXRP5Xj4es22Iorx5Vnl1
oDk6TKi4uS2DvRjacbIxdBfpXvJKLJm/mixvAnGhJDfNp7c/ytalGkEqosxH67HA9KazlXhlSZs+
PxjRCl1iZl51Gzl5jQ23p9ZEyHRD8qtu7V/G4sqs1jK05RS1pYfUDPKT5aXDViQOCuvdBwphVJnR
CtvHXHOwYZucQIUJqGw/Qn1nGrvGujeHjS6sOwwksYcGYvWCeC254qqIPFN7QIkAmykGa8V9xkuq
HSIMi8gwjNdhS4mOLzFAPpBCDGldVdehdDf491kMuFc9qpAgjC0Mtf4O4xDiJlidw3VwfNaKj8wt
x132ECHXKe/+/hWeP7G+LInZiWUOIdVnyGJtnonJIb6UcRFdu3GbEmNuy8sGET+ZQOw+Fy48fd7z
SuLrVzI7psy499siAfiUPRlU2uY7vrbe1Hd8n/kM8FsNvAtXvLT6Z+fRWIWxJPX81BJe9PORXJho
ecqXwtvkydPg/Lvg1QoXipYzSne2uX8esDabtyRtr5QYhk0V2sTaTBwBpqqHfhZAt3mIHi5l35wj
6HBBjWhmBY2l8dkfftnN5WTQQ4LQ0jsWVgusnjtV5SSBF1mrVrjyiRDeBpwq8AG6DUHXOCEDEQno
GZg7skihaBLiHBPrDiXSDQiGj8xn9HyQGJXEs8QDYNy/AOTPv5z/3PVnZ/flrk9D7+uSOA0PpckZ
FgcCvLYVBFwhcJvkEpaZLloUKpdez6XrzpCOGnpbUvjTOA79nLwY7k8PuRd6FaNdVr/idv8mEOts
n/rlHc3zsPzmWIupUkxzJYgtzEkJoYQ1s8ZTPmLYJjCwX3yW8erKhIT7Ub1LSFGfYED/V9+EpVim
DHj3w81biausrTtYbcweIOTcg9jdpXY+JW+A++DquLAc5DR/v+q5kR9L9J+ryt8LDmrkUu2D/7vq
EU/UR8RUGi8apeQyZyIJ2k+jfFyPnoj/HF50hddhaljcIrXDOv3lYq14/tD+55Zm1UgXFHKimAzS
UH8JtYuDff06aJ5FFai5I2oPsnAR8ztwI6QE9Wxnk8yb7DDzi59zjFsQlUOOKpYCclb774/rbA+t
ihhwEDGt0M/ONq6q8fs4DZjMaBPKVqynrBb9erxC4LqabK7Gx3J52oa/Llx26lfnO/SXy853Li3R
xCyPuWyyHmgoXaTsA+MgwqAdC5UoEaWw9rWXS7O5z7Csn9elFhGBsViSsyMJ/CxN/ePnx4HFL2nv
Un6QR1ceVqgmq+QQkaNVOQS+k7ThZL8JzobopA52CZyTYkkfCgsN0ZhjdY/NVF9BbYIyHihefcLF
O7zV5Wut3Q2yl1abNPBgtGgluxxRctsQos/pJowPenIPofqibMb4sd2YKiwXk2A+mXGXbs1+W9zW
lnkMy/g/p0EY/s7Bx+LeHbVDjvCaRSbbWEYUstv2a8WAtX+02z+N7sGpN0BVI1eNmEnCbyAUYKVL
S9nfVN0HIUewyhBDFY7Uf5BH5mVptBIQl5blG12zF9fgkKp+RSa43TSYFJ9ekuRF9g/tyCziyi+M
VZ9uEGOkyibGoVam7HjTDv6jdddRXn8kx0U/2kH3XKr3CDlu5NZBXcAWnTydCsY2R8wncO8jvzh6
g1afqo/EGUslO7ijq8iR3FFfjsVW19Dp6b+zAUOQwEu4Ir7r4yJ8RhVnl+oK9Wp7gPUNoffE/zoM
D5H60iFlyoY3g8+s1XRXq4FTQ/tY32PiN6AmtQz0JV7MeS7eEuMpF5sKOCBjglxiqBBHh0q9Gv2V
FW2700bqXtp6m1iPKsryMW8XfffnSL3zEvePkaotsuSX45eu2f9JTEJCHRxVUmELqJH+mjy74M78
0q/aX0V8VWuHpndxLe9Ym2jAYFDljvAyYlsPPB55pGMErwNDuleonJT1umhbv4M/BIFe2CK0H03/
tK7wxVZF/oEOPFtXUqfXceyrSDA30BWt5GAEfBDWsyK8af6vCq1cNbKTV6tjRzrimox3EYnulTAQ
SwVC4Qi23q794qZXpMXQXEXHrVZfx9p7dXyi5HaOyYNo1LjBLeEmFrcn5sFIq+RjRNjJLa5E6bBs
MLWAXxcqD2Py2EYvYr7G+gBbtOCi08fFXzurHTOEilYQizEtdEd2geFfZ1a4SDKMsbiltCOD72Zs
VqG/rFFpUO7rtwiO5HTDRl6/BfcDuzqE2Z2/ypZoinFE32enhTGu48btWXQi7cuRWY0/PpUqG4qN
FqJsN6LmsiorcztIq5GPhilIgWLEbdGCBwpb//SO/74Jy+dfrDV5nksqoP4MVOxys++Px27aMIxn
MXGj47q0xAVi4s80eTPaEsOjetizCiTVETMNwQpW4snO7y67430Cpt+25s9l9s/dzBrIEGu8luCA
+I40KnZapziiPFGmu/rl564y9exZsVERvTqKvz9iaA3J6PjL1PAdKt6k4w7qAq3txRPy3LaqSIql
aKZG1TuflGcl2S5JL/CUYFuCZnuCucBPpPrV2SHzpnEJ2zNx+5U+Xng/P89mnsjXK8+eiKJIjEAb
M+aQZHc0ERVl2D6sk9KtstWU7N4G4FvFeCNKvyD4XjxRpqU+fyNfrz/78MshSSRFMOK73B2X2lJ+
a2/AOO5i5BG9Y0DwdHw7csO7dqU5f1+aPxuN2U+ffYV6VFhlduSnk8w3NhvfQEt3I9A5Z6DdXQK7
TGLDEHEDRzdrPZRTZDXko/Wpu0G1haNrvBLxEWmepRAxnXxTtb9SlEjSPg5v0/FJs0diUabAt7/f
95lPSgOdFVWMaDQJCGr2SYmDYHVDfYJ3hHAVPxfLg9rZIkhkQjGwiyzCB/1eeYUMzMzx5tQtUmuV
HtfyKvPiSyv3Z1IvC/brzczWT2SZ8djKYzEZlx8pL1NbeIe4uFWewAhexN/BRw5ejbIDTxwIBHVy
gLwMA/zCy/wJ1s7uY7aOJCNWhyQaijutXcD5kDcTnhZvwhsYJR5w4JrYJrxAmZj+i+bv5yKeHgJd
MhUu0ZXzsV1dpkbSVFrB6VWtp+BqnFmk4xah06TawDXmXfio7NO2IGEq2V8cokz18/dv6Pvlp93l
S+95zMSBzDSluIPKgWGUmLk+YdYnlyH1yMVh0eG38RLaJ3wyNwrj5bJxadluxEvH+M++8PMt/PMg
ZkuzkQdizFWpYHYb3Y9o+7pF+RYETrUbd/ie3dF96E66Fk931ZWBO4bHV3ZhR/tc/n97GrMVGXR9
EMVMDe8Ea9+LNjas0lJUNgZQGV7Y4lJFZOUF6k7E2BjFa27CHR/t5B6UQRuvRMzHhH18e8q3pn8z
yVcQALFy9VupcbPQK5OtXz1klNqYulXdldBeC5Ut3wUmqqqdAf/0/qRcEfix89uXEhDiRP3W2p14
ALnTEsfyDxqYhBXcWxIhJCKZA+JbSJK9LQi4Y35O9LPomiAU5j0oX9SnMdpqoHmMpvC3FD7C40tI
PdvKA8pbZIvxYugPXU5c5/M4vgnjvQCZ65okrb/vOsrPg5xFZqqAMoqqc0LNPjDqMaIvTb2YhlfD
slpnL4X2R0w3/dXpz/Crnfj2SEBPCS5Irm4thNdO8pQrcAAg2WvFzYmPqZ8aEtxJlyOsKXLipwt3
eO4rhPKBNSpBaDA/lO+fgXpMwiAquEMZd+D6rYtumZaoDGxuFXKZFq1ukxmfDL+jbqleK7cQciGo
I3Ygzwt5akBG7JsoOd0HwSH0h+ybkDTY/1dW6xpHINKrscZXpFtLkVdeuvdzn/DXe599wjEDBFns
uPcAp7elpBCiYsMPpq6dnDr1CleRkv9oPfIOT1fIpffmi3ZVL6tqgQQFrolyg3OS5PUOnqkrxOLj
iy/ZOaG4Jsw5h8nthfVAz/dj12EwDQpiIUQ1LXne5rJ8La1tkujudKMselszvMG/1YPg2TqCfO/x
XfmNh09AjhCRFpW0iD+oWYvT0nxFzYIHDM3Nqd5175m0w5lY03FlrTemeDP0W1F6yawDKLsoVcuq
vG+JfiwRtdYgy9dps0NhQWEs6ou0sgPhxihWAIFDdy32e2zKM3pGvV/HyTXcmsZYVNRUEfc3WVrz
/xEnMCmYSzKnoRNih9ZftYlbIM9wlGfZprHcC1j7bOOHpic7cIFhylO6oj4nIo4/ybh7mzK5QZmd
5Bd+OyOWTE/GFUxlvCoteVHKniJPZZROVDyLvUXE4io0hsVyoEGzllCIE0zVTO4HNp7jD/falGMs
fJQtKRQjqdq4MmH+46JxaRVmjDYEf0yxdJK0ykVOYeSvSIsPNecUu5Ls+uNNw1/m22ZIeMZpc8SE
M8CfScPc66Mr1iJSKxiVWKGR4HRziIp1RzStHOAjrzMRwR8J/3l8zu+Nblnmt6X/p428NsLUy9Ew
aKy2VYQJ1Jo7gOeh4Bh0z0MlDpC1dxxQG2+bKSvULkr7+K4HU4uBiF5CDfchbND2mtvykB9wC7b1
vUlQ7yOaE8pchfLqGsMpqMBHe4oXltul/6Hou0LftXh5Hk/O0K2Iggl0tGReIG8HeYsJkKXcCf4q
voNucYvQSJbsbspcnAbkDbMogiJJKT6tiyuwTwYijn7bGhudD4GDuFzo6roW32vZrehqrZ0BTOrC
10K/4Ji20OK0ZSd2uWUQ4mAFWjjRsOKvpw+LgMiQEtWwyKRF82Bda4STbJHvwwXEhf9P8nrCFihy
oYs1L6G2RlMLLUUKVqdV+yTsSnBSW1lneziMKNVsUBPcv7aUlBPVga2RLPKleZoMmcwr/7HyN5md
OhDsMIc53QhL2vggxoxuwRVLc6GK76f4UB8qr12Vbr/F4q6AjIV3Rbb/tJQx1neKi48nyQDdc0S5
dVqpT+aW1IBm0ewVAlb+xIQCUy6+DsqWCWkBEqg2oEjqtruxPhC4ncAyPUJq78treVWvhqXwrt0J
u35V3hUe2Y2Fly/7tTguO1rTZbzGrpF5F07GqHSS1dAsmYLwamFQIXrYCcvgT/Kn2MjL4uOEwjjY
KNfH2/hA0PXwilOqFq/NjrvJl8dkR600EU8nWwPxtBUJ0FDtHHV/tGPAhTsLdotQcPLN8ZGUSVu8
PmIxfFWvMzcmV5c7Bw3jg4I/tcZq7IbPHPnczuIvK5ndhx6TgMAOVsgXHfk28Qpv8Oo1Z1YUr0ZS
YaUbnL5fC3I0J7osFwK1yg7EsUIQ4WzI3po3CTnpovKC1+aGT92Rn4M3fMSvhlVJ57CV4AI8YBB2
hxomXutO6R2ddypCm/fOCG3TuZXrr32v+8W9+JPSLUY2C2SmLSbA71otV+QYutZgK9ljfNwl2Ceb
HFFd+Wty+R4xRd0dnfoByfg6+qgbb0g95P6Eh1Hb+TALpcl/EnmVjg0BTT1GdOXCvDe4wmkhVytY
ySK++TnB6Ok12R1LK3PK9yDbMs7F06P3neKxvccAodId/73wEk+4EPb2k9pA72WYkiwTpod/wRzv
GZA85rnURBSK+JF0G/FBIdqFidaBtkUFNhf2nMFq4Fa37W/okr/Eo8MQn69wTwbshbPsTG3z/W5m
nWA1JkM2+nV0x8k0Et1FDA++d/cEmJoPMJ0ZCA+NCzih/lFLrEkWbJRKQKGDvI3c4gCji/ITO0yW
4X1CgprvQLlet9aFp/Z5pH4vbb/f5wxIp1fHlSznqSk+6jiHRFx9kymLcvR6eTlZJBN/N7gJTSfr
R/HEp0uEvM/Z/1/uYJ4cgadL68sDT6oiWcbDHecOA3OHuEWWSPxWvCeNo7wY982yN5zR6X6rw5qx
fMpHjvmrjQM0LGF9h6dj5ObP+BxVpS3hjJC5qD9lECFcT5zTL45jNmTNQSR+4VX/Px6hKaFJmKYR
+uwRRuXxKLdVHoFH4e32QbARtmw3HXkEwRVje7t7ZYexo82lJ/dT0P+54v9zYWM2RxWS0O9TLY0A
WnBANBftXtoKruooN8yKsICp7OPonNIL3dCZvnhaMv9cdjYfTDulLI51NlVp8dtkbaDt8o20Kj2c
vK/ynfJx2lE1NHvhRb79ez1+Bqf4fmn5ez0eqtKQyTKPOtvlb9m1tuPjiTGfPBxfipV2E92299af
yG2foht1G77/C1+xsyXqlx8/7wiCUUqKkWeO/waJajd8yCPjnwVEQx977evxlt2S8hTzHTIlrHJB
NbIXLtBW9Ol3/vxm/nkFs9qeQEgxV0ijYMmNyzKjKtsyj+qTjQJjqHdSXEmljXhaHd/8TydAtjrr
uv0FYI8QY7jW1sM7kXC0q4oy2YjgwxxX2/zDOgzrzHylmowH/EpX0y/qF2xKxoP2SmEjIYNCup8w
QcdfmSz1gqam8RoQc8recniqTXaqLR9emC3Z6TF6S17b7SWE6CzM9nUFzjAB0T/lY5WxAqe8pOL3
xKT28Yw43fevp4f2T7mXQeGjBZGkde3myk5ATYyx0XO3D161tb7viRw5DC88DowZ5MLLdoYjXvRO
Vqe38Le3NIMNWsMMTiMu9J8yTvHRaO3iGtUSA+4b+WT7j2LnWLuoJPY52ivX2c4kd3Z6LZ9T58RV
cwyopvT0khOC4GsEipCi80UHDgV2G5LBbMtsmh9645a6iwGUuvoXuU3n1ppJfy5JhmUQNzp72IN/
MvyTVoSfv2LKuZeeJgAKX1I329cXzqOf2iP2tEmrY2FGBCCpz66W1pJJqiktYLRmzDk2LE/wnuNH
bthqnRGbHi7aE9NJ7PlXibDDX5leW6iWooObBBHuU/FvEuc25YRL0AmPjhY54CUEz09rv9FsXIHU
cZcDvOIkXLg4g2S5TZF/aXs+u1l9/Smz168X//dTxk9QFWk8tiv3zeH4aAGu3hq/AkayT6fD8EHF
ruXe2O4iCm/RX1zYNc++wS/PdIaz5L3ZxWHNMwWlwCGSOaGrojWKnQiPJM3ThdUpfIQu1tXLY+fh
K6rlSy287uttiofu5BTYvfz9ln5SgGaveVYeZUUZmErGLWXP0MI6u/fIU7WT7QieZkv7wL2EaJ6d
03x9G7NT+ujLvSK0XHFYDvDvKGIxKSL5j6YYqxM8WioXzGwq6x3iG2zCevAYIMnFVjq4eAehv5ij
8lMU9f0hzM9vBN61IZ+4pWlmJ3c4lTqUrL4bUebgPWvi5BsddH+d06IOv/XuRVWv8pMX5pSNVEg1
5tC/RoJSJzZ9iuMTMv57SVhXp+dQ2Ib5WvE3Rn+vFcKioDNvhz+jhpvzxWS3MxDtt2/WmBUESlpW
5Unid4wWDn4OjzdG1kZGLP6eAE4YHaj3+OTF+YFMC2L5FlPXTSSZewmvO//JGaLGYmc0KM9Hg1Ge
YaWbfz7RnqQFNz1xnm3wMwj7tYnD+FYQvRJ6sSslbuVBz1e9NFuXwpbEjNxcXljk0wc+3/8JiP3P
3cw2AKDg2ooT7iZZV+j/3kaH3Akld/ATRgm24TDdHJ+mjvp0cQZ2rkxBdAGUppmmps1rUi0U5UGT
4mlp9a6EUU3jRhKJnGRcDidHije976HAnGJKppkopUzQHgrV+fsTkKed5ecT+M9tzFe4EWSD2fif
70PE9YJ2eBmTnjQySMlMvIuXRuHK+A4zSrYntw7qdsuOf2to0DA3770G1EjC9dnDqfvi/nzueP7y
jObLFo+TWm9lnlHtNjvgMtV8ho/ca1cdbTU062HRvgTyizkFPU17QYLx+tqIHODm/HgP2vNfjX34
lP55b8a0lX+ZuzRhrFSiwD0F+CVEaCPQXPtrS3J9fxMLS0gLMfZSGSBUnm/gMeLAnOO+4P39vSnn
V+4/721W5ba1n2YVPt88GiPa+ebWxPhmkRa3QfZcZrdtf3/CZVN9PQ7Xyem26LD9XorCIcAKK9xP
SqIIkEaPoS+vqtIxyfEJt8mRevImCikOS2wh3IAycnlpaPeTRzftqWibyIBg6m3M5Sa13LVFrAkh
vszKu7ZMbzphI8kOvl02BgKk+hEA4ABgY0NzWvpey7+TQb1ocntkqnDZVeHsk/xyP7ODLsVWRKuT
YHqSEN9p+HExmFD4SlwcyYm3kTsfUxtfuk/tvnWpNz27xr9cfnbq+VGWNWjBwsnBgEoqIw3Nup1m
8Bh7wvEAz6ufLo3LfsoteQcWrBsWsgHN9/Pw/7KIE6k4tlZmhHeYkQBY06szn9lm/bIU/iCxexcS
xwDf/Ug2BFIc620L2zzx15cCaH4mf87uY3o4X+4jqwaWA1ngeFbXbxnoGt+NLa5VcOHPyFEwR4gt
V3//ds6ehl9//ayCDbvTONFKQ5qT9E2vl8GwnHjzdXPA3Epd4pMPoyYEDcavbEqjLsH/ehuQ/sJ9
nDsCvt7H7PTpdN+vpYb7mKoLEnwDGwpg37tNj7d+cxDlu9x89OGplabXacuMfsLVuUW+gVj06g7Y
u3xtYi+KtkizG6/WNomwCi6lqJ95S3CzIHFqkA9UU/k807+8JT1ptSYx1eLzPjuYtng3uRRhNHRg
pTaW1biQ4DV6odM4U4JyXUOUFFFnkf7wZuoNMiokhRG3j9uuBsm2+q09cTzSIxM+lCw7z2fL//tL
OYMVfb/obDuQpao41TU/Fr/MbA2fMLac4P2z9l1UBN4LbkijannqboKrDHF54frT4vt+IH+//mw/
iDIhCGpJ/iR65LiEkl/m+YwRuiXO9QY6kAcfshdouxfDoJLX/3+X12eIFdkflXjK+fmo4bWlgJMb
TAJHgfjfOoVM4Mu6L15kJ/N89SClbxeu/vOL+Pbj9VmdamKeejIz3viwbEuQwyXOxyZ6HxcfJWza
ORlaLK2d0FopH5itUIJowlr/H8rOa7dxbAvTT0SAOdyKpLKs4Owbwq6ymXPm08/Hnrkoq4zSGeAk
9OkuUpvk3mv96w83fd1+fAbI0Glu0cOTIvB9W2p83xr1Gn5LPC48w8EKdFrlq6KkrW5pP6a74X14
A7oSVl59+vcSKD9d21IkHX8PHfb09UC77LAxGMY6pxXs3fEpN5aZsRqn1VCsKxZAJMQeSgCA/Wl8
wXtvkLcNKwXFFG1QtypDR/vE/4qRVhOfPGVd0l6fqqXB8OEZJqfszWzPqnP/fdfWD3eNYhsJKVJD
KAN/UYSnuh6UoinuzQMGDHp+svpd6B9arcBqHABwUe8wunezlWnT3TnVAzSqYF3GDqNMY6dmTkjg
p9OOCwHaBbQsBiEvCrbWi+aYHFPo0MQ5GW74qKiJLZmh06QHxqIecUD0wupGxdpSwWknfRk+zFel
uZtyx3vAdRgnAVBxEpr2uaN/NAgSSHBRPtW9+QFnVw6XyrhtYkd9rs5TvdDXzaMaLpmGETSYPs25
sh3T4KP0iE1nsq2PdevKpGIPzOKe01/+CyNIsphu9mvKXL1dbQLflvNqE4oNLy/NpCtmD2OxWmi/
1K8BFihyA+hebyWFrbmM8Dl8zX+1LzVGwrgPVueGvQmmwBJ+7H/GR//pxWU8Ou4qKvhwmaJJe/33
g/9hu9QVTRRN0YSEocj//ZI/zga59VRL7GRSVbZjssVNFW9hZS1m06JRjyPNBMo03KGWseIGbsKQ
xCe1/QaR4ocBBe0kHBVcP0RV+ouVEA7FZPpCPVxyDdRtYR1HV0APWL6PfKTjXgUY1VFERPh0xOe2
PcY+E/5WXiRQrrEf7tZ+j5IE8UyUw/P2VlR6BfpaD7Y+2+wS93ICUn7T/SvOoNxV/qeAqECeLWPJ
t4KtE3VunW80dZFoN5ugH2o1JmVwb2bjb0gX1yuci3HTRXLQX8ZZiryIt7OTrr6g3ofLEHTbYtmt
VfRGMwe4mqfY7eTcwmZ+KAG+38RVoTaUXaBHod6RGjktezSLC0xAV4wvsaWwAUSfc0x0bmDo0nzW
fP8KuOisnhfhx6rKNVZgathrRn7c825lJ2XXrLFZdeT9/xAQ8XcR/v1K15VYJXZVaVXzWxyu+8Pw
UREjxyhyxuLqhanb+WoGsntMWehGaNFLlEYIAJCYzb3UfF8aYwYm3JOb5SusXQsqR+MWH+vnx/DH
ilzhhCRaZ1Ulhf1FI72kg1/XrgYIu61DMAH2tlzzFrvvhyLs+9JcbUVlobahnPEQgk37pOxLOjQS
IlfNO3ARs/5b1/sBkPh+vav6R297WesMvmW8kPSXoHnp4Y72RH7vCn0T5quWHTl96OCYyfneYMoe
7HuDSZ46P6+M8be30eJnONwsyDSe6SDaL0sqb9XufyO23CZ7nqUyUaSJvXoSBA8JipeSJlVOh6jZ
YlIir8bELW3NelAD4gH6B1/aZQYW48TBS4e6fdEIgLScxPpM1QNORXBWbhRv6t/Hhq6Y7BOSKHME
W9ck4bocE62Tpf7CnNOdmk2brCEz9jgZ5WvcnY8A1wE+TCN5cI4lOYJiG6SnEwxPA4JwkQPQhwe+
6MjFS2wmSJM9PJHXMRDXqW7EzAaAJWnkfYg36a/mk5a4/GB42UDAuvFL5od8/eXPszNKIJWd/boI
qqNCyUNv7C/qKr/LoF8rq+Ju5r3cOL1+XLA/rnO1rQWyV0VJZPYXiRiteqlWS7DIN7IcO23+qPwz
XM54eQu8+X8n0vcfyLEoIRMzTYNS77oBn8JMiIYhYWTT7SpjowzLYINBuHVPekT9VUiOr+1a9nOo
k3sTI238kDLCkUpVZPgULBKwCqZNZripfHc4GacqWAeH8MsLN4r8iSgyo3CH5ioeRm1Bupl5yN+b
xuUP19Vlm9+Fpp2yt0VzqksFDLzOxYX6plVr1YASFxR2BPWQ7BPp3CdfORcMhDdvxDrwNDGpM3Gm
iK17zdhEhM1NeFH7aXDpk8+4fYwnnPyQ7hprMX+KgtaRJvPNkp6E/EGT9n4B+0Z8lcpNEjz6yaeB
+gXHLRQGCd6ozacePKvxVyV9FondyL9xLV9V3tZMV3IaYDngJi/KyccjhITa6MF/T8cji5N/eYUt
MS0Udsk+qpz2C1ksVed035CHiSG1eRwxkC43M5IKDx3vaGwr3fZs6liQq+ZC87ZhoyCeeYklQp8X
CKZSawkMbwfTiat6Z0pRONb+eOQZ+XwhQvnilRjhGhsxem6RK6Q1hYe6yBV1MbSEBjDsbLJXDU/j
tt6bNbaGAop9kte/lPwQmCvDeBSnQ0fmpHnXSg+aeRwYMU0nudox9YTC1hKTZpfA4CiwETYT2Cda
6VKRQKSMjbktyMhlkGtX93FBfzYfSMkdSZhtcbBgNrWb2vHW6Wp8FIeF59vzrg0LGx7NZvry8Q2B
cFPsBMQuMJlKF33LHUPxxHLazLYsV3eYuoHC6Bv8PEHlEWS0J+jj98LbeMqJ5VvjUeHGS/9eXrz3
S+KO6Exj4mEkpHkXhdkCSOhUXUrHr9aZtij3ku6Iy4io2ZxRh4s59PiCVTj1QxaRT7TS+QX4d5Pn
iwXCUX6oxV23JR2TsROZdmxWvJtL/Z68FUI+sXZ/CE/WV3fHzET7Kp6Sp/KFaVGS82ww3LcxnVPy
J30vn/AiwYBkMa3VjUZO8FDepSg9zuoH4zNK5mQZ15tKeIZKO/6qfw0D0vF3xky8eUDwlV2/mkQo
ZXc+jvgh9huLyGlX80oyT4f/GEXkz04XVV9DCMosR2/sFJ8FOFaJd+JE6ndW+2ge0wfj3C2GhdUs
ujVrVXx1ruwQ53APyzxZvIL2UCJbfHQ45mWvVX0ZPDAgh7wZKV1105rujqkb7Dy2ZPl1+NBPYEIc
cFbzrtX73loE0tkqyrUlwPjqCzKYI3IIiR2AM7Dm3pPgaHVv8yz2USw38fBSa3b2Id1N4Ltx5OTj
qS5RAFNRGnD2GciEzzEBfYhLzp60Lw1CqRYNRLpXzVxOkU37Kw8brX1M3vPGTaF9Wnd9tcHiP4ze
hPAZfj2yO65uSose09HaZczPW8XTTrRlTa5A9RLDs3uCRyvljgLDq55n58UIZXXTS44Ig07GOsMm
N4kh+jAuCDdNozdixRa1JD7orGRQ/AqmNWYWBm69ggteKIJYEE3ZvieIUqBKVehklvlL8QVIJSp2
YjjNU1w7wYVuoM5eE81wY5OY+LO+h3Jo7sVj9SVhtjXsdMdYEYK19B+AuKzUHVlh0i5IefWxvx+y
XQGjtXohFkASV0q959MZiZOoMe+rfxmW3Y4n3hWaU+Uy0574LOEE8LwGA+t1R6mWrURQlGvpr6Tw
5sNSbw5dsTL9X75yh2ElBumGKw7iOuAEGCBLCAGhDU9ZfC6yjajch0TEnf2D8J4iF2bXpk0V0wts
Cph8NcrZyMmwyxPIPO7cCd8G7D80FNjDr46VFGr0A9hlY3qOyz+UTtw/3AReG/9q7rSoOfgebC24
8hSx+FKFyrOlHMVhJWSEYB4689UPSWvlXKwYV5lebJdC4moW2e/Ksw5c2Z/NHndHD1HtpoxWFidR
TFRtxtbdPcnpRdHPgug26sHQz7xiYr8lIDckCpQshdLrTkbHRjR9QHsjpRLdeu6MkaNh5cPPND3Q
4Jbj417N0ELjAbsmD8meoGya4Z0enmr1TkJAEdKSFc+kHei1Z8vK/LxJrV+1w4oVVLrffbcJAxnj
mNbRa0KmDwEUTmn6wJdyURPzVWA8XRSu+Gq1n2aGvgY1U7vknzVbmG0rmRXmvCT5NrJFxDYdYpey
I19b2+bDNoNsy58zYsQEITBYtiy2tYvMJWtCTwzxxUg3NO9FvZtaAPd1Ep+TZ3GjnIWO6tDJrS8e
XG24UXvSf3udXcKIqOy8x8R3IRn8wSz/rm0co9qxOxbhkeRngGJJJQ/jwE/rlfuK9NRkTgZ9YbnM
8cULd6awKcNfzII8bx0N+4SyjrWgIOyeCG3WLSrT9lR2Bz7wiI4C8218zItVCh3bTbA9LBZ95ODb
6UvLVHX424V2qYTHtluXwkLIHFl3Tfmu1fea8VDGH1O+rVjUlKG8eW6yzPa1O34630UyzixUakre
hzaCrg9b/tVjjEZEXomRdW8jDB+jJzk6NdFRS18k8TI0O4mu9nfy7P02VQe7JJ6gxz8OU1bblOqd
ET14+Xs/27pl3daoGrvmIOhrkv60e0uvyB+TTypMHQuZeXdSujv8MxYhXiH1qp+2gbgnvSsOSPnK
XvzMsPNpNRGTmTBoNBvQRuOoVydD3XfBKlVfzWJXE30hdKtOumuatULaQuwvy8UQrAbFFbDlsZZx
64xoEvCeTmgLbY98R2FbC5xGcP8AbPSstlM2OS04+DWx2CZU/cAmj8MWoKNIOnieTu+pPMXSqfNf
ZPEuLlDJNptReAxEXIYdGGzsr/znxHgWrYXgGK3TDGsjWE/Beug3vn7A1xNHJEf1nBBiu277OiZS
0YM67EvUR4z+00XObiF5lzI+M+wpCcPxrVeJTGoKYN1uxpVpLhvhMgkXnVcvie9EYTeN2xbqPTG2
EtsdrjvFm+rfcfzMtlswsbsAVLLdzMG8ffyQgYognwLvI1R8oPfQ83WFETQhAoJ3kTDw4CYD/9Ns
v5A7acXjfLugcsTO1kTPCDMFP+NvsIfppeiA9KKjzG3WeEuXDOniCZwaXnP326Iu9outNayMaJeP
v/JsU48XRbPVEqLGokbV0ER0inYhE/XT2VN3ThpKyF3VpsuiP5fiR2G69YfUnaHMG9llYuxTUU+g
U82WQgZneq+zscgkp6PKjf3MheBOeQSJU9/yN0uNo3NQztji+DFTObRDyASfCqbqFyqGAeJjJEDI
o/rCEwwXAvk5ztZquhl9jZ3ts9FGWyD3Ozj0A911tAuiOWEXz4I9o//CX4/5dux+D8ZIwDySxzXX
mPpFo9cr3vFwbJwyw32k+92Ru+gVq6AEL2R3bHMHIhX/iMJ2q56M9BLn2yhaJcY+aikf8Vyl4kLi
Gp9TZa3p+7L5EvYJejS/3o3GubJy0O4FWYUpwHJ4SnyULa7cPZUJSfEfKeAP+ykmZ17hQk1S2CMU
ya3Mp6ojkukD4oap9stGdXRjAV1g6Bey6Grtg7BH+5GyWwbWk3nJp4uuHjElV7unqS3sOiSx6S6U
Zz+DAo0ARLxGWiqNo3WbTnVkg+ajJ8eRjYq4dDbHyI25V4oji3Elpl7ECRFQFaYHo3gkfEEZVlW+
BKwT76L6aBlPRbdO8zUETN6MkYyS+qhEfFMFhCNOWm+Xl6uwXImQ0QmsG50+PJaF68H+E43XVtlM
wyoyXTiKebtEmZsod9ifJVw+NU1HE2FVagIqtIn6u4TDrxxVXhoRSXET3eFuyE176ULT7L773aRs
oqT0piQHyPGLn5A0DudjzdBx4Pey+UKIrHZy/SVHh383wcrfUAa9qEENIDKQp92+QlyapmEvFP8b
whLrQ0L2htmnXXmEaO2VjLahPYD8uqgLymlJaDzeCjhfAXspzB95SV0yE1oDHwWnVleycmzMp6B4
RPYqQia4MZ5Tf5jWW4CgAANMriXpGhOUyqoOK1MK7zvm5Wlx0scjS4Mnu1Rv6YWhaK1JF59ZQ55r
Wq7aEHzq5IE9xG8WNs/er2E5EVVja9NMSLVIsWKSKCJ7QlOnnEzxSQuWq4jqRb3o1raZNoZ1l4KS
YMRWtTSvDtqVqFiyJ9bd738/iJ8IcPNPsjRR0i3zLw/mTE3hCXGVe+XYuoQJCBJuc65AGhTGgLZA
vslC7hGqk7K6o7xQnSle44KpL6mRwld/wmHuxnL/NCq3MCaHp6EqWIJpV5MwXxTEepCz8J7UKQwo
ioxkFdC4FDoJjmexy7y6JH0JQVVlOvGDxyQ4P96eysrz4O8aL5klnga5RwQLXA8GBSmUlShPw/vY
YORHCBcwdJLs82bphXZXOEl0DJtVLByEAr2TccqUJTocdYmo6KYeQvrpHfzzZuYP6o+ZB9ijX7U6
NzOfDnNgEIc6Uc4dxBG7scho3+KerwbgsT5anAkXsBvw2H+srOvlYCigySJuabgBXKGPaVh0GCHy
WLiDbNdZm6mgw/RPvvKCZNc2eh9uYrNQqMAgb3UFf6l9iimyR4I34ZmtKHBRNWESolZHQ3/gCIse
+QpWGUHY/npqj1S2bz6c3cjFVmtHksVLvZbPmrEPsgs2fx47ut3pa7N7wnlGIb37P4UvZoGI7yxY
dAtVP0sElaraKi4dkVF9dfAh1biEm0FGqjiP6fMcLXT+/RH9MC5RLcXEqUsGBbWA3r4/nDQX+i6x
eDhEe4oHtL+YG7pZwUvqhJXDKJC42dHxe26B2ocDjZqLkvzGbcg/vSN/3sbVOzJwh1k9v7ARRhrt
TB4BkcIOaZ5pclQGvoP/U+RgAzpCMfmlaLhDyqBMOEwLbkl8CEIs6GvGbyhk/16hH9wbEF/N+hCG
SrL5V9bNUIkSvDo/vBdAL0hFXabmzkCu7+96stzAskkxcUT9lGeXQtqqw3M83o+QQb/IS0Se5nuv
9a170ucpwvUL/ec9qd+fWt7UvUWqGZYfo9vEyw6s2cmfqNVJBfXw6njVvHfpd2WsSdDOg0M+HQXE
uw2B0kQS2KV/0LMvX0R/bIuDm6mwh09ptWTt5nkVBVAnYspFCDM0n05ZxzRJ0UnPlnq/DTEjM9lW
1rJwVkGO9HJjCKfM3M3+T/0joLhQ7+OKgmxXvUOD0FycO6k4NGeoTgRAK0CUSHbpcNE9/n8/KVJd
2Ho1QzQU5S+OaKQF1mRaVn6fIQZdCT6qX8KvYEO8EW+DYNBMbO/3QFq0I6i7dJP+VtGOEtRAh57c
GvH/sOt9u5lrpmgwZXleadxM7Z2QJuM3oTsTidCzu0M87JrBIaMUa+C1BVNXuxk6ZP6N1X+//tWH
rYVTWgaBkd9TdIBtJ8al949eTVA735df5AclH+5lU3ChsU2IWks+tsfOOAtoZe9iF0cSBVgM1Se9
BL1rDZYQhEtUMxfNbQ/eZvELNScS0SflDvEkmTnBuwXuGT8Wc1z0Kv3dQ7+dm4JyN3ZO7DmGvxW7
L4rMosTm0Vr29+Erxjk9Zq0qBvHFW/ugB072NUeDYwObHhTaIZVWPhNkeM+fWco+MMLkSAlAr6CZ
IeMdNrMnkyPMtLN/v0w/zA5Zv1m1r4gqBpvX6kvRn8i3ohm4N/wCoxCU79JCzGdjwHa29rRIoaeY
O9yerv6wF36/8tUIMS0QE8TD/Oa4VkSbOzxH1jEmMq5cwC996CAHPIzuUB8s61zVRNm4Y9Ih2voa
9IOAKW5ZnZOEo6SfU4FuDWP0eWv5vvV8v7ur8ndKcNsX/aC4x2StBejxDpSV5Xs8PkrdapTWenDu
wxesuDRAvKc+2QREE61NquRw25YTY4O79M3bYAywm2VW/UIR7Y6nCkvngkgfvXyw8BS3YYNZ+KvK
LZ6QQhMEZZ2ytyre+fgukS8DsVrRgMu3cnZOAFs8pOZhRgwgbgH2GDjQe9pNznHsIw7/95vxE9tE
IQdHZxalzWaSV0Ve1AipJkdRcQ/rlxJz2rTo5r4wW4heaUt9Y2k8ozPDcdBtS2eE9GYRcImJPQgF
SZv1f963JJXs6YTxVYkMwOdF/2yRTPv733f685v0x51ezemLrAmTQv7vTokn7pptLW9R/ge/4zU+
XjuLwcmbMrpRCt1l0UuLaSttja32WS6tLX3KOtiTmHrjnn58f/64p6tarArrITAH7ql7EREMYOSF
9XflQM6Ytx0sT1bTKgBYjrbir+nLe6HRWLNAwRvYhXQybpAm/k7/w43nz4d59bExdGQKXnA7dMdC
NYMM+iM1exmvU8Hls282/ap+1F+NC4w2UJVjs9P3XbXIiX4ddsxDiCuTHcCHlXqDd/sfXf/6S9NE
ehiR84z0pav3rK4nr4/nlRqrZbO09iMeBQ9n7b4A8e14z3b1e6ovdaJm9uMhi5bVfblV0Ocai/7R
6paQgxkAgK8VSLYf6sHmr+V8IUurAxYmyVg9Zh/ZTrYOsvjUiVulvgt7O973qqvej78H9TDTqsmz
wiyD1sltEZ9Ldhm+qiRMD/1Zlt9LYpERrNbEETc9EAcWMmtq2vgXTp7zXuX8+93R/q4SIRiyJWOn
YkKe+89u5Y9OIrdaQ0i7FLIpAa5Etk3Vg8rYB8Qxaw5eyNMqNloJQw21NO72O41TyFxF7xGaImqb
RwWvTHvE2aTDKnGZMRVlkJZmexkHA3KZtfvuN5bk2KIwyiKRj7SUBQWov9fGbTo9TbyYIFNbDaQQ
DLmmehq7Bl/6nQVGYXsfPW6dN37yD9rkbz/ZuiKYpl5vyFbMT6Y7p20fnJjkKA4/AAfH24+/S9+t
kcguvR1Tz9pmRHtrv7t5C1eVxKBGVlPHycxnjgXs7eFVMSNNnOFDimxswzwcVrFckEFibFSIUJtu
9dXK3/3s91W4ag+M2jSKsI15k5mzv6Gbp3/LQwhGSxzs9XEVF/vY3MPownWFyBkpd8nFo29hcEfu
9CG9T42t39x7O8kdZUfCNN6Wd7fo+crfVTl3SakADwPlPP/je1UObUGYujIvZp8+yRmZmUPg5NX7
PSL53BbH+lCTzqY+ZvGR0np6psF8NrPldNHeTMACsAssX2wCdalKP6z4Ltc27HzVIQcg7w+WbsM0
EJxyfeOr+mlH1iz1P8NaffaIvrptTdUTYywK/ArgTXA+NLJjjMsiWWqqG2PoGqzM9/ExOfYr/yL9
IlWqdoTxK2BqDqgMnLBuZULRL752Cu7zldk4NNGNuIgP4mZctnuAaDL/DP8Z6+1kpUGI6Ql2XQkg
Yxx+OGyaSyYYfEEFVbCwudUW/Hhez2xLRRZF2D7a1YljlX1i5RHs0BecngFmRnHWh08ciMyEnL67
hLRBGQ6peGPL9ULZSwvyTB6sYZG/MMRsKzBJQO1NmALlEdK8yB/kpfY4y0j//SR+fM0R+qBMNkG0
1GtasGpKfVW1/Vz54buJ4w2WPZ+V4qqP1oeCrFd5NFpeD+GrIWGCacm8QQsrXNuJ7JQLplLLETPx
5Fz1m7R6zplLjdjlKOtc36rq6t83+wPWBXvqDzLQ1fHk+TkskxAqK3kOeJAwypmWQbsG6CL7pX8I
80uXvBjKmwwpJFiF+qYvYbQODIlygntOt8IGFGneBL6fl9yQTCQb2caaRBf4/T0OtTQVQ0zHL7nn
EgUlnjqKi+lYs4qJCNOsdrUEtxLtJW/fzengEeCee/e18CzJqFjUz4EKyCtOfvEZKq9wSRRSM/Ke
gLnQRS2+auh25YS5ZHX2BTY+WGDDUC66EHPheOO1l5zwd998aS2c6AgMFgrfTuHTMFRYNWWxkIZn
y9uOAfxkOAi9PkMZaGJnIm3dbOI2PfZEdiZxtxgFnMdrg3e1xbspI4OCfiMnFxD5kT+MKwlz6JZT
TFA+0+JTq+FoSCfrRZQJ2ybvA+cOu5dXnv9S5hAiuM9RbPmrsCHwwCaM1DbrJ9wGsMFkouTHEMZh
6msHOBRT5sLKJLVcJDRslgiK6qYqLqb4S6gm5rrmoho2Js7Alv9A8EZYvWLhLSTbLHjBeyePOUnJ
8ysY4o2PacQ8CGpVurXyld68QFGA1Mwf4CTKeQTvq2dWDGZRZkmJ7GDRY6yYEuZ7mHP0AFAq4njV
Pspfyj0kGSyGZjl1h4fv1OwNYS/MGZsOJ485noqnmrnPh7KDV4Q/TuFYLvb200xM8F9xqfpUGfUT
RcnMhws02wi6u+jE5kcvP5XxMsXOxnCknHEsxJ9wpquUAcnsjMVmykRS4h8onsXwzaovc/ygsSmx
iayWHf9H2eCIwSSPvy4ImGzlgGPe8yBAwcxfG+gn+V1KnS3BIHstiEJha83c1oSnRXqm44WPKFRa
GPzNi2/S2byVwbs/PmeEqsShG5NHK83usol3pxBSK63G+GISXRraQjCPSGV8oIR7QefRymRkb5vR
RYU67hLRjYo7XeFB1B9xRIAW8zRzY/qXDMaakX920rkjC4jXHz/vWnOpZYHspQ6DwoHR4yHjgtJK
xgQy3ZJ87UX7mOyaeuPB6AWrvXAtcB3R21YIOIVl0VyC7pEkEbbP7hH3Av7w0STsaFmEDxWT0uwi
qcfW2OMcHj7mylew1vVVyNL7e59iciEWOD1k0UpGzwZXaBsMWy93b+xYf1cRbBDsrzOSxxZrXJ3P
foEVfTq2M1dWrhY6DBfNFfEts2Dx7GUanpmJ5iqmrS81sklcpB+xANnMSdx2Ld6SzfwALH6/nflc
/qOaLUalxgaf2/GibYdEw840VLGLAkpU4sp4QkwzgQDWEa+L/DK59Lf6nOOHi5vvneGl3Mps+OGk
nO9IE2XJhEVOCfP9jia1k5IqHweATEdL7ADX9geVsc99tcnrR60kEacjVxIjcT5REsZqt8cjC5hi
JeJLBJ+v2c2nDXmD8dGk21DcLJ53/shn5tKvIbpgO/jvhyr90MF9v+mr2rDSlL4tg264GPfWC8kv
oLLAxlLtRL4TSoRboBT0ljn9zy84iD1C/tgGyBENGx5IeZpMbR3Q0KVKvfaqeBmGn5K6lov30bIW
42zIxH+n4otgpy/hA3uVCYNlrnshmIFv2jKwOHQZiYsuNTTNgP1MbRM7/TCeYieOj1RzwTZZiw+R
S3DEJHcgNg99RPKXPVoPQnesuzvlsX0A5PgUSKD4GMBuVJvBmQVWaseQLGJIqcto/I8QTaCm52Ld
Jt7PFmW/Zrdevnd2qLvoAnUquajrwmbI6l00unxel/ConAxGxm9Q+GS2jGUoSiS0rnrKGVycrL0F
Ne89WBfhlkQeEzsU6BEpD6zEjtS49Y794PH0/XFdfYRQOYzRirtZGsFLTxiJD3TIiNeeTQQmVKSM
Cy1nuJHXq86H/1/FgSEB5yGRgO19VRx4slZMca0Ol1Z8qKwj7R/EuXLfYn/HvL/CA2YgMAqaVu7A
O8Nyi6e3NPKlRFD8J+h1Ui9w4BOK00x+VDBmgS5nD9YifCfg1vvCEReK0ytIVIqTkE4Zj9aBeLds
zh4t7C5H/NgHN37UDxgla/nHj7oCL3ItbjzB40dJ0gJP5/JpdrOJjgaam4V2xhxOctWb4YP/yfn+
tZRX/UJVJmNqteJw8eN7iUoGpuIe1AuxQZxsUu3Vv+AhlehQlzisrJdM2xPMDMFHt2F8UmO4xjZ1
ilXzqbyLS8qKBHPB7HlQXyu4JguYJDyh93hfQpPBsH813FF058ccYeN9QbawrYTYDwYXzTaftc94
j2jNxJQMPZqquTLemhc+OwqrW6fH393dt8W+ThqckjoKmowXN66WY70ssUWVFwRy0osrdJ0mzJqV
4u9m8cuoYuWN9K7c0GgWli09SnB/YBaJm+4CU+V/kOXP1fZfDwVb33kWrsp/hfxIYZMWiaTM1bg2
7CzxHiADObZnj/1uNDf+iYmOTFoEG876Jkhx6+JXWzASx8YYay6eMLpbyeRtJ6uJr7qFrFE6EKMw
NS9m300f5vON5/KjpI7hHPqSGRX6KzlHTqZBNCM+gh57BqQtTFOXc/rsGK0GcasnyyC0CUvNHShY
3h1cmFs//wdGiK5YIkZSdP+S+FeDmbSt1if1NG9p1lFZKvtGttV34cM8M7Gw61VF8rVu43RubnCb
X+W//YGtZScjC8LCEop1jj0qDH4gbAlKtZPfaix/LDWQ3sCRILJZxsHl+8FeSVNYMDpjo8gwj3S9
FTypTH2s452oPo/+ttT3THuL6ciWVVxEptJBtCuY3Ygfk7+JsDW5gWv9YIvFmmFpMcdnY3AhXm0i
iV6lXdd4w2U8m2/GEem4PVBB2wRFKY2LdDP4pTxD3a3qHY6p4u+MRspwkqewW1Suiu3kwntgcOUm
2wjDGUJIDhyYsOYO5iWBvwfHpafPsg2Ng3i6ITrmof79tamiJRlk/OClrclXd48FjOnH5kTp9ojP
ONA/Fs7huk23Q/OAbEFS9zq07hHBLi2pK1Kfi2q+EouvngwsldNANSnw+fcovRUNZF6U26K6gMLd
LOL2qMd3Psa3/VnJt9PgGuHRRJVsnnNzHw8rGSI5e6MGaiKl95TsxueMtcYeqVQqdFQdkHedgIaa
gGDigqFJ6DuBAERHYC0tKr6dsH+gLng4tBcbKcUdSnFpZQWAOwXf6XHRW+e8cnFM9ex483/jJXCz
NW22+9HF/XkdP1s9hDMf5iYjj3RfIiUI/Ael/KIR0Zpf9SDB+C3Wqv6Vwe2uXgPOIx27W+x0LcCh
G94H/xFrrrY/FQKDJKqiRDLMf5XtH7V0aw655wnsQD18OwYxZJwVTvXsvxn4Ukv7GTR9QKz4nEN/
sttj4Aonz/bepmFHkd3fQfwwxxV+sAp9CKrbJHkp6D7H6hibm9xfpVjufeEL2K3HDScMcohoWhjm
U98tk2HVj7/E7tOSlmF7Z3XnSvjKqBv/h6zrv/Fv/duvvOoYcm+CoR2iu5QPAODVXraFhbJjmPwB
E+HAzAv/k2W/u4kAz6/zv1b3avsoZVWzMuU/qIcYjYr0hsHB2ELS1pG2Dt2ovO/irUAws7eiWwq2
g/dVaUCVN4eyP1Rx3xbgaqAlFeNQW8H8mA1bXw3VQ6E4MJLRO9TCps6PE0AMtMulRt7h5ARQVLun
ot/+u+X4CflCNk24F2Ms2TCv26S2UGotz1gOjHkxYkRZbDPOChDj76GkMXV5KBtOQcTPZzT88aLr
1sr0kjd3SvRkBssbd/PjmvxxN1eHr5QVZIsI0vzq43fbx+uhW2WKmzglNucw+33VzbQtMz6o1Poi
fw1fOx2yDO1HDgMruvNAfoqWDQr+Mw5ikKj/fYM/HdDfluuq4k/7fpIbYi+QWRozsMlAOAHG30J5
DcINmDdUHsKjKZMH5b5v725WbvMK/PX6/rFCV5+N2mXNNMwrNCwbGYKrjVmgz/rYFjVaHd0l1bDI
2iUYvN/R0VGfIXLL31UOnBYNvFPRtt3/e1Gs+Zp/3ZOiEBHHC4S/89UnVUlJS0AD9zQd8Sv1Q5QR
NmkZKU54vi2WNHyYxgjRcVKgz/rs5Slo5YThk051SRDD7GZcdaeAx2ZA4WYC14sJKGS8DuMT1Dq9
JyQJBRXOwXr/ILe4W2orfDCQWyDfAQfFbuBFf+lA4yyYyCuBkv1cfcKztRAwBL/TZpEZKBqQIKzb
YksQWsTh03/K0QP0YqLOslVL/tEntJCu+z+cnddu21q0rp+IAHu5FZuKiyx33xC2k7CTYi9Pvz8a
OGc5irZ1cO4WkJWQIifnHOMff3GrnXijbaz99MyjCzH9Tvc5UQNJBDUdN3jxoMg7k7tZftdb2+jr
DiDAXCrk5l6htw6eKO/H8D7oWI4+ksVLJ/a5JaDKELgkxr0yY3tex7fzQRRLCwMRdk4gC7fvbcQ4
S3DE4I3uWOKcd4kmca7NRer83wVP1lyUl3peoR7igtkDVk0jrc915ZtO43CgP6WfAqmSF9kZ5zpC
laKKlCyGBZZyWpiMfRcKQtIsvzMgeO+xb3ypXVmMw1Qvmuxun9WH/4dfe24P+nZZ5WRKmZljbqo5
QvvFnY/sAnVr6vRF0CDG+6URqJzejaRbpEL2Je3zOdj/+0/+Gqp8e7VF0OkBcQ7L183hFGlXSA/c
iqccp4eW7O+Lp+HZtUQgmGlJFrYjp1DCsa61oDe1/gCXjmIo84xDsO5dqhsSlMdLK/f874OjKWqi
ArP4lG6ijl2Zdlm7vNIR2dBKMa6n8N6wEL2MT6D4kGtXofTST7i/VNtcv5GjbUmMiAk+LFGhTWRC
hukvkS5aJE47pipMYvS62bROYHl1xYc+MleornKEPHJ/24uLNnRDDHdJ+IB13TMnOabrYNprvSOS
omJn6NFWiXDoracmqxgAPubSB9Odhp7YSH7B1Zqoi1CbtvF6lrApqx/HYW0+F7ozFC8jVCAHxjii
Yxz4AISvDBOpNeBKuIUpmRL9OFHIzPz9bvwjHA8pY4oc5vy4SY1rVb+N2aU1/VnNVFTdNwPBfMND
8AE3LXEZuWBjqJAykDpoayISN3FDKDdoLSU3Rnfb8S8taoUWF2h8ilHdeenzz1s7PMwze/vCqv0/
b+ykSomOdakP4dQfapIsitB9iczNUdpXbcJ0FUAO7WEqvak5IJ6UPg0TYkykTJN0redOTjinih5G
nMjGPP4p1TuzSxkaUzR3z8fgUwRiKkd1XeSaHcpvo/VpBLVb75U6eFCKN5EXlKkY+Bx38fRILKSF
L15s0YByNY3wlcyUnLJv1xp/qyn0lW6RfSbkdmTKq9JqXJ1epVVHZsD7TnuVYUtGlbIdGfkUBqqj
9CDJo9c0TGFk8lEaVCuaZCNQhJxswICYACz5/mNrl7e/5JKZj/6qz++x/jCHjzGJhfqDiKf4vJvq
fYZ/5hh9CP2LoP/Oh4wAlQC4G3MWa03S5FoSOh/xgmcMo9+PhU2Ac4p/gmE23mwtqbHYXJoCfkZP
kgCKpOynbGcEr4XoZNr7sYk22HGCUhudh0DBONra5CLA1eZr7HDd2kaOJYyvxP9Y01bGLsyd/Ox4
lYvOcQTLdvgDY7ZVkjwyH8IktC1Hnz8ZcNRb/TmpIOE5er/NmXepyWEIbgPk4eZGbtbJbLehZ5l2
E6zQ+idP1TXgGM0UDZX2e4TPRAJ3/Anxm8gM/HMwC6uyNygoFejrnkmdcpNTxY6++jFihG4+T62J
Xm0fI6KU0sJTmWNuFbt1DQjm5P5ZTsVz2LSqTU/AWP4aiyUSA8bHpkIa/6gUJGmIwLnlLdjTu9zQ
7WFpdR18CFQW5Up7n5UtfGoK12rTM7/JbuZxFf5a7j60LX1VyLCFV3PjHeHNTlhLIa9tiEJtt8RB
1ePjUVqr/arPGXLpCHYhvbnMCQ1w00fo2WHiWb+JejVaT8o4kZAguZq8a++ENxnLAOxw6q1IMVE+
5/f0hse78Y/oTAGxwzedGOF2sB5aPmtAQhvwj3di7jrZcYdgpa47Zkbmc/vOgcrKitxauJl0V+wp
xMEZSVcp94XhjE+MuFqquuoD5dr7OLkZcox7nHvz34wHitv+Nvu1AEb9Sr9VDNLYsqs2X2d42OJq
CCW1w+Qyyzb6moEo/9klhzD4nNW7Dluhslsvxr+7KN0RvYpRwujo9vRYWJ52ZdUuYrMCFibv9Ljj
pwjVnyRz+VkxgtejY7wXT+2SdNIfsh5zFjvJaKscGGWIajH07ECYSd5pHyXqMAmBNOpInfVvV7/A
5r3oET+tOMJ9awE/+3dx1T/ypDQmsC6Efd0k9mpl4Im3ajWB4nHH6Jl6D++bqrzmahBG3TTwoF1i
t2xiuqqj1nEk6VrEzAmJOQc3j1YkPZnpReOIua20niJukFoiLm7la4WUqXbT9D5iS1wcxICxsJ2T
wIT+h9A60FGCs3E/Gd/CPf7lj919xKzkPW4ceQXzkRsJH1j8MMvJWUXC6ye1rZg7KV4HAEHJQWRn
MJ4ZVcyawwvXrXXVb/kCw2DDMKTC3iBvsWP16tDrNLfOfIzuTAEalENWgJM7oMnMPPBb1AiyMrfc
fc5XRvEH5X3FMmFo1YsuJlBTdUvSXjtjFrFL23XaIcFnwrpucVn/CjNl7mYuStRtwjIkHpbvG5BZ
Xqmf/HMGYVnpFRa/lSNnXt77jfYri1506I2V+oT65vgqRNfLVLwVbkpz+ee58qS5Jbj2Hvkn6clp
7hUjX4twLeEIAnj5aaneMOzQVc3HFuX0y7H7HaYCBX3tjMcRKyXdrsR40/PfQlbYChh0r94u2vHR
IkAC7Wmwj1BXdtaSp5Vot0V2LaNt5+gO8IOcKCRwC2SmTpcghpu+98Bt9XHF1JnWXmD8g38D09ju
tUZ5F0EObSH63fXih5g8DTjSJ2jBtEN4py3JwixBHEhny+bQQ0OE3osSQ0bnSXguU0TihaYdImNt
0xOwHL2Owm9khhlBDyIwCSnRlauozxnTz4C9KUJ/XD1G2HwLzjGNcd/4HQ0MEe+XUDxqEuU9El+6
cs34LJu2RZIg2b2JWW+LClIIfoPKGFXnqlS+RvxkVvcm/ozd07G7I8TVPg53ZGIpNFEp4WB3DRJR
jX/Ep8vJkp2hX7UIC38uCc6obHQVSsoCzJsisOFJ+zHkQYK+5Yj9keotbE4wJJYJjvUoB2mLIp4e
AaSpdfu1IdqUMf+fdev3mzhpSSbRGqrepJBc6lbVllbxXb2DaeJnLsKrSwjvWUju++VOOtyimc3a
6JiXFGheOdfZoQmSpD/omN+kSDdvi+Q2U9e9dkvyW514i2noMfLKcNsfkRI6qgOrYzFTyVgmq6Zy
kdRqexBdCV3zCO/SZVJZkpThNCY2zX6z7Pb4NOB0iVmBN+/LP72DR7DKFOk13fOlLhldF97smakQ
4JcoEjIrqliTnyDBgZpXjRozxFffdFwQeJ23S+qd/KuYnM5bcrXL1/kpcwVqUOSAP19dPsNo+H71
U3aoUTRJJui80sXzC+81u6KI0f3iYfBJWyJ4DesqJBod3V/th9AIl9A65sE/38YZrQvL+7+HYJ3w
BsiGMvRouY1kE68zJwVDUW+E5MEq1sgNqbbojHBi0K5HJG4XQcFzUMr3qy/92rcGMK9nXRE0rm6+
5dE105/Fo5+KsKUoUOyYY8vlOMui7SU/LOVcoQ+WgMvvAgPKp4wzxaziImGOcYA5rjMVxLQIAuWq
see1ZTzUCi79KE5XGrQInBX6hyiBct15kh3tMCY+bqv7xJfukQQnqK8JPuvgn7m/sHfCacOQvQpK
5LCpPi68rfPP67+7PpkaR4UkZbrWMch8qh/yNZwFm6piK1x/cTBtjHncn6/4BYiegl2GKkmWtsAv
/wwnm97IkjBYYNst6LxibubIEV6O0s1g2dGAgQsZBoRU2mpBdAnmB6uaeQoWBaobUo5dqV4GY90x
tscDVmtr4SHfDasj8lUn/aSSohKfr6tbEP18hXtcNPoXbv/ca/5++ycLrBbGsFB7HliATLbC4PuK
WYu+rV8nlEyp38To5DdZdke+RQNPHieNisWm3uvpzkQGklBZU0dlW2TgBJDxfQRPR5IpIVKtoM9R
mYzjtcwwK9unwuvI4OY4vZbqezS8hs0zX02f+JqGhOwlSz8l9fnSTn0Wz/7++05Op1Io67qwoP2g
oEZZUEAyElzga9HpEUUUG8HtibaEu0h187DQGdR+37U7lPbxRXBlORV+Wionh9Q8JX13XBYnMv5P
WdsdN4WHx4mMMJGSBFesiQwONA1QhX9+y//LU1AxRpVkg4nGCYYlqolpRhUzvcbtawf0DMPORe9e
dq+0pBNtUwCtKF86Frs+eqF3pPvqnE6+cKR8YXT/PoL/buRkN63asE8NgddhCB6JVkfTHySf1rzv
WEEZoaX63tSej/JjJ5Jns7LeMoyxIPqAYgtH7xhuKIy8HkVPfdzBHl10sfHzhYd1DgMz+JpFBdtn
Cy7d33vulMetnvXsfPlMqOWmd1QOHx5XgYEDByBkKWEjqNdIHm1ABjncoYSFtxbDsvTMS8Q+fXk1
/zwxDcgFTwZEWaf+h5nVZxj0M2GotFUNJweoPIMNo5u2RjmBKbLsymRP0+eMTiXaEMOk9bhEUC7V
BbbsK3Ca2maYjDQ0thunuiIfzFdccQfvD6ctP1hNn9Wn5bfIBvIPdGZeTxKeNLnBJ2TRheTeZuth
k22XOX50Yf85iyUbOvaHJDbrgMonNcYY8QrAfMcDEceuTq6vepce/SH1wx771BtpfkvZBSksRzSb
eIOsfn7ZZ2Q3uvrt+qdVhpIEoRWPEOUhz8f85niDxWD8JP3q3OGpar1jfoWN8SDhKfBLzG+OTCF3
R5oZw5NNxwBtwXMK2Gte9fvmrnzrP47Pwdq4O75HkKroxUGJSJxDfQAElXnBp/YnU2gJN5b6ijOA
jueeetUVxy9Y5Ykuyzp6JWZtMPkTePmX9oGzu/1/T/u0mBH1bCiGmKVtvqWsGLfdl+NKxMbiF3NP
F6cdfD7DX4W45pwC9lk1t90Om+5PPLWfIBh7l/QZ51f3txs6OX4MberqKGNLTPS1Nd6oxW6Yb5lu
Ljx7YonTm4qsX+0GKDiar441k79J2wfzSzq+ipmbN97CQtHQ0H6poLGcxAQo/t3Nd5FAlUjFmNup
PUc29jUmc0CEH5umXY+hp5IrKzoqyofmVWUOBFzWAhXD6TTiXwnZAih3/cbwgkMdXbeYgDqGo160
2D9XrnxffSenk1QFRRsGSx8BiyJ3603uhiQtYT+Ne/fQr1j6Xxm+Fxb9ucLeMJcATFOBOnOqxVBG
ZTbybOwPBthReUOZh1ng42TsJGsNXxBWLny2cQvfxm7Vt9SO5MXeCUsaKpKM/PkJOKmwRVJ/j4cM
Umh6U/R7Y/5UAvQCR8GPPIaQYBCedNxlGJo5CntWrD3OiC/DTca4T8IXN+j/HCFVAaTjW+mTHCoF
T9E0EHVLFqYRO7mmrGbpheIRN2PTdQrhwsd/tnXFuZdJtykp+B+cnEZdWYbdsYQ6tHgog8gO1Y02
P5n5RzpgS1bdYy0i30kEbWB00u3G/lZwamzlEryjLnyZZych32/l5EPoC9nQK0WFdXN9fGD5+8EG
D3EQFkpn0L2fF8D5euDbDz9Zd/Ew4pakLZwpYyPV60i4ZrAOQyl2p36tM8KgWEJ50/ngkuGrMTic
tYxhI9xnV9XF/Kuzu9K3u1m+km9NjszxNjdHfnuGghF/Sz82dnkG+cF0umFrKphq69B2Ni0APBrB
i5PFs63m94d/0s4f43Cu9Z7HgcewuO7g2uF8toZbhN2U99ksdvDW5CIHYGCt7/ByKVYQmS+7PFxc
kCfTlVIwulwxeBKq7jAEi3rfwORNQUqwCfBpRZAoO13mYVpCgHdOiOx0ZU5PHPnJhbbm4p2cFEFx
VluzNjPnwUdNymzRnqF7IXCgFCIZzLwzncHTNM+QfY2FQlAdxc+lgvlMdKhO+6noizsJJZB0skyP
eakO+ULtE9ZYk4RIQlbAaEkO55h95gl5sORUsKAwFZWj3xwSR8xVcHIw8FVwJ/NxVv3gSuVMYx+j
S1nRsZpXqnknCH/MuILtdEnMeba+/X7HJ0u5G1TGxbIBi6m5wntZsbZYkYakc2Dby1wqduIZxnR+
V3a3irbtkquEJHMCVXZk3KH9R5Qrxo4WYsWwHxRHRlvWPIvCq8BQ8ectQFs2lNO68vudnqz5PksL
jOv0hegDrybItrottJ0/oSBUc1DL5lEtPxKnKq+E3zIEV37HdHOsv/YF5hPRSACFjcOsLn7U2adA
HksBcY9iLWyfE9mXnXBkAnckHX0JVBIXr99qA9acI5ao1hgaN564hoKP13FLFR+gW7i0hs/tK0gj
UVRDwwTGOlnDahzlYYvzEJ+1gSYLpfcG8z/GsPZUvyh8YfwGH+b70kUU9dvcXbiBc+RZQpL+u4ET
NCLpo6iWsAWl4SMzkk+nPF41iV8Iu6C8spT3Udh1w3WmZiuV57NGN+vy+pn2RKPDfKz2594tmVvF
GH6F21h5FJmOLS6hjiZ50q+fV8TZQ+H73Z6U4mozV5WeWiQfkC1EbC3gvbwVUfK5PfM3j6E5Vsjk
1YubwfhAaGcuQyMnlC/Hf57reb7dydedfjsQQkK6y1436RKlVRtck0ao+HPi4QOgYeWkOliSYqev
INPGudwLkIXRSk/bYfq15CP+/FjOCYe+v8Svw+PbzTRzrWSRzmMRMLwj1qFZz3gywXgV8bY1roNo
i6PQUac3MrYGEWk9iTvkErgD8lufYJG7aV306yTcyqYnUPoouD1lwNK1L0R3KlE+M03YpY7/XF9l
0tmYlqGK2hm5bVPU7aBx1wNRjmTZkhyEMgbTUJ9IyXlxaUODl7dYq3uScqGYUc98eCZiZBE5ikEb
/YUtfntkQW7KmaLBSCJiAEMkDu+lnMGaGQ+MTHZnfTtg6Wmbv/D1Vh+YDfcPME26PXbDOdOO0Ual
ZBgr7aPzFyYTTxTKz0peASxGGLfC5RBKeyztQbvO+mtIXcIXsw1LcPUWuxXxwhI4Vx/89XtOvuNJ
GzMrHaHh9F641sgfBYYNI+bEdyoCpi3WQJulSO0+OlRgmY0lJoh+zPdy4cF+HXgnmzbxZ7gCgkww
bRFPCtYkmMqhrIX+UNGfEedduAuVDh2anc83i0NbBJ/C//kDOPfr/7roSWmqmA24XWv1/PoO7Izw
5cKDZoY55Ejt76SkZLuS5ok5GjFbXEvMTzlLOqeByLe2LpianCuU/7qbk5qgKusoKUveBbNCkJkj
iRCxr64sHxXeRfjwHOfsr6udnOfVUZQmc0ncIX3piBERh9m4hqYPnxODd1oDAJNLR/O52suSF9tH
k1Rt5R9jywRGZa4cwyXyogNjEu6Q9JH0hb1u6FKLs9Ug4P490h+zJ+LNYhaLne+lWuaL2Ha62Bj8
SLoJrK1TH/9dljdyqMZBlS2TD95uvDVDZp/ugHGyCO3tU781/gwPJtbX0RGK1QpDoE51+8pGUw7v
UMHRyZmVZ7XZj+FWGPxovF7iCn9enGdf0PebPKmYk3BOjXLsFi6i9gII7fYMZvdMye1ms8Tg1Nha
XTgoz36F3695UleUx7aKcu3rmktd3NjNYsnZrmACwL9adRdJ6ufOIAubczwMuS6mlydXnCIs4ayl
Gm/w27TLtbqgpU6AC3e3T4YnsuNWEPwnHwP9Fn6sEz3NdvPQHnR59ahYdh74Bq4mKSKKMrpF8gJr
2+owAUAb/vTzCzlXAVsqhj4L1Ixo6bToqjpjLqxaXRZvwsTfad6OTNm30BcbY0VdiKAeXjvB2Zrk
4uUdefCEF94oJF1N53VdQUBIqmSFgCQNnaoFpvz5Ds8uGUBFOLEWYkmIh3+v60hIjSaP2EQhfRHW
43Y+qSbBL2wC/OywHCTR28U9dPlWTr+l79c8OUGOVlNMxQjiEoNn4zPLZUairA/MzrSK2JBNX9+r
wzYdbDrMW9XLiSxzyxhekRuEb3F4JfQPRns9i55eXHgexqV7O6n7GlhaHClAoHFDoYr6AfYQGSZY
l86MJxz8xV1qLlH4PaDCiJX7YLHFj28L86GLDVvBaqnft9ptJ74oOBMIdY3Jy7Sq6WnwWmTynVaI
px3sRW4b8U+NLwScr6TczdouNK8KZYPFvaC+H4cnCQcqVy5vtaVbILDtQ5sehuD1KO9S8SMpD1Ky
71K0bjGK0JnDaPhF0zdsh3xXoPGS3wXQkmSXAGNPV13y0Cd7LL8H4Ixc2OX6BaXE2V3g2ytVT2Yq
SaOXYtP2y84THxjN2YlnbtQN+PxmvOHNvf68bOVlJ/thCZ0qMwT4CENVc/C1TtKsCeR8JsoFimDp
0PhyQKDTiDwEUz4RyW5xjet7xviQdgyJJpqgX8dk9fMdnasxLY2kxwVHlPCNPjmK6brodzPuSPXN
rQ6XJfHiNVBhCIIpfnIo2BJiV++S5kE99yS+X/fkUDa1SJfUhRVN0ODTVDzDNIEKjKM4HNT2piaf
ZtVpH0SKUKhjceuZDma3i2kPh7bhLzOuDPyEtMjSLnw6VAxwW3suwJ5CfdURQDNBsPUmcfUHpqaQ
YODg9Jkf9Muw5EKLeI5ewDM0THYjmfj3U61g3pHcndf0qOJWbLx0dGcsnXmNkfaSt/5i1CVfietj
ciPENxi1/PwGleXTPl1T367+pQX8VqiroZFNWsXVR29yLU99n0rfeAG4CNceVDqU4x1MpWS+ilKC
XHZJfq0ONprFEKK05BflrpKdal8yJehwhTfcsb8WiB3WAWg8/NZR4ae3JaAGp/Albvy5dDgLOyFt
AYfQfpontfAxDMYKw72lKMe3q8cgq0qI6MG5E6JCLXpaakPW6CENckgX68Y5vo/FvUbjUftadzuP
m7B4DIcXBWpmWWAPHWJC4v38gL9Ou38e8LebPKmdixE5uZ4weF0QZjqgo2pbs9f1Dne3tDYEDHlJ
soVUWytb9SKF52wN9/0hnXyiQSF3rahDzlrSEPYyIXCmQ/zlzE5Fj283ky+3aIDW5LCE5p9FLWtc
Yf+QeXrqqQ8T/MoEKr7NVKrrb1R0YEm61+vdETDy5yelLifgv09KXVL0LILQ1JNTKEvSeixDekaE
Z+9LUSX1nirt8KvG63NM7Vh32sEHkSJMI8/8vh1XDyUmB/q9QRauFHjKQtqDy6i7M6SKeV0Uriau
zRYC2FWCUi1mQIpLT0Wklq6uQ6/tN2myDTGqwWS03vHRM8flC4eD+fHzbztjnqazVE1yK6mMdFSc
/PZvn5lsNlFRNth4FMmVBdW5gvauj+/GYt2j3knrCMfcieyUqIS4Fj6DcwSkonlIXF/YxBeS6PAh
4DcEC88Zl3irZp+4VeVG7Bm7proXHhAXNPoWXZIhrhsMFOlGL35wy1r55w0Rg4x5ioy263QSPfdm
3GkhXCTG0P1xtQQLqk/DDfCeN+aricwjeZ0JO8yfspgdbPIWBneC4tf0wi8t6c9P9Wxfqn27n5Nj
INQKox7Katk6I/Gm1w9pimsb/H65vpGohzE5B2DVmnc4o4avzs91ycQQ1Ywov+fxw893c+ZLJ55c
pimXJTbyf5o2zbSE0LD40oatdq/nPiEzR2/WbnGpsolmQaPYxYfJGS0IYyJn9qVo9jOELWAeHsci
pOE8/irMvy2yTBP6tG8S+VB/LlTt5LUevOYN8pF4He7MrfFS13fTzI3Y8pfCNTT3X1lw2j4nSBlH
LmAak51w1X2SCAQ9kSyrDrYfA+6KOvRmKl4G8VD3F8rPMyfgX/f9tYV9u28jqvpQySqJLUqGW6Zc
6RVI9CrxdIfUsF55UAg8POROgzXQRdXtmaqKq3N6cISoYFWnNUzdm0GlDI14EIkc83V9pf7u4JGT
wmF3HMbaRh6uRYKNQlcAFWXs4Ggg2PAj2LFtzXQFgNweQv1D4OI//fOaOrN7k/ULqUwj7xfrt1Ny
RCcnBfpkWTpYjKoJroBDgMAxPv5JZ6if8+1IDi46oy11zDMup8PgY4PT4SBJmFg7v0XVTT3TE3rE
1KNreiRfJEzWY+cCGHST8/PNyua/ZRkn8SIbJnXUXKwD/t7l5qCM47RSZHZwGCkhjnFVutHFTShA
S/mlo4HQfk84JycKRMkFSHKi/K02yS68M7oZKfqdftyno6N06Eue5hftpcH1jclEp9xZqWgXDLzC
+pcsvk3im6BFhGDBrpA2aYNQmdb4RlTvWtlyZPnNyMhqwZNZFFcmJkTzVkTNNlwXBE7/ZpYWp09z
9EqMfQHx6ZeoXyVUjMGfhCBJUnKq+MkKRruRPAH/HEGGuD8dNOL5pvRjYA6iEcwIzqujOCAqZFBW
pfFkybdy90DMgnYndhs6OdH6HRO1hjmZU09IBckb4u/EDiiJhXCa4rSfbJhXNXl4BCJSJTPui3HU
98tpZ5obWq0Uw2eEJ7+tYZ0Mt4rsKYyy3srBR3NhyrCsb48zTBlbhAp+VdE9uZG1ScV1JdE3p+um
/BUQfFLj6W8zZp/jq1FyFDZGchDrbR86uXmfwISrUF+tK3QKJl41AVmdzzpDHVdAKBCu29FH252P
V0H3RIXc1btMdUgLCpGcSY9h5ZPCE2fXxkMOGJ6sVGVDOs9IMg+zlT74M2C02QOZ9psm9qxkl1FN
NupmSW4yK3+iLZs/RerDVt51xrYjcHNAM5DEv5vk1dRv8Z4bHvCUk95F8zBhVWgHvV8iLRBbxW4i
F8FBYu5UyxfuyivNNffpQjsInOPHvNbJqgw+iwOCXvxhkMyt5ZvjNoL5j8pCeJNuRjDwpdt/JXTw
VnCpE/b9zfL/UfNj0p4Hm0BAM7NDCWTm4sq4ppQsHxFI/MFSgr+H79TRL+fnsPdhCcySjoviQS3x
yQsMVD13UeFOrFplfjuOjwQ7ktuYSOshQBPwiXAEe+XZ7fZQPn+RULSZDtH2Iji2IBl/n9h/f5HL
F/tta1XUrK01MqQPYe5oL6I7GXvtud61bvmgzt7IPrtdDHuUxX6R/IufNwR9KcB/uvoJzmJgZWGF
Yqwe0j/5UyWggkCdBQ+qPt7q2ZYd2ZGsZCVPjGmv6l+FAkCElM2JiU5OV5hpgmQJyu2ULJ+Y3Nrh
taRs0BgLpJutjH6x9dYWIwBPVOyRPZmcIstuMdH1xOOmvxuR+xC9hAIHmi29KHVsBYOBtm8yry2w
02Klzw7dSirYYbWo5IoOAt2KfHdShH5+FGd83EwNs2tFVnVNN2BT//0i5KqP0wyw9zC+sO2Zf8p3
cKDmSWs2I4ChXrhwwhb+lXIdOdMjlpJOuTF0DwYQhvdGdwjbTawvUrHLk6IvnOL0NWkaxiKiTq76
P/oNxlGKPJiZfAh6DlyfoGjOGTIdmvZTNu91v7JshIFLLpyTBA72cLq0ojrAz6+z8/Ee+FGne/R4
Cb64RuR4Px8f5eGqCTbpAPUQkRokSXIQGbLO+P+I6MUuPN4vGfRPP+GkEpxjQZglI5cZdiEjhiRm
GXcpAH3xXI6M31fytszXSXGNsyy2m/pawiFRQM206lQya1Y1NbbdHgjnwueu0Pd6vgnHJ8IzjEsT
4fMLARouM2nsnKSvb+bbFynU4WCEiSiToYf3sKOnW6YnaBmRz6rojlNKxaXuwtkbobCBOLlwj3Dm
Zxo3L/bQmaxRlGApuUb+tlDD2kucKO3cV8tK/b93KP+9VMNJMMYjthsHS8ZEMFTu2madoaNZ8lEV
PuP98EfCezNHoKn8yosdLQ2ZZMz+B85DR/+DCSHjiAEgs7tpoQcEnmbtVRgzkydtsxvd+kjUrTVv
TfUp10lzPGBrZrjGHVpe67iHHD/bYoRZDWK6BcGHDbG/8DH+i3fyMRpYiWEZdcZPp0xTwbLialkt
GKOLayvy03wXZYdZQ5x3nx990dhT7wHFBoKHLewqqQ9Bte0Llle1CypXQ4a6vzTcOyOt5r5M8Gjm
tor+z3BPkzoccIJaBuDDeTr3MjSXcLAPme5isp1btgWv1xF/Y1CjvyuzN1muXIH8GeNV/ljfkucU
MARSHohDoIjS/qgohhpUa5yXqtzh4npPJAg2INRlOQwnqEXHlRbukwYKj6eart6v1dVkrRJxU2I3
Q8x2Q5KnIfpEofQIf0s/s3bh/Cerr7L4TjGezfBqCK/Szw6Z5XQXWtsvI2R2B6h/6PC3QsqGUrHL
u23+pAMEX4QCpbOrFX8yemuarn+6rjQ12sGoRhl8xbrFoWcX3ZLlaIevl7EU6d/+l/eDKwI2zLpJ
t3BynnWSlre6zLXINI9cC/d8IF+OHHdq1iIW35enW2cwrr8veTI2qHOpE4PjJB+WyhYaiNsTG3IV
ckDENjFjuCOQ1jS9sa/1u31vix5bhra4xH0EqKBzr31SPZFv6JIqSjv7DX17FieIhqbOGDbls3xo
NLxNXB3LXSSpnFnyqsDjFYMwnElfeFwIS+9l3JOgqquNlxWg9pRFqxCfAFPZ4U1V+iTXxm8A2e5o
Y9GWVq+x9htNfnMlO3MJMzTfYb5v1TcztVuZgXVXr8ikqZ0VE7FCsIJmYRHTlC+lsuCiyCb56NLH
eWZohA0fNHUD/1g+0n/gqW5qyEn+OmICX2fo3ld+COruLCcfgnsSXjERmy+cbOfaU02XJT5MSYMf
fzpN6+NK7PmA5UPKyewSaR47BRNo80quyMF08tQZkdzrtjg+5D42PyA/mootGqeGy5GLKtqCT8yx
Ul4af/wLHfNAvt3ZydLsrVJOi3SWFo7O/NKKe6lcwdd3FoVgSyQgk9BbMr4tX/emNamgyMUvaa/O
nqZYEy4nqaJAdjkpq4TA7Ng1Y2mhT5N+Qd0SwYbAeoDFhYR4vhOG/Tg9Nal/tDzrhvbsTjbWHVzr
yEXy3Ya3Euaa+nMg0exH+I5fd3jqXkCG/pe7NFXUseALqMT+PlHlkuY+UGoJT5FV/NTON02NkqGl
T7uWVNRSDn5N+BwlLyjkkWt8pHbnSIRAZ/dztkWy3b9b2XOXHhCEA19BXa8vVOpn0iaXd/nfHZ7U
T7E2z/xhKh+KT86eRVkC54wDUCsoMBzCMfD6g6QD/7SnZYJsY64hLnE0I/W/lP+mLRc7Lea+38zJ
S02MEF1OG4gH7daccXwin60m+wJb7n0fu9WBI63IroDXYsuJ+AowWcfgV1jw4uY3ByLRJzNw8biO
S8bJjnw/vUSHqH0KxfvFqGH2E5RfBoT2q+llJIQnfqmv8VeAjvQ8KC6BA8IfXAqClz7aMGCU3/Td
ZbO3M6aVPHFLxK9SV3D3PD1LzKg85mMdSIcWMwG3Ezdasx4qlA0QepQPkrHaVeWon2LtWJiyo5Ja
LArkxhfb3WUQDE+uc8/cwvSNERRw09fR960sDaS8DSo1Eg/gQxZZ6bkf3tC6z+XtmF5Z6aPeXem0
A4DRakakEW1bQTCgUSVYRGN+hbH0OhGcqbR73Pa7pbKeJg83FizHyfgOJ3r/DYKY9iZ4To9Orm6o
L7CORZop3lYwMjUB/Opaaqi4st4e9Yce6zRt2iTzxnrDl1rJd5q6Cw23EuIVwxS/3I9+6kW+ikLJ
jyCWVF5zpcsLQ2YiqSO/m0hxf4aVMtArEmaWXmvYSEwboVl1BGVKXiauZpGJPxlAPsxydqn5D9iB
8TYsRsewWsQ9nGvy42MMiBxFuR1e8WQo/kSVPWsrlSP1TtmKV5YPfLJTnXRTRa6KBT0zJrcGiyEq
l613NVpO0WH2w2+gfyKdVCbZ6wiFehGqUN8lLp88I/Hcp5BYKT5q/UPHT4RnyBALwgRo9Ub+lAiM
JLoodEtoHkBrjh6sKbGVQ/Wi3EGWEN6H+GaIcDsovCB6UmvAFIw5dKdK3nrccsGqRPxxYKhgGlG/
T158VQ0YH7yDacj3VUf4HE45TE1JwfHD+H9IO5PlxrntSr9LjQsR6JtBTQiAPSVRVD9BZCpT6Pse
T18f5ApbohhJhyt87Wvf8B+E0Jyzz95rfetGvEVlwt1fRDeSYWuGXepruMuDsfxMZJsJ/f2Lp7vS
6EScTrRF8guINHFmtwul2o0FWaxL4+gJwHVsEq8Lz65McnlvFNJ88mX1t7wNdubLjGXVFlF0zEVI
a2Qig5oC+VCBfDD9P5w0g3xrjesu2hQGfAbboL4V1p60rBWW7F2iPI407nyRJCPhvoblWjJOiylG
XszkadAe5UmDA/grT+98y+2oIXhvfLtWFygOw7/ZWjpmT+bLsAqOJB3Jm+zYU/OT47EQPqZgYyEx
9DcjeJi3zl8OK+lvzyidIHgRxMYWcvNJ3GsCmbw4pYobXucS9DEA0uie9zrEPgb41L8B3/SsFPuO
vMzoKc03TB5lYNzmMgKi3mMrfMdplNCQuIsb1re7Ytiq5sOgOj5tt+Zuyg8RhLVYfNVrLGW4UsIb
T3Ql6z4C95BGQERue55PT+pLEO7jaN2bNzHH9xtFJDgbhY3TBrec3SjS6vypsA6q+FDWd5K0b6QP
IXiUOTYYSEQPZvMYSU9aSW43+IGlrC1SXholpDf5QpOPjD4zsrPH4bFsF4BeqClY/YvsVwbSQID9
sKmaW6vfyuBWsC+jXNMd33jI65t2XMvpjv+zEVZptC7rfRfyaA59/iQnf3UO35O1zcQPQdun/bsa
Pgz0PucU9y5m4kXfpq5OI4fRseTE4jSEtBMJ7q3le0O+MRtihutrOW4XZpEmUZuEKEBBo/b6lGN9
WQ41PZKmrmc/bN5FHivgXqgShj8zwI3wVyneGtYmLzjd0I0PfHAN/QszlaiTHKt2prqkPDSjhUK0
PY54jGivE+ZqMKvxukHaYh09lAr+uFOrw9Tew1yxyBDQN6X03ipOiMFFmei6HlL9sTYOve5Gx2sS
CumC/J8/UcdaOQ8Y9B9xCAEHY8uDlg+jEUspMEO/uJHew6egozRxBeIzyQDAENdKKxzDEnRDqdnO
WZvxm+ZthxGX4gosQGL8DjANaGgjFDqrJrhEQkEI0Ih4HzTadNbCWFAcxtT/ngguIH6rmxnTyCQF
Q10gLRGMLVKo8tU8FAtcyqPUAimoyQtZPCgERkjjcgh+mQIIlR1pRq3pYDeXicES/FXUuuW2tIdd
9qze0gdUvdvRXzUiST0rTAiVvIIRyUaPhUh9bS0atdseJ0DfvIjRY9uuBIgbhbydbIjDhfwwy8lb
m8GxkLpp/uqxj2UTNeKh195JEqjrzSxEDu5V/k6rou3ORKXgPhnFnQSllmMI/KejAroIeMIij/ae
4RHxuy3zV/bwwnPBQeKgKO2EHA7rkMjrIDr27/pLr9pmkS8kEr26VYjUmdDA8gB+WDoWOwNOMcqm
GxRx9LzJNYlhwSuALQ/mSXIjN1lVLGnXqMMXesezJUqVDSzjP5Mg2wEPtFH01b1YhksFvbVvnUao
TQahmM2+TV0TwbPOVAPqvV4TDHNIp7eJJS2llOJUpn+gEWarEyRGD3DOnnTlxutXRAEFGW3/u25a
V5zfIAdUGy2/2YcWyhwymX0LppPhH+MucGoaTTqnbf9Qq6i//ZXhuYG+KKQVzXRfcUxrieAM4Y45
o4qn6LepXjnmKD+HWoguzRl8TpOBaJWz4l2IW13KiwR1XkyGtpMCHiqPHfEYnDVeLIUdlwAM4615
Fjf0rmpzRadlSncTkCqRcdy4CG7Su2Y1rlktyceVZVfH6CEterKM/sqS6ym3gbTzmzvlmgrf+FlI
f7/0s6p+bII60oWsOk1Eg5m3lQR9i5goMGOrMoGSx67QMygU9HeGdCZgEbAUI5PBo0YcgYSMVIKQ
Wj9bkBjVXwnnI/8oSAxZlHvygUCqjYotbSUqU2sh0CQ6EuGjbZN72IYL+QVs8Vz+3BfP85wFFJVn
HevpySuIdlkJdOLTbtvqbiZtsuFRrg6yteH9tpp9IR1K0kpUl3puSYjxyatOMoYZ6L2I3mVQilfe
9Aty6/k+wTxHnoGSzTwTEklxNEmBUVYnvd7XJWHT4GIf2ok2Ju1iO/tdOmHzIqUfhvQKyuhPvgSa
d80D+TkB+H7q+X4RZ23XwpPLqWyr6iRu2XCM93jaSOJdSWx5SXD1wGzPrt8El7YJaoaJarp8H/V1
CKYLJYbDcBLxio6Dwr3SLP3Z9Jqvy2CwS/rCLLT6fngd01SNijSsTqVF1DOeA6xATg/xJUXhuaDJ
Dnq385ysozJG9gdHa56RC93vyjbiVYWJqO6e/n1NF3oxWAFRGMuoaUwiIs8acQrVQJPiyzlR1AAv
tGh1FUsFOYyj6vt+qS7jBiAi6kfAh//+6QuVwfef/tH18DS9NMTqRNdD8B01eq6gkVYLAYUzJMVp
YWmuJ68GQs92+t/8LTuBg/zbvtUcm8Ml0Wp5vo8kxL/b2HCjyFbePETYSGz3xjH71W7K5fDXVDcq
QosD6gKpoNb9HWXvfryUdxknHflKEutn9+H8xcOixupGFYBj5+xmRkmTpUXORzYsE+1PMXM4fMuh
xVgEK4P9D12dMZxSeZWAJfRvy/zUl39qZevBb/SoxYh1056acRdldlJvGrzLs67NcBmEqk8cPWzG
R4kdoS8ZWqCUj3lRw0y7qa2NWLzq5jo0w4WwLYjioicTYZpi+i+5czf1Wg/vQi7DDEK2dIVmBxqz
80ZME4mEKYllfVJZmJ/TbGWNy4nITBxdKN2QuXmDbPfklNFCM8oOdOU6B1XYlLfoYZIbGtgcxqhJ
7dInY86NldL26DxV6oMaj26hHL3yIPWPYXUkcqyu12GzVr1Dq98ruB6vd4cvwBP4ewy6IXONyjZ9
tnCpVmJEYLbr0ywuDMjA0zEnQ3+UV2BE67lr4t+Vg8NfWee0SeMNKCuGSvtJvAnFW9VQF2FHLVbe
sl1PfDIYrkN7wMwTrMbib5s+dwX6CQREwZGHvZRuOL4MoW0CivRoyRox7Aj/ZqwfCjRpWf0Eqt0J
JL4B76bSCETkCsLoPoAeMi2L6in1fkfFTqR4wXF53aiHv+BHF2O+H7PvTDOMn3KZJhWjUO+V+tRu
sw2jjoG5MljJCqnIOHBMhYqrqU+AFYb1xHCj24P6aGeGyrDritsCBMqcVTFpv3rhxituBGRQMgWH
d58A0gzuR++mbGHFNts43RS1m0Ea1wllHQxaeYDn2eAzcjap/HtwMJNYQ/iEMdTd5fF70qQO8RYt
uUU95H5ON8Yj2ROvHJ2reA4jnu4Sso8r8bZXntL6Ra1eDM76AdY9qO05Z/fxgUOERsDip4NWvi8T
zQnV3xRQM2r+pJl3g3ZEXdBvMjpkub/Tep5t9lzJRwM+biKBNZdXo7fixEnSBbPPPyW2V0RN046p
QZe5HPf9bpslm2r45XcvhY65TVp3x/8RypsnZaJSw9VtiT+Q5WPuS2URxvOb2xMSs4OlMssILTY6
+g6mv5NIzGKY9e/V+4LU7PvPnlVEFbsJ7wc/O+dzlcVHwhANEcaKdCebP9ZwjJgHu9T9nby+agG5
9Hai0Vdo+uHKRHX9fSdtRJVgmMiqT/HHtMQ5/yzihqkWg6Ptm9to9kifBnsagaPethx++EY4CZKc
c022f6H3aHEelCQ2dVgCFPffL0SWmpyykAsh4mv2L6E9UJjYLoo7Gngiwm1bPgWGAxGLBFtndhWC
vIY5iDPTc/79RC54judrUXU+Zv7FgOP7tRheLQ2Cx7XAHkMu1b349YIJMk7pN+teuY/9VY6f8kna
1g+0ctexiYf/mlDlYj3x9SLOaq80CHrqHy7CAF8CajBdY3ZzBAbedgv7NHLN+2tgvwuS4O9/+NlD
6MvaUCeV36TehN+MBCRhaOFv+thY0Joby3U1vmfdTRs7FZAWecMtsc1Xmmt/mM/W8t7AlWfDkszt
VLLpRcSTg8xKyfdpB9BlXmFphHvJkcm7Jqyv7aUXhqFcP+nyNEhoYhvnGQ+xbI5CInD9uF+SLQOD
lQCIP+L8BluZZOrr27fyc9b7/SfP1ExTFMZ9lXrz9i0YEAucfrJxeEykopiuh/2DqRje8BYVmotS
UxsdtSUSUNzPKoIyX3edA+FW3rFw+ngdSJ/+m99CWb5SI17QJX+/zrMPvS6zINcqrrNxLNUNf1kS
ee42IsX+bWaiZs90cDvkErRc5lE54szqc0O85iM1L9XuyI7mx8SOiM3k+8eVa5asKnxiJ1znAMKK
dmVRixCpMz1rzZbAy3JhgWAutyKxhBXkxvgWD3uhrWTDVbW7gkgHgxt7o+v7jAb1tGGsawJ6wDkD
F52+Z7RutZ04n/alB0Y1Kw7qenGTusltStnHcZL/N/EmpWHKdr+0XI7uTxHBPm7paFsj3UriOqHW
+hwpieUhL4/JBx16HxBfLi4VzclWWOc1D+Y7Zz+fobcUrRqBnrX8qD7DQ6iB0ozEbQBGvmZIuLxM
frl7Z5uFYRnm4FncvQJGEcFPkAuX+a9hD5ERrmQxT5+hsTR8tC7vGSdh8ggDHJbe3ytr5M/hDO/T
lwvRvj9GbaqFqlS5EIkPejpM/oogZwNsF52qhdqTREBKQ3BLf/sXp/KmnOHs2hNBAtHHTD5JXGtT
M/5UnfQ2elT+XLm6i9sahJaZ3UYtqp297X2RYoUV5xUcbho4dVvRV3PieOVMkNMhHKZ/GR+EC2p+
Zq/VhHJprdlG69AhY3f7H0Tmcbe+XM/ZCa2VVdIfDK4Hm9xDqy86uBsHYz3reRg20FKb4TkqQ3PG
hb+vbSUXJqkkp9ElMik/MbKci/BFLWqa0PDKU1etDRqF9L6coHLpBysnNCy4I3cIgKnMEZD27V0v
NwuI8bGx6vKdYpfYP65KF7RL74+hocc2VIWB/Wfm5fuv+zDz6//zv6T/bZZ1V4+mWc5qX97lInCU
yhGfxpv+r2QeC0rcKXzVsG12isT0CDNAJy9G9dTAJalXCo7QdlyEN9XeWw0P+TF/1O+C3FEbexjh
cs0AbACBmL4Jmx0FB7B+XyC9dMlmqwIOUNs+eTCKX3FKeNhTB5UQeFJJfqbTosbu7kxGUCXT7/6Y
dG4TvPvXBsoXawz89Dr5kRpNjPN2gZgImt+xiFD1/QdIOAWfPw29rQWcatGXKvEBvLl3YPiKNTkg
95YisDePHrYcS1GuG/wvfTMEBCIHQIQGpuO86hGNUagzpTole31lLMtVtZ62cxTdTKK5+k7OC9XZ
CV8Wdca6loRy6YeGpPeixBcMWjik2hEzOC3LfFfVL9V40pa9sizfImxTDYq+/ZRth3kD5xggp8tB
3KjJvHku/dr+96pxqeSSRUKgZrqB9FMTEXp9NHhzW2lKX7ONsVSGv4FTktVubOY1ywo2KllJKACu
bM5Xf/hsVW/KqmNL9CuWhwyCBB2L5JZjPJEY/mJ2W6a6my5LhCDK5n/yJ1uY23BOzDqis05aNOpx
Xcq8hozCcFii54CGohWfOsMEO4RtPV3/+PVLD18S0SypHLZM5MffN4+kFvI6LPhVdeWvWZpVuBw+
GfTbWh3dkGSapt1l8as4ahx811GTO/qwSVEWwoUVbPmvRYgiLTX+s8QNyAEQ2YJ/0dlHf2isFez7
nNls9OMfqHw5fXqouOiagJZJ90hWvCJCj/RQkiQyqjYuS2LRe3E/KDsvPU4hE9XGzXomOaFraf0i
eVNIKiwcKHNk2mh3yeFa3X1pgZa/3o+zIjLqBKMYBYvFkDXQjkiWpwyCIRkB4vndd65YYenBQspc
P9EXwt+c1dLu/xCd4jFkAILMgPrfL8alo4Ass3vO0xbSQs/7z36tKUIlGHNda7wImpsQrBAwSkbs
yTlEWVjwMGnd29rbNDmF4FiSKyIT8WgFz1tamN/iYmFKEm1knBDVcsJVCJu2fyAQUzSXWb7sC0A/
EV6Sa1LaS2/X10s/OznJciEEVWpSYdZ7QgkSRARuzGmaoZXvWu9gBMC2gzdzUGKALwHtiMqKARzj
KwGaHkergmCYK9/4pQJchpJjiZYOMIO8sO/vfNd0qlwN3NB5wc9UW34qjxFI6mxEw1Q+xgh750QH
aNyuGi6Hx+uKGmP+rM7X3K+XcLbMjKkwDK3EJcytuWajmhwqs1uke4DAiPsx3zxGZ59UjIFAkSeo
Dm7L9oN8YFoIHHLfBPQpMtMaVHP9Ju1dsEmRfvDjG6anffaLzzVkKD+HrM5/VhrcIzkRKel9HIbP
jCSnD0gstOa3VWTPCWXFjbeDGOO/Z2+9ip+It2zBkTFPDnnyoirKoqTpEI3bonUgTygk5PbrkjsF
dFl3rgt3Lx3mvj2js3WpMNr/94xKFzHFJj/ykj8I7QIzfkxX7iO4C17NX+hDSRi6wYZgLeIHDkuw
0cQXs1n5JPUtyiWx8xscBeqVpvilkoFMRUNE5suyyTv0/Q1qiiHJc0vnvf7AL+mlp8m7rUNOULNL
I0KW6kCl7AWEIYcUtB9zWQKo7rr4Dm7A1f17/rEf79KXizl/l8Kh6sOAd6n+wJK2qIi6BpES7w80
kLgiObeDpS7uCGXAtObdqsMyvCOcOt8UIblTVDDOvxesC0Y/opZJAIPJyOESP/P3u6PVzWxo5oKC
fXhjvZB5URCUmi4t5Cl/JJOIpi2I5LlLnM+YE8XfZycQK2ax18mdpetMjYja0C70N1lYSDdMSaf7
NNrh0lcQP4m3Wn4XGmtcs8MHsqLxQS2QCnAAxb77QC9ZrDf6y7iUN9A5q9/65r4lELKG6LA2mKjQ
lC0Yki0M5NBzUk5xqJW1BpKreg7++iLQJLtBAjYnvMk0bwWw8G6jPCdMcYzxpegfFI20LWthocxq
QzAG97Xn6NfesAtz5W/38Gzl9Io2idqUe9gtkTzgAwydQtxDPSZJecE4P7+ddQnP0Z9iKSBc1RfN
k4JsCKJRF9/Moauota5sRBdUgJTJoqKJOixuXOpnb73UxcFAtnJ9ws5GAKdtigSYuAExdgBpP3pX
n+Zpvu/iUTG0BX2eXzAqSwZe73q58WAGEC48V2/Nql1L5ca8Rqq5IIf/foFnX4Lim1I4iFwgaWCJ
7MgUbnBI0+dsmT92xHHQSEPUUabLvLwdH323WcjS3qjmsu41cH1HgTns1CM5fFdkAhfLCkprBV+8
SFL9j4q+JocuTBjFyInD+RcEC5WzvFVo7wwuDgsClz1nGJDwkQvWy07q37UGkWbBPY4jN3DJ6Ams
v//+Ti8Ij7ldXy7q7B2T/EIi4pGLIvoO0J7dNXYWPyYNtRwb8rJtbwV8iUW9G8MnHF1WfEKHIzr6
DjyKGLQLIT0RSIPyw1EJxdJgy1Xtaxdemb9fXGy/XubZaxePo9zLAU+VoLoK1ZldTc/IPPv7dEtP
8RXhY0q3ilMm4UKkzUzA5Rxp2IrG8t/36wINZb5f1OaUyfj1z0eh4iCX4mB29cmnXwaNXiV5GbL4
QnwrNqob0NSa7s2TTAjYYR5senudWWeoEpK3EzsMenfMxRvkOi3OheyNHAU1eB2LNalhLTaZl9Cx
rpqGLljEv1/zWbtDMmtPneZrnkNRpeZo0alKboEnx0+NSTvbGxa1+lzmy47uubctrJMgPaDZcJBW
OCFLorxM9D1GzUVAsasZi4iOEnqL9vnqPnahf0v4BPYm3AwiU8uz5zzhVe3SrJovFdDsPIJh2gp0
xSTC0xFQXZJOEGpuO974KSs3DDlxrRlu2i6Vq7jt+bac76lfr+VsJZmKbhRx/s/12WduE8yBwMe7
EAbriVz4ee5ROX2FA9udbXZVQ3/gGslw7oz96xrOSqChniRRHJv5vVfYz8kxWw/kM6z4k/e9E4eO
XB2Y00WfzWG1PP37bb/42dGw08nylA1gg2fnUasOwihIPm9B6yaNS9MOjxnHMvA49S6FEJfd+eOp
xwy6JxhGgpUkJgjrBftawS5dvBP/dSnnGKJSHsqC/54Ldmk5Na7Kkmiryg5lgAuulNTTZh/Xjq/Z
rOL5JrjWNLz4FRmAFoClclaWzr98TxI7NU2K+uRF2/m1LANcdKfE0cZ3MX8MC1qVUMxSVsBAXanN
ysh2BW7cNn4cW2RrCGFt76ZoNyDarGBXqtM8cynlxyb6HZDIeOXJXaodaDKigAFZzwWftVyDwTOU
eIzYBglEbVZacRzt9MZYSr+9vYGDeSZdpSp2KgqmaKF9WMTccObxUVfOkSlo1/urPS15/mJ+vM1f
LupsIdJi0KRZzkV5f2sXCSlOnNpuyRmUf88AaHT4TBVIqJtXeAfln3lrkg3rdFAhk00K010nTfLK
jfrJEbbg1PzXjTp7xWN5Sk1LTChUYU2AToS9h0lpwYTPFbRV3x3wCqaQZVO+NebwnAj1+r9x2LnY
dEKQgGuQprBJc/h7wSz7iZm3HtdRowNk4iu7hUiavRs2oO2hjIQ4Wv4bE7OLB+Gvv3ve7LCSvK6y
lBWmKBYeFJdbmn83qpuvNLLYXz1kXKA6t9RtCF4n1wRiabkitd/VzPCLtSVNaJ6FKQETPZ9FKSNN
qDEN6tMco1avQCDexdtsSUuppCON3X/R/VY5tWR7CO23lCVx9WDeAg93+7Uq/mogaBuuhImftu2V
88yn6frHq6szNYCwKfO6nJ1nCqsvvGby52sDq8f5egXhtjAPhYSs9SGMYVEuq8kxu4Ombw0gWAl+
MZYqMvAM2da0LVBsDG9puCjRrLZsam5v3TaGo2lEbm7J0qSuKsQ35MTYWrL8I2HoL95WQJo8m4OS
dZKLdzU+adJHhKwEM8QoumG1A9EpCRslwtOZ2bqxsOrbYoS3qt700S0RMVclChd26M8VkCoIn6N1
fiNKOSz1ukUJOTdOTGREQAT1VV0+5t1rKO/giqbM8OYBStrutGGB/lajZeYB3u8e/ObK53tJrvHt
cs7qVyPnkMgrU53aaumDWFzOM/A+WinZunCpYRpatQwAjY12zVn4ecA/eyVIDRNVBV+xYkBc/f7F
wh5P80KscB7YYXKSw1sSbel3Ln3zWe9/e/5SKRwN1aqbLDVIMgpYlLVJhpe8bJQVs5C82VjVkoRb
+c707zwRBEmW7sSF3N2BVLmyzF18bFDeRFnUlJ8MwWrEMyBzfj2Rx91hg0RdMi+56sYguBqOjDvP
Cf8MNkOv1E4oq5iHk7p77fx4aZlDCPCf13G+jftKVqTNoFenPHEaa/E52rDzv+FqLkRZaVD1Xe9w
Xzp6ffvVs6+3pJtQoOqlo2/dlrQZsg3aVJiuwxNgD9Uxxy3agBkizpc52eQoW9ImbLek+OJHceYA
oCtn+8vv7Zf7cPbehp0hVWD/Kgo7f92BnOO1JfiAb3iOV7LJ9531b0q/mP78/70J52r1tkhkI5Q1
1Op8tU9Dch9j7wluxQK21X9YcxWRKBNHo8tIELZAbUfmgOetrq/4knihxubBmFQpFJiMnc7KFNIX
plCOhupU8zbiKGrupXgvAATCIMxmHNjeIb4xJ89JQidpXYSJ1rhLi8ntezBWQYqE7obED3rhKnzH
epMJBxGhunBXYYKHnlQEblqiL81u0+g5/wjY2jHMHYWTTMqg5pK3sU6PBcqueNVjBa1WVXqIdVtS
KoDNyyHCyLqExVQaGxawuMHGgH4OQcK2gRBkWS6mQ6x1cvZYhA+UfZ6HD2VGuWVwOlE8TG5Q/a2S
DeeUmvk/e3iz1JcxclZR9+EWhVG38uvDSK642QMXq2pnFH6103MircdmbZJQPGx6fSXREJB+Eyte
trvmkWmI9qribJXo6aHIIM8EPa1yLffsU232Y4HTpTkeQGRTPtfvkJcVyVKqoutWRAA0T8PyM34t
D+1wnTKvjg9GvhU35bsxLfq74Mk4WqsaQ8ef6KZdclvY+55wqbRLnGqYgjewtG4YNKz1x6sReD97
xZZIXwqJMk1HkwnJWRnXdF0EE90oOTimmH1kkMTaOjiZd2zC+S/loXiZscVSh4ytMpF6rjyaY+Gd
QQAeEhsrWxnw0qfjvNsmc8q0I/VX+j8/l77vl3i+9Bn1qLVWwSWaHWOlakOKGwpGfPCcrekVbNqH
FJPssrr2w9qPEvfsh89WP4H5S1BmCj9M8EQwnGqCw0r/EMTdYih6BGDUVvT40x09IB7bzPyIU+hk
5iLUlxjPAWdGzXrOdbXCZeTIw8oS+RSxe6Ehc000AUcSvJrMxSTuCIyYlH0oHEz5o8k+ekQ3qXgX
mr+TVLVbBDz1Sw4W0lF+0aF3CvVKofZTdHb2x54trGNGfJ1oSeVJP4T33Ty33XgP/AFPdI0VdwST
6/57QeU0dX6smX9SwvfAi8f/cr6IkTYgqH01lCc6wkkOheUG6xMHCSKzymQrCs9hqq4V3GY5GWpj
uoAb6H2E9y+B7KgfBqZuzVvO3JbWrjS3Mde6dIAvKO21fdk5ZK1lAIeA6ywstyc7t92o2CdAWrV2
LjveCxojGAo+1u/xZEmrwXByeVEaqeNjD0CJfkBMYTK6563fIOIld71VcGpvx8D5BXVsNNeSaceV
g5xTCjd5u+ny51zcRaQWY/eV8m2VsEDRKm8dfZm9NceAnFx506Z73KWid9QzvprgjWKhwVzse7vO
w7+zyJ/LBk6CcaUj8vMMOd9s/gsbjmGAuzj70JNcqYq+RhVgPlqYN9SlptjFHNq6bFcZ/g51nZ1i
aOQga3nzwNyYtpGsVQ6boyMjMNvEH4Acr9K7fpy3v1/W5zf4RUAzjCOLZS+UJ6l6GfR16XGwVZeD
M2HKd1IsoGAqBaejHT5sKyzl/oLNIHWi+4zxurSWaxTY2wDl/BwSot//+xX92RQ/u7qzFSCSERUo
9LJOFu4umu/1Zk5PFO5JK02JxwjMhSruYtNl5+/IdlpYK7xpEvw6w8nuyaGZ1R2NsPYBSl2Tefw8
9Z1d29kHa9VdQQoNaouc7RpHr7ERyWASXDEPFhLWTu82CjkLn0osVfQAs02mrOmvkjdFPzrcq5LT
k7k2sJ2/eu3L2L50iJMXzCivHX2kuaD/th+eXelZczKuNaMZJZ4x3AFvK86SAIrY52YR97s4sdX3
mfICTtLw1v9+ftKPMunzly0CNnRNghFyViYVeZVPnhnPNr17qdu1boEeJtzW0U1QrURMBe/dh/Zh
PDWhXYmks17tvn1+Vj//9v+6grPWTTUNaVaLeBxDD4YvisrufZxYWPxDM0gL3Tv1AEt8+VVJ3jwe
3BRCrWhZU0g4Td86PlDT2JV4RDrUmithPCnC7YjDxz+KzbtHOpNafvgg5EBNNYeh3UrNRtReJW3t
60uBka5he7FbPvrHYXb1l0BoSzyD2UHy34r8pbGO+QGCSz1s0Vqeot81VvwjXclGvqWStfhnTYgu
M9sdbLIjvQ12SZYx5Rr03yei4mz/ARQjDCvIDHL/rHnP7JRkK/7iW7GDowbFGOfWg0/AVPTcrnx3
io/vxts8yNJ3gVtSTAzhnyBuFlRLmfgytLf6M6I3kXwuwyldIBlB7Hjy41TsNfGFrIYs+z3mL9FR
vWkFmACM3VWsFzUst9yxqHsnPDItaAAcO5XpkEaxyPV7DMTmtLQM4BMsKG8eZWNY3M5GWaAXePz5
Z4PtdaXC5cpFseC2aoaioJf4ftJNKnWoC4mTrnxonIK4VNMZDzMzX5v9x0a9BC99Hbs7r+Q/Xrkv
vzp3E78sqVkjiEUV8avFuwQ6zjUgsMzk9o9BRSN5oJarPlUTAQrKzbTrFmBHau9gbS3/GOo0WoYT
wzTkt8Macmklvfw3dHMXl/0v13jWA8gC3zfiiWucRxW0f1bzsXpYe7FTbnlvkSy56qIhjDnlUMcW
hd3GZdzMiWTLv/FuXFko5oXgX/fsrJtX4yiq1flJMT/Z41srwl91eYdtYD5fwnnbghTVwL3Wm9q8
/8xh+vcF/JyPzSvVlxtytlLVgqLK8cgFqKtB2GIqEulzzXODGLKXuS7TtfbcmUepvUuk3zn5WD1v
9tStxGFVoXOr7IEQbdm17CrcwF2mPV3PONpDwL4kxw9GtxGTo6huBGk3BwsG3p3sOSENnmt3cn6n
/3Unzxa8LtY8XcDqy50EaUD4mANW3tYOWclHP+e/XF1jLy7yNIDnsAKK63OVdKiJZaxnyM6wkRu3
Kgg5fUUf+JGiJQOv6GDhta3ShksPvI3KffHvR/ezSTI/OjSgCoG/4k8NrC70TWqh8cVe3GcuEvIm
WeKQK6ZlPTg1TjXMs1EHtb1ny8W67bmG4EbFXYvUguzlrSi5Wffw74v62WQ7u6izx1DUVRnU/E/6
rpQqubo1hC3dNo+Iq2bPGW+eIGA2sEiYaXYCaR1pT9YXOsNhF4l0Z+nkC28UrLYP/yeVFsVwVPUD
yZRehK8MYpXW21enmBdXri938qxGFSGRyRohN3wE8gcb3DjaZNZqfybHj0h4DPQKbcvK36JJmdte
mDKHZU7fmgz2CDX0A3mXhK/TOMSoN0BmRPhK5pFy7YFfXLz+8zKNz3PNlwW2HdQgC1Qu8zP/LxY3
sc7KsOQQwkybuPL0Rlh8yibQw3DQa+s1vAwhWtdkrQPJsqHPxhxM/hv2s4sf35crO6tXm2Hy+i7i
qdNxMdaNsWYtmZxKcVL8Of5+onkS6at0FXmo8+4HfdekblY8lZscJ7zJqZQIWAJpr03/5Wt37KxW
TYeIhIh5dQOZgzYRoRk+bvNR9E6ohAPbIHpilkl31dLwD6W1saJt1T5SihIYbCfBJisZJS+8q3Fj
6oUL45VCvWsBo+F0dLYP6b1ZCW3HDRtgTTma8pTQTKOcSZa+vAoZQ6LuZGhrub6wNMRDWW1ga7SV
471P9RIVYPo3DWmCbfoMboFT1OuxXnJq4ez/DBiP/IviofKPKkBaRJF6vJ/dSDVVzKrR71TPsUAu
XTlWf17y2QL87U8628qUeY3UmU2dUr4da1HrO61dydSbOm6fLYaDwUksbnqgrRPPqYBGtStdu09Z
pMCSeiqD4RXAx8ru5/7/te1B/bk9fLu6s33Oy/xutOr5hi/VrY/h+WneYcmRIpgSe8sidcJldw28
+3NYN+PgZok28zGGDp9Tqi9fbCJqgVjJ/Gomzf3RomIOzcqMEgYjTexGJ//RsqEFDKlbousDJgPx
2o5mxaZ8dZW7UGt8u5izjwH+fdeOGhczT4LwjiH9ktDs+g5bB9+FOZG0B6Jb0Ld0jJJdM9oxVrce
y/xyNOm9O80qk5e1NENTHhO4cK//3jt+qhfO7tZ52RrlXmeKXCCsukFzqztqjSB06oXyHCxX8h+6
b/GanYx+Cvgv9NGAE7Puynv8s4t6dhXzm/TlmaEZ8GUMdhWFhGH8buojDWpiZoDMBVsvYt5QOKRw
6GKxiAioUTdowILlmLHVnwCb9fFSBwDnzQp6wfVlZCZ7dRnxT6K26o8wxGRsjvHGVxpIxEQhuGJ/
peVyqfxX6GuhdjJnDOG5K2FUu7Sq4uY/HjRuStY9epeP5CHgp9zAb50HsNcCcS6ttV9/9VOP8eW+
jcZkZaHPr1rNpwyIKVXePBI+ZSVLq11VDzQx7eBEpNgbKgEF77qg7xSwPzrCdijyyybYNqojN9cE
7RfX2v+6HZ+t6C8Xpka6rxYqDzShpyxVR8O4z9t7tUJ4fNCgRQC7sbXfxHC68bhU5NcqPjEOlW5q
yA8w5FYGYRsAj5+uWdcv1Urf7tjZB2kGVixJAXdMW5QmfGdt3HUxDZJDGx4yXAHTIu8OKukyIuPi
zv6/nJ3nbuNYl66viABz+CuSoqJlS471h7BdVWLO+erPw5qD+cqypjQYoNHohNYmuffaK7zBb8oF
Ywrm0toxWGEwFd1NmkPaEXBL1bMrJk7oWi46wWhL/XpkAsI/vhVGvkvrzOfjr9d5cUrNUk3zWOB1
NgiIouS1LeV9cN6qbvwQOCHHA6ngnQJcHZszovlQPlXj5mZv58p1IyE3YDDukGfg2eVce+Je79RJ
F0/iuG+svaF+SsVj02xE+KXULcW2adaN/xn1d3GK+1VJekTZIYzPfRQu5GhcCNOvDiSi9niO9uq7
nJ2A2ZUyXlFLo3LK0ubPsvJQg98vKE4l/RNzFuQikug4CicG6ZN0Jwfrrj1V5maSPs9U1vx9g8zn
rAeVQUV6IRI06UIs0apc5f77LCuW0LAfcWbQQsiv0AT8jcztg1hWKfww6h2d4QClM80FEi1MpCAv
Bb3ZeIDbtheKXWXuusjpUVsBzRmjnGg3+svYbkPBGzCvgapZ7aF4IU+GxmUywtKYh1udCXJ8Nnln
ZhL2Xtl7XbLNDJoVPwZzW2UvQvKSKRsZvFjgifF7Cg1FF54gbFXl0jqv8VTI09e2OlXKKdQ3Sl3Y
wDfwHsyGjRJi3vHy74vg+7DVkkzDQM0F0yPEPy7bZ1VUKpkwqtmpmZOihu9FAx6l6OLn+JRyY8br
FI5Rt0uXtwyxbv70Rf3S9qM8xpOS0R+D5SG3RyFwNRoRNHBAqyzCtXj2LOUB2yn6/Iwsb9w+V3/f
RJUJBh1Opt+InU1ytspqtLKTioomZNt6JdvWck5UJWNRjdA/TLT1aRvaWNzVq3+/+CslpYRW1n9+
/SKH05NUFqfRyE5ntNjOD3L9KZUHTVtL4VJOvCk+AEZY9LTGXcGLDHtgoMQQLkhX7HcztYcfrO1G
5vadSsVmwDLJkiRJwQnrcqqph42F6GcF3UADnl5BC5juSjYfVgvGUhMXkGegAWf8M2vZNb8xHK3D
+xaZMxqLmQB3QLf1+pDgZ+k3dtTcl3O5Of3G9h4FltiD42E5o3XGNwiv8Rjd8uZ+FF6VzljGtK3/
/YLV72no/DDsbUXkj2+8MFWBu6dbeXYSPek1Xk1bEUrzSwVZknGXLp3O4XMYfur+UZb7RQ5MSXUs
bw6jZo7nho0Bs5I5FlUwYFZxDu/T21QljvhgouO2iBqvH/dquoo/SpHdAfGudwJxi32esBCW/34W
Y76evib8X5/l4vrSxM5qFC3LSJSkJbImyyqkDZHsJfndXDdM+bExrXwE/WQ3ViNHKTaonu+F4M0X
fg2kQ6ag4VRE4v3/FUn06BCaC9QGc/ombyriDlPpwTuensZTDmr3qTy0hYOEK4ohyYP0BH69eMh+
MErIELk1YcjBCWkOws8eRY1j9Vr/tg5ivELNyIuzic/9OzhvNHR35O7XyjqvAsQ3GOuEiiM83sKf
XRlryrPGGn0Z2kPUdxf1Ri8lQa4mWX7ygcbRjyLxJ+vPINAveyQHOdb+/8L45crlzM/C2ZdVFJOk
bwVHROt3VPI6pyckkGSJd6qdhqtMXenCCrMqbOuEjTYeQN4rLm1/3J+GXZG/I/L6783xXVQNpBlt
KXH2P+V2viRoN33bS3FZladQXWaUoQYqKGhmQlnAvQC1O9AVij0+R68ies4qtISFXywW8v10d06W
Am2CT2sv00msnG6DAzHTI+SWR2kRtEsJDAW5LERbUB/COx2EpcgENXT6n9yJY74WOneKnqvIy9RZ
oPbfT3alSpGlmeYtSTpKG5p4UbonaXGOgGbxZL/lDf5Le0puEjPlro1c+Wcyu8nZTJFX/cvU23LG
y3fGG2u4+pn/XsNFnDbFvLVSLS1PZ2FXKL8yYwXTSaVVdX4wHcXf9d3LKDxYote58FIYUXoRgoPm
8//pVQABxalcUhEe+VoqTYmRK30cAeIQemgJ9x161pBXqXh+qy4awikVAG5my7gnHMurWaT5YZL3
4kpUgOTfuLz+8HG+xqP5w/xnNReFW0XO2Q5FUJ6qEBHnZWphpbDJaeG3SPEOzGScUt/6EOAjmekW
3f9zumo9w1ySRc0tIFRlmXMhxiHyEcfXTPRQjyNYYIx2n7TpAl0EDUVQgnEpf8SUwWXlpYwNbk5S
roBjeBJ49OwuWkS4P359r1osjYPWGMUpfE4ek/vpfD/SSCXbGbeitDeThbHStvlTG3klwJhZZ8Dy
QhzUEvBTtrAHvrkzlQ8jxzGEuh0JcGaOdvjy76+vf2/6fV3lRapkWokOHUUrTtmrqC2E/kWcVrm4
H1M31mhE2023sF4VR3upWyfHPph72pqpNVq+khCH0NYdZHQ68685NjhbOl8/0n0IRxsBTGR/e//d
yu9MRIuTJSIb4dqaFhCEXttdpi/Dn1gLKcnCDbbqlqz+Hl9wIdqqyd7kGNppbWMPXn9YP8OPW3Xu
n+Tz2zb76+NcNIvLNptiI+PjcO2RXr/PtgrME6XIwqzYYQDOppFoXBicOnzy5Ca4kURcj0D/WYE6
41v+KmizQgkifWIFPZg15C9QZkGofm5UL8vOnfFuwwEzNCSeqcBC/SDBNLTxJLtZhM1f+B+v4pIh
h2M3HrmKVZzQKAfMDaOL3wwcyZlBvX+0WRJxL+qr4be+HFD+uclQ+HONfl8B5pQ0Fxl2XwZjtVei
UWh6bNIRmGgQq9kgXR0FAJ0ffZniDZx385Fo+A+evbD6VIO9kdqSjDi6F0H/BzJYb0F4dID7WmIA
9SFUZTue4GwvqztjQKWdrs4Cu9IepPdZvJcF1R6rdZRAq5EXqO5pwb4xtv1OchOqXOmgfZ4xZMKU
ArWqk34MA6ifGJhHznj89/m7AhKRET8Rxf+Sv/zGvQoCtCKHVi5OqrrNe6dYN6HTdF6Nz6P6XjR3
hAlm/5bdq3fV+KyI46IOn03jQBzL5LfJVf21buxjrBr9vic7QPs6cuMbm/XqcdFgn9KOIoP/BvRL
RCG1qqktTvlvAJPIqC8SqH74JmCHEelbetnzeA69Z2Iw5r63JJ+uFFTzW/rv379E8aVdlTS+Ws3H
daSoWU3DPbHTHt8gzltP6ILPM/8eQesO+vyN2uVKJ44fh49piUwJ0eu4yBW0cCbf1nFBPXV3Fu7P
OLy6Z9dcW/xcujB0knsgAGzSW2Xk94nW/MOGjPYxzRr03L6GiMpsg6DURvbGg/9Q3tWo10POsKut
uA7XKvyU2bMh2fSrenW+cS9cKSJRJJJA2ZOhgEO9rN67AvpiEPeUsF6M6b0NlKqqXkr9/jw8mNG9
FD/m+THs9kjlkrk5JXrvCAqFb1L0rE6f84FpxG0b3ChXrqCBWBaK0Jg98Tm+2fRlWjvlDM/m1Fj/
LZdbmGDyO6cDFQLUcdiD40Tw2igCl9iNQ3A1NUEZZ2bEwpMB0P/1c/RtYTSK2WSn3HdjWn21W8er
9Cg9wpGphV9m5Inlk+a/ZXBKu4MebMYz+mR2objCB1y1JwT0ZTzvmS7+ITAGEqC/33ikjv4ifDU/
zMnpTBeUgtCthuJplJ+K8yrOVvlw6zhfvXsQCJQVitjZvuri9ks0MWrDrEcx2BZtrKdLC/X2vRg3
oCb26fgKYAKwB0Ry/A8qb8rJ6/1tJW9RmsSA9kYEvJKByKJMaMH0gFz88nhlSkevGz/UU7AGC4+D
jX/eD6GbMUTbxuG2RXdxZmgf/MZDdbV6nsWYMtuQlrK1LEfw9KB91jfWJH+/E2lIogmkzs5/GFF/
/dSinAuWErKmYgAG+mmpvzt1V2ebadrNUNwNYGyTvABjHKTUwcFk23ytp0uARthOZ+rJt9X8xnu6
Vi78vSbtImGYjMpqs4w1RTgyv+ro5uYlfcaj4E7jKhy2JFNy9ja73YQLC9T3uOm73wKo8AWe8P9+
P9eOwpe1XIyKZWPIom4eE6jemG97Oo/nbaxsBpiZkBzl3mbrg//ScBS+z5zUq6AvA9RhJjtLUM9W
P9vWBzW2aLAgdeDe4bQLVcdmB5qVHeDGEN0Vlsv9rMHAe76tWXntRvvyBPMO+Cv96spGEcOIJ6jd
atiObs9IAzPuMyKJEbKrRy6y4tnIf9GxUblan2+mXeL3LpIsc+0rum4i7aCZF/WBnCtSYHbFH8Vy
VYL2wi/Nkp0i1HbjFSOPmL/un8riHjNS6u6R0KA0XqK6mMjQJKqgE0kvQ7/Rq+00vlrooY5eUf8A
Ih6dT2fxWNjJSnqe9gViTcpiWuKMUFb2DG3pPqSt6MqbgVpjNzBnvgMv6xuvNRcpZVO8NsUfyRtD
M4q92FHMpXFn3MGl83/SDUqQhkM9vhyhY5vuGHnqmxQss+kIoWQqXLE+ZDQ5/T8sDWuhMkQmy6dN
Ae2HNCFzS3SYy3gXhkdTB6WLGUEZwX3x4YJivRs/YQUStETQTf8T2T2hWJ4Pt/DM188ScuOqrhtQ
YC4n9wVUPpx1TcDjiNhWqw4APSQE+mtMVEcukeJJ93/pujtrzw3varupm8fGsFEOQEfvxmH6Hxaj
oz+mo2/wzee30TolrWpQnumI2TmjkEMWHJHuNH8BfzI2ib5p851R32fNTl4azGmgpKIg1eOlcmMp
36U10Y8R9f8s5aL6FvJoimMZyCvu6OJvU11O5brC7XG2soScBkeHKUzsJrg+OehERYKbKJs88Nqf
dJWd/NaY6sp8SCb1mGVS6U4A0LrIgLJcCtNeLGaRtNpnXvOYaMe2QJUFhxjr8VzgPwSTbx05OvYm
501ZrRqsfIr7yR2kQyCvMpPBVuckP24d3yugAMRE6LEz3Zh7SJfaYPqZ5thU0jWZpOeisQi9uKgV
B3RYy3nIsNBPBhbC+V2QSl6jLcS1vijXbWO32trnOrX/HZCv9NdZjgE+n8TEQkzyIpg0WXHOkJSb
E+Q6hXPT9MAyTsKLb+3U6k4+n9KZfI6fAZT98tMHrIzvWe+Eym7iQiUUZx7tZtoirV3628jH3Yx+
WJMfkQGLtFPCnN62IHhS6QOpdbPsxgNcy/C/PMBFH4JUZch9kweIn33sehxFPxgvUHdtQwTMqTF6
O9/lwDvS4E27af58JdHmxzXgHRpIW3q9Xy+DVrNSYCV+MdNXGG/jryQ56gMG0PcNchcn+RfNTRzm
788euJ1xASArI/edU6QE6A5K1LOzqe92tMOzG9XHd51AjqRK0klcmIdol9o/kyaPyYDhz6lEJFVa
jPWuBwJex0BOhoOhI3xQ7KkdffyRVIJ3NGy21F/JLnyP8W5KKZLRfgo+M5GWopPKS50gd16JxGI1
ovP11OQra9iVPqZPGL2TEK5zdBN+t2/FSs12kFH6pbEJtlW4H9Ajt3BTYviZji8ICiFpN8K9NZy6
egBHnTP5Vh7HdXiQIvxQ7PAjuInFufalNFFRqMdk6PrfUBGyWCqxqBYngYaRtBMfxKOxQ/lh429C
Yyk/9fv2ycAPfTl9qGhJ7aiTPqlOsS8K0g0wACQO9zVNlP3NQv7adf7Xyi6RE0kfGpMasTK2D3Ll
59G1uHZbW//t/zag5yDkvkQguVppeyVFzRBgJIaWGt9oEzL02WTeLWHLK6wdlNyoWf90cL4Dl6Ku
V6Sm6AqG/JrpiSmp8rJ1w/JegW1cOwEMagiFeMRENrD7fDt17zJq9zXUGer5TMHY/NYg8Gre9fea
LvKuslTLyDdYE/glDKocq1uA788K5+yWERaKQ35Xx7szeiKG6gTdOr+lVaXPbfWLbtOXt3Jxp0iG
1J1LmV6GsDI91dZW+WSHOTKXT7QwZc0pkfU7/26657pFhD9WMDTms6UPDS5RIoIjsyCpkt1BIOyr
H2GDrfW52QzxS+NGiGckgKfPiT3KOyq7UuG/eaDkQ/lKJ8iSFTHK05ezpgQmijvzGKZuTtO6Kp2q
Lhd+jEk03hwTjpPGs4KWdB09MqzPgp9C99gIv4QIjhfBNwqxpTcebt6389u/fDc6krTIRSumhRHq
10CYJtR61Lnz1xEwClYKG5WlYq3bo+YU47OfMcIurDfo9MWjtukGpJh2ie74/hMkIae9da1dvRV0
gLuijCmFzqq+rqeIxLjuxbw4DUg11zBhQzy7MOTzQmaoe7Qb/DvIIv1RQU7y1629+qdD/+1t/PXr
FwMaJUmiSIpSrgUDEIdTDk+qAVErweoK68eweTfC3Rit0V9D76/bhsWRjpiBM48XKTiPOHTG9GqT
1XdhBDdzY/ZbXQH94aSGxyTcBM09pdiS0GxubH/m/t8EJ8112L+e4CItCEJB6TMrmiNAXvwsQPWu
g084xJ400N+38S2l/vL32nCgbYowHLRhYKeLWSdOQSbAB2cccuvSOMWqNXLzGwpjf7Kki/XNwrsW
astkUt88jrTAn61INLpMiKFb73HwYAxbufswtIPar6TUxkcQCtLwsKy1u4KbCqNQ7WVCEtYiNaVF
ejCCJaaxueGiADKNu3O3qmVGVWslAwqD6+NCjJwzRpCalwJZf4xKT1Zco1qiWlSlmDTcVfr2HB7V
chaOzMqXxHhgb3UaWKQDCkdAOF/N5QC+lLGH6coChCZBdwR1tAfIAGm1jSOiN3ND7UfmP9N9yq1l
Mz5YJJ71vv6JSylAH/+X3xA0hF/W+eYuJUH//pEtAwlpSGpMm74Jvettbei+OABHKBix2nWKYDI6
fIrptaOLPY6QAjvbs+IK1LiwnFFqpker3Tg7WvhkxiczWiXnd7ne+aJnDRgUrVCDFQxPlbBb6l6A
S1qEPQPC/4IhJeNfi3+tE7hgMTuodGFMqtbHGJWYKn+U2PeqC+Knfc/e4ge1X1ThbOqLxdZ0F+PJ
5S9lEg1cIcJtD0cdCCrShTR1cDTK7GwWfAbHvVDz+c8ycQ+XwbcMoUB1kRZLg8aiFD+YBVLYFOqr
/FNsyVpO6Ovjemd5ZGSdE/fLEvGCYYNfZerPrdkZadAc89DJhadpstVXlYxWWuT43MYvkjbPpiSo
QWj+MPfC7TCAc+JjIdAvSZgOUMFswHtDtWS+MBwz2OoMaayFeQjX6eu0QauA4wPrBolsYK0wgafN
8BxWe90Ehq7WJIYkXziizZpZeXrEr7h/rd86PHpFnIa3BU17Za2FBx46UldpsCnjrTbupAG1HfBi
6UM42ORfGH49wbSkKjum1iLfzbod8ip5ElfmCiT8sbiTd/6LFLuyCEQN4dMF/8uX8yuqz9p7pMP+
riwbPnLsbOp77UlJ7q1+ryLulzslJiXI5zFy86FLINexVyW3aA5jDjAD82H5xpz3CgEVpy84GZqF
5NDcav4a2VOSgFzG8Hvu6LvdTzO3619Gso/3xUuDNDX8XICuRCKSWjAw5h5rECc9Kb9gH99J9z1u
VZ7xduv+u0L5/Lqqi+xkwtsyCWpW1dtwrDf687gfRy//Yb6Bk+odyMxQbmRgfo4M6f7x30XcNbjJ
l3dykZlkfhDqQ1RnJw4qJALZVu2ZSsCBdMflrFbRLYAMare6edeKxy+/e1H1++VoxGbbZifjRC7U
0F7EahbBTgd/0OYD1IYyLZpsFT5xDS67WUcRbZIGd+5208So0Ce27PF9liVb1xaW/hHfP0wvcrtF
ko75wK02xbW04MuCL9ICLW0mOIAsOH6eNbssPMoXxlFc+3SZbP9zdgaKmJ3SOH6/8Ynm//PlhfX3
tr1ICTKjj6tK45fPz9F9d6BV6P/EaYzbJni2vGSF/sDGeNOVHzd+90rS+uWJLy7ytlSsODP5XUBi
2HbPMhbMZnEQj3xbc9WD5v2XIpfU3jioOBHceOSLytxoFeMci4w9rHl3mD+aM0Q0W54WcmVLyFNj
pBPtyGc35UpGWSlchCv8aRwq5nXwLq5xC1f27StkJrqEwUdT2Fm7bJfWQ6u6xpNyNx91cQFTcydt
jI18UI5IBKPjRbQjtCe9U2O6ZLitQOIrzP7vo7CW30zNBnQnn1f6fcF0HkTlHAyZVTCiBeRx3vTA
PBFTYDy5t8wdc/MpxyjLwbRLMw/Zq9HOQ7OT9hY8WI7oJY/Iz7oCmkCL7NN6TJ7Uo5+4SBBPP2lx
bm9N9q712Wj3IfJCt0YHG3yRZ+t9qCfVDIfslp2jP0sLDUWS4mkKliK6KHh049n42wDxZpvAgRxN
8CgNkHgIs7UFC+pG2++KIhCGKNgfgNPV0NUilfgajbPJkARVTzHFHO9Nw56xbv1J9O9N7bUzvcrf
MPeMdXGB7Wkr7v1pRWy0ZaxETloM4WTu6lO62SlHAIcpbSbYNeqyGl351aeSfBae1J8ddrOovigb
NC/QOCKmxLuWCgzqig1Un7nPQT9A9dw2H5bduObr+AnAW3Ugr/TqfZU7rXIKMEOJOoQG+t/0tCZr
aY6eQetxY0Vog9KR8cxtv46osIo7Q99md+2jEuNi2TKovqtbTKwX/a54L3czIRgkubotpoeYe5Lp
ZneIC8cHrKispHCLzI9w/kzF93xkAne8cZyv1Flf3vdFGDmHsEFln/dNGrmkC14h/sI63XAneOfw
fyP6dDWA/PWFLwLIZIpBqM2/SKM080pxVZuzzVStLshBZI60o6I5RbvNdCzTpZt1o8GnXFuAJaoq
deU8zr7UJhe0AGqJaKV0uQ9ATNUHHdgm1sWOCsaGtHB0x/cOiP4n09WRv3EVB9aJHVTLBF1c0xuS
RfvIFMIeXyXaFfJnrrpainYZs3f3VulnzkHtMs7/vdqLRMBKVDmIVfTl6ePkvy0TuDgmAGhbLyS6
g7vi1f+V+ZupP03TgBv7I5mzOdoJRqot5pwPRreVx30avvBwauKBMaOQ7/2t1OxHkPCphqTHjkkO
EsILw9qH0frcxu6IYYDBAYxWvX+nAQFDcNVOSvr8/Gs0qryG/BRcEo7r2F0iUgAVIY13WX6vVDiB
LJEwoHP5KCvH4bzfBeprED4a4rvJ7CLdSj1FTLap640eL8Pqtct+1ka8kJGV8C0MvzZS9tMPdgLA
LcvrKABLddn9scY2b+qkXrtSLBFuAANWIA6X4c+qijSIRCM9Geejkh2KZuOMzbGPXyJrLTnlj26r
eMiXR8nKVH5a+X01LhK6jMPLHORvN6WuhuO/1mNcjFbjCW02yhdUtWcOD2xc2Y5XKOYLdl4sE0aB
uBa7obmypE3vlPf+i7Bu3sRgCScl628EY+1aimHRiNYxgJS/G5t3qjUhjdqmJ/B4/TyXNE0bIN6M
xRRsveuWxfghp+9Zv8sRIfP716G564JlRbBr6QTfa8NO0B9qTrSODiOWCOjKWlmLfrSjQthF6jJ0
RDNbyO0v1KfC2fN9pQ9cdus6PEB/D+xsTzQl3VQ9He4XcBMcHi2nlDZD55r6bRqQdC0c/v3IFwlo
EomjMpo8sqV+BLsGon3L6LEwnqz0kJSvcvMuNk+dvgOG3CTHSjlm0iku2LxobXZqRLEDbUfcJPWh
bn8q4X00oEwz3mXsb6Fa1cKLTEqblyPjZgD65c8Ybu6IHx59We2njmJIe7TUX2Lxy0ChcCjeavEQ
9BtJdsLtzC0WT5Cd1XpVKzujfE7wItYC7iH5QcA0TXP1zrZ+h+mPZDowvjwz3sTuJVDeTAWpGsCr
yLB8ZrmHHYzGrPN8nPofxvQUSs+j4VnVMQ2fpHEfEs3q91z51E04hfq6lk5KgfnqcEzrTassRMVN
R6pbZoRRujbkVQGhufBgLerhnXREc6kEJw1uA+VeT5zwCnEUeYvJRPb077vrykxOAQPG5FozYHR8
y13aYJDEMqlSKrekfBSFHeh/ZQnVrf+djLumvS+t57O0pEqPUFUpwK+vUMBC1bxb6qRp/nPTHMzh
p04D9OZ44HsT/svaLg9yOrZpE+dlyi0nLTvV1kEPPJa9S3/BRyQ22Vfxo5ge5eCucTuA3xS9W11F
dRI+tV1F9wZWp5Vma+363y/N+H6o5yYmlmJom5sA6S+u32GU4I2lYnuyzD1KCp35kSJrLDMW71V1
8Vr1L6Z33rbe8NEjEbUQnwY00+zSuNOxS8/O0DBeBydqFyQK0eN5lTgMOehTie+gVxXMWWhZ0EzH
amOlAc9tDkjlaMGjHz7rkRd1d92KhkGKLQdck+JXUH+So4XKsyJtrHoX9y8tmy413AatYWSol5by
oiE834+7CgeYctXOkH2GP89t/3put7moohiyxS7n32/pCvv0T6t3duIFcvaNJRQZmDVUgd6eGjqQ
GUOTzXn80Zhe2j8hoEUoZGAx0E6jb6KApHrEjLXGJC306LcE+6T8HbareObUBBsz3v97cVfG9F8X
d5GzgZGfxKpU2tNIAziRd5L6G23m0jW7tVFvdXFJGSJiOmOAIKkXJAqDPSpu5cXmWxo9/Hsxf6ZJ
X/OTr4u52E9Me/N2KLX2NIU7vVzS1mNYn6EEOblZzQgHu2zCVAJZf9l2KyDN1kyz2mgSLMeNZOv4
IMyK49jj9MKBdePpskpuMzyvwAi/rvOieMzO2lkpKl7auT6W6a9z5jLDlIUdLdsjmp2cTDdo78PO
RexOPT/36hE8ASQQwRk6Z6w8VJpubDLlSoyY5wn/vckuaq+2ScYz5qZsMmc+7fJCndAy2AzDC11O
rXT+OHKw4Q9iZg8zSXKLWm87LNHbpFk50Ym0sSZE547yFPtMiYSBBXcenCQWHMnLCVW3W+DD60dD
mf2YGUjoOFh+rdBCc1IKRbLaU5e9CfUqbXbJiFebB2Wkke6qcmV8cGVGS8uurc2ATiqEf3CxUWiX
wgbFQkQCpWOHB2+4DKG733ip3x1NsFsU/7M87SKDEs5mn6ut0Z6AO0Sz4Xr7Pi11bMdctONQl1Xt
oFzhkmbSsHCn4WOqjygiSQhKVC5KfIW2HNmO+gsc7cbpk/25cP99Yq4f379WeNFw7P0412uV2DL1
25K5VkyXDanAoN4PuMC4DAiiepsPdxJhtV9WgJp09LVqGHBVf+NtXeGMf31bF9WFqBfFEClme5Jk
eSHX1P4oNT0rcEPO9yp9ZMjNGT0K6Snwt2rlUulMQMAaJzh8DjY0qYogrThq9QAt+Mg90k8O9N7S
8MpJXyB3MvUPaNf8+wVeQbx8XbTydQcGZp/KksAnrt2eZjg8a4O57QMTAVjOyJSm3LHnFVzNwfW7
kx8cdXAwXlDsztbD/wGgOS/GFFV8FgzQNxfx72xm8SAGQstFP+JtLD0WlK8I6BRvieOvRwYUtbGT
rHvradbxj+vH+Hx3hsthqoeJ+/3G9X5l0v51ORdhDkJoIFijjzPFOpBmGWS+BpcEEwAw23KEi30/
3qM0JDeePi4R3qvXsmwHG+IE3D285ErpJsf/euwlUkgWwzWmaBcfTKwGsckV3pGY3YvkjZAZ9HrZ
mrbeQ2TMlAXq6IGTRp4gPQ0MtM0DPnVnNGfLo4bIkFOoRLnVrWbTzWVdJPt9eD5nrRR0J0F04vrY
EC0U/31wVBcqUYlgmze2a7NdGeGB2ueklnvk5GLM1ZmRMhKZkQHOja09B89vt+lfb2rO3v4CgzaG
XozGeO5OhP+meJzY14v6Hd74FHhT9SCpttUtMRmyoGgsMEMbzCVfdDlg3d3PsgB/uDl5sx2ifXcm
hsFLvQU4ux6//lrjRfrhp3qbqyOvbfi0qhU4LRylLWbzMxehW4w/1dDRuUwZkjvjOqYnH3/ceEtX
c1hTNiTY/MZ3dzkjbYek18KOi7N3S0bXCXScwfkzAZ81zPFAROwOtWnlzkdHFz8NV9RdbKoM9Ggo
W/BiwVY4L15urGs+69++3l/ruoimAxqwcSXH3Uk6IM+Tj64kPYMN8uudOS6QjBBrUgvbH70OyQWA
yFinEVSpgM3TAHZvGb7S/vMlajUnTea21C246RV9PsLDXyu8OImCoAjy2CTdibaL8woiq32elOcU
2Umi06c+riNMqfVV+ww5XmfOuSe9xR6ygF1i2Jqc/ykIQWJFnh95xp16qN6bh1bDf4OukHPGM6pb
Gm/KPWKVNyKb8r00/7r0y9NaTUVs1rzcDD4ozf1A4/UCkLUzzmv5EGIzDYJnjUTJKXmxaB0jzlmu
g+CQx7Mqe/acVnux2fitjRohMzzlXoxWimzL7fLf20C9tQ0uDnGcSzF6PFF3UhbBoxS4SrIMkcoD
aDX86GaI99CB9XWBReL77U+eKdx1ZOuy09N5Qh1ypRpQf7vC5ikKbYsMUF29qidgJgdYY2OA5ycC
Igs0evuT/uHjgoy6l7U7F4ULo70i74vd4Fe++vdjXSGIff0AF+c+ymgVjTF7J9pBOgnLz6mzoCZu
8ve4Xgyn4LN8ApQSgrSOl+dx2VrIWC/NiuYZ0naL1vJ61RYfwbwFBQRuN71x+q6wo+b1YdLCPSxJ
37gk7egnBjqvRAXlSBk633ul3WmeXB9oR+jbmb7YwG+8SQWaH/z7sf/vH76s9WOhHE0rSDtGcSDt
inVKg4xLNp076c0KAyEwbF28AJJxKxb/D1vtPz99kUvKaRUEfcpPR8Vjnv3yp7U5HeaxV08hE3/E
BXRBfYXvJ+04pvwTyr1P0atxfjahGFobAyGENNjXz5PDLaxJtjTQMyrez8M+csxwq2u7OHDa8Ein
N8e6uXmQBpRfNrm0aOmKk646o7pWun097FLx6caG+w4n+fJB/yhG/HUZyr3cCrrGw8GMIKeSPG04
KdX6rC/io+zK8baXlmz56MlvvTDe4fkZsP8cy7mJy721t4yLuKnGmlCnAXsLtIqS0NJRn7GOQEQM
YFqSLPTXalN4UrT49xu4ftUCuQUQTBP2GyczVVvB8PuqO5XjulsieacOnLiVMuIaUnuCK6e7PN9h
ewYtv8N37aPwAohw7o1lzLvo2wb/axkXobexhMEI67I76Thy4300bPt7/VWz88NtTV3l1o9dRM+o
MXOLUNaBtD+vIHKUbhE6qrhSIGQFYH0QU1cY0iwYoKoP5oa2+CE4MDqidpGwUaDuaMtVKN3508mK
12LojDGDXiBTN17K1VTtr5dyEQ77oGwmQW+6k2meJvx0xGGNypzkMAlXV0XyyjiyfrXaI+gVkrN9
E7kIV8X/tyYC2syWCoFHU9WLCJAKlhE38TRvkYXvKY7y0SKeI3k5HgTIexGLMHnGgqi1Dc4QPSr5
raAyyX/kFpo3L8JTBlS7PaKekZJp54WjdGu8bkef1vzi9ue9Xp//td6LHElh/NZZY09dVh1jATEk
T5J2CraTw5I2u+6FqwmUN7a/0snINlW2YjAIB1mTXalbDnzldJ1jiwqROqZrmzqZl958p99nbgSe
v9Z4cdp7NUyTROq6UwggSu6eIH3j1G2zjNqGdNRVdLu3bf8BL52eJg7m4nPLjqypjm2BAQmOjOiD
YS4Lf0si1XT7N1o0/4+z89qNXLu26BcRYA6vjJWVpZZeiG5JzVgs5lBffwfbF7ZUXffwwrAfbPgY
RTHsvfZac47J4MyVFH+Q3nU5BWj5s299K0ZuXQAnT9rPf34//4/v6D8vxsVHm+dRKIf6yB+h+TJZ
vFj0IL7peECe51BSlbB3uf4Mxf1wxnY0/EQwQ+1EQfXWdp9RemiRac2N6Sw07Oy01xT/KD40549h
pT3+86VePYjRZCVjBtel9Ve62vmsJDmdfLoQN8p7ggrLNcqblB4wCxsw7YDM5kbyNcNWGSsoztFt
45Vu3ANI1/uABu1CpXOFdg+hF13/HPN4xYXRm1WkVOdqbjCEQQeURS3IItgU9U1mbWP5IFirTN0M
mKGf+wd0aWCJSn0jJtvm9ZSQ2vFi8nqEK4yRVnZXh5Si9qjZTeOl+M4GlyQUCkGaO+Gr3mxrWiQE
GNUcU4bjDyWabIBEkuqi1uyHdXdaFwz3CF5xFm76tSoVrwkmYk0iwFy/WGdjuUxbUZJ6DMzHs1f2
tGycSArUfZM66FDWwo3RIfT6l8Rnn6FC+DyZQaKvyt+U1UogZGvjt7pauvlXOxhfr+tiXe36vKyU
MwtaHbkyiSTZ5lyv1PMewiJNMqcKBGcS/TT2lSpApCkUlNW+VhMfFjQJYd4tlsPFXu21WRMUpP/c
rflufqlFSl0Zz+dU7h8mEJvtTtMbe2AMINbPYYzz6pdcFXYvi3bYuEgyQ2IJU8MfOPDJ2goZg1Hu
DIAwdsfWoD6k02apc3BF1cA7++UCLxo/ejIJpylS5sd5ZqEvPHTi03RjnO56+aCKQUxDY5Tto3LH
SBlz9zo0n9txR4hVzAg/b+5z60B+VRHyv20qt6pd6278eXRPN7LshdZj3d2kEIyd41JD+QrE7PuV
zxvtl1ur6mrT5JU4l3nJoVB3sr4lQ6eoVySoIPEF84DOl9rOlO2x3/SKh9xHMeyBjwpHVhJAjZ9e
5UeVjnJN0pSNNxvuoXqTHmBVh/4xBQ08Mw/l/EYv1021OpG2vG52M6lhqSC/otuc4d60AukFMjn/
03D98sfkwzHWs1HtieoglOEFhcuQvpibFlmN169Kyz2PDMDlTXb0FSemeLxL3Php4dO+tn99vYiL
pb+NtUqMdC6idVsSW/RkbUz+8bymDkCyNFW3acGB8W5ETDwPlW+Fz2hGmTpZ/CwdP2nW47sC+1Ht
ROG1LH8tB4pcPcx/vcKLxacdkyhRFd5WMMIeW79F4tZ7jMr2ZKMqzLGOHx/KMKBpzzSoPTBPmN74
rpR62xYblTOwW96z8XKpCKZPHxAMqPVkW8i2NZtb8M/38+rM9OvVXixJQ2wqxbnS545Xcm/xFReu
1G2M0FZRQ4Pd1KjAxdmwPGk05Z46Vq2Cw8ldeLotxy3ByUW7OmGLrpTHsLwV9A+lfswKjinEIHrJ
uGpRp5KMJm2RFxryurC2FkiN9A2C80i3VFxjxVElMkb35LCWz8mt9GzRftc9JXHKA/Ibdpf0mTWQ
XKeod+R+08EmTAhAKn9UjHmTQEU7jkozXqfIKVJ46SsxDIRTAPJrea2cy6PL48LX23WxVnap1R0N
QesfhjuUkTkbny9i8UpfinbTo8dj0AVdiEmgo1arqlsf43s8X4BKZ2xGJXtLz+/qlOPrBV2sjcm5
CPux421L1+UjbQGsXuW0lcxVkgO4uNGPDy3ko8oB05qSQ+w1B6ZubrIf3kE9nHNXr1cDPNWAfyh6
HitfNwGuPuh8PosSlKvjNXi4WApVUTcN5eLmRV1dCqfRYvt7b93m+CCgaYbzMgvlRN2PYWvT2pB4
81Gqos/AAgYUrTTxxK5VP3sv8kC1/OWH+meO8ddD/XJdF/dwNDvZOsdcl2YTNWiWHz2JK4AZ13NS
L5gqzcZb0BU3onATdf+Pg8PVs/DXG3OxTUgEsuvH+cYU05wPObBrTV5Bu8IECpOTRjNj/373wu2Y
rhVnPDRgHemMLR3JrzV7vlyGejlf1Ov2mJrzfVDvCfLz6vqG7Er/FN7PAR1Du9LGFbVd+Ra5i7PN
ay3Qr799cdYboyjL24mZVvSs0oGLEDIH1G7VMweToJx2IR1BSKZ3cwBveT+Iu6pcS5/Z63LSjHr9
NqhIh5l9Mfq6WMCLlByC8ijMm/ZJ8CyRBh+L1fAwoHVXzNUR/i+rS7WNTJ4FiJ7xrj1DXj9/6ONj
aHrn1in0fRavyVIKOTPNHjT0t+F0GymflnwXVwzJUu94pv6U1zOd9s46p05a3Z8eGv1GL/ZhiY3t
UOrR/0eGd63zhOKN44gsKxwBLg6AUxaWUiZFw0OG2g4KBrMVCyKMXTeoAiGLrITPdrop63u1RWws
wQbJynWlLs5atGvNkK8XcrGT12WqTcLIhUD7l13L2uv92yg9V8LDiMtT2cUkorarijUqTV+78fVE
YJoz2/7Eu3T6xQDZHDdy9TOaqJv7FzzUR4LdcjeLfxrHzwmS9LOFVqxeMZl8VGhUCK9dFdSYyPL9
IGz1NnYi5SmG8RDC/7T0Q6tsh1W/JLe54oRVKJvmfyG++9sfnBRdSqwQf6aieIq1j9r7jlveOd3v
EW3p2UFz0xPlWt6qjOflTa4QPriCBgUM1ZFW0acJ5RX66+NAFhUAPaRzhMfld6VKAdRu4yPpYIcS
pi2WuuGxkrZ1/9Era6FhWtVJ7uyniYndekgV1RU1L7N+lTq8tVy3w/pOOG1nsfhTcRd7DcBHR4St
W2O/rYr1pL116o0KfVYagzJ1/7nuuNYr4VAsWvT/DBDWfwbhX4tJYzqPY6qCoFToOwRq/XFu9mbk
G9J9LrpYEI/6bYsRUT1k+JP13ZiujjTeIxYFHJ1eqbuQufv8cBLvO+VJgAx1gh9yUBfjjOfX8GJz
0LEQMIwjB1P9C0wWySer6/tOZHPoCH2ApHxeqbOLbRZ/as75E4TewvnVXPrNi6IsNpOmjubfDPe8
GwVaBNlWEltD5Kjbwo80xBNos68bjLWc+JEYCmWDC/78zjfdn2gWBqefFaz0uZcEE1s9b3JGvavh
qXs67dG37hD6wozBQJB0mh2HD9OPFEuq4rWkt5YvskUzqlj1ZB9hoNuEkScVB4nZzjPOLM/0MN8L
j/ILmYkasOJ+LasBTLhTjzxq3c05qW7XbFtjh7b1eHYN4hxeuwa8tG28EtdxKuxpeyah4mmJs3xt
I//2rC4KjC4aO1EfuG8gFt2EoGFxNadBAsucrYXHKMAngWbsk0ENcKulT/1arwcMACQVRIiE9V4e
kKxexOClpfy8n/PO2qMvBsX6zKpa7Y9PhWirpd0zubE20br3WFjdARQTSuIPcVr6vq4YVpVvFzO/
Y18+sKLNlVFVchHxRp0A8HPQOAI2TPn4KaBjFyyRItknDZuH3Xf782BTUKREnfDfSD30pNw5chKF
MgTi/kmRdpV5gPTe4BmIZodPvKtexldBcM2cOFWvJFC8WkvVOmN0QLartmVqyctlvk2xIxKz0O5J
wRygn1LdsaNiOw1mVUuzwarQ4eBVdI9/7Gwh1f9ZpWuB1naknGYIchXiSCdxwqmZiRrO1kp24ugp
9cY8rpTWqdIV/WEw5wZ/F/gk/VGLtzoGVSy4NRJdHvTNudqfrZuSibQ0vejolHtlxz4eCp5K4DZy
rjuFTnqLEejtOG2k6V1Q1jEayJ3wKd6Ukw2PhBha7fSb/zCMPo2ZfnhPiGsEDZjvK+FegmJGY5dX
XXQQEsfVr5CGzeDotwPnUGCRCVw3B5+u/shv0uqLmekT2Wy6TWkb0Z32zLiqv4/BsRiB9pxu0/oQ
0utQcPDaUFBYpvGNnH9yGqyNbUhyW7NKjn5f0BiyI1ISavnRCm+lZjdKm5Q7Gu4bfLH1GrkCra0c
D4dJve3Sx1VhIKgGPS67Qlx8XuOYZaOQtG0tkYzMCrOqsBcWHCPcsjbsUXd1ENSTV+1McPaKiFXV
niiDx5v8vIdwz85rEA7KyAKgMz1VX1DsKXsklSc6Lb3VV0ozrOrYGTA0IEu69DScs1OrRmfGH/F0
QEM/urpjvEy6O7Z7NHoaBmpHp73I5++kP+Ua40pIOU0aD0Hqnzm+wZX6IqSL2hb9SlcCTqKqyRC8
JcKSL4qq5ihUYVYr5wf5rasBw/350o4O76Xkj7ue1NAZOI2qVjd3SuIPKoEXtxiR8VvnBR9DbLds
Ypg82dxlEr6SkrbfQ9wdRmVl3R/TbSThgXdjGA2lk9Y2T6JEZSQh9KAplK+l1m/0OU4dD56Vbqvj
voDrR1UQ3g/FWoH5UfEa2ASflPuo8hRCPV9PXhm5TXMocgdHXtY1NppKU92M0RIK8c/B7mIPNQFs
QnTURUTt1sW63GblMDZ5N7Euw53l+50TJTXpfuwPWuwRGaTTbXwyDPzJ0joTbwaFGW1Yv/FhnWpe
dAfiaL4K7SwJ4rp0ZYXMlnbd9/etM2yVDxnoivLWcWJNXWPqF3Zjaa73/7p6CHL4CGVZ4y/4vpL2
qlSXp3KCeI2Che/lFMzpuMfhThGD2T5N84686EkAmDguGVWuWLiRsn/58YuZ0kmXEw6nPT9OHpYX
waI9v5Xl28TEZp2slEpxSRPobjN05cVKjza65jDZRkGh4FwXi8cyyBCUTNpTzIh8WNMXqYP/Zl5o
yioddVjcpHddfpbRGBZanUjTQwnw4J2doyXwe13fMpM/Au5IPfPjHVhivFcwdawTXxvIsPvngvIP
GPSvp2SoaBVlZe4VX5yho+w4jlGbnjlOMNioHXqC2QhgOfUFT2/kQ4ZkHyZHzLzFVX1TdIXnOUzp
SNcJ2LL+xH8AuuXAyMkfxMovMlaJltA9VVktNbSv7s1MYCBxStw3+iHf36g0FvWxypPzQ5SuDeyJ
DINf9acepNicoghEgykbziLESlyqkgewB7yF23XlGIjtyaQGJ/iKWdDFJ2kmUlW2VTQ9JGgOLHkn
S5sIoTPTMoBltPa94rSeyL6KNqP4eua0FQrvlvmIuWa8RzyLn9I56kS87Mo3SycrwQFm0t3hRS+W
jgrXmuhAqMBQzWENf3u1zkIsVr0kjPh4AeXUPt58iE+B4Utb4cB5jqbzi9Dd1tar2b0anChSi0Xw
LjOfT7Vqi6enyhV9DUkjsc0JIPXQ1SJOji8tO5fMpq8RBxirt8nz8Nvch08A4FPkdCnW+8XB1JUz
L6goxRBNcw57uPxQ4rOiCNbAUjKeyBsesF+Wxv4YWHBB7BzZ2uQZPQUrCVvWn8P3pFGJB0vhNVes
YIqpi+o8VJGZBl8+/ChsRqmSx+lBMvc6wb4TQenUEpt5jFuWOLyX2pTXZgfffvGixRaZZaRMGssY
7xm1X1xhaQeW6TZ3qnZgFzS8xm12gEr7iry60lnSMl9dxL/+yRfLg9DohcnEeHqovPxR/Smk/vQE
rwzsSO0pm4ixibZqn+IlP8uVk9zXv9u8aKlVPO5Imf9uYYsdldAXV9tJ6LdFEncYRbQcvJdWl2un
oG+/ebFfMQ899rnCbqsG0MUMmyrfgTccvANIcXi8KRM6FWFpRltqoYV4bVT37bcvtqum4SGHvOEP
WsgZSPSMcD2SoMlyMqepwmVxYTs5rMWpC+JyMl7mbjQBj6RyoSXD7wejbXIJuXUhzM89c2utP5m4
Z5Y/grkmu9wwvrwR5kXN1p/V/y1KTHIfsEIXLH1euB5u5yDQdELHvvhkrlUSX3/y4kwWi+10Qpc9
PVjI+SHhJiiyz49zvKb6mNuZ5rEtZYs4uKvbjc7mTEgWQivCbr5vN+fBOKmS0EwPmBw9xc+20kp/
ncxbtDJzpNB0ILzPDrVV6oUodjft5+Lnf61u/3oFF3/4GGmWkLRcQe8rPptz5glebPox+W9uoW3n
PmNPaHeT/ziqC5/gn07SX8/5y19/sdkeNUh4St3OnwOh6tlHDEeBPgfJ5Ws53zFY+517kCDY+Vss
luFzLdwvPfirnYGvf/9FQ6fTy1jXRf5+kFHqEZoKVYmjoswnXsUhQpmXD3LhuBpuW1aFunCnHxBp
jGD5Hbw2MEJI+p+X4WLjb7tcIdiM28FhPpNYIY45hREDNAIIYTsNVEeueHye1ysTzZXWHxCpWNBo
JFRW+5ABRc40cl62sucIO9zyvP/6E8PFyR5pUaOIF2t1Vomlrp5OvC2CD61AdiL6DtlteHq21GfV
qZFuuTU4J4a67BRBUe/6/oZcnSSEHLw4mbhWKZlgg+ctUzGx437/emLW8EJO9YI83Pw4Y7jonFQA
+x67Q+zMJYiOvDR05LUWaJUjtuvso/1vYOkgQwxqRiCtisn8+PtVaCXJE4KuzmgJygTzh5D7w+k2
TNea3wRJoNBjwoLINuYCTBXTNyBZPRIyukAg75bqmGsFxLerufierTKSGSJo8z1REfVsow2UsJ3k
dOuClJ+lwOQ/ZdHFJ/zt5y4ewTg0qjbE/Fz9o4FSIJMjSz46fQ87MZzhnriw9EPPVikBcKftbNZ9
L0929LOMve45JYxkJcFVKll7jvYnFDtg7r9oFMx5WWvaK4Vuk63KIOZ32NkwCBQcTvdyGEBLQQWE
n0f1QD2QDo4Mg/q3P7nYMsQbYS/cQVSDHGM66Z1YbQBtNL8S0zeSLUm1ubD+55L9mk7n2124WETQ
DbVF0nAX4F0wQCAOD9VI56RHp3w04XmrGADnAY4SlHJgDZxebj2rAqyQ26Y/rTD8QxNvX//5qrQr
S/u3q7pcTxJltAqFFzP7zdhSUneVcsfo5oR84XwDFZyoPQ9VqwK8JnM1WKSExrDayUCrbLwXXeNl
UTCj6wDWlxhl7fHFuM9IsVfs3tb20iHV/FHvbdG6aQqf8Kk034DGHiGqUbpNPwZXqGZPqIwWzbwb
zNehu23yu3D8qHicxWhbrrDg0vszCP3rfaQRNTNWDMjyFxUWQQqN1Ic8CcxBnSd6HCDUwZtOXqMx
vHrsdF/qtk3lj+HTiGrnKDx3ypZMD5LS28+xhMBaQrSkGjvnXqU8lVlAx4aEWjzPKh3h0i1kuoLT
BgKma417yUTxtE7HRfXH9e8YIhEdawhx2qXC1jTo8Qu1CXYK1/u6ecs+W1p9Do7bGfkirA3F/efX
5dqoe06p/PcvXhSIRdomSW6Sm4lrHuzFr5mB7hmr9CEJ5Hf9Jrpl2t4YT/EBQcBmCdZrXjl/ffv1
i1XUTAs1LlR+feAlDBS0DyzhkARB8Yb4/GmmcT2Dlx1Glzkch8f49ynf6pk7gvP4rO71n+2DEKHn
cMXTfW7e1aXXIilkUp+SRe8fNbfBBCXYHTilbpXm9CkBlpOLjDPqkBL6lTsR+aSBjqyeM0cN6KS3
63yVsgQdPabERW2X28lPV/iOIX8Vvml5Wn1zFgKt2NVklqTbIXs8dreWdmuddmfZF7JD1rykb0X+
LmY39P+WwsbNq184TU0coFCFEFV+33qSJuqbKmQDJOyC8rG7BwKySw71Y5ivzvpnD7pL35YYgShj
JricPmQrWmVMy6XCodVoCTMlEYLkJsYiE+Qf6s/T3QTa6nRPq/EcbsPUU0JENIdqBOS61SRPBJFd
OL3onPj/Sj+NycUYXr2L2rtar9N72D2iWxxtCiUQo03vFCJnRnDZd+oqcuOAEVOlrVG2WmcHuXI6
ugWT7tPNyNClRFM7NSR79/uJQDthHcXEMDtQK5b7YlfqfYyh/7lzFy971GZj0Xe8bhPobDFDqWcX
OfBFJYhXLQYTFdznydfUxQ36mkKa+B7GzSoJK39nq0R93BRFzDMbHPz3Vk2jF5Ggrcnu6XfU2IDN
O3iaMwjojOJb34fpbdk/x5TI9J2sp6FZt7UfxV4pvnUf4qozfcgwGsR6eL32Unn8xyR7uZ5+udpL
Y3ssDXUejqynOUYyOZglVJL0a0Qj7UFOD/tVffwhTxv4TORA4RoLpD1UKlm4Y0eI5Z8MXORiB6qu
ttyww3ZOXOk6JU9V8t/zenbow7wjAEXM9m3+q+33g+krdtpslHA1oLynD9T1/lk+DMWzdnrKjV0O
+jkLX5fOQfK8Gf71h8rEr/ElSYr1B0v0ZSinhr2mholczGR1ToCxJ/7sfiYr+i8nxB7dTThsMO8j
UU4pxsN6lfWBlThS9WfsKk/rwnx2iuIeoslig2Qu2f7p0i6qi7hse9nMuDTUTq7+W3VO5yDiXKAF
4Y8i8kmnfFmqHaRrK4v85XZc1A6qMQhTPvCbvW+906kgaOrsdj0VgachGZ/bFRT5boL0xhfLYGEr
WnoYFz0pdvHISkN+Xd2z/c2I3QDHTea00qzCbsXXaobdplsah46pBO3x58IFLN3yi3OOGJ+LRqzn
CwgyJJ+AkJhVP2U0qLVNjX91xnAtaQuunf8IO/j3K6hfdKQakWDQMaZem/uPg+l2hBuMt5ARBGMd
T1vUvGcqFhwhQYkCXVkn1VsIEykzV2b6pBCk/pR0P/TqDp4wLVULvY2TCisISE332RqeeFwoe5V5
kbx8MRWRrpVCoxwYwcVdEiy56xtDnO+S8G6kflfdxonHGqb4Y+LXDLmco+ZYJPtxildusvR5zLEB
4g50YUOJbvJDXGUlFoYbtbvtBTzlQskBYpV3RCgES8fFa9AY68vlXq5lx4lHqprn+WgUBkm6v8m2
iYfrNcq8QfZz65XIeAv7risLgZ0zCZazndlCes3QojvKh7Qm714l2IEo0v5TXNSzXBlVEgFmEYop
qnMBe1ECTZocGrUFyDpGKOKccf1H7NNwl4OYr5Ca1ZGNVfQxH/EzIsHIq063Swe66zfpy0VcnB+V
Gl+pwuvPM210zgab4qPwa9AgPVZ2L34+poe+8qJxJfCaoVGbB86xuM5IpGHMO0tpf3Wc/BqnON4D
BU/KjBmOtfovvs+vt+ri2GlEbZulMrdq/lS6+zoG/ZLtLSefbP2dud8q3uDx+ucfvdb8+PZ8LtZh
8whvTTpPxYMcmChjnbzexE1AazLJDmcOl8VqKvwjVuv6TnSbB5pmkLoN6kQB4cbN0qjg6o7FvIIQ
J0YWBovD9+KvqLSTfDSHAn1x7yr4lsgHGAEOQKQlaEzyNDJk6eYBMrarHypCuphshpE4rOITBM6Z
FJOzO/JPZofq5b+5U6aIltGURAJ2Lx6PqQpTkUhcWrxGREY1yDv7Wm1i8sPVNex6knSnFk65PZpz
SNdTNFDE3Nbxptwv7Z7XxrQWatF/X8vFU8PVI4yniWvRnyDI9IAEm+HVaF4idvZyB8yoW8fPEJik
zldny7iImyei6UbaDyeHB2oS6/TT6Pd66RUZ4qSljs2VDqTKGgp7dlYo8DznzfBL5TGes1od8nam
L84J65Tn8YN5tNb1hMdvvDvCUEkDE3ir9IrJfvaXN8FUupI8eWaOFz59lkACE/bUe//8GI2/z2Rc
GR5gHdTdFSzuMY+KLGu4dY0Xk0WwFgNERwxx76RmnSp4/uHt+1K1Yek/xmsygvOb5M4ADy84NAHL
/lB9kgtjT9Zz1rmKceRE8eibccyCwV9ajtDi78XkQ2mctvLId2/JYoFkHfvGnn4RvIxOcsRfWu9Z
dBVlyP1QC7FpMKRSSEk4hAlp6jRBsdTsIxiA/eFU/Dgab+fZ+XS0lYzQ6Yeu4xDRvOT9De/WwpH5
ygY43yDLECWD9Ab0Zd8fnSKeh3wIWYZSJv5Exan9vgbiktkW4rJfMcKobEAgTg1DcFzXujjHkPhY
h86HBQwrFdMu3P5VRmGhricFnCbmTR1guDbeldm7vhxxcqXI4JINnuifpUO+7ODGbDBnMWMRS9fT
cwFjfVgb7TalDB9WYbkbhvWJWQsuEZ9kOgxP8Q2PJ7ydh57skV5BS2QrmjSXg6N4fybqUVn18WaQ
f0XuohP9z/37XmBgRyBnDEMk75+iXyxxSY+coNHhGYrTOjeD6bfxjnKAhC9zc/QqxNlwK9Zid6NX
nBOE5yHL2MyxLuQHydgnuFkKIj0ByEIr62Adf4ycjrfNW7IhiYjNgjpW+jnBwPLT8lA0vhIecizI
pfAAzlLlwH6kZ6AnP8/VR5TeF+PP+OTBHDnrTmzcDuJ9YvmSsIqKPyDfwW+KfUlTi/MJSLfWFu/l
E3M0MifeBsMJYfmKW3RXknq7GOpzpXfDjeJOGdQ3iBcun2rU6FmiNcMRxcLEH+VzvNSltVK9DjiE
OJsNWJgZ3cm2rD53xr1ZvSrjPg9OSzXWFR/lfCGaJVoi3pe/xAthIQ+WFSoQKNONHljAPzUGu2GP
pvm5snZ560Sb9+a9KA/1eSVkG5PPdN06bb5tJcSN5+1p+owWbadXjjNclqETtIBjnf3y4kWiU2go
pWQeH6r0pTK2ZuvX4ExmH1q7QQ2KGl24KRh+hSRsrJb951ciBlSReDq4z3OdLF6Wdscw1ZoomuuV
zKdkKTxCSko0e5Zvle4AOMXPT+BLBXyQwgt0h1a/Y9FHUpGtEAQjalQV18TeefLjuxAQlAfxI3I5
qiYqx9CApNwS385pExICtpS8emUH/X7xFyVhLIWTLhcsGQR4uOOaodTwmlg7BUVcFT30pVf1d6Gw
Ap59XFcore7yn/SJVlryLEWrU3/bARYcI3IJfdn002Etyk9LK/HVTRSJ0dxWQWQkXxZDTZyZQjdH
Ipx+S/5UuEa1IRgdZxuHZ1eXEKLdVMpHjamt8GTY90e0NUhVY4EDyINmIeMfSAJylmhf6t9HJO7d
l+u66DPlUyMkU0+mxTzxlxlKPAyV7SfxustQfNrWyTXu1UdUntNH1b4q8hrZpsgUC05vu5l+RESq
oEVA9yHcarfiIZdcIyGm1TMtx1LcpPQM8LdjgHPCAJC0GKx4pebl+udJH9KYOZ/+4sNJ+NLrOjzN
fYDpuO0ZZzVAuRuOobdidjBd4YlLVX4SIM/iYm2KhLPnzDlaupFXZCrfL+TiRopyKY+JVBe49Qeu
QFTtXoSQPlbBGblr+jK4luBVDwaqrdA4wFZbPp/93RT4fgkXu31WnUSrOFbzoSMM1FlrKM9MgxMf
tAuuuwMYIjlk9eoLddiVSv/7D198gEMX6aew5yHo6UZoAzDW+EG83IdQAFF0dtA3dor06s76Ncre
ybEofjo/cVRjTXJkDCUbE8lpn1aUafZi5+zvKez3q7so9nVLVOrJKOf2FFg2aDGOmjD2c+HkGMkj
7/hMDY8UxksbuI0uyYh1fBungb6UFXn1HQEzpljkQWkAmS4e0KlQT6ZlFBzQ7mh3n8SVrviRBqLU
Pr8wivNkP0XBwpiaZo61Hj6WMf9XBB3qTDr79yVcPCrT6rphkskZYK082TFNQsVpGoaTTkeikvTW
vIvvMU+LJ4S0ZKdihF4N26Vt+Ao56PtlXDyT+iT05MpyJ4BVejE80qP9R0ngYIyh8b6d4+oWFVXz
7b2s1r7+7RcnLeXY1QKdg7mzTR7dq2XaVYCA3x29pHDKt+Wj0xXp2Pc/8+LoZME0jaOQX6wRaJa3
GHEshsYcEeyeqpQ/tsaMvF62AV0tTL/+qRcNymyYKHQKfhg0NbPVgmOlIxKzJt038rY5YRn05lNA
6/W9E/8gnUNOf7Wlh8skfsGnvZaPfkuXpHOaJ7WyZYuUNwTSBnwrpk2BSVoHKebdrTB/2i4MLLGc
Y/UKmUAAN9cCdd1vZgCbJ8uume4IuCqf50gPBmd2umuJjJHFQAh9gvv0cBed9+FwI4UEmq5wANUn
f6T+1YaV3Dj0Jpb24qvFlskmzGl2ltFKF3vGVFml1I0pN8eAwb8zz7SD7NNb5FnecQc0ikN/o+Fv
sEm3wpG90Ka5uuV+/fmLncISkPB2FT9vEHAy0TqWGjdkrqs6rJGs2SdmUg+kjJ+zt7C9hxWt9QHr
eOpLJmvmHH9GjKWfKjgS78o516yvnJxTx7gNzf2MDD+vSMAVrZWCNtMbU5phu7A9pJmXLFEqrkxF
ecG/3MqLFa0fy/AodzHf8cZ4qHcGv5egBwMsBxcfybtz5vNSiE13RUxlsp2YuIfeODTxurDU4zUP
D0K4109bQdiU0QGYUHhyhieePzTFbrhLrceUp8OpgrdQuVUqxvvh/aS8yJIvh9K+MIkNcjLmmTPP
lWLe6WJPV3bC8SEXHmYHDNbfyGnPmyiJnJ7Dh8pdPsm/quNd/DbAGDC6m+xG4mTZbhvx3pR+mQIY
Uc5f2i1ZgaPOuNceXo7NVlVvioJZohbAD+1+LfVZpMUX42JtPomiXAxNMh99j3Iwnd8iCe3IDi5s
XO9P7S4Ubqt2p0p3kpBD9eD7leguyoWHlUUPiPoL9OZNSB+Lypsqv/tM+tcKgwcIPDcsgrOwL61V
FxyjteAM5m8lkMSVkH9U0WHEc2asOhQJfMZb4eSNxp0Wzt97+kNRZr8plri1BPvm6Jjdfdus/FZB
iCYLyF8sTlHBFLKX3BfZuke5cfTqn2de6HxD3Cpj7PGXQe31bkb7xtjytMVnAf9f4yrl69lleZmP
OQbiTjraTA+L46YCR0oOpzW6g/EuRPtBfxqMtZWseiyUJ1fL7iyUEITMCDaLVsL/awMGPD3/yjs/
o/7gtphryDdWhWfvCDdo3k7k9FHkc1Fh5hpMIjPl51mr7Fr8oYzYo/DRJBZHF93yrHB1Hje9+KOz
w6US4C/zKvgTYqyxrbLu4Au9lISFcZ3mkFrFB8NYkyF3BsdJksdvHG/YzVrioMlpeuS8xaHfyQSC
y7YQW2W6aBWATtLcjh/ZK9REs50TG5ZHPJfHgcvLu9gi+0LNFNXk8tRALAJIqFJoj4Ut4qCekYe6
yUYRiORoP6a/9Ztqna9ON/UTqUwAkqXq6ST9yqLdoD4lN8Oq2Uqv6VM/kiG0WD/M1/F1K/9znRqa
fgPxI72Xi3UnndopVsdJnLEHCeRDJdDqPdogX3AicTvPRjRpLxVubBHlu6hV/ktPRbNW1ImWR5E7
u7b+uJa+tETFlNSwoyqbDxJI3x24jhfTw2vYQK6h0dYw/azbg87Iu/SQfRmsds9IxXQ/eVd/TSQn
bpf8q3/ZyP51RbQ1EBuSEXdJHoisIpqSpDcflJtiJ90YBRHj1WF4LkjO+ii1NSVHNM4xZtjJONUz
HJlGYANrFLXl8bEebusa5BxaFqdunK7Cl/diJP5Zg5DkISUqSLskNU7D6WgTR31s5ilrfoi3GnS8
lkzt36doV0GGs8en9E1/CVkP3jrWGXpUDyR4DMTnPnSirakPVr+G+SkJ9sTVhRjSzvc9xuAl7e7l
YejPDaGjwr+1Ky3+qKTjPlWZ9VD8mCbHmg4JWgReC1zqN9HdhN3ykG+tEvuxmyFjZmH4UYW2fARy
TyApqhMr2fZL6Epj6aouvq+hL8Nq7GMLWUe+zuh4gelY5yyjN9WA6CCgJleJZMkpUAmYyuQgjMmG
TX5HNFXO4PCcgvAvcnY70MTYZ6kk3RJDLnNAsq3HpwqSmp8T5WeX/8PZeS25jWXb9osQAW9eCUfv
kmmkF0QaJQDCg/Bffwd04kaomArlPfelu7qqSwQJYO+115pzTKKmGhZZ29ScSbAjEOZrbUNmtJ1u
pNNwJs+hMWYVXV85cHJi4pNbv0A5M6EKDRgpHMfgVSx+yNG5SZYN6lSnfajKGXyV2MVD8sBS+c0x
8vcg4b8v9f80wf7vLburlm96nYyFHFoPrbCNlZNBY8FcojsZWA0/YF3Kkl+uko1OW5rABLx8MHNd
4ZcseFcMIMvKRINfbjTYNAs12EWVDRiC4V9wJNZW6h3KJE1wkx+Z1zYk5S2ED2FLZphWLvT97S18
IDl0A2laWGXPLZNMmzjDiepz8JVvhI9fTj+zHFjUaFbgoYEy91vU8sfykQSJZJadCADEJVYGez1t
Ib9ejofb9rqE20Xi2/nfoxJwA/cr5t1n3hcXZS8rQmyQr+MbD8kNbWdB5iLTmS2KT+hIg2uRO2bt
Uxb04cEcfuonyOFi5txiW3hPXuEDwMGLCawaNjdGz6hb69Yno7jFhMb/i563Bcne5wUDBBXlszhO
hOr3ORy0fiEic0wWJam411U07cNm29UOp/GYjHkL5PdiMglN+iR7DZArGVhGecnzA/7vLFlm3aNU
L7vWV/rNDZCBbD0o03EyfS3krHFbROYKzW5JQBOkK68tjk29UlLEt8UxTJZjspaCtZHahbyGNGos
sk+Y02jOevkU4M8WonPUIBz8rF+uqytCNLk4FtQNpp2Pz+10gAKuX1cSwVO6vplCPzoK1qydDcOX
uN3qygUqCohCR4PoUq/K21IK/T7aQXu5xk4Q7YZxkwkZq+rJgIPaYePGhF3Z+mek2mXoq4YDCHvg
2wPrMdGt7TVrBdJIClbpzTep2fF6t7/qh3SgneJpt11febfX9KP1mdQUa7hb2oakM3IYhYXP4SAs
d0rz0YlsiAv4IH52iB4TGodLRGpLFKVh6//POFwxsFzXa5JHACqmlLmCkwgnKV1V1tLozlfUHYH5
ZsnrMtrV9buEJx+4Su7P6o3C6x6z3mt4E9e3Q9/ZnbwDERJavs4PvYqW1lPFtC2BJSc6UvVEASPf
MNDP1K4KXe/r9cl4HF9uq2HHCavzzRdmHKSkumq31M63Hwo+8W13QtSK97SbFlgG48DXbsyw/U7k
l/FieGPv0FDc0akcbT+nEbfxYnJRZFZEqTDphycQufEKytePUF0EFwor5stB5qUcJ6xF93RdFlx+
uhQ4E0TEWmPjR/VOXkvvpBPfYho5nF9Er/pILujZtJPhD08WEaqRbQJSKYlMIVHDuVkLYccUkfi1
M80kn0gQr1ghMhNDFy0QSVbDOlheDagqNE7jy/Q0vcrgNTQyTTxgICxfsgRNwRY9cQvk9TUC4dRt
bi/1Z3zJxWWaMsXnBrslW0G74L1rA/wKi4Q7HxPhql4fb8VC+dkjEG39tH/MgcJpXsbrPS6Vk/pe
Q3YPfYM8gszVKQMIJaQJ8Tq9hseRhe49BBLyRM9HCE/pfhS88im73I7JMePsLm/5qdgfMn2ZrMon
ayf9TFYjV//DHJ7VipNUdZJT5qCOtuMmCzWB3Fye/AJbQPok4pMnzro+W9PqyrsmWwcgf9Z42Haf
RvJcDBsByMZ2dJrT9GhwSvN17+rCAZmtANGv7xZB617Acr/u3nWdVFnQp4obfWE4+JQmW97ZpoYq
4hsDq0e9oho3b9u5844uP36NASVDqJ0iKLUoayL+m3MZ4B02p5sl2jpcUMlvkp9XRpHa7QWH97X1
2dXp85Qf1VpaNslJjje85TiG9OX8XIjv0E7RQJWc2Z+wq3u3lQm1X/bT15TXH6lIulZHD+PfotG8
GqtM5EavPJXEijef+Sve/e6pyn6WsDUiJlIFEvnJJbSkFcA2vHH4JV21Rd3/qb/33aKInKQ4BAS+
myt63zJpeJ7xyRPPqAbTsl6uC2apH//ebOQvpwj2GonKnEGSKunM29iL/tjfFLNQzLTu0kvjVU/W
DC9cRO90M64L0wl30ac6P4rXT0JNEC8zPSB44nlMdsZ3KsEv2Lj5hkumopHTY1pwVe46PZ0mhEEk
tulFTz5rj8Vf/Zlu622wTjblAy6CxB7OorSYDJvDZcKSlB2S1eSmrrXqWDV8o/enb36cL6f839eE
4gPQC0BMsl/+++OMoSE1V4NronyB3K6Tz7eptIW6y60DvoeigKE2LIrbe6mvrngYCDmPH3LhB0ww
7K+K8tMCt5ChYAh3Mwkm75wORkWVlmyBp+S20yy3tLZ9utXQRGJxAHfd+X3t4tm0fmTC5ru+hXnf
Vr3/Qnd3u8zyOAPJlF56cT1Yh6l7lkRP2CAfFo+3HhpfpNuWLDiKojll7Jp97IT9W1L9CgteG6Au
Ec+rZZwy1n7dSdEm7DvruQ6ec6LkRah1wk12bs0JANrVejAXAanThS0uHtg6xnQn9OvcOstvDM6y
8DzK299dVaeDGmASa+BqcyQNmbXth4B/R9vItzXrpeCDQJE3Ksf+6+LqpjTdysfhNQf87OAiRtpB
ZyidW2tW/XSrT6CmXAwWOS/967/fli+m2//5/Qz4EJjq51TR/z4QipYaWt1L/H72cN3SAECS1ELY
2MSKdyUwTJ/js4vOTygeZi0yNeu/r+CL5uL+Cu5qQ0mzYq21pvQy5vvepc+TWj4kKJVpTD15Js7D
uIntTF5TtJWZXcwzFOA4JuoxXJjZ3MPYFxOOdDQbHEmQ2Dxzsxpxx3RHg0Aq/z84Yr8IAe8v+u49
whJqlGEt/v7ZuIZ1UvhhdAlpiGpejFaCWytYj0yFFWUrVzZnP5Xf07nGZANVtCvlixj6pe4ptw+R
2Ma0I9QBa/Pt1zXZVMY3P/FvJch/zjasRKxDpqGhopJpmf73Jt+EoUySHAMGpNEg36tUC/iv1F/1
tLeMZS0eTf1ltDUYO+URLRMpfNPoicJRgsbDtKh2pqaHX+yba2U7VsQI2/VSyMBkO/GlRcTgG7se
1s4n7JpgnVakGtuWtWffjaF5ICQpSPMe2W/NkpbXkhdqKPflZFfsF7k/4PPKqAKQTa/zM8ybx+/s
M19m9CZOL0PV+U9R/Uu89DhMg6Fq1+u5I6QhpO2fvRWT26SeYPoYDMaEDoV/M2xKZb30hgJvxdJ0
omyFYpKr1bRLr31E+VqsXEF8uVknM1+JBE1+05z/Mk/+fZ0agENwJJb5pY8S6UGnTKURn5WDecJE
AxxKxRnHFv6pujHCIz334M7WYKtI0nsir9E1N99HHn8ZFd5fx92iOmjZlIRNzO9VrUTYha6W2bmD
BoqJvLSHwDSqxLsyQYI8RZGdMNdVvqOSfRlf3V/E3YE8bNOiFvToegafRW2Ex0l/+t2bpHvEtASb
74LipYFIZX83pPn7AzPXDoD+ZojN3apYjXIrT0YqnSeJr+3AaDISb4b/5M40fkTK45ABYQAyqa3n
xvEUMJFyNArIVgTLYmi21J2I2hPJTsAO3UIc96Xym7f6yyTp9w/0x0XevdX9lJeiFvG0yNiZeadQ
a3Z4wetVd8BSm28hwIo7c0GkQeJ996h+3TfmV+qPD79fANNxiqQrdycyllazTiAftUiq3NzyeFZa
Tybhiai/RQLorHW78o0UKuAN/947vjYe56sw6Duapv4XQZUpTU3U3iTxjL25X2eQtV7ET/Vzgi10
o/7dDqFfR44Y1fMRv5o9sXCCgYY27/kWf1FApLpXrfNurzOVpUv13kw7CsPM9Gk496M3ph7rm5K7
2qeVc3LjGGk9i7SUAy96CkgjR3b3QoKV8FP7qfjQ0ZbJi8paxiTfJFliWNdk9uCzRLwEPqg6xIdw
coJsUb1J39kNvhRC809hSrQcDZJpvoi4ij6ekljN4nPtRNWlXDW9n4TPue72uQ9dMXZSwcEkMVxS
YVdzhqNNAgXWpml1tfkmAcq83/brbHrowCzHrgLYVYF/YV0oo6hz/n3rvrah7q5X/u+eBF3oVrQl
Qy8oWLzbmAiYJiFKZeqKgGZOcw8ZLDKLclvj9O/P1v/6W1kmPgL66F8hnvFVjcqo4c1JV9ZLLLrd
pX3NnvAm06mRpj3SfnIEBHlRSEtcBob03gzHW7CNKRknQThYar0I8/XEeJvYsAgmCpd8nZloCSO8
lSwtlcArgAk+hj/r53IjP6gH88Axf6CHqka+xqxwSOG4QslhdpX2ZzE8JsH7OG3K+EWD92bUR3Wi
U8O/AhZcPsa4jPWbU0qHYV9/G67x9/X+j9/j7l50dQ3oVGV/BIuokn3mIl4uS1Dc++TqN7gtEAmv
+tQDBm9jUGwwfNmB/M0TrM3r1X+qFJ4IE2uHDsEYNZVxt+DXHaniUcYTXL7QLpAdYpTpj1F29OpF
xTlnkXu+DKiQaUuAVxkcWfay7K1vDtbo4KjjKjWXJGjqxgH4r1MYuw5cZ2GHgpM1qwktSfFDsZ5x
u+Lljo+5ttPKFQnRrTNB8LbzvUC+G6OnizWs6t/I6FuHO3RkhrtUv40o+9IPuPu6dyqJLB61UIWm
db65yGBi6WBFTiPuS88SNtyBkDEb7S6DM7+2vdbbEsN++l3Y7Neu991F3JmUMilIMzFvxLNm+GLq
lGys2Y942MrEkfqE9H4ydC3OAHwnmSijtF2rTzLGK0wTpXdFeXf1mJiXD9WjyEmGmF80j3byq/3B
SKOGYmY6hDxoxM5m5AMsssP4dl1rdnqmH3dNlgbT4f45fY2WoHzjtWouRAwZ+YLMQlqCAyeSb3rf
v4WOXx4xXIwGLkZZF+8Fe1k3XlNoSvH5uhoAqoYiFBHCDqhps+x5sN604JDWq6x9bUW/mVUzN2eq
1gz21J9k53Xj1hjI9NtJtHXttNxk4yYkMBb9AD6fot4F+i/h9nSFhhNcz2FFKRCyHU7vnbbXru74
3fb39RQy3z1DpagVTcitvzfpP1od02hKjWHwCHH0+dRxHuabRnWv28mbHLItnrEph0jvq8Wv/E1H
I/uh/1CdSPN0Op7U3EdwnTPT1nCBLH/X7/oCtpvLkz8v7u75TsxciuWpms4cssHaTo5iLi6SYOON
UCkmbSv0zV/MdiPvfRWTMyKsM7zY2l7/kdhzZya0wxfGPfSxA7sCdtXv4KC1OsN2+9/bwV8LqT+v
9O4lCLtcH82YhUc58LIb791KwjGlFI56nAHy7Up7an5eT9/WUH9d8OZUEkwHxCPej+MzRctry+IX
IunDm8WS4cggpuPbZ0cmo7a1KqpvjhhfT9vcFUvkE6kV8MTfIy2jOLKUtuaRycqnK7NpYVApbGW7
pkir1iG7rtrhggfGeDQodxnhHUs3IAGd5rZaLgt9hb6FdnjP7IgcDYQWyslSL2JwIncw3VlM8rx/
3x5tPm3cv7R/XvLdg2ReAxVwRRKfYQroHIecojoWBfBeKjGWGbrnPP7mfkyWc32eH1VilfF2mcBU
KWzaYd+3u7QD3Fts1f6UgYRV1YeIPjLJnk21BpFwQ36V2cIjoRJ8TCO4t9YWoc8Kz2m1H28X1r7k
UFinEbysqWfk3F05q2NGkV8LFmuQpeku+m5tVv5SIsnoNWaAj6pJ81nkvyWSdS2Vro3M5FyB2qtw
tq9CeQ0sZhLWTGapX8t+07VsZfYweVdNA4C7jxhvBG+6MS5DK/B+RoZkm2K/FwdlkTGzUKplS0dE
DfnbU8sRJnKu+py+0WNnQasMTrgLcC2ycFjXN0Hc17eLdT1L6VZ0m4v8yci42w4X61lpSCCzY9/8
ED+U0/TJip5ctE+ZZhpItJt3Y5lXlv0PtT5oxl7uNtf2Mb/pzo0EoZjpXGysRs7/ScEM+MR8lFY9
4wyc8Y1rjAuWp/LcnDKeS4wYsXKobvsW5DPd3OY8vfOX1PqyiIF2kTNNeUfMlmO2xEN1JXKYPvpC
euDYhf9X/9njpA92penX7yqsFqpdyCq0Ls0tJS/fXc5Aty60bpWNWwFCuuaIFllWzMT2JbZSOm8M
0MSDLjsKOYbzeAEVOp7dwa6YhtD9eNXiNYkIN9yFA5oPe5Qd2XqMIz9iE705lrJu8ETG5356JvU8
IWiWyRKI6tqtlR3wWL4Wu+571ftojobuzD8uSGvPPUJi2mnTGh9X9aTRP6ddWC1F/v1um/KgQ2XQ
0DUCFV4a6PZzDHoIn2qEBIH2WYrwI2oEph0nICDDKz06K4QFT8X71Dz27Ax9TPk6Opj7sDMFHzRA
B+mxiw/j1R/aYy7Z8fSiG1sNMQ4JhYWX6Hal21m1QGLZoK9sNfSZtxNejT5ZSG8EXbDRBOC/HkEZ
I9zI+p32rFw9FDwKIVzdDqRqUzLwOialPfV7o60XubmTNNKgl6PCNOrQm0eBo8CrfPMEpsMEyT1w
oTKblrBjwEYAQFdualTC4v6G7dw8o+281r8kYT9JPw1Om+Mqjt9E+Eja1gpMdAiTg5L0JtsTfVhl
E5ezqtNQHR4Tll01UDwRXIzhyuDChUUp8ocfxOaXZlZ2QqwhB/zcHkvyDz6V7FVFkSFeX8K3sXuP
SnbbEWWJrRue1a7C71Y94748tHBGQKbVDIlB/Uxn/+/LPwZNaoaTkJzrl+qTdl2NurGhhlgH2Vqd
HsXCV0EV8RMKXkNHmbeALhucdGGRhmemB5aMb8hu10nplu/GQyWvhXfxlVgEQo2HVfSSypx4mV0v
r+x5ddtDiUJ7DrasmkB5TtEyTt6KgeSaTzVYQp9FqmFi7IeEeyKk/iVajg/pKU38TreFfhXIb5nJ
lBrTbOJnYExiA4k7NNKN1O0CyU3J3a1DIOS4/cxotJXmEMYeLu0ht8Pnf28Yyv2Gcf/T3TVGLClM
5ascp2flQXu/IUZRqzmZpT3FnVPn4KIXaIwmLpLao0RaTDjPunSZolZOYRfryHlPViYhF8dK2zbN
kxbSGl0kh/a5eMs2/77WL0cvNjbNYjoE2E6VSBe6X+PN0cC6oU7UHsr7AJIr3YIB9tE/unNQQ2yP
jEDd3J3zC7756PtTMB+tizJZKhq+Wl28n08JkjBpiiLFZ32Xr4r9HP8U+xPJ7Lbk1n7oGN/gpyTx
6zM9981FHYKsBoHqXrkWNblUx0Uknfs1baPgJ+uzITH4B36/MagmbiuDyXEirqTW17GNSBx5xmct
Ztct9r38oxk2krEkcKkKd6O0HjM/is4ikiUI+j6A/Od2wxJf9iibZyE33kNOE9l7cWg31y2POWh9
K8WEgUwElv5Ve+xQ4SfEer1L+jpPEC6NWzkER/cQENTMlJpFxypc/cE6CbCMYbOhFUH6RD6csgrj
TW08hDDnu02U+7qxTGUfzS/uheQ9A+k3+lK1EIOVEZ3iZgcDPLHe9XAzkI5I35QuJt2XzaBdxMgf
Q0LSSJ9TiMdwg0vgyQfhVO75o8Rl9d0jN5/m/6ynft/3P+7CXT2V5kJcFTceuWilr4mM9gFO+HMS
N6qkb4k+v0/tXz5tnoFCJNBluIj/XcfKeArKksfiTMxB1NqS4KGLiT9zxCKvyrsqrnL9XDMk6R0i
GpJXEbF/6MaIGNWn8pKy/W/jZ3nXfuYXcYLSQX3Xn2/DwnwNrRdANNEP9RUMBC4SK2N1r2wJ00iM
1sq57dBt2LNOVMicpHE11MJmtzRvL7dbBtp1O0YGQvYLNWxM8phykQC57qVd+5Au6/3taG7Sn+Lb
VP+EBFCV7mg54//65DHfCknFD6MaJrij+/PoTRdyvevYimD8ecNKeGOZhORCox/g6Ykh4hkJMcch
E+3JN2X1l/PZ/WffNX20rlPDIuOzZ9VoAwj+V/QSrBn/MOXpPUNcZDCz1IWJCm0feAhJ3HLfXzjG
o3G5HapjfLTmwOKBMXDpz9kJEOBiGuBv33Xjv0wC7q/0biuc1NTIZZ0zC8BKtDwou3unwP4/59W5
E9znck9ppiS8LN99tjI/nveP75936G4vEVrxal7bMuYORUeAistQdTKJ3qkI5INkAvG5j5Z5ELtk
yuIKh45AKoHX134OUXw/FFvyD9P6kUYSDEMcqsLRdFXlm1Pdl5PC/S90141PFKUvk4Z7OUPkDZNC
YK1lK4QiFMxAFIMbExpd9Vvtuy7u/Af/6+eZt+I/OhBCM0lyYs4P8Pvk5Zd4OR9jTSd74V16FfwU
AfTtu/VL/NsC9uc9uWsURkEkBHnCeT37bMdFhfh0l2u2Oq9lv6LAmdJdB4ir87rgR5YcodcM4Cvk
cku+JjakPD102qoadlX7MzHQa8VLbZMSs6q8ETikmOuBOhYQ9XKQbeUNUvtZ2ZmIb4ZnhpVIhmp9
weA253hpbIqMPu9imtvBB2RjqjVPxoz19CrIvpY5MdYC7CiUPfKi02f1VM8MGwqWSDg8E2uIqJVr
3h6oLdIenidT7kcFeRs50GOxHM3aMTt50ZDsohdeVfvpjqYYiisir9WHQiAPHJVtv7s1xGLUL3Jk
J0/SIXkDDhcAzYQ0eyyW/x9Fw+weQDpCWpD1u7/w5w0XpDxIy3ResRilXm1pEbq3eM+XR8P5VJIl
0SYv//7ML0Ka30/3H5959w6GFBNtAE2fzzSRSKJRstuOEyNK3E7zk8JDRTjhDYYA5yctMVMuQA32
Mw72EnydBtsXeIv29H3KxV+fxD+u7O69GyxrkKIsmc5wNGT8XNV+7iacgIZWKvgWb+JEulcPcQgl
CdVTt69/yuM2J7BBO4QP1Tc354u/Y/6hVIMJP/EImOnvO+hFJRcyQ4rpLJ542jH5LobeE0m13vev
EJMUzW0623rD8vqDBNwHU3VHiYr4aFaOgsSMmLb3Wc5DujhorCh++vd9/OsqRavSQHwkayYRav9d
LPLKyoIivU7nGTYjDRsV7e5+WObtrw79oUZu0hvxL/9raNPvX+WPj71bo2rIBmJ05WO7cT95ohtm
NP2Bqai7sT/xPJlO/FqvtO3vGOsDsx9SmjHsePgpGOi1D5GLcqIQt6gVvlu3//b8/PmL3K1kjRyM
PaaciQau5hlk3di4gfZEmi1qDJCb/P3fd0C+dyPf/xR3pZ9aKJOpFZgelANApHIjpg/XZFsHNDxx
wEZeWHg3QMyeyWVUXmk6ys1rteX3sP8vUof7K7k794gi056x4ptriaf7PKupO0egjNjJ5iCRxKap
ZEMhyaGKSm7fe+O3dcUX7sT/XIOhQZzkEKTfV1/TTavkNuMaZvwAARYpo+uAlpZ2rPVXdaKdOHyY
j+mK5abmqnipYZm6wRWRFyKp2o0jSkcGR7pXEctSeJPxnHgWA99XgcECTY1m0bffvER/vYWge0WI
HbRxURb+9yVKOlNs9XoUeWTqi5w9GYxMYNIIyAk7u30pVv1Kesx/lpxk201Yu91j/O1C80XLOv9y
f1yEdQfjk60kTaq0E8/qjiYR5XXOXofJY15rfIO/zPYYgbw68oF3Ysps8Q9Ss4krNUKu+yMvcBAu
zB1iSB976Dr6yPYxp/GAMf1Szn0A2OioZkj4Fan+qrMW4Z4YOBxh9bHdmfJGo73kSg5ytebSXbRl
4St74SlrfKQxmXq26m1aPijqi9E+ZspHJh6D6iJmXp0tO3JZb9CGXMrFPERVDmp5TTc0/SkNdhZt
85/dbN0SEOELBxOu7px4R4Qim8s7zb4b4YV4SR+HR8ryAgDTd32fvxac8wyUKT6aPDgx/72/dTVU
edR10tkC0A2jkIYqCT+ZGxh2ZO36etG7xZ5MmZW2Ud4sZTlJLkzp2YwIilaz0UFPmYMGQe4Ac77I
VCc7ps60Or8rjWEtcyn3xd8MMJAQDgLmu/fBaakURZQJ01nqNo3gGY2fpl6ufhAFTBZoz0QVawcT
ggaFv1uI2DwWgW53KOB+xWvLAOLhcNHjR+3OLxS8TMdw8I4BxIcydl2+TvYs/t5qyTqkyV/tilW7
ogXl3JbWIXkytgTdnCovQsC2NCOnfkUiP9pFimrDVn4q5ITdjsBhhPFtKtajoDkBXlyNXnLwmVbP
Hf2A/uoKtz0w5EKp6H2vTEdrPg3p9QYcBZqnumCm3zzz/Yhnjecgs8FgRLno3mZr02ry1fLEJ/ah
U7RQe72JEmgC34UI0JZ/iCsrdaM3+WGovfFIylUseVNtm/lCuD5gzOORQrmtdiWC719G82FVOMIC
IgrXrbVeRPEqQEN4Ej6bFIyJLXaYRaBFImwh0dBPGuLIVjnzjzhyp8xNaanla0ndldeLMGwnYSPL
myY5XKt1kvjF6MOjNZhchNHaKF3MgTd6mbjlC44Fx1JfpzzL4fVdCAA8ZS/walJ1CT2qo4jmDR7z
0Onkx0bEEfE+FGspvowdneidJOE8/MXGwQx9TPZN7OmzjnY9VWQvzJg9FQUb7daoXFxF5DUxDYBs
IUhuUno6c+XmJyfMMHzQe+7FAuQdOgc+Je7pwXT2RKMl/lliSwCTPnBzMczbOb4LbBLhAhha2/1A
UihfKhwxGQ2XxXVvPtw80Ss83u2oONv094OSFIZ0F86H6HIRvlW1pzwYFzWwCy5Lo8WZr6IE8tSC
BjsdeL2z6fjJ0Qa32eQU6uEmLlIEBYKNTlfq3Lpz49i70g3H96HuEPQwlBzoHhMSB5W7XEArE0A6
0DTHwcoBmaAYjyeUYzy6adTIDa/nEoOfmZwi4MD6blKdMF+lxNV2qxnxe110hmtCABjIh1v215nz
3PS2iSRAfjSLZQwCYXpRhCWfZHTLsjVpTH32oKYFYUGz69igkY3cRt5ZJtaShS4uStMtElvMTlLi
6pTupcPIV8fPTqJRL7l8UjO+aO1O0Lc5bh7yVZoNOiV9Hz+bWL2jR/p1ITwAsfZaBiKuDvRMfU+h
/6Ka6WB+MV9Jsl8WtiBJ2jbyB0JsYThW8rIRn8Jgk15dLFht9tGyKUrZqyIQgSe8dM3NnuI9+mMe
Cm1hXeQCqZbhduUjYjHzLNGnz1/M9lhfN0X7eeueRIZ2PUFZsrorZpMy4o6Z1V0FvNnsvI/fxhd8
mQ7/3utw2Wr0Lckc+y2u/ePE07W9Od5M2mUj/tpmJbdOLc7afdTt68h9MF2FuABWrn+Xan/92Bkq
pJAXCfb2vjubSHpq0p2Zh8N566NDFIlbudkiDxC8wVXvWbAZEJf307c61L8W6ogk0BSosgi/9q4s
NaUwLHORGkNbYO3neLAIhkvkGTYrrB9wZKXK2Hz3jeF9/WU/+fNj76rTpLSyqbzR56nwhCYPDabE
ZF1N0KRfs6p2BnNaNtLkRLJgT3q2u0qRLTCPnv0T2+tIvfCsS2s47nIOxSVyrToCz7C9laV3Kz40
liiCWyuEs6FPgDh/dIv/9bZEKXiT17Sbs+qKOtrCBpfbWbAv2rMw7Rv9XctF1+Ts/tLCc8/EVZSa
i5xp9FA6evBsFqj6g8YjIqrmGlRPRbFOFl+Nty0IaUtJLFbOWNv1+9WEq7BqioOIma+6xNJu6qpF
QVLpSHUk8dea+suk9h64t510DLs3eXhEmkzSZBNTPtkweUdA2iiy4EnAUCkAs2uH8nk4acWxF9bS
DWznvI5lFPQ6n+YAiZwKKnmAHr7Qu1a6wrqDbW3aaOVGUdYRU8SYLM8Q2Z/yoyMplmmheOwx8FSX
NGDqep7wZXJOKD7y/biadreLwAT9us0q8swX6F7NS/xIHJOT7xWfKVGnLZTTVdyVr2qCUmAhlE/o
B1R+jhByxLXYiIgtC7yM5UfC32hTT5W3cUegqB/h98s/W8bt3G3+UbO+7rXPwYLtDOptyGYfn3Vd
ycNzayz5g+1OezG0F8BqGJwiZscLk6VuXUU+1Z2J05aVmpkyVJVqgMvoCxr6JELz+tfMhHsIbemR
TTV4l8kPwpqdzBbFOXKVs5eD/wL1JyTmely01iJmTIuHjGSOMlk0CG5hBQUuDl+iEcg/MFJn+Cz3
3c+JPWJYUD6K2LAYbJjjQsk+b9p7tgqvj4W8DQj/qKBKPpaZD+ngo9kIGXZwOtUhcX8zHyx+oErw
CArYBwfsfsPJsmxsDijChvXoTW6uO5WHrtetFJv/jd/4RT8MqaPqK+FxduMEO+VUazMp7fppjDtB
ecHVl1CafWIdNHblU4L+81JTO6yybgHRAzHFdtY+0C080LNCjY89LXWDpXEqqCRDly00g1KNIkbw
8+7DFIiGeG6Lx6FAIrJJdn3hYZ7sMHIrlQ8ppqswk69rSJjpTiFGNk2Z8dONCJwE13fSL5V0p9Ll
qsAvGrCeUFT3GrskXI4hDG3AkkHiZj8lOKkPssuIHKClLdiEcab7fqs8peR9W3bxAwH4QLOngLnB
mVl6rKttwlidwUbvaSj4oNvNExu24T35wqbkmC+kE6uqPVaHrFwIsR2pm6Ha3ppnNlEV63PgVMpr
B6Kj53vVD4L5JOZLyXAjJoAPVInc3Fu06J+FD/blRFmNjIim5scYDCjULzpZuHWt2UEOddxmC0NZ
MLaeWW+6hlHWC67uHptHvP/3ZvHXDhkxr7OrW8Hfca8kovkrzyQCNAY2LuYu8waUU6NYuLSAxGgt
1A/yse82Rb2ceicyNuy1GAmJzML0Gh4jfS+FDxpvMDBiO30svunY4iv/y8qO54wBh860kV30v4ca
tQ8F7A7lxPVBHCKBquKXx8VjroazEiJrWAA91tRVjiqny3Yo13bqZURReDR7O53eixYnoU2oRo56
hFyI25Fa8jK51SEaFjwHOKXoQFIdkrDDU8rRfC0j8dB2QPn18KO48vsfre5D5N+boIAexh8tgUPX
S6juqfS5hM6ai/twNZeS5FIRdjNCYm8c/RLStX3JXwXTZiqCFMCprvtC3cNF569bhbVqPZW+qG+n
5jgkO210buDdDPcKUTo/BgpRKe6c7sBB7dbb0TOdW7LMd+IR5C8geOMsHlkyrZPyKZyuHO+Y0FO0
/iigx2oILAnZG3fo+Z3psyYJHZvrY/7Gj6Fc7clYJI+C5scsdkSCCovQnwDw23T9rxBE3Z5Uq57T
CBLm2Lc+LHYIW51DAlByuTECHp7gT8zohZvvGElOjxwOjv+HszPbbVXbtugXIVEXr8aA7dhxkTov
KMUKmLrG8PWnsc7DyXKsWPfuLW3tVUgmGOYcc4zeWw++9AMVb7nQN5hJtY9hJW9iDpqzRAVsAFfx
rn6SsrXaupFFPNCyjXmT9+VpTS1MlSe4cb5KukVmrON43za77HhbnNwjdaMOln9eDM/shXHXziA0
Cu2CeARRdEDACqiSClt/5QAIoInqOdemcHcKdUJtSVOZB/E+K/Dr5a7sTdEG7WkttZuYAjJfB4hN
Bc6SVXTb1MAPr5lRLrarQJpNYUPYp8gL/vcBHo5GkAoyUN9gsp4txQjMIe0KmacYxDnc7lbAIIUm
KJI27G0JiZlOdWL6wfDwmueRBIGfrxOmB3nKVEPpD0Dz36tpZE1r8yONq+Z5KklrzzpAh9bGg1Xf
dNZ9TBL3UON47cnZXhfioUavloaL0svirRg/sjjM1YE5x6pQOfiM6zS5qU8L1dj5PbF4kIoVgXNs
33Bi32ji3CxcP35M64cYZkNjrsRgKQdLv3CLaqXmNmJYy42xrY5rddgX8sBpZC711EKIau4BCfjH
L5Ep/ag7evqhDjR/jotgkvrUblgurBADeXtTFEtjXI9YbmDPogUKdPQm7umz6D3mbPwqAZ5Rri1t
aVD/NOm9NHyNHFGaXOUMbBzq2oJMBmebJfaIAowg8k3je4jxi85mB+lHh/9R3MpayoTqYOkY3L74
Q95XohH0dZpV5PN0Hr9oEGml1B+udJxh0iY2ELbDlszDUHe6ek7kLcFtyEfyjZlhhPMJvufPpHvO
pLJ4k8EZoFtjbfJq6Zfz5KtjwZ9xpvTYa1EwVUc7B/cIvVZZTWUOlQKGEX4TJ4HsBZ9RNv0eFazp
mw4dp3R37PjDmeE7wr55g4330BofSkr6sbgdT3DiyRZAG+XDuGCFnONRG3js0rUq78wUmoAKSaq/
FYa9gNIhf+5rr3xRn6CLtaUjGTug4bnunaLPNibW63FUbprjV8ipTsR6fwfMQOk5d9OqKZgP9OPo
9UG5CZItLc+UpI8iir/qcB0gRoQoTW23TTGD/ZGbBaO1o/Y2RK6YabPIACEN9o+qqI5pBgRPko5W
kbUNRpCKt7UUP2Lh5VS+ZejqAvTnnhZ7Y/Z+rD1Jf9Jru2jnBEf1NyLbwtFYdf5jiFUSgE4txXQT
PUU46PlcRu6k8jdO0WOqLvOna1vZpZ3s+6unnXU+T4oqimFAz6uaEqdb3J7hBvBIi4ESRSpqRA9M
BzFF9L0mWnnniDSSaEVQf2yY9xmBC3sB6cjfBA3VNntXCfaRQ8J9e20aNK1JZ+25KVR84l7zz4+D
a28NaVbqrBLsOsRlnObVZ/2KGqpDXqDZgOv0z8aaq3fIje8DW3FguoU4KginaPmyF8bymkfph/we
QtSkaEOsrk++rfOGYX0M22Od4PmpaU5MdK+ez9W2ZjxvLSdiBOvv/eYVgEEPrUqcop60yZ8UOXF5
mkybfaTw+NygRJSjibb315dSCltMXbI5a0+PjSY6R30TGK8+orNKv0Xu10GQ6k4v7fjZL8TDlcLr
Z2Hz7090ti/4pk8sXMdocthrH+WJkZtbm/OEZh30unQVODqdwxlghFGfwd1oq3vFmSDV157LCxqJ
fy/krG1cGmk11mIgHlBIA4lImsWguYRoSguZTdRWxM0oe7jULYj786tEtOlk/u+jxqfrIiplzZJ0
/v13QzrlvphFp4pP3wg0X5ES0YvCiT/z58qtOqPmXPSfsj9Lo1l5F1zfEX/Otf79/Kmz8K1H0xeR
WknaUeRRB+fDmg4RCPSDatMtChwcfJw9bOwloTc+asPs9DbJ64XPKw/Dzxfu36s406mkYpwmpRiL
tGwieAQLP3hOMPpzELwPpVty1I4r+kbogzkT2OOXFG4ac26qj6nvmaQ1+c61F+6vmv+37+Xs8VTU
uI2ELpuuyN9HS/T+VWaj+y0A5RBISoYfR636UWIrhJIxusSbyx6PcUZv7Viw0Rkf6KkghjPp7y1n
0G/7hDDbt5Q2Z6M8DHBaUkKJxjVRL1p7E5u7oDyYZCCkRJxqd3G7jbJZ/EdELt/CE/l7iJyehht/
e+S2mLawOn4wZx28blhVp2WEB5DoruRWZy7D3GIWh7N4fFROSxj4tbnieF/KTkeOjnA/IOpjjxm0
ZXVcpSP+l8Uxux8TrwxvMsWzsjsxuCX2CfK0gQev5e+4GgLAVcDWdl3odqFE/PfbP3sDK9W3EFQO
kwYH2GM4AVoaYOA6yLA1sxCEMUQo2KB4ErBwM11Y6Qw6m2XqIuK4luvyNw3rty/+bOYd93kxDkJJ
CMW2e9Y+DAJu2NFRrryQDtmyypMxg3MZwgM9E50DiJfGswg+z+ApN+JDuQFAcQg84QHd3J6xxsp4
LBHMWvtsZazKNZj6BTiAW2upLtolBn68mk606m8qZWYSriU+teTKShx/520xZ+wSbzmFDFfZET87
htM9N0h+1hREtH+f/+/vfZMOVXTUx4Ovs/UjXqttVb9BVNhN+KB9ACOLgSCDZI7zM2XhKyQ9lDKB
v2LjWPrzCN2oWcef8adFg6FdnWC8aZiEXY74gTvufl8f1Mvrw/+u9qy/OSphYwY1ZrvaKZbZp+md
XGtBFor2ZXSz8LnAx7hugAuEK8Z/erCUKi+iKPPtjEPnR/vBEVeGE0Tp4NDmslt6DeVMTRmIcu9F
ZhXGRqfd5z8GwTrWPY0C/SG7nuty7cc4O310fptbmc8uTqX5Rb3sa25sUiJOSv/caxb0rDSGe8Gf
kucML8gf45A8jbfZF722F4p7Imr8m3qbb4farpi6GKso4BT1pzHXVwUW03P+4z2g4JBx0CiSrJ+9
lL1SWOEwTct5QKwT3NMDDpdeQ/TaRUCPXU2+x24S2Ka5kvolKr1ruXXaxUfUUHEbqqYOIPNsU7AE
jeaHyrIgkb4g3DX5i6aQ8YPaecRYRQ9XwKPkHGkuFseZydx+dix2+rislK9jBiEbOwSpRrSX4pV1
0NcAtPxsS+2jN15XJ6wjbopMbEsGIm0RZWbkt6L50KmxmzJdlCusxLOTMZ/414Grj5zsEEO5/sFY
Xnu8L0wNeBm//aRnm03fm3V8Uloc3a+QJIMpAiDFO8mybxk2awTAt71Jxs+VOvdHvMvfqpLBjKWr
WDp/6NjNoxJ19dGaRC1sZGCJ4fstjZt62m+rRf1MNMjpDveLjQUTR8cuvKbiufyQ/e8CzqoPsR+j
YIh4r1VU4FN+STZncaWLw+yXQeL8qNqcL6fgB1r5V9fAi7UPtBBKfXLeZensARNOaWs1ejLVPvDE
JLc5JpNbrM9v8Fgm65o2mz/vd3K4Ykxrjyr562Sl1L7nD244Ha0bh6yI7gbtHpx1y5mm8L8vfBc0
K5YkEwOlTi0U0pXO2n8xsi+tK4RJaNPnX2G9Ueql4j9oxTZNEPExIVYhPXJuvpNNmv/1Mq3uo9zj
Rnpgs65czKWS/fvFnK3CpVan+PioFSefbIZX6BaqENTw9u30mWw5+9s6J/0Z53B8ysBeltAjwtdr
9+TCfO/fe3K2ihpypmiCQcncfYCcBFKmPrQPIbaP8PH0JdkRXdHn4/z68n3BcfLPB5tnJ9j0FKVj
UETT03oMnut4eSQthe0QcYsdztVPwIZWvGyR0iPstsWnqz/5pf1Dxg9AIjPTRSz//xbrSl+LcCUR
oVmLZClMVyDTrzXnNQlgt+wE2+tEm7+qmfN9gKOwjvZQlcnxPrvbadYNuRQpSA83coWewRv6t47G
GZZ7Zh6gRdfqknEHhu17P99Gb1Snojs9f9q9qXpXhZoXn8H/XY519h3QxZfGcNpCw2Vwqw4zDUgJ
poWbYM88c65v4e5J1YwkBFd3kRGjM9/grb3mx7n4RXy7irNT21AGcRaVtA2jJUemonGyI0tXNBfo
a7tTeaRP8bnIia+sBxcPq4yWCSJhQ9SRDv37BPRJIJeJgnzslG17Y664KRlPR0CITihBUSnvNVQ+
R0brv7/6F3eK75873ZBv5aLf13UVHNmhfAwkg02X0lw0u+autBHz2y0cLmb8IWxEjFecVHUmphOh
98pVXKoIvl/F+fMvSFImjVxFsh4EBwCNNz37mob/p0Knf7VdfGmD+P55Z2eBog0V8Vjyefm46OqF
mjxtSE2csTfP/U/qL5V+1IxhZoeyxgKISDvQomdw5Uu/0Dlj3fn2pZ9tAkFMb10bT9O6g71LVldB
tZOMD7Ug1WxjiOtR30rWvqV3rWHI6zdHLk89mPVKGJYyUgDS6BSGbCfbL5xU21bdNoLzEZzSucim
ip33WvF4Yar27xWf7RSipfm1CejoYIUzf2M8Fztxk+8xwQ45WypdZe5Z6mSHkrRHlkoOovNiKa0Z
088SZvm00a89O/KlV1bB3yiTgDuBUs4WDj0L0lPv8+aE1VxHHWjrD5jk/D8qzFokkeUD/MX6oGPi
nYmfvivtq0fjkXxRB1TyNfzExdf4+8WcrR9lfBTLquJi0GtE1RJBnTTnTd5Cw+G0nlCOANtt77uH
8un3V+jick66IeGbE7WQyuLfF1mRyzrLo5EFxO2EFYweWURtu07GG7qITN+6BQly45xWkL7QVDdA
97HsMr4lpZ0z+yoBBR8/Alc9/H5dF+/IVOYzIqLFKf3tEXxbYOrcKgS957qCiaqgfmEkd9MGavmt
4KBns9GPBPMgub923lculaAqUswpJhU32fmKmspmA+CuGQ9BRIBzdD/OU+umIad9aqsi7TbuJfVh
5I8UF+iKM9iSS/NZvUOqYCt5NCPfkcqwm3I3rTWVKnO2blFbrBLo5MvZtVMR2z3f0PmGjNsVjatG
MqP515327U4NzRSykLRYFbLHk05mDGnOJE9bTpO55J+qnOcnBSSdRPxd0ax4BoTXQlG17vJMcgRg
LMRAC08ohWlb4eckxilF3ljY9SF5EZ5PTPlx9tJLemXaGmQvor7Q/ZUU3wGUhrGs7IN1saDpDLvO
Jn9SX2DxwajTooqfmXeMoft7hkGO3ACBsuO7k6d9abhVBxvZhKQDm1yhqSgW4dZYgBXtT/N01SwQ
iZj5vb4NF6eN+JT0ixTCbvNl3qF7lBUHGSm814GZMPma5QfxBgvRrRzOacJblM85vcHiUl6ZBot3
nTHDlj+wKWIXmzHsBRiLAnbV39ZMg5OnYde7iEHjeXTDxWpAGmGJOukzIsAMTzP8F3K7UReqRCG+
iERPhwZ4uKXByJsej3Zax82W307yRUgzapdHE+ujwwGwSR8U4uxQQIj5G6RHVKAjscSlo+ULsae5
jOfdSp/rYdWbTsXxYT/ZLDsnSmFnEL533+0x27d3tHpxk2zoUDQ9NKWlOc6tyFOVBRJIUm+yGHw7
xrkT6lcX/Zz5N6Yh7VyweXrECksqERjKyOF4Ny9pHoOfJTxl0IslggzhSA7IhwL9+7Q2w2128nqm
b6P5WGg2yWmf6jgr6i10iN/f7wsGG9rb357as620iwNfHQbaCYTOJ9W+6jwR90jPUPW2jXan44sZ
0rjUXhtrV2dYSfCREJljKwbGsESalafPON0E6iQGrVYxYme7hUdwZae9WOF/v8qz1REdSJmNR1Yh
P2HEzsDOBe++7G+DVVehsuC0gYONpgcPzx+iEg0ksFedrdNn/PZ+n+2dbR4bRWRyp1SPZQgjQEyG
zzxxxYgJKbTIm36cxE6uEawkZsn2qFz5roxLZY+Bo55zhgI9xTgrMgWZ00dR1jhMSI4ub4Vu1j/I
JEbvE8WxnuK93zkmmiMptWbau1DMWy4nHVyluSnc9hZeQL3v/HuBJ1L3sA1q6/qQSgth9s4xCTCu
LM2FV2FPXzke3Xi4Sz9BxecBXSb6rF4tHUz1QWqJC0IUslPVpWhUjILckiwT1NWyW8juoG0QG1W8
RgwFnvRbZK3Be+Y1iGqxrf3+6F6cvRkWpnuO3wbQu7PbkZMoHZkT0rKGXIFEz5pJ/VM13OKmD3DU
UYjKSBDt9pWANuKssRjiakTpQL8JyibmDLqoBRrkuQky/lnx0HGdVgW6GzZ5c9rqdQUlljnL56AK
fBvdgxi6WnulhJcvPVfkFxnEGPFT/JCmHk9l22V9JB181I9fBGV0Hx2gLjbauXCY5PnWQXwZF+lr
t0C+vxRekQaBeqU8w0Uh2awX1+ugC0UZGAXdpMUoQ9E7b/ElfmEOkkW8XXicZipCO0M5w8M+T71+
p6R467GNJKtrA17p0nL0zwdPF/ZtE9V0Q5CjaJAOdA1BhIgG8lTiWWz4jpY2aRVMTKfIhclfqGDV
lG43PqYktIjhMhI8ZjoFIAImz8mNwcUzGlKb1yJWHau+a7EtD58KiI+wnB9lnGLvHTLsdhcyWiMd
TSKOD8mLv0ChVOTzQV9PG6f4OCg7XbbNdBulf47VMjPIjp3LLSCVSWKpEnZhrfRFuiWQZ2HaEBQj
0A3KTF6Vb0R5PJ4UG82Cgc54N6L6tGalY7ROJbnSMh/sEqWkcmvhK45ujfIVo2NGVttxWMfJvif9
b1Gk7138oZhrYtRE2H36JiSeAUcU0CfgL512F5VrMX+mqinXSrBsh08pvrFMRwiWzWlh6U8nNiRg
Qmw2ipdwNjs6ON6zcKmMHgrW5DQzXo5Pv7+af6vVs7US0BMANwKqFWxVZ3V01+CmUoZSYq0UkBDT
2TcR+M6oZNypP4HlYkLQLlF48GKurh1zLm0X/3z8VKp9e4pGJa9aUACsDA4RPihq5sazbKcL6aab
oWKYNV+Khhy18uqryVHahbr1n88+W5XEoh5PdRpIhzj1ssQ2Dbs07aPsIdhpaYgEt3k6k4hPQ1jV
uymmEWGhKAusH3oxG1562jafiPcM35bAPsa9o1D044mObPFFeu0/0PPqW+0VU8i6J9IDGjuDxQ5+
u7pMqEFIeXi3lrhCkH2aJu1xnCorLfxKegeHRGJfC8pSp13v5zdtwDQn/1vRzoX1hSllx7I/0XEh
xZhYhQ8NhqxzkmZUN8bd6ZlR1fHW3MNgD26NZ5BUTnRXvYf1DVleavBnTPYWJhAorhQ7HpVo8dW2
aIUW9XpAVdLBAXP6ewv7Oq4azCySK0Dc7mfWrvhjvcSSc7WFdGE5RlcKvk5XTAMM79mjK+dGlPkG
h3qjo8g9yE7/ELocPgt1KXfLmHgvTx1v/cCDog3YwxXD7ZWXZ+qWnN1STsOcIXCjY5M4HwHKaSmH
wjFFN8b31awIvUeqCMcHMBeICPipd+Kcxr/IXPL3T1YvFBgG+yliwMmi8eMIY8ihohWtOjXeRTt8
AagELsAm8BjhdUOJBXGtdPPTTP8TvjD9LSf6lQ9rRWlmUXlngJxNbGNwxuOmHN08XieBi+Ku+GuD
KzXy3vW9ryPOXktIq9uFXNA8v1IqXuonWGCc8cBKqDd+zMdKykSS5iL1gIsH4+9cOd2N6oRZgX6b
EZ0ZLKNkMyKwH9yXNYO7gtPYAwCD6vSS6o5JsUsP4vf7avxYE3gzMD9aYK9MDo7n2LtWLPT2GHBN
tRPuotCr/MW0RUwISf1NeAdp3DRsCTuNTbV9UpACRaibQSaGN8Hh7/cfij30spWlbguUiRz5ORVU
DgxufLKgA7zKVt9pA0QjxDXk+mjkVjrO8GcT0wR/Ld6g/iU8EAPj9LZFi2Y/IB3Kjbm8z4vFNBAP
qJptczspkAPmSnSAcja05tA8arZwsk+Dd3XM9eNB/3tbLCJPJWhNmnHWwq58udWEaJQPJ6hIJA2t
UWU4QrbguIeucSXKM533zY42HNB+/0bkv/3of16y6bMNy0DjQ/H44zXPraoQ/UyRJ9NxsUUFmt4i
iyT01FY+rOdJ2jB2rGYmHl/KLUY4nI0BxwXoM5hDEk6F6yBcJ+r79IsgwmthoY1Hu8f8WqeXNqZY
WcgMcJOlaDc7lKmRsSmTW62ZhRhFNepnNaafNvw5dY0TK88Szdo+QLS/zmFES4WrEPWTvEbB+5iu
0ZPplu0TDHq80zNHADr3XuzU42YA5qesKqwV+qM/PMRds0jit0DdK8W0XGwiw4v7LS+uAlBQRPmS
grYrKqigb2a7bi0R/bkyF9t1N5d5NMLUJYnROQ3SzMf9w3/VeaV7ISwcgzNN+y6RMBbAUszVexFG
MWJSWVbxFHgcRpCnyshBqdmKT2vCUKFAleftW3DTEmcVuK1noZzqnDa4McbXfkBMYxcjEUyMAnSW
93Kr+bdIfAH4kbb1qWA3DTdye1pUKXo/IJ1ZtSuK4jYOkIYX27Jx3rQYSoX1XvGHbUN6k9LOmph2
hsKgCZFBYqfGH5GQphJrRNcxLu68rAL9W2Lt/ZAgYkPKS3DKEy/VD38qOhp6xamqP0FIv2PgrFHi
LQcBqWY2L3rrLa+epyOwVb31+kGcr+Jyntll56LsbAHmJAvxOI/d/h2+K09D5eYotGbNA4fm2cQf
kzmVueHowdISWcMPkkeiFfZhWOo02IDyDntddiySwkunzjZx6B0/xfvm9kSSa+CQgmUjPrVODvpc
u5OfC0+by4T9xKshmQ9PvbECz+iKH7Qw7OwVVzGp4+j/UTDNhWXory1xwbHBM+aDLdwRfvvXVNUd
BG+yIPez7qXeQrzHeD7BRqZ06ZMAgKikd8T0144sxmfDTdfblMLe7++j9KN5dvY6nlVsQn6SKqXl
dezp47HzvPQP3aKC0DTSv7+68qg/Nvnp4xgwT0wRNjvtbJPv2pOah2WvoiIjiKFxB9/Jb2goz8Tj
Uj6E+FvnWPM11GShY8kwWKfG2+gpXvPOPli9kObb7kvjiUPkXOPrwGrcrYL0IU1d7SE6iCC6RLp1
5tzYY+Oh9SbbhIftfr9p8lRK/ljDvv0UZzdN9vOGNUmUD0b4ENRucg8gkS8SBSp0pNviHQY4PS/E
W0A4SfW983FpPMpsPd1Dzynl96sxf1SCEn0JwlKpHixLZE3/t+iu83Cw0kxU+Ap7RxRfK5ZvxhvE
kojIPcIBHtyfvrwFtq1yNW2wV5pV1q5QqBPKYvYPJdAJJPfZsx95LJRFtlFBpsfaHpG71uz74S3W
EKXP8tiL9OVovSLEM7DBR1gChlVTrAbJxZuCx1x2salD8CQn8QBque/D5Ug0Un9ISreJ8Q2i71uN
XQYec5URslT/CTI3DEAOzMvPFu9BaQ/VismNhgcQLka4DqPnk5F75YSEUNfHZl9QzhtMIpRVStdZ
umURQbRd0OQYj1fejb+T3LOvGayxKVncYP573oIn4Eqkc9iLB30vJuwqlX3y3y3/ITIOalTNLJf2
jb6xIB72yAB5Uyt6vI1kq5nmBkz9zIiY837T1q9hGKIdw2bDOEpxFcEWRxjlDhtVSdRe8hyS2ZfN
cLcB3Kru+vBPHs/Z1kRM5vnMl2YSLOmV8hYeFz1iOMoUDpCoF/PmhsWr7N2yvSk71s5uq6OKEjWU
XY+66CPPe++KdaU94dhG6jgpmz9Pb33rkUro9U/avS+tRK98imR2XZJGHyz1KeUwMLS6q+ormi9H
617KsV/eR6//90kD91WnClGJE8J8cl5vS2pDv40BCIuBaHdLorlVW1AffCQ/obZEZVLgQTnSIGvd
YMdE81XsdqdhhSG1jrcYhyWUSBPd/YHkg9H26RcRrAl8cV5ur88+/yYbnT8NzER4GCYJ2A/1lXBq
9dbSSmUSO6R3FbMABRawRlj4QzLcNOYybg8xvlfr4STuCHyt4UJKCMpRv9pN6UBG6MsljAcZI1To
1P5WMQtbrvY9eTei8JYQEOv/l/k47RS/rxE/JSLcahKLACcatJV+CJtyXY3FwGz+u8w39X1HTAfA
oilpWp9L2c7AtP8wyYo67cry9CMAZ3p7OBQoMmdUy/ihl9D6XJUSJZu+5ZjGn7BS0lcDW8lxQ3FV
6k+Q99iy7QjqbxiRxfCUD64xLvL0VSafYc6jSeO/3lZguEFwAcfjMNS59TUxzw8CPtcJvJRvl91p
kp6fFcVmipjlFMfqAWt3wSSweQ/6NzXfQYV+NLZYlTYJcbCzGR48HkpTW8vGssZ0Wz1i1CqnE7/p
z0yJjjjZFp61i6/xXPQLpxlKZs2g7WrJzCrPrlDppbo+jpl8EErYHrOW9ClPc1mZw2LZR485xEdQ
fYKyVduNn69pp6nKnfCObi66V8z7zrwXnnIvtuU7TH/kP1FW+23qjvG9aT7yMwFqH1mD2HDxweer
aRSjuxzMVPgvSLkwR82TaDfKbgeV+bQfmp0o5XYiPvsqJ4X3MPpIzftRfbIYqNWKMlPRG2L7re4e
WxXLkuuLV87Nf0d7Z+8kKjCyg2AbK5wppo36W7+pO5VyncqRzPkO4K245Yg3qCutXqQxa4mWzRpi
WIhZ0gAHRdkSD3CKDySZZ7Kn+jPtj9Q7eum0WJ2gk2hwKHZqc1vlazTn4XGjpKuJ/JZ47ez319G6
cAD757rPuq2mMGR6LsTyoTCWLAe8h3SZzT1TtXSipRGu2zqZarpy64S4yg0E7DDxwWKrdwED14Xh
DG6Xez0yk/ehfCAxOsWXqnlysLLso+B2ypsBgtym6kdQrdwoKvPq48vI0j6OoMr7RVusE4EWAX5H
DOkeCrVwaoSVwJ85JNW0euaBP8vaqWO5nWwXKLj2iMjso3GfTOK+NaZKtkZffauswS4STw7TKdg7
0DyxWaA0mivQTVDvFtxXgXIe9vVRnnfsiSOTLQ2DcNjvc2ZtlmbNw5Zyfep0qLdGuDtlV/RJ2oWK
jZeGJLQJjwpucPpCvj0oQuEreeFzw0XzVlWfsV5OeLASzQd8MKz4OfIohr4iPULwMLr4bCkPZYNp
0NwXWIzjm7yE2yjWduoZla33G3Q2L/rM/wgfRYpXYXb8QyS9LdndLSISAgU7NwnuJDDVCb1gHqgE
5DxBMoohYYJfd/khKh/67nE8PevX0m+sCzW9gaZDJvsG3L/6d37z/YfN1Hpog15mxZV4yZkvLVP2
c5v+fZrFgPwY1efPTfDYBDdl/p5YqyRdl/JGhsVt+/2yUdeyVcyO2IBVG1Md5pvYQ4ShqAuCPMEI
FBi/ibpyMQiJ3sCi3BVkxd7oKQozU9/UJUj3G7gSMLrhma3Rn5HvNiIAYEDV0HadkVMNG9CTi4MA
LrbUOclzS8t1DrNv3tC9J3mKiCJHqnecRUanUziYYtAf3/RSdcPoCxUK5Jpok4q3Ppik++LEZFIZ
eZaQyC584UUMb5uYk8W1Vt2l2t8wSYOdVhxu8vkiLIRtUHeJNC05iUxCGu8j8mDKVBj002EFuME0
x3jS1yKkXYeqDH4QT9Kx4lVeGZHD3fl9NfkpFWHnYmKEAmIKY2cf+/fhDvQ8zuXuqGAklFzZ5iFN
bsv9BFnhCZ1pD+K4Dtxw8/unXr4R3z71bA2TuqiWB0WebgQ+XUKRfBKpPZDyTXhz6qA8rLDk45Rq
yt0pXB4FL0/XQm5Xf3IQ29lqWPCI/X5JknbhKERQDDhImZdcM/9mFH178rMwl2rBz7kmOo5a8FiZ
b51yUKyNzNzW3xXW6jhuAnIGqhYlysBr2yrkyr37+jOSftXDwV4R1CNCHaENU6cn51jvDH+vif3N
SNpAutOYUFlQpwIJHQVanJJYme5VFcmcQKIFd9E8eRX945QwTMI7bWOa143eqbwxEDKldLHnUNY2
KcVrybDT70O7nohGMqXv4NCpAksmzLPxPoSMRLqr8mdyc41EBg4vSvAcn26AYNu8MOHgELo9uRUX
I4mh9CXQu6qPGCPEatlXGzAoFeO18G08/J3RD9lL0Y/0fJ4r4BQ8LBG4CQSujFxZkVB3zLvUO/k3
HEXAZlC7okwLXSmY0SASVsHr6TCYjDLc7rQuWAf6cHWKtkL5FPo3lr82h1soKwpOuD1S1wfIUXe6
+lY0yNdlp8kPKskNxwUOXE3GP7VrhD99uwOQPd5pAHL2AvPipSo7lPahg0qm0mH6qSg+5krxmjXb
SOI6u+Xvj8tfx8ZZ9YDGH+bcFGPDYe5sU9CkpIqGKmFTWGluqbj1uMJOzjFkeB3eeIvwdiAmx+Rk
7GTFM3Gb18YuvAMl+VjWjpgcBDgFAsSoonbM9L0t13JNj6pwyMcz2RSrDAt7TAcQ5OOmrB+sowv4
Eb4IltmSY99tT4ee6RzvJyOzMXYkVi9uUdbvO+3JJ78kjliGdS/jtptrIzv4ZCF00WOMTkchNCZC
4ZiF9BV+vzHqhd2SG6MzFDdNWfsRGGHEUTJGWagcCsFlGCwYniE/CvUKSeIc2s/0843v8LL3EE6t
h5bV2zkuKCEQX4fLVnGx8d8n5upoQGMBkOhG4yMKzAxMl9dyBmKKrjWuRBlhvIkke1eFCxHiqjDs
wmLAABT1imSKtJqMqRf1bTFIo6qocrmczjzIc9dFe5crXkCmiaQSQp/tTfz8dET5cYwt3AsmI7B6
CGg0rOdEe1EaC0riTqM4SLAAmvM+fz5C3v79Vl86HZkskpPOj9Keof+/F1mdYqmrsIIfxFdwTCDa
a1K+ZjpjRQSHIERxnoA6jGaCthJJ1vIXJ2aa8ynUCVoSUBqNojBfaMQ+46zjN3ko/j9PA0c4BRWi
MoVLnW0vbVELKV7UlPUx4Fh2i3Ma5grzRfNL65BXOZIKj+5O/BKrmfzlf5WI4GKPVLeCrEJ11xiu
xrpAo2G4LfubxJp33Wc3Y5Tipu5x5IknwXyrJSTXdE6GbiQGCWbtT38Qo1652z/H49Oe/e1HOduz
Agn086BH005p7v3VuOTwBBbGcpACz5BR0fBCypR4uFuFKyXo1c8+W238vJSGXuE29rZWAd4jYtBV
qrnqtJvqybBFa4vCwfzoU7uh0L7aAbj0NkyDVbxF1C/KeTOLhoYfJ4KlHoRF65zalZLY2ZI1zw5W
PUe1xqaLZ9iTyNZndkKcVXSlB3Hp+GoqlglS2rQQlp7X4GoqWUJT58mdCSYds2hLDZhrgGkscitB
zALc85TjQ90cAnGjSl6dOSZGzGpeBc4wLhLkZ/mtJIF7vivFTaisO+0ThxSBH60+OzFMeRQ+yK8Z
vpBHqaONSZozjbmj5f9MYMPQPEv9Q19uQsYtqvGuM3PqXZOQgoH/K5VPDTVPMO4qhZPOtEOensxq
MZyeQolZyn29pWs/vOfv7PKn/sordnkV+HZrzsSAwikMOiMKFARmvvQiTTPK1pmIMJSWARqoBWXK
cXDVezOaF+gyQaUETmms2ZvmNJc5pRawG32ShlgWxm5xrcf8Ux40vTjfLvBsLR20qKA34id3LcZR
wLugeNfZi4zGFxgoOghOCGB2aHkKLrEvsMyCaoFVb7TbNREYrLpOni2jYGE6meG01tx/+30d1X5M
0M8ucHr8vy32YyLVkdyHvF34IKPjg1ofhmEbVG4izMBs+iIksJlELE55oK0NxIbHo33Vzbmv3EQZ
S1n0Ur6WTPuCRRssBOQ6eHjUlQAgjWzv0EaRlNp99h/OzqO5de7Kor8IVchhisQoURKVJyg9BRAZ
IDJ+fS88D/xEscWuHrjL9bltgQj3nnvO3mvbUk0kFuP3jZTPcoTwRiqvRcWxiJgJ0McCjrKRoB4+
L/rvuf7TWoWNmEapIquKdvr5pjjzjlMozGPTcIl/0/ur2V1cWuzPzYP4PunIUnEyOj/9SJX+aNRS
YNFjWiaP5jr3DcBku9bVfZkv0L0Uo/lTMcRz+/fvnbz5ZW3ISpMF8uy4fIdxCHZHtuu3Wd8ZuMFS
SZaIwZBLT15KcXFxczv7Yv/7909e7B6X4bGI5Lk7WYEJJC0181uIPsxX4f5M/gGymaPylcFg/ZBB
VcLUceL0iRFh6KibkWgvlBY1foBG3aM6urRjzTvSj+f+z/M4ea+tIGMALHB/+nXnApmNJfu+/UwW
/Uzv80YsNruLYsAzfUZTnVUcumShLDpFcJjgqSolpWML24FWnsRo2RMYJpQ+eu/ZYNTPWSCduVH0
WXR8cbGZa54fv/mfv38yXmuOYnzIzKN6ZxRXzQE047BRtHfVSl1j9LO/cYWDG6xnj0qZrwQZSQmo
94EZCgbhrliLiQ+6TAGdRx29F9yBZ4dNtb25dKVn93RtxgbIqO1Qt5xUb2ZVZJkamTJxEvIXXFXv
4BhP7DqzSxaxDeWYw9zXQpt94ah79uzyz1825vXwn/Uu7xBE65WGhIPYjPKd5Gs2xx7jjgaQwQ7W
1ZrhWjijeeZ8QXkFW/KAZ4thDxEWDZO7V7V5SYa1pexiIG73lWvhIYhujo8CUEpshFe48UU/ggS3
nVj9cg/kDREUN3G8kK8P2/oLgQzUA4RtQLEfKiLdnkY6QDNurYLwwZoKnjCUQPSWNiCt35f7nw4w
lg0Wwdn2p4EAOq3tpWQQyBqmC5OwHgZeju+TzIVo12WV0xDSp6QRZ/tFBe9SLq/mHzAPL2/LL9Oe
zdvposy3RYZ5BUCJoxAq/CJS05qheQGneE6B9O1CT75fRWyKvk+74c7KbS2k8HKEdzwmaP1Jjoqt
dQLaLOibpdj4Mq2TG05PPcEylPE5tHYc1TvzozQYePnWm8ao5tUAEPbVDtc4HFV6PdCu4QOaLwLg
TYmpBIH0yiqWHsaPQPHEdkYHVmjIRtt8FrcNbLzoq2EdldKbblbBpKy5O7NF0s4c866VvDz4NFEu
ldJGScCXrrrFfOg54IirwOMJSw39bOEfw7WS39HiD59+f7B/tePfv/05g3jOUCDKDpHQyRdV9mGY
ZHo6V+giKWvM/nIvkRd5vRTo+Rm2oq26YkXNXnbXDVyx+inJ4XA/ZIe9gvtkVv2OEUIsTlKfc4yB
dnBoMWNIqVDdanQVp4JgzBveSzFBguAe78k/7T1cs4R/2ZzQa+B2lqfhyyCfcuap3nXrDLGB6QzH
R4W5nW+Wz8jygxQ+r/qWTmt9/IBOFoDnnL1gCtlRNWVYs5fMbUQb9LCG7w+I+/cb9dP1hHwC7BU9
MB33MyLQ7wuAEPSJEpaiyo0awDTZMQgYawv2w+xXKW2oGFYRwTGe5hBC2TuzCDX+ILOXfuBlU7Q2
/7XTx0Z/XbNm9Sby45PHFpSW1udaotzxcCldxeqjyigeStmT/uRkXauvcr22hKe+XQ3GHgRcjixD
/QSwoC1V4B1qtNEwNnmRN2clA079VAnoIztwNGzImaN3iBFLXQceWApj1TPOEY13fUuKc8DMYm3o
66JHoinjMkamHfqKJC5DcPNW+Yrm7/dbf2btVTFsYslTGMLpbJXfb33ZWGWpiJwisT94E+J8RX89
stiq+k08IV73ScNUoSXS+zTWKL2mTTOHWYIZ2sXJ7lgwNtxDTpPjDZP82vCqbm89mDt9jlhQJgdh
A2Cppn8InqsXDsfEp0E+sujkX6eaZA/o1A9qTzzUrn4i1Tlpbyo6ZuSOo+h6Ev9AK5uZ785xW9U4
OXkVslUGizYu+Ye/34m/QsHTx/7Pnfhblf+zC7U4KKxKncfhrhCsTdWHFmF1G3nwOnPRjjZkKB31
9+EB+X2QLZSG5Uq8quXbCXMMlo+rBmiwMivUjzdq6OjcurvjPnrViP14UCDTEBPACVW1eStasPW0
1NHdJZj73nDMsqdZqOjvIt2RjiTYxsAVwa9ups5n6RxvatXFnVb3t1brw/VhW96ld9PbgVWk2sYZ
RKccnPAj0jB1uJHCWSHR7krRics/kuXosCUqO19cbELMr8fPm6YiLWEezyZ2UnJ2hRZ0giik+3rN
EmvtsmsaKPXr9BTCvmYGQjQtXJ5H6J978Sm4vlS0/F0Zfvv7J1vSZInJiCkv2zeWrT8kT0QieuIX
Bs32djwsC/o2Mk5gyj1bQ0Pf29y4YjuSRscSx5qmcnJKOO9dWPl/OupZ0CxDQzhMza39aA+Mw6Qe
qkFN9+LaAIp5nHP5+sdx9Ej7eDw8j5+hp3n5G+itXNiTh5z4Fw8/P4ttLsFkwq5IKKm002YcCuym
p6hI9/ICwY+WPGhIl5HG0hv3Cp4LvQqa85dquTPzm29/Vjmp5QKzy+s8E2aVMoLcwS90u6Fg8QRP
y9etX7MeUIc78efFV+Hsq/jfH/y3zPrn+y2KScgDGW+8Pjp0PZWtMmwaFch2szpg5qUPt21nXH9D
xw4viXo3HPycgemNOjMt5trKHXF4qrgoP+MeHmCFrNuH+vr7OnNGNvj9DsnfV9w2HDVlsLhDcyu3
uEv6B+Srcv41ery2CqwL3CzQkNtnFFM4OHKiyjTX/BSJALlXTUdmoIgq1OnvxsEe/rC6NIcd73c6
7kTJja9HYJr0fokNy6+Abafg6eDMBfXTrAygN7n6/efIPw9Y889Bq2cRyPxT+FTnjMz1Y6TNokvV
q4QboXWaZDvi3Ngp/vzGUR7eHbXZhn/VLOPHVkMgv9Yrfh1ySVqUl7XyZ0rq7xd1sixYBNeUU3bQ
MKQuInltTrsqWZU3tRMQ29nY9d3BOZhIB6BiuvK4jlQGrFdGfs3wW74nFBWJSONomivMkegSc+7j
cGWgV/ClSwjl/+WD+e/9O92AlUIq5SbUOLRzORm0mdgfkUgQ9mpczRV+u4cAdkk2f2Ys8h8vvk5I
EVv/acllRvUkK5kxz9VZk5izspVLx33Q36vFG6J2R2mvm/nQNdRESRLXQkAPpV/0lMvz94KCTXdV
y1eNq1C+Mfpl5Grt6tivg2pfyGAViuY6wR/Bvg71jzBxTHHdIzNLXV4W0S6qGDBf2MDPvYngBShj
mByTDXJq9s8boROthAPskUOCW5pgdCLgzrMVDq77PZYTRV0kgj0FXr+FOnqA7RS6io1AmlH/+Ajd
7nI1+RP/Jc032pzP1GSW/2hAFPkxH4UDza554lBjokBQK73ihfAo72Zet+hcaiCeacHyN+ejmq6q
ogLV6fsSM6la1LW1Oj9cydcJcBtpakZYn2rcgyZNy+6qMI92a62HNWMij6PRi0lXIV/W0NhJpMBb
H4erSF3FjiC6mHODeiOpF6THkvKjeNB4TjJKNapsZtwnxUNFbyRVh4bR3Ht0HS2Hcsl8SLuW1khP
Gp8MF+KkvN+XKzK4LvzRk6VBLg1hwgDAW0KRNzpZvDqoH1ZK0FZxTQtAjZeHAhv+q4pwWyFiTTSw
VLAgXAnBlUwLu4RUV92rzV0al84wbPJhjxyR+RXATzcPN33zp4vJsuSAusz7TfTYe1AmGc2MiKFy
cuk553kxrDsJ+mqEdfE5M9wmo4+7MqplImNZNQDXv5qL/5AarMafivfMeIgFr8RNHa2IqYLPz+dn
LLV625mOlH9ZRuwE0lYYdyb/7fboxqHqBOg4wTbS1fM4rowZ/ACBUUXoTTmvuuL0zZpkE+K5te6t
Da50kmPjBzwtfiusY2lxYKRbVCuFJjTc7S5zDQHVMhDkbCYcgLDV5qArKM6Ph0LASvBWUQK2+VtX
kcgFm29cIG9s/eLeAOVcoyxcELpb2KlHIvUY+U2/5DslB2aYY/KAF8fCXUUTw3w84jP0pyP9n0VL
cJkdBRtKYmKmeDt1pKcX43p/1kqUSexi8zQH9a51sgaTHjqomRjMVk+8kuhI+UoJg5E4k4EmYRfQ
PnJp//ubeKZbO9dmCp8n8/q5VPz+kRZFmQ15ns0T+2iaYDtvUGzwCRJRSOSJ6KgL6kZOZP0iTD4Q
lnpV6Ko2pD6eBVjEhAwxRaCfRViFXC5r4jku7U1nVtTvl3jS0FZLK8IEd1TuUuLJecPS6laJAfmE
S+w9MDBQCH2qLmE+TvQsaP5EZdKlOGOumyUma7tdETbvGpcQBme2zO+XdbJuTAd1iIfDrIzxmDKL
tNU9wdZRIaCpdQ32bVsZHv6aVC796Z9AGTjd84IKVZV//dAem0nXtweDN6XKFgSaDJI7asB3hSeR
5MaxukFtMwhXKksu3XcYLK9x2zoBGTJ06lIQuyjp+/BNKx7r4br5ghrPMGJcBpMdiTYLL8QDBNSm
H6sXBpbn79k/F35SdWZtWkjNFM73DK5BTkbXx8GJqM3QwxIPHN3NKEzG8Bc2Ze3sp/XP3533gH+q
crXXi0yKo1m4EB9YITNzM/QrQvDwA6IJiJ8UEP16tWmMB2wzeb4TjjEWN9BFU+0V9TYTbjoXYHAq
X+MhU+rN1GxMd7pug7UxU0LzzVzxk7M+Ve8FJBvxVu03vfk2So9t0lEok/A9+kJNmGrfAnK/l/3C
jQS3X5ZYTJxQvq3M20sD6jPHUl4TS2M4zYBL/+G+DbSsMqN+VrGhng7vOrcnp8cer2W8VocV72no
0Q187pi3uXrt0k7JX4TGR4Hg5kiMWAAO4/Pv640+fxXfj8rfr+lk4wvqoATwBNEg5hw8yXympC1Y
I25p7a60dmYQOgdeAz9SXwrYIOO1FD2wh1l2fa07BcAdYXSS8t469GA8Hnv5U7tK068kfBuV90O5
L0ECxXNjg7OImt1lwkr47Ibd2NrS0RdIHMJVk/sNPR6iEK+rcK3GPMZiNVx3VyywLwMCbZjgRo+p
5ioiGShYfsjaukFhwMQKCzoD1/j293tyxsCpGarI2st0CI7EKaJCILBVkAWVe7KaXEA0QN6cge+5
2KqogwUbz2CKqR7bbGUbIjrzrVyi9kFJnFKjEJB5+GhIc+ztxJxzMYX+UR9qpzkYbtTuUpq+2uRW
M1B619MUQa2soazt/TCBPY81CHMo/Ity1xyuFIOo3Ju8wszojPUSBDPZnTVuftOu6b2N6yC9ol9d
sP0N2y746ot1M6wLVg3rpS/XLUZuRhQ04povNcam4RJ1ji/amEUEUHJpPXbdanoZbiK0lMc1+0vV
+hW2GEah1qepQ7YyHxuW0bvfb/GZVsj3WzwvEP8sAHI0Nm2faFAcOHQTkLgfs32nr5j0HJYsCOSQ
4+ZMbizKGIoDRpG9iXv6UqPqZ4geCze0YZjHs6uM0+H3yzDFfgjIiJJnxqGlepLfEa6Nv3lkYIJO
ct3njpFt4mxh0nqcX1f7+qVHA0yocUinBBtLiejZVpIFouAuwVxwJR0ezeb60op5Zmr97Uqlkw5K
W+pBqwBDZKUOFvOX15OMieh43ijiRf3/ODbx9xT4N4yfNG7NSR2SBZYSH3Omb7ECBcmTgnWs67zt
N4J4Q2iDzygCZIvpicO6KxdC5Y9YtJ4HgkQeC2Ur1rdHBviWj4yOz/9Cs0Q7d0TgjCASjjWr3k7P
dIYSy7EVEX9j4Sc7PstwAY5urnmTAs0b1Y3d7NF2ZqiOlCsc6o1njj7LPt4AUlM7VKGDgLdJXVgM
Vrv9SJx6Q9IHR50XjXpc28y1whexqI7xEkj8HyZ+RCclpNLifsvvkj9V+yGjxS77mVpoXifCpvrD
Xm219xe+kzO/FNOHpCsi+4Uunfbr4lg+mEelVjizCbvxrV0MGxh0iwq+SfIuXNRQnZm5cEr+7987
bdRprdF1hkgR1ap+S+f/iFkR82d3ZRh+SIYq2Vo0qXGdeOzPGRx7Pbtq+y+MHEYA0syvygtHs79S
/pMN6tsVnZxa1UQTUj3qMaUR8ccvp8eO4vKrKL7Q54Uskc0z4QFd9KZxc+qlrNweukWLWQ4szH32
KnjSNUOrGpP9MAKmml0mH4PFdIYjUNAyQ59eBWmpFAup2gzHD/yjA+Z6emOXap65lvrth5zUWr2i
9N0gxek+3/aPQuPp8edh8IfmvpIYA5Cg2Ia7sViQzFQcntuWqChiJsbyWjq86U1iT27Y/amPN0Gx
b9KXNnimhZx43bL11RYGzhJ7PMSPVXK8r8Rrci3zcRUZX4lwC1SQBZYxDG8qCQPH9bFQEPE8HfN1
JT1Jip9mjyp+h9dL+vlzVR5KPFGBeWLqCqeo76vreAiLQ3FgzRo5wB3hB7mSZP9nkG1d94fHqr+V
hbsajflx3+pstH3pqIwUi7tev5nqwR4114KWEr30E6xDbSczuhVuazc+vsfy1QEam3qLhdZs9oTq
ZnwYmMHMx4HUNKafOsAw+jwty9R0l5gAAQpfo5P3pxkXRelCI0Eme90Km8vdhDNP2pTmRRMrIpLX
k5qq08wxqhp9RhSFpLMBlDu4h4OPAvM998QNiQ+vrBy/rxTafDNPXy+kzOA9DRp3oFa+32ylSw5W
08nS3YD+GgeJsZzw8k3TTcARjRVcH+38w4BA8Ep3YqnKX4RyVvlDHV0n1etI8MwclM3Nqo0tUXkm
+XCi8CERBEi+ZrSZnXJz6nj62Ul+H9pkIB+bnSVtRAZzD6QS1P2X9VKlz2W41PnZfnnVfEa78vgK
V0cLl3G7o+3cQz1tW0wjF378mXYathCNX8/d1rExn5z96rKZ8gi30HxqXrYLkpaZdt8Dkpx7kjO5
D63nJRLVGWseTUW4auqsuOXMfvJHS0udMsvo/rMlm2+RF9xE2Z9jvBu7q3LcchJHd4I8Y8IHngGc
oJCfmaFM0f8ceAU7v603er4EfXu4KglKl/z0M9VcDeoN7nD9trgIsPlZ7H+/4pMXM2kOemRWA/iy
Zq0yWcheyhWNDRfTxviH0HWxvepphTNXfVdXUefB5V88YJXADU9WdrESS29OIQw2eXPpJPqzAff9
0k7WCsno40bqey5NXzJWbbY0KDFqei3svZoRN7yGWfkpcAfd/FheWJx/4omAtcgczdQ5j8mk2fP9
66kUCXVVwbM8uuT1Oqmrx264LmFUxotY20WFIwdfVvjSq8QPf5ois3xfGl3URhbHOMnt4chNjuw2
hJDMT1CgPQiVkzJDVBccWFISNJhSw5tbcnYpDNJWbpJLNqkzhiVStynaZrs52onTN1LErRTlhSjf
zT1urbs2+1ux2ZE4r3BKoVpD0vEmpIz6Kr9fSqu4es2sl+FFsu5Qw8Tj+tJKeKblTJKHokh4tySN
tLeT2yqmWa7LOQGQ4i2GxOwrAtoWedHohclyOq6U0W+TFcI764mIZgy5neFP4sKUv5pkrc5nRNs+
kgUGd4CJzB8WmOXvq+a5OyapJnoO/DEKcLWTMtfstFoOLDXaT9WcXAig5726E9AjJO6Rs19mB8vD
m/IFEGZ6K1YZjxMQJ6D/ZbiPpAulzt9V6vsSrgO4gEwsifQdfwCR+0gjfCXN5wVF8QNSFWR7mLWZ
OEdiYlZ1JIlMSmu4O9jYkSb9fi/+Shl+/vkZEynC6EIe+f0bMEe1E+P6GO07UgZ1eOI+3ek09WNl
O7vGGpIriT9yLeuKfJjKYPdYdDLdcBICXOm+voIRiiAk+mRMUKP4p1zDWAmopl2UxGscV6nhhgRR
Ypx26taJOU0Q+Zw6Ay1CdGrh3YyeYeR9RWqq8HFgBnGJwX2mc6lLf3dIaPrmT/Nckyf1gcyiaC8s
h9Hn0Fzb2lP4arrC27ScZS6FIzj5F7oy4BeEDTos4R47GQDF2CZ1UL+gnfvbSTi95RxgoJvQb+Ck
dbJpq1MgTkWcRQSG20eyvemlQJctW2c2dR/hJoEQsq0/9AeCnuhWN2+uIWQroxsPdx1jiqMLhBX1
QvUu+sNiQEXyYMm+jDRSh1hJpjfyuguvyZlmJzfxn2s+ObpboyxViR5Fe2VfcP4kRJ5pgrTI5Nvx
K3qcE5UhieMr1j30qqS/d6Yd74zrccdDB5TM6UtL13BQsKfPYZ3WqgM9x0tEyLnplm+zPcVytQv7
y0+YIOv6nCo0SyphnZySOKojqbcY5EgQ8au3FP2mRptT2Vj6lRk8xvVTNdzrNAHG6EaUNGRlUnMn
N87gqMSa566WLaoeG7lFiCLard6bO8rdiB8agkPlyh0dbfpZGE5MAxnutZruusRDdB++GBNZpehj
JRrDXezRnmng1y376BLb76+Z7/Rl+vcnnuzukSBgZifAYB+vEt0/NB4jpHE2+mjQDW+qpbYrtwO2
JCnyCtyK7ewMuIXHrYlPQ+ONgwufQ0BrBG4bEEyFCTC2E3kVFl6Uu/rstLyqdZuxTDg9lNYSq5mR
+f0Mn6QJUW7C+T+DMGVP6jYN/hBt94nQCXeHvJk4SOJZpl31oq7ARrGMcmbRvKP4qqXLvrmfIjpq
3mjcDdn6qPssDEO6JsY+PzK2smzYf037oKQYp23xuVpNj8NVlewMGHtxugkAwsQ0IKR3tb/RjBs1
9jNjUeV+O22O4xv9mj68SZvHxsTjTvzl0qyXJrQa3NmXjYXyjzJ8riAQPahMeCkLT75ovSjD9igM
Imt4kq4VAS+uLW1r/ICsdK7mMyeXwDQgmVMX7yi8lJjIhmUPX4goD1uBbeYc9nPw4eCFij0sgoAv
46HIQLaWJCUqvrAKHurKofOhtz6UjguV0N8a4cdb9M8POPm8TW3Q6wb75V5/LR6zaxR25icvSR4t
xsnGKBSHGwtU/kN422zk+zxe8XygmhCjHeCJQcRaOnxAHLnVZ2sNJvQJeLlAxqywzLLn9LMS4Z85
w6Wh8c/TD7ddluextj6jYU9q8UpsUyPtWrbOkf59SpOMcwDWZhBG1OUuIDpluiLmlqwUNlUP6cEK
gu/vG6gkzvfmx7375ypOvkDlKMTpIEjRfqBelcjlvSvNN4W6tXAlmL+DdxQWTHWgMePEKO70R5bK
4DHdNZshdfnmSnTI1VPU3VKvwagnChhI81AuKlAoKNn+EjCNVwh6jHZpOA/ekLFizelsFAhpY0db
HgPuJP6Bcldh233mUYgf/D+iopZex8EnD/6YL1MalObjFO0EZRUOCwwFulG5o/XIgeXwh4FJCwpi
G78BemJJgCQiugp9E5oECcnhODIXDVIKiNaGl4n3MIdr8hPybavRtn4yDbKK3b+dMidAgthvOZHi
UbKOO2jzg7CwuGJhMSkXyqe/otQfd59u7mx21sBgnNRyeRk3VSy00Z5vo0QhI2wDdaOmnqAvqVwK
sry0Z2h2Xbdh/sKMrjdB8hB3QID1bAUPVXALDtH2Y+zp2xI5SHkFzlJLiSF7R6YmyK+RuQvz3dD6
GnbKeQac5DabbvAkMqRDF0RZofI/teK01Bt85/7vL5hy7i0HNKSyUdESpL3wvUKTui7T1binfhkg
ERINW69VPICkqyMesOzocXo2nou7ble/pjsUw7nl9wm/dhMlC7rZiukf0O/EO/3GvBc/4mQtvLGG
4KTXvJE4FvjXgEKNpyHFKwwm69Jg5dxxACqeSvYcSBsEyidPqAvktG2OTbQ39nUNrZKXi6KHuhby
4XWyTh5Gdl/brNhCmSo7cuobhtticng2t413WJY8tg1FDZlsGzhJl27v3EM/eYG+Xd7JYPuYyXnR
F2T/ZMLWzBbpeMPuVSwTWoULixYOwQDpp7Af7okhZ2Q71CzUhnYL0CaBsTJpIgx4+JXCWsLlhbPz
XiL9ZnNpjCjNW8hvl3nyFmg47ltLIklmHgVIhAVsZioHPGMvi7z2Q7y4qZ17bjPRlOUVIZX+43Qc
jcTrSF3V3s0I8gXJ1+AAx2tMHlbqE54cMZ+sF9g50DCTvmkijDPcAMZUsak5IGDcbh4STnP9KpTm
1ioGm6C+UJaeka7h5v/vNZ6mhCXRrONArn13fLeIVvXzrVR7Ar5FhIeZI08O1rLs6OQf6oPZuujX
I4YXlGXoria7RWcdL8Mr/cVwwgzITeGWC3Py+11eOEUJhL1/AmcukUIBQTO3o5d5Fv2kXjgPnHu0
wCPhxsLnUpUfCuFsMJRJScqWdv/hvlkdd+Ea9+4HSt11uQ7hyFw4/55bUb79wZNXfpyC1CiCsL3T
7OgaOt1d+RxoNsul/poukHvJj8JucvPSJl5kOdNW4rvpwK7gMLEj7ECyxV37PkOFYYJ/TItuNmNc
jQxT7pjrbS4liBtnvtBvl3vy6kvcnrCNwNDRKQ7fdGJq9yzhOBitd3U9PAvb41X+Oqv3SMdhhL3C
VnNPz7HJHdS0NUfPwiUK6jgjd/HEVPaAoQaX3fz9MI91RFeG8Dhcy34EWLOw6ZUU0Dse6pfesvEm
Fci04KA25Dg4tWVbdxUGGq9yB8/0mwd5WROXeq/NJtoyQVV/SUB+BtDHO25iR5BmrPCPudehn9ok
rHjHy2drJ0QwjuxY8/rwtjt47R1kER9VbbsEI+5VTrdM2OYca4Eqc63KdkWIPBmXdvYuP7V/eJtj
ikzYjOSJ/L5NnenGfr/MkxKyUbOkOJZcZuO2ppPdIV51UWcsGq98S+9k+/+gaz+jm/r+N0+2lpqj
vZbXGW9GzIEi8XR0HXL7IHT7IFrBBydGz+76fdpvtMSXh12ibbJ2suXxqioXMWmggi21ngJTB4EO
sBP+VwiImDwjYLnyM8glpl8Ly3JZaDe66sL67rJmI1YP/bwT2MdluM0Lt/vDjoAaMKPT5ojtQkO+
N7JHzFQ2wqxDZtrhWmaaiCyptvWX6BaOqzOfhygmiEHr7y3aXTnD/cLpj55w5G85SrIa65U4bHTJ
rSvwz5tOvC3MRd9v5GBdjl4qreXBxwp3GGI2LL+QNgktaMxFTPstWxk9fP596JaWa1V+HazxSWKS
ZLit4f76I4m2fEMGh1P46PcYePYRtBKCRheV6U/jc8XoIvHN6UXKtkq7nFrIO1gwOThDfULge6GO
u/j6nKxJoRke+jjl9cG4GdiE8CXENNGlDq/k+whWkOxWgPovknu1ub91sq9++7pOFpcpzUq1Ell8
iVcYVO9wPwLwphVXz8HChD1U4hJyr5itNdNOXqvX8PXQ+XS8MmUTJJ4VuMnn38LblJ+MmoXCbuh2
vIusE+D4+Le4vqE5zKL7grBZjPiBXUdeRfMdgi7Wv9lvjQkSw5hzDKlC7yPzQoVzrgH27SeeHFDU
MM8iS58XEAWbQak6FojZ0aEPK9b+YU6kckVwnryIGB+xQEtg42zCeygQhXStgX6ePpPQjZBnyn44
XWjS/LX4//YETtrFdZwIitWZJoMzxe+sZS16eui0gyMEjh57rQRZaQ4Gk98bKqzQj1r7+Cn+BfDe
jtWCCfzvK5k8P/L//YIQifCf/yNTSadhPDDLY1XBbCY8K6y3nYNbPIt4aG6zqx+CuUnc35D2Q0Mz
fSRSYpUP3hh58nIez9fry+LxMz4G1jpL5hyAiYiTwEmjVuqiSJ3mcsyS2KIcYw+AfTzwQKl1aOMo
mqdkzkBF1tqRh+ZWBbP/BhFdx+dT0/ewJcDJ8Oc2WIz2qI8100uhGz1crFTnRffH7fvnQudmyT+3
T41lvTkkafsX6VCtkRmL3rwZwIh67jzJ03o818Xm94d2ro/97fbM9fM/f5W89SyRDW4PBlvyPnxi
74zZmwfAVrEW4HdKwOggQDmzQbXGcILFJ1mwxPM5M+1snsoXOKiucgeRSJE8xGkFfTsgeKmfcF/B
cIYLTif9vQgINV9V0JkrbBIDNlyox65CsNESkGv5Sestjj35Esf13NCCHzhjm5mp/+xljtnROEj0
me6Cq/94aZp9SPNgx6n7M60d5PLMU6AgPgVLawG3NfJDknJFuyfv/lLT4/zZ4J+LOVlSxsRIclDQ
7d1IKrSJ0fjgkFUwfDBX58O4NRcxtHi6WrEfrpNx/T7obvQQvBgPWMCwX+cLRz6uuwPW2cXv78G5
+ey323SymvTW1IMTZz3vHXmd3mjbvHOOpV10rtl7vAB8Gf2LWS3zJ4OsDhotoGlUr8gcYHr77L5f
sSVDc8E3RShdTFPFBrMwxQuNaliyoyf5UnTE3w7F6feCyof8NZEJHq3q72+uWNSHbspyCidrHQwe
Exgj3tajF4NQGl36fweYt7OCCQmiC6FmhKe2nQTXamzwbWSywSejOAG6jX3cgOIs+VZ0mwgL467l
B8xWcU3fxAY8GFcx3ePgpQmWgzfzmUNPfR8zW4W6+/tjOLOGGvCoRKxgooyW7rQjWpRTGoY9HVF1
cTwwXW1bCFBr8EVR4WXyy2QtOnMpxFSJjDkOfkVnqbEVQIXro/ncC+ujctVpLyLcqHpRPlwqVtWf
RwouT1W421DU0FmdFI7ikAxWL4SHvboYMRUcbmfn9TrswcXCvkRjbH61RL5VNwr/lknR5AuZn9+E
YPyjNYkpkewb9bV6TwXG0AgURe8Li+hdgCQTQb7m8DFezTsCEQzmDabby8XvmRf9+084KZj6oK3C
djDCvbLTF6PXrUjRgItPTjnEB35UuInfG9GVLH9mH8Nu5ny2Hx91B9v2k4WcTPST9+wj3hxTD0aT
TYAE5UmpkzdxyYB6RmD2/VpPiqwxyKb60AfhvvPNxSRzOQ/Tvfigp7b+losUGi7B7j4SWNyKVNZq
vci124O8vHwp528bIQa6CC/8p/izHFtZLSfxsD8+D6HXtPa4np7ZT8t6GauPDDzoc+fCQ7Q57qY/
hfis99TJyqtxq3GoUbdqsiXO71Db4cuEygc14OCWJfSB1J7H68L2Ih77DEqIm/ffKz4VgWp6afS5
bIVMeIBGDPh5Xizwp0B3GRAqdoDEaJbpNJXPcE1JF8fFpYn+mSPofAlMhzmAwqM2Tpb7clLMQlDi
ecg0Enr/jOkjw1advldIDDh90k7Z1kD/X7td/pLgCLL7qxycXrpI9yE5z9dzsJDGuTMzr0LcDpx+
Kper/T8835/1/PdLPVn/1dQIuJnpYc8oRrfLblFck/D7nIOurLZWuRpEX7UcFL8ZAJ4E00r/Qk4j
CWl/bZbMh/0wu+dDMIo/NXHbPGnB5JO4dEvPWH8NAzMANZ2MAkE+fapSqQ2lIFmHPabL0SYsNQZ9
LbG+uwdW/Njt8m22oZOxTa5Zm8h1wg5SrkYaFuWaIJxD7EcMJGMPhREZf1+HACoKqARId9Zoo6A+
mm770e7lpz5wtU8DOTthAkTYg8BeHxf98mLZJ/7sUBqkToLxotNryj/WVGVUlHEsTJxb4kLm8IMQ
TWYs1G8wewiY3CDkRbkX9W9puDhW94Vwo+ebSXJp3KXTtXZcMQsnQIqJYt54RbsNBI8xGm9Y3jgV
dplb6y59mhbTtORclWbuQbejGw7ah/Km+8qI5sTU2y4Cyl3oxdM1Y3IRaAqnZ5RxXouRz3D71Akh
5OKPFo4+0MzQQ55fWhuZow1oRJH0iVlW7XJMl/ecsfmHLUdQIoY6VnVbjR7DCnV8vYmEzyG5PTwp
t4QkOukaOIdZEetTbg/6jWJ4fb5EP8DGnQ3bSF/HxXaKOMZ8TvFmiBcjwxhykC5pOc5YTXgCpKyB
0oeG+EN4U06x3lWVhrpyDQJ/QQYRmvFkEzEP7h3l+n8oO6/dxrEt2n6RAObwyqRkWZYcyy+EXVVm
zmL8+jvoBu4pS4Z1L9DobuD0KVEUuffaa8055mwuga91GxHYwkLLqMk1GX8QC2QBwRmglzOwuVIH
XB4GvlzS+WM+hlFWpqa2oA6gAyd9GK/BW32jQPh9krc8EIqFhTF+/jxOFQhzN5rXV67iOw3HBUzW
13b+7++RSeuaiYQ4Rwx+rbaSsF30RcAFNQj/MRtyarJU2MfVUsGMAgD57wwflN30tdmOq8UDXpPx
WVxYvj7fJAiGDz/foc/xzdfyjzv0zwWd9c2ybqpnPeni2EHZQbgcLIkP7aqHtNz7h9Pa3PaQB8CJ
PgoM5eeezU2neIlK/8gbjtpv+nx2v0JZ+F7vxnWABPg2XY3OHdYORJpIQR6nZblCTGTJ7lBZ065e
JtjxSNtlQPq+Isyz3w+gBTd0xe9+/mrfbRs6+ktYa7NF7mJy1VcEyPhiFd4Ly0QHo2tBLWstBoMM
AjgjP+3aj+ytnV0N3kLbt/gtlT3Hr9MmfKIVmyarqllHpzUJo5DoGnFG0tV0MF1UFhjDrnTFv+lA
6V+u9myTO8l6EHfCtECH7BjLGbyVRrilXeMmeBhcyWoT+/9FWiPOhdr5A/DvXTrbsZppGo2yBfQ0
T3bqYKuvZkFSujV3xU1ypz7pf/lxltdgDd99LNJwQHgqbtdLXEvWysO4aNTp2Ib2ECzRfjGnXqCz
fNA9/AbSSoyeIYv+p8wJrxzTvjFzgGzFBY99EigWUTlfX8Ou0U9C2vunoyI8xGlhFbUnpM7L6aVz
fJj8bHjz7EG6499mURaTbHBXDelawMy1DYF3A9m1mJH1zZjcFuilRjYFc3iKi3VnpSQSxauWFl5J
YNWCSR4i3NTN0zsBcJHhqonTJ/igNuGm1Tea+bAg19f8NXUPV6M8vjndff2iZ90QsY97UYv06ajP
9DavB+9T2VGAFR+YcE1QYyUyZIBVdiPoW9NclRyZLVZsvGMhwpbTPe48o3lM0DP4/qqCNcyJlJEo
EU1MLXx1PZg3wkgpCpA/gg11BP++atvtGNyAayDGUV2mkPuvrOvqNw8txcu8xzCZoI4+O0CpWtgH
mKym2Q4s4k+Hfjvts/Ex1E4cQdZyR+MFBx/Si3QwbE1/bgqmE9EcS5FgeauqV2ZwYb7qO6I0b0LC
JQL+U0VY44W2xlqHnfxqWOZER02G1QhVvZUxe+zH/EVU7jP5UQGHwvR+VYOJO+0zaTVEAAm9oLgd
w30kTLY+vZQDjfsZq/B+Ihvm/efV7dsX6N9bcHYAixfhaSwNc2Lg0bsLyZGYrFvDOgJiGqfMGLxe
IuwLuNB14PM3Ld2ZePy/2392oGrTeIy1gM+unUhYK+UtvF+p9khqXOUeTS8r8TdIBdGALFBxxRbG
CEayjMAkt7SpCBegVpbdNTsCcoTLtYzjwVwHGkRJUAp+fa17GkOLNufYH/lu6y5+G5MrWh3hg4FH
8mXYWegc7zpPsFUv3as3w37wFi8F07Vd4woyTBsnJXqy+WXond2QoEkiJofEIpfsVt5O6mND4mhc
74sAUapyGCmH1ZLa7bRd5GsDdAWG6WWV3NTCSkpuoyV+H7p1RJwRvw7gNnSNFIniVla8AC9nFr/G
qqfgEfNb6OgOOa4dtXS265hyNsZWCg918zAKeyZCZuWAL0LRBj0Kl0G6ltlHx00xy+W7j5H1A6WX
WwZe8JA9LpBA0kukzQH0uLk1BXfgfwvh9zhK8ko/rr7Vs40QLBPhTsQ4vjeyHZ79I3b+vGJemQGk
Mu/Zy5M/HSmPsa0RVGdarU5rF/ibzDReXo3oQTtXglfsH+NdOL1EOEZ17SYyyKwsbiRyyNt9ID/K
sD4WGctg85r4DycI//xbiO9tAZksSbyKVLHBhrp/qixY0AvM2XTfqb7uZtqBfOdDEUf+f63tBYTk
u2fFgMbLkwzp71yFHcs5tN40FD7fn9NdwgZYPRJm4TaYDJmVSd0qgNytkTDHcxP/bVmcK2BR0ruW
uGm7bcZfQskpOD+I/rJbG9ISanYIX5r4CcJblmFuSwScknag30rtbzKmrFzCdi4WpT2HktH4w8np
GNmAWnGtA4kKnsToWOIuF25lf5O0NwxHkLai4Jt9j4Q4Fg7dKjw1/EgYeJFIgTqXLBPtgLWI9xy0
BBt4hYFHc3AJzVWn17FHV0rHQMyeu/ouy19TZskLFI169MJR9U2YiKIWXNlgvoIYPSmtdnzKNZTp
b1FpWmK42LT9nWIcJvm5ABNTZbvEPIyEWVylyH/T1GVRMenVwacx1YtyTWkGYyG1p1li0mDpZEXD
jyYJKyQVBn6HknABe+5u2+q+XudOi8n5mA43SucuMPTbir5q6gdBmwNoLVlsLXIqrx+cvyvgTfIP
4L2js+TkfLbzGHVTZ+VYzFdJoJ7UvwnScrgJCUFmm3CrI7qAfhl7eNRfu8mNTi40CgB+6aZoX7CC
Aja4Zpv9RsLPbYOrBllYIJLZPD9TCO1ASDs3jtSTObmXUHKy2p9xicdwj+QjP5iTwjEpmWZxnL3m
F/1GUM7nz20EMi00KD9nt0SrpJOaG/5/O5Fij7vmNrwrhTvehOZ2ehDbLR0ZsZmPA83vJAQ3DHHB
yp+DgqxX12DZnCcGMTU39KaWwoFjY728zuL6rg/I8zWnQtBFmoPpvm4PQKayVks+L5SmR+hb/WRT
u3W+l/Qrc2L6aEe9XZH4vu4O3aOCbDR28gFju0eKSiNc9Wd+oxCfn3gTOyTKOqREZz8dwN3UyLVS
oGyyp2YFaXiW2aIe4rDyQhCSTnh8t9Sqv35w8FWg0dMtFCRBc+bdjU3MkyERF+6Yu9LCVfKlaUKr
wD7OihA7lCYfLZQHN2k3g7TJsXZq8SPWGObJhhUGBw1BdJiR//RqmOvruuRvywScaoIgQv6DP3FW
Zad1u0AcHsz5652DdZQMoClEpWA1dgrJuf8FRIM4GEKZ2XhrCwf+zEsuvFhqnWZCwsl4xJn8J3o4
9s/VkzzXvWenHpZ8GcuLRBFJSsjXRyEcxS4sOW8d6+IhAKASszVa0ub0QLROuBrjbROslX4dD3fc
x5K2EUwjp8g8BbcvGZPCRkZKoa1OtVcmG5XULmd2EMSoc2gXARH5+XK/UZrwnPxzuWeHQ1MJh1Dy
UQmadPzNdc8YWlzNGSGWB8FQtA2JAZglg6tqZbc+UO7Yo60AtmB0yCllO7bM+ev/l1X7mw7Llys7
K7mGKBoq7SRMrIcyfrR1g5KccFZxG5Rv2eJD8f+O1SukK2sGB8gEnDia9iogEw1W8mnfqbeRiY37
aGbHBa79K7ftmzmLibINW6w4K9yMswcwIsUt6XRuW+OqL7wYI2CZySKGFw9OPqveHVX3cLN0ro6r
gsjuTUMw4eEa4u6bHjoNCDxfHHd5HS6OK5WBTjBsONvPFLSQ6qy5lflnzKaOXGaGqg+vwgpazNWI
ie8/WmJzgD8GFvW8JE7LKo8rv2WrvIFpkjSWLlnjzh8OhAsttX14jDm8HfPUJeSi/pvurn33bx5d
vvv/LuBzcv7PZFxUhjoxUKhjk6XWJsoBk2XsUTnpupXZuj1sxj1rLykX6RZHCDuV8az+HR6TxTwD
bQtnuo+XdD6yay7/T3/l1zWAKzN0DDoQ+i4XXyEy4qFjP5iVH6FDoT/JTik7nb8MjupefKFNiBsF
FhzzjrRxEAX1+McQ0LyKXNjf5qDkboVaJFkWhyTicWZ5tcotRFO9cxpzE/tbjfi+bl0+gzdDpejz
GUK5rmIvfyTia23uo7foA6cmo/zUpitFQIxKxwd9B977J7K71xQ2nZseMay8oO5CW3+s3eBB8YbX
AOkdcOTYJvCNU2+/n2Oe14zk/54UK4ReV8An36SHGcR+5bW6fOe/3riznmGn9uFU1hT+vZ28KQl7
FSinfCnEazSBTC/hdAjEnOX8vvmWHPse7Fx1N0U7SZ3xb/LHrDy7XkF+I8L4el1nhYienCY/rxbm
UegcVMNMIQlaRMSV7ML3bEeagTw8sceLnSf6TKstg3zFXfqUPNQwlV8Wu+aGZOld1jrBXy1yAtHB
QV0z07LabtYNxPnyM1veY2pHlnB+QHrZ4THQnwI4kvU29Fel9Pzzvf7G+cZ3MmV00KYiSnTMvm5U
STK/PLFvHlXRwkrlhHaxiVGOuvEf+rM3it0v/0uQo4tcE5BAssBpOR8EaCc3Vlx70osUzmk2zIkF
J0QvcafQlqUIC2wpWwf5arhmGfhGUvXlms+77n0VJhL54v6nGCZg3EX79LV6zGzlDhwKnbIunQeX
EnhZd1b8QjVtGXW8X93l5wfx4g3/380Tz9b/cqjifOo189jj0Rd+iXfGjgGwozxGG/VYPHasRn8g
E9w3R3Xr32kPpxoAmCNn67LGhQ66ehndybaysBt0GYyt3qdrHvRvqOfzvaIJqZnYROlefP19h943
YrEJ/GMlHuR63dW7Vng1yGgihuQVHAVzwncF3Rt2GxJSTnY7btTISwK74uU2rFHcAhZpI0I/gd2Z
OxaojbFqnepFQxFwcjqV59OrctqN67Cy6zeps1RcduVyGpyEsbwtWOly4EU4oZ731F/osvJhPRlu
ZFgDmvX04Btgf5eVvmERLhpblm9b/fqo5pv+99cbcVbitAtBrfox9o+Cbkdv6L+d4hHUuPSHr4As
em4Ek8qWXOMTfL9o/PMDnL1gQ5fllMORf0ThMiCgRaP9dsLjYK5ThKAdJHm77wklJYJyU4PUJzwe
sQYSoxoDooUDeZM/UM86TOpbmUmqHQEdxAF1ry75/99CklJeFI9kzndwPr26a+SVFHrEJjWcaJNt
1oN+dppntMA/rxzf6Pq/3FDjTEeYjHUUdOqCnX9NzyD8o6/Ce0YLez1zWCqW5lWQzzdkP0NCc4Mh
goKGovps/aV+rSepzfyjscNOHNPJn94nVJQEIDvAOq3hVtXsxfpadfxNMf/1c89aoWPXl50Ush9V
tBiFZZA5yqt2Gz5qbs+px/rEwc9whwaSEe98/NRtxNVp67NN6Y89dISNulQ8OvR2/jcEr3Yto+6y
1fT1+s7ecalVc6nOKDQS8N+gM/2bOSElYuGB18EsLUBCGbhYe8XlbBO8rt5ULo87XAGhxZqgQh64
QDrpoyIY9WiYx3rwMNfZ2dNs8sdpsAOwVd77J5SHnc6M3JbahyzYkB09GF5jPhGArdsj/IH+nmjp
6Y3CxF/YwnNsgzZebOu/yAE8BX4bUeTZWpLXAhXctUXyG3Ib/QXcddSwTE2lzyHmvzVkU9R+17CO
T/dzgJviBofEDbbAHFbdqiwR+SsEaYHAkJ7Ntfnw84tkXHaVZz3BnMJBg4XT4tnP13ZaNU0wQY5m
+qvImAyegNkRDOvUxr6Wf3OCDMsHmbjnxDv5qyD/I6VMFZb1DT0Dwl4HZWe+CcRItl4Y7uMPQfDI
HMdPrwqP4Yncx5UqrxnvN9GSbaf2n/tfLDKwcTXNTf1Z2t8AaqmP2DU1ieatbXSHuhTthnRKlP+6
xZ+mPciHcV9nVrKeiIAu0AelOcog2y+dKXUldRXrdkmGCuMAmne+M0KZIJBxstQFST+or99jouUw
ASi7068r9+/yFMb9k2QYQQq4E/O87VLp07zLVeZRAWZn3LbCMqOB+ZIHLrDHxL/LMJ3OHgJOAPMc
ATrfGG8K81YlkkRDfmhNHr/0jboKVjRZM6t+mSd0N9hr3xXFSSfHWODFdlFWwBQhZmafw3gIjqK4
meKNpJExYJmPde1FzUbgAV/raL0yq9uMpAapW2Mgo36LbqMdPVyAHYez3E7k+/Bd9+/SY7ylBIBA
HD9Tf3PQ3xAZkhQrWfQaNoPnYB9cE4CL372sskQnj4dN5rx4tow25XgaTqfePJ68/8BVqEPByzFL
mN2ImDx//n0+356zKonf53+fd7Z8Dk2kk9LYmcdwvCMbrNU9tuDTS7nWPekJ4TkymBxTvTMDaR6L
xlI20pJCCDJsu6EVLeGUWCvusGoIXOavzo1RKiCVKZFrsadmS3Wy8LcGrKxu/1skzAuZKQBGsuwh
5Yl2uEqBzUNixtj6Nuym1lHBA1VLoVz+/E2/3aD+/aZnb3I+irW+CAfzOB6Ct+jY3KKuThyBqFJ7
9qJ0BIWAuLZJrvz5g79RT/MKwKLh7xipLubN2piKWn9qzePwKaOlc+xv1FVaM6acO6PgTUNvTqLU
VjUDFtt80geUMTO7nhaYjVWouxpHJ31THM+9L3SyBIOgRDm7Ga1gjE0BTerY6kwqnqZm07Rv5gLa
RPYhlg/idIeMCiM5JzvJd0PZRjzB8Lgk4JWpQ3dCEDEi77fEX1pCBiRytwIm4i+Gar8nj+TnxMpW
Zb2rPpmt+XsTrLrTNvmbvle/cYyPxBosUFXYWbGCEcq0CQcf/IE103O5Wmrr1qs/zLeaBevxJNAT
fVRTN44Z326Axpqvxv7TWCa8pJm7WNyMAMjM2W6Gfc6nqJ3Fy4CjjNtJRV7lNJhN6jWs6l605HDf
i9taP5T5yu9QOtSZK8luXm/TaN/LtwaV8AP5xCqbdIVRExIr4dlWs9dLr+JKnUF+HltPY6serYwg
Jfxs0I182zw94K95CYvHK0/P5bTboHmKZAhIPVyj8y5xVRjSqCo0F+MbILk4zWefZk5ndyWWDk4q
FM5EP7F9v0BRO20wws7+13Jaiu3sFs87d/oTvUtX0TbfLVT/Xtd5HwDvq6R3oXlcbPEfFNv+gDxi
ffpjvicqsMOb4JHbXYDBJFdZsPRhafY20QbCavHn5zv0zQji6x06WzJPeT0t/Cma269PGO84/q+C
0jaemMzdcIzfADYsPX7YsV+2+tNAdFgiP5eoedg72Tc/YJd7BsyYFPsasbXTsWr/0l1Rkaopd1n/
++fL/UaVweXK5LDhqdSki75kJqSlGg8L41gQsmfsu+hG1lyzze0623fhHaQCo95WpkOxCOgGccrk
CW5KgAkP7onAqT/V4GXyc1t4MlbS+C5latmuW3AKZCIuVn38RH3g90sAgKLmUFjS6feDZREulZC1
OLfqvx2o0WsDeH2+zWc7CbESTFbAGJPhdf6gpq0vNkWvG0ed3o/KiHQVqC9qtQoX67EAu/+kCii9
OffjfzR9j2Y2KwubuZ8vtcntBC+tZgWKqS5DyRXuspvpoxRhZLknAW4X5AlX0JdAnhQspUm5S1GZ
UfyNJJd5ne/qzV0UkOjbZVRJz7F5mJTVCYM4oPrFtis3mK+NcBb0jCnus3lgmAskS3xA65NxqMZu
VLlVugslb1SXRrHChk1JqXcPOllphieCl9CYgV8jy363EH+5a2evUTWlU9a1ONAMMGSou19QqCxI
vCdQq9ww8S3pWPxZPA7TYLf1au4WGyte6/AvMDe/+93GG1qH49UJ+TerjgzehDVHlcltOp/e9Frl
L6REMo7+4wlXQkPcsHXaamuBGflspBJWPpiZa81F9ZtFRebhgZdE05ix/dl5XAyk/nQqReMo7itx
2Wac16Y7jJ+fIRSTvCrQ42Tl29R/aAHQg40or6vFcYAPiQ2ps+IPftoTsQ/jnOiub/R0U8U3i8dk
7f/upGVq2qQpZdHM0ehxaW1MEN/mA5OzxcpvvQCQNmABZBUmnXlHKdxmjip2pisLlvZNTfzvtzwn
B0iqEjTiIBtHbdyp3f1CW5P7USWr8G4+1sQPidVvy02cWelmsTbcObha9ugAzYYrCihq0DnNLS6c
rLfyzI0wCelAzmbrrW8sQV5xbGhLGm2QzXV6fOpuURCNR7+TbY3/aHyZq8kuQcACAZJdvG4dAUM5
Pyyx2NyCa84o4+JxYgsD6wzuiqh4nqqzcmPQitEUJ/QW0lLfF41XCPsqOITCbTneN9NeWDwjA5QZ
Vi5u0Z4W1R9SDO+zCb6DxUuB7sTfBOUycjk1FI4R3Zm+3Wh3deQJ3YpGLoUCbVHVd8r0IUigTKGn
tlVIl8w3n/UtC8upXAWwtRa6owicZwnWXgAGtQrR8e+DP3gpTvVdjsU/cHjRTPKG6ltSJxeF3Wm3
dXg/oAJqsOrVJiN9eOgvLelIpRMpWL+tEZH1COQWad1NBSgkfETIIrHnzXFE18T7lzMdSZHmVrAA
HINq4FNJ8c9xWDNDWeikvgYaeEOQez56UWWDHyZBfFksE+V2PCFZqfcNTxKdRO802IFnjt2VIeql
3OrzOmAtIoiQZs33195lOMajkrRRfTRrt9TXRXZy0pxXUPlQ0wVzkbXYPKCPMYF4hpthQYDhRi2X
ir7UR7TOGwk9h3yPALv/bQQu3fVfeboZ61UJl4jTvL8dtMjOF/jKXb/vlgrttoA2Er/+Da3QW3lu
XR5CnO/o3wx36lenAbP0aBdke6HoFocdOrMgP0ztnljVyf8Qma+XxRHpcSE9TtmbLN7/vLFLF6/1
5x1BgUaqO1KIz27vP78Mrl1D6ce2ZjIS3aatnaie2bijqxVL+pnJbUaEwJ8O9hYod726ySoHWmuO
cMP7+UIuuUTzhZChCQhYhetxfoYUsi6vlJ5HBLGM/AT5afpt5NuCxRAPz38W7GoON2VopacH0/B8
3cWFUhebpvD0ahmbXm0+MCMRj+oux5T4dNrk49H/03jmUrhhRk+7w2mZjaTow6mZIm25kLYhrWMd
pNjfere4MwcETpbq/PzVpIt2DF+NuT3ZWqwjinI+1O0LsTDiXKiPie/OfTQVrPXkhuHtCFbaU5MH
lT5GtGwdw1hHi81AoJDnK+vE9+r0Ttky+oiefr6kSy0m1dycrkF8lAlE81xLNmHzCzVfreYGJGHa
0rRCqDE4Gi0XG5eviF/blcic07xoBspem3NcClvOPn9ee/957ITClDT/xOdn8XML1vIgCiS9q6Wb
GYQiTe8VuMZ50dPZuI3uhb5QOZFn8XBarJR4N82YsCNA1it3ZX79v1SDZ1d1tjzEY18oQ6FUx0Rc
ThlrU9WvcnkfjJvZCOsCUFme7FFd12DaYPtE3hS7P1/CZXOfB4QKG/aTrvI2nrvW+0iIzC6VagiM
o6sjhEvbZ7O7BVNVyyu9fRnr25P/jskyuU0RcvoHTblX9Y0gLNwCxVv3kDJgzZQ/AY7crHOJzADB
xUUzAQDlResTJ0NBgC7bUx6/Cz6S4H2tEIyOHlR6DJp7k9hg5sMUJGr1yGA3IshOqpan4soLfzk+
kZAy8mWhcEOkBnz79REYDNEn45mbzTAtvGuX2XI6SljIUd6ODvg5zTad4P3n2/vdqwjaAaipwtN/
GdQu1r1e135dM0FX8fbXO8lmwm/Mup31ZDHAP+3IEpbQwHaoB18jT9EtcjAT55Qwf1hcuQeXx6r5
HvzvcvSziYee6YEu+pp27DcIp/rGUyo7xXq/1g5StDZCO2O1wLsIKie3FMIaUgf4fYlCl6ZLMdtX
sVLyoAILIAZJ8noIDO5iqWyF9pm5GeOyKucntsvX8b47jg5xBDBqjwJH7OU1i8I3mzwWIcGgLfeZ
m3renhmyKUxDEWFNCiVtnTfOorEFVMXBCjcVAfSzXxlu0JKMw6kicMUpnq8a7S8b7xSiiDegA6Oi
gfJ+9gpL5uhHGBqR9gWMazGIhLZIizXghWEZ9fLTtu0fgiXiGXSH9Q0EWGkAElm614xT4uViMl8J
yj1sG98o/k9t0GpGkghgHfyNNpDcjG/XmhhSIixczejK6o6YTNidFart12s11zePOp9P75BJLROU
C+OWQtSX3KfZLBcmxlOL1iK07QOKS3wj4R3jypNdcHAcNqQpUYOzlxJSlEd29AC+ckPU9DVX83+q
oS/rK9RwCVURF0O5AVz46yu/iOWo0/1qPHQLL8qWhbiBx2cw8Q9qBluIF4etQbcY3VpKPNCKaXu+
LqO10B207kCwBiq2Fqt/+UvvH8lBbRpXD+bjgSA7AkIHlwDA6jfNcrqiKIe69cnKn8Y9hXPvZcwb
clgWwDXgNv8h2BIK1V30UH7Qb2+Lx4DzRb1H/6/0looLBDliaI/IRWJX1oklv60Zc0n30IWBC439
Jkx3Cok7Tk33LlpyrucxP9FEkAnwE0P6ffI+hdQtPOqZyHTgdkp2peGhZWY4rDR7TYZamd+OoHBI
wmL1fdTwG8K0x87j/8niZXVa5tsZnwiZ0YkZKLf3IRBXw1NOd+CFtPF9xODTdStNrJ2WCKJKl5FN
shpwS/1GshQuJtSjZR/beo9NkxqHviz8cEcDLizV/UqiswWOcSy8JN2d0qMe3vXKrlZCTymfI/0B
MgR/Gu5PAPdXSqLLvvbnk2DMEFL6uBeLfz2KZhKe2vEw9wbrlejvRsIDkVaeVrVxSwe+4GjFCI90
+Gj58x5wufGcffZZ96LXskBoEfQfBmNPWrkAsmQtZ4fYq0MPQ7AWvsWFG6OPlFz/yvZ+WXedffb5
GxAtet+s+OzGRfna1WvRk/CD2ydljeokZEa5kd/SlImqzHTeuvLN507ExfvHcqDhemU6ea67Rs1V
JZ1fj3Q9J2habvvKDpJAKmSYWhKhSDylS56zwbh9wbHFS/Oba1veZe9ovgP/XMPZ3Y+1xKwn/TTf
gUL61QyvMWkjIGSaja9uUQHhCJkO2bCTfacTZpexkQBHp/UdovQH1TzH6SSn+/jvtQX7siblypD+
znWX8ZlJ8nV1UlgxT0qSzFemMAjCMgHjbIn6W17rnbdQVoPpGbRpOwRXu4qskt0i2wTtVsLa4PdP
vviW1FdktJeTtbNrOquT1T7WQyXnmvzX8eO0FleQ11eQ0CaXs+JVR8PlnnX2cWe7Z1MsRD0rP29B
dNTsdkeIdhH/Ye0iWaJwEnWNLYhZcbVsG/vqovDd4ykzbFJRvsJCOW+kpVp+Ook9j2dH2UW16oTm
WojsWnaxToRw2p3aZbLZdMusdWmoArbSmCpP148nF6fi+T7870rOm11y1ChZLrNRMS1kcr7AWIJL
UrYE4M6rcivsEdflH/F76WpkHQj+Uq2scKP/ufK+zu/C+fv672WcqcEyMnOH8sQNOTnZG1nHgQ00
onz+fXKF0MWaA2uf1d258qlXfgZz7nf+czaL1MwIy5RPpTA3DqFKl9mOGiu/i1acEF71W3+l3Uft
0kQSSVsSbeHqavFyUTyd/QBnhwOhjfoxXPADlOOtYOsvhOsNqNTtUfNmNMs+OUAY/cXUAw8LhRx2
SHKt6I23UEmzu8Lr3xPR8gnzG/6/pTFnV3a2fslFJZyMmCsDJtxhdTr90ZEq/sFjt9Qc+v3pxCVU
d6ZGB6tYadeOqNd+nLMNZChbLevnj8ffZrYE51jaR8vXd4PRHt+STfCo5w5TAgHGeLrJvMATllfH
Jt+vE/+8H2fLUtGO2kI/cRXKsk83A/R1xVJwmjun93awEHLC1YKkQOaUiyHC1w/XAOyXis3PnwG4
p6BS5l64mopUqJPMKMeDBMibIWqzrrS5pBXKG7qqphuIH3Gykjn7JAImRM/sLSKZc1grvU08jlbb
V96aC8nU2QWd3ZJcbgy507kgBov5GpzXSSKp1FgHf7OFx5kWcCSK7FvMbCj6HWIOrnz+/OdfrBWw
AzRspAimzvf2oBBVM9D4/BhtFgEABoheq9tXh//gdk6sbYPuMzsEXNfVNWN+7H769LO3ItTatm/G
+a1AMNa4k8p7gF9AK+xp5Uu3jXhDk8m38urGyNdIkH/+8peA3vnmK3OiD3/XsLp9XbLyqq26LMAj
gLVYXKbdssb4Yld2XqwXdijQ8+ufmvxt8J0Ait/iRugf+tM+xddrPoQOUn2UMqOLnRQALF7UA/RG
zfRSBKuarYe/a/k+6p60eA5f+91sF7FLItXPX+HbqvSfr3DeChD1XMyEYDEcMMQpH6Ij/JWL1WAx
Ip2PivURxTz53coVlvKlh5E7R64KuXOCBirx/EhGKUS7fmEMByOFAyjZZeWgTGroXBPAEFHqMHOI
FutGXwWLXVvsQpcTAa80hHhyGnLQkoikkW23DslyJW1VFeJuGW1Pyt2VG/TdyqepiOlwZ82h32eb
oWjyI5udNhxKHOqQs5NVDamO0C1lh74C1AfDA/X1/6aO/5pKbFleftWi892mPBfQGDBoMRCw+fVZ
G0cjz5RWHA5RcYsKcdhKH8yE0uYg1ZaxqWz5vcfqmh8X3Uc5/U6WkBXk5l0EJBT3N2K/E0RbGm8a
jmpXbtDlCsRhn4Yu67Kui/hnvl6YoGcKskP2baSsvauXe+Uxdep3lsOFjcJEXAahi5c6WdfLCG00
ypTnK1dweWvmdgOWHbxLGNrP5bRCVomy5H+WjyJsGpGRlyVBYliLsyTTn+4bGdcZbdOrq9/l+vP1
k89WXzHV4lwW+GTxXkMwsaVUCDSn+Vs+44tv7ah9kawSk+L2alPjslKRCG+cDw4MnTlUnZXMfmAS
JnYK53og7axMhKU9OeOuxTwgrec2Qu62mY2XYabxX1n0L61KgIsYmfAOK3jGLsIcjCDItaKQ03vt
oLwGT+Ws84b9dBAJDCDq/g/xWCCuUQ3vuvuaeBLsW5oDs0u4zaFN4qTUpU0TbJNfyuqajUqby8Qv
W8LZtZ39JMZQC2mdxPIxJLQ9uunVbYGI0RxugV9WvyQKZwPJvM8SY2P/tnNx5yNrRvlRrxZoyvTX
HBWelrwzOQ26gxL/iYObnpFlduik94pRFYmXp/rkdu3g+A4HRQ4HBEHzmHcGQ9NNY64TwTOgu2W7
iXWicNuPpNlWkh26IwiCaK+WjyqOgUp4l/H2FfTCiEs3bjJ/ywL286txKVn8vBuMtVDRkCV+jlEa
h+ZEYR3K82jBRzfNq1gfOu0v4v1hnaYP9X3odaSPgKgjFMbLPBOOlldDPUGaCJ1sBPeABnFHn7eC
OUOTjJArhQxoV22Bb/mhgxR3cOU3pDIEcoO28HFZxE59H7i6W6wlxzDR7bui/FzrN3G8ZUZqL2L8
5sZDBPCwo99QqJufv/Vlnci3Zsme3dagay52lyLom6gQk+y+fFGWgi24hsLlw7Tk3VAP4FjgQv9K
PP+oroUrO9ulD+nzszWJgAAFdNX5fGFMK60bmzS7zz56ktM2SbIh0SSztNNjqruTyBjRbp+Gh3Iv
Pg+09Rb4qznnbLKF1cSWwX2sPdNHlLaiI4pDLt+aS8AgPD2IcdaG6V51BVwsJWdXfFZECWJXa1qi
K0dkjKJ0o43r6bSUDbw9m0VwI1PGM//Mi4POeJq4KIKCKtCmy1ahWGFGUT4Mpa3jC5h9kfhh9Hg7
CS/QwcpwFTG5BnrT9N4QfUynP6XMyeDaF7iEmJ59gbPDSSU2vZRLvPKAPji339Cfhb7KS86GCNw+
tirjBifY/JzaAyE5G3G0Pl2++4qpMsm7TGXJqnZ+fgovGztnl3W2EmUSGtogVxRMtTo6Q2OFJHhO
6upu8BPg8v2VK57YO0btyL6LcLl1RPtkJwsWFfigDuCQny/oUvw3X5CEPFKCYksWz9lOnfg0ILXC
VGjNo1WNeQKHLcR0MaSroC2jnnLLTbr7OfVK3ASDhU8e5O5Sh86wmZlmgPgtiHAvMh189rbbRSzZ
qnFTJrP58wY5yDV80WWZeHbF82L/T09gPEWF/n84O6/lxrVsy34RIuDNKxxBJ0qk/AtCKaXgSXgC
+Poe0LkRN5NSJLv7oR6qTsUhBLP32mvNOaZ8NtX9QM7YkfH10tTXDYlm86FPFQLYI6NAox4aAPOo
hnqsm+X+88PGH+9mpOw1T2e4ar+gp45qoEFNubYZznftcsP5864qf19jqvWmWtS6ymyv1LxY34vZ
kkPpsVrF/ilZ1Oh7KRTnnnq9wvuerkXSQqpVCwjalff/fsSS8a0Wmu8YGUQaPHSLMefFtyAmQlz0
Q6ztS0SQpBLuEgmj3PZUPTYKC5FHSJg6uCfpPzAIzt30C+E/xXhqifVZFfJzpx3qbHeOmU/1W1EI
UhBe560pBDh0B9HB6ybbgCpTBHYANKjTj1hkZo+4vpy9620eHAmHm7CEguT2dZJoiOZUYCJH7rl7
0cOgPa1MqN5E/NmWbIvxtm1w0SR2CuPQa+KVwm5ET3g5dbSCea4hzqPQ06vnSNjHmaPeQ3bkA2JI
LLk5ZGDNIe49Sm4HJgv5o/RqGlgXEMskk29oz5Pgnfn3V3YY2cX6GH/Ur+AuTz50Ooxm6imI9B07
cN9vjDyIziuljBhwQx4n2YHCxrKnzxAzKMzdraHisvBUslMCPbKh8KdLwViIE7s4unx4M5Ngjy3m
UoaoOZirTaevTKwt8AvPtpo5NSwtz3I5uLTnp1LanAmuWkvxuyo+NGjPuuCUPQ80ChBQGb7Ueygs
RahnEcHMjHjwN8Mt0O+zHHrosKIz6o/r6v/9RDi/QXPYLg4UkSLv4qDRh0ai12EoI82ZT2bcIni5
3kyizD6OXnpnMpq+9tp+q6ORHUDLt5jKE7GKJ+7vb6jKiZSoskneD7u6DhrqtWo5WzoIdXJF8XHE
1gIQAYXYtY/3W/vCMDhNzeIfgyMnAdV//3DRTLll1Xl6wO8F75QAgTMKpHt0QNUjq7D6m/4/NDTD
G/00ON1bZ7jDW4YB5rP4XBRO+8Y+srhW3Cvfl5T5qkyGlrDZNCKz/76qSOTQPJ3L9FBRMLjkBb+R
yZXbkp8E/eHoh0sRYLgIrzfGA3B3Nhcol/PTelpZDxOtp9RbxVu9ImhxtoHiYPr3IvPDxvb35V2s
ylNsmGNYHrlpABhnA6q0jg9HkwZctKAzKmN42HQb2SX35klZjnfavfEBoP3KVVy7SRePztDPlgHP
Mj2EW+zA90QKJo76OT5asOwTVilgYlG3Ai3rIvHf6ntheW2o9B2cydsj8YQkndUWlfrFa6vknSTH
SSuz9LdL+Ad94tXNIneh9TB1VUX/3AFNIZ2bVBtGzxwAZKRgm1h6ycX7FuUJEuUZOHSUfJ06HGFN
x9jzNuk+1dPTWcNszDorWlfqAGN+Pn/vWFy2ZkFm0nUEy5e287o4x+fiHEr7DmYjKbELtotY+VSg
7oqEo/tRuzGz1UwpSYhHOaH3dCvBk9OlaN1Mlq2aB+k5y5aiSH7mQcIZRH66y5Lvx7tYtOsnobBJ
KRFLvL0CvCJpZcLAN4rfQxFj53NMhU85fTXMG4lI3Qgz0xyWu0xwE2Uq0U7WmzFhiHJ4gCXwRLc6
EHk3Vt75qQVRMGacNLCW2GG5aCTPTHahHKjlQtM9khz//Y4p3wYy8wP+405dfIh1GpaWMfKOSYfW
WBaaT4+DjtXwzAJxJCvp04hcazcRtrXSv6IzhMfUcJFstvypNcrNj341OdZquIFHbN7o3r+v7/tU
c74+wvpgNXHAw5/090KRC11U64WcHlrJnd8dzMTV9vwZKasIQbCbef1aXsrGknetByhQ3uBymFbV
8rwpoUvnW0yoV67op6/yzyuau0V/VGxpN84JClxRuqwewy02AKm6k8wl/Du/2EaLgjceGhv9isJt
H6VH9HZfWSxXLuPHB/fHjbn4MrX0rI3VwGVothB5RCGLYKrYrZ/P2/BWvr29JXGlg/poof1188El
gOr/wk38/WT11+O5dJZbSUdKzHFMDyamUiMIo20IC6V1hWFtjAc40B7Cq+N00BXcki5DtkYjvyQg
V5SM0XpcxiYS07WBLxUb7bTsQWo3flmshMHtu41Wrhl0yNWuq3ZTdFcXB4NTT7vPbiPntBPcXvhI
jkthWFRwmdQFevV/3+QvY8O3deR/b/KlwDQuCiupwnN6EJNldXYL3rCEs5ajZtSMjv5G0kGXeSIs
bXVZ4xz3Tm/J2niCHuiW3jj64zsNBXJPTeNBPSivBLn0q4686mcgi3BdTo4oQA0hyiWc8SEx7sNr
yuzv7e+/PyDzYivT6bDpR433hImS5meTB3SHmkO1S5OkLVuo7eZeDYzlv++c8q1nOv+soagq2lxY
Q5d3TrSESEnnvStfxrcKv7ODiqcNB3oD07t8ZzEXsCMfqzOOBWCUdAR21Y0WZA9QZav44Rx5BIUZ
Ig3VQEPVhgfX2k5gByMKerP0yI8zQbJfaSb9VJbQgKYwYUZOAuKlVlqR+zZrGi05tD6XS0ep1sDu
TzecLNLUjiW6bBTxxip8pOchOQQ4ImaCoYjASyvclCAuwJcoLInaqkW6cb5SbWjFhKBob68dy76T
b2e86R8Xe3H6Do/DaCSykhzOJXG9UCcAStqq4CGwJTS7ad8L0YkQRZ096YmwGak5dKd9fFpaEiJ6
J/ot355fsu1pe+L49lvVnepBXh4/I+iSn1Bu6sRJH8HgHH1x8vV+McbrmKi60il2JYMKzgmZzQkP
j0QGNdQWIVqcH8US11xgoSf4f59EXfy1FxuB1WfSVDRmciAhr9NnskANVtntzcCyHizx5izc9CZo
VabEsc1AKTwHGQMe6MpvuYvNrNtqAJI4Nos+NEbFfMbeSh7na8oO3WyjbH4J71PLSdfoGV+uNpR/
qP//elgXu8Zoiu0p7Yzk0JgHXn6C0M3HloS+ZE9Tu9sM8QLeLI+lPi5pkgmvurJpqpdu8mXxJhz9
iQYsx/0xEMMr7/xPOyzYd9BXVOMcqC+xQukpk6exjtPDkemGNkdDY7LJ4mcrc/TH6VlfnVYZKpHJ
FURPeiU2CW4bg/n6N1xO7aE4NL9IBrqyevywuRmySEqvqVO9fUOV4UXm+7QyaZ/RJEQSgryY/Myd
WJPHBz3bmV3mBL52GMBQnebTppnTEtbIEmufuphTpBhUNak9S7kO8JvcoDF0u/jlagfsyoV+qc7/
KAaaqdPMwaoksGk+UG0l2lM+zmimM0UIDQNFepuV4lLhhvFCjKGm+vO85OpyOx8FLjYq5MEMqNC4
K2Q4XXwdfXTUakpLaW7RCNsWGay5lMyHonwkTVKRfsOhCPGRY97TeifOXo7Zfanu6HOL7QLL5BDf
lwiD3KwFmpCyygWOJMGPCEJrwTCD2eTiyhNWr1zwxffQC9nYjqOOiPZ0Z1XPBB6ePVRg2e3xUMUr
sQSMsTwy13ZTP3MaTFxoPe1KWGjMLkpyU49EwCNCgESC3Rv5dcEpcNuIlmPw9p5Eu5HfJjSg/77q
7yAdFqE/b/NF0RU2hn7KjyVfMU4e1UnYuwKLy5udAFCLWfiund+/Czr//skvn9Efb5hoHbHAJPzk
mbe+vo3fOSHMacufqs/ytcBd8/+h0rr4zYtDwRRqmVqfj8mBrTkMb6Gn0bp3hsCkwh0WjbjOUve9
cyevmHtMaekLCFpF25yunICv3e+vc/off3yp6JFkzvebMDHghP5pAQVhldyTm06fKby59oC/W07n
v5xeCSxQ1JzfXCLHblCUpjjG5EOREsF+ys8i95B/K78a1aZVkinPGc1t0ITn7XizOw2zHr//UAQn
ISsyBJaVA+Dy+/Wwgn2+VbBn4qzkuMicFhNq6aupH5IrwsuqL2rFb4tHZnm2kxlbIPExLS/hLqqC
pArO9GX8awvWz3f0jz/wohzM2yk2M/OEidFXfCVxx4cpmA04mIx/G/MI+dov/jC74JbS+sKDNtvQ
Lsf6daGJSpyW5FwRqKA6ODkjHytG+wFTu2afFncMsy3T1h/HrfQEkpYPvQOU3G9Jus60Gosu6vNd
5F5T7X5HIc0PG+QjPtT5FPOtk1wkgxEbYnIYV+aqfjmiNkX+SV1vOSPS8e5XJwa0us1H9aHbFg91
0HE0cfMG+NHxRomdSVrV9Mqex/EmZSz+0X7KgBmXeN2GZY1DuyHVmxbw0ril09nOkvcr69EXYvrb
sq/BE0HWDm7rax7yx/ehF/UoyEQaHfQt9SozGIH8jMmrVvmOUSDlKax3+T3dy7JdP5o7ndncnbY6
uYM6xy8X7JcUgr/+vUh+Z3DNt5X+Kh8Sn5IqXrxiYhse2/JoxIfcXCjlljZ985nKbjQ5FW6E2kk3
4uoIUUZDkY5AyGOEPD2lTIZEW71vnoW78yxy8qyp42S7FemsU6hBzL9y834YFnGJJg0icLAmWvl5
T/3j5sVp03Z1JYh7/a50i6far86vJZiFl6x7VKG/VIG+iAI8HX477tts2yq79hiMH907Q2NlRSOn
2mQb0GFDDdjNWHE4ufqO/vi98naKCglx0Louz1Flp3ZZPBgzOLlCaDa3oNwe6Mk0A8KInrp6W346
8xoqDT9Mowp+/8uItUEXlGNFU20fjbtMegnr99gxQdoVq1rcmDEtrDyYZFcA0bRBl4i5BKKz5nNe
0Me1odx12t4k7mwvqw7CtMp6qBRHzjZwh5kPOQlBSvEyKQ696eGIG/qt4cpYAq4V3D8+XVYbDGka
LsxvYeVI+ayT2I9wkqV5HRfeVRr9ze+0oDQLkDnNPulH1cuGl9g9a7cjcGfUfSN5nIRmr866J6Qf
RLU5YbFG3JCpQazeVR8xPTrxGnbpS/h7+RmTBWrQ48KiSBTk328izHbFFOpB3B8BGui25vcHs3OT
fofSKnIjou0gj2s05n0GvlQ1p/OBgChFBYjv4OWBd3HyYAbphtcIH1HECcIdtAWth5LLDt0jG3NW
YpTubur6aRi888AZJLbNFvfh3GEpCNy2E2zza7W6M6A0ERsZuhNhFo64HJDdntx4CKJiS/9URfyo
B5ZMjkpmm8PeVN+a2puR1wJymOb2rCy79Dk2H5t4F/U+2K72N5Yw5UGEaDxa6xMHidQen4Z+aaj2
KbaPTpu8d+EamfeVY8SP9xW6u8HOg1HYvDza5KPWSpMFDl8ePO0wPGeVo94QaTEb9zDfCj5B5o+D
bLf3yZo+xF18KJ+GO+MuviFRYK7efwlwPh2J9yC/bZR1Nq1yjQqa+HGn4gjXF9uClMiMgaF6k52X
NfOcMohbSEaUq7cpZGP2gMqz1sO9FKjhXlF2Nezlsv8Qhv05DE4t4eiJZ0ocXGtvmraovzHoQETV
Bjcdg6pZ4FSWNPJHglpej+mOh6Cla0tam8YdNe4ILVVVYIAf1U3KwCSlT31EHIWd96QEsbHJz47e
XCnLOIn9UL0bloZkkEE7M5yL40aZS51YRmV0MJOgENFNMAT4bKatkokw9FeNmTpql/jN6SMqGsIA
Owf3tj1imyy05/J8UNoFUzDg9cfz09HaKvFDMW2Ba7Q6d09x2+S1am4iYZOEQHnyTy30I5VpUJI6
pWp6TXPTCBvhVLnVGGQ81KNauVrxdpTWYIWkNnTAssWwxoVFbyxSckZQwhzXSu0KxPINiaPoHwmR
JUJS2Ki5RLLemBwLOwGkhg6Em/+5N/aS7I4CMYV3JMKjLH4L8zWeCblyUFh1wJXJkDHltTJuZGFf
9rOJoiXALXWQBTLT1d2vpEkkYlINJ22jEo8rZ2Afb1WEENm71f+StMgl3tuRjcnVUJhNSMbGWRlj
ARoBjS/VmNroNw55+nJMlkMaMMVLaBHQAx3d6IHDnh4MxXqy2CLHpVxsEARjdQJYxaZppKtWvlfM
WSJ8Gm5GgGPiIu8ep+Te5ANU43XYrPglVXIFxPXFoux85Ulw3ovensTtRCIiwjLjoXKFfGFg78st
t5oY6Tf7uFgIiCfGcjuFuNiY2xXtQhVeDelOx0zkir5+OAmMhpwMyW1JEscmEz70/t60oM9yZAuF
j7705A8N/W363I6BpD6bCITorfH3zuY/zs5Ht1A4KpuTG5+DUHsVk90k+Ub2Kyp0b+DfRH0Vdbem
fKXp+1PrEo0lQDRRZPdAifr3aizIUiGoqhAfAEdbB3lapt2iG4EHMZaxld0xBvW9PN5SOWO8JTMY
3zdBV0cf+m6V3MqaI+1vp0WIghc0UfEq9rag2xF9z4esdCFeAemWg/wEG+DKd/njnmcRv4EyjI7r
tz0vHMTM0Cpi7pinK50tz0ZL9wgzkMy41xKTOmkRmZ29jsqhpglI7q5lC6qPnp/61TBcskkQKUjH
ucYd3tBxrPkc2mKvib5MtIQ1x4H+u1j8sQb/85LnPsEfRRgmTi2yWkIHtUOa+9AgB1eg3GfR2A9+
+Sz5EsmIGHsN+BIquN0C9/1vKXVywMNg8w1XApME6ni0tWyFYIOthhKlf2234q+8c8NjsFazrfRx
+jUd95piK9cQ19JPHXY4t/MfAdWGALuL3btprKzoepHcxHbBJESKvMFc6AT/HNeSESgqXlqPKZFG
8Y0zOMY+4GIAUjKfvq10MJkKLFnDsEKdaRQBLe0X0rRulOfE8ENpmWFRnRbNEBRDoGo3EvsymFA4
jIY9rYTFiGU9ujlP6wLVRwLrAWANQcGSdz65JWqhHXOSk6O0fgzYUNlMRCnVfs+uQ6pdyQw5Dobf
7L1BtZlG76Q6J9ab1al2LV57+T6ny4EW4xGA5vis1qQeoUJBcergqCUe0iVp4uxrr/SM5d351hg2
Ne5bgLF3Rk6Gs10SOkH1MM/Jwa6QlEN2JW9UGgUnDF7gx0gFO73++43SfxA8/Pk4viaef7xRVpo1
pWhwhCf5qyi8mpU0y4Jzo4Dw35ybWWgVvqqIDsPVySSyHIsPBFmGOPZpW6MIQuGj+EXtdDTym604
uI3pgvrXBBZWN6ag0hbQAAy+kLvTM0oAGmcdOTFYB/X1hFQUEAlYJqYbMmKghUb2+4AnH9OGSQ/Q
C8l7wi1S3cTGDBSKtEDBQ0NrYW9ptu6nnrA8XTmQ/SAYhjGHXBP7BlHj36CBCTWKYVYEP7BdYm3K
NQ8ReXSjP/D1/M7v5KdurSz7Z7qrjApcbZ28oow6ZWR/rgT8mV7ojzj0+Ju1bUxFx7Rf9oX8Tu12
gvKgHZ8j4xYJ8Vi+sRnqKDwZLs1z/1JcZbV3RmbT3kfqr7y46aeVFq+IOzyePfPEiXBP8tv5V1zZ
SDiGM6TXK8vL9wOyOdswKKpJRSLc8Zt0fyT0K83qel9Q8aPZnrzoxKCYZXBpnl10dsRHSwFarfPi
PdP2IVKuOGRqH4y+9kjTtlpU0UvMafnK4VP6HlI8X5mBzoUDsml+c9YUWSkM1VTr+wL5XKp8ygi0
j5Edy5T6DZKC27xbnYSDpO/l8IAbTdUZxHgiJAvNl+GTunq5F+p5r7bsLF1GZC/USyuBcZGp3nTk
vRRepoGxz9jYZ9h3J/4jIgyOlrHwIpRuZRJXyMbNN7xNHhQTkbTB9kAjSO4BrEeVl4A9xOyXNYvw
KRM3gJpccgNAO4O8WhraIeaNVZLnYVhmySI971ogtaZLs13VNvURAYNfEf0LwnTB4V9kOsZykD/N
rabzaZuD3bae42Q7nR8UeYHLwJYTfPkDucv9cyTd1ubaSFbi+bYKlzkI7+I2TT6O18wv6nzI/+vo
NT8GfAaMQOhDffs2oqGqelOc9D0Q6y4/xAtSsAlHcqR15tGUStbEfYw3xR3SUFQvzrAxpUVvLfIX
5jN3keInr+0vSQ6MO/IAI1YWkMpnOy6C8VD5TbioyPu8C3+d4wWe2uQqZ/378Obr8jnasOSBefo6
zP+x2CV5UpwxXesocIsbE7KdzomLUsVFF8nU9Xj0DR3/JhbboCOM7Mb6PLV3I2CGenVO/dhg6G6X
JFj8ew2WvvRb32/r/17XRQ+oOuq6NJ4tfc8RCE5izrtZHNek4VnV1phuRsInRt6/58kNi1UPoABV
8xEI30JrAkWmtt8ZpIY5VrbnL0Jtpbky6uaAWcqKxIhjA8PLbVBxipteZNxXPsfyXs/cXKKyLSeb
07StEjU4Md0TKYbUofCLyvDQd2rlHIOECB0spujH07Jlsxyy5+jsoa9VbyXpLbKKoEg2eE6rSgmU
Y3NAD+QoIJSoTwW75CHP3W724IXpGLfn9cgR2kVv7NCy0uiOI/sn+LCqnrT0Rhw3wnFfIVkhaCxi
427LBwA9diET11Q9aLgaU9PrUw/qUStAQPpo+M5VpEqGgNEAq9q5IBb3ROjD46nP/aZn9J3fq+G9
pq7CaH3WVU96pBlV+NecJngcv38dvFQmp7w5keLbHG40u+6Un07a19dBcwG+ri8Jvla5pBboN90T
FNx0G4l2izw+9iM2vsht+reUHhCMGNVXiD8vb07kk4Xb9Ng7XSKDy2DAqQfTTlsaL9Z9+JDgwQhv
UzbPgoybcFuMryr0FlFHy7qQ0ER2bi97RjaHXkyccQ/gpXuVXqwdv72UWSBibIm2sfDUQui9Denw
0BSBFzfapWabu+x+Jpl0+MqRXlTveGWmm2opuu0d6Zejh4h3wxoKiK7jEyXYlzwGH4Hzu3CG4eFR
24gRpniS4KiKdYvMAGIdTHNOcR8kcpPEQ3ay0QNDdie22PCLZ1P3pjuNyft7t9Q4MXGUw+2u2ehn
Y/Og4+ue3X02CnQEZIk9J2s2gbw+ZY6lutqLfMWwoX3TYpg08/73KV4OKesjh91JyLU98QcjB8ln
pFPsCiiim8Q5o0HrmEQ4FfRk1Gv3MI8XijttTm9zLEAfdC+i/CQWb6Nyg0iHhjJE5QHJA2Td1n0v
Y7+ES7qGz+mWN+oa3g75LaWnKRzbOJjP3OoRcvN795HhQwhEu+xcuj4g4zLJKa9pJo0f1nOAiKau
oPtTvid9S2NoNIAINVYDPpNZMpa8kZYnEK3KW9Y/jLRujQcEBCMGf2oV0MS8CScfqhHKtzBdsZei
Tg5TENWLwVjk9Mjkjw6FBQ+qdgkyFFtfPR6wSJ5f0wPppGeeqzuhZvqcspUK4iJylconDk4JN4NI
PHAgPMafneaMO97wmDuOrC5aJBwK5kzGwymmqAbVAbPaxFr+NGn3pbkmhg88IK7QcD/cXlmdv7Oc
5hcCLTAqF6DN3yzNVjOJRi0g6I8+EY5FEtacimL9tUmfelYSWXqxeGlD5FmoHuUVNJVTtqpoMx7q
aqvCYS2RxTTyixK/9apDh0z7xY6+tl6NOwxR8J83Sj5DuOVD90KVTNg0zh4U5LRWpWLREa0iuZSU
GZBIQJXcMqRBd8Jcp8DQAdgPydoxNRLB1J1pV0yBJ2eanKYJEJiKuNZoISjDO8cxmHG9P61N9UY2
Nm3njy3osUOkO7JCQCIUVE4zyRPsf+m4qqxVCFuOd2G02fVIxzvpEL8ejfS2jVlAVob2VLaIRWvi
cMCZa3b7Ihu20eziOACHIag2ugc597vn/JGdgMGgIz0cf7dkTZSL7BelLLN2obv799NSvvXaeFg8
JXRapm7S0L4Yxh7N/pR16Df2lO5QoLPHaB+t03veR61e6XdnUjBkD1ek7mjaljvRZLdZdKjHDcl7
s9FP8SKailA2sqCns0z8KLvsYE+dq5q+BZuS1qUE80NfcV7897V/H6deXPtFGaBbx+xUc6Les2NQ
lLQJx0fkgH6hrgyG+vPBdC1S/uK+ag+kp1UDuMQUkR3bnCe8xY/tZ77naVufkulOnwMl+1J/Ig/u
VHk8MRXo7QFOxpn8AGOdkaL7OFW29JChuJPtZlmuxCByhU1jzOPptFqiu//3X/gdBjb/hTJDJNot
IoerCzeKFdaDrg/T7DiKrUUmBanow60wH6cnyonUTlR3TDY9ZOl59qEAA60XJ7jWj0f++069ttT/
tGHjjVHmhBJmRpd67SKJSwPds74H3uCan/Q14Y2StBn3TrjNVc9KNhMYA8JOkV6L7kAxcSaBudKf
JMyclDTDtAnjpVatwARl6SPpLzn0oOcjChp5nRyUh3arUrT1/pAt4Gj2Ja3nbWOu+vMune5r+ZkI
ZxCsWr8zpoUeLnKKFH1RlMuYQRqhJP41osn3Cdn8BAj5hjGOwkr+2hH+KIEtsy2tSTDnEjhcoFH2
ZRWpkjMbdSSPD7P3lWtk6i/dwUV5+9dvXnSthEiPFLmivB0XM40Z+y/uleNylPB6VjZRPponvlt7
/DDgfciC9jKiSYx7iQ24vSaW+upHXl4M41aZ3ELsJWx8f7fQinkfrERuAL1v2mUpePKdTjHNw3Rm
oQTV/3bgkuirD6viinyM4LkfakRG6Bwy+ASsb69crlRtpWXif68c2YdUxpoLT1GR3sXBlr6OoB9a
QtHQHKR0xxAqT3fgmDGCnlJSNx2qikl6I/gxDdFofZjRh3l6KKzHk3YrgprrP5vzMky9THUzw8vT
eyhvkbg+I7MmVbkHIwErf2E2LxPctoISjyQH+R6vrjgza0y/fThhS1A+xtO92h/i440o36jlqy4s
pnJhmguJ9kwp303ZIaYckZiLqXXqFZxd8QhWxCh++VLt3GCiovmm+DIRH1iloFmICTuWd3L1q0rh
WFKUhs1bwj84Wrj0fOJ0dIIW0gSiZPUcTncpQSmGJ57RMWGWMs+qI4zPRkp1SN89WdfDSqcnlk+l
zXinHldkoDe3DWJOxY579zTxLC1fl7xj5zbGSg1d4/wyAZaNAqyox3OgXasTfqob2XDg2VqGqEuX
A3IpbbpUNwpaFAVl+Ma41xeGXy2I2cGHyOvFrKFhqXsOCeCYVW1Xg0l+Kub+vICLz8yQTnpmSlyA
fNe7SVAtsD2CHDS/FAHXT9NfrcHLLwnLiISCDowbldHfX1I8TL14EujJtDku1dtJe8+FYpvopRPD
HmgcOKFOXa8FzgSZajrmfQQh3U9uTS3CKWefjJ31OL3pWMYjon+FVXVLcosvXXkuX6L6i8tUEEcC
GDZViM5fFcMfK57QZHkyZLq2V3RGD5sUwHsr+Dpq2NEDkhjI6UKY3OrsceyljiL9fdOKrkZyJSmr
dZDfd1mQpLUdATRihlZtOuR2/fYYutDTcSYedHMR4jh6I6RXlW3+kFhejCqFs8NHy0mKE8DJCCpA
/JhDHqy78oaxASeZKKSL5zZUsgj1xIfQV+4G5KQJRZRv0HpDLk1VtZfXGf1F/MigurcDTa1N1tnx
nd7cDPIh7D4Mo7ZbLb7WlPihkJrpHahSZiouN/Dvp9uxjRynblSJn22RUFCCeuIbQ2wm/yA6HyPm
eXOxKdsWeam/4+2VSmF+eS6eGhvzDLMgYpCp0sVYyTpXmiKEA05f5F0cHPW1KUAaWDWwt5xuNvZa
tBawIVaqR27L8DZhqiThu3HkYeNa3fLf1/N9WARKRFIMVSKTF7fd5deNnkg5ShPXIy7GVfQ20Hfb
17ctfapGWnI6JI4oKBm8eK2HtgMHCfM8hoWUitVLP+CEbz6ye2gXeJ0IxI6c7jb1ysqms//vC/3p
tPLXhV6sAv0onKtc5kLlVxA+RA91jwxRiAaLlon2xDlh5nVqVMP+LLOVbVOkueKp7Y3V7P59Kd/t
cNwzgy4hFD0s5t9gE7IxNnAoULgg9Fykzzh8jW5VmM+muAxV1e6EWylGpuGWvF+Hzum/ZgvV7/6J
50vT4dkgVAAOOYxgPjkYb6fEkybvVHuavDYJeLvyyl+2ByViAagGcX8qRD4b3wQQvO7hZJRSvkd3
AJcSWcd7uUzDJdxjQ8b4rt6f3lWo0PE6NV3N0fCY5xt5k7njWluerj3Ii+X8f65GxZZHoUy1cPEF
yK1et1YqkKS2LPYAMml8M0bWXwzgCsBcJlrM12RAl9Xh//wmKjQYVrOm86I+r/VWO0V6mPPRx4Xf
3YgVAgVXJRPi4bQ8erV2OG6vlqSXY4f/fhUCNZjgWbl16fat1eZI+GVZ7MU7eUXHYaPBuzzbGbIB
0EofSe7KoHSJfbb8lEBMhLxtQBsA50LiFQ90oFjS5/PzvYaIhr4Lvkk2pO2EHK6+i9/Ue4GZXe+X
skerkTq+xCmA3I9+pYNoOptsMfJjxZuijfk7GgJdc8fKj3oX4mOKT/uRczGfOnwOggOZ7HNwJoxM
pvYgB4MzrLDB904HjdNwpLA2LUZhEYfrhgKTUOTTQ4zqJIE2QzkCseu26j3+bxFJYF5yTxrMumCr
JA1SDeo4OCLyEdEZks3glEIg9cumPhyPe+iSxObVCpfT3VLYpHdGZTcIux086CUY4V74LWFSadYR
QwihfrWUpw59JfHhZ07C0/mu7Zena35I/aLm+e/J0fBkjKtKqOAuimk9aqt2Oub5/vSJGdJogqMW
0xDZTu1qgsyYbfLqJVFWE2eZVvttNu+l/lsuQVs0j9JUuRmvtQB8JrqdxSVTb8NLynJsC5iHq9pp
ihsZqAzW4cFlY0b4IabvSbfTCS88BgpZsRC+FYIX7Gl0cgxaHHexieaHIypZmieOiiZBJklAftf6
vdH606sRP0/Qjw1UHx3f+LGoVio7boESoy8QDWLKb7Tf8PsCBF7/Xg7Vn27WrJVmfkKJqH9tMX8U
Igrm8mgqtHxfeeYCD44OQ58YXHNdGT4uc7lYKSCv+7kvgu9LUDYAFQvooyLIKnBnLoaqQr8lAB76
c3TkpVtOCNoGUAvaLyi1vPQz1nw8ZOZK1nYJIOHsI1N/ZRYKGvbswviU5NexX8jBNX/CJU/46z3g
YInlmVWeOIeLzgXNmGPZpnq+l2jXpgEYmOZz8stb69fwaz7WKcWndcc0zL9m5bgk0/73y1QI88h2
Tgi8WLGSvCsttTDyffIZvZVLPsRd/gTAJL/Rg+x6j39+of8oS7793EVVZEhC3BiVmXN8jm9nOsB8
b1GMeJW8lkRkcPRvfcWTdAfOUV35mRZcF4lr8x7+/SqQP7Jj0ZS8PMR3YdSLzWDlpDPgvIaQOwXi
2U5+R3fNw+nV+tUBnqznLm76QRbzad/v8sqdjnZOrjDSYfNWfiG09I1UVPMWjSSdV8aOkL5ZUp6g
PbGawt472sILGJyzaef5TQ+5vnQ7i0RsO9uxSrW6AwfI+fcnctkp+O/2moqiyP8FvF2sJ30rpp3c
sv+oC3NVEHoxC8yZ8UoVSTAO8USFI9VOtumdeWROGjMohppPWVsipr1SDlyKbS4v5tIWL4en3urb
Pt/nkVfLG6jPsRnkGu6gp5gZnOg1otPrixMI894b6EfDc9zGWm6fZWTHwNNZaIbczTE2U75T+Bnt
Jvo/pJ1ZU9xamq7/Skfdq1rzcKK7L1KpVM5Agg3mRgHYpOYpNf/684jaVWYLNjpd56IiymabXCmt
9a1veAfrWXiN1RtCVSNevVk6yOJCr18VdZkYuFaZjlfa3lNd3IezpMAJ/ertCyEegRAWvVG0SicZ
hVDoVle0l/gUvdKm3kDC754ruMXNMkltTwLRvRGBw8bHAYNiqBhuu/IW4VrCvqymsXXkW3jm9pzc
hd8GBZkusJSHfE5Db9ohGVep8T/YmhxnxmiTPWAidWhYghmRDeC8QyL9pPjjBtCYIz42Ow+bI0p7
Sq41HYfStGFfCq/kBDZSs8zbuPyxzcbubK518/a+J6fu/cKmUBmt6IRKu/jJqVzilcQI1lpH0hWq
7aOmWAT0nWYWHLy9qNiXFfbKiOAf2nzh/SyADqTdzy45SNIzREGrWguKrXT3fbIcUIVdoHKjAnHZ
nmOnybHRdYFdVNfo0RwCIEFGfapfLG2rSrtTad7o51GC3LOHkTB7uVUZiSKJtDj7mdv+orTOIgWo
JW1VQJ4POUP5jDNil5SScNaYCFx11fW5ukqag5lqOPbxCd2r4IbbEqtjHS3jmPeNapupXmFRNFAX
pw+F0mwkQHmXy72a63YjjrRBNJ/UbxKyDkmLltcjFuVnj/X2265HST5DHo4wcX5N/XUvRwvZXMxz
r6bsibfNQqtFA7Is4nw3JaXo0K7qKg2AvyE3tZKdnsOoLcnx5PNKx7SsBo95g7GXmo4zTe4FnoMq
YLpgxgiB6Je1gS6ujTBcCmurvQFmk5kr4WeB7Q1Yvln83ngbTbeQpJAqATHSx7qIn79LAayqzGU9
Iafv629DiRlhAHwFjzpcjoZDcj4I1pMP+B+tMvaSD5tsVfhjPUn/wEcMn4QuEhZlfl9ddmq9adPY
xf88RI1Hvoljmm86VL5haQXXmUirtRMOIexPa29qbsSlxJB4Mc5Ms/1crJTeoEFffbNJ2WkJkuoF
NS8CdZq1AWbJuxH9jVdeZ/Khtdisu/IMRva7+SrRmRO3Xnws1B13pyEudeE2TJnYEzxtPLZSdKGa
q/aQDO5gQXfcxub4zkbXuc4NGsfy9lSGAG8VGvPxVkYRBF2Snle7OvcrrDZIlanRSu84GPzuVZLf
xAX2lhenlRY9jVCgmx1Y1FfGkC2OhSRO+iq7NX7Fhp1glq1trA6npXVyW27DG/2YgrZFdsDu2nUx
LKvQlTU3EHZCs25g9YX0sx4ZjOoxUPNjoY/+4Mht4t8RdjdK+6OJrrVsJVTLrlpKc+aAn5VOuJj8
3lCT9Ee86Geh0r3wJFIrB3ZSYELs5Jt85a/ArJbqVYggt3cHPKN3+hg7eoSff5TQF9pVZC40zZax
CGZmN2cgNa39/3Ew3y1skiilXqZWF8UMSVHGjn+4ahjf6zC8UDsuhMgWgxfxcgUuFUYQzTJ2tycs
0vtoH54MnYnvUh+WA/67YD+84lZlhH7un8cpY78y+5Gda+blYkifgIJ8nYO81bhf7eTJLVmLUgRH
7BydQJ7mCWKR1jNDwiJfpQN2ZOgsYYHoGhKoeYAmMHYWgkGbYiFp2DtvOJ74pBurENSp5MT3KJ1V
39tmUcjMbIGhM9WCR0aE1TOgNDQ1QMJfo1MTKFe19A0jQFvw1hdrJpWZtmr/8TZUYHWiNHYTptQO
wDxtGGl6eCIzL/eybayymzjbKNYPv/2O/Jri7arqWLNQ5ZSoDOUdA2BmvBDvPG/p4RVaHzgQOYwX
80fI+F+7lq2lRJkkb75++p9lgCNRQsSsCO+1D/Mppa07XcEJ7DSqh2zQQ4UI4W89yv2Iey/STDtU
XRWsEwado9yWZg/d2mg3db5NwE7xQCV/DKhz6/qkG/OndU3im6k1UZpjPnwaroYHJrOjEkG+Mp4F
YUdbrdPB3o0MQglZ6EX5hHxMjyAAqTb0TD3dMPWec0KdDrLe3inOoKNoiEHp/fbzd3fJOaqMMoA7
cvIeW6c4KmvOfuOAvFOOlQNMfQtmAwxWf08tufr6LX167cIDVACP4MALYezP91jYSqYfy1lyEhD5
eGko7/v2SYb9tNdUW1k21Tp+8bFm1V2cEBXz7oLOXwA4dO2BlUGaHSVZgLUkRWsfaHXcoQvEdqqx
SljBYAiLkTsws+TPrt73Sx6r83ePS7+MFUdYJKfgO/QExkzRsfzZp0s9dbJ4LYAyAaNMXx6di8CR
LUfK15jb+aXrLUt5LaTHokMGcTsMyPle57Ib8k8FrqtFWl/52VvWhJ5202ISO3N6p/LKb2/6/dIn
GfE5bFNBtuLk9ObAIR0sFYNCoOeYZEq0eBf9sT0ULqqXFWJYaXzIHvoHRV+gmUOkN8V9fbmJtF/Y
fnqbIN/glTHX2sDU7JPERofAaqiqpjDZnyQ2VSH3Yui1JO0q0q77ztrK6sMgMV+BBCNm1/pw0M5P
auKQ9Q6gnhPgTvR/lRHjI4yQGQH5cpp1xV3kHSEBKBrqs4iXbJLkVgPjBqSFPrGM0Tgih4xteiCO
jrm1sh8FeKW2A11YixjWY/dQn1r/kJeH2HrOYKU38aMWP0rq92yAbrbosPS7LLG4g3+eMIm+4B9i
G6B5gUg4w6kuUWPcHGP0I5WlDn9R3RvGg/ZdqE5nu3Pz7+UJCoV41Tg00m8UGz5btolfkQZK850G
qjiBH/mgy0zWxbXRDyzrWUGBVAcJPMoexOVLVb4gMt36T2LtygK1jCTZPpDka/8EsE64GWTwPYjL
N1nPbrw+t5DXNj7e4+QtRnlSi8252lY79QpJNCjKkFLgFQjwoEZNKUbJdv/DVJwLgzg7cIXsSJWE
9QNyztVWZ2aj2cJNky4tjBor1PUDIA2BE6p3KeO3y3eZ/XMd4OjTtzOOJVPsxz928bstMomgZWc1
g6RxAL3HZilgd5CsShkSDThFx/+h7ZELwOOReW8QLOKnVrgCn1ghq5PbOsKK3+ZtD6ejkg8rmiRP
ral4YXshioWbctO6yq57NkL7vE1vBUwYFqZPLydcY16COVi9LEMXu/Cvo9KnQVxHsJ2Bw2eKgZWi
93XtsQQN3jcgMre8RnB3zYbZVOUihKrzqrO3tuNUfVYt7pOGpPbuw43xUL8LiZVVaH4UEVfUA0Vk
8tQew3qBhm8QLUN1I5N6xecfbbEeSjv2bPFWuRFu9JV6DwMhobPtwfC7ypsDdrUDOUHoJvdfPx31
86jyr6djTCbM6qWTAylJEsjVi2VwHJbKUgMwke1l5dYfXs75qaRcNp1afNBRR0VGDKM6BE2MsTWA
JzIQwebCflrSlMl+DIBcOOVo7xIy6S7DDDZutPyx8U5G4FSa7TdrOhpff4fPr8rfb/hNfPHdQ/YS
azj7XUqFSv1pXbXYZ11o2OLBrjQrsd2g3yL727N235r7HsVM7yR4D5duRfZM1ghf9QUul4aOlAoV
SL8Ow2s1xt0hxYnj2CSnmuLq6xV/uidJKwz4H6MH2TSxiP2qSgoxSk75C9vCQGkMrHDhFFTzO+tb
gDw1gj24dcOLpKwhy/j68+UxeZgm4CMgCwwu8jEf1E57v7U8zwqTk0kjEryeb0fbXIApsInkXQ0l
WUMIbnNGF6+0NZDG2eJYfT/b6Q1/eZufSVZ/9CAa+3rV9nNX8XjVflibNs6AyaRpN0wSH+HiXzS/
osytMB4xX+myynDCim2jfhtkR0sORu5ISPeGoFOcvLfBqdbqyAspz3Z83hjdtqVy/BFq9xlY9WzV
dW5JaTgzef38FZJBA/EaTeOn13FpJDHupOSG0PnTO2nJtBXJDZp4hasp+FF2NhMFx8uWQ7RTpFU7
B/Sb6vC8hVbr3QImwV4LjdA0QupShQSRMRUCFri+k87D43oqNgXIoEVVYL46a//6WZ73/pMnQV0y
iwhTJj65vQE/lhy7zeWXhyL0iFOnnnS6x+I2P8yxxqb4gPEL6yNQgiRoxP5Mu5atoma1EJbxCWnH
OruutZ3MmCm7a8N7hfFkBJ0qIokBFhOu9DFF6FYXzS6ENSbtSuxUw7ooDngMVj1KBk7c24K2KMWN
n79W55UyPint3yhpWDJKChZsN8bM071cNkqAyHI8llpafhd2tyGkNrRHArp4m3gZ3mJyCLbk1egf
q/RXm14NiaMjkGXra0YFsQ1bfubof3Ij/WlJkyTds1rTbC8i0xw6o8oeYoTaP0YVQ5WaTsFAPTgq
elQLKISJZnveS4HNj0U2k9siZA98+nTHj11JWXkV+c1aI6G4F+6+XuVnp+tPq5zk46V6Vjz2wTil
OPP+lvLwbRBslIs83DNr3LmTwMn1ZQnjtN/+713L/9hr/3xxsOL+fG8XYe0XVcXnQ3tBdbanTneK
xx5hqdGqCUPZlWJjEUFgouMHsveBbu2Tug6W8H2+fhTKBKbzj6VQAdKsN0fN2Uneb5ZdUXt9DUgh
/aFwW4Xeldl+u9T7KIYFt66znVjtxaf64C+1Y4GliOqYV+fhCD1elo915erDdRJ+wx4jDQ5QqaNy
22M9sETH4/nrpX7WWUDCXFWBeNBW+DA0UyMayKich6dCW1zy72m3yy4rYPZwE8IHcIyQVcUQLvcO
gAzU6bPmAG3PMyeBUYcWy5mJ7OIPwMV/vnT/5/wru/7HzXH5n//izy9Z3pfB2a8mf/yfQ/BSZpfs
tfqv8Z/96z/78z/6n6v8V3pblb9+VYenfPpf/ukf8vv/+PzlU/X0pz+g9hpgaVr/KvvTr0sdV28f
wkrH//L/9Yf/8evtt9z1+a///ttLVqfV+NvOQZb+7Y8fbX7+99/ksQf1n+9//x8/PD4l/Lu7LPoV
P9Uf/sWvp0v133/D3lP6u2RyeZkWIH6sh9l37a8/fiT/XWNEpGF8Nfo7jVl9mpWVzz8z/65RYCBR
xBCa/AXM39/+45LVbz+z/o69mCGC/xtTGzh40t/+ubo/vaff7+0/QJ1cZ0FaXfg6f974AMDo3+tM
okRaMPxJm2x8DfJBFGp1d9truwaO5wLAtrpOZVSfFYgFS+VRu5FKGHN2va/sVD9m3rJCwPVZSv93
QfPjUiZ3rVFbvdonqNS0tsZQ7LINtV9htZVWA2IA7TjHBTmAFQ8ZMnMFax07AYAahJCx0vQRYkcf
D74eneGidNX4QZyr/CaO7B8XOLmSQyQ3jDrq3hYoLVETAvMlLbR7LcY2UjjRRWGQagsIgS0Mn8Nn
bMVs3c6Cm/6cGXxcxqQlLZqoKIoKywgR2R0QwwZl4odXlt2izlfcIWzDJAx4sDj3gsb74HfS+PGD
JxetJQlp6sVv37+2bmEEwk8GePrGeEiDJez69k1neEg3PuNW8bnboQNEkg3IrEMdL1uJ52uluZrH
8E4qrI9Lm164YmzKvcrSLvHSyG8Snf7bGsKbBrITkezBZqL9Bi25xKvcuxeFrYIrlLZUi0UGiRMz
jNqlvQPhCRUAJ2oxecqj2yg/9OeT4dZ00pDlKxgHgkdG8UhYzsnSSeL42r56upPbWNDaS5uHnETm
O05UHK2zg6s07EkZ/Vo0AsTbonNk+VGKTpBmB/1JRUQeQlawVv1bMXvOQmL/MCBagobxjXbZBQaH
ODmooN6w61BI3YGirWMPw0Xb2+vZQYi2GUBzzQbY2cgr83TGQp3E7tuQfSu/AcyqvvXGI5y9XL+v
NSDCOLyvLjuQgnfZtRTcakwOMhtIRQp458rbJc02ZqAVwpRjpLEUgZBuQZDoGH/vNDg5dt5tzmOS
3h0qfFaMZXiqbCVymBaou+qbtwvuxAqhfqCRWAbR11r5N0Zw7UcuqPqWahMhls27aP1HPHwf/yZW
lx82zltD8F1Zm8aK7snq0N1W1kEM7/3yTjrvtCTYNszeqltZu04boLHEnx0OfwsUS5G3WybDNmcM
qftbAdIpKXAHnlgMXcsu0esRD+VZOWiJ077ZWndYDZ2vmmJnIRt5vle774E5k8rJf+4wfPwakw7D
RVf72FSInYhrIB3ioHSA8tlCyTYhad0DrWtm93hfYnMcRFcCZlGIWcPidb9+nLPrkP+c0nWmkFli
xzmslkG2U0H6YaMhtK81bYkcLSccE4EW+guxsXt/L/wwhV3dvpL+Gc7XK5lAQP94IgowTEDXDBbe
2njvXqwRDpdWiho0z27BLCIB84zIpGXHTwxhU9jviFXNVfzKp5H53WdObjAgi4lZNnwmkMlwj9ZV
qNGiD9eRuhIEckJsFlxFcaplba4U4BY4kCM/MjqeDAsVQ6B01zfYQPULJ1OOZn9tGccu+468DfbU
C3E3BzrTx8v9Q8h5t97JhdaJ5rk0lby7RSMlQT8LOV160qOCcXrfpqsoABu81vBnEeRl1boWTswD
XadRhyLVNwVoqx4zMioX+dQXO51sgfaGE9meAoZhJfg3YP/9Ym9tPAWW/zLO8SRcaOYxC/cxFr4O
rWW24y2zZrE8pNmO3xZficmDnNjdsBmvDROxpXZtZuscweKXr7fIpEHzcYtMLtKqLM6WVDEPqbEa
pSTs7SD5xft5I3f5uyLeafewI5Y0UBU06aEOoBYBMDOC1rahww5gE8Wb+Bg7qRsFc72P8ah89XIm
t60vhH4tJGV362P8hlHQWjhKR8SyGIfjzGPMtLUn/b2PD2NygwrdUDaDzt7tRbcMXAWBZYHpjBtf
EIc+XtIduvh+7Z5PeNWijrM460hk4glqfgPljmnV+anAHNY/38S08NHEWnLtLtNgnaIGOlOtTaBV
H9c6uSpFtHNFTyXajd2rs7Qpg5MYrtMN134kOni+Qd236VplF4ilmzzb5TBROPuLUc/BA9QBNgMz
L3eOujSZDXxY2Nv8+n3QKfxLrI4Lw1dl2QQnYNmGYksK2gSv+aZ2gy1TOEaGV94yfO3stvNHh02g
jaNr40wEnF3M5E7wzz6eJT2LMcoHP34M73CC0C40IrXKyUVkTQQMnZelk3+Pn6wMHeBNGd4PuGUy
qoBtNreeiWLWx4czuRv0vjqjmX4hb6UhWpTfI6zGEOFBFDhCz28vDY/lYvTzngvLn19Kv8PctLhH
CSG9+AYPooi2MtCi/LIBiU1H8TZyzQrkjh112zMCXjZiTihLqGcXdYD4JXXraKaNPpmBfnwIkytC
N2I0tsdTTRaJwdMZqShbv+kd2t9tvvMRF2/wCXsK9om+hxJkNjvEKeBW9Q86xEZEUIg1abrvWw+o
/EI2ZibiE9WIj+ubXAmVkhSdrpKFCoqjJ6+BdCf5T7mHCncLsSXKd6H20yhvMOxqr+sQsWZXlzaj
bt9DHR5BhHxvYL724Y9BgX38nAu3kfDUe1c5jQkBjx6oqRfkL4j7lxydlwat0hN1w0VxUqz7IB31
+ksnbQccfyVM8q7D3mkc701BIrXbwkUxdOYS+HOr7uMXnlwCqVGbcSxzCYT6GjMNZeUnV30CuMcV
jrLOe8EnDTmgZxOtDE5zsSiqXS8u+8sSnwEYkAmJzCJaaiOKWEYLcrg9V3PxbtwUX1wFU+pfdmny
PraqsTTIL2uI2OeVoXzXtYeQEUZJXMEyEJLeVRQSjN0K0PQB+p5CK2+lD0eeravOTvw+bRy8O1ST
+0LKpCDScw5Vt/Kvrd3ZQRgV4uzldv4AT2A/H9/RJN7XlqJ4Tclnjfz2Jr+yalvwT+lLb/eO/F3B
gsmEMqxu2DbIYFWgEOW9vIpeumNO3xT5KPxMip8Arm/B1Xi//p0dNHZkaOTIH40FtcpXB69OO+Tq
lZX+1J1BvKIezUa/aVCypHEaIXyFG8TCk/Ah0ZFHZpLg+gzJ0fNSXS+j4FlEOBkZzjynYQKt++Ph
/V7edDqqhppxNi48vJJ7myZhTcKFWZkGdmTrqxil5Ct6PhTHnr/QqmvU/rEvC4SDkrpkOslKUm+t
2S7mhGnxcVWTy0kuz4MQhqQbiPUhChUljlEuq5+RIxyLpac62FYHphs/oX+2Tp6/fmMTssXHD5/c
RF2sBErmJeN58lw68asSmtMSPAH75byMg7kYM/6+D+f33SsY8/B3aYEeRH5idOwQYR08GcWaRFhF
j7kksx4jPrhXa5dEq6TdAudVb/E7dKtT6RrXGKB8/dU/TwreLWVy/3TyxcgSi68+HqW04dt3WNFo
17p6rbU/M8axtJXL/CedYgxAzlzGSZ0v9f7gYxtZqfdFv8/V5deL+jwzeLeoyaUjnKMGld+3Leoj
ABZjOxGTd5MZGEskz/tlgoLqHNb3bZT11VuZRH5/0PGCNbiKRwWFEfceZCdxePDkAvdAWzJuQu/O
XxnhzdAiwIJBOnTFAGceMPObTAbx9V0P7zrUk6J0EzNAyStgVEtrJjGffTiTOmCIMN3uLIo0pIbN
TY8MLc20ZQf0fmUBhgVyiQOUfV5d1Lli/tPy8N1rmYR47SwnF2NsyDLF958y/9D4jkB8BabDGwoe
vWW8oySqHGbp6Mi2ESXvqhQciZlsau7nmguTYezHYzu5BkRDHQIjZj3Mq4YFitqyM6wFaFnAh9Cq
Xcr3OsOhOccA7dOb7vdjeCPmvzu9Ra1UWpGzT5TbfJNZtkY38IxpzbZJVgK5iblvjG0whOTTreAW
9Z1UXavDQ6muI/csbNTigPhq0l+PIkiIk+gRIuQg3yRgl4iALnNppTS7FIRtWW2V0hHEVVcfjPYO
Yes0OsK8qlzyIzXeB5Tg7RpjybmjMEEQfXiy45jifYDCyzyRrZYEg1ZW6l6gBDVLJTkU6C9EC8vR
UDijbsGANTcxYnLkapPT9ZttoMyuYxKYszAKOhWLs7er9GI5cU1CCN3LX5kmghoQmE31BWe1RXPT
o3F/CmnGRc+Bl82EyblDZ04i9qXqAsWvxs6Ivo43w9JQbWtsBUjNklEISWywREs+Xczt8c/rg3eb
bRqfVSvjCUTjE5BfUaEcpW1UICzlba3bqeYa9aoDTJOuQEQujmPBhLquhDRvsArDoyH8BBeUdwvZ
s9tdbH8dpz9vmLxb3CROl2LudUPF64le0/EkgAv0HkF9y4cGAtDldHEFBxdnnSSH1g342Rwopx2m
joFE37LEYg3smY06eynN1C2fDwDeLW0SzI2sMYcA0DVXejbYvv69CZ7MUbhYuRmgp4Wiv7wMj6rf
gdK9PYu08INv5JCiuM0QoFePSuCOTjXIaV3u/eVLACsPORjGBwHisJoG/jjwSPaB1SW53eSDHUDC
6DCSBWyorukLze3AMZh9cTuZk7BfiUOnBBJ1iYyRHV+pdwLRUdawoDgWiYPqXFfu29rRMcXaUJh0
S7l0B3woZ+F1c/Fvcg34hiCcL2P1odWLSHDQGy3wAmncynLrELcU0YmXIB6R53ohxEn5Uc9/ePoJ
0Q98SpyZLThusa8ey+QO0AaV4deYzVZLA8XVFaJW9EvPpwZlBuxJrjCKvIxWdj5+l2g3bxA6r5W9
Ed0zsR+c5tESZqPn5/2F33vPmuAYqnboJSV7u5cGdKaFaK/a4gCpv3uGiBA7yaZ9AW1LKYZRCmKK
dmBsMeKZix2fzyffrWMSxTUzHdRaJ3ZYTGpxDauh+9yjDZBxSRoB2pbFxt9J31Cyv0fBZTbLHY/Y
F6/mzZfj3T2pt/qgx002XiKem90Qt0LHQmab/nZU30gdzPXrLrxq828B7NdRtiNbqcZ2CHeo0DGe
yg/4Spy7fd2fWsOcyTHVudVNI3pz1lKjYRdXy+x7kGyzC6LPxinvbyXED/sMZsx1Ga3Qy/K6fXHZ
NfUhuOzKeh0bTgdWW/513nr1xkueImnnFY9Cv0/l50vseirFd/0w3gpds++AT3u3AgEmoctVld/7
4fYiHdvzdSExQpwdBn/avnj3zif3hZfpWWL2xDR/P6y0VXLj73VXHol3NrpaNdRWpJMUGz5OywBw
/fVpnEgBfMgbrMmFUKdREXkDQWospGpkrEgfTpX4LCq7pjlK4r1U3p1B+CvlQwSIR2huinRd4hNa
LUwXf9rFGXVUi/isrca7gxoMqIF39IGMZ9W2LwHvPnn+rk1OkvGjyW8rJIxzfs037fwQoS+OX49x
7ZWusLH0fY3A2Pnn199wLue0JveKFp7FwNKplxhJrnJ0OpxwZcTkdatR437sxg3iDoLXbPwfU52v
TtMk/ielN2gX+S3QtU55HWxVPHksdxS3q2dv9jcE8lefNonxrah3sVa9hTAc31dCgCvA6mLarTNY
m/6VSVD+82LXv8bRsYJaVL2UoYpdEIbFYyI42wqXZgQDt48e6z09ZGlxcYOd/9NYnZVd4CYG05zg
JzNAO3atNepqa3GHEgZGcE7npkcUPkGYIldZ33nPJdOEhCg9XPXP9GyUhbwG8BV9Lw/QgDLJjpu5
S+XzZw2sBgqQbiABwrt4F7mkrJbazAI4qB+4UGMuj8Ith2V6C8yzeDDvIkod8I1I/SwVhlaqhLjm
dd/Mtuz/Yrf9Xsi40HcLsaJYPl+K8x+Nrv04i0NxBYen7gbUyzp+TCNHxV7hx7+1y39/7iQ4Nvj6
NEbIzcEwD9lu+TuGIXLLVqcQrkaRpYVkB6i5mg7aqO15JteZQNr+GUZ+f/wkiGWZLgrxwNfGClta
iraApRQbqGp+CZZslx5yCTAsW+wBQ0ej9uRqie/S8DvQ/TbdzM0LjM9Tr9/LmUS1RIsyw+jpTV0Q
K982y/wuStZiNsr0H43qxjjvi3Jv1N3Cy1xowZQGwCLklRrtWsspcH7uom+5TvGy0ayNGhz6HH/6
TQxNhg6y/mpCWfEPuAqNGFqG4tVCX/RnF9/V0oCKsCgaKIAox7ultTM098wMbaAX0jgiivrYTNz2
9U7U9kCDLekqFI6I5w/6g0z7CHmxq6HdBB560kWPJlb/SwH+4jUPaXKveUc0+h3U/ZfzldtfFMm/
n9kkTob+0Oe1wE0AcczpKkdGuVVcDpj93UE5zd6YMj6KjEgjPiKVvBjbT6Ij3OOWJar3agjOvT2A
b+6vsd9x9WYRCD8K2W4VpsbXCdK3Bab2C3Gp7oQlnCIJmQp0pp2UG7t24Iq32ibqXhX0SmizztQ9
2tyGmMTiyNdSvw2YXBWvnlsVa+VBOC8LDPJuPLd/HEBAwZcNs22AdLO5koHOUS9cUOJZDck+NU9l
Zff1Mo3Gwbq1hBoEWE2+K7+HIHKkhSgusmdEKIEXWf7WbLZVspb0FY7LdbwyRophssILKdlctiXq
Yhlq0gvVIiBh0L2Kg1s0L8ZwORMS5mLi5EYIc6Oq82JsO40jQ3GswjsWKmDMiXRYKtoxDqczt606
PsiP19DvXTTJ7vtQVFXJ8KnQkDEw3Vp2R4hdtVHqW9G8FpOjZL7o5Ut42VysY8bdS8sYszQeHMWo
t07b76K8i7uf3uVx0DeytJEGEovITRgYRFu/OMqIFC6Ly62OwY3eXVCbd339zkCyV9Ey5H2u5epm
OyRbeT0nq/82pPniu0312M1M085xMKLTN9oqe9LR33VGXt9dujyjW7cUlE0c2lgTjNpc8Nf4SyD4
Tj26kdEGaH+Fq4uwEXTDjsmOqErP+PbgDV4gyzWoRzNdJ/6qSU+9v5rZCmP0/2rlk+txOBuVKlXc
DngrjCrHvyTqmk50+peC+gblr1BdaHMOS7PPa3IXJlDs/EKmnBgjSnmdW6sMBJsoPZp4QRjxYyvf
5MUdGhP4bRSrcFkQAeHRMMXtqr0SrVMogVXMZPkk5DvRWkv5LrE2VbQ1JXBQ+NpvzdK2lKNn3p2H
udMzEzGmsNpGTk2zHISWWgjhkdEaHL1JXKuFRaWsB5/uDa5PpBJAxhvHENaixFL+P6/VN/mld9mE
0mteEFY8QcTd5L2Z7TSENKq1J7tauBJhzED3PB/wy7CDn1F3VKSNObwKzHyWDRoosxDHv2i4/+t0
a5N7tRLOma4OJJk15V79WkPlGbjtYv4/FpiwYrHFE+47JLTzNX4JF1io2JbLbkkDKXH8p6FcIPSb
nsqtvBPvrZng8xdl/O/lTa4ws/OaPM/IQi5OhWaJ5KKbThnnGgOq8tECYbxXnOtOKjh7J+n3RXyY
yzwmjIwPidCUlhWmvoW3LyeNCV3rKAAoa2aZK6twBxMTPJRC1mLjAt8Tc6ztfRPM0tKcI87NpWNv
GIF3+ybwBD31gmAslYPjiPWJl5KGNtBIYWPUX97m9XEkiLz5n0cO1Y+ePBiGM3fv/kU7+PcbmVwH
deUNegTi+m1YFa2V7rWXH5LmJAuOSnIq2FKw0UTHcDPwaMeGZkOwsv49tBEWWn9UB1OIqDBcZCXI
3wL3qLRduKDe6l/+suteLGVdAhQQHXODhhp4NXKrdhNne7XcKfWBe5mI7tQYacyd7c/r/t+LmsTk
Ua/wbPUsCuyaIqwMpna626dQze/M4VFRf3bLAI+WfjPKJ1OvhXsEZyxsew2MF5TvWvZCsYZtwuhL
ka3a2Zxp7jTpk/Adm5nqRzWFs9ktutWAvWnjhoKbYDmnu4O6EbRtEDqXYqN2q84hmdUv93G0S8rb
Ds8oYaZT8Rfz5t/P60OFI4tlqvG8hiv1srfMTZysVGaviYs11nCl8Ncv+JQu59ELf9HS//3R6p+L
Oi/29axQaNFkwzpX0WsG9lnvLumtmv7yYPwn0kG2R6Ubs0Zw79HHAp6Xo67M9pgbt4X2vUrQGlAX
o9g2ud5McvsXXcPfy5tEZUltdEsbyLn+qaRfjtCfNyPT3EXhBVdVKX4GLKw7MinUYrbTMZNe6JO4
e6ZNX0Qpr+bi9E51Byi92QQI4w3YKzHsArIxG2fHzfdFRqNPEvoKCn/syXzkiJWOrxOnW4f3KoVH
41rYw8z0F/5imvT7EU9y6ag612I9TpMI69JKtzPLqU0HwxIDwSBQr0WObyBNE6eY09z4iw7d74+e
hNCzP3gDUl3jPKnaIJ+clU+5dnUOj5F8W+K5aSr3cXKlCN9C8V5AdU1tZTuyCPT0b1zNum8cMw3t
IWXw9CwoN3H06siaAywLdEZ3QaLiJK+yVc62hBeOTH7SXVnoLigHSbnV5PumRu1VvVXP+9SdU2/5
CyzDv77bFNlSxnXhC6LX3gq3zRL56oSS8K449oeAeIJdmF36NtZNjeAUFTjHwZGZSBQgkBsnjHaz
7feZ4uWtx/bu2lRCMweNzrU57mP/h4QZMZLeN22M3/ACOZ3RE6JdJ9C5RUp+1cWd4etEXRlPyhfb
esrR19VA9ISCo4zI15KhIb4vBx/lJl4QQNnLEy27BfRlWCGv+K2U/B02u2SmXS1tApwBsyWtprG5
V29Kt8+3GsVm7fd2LY0Jz+yxMMbQ8tV6J0EZM0RRjXReYGGOwRE1LHpN+gseiJ2y77PRRS38NqoU
hhdgDjd1fVItBBPuVbtB7DEKfolCgZr21ohvYuOxCNFjQfssPe8rfCXS5thd7jvpWVCvxO5mWCjS
s94cauQVmvZVLb4BRUWJoLTl9pChf1IOL0a2VpNn2DI8ogadNGRVFs0zFDPNd2MRkFQUur650Glo
tBsI8yGGaOsMdAQivaZdnF1f2fpUxk5v3uRlv4Tq0eD3Fl+rxnl1ZiDWasnu0lO+m6vLsMdlBTkF
PDpkNGVHdFrTuZHwf0k7r+1ItSxdPxFj4M0tNrxcyqRuYigdgSeAwD19f6i6OiV2lDin+6p2Ve5K
iMVac03zGwbL0AOEE4xb/CGsMUgACZhlEDb3OlMk2QX+TeZ5ybflzwzA5ClQu9uSaZKxA+VXA9oB
UPuuUUh7FUsji9KSYROuqPtBvB80kJW3UyMWOSy99GKWC1Fe+9i8GOiu0dIsmKsBdZc8GBInaXUB
mUuhEg07NkI37tJ6mP7l9hI5HZAFjFAdk5N232HbrN0ImI78kE8/T2SK/fYM5l+5Q5LITXh49weo
Q4XM5de7/jqF8W9+Zszu10sl6nUzga7Fu+RJCgPruNdeql/1Xfc7e4z2xNgnq/g1dY9ahJLtnrB7
W2/FBROexc08u0cbXUjPajhS309tKdCQDSi25u2kOGpJbN8MdNPjtXJTHl97xdb37UuEpyfWxzIi
iSiveSNm4K2tPiIgc35stj1c8CZgfi7nvt5tZJxLUAdSVohryOGmxqjSsKN9fHRALosXG/vZMv8N
dK9lj7yg4INnW7kFlDugkttOGm6C5cEvH1HyPwbs0tPpLk7w/HGi76YVKG8ydkoIg/fOGcciQgTt
fiAtQFUWoaMLxfHckiFqdSVtBIrjkcEakUrhGDkVaHRGHMq69tGk+zX5qCeudYv8s4hC2RI9aOle
nKvSS1apqieTDAAgXigCq4p1rwaC7bfVczhuLtnTIO2r4aEwthHnPOtW6mU1Spu42XVu/a1wVevO
RKC62uRI+ceYWTmny+EY38Y4JrgTHreRvqOQDh2VRlk6bJrq9YjG+q+y/9a2NycPiaPTAmVkqcA2
ZnlG3kdjiZLiFP9xmKiZY6AHE/lqvxmZe1f9LuvulBi45/gjO9vxsxYcI1v/WR7ExMGcl0zvkq8u
6r5VDxrOJopwv9RWXLyzZ/mIdFZOglrz7aE3RkVwAYQo4Jm9O0auhaKHiq5GaAOt6Pz26Whb9CH0
fSXcm8M9Syf8rmgeL2bAVxNQEyK0ZRgmql+zWqqQxf+eoaoo0KW3KNCptuBVnvQHNvGdcLu0CNdT
7g8PnNVGYmXkepZR19Ze7x6BqzhZJsOcktHNGe6EAqARQifr4uIZ+iGU7wt0uQH8fx03r1fXH95i
dvuOUhSnuWR179W1gb6C8j0rbyf/WDd29fXPVApicT2aL9Jb/F56LKXh10E7H95gFrmF7BxW54zN
MCBCg3egpzraCmQjcPJ+LUYrqJh59Bb3zxgukavQFPVjumgGOU3kneAYWUEEoqG9P573CZg0fNOL
m8Jaa8LDMGxz5VuYUUVUQRrEoPf7+0LbfL2G1++eD79gHvTPSFKmdBof9HqXGz9byKLj+GDVrnTe
nIP+uE2cET5VcRsCDInR+E93qbltLKjrSo9c5apYkva53kP68Eqzcop8vy6iqXtTDwIIhxqNKC4U
41Ah8c2wmsb6Uwc0IUW5Jm8xTKwOcnc7xSPhbC5sscXlmdVZcZm0eVcRZVs/vk1FxnbPQrnu0iDC
PDnzU7+YTtpk2tZfdoJEab6XLw8h/lvBUrb5zvL5R7L5YV1mwZEZb9Mk2XtwhKZfo0v2rRBuKRsk
G6xCKuKTeijF39JWXXfVykTPo76Lh1VVbJ+VLIiz4ASmxqvX1mklo5DQogMt2GGxjiwf59N2SRL3
P3xHEx8X2KsUDrNIqbbHsA7RInwAbpzJG9lRsB1oAUafh0AuHkUQrxI+yNCNSe6axEPBrI6/fb2/
l17iXUv8Q02TS9VQ4ozTwdlaDwo3nqPSAixOK9pfDKRc+bjXrSB0aqpGt+yWrTmuz97M/1kG5C4+
jcQjYEVtcuQNag8BRQQiJpcTyOUJw0GoUrIvVQ+adWeMKu5AuduKiasWu1N6l18QxXgq1EPEVVZK
3uV020PfxBvYfBTK3wDWRlLsHkRivDcsxryYqQgazOmVWnjlZOpti8WzTrueTmx8e4z8Nob54zGI
K0UQzudxsE3DsOXxvpRewv53Cjv2xwUkXBycS+d/8SFMjcsJO2Zd+YfidpGEUVzKJ/Gh8S9e3AYX
AGaIF4R3I8bTHoo0yp/TPXYs0jMqpNHDInlvOh3z0/Px+bNQXVtGJZVtIk68tcHBcQYpywj7HgFH
SVSRFcrZ1B1utEAV4MULlOO4Pi69xdWm4se3mIVbqx9OlpHxFhNk/wzxDPtA3bPq1UBf2tG2/Uqx
XPwPibUJFsw1rYmqoy+daQuR7erl+fFNZlH2JBVJ2mcR38PVfuIPHDGfDpSVTKPhiF1d7ap+vgFY
lh40J94YnbPoLHb1i2AGp5iYZ2j/MmP/cDQZV+SjOOgj05RmR7K+B7jSYsor2Q0stqJypHWzo9ax
/ElRNfzeZr+YI2JmPD7wZ93KcjVsYM+viuQvtvSmBOYfu+XDu01//uHdhPacCmlvjKQWk31K97sI
Ise404GH/T9opV3tsJofHjfLZLqu7VIxKsQHI3rFAzRzkSWxxx+n87MCBtJA/kMHwdRwId+hdO6p
W2xYLWNryjAHIGpNnFcBpNOxspnOq3sjUoKvj+9Vpv3HN5wdn8hUEr1veENoV4d6le4YUe660bGq
lQZ/If6mgIeY5itqctvScEAbsjlvTn4C2WRXQP4vbOmZ2SuG6O9IK8zJS9OZ2ODoZEAnu6CWj0VD
5DevJ2zlJ0t1VKT5A9EMRL/7Blz/AoTnRyFt0k3zx9wZd5Jz+QaeyWmCdL9c413LqT/+4NlJxVlB
DfvcGjkfohOBDHS12qnb7/gSuUKAQA8FyBL9+mpe/fGhs0MZDWKblIkwEh5QkMf99uTIhGMqi9XQ
rctJAcMaHAOtWqcW3VjZxjqCHd7X3/pqt/fjW8ySHjGsCrkV2fxTH1BCu6hdHb9rGQPEHvGL2E5f
6ad9/UzzWufv4zNnyU3ZVlJdCtr0zOi0HydzMa6zC/7dyZ7XKA9R/XNMcwzoX0sdMH4SYtZ7KKri
oBQlKiaX822thLcqcrp11O2wHXWQNvfxuLqrrV2q1C86/xc6HG4roKpj0K0K+vw2wc+hfRR9pboV
kl+lVmIHHAjNq5EeOuWC9icKpeHrKXw+akevaxuvC6HDh2sTaEYePjR4vzYymPoTaKYbfXwykOpI
Pa582zx+h4GNCjrrld4KhVNmKOdld4ZxmwnfspOJYEXl6hhyWN33k4b0E0kUctuRVyVTf023jyWU
Rp2Wb9PYqp+OQR6Yib50L0/7+KtIN8vSLlU2JF1xHBn0nzSAMqiuWCi4fjfdywvCQUe7sjyq61RD
39P9+qMvbfe52oBwyeMxjwkqamLXoIQwg3vKvEn7wNrv6t0k2/kyeiaIqaXK7aq6yof99q6n9yHA
h5CitOb8frwxqcVFEKdx9CAgvSKFFQaph9fnovPY0sl617D48FQhO+pgKrj++5sysstvCoeLcpF5
ip2sR0/fnl6XavWrDYuPv3R2t4SJlWhIgnNpuvl6Gt70iaP+Lh8mbavBP620jQYH25NftA0or5X1
q//OD1/qLi7+9NkF0hRjbJ4zvnXj5uTePxnAbOvgiGtwD+IlLG2oDevoeWGHLezud8GbDwt+kqVG
OScmATVF3mgteghOCT9OsldjsZA4A7esc0pXWuPH3XdxiZu/+KNn8bxrlGE0JXaZCi53wP8T1SgN
LyFM7P0qyBmkkfcsZHYz98x/YTA+fvBZ+O7FFsfKMuNUDet03ZgrQ/Pq0O9pkBxgPSJvE+1yOLIj
iluelNkSrD4uE7Ba8VuBJsy6yd8WPsP0cb8IMsosuhuNcRz0ms+g78u1+jbRywFbM/GHCYc3m4+A
zv/5hM8Cm9RYeSjVrL1ZOorf3CgSRsg4QzDZc7Jb8jgZNdPFpy5suPeO0YcNZySJlkQDJ9yEoh60
lTf1eRq78czIjrm3ULejVTFpLSws8fRzvljieQ9Q73EQrrKUFLLdtvjuBtYFSRAKzYrjLgQQO9WH
6TsruVufgsvFgw2puUsgwaW4qs4SZ2WUUzUyWHUclVrX8JUtXQfh6JC9Ip0l2zB9u2ZhcrH40FmI
EzGUGE4ClcQEysX1qPV7iGZkK9MEvkq2lqsvaQkuPnMWz3L0VsNhStmlG6mwhyew0K52n/6Z1D6G
h3jzv1xZVUYz05x0gmckrRCDZqw6UdFL18LPbFUHjPhsY198G9axR726WthQ1zOyv8+b9S2OSI+X
Rk7B3sUrmGmKn2R2dYMvaNAbDuMhpovIXbGrbfVZ+r7w8Okv/+du/vvw2TbCj6uLzzLHSA2KQ7Fp
V1KAPLOTb0J3qa/2H4L032fNdk+l8TvZtlNNHh3Ob8qknEKSX+zCW2aV6PksXslTBP7q1833Drdx
OVi5+CDmv9R9vu7XRaCBvk5+Ftqzrj4ghFgwdOkxX3UA04ZMw7HtOHqpDtaCeYxxixEN9lb7AgSw
wkihWGgLL67J7OISO+kCPiskmpzJGujwtwnt/SIOOlSGPJwQIFMwgcUncbH6uB5B/36O2fXV1kMo
XSo+vWafcWH/k4KEQG6qv6cvowxAt8dX3DCP3qIzzVVVDVw8/+eEzW6pY1dHzenIZ1HvUs1rQJ4d
GWNM/uGFrTjLyiZXMV0fHzi7oo5imiVZwQMbunV35gaBei92o336LD1HyOBIf4w39gFyzl8fr6ta
aX8fjGc6G/TDLZVEuWHpU4rAzqLnlm50uofnIKz8fLgtwwCVSKiEaeqLKKWbTNpcwTFRXinvBmOt
nu5LBFV6Gt/nbps1m0vJ/TZ6qMYud8wW1gjfx8+visTd5SzqUzYTCNW6foNPznSpmbxWjCN6S5NW
Q4rSyCJX/Joi5cc1moWF8Dh0+ZhRBatBjFMehIfSNxXmoTWqWk+tvmmib2W+zZud6stHvy/uk4Y1
iW6PTOGSu8WyXPk6IGPL8Hkl9JOgncyQGwc1vcrVFLhrLjQD/Z6O6lP6PfHOjyYzzxCapK3cqfRG
BiQtfDZvDTPcnni7Kfiw9DGlbYy96V5Y6SvUYhYykcX3nA74h80FR0gKjamqA22vH2BE4YTjpd/r
ZH1ZXRwkYcV70Y54LhhqzjNojABS4kSjcXU3xLYnDIQeNyKv2qp2nE16BadV+HLyLBp9S0dh4dDj
s/H5bce4SUNL4QzKd6OPOG6A09xaCXR/EsxdivzW9UT43yFGE2fBTR8kcvMp8kcxU6TQlgdnOmLd
o/6UhdTeUw1qOXBVDkfgT3iS5vbJHyXM71IXXfsT//UGeqzzWjvnPVbDZocUgdfha7Dl0sCeB6q/
fdnzzyaAsQQJ2reusgdUjZNNXvJXeFGg0nNT3bjeQmTuTT/DIfHciRAjNtmw6dTYrS6IL59+x+Pu
0jslDQEHk7pEw+FoV+DrFDrHdRw7qYB2S3Wu7eznyUOAYGjx1z0/GuOLXIGDEn7nAn9zUWaHZqTs
wDgY1PFCIJO/vkk1cRayK7nXZCGZ9poY9H5FVvJQQ7tksGE6WhvAsnLgNjnS5rQ9YlWb24UZZOZa
xOvsDXbXa/ubOeYyeHhxV80ieyrnmqpOATZ9AcTEzLJ5yPYCLUx0gXOW7P/XEPvfVd//7Kz5oOsk
ykVanVgJQGgQEy4/dG9UOHiT5aPlFDjQsw4XSBE0l6g90/0SCuHqbMMSVSxV8TfEX30Wn4wqHS+K
ToJK2wbvn7f4djhEGxBUP5rVqbFbR8T2Mr4TvpcHmPM5seHrW+3qon98gVngUavE0I4FmQNRxkdG
081+V1vkpxmiJA/K7cLTroXjj0+bBQ7NLFV9EPi58U7fHM82pzR8lIKJRo89msdTJ4ZD4Zj3Xz/4
vVieZ48fHzyLIfFRPF1OIw+esL+yHBgW5zcifGpecZDPvyLdP522EylryO9B9vSTLCwi3EGt/eq7
+/aggrhj1G/Ryh1KF/BbUiF2ig7I6b4Z7PM3na77qje8dJ8tCIldFRj++O6z8xoez2PdGsQ/40Hf
IIj93G6lXf0UnjFoZLAgepPEaOLEgz1JIv0CMBbi/eaKu/M69bS3qbiquMc0XGqHtbjjHlmM0e/A
/q/Wd3Z2I1lptVyd3vGmejFuejCmxRuKQtDwgME+5ZW97rwQYKWPBt1kOY3+2J5yzIcWGxCkB9Vm
rusi09za4slLHtuMJN1WXs0LKk+qD43gLvQvpl1vwWrXGzk4Tr2C+k+JvCQc4ZdpAyEu6Yp38KuC
r3fPVYb23y+gz1O/00XTjEyhFUMFoW5ahFfI7Dd0iNzjJRA2xAaHS5ms4uvnyu+Q9P+8rLo4qydL
ofrvi1ZFqAwzvPdf3gDgDsLDlCaEh9IVvsl7cx/+0APj3V3waHr1Y/UQ3xi+8ZytqhtpGyd+stGf
MKVdK/Cs8En73uie6I3r833OqE6lgLvszafuUfIHy0Hspr7ngfjVRKvmpvlmPVNQSHg6D4cEVWJA
Zu0tsQK1cUiib3XQopkMBtGNAFryDpY/7JUdyHPmEXftN+MZ8uDqXa2SGvzsNNybzuBHa7yfkf27
SWschlxlA/PLbxyTXOcbxfk63iYwn3O72fQbhkfoZ6G1gdgkjvPPqoRRIEpxHjavcAYIIFCiViDv
dhW6VVCUAmzvpuQtLhyFE3t0jofkR/0jesAyvt3qa0DvI/ISyFxliEbilbt/xBoAzK1yq3EJdAws
pTOtLrv/Uf5QKGhfB38MJh1za196xn7kn/LNtOnEZyNIV/Gm8OM7eSUibzK44gulj93/1rfGWw8T
5qD/KPz6gfZ4/miGdn8DnFYP+hv9IDml944Sb1cWp8CfULfFM/70TyWq+YUX+tX+eE9wwc8ZUtGw
xl+RUQcjF/+461elZ9J6f6k8a8rqHWTocUFviKSRj7Cu0+j8bsHvUPFfSFivYkQYvooSPmfGZFry
OQUUREWv5YSeVfUyoTnP9xTepTz17fARBkAOHsNOwFczk/MoOaKle+v6TfL3+bMSJxS02uhUdZp9
KRe24dg6RU8MSWgTGuRU3CjZhYjA5X1EkH4hh/oPMfnv42eFTqyBBIgTiYjQOFWP5v2JbdbWWHSu
zdDX1F+DuC7hjJ+2RbQqdDjgmGPg62cKG0G6YGrinDOnOvsZXfWjO/aAsLGNVsWHsfZVgY3VTrS2
+sfSd3uH2f4zovx98XnCkXR9f9Qv4wNM9g7Txjbl3h9dEVE/psWPw77YSKfD2RlXp4vdBabuC7Ef
jQFyH2TDvDm760a4H1eXfVN5AAi1DNdnG+8Yq7GLO3QtD+EeCMbFafLNeNfjzrUBhnNT6EF9c7lF
o+k+u5Ue2ZkIOmTsa39AjPnpvI5X0C3L10qd5HYN1T5ptpW4qB50jdNdnmnaHLfpJrkxD5r7dZi9
Cgv+uJdnOVCpnOtmyDsGHpPxvIailLWu7XNih82vS2Wtkb1P/bb1O6gUr5eX7LUH9VPRNsVylPnE
5ZEvWB8u6LENhz5zdVyyOavICSOvL2yrs10yp3vpHdEVWiS467PTHf1Cpifll+Fz5CdAcpfO57T/
v/rOs0zrIh+PXR8ywbJWeKhTLB6/Awz3LaZ01vf/89Nm6dUoJHmfVkSD5In0CoFG81vvmCg3ZH6+
+NvMpd82S4iKsihMdaDLWnsS0O1yFWKrLReoloAWjfLENrK7oW/sUwGaProTsleDm0kbnsJ4I9Ha
j6qdPgZx1GIAsGG2063qcNOlKYLWIDU8rA64nvRvtHfemtv0Idybdx0zfWVrbsQABlTDQOjoGtsi
yLfGIdlRI/w5rUc/2ZZsaG4mulFbGZtdvF9HktzRTm6s+jG+iLdFAa8FgCb25RxCO0Ik6njXxr09
HrmzpJ+9vC0HVix5/nqPXx0bf9zjswSt6I0ka9qezkz+q+Y3rcTQuqlumCm1qxj/vjXRMk2CJneN
+mcDdVXNDfe0YRK/8CL/bFUaoqypBrLJIj15cXbYBPlMLZ8148PxVfJVT9pmDnJV8cUf7yaNx8JP
gw4K4hL2/8qE7/NzZweiFlJRrYypNbXXg3iHEtU3w788Tix9aaW74lqgwNd4B9VXd0JQfJ983BYn
uku/fnZQmnhACD7i1yuoUfjA2e4vgS7YBQ0EYCs/pwSDhOHMf64X1n36wJ8DwuffPzs0iUmRN6YV
F+aJ9kmPmMdD6taJWwh/agDBaOIHSOUdLtwGlL9e2q2G+rBIyb1ycX5+jdk+BEyYaBgHTwuAjKff
r7N7ckvsobypQUkq9aBShFlQzQfcRNTdBFWa8nphbTrxul5pTrGGh+G3+2WAwxX1iU8vN+8HyEhJ
nhQDQA2KSO+49OQmjGTbGG+ngqZKv9PYiaR1qv06I2VX3YC5I1v1EtQ53BrFbO01rg+qvqpC0AHA
rM3zzfBA1z+L72NpTWMJk/hyk4k/rcWuzpUa5fO7zxKyVEyLSkvO/wIgxS8xQelsC/fVsyKvkCBn
EuTFr7gdn9unhZ31z/7c5ydP4fpD77LNiswozwNPVn1L8E2gwqEt1DSREL1BSh9h+nPtlri7L2rH
yv+ceX1+9iwPq8IsLjqRXW0+ogXZrKfOjT5plQn7GhBa5R3JHvBHy3F3vMudMFoLFy+6WZqHyQvn
+n029GENEJQ2ytQsp9UnqimbUTbcb7CsVOQtDufez9bI/ojgBwIdeZ/eTeX9lCNoIP56+N3AhPLf
ypK53pWg/3l1ZrG2PZd1GSb1CEQSoP27z09xJ/1oRjf+USe+UVGrmC05mLA2gPR2y9/nnwOBz28w
i7rW2bqUkcwbTIhAM3PjbAeAxTUvq1ab2hQRGeH5AS3A/ImY9ySvkBq7yEsUqaW3mEVdIVfjVq94
i9YH1YAReu4zpSptwGOoJRpUVn8MyM/rwgjiNNARInfEEIamoy5Zbcj/zF0+L8gsDEdhNvTCwAUw
ROuoOCCn2sGz1DHRiyMXaT3uQLfk/q/Q/1pZmAzF66OJWYyKw5/hSN1aNJZuZHE6JF9cDe+w5w+b
N9VPVR2NXI2TxtRmMhcMvQulL+4fKi4lyEO/mY0/gonw0OzcpS4ucp1f3DWSLf2Qe0aNlh/f5A/G
dmqdjj8kP9yqb8YKwiKdgCLQfx19AsBb7iHc5ZDqU8G3QfdsbAqXTtV26lbhlnOywwf19RfwP+Rp
UBILcIty2oO8BWK1i7fyampJWm7BXZC4iNgH4ipHHy+haXhZn29gzP7Obvv9aStvwwdrk/I3L53z
K5O1T5/vvZ/7Yani/mzpscJSyXfw5jzRoTmd29FGOfR3nc/PeEuRRlLvF0LsQnh5D4MfHqvHVmyq
LcF9cpvIfbqUl32RvxloQ6a4ZKGsDFW30yFjLG2OaT9+sTfe9/OHJ1eVKFzUhP0KuHgq9HVUt/xx
peB5IjrgOk+dW6zL+7Pfq9hbJM/REr/xCmjk85LPQnyWauUoahzernSqHRIwCAPSkUnhz5EJoAi+
X5xqX2nLf37mrEqG+HBsVAFSVylQzN9jA2xedrmIS2RZrGvhlzZg7LaqxdvuvO/0e4RrEb8HGTTe
Dzh6KAsF6jvd5Z8fwZTlCcYi6sZsCczjMe7SqqC8St/nUtEmc2iQTt4E1e/Fbuf1EPX3abMfX1Xd
2SwT7jJZ42nTjQricLyz8EdCeHxZae8dsvrVz5tdU7B9RrO38gmKJGa0JYsNuDsGoWDB1pdgpO8o
r5UfJz/jKu2c2vBa1Alc48/ZP44ugI7GjrjwV5pi8w3KJaHQ/7AB/67H7A4rWrGpRYvVnzTcakd6
VjunWnX+1P1j14duIyyduusp1d9Hzi4sw2yqpJJ4ZI3zpIpOzLGjsKwp3ws/vMkYkiwZql9hsk9b
/u8jZxdTH7WdLA98BKla9a4lA4cTADAR+DXxMCQEu0jeaBbqLB3tUOGHctlm6c8wOSDARMorwXeX
q5c80rHm3WbK7hJebFCiOQJsMQ3n83aIXPoifCEWzPD0C3K+Hh7ziXloUNk1KAMfK9OmUM9qP5Fz
JGiCVnPebYFP9Tr5Mb4miBoJtvWknZnVNxGC75iWlx7SCk16RO0dZybyKmG4S2q3Q1wMZWaeOBTr
Y2hflsSYFrfFrJIpOyNPzJYFE1ibcDX5FTBKfeeaNIHlSgsF3BUqoyEpmmHgOCRapvr+5x8i8WBK
3VFlMz402o/qReOCwxvMB3nlCPch6VXu1G9t/Dpg8DMeOLd+Xz/0z1AQjrCnVU/MbxB/4v9lZwja
S05XgWYs4c2hMbYQr64lOZ9edRZB8tRslOjSgfObeEnxKchpaYoeiJ3eRX7mEtTM1oMUT7zi1so3
tWsEOmZEqYfVCH304Ovb8wpT6PPKzeKL1qpSLVv1O7iCpK7+o2/G3biWShhkkOnabbU6K4jg2A29
aqrQYp2uAK3AQ5dh8p4x3KUI1bfLQt7XCs5PCzULLaZ1yhrtWDJ93QyZ10o2lvNBcii/F/cMYfqT
3QE8gCpPH19aVeDefymCw0sXjzIQQoq65v5ibuLVedceHwwkUew+KI6+ZuElvELYIXRPC4t5BeX2
eTFnoanW8ouWVCzmNPARbDQqe3tiH0zK2MdtRdN0mat/5Ub6tEyz2CRm+aUs1fPU8AMVg2r8zSQ8
3fnW5kg3b3H/vt+nswvp0/NmR7sZhb49m+ACCi+lU4QoNM0/wBzi734NH+u4qb6b1HA/GVzWe2MV
l3a20kxb+qZv4g3OcCfDputb/9BXA+1FlHeRUN4UwIq/qzQBeluF2QLaRLd7zESAiYH5sYU/0kYH
TclCqr54sq0/3TpjV66QPYRhAYVOc7IbkmSGTSFVpduttUccoj0FlcLFJdAWlnyOyT7Wmn6O5Wpa
8uxQ7kYwTy9a4oeHAs0St7klpjNvOd0MxU7CrjVxNJFxAZ6Oh0mklNxkCwxHGd1+a6A4hzSS6aD0
LfuAHLB1gpbWBxbWnG/9Kz8NWXAWZRu9VAAuXvh5Zz8CQqou7qQrYhmfdu8c8S3Up6MWTqFgMjaM
VtrW7FYnX7wNN8mGLD5xBMkxMVN5xjb5KQ9h1sUb61bear95tfDhHDsGkE5zmcV25cb/uOXmGPCx
jKqwzZoJsheuFFdmh+CgDZQSBWgQac7pbpKwWbhT9Ct1xaenzhJL4VyIoxCxHDF2N7UNdElo/Tz3
632SeuEdYKoc0xQQKe1WvQWvtzECYyNodo1Uc2dTKKPjzjD4Hnqh7lxwIGB0A5zOHjYSubKgrgfN
zVaN39J7wPKt89OeBr2d7qdpGYYRmddUgdbYkmhnG8uvdoLPJV/tawHrYQ9vCDoVCwHsWrb56TfP
LqeWHCfGOYZ71K/Zl8gDtXZX+c2OibZP26wrdyemWZFfvJ7c3y2adNAQmDMbGV/FLoB62mQV5yNU
33LfbZfgWdIVd/LPe3R2XXVyBC5J5fYMVT+UvwFaPO5FEybrHuru4BuSi0LXsKlokNa8KnOoYyBv
+Clc77siDepD3NntDjxRvxNAHeMkj2ITEgZuO9FZTkAXmq0BwChZwzBF7Qp66OG8y1MbbSf55HL+
FPSCINJJbn6ooPmgMLVr3+JVtwPFPAn291uAxemZ3IoSPa4cKvld/VOopsnJxbkgEMz/0EKQXjfb
cZvfhD3YFP90c9lzp526TblLXwYG4fjQwkRdIQPxZ/g2wca1dbxr8Ed9d4YYg+xg/hnXyUaNbfm3
JrjSituQviazRpxab4p9sz36yS7sLLcWNuX5dxso5VvmY7FYuCus4/FJSnJAI8oaEcOzsF0kZL9j
Hb+4K94tSD6kZU3djC0XFF9ryBFdh/uYxSQ97emNLyL6R+1bqvyACuwcwSJ0sFgqY/Rqujhd/iyW
EJpY6Nri5dKtwWRVBMlI3SUXykOej7511DZhW20nbuE5MFs8srkCmFiVEics0l0TDtKJvDi9Exwy
8dYx5O954+doICv8egVNMKkPLuZot4nXtl6KRdNaHXZCEpDZ5I6OCSKqk/Kq0/dKBiayO5z4l2oc
O6QQIOMhdhr2F7ZlrV8MQW75JnKUWCzddffpbYzMl+D1x5uweqLjCS3+qa7vdGCnhnsGGpr4lzOu
cJ52cRGLQHzEioOycCLc/qTCV7q7pP996u+aIdDNb0cR1xo/J/WJ/DOK6uK34qmq19mb9YBp/ab7
1b9Vb2y60RvRcYBhMCnVwn83L2/6vri57ArVU0NP2Yi7+uZEcuKO0EtOK6ZwxQOGnE7lRuVBnRSR
/Q5ezUHcyE/VyZOiIJXwq7cBT0Ce1sI/pwyjPxtZLruoXEu4zZGeYNKNw9bJqypkux6bQKaLmby0
6SrVCtuK9q2yHcxf+fl3J+6k8EEkjlKnFMOThBfQeRUqjxfjJ3aHyNcykHXbbK1Kvy0D/S7wWRli
/me7pUg6+tLFTQNBWCKtLiXl6ixxC8Vez3uFpEYOVHJM3AVuiw0RH+J5thlX3X3sQ+kMauyCtEem
053iVft4wQr5yqz9c3CbpXLxpSkGo+MtdN09YrZjg23OFRsZlvCuQeW/80WFWbvT/MJ8/dDuohVK
K/uRDOj35OzEDTJ6IVHl4tdrxeNzWbenTb7p1tbGepJbaEQX8gmOyEu3rnRX7fzsvAHrvmDQeK1D
9OkWmaWI9bnttAsuR9zX59rHG2sSxBAbt8QoHXzyergdzQMRcHDBpb1Gvp7sBfQMs4Ub/Aqw8dN6
zgXmh0K05GKiiJp7aitGVTtW8/RTnLCVz6yj9lxsQoX2bLvl/kjc+vwvxHOgeIL2zFq1r+Pv/pUZ
9SSYEtq6aZPDt8y72Y/3pzQog6Xy8Nqo6uPavdtKfAiZ3Tk9F1pIbtkCFmsVV1nha7adSgiIKgSq
t9A5bRaV0a/1bj89dkp5Pzz2GP87pX1PsRKn+l7vra1MCUj50nhY39SBfoYWtgiPuNJE/fTkWZp1
qRO1upxJ7jpGr+FWRI+CxlY3uTVN+YXotvcDlcAGPAzau0vrfW3m+unxs4ynEI3kKIhkeQ1qW+0t
wJZJrU72jxucJjF+2fQ7bWWFNrQpZiH6xUsbu0ePjw8i+wiZYrBhAWvbxps8QLn+sj1b/pHrABOK
JUrmewL+xXU6l4sf5NPxQu+A4bRl57vTbQf9dlxpCB6CjxcxY3HUbq2ixbkXv5/3UukO5a5wRsNG
jckb37rdeUeBsUXO8LTRTI9kU97KMsKZ9rAKbxI6RGPQ6g7LnC72yqdq/at3n1XzWlwLwzs1v3zp
fcY5nfHciOhdWYhd9bi6g0OE6/JCgbi8x5aaHNosvJPQthXqCOLDaT0AYQdgFmAois4JS/TYbydF
dxNZUt/wwJ544U8gKXBdzr66Aml1/JEJziK2fKGmmUvKa1qdx23CvqsY/lFfOK0KDHQScCt8sOy0
VXJnKX1+L5S++gizwBzFckYlRUvFeJA3DfYCg5MjvGL52aYq3WPscpdYbJfsTvhxZipc2lPBum3M
/ellwG5j0iohDNV2jCDyNhQCEixzBdfe2pCTnL1CsjV0+uT7fK/dHt++blUtbX99mmR+iFG5HF+i
QmX7t74EBmEzoP59gWL5X5yd15bbWJamX6VXXg+64c2srroAQNCbMAx3gxUWBEB4j6efD5HZUxJT
I9aarEyVFKEgQZhz9v73bzLyEjRvfB9wyyMVjE+xpnPqChsHTWRAVTRvudQErKluza9YaU/DMzzV
R1w/59JnErIPhdLkOJ0iz2OdWfnZVZHmtZXmkhUqJU06SBYLXURmDVE/ihvrbt9S5HgF/G8T6yhs
6QQbE/g63NeRU0zaCkTmz8JJhwNJ6jdOtBlJl8Gttag1RxFQLdbP47O+O39eW2zkKw/sN6v9h7Nd
F1Hj5xNrXYOi9+1EaDV3dbmy0m2p70NlpRquVD4P/ZYQVvgpszKdQ9CpP0IYM/JcUNYNfVCmQsPP
lvHVCJZfkBt+XLe//YV+OLyBEZRRR9PZXMLDpnFyJ1aM7vWf1xfea22xfrFJaGdVG8MKjE3CuL+c
TZB2h6WZJ+ZeYs2U4EHxl8BV3He0XOOqrzx6we6jBIbHHmJVq2tMXIp6siGOyDdGNidcq7munY+L
xtjUB7VvoXvchcKGFJj6dMucqG0cC72BPItkBySS7EO7IdS+qxkEQGvLo+14go5y1Q3l6qN6sdqf
oqrOR+XPTX2VWjZmYBxOvEhWPuTzvtl10TzMnUF3ipXCDubyO5L09KW/SJbGqlnqC3WRY9K8Uj71
t2CPJ3SzFjoH030WxxK9eDVXPutgKTxfG2Nf6wW+dQc/3Fm6LI3ymHLsFNl06TQDpIbiDm6A6NBr
MYlHOi67Y7sPOi8/qgtzER5ML99e2yO0qfT5zXKtX/QDcSvHpj9Bu+bxvPSJumadHhHmMFoX17S6
YbsmEmutH61FD3kDoz/yLKKncdPNcbS1i61OceJ9I7ASZz2d4PIUl0Y6YSJUTLfbQESvWT03BoCq
vqB1BHDsX7TPhk9ZuMn+KiRwBTrVL3YgQ4mDsmNkeHfegN2oTncLYg9IOsBnyz1pPYLlznAOgfMA
iJZ4UJ5JngpeCBZd/H47+YW666fuwLjYTpI6IcMk5VD+gju/bcSmJaS4+zeifqYS4zfX8tILv/HF
JDYGllN1Xi5PzZL07nKTZ3ayE1lBfK4sjBHxM15ZvoOeEA/0WSe5DcyWW+u0jOu7cxgQDPpvJKbK
1w7tovZXhHMI8/e75TA1plDyrLfI7nOr7XQ11khftsWWnVN78933SQR8khfnFZCrvpC1ZSP8G8lI
6pVb/3KqH4qx0KsCrZs6Z3m/w9vR0NnGHZSpE6NG/iJ2bYaZ15Y7fjBnyc2E2wXbfhWARayGTZ+6
Es3DZnzBayp0m8pRF302U/GuXOpY1ByqyV1c8ELzarjFt9XT3y61borkMCjsUd+DrR8WkKiySkur
WEDq/OZU0Hq2y9RrH5FFbeBVYeMVOdlnvgmN713VEBFdz7PzIdbceJ6CN72Ps0afW4o3dE/56W5C
c67c+r+Etn84wouFJTSqRi4NrjjeldA5IZviG2V+sKKtkifdNlYMaZjozX7/tr9wjuKJ++FtLx7+
3o9MZWx428lWBXficnZ6Vx7BNg7+l5WjfsIVbkfa3yy6PS3C9+68D/jXY7Dw+wNRpzf6zRW6HOBE
RVbJXQ5A0Qw94XFehi4HuHiJV6UL6B0yv6L0ndIMMm98LLLJSHNJN7hNIZs5keCG46oL34vYM+/S
Rf3YBc5oE75kgPdO9VuMUCOxLYg4APuuJs9rh72iwpM+cLpExes4ba6C97+ePv7r9H5vyj/cd1Kg
p01kcnpR599MclUOw7yfYpgmUySek7drMam/opj+eEUvJzOxYYahGLCGkveASMemHxXt6hiDp+Cb
9x7tzMWkvfq2PTkU60a7Dpj8spHSLajHpiorsjgVRj98anHoSvUks1J0K+QVjrjttpmTOP6mQv2Y
POtv1v3v7x7p1yfakFTs0UVNsi6NiM962gry5LomcEWbjnrqNomXnelQb6FeM06uOgMSBnfutX2d
YxGVlAtZzO0KQ02pA+gAx2WnZemwa207qi94gUrPePDKykfq3ynBthUeh/6xzw8tLOpkRAuXFkxF
023oSvhVOCxf+ns67tryRhyWAOFUdrMTbKt6XqhzGiQSC24HaR/6u7SfR9M4urjx1aeG5LJl0bCp
tjvzjXZHfewYMRGii04zvgvuqv3EKhRcYYP5tXFobwu2g22LZ5/NyCCbRWe0fP7TIMO3XBT6thtc
Deb24DC1KgUmmKAlqtuqLkVwos1071y/5PI6SW46RD048GMnMb82t/p1zfavK3JJTh+D0j/rCpUS
zQoDKexOz/GzIBPwddMV6358YKQ8aAfLSb9Er8dMsVhhYuLFiFb07fXd3vwlqPXD8VzelIZsDaM+
NdrpfvR6aeejVAdCjvybIl5nMk9CZ8v5ZgCQ9IGZiw15yk6SMdGUCZJ2SsMtHy0IFqfN2Vo1RAX1
CF/ILemimW9BTkET2tkptx4JNd0HmSX5NsD6Dcv4cB+fnB5da3+j6ZtYnZ9wwDTW0sDgRF3mMpSx
GZGwOMbrODCUD7H1RPKuEIOJaJVjyv69oOeIBImkj1ZaegjDF0F67oe9FGyTahEEh1TeC+jQegZc
0XknxQ+BerYzAmYGdTEEm3Nw10TeqV/6M7pd+/cP39UrfVGsNLpYqZmBuRKmJcrXMPMJZm7rZVks
sLpwDRlXUbzwYTwhr+QcE9CcCi1zCyckjQkm3P+IC/7rvf/fwWd2+HPbqP753/z5PcuHMgxO9cUf
/7kN38usyr7q/55+7P/+tZ9/6J/7/DOlQ/78rLev+eXf/OkHef2/3t99rV9/+sMsrcN6uGk+y+H2
s2rO9febcKTT3/x3v/kfn9+vcj/kn//44z1r0np6tSDM0j/++tby4x9/yApt23/9+Pp/fXP3mvBz
9037em7+9gOfr1X9jz+Qvv7xH93n928N/T9FzZIklE0Im8ypEE+zsj794w9B+09dlWUTA28Mmy3Z
nMriKmu+vyeJ/2lYkq5YimyKomwpf/zPofx0Uf51kf4jbRIczNO6+scf3xDfD1s+RuEybh6SbomG
xYsZFxCgkEMbC8Z2ONaBq0mblCDNzHREbqDSE0jCOa8KcS/HS7ySKc1lBxbH+8n3Gm3CxMzOUfKZ
qE34r8YQuVvVhMlIt9n7KZnjgSEia+n3Pgx5Ig+FTdlhK70cEL9jlXNv6XZ5k3n98XxTd8QhbxJ1
qUb3pLjFyiKZ5KVbU3qVDgHGXNfQ9YtCj0+t6LKuGaS4yyjcvpXK/9ocf7i6f53SH0/hJalvejH2
O0u1NA2jb/Nb5/GvF/tfahs3tR5r5VHZY4wCGZFHz1+qLnKSpxql+faELfyVmvFyhvO3N71AEuR4
8NVeVctjCIG8cTppXgjkssxHKLcMlk62SHXW7SyoEiLE+ADwwzHao9W6Z3U+Zi5pmOKe8f1J9eJq
RgoT5H1thFOEONy3fQRMoN1hiIvvIoIKqasJHhbzK2duWpR+vvl+PnMXN181WpkaneTyyPRa8ZgX
17tpgGCsNATSf8qwf/+Ol4q+v522iwpf7iUrE0SxPKJbubfekx35Dma8SoSD37nNDuIyGjs35lBm
BRCvk7z76udYfAQIs7x8LlypmfDkv3IKLmr/AOOrStC4eXCYYouOgGqTVT+i0I8pmbEJiZ6FSpwV
gwFOe1+TNFHsI5/G1+sHeRZKjZMMBKEXVEPhZDkbOGcCnkSa4tEPnXB45maMi2I2Cs8JJvhmsPQ5
tWmWkwQhbTQtczKw1SY03aHIDmH8MJ7jZZy8jTnucy7mIJhpdNFGQoTNzsc7PcAkBmJ5U5TDuXZJ
Rh7bpXXwcUaI5szD8SvQuiWcHnKEBGg94pMVHdC2IRSdRf09FK2SZ32Wf7YozSZSbkzApc0BtgzO
ownir8kYM2wUudXJznFDPPE87eElkq4gPPP9mBEu3embCWgD/mHEBzV3BdXWi1WizOrt6WVSw0qA
igf5sZGd5C4G25E9Xnc85nPI6PmWj91/1sfzy1Db6Yte32V3yV3B6gbVKF9K3Yz3AUjiVbFYyl90
f96c922y06u5oNttv/AFR5EW/U76ZHhcL7u9CDyueA2COXhspKtWoZ0EbqndDPJB6t0s2DX+PMIx
TAJkh+my1Pf5Tpm1R6Jg71uezdVQucmH6NWT9QpQOzbkGDrZBK+eb0unPJ5nNYQ/Csn7ihC3bl14
HXGo44v0gOdJtRTQxeROvpUw73OAWmfVIb1lggXxwTnttDlr9AKDidIVgKdJKio9Aqqac2araHjX
iPPR1DaeMG/u+k9Mubm3cKLuqL6QFqG3fRvKdbU+b6s3JbevDcYvNWeXT+U3zvzDCmoWRSSJJosZ
OV/dzIJgpDkqLFZyz++yz3YyWjurlN18iuYudv3zUyYdf78yXOY0/HkM7AaKpGmWLLGt/tQv4d4s
nM7mWB6p/hI4RRW6pRrLDNNAq50udAwRI9zRqk2/i166a4KqS7Dp++0lUTRk/ieR3XFRGfeSmcmW
Wk0Lk46HDRvkJBBtF+Id+MfJLXEZWWg8JQtjC6OMwKsHiJ7YCndEbjqK5gTAKDDlrw5XLwfvfx2Y
SsEhq5qsXzZ1XZhEpayV5XE4OfCw4e7Sq+Nq53YIPBxtgCvlVLFjTeZe12ylL6mX328Od12V+Z0l
mZdnRROleEisoTwaAN9UFhjFuwLtQCPfoxrNFjD9nyazZ2J38GURnnx8fyTEAIvAXFb0L/AuS5zA
FIIbillo3UTRwzXQRLosvf88SMvSNd2yNFn+LrF+uHsDKZOZomblsZrR68LsCEus3Er5DeJT3nmG
iFdA/hr6YCbn+1MlIVx/NM3DydxW6ro87fT8TU1dwZ9LeuzE+jAT4hyyLgtpezBinDROXw2NZlom
jCLflOHW6t5bdas1D0mfLyoN7wLDMTSvw1qHOHI2EXCkfim4FgIj1T0fZdTrxa4O6azeT9GLD+XF
Ou0M9aCGz4J6iJW9X96ahaf188q476ODNDwRWk6WXsbwlRwdppvJ1rSeh/h+tDbjODeoHKqandOB
eWRwG7CQY98C8dOEwVXjbI3sh7InWErhU+LP9chj9tUmdFUvClxZUdvrFiGFjkje4MtJd1Mso+mk
MfNSjmU8l+m08L89cdEnuQxfUSKXyDfiw09IGAbx/fo0/LvUvaxGVFHXqLtV/rtcAUQz7RMrC1mF
3msyNww3rjyZLNhXIbmXA2C5ebAahEVrep3mIADIXY2GUYL/e97XyUbt3k7xq4LeDot5Onx5LqrP
rXg4fVRYnCRbiq56ZR21G+OlOhPLiYFkL6+6cntOHs/VJycZxXO/83nIP3OypuXcFuFMvLWfSe7C
peAhi+GQEgKi4IQ5TRN7W4CZU6/NWyy2ydfBXBBAV1JdNsDakTiREw1DABa5slZezEC/73hypixd
pRExlMuRbTmwTPiSXxw1GP3F64iGRfQs0T7jlpjZ+aua4FPinF+qfb7NHn//5peeqn++uaSbIKa6
ylFcFI1SrVYpBNmClTJ+HTRPNLh79sQaTAgleXjOOXVS6DHCOuIkpNN8KlUXKpcswBtPsu4QiIbs
3suTstXY+lrsGzf5CuOoq5bHl5D33471otz0z1rSBSrHyuIZElV9mvnjAkZtfyehFrEFg1tg1vib
Inap3rphbkSORUuOzY+jWnMqiMHyDIweIMFT2eHUW091UPw+vF1DoS+1Qn871otKVDW7zo/OXFT5
xd+eZZuCOM/v02V+qOYJA5atX7vVi4mHDYcHMWAE1fTjeXunMCESD0O3bmf9q4bSt14R01asDe6L
6yqDXxYLbEd/XX/2zJ836kiIynTwOae1S3YLBXMKgPhN9MFvaEpjNFaYSJ3hhI2z4Q426eNVraf6
i7UCNxJFklFW6UCs4tRg/rDmp8oQVm3iB8fyqacXTqrGSaXPLiVQB59V/IZKTPelZ6lcgsYYk1fs
yW0MDPLLpWC8ySjXigcTkxgeUUv5Clj/fdJcB+FxFM722d9LmAfVcLuwFMo/zNak0CZlzLoTpXkm
3yT1m4H9R1h5gr9tg/mg3GfNJjofG91TdbtIFnFywKfS1oEVzdNq1JZD7BrDh2W8tBox9h8ZG0PR
P1fDfUiRaLS7kGQUkb+t0h1kPTZ7fvoG5d3R4j3PUKzfkY8j6js5dvHlFYebYLLM0V7VMV7kw1cP
YxgIKVxBF9KIezjP/NiNenipd+fspoDd3LfsaeoK4uhofPm6XYN64g+3qfE0Zso3bLXIK7VFHK6K
0zKUpvVxLWTLFm/U0wAMYdjiMBfMmyiJvPyExxsKgOHzbK6KDPOP6LPBKFCo69kJ9xkmpiGBMRbw
WyIpiyz8zAt2XS0FAlzAgzFrV6doulXw4auYr5g07YjOGtzrb82pI9Loi1u3/Dy3e1XEWnWhDHMt
UV3L3NTCQ4wNm+aGsGJ6vuemLzyRIs0IQy0P8UETOzWubmXsMtUwCCKNRXfgaGH/t7CBQ4+fDES3
ZyKAbYt1Wk1D5cBlCSfUxofdh6BCPwTRszTgcujQR+W4QQWOPGzkt/ju3LjQ0pkvYtBG3u3nOTo7
DfQwgzFZvoQ0nbZuhIdjvy3xF+Jy4fOozNhHs5IGbNbdybhd5Mtqj4dWbj5me3kjci1uZLv5CJ/z
FxlVEQHPpfkovVLaBQCi5qKqnQbi/HmNQDO3ZnmI58K2NB4la9M3L+fkgaidQp9r6LvP5xm07RYo
YZEILii5+dgfqw8Zb705WxhNnYVKo1/QbWV73LqM/tn0iGpYtqe7NnYZxwyfdb/ouRcV1RZNO+s8
DUdoBLv6nFhpq3g1mNIHdwShAl8a5w8hnkSidb+kpZQlh8vJD/Y70Z+XlqP1rsi4vL1lwwxoXYbJ
Z9xyyjd0Jod4KUMSF/3JectFWtTOyWbBh44015U27gUUrBQxzoDZhFsawKVfGb5l/KHvXxuCcxpo
Ag/pY7YxlU1BIiAznYfGWgYfBaIJjClJJvbaDlpL4vahs5LG2fmWEi07bzrts6qWQz0rPmTkFuzd
m2iXG+uqvNE5LYNdyW6sbCSiu4BiViKyzRl6AGEu4KJGf3RemXeDxxh8ZvEFGQMiWXFaKMRedLb9
fWPNeY0Cn6CnhI8oIIC7L7/VVLyolsyGQnGS6inGBNodGQ+n635VLrCtSRfCNphnT3VJt4VIYo5L
MyqcDP+NYF644vuAYPpLZr5TMkPLv6Sb7onS29wXT8kGOyJj3q6MG9X2G3sg6KbYJGcv/VIIRn9p
Bzt7On8NT/GGS1BMZflsWNBJXTNM0i5GX+xk0+KsGqLFpEgzL4fkipqZ4SmxgmM6mQI38N+SWR9t
elM/CPm9VGw1ps+y6686bo7K1rDudhAO26rbsG8546u0TQ7G8CKebuM8t5vsmfTKND9I885FMJkR
1pfOdRKsHGMmHPnUyoqzrp55EeGW4Ctsc84rpkIVmlmg9muY0d/By8kJSwdLklSNSueiU+2ToK7z
PA+Ovdec7fS+eJgMqai9i8JGXdivoWxPDtWDR2a3tppy4E/4DMBmfYxwJL/WAF0Odf483T8cz3Q5
ftgLyzyE1WRmwTHadA8DoiI4BtUjRwJpGKbtafhMWM+D85o5CkJGYpH4nvZWrzHOVjBrOkO5Kr/6
m/Tu5AoPIj5S+2aOPfeMOFNMKnRHWbdruifVlVaFy73sne4n8lF4A//YxINmPpBehadi4NCQmG+E
J6zS4zmai4+BG4u2f5x6GKKWSN6GKS0sWEy70QVxPs2AaDyulJS9pvF74N+f8o3R7AcmTTt1wYh9
8fviVf4eof/cZEzjUZBiVdVVAP6LPj/Gk7c5WeHpKM7bkIYHAWh62gzICt+4fB2sg7xYcYrwTCQK
AvKrki0SdoTQ081Zn2zPGEFpczFgT4QTUOTzhEZR7LZBuMJPMUgOQeEluH1qLergRUOGCbUbiq6o
2lb9a4SHaaQ+9OGtVLqjstHzXSnsg2TVElVjOQ00EiWne7uvBTh6UkUeeTyHJIcMYD5JZxvpMZcW
RuXV3a2U3QUkCg1fovkyseAt7zQs69sc7/sdCZIsHBuobVTVYI3nm/Ymuc87N9o1qmNWC/3ptEOl
iIwJ714PpVwEInjaivGxEbZm/syyHT5Pq65JcT/DJdEHDpx39+2ruGkO6oK7ub1lk6nu24f6VSdU
bAoSU9eYvr7WSHeiRf2aHcZPcEADV8FHVAq54VQHNgdfW7IxaTpPZuZUMNfGefnJSdSpVT9Ny8M9
jJ7JnzxR/V0519EcPoobXHUc/7ak9m5svpPjlE9Y2yKaRTeh160B3mY4uVbrbA/qmU6sfFwqF+we
BHqOZAEgg3U5CxW4vM1jOYF9qSfLbi0uAtAca52vGRayNREY9VrvSic9qtzipmM81SgcT7Et3A9o
eG8hw/rh0uBXgoW23NnVQsxm0qFbpDcIAqSjtspn6dtUBqez3GlCT8bJAKJ+NBOvPfq/wGd+vpsv
po7ZuTJaMYxOx/a9BF5wqp3xFN6mm8n6jPzhoyowjP0wbjlg/IhMEqiiY5fYGDadd8YX3SvMz3yO
1e7vHzNmaKw5f3vMLNnQVUVRJ8vZn9ekzFAzoRBPHBheYrtes+4Viey15KvlrNKMNb1Ab7yAiWSS
jenfIGtY5F5fIFrlwZvV/Jo+4CCxzNcsMgUJRwC+ghOf5wV92IkFw2WOv4TZwtJWuMVywt4MwY4B
B0ihmkP7lm1FmIWjd5a2Zr2qs09tAGvfKrf1lwgz4K64J+X7WbdJCZ5VG2k23gye6Ir7eIn7Kd0s
DxlNY+lW9YoIgOw0DSSypfxu6G6xOS0QOi6JSNyWr1iPN+/jV8rsBuXZzbBX39PQMd+pHOBCEFWK
5/QkKao/gzvp8PszrU2bze9O9MUdIMSBbBVycAL88ucaHrR3XTaXFvWigneMzcQTSMp88rkoXPkd
iahySxo0rh7YCELAkRGPRcx84txRYf4QONJi8qBsS3KIJvPnyQHKIi4v9lCn9nNV24r4Ba+SfXHX
ra/B0N86kd99louNtRH8WopNPkvpyfNsloaborRrdSZHjwyIDPmr77SdWt8WBt263bxaNMKHctq1
GFp1/PrtrrBTviI8s4e9KG/04kY1FrX8XNa3EfG25dLCJzvDC3wVN3N1+teuCrd7TjbGS77I3idH
hPQ2YbEo3k6R+/uL9Qs4gsfV0mVRVBj3MvT9+anQT61RpZUZHP1t8pqMdunbIopfl0Scz3aZocoO
bYT6H2DvEfwJdlSYEG5wTxlK7Vp96G+6sKbrkWYFdpcQUK9tj3+fhv10gJfcUyU3zHOpcIAlt9MN
awl24md5NrwKj5PB+MtUpTWe6I2vMhSz8DN6DDanB0pv7SF86gHDTDtWl4V15cR9c5v/fmcwjteZ
0xtUlT+fuFEcT8ao0+53qyhB2GR3tzn3+n32SnYsYP2J3a5CEbtN3QbxqGKDNfHAV3fFS38vclEX
/b2yTujMWqeAC4dOIz0Yi5AJAwUoDrAtfgiLKeA+fQjhX1K9mftSt1MiWuNlisbSkbHGLWaISQE3
0HiTLyPtQXmxSMyPNFVa4OUFqclbIT7QyWLcfzVG9BczChXGAbcOIDdDkkvQ41RaZSPl1NXi6jSs
lakmtsUtGAzzwO3wAahpvCT37a5F4m4chjXmzOGzNpNWDJ42HOP12vOSaDfVnhAndAMUUlIM6Xt5
+qH2HKGLZVqtByw/3Lvn5fm+T5zogPjhVnLPMIuYIn2hDDUdy3SEr3rOLn5lszEmEO/i5vjpGC7q
3zAw/TE2OAZ9e7pvN8UXTzmWjorDXB7lMPiMyKZ+wvl5dEldXQHtLMulPE1U7WFZ3NOZyh7td4r1
OInPuCrAhKQkqT0ltJXTvN1wj1hvU+6Bgkj1xpgZczJsFuWt2qxQgM9lV31MIVom7mAu9GZuPtER
Em3eDi/d2RPIrL6l1n04FQ4jhPzPLMjJC7Wg2faBSJ1rK+klo/XPywK1RISjQrH7fdl+uCz66JuD
1hssNMdwF7GEYFvCQA23khWWNWvWRlrsccEkp/wqNsaKdnEkn3pS81+7PPqEB/7t8vxwLBc7VG3F
YhI2XB5sWVZML8cPWkFUCcl8pK6y7Ko5qv7GNxy5ui2YonRusDMwpLkBsGXgVUw85ROtHdrj/RlL
h62osl8nxVa+08SpVTY8tZz1K5b1DP966GdfFHyde/6iUR9X4bI9u8GSKoNFX5DIAwCVWmJa7Ibe
tXrM+kVraEo/fNbLHazQ8rBXOO/VLN4FC/VhSidh9MzYmLgBY6ncgZNb2Ffu+ZIf2410Y1KFBQlq
e6Rec8OAEnu+U/o7NO5nFd5Hts52uJujCuZmAndaZ860z4FtPGC/JJJ38gRfoHGEbWoCGlGor0x1
1iazjgRrnOfwMOCV2Vba4+jEH7XmJRuMgz+CJS4vM+7Fd2l4KQf8JFrDsYNljPRZXo2Yn7cUh6vR
mPAJ0WOcTzLDsKjWOOWdNwDlexQ8n9cpir++dSdKlMWJ1CAk/rzUS1He51YjBsdkwF7SEd41D1Ik
FPVjdRt+Z4ziNwMI9K58tZp34rFb4Ymlubh35fbv9+v/x7Ew/dQk8RejjvOgSudCbdh2yC1RHxLE
UrCsVDvWdn2+KqLDuJ74MtyxjqYTHHdQgTzreJZj+/KcPA7zK8fzi6oaL0ELB27d1AzLvEC9h6YN
FOVkCPeaXNlEak0WLbpuA1Kj/c5nPfyQnlgTdaaUE8qE06MxoWXcCTNVcip1W8tXMh0uJazfK43M
DsA/Gvvz5QYQGWGsKr0m3DcnJyaGNNxW50WFmXCHUFMTJ8lyBknXxLF91qmHpp/X3YcPrx+4xxuL
dXn+KINlpr1G58M4riKs1rGogJX6/3XuVFHSVFVjWbwcW/WprLeBlAbH+il7wEoB+XRxbPeokM5e
Mq9X2k3MIdG4H9uj6Z1XyFwX2ZX66rtOuVwLqWAUU4eezn55sT4oha7EaqEL9yIxJzQLZ+a3TkwU
R+AZlFqsyHPU3JIdj3hZ62zfXFDJ7b7y+2ZXzMfRNWgkqYm/ktPspHk6ROt4YUDKTd0CY9cMZMcR
7hGF/f7Gu9SIcpVNTZUMhWdS5/RdjtgNIcjDzj8Hx9My33SFI+m31W0pTbuiCzb0EWyzpzBYWCfP
cCaqMMrKg3j2/IW5n8yxuk2zFxeoRTF6lH2HPGijc4raTq7RcL+lZz+fYB4MCYDHEBHEqZeEBVEj
KK02OcH5E2aCFWKmZXpg3BEkU/zN8fQcHdq93jvKW4XZV4ePnHIbCHb0QCMQvRYuG4zcgCeydQhz
rWRcYFPdJsFcFrzmXcebLV74JEnAiuZSKLc9QUIAVamtRg7wgAT28SUEbooHJGU62t23Bgo6jfmK
JEM3fw8f+Trreq7aDZq47VW95d93IE4AjyO0ShwHpe/B2Q87f1OmstiOPI/pkzofZt3k1FQcq/Ep
f2wrRzdm4vO4o7FigPjRLQEssONo3nh8lQVixvGjOV0zcp5a/b9dEtWQVdVktA+h9ucFvUssQ9bO
MrdltyapTTq5I7aYBNaZy5rohmX+oN+ddx2eTrtsKQw28Tz40V1Na/x+n5+Pg7tXlUQJxi3IrXmx
sVhCY5SZ3Mv3SbRqoBFZexmH8bQ/QazF7ewR6XCb2VRKGql1wc3ZJ0pSdodYty18Gg0Z31pxqUGF
J0oKB3loXMZSqmawQMimZTWpjiFT2nlLJgB++FgyEa6DVRBlnkWi4061ZkKw8ZV1xWANK4NSwbQQ
RqDgvJPqAE8lci36umDyrYL3GyD9cfpVT+E8CZ3tSrDrtTL3G67he6CQIOkvMhxXO6drF2nopcJ6
FNYS9AODMB0QyTtFmgwa9eI5ZrLYOu1WCxaC5iAhb7sttDrws24yrfZKDjpcG3CYfOjxExHQ1+dS
7qUBkUur02mhQfGTbvV6AXBYBjcxU77RIW1xWea0rIB/Rfosto/jad/Sd/V2Uh6LF13FImmWpjeS
5YUTz9AJEBopEBZVxvFgor4NXJG9sJ2m5ip+kaO1Cb+jc5JP6IBOvdbeTNJtaL2YwwszpuFnYSWX
nnhTLJpF9AKq1zz6znBbeoOjfgnV1iSvWSeWDp4hziBgH3Y1D2aTqh73BILXAeA/u5d+AW6IV5Pt
e/lbqc2L4pjcjEsMvuHbunrMdNY7VfS+qlPuLbKenqXWFt4CRox2jeo9tukOFtgwTZEHsxJ6HqDf
sJlYDtj3QwkhZ3aHGStWZHSqTrwZV/G9xUReZ5IBsqXNk2EeNYco2st9MA80XLQL5hgCBtGnhVLO
q9Y9GdtuZO1xRMijKz5Dh0WXja7BYO7BqFKdpZADEOkkszJbd4MXhLdYfDE2hTg8ZXAJS98ZG+wH
7IY8Vyw4kl0Jmsl8LVqm4nb8onBE8e0LcyNbaP1GIuMteTNljzfXv+nLA6K7yInNdYrXy7grlGei
goFjfH8WfDUWrKb4nXw93g8rV9GNJf7f48v5jWHuA83j0WmydfOaflhrhg7JEZxOBQf3/Y9MsM3e
y6V5k+1jdELKw9nKbRMI1fzIG4I1cHIb4JLW4JSrU6EipEAx0UcmLj2trTfB2hAxccJzAFfrtN/X
py8jSmYqJAShex4jfWl1C98iiX1cmeRRMkE9pv2C4bF4ZnTYLSTAACLiYfWgFqG1g/mLxcukmXJP
HUZaE5WHyUZvG+VskJdNvK1Jdw3dUl9A2OS7hbqsrzHKL61u2GOn9Yl/dORi1HaXGEc4jKoZsD6N
78YTSOZaWpvPrY0ZBIhWaZcrzNIP/RX88BdA7c/vOjXXP+wXGKCNiRnxruL8dIgX4yJdh0uZAMtp
cnANX7r6bhdrsGBmehy0nXzfrBj9MWiaCga8LchfYkh2xbfqF9XWT5/tuzP94bOp7SBIY9PK99AU
LTitM+sO97Kdiri/xnnjHn0RFBltzZI2PV+FZUfCARxxBdPME+5jT3CDtxY1rHwTfmCs5z/VUIHx
plNvr9RXf8fdOFJmiZKJQIVC+mKPHCrZV4Oyku99RGnuSAWy/D/cnddy40q2pl/lxNxzB7yJmLkY
ggBoRSt7g5CFIQjviKefD9q7u1VUtdg9PRcnpqKjelepJADJRObKf/2GhrvvEEOy0DCXVFJXSGzp
HR9VQZ4fBbjQVvyKUpiKcAqi8RJ9QJBlTUOJYM484SaonFG6CGlD4/X+hnHIInjSrtT+v/80v9z1
hQbipHRstWIhHeQhGW8JWm6fXCDU/q5y6yul829YngyRgVyH3ySYZxcdBVHpAkHxjngr7oePsNnU
7+FTsE5eQtJlqhsYL2MFEEMAaEcvOEEv0Tz+/CnBcbosZUSC8+hnKKIiQ8YVL15RqaqKxggj5SA9
5R9oC4WPE+Vttzgldn2aQBjS9anh4XFALqA3uhfa22NoeXQbZBUepZzPROXDLPtZpO08RkuYtTr8
CizCj08VzYLE1YleSWaqMYvZrQIJVpV8d7pT9/HMmCePpWEpczJ2c+FpZN62/oNY0Ecfl6XT4Wp/
F/kLCa2name9UxEMWzrRW7BJ2YteIeYkp4HYrOmTuoFoQcPu1afJNavt3D5vIXrPPB1pykcIc/QN
N1OI6rQ+7jrM3BLSC/pF6J6d3g66SYGMUba0h1wZSK+hMYVNgCFMfKZ5UO/Efh1uovxGlredeRp8
RqTaFdJH+UMSN5rpKkds+a3+w4iW4QY3EuMhOutWj1OzMU3ElYj4PB0vzznNNrcX3XNNrBSRxuMR
TAzkTl37nNfkOJtuALtMho9JjzKx8f2BneG/+Y8jLOXKWXUXD0BG8VqZtW024VRQKsvs1/roPoRz
tPQxxgo5aQ7Al/Iq2pkLYCvPfp4v36fsxXS5WFvPpuZrWcp0GXTlArHgSeAesTIEuiJhrXQQRt5i
098UuOltfaoMYC4NIBK24YBO4eg4v3JH5oCF/lIEf96SDqGOrhzM7ouF5qSdiSc9F8qBBmaNfa60
Vb21jrkT1AmCRGjPl6tQXKcC/tWOrPnjat1h9U2Kp+diJqPku7oWJmH0EdT3x+ZJQ7VUqtu0f06g
ndXJXmF3HBWHEi94NX5Su0WhveblAHSh6O/hyx9kll98Mftx99bgSA+Bnqb5Ccch2T5BuJcnlXYX
YOpqTjN9d0r2nfamZo/VqZ4Q3zg90oTD4AeSNpV4TivRK+cGE6iU3D5+Ypqr3m2H9KNeCuKs8pDe
3AjCGkq378b0xFJXrh9ESj25nhPWSKC8Br2KTmI88/OFmT+25JoCMqEUtgcvwrGm2mACeOLjtOcZ
4/aQVrNSB909LoGeCtraUrHS/W1AAuty2DpamFrhRB9qKFoHvDjZuxjxjCQzUujU6rvvnZgL8UTr
FjxLQEYoLGfOIPxvIYdWywVry+sW5xYTrGzhSUhnx8fHUqCxSQDcS+Y78MsHwb7nQhwL+FfUtj0S
okmB/wrFKA8AzwzhQjlRXqE0k0AabftbDSJKwhsc4ImbcPYsnVaaMOvaSbAo96NNsEqnwVa9qwAF
TRxR8QYejr/1AeQ+4ETMxIRSNUSoCihktp0wrfINVPaiH5uJjSzHkKhMLTHf5CF8aUiRdlc51U0P
uYDDhZCSu44JRoY7OyQZ+E3ivKO1/sG2lS47eGGOMiuE8bsIReI+XOpuh0pbmZ72JO1lnYU9qJ0v
1HXy2q85QI9GSIOsHjtrW58wmY8v4b1fjRWP/J9xRYIsibrreiaNi3cGhHblhFRL0x7yXeNtFE+y
Hcf9CvbWGglF0Vvpm3cPOQEv/vEZmszRkpFB3Z+iR19zT+V9hht4Zss0/zHTy8hqvQaTS99g8uHN
1BRkDKJJa+cS9zTbUwv3PVQO4hr5Pn2UZXujT1XoMxvOAXSmiyeC3D+GBRWV/L8gNPlegP56B5cq
ILXX2qCMuYNodtz1jtKvOiTLBCEudGUplluPd+UcWvXdGUYX2efNRNmGN8pHakNeIRL3NpdtOBCL
yBVn/ToJWfTECVaN4bQPdzhpEj7c5Zi0jM+iKxuzor/pjJditGpgyGGwSCc+tbHMN/RNdH7vW/r3
4nlMiPO4B1WV5ds2CBdwbwwkWRXWcO8S8rantqQ9vFQemufcCYwN5he8pXTv0LLiP4qnFOakh7M0
NlQ7np4cbMxLq0XiGtoJjBJzoi/F2CKduZ17O5IVaG/no8lAoMxeOkzbcD6r7Y4+rdm8hBmOuJz7
vWBy6gInMR600Yo/iKS8O3jHe/Y1rv2n29635VozgC1FXTKMS9CyMdWsEtBKHUpbf9U+fFSFM7w+
TE55m+ytPwzN0GX/euqt2kb1wcmWIMwSUw+iQ8N3DN5XzQftKgjiuENa4cF/82iRPPDawABNbgwH
22fWDuj7L+cJXuFA2ekEXtE6+mRmnZ45FWiT4vaqmdVQKf30YBdbYyELtaim3vBg6G6WlQgiZjX7
/v54W64C/ANcGuCP8LZPD95enQeIesnKbqdhQhsits5bZXf1uPANqPqc//8Y7IvDSdygtyiwguG4
0No9hCcDoZVFqQTU+QiMFmOp1QL0jcvH4MPYa6+8i+IHQek7dNTBkB4AJ9vbCSxOb53ktNNr7SXp
G7g33KFuQKwUTPoRl6yaRNVVLzrqsM3x/X6WcHE+NOt4Aq9P1uYx9s/ngaQ6FJ9rQoz3XrRWXsxZ
bBUODbUzzi+Y9t5fKSl+W1F8uaehZ/HlkKXVJ6Mvj5p8YG0cjE74KPMboItCsbrZ+Va8H1m4Ja1Z
3XHrY7eYy3fN1iits2ixk13pBX8XJwwjZEDvo2EjCfrnkfDL3bTHvo+NQpEPA20a+6C024I1xdCT
1+GcipKsTnZJ+RZSc3HrQTK7cpL7LmO8uIGLiV36vlJknGSY2KIjUfjc1M/+gqbrFH++5RHG46ae
JfOhk9beX+v7Xn38iync6n6pxiMeHxgttwjY+Ux+c7W3UQdNsyOWACfsgP2j5oh0bfC/t8t4do6v
oqkZhsoMvSguA9UEYh3VMtjz8FpjQviuzcSX4yop3OM7ob4QoXr8BgmTS9fhOnK7TYXr+rVuxad/
8uXi8vU+Ls6lUdNHp/jIfWir/Jn+iWBxELIGeqs0Sx6lDpjOSq28nRGlWteT0CPPEG9+yh+stMPX
WkYVII6T81gh8R5C1GOBh56+yR+h9sP3IDOBcsCP1nrLk3QNhVvodEB03Tqg4yGv0Iqf4ADGL+bb
zy/bdzHoMMKKoKoA/DJA0cUIa6U40htdZnrPNFTmNorzafTSTImaUqCSQyfCGS27bsz1u4Pv1+te
jGge94Lua4J8UNd4f/dDopsT7PUbWifhbcu50Jh2K2xP3S6a6IcrD/27yujrxS9O3amhJXHSc3HF
9eale3RBjMf1DKR0euVK1x7z4uXNoyRtW1p3B8nlhAG9TFyWlnrf3Y/KsX57XApEIWbdpzI9/yw8
r1x/eD2/TdwvH+/F6ysrVREcYQAd4uVQAOoLDJSJZIEBCbDcLwirorsmDPISamJU9+ZGs3++BWVY
rn+4hcsi0I+qWD8z+Q6cqzJLo0ETrMpn8QC4WuJGkGF/CZIvO8rZrW+yAylnGJyKAz8DtsYKaGGE
2AIP+qksud1NsgUy7cccKWQNs82JjKpk9NhwgEdn9xbS3r/iN/pde/DrG/JJwfuyAag1xG+lUVmD
XtEegMVI3j3duNibp4FF3lkO+6OF++sKGuh0t+9fFOg/dOywACjGELfbDVGe3lveuS3G1XirGOGd
vAtHu+wligjHkJzEjskHStEWwCZcep+4e/Fc4wsgwI6jG5KNj6/BFiOkMMcb0D2KVz6k762si4e8
2HONRgsr/cg8LR5Ozxro6cpc9/gj4rTpqfeR3xH7gG4K2oefvozuSTta0326OZHD6JGarWGNcl4f
+5uU+pF2Z/2amTh5cS5UpoCf4gr6KoEiIsYpwW0vOrSMRN65uUJHZqx5E874pMGZuguThX4Zy2c/
4ViPwJkGWr9P772bbF686zOcSjFuFhch9v4ntBHWILLCU2xORyoamzSP5r2FMieb8wUjnSvnXdDM
wN5/ntTiZVqqKl8M2EXfnax501SGJSSnV3Qe0GBoRbFwUzGBZTQA5OkWlvEuTgHJJthz3KjPfsaS
SvJJQqQPZ02eoJslBAhuhEfula7CYII58vYxH4B1ROm9l7OJ8n6SZl2ASsg5PxFUDkscksi9sOIK
/q4REZIiGDF9QhBc9PT6g3ZnOpFT3Qcvxb2012YZZjGHSKCRDB8x4BP1pz60SlpZtCbLGajKyTZq
F3nqSdwE+U1KpmqHLH3X6jvp5OBJQPekQbGtcGIR8K4FVFn1dE86t/fnemMX/lT03kec2wpLSq9M
zN/WH8TcmSYtVqg7l9IYBfu5VNE7+VA5+lqZ+9NwgYu0G0ySRXRHO12fx9OAaIfR9FrG2W/Pz4Y+
CKLRQxvyJTkyPRleJEktm/556kFnJrwrWyjGRMc9AgGlVc1ZpQrVkSA2SbGDoMHAWi566slDSyY/
T7jPVebbKvrlZi72SzVSu1aMepk+Ey559kmAeTO8JBBNI6eErESanTKTRlMhu6Un3/tj/QkZwnmS
PsLIl29ZMwGcaAH0R7vOJjUwCL3x0RRtuaheq5l/u+sg2FIlWaawuJRrnf3aD0ZCMew63vZMWGSH
nhajCd9G3NMEGEdHN6eNeou+R77N19cpgp+4+ffh+scdDGeML4u2KcVR6uvcQWsl0thnw1gmbwiZ
LVp+YB/6Nm9ImFCWhXvtIKp/P/QhUNBMuAlQFOCvXhQXlZwfj3F8Oh6qBmPldsSG1+MjUeHbkAJ5
tvsRYUc1AX17QnMKfQplR35AR95qCIImob430wflvR5EQNkO4avfPSrtLIUenRJ7MiB94wCw7SV9
6AWXBnXPqbaWJlr4ItXbAtxcC+6Udi6njR0aONZtjs1ePM9O/k424LrnKDBvy9rt0sUJK3PJ9TU7
z6cQj1OaU62T+77VAQuEzU0ZIkLMR46YgWnL+C7mHJjnYj1Tr5G+5ME07aJKQNon6gICOBoh30at
FOQ4STVQehVu3GnR5zMtnJmVGylvOGHFQIYuSqpjbjHtwSvokpAmSU+i/dCN2XDQT/uxSj9uIWDi
G22Oi+jRu8t3nLUBgKGHqLQdAHiTTbNJHkOIZOwrkHWf0TgdtI825kWw2HmMMy9V9Hp+D+feJL6/
1/birnk5wm1YDCiuCdXfKv0Zqirl9mhCyh4DR6Hm0vBzBcC5Fx7aJVYbs2BK5Og0tQ1irQHjx+aq
J/KaQsuG1U1KBZJuBCa4/kxzgtEU15yxxAOsEo69bu/lof2hG5geYJdhZ3cnjl1zlOMSJSLgpngH
/JRuRqc5URKkPeof51k8F+6bp3pTcljeDHmI2GUXGNvGW2N6pvFoTuByPIZrxVGhn8wFdtb5cTVs
TcbYR16VO+lDOuvceBvu+VmEs06UWYgpDBZiAyymj2GC6Cw402AyRCJBngDXXNMPh5AdP9P25yim
f5QxVkXRS7vSsBE/jgvm6j20bYQgJhwJOB47002I7fnkkGMQLVpAThOIu7uzk9kgc/p0oFOAC0fw
WNIHfTt6huP3roO4D6LVfmcMKfHGBpLMDpnmdHRT36Y3IhbOw5dpHggP/f0IDrTPlZvM8gEH1y1q
mRE+rZB6bUg3jrprgTuFsS7PVPK00mUKIonhBqma76d4Efau6ChWX8wDQsrjsVqAS6Z8jLNuqbyz
cWdgYrkdFG44L7c1LY57zn25WxJFnFrxntmzFbIlLxJhRW/yVg5oT0GADQ80hM8PeDZq5gziAaVr
sy3QJD6ejjuIL3zCtFvzwA4Du+pnhgiXmt8A9X3F8gKbg6EQH/J1YE4KAO98rCxHA03TkZbRXBwk
5bPWPAjJTBBeMHqSRAtGmMox8rj1diaQZO2RWAerB+BpounjUoZ0MEkhdmzUR13aH5H1RXYTI/Hy
3o6jh5+3MGMoiX5dk3nF8VeQJEXVBHRcv67JilIKWdPX+aGlLO4mR3KdCvSKlvqm3eoz4iuAzZ3B
kko90OnY53j5j/NptGLPi0Dje3qWDa3Y3gpxwDy5Z38Srog1mj4F7rbdrijCo4NiYQm6yKbFoj7C
mApdNXcKOCZEHxkzacZMNlfCG5w83F+mGXpA4FgIGFtaCgbOWaDTj894INCkGMTgDrUkQVMwF/4F
dPzacFxsUUUYKKmqMxzUFp/BKONoLz0OHWdzXuzQ1bk/j78+lAg/jf/FUV+RzsKpCTuWWAqpboml
Ake+eCyIbmfi8jOWRgtZtyEccrSBNu/TU7vL7ziY8Zodb5sFnTMkucZu9ADH4Uj8I8BFx7nRaYEM
yok/ZQZP/DHm7bav2LGAu/RY8weVazGyygF+nR2BTnAlPL8Wp9mZ/tdUJU6FsI2G0PRFlbr0T0oU
YqhqoodAmLdgjnDNAxe09mzMR0fseuXNSLe7a6k90rXBuaivSlH1u0xkcBpjTTEfYzpzeCpv0q1j
7pL6TsqnBYsKGMxC36IC9E2kHYlr3Ag7CTibxY8OwDUg9Dt4wAuDOGewy6KD882oyzsrgZqU+aEe
1p7jLkAqdBPR1XWE+fkDmxTcxCAtmStU1K8oL+SnEGUK/4/sAkyunMIwXQhX8MjflMW/3NWlA/FI
qjoYx8zbAveCffrMfVn64nSb3GvLEzyTlfAwmgsLfyLPODaYk2uAgj68GN/m8T+GRbzgbehBnYR0
MfJD/0l2Zidvbyp5LD9KN2jZikm0xBJzk8/rW39bTXGZICPEUm+OW2GVrY+L052wRT2rbEdr2ene
tHd2gBknm7y2Ipxe9vJWmCmb09b4SJ/l9dkyELh0U+HNe6tO42oePI+22bPaYyQ8DR9pnBKQSK12
Xn7maCfvECIjy1iZBwD88uVasJFx7eEvDuq6hx135BU5eF0yy6Eh3x/PVkG0EqfrfYY86TweFDnl
u7dJ1t78dHMCJpk2b90b/eJkzXleLt2hZjmO+Qv4lHJ7I8Q3JRIEvDlaCH6W+WzeROtjjsM1lfuY
SV8s0OOdLTi1yxE50w0WiDaxelglAjrrsxYx/rSYt4d8qTl0yHyH0sVupxghTohLrGjnsfnlU0Pa
GS+k8mEBIi3QcWPJSJTSUAL9vNKpv11av8yQi53GJIHiaBjMkGB5fPbvyjvlIyun7ZbxkffpnSGs
/Dtz77nGO0mMxuaMhAjDLut0y7F5XzBH4n1z76MKuU0WGXaL8U2xU8le3cE3rXbiXUdz/HAi04MW
+4O46m6bXXUrvNDmmqSLn5/lk8D/02y/2CbMOlfJmOdZ6nkFSorwFqZ4OdEeYKP8K+6Avy3Ev4zd
xS4he3UixiKLzhDfUbvN9NP+wkIaeuXJJGGYqz892sWae4yk0hf8nB3wqbWDbFw8Coj74JZiz2OS
pgh3mf8eB5BCCyamQ3FOEaNok3BkI+KlmyY7yeR0nBzQMXWExnY3OBrLZ5zpxirZwSQ9vNOrYQ4P
ebOD0uEUuRogmraJmYLtTBSHwGohmJoZSMZGyMcEWusNm5UnOrgsQLiO4PNCX27HsKD51gCf0mzc
AT1hboqnfDuGhNs+wvfEPq9YBSSaPmXNa0s0KsxUrvqCSQpLM+56nV0fUHqe980TEx9/IBYIaP4n
Mosg8T7DLEETzV/BkcTY5pktLvBdXq0RAdh4EL3BYSfctaBabzByJ9Tujv6bnDkKNwbxW/rcgjjf
748v8sEf3SuAaL6N7Pb00e+jatI99jiBIklJbhDD2CPcph5OxAegXF+P3HQSEOk3mhbv/smRqXkT
FIkjWA+35IWFhU152eDvmjqYIQhAcBwJKvo93hOqxyx0+Q6QzjCF1WPz5Dw/w0djEwh3gCFQspsf
cDrwhhCf1dvqieKViG+yMZ7U23INuFIucuiJHJSIWENFhj3ow/Hl51fpu7eB+OvOdXEyj1Opb5qK
qY2Qo1pmvmuuR/lQU6JA2Z4tfwfXZNxNVaR/+VIaEX/UzdU5CE98wwcbgiM0Lqs8epifb+w3TZhf
b+yiS3A614V4OvMijKj2gUswLsDsbAHTj100sE4b6l/kaNfoh8bvih6cZ5DfDKpb49NA7gtKEuuV
cTKyZKjIneNzt8SnGPmZsM/5pCkEx+auGrevyQvvZHi0RZGgHqcXuSsroxGauoZh+dkNnPM0x3/F
7jlK5stcsPtkVfe3jfahwdSA3YoXSSi76DaxrXD4Qx881xr5IoORvVKuI4z9tJWI+Sdh9xpArts3
jmQsQ9g1h05e1tjySBPjjvd502kTgQAOC1FEe7IymI6CC4lCTNdtCRbtoavL12o3PSfefdqMnFGp
27FbReMcqappt9Ktfn6IlMmVT/B3pdrXkbxYpWOjLlQ5TIkjmwhnUIbeGTS/p3nAsaOZY83JkedN
W5xfEBXOfr62+e3aoEzwe2TNhO0D1fditzPCohUVT/D2dKi1HkraR6XcxcZrVjVYFK6aNnRL7zzR
a5dBLzXHCLa9iMKkKeymjbBae8CR0JvVpxvRfwoJIUpnoTph86dDkwLcayYHUfQ8AAAC9lzVIj+9
lMq+73dVZtPalIb0pknZ4B1oHSUrXI8O1atw460MN9x5c8E6WzWHvHJxcvDbXerbgT/mcc7xcHOE
eIZAx1ibyeIc3fos5FWwGrXPtCvHXjqyM05HhREu+t6OZBzuwklsWvh/BcS++GsNNCAon2P/vjof
6pSyRqVzSMB1FkRzjTNNlN8Gw3oUPwjpvKiufOzSd9N2CWSYAl3GK16GbH2xWxZqnMt9W6sE7yrz
ZtkveTcQnyjdll2DgZT8vezpy7B7jAyWcnhuEfUk9SJB32YO5RBlHltHDgWyjD1SeCDrJeHeqM9z
Bd52Tap6VlWWDDoV2oO3d+CrUxlH2vqIZU02MfBSwu3vhSxu7/Cq7fV+KsjLMr6FlSMtQQnAeqNw
GvUHXd1TbHnp1NNWevlkvLDX5I8mfTT75M3kbMGlYuTaWBsgOoqcPLdNrFH9aY8QHRcGqEwF2eEp
ppsW0s8mfdYI2VBp0wym2qfSpcZLgbaywdcg7sY8LmI8kw7WBrs946U0dpziciBpRMZYmeGlIcVW
drLFmxKkkvqTLa1dle0qOW0V726EbQastQl1WYOliLAL8P5iSRrCd4YiCKa9JX6ILk4dLyd/puDx
/qQLOJQ/msK4Ze/Gx2+vLozn3DX1rW5hUoIZSYBv+kuyx7AR7tjZLhnV6v5oacBGUMh2pJrn7/I9
TDB9IxvjwUAJJMcB7g8YrdZCaMLRVpGQ3Y/lXXXvRS4FxDm+o5ymunDZsF/1J6+cuIU+psWrPg3T
/Y4tEz0AEVQJnSD0IPAFTAffwOi4CNJmGh1fSUevifWKyKm2o3baZ7e6edcp5SQ6bmI9dbRWX+UR
sz2uars/pnaMTe+xLMbnBquw/uQczX6euSbHPpWipPQeY22Ta0+CPNWzW9prhO44P6876jeUf5j7
MJhUnEc0+btrWeqb+rkN1b3yxEb6QNThLTBY260CDT9Jt2ynECBKcSF4H106GRH/g5VfYoU+GrSD
4e26cM2LjcFEMTnSNRQnwZ0cT3C/o5nivzU3wS7Cjek8NWwRyvWIw3YRuUfV7ZWbop0ZwFbRJBYd
I3rI6lU8msrNKokWkmAZ54nqfWDTlyDTuCbh/k5q5LExFeal10WoE+ZFFTHym6g+GoFKLgtnq+jN
uMucmC4oPMYJb51M03M8mD39+x69w4WByBFGM9jaJVerC4XsaI48Zd9a2Bu5vCs3Pucqe2QnUyaD
B3ZlvGAueY1IKg6b1y91+sWFL86cmTEywO64sFxMB7SosfDhPUIG5HhPYa69yRz08Few/i8mGElX
JgpPGGqyfDHSWitnsINkZa/lDg5P2IGwgdGnmCONq7fIyI7J5Px0znfnW5DpIw7LuCsXTxJM62rt
G6Mpaicd/Qp2HHn8UiX91NRqPDR2GWzcNngthUXWvhLXbtaOjPcS8G3lmsJKF1eKOfUSyvmNpmKl
XYxHzVRDkWYmiBmGlF1aSYaO1NGbiTIaN2/RoqI4Kk9K4BSjN03bivX259G47IQiMNXY4dFzyXi2
Y5d78SmUupJVaqZy0GzVTaeqJGQ2BRj7n79//sU/fsvLEMuyXEPx/duvc8g5SpWK49jnXf6V0bP5
c1ZchAJd/PH/14wgURqoLf88JWiFvPn5/F//u0rj+JesoD+/8c+0oBH66T9kEUabpEkaNcMggfoz
PejzS2QEDWEBMssptJK/xwdJxh+Shr+TqSIVgso9dFT/Sg/iS59/LVCcEFsjghL+G+lBFwosljOy
bwxFh5I0GIFT27AWfDkS5Bp2TVl89h9Lu4NsHdoS8QWT1hHtwoVzfw3P0oaf94+15fv1LghKVT7y
/FPB9diYHWQj4Fd+ju+DNfhVE5sAl8SwwmqJHxOvsjGXnuEwzTtEwdbQMTJmusUJfVY+dLv4BYvF
yFGX2rxxyhd1UjnBRnlKVrFl2PJemMtYIpS3J8toXZAu9Hls0mW9GjYd0pFYXOxaesHlF4t1Zdlp
Di6hJw5flatfKdmlzxzlHx5bGVCYL8MstrFsQkPzH+tiWbwaq3aLXYv/nCg7fY2Ly4l2RDeG8F4i
9HltC6ueMyqV05tjDw78HsCPbkkEeY0yJppJK76hVccVekNpIr4OndIbAZzayR7iWe4R6DSOlv5N
2U7esLVeVg/897x7VTEaBlqOnaMOaori7gFIVRYZOFo09Zx/bi5lbFm0s4WqYV0Eu/ButNDX+mv9
0Tzk2qJXbPUVLG0trw2XY8JZWyQNXjQDS4qeyhA81b8GS2MboI4fywiNsbqbUrpisBzS38vJrJmg
UTk5YvkEsoB8vLX0tfgwLOeMwoQjZRw5Cg7qOiFSTkpvGivWx/ajyNGLiFaHM1OKv6NEjGWcnJcU
RyTMnwePaAtKup3i6xxJU1GoZ0eD5sHL6FWqOIOeoOM3Tl8xeiCn+ix5xdraWHVOtJGQmQ8b257z
7iha1YlDU7N0hAKT5HsYHy1OXx8RJIZsX0Z2rW6Oo34jTz3oXRzT8YIELILCBGFzm7bzUN4FhGcV
GKuc1tlA6Fpk8YfhT0Yk2JHQDhiBVCTKLHCiQnRpMoDl4EJ3QvEz8fbVne62B7hApLf3ptW2N4Uy
D8Y9kam4R2qztF/UjUUeQ5dvdH1xThCN06eRtybNlz67acNdKd9VKM2PqKH5DEx/VR6X53Kms89l
b1pp0zBowcs+UF3jDUCrufbGWT/uSZnpcaBwg8RuhGmya2fd6rQGck+sduvfFeQn6Y7cuiFF6F/b
yC9Jc78mcP0KTXxbF5QLkL8IiqJrz43/qOoAB+NU3HqnRXkmTdgeVZb3jJsBoYCNiMTt6Q0ONJBz
sMR+y8SLKr1LzLXYLgp05IHFX0pPsobAxu42EdqFGfaw2HKGy8IcsyjM4PCl/TRC9qfY3vsZr/Nx
/RGyUjR7H3AhX0T+hKlIV7jDogta/hqvnLM6UZeghe1xQiZ7re1Rq6FCOqUvQnF7JE6yuSk4AsXC
roqh0sJvw6IDNf0YKkdj6chQDDhZxV3LiTfTofgdl8cRlrWzEpWKPsm1nY8pAnbwrY6Lwoq/VXfi
NmTKp9J7Aiyolru4fq6EoXCuaWGmbx3yp3CmSW+ktUqarcpP5URy8AfDaRTrdjK+x/iMsCBKCAFr
wSoQQNWPTb06ptAXpxqhwcexmDiasoIwp8qT5Jpd4Wdr5tuyBzFGwLLQMI1LSVLbiRQveec/Nk6D
oShhwcDLA8tYmV5rd0q/8nD+mkH/uNYl77QIRk1PDnXwSAqpJTyH+LSdtvFGnkSOiYNMOhtMykls
xSOcj+J6NPzvt9IvN3AxhZtKaI/1kYcdqOvRw2A1ZQ5wazlrbs1JeP+l2Pir8PrllRnqvx/GVr6o
D4OurUaq1PLGgOi6A+kiWOfg1nMP3gi0H/XKJnbRmfg+wBe4U3k2VTOpeL4hVhzgPXG6ab/Fjncs
TbLtCHean5/w1/Pm365nGAN7AMujT9fqL3vmKC0aaaQI/mM0Ux15CpjnkOV6NWL1Ao39fp2LkiTr
dcVgb/nzuYbtRJx6G3hEQ8EB+l5Y7f3VLs+vXZdv1zQv6oE4b6tGVyT/UUGbT3YiHBsSGh2Ehe7P
g/hPXsG/j6J5MSvhco2O0ZlRxMnDbmb5iqhzFcPBE+qJny915fMyLyZkI1Z+LhZcSXGrmTwd/KaD
qXD1Rf8n79k/nuhiHvq6Hp+ahLEb5qFkkbqiDN0enOsNB2vTa8Xb1REcjstf5mHkdfqpMHqU4dMh
UIze8AwsEwHr9TXk2hBewItiWeieHjAVoxnUQby8wLvceH7tk7r6SBeduESJzmZuUIUbK2NeEuBb
4F3dWwiWr79e16b6cCL4MnzsAE1XVDzTMC3qVQeT9jjDa5tG8n82/y66KnhaCWV95KEivA5Qpruy
K9on59plLuCR7+/uxXpRq6FeKwbzr5igYbWUwdFnkEdii2hF4wZLw6tQ0M9jiPvvr2OYN0LPwsuj
DXubTwa5RE6EbOOIdsXx5JPN8X1X+dvL9S10PKu0czlSmOzCvJqd5sbshFM1qczOVanMtWe6WC5Y
2Vszr7hSNGu40pHlQnESXPOuqcouELzLDwxL019Hb5R0JHRKn6MnzbFzc+BJ2KE9yIDSpYcXcjdU
TNfgrCvzRBIu1o04JJNTjHlAY5XNTigoMlt12S353Mbn8VS/sl1e/eguFg/DD4XETFh/BUhyf+4p
IcTUdH3tDfh5lZKEi9XDUIOj7LWfq5Q/xQfbDdm6EFNdIQxcfaCLlSPS9XNnlrL/mCyxKbAQU8/o
DEyx2riyclz9qC6WjljW5e50VIYrDethuGXmb+IFITSkUtAHj9+vcVbE4eZ/etEuVpHq2JmNeuLh
8DKheUjixj1CB3Zn3TJdzYnG0r0/DOr0P1kkpUs2V6Nm50D1P986fFnW1fTMW1etrl3m95u0acKH
VyUQzMsCp27bpjyp3rBiYQY74dN7yhav6YyjRzC+xsH//Uz5crWLIieJ27OsZlytwmup3kV7A/cH
dOgJpLifx+/qg10sW0KX6H1Ymf6jBF9GX0BmRtKV3ODc/K+cKX57qPnyYBdLl3LW0cP6XC2a9cvS
xT/aFbDWoj8/uaZ/+f1L8OVaF+uVeqp98ZSNWD/cZAb8QuiYqzwO0QhDMK0EJwUG9bVFa3iAb6/B
l4teLFqllBZ5bPKAyHjBH4mceDd3gyXu8VDuEYv9m3Zlf20GXy54sXidqyoMQkMfdm/DxVbTwkIF
Ve/pM0jqrzH9t+Dxdfae7Kvi/b1aPWf/c/jW1zQ7F6EfkHD/yx8B1v/6yUPk/S9/sD9j7bf1e0Gc
fVnHf30rEfHDP/321T8h+r+++pkcfyDtoCJt+suP+Jf+0d+w5eEy33/Qf71//tDDOXv/X//jNa2T
arg/P0yTr4g44PeXl+zvP+nzVn76CfEzd1y/8aONP/A0weST7IM/f7FAx2ni//XlkSH8IaAYVxUw
8c9fTCOQ+y+j+f3e/zaOf4JUf7+r3wzU/5sxoP75pZnweUf/xhhI5h/I4kwOo9R/wy/Wii9joBl/
GKy28uAe/rcv/zcbgsF3/z8bAtoikKMxBvjbPPhlCAz5D5NWxmDu9ufX2XP/ew0BFrb/4RDI5h+Y
T2NOrLJwffn4R6b5h0B/Hnta9b/pww9WYv+Hu7NZjhtJ7virdMxldyPcvQ30d4R3I0iKojQUtVyR
ow3vDWRjSAybDQ66IS3lcIQvfgiffdqDbz76pjfxk/iXAIpEoiE21VUelQcbYa/U2gKqKisrP/75
T6vtHwU9GC5n0wnNaYuH/a0tQdDvcfyn8BtUSoAD4tf2ByNbRTic9OjHMBv3+6PylDNgbQlIDo7G
kLsMy5Pmlf6jptZy/4dBbxxMaN8NyVX56MkHvQmMiwOcV081YOFOWx2BYCQqTuAok4c51vY/CIPe
MAwADsjt4JfwSysgq7mPpr0JFcYT2rS3yv6oByJvRm+bSvvjUfm1AoGUaNktQdiTYrpBQRxa2/dR
T9AF8JLTTLl4vNt9mk5Yzr2LcqP11QBSpobSG2H8CYqiumB80npj/B2rHR+MetPpNAggJih3lgFr
Gx8Me9B4gdcSFLBn0j4tza+Gff0VFm933BNLbgw0phJrLIja5LsTdn4IBWkICrp4SgvDIwHYxBB9
rdk/EqN2MB2AiyufhusT9kbg+ceghKo1Kk0Mj9YAaJHtIWANwhDlJv3uagIghwNMlbSnqhbHt0NQ
KGorBTDEquU27wMha93/Afs/HIzHgbeqH4fUcv8x/OjnNIM3u1oEfQYmw96EPr3URFTxAf+8f1u7
vxuOmOOUqh1MnPJRJwHe/94QMYG5rdSV/hkA5RftfhuM+j203Gw0xv8pHu39DXucgRDkcOX8SZbH
rwsxHJRyufsSDLCApjB3DiatS4A6hJYlpI+idwdAipis1CBTp+MOoPCg1Q4KuSHoDSStL3zbdvxV
27mPe2OaZ42kl13r2Z/0KAUbFWSOfol8IMgDq33v9oE7z6CUqmYu/09rPkxgqBJmExjDfNt6idFZ
zR6x7tPTo9LpGHgsZ83+kbg3luF0AlltuT7lCz0y/iB/sV0D2d9+SFvhysjX+y/2MdR7uEjlClSa
xqMlGNpKQXdAZAuE/mASmgSIFoNJQI3BdDKht55vR0Agn1ZHgP2lfWYfCGAV8dIOcDjpUSXDjUch
Q/F4p/9HtioQ+Ue06fWtZ96dhL0ZWS+0Q2XyeLf5gkm12vyuxPSLR8gk6poPsSjTYCQD/Nx321OP
0yMToxNjpdi03gtmovdmRNWrYHhpYXmk96hSt9x+9F6A14Pjb65/LQSUVtHPHZ/IrJB3CT9hMLc6
AYMx/j0Gf/CQ81RLwMoQFMfp8y/+Z7/7Q7wdOhWzxeUR1/pvMMAjoHdYP6g0QKlnPToA1nGvMcE9
UOBY0a0p/+4Mx4BibDqSVkvgn88b2gaByXhhAU9o2VYFuLQJzNyLvDfmf/m7d1JAWaWlDhiS1EUF
SA/x8tFhcNI+VIsSF6FMuPjduyVwkfojsQsHCAGg4tGxH4JjVK5OsAN9VQU0OLcVgnEPFwd4iwkA
6iXAC56GaAlqhYsXeaQGSV7Zzp0gdzgiz2ESQQ0dEPbKjTehP+8OAD0nLZcgDHsgaVmBkTF2lB0w
ARwGbfl0NK50hHexkGBorQZnPfqbTcOhMYV0FmCMm0SSTNpzl493UmAd/x2Gct9DFdCIgaH/oB8X
9eidC+gM+wkBS7WvDU/Qf+xnKH2OrLyAIZnwfoB0G+HWpjCwSHo/F2RgD9cj7/PoDrAOAk6fdIaJ
hPBMqfDy9ezD2WYpA8T4RtB9TKSOqBYJEQ9wKt7hOCgPiHdqb4NG5WshEBNc4BFanx4s5dOQ/j64
vwHcJULy7JfYY5BZ7vpQTFuyO5PhI6y3tvuh+MggwkbCEOPX3Gk4aTn3AdkNIdMB71eqNX3hk/Ke
jrCIjdXnY8bXdgkke1LbbvCdvm0zbrflNguGjcsd75XzW5tsV36gjS27b0Kgvk1emodZXewEcScz
gW2aGeogL0RrwvYUhDOu/uLxzq4PharFag2GUrmA5wrHndp/or/QDcIGV6URPDJnAqFRsJr0CJ8V
c524bqs/R3SfWM4wJKjjm8wLRb3V1DFmJWiPt4Z2rJ33kNNOGAeGxVLbi5PDi3zadulhYjd3MOzD
QLpEaS9G9hv8Ci58dc690/NCv2I3dao3KM8RL1Vt+5D8ZgFhoDt18ZQv8mnbx+Uh3B24JfAkWqPN
hEDVzLEm+aQ5ifTLNcd/vBN6qd222nlTuRhKHWht2v6XLLrx2sZUrTxkMPUFX3hvBPUkvO/bxgOq
ttx4DDjKNXmkl2Jt4xEI2ixSqUlap3x8m7ut3Q5qm+lRlGNg2/qqQ+cBaRsLnvXBo/XsqpN2Xlan
vlugtvt9VF6VvdSnn8w+ru2Q29A/zCasrJazl3wM+aiGxsPMFcAeKO0qHOTTLWdr0nZxyAGkDGcP
aEQt9N0xv4/Bc4xMms67mEVo7dB1ueqlCyr6zQASleoLwKyA0KZKuwpbcCj8OvnW6eoQyEof3KfU
aRcPgqWVP8VsJAVN3Ma7FQgkxGql+8jWCWyDgPQjGUNtCQK0A0W6RLVG3t36zopUKVOu4Oo6bFfW
qoqXV0qHf2G7oLLFdrf3Z+Tp+tA0UItfPtr+Aa/PMwGyW/1cyptHl0FBkmZ1BMa4e0wfYIq+9oWn
YkayknqGcvLeeboAai2PP6A9SjZD/PkqY8FFVz/+gJYL2D7lXL5pf+JRtpNH+IFsziajxvWP1PMD
1Vsm4lXaWB5J/cTW6htz+RPUoxjn8XavbTx5emxhSNFMntI72SfFbLn9FG3D+AZLh3FtGvlKitQm
FKwIqW/p+nl3BMblF+2u/YntTscQVo1x+4tHa8CulGvNyOcZ+8g/rg7pKmFnAUFUE6D6H8tVtREg
8U6SWVPSd6UUlO/zSBdYx/y6pC8kc0vqVmn/boHVElS/4PXk8VALWO4+ThA2PpiUdrTarA+P1zgk
+uNtyNfWBED+pYkRaA19C4rlT9SH5ou+mj80pLHcfaJbaD4qtsIKs6DPfkhsTGwA6tXLxz/5r9Ls
FlcARpBkskLy18Wjl0ACoyFh3+nksabRryhAYJ3WHQkf0xhTCPLX4tG3oKRE+pStTAyxjXdSQNbd
8iBAxjXEDCgS2DUzkFp2sEzSSu+xjN+z3be2hEcgG6hYxQCqLGG2t7YE1PVNBlPSXaWt5dG9D7zY
ctcFqohrT4yvMm30DdAdC5IfEgck4EE3+LX9Y9sbgLM/g6RMslrlFPUSCI0F2t9wlfT7pd/lkRRY
R4AAtWAAoeEML08jBCDKkTj52ITC/dN+0tvWKgIkoXBa35HbpIll8Wgd0IXQT6qaQX14mPR2MHnI
KClcM86+njzAzRFEtcA6vUuCkJCznPyAOgUgfeEDYwMqtab8R1LQNsQA9paq2MnxJ+85mBrikob9
V3BVUrDmn+BLB0irYz/kVFOrQOvKCtOodT+33wTILjStpU4QaIBft59As6xWIKAmmyQvYT595rtT
OLrJ+w98rNNxYu8LFQHdRMud1Tcel4F/EBdyELZ7DZKD6j6YmXSKpzvuE+6GqxRRr8w83+S86FJq
JejdAE9GSjPAbSoND8BnMhzTvboCTHpk2blgIiNvS62lQPVqtxrUy1CTE/gGzVU8Hro21tLeg2sC
vk26kZePVnDc+0I+PSKt/aAC/NLtYXXd7B7ZwXAL6OWMZafDugS9RrBQUX/6aOz6NXdTPLL73KHc
IKQ7wm/Ryo65sxxYM94GNYFi2Cp6kjr0Ykf0HzMWtdPfncJFTGn+iJxG+Xhn2hmrY/f973LACVly
/qWevT77EdXXsNuPBoT0/FR+Qb/Ux7vPnlI8QvcAm0wpnvZqApL+qAVAzo+60S8FMHUQ2SKgR1LP
RK60CiTjJdE+iNqqI+BfBYdtTKNgY4ZpoW+KVLRfR9aH5DY0DUT3i4f70S8ZQIItFSFHXZocU8RS
MbE24vqAPJEA0p5GCHxbgqpUdndFQPAacF+RwVVakLg+2Q5gf9S5+Lr7ZbRp97nj3ZPVHE5A95Rz
1Lsvef0ptV1jaQrpl+SPbc8+c+PYcwNsAJsgKUQr9rn8PN33ihrXYtuHTHE0ANNZqX6t90A1jyAg
IOZX5s098veosrRUeDi5YenwPCZr67bPBEj3mGWRxmTF490auGKfArSEhVc82v6TagdpPkfCt9L6
vp1+yMMtxQBYO2yEwjDervkIeyImNCKo0t3eXf0ulID01+pT0KXuPU4/aQ5qXarUqUen37rlYJfJ
EcfC6/lCIpvTTziIwpGqt5tHk6/4UHbX+jJ5esvQhIfi1PJRG19U9MykIVvpXXs098CedZsg5piy
zRDqbTVr+lARA8PdfSBt8E7ZWUNYuxg72DQhaYxHm6Z26UmpVzAk5DMo1apHO08E0lLTs7/glviP
abfQiHZhB0qjzZFBL5ZutU9LYF/BAIATU28I25ySfcx7wC2Dh9od/5Ab1vAdSehANokYVSqvYepC
O0zLKVwc70AroXXdGhEcoZGDY1SLPExM/bFEP6XzqDzeGTfWdQsF1zLUimPTSE07tiXXMpFvus2V
S+DdlWcd2QkgoZAGQkHjwqMeEvMebR94SC5rbeQIybxUqmHkKVVHEddsSG36A+9kGTrxSM0DH7O8
6cRv45IHi9+Q9ilVPEWFpuGd8lDZlQdwd+tW/Hoapk3pm1SeaG3mCU4T6vlQ+u88/O5XSAt8vaUA
dMGqIOJjMjoNCRB6Bnxd2Pcr7mKPBH9Ehd2QTQM5CGmQtD+0XQeSNxATTMHkl1vdbLSEMVCkvhGW
yij0zeZ30FsahUcMpy/OXM3Ul57SYNVxBbwL6ZKKs5T/AdtKnTZhzVbQUleqlSFtIrxX5TW9i+05
abE2mwqtdGCEv1GyWdAVAHIiq1VFf70Tfmtq7aq1Iul7Lf2mp+LIYJj9swKcccvTaefBtK0pgIpb
fsI5KX/2zxawBi8C14evhKL19uai2IjgOSlmNXEw76IeThgpoTsDjm8MXn0QCAhBjDDEWny8If2y
hv6viSkfGs/6B2twQNdB2AP6SSpTq0ivRm3PCPFTqkCzoUcV4dfuuylZB9aHTflYlldTgxwAISmm
ctUgG3y7BXFjLc0hKcoUnsqCjbA2d68JKp0ULBPTE04qE/NTFjAFy/ReIhxqKlm9i345KdiDrJAk
7uP5ru0/BXtYhyyOd9YPn2sp88D64CMKA662MuCrNR94X9rqwNVgmBy9i/Y7QTYOoKwZDh8yHkr+
acFGgwGWyL8Oy27gbEOC21OIC1tSnGw//RUJkFSdrD2KgjjKbQPnZOP1hktSG3OYLX/+HfeMlVn9
8R/LcN3BdbKYHy7XyTqJV3/O4+z+XbzKF+ut/+DLA3RiGe7+9fwP3xGzpOOc+qfn93dxOXj5z+TP
f7xM+Z8s+YuCY7z2g3xl7Y/pZRwtt/ybyzRfrmUaV0m6XG3842pxinlX31L/q8P6UqgPN7+Yv3yV
xFmUXV7fFz/cV7N+G93Gf/hu78csuYy+q60EFHzmj/LWP3z3MOWa0nxyyOWat60bw0pqzHLcVaI+
FN1iOeJhnqV3sfkqEQOqFMQvjAu52G36b9Nsfd3Zu42bC0vMfGo59l6+WmfRorEOE8rF7L75LM3b
v7mgnLAb+09yEvQXjwdTAJ8hhF7E0OhOB6mz3TtOo3V0lTbfgoqCTocWeNxTOCEko5pvyWvn75nS
jcxEDUEE3zQFxs8biHti8hD0cvCik3iV3qXr6FavHUhxaqWm0uAmmExIw2zK1A6zOomurrP4wny2
HAVqTifyHyhZ8V6EnG1DeHd40UGUJRcXSETnbby+jrNFtJyv6q8VCAHkJ7C8kGihywnhZfOzOY8b
r21Tiw9NIL50bxjt+PW/N5SlGqhS1PoyUIp+Q88/8W+/1aWwuEJ7KWVLDDtWSrG2Cc88OXvLq3Sh
Bn3qPD5z0P10vfoYLdWwwkFv+7H78TJZmmHkOISE76wHzbN8OU/MQIXd4WDYg+toXh9z8wb7+s16
F9/lF4vkspP+2OGcdg5Sdk+95Klj+czNexHfppdZhKnQ2f4+BxJ4gMmTpana1ycvhWfO4yC9TbNU
qTEpErcVlwMG4LbvlDba8mGNzMgiP0IGbf2e6C7uvI+zuTKFpGLBduQXPyUXmBZK4iVVaDvu4dX9
3doMI8sgwCrrQX/Oo3WK3lt0jnJsfKVTJFts/YIsWWd6WOHNsx52fZ2kd1pdCwTPdtxzjv1RdHuh
RxbeHduRj6ILfQinDrbv6LpxDWwaxfmjuffMk70pCLAz2y/Awef/Wsed+W9ef0iTTJ06OgDYD38c
L++V9LZ4Sl+/Fm+Si6ZVQADM/mvfYOiur9XlUiCxbaWM722sgtRz2I56Es2jq2h1GWVmLNE/gYtr
5CS6T9drLQ5PWr/PFOKTaBF9VDoYmhnz9S1G9fOHbQzq4BSfcJFeXmphEMSS/bblaN+mI1q0kbEe
Ov0kWvLnXO+c4Olth36bYIibYQo5c6HYi1G1Vi/aF9h+baksu/vJahXl6quF9sR29HeY+XOl1Qrs
su2wZ/H95XW8WMTKfAPUZf/FVVRlI8IGzbmDweNlfBUtzEAiHEVbVev1IFiYRZ03cbpU8gym0bxr
d5Vxlt5uRK+k9ML6o/N5pKz6og+Z7ajnqXZ5gLM5+NTP/5F2ztPbz3/vIM+d0+zzfy4vEx2FpBmQ
/YvO82XSCFRRiuhg3Gj5qalHixYAtsv9w9XGARd4uu2w+3l2kyyjzstopa6VcDiyH5wgetIwkIt+
ULYffUhQgzyDul/pVG//wX/dMOjpN+Rg2OT2Irr4qDXG2IG0lTr0bON8Cwui7SLvJ1nnHMtIKVGi
0fYj713cx2rvJjR2AQw5AzBGzTuKertz8u2CmkWq5lcY1WzNS4HP2bbf324n2oL9thtTn00Vra7/
1aFOK37xpzL5qj5G/U+3/V6d3sJuKRJjaqhfRRj9gICEtlil4sxWax1lcbyUtIkZSpZQQDa2A5/E
f0sanpeAw2yHPYuS5bpzKmZlXJg8J+IqARQyQxcisP0UliiApxLPPyyTdTzvnK2jdcOaF8y/7Twe
orEtmV0ysE+ZhqtnetQPyTHztbI0BJzIiE2fuvvL8duO6i+UBWtJFdoe5/psPFFTEkWznZaHyb4f
r4icJiuCI3Wxc6BQ9j7F2UWU/KQHdmB172W3pOdULMBB6Gk/Wl4tonm8uq6vQ+hgIU7uo+WtDhhK
VaytRtq/zpub5kDP7ZOj1Mar0Hvbfiupt4t0rvfMhXd3liWdN9HyRgmDi6g0sACdVXbhLr4ii9o5
lv9ztvfOLGqp5B3s3OvlnKBNw+cvar1sd4+R9dZR2WU+f/do0PfRnVYNsMLYj3p8n13df2qqM5wv
+6FLaNdx2kjiUe1rP3bp6LaM7UAwjqNP0c315pI4ONdvIp33DoTcxVbcTqLLKN04IiMHq3wiMIYG
fg5SShefvJgnH7TZSR8TJwNH980z7SLd/Ta+0+Fj+o7Yf+5plEWX8aLzerWB7KJ7t4vxbzZMlWDm
4GyfAi9O7u7I+2NNlwJcOiYOpO4sWV5Fd6gNNbLwpdielPPrKGn6gqEL2+I8+inZXGmiWA6+OUpI
5ZhxikV2YWGcE+cVs7Cp5mioYt61+1X1w6eLuGU5BANvu4Xvk3i9jG7NQMV6uFB1fwIqnH7ovF4D
Orvr/L5zCLYlXefVyay/Tgp4HEykeuFxvoxW14RWf98x/zVpeynNHhzYEGd34McW9236hj5SUoBh
uz8nyXy+iDuH0WptBpM9GkLx9tToaBGKHbcHLapVO7tObgD7Llm1h/9a6tD6S8HQg/l1EEQSSMB9
xAZlyeJ//vXfVzfyp6PsnngVX/AKfM5tZHZN6UMiHeOB8OTZLut5AmauC/ZDAx6kmmjQdyEYMU7B
jRH31e9fJFF6j7+UdP4MBjNSqSDpOx5OHLz0RXozT1nA8+gGNzK5jcw6icTQ6wAuVAebdxzlSZbc
1MemexLkYjMHhsxp1F0k3cvrJOquVnnLOxzs/RmedsvIDnTQm+hufd0wa8ql2XoJ1ANOh1UQ/JcJ
n5WqxCiLA6lz2iH+Xf/+7QGzUjEV73qc7HZttR9dZ8Rz1eY52LaD+7ssV3rGxTk5wu0hGpwld+p7
+w6czNeZtmCK/ne2KvH1KotilYwMAgeLy7f+rBZAKvRsv/X7NGtALuhwYz/scf4xStQ9G7jIx76J
L6KlzjjQSdX+c/902xADFynvP1PMlJlvk4sDihHzx90t2LMonyedvSxqwhWeLFZ6phFzdg9s2nxj
YcG6iORU+Rz55s7hbYKh1/DNhKbdVpD/ggXSIfSrrlNqrOxH/qcYd8QMUyyKlNzbfu/btIPQ/WbV
abp9sAvbj35Ehc6yc5ZfzPGjKGBUR3FIJywHhwZg0kWbvS6dbYPJzMEa7V3knZN8pSSyGt3BGv3z
u8Ozw3fvD1/8S0eEJ85YsKb8Sz8XuE+AekxDGlbDfr514er39+Evan9ATk/68v+H/REvkk86jOJA
BxykBA067xoVyy7CgoeLzlm0+BDNU6XRpV2orSI4ololBk6ppHyzxjr/6poHkhRzKXI1n1hcQS7y
829Z4Cy6ytUXF+RptmtxCtJCO1t0FjDf/6U789sduLLK3PbAeZhKXmBmaUPAgU24R1oLSLLZThHH
rc7cdk+mKKXX3xo4UCX78eIqyXU0LzCf/iVJ3P61++mKhS3gM6/i7FN8lX5opCeFZ8X2GPHxUcMP
26RY+HqFsp8vrij7Vjso5Iu2n/silqy6MtxcWFivM5ZBw6tc1HIcrtZNhgIYR6wX4eBTLMEaM5Cc
DumZbLu2L5MNjNnEgRfyMsrSuM34e5LF4JleyEuc8ktlHAi9n+1KHCUXFOE2XDIXGacjOGyWq/je
fKJs3fZba7uuOIozPAQ9rIt1AHeoV1faItuu7kGWAnRX4ltwU9mO+yon5ZapRSjY/mzHfU1ys6Ec
gsDBMX69jhb6a4Va3vZrv4+zhoDRb8rBsPiIFCtq77Zg+rL94DfR+kNDGlyghN4k6+u8aZoELngS
zhbph+im+ckO1vhNgl5fx0sczEa81QUQ6U3+txhAVp5dGWkorHwX+cyTdDFnTdS40ufKVjSAbkQN
ePLIwREhE7bWH+siLfkFcpvARdkKKKSPkdYVLq7mUwn9zM0+FeLgIhZzCh1W3ihUDFzA1d+Romw4
GwWxo62cyYluokuLZojWAxdaM0uWKvcIiaRZ893dg7O7RlIG7iQHo36IcOgyJRNh6OCyO/sYz/Xl
QcsMB9/7MVkDOW6KMfTT9mP/cCN5L2VcQvflYNyyZuEYhNA81W6jCxTreyHXQe4OoDk0HytHO3TC
KwAXolQhZ1qgXXg1ZyDH9aVaMPbaHkEQFbEwGp000jYjJ8mrEh4KeDEGh6u/PqDqz8FldZyu0g9q
teHYHY63FxNu9xo+/5ucmzbXjEYX0NjTqxZsJ0mGwXD7675laK2qlrGNrtWnIIoZJtD6Xx3qMrly
fb86nb6X5Rfa+DCHdPe7YI8vI8ZaxIr2o+yC0lkzaHHyzR9s3nCVJwsdeHYBZpSvJVKuA88OTo0Q
GQFcIEKshnaRonwbfYhgu6iOjVlaWWcXmPCD6B4bp+1MujDUDxqy54IT5kV6S9W6JpR1YU+bcdtJ
0FzgrCmrbFZrujB/ydLMKXbMNcGDCz6UVwAlkrrEBS5gc99zShr7V3RDt715T6JM+AyaJDkuaPJw
DNcrIS1Zq9VwkcI/JUS3TiUzqC7d0EWqvayLPU7W61Whq9/GHxKtn1yAcsu3vMkvtT0SurBGzvFl
knk0Lz7/PL2Agre+A6GLlISgusv1OUAu01WbMoSE37x390utXKj3CRFkypXFFBLay1IrbBQFuCAS
24ePKlldd94n2VXSquTBENjP64ezJ9/gIDCzT2CmwWIXukhwH5CEpg7ILEFhvLgA6Z5F2uaiXbV5
h4X4SJH7YQ6OYJ1oJCPNQB0MXxTRYyCtrz//fRHfKmdu5CIATY3KGr+IN2jPHNISF9VG5fEqb4HO
b8tMze/MupT20mQ7xqDNAn/CLt/GQbHt9ypmWUqeULbYOhW4CY8XKb0E8kdwxreiekZkNxjlpa/n
43dKB4Dahz4zGYcz/GO6uGmxjOmLEUJoMBuP8V2nU8g/tsaqvt2+lwT4v8J9z65kh3WJ85MFLc/c
933KKxspHBfA4P0s+qSJmlyQsYnDrmJ6LipbDtJF2mTNdVHQdXiJL6FxZC74WV7i+FxeC+Vxgz/X
Ra7iZbS4+WJcyYHVdpRDraDiG1TC2CuvM+qiQJQp0QhcQBSkPJbgjLq+g6kDA+E0znIzb7mvgu1K
dXtM8Icsb35s6OKEvCdq/AkOILVxtHwwE/iSGfbtroG2jiW/wkuhpDYCzxzdpmpzXFiY++BSmsFI
Bw7OmajbtNWBcsH5sJ/mH+J1ixnjoi7lIBWX9rfHMbDm5dXv2pxbF65mkZgQnDr2t2j5tve4SNEf
pKkx+FQkw0We/vsoIz7Ssg8uSm5eJj8lRvmI9nTBhPCSHKeUrBhCsiLvlFxmmxQtT3J7PdPsqm5x
kvj3GxQwT3KTPXP8fSpas5bVnw7Mun1JaW+/ZqpvLxhQREol+EIWo2wiJuw+cyVNLq5LwrIq2eqi
wupVTK68WqJiDieXLwiNLMzfqUkAAbdfuFfpx5pxZcYrrn8XsUMToSrYf5adopFX55xIawKVgDZh
XIAYvk+vQTuhyffW6UKXQbpgtJAUu2RT3sXxj2qpXDgSxxRkXxD60QM7OBsH1xmVWGSuWs5e4AJE
fRotbu8h/N5cdBekiSeR0O43ImKBCyLjt/HHzkG0aEm1u8AfvE0abP4uGrW8j5bU7Ggz3UXs8S2L
rEd1caPIAv81pr6oAQpzofFPk/UlMeNWo40GeuYU7X6lnEZ3pMBlCi0dXNzQJCyaPQ4cKHTssxX0
Be30SS5qu8ow7Kt4QbLzHzp7K5IdK5qPlhkc0TQoSChADvLltbL/6Wtovynn6Q0+n5LU0IWJfg6p
l/5aF8n38xz4W+NjHUjmX9he7FixcV7ma7hyzLoWUWYXOfi/YKq13BahCyt8wzEMXVQEQ7EDonXz
CgJ26QIEdyDEXpLINfqmvuQjukxOJrScHAGloqfzaDuW9huGIVpamtqGIeqzEYX7NNCp/q8P6xio
bbmUbb/Xci1t/VR/2VnuCOc6ilNyuepEu+C8e5evGgSAoQuox/nn/6Yzxn1cPw30KDZ//NLl2yYB
v0wOrq017C8rF21zr7Ui37oM1dm6XOAq/vF/AQAA//8=</cx:binary>
              </cx:geoCache>
            </cx:geography>
          </cx:layoutPr>
        </cx:series>
      </cx:plotAreaRegion>
    </cx:plotArea>
    <cx:legend pos="r" align="min" overlay="0"/>
  </cx:chart>
</cx:chartSpace>
</file>

<file path=ppt/charts/chartEx2.xml><?xml version="1.0" encoding="utf-8"?>
<cx:chartSpace xmlns:a="http://schemas.openxmlformats.org/drawingml/2006/main" xmlns:r="http://schemas.openxmlformats.org/officeDocument/2006/relationships" xmlns:cx="http://schemas.microsoft.com/office/drawing/2014/chartex">
  <cx:chartData>
    <cx:externalData r:id="rId1" cx:autoUpdate="0"/>
    <cx:data id="0">
      <cx:strDim type="cat">
        <cx:f>Sheet8!$C$2:$C$91</cx:f>
        <cx:lvl ptCount="90">
          <cx:pt idx="0">United States </cx:pt>
          <cx:pt idx="1">Germany </cx:pt>
          <cx:pt idx="2">Canada </cx:pt>
          <cx:pt idx="3">United Kingdom </cx:pt>
          <cx:pt idx="4">European Union </cx:pt>
          <cx:pt idx="5">France </cx:pt>
          <cx:pt idx="6">Australia </cx:pt>
          <cx:pt idx="7">Switzerland </cx:pt>
          <cx:pt idx="8">China </cx:pt>
          <cx:pt idx="9">Netherlands </cx:pt>
          <cx:pt idx="10">India </cx:pt>
          <cx:pt idx="11">Italy </cx:pt>
          <cx:pt idx="12">Japan </cx:pt>
          <cx:pt idx="13">Spain </cx:pt>
          <cx:pt idx="14">Austria </cx:pt>
          <cx:pt idx="15">Belgium </cx:pt>
          <cx:pt idx="16">Poland </cx:pt>
          <cx:pt idx="17">Norway </cx:pt>
          <cx:pt idx="18">Sweden </cx:pt>
          <cx:pt idx="19">Denmark </cx:pt>
          <cx:pt idx="20">Russian Federation </cx:pt>
          <cx:pt idx="21">Brazil </cx:pt>
          <cx:pt idx="22">South Africa </cx:pt>
          <cx:pt idx="23">Argentina </cx:pt>
          <cx:pt idx="24">Mexico </cx:pt>
          <cx:pt idx="25">Colombia </cx:pt>
          <cx:pt idx="26">Portugal </cx:pt>
          <cx:pt idx="27">Finland </cx:pt>
          <cx:pt idx="28">New Zealand </cx:pt>
          <cx:pt idx="29">Korea, Republic of </cx:pt>
          <cx:pt idx="30">Czech Republic </cx:pt>
          <cx:pt idx="31">Greece </cx:pt>
          <cx:pt idx="32">Serbia </cx:pt>
          <cx:pt idx="33">Taiwan </cx:pt>
          <cx:pt idx="34">Estonia </cx:pt>
          <cx:pt idx="35">Israel </cx:pt>
          <cx:pt idx="36">Ireland </cx:pt>
          <cx:pt idx="37">Hungary </cx:pt>
          <cx:pt idx="38">Singapore </cx:pt>
          <cx:pt idx="39">Chile </cx:pt>
          <cx:pt idx="40">Kenya </cx:pt>
          <cx:pt idx="41">Hong Kong </cx:pt>
          <cx:pt idx="42">Lithuania </cx:pt>
          <cx:pt idx="43">Peru </cx:pt>
          <cx:pt idx="44">Turkey </cx:pt>
          <cx:pt idx="45">Croatia </cx:pt>
          <cx:pt idx="46">Indonesia </cx:pt>
          <cx:pt idx="47">Latvia </cx:pt>
          <cx:pt idx="48">Slovenia </cx:pt>
          <cx:pt idx="49">Burkina Faso </cx:pt>
          <cx:pt idx="50">Greenland </cx:pt>
          <cx:pt idx="51">Iceland </cx:pt>
          <cx:pt idx="52">Luxembourg </cx:pt>
          <cx:pt idx="53">Panama </cx:pt>
          <cx:pt idx="54">Romania </cx:pt>
          <cx:pt idx="55">Slovakia </cx:pt>
          <cx:pt idx="56">Thailand </cx:pt>
          <cx:pt idx="57">Benin </cx:pt>
          <cx:pt idx="58">Cyprus </cx:pt>
          <cx:pt idx="59">Ethiopia </cx:pt>
          <cx:pt idx="60">Ghana </cx:pt>
          <cx:pt idx="61">Lebanon </cx:pt>
          <cx:pt idx="62">Malaysia </cx:pt>
          <cx:pt idx="63">Saudi Arabia </cx:pt>
          <cx:pt idx="64">Ukraine </cx:pt>
          <cx:pt idx="65">Azerbaijan </cx:pt>
          <cx:pt idx="66">Bosnia and Herzegovina </cx:pt>
          <cx:pt idx="67">Cote d'Ivoire </cx:pt>
          <cx:pt idx="68">Cameroon </cx:pt>
          <cx:pt idx="69">Costa Rica </cx:pt>
          <cx:pt idx="70">Ecuador </cx:pt>
          <cx:pt idx="71">Egypt </cx:pt>
          <cx:pt idx="72">Fiji </cx:pt>
          <cx:pt idx="73">Iran, Islamic Republic of </cx:pt>
          <cx:pt idx="74">Kazakhstan </cx:pt>
          <cx:pt idx="75">Lao People's Democratic Republic </cx:pt>
          <cx:pt idx="76">Macedonia, the former Yugoslav Republic of </cx:pt>
          <cx:pt idx="77">Malawi </cx:pt>
          <cx:pt idx="78">Namibia </cx:pt>
          <cx:pt idx="79">New Caledonia </cx:pt>
          <cx:pt idx="80">Niger </cx:pt>
          <cx:pt idx="81">Nigeria </cx:pt>
          <cx:pt idx="82">Pakistan </cx:pt>
          <cx:pt idx="83">Philippines </cx:pt>
          <cx:pt idx="84">French Polynesia </cx:pt>
          <cx:pt idx="85">Sudan </cx:pt>
          <cx:pt idx="86">Senegal </cx:pt>
          <cx:pt idx="87">Tunisia </cx:pt>
          <cx:pt idx="88">Uruguay </cx:pt>
          <cx:pt idx="89">Viet Nam </cx:pt>
        </cx:lvl>
      </cx:strDim>
      <cx:numDim type="colorVal">
        <cx:f>Sheet8!$D$2:$D$91</cx:f>
        <cx:lvl ptCount="90" formatCode="General">
          <cx:pt idx="0">1221</cx:pt>
          <cx:pt idx="1">553</cx:pt>
          <cx:pt idx="2">417</cx:pt>
          <cx:pt idx="3">329</cx:pt>
          <cx:pt idx="4">294</cx:pt>
          <cx:pt idx="5">144</cx:pt>
          <cx:pt idx="6">108</cx:pt>
          <cx:pt idx="7">88</cx:pt>
          <cx:pt idx="8">86</cx:pt>
          <cx:pt idx="9">85</cx:pt>
          <cx:pt idx="10">70</cx:pt>
          <cx:pt idx="11">69</cx:pt>
          <cx:pt idx="12">66</cx:pt>
          <cx:pt idx="13">64</cx:pt>
          <cx:pt idx="14">48</cx:pt>
          <cx:pt idx="15">43</cx:pt>
          <cx:pt idx="16">40</cx:pt>
          <cx:pt idx="17">33</cx:pt>
          <cx:pt idx="18">32</cx:pt>
          <cx:pt idx="19">27</cx:pt>
          <cx:pt idx="20">24</cx:pt>
          <cx:pt idx="21">23</cx:pt>
          <cx:pt idx="22">23</cx:pt>
          <cx:pt idx="23">20</cx:pt>
          <cx:pt idx="24">19</cx:pt>
          <cx:pt idx="25">16</cx:pt>
          <cx:pt idx="26">16</cx:pt>
          <cx:pt idx="27">15</cx:pt>
          <cx:pt idx="28">15</cx:pt>
          <cx:pt idx="29">14</cx:pt>
          <cx:pt idx="30">13</cx:pt>
          <cx:pt idx="31">13</cx:pt>
          <cx:pt idx="32">13</cx:pt>
          <cx:pt idx="33">12</cx:pt>
          <cx:pt idx="34">11</cx:pt>
          <cx:pt idx="35">10</cx:pt>
          <cx:pt idx="36">9</cx:pt>
          <cx:pt idx="37">8</cx:pt>
          <cx:pt idx="38">8</cx:pt>
          <cx:pt idx="39">7</cx:pt>
          <cx:pt idx="40">7</cx:pt>
          <cx:pt idx="41">6</cx:pt>
          <cx:pt idx="42">5</cx:pt>
          <cx:pt idx="43">5</cx:pt>
          <cx:pt idx="44">5</cx:pt>
          <cx:pt idx="45">4</cx:pt>
          <cx:pt idx="46">4</cx:pt>
          <cx:pt idx="47">4</cx:pt>
          <cx:pt idx="48">4</cx:pt>
          <cx:pt idx="49">3</cx:pt>
          <cx:pt idx="50">3</cx:pt>
          <cx:pt idx="51">3</cx:pt>
          <cx:pt idx="52">3</cx:pt>
          <cx:pt idx="53">3</cx:pt>
          <cx:pt idx="54">3</cx:pt>
          <cx:pt idx="55">3</cx:pt>
          <cx:pt idx="56">3</cx:pt>
          <cx:pt idx="57">2</cx:pt>
          <cx:pt idx="58">2</cx:pt>
          <cx:pt idx="59">2</cx:pt>
          <cx:pt idx="60">2</cx:pt>
          <cx:pt idx="61">2</cx:pt>
          <cx:pt idx="62">2</cx:pt>
          <cx:pt idx="63">2</cx:pt>
          <cx:pt idx="64">2</cx:pt>
          <cx:pt idx="65">1</cx:pt>
          <cx:pt idx="66">1</cx:pt>
          <cx:pt idx="67">1</cx:pt>
          <cx:pt idx="68">1</cx:pt>
          <cx:pt idx="69">1</cx:pt>
          <cx:pt idx="70">1</cx:pt>
          <cx:pt idx="71">1</cx:pt>
          <cx:pt idx="72">1</cx:pt>
          <cx:pt idx="73">1</cx:pt>
          <cx:pt idx="74">1</cx:pt>
          <cx:pt idx="75">1</cx:pt>
          <cx:pt idx="76">1</cx:pt>
          <cx:pt idx="77">1</cx:pt>
          <cx:pt idx="78">1</cx:pt>
          <cx:pt idx="79">1</cx:pt>
          <cx:pt idx="80">1</cx:pt>
          <cx:pt idx="81">1</cx:pt>
          <cx:pt idx="82">1</cx:pt>
          <cx:pt idx="83">1</cx:pt>
          <cx:pt idx="84">1</cx:pt>
          <cx:pt idx="85">1</cx:pt>
          <cx:pt idx="86">1</cx:pt>
          <cx:pt idx="87">1</cx:pt>
          <cx:pt idx="88">1</cx:pt>
          <cx:pt idx="89">1</cx:pt>
        </cx:lvl>
      </cx:numDim>
    </cx:data>
  </cx:chartData>
  <cx:chart>
    <cx:plotArea>
      <cx:plotAreaRegion>
        <cx:series layoutId="regionMap" uniqueId="{D702C17F-F1C8-40B4-A3C8-C566BB27A138}">
          <cx:dataPt idx="10">
            <cx:spPr>
              <a:solidFill>
                <a:srgbClr val="92D050"/>
              </a:solidFill>
            </cx:spPr>
          </cx:dataPt>
          <cx:dataLabels/>
          <cx:dataId val="0"/>
          <cx:layoutPr>
            <cx:geography cultureLanguage="en-US" cultureRegion="IN" attribution="Powered by Bing">
              <cx:geoCache provider="{E9337A44-BEBE-4D9F-B70C-5C5E7DAFC167}">
                <cx:binary>7H3ZcuNIrvarOOrm3AzVXJLbxPSJKFKLJS/lsuzqqr5hqGw1SXHfJJHPdS7/u/NiPyguImGWLfVw
wow4Vkd0z2Q6begDEokEkMC/nvb/fLLXq/Bi79hu9M+n/e+fjDj2//nbb9GTsXZW0cgxn0Iv8v6K
R0+e85v311/m0/q353C1M139N5ZmyG9PxiqM1/tP//0v+G362rv2nlax6blfk3WY3q+jxI6jV+Y6
py6evMSN8+U6/KbfPz26Zrx+vljGq3gdXXy6WLuxGacPqb/+/VPrRz9d/IZ/4Ys/fmEDfXHyDGs5
ecTTHC8STqQPH+7The25ejlNyfKIZiRO4GQiHz6k+tu3KwfWt+iqprrIOhC1en4O11F0Uf73xfLW
N3kxa0aeWqCiejntj8vDl/2tjfp//wsNwNdHIw3GYKzemsJ8uU72a+enl4R6j0wh8kgUBYklFehS
iynCiJZZTmZopmAZzVTAFzw50lSNn86Q5lrEjeYUZsX14/uzQglXmWn3yAaKoUfc4UOzLQZQPDdi
D9iLQsECmC92ZMGBgpRq7HT0q3UI+WoYo67cvz/qt164W6U9os7LI5kB1GlaKrAF6W5oJOCJyEmy
IMOeaEJe0FGNnQ55tQ5BXg1jyG+/vD/k8yhcre3XvuqZZwA9khiWsLxAFzq+rW44MpJ4mYglO2ga
jogm8m+T0637q3UI+WoYIz+/fn/kb9exsQ7tlfscVRh0Sdp58PPsiCW8wLGM2JJ0fiSwAmh59hdq
/kRiusFvLUYcaM1hNtwOgA2PVrgy3XWPSgdOXCKJjCxKYrEF2qzgmBErghnE8Mcd0twCJUGvyUQ3
G+qFiAX1OIb/8fP774LZOnRWbq86nwGThpElOE674M/PYQmOA1E6HglN+EuCzoe/Xojgr8cx/OPJ
+8M/DVfuU6/CL4CmIRIYlW2pZ0eElzgwRMs9IcsVwoWVUxBSjXUpwm6hr9Yh0KthjPl0AFbOZeLq
q7BPkSfiiJEYkZcqdNvYM/m9DHYDJ1fgVzgX2JcEVYOng18vROjX4xj+ywGY9ncry4zilfva1z3v
0GXlEQeqRiRSYcjnd6iGlSlIYBLxHCcxYIfmH3TFOoWgbuE/rkQMOE5gDtxdvb/SmSSh569X7gVc
+D33zZP3P3fhVlfu6nn1JgFtn8BrHhCBHfEiJ0sCzResRnc9GbQjLTG0xJeSgu56BUGvSWa3IFTr
kBhUw1gI1AEc/OO166xCq0fweX4ks4IAe+0IbmMbSiNZZiRBltGVoyTkfNDrhQj1ehzDPh7A3it9
bFfgcHz2nD7R50Yy4SQOnEnFp33xo2Bn8DQvkGpn5G6Qpt3VJqyaO/0swusRU/A05s1MeX+9+DmJ
4nBlm31qJIrlRyIr0QQuHCVjWocTAzdyItOMyHGk63CqaTqfI42liBmNGcyHzwOwEObxyu7VPONG
PMuD+EsFxMg+YNgRc3D9VU4RZB8cyDkf/nIZgr4cxbDPH95f/Jc7M84Kj0iPeokII4lmQCtVHm5Q
/61TgeVoWSACX+4OMJ2baqlBVDVxuk5qLUaMaM1hdqiX788O1TDdPjURJ8AJIHPgGCmjP3ADbDCC
obmRCFYywefzgY7zsS+XIdTL0Rd4374/3lNzY772Nc+7k1CMOJIII4mgdQpTtH0pYUQR7CFQS4RH
B/FbdHRboMUqhHYxiMGeLt4fbJADe90j2uDUEwWINIjs8YrdEG5KZEYcMENkOKH6q8Xd+01CuuEu
lyG8y1EMuDoAN2vDD9yjci/d3UQkbJfRWXi9Cbg9ii2Aow0NoiqunK7cW4sRI1pzmB1D8HrPw3Ue
eeiXFZLAM7IA5+nhA2qltQNGwAbCy1WUE3tBSorO50O9EPGgHsf4zwfgd527z72a+Sw74kCZ02zl
gmqjL4KHSuAEEbIzCuYgK+dAzt+APv8Wn3AaQ/nLXsA+gDN2sfLB7fTaFz3vlAWbRuAJw/NiqX+Q
TcPBISsKvMDy1d8stP6BjmrodJVTLkOCXo5ivBd373/M3q3D5LWveR7aFJjy4L+BcH15j6Ihgail
Y/gRDWEGnq2seZRg9BY53WdtsQqBXgxizO8GoFquV97F3drz7fV/RRfjteM9hZCh9XRxv/aTnzb8
j/4YwkjgOyCEZuRu8c9NekHmOFZC0R6g8dWgdzcjilWIEcUgZsT1ADycSx8Cyz2iTSBymd9ihcqR
gzxs4GXgCScIzC9i/Ad6XmN+N+rlMgR7OYpxnyzfX+lgV19xne/SsuepH0jU+vBwtmMh52Y4Hhx/
vRo+EPrkJZEWaYJinmTEEFqWpMriQU61kpLzt0O9EG2Iehxvic8DcK1dQhbuxVX+r9e+8HnbAUxO
wjKMxArHsGbjMGYY4ICQ52DwyPg5ErP8fP8aPd36CC1HbECzmBmXAwjBNHNf+9JNH1m+KEn+IDs4
fx7fVD6Hes6AXt2cFARUwEYlMoR5C59EWzFRAswLEJLhC6f/ixTImqjzt0ZjKdoWjRm8JfI9CGn+
KMr+YuA/mvmurG3dTHoNR9IjiDXKfJ1w1OYCGYGdBDyoksCwZ6gk6HwW1AsRA+pxDL8ygCvDLFyv
3Z79QSIBd77Ac3Tl8EF3NQIeUZmDywO8TDh8wJptBl5qmqrhLgOu+4RoLEVcaMxgPswG4CTNyXta
v/aFzzuiOQmMIInmODCFDp927IsFg5ZnJUIE8BZh7F+n49fA5+s6UM+HX0A+AM1z5/Us97lLmoE4
F4HIy+ED2DbNInkEIXfCVl5S7AYt6KnYcbrMV+sQ9NUwhv5uANK+3K2f131ekOG1hyCCt5/lO6MB
YJBCZhDofLGK9VYwF065gp5q7HToq3UI+moYQ78cgMLPvVc9XgU+HHNdrzWxGrxPosgE9/MUxD53
yZ2Q+ti+bb+aeQgWjQQ3MRlSrw+ftr0jiyOR5IexfMyNa2r8grbzZb9ah2S/Gsayf//4/rbm0kti
4+LzX6H51Gd6A8XmCYbw8oYW2xofErBoeA4CEUrkjW4Scj7y7dUI//Yk5sKfA3CO3qz35pPXow7K
jRmOyxNM+NaBCw8vIfUQUnzyfyqYC4Vf0FCNna7wq3UI9GoYw33z/f2FXs3WT8Z/IgSQOx4IuKVJ
5XVum5gMD69e4SYsVJdd5IY70JXHEAtldDoP6oWICfU45oL65/tzASKjnruGQ6BHuafoEeh8SDpn
qvRBFBU7OOIYeHvAV6m5FdrFLqiJqoZPZ0JjKWJDYwYzYj5+f0aonu05P3vlA4FXZ5BgDuGutvoR
2ZFMS/D2Ay5ihw9SQhUp56N/XInAP05g7NUBvDi+88I40Vd9Pq6HwhNQ4QBeXPJtq4eC8DtMwKuo
Kikd5ptmT0VLNXq66B9XIvCPExj8uwEEAqZm334eAcoXEAFKTPClfL+wfsDklBl4D1580AFQEnQ+
A+qFCP96HMM/nb+/3rld7y7+XK96djlQ4EvLnQ0S17Dumz4H0EESOB0YBjt6GvScz4HWYsSF1hzm
xO0AjuIrL1yv/nG0iLy/ejyTIS0InsKwrCSUofj2mcCwkJsLSREQtEROz+XhbnKg7Xx+tBYjfrTm
MD+uBuCHu17F217PYx6ShQgtEAlCMcWndS6zuXsa3iPzDFJIBSHno1+tQ8BXwxjz62/vr43uPXh6
/7rxfZ6/mfAg15DwBq6GAvL2cQyYQ+oWBAVE2A/NY/gEQrodzvVChHo9jmG/H4ABVHj5+1Q3ueeB
5wSoZNOWcQbwhpxziHMV7EDa5u1wQzfq1ToEejWMMZ8NQL0sbW8L7777vHgRCW6+DDzsRv4eeG0P
byrAFyeUWedIwVSkVFvgdJvzuBIhf5zA2C8HkO+wXIc9X7Ugs4TnAPs8G/TwaYs9DYlwDDgl2F8w
4EDP34C/XIfBL4cx9PfL99fwD8bK7NnYhCiKJMMjrraZD3ZObtLAK1IG3G9N3V6RUI2eLu7HlQjx
4wTG/OFyAJivzF2vSeZsO3LOsEihPBz+4N/At1yH0S2HX2D7x/tjO3/q+9lKno2Tv5MjqF4NBbnN
DM3nL6OrdNsK4dJtVpBSDZ4u1uV3eBElr8cx8PMBKJJJFHtgKvZotPBwfIJHMn8dUTgG2goFoiag
S2QIphx1fFOtlASdD3+9EIl9PY7hnwwgXlvUsesRfe6jTJ8dH6zbt3IEb8Bbk/brsoc8BHATi2Ck
lD4xpOAhYAUvWCCcS3eWZKgoOl/2jyuR8B8nsPTf/Hh/rb+EYiUrHxw2PW4AyD7jRSbPG2/Zjvkr
dCl/oS5Aeb78g87ampTzwW8sReg3ZjD8y9n7w394Vdwj9NTHY2lU1xtnilyt3bTPs5YZgfMXIiFc
+4yF9EDCMRwkKx8LVTbP2AMZ5wt6uQwJeTmKBfxqAKfrtRkbSe4J61HIoRgVlLKQwbbsrIUO2Qp5
nkIT7ZqKavh0k7KxFKHemMHIXw8gHPWQhNa6z1I7INKyJNM8PEtp6XWOB1GH2lQ8c2RHE/yH//1/
oWWm6/OxP65E0B8nMPIP9++v1JenRRrO8/9+xD2afRpOMi/V0INUwD41DzjhOQjGEvKLN+lQFIOH
mxeD36SXlJy/A+qFaAPU41j+L4cg/4fk49e+7Hmi/5F7DJ1JTpL43Fm97vewhRpfDHhpCA8ZrocP
ireCyzIvwMqBS77yFzeVf0XRa9LQHQk5rkSyf5zAwr8cQBqCAsdu/uptuor6TMGEQnY0BFWhtDaY
No38A4qB9Bx4hsIQuGw1gW/SUc2cbvW0VyMGtCcxE5Tp+5/Ad1B81ulT8UsjKL8D/rLq4QluNCLR
kIgs5TUCykwdZIAWBJ3Ph2od4kA1jLG/+/z+2Jfx4R7tfTh1ZSg8Amne5duTF6FvAaKwLFsXb6hw
LrzJdcC62B6nb4J6IUK/HsfwDyECroD+7/PhD9Q3Z/MXV6R83ECjOPiIze0hujaIUBz8QE7Fj9Oh
L5ch4MtRDLsygKJ3+aGUB8Ff+6rnWT15DJwWiQiJl8XB27515aFwCfJehZwhTcV/CiW/PnGL74Bw
P/5KDP0QYuBq6odJr73W8rgVPCLkhFLm2yYPx8HLTx6Svn+Vd3+gp2LK6TJffI8XsatqGEOvDsB7
PIkN0/N7vWJBDxGofCGANdmWd/A+CHAGQF5CecIi73FFyvm4H1cisT9OYOwnA/DvzAwwcno8ZaUR
DRY+K3FVPnfbew+GZl7tlBXLN3Bg7FdQF8fsgZ5q6HSpL5ch6MtRjPtsADkI1+ufK7fX94WgUMB6
gfZRAkDasO3BsSZB7hkPYt95tyopOR/zeiFCvR7HuF8r729XLlfJs3nxOVz1m/AEiZMMK7DQ4qUt
7wQiiQTCVXkc6/BB+qZJzvkcaK9GbGhPYl4sB2Djf4Za4j9X5qbXXJxDDTYopUlXrXTAlGzsBqhG
BV2/oA5n1YICMeRI0/nsaK5FzGhOYVZ8HkCyveJFucMnLzh7uQ6zte5t+y26AxsB3rflN4DyYGiz
BWph8xDRhZIM2AHRSdj5vOn+gi/MpF/9GOaZMoDto3rx+uL5v+Zbz+w18A5PsiB/EDoEVyUj2xdl
iofkiEOh4OrBEBi2zauD+r//0yCsmjv9LMfr0VbC05g16gDcdyp0Sw69Xo93qB4AAQE4xCsPKdpA
cJ2AQx5ucsCtFjdKUqrRM/hQr8QcqCdeYH/z/if8RE/9+LVve94FmoWmCDQLDfOqKklwYDTOE+gs
JuVJ5nWZKrhvNOF/k5ruS3S5DAFfjmLUJ0NIQfGgY9vFfb8VG6A3MBSGP5i0tenawJ6SwOqSeQY8
S2UeOfKXqjVRFVPOkP7GWsSG5q/FvFDvB7ADnpLVsxf2eKuDaxtc6EQB3g21pJ86lC0/XLNLJwcy
pyYFKefDXy9E2NfjGPiJOgDgc9XTI+wfuuekeGXexKRH1IvGLODCgAB9S9oPHVmgUAwcwpVAF06L
/xMNWebQiPYfF/PIXjnNWuUnPMtFhSvfKkl8v45OjVRfrbKVZeS9QnvkP7jMGehHJfOkNLXaUiAI
IxG6o0tVjI5Gh86RpkpITj90mmuR4mtOYd13NYAb5M3qaQ21U0x4sg1d0y/+8kIwgS9+JLoHErM9
6xn3f05e8izqXb+6AoorQAVTlu6usZw75cDFL0OQpbZgmuZhQdD5glKtQ0JSDWMBufnj/Q9HUJVm
v043CnI0WagoReQ8t+TwQfp6BAmFUPaoUfiiCX5J0fno1wsR/PU4xv92AO6CvOCDurKLTdqjuqRY
MA5BxPOczjb8AqR0wr0IyrtIFXda8DcJ+htMaC/HrGjPvmDIAKzFW1MHDfnaFz/vpgo+NJGDTjb5
gdS4JUFjIZaTSJl3BU5oZLwcyHiNiu4barkMw55/p5d1ZG8nA9A/OWm9BhmhphHACZCXvn0EfN6+
D3qOQ1O5wvWfP2RpyX9BUDV4upVwgL6jrVM9/kLaB+AgqBqe9yjwVVd3FgV5P9q5o115B70UTd83
obJdj/AzAhSn5jg6L1nU0Dfw+hnqhkOTORallDSoOF/mW4t//fVeqp67AQR7p+HaheKOUOo57b24
IGh9AbKqGLittNhAMVD4kUAeucxLyEGPyTmfGy9/A2LJyx/AOulu+v5HQpUAWWjlLgV83glc5nfy
VYdRue2jpz7yO9P7tQ5llX//tEyee72056XDIYMQcgjb1g+cEXA9gB5nYmmDonyTAx3nb4ByGZL6
chSL+nL8/qK+XLvrfks6AuJ5BX14Av1C8eTldWRoLFSFqip84X60BtYXpFSDXduu2+SsF2LYq1/4
AvgBNLR8SFyz38fp4FMAc16GbFnQ642DFyQdjHuubqVLg9+qaW+WlFSDp+NeL0S41+MY94cB4K6E
q8y0X/uy5+l2qFINMZD8g7P2oetcEfyoIoQoBPg2Jd3iXq1DqFfDGHRlAJGnxzDRk1Wfz0UpDipj
QiEGHp5Bt6SdgvKBdG73cHR3e5qSltckoBv3eiECvh7HyD/+eH/9/s1cxxegX/u07zmwLAkEPfJH
QQ09w9Bg50gCdFPP4yNNDZMT4a6cavB0DVMvRJDX4xjybwPQMMfnw33Zj+XbaKg8cnzu3wC+eiLN
cCjkcAol3bJ+XImQP05g6IfwNrrxaL4v7PNyANB/G7LDy1yC9q02b14AigY4UzZqQl60kyjq5kFj
KWJCYwZzYQi1AZY7M4YUzrx83Wtb/rxzFl6KShB9O/TRPfjN2mpfAo8/GJak6h8tIxV0Ik3dnGgt
RrxozWFuqANwMtSPufvaEfBgDrqSQepTVSu2nVcO7h8CCc/gfCvdm2hHnEBPNxfqhYgD9ThGfwiv
1cuWxst4Fa+j/nYD1M3nwcMs0jy6ZMnyiGYgRSGvgHf4oH1wMj3dPEDLESfQLObH4/L97aHZOoTS
yWl/nODh5YrMQLXevGFu/gHAG2dzfjuAUBe8rO5+WHQCPd2cqBciHtTjGP3xAGItx/4WvSmjj+Yd
pxVvUOE91/OqP7kXoDcTPNtlGOaY4deQe0oWIAomwgOX6h0jnNcF0wtvz9v0dMt9tQ6JfTWMpV79
/P46501f4nmW0IdL07v2ng5t+A4pY7gGG1S9c3sUdCiNxOfNyfLagsUHKfi8IBgHJcOwgL9Fxi/k
u1iGxbsYfSHdA7juor7tfSn2jyb1TRk/I/dxCvmYr7cAPk/dwMVLgGcOtIzqLLPgzZe4vGtruS1Q
BOVtOro3QLUO7YBqGG+B6QDcm1V6XV+yTzEf2YMn1qT6nERxuLL7LI1BQQVrkZWgxQ+Use7S+BxE
uPLy4qD0D1dcdME9iaRu2W8sReLfmME74PPj+5s4i5W/cisDr8u/e57OgTNX4AnD83Xhl/aZy0EO
VV5/HFfCe5OMbtjLZQjychTDvbh7f7hzhZOXtu4P8Y/K1usQkhBOfmFw7GTRl9KHhqsMx0A6Arxr
q9RK40IFF6mDZwf6QBfzSOucQlC39B9Xog1wnMB7YAjdOqBRaZ8bAOxNjof3/xJfVShpqZzDgzZo
1MRXjeFQqOVNarqxL5ch4MtRjPp8ANZ+3WyhL7GHbhJQ3loAE7PTfwZnMRiZIqTLlq/KkdifQE83
8vVChH09jtEfRDeJeGX36LskHJRfgxg6Df32ulQOOypQL12XOEN8/hY13ciXyxDu5ShGff7w/qft
0l+ZPRo3h0okdN5Zu7QuUTYgMAUqPQpC1Zcbw/4mOd2wl8sQ7OUohn0yAFc9+Anzh0H92Tgf74LO
sXCUta2byatJG+cZ9TwNeSO0DO1ROrMYoJAFVLKQ+CpQQiN/2gn0dAt+vRCJfj2OhV8ZQKTkcN/r
U/ihwBEPL06gbQoKUEGtBOCKJHFF2xSsbU4gpBv2eiGCvR7HsH8egKpvdT/uy8T56PLsnV1d/3Oo
5/D36cinwG8jQ4qILDGdpiaVd5QTwPPDV7Ym0kAn0fSLzXD8Ong7HGdebIgBuDbhbUqvaTw82JR5
13kGarN0+dYOycoEnk5DXkOx/4pw4dt0dANfrUOoV8MY8rvr9zc3b71wt+rRyocGBzKT5yfnFTbz
D1yhWo4FeB4KDYjzRylNxN8moxvxah1CvBrGiN8OoK/zeO06q9Cqvv+/77+EpEGZg7qa0CquEPL2
mZu3ugEPcuU/pnFG/gn0dGNfL0Tg1+MY/fEAugxXjdb7Om7z/vE8oaHBc3mrRRmboOWhzizULCoV
EIpbvU1ON/bVOgR9NYyRH0Qb+STq1YksQLsIePQMLRDbkOdJaVBjXwCPfq2Bmqrm/k06uiGv1iHI
q2EM+f0AAiW4SmFfQv9RnLE7DeoMl35dQqwvnnxURzts27f6tC4PDc0+/xVCkcD+jmCKhVNWFjgW
mke07B3wKNNQrIuwMjxfaWqhU+no1kXt1UgjtSexXvrz8/sbnce2R31Jf9HaiYhCFUVv20B5N3oW
Ugf5PK2kxYayy1Q12mWN/YIF9UoMfz2BoR9CT6eb9d588l77uuf52fInKVD9SIY08MLCQf5lBroU
8/kjXPin+qvFJettSrqBr9Yh2KthDPrN9/eX9zsvjBN4+FwB0CVl58EOKfmCBDY/dFRp6RsKjmaY
AKdndeNFAn8KKd24H1ci5I8TGPu7ATjZ3uzacx7wHz2EDtLx1jF7mUAv7rBHvwJ4lBmw9I9ZUm09
k7cQgpovklz1KEb3rBPo6Zb6eiES+nocy/zlAOz+qen260gTIEUQ/GiQBVV6dV5YOfAAS2b4qhg7
OH2ap+wJ9HSjXy9E6NfjGP3p/P21vZqtn4xeoykyOM1kqJ8G/z58kOznj0YZyFpAB+wJdHSjXi9E
qNfjGHV1AKU/l9DGo1fQSf7IU4Cnh6VXrQ06S48OZyx41jq9DG+T0419tQ5BXw1j5O8HEDp/WJm7
PvMxWbgqNV3GuNDx23+vG9pqHYK2GsbQPvzx/qrkau2mPV5TmRGUUgD7kGurb3jxT6CyBUSrjrHy
pvp+k4puvMtlCO5yFKN9NYAw+Dxc93tsQvxJEqDbKtShK5REG/fcWD/0MKlqtuBw+AkEdUNfL0Tg
1+MY/vkA4F+aYDP6XriujId//5oERQB5sBqh/+HR/d5ULTRUMYIkzDx0Uv3R4nJ6Ei3d2DeWIvQb
Mxj/5ez9lU27V1dfnpmPpmRQau6tavP4VSHk5HqHIo2VVP77W4GioU0JZBzUOwF2RPucBScZDbkK
kPONNsNJ1HRvhsZStBkaM3gzzMfvvxnajcH72gwfrc/PSQqchet1zxdZkcD7WSFvPl9eVdu2Zp48
xUGLaKg40l3P6ySSurdCYynaCo0ZvBVmA0gRmT/1bBblqU8SYSSCHnlSTN70gs9fu1XZypX+K07l
Eyjpxr5eiJCvxzHu8wHcqx6tEFLBe7SGoBYvZIIDwFy7jgt3qJUsc4d7QdPwP4GCbrzrhQjvehzj
/TiAqFRd5603bc9BcSJoWVX3mwe3WMv6hDpSPDxGgfYQbTk/gZJu3OuFCPd6HOM+hBJ2VVfwvmDP
My8/ep7/62n/z7e89HUxyb6g/yiU2Z0Ygu37Yzv2vpD/6DV/4hv+N3u7nxcP/Gg1f5rE1/3Y+xL4
j07zp2j4ZsvvvpD/aG4e/w2Xzq+aevfGFXhaBZ59GroPtK3MvNc8+KDhQts2Ms8nqNvm/NXvQSbo
r34MW6SDaGpe95bujTsfjbNPOyeabY37Av+jg/Oxft0ZKcp1J6/++PDRquzkmi/NVqt9MeCjqezf
ObmvV15UHZ3/fhwGfJxEBgcznMhlTLJ9XENIEhoFcRwrofP6LTK6T+diFTqLi0F88l4PwAfX6g/a
H+gf7UH/Zn3HssFmXwroozvoq8VkW/0Fe8McnocSaBgB6Zt1plrTCw2dEqGysiBA2KXacOUr6GPD
xmqiS/11653WV0HqpzWHtdAQWyW+9vXPcxdRh06JNM8LXPuaVnVKhDscD5mGBfMLPrxsY/hr0ehm
xsvfgDjy8gdesGX6/jH5uvXar7//edz46B53kJe3wgR1i7W+cP+/0jzut44YTHEBiyrgx6t4NYHa
I3HayBF6ffYXS0ud0aWiy6n58++fGAJa/rfmr2jpmkazn4LZ9Zr1Kop//8TCc3cOKqVK8OAL+rrS
eeRytz7M0HDMQGMKSWCgkCq8yoYYswvvnozfP8EbeUIEaH1JoPjPoYxqlL/ChAlIv5NFKPcMYWlZ
gueT0qeKMqiZkeqeWyNR/v8LN3HuPNONo98/5W3wPl34xQ/mdEK5IcJwAk/zhIee7wK03IT5p9U9
JBbCzzP/kBgmZmMj2o5ZSyCq9W1jRCvBySxFM8gS3ulfa95e0QNRoT1rlWrSbG9RG5Xds4nCmR64
sPhw4ZDLra0/EOIpJudPWSq7pjx5uoc/MhGFtSR6SsxtpqHvT0x/f+dxzmIXi98kko612JmkxJru
Q/Epc6W554m3cqI4xu7WMZnpNgluyF5U7Y34dcsxakRLY2ZHJnZA7vnsLnGvEnl/n7Hhtcu5D8ZO
uvR2kTWOiL/Y+um1Lm4XgbXZKLGoKQH3I3V3M1ZgfIWxue/BPn5kN18pisw8U1sFu+g2DKPZxtYW
qRapGz8aeyml6KIZKJz0ZctE02Avq5ZDqbH8LH5hE3Oqb/grD74+rd1tjPutJ9/HfrJwUnpuCY4q
up7CB/qtTHQldnVV2nrfsqnvbhXNFlUhi66d0BoHEafo4WaepO54tzUn3lYbU0S61KL9RBB2Ezqy
FN127gJWnrn6ImXir25sfdlm2iJyhenG3P3ktvSDEfEKL1vz4BvjBIG6SXaWqjmeGmvJ1PO5a2kb
TKTU/5rKJFRM37kLN+nUcu2NwtrxrWHPHH0zThxBHxPLHtsGN/Ws6N5ntSmI7w/WiKdeoujZNho7
tjn3twyn+qahWHY2domsxBp5EO0fFkiNn2xUz5QVW5PVLOaTsbfRlI0kpFOo6QzQ8yrR2Ckv21+t
LUiAHUaquAtueHsnTT1HU7id+Ozx4oRyzEcOvkVGb8Y6T6sptUw2f2gkuxakzTzYSssoNFUz8FQz
TB5iQZoYlKGKSfTTM8heMUT31jK8cSRT9ETO5LEm2Vf7jbfYGsFdaNhzLtxMUlqVxOwPk9du+YhR
bE+xGPmLGPoTVgq/bnUy4bV4Evn8gt4YarrbjR1Zu9pwq5B3ZoG9U61k5UfWn5u9yyns1lmEDHVJ
cZylmLSnBltKYfVwZnr8wtjc87tU9SlTjWzqiub0W5Ghrz1aV6CTkzbekmm25SdOFPtKJlKZIm/i
mzjml5udqXis9rANt2M3DFRhsx97jqlmVjAje3PMB+kyDa4NbTeVEl1XfJ6Zumw2iTNdkX39SvB+
JntadaNsrGWio1DU5ovBPcqR9EjsdBGIcqS4W+feYJPHiKHuduZVoF+GTrBXPEeYy6Y7iRLv1rTs
qySQphs7XBl8MPfE6E40vGmUPtG28Myborr3M0cxKe02iLTvjrB1FUgZkx42IjXdBeHcMPlQiVnD
VFKedVVODx/3oA3VROPmcjKhpfTRi80JJ26vuSjWlAg4S/P2mKTRgonFLxG//6pZ7sQS9Qkbynsl
CvnvnhNcSjt9Ton6JdjstBKbf7L+t0jaqKGwmThO/C0QDEP15f1s4+9nFP1NyKirWP5isaJKZXdm
SK0NJ70OOO7GY+lxsmEmFCcou82lZBv3MsPGCu1wU4rTf9JJ9iNmdNUQ9LUhxBtlt/UcdW/Yamhu
b3hNeIyFYKdIwYIhmaFsXZkZhxZxx2nybPra1yDULwNZe3IFPlIjPZx4hPYmhNUfZA4ym+zYVKhA
uCWe/xRs5r4oXNEUZSkMQybWJr5Mbd9Vtgn/I0uimRlHVzZHG5Mtx2/VTZpcso7x4DljZ+PZV/LO
tSe2pC9jzV0EwTOnWXPWim5oEscqveBD5o/Isr7KQXQv7gx57Irbe7INVd7ypmTvTTJ7q2w8eppZ
/tLa+I9pYt+nbjbhNvZsu5PHXmjcW9weNq5zybKUQsfyZchNiLNdEcqbbkRmbAScKrLmVy4Rx9w2
VWk6/SZqxjXn2WNB8xWJ26h7LlT35pYem99iLnTHgmBSYybknl0JtoGVBfQ4NVNdoYOtMaU0TdH3
K5eJQQF7iyT46erP8pZWdW9uRLAR0gd39xBb5kzb7icUJaiJl02h4f1VwLgLmncUAbQSyxpfd4Ec
Kk4gZ8qGvrIynVUYN+QVW3BVlk8XdvgdUuBVd/PnFjQbnzKqwfpKynFKaCRjJ0hmyX6jhHqi7LJo
sc/4mcD71/Ge/sFu0kghPv9dFKnrINYmYhQu9jG7DLdZMtuYsD0y+acvpH9ZPHcbeXAwZLQrqdsd
OxO1TTomIMqiIfBw/Aqqv59akhipaZTcsI62cA3vD4d2FSZlL3eg2WQ2nei7cUJ8NUiZmeHpKrNj
d4pI7jnDVXTHvNVtUNGZNOU031TEffiDk7y/KN9e66LzfbNz1xrnKjuLt5XYCpZ0GmUKZdh/MqG/
CG3AkbvXTDtQbGJNSJiKqmfZ09iIV54e/JShzdxY1LeXxBQ3igkY+5I5z3bGXnHcH9w+U1nPvaJj
YxxvqNnOAYJl43EnMrM9qwPQ3H0o0TeaH/2VBLEq0c7XSHuwTN1RDMPhlUDz9xPa3/9FU5sbMwXb
IDCekij1FTucOUb609n98GNhnPLbKdHZKYn26k4zJsFeIqA7Ng+WICse437bbcZsQNStII1BDS28
zZdMTFXBDPcKHVErIipyHF0adjbPNG22c62lzoiWkkVPLi8Yis4HU0+irreeDn9nN2HJThVNQx97
frjgRT1T9fBS3GeRSrbGyqHtiR+k90HqT+wonpoCuxJj5pol2z8y1rqlti5whPK+UTZzRUubq5Qn
18RxxhFjjmPPnYIy5afQ20BUHeYnJzCa4gX8FaU5ClQKdsZx4OnjKBZF1dWFS4HsFzqnG2NfIKyS
yvZsF/BL0zQuJddbuLz3IG/tLyHNXW5Z54smhrux5YjXupONt6EnKxkVXxFN+kOKEzKRvo4FMVvr
lLRwt1+tzXzPijMhZW/sILwSnBDkV0sV37T36paKEsWi7YdckYu7JZsQR9F4duxveIXZGGtJj+au
YY/FnTgnu3tP076Ze3ZMa9tbJrAncQBivCGeo2Qee8NQrCI78vWGdX5Qif8YaNwDZyV/GrJFVNPN
zEmuJg3KfBQoMANApEHqwZ4FO2KrBixRNcZUXflxR0TVtCJ1b5sqLc9lZy1I/syUTJXEayZgJ4Tc
wOsx0bKVNAvh5LJFxdLSmUNnXyKb+UL88Jo1tEuZSuHbuJtve16fGhJ/Z/vZnNIntvwYpNYjv5dU
wWCvQiaYJlsNpJyaySBMTmCNYwAjsx4Cgb1NnM0j4Xgl49krio2/+nCQRJQ21Wz5xnWshblI9SUV
z5LAvCSCfB8Q9pqyo3Gip/rC2/Gq6d3pRvyD2C7YL5o+FcCUEkPnC80ZPyLdUIhkPBtxFM3ljT+R
ElFWiURN4t1UphwaFI3302fljRpsREVwt6oAxzDvRNOdFs1sTpx4vP8nbA0xtB5Fjv/pRHtb5aTd
mMpklSLZA+NnwUQTAnYsO8mBLDhFbXpCJ9RCMvePsh88CrGwv99m8cKwuDHhXEHVtmQz4SJ/7DJg
u2ZcmkyIbipBQrnq1py6jqkroh9c0nSgZmIGSk5UTFu4dYDhc3bvW6qTzcTMsBWX1qOxwZnUZcRp
fxAtUwmTjFOP4dVI0h9sB054SbymNe8+sRkQAo+babZx43L7iZ1tJ4lrqrE+3lNg4kas4E8Ekigh
G5mTxAare7950lztp6XzC4tJU8WMqMXO3mZX+5SoG2n7vLFUyUj2iiYGy8Tm9UnE0abqmK4aMczM
5dn5nmFUzjflcUIZoNDEZMKwqT7R4fBVfUu7Yy4NUXr0EooaO7E4laxkHYi0uo3UYJ/eUD5YJ2Ni
qKx8tdP0rymfKNIWjiTurwCOG80Gs28nT6JM8BU/EOc86BxF2LFPfLpLFEYKXdVjg4kY7GeMEe2V
ffRdNqyr+LuYuPdpvFnYDn9vgs3LhsaDKG2uoV+HYmSbaSY+bS1PEbVHKvEW9o7S1H1EzS2WhaMg
i7ixRkzYRLq2ILS0/x5nYJlKluKn3MJhhXhm7YRZqtljKRamAbf9rnGMp8A1i7ri4EfAopuYW/OK
4rfxOPDBKGV4OASCy9hxOTXcxgvKjx2FzuIV2RAwytOFa0YzXYSLBe/CGbVTfU2asgY108hOiffy
lJW/MzE13cpP+8y4tvaTLBDgPJLib5YJFtOeAmN/aRJ6klnhhBLhMDMsahw5+qNBZ5eZGyipdk+n
mgVimNlfWSHzpnB7u3a07ffE8Jaux04ZyfphfdUNLx3/f6LOYzd2XV3CTyRAOUyVOrud7eWJ4BW2
GBRJikFPf8q4gzsx1tkHhlsS9bPqq5J67vjTonVfsoC9xsWel9lsWIVT+JqJ7EL6OG1piLUs60Jt
51VMEChdl5yT4Pc+JUeiguxgbXJi7j3c5xNjamvCIn1e7Y/MJ1UKkxtG63+x75VDfiSYR4nKzvJI
s51WqXob+vCkCnKK+YvKPWi+KHndtGyElQejhkpF/J5bVepxOQxMNIPvSixX6auWFPtU7kty5Wn/
NIz7SQbhLbXpyQ+8EvdgljXYy1SKPwk1vGfBQyzeJa2C4p9LcAOUfP7PaHaOVn7psOD2kNRRP1Yi
vq76NktVhpiEYbeWmSSNn3yIARcNcnYbRwxxUidR9v2jOrQsSpeaNnFTZfTrmlVZ+nvI/HMW9CXZ
+henw8rzpyre3HEJIA4G3WY6qUnfOC8oF0Je5sQvTSAqzd1DH6nnLhcvHY5gMxQuldd5eMmwqHZI
i0S9w0SXwyIaTv/i9TuHLluuq02eiCXXNNEDTHSg665PLhAGQ72uEGABxTjWtYD9nLztgP+X/6WZ
VUfG+5rw34a/RJOOSqW9p94nQRnupyXxObR+V2+TXkoz/c0Sha3BXMY1vdso+hqX4m7seM7U9Dom
y0XsoSuTef0VyOyakKna++Ci7ezfXbRjNYwG26Bbsd64rSYqcBF3fU2YX2vdHfCFGI8h7+KSJNHd
z9Xd3+auzva/y+Cu6Zq9/rzaryx8+kUlO0lqblvhNzK0z5uNh8uo1e8+F7jc42BLRXpsBkN+xrHU
fp826Ta1qYqWEj/evADKVsV/WLjXG1lOQyxeRbrXcbL7UPxjM7r1Qy/+r5SyelVxHXgDbCq/5F50
pJLCwK7tUOyHIN2P8xC/pIE9qUc3Fnvjd+rOtugSDBC11lZKq88RtCOxWK9mwR+NkjoU0S8ZTcdw
17ZcfVqPy/q8jgpSQtwGgiFErXqapz0s7awuXUEviTGlVHFVdO5RKc5LbbzHDIKg9CAGy6Tnn4aE
r71bIHm8dDzEDIaKeLdkCqIyJ/QMPhDXuezeCh0fFmuOPfFZCeVVEXXebYqhm0f9RYyzK9fcf9R5
mh3pkvbXbah34rZy2fg90u1oh4Nk0wKXsNYTG85+MQSQaBc5s9+hyV4ctEbIeSOH4rgHMP50GG/x
lnhlRvsmycdH/xD1HbT0Hj1k+3bUlHgQNv94wNt4H5aWj/xgsuitn/+mw/CAJxfLXC5HQjr8+vIV
SFcvNHmPmDykBjsWyTfIR14y97f3/XqZ88PsX4X69uRQmdR7LoSK4Xve2Z5jHYOGkXirtjhW1RQF
vxn3TlTKvuodKX2d1oKA3dnkj7RK1Bb+rAzH7bWQAlY0PG0RJoQfBzfue98BPBPEiBLHSTyFJCyT
qCEqvsmN1gF5X4SrGcMwij+VXFQ5wudQ2l3XpKQjOczmygrSQv43KcFBDp9L97X4HzPXScnp9GJ5
2Aoz13Nhqy0ch4rEPqSnH7gK0zppdXfOIyLquWegkmMQlvH2JvTEm0TL5z6BAVyTrVHJeguG8JrI
9UlbKY4sTM8B9WjNYSf8YD6Zjn9GsriL7sODwoEZ9944MUVLF3kduu4/e1pBLLytw4TzQ/A7vj9H
IfmT+9u/fBmhfVjcNynjdUcxtxY5VV7GQH6yvHSL68qd7P9x0QP0RddtecRcPir3OOZ97a1enece
KCvsNOjqnkc1N6oU2fq40RSz2H2D3zYBDs9iRULNZm/M9b+HWVZRWEYjPfO8rybeRpl3VxupN01u
PMlfYzY8jDwrc+b/ZRTmN4equQ7OlprlQbn5+mITCjzHEuDJVR0XGBsxkzNd4ZVUNEDXursQH7jE
Nw/0YdC6pnnROj5foOny2TQriw6UhG0351WYQvVPvNpS1yTJre9Hhu3ocd9vOdeQEWvtCLQl/cMx
/xkRdxBtjDXDSzjMtR42Fpd+8AJak5U75kbc+402y8NY2HZdnm22A0H24HzYCjmNygFQY6YpLfUy
XUemwXDuo2fP4RD/Cyd7Liy0b8p5Wo6c3zow5dDZcyQBe5cec30ddTXmezvb6N+al8SZ2uafOe8O
O+uG0gtPGf4kJ2NjsrWC83hR6mSkqvFV1BAuspG9OvIHumM9NCS9rfBhii+PGTOVt8Bdjuw0y+jo
QyuuXrXkSe0tV729aROVmo7NxgrIlUbPjZON4+JUZG23lXo/QoNVsyGQ/Esz8SOlU2n3rlbW1IUM
q0V3paGs3DZZBcBo3oqJQ1i5s7XadnK0aVRNoWxM7LW23w67qII+qU3iavmjRACuouUlmLeDjpvV
kDL3D9qfGmHeVxAJ7GiHiKYwWVPl7Fp1vtf45G2YD1iQx6TzLr2fVoF1pfRlK0ZzcP6j9Z82/Nmx
++RqqSxgLmR77SU+rp2tkuJ3x8KKTQLGLr8v+tLlj8MgW0clJMZvRcfTkHa22ul4W+kAqRu+kUGW
clpvUOf7MjWLdgdfs4oVDv/uGj+y9cT5YUhDrD3cRoVtgq27B9F/cpKNR18ly4/9lDWwGPWUy6on
b3jM8qUYy8WbMS3Es4lkm2ZpCyJ/HklxHPjnup1stsDyqdaBY9Mrm3/H+4On3taN34C6jnR4pHI4
rLtfqXR/Vb4qFfYok5aRn1dJjMnMj6GmVeQPv6Z8Pof2axQuPQQ9v0D/ZM00RJUW8W2ewHT26dWK
5DnLokfj8YeOR9fOdHUnPNtEAS+q1I/Cc8+yhyCM0mpe5a8gpQ/x6oe13TCOFsf/xBm2/H6ZvRLJ
zq2b+tcZ6HoF6hIQY5HrHwyXXdNv/XKWDoDCQwC0xEGVke7dddu3JqZOR1eUnUiH8ygs1uiP2evG
Pyal8D4pxPcQFlXXu6MeGeRV4dIrbLqKh66MU9Wq3B4EYo8dqdHugpotfjkl+/M0d6a0XdzYP+NI
ysLqZmdfM9sPYze2C8ZHr1Q57bK1+penbrkR7ZLzQ+Kg9BCVRNkxUh8zSdt9ORfj0StAesYyoCAF
eYX9czQLBvktVc/5F00+ISNOBE5IS9vOdFnKTDAwBQRcXn/Y97kOQZbY8OT346EI1jotPgLhKr4E
Tb+oGm9RrnSQtb5xJ5oyUM3xPvW67MPhmk+NQT6VpGXP87mcWMfqHd9nUE0ZceUY0bUR3nqjVKor
0x45J170nqfyWRsDkyGC152TUoIdnveE9xdIdtPoHvlVwAfoSCzxIJCAeWKXyHoyWMfUSw5Dt+SX
SAzvmU0DoATPL7sRIYDQhpXQV6TyVj+ouzXYqkKZpVZpCBzQL7p0LNiPOXtMpqlKdjv/nretzqmY
r5IlQH8eUFc3pWUhuHud37YkmxptqXsaefhqwum3thDKTtrsmG8kPWiHS09X8+joj3TmGFhjP55z
r0dGZs3wRKKjDef46uG2drLLXjs2y8cuesk775SMWfJvieiNFYP4lZnhncTJnzyuiZbBA1uiHmeM
eeXm5tdo29mjWHC1gxCnpEjWb0u4PHq5uhZsGx863XmVZZhvQ6hAbhWUhdc9FXOEsRiOqqHE/xrl
rGptdF7lQPlnYmWZruJWDImoqdpdo9PZVNEMQbw/O8H84xbAjkdU/058fYKSNnXfh4j30l5ct/5f
jwD0gK+w+9WpCRae7G1Gwo9N7g20vqyFjpCFLgrJ3DCWUwipFwmY3FyTclVbUa3SvMa+6Cp+KmQ2
tZQhfCHhMduGYzEx/7wGQSnGLT+N2n64gJ6DvTcloUVwlf2Z3/iqt2rlnmx2/Qcv2SWVkLEsd/W3
y6eL9FlY+tN06NWIFFJBr3PyRlM/qbMJjNT6UPRoPg1NaKL7JnzSGpfgLhYvpFjELUpBrBM/aOzO
6Zl1/UFnxV8/WiDElpHXnAta+6l+HuMpAaacvDLdly+SOXIIV2y2VurX3WNZ69zPjp0aW+IVS5BG
WV+Ugq5YhuzVU9Be0Ro108xKjdeWX4Q/33B+HMZJH1TzZiFr1Rw0IfVYbYJdwInT7sxwudV4kjv1
DnkMVriGwVjaHjRp6+TfYMemsJq0aJhgrcX3HZWZaUEdk3qMun+dxgcM5CyvUXIbYWflMttKbp04
ZBPOEnJPTLGnHWutzjvYY7PzOnOTa5FKFRUbPI5dEb+3AFy2E/HLXDgfWB5hR9f/02xUt3kLwjbX
v9xO7H9kv1I6H0I3j5cxtbpcBAYJc7RRwSjL0QjTpkP/HBKnT8t0WHyZYe0NKVQ3XIwrBDCWqfYc
X8X4I5aEt9US67jZIZs9X4zHRbHLlKi8iZVcyy2GVMHohRP87kffVCZUkDvxsp59Xlxt6pZjihNZ
0SzroA/+eDsM8rgXrYwq32VBmSezweFtUOZRnAL65KAoELdO0BO4+O9iHb9E2l37Ql1GGck7W8Nn
sf0wU22vM/HykjFqqzlVzVgAWkUIiaHjw2p241TyYhgOzozvIhL2xH3fHvDqlYok5glv0w1uoW2T
r4RuuPN1voP17ntbTDWdNpCo1McR5t3rjl7CNe29wx5jVmROdI0Y5UsWLSO2TmwIzh/ydltUG002
PyxIrC2jAdjWlYIwVvGIBa8teaC6iB5d4JEGWHJtDP5ZxnNWHGlveGPAlequI+NlXVw1GBOXoYxb
IdAdMCyzDY/gRWbjwZQnAFn9tCOwVPBRHLvntqMfEO3zA2R8WoU2NtjFXjIcRxRq7z8URpAKf9il
I++6yDCwVnnyx8CvsiDg1c8QKIZ5PvndnyHFdd63rU2LyZ6oyst0Wx+09WuPBstJ2XSqPbb0yOLG
SvsFA2ShvBxBCMtI0KBZxdBsNBrrIlpSkP2PyT8tOLX3oNgYopE3vkR/eS68KhT+98oMApiOzm0U
/+MFQM3momaJt1/psDXgbf41fnVbnpzzxUfIMwWnvItPJJb5od/3uDGe15ebTL3jzs1DguFdMb0k
bTR42VPv9uxJdfo/V4yiVoXoy3ANYTiC5WLYFN6W6cijDNUDWagmYzI+SKMsHIFz927F7ep8/szi
jqFfMDaKf/pBuN+2bQ0f7LhsDdhpgmPfxMFE83VKo9e1L5aaL8lR7TvH/ij7JmfGtqnRBvm5646J
7lqxbfa6/PxIU26vOtL/Lal862yUttr36HHE98K2zia1j3XxzIl7yCfHyi4Y2XHyrVcmGZ0rofah
FEFlvWCvhiUz1TiD4w0+lxefIpBJp3hoeeEQTPSyXAJ0HgoawAAjfWykbwGW9ZocvFTUMHZLNZH8
bYNWBUHwC9yZGU4IZMaWY6YVG2gyoRvClTB7cAHyyy5RlY0TtBu0/Zfb7E7y5crsjCBLTKzxRNKV
3TrO19wS9Fdyi1yK5vPFjPeNqvDEWcaa3iL8iViYIBgK/s0hdShHfGnUSC6zN35besrVntZAYMgz
9VPX6/PiT+Np9/vlQHqgx9wUutym6zqE84+DO0zKndygfMhsCj3t8ra3mWg2l/Wl9lPZDov3vc/R
9MCC73QW0ZXzpMViuRRrmDdp7B7SQSFBGoLK4FBOMx3RSUlhi2K1/bDOjh86+7ABDN1d0t/TIQTC
ytDTSPptqQKy+eWo1qxZQYOagEL/Ths2nYK8cpJDb09Iqkkew3+jV9LoaTAN3z2B+okMDhGJngvk
W7dg6k6rR0tWFNirovlnCO6VcSPId07wKwb52JgM0dUyIK6cYbjQWPUXzlCJ8ZUGxLUf/lJgTLCr
QWes0UsER7OyMgMo89mOOe+qYMnDZkgoq6jq1QmNL1O6kGW3eClao/rx6MIXbS155BzqBPNRnNV0
cZ6GtRj3av0hHDZHqK3z7WWI0ivPV6z0Rb0H9osImjz55qMgPj/lUpgqFdvDOCSnoCDmMFA3wjpv
Arc3qb3eSy5QmdWazddEF+qA48ak3WKg/61wPxkjq4cEF0AFYryQwmjgyn2vEm3RifJSLAU1NGQd
+9KTBoHu6o+V3Lu0HuSVoOBVopYSH7Icthwh7JvL4xvbcRcNGtWhqQtfvQkAZDTDfg569UuMXVT1
GtplRK8DnHw5xXoGSxy8Ug9pVjubNmjOFE9Bl68/Cixr6GxUHVgaf63ofYkwz9/Muj1g0HPsbrtA
FBNcI4F+iV5WMHpm3rPN/Qq6+Rsvmv2YKY3vk3D3DcSB54y+KWo+k5F0rd0QQ0cLzjVLwaOs7nKE
5hms+8KL0hb7x2KTx0mAb2T5Vq8JwfYuJ9Z6JHwe/ARDVuk2N1GN4hpSo7QmM3kOaEZq/lPaw+LO
yVzitSlD1W8cpYcePwYgXcWyBfHyWsmRqmqFaarnmIqzZsGnBrI/JV2A3+n+2CldcK5R/9s+BhL8
Z7wqcFtWJfOw1C4dn3fHKWgKoJJ1Gn4BWz4S9aGi6SncMv8yDKLi2NxvoAU9zz4BuVEU0iNahNE8
30wAMZPk0AmC2Lqf93rdh3aDnwFuC543xlEDoPjUC1piFQdUuRCv2GuHVBodpCm9QOyTC/dfUrIs
D2ks3Y2sF7fCX+V9qBrPzuETcfiBsQDPx7+LSa6X1c/DtzRiD0XQYQrbtUPRKezuJgDKFZ4Zv3kK
pjwRb6g7PcdtsfLuiM+YHeap66soicbD4JYO9ZgxrLot7OqhR3BUDBm59pDA//ev//9vMEj2YlFA
wQm7Zoi0cSHlMXJr4GMowo7xbHUXi/dyt2i8V4BxWPh9aFodGdek1AanAE0cT6Jf5Wv/lsp4qnwq
giMS+9HauNniQFyLxH1PYu+amSbshIaMjxThpnzGnn0E0XKaPr1dcwhh6yCkE3uSKa14P6N/lgRL
jbJCBCn7VtgIlwL6epTXWG/mFJKoTvYwLhc+9GWn5VAHc/C2M7eCXGdfPx7/EFNUINO+iw697PHB
9soVvb6NuYDW3rS7rV2vyjnaz8tqg7PKpltMlD37wXotSP4kIls8bGZaqySEcYgLupyD1DZFyLan
JdVXSSfknj5SbUNoflChxULqdnvFt4nce0RNXh7cNI+8m1Z+OSeQFkjEDmKKxZPQ60mPSMf3efLq
JcjTQ3/fQzCNfEchLo7zvl1GfdqFqtNwRlkD6LVc0Fwpe0k3ZHMxO6z5iLAjSly1u02fWSzO6RCE
dZ7gYPus02W0g6p7tMsbL3RTCTugWo97sIZJFh/pPh3XfPjiHhQ1cSI9hu6YC3PdaRdf7MgK5CzZ
dVH+0c4dOwzeKUpWaHHpf4fb37AYPHBb34DDrJDapHvi+5y0kPakXAzpDxMxCWLx5d3z/R5FSVRy
57wLDhwiotR6XZ86sAnIzffOZuYkiHi3eKPnUeoFgZO0K9DL9pVLqIGePEy+PPqrzN7HwZ9um4+7
uNgAp6eePk/2aZ36pM1Z711Dr0C7c0ab0yXPcZFgKGzfo4uxkoG9RhA1wOyBt70LoDDZfktCr01H
NCe3IX1Kgn0r5YAagqeHrtq75XM39F/KSD0H8MVhgfCURfCVIvoT4XV05WroRxDFZRx5vz2Zvhsw
v1V0/Oa496fwose9WPiRJP0CYZ68xNA7fm6aRG0W6RbSNFCZqlhNgDjT+29V6owUKy87LkUJ/T/w
DotchQiNVpRbQ8domaZR42HkVl7t02E7I+lcqyweW6IIdtf+WMyWtsWO6ivp++8+Xtu4iII6FmNU
U57xGnrltRiWq19IWTLUkcttxsCUHpTwolAoRhGF7kZX7nMZRbWjcqVldILqZn0k6thOcRMD3ssJ
jaCYLl6F0vd3osO622RRjxMKiBNamSXrzNrM4ifegVuZumWoE1wGEWd7g9N48dbYttrzT9EUGLQz
sidG7DNa2qbyUepeUG1w4m7RyY1+Lky6V5mMSxNmiLmw965TV7EQK2jw7wKcW7Lt0cUETHefCRpx
4yc88h8ZWWxD1nz00uB+2+e/hJkMySWsB5nuAd38e/pibV6zFK0CFqGenU55dxCRRN2ohL1yLYkF
ymJBVANdmhZCzh5CokuSBv7RW5cz73Kv7WL4aB3qoJz1lrckTd/zjm51vI11ThwIi97jKjaYiiBL
VxGuKJru4m5Gk78Uyp259OeDF8zfEwvu2VAAXI2+fzKI/TTsTzrx+Nr39jHuC+RaATtnKT9NXPzC
ZVpQQUTVaSFp42iS4/Yxx3WYXqaI79DehWxQA0e3RtitEsJ4AJdoVNiflG3SKSbFDyUDrMpFNlVk
JXk1F5NC0e0oJpXVBcnWkqnwEJowKZdwWaohwRgm3nxONhR0V4Fcw+sJWmCWtcNGXLXBfNcRfZxo
YkBEg3eJFRhuCS1lTLFbzZMD09zLjQ//BF9d2clkP+Qbr8Hf7Vmw377TaKsQ/qXx+RFOsAbthLkq
PHrv0bGcvde8qPNMgm/r4ZTnQ3DAdwaFWMH8d+HEcly6GdwvX24zbkx01MPKn0JbkzOhSP6H1aAC
PeIDdSq9TwbHMyHsL8MJJgjlHlOTQWWHxfTPRfzgUE19zqItKOGRrjg4UwabIE226PnGXf/ODYgt
xHAV5Iy3wC5YCK5bH1CNQqGOXTXzs0ezI9aR4Zo0sxqR764BtPJiT5PnwyVma1JzpZtw5+kLborS
5l5REp1hCU7o5nmFfwVYodwrDh6mdraL/BBvEcqeOJi79FDAdh/csuXgTUlyoelI2k0B/yoTa1S+
11MUh+6RiSoWA78KJMIcm9XfBKhJ5jKt9o0fESiqKbtTEWG0r29qfhZsb6b01+JBTiNe65xXRfpX
Kl4CBnmEWeolfQUWvGYLeDRvevctuu8An3oPWyPzOof/94r/ugHFKttkhX5k+Q55e+ZjWquQIn4w
iAD/68RzHi2Vmf/ZHrhl3A5F929GqkdwMvJiPtliRVNcnmXPWjLGl1RmeGyBn8dga3IU6VYiT0/b
jP1/yFqJA9cdEpQZTdEW9YIUzezBvao5rvz0NmZRU6Dhb8LwHqP3QX+F8dokcJdoGTVdH35lIanW
n5Y3h0mKlzfZo9PBvIc88R9TG773KWIHFVH0SZM/gQNNVPy3F4lzn+vPFC2CHTSeafJ3Yts57x61
mu/9hiTK+qcdZd6Rzy9pAb6aiH9aHEfxzoc//nylSEKK+F3oi14yRBXR+5Kla2mQrg9T/xjwqC0I
cvCl6ia0T9ahHBhqz2gkRwjJ8o95649861p0IE7C51ff8drxvrRrXuFDelFNNq+Ueitp/5mhCCM5
+jJmqEXktUX+z9D1sR82mC5aLn5wjKg8gwOc8czNTRFEnt5hNPPt5yGKGFkGtcnP/bJjh8SjDWgd
pV6DXsKDhBy17GmSn1P2e/dVE27oJAsA/52GXUmADIO0e+ECAFj5qLPl/Qk08lEOyzmOdUteBgvR
vyY/oXUCYqg5itz0uDl12IMEzI+lXypXF8ye8GxG72EieD6kyyEiNm/8KX8dbYG2ldxzhKXBUxci
v1h9D9WJNP8bDSFOXFzD8LUQDz6CaIUoc+/aPYruKgx+pytGhiuiAyRLnUb6sgi/XNj43aH47anP
BBJqgXILyS2N55tdAjy68pOZjO2A3sWIe1qkbbLhf6bxl51QdA6lXtGmqhzi5Hrzp8/eG77N5B4j
41fmR5bAKody+O1t7Jy74cpkcRwD3FganVeaPmko1F64YyiJrQqKAhKNj8bLcgSlmDjIAi+oD20Q
67spURrCYx+oBNRdgi2iL57UuqTlsKOFrSJTicScZIddOu/PFqV95eY7KG07oAWWjO5RduTLL9xb
nm01gAceKEjCygpxI/GKhQa5F4KDUdRIBNLp0PanxazVEnsfXiH/C0YURqMjqpOgnyhL/rRbxHos
1rhJ0cAKqbywjTVp4qG3ioyDx0cpMWM2raoCBdZZeKdJT7Xq4G/xaII3v43pGfz2ovK+HLf+NCUU
YhiR7cbVI4UCHnX2Hk3QucX/KDuz3biVbct+EQH2DVCoh+z7TPWyXghvy2YbDDIYbL/+jtQ+de5u
Tu26BRiE0patNJNkrLXmHDPiYqU876SV+15MP/IqXjVlufds5EVnFcXWc6yGo+lizJ2Mb8UoGAoG
Z4NnPT3ou+Ol6SKLU2trpvkJu+NSlHKVTf16NIxjhdPaD8uNNcXI0tWyyP2D61BF9rq/mKyOy7Da
5bX8rkdUA11P95XcWoZt9v4Hku8/8HEWhPFf6Di2I79vR+CF5EtY/v3P/0DHyTK3p7py5xWq1Lgr
85ckhbhpYsxa0ngsiuybdvnwGf1GcQi11p2dOiiWKuKKN6ds9fV2/sU8/uv9/M7v/ZA1M3PsvX95
+b8hOPj1v+5/59/f80UA/verc/ZDyVb+0v/4Xduf8g5Lt3/9pj/9y/z0f727O3X5pxd/QzD/D4d4
/87/6R/+zwjM+9bX/3cA854F/ePfmb93qvFrq+zf4Us2fXNBL9lPAs7S81zwxt/hS7a/cgLbdEzb
C62ADSfBMv8FX5JozSZxrhmyCaUZkrvMp/4v/JKg1CAC5jSZMXuOh5T7/4Nf3rdl+ePlxe5bvKmA
vS5oEfAW+KTI//Hycp3eEm7i33uCaVFmWO1mz1GPLipyHLXM7fSIeSSWEuRD5NuwR5JHn39WHkJl
FFfMj8ZSrxMnvTZ00CtlTOmyrEaazhqzff0WzFNw+cPJ/U/3BDtw/O1N36FVMlkARzkRf37TVWm2
ypoQFITj4PASw9WpZoFFTCzc5GerDOSAxHNWeMlvScjqK0df7ty02/0/3sh/OnthGEawOJw/+76p
8R/PnmMyuq8wnOCbnPFrJdPIdMNUm1nj0/Zcdxc0/q9o0NPSiBK9rio0ES+af/3z2wDS/dvpiL72
VHZBdoP7TgB/fBcx3F2bxHggynpqFqphaBEbZ+XhondF4i7/+adZwV8eSdTXJjsVOmwdxuZitun9
5fT3MQ7Bwm4SXOhOd6n1Ou1j97vRKxYWXeBAh5mo5sR/zk1M3sAEv9lmHp/mVovjZHEB+EzZh+Et
DfB4yhyTr30eGCotgnLAI29Z4douJ3NXDDV+x7z9lDG9IuawvWV49g42GKppZn42Zo+92ZR7VWh9
HOvo1exG41A1wINFXoRLjdL3xFhh4djCP2Y18ojRAiTFzDGabtOlRbbBzRCcquKsZC9YjsSyfhJi
np4HjTOwcsJ1G6bxySujV90N7qq0xM2j83VEGeGUHTA6ZCJb0Qoys8XEtG6RjjpkoIPdPuZce7dm
0Fv8n8k5znNra8P/TiMiiplZAHhB+gSZVPG+Zg8JIC4OhiiW9Tyccxd1Q6G6xpgH9oM37gyjo5cL
xLArSwfDF6SwH0/zRbgASUVTRNvSdC56GHE8W9l5MAtz7S46Y0yPLXL+WCHtWl6VbEJ2xF1RvT0X
vXwu3e0QuunWc5uPWdliWwTeW0wLFZVt+VH3o1r6AyVXlFRAhAnKWZR09rpKjH4zNwyvi64p9ibD
2LMbTEftRNUhSJJ5FWBEvXpjfTNCkW0pyNtDVHe7MZymY2NU894J9MvoG/ExUvEllkbKaov+ou5S
pdN74uJHTbcsmKAe2jcGz91rzUgIK8K0cepoemKqxwRE0o2nkQrXoVbP2C7Ny9jXFBYGxmw15dvE
sYZt0UbxEu9VtnHw2Oy8wEtx4eIpR71n8lnV4dZIkndh9/iRPO9XHIn+AAWPeBvKfjd0mMljULM+
jhTiIAd3MN6Ral8nC9QS/xMCjoHeYwZ9vTYmZLR/vulscqT+dI/f77kQAY+tckPbY9vEP9/jskI7
zeo8wfBlrd0SVtvW/dF14+XU91u2T3CPTpg0GxV8ZHeXlSlkfOlL+2FgVtPNYngesm6f91F2i5/r
DMVqMvE1cpAKo6XCB7xuns227XhqGs6C4be5S+b6jIaYHRl2/PP/x/oL9M8zhFB7Njbxfd8NWYXM
P/9/TJM5DoOphNYG6NJNq+hsPOJkyBZdg/9Xt32wsjNvbyDVVGF/GoKZyUkUM1qpi8M/vxn372+G
AtkM2HveI8iFc/XnN1O2ssysseGseSXm3QCf66hDsZ9wo11RzsylW1juyb4fUjfE3uljQNGGhziQ
yE1hLuvBBlIX9SGsVHqucztd02hVmyE8pXln/aid/q6NZNEtQTszRoYjgwsA1Ut5mnPT2WTKPQ5G
N537xq+foAEgJEQuMKTkzktbjPPGsMxfgdPai84Z4jc7Ee7aoBnalnUcv1V1+03MUt3ckFP4z6eH
TcX+dvHxcQUkM7iubbPlwF8+LK7nMZzTlGXOwgSXm/Y+DhDGDI3PC1CxuaP3ySaopfmiQu9HNobF
zyj3VhILLuuCtpZCewHqeDPtZ+qGEtv9tm6q8kpvGa+sPLSfsyl4M2iwL0ob42MdVgJidH5KMDFW
he/hI6kwyAVj9diAQ2ED0eG2tKwJ29atm9Z6wrbl+VdjGIIHgJDh4qTR5utVEevvSPHTWWlmIFPq
8/y5n1U/i62FlTjXKs2BHTqL+aujcQAnDDqHMA7Fqkn9pxIVedXmE34kfPFVqMLvTlo/VK4DqKiS
ZX5nJ+wgexiRqBUVy91mhlPGDia6/CHb52aC01GF7q7xOzx02eQuZrNrVubg3W2qRn0WpsWB7mHN
o9ncmL37S+Ydk2QjoP+GitoAFdrLaBiqRQZAtMiiMoREjyv8yVH9G8R/Onb6Vpf01kkd5Ms5mvYo
UOrs15k6G6yP8JvWPlJuc4YWtIE9lbN0/TnYNYa50Y1YyDoI18ImrKG+nx5rTKP1nLndphW2/YIQ
9mBUrv8U4eJdOWa3aAyezk2HKMCM6/nJyGXPJ2t4j7JQ/iPoiVxEodXTCnfg/W3+aOgMeGaYw10f
VkClw6QeABumSxmXeOE8GCYbh5dNTMiD7fIMdxLrJc2OZmC3x8CBNrfvX2VDG+z/+RIP74/PP2SQ
8DhyCXGi/iXhz/Qtl3L/jyVU6Q/t1BgkP+Se98xwdNc2lTilRVTv4IyLVZK6t7GozIVVezXMUMIn
FbXReY7sn4Pp1msJirPRuXfK1VwfEQlZLEVGBQyXjVO1K9RBucnTHPfzmxN2j7KbzAePwvtBZO3N
zkfx7ph+hRm7Zb2N50OW6XITFHB2LjZCGt2Mua8Yp8evA47xDWJXyxC5AZ2r9dEL+/BUdlWN+ZUx
B8UFD7T508EQgpm7rB771GtXldAJ1Om3trPVotR9uh2pQTYDutxHK/tlUGT165SbM0CMWLq5He6b
0RiOlrKHY5SHr0HO4uKXEWxtaIkziS1i4w6CixG/Bxaq0luVGFzWOVbLfZJgqm2mrvvoMQvgU3Ve
gb2dvWWG6vff97oWbMfyXxLh14dU4xz850/W+mtxzCfLFim0N+wQFFhu9JeFs+g7Edh87ExcnM2Q
ye7N7/xzPBY8hmaRruN0qB5FElSLNkjsG3a5AssUfqFALVylvK1bVeXSnoBG68i2n/757dH/3S+t
P116jmvakRkEHjE7f3+4OqOK0jjg4Tpglda9G54qwy4PVWFuFGUSNdts4ZNzRLzN0Ymy1k3edF5l
PH7nlyZocZBL5/B1QDd2DhUr5aoxp2sRzzEoaUNYSMjkLZaPXiub9VjF6UuA/XubRbgk5jIRZ0ie
TUglvQhD6mKw2uIFXX/cChFQYV2nTtTHzIYSEondvE5B5ZJ4ILf55KhTrKNiW0eZt3GrmVweVTkv
REcksVbH2JYpgRsDi9t9ikSyj7v/evV1UF4iGJ1RwMU8TZcyCS1mKqX5HKeU6G7hxrA1RbBp5qzB
5TKKU+754gTmolcAN+KxCtDy7bEj60LaK6/iqdb51ZtRNB8ah8UyGer60CFnn1KzHTaj1zsPNsXz
kg1iozesdz+yIBs/Mx9FsjSct9TxxmNdWEgf9ui8+bOuKCtbaiy7fVAemEE0NNNyGMzyhXmn0Xu7
ACe/Dur5scm51osoivd+F/tH37BzQBX5idhdbA0ZY4vO4opUm9Je1DF/oWuFtYXz6ZEn6wbzSeKu
TMSCfApHmBftXafahWhwzGOfphaTfr4y5ZuZdupY135GJEDjbtnMxuBsdOQOdQRWVE4bL7RK7GXv
Kbn0nS59iv3uLGmeEnBkHgD5XiRtv49CIpdMoKmlkWbZGcxCLItAQwyP4lcvK1SLEV06iu2Dgft4
OeqgYAzrzBtcLtiBi7w5tzUT6XQIgnMprPRoVbD8jTleWTzBOMf8eysN/Mx21L8VAHZG3D1Io35N
IyHXnVBqH+vYx6sYWketShuDHV/VbjkDp5j6zUBZGZMrH8GwNpKQj0G3b2k+eqeJgoU5KtZONwg2
oxyj6ySzazthMcrLCEa7qI+tgc6PR3XUZ0fIAcFE/ZzDQJ8HHLUkF9XlOnHDO/yX/CCsApbM+cyS
5iM5Oggq26kb1WKIRvdC7IO9zQzRr/x6LpesxlDJN6ocurulmzjw1p73RP1fXakiVk41PTjtJH8L
YonXuZ3Vrc7N9JSiY62+/sD2b24gN2PqOw+WsiImzbJYplntrhMBtaP2YUXEySgrdTVkEm3KGFdl
1BfWPWggO5RVNq5aNU+bxiuDXaJmUgiM2Hqy4nu2TTM7a8sBQWnC2bzHXoiNAYvICSgxm0wKqqNM
vHzTK2amrgfoT7JGcr3bIjUS5s85KZeNOcTPcW+ax9kuk6XfGWrtS/yL0RAOV+1cGCdZl68XZY+u
5lRZjU3WCi54O739wFB1LqrqNlAkX4pRIa4rbKSt6yZAs8LcmX09HU0jmA6d9rEdSH8nahyHaTz2
h17dwV89WXvD9uVyMEO5q9O2p3ROystoo5zGMVemmwc+NQt5VImDDB8lCx7Z3c6EVl8qBg306VWz
qSUw0uBb5a+J8XMXrkcvcve1mN7TsQjOdEWLwUy2XibaLWaM5tuG/25xKir7pUfDO47/PpTDXcsp
CSMwzfKaMfx5dPJKX8HyXlGExHef58vCKLsYOLlPVyp3miNJQHsRhcaZq0Q+uVYtmRxAVkEeedO6
ie2I+QLWwUIGH2bm2RTO07TRhZb7LPCuc2EBaCV9dS59Qpds9N6zbyf8BJ/Ccg5b71inrPLYlA0z
6A5j0BzTxsl2YRH8+voMao/pRMRnvKqVSB66WOwI2SnGIHw3a2MiPaRJ1uNg/wplMR3bBOyvtV97
5paH8X7QJTJQAQC3MIcE83E1edtmxPJlDIF7KQvxOWFqu4QhiR3cp9a65lPYu3U30GUH42M4YZLD
6vw6RBM2f9LB9oOu2/eIJZlYlcccmnCBpOm8kRnyVLYdzwXXeXNyPmbH1MjYKYxDPy97ezBfqya4
EFw3XVsMrVTc4023hvecEGeV1MzrITWaFyD0Q4QrbS1b0yZvQMmLdT94xVgtVP1GDIj9Fs/qTNtD
UI81H0Xp1qCp/rwpeveHK3X13ZTdNWBFvg5fLX/uAIz54B466k9ZmTdr0gt8mMJ8ODn4Je2wLh5Y
Cwhrs/xla8fjNoiEseK6fZb+YK4hePQ+yHxmSW2/xtaknoAJzrlRxA++o1LMAom/CZCLjywb9XEs
W28zR1ps0yHdT54X3SYfeNIK09XczPNJzBAGPW38VhGoU7XpqXTljKDO8BMlVh+JYHuzjUbxEB7L
/JRMU4YfW78jHf0AIXHeM5AJXNZy4ylA+ArvH27ZOqYswnOWc+6I/snjXadwDzp2gtnKk9ZZT3eb
eAeHkjG/C0Vjr5IIP4pVBeU5K8IDVdewDypU7aYmNyYKs++xN+mDHfrVY5WDkCt4Mdvsxbofp3ht
lT18ltewLNWv8MP1R2Y0D2Rz6V0VTQYgu0FEkQQ4a43uCDmJlK4jfyutzHkofWNftncPONjz0ohh
tXTTPE33ZRrl6ZiPb0Dn4ffCIW4va2r6w5apFvdL6QXtESt2e3awbzKtnDYt/vVNpJR5Ys4I1tIG
5oV8GqZbSi36aZxusytgnZtkVZV4DBs8GActiATREkxYpml301j0D4Zz57VYODrlqlen/p6FufOE
IouvUkb+g5nh8fBJ7Oi0wfTILYZTpubwknpYf0buy99UX2Nya3lU4ilgnlAxtKny9MWPrZsOetyB
5YATY8pyzghempJYMYaLjXsKY/2cZROPFHqQflF4ZEpYbTGvRnBchyf3DwS8r9CExei3Ayz+kCO0
T5uuaJtT0uTJDfzPuLbuA9eg/c6wBntmQD0RR8YtciaDpBqsEuQtVZG59W0cKH0HAokRxp6BDGWV
ig+aw72lM4Idp9jfJN2djhuTz5LIgaPTjmKnOjouc57yq8wjb+HyHDinVjI+BeFwxgFEzyCxFNG5
5EcTYzgZZ7LcMCGZAeJ1eHEnPiHTDvPdWKXjWVSfw1SC5QijgZ40QeOs2V/or+QOFWSHfpbjVRuF
s8xdJHGvLSc6gXtEYirKC2OG8c3/1sxB/RYycrlg0ViHcXcYLKNP10br9Nt2RPBlU/afPnkRl1JG
XA7qMYk66/jfh6DN4p3mAZVjClo3FpO02uwQ7vzqJF0oBimGaBdb1WdhjTGlU1Xezc8foifBCd6+
vzga7wV+5UPjGmRtyFLcmXv4y/shJB3JzcqQfqywr834oSbDvqRVHhFvkP4YbQvkawATzmDxdOq5
B2i9cFnX3cWwKnyw3MYPhRmE+yzufjOEandea/yK3WK6xaL4tFxsi8LApiulUruusoH2FAk60VSL
Z1MpTKyR2Z+QmQH3MRdvBW7FU5gl7tmwiN5KsRRftGdMC4ledNaG6JbEki0jr91UUvonfOT5gwAP
zdXP0EonDOl2LFjskuTGhF+C0frGluXXOea96aI6VR+pRRtuMPq6zzegn1QY75IpTHaBW9SrfChu
k6F4P3bRnYNZ68cervTrZA5D6pOSZdwsNOUr6xnUCWEqOvLEj7TpFjk5RWtIAW7eUKlbp0bvmCr/
POH6mBzXeg9HS69HbfWHotcOtFbi4Yt00PxJSGgXGfLDbZS5zQDcXFr55zxPRLNEbbM0O0KpCi3k
wazn9Ft3VEk+X9ImJoFjlD1zKE5D8MuemuhKzItcFhKPqQf1QEYdoL8/yZ3vaP9RMtsC2f3U7uxd
rFZs8qQQeOMiTYidzVoSpP53EPMpapcxItG3TFrmyqkHa0WsVLqQia9uX4e7+AISok9uK6Mju+6e
WmwB1xpT3rXfG6GMN3RpT11Tz6/eDBJhwx01lDKNl9gHy3CsQ3v/qq1LrBoKymiexLbLy+aGNa3+
/ZA2+THXqb42vQpRAfNurSzfIJ0D6rHsb/Xo3zHTuts7o/89a4PiPRpe56Ry0oXvyQ2uG4+MpKRe
j64TH5JCFaQW8gM7n9F65sfVp+NeoVmTF9Xg77GrpnvIoHMWsm3IqOznaB1YTBpyjY8QC3BJb1KV
mxZf/2ZsrafiPoOZTfdbKkli0m6YbQKdpueo6rhWWR2afHROTZPrdefO/SuF+AdURqhXaq78NzG1
9Ya0PRy/95cDTOgi8GLvAs4YHqVMnpNAsSIkllwC/mDC8bHeyrL8Hsl62ZJk9lIXoOJkgrgkMGi1
kUbJbWAXVXvIRPKY20N7jQK/vE7XsS/CY1YGwXFKxc8g78JtazQ/YAF/tWlMn4Jd/Qii1S3vhf8K
GmU5jnI4SyYL/kKZ1IeudA/c1TaFjOlcI7fB6lfTr9K/Rasigx0ZmIWsoNi9Z8s2vpskmU5+WC07
ExwuDu5u+4Il4KuECnX6aad5tQtE3q6Sya023iyiJ+Jrl8Ncq1dM8eOND/YaWLZ6FehOZxLxSpKd
+EPEnSjInVWCBfDNnZqnsvGzN5Hj/SjyEKDTDA9tATk1THiufd/rLx45PfBa6Y++LczLUMJf5rlg
YhHZJzUb1hUFLT3kvdarvMumd8eiCZqzwTvoOsAMlc8ErBXlgR+pTnU+98+qgojwFLYfNy7bK5Bs
u8v9TixjRtPHDBx9nQkTk1w74dJKH3XOuJvhd7qLgjH4xK6UrwvpTRtAwGd3mOpzP1fZpq1CY5kL
L7j1Th/ePFnlB7/m+42pB/wgOvXqShykYR8s+zSJ9wHX1dlofuV5fEz93N4EkfYe4j6rFxIr/aZP
C4ewWA6kkfa7IEz3Ay7rh7mpjrDdkCwOgpnZvqeoibsZzmTh9WY+LTpomIGpIjbpvkGKxxXWe6W8
DowLv0Qsxixkeqm8ONldzNPeYG5RGmI158ztipo4JuDu/ilJu/5JiXFZko0GGJa/2qqDJFKJs7Q8
G49uF4jnBiQk8lT7Vudxd4J5gDu11v2gvJ95sSZ0LPvJNLlfNEnpPxkE1myqpKCj13cMRx8bKazd
VIiHsY5/Bhhtr73riUdCN0mhGDdWUdP7AmKBXegHHvn4sVyu1wddDemq6viHp950SNhiRmneDyEo
A/hN5O/9hJhM247xpyUWRUH4gaiQXsccN13bzPUao3+77LtAHQZjHjdhY2cPZmk9Dl02vwktqL9V
M58SkwAR6ZvlVnl4kXxCCK5tamh0IpHucmN6gQDGxIssmKzA7FlBOs89Rh5UdW4k2GDniPjfKswI
jqbGTnv9ZNjx2Zmq+kQ+VX0aCyIkoJDcF6sJpveQG48Bx1zd8JQ1JOjY00eW559eTWwt/8QicrLu
pFKDVKKsOlkmWczNFHIw5S/TUnLrRKyKiizVTjdn7c1rBnw91CKOpyDGOer3ab6us+lTMI7axtIc
HmIjoysp672dQ1thDekufmB0FwYT88ob3PI8RjnNa6LH5ymSj0bvPqtpcG+kenfPbeGvbGHMbw3A
9laqmuhlJzuxquenXJv0IFXHFT1esrY3jyJlRaYe+xiMnkwqIxDrLDS/cQasewAG0NVwLjU3smsN
6TWtg/TaJbg/K5MADkIWOpR0HibqqBgw/yruA/k0DMmNsF/G8ZNJ52+BMRJpYRB1tfBsIS8oqPLC
zJ5zFdFuMRgbKoox5CxyJYOm2OSWZW9Nz9ArTJbJoUkd/PGZu+h1FD+DU/bJKC+5Kvtz4nxvh0b8
iCcXhNycs5tpPRS69J7wARHzZfr7JgTKi/tk69yVa4UvZmF3qC2DwHjbJlGA/ZCQs5D2+H5BK27/
d+2JedPGLW2SV16UP6AnNsV308rbhybxu42IzYL74UN30nsZk2KTNkTbGfi9Uk7s2rsPMXGIPNfl
ENxy/D5Lw+ecBEyBj9geeiKFQ70uxmFeZ1Xpr8scoq6ebOasSchEsmF5k/L29UoO5Q9yStrV3dO0
nrw5fEv51oVvjIr60m2IuJN6YUAVnCMjGN/4p+5heKEJqxY3cbtJM6ZPrmJsUJB1t2KuYG05u97T
WNnVUVVY2ruuuzuLXBNkypj3sT/kpzauuHSscVxYmuhbJX74vQEPVrne2RXle2qjykRz29F9Nq5Y
YgPH5F0F94TanvinepKHrJt2GR59itGZqJqWpI4BRZekHemsS8dL9vezV0eAXV+nUE/hd8MYi2dj
qPRbHLgPWuZMcb9ulPsh0wQ0RsngH6hhlsUo5U871CSXKCle7HAsIQjSH6RtWTuSr+VuHMIfwmrS
xZB2hPY00l+EBCkfApD0RUg8ildW1qWyckUIaUXYLpTkJgDCfkub1mTUlybnzijHNwcshRV3rZKP
uBumS4sfZ4Ehxj2a/EA4YQhmJI51TEhmGnfpMvFxeoooK88h/GMZTNSLGb1x/xZYyICISfr49RWB
4fmxE2uLpzkXELzHKPriNleG8TBAq56bKb0YTkCFOyqDCtG3VjT4zZlUfXVivLEBBHFetVDPoZmZ
j/6Y+WdE6BjLD+lBPqPWrSBZYGeb98AtK/WfITVapNX5ZnqT9xyUHUU+gX+AC8kTH+Cr1bvmax9T
G8KHJ5H0PivCq6mwU+cyl9FhKqIYE0ooX50RQUbjYL4vsO2ShKH4KHuTJO/wk5LOePZwIW2SsK1I
2614egUE1aMTiY1Nr8gVEWD0GDsiuEPj2SJ+xeAeNAeKfSHCjfIdLrHBa9/M+V1HNMi6L8/OqAnQ
NhN8qHBmVVAYD1GS/EbodXrw0ym+Vp37KtyBaj9nHraoJ6wCbR6dTYAZygTAfycKYiy4afoc5Si7
Cf+dNOqH/TR3/NbQvxl299pnZHORCdQ/Z7CfyUgods0T+B1wI7rEcWY+l6WP+65rxuPXSyvDY68U
3vEsqB5SOzPPntGRTpak5LUM6TK7z2W/DqUb7/zM8cmaItkimVpBUnGSpeuSq2EXzi5UR6M+SiZm
W1eWyUuC13rROZJlvGm2Hqgbncp95hyRBNHd00L9RPa3QbTVCQGOAtkMw52VD3ITh9GOEJfpcbDT
Ha4Zl0B4UXyb+x4NjhAIglqLQ5H1wzbNyctlR4XwRkact+9HBlK5GyVn3se2pSldtLMUj0MQ1cvC
MMlB0gyhEHbWSV83R02NEhNKbJc5sTEu5cdQMHhBgMXfzEx0YVvTc5EU9hPVDTF1JIcNrjqVaqq3
QYGqP7lG/tiUBLe0PPidYd77ARCAyLriNHr2u2gDfSqGiWHRQGILL0C63uax3829Yx2/DoarMY81
ZnNAmjrLMCu/uan7SjDHrSvjI4lO3YM1MgQdgalz6N5YpO1iGtjmQEGlkn/o2v0uj2YNqzuh4MKC
HMqpzXYxNYysfPGaDI6ztOsuWQzUCOfBN96r2Lxm0sk+k3S+TmP74UGCs92B90sylDjRKRFMOCfx
qxP+CieDy8YYu2xPJAPTujJTW89y/UfsThbSkT0eYB7qpe6aed+49x0rSH56ohfyV20/DZtIvkSh
LB/JWFBPs/JCyq+ZAJc2JLm7cE2sMDJAdqs21TCQoX8vrjObVgbAlK/4/SQJYVPvVoTWb5LtMAK7
eHeLQigZqvrBY+Hn7XVKeol+zfdL6USLLg/jxaRB37Qm5HSc1HxMHQJPpIiI2+fEU8hgWQiURpSU
7YGMWYQDIsFpKeQbqQrRmlSc5thlmXXS2iWA0IRFrOoGfwTpWNQTlMHqEJM7c23FPdew+ejzWZz8
LvhoXD998u4Fg/JDStbOLg7eUADC1cwQmzDxD18HT7NthW5iMlHuf6OPuRilXg6kTmPgCXaFkAkR
OSJasfC8NxZEqx5LWrwy8g5dcq+2izdmiuUlKDH80CqSRDilJHTIwD4bwe9j7DKydoZfOufY0caD
TYoxV0Pu7wkSgsEUEKP0/7jZq6B+yApnjyw0/2ZUBX1Q4AJBOV4GODzbmOUntAywWEZzrvmInU4y
VomcTdD9ZGo/HcjZ6FNip6Yt4Uz7rlMrXFs5WdlBDh093ZzWmtddZ/o7Q4Tdtw6Euh0yKhwnWWUq
KncmvvVFjoXnhuo/nxphnp00S4jVwjLcxlZ3S0OSQ+4KNJFO+cEKmJg3wZMjenOrxIQ6TV98MhKL
x5iNQdSVkiegtsxFAd/5oTLQjsJ+Fuzg9T3yg2PchlzX9T2Dpmm+iQ4TVcVdqbgwDmwyI8odRa0m
rTWYD34wRWuy74DT2b2BOb+izjVI12AASd5aJg51X7doCw2ZOlZNSnYFetsySydFjz7vv0g6r+XG
kS0IfhEi0PB4pbeiRHm9IGQbttHw5us3ORuxqzvamauRSAB9TFWWkTHaaDqB+21INobZRrs+c5/9
f4tkmBALc6qCA6/Rb1vKnT0K5yJNvetc981Jm2FnlUhYuRN4bJoTNp9I9RziZXnnRf3ZTHGDFpP/
+O/oCOi9lzGEPBDB3cFWFuO+amJxi/56l45RvCoYwd5NjniCPtDt/30W1dYrhkcbBJrDJK4CQ/r/
rybvSYy1dR8GaBUniKXbGUPxNRiqbR+HUPtsHf90GWzVAMs0Wxm1YmOj7nlmd8t+Yu9tN2rb3XZU
sToNwi+QqvFedUnU7wEInDr25i9C2PEpzGxzYfisHivwRisCOzBLtmz6wpR7IstgFNqZWA9M8BlF
6a+6m4aDGznlfSUO/8abWIbLU9w6bLxL9yXCJ5UJGxexhQYIDj1o5ZM/hB60GWC2ivr4ojNCKwBT
HPyUO7Fr1Q0OkLjLGlj8S+5WJhjCJHq3BnC1tD9Uw3OzRR1hbkd+zE3ozfMFkyDm1l5c1eBY98Dn
o+dUX6mJ3LXWMUIMO03uKOnbbTOMObxsPi0lwqbWDJytmGYBtDf8GxUivVDEsGwDx4CWmPbv8HpW
oKvnr2rG7krlpe7sBu6VEzXFcraEse8ySUvZueo+4nSAZWbFd6AcL3XX93dDioHQ99p735+wqLYJ
5JjSknCZIQMMOOJP/z4AxXdOiSnrrZqqz2zsot2osd15dEzbfhTpqytx2nYJg8B/n1ZjBt2LsZDR
P7ZJVsAOFa9DCKEpk0QVBLdyPKnm9mPQikKrzvZAOgswt+M7y3fghFWpzgEyBTKFpoc2c6YHh0Gs
9ijcw7C5G3OkGHnuQzNAsoR/pW4X4CuzU3j7kBSFuY5qo0XrMUfnVp894KDjILu9F/p89u+Drql8
axiSTetX9yHjGag1ybKM++GOOKO1I/xhC6am21gwJ9ZtJazrlM/2MvLpFUsF8WVWpvgwZflczWF3
EVb07aliPKfoPcAMmAQRdfrJyfxTBC/88u+zTivEFEbq4A+EFD5b3sJvrY6VuAOCNEHnBhh3wh50
+5DL9q2WQ3zo4V9eMebPYMXx8bVu06DBKbp+2bXjuC09K7k6RZdeo3Y+DrY++kPx3KqeeS0z9Euf
sHkzchVtbLaYh8GkRShNc6jpdhZVo6dHBRX8EccdQCh67j0yhuCRzZ69S9qbAVjqXRoH9knMVv8I
5SlbOsr7ndtegPQ1DLbLOU+uDOi1rtv8xcjNGilh1X2xZdqX4A4nNeZsE6nBMnCM53+/+vehjGZ5
plN57vFEbBTRFze3Pl9PctyaV0B7zDyULLdtGsvfLgPC11FiBMLBhRvdtncpeE2FcCTFvMpdfoNt
3v57HvkwnjNcYgn6pmtMj7kzanK/eledpQWDcDCUeR0nHO5G5+qn3E+GZZQ63VYpK2Ss6A/XiFcl
KSxxkvEwXMGHcj9nZ1UpMMJWzwnTs8fq9a/vFyszNcYVRV1wYj6HSM+UzkMGsGc3BwwCiBQYrW64
i2U74M6uWpjmhbwAbFSrppl7NO/BaeAtPFtkxjCgg+0wzZNxUuguN9rLO8AmWleLgqXFhqXYT4QF
DgBgEO9ykVdHRvrsVFqjZDSXjpvOb4cF+pLu5Nw+NNIy1/aIfDKqnU3Rl8neK4OW14DZFhSbVixm
u6x5MhA0xWQOPgI2v7tcRE/oEPTFHnjSOTVTlCEe32r4fod/Vxb7+X0R8w1PMbcZ+ClMs/9+SbsG
ksD0Q7VJG5vLWydvHhfrbiqyCCetYW1xxRFkcLs+GZZ3W/exOmKlYwIiGCbBKBzt3b/P55CN+ABG
AFmFwXPP0dNL1jp4uYV7kP3ESmtqIZhbjFebHjF0RXUAZGUbA6GFfwcqFwPIEtobPv3D4Ia7iuV/
1kmShrCUa7e/hpyIiIGXpFewhGCEkO0zFV9x+V0khotAspltuW/DaFGgVLuF05hzBjDJvwNLj8DC
X/f1azMySDixlgcPa3wVqCvSwqS1692TaN4gXmDiVOyz2j0SDlhsB68HZ41WZQE1b6nLaV34pA+0
AZkD6z6PL6JHjDV9OAx4lXbBlxt4l49BsB68N+Do9QIRN4F36yw76C68a+duNwjsoF77y4+4Shzn
LoiOct7H7VspPuzWumcFyAMnhrBMiICSx7B8d2BIa8nMBIR0BOnbHw5FMhyg2DCZ+IrOc73L9LwR
gqcNDFtKwXPOULiOXlzUtGwiJ16JGO6afCy3PjXaTPtRTSUUByrObABfGqz72X9sqi9g6GD9IsYC
IAfCbtv03249Hfx9IoptQOoJZIlNOqPhG82FGWIft8L74GdwMXvOTMme5wSo7TvuhV2TH0S4j8xo
aRbGFpncMhke6Nn9bj4Ezre6cTyQ95+7QsGYLpbFdAjaj8ym24I33PD2c0yv67T5NusTJnPbu05W
t/KddpV0YI/142xNK4AF6wCRqs26unX1WRoFjuh520Jltzljb1XD6HUHX3iLMLsFQKElMCdQ62y2
QcMHHao3UwM9rnwY6STv0GgkPP5Bux9dsAYZzEZdb/JYkWz3GkFTbIGrDQ1N/DFOee7xo9sEIc1x
sr+h6FE9LuuiYFHHWDPK0nXqMprVT8QVMfkguQHyFtEXl0A055k582KGV0L0FSThmMmnh9ZuzPco
mIzQ+2BTDQRKreweqBZzsU+zD9YAdGhDolVIio2XerCyvADgg3tSif0rI6hWGPPEuFHcpXDyvY6C
0O2DZ2ss95PO7gvDWkOMwufHHTZw5Ge/GTcLUqg7Jm8bK7Foy4xF7VqQSEkJ/JoSpIshVBslz6Jq
Pgcz3RKb9DyZbFrkWc7tNsehUvPEd7NdkadieXPYyr7ZZwCKq0SSW+ggF07fPc60cf5FJfZkBvEx
7+xrDTsFfc+n6jlYyvEJToZ1x7uxnq2vGMczaqXF6MPPHbo7tDqrZHTugzbHpd7AVoebxz3bZcYd
5wPhcBzsyij3ujbW5YRIFVnAYENeg0iOlAXEg5s/BOCVYx93FjZkOnBGupiEpvigS4GROFmnwAS7
lhisqHwcPb1PhnJRoNdJCfTIGNBl8lyR8FahbfPiDDFpemjGdNn3OBLDMjygLixGnliIxA+4I7Ym
CwgmnvOLZJfOeuVYqHiGSVf9JaV0+RbsD6UN3o8RVK88pcZ8aKA/+yajaXd+cFCT+4AJko5HpAqB
BpvOThfxvuSAgePIVu+Az2QjaoUAa3phaYw5sHV3ngaCYhz4x/A+df7Uh8NWVdY98BgQu0lEkpyM
brFw4B7ivxJ3v5Tu/Vj4SOgAKiu4rrZ7RmNYLxA6PjKvwNu+rhNqezEyb2qbjXT9Q24XT3pG8hEj
G+XWQi+8yA1colUKnYuvSj32mkgPBiVicgI9JvLb5pmLK3dYwTDgbPBPzmb+GOWAwqTcJqyyTDzf
5twT8eL/5CY87fF9dD/LWn0Nc07UErelNfNs6b0/GU2bviCXDCs3t+CFFecy0b8Mi1CliW1YgUNN
XqfZcBZh3MMBK78z+yPrk4XVA1fu9CVJAoNCKzyiQN0Qj/fBdGMpbUiWmdv2oMaaTZ9W5artIpZd
zOsqnsRctonaiJDRdx+ufKtea1V/hQxpd/1cnwakEiTjLPPSYsrL8qVBg1MR8BnAQo9jdbZL1DlG
sPYjIgtcUM6NtbKt4mvgCYT2e0vk0rK38dfCTY+Z4vAszkT1BoJky62ycnR6Mvx6F7KmNvR8L8vq
JFL1XKv+Hgrg7fY/JcK9t+ES1Fa5MUaxmtXITMu/K3zzN3f8bZY+SmI62yhmXGMt5ihbulF4JCZz
19nWC3TdrecjiB4vqBCDKvgbzHDrj6xPQWCNnrsVPUQhfK4gh9gqZaNGlyjuHW6iChYoSKy/mu8Y
uT8AG/koi+FPwxTjKYR3t0u/cCuXK4w6jBWVdbBleJ0FwtU4ATtTryIbkAFkytmJ9jUjQMvxViVY
SkJh2EYb750PM8xjPdC5FMKpBH/bH6ZfScoRB2P1ADf/xUsAyvY8v0SyFTbEC11QiTIAKIDhAX9c
MmmDeoN2yy/3lU6+ndg+zVWzjOO7QnpLIIoor/On0PZXbnfD81Tb1DROBGSylgagILNoU9Y8n+zM
O/DwffDDHKMMknkrWzPZ+qUXJEPV3GgjeOnN+hOtYAZqQ0cbMzL+MtGcNBky5Lpt3Ml7gNkGEA3r
vz2SXuqup1jfNYHBFCMwD2ELLGX6ca125UR/k40xqs+3SRGes6QloNHdDH51Ib/iUaflpkQv2brM
+aNiZQRXoa1dhLp3kfcFyoUa06C1qCr/2QRdsQSLSdISKm2wj6TagLexMJAQE7XA0X0dDYm0b1x3
ITdN2BU9C4HpcZjF+wDgDG+Pc6kSO+b3iYfEr5sWap+XHT2QtkbIFhFgkOYoO+2t+4SCtmDTthLy
LmZC2Rgz326x9CBYRnrYlhnrDSLEnCxBhoP0Vn+16CGZpK1dvAZYrCyXUFu3tYDDVxt3MPeuG92a
umyJTfwsU39p5V8e3XuXRSutw4O2nhN7WESYTmup1lXhv8bUn4o7qOZE0d2LsihtpLmvDTJ2QaCF
JAU0pIxYRc5aur94Sl5HFDSdX+4yuLEIhhFJJyh5m41bwd1gLmwRsGJk6qN1Q+TPRvpXOxEHbbgb
NF6p7Gy6UC8yJlpxeWj7ax4k18bvjjJD+yM58PDWI7G65aH0bXI2SSxyHHQtnOcdgTO3FJ3fPKUM
EUzJFkWYMcVEs+Gk5t/o62c5Q1Xpaj3tG+Qqq7kePoeed3lm/8V+zUdX1uGyIKBLHabOYpilSCCg
QopanW9bCZrTACbLcgEBoU0RGrOSxnuxYLkYn30ftOhc3RVR9ZNhA1h6Y3nJjORBj6WLk9t+kagR
OgUbrLKQW02MfRVRglnTgtw06ZeBhC5R9vyUTvlYoNpeDGz05Gjsg3jUa7vStCPNgpEU38hExBPI
GjSCfnNzdP95dXDnd+Yf2iv4fbEAXnAjHaEyi0zrKFpEDKX51oXyOarVmzkGjwTrKgFQ1+B6Ia+L
uTF2/NU4IdMq3Uua+x3AvhTatq9OAbLFZQlmE3U8c/q2JB45+0FLLpcvDeOvm+brR3gZgbPJIaQS
WiUCp87UsHksJua/tU3+n1tUqLxpPGMgQ9y1LnzZpRcQ7RA0WHdyf6swGrHlF4wzJ2ONRNpZCDHg
VSrqtYfe1CrtAc9Wydep+a91/QXRkWsqBnhmp/PKBKFu5IQouWG4l177p1E3MCOhAHJGmR5YxY2g
HbWIXDTJ4F7noX7z8me/N1BJTai6C86jIQYH7w+mvTTgBblT8BrKjEAQXU8LUI+TFukqsYHWt1Rf
SDjIQw4In5pM9lnpNK7xcKaLdWVa21AVlPNT6C1jVh2rLBpXdp693FbJ9kwAABvh95Ep+BZx/FvO
X6Zv34Ml53t3oFN2h/SXiLmbFaPvtsmJhToMI0JQFeOXha/2ZKw4y2l2P82p3tsmES23RVyCyE7P
rkCMzA4/+Whs8m6RMtNBDOJlqqdzUZNMQxQLlcaN9UdMSd2DKbSUS3SX0X6VaPMj58cbj0GbPMPk
u/z7f7AxJunDODoECJRe8dnJ4VpN06kkNxKKOe+sDHh2GTepg0Czk9TBmxER68j2DBQPj0DT/dNd
9s5jbtfl4x7hBiVW5B7xufjMZHsYdMMbWaQTM1vx5GPx4bengIWV89yNPhIyK7cXsXAo3QxvV4KX
jiiSyPkcxdLMxLciufc2r1t4QjibhGVt19Y/1eDqxYgAfJ+jmEpc+xiI6cFST+bYAigEz9yUwbcZ
0evm4b1lmK+5P2I2xnaxNBiw9S3ZYR3WHdzyBFmwFvXQGAxm3y4S7V+mHqt7312rXkMkCN18iceP
Hes57bBCJjU3tmZeUjHnbdNi75QRpcH0aqiBHPXRAplkxuSXlbdKBO6piBiVoPwrTPXb/ws+L8a/
0vvSliDdzCVzsrbbH9/ZeMzeNOuPJkuf84T9LkudjwyxM0oBRL2mTfA1iz8eUvbXLU8jtdu7FDDu
gjhKecgvvsdSs8tT7jTInpk8JCUCEAQiJIU74IMl4iwIVHdQnh9YPt3AvM6HTLkGNOC0fmSx6Bqg
JtHM9xmFcsQDoGCODxiNWs8eus+0/DVzPRD3xOChxBUMyJAKSinc9dOhLFyYsSwsAptYC0OQMWDI
cjUJYOqwBHz2ByuCWrB6OAuQ5/mGqQuNuMuxrkBnp1b1qkOKNzsCOoq5iLDJ6bNw3Wf25riH+m/q
EIhkXzW7YLqeCl60Cr9M89eMyRJEp2JvIoMQYrMKdkMOwM9VWG8qYkyzqvwMlPfS4l2G3dEDjKWy
QPaZLpzZvhDNyoXw5NfNOn9IXOx3lcMjRgADlPVTmcbvfdK9hM5D33BiesVblkn0IX2PBdhNKadU
AeGjQZBEvjTr6XvfcJmJNNW2mNPXqhUHI2HOzlwZzzjr+do3T20FBhJbz0Xf/u3tbGmNhbtQOOO7
mI2wqT5dj/49teNmHaY8k6cMuYfHYAaqyH0XuTf/1EUw0M1SOhrtZA+4luN4uBsCkGttfpxHBK6I
AAx3/BjxVg5hB/wsOERQ9FzyeAzfuXdbuRYy3yWGeg3NqkSyP+zFiOMDIEE6fFotXpi+vHm2z2R1
Yi7xwOq2druaRUC8LeAyEGP1wq26j6RIzspiGVL3Hzwlh3XRZVcVeegcHURKIS1sH73HoW8xILux
ynzIhTBpoaoHO69y7jNFuHNnOG81z752+h4C493tpv3QP+jCOI8ad0fqPcaF8ZWhKTPc595iAGGL
7wiTwOARbxixjo9QX49EAMBeYDNb42+ghrDH50SYT1D7TlY0X/FTnWKMiYvR5BoJUt5qPbe7JrRX
2kRRbKQ0qkoDJvNHPuN2bzjUR9ruAc7IgIeom7TJacxU3UucK66Wryx3rxmgQOKWCvKI6nyvcsda
JSgW4YF/e0SFLuTcDSs9ti9e2VzMsERQ5JVvopxf+/jcFt61oErEdwGDj31SMXIfTNdKQc9sEvnj
CAK+yhjac0xEKEAgLEvCeBQ5C2QAMYxMmzfaHlRlNrm4QyfJA873bQl2F4gNa6X6joyD56Tp3m7/
S4X7YlQdMyWmZ64Hya/cdJ14wa61jtz4a7T7D6VSZHUA0HwDDckAgtRKycskPi4s8j+Dc78uYJ3W
EXw1RYvx72eQBVbNsn2QiCkBV1rOeB56zqjo9jrTJD1KwGhO21+CwTy3NoRlOdJ5FF81BYM52veR
hfa1bdd1TKWSiQFYWhnMCzTzK7vi7GRIVibDk1GU3zbvLN568iJnZlgYyjm0Hp2kvdh2Bsjmdk0H
t3BKT3WH1lTsB4AnuhYNjm3uguohaYlntQvzlwXEIazVDpToIpDp1Uuqb+oNxkjz3+0mbyi8cvPN
rimQJvj0uNzorvKvoZfnIRDffZrA/24r9FMdfSJCgarZjrRcFE7DGgoNA+uivWiut6RSX6Kj5Iry
Bzgxm65lmCXmUxmFTDLKY1m/JTNJGRig0Nmk8VPlcBE2zvfte4QA+hMm0aeK0j1EoW/fsrE/0YyM
Vm0s4LRhlZkhOtodMYDBsiskkXM6RvxK7cqDOPsJwLG7MCF4u5xofGsc78Abeofrdm/3Ui2TjiD4
joiG3jZX3OJbFN2HeQboIW9jOachPFTZm5k5l2NmvPFxTkMsnY/GaZe2xi7TW53LECs8u7dLmvwZ
KnULhXh2HgNyRRiBy6JVW2VgQrAHYnFb16V3cy9jVv8J3GS4aq03sNR09I61rX170xia1Yljj0uI
EW+oFxgEqu7N9vO/0cX0IPAHL9u6J8+vmjbIqYg9m4Jjj3iWHd3J8saTlQK4xQX9YMfMjnsTFH5b
8f7kVkSMnddecmbsPe4aDXKU8DwIJ1XEK68D82RmHtiU8QZL0cEp6sHlZCbjNT1gcyAnsCyR+PhE
RIQV74IaQGXVHTpES9O7jJOxAgVL0TJEX7Uz3sLnvhLhqXWpnJG4tsJdzyGbD6eaif3G57J06LGJ
jYO/L0tf7jN42mQVhzoEM1oSOdOA6LDOssnu3bj+tCQx2TkqvpX8wEXuLCLHXdSGe2NDonsg8c5v
ChPcCiVK4OdfsjAeSKKi+mbKjKSt0C1E0eLiJ7pftQ1MdHjBzOXg3KvkriDAauggN6VuxajLecpy
Iuu6ZAg2jTnf0Bq0V9PYP3c+IelDKQhNZsV8tG8uCNfw9mVZRIeuMEkoKfq7eNbuNq44THzw+KCV
oo1m3rcMC2CJMw1SbjL0Zx2I/LBNti5CYpNM1mNTfUzZzZnQUx+Emr8JLvd+bJKjHLuUyo6cptn5
mEvzqw+hxXYGf0ZMO3Ap1rpqKeqc2H8IREQ4HsByqIc3N/YItIFQRnZRqMsZdo4WJPfCk78pC9ZF
UOK4lsz1zHC8c0OW2TZbjpA/m3nNZ0RG36JCaEuJVUT+rwjeWPHzzb3AhzGWpkkKnVE428Imyphs
1GThO8WH10Qv6HCx8Mp5m9CgbyfCLhglBKjcdI16L77YIfqDrqWz0gGaCbZ3+srkylp3zfTbKoBh
Mbtnk2kvL2u+7DU03xz8u1uR1YzI6A+t26FSapdkFVmNeDYWiqA+cp/W0zigoAcUsrB08meS8i0r
9WwTTky1TS/uVOU6mu/IyzC2rTEdGkD5uzSbXiTUlcWYHfqOwkfFNF1Go6/oSpG14TKruBBBDA3P
NU4oToiesuUGWKCuxtvobTMr20uLxstwyWuALdsoPDkxNJeYVSricEoqRRJ7V+I66hUp8Y6FCj9/
HRDs4x0Rrx77Ywe+QSgTY2VPgGZK2AGsB1G5OCNditOBHo1oikAfu3gByGvbKx2dmAqdBTptPfty
ee/1CbjWIvtso+lgmfHRs+NNYbLPt5uHEk9bZAen6mb94S8X/W2KwNzN7W5yV498ocBlqGSSIuxx
IhLBtkCpeCDx3ugvcd8QHJcV9yUKNNYkh3Hwa7Rg2HrijEg+4b1hq/8KkvaP8vA9TNIv/ARLF5Mi
ARdkpLMe6ydw6cr88fnZiPvLD12H2E/NGnM9ozaTOIa8QLXod1BtXEyfA/IPyAD3xA1SmhH7geBs
9e93EyG+GapVC4yXsmUDVksW7MUtJKmR3sqDrTWbw8GTCW4sBJnz7XBSMIZLJZ7Rjn6ZJSkuRK7t
vTr9DCSxvUH/ThjFTlTqFBmkDhv1E4KyrUOdSLzrubLt1ZzNrylJF05drRK6R7ys9Oa02+iYx8c6
x96rxhQgXHqArOpxGwwfvoxBHLePlsNQqRuw3ZaxswjY0i97qJ9ggZAc0TaEErOu91ioxCPwZ4Un
1Fw0Fe7kkltFNPWjNZNo2s3AiQLCzvNxuG+aLaDJmT+e78s+e8xU8exYiBON2ws42CjaOX9hFCge
vclnPgu2wGg6cVqmD7PKH9rWeokcYvzc6n4Wmng866QzkwvYajBGlfgg2N57A19SmO3L5H1bfRcS
iOc/NTpGkJOzb3FCA0qFfYy45yLggqR6nrqmO/UquZCCxrEqp3MLVb/JHyH3xfxo+bUZSD9voyPD
IpQLLyHRrWSyEHWU+C/u8KHn5GJ75dFwqiet1MmSWLg1oOoBQrEYoDf5fv/p2N0HbB96P8J7OBTC
9RQwLTIColPrtL1vzJFFOUUtXA//tk0zquCeKoJ7vI3x8eakA1aX2bHapUzNlxodbegK8mniFtII
1XESUcSO55nad2F8ODmFXom3hBE5IbGkG0jubE+71GFj9J4GAAvFgz3kHLlzSLIqoIJF8K4cZvFp
AgVL9txtycQcnIv7tmIDM++ij2W3x3Suia5pyWNajacKVsahCv0HrDp/otLnNpi+wdHg8/af0ob1
HOsc1LGdvfNjdNYO8QOYVPxPCFvPaU86ent7N11hw1WosheAbexUeAAsAp5wDLkJITN8/YQ7+6Pr
JClACUqcCEofYDkSAKI1ZNRgjcGTPNgi2DU6PbuU4BsRkAI9xUfLZqI0t/RIBSrV6pRz+6cgqhZA
8EZyfRhf+ZtARnejYRwGH7717Iu3usQDbbGajD+yprlQBmdkgFMj5UlwsAZWeJzcHI3e1nKLZy9F
Fzik90BlVggj7l+VIjLMEUCSa02yj/LpwyQORUJu3jLTqdcWUR6LtK4KUiTmDxTPT4UqGhb51ncR
sEIEicq7ThSbO5QUFeR79BpY0+DE6zKqXwDBoGvDtXdUWEJQ7xp77rstoVzcAzJtFz1HFyYw5sMz
wHLb+8amunYYe4lQ7UIsR6VtIg2YPquAIa2nSCC8WWhbW9/bCck1mYcmIbaeU4eUYV6UN4ZVn9yw
W2OEbo7Xt2dotS9tv9o7on/tvDTdjXGNM8Ajxjjyj3IIavaBiPTbniWLIJ96yBgnYllfTJmNj1tZ
73MUvFbOyYvZSIsuZ+pRGY9Bl2O0Sykf9KGZpvtAQ3kOQ9B8ffyAYe82QSb/riaeQvy5esBxQYwo
ma96Wxv10e+CV0sRoMIlNJRMn2qTewOly6Hsg3NOHHXRKxukITqTouIRYbg9z7iEpa+dnw3SD6dS
rWdISfSuzYM/Ybt2OYb81YTgfWHa/nYInnOZwdAMkFW0mjQTBE1Jpqks5PBXdT54d1p9aQ7PgdWd
h6FZ+j1/ixtKcid9M1tY3omnKmOv2u4XXoDHpRbVG84T6n6rf+gLj8g0hAg6kq9jl19DKzkixjrO
KVVX3JHtbin8rlC5iC/jHmoqhozyPGmLJjJlhFJY+Xff29ig8QCw2vYkWkxgAFY7Pfqz55MXclfr
+GEISCHymhfo8AQi0hKkZUlsM2IIfL7tB+yaD2NaV8ifwbXfe0PNK1DzYGx9E9+fj977JRU5rPbw
RBV+kmm2m1vSFeocP0sOWMoymJTjL4oOIHM5sUn34CnNlxH565SJJ1wJ1OxeeZ6l9dexs1jGU/HB
bAMQ03A31TZ/UuOxSYbqJQrsI6o8T+HStUYo56IQV18KRK8MPIbsCB8OZhzDbCrO9hQzEFwkRHlK
dp6+SyJRR1XZZ5gKcuLNq5l0zFK+xmUTLPriMOQDfqfqlYXgZaqNLzRvdCWoksLXHmd6HIZXZFaf
Q+N/a/REc+j8yPfEopk2JuZulYn71LYg5o1br8/eBNpTcIxcB74FRnhsvm4R1gjGk6OXDwFhhEm0
hNdk7QqjTKmkkK1IwuJfs4orM7HCJ+lpSqp26zacr9pi9SSc7qdXwUvl2RQ8iUX4cuNtcqI9RIY9
o2uar5A1vdE5q8apHjri71iInE0AMYB8dobQrDiIbg2rauda4zXNasVJQxPgTP7RrCggO3DDeNnG
Kws1gy4MlxianQqBS+5m+dIr3xXV/xhWnK0TbnCDlB4G5IHX8DqkFYeMobf5SMccM0dy2uDc5OYW
sy3pEqGTr0vRJaRymKeBjmpHVt6jV+U2dXlObqMHn2pIOK2DKV1ZvUUiCOR06GTWiu/9qtQtI6PW
Vzsv7yIZsUYGtJP2fkkIrbFiDNusREaWQfQV+iizUg0QGTBpTBFcngkiA04h3ZuwxbsrM54qXMWa
IkzhMZ3qeDMT7Rbqj1EPWApNqvVZlHvmo+xrA2i4IZvhoqktcsp5qGat/PE69NkRbL5FWNx3lUe/
KdEW4r1nLe0Sdjw2lPF5djUJ7MVsQIJOQzzbeOUa42Fh0cFw3yXLJm8/+p4jtsw4mCyHcrYkX471
kP9V+c458dy7muS5hTQ8Iqp68xvj9O0pQ5RBLSGQANtVINvbnokiYDMKROEczCR5ccE+slW2+DFz
rjcDPTZpZd6SHnZXmMMvT36IGvJBiBDUUMHOgnZRznl2kAY7bcnE65ZiTTAZ1mruWgBEaIA7cWYr
s+MhUWL8WNiS7TU6G00pHFWXUTXkIUm/WNyYgxuz8ZpzCzt40SGl2gjSa8skkKuxJaSlGCGYyepu
KMK3NhGkvXHpJm64Fi7h44MM5lWNdD/HMrhviFavU2QgIn5KQidbp8pcKZdXPTJMVDikv6yzQISM
yscI9QHxGyVDtFDBXqDYMiB4+MwT/8UBDPVTTsd/5HDZxG7+aEBA3grzZtuZO+OhcSPYdSJh2oRV
y9FPNgOtY1KZmL6Vla+zqsEFl3rDrvO5FhK/rOn6nK+sH/p1YDuaZjCL107MatqM0hOLvzIYHijg
w7Ut3Z9azWqteok/JBYk3zrTrm24DTCmQDXuOuTwjkZhl8/0N4GEKFdflNBshwemCxHFHau5gw4I
q+Bw16RLTDDTbr1dNF0cxXo5ZalzoB7Qa7cFL2whQvOL5Kl3GGAgg3dXgGzESrbSXxSiZ7UqQJVZ
xp7SajFC4Vn45Bq/IlXsGK1CiepjMjTGNkb7QgjREL+PSM0PmQD4S729JIRPrqNwno/or5liZDkd
R2h/xnYplq4zvSd5SW5aEIykp05YW6bySF59K+p4q/KOS1i60RpEXwoXK86fccix4bAzuUUR353G
AEQF0sQoXbcahhJAD/qI9j/Ozmw3cmPbtr9ycN8JBBkMNg/nRdn3mepVL4RcrmLf9/z6Myjfu4+t
MkrAhbETytqGK8UkI1asNeeYGHsY0FZXK1XTXaEbclNicd5pNcTXkmHhk1NO6842ztqUpD9ZmdZw
dcz3aKgg5WZlT4pD/D2sWlpHAf+2YeQ0tA2iShm3yr/eIvdJ8QVBGAROdUp1Lb5PSsKTqvHVL51X
V77Vw88SCOnxL6JpXL7i19fw+T6aukArzm587Mog3cF9paUc586qsJvwYNJuRXIQQsP28vLZsNOb
H3T6ouK/tdCLUrt8vKCjT3ZBDH0M++0d8nDridERuYqjqk6Mv2nSlYpbIZ/2GbzeI+lQ6mrgQwY2
RS5sNH3T6sk62lGCnDDRhwWOX3n8eJkiO0Iqm68zz3wYCXGyoa+gMyunl3rinNhndvao0W6wSqd9
d68Itavv9VwwKq/B9utMI2CoGExX7/3obf3i4Zu4tb27A607nisP7FVWv1KQIdDvLONJq2xv+/E2
lka5Ad3LethO5k7obDKGBNBOpd7Y60jV5XYkjI72qDqRO0NQoFUMp85LokXWtMUxG3vwbKa7QzWE
bhV7y1sTH1yYjvZ8LGBWTSi8KZxj7oD/tNkOaBlShfe6JFQDps6dKkliQXusWN2yt7oEXQOQpD3r
k3lzTaWd/AwTXD4M8Umv+xnG6OvMHBxxcnMPPIL0XgMPCkocJ2JZRF2xTEPOyHXg+I+FNzyUU529
jwKhfOdgSjKqfDoLaNR7uqYd86/AOeCWQPAamZSKGDvepWZfzSgtb0kxPeqWBbWgZbfGw6CzcVVD
tFKQOddE0TabQQuQ2g2wQ3KDNkQrE+o9AscRVeWXyI26jatFkM8cWuRumbqXduYXMjLBvpqjbHIb
292AECOnpCHUCnsSJqyhXMaVRGeGfH2FcyBnID7EEP5983ur5elZGl5y7v/zk5/W7o6i468/lzKZ
dpnFEmnnQ3JIUizdUiT1S09PM9ab6E+X6TChLMgKnEMMEmbFsj7DZap2O1nIS8DgJvc54odVXxIX
xogoBL4RmBvXajejRfpmBJZmJN9tx9GHp5HGADs/IraZN9oD03nSA7a1gTF5GhgvjoegNGR6zekz
JCE+ba6YVoodT71ADPNYek1+NeuChtPMCfajx8G3bf4mEmennF+mcPObqICNmmpAa5oX/Dskuxkg
aVcap6hT2tCldQd6rab0mGf33j6ZbVJDeI7imv8/D4DFExu48IZhXNs1Z8oehIyvRfuIjeag3Pcy
GAB0Nyp89OgSmkhQmFb1GTl4EwLj4UXpOWu6NXhrF9oS/SI9u0AAXwWVaNeDSOwTHuBwIfUJn1uc
wnaFAVHSAOLH2LJ+BH5ywIE4bm2Z9s/OAJWqGM0R5PHUPyulvYGGhXE3duEOSllFypxVP435OBPm
mhe317VViah548Re+oKA0ooJVWoFmUpSVequjGCzxKaLw8Rwt4Urb2q2uxhJnm38jtNHTTrWomIY
gSVhhJHR+6uIPzp0NYjDaITfGHXaeLQ9pji6Ny6ZCfl7o2S83ifNrpFltP74euLheyqH4GqE6bXO
vfpsJBrxBr4lHiSLxlKr4vwa9CffRpIGAq3E9wHPaaQo3TK596fjaJIV1WsGUvHh2cX49JC1jFF8
vMnbgfDOha3Fw5IGPqbB3rvUQ9ytvUxz0d85oBv6pF61vkJ31Wrpzaj6w4DimeNIxkzQI5WY7WgI
n3z4cfcjWiWwysY7dZH2pId8PluvdpEQ2mYwE4evh+OMN34riyWYTJ0J+f8zgAqL20w5zqEOZm9m
YTwIGznLVNdbAE94R1vL2gw06XfSRXmIdowEoR7fL3ojF4j0dvSnJxfP+UZYg032F8G6VUz9XWDL
SBzpLhS5E5NZhyfLzF69LpYPaoyxmBEMd+e5RnosnSI7DsN6KoKV6gDwNhfjiWNhnRwnSw4bX+vc
feaYLi508v28sh+uyivwVFgWrD6OyIgil2TEs7bMx9gKQdatx7yB/GPMmFBlS8MvEZAiBQoG9jXl
GislaDV4TKmR1Iz5OS6NB/T18ebD9FRkqHVMl57V7PftGru+BKC4cnL6qtksEsix2nQEY2C01WdX
KaPMZrJR4pvcAnlCqINLLrfCz8xU1brOZM+1pXdc3IYegOvSg9JkELH1FHvDmhTps0wPbadkFj27
kaw2vmR5ZG+HkY741FJ+mkm1g8JXASGtaGCgRBZbm3x6GAeohbqyU8y043zVz4wFg8PYwrJ1d//x
FhXTroI3eVOqGI52WnanTOTBkQbkApGn54vmZezUePJJl+WqeeKIPSdZl0aO+sHpw6XRIIHRMoY3
5hj0OIr5hnH6dpskaLsDLokVUJ/gOc8hyKQ+zJw2lP6zMWg/uRH5oLNMwveT/giWS6xHens3D8kj
eKORkMW83ZWjIEwcBXeV2PHDEF56kYP8TmzkmXQxy2NqddkGEiinhhoMHIh9CJ5gEe91L/FPzK4f
SLpLGBoM45GeSr9LKHQQK0r6GDNvigPP2lGSlagH8zqZ0l+7bRIvGpS84Jrb9Fm0Chl036xlpWgr
6dWwxxqukRMtLt5s6qJVJ9eMS39+MJZaUgUrGlFCBfGLQ6qDNkzjyc6Xra75+EKGYM3idgyLGTtd
Dnw+Tkl56z2Bmbfv4RWrwncfesEWlhqFcd9Z46UARscWRTe7zaGSOe5akDpC/Cm2y7LmnohywHlV
825Udn7RZLOdAi5XN/3hC5CCBHzNwwRp7cLW31TzQx6MJFqWdCG2JsTga+rsAL4eRuZU5xJuLkdR
zdyDE7tPCuohredoqTra4Unc9I+ZK0Enhe9TLeoXBJXoPFsAbKmN0ye3UIqFwyHHdozgJWk2XUNL
gXhUfi95+mDT4CP22HZR4me2ie9OD4PTx0+hyZdHm8OKCmK9zTA7CJohSyQl6Tfq/xcaSseRSV8z
mnD4VIngraNTy1Lrx5AN7hxtivcDFI+HNiNN0bITmrLorZsMeiuNm3OZVBXbw+jCuoH87A9mc24L
xzgPJkhvz52NauQUPAQs6lNbMYFQ4KgamrR3FpEi91Y94ljJWhBCddrCFNcxQkRe+k6GxTH13ns6
3bnbQC+x/YwUn1kdEwYocftDpCn+Ak65zvyC9DeBEtFZGEB4C1aEOJVpMjeoX6CAJvn7X+vpvKg2
fk6qJivyXRnCe1O4I1et7VgPuDegRMjwOVWaYjghtyZDvKU1mv5+dKMI+KFzbmWcH/O8QWyCEIUu
bQlYZ5ayuPkPL3bVRk6ds3S6GoiqToxMmJaPGd16SP+S0heqAfLgPj5+vOimh3l7dBgkW1l3LLyR
VhlDz7epYGZVtbo86wXyKFw1b2OrxNuIjG5ho+FNqgKub/SxIUZq0yPsuyaBTbaQ09ev4AWfwzGK
3k0n2FhVvJkVT/cOPAOSc5CFQ319+Hg3ze7IIcwfP97BoAYaXz8VVdXfVRU55OwZKXPKgmljkJWP
bZSxGNv4xQJ6Mje7sRgSzogpzZ1rJj/RT6kZhGsqKHKv7dRBm1UcOrMzniq6yyadU3K0renUz8Hp
ZWIRviixYNFWIt5wSOJHFYhrGzrmDwJ+lhxkMX/eXEsb36OW9iptnTWiG/y45eAxl60qLsL8kiGJ
OAwI97FUVcjDjerw8RO4S4qEcABey58TB5LLN/IYzZ8o9zTT+Il55zsDUO/KtuURYul4p0xvXgDo
iZkU5Z2GPmgY7OZqBRYtugAzsHdTXz+O8zsHIcCda9bdRsyoJbJA/6QNmD8rY5ydEoG1jewwfkkK
UEaATsqz2QRPQC45fGoQ2wfNtF+dMX6irMbOhSwlNIV2G3XB0CBCs5i6Jh+DeYAHYS3Vau/gBEl7
H/TdH2oWNYdmpdAyxuLw8RLPP2nmLBFCOr2SbgNzeWJUYRu12qpMyKcq0cLlOAm1/eDta1ERLVME
7gQEEss0DuXOg7jJ5NDlAUpTtcUnoh8/DhB6w3wpLkoySt2pstim7eSuGUV0lJ0a7kfwIaLB0Vin
YKlE2NzipIm3kRNFG0G+t5cMxBcrRKIjxI6bE6qXnmHgnT4o820YE9JtQ6gnXq7vS0N2SzKN1Nug
ZwjS+vamj7o6d9wHjDScbm64tWvMHP7FrUf/FFndQjALvHy8pA7nfytyaXl22o/YdokFy/T2BrWu
XDaOfuEOPFKojmdRErSNl9/+QzDoFgl9ujiG/vhRmmaNDfyByBVtgmWlCWOPjiSd6f90+tPxzW6r
L9JEFJF+/4h0QDxmW0In0UEpXu05b+hvmY1Wn3VJG1fUrJ7ebMci7a7ufBu0Q3PfiaS511qv3Wih
s/MT4xt89q1dJ90uzLL4wDj9lswHPaIZdQZifG3/+zYXeccBvvgzK/Z26ZrvZHG6S2WN1sGsYveS
Osw+4Rar3ZAx3W/IJscI4senj59E61J8h4pHVJbdXpsijhdZdHQ5+91TYH6v2FQ3Yd66SwgXQAz1
9pFU+Rz4VeZcPRumWABlcZFqTzF6ypTVW8vq3ls45qFpQvnUoUFbGUzzdFaIUxYVckk6rPNXBiVx
kv4P2GLJ6OfZf1FBXPMwa+r//j+fEz1MaUrd1k2qTRPqh5hD+f52dftq8oJIATOANuhsldnuXVf/
SUNAw/aBo/H3CR3G53Ao/jpbCqIGqY8txxGfwqFarMMcIIhBy/CTfIdff6ecuPmel1iYQsj392Pv
BpvAbL4VDQJkJWFekiJalYX/wlTCd64TY919UepyF5rJ9yJO0Cj4ibuLFAk7hluqWzEN8VxpfBFs
ZX3OJyRR3XaUbUGBMaQtrE/BTX2U9jajgW7hNvqx5+LsOTkHRLFdKYoB7ySu5HTP90UoMNcOzGRR
vIx53p6ILV9PEZtcOpjVIoVcgKOg0tampfQVp3IPkct1TIR686yyJHVdtKsyCXDBmV28M0Hy+eSU
buyg/ClqZiEKkfCibzRjkXoaHdSavSe3iDVFWXb1orI+aFPhEm9Hvrzby6Np2N6zJatVklvrMKX3
K2nQrKgi127v9TRc8Vm25VwnF1CcCyyvnBGEWqe18BibRCdTV2sjCMQpJEB13UdwXqscv6ZwE8IS
yg5jvo51/vd3C8rsX559WshMxB1lSiH0z4GasQ7qSJcYPaSlnyUvtJ58l1ZJG64HXHo4UylRW1h4
FwNI3FY0I/UJ1qQ0c2qUgNmSzlN5b5OmtfGKklljwmiwKzmT1iULXzGM3bUBbY4aBMGln0wvlR1N
dxkxAss2Y8ACNtfaU9o2JzptzqOvR3SYUZNaAIcxT+eXtmmynaqqcIOy0H2q6+IBXFX7PUE/adAc
i8/1FOmvqKBDDJdl8oeBiM4ArdKpuYvg1dppHGkzOAT41l3KrHoOyHNxmq10uMNXLIAXo/HlHW0X
jtW1J+4jXemXAc1FUS0Dp4Y1mIsD4GVIroav7Z2p0PadHH2oOLQT+95h9KU57t7SWrFL+7DHTZDO
AzLyulZhLaclxIfqHu9dtZwwSEhP6KDM0+acNAYqmFBH1YCpNcmvhqiPgRMWT3rr6fdNZS1o9zm7
TqIXwnRxYWYXPslSK3eGESR08Pb0c4YNmTnUP4Hst5BCzFXvM55wNVGw72MC9FkzHkI5IKUQgUn2
AD8hT2ov7MTOHYeIreY42QGcWnP4/R1mfo6qMi0pTV23WPiEq8yPpMC/LX+FlHqL4ByCdCoeYRPr
Hwe+VQ3XiwMGjt22r7YSEC7GQAIPY5C2dw1HtFXUlt6ilb59zjV1CmHWhWP66k8IwZ3pHZTGOGcF
hXa6HbCvH8dGW8LMYQ5BMEzWCO8ykEySCrM9auGL1D33isNetqXLBROzVR6SVmCGxrc6Alhh76Hi
vGoKmnfnuDRfIMUzPvaD1e+vh5rXsL82iTlo1za4HnNILhGHAvC6Iz6lnwryeqAPo1Z0SyCgvumO
e63v8CiZtrbo/f7V1ZGpeEHbY1kFbyfREp6Ryh4s2M1Hm0u9LfW2p2/evQSJP6KxE+YZCW+0FARY
gSE0fjT4ByBRAsYYlirga1b1WDx21l5I6xlDh4Zlnp0nFPpTtKSVqa/BgGmgXq/eBFYpSopbJHjY
NR23WhnYyTsmRahSMfEKZWzf++EbRjlr57luiCVXj86xGewHYWY/I711lhojry9CdD/W/s/XTUqD
tUq4NpftU5HCQTXSPS/OsaAwk2d9qnEw+/m3sp4TsOYjgOpTb5fo4mCwzp84aO3z9x7Ae4x6JnIW
FtQS+pBO9sQD+yOP3iKKWCNQz8gpjAWJ61mbQVFodOeOnimeWNtzF4XtGEuHtKC91eOkqcU4ccGU
h3gEW7PbvqmqRoedk9s0dmSZ6XxACulvoTVHUWAcS0KOElXDMgfyaDXqHTb+DjCVR+eA6ZxMN27o
GhtPd+YhlPVHHsn2qBvJUppMBIWwsmeOHFct1ourJ3XYatkR41B933bhueDovvj9/al/zveiTmGZ
N3RXoKwCcDIXi397XmOEjsLs/WJhirA7Dp0d7qoYv3QTu4esDLHPmUHK7Bq0KCDeQ+6P/bFt7Pck
j2C5h3Z105MqXHh5zLwRuwTk7t7aoh7+Mufx3z4pAWlzwQokluLqn5+UGQHjDqyiuASCAfhNQFsq
WKRuRJK6Xbz3zEaObRnZK3obcoUbd1cRQ3NxJ/FgZVa7yvsuoZ0TfcN4yjSnTZkUl578ovz7pbjm
ejqGwfrnSCVMaw6r/Nv19FKsal5T54twAqkkFKFAsW2wTNVkaQY4IRZFio/ri29xrvL++bTQaVOG
Q73J/3Tj0ypTZI1ZjfAy+LvKjTflAedSmh+QUFqT8BwwvOba6JICFgsguGwajZ05qDdoVuBea82g
d4Fp84sP9evSZ8K0cl3FJzKFbX4q77oorypjBKwRWc2utcv2FAPN3/k0h1YjsSLbQG+HXZFEDfJX
c9eP7dMXn+CX4thi+XUtXSlDOg6Rrv/8MppGwMikP7lIIiyPLuRrbG0eRA/+KhNJ1SY3Fa3PuNvR
QGHbDIYXzpvbziLuhXQx+cXDpuav4dPX5HJfCMeybVd37E8Pm9OiiDGSkDyVoD0FVldusriN8Gkl
9ltSAcZHCrMTWZieaIM+wi7UX8DAQi+PTHWKtcneA3J9sdIu2XGG0WlFxMHaIlXGYlh+gM0QMM9z
IQCrWm9XjR5616F71lXQx5y1pdxR8MG6YxCqvPtGZdpPpzw1tRk8E9/2OhkD+Io5wYYDmAZTOUqO
Q9++FnOL8+PFtcG+pJYi5Rqe4X3l1O4qmoJrQufgLInRusvEEL5OEsmjVrf94aPl/vGihc0P00m9
bS9r//jF9/zrQ2fplDTssxyHOAV9uv1VLEOcTQgV/KzP5qzJlRxk/ewgCtoBdJ+WOLC7O6Ms3GNO
2rk3DumDMY+VnSCjSfLKGSIwvRKQm6OfnDb+4/efT/76eFq65RgOzC3p2Gxr/7wPtayAZDVxJChx
F5wcO79Nom5XwVDCjx1aBhJN5i+r0PmTrlW7duZg776ukIjMwUNDobqV1VKbOGnnXXJ/Nt1Tvn+8
QKNG8TuKfPvxtsmfQ5CJ0kC+T3S3f+87b1Uq2Y8G6HOw19xdWNCpS80pPNvCPlCcOGe6h1/c6vov
x2DLkobuEJCqc8xzPteBFsclQR8iZJiV7lkgoovlle6ph+QcXUd8WVvPz0k2r70zNKwdMUr1Qc7/
2qBP7xh4X7G0cKYdktsX38WvBSoVmbAtC7WkiZP/U5YqCAaoBbjPFy3ThJOm1S7QdHTIknQbnk5j
pQXmcOSRnHYuQKtlScuzyd5ECiuI8JLiGEzjdGx7Ic+oaTKgmKG5qCzHPIEyUqd5bE8nzPbWGZV+
mnVAjabhW9R208rCAkobJVT3Q21jXQVKvAQHAjvGJvurYeL2+9/1XzZ3SylJBSWVJDPuc7poWZlm
zZQlXNiGtSACj0Z1Y6BLM2ztgsx7PbSVex+U0D7ROR6GQAsAyrzGqVy2YVEfiVmT535o8EakCF0Q
sJDOqofO5fcf0/j1K7EJEBcUYzaflmrvn49HGiBY4q6c4+MxklA7UI9XY/M8ecypUvI0/DE3bgxY
9FsSpRz883hpsyjdVbH3QHFEjyjPofg7saKnBePGHKddC4kWtDEvigMZTVwT9YZL/MrvP/xHtPk/
13QeaE47knWdat/8tPZooUYQeD0ifqdrDWoWSXjbDo+Na5tHDE5/YjgC74KgMamIzuPEr5+ysCSk
O8LV+fvPIn996DgQMN9ltzMFe/rnCxmbsaubDfCm6pQilb7LE3d87n30D65SPZBvLI5anuxrR08u
ne/YB7itz8Jz6bFGoXGMS0fd3FYHImL7fwLM0XZWVs1508G0MvQEmFzZHj/y5sTEM5Qb1hsM22Pa
caAL7C58TVpBxp2EIhKXajimqfUGRNY+tUUFcxad4FqQg7j2k5oR0f/Hr8/Oyj3vzBYG8an2wncW
J2WVJovKcH5Mk7JPRBV7Ww7MOnQXU4OH6BbrCgDEzc0Nk2TRoXvRLaYqXqvCTV4ETPSrYk4CR0/Z
Bc6DpkYG8uqNOKfkFNMaWdRaCFJqftuHub0PY9neWzryxkmk9jF1VLWtEtSQfm0U9gr2+oqjfWDq
7zaZF/0ojiZa8hyxrvlFJ9D+tT6mNJ5Pmx/lPGXPP5+ikY8TwITPFl4LOHIqLnFp+6/YqJKjTEHo
O+xuG09ByuKrGxZGkb+CYWpOYsrRmNQJCVcBeQrNEIWvblejB1LJKZjbZcno4iEA1a00bIoxQZBY
QcItv+xwMBtvgokYtk99jlisLog4MxYssitSSAD4e9JAHesTrZXq7i3DibBUdmGfa80v9oRn+GCj
WvFgprhygbcOa79XLLqNk519s6HHASpAkL6h1b58xt/0RtT4Yyc9EmPwqd2VeV2jjdSrW2gXxdZB
bde39ex+qx+liO1dDNlsbbSx2o8QE+w8kG+F9KyNFbdkt4xpylksYBjJZHAVBXG9U+mMwV0RWT+t
uIABmA+3w8XSW89u6HQgGPXpQdcKc4mX39r8/hb+t6XQstm86RxLmu7mXEn87fjQjjEBjIaAtUtE
pSo865Z11Z8iw9CXIbjZxOqaTkaxqaMhxhZKhIE5GDdIavLJYUDXZtUey6p3P8DOh9DsXhOCig65
g1yvx4H18Y6G43T3+8/9LxWOjTfUdXDISsP+pbIFs4kZv4WKKAEfV/gQ5FAu2rH2V7EowDLyVWwz
wJU7PVe7IIDyUNdMc2pgtAuhWe5hfmvP32PceT88p0fK0YwkelUGGeeY/RbR2CJoMshj6ERjbzyJ
T4xRBjUfd3uDmfWg+058ZQbczxGzA/YA45sMk4kpRa32lYlz5fe/tPqlmTqX8cIU7K4GR76P/vbf
vixGR2NqhmA+XUE4dg+74RCSCHzXjX67qokK3DE+i06OR+vE6YPb0JlYdCv7nsmOWH5EzBRz4imk
nhB2fKHw+bHEOD2pzSFntkPmolHIG2zNC3DP4coSeXyaFBbOBp+ivTLiKtr1g/6HGRg1/SO/JkJp
AQWAvPdgWw8pIxBweHvu5XJXdl2J0tSuN+PokbdQCYOKBIKOG1BRWiIgqsvpbq5aFKQivspui0xG
vGj0kui24d9C1Nl+cb9/7I6fdk/HgGXpmMqgPpafTkSqqyHWOFm2sKJQsoOQrCD0FG5uUAfXMKNp
2NMKANrew9/R4vYB0U9EDnyX3U/tZNyNfjFuXa0Lb72BbUlHHczZJMY6V0U2TSDyF9YjuctrM+/z
g2HESAW6LnpyqipaC8edDl0HlMQt9VyHX6YH69xn+PxxjMHI6a56LzNgBbvOUvcweH+0l6vSzLeo
Jd8/3vWR4RJw6pWL1J4zNyqhbwl4wL81N458qFxfPWz/Ui+5Nv1V07UkUFrj0yIRuegcmYlDMCB4
B03uU5s3ODMMxAkfb7O82KrQb6+l27Oqa45aaeBzd1aRWiuLVvw268C1JXD2v2FTNiuBNzsH/pHs
Eru3zr6K+4s/HegYQyZgAk8vN7/24ejjJalWeQQoDYH/sPMnclsiYSPxkV/8kvqvZ3eKc8NhOqRs
0zE/n+k6z7KyIpboOwpz2gRx0u+s0HodVf7GzfHX82Gb432Yd8PSBBZ08C1v2Hs2BBr83NMXtfSv
gzYLBrSLmYFKFVvg54bkoOVlyPrEGUBLNlRT+YMeBeHFnLDH1wFCq0hWW3MYxSFIy7dCyVPHqvCq
tcPRm9rXth2PlTWY7MquuVRdSWSrYSJ4oHHI2HIkP5fA87r/AVHI+fbFQjXfEP98yhzdojDgQiqL
Y8+nGtUiyA7P5IjHvoXZjTLLWQOGvx/LHjBukATnkeTkc0Zi818vyq96sKdFuRjAQuFMINo0AKlg
Xwwpqxd+025fIgqDacTbUCrMhpMLKPLQ+CbwfWK611aU2Y8TeNgCON6DSEi5GTytPFua/lZ5jbpv
CJS5K90qubg3hRT5hUo+X1uGoeNgmZpl3fC4I2omrdVP8bK4j2QQ9Ocwz8ZNor2USZfvfCjvi1jW
FrVV0S6KzGlAimrWLSZV1w8bwukZt3+xaFm/ltkM0ez5anI/2LhB/7lJD8qqigHZGLpgkMMgOGa0
qban/6FdTTAWKxHY5iLKTKDsFQ4plrX68JFVUkMK3XgjntzWNnGCijLYjhGo97kZoU1NeJXTNdHA
SWt6F7IWWf83FzNMrPSYqu5AJlb9V1QmsmFKLY2kwZxa+vC/L6PMemJAby2jgDuZpv1bEzGpK208
KU0fOk9NxFkUC8+bHUJpImPunVEL/QfZJfdlD2aa/A2M7YiGIpB8B5ji5SJBhrTRpAsQq/Nd+sDO
aUC3H8V2sxJVK1ex4WC5LoJszTHSOEH6ZlWgeqtDpopj+TCBnyXyFpjDFyuF/JeVgkGyYSGeknT6
Po9YHC3z0HKwHDqzqXKUEQ611ujOMhy6VWePxg3tESSCVWvhmgMFU7R9edAKQh40vi5QTfq09Ubc
JlMMHLnpiU6z9ZVhDqA4yZfFc+yKI39vugyqol7noxHcbCghqpqiS22wFKJs9h8IeoAiiSq6zm2Y
ERNUVDCpX/W6fu0hzj0kxT+OYoH8XCHGDWGIKb4GFMducrOc+o8odey3ctaPBLFr79MinN2e8Y7b
DLIlUu995bT13pZ3Q92isZZtQDpOa69+v8pYv25L7OIuH45dCWqq+nQAoW8Px4jcqUXZR5ugw+lV
N9pwr4hQPmgdjD3If/cff+TbBVTR0CLfKKmpLEL/pBWWTrZ3Ii/CNy4DOARiVsKr7pg/C6RVsI8T
ax0zwLvTmW3fVWxe+7KwIdFG3qmMG/1OTpp76YSenwaM+otgSqd3mqp7EuuSZ6PXxLYh0O/Oc9J3
wnqHm5xf7Nj6Bu0zIGKjf45F8B1NanZRpAEQechoKPGWJHiRilTUaCkz56kixWFP/kG1Ciw932Z9
V6EpdfxTHjbeXVKLTVLk8/m5bb8xCQ3PUMZ2RWQhYfMvmu5/ceSnzfDL2u7qlq1MrgSiHuvz3c9D
2LNHA+6px6rb4oDiPFYFo3aq4En5oXFyYjc7phgBHEJIVuakjTt7yMGqm2Gv7gSHWcO8tl0P0Lks
5XaYlpjEoNJlnbXWifL7U5b6Owv2QBWPOWQqfDSaTmXASGqLhz5euhOYoUG08imzcDwFrSv+lH2N
F6zH+dgKGgYWIiedCcDCmo0EKUi1jdOY6SoxcAcUXalv6jLFej4MxX3N5aMfiLvJhyNC/sZWnzzG
xfFERGNmQohqoMsfGbvPuTH9rUbmiv/BxrkhvHopW/d76VLNRUVl3nqPmXApj8IH43fXdvMTEUIU
igOgKFMoRk6jyJ68LvdOOVlDCGf/sNLYAnmt1L2LRZHJ8QTre9zmqhV0XokgZowLr6ZFX3JKZj8H
4ED7jmxvWrtt5G5y5rSIPtVsmjEWoROZ2GgFPC/YUrgMq3BVw3m8Mgbq1ykxU/sYhm6KWg5iKS9W
IED/CubRet0wo8Li/uy02evYePoJw27I8LJuNymr+MKij3gh7xWNZm7wH6uMvYKlz+LVRMDKo2S2
KSFvAdQDx3GKl2GiZ/t2iqFl1qJcd8WoNgMWiI2Z6uHZyMotN5t7lPNLOEe0Dya3gkyycR9WqnvM
tK0l8BUMIDIfmZD8Ybf0vMx227ZUPP1/Xmqhv/5+efmXAsw1+EfNu65A1f+p6hVxZUR1Z3GsTOWJ
9HFYIU1iE8MykJxaE4alonZ4Rmz3SJYs0OQRDY9Wlj9z6qybSdDMcqqhbCmVPYW+3CPKKP4A4EIU
LxZa5T03Bvz2+dRlFuYXFcPH/O2fBRjzEIaBNOdMzsf2p88eecNsEyjqRcoMdu1o3DRFNYtkqBSW
bcTSrVNKzEHF3X3UDSNFex1ga8tc9FAWThI2oJb8w2VGIAszfzvB8IjsPpx/0vxeY+XRk61RGMmp
zAZY5p2NzGkYGWGn97//IvR/Kc1dm5YypTnH31/HaqhulU43lm8iCMeTI0d95wUMgfEWBIvBdbJd
lZnVjWaLgAYChxBz7K5DsXJOR33furF9k10ZnQfmhgtiQiZmTXHgUKsQvDqzgir3vY2b+yDopjOa
8OnRSjheORZx0PyXLyIK5IHsFXmI/4ewM1tu29q26BehCv0GXkmCAHvSkmzZLyjHjtH3Pb7+DsA+
58bWqahqBUXRTiISJLD3WnOOCQNq0yLyw8LDj6Zf/g3WJD+ZWWU6oRR17hwWPwQW7HstX2sZ4mJV
5pijxuDsT2p2j+eaKzyiKKSwmAIsRf2LDfN+liTzszF+HLp89IyqsfaaZMaQIXo3l+PGi9SEJL+h
cVodEA5TzexGHKSG6U1AE8WNB4dqoMUKvanygNx0jmo1KMERLh6aUMWDiPagQA5KQlTU3/PZ0mDb
BxIrRyXbaZWtPImd3PXTk7I8rvq8RQFSnMtsTrlLIgMhoDM5En2SP40VcADirtCTSdkSYKE7xJP0
n/LF0MQA4pSgI3fsGgpQIensZYvvIYPoKyFb0znFs7/NUDp6IrNrZyaWb0drUT3R+LvPeNBdZEQj
RgiFVCRtHr9Ci9/0g4E4YAolMjAGJhpS2IEJFPGL3gD1/PdP21u1qkCbwB5QyCpbXsv686sTVUVa
qdChdLXuD0MOn2LUPlUw0XdpkgeViz1xcCe7Sj1FJBPjmz59VRbUVatinixGOsAJiIRNYQCIHvIh
+5qgfZRRL30LauOUIjz8IVmQe+IS9BVuKS6Kp6YMJkKAR2SxXGd3gAU6rymiFwMD+2fEXeOG0Zxx
Jc9bfRhJeRfZFb7IfJQZHaMEWR6GVTsf9dQ34brItKiMmOSuhqa8Tf/VBQVVunlmErxtViNX3lS+
NVUzE9Lj2180Y3FmzgaIe7JAZj70R2vwtWOBjSvfyKQ1vbN4s9/0snibaSowtUNksgxSf9/ThODP
4k5wwy664oV+cbaXRN84Bl0vmiz5cFZaEhCLon/t5LpnUj3O5/UQFiGWrPDRq/dRvTf1cuzqex/c
ZeVG2QRVKbfhWunHJrgJ5Wor1wDT5b0xYUZwEQshEhhw1KoFH3C0XTP8KoUS/CYgOI7R1vUPDIYn
P7Ox8YSJSXtd0u/87a991SGdzsthF1dMsZYylQ9a+KS3S6lrCeMpyZ6pfnqOsudA+lVz/eL7z43+
MtYvlf6Spx+pQn/Jpo9UnH6sJbwNkMg+5dJHCqLGRqqzfiAiCYahDenhYYeFS5SV/SXLUDdibHs1
9TTcY81pn7t32z6q/GbfKdhkIJhFLauq6Cr+aJYphkoTIkHbrpgIJI+kguOlgyg5ZKfRPmq8SfqJ
YwuaOjr7mMvImWrOjXQmncs4ETdYl5dmXmq0L2Z+pcdO6dbVz699jtTwZlkYiW7UjFHUvpX2rSru
Ncvq+T6uNc93y1+qrB6+z2mAx/doeaw8AuYSTsp78mzCcYHqlj03baYf1CQ4S3irIC+b1SEoRXgL
igQNvKG4hXqQaMgd5QV2d5T6oyB13oeVyGd+qZBwEvvopyfKSk8JSm5CIvSTWREufg78cykvpRFO
kV+U/AIKa4JkhaEyvVLAdNX02pnXxh20k53cKvM69TeR3ErzNvS3nMBJ85akdypK7/FwL8RS4XDP
xD0R9zZ7UOb4qLOHPi5Fvl2rOur4SO2HPD7M4kNsP1qlV082cR1Jp9FjXSSoXG0Ix7PA7idS3BOL
ZHBBEnLgQnRJHqqEIiPo6sHFYUFe6Qcj/6CtpeQfKF9ALvtgiQefMpR+mEl18dCTRzosJSe/Kjfu
Pys17nZEysxdrMewvWnRXWpuukYi2A3HYxbdkvaaRLeovVJBy+742umXtrtwLLtLkyyFIQcBlTmc
9bVSmGT2ifYgldSnqD6F0YkhcT4ch/yYDkebaKD4HVn4W5UMeihUAwrNP7aS9p/+hCyAHVaHOrJO
NSyewiKxnL6VB2fExPE0TV199Rubl5MaT0zQiSFbNH/10HUET+gEw9NTUVBcnNan1gMBQNpF107R
ZNikwAvk4lAvSLDr50doW81V6rp9pSDSDifYiCnkGAAixfQlbOqtqSTWp7hmgME3M9qvRqTleZGB
op9ay/TY9EY//77Mwjo0m2OA8nKfAC7e6KLsb+shx6Z3i3o9cFu1MTdT8Tqz0rzWWpXeMYDhgUm+
mXqVfurGpj402TvCh7fr52XIjkbM1FAza8xp/rjCN2T+IvYutsZsPMdJbCMYmvf6gkOLBrau8gQW
Zq4r/E/5Ncz7hj08OScTKVxjNj6ppvFiGUbywO4WGWxwtaRz9LIzYB3D9RoBFN/Q5ZFaXLxzb1KW
69pvq2d+c8TgCioSBh5vtrgWneCiy0YoP13Yue1cc5es1ZcU+4qj69g4kqw072S0AE+2g48GanQw
HPQ2RZ+1NHp6An+XWG2h4uNqk/pYLUkC/75OUd/eQBkB0ZYB8IDLwPpzGBSLeWJHAeyonUAIFyYG
FyOwAq+T4ebApRHXqaMLxxrZGeQ8Bl1STNtkYUvDJpFIKnw1qqx2B6XToc305C0M2Tm2Uaerk/8Z
cM2tLeb35i9vZTq8tTTO0A0ySUAH/YdigNlSMDe1lm1jufbxooEPtAxyERotJX4P3uaWwetwMNpT
3kBzM6vJNSodHWgmpnNuSV6NiB/LTUfM8sB98d/f1LcCFn49FiY6EmoU1G+GADN2aAIm4baFnV++
AP8mWmuoY1oG/uDojYYcma3fxTeJNMQkdlV7JotxozJetKYvctQBe/Tp6RW6yXgXVIZnGxbdzlF9
Z4f3tgnJb2ovqgtu26sI849vV0bq1VjD9wyn5RJboUC2G5R5IjFqnGl6nW4sMWf7WmlV5GgESOGp
wsPfwyKd1eX6jUxhGT4pu7bs8b2FRLLW9iQuiq4uYxgLhEjXo1AIM0V2MmQ51yAjcDuRjQn6jrRh
k2V9pIXDiFrxlSdTj7VdPzHmUqXIJgrDyPciZIvyzin6H597Dck/ckMG1jq7wt9fuJyVdE7R0W3p
Y/enrogtoi5bGq/yJou0bzFi4T22ZPw9vWP4vForBZ/177+E+T+uEBoXNVZAqIjeCp1SZFxWqmQL
UCPcyyqhNRDqvdaol9SUMjjC9qQlzRaTviHZflhC9yhp4heyIL6FxA1/hzRxbIgfOTcy3MmBHS4d
Yainaqv/VZC58kDUV92WxsmGL5J8GgPkSlOdDU9gtVF4tzuun6VT6rS9wmY642Yur3bQEaSY4W2f
lnZJW3ZkSkBJTlKcD2GFbwNe88GyWvmupZr9LFVlvNEQvuOSjv1nIRi8NJpdHNY/1eU2djp/E7c5
oi3hk56IMdzj2hh7AXkiO3/UxG0OpXMgl9VHgV1GyUJ5SZihRxcpH9DGXAYZ0uIkZ5WHkMT+YFbm
hDyXxLp/PyEYPt5esw1mNTAh6HwI/c82NTTarqPhVII+Q4wyB/bF0tH/rY9KvXuYGsvWpdIeeeCB
jEFqbJfq0sPcHnrbG22Pz067V4kUb5caNNf23UlbirUTzFTyGti2YKcpSdtTUHHAXVAeEw1nst4+
j+XpZ8nBSdOOxloJIXf9EVUiFfkHTVnKUA6E8kwtNjdvUdcqHuW3XtB5lk9zmFB4d9TcWSOEyTUb
V29cQhsL4ZKgOCOFYSMfefhdjdGLvuU9wEdSlA5UGx584zCPhzo6WgYI0qNZHfXq2M9HtoeZtVRC
dacwPUWkK3WnITin2olCKPuzqvmslUsV8zmbzwI6C7mgUEmyCwWeJIaG984pXNcDf9x1LRSa3Hm5
sC3zw9+/2HkTl+UEhRbFZjPebOAv10o5hqjOsIbhqIoZpTzolGNeK6wfTa/tkw7ceehHyRnfaXGM
zZScrqCNnmL/ux5W2YV+anZZH0lpOp0CVXAj95OjWUSfJbw7TyY5YLtQtPKHeTK0XUUmi1exoniU
Z9yL+Qb54ie8ctW9KER1nxq78sKIjrBIh+oeBPpDnkB56/aSGGp1JsFtzbc4LudbG0nyHQFEuBF2
qX/GyJbuyjxFLZSxn5qjebR29D70TcuLBbUFoTDRPZG3LyrY2gs+bHGJRStAxOjmPqttOA4IEOHt
GV9jE5OpisVgp5FGvlmVGwq23g1b9vZBJPkPArXte5zVKBaXZnWB5Q7raW4gMgcW3fRq7umPVCbv
GutlLrlE5TZbs00ETEK7AdEAb6GJVG2PCRJuWY93N9H64q5k0sd2NrNvkVV+Q+0LPUz1eUveWzrK
b4YMeEwZe3OrMSxsDasI8h9KFwBakp5lCtE7ZPDJbhATX+cpXEQqD8FFEx1aEoSAAEUHa1rKnw6l
OGBit+IjVuuxOc7NMfePjXIEyF7lp344NTm7VryQuzQ+z8MJpy9VknAWn3v1bDVLVcFlVs9UWV26
YKkawfpafcXFbKlpLW2BzF+Ef1HXo+0TmXTJyivQLcmGGLqvymssXaimvEYKesTrUF5L6ULVa7XS
herZupkECzkNf2etQblQE3F+4QXxph5ezPCi1csx1c/+emTGQdkKXJm6NB+CnO7Pk4jlbWU3xSMj
+Ivw6Sl+IuJT3QDiU++zUX4qNThep5xeZnnugrNdngUP5rOByNg+86WXrLO9lppd5LXGYfnG98NS
7cB+banGvIzJle/XEg5kXjLz0ibXeABbSZrwJU+ukXkJTLAqSz2QLlrGxVxLiq9L3uWwVfqLalzm
/jKuNRkXTXDLvnTprxrFmarSCzkMrTgjkVZRSRdLhcV58k/U4J9SZSm/Pln1SUQE0kJDOGpsGtkr
rpUVxxnov3RI8BtrB6M7EHgUfUKnQq1LUG/mmovLr/NKCKHcrTVX11xkS+/dopYNz+8XOE1WuM0J
XA+s2f+UqI/y3Bux2rGTM4W0w7Z9oLEpn2NiqdYK4RoQ1IZRa/HgLUXCTJAtNfru7BML4BaaGw5L
YbKW8FlHbgJJTV7KbPd1vp+qvUby7c7U9rq2h8T1s5oU5BCZz/DJXFLYhelWkWcg2yk9oohz4I4G
+i0vChFlLhWWvwoJHYWOvDUOZnjEh5frsb0fZgmIrFrBpsiVA1UqB4jXSXuI2kNgeyERvbwcVLlg
X1qvVLyJO2rqDb5LTb6bcmfT3IAXUizlhy5IOKqR90a7J+MECl5EMPSeMnghvCxtj23uZ3WNS83c
C3lFs8JMwhrsZxjUofXunoUF3f84caw1DZ3dlkAl+Yf+olLMXpcIoCMGhg70doJVQpY2WNBgB+GB
0qpdgKZT2UUDw8wdsQMBl9IAfqbTZc4AWLpxpsyhv0kpujM2jqYvZawlWJjpTiI52VoF0byAzNYi
9arj2iA5AqK2BJ/JIRmPqg2nNViGO72x1MiPLfkDNC6cgfEG4mnA0OxWcydExgd2jqRbEo21HcU6
nRqbX9VHOwqKm61vVXtbycxwgEBvFdhRawUQ3YOlmAdJ5c5Kdq28VL1WKZEKuPMTJyeDNsHittRc
OQMNFLbpJFAMDnk2NLGoyXKA0pY8CVXYcpq1FOYfEQISZ9E/WA5FB4aK1gosB489pa1FWjjqwRbi
lAO/lGRESo2dHhFM7EyxY5M0a+8KJE/TLtN3UFi0CWnPLi12Ebl98S72WTKQw7vNIO0sqS5bQPXp
hD14i83a9yxCJAgy5LwGuznd6dUOTDiK3RjWu7IDYARkVoULJ3Z64JDMQs1rMZ2ZGif/mKA7b+gT
OMTYMnfTJocNU8oZnHiLnMAgS2cpPO6LzZ1Txuk2lqrWymenMcCWO53hNO1S7UxmqAOFVVlrYtqG
szdyWmsXRQ5YnkBbSiFdcNwNDSOrXZvv+hxTxQ5RCJRZS0eZuK3l5bjov6blmAt0ECQa72yW6wnR
oru4X6qRdxWhasZShcQf8bHcicShJk7osBwHSnXqwenW48h5VPlNIDzyWy1Vr0X7KuKk08SyHCBL
VMzfBKVF2Hq0NxVHVxxbOErvCDBvvSMrrKBwsTpDuVS31hw7lr0DKYkEOtd3qb7Tpx3J5m27qwmA
Zv3GeeXs+rjMtsqB7gdm4k7e2v073YFVAvjHBVy3kf6YBt5qOlrq7yvUcirTDHwuKjVfxcWry+ET
3vDwya81px+GzCPjIERwZskOxhOWJ42ivUriESDD8H1WX6k2PxgOFq4lp4cB6Zyb9AHLVEhiSNPD
2/8fUvwQWyFebfGadK9Zx3/mdQ5eq+5VCV61tcgAA3+6ElA/SeknU//YzZ+0+qOlL+XrHwWP/Rcq
nF7sYxo+4umlSV/S6QWIrdCfqaZhcPAcBs9x8GzNT5gAjfxJrGWJD+GwVDx80PRHk3ww9EehkY4D
6LgsMjKXI9N6SiaJqIzC/zs2o/yF3EOvRr93R6KCNKpr422Kj/nDv99K/0fHFuEVY3Qb86tO7+uP
LpLcN4A1/aXjlYubXmLlWg9TSt5MkSL1KQYEzuOkfpRLk0TN1lBOVRV/rm0u0IS8aLuBFZKsgJZs
SG0iWSaJXyfALzuLhLJDGqFTgWZeq5qyN3wY53GxpAcWmfzo0pmlmJ2cMmOUH+tTDT9uBMxJUl1D
m2GCRa6JhKJLWJH1NI2jsWnZBad+/JGEdeNEaNg/D5Gyy5cw97lSNr06sA4l4RajRHCsW8l6tjpy
U9O+5hoCNW0HVtYzmjJ7qVF3v/MBF2/bGsxMcPMygkc1wFju9w/4aKp+ItczH/DK4j63iDQL0UwH
Aj+p0T5kymG2WZ8sxbrlZwVQf228TkuxdKFYt/jpcmTdQunWrruyeJH6XysXVICR2LNyoXRycdaV
C4uXOFnWL6xbwvHXuqX396xb2rV+rltYuhRsgCOvGz2tXBYtVGp4MVUegnXp4ge/Fi2L/w0Ca5RP
e1iD0JpEeF4PhYQA1neqDnmdNUm3DhDY5d8/peJtS0Kjl7iIBDFI2dhkfn83E6K1W9CQJZlYIEhS
WqrnBunuebLuPYpAUHfl9BrVM8Jd0bsBYSyQm635tB66OmUMEifDtoLP5tVWNOATQmfWpKr+tVWV
bQn0c6fPRecKRjwMPTEz8n34HqYLFuu/T63P13XtbwvAyc76BwQV/hjViTCRONo3dg5zvyPfwyKw
+pRz2vAmTyj1X22AzNssHj/aQfytaIzYmePJf+oGlQSNaGbaYAzWMYDywgjavPcqEpgklvMXNZf0
U9cvebx1nr/ISEEv1jezoT9WVHbyhczir343Zd/G1j/39OFfapQFK3GjzNF0SfYsPDtSkfm26ovS
qNXDbvL6hyFX8ibRUQgkBqxyBHaNU7ZZ+fzvpw560tslH5ITNLcyZ5At6B/nTqbJKBFmX24HRS1p
R+s0yoRa3DBFdIUzMwKwd5XJ2s9hKV+TbL9WNpKl6mBSpmrG8peowj24n4f9iPRKW6of9ra9txIM
Qa6w9yR66QkKXVerXWtaKjXdeK0h9Lq1JIMVskcxaCJeexg8o/C0tZrBQxSIoXIuvGLwxsLryd8e
lmM0eG3hBYOnB16JcLDAdOmlBV8VF7DMsFZouOroKuUEwxKaE5x0dO5NejP49WpXA2hau/bkqrWb
ma4xuYnpRmv1odeuVYeeVSxVhl4/eLhA2oF+AJ48tfAwFJeDNxVL0VhJ8RcXS8X8FV5E4Em9pwWe
3XtK4IH9GhG/BV4fLA8Cw6V8fakZKWDlQqExgMbvClzssZvGLrh7KrEIdF5qIsgo3w/dfgj3Xche
4p2x0FtECG1Fk3u/bNpCUe0/SVtpKtK8r1RAzS0ybDlLCBGIs/ZJYX6VQ6X1SAewnkwRSwhv5uiJ
GQNJEkOUeQbS0mNcIb9JVKJravq3XyAEnhoTkEnYkno2iVm5hcFnm0whsJDTtZz69kx7J7iEM7ej
srDDV3kYOEEhoZRVq7RbXwFz18sQH6BemjcL6fWxalr6YnafvARW+m35p6eTtmWKJG6IjYl7ytkx
d7INKrbXj6pREp1LY6nM5OYkm1+VBXidthYxGQEXgjmciI2ZAu1zYEjfMRu0fzEpvQ+Z9C2MjflD
kfDv6l2Z3AGvSu/5dN+2+uEo2NyOmM8iyVlnIP/oAgniUVKrk3k7E7P3OmMKjy06K1CA0ZMBfVYO
p31V2/OnIohKujyAHYhS7pGGRwn5RUiLKs3UPFRC08cibGDwGhCyesNnJR/2FyORSJdrNf+d9tVb
iy7oXE3HqcV+H8r9qmf7x+8dcjJLHCII1HQBWm8K9O2YMe2UtKo6ggmE7TLGhzgy+w9IuWxXKV7o
B+oPUiCld7g2bw1+yLZtxNsqZiJu638CuJRknPVkSCQYh/gx0rAsLmYZfUMPYO2NVMsJyYZSG9lt
5cUpSaYAwDM3mvBjpACol5l0rC1Z3l1C4IqYNxBbVZhojXmITSNi6zXbn9tUf1i1Xb5jgWE59+Yq
DGGOq7CsA8dV37SE2yBPm3zUgu0w+3K1DeBrIhyVpp0lVwo+zQ74ZrFIIQZdpeXDodPYd4Ymccvr
HxQGyr0oAydBtOBe6YV5nHutAqdV2Ls4z3LIrQENhsXOpi0HBGXNrYvm7+SYGPuqEe1JG2iWr486
ZXgthqZ1zZbMp8KMPyGRnQ5dQeB4WSJMhd14qoreP7V6DwDEj4e9Se40rf7UBu1Kv26zPszlrDnK
Yo9kOrOeisIeCzcoJdlhhmGQgVQaZwKLc0ajCb2QBsTz+tw0xeUOu1C4mxcM8ViYuCyYhTlWWCvX
2PIBs04maUehFt4rkNvboO5J4kBdfV+f69TCvmHPlZr/PBHTM0CCIAjEsFpyZNnr+hZXWoXXueto
10OG5WCWyYYlLaku8+jEsSgfckYisywToBgXDXe2rrnWOLpPoaZUd7jlRN+NBJmntrRvW6XzdL9o
nxWNNMC+sHDXGH9HOb2UdAb5XkfJ6A22LDY4OLVdPvW0sAylh/8JQ1/TFgRv6wZaW5D9AD9epCSc
chE7joh1jGDWnzJfYz8eM+ZKTUT8iUTU30KNJO2OpLxOVWFr2qxNzCZ+NYdB7EaVJnLHVB9sKLfJ
RMjPjVUH91yT1I+6/VU3zOwlg0cdRL7mJXoTHgeQV8f1EZ34X4/KrLK5+vbVT0+MyIA6VG1pHcpy
Hpy8wSLYqm1/gr/QnTrAL6cMKDnZMLPtEiWygfsXf0nxkux7u50Oc8LqCgLcJ9x2lyyM8dT6vcYk
sfHBDOlTciQlRIa2DP2YMOb6L9lm8NlM1nWKYkQ6Wd5eLRYk60/VlM07qwIrZaZSy5BO0fGeGK2C
olHvN2GNkFuCS9IG07OQUVLgL7u3Nk5W05wJBDKbgqk226eC7WevFcMRTN9wZMf765HajcMxt/kQ
s3flhsurffRtOT+sTvkm6Y1+RFo9PX4+nzaY4wv7vP60Pj/Rb7KilhgTfUaHxX63tdPpHmGHOSoq
9/HJxAjBne1hCwHyXGHoHmiVf0yCnqjGWZ5JMEgh9G6i5dlofTYkqCdVUGytjm5BKoI7oXtlCgNp
5eeh6ed9LgUgzAqjQZjFEA67GqpaTfJBFdEwlrm0MRcdiYIuezG6UPJuVZ81F1tmG1QMsme3A69H
/TT7Om+cqbYLJlwcq+qw/tDJP4BXGAd56nTFC/Rl+T8oRI+n0+dqCrMXKQ/23Mit1xpbXFVGwyGT
mFmzo4yDyj5hior7zfrUDDjgvB666Es1WBCaK70PdytFfFjg8g0zwHxJ8hoIqrG78tfBWn60bBJu
qkQf3G6cq1NbFd+7hbjKJzN3GkIpHXNx5wy1RRxNVt1qHeo3cx3V7aNKR1pC1nYgQa02kV9vWrNU
0OIAVbdCLTi0CAw2zKHKu0xkdJTW/ZWV9N8CeOCHSiNeHMhlc07IBDtCOHhiSNEA9hKYYXOQXXEj
AeTV2BhnoZm7Nv9Db1bJXdNJc7vYeRzRmFOWz7msTRukWQGDK4UupRZgeay6+ZQQNHacSf8DRjKh
P4yZZCyP1gMSa1a1kzbTKROfLCnKPYJEjYsl1cZFz1XtmBf9i6W080kyBEZbNnFbfEbzSawBlNZc
kCFuqh/LLPtUmYjPw1ZNaJ/6bMFKHTnpGJ60oqmPctsXWx3AzQ6GHCGkrU/Pq7VITiEdgrVLIYOC
iuQcB4pWIc2qKqdrU1LUOyxdpRFg6gA21wLER+8Nw4huhdgV43TUMsLafGJ4rn3ZF1dJT4KrYOCs
bAk572apdEK6TnvfbpCaDn15iAXzUNwzwguBSW56XbEJXa1/HTpyvjbINQDcG/N2tIJ6uVOErVdk
2Td9+S7EBNFv2qLMPRKBm1tgZORKs7JgghKi7wjiv8So/42PQ//c62ZHSsMUfqyig19yNiZLTAzV
0vnnQcr8WtoambUVfAcOQVDGxMqWS/pzAg9vLuoTpEp/NtIruvDO2Olazodia2ziZPxqR2FIRGUT
3gMa6HYkGcfSGPwPCDLOSgNWV5F6Yw9pabyOC4h+muZxZ3VkLluzfPBFBWfdGoetlOj5HsxUtZtE
MdHD9bVLEmcHJesmmpv937bEZkwvY/C5i8IC8cgHRQuYO8a6fywCzEhAd5wxxt+TdAShKXoQPcF8
Z5i0uB3ysPGfkN38JSex+MsIcqDBAdHFvU2u35Jqolu9dVYhf+6qkbi1MZS/lK1dfG9qnfR2Eb6m
ft85volTMjW0rYrCgxNM8EWWSZiC/nsoyaA7xaUh06iPTccItG+zqZdP+qhrB0UjhasgVMTF0Wqd
ukgSfKjVD6OCHLaIBApbnD0e681gkzTx5L2zW347rSWAVBZgGFT2y2+0F6RQmVbbkcoUItW6hrXq
8ZbKOxn2pBUVDEa6kwa5b8u/S3KqjX0AKE9OnCsgA2W6VHH8hVDUblv19lPRqF9k/ODvrINX9cDv
vVubhTCcPFPT6Mn8KZebAaf4AvnZllUyDX4pvZpGzofNR5jN3u1l1OPwNMDi8kw+9f1JVYmBRERj
G2NzA4LnTLQLtlrPXn7GgOuE9HJ3SUpyXkR6ECDHMNuVyodgdIlMkWHRs+jPsoL4o2jU+abE32Gg
wVbQhg0wyciRW/27ZftgWvulj1/FjDFUFaH3APcjNc9homDIsfFuVyKkUV9OW5TfszfjgKDJEBUu
XJvYtUw8XlOjuhgNJkcpXTViACbC/DW0U2bHBp9AoNtwsxyzqV4Uf/yWlpPsIRXQjroP03yYcii2
A5ADjGpP//7JUN8u4PkNTS64momojjX87y2wQplbi7tGxr4MCpwv0i9QbSOcgcEuZ0RgaDUqfq36
1PV5yYVhbq5852w31HKmRGkavGajrWz2Tm3G6KPh1h5CMxSuDAzyntnTi6JjkjUChax6/GXhtUur
8FqmlXhHnGK+md1aNIIwX+NmN2mR6n+MAJU8he+eiHxbjor+TPrmrP2IbCN7ijViq0QeJZcyku5d
8Y1lZ3JeD6rCNpo4ccUzB6u/V+2PZMxxITXGZRwV8pPwhPq06uvJSA/2oO7EkpcE5gfrG34FUUTy
LtVaopJmkM0gXVcHUaAqn4lRk5/pM7OdwGr819TdQ4vLiJKSiTRDl3+KMxJd6PyhjEjbHzhBhn3T
l4pTTqF6zRridzT5J1tCqywW1AN390xE0TOkU7copqcmS86t1BfHUI3GjwR/O7hexEs2JJ8lQ7pH
TdA/r5683v9B1mXzTq9FUYw/t36WjOlACB2oJTrnN7MWK9ADiSjErVI7cK+FtpS9VgSLm7lwvVRW
7yd930t7Wd+P0n7K3FnaawSRtmQiLiXYOCReBqkfRYMzW26SeDCTssTDy0upSDRrj24jgd1hg6XH
04RnzWivPTM+COEFrPaE58cHSXhUaHlRcogtjxv6uEstVhVebnklcc4yXVqvkz3Wh3zDKNFAWPXs
xsMrJDWesN0u9WzbldZSVTf03b5fCt9Tt1YfupQ971Vzj1qaato9EKsp2LcMcgG/OX01kRc6yjYk
1PYlDJLsPDflrujdaq28cCl42RX/LXPfrEcTWuq8L5Nu3ISRQbSspTffJ08QGffOV954czdAmQmx
wuSWQOdb0f+gYhVaMEnBZAOdrC66fNHAHMpLieqCOMauLr68yGJAhgXKBWVMslbZb5pmnwErq8k9
v5T1pUIEkx4RtYWXtr709WVCDxNexnoRxkgw0cNLqJ+77hwj9sTz250nHqdLpYAkWYwQATWdYI5N
5a+SS6A9J6SAVNwvUkBqyo4/1YAsU0zmG6sgcGA+lx4QAiqkpC+CwCZbqss8BIGSv6gB2wGCl1sK
Qm/dXHDh9eTISyvPGj1z9GZjqSE8jCUjyYM6HuS17OoojIPgWB2N6lhauGNRgh4T1Hhrxd2JYnCR
oi84S+2pD85tcDbLpergDBGwnM/5WpZ1hjdkLsuMpcbsolrnHl1OdmmzS51dKkQ52aUYLnl2SQYn
IglmuETDJc1Il7iEaPkIluwvVn+R0ovN6hhYMF+GSD83LEfORTo8W9pZCXFsnOvuHOjLsSWFnsfp
Uorg1z5r4jRMJ4N3ejrhzkI02v9HCYkMkkIPiRgSGSThxeghA/+AEvKnGHJg+0V22n/EkPN/lJD/
FEP+VwnZDK6W/hJDooTM4FGtSsiEzmr1XyXkTzEkSkiFKLzylxjS/F9iyHo+4llGCUlJJJJoix4S
JSTqqHjVQyKNqoLfxJAzqinrbKwVzSDeLop1pjre9smV/2p413nLISxlq3lcDXFz/vt37P8YO7Pl
yJEr2/5KW71DjXkwa+kBgQBiZDA4BvkCYzKZjnmev74XKPW9qqo2qc3cqKLI5BAEHMfP2Xvtb0rR
74oZbjGLzqJDnxHB6x/Bc2DO8w4mXLWp8yglSshSH4vcidxoqqwjES7JHerretumUcXeM5GwqGJa
7teQd+BX+gUpuEZAZEWQkUYvj/y0CdbTlF0KByEBpBPh0yE1uOLKzG8N07nMEXlYXSka7C7syMIh
3xrXs360pAlBBRmXZ4eOe5WGCOEWMfiyBBRIHsrSM3MpelksByIhXtB/U9cxUfvTg4JUgZVfRig4
Bh57/fg/NVsRKDZ10rUEnQze39fMXMb0CrFdOKLcBOeHZhtOW6nZtljpZzTN67JS3/leNJFHWOYz
5wA/1H1GhZbk07ZihTABiAYs6NUEcREUfQBbjDUrQcMEQAnU75U4wdQHGVZCJSicwOZh870aJzD6
QHCYdgJQVqka5GrAWXfVz2/tAr9LAOCAJcogigJquiQKsF9nUVCb/sLeDxFh8eNuXWj5le9VC58T
gJC3GZZj5gHytsTb+71C5sM2NMR15cQTtuvizMAic9uQ6IJxclrfAtpmEevKKp0tbGrYU0Pidyya
lqTPVn6V+E8gA0if0zgkqb7i+HMKtCsY06BPg6kJhu/VNXRIgqYJxnld/Ry032/xbihGkDTBYgT5
HExGkM7rf8T/s8SMuYPgtkCr16XUwZwESx2A82ABKh5sn9XZhK35s+KPTON7vyx9rfe1aF3ws2pr
y0qUbcSqtmG/lcp1Ja8kxHYOQrh1NWQRdx6B2hAb2tpTBo+xO2sx1wVxnBU22wTwH7G/85bINNYQ
bqfv1TUQJH3QG1PjO7pPGoik+5GxLrw0QjC9DaIiiEWQcLF8r7oPiiIAnNB/r6YI8B+O1OZKMPeB
owRTEUhKsHAZqIHeB+SG2t9rVhmaulYRsJzvJZHRzbfgCvlehYn8zq9MkvB8ZOd3ifBHKoTcTzqf
vlIF7dLcxuY25Srp1xV/L4xAlu3xVmIcjwSM4/BM9PC6psHT5XVlxIubXgNx8nuR7xU321jbSuOW
pInM2faJz2oThtfrqkdfUsm89B3VVx3fUn3Z8ScuEscfuE64JJqg59rgaiFjje0hAJJP+hA7ZdkE
uhE08z9WNQcsUEujEWRcPlw487qi7yVxrKoDZwpUMsXrQGYamARzHQxcIwkW86C3CeDw2WltjHW2
b/YYzfyihMRI6sm65MiHj8mS+i1yC1FtHc7dXCbJuohZQf7Nktp10Sr4Nzv2nySECNoxwukWm5TG
EeIPyopkziepmXHxgYQ9WEBGTlUkyFmXJ8ISTM/s6vT0/X/HjMf//l9ISafWxe/ysKhlv7FbKnpj
FC91W4fnQSU/MiNV9qavJvTOjBklGJK+iSQLcYldNPuJP/WsWRBGs/khafTjMono7jvVyoh6QXfD
K2AxHVoR0VxuO9s1TOnNTtX+vneS4lHLVpr78u9G638GyNiKtcKzGewx2aFK/P2G7TShyBLJIsdb
jWIA8gqPWC0cA9Mwn+P1ve//S4V1CWWKleqHKDoOw6HUD3a+LuJrY3U/rNHAe6vbm9m6LGdX9Duh
7hjEpDD6jHVZJA9He4sJfrWvzL2vUYnFpM2vy14O5nJY7APt5zE7svrsOPRHWVuXI051fbLEqazX
1TunvD61zrqy4hxP56Q4t5CUK19M53A8S+a60uwu/l6CttZwF6Z3dtpEhJtbEuyxSQUJS3PHg3Un
VcdQHEW0rkw/9MNhHA5WfnByjlz7Hk8yfNLY07K93e05H5oOcRnrKmGf1Ouij2Mb6zL59aK9NK2r
NPdKfMjNfc6E4ntN2ZHQ7YFf0D6M/VGhuOlpva2rwjtc09o96ctJrg8JsJ5TXgDyObGi6cyKi7O0
5tT+m1PC/yKwsOGYQU7iic3E6k9YbGUuxrDKSJ+nx4UKcZBSipRcv0ThKHlDWWmPUyuVmFuhK1AC
vZjophc7Xu5DkJwPJREimiDYPFOrNqBz2IGghMs5QtrfTjhLL71QD4VhtU/0L7unVmLr0truzlwK
dqwYQTFW0l1pLeWrXWd+0utfXRO/lKYjnmAzNmSPrL2isKNtEn+V+TD8KNArzibkjgmL1ApnoLcr
auVHmrV7Q2dT60a1vq+A8G2WoZHw8dS5G0tT4aWG3jxxm5rU3eNLaXXPBEgwXlPpEdP6xOcY1SZw
Nq27W4yi2sTFYnzYYXkXaS+gM5w10bM/1Jm4qvZoBZbKmbAvNON+zqXRa5T4NS0a64yHEul1g8O3
ktBbWOVxht6AuWGUX5pIPYD+NskHzIEyzSXGvioy31UJt5CYtcssD8qxj+Tp/vtNUhNUWNHp2tp6
SKBFCnqwb4pjNM/yY1srr7w+42EecgaesYGWvlVOqCceJ3OWoUa0YGNNW3cVti7kdM0qpe3zgzYC
shB93Dw2v4YZ+K8NBuj++400i/CgbZKxXjZ9qC9HGmT6a2UeqYD1W9mF1WE2Jhthp4jfGem8ylWe
3XXRdAHJWbGljvJWpSVCCjwUCXlorjYtx6sI6aCFaQ2QJAr7aMNTUiXzSR3L4i4PzRIHB1bGSi/N
G/2rL0XSis+pnA+E9ggwzcbZsXFV/OuHwf9yQqb1sjJcZfBxKvbB3++AnTVIZm60xCaIWb3GHTqZ
cMFYbgPwvBWy8rkscL0qKTEwGknyY0LxmIFB3hJuIeGPcILYjgTAsitLyVFlEoI+0Eg5/v833fou
Jmmm9jjfAy2MH7NSsd6VFFNwKZFi3Y29c2Uc8jVW9lkYz072Es4vVvaSiNfoe9Xdq2YCrF5XOxKd
HeTlLS1vcvI2J2+achumt+57NdMbT7OMTXJsyztrKJvH1nDu//XrBuT8T7U+ZT6STzzPABGhbv/+
hRtr4nKNGdvlIEuXxowGf5YXMxgMZXyzYbeSiQ1fOR0UGKNTBqDBogeqDIc+uW8qGx5PQ4S4opdb
SMpQyToFXtAMxD2Kox+a3Yr7KhHqRiAyu7S9RYpjAeO5kWEoGoZ1MlVtejNGzYS6o7pVzesRWWjF
CY/sHoQlvTugY6g4OLkmat4Rrmp8hbhkN4sJ21QiPClV2jvd7HhMaRV1ZdloOyPMlYcmDx+XLtFe
e3Xe5VIhfyr2D1u2wBTby0zGNW+6sp5PeWZaZKur+T5RyOua0/gZPXH07IhrF+cZJyxyvNU02ZhT
U1ycHjF0QcDqZjB7MBWGOZ7leMpPTNk3upp/Ee05PbV5XAdGyqOReVG5021J3Cvchy6URXRhOhZt
8LJHra+Wz1Iv34cO4iRt/Y4qL6LT1rdt0KzeYi8aqk0voVfdJFlBvBs8+L6a3814LDEv0EibUHUj
pP2uQb7fmIqauOmIRvLfXSp/vFLAOGAew2vDXIL0ybW9+E+nQr54X41O0290c6p3cyi96MP4K1qA
YBJq359RRJRE7AWpY46bqkeY8a9/gD/TDxiJUOvxI3Cx8qz7w7FUkDPZKmAeNloc4k0QxqGzaoyD
XRsC4sByUBg085OKsrRm57Kt0Yt7zsgQkWpvVIU3EKaNxsTe2v1b3uFzzFCb6JTZo/iEi5nDxZyr
h37Jd//6J/9T+44fmi3JojxDcWX9UeUWocgcFJz/G4pUpGomEKE4D93elg2O2NpP1ArzWeoxVn9/
3//8XZBl+7f/4v3PspqbWETdH97921OJGTH/r/Xf/L/P+f2/+Ns5/mzKtvzV/cvPCr7Ku4/8q/3j
J/3uK/Pd//HTeR/dx+/e2RZd3M3X/gtC5FfbZ933T0Eg5/qZ/9cP/sfX91d5mquvv/72CQK7W7+a
ABj72z8+tEa2Uf380x9o/fr/+OD6C/z1t4cy/yjijz/9i6+PtuMfO3+xZAuRHIgNqiiEEL/9x/j1
/RH5L6rJ8MV2DNBpYHwYzRRl00V//U23+ZCBu8CyHENnl+VDbdl/f0j7C5A1lcpMYVTPRMv47X9+
8/u/N6D+/ifjlfjH+/8cTcr09c+eCYihBvEnTIF0fsY/aeHaaeSogt0kzRWO3r2d7DpNwM2k7qhr
GLMpFhCSo0m9zmLUWOPRrrEOLmm20WYCi2yBCDg2hk1rpxxUl4jyNSdXVM3fVBSI7CsoFGuQaX4T
6tCz0hZvicAXAWDqJbYdZ19Mr23dAzHCk7Cl78/8ksaJ+kKrKdoUhSFvF/E5qwb33pQ1ZDlkBydD
bcadWHntgomH6hUJYos8iU4oJR/Icx5xW2IKntQRwX9uNPQJqPtG3biQPk5uJbhlSSm9RR1AVSaA
kPOpgcuFZakzeVbztznmTrjBtb6ZU3AYxFJzeE/L1m3K+BDKtPWKQX2cIw2vAnTfbS/a2F3aXTXR
FLKabkL3Iz8IjTSnSBib2lzrJgsHbx0+OpPymsHBdcOpgbYy2c5W46G40ZqQB57lNBSUBOMuGg5J
ucc2lBiBlfMJS1rOrmNnPwS4h2slIdutcR5HVgIkCL1UibdsNEkzZwi21TQ2qMhstmrWF2faVBAk
Q6tNT0pc15sxVmRfCg9GhRuub+3XSiYAJjfjbUYC0CY0QxMf1nySwfQdRs48BCnOZXavxISpDTPm
QoBRU9T8UGIunsywhB+2+mMPIh5ZCl4kYx7eOvWXUcIriLT+mpLnGcb6vIsNJBQOUNIO2p85ioMM
V46JM92Stv4xpWS8zEq24BT7Shs09wbPpG1pYd7XQox9mYbxqT/pDZbozM4Jta7kWz053Y4kHbeY
ObI0Q0hchWqXBM9re0F032aUReSp+bBVJknbQ2WLcHaTO1LypNb1iJnRcmZmYwd2U30IWrsgitsU
hTYd+Tb9mIVoEV1UbpiXkWeHQG3l/qfap4aX6F2xAX7NIYEcIE05SZWywg1sd8mBa3faRIEbq4Xb
1ol+FGn3NoZhu1sG+2HMM0KCptBVsRNhgpNvfWxFZB6jA5B4dCKyk2nedp6YiAftZWt2bX30Ivqt
1OsZrxMZlpkOApNC/yAGMCda67hxOGMvQ3zj9pES9ESzbhkiU5R1JJtEEwhb0mj9pebEprVh7tf1
5M0Jylt5tonECNESZlJ0SEbCj+Z+uKl9T0ZWr5OSWP9QJNqtCVUTxXf2MRSyl0rwJZ12RA/U64E9
KSaN2+Vm467aNNbAztBor3KLPdCxntOF0/NYds8Vr2wk5Vj0kHBtwyy+n8b6PaxukjK9jTL2Q1Fe
ihCusTKHmzErJPAWteGaGV3BK6LT2JOeoJxKm+xWq4Z0HGEo9Wml74SVxXhyrzXtUHIwXtYIcHch
QkFa0TTzxCRfd8a7JseT2whkDqWknBr7oyWWLshjwLyx3u/bIdNwZmfPbeUc+3TxBsQx+7RXfEnR
EApk6nvVomgComx2eJjVyXOYHh/jZC8nwF4G2xi8hRdugr6/kRvtaZSqaIP8kf2y1m84kC/LKO5n
duZdIk2DXxk1cnXBnrc6h5oarUFpKX49SMLVBnM3L1xjGnP41oJUuEARiYtyhQqN15HMAiJ1qVXi
uUKMiVeSIoGQ286x/UkbHpR0GXYZgX/oW+WXWOXeYTAYUfwwis/S+Sx39UdFdsVuVOanPIVPOIIX
cqNo1vFUxkf4I8l1bjS3N5bRS20cmxRPXjUi6ZRmKfdRvnmVIDSwIjVmM+j00B0uKd2K+1Mtfxbg
UA+5tmRAYBzEcUbjGUQ97/L8aUHxe1/02S3T0vPULwiH7egnSHWwwg4kyVAYbo/kgqsWc6nKmWEb
2uBthrwCvRb317ZS1LvIxudBsINnjzTL9bieruWspcTHzLFHshbbvJLTThz2/Hy2Hwk1Bu4FbXWV
5WP+5QVMnJzQH0vMiJHkxwhZWhICk2tXunCHTRAkkbJjUiMFUt3+MJrSvEvtkCj3ob/BMSF5JKRY
DbWsdetFuWldqqP0KF9DRTRM5J4E85WdsSD67GThpSQxboaYn6kztGSVaM4HfejbnUkIx8bmmEzC
H3GjKC9qz1CKHp6FC2V+PMqNeI5qLX+qC4l+qVQFoe2o7pQ0FW5s0XsCAene4aruch49mkhtyCDL
E0mE5VlZcLE1oePKWA4YFjWvKZIPzh7TyH25PFpGNOwcHXfn0L7CpRLoTiNPsyaMkzZ9mSa7EnoA
Hqyblx1E2dgj9P7NMJbareHc3atis0i2do4Hkw78or+NsXiXy7k6JJjvArEtzRwLDuCcZ81uTnI6
xXecgMDl3NUEPHzo2lNJ5C2mBlWhfc9u31aLieFtIUtmxM6SMHuvaSHr2pA/62B+5U2ZAB9zgTj3
mb4vsjQ7TOZnGE0xoPmB0wWIL19qIMmMDRrmsEqih477fCfhdW67ft53C2GwDX6GBxnE3JpiNb2j
r3X7SWxFvQwfAmHdxqhRkXB8JNxbqTHGI0j2kibqb2VjXNHrG8cSkf/KTIWeKBKAq/ipmXcUcVzQ
fNGSc6RBHVamVyeDIW2nh0Ys9a2Fyh/3UEmrSCq9Tlu14czRK7MuLhPmKbftjGz3/W6by7xSEknB
bSmXjN3rEr5FgssEKac3VrnqmqFWbW2TTcsZ4PKP4ywCnvpvDseGE+2j8fT9X3qpbWVD488nN8o6
b+O1skNVZyYi0nNk/fiG66WdXG0kOcMJTYcsVptpU0gRNAMmNiVc/cG1Wp4UDvMnJ9N4l0Ok2Da1
/aGKCCGuOk/uInFphOWoMzaL9bMF0iRWDbw48lp15W/UleG1Vg9tG8cbrWovS0v4J82COZXE3aCX
JfacZnDlnsCeDv+RWUqRq/VO6TllwfYtJeQY9USNSxbteMq8fY16W3WyESWB81o3EY9QK0AwuBc6
vGGpVLhUy8eOzl8+q2iNs2ccK2z7mhl5NV0hhK1Y55TKrRJndEmgvXEku4RCz1xDH95q80bQ4b1a
l5uRuABaN5uQuaqntw36PcN86sVkBm3WuQVlP+OLi2O8T1J9spGWFgrw9WH2iL+CUO+liM9g7HHP
WBuF3Rz16aZSUzfRSja+dFuGXelKA42QSek8SysZPmklL3fXa5vCrl+Jf+ZmNJQv8uZlP6mRy+Rq
h5MtjFwzTn3FehqLj8ju3REofa9Mnaurw2mo08NsZwcKuVMIwL0yFzeHD5L1I/Ai1MZ1S+uDuK3B
2tU2egrp1kfmrsUbVyxRMKWS31YGoLfa2EzTTKHZnS2po1+amrCOQeRiCbrnVhw2S8ZJeV4Y9uYl
09eeYniB8VqXhVukG0OBrUPUwkwQmMKQZJTIqYoSpIo/anIU0ER6lXM/zmTCxrhJBpKBptKTbQaE
o+ZBTJLEjnO8B6hmTS/aIB3e0kLgxel0TzgOWtzSo8mwk/gNFRT3qaa47EeeBSYIFyHVCcRtk+wo
TtCbnEbuJkkzP3Z05H2dtiuH9tOYPhOlcw38nANV+0KlITvCzbG3YNQw848M7WxLPUZevSuvzNyp
cStyH/PYdgeU7I46nDNzcEtlwoiyMI/P3yf1mpN4wrMsoT6T+0Axu0s3mjpio2cL8TyFbbqTy+e5
OLVR51pL5xKeRh+xd0NJpTF2T1PXjU+CyNoR909Ur9TLeaerwpUbB969dVeTXYRjxgstOvRT8p4m
2hUbEVzpzkSv7bit2S9BhhDSy+uU+rwmN8BwDvwRFcapuKypAeVPUqtcnFt3el/ve/Vnp8ncCLcC
k3/aOa6h9vtxUtijNdeUMIeC/qbn6/YlvkBuzHlhXCoG5DJEX85uUitBhJrKNKCZEdu8HVRj03S2
6ubTMcIksiOt1O3WilvwoOTIOB0UDg2S00kbpYe4lmecCpJ22IUrUVyKxg145wkkBbVVnc4nC/SG
FL02vfOo6jj6GwVbKzmveUclUdvn+KlOogvDB9mtTYJO2F/3g6k8LwY9QH1eeM1a9THioOiMqeUm
xvyQLcDhw0ihV42qD+sMv6adJ5eYsTuZXR5KZ3nD03LcIKe8yuP8PhYZulI9u0pd/iB9i+mj+sWc
Kbh6quPBdvNBEJLoyOQctPS9JHExhQ1qIe0vmazFbmYe5179SIzmbE3LLSnJvbTDDfC3aNvXKt4E
1771prnuCCDM5zb1iLWdODpk7zStbuC/idlzHcEApyOBd6JnzjVtZ1u9JGuS73zJzVUBycxkENTv
erLsYhDW25rBi1vkvzjscbFxGyZTpwZZqH0Sl4q/uxA/GzJ2zPUys+jkuihld1XHy+MQxs1EM3wW
MZFLjln96PK2209R/iuqpY9lVjDXVbXCyUxGFKDle10yTFI6MzYTszypXU6FNpN63krawakmj+Tz
XdQZ0pX0rWgH2JDsM8mUdxzRoZGqUeNOQJSw087ciuzw6nA/odefsqrwdGBi2zpPC6bmlrmtV8IW
di3u8A3OxclNJxNmV9zT/TDTB1M0ntVNbluG+jWN02tusc3UVukXhWUD3Vc5cGQCFQP8ntm60xXF
JpIWx0dRl3Bl9IsyzjljXtgLSTJiAM0zneSyCdLJNHAqNmq6hvVhgjofcVN2yc2uKzgfbiu5S4Tw
WCIkjHsr1V4dEu5CKF82geRVBM9uryYZv2nqxtwNykfUwRo/2iMC4+3Cx53qceJMPmKiEkxtK3Kl
4LRWD5N1aExGailH1/irrT+m+aeYro5+afr7eTqk820o9vVzOV1DZFKOj7DUNc3HFqvhJN6b5Zdq
4dXregbdK5xNgGfgXCEdBaeVihxRVcReyeMyHt8S8yA3F6n7yObL0GZuREemLJ+SfuYUjK94w68Y
ganI30uTByFUJ+nOV8VtWF6jft9JnpPdpPiJ9gRnfsx1TreRhpln9cPMnp3qtBs4lW9ki4P8V2SE
wIQyV3A/FeWTSF/p0feK7jVS6JI28iGcW2KfcWLb8Usa/gqlTwEoAk/QSO/Gwh0x8fThVmFIuEct
WC9bDQiB07nt9IPWrYtVAi/8qzEdpPFarXST7aLjWj0YNrLBm168ZtbDeRJHhvr4mQpjr5EoEhWO
W2TM7pgjUqbADTZO/TqQ2EXWDtm3a9ipO4Z3EIAMcYQlz/PiIcOfKJJbrMpQdEOOdRqzSl9W/Ew/
t9Dfep7puyQkxOcpTl+SfHT7UXd9mdhGiTClQfvIRQaYNUKd/muQT800IuPfT+aDUrdejX3cCT9q
7dBrPo/3CVmGcWiNFAtxu5GqeNtUgUC6swayGhDY+nvLz3r6L4GqHvr5XfQfTVvz8CrdUbnazl1a
v8y45DKbEbh9FPFZJwegP7Xdz1i9dHB7EiVxc9V3gCVj+WWLAfCGm06fOEmQNbaMH52hc7H+GIhv
VJV0M5qkRt3q5HmiqbTezIyBHgildWeF/EMSR+L5aug7TPCUY9pmzl6M9C0jsyH7Ecb3OTUSPWlG
Phhgtqh6Qu0Ep2FRbxUX7QDju9oX9lEp2ZoQ5rQ/5PxkWls9vatoL4TXMJ1d6Azuou/nYsO8id2R
dpEm3YsWVWJquiZxDOpBMo5y4QNLSvgDqxu5Pk7DLUwD9k+z80oQBGcIz04e9JwdFutmpu8JZa8e
lOLLoM0jS78kHIe5ed8z3C8I3Ds6+k9F/5lgZOQ8iwsuwCM9LF42+LG0C8eDNfzM0zu16veit6/1
mAEzeEz7ebss2caILmwVo/RQjb9MOzyEo02ZfGnFI0fzOo03zRS7HFxtCpVQl/Y6sw2zfh+0vdpd
JPOgIZCQRvsuzykAjQ80FxPjHiHJbsYkt0Ipl+wHGBELDFcRm2yM96QCbAzgvqJUAn145nNycVGm
e6M/wMHiye4oggf/C+Q/HtnhSCuSJ5kRD77G7+jUlbsWVoN8N4onB5+d9cD3kJ07y9pn0rtVGa5E
mafQQrCLT7UmUy+IGaBSsk82ivuHVnvWGOX3lNu24OulWOuGXV29Og4z5h1CvdLyrfxJDV9a6Vc0
fTkAn8n1arftSAfA62ZsS6+S9lDoD9/HwN4zs1+tcz9TZ8b3xnBtqtNELLx1caQXmYne8FVbV0W/
7/r9PO8mjQSjjcycO7pmZHNG4XNWn4v2ING3PlrmczrDj0dNvlLFFCRL4a7RRjcDsx2ah2q5AXtf
1LswvxuTAx1U4ulxV2Hvx5eas4Wd5PHNFDzmduCyiKYYVLTRKtJOSBCFByVsglyIqDH/WvEefGvb
oNxGPKrZK2L/pCDvbPi3e2MmKQXNLFzbh0aVfBsFKcHdVfzR18z+jxUvn65cyzwwXAM/X3QqnLNT
gUi8T+u7rt/yC8r9Q9bukEvyG5nzc5GfhvFeit86RhzJZ1I3lDBXXbufq+urQW9IsA8rgGEAtX9U
4q0frmw0c37J7LshueXxcZkfav21xVJa7sfOV0jzXPZJ9AxgfhU8DLSm8i9LPMzOI3sMuIRcPSvR
sQuvevVR4r8aDHZ7tlfhUOS5DlR2os2Wx0oSjwWvdlv/RH25bsiOhyDWq+RXu/+hIKMV1Ze57EHw
a7ibpPkxw7M8eKFxl5ecfQJF9uhtoGQKSyIL0XgSuNsxp9jPyZ2a/igUpj0eP73TPAo4YHd6ep/n
L/OQ+rxSqDHD/pJPtjuRBZ2bCQ7pr1G89uKiF48gedTV5Mz5R2fOH3tW5XHw42XMsUwOtDqKJeF/
FQCqb3bp6+wOgYx3G49A/KDFJ0V7cFQww9J7PDw3FM1SQud7eu3JexFns/6sp+elfcrioEgv6CI8
ka7NJXc0sKpHbDejtqvmn6jY5OJTF09x/tpFvSu4cDpn8sL6jnuENnwpdogv58l3pktO85BEYTxy
wK9u2uhz/Xi0eUdUBDy3eNWN9KQ14GufFc74Bfk83QOpRXG1SaODtTzw/OKV6XAQ58hRfi5EpSLS
h06IlF0Jj0W1zePPUaHmoW/nzD86Uu9Lns88N+f62Z6uJI7aVOP8SvwJFqQVw2OWz67UrQ/FXBx0
rJdo0scfOY8crt/yxrMvkdnETZjAnMZ2s/RqaF+KCBwJtO8GAgzOTB6qFoYbTqxKd9elT5PWuUlx
W45N+9g7L7q1LStuxxFj94xK+MJNB95Rs3ehTKbjx4CfRD0ZkQudoV9+hNSZ0mdmXyznrJtHvqkE
kEV2ucKN+RPeD6/s0gYhlD/pIioeY8iIJL7oYwZ4KbqjYiePgutVo+2HeJVuyJxtAKTKwzPbaeb8
WNLnxDgl681tBYUZdMZ5pDDJ4O0Wgz+RJTkiQ4NLzeM1LR6pNzT5x4jnGZUuF4Qc2ASnEG62QZHu
1fEz9DYBlMiglNzxrloJLiWO/hwjBW1/+07gq6HpnjBL4WqgsNY1mmjnRt+P2qMEeMikJdsgbVZm
HQQF0yUcwnV1cpJLatobPo+/FySejTXct3rFr7tRh306ujyZZfvDbCTGWY9WeOJonqImpnAGZWG9
p5MLdMCFeuT2+ecgPY8tl191zSO/UHynpH/RYiXLH8Zp26BlosuDXFc+11POofN1Hj8G/iyC01pF
9hicvPse/Ms8yT5Gjs7cYl4Zx+d88sz2U852HS4SzNViwxCEdto8X8fKl2UeO/GXYZ2zEW8swhU4
iv1WC5/g8pSQnjRSEUimoQ7hgQjMZmp/LRECwwCWmatyMIzY18qtgf3Q2GrtjWBhtuK0wJwYbprw
3Fset6w6eroS0BkphFcKtITTrqd+o4nWE77OedaL1SBc9uFyJn9lhU+2u4ZLXH5okZBYA4hP2UO3
TsMZDEzA1yrqs9MxWjRvdbEV6jmSwBRdrOwKqr8VuxREINqGsMbXfkZoMqVvDQl1kY4BYNcOW9r2
bpzcJ9pz4mc1WuyjfLARhu/njI3+sTJ+5PGr2TyU5b287IaIpKqtZh/Kac8PYuLgt46W8bBQKai0
tB8rDoXloewzzx6eemnXGneMH2BnVUAB4JUnb2N6n7SPJNTxLTmZuZJ0HCQvQ07ZgzRC+0dx/KBZ
H21+VPJTGvkxc0lENUXnFf0+0WgvJGSXO67GiX5cLtP0mmePav9haJ9R9d4xFUz13O0LOFvM5e4b
89S2p0z11F/a8piYL3LJtEqmfZP8gqdJhF6oP5n1/RQ/ZNlzCCW4O5VN4uLHdiPthG3ASU529xAv
l0H/SmIPQHpUI6/bmsqjrvxMkse4P9v7Bh9aAJHfs8uN49YcLzxMUd0pNI8pOfPSYUlOuKuyeBsu
WJTul/FXO8rMm9ipk5QgKKJ/NyuzkrqrJGf1Y4ukydU4er8o1Way3C72q+mFo9t/s3Qey41jVxh+
IlQhhy0A5kyKEsUNSlRAzhlPPx+6ZuGyy25PSyRw7zl/lGmyzbZFCcYYgkwL/GN9O7HF4H3g33rl
Y8JExtLkqOKD0G3+hAvYAz24wTUXTMfQOuasZ6G09aFjrY8m2luVGxpOpJ1MenghR9xUeljYu6wH
iqR6YOJZJ8klVanRGL4NTsiQsOn8QWkIc+uzVFY85yItK9mpjB6+QPgXe0r8p1iHQjwP47Jrt2AV
9LYN1lrRT/6MzlNclvQ9+q4CdO0d91RI+LG6Tihe7Fdyu/fAhadna/AZcXpm1l0RzyauNB4ZYgCZ
v2rCgI0dqwq4/nRq1Zx/Zud2DTEpI8WArmnAT8wBdvVwYHSnLwYuRKKvqpPp4wbcVRkiF5UK4tp+
tFQ8SYU9iLGbB5E9er8pm0AVvfGBp/0b+VxVsyNPFXu8rZbHAg2WWvwOHhszOXCJdJblN7xvOQZU
8mKIzlO3vrqLt97wpnHHp+KDV7Kmhggmz9ePYvpu6bSjhtukuZn+XwrBk0WoyPvPEfCY9qGYRjFK
ytJacxo5IfQUk1AEfpRfCbK0CSSIsy10u78D2h0dui3kz4bw1KcW3kdWY3lFmVuJ26LZlTjRLLZ0
fi0CJeyKviWPiThrbHl6cP6DYK9euQMbNS5qJ4/nx4Qr22mhm9UfTxeRjEVOL2+n8oBVkiSWID/w
ZRFeNo3uFLwJGUQrca3pbyskDs8dYMEpcFmvuwWWhkXeuqqTY29RkgXn7+i8agDRbgnpH30UuDo9
1N5MtPU6se5pnfMgQnvyL6/81dN35pE8vxYa+rhdIzxscHFI98MMXG8j8WqkyOuJDmfOYVF1xumC
0HHRB38ilwA6vkXSZ3urA7fVz7m55xYdzM+pOWNozsS7pWyEBZZ+KFUxPpd0nNg0yjCfLsWFWH77
YEwQG2RIAO93X11bwkIDxgNxNsNH5h204aYVn1qzCLBvzttXdE7bT7/DpiL81GFsExfv0o8CkTc/
OlXo9sYuMUD45PO8AaWYPoPEDq1HEWlO3hs2sUIE2GFFUKJPMSGtcyH3L817haYICEyYADt9rQr4
R+E+oquRPeXy2LkvGRpLw4nrDI/SW2gCQdL7cdgTYCUDrNSfI2nsd1HYi/IWbysjNJNooW4m822S
8Ch9VRre7a+oPwr6ibpYu5ZoX1iH/sVnxiiqAocDgZvWludKIGI2WDf6Vu4uRfMX1X+KcROBlDvk
MibsqlGxbmS7KfjIw3ep/xn5KmpuYNHpA38RV1+1vClgFgY+irUkvZvT5wQAxhThShqIcfopGBur
vPjJBykcdi7TDCa7SLK1fwM09CBQmJVtNeEx42KqOlIukGMOkpbVRKzI+MbbIXmrJiaMRuGt5xWZ
magfEkIBRLZS8dZMS16egCHGOCd67oTBbTQ+BBI07ZeHeRkFv/Gmhe9hcoh1/A0HzrdEeQ/qi5E+
scB62U7T12bJzrM2zc9RB89t3YrzU/IANYDp5JuJs8ATL6K2xMc/ya8xiYG3ekcFvSFPgHOUIdI7
GbZFHxgGVpghjt+Ubtum5yg6w+zK3AGSw95QyOTCPrUxWfOREgmEsFpj4ujcfrJ5qUICtvE6K4ji
EyJVjqP2Jk37qtgWwk7DcNRAXnTlPHPpMvJPh/dV+gY7GZZ14tYootpFn9NVlZApyfu+1CHxGSs5
6bU3ha4QD7y/4KeVXQ4IRViWf2K0rdoNEjFMP0by6oTfsY/Aea5+TDs8nIASibbc3SNhzo15alwq
xVHxV1WxZnwFCopKbEXVqqqBoCHqjGLL5lDKJ09eEUFVK59iesNxnET3nPiEhvvR1fvvKn41Hia5
4MT+qPMqzNHf7rAHIBTv1H0zlgrWuh4vmXfpMQYT40G7hL4Moi8LI3MRrKR+ScrBwUuOlvcWahBN
tiw/5vfegnTkqDqwaNd/uu7Go2Nh1PJ2s242y/ZDtejQwfurRJaIMuK6pWYoSldVu5W6FbicCAbp
uVlGQclyMvA9bLz8Yur3XNxR86i6Ap3qm75+KkRUB4lK6hkIvs3vxTNobYkRKYMDqTPr1OhsX/nM
kru4iOew7J06vs1SKaoXbGk+xEnSNUa3MrdifwBwgiLaZZwjcfbBg12XAb8o5chzgck9mG7EehoU
B5W7Wjn9vYvmZ8TVosyYaHNWh8VQrSsW5bQEmgf6irGBvZejshQSzxE8UMnpmRChYsR2Kl1069yU
gIzdradAmU0WD4+L9WYY3oMIfiGlJJ16PP+3RQTW+yQAKfzI/CW8qH0MHaGcDD7O0D4HGkP1yFFI
OyNzSmVeh+k2LSeCvb97h6DzeImlftlbbm8zIakCKKpKZZvhkKphV2QUyZJpCzBhg/KTKwAQm7RY
KeoehyaqRLO4J0xhXuk5DSFVCc47DG6ca8U6XJhuzY5ck7GKVYQGjRXR6ij6l/VicKPyYsg/kYOA
pzkQPAMegIqoe0vmlxtqoRmgr/V9OzIULRvpXIw3LJ/94lWKazwNAPIg+22FDI7dH4emYUvRetam
Q4g6VXZu2fvFl9C/4wVPZhBATxDDvUn5AskxUyBcsatSUBR3Grd0y/SFHWF4hgN6wwLaIfqwHKLE
5dP865Au1RCFhqoj1Y9SHTsgiK5o7OisIPQcjQPTrvdBAXWp1gszj/Z5uq2/sOwX7YOPSu/A8Qmb
JFLJMkkve1gqXUlzZzlvB/FpDYbO36aFihsfarBDtCWwBvHXd4RUVLbe73r1ZxJubXUytS8tXoTj
rx+YgDs/6pLK0vaaWq9U+DKqij/PruHwjY2bsl03O3WDg8iV+UQt8Gu2bUqhNv1ColYT2LoD+VL/
pOEW93cf+NYyN8xYmDL4GMpkYUkOJlavW2szli99CTwSGbHTTXFTIGLIvHfxrE52sVGWERsIQRLD
MowcLNVttOErM8KrXx5r+SD6D0gAUqlBW5tim5HhVGFuY2+udkQU0eJml2yra2/DxMjCzsVImYft
x5uBwPq8Q7qgIqcab4P/8rH+qSX8rXBUu4TP7x7ogFWh4LZJ69RA0mV67hCfkV8Wp8wWwmhDm9uh
LzgNY7re3cuFir92i9t4rebbYtUje1n11kUZ35CG23OPVSxdRcCLJPyRCaBW+lVc70H3CvmILBYE
ZMJNo4Sf6leSOvKK+15xzMkmYRTbDAQ1nGm0UyN28LUn0C/1sFrKocv36E0tzsH4MZ8+XXyX8526
6hcimZPGI+EUH2LTNruYJ6BEFPs2LEHDy0vhqqBVK8PljgKxXXqLadzqHqlwIneI8akPJ8Wg4YKx
nESeiBkVtdqGnD++lYggLlLqT5a8yIpNHIOxX/PhTRX+POXmee/KSEzgVm+RSv6NzUHKv/XwqUgj
wAEwykeS/Hk6lOHxN7NRCgA5AMARlcBOyYzhD2BUn2H2ykguU7pfZKA2cT3IgYlQhIq+5At5FUYX
C4QlSAm1aQM3C1S7zv5Ajpj1BfXUi2ju7IFFczu5MO7hAQ8zaomzCD8nrRrxKAALadRfg+tkPSkg
PiQodSLrzPv2619xuGNYGZXLQH9EzaNScrtTwQqzddb0FwEBcIY7AA6n7/cV/GbNwou6xQUeBbpz
8CPSAvKZC4dx/FCTJZXtdmXCshR/VaFC3WI2e1TZVRseU3XyGlKj2fSkHyKhqNNZAwlnHOxkgdfq
W0mNeJBTi1Q4AbSPJJDLaVQrTka3AfxzcGAVAAF7NT9zI7toF+3hZDIib4JV0afYu2joho/pLEZ6
fJbkBXu7IT8ks0CjRjvhE7hU3Mz23V8GGEQXqRsu+x/rd1gQ/t9wXgLBRlAJ7YPGJQ+1VL8Ss3On
fIsC+WON4obZWU4XnKLtl8kV1gH9VzLWnAoHfU1OJADZJLyk9tEYVybeimUkWIjklhkWiMZVEGjT
W0rmu85Wr3SMUtpK4Qts8K3qK8UR4bVlu3V5QWjNLeuHV7xhCM/P5HLKIpBTnjFhzIBx7FR9vRa8
31A7+BQZUXDkryRkpwSAkNRIISz1VTZPanfjqB24siTrRL9R4K2hZkDaz1F2bQfaHSwnURdZ5ZIO
Lia3Aha+hoxTP6GAkN6QIsI5ltMVni8UzqpwUwh73GR2Z7OvNIdM2ejCKnAtx5eXQiPbJon40POk
d9aMDYMQ8azdqGi0VZS5aM5WwSbNNuApq1o/tPXc0doo32r1mpVmIqqlllBgiZgtcWj5Iuml4tjx
P/SMWYYfXAI96WfsF84v0EK7mOfntHWNSnEadl2fq0ZAVxihLVEqyjNpxJDFlsXnLZWedSwtQRrR
YZDV80rUX6+/xkSiqCusSYUhLtWBntmFF+5L69D3aIKuM2Ai0lTe0GNBOAYg0r1KH2k2AzjLqlp2
LEvpR2v8tMZ30b1E2e3kAypHbHJbLIrc2C6fIiiOS4mHwzEduTjo44ZJw+AwJagR6fC3Gryn7eX6
0UUXFUdCvCJfYMGoM7Hk6fE2UbjeNNHuGaVxlubmjeYvG9KWpSe9cCuYwHsZt10jcZAoIVFxEivn
dwzLizqLA9dqFpRz2BqhqlwFFZFXltEswHpU00EXvULYCm2EHIHzt8VDyjdkuJ4nOyEd9A2tHZVN
o6FdSLcsBFvfanDt1VqVKG0/wncAVncsC/yljsW8BFlHEQoUjoBn6RFeDdOze+CPeiGSQ5XZPqDj
tIhDuqfwGXS9K2NgCJn2xHBlNUuZqxAdRL+nUBM490woXjdhl7NR6JJl6C2pMtL38mfJjBigfTTQ
0SevNlrw8VLSwnWwkqxPkAKI8zcv+RaHcD/4yCKyq9CcQb6IRNs0txHqm+GWa9K8EARooyV1Wnsk
5O1Hb96jFadvc6ywsiFFZ0PASRsvC+ogfe1V+lf+MNOW9yqF3dScJOs9S9mZZA4NkWprttPiVnoq
uArXPPmPc1nMsqhWCcKQqGcgoXxFbCkCrexceSTGr1GDBornhi081JZp74IYpy8AZzuieNNBfPEv
a5u8QgnHZ3iqEWxbk0YrdWpXU8BWxBPBD1XxL3pwSTXkV1NVLntaDe+596f6Cur7dW8d2nFmxThY
0lbjOXBNcxX89cYCBUBMpLxeosZRnH4FtDbjPMHv/xeM/I4mKNroq6S//btQIRuztSV8Fzxn+fCt
FKrtS1sz2xXWxuchbv8C9enbUB0nVvQsAhDmhy4PqX2ykElV/pdk3JFColnzCZ7gCyZ0noDlqKc5
oM2cij1eFp5atDUsh9+HDay7WdjXwoQLILyGwSGeTordQTw/0uQXHNsVkGvAk0PrC6AQJ6W7SGeR
OQL0C32ihYrEV1ZpFKCYJeI4/2OLHSAa5gulB9N26FhC0sDbkHSHNLLswv8m1o37dZOuEwSuHqKb
hVCicfulMBdmdMXEpY27gb2bpynnwWXo6ozUTe3n+I+rQ1kTw9W6Ed2KIGVC0iwEajoSvEDNy4AG
Dxx/YZnbWaJJ44k9GHBuy8H1QVoLuPd3qSlOYUwmqiU7Q/7VF3ibK1sJjrR1czKDT7rtYmQTE2GH
1gHXjF6AmuKyQZzuCri+wcfqaWKKe7SYhscnWa4y9pV2eOriW4VNCUTfcHUSehDyZdcQnrRDFDCD
b7oCGcBmJ2ZfvrBuapTH4Z761yb966TPEcVx6nsOQjNA67+aRyB1SBgtnz4rDHCWLD5Ufj1t2qFg
RZ5IAiobTA9op9iiI2oAd2AySfeh/Yzlh9yFdk29mlOMVN696woytdqEw/nBojRH4gQw+1TcLVn8
qrJdQnn4kqumnzh0w5XqGsbbsDY3nnoTsgdpDVOjI+mtbTOBwtOQSF0HzmVWoRwPDDC8E/Let5d8
OM2IsBwiV+XO0fx3uYsgO7679MuAgBj8whWS1E7mvvgNJ/KMuI2fhrENx4OsvU3eSylOyXib/9GW
8DRBGDLkQINJYyIHnxBcLfL2R5Y6aYOkyk70K1uCOrC9urKyQx2pSw8Veh2KNPb/hvDzBVNLHsOS
2DaWjVTecgFsGiQgGghR0m5JhhtEF4lwpXiE3DlUD63z5ll5AHRQRzQLhT3FMOsKiGDGO0bo4CFe
ZiBYAuVovX43snd2ATslxAQjxhqDNp5kNqtxYCTeEG9fYklB0oxsdSVuM3z6K9SX868SGMsUkiML
vlpUjc8ahnoSsXArPy0KMSN4TmziYzcxRH5MD8jDOv6Q+H4xGiHQTgIWnJ0gEAieLzEITA1RB0l+
yjGqVvWxG14j6zR5LuxHCj/pgsswOFTugAwUJiqDs4RaGOm06ZyU7FMcHcN3h+RkXoSSQgDJBV/W
z/PVrXXHJ/I4FYY87l9x9e7n51o8sXyr8U8gMHJE78F0ZdeXgs+huiVIlmb4ok2vcJICbiNsQKTy
1rBw1jJBa782Fj1s3ZYdDi5bCJYxl3jNkcDdWnYiKtdvrerc+WcBYEW/JgFbtqd5ri9n1FaYOaHW
P+SIeQskuGp99eVLDaUpcTJ3dxi2iiQN7pbaEtYv4EqNiYA3sVdb0PeKVTIDRAWVFdGcLcyJ4GEE
ryuhPpLgyRShmg36XsTwzRdxTo6s2PyMK95ECfA50O5w8aJJph2DZnqshLdyFB2eN2/YZrUzKYdm
PHnMivVDFM845TOWv0zdGsm2dVEwWyeqfKHSL3JL7oDi5OWmAeKBzbUJa6r5LeE/ZqxpMbkhLCkZ
vtTWCQPqcflPTm+VuPQ+S+GKMsrgcx7Ga9zQlW68KcZSR74M5QDcEZq7sjzq4oaiBKbPzEVyT3ys
o4jMIdOtG2/z+aimq3m3CyzbcrHshLsiOhuUfI0rI28XWEHB3nZCuSnTlRwTpUjLJonQ1zjm0UVt
wXsnDcA/H4Z+CrWbgWQ1jmXHC98V87MNSdYAkjxTIZe40Ii+A0E0z1Dozob4GaNScYclAcbJ/GI9
pPDou+ainNwWZ5kTLqmYpQ7Tl15C8NPIt9BgvTkTVitglEubEETBREbkgfmiZvCB9srPAAEPR4Sv
2+YzhzUHwnA1a0m2Ix0KaNqzE/E8UrYD4545DOwS81OGFgvMY5EUvCUbYm4Q5QjJvupWRjqX3Dpx
9cMWyBMfWTzu4TcuMQLXW+skaYjgIoZQp8uvJnFKdujSXo5MizHbxTprqdsmW2PUX/bqB6UvBGQE
0Vs07JvhmuvrVCe7z4ZnGpCbIXWxNphxwmtGWqR8mTMAiENHuR46YUwIPhs7nTv1uiU+ejkSoARj
tqoXfNt8nuaGfijhVQBlD9ume2eKR3Fja6TtMgjHHQg6Z4dFYw72PHfOsNTN1IlZV+cDFz5WWMJK
YyvhKxiwpNGphNqRBahjdJl7xDTHr3Y14UYcIBquqS98ZRhxty2NKr4ArGH2tkmuiLgcJNDt6c9D
E9Uj1blWvF5Vo7PhII8obn145EeMlt06Gn7rC1EdDOkqTbiHOP8jyw09RzyQxrscyQWficqq3BLA
QPquDcWEzuo26VCh/cEA0pfSAxMDVkMC4gyeBkSsEFxEgLYLuJhoLwlPr3yN+udY6Kw67cLwZLJq
AdsQ0bzHTHxFQKY3zsPSYIucQIcwYdJNtht5fIk8WasleVndj0HOm77ncMV6w4vbrXU6rlYl84lN
peeiGG7WyAaQHfVwM8K+Sp8J8xm0tcLmMTEltgCswimQCblKlkG6xzSmyPeYZWi6Kt1PxAmjFdt5
5dOT3QAQ0aPBVMK5sYntvgZi5vtHZBfEz0oBdbMOowKCrCduiF9r6D58aVUxEd4Ig8dtZufhd93D
ypXikuVyoUe7miECim7eK4qJ+YeBJKFMkjR7U/yU6m2an63qMQ9cxQ9HXBN+RgZLtsnul/HKzzD8
4HIKQ2sMvUbzLesITLkfISwrMULw6rHeoSYS62c9fynG6hXGK+4hFF0LTSNk96/B5zZsay9wJIbZ
yjtHAqSFnaH7XEUv1ftFIIGL0oDGPKIEny/wGbJ2XgYsiVhG9j8Erd5X+ovQC578TyWGHN9Ad/Xd
lcegTVbjM2tvdXoUkab2+TVCe5Wg4a85OCGmHIWy6Nrx3CDYy04N1HqdiSPTxNGA2Fw55wbiQ9YP
o0F99ZJHR0scWZ+VOASKl225qmMuR0azsFgifxERQliegm4JpHs+5up7Kc+l5v1i9j+7vMwSYVjm
Tyhug+ziNc8Rtj1DyD+/J5aJMogVqbT75JveCMhf5Ma32omWI9/jErRitNEPKMqcmaaFZ2KIAV6J
qLgPHZoJmLX5OJ1AgJp6FoawsdNuRNJoODjhtJ0J79x7L3gghBH1VAGvyu/Oa4OKbjGA+sAhBO22
L/7KnK/KFYONapwH1D0aP1P/1qIfsd55Yevsi92nVK5h8QZKhQ3IEDjAEqyo52x4kzn6guZuql9f
I1A1yfXqO3Zsx1f+qIQClc0xYB19+7tkSa0DiOi+dmCQcs2tLyQu8kuIEuifCjl699tng5REpwZ0
Fp9b/DpJG5OY/A2NP3VnolUJQUlqso9/SCtiuEVu375MayMz3TK/STXtCV8ZZ/CG6vj8I0Ryjzn0
V4KEKjx/YZigK7wOPF7CgzOnHIlbWUfKMcqXZfMb9ds+P7JUKntmBe7WH0WHAr1U8+2368rTIN5m
9p/M2dKHZQA17C8QmCI9BXRK2eQLLfoKkaG2jTlJVP73BQ8V79As1gBkoilv3eoPzf9KIQZ7XmAq
CmwL9y8UCjk6z9LIXEUHsSH8r9ty5qn60WwzMO7TrG0Yah7V/t2S/rW0UrcHkcetMnWYkvj7eSOW
6YqYPXkZskyAldKEJoSzoQKQUQHPWTOcAvpI1U4je1r1nqb0N2XsYys0HPbkH1ChgbikznejroZ1
s+5HCuz3MV7rPjl2wTyAZCGqyEddbmJhFXMk6S5Gcdb+8tbgZ0svM+sikKfFM9628D4fqAKo5S7x
CJbdF4CbZmzq8ANArY/YN9UlYireZpNUdMD6+ZCPLM4fZPdKK9sKQHm2yUZXyM7ZtGnibcl3KP8m
jcd/RdELcFqTnUNxl6DW0j9hou2OTh1zH16qXHKDKmangp5Hwu8nJqvqhQ9tiPaUqi6R/s6ojde+
iwEKDWkmTJaIFYLaVQLsTJAJPnZBFE7cQr6xt3IINU7njxiJbn/TR7g9lzWAxPoBEmGcCbvZ6Xfk
Up6QcQnVWwJ6wirmsZe53bgmzKuSL4q00ltkU0wfTF3z7Ie6vF8I/h46dD710btWqYkQ6hF214J2
jHhfiyx3DIfjsSsO6FdcYGURdhe4SUheJEzg2vogkYpARhxZukYB4nBDOwzwL2MTStqH/idn7Mk0
iKxE+MbJ1bkGCl4aDuV1hATcwOMsDpmjNNdqMTl9cTDrVR0tBh4xrj7MTZrxN7skhGMs8/OzbdTw
4FmIPieAsjPPifwKzAuP5CBvyGxYmVBjKhkfqm2CYnwYCyI7+n3IYihCjsaX+Tzl4uoQK5ATREwg
xxSLHo3HPEmifZAgh2u4mUL5Eawvs3q3rDW7X87/JVs3UuhozVeHxB74OGDj1fLfdknQh8d5PzhA
H6j0KT53sAV0RLQS34BV7Rv/5Qp2kfVkXHCvUeqOLq5NVwryhi6sDnX+rSCLkGyzBbZUnjNk30Zv
On+r16Eepz7MJVcE4WwOPt2DfWJUmBkI8RpUyTKVu2Uso5r1Z/BlMhwQuOwoWig2wde0bKNptF7l
eIOQ9pizuu4HjpEzmIRqnX8i1VV8C0RINVyyxt1CzEVNN4N6sovCX9+6yNJof5FOoZxba03IlVcf
vG/2i/abjpY4Z+w1+TsA8ybOOuz0HolCKug+GDGzLrpNGlZtJsY+Ft05agHTHiD3P9gPLIVdq2m3
rHA2gQTzslqjJLWKtzr/Hd8r+ZyXyx7ykmdBWuihK00HDa1//ahQbcrvhsOOl1xBMai+TPOv9DDm
X5kbLDXqZBDGYs0c4ouGgNz7tqiK6yFD4cRweXBq/5rChlFZ5muKEoQqRKZOIoSowFrPfBbvIuTt
DMzMBea/sUoTz4jVThVPmCBsZeS9HU/F3VSqs9kcxnO8QtWpbupVvgJG4drH6nJgZvAkrPGBA8HT
lXQyie/kIBAm8eR3E7uDp6C3WJJaC23rMc35wVfQvhrp+Q+dtu4NojXSRWwPzRxmER7uMjwHS8uR
e2tPrgXn10Xnnc6koyQcBpdRYyhOJYJXZiaGBC05DR6wZIXSMXnjLoqBhlLJcwIQYMJz7EpJZsBb
wOY2S7p6VCeSdkifocUqj+8CAAPpDEEULnpSilxXBc3YM8YP/rbBFFDvYtd3wwk3wY9VfIXW5xht
2ZWT8NrTcC8cZ0CJ/2RVnT2PnM0eSjlvgf5UJwLIqQ5MN5iV92NzbbLPPNvlaxGRwyr4lUOoX86c
L1NZdx6Km+g7bI9CdgfjKLXl+DWGD40xtfzMh3vPBjwz1bOuM+y/kGpw3CiI0wDzyw9JJZNr33qT
Y3alo7qm9fNv9weRj4U/atOXnQ6FxcOHQp2hCuy7Xkwk3IK+QeBH2X3k5RcusXgRisMYrxnwdARq
R6+jLeEppwPU+mgHpueO/k+kPYU0v1n9T95CES7pcK9mjrkX/ubJMA1/xOZU/zLsQqm17OBZdO8A
ooT+1nJPT9oVzbBKkIq+pT1SkU8iRWnpJ/EmqGmGlRocZX0h4n6ePHa38Ax7wD2QNAR8nHrlcyZP
6owzgrFbN1xSNRiM0g0mZceMD6G4+kMl3Xz6Sw2tPrIM9RBzuZVQOz6vX4VoqLV4BQBJU1a8WWA3
mV+1+MY2Y2hEcax6ECc0gcTTWQsfx5DSvY/BjyzNmnD8NR+lerSyzTz8DNllFoEhNyLddQwuOurk
Rviyxl1SinaT3im+RLyMj6eb3gXGe7UeXRWspjT2dfdRC1s9ulrJMZk0oFHevP4KvIhDAEp4rQrL
+QhgZLRgbSoSg195jIVrWw9AEvsy+BP681B/KKj71FMZn6libft10S2jnLFkn4wLuKHUQk7QUfSD
IK6FQlrQ0QN4J9X7sEdu4y395jSJTLiEwl9b/RYGf2H03kMltMi7gC95RCoNFowVV+XPwS0fUxWT
5YJXiF/cL3+6ZgFjz4HxVSNQbFNOZ8rziAUubSG66MpZEO9UqzgG4vhZcZvUN53pPAiOMyc3L0NW
fK9RNMYKTePrxlwb1GIuuEhgyW8xxAobdVPgOtDPiXJrRoaI+BV2P3GLuvwMC4DWibVtwPymVRLs
8J8urLt6JyF6BuctHTneWPnnvKaL9dUzbj+PQddcbwFcoT2rELi5/UXLNqKzuGBjHGRSZH2U+V80
OVFeFd9DhXHbeRX690whGWA4E7SXkSEPqELUaaM92xZbwg5Ca6fMUosFSSc5WpyKFodHVXy0mCzz
e8dXo0j3cxF8GpRA9WDsMrN2+9dqxvyc06vDJG+wd87b06pmlmn2QEzEu28oAIOOmQlI3+fpNheW
/0vwxBJ6u0IXjTIZQyHmluYv4L1WGUAa687uNASM4C9cM0YLpC0htJiN8sXTIkzATFq7xGI7ykch
vFglzD1nwQw29wjCt019LuJDnRFEvQ2WTKdcAMMKbEOPF0Q3OgVXy4yRqP0ar8NMkKPbnJEVhS9E
ivHzo0wiZtUDLJhlGg6fV30TqSGbqi9RJ7TZhY1Wz2WGsvyeRMw2CS73FBB86w9vJPuTr4TWAG1B
WzLQgQ3K7jxiQBWiSK7QijGzqflaoLw3v2rV06yIg09/JJZb49XpML/Gt9JAUttzPGRGGBUtnAIn
PI6wKThye1lgzAFKGpC3UEEVsy7112i8FMACOS4cWTh1vDNa8Q7syuWInLZ0mH3L+7xcd3AjQ/b0
e8pwOFQE/oCu8zXCCtOPBbNb291wblQGdcrkbENdquVGiiynwyARhpgV6j82BKQotlSmrhHQjMkP
orEJ17ojVB+m2pHespte/P4z7GBxobBri2HPc8ARWrFW2NpJts5EmLTtTy7eu+qRCduiWQckVwBj
Iu+DH9VJZiCFXrcV5u8hO+j+G/QBRVIszBwNVcFLBYkjVmDviDMqXIqC+D56Zz379SvGnXivCdu2
xLqCpAZv4VLUWUacGb7wbz73RMdNWXerkcsicglgGS5p9DPvwAanoEnahgQx7PE7J+3PAGwUS27X
PwWmSxhnSdkg2PYpTk8cc4UpHGTdO/1TWEznkLGUoBkTfBoxkqh81uA73htUakZG1MiCLy6MPHBM
jugoaxZeAzFDRFiPON0wAU7IN5tMbZtMqL0r9CeyxLH86Jp2yU7pkolT8RvXRMD9GwOsahN5qxbi
2NdvkbifJYVF3MNiZijNT55yDcaTnz41y4noPREEhmUOJweyGhmpEywqkvBszBHytkG4NJMcri72
9u93paNYqUkhESemc7DFdpi/liK+NOMVZIwaPhj1S6vcQvu3Y/rHRY1sCNxoWa5pYlHPSXEvvV1s
HVFq8tGTh4PxNx66GWiYpdyTJ9hB8jCCt1D9buS3CdkemeoExjZrnWzX74TNzkXIkmJ3cXUCQKp5
x6QVijHmaih7hYr7OEEnrrmEmkPs0OkIHp5j32moDwM9KpRwlbA0hQCvNZJaLCcQRpnfrGRpwjSI
5pVjfFsW73wVgcWtzflS0RlaIosdgXOGdxJ8fb5o6IcFRBMDDKsgkH8P0Ce1V4tbtK9OvYvgJHBj
A7LP7aHx8GaxS0EOrH0qh0j9vYesH6buFOlbZCAP1y6Ik/H+uhEbLwGmaN9DtxJp0mVXXrBmkzYB
iAXShsiQwb2Hl1Weg/qIIY66Rln05Zs5flC0UoohiSy/abCjqwDpgavkP2NTIszjaaUhXWDEFmPg
AfuDsJVSzpdNUK3n54v6vkVY5BvTnDY8a2RkH+X8AiUC4c+gtTE/UVbMB5pX8sne6PrlPj4VhHwE
MzcTFLiJi0fcnebz1UP5R5yj8yugp1CTL0/6jSPOpADlR33g0wPlRcW316u1BiMUBCdEUITyKwVU
cIfavlskhmF30lWp5g7aq5FvFPOCMaHC6uD/R9J57TiOJFH0iwjQm1d570qmVC+EVIbee379nOwB
doCd2Z3uaonMjLhx7wkd1uIl7Zn7MQSxPrDgQhfj6A83IJNAsn0ONVcXGe5ZzJJYnELsFJn/++RS
bcU7PrepsMUxaJcHcoBMn7n6kDmYFwhdUOfWLfbqclxYw4kFVyS65on1VOM/pvNm+AAn4GHXl/Wz
3a6CbCfFOKiaieN4qIVzKMikfiGWV8XCH6gRsFPm8s11f/whXbRkCDFX6tKP7vwF2c0DicDNz+eq
hQvAb5NB20R4bpSGM7P7iOhQCROPyl1UjVrwxcqzCbOQH7xlWUkLAse/v5RMsoWhK+4PiBcNBpH6
JxuXuHPEF1EXJPV0FYgOdJjCmScIh9/Qx5Fb+enwc7X7geR1lJLYB92U4lqOCU2P24wz0OdkYdZa
zkG/iBosjVbdkROGUJM73p8+O8g/08nLx7nGJTrLub0hgCH22zOHE76wnVkrJZwA8XTdi2h3OfUK
tHjvySpA7K1QATOCD3Q06pXFj7zl0ounzac4d/qfGN3FQfDyEXLtvPp2R2TtCrwQb70PZ0nERoBq
lfQhWEafUsQZH6/6/DCiBLS1NfG6Bw5uacplxOhRBFYYGXcrMTiog3dtiYSpndwrT/CJHKQMojG8
6tUobPOMDjHGEYdcmm66bK2znkI3JJ9mudNvQG+4bcTA0jz30WcvhiWctUK+LcnHxLuBbzHrXzzr
vLqIHeaWSY3JVK/kCo99cblqBbOLV/r2LDS9+o/LiocomLMoktJenWq4VCLCm0OP1kGFqlaf5nAY
l966Uh/SPGC9y14IGUW8dJfcusz3hElIgenT4MiIuBIdCWMLV5dtfwTih+CuT0HBoZm6C7cEQs+U
RcNzCXGnJLh1ajx8LvZfVANo0P48JMfobsHwnnozgH4ulwXGD3tyK91DO3W5B1668Ua2n6hojwzX
ZliWVT4Fx5kpyjgPOn4cvj/4h+T7VuLQ8LGWMsii2Ki1X/4bmTuyYMw9NYudldveQKrsUMXUr0E7
JZJYFWDheKiWMP6xxm0rH3vOCdlwRl88VWyOUh934iyammO81nKc8zwcrZ1OTCpvvbjpr9b8Fslq
M3ikhP34ZGRm+rE4KXg977nDzZ5hEqI1Q+OA4spP6iD0VucWP1GWbcVJUFqQkOYxVhd7eKsdn0RE
LN76SkuJGxjHkv6WopNjnEL9ICW7XP6zsqsmcEaMO73PqPjpSw+mDM+uv62SU0VfT/MJoaTYGNGV
LWEs3hmyHSUzAnUg047yOSZ40SNeYaQc3vdbke+L4twY36znmxzGcT3iIIgVIXqV9CI1xgUq4Ikz
bTSKLG5HfguRmlI4WmIiwdt07S69+GP0L4B8QozK9dZtz7EmxFV4sv4In4DpYQHgAVuPt2Y9dEMg
iBug8jXaduDrY8QmG21SMBMIDxLroGUiPR6LjSyr4KAclrYsrQTvy8CRb3Jc8EdwJXgJnUNfQW0P
5apnxl9TzMsUV9n02xYqOXdbAEFMvD9MwQa8thi6injSMELkxpsqWExAJFGEPS03gx2IaS+25sLJ
NTopWHSyGah5gUIvcocKZ5SfrvJstE1WnhjU6/mFxIzlPKPY4veXFkNI49H6E02eOsw+64VHd+mm
LeGzYWozYHK7B2lChGMUuS86WWhWKIxUjEfywwUxZ35mj3BzwBhYVa+GKf3zeBsjktyhxHGbMaSL
1Hbi7LSmYpTUTGiDzGIrOiF3JCq0yWPcnlPQpcbexNrGjKdSV3m4i+S1IS0g/cp3VtnB6zVtul+s
oTyT+vhlYQWNV+maNIe6AzwomiNCxgOoFMydtb+w2nrtBBe9wjTGEkM8zPyIHRcnqVlm3fNO/Cwy
Rz7Fnd2igOKKb/OYcO+stZ+0eyJ6kPEti3qYXTGTXnpK+SpKfMpmVnp8gJ/q7rZ7IKHZBSAyh2nn
4Pd2wolj4vVX87nGnmW8u3MLJQiJ3zUov4g8zGRvrRevRvrLwytyeJqdWrwcHkK5gVVQYRKLZDDv
6r1rYSw/dPFLtak4wX9WaDbENYWryqKwLYdfalO+RvpdBrvmK09puLS9ZPCHqLja2wCJpSDtd3H5
PuIvP8QpgxLbLhprF7d/efGh4vaAj8WzBeuzz2cnLm8gTbjXATtSajGFNWcZlg9p6ZCFxOXDt082
iDoNeMlKZQ9cwrcPgkK388mQkRh99eQFJ+8u/SP0jpLwU/IrDe3NGj7E11Ga9y7Y58xh2LrCHiaV
mNkmHXYRoq8m/KfMGk3ZnkYcpyWw37DlQsweJeQkiTuKYCR2wDRYaA94E+I4VSS2HRwcOC6gs9GR
76lBDuTQuEw6PTLxcK0LwnI5+2kOufIONMoKZyvJr7L9bjTUx7TEogSxt7K4TVnGbGEhxRHp+d82
PDGuSawpH7G4juutWlxcdV+kHy5GAhfglxjJely1HX1FOgcSiNfOMH8RWr38gpChc9PHc805QIHF
tiVYj8ZE/h7sF53klCsncRH8vs3hM1RfhsyesPKhMTkAkIMsOexaJ4BUgBCEeVXInl7+J77TQHrA
npz2xDwADxGiXnM880XU/Yatn2sSFQnNvLHSg0VSoN9+2tJn7vyZ+pZTIZMeLr4KK5cnQ/rgk5Hq
mhAOCkV7ysKDmfPN13Q0EUySZTQPFyEgBkYyGt55nDmBt9estWW8s/qlU7vk/mWUEBzA4cwQuNDF
JUyJbHmKRxZac60NiJsh3sfwaqc7/hMhA4X4EVsqBlt7qCHLGihp2Au2MCwfHWZm2SulWkf0v+gy
1njIWo0mJsIp/xMkOMdxdFA/xPY+xnAW11umDJB/UkTHUGoxjITTWuYfUa+p7YewMXHABzoH2l6r
r5bxFzBx8OszQxbXAwuGldA+Bd3Od89edSOKhuA9d2lzzFzi96Wzc58w74QjBWWRwQRXQZS93Hbv
m3utOZUIQclPBNN0WFUlZWVtz7QqmCbKrz0DWer+YNCcxrSbYZDjzAHyEwpJALuzccQvKTretmLn
R0i4L8WaWWN4PqmgswrpS6u0SWl99sZzHMu1YWpYKsd5auMPia8gvAkEzJDMk4L8Ok4+Ogo84alx
qXyVwEG1i0u0avj2OYgcn5chGh2Ga7958OcYV7W8yu7N+RsWw4wZC0VkPWGy1An5z3G31OolCTKO
jcmlBQn7RuAoNqGHsugYzAf2AoPBSpA5gzWBDzN+WnXGglNSEiG99EQ3dwyqJfdTuNet9q6NF9V4
iDzfyIml1t9Es0TDTj8cJl+S//aHezcQ1dpKmLZ5OXgoVdzBlZ1SEZAkI3rvfAQVyST2GJ+tIZwm
XTe9Ma0L/io8otU9Ds5pGcDNeOkJsKdJTon9AS4cMwihvhV4a/cPNyN0UvCKJkOz4ZrWH3L5hbBA
HbYYNcSwZYfFPpM/Ay7n4WZsa/tccEVruPbIIOJc52KWjvVFlR9+9WNHOz+d49Hddd0yaIVy6M3N
mVR++M6ZX0UGbVGwo4m7VsUAQK7RCM6wt2c2yRK3Y2xecjWtFXXDLr0Cjy5ULOIa3GdThbv6BWPb
P8jdwYWRYjEJZBCOQWJhd58VmU0uKnEvoxZg0VrIKRto4e5yngH49H5Uq0c8J5jHu9GbZ0CC3uSk
Y4CVttoDUlDpEvZ6y+5Bzg95zruDsC59W/Xn6NxQT2tmLTYdWD8eSjQWF+X/HidnNqrQ5xPrGG9D
sZaGVateE8JsYTkxWFhQzUYIrxdqpln1xOclNthrj2zpzIXLY1QuA6FKZHa1dqaK2s4chv2pwVh4
b6tbws169J2rb4tmosD6yO+awh4j5q+CsAnnIAjlcJdUa5xM7HoNpQNw7ElJmJYNZTFedU5Lg3UM
mAHF964FzlTTF0awdtNn1TiTwfFWFiqWMPzWLl+VNOeDE2VXBnJAZM0xM0gPoVmRdpjYjB509yA+
CU99JtZWLCjBbAJZPAvKWdU9KxP+JqWX5Wxdc8fXO/isCoPfMC1xqoV4vWvmErYEwi6aa9gtpPwg
RfOmv1u4W2C0TyL3eWN0nZ6HGbuLo3WRH1OVZuso/gBh8NBkDGkzBr3KjZEY8GAmGxwZGFus/rtf
BchHNPNYY0/IydMIUmMhnSoyG7jjFaDjYz5neTQCRarNovEcM805ocFpHne2wwOSvCQDcGI1lZNn
ol8SmLEG9ChP/06rg5Z/jPqXj4VNxRPX3Cio8IJIn+Degm5GIRTUC50XvNjXM3kqjQgkLErQQGs6
4JsNXnQZi+6o/ObapSbXH85T1GSXIFIUXxUE3Crf2M2JydUN1O7EMN6VvE/JE9e7IeW88j6H4q7i
dRR3rcrDmGo4bA2s60jVLbN1vAk44zhMC6zeYb62sqOBJzxYspiCooEhM1hApjf+NkxmdfyRyGi1
0xfrtYATcZIPJaU33bv75YR7iTcX2Rav3QzcgV9sdP1DGFfk4FN8tk5H+Ki81sGLzdiYFSZ+CXZm
BtGVm/1ryN+KtWkA38TvUl31wzoIbkP3SKpPKf0N63dqcAsxbxjKtcXtFLrYHY64qUgfbevikaFP
s4/hX7eoqBC7910Bt5j6mLs9K06QD73yxybTmtbXES2J5n3QUwY4b085ZsXW0AfU2a9If7Z4m+Tm
LWdbBAcu8DR4libLG7GK+BsZPZ7V1ZzceFZ/C3s+BoRIFxZwRHXli+7/xKYyqbvZxjyzAQ5k5zhZ
2ROalfwY6X+NbE5tooTfJva+mzU35vD8xPDX9X+6/ozZcxQfqbVpnWtBsIWND6grL56zosCSbC3d
gL6Rj6HaCHHIwCfBxg6aLPaq4qcYxNOOa6B4hDjLh/hQpRszFxPvdniIF5Hox4COSYBZgUZFB6Ij
3lrvkAdCUu4Fk9ZW/+GbGeVDg6PGs3HtqWQkFkohbrCtmu21ZBmOR1m759KHRrYhoj7GjsF0aaEA
RzTmyc4wPrP0GY97S9sTKCyjz4QjLLfPuG5gry6pGHSW6rKGuji19arvT7mFc8FZRPmNFQgpTgja
8grm9v9RLAYkHPZJvBH6f83xpBsLsfElYvvIvKm/7AzwpPUlbJA4SRsW8FLhsrgEpJN0JHswEHWm
YnJ2ofJRdoCHnlXJYyd8omIWyfE1Hw3aFdqIKqxXavbTm+8cb3OE+DbP5klz6jNWpGx7cyWSfOGX
RvqYtC8oXbbBM9GL/D0bmyWWNrcMGqFo4CzOvVONBYrq59v6jLaethWJfqXm3hC+u7Utr9h82emT
tFxq8pv1GE59CiBh49oBsLuQxdb6W8ZcBWP5pMT/glQeqqtfav2akJI4pJnjWe1v5n3A3UdyC2Qm
ONwNQfZhWxhSmVZUi+puVesQic1bpOrFMo4kNeJ3BoJERhFHgCq8f8qmY//vO0CHlI8wbvFp3gd1
aagUKfQMi6b8SrDfguXuDwxqW3XDBgImHGsMulgZmDtNc0rTGxt/pnqx0jQKkW3f/FLCYSRF2eWH
DdJLHGL77RAsbmHGRcNdZXrBAq0JRsYhSL65HvzkakH+kf4xV6Jux7QVT1WI3svuXThaV0/e5zzE
JsNhqyel+RxQMywY10p5xjyVyKtUFjhVKdo5C5qY2tpbIBrD1qYVH6e698eiT2EOgAiBXZvP6d/1
dBQaWJg+LXYviEzTCJzXIPaWPI0OJYrINZHPcZ/UlzS/ugaAq++6FACrQ45J3US1q3TYO287P2lY
q6WNxf4g/4ComURrEjZ+AF3sWOs7aqWk4hAimESKN1/KL5kFQdg3HEF8AP7DWggUwCs0gLj/yd2t
TSXOQoYSFUnm2qkZ+vRwPZhOU9mluFT2ZQCRSGgivP54FcnR8nkuRvPYgxfCeZqb66zdWT6gt5tD
VQBlIKeKc1SuAob92iHjwXYxoWwQ+HP8ew3amI5wJtqZuNfZdH1pWGcoY68cqwcoMTd5iwe6YKNH
rCFssXN4YcenpoIS56dI/EtBG2StLb57+u+BkEi18wpkiJNmfjrVm5d+6hNWYtbNAVljDtWUr7Ih
FLBsmj+PkDXFkjMbaxzLOB1I3Yppaup9aHw6vnPqlfWw0BeOR1w+wztUzz3r/vst8/+nM4y7H114
NUp7XnY/LjMwXJIzlupNOnnbORvo0yGbnBJM1c5PZ/2Jn8GEaeEW3rSqzlWGzDh3KRGvxQzPY/Yt
+s4GaFh7DdEqJfUFR1nOd+TTYRGpA6wch1dOWw76uZduIzBnS7sP8cbzzngUbXmvaSJJjSTibQOx
5WKpext0u1651c09dh6Vg/n0I5MPnrvOg72FeDgtQcitcbCxx/0n4voeq0uhz3Xt10r/Ug08Azt7
FnX9FRbsgnyrzlWe+HOvObOxYTostGmUPWWmCsLnaOJrsPqUaisjtPpomr0GvCbYWiFtqVjJ7aa3
Fm1AKc1/j5HGowFyYepZJ80giLHufKCaM0zLM8AvnLJEWUZv3qBJofn79UanJtBYLvjNyBVmDR5D
aEAiMG7OeRGsbyQg1FxcOewLMPeWfa2SS9x9B8MpU386tgPX1aUuNUbK4IBYwqNbr7jbjemhYlIb
c+uNjAhy5Sp/mPgfkvW/q5PJmPchyFeJ+TDwG/YrQNI80gcgZ1r5YWe7lvahdFiNLm2BZCEjiz5F
bb51AhvDQ7Bf6m5Ztcc6PsuAwLKdjASKmGXPDKIfoYemx1nppgK+bFB88VKysNL/CdtDO+zGCr9t
DOGYVwrdTAaDdeAIMKnBMFYEF9/441CAmWLpK1bYuN4vpwGGut8Rk0aPqEuh4hKH1H9bauYR9bBj
8BipT2gDBmPIqqKy67ZRtGnGNeGCafAXV5iIHq3LSOu7r9YKwzpy8N08x56nP2J+Yf00BG8p2aoc
Fh2Iwf6jRUEpZKpZUAs6tlsn/ZHcU24sqhE7EsOvnci6qoR2inUrcV9bnNmHfzYq6Yp6NE0L2JsL
ti2r3tqW7qrBnpglUY11ROrLwM3R8ALFZyB/LHoXxkzOnTE4ZkjANAmC4UHOVCQBOhlY3449Wuku
GICKLrFHziFOpO2jI+pepVtL2YGKK/O9lZ/ZvsiYAb4oXtOrWl2Y+udEzi385rMwWXCH4pOqu0Mf
HgfuF7lhQQ61I4NqaHefDRVjVlyr6nOgnq8uVnlxuEQ1dQU7MEGki/DoCKGqkC6GemM/kNUcAr+c
Jv2z1Tmwxm/G/ALaXeOWwZ5vtxVJuA30dnON/N21TzYsTEkppEh9CBOkA2kJteLsfLgD+YJViEG4
b8+W+2fr+xF/dN5h7uPEkv1+4udHtVrkGuYE6q6VHm6d5uT0O9iaA4N3+O2omVH7iDzOu+pg08ir
7Jhog6OJWp+nNfahh6atpWyT6AeRwB7LpTpP5sSehWfBO0h4HUJhKqC/iBZJuoSOLnIzWv+wkFkj
EBRTLDEZqjOs4247mivHXJnpSSn2IVYt6WTSweWYze+G8aUMl0Rap87WgN9VIZAq1ULyC2hQNoAN
PH9EAlmHjN8pNb8UTgHLfYp5Gbhe3KlW+hl0RyAdEy3Zj8UmIlQS492h9Z532tl+/fsAhw8itXP2
/4XuXnY+uvYF6YUrRnL3WKtTBXsfVuZ0KVomPfoQeeaQF0cmylm5D8V5BVhdKrDIvBKcjN3CMsjo
sbH7RxDnSsgA2SYlA+lon14lL/FzO5uqxhkF+9yxpvm8SY5+dckrkRYyNyx3xSn00N3vyv7FNjOr
MQRa2L3FqaLXR8YgdkhbO6NGhl4FxlbrUdNJLCsAEdnC5OI43vQag/JLzQtj7hL7nj/6GHqqRWKI
/kIGsce37cPS8dlH0mBgcXksex1aBoGTlL+1dna/8fufzi5Qp0nQ0LMSMWOoUsLkFBHqhK2zh7HH
Hj6jKo14qtwl3h9SSfzeGhUC041A/fCUrU7DbRsnk+VWws+HUQY6Lj9v5oM1YLETe2c3irlJEBxS
5LEG3Szv2E8GjtBceMk6I+1m78QxWjlzZcF45rMeHmGztmmP+iusyFgCaW8wVtIYA4wDx+Oe+iVB
f8PrH5cg688MGqacL7K1y9n2MMN53FpPVzTqEKAYP80daMgyXNmtdlGDe0o+yCJ2x5QxOEHtG4JD
3iwq+46HBts9ryORVme4KMEVurSDbqr67iFXX2JZCydQQ6kCS6BBLAX+lPRnqTnI0R2/6sxHZwYz
FW2xlQbmiZ2tCyLjBgFzYzq4K6+eodT5i3pl6weftptdu/MwOlKzs/N32mA2lnHCiFuiha7pkKHj
itAb4IkkXDFHG7aPRRjs45OhmRaAdKAasx/Y0LmjmvikG48441WysANHxzi+YqSA6auCAHWBElg7
XwwuIsbwUKkokoEJ//ML+bzS0aGpFyhWdHlJTJhg4bn3XgPKexiaFRioCEdTV66svc7O7NmN/tCe
jPMMACOzEsIyrM9ZthFa8Aaohkaxnm1a/2pjeZecWeeyVekLk2E4RZAMzqKXx1OmIsyqh9JAKr/X
WB+8FUO7vN+JKp8kqsTbxhvPwzm2G2nYgqnlYdRg6sFPM6zV/YtVgXAd5Q5z9ilul5kgbEElcm5x
shDpv/zSZcyK1twa718+idG5ogzx6oDMhmv7D9iHXReoLYNIC/tMJoPUnvv9Cd4CUVbPsKcpEf8M
sL1s63OTm9HQalYZTKijJ7SSC7h5NM88k63D2rlVG50ZmTw0+OA0z5gY4UV4xiPjDfHH7yhksZ7I
OUD5JA3nzrJ+P/ibuKR7FpIsJKX2WFmYH5ZaDxgJdgirakDPk60nXa00S/7YEGm65DGEezveYkF3
wRzYKxujk3khOTKtaiZuOw+PPETwRNsEAIhZ8W4eGGSgx8vqIaxQepmJZCA90hySMn8AFOIYl39H
cT/MauwwQp7EotJFyzH5TAHeOdU2GDYigKwUcxFmVu1tXp0DbcMhkzuYO0HY8LiWt4p8rr5NKNJl
1lcWtAsbx6JPwz0w0Fkx2ueoUtszuzjy4ZI14XT0mEUKMAXDCMngvMA0/781WqEk4tvrIYwCUs/n
0p2UclsuxyukSA+Xadp/lDq4Em8f1O/eWbYiMcv80XunyULJj2ayYTkMEUnypljUr2M+E8KLm8wk
anx1H8WPjqEmoAJVWSrszaTZo1c0QFEJM/+gXBvjU2Sxwq8M17c9nkU3ZwUHaRZOlXbvYbPyWApy
94r1qKxs99bfU0RX6Si5H2WxtZydbCzDkJgzcMx6wHBxiYWb20eDCR93wAJM/nvtO3BOJoPmyHqG
S38J6XAMfgqJoy0zp730F8P0y1ZFA84RY3CVk95zLqm81Tt2B9LFgds9yMPakWcyUIhBeP2UfVO/
93wMNXVpVZ7AHmbDuWCXT68fw3gvY7HVT5hf4qKeoASI6zfU1ry8RfHFfhq+6oiBgccSKoEX83la
u7nIVWbVK2HtoErRz6kJDi3DYIDaW1AYetmypoEV/knpWGH0kD7EH7CBJJDIy8F+eKwyDYheqgkW
FqiI0QoDelPibRxWRrSQ1LuOFMASFCG8FDsLKxmNkEXO0V+zT25S0wTiPGsD7rL2ofsQ4d1jmC01
OK69QwSC2J6C3Q3AIHpiG3ND2UdzBikve0hRNLU5RBEmBbhAKEnc5wlxymBYMhrjKkXBWTbBir3B
Wnkm3tzT0dvlGw6fcMLbH6OoVVrGpMZF+Jh751u02N26gN9RfelNN0+Ja755S9xz22zbZK9oNxEb
RrH1oq3Zb1Qd/POMvStj/asXn4359nA7ZJhtlQoCM9KHUSwGfW6YnwPDVNB3vroUbVtgXER6SS9m
krcvnQPj7WWF85ixDpgCUScr9rlTPhHvLbwBHjQ+hsAcocU9MxZd+lt0Nwqi+INKN6zhngpfbxD8
1colcO/J7xge32wi7hb4NtPxN2tpa4SddRuyvCFdh3xeMuuokN20ZpMn08ohBSYzrN4ApoIIiRKR
2aeRS5sxIKs22zvdMZqdmRxhjUQANPHsyOmRHSWLmIe0ry6yu4fuJzxdMNaoo/nXAswrCxRYdnHw
qPFViFJOU3nF9oIOhQydE5YxcLQzUn6k0rN2riSYDYQH9SP1nxXQVvOKz6ARN3BAshx/9Ea32fJw
k6N1I6QBEzdtfY6LTYp1BmyxTlU9vLMKE6ozY77k/XbsW7FAOeLnEdZwEHEUPRb/E2tG+5Ajhxk1
FC3m4/C0vOAg6g05ejPwh/2Ba7VbI/LP2fEwoGk1u0RbFijMKkXnd+Vv9ByrLN6ueMX0xzH2wCUn
dbEReUWm10LRpsU3zyUIDiUEWqzdtXJdN4KbbMSLNuEHYsfIXzmzoc+q69h7mQI/4u0p1vkPxHaj
YX/kOgfM2TGVvaWKwGoyCLCutQpU92p5KjM0hnHcxx4icphlU5WO3IQh3DkCwIWLaxGtaRVcXIs0
9MFJ1g5qzeuWQvnc2UAgkC58Yy8C01H1JR7zaM6/XnRzmh/YyGrGEAPkIvpxeQTjLsRNLbiwoIAu
ttZODhDcjCpAw+AAyUpMFkLtV60vSUejwwgb05K/nuW7ID0Y1pHgIqtibx5TOeqZaVvQcklkfi2a
FejXZXCXtEPt4k3sGKt/6fEy9RhOBQShWHgNokHSsSKhyCm7wWTmguhVpD8tHCR1hySnBTffuGTR
ylQ3hfRRZXgrNgZOF8iR9sZOMPpoc3Rl0oqcGVW4zdvfgfo3CQ9xixM8pR21XmXEIV2se9YEsa1M
dFia8iqTFIzMM+bqs1ii1TIwhbalBwPxEvdemsVLVZh1sg57jR+MsUtHMjLcliZIqbzkQ5xlnXct
DftQSeFfUxZfbC7hrvJSfWZIymkcReqIWjFJ5T9Nd05+Mt4TGQBVqQBpQM9XQ/xjvrStuYjLfM26
54NirQY9e3fjV8c2SZsvV+vZy+VJBxOW/JiZjyoBj+a3Sxs9xy+8bQbjPkySfUklGcgNI1Xlhl98
2pDiBxPTXWycpGBXsRaSf0sj9m4QsiygX7jjrvNVLlNiIIW+chimNC0PXBlxaA4LWusF/v+pGmj7
vd83h1ZuDpajLL3cvnRqIjNwaTh/5zneQM2X8M0QCG2ji9+PS0nRwY06Szmi3JT6o8osEkuGnTmQ
iaxFW5uLnj5LsDY7zppSrn9sPWTUYJ0tR8x26CVi9p9jfHPwjQ1JtrYC8qJA/rCZ+6hOZn4pVEix
Ayw6swe+2M/DDJqMNSyzEZ8Lu2ddG+sVaEnXK5f5yASYUVStvjmMpbZbKQk7B7Vh08nSPvbTXd4G
LA4bVzE2wQbjg+JxbzJFGJKO3WsOLxXWHzVZNLm2bOg5CwCvgU5vnEWnMbFvrUPUozWNUz52ez/M
l4YH2Bc/shUrs74Qa3NyGroRr2GM8VHam8FGT3giqLAScm+0YE7yGZM+6b3+4BEKgra5M2AIyFEx
ry2YonAfxRgjC5Vz5YBhY0cZ64kXEa9R4Be7jkeDwgSAnspOy2IZZhbBM7BEoO3hFi9aG5AW44tR
YXO9MAGV7KJRuCkVMt92u1P0lyS/R4AquTh7fhQLgI3FCoIKnlbF0BPF1KWi0LkAIyolhrYgHZ/u
jyhLYmwrBnP9/hT6qOWMlkLchr5Bm4QzMLIZlBuM/aA2MrfQ0Y318ODEnzl91eDQObNooz9INf4H
FkOOJnQa0Fo1QWcDQdVkTDyM+MRqmM9JNAsbOpwevCtj9TzRpyq7KWxwYQN3tkq54bwcvEsF28EU
rIQdBgXx++h0WLnzdCn2m7yZ+5EyMQhccQJ7Mr0xnWYwLtxxO8TPYqwW/KBz1mzOYwN73Uih2/7o
NZoSMkl4tK2dG2xTUh+IqVTKM6xJWsVsnfPDIq/Qi27Uv/rGylLYAcbkkrX1VIRf7Xih6E6ie07G
t2EHWWBhskObwIYWSN3M85NlxXYHm08kJusRswNg4iKUubIdkrGzMCIMax2Am5fMK7ydOkKIlMg3
FMWGY1F8vKPg2rAKQYKBb+GutnQ+Nrzz4ocLaGjjjPNBe7TsMOqE/ZJfMDcpVUL6UGFpidk2yGCM
jSaDh+WduMdATdXA2xuIX3Ndt9nM66S5GuC3dftFigVvJCtgpavcZ/xYIa/RVGLMzrEoBANVCWgg
FT97qgBMJUSZAIFqRaXGo1Ri18IvAEEAz0PLZ66nKw2oV+5GO71U5kk50G3QwCEMzgvzo8yZgwW/
GeBjEw1D5QkXdC+jTmYj49xMrIB06KMrPkAOd/CF5XAJajpjOhHFQnbDZpqxOcPB6pDjXbeg2FkQ
jH3qZfxX9Z+evGyixIJOUanowQwrRcXK/F6JH2ULclbbwvC6Qq6v6IQBAlEipt9SgFKMRK50XGIo
2nlFaWjhA+uHau6B26tfdbK1AKD16F0VszmZWzvjZ9UAkWiytepaeWKHNc6KcEoYi1RTxptSl7ho
v1rl7XuwRBM+5nNns8WUVrKaqz2xkJHlAJ26jcvP2iQVxhihq9+d+2j7g+PfYueYa/dM3VfBp1I8
gVbY5U2K9zz8Gu2l0lOlGDQsyPxYE3KVerACM0D/UdMS9Px91i+aSufKwELRuxundRlP/egdGODu
t8G0JhRUoYnI4T3mnsktHiDylOeULyWJTn3BRF99pTbaQ6zc8hC8K8wRohazEJKCmxI2yFhKgG0j
gyLey9+CasEw0zD3CkSpwQJ2PHCL3tIcU1/Ad/ceu5NlfiW4oePRnYvwh6MH+EreBkSVP1+9No0C
2QLNzUeMhZhUk3IMgldQodqzEorVBulf12CeNHE7KM+KoEEOOET5VaI/G1Uq/0qxgYY0c1c5eZNS
4ApgO+RZio5KCdPrGeCqFiE89RKEYNcJ7yllNotUwGzJZD2SCC1erX4z+yufREcWhJExaLlIYiFX
ME2NTS+fvfyasEgX+FG4ZQWsYrJHiDeQqTcbj7L1gDwk+8uEyWx0UqJjC1Fr0qifskL7Ly18BoIx
3xHwC4s+TiOhVlRLAz/boE2TwJ3aTAJqqlC/gB8ts0REyuGIESCV+SxIVNZMCwz7k3+E0Y/ok/lK
OGX6jKrFXmo89P+s2DFeP0LmGjd2Y/sLzTO3Kf2uYeUzHynOhWQbxRVzJYiR/ZfbCjRgPKmZA6uI
CjSFGIZZishAm7+8gU0Ebrbqs2IVlTOxP4RGxGLijq3iiFQlRSxTOeisYaPNSFbse4MaDWJ5YiX0
D92ePTcDFspukW3IOY7JAjazqNjVG/+mlM2L4WSGOy+4SOD18LQ3W5n0IqkePVtnDty+W1z+jOBe
pYYPBJnCUK7iIU/yr5JYisePnDk9f0ls1oUgwjycFbIBqlNMlxsm4yrEHYSvQqV7imVQ+gEOdf2m
hcVMa0+6my005SLpN4ntkpr6VtyrmbwV78mofDTTf0dP5ZMENynbsUL9x9F5LLeOZEH0ixCBgi1s
H72nSBlKG4QsUPDefX0f9OL19MxEtyiSqLom82SB7qkZPgv7PavOrRvAP7IJ2qA9/DU5QfInlRH1
9meEZ4tE0vmxzNJf3X0x3K96OBj+pQA+4x4yhDDCZLr4m1TFejRe4/ioRbuS97cOVqaSa8dEEyH+
Oobf/husM6CwlX/gvVTyyDSBtR3LmOage0eiePDd1/JQYbdM7+V8zapPi75vNJ9F8Z6miGz/+J29
8Zhbd56QcXrkXLPZ+N0j5EvLD0C/SXxHYTjBxdTPlqwJ6CYt2di5w0tNHZCSflib1kmySGHm3whO
xHed6yfC2V55V71lRnXyy5vTfmflthwkBl/6FoWJj9D4bOLaZzNVFi9G6PLEvGT52ziCg+rvdnOb
KwSho8Vd59g3xTWL06UTHg1x6+x7wwwlgVt86xzSzfZybQTnqLsZFO/jISrp5c4kpPPPlnLXg7aY
riHzEd+4m/K9KsTC5k5N4guGNvaJns4u8FJxelX3MfxO00+RbtlpttYtRd9Ns25PF6PZ4cAzjYNO
WoiIDr4+YqrdlO2b0hE7HpP4KvO9699CBm9Q7Xr/ULGq7M5FubZq4Av71r6ZLSJL/WVynnv0CyI7
Q0GvaBmlYHhTX3IMO7zxvnhrsn1dnBLxrqazPtwtDoJWvfCVERwD+J9L79fw7KOYELNxY86/jkkv
WmdfHWtdN35maAKGXQV/WvfKWF6MJxWxOP1XgEWgJAvMo8OyDvMiS5QAwyGzyz5/LsQz8UIIYC9O
hAUJ3+F01cBCzkuLZ0fuGoZB1jHB6xutC491hX1ktz22j5SNfI/jh8521rtSN8Yb377wN1V81b1n
h1GstBlRZpzoSBOSq129uM45rGAOPYXlIQ1R8e+GCUnkFrieDK8h8kUiIzzzEtly6etU4RsuOdbi
LqrfAVp+3z85yRdgh4RPNG/R5ZHlMhTUWpye3Z0g7CL7TeBrlj8x1196CgO1alEsyNBdCv/Vt7Zd
hQZlXWJZ8j616msMPqfozZF4U7Wjl17pDpYbKpAQtnHFWZqbPwV3jcSDNaCmqXO0PH20Umy38uDT
HsiHptQjDQdtZ56cx5CcejrQmPVDKD7j8DXv3hznpRhZwKyqbIUZyB8PTXc0kg+L7Xx2CcKbzb+D
lG0GCkZ7srpnnXsl+uZwrO2lEeBJWCjWUmD0mkthnRiw1EyKMRAiM0WQ8JmioJT+zWOBVvu3SFA/
wd0w7ob/o/MB5C98I8r0ZrV8oH8FszJEjHz0JiJdMLft3kJYHvCtvcrhEPifVr0vBPOx/GMMvht9
Y/eMv4tTP5wj4mK6XRRd4BnTwMt+S0Yd5moO+Ph3fpraa92eAuNoVA96bB2iZxS9afA3KaMs87tr
XyN9U6KaZK3hHZKcDfFOGa98V5Piu652yPIGSeZo+i9HgkSwBE4SUo0ZnrwqzDYCrJ14KnFOppzF
HWxIcLaQ2hcOnOcUehij0CVlYSGDRSQls6rf+QGbhwdFw6zwFNmHTGw42lrrtSADAP2inf5VrPEV
GZN0gAuUKKB1eGWF2BOGHGg73WHahSKV00T2+7p7xwfRTMy49r44Mjz0cFVHwcNgxk0F/K/usQrz
ZxqsZRulCzpqMlV3siVw1Py15kAFapoebV8Mv1aXs8qeE9V1n2R2sxksFPswep7bNF5sV33RpQbw
3CVj2Lkw6lCMuhV5GT7qq2OW/Jo4kjrGvwpjoa2e+/FBe5dT/kTXKH0iqC3z12U5mx7SgK32UcZ3
K/ltBet9/X2wvgv7u8z/SgT92UL0pAruw/7HiYcFBte5P2y1nznzMKUP66q7ZbzBBaupQjSG+eEN
wypj9A9TR7iJl5QsqWTny33a7PwalNlGEOjjAq/aDBPZ8LcmvkvJsPsReufktSJ3AaqiDuMOiR2V
fPaXePcWpW/xzS3KL98HtxwODqCamTELyfhaMBVRLBOPvFzHWQM1IITS4YmjsPvHQxOWbzwDiXnR
MGblryNzvWRr2NsxIxz1WQVHFyY0NUq1r/ibkizd1YuFNbY+cR1Tf1TgxhHhko0OmYxPp8SRwIaG
fdQ/NnjQNwxSgtSGv4nc54gBEefE6KJc2dnkS6JOawpgH9rOHHFRcDAmQcEapeZC4JEZkcIr97G1
inFljRF6EO+jS6c3zzFeC71iyMSy0pg+pd/NrMMnySVgoHBu0+w88ic5N68xUzflWqfOxDbaS7BB
0b42TR7ZHDHHt1/ZVBDjzo5hxHlDuktleXAGaoMiP/qo6FPJllgC09MQfSMFGEBV5kl1dVz/eiza
9Nja7uzGWoV6ZqPfca6Ra6GcI9+KP4J+L4IU0CjD2Cbx1kzrw9Cbx16L8dD9m6S/nsZirTGk9NwI
hCEqyhBCSPgYfFoUFzMg2gIcrRvbbjZpRwhFVRBfbYtl0d0gkG0nNzwLP3iqZfvUDBA4vJGW+9ik
9wCodPfZeNO5ozhqQkACsb5qKU3bYtiX6kNHMZCO1LXwnVpjk6nklBLJXmZoU2yEw4S6Od3F56wX
NOt6d8cgULiXMRi2KaO9JgQigtRqZKljwgCKmk89f5rluwoXTExqXBYb/0qWiJrxHFcjHLDxLY4y
nDvTsUXDIQZMk83Rm15UEiynjGiknEQe8rxia1zoRYMqedzV8VeHK4yRTUymBFa/LR/lOk8wqviz
NS7/DoAh044W2FfiP5thCJmgUK0M5HXBJuYHpTkhtTS6IxB1jMRLy0DYBbhe68a1R36ZQ+SXTWto
U4wVCB1dA9cysoqavJmuBMrvrshm5jzig2YWa1A3+gPoCb+c2OESQNT03V3XsP+1CedO7fQ3TG5d
etOqaZMrksra4GiKcS/r9o4/ccqHI/LMo56MPFDikmXNEw3wxiKlDmcNrlFIEQM59fAT8uimk+1X
Su0tGfu71vwOUm17134Br2vL8WYEyaErgq1FjlaDsbdJzGNpVc9aGf1qCXFXzizvrfuj9+IOxWfZ
E9Pr9F9Rnd0LwXeHuhSbfy/ba68N516Ic+ZM5zBGYswp2YTE7LEJ85zZJmyO3zV8p5Zko1mDr68Q
PmSkICVl8llXBYcIa4uBSAYKGnn3IIMNtOhI5jrvJqCJlTZLcljLbqYeTcnq6ATo7JMJwUpo6QdJ
r5j7l72Kn8dQ/0tME/BX3J1r728Q/b2T1lNu2ZBou6VjTdue5O/M7peePlxwmKGK0KGNmRZCPMqL
jheddjY7BVTQORJQW8VLn+9072jgZ913FA84edJP0z8Cl2G7Zc8SGAsyZu0R3STglWhvhirvhNrA
hDaPaVDeWw/zWWoZj3yMu4NxgbrPbVrmj6CfKmzU34M2/gw9wSgIFHcl2LkjV6bHVN5jfJi07b+q
nMsNRDpJTjhbGUt19P3pxVUp2Q2jeiIAEWGTZv3LSfUNGxxxPSdoVhKwa7JvFdhyiKTZwKG5W9U2
onpZTAWrGsuu9kX0MAmp8hDWAx4gr0VtpRFurcnfm7LaVSPkXmgrSD6bIjoYtLRtguoL/UkqWbfL
dD+FNulGPbQ+a+tAp/D0U0falG/ivoNBUrAeQV3FO7SRtdrlfbScCpz2TfWkjxjHoxDwSbDAWbJz
zf7oBLDydW3ph867AsqV+OlC9TxnZN/qfb2pnJbITBzCdUcXFh0VDduo8j1YnZsgwJ0v/2pysSRb
Ahnqc2m127HF+tTqexG9DR1fblGJ29QO73pYk/NBqx2FF12I7xKRbnaQvo+yEIhwOazKpN3NUgDG
8i1vGnNHstcAyA/xpxOwXLfYd0TVNSiqfaem74mEBJ7xq2c5u6HlrpwRbA43tFUss67DroQ3HjWM
SKdTrfF529PRCvWDHRiH1oXuoaDrUyC4bPet6KOHdpXAWEqRqYQjNbYD6ac/tkV0LiO170FODgLJ
LWgErIN+MZ4Gho2h3WzNsV1rAbQmO99EEALSxjvT1eDP2gVaeZ7/awcotSsiUoR7VhzqbLf+pWEn
Xw3TKpEaQ75hV0c1GqFmP7EClEw9S1D4RMavgSoRRSqcRQNqPwnE1agA61zCfJ+Ea988E5/MX0Nr
B/+ha69GThvNnKU5kwVagT1S6rsY0OeBOx+9n9p8q+Y2Mv3MtY3rPwr9xbWf8NaI8HlQgiEwQAv/
WDH/rsovxTgqiDuG7Ay2nPemcpYJw4PxGnKOhbAmS6EtXEgdXijgrLLAhJSFDVgXOCi8K/7Z1tv3
HOyB+mjN6wyvt31mKPrewuXVZa/zZDPwbh79gglaY6ivXTO/IIvJaEnyal2BP3M/Aw7bhtk5G3Ya
7LAl5xCWiameGtxjVEXNiL79RHoWnnzqoGNI8EQAONsqQRDH61r74IeQvRC+yuy54OIp8Nu6xOw2
C49L0qo9xOTHdHxyy1WrbyfaWSrfhoRtq3qNxZaPo072mn8RwWdl/Rkm8vJn1/osrbtj0rtC79VR
7pp3Q/3wfU8DiNcfKVjLwH2D6YbvaKrRjB3XaibJnXKghGWoliD624FpGbN5Z41sHBOMzoo4js8D
Ki87hD7OoCDDwKC5pLG0Bbl/POCe9s9p4RLiR2mgcDQutHWs2T2pulPyiBwmSH/8IoyAPI1x7N54
6UBHGlxj8qQlzzmzY9lhCFH44nqQzfXsj37UhI0aFEhc1uU8a2MqbE9fJiDMgokakT0WMT6a/HBj
xGjsi9IAiZNfLb6icOBYjpdh7qwSgngq1nOOlpBR7a3862CykIu9rRpbzHhownlz0ZWSuMBTxD5n
aLKN7SfrqJmds9XaYX4tO/qFcYf0g0Q0FsRkc8Q4eE3/AWqZ1AeQsBmQ4mAPNnlgwu5HJlqkZhE4
BGhge/duvfwNUy5FnW0Y5B2LUbIdDCydXnj7o7VC3NYSn5VvRfKkGS9+lLKj+EyjX914iJaG4uoP
O7J1vXXEUSGdcyQ/Chs4UPBtjVeZXvCdsEKkkJ8KqMTqa0a7GVja2tPQXjN2MCPrq//7bTo5mb4H
6l8vXjNgfxPdUgcHISlfswDX94MyKpU/gf7mGPBEXmKOanFvO7YwDZ5+J6VFQmrevzru0eVjCP36
4Gg/SUOc8GsYP020zQRlTOYLT4eUh1B7UtNzAJuaAUpifMYsHYLpEeTYX+FUs9XnpFlEjr3gQmVm
zuZZexAGhRj9Hqa4mzQoIY+BpaxE2Mfj6H22ub6eYoGH67lCJ1MlvwPpLJ3g0FV/dmqz+GP1PWoY
OReaRVAVM9IieUYH36B4sZ2PKOGlTQEQTfKsGMq2v7EL4R5pB+tM7C6I6ZeqSZbs8Na5493GJtnM
X6U2LFczg6wRq4BaYx691bLY2gEaxgHCl+jIg4WEGqM+RRhrrCYjXDFVwiwTYuPB/mdkK68wdp5G
6iB63sHhShXtcrT9fci0ye+twxAXK4d9aqEBNCMH1fEYSVr9OuIK7iHiWtFAEgj/Wz3b8Pei1E99
0D8NbOMSm4cF83NKgucQxjt6ZtKLyHLqJCvrexBxXk7WWVnFViDf0HxU85QYrgjXUk/XvGoyx7N1
XlEr9+Umi5zVJBOEL+K9ULBOyoHgcMh3cjP29jmo8GrlIRuQWQDBSiZ4CaBayBihHmPfHvUH5cGy
CKJVU97tMCaVkVS7EM2NWocTWz7syr6Nwg6Bb0IDresatMF4bfArRANPuOkfyuyiZHbEAg1ypNTW
zuS98o/20D0JFcVz6iwmHVWAARfEgIhVxrCvibmCFGJbUOEAIaQAmSYDPfDAAYw8MmFhlPes2rDg
FMkKbtGihgtmz6PnplzmlDjUZmFzHEiAibL+3KhplaLyyCLIdwHb/04s+2Zc9b2/15gAoc0VwKUq
ft7Qu1sFwtNO2o0cXaCerNhN/dIyS5v8dOUtKvJLLN9aaXJcjR756nTZDpBKGpyVXfTbscf2giKj
8dS6Ax2pI3VVroF4acKFc3IclOvsvnNQb0EjNyWTIEYWo3yJRLRPS7mlL2n1fOm2RL9p7qOuvaXO
YJI6nT8EVfA1ibbDVO9DSf7nYtKODg2dQ1kVs3wcmYF4gH90asmA4PTfnkmQheKkny3Kf1r8phdM
neJh2eOLjV32QxgVPYUdrvsqYdIUF8i0kh2c6SzyeUUdtwiL2e8S0RbGD7ckoPhDsdwfcYq67cVq
3xy2RLm/q51bbH9b2kdHzx/rVDPiqYrvEd5dzPkHW8Rr8ykMTkEesyWcOl5TfS5s7VlF1Y75TL6K
SaLOanWaW8OimJYefp2BkJT8ZgKU6dZJdOlAKiTq3RieK/HlJiez+7Wz7aDedG0dmc+SBM9sE+vX
qvpO5W4eu495v9Pp5EztGPVLEOa+ePUhBpdPdhuvUpJVRPkdszNTDYI7+dmK42w6CsClowDV5VfW
owi/eWw0bFSGvjVLToJF0+YrzyV0/T007UXPKC9mN9fb3/rszcTAtLbSdq80fHOKgvLV019qTSz4
D4D3sCLsjeWhWcKWYD+VGR7E9OAIshdQx9EGOtAnKUkcgUNQrwkvIim8IsKYLdj8Y9IU84Q7sp70
aDDmifdWKfTnZkfO+t30rmMEY5/isgH2jQORDQRSLN1Jf1p248Ksdw1HqBbbrObVOmEb2eE10s61
QOPXN/ugIoUlgm0QBAxw5UrBiswhY1RGs6zw71kD6zDnJeM+rL2W/Xu9Edm0GTxz1Q862tRhXRT1
XTM/fI5pl8ErmHLl9QvTi1B/1RuvNNed4y9NX61FYy27WK67okST/WGOtCVwcTzvXKsX3wj/Td41
yV2k+i6Uz2Fd4T3Qpc+hauJ7SL6bFsNbzMtnlTfU1IGg1a2eMB9iqZNLHltXRsP6mPCGz6UGdg8y
9nqP4BRUxCUyUja54CZh1ZNNQmOdoXNJw3GT+gztg/cMuVOErCKw3gy0wqisStLPpjLfjo0HHsVe
DTF8JtQWaiLfcRwIbEd8j9m1KMk2I1GDnN7UQLSVYVhnc5Wzhvc4HjudyXSDCuVvoALtST2az5MI
bvXA7hf/27xmr7qRW/i1YUOUSdYs9rSqR38xFDWxfxgpeXENZouWjMmErbNC0WIcjIRHmfJaW4QG
/wNXHa3oJlavRYT6DSMH5V2jHboOnNBPwYYsNzDepH9GQ+kt3qe2JTwpWKI0mweqxbqr3H8WHfg0
EF2nqW3hTivuLHKBjg3cboek0SJoj1UvD7LGYmG0G0VwxpiCDrUKwXKDPUxy7OKQJKi24xKYLiDn
3pGCpEyd7dHY5yI7GW59UbxwOuIqotdz7fqaWNbnmJanAijYJC6WgA3j8mj8M0p8EfNFbyfaemq5
ZmpGJdVwTvp2U7TkKiXiHHjhvezE6+w8MhUiRyNSB5nwUOgFthAi6o3z/ASIyNh2o/5DfvfJzwNw
ZnJb6SMPWgPjywGzps6OgHqXl/t+cq6TdfK98GuK87vPYCrV6jfmdUyec0j8DUgJv/0B2Rg29T3J
LRQUAOf4qZoYv+fBYNu059iDrxTNvIDqHBBfnbx4LZAtD91y8pJ60crFFhVHw2ub12BOqFb6RwK0
pdasXTKyI0cRhawKc2E8rvOgvhhhgUg9qQ88QMdOOOhMLM40JMm2eBcIMWabgVa96y67K7uHdDsd
RBHvGKSiwEK07lVX5dBr2txgY1WdKhpRFZFl5ySPzqoQZwTmTy3LtR0Eb1Zgv/qiv/ns4jz9mQCA
W8KbNGqgtjzmaf/UxnA4VyTNIwGv3z2ahsZiSpY4B3vEBxbFG73iVefV2Rbz94CyMxPPuYcYRowv
nkacy2DQNhUqeXOnaCMtKmPH+uuDfKcn5Vr0al31/m3I3Vd+7D22grOJIiooEQv2aDe1BFZdSrHv
OP3F87DptZTybLyeKlVz6qD6DTAcVgXkRaTcofkd1iSHVeQGudqxSORaFk8w/JeSPIiYhy1iz1mX
9dGFikWnPm/NiluAenxki2a2JV7imzkN1ynCKoadT6tQkc9405AweQREDOOjBNgJK8qOG04Y6pR3
0wMpHPX5eOKbjzbxoWN3ThhvsrZcjaTItzbN3OTeYwQUuhGBc41P+KjXEqCik93TIN3gLNeC8dEg
UohCa43GlUUvufJ+9Twxxm8Doi8N4zjG3slumMS1TInzgz8RGN7DMIWu6IAVdQaEPybHYml+TTRz
AnOW3+t/lZ6sRG9vo848jLH5kgT62m7tXVGw9SSjFdA/yoN1qoJn0TRndBB/QW4tzbDZNXDj3X7d
8XXriFCH0Z404a5EKRKizYpIF4uNZD3ZzVfYyHXv3pD4LbsyOVfUNio/jl7GgoiFB1NZmOU7FyvX
aAeMQ9Nr3pFNUPov45BpSwqSS+8chSeIjFeAfwRNG9Mr3WkpmcmSRhdtDulZRvXTkG+JkYUjOfja
Oc2AhJoIUr6kHLYmz++U4jQEvqHYGkuicWMu+2xC4jKJY9lji2t1hLz2AR/2m926f8OfS7CpIZlH
WSc2owL6BRO+hSUvVe/cxtm+2di/83TNiP2DwX6hDMtrOblH3dfPuT5ixRw3zQCIyyEZO++us3ig
pKvqtQkmdHaVGXS9DCSVJbW16dRbUdTXoAfKgDlbeEmzphn5VwMMEIEPpNCFymiuG9AEYuwO4IRb
d1p2lnzLK6ygPvubPK4XzCRQvk0rec4yZNeSejXAnIBvJbbQRTXF3UOpplLUBmgLzYfdVeuBzANu
K9Z9kbOIZbvv2EHDsBdjDLbGI/QcF0fssRFv/Vtb0kVEbb8s0/E4sBIi8f2zbMiJqw8yS7e2Vx/N
odslJnRmZpadHR2rEGlmS5i7PJUDHr2jCNEnZeyvepuAnGLXaFB9uXQ0herHYY7fGAvy1FN8fTmX
IJkHBeuCpm3O/muCYDEav9siXRejtwAlZw7NNp3ydYx2alQWUVcStoAJZsJYdJWz1vVuXYBfz20+
+JRdl19vdAvxSz4sUwj86bChmdzVpO42zPgdYr5rOnJ8mMeSYCqdrqzEsJDH7y7oxBoDEBhT+VFK
KO4PLcrppNBGCBTJQbjkI16rxGH6ly792TiJ4q+sG3AL7wPZDP6S6HkPv14DpXYEMz5X3QWDTZKj
ehpRm6mCPRMXcNUp5iTmLFlDhF1+NhWqLORbiqbWJJ01Uzg2CtiOE2MwNvMKg62gOUrJr55CHNRd
tH5zTbg6Ohd248G8KbEOIl9FJEnNQGTKd1cdMxbdMvwYo696enTziCgFY+hg9IHnx6/5mWntMqfI
5erCpZezb8zX0sTW6Rx01lCqksxnGLjrNursZ0OFW008GQ5JfZVqoGlTIIamIGWnNch9TuewQSIa
8nbCh+DRgQkL1lehFd0uq3H0eQoZkN0CsXZg7Q/5w61kuLRM6vXwLZ2cLzNq3hOQMEuhq6U7Yfht
jJKfHwUfphFRemXioioyflwZoyiV8E96jVcL+MiIEXPUlvHklEDOUsmwJgc0V/Ir5LFNGegiyM70
GBJNWpxF2VxrSJBBqRDttpm7bpqj5nOFGdYgF26KylMjULWb5q1KwpcstOClTEoW64z4ETMRxlaB
O/HKglNNIPqWMTrMyMoi9sWUnYMtwq3D5UMaKsUkhF8/iIlbRFo1OL3LaDte1q5fH3PMhYZrkdyJ
lVlzra+yd0G1DgQ5+smzcMms0OL2G2jfskucdSyMlTQwKzNgWkgahEwhG3B+nG6Ggyh15EmaKcgO
QNvC3xohPC7qX6zNZNJLDzGs+mjc7BIX2nNs2YB2Anr+/Bj2zTGyy23SF1TRDkKCehqPEv9WmHQ7
3lixjlJqHmu4ysa9R5kPocPwO1B00d0LwydXpKs4xas/OSateqOzLkEcgOcf0CRCwF5DziAkYXHD
jB4leEA58EMC5e4CPM2GwLFRNvKUxuCwGlD2OoEbvcHY2rBDVIHzX7IsYmXqAigIBu4QHVGvHcl9
1bJWDYu7Mdh/pvNEIgdwRs0m+ie4Tjrc8ch564ixNRzo/rzy6N4YKTym4XNIiUxgk5xvMgsymhny
JQnKZzMqsKHYw8ZKeLjMuj9obmduvOygmig9pK2/kS5j5NSlxwoSvd8OaXAsC9ArSvnIxpeSe3Mx
BHA+Ix0ofpYQCDYlyVqMIaAPZQJ+97tVU+FTlEyqF+ZotZuKp6icE4/s6ito3XgVhNOsQU+3sT3T
a6A/DsY0LccJj6Yzq5zI5RKt6tdNpg0rWQw/fZl+NwaRHI6oadGZ4huM6fXopSL1e5dMkkCuxPz1
wVKWDsvq1mdna9bpXi8RibnMD0tZnkRcslRvoeGqGEBX7DbQwnBSSBYCC/OVEvonaHIcLPGEvEF8
Zj0S7b5YRhmztyqwv+ui6FcVSEjd5m1q4Wv1kErEROZiSjxFnSYG3JsY7ajH/t2J3nEnP09ua2BU
T+mfCELTJ9bco/DfbYQA+RR8VymK1tgkqS5CvO2l6aPoImdrKv+Y5SzSHOBZ5Qh4sXKdrc+KZdll
NHSmZd11CHPs+jaCbNHCBazPGG3aFo3+i3JjSp7LCeHQGIBfHNRkUg9PZ9kz06m7HnetoBYiUihV
n3YCo7X3nzsDZm7IelPkiCw7EayGkFAPjefeapyvyOgOUUUSQTbZRClinDDKv973/0bBPGCgLlAF
4rkypi1FOZAFClaye65ptZaujhzf0z98pj3DgKQnMoylNc5qagPjsjK9fWmCOxea++7Bzesg0tTW
PZY0E6bt/3LWpFxYDCrqm43XRHTjjzBLDbQJ8YJQswwXVAQXWOLrExuRhJrEe+lrnoxs+IgcbMbR
RC6ssNxTXjzHjKecqBNIvvk4LJfxn7bJqYr/SddZmHkAiF8nWlirCFkTWuYfA2xqJkQ5ObPYpjxl
5ZP0j84rVzYwKz/VaNjQTreBQWWTN3hvuwJNRV1SLdy8OD+4FqDrmhjuKFagbDrUs37uokXq10Nm
sdAcI8ATk3kcJHQLowgvtvWuTHAAvg9y1J913ZLYCAgJEShqYfFulBAwXHe4NWZxNC1DX5YTYaZs
t2oXio3BCljS9CdJ+caa9pLKHCiwr+0MkNpeax1y3nFOTmZOdeLfO748MD+hsmomDg67LpeTuxx8
KnhHY3+WqZOhWRORKk/l/+9EaUUrozL3ccvcqK4IS2sbRB62di2R1SWUXcxP8Sy0Kfaugd7GlXaL
HvRWMmNIEM9gYWsJerHxHvYl3ve5Eoob+9WrEXd63U4EBb5T5O9VwNRLVM0tEZh9aoNiJa0mmEzg
ehBdCSt/t8KALdoQYKqLFW1UBfWL0KFxanamqs1lpnGyl7jq7NEnEZvRi5YhvenlR1QjUhz0jFW9
bZVoQE7dRCCIIT3G8hrEOSTIQYcLUYfWPb+PhNAvHVRgtVPdavQ+cJbYLFle/sj8ii2YyYAuvFau
/sty4C6rioBFb020L+J9r0/Rg+KicxxOd1egHPTdYKvY5OQ1OWRxSrSDqto9zyVmxRBDWj0TdQYD
CgZcwDHKUDd3nlyiAHhJ9OYoGhtsEZEgnNV7C/Evzdoj4zFlOxYvQkXWR1Hr1UrXiRlu1I/dkVow
GiU9Hzhetm/lomJeXGr2lieOTdnAV90fwJB37P2TKGDtgKHJyLVVHrv8/5ZAw4furRyJM/Kqb2S1
TFZrOI4xpNwwj187gymt5uAxtOmf3MBH0stsqOPxYUZzs5IsWXaYXynA80XfYyzyojZgGyHuYERz
V+kLu/ISAoqZK2Zk06JYREkdMagvjYJ4S+EBkJi6FR7D0U/1ZdP+2JlPEWh1D5tTqqzh2LTseezK
umeI/DszA1Q+ds5qbHJYCPIpGNw5YHyCNtCxrU6QbIS1/ohMKiNL9DFCaJR5LYpa6u5pZWTNA+Nc
bEVQH5zgySxqi4MM+VIcugenZfvrsxprp7ha8CXFlN2dI52RtmHb+LYNG8xWsieGAbMhC61Oq0+D
Yf/4E/uHzv7Vxlpn3zow/U8Yk1mOvS2SXdpDkG/q70JDoDJ5M2OfTqXVH4hfJ/aAtpdsNEe+UTBA
jVN8E62UsFxNvYh49BjuIWcaC++sqqdEL+cMEMBQYYtvqO+G5wL2gBWz6cZFTuyQEU2L29TECZ5P
HxuhhYzWVuGLLc1g65jMLFXnOZuoTlhqdXggvNLa+VypRw1qXJJG72ZmX8dKJ+66/AlrrkwtNvh3
NF8qL2y+aRPUEfVSZGI8Vtk1yH0+DZ05TTvAVnMlRCla1i7IMVcZARGZ2CR0xUJkyhTzQFCYQx4Q
6wtXQIwlxwGxmXJiwBbXh96wXmo/BcRj4e1VmZ7NtSLfGzbwUVsX+BcHPOlj/uFGcwhjyp7BwEMB
cZdxuh7cTKN4Y+8yOpRzWgSHp6tsBor+UyJNH9eAeDZ85p1lPJzDThIr45vWquvjU1w1jK2kuhjx
gBeLuitQ7B2Sqgae0bYEwTCfLvQPsijUIneMgudywFXVVz+YF1HHTliNdN9cxW7Y7P3EeSqa5vM/
xs5sN3IkS9OvksjrYTV3IwdddSFf5a59C0k3RGijcV+MpBn59PMxu7ob1QMMBsiLiJQiQnI5zc75
12YqQNpQ7x0UsoZpDNnKTHgnBBJi3TTYolhD4jJyDsnIBGeDtrUc6n5Dh++Qpyu2YVG+OkTrNUrw
nYmzl2CUX8Ib5r3dXy0FFqGRQfkihGBmwyFoagh4IgEDqpFlsh+uraW9NZbA3eoV0dbNKWRLSBdR
bIh5UoERaUxNngJhKGI0uPMp9AYae5wYvCWybwubAd5LyVutWaD7EnUk5sAkq6H20vFIG8628CyS
XBz23tGlVlnnmxaZ9sYx3ofxRmhSjAbxwppp5d6uVdOJuPbfrowxWvdQUEUdgw9zoWAd8j3Wz2GV
wvV0D/hpaxMeGD4lPvruTEYXkYqwBLZLtXWtXS3m10l+WF31Vlvd25ADFiQxTpYmU6+RTDG3Dfz4
U+U/O8FTXpPuTdordYGC80gPO6dwfxZGVx5jboTc6jeSttPBkGFYDF6MlKY6lFlzrJQi6RCXAdbP
xsIDZ8fOfqZLGsvjhZKkbyTXre7JbSWbc/24bhgTkRlS2nGl12K8wQcpLxDmbYmWTmLSfFVrXear
0kKu2mSZ4NYJ1vl6AVVuV4P7qNQ7leufAg2TvURnZyq3egx69GoMI8Ar23GiwjJqmJBn7TyaFIKc
Fnewg08/iBzCtfjqqvgjrAy1hDOllDJDAgQgSS4G1bbZOvKCI0Iy0TsgnFsVee8oKT/apXsM7XGf
gy9tSn1vedOqjlREAza/akOEgYTXUumCbKBc90CDQdpz6OseyEzJhsNIcAPqEqWJm6xynCSh3scp
WR5zZlEbPkLACqKWRveKJjdNRGWXs/rJiRXaldDFKh9IW3OQmviXbt4KnCh1tastXl6R42suIv/o
WNwiWruG9tn0GI0RgmvbwycVRfulxRmH6OvVVPWHbMCblh6SBMnkr6hRWM78g2Vyyj6jGMoDzDGr
k+Nfnzdk6Y6a54emsp+81H2CwfjEoH4eAyZr12MtrOq/tqSjlDUvM1zktPa7u2RU2vlPOoa3qnvM
AQoIqOFNNi/Ta2ct37WHKsbGopgUz0az+/j98Nx4OLprxjK1wAUV927n0w5Yvjc0O0Zds40XMgFq
EIKxCtCUxMFhIFG24m+/CNd/2bNIh7K5TWbYEMoxFsCiNWmlKLatY7HfuvoQWdQMeB4WvDxGc2Db
nFb8KfCqDyX9zwo1a5bJV1nFJNc+Bhofpx+W4TYOkN01Ge7JFpkhFxfkL2QnR0E/Rum2k+o9xF5W
S/zDnYcsU4bTp26tZxXn8tD8GpPc0L12hRfgdygXVkxFSEsHbSAbIKhUajIV4+KbFg93Vc24GbsP
GPoLO+uxQACJxKnwGf8244i1kwCNsz9N6Y6AV2KBhE9BvN3Q3HuFnfB7GuR95tunoRgxdzPANAFp
Be6ofJzIiIYKE6e7KuRqkbshpPVSYEZok/jYxSwurY6qXRBwcYv1LTUET/h2b91Eq2018TOLo+HZ
mxCQLeLTtgIXdovEcc6qYH4fUrykAXa9TTrwT3L7lERBVTdewXI5j0517vTwWsXPVeqfirrelOjU
5jDntjMlMCCm8AYOtKybebd0bOKlaX/GXrw66bFPvDu+onORYlA0IcI2EorBr7N9MxtGjxGIRhfO
t0cbaTLA7y1xc8rieUUhiUOzJnH0BOKoQpOavjAMjl5qtiJhSPYmhm2ZJvBRZtuRa+qL8LXXPmmq
nt9suZEM9L4Lj8nVBa/HmaumeePxJYEPp+mOKvqnwAbEhOt8TknzoQplhudYlXxB+TpEgCO9aTT8
dB9vqinjHT/M1rZjZ19aJ0G+oL9ci7OuT1mGzDIfw5bIx17wbhtbNn8/hOIc5TkomT1MFnUXqV22
fPfrBObsW2m92DFzYC1bVhnHOw6BXlM6UHUk1NNAzeQbkGWcy07zs/SIOarKYZkP1FNYICdCMHBs
jHcdc6jjmOSV6RJeudArsfpVu4X6FiJENQmdbQRwXhLjU4GIdl0WHVoyME2Lc6oM9oY0B0/ad7WP
ULxNLPKSDGWV40BOSkuWbGvDvQzBvDM9bbHMgk5W74RsE4SF76V6XgLG/qLwcMy5hB54WFZxg/Ks
BXCodUWoviJFo+4bBAs8063fnBxDyfOQoj2ylLhktd6mFW/H0gcL0Tl5RTIFMdIDbBFQHJ6INfIt
jRAw1rN+iVwhTi3LvsjBp4HI8wWla4iVXo11fq0m62HgHDsUpvvtddBtjuDvDcKxORvofJV7/Lzs
honVmR9T0TSXsRHnbmxWgfVt3djilEFgboLGOc+Ss6qVaX9kPjxaPZ3QaQ3IaycWqwItUGVKOm0w
+2K/KI4vrzRvsY22NRSdvIibKALAx4aG8HcX5DwemUvacTOS3aF5Z0J52bfkHeRbU2M462MqLBr9
tbSMekPS3Y0WpqYCWrOJ6HpsqJupC/R42Tiokz8G99E8NY81YjRI/BEK64Zdh2R9mzjkROLyGA6c
+PPOrikVW9o3sC3GLC8Cs2FEnxdsnnaJn5ELn+rC/gLFDT/R9hEYKmKfjd6CxLkJZv6UDBwW5V5s
GkQKG+wzRyBJHK37SVKaYexuRFYCWLS0Bh1XQKtlwYJupDy6QUhAn2O/KelZKAvG05L03/WqXcgv
Rc6mWZdE/YpsDerUTEneRdK4TDNzQipBO+0SnkqvuCxCfh+5ZImTydHv0PNzftEl2hX+Lwel5mjx
mNlZMMPXjj/gOQsaLmIfOWprRNFxdTXQrRtpZ1+1zXGovK+lWagFrDjhY2uXFuLBrmhx8c0a1Sjt
Tz0QlNRo71o7yH2d+jtJW70xhnxkD9OhS9Bj4GQQPzNiWMlG3DlNSddte2iDCGlsoSA96+xcEgNC
jDKOmlaIpyBoukPhmy05JelRMSEjGIl/Cp603ZK+eXlfH9OpWL9k1mRWrfs29aBGtZ8fmsGjH5yC
B6RdlrtVsqKn1rOqoxcidusGU25aAtgiYGOafRmV5+gTY1U9OaTmROUn7yoiwpaJs79eNnPqEz4f
YIJL2fYcrVHcq4qHXnG49AoFP082VUATfg/DwmwFBqUtywoZ1mjckorojgI05SLqmWG8eqYQQBYK
23e7T4rh3R7ZjbJJvixy6o8ZtVwB2IkSgLRZ0l5X+Ohkh0w2XZAVzPOsN7qjMaewnkoDehOpzjty
98AHOvUupTq8r/LlOvMdXPPpciLvZYebgl7UOv7MoxfTkUAd2mg32rS4S7PpqZojUqwaF/oFNW8t
OJeWepVnltXv1umvpwxGxql423RuThxKfS9LNO1uvFrppfc8hPnBePPLWIeflcO+lBQoMn0DZ08W
00hZjc55Y8KBVAuxdQFkrkQygPrpx05ISq88GlgEko44NqvVbsy2OUTdIY3fODKHjcPqhZUGcGqs
i00c9W+B4f72Ao565YSvcrCdcyfQ47kKxXzm/uau2hufAM/AJ0OgkC1aKiRzpSXfupTJq5j2XqSa
bRNvdYB8MmSNbXoGbcpxI26yWFN/I0nfSglXtHr4AhkR3r7eLThi9j40Pk2o56wc5+PCFrbhsy+D
GhFmxXlCtkfwgwyxnAhi0TVKcDOgX56fuzAZDznP6kU0dpdFkIAFxmy/uCXvahE+O2U47IKlgHOU
/k6m5MaMFuWrAuH6kC75Liafw8iE+MfQh91Lx4eiRIWKBcM0M6mY4st4QLAqbvZ9gGljTpMnIwOa
lkouGn+U362rAvBK66TThBr6HIMMtYayT7itZ8CPwlC96TJZk1bPKtePwI7xg1uxliZDyasvUfpM
4dwdOnOVxEJzo9tE4PsRRWxVtBu7lcXry+QwLwBnc42nIiqq7pjYu6mZr+cYT19T+5ehO+pLgk5u
J/tlWGpa0KcaIX7DBYIZCwhANHuigoKWJ6qnqFNRTkXkwachwLYrux8IxnznpdYx0C4ZwDHYKvuQ
f2R3wJkNWJxlwb1QJC+0mADw16OnnG+l34UnVJTT5TL33zmqD7JMS2s7a3Y76TyDwPYoLAdOBGbh
aQjoMrS3yZzReBHKXasH9Ov0EHuWSPic8m5phmmfoewWBDcNMa8n4jEqLXS986Tzq5JtvYN1tEQY
U+SnHgwVa4qEGVoxaMYWqFCXcvjOmHpOjpjuLVo6tn0ZvxZJ8pGqPr/yBroiUiGTy8xqSUBBKFf6
FKLhp0PF13DCSxfsM3TS/VI2QEMTC7oqP9EuEE/qusQ3+KY7hlH8VejwMudx5FxSt5qumtEuifO0
0NFDcYjtGJ8rn3/DjYKzjEg1CebMg2EUhB5ZNvFvS2/tZFU8RbNLWP1MJHUjP/sJWV9dTMSO8bSX
dhATIm4uw/4sfZ3emQV39sI0ixCv5J6iJygt4JtTnDBVU9/62q62RgJcJvgBTr0Z8A9yg7kgWVj5
ZkITUK9pMhIOYiLUe2j9o4imahug4Cp98h9cNyF0qAakBpsIBSmtYdtjKoUQxRFVvIUOQ4Q/unob
CmX2XtW89p/ZEh9SDw+LwqU7Te2umh+WOMt2EcLyrcurGRVkKqQZfXFpnW2XFvkSF/JvnvvfFIcV
TNXme/Z9+pss/EEL/HLsWO2VtBhSLRIhCgigwl1u6l5sh8++DLx9EKonP6+vFvydywi1jp0JfpBm
Mf/DwSa6i1RBKrdlHublOlLsi023EH5XImYy6K0dAhib1PEeY7Z6X1LqEOTBVTGyYGa+vh4sEnG9
VZI9B8ioWSsHOp6ZFUckbUCYwt2suSGW+1WtyDZGPWJ2yo8cNzhiB+LouPhX5TFKUYk2Mx5AYeoc
+ZUKvfDIpiFj3F2x6pYTp/wxF1Cq4KMgYkF9r1zvuls8xk+NEmPdYUoUmFjkWOWbzl22kixV3zF3
eK/e/EA0nIESb3nQknzXoxnUZLvHvDCNmi6rxJl5pu/KEcn7YmGgGRKf3NQEmfpAmOkqE7PzPiEs
0Oy7IhwQkMoTGlfinJMGQN2JcA3onrh3FNxxSlmPj+R9THjdKqeoccr3ZIbmDtGLJAkWAccDijnK
aLJG7fOe40MvCmQiqjguEvhPfHZ7r0c/1XUgnoNkECWbFuEna3RrNP2BqMSE06eHuR2ei46EJuye
07bq+ZVW7nMPbyKVqneTqG8sAuO2fb7rkKhtkVVniC24jrK4Ule23NM/nF5NpEtzcvUoGkdS0nqg
HSs7tCmnTxxW+pjL4dafBMdUHaKcDKOnJK0QsQ9AI2NHbMvcm6vCFcsxtCF3cSJbF3/+8W//+Pd/
+zT/O/1u7poSorFW//h3fv+JmbDPUmSH//rbfzw1Ff/99Wf+63P+x6dcZ599o5qf4f/5WYfv5uZ3
9a3+5yetX81//c386//86ra/h9//8psdN8kw34/fxFd9q7Ec/voq+D7Wz/z//eAf33/9LU9z+/33
Pz/X7WL929Ksqf/854cuv/7+p+t6f71Q//E6rX//Pz+4fgN///NRZ8Py3Ze/66//6099/1bD3/90
7L/5seOHsUfikBfDVf75h/5ePxL8LQ4o84pjNwxt9r71I9x5g/z7n774W2QHHrC9wx9yfdf98w/V
jH99KPhbxHoQR6yKgRfbofvnf373//JT/O+f6h/1iM4tqwfFt+M79p9/tP/x416/P2E7PNA2JzVf
2oqMhevHP38/ZHXK5zv/C/oNLSR6U3grZmiwP9pRG4mOll9hTb1ZrI9h6AlTihLnVEYoaytf4sdI
3PlisrGZPKVps9x0iUtqdN07AMSgKXHIku0+5APKyoB69T5wxA5VEUmHdvQVoVgFEsXmkj1C+ySM
NJ9y6exdPbGHAlS/qmlpLvt2PGDkI+XJoHVTrWhIc4dDtUuEbABW44Xbh/HBXxNSSPI74gVZrsd0
wRofYdkqfYHqrD5YPQQMA0mwQccX7DLjmr1rubjE10Ds2rprsyQ4Lg7LS9TNRyRaw1l11WEss+su
xZCApdTawkySeNrhHdEWsYOOWz3XE6h3p7g26rlcIPmJi+4mmiDYjS/OrktKVpYP435Jqw83jLlH
E3NIQ0O5+uIzHrjfbZeUOzmOSJ38pzHE7esB+YStjW7EhFSblDnlGdNnVaC3z3y6vK+ccFg9imKt
yotOCHCyR+1EFpOH9rkAlo0YVmmTC9/YWsXH2LXEQE/61YQWfVVkekZpw56ueoo9cr620kXz1pf7
blQvJu/eiFojoYcXXXUEJEHBMDAhWhra7GRLlF+Nm9yYgkHf9nVNKcJyaQJy0CXIJfKRq0D8ztxV
A7pgReJY3Br0pDbMBiJfmMMQcYp2SuIaLUP1Ud+GVHCRA8xAzsCQdBcAK4ynQLIs7eqBB4vpIAJ6
J0qocKcjeblnJNkYNuIw2s3yw++reVc4/kMXoLHuSL+pcvyglbfL1rXWQdFQprW3ly0yP9+Tzwm5
j8eSQ3VxMudmGIanXmUu/XPoGtJ03qWvXRDgrsH+MGUV8t6eAQOx0mOkzHtUKQwnchI73y1OjJ9Y
QGY7Jb/bVncW9QVcS2fbZd6xwLQOk/HNoVvDbVUVn1tTa9zO842HDaDz17BeTWJCYdi22EjkwdP1
Slv9akcB0L+mEA4Ohcz4+btTrNxHx2vrm661b5SkCCz3KWIDX+MW9qF4C/IGSyJWbJJXty6E+r7r
p1/ZjAoyEzFVIyifVfAqfIKp/MA7D038XFSluQ8IvFiXtQFGh4YfF3Vd5Wy7AYjVXYtwydjDkzOS
72GEd29b8r2z7t0F8GtQ9ovLTU38KhkE87RXba3PchmgaPrwRpOOeAyGCVmGMu0mfLVLRBsTIjQW
zwgoYqRYPpqG6KhJMNLIfSvnnFU4ndVkSJIYm1XtDylQFegoYPQiEawdrCmxee18X2E457ty4EbW
kaN/sHjnOCqHMjDsQyEBohu7Cy9qKwrXvIW3xPbyg9V2b9MSnoEipqM/tPfUPn6bamCd7ox31QZL
u3dITNgOBIjueosfZY++FMfcHe80jBEqPS+qbq5LlFsMXyg0DARZiPw38LZJCOecOCBMNMr0dexj
o/lqW8p6afVuzooQiIvFwkfVlZwhQ8rIbtZ0yyKF0SKEoWAsHC+NSD48dGrx5FNZHYXPud/cVAGd
moOz3AS42Tc+RDluElqmwNAwg+H8MJ1NltpIOGVEqpRwdbILOLLSZciOw0xIBVUC5CtjimwHCOvM
a/e+M/6q8vZD8keodFm17rfSmrAvFHF0CIPqdrEp7pLO8N6kIbqKAY/8TCiqJPFgG0R4AlEpyLl/
QI/C6V8gMcsMdUFTfrRH9wWfXmVKfcJ0ExLvEyWkEBi1Dw1tDaNrg3/nwc6pcMJ469mg+bE5g5sf
xeh9CYeIyxA6u1otZIlm5ptxnZb1zm2aYDuTxboVpvnljzT0FoLUfKGunc6AU6Z7Mln4hmN2pyxy
7jLI971sZg3MMUG1LQGIvMD95ciDjL/bnM8zIDFIIpffsS2mXRn3p6iSE1WM2Nb6yfxauaSZTMeu
Zbics4isbpHdTtTICCYi1LnYV5ZhPIVk4vHiZ9lelEWy80kok9Yw0TUHhF22GNxWh3DC3ApVS4VX
Qs1duOw8/ncT4PdpLFYdD4e5GPLkRCXrgH70MNcG0LPMSU+3UZomgtVVJuxCxLOQaS/Q1YTAzEFP
rnwJdWhVhIbYagakEKiFUpJkC0HCdN6F8VvYfc7WfJrT6bqKa+shqfV7b4lg03rQ2VnvDY9FQ7BZ
HUdXwYJSgY9t0cSfiIyoD8mMD1M4G52g5jFgRptcDa9RYC45FtXWTrh/VWk9TI7+Wp93xBVA5Eie
Ey+Rh6LItlaG0d44/lMVKfw/KX1gVqEBN5GW5ROEZGo1l9kqfZ0VMGPSEOFJfvOFPSv8OBDRu3BB
o6Ioosub7TB7pFGockttAO+qirbLoQE9Uw5PczPbZP+s/HgLcBpm06tH+IqAfyrEL7dH6GhyOJ2+
RbvSe9HNvKpSVpmSUTZ1SvNYX1pIBnnXBb8xSexrHwOb1PZ3wTYtClpfkkhjB0aWsep4gyhyUUWk
22RxcEm6+kU2kXuaXbCuyO2/g47gJJAYiPbgJ++H+0DMx4nfx21Nrw+/aAIoBmRwy2YwXoWTi9i0
mEtqI9Ox3fKpH3nuH3tQ2iPiruQGm9gZbSXziNel2xTSyNC4u/VEQAzPMOAvrsen2Sdd2Ga32ouZ
vVzwfh0NaR9Vcu0ykUWOz0oEC3gYY4zslp72nDU4gJ3gkpCciW7A5RHx69vEy9Up8vZnlGncxKuq
E+RTs277CXpSo23n4EpmInRiF7n4rTl7th7TAWwJDOWpYk/DbIzJcSJbgDqZk8QGtkPyXnLvUccT
QgQfqtIhtv/atjDUOH531QXOhA/BvY6q6C6eJRRvTK0zUT1akWuUi4YuIQef3zSL47iwyYbrBUkG
BlqtBzhefWZH++1YoH98v3Ir3GNQwe3iQNz0C/dw2TdMCCTh1mjfdYumn/v/JjM29QhkFIauMUdy
tYGr5u7Sw90Aq7NBErx33VadHS17dP8Gh1SFUqM25jq0mqvOOi5TSHB0G/YgZ1A2GunVhfC56aMK
eB9OJL/AagwucMW/fMezyBGLvvSC0crHLmMOirTgIlMtRU1xiPmOTLfSFZcgH9lDX9pP02R9jImP
gm8Bi5grqKmgxrTpT+quXbyYAy/kxe9+wNiiB9FaES6h1N3WCJD8SZb3zHjkC3uzIlqdR0kW11SP
SieSl1mDTNDz9JfMlrtSOF+zWEgZNxEscEm+aD3SaaofER0oJFuUC6blLxCl+ldmTY8+TTigbOtT
WkrrZJNkHiahxc9z+HQCRZpzdWrj4K2LQCCm3CPGhiKYNWlURdA7VehNu6L2YNPw00Ab7WaeBkRB
db8mqLYHEZ4aym9qP32G3W7W+B594YVQyVntIc4CWe+5Kv3kPfRtLmFXQS6ENoqmpdzAgbGxS1xS
1jB6G+3z/yYAoCKkXCLCkMvcFlySXE0hWstPFPCxDfzgwDBagWciPEgTlBINXR+OY9fn2KndXeNg
h2mDGECS3frKz5plk1Y6hM2maVtgHA3iSO4wA6qHrg0eVFuOaLp5hcIpsuERg/Ta08sZwjm6t26G
oLpsuwB+fAbn0M14MIG+lw51UKUgMaalE2GqaLvwIFmL3Pu0GRSBG16j0PqOsdsEFVUXCLR+OxhZ
Tz11f4pgKSqy5qtO1h+iC4Gn7fiuTxWhnbCCEflNe8cnUMyM89MQWLjWiT7SC0kI47gQDWYd6yo6
LVWa3nVd5+6YSu4dVMNLAXsCqMC9RJdtQnhNWzqPU9lsferEaP122Lx0MJ8WRvAod8B+DFw7qkHa
WcmhEf7Xui6OfXPu/G001/reF4AmZhnZaJzEOtpkG1otXrzR8746YF98lsxAiXvnDNhp8zITBEQN
SKw1QLR0nbeKt/mFkGs6+kRrTQVG1DmkLUVko5mSMphWXKU2PZYpep5Z87UTMLWPym6ljYu7vrGP
TYyKRjZ9TWcZ/vK2XJ573kbpZIcsvvaLdEqsBMAtmeZyQlwrL7yIPKMFA3IsyN5BqVTMHQGuZfLe
B727U4jF62D6AH4J9xZgWKjrifUPWq7wXCYCFM7jhEJ1ZaGyUXsHZ1rkFvNwoBRIT53/UIbt0cXg
TcXVJLqGOYZ4m2FCtgWSu8tD6DmZstZlotvKeSZNqdenkUnuNL+mOZolk5FSXQrza7T1SdARV3Ls
IdixTUweDTsie/M2c1K0zw3IqKqa2yoUpAZ6wzkQNl8Fr3owjglkPD08VR32V3IWLw3v5Iw0GJ4k
iwKmQlPeE/C+cJfkrfPTDosINqGJg2Ls+hH4gFN8aLFa0aODinnvueFDZMtfWaVZoqCOWyQp28YM
JzuqGQ8f05K4nyAyForp/BRGGmzOij5Bqy1uEiiYpead0JZfVgp2HAUdcbL9cDkTJ3WA6cGp5Jy5
uZ9TwYQwcaNOvcI8qmCVtZ6RH/HigM7hbxnoxs15ZHdNwzHZWRh+7L4gWVNSB59jLfx2KOLL3eEW
019hIQF3Z3OA6yLO3MKRzARkuO7y89j7GD5wtUSZ/dpX4xOW0hVMFsxUY/hjRRwlcRl2O/iGV4vs
4x6ifR8G5qTLlDJ2bmk7vA5rctLHDg3p5GB0IH2unPNjq+HAOueMe02d40a8F9WDimkVu0D8pS9D
RQO5nbFptANkUt0sX2hDm0sEkwTGA0KR/xxELP3T5Wg/x9Pq2fV+Kg52dyHDrreLH7+YvQO6gJ0l
yTdXjEacBhQhE3UUtfa+1tOyj3vSQ3HbJ3NI+w7VN7zc0OkhKShO1Kktxr9r30Xp3SSIp1ID8+As
a4cAXaZt+qDNIY+D4RqN1KmerK/Zd948K3oaA9I/CPFi8QfvucDLfgKx3LfV8DkTzhbDO8JZ1jkJ
1VXUvq+cWuOg/V01TIF719Acg5Rk76r+PI8RX9BKaWTxD5s0TnjkPZs6yWJYsGrnj+0jz+XPgDML
qnyC1KEaqa6opUoFBfJJBpBph586Q09dF7+AVjHmUiosWDPq1O32CCCYTbmsPVIGYQeSHychEa/K
3ztNu0QTPtWBSthAXfh6iSi3xSuvifbvc6YlyyuIZ02c3UIXLN9rEXIbjGN5K2fqeDKO4CyEOZgt
SQKnlleFv5lKw9JbZ89xhBJfZJS5eVX5Mkm0YEZPXwSXYZPyE3px1LunPE0HRndlKgRZcxogWYcP
Bye0drl11Y1heAUe1gA58lHnebK6996P7sjyuY6tnFpiDyWvOwh3m0PVqJqHpgxpOyv8z7LGmVZ5
pNmRRQgB2lxT9MWPOXb7PV6BicSwzsUu3z4Zi0SsgjSTcJj9q5lSt6VRAC1pjA6X2rfKqTFujU+0
VFfLCUqRYw4kX6f+YZ7BX/xScp32+aXWBNW6EbLjCO9OWWFsL6Ya+UJ5hxL9nWuXEHDk8eGqeNdB
ipDEhUmTDjaJngiIgE6z6lJiPCFEhpXbIq+4tmy8OcFmTL1yLyZ1adJma6gVDVFV5Xb5Mvr4Faxx
+b3miE2V51yBRx0s8pS8VsSHJqAwvIyn02wn7akIrJJmmPwsgtXF+pf8aql2jRjepd/PB7GafWqP
nz8KDlZgN/lYZHI3zgd/acfHvppY5Axx8XWAiQrFd3gsMs/bTLSQTpjpcS5TZuL6DStB+rNqrLKq
PIkie5BqjA7Gh2OOWA98LBho5sutLDBuRBOQkmv3uDuSu8QZk51AU37RBc2Px219yD+60l1OwH6Q
Clu7wMhUODO21K6JcddQqmvFt9UyXcXl+CZmv9hnluDMFcRu1U95NywnkuNdUdfX5PmHQ13QMoIv
L7C918WQ1aNNSXFhX6+yVv0zWOJ9qcMHaUcAfONjDd66Bdehh+TXyqoXLTGTfkd/ObQpX1L0ECfd
wcf7ebdiQxe9gftyI3NwKnu6RoKHitZWYmtNRFCTkce8vPDQ8Li1iGYpI57jbW26HQcdnprYoue5
TJ9KS9F653jpqdb2o8SHNi9M6Khwk22SNTnLZo9OHonScbD8+0z/kl4L69KWeyDwafPG1k+Tmmj0
X+8rhyq87UCw/YVNLE5aVgABM1maJaH8RDWuBJvmdhlprPMoHGmi5jzG0pADzbLtD35woaGQL6rF
bnb0bFHM6An6OhMc9KWwKvphxvqIxdHdTStA6Pq43TQWvarA4DW2O9USadba1LrHBtcGTo0NsoOH
pZVPTpydEf7VYDRI6J20qbZ5m23Tgjpcb1IcnFB+cd4flC4YddL2JUq6z0qGvxbSCs2MmFwR/kkN
2mrIjq9FB3jvrvKkFD97QxPBamspmO/K7mGkg92pBSqUriWXRMm3cI0gdSmAyRxkn+M67JA44VG2
MGKSk9p5Dx2gqqV2W4SNHS7chWKjalo2lfRei+6eDfe6XrziSaCQ1Q3jjkbsyLvpx5Bojk86eh2d
5HFWwtuWuFbJ4sKKm0T7vhe7du2esMaIiZNIsVidauc6VaF7uxga0hucPAGB0OdKBdRVx8/t4KCF
ysVPMTtbu+NAC6OBtDzf+rWkap8E1NqwpmbHqn+tlujdV/Xv1fw5TV2/ta3prRvjvRtX9IzpiOvY
6Qa2Q3EydfjdDAFanH5CV2FLdBDZs2gX5rPxhrW9AeqQJxDPatMGKLmsZcB4RobT4nSKCLcCEUAg
SfCyQba1bvHtNBrElpNnciLa7NbMfbQiqYzdjVWWD8qU0zmdooeioaVcj4wqSAE4awxfm09awdy0
j07qnpxWvjq4C7yOGBL0pl5NvyWO51pHZ2v25lcbscpU5l84m8WjLTCQj7XGAQV6VKRxuOVnC/yV
u5sgG/QHANrolzvBnZGUeXeF7SMl3r0HCyBd6yC0eMmmVeFDk3sacaTVy3tu+gxsSd+mXetSXj2+
hDZVL9NsMi4OHnm6N3qyNUGUbAvnAcvicju1L13Z6oN25YvKke9lQhUPQZE+q7r/MD+2FPu+LSly
zZ7/D3vnsdw4sq3rV7kPcLADPoGpRFL0ciU7QUilKnjv8fT3Q7JarNLu6D53ficIpAFkSCBzrfWb
wjXSfSao3U9a4RMrO/lq5IWoaag9VK4drCy1K1i8Gqyq26eqMcKtQjC41CesBu1eeRpDlN2HxlpS
ZjdXmUJJ20BX7ACNhSfa6jBa7tO1wO5pGUPWhJlICt302+E5nb2jcGDJM2XdIxw+1VSd+XbU150H
XzEsX9NcW5D6SvdFrQGPKdaFmlpXpeY1hwTwnmkt4rLubr0Uz6PE9zDu8huYkPxLothzMMvuwXCT
xgKXOZUgUo3HqutXo1Ue6snbBGn+A+1gfIMTvle96zkUqzV8avraWDZuFwI6PHoQbqlfgdMEEEam
J4yXcNqou7fALOssnS6zN6Ei61z0CJmMb0Pu9Svb0d6tCA5c32EaAqKQspGBMkOJcl9VIccfIURh
93j3EWGZZGsKba4haeNPcjcKJIUcv9YAgFlEXlhVsVmCd2NchlqLYJqurEmelAe4afdJQJpPsHEw
RqQfyZc/mnn1PS7wnGvzHFJfRIKldCANljH7lHgojoXHO3ewY6jD473RZdbGikgxgjCrMImCgOCl
t4XZXYMb/1bxOKJBChmXqkOxNSioXptQCleFju5M2OgPcbKuug4kUAqrySoEHxdrcBYYOOsW3kuH
g+pS6Tyg3EgnLi3qSRkP08AuLYQZUKvmRzg/wUZkwAIxZhe/CJRCWoIhFZug9dKrMjK+6ekIe3KY
ngB5Yxf9MzaKu8Aqj+BroUSzobnUYvHeFx/RnPiD/loHYQx/N7sTwKYtLzsiAzGUmAfkyV0xpD86
u15lTU79p/VetBx6YCgofRpIkamzXNtoFN9aN+kvwqlFmNRw9k5D9sT1u8fatpbIkB3sFwIQXQW6
7iB5T1aBQHnM7roSOI2ds1n3Vqo7bFx73Ag7XjczdSSrzO9GugwNRBeapTGxOagxlwpb85mv9Djm
/GMxOTSsI4C+dhl2+ZvnuOiG5c5RK9AAURY875hAT++w1xeFGh3zDNGHNO2B2w1wm2zgRtlNbUPQ
Klxev0YWbxwkcY+9IFymOlPHXbBCEy2EyF4pN978RzZOe2UoKANUjotzWVZMj8LbQk3GDCrtLFLY
VL2HQh23fty8dNhHTlEXbRuUWkZSlYeWX/RKTaMNBcTNmIrgYDr1i4qU7DYgxKj7EWiUHYD/ojZE
ZB/m4D+7hW/CtjTRX1pj/cU2Hl6pKfgvqeTLdlXlZLs69tGRbSBbKwYGxUaXFwtRwzu1FVFv0RLI
L03LrBZ1WSKha98DBn9zNAcPDqP8FgnM5Ww0H60Rh3TTRM0Uz0C2xnpcI0yC/wqFoB0aZwe2q3Dr
IkDHQGVCNkSBpeKi5cTbahyux8RABJe9scpefFO6iH/b3cvkXAbAPqGioDCaFwM7IICtq9qCoU5J
JUEEpWly6HO98NjUIMqqWz2Fev9oojQ85sq0RK+DSp9lQB9QCT2rNEcSz9T2eYS4v++LdjsqoNmB
QZHVYu9a5CrScQHLPHKBiH7Bk9Ea5Dh9it5u1Gwjo3lQA2/LZkpdqQpI0RqcI0Lewzrt8Oa1fOCN
FeKYl93Ywu3mp/NyRDqNpWHHZhClDISxsDAyLqOeb3hcUP/0Ak/ARNIf2iGnchAjge71/sLVCSBL
NFJCR4/3vo7UWoMwYqJSdAWKS8XGQSCQuJooBptAtZ+gafi5f3Rb3vqDrqxyJ70PVRQ6K5sYv6hg
7ms2gKLQUt8HK8uXRkaNlLK9WPOlWBtgf1ax4h08iJZbaDUmu+y1OabaagYXiCkokABAv7duy8dk
FPdB2HybEOtdWFbwHj6VILYvO8PpSNYONQ5/xNxJ/G7qFIdEATjbDfQXC5+QifcUjP8LSr51sQUW
YX9oys84V51FV2GY54wfuuU+US8ACaZMr23t+Eth2MDai6ugnYnIwbQKtBwUWod88gCyvh2qhd5E
WDVCeAxDv3y1I7aDbQKTzO36jzH9mZfxDzsZHjQW9clEOb3x3gr2F1NMqdEuQcZ3bbRiu1mhqjZ7
8vKPrrUIiZMsfkzt4s2a0nRr1OkP2+62eWuNkIIAxweKMfH38NdgOY0kYEf6OiILG5ZPpGWIcg3/
sVKzxxjXWSUWvEJipBS9YdiICoUk3UcLJyLzBIJd+Bs1UljQK2fRJH56nenwCm2WL08z3ltHbOPY
/uGak7mM0SVUgtpBAJhKIVVHpzUV1IJYjUb+b9mQLFUL7jFRC9x3OHn9YCL2bKkUW0H/RrlCaEmy
s3FmW4QOcLKY7G+gW1HXm2AJolCC8Ig/m23ESzMYqIuUKRwSpSZoA/4+Ui4vLZT3cJe9UMsmJmvl
bdg2O2v+6a+dwSOqRBrVWZeyqEkRvq9ndDZYBUP/6Cnpb2cTzmYYfypu+Z6TsQWDy86381Xt0PdQ
UML2R5rrrzBp4O3OOVfXxKKOzJgxA7qd4r3NvFsSRQfFi1MwcTW5Ogr/xeyZp7ezUA9chyRcCxUG
UOt6K58gCRU8Jnt29NGnAEVTEX73RaJSh83Q/MIRFeeMBMUtDuy7ElRRqxjel2qSSprdW9qq3kVN
8ENHzx4iIK6JoPaHZRO2r7rlbzQYsfvQ1aGgaT9cXUtWqocTh4W0+sLsKPkpvRbv44aqrNqTR6dO
hpL7RLlmwsHYew3ZLO/LNKNk7r2xm0Hzs8NYKbfe1BZtwdK7D3I0lbNqYGeC7Q9cvEOIXKoVP0ZI
oeyLsX0pbQgwHfmlbnxsRYohDrqioI6j25oPnOjnpom06a4v8qOHYdbKTJC+TQznzuxy1hwdEROk
BpHDFP67YwM4RwUQHhX7JYQlZw58P3WLoaWIiZbQ0YJIt3N7LkKYCxkiO7zRfbLTnRUCx5pZ8qED
5AEh0B0w4CdQRUhIlvXsNTZRnBcEY+4065yYgjxR5U4LtcLHg7h73VnJbQPZjAqJ8dG3kON6FLtX
TR/BNd6SYB8O+Yii3zjwokMxqgqBRVcp/7WuJRyyxyc4uTwcUwxXfUTq0gDJqbW8lF3rKRYpi4mp
3ieGSgWePdamrEl8oOQaWWg6JNSTUMa0IVtolU76xF+/4fwXXVcAb4fbnHxx52H7EqTjB8pUgI9r
SumIPYFPT79Ho3IslfKgVkG77JAJW1KYuemyULv0BUpgEzXXdiS9o7WINAXhNQ958lrFxgWUZG9V
JOptaSAsVhjqMq2UDlULcjF8R3mi1d5ce63/FoVoaJr6XTl73lgmrDhoehncItO79JIKTGbZPSFA
uWviWbFU9XEHxXpyN5YFKqDlDeHpzzJH7NkNTQhkSUCKKlVgJE7Bk1M3Ol7p0y4dcCkOIw+XKcBa
uMKgvmPv+fweu3JUFy0gO8Rzhnf8IEBYieQVDJyx9qb8oRmOKZ7Tt3HZhletCZG6cbK3thlVAsvx
bXKaZB95SAYUwH/DYlGUCpK0OjpT4FQ3aKjNYT2c/rXo+ldKKvGqbTJydu500FlTVR0srSgomQYe
gpNek66jwsQhuFEf29FBbbMxt5rh6st+ISKXv00Bk5VqaJ5iTrKxqig41Pn0YqYW6QBP9NuuV4p1
nqFW1nXfzDmDHGZ7BeDIpVeNlKca3iBxmVEqLWGB57zoKqplHmkGQX46cXe5FoSvM29uGq3XyEdw
ZGps/BLGi1LFeoc8/nXtEns2nfXT0jX06VFJ1HD8m0RGjGapuy48mhHERJWkEHJbaJNg0F7DTIQh
Oq5buP84fVJG/5/cSoFtu5SXmhJYjmK6HxnFTqPt7ynvgnOyn4IYNkqONwp/Vz5T4kthYHoENNyf
yJ53fNmHuYAaVy9KCdzif1oRTdFkkw/ybVAcs1NsRzzL1xylWLZ/UU8uXVH9l5YUjtVTVLKV8L1W
o/sUloLuiBF2K5+lgWO4SHyAOkSIaODibOoIop7AJyE83Opq0sBefVFjOFL/Hy38v0ILm+Y/oYUf
yH7/+Pg/981b86P+Ay88X3fCCyu2/R8X/pIrXJN1CUjbX3hhTehAiU126MLSXer97ideWGj/MSyT
rZehO5rOFb/AwprzH9fQLc110ZPUXKGL/xewsKHxW/2GFTZh2cO9dG1AyXBYDEd3/sQKJ0BLMtRX
rB+lkR+sTDUeUE/XqbXAsNA6W3/ozRIdvKlyr+SoClH9NKpXmXEaTfBDO43+3bXyVnLy312ruW8o
gFMRJTIjscXBQT6JpM1n2x3Gcifmw5e+yJ+KvyYq9d7OmmHtm1O1Px+Swv29GZqpQtC0duGTP/lF
ku4NG7VtZW6irgPdqw/wLEN34EkXzUeMz8q1z7tQCwKy/VW0iqd+fLV4SWWN5j51/rCyCF7mVKKY
TKSwJixIx9LbyTO7cL1d5hH0QqZgRLZjtpvbDkBIDMh0SchI7FEZ0czZnzQCGU2gcIvU1E62A7u9
VnJPfSd5Hq1HZAFhAQf5PpkPBOW4C6no930ZkE15gHiARmMRA6OUp8Xa9ft4L8dwPoAPGgwRQRhA
z8GYnGNUV93KLzznGMxnsDkHMHdWjk7BVV4bNWrmpXLTJHl8FSt4fg9Flx+7+eApMQcB9dECMUr4
2INuujBTO2X18d0rA4VYzW+mo18o5r2G8MdSR8oQ8nllEfoW/cEv6ocSAt4CTLKF51kMPA2NEWFb
9V3Li+2Ov6NbZ+EMxpv75GF+VlCxj3zyFPTZE2pX/3SRvFFidWujghDdI046G0a146534t8Psq+A
J//bgOzrzOLh12fuGEckxNaIFyXX7KuCe89TrKvaxBuiMu3gfqDAygoBwCDS++YKBJWx0zS93Rai
79YOoOWjNWDVkCGKdKcPjnEJQiN4ihNBUndwu12B5AXgbN7lETt8TK85Sz7P6l4JT33nM2GgMh0l
gb3UEsiGmsgwGpsX8UvZBptgXfnp7Jmj4aMCEgExeIwZ78UQZ+up6sq1D3j1rmBrzo4HB8tg6JEu
DdLXxiOACEwlRElYR53NiM2F14zeKqfqjA0mkJALQ1UBz5JyY5Ol58cA08+jCpbyiBZufgQoh4qd
i5+vHKicEZFdOawEjQVOv/gusM0EPv+qA/CCmOOWynZuZvgwBZe5mJSt0eavPJ78QZ/NKjOr23ra
aMaU7pAUnuWcYpABUZbMmN84J1kFwevUeRqPau3dLtIA/jgaPHmg2IhlKZFzZSnflSYdDoBNjSOY
40snEsn02M05VuoGPvl4x6c0o1mUQXyYWjcgT4fTgbQlV4S/9/iDA3sKeKJHnvBmAM0+mDpSuwIt
6hz694U+Vun3sPfXQ9QOT0TwR5HBm57fFvLAW8/bWfN7RDZT+TI5t/kArz3I1xei0qJ902kYu1am
gCln4dTiqXu7JgMA2uvenKzwKUVLj9DVi/b5VKWHEALJaSqq1HijpfnTb0vhL2rK71QUTYNZ88fq
AtdWN12o765ts2Cp8+rzGxNFaGnYBnbg/CB2gTTuxlQ8dehvW6Wwc2RAdNry9Gv769Tf2v91+vXa
epxwOmoGc2kak/rQlnALLXJhaRhGD0hdeCk1Qi8fvWUyf8zyoM25Nk9JY6xDm1N/ClPUAFfDFDgC
6eWgVB4ZA+adL/u84twPct03LuQV//4zyqw6lLBN70eIi0h35P1tSFJn79lQ1Cy7Kd6wzdoCsvAf
U1cJN6bjpbhpOsVbt0MCJ34DzFOvmpAds53E9aOiYGwZxdDfGnSGSKYqdmPdpUF7gO/ZPo+kk9aT
bZtLTTTtc9ahUZZWdXCdWrD0Kx8MMBAN0knVGLxC4xwvU1Ud9l3mjPdpXIKLpr92BnKTKTWIMrSy
pwlhLNnfupHAiTcCLZ/GwavWXPfjIJ69kQpJB25mKbspLm4aCpVYzjjNrjEndFOpeM66vIt/+fY5
UKr+/PZBIeCNZ8LTYofDV/HPb98UwRK3Man+iDT0PkmqKDeRGk+vpjrZlwDE2DMUnnHXTg5LeT6+
EkkgS+k39X6qRwPFeApEPLArDX+6xZh48b4y1HifFtWvM9mnOOlNDMp0/aVfzh1a1NUv5LzzcGSX
N5VR8R//m9vJPrVGniRob4Vl5suhbVFbbVK4osijL8Gx+M9kb6/F/HBbnnVDgk19klN1SLunqd2k
/zYV8q74wKPpJipS7cn2RsrRhRYsqqDx0YVWTLTHkBuH080juepJ1qDmzZmamJR5/Tb4dfbn6Nd5
VGlXQ5xzxZ/zcqfWtnrVAsTKXJW4b/r94BbaJjLsavOl/zw3pl6+l03byveYn3rrMB5JT5ynnK+V
fRbUZL1PhrW8VA7K/q+Xpa56h/BIDx00xiU+Gb+xeEaXmqNVz/ZISIiPQv/uF82BRAcVzyhGkDxU
wNSnIRk2y6XYGGJDrVjZgxYNEWYMqv7w2Zpc33gIw/IBSk10jSCPIcdkS2elOs/8X103zT/h8y7n
n+fzE2Trc+z88+axc+vzNwNSjCJNgW5UpIXBAdVXKcGUk7Uz/YPsk2fnQywH/ARBJw1y8nngy+Rg
8Lz1Pz/JQvz5IBM7GQZ6D65hazAvCXr+fJCHIFT0oDKUjzBS7+GxO7eOiJDAib0ONA9PNFuC721m
OLdsfWD4ffY79Nef/cjvovBe6qOcP4jQ/W2+7DcgTiXeW1jhJdgk1KF4uLW99/mtPZ3NfepU44Qb
2ia595qCi/yOyWF5kN82eSYnsjqikWWY3FF2nm7uaNQWyykAypCzKS4TmPVZhzp0OW+KU+TFrgKV
hJ1sqplDyk6LTq18nmEg1XIRDmm+C61XrBguHW+0kJBr0AfQ+wJNqDj9PluxRp49vKZsk5fnGTZi
mBa23Y6NhSfE8Eaz2WSd24XxL7sBC/Lr76/j+VOcg11dt1TddYyvn2KBI7HgHeQA50w0CykRDcSx
DAxz7SppdeWbbMTxurdQFS9CO78Px7cuFTsPBZkDTgrsCj+bhafyCyNOdBp1Q1Hduv64UFlvrIl6
qWECE6gLVd9b85kx98kz2XcezVGDujrPk2d92N/hbBTueyQ+LoUJnq4psS2JwYucDnIgb92BoPCv
PjkFORl2p/NAAX+R1Pt8nTZ3ytvI2XKiO2uG/vOTYv/3kwLZgPiQ0oSFSpCYP4PfNly+1YUAIwMD
eVa0tusw1Pbt58GuQ76pst00JrvDwl8aTVhvz11lxgeThIjhTKFlHpUwNo9xDTbDCOoD5BnzqM8H
2R9GIEJcFJ5nVs3vA3J0IC8IyThcNq2rNJscjFtyVPMOIxM9fS6HUNtYuVVf10NbXxvz2dyfm/a4
Ps2NIzO+Ntt4R15bf5j03L2Bn7Wr+sJ4oBTr3Mxjper8NlbPLdPsv+V5Mi5zXSmxAsd+T55F/fjr
LPk8O4+ez/xeRLsYoOnVP382mvHfD4AjHJvirKO6pIPML7zsABmQJAKg8hE3KDiYlO5cOBojyA+H
lLGCI4ZsnbqE5qEOnbXQAwxEiqBrzO15tjwgaj1ue1FtxsxRUN8PrO5qdPPfbiMH5NzQ1s1Fk/cN
xJUKmDNUoxc0LO/yuXB5QYJkbJANrHzjZtCz8rX3ANMkkNTuUabEejmnEAJFNdroYVZuHBRnDjGL
Jt4wUXVvpIBoxzrwX+c7BjEVIe5oYlJw5xgBVtcKynZNT96eNDWqMziEhvBLl1Q3+y04Ou9GzoBc
2h+TKMItVX5d56/nYLbqHg0YvrN9CaHQMnwcTT5HzhNzvQX953fUsnqjvnUHQPTlENybJTZQet/q
i9B16pXs+5zRgBZdaIN3V87xozWh/Kx7Xrio56bsw+YQuSmXvZ+QESc0jV9t0L+EnPNE2YcKKqiu
GXQkB873SmXgSn0IEqvSbM0yWMJoy44tphVHeSZ0CucF2kM7DYOKL/1yhhycr5RTzxdZ85XVfOXn
beUM2S+nAdI+3VZ2fbn8z9siOfQva7bzX192S7eh6VuUsWxe+caXNbuxQzUa48z7Ho/ZQtOEjRzs
VBKhq4TptuakO9ks0V67oGIwLXIsUMnvz8NfJkaoqInL03Q5aZgnyZnn6fKWsilv6RTWdaIbwBij
ZkTSwCjI53tJeyx2smfqjfEYy25RRJQfesAeCYu6josyV8hxsra4bML6vJq0cDyehn/dRSOLdFFV
KYxtf1lUTtuQMWlxxIlygK/yVB5qJYHA7i9lg/pStf9t8nnaOI+AnXV3YI3DouB2sut06rUhC5Aw
vJUH5P9Qo/67KtizU6Xp8oPskweLzAKk1HkObArszMZqY2NJ96vvPDFAXOZ0B9nnQnPa/svrzvwS
/AsUKFST8Iv4nzeU4Xx53UH0iiy3aJT3GIJhQ+7CuFAqLEO1HCKDXCPOa4nTucPReZUdaMsxVa4p
Y2qUGDDBx5bzZZ88QxhmOHbfeZPMd51XqdO9/rz/6YeGAD8FHyl60fVtOh86AUzZLG9Oe4Z540AI
fu7xnTS+KaK92eoQIHnKQeNa967S+QsAYuaV77nWfTbZoKJLDOfl6IBGxv18genxHpBdZFy5oEdJ
rK4hYczpcsWNZ0yHk0P1pIniS7vQE8Cp6twMvL9GZeb9PCoz73JUnSd/uVaL1eyBomm6mYrhpzfq
6U0A0uZ0gDrzMRU4JsguOYhjabeJ9OpnqtXZTaJCtR9cNEvKCxSdUBOGPtXNO0eIu/gr66N1TTkS
zE1tFcCwPP+1Bo9TecB4p8nDWLXMr7yhDfA/qYL7rjSCey3G78BvlGvZBT8pZyOLHQ8Cxqxxba8v
3aaFv61g5GNpuXtdYtF4jQCoe42KLcAte0o25wH0JsxDCRtSTjv3y5tQuZyN47leDpArnC4MVWGz
EXoIHHRVSXYjZjcXFfmNqtjfm1EMzwhKZiuhWZAYi2J89tr82kaa+C5GyvGfnwNBDeePbS9ZMdWE
kgjGhLKNYX/JgbW951RqOQ3vlE0J7sGPANq1TWAf7NNuqTYidyka86cB22M3RWp3T9q2XlNEhxgw
N+WhK75hT1TeyYYe8r0xhfBWshlomXXwI+tWtsBqd/dd6P2Mk7Ld6Z1SHMmt/spajSOuAjgA7GQO
65SrShw3QOwDebjzPENmsXAmXJag6lDSl5uw1GWnjIYjvhfzTiv/s+mObrpoBGILQscQKMnvZXJf
HiDg3vhdVRxly+MjWCaGsJenakBU2ef5IEmhRrBB3eKYbCzkWWoPzrdyrPaYAI6vst8cY3PrQtb+
hojt136jV9kOUcW/7DXV9/5tJ2fNVTG2jAgqzQo7ptA0G9kfQ0W0xzRM8pt/brOdUkcFrrbRZh4x
Ess8r9o0aXuMhhE8KBqnA2a31XCQZ3mc1Ru7qo/Ec7W1lZPnJp7pEWVd4y5RE3Fw8zBdF64bYP/S
pwfqxfYSNMNwz8qC1yt6B28CffC4LWAWQH67EF2sf4hxjLC6sY46OcEDSfyMDBcGxSbhMd4kqgNx
Ohkz5AnBewlM41NEL4NOj8MfOpVNSMPoTUzz0nM+2EFY7zHhIAv2OdBBXVA1AFBCd7Wly/auucvx
x8R/Y53qg/FkREG+wEoKXGKiGE+N7ew93S3u2mTskQzy0MkA6lWIayGmeM+vEuNA8NfBmSq46VHX
7PI60dZyoHI7KkS6r16dwmYKT9+SAtLVOdCWsfm5KQNrGXd/zpVdcgYsyKVndc2mLvxxdz5MXTHu
8Ipcp2mjrw3DL/Bm+ZxyaouAgpXtTWCNZw63jVVNlpYHY27JroZVZwdd7CBbvGN+9Xe5GuK0Cmjg
3CenUMN5BSxTX/XkeKv3yFCzJTLA+I1mNuFXMfovqYFPDrnLcZePafakVdGpP/e8fDMGUbQkMxe8
GDnQmNTW3Gukbu1bzWwe7LnfIkGymvHhV5kiMopIY4DzhVcO2rjrht6+zwArPTT5Siae8LWXDZk/
QiQlmEdkI5mn+dhqzXktOQ12ShlBS/vnt6ShUtL+8kjxbhS6LZCaUC3bnh+53yLXAaWcwoUQ8p4G
PC/CVJ29PCgOYP1yTBDV+OwzgwZ4sE4i/DQnw1ptz5Nnfc6Qc7805XxLhQKVpPxJomzukfsbt1Hn
khidD6OlXpomO5Fzlx3W6sVY6tm61HPzNC0w7HhlqzW2vnOfgbj3wirdEsw0nI1iqNONNpTutxKS
4tI2Ciq6c7OYzGodN1jVyWY0ZtQDc2jfstk6loaapnmQrRhPgG8w+2RDHvCMWHtRJG58N/weYaO0
S22Szq2Jz48sgY1zAPKlT5374j/nnfsUi8r1qdb25brWcMad1YPwmhRAKXEaP9YIEyw1PWBJQZf0
gDp7t0isWH1RJ6CVgPs//pwaC1Yfc55qlVAwsSRE5L5CDhmhyOAITzY4lirpXFVFkx4Hj6NtlQjJ
ylHZ7p3hSLBnbpRKBy8j+9zOCo7QNSFKBCM6qufrSkUXV4kDDqAMguTamJrXSbjqY2SzTTNTkmOy
WRW9eYVMGViueRRnI4gPTu9dnSYnABx1BGV2sukr5bOwgvba9ivtEdHfS8ewfrReSzHRMqx7uBjh
obC1Z7mKyS5qczvi2/Ba5C509Ni8M0eoighfEvZp8MDAiZFLOkdq57BMjuoleaMv8Zriqflm0BCo
wWiAt0/TYhVdhuYmGKBERbpDyX2cDUk4+CnqFbI55TF6QoWL5vhfXfJMTpMzZFMe1EbUO8/TasRc
8MaOfFiHuicMgKdh+GxDmoZLgKgliiLeo4sOq+jCZ9SsvB3yMdmlbEKPMhcCheaNbOZNtusyzbuL
qujFq+03uIcCAoA3bN0gTx+aINlVSTe+yv5w7tdN9W/7Be8eDNVRaJTl0MF246VsypqorIbKgXPZ
9NzXTs26mNSNUqvGAWR0vmLxUyl60zwf3M+mp1qo25VmCBeUKT65j/E0uyr1CHffjVeUxiFyo3Lp
D8gvGZPhHIB8g+zq+/KFxAHw5MD2dh2ZyYcC0qU2hOWLGSsmlh44ttaTWryUunmAX9feO2bgni6f
5mlfLk9bqERzP1slc2mF0T4ssSQ5wx+MHG3RKAXxK/vYCWgYbGt8DoAhxkw0l9bELtFp/fhatA/h
MPNniMoJDig2LoZQQWI8ooAl+yxbo4IhMKTO/5iWWc9xT+SD65Xi3ppIrZLcyzEYwIA31o1wZRlt
cK+6pTcPljP2wevs639eITRrzhj8vunSCeGBSNmqZli2RVT55wohUiUrkUUoXgvw45cp+6+d2qFP
CCpO43g6B49v7WAVIRIUgDu35NBpghw6HSqrAHMHMYTiZ4kyaYb38xyBFXPT4bu5lCGXhxjbVa7U
+CDPUCi7y3+NRl2a36J3DZkVZIPEM8iztm4fKtGGm3P/GQrR/zUo50tMxHka0MKHaKrvcrxlUGcL
HxA0XYounZ5BOs/05lQhxVWNz26PFIFLjhcn8f40TZlEd0ghZF/KDQ+7C3UFpxHp5rlwIfvOO6Ev
FY3z5C/bqS/N851Zp8JTFeN8Ux1HqcaInGt3aI6yLomb2q2GBtSTWVnlEuRls3eV2N3jV40RqRKl
z7VRHcOaBH8rE8SZ3/h3HmvphVY05bVpsfftdXXLqj0+G7WVrusRwQ3ZlNNwLOn3hdbhBu8hwU6G
JL05f5f9MX3ogOFuT19mwy6gYaTEuHKKPDTzFz+w84e2z9Xtuf88V97z9NAoVn66X5SPqNlNEJIJ
UrGUmCmlQ225S8Rvojt5wEruFTfpcSdbHlqON178LBvymgC7oI3RuLM9Hdf83X2GLFb/ZYuFmOh/
PUCG7pKVAWRkzGm5L1FLPKDVj2Zd8doEerolLxccEKP2DwCV0suY4GNh1VZWo8tM598Ny4GmsF7q
2ix2MtBs3GvMsrqZIdzdxxVWRbqHGpJsKkOrHVRvuDsFuXGs/ihzgTZu5Vg4QyK8DlXD6hd4/PoL
oywQ/alGe11G7VNI6LPMQ3CtoNRdnBlnd4J2Mp4crBu3ss+e0wWAwanFQSSXrQn30xlrB7ap7wre
gHlem9jQu+atE0xL+UulOpkHFdmGpYyWvbwNbilk4z3m9/dyRoU0AbbbSGvIZilsZwsIn6/Y/Ddq
RmJCSAzhQ5lTti/wOGjYLR3tYiRrWDbkGbVA7fEkUZD4clDVX8ihWlFf3QJDpNFF0dP3/WCN6DtE
smHQ7gJRd4uJ5M6dH48wAOazaO6D8KwfFLltF7HmskaGlNKT4MYKdMom86EuqS/JfoK+G9macCOm
ju3uHDsWNxMEZvnqqHOE3LpCSa80WOa7tonsTQDRo0mG+iAha40O5Q51f/wc51e6PCipdxvHoj7I
1nmGhLzJqz7vIWeEGPNeGDzxF+f3onzZ6VodHBrv40u3bCJdEBxIVcnG+ZUp349yzMPI9893bYlv
ZO0gSjkvVoUTxXuDWt2WuBEwTGT1B1WDxY6dykC+Lwj5p1rRYxtAPUqbMn+DU3XjJqb3027euwxd
AcgIBeqbk/5RN9prZrvZix/PIpAUPLaFTkCNsoc4jHokDpFoxCG0ANNnWnzroGuFXOXcJwcy594O
2AN2qjIH4IOPzEino4XwmZobMKfK3e7At+DW8fF3+jxJ/OjUE/11Mg81mrhWgi7e2WhJHSAnIVnf
V6QWW0upCEXodDUQnIuywZYi60V4G0aWtS1UiPNBiwLVZW1aOD6qsbuSmwPePtVtNF4ninNVAmLb
n99/gv/Giv1eenl69cHYagLkaIUGzBJNpeQb8581rN7e2xASB761MLRNt94KFb/rsqKGJJDxkDPy
VgsXTVXFh7RtxdH2zAIqsdA3SOWw6MLZ3BVErrtqPsjm+VCV6lVvJMHm3NXacX9loLY0PWpV3V6R
8F6SfAuOOtXIm4FK9o2jRDYh1SSuOmHip5U7EbbbpQ3/eR4254nhEEREHj6FzDLCjjhxL7Bacq+i
pEIdHY7QPokbbdVqFV8eExMrDETEUyms71DBsx8FZBLhAuO7mPxxrZTV8B4rYClwsoJNTFIccY68
us8VDGd03b5Naqe8z6M2XKqYfq3koBE24tpT3JUclF2+hndHQ0JyI5sKosg7y4dDkaLZW5CnwYA0
MpLDhInHorDA467KWoWSm1IOCRKKKzBDqaHIU9kpD/E8fDpTdSzMi4ziy3mObPK6ta8cc1C2sRfA
WBtwXN8GYYQF5OBee2XqXnfzWamHGCzFBTZJc7OP82HtVT7aQCkiWbEX8lpxhvFZ16mcDeKp6HQ4
VgNSjRkpnjI1o+lx+r+Unddy3ErSbp8IEfDmtr13ZNPoBiFKFLz3ePp/oagRNdxzZuJcbATKoMVN
NqoqMz+TQlhpDDW8iYsn3SFAuReJpPOtNtJ+D7Xl2+e4hnbNsst7vJqmZ1S5+m5nfchBweoQaYJP
RaXEy7/XRoIdmglTK+hk66QoAzyrCV/5H2bkMOFWXa6/aIRnN4/8J9ZQ6l20QsP7qzWNcdKg5DzN
zDBW+mxNY4NpRu+YvID5zprw0oCZ+3jfipikf08m9OO4LoDHadXuXR3Anpsnp6FWpCfDruCxju2j
K1XtDa7TNsYG4klPjf5Q4A4/66ZZYd5Z67CAJSpG49CvUKPPQRfnQAjER0MOj5FOa/4KDtoOZnPp
hr9/gtDTknXtRYgvRbZ2wPzq1iQWQnnpEKDVaFLqVdAvuIkL9dJTn2fGsnarsyGAK2VFhQxiKsn7
6Vj50RkPRrZuVUqprod7xmiidxuoaJDksPOBwkrdOUR4cOr57P6c6itG8jEQJ0o/TUWJwlm3OdyI
TZDJKobY2uR1YMbvFeAyJXPfrcQOqBDU9d2IHSD7SjMeEC1V9pYEB3jOIVFafIB54mDnoNV3lz2r
RLsNOvGffr3XwmM2Zm+Jl2g3Np85wpfOo8i04Awwd4Iuv4lW6GLy1rruR15GJQkKmbWYzL1I6bQe
vu4U4uK1aAYaXgYhbPyF+DRzKIedhXsaKqKYxbRKhn8zbOcFThTGQdaprJQWhNXOrVG97qVrq6Bz
oaODucnVRFuh9Vcch6nCRTS9rkopwBQQ0USW4ObBHT1p3SAItwGF1N6wZMcDcJoSRmRbQIF8izv4
rmPrA15Tk/Z/5MD1/3CYtGTLUmxNZ8PQlC/RmAau01OcPP4W4I1ntkWD7IxU3eBfRru8ivAQpN5x
E325VSks+nGzFk0xMGrW16d6SdkMmVNLD4aJB8s4t3snQdcKH9B/3YCtSK6a7KGX00pAAhAhr/bi
4ib4fmIn+H2UpGqfelaPhbKlVnt5uogpoqmnNc+J28+H/3pGfA7a9K//I3oV4I7sr5KBarEPwf4B
Bz1ZB3z9fVWlXPldonWvapsmq8RTwpk2nSeU6SLucj9mWw/k+gbbMtyKvmA6VHSFwQB1gGptSRi1
ic4mCuxjomrWIWqxP3Izj2DUVM5f7lo1Vj/6+j93///zOuS/asMb16JOaQAIRqabxJoIi0XT00NY
qFMMLZpYf4V/NcXo5+TPZ+tJk+bL5M+mV5X8Q7HkzuVesQ52lmVne4g2yYTuEBfy9do8cTRtTQLW
f4hHJz2bFg7zqly8ldGAFiVIqCs8DXWTYxSy8VEzIC7QtFnYt+ZPJNYr/to/zaiRZkinh7tcYUk2
czTR7D5OX7yBJV/ye2UtmmlvPUqZlWL2TjEOdN5JQ4TmJYizCgXKBqqBaIaTA13nDscuhCmspe8h
Bp4vXZyme023p282Hw3TIFhktlxB12Z00KW546clgFG5J5zgJxAfJifo5Imf4KOpO4+Z3abXxkmL
W9Uap8TzkZM0wmDbAKxblL1lUNLI3UsQThjZqAjeeDleAzvTHjQ51LZmoPiIPYTlN9t6k2rLf/vy
oNsoz//9+68K04m/v/+kqPDhAgtiqLKq2wIc9Vd+f9RYNSWsT57MnrPIE84VOooAoTmsvBiH3Mbd
S6bm7v22uKKChvHr1BL9VNYsvCT/tGHTkHkHBrbBzC3Z4tJJjOfrGfLNaqPgCz5WW601+ltRmPkl
MxFML+PhJrrSrG8xf0jrhWiKAV11HlCSAzA4PWRBzjlU/ngXLXHpXSWH3EVWpQXyuwxVeEvWWOGE
1bjjsg+BSnLI9OcoYcQHAzDCc4/zEgmU4Q6SztsWIXp7ftsa9QSHGueqbtkL8RJ/vPLiVQ7qbK3r
5d5rZHVmsC2hozhWZ52i18cFm1V1psdG/NeAP00RT6BdmKzF5DQ33xTNNeHP5PDjWq+hOOVExR7D
sd93pRgRbQq9tj23betHnzsAvqeJUi+fatm8fMkDiOZnHwZWKFnpB9GTsR39lTKoVa+gyjYZddqp
v4MBIj15oftNZ+0/i1ZTn2M9s++JimSPbPlnyk7Sk9r4/V6WcQMtsRJ4gqQUrE1SrVUHOvUGASe9
sVbDtucP4key8SCFXAq/w1U+D4u96EtyBPzqZFi7Yd7uJVdq9lI2tHsnVm2UGf60xd3nHHuaLZqE
fSefJLPaKv3mI4jzSV7sfDe/CxiFAE6IO91vCsydHJDmQ06w55FK/pxnCNVyKRw5Hij6WQkMPM5L
TlDa1BQXufaMc6rn1wnRuxtKAynAuo3cY4mD15dpYYF5+gc7Th5dfR+hX3oWl7Qvo5M9XESDbCBp
ZzLLT1mjjtsUJzekG6e5VjAVn3SFtO3UxBY13tt1eGTFCW99Zc1QH4vR1qeVmxFKauQhRUtckpgS
1wi/iuMFM8RFz33O8jivJkjzHNNy+Fm5rXaPzNwWrTwItXsojX+1qLl9tKpERYMJravPmdg/qQtS
rygHomGwM/xQ3om7uuvHjzvRBw8TSb4uBqDfxMXOMmwEnjIFlzrTavBY/rhXdHiKSRijqEnNe4sT
zLBFMzM+qLYLH08a8FDrknEpUerESRrqtZ769T1F033mdtQt+jZ4D4knfxipwte5R00rxMJAbwOC
jqosZ1bkoVwxxM0hKST7zfSrX65Zo5vnZKhx50pyz2CJLVwbMtJ/X1D/wdy1MZxAGHBaVFlMGf4C
r8Io1E+7orLufu0iojNtvV3eFDAEw3gn0tc9zhjzXJbjndh6xWgSVL9HZSX+Pfr5rBhVEf5v1Cy/
/qfnxceJB3wVhLFRluqwT4seXEvto3T47/QBswFyTzDcqsiQTbVnO3S6A/Kx1Zx4ubvnpYsbCVLR
d52gvQHsKknqGbmj/HlE+GvXW9lUkaVJphDhZ09DU3NqmigMUc6ui+OItt8zdqPzYijidWMgEe/V
vrmB+1OsjVY1781o3EQgONSjjxVSUD2EnWFsKk8u1h6ygHep1W4BVKmNZ/j6RuuLnVxl6ashAc3H
VUk56lqq7tHgM5ZOZrZPSWU+iSz3n6lJlf6eaqHo+THVdvrnrEO4FsakhaoUtGRke+BOhVmD2aDP
ma4ZPPuoUoI9anVnv6nJeDN5Kd9krXi3/N58Ra0cFY7EHZ9hrUGJRB/n3luQMBIHjc04RE2jaEhS
yBhSLO3C18/4ErcrgMH+yS1zxFcavT6YnW7hAtA7O8dGpl2TMhRy0F3d2wVG5IMJGdAJMqQk+tw6
5aGB4Zo9jBcVWDAlwK65pcj5L8LArh+rUiWWV9PuiYVLmzVJr7wEloRVfd5J31B5fOH/pPzBAeBo
jYX1jn7eSm8QQfQo2myKjv+dVk/j85ANxTXNi7c+1JRXxdPlReUpxS5C5fhZQddL9Cd9ba1LsG2r
3rNkjIyMjR/b/mPXnHte7u3oTLrJUKVhSqGaQ1Er+qEXzcwvouZ9KGxv1phNfg/c2FuphoRFTpF6
R9szkmUsF94znopPnTM271IUrprGQEouC9XNQEyD/l/U3JLMxQe3kdu9BZqVBdHLVw1Wxw+IAbNc
+lryZhS4U+VlvY8yfKGtKLf3FP5xWp4uomlSjeMMYvgL0adYCtph4hbdMW7FpI9bZ3pcw1FzHwV/
fYyYbCPEOLdk3HdxI0LKo5PLkysH6q4xU3XlgVp8BPCYziqcbd41/7Ub/fFHysY878tUvqrFmG6k
ULc3uuSpF8m3efUKq3irvHIunklt+xceLtk9T1CDbfjq7Q0NZraE9CcQXr8nHV3KbIthsmM1fAjE
6WO6aNMpRfSXzfgA8vN312c/VckH0epwFcOsJag+PuP/2Sc+RPwLfRu/JBowATOwjQU0E++xaYvq
VOMdoUqh/yi6TKPeVRSTz5hM+I+2U04ek4G8FoOhYSfAySgGiKajDuTjzLWOByICyH27hF530uKx
Ppu1VD/UfrD34og0ltLGm0IxMKKYslpQp8MZOpDVudC05gFv5L+mNQNIy8R51iIcQHLSdInTgeJV
C7s89AbYNXERzSQa+PsZRrogfaQh3pt5lxAzLsMlXym6pM74pskOUumibzR50YEB4JowPcApI9//
9/2EPMO/V4dsCCM2KE9Kq7ycuBx8AeAUGnqQiHGqd+qfFGNWrLX5rhsxDSLvdi2mjXx0nDW0zd+t
aeyzNY2JmfW0rSM9/2Xsc+afz6ymz/zT+vNcEEnluivTcea2LuUUt+korzgHuWrBTNrmcBI94jIA
llpLIaaxXwYqMyYKEIli20abySnTnY9n7xE8Y3jjBc9ORuluREtc9Ap3LxaKcq4YfofMHMKC89ax
h7WfYgMCbgkOYOOcrSFwd4EWXlEPd86iS9xJAeUanOokdox/DZDdKhEe94ZT6FRLPRnVizedWoek
yBdmJBXATlLjwVdCec/5AUmqRH0ryfM+Bor9Ptaqfy+VSfQTK5qd4kbGSdcRp1RxgN3mWecsyUbB
3qqNG2o9+QPSmesoMbNnM+3Cg9GQGxTNHrwiq5ZRr8o+zZ9RRA7mkrIzs7w5STFWfuSkVPD3mclr
jn7nCc/pUamAjFaShDGyjFJsAgkWU2AEs1W0kYeorZdkpu17k6s3fHiTH0lLCaXPoIQADTI3yPuy
uf5zBtlNDH5cRV1D5FFWY15T1FCT5EgMjI0rGqlP7GU/IYq476r62tRNdYlhFqPLZCGVpeo5HmZW
bFy6OFN2IZmSJaQL40XOpRVSaskPRcKyVMzgp5d3E+lsaZmUr6oc/XD8bzmCT5BfUurId5XEymoO
yAXMaSDZ3f4DIuf6jXcIhv7Qyx56hhVVlFqq4INWoYFyR6f+8hT9RJo5ekPZHFEsoLDPdl6kcw6l
0ePQBsrC5X/mEgcO0vNAx4/I/A6bvgbKMuAWvnd7I9ugF20fSTfGmJYiCcBfDFEGjYLy4CWIfHIG
H49aMcCNUDNt68nS8BL17AF575Azd8tjD/9gJvp1Fxs7ze+ZNi1cPeYCn9PkqECzc1rBpCHl02rj
97QoguIdOb/Y2iOsXqQVIgrlq4fcAQYGtn+ow6I8xUrkon3dqG8KyiMeyvmBLGfzsY4ckFGOuqvq
MuCHVYvnKEtOiRlhJB7H76nUlY9WgSTWf1+qNOMLs4ClylE0XVVIp8l4gOtflqq6jxQrbrLhDlrH
uZX6k601LLzIZeyM1oExEEfFaxKE+czED+bcdoV27VUFaQ36ozFatkO38OFh4AbTR1sRiIhmUBl/
N8WomdX7IsivzmjHB+TMu5Vf9vktLqNy3pPteNWS8RoIXK5jb3PDKn5VSBpqQ2w/S1A8MUpREpyb
g191Xcl7Sa4o3jT58M230luFYtBDOfX7gPFRFdWGb+2hCN3s3Mmk3kVEn0WjjAtBhlvDtLOKvAAF
rv4YqLmxNWNLr9dGJqezwtDCtRW3nCwhjlOrtNPydzLd6lBrrN32YIWpxwFJ7ruDaLte1h283kD8
ze0njb5/GxBTzNzkETGxdsp+mdj9vdbNi0ASCuwhLPf4MHVJkAaufm7FSExgowX5Uj7aVl0sLXkK
hmQZfw5USn/WAczVyWjdsotb6NoSutsoaWJCiVEUZHXWf4Vc3J/HAxfMmHic39zH46bh6b/KoL2N
2uCdG93tNlbQY4oDrQDXOzN9KcugXtkWFj8SbjkvvmW+Ts5Kl6AYgwcH2qzoHpzU3iCegMTP9FA6
EP3paukedF+un4Nso2tu8uJkubmnSlzORbOXhgf4N+dwEgRKS/dkhUbx6HV1vO+QX8dshH60+s6A
6opHrR4WiKspMznGoa+uOYJzkj8AHv/78tknW3W3RAwZybppyueAaIIU7ZZwlqxF2lXDoleT+OoU
qbPkuCGzUQbtOgiT4uAVQ7aNOBbuEpALe40XdKOFTYNGCMKjstdCmQjxMRiSsL/FsePOczut7lGN
clmvKM2L7OOHkISD9l1FdL728+y9zKvVgLs5Op/G2sbsIZhpAwYwkRd4MzmjCIPm9I/GCx60dsTc
pgVMsRUVs76iLuA20VWeqmmZHewQgo6uYoyKzseYNpHi/4yJmtw/n3MijK3aDocmb9IScvTABFTq
+BuBwIQbq+2y3IecNXGka8+SVnoX50Bd+UY2aLh5W47x3i+YihgkZsEruZBJlLePTrETazsZaZtV
EqrWg11SxQ6QZnkPcce1kVAolQI5SRWNdFsZs3XNYWDXYx118grOm4UaD69Z4e0DJ66PlRxpa4tM
HvY4kvcLyGmS6tovTI9eM4rLz1YT5YvCbsYzwtDDZtTUfKu5jY5QbOzvUUoJVrFfKXutVIKjXBeo
jiJ/+6x18RM6AM07KJdVE+n+9yFCtyM3B/8CMYKVpkj9jVe22tXyI5+wWDXerO4bR2boBnGqdaha
TjQFs8+7/VSf7Ca+ghgAEfT7Dn3dSbARyxR5MMxL29WvZe70L609DCsr1ck1TrisWsFmqJEwiYm7
4gCvKZjLtR68NFkIXI2vx0Y0nbE8NpXX3fBGrK9dFj2o0ywn0+JNUg+I0kxNkndkPiX/R2p0DWJ9
/BmiHDLSJ0hqDAaLSnNALv8P2Gpo8HdBcuosuqzUCjZljB1blmn7OOohXHiWs9bzD7ssaVEpTfMY
mT06fSXqh7WXX5EFJLOT42UWRVg+pWG+H7TWe6tHBWK/F+h3eTx9HAyk6AcL9ZNb69ozrgLjpklS
fymajtM2c0niTfsY5X+rSz3z9N83P/Mfe5+paSSIsci1cOL6B8Nb6UYo0mYhPXZOqoBtQrtyKMb2
LHdJtKu60l1Bl8we3Yxjia4m1s8cXKBX8xJ/zh3gNW6H6MSxgOkBYul5gURlnmnm5/RERpFKfHQM
wXX3MXf6aGNik1Rurc4/iNrp2ACpj+N9Tcb3vayVXd9k0be6wrkjqMP0okelusmIOzYenj4XD9bo
HDs971sCI9vjUC4eajsrIgsKTmMEN6FOK0FuJMGj5YUzdarO+whePWKFOxPMBDH2pzVE49ex6TlQ
Ltb/kJUBMvc1UIJxoqFhIJsa/4FAZ/yvSgbpG1cHTmg9apR2F1EzRPlzbLgzIGbRGqBYtbeRjM4h
LXNbNpQj6+nyMZLiiTkXnV1cUYkcBxtbDAMkqYn45h84jLj7gon50uw6Y0A9ojb1DWQptIEaTLJ6
6mkPlqJy6LTbZq9IhXWoI7NdVkhr3JEq8WZTFPSe5AfEGIyf4qFECnjIwmNM1oj5xUOol/Na+rZ2
t2I0TY34jDGi/7PpuqWtYpQ3K7xsbg6AYWD3fbdqc3xxFFSq4bIYN3mIoMVGgXmsQx3PxDySt5Ec
+UcDuMBKHztp5/j6k++SUIsB2RxI0Tl78KHhSkrG7jGFE8de2Q3vLvDmWucLAh4PvEcb3vGxxfDb
KX8/RCI8+HiIsLX489AgkAIlUl1lrAYfD4XTvzSFTR//kost5qPsmpRIAACtW91JlinAzuBprL3v
aK0qh06Lwt2ImSyHXbKMlctZtup7b6NPOchCk7OZUQzORw4SeanZFG/e89jAugb8piQp5kve/qom
nHvd1P2qJJ+ysY3QmroRW84umNG+JFbiIo8GV7eq1GdkDN2T6BIX0XSSeEXiPTx86dcrVZ03CRac
6XCLGm3Y+5MAIhUQyMTT3edF9EUePhRRemCFslviNvkhjSbAcewaB3zV+WOb4GlVO0Vbe0I8i9Gh
kY1D6Tx4ZV9t1STSnqPRWVGkMx/k3vKvpd89oD5KEUyvnMna2VxIo6otpQY9oCwv001H/n0h3lrF
HtKNM9jNR1OMIgCOhdawNvL6lzGFZj1A/RVpHJMummhdHwvwnzc3+6kNlnTAItQ6igOuj7OGJRfH
jzOvapu4ouqt2i5ITnOciVB36+QQ9bTKB13NkYwoE3PAyvcPeegnD8YY/t0/EvX1qZE8TPONJnFe
dfUQDyD8kxqObdT4S138REGSbzn624tOa2X8IA3+AIk/zpK6to81rlh3qfaWIs4c0ibfJuSH512k
Ng9D7+fr3NbClSgUIq+tzZJIdw4Rv7LnNLzkOCM+gT57/ADBgPXSFqMmySvOxtYucRvpiME24WVY
Fy9GHV28KdfZhvnOTFLjtYv6EKC4E5wLN3C3jlRV68Bz9FucIqBvg1X5ifwwVtm/UrgOr2l2IxmM
R9SfG0n62vP3UAp6IZz9PSctautVhtwnSg5gX6YakUW6dfo64eddrNDr9lZitIUmWWTDm23N0oFY
3eXPOYdKUJ+we4wOjZEFaK9V1muTlMsqrpUfSdbIM0eJxmvMIQkgoGmv4qBz7kndPooZZRIQsAbx
vc7jYt3YabBV4gbLoin5JmZYCE/kRjscc9a0RT3pjZTTpZMh02C4rSxsxcf2OzJDOi1Tm8fo9d6T
PjhpalxcxOaT0eKB/CK+xtPYZ6vWvL9af55zXb6I/333d2Trn/v/BLeh8qNQqPunFpJmSJXkyf3w
ODq7UlK6ZhskYJIcR28XiIybe0GMEHde4xIA6XCcFmHlYs1St3g8psj+QE6Bh09uAnvOHlMgX36M
rAjnNpYq7IfqcGW6+MQLMLEAGYeTxk2doU9UQFgLEDXam6ysT5buPKXo3J9FS/bwrUvDxygga6OY
KR5/Gf6uXmoZrzCuf1oA5a65U0mnaMRIMoFhdhoczCWTqL/6dVtB/mt+GijVvpZk1sAutMNziIX1
PCjjSzR43SkLYaEHtp2dSsdyN6HSVduS6DQhhlwOTdE+9Ko8HmJE45VRbR+GIlXnYd16K3NyC8H8
NfjpmNVM43e3iZRQ2hRu/TaU6MAlepLz+/C0Rac45XeFtx33KutZH3R3DR04XZtF3lx9Mz/GQHlf
40RbiLqSXKNLNHSZf7HC4tpJfrjt+8DcuylcFHFh+wShmBXIrU08oYlX1f7qVPZbKjRB4bz4OO8s
a00u97Y11GdKYmylTTAsNaMvVmXk6ueS1QmL7sJe2R2IghmsbVSbcL2+2a581oDBfVcAzODnkeFf
aeU5Ac+wwvrh2TfS9s22gwx3i7JahmMTrs1SVuasAN2zY5r4Bet++8ODDl96RYeTpPbYpjruiq10
JSje1FTnF4MFY2GI1HmNdcesS3x7Hem1s8/6qt+YtrRDmjxdKgMs9hh/Qxl09fOYNv2qBRe3ytyG
CDytzyqWnLMK0OFbE3UXXD2td0pO5GywF/Nc314hF1TvYmAxgu3HhH/RAtNhbKEtxIfe88OruBSF
rOylCAjf1BVJUjkPEmxTcyPD6sAa4B90+Utv55fCTPNHULmPSunEZ0SU5HsmKU+Zp1gnNcyr42CU
F4gAQPqTMCSEew/lJj1g/X1z4HVvPSvBdK8MMv0gkYDGFNY3k9fOJGucN3K5Ek1pMM92Tnhoqm13
asy6x/k8TV91KQwWpdz4e9VpjsA0bfDPqIgJBo3vcFeg2RTlvrdOhu53vxiMSGKSrpmmiDZqY98k
K0sXrTvcqYyk5yIO75xOqtPQh7xJY6fsuq5qnzBZDWdAw5M1SZKf7LvdNbFb7dj31saIdT+YI6hF
Qk8Hgj4NyoPbXdvesnb5GL1RY2RGh0LC1gnQJftoByjiYuGuxphs4HObk1l+4hjTLIHes61NTVPD
N1R2lGabos+8Cpx8mHd1JSH/YmJC9nFr6Q1hEicue45HOMUujw3KViXsSE955zu7tBouxRAaZzup
10Sf2AdpP7MO0ws5rN863WgvY51gE5fZ5aoMXscSoG9IpDM0YfWr0x862+ruVeQ7h8Id4Q4XMbSK
qIFEErKkI+HnbuQO55Sc1/mSSE1+Sac7S1cuCYv+XnSJwTarknXXad5cNAE3JSd8C94iSsJZZRmP
ZSS3267CuEs0sTMYybxF30MpNR/RFu5uCQaB8dTCBQf4ptc2y17upcM4XUCT/b6LI61dt775/bPr
c9rnXAdGMaUN/vU/T1pmtQfF+6twc3vXF1W4tRvXgRLaJ5tAV7xjFwTV2i+16EQpcVhpuVacRxsn
PSdB2qPrvIvDzrzJsCPfo0dc73xe/w1mR/ZBQyl1pWKzfe6LOlu64D5uzRghPa138mMeX8vSAHVg
j8kVXetw0+pluQ0xXTsPQROQ94rLV9VNMTnhTY9isAVKWn0LS3y6QeolF42yK/r7o7xp8yaaF5kK
3Y4s6lYx+bTOkKYtAxdq29KU7yaBBZ6X5rudJw8KZ4h5RVbw0mk4ixph/kuHVIY1UfPqtfyEnR9l
FyMNmg0uAyebV2kdqXa37nGNvcgW3rK56avPslG9qWYS/krNIyhNBBZ4mS8mtedXC3vIedEqeC6a
xEdFXGcHuy/3TkhN0PWk6gLDqJmnFZWAIuvnmEvH77JPmOWknElMW09X0Auz/ThqxlEFR7LwnU55
0bvhSA7EplDpKCzZq0o2i++Bb4zLzpaLHWlK65ZW3TvcChZKqvZExJV5TaoGq+jAQ8kvaYdT4kzh
i2G8hRjgQcuoh43i183a9DgiIVl0bUDp/nCAyWHfmAy3IcFYPo5LeVWmbfNMeoICCTOC6eBsF1ly
VbsqAwdQbWTLi7fW6Jhb7H2zA3/LaD3ItXl29MJZBN0kV9WHzmZQg+GQ5sDx+8BxHw1dry5W2e8i
mKmdhoV7QbnX6+v4GCDAt6aCXC8FuAtHmWxhdkGxFdCvBmFzkCJ2jagV0K8Kc8cGTdNHWW5THINw
MMxrY2+Uk5eq3nbbpsF0abSV9BUixjtVl/5SOFA7Ms3/GUxrrhE5s7yV8nmgkocdHNnctgFGDn0b
pTdP7RzylU31w3RKxDwb5R17xfdCDqx7IevjUlGiV3vAmjlLNeeSTBcI9t1MDfmiYqqtSthAVspi
LK186bulcxETHcfU13aoO1hn/KsPZTf4LQYLy/QpYlps9OYFL+yp4+PDYlNZe6Aa2m58HiTPX9pZ
nh4ljwQg/EDOz60WH5zQ+WZFmnMMNOJrv3oYNS2Yq6OKYK0Dy710d5ZjK8ccgsp8RF8b6Ami+E5c
qdu0jYdzPl2CTTok6YrgONjkRAoL3WzUZ+ROv2tl3/+iPjeCVOagQrRdSjH+f7WTLTty3yyXsTfu
pJiFWpeMa886spEHKVzEhanczdCzNm6EvxVfed5XJX4BM4NxsV1x4JLz4TC6oEcSzbBWoakJb51s
ZcuDdciKpmlRUmoejMxKNqLv86JU9r+mVLZKXs0C/sVpBEXCqsJQpatmqaUHTy2i7os2MbRL5PiE
qGAhwHPjeD1CEYCQAL4HIchOLbrZGNTHrtQIAclQ4bKBcjmk7H4r+pTJ9qUda0jFkn0JtcB6pxaF
C8K8dj375mmckgNV/i5L0rADeTrudAmmCVZSrO7DlJoopI6DYPQiVUH82sk+gHXgQBNw2SYB7u9A
pbfInGEqG/V2uTTB0Bt+QEHSS4KDnPfpNhhT3odclhaFNaqU9hz3NljdzTO9I9xoz0ccSCLBEjV4
7JbZlXwalGSpSOGx1dDGTU5NUGrLu5kN4bEnr0EqpC7vUY4fnxPpj3x/zMdxgM0DHfxfDHFrUov5
pIIVRHGLoqUALAjiYiAsKvdU5z9Ew/R9eZlZWBdZVjleIqSxZppS9zATtPHy0Yfax1qNbbAX0xQx
QLSARoqEBgw9eRdGc9lIOQBPAmq9YxWHpol/38VajgFWS91VCrqqpg7LnI9bViK+V7HcrpDMRxfR
QHJSwpprnSiOexQXvgbOtoFppaEtcjRKkw0gCa91geW3nLEscoK1rsrYI47Cb2ZrlIZ1FX21ne3U
qBo3WWirCEzB7Gpikyp8jxqcnKKpUgwnqk7aRR4GY67hwXL1+anXg4XNt0RoWajeCBttmFIIZxCs
ixavK7ZpkJtOrsLFCfXXFlLf0W9/DlpGobUZ8pVjk7jNg8jaVW7FWWy6UyLkcz46RVtcautElXdY
tU1QL0mbUqLIYUJ2UvzqRn70DTOBSRFFqp9Y75V5HbreA1iUYKmHpXs2Zb4UQfSd4IoCfFMC3m8M
tpapKS6do4KqNRyyA/DaGFJ7Cx/RbiF1sXrRqlugVxAbZRPpFZdfMJIIKCfLThlvXRPL5XTE52ye
j+QD9MiIF8EoaVdxKXwogZy2mpXiyb/7yhpXsbJXi20fl/gyT5M7RTlR0DMPUWY4qzyccOKWou/q
gEyLg4b1o+Kb1a2rupmMCC6+Qu3SiWTpOh3U3aZSnjUQqwcSBO5H08iTZB4OeFwlah6WaO3igJEj
/4+14eStq2c/bDfMcA7ouh3vWkDErPdXAyWN+eDE49rAZnUfldKTH2bRrYMhqTdl9ehhaP6YgUbK
tVo55Z5UPjpaZ8xbNKpZYWniwuKulZbUjFu7JyMDVAV1yz2lIQZ94xg+e8n/0XZey3EjTZR+IkTA
m9t2JJtNL4ka3SA0mhl47/H0+yGbQ1A9ZuePjb1BoDKzCmCzDSrz5DlxfROpIRUhL0hebbpl9ubQ
RNfipSMC7s7QLEGv4EVmApbbRHlRXVN95vcDGAvm0enpWwwLe2Oz0bx1lBnAYG8Z15bRpDtYRGw6
ppIGwibQY/SB258zUgnoV7jqjrw+3knVrsqCn3cFMT1SLCH8ncBE9zJX9/rgqtTKbn+e2wE649ee
PN8SzBNecyhmkPHiTXpyf+Y0V+chMC1+sKZRPUhwPqTUN0cTOsPluiqi1fu6IzF2njuO/s6hoH0l
wUbf6rs6dP2zN7WbDn6LrLo+z40GCm89JSH5E5I5RLirbZEk9sxry/H6hx7q+0MWzeXJTW5Bn0Sf
FMQUNXX4pGhO/ymrxy90UXl3hZmP11VP86ZijMND10JBF/UevUNKZJ9trfa9muFTO5t6yAruTYrN
vlrCcxuzYwZoHh7dwR0eZI28jlI4T/Loys3HbebkA494kbMDPp3eBgGN33S9/chJTn0vy1DfgPKw
HjLfiq+j0T227Zw9dlbyuVOT4JV+ZP2IrgWM194YvNZJ2x7ItU8H8QIeaLbUCL2jeAuzfsmaon8M
Itf40n1vqiy41sNC3ZWDVcMYYqM7St/qVRNT5ETTAhokr0QdZB9bzp+n6XJqalmlbz8EfDg1M608
JBPpg8B6Rug5+GLz51GQBcY7esEXg3fbk58WRxkp1mA+xMH0LKN4zqFAzYcfMqr5o2nfjtA0HKvw
y1zDHeSO1Ohk1bidjYMPMmUX24rxMPnq28FUbhxlCB5WMw/85TH1g88StNpTs9P24USl+MJRBLG6
qXy6BdZgCSEfwV4HHrPh/XJ+z4bRqjXtM/3wh2hop1/c2fZ3qIUNp0nL1TtVJ90FdnrnwvVC/3sd
bqNFBUUO6Cq9naWG5fLxzvkNd+APEa/2fpYWmbcfexpKLhwSLN6hU4IPXpp9kF+xh4asBLnX86pN
427SZga419FUTIJlmvMjdGFvh5hHhWO6HORsdaxxq+Mi7j+ErMvPAOKTjay/zpPhGrNe6T+EXCy1
zv3Hu/zHq613sIZcLN8ECzDvwn1xpXWZ9WYulllD/rfX4x+X+fcryTS5S62fqkMXRs/rnyD2dfiP
l/jHkNVx8UL870utf8bFUusL9j9d7eIO/qe5//66/ONS/36n0DvUPB0axRaCEB7touVjKId/GX9w
UYpiVp66b7PO485MivMq5/F5wodpf3sFMcpSH2f98x2tV11jVOrO8371fFzp//X6bGbYeg9mzNP5
esXzqufrrNf9aP1/ve75ih//Erl6Sw+EVQ39Yb3qelcXtnV4eaP/OEUcH259XUI86fIvv7CJ4z/Y
/kPI/74UmPpuN6HwszHjqbnvxtDZ1yDitzIM+4UywMwbkDt4wWhZW7VCE1txm0K/ShtE/Zra44ly
cUvgOAVg4gCvnGhSr496gWbTTtxBvzfN1LsD84uGmpj62UtvK4+nwFIv9St9MpydSVFpS9/fljID
0MtFru0s5ia6biLpRs8elJ5yao1zomxXoTfdeZu4mlYpON83kLyum/S7HzXKjQnl8zbPsuSKmhT5
KDUrnkFlXptV3t5DtpQ/K2RfTpbXPopPoio+uQfPrscdbeH5s4TpCVJiIcmWo4TovsojUs6jKatK
QFoWYLjMWNusC/3Hq+tu/+hYuk8S9W+u7E0wL+n+r0FukIHL3eFuBokFDgzujzsZIzYZbsfUe3Ov
DvM9xDYVQoqREOTAz9NkrhwkzntfxaqS8FCYNO9qJR0tRh1TBZBTOZAlhKR0HX8ISlz3DvQlqqvr
HJCnf4Z/sEKumLrb0VDRxG7g8Ef6zb7vtci5l7MU7Yq+z7u7CzsPRNGO51PeQxcTxjY89UkAW8Of
a0iEHEq2t7BA2f3VapOzMHX6a9ogf7+wyyJl497W5WwfxSkmJx0OmToNNxV4ezCT1AkRcrJ4iZxt
btfe2S5OscvZegBeZ9/KcBYCPDl1Kab4dfw2V6Y1ZoQmvVG3aJ5l4wEIQI/g8Kx7G/j1msdNpZEk
QdRI4V0LhJq0nT0eYq9oH4dAbR9rrXSOTu9+EtNqh37rk5W1LnsNQuWQAUc+2CYC8tMyU2zna8hK
q1Gu4zrBdL6OONRy/poVdXMlbbpyBg/U01u/7kXrLiR8HpLL0st7PpeeXenehRYWtEOLvG90F1LD
PaqtYaTwmldZc1QqxebcV9T6p/NWM2p1K+F+W/fjbavp9iZo+mzXxMZbx3SidJ5LdoPu6PVglA1k
nWTzxfQh5LLzWvxB7NKO/SEUgfFBpksjNvQFmwief4TTyFmbBo3STerat+ECikAhUv2WFbADLUoa
a0RoaxqkwUO21W8uQD9JBvj8IEZnUQul/9UiAbIr3rFBcBrd5nZA5WjJAPJJeY6ookJcCS2eHCBk
z9CVa/szaV4pfNJLXEs17BwH1GLYw3rSQB1XNk8LQwEy0XW8C6F6D7cgBXPgIBn61b5XP5XDVD+J
TVtsHU3dSA6Roz3IWNwX64xq/NB0fnDT281w6lWrP3kDFeKNjGNY6G9d/b7oijHfnR0kn8ADjE73
a4i4DYV7vYd/OSh36wpdHr+tdWELl/V8/f7CbKuRcqXo41P3rhL64XflTUW09uctOQTtwy/M+WeH
EuDtOUbGH2aef2QGP1K3AaCnLR1+8OMqVEyzNHod6Au7yhexOTmk72eTiMqtY3H3Q3KecWGXITvo
/grk/9dm6Nx5Q+KTrimPJubMjJS79ZD7zdvQDNpNB0zkJE6xn+f2dONsg7me9+s0sur+ri8rbXtm
uzVpOKQNaoAM0DSiCBCwVu0Vp/nFmLosOLa5M5zyOGdjGjXVTTyn1U1ipK76PFjkDtTRzbcSUy+B
iXQkTB7I6I6qG3nIezG5oV5seRgdoAdpNDXberoNX/HozNf8zGkPNLPqD3KWoQOqz1F3t9p1pNtO
mW7BXUSopwKq3WhjaSFGj3qtGNcDaT3+ElDfu0jxlsrAMicyPagq368mtma55FgolGS42noDYZ03
p74xz1f7YM/TCnQMunjDrN/MaVRdkadWX7wug6hS8e3fdOQ8wi4bfnXbfNjWNPU/+u+xkeHMF7GD
87XmMmkFn3KgUQLoGsjRUq8hnZQH1wZ8TcPZXdkRGUmQDm+2gsaqYqxQ2FlmnCfLOkO4JPWq0N00
i6eGx0zbyYr2GF5LyOWUZW1aayNY35kh3sKqkCh3nNF+ALOe790GomH+dfZvdkifiJZU30M7htfD
atKHqk7Q/kXM8GDR5/JJYoWu5edYtZ8tyjRAHxS9VjaOxk+S9Aw0qB7QDJMwXGDEqgGvmnil20C8
jgvQQbwyt+ioQ6qeYXr11medrUmdfFMvKgfk68nAV+Cn1qF4q0WJSrxZgapMbQJoajRYfr1uY/op
jToUUx/kbHWstnDxguDQruyYbgWJk8MAG/PZQe/GbzMVvnkYKKKuE+QSFyvJJSbYTmCEZmEJXq+d
LjcF+qq5q4A1GY5Z7u0JOF5kj/Ev9EEhB6P+EvACUCyMoBoeOu2XytIAWZXTy1QM9OcpSUolPNB+
cXLVofip+ndBOqsIIPKGXabLqnmb1zcj+d7/tqo/6nBjKAr6Pjw83liDa11pfk9nNvisjTcr/SnS
o+A1LOeboCLb37rx/Kmoiu24EKPRP1fc6x2yUcESRdMiz842GjPi9RK94k9hSfHKknTlDSfxRqb6
Ycl8yikUs4bbFr9RUkipMHgFCHqne1YhHL/p3NA+IHZlf1Hm6F5+h9eIFODnTRk51iFsLEiXTdip
hk09W9WVPCfPcWTcmk6+vXhWpqmSJ/BZVY1bK37zvtnEEzX1B8808vOzOT+qU/C5NormJVnkG400
hUXHbI6tOijD/fuQomhwJ4c5d25oji7vbAU9OxYqrhvNjZ7l4AHwKBOweDKC20K/q8z21uhNBGCy
KRuvsm7o+ZJlwszn/9nJ0na76G9dFVDRIRLTqsey7Zw7CZl0f7i33flqnaDbc3LNNyhd9TKBVmZr
20Kffo45X3dOHsqiCM+LGNA7PoQThU+5CwcYPrLtvrWRWDmAmk53YJuGg7ksPytuuR1RRXhR0p0a
I5xSdM3wMgW1vo0GhG/FNoK4PYGK+s1b+F7FVBUmVEGZeucspgF0+iGpbZ4il2HJpu/ZsL6KT8LN
mD5SL6Nlp1V98zhl/i9whwy3XhAMt5M/gkKXUznw9a4o6Fq8B1xGVe8eiZGhX7RBtZExVGfRXrfm
/rzmGpMV8eRv19myrlVPb/dxXkLGZeZ8Uoc6uLoIsRuVX9TA+xxaNUoqnWce3V6JwA7OKqdyWMfi
l0hxO1BlvUXK2F4jzy4JpSAxbbUAnhEJkjXkbL0k2gSKsf3bq0kke9QQ1kGQiarejA8OBIO7eNSS
vQx7L8TWG+ND787OZoCD4nDh8If0t5B6y82lvRiPYZlpt3VepzZyKiwyui/6VA73gR60gJMy5+Cx
s3yC1L7e+PU83MhQDknnPqtmH59kVMWx9tRZ4y5HQOihWEaeGQRPNGauUypYOO66zrr2p2aOtl7X
wjLgZd812r+jLRwvMx8RHbI/mb5ceDTD4dBEGTilqt4C7xmeakcNX2gEAFfpv8jBiO0WBJHlH9PF
5jYAVedZQdxlGVKt7x7yQD9Wpvc2Qe+BMFgICYqJVrRs78w9tLFLPNjb/NQXzh9rPK2BwLts1O2W
gKqvpm3Qh9O1DOe27ACj2dFWhoqbGs95+SVL0rerwYpUkb60nRsjbRNQN4VB0sZddMvgEo35y+Jg
B8U6imWLLSosQMTr2LwxaJSDq58AfwmQKBnKwYjsGBxNEewuHOsQ7RbzEFo2GMEvhuaikzMZAVIp
LsWmER57C+Djrh2a+UAVHup6Nwqf1MjdxFOZ/cUrc00keSQ2NdzgRebT3H85XyJCyGnPEesV3q8v
znUNQMFw+QJC96D6P1ghHF5JjYTexqZ5585V2j2dGQFEAtbwo27j4BgvGOuNRHd25Gyn0Bgf5dDC
mnpX+g209u30mNs0eWSxn13JPUExjSSDVZ/OI5cyWqNY4yaRl+PdK3eX/Y03JSX2YW63zB2Wly5X
E+uaWnVAh1NK601S1kfggnBLAYB9HsNtGi0F/8VSqLF3tMf8D3Gdg2q/26eVG+3XOcFQpJupD97W
EQdkxv8f11mvPf7f76frZ3VrWDCUVallnIpGv+pj3bppfYPnrbTvjdNUsQyPXqlxSm0jPo60ACML
aZzENIj3HCPhFU05e6316CVZpkikrC1DZUQ9YlcFED61STXtxSju8xUlfKQJaU/zVb2J3Ch5+5Yu
J3A+m9I0pms0Mfao30XmlqSGeYyqzAK6zXd+G/CTh8QEY0++38VPLmdy92XVttdvzzX+GN2Q5VPu
+YAED26XuoexaA24jv+0qYsD/Ts6c2r9bM9h3kEseQlBwfxrr1vljcwXk0zQePvseKdAi7LMF8fQ
Z+7J1iflEGcj/RxDeQIrUZ1mzSpPfzcUh4RMsFrb9Uxr7f89VlZKo+C7Y8OIVtsvpWIoWzkzAaOc
z/LFVqYK4n/v3n+PQw9WARVMMtNN9xfcWDLUgfEqeQRgdnmOE5Mc6rAPPshwp0ALUt+Ati0L7jQn
oPmM+rJpZmCcR9MAwBy/GIvZz7rkOLGX3srQqmi9hyNJAcA8F6+6RhKeLBCEo0swT/TnNWaeaR5j
J3wJaFZ65ZDwsTV5jkHhws7Qe7sqSue58W3UJNchvPM3fQChyZXSeGdvAFnZU2yb1gmK8PFxhibF
mozuFhK06dE3OTSRAgt2Fek7py/58hpjOznN7tsEmSUH10jPU2Uk80crifcOUJpd6VYpuc5uuiq0
yHgqabTadyV5MtOykNRbbL5ittuysJtziDgmFtjAzJYfS336vQss7Uhq2HiC1PSoxqF6p3WtG22L
14lesad2cU1dq9xp9njdGo4XIaSdTcdE0f84R5o0a4FON4utXHO9mTSA6zsGFlOCYb8Ve9p67bZC
4uPqvNR6M+KWG4yd9Hwj63LFq+Ylzk0e6wGECWzsjGVn6UZKfw3Un74thS39ZjVq0wzuVvaLEg7m
m0hI688x6xKrY7Wty6D2E29mPqdo3Y9fSKG90lCpfGqLyboqOrO8brM6/QST3686wMcfPweMEYIX
dUBaRqiAJpU+GQMiLyEDVEPb2NlV9nFoLkMJFq8Er0PxXswtbODpLRjr7dBZxl2WgAcaffcr+FbN
PwYadOk08cDyVZfKRJomNu/I7Rp3Et2M7S6pjeG2aP9IC8s8hlA83dJJyr+qUtCppDO0qCERw4qO
+XhLSki80xIiZ3KoG5qkzp7LsR21xtHufyBpZtMXvcTJcjImidTRCl0d4ymArj1I+ow2aA7GrIXK
9ViRsJ/5Hdn2VpW7f6Spmd2CBi5JfUZZdtuAiNomjq9tZVLjpt4+6rqIZ6vcUcw7tJrpWh8mOgAX
hfRlCGvU9OCFfocIuffmtdS+fpqRBrijAe+VXWfxtcvieaMVkf/adcCRtL6YXv0qsjZe2+SvvoPs
YFEEHioKjbJRLHp2O4OOJsoG3lFDnfbcp23GsX8eakL1AFvNh+Hqlb66/zo3TYNo6wxsydul+9Po
gMcYdaTxrOA5d/bCdkL5DBT7RM3wdgiqvdhGIJfz7uxepmR9oe3rZQWThq69p+n13q2V8hr6FHef
0Lb7i57EXxpaDJ7UvtIfhqxKN2LPs97cZSowcm8B9dL+zKOZ9tWfq/bIC9CgVJIlv9Dd1myawPPv
wQLOz6XSPok90LPqkPqmRWKMi0RNe+hM4EQtPJuv0TcjjMffhjlAroCvtae+bOdr1E+qa9XMgme2
g2Do7dz+Lfqmt/CfSCT0ZtOTHUML8/ZkDd8knU9oOu6gsEjpgXqXnxcjrQbpfpqc9A40nvOQV4qy
VQKLX7P3syAnVSq26P1s9Z7P4rG463LIsaLAfgp5er3hvWjcy4EmdvPein1UG1EO3Fw4ZDjF/lNZ
Zu6NxK4R8LyTCbPAnPZp8Ay5X/6i1Wm891Vg/0VD41islOXW6p30RzvG29mcxm8B6mL7uU4+RjRL
ieRfI4QnKo2jbRaFqIkGCg0fOVSbV7DbZHyKFDV88JcNRxN6zs5S4QQ7iyiHsjlxlm2I+P2A/gYl
sm49OEO7nbc4xOulLh+atL6blLKmKWTZ03yYtqxNDXi8beq7dpHa1XsSvkbllc8TwMSbwVX0wziX
yhcyWOcIg6afTTZBPGTHtETl1Ie1hW8dFfDvlJ61W5h122d4FKd7uM+vjZzb3qrFVBysSR92EisH
Q02/Q2Gn3cqo6qKZnsr+Gj735pHN5bafa8qSPmJuIpTbNuThCoPsyNy002dHz3fSAg09Ktth5FR2
0uXs6o62cW1bvaNBcZuGWq+8RP407WHdL2w6ZaDFlUNoq+pRsZYDWPOMbxFOwdaaOi0F3a8Z341U
ChaPhC897f90mgeIQNa0w9L3Wk3jU7R8X0P2ZVHDSS229TQu5L/PfpsfVknPGdwt6n4VWoGTcy32
S9VPCcljY7xNp9DczLBw7CRQHOtSchYkzVX8vtRFWOI+KJ6WNdEVlCt6vGsza9e2dv5olSkbTTOJ
r2q9TXeNHrHTVFMa5zsVnVGz/nUoM++g9+qMFAH61KJdLbbW6+ftqIzNkzj+0aYuc+nwozV1jZEp
ad0M224atZ0UHleC6HPZ8kMdM0S96OAPw2epWp7dZ+7ov56fy5umgSTdmXO6Kzr70BfdZzfaQX65
sfQxvRumvg/3iUKrp5P/ZZgsXcb5QIYu7dsrGb2HtjxuPtTL4d0uK8pI7BLxHi92cxFIeo+XS0qo
982uIGAqF9ZqORSlb++bvp43q03OFv7MO73woLGVGMuFl5B+/bd5rTvQFCSRQ1IhpTUkzr6oko8x
64otxGtXVKN+Qy/BPlaVdX9+PWQI6xVt0bwA619Ele0cJiY3d6gCvE89D8VzYSPj+90P6mqj6YO6
b1q+2YRdoGyM3wDU9w8B0GIwrNpGOAiaoMpOpglPqETJJCfoYV9YqMz/Oqltkru3UokWaSh9mznt
bmUyoSGFPPMmKe3xTsYB8jiHfqKUKDZlifkYSNf1nm8r5zxb3OSENSqL5N/AXhsQD8W/m1TebpR8
Mh7lMLe9s3OGJtivtpr2OkqIarDJctVkW4xU+7AIh8mBbDV8qzU573z0YXBchMNCOzEQo/4mAR/M
Xa8doLPNtmJb1yAnB+6pcZzzGuKwc8270wMeNZdLde/XAwWUHubZHC4dPHP8oPTa36yLVx4fg9Ls
ePN5+jUMSlDCLKKtkBrWT4Ze0GftmA9Njgo94pD10xIgJgmQQ+x8NEnoMhGwsnWe+PNa6/I/rzUV
7VcvirWjq4cbx7aaZznEWoHiveZ3b7o2bQEpkj575k2npu1z32feY5+FS44KLZkhQF/VV4k+j0lc
UYvPtbdoh3acx4KtzGX0ej2ZoS7ri20yR+9xZH0ZdaX2GmXh65hEztM48LhXJUZ4I0Np3fFm55Yu
tOZOeniy2AueYu1WBhIUwkxPL6P5KVr6fsROtH+V9KCmaotmsG2HdN5Oa/jkyAyJoQP57VLrUsul
HJK4yG5zM1pbhE9+TZ/fsoZK59Vp4DKZt1S2VD8/BGoIyAKc/mOY9ff1nE63YpJDCavTFXrYOmSO
hJF5hEs+Jk61AA8kilMdq9GMHZSEkd2+lq1EIj9xcioHOBz9Xatp2ka2KWKTbYmcrbZ1xoVNFjCp
+m1Ut+j2IQ2gQIbgC/tAGkazqHNTqynKDAudGO2ub4RhxVTvLUuHIrNHXPCg0D95qJcC6ZyU2YE2
g+RQLdXU1TsF+o9RA0FDSS/a0qfk7C9g8jIUb0nJ8exdYfICp6dKG57nXjjOSy3eZOadjLYh2S26
iNA0+jKXMHX5Goz+bq9ZX/xO/4YgU/4gzq7VN5Dk6Z+qrPaeJz28EnOYIcRnDPThjnpkfxkLtbnJ
1TLZidcKGmUfeDF1tOUCPtrH5wuclxydiwtQTPxwgcht3ANUpqBeaXNpT1aYbBmSdpFhZgHomzR9
myb9EQJP99T5U7RrrCj6taKRY9bhP0UIzjwMemFDalEkn0elfpIAAJQOZBeB8bDORB4w/LXS2AR7
vvk1nTPrgLgLbysL1vp0zOCHWTAr/QJ2WQ9iyxFegd42v1rtXlQPhwqgJHkuxMEupspQETDlMpc+
XfSi3heenuOIN5PVBXW56RZ9CjnYRUeiSk7rGAhWuxxWt9imOQh380AiSByXS5zXKWsKxWShd4Ze
w6P4fhi6vjn2JdCld1MAGulkjBDt7f48peWwn5sPMUUbjVdJ6/3aB2NxD1eyflcrBxlADY3Ms83j
+NleZVdiF4uctcucIWn0O55tVnOAoCScdhRZf1r0w3qr/adFAwSx+ryJXGer0zm17ClkA2L5rn01
jsm38xZFCifL4WL/QaPwV0S/wNMuTvBl+iGKR7LFP8c6y2pVGH0774DEe97P9NWwA9Dk3sZGVpHS
yeuXJqWBT1VmmlGyyoFHuHI+TTad6RDW/IGEnftZ4/uTHJ7mn+a4rm91AyAk+kXGC6/5sAmVVv1N
aR9E52uZY1X62xxfU/xTE0RIcyfFtNeGaTtlBbtiMtrfWr6fNz0kLg9100PnoQbsvsJs/tY4cD/A
Fzlt0wYuR2eYih0VlfgB6PF4Y7uTcqU7TfHkal7Fzoc+LMODbnkhD5ui4XHsG/3rxSStrRXYVs3i
qa3hPXAn3bkxB2/KUJ3gAZL+oNo5JFZufEnq8T6d3PRHYiR0UvL09gy/Zk2PKRGhohpf6qG/l/zZ
30W8r/GPETSxuducLuCd2yWf4aXIHgXo0O1VqltfrKmpaQALPwmgoghV+zjCsXWGOWSlAdQTNYyD
McJe1cG3e1Uaeb8tChO17QUJEefReVGZ3+5k0Qm0pCwqGAoaO53zop02dfsY0RKgxTymqM7wGKhV
fkLbgB0I4mTnoYjUC2+shoncCQwry+OO2BdTHav5SZZ4X0dMCHpunVjReJmh77cBPdJ4BclHcJpt
PXloFiG9LgzzH10IYqr1vG/TrPq7lI3WOcJq1X4TAtLxQNod7Camgeo9nwodQPNQlKmGAxm5SfKn
q9GCBxuZS4Wti8ymaFNtdDgflh/kwN4V40x6bcqyh6yES1R0zbsqHgFU/dVR2wp7icURkFE7z0h6
j3fx4gji0jzpBjzEdyOpqqxo1OblLb8zGE52GClQi97dzu8n9XubvKIUmv0g06duI2+a7zXwTSca
2KEIewvI+2hfpwp4PiV2r6a2O1hq69zak285O9IlySGHSBGUERrz4o4U3bmN+HugH0KvMqX17ibV
aWKXvwyY9d4A/f/ajTB9rHa4cfZmmoSvfxNvL3Y98gqQjQ1cZAX0HmlS8yldcpIyVt2g3lA2thC0
I3fhldq4Me2sRTK2Ml4bKi91SxKS5MB9WHflRlg24VmB0kqB71CGpm3++6RKMwHn5dMdSaoC+tvl
oMBTCbwQ/Yx2/tO2OGJkylCEGYA9qfZ+gt241NzqFDfT9BQuh3y09k1ZwO6+jOQA4N+MGh46F4uX
depDR61YRlA6wscBsg9J5OB2NcVjnd0OvfqLmORgd15x46p6e57ZRHV4k9fW70j0dLdwfyJj1I1J
jzho0W0hQreoMQ0l+fbFKB6JlLNzuIzNIPs9T1UVvEwyntgyaftq7oeNYC21ge4bnsvxyFhi5EwO
sKTBW5CcVjP0vQA4y657m1A3SGxXs/qQ6A5SRkrrOXwnKzqvXFf7+6kK3F2cGNOnpg/Jo1rek66C
5QrHEvZQW1NuxTkPqkpDJULr4nWhf7pGtNrfitflp+bOnpzvdBZPnyy4oF+QAyjquu62Ra08VAPc
YhJZWHRnV1Ou3sg6es1Hp7GGaS9evemGo0a/K2yY3BE4jvgx1sujLCsRICEh7FOqZxlFOUSUbDmr
k6xGzqqDxL6aoNGy0Rs10cOztJ5t2Bzqn32aWSl4RNBEoUR6PfBGvjGg0b2jK5uv5jooP1WQY2zU
AWW2ghfNJ+ETIBfU7NQgHq+7IAdwseRU2U5r2ygKK1jxGGZ6ERob0AzJHT9K8LWUJs02iuns4jbW
tqmf/RQYOogA+FV2UPMKFeClBKcsJTh/Kc2l5IC8fmzvxSROu4HARvXM4SAR4rA7iJxkvtjWRTSr
A6ObdfdiVxtlQJIGzSz69bVT3VX5dRn6T/6smFB/CaVVkOkQWWlwpM5+/CPjtxxylcUTNh6naMEk
Bxvt4I0Y4W4mXE7PoVBX5vuuoyyFPPXO817Dop0e1hTApJi0BfiRci2JA3FEjTkihN3UO75gjUdx
pHpDzbvQXiHISI9OUeR88Xn6lZl13n3ZomuQWRGCCv48b9XaiV/bwS02zpz53yu3uh8GEvKbcf5W
suHjVS1aOkj66vfEzL5YQ5J/6xT+tfQvT5/ZD2S7ME+bp64vSAiYlnbnhuN8PQVOd6xUb0CVV//L
lYvR/Hhla7myEpb35VSQZynSbxTtP16575IvcZmp2zg3+4c5yg+QmMHGPZvKlVlMyndj4H3udYkO
GXbt7qH49070/PdH6ujalTHE6mMCodnWaaryq9V0rwtom/l/QG1EpXNOviuaor4GvZPsdD70j0Hq
K1f0b8fHKImbu7GN573lzcUnJ/QhjA5N7VeENN5uQ+M2FD8Ifu0MkoAXtzHN3l9uIzLd4qfbqHmw
uTN4Tt52I5/nakC+giJE9gkq2OLJaPlaWUamp3IAy5c7U34vJp62mp3XGN2VDGV6OINVkmFrjOfp
9HU7zXaZSmMAPeaQIjuzGe16I7Re/ELLnthqAUxorRf0BKyXPliSMIgg3YqtDoIF9btwXUFy/ALC
KHuy/bfpSIJRT4wssglmp5661nw7NMtZAvzdVnrQpcvIjvqZ3EpqkDhdPJDzoNqjqTcqLJU70XUw
NbILlEDmE2ywaOqpP8SMuihSMUuU6NRIVD5P06ms1CeeW/xtVJbwYU6DWZ/6hUFFDnrb9zwfQwYd
Qf94szqQRiBafY+exnpftP41cp3d1iB/diPFuzSB+wqGCRcyVHDW4oXz2ruRwl+mz8jxutDL2r6/
PwMH5iEMN74/uFdFpNXGTvTetcWIpoJ7JRLvIhYvZ+LVYXHbtIu3asHOdEOL6jokYQ9zaHzShaV2
GU22+kkobMW3jFbfEqm+R/48D4Hhc2Rp1AaNZMDC/MGa9kkLh5I8Ap6fBsU4RiU6IcvDopTK5XCO
NluDLl9K8+vBm5RpP5U8/Q6hfR2bigFIIZq+AezalamXvE5RXdLqh124aZPIg8miSs92d1oYxlx/
+rbY13hNN3/n8W3gO4zcy7gwtsuhTXS6RYYuIt2GbfUGS1zmtDNgB9kt5mkW3gcaP1xtO9BpMTnj
V8/zg91oZPpRqjtO8TjPU/N6ETU48VJbPKbs4J8U/mmdYVO4cCPH3Ll5SIFzEWYdjGZ8qib+pVLW
6HX2bFJeGw3FeUpN1XiBZWev8HuDZorVnZSU/Zoo1eipxuOcHtJEtOjYIPuSA00Pm1vxtql1nKCt
eA6C0JQ1xNwjLXoKM9aQJQ3yYOCRkmyThUWCglUXvpRTVUG/A1CpMqLwpYC4H7IWdzuPsM9uK6NH
09D3nUNl2m/ehG21TBXT381fIsTp0GC3t9CkoXegdtpy+VOaM4G5U5jViT+lOXOWq1ZYn8Q7L5Vx
8VIdJziE33z1yqdJhqGjf5z7d8HyWeNbLTkNt3nkjNvc9pRPSjD95Wwa9Tfb8H52EafEaLmPTT1e
NXli3IajC+nO8qYFB/E8leP0YvWtcVt2U4qqIW/OGrpvg93LB7u8mf0/44cYLtC5LwZb3Ze2Q4II
EpPbuQn120lv7R2S8MZGbKvj74bkEvRqI/NWt5HP9q4NUci+cGjL+im/uLvWNZD4UrTwQQ5ZkX6i
f9UB8finSc7gdfO2cMqn+0L0MsVYxg20KbYLBdrP0VEI2D21f13NxhRE6xUyp3i7gmOB3VpY47yt
HoTpXmaswbbyf1i7siU5dWX7RUSAmF9rnqsH92C/ELa3jZgHARJ8/V1K2l1tb59z40bcFwVKpUS5
XQVS5sq1isdYFnvDAMsmqpfSRVOodNNB5RNacgHbd5PZXEyd6TV4ER7NHhADnenFm1Y8CMScILPQ
QLdVe9BAIZy9hRqyeRLKi/uVgLjZaE3RBXKk3cLIw/pzVyMd6bKCH4toqF+gRzbb2xEqRRAkctZN
1jafa+xVLauqHuwyAltRMQJprO2Dno4KqPg2vYHk6mPs9c8QuahW0N7LHqWJcAtdkU1q26htdPX/
42dUCC+UJrimleLWMrQn0O3rJ5q7nYaxe3UYH4+jCcwyWbO8sJZK4olScxv6Fet+Agl2CBEeAwR5
m1ak1paELibfvrhWZT5khcruEsH+ITN5BUlgbkvHGV+1lxn6W7sAHqYynEfsNcuj5eIhgHy8+0i2
ivOVQpHjve3a7mMKoeaVD9T1ljxogjMi3KkFYB/JpicMHthb5zhAwOIEIL5sDdZu/gK4dLuPhpat
uQ59+bC7nfvRXuFY9EX7/80upxzqs0204Ir3l6yUwSZjQ7WuSl48gbLQ3kGXMlzyqCueJG9RtOzH
/sII0U2nCEGJGvSY5GzZ4PMZCnmhwaxOp4cMJGQxtk4SOlurIq7YJ9bL5F76ndwNmReYCMN53aHG
yzJfSCuO9o69tVwhhn9owKhAd3UsmOoOsztk+6A3AxEqoKcasLBMtbo4SdW/dCtPOfLFNEQHwSmV
Q80E3bjuNcOkARlY3YUqaQ1xBZSyULdQUDCLXfmIzHR4H/Temcz464KhKAbIvc5aLBlABa2AEMyO
Rn1r/BI5Y7fJcpzvbq9bREfycZEgQgItgA+vYXrb3l6+kVrrot4PDjTGSYEFgxNkXuZ3NU1kiEEn
IEM6OWB3xxnSkptBZ9mKXnUPyRRtup7HVzL1ZgC9Y97+Q2Nkuk262X6f1KmpOVq9/If8/6+Tkh5o
MbA94KP1IkCc1FfXMI0B9aiFtJtvYxsfjRS7zccy6qpPZRb9tPSuq/HbZBFgM3kGnaA9d73fuzR6
c0bESpxvXZmh4szK42YVGvvI0ZXFyg6mO/RiqjMe/tqz/bJcyNxrHgAJYUu34Ow+YNa4gax0ewIR
3HCQAmI5oR+IK+LL9soAYOJpaiCkMVZN+y1o+F5YwNsuKsC5wU8AodDC/gblHf7qMZ8tM6Tb5iUH
Q9M++uXbknICYKmX7tuSKCk/xfjuJp2Qr0bFBlAz4mpEDd4COgfytRS4J11JbfurX2VPoIkNQVi6
VF3BN6QNFiGscvZ8UFw0IE5eU7ftWwiFQ5GTlMJIM6wumH9+t5O0mIcABl7GWYq94DkoIRu8wIUT
4f2zgFTHfPFx6L/4mAD8HIYpsTdxb/crPvnRPgnD8dWHnHUvq/pZWFV6zsEQvVDQ9XgltyTJjD04
gqGz6fiLmg3hLs1YtOUoVlyhMNlZJ7LG/3WdT/3KrnLoflB/7JwetCKOs1YQFYIuqDetbdPfAsv0
T+SO8Z546wG66q509W6/mcg+udbsTxT3ZHI1YETBjrdqvCc7mWjwf7X/sT6+4x8+z+/r0+cMCdHx
vrZk7iZEVdvGMjwHX8hfzQAi25H1177MwPveyACpizL91tp+lK2BbUf8p+1BMqInzD72lELoJfWh
CpPiKf3vpW6W9+Xm6SkofT1VQCFcqyE4lau/RaJehlaQb8hG2gk9mE8vMjcX9sDAi41Xqe3E1h6p
UXPGjckgdxauCPqzD5b5p6Sx317Aaf3mNsPItFvYVf0ZrCHeU/bLberUv1b73Y2mV1GM/2IP3357
wsEYCkzXrnahSW83/n0iEuceaE+J+mF80SvzlHdgtiBP4djdzvPsAFyJDIcS7d9OCagOeQuuW/IZ
DddbtAJoOoYcy+yj7wD2ZffDHczV7J7LaDqBNuKOvGlZFeK5Zc/JIVOog/KBWnEio9jl0MF8Nmuk
JCI/is/UBdXfti265NGAIt1jMdqrUde4ZrnNUPUkqgV1p8mydyBjNufRXHEAYVRZ7miUluQQ3DhT
Vy855uDkoyVL0Ovkfdyd3TgCLYoRIljBl4ziJroRbQGYOOTgThRL6eN6giZeEm+oa2VcHpkJzaKh
4eWnGHmjRyefQynk0DagfL5NF6Ixl6Hfr63OhkphnIb3qkGpGtNqobUcQDvhdwAa9wPYH/7tIYPu
2Cq86v/wAHIKYXGd8vjLGj7O7yuV2NCHx56lYGsgcRBS8WwH7aRp94fU2BCR/mybx0GqD5L9pgUL
rFsa1tZtHGQlGFhNkQdrTj51kTKZu4SwIUwNl+5sumFq3icRWoe83k3UI9f3iQzlCCceo5Q6ZdW1
z7Mj5Af9R0CD/UefsWeUcbVnkMT6kCxvgjXi22pNg51vhOcRIatOD5KpLPNL5ecMrLSYnSVuukZJ
fbuh6YEpLJxE22/zbD0JUhpbwPuTOzKZwYBNFYift/QJ1BD0Rw494AWN0hoMObjSZMM9mWRtoIJI
+tmOPgLUtZuDyzwTAJBfnwikP1D9Mh7I0pkFVJ+mb1GaDHsKwAkQ5G6npq/nAJ5M7O6CF+09DdKX
DNlYiL6n/J6+YDzrUPbx+3RR1PWKewz0zWUW7BO8B4DdDfZd2BSfXJaWnwrsk2yVqWvc2PiOu8xZ
uoyLHQ0CIT3tbBAlLGnC+3Q8rwqQuI7+OvCq9GLbjwSaYHgJrQDpncC+A777rEFSuZUq+QYa3K9e
D30fEI2E+4JDjdHPc+sLJtI4TRxrI1i5KUAz5cowU7Z3NQTfMppxh7S4paEX4h55YXcR1W2+CcBa
ICGD9NpniQ220xwZjFwrSWkpF20HspZ9sP/uj5zhmYUt7/coXVaAsGZAKujI3x8xwNpP6qWdIKFx
G/gQLGwpEuhLsGqWCZ7hw1CBS0NG91Dxiu49C1kWbI/D7QAZ23twBCDm76H0SwbhiTxYlFp3qv86
ja6bLvOQe5o+/EfkSy9dupoduNVLki+tQUu6TQvNPn2HZmAI3vZQ744GFL3pkx2eSx5k/OJuT92W
mSsOVtinBCcPbFv+7UavisGFgnZYdH91a/RqBGR+d9PnmHk1stNNjd4Rt5vSav0ARuUhkwBOQJhs
201ZdoQuWH4sLMPZjkAhXLmsAGOvrOCxjxC6bphbfWYJ/5xwWf9oUujdZb7iC1sBAt3y6kcfNp9H
g5efi6ZMIY2T+Y8jw4+5Nnh+hUDF210aS328i+ck6Rp5sBb0x18a23xjjYHStDwCs0UcMR/M0Iac
aWX+ZqNJmoIjiC1IbITBOkfs7REiMdXBRcoGwjyu80i2WLx20hkepIXXQehCdridwIV184f0FSCN
wsQutbXa+7l5GboJoqWVc+eOyjvYerPqAbuxsbIxRRp7Elck2xXQrr8bZ/F4MtraM107ByWC4J8q
M08mWE5uF75nzZbw18VvPlUajs9J13yhPTLtlmmjPA4QmxeRuSe7DIMrtwNgH/Lpcx9DduAW3qUw
sLY7DGLnjhdvqPJglM91DKUKSEVYqwR5RkjOpdPFjoS5JAc3fM66xlnyEsXqrYjzpZjMeDMlrnMx
gLidGytk/BQKZz0UEcJbNEAuEnJLyxI/sg3ZBtT/rUw3iSFM14vrIEEX0rmZ2lSlwN+vqQwEIMV4
wKZxfAV7rg+JStc49LrL2KYJlf9Sg7zm6AZQ7+NaO9oqJn/ZC1D4T75Rggmr/lGPtvFFXwRZ/XZh
gR83ExAEcS1kF0srt56boOtWvBfOVVrQFsjapDggYQBGh2gK1zWDKkJqReUyr0G+E2t5ulJf9QHQ
3gDyoG9aSPqlyrTW/9mHHKlJU7CdcO19W4yuePG1LLsQxy37REfOoeLTHTOmE8mQZSkb7/QYnTBp
rGX4tujD6fvYf5sHPhSw3CvnSwtZhgWIj/gjt6NgMwbA2EjQGJ5ZGibrvhHWc2X0X4tKQc08AQ8e
dnXfQfdsL5SeZLBfkwC+VWcU9KRg1jTM50mpeRJkVedJbYWAFuAmRjRkx6RxjWU+yXSJmFN2jCMF
knYa6aJ0fLukoSkzEUBxi+lgKyTQSl1WWRkoBE8sCK9DCyw5hREYNIxCtA+Gk9bLqhb8y1jIq++i
1msxyK+DCLofKJn6yQM3ePZzGzzMgXKumW9m0H0S/IC/bH3ORputhRP4jywVL0kUbyedP6JGVmMI
bA1H3Tj1cxvp4sxVB4syUB983od5wMcD9ToTivPdGE5bggRVCjrlQ4uI3owQ0vAhULL83SY8MFCQ
KDU5k596n0uoI1qP/P7jem6LPXqQdSfwb6A8xfSN1S3CMjjmJ7CkA3OjgzSlA1Bg5XqgKtPoaN3Q
pAjaTuubbUrDi2V8aXDsPiRBWOOUbBoKf8N4NXeVLLzrKIsUlbtJiHABiJMS3dAAmOyihe2WfPvB
G7vlVTvmw/nm7Pqa2DurHz+4Qcg9WSu3aMEF/gKCmPAsqtq1Fx3iAfvQjl5qxqLLKHBuWQF+v/Fs
MJDNLqi5mhZpEhl4uozFCngiiBrcnk+K5TXIrNf0YOrI7oy9cynzrlhJ7UwjUY4M3MIUAAimYnb+
4+FHqxfMtkC2iLJ0zXboaXrEmJWoy6RLk4gPb0NklFbqANUHbIaeQhp4H/z4YFV8RY5uYqE8yK59
e88cOdvmFeyx3rWQaXP4oqgLyE1YlnOXZFOzc5Mu35e2O14nCEFCIy5tPivIPfpGbPwIZLPzKuZ/
6fxCLWlS4aXNTuYWmEfCfrzaWHKeVJjemZ4ITtntECPy5kkRcG13YTquGRT6FoWuVPB0pQI1tWqW
CFqFZ9uRFnA1+mgPrg0O+iuUHoCQ8c0PpyYwl4i6Ad4cIZ/F+2SzSuQW+miQN0Y65wrMsLoWmWzO
zINCvWCFB/EdUKCYSTseqtC8p56nTXQF3pJ813u6PEFPpUVooDTibGPWgN/5UVu+rRLmebdiPSKp
iRVEybp0cNBUGQMh4e1WyC3h0wBBs6PV1JjuojQVFwFShXUQyGRNv6hK/6zMpHyEkhs7Ua+Nwu5c
Nj14/zBGTdiYcu0BcbFOq/DNhsrV+6gygvm3iKra8lxP9pX86acI8nixjrls1reFZCTubMgWn2kd
BIdBvzH6KYJMoFSpNf+VlSU/hUz9O3eAeLeIwFpPduG5/tJqLXZs41I9sZRvuzGwPufSgpJ12Y5b
csuQQs8tHOzbaWCH/7TsxIx64UnQcNGyRSTLg02wwNbo7R2qBqN14U7dhljIqJsitv6hy3WXKMvM
tonWt9FIIihhlj9jvBaeBmgKHUSGfyV1HY5oeeUFKETQo6mrOSJ5DVyi7popsIdC0/RTFymD5JzV
XTZ341Ga57g2fswrIeNxSePyK/Vi4bqXoTOf/WmanrpSdFcDOmI0xi2b37V5eKExBeTiXTva4AzA
HcGo0dxjg7WLQLDylBiTAUzRuKGxYmDWgwfCQJrXu337OHbJksbqKU4+ecXPGt+8rUyBde+jcniU
RZmBlisfjp4mdwJs2N6lzKmhpQO+qNkF1TSN7br31EvLnAEDmFgb6g4WMNxlFl6oR5NKbNAXCBAM
R+rSkn7Q3/tZ+mnUtCf50GYPho7aljV3tthgDJC74fVeoXb/Qi5IyvALNCj2twldIcwtCgGAoNCL
UNMXiZgXiYtm2NuALi/AMBEilV17i7QJgWauHcdYMMPlENkS4crpp+iuzqvoDtWS+S6BvNHCJJ+G
ocyurPsLjVJDzuOhDGPvbnbKWjxcWnwH5nWzEExJppvFu9uk271KfRsrBYVtmJXuCgVXwJCEscmO
Lv4473uBQiZAa1P/w9tfJWO+7n0EwevO3KZ9Puw8VAs9xtz9h6dT8b00Q2QO/OqpAF3a3xyy1n8K
x6qeHfDiHXb1iEOXXiHHYenBB4/MIvGgaV9acX32c8N+YWIzRUXyUjequagkBk5bm/tS8m0G4PgG
ySj75TbprYvdeopI1jRVx/nNqFiI30jCK5T3QR7pQ9NHALzxYYTKLwZa/W6lK8i8+xcceBJbhSuy
hIxhn5NV1TbKS6jhuU4IWddcrF3B0idRYCuYdHH3T4VYlcEc56dAGqv2x/Sz2yGokQOfjZN2j+Mh
tt8Hq25RbKenRxC7madPgdk+IeUxrNMcu/1WYyE8jY8QrYPXpd9fqOebYFOYukwsrdECvkOP9oF8
G41jlMs3bgXElJ76Pj8MVLkxQzCYJqCwRiwAhfCDrlHJbdCq4AfyiLx9AK4onAUGn5lfevmJxiNw
u62YHU5HmpjriR0Vt0zqU5Mn48HXZRVNF5QXV19RN/Yi/E6j4WRN0NoGCwf4GZtKnsiNPCYjrrZd
D7LYPcBH/TJwiwYZz9GYawOiPK0WiWXKO2sI6guwLwbQrEiderKu8P2stTjprxl2nIX3IAQEh3nu
fPdFII70curbJLxABm3bcbzply2Lhw2Y9NrVbaunJ3gy745kkqDp25iBDZA0wqMi9dSXKK/3IN4x
fliudYJw6fRZgFlg6aPe/wreLGPn9uawQ3kpUJt6ku+ibjE1m/2keHWdIqdcZGPJz7muSs0SwKMl
JIHm3rvdFW4pVoUsDqUNLsUbyQxgodD1MXof7KpmeaCBHF+vdZU7yPGzCEquvTmeGzCkvfQ/a2n1
LzFTMThywYoWNqH9IsD/tUktqTbkBNbWtznMa5wX67sT5zvZlMl939j8kRU2gPG5CfqqNk0ec1G1
JzxxPtPgxHl9BkX1uVRefrLHLF9BGRcCi7ob9ngDLuiSmshI8QjTI6PKMOJDuFML9XhrMg7uN0Di
8ntn9JtLDvzoohtC85W3ylhVDSv31M2QsYA6pnzKLH0EA852wcEM8xqljQK2wgz2Pg/SI6pOvSW2
Q4s+E+J5KmJ+No0xBIEuYAAQku1WRhXEh0p3tZvQbmbc8DPildBEi1skw4DCWoHKhh+o++5m6dUA
FgM3GoEKpvYbKjvAsFVXX0MPMXUdMU/NVgJp1QcXFZbVCRVx3urdAykJlACkUi497RF1oJQnD2gS
VV/j5m0N8jCgOAcuInAk44FkPnRIpq2nBjUgqmqsB5TSWw+5CDctopRX8iiS1AbiIFQLRKfAs+un
3rTA02bck7NjoyZbjC0wV5hKM1q9JsKR7dqp5FQsa8/YqMH9zKCptc9Ax7ToNDOMO0X1kboQqbGf
3F68dWM1JpsEpcor1QhvV5cQDKOzuod/9U5UMlnRQZ5GqUun9Zuz08noiKBOuqCsVud0oApOy2GT
tIEBkHLRH4RjB0cTqK05O5ZFoORSyLDSBLJT6qwdVbIdgQGaV7pN+HNNRIqgSrjKOLY9LAfQjRdD
dhdmeKOpyb9vohImYAiOigVfbqYh9SCJ4BRyGXd5ny59XohVanTZZu7X8aQ5yxN7P/etCC/fpiov
tERVeNndqHqcD/Vk4O3m9XOU2IKkTh3y5FjEMjtht/PWTEEKsM+ffV7Vw7Foj2SnGV0U2qBRNYlq
xr74Gmw+DREEg33UUtqRwRZkc/UA/vurZQlQ1PpGA0JXCKMjjQqkHU+Kx8kd3U9KACYzJtdeGO4n
stjGtAd9RH8ntGmwzWaR1r1/JI8SGYlVK6CE1hqthx0VSiVFAw4pmsohJXtAMVa4oC5KYq3L/3In
3276uwQQlxZZ+LDPXVRKT01x7HSTKBv9fuQFMENTcaQrGq6cXoGc2FbgbXyfE5M7jZNnPdXg8/nz
ksaNdmjWkNJKtk4eZyvSDd8XujqsxvdkxVpTnnsA8M9unmer3GT2UXnVDxFl/cmS/VsTp05/IpsX
gF/PdfIjDU7aowdbA+Jo7y40olBBB0pn8KoVxv0tTTUNPj+aY/NZvFeWO0gzkInSVNQYHSgqtRf1
yJUmTrybJ84ZrV9r3Zb/fS2yv9/xthb7dUdamZWlfUQtNh6feBg1GSpvCcEbvHdx3GFPaYfHym0U
24mPXRpFQpznrD07riHPioloj1fboWMpEDtkmy8DAFT2qWUdyEZN6dWoZ9YNygxAUvrCO5wgwNsl
/PHJAPw+SI2Xumuqb6UdvAT4InwDFfR8ATzpfPHbkBkp/xlSGQc9XOqZ/8sS/+8+kABDlRf4u9du
77qnRnnOgogeCp7zTQud2pkdwvah7FLXpnvp8E9+ZsGnZGL2y98mRQFrZ3aIf09SaW2/xLaTnGSJ
4su+MNQdNV3i59DKXN4sEwJxd16iN+QZ16KvpmazLGtrayU4o3rSGj9MzfulETVVNC85WODqMJUO
Sug76JjeXRNxa5tFIIIlm4MM5aLt/BLUoGW9HlBTv498kT+PxrQtGwZQq7abdhbe7DKu3uw+GNv2
DfB1z26FM+S7/eb/u71qUL9G2as58aWzV6C8hCbzOCfLGtDWnvqw/XTLn+UDa7aDG6jlLX8mkcJE
FDYJNrekWO/En/PYUUcyzXa+rCJUlFHObTKi7MTt+tPt1j0eONum4ePytkwbDR+XpoHRyuelaSET
VM53vceWk4UKQeFNCAzmgKRc8trzlkYrCtQBqOgyj+AJNe5R1/JUaBv5tSyCgiIQJFtaYZ5LC7yv
IsHug4Imveh7g+3pvNLNdFuzSbIt3jf+kQaBA3tI3bw/DSjjX6nCx45bb2TmnQdefPXoIDWrTQF4
pndVPoKqS3dpu+KWMXJtMsqOZPMCEBwAFH6lwdlNr+shFb652Ur287asMQYfl6VJoYFgVipFhnMU
tkG07ABGaxqkpntfNhI4Kow1dlWqM9x93WFnR/uZIAYOgrq0n6GuFwwShUhITdy6NIpaNvxeslMQ
49QzoIJ4G6npa9jhSBT75nACoTj2eNT3tZGuqEmiEhKxWbulqRFY1vHa0FOof1shqkDwbw/twx/2
eeUPNxnzMFn4QSk3CHEMe+XHj8wZzC8+hFjDyE2+F306LFuVBhcI/nYn0HignHCswq9WcyYHF6rE
y8oHp3yj6vpcQkdkRQPe1obG1DcoOzcrr5HJOeRxceETsAdIbSXfPfZpqK3pq42i9BV0bEu9bY62
SBEj9iAg3Il37vilMB2xSDI7vitLz7nQAI4AqK3QAwZK7OaB2gD/csRQR6Gag29xUCu6GgKlhHwg
m+xcoOzGYXxoEBnc2LEhr1HO2dVqzXuhN7UpUknUk53BNwYY86EIDJHH2PfZAVGVPRW13ApdqAt1
Z/cA8vN5kPzJTs2I1NLBTbzdn3a9LNihjUNldbsP/tpON8gmgx9RkDMP/jEd1bvIH5ty/ni3ehty
AySyPE51vr0ty4CpP6eBXDaGUGfPQ0JHAZN/HSK8rlFoljyILATst4Jig2rDcmk5Vv3iixZlfLLN
vwQBUABSlt/DDORJpdf/7J1ylWWFD/3QBySDUpxScrGsQzv6idQZYNx59k0l/6BGr3ly+n5cczwa
T41ZVkcL2dXNFDjYVIJ8YBEXQffdZvHSmPLiJzi4n3t3dF5CQyG4j8j7xTNMc185KN33cSa7T8tg
WMrOtL6MzrCXnpX/NP3p0I9h8wWgTQh0gf3Q78WCy2F6NFmZbiOnyQ6NL7KrE/B4ZYWD/AIk/Xas
s/yHOfLXPk/H50GqEadPqzyFVu+c8Muu1v7gVy9+j3CgdrW7aZ/4AT82beIu6zjtQYHtimMSWNNj
J6xH8HS4X6DRDDWnyOlO0A+rH0DT9o3s+McgKjM08lyCtu6+FRxA6iRYGSGK60CAGV+MokzOjcVx
2Lft4Vvrrr00Kb8DXAOZLO3AhDduUUPJ1ynLyjsUv5R3VYQCLwQcasTr3eLOgvZasKgLfOIpv5IJ
NVwGMtMytPlCGdUuNrp0IzXoA//Vxj0L8mSBsLE82Pq9Nw9EqBaYouqOetyLqnPB+Pk2Ka/w1h95
AhLP94VKJIxX+DGlG4MgIthQvy1MPj63xKII2u9E9jZpPs4668djVyxKV1O+zcRvc0s+1Hzo1yqe
jgJY194KDpCwWbgeWDyq3L7MmIUJ0hgIDqQbwjjEJRNnFGg80yCZPG6dmT28+Qsg3JEmi92j0Qbu
kugonKp9rRLHemAImp3+Yh+a8qM9Zd2rm4s3/wYAoCWxV+B78xpGKXtQMaqp5khWGQ3ijd8VSZCT
74EblDAJVKpWgH+haztwT0TOHf4w1dMASaZdhxLuTTfa1uuEB2/c+/wbXmGgTxGZcRp7d7pCpToA
UQYKkvVM5HSrJ6VnigqBodir55nk4EYoAqOZNhAV1z6F6Lj/aybd0/QBUaSZLg/MVwHwETlgp4fa
i3hdxK3zAIR4usF/RniSWQK+YYhX72xh18gLcBtq4b0JPWob9Ko2y75Dumgz1v4UoyaRr8HRZX1P
HVQWAjGbPruTKVchk+xaydjYDtPQHbymG0/Is0N83K+ahwaPeZTnDeVnbCM+RRnAvQv+MPUtGMNq
v9aqIs5nYZjl8m+fbertf322uDY/fLbEMCCyq2u/qHSLK1Eshc27w1ycpbtAzXcHKvsSzHhAHYnY
1zLL5AKRVVDIUbguaP1mbSdgDJiNHtK260BxY4E0dolTa+dvFMTMllxF+KuTUVQJ3tGxe5q0ipfS
Tdmb/kbEEDv3a7W1lV8eDEBCztLr1ZmuqOnTCgxlkeetbgNNE31LhBktitZXGzuN7X3g1/whGHVJ
2wiqXyBPTijxrF/IY3Rshvym/YTqH7mEHnt8UHiU2Le0/ocY/3xJThOcKAXgp4m7kYrj2A82uhHB
XdcPUIMS5etGw4qFLbqF1QEZOAAW9MlzAZF2sumV3CITNKduXSMCN+CskSRdd+m02xCjlk9P/5ub
wi9/WwKKCBkrv39qi2KLUm7k9fDL2zCXT9tCd2VeL1PohrxkZWMeMuZBdtyYzM+mq36MaRjcIdGs
rmDTRsW69ret0FuK3kfmSi9b9OWW/MfUf1u2Qtx4NxWobAe1Nhh2NwEwY0tkF5M9HW2pW5tpup8P
vnoUFRvJhy5imck+bUxkohtUlwYEXI0Td1hY1uCuwzI0Ty6hXfGSGLwNyjPu3u4IdZpj3CFOk0+s
O6HIBPQSBYiqTxDojNgmrlFUXvlKbmicGsNPvqZezbaqZD1qWNAkZTycK9FUKOXPXTDIBJ5akDGp
xJuP7fX9shYC2V/tTQO9HyvwX0JpIauRvIXWen/uZQQwIfSlll0FiUaZAc2P1D0usfPqNmB86xYB
QpNqQcZWj9BVAKTMvmr8681eWwzUH/Nob6+sGkBDhZ2Bi9f4UdAPDT8hfu4yB785uuTBY23nKRTO
EDenBjmqXCKk+6vfgV+oBK8/WT7MpP6UJRY0y5e01m0OhIQQitcNK3x77ajcyy+gB+s2JrjAL7UV
2Wezf7I03IsaMtPVxKW99NKxXCfYqfg4g0TBaYqLJblkZBvDsoV+D3fWtxXaxHzC6YSDpi/oy4UB
VbJDqBu6ijO3K8Gk4MGI81y4Jms3tQ7gu9rL9R0onYtxRz5kctzq12xa8tYnH+pWVeE6y9uIZ/nV
yvIgKNlKJIxkmbw1KaKRLerl0c9V0IBwKP4x23IaIXe39avNUBg/KQL5IUiZJQlUfjjI0zug2U84
O36MZv4R3KTJgRs/GYnxDBS0fWYG+AGlzUcoxY/puRnzEtxLvXGPIjS2bDrOEOPJ4wUYI8t/VJyt
AVIsgf1IIFzjRvxHnzbfqtjrXtsReXvD4+YDNjwBuCeFif/HKtvjpTWABadFNb+frT28XPF7cEv8
LVI5nuZLw+6Ng9ViT1VmDSqJ9Ag1ngQyawQtnsJpsEsYivZAh/EZwMt7iHW2j8FUhycUC7ZLshs9
yBerljfXLLKnu9BV2L/oCRxcAcgYVe7RQX3xp6CCnK40y6e4mtqFAiPfiZpRGsXJ1M3NRt1e9mLp
5mxTTQCEy1KchRdXTyFQsA8iiJYmazlwLavWK/MnV3XVEyKvgDfW/QM5xlV+AUoquFKvTdt/VNmM
8yLQqwOtas7xO9RrVvpAiweR3FM3n9xpBSyQs6VuF9RIDyLAvaHumEQCp7E2WNn6puAKTfbIbthL
GkUm3jg0FegtaDTwhuTcddih0qipWHtFyOCeBrF1TRa1O5q7wjDsCWzLWYuCjPbQYXOAUFKRRWd8
t6IzXRmyfgVfttwxq3KnBWuiAQH4EUzwVoGDYQFlZn1FTQxVgEOUoLl1/+Z3m0YzyIWm3br/96Vu
t/xjqT8+we0ef/jRgC9kvx+sx4hDZNmASki1oMtbA+IPd1XZtVpAKCE/3gb8BJT0TVX8mkL923Cg
V7x16erPG+QdMpKWD5bD/74Mb94/GN2FPslsvN2VjF7bONXCc6z7qU9wdtMf4jaFurMLXdKUuk5f
oLzZ7A07qe46SEO6SAWdSs3YSU09ukCBGFG9HJn9ZpN0lWYbA6JG51H/AoCN7sWm7TPUSrzPpRlV
CrSc8tn5Zp9M1G5POZ5EdNfbwAh6HenJ7FIGHDvzng/eOquTcDnf8X1hRKlQuA0Ob0n3zvsSp+TG
SlfzUjSZ959zX/LrvFTeW/WaJ0Yzu4RGeLFBQrQFw0R/8HqzP8xXfj68Xf3FRi4qcPwcP2zMo6Z8
v7rZPL3MbVUauNkasIQuUwe/eNC7hQ/14IObioNJnbqR+z+EfVdzpMrW5V+5cZ+HmExIIJmYbx7K
e1WpZFp6IdStbkziPfz6WWx0TqnNPbejg6g0JBSikmTvZZRzX+uw0G6VfuePPXLYq238ymzm1JgL
6dyniLfEecuO005tDadAkHgQ+QJENKnL5E4axgkyKfl7NpgnzWLZu6jtk2/jQ4Ia6YblwQ4iaDM5
zN3aRfdIgHSCoXsjFh2RgKn+VkU9qD7OhzuwzGesxwtBZIZnCOiJSxiE9gkT0pJKtNEGqDlHRvXe
9J5Cpq8CIi9z8nIuLRcqBnbs7YtIjO/zufVS/f1Jhfyjjj41kbBefL+PZiyN7Zep1Vsz7lxVXauL
aZrqAt1r61BWw56qYA6hLhWA+Hcu5jK45nXenLo1zcWHGNOZetGmKsqNMtL2SKUuCNWlSNLn1E6g
pDGOTFVdCc0KS9O97a2uSY1iLkOm1tSFGqI6BukiBYmH6mhMP4edqFcJtbgd1bNrY606KFDfxvOM
SN/avANei0uccJgOci+s6kK70VcCLiKHU2n2aXSeQ4Y3nE7h9hUU3ihbqH+dblWJW5w7x/YPtzOr
bTeYccgkgpOKC0Z9S6twZ5pm2Z++Va67gJHqkKuiLrRxBmiAlLzk07eiQe3GgeleHNfz22FZlciN
lgO3fvumTdFoOybbL7cLhwApdP/raHs7uy4xnbvUe6Gxpr+h02Vj1LW/m4pDJnZQ2GhHMk27tXWY
JGhp3L2FZfWgR7F6CGHZuLMZA0J3rIefnaGl1WnAOhzgT1muKkgZbWWciccaQnfUiVk6n1cWK46B
YWoLzUzjWQ0DvmvT8ae26pNjO5aszBlWwIpAOTl3+LWwuuIsIXpVScWvVNVwSHt5sRfsqa5rvGwT
BymbTzuYunft+Mqtaw4lTkD0sK5uwi0NDk1ctUNUhM+oSDs4uFk0i3cXqmoGhBKjrinWNDjYJvEh
NJLv1EinqwV8jxSudzcdvTJaoM0Ca0mDSVu1JyayE/WnjROGb6my+YFKHZaHa9fWG8iJ4AsNWudd
gFRZUCNVpbDInInC7XZUVENmbOwAwTrqQqfQghnHhitVaDY8Xpx8YBs6Ach6sJ1Xd3iVxDtVGzyz
wGgug7Drcza0727rOF9g7d4v4QjYb7wORb/WFhDdAkYzdJxDVsRw4AOD+gt0CgUkceNqnzUBoGv6
Zapu4MBX5zn0QhCjmX+8cUNCbTPh9G7YfIXUx75JstknoJ4RljAT58a9htPOPPeZ8tceS77WZZ0+
ZEiybeoSFj+I0joPYwdKbWMN+FWUrxqCnF9DEwBI1YofyojuqqjXX+qw6uEHqicXywiatcz1bufm
lkKcQjGoBoruQfVwxk1g0Plt3B0epeJHgN3tGMFg3KLuyjUi3BoRAyVh5JEHUoOyBVcgn0V+9wSP
Cmg5o/7WrR3Z55FjI42IgNrUzQL3nrqBHfExWj92u40WhN9cEjqA5XEPmW/QO7RZ3L/Htg90qaM/
w3Y4ByiRx5uyq9RT3oiDnXH/K/g80TwDPPpU2zo7prxHas3og69/79lGMKOgPVPLA2zbMNhCC0Mk
iLwkeqJPiWep6VP7h7o/9fMYZ5g3s+hTnk2zjH4PZbDNp6zelGMz+6tmDtaW0mtTq40s2dLUctBM
/s7RUWcaJcrLDdV3YTRLBiR2T1mTZWsL8gPPepxNelZWJPlSGbLYAoUEc94onfSssJZGfVhBQFt3
tKexv0ScDCw1wBTMPoWOsp61+nLEzs99y4EOdu6r/1Bu52E9c4Pa3TsKtiOAyqj0FA8mEi68XVAD
8oTpKYCHoLEIh24BDJW7v3Vze9Nf9V5kzzsBNmcLoMa+jpvmwW/1ZAmVsm41FQcIsQmrwCnpdvNQ
t3yAgGt0oEbatDYEw0DqulCJRusU/xhN8PZjNM/QvFVTJxUiXlJXM9LMgv3QoZW8OFGpZFG5CZ24
mFORNgjyQpjTK08idwDYHHuUEBCbi9FKhOr+MMbUY9zh5zH+dBQjh/dr1kB70u9FdtUU35M2gwt3
0o0C12rZjT8KePQFYyy6vcth2n0V7bBnMH9dYnK0937p+fNKDuJQqtR4YpBLn2Tr6iTdQYUyW3hA
zX2hbm6UiwNn3lrqaQNSvfWVfjFlCeOKHDGLS8VYta+8Ri6Yp4KvdXxMc8N5bRRkV4dqCHYsjpLr
uCO1FyqFh44OuJARKGurIoxjlbr17iHg4/tV+xXZ0nbeCMc/K8k5zFwHqIwa6QATZfXR14QjSw07
xmTBkTxtoNAL7Q/BFh19MvCq2ia1RLgAn6bW8ZPhv5lVBxd3CZrQuIEoZu2tSwB612YlkJStMRNV
WEZA398e1g7mmUtuI7U+6qVNfwy/6helhaAr/S0jvwkvcJYbPbjOpsPM1whauzBTbF/1oWPzWoUt
vPS8dlNZjbZhyHTetaCEz5GXG17yrjuQhraTQL0zSNtXlkewgwT/QmvD+CEB9R7UbXzyigy2oZiS
H7Sw/qi7tdKnhLFy2SYFlIEEJkpQNOIdnbJrRdHByou36YzHr2JlEPuiHrFfb+BYED46cXZIU815
CCH4tMOMMv4K2/51rI8Ynha674udZUMq5ef6AYmMWcrLfIPprztiwd8dB9Nq4Q8t0rXSs2CWsw4m
BNRi+8Ewq3LTX6dtD18zDT4I0hmDWmPxVmerqN8A21ZcmnFTQlgf2QvUUZEabnVpaZer3NWbOaHc
CO+Gd+CLLSx3S/i2W71mh8OaATs8i0im9eZs5RjFBbm1cpnUmD08jet3iTK1ZTB+8qz+4xPV/akV
wFLI5wAruQ5x9+wkUgercrCzx6JI3g1EGd+DvFwhENe+8thVC+Cn+lMtJSJ7PC1XSWRbcz0ZtJkr
Y36QpIhAgWIqm4jIYZ3j7aiKNvYYRaZPSFPAyzUbYEQL8OoqtGuwlUfCHYG4qA4CAPC/MawjAjnp
yRmn36TWX/ShYptQmJiSM61TW8E0PCVyBQ/0pvQEzHR4+O7iVyF1y3zLHD9ccNOMT45icu8Pabns
6qQG1xt8cbh5vosy/tGnTfUg/aBau24ab73YhFPaOBj1GAw4rgel+YbQfrhw7SFZ2Ez2G0gIEkad
Nk6S5EvXNvUlFVuQ9+6tjw7CMNdWHAMu3lfXIXFB7VdBvEVOAwRDODxc4AzyUZfbR80Nt4lvLf/k
WeEaeNSOjcOYircTny0AWWy1K6JruApt4GUL4v4rpK42yPXqeITB5QlCisXFRzBmqqMiNQDdXm2M
uWZDAKERjf4IGnizE3o2alNLhA8LWEPcihYEFHFdjWNoeEBIS8uZq1FhHFatT1ZZeFfbrKJD0yt3
Tore1l/1dWpEh9QY7ZkQgV9CyzeCKWE2w8+Wf4XeRg3Mvx6d7drqofWCP0RkBs2VyQKCQ+NU2/sf
fRsfisaGXvv3Pod4de0ikYV3w+FVMDjzdHX/DLuYj3oCYkAjc6qn/kMSuktPG8AxqCq1EW3gr5Dk
QF5PDpgXkSuHug1IISqKNlzF1Rfq4VeBWIcw55thsRXPJ+n5SmPd+o9lEp5HvgwsGVM6G92CNJxv
lXA/o0taF5+L1IqIf7ul658H7W+tv+x769yMQ+VSq9eDN+zaHklXWKHn+w4RgFVScOOaABIGm+Nk
eE/du6xr3e/GkP8wTCkf64jjzdLr3ANQ4MW0Tx1n2jLpwVSi3xvrRbEONT9F7GlcA9XjgqcdN5Ez
GHPG3m6c6RuvOoOYxDbOYe4jwLxurbiEQXFffzCxb/3gyYC1eRM/ClYy3KdtAW2a2FhFJsDFgcqz
I0jwyRKwp/ypsPk3ojZq1jdMW+r9tg8LBn+hueZLbeGPSaw1IIzz1a3olF2+gj2yv4pszzuYPahX
ZvdM6Pc0bWBN57v9SQrZHvQaLzJB7vK3Uk0djO7KOj5DtiAHQgQ/iRQrTISFRXYgG5p4LJpjkVqN
BtxOasW7ov5IrX/aV1k+MhdxAgFVLTlhmYB1JQxo9byT+7xmWGqO9W1hQTCgr17yWqbGj1rZ8h5+
tAso3HrxxfdGAkMdHKDUbYpvCTjEC8hqiDstg+tfr9nq0YvSYgknqeEIyle0szJlrYcsNc5GmJnz
xrT8l0ZP7uMoFT9A7Ae+0anf/fyv3W2/BnyjUTqE/PGsgD6Cg1CMEx/MqnGBHuie6OdP9bpIrLWd
FZP7kNPr8Rnc7n2SwBjpZkgUZ361NmsfYrgDDIluDTwTMPzQzlCwgRJVBtQ+giuz3AzaPRWrPv0o
EvUQT4fPrf3PRWoNGehh/3HfdABGJ0/iBaRtD2ZpJ1tnXGABjQhHNpnH/pHKtBm7uOmQbENlBweO
xSfpGYR1+901U/9stZ24Z4M6kRiCkbTGGrDRcEW9+nj4Dpaed8badupF1XpvoFcXode4cv17LOhX
TL2SMrNWtSyNJSKUAAh3BXsODGjD4XftXhK/hB43Jv8jODLIQbmNj6BLaxwHQMVhjlga91VaVvOU
J92X0DHeGsdW3/W8wu5jHsqMcrwqMfVuOTBa7TyTwZDNw2/aK6GN0vZIkzQ8OLpce4s0V0wLykbx
+JCG/hst0+gFQYLlOpNGo3a0WHME7kGQ4bMlqXmRrlfdudFRK/CoGJW/qL7qalA7xnrRyvmtK9XD
pjPCg8HJZxDsHdYgzcTPNuzFEy79r7ELGrQNLbZTGPntSYJADahB5X8NYQ1gMmhv6Hbgrn/eU/Fg
OCex8ZxgZXOEBFNyxKo3OeINJNyYnfYkjSDYG2Gw8vQ4v0ZR2JwtZQPQ0sIZtEPMZV64jG2oVWvM
6uB58nVqZb31XoL8scfiCG8tltBgeYkIGfWlDYTrVmabaHdUCnLHWvz7X//7//3fb93/8b6nZ8BI
vTT5V1LH5zRIqvJ//m2xf/8rm6q37//zb+FIQ5qmgIaF6UB9xLIk2r+93SMJjt78f/kV9MbgRqRf
RZmW10pfwIAgfg8T1wM3zcsRunXExnBGVQUw6e8r1YOGW9f2O1LnSJ8n3xptMb3Heq2v9mCsrBWt
sFrTbDaAmpnRyRr8eC1JVw52qWLm93mwnlwGVVD9VAaP+OQDCHNbZoTKDBfIxsQwCIEyEW085X6u
o855HC0Y7vEd7ImBnh03ZhJ3R2PcdGFVrFJMelBk+qs1KuovENOPN2bDsGI3Y6sAHkk2UxfalzrT
AHBTYLN/vvRC//3SW5awcGeZJnLQlvj50kMeL9Xa0rauVRv0GySBPaCm+LCMhZa/FApJk3E50Q7g
QedSFGfqYYHzBKo2A0zsz72KxNV2sS8/jdOyUWbD6GqYFWs70yz9lygo9EVoqPZowxJzn2fQyeiR
m3oaIPqMy2u9j12hPw2M99iVuXAa8aL+QD8zXvR3tR8aOyF0zLmgNNj/5b50jF8vjmCI+uLqCEBD
LNMyf744rVS5BHQ+uU6LdCszwctPxRMyFOkFjrLNBVT9R5oOgzLRVjTlUXHsBbhWcukzeBXrvvOG
GHC9tMw4gWoaJiY/KWHWYJrVF70ujva4RsRD8T4JWfpsahksg7IWXftU7Ev77GtpcQbQfoWEvXlN
RzX9HNq2kDtQ7p7qIBmm1lUG/UdqpR2KoFuZoy4/omZwrS0CAd6eEc8RnAq3g51Atd9NQHnsXGhm
GK0q5qULFqFfXeFdb15/6Sv4ubT0rYRzxy9Le3KY02vT2Y2NZD83NB7YSS2CHlj+sgMXwfeideKH
atwgUpgVZggBMBTiwGpmDaiHu9jJkge95sVK40O6pFbau22jae8U4r13U7xRZDpb6qJSn8Tlm8oe
Z2Veragh15n/X+4I4fx0R5iMSY7/JhyzbdCQbWP8OX2aqTCz6D2kZLyriUcU7ONYd2o55JWJZxjk
T9wp9TdahAmt6Q6e6XYnzXewRNMKWEGG6kiuspNLLJnHTvaw9LFwsiybVaPbWwAQILx38hDmMirf
007UQMX/WDcN5jHlrstSAmXTGzLa2O3A90xIvqdPolNGPkuCHmgrJIrYRshwe2v+rc9UIYp6/V/m
np+n/fFiQgDKEsySjg4hOsf6+WIqv2A8ipl7b3dlj1Rs7Mw4+AtnPdAcgL5jvmwiJ3lJmbmktS71
KAofLL1WtFC4hfAs0oiZBPe4yTYl8gzjPFuMs+unDUhGx6aGlxs6UDU8PhB04j7Cad6QzAvFIe+q
s/jCHRXMKNhCDSzWPhqQnQkQJYCsuybqZB5mGbRsXCe6WMC5/PNVcezfbjFD2My0uQ7JXSaMX64K
VlTCS6rIumewyz0ao2EGpE0UIGyjyy1ponpWGC667BJYQ7T4JL2cwtCA5JKpDvp5IMZKSMmTtLJr
98DBdVa1KItQgxZ3XM4JCpiakOeAFbK3N0fEYOit7Tqzn2+9SgvoNJvBurEdQ0OZG0IUI9C8DRXr
sa6VYCj5vfFbHfXLxlDT1HnsR3V9KbHUFtpLMcp7z2xvEFdMw/AV0b0QSl1WvqWWIIfHllvAhota
P/V2RFnCIFc4B7/Wx1ugf8XtlK1CvRw2iQmgyljP0s7CHIGgIlRT8MYPwX4JML4pZ03pdFd9JJBk
ICIjdYs3pbE0trU9HJSiCmE5WIT5XgJ555a7W5h7Z6e6CiAzP1TuXsb2lyipq3uqSvHoWkTIYayo
SA08AoWK8bd/vkd087efjgO/DYfDXMAxBd7Cx/ZP81DvMDzueiO/930+Rp2T57Asgq9JC9Ch21ns
jMxPAHgeAMDQ1/O/ZlDEQH7ffcmQVlrBNxUqGbYVPPy8p1M0DC8w/cGJtQAcV2ixWG1YICYFuVoq
ymBY+lk9XBvfhqqIl6yC0REvS7X0CJlYQE3HIt4wqo20R5WbsRgXEB/NpdltqAii0ceQVIQV8jIA
1GwpDdzlxAgKXL1cBoNVfaJegy2OlVFRTMQhBKqGbSRAdZuo12YMIQk4gfGJeg23ufTONcxP1OvM
68pl3cb1dAg6Tg9iDnDfurJfdN2uL5bueHeqAf+1A4nnxah1OIUzFh+AULAfuJdvXT/jL1AVqVaY
U901dQtD6J9nyHW1lQTeqcEbBNVbonq7DWt4AyLA4+40bFanHkLx2aGsxQDcKKwb+7zxH6C5LoDP
QbSusMttXyIjAFqBPYf6RfCO5VMyi4fcfVTNoC9crYvuEmBDN3Xa6FsayayQAbyN1LLYu3eyDuRk
+GQ1bjfXYRqH4DS4yXLcUL1ZVP2yNI16zq3ho44aqF+HvQzGjGkMGaxhYlXeSQ8RlETU8SsE4Hfk
DFmF1d7sBucFIEZrHtq9D/4E7FPtquCbLkDAnuuGgTOQ8asMyl3pJo8gM6g7hunw0uPFCJ4XMLg2
0+YBeS4PdnZe+pDGQwmbgKxZU9HKo3pbNgCOUxEmzMa5LNkqrI30ggg7X6Qssu/1PI3uWG6ved/Z
91TVBW61cHV3WBljnS7yEs4dU3e3jZKTniVbCtbCNAjqhpG1pYCRTxmysa7qbGCjGwZCOBZLEtJt
L1rCL0FhIqiXllvDLfIfja7ejHCQ4LyW7hyv6eKcc6Nci6jUgAcaINcAFucqC+r0/k/jRGrbxVm+
RsCiWeYNLPGSILvPRjYKYJBwSR6JKImWwrSxjBL8pFBHGxPGAdTXGjBLySBHTr7rv8g0XQx92j+G
CgQNmVscuRa8sWN1K0DQSPEgHcUNzShbgFjU7dqiKpCBa5tWHcswzeclZ84F+qT+2pBZAMeZtD8o
HdF5QBLtq6UjUWClvvwKTtUyij3xw6udfVMhI0O7Aw7gXITnB2sAmobVP8+Exq9PS6waBDMYHgwW
5xxzys8TIcJQeaV3WgPDeI4Qa+sivUSUAchNnR2/5htIhSEiQnUNvKP8qnkYKiuH4Q1U8i0745ew
SbAeaPP4W4q7EuAy8XzrAQy/h0S1G2zsUWKFdFZqiKzi/adxliSqUo8GtvQJFo4wxp17ZRlP6wgD
6ON5LXp1qv1KP1MDQwbk/M+Xgf+6Lh0vg8mwbhj/WRa9YX96HthdB5y3ZPXpA9NuOyOTFD95Budj
iHghDGDoA/Qybz/6yDMWojPyXycD2iOLAPKnX7+fQc8OmbJw/s+nLPgv6xybSy4l/nISk4f47c0T
TFMOo8EgPE0L+sG1Cyihe8ErYsLRGJSH2o5a547L1n9V0zO+4IBS/V7tQbdxqmZGHbzCauPWuwwr
e2EGeQKNpiWFOWPbCR51E1ouabTs/RLCwUh5LBLF/XvNyz8+wQhBLNoaNI/E42LRj59u/RJY5P2X
13F6f7hFQkw80/EaLPBiYViOYCj/fDu3/dAFxWCqTe+C6mXODZiyNAOstm0sNBFAsu/boYWh7kg4
aWt1BuiteLr1cDUxID+kd7PWc+HaqIPKEHQdrJx8CExHeOaABZr6V5PF+a4dW6lIGw+J4N7qvIMv
GLyq/t4/aU0FnjDnX1m7/+d7QB+jCz9/Xfx4pQ2VEKHbNjhZP39dUC3iHpksbzNxuIxsPkVkENt3
jrqXIHEJDZVi3KjBK6EDjvqmT8Bpg0D1TFlQcfTqBsJ8zEbY2tONdQ8tZx/vC6Dufirf2okTJov/
cjfjj2SM0YBPX8ZkOr6J4xg6IjxCyl+jWAyuvqkd+OU6qpXY1bALnwMpBARba3pfgtiBBB6A59Iu
wJQUXTCjeiCA7BW0GJGADhL/i8PSCGZHpnXiyDk8xsiLUrckNZO95yPsQsXUhCx1GbYMoo4BVstd
le2QMfsKsFX4I85OWDTiiZR4BjJSrnwZpYbniAzW98KNqlXM8vxQRY29QxK5XVeFGM7gZnsLTOX6
8zhOU7nBj2H4GEfXoPRoIZmYZSfu+XiAQEGyOQFof5SeSnc6ft18DA/VUKDy6uOgPRbQ3ThRL6qm
Yl/nwwbs5zeqpypqpE3f5O6CY9k/n45AleU4ZMm7ZlYnibemuk8Hk3a1rvuw3H+qi5skPlQsX5ht
Dr9J2oUOZYL8tdajIv5cR300s0hHD7QGAYvfzxpW1HgnlMxZY6WVbz0GFcQIzDG4OHLwM2WULMD2
081DmOkI1yvuQiav1po9lVOZevPK4wFWt/0ycksLrmqD6ucQUMYTxariq1379nEQ7p0lfJTGqjpy
+aysmAmvEDNG/sYTe03EP249WpP9gAi2jaldKKwXsScScfa2smGzTGM440AQTodoQW0eqYeIcrVB
bBwB6LGR6gwllghd+efpSLHTr+K+HxbTGAFWvOEQ3tnFOigVlOLG/fRSJkvucHs5jZC6+cWAv+Vt
UJsPwQJEz2xNo4ohc09B5O2kycx0DjogHCkyt99EbDpO5bniAOuWZ+pO43RI688qCGnuqOj6Uoys
HeA6x1OgTe5BTyOy9APt5UlP2xQZ/iZ0VlRn6KAjINd9ov6BCCDO4XJ/Qdem79xXIy2Dg4Q2HOaY
ZqX7QtxD6FHcGwOksOAn4Swry/STeaepGRxb4gt1AcbAAIUNbqSBrqdLPRTV2mmgJlxGb1EbRatu
EMFWaHr2FA0uFiB29AYEZLmwqlTfw3W0u9ea5ivPXfUGXBSWEknFT9Jz1B1Wp9aMGhKr+9HktnYJ
3FQdhrKKFnQARMb3coQzpk1/glQfZOw7/CnoIJH7kGaOAfXVLlpHWeusS6FlX2C9Pe9Z4a70qAS1
1EEaR6v2bZgj91AjGDjH7BJuubIZONa4ZIg8slnWBSyfu5jEXO4lF2rlVtAsLLz5r6noaw7wTDBe
nYYqcA/niNGcpFOzKwwxgpWrI5BHxTwp2B0ojZupb9WBnw2rgHTllsY3Gs3ObG0Nk11zjrdwftW1
TtzHxp7appoETIgYiLfpVKVWJTu8s8BqZTxzI8L7FUREQBsq8dBEPPbjnMeYaIhk3ZrOo06ZOBgi
+Tjn1pJ3gBMn0zmPt8MK2gbpko4amUCwD7aNTPp4gHFD5414czud1z+dM+3Uldpv5+ypAoL9yLvd
VUm3ajVlruvC2WbIzYGDVmcAdmgNlhb0sY/qArBV5ESywDY3DrVILQVbMYlg6zb1rEDqCE3pwbVt
xIWMY7RAVK/cQD4rw4eRNNUxyIv6B/o41WaNzmaA2rmJphZ+gAeAoa5hmYPPUUDlDUuQ6AreZXTN
YzhSts6FOgA0YCwZqFRLKmZM6ffYmTrSLnAAk4vWb5MV1ZUSyeI6mMMKtd+mTTT/2A3jln4FXE6d
Q3dbb6Ir88zqrufW+tYjzvsaX7NONzRWPVTOEVckaeZ5lu2pH+1aeB3s2FhXbqku6Vh76EX4MuRD
vZVGHi0Q2Q3XourMHVNJfPS6Aiv1buEm2VaqFPZWLIlnkZ/13/1hFSV2+aOPhm94g9afZIrkQli4
CTDhEL4bSoEXS73yLp0LHZmk0eNXnUvkirETALN406n0t9A0IMRfDfE9HbnrU3MXhp21hTTgOpMW
5IX0wd5Xof/daPUcaVIN4paWNI8BnhorkXkcbDpYZvcqd+bMBeZBK5e5gDBHBJTFm/TYCRLaY/oT
URvZ4SKHAAr4gZ6+a7X3LYez6xerY2ou2t69ltCnXMCGgYH2MXwcGyz+bPfLcYPakxfwIUCb8/32
CShhEJw5EAU/HQ8W3eDzpWW2cvoMCuZQP18V0ABZuBEsdJKGY8HdN/wNxLyZ2+jli1OCau9DNW7D
EMt4coS1y+Nx1MLhcznA6MjoGn6XBAq5HNoTsUjXz/ur6/BsZ8NMekk7xMl60EP5CmpJBIOcttwC
pi8fBsc6U/tghYjp8rw9+RnC82A3wu98PFLseBD6EvYDfnbVtmO+WuV64b66xWra0ZDNUq+HdMcZ
Ilww+fsynQhQszMtwYVTeCE46sjfzNNxQACXdmlQJ0+D9PuNDir4Kq7q+kVl/Yw6aAb4efDui/cQ
X8rvHQnzKTpUaYK8XWLVcPaAgThYUMBcUINmlisHs+ZzLQ2xlpAqXfuq055Tgb/8eExI3OWLwZcR
UrhA/MAjOZ8uVwpj9RnwLt69pcGhxh1NhGmPIgTiB4Gkl2qwvHU3ZMUGLiT905DCZ2W80CqGrgIE
MOOjNWgOIHihPhvwSHpEsuox7+HgEQBPsEk9BduwKfGN7LcJ7QTEsyykLkchGGrgnn3VOphzjk/T
QgvN+2zcyAhru9wItSU9PgOnQYP85ltdOT1QszgY1il0f+a0E/VqgN7tsZw8UsnqageuGy0ew2mq
r7HM5TswqGY2UDGPkdC0i/KyPXcb77mzU1wckD2nWGRRcMCcWNwtqdWKvWihIXW3peAjkKQ/okyy
E5XGEXWgKB6TcUTI00FYHfFLM8dx/yKLRz78JkEKOQB7Kg+12WB12uSdvmnt+k4fG8B1A4nsU7PW
ZRtM+tZ2yEJ42AGXJQ+uqf/1sfctuOwM3bvHX1vhQey7bmIEwRxDzX3br+YSz8h1bjCh5rBjXOuN
NE4l+Cb3Q8H8oxGzu4/OiYaEX1fHi6msI14IhmZewelmHKxM4EPKwksUONE9UuMI+PvO99qK0KbX
Ml7qVYnbjA5UivRbnVV8CSQ6WwLvbECJywqfI0+zlrHmpDC2QTFvIcnu+io7ULEz9A0waFhFpa55
TYZsmfaJevb8ApmM0dQLC2n1DLcEuS6Y+9EaRp1aQLGp31Jrw+w3kfrFHe2qecvBYGAsRHl2RvDl
kY4TJyLf0UnF4/igjP/5pKg1RvSRTkqDwicWCypfu/3ADoTynPCeYzFBAnzm4k1mEgugLpOMwCdk
qKe5CLCPnWwSE7gNNHWiMYOxkxnHwyKvvCVe6eeAJYVX4ECGRwNod1WBHUwl1qZYokGNnUqSG1tj
YGoqRVl/MLy0PVObWzl30OuSd1TSPXbNIS05lYCqfK47m5+oLfHir9w3g0k1nMFhHrkR0R6nQ7Ai
muG34R5IGxwCq8UscXoAQsaTc+sUmgU8kntqTfCcn/FYIE9DrfB/x28qAtK29tijZTvRPGbHyirU
Fqmx9GGw7HCtNMYXVPQiVh1l4X6xmRXgLoZPqddDbYwaWYVDpUbp7JJSSx861aSrJESInlpb14gP
ZY8Zbdq3gk6KjB6oa5xAqhyBeizcx4P6ddss4fgQIfuOgRwoMOyA/o+KtjxFBqwFIhXzBfLr5cnM
4fMLUA4+hj4wFj0cG1ZTZe47aMpLfg7jRmwReuhhCTeOwQAEiY34S9H6224ARh3iiMmVO218ygP/
xDSupQCLDnhh4wbshMZWMyirvdsDcebGeXqlOhhdvZqxDiDWWBU4LUzjxxehngboOVgLelpi9sX+
HQd0yvVh7khF2kPPVr5q2D3VcB9rvd6M1Ira/F61Z4RBpu7Uo+1geF1niCRRUSLsCeH+5n6wu1dI
5VQHqq40wBpxgzY7KnplLsA0Al2AirRpC/3BqKLoSEdyBtArAjy9QFnCidKGmQt4byxwo0TnVnRs
abC6WWKmyVdJldoL2rFJuXbffp++bZk7w6IH2RywPIwyhIZ+p6Jwrft9cqXuZoLErM4G/eP0pSfw
DmQ+Owp+U3PwRcHH9+ZwdoKyt20YZ2WPyGxN7v4/Zee1WzeypeEnIsAcbsmdoyRLsuQbot1ts5hz
fPr5WPJpGT2Ng5kbgpW4I1lVa/3hs0qepZOzA8k3XWXpowrDDdKG07SHUPtrODr/BtDxeQhQOjiK
anK2mQnPYQYF+zAkbv5xCFt3NVwIT15fIjOTt8jdTVPxq5/h9eOudzD280QVb8Y00q7ks7srSMB8
k06Z+DM8yjDzZ7tqDv+1XY5nas7Z/GXljiyXs6lJEZ37Dm6+dEf/LEoRnc8i1CHkZ9bO0BTpzPL7
5bNVjm2BZW4aT52OLhmse2toP2VK2HYFEm1NY+9lSphV23XGiOCpYxUqe4WJ8zKP6BVH+ejtPjyU
dO1l6OPu0TO9+jEzsleJhKmSyN05VeXteqZOUrL+bEOrhGRc7j91tjKlyS+CbUuaxqICBfSfLlJj
K51EvUEKZ9rOY5nOvuMVD+geJkcJkPqokzApe+razYe5G57fAESqCQV0W3X50hBSFosJZLeAOIPu
n/EiW7EYw+AYX4csHaPdFBGnq5QRNU1NL9WrSL2tRnbswVgPM+oXD1FefZ/1Jj3Jkqx3e/3XUFkn
D6qtTJuZTdvdMtA6jhGnPs9OOzxbad9uu1q0u3EtmormHO0kigPZWpqJd68b8yQbZVU1DBvPULVH
WcIvB3neOS/PeLD/fjVV28VRYz/ilN09Kem114vxUVvtz8ecFLoXdqov22SdHSnYWMUjAaG1v6zz
0mvX9PplSPLb50B7nlRfFv8x0Cgs0uIMgg82EqZYfr2SHJDkRXgoddfNbgXrBEQXNEJYkXNQlEI/
F+Fo/68zVvg7zQlBf3VEj4ikEaVYWQjAA8Z6sC6y1E+KdcYY4w9Zkgcg/3OQ4HS+N/IRoe7BjZ4G
4qnrYHmZMO6U9e6ON0Oborq9XrETlnUZR0U82QKQVFbgAbm86vIjJchab0xhu0ig8vXJQ9I058ww
lKsszSM82mnUXmWpccbh0pTuss/InF3iSOAouR7Sv8+s2Ov3XVq/yx6ZVv/qIYtzlgWWWSXYEpod
ErSQgBYsa30PtezbWGfeXV0b8rWhNAGzIggLTb8cvTtk418jYLv+XCoduo6VHYcVomBoi/loon65
6O1TvsIUHB7th7YijCI7yLpxFQNSwMJ+DGpLxXx0vF3hXG1rCuxUjwFLF+ZNHkZvwoYND93dgKES
G3oahLsCnee1xYS/OBmE1GQ/2Qq48HnAle0glbUKz8YSxXbPUljL09DY92WDLK+tShj9CeYT/r3A
S6jwRv3L51mkzGJTrXVKRKuZer+3fvabSuuC2c13MY71O8FZ0iH8/DfyrvpTTTZS1jd40BM2a6uD
OsX1u2CblE+V/Tr0LHiQ4GTLvdZ/Di9wqTk3QLMfOh3FmgUfp69sJBBAX8+atU6eyTrZKvuNQyP+
2ep646+xZRM2gTcKfa8sBiS5TiCShBL/CQDKVlZ91suz0u6ia++a7d6z0uXZzMKrgknHX+sJkMlR
nmAK/1HjNDj5fliRh/wSfdKLk9JoD1nIHiKWv5w8bb0Fsx53HgmQ8Jva60E2GIsuTt5/Rrh80tsH
FcjBuAWMh7Fs9HLq9qNba8/8lMp+zKJiI4tZC9LYImzjy2I7pWzTWClETaz3gaHou3FMErBDDPVA
OPo1d95Z6QztWV64SWoCq2tR2FzYK4i1h0R40Qme3QcExraV0Kebt5KD0gmLUNWKNgOsJ1LZYWca
X1EMQ9IwzatA8zLzq2IXRGuVoobnVhtfm6p9ny0je4iIfz7/yyBFm9VNUer2tcBWW1GSlLXSJopA
XXLHbGJ5Mi4bZiz7YBu2tcsVvdjPYLyJjzP5yqLRmuys1slXFjv8VIMlF/XjPGfmSc88JUAGan5T
EU0Kht7KL4Rchq9g0goTzwTZS1SmAt3Mm948F9FeBJ/yizEospcc/G+9DAUuSKHZgmhIOnw1lau8
QtX1v15WFv/xsvRqs7Hc1cqobcgf5rfPQ2KgB1ep18+aXGMe98FkBU1jVRfZgLtIcYP83l9UhH3f
ipx7mXnmBZcw+5DPtbVLyXy+DU27yVbMUuJgYhBVnXtJUIK9TwOW5x9gJkaGTZK+ZHX3a6QW5h8j
ZYfs75G1nhsfIyXaCYvJx7nsDjFeFX+0xX5CsOpngxOlX1eD/WKh0rEthzG+NrWSnhtl0neeZZdf
iLSQ23IG889+6X05Ki3n914s8deOYPwGVJm4CZPUqmYRv4MEmz4lbSiCKM/q7/HoovJA5iwNmVGV
qn1bYq9Gs6UVd+Qih6PblO8s+vNNPZnEojBeQu9pdr+x4ART28c/V6OTFNbbe5FrThCWVvygdaF+
cN3UPpSGRpII/D02veP0btolNjbMrZoSvvdMCL1mebew1srnAQpBUOERctC8snxWSVVB9/SWoDJF
9TzOo3rvcEvkviufZQ9rcg/RMmcPsspuvDZIXFccZf8lGqx9nWvZRrYSxO9uyKM9ypeSVa6YNljt
9I+y1AnDg2+Ej4m8dhw3ys7GUxlpWN6MHRklINjqm+w7lXlzy2MLxnesGJjpxPkzoavbkBXlNyMG
I20i6XNqXBds7QKpo9XKb3M4o+bZm/wp8PJ4q9TvsruigU2aXBb2sogug1N243tp9PUBZ712J6vx
Md10ZpLDpcj1Y6mLeisvOijWqeRmfLaLDkqeYR7BkKVPaWni22MC7m6dAX+qcgiZCmvmaqLJT1UH
ykjMAySvYkwDO2r6AypeCgnStfx/HPxxqfXV/vUCWoQLaNKVqK+sig0dzH70LF4SDTGyXqssX9YX
2rRsqmg0Pro1xfRbt87Nfu9ms1g6qqyTr3MsLcFJIv4Vp53nt46GX0K3mF9VnHcL9KBfVdUTd9uu
hb+sD1HWB8Peg5uxlUW7tsjDEyi4yGJovAyR3b0KozFvUx6lpDG52GBbkIl7JA6TwbfJ+f8Jm32j
6gXBCYBN50TzvG+mgZsc1onqE2Itw25KO+UcenV/htzt7oy4Uh6TGcE3Acf7mzX0N12OX1JkoMa4
+asqsKiYnG5EoRXv4Sr0iptTzf0RGev5kIRtd89nBVVhrEheSRD9yJNB/IzUg6UbvI9a01/czJ1w
o+HeU1aSWZLU2h5mQH/qxIJb61BY2xjtz2d1fVCwe5++K3aLljUxMfwih0NqqOFhVppo07W68VLE
nXuoaoIQsjgDKTukSpp8FDE5NQ6616YfxTHiLs2xPtuoZWK+ZOpEttwoCuZXip2VTBTt8qOzQ7r6
UGOk+NFqN1F3cIgIfYwVpcM6LxNYDa5jK5vsSTtr2D+u7wp6T45tnDJ8tOYWRNLeVVGhXFs9r4oP
kabMH62ZFyr7aNDUj9YlS8I9KXbIGOuVG4dECJbgxkerpeH0bOkIjstLiVg19mqHjqosMrdp+6Vv
kS1YxxbTuOx1K8Q0ZX1dbdCnPfZtULXm9ti6VXcI5+IF76Fp8mFZtld54Of9dZYYd6ddpss/e8hu
AsqrTyIv28tiW2EyXAgL06TVPjI3dffqLR04oyq8M/kaDuIodryrI8RPZaXsJw9RmXx3YpClsiQb
bQX9yT4fd8k6/rNrkhGLyhJyYZ918qzT1We9wNL089otzqxnV1inNg6Z8WS3MIFzW6OVs5EX1nIe
Pn4MezyHZX3+fLGwxH6kVsqHlA35b68PhaNF5KhItrLv54s5enq03La6fNb3kZKf0K5+la/8ee24
0N2AwJj2cQ3nS+hoUEVXuxV5UGKcVoSHS/a8ssr+U51lwup8Wdaxyvj71CKVhn4LkgOGkm9UABaX
j1PZtasyxRcdfnyy5b9crsvivR5GpBbWl5zX69hRz65Ils1ZcZEY8fStlriszdDB9UbNO9YR/3JZ
tK3UYd8kyqtqedFrg4ebrNcm1zjWjcoyFvDVm9ZCBbNb4M6gnM2XnGiArE9zbzouYoIcKC+OLQ85
EnCFxEBY0GqkAuSh6hLv0qwHWew6q96pIURxWTfWNUlqcvyVr+qqSWQqca6J0znXNGs3vWcsZyZh
k9jY2mCHzrAl8MW8khass2VH2aLF2DauvcU69rNennmh9muYLH6MbSLrZJZorn6vs3Y/z7pyAdKQ
uWZ+lYfZjBGsWg/yTNbFJIw24KCb4B8NSI1DQFzHys6JMuxntSpP/6iXPeRQ0uThrmG5/PGK//Zi
cqzWeN8JIK6ROUK/2RjOO3W1R5zXA7iuX4dKGihm0EqOdqRuG1n87DMakRqonjLu9dZJfEuzYgyl
m+joVHm2H0WUvcZh+igpJUsbJvwtut97eIDR/3uPUKm7zbx0yMN6KIh6fUfwqouKi646W9PAa/ez
yskSxBE+y58jGj3tD0ZZX6HH5BdZ/9HZmVVnM+Q42ll93z2gNQ+zxcSxYyJ24pHua5wDtlSlX89W
9/BRWRXtHkDfKuRKXbke2iaLt+yx1Y28zEeD5uAfk6KmvairjdPq7TQpsxpkWdgHn3WJKxzno1xK
76bPJk1DTtWXI2Xlb+2y3LZoYfzjcv/acVrfgWyRB3lFW3N/1X0WueuY2GUft6hxhNmlENA2HhmX
ya+iubpOuDGS2Slr9VzDTVENQVG29GGr95uoa+BW8ivvZKXd2KspyGwkm7RB+9QY26c6VnmW6LFz
dL2UcMnYpI+6+ybbZA2I0+TgEHkMPutsCx+PuIBNp6VW8yTACjyVT7K7PGSGx7JddZ2P15B1plAT
RENEe9BLdzxouQoGJs+zK8G47NoS+zgIVCDqsNRG/rsuR9ki+4Dl7MBjD+g4r71lA9xJbVcOBpJh
eaafSisd2ucwx/DXqrHC89zoS27F07uWg1lvrLwjD11jSpdFACSKdj7NNaR6Fo7RA0KaGDQqMDBT
ts7+mJvzXxDtA0goY+Rn/QjWyPDALJkICmRx/6yEJPEGo0G6w0F6W83S5Kis6y64S+XWmObpuWoB
k8c2yvqamx4/roTRKcGVEMHHntsvy4tbuOSIqHbV2bB08rjOnFVkh/5Tlmfy0MZteTBbA7GnKLra
fx8IrcF9n3is5bGr71W3fZeNn/X/6LtMtVixbf96jc+hInWHE558W3ntz3p59lm3VG58iZHNXt/B
P17ps06+mXRBetnFhfDvrm5hxvvaLhDaiqz2ijAsRvVOZOwmN2+3TbKA388fPQcip1J27nNV6A8V
9kt3lUTqc9tri784XXYextx7XsK+3RB3cfgOaDXb0d4ZLP+3+lr0Vi/dRQGCI6+UDI2Gb4z4QzZa
SAU9hdwurLkvTWpV2LBF3Op4r3MMVzlbMlBgGWRZniKTPp5AtK68j8l7yUN8vrNpvMkSVM4veaGO
94+SMAlsudPDR8l2DvlSqo+y5KVESGx0AwrD+Qr+HNrw2C13edABwm6L0FCBKFBX1OavhgZEJZYr
rrvtVKu3YfivLYiq+BFPqMPnFWp0Au5JJPZFFmNG//eVIcd728IAfelhwgndKTe3aI/ZDx2gmwez
dJLDbDowy4YKaMl6MIiKXHOs5/WQ3QirUup6I9obzTKxPKUk+yaxqfuNHUNXx97nocc0KVGmixrP
4yYnsvUdFZ5as783KO1t1DTXL4ZSObd5IK0mG2rY5vh2qu/DaMHhXLofELLc/dx25SnHrAERwM/T
BHj2ibRuuwRJpJenTrPx7pqU8IilAzFnCJW21VTPYgAGzgzfHAnuVc85C5x9gxX2RrbmkAuvzZi/
EozOuqAfF9/t4/apWpOqqMwsvuXg4jhEHqYAMKSwFekL9dRq4fJxSIvx9+J3ZbFzhH6V6ExUCF7K
ehYupfitKBv+UZet/Sq3wIJWDtGWbsuzxTo0wIEmIch4zLnYOkJtYMXGyaNmNTBh6rb+3g72szep
xnPaT+Yhdcxwl1VD+FWBRjABpfleL0iOFsPc3RI1N64T2c6gbqbiPsVCbfdRBBOtAOWFHsYYHrU2
xSuy1cMHfT2wa6pv40pkSwj3b8HAskhvR1xjaJTdmKJ/EL5OTvIa8iDsGBB4tIOWCi5NmAve5kgZ
msb8zagqlDZJpOMK1Sf7eAARHg6WuCXoONzKWqD52oY2kQiKnw1iLeZmB/TJwITps0GxrfqqANx0
6gLl3KJ13owoRGtZNM7Zhlj8dey/22t1iAfUsV+Dg2QJah8Ec3TQ4LqigDUquKPaygXysLkdo5zE
z9og62SrpbHNRaydPsBh6wANQl/JF+fudSDEXceMv6tz9tTWtfJcAe06tIup77K6UN4KSwlkhxmH
7U1fp+ZFjgwLoDrSegWbkadcU8nv/rKC6KyM2S417olt6XcikuMuyhUcRP6uk2dNIupgDWfsZm8e
4BCyMxrmyeWPyVh5sJpMv3nlsywYJQ8IPwf0d5xK5y+nmft0y7o725ow+Dafo+p1fGRUg9/OobOX
DfKthGAfsPCJEJlfXbEdqPhK34rXGc/3+1BpkU9Cn4Bzs8x7p26drezmhqQIbNNj3l1b/9+jrCGu
X3rMlxRDHx4QJxoeYCMg9WHgk0wm6fJZ38cFieJlcdkO0k02pJmqXgixHuUgWc/nRfShG9cQl2Pc
yXYTYR9d+6tqqW9SVCfx9ugOOD+UqEW+X3OrV6dV7M3gga8zItEdWxyjDiCzjLtVtb9G842+gR7+
aUT9Dy4XXT90/qQCoLNK0wgLF6c4xNDzUxpQNnTDdC+yVN3omQYYuHWvs4aqmlSkSgZ9H6mxe5Ul
Wb9WyV7eIsL9R+JXL0oAf6YtvlSzHj4q+RMgYSgv62HBkmmT1FO8k0XgoquNcj3v62RB2NLtL63W
zXdryRGyJOseQKlajrIxdqZ5hwtzsZWt+N1O57zAh0e2NjmKXjM4Ltkoq2BaALU157ssWSExhrC9
hGxvCn2z+k1nq53GAKB0kwFID2Tx06/6w+hGlqe1T1srXSA9rVXHneBGa/MX10W2U1cwMmXJu3xR
YPWwmZhe5rUkq1Rdf0UmNrvK/i1/2T028cw6aw8XGNHjIEwC+FzMg0yByAZIMR0bHT2+YY/FEnDi
6VNlj7Nqs3o04yt5KXXDGxofkbXTWdj6PDcfp2aoAFfqaTDnM357yoBLQP8WdZb3kJ5sHjaPDtzu
bJ7Jtma5szeJru9cx7N3Zpm9VUmlANK3lUCQnjyQjj0iBBw/eiEPdw2O4jeXQLfZodCs6aaBxoU5
3eSZYgE3qisEHHWbnzVRxhz79moVPfYC4k/M0oRiiZwxJY9qiNtxG5obt9SJ4qYrkvzgTI+zt66I
PKR9I14fCYy5PBl6swQvegzLG/mME/f/5ANj+7NEYu+pUo3oGLn5uzdEf4gk8vZhrHmHNFSIbbEd
ZpaM+RctL1Y8Z3t7RTO47XRMmorPin6OG2NTbFr+jJzUQwUTcSeQPUhD0Oe19twb2jdP011fBRG2
MfuQaKfi+I1BgkidAf6MUR8MI3cPUYICz6kO2y40Q9QHz1ORPydP6OuLgABEImIL6NmBeFpN7YZM
x3Yce+ZlNUvOE7BFX5TdtSccHxGx/yu1CiRma6PbRqVW76pOyf3RBGCqZ0OAriRAp/hds/vlj67u
9/gXHtvFuhtVo569Fmwrk9Ow9eKm8LV4/hn2fzQF6svsfX8ghc130b6jMrhPvOLrkAMm0aseKm75
pINW88cGc3ld+RoVaWA1NdNK3WE/Jsw/suIN3a+dwTdTeJjmTU77Q2WZsLHMV9gA9QnIMbsTzF58
MxkIGSjKGOhLkQGwsr7psb4A+GZN6cWlCOjwDpl0WxVMsHOO2VRdpbfYBlm9ROTtrBSPgqns96BF
/1DGonjuw581Erp7SGgvCtFR1gnLrZoIIOXxKjg1ZUwei7NRNf0GHpNPstSoMhFeACI5/siSqLlp
s4EZWvbcD4P2YjinAQRloITiWYMXsilRNthMPAOIeJpH7MVv5jKdSqHixJXmt7HD80mDIrNdUn4M
Er3DPgZPeoqjo1d3W0fHPDEsGyxyzPGx1+KGxWdX72Mb0cFh6B+AfmzMZh5BIZsnrXQVX43jHKRd
/8VZShKWc7ls+rBoTiIZj00PNhepJVKzwNeVXj2MIxyz0iwAvoLrQraebH/sYKFSkSbqetziBlwZ
4tC+uQ4wZ1xzRF/b+66P0c6M1cAGASmQXjgsCzwGEwsgXwsL7cS23A3GXmHpHjZHYti+WXczKA71
lHgCfnhdx/q2nuv21KcIp9/laQ3vLfN/a1t0lYqitId9q/bHsiLQBTqSUfIqmmz+uECER1AS6n4+
LeMeskcB29lsfKzeJ3Q0lvYkvFjfWb16V/WqPgEkX7jDYhe7FPbHm3YGZNLr8w/mKhuazOI9tmJV
k2dl4DP7RSdbR1yhiIKwcvCgyty/nvBzek9cNnCzU8d+oX/XbeeLCHtfJ6d3jOCqbp1k+LNq+XmE
tzxUpo2Ab4V2Mxn4slhFsgfv3mRpjH4wxqu2eC7ipd5mPUDkpv+RO2iWANR1kE2tqu2ixO59aMJj
vrjKlxCB33COz5rRvxRWV+5QLnnvikzZOmHLj4ewI+o/w1W1xUAKn0S11pZf2nj4FjVmh5JhbO9T
m4RKNfa7cGiKgPebnvN82nsxX0heodmi59ZwrUu+LC0Tz/lIXl+v2bqEYp8m+W4hoHywRXvJ8xJp
n7R8GSs1EKs3DD6V2EThmUZGM911ZXhpKlQlUm5GVRseqlB7i3WHUE3bnFX2G0G/DMMW5qJ1UnRF
ELNPzWMmELlouvqn0MrSx5PaUJufqPQk/mQmWJO3GYap0WNXGNoBhd4m6q0NCsil035RM/Fam2rs
e8bE1tfNb7FjR7vGGNEXjsCmNl5+1DUWCambvnWNt/h96s6B016qLvNde7Z94RUYvueVuytJ99x6
IItN1Ha3wuqJ5iJHgpgaPKxOqGhStv0LMf3EF4P1ZpQRjCxCTneheocxQ/PEbU+lMv/wHPSvLO/d
GnPsP43xWJB58mNBupjJeQpmCzhfqXtuQBh6OrDzysiuoWaT5fU5GTuewe5k7jDP0P1+dfo0Mu0V
QvcEdrW5mLPrbZJqwDsjhZwqxuQsD4OwkjPZ0XOWNzbUYTsHxjt8cVMIFkSW/NxW/L5rfiaG9WqN
85+N3pEDi80LYOxzBQvRmYkjmrZbb9BB+NpiNrp1iuwZWXHrNjHd+12TNYcqavOHfAaHp8T9o+gX
3+zzbJuzqNvoELMQxUpw+NJGsLS5HfQazsq1LgwEgdz00ORudMGWJkTtx4jPi5dbx5CV2knEqXZK
RgOGZlws5zJJx0OBCPIFaLix14SYr0OcRyxmobUCj6l3w4gxIrkmbVslqfOQd1G8jZpr3UPrMYVN
MhUDSLQzWBIXNT6HMeK/wYqCDLpUJW9uAom3hLCebcPDLnAR9UvbHgbFxm+gSNyXjqR90DhWj9p+
jMZwDwzImLFkQiJf/brU7Jy0eijflJqcqJd207GyTGsD5bX1Ox6Xb5MF0yeG1/IGrbgDnAz2AZwq
rn+9MN6YwHBWhKr1Ntl9j4evUPHWtPDPIC7yFiGI4vNYH9+Ip7NhS+vhTfPCwc9BSb15FlJI1uI2
b1HJIwIdw/oNCtmEqDYSb5FinDAc1G/oT3oEJJxwI4uJWPRbocAimuK3pUurAF6SCaY76na1OTHJ
muYpttkTh5E53DpEXG8tn/U8uc0OwBl7ZSagTeXlUC0zx7qy1iai5D0oS6M8dylf2WgGg827RGIo
Rcp7GtFIRhSmj4w1CoqaD9AoYL8RDnr2ZGqBDWR8p6pKi3FK+4c7ZKSY0QaB419+Iacz7wb0RDYg
hewANyzDHzQju9fW6PizSI1tSgjYN6xhr5ephyd5Mu6W6jak9Xzo2yS8LXwWJbEvYBZfsjgUDwRS
ex9NKqasRlHvSKGj6FcsD7Y5M2GXzRwQSABdh3I3iSl2suqQ9AFkhm5nrCaofZEEMOLTuz325dFb
cFpF2hEPlmr5VvYlPiPlsq9x5dvOlfcKOHjTN2MC8YX7P1xA/M61K/goNtgQDIe7BbS2Y2/DNI78
MCPQ2jbo4AhOd0kCZUiEaHxpY/ZgK+lNXx/dUUbgys77ZtOjHaqgw8bELSA+EBBAizW0gt7LHV/N
SxKRTA9dEtpPY+URVLfyXdsblT+WBDVKL3I3KQZwfktmedvGlb2Z3WY4IdRhXxOhJfzpFnALLeEy
zeSBWrCEvjtlcimMGpCucZmRptsO1pyc4XbUexb+Fu/sjm5afdBQzBBKG547blXEoao/TWfpMWIT
1mFAiiaOE0LIs6Ntuy4s92UkssBMXlpbqx+iedJ9ImrfeHqTYR7FfCosf5iHyo/bSLnbVdvfJntS
/IJ0/bUVowjQbOaDq94pxnqjKAnzpF3zQLQbcEMP8KdsUKAsLAy0HU1DmR7NSx9RWlfV0hv0xh1/
ienWtWQbsVH0TlHo4piau1eE3PdDpGT+4Kp3k4DO1rDn2dc65dR55YsQtnMpOuVHM/FDTZZmXM2q
LrbtnP7VGuB3GkTFcc55KPsmuWTDOPlKMjv+hMtAx7yPKgTTimrnJ4y8w+0c4h4kBpjSfRhiuoZ0
h3CUH+ZkjmczBL41VXEQ95MVtIL/SV/p+UkRAxRQg8DoPJVHdx5wBnHL+oLm2E1t2FIZQEUMLBF1
LDcAy7IiE7l9biYPR5eJxZPWDO0eku02nhQoa7VYDrmVtUArq+euLR8VFcAbAtvt3mnbd01kemA0
mskdlnHzeeZ96SdYckt0dCNci9aYaD/E6RY5aFbwkTZvVHYflReLExwllezV8q1tDbByLAs23BRw
KPBZD5Zpwn2o996zsDD9zhmIdSDTNGVoQ7f2nVTpdJsAGaJZ1O4yN3p1EKvZTp6Om6nItssU2WyG
B76gYRA7OwrVrXCyVwyBpk1NyGyL5Kq6zWLQhKUSIbSiV5diQg+rDZmicts0fAdJuJ2SDE7Q5UkX
iDDeE4PLTinSu7aq22fW+BfMLjtkzJMHQ9OUfcWN5IfzQwaAY8wT8diyn40sEs2GS95EwCvp6pYd
q9rorPTZ2VVGNO3zytY2CQAbX7jIySb3SEwWy5t2CHIQkhvLSR9jT5xty222HRK55K1zdTdAxzss
jurB+EXkhGc4VJohzXc9wu9Lb5fIeSV4MaCnvgtndds6buNDV852oWfxJAlFtEXl6V1Dd2db9+34
RcsJC+Wwb2pdx+rL8/AsNRD+qsNk2mD++IWfyiXG4v5B+DPbCQWni9nYOBkYmYigHGh9p8HRpEHQ
Tg9zYD6TeI2Jz8BzDRSwgYDauyYYWFLsagsF8xolCNDhZfdUZ1C4DBKBHjn/ZgJBn03m7KuspM0e
azCeP9+RWRjPIskelbBegkHVwqtojXfbJA+/DNUp6VNxLGYe16YCnKskm1E5Z4ddJtTTM967Gw0X
uqCuNRSRyhDqXAhOKW1PnV4A8poyNB2j2g8RWN2rCnuWobaaj4O1gIIwyxxrJNt6DL102cHRxAwj
hZDaLwo79SlPAAJ49RHLy/40jWI4ybPPQ2Sb/SlPgE7BqWGmdgi3g2/fz0Xm7vlxq5ORqdXJJt61
65byNiP2e0ISaTklOZs2D15SIK/mdiQD+mza1yQYkaE5E71wfUL9N6F5zSmti9fGzQmgFObYHJY4
Z4vswWp2sxlZ4n4+jUaPlrnT4oVra3nuWxbqLHphHgdlNcSr9tO8FCdmkYJN0BRurb58tWNQAd0Q
lVyfUEuLz25uloESlzF7KTc8yQPLV9ahcXqzCLvvQkVtTkvfoJc1WvuGx+GpUVOwizHLUr9uyuck
7f5su6L/+K7kmfya4sVC+3wOFxfll17sw9WNUu4z5Jm7FldrPn7vTVMVE2+agz2F48mOXiA1VTzo
thpS/+wuyMp6TvJqFFGhBa1ap8euW0i4LxttTB81xUtws+eDkXyzkKFECYIVfNuGYcBDan0D9X0o
21uq8LhAQjeI0znM/VgNw/2S1YexrRFWKHBFTOLj2MFLVFisAYOdjJN8B4h5kBd2lhfSdhV+FYa7
BPK01eKK7W9o+HEHiBKpEOjfz2XhsbUaTeI1GFKdADroJwHHPKgceGz1d3fJvhN3cflmQzTkBt1y
2R1TxgMLG9RYHOVvVelTeWrWgyzKg4mYB3/z9af8t+YQI/rfeo+O1+7mURBcLPZaNQaYLb+zOemD
1kQVbmsrJgIjRXoY6twjqUOHqML/u3QTxNJnv/Ea8JnCqYHccRhA/O3mvwSeEmQAJ03pLmHWx8dM
yZFzv/8PY+e1JDeOheknYgS9uU3vymRmldTqG4akkkDv/dPvR2TPUFHbs7E3CAIEWVk0IHDOb1ps
Andt2F0zv7jEjAMnVLJxSCvS78jJCQLlNTStFo/ZSX+p0YYnHK64WyeulBXAaNIJIppufplmjN1T
utN6cXXIivnpHd/190p1jX03hwlUy0pPg0Amsqr086hhbbOHiODc24p32Otc8JJp/uZJGiT2A5mA
SNn1RyW3Y14dd3wORgTZLEepmTURZ/QQbyi75OSrAbrcjcK0CjLWmUtzRAtGsVYTWeeVMgDScg19
FXvCvKN4lBVFfPLy6YObjT8NoNWj2Wd4a+pRswlJkel94z33wWTsCSoXsMbWEUuIjVXV+YuaQmrs
WEatg6SIVm0i8hcrIuOMkBWi/dkeov20IQvj0QvBZ2NA2RaPG92d4r9A/VdnP4vMNZbI2aZWpvIS
I5xhaLnypWCY3TlD5R4TfImueGeSk7am5ucQB3tnavCeb8y74wT5nlcgO/jE0b/kmY9iQqR8b32z
WCNP24EYDZJnRWXdU3vdtkjC4LsownciSWscuM1vnQiuCKI6v9KAeBrfBT1T7JfEZ/qSiahcVSq2
bWZt/yAy7xILYIxy1KY9ECy5kRqE49KWEK2IlmxyUcdHHcX5jZOa0wEV02k/kTrYgNI0NpPS1Fum
j5u86KO9Ws7xDo+IVEaktQla+xmgP3aFQXfL4JMYUR5+85XChglOMkG/x4Waz+SVcKsa9nSre/Vb
U2t/ZX1Tok4OYZJsP3kYvFoiN/LQAeqzDZrL8TWI4hRyazwySG2bMU3OZVr0Z2uO3o1AfXujKg9e
VynvWF9vA88gpApjb+O3yXYQkXgHKfgjwGjqyax05c1QLQX7DLXfum0KstHKw11SDe63ivh15blg
62t/PBP4FJvERE6pI4N8QJF/46Lk/r32emPtxI72wgrAOFZFWO9ruGf30GxgvZMJ/1UhH2x50UeF
ITHzac24enlSzN4j5sEzuuBqlD6hDSXIfibFL2QFQnKkYbGaKtu7gzb2dyJ0IAyXEx5bUzy9EGL4
GPXmOI1Bc+/rxr22CFuEGXhmjKarPUrgDEcy/53wY08y5x2TS0tWS/2xW/aUjbIuC9l9OXpp+9dT
yN325MtxHrEy5SiIfML+mE2NH5t5j92xrMst+b3pQpVOsv7H5rJ/6S7bZPGpTZ5Hto1ak20MtRhW
rO0StN+yrOCjOm+qDlMYwqn/aTU6kwnBvD9RgOxu8WP7p/449FEGI2lAxVJ2Ig7KkyyK+TPbmzni
Y7Ju1uN/6qhXM4vsoks+6uJmaSqvg5saa0BE4ibbitRmdI/Mfi/bZKHCTVfD3r88mlI7fhUMY8tB
Dc6NRxM1/0eb3JHVU0V+Z9Y6nk/+aIuUeqVpnXpc2lhxrhGzN15yM9G2oVuIvVUgNZ4rpfWsFqb6
7KdeyKdvaL5XrvYlBYh811VlOE1+kG5tDIiu+TixfBLjCom3/FsI4mIfYQB5IDECaxl2IiZ7G033
uk1XJcRS/OzJzrv6YkbJ3uUbe8bJkynSFCdHmGP7mCX/OUOydY+4y3tWJc4z9EN1q7DsYlgR9lPf
DBEzfPUpHpoTYijpGffeAEsdgNygqKat4Wk2picp+nH59D1wkJ3kQnt3AvpPWVOp39BbyzZBb2db
ddJeSTe3LDFbZBrzeFjXqBvuzSon06MiyKTpEOWYem/irlPfS6cHMNrEM5uCSFKCPxQWVML4Kyo+
jLqtWSkDaGyF9WXqzWKTwp27JSEiBcWQ/yCWP55lUyX09tlL0qOsyQKisNjVUL83sr9sa1r93bO6
6iJrXZhPZJiGp6YZPXBqTbDJ07i/ZYGfQYMN+60i+v4m28KcyS7gqGdZ83DlPIdl+gsZmn86TANS
1UQlwaDM55BFqv8Oeyu4ytN4xRQeVawLV0uHrsXuwVSq5CjbSt7bS6P4z15NDn/MN+glildtSlVM
PONx57hiDk8wbMs2YYXXNCODKpusvAN1m+Q/5bgum8J+Gtdqoel7WY3GOr+NRMUfZ8iwwNYBKknM
qwS5Agd9jYrIOUQ14yuSLf8B3T661BPzc83/urR/7keIPwMOaeg7eb6lY6eF94FsHCubtF+j4JQ/
IRloHo1h1s8pw2El22TR5Wr+1MyFiBTgnPo4zZpPUHP+u2PprMWTcyh09XVpkltj4udPS5sbpb9U
r2L2U4Xeyq3q6CnXSRkHmPU+tpY2W2kAEVTeSfZQyDA9umWiTA6KDhim0VEdjwoTMxQ1bd4FgaCt
z5xhJ6takKe4IbTwrh2rfg98fwb5zLHCuXPYB+khCgJA1XO1D9oCx2BwJkg1sfYK7HfDS8C35SYR
5rlqklQ/6DXI/aZv7fchq/pDoDBjk3uToY4PTVWMG2HCle8a2zn5FZMSOyY6pypagEhaYr85XcYS
zAu+yJqVavF9zhPIWuj69pthWqgkNelVNuWtYDaRFtNFVkFMmWs8HL+V6Dxs9KH03qywU5AEC5Wt
5Xnum8bU6KBmTOpkNUfqBf01Jjmys8Fw8QqD4Sx3+iA63r7qPNbduh8N3quieFXnk8YN093G87KL
7IgtMXO6scUZCePClWzr+fJsgxoVKo/1vRcWHSQaPnmD/LDJb5OrOz7hzjmN03TQRdaGrU8HJ6l3
gdMlYD9FuM9QC3kT/bUoqnTnKRhDJ/2se9nbd4IEFslfrd3moLLelbgjOpWoX1sR83Ufs/Td0oaR
eT6jHKYxCXNxwzlPIXRndEST904ZSLZ4/hfkoLHgGBB/9lpzL2tl0VdvjnFkdAy3Nl6WDqigk6Pr
HvStGCnqzA/e64FIVlKSkoJGox+0TDjrgJzAHOVz1h1Il22YmO2OMNYcG3OZzqf3sTWytamn4uDp
G8RH3Vd79oORhZ4cDFN5MbLqa6srWPG45fjCj0aGIx+IVyesXRQDWmRE8ngt7AKqoY6GIKpZ+fcm
6159v1TfcDKUiJtVZXr+PSWuFZfM1VWl5PqMGuiiuZBbwTzHsHPzSWQieTRpgx+eFKO7RXXys7Bd
41BjY/EcWOjDjUxxz2mZ/sXcu/7pmsFzN6TaL2w2drFXWyyWXupxWjEhz8hhNw1wCSteeYgrfxUz
/jrIqpXAG+PdjOpjCJD3p5YiDKe8JtiY3HQ7P6PMm+1yjThtpkTZ1u2jgqR3+JVJX7nvXIgMQeMF
6NPHzavZ5RWBADv8WQXfVTHZe6/WZnR+5m5GlRhhFgU5xtkuQVsVZKw96dcp6rO3vo1mdmESnGQ1
KdEbBTRxgXlvv/rtSB6q7Uu4GsbwGlbmzC+L6h2o4OhQl2iEWEp2wO4JE4fErg4E/aqtOdPKWZkb
N6b+/PmJHCQJig0gqG2kkOgnqZWsIr0JCd7YK1O/4jp4ExMjkMFQuxO+nuP2nYH6UrTiXXcaNGvT
7GqxWnvvJle7NrW+k/uQPvXOLR7aq8H+aBmc383A8e5pgTw/FhnvnWWMuGhjwjzvGxCCI9aMq+lc
U9FbvJUdkfu51pEsvmU48coaesDFrfbiXeAX1nuTl5jtZule7ms9S706fnV41AqzvDb9dDTVWEXW
Qj/EZTI9p3PRqP15ihqdcA21oq27XecqNlpGuv086JrDmndMV0R00AyQjca8J7L4xoxjek71yn5W
e429/thMWzMMOwRr57rcJQsSmNg8dc+y8jhVWtYWSdWcMGraB4e+SwlL1gGGaa5VBRCGUA6T1Xz+
AyQBbI6eYc9kLYATUR0and6Tq07HNhjfHlW5R6uK7hRa8XOadH+ZeZQfUyJez11X/lOggOls8ZUr
15929Ko3POn8lKVvYziasaoHrVwBIEdaZD5L2BAMGvQIwQDTFy9G7A67oINMqSWqeOFNgiRgd9N4
mT2MZJvs52IN9CKrbmm+wrgjyjAfv7RPZY18UWUr6DKKiqmcr22C0Q9gnFJkUZMBMIZi2ScFSeS5
LTQZPRECEsA57OYttbL3wi+DZ1nzvNGfoZU4ks87+yZS9kpvRyyks/ZNtTP9ycb3A8RIA+iFHiWw
VBbHd1kJKnJM6NVPF1nVGqAckPGSvawWYxYd/d4DOTwfiYxn+jL14eMPyybbGtdhlYibrFlpT4i1
RxNFVkO837e2OQei58MD2ypOcDHslawmumO9VlBwZU3+vkboh8ROq1f529MZ5zVYkYKf5vy7Z2DR
qGvFVlYLzOV5NDPcbuRvs1NkkCKEoOaaPFvod69JQYiXxDKpNUvL1LVS1tXJJllAIHksGavNvD6o
NpkhgfnnuzPk4yoSwvkOgPhcsYUnHe9TbU2/iVt8GYmEfita6CIk5YM7Pt986pkarvDoLJ5BcCSH
Irf9U2NMwdn3lfBAHjI75Ih4vuhp9CVBnu2jGZ2bOeLX7rjFR5bmNpbL8XDSCkyN3Qj0DbGf8ONI
Ir4mgs/CQBNu9JwMWQQSR4gzKdJ9NExv9pQZK+Q4gW8Uif3UTG0+rdJS4/HmTe2S9EUWim0nL0RD
kcj2vzsoPK67GAa625fk00TZAbgCeg6HTkVjs4XF4jXDGbD8dKzq8ge2mcrR0tLxzWpLHrvhVcMP
/gu+az+zyV2ToEe5u/B3gR38Kts0fgmjEN3axFF20PTVL4UVaUxam53m6vZ7YO9JiSVfjWnqd4YS
RltXSc5C8X4yXVdPZhX+MsP8RzsEJumd0jloIEbJsrkYZyE0NlRRggIT5AcvMOK/e5JEyWi5QJFK
kpUOL3ZcDt5GD0gvlQABbnm+JyIfkfLD9LzJIsxfUCcmS6B9LSfhHSyPzCfA92RbBshjmg5gpR4s
fF13/sX624X1/dxn2s1Q6xNE9HJFFkrs1JyImIXcJYGXgXivyty8coyXYfhbx/HEuOaN7R7GtEX+
cACgXK2JMyoHTSGvBqep3MGd15EH8Y3TT6Ae6nNCBGyDvpK9yexs9pGdjnwekdi0xbcydav7pPPR
pkl/cUjcA+52AiKmFIo5BJfBi36OGaaLQ492LlaLvydoMEWje7gBinptdUFzJXmr7a3SCk7CyojK
h4W7EZlqfAH5+aO3ouK3iQomuaBfYduWkL8DgvV5gThE37QrFZG6I859/U3NtfC1BKUia7IorUbb
QZwnODb3kIVf6CBdBu/sQ1a5IaOiAfuLDmAjthFeDC+dZqr3kdTq1tPJdcuqhZDicxqhBT/v7EAX
3nsDMvZgdxfZZMA+2DuhXW5qN9buXmc0oDwBEM012aQZFoJvTRKf5AHz1+do8GVm7hIecs2f1T6L
9j76QFrNsLjKGp5UYpu4PhY6886BlQ356uYka56utfdQSUAIOEjSyzYdj5Bj52U2LBoOkAWTkh2v
Bvai8wHCVcZtXMYqaAR6MKuOXlud7MO8U5mLoSfwp0AaOMoehLr7k5+jArWcUrjJCfHV+PGb07DP
16E33seIcMdoafq99rFGy6rglKQBX7q8iX7bjY2uNHOnmxPYt6T/KPDEfSOmuR4Na8CaJDPeiqH4
GcQITch9hGjVNeKU3gHEqPlma/gZKp3Xb2XfzNDFqcSmZi339iqZHuzXrb1vvvK9LwDDVGN68gJm
EFDRwpssEEfJt2Xs59v4v236GKYrUXqId9t6eBvFAMrL99D+NvdJEBp3N2+NezwpDPpgWo6yGile
e9Qm4CGyi9bbxp0P2Oik4aN/VpNGHlBpPdjz4aWodsDdfQTR4baVSuvcZBFHNaNd3Q9HR0TOrUEb
/XmIFGjmOgC03BSwo3Gk2cvORASDK1pyrGn8JluD+q23XKBhC7D5n/NV7e88VfwtzH6AUdim3ODS
6Vjc1e2jKtsas9pUGt8zWcPENN9PJQC7R1X3OWpK9z7AjRfZNBgT6bw2UrH1KMVdto2Tf9IyXgxZ
qxqlOzRWldODPyqLzh5fCsAhT48mWJA4WvXeynCy8NVxec0btLPsUTdX5HbJFBu9uMnCU4O9mhvT
s6wNvls/h5W7z/UkjNdTPUeBq9JZyb15yFc+sXRCZ3Uc7ZY2w4t/earKR68r6qsWwir75eAtOtTq
TRY8Ryh4dGSrlzbf7N+rUB0uKPqot0740aXS7L+WDjHrFJQ36nq/tLnYlTXD46R11yNYgYzQ2hrs
8aKH0WszeOkz38D0mRT6qYMEcZI1jDJtdSU3vSS4aY3ZHP9ok4dZdf6janyx0YoyBeSTOVdZuBVR
QgdCAAx12gpVAaRLLqbqNzEc1XsV+cXdjwvCa14U7mVbGmbEKiMg5kGWF+ux9NUVz75/lJ1NA4/W
HJViwwT+U6jYYSUMs1vRhtW9mopbQ6DwCb3X6p7HiNyageKvVeigeD30Z6c1Oy4AOwPgUxsSqSCl
NLu6q2MVvdSRe5Q7ZRM+YxrB+9o7amNfPI/mcLaroON+9sZ7bfbFyRuqFlTQKNKnShTbrNgqal9s
6tqpNpolJoBHfr0zFcN56mIoGlHnx7P92BYft6+14efw4buLX3RPVidQbA/IScFL+OG30c4KEDyI
LVY6OTMAr9DKwxDaH5ObgWCrjmonYE4oAZhutdM3DXOQdc3sI/PwF9LT1QRKeD2ECkRSn6+5zPaB
j4Fdb4JBV5X+BGLiXauccC/4IBDgVoGkA1LuOv2sTmjNNZpikFyAneQq+2TQv7DuYrABvbApDPU5
bZMjZtTKpWwL6LFd7x7TDgKcYbxHdR+x/HNZJ4P2TLvAvU+ppZ1GMtrEOxqCiUa+SrOxgTO1Ugec
dFEnJn074gbgFV28aia+kSyGn9TuqgW19zqL8I2QGOyxNOE9CuNi1pG6UzBGWeXhl2ma3sgIbcJG
K3a53bjnLsUNhkAAm0sx9ijA20Z5RrTsKwiLARe6ptsVToCPq677z132wWmCE3Irxgrd537tmAaZ
21zRLilz1dQa1KuRcOa+TKezheCsCACJpAqWi7EOJ2+MD7XWV6eq9ast9pH9pnYccUncatqojf5V
DPgHgJhqt2KCoqFOxdUC/nEtdfNdicLykKLWeEEmEVwJ35RtUjvNpchzoiR6D39r8teiHLsLQIJD
WyHI2FTxOquKvZcO3jEzxnKTMG9gaWUGKwM3rXXVtQernBGBotW2Zm/HOwDCP5Bq+j6biR5MsuRr
rla3Bg7XrlFnI4LHc2PXCnC9uGnOGiU6CcC10JJgxd4afO0NG7aN+qOM9RFenVmde4AGR2UOeBj1
Vc6otXlazRSFx6glD5IECLNkMZIRYd+o73r6vbOV5ySB54s4yjqJrqCXf0+uUZ7Iv6l8CeMKzTX1
NOaldjNheJg89qR77aqPwd845drIgvDSZqU4iYEZRqrx/o4BvjxJWyC3189Pb5ESsnI6NCmc8B2j
XiaYMTFUu6yqfWCPP1xTdS+DGzdrQoFNQCj0AXbAW43cku0cRRfgCCEg02gZpmV5NUdKvkIEyNZ9
FH7UaYFLdmge+JZ3MYgV5K2qHRf0d5VgETMQhif7gClHU1qvBEb0VQS6bONH9d1zazhmbo37m2rk
x6BiHIwUcz31Xb0uWmICVfaKpql66cJQuzRz4ZgYVjqQMJNsFejC35otSL1A01mhKE7L2GvVWxHH
7hpQ1i7MxYdC5gElhhBFIUIZPzurL740yJrz0T60GTZ2jgunSRfkQNQBeqrH9PhJ1AB5pisrkmZN
3rMszGdszdMVbgDvSaQG/HnHmiHUmxFy8cvgEWCv9HYkKyxuCKvw+WxKEEq+2oLDN6PLAPJyhW0W
swoWhW2swuExG4LXUyJ2tjerz5bdh3D9FIEyA3ijqyeAGMwM4KG/DyasGnUI86tWg8rU/OohDYbA
fre1B5yvsh2izs7KzBp1jdB0vlXzFoRyq2DAoqkK8pHoxQjhk1go3PtYjrchsOsLocZ0PbUjomhp
8wJ7+UakuV5Z6MkfvVEHBar71tGx3ZPid95JiX33ZM04nTJqv9eudylChlmzVhjGkrI8TCgsYaH6
dw8QdV+27d94Hxhwgm2xVYp4fOrxKro4BI/zmUAsEv2eOO4Z/MPILHvwuYL93wOrdqIbAvhSFG11
o/VXdQ6JIo1KAhWNMMm6FdahdMt8ZcV2swe6ngOK8yxAN3wMdpCZT05GUkrP0dxCOvZeWK1LlCfX
NnEU7YuxMfddVXp/Jd4bXKZWbfyfk11t4LzzLfVmiIzyMzS6dWal4qQPAn/EUq03rNS9QwfwbG+B
AwV3QkpK8Vm8tRDuHSsn6KGaG+aMT95g9a9Jj0aRQw0xmXjbmOItSxX7vBRlnzuPqs3M/2hXUMSw
+Xq2fOaOXm+BY3RTgJ6l5+184XvrwEN9TWPoW7NkXumq4FX0TeM8VRFpU2YfH0mmbzMRjyd1Qr4J
oairFolf1uwQBVXngm6xfBhZnfEhnotZPMfMBu2imlVz7btmfG6ieeSm5hWiuVYhU92ySvaFcNRg
nTjcRjBhR6Vh/dF2CTMPK/wSJzo6h2b+ahmDvRuykPX3XPju0+S18NAaLdrW7TVx6vgUsDw4Jb4T
bowcAgBs7PBs2eZVFwbsDW/gicLusQdxRXwv2vZKdZ0wqCSwx+KsnQXOtPQgMWD2nJGGKgws0bRm
rysQmP8tlJZ8UYe2ae5hl2EESGr5BUiNIfUawiz4NTjIns+JAGXSt7qPrSuGW3AkMAP14FiLDjTW
KPqRFafPsYRGLghKH3lQ83Ntjq9qMA1QO3x7M6BKsx7nKjIF47ozuVlm4gI0c4IEXkmL9OSkgS7y
zPwMIuPQjzBSgCs9t2Z7VRr8nzIzijc6JprTWmLmgpnAb4E/2zr9mMEpmNznIdE0poJt+uKRmjtF
dfllAm70jtcGaMP8e9CHybua4RLjNR9u7vNwyyiBM4cKqklnpZPwQDmeqz3JYuQTBsDKUza+7I0G
OPZqhSwVwJ4+SIGxysyTPA2ulW9hJbJjGhUM2UPrbDDsBh5CSgEQXD6tcxTTQie3eS/stcmQ99Rr
UHorgAL4r/W7uObvITniP0UEWA/xFHwJkIJDfHQ3Yi23cZwBgvuMNwKgvYk17i76v4myTrrqN+ua
5tz06b4aKj6ToAJjB0trNYYk1MDjrKqjE3zLs8L4ioQ8ipzDTY+FdUh65TYRBJjpreq+NGfjgehv
tTUOkTcEZOs3XjR5xyC0niNSaetER1apUTOE/wwQ4/bZNfXxoiXR26CySg1KgYxiAGV4NmkqfXRt
4pq/BxToy0MBQqRVu7NJeIPlKuyHcEQy/m57R7sD23WRxlZGFgIm47Q24+qzpKs3eWJ7r7AAnBd1
fJtA8L0agBHsTNS7Moq/FkwMkK8MgVYWJFNldUr0lDlfkQLQVJR93LoB8ycjAf5ibTLRGuuyyLsD
7Ij8rTWr+jDAFlnLqh47NXjjysIvVKmfmC7z/zStvdEL8THayrjPo2Q6I/zx2k2AvU3Xjl8EUi4v
otYqMsNIYTqdk2ytyi73BTRwQ8DOUGIk5lJ+3szUcHukgp2AJGMuVs40pFtW0S8GcQ5G8U2avrQB
YLHvmf2GaVlzTGfMTDHj6gIQFkfTeQln3GhljOoRYEQwI0llMerhF0Ux/G303ybZLrun82tXnQrB
dfUa6HSrNE8oJdCz1kFOa1UpNv5uxBHyYAVvUQ1SwL8PtUh2Ajqv3Rhwi/rhjlA56oZ43j10NSRG
SOKGUpMFgxs5KHnPghtyR+snkCSHH6NbixO4LGvaMlnll8hN+UZbJVyyg9yMJyJIsLD49/oqB+3r
NjoKQoWyH2dIIXPZ9JR3wK1FjdeDv4oVbY4j0CrAYm3JqnxzlGwTqwKH3A+z60Exzxeuns8otxZ8
oq3F6rSVUEXZOEzpmB5kz9BpuDLIIop/jm/mk8heWqCOK9tJk438lTFa0yRgET6bXf32olb3UmHE
8daQ3PsjGM6f7Xz/BjN0Dhlq1DIHLItYXn+5GbFEJqWF8Z2spmm5DwpFx39m/k0ZuE+Bd8ZB/kn5
M3BeDsKyR5ykK7deUXzI45JBwDGfb+PjDstGiZfKfLIu1kwaXdqGQm/3SK3gyQTo44H9lU8DtFsy
1MOYDFtVr75LPLAsemDUbQW/jngqkiNp2duYEZVOwhjv1luZ9H7gvAJV/N3BXNx6dcAdtZEQ3TVx
fZf33o7dl564z26qDIZ1qw/R22PqTnorPyUOy78mQLNtuWlgh3Ug1LXYyNsl74bcKvD4jFdyUz4F
VqD75JXblZd32QlfRw/0mdycC4gIPBvKvsTrnbGljyeACMCcsRrGCPSPTXm0gyMFSGTXyE6PzSnp
QEPZ4UH+vaGuiVHXm6iJv06DfpJX7nGVoJaucisZN/Jay6sSNznr/0ZDfGXGAMh7Io+QW7Lt8TjI
uiyMBMeQug2AaCL62Lc3eeMfj6a8NMvTIPdURD5XJRj2jbwU8kfqXcX1aUSur4mgM8u1yh/NbBuC
3OXj+pqZ000Ar4xdymyAp+6ulVkD0zbYZRNE50Yfb/o8dMjPdhrZzn4SE0hg7PhWKnROlHBr9ISs
OMv/rz/8x2+Qm9heQXbXA/3R83H3UJPBobQz9I0cAuT3vUVu/GADyBpuCVzex8V9wCn+eGv+AFV8
voIGabw8hDU51TsjyLRpG7nB30qbqtvlCjMInnTHhdK9DC5q95piYrmTv6Xzy5fEntQdGo3dtK7T
4NL0ugLMYx6H5tdaHim3/meb1xYTwgFBvJFPQhclO6YwLF3mB0EfkHYy4Vgvj8/cwS4nOpj6ukeC
7SCf4KG1+sOYWSxLym3m9BgfuTO48n/+XTtPjn4AVtjLDOAKMyBlefam6MnVZwCjkdvVLG/D8DYP
y/JJktWlLSf6M49Ilj45W98pezAryasjFMZI2V8Wy9v6xyP62JT7p9LrD15truWT8DgEW4G98qWp
SRDIsZAFe71Hofu4vOHLsyzbZFXMT6HadbsakN4+cMKd3GfKh132WI7//AjKurxrcutxjKw/Nj/t
l9VPbY/Htiht+5+hB1s5EvyJeRRw5VYJ8Jg8AeTW2SCc5w+H7kE0FToL1VHf4UNBnp55gbzjva1j
DOq8ZFNzdZgbsD686EQsJjXHYzu+ZoBS+qo9WzNWdRqKa9a77c40J6YSta5uVJETu+kQmFmR4N1J
3sGYzXaR5tRXGxEWLw7mxcuNl39VVh+v01KXjctj8umQvE+aQ4f9oHwYZVHNw7Xc0mPoS2YE50le
fXmSHDzjCGaFx67zodWv5VsCq51WuflHa+8af2UWIkpy3TLiGryFVPfNllyKgAvWRkpyJA4ONSSa
8Q1DrL+HHXB3ZEy28hrLQt72aJ6eIJTLGnlMfmSjfvIiI92p03COzQKBMq89yEFGY9Ru4OwWqOdu
glw8vgBG8wEpPz3KE8o7L7cY6ZuZDWOH/cfUe6+YxbkPzLIf23cfz7NdJp+IZTBQNdU5ctzy+/Rm
0DbdCPF+uYpF6jCSxvNnJnVTa+Nb0IUkqQRewF/gkg1m4h7yo7ILuTUoJwa6KINmbR86ZnKyBV63
3I+ucxwB5pDP3UOPRKM4tNcpjmGP2dVjFRVqIifnpmuPQRgu9XNlxMZOnl/+Lt8Oh2Ojv0xG1uxU
07jKu7rcWrmVte3PyBjD1ZDnKP1DIf9ngbYMHIr89sv6Y2LH8rTAkYblAxj/rZbaGez8JuufEGQ3
D0DTypNk7fRhW554Fn4XQZo+7q+8E8sYs9wYPtC/EuiZ5uhVGwuCNLIYjoHDSc5L4DKCb1AI3BZc
Mnln5GMtVGKPFvBgP8c35L+DueywjOjLnXw80PN4v1yEZa/ckl3+36dirjbAXnpahnr5Y2T1MRdf
6nLr0TiF2H4woUWYQU50ldY+qHgsyi7yzz6mXHITh01etccmee1/YPWPD6X8nX/MMh7HFpm7BhZw
ISGIPQYfejl/JTlC6Fq+JlOOHMxajObfaK0QTw66+JDXQaBuZffHpj9/QUPAIK1IHvM4+aTKGd1S
LG3jlJJy0FCK1ICJzZMw+e8sxQMlKet/zGUfv76YBpg4T0OOrlvHdg08fWeTpZrW6PXmJKF+uPKH
mNVJd3X1KKdlclInt2TxOPU8LZRVEkFoXgsIIEtn2WWpyq2lWG7j0rb8jU/Hhtl7i1AHYxhjphw4
W4AA2UHW5ZvHFY9Zxs/7Hz9+KrR8FSq9+sc0Ut7Cx5M3fRcQ7Y/ycQ1R0gU0Pd+DoG2R3JBPyr9v
yqMfQxWgnPrgFsnmMxVEwBRZlnCfOCGS4CH3LjuWNaDcIYuln6z2/s9eq7Lj49fPT/KD7LG8M4/5
zONhlq2enrXkT/773smtRy+5+bkuD3qc9Y9en//A56MUjcRGY79pE1KzclxZZg/y2H9rW7rIvY95
ttxcCnk/lqrcksf9z7P+sZyRvWXHT3/q39o+nfXTXxLzgI/RXNUGMPrmVxwPZ3IV5fRYq8oXXhaE
UiBnQiNi8T6H2ZZiaZtSPEGh39GnbAw2H53kcCtPvnT9Y4/c9E0BQogU/OOJli+LfE+Wl2V5qf5n
23KYfO9kv39r+/89lT9lM7k/j0D7DRsXhzamtfNcWH64luKxkl3qf8Qq/q37p7bHemI+7eMvyPN8
6vP4C33sXTSl/622XrCWQ4Ncg8qt5Rstx5ClKreWCdnS+VPbp6rs53cIBnQ/tQpJhDi3IfLxcpJ7
Z3orH+HHpmyV9YlQNsvqtEx3upffl+EdMBW08aWuTDONXNblyM9cSBBRslLLfYSOfGE101oOD0T/
kWStUQb+h672GDRslRiCHF3yYoKEifjb5t+G2+VRcOSif+mzPAZL26fHRVbl3kHUCSELF6ZXr07m
pnX0ZFrL9W8MwIBwUTy8iab/P4yd127jTLZGn4gAc7iVqBwsOds3RLe7zZwzn/4slv4Z9TRmgHND
sAIpmRbJql37W1+4vt3x4qLcN7fH6r0sLtf/LIqG+60rij6BlH8e36L81xlE3ZTG5E4oMbfR/WF/
G1jf2sX/535kjVcJk7d0ZxAY0eYIyR8zx3s3cazYiIHBvSj2/uonHqL3uj/+cNHy1yG9U0qrSTuR
FXipkFLgGiB6ECnXFDI55hdXgSNe8yQeXV4ap+lWXJki7rJ0O8nWok4tYytu9vt/9Hbv/xHM/GOo
cO8q9sS/N8w7Inq3TrcgV2YBPdGiEEyKCiu7n5yC5RhoLsp4FrfoLU4pfgHDpEb1u7iR/4lqVbK/
wjqbpZOaxcEsS3cxiGBU4ojWxKaqWa1c3Mue4UvwzwJjUczcYWsyMCDjgXyPfBiq4m901TsIzbbB
AkAow64RV1X8X6oUKZNa5s9FhM5E6MnV+R88NUB3mls886/LLy7qH/+i29T1dtXFnEXs3m7zkMXJ
ydHHlbjK4mPvG/EF7kVxYf+qu83qRMvfYs57T9F8/5PUIFCXJtZ6C2wMsYrzM++1zaNhowECXKko
ZikiPQNAmu/wmaTVUFk70ywwPXOr45DmqcYx3k2V/xQq6UaZzyHHVXoq/KpZiF5Tmw5baSp0V+5S
kvT6Pl/UIbe62DiprS9NhwRPhZyiYxLbazkMjGwFMgjDZWb2K6KSZA2P1q5W/foBTRZrzUBjEZ6n
Fu5FkXxMvOF5zmh/9MHAPqK/qVyocQNUDoqiLgV4lMYsT1QDFIjILJPHyLEgC+rtaYxgIVikLaxV
1vY3juFNl6Ssv9A7bjtdKV6HTMdVK/E+s4IheYUP/N7zZTLF0/q5cybjh0O0npVdz2fBQWmg4/T9
wq+r6q2ayOllSl68qHJiLiHqkF4Vgu2S89kWQCeUPGVGCb9Jlt0SRDBkqII8bowYy/MwtxBKwkyg
x1EgiJVNnZvFeRrj8iz2xCbNcwvuWZYBFiYIb+SR7xYl+CFv7D90Fs82jTyj/FK51LAjgcThzgHg
he0xc4vyCOq1jOBT8zASlSEYuk2akxPkND3z4Tq392RqsLzmEGxvoH6N3Rhe+nmD0CW8eHL8CVZT
2omqIsWkG+4iVK4c8JlmsFpj+ZcaGvZFZiX0kkiKshyHwWcGQUNkOqRWJSbXMsNSFA/Zxdj37VmJ
W+dhmjdVStqeyW8LdTU97g2BmiZLpbBwRetZndFHzOaGQYUL4/0e43A630pkc0D+tfjN3Y8vQ8N5
gDITLsugWcA91VaWYujuONYZjDeS6XNN0femRaozaa2Kq5pq3CywggeDgQN44QTFsURqd6znzb3I
73MT58RQe9BGJtq0Qt1nk55oS0XXlL3Y5KP/r8q8K6Xl6KByd4KEYDNQg+fOI2HUNofuI+6zd42l
dPLCkftzb+nomclMJFshL6HEdNNvljvfgixWP8Y6JlsBIM6zP6SkXcPBepgU1pKNMTYOpZ11e7WL
mm2SRPmZf4GC5L+RH+tB4seVJvpJ1rrnCmrQyQ7jh94sa6SvUvUYdSwcWcAeV6IoGlgKfQG/nq2q
YdFh3LEY5+6RkmDKF5HLNR/HCjZVloTslmeG+8fBRvZpJZN+EKeqal05W06wRRyGU2cKFm3NC6d0
79+g8ePvIJji23krbWoe6rZZZTJYm6WHxXLnp08YFU4E7fOaubKpHxBa1I9oz7szoeOdKGG02zxi
WocYKh2ANc09RJ2lFX8fFNvPsg2PC9dAErWR/RCxmHclFHRH+GndseoJKxcJtBPRYEGy2IHBjMlm
41KoutRsgG0qS1EUlydN5PlVZZETNl8fcxhIdCnngV60MYfv25+TxJm3MfMKzdl8/aBOk5GXjg7+
9Pxmhl6HnCJ2xab0JxTu97L4tQ0NCMk/KkWzaGkRd7j9A4kzZOD5/YK8LiwVipKHklq9V5UfbDuz
92G8B+VnUaxFe9QH1TpRoTaVk2QRsJZs3MKJB+5qP/SP7bzpY7gntuZt/mjougQ7mVffM6MVEobo
UAwpHobzRuyJOp1ZNpYNJkS1SAlr/Ab/R0dxyK33/eh2wBzw/3NIYvfkV8jK5u/TNG0O5PY6nAuZ
aODyr28neosPGfNCrY9JM+soWHbUjQYFLETKUzhvMgATJ1EcPQ9iYej1iNfliOD63FzIkMsX905i
Dwe9Ay++lnVkDo5soipBUTp4YoyStLdeDVLxIUuJ1r8OFUXxwQ3U0a0FCPx2qPi0P45IVX3VFiRo
/N0wf6uxiBA7XqfcfE+wJyVzabKTQzOWycEeQhJOFMibbco6o8xqxSrOA+VJLoL+aKvVzyxQ5Kfe
zOUnNajOLQ/YM2vTKF2ADvL26zT4X1bVqAeT1JJXO+VULOYUpwSawWtYSm/okf0H0agX/snLI/Mi
2sgUXiUI6h6zuedQvca9oj8rXpi/KPFOdOGdkz7JdY388hxUyXjsfCU5DfMGuJ/aL/S4YtespwXP
bLLx5qLog9CUhRzP/i3HPe6lNrFLlEvJa+pUcLQVrVmKotbV/VbDNdUtdAMi/sI02u4RGyvQRcag
rkIEla91hy2CjF5vM+srX0kFK1wz9fTtgGXmpTCHZ1Jo2g+j+DHZtf1mSHazT4sQdJKpth/1RCKF
bBnZBYgOLN2g+/Yts/kgZUt1pwgXcbP2nhWSz2DYNj35nuxFQbOasIZFL/yvKmSR/zT+VacaFlmx
6XQseqda4ddWQJiz8udUMsx9nbQjzO0uf1ZRTD9i/b4QjRJpbM9kYLyh5JVPosr0atYX7L7YiOIA
TWKnOGO8FMUqsvXLxCqdKIkztr18kmG9qSiiD/44kZeQG4F2qGDFIIuuPChsZnYi6B61Lrl4YD1B
y65Kr7f2oqVrPGelK73B7w63k8njyQMwJnzt5LJbovEJ96JohbJJmkLYHUTRxIgIH0jVO4riJI0/
bN75Z1Eau/TC8zq7aBH5Pd7gb4Owl65J2sin0ENGHHjYVfVZeSHRZwV2orsWTvMSR418IFmhv6pq
w60SQZUvY/soOoh6uIjrQqrSs6gSGx3KUWgiYKhaFcPVHPfY1PSvonuEHO2S6de6ztd2a5cYFlYr
MObFwRyt/BC2iOVmWHBxkGQ2dVvaYGbl0Y2cDui4GdYPgWJhBT4azxDCkg/ZKJ0V3MxiK4podEip
V/PXQh9AUmoduQRzN6UbvQVMP7JqsgF3ZbkhUbxMPsiiTjfI8a21ytrHh2loh8yWjCc9SK1TERsk
WMzdmlH+PZItuePVppwY1im4EbFnz5tJSbwlEbya/N1/1d27iD1Dan6Xnaps/tvxakMCTGtGD9Uw
1edBKkmXzm3Qd2R16byJfmey96IPvflaWwN8oEzNj2mgmZCNy4SMuH5660r7KroOWnKsQs15r+pM
du0qMk5J4WDAUlXQUuDCviBH+pKAX62ifGmTNnSUC24qe4h+tAoJYoZm1w+O3vp7ybTiTZgE8hNU
lWohTm9N73Lh1F8t60akEekRHMZR2xKzLaDuFsbVMWGOc7tbgC2VbBGnVQ4ZF0bVseCZejSLwO08
NdpXwMn/abj1Ec3FvRYdCcnPYPxdefLlyBXtAXmPR3G2yLKpNEvkhKWl725F0aw6SjysubXDW09f
Ua+GHhsb2ezRbt9PYVj6wSS9fG8FhrRKlFzFlqq3tgb5vju8buqjounW2ozT8TLi4+J2jVy/cDfK
pP7Y1idj5ytsHum7dp7tPmZIOuTG+vpkNrn+hSYRWKTOc55fHzdtGluIVPxpVZVldY7UptrqWtnv
Q7sxcPf1CmwJWgs+FsmqPPhQZqoFWCyv8z4if3iJQ136LZFpefugNFNAxeXGrzHpfwSSZL0rZp1C
O1amp8CEDc4QxX9AQm1v0hkqLktecuiSyNgQDkgebKRA5DjXBvEzHmSmNwUfPIA/ER9Kv1QfH2Sy
kxhhMwiPfVv/nUJGVtvu2ceao24eu5acZTjF9bPTMCdsu1J5IG+jJT0HhyV0V5ZLcM3ztqqq4UE1
WDPSQE5wi1Pa9CD2LKtiCRAEwqmNwbrgX/OoWL3znCXOuzJG0knvHIdrAL63CpJqL4qtBnkus6J2
p0YdYCqFcdmuLUh1y2vbefERpC/KPpBPXVl4L2E1faiGr55FaZozwC3VeBBdHcU6hIrhXUQp6PxN
kxTJo56r3os3sZaYG/VToVnWi7cZvNT6iHhVbppBbjZW0/ufubqp+sr8LMjIwjKnrLa93+fv2Nwt
OyO0H5lHHjF5yM+VJwHP9xFvtF2gLG51c0OYs+KMs+6sZBk2wI5GbiLAa1qo/RZ2hwYwtcDy25d7
h1qrNLc0W2PdYyl4bucNP4zRrfFGdkVRNLBgm5/rCbctLKsPJDvxyX5bkt2A4eiC2F1+1uaNCYr3
YEvaKbPK6ZEowHtbhOPnGM6JHg16DjhQIPcS9T2a+vFzqEJjOcz14Vz/n/1tkEv3/p7tcR7S05a1
bwN8+9f57/X/6/z/2V98rlr2KLcdfaVnRrTsmbBfi36srqqlqxtzrgOXUV1FQ8bk91YnugCKrK/F
XPfXsbw5wVlJziZSeSeKjTGrLZ2yltf8MtJ/6mTso51MX9+7icYhcpxFVaE38IsHKW0MBJNovgal
6v2Vxb3udnBs3HRQ8gexGXT+X3n3qi6UulypQSwf/RIhHg8pUYDQLh+beSOKpiYhur+V09LtmK7B
evxXq6i/F8URog623SELSWi7V93OdC8nPPSmwX4ouFw/Ouw/IJI5HzF6Jn5URbZzPLSk6mA9jmbn
/NAA0BEtdPoHw7YxHI3hreSJHLL6ipoY4fGuLqS1pjrTG0SGftNyVgE8fUWWtROfEaSk83VlY5xw
wnbOXquw0DWfG/OKB5Wr9kLeiIHrgKat1boZ9moVwOyeDXeEo87NXMcIcsS5TL5Eg9h0sLpXNklW
KNE7a6cnegFcp/GuqRVLVwDRratuHWzE4mmC6aLBjgFCbukLhiDoYqKh2khl2m2Y/IHF175LvfkE
MdK/hRFO8HHbdA9h3SlbOWrSnTck+jnwVTwxpGJ6TYLkm6TD9JuDA+zg95KuQ8fC+veKn8xGG1r/
XOZ1fc3njSYzPAxycIlzB02dpUg1KRtGU5yVBF08yGR51Tt5exb9RTcMnlaYRo4YoAGniWdPdlLm
8ZLt4qsPrANftTq5AB3CIMLAGE1r5WGND1p1Nvw23pRIa05xiqhCG/TpaNlkFqOONw9W2oe7HJTx
wdFDY0fYI98749Tv03IYdpIcFodUyzH28brwGNceiKfeso9xMeL1WhEkCdvYW0dNI+PAIFdr28kH
hK5AlwFAdRfWJ4pVElnt1YP2BDeY3EGeOGQDlV33NLVY/WDuPDyHBnjkVl90bUBQys/ll5o16GUw
yNrrYNuwvOGevuE90y3KcBxOHj5UIKizxC3HIISEBT+OdxOCDy+Zfsa1vfLwI3tn9bqGaxPOWvsp
fCKX9Ds05emnFGs/CfwiLzd8AuW+ra7Thpez1+ubbj6DHeHfQR5YgcXDwITKHIF0kmLyMycvUW31
Hw65BkwB0/4AG3W4VBipzzT+CehadXKMsQWFzB3AzKjYprUCSAZ433COoLUwKB+2mS6Fz57kWGdL
QU0rjOADvUNyZ3j9tkv68V03mTspiv9s59wpypjlYAPk4T0kAXDlF323FUepUbyrtF7ZZ5bSu8QS
8z2KoIip6pwZbDgYcnjN4laljwARRRex90elObeIyr9b7t2HVPAJ+YD7eURdWdro0FjAW6Y4Bp6N
osHKsZHa1xYDy/3gySn4Ci5JCm+buGWP0mMuQrRzVmOT43M5F1V9RLSkG/lOFL2kUhaoE6MFJg+I
5EyLScG8UbMAv6dCH4vD4MQlDhbsic29j9gTdTiN07tWSVHqM7Kx/h/HTQCjCgTq/3FuUfzjoy18
BHaMhBZ/1N0PEZ8/hMW0T5P3egyCZ5653iKPLGOnemgrukx7kh3L22h9IC2njH+z5eTRxSzzrSiJ
g3TNeWra1DkZhrQFXTSdnbZGUthkzVs3WOVC6y3/R+NLzwiKnF+6oqwzm8cBHPClr2RqSAegvG0a
fRPMeIAOEv0swyritVM377Pd/TI22uJEnPsgA3E/IRQoT5lSBmtwptMi1uXydG8QrQyw/umnY8mT
N9ZSbl9JkcG5eT6DOER0vBc7c7AWVl+xZvnvD/nr1NIQoxdSvdeEHFWAmfOH3E8gikkvb1n8ivau
3UvWsR18DIiwDsXxReoCJCSqddEhOV4Sc376KjkZBnpg3+pQ+mKplNhbi1DByZIxLolkUP+34lyH
U3d/CueNqCMFU1nhi8YqyNx6bxD9RF1Zyela73EFEMXG1LJVCBbGbaOR8H5Z/QwRLji5XH0o/oj8
rSvGV6tg0l6NtfeUTVnnkirWXdU2goZpDemDrQFViYC4nUaj67c5WbUQHENy9rGt2hmJAxNkfor3
lhyes0Qu1ylz3YsMa5eIAdHrxKgkAut5+sK3C5bEvO232ISAYky6/omn6LtXJ+ZXYXh7mUCmDwkH
XVNcxQylX/KiMcH3EWRgQaP9Hkbn6GVZ/qXV0Q9JJ0rN05IEerKGDKPDDUsHtWCA9EyntH/xqr6G
ac4EQrQOVlAcghQpoGjNsPA8et1UL0RrlAQpnpcw5UTr2JjJuZL0z3g+Eyse2UNSlU+iLdJtYk6A
lhiThw9FI0vnCCch9n1jCh/EntjIqf8xqXK5u1eJPdxQAzfCx+d21L1VtlJrE7EQtRB1Vh2Am7Rr
dKfAQZf3fvfPkfv0VOu5ufcmlb5ThCsVSqSnIXYKlog8Fk+URDk4dqscZHRUaNZDZZNMoGJEg9gM
NtSgpTT3qSRpLNf3YxRP+iqmArLdv0/zRxfDitCQiZPfz9Zh07HsrLFwb+cVzV4S8RF/9JxMSVpi
h6W7mukgBJtPL/UVEkEUrH8cKBpuHym+YJDK3trR9ddbnSa+wf3DRyfmJ+hZrbyrg8b9r3/Tvfc/
51V+pT7chtt3mK+C2Pvjy85f7vadRMvtQ9sifYgAuyIV3xiNLR/yuZvo4OkVYR6xK1rEZhSXX+zq
dgu6of/psCJ0ktp+zWgDO7WhPtVxWC4rDCz8EKmZX2c/jLweYeiR09jJOzPwpo3ltL9Jyx3dBLCi
HH51aox1pG7iR+HAB3P6dhckza8q9Zw1Y6aDDcI0LNXQVcxxRtk6X6aERXbULqSKBzmgWR0cvu0Q
Y6xxt7Kr+JV55hYR3oted86i47aD6zE+V15JcnH7ovgDJ0PmBxE7PndyfbQi9JclWU8EdFYJ0a1c
V38EeX+UWPUccywRRxAMxbzgl0ssOsTofbfoiJmmOvEhlJRr1cTSRY6Y8hb4GV1K76AzFsFebq7q
hw6ZVBKfbnUKJi6LKe/T3f0on0iem1Ygl/BNlS6iAQ3aj2ZCcVU2HVLO6akun+pE7y89A6HGqmCh
Z0zJ+4mUEeBlEV/Ef5EKTFZwyMH2oGwtyA7NsBiQmuoO+YZGcu6UAQeweTMm3rXq0fGn+cHye4Os
fzY50eIlGrNhreawxkRdBoFhM+GyRsD0X3XtxEACpKm6KXHRy23De0jnDTgKp7DKS2OCa0oauDgD
Y5jLNG/CRCu29miNC1HkCaJdImgUCIbqW9W9vjb1t9BotL2osqVShUs2TNiF1vlK1ImNpnoqy0Qw
G0WXPxog5mljfftgUW2oOeu7Y57txAeLOi/oF6bTaG4zVqxYz19SNIaxnB0MEwDhXGUQVj9bluT2
fhBd82KVIwi+NIoSXlkz/x7C0tv1inYCRJ4cB8yqLmJjT7D+wVoZ63tdMnYZJm6Q+WNZiiQkjZ6G
53W7j43YuBDsN27HtqG5mnIP96OgqXHRspm0eQkeQ5NR2JtbGYekcl3lib4kz5f2oDDUwzx4jmr7
YXIYHXRTyVpR2eoXx4mlByM8+HNBC6N/NoNRfbRELfejnszTQvQ+uP+RmHHvN8RQjpKJR684kSXn
Jt4V4QXDu/Zc5KN7+0VNReiTa9wsoCLXD3mV+ledINlVjfKnwvOHg+gmNgzJ1AW2QMVWFEVfBcq6
a5RkjoujRB2KigRJQnxiDjcsHdl3LkmmORe43NNe09pP36ughMz1qpV2OElFCy+yUf6LbhAwd6zc
ByfRg5HfRQ4V7RBO/P7yMWy2ku+YF8Si1gUHsXKlBDZeBsNkXUSD0gD3lAsWZ0RRNABM0c9lwoAR
5w0JcmzQsJSsacsu5Pkbd8bx3jcgdoqZWW1tErWM1vZIxgQ4y+BaoIZwsWeJV5oFGW1pNaW31hwN
cjj8liuo5/CqNzXaUC0mfjAQD7W1BFOh2ctEbBi7TLhl4eapTgOjjcLHDk/CLMSbSX0e4OF/9uYi
fL23rMHLD28Nh/y72VrFwxx6L/awa05Zv943s0qonVMYxZ7Y9CJRct4wqSVxUlSCrm03jsqK9xAB
fMnH5+CWeDXnecsMu6t3WZ0IszTMYmfhw33DGBmpgyinQvXQ6embPguP2llJU81fAW8ilEem0B8Z
JWA3aJAEBeDu7sVGLZthwuComvkb/95VE+crjFUYGHUG9lE0d92EQlTsRmBnQP7HEcscgPNZtIOy
d7ti9ogFSQxnJLJNlhDFVbw1A3s5zFGZDewT7A5QmCFf0FfSqElI7NrfY6v/8qBFJHm5GbD/cg3l
ycfXcZ+33bvFZT2E2IGtG0X/DEbdWQ1zVm3MaXLnwBMnXYm/9361xZ74D7CGFax0n2sl4ZJ2kFvV
rWJf3zYYte1NLS92JpOEuIyqhSS3m143XxL+asMYUOgj6pD5D/MTUCrG5DZA+kky3KhCxDyL0rI5
49qa/1liLwXasCrBgvDe7ZR9DdnCL00WurQCEl+cDMc/LgwSZa6b6dQgFC1lKUmpR7yfgFsZGF96
GkgrzTjmfTXs68DsbxtND4e9p85XLh0/U0Ut90h+y72TlUDHxW5mO52yErvCelXsiU1seSXZTg40
jDl3Pp/tWAqtRKDDoOO//rAKx8p2YQoIYNaIzn+m2Ig/+F5sUw2yjIJvpjdrmKY5R1FcjlxoTsVu
MxHwylJrdO//GfE7vRfFnqP02Fsh4OXhncMJZKPNaX/3jdHqwabVjUM8596L34HYhHOxZ4ljPYX1
UVQVnoG5g28zGhG2Bp1wNDCljv9vl+ePiVJXuI9qGRqwWTV227Vatd/FQL4QyXNNZz5EqWNjIDai
GIVQiJVQ+q4YUvYHjCGbxVRbHa4oUjQcLDt3NWy6mnwYF36KtW6AP7Ur2yWzGFX2NsR+fjnJ8KwU
M1iX8Qi+sTmGc0jpR5bOV2raoRuNT2leBgsYZSyUTkVwNMmFOfleu2S9vV70Y3pOFV4RmVMargNl
9SCXzZJHRsESOpHFomx34Abmqe0kX1Hfq9upx0HItPGktd6aqsnWOoswZLG3HV4stb8OG4wo9Wwh
dSnrI6QJurxweWhED7qqmMtRGaWVJzXYwnTqGvY/eLrpRdOTXVYUxO+wJApr/aPsSzwLx2QNfilc
GQj98qY9Bn4lL3g5okwO8tytEWQE7RHwK/kkEUu6kszSqx8RVEFLtQTKFq77cvaIbjSycAlRsDi9
nAq1x9/Yrt0CREVtE2vshu/a4sLYnYNVCsdPnXP0xzhahhhseVkkwzXFojRUCFd3MuBbLYKOj2lm
2X1HHopsmUyq5TAZ9saDdSMVzbZRAy4CHLpQN7nSeoBWvO518mL6V8eeQ5cYQTIeq39ZvLrnZ4ui
wI6xzF0WbzRpRAgske/f9tKGEcW0ZP3xk8FzsLJH9PuFZMawiUjTsSfGnjraHBs8Gumb/OF+5ozb
2L4OIJC2rHjKR5Jpcc+wcWCQM/7RBSpdNPOtDzDY9m0Zr61WhzmF6imQvhsPb5lqOM2/IDUym1MS
TL8NGpdZzYuyZJItWd45V9uvMoWOpHKLLpW+w6xp7FlvDCwcc+RIdwmIHvO4xgHXRCeGgttNCCdo
OqLwKZaTpdnMSBFYy4tBbd483hculNcFvsz4g6Ys4dh8llk6IUyIqVuSlTNC9DJObSmtU7/2riPE
9am0fxYJrnq+7P8YO2nd2EwEe6Vz5wFgZ2rBgVy5teEEvyQ4rIt8wJtYGaZ3pyRgQQBSkX5bWCTC
NdLCnaYQyXMi+QpxwV5qY+J6Qfc8KvYaI1zSRwJSsSRdZrWVGZIUf8Wl0q6ncmjdMUiKtWS/BlKW
LYwo9VZVkhGf6bK1YUr5cQo4Yd8QGQwV5cEfogY05bhr5R/M/IOlM1rdqq2e6hir1gq/LuL5K9Mp
PpSmA88CIMnWMD1uulcycjVgR1GwxMUzXTAaVJYT/NWFg2HqohmHdBFZwdbQJXnRgewyI/0VkFip
kyQJ5ithfFTKbhbhvmJDDJWVdqtovkHb+OY73Q/PLyugTvmvaHqf1Bj4WhJ8kZyburX6goXiS0e+
JKsu0FL7gwMydV7baIbWdom1DWNrETIjCdj01G/CNyBMzI+oN875wKJ94hx1lW6p0p80mdE/z/Ro
1eE63BT10ZtaDGSzcYM9r4m7bBZsx584ZxOvfo6z9lNpMZSXm/GiR4z822nG9eYEArFGZ6FP5wmd
AZlsyRkGbOjzm1hWeQsQLPrRcZEWVYEpsKRJu2JgkBXoSrlsNlx72U0sAv5YChy0Yl2lhnfF27BZ
sbQTLYfSejGH1NWylgeBBIY2Sd7xuE9cxWHBu66acFHX6Rv5oogcG+bQQxzil0T2pllhJDz7xJIZ
PaxqKXkF5n8FnWYv6rfOhEBXhjG6+35nh+qvXIp/paH6VZcaZoEVZH6ZORQR7k3Wt+PaTlksCBVy
2e2EPKJg9N8VoqBDCuyvH/MnOSrP5RyoysZ5Ifa3VltYL/R84YBU2brTF3DvqtUgmbPcuXjogmgR
5ibRkjlRt/SHXa7wUkjJETKB98F64alp+stI2VVp+GCRiLEokvycxvl3qlm7sjR/1CETr0G/BHaS
urqcbElUIR7kNfi19B66ervfN7iZ+aCq3ZIM9FWrRRB5+i52TQk3elVqxoVkZIPradKXDdko8DoS
0UNtpWMqpTaWuRmH6hmbN5ahU31DFGBjTEQyg+wlG+S1jqv32g5M8ofJWQkNfmZS/u7IebTvln5g
zwyxx04LoI0nr+PUJC78meegmr7ywXxT8/HamUs1Ncu16Q+nCTRnbEKeq/GfVEzzlIOxtvMazmCu
sqKm17vY80jTNjd9KLl2iNf9xxgWn46fPJtFexxMchrl/jVokm1NDk488JuImnoNkg00TXcMAAeS
0AYYrUoMNy6YgUuVq1Xcn1DljWRb1nlPEHeEGQcfGmgA3hW+8Tk2wyfe1OnCSqSX2gZk04TqR53G
Xz04Pa0cPtCX/SZtl7xYbTN14a7V0+cRGfkykfPHogVeHsJh6mIyqrkeTzomYpucZQBy/jRiR/W0
YQESmFq989v2iqcRHoI28fG+sX7Xeg2agjcsHttYvWc6yF8AygtJ77G8lDOwTclRbbJrDJpnoUy9
sdIdZzOYzu4jrQH0QRva5YPRwNuPSZYfSY8I8NHEjf2AKUZ+RjdMCp8FNl3ljiw8IjtEhRvjS06b
Yyz37y1fiqnfW0gSBqTP5NWppANPvieSy4pF21pcev+s4EyfG+qmifrtkHvrelv32brmsvCQYObP
2uGwYG0vZPzfgwK2inNIlGrb4Kcm1xiLDc4xzmF9tlrMekq27kPu3t72ficJFsox+WnZUL2ZbXNU
nebS2skSP4dr0fifRsq8EQkZ1g198mGhqYdPmndLlmZwedCx/pz4bbAiADY+Y9hQKT0jmmFlazIJ
xu1GZ56xc5gt5+kZ69GKcUAoE6vidmnfzIag8pTYwwIOz0MSDfWitCACyjoJR1rqP+dm8rtohmqR
Nknvlk6LYySiwyqQd53sPFoag8gxgJyd+d1BqxllF6332Tbcd1Orrk1g3lbdnTSid5BTYhfEnSkl
rIaWHihRcqdA7r7BICTRySeEphE7rDqNi2xxGbE8mXigK6nbqpaD4N+2F13Up276VKcworpYkteq
BrOhrsJHDOAbD7Y9LzhGklfnlzy07VEBRMZszNjaXvMs6SPYTaf91BtI46MUkvfSfla1s/Y7kKJ1
iEexEztuQoigYoEjITHezWSJm4dBWKlHy9InItDKckrEOt6mU2fvMJl8s0LgPbzB2674pTSMjcee
2zOHrxOFR13KcZjrYShG/FzK8FHh8eOiTiKrCf+eKSyPfph/YzIaLHSlZVlJe/FqG6OS7KcCuc6e
KlQSCo5gXmjjz5mdWr88mAwW/SY7dw6LhviLgLo6ISB6Zaz9arNosTT82StCHb5GgxlAbHfD2XZ4
1ZijG9vt7DDI29zEQCqq4aiWb7Facnf0S7Oa5AejSwcG40m80G3GYGZC3oYffnfEs5uDkc+ELGOA
9zb0L0berxTVGBhYYZoRWrAdzPYi9UOxC6X4ovkMyPGkzVQj22hEpspy6hnQBt0GkbZWm6lLQOjF
DPyf8K1gp8bk7AVKyR3Aj0b6Juj3I8zjnWdqA87A/0fXeS25qmzb9ouIwCTuVQiZkivvXoiy+MTb
rz8NzbX3vHedOC+KAqVQSYJkZB/dtHQrz3mJjRkW92KVwbbdzWZYrxscMd0h8ZLZPNWdCze1+zGV
G6KWjzHBrBIQGsNHuHdp6SNlvE16ITaqrN4wWbjp5Izjc7FYNL9XguDq0dUQ6xfRUylsKiE4UA4g
wapSQ+rOIsZmEgq6dLaQlkyiIe3BSyzEPdaEKsT8SDosIPthIrPd0jfCmB511TpWCVdgxDecCkIl
6Er+mHbQr7MWx+HcjzRrG1vj+zzewJx5ymCkrsgFqfxc43siSvyMEgPayMx63UKr1E4LBG++KDjz
Ldw2D/eQV705KNrGIvBo5ZrKgyjEpsfgdpmkihU+qEihJgjU28VdjvSPlIlNMQ5YB771kfGpW8q0
CfQes2QkpDgasjzNMuztqAhNl7O/UNAOUJgQmxihX6HGb+MIj6TU+DWsVq6sEbjfxDWJeRMI0cRe
UFfvYkfVcZWz1ykppyvF5SyxTf0DwOWHDOXy0Kd0rXUa9xNRRamu3WPYl6+hyiCgNLS1mhbm8gI/
BiNe6zqNfSfdChNfWm0cd7bWO9QBSelhNdfgntK+JlqFHXV7UGLOtqIWqyYrn5JMIkeybjDGXM8F
9fPQuqT6AlKsrCzaDiSO49o5ny0o7KX4njT3q8znZA2RreQ07e5sObzZzfCFk+hunibP0rX3YoxN
3JIHLHoRXwRjbeJPMkiPPohaioc+te+6xkGWkeSn3ulooFQqjWz3LTFbEu1z4zFo7zuhYtWNhygJ
YiTuqHawHiN5ykxxFJrFpRu25DnRx6hV+1Ky6ugLOayjWL0lcORJ70nFdDu5CaPpPgrMHi6gfUdD
hQCXJMCzeX513HvHUiCJ6IsXX96OXtsmFNgUmNjXhetEL9YTLrbEnK/6uqPfEG2VUp5k9oRtnkuz
M9hxTnp1GRn+mGisxHqNoXosfUW3DM+5aUIMOwH94C6QDe52cE6k7Q+V+qpkGa2WTt8GI557Y0AY
XoYNWmV3Xti3X1EF9d409tQXjcwoMAZ7ZVJVsvoaLmq6p5I2cR3OSKmKXU8reou3IQ8hcxUvgJsr
K0PzHCf5nuzoNaJPOU1d7ik93oCJq097e3opRJz5gb7NBA1piQ4VDWroW+TAFKJ7TWW4INSs/IOE
X821ao8bAr2SWgNpJa9O2SaISCcrfRpH7t4mqd6bcqDk6K2WNmFDezgiJNq1XTyUv8uAjIw0Ks9t
GG0MgkQ27jQeylT/zBQEu1GC8/viN1S1XzCSnmiIFxsFjsqq4or3XcVmbehyKQ1Dc5bTxsUFeJqA
2+FzVesgDXFnK5AFVigRMrpaSYP2LwvAQuL4uwiyo2ormJonJclCgUnrKW52EQYbK0hL9qou9O/B
wHYqe9IsW27DQnu3NWVnzyP4iQubxyi/iwKrU/y6v/Gb+aCiHjaVHp1nLIdx9k1TjzRYXAjmSx0R
4Xo7cjflUkRwKD+gxED97n/JtzwHLhHLMXOURtB53tvPrjYephozEnzmyJI36ktfiw/Jj4Ulyl2c
uvpWWSKXo3I6ZqaK63ssu00cs05Tqf3LcnjmGoUGAql+mQ4tvw6nLa+jC96FGN9Ge2KFnlJNV9Yk
YG2fEZIGq6EKYA99u+NL5RgvYNuPdt5RbUJMNWcYZ0RXI504ZKnLMpUpKjAoeLk2IdmC9VY19Jo3
1dLfKw0uVQ5nAsD2vuDLW8nBuFOyFMhQGK89fUstHPo16T+Ln4obHiNTPIaztdMyCnQREsrH7EQF
gNMea1hHx7u16gyIxjgJA1jdulF4V/4w8QZ0fgaUlWPU32WClZpVo6dJBmJRhPoa1QQ1THpBHtTw
iAFptoHDdZvY/ZG2AkI/JTuLLGzXLAKPw+LcOhkP2kconQ+7a54blRMzNZ/JvnjQLbkWITmFRADj
Ak6Q7HTT1FwtyLpgiO8aQ33tWvNTsXtwZZhujUF2XaICxiTc/+05NlBM9PuqO6cVPuBMANDgFvNm
7S1YFq+OEh5nnAqx1D6mujUD3DVfZTVuKlt5zogkXtmRMXhDQeGtmrAZAs4WqphOFi5ScaGuTJHd
FEH7KQUSiqibMaWE/lR3D3YmDkZuNZ6udNRUEvq9ikH1mCjKWiz5vJ2r+UjBiaJPiq8oj3YYV9zU
cbRRU/M7cmpwqpouIEmqRCnGW30qz6lFoGhdZfuyJzK1U0sfVvhHqjXQRXUSus3YT1Iaz0kL/y2Q
GAebPv/CoYsudiwhCQ9HqWj4O1latEL0GAzGfdAioQiC31kqjzpRQqNVRI9K+o5nojRn3VNCFTbW
oJ8nvMfWRqt92V271934oRjorKMA/G6D5cuOsvdJ619Sia6atAXcrwo+czycp3Q4FQn0vCD8oIT4
IFg1WtlFvzHL6b0rF12eyo1cyV0YgXOB97gO247afEEqxy1dvGhtTECzaqwTAK+DJkTvrkkiRdrI
Y54Rp1SY97kzCDroytscDke1wkLalSedKVzYzrYtCsfLB0zuZOvHQ/waZ7Xwfiuz/DKN7DMoS7iW
enGX49bY2jmTi1WTtmS22OMdZjn4AfnxsJzQamvlAZ3Rg670kNNR/qKy2E0DtoQR2aBJogLqdbLn
bIRzPgtjrdJTxYMrRAsiB0/12nlMSEqM080c2gcUlB+WqN6zeb70+HzRVrNOXCEvVopbm9KtXVnA
wXTCrV4nnj10EI4V0qKS+Yx46QbX2nlbmYZvYm/A/UcjjzLzHJ2rq5/VfkemAy760MBHp8NknQ9V
Gu79aAPe2OApK4OKjrNYnozsuRPpmgDV2zpqX6OeFvhyCs4TEVMQS9RNaHGioJ84z1mwBRF/Dez2
DHJ7CTDKZ5WADi2rNJ8UokMm8oc20t/y0RIs9CLKWvRUjovLk2i5Mcr44UoVCFVAGcDjcsdq7IFQ
7deyTb5Y/T6iAm332OaTqTwHa3Qvr2Z5rMvgjfIAPkZEiRIA1B8VGjm1RthKN5mp7+T6DpYRsF4y
GZQMVUg+pHIs7FI5s9Z8GXOw3bmzN+Rly3VhWgNr+tHd5DNWNLPI0p2sT7JQaBBwAN9JlS/WvasJ
LYSIA2c3zgq6yRzLSkKywtEJb/p4YNGIcwK9fcUrE5PY4sncTk2u3SgZHawKJQKdCJuFmhOpyDO0
7TS51R55XLyqJzKYRs3I75WpwTTeTpvtdfPPPmzoE67LJgvWNhIOjPhLnXtVS9i4nRdkGSzpT+Or
I2LMuAmwsOxx8ip32hc2knRETu8WOLIm4J/aRqfs+DybWaNQ7UQA0oeJPUub5zmrm21PhV4P3MP6
GgAybh/IF/7o2mxRdnH3mZVhL7Te3drBr01mpzdl2gc8Mu41DXS3RBUhOcfZm9JhqFoYlPbWoP0E
0uGiocLOg+DTSETnARE5a2wDhGtg4qxKPpPFtORUN/GwlGyRcohsOHyB/RW5+lffQN+emISDLtjj
xIxBOohV6+ovborpt7kpJ+VULW8XLx0Yw4I+NeB87zrP+OdheyhJlpil10/JcVat+7y8lInoV0k2
PMiQ7nPmOPu6FECa9iXVUZPbznc9mpj4h9XtZGZ3ydI6cJUc2HCsD0INB6+pDa4IlxR4VGU35GPI
dRVWIz38dk1xPXBZG3vZCwJ1TFZvOyOMBGYTMDtUC0cCzS7xRE0NG4fGsPYTs7zUSf865kvQ4pj0
28DIf4d4bk4tThsh8LZqslI2Qpcb7GTQHzAM343U13iyT274qzcGPdmaPDSHBWcZO5LpMXnIh+fA
iHEXclijRaERrpBYr8YWL4exGD3HTVg72+awoqe6TWJVe0ldZmu8Y1ndArGMOflQWnwQHeiL1Ysz
a+xHS81fmtzJfKUWMUSL8BWPESTsjr5FzaR6ED2YBhfSoU3sEMghIFXnLbCn3+uI1XV+Y33pts4K
wZBmmm4JMuVV+sGgF7ZRHetjRsmfD0CVQU9zBQsVJO503Id2ZA2nkLvkyMzxUsvSUDT1j1qGIaBq
YPnSFyW0KgArs/xOkwrvFznssgmcWctMd6+LfZu33WoKaUw1M+CTbacfHSAfd5tCWUlID01WRPsw
6ZcCWn8zkbisQCtD7E7G+lbNcxoruvlZLK2n4L0CYfG0VKF2bY8NmCU02fomRBrYUYzcBRZnpSwA
OzsV3Ul/7tHXeXBUSt+VJi7pE20Pa0ms6SoQv3juBvplnDA4I6TbOsKlgvJuNdZpd1eRmb5uiDda
DPkP4PKn0Ky8rAO3GXHU0AZgTWqpcp/0FY4f3BGiSgRe1cXqqR3UTU5NuZpslNPxTGK5UC9uKYyt
ULtqg0Pkfq4Se2Wl0o90AlvmkJtDGIrmMIC3pw4E9yQdny0JyVRtn+ia8fvLGeoPiGwQN8lNVgCr
s27FpzaxiF7pN3gx4CJRyfjY2vRPqxrQvjRGBVEsfpCZm/tza3AzHppXLHp8aS71Z4E0bu73ZspM
msXFs7RmY2frBWxmUUw3oll6QjV0GuI34PDZaU1dm5EnjnbDFxGnhTIIBNgNQCAXGsssy3zOszr3
bE0GHpYrEi4nqtcy8YhskxhALZfkJRt5i3TiEjay2vSEEEueQnU0RfLSWny3gdZauyROITBx2SPz
ea4tPnFl8pboiUBiQotpjZaM5fQvpmtCLE7zI1af4yEs7lQgFM4ouQr4VfwobbD7bmqWe7y3Vk4b
gkZ6us5UWTa9Ht9yysJLwn4nWLgTL5wTsdoJuaVZbOARs3H7UxER3oJW9kO1RHuf64HfJ9OLMaC6
7O3+qQnQekIDqreSIBqm6PYyxjODlF9BShCwTvhZGla3tp3uJqSHCnDo6hijhBOwuVV+49/MVzQl
t73aKYRPOyhgeofYDYkwoSrh0+ogdDphIx0Jm5Iz2QywW+NCQvVfnsTUMt2MUt9jVFLMlBUm55wo
te8xND9U/bcf52+sZwi3wCjcrG7nxlJxxgnAoYMPzLd4tdCtjZqhoKBliHtNg8gE3EMZ+vNAj9ki
xSeJer+JlDe3Fo7faTWBa3FanOj82X42O6TjCXo6tL08VaPSYZ2DuJeKlXXtFmMf4eGJka65be8T
I5hurEClt8HSR0goOXZYjBsFL3h4yA+tkqmb2rnF44LCUJ2e+1HbzY0KKjzWT21PR8QaWk8PZeON
g6tRKGYz/314ipr2LbNokRm/eh/fOqz2WQRzV+z7EaoRy4FupAEduQo1+65GN34JySNRCsKsCXda
D43yXRf9mxGS65UFp7SDWym678EB0C8TIHjYlY8toAB5by6+v9IC/DCe+oDlYYJ7g49A50NZ1GuR
PR1Gm+iCPEnuFFHinm9OnHJzWawKqChrrWfNZy+e+E0pf1Rj+Gx7lYrFGnYac892Md0eiuwT7gbp
lbif0u9lZazb9T2fKOGsihLgFzPbRljgQjZcp0qyy1UCnevAuK0aN7kpGs5to1qHfMmrqXShB9IE
1yrX9KN2GM6l4xuwZ9fOKEjb6D6mqbhwh02ogo2VKJHP1YWEB1JupmQR7LasOwhtgyA/l98JIiuW
CsmDrrqBF1VAr1FhxvwFcJKFRXeRFspc5QusfXhXwh3dVxVrJ3HuG9ps8yi/bHvxZhEsjeoGYl3P
r6Kp8zZ05+YSLw8m6FsOk/bmusvKKqKMQB7K1OLTNksETTDucuiPcHJ15lKC1R3FxcW/7qd1WTEP
B6X2mHRxwnmgvjTYS6w1Xbe90Ng5lmWuxey+hHEkULmBaRdNPvh1wEImH9BBJKt6LKp9NTaPvV3O
Wz0xYr+vs/MIZYzeMd05o86qLRcPwcZOl+IjPNKrpRNHCccci0ofmwrQYd+om+7cl859JvlC5Zyt
8lKrz63blmR4bxxu+k6JJ0tLewPXsUsdTID8wIxtNH4OnYaLuE1bPum0Z8OCWVg272WFkwuKLkqh
3Hdr+5LTEVuXs2g8ilY/QDrY02LFM2cJ2hh+knpaB1bfEl94k9bduMH4G+ZicHbn8BRarFVYlm1S
vYy8QUnBY7ThRiN/gCJn/GHKxTzKdm41o76ruhQYxgqfs4n+p+C+FOIgXSvT70h+cBIY2jk2jX7d
yjzcKBnJCJXm/NomHM28fR7bPlgJbJA9e1I9u5mYn435W4zOrjaIyU5+bYsTdM6zr2pEW6vaLbWf
QoiRnMLDYJRPdQqZouXk0ptHdBwHt4bhEwaRH8Q1Lh6dvrJd8bUoTijEcSdpXN3wAt0+6jCvM/ov
fh9aexfKzw1CxSdtiRkPS4Vue8EXYIvvJkNsiY6oAHzdjIGDqU2SPboWfWrdJqMIL5Abq5guvUH3
wBTBW3QLA4VZxQuG2e90qPt9fZq6NNtCy9hPfXAhLgTpC1hEqo1QdWyOGU7TSy7Nn3oeT0J0F6pU
bIujQxowgrNTgRDUbFLRcXYv1Rl9lIuVRIJytslBToxdZbZ7bSQHPR8flGnWTh1cIB0e8KaId3lN
idu6xo+eGt1KWs2LUrQzOFfKzYDvTUeZWUF6qp3o0NJLA3P70EXbHjXCYpPImTZK27rrZi48V0Sc
LfFdhjODFzLXF/UWW6U9nElu5amqo+8v3zOLOLFgNEicVn5Cs/tIRfrZ1tHM2a9vh4rfRcSEF5K3
vrHm5j00ACGTZJHTJ3TQDDKe9MIJPYFFGQgDHVuTr7mv+w3EJ2bYm6RNnvj97+3PuqzddQheAEwL
6N+46koZWFaZ4c/YjPeNbv+UWfviTM0DXYjA0xMFn3yb4CwXR6kqYDkgtIW9Qx9VITXYElCyiTxw
Vl0+Vyz5VbrOdmAcMEr71ILB8SoJT2zpZskWeT4rtWxN7M6+Hy3MH24mY9raXEEyLLY5E3dgKa9G
F/9ibiZBnqtxW6jQ2pC/R/WPtJsXcqZAo2VxqcRGC7hzMqfjruzuctHjfiw/9dSBmz76nRNDqVNF
SS4DutNyiZ9RJgh2gfZt6z80NB0/mt3TCCVtLTWsEaBex5UKp9eNbkZz1lZJHJ3KQiG10siPFmq1
VFb5tp1M1Yc2Z1JdDF4nra02jCFuY2VFBEt1r3NgHNa4/FNxU7MoDVF0ku4YIbx2q5YZfjuVyU9U
VIvpVLs3pMLnJpVTWKA4lLcswpYMtGl41ubIPYBseGND9rhjxpo/2vIxKutboyMIAptq/o14PeRw
XR3QcvTe5slKWQpVtMu9eFIJrjLSI556d9C/Mf0bSzpWI02MkXAnmFPbqlVKfygv7axqB5n3m0Eq
4bpKKcrKZldIjboVTDiWMb/eKH0nmk9xzgQURJX01bK9CR2C20OV2AUYR5qrNL6bKciV+9dsrP26
bygB2vBW0Sj6B1l8hzT0qoQwSjdU4rUy6R9WW12E2u5yN5v8VqPezdrUAg8yEAtlOLIEw20bGp+l
OIQGsyY5gTbtsF8XjkMhTGTuvftDRsoH4JeonGc6KNuRGDg0LQeDRWkUUkaMoX5BsHKJBvUSDx1s
D21fhlm+0YAHrNy6HXV3ofJQjpYVQYoTXNey1l+aMX6EYUk5ig+V2fYINaR1lrPxEBjJvWBO2Th2
t03reeuW2k3AnRyxqNcVNMiIpvSTBDSSxM4krld6NRpraJRsOSHFTgkvpslBzdFyx0W0nXptY7ct
VQlgo0tmwapUsqMY6+8g6b/Thl5FMq+06j6ruo6LBslfULzqkfUdj+ZP1xf49etrQ83KLeb39Msm
jBUqVu1W9AkkS8O+lDXgmXIxivkxMu3nxB53qm7sq4hSVWn1I/Y7yD0EHJ2OG6LZON3q+KsJxa/U
khsG1hC9KzZmxR1WHT5riW1g+ikMQQ5bugfUvbNskLisLV7mwF3X0yy2Uas9ueSwVpX7FnULIz6O
jsoAkQKiHSkQ+Xg0c3JPCx2AO3eeVFzcuqC4YHjUw7zqH6oeLKYNEcMWtnVCOEagXVDe5wgZVu48
HWXnruPZJEWJIXRMjgY+KbRZnY3p1PeGmX/UDVllimrjtQ8hTe0fXQG8bLjICkznYWg1CjZzzZRL
BxqPBGi44ikloBO5CfZiplF/SLVbK7BUK1JDx1i/WJpNZii+gQmYe1cGu+WWR1/gZZapuRKRRJuO
1CeozLvKaM5mPToevUaW3YTWrZTKuM06q/ElnJ7Bgfk4tge9oxsc0k6plS+cHIh6BFtdDTUOkvBS
dZufdqBfnmUa61J7DwTP3BhrJfe1edtp3XOuAoHhirQo0rcKwu7GtShKKBQH1CpLGxA/qRjbCTWc
AAeofoPmvXK0TVeLY2fb+KGUJEOmzNkYWtgFgGbXnoZStCetiLsTAMRMW29QdtBHhlWjlOM+b0R5
nwglvWdZvfx93VE06B/xKeK2aQV4QQZRqHm1qTbbf55moDL2PrGG1eW6CzoAfQhTvP09SDKECfO4
M/rm3JT34DDVPXSxh1LFvOO6yyDe9Vy56u7PgGVURoDphv82Wv89EEA6Kv1BV/bXcZCtx7uxIr5+
Oer1AW3JLkJQSdua/+y6r7Ga1oNhZ2Lj8p99Wex4GqY+l+sIvLsm2C4JgLaZDhcx9v88sLa7c4Qc
bv61X1AbYKUz0ND6z3itsnCxEEf6pPr57+6MaLVzCMPoetDr/qyYiJ6KzFvWIptSr4LbhEzPxyqA
OFWUQ3tz3bTcIl0y4GY/HpPu0a3D7KBXYIkyHDruHK1zRwaClyG/aT1pj6dBZfK9vnSq3cYLIevt
r5tJ5iZbhA1i/efAYTAcySoENFvets5wnUu1P0Ovb+W45QtdF3G6vtMQE9k4B04IIMHwoavyHctp
xbtuxihPT4OrP+WVwv+hqhej0pqH63E0XgmUUVfH64FMCamvkm6wuT7bJqY3welFVZMVd9cHM6vq
TVpzaWGVFUVeZxV4XQx5412fhtFc3PGG8a4mg5lZfBmTx3ME64qm1t/jpM00sh6QW0AKfdO2RnwB
Yo82xTBmt7TgF+ZAWd5hUWevizDu71MsNdcNrgoPU11ZXoD65pHaq/bCwcqeW9A3rjtzeIlm/Ozs
zLRf5WjKVaZ0xbuoyx9CZZFL1vLF6ZP8aywlssHE+JYzRPbMKX7bkYoip6dCh6PwerVk4pjV22Ck
olnVR9AqKLk5LjTCSqAfEE1MudMzei62Eb2QHxoRB6Odq++stu9sGP6f8ZC8OTKqP1TWBFRvjfum
07tdpUk2beIyJBrF1ao7wuTx1cxspqAlcPm6L0xLJJWzQvHTV9Xd9Qkt1GwmiaD0r5vXJ+oYcCgJ
M4Vyh0P9GVeGo29BMVtfN9vlAIWtO34/Ojjq/fc9yHouoE/TRzOHqoi8ubbVjWJouBAvY67Hd+kJ
bsfK7P/8q9cnZBN0W9nQ07oOuR5/VFR4/n1Ev7+o4LOhSN/NfUpcJC3QC2lB+a6rzIRI0DI6cZkp
fquMyQMmBrFXa2b7nmfKWTfLIaRHfDc7QfRb5eYHBG/3ZbB0hwjkFtnsYGegKm51UGRhHGx9cDYs
Xnuu/1ynL270r0PQv5oFVi6R6aMe4Aea0/lO2qX1Nlp64YXhMN+7WlxsXCvHbidv+hvY/c6W1Obg
QqxpszaqVH2GUZhgmBTdVmp6L2ddPxtljtGCYQ20JugFdmlUnTlxaBSFRXpOWTptDbwWTmkqsm1X
4ZKSSRpceTpMp9Q02q0hYRVIQfO/E1p+0rpJ3+JsE540V7e2XCj2MU0RAhRMuFxlNxLSybZE2r8z
zCS6oxqhpNNs6yvMbvCVsL5b1uGrpg2n++vQ2JwVUJn/DB375l9DDWTO9yoZ39u+NZl9u/QB9lRy
JPtsOwR4m+K2DJxx3Qfgue2rcoj8gbjQdVmrdP2C4S7XG5KVk2D29Xge7q4PxMvanoGdxOa6qS3j
tB4lbmiU5rZkaiO4OwHLxtUn3OtxNf55XZQAKjt6UN/QBP+eSfPDqAqkH67/bVu62N6gU2I16OwK
UlTgWA6IgdEl3Bm4Cq8h7Yz+dd9QOMEd1T0cfRw36Qkx7rrPHoz1MGHPdN0aoiA/Y1G2u25dD4Q+
zd0lpOdBZ+YY1wdTmAHBzVxDf/fB56xp5Vr6vvvvOPofax1ru8t1V+k6Eku3elfURKiPWdauVX2A
XQGA0m6URPDbEQcZ+agR0WMqcwqWpTcXm9sCRIBlJ9hk6v3ZbqoaAz5w3D8jr5sY5wM1LQ9/D3F9
ojDD9mLRUsdz2sEGZmguWjCpuytwL5WMf4IT8//YGZqWulM0IP7rC68Drw/XJ9Ch0g5eXjzPJfTx
1LX24bIAraLaOPfgP5cwr6C14Br4DmrY0OQxi1u9xKjCnNHjFB0NR8OWP1Iv3Ls4RHjjVuDp1/25
7T5g96E+uEu5W1XIYpSoY7wsDkWJK5Q5kTYdTLLyr/u7iBXR0JUvdHFszIlG4lUTWpe5SeSsFg3K
obE5m1bXP9uJ5FI59liZm8rhuqtOUp69bv/587r37/O9i3Aty5Xff+2/bv5rn6k72j6vUn9wwFDJ
vZoOkT7986CqzV3c8VlnAV88j2zzVUsQH6hlWr7TtPs2RWl9KLZ8bjWt3QvLEFtHSyLfzQ1cP/CA
fxaFRvsMhYfUHebTUMOXqc7iFxIvCTVmwoSVofiNMR0cXLaCKTHWsMKZ/+R4nqoq/5lKTD27Rn8N
zUaFQVo4rNgH5WZ42elaj62oSut+pQ5GuAtyydK6Rdrl6PlH6Wpv5JMr9xhmFwepYzMY2zOEhLHb
VHmZvfQqTbRJybSNgoTr3Qo8DpD73Utfh+WNVtXZRkUgti+6MH92pmkPGCk/tMEoUD0FwSGP+uQ+
EOHv9e1m3eEXrMbiYhd5fw5Cugzj8oLl/4BBSU8rgRsorVBssZP8TLAkPV0fDDl2p0p00GtNB4sD
hVV6BUHyZOixGFfXMWg5lz+haaOBE4d/Nv97iOvwvCxf8jwrdn8PnRnQgoXSt35XIQ0Yx3mPb4t7
vm7JFAGa3WN7f91Malgs0FP3g9OcbRqC7b4BAYEdpsZeUSn1y9TTV02kqN7smb51PGbNR5HlL9A8
hi8imk8d9ehP01tIsmRIgn0xrwoHmcBKYSG/wNFuiL4lH2HIOKFY5PY5OvEWnfJiLlfYFQ5zulau
YqKlt9fNv0+kmZKTgwzPsgfuvsTPSk+MuIEh9dGxosrdNCUU32G0mn1kdDfXrevDdYi5jLtuVou6
SAwheFlr38Wjquylg64rR6XOKr3HREFHfLWOl6evY2olUL0sAxOtTZMx3Fa/WNIrN39eomuZV+uh
efkzmN/prJEsYdamfYdgiIP89z3+vH4I8pozi/dooBQcxrIdNl4LD/s+THN5HyxLjlit4er8d5/T
dO06BQKDuoMlHMoV/bZWHedY6Ul9RMvywprYfFSRVeE3Zt2WjY2lbAKf3OZEPF6fNHG1X8MDKXdq
CU+w7Y1yK234rllrhE9xUNh+2WOOoCcjOirknYTn9Ejdxtx6nDNYNm4RKj8b+mvBj+wpSY26NR9z
juVDkE2Po2lE6zLJEBDBFHgAzfRHjnVrmIb5MNcBwKmts8JEZMfaHFN3Q7TJ6vqsbdDpnFo7ONKe
x2A0jrNz2Vj12YaxRgu9jj8rO7+pZWI+10Zpo6kIsQOZ8/ilVAAQlgH2//9KeqkNoLoTfcIX+fNK
ixnLK6dGv6W3BOJuV9njkKFQwsAzvkuCAN8orS1okWT2dpgs/ZBwj4AOk3d0tJPiyPzWbqdctc+C
78e309S4KzLi72JVsR/HxbIIP95VVQln23TBPK3yJYOhsyftRKszA7jEdWvZJWHwn8rl4c+4thYF
2RbKP6+4PtNOEwnJgwiIIETcTo/bh5HY3VtGFz2UFp4VMUZv/nXz+sAAYVvdPZX9ogLCeOjvgOs+
BmgCOBAEZNgHbidIpu3DgyWz+jREQ+6nedY+63Hydf2pNeM3NofoO+FcBUyfCLpYXuNgVXQQy2sy
G0yhTkTzPBtL+2AIfoT88xrpZtpKd/J/XlNZ8FLSTB6QVLkHrZ3cAy1P+luDTkOiSmS4Sbk31KRh
85S8PvXvPymCjbXSxZtsrPKOkAKBjo9U3VXDp8flmRz1KcSEYWWqDo9y2fH3oc1iAoBhvT7OCGn9
biRxvYlH41hIPfVjM1FeEMlfBs7CbzPub0UzGC/oFiRt8eZ/DQ3y7nItXUU03pZu/M/Qfx1VzCoZ
60WVAiN+6LU0ntSgLh/D/v/Z+B/Ovms5chzb9lcm+vlyDgxBEjfOzEMaSZkyJV/mhaGuUpMEPUH/
9XeR6m5J6DI3EKFQJB0SCWLD7L32Wkn/RHuPvVyh8s0V85lKVsOpbkKAUOa6h7K4JiPmWGT8IyBK
3P36MaUgBEiWf5VUYJgMPhDwdp036bJfWz8W4KB1oKn6/ux6DGb45jhzuKzl5BwLEZ0jZcQ9zRAq
PiIq7xzX80h8h/N0PUnzMQAv8nI3gn6y2Kx3dR7txNl6g17Prh/Xf3UgECvzO7WpwJzx5/3rlYlG
XzrZxOcTxvnrCKZxlo1wzNG8Lq7DghbX6yesQh9bBFOPr+fHMKJnAUfgfn30/b1Am/55bwvu3g04
DjrQDgfR5fpPgOgT/Sh3936dg7uk7ZD7vX58vUdPCHeY96yXPSJA1tJDWCYBzDC6d0D+fl4ULYF/
evnIHCC+1k/rPx1h7gI8Kd68nutZMNWXr8epN6cnKgeP2fowUhzB1GSUA3clgjRaexiuAsTI3pSB
hZO/LaaRAF9TIVcLdH29TK5BZFBcRyQuruts8pEjHvKdnFj+9sJZ24PA7/Vsxbm/Q6SV79YH13+g
Vi6u9Vmz3Lme0APwYR6WHKfI08ihNPNxRrjxEmII9WY9RCpTeao5mJbWQ+YiZdRBrubFeph4yQ4T
JLuvJGPXae7er6eHBNytrQsNOTUV00dNEerFFsI/rFcdQT5ASXO+gVC2e6eL+aVombnd+aC6CnxK
eAgRj2kPXiHsR5dq0QxsgqVw+NUAXaWPLIQyyT9r6y61xTIsPkEkafz4Wtu1yBS1zTUImmtk6Z+u
TOg5pouTtoyAi17I0l/Y0Rc+9dfDWsfIRJOA0KxX1wvzmGFkX48zUnzOaFacrUdTXp9jqESKT0b3
UmGti7TAJLkGt9u40/Bn70ftT4Ayxfk2BFHBVYmlEKSTQoHwQwP6rPXulwd9HgM7XQeLrkdyLRyd
XANvFmFrMdyk0L+4AIH8eeeMwUfC8PWTHJF1JOV13acPejldSOTZNCnC6W2XBh/HlqstHPHJxXq1
9RQ0Mab0MaJAT7cuJHbGwQk+NkgaOykaNZ6sTzE2wB3ZKXUlnUw+zupi/crA6ckFmF4RAVy+KlQK
gdymcE7XwymdPs/QnQWHla7udRTu16+ULWJjdIbydddn7NFF1liaBJdtxhHxIATJxRCyuoRStn85
1AKxF0W9ELhQ926aMhd0Q39fHh1gGF4fmed5wiAKin2BqZULZJ3E/V0Ud/0dhJbgOswADg0jHILy
BgIyw/T0egftwodB8exyvR+qJ/qU90i0XA+bpcAliruUtT4zNLnYglNEnkouTttuaj6MBfLtsQAA
1L5xYK0EJJkd96Jv8U0X9+U3aDjlwAlGi9aAi2zbuQ2Q6D+oB+Hp3yV3im9pyAB/8epPnIl634KZ
8ALeSO+ymmkNDSTpf1FOvVtvrQPE+dhAgts5gzbcRBLMJKIZbudK9pv1+zwkKWa9Vz+FFaCKTj1i
Meak4lwjqXJfJl7wEcCBy/XWVrHPfUCQg8g8ikrBo7P+hjIc6q2PfdRfvyHFHurlN5Q51lTrb2iQ
NfSQFPXvgO/2J2GduicZSeczgAPyHQOxx8N62DdpsWMxYQ9uq/+8OsuIvzkkKavPEDTKT5DtjDgJ
d9QjgU76jkykuQIYfjjUNNVnoE0Gj6iTZDsfvHmfpqn/CAi0+0egz3XmzM9tjWECJOQKCeV4epZh
c6Xhzyw7EC4MvHga8jo+BV9WDvq7bKgu4JmDZNTyyTjsQPIMmWG33WIfgLvrepiQHQEZ6LDNvauM
8n04OskFwkbBNoPfdb+erwMGLBASnYsLLsp92Q6QjIg6PMFlAuEXOQYvBQwH7rtQ1aKLvJ7vkwvX
BRZ0OapVBBRP2UwvF/smpvum6cFIsFxYb1mvyp6V5wgggEVfIUAFJrCTrInEpQv/5qW3/FsP42zw
zmeIS65H6/n1DpojfoSgjw9m6kIh9X15diihcRSL/CSG6s12JWBHputDBaL/uyQCYFJT4CxWInR/
1g+eDNI7hNPjl/NV5m87yvQXsG0g27z/BrZxzGGAv9xElRueRaAOOg3irLhLBwQ5Wof03/hAtiCA
7p4IWJt2oHGkV6BOhQJalyUnY+3ox4bQh6hJB1DqQChrKuRHoaChoqifXnRVPUADhE9g7Z+ia+wx
kIxdRDdIKx8uOGu9G7H8cxlwi6K8mVTiLYxi3SUgmOfI/wPWsnHT5sBmLCte7++0Tk5Iiy3bem59
rI+Bwp+SLj9dD9cLJGmeQVsvjq+3+UBS+brMPyB507vJ6lB/CHpn+3oDmGWwNFPT19diNPfr03ZG
Ut/60Hqh65Jxl2ZxiJQLFLSeo20xQuw6yQ/rYV+G3kmRVEBDEGjjyEh8DLClOx8kQADroZ6meA+m
GnK2Hvpp+dAi3HWNZKrwDhnqJ7rtxMdqipDAJm/pqNxLhC5AwR+RPwDDIqeqqbClWc+t/5Kk0BfI
uULaMu4lc8lPwrmpDm1ffAYWGKnnMmQ7SgJ1O0yFuHbZ7x18C0icgVzFATRmSHldLpZNmd4SNyE7
gujQfj33ciGsPvOJ0fP1CFSK4loWv6+3r2cSQckBi9a35aisJEBFtM6+8fseiaSt/hwhh+qlDGwu
ANeu589Ifgm2jURkWiH0T5cBKAHf693rURi+HK1j1QiWi9dr/bujv59bB7m/71yfQ8xpuGMDYtXL
APj3nS/ft1xbCHe+85wcI6Afo+EQDVN6iczG9FKk4W2XT/0Z6FjSy9fz66eXc/WIgNkAZANufz1d
NBjpN+uxnvuvWQRgPvQZLsNclJfrp/WfridwqrCsg4DYXxdCSpLxzbHrJ2clifKjGqBD+VLMawm9
dqY9VQt331L++m8tC4uCfvPbv/7nv//7dfy/0XN5XWZTVBb/QrbidQk+Lf2f3zz627+ql9OHb//5
zQe6UXrSDRgnBEmkgnq4/vXpNiki3E3/T0HaOFRjJb8SxYT3ZQxH5CssW69+19QteRDAdT9MSEDD
53WzBr+YHD8wL0WmOKAXn8NlyRwvy+h8WVAjzexewvV3TNe1dsH6HhMM4LXrLeu/IK+DbdEA71tv
nGSQWKhAJCA7iVTqXjWz4C//8pleuRhaj4gNo63BluReAZVfnTo06jav960XEHODgGaZgDK5SuAU
FcVZXQTDpSjy8XL9xP/+tNwB5pQCyzjgTmNsTS5DRg9t0pU3VQIobehOb45kQQ4iltPJz1teSLPl
fZd7nhtIwQOf8SB43/KJmIDjixL/WwMZ10uP5eXV0JHsCuoWy2dkb2vEN5Yz9V5MUCYDbGMEdcjy
78/TqpGgDax1eOkguLnLXSJAeDPqG5n4DSgUcG4MPQE4KeljZPX9dVx1zdc6azqoz8SPNeD6HxJE
wx8Je8zStnvgSJq6TYHlXs8GXasuaYgUw/UwowiqjNwBef7yjEDuwT7KdIPk/U48AmuRbWe/yM7X
q0WZvil/rN6U73ByGLoGiZYhheppGLYg69D9JbzPP29oyf/R0B4l6Oe+G1CkfLnu+4bugiLAgjUq
nuERGcAXg/ZbWzjKJRpVgMoCiX1gy1vb+PXyUIIWVRfF8eW+WHfIFAaP6DF25+YCbh3kw6bocLk3
dRDNXE72wYIfXj+Gobt89Nmfd1XCe+5rrLvqqJIHcFbxfR+081PbbiYNf/gMgZgTkrPu0OVucC9C
er1ez7HLgcecVcjkDL2rBvTGW90H81Oo0/sRPuZ7jAFGgRngB7dEcgANt2MG3tJZjNe978cX3VBd
rkcgCZyu/zzfX0PnGQx8fVWEm56D+REwF74L3ddb8GjrFi+PMsdtdjPWJ2elAsojBnUIKOyT8ZaE
9f00UgqBtx6+pKBdfkvkfPL9/dQJ8pmA/f8MYCHv5dCbkqsCOax3PIBIUFKKHIKpePp7pS6PNxxc
CGvX+J93w59eh8OvZTU1SRS3xuF/78scf/+7PPP3Pe+f+O9l8rUpNUACP73r9Lm8esqftXnTu5Lx
7X/WbvfUPr072Bdt0k433XMz3T7rLmv/GsaXO/9/L/7reS3lfqqe//Pb17JDWBSlgael+O3PS8uw
zwSmgb+niaX8Py8uP+A/vz0mz23xlP/jiecn3WJSIPLfriepcLnwJSXLlDE8v1xh/6au67nCA1kb
9aX/278KUJ/F+Eb+by6h5yHfXNLI0sGl4N8uwjRSgo7Nl8KlhP321y//cwJ7eWXfn9AWY36dzxxG
3cXMhYuvfjuPeRzmO2cliD4Lbzf5TyBJ/cU48qOSjRlyTDzaQDoKCKR2+MrT9KtTR1/eNO93ZuEf
FS3eVxrAbycsnWI8tsqfwUxCISuV91u7wpcvfTOzS8z72Zip4egLUNmNWD1nach/MYv9qObLmPu2
cGx9g4HFw1H43YWkWbqdM+yU7WrO3hceeMjKa+B0PAalB17i1Cn2oKIodnalLyuiN1XHmpaTmgEY
ArZNHysY5IQSTMWWdSfvS0ceh2oDvMQjEkT7vVc14blMp8Gu7nxZU7yp+wSlN0i5eeDqDqpjgKzM
WPq/eKPLsuM7BsSN5Qimsn4MU5Ayg3yesDMkbMNnMzOV1k9tP8+g55ug6reBaJCDOIcLGg2r18GM
nxR0faMwEXdHXkN7Tbbgt6CLYpBd6cavYlPbsBakO0cE3xicwrzfQBfU7m0wc8zJQrBohG6LBAE4
E3PkslwinfPcqubcKHwMZjXCaQ1ocjI8IwlwR0v9za5oY0RjDHF+gBa740grCWzNXGRY6gEn/cGq
fGaUX6Ud8PWs6I6AgFyGzZLrk0bjlV3hxpgZiIx03pKG7eTA3kN0pLsHC7TdWM+NwiW6iq+ANjxi
43sJt8xej/29Vb25+950KUDFUHPyu2ONbHpvk0OZ7dpFYMCuzbkxIGsEAHzwtnfHLqrULckC92yi
UJy2qzx7X/koc9uYOCUqXzdgvANcA+w+841d4caAXCH505sjVN2DJoS7i9MKEExQbKVPPy9/6Xbf
G9mMITn2B+lVBGMAixzQTTnZEB7hbslv6xnyITtkGZDDz79peZff+SZmvGPQD3FfC40BQcXqHPxx
SMSeEIyyK914xdARnb1o4O2xqMIkOa1VkiDJF+CdnV35xkseJuSGaALLKnTD9h3Ie6Ab1H21K9x4
yRkSKNMOPBogI/HkZ8eh0yf44dkvJq8fNbzxilvZq2RK8YpBx9NtoQYNrx+Ejn9e9WXE/c5bpcYM
xTJ4dMAWoY/gMhz+qDNIXBTVotEAnhS1zbtwSk+QrCrsWooYX0di1kx50zZHcJyBo0W3m67JHn7+
U37QTsSYDt0IQqUQn2iOmQIDbDjupnq06z3EmK8gVcHAcz0iVF7oj9yXe6fVR7taG/NJWVXlwBPU
uo3pJRg/4UF17QZ8Ygz4Iq7SKRS0PfIKHGTpBFfAYFdrarT14FVggQUk5kj66BCP8R/jrKTdUECN
xm4SJJ63A1YeWTCccxncI7H8zqqxTYfg0A3wT1cQcpd9fAFarcOUR6d2RRuNDf9jgbIjrF49YOBA
W/ZZNHCp2hW+dPk3S+PYl2VfEYyObUdSCHanyHccWPXRrnRj7O3g/xpbFWmoWpxOYbRhoASxK9kY
dQXAYOnCVH0EiniTAiQL2k47k6TGmFtQn4OT3wHWPPM/dGPyUAbU8lUaA+6IHbijqhm1bp1ykxPv
Ph5ryy0BMV7l7Lepg0hVc6Sp2MKnAwC1ZZMQ4z0mkoQz9QqwtvjlE6gmb+sMjBtWbxJ+jHc9sGqm
EZxfVXMcYxckk2VaI4G7S/d2pRsvs2IMeM4RjcIBmnUX8mHFLAdB42X2AQuaHIKBR1EVYP32nW/S
n/+wqTbcPO8bRXg+gJQeujflHCzU5Q248q0mfVcaA2w5hKWXBhH4zUCEF0bP0idWbxKe4/eVrniA
ZM2lrWMk6ZX8K7wFVm8RsZf3JQeImxdRhcndL4AC6MC2wwf9u11TG8PrNIAyuOMAq7FxRB533j2H
yPaxK9swyQCK70mdKX30kdbS+nSfZr3VUOKu7vs3A7enKwqXIhTgy4Fc9433KcyT7hfVXpr1n0s3
V5omGTh0rHxM72NXgj8OeTugY4c8WP2c50yAw18FjdW+1F3DPW9+RpDmna8i0RylD9zvjmRSniC2
BgZTuzdg2P9UAPpFKMrvoZUsNPviM3FrV7Rh/zJCrA4JUZCYqsAULSswgDuOS+2MKTBGgEiXpB3B
2nJ0ZHHwAv1h6rWV/xR0ZO+taZjB/ixzTHDzBOhSkA8gsgHdll2LB8YogMjsnI8hqMsg4bMHVmlJ
lbEbBgJjGMjBFxXNCaahyoeAwChd6GiV7NHqdQbGOICFUKe9DuNiEARbPd5hkWW1oHADYxTQcoYS
VoOSm4pv6wrJsv6lXZ35+zcZkd4JRhqirReardbz7yEBFP2iBy4//DujQGCMAqTnJPJGSNmG4E0A
4VHFa3lbeICbP4ad8B+sfoIwO2OJtNmx1fURBHNg/00wvnu9+4ufsLTw936CYf0S8XffU2h5NUZn
KRie6yC0fKmG9TPobOWRLxFn7+sdyP3PeixCrZrEN0w/1Rh0WwaqR6K/adKAaMWui/tGW5PZ06Sc
UWdX5xe1m54lFXQD7CptmD1gmUjjKH00dRGDMqAHzD9VdutPJB687+eFOwANlmCN6PezOqsnHzTj
pWJ2U6lvWD5gqDLEOgldsEBeesc36ZxavsqlY76Z3hzWj0NcosXHQJ1Aj2qHLICDXYMbto/GbYkP
mb1jWwD7mfELin2WXdGG5QNB4UHwwUODjN5O6TtJPMv2MAySQhHJj2s0tR7YDqjyk0I5dvOObxqk
zyNOErQHz6dtOUqwT/1qPbS8re8MI55hkKTDcFdhA3HssnQHDTKQ3lG7WnuGSdbIfUmRprJoK/Jt
x7KLqY/tOohnWGQCkvFCebw+OrNity7vpk3DFbMs3TBJiugc0uddjCVcgXey8UH18Ssf0FLD77W3
YZD+qKHd18Hr6fcZNJfcDgERgBxAq+mOvvzWQ7Bh3I7EBcLSqsN7hpk2QJGkXZHDljy6G1z9e0hB
oW5XtmmnIfhaymlowNw2qz0IKeRmbpSdR8H1DFOtOyQZN0FSH4dxOuZBfQBA2bLihq1OIPTzIQIK
gcVuvCEFu5OJd2HXJoat5k0ikYhB0d5zffSgihDmzolV0cLs9Q3QXI5Ma4D7FWRlklTv/JwLu/FL
GL2+oSBE4DkUOsUc+tvRB4s1UXaOPrBGvZ8sQCA8jn6MXljq4CgkujsU5XK7tymMLo7Nfsr6GVOo
zLqW7WbSNPQUMOZytPwCo58DHMpclWMhh60LFOsgUFJyy6LZ+4ZxQg2uAYWe6ANSi4jFdVv3dsPY
gvB5O0GHXaWiSSrI2mb1uQIhHyKCe7ueaHRyTRgUjFr0RA3WEQkd56jIb6yKdo0JaXQokoRJ3hwH
obNtVGWgJq0yVny1K96YlMA6p0SYTcBK5Am9HWMxnmmkgD7blW5YKLgtZA6uL6yJFHtWTfzJCX4J
0P3BTO0a9gnpPg+sall9TMGP6znIuEg6O/+q6xrmmSDVsRwEemHWyGea1tuKdZVdDzfBlqQHZZDr
4YWWDgnZXo4SClcjmMF6yx5jWGfdBkPBJAauNJEMUOX8tNfKsrsY5pk4PJtoCRvy9HA15+HBrT0r
OIfrGuZZ8jqLYhphleGwj40IwCL/q6X5YivfWWS4hnnGPPWcsGqwK88mLW5o3S5i79xBf8k7ChRq
DS62R9W3vtoHomoRYuda93Y/zIQkAW7AQURZLnT+9R8QPZi3SLywQ1O5JijJUappe70ER6CKBZV5
eohn13IvZiJsAgnePNa09REUpI8FDx6xPPtkNTJww3oVZ9ApXVjvZTmTP6AY4e/mpgT/p13xhgH3
s564rgGNh8tx2xKsHvMWFPZ2hRvzawjFnDot0CyTjq97pI7E4Oy0LNswXgK4TlxU6CxB4J1Baf1h
bpmdB4kbtusB11e3CJEcR16AEiA6bwN9a9cihu22EICq0rlAc3NQ/4H2HEronaWPhBvWW/RJxp1m
WT0S6BxiEZMjTd+q3ia0ToOSU6U+dnsJEZ9Y75+kWWdn9cyYWCHsls0OHbBaj9wz5IUBu12AE9Wu
3sa8CimZESgsH8tHFl03eQhBwcDOS29C0zKIcpd9AsuZczBAh10NaUhKfrert2GWWMe4xbxsgaUs
v2QSfAxbCtTUtLUr3jBMd5yEPxRwObQjBJuRfhAO1G7xyAy7TGpGIamDFYFLQaHeaJ5tkFBh+TrZ
+5WpS0PPBa0Klo8cGVzCE8+5N1t6NJhhm7UTtR1vSH1kfnoLmbTLokot+4phmd3c0gI0PxhRmuRY
hVis6+jW6lWakKIsaJBJHITVUbbhIxvVLeu5ZdGGZTrDxIc2hNEHnboIIa6GNChLD4AJOxl1lvbI
ocGmsW++YQy4qPPCbi1twk40S1MqwdKHzp2cek50noPx366xDbMsEx34YwsnIGgk9n6WX3VDeWdX
tGGSI3Q2wFGWVkei2m9j419FSLe2Mxtq2CRo/AUI+1BtV/bHOVrkrGyLNiwSnOoxXJawSFr0N34V
30rpnNm1iGGPQTVxNnMMsLwjD7ELkjTP0h6pYY+l7Amf+7w6+jV5qAnSXiNWWa56TNRdO7JBpcuE
xlxxAkFIsJkOSHu3ahQTdidEWecqbbBnKQNn381UfnJ8COHYlW5MlzRENozbYF6ACsApxEg+xIiI
2hVtrGNzXgOhDPmX4+hEC6XBHQgHrQDL8GW9nxV6MfZczphymNCQfC6gVB71U2xn8yaEyK1Gr+1j
hvWJg4REMO1JyFV4dn3cBBFh/UB5AhWvo9cVd0Er7yGQ8dmuwQ3LjDE0xYnGtn/oISOpgmI3eU1o
2Q0N2/Q7Bqr0Ad2wmvtk48q0A1l7u7eruWGdPqTvymLx3zpjvNcp2+Ugw7YpmpsYIoVEpslp4JAT
GnwRiM9BypYABWVXujFhDmE7QHt0qo9hmkFGYATZSw2hX7vCDdssdCc0OFKwdeg4kkNStYEGjB0o
h5tgIi9h1QwFMixQ9HgSueqhibTVxMalaZ1pCkLEBKsIz4WSNvO9Oxr1VqgNKJ2/t/yIMs8DEQ0C
zoOEgOSQz3soFtSWLW5Mm0nmxGEP0aFjArsZSPxVDNDzsnub7H3NBxKqbI6BC8MMB6XpKo2jfAct
DhDb2H2BYaFyZMjIrtzqGIb1KUQX7xVVVpEKLg37HPK49fLFq+3UcQ5JHwhROGPN7YzIBPmArsOf
Q0wXx7gWF4Lwg+/ZFm3YJ5APHGLdyHcbS5Cw1VX8Lenz2GrUQiL++zcajq72Wn/EmgLqbNrpr5FM
bTdqmRifwlW1i6RpALYa5oD+IGu3ziSsvB3AI76v9+z3rROUaBSSKYg0gc4nVlZ7QW6CfODQdkRR
y8VHA5GxrNTnJbNMj+SBYZ0RcuWBLsdg27WdgsQphOBAA2bZCQ3zbMgsoP6okN3gczj1yltGnCcr
wwwMw+RT53DQWGAx7sJF4ztgr9IIG1tW3LDNTIJxMo2XuZO7J03aPvS+eLCquAnBwZabc+Y51bFO
5F1fgYZ0qB/tijYNkzEw+RfAJIW82BQUAh99YGeWvmGWKkB4EiKCiFDkQDsGAwE3+xDb+cW4CcKR
TiUHAnqqY8ecU4Dvn1vH/2jXJoZdjk0OxQQH44lqoflVJFtHjZZtYkybWVsjT7ON4Jdt/XI7xmC+
ghySZTcx7JKCC2dsGfp3T7LPPO8u3Mi1m+590yonEoSTA5+v5DlYFvPbfg6ttifcN6yS1apmQKth
AQQl8t95nIs9K5PUsnTDKmmoB4k0Vmxlg5me5H59NYHb1252MJE4yEFnbg6WzGPEbiSLT12dWZZs
mCUI0CRVPcbvFAT/Z5VuoeEF7jS7FYqJxZERndKmQkeRHmQi+vl8pPWple143vs5LcyGWjU+Osos
1Ilg5Eam8pNd0YZZzsXkAeIMmIZU5R/jmJ4U0s6Vx03ETV6KADqDGGB9BenCdoYIUdrk/ZldxQ27
jASrSlkgqgGJ6gsKxtkqi+7tijbsMpExEII1QBrCY5AvSU4nzy6rDhrcxpskvfJBColaQwc7k/C6
xZndVOkZRok5uGAzFDGPUIs8g3f9PCR2Q6AJ4Ec+ABRXHbxIUJ5/ht5KtcsSaJxbNbYJDpY0KNuq
gLnPMaj5OITIyK/gk8uc+M/wLzhZ3jc2vIQZcrwQ/gU5o+d+yYEs/ZIIBrED0kM1CvpSmlxPxIU8
889/yzKQfOcLzaCsHmaoB2Z1eizxI2LwkkfRxRg1kNcbGHTpkj4rb5FjAbm+2AN958+/dJnlvvel
xq9kNSjwp6TBOqZs1SfXmyHHNkPgw87OTDgUAgchWIjw8gPpXtcRuyxpaVdzEwwVSw/owlBWUHwJ
8i0QjF8yUWm74dgEQ4Vu1rKZIpDge+E+K7Ir7k9W4Q8wzr/vV5j+IBynUW+tmx3Rfo2c/MIOJsKF
Mfj4IFuDiBDau4VCJRRqHtoaGpM/7yrLoP6drmIioaI4lsMABbJjBer5rPCa2x5y9B/DabCbqIQx
BiGZJWdy9Css1xeN4rZ8Ur36lcfoB+ZsIqLgG0mmCfKnIM9g6OI8a5+rpGTFNgqDNoZIS+1ch2Vp
Oeq5i5G/wXUnYdOosgdCiiv9kU7s0u9aKw8vNymZ2g68fbKDm3SG0ujGyZtsUyS9XVoRNwFSZQJx
LI1eeSwGD3pQhHSAMw2dncuemxgpSAwjnAOf/XES3QQe+lF95k0e25mtiZLiGRjMoVCPphm88sCo
oyCgrIbrnxvAD8ZK17DcEVqC2dwjcCl6XSCYJvNtz/Rg5x9wDdOdQTCety52T3E/IqdLXDu8txty
TJCUhDNj8Ci8johsq2LTunXfbLx4/sUMz34wMphIqULwCBK1sjwOXQvNSi9OpytohDXJbhz7XkPf
uivv4V+ub8EPTB4K1Y7QM3Vz/xskyNLzuOW+OinSVp43buQ8BJzXUKfBuuEGci3l5zTImmZTJ2T8
1jrCqU4w0esQdMiqP+/BGO1s+qoPF3j5aAdt5ib6CuIMlZvTuYBHsj5v6upSldLOxWRimJJx6N0B
HN8HrAufYwlpkNL5atVBTZqdTJZFI1MU7bJL4NSb2W6qNTl2wFnV9gkEbA/RmG2DGD0oS36x6PmB
TZn8On1IE09jQ3ggkKW+WWarO2yv8i92DWLYVFF2k4wgfXdoarUbp2hXJd/sSjaW4jRKm6xfKCdd
ArHf8Bzidr+YZn/UIsYsGKqhkl5YykOh9w7Jtj7UR6zqbOKWoMFL2KhRsuDVftLBxQA0ml3RxnQH
tnJRd6DGPlCpTried3As2013JhtYXCUu0mvQ+UCFHUGJENHjAFTIe7uKG5tjMekkYqyWhzSa6Y70
xXVfBJYu9nW8fLMIUGE3F9AaRidxmo0vTjyIkNhVe+k8b0oGjzfXI/LGDn7BdyKoN4O6tyvZmOTE
3DCR0QJvMlVbUF1s5GAVg+XMMEalxiHodekdfFeAzLbVakuL0A5owE3AktuGTubnUKFxa6J3QRdD
TDgeM7vJmRlGCYw4pFNl4x2UEMm5L0S8L6BK9osJ9Acmb8KWRuE7XgaxzYNseQoJ4yy8ryFwZNfF
TcIcWTvM1aMnDsGQb3pBob3LLIs2do+qyYZx7ntxoCB1Z+WXpJntNo4mbilZ1Js1bb1D20BSO/xW
Q2nBqoNT8d503LAjHLQzKLmV1Q5iwreKVoGdk5AadgmWryxtQlcc1NB/COfxUg+WoWMTtzTxWdUU
DNwHUseQGq/DHPKbnuWynxrGGRUeBNXnQRxywe+mVl03WtzaNbg5VQbIDIEisThgbXJoaHRsXLt1
rYlcGnpVBUBHCAzeU3JGddedhVlsh8rjJnSpYb6iALiIA8aV+MR3SLtroSdihfTlJnZJQ3tS9zlM
p4fIPBgFj6K1A3RxkzJsGIBVFEUnDtUgd6Ejt4lrN1ARY7aM3FrROZnEYaJBvg9UR/aSunb4ZG5C
lyrfkWHaofRgENU+KxO+JVhl2dm9CV2Cfgeo1AZ0Q6QrXUC142M5u3azgwlcat3YjXUOq9ddoJ6w
vfJBv66Vo61GFWZiDKa4EsgTn8eDLCFQq9m2zXKrhRszAQZz6KRuE47jwavBHTZM8h4phVZjODNp
RIq5oUFEu/EwiireV2lUn7ShX9p5i0xaqBRqNWARpXifVRWfcuwUz6CjYdnRjTFrjgMvIbEjDgm4
rFRYtFu38GwHFmMxATJ7YC8YCi+j2t1QoNwWlWPPqp8zE9Ula69UlAbiMEQK7C1uHTrApSSRssuS
YSY/FJJQfcQFGwiAzNWun5stY9JqN8hMgqgMEpqQnMnIQYchBIbCAx+YXUc3QV0TAOcD8k3IIemR
fTpCXYxJq1UQM0FdFTjxskJH5FA79V3Fsvs6d6zQRczEdOVFnKVV3M8HlrNHsH6Aci4dLDuKsdL3
IBzW+nMwHUDT3W/mBJrx/nhjM+czkyAqzZt+hsjhfAiRJ8rgAEr6e53mdtwCTBrmWaRqZFz5GLU6
79KDjLKWxGqXwkzkEtIgJdjJ1HjoiL/p2mxfxKHdMG4ilzw5UEirBsOhqOAUQ+Qx3TST+8mqxU3k
UukhXEQSORyQBw0UkLiEjJhlvY1FbciqNp610x3g1IZeVHxIfddqEGcmbqmrsk4nfdwfEj1tXJdt
HGHlrIXS/ftlfgls1+jTsDsob9yrIDzpw2e7ljY6n3KnKi47FyocZBhuPeGLs6Didlk9LDAmh6zk
+chj0h16Wvu7GCQFez7YEQgwE7WExH6ofKu+O2SD2OWCQobJLtWJmdRBnnJHCGlH/aHi3ZXuyh2Q
aHaDoIla6nkduaIu+0Od62wDqYiDkwV/WL1ME7NUDyNUSkF8foiFfxgaZxc1nt0YaLIGBbIPQCiN
Hji6IDrIiqk4iUnrWK05mW8YpRihHg21uQ7AM97vHSnFJpIt3dk1izE35LUCMzAZu0NSOLezGk6S
1PvdrmjDMH2QHYyCqO5AIaYdsuImmLNHu6INy5xcpDslou0OYJi6Dpl8ZIUdDJ+Z5EFg8OwhywjL
qdLsNBumM9+S64SZkCWt4glipqh1xki0KXx2HmX+V6sWMdmDaKZCJIBV3YF5nyIy7On/4+zMeuTk
ta//iZAwk80tUFVUj+l0Op3kBmW0GYzBgDH+9O+qc/WG85z/I3ERKYo6VLXxsL332r8F78djT96l
fvq5m2MG806Y/s6Zk8tlhPfx//3oBFv0fxeaUZn9e+sOevinJssKH3SYD6UnKjWtT6bSwVeOonCS
0SlqjuWZgiT++7PsvPo+HB2xmYf1fQBa5jx4x+KrvYKpWaJUAHYwX9N2yCu0Evg6OPjo3fKsXDhs
gYpmeCuu1dvkD/VDJekxUEuQ7FZokowUh5A3X0Mp/AzIYHofWrUdO/L3IiaY3TZLE9fYcfsbNyEt
Wl4f23H3IiZ4lLE1BL77us7JJUzh/jgl5/97Tt621X+Yk3sVk0KdEhB2b7q6Kc2orsqhpfmxR+9q
J65FESxcxXxNvjFzCtXBx+4WKE1skw5dPV8JLD1j2lwtvIOPfePdAk1pg90P6Y3r4lFAWpoSaJ9/
U5n8r4HeLcgwssYXHUYD1srVzWM7Kr2kmY6dmntdj7TJsMKeaLrqJn4LYa2d9em0HFuVe2UPzKxG
H0r5+co96LMWXb8NQs//sin+r3HZLUroDMIUxK3pylJ5bigtGxsfSkX+x8Ts/y8mCUGb2nA5Xx3p
XptAF3FnDyYL9poez4ZweIB301Wa4A9pyDe1kGP5Qnid/b13JzPTrOnm6Rqo37Ftizatj4U/e/VO
3C1jUM0Y7Eq5HHKGM5Amx87NvXpn3bZg0LcJzeW0lsnS6lPM5ulfNtfb4v6HbWqv3km9niwUMAYc
nU14t0Kx/H0cZMyh6avH6DR7EydZOIJ6fGzO70WL62TXZgC89io9Txdaab9IumNUb3QI//2C/Q1O
A2YapqvgvssGtow5vKEO6TCCvVZIzjcXatNN195zw3lImqGgveyP3Vn2WqHWm61MNOYmTLf8h45Q
hAD6IDA42GuFBJrMBZSo+poS2PIJKb/Ec3cMSxbs1UJxHwDSHoz6qlL61DcvNU9eD50be50Qt+N8
c57V17A1GQxqf7VCHUt/7AU7s6it7hs8Wiv0P2EnzpJ1OdafGOyJRmtHVO2GSF8JAf+m8x/mSR07
kPZqIHRysdUsSl/ZxgqfVlkvj1XEg70aaE19oJIiqa+1qs5u+B341bE9bK8H8i0DBtsHS5IEYQFg
QM7mg/esvR4ocfC39YBguuq2z+CInLGhPxYQ7UlGm1Qt2pPceJWK8y9stfUH5/Pgx6G5He7unqkS
rIIf1njlYLDEXZVJezAk2qOM2LyJfmnx6JWJuWi3pcnpMNhjM3CvClKL8sCBxdNH0lxatZSQUR8r
AO1pRkD3cZ7yTuKsC+YCJkl9KRZIbg+N+F4YNNz6zULX8yuBGgih3AsbjhX0YAHy98FTrzKuK982
kKoQKGurvls/y8nJYyjiYC8MwnZSVZPA8828kmJ07bfF6w5mEPduaZFgIRD4XlyaKb2btzCjAAYe
G/Lw73ERtXTaRDUtlbcUa2DhatCBaXTs4bsIdwODZPGGKCmjKcwclEcJObY299ogf66jcaxrOKbX
Jjozwd1l3pg5FizutUEQR2rKY27K1ksePCFOqRmOJbH3wiDFJhLPSGKXsJFcM1+nj0FVHywU7nVB
3bpOAaSdpqz19knDhSQbvPRg3L9HGqWeRFZiug3KwuEcR9kVUO+j33y3PEO4XUWrTZcy5QCysmBN
cnz/Y0mEvT5IVsJ4naV4eFW9Al3zXq3HYsK9OEjLoZ+2PjSl1w05aURBDT22MPfiICLGzRNrsOBW
KAoTMOiDvh9alXth0KKJNFGymdKPm6+dJ89rqw+Ox+7IxCG5aaFWU8ajvR9MfU7dMfpfsFcGDSjj
BUKMpjSNrM4p90hmIhUcuzDvlUGwFSENShym1JYWo9+8VW58OzTce1mQkS3yKuNiynkmjwHngPcG
5GB5fS8MQnhsun4xmIDx+JSmVCHbrI9tVXtpEO39Wo2iNeU6uRwfdAmpOTZP9rqgSfttXLd4mU76
XkYDdfJidzCV+l+yINNUw+h3plQTyhxb65ITQPK/jr3N3XkJdwcTL+hHLpUdL04mGQbp2Kmzl7/4
bFbIk+PRNG7zbqrzgR9zLgn83bqsNNlG2uLR1rpzam6QjfTgq9xVN/Uy+gCLY+XAyHXOVN+8MV83
hwIIsle+jGiLirXtTdk3fh6Hy6lPjsVUZK95aWKfG4I/ZbpWf1C8ysWY/D4yR8he81JHaeP6GQsn
dNFZ+cpkDNn2g0OyOyl7uU26aYQppWpeg/aH8ughWT7Zi17GXqXBpDDYoW9xJsQXPs6HAnuyF734
wMGqZsVg1xOAN524oK/n0GWH7E3RVAQIGEEpGT7sfZbAUSMBX+PYe9yFr5pgpbSyMSWvXdHS6zyo
Q4c72atdusCowHjeUloBu/JFZDAqPh/70rv16I96G/0eux+/OdbWDN3O7qB1CdlrC1PeJC3h+N5p
qn90Ln413dYcG+29tpB2vgedPJ4twoeFsNx37uCTd3WTjgiX+LgolMuwZVv1e2Dvh8Z6L/+ZuUji
2WKCQE9TQMmdrd146DCAuO/ve5k/JEJPPVvK0cYJYCAQ5M3t5B18evT30wVrE77cwu2JkKWAOOU9
Mp09ONzh3w+/XbDpqvHVp3C7DHa7rOoYgY7sJUCEBoGl8D0rUeEdM3VDx6T84KLck4ummlZIboRL
qaM2zRfpxhebrtO/RFP/uRP8dyKf7GVA6exwXVL+VPpImvqlvwntPYkhXao8JqarXruGNAxVSL2K
C5gNGn438Wr0RadWNZfOl3WU+Vtq2yfh7LjWMMTsomOpRQzk3y8t7nBembWbyoFUQM0R8gd2ZD8O
LZM9fMa0XlxJmA+WbpBfo5g3yBQfc5ciexWHUWEkaNBOJZvqsu5YnZHxmCyM7GUczsmxZdCBl9YM
QTaOZssAs2THlsleyKF8XltH6tuIt21GaXhrkHXH6B9kT59ZzKimecSYL1iLGSeVymcW/zn0Qvdy
jqWpDADV+OpVLL7483oNtfcv5a7bDvQPq2Sv3jBB7YSJKnzvgBeRDcuUHuv4Inv1xixnuSYTpkpA
VJTD04fkDiaHh4Zkr8OrTJwgALFTSbrwPm5sATLcsWBhr8Njxme6SSc8Ol2DbI29awtUw7GTYK/E
qyWPTe2tU9n6y8k2+ACAmo9h5sheipfwcBGy0lPJ+14WsdnkaU11eCxe3avxqor6Epq52yWSjrh6
yGjl6Cmfq0M3G7LX4zWNFC3xe3x7vNlr3YziIZ3X5ODdhu6OySVdObx2sYhG8wYO2mO7NIeSGSTZ
Pdlfhy6uMUXKalZfleUf8A7+ZSu/hR//tDx3x4RZk4Az1iErlUb9PehC/d2ShpuPvtKJfju0lPZy
IoJGOH/2Y2zpPWXZ2k8/KzMcS0mT/xIU1fB77YYA8z1uLsH01fbs2Era64lwuntoIMWT/XTjeRP6
uQ9nk2OHxZ6KxOeBDL3DwwUdH6uxQ+llPFQ1J3sqUmJbpWJ0TZdJNHiFTNpnj1fHEg9kTwuSSRRo
fw2nsrtpCND3/U3W7cEods8LmsPV6XqIpnJr6sdIy1zP3bEltFcVVSPYMjQkmIO8rpEoFVUOlNsx
70GylxUJHSqnCEaFDXPZi7DAnf5QgY7scUGJ8hrpQVRUpnV3qZI+ZzI5pFcie1qQr2ydbMC2wRjM
Qx+FyUR9rLZA9pqi2E6sA5wD08SSDIoNlhzKdZO9oChI9NhqDw82cH569HhaZ1OTHMMbkb2oqEkX
5ofBMpW0kisv5mHseTaIAX13h7bCvbQoAN2TgUt4e5tDPsTLWxge6+GFcfzfAX8aD+NWjwhYOiuD
IhC2XJdUHNuu9jKfUdMB1ssIWWQXXdY5zUTqH5vge5GPRzq0OHV4dNjRO6RQCjEcs6gke4VPBbiI
M6HBBPdS8dhWEmPeoTR67F3ujs6bbBt4T78vo5CTO+Et4izZzI4tzr3Ex8ko1WQc8fRa1H6muknJ
3Eo+HuNTkL3SJ/a2vom7oS+rXnbZiPvEsPFjJ/5e6iPnQI9VO07lol0G7dZ9W4u3Q6O+V7OJZkqn
kcixhPnlcl5F7HLPh2HAsafvMksb8oOz7lJb1ikS4LH6kDTzsWN5LyNyoRfrdnC2NNarC5Cp9Mkq
/2DYv1cSQes7iURvtlQd+8yR9s362B47O/daoqqFnwEJxq2Ekd8ECJQJLlPaHiOwkL2cSAeRRsW1
sqWk2ywzaDpCmafjtv4+9Er3Bk+aDETBZnMo2ezboutblbleHEMBkb1iSfQK0EeLCeNhQJa1OSXj
vylQbnPuH0LzvVxJtWSprcGEQVnX/EkxeaIT71f9U41RB24XcOXNZ89ROR27l+5FTM76w0ZT35bJ
/NGbPGCkDr7jvYDJ9ZJHEIraMobxxrx02RwfMz0gewGTt0VgnzOMklin54aSCznoukP26iW6OU/O
NbElLjDAKSrXZbU+mHLZ65d4VIEtP2lbVlHdviEz5S3ZpoPw3/IXiPf/xwTaS5gaOQIb0KZD2aOL
OPoE42NxZxLjxQ9iRtf/R4DTyPBp4m0Np9/NtZP6bpM13AA2rYbOyKxGTa0fM+QplbuDFw6APdZx
oV+JTOLxnuhuqe+0Gbf5adp4nZ5aH83E1xmgMF30XRAv121OVvYYwQONnPoqhGmEiTkYElkVp/xL
5MUByzuHDaboqlHpYooTmHeGqdet5Vwj1fUhChYvPrezH/GLRbFifUoAe0Uh5Ps6sCh38WbtCfXQ
OyOD6DNCteVH5Kv5Mf48vPQn8RFJLTFxdp6gqf654FO3PIYlSVKCtAeGUsh89sdD1VNmTcu7B8Z6
+R71NeXncFOReiVNYP44C3AboK5yDGHAAqOKq7JhLH+R3qG+FnudVKVoaOM+N4Po7HlmibedKRpc
9RXNUh2796bUjI+xjPvwGwDs21KGMHWoc5bMzdvEt5jnVQzxY74QNXRXyVeunyRYntunBN6mddEq
tBLmLU/7JIcHQlydZ+Kq6e7mey4Kv2+36Bm17HrN0irw0h8bXoC+goa7wHyzS8PmvW5s5V+9NWa0
sImY5ZklMuB5GqIScUqo9Z7X2InoBOjBxvIQuhJSgLysomKr6/7jGjSNOnGx9NGLAs0B32nu+xv+
TDE/H/nUsczOTd+efRB2wudWBLrLR3DsUQ9zBgTVMYzVnFlFEpfTdkWbwRot3MvTnqq5cBba99xf
ZwK++1glAEWRSKkLSyHry8YodZ/XCSKxrAnZ4OWr3/Ioc9tC2zMw1356ktPCm5xZvbwvXUdA3hT+
ulzCOPHobwduVliG1UD4JZlmd+e2of+6DCGchnAzdCJjczM+VKO33lG/omCHQ7HDczcOwXd83gS+
L+3MHfIMQ5IB1ThMX5aGTW2GrDJNyzqefAMOUoBEvo2wzLK5D5Plw5JGWyWyKeDGAWq64HTz1lV0
dxMHwBiuO85VOY2sehswlVWxhpRNJz0EEO1GnV/VecBEy89dNUW2IJDyf18bbk3m+UrBFaRvlqpg
fpuaT+MS0XekLSpRDGuc6kxWa7VeJvxzVy4snF1Wd2PEnlG4SKYMUOZVXSrJ8PdRWBqLzEvGbu6y
FnghW+hlEdsXsqUCKkKQ9xv1m9apTgu/lkv40AFa+TtwtfUvHvPsTw0Dl28bb4NPhPVtgoxJ7emP
FW+dD7xNsrr7WKwgJOdNpAdymqsgiT6scov988Jl11+3pQrURay0HbMpXszzaJauP2O9hUuuYj38
WusIeccKAO+lhHuR11y8zfD3NEED+bD40QjYpJb0bY2Vd9ca/EtWgylD3+eByW44gWrZqfa0Tibq
Xuqk6vo/qCWS5ASoTcAWKJmrMLmzcwimc9YbHos+b1GUGsIs8cN6y/HLbvppSPzIXEYvCtjDsA63
KeBRjm2LDxyvC7fS6hVNdDV5bRev7mGZOlVkzIaRI4eXNHJ464nv17/YGEr+a4IHxlj4ukKAX9dd
Iu9rwMPttU+I656dbpLPnW29MG99s8ZnrcQyPWG39Wwe1YtKzqjb0iAD/LGVb2heCdM3rkh1xwao
CtCQXU38bkhs8qdbAgntcET79bHve4QTgTTTexKnCzzfxNL8mTszf1DCVjSTA1aWl08uaOWrw32+
yaIkoj+IQyCSARK3hkWNkG28+AMmhu8lgj3ZtOL+pfWWkZ8aRItePjLKwxNFoxsvJlZ7KhN0ir1T
43nr96Rn/XhVrStCh+0kW1FyvY3xxyA1OJAYYlhRRZmoNiwc/ez4dBrq6aX1dOpOzRKzrzfud/Ww
Ti3SXYx3aEEBwMF/Juo2ZVI5D+GdFzGqSBGi5+bzuMXI4JFkSr9rEtJ7Fqr1MdFeo+5SWsvwEsN1
IzhHWBjzIw7NO7kN+Qg45WLrx3RNavS5NJF7ZEk/PiDRhogAHzU/zrMiQ7bRvmrOqqWryLYIiewM
Kzf9BpDo9pSKqKM56Mxfg2ZMf8XpyH8Egz/0LwOtXZ95I0OCcYsIJKQNgruRtDhNwfEEFW6rgFMM
YNDVdvWPyLCzidrlru/98YTcviiA2OlPaq4utbVl5DeqiAWqWhMNLzokfpaS7bmSVmdh5WSWgluX
CdCnMGmbF8QgS9ahSThfrLdmDriENqVQRzSQnq2eNI9NEDxa0hYx1V+q1TPnwMcXXODVVMBA/cFR
vSHL2DKvmGE4V1TSpLlQnkkzAsTfxXKguS5hYqvfjT9dh7ivs2AS8kyqkCHRx8MMh6iPrZ5NqJui
JRTUAz3mKXwJF0xqxrE5xdbegbYXZDCI+tRGuN14OAdwGPZvG/OwW/IxzSK85hz6DpJFZHskW3Uh
jX1MjfZPQPJbeLtKkc+0rfNt8p+6ZPmKcUxOI6iSJZJsP0RUuVMYrgUkt1WhNlkV1diYC4MBWx5W
HYqFTr7SpZ+zyCzAFtubT13bJee2R48l2/pijIZT35vTSKIhX5LgEg3iYfSQGFyidcq5sGuRJNtL
1+uhPdfW+xpZHBctb+9n4x4Jr1RWkelNrS27mxKmT3xN/rS1edpEgk3dxZlo6XgZYi0/qjWKThPT
9qSk+zLB2hLeKEZhl+q9GR5dQaURsCVhPZ63LRkyZoXJg054eTSMHzmtaMngo1ZUnf0I//EQ+Kcu
D0UwZDAjhWrc3hyfxWaKKIEbkuZKFsHYM4w6PI+jyceO4FCawM+gwKz7Lv6g1pjiWOKFIjxocc3y
X+ch+eI60n26bca5ov5YpGnQnDZ0pD1zRtzPdajeXSjDUq/+g0JBPbuFMnmoagWQRPRJiPCNkKHJ
5jDCVWhJHzq0yT74w+iazKYe/UaD9b2h+rMXivPQbCdt0IGeJJV71H7XnXw+virbBKVr0jSrkY7Q
GcRSKfKSEzYi7t5Sk3yAO9P9FHWX/ygzQJr7vDilT2izfogGyh8oHbsHCg7/s8Qt6c2MfZiHEbjV
HOS8Ygx6kQnDwgLo4GHIhHMuq+T0QBhiIkZp+oBTfi302sUF70iVpwjkAH+TMlfWL71JL/nUh2tG
1g5HMutEm89CTr9Z6+Znt0V1icAlfZ0QIeLMt+v6oZmDq3FqvZi6jbGEm+0+jaNPFYblhDYXft8t
W04Rwj7HpqkztO30T9bJE2Aots+mwZvPRnlVWSMWeY69hJ6sVuynEa2Cd3N1idEG+hQlbZwnTL0z
Gvk5UCT3iAywGmoyZUDLdSdEZlXWzHX7OKuUZT624ixN+xdgWu3nSnb0S2/Amw76FKbNc+NnuhMI
Jqbgwa785+j5JwEeYNaaNYiyyUzbPZJ25axdeEckUB+LTV59OcdPK0s+LLPuMfNUmkE8rDOvXr/F
SKeWQQPTUiYD+1JNQVGvfMqXbflzs9z6vXRpAEBqwjMbE1mMVF1rvvkZaVVdqHj6QUx7Skcr70Dl
Ebf4GpRM+8vS8RXs/ua5Gmr3VrWejyCV+bgK+r825sdnL0lgyIDDvXFYTMnySem4EIHycwb+bS63
PnifIdkaMs+wHISl06CnCEEDqU+V4xpcANy6BiPwBvzlPPb+faCCJbfbCOlRpe+D1Guwoax+VlXL
C128j3OkJ2TTwIWZY7lmOKbNu2ukRHQf8UzHTNxvKrxbeDhlEZO/Ylt9jIN5O63UfB47SOmsguMY
wpv2Neq2MXe1mvNKqu8g7A4PA9Hxw7g2iBDk7f/pu8Tyx0DrNwBBoPRDuvppdkPzpLwwk2JkGRf4
JIe5Xy5r2ryF3hCfZOB9TubxKYL5YxZo+j2dkzPTQfvW0nD4FKPljZfKj2uTg5HQ38O+NWiymEay
jBuJ7WRauq2gKpZfg8rKc+wqOmW4DjX5pkN6UiF5iGQQZDXala8TRAB5am83R1zTxmJtJp3DgWXJ
bL+m92RKtw+GzcOP2Y1NtojEZv6o3lFU/hGY6q2x7b3W/jsdyVefjqaAh9949mwjr9i0h0eApfh9
JGVTRsoU8Ti3p26zNSy/xukzjEdIOTRBX1qyiSKoglcWiGrMg2HaViDcB5xoOPiaYmW6v4ftY1qy
0FvzsUKfL8BvEPz0HRhwmuXO86ifcWanOMdSu+9TbKfRbCA7qNKpv+O4I1+3bUKUAZe3OTO8je5h
hO49BAPqQQHqZj/QAumfarl6T7Np5UdJA/ToOHLv/LQ64ybZwJWL3aJUAwNRXtMXvoUlEgF5mmxB
nmwY3LAnTzW2nDKdO0yIjb3C1F1mgoO+6tlbb69E61y0Un5XwanID2NRREtzTrf1ahAYfTLzZl3e
pLQv1Iifalpzmpb1J+4bXbb1vD8tYxxk8TCTU1tvNfIAoPghZkpsAXofFJ+Y8MGPhrn4ZIAr+sOs
euZ1WMaRvPa2Pku5/kBkgFLVgpYS5Qv6GMXTcxLcnHrr4VE39OuWrBZ7yY363VSPjNg/oq2G3CTh
re9P6TSHLqoDkWwU2w+HxF1WuVhdaFhNMCnFiXLXYrt/axyxhZ1T9bQO3vDA0YaX0zkKPnRUf9vm
OT71lukPknfTT5W6+FPbGntaUhhjMFxWIBhRtAh6z3+K5vBXUtsLFWmbI7/yLgDJPy0yeHZpRdEY
E5pHsVD9jHHs2tz0pkBs+dV5DqxrX92rrksvC+NbZirvNxc+GsQni5/0+crOURh/BeLT/2C8CUxO
NriHqgOt1DnvEkrcY1EdbxFIDPgVh6h58OcwvMzwCf3I+daobNK0fU8gSMkq/FYZ8H4feBC5h6je
5I8o7pvfy4jtCwL24NKx8d109MlFxmbNjYhIa/aWqqA6BRt35ZrY9UHR8MNEI6zBjT9EG/tYh0l7
ZjK6A5ery3UiX9NF8CJMeX8eSIgtEjqMU7AOzT3w+HDv4TR5mto1KDY2fwsHKs5TVJE7DVPmF+CR
u2KYRgQ7LeaPmYG5yLY03k4iGYe6qHp7kSlncPklTxo8aN/hvr65JiwYH5/ibSgip6Fj1LmSBDPT
1Bfp1+9JxL9DDXb1pqktRNP/hEmzPjlUYU6wqlhxax3F/dr7n8PYceQtUp7HYO3PgDxlCzwAsb8F
qhBGISqP+kdRhRcvThi7N1u4Fci9NP1TZGLQWuYRVIENGTn4p+ZVunzxUCxJ7+LV68qoib+tiJKe
grC9UCpUjvSXLOd2ePHa9uQNXlLdqyF0Oa5pwwmX5bPVtb+VC06sPMVMe9Oyr9BQWIkn3qXkImfv
Iln7Ba4zIS5UWuV1OwdZP4PJN9Zed2duMHgc0KQQC0zFgfKIvnRI8jx7a9+d49bJZ2VGb74EXdvx
nIATXFSD1jkJR4BrMcNzPrMx30YuMqn9nKrpbkG0maG/58TsIJu8S1xYwov6W81xBRlqnLQABsCH
tW0LQMG/Nm0AX2Z4Eefcqe6NzqbArvsS4T75y8xCXIi/nkHzLrq5R1GTxc2n2UcnnGcZhh9WXga3
7BGulC4VcdHI9ENjvMieW/zkKVzQIOoS+Uxp07+tPkVwLmvMJbzTJczXgcOpsBoRv0ZxRPKQeY+J
pEzk49y9VEv30SX8l0d7r/SUcycWWBhouCbJjBIzbn3xiSRe+2GAJe7PiLXxqbGRwPB48UvfQfQ8
IaMBM/jYngEQHxRSPrdYikTNiabztJ2RwPugPa2eO5KOJ8HU42ioOgcdR0CON4F35bXq1Gq+lWEY
nlcd+VfFVq9Qnq0uCxXJfdVS/6JVoh+R45BZO87scWv6pnSBisulwaKoJQvHQuv4tJmBXHQ7NV8W
9LL/6Jhenw3imFeE1+y+k+CLDJiX9zIFOEqlGBIUN7NtpZeJ0m3IuOu+gmT4PrpuhkUysGy4Xi5X
mUgxZQr4csjw7nCPeUVhp86bOlBZ1Ir1T63i9Oy7pZFZBBxappn4NM1aX/rNA/i8H5OuKuEwhExM
YtG2WpgZOUysXRN8bZG3+C611MjL0RT5VPxKd7jXEfEUh3NkstvuG92lomoiZEANfEoi5/60Jp4+
I8HNaNYNmiOJAtsWKlzHCuOxMbqEkWdtrkxE7AvH+NM8GlP2xS0th2lJa2Dw2XjBU+QWFxShggev
7JDreHBNX40vCyytzzzplf/DnyesSiR4m/6CXCOC12SZv0RbS/ESPM+QO2qjKL2vPEse9QaHo83N
408oaU2VYzvr68uIlFIDxc46ksJF3cNs5Bo8d+0t+dMvHJ6GoFGrX7g/RckHWkXuNGz9RBFQ+KUF
NB2nHlzNVca96DHWLkV2HNZ8Pczi+DahlBmFUbEgYeLnom5b5JxoGL+M9eB9bLURuE/PLX1hKxXL
s4unQX9YCY6Afu1tAHKLEthnEeESpDGaLriDVm/ZMtFsdvwy+HaJconojp6HsAF4qeomeH4hmsVx
C+7wrPEbKNzLBg4l68XNy6d53Ehf+IBgdl+Qn+qSzE0StF1ue/m1deEfnIUcEQ2NV3USbhbXqUWi
+TzPydadiVpndd9YYk6czgJ6pP51NlWK06NfLL+H/zULP4YwpshXL/gKRfE3YIQ6CK5xbx3W2asf
1xr9D6cktHX7/zj7sua4cSzdv9JR7+zhAgLkxHQ/cF9zkyzbemFILpngAnBff/39VN33TpfnoSdu
RDlKGXKmM5kEcM63nXQtT8KfAHJ+ncZBVPm66xj/uwIkT9dKitnbMZM6N2jbgQ+Be5tF5wgQ1NcG
wxjzctL5OzZ43jgqYLfNH00NK4lqgkWH3bQQnqM6hTxVo7wHGqY1BHVTj5FuRTs8SQ0NXyyZZhRh
UQ4oQlZbH7B5cWDRjr0Lrc4t4ATHe7Vox+qfx1lNYSUHPaElszrkCzI5og/f+zWQpab210XMY+V3
27Y4K84sIBZA1NAPybDBUYMz3h6xPR9GSVN1R/d2g3xBfBAo3jqgu0qglOfqklHXImOjjUf05kfV
tVUZKN0iKk+UE1LBiK2iTKtZAUx32M/uMvf1XPilubGrhonyc1QWMzBxWuLmcSo2lOrLOOztgo21
US8cM9BVZ4IFBYg44OvNF1o3UhT2AuhKM1V2TJEcT5wDWJTi7vaw6tjnUBCji5MaMKy2etKq7tKs
xPCa5kzq8xic2uzVByZQnxluynXJdcPan8/iGAa/LTak6ozIfgJC0zEa98u+64ksFvbMJ0xqxWXm
okFBTLTXacbLJpXRAJ2CmxEtPgokVPa7V27DegMWyge30pTprhcYtItS2wLavTDEVUyI8/mQs7AX
vz7Iht5dnYntHArNCd+woRQTDo99ocizEQN7PsRENvSXOot3lKziaW6HyUxw2Nu/86N4U9pa9j6M
1JgjprXaNMREWBiXY03kfKBIXDRnaYn+Bktg833Vl0+gBOW/cHGJ+7dhQLIO3ghM3k2LXrw49C1f
Klo+jr40WLiYYFXcbdxOnqiYm7GkwOJ6AIUWHbLmHEeRKY1q4VJvXH3Gklyny6JPtR0oI4rKJ/jA
uskV2yGwpquu+qkRc4tVwMLS3XDfg/zpyn5ykRh4rO7SzSV1Gl53k1MNlfWOxFD5pBs7vZmd6Nqg
G070J2QZDzMyYZlBp7dD0eRMGHmYwSCc1ERpV3fFfpurXbG98aoVLGRND9W9ySEQ8SwEMmteXVZd
HyCscfpO+A5pGyb90saZES7WuOZ5frovKoVp7gGCaYsHOrul0rMzrA6s2Bgm3P6JNbZmpqTjuPEA
J3urJLJ2BM4Xjk1kqJ5JCUIhPIwFZxxELksPelAs/KvFi7XzsJ1j/pt5YPZqQBpBJhy/wm4DZsip
unRlVwBX1Vfa+8vM1/cZWaSqq606RFYrtxbL1XCFnpAEWxfuoFCzylQDhMqzgTvjiMElHdqzXg7D
9DvjsCgCJGnmJTGhRNbDYS3b8WYJ0RsfZykbHiLduPi5zotWpRrIgtPR52Y0r1oFfsLjY1UpKPxP
5KM5GocKIzHZJ7roLBqyTbzlEADyd47ZUi+Y5MgQgzfr5sUA6aoLR8G2Q266KdVElTVbvY0NwnAW
FRcjreEMNsJat4cmIIJ01csmmkn393I/iLeiKMPRs81CflvmAzsb9D3DftVAUb5BBjIcTmE1auli
csxceEh7X5+EgTGfXldICrnyBuTewRHAv9IF7X+wFAqIi2VeerTiFC3zpcHMW90rNsaqp12qSu8i
W0Ld3H489/nGlnrwhVxG7JUGFU1QWJVm/wSJZW6+ZK05QLIjgDBNoMP6B6w9K8BUhifEraVSAJ1o
DfkaFAzU6jcMAOFA8cGewNmKpWgo16FT9DMWE7cQIKhIuzocwB3TmjWod/ju0FXXi7fSsG3u2Cpp
RmfG0Mw33uBnVC21uTlCnPgcmCk0vplqSc3ggBAM92s94gsSkp1jtOEfaD2giUgsqGci6BuMqpOM
2t6czIe9ia3wadmjkNMP1t3UVp2bHxbqTqDqbV3WXn2gm4acUoffFSA8kTt5ncxTsX8Ya9fr7rEO
S+3D9qQ0EKI1M/ks9FXb2VthHv9/FoBfg1Fmgzd1VXR9NGGYeCTt0bqCqiP/FIv8x4/9P8uP7vYP
9cz09//C4x8IIB2rks+/PPz7cyfw3399Puf//Z0/P+Pv4Ud3eRMf069/6U/Pwev+89/13ua3Pz3w
5VzNx335GI/HB4qL+Y/Xxzv8/Jv/21/+BScFXuX56D/+9tuPbpHz56th75K//fNX8e9/+037zOX+
j399/X/+8vMD/O23y8f2l9ePt/ZN/v4/nvXxNs1/+02Bm+Ovmkp0YqmEWp/mi+3j8xcaNf9qwRlq
2Lpq2RaYgN/+Irtx5niObv8Vv1Ety9I1oml/iLemDnsVfmfqf6VMxVOYDreSjU73t//79v70Bf33
F/YXuYgbINN5+ttveB9/kkEhqFbTKeJBGcU/g8itXzWFgylBx1qK+j72Bw6yj7lfIohoYhX03GHi
jHHO/j564HXuXC+fLDBF0zp/UU7xchg0VoCyycJ+KVT20sejQV1xGd5UlBdw3oGfPqIJ2m0DkzUY
mKOV6CH2xXA/qrCKVm5EFiGenO/HsoUcXcw7Cz63AWTQPwyIj5hFQtCrUbXusfK1h9saEPXpNxYL
xqfeLq70IHegUodB0oJvmTI24YQZQY1+5OpJUt7pAVfsxG5w0hxKclo06aSeFOFR6lejvxrQltYJ
tMmXcdFyo9KzUzFSuuiJUh/eCRk0iDtEkveLo79t6xzxUQ0Lcwg/5e6gfyIxPHTAszORSdvRZLUc
3mooneZrB42DWV1UAU4B0yABMVslPgDN9JpmbCSZwoCygM0rX0BIfyGtGcx24amolwFzNiGaxrw4
12xmML01fpEV8VYoHvfaQAc93Nv3CZ9wyCfWR72CFl3HwiSO2U0B9+R0RqqyR7aMjQ5j1Q0gM6IP
ywVid9PdrT5gOEBrV4FiT+u8Jh+/SsIcPmDa5NSGVvwhzFsTFsDcAEqH89cVo7zn7ozY0EVmX0ao
5i6FyiNlJqHFJvTIyaGgXNT1AAhtsKJgXTqkLl/4sGUOCk+rZ4negnrUKu+8TN+1Fr3kzvPl0C5z
1d6O1j1MmqIu37JTtnl37DkBZDC1OH/twtmBUu76dFl9JPOKAVHUX227wqEyBEtv+12z+NM5+73K
gIUOgQ5owrKBrrVOh8g9YpyBPtqYZdSGsLaEQ3GGHWFhyX0+FplJeb5NGFgO5YicppyLp2rost0Y
AwH5Bh0x5tA0UkSbGSaoYPQQca1umVCtjHH3XIZo80RcmacHj0hc9cY36fh6cS13O/huJsOMc+r5
HJarsJtr+1AAOtmhuhZhfdAQR1oI0VpYERLMb4AJHB1RCMsqQ8OtSxrM7Ag6fQj6tUT8qemX7eZ3
pPVLggiWYFEDy+B+O9Sh0VAEdCMEImn9fu4zjJ3J5w3d3BkuVF4xwTg/qWu36m2rqrtVDffqSRb9
t7Fqvy1pN54vR2G8mN+neXPP4ifGfIfG2IbbQD/TQYJjlUH1zrQ56MY6QtcbjTpGzUaW+qNkaFWm
PoQaJaQaCdUU4JZaRCge476MdUMLCrLGKFxZ5Ur3/ODDlBBxr5HPx/1aa3K02XmrlJdNmy9yXS9K
fV6qbr9QiduZuiXYgdJb+i21BT7QxpKRr0nhF3xOKXMKTApw23xs3yOOxsbWbuiKbjw3b31hZuNo
Z2aPVWRm9c7SUtWTZjjidvi2gu6ytMWvNOZbFliRp8E3C5JBSHRhpScBHs3et64HQg3cEPXOvWsd
wtUnckatqr0Ymnyhj8JnLY3qtvTEAk2YC+2HbocEosmhXcL18xIyxyqIp2SYMjZfeOgJDGDzPPTV
0B/tQKo6D7FL3Ca+J1Io5wINsw2p+W8cVzg8/rTZ4/gBUKAbBoPBQ4d651e7jgLyvaPQLX0/AKQT
9fAUTFqYxsYXDn1V1e9qeJZKXLXOWhXpgTHLy620p3sqM9tcQnMDUj0VIR2rCJhC1BZXsTU++2Es
O6rgNSJJc2FDrrq5gVXLnM5RMa12smASoCiPlGQ6lUTBHqxoamIuYyIsbzv9QQCvBuuEOygenDke
evN2Wh2aXRPcvYo3WrnaszGSgNIV17OOBtx80lvCBlsvK2EQSHaqBSPQKNKitpsa4NA/52FwLXUN
2/WE1s2EuNoMwb1rXxVzDFF0hfqxhgJ/ujwuIDckaJUJb79JJVVll6KXd84BGFrhY9pxdGpjeFgy
bKWCBYddLmLaFloeEeUNbvu00gCm414bRBpqYIRbh4LbEMFM1aB1wm4H6y10f1BeORo1yeYgrH+S
A0IJE40LHh6NHhghzOzt5GwBapeoNHScnGW8obNXznDIEDWiGulpKSl+1saAYNrW6WL96N7mdVP1
5SjsZ1Xbno9WeWI/Sws0Ylv4gJWyhEclMNIT+4lCjExpnW3vEkHneDeg06A0pHUR6piksEU7Blep
dEhICnRp6O5PkNkdW1r2TbYq+ORf5vnVPpucJy2EaSTfj+aiay4Q+j4HUdCtV66oV5n3g6MTEXZd
HxJDhMCDw5+T/DxV0DSN3P3sYSvQmB4qcTbWX+qhedZV5TFY+7121fmIK+Nq9puP0YIoAcZ/Y50G
hvs/loOuGtTGdBWsC2b+mgMH6xo6U5zq31kjMcfWyFZbXE7ArrWZzp5lPYHqGvZEP6pU0hkIbpEa
wJyHfs7suo9W9YYpnhlOOQhnsNeJbJz2XOH2xRrt6x60lfNt9lqsGhDUK3N3Dd6EnV2Ptr8NpXYr
7rhDEXjDn+2JQNFXP3Vv9tFdYTLyTwPwcOeIi7g0Q39ba3bbpv7GW/U6FcYF04vyZj4cxSA+xgOk
LOiAgggEv4M2uzQYqKkZ7/bXyTnElo2C5O1UXrlW3QZ3fGpVGhipJUfUWtxV5fvZkqA9aDAgPUEm
2teFOM9QmKVslVkFj6aHFGWHKXoyaCw53/GzvYXdaITG+QODx92RYbszeYQxtREh+P9cRnsqiMOG
Mypu4CfjTa9iISmEoriX5aWbjryyzUxKO10dRNN4NmCNycA8zcetBKb+0B7YG2ZPfkVLCkHd4qMO
Mi+0fneAOJwsKFAv0dtqWkExqkF/vrO1wAuJYNACVcXtNwIJ2NYM1Gl6XHX65cSydKqw29xjQ6zE
DbLqssfrW9YZ930RkR1eBgo20aXPhal4gKq9+qsJK8k6N95MsQ0teGMiKjvHwYyAsKP4tI2FGKA7
w/mRrYmxX1e3/snqMtA2dMzB7BiKEYHOjO3866GcDzvvUBdWcf/zwFHc2Veh0OCseIiEvFD/sXci
rluCUI0VVNMS29aOKYl7XKKAwIEXN9UGKTd3xreT2vEJ2bFFhhiJF/H+xjSUEUMfCW6F2zmFerYV
o6/olb8xwyPT4gHZdPnh6oL7+zT4rFD9z1KhxryJ4Yp20LdI4duqCFbcGk+1D4osqI6XcTNdGxVn
9/mlK261tIEE8DCcQFMsM4SSHeS7/MD/jXIOKUpNvg7hWMgwYi+12gem+YzQrphj1p7UtST6crRX
cLFzVyaMsUQt2mg20kWVGfnK7PYKmvIKcg/DEEuHVPQGnBXttpZCDZhCBerDP+wwoaWYyu3NlYyA
AE90jmg1RoYGyHo/fCojGwJaUWPraZVAbFpQzo5e8xgFY8RnNbQnHLFjwkv/LPCpiyUwUDJe+dr7
VaP5m8uyRgFfEYkU0T1QGWQgzlMeWmRxx7rF0bCGIJcBhA3/JpHoH2M+/tuaYtk6ZTo4TJtQ+H7h
vfjFAtdXgE0gRRPfp65xtrum2kmvSJSbaw5htN+DgQBmFkh5ZADIcsR9ZVx3Zo/R6j5Kdl+M/jEN
+gMshkOrzUVlD2w7H/U1I5qOsrtIdtIm+5bMpEu0GWo+xVdJqudiHfxuAZV1NgHdjmD0wCUemTf5
cjXSYwdpthD/m5WbXIlgl0eetYkpH22iDTpG8bzplZ7oo5WMKIMpzs/A/NHN7KK2ChohBQuSXUpg
1EASL221OIqCsnJvc0zNnszwoHM4XQJLn8O+wBdXQJUba7wMZ8GC4Sx9FSwhRUmuQJmeDRfOBkQ8
sEgv4RKw0FlqFc4WoGm/o/EPOkjcA+npkxqLZU2qsU17pcyOj27W0mG9NnK6F8OXZq+yuV4ftUfB
A8L2AnT0jCT+GMeGU2dCqdPh8RO6H/RJH8a5xnXhgT5IJ2R8tlD4xysUEU3IUSfv8xKgawz6yLiU
EpUyWpNBeyoV6liN7ttgpFoMfG9gfi8itpTJnGgh5ao/QXPf7q9tIQIVoBeqzCs2ppDqLITCtAhw
XiR486sGjBjti8rd0HzVtR7yCgPr7csMh+dsfhYxZiSnOhYH9oVpi6vnWo11+7yKqX5W5/rZsK2n
pmm9CmlMo5nbbteLgBHDh+jd6mzvPJrAZGqwCRBn/R5CR4iiBHcUeiWglTXaAO7Z5rcaRaANkY7R
zNHWwWbGVfhBk64972O737VmviON40YbsGLKpQABTBXjOmu4AVQrHx/jgYZpUCFVtUL0MNLq/OP5
VAqIVuZgKCT0FxRs1BxywwrB5/pmezF7O6r9HX07BhreeG1h+Vd+3073qdfvzWxdKh2QbwEhKLkX
Dz5oSV+vyfTVhlAAZK4lAWhuPrjytB1JUofICjmLZMFCQEVymWwjGM81WE0XQQrhzl/IgMUzywAq
539jBtP/yIH90yLHjCCCHDbdYBg0g6FsKE7+ZZB5g5kWFmRzzWs3Ps4nzfCP+wt0x4leTml/6tGm
ZIc489JyMYQumzUtk1mRIwgNolXlQiEUGAgsIdoRCCZc7Rtr9lSb1ZQk6MBJDmAm7ynJYUKCKn3J
TaPOjeCcO9ztoEBjoxxC/h0YZkjcMqrRX5ZGFaDSLss9Mw07kOLLrHbQ7NQxmfoEE9TSlu2Zdv6u
+yt8LO2cmxJ3d1cFGGEXDMhegpkxvJIvPbVTmw1JSb0jl960F5d1HW5WN91nsT6etbRiKtIy0TMF
Oq3iOmgw+HI9tdg+tLh8fVTg8UqfboXLr6ez1hB3+utsPPh6kxb9ts7yW28MX8d3++hzRxEk45DE
jOR1GHH+K069gh9EzagaU2gdTVhbFmCPMyLHTelxp3MlZjiPTSU4cF+bd7O1Alqb4agruN1wdMwD
Cm+I3lVogbrvilVdQXFcd39FU/+2eRhjeu0NcVWU6nqCcKHLFBJluKytkU8UrCIbMzhuLEDAheoY
tEPfcXq2BgtXH1gl88fJ9HmFn3sSQG2LUmL3DWL7VNS+0nhLZ3pWH+GchywTHQLS0rgRTqCbsFP5
HZQaAuQRodCzr94aXk6z9ywQuGDSe+aCgQaX5aMGhxBC8VtdgF48AtVZ2zmUVA2hqHAEOV3YH6Bv
6aKpmBFwtiF9+oxQs38eswVmcX0esYUqUnCl3w2lCiGbR6UbMEyFnAWUmpMagCbG3ddjffAAFSwX
t8Gi3si4p6gyX7Z/Fztr/JH7/OdVw4BhUovCjfa5fn6J7bOkAfMCseTruKZKVLYfYlcRKMB9MBo+
w0ZaZ4uLSd7+PPe+DjFZwURwVIAyN0/BlkZLNG0jDYefXJUxzIeI21fikzbxACUdJLRSD47ZcIzO
voxZ82bWWFWTmkqFptNoppvfYAOFlPpJFMUD/es6bNdTvI4lS7hW30pOLhz0qOb1hxIbk8fqPRkb
nmEuaF5RerFRhLeASiTkfXXv2Ew8Kr+ZzuxAwdjUmfHDfCKYK7QSD94fj9nNUz1tz8Ouf6k39eVw
c6szU6gAIjZCg7U4iMeBBbDJ+K05+KOZzDuFqkkX2u3VBnShZrvJs1fRiNSmaqL7h/w89rd4nlQA
OGc0OXaqstX9FKYati8BxzIwb1OkWCzaYLTTDC1e1SaBrjupEkxRhEfCUUz0etWaa+aWY/Zhvqf7
V6v/YpStv1gKImkoyjI1qj72jmTH2WYEvulxeNJQiQH7DY+pd6lsItuliLE+b7214WQTuVJhaflF
ABeWwzosexQidTP7DO2fLtRgaKqwzOA1uDkwKwL00zvuMwjHq2ACt/91CixlCUw1bCEa29qockNY
0QKkZgesbQPOqDcgT7zofYEnnsB+jp36EPA326faJjnsLe1xFFafzBP4JgtCz5NfIJy+DGt3Refu
oPsDpDqY4su508duubauf9kKpBPJ8su+f6ngzLTU/glqpQdiNkcOLUCXLMYWH5h3vENsnMCCZkez
m/QDeH25AbVcIF8AwQSVnsCegEyFcD9xhc7KeVrtbHQb3DaKMjr1hkZksYMdxCMcZbOi52Cbc2H6
PanSfjvzxrSyw0ONl52dmhk1qoZMb4tkdKrv4ALCsgHi0Zah0HHhLA80b4DoLP/TpYEZecEKEKBd
FPRzEdmaEMk04SfJCy2FC71e1JUYvaaTuMcc7qaANiDBeBeLh3bVhWs9h+cWMSR6HSn3laoOTahA
7WJ0egAtKHgKaL1IFWs27pC1iPaORtoCHBExnJsT6Z+bjbol6J4U7mwVuPlZJmrt0ta6tNzOxcEy
MZxpCTWFajidD2qxf6UmUGWT+12EQwlV+VjC1+rc7Z1HGh5SwGn/iyL9jzT0X3YiRizDNImBGl39
NdxNzCvtdlMZXq2DZnLXLuVYeOdselIo99lbJvvaDrnRdFlXQgO18IeK7UUzUs0+nFYhX+DK+gIQ
7AuE5OUGMG2M+ueDzGGDRq4Vash3GVbQGPNaDXT/VZ6a835my24mjY2yaAuPpoigsI2gY2wBbUMJ
K0ogc8cZWUUFiyq8XEt4qjyB7CWpkAksnkuNPne8+2LL4Qu/Vq/IY/eX5seyRQbpc4hwmqWJ8MUh
hLuM7Ak4P0VdfqJdMrYQasnQFPA3wdBobkicY4+6DrbBga3iOoQQ5PvPz7rss7bSMrhhMwTrZSUH
+lfyvKsoLsSH7KGCeSAKOVTBUVNQRpLHy6lG8r3KxcKSiXWJsq5g4RkEVi5ko3ArifAQQ87rqF9F
ovEpVfQ+o5bIsarBOpvW7eiVu9NkptndiT4+5p+ydeTWPmbwJPa9VPYnXNanifvGbmSUaSilj8zg
Q9YVMHlMl+5ZsYyLPRZ5M8oc2FgG1j1tizJuhWONq4PUSVfL69YI5nvdGEBorZDLIxqVKib0iE10
A+XsUrYlejoTlsyyxY4Lmn7QUlV16n3KdmvNEBpZ1smqVInCMth/wVp4dmHG9YdidM89tkjEWD6G
9UUH5Lbq5c1q6a2Uxw3jiDQtNpHEp1browrGrYuJ3ceCy9g8IHjveXx+brtcj8AFRvTB4vMTk4Yb
uHDLhYS0xaXuymhIFayNLv19MNr7oh9XioV0IlYEoBvRwmIbw0nSQIevtvt3w7/0P8Jef1k3tobB
H7hARDPorxnblW2Xoh/I9FqIW4lmoyhIQl/nQJNF2KxHdM6hoWqXc2FXmcGYJVeY1sKTWb7K+TN6
9a5GG3gHGqRn3/rMQL+70/HBJn/vihQz31PMUk9hiXdkafv2ntpVfS+31ikXEb9uLyMd0rMuEqrl
Q3dc91q/bJ2R63RNsc+hi4WS2AxZUCKiqGydYn1fuEwGTBZbrUcNquX93bIAnc0wOZkS7onLbrZ+
kwan1iXFi4WJtwFQNQ1i2CiobSOBHzAZTQCtjLqakE6VTsoRUUlCfZaRwBiXpbNjeKoTSmEVbOCU
6ZUUltC2utsLvWvF8CCH+aifMCCJ76jddge85Dlllp6KurmzZrlP1acPQyRHq94lX+7Cru+s2G8P
G54TOwQlEOrgc6BfRckhYUHE5FKIwWzfRMfavu+OVrvCRQLZQ3E/5b/P8zQ9LYqzdR38VDCpLvql
X1imEiXrWhdV1aUGHGFAGmEO6Pb0h8i2AMN6/ALGR2bdLP2FG0eqbvVDGjZErNAlPRvhAmJhHw0A
fxN6mSIvn+Fky0Bb7keKjTxru987UA0VVXLTdJpdD8fKButQgV/ZQvt+AHcd1yGC6z+atyGqCoie
Pvd/9BmrI6ljAC09VOUKJao1q49d6ZOF4jQZzltXt1dSQz/fctd036xtc5Sf3a7HR1/FXY18tOca
1kpAlSGpoF7HrO+jQcztKyAFqPxtYoVQNI+1AffMGMPCCXTvCBRTBLA3B7Dag5tQwLFCyblI2O1K
0MaYwp0c8xKWtR6WPQtnxiO7ldGyddFuTt5QfB/x1c2LCU8vQs6QMNk1Y9QC1hLY7xrDDhsLquIF
57JwjPHIWy3tzfPGF5iYtSXv/DtMWDWZHvRhlQ5q+TsCO60Tvn/l95HtEfgo8LVdyUJyIRcIitJa
EoiZQGvKIpL64WJWswNiXSL5dEl2DrAyWr/DSuTboKBeem8bXWzagYYztip0z658ChfCv+gm/ilM
+Mu/CBGo9WduCqCX9amQ0HGcUoMx7BB/7odNIpkyEnt73TDaee3VBEP19DOAiimEzw7inhaP2HGj
vAFU848qHvTdodg5KIzLcAj0ZMZVADKtJjS6ySJxJ3T9jU7tbfeAPoaTADb5e437HNjmmYtixaz4
KWdgo4YTXLGZqYgqGIlrT0pMaiB/bzZvwzJVEWVBv9aL/Hr4JWKX+iLX+/2ufNuz84DD6gR1Yh+o
mSDBxVAjqC9ZXKa1wTyLay5cDJmyzald12iHx9mdr/WP3sJzQdBK7yD0AlIMnW7/ZJvyuiBJ4PNU
LfkTm+EygSESjCr0xkhChqztXa3KuHvdPgwyX5qmuq4Hyw31MxzhqizVDQzUbSyJv9TMBdJ/FeGJ
DCDtRTOtF9gfURheFQYAdTyxy8/Xtiyv43tcA2don/rBn486HdfbssWwZd/tcrgLRd77pUkOaLTD
yemXPoKMGOEEDoWHcXOucCuZ6+aY3Pbh633t4YVSlLySRV6g0pzvBXCgbu5vEA1frWO76C+TAlai
GDNTbdLtAnMf5qpF2vP7wTV/uWuoZlRrcNSygCG5jkpFjdpOxhy8RQNbaAlaa5mu7WJfzMEMbSiP
oYrLEUeSY8hzv1pxezYpqWTC3YU0fo2YGUzdVmE/xuxDv4bLfSoUH9MoIS4zHXbAKOl3CI2UPaQm
APdM+W3ln2pQNTZOEvODxfbGEywzD/4lNEg4mdUzNc4ztYo9/T+UncmS41iSbL8IIpiHLUhMBEg6
SZ/CNxDP8AjM84yv78N+m6p+Il3Si5BaZFamJxy410xN9Rj+aN9ondUeKWDxeZ/GfTkVmCbwar4R
f3+0JErE9Dnk56jFOdGHJqwQJSu8P7WqvcjJeN1+LWbskdtHV2fEhgsxGY8kDbxqRwEUBr+fkmA4
jsVyWbPpisePPp38fpocqNbdHONLQQlefEm+pM3BhKBCRLZL/+x+32HFOFx3ICp4juW087Hi+xYy
QS6jzy1+N1gEQQZPi21W/LmcSmW5ev/kwBqUlKOpiPptPNcxnW3Ma9oes+fxlgvHVsrDEoU1vojj
eEXXkRQejwo0QKz+wcd7VEQkVGTV/SmnirVrUSWi1AsoqmKDEkL8SzZC1kOG5EDsxUydGqJMygKs
IDkvgnIr8+zFssqLKTcRRiGfDjg3OIYH5TLaUdeljrr1nEoETVhfUk2HPGVYJvGOJJTVU37PdvNe
BVE5SD7LWYjVGclD0IQ3/qveJas55+zgUOr2zUlMpmlnMsAFwuv00g00hgr7yBuC5mlg1WGr1Gjh
6sG0X2Q4AZ08hgzBI8qWCD2neNv0/Tq27+NfsoDJIp6UDhl8EU4YOcI5b8OyaMMUq0dqhOBkQsvr
CtEHRuXLu3GUlFttCV57qe99O9gXVosNLAE25Dlk84GRLf4oBVK7O3vOpZR1HnYaN8sRmJHgJLpH
GXWHUFNtk8oladwrw0Fa+fUdekZKZToEHfjpXUcLZ7KUVx6WVk/YkdnwtbL9bqxpJ2HfNKXhVjqW
luG32dg6lq2t1zxBG1F/Sg/daHjN8XmWictFwAya9yhrMbzsgSDpwX6wCJQDhA+UU/ndmmU44trK
xltXzDdMPtzexsvOGDMhGWNqGjOBA72hFEe1WUVWVYVJnXhTGkoEVsbiT1Zjz6leMvpQQ86i6mgQ
olt385ZkyYMP9VFtP8kg0BOmb2UC6SXfvEltjm1jvUjO97asvuRAQsCJ9R1jOesyOv7M2abGHSrL
YTbqFGrqVNvozHTf1REPXLgIr8uAfXsTz/XTa0uv3nQXjFJXTNWIsq2s8vcc0n2+kI9on2OTdr7u
OoFw0bxKu3llkjdaoTGpIXBHX5kD9ueF3YcViATEgHFESju8Sbx3heauwurmqGrxFDubRCYuG5xs
HODCvHNlHseJoBAdo+oJCfQ8JB99yU/LIVblsyARpZKZ09yMx0SGazsxZXNLOT0IAJBkdTnPU49/
qjrfDIz/MqiNTY50Gjjqg850KiLQd8NcfX8Ic4vJa4rJ7lWoDyBdGI+VntF9FUp/0FfJ3Qxb4qfE
L1RMhzZJUCu2s7Bs5Cv7M5abYelOhpmdlhFpoJiC9Dx+sb7toPrJb2LZYUvcXKjuQEKyBlUDEwLT
FxAWd3lR7j2GSc6HJjm2hHfVQvalBVFAeaZvVp+pEFpx41ugMhytnZyqLLyGua/KzyW83qpcYhzL
TFi+Lh3ErCk7y/IVAAaUDs5ILNAJbWPhF8UBIrg1+oQf/eUfIbCgDmXieBrW7lRxv2EhWqUyIvXJ
bEDFqP+rVdAT/1QzgrhYMv87isT3AFFc9A3m+u4YP3rJUIgW2j7WTXEp1QTDlRE2u3zaHyUcGf3W
Iz7OhMnXX8NHZeF0jA/wLc8Z5JM1t+WEWfrfmNlIeVbmMppUAAf1ilas/Ye9L/9vL82/N16W+Jw3
yBI1FkU/htN/HTiMSVVM0iTuX0aznklTnsCA+YNFzsWx8i0qOv1cQOCq619Lk760m1sIy61Zy3s8
U1o29aPq6scOjjORmXXNwJXM+5BPd7LxalX6Umx42Sx58zp4Mx/bMEuOzN4neiV1SVz9XVZrW4my
EMf9ecqVKP/M5NFlOELp/Clv2oHwBPdQ4zdAUJ9FjsYdvDXIS+pV75uX1+6cKAkcgOy4xO/kDN1a
qfj4mnCWcKQnl3Q0zm7xR8nlm/nCBZlWUzTkbWQMdbSX53REKvGgh9PEecZgBCYv/JoWgRVLvtY0
fpEpnl4INtK+7eHZMv1ez3zAWkVxavYxHHCGCWbBLPq33TvPvmen74k+9OT4wfRuUS5cQNbMWk5x
81JA7ooYTC3j/mY+DFV5Mtv+JA4TaLH59IxlJTjiniihQDtlufSarPlrux6XtLK7597q94bcR4eh
gytW7g5dPoUbOl6ZdqeYpmXNCPUlLqqke0JiHecot3Uzf1YlUTUIZyk1w631MaaPiRmuuGNxgB5F
ST3MBVI0RePOigyjaC4KX1spfpbTkZOQk665CJt2riBLWfXhhvyflGEVa6dR6E9qFwfbOge9ZfoS
jIhxpQ3O+QDyQ9EvB/OQcIhtCQlfVTiavXocXfNgDn8Vu2cUmj9dmqcq1HQUzOsx1N/+9y4ClzQv
8b+95JZuqBh6ZFTpp6/5afn5l6naDopj3KVc/zK2wZWtxJPIZtapu/F7qza7MNd7ren4aNAdVoBW
8nuPuTl18GBflVG9m1p8HxXzrp+SO9s/gJuIfjrAbrTagwjPST5IcXElDHTJJwzDarRP3oBBq2jS
V7MRHyIXd9sGiUkRzOizKgy/nFa/3iu/TUxPoUBmouYV/YFccnCdXxcFJ575RFM4qpw4El6N8RmQ
J+ReNvg4xZl0iD2Io6vuo1uT1M+9Gl2vGBXKRYHoeOnnDR3jg0MyzKsxlJMtTCjiklaw7bZfQlme
QoXSdG2SsDhjpKV1X87m0bo0VnPqDEb1tDsMPuNWIe9QgNpG3x4N19BE9/c01NxI6FRuopnQBRoX
6g/5ZdNN1MKbk95bcAeMSrSqzXkmQ1GrUFJX/Sx/KoN5Ah3ilM1f0XXUpjylWn5aHfWzKbgK/g6R
ss3hBl9M3eowl4STQhApIzzctzF8juWg8L+ZSbyRr8c27aGczqBIGlV/NMb42Bf5rs3aTeSzEPr3
bFquqplfhl2LFOeQSlVQaZUv24q8HPP2sBX0OA68hnhkZJa88IX263Xvlpep227NuNIUTcGgGHci
ko9yBVWSMs3KezdxK7WL1j7DTqSGaOChxdxYJdNWkq2GOxEI2EvAHh3e44OYWfaxJApNCyDJrkVA
vjKCbfhPgGT5v7HW//6yM903MJJypJv6/7fr0Wq2ZkiI5n5ZMCR6SGBaHxiGF0uKRxYlHChPtViI
clE9m2ZzYZQFWfk0OcpvfF1td02b/GX625dmYMrVKVbb087x1DM4IBzYvqGZVcTtO3k9zJBQmkHy
RrposTsYCTNFLBqZmnutaLn7cVsGmCPY5u0vTEhBD70G00b/6sYC/oPdIS7pSZrmI9767Y+kdP99
KYw/aCmreZa38twCrOi6v9U+hKlIeblczOk3u0g8/aAcl8Q8NfPXAklI0K+aMAerVV/xrRoG4CxM
7cXorZiP4830BC78tWodYYtmVJZBJyZvvjceVIPSyq+NfjDn4V1Xykh/GokU5a0z41es7pMQh2NY
cVwpvoDpyCpJOu1METTJK7c7Ad7jDhduw3LeZYYjvwItCX7rR7lor3mlBnN92r3iUOO3VqnYjPEt
y/cg17ZT31OV2+LMzE/nI/77IsyTDcDKlioumFryB25KeaH0gsiXCf56eJkUbPsMKteu82X5T22W
UFj4KzmHy9PXUWtB8ppeGAccaTpKEk7ErWW+kaI2Ay5aDC81M6TGS4baM/cL3vujdCheQQ4fW2LD
omJGan9c5vxV5VNaRPWuT8rtqZOp5dv2bKIt/TwkQ0SJnu3SOQ45aGZ8Ekhj0hnq2oiXK7fzUFUt
t9N5JubkyilzYnH3aonjVvo9Zv1R0MpgMkGrKJe8Xa/1UrzkWNDx9dxWU3brRTxMsXjhx2ti68UK
gDjkU2RRiS01smELsoH5Vi5EysoU8U5htiNLWoL9wwsvY8bRD8WuXvDnQjAV+LgVmBkQS4QfCbVs
1rHsFv8k4wXnZjj1oZZ5R3Av1Vr6q7F6Bd4ufl//12sIhVqTZE1WRFm1NON/rokiYa7n65TU32af
haM8RYVpneOxug5OwqBXUHFGZbOrIjSm3ufAtLpjSOXP2XQsBsXVK9NFkxKkcNjM0DCLCEZa9PT7
m8y2dHt4x2xsfpTl8AEn+cXYHpgN3uKqe21V9Q6T56a3+RXfoBU+x7xt1UdDnV7Mcb2WxyLshtiN
tRmQm5t3ufucGEm2pKjBVrcnc5FOlpiHnTGF7M8OBf1LylWXBZMH4CjHBu/BipFhgzk3BEPXB2lR
BMIY+92oYCEYfNpfm9h6gDszxBFq5wwk5Geipd7N13wI9+dXZiEZmLbQUqXJi6eS51hb3SWooaUg
7OgEJmxercO7hRpuHOe+cqR4c0YyHaptd7Ie1qIY8HnpChmRwanmPtKvH6MMDEgrgu1zzoP8m/Zc
GU4J8Mlu5IJpf3YsM5qFjmG+NAIZCNvwNEn7lEvzM54WWxbzC5fqh5yR9MgvWrpi6VcOUmlEwpxH
NZ6lAnxC3jGmInSIaFU7YkEGpy6uVsUwCCzMPqx3TU7uu0qouHnLx/ydsPe7+I9WCCiQ8PuS5pa4
oN/WV7WBgNS99NXwslTdi55hhWmlQ3yv3wDOESbsXhjCvWQdM1o6MTBxF6UtLgWhm7z+Fowm0h2Z
6Xin09kagLLa5bhem7DfRKfk8Wl4HLH2Wf8BzS8Rj3yuQv3Xu0dRZIafMn9BMnVJ/J+gZaVNRRlg
tvqNsX3pmGFgZrOYf33lQ+lsY3sEq1Oik4wM1Lt8JOvsziP+A16uLJrSA1CRVq6OSU9KTDrhaeVo
J0MbdZCI8zxnF494mz9Ta/dmN1doVLbNnzvTz5rlshVtAEMjUMe7CWAth4SSj58DHNVRs7fmD1DM
ZAA/dH5SQbrpgo3kyArTI/ij64T5eubc0z8TKz/gnkoxeCTcIhLbkvvMq8ka1RzWloGiVlSehlAi
opA05Uf8J+vtJiUuNKP//X2yI1HRgft4aQPYzbzK3EEHgIueih2wwQ44E+7gsFnriFyL3zcoV+RU
uoS/WWGE7Ux65SZQz0zjofEcYZM7SiI4CkWWNtkSdVasaK6m/EhrDcG38fT4Y8NJTr6N1JUCEAOh
whk25uCNeU5fsT0OW+5VWeVJOg5K8SzSqiqfApNlsDCq9WhMIZSIBWVv0qpCWxNc9hMl+J5kvHwt
elGlAw8wZxY8h2P3qkncvjwJyj270gRPg/RUfBUUvKJ4VmHdUaG/J/QzafmFnUocBcTPLmz0sCBs
XqD0wAfTJtQzGbzwX4m47yKeM818KH3+qoPRKTCoTFvEaRipwgCsuSYScliqzI4V+dzVxiWnPLXO
Wnmwcg31heqbWp0MRRtZ2ZfYKU4RW46QMJsDwfPQ81NB6Msw0dGzR7cHWKY76XUpKryqkM2kX+10
EGD8qNN3bgGP1Xx5EwNdnk8bhxP/Bw042T6urj59G1oR6fsSYQwqN9nLgS5g3ND3BGc2jiHBcRc1
Pc/phAdX+S2hlk6UCiokLrX3G54iQDRLqu8tDAO9+ZMZnzOhMMaT9fYwxJdRzcgFOWJrniT833rz
MqHBRw0Qpkb/ZH2EWknkGS3SiiUDej4CwpYJZm+lDloR82s+BM/sQQ1JoblmRtgyT1C7SzVGei4+
SugtOICX9qdSEgJTDpyOtlfwnsx+F8++eFBKt6ceq7DmCGOothmRHWVzrVW7GFt+by0vSW4GpQCP
TFjCnMch9+5cakEj5aeMi1if0S5/a/PHBAiMKJjmLhv8jSUL1UIL99+aMd/XbXywWtlfUxHwrfFq
eqtyaAlS8BGqfST49SdolRPYJqAgyMLFwM/NRup6IwlnXFjleIW6/VIJ4guvUdb+bANsKGp5w1fN
7WRuPC2SM32wm7MDcxvW9w1wMOFQ7cq/SVq6MwYrrBhfMkk9JebCaC/dX1U6Ccro4OTXmtd5qh2Z
FET3KWoMlDrjKmjTzbT6YMwYmT6UyiTZsV3i7dpPHaQP4yLgB7Jw1kLcvgKHyQ5puhC8pDG3jfVj
UWvfsD87Nbs2qnTF9TvrZ3Iml1nvLk2/oFY4gIj8PbuXpL1m2daTs8q9NB+7Yr0teGinvL3RfJE7
sE1qOXouIeiG7GggSO9GEZC/4gvXAB/Im73G3zGWxXli5sKHSq1Qao6p1T61CBNHt5fzM2mJCPh7
NI15hDdKpXrHLu526a1l7DkVhDShwooK/R6CoQV2e3sT6wfsvdQAzPDSau/tQjsPhrD/aWMz6iSf
bZKCwwV11nWc6Msb07WkPG0FsHeGZjgT3Db5PreDY1HXsmgxYEqziZ6RyW6v/yO2/WFXJ0LBmrfW
v+Q9Pw3teyHdTLBLR4OJRGswCtG8aa/93qT/uGjmSJS2AJainRpujpHfPtPYtDkpk11NuE+Jez27
fazU2e5rZhroYJ8T0QrGCj+rSU7jt5XeNyvG9ZV68Z57KYf8zJ8WjR1OMcd9hyC+oruUr4PaPzRD
Ccv8e23qm2TcO4RoTYeLJx5aZXxAoH+UwndMUb1xvLMt5NSSbTP0e2IV7ri7pVSHMsz8Etsce5vQ
lbLxdwsXo6lOSg++3aj9GpwRTBKvSElVQBgRc0ftFs7b4bXqprux9ZCJPL5/A0pnifFSOmbYfoWK
TKOsHyCKYTbK1R92nh0aroDmvTHBKTAiqlH8dXAqT6xNATkWgvf2pcyq0+McZrZeCypsjOYKyJTF
mk8T63bpLGCrHE67kjyOLaxQILXGnN8tTG+C9TRIvM6z9lpKy2tK1MwqCDTfFlO0QeGif4JhcRWB
7G82hXWFkWQnyRxHlXUQMP1XiFb29Ay1GtgodrQZkILPP5Ckmb1qu/zQdncUhSP715OXcakvTDui
ZSPKq6Gz6XUgwj9d0Zc4A0ic9xJAqG7/sNT8LhM4LeNXza2me9vLAZqCuHzjj3HGaQ/McmAsVlMX
HwDCvDaT+OjNnHY/hR9YewudiiwfZnYtaH9TCxbxIFy6JLvUIzZRKk8kzRyhZs4YS2g8/MOCWBKs
i2XP3avUFqGypsdCoiAYB69W/+b1zmNhtK/8moYhzPQsLEn5avodafkUV0eTHQzIPa4gde5YIzHV
jwXrevUY9I33pnOXuGDGQ9D1JMK2MfJLxqMwCQVj78nuuebIHCXCyLt/qFfLLhoEZTvmtcahTZwU
pzJ8jZLz6jdvrS7dhlI7YZzJ4GLg3d+AjX/HzcUyvTr+ljfHqJtT2fWnDKOj8m7ySfMP7vm81ORR
VKSbq2CRvOlvZ8lntjgw67mCN1nrgvics5YUVJReIuq/UF34XNcVr5Guh+vn8HeL2ZSweNl3OucX
Fq62IxQgPmqt9/kubZzotsEcqaaxVdbHpLmZMT/mXn4wTwblao9RCRHqLlj93bI1E8w3Gwv619hC
ZYOXWKQwlSAMtJq3jBLBZdL839hkgxYITbVUAQ0o4tape8rSBR/Zjruul1wlshhoJ881PNsUlCWk
VBDcFCIt4BxbJmYF2CuYckbJ39WYuBMWE5QNXEna2tnx3z4JK8Q+GRkK4pVXMB0DeNBN4wu+EE51
lTRLh+9gqyrC2ZknM9TUuLoFTBaxTTbAnmSP/BzP5iTykVASRt02hBKuDnGALxu09VeNBXBnamUA
whHi3BYVakADUKj3BcTypsjHIatCQRVPFW9Pb/cMGXfSmumRGRdIq8VT4uvTAlV+wJw9sarBaK5a
g+6jK0E7yEG5Llzyn71OSrV/L7pLcR+78mEK7R0pB6aNumiY7uowq/C34W7YtNdYD5f4kenVqe7K
U8OTWsv20Ag5G69CRhjjpzVo73mpvZXPR1mrsCFWyZ9Hwi5nARJxPAsnqylCjQmpKN+6/UvAmuDX
XUvPyOCQKhy1SGjkgASEm2f87m3s/4lQHmdlPJg9VMUhfV5+UvMrV2RQXQQrjeLW9seMeH5h6REk
axpJsm4gTOuzcKWEq2YlSiUzEq67yz/fNNZgYDBadnKQ8DhGTg1oLEz8FyYQR13FzUpMxRElhheQ
2cFRh02chWSW1PfZ4kUGbpEC6904ulmIXRWrXccIMsv46MflVTO9Xv1RFQbKwnbK42u5SB/dkn7K
gvIx0sGXVtCPDlvUwi5pz6asRJ3aODLQ/Wuq/Fk2wa70z1ElxptHaC4RJDruK/4dIAwm3VNIZBNb
JrDw4LsUsR5v7sr2Vf6FVSvfdzN5cNaOqeitouwhFOpeTj2QK+8w8m56ip1xCJpMelkHv7I0N2WL
jCacJOoF0/iESmJLs+lXdMLa+LZt0yvSwsNMYh+YmZ3jnd5kCtHYh88tae/dvY7fav2nFq5F+ciN
FV6UV0NJaH1Nkg49wWPDJsxJXUUVuZclKZHhNE/rCcClQHbqqlOhD5+i9KtSmG1ynS2UT91zz71P
1gTk9c6r31IHQ43m3CCQL4JzM/L8AJ4ijokSEal8yiotJTUODFKJzsKkFAZnQSjzWOcyQ5PcM+oB
t3JI1mqnbc3Rm/dvautmJ3VWDF5DmKjjKI2j1toPtTi4ufC1FGcGOe6U6Pw2RifDI1VZRyEbMP4q
R/wQUbMhMyd2nbKBCIoK3VywgVit4g9qBtNZVKI6EyFhvBGCq5nTLbfmO22boBeRFE9Rq8FhjnUy
xhca8Mg0tiPI6ENWiRHZUy8Tv0riWgjl3GZNxW32sm/5a8avJJ/2WyGVL1CySwyjsL/UR14Od7W1
XroUWxHGc2yiLUNvvb/0MhglfDRk4GrMj4MYTYM9WJ/ZONK5kw4fCXY0TqXExzoVj3FyMAzr0Ha+
CWSCBJddNYZt8PZV7LUpiQAJjSuSMmGustkJUw/MKG33S60rT3ynv8aE5475d71Zlz3TzkO6RuD6
Qs3yr+IsBsv8hcEcluoLnLG9v1U6k3y2L/CfbACSFZWbjFFDqFJfFyFmVF+tph9UtfFUM3YVlGN9
a92hjZ3xJ21tYB+99EKrQScw2WJ5oiiF4H+CGwU+Xj20XBQJ1YpkLR/ytL3nOw/D+FzLjUoPk+dw
zErCtqJ8WGFBtKCexbBbtFO7ZCfYsYESSdBhRhNwyrweYHVuDBjaVjsWFWnbtnEGsLlycexqpzex
aP/0g3WhS7S18VM/UZKU7bUWvskWZt3PMLgN/bRJlGOojvmryRdpqqotyFFuWK8W7Xb70ykgDprr
INawVLb7wJRqTjxQL/Wq+bw+VKYeO0p8qA/+01Rzou/h2taKxl3dloal02Y7zj8wB/TqYCuteXhS
crG82WFc/eETkVgpBAhZ+emXjywufLxmVM9gyOwOkyze+4H3amJ9C+8moF1pMbw8cQgbuwC/Btlb
mo7G2Hrad8VNJ7k/nLpCOyXY5RbgKNR+OSjzbvAKfJwjwAhk6VFnWMEq0Jyw+8jgom3wmuBVUDUM
o6YSbMkWgHoPVnAoY9SxGQlgc6O5Q+Gv3fbJymntt0TIomoivPVlnobsirKL725M6aRtupGu+VMm
EMFQGSbB0eFNQ4xY4HQzBcx95fln/FypKPsiC8z4Ikwy5HzZF4sgTS6Wwh2iBLs0Bhl0a80FLBtO
En2V8MLvqlYiczPeUxlAqOBIs3DTPofpnhT5I5P1O8NHq4c72nJx/lVgB+grqa08gsLt7iKhzva9
olzidgKD5g9iEnRUjhSQbUOnlJ5rq/XWsfZqPoCuSb29vcaFcuaHPjOMT+fVz0n/p5YvH9iXZPOQ
hF7gJhIxzOEeVXRvJAaug7LemslNso4B+21XjmlsLxW/kdQbmr/q+E8Chb7tz+WrIJhOAocxm+77
JrDIx0VwLfBlFSAotNvKJrKRYTRfn1UaYTW8D+aRSyxYRuS40SnYGDKoFSBf88jpTIrNaaD6JCrb
S/QJRJ9yBMyjkC7K2EU8K1wZ1hwAC5pwTOpwO8gZuINGtF9MPBaiLN2KW/FP3GITyh+IzRQcuhh/
anrzmazfxX0rAVcSOuS9/By2/cxw8Qy/At6BEa4xkZUulCUeqq8YP0L5Nl3KH3GX/JHpP7qLnCGs
PQ8v1lYMARuG2dhxWgVSXOL7lDKSopnWqvdVOD+7Dh4LuycmHtX+lCCIM6O7JxgaN3zUUKQaHFZ6
EuBhF7jwcm197k2x1+EoJP8UJtE0MpfjqRC1T8Uqf/HTsjXmu5gN9nZ7uLOgRDFXy+0SvjBaaXOF
ZkAPL9rFReqP1ZK+7IpxNZrlyqaOC+1LAsaJWpN+/8QDYC2JhgNTLT+U4m1ZM3+FHlTdUUe85yHZ
WIdy60/dXWQtAoIw3ho0gTFYgB/dnh8hayq8bHd6zB2kOrymCIqpPI8sLmDrTtSqaSSu34v5WQvn
WazZTAbcke61ODbfaoMhEboWoOFWIFZeXKdFfayD/KAq363uEhspa+z2s74AdSLSS+lfsXQnK0nf
iX7Xlb7RiF5OdnvBTd0iV5e/1004PHdObOvwgvBP+5Keja266M1hHAqWy+FwhFOwV7esak9L6s8t
u6FBkw4fm/KrZvAuTACxOJVaFnkIrbchdXTVh9Fe55WLE1GMEXv1Ne7CEWyuCHhmUgQ7i014XBT4
yeR0vMk6b3LJmxybIZ91u/CfTMuW0gJdNeJcSs/PLwfxaUMymedPbBaGhTJ2VuqZykjG+3IYGNig
ofV80nXx1q2ZI9CmGaWrCuwt0cFN5fVNaX8ZMYY4gopAuJu/g3TOTb+4cBb0/KNwjVl7b+vd73U6
yHnQbV/VlDlmz5wosU0UKfqvDq6uhfaVzIlD2NmegXN/bogdS85IveHy0oVDJQq8UQ1bVTY2jeV5
cqbAOjMrPk/tBX/2YeAEMvnzPCL3zJU4gsa48BSOIPY6UF0d5gETa40kplNZpHbT/wD8robtfef2
ZDSsDq5AdTlgLNDt7ptV5w6elqx7TavtQXClooJh1tjt1m0EBIfUofS2safOAH2gB4RBcxErOXIZ
sDVtReaeOS9awjzjoaUe7N1hpmeeCj4Pzc4xWxodN4dV+nWCh7iW/U27xLpIYDgN2JoXaBk5z7gN
trlhSl8HnZIFMWEMALXyW8lkZR+KkzCoxP+YZSFJs01lIAxjxMSwtt/kpq+yYLPmoVcUW1DbC5Dd
szzJkbDLIckIUF44u6GL1CcATEFS1WGfAohBvS4k6dKURVhaFxyGqLJ1F0c5aErDeCjcHrNmC/lj
z0kzYAhNwINltnVvWMFkWgMog8uqtiE98sLxvIhzJAyXMjZPCckp4xcWoXZnpGHd6TfU69jEt1yz
XvpJv5rFTH4mQ236aWu7h9lf/7OYzFFgiCfd91J4LKTELegU+Y+aNW8E9qa0uOU9M2vbGnq6PX+i
mhH7c1zJZwUOh1adOzbMPAuvwNh+JvY6xuurZKF6jrzkqFrxa3dgoIUCEO2Scc6n9ZILv4R/jPFj
GTBVkSyue6hP4Wx9bWnQmiNrQaA+z8d/Kqk6aOJPUtDJiYMNznAqaO5/b6WXC7f5ZZc+mlizq/KI
jXvYf+XV1YoHuqDEngjzjK805GLzsFz1e4prZofOGiP66VjzPLY12YuA1TF5LRUbebMLsbFBZ47i
Vg7XnOXYfMqyA2ZbBeFHykXSorLMz4OpX9aJk5DFVAILcgZFIdrI+1MrgWTPlG2W1UM/DUA4usqq
u1rMTbsnUBO+d0z+AgDbvDpvsuGaufDeK+Z7O9CHFGuQqkOgspSof+YyLF5aWhup9deEk1hcPCMF
qf9bH34nPmrDl2xUV7I7l2TFybo+252L5rLJQOR1ac/nGWmPBRwj6Ho2MHBHyemd7Us4lRRuufQs
lh+b3DiM/esRiocGr7o+5jNzjsbOfzTpTy4gIttLb11FLbkljXXLGvnevFsc62P6LVSN27B+qGQE
ZKERJpCu+K7ONO8lObqhFDlIyLXJ1X9xdB7LjWNbEPwiRMCbLRxBb+S1QagdvLvw+PpJzqLfi+ge
SRRIXBxTlXVC3LQONO3YaavnKoStEoaglNliH8R9+hgMTlFmM/qfVlW8qTJ2Gw8ezd6T+bWz6E55
sNjTT1OoDLL4BkFPf+uUTZinhAtmYL+4F3jwPJca21WHhdOXnsoaD9NizRCBvxGMSPUJCX+1XjhD
Mwsnqv5e18jTBuMoC96i8qPdwhbEXl1I8OFcRk221LyXrHpqx2Of8jxzn4pp8h4cgID6gdJ+X8TQ
EtmPJYkVEaQRVamFSATYxhAoIbVlKw+f02h+LD5BecgiMYih0KAsgAi9T5Qr5br8z8jf5qJ9M1e+
qZJOJ7rxMTNuRl8cn1ZiiqhnxdjJ3ZV3N+n+yowUMjHjHKp2CQl1gnfZ8UbcExI9unYcHHTmxryH
6qcjboOixE3vojf0e8TqsU4vWvjzP8L/8nSXmtz3y4v0UuuS5z93PaD3a/3PJ4ovwS+Dhi9HAsjD
QSBaVPtfzfDoiZ5j3BwrrwhkezO5p9jttvgMcNMdOnYrmkclO/B0sq7sq3IIV8z5mEaPNCMsK2Vk
mI7GE5XcOlM5AHbw1OYPW62REJ8pq+CL3Qteo0zmQKDDPLNQxMa4wG1AlomXQHDrH039d6FZ8aX2
Dgbljq9kqrEy/9UzPepnP3Fe7AXvJtODYWSpwbM3fRCSGyzPqYlxhUFVP/dXZHswTSAzZlP/Ijfz
TZApFTqE/jSwCt1WpMM/5KuFSAZCACpuQwujg1I6qw2a5ZJR2q4BVNw7c+BwrfY6yhz6pYrYnXvO
yx4Fu97zhpKnoWtSnHPKymziJbG97HgPEqkK5xqwGJHibhF/FCw76NHMdeGZ/+4sHVCfZHpL0wea
8NZY6ChfQQDk3ytitNPSpuFA65aWlJW4Xs9yAR3Lipb1ssSDW+V7tqyM+1WGIay9hxWv+N5R3kuD
/oxxlMZD/TDTmQm0J6zVIx3yp/mLVbmgGZT03wVqL153zyrJcYGgOQ0DHSTmA0vr9rXEOpuvjW/e
KXczyozmT5bvDZQYust0JcMe5DTH5w8q17DOT4irCD5KfvwqYxsqSFJT/+ZrwZ36YhJWwzOU4vBs
idXTQaCrKBxTCEYOkxtGM7n6bucRLwNhIdExvDXN8q2aOZJjeCx3u76pefR8V5Cq8Epl5ZUrFjNa
SZQdK6ECWJekg+krQZb3bnlCVS7o8sZbz78MrJsaZkzrBVG2g13+syOzSLiGGc2qEcZYy/gg5OSZ
G+4ypL4FfINIKdbxDpEo/anmugDGZdusJQjeSZ+trWe8SyT4id9r9jGb8x1YkfgkDuvUKwdwDen8
wfcoCdnIByMClA6sScugjjNHGX/A16/RbMw3ThB2j/bPKn85ae/Vquo2zXvdpGGKs2XoXOGPzkeF
oJp6Yaiv2hIOS0H1hQtFDTTpG4RVndrufDBExxJSjUbwY8k7wtdEhNDcyFXk0FfezW9H4gM+m3u+
mclk7ChNH0DiJkql5EHlWCjbJZFY0/D1xgsKB+VpsymVgHy+83Yl7wgeHGy79o6ilcHCS6n4YzGH
wJQ0+gc+e7x5QxO8m43GRNlNeVUp2mVMHCzbRd+5qciDY9refUSVm8IzGs/K7wIfm9n9mp0b0a0d
eXqJQTH1hgwjz74Xko6xljRrVJACTHhGNPxmPGfIuHaZ9JAwUgp/UIE8nIT2UK0Xsd7a7pMkZb6z
8G2I3thCTN2T1o1eL2hZIo4987I5lGstEN0nkhUF+t2o+jZ41Q/ZumiI9nyr/zKZfzb1e15B4ylo
Uj66/qbEpfdcZPrq3B/4b03rAtejEmskywfK/dJray+pMz89ZdPKaWsFz59u2h+qdm7JL7OaDvSh
cN9F56sWlaJPinCwklzFitOwru1Yo/o+EGdXAt2UD8NXwkRy5eWZw9vo3Ib42+zTC3wz1fQr+Z6e
Cv0zV/4mzge/uiEOm/xusvjq/JqIvt65afLfGSjhmB/Gw+Qc+uKfyi9uDd6ROEpHfh78xPq427LQ
VZyX8mvSGJ+6yuB1DrshFDtmxEc9eSvyOTSk+0ioz7mePqzyS7CeElhZeH8Uw9uu6LREWKskK/Nx
4G8y3jJ+5DK9KHxPE2HxYMBrx3mX7cn5JQW0Wj2bCoyfzZsG3WW2XnwpPVkVPHfTHwGGZgxYX/Tq
tgpkIrjQUpytO41nKA1t/Ra3S1AV/2B1pe8rhAj1jJTaZiLwoRpa2HbsZXK8e2Y0elbZ7Of55PB3
vUkEdp/wMGvh+EbEBS7zweTtqkEAVhOZJlYZSOmxkoU3yj9zu+Mu57tLmGDJGfvTDH+39NbJXBKv
H//IHaed/TdpP7R9jEWq7y+ArTTlpSOmaeJS48l5zX5NxBbrgqO18BrMPrN51/nXFfMHmZALaX0t
K5fc4vQrXUEeE2vl2KG8cZjCMpyg/ZEJoLod8+kujXdTIDZW/Lo+tRy5TcpweF9nt8oEDkOoxzGd
MPur669xDJ3TsCbePFOAbPIFzs2mfojW8OImqPUb33yY3RFpZGfe/3cI9zfJeSA8B8LkKvsVhsBK
6mSG44Z+KDkoNvMDSdwEMUjau4pOkfDsU82YTZGrkxkXMMiiHmFKJV2bQkaQhBeOsUBAQl+kStZO
lZedRXFzYCamTvNVQZivkixpEws6ZexpCi6glt1mePAoEBblkQdNI16bvntT4UBrcwSp+TC0PBut
0OylsCz8YntSQ+qgxsJfF/1hXbsDylDd/G51lSCaD/sjrtij1BOSTOZ5v6EXA7WASSoCtE6MMGQz
EDQc6+BBjkMFSIWbH4Gjttqx7TENLxKaQAInuc0SZJMy4Iyyyl7MMXuFrvuq9jjADWTHGYu11wFF
sslGEBABWiWt4D6JTJtwBzvZs5Q6KGa+h6wUlPNDnz4tIHKk7djgBaRmCWS8aeAtTMIcYaWc9c7w
t7YKYn0JLEJZmDevVh3K0xYWGTrsotmpxz51LV7NoIBTtSq3zy3fMSFntVGMdYdiop2iZ+iVBSC8
A9hCHHE0/lLA9pCkF5nINfV5jmKvUnD1EEDsjOeieWqaiURe+Q3sMAOnU4C5K2QlIIWTO8/OW/bU
l8oofeaJ1PRJhEglh0AufW+z5ud7zCVraCJnq1u89UPy3AFZoLi1p8e/ROGRO3y6sOs5ezg0LDKT
g8kfq7VxU2h7ZJ7m2IYk0nkdQ/38T5KBIMF8TUbxDizWLj78P4hBxAcZ0c5DqFu1hmIb5asVOQr/
4RG3haJ6fRIaAh8iJhz4ZkbNq818s3P2LRc5z2USYg14etUbiswFAhjWt/hcJeu1VrujE5+b+KVk
dYrZiyq+MqioeF4gMmNaZ2wXi/20LX6nLVdTgaGjfXU/vVIBaGSIxsBShUKx1kGcE7QqfF0fdiiF
adbqhoxiprwML9l8I0tMhjD9ksbDqHBWKZg+z+DNm7agjYvsf475p/yjbt7A0hbYgfF3qbZbJqdY
v4/KJt6aR8pxiftw1u7DzDxJ84UT4YKVbb8Qt3iiwRMrpyOeDORjz5aq3dJT3+YnowOjUQeJyE/F
aByfW74ypoZ0mePjD3ZFT17eGdDGq5DS92R7dl+JlL1U7U2eflo6JvE0gKhPsWLfKCwnvQWLYMVK
zkTCWFrUX+gXJ/9TX4cdcsdZNfejdOuQKjbzW6qdYvVVZwKEsCC2gzSp3CS+JK1xt4R1d1rtbhTi
bmpfTALVUkGufhCTc6m6S59Kj5Y1GPl5JbVRyqqssQ1klVNAvK/+Qw9JYhNC0RfT9qW1PLRDtrdk
IsddtIcAJIgcJp5aa+qgILTUxt5Nrqu5E7l2HbX8LVloA5uHrIZjvVyXdHlRZOMl9dPKcWNdDhJA
WLnaAhZIzlbubdg+n8z8RQk6aOUD1imzBcYSAziZd0qKsLSRQ8tTpb05cXr5GucyeB/bepdpnZ9A
D/oWTv7mhMbsWCw7Mf0b4O5N5Gvr1eYScMkhuwGUDNiQ6H4sNO63jnyoGHBTj74baoOgFe0RGU4K
eVPefJNjfafEGMqbHJ+8tq+55wpEPvpeaD9dlXmOzOxc+qo2TDOw1V6sRnFJsoWGctS19Pm5StNu
R6XckjAHVghICpnsOitx+sCDErvMMP/Fk/aaNumLrVBgkE4Nf/mie7OGYxng1zt3VwbqsNkZlroj
kqR/mO/iVg+vnXKl1gqKSBWFr+koZ/BGMYLVeeDzNs2IE+LKU71MWo8ayZFFPhy6VEcOzMpADaeh
hTC17EpsWSw/JHGWWQjY6m5oWO3iNlwVNxOXCQZWBx+gGt5NJlibvWcvYsW/5qRDSIfX9pKLbJ/l
TfSU3TNYGU2sbs43QcbHtg4Lfg1Gx9yjb5uza9Ewbpi150mwL3xXeWRLCkF2JfX9AT8aLj0Ql9bA
KZfQhL+ziStVG0Jc3pYnbqMD4ejHCmHRiqtuOMhLc5SJb1TSQ/PdXvv0JU4+Z36DSmbM3T5VI8Mc
H0cpO2bwuRGGCWwgWcrKz3+SDuJ0j6xz1FEVcHSWjKE7YuC5RdE2wN042bvydcJHZW/XoiuIfmcd
bO6Mtoom5ypmzF7sEG2w4yoyMnp/CaH1bC/7p6xofXQJYrQYYuXIrSh8RiSGUMN4yvyibu/U1XV7
Ef14JuDzhFILuoOCKAd+0jC82uR6wjA6jo5Bi6qz9iquw8uiNNGQG1FWHpF1JhaWYYMFYUXaQxt1
XRIpJXZ+jr/Mzk+mjNorxCmf67APIKyT/W1fq/ndEcqbbHavVUHp/9BxUxto4EfqmhkF02qFG1vs
ptf9uSXAjXmUbnkbhP/U2Msaz3iOJ5rWuve1fvUcaTiTNHW20NJqpnIxQdjaIx/gQx8vexs5Deej
zUBoJuNEH6o9Z2SVVsdNMg/sGJH/MdLaXB6mRl4+E4p2uC5XcN1c7AWwHImKoYX0OjWIK+EMLFI+
U52nAXmXnk9CBim45ixkqwLzB+4nFSXKeDBb+9hl5bl+9sP5IWkAoj4vbrQp/pLVN8Os7oiY3ESa
b3H8vNPw1DLnNNNzXCp31EBTVb70svkYm/VRsTnt238zg0BZu2IhpG8+sSSUOUqd4j5ny32qtXvV
GXeJ4GeZLVt+Mw3jmvC8KliXrZQj/WnE66rR6izdHoJiWkOC5ThHUGboyumJ/58HIgBIlpcwHOXO
U74iBQZ4k0VLTw6gSJ4WzAIwgZGYyGM2VHRwxmt/0hHQMX018OgW9r7AoJahFNkWGT8HH+AJFZ15
AJ3HvgpBD+HrRygMx2S2D2bly7M/ws9GJY7/jRnrTnQVKbpTxAVYiFua873UcUVR5KzSLf+/Ie91
yqLGjgDPQYkufT0Rbok3jqBC10Epp2DfnfDHsQdW2b9bcfKCjoZ7esESD4GqreWHumKVXlSPpqSj
KOVzr8cps3sN1lhg9VG8aPh3kD5ehKEAxrVQDK27mvP0GRZWMEZlBdWR86HYkZ5CyZgfS/HISCeV
qirU+Pz0YEPncmf+tXoIhy2F4zYh9DG4bTF6GHW4aCCIGfSXg8D4GLO7D53sK0VLs72Oj0mWQtGo
O+z9Lcv35a2z2WxmkQPzGbM2GuBsCL8TsXkT75FWy0/pcf/OwChEzhdfh+EThYpqzUEX3yj2vXlg
j0oOG9M/5wUaMoGku1RFHMAFJwQ4IlE7sp6+jbb6X7c+onOoU9IQxS7XUA8hhmLcqqfKjT1S2n6p
SE8VtAFYkC6TrZ+XZjwzBy9ZwHUpv5BvDOWBFBRh/24WPIfeRiiaeaa4URZShnX5CKgAiWNyBIsV
xQA37e9hJeeu+uiY8eRhQ4wKf8GSjI5LK+i6TN8Jk8nZdf1PahX+8pJ6CqmyKfAz6PqF8DsKg6S2
fbki7QL9GtlNwVqymeVd9somD3lEY2QfUaHIIYyQkGgZLjfmYzPdqSlq3F2qtF/LUdbIAzOwCLa0
0ylgodIM2tOwWddsZMX7HEzxmIjRQye7IXOBbYGTyqImZrKAIWKif0BOOMeXGYKI5piHrNwOatwe
8oGjXhvYRRaGdto6xJAJW1fjwFR93xtKhNQVf6KGT0M71uHMysgXV8Z46KyrOI1UBc51g08rTRhI
NvsGI6yirvuesVVdKagYobDNrPswYZD94o/J8hY79dtS6695mb2qXe32fPfnchWtZU/t3aKIy861
Zvh6V+3qmaKJURnntlzhD80eBNOszW1O1UPPKgHVXbAi7+rb/mhAzRwUyGg6VQD8cKZeE1gb2qa4
wUVTQ8Z9yu3AvbQ3ae2vXbrhyQ0T8kXrzsJ5As7ZqQ9E3B2nFzEVcH3RkY8r9WPx4tA9Zkr/Jtru
PWHxVWmwQkEjDdpPhXh2k+jSlyOpmBc7fkHG3o/dVSlnttrdVdarK0jZHJRxfB5iEY3iPV7jk2OK
U6ZEBJW+tKK+r6ycplyL2lSQgeEvUEy2UQR2oQU1drsifw4+Tkie5O1ODu5Y/MWYYqEoUqUaRXDv
m6y+WwWiAC4iR97NFF/EIrlO3u1wxfbIwJSZsR0rbdRzya6F/LhKaZSbM3YyD83+yh5bmUgCvyNV
2+krOgLSi+C3ilQ7CBj+RXO3y/kunps9oFLs9HMHzc4T1OKPLH7narg7n44iyK3DBvVhIxRPSOIp
pSC+92w3h3iX5mn0/HSmSG9lbtj0p02l27oAZ0MDRmWQLjLq3+5Y6F9Dnx3MmMVZXO8bjZW+9aAa
I2HIRa6FoiJH+m7Jht+0x2zNIg3ojJZNOwPojEGOhJi8teG5P3CbIbXJCMht1G/Z8TbUbKOeBTIe
dKK6gySlDVUpqmfUdQ71qexjObL/2e1yy4f5uv6gucdsu+t1Ooi7aq6EndUkrbDrHYB9mMRBe63i
XJakgGuL2tBnHeig+Z+w5bxXFDcOFrLyxnIgKIwVdONBNdIz03u8SjsskahYjMCsAnx8LDmwaLHl
elIeu3dcSZir9uKELhvD41l0pH6jrkZCIPFneoZESct+RaO+cCkMLAUOLduKOzjzFu4skzsrTbVI
RjNRtjJFRRnUHDjjFMLz5KlA6tMn2zSHlQx2FAShmbJGiyYQPk2f6BXPEq2fmi03lYyrJeF1DTeb
gwUjuz/xGUD8M8RXsxxu2sI7J3nDkqMIehY/M3T09IL0iT3igrZOT/xviiDD/J3j3Wt+CkK6LiMV
Y0FMs/WreT5YyQHoIAA4ZAHgKB/Z6GVIzEQyv89z8d4+lUXKOXuM468+YYjFvxqQ2zeoGuLeFtYN
WwFmh/HgOGrUEfip9r819gK9g8+gP2/5Y+TZOSw1TcQjEyxM41MRX/JGuyvVdpewQaOOiW1OR5Ed
vnMqHZR94zvgoeu4eQQgX4f4rbJNNv/ypTPMs4Yw2QibbDvWQIi2lSoucVMQAvQsxJYZ63hKWliU
KUE6zxxqGuGEvE0jDsqFuRV7oV+izhAvFo+SYQsSY6KHFONqCHgKYECbVT+iDQMMugIG7f/mqXKa
iK9K+4/eZDrew4yz3YXFMSZ1WcO4i9sUg93KgEY1bvJ8lwlwq+YnIykON4nMcgJQrfFMA6jRXS5P
MIe2l9Kr6Sw7Z5wPXXbsiXjQIchO7FEQyZWA5eygzNSIxKTkYE/wDCSWdHESqNT7GZsN/LyCLka3
eZAMhDPPZ2hB2IMiBqiRARy2BQ7b6rDRzCtF0XWUIsZ4CugfHiuJeRy4px4yfSnMpf0w/WlhPlsw
+bS4wcKA9Oe1hHMyWGwGVvmaD38n2D5ljlm4PaxgCgHkHfhVzo2FSVEDoXImbiP3VqV/VLqvpDMe
tV8N7CpVuomcliI0QXIZYVtuoVK58vK/ecXHst9Lfwi+2KcVPiDu1Za4E9Cy6PzRbaAPcc3xHqes
JVmRmfYhpb421umMU1Kk4Dx/Uh1Tyo0c551jca2Z1krNh4z1f8owb2kTMaYOwh8ROusedWxOeEbL
viNT3iXlgVUaXWxzXxtKK+vWLaQKAD6a2IGBd6LK6pcktN9TY+QB2B9GSz9mTCnQkFCekPujt9dt
wP9bZPf6ZXXUy9Q4aDZOK1gPYR3yRLlkxYYgRL7kSeejqfOZFMfKUSrSN3KBpd4MEay6e0Td+1xF
4saVEFwJJSXg4RViu1KasJy+VALZeIf652XjpSlAZVjSMHv25gQ7n3oxx9fEsvy62OiXIGj+ElFO
koptVgwLL6XJpzLIeVc66bfEMJvPm9qWDP9gT/3MCMt6rAZBsTaheVprjrw4sIc1aOnNCuKuNfj5
LVaH1lNvooFJBwKQuJ8s1nx6eUb/+fg+LA9+BmR/RyzB6NRBxxfSjvrSTPMXafl6VyVxd9hN8tXx
dkuJNXiCa9zs72BQM4gmShLsq8h77K7bjT0OCIJciuat4j+ambb3oFxrr8GiW8+ChwE3h0zNW7sD
x4cLID6yeXzT16jdfnF8DgRc6rXlkjmTJEdsQ6g6wmZBeDwGsbmXv2o+NvUEOgsfttW7tWQE22VO
gFKwW3NMJuu6fMMjp/SYiZIwq7I3JCPvoko+NqbL5NksY+TpvgpxdVVoo7SDvjB5ZZmTsIGCYTiS
kCMTgXeK2SkM5VV5jAnrGbAbMvgRxXBF1UTKhaQwz2RIVs+/O/s9h1ulpCJAe4abXvdbh/0WuqYD
ySS+wRSXbPMMRPq6XHjvhPzKxKRT+OQtIf4IPObGLAPiQ4zurjbBDLqfN6zGm/1gddHCVBrPVWWG
mYmljaoDyKA9+g6n1nJZJm2/rHsdoOH4nnKVJxYztmGGqLR3iuXJ5nSVkvyUbLei1h9dlUPH8abp
H0m1DxwNdI7/xz7pCXET3UDe25fDNMSYkH3zqVH51DienDwpOMVhI3dQsmwoe2Gl+EUnH/SS5c5B
Kljso/9YYzw8aNRpX1WiHzIDJP+7hQm6wJDEYoL/7XkD1nZBpL1EBn7ZlQXR8Bx3WtxANfijv8Lm
/5BbpiC7x9jdZsKONnY0a4g5HjFQGurmP2J/YT4PQamxMzIMfwTv0zXnfuToSHfaOKJNumWgVs1C
86rET5sCK+oSDBMYj9Wl6Pka3rucgFNs1oLtjs60hjWXzLxcEELEWdbpjptrM0Qezi2m8YrpBM9z
dOnn05zZZ/wg2MMEM/vxJuL5bpjDY4mzF4Eh0PytEhUyUpjTY5GN2tnQanEJ9+mPo614V1ZuFf7f
WHcOk48UIYFR+UHWa3dNOatMwScxXuMyvVYT1DwWTcwkwHHK/X3arg4EkkFGgrqXVDiQ0hQp7O2s
nAVwfOQkWs0UlAXJOO0LfKCdTPagrShEaJ+1SywpPjZ/vBWMAgkspKKVWYOVa3N2cjssLKrM2bhi
NoCetAc4vXfyjwQZgT1i4v5AuyByQrJIy8R5snZ3Gz7qdCT7jsvPGnWMSkzJluZEYNOBO3tajW91
DPQm58BmBqnbAfqirm9c3p6TkpJeY4cWZfCaWoEo2pA2t+n2fQxGl1V6B7+lR9DgYCNv/8EcTrse
9Wt3KwggNVSY/O3vD81ccbv8jHTMvG6gUr2g+VI5ofJ9PGAz1OW9tHpTMUStejfHNIgxuhSmGhUg
VXPaxpHOKJejTVuZjLnJTRFYzvvnggAEJDYgS9rBEw/BNyYlulrQjYSp76DrhpONNEO5VhS6GS5G
xfiiga211xFZSSEv1DRFZE4pjvdbjMxHZaZB+Avz4QYb3zLZR3UWJ67jihPdwA/nOIcuB9Zow3l0
ymNDhMuVy4nDksujvZao+BeLzU1FA11/OO1fWZDlWsSvcjK+JB5JYbR7rH9jjA3LSPync1IALzzr
qO2wNf/g5E8wGecuavmO0zvOnxFZdMwfUTk76h96V9ety3/zwPQJB1CHMmVhipA+CB18kZMeQWL2
Zvyvd/ViHPwMRML6JyeQxvZMoptILxbN365fP5MRQ0EtPtOnkVT7InSVQosJMur86U0zmIMgp8qV
5KDzZSnBtwyjevm2Yv6WaQ/VihgQ2kN5cC4SeODVh2t+HlbUtaCSkk+LHIZL0y9kl2KKwEdilxBw
J/dHOov2PenOTctRtzITLW/kgN6olYCfLnejUu5Vr3lzDpiTutjOrZuinM00kPPkEjN9Hh9VK+0X
09wXg8pCcQLOwgNXPtkjyB6VHORL8boZn0SKT5K96zem6L//z5gSWqiiw8HhkY6Yyk/ad0YOW13G
5Bie7Ly/CpwfrN1ZE6zHPicPFxm5ca3i9ZYzISSc/a5jFi57xJfaXabp2yyHdrC9O9anlIQqj8Ot
x2OeKyQ+40RHw7wwxBJejgwenQ+q+Z2FGEwWoG+VHGtgF9VQEwYsWKK8pNrrkwQDvMOE/t5iuR/y
Pe/YSEJ8gugOagfS45KudckfE8qjKhj45otHgoaEGIV6RyU8ayHHZdtwFZlY4o/VJ2tqf8tf9Bkc
O3oKxn6BSvSb/MqN6yrzt/WG8XB1mCF8FDAhN/m+iAfvwbH7VKAVgKwXY+Xm8q7ufhG1xdiIFnlw
3OxEAEnPIjpm1vsMYDrR3zLWnve7GilM3PuClXUCJoTDBYy1K0rf3Kj1m1flm2cF3VbtLsREyq/s
k9D44iPTO0aSvxe+rqG+gg4sS0Tp2pvH+HT2tYrALXkIOIc0Xvu4mLe5RswI2VU9TiO+bsxg6j6n
cKucxh+B3WhnadiCZMzDAVJHebSFOPX+OrIge9HEsLtZ5c7h6dFgeNv0T9eUgH/PVwdVhuP3iCRm
LpV23ppAqM+/1ZpAL/Hl495DxfZd2P/05A3TG2qc6qQqH+A8xmw3oLDIibtWUDZjjDbY7hKlmZ9X
cXV+THFttDSUu6isBEWzl/5KITBKlFWA+zryF0wJgy87rLq/dPSJsrW4WD0oKjtJddONdN7NXW+M
odj9+iZhh+AUot+aFeJWpGD+0snpo76jGTISID/7EQ1ExZ+G9z1vP57VLpFCpM7IKzhpHsoD66R1
Qswu/yuHS2JkB6Ds+0X6tGWY8XIw8PqIRHaVOj3IEr2aQ+I0c0vof0LREfUypmwJd053JEgKNB5+
l100Nsv5XSCLN9WLENhVUbPMhxpicJy6smg9myiC/jpnl3b4N8sA8YJmwjizCO6OFxLYXb6+d/7a
pwklx/inS3+zxuT7Ea2SkUPCtm4yDlSxIP0Jg9nihQpeIyLlY0tc0zyZfxRKwSUNRWRLv7fs9dnf
dPXoag/+ctVvcw9RAOyf7PHvjRWQn03BnPKYaT/k6qGh/YCZr0I7sQl8P7I85B5ytt+beSYTElpn
YrzU9LcQ3zJnby3pYUJwUBW0qxUKDNJ8FkjzScXIMjvQrppDtEB2ldAZ9D1HE8EiRvLl5Kh6pj91
WXs8Gwc/74fL0n4sCg+rV1YUy3b+Hp5+ZYz8eGy+JfjfCx6P2uQzYYmTMpD5YMmHJtf3A2P3wnwd
Gb2Xv9FUBs+IIzlpsbnQ8bRxWCgdI4RtNxdIZkXYeXs1Qc/hbS5VAl4kbZBCrUMUkhLiReYV4o45
f9vq9E1hnl555PSsA3vk4mAsJ5tILGmlB0chodKZ32S6rG7ZxUxjiC1CTgh0U53PhV2fe1mOyLpm
5nlayvloF4CR6njfHvWSTgfREfglfBNUDtVN+lu2sZ/26D7sJchVhGQ75rRKu0OrtkvbLJqMCWgc
mSdF/6mofUBPy8fVCUb/Q5nRhPuKKTFZEyedrUyNv7TBXGpk6lH5ZyXWKfmTNctRDRNhs4re9v2+
uJl4PuLPZxS5Hs54y7rkrYaXUHXXNzFKl3JCCaGvp0wteKadJODqy9AFqvHW0TDMzkFKX8zXlQV3
V3v6vpeY7SY0/wLe+OzSxvCRG9PfMh/aFroEc4Hyw44jtSXtKIfd+KZzcwL1EOxMJm8qFYhDT7tF
S7WfpQMqRjZwfwp8g7Efqx9V84YQA46Gyge+Rn3PRm4KeosxDT+5wLa1PjT9u9E+Fn23wCl4EjMa
xho85Rp/XifS9Hxdo4oGPl5KrgXM1LjQu3INgcpBbZre8UX9qkaoKEi0FSyXkld/MJWE0ueOfImk
aK56i1+1Xmckq7gDLbGESGbhsGj74WCpLEmROernaZsp2Sa/4TSxiHWQkVFol74ihYXI262/TcsD
M9jYfqcYjjn4K/3I2QdUd1U/JkP1iJAbRwqsA/mEqUxRzkljn4gp64GsTmBJLHeXxX9sFnAwGgY+
RC0+2tyNy8fzRGgqdPh9VHjPd+WpQ5CWh7BcdflUb0TvVQ7uME/iKtakhXYOoQFERYNoczzbzxKe
UM/xCQW8Fi5oyqriV74w14s5OySXiyzld5g97gDcTVN+ZhX3qU6cburSmqCTuHUE9uJrbj908s9F
9wLyTXDZhcTUdGUcTKLrBDb+MIuOAu+v/hU7ncdnti3u8lACZXnpGdLHGRkqwE9+dAN7toAcnALv
oqFE0VbUiMtf9RI9Hbzh5E8+uOKDe9FESALrtLXDiUOty95L86BxvPQjBpHsouZMdAhKme4DCbBM
AIyb3X2b4Nh6Ppn2e804AP7XpZ9eB66IjYTH46dzio3/QKeiZfA2CdOiHTrKDw4jTxtuxAYZEySV
3LOrh9W9LAuxD19z/C+rHyUeu5l1fnYdpwC7D1lRDh+1DFrekvHh4cFxhZV4Nginjb0NsDknpZ78
keOC6hnkIaK9q7TarxYXtxuuacbCdAfRkYQRhO6sSvbovyRC6OFdoRCBoa/W70nS37SGo/mLsSHf
ADVNoGsfxdvwK86Dtl/8NVORWmvn/1g6r+W2sbXbPhGqkMMtSYAIBJMoUdINSrbVyDnj6f/BfU7V
1m63S21ZFLjWF+YcM55vyfrX5GfSFOG9j+Z7+s5rJCNdbfB4MSNMmSaqu2b+uEdtT6qUC3tzaIX9
b7nXcbaIkydn8uHeaaHFa6dMdMIMIEkeKXcTFmOqCmn8gBOeZx9zxCNTeeZ1eJLU7rEH0llrJLTS
cLmZYwls696sYd7nqbG3zllx64wGpPrFRAmTMLd8+Rmebezjiuqj9IiuKAt6pUFnuBueaTtiUKVX
VdwyfH1hlORz17/zh6sZmRyIEl+uxkrY8d1xJ5gSA1oWPVCyov64aGGEVuvAPysL8ckvI9S5kXwy
rPhdOl+otMVl+pOTI1GQwti/wq+XlUTVGYH3IbvMDZuAl3wyppyS/kh5ezNqFzHfIrTPDfWt3pD2
TJqWToRy1orPgUqxGhmqNF5TJ5T2irtNM1GNhW3lIffQcVg7YKPE11LkAjAZxGP02u0WuApz13pX
54xwU5Z+Uu9jz6qHNkTgdR5HDV+MfoqkA+teHD7EZOwaoWbG43CHpunfiDOhnljvLkfW0ly8bNjQ
nmkNuJGd/tq2tTaDDe2OYVM9dOvsG2e8fScSWsvmLdHFx2ijhYl9pp1+h6BWjK4E7Lg0xnJ3RxmN
eC9dyBI2AySWIosCVr6nCZd2hyPGYuvwWqBXHQ/rf/m5l4yPKZ0/qo4ep+r3abw95h+qzeiCvmEH
9MDLqAXy+3J4uW+MLPqQ9zmYjm1zlv62daK9kcAX5wMd14ouQXMNlW5jVY4GELRTGRFYoYAeLFHY
CLTPbv89G+3OyW0Q5Du+4I5QJBct/S7PaiTETP/Ev1jNbfwwNXwRA8vHIIZrC9/TpCMz4nOXCKGl
Ay09au1zerEbxxImSvG+88zsGH8bjfpYMNrVhwFD2H1BILRelza9EotyERor6Gvnrn/1HevDSj11
QTzx/HExqpUaYL/yhe19YwK9WoaHsZTKKj1hPa4ap0Biqdys71bhGCj6XYQZ5WS+mRt79KU/DykR
zE1/mexTkzZBj56xRQG7apwTxmHRwYYB/hAISkZFMbBaxl/8ciCxiQNOe9RGE2QFiEFWcBqOGMuO
Wb+1DmahGasYuHtYzUu4p5G1irvcKtcVH3TL1jKNuzAHuEjk+YE9D0woYzXs2iGfUdK86fauEfyr
5z+F+76mB2HBS2Cy9uyP2YYjhfRMRhehKJlnUQDegJ2G4y5T+Ini2zG/2ojuArxRZX4pMpGpuCAk
CwtI/kkGaBK9eMIwtk5Kb9wFLK7c4Mar5qa8v87Rr7DixRhQGGPzZcw2UYrO3HIZt9Vkj/JbO8GZ
5BadPNRDY/xPaJ6xzm6JP1r3M/NBYkkSN7tawH7YsmdhwXa1KAm4CC3mfWzu/s4zZcpNmj7mkUhv
Lk3MQkwibZm2ic+QtpzaCBx/ebeoUnJmY4wNol/qhjL2+0IHc5ccrPzTnB5sB+kkZ7qcHXcUx2Zk
clYuKuc1Y7mdjouH8x+uc84kkRgvcjq9iNuNk1hKL9KUoOKyQrX6iZNsFxP2GpjpAD0pfRh3Aqd2
JCy2HJMc6n38W5Kt40Ql2aTkvAA84AIxpt+MX4kZ1os4XGaJetEV7gv0WbavVnKBr08seVJ+Jibi
RfORv3czIaA6Pl+aowzaB4ygPWhvmSqMY5ir2YTdPz2H6GuIuF+1p9rWQczH0kh7NlB7OeXhqO59
M+7G+He2MJvVLF6xqPUfY/edgGxgMRUpDGVILExyBEEuZw/ilZB4BiW1fD3bTpEVBWnbwSzCMq/J
nqybLsCqrdsrtKWgLGcrsuWXfYQdfHrkC05syrt+X783W3WJvrQ6580KJXHcJQcgTGmFrp4GIJl/
I698X2ReRxPQTvPi3+6WZ1JILF9UtnsdSrtd9LW43sTNY3KfMWeDDvVcXGKp7LsnjXSDX5CT+GP5
/249LUgtkmTHedGmM1Mf2mGeCmmH1+YQkZGcApU2b1O/Z60zHpK3mJQluCvMYp8PfpWTKfagoheE
12ezCMA7RPIHOpS3hh4sAtxIP77sMPQ5r76EX3qxjx03trdnq+6yN6tTH/GtDltxPPD24gcDlPI9
Jjz5955+lzEtEleUzW+GiPbtOoxtc4rvfNuXOjSlaX8X2cCwOOyRDetLJhKpCngqs0sG39ml6vvP
+JuvpIvbJ6cMPJzsknGfxXskA6c2VbxadpJqt0H42d5S/qqI2j9ntCHte533N57RjPNd+fEGa9zH
NjUJD2ua79rfbTaIvjZ2ZCkZ3TlVpj3mYzCmPZgZBZkyaZ2/JCwXyIn+TKh1BrM9VTmD+eVW6IWr
YeTKv5chSO3iYpLVhimJl3CbDg3V1EP6I2ZI/NbKr9+B7pPH2L575VIzaW48XpVnzHa1sNNvvhuk
hkuOl//1+lUTmTCasRMz9VCHPC/8NIz1r0cN9V6GvCG2Cn8mLP/xyI+bNeQUmMSazNjfoR5YTMn4
77rtJDZML/OYYu8raQQcEhiJN2YjQkB/TcmjZh/oebf5V5jiHZ1r8abM/wnZRUJK2HsKop6EUXEh
bUEL6jBP0TqR0br804hG6beVRN8jr3Z2QWCCa5uObvXRGWO1ORFNkv6Lh1cNDA+KiRSjH8qz+j5O
yEt3i3jXi+bUbX+T2bdG2c0MsrP+9osUzBxwUK1R5a2ks2Ez2pXqbKdx7CDXgTO5QrhD48M8p7dr
NFm0EQl/k4lmoIOkY5FVA1sx9xsDUayxTyolkA3rNBuGX2nU3RV76EM/bqelL8NtFEM9QsKLYu/1
wnZhHHvSc1o+8td0mRgodeclsyMFCS6MGcWTllee9GcugrzXT0Wuhi3t2MJwSnmaIFG2IxEO502t
LnUiXZDGXlF9WRAOvxQ1vXdN/iZjl0ApRXqgp6rY4gGto+2Ik4+NQ08gxFd9bXO78fpC1sGsWnp0
oDxVZn6W9fjaryoBsd80XA0xZ5tK3jJVkklcRz6s3PYHaCGmu2zZdS2yyzhGoZTLJ9mOZHZ4us1Y
3QFbbCvG6EgrYWDogRIpdvNxco3npm82kJXuRUmo4N3UHQGvjtI/l5JNvtFxeTN0vceZab/UNLjt
I4LYnWEaAsxhLd1e/6BqJU0WaorKDEYjtR2chgX334LULy7snm8MwyxldMu2O2LHF5D3iyn5qA7g
VX8de08MW8NpEohcqnlke7OnaeUyz7np0GSfxzK5AtD4aAtiySM/hujLYMFZYaUjLNz+ylh9p96e
lA49i4zAXXf1FYkyokINXNwEKUNFVtZWDfK1ncXCTpIXeg3aEPRIeVm4pk8GvCF+VtBjYHdmzCmY
aMh7DsZkQsPNU/GAuxeS3XJaIiUwIANYi+kZvPJi/ssWDihgXSrnqmdP3U73uI8fOLABjXTCV6o/
c0PZew8VZl+1Js+u5kxQYYTqEKOoEyzZjxidpetRq8ZjckD5rvegAwrGvbuOI1nfVhsydGDKEYLw
zWeeYlggGOv+XdbYEiEny2hgIedIA+jh7Shij86wLQqHjY1gssVuJPYutdauKfkGIbhD3QlKZCc9
wWA5yh0OWS8rdXxkarAZMpkuKBIjEHdCTqfK53dY3cfWZ+ZmrPFpZ9wnQ4NVlfvD2nuYrRa3QxCR
MVrZVtaUoWTObpItZBgi7ZvHv+p+scBRMQ+mSnXrifc6W12BNB807XMrBEUB4HsfSf2HFXdPxDPH
crXsSBs/M4YphsRSI3K4H7lakqL9IC6uVQLh5UfYxcRu5VZBmM8e+EBJ2m6eFfviIGAA5p2cHjWG
IlZG2MhfUSXGvASozx6gIkm752ilMvonPDU86ROQOS7tdUPOah0Fs8Ayge983BA1GAdZeypUIby+
5MIfovZnkyKegdZvifRdk5TwzIHiRAril5bn0MrRO39LeYzvKXJIbyvVB2SeVGctJm1+X/1Aj1C0
9bLFyzlm0+wKG8yEskepeJuk/yS8vVvfOhaob4AjDpEJpexteeobqJRfvDs4Gj49tN8AOa9kIzDv
IzYe3HMG7JWIB+GPCrqrIjD5ahw2bbuKbXXJqjXUlCiwmMVBnF07oKbLWa8UJ0KaqQ0ycZW5G72M
2IO0EyDzRoieF6clxG0a9/OGH5k0kNmacGzy9ZPNH9ON1g3JtG+By+oV0gjFS5fMtqjhJKsbeLsC
24mzoUsHkxxMda/kKuEqoJhS4Ot4E8UyrDeMPGzNKhIRXx//CxI0y6Djnk/UEJqw3XQ5cGOK7VwH
HpyQjFT6gzz4iSnZmvLD2sNf/lCA0LUTdDFFMjbY6BoJ+a0th6ugf6AkOtOjF72fkveGgs3FoX+o
ChV3ehbMpXKKM7S7xjviQl9TdWYhApGp0R2SIAxpod44w+sQP59PGE2lqqEFMVrpzbAW9TBm+sw8
berrU5qsJFeTfjQGGHSZ/2J+IZdpBl7TsreR7fmcFy1HwCHZLH/9zjvdmy2eotQM+k6HnHE1rYR2
1M1UYuBNMrBFqIopOtn43mTTveykuzhrd8qzSUbTqvzkGZhXISjDXVkpcDTmY0RxNkgsFyg7J0MJ
1WkNt7xkOaKC0nctM7bbMdpLADCBsjEUNN1EHlyZedZUnKItCRaCaayf1Ep8q2ALZJwjN3I4THdl
+2kKRij1yOVigpTpJ7rUXvxpn8MiYB8IPnjCYLXuUKIM7OdRMpSFbJssl0RWYasUM/+M94tvhF1U
EP+wHltWVZ1UuQtdQ4MyPIWPZ7HVE8f9aEI8kGESKycz1iDrAjWYv2TwKXomBMziA5DRpYIvtEcD
oMkBQChiJF4TKGrjVJ1Oyti/lVKwmKVn2dD21gbJQolCPj71nBRNze0HI6hdIHzsaogmTpUqvsib
Wty6wKIiykiWXV1BEHZ11N+txh6o3ZcpvSMSwkJ4/N9c6RU9p8pOKk0OkH0HQgRkuUi1GTm3OhvY
mlyuqXCnsTsKv69X8BklGUI167ZOw5t2w+g3ydKlieYrBCMGz0V/iCBd457AiCMw/tz814Yxrnfo
hVNbunF8AFa3eOuq0q8ixMdZ2g5iE1rfuwHThqIFeqLc8la9G+r0NqJMxBJI+q20QjYgWGVommu9
CZcoFS9yR8eqez0JVs05Ghc3Fkt3JPFaJ1VSVixOzM4BI6MqKKw4TnuOXsSlKGQdRKAdx1l5aHx+
lnTfStBvM81+fzBlI1x+YVk6PC4Ohgs8AUQDAYHs9e64bdgzjfmYYvfWw4yf7FTjRyjl2/hktTm3
0lumGW+CNx1j3Qh1on3ai9JPMLT31Y2w0aFWIPcnPtL4g5qKtjVrtobxIIdvOFkk6kypA6dtU50W
JM9Wf5aZ+Qk6j1ycCh5WZDGBztw2vSOc6E8p9Sfiry9D/+wKSMmMR6nTzwbypJ488sQMi//K5nsb
y2MLR4HFHGClEBropVT/TtWVYpUJeZ62b23Sg/9DL5f+5jr1JiccWcWicZ2l0um7yRday2cxxoMl
bH8Z98n5NZEBkTb3jV4iMTBByAOqMIzKYBuGzuvnr2rsEEV2l3VqLrm6W6XxkxWH4gs4qYi4ApMW
OYIAaIWqkIfagnnT2HlB7A2htsnUO2qiOFvE7hEBNFrZuuLuJyN2YyPBzHvlmWkPQ2f5FASBITDh
3w9te9VyVqiJfo0YczblefmzsQ5hRsX6TodikfKhaNwBEAggaCWHshh2ejc8BTX9pJeIYz9vx51V
wgjJggGvQFenj7xjZssbjsc7F0TSi1v+xrcX1n2D/GrsVH6zmfR9ynQQL8uM9kNn/CFiYpWtgFVz
P54aYQ7nX3JrSA/Ck9LP5i1PhvtKJHqhh/PqlxvCEVohrRZoHPXT9DQrwpBocIcxcqdAikqv1gWX
BkNa0zDqLxkykRatPrY8+TyyjqVtJlK0y4eAWqlmu78BqiF8MofRKbGi5E6He7bQwkXqU41xdOyF
dg4UgylaUkC/M/ypRWgjHGcj9ZdB8tKx8Kpnx+qSvQRzEoeBk/PSVhqY0wFGtQm+Q7bElG2zeMyJ
KTLxgObr5Chi7IB3tSOeFx1E0EshKdQgjRAR9IloG7AVRsMbpHupGT7t9E586TiVS9G1V4FM3y6B
80iZhLi/NSdo4fWjBodB9vze0FWu+r+vAbfV3fpouq4s5CMmZoUinnnL16w2ABUiDM9RZc2kkcJe
kPiRjBVhySpf+KgJyn6NInJ4WmIjB9MKWckRfTpa+NbyN9y2aAVYhwHMVK6dO9f6OS2B2YniCWW8
RvCxwqoXMOHmxQQcT0xltRqTwHji3bp8k/rAiEhgCspeKFow8QFtFQWk2OwnUyiKoNKk5mR2bZhN
/Vnu60vJvEs7yn+rbgvrub5U0QzOQj6UwnZBHn5KYioDI7+hxb9thFZMqCvnQ1EOrsKHuXInmFAJ
y8Y1o4hOn30CIopG1I8t+H9SHsz+zAoqqytMQZG9IarhAdWgJ5nBNP1ZJK8iRnl8ZBaXh8Q2Fnm5
yjSz0LH4ic5EGO9U/NMR8+URKohpQjTI80OwpOJIVX0sDzr4YZwDKTAECSkovmVdtU3xkMDnyUoF
uGjuZAD7maNHmvdeUVpDrAAfVAQVp2qq02mpy8kSc1zytL9qyowAay7+CtLRmvyl2VuPm4mEwrCX
5YG51jQRD5FGjyfb1csOfdm+VF2yVYl35fr7MlphJ+HanLbsfcoV4JJDMK3S+0ziadt/jrqFrAAc
7+T9Y2jv4qKgMAzx+bC/PagMtpsoeRsSOVy1kO20mI7EUkaeRnOR/4FcSSLLOUqGsI+CLR29qInc
unLVbN7VqRNL1DtCzUe+X0vC7QTg/WfQjgB4IpaSBU4+ypgp+ieLd1TyeAQHyhBeyDnyMs6iGULY
wWjfU8Bs7RDIpr/qkZ3DSijl/dpkNgXQ21CdVyKktqK9RIp+tdCNAc/D/DkbQphHP8m2l03BYbF7
NrCAzq117kXtrEbSWUJa0d/LQbn9NCDzWBeaAr1mf1EdlWIQrynAFnnC2V0UmJMhwtP3Jwwa5YnI
nkF2MVWbGgsh3K8VfXp5GCQEdLh1cvGQi4k/qoNfo4Nj0XCxpPGgJJInTybJ3gU83MFNq73ATV0z
JG+UnPW27mbTQc0XpzxEz0SLj5M6HftSw4YKz4dYVfoJXXtrSuGhVPp7tfYfk/gpY336b258LU5B
44lQ0km4hOOcigd6k90Gy1YZ+gCt68j3OpbCVaENGWlXgfDroC1ANm48s11bOYQI23WMEQdmRWU3
22jPyWkpY297f317JFhmllPDMiIMRHjL58UlfN41ZSIFVXC4LSPCnLjQnlQyjfQf3SF97tgmOIN4
geYl8QyUxDqGNcnwCrifq/rDIiB3TNy1dSsdVmU4o8fZTlqBAFvM/bwheRxwU0Nl1ja81n+aNN2B
mkRTT/4kJyfURKfiHZIO41HgHdKTW6X8UXVM5du/QqjvkNCkel+9RMPwTzZEKwVzU9LvSoWN0njO
mWSCfirQvQnAd7VzmeBfHQ/Cl9S+C9L2KUzqJ6uS3ZYu94gJvUi7z0QUSLC7ql45Eg21m1ZfSXSC
1KCYEhU4Rwekf1Rq3QV4V8Jcu+33c3EzIxF+8LnvJFJmcWPkV4MkZnVEOVA+5bx8zm73m5sUjpav
NBvEY/GU1LwctSNkx/QSMQEmmA3v9V58zvN/uvAoKBkU0N05AJEEV2M67CVYKhXkb5PapEL7G2lH
CqCblQez+Lcle5aCzdQvUCOudHQVqDlM65H53TMTMa3yscj9ewxSqUc2sB3X+tMoPgb5e4p5I5nX
mct+ht0vbUd5QDtfoGMxVq99I1qhenFWYap2tU0E/NB/yHkBZe3SD17VycFwF/tw1evDRogAHERC
bm0uVpugEzvTvzKtAlsgUrxwY1VYfElO5QsBcajiJ3soMpDctSCB8tdgoSfK9Dvpbz++sbI6KREL
ts2EjLpdqJFaFgaqbdSQ/xXtzSRRIoXLBLH3GaF9JB9ORfpKqyJFFBSdo2wrzbs9b9dMfhjN3xbA
yQLpwoRuMgDAiB9xAoTim7Q2bhlmAIgyiGOAPawTRZSuZ/VvwjIqLg798mY24SoQkZp9S6DVJkTN
L1fkIe8ze2PDp63V7llXX/i5jRSSecVi/J1QO5KQ5+Sdwb15NuG6m+3nGB8EpPcSj2rvF2gJo5Vs
FNzvhvFWfq4lvTkesRFzCiYk0q+e2BK3W+Sao9vMf7UaSunwO3IHSwumghpvGa7G9SDB1i2GfZqe
s8lBtiAzNJKj3/g3EkivyZX/+Sta/BVQ279U61fVmU/XDDsGKFIoNMXELcDlbLhlI+3Zx/tKP84z
azIZ8aZb8tmlwt96igkfHgKdSUuXa5Aw3pqLMZRhSQUad/c0T9+0TnpTKTnh51kouBJ5r35oSF3i
8yCsnB/WZTZX3vRw1bE1Yw4dMMiiAHHVYYB2CGq8dLJN85ZIcycd8xTC7pZhAxEgi0BpKJvsLVtX
a2S3Lz7i+g9/P326Fx3suOooaMANqidjC3/QZ0/EfEe3ZGz4wERx37b3bhHw1IzElb8M0tjzOFVN
miNl7UERPUk3hMUiogF4Q1kKVSQ7gHJbrdTri7/9XmwZ9CchyWDJftVMf9MtWIL7zUTsmMX7zGgZ
TVBnS1SkS03ywrtgUjIyKmdJpPFu7iVETutvLHH9CyQs9gpAfeGoGGjtzIY09FfVGHH/T0vNPTq4
oqbtZEb+I566DZFKkKkYr5Qm1GTW/9tdGxK/tRi5vCwcjDer4vMlu5kQrNTj12x+GE9lxnW9/pPU
ytEtI2jIvcujCagAZxBnkSjJpzLEdOKS/uRaGbTTu1nkztYeJSZahYymG87QtnVHHEGL0nilxD0+
Aamhq9eaIKJqoBCohX/NYzLNeztKTH38l3sGApoIH7Xs/2F8nvqJEXXKy49Chi6eyJOqNk9/pEeE
RI3oIftPSkFlcVn2+86L+uSxWeb9m1/OxF2pyR0z2YI4YfjbUu/13WYLBtOq4GIsAuAfvPlR4SW6
4VXopoG8dGStCCnYShh6PFPVqcgkRNQCGKydopCgUXd2M2GaG3v61dnPtB8G6yQzABow/O5S3rse
juMrcYimBGARZ7aBWFX181KCe157RrUi60T2s3gN3pB0NgBJF065cavGipNNAoZz7jEqvfwm5/YW
AWdjsm+oJYK0vfIsN5xNC8BZVObpDj4Ix5zAXgtle7m2xwyLIqMirpVEmJ2WnV9eoXH3xWm2y4Hf
xfYnKBa+GIK6dlANog/uoXcCkE2qfSVs4V1g3vhcntL/74nkuPdLYnZmX+lyf8YOWDaDg/qqKjak
Z8UCV/nf+lVbi7OYKSMHyd7Yiyhh1uY26ne5p2tfddtUUer9Z85oY2SU5tArlcJ0kDpqtxIWJkbo
t1VDbig9WiJgJoNnxLHggUdvfA5bj3NTjJcJF6Y+CZf5MLPKr7RTWmsnGxODMLMVBYwBNizq0qPi
49JCta12GArAZUi4sAgHsDs7zr5JudrPKUlsr9ADzp0VW2o7eNM+UcFsr+dhHo6FJQWKzopxN7gS
ckdGYHsFSQe96jT4zKWtPkAcjlLruNSq1wyGOzMvf+k7teHdmMmfGWB4oSU/xNZ0iTT5qmQasU3V
1aJHht77K6MGEdvX9itCZxP5A93KfCZYESajrtgkpypk4i5kk+iofCAlIK1EkVcinEYj3mt2acNA
hBdr0Y8KJ6GRztXSYlBUSTCi9C/WQE2ax9Yn74ulvOfLnqOpXG9sWOXyni3pnTV3VjFPjrobXJ9r
2cbI3LKLEu+O07DYwn5iGzDt7mnI2OU2DPoFuvZJ1Gbo60rYZ9UhN1jIkqQJeEPRIJWQaGXwfXeF
BDgAYZ8M1ITZ1ao6Df4cFP0po1j8xDN+k1E36B/9DcsJvNFA2wTiVfIjzy1XB5Yf+U54Rlc8+I7f
C6v+yHHQDiU6gOVKsNlxLeIwLqdrMhbX9AqKDrme4ROwEDQNEWlj7ffxOY6gWuezl/xXt5mN6ssV
AWZKa49vbjvBctohTgxIeT6xl72oMs/fu8RYbrCPjT02NxW45yZzlw5v+gX56sb9stfAg8XaKzFr
vFpmBPu2wcDQpeVRNtmofsfWKY8xWb94C8terP8If4BNCCLRYGWzVxEIjrUS1gNRMOYUaMDLFCrt
MXnKkeHPJGmDOqjQMUkN8NRlc/ujVT9WqgRAtise5d7OBjYc3R/wuggDOz/ZFD+VvzYyCX5Wozlh
l1NKIII/RespdWKrfL+acm9S0MdkV2e9Ld5E7CDARldmqQ3JadH2BrgVMm9W9hdlSGyMcofmJCQo
y5ImEMyBPn4N2I2p8i3Xwon+sEGJAfowMO3WBXgGCIA5Ay1fzP3LJM7VDqVp+mjjrnqXojV/Yjuq
KVb07UuqLQebFGVVdOTNb5ViIDMBNQThFMe8Lj8odXoDRQomw/ynWbnZe9MdydZQKiiRUPgRMbkl
suvB5dhjdZy5Q2S8MjsxrTnfmYCbQsuAlKEsOtTxAzHcBjPx/+FCCgz3L1xIgfN0pBl5VZwkFSxl
wntquswKueVVdtRc/k2oLmsT3xaZ7Rk4nsRVBeOtpflSab4ac/wQNekjvo3a+HbH1vEq/XNjb9TQ
vV53rhYasOqJg+6Qs3SzeuxeK6lyxJGJKqckalWRHSg8ThfIXx1X3MubejAPd/YZHDcAHoK6kOgi
TS+JsJbNjdvK1VE9GJNwbP8SPxZI+OjqaDkPBnM1R5AxnnU00Rs85wo2jSr7IxrJZLj06+sNgagH
j7b8QFVeFtQ+MWNmW3oRcNK7TohLMphu9mgJkuoLAgcaT2JPpODk571ZA7ZbNFslQkvFF2KK+PI2
iL2Cj95CohGUaQQlkeDcXCcce6/o1MMdYbgOEwzrFet2mlpXCISTajYH4+ECj4Uwd25n+RIoXoZ0
NgJ3Pp0rcz0Vn5D3ywnA85KEisk3WAuXkhEEY7mdslT3te7hr74Jq/6mxqE56VgUuNn4qAswF/f6
R9Bl0sE53jHZxfHs5h18UoQ5E1Ff0svfmN1TwPVMEuqS+TGqHyKIFOgUKRFEsiFjWwSuDB6BGE5m
Zj1kZcUxVEwibNlTpHvRR22or+cHYOJxupCchH6JlXEV+9ROP3mzekO6+KauBjo7V9gFzp9HLCMi
rvckWd1Y9ewaYPQ1D5UxqY9BtrVtsWMA/YiWVihltIGUYKaIMi0NiaUwW/CAOFVrgjWzguQr1DX7
QYqClXCFiXMk75MwHrezqsbXpGlvYz7ci0tFsS3xNolPgtGerPITxhIFDlGSvZ+lX1Wl22PGRU9Z
0SbeCkMyQX87d9+jJLoF1utNSN25Y/eOnhRz/giePH3Js9jRZJs7bhpPNUKIBeUZ+dX4d4RfiSzU
lZqmnRyeW3J4sZJ9NFylNLPXuqZAXE91x7xil7rVdf2pMBLm1WGbpNCQV56uPqjzyu++YpY8C+Fc
/UwBaAGJWbYTtvy18zq2uhJb3UIgeQPm1BizyugCaZgDQ3ztgWri6PPmlLEX2MwGOgQ4HfWMrV7O
gvxdYPOmE9OwxZzkknxR0F/nAnZ49SplD2Sq5mheNq7EaUz57+Iwq32zOpnC7I3Tra3yEDOQCuB1
pOJjtyQCm51xu0YExijxcNDNkMBBWWJ8yK0z/hcJ/yIFhRYlFQwbf2O+nDNfXvENTcO1lWWoWY0j
DSwmkkc7Plox0E9Y5F99mHKWQVEuWyAxWpMnu9GOSK6y14glYuicnSvrQaDa57x9IgurkCAky780
t3OkXQzDqf/y9p0GETf1SzdWCNoV+YJ5MlLqIYsnmFk4KDbkDft6bvY69gMFqN6Grq9YPB4I7fVJ
s2chh56044TgzcwOk/LzUj1oTEbYn0/lZ4y0KHGTHoSEINF4/Zc41ZDAtS9YWG62iZ6YWrp2Dfqb
h6WUyNH7+zD/Kua2W8xbt3wkFZtjgl2I72A5FQluPNvdEHTiYS3qI8rHLccsk0PvRlBVRpD0oMcO
seY2GwZe0kJaqfAQaqlzHkpViUvjkBxGkREEfIyYlGHUdjhwj4wJuU28mZE2dQNFZoTFs1v/Gcpw
mOKYHOTuf1Wx8c3M7jRrLCjZaQh8Z+L8NZL8ZjT+VoYGsDzztCPIZEWsu1pBRbskjOeYidXMV0m/
tH4/lMTCYROyitsEninvFpav92U6C2a6HzNGVAeCzyJzDIZ83yb1B+EnU3kTwXpbVJQcKvlZV0gb
y5zCnP0efobKn5/oR6Qb0mPAir7UBkKpyi7ZvaCT4ObY0xI7L1H0QjGhFDIXmqK+SwVnWb3nf9af
kqibPplPOncQuohCL4MEaq7sDBZBrWkC2wbHNcpBiEZh4ijWw+rVE8jXCn5y2aCuD3TQPFBD6fhQ
25Ua8yLRqVmpql8JFB7R/DDhfrGbYJ9yXIzUpgzbqBLwDvXWf9rLQAPckq7FIcfX7r9kvTzPOomm
4dh6FnoHjGCmlnipehfaP4MItLucnQrgIWkeqmLTR9q0VNZdAyuNDrYpIe/6uG2RBaoOXiYXV1hQ
JIwgxMjfULnzQ0q/1vHShmmCMFwADjedU4sunmlgvALKm3wGAVZMRq+0XwYUlf9H0nkst61lUfSL
UIUcpgRIMGcqTVCWLSFe5Pz1vfB6oO6qZ1uiSAD3hL3XnrMnD/UejZXWHio/b8AcmKdWn9fo8mRG
kX1/HkZC6rQt6goqogRVyBhqruWw2c90zzEuNZHyINwQCxDfQBkh0n8znOKUqT8reUJpUsxHV20a
QGUeYqi/l2q4EFLrKiYIFyTsWn6y8hM2ZY12V3onl8dJPLRukeGCF8Laz78XRzQDK8eJV1Pzkx4U
IAlDM7sls7eejxyXXQdsDnueI+1QE2hD9+DV9Wy76SC2ZlZstVXFunTAmdEmG1C4hNdSkluzL37J
+9st9xHrIho/fmd2Dq8gviFK5eqCI0UfZfGAUJ334lB3XCps5+wfeBIb3aaOtlwp6faltHHEZegm
6jbAHhIHGo2Pc6m9vrwVPRqPGorMqmmOlTVc7di4fQwiXE2431S+vMky4ZEhDwMomJDQDgXIJSJi
NAjHlrZJFO8MIt1JH2AFmxAcBLkGhO9s3vFXEkjfq173B5zwtK541+RK39YqAAGU8fUTVoqZnBVY
43pO+I08uRYDW02B6WRZu6KID4rGSMCrQZCFs+yq9UsmXq/p2yfaVUSkWCgbIR2aCnZNei6l8syj
UJ/2CMn2rXHR6MhRMi46zUQGeCevaLqThyG3Z4N0NFpMbatJB6uOdoFDkhxfQ+xA3kO0AWrGiD/S
cBd/ccdTBODhvQXNEumHoBDqZLSSPnSQqspI5iXD/EpBJDTWnsJEaMlTrKb1bGRraLFAgv/GUYrs
Wj62/XgIDWllE9icpSQiRuxa1xFjK3C2zhoUHHYsjzXb7OygV4UQMUyz3gAaTnRIBafeUjwIHukS
sjUNm8lgRtYv7+MI+sJZqy/dwe+uVX6WfppMsgJWxMziOkfeJgiExFDvhgzeQ+ChVj8rYXVGgkTc
HoUATJym7c9Cq8/lHJ/tXeOEJ05PISkn0V7iH9sIqJeGR31oj12hM4hi5DyDN5FoeMiH32SqdImM
4qIXJaOk/BRC9j1k6R8TNDdeL9Xy6n9wXEujcmcn2cTRcyAvvQfpg1t0bQFPUyi6Wdew5bTHXRZH
x2xJqVwDaE1imvsttg40ANbWIFhwEW8q9BddRQtROiyoFsCkKP578ia0csBgUezhFr/YQI/YBGBb
JQ8IQ8CFmeISxkkK5trIP4xBXe2c7xquNEFp1mjegiwGHcS8dwrcPq8R6SrfQp0/CvPacXwKdTMT
S4TIQGJrT/+zCI6lZC0lTw2mmOnAkAq3cQpRQic/hj0jpTBOtoQnZvueDL+Nnl100b7bofTWouow
TkyNeW7OPDeNPDzouQJfc6UGyNCGc6iz19znZCq1QewmDVpSq91LDA1NDjCLIzCtkbnMfxV5PC4i
5UZjDNh111wNbmEvHhNjiRg58OSqZkOySHGyypaVI0OLqCUM19P7+pTl7YlVMeWhbZxmnXuEh2mt
tyR/jpdWNy/WFNCpxlcLhj/kPo7jtWYwEDV9IwH4YuALJ6+qJ5tQ68/f4WyvoD4CyyrYFTkW3Req
DQewlyOzvht58+N/jmQx8kU1EFwIcb/QsSBfOTSIkcrp71g/bIeBsbpE8DA5yqAbvEckexkayWy+
BX/I6a9Dss6Efgx0MkW6kyIFR9orjTVzh+5AqzYW246Im9GiraC79VTQy4nSo0R5DmaIuj3flDzg
O8uik4aax0KLgbS/jP3YmsTkJIUPOX+MYCAUU/WzT0WTD1VJTTCVO7UWKD/bA6zMHsFkaE6nQO7P
XehOmUDX0UPYFjQ15qoR2UHKWF8uBiN6e70DatkdUpBidnmw0UKkCFjlJYUFMyEybDR11s6S0boO
FkanlamFp9oyDm0z8IwoeA73Xhx/tRjLi6zbLKb6KIOpsOJYWFsE8UmFjQbmEmqASmOk0EhIgqr0
7Gny5JRJ+oNJuCfjReqYmYRIRStzr+r6Qe9nRmRXzOBpaFzrY5cjpCrPqT15Nom6Swwfs4JGWSpS
vw4B6UilP3f7om6vdTNc4EMxLvpI2ecHU3KMZcDcNQNbmZgbBWcVRxzztIp9ni0YSNSWbxFC1yFM
tVtzWyArXwatxfSZaKxzhm7d+eyI1+3AhmBs4RGPmwz/0pIcRrMbtxh0N3KEbZ4NdsbXXLEww0HX
W1yH+m6I5B0MpHGpNCzt6uhftk1QtSqfy2E4qV121FQDoG21Z/GjfFX8T/MT0qh3zFcb7Wzy7MdJ
eM+t+VwkoDyaOX+m0FHM6K7l1ww6Yb9MFmDq/IaTdhGVdMEoNJ0BuHMwEfMrdKjPL1N85r8OEo6J
3Lp+6aptc2sbKbksFXbFZTxNQ36uUV5YXlQymmfoLt2ykR9TvSk27FPt2R3HEc66QEGjf4mqIGOd
E17bRZD4J+ctmkzWY54y0QCRPyzCQz9ytZTWrqdv7FcMRP4KU2JiinTRDZFUox0YeELa9D/Kerr8
JT7sGCrkltoX+tmLHjE+zTyyym9Sn90jNbhrNWjiggffuTqChQ+FW7en6cxr9YuZz6+Rd6VKroa2
6UQCnbfzm1ZjTpP4w0+Vg4ysUTAiGu7S6zNnfdIQqqA0iIj56ghWoN+FYBpSAf+0Sb3Fp0o0HXtP
6JVyzTgFJL9sHUf9C/5EI7tx/0yGq0HPUCOeDnfZJizJS9PP1dy8TC14zXRFIetem/+UXvN4vhDv
wNye5VjGsDlUjmFqsshEZMPYJoMI17XNUQ6x/afKIUEradPRIhpFcMyM1pgjP0O5Zj8xn+PBMkJx
FUl/tkKeQSKCOLaSRLUV5S10gHqZXp7cYrk7qfmTbFlCQmqmG4TCXIV278ldi2sLSgvbYpIwptVf
nZhZp1ij10kbmF76UczmQSNvRiLq9I+Da1rBLrnEIGDRluR975ACNG0NdWFaU9QRcTTsF0pc3Nn4
G9uDjivRiIN9osn7FMS27bDiX9eKs2Ht1csS9UrBW4aOtpnXBFquC932dFbB2d806Q8yy80B/mqc
RWdb4tCaWJ5nxIe2+s1CABPygEw2NJGpmkCJjC6oCYrhVDbWASjJMUh+kjjw9Xa8dEV4S/lsmpz9
b655Gfah7EXFL6XqR1rFn5KafuJb4gpAq4peQBtOiVKeNKXG8fBd1HwosnUwk+LQGwoZCew8KRRX
PhGWJ7UqXQ3Jj2C4LNc2w+U4wzJBeFKFqkrx35tmj+TibKylt4ZCG7YwlpG/DdDNKjR85Yad/F7p
8pNQuhlE9c3pxdGiq4tm9cVjkJkDw/8aex1f83Y3wbII0K4TmLe0+6zczVn2tcD2RMCybOoeeu4K
xrUEAx20+8owpLNoG3cyLQ9ZloqYKyOOyCnC9TDWa/VhgWVIUkRuNAL0XLO+RL2vjErDNApkOfJi
SWDk1E9xmp/ncgCKcppdjVw/slwj/moZsRFWOFix07TazIdSsdk1MIARZtKnjLPDJ2a6FG/0KIld
ize6nB138T3qn+kp6J+pIV+6ynxKNHdCoDlkKOYmeovQFUQu2y7eea0f9r31KdmQaHmGEAFgkPRa
2hjBuWjR2BlfaOAmfPkEgA1EVLCwxA6Y8b7m0viS0ulNJpe7slmOvjQcW6r+Hov2ySf7GCaaSuVV
4o434/ZpB/ONl5A6801J4ivzOEP/ysZ+V1lsjFk5f07xQb1OrErz5jghNrXY3ih3p/0xUusE1+9o
xp7D2qbu4JMQD9PJTKbLE+ecrwfFlkgTQu8w/lPoIk4wDwnGnViiF3FO2jAi4A3dltAIfcnM0s8R
KERt/s7i9pTV47FW/pTfohUu+FemV63RucujgQH1pTSwGD7loGYMaezwZ0TSEaHjYZT/hIyuHGaU
wxVaBM6ZxTKYpwRh0K8Gn0PpIMPbDlb+FszBy1oWvQXsyMZlv3iX1mldXoq8P4/jcIrG6jjORKwT
pgRZrZMwlA4mhhOX+ZFkn4XVXYdNZ3Zs1PIiYLgHPmNqzm6CKKsKuVEVcdFUcVGLVZz1N4yUYRQ9
RNTc58y5NoxR3SbbKGm5S9th18LWH7SfEJGgRaILbAs+GT8JpAN4NQs+leYiG064tptZfhur6S2G
KQq1rhUPXf8lWZHVUncZK+nsCI+SY5sgfENUP68HQ0fyPm7ysdzoOcaj+WG1f8F6xzCRVhERaTxl
a52uIKTM2BhnFfoJLAruK/aJaIL+O8TH4ajpuAyyYzj61EhbFO97BwybsR6n05RYsJsZe2Oa6QUt
ERxkBl3J+J5r5t4u/umTa6rFaWK7NAgMdhhsjdWcqZjVzI0gBLJr8KN0aM8IcAzbuxSW2za6l1QW
8r5hwIPawMUFMRMZ3ym+wTKApRAogR5cXxuRB92/7AkoMSudh1r3pBlaY3WIB/uQQeDz8hmqxWzf
qT6h4g/YszqOiR5TBh1s9ojvala+JNl5mfuvHmyaXHYXSy4uPdg0bVMAXZPzmonwhpHZWsNhhldl
g0iJ85FguYTy1iCDfFiPWrKODRJTlAZTFYGlNlLafF2zGk+X1fi3Ys1rWTs4GB0afp9E1XepdZXq
ZpMjrJM7ZR8oQFQ3WR9jvRfXtE6v8WRf0Fbp4a4S1PMhMySfQ1mQicJWX7lvnpO+6l6ivziL0Q9M
uoajclSnHaae3YBl1Y6oYSZlF67VXMEWeVKd7hQVihuE+Jqs+YqZPNalxWxeLAamdDNGJl0vxonq
j52bx6gWJz0W+yrcpbDbmIcRbLCHuIBTbIuXWHx1tn6ZKDpKgZswHa6cDVaGvaTTmUUaG924plGz
1xjXTEe5Xbi/2wmVzjitI7SdIa9jAr+Cm83RLg6RYeoY0IQAiCp5JWaJnwf2ECp8UnDWgk2tRKhe
NSgeUDvPgEBUC7/WllwJINaRtCZ5nciEkcGKwWBlGFVfCtaWkuwt/ENSF5NxBvYqQMpPmsxQbWe+
NJN1qpnAEMWxPZt+QDJYVX02CRMpSsv+oEYWCkog6HkACPbaWtCjTGfnQP8PFtq0Ue30bu/8Nkq1
6fXPTh33QYfU0q524rMHCNsMho850tchPpGd0McPMHDnCF4J6W3yLwXHNeRJgwlhRiJVtkutuU3J
rIL1QGg7CXEpoR4Z9TVm9SrCGv6HNqX4y2TCavyGO3jsNjkAY4vYtty8qXDIlvesbq7QjnI8KZgS
dLIE1KD1RKd5cSV5Kv6qJkMBzQy+IE4NJZdt2nDU8By01UZQqBfmvIEXMZHnrbA91Yb+UGXjwdbc
pP57rCJ5a+OKrnmEysRIMrtou3tdHxK0KTrR8OyyXS35KOUX/gQLTJlDxPKj7N/S8J9KErSzkGC9
kmSv5FyKaAf5l+68C3WWDjz6VnP/Fs284HHvgPpS86OT4PcrHrL9IQRRo3oHlodJ9s2snGurEhQi
Rq+OwQL2BMNf4kJbReVHbf4Ra5sBhsPoOJTTbZpNbEZ6t0DchTljN5TjLpf13cT4ofY1LvlAnk50
lIxPx5CMLRqhoT9rM25hyPWjG99GcbIXQjZjpviz3GCY2k7NuGMeWl7sciMYaMOcQI0MqoMIcILJ
Rcq1Cle74KrM5F2L2NIYdXLxmO4mB8GNWsV0VHgN4XelTsx8N589XZjbwBq3DcscvbJ9KuNBiJXq
/CYAg1KT6Wnr8d17JKc4isruWNPkdUyAjVZ/FhEUKil/TV3ykjlqAX/Im6aQeGN/KzV5T+Rv0zqi
yrszt9IeO5O7kvYfiwqZySO5eclxZrqqbW2Zd0v60VAlAufiUULpczes8jYm4mqz9cEk1FeP+P8L
kxFbHON2DoW23AeWAz2Vh/uc7dKR4/ZexPiINZQRSurh7CaReWRTEQXdCq3RjDrJkA65c5N7g6Of
DhMHtfaabFhMGb0XMC/fAH4g2DGzj9GY9s8YcboM4+9TLe5D9GsmrT/JxKhpL4wH6PikDqIl71rC
VMy5Gd9MHjEWqdE23SvjL8/POLtOiyAt+sVfnTOmSBlTGC3PIA7KT4diWgZWZaMkvoWWfZmEfiVd
TTsYkU18m5sRorDW8NGoBZPilYSP02AW3lSQzhCLUY1NazV7m6c3hH+lI/xA+ZBbshXoq1q3bxVM
dB57obb40IDcP2oUQDXDkyxoHpK8UvKb0MQm0taGQeLiIdGYTGmb7zyK4Hnj78HjY5ITYEac8A8E
xeVH2gA00nGiRvLeea+wAMTy3sRrwzCekFcDPXj6U3bviXCXrGudr7A7SkO0HphAaAlL2b4hQxFz
5gDl6y3KgmffwK5JhrXatJzL9tqUu4tpNKc67M7j0F1FDi9LGdb5pm3SB2cVZuxgAOXQ79PmLbbh
teaPxYQZqi0mkNViwiTSRs5Mvy4/GF2MxP7ZgCnyM+oKL7Y8sap1ZGCh4wtQsEzeWJEh1EulbacR
SEYhDygXA4PX1M0J3/5pJEdKdYqTpCanmOV+l4BumOy9/DYDI+eDYDVejMOmIDRLgRdjcXQPerou
oR2LydOAptcWhV5PApPM6rXtjrFWn6xenHXFxBe1K5kKJuy4MG0Wr9HWXiSdvAoWiwN7xoLF3FJo
9tyoGZEzo+5XTDFD0+0XG4EfN+lV7cKrrOqkirUX83OBkMPJCNVTQjZ7oxK4M1uQ/tNV/p4hc8/7
p9ypx4WPjmQKhDbjBKh0dzPiYisxCcJxSyoFo7m27VW+6VEdcDjSIbtNXsGpT2rk3cWpXBNQv00t
FlBi3sVJthdkCNffNLaThV4hOyiwSCuELYplHo+Z8Ky8OdTqZ9EaK9MOQLVew/BPRQa2yOj8JhSf
Hj0EQ1jH70ClWgkmTsKWei33suJHRekikUEcXkvN+CjKz0r19OCiXyUDYz6i4EIDsGs9A/CZY93u
s4HC5d5azxDgOcqdsZ/3cn0hD9iaGIxX2nvBll52cJzVuONZtTm55+ghaiNrndGI6AhxZp65oWtY
Loa4sP4wTotUzyb1iWSyVj1S5orVD6o0p/TZ/eZBtbWfA50DZHdFhtXBguc/RKzlamdndHwLlfoV
NYA9mQfZkk8xxsik42xW0ckMvFsMgKV1RVy1YTB1pFsw5k1mkERnSRtoW/4ipYIMl3EuYmWRZ3Y7
JLUnnJNMxoXEAC4Yueg+ApmkV1YUFRasVfFkzi3EVzARYhpWflkxGYnMDWvj4DsANIICyDgk9Bfr
EC1H5qYOyzFnpVlM/1FQBgg363wfUMqDtwv56wtNp1WkexjphJWXVyO6pH48MRb9vNtmfs6hX5u5
K6c2T7f+mr9biK1lJND4qKZZXnMYkLrznsXMYLp/tka0M+EdFu++kpxg+uWbfkUc2SaJmk3cenYB
sR3Ded0pO/0TSBGwNxgqT16RZRHL0z8nlqbl0nOl52y0jnm57Cfcqrulpy5V7qDrTCvbN8wT4evt
rHTGDxX4BmKMujmns/p/SDt0wtA49HGG0bJCcNNfRuKNk2tgVzfE4fc4HO6UNvRjeY99E8y2Tfxs
ApMaed6qx0vTsxkjGjjbNGp9TMiXVDT7YJZMaPv0MFbqnicM7HxdGXaK7UWp8AbR7e2eQUhnYs0f
XMaOlkNsXw6cjbqICn+9Mlv9biAPitMSGKkJZK+75PNa3RQBF16X+8RKZsOb7KlobI1cO+3nNX6j
xvBbYl/KmgfnyGPKG4A31HvQDrxtJHXZVBvDJiMNqLkmSXl34D3Iw/wizEdAvz0l+8Usks2XadDu
8ndKUWCA9Bw12jFtmzpcdNuoT3GPEwb5GaqM1bVliRLgsuchzYcmM8joeCR8NeOAGURjTC9OqtQe
C0U9JI21jwGCNuq2U4eNZ3TIcdd9fo9eNmJpE3N3AaswZ0WeEWnRvEdrFU2ArMNBTv8Zo7LXa3A6
PYwNPEXJBuzRSzxMGaokHUfyDzfxoRPtIYmmA//XjAGqS2sbsHIbtiZAGaNgCMjdQ5C4FR3swNir
aHkTf0SBbQFnH8lCmbfWNcTUVQ0T5pxsNwQKSuG3Tnm1yH1UcsBNOLf48pfqgeHGTIjlvFfyjQWT
DxepLVvb5r0nPgavaXDWCmaP6Gr/Op+g9opNM3uZFHno9+D9HvqEq4iLetK5hE4lrTCHop0yiwdd
Od8DbZtBZOIchY/gBnXkVuaXNZcr7CGy9sfBUWNn/aVmKaPnO2NYhUzl0GRnp4EfPqfA9emV+f0V
w2ZZhmSdc4fKrC55wlarfNrjXSQdjaoEfhvapAwJNasnTgYL8bONmkUGLhOAoop7fJge9G6iJE7m
iC2LmQyW4IPmvEVJ7LI4lRHFqMNbVQ2HEMG0Nri8JVJDygS6UB25iEXQBxZryx9gYdBIAA90pHtM
ueYGOd4vbVhJyd9ZIp2t2MbGpVEc1wgJ4oO6NMEE4tXhr7epN43kGtb+bwBJq2NByotren4c33dg
u/VXpcymsDN5/czeEIUfA55zAzIbh8kReUp5SB5U+qyZnjDYyeUPULI2AU4CWDsO+yzaN6yZhxK4
2/Arp0/2JiYO+tDBZVFsAl5LpZmXEo1FUHlkGrud9qd88dMB7XSZAqxhkzYpwekwSqki1Uj1g6Vb
j/wCcFoXfCIZ9Au+OihWXWdS4GR4GWhmWUqScOEk7Xs6vE0QctO/SAX4Ld9p95morMuBdQQpLyZu
oi/AXT5c0GnfRpkb8Ap13lNpQNpqo2v4ZWv+m8poC4DdJtQN9CMScSz1+2LN4pvzazV160bD55ye
dT7pYrlrrF0bshTiOpF5AztIWDmZeAraLQYx+rlHEdWn5xThPlSreFObLoq/V4RbMRj/6UjNJkX9
4g5EM83E00kBV8z0QjIBQqyzSnTyKPUjBNBhBGDpQ+DMIL0+5HUSU7hqzWudvrUIR5PxGX0hIgU6
EE7Re6P07zJvl55cKv4uFxD2zkVb8Fr+JH6w3wgPZfgro1QJ6tXE8lxoLxKyGTrzNxljx1hCYzRL
Ou9k9FOHNIiiO072TfQqZIXUDZlUdETP8Ox5CJszUgJE1K7b6KeMpvf40hJE3RaPYdvTJBQ4xSjU
DJ+A2+aros2gElQRCSmLEWF8w2ol05R0IKTwSlU9+DpCZpBOJQaRTeM/3jfMC/daf7BXm2gUfhJw
x8vKhTlKHHyqtIxcIXQ6Ks0MLhZ52Xu4A/cnGoNDtvyXxXiHolPcJz57fuaYZh8WFeS2Rqekiqd0
BbbEgmcTSxxVm/JnDN74+Et/0HSmfeOuGN+wIdO/FvTN7z2jXMkr5Ao7N8NigGvR+JQ++TGEN6za
yU/HCEs/hx08GX5bPgo2DfxBeE/M4h4Xu/qHU9nXuE5rVKGehaVCUzbK8lsz++Ea5GpFzRBqrzz6
AbhgwJhMnPCcKt+2fbOmhpv2H+l7rkaDyyseKna+Pzm7fiuOTipbjWqvtRPVOp11zgKUISoX2aSh
5ZpRNnxxD8UWAeHjm4jw/aR73ubSD4NnNJaskHbu1IMD2Jl8XOmlM8RhizFbfOszXK+vZS3bCAyx
90b/Y9Q5+mV8WnSVQwdaR39g45bUNenB94yODV1Ad+lyJJt0dhwvq4TGbbYUFkk+pCf4VscZZ2Wu
wJoN3bhkfqV8jDSQ2ojhLPqx1Gxn0jXnHyXKq6H2x5QCxQDr/hGjkLLxollfCYrXcfJjT9f/mE3r
PjS+XQ3YbT4qCLXwsy4BWOcgx7s6bBn7cQPB8JFyLmi+NVJw/tbyiWxDhUBX51lH6fsw/o7Jvxhy
UYkKo48BguIIq8j5Ska0Q1BqIrzFykbFDW3b1spGmttNv7qJGlCY9JU1smGm78Q9krCZEOrSdQp3
ueHifyjMfG/zaDTZA1FudXHvdsO4itFpwvCyR3d62G2OBzRcy1HuaWoI6xCbGPqiXF1Cw1Xy1Fi5
VdlttD2tOpON1OePriVRibWgyhqvra62Wa8xx/iF8SsLIIo0AUbxnuTE9HAbaSGb8OgKZzyfPPwZ
BE8XFqzR9Mki0QbKQaJ0K5kIXv1qZOASdb6fJ87KcpQbeU8Y6zEBcr0Q2BopnkzkD8aM8gHnZyVr
nkCLgXSY9Zbt2/G4lZJ9K/WuVILlci4dw+OR+UNaQa6JmMTdk3QrVcpWrZiphydBZkdnkAnGgKov
ZnfqAj+HHEEgrRJn29bAoGAeZoNAol5stRSYUx9TBzg+YXL4nbykN26acK5nE88l+8OadyEAblJc
JqpBFninKCAsMfqI0H4CVrNH41gC3MkNsRYEiRahN4WvP2rb42nYOUvetTaso9Fa2w1DUSB2Grg/
dOp8vk7W+iBTfA40VPq4z/Bc0ngkDKWyiex0uXpwnSbx9N6OFuX9P4fAaw0mEVZElnAJhn1dPU9D
e46oN7L5CELzlLUXpGH28K8b3hyPKuEnYeoPa+2wlABOXx9Yv20MapaJ3Qc44NWEtHfqim1DeJxe
P1DhI/gLAEDH/1oeJwriqIJ6CG5x/G8mNax0o/oVT+Ym4D7v829zsM+4NS+JpV+ike7ZoVSNeSpa
bkkInMMGzqi/KIAoChiN3C3mU4QcijG/gDw7G63Xim+CFGKMjoVSUTZ6jcJM1qLFNOc9bJjluARL
U4o3ecXuZT2k1UaSASWgsAmYSS0OpOBpAt3CGpzioLB5qELnZyyGL218TJAIkn+6Qw8r5J0TmzCA
XcEaVx2iPfSeXclXANO5giAaegVCH0V7tFRG5dQvZRQpKysT6RxntcEkMIDgsGWnl30pCYf5DO10
AQKNbFngmOTpG8/FTs030/ucmq/U1F7OZ2h95ZV+i7vg5qCRyinHAthE1jUeMOAj7Ch40IXtA2Eq
6l6wbF4M9LlJu5uaq8A6p1v2KtQ18lkOyJC3DB3xQI5DZHmN+JAKc5v1GhK8eYtffmu1BNDOm3jo
NuVLSceLyhRNppydyF6O6QidZJ3oDwlaS/UmM4jL/F8VsW0jHWSaDcW+IAG7YCwPEaOWiQkzGpUJ
5yelxThkPrUmpx6KiRVsvU9dCjxKbF76ChSDgaqF7YMBWbv8E5ZLaj2BeJ9ke4bcDSCaONxhsnDM
j6ayImNlAdvOfhu8VXw/VQ7WlDM99UuzlIjoh4sJAyN/JJd7tcIskFzgEQLIji/yu0H1M8OgH1HK
84HSfOEieG8jMmOin0CkO1xe0bjiBE8ZNA4MYpz9AhTisI+W+FB2Fc6hYtibh7uRJfc41vCN/b56
WWGyZx99yMZbyR0Ub0p7jZM2zS3MELZPiwAZp+Q05Mim7TxO8SZHNwjFY7yUaDHHZzP8ioaJGuIj
S3vVyXh3erbd69zPbDJCURMz6yiQZW8C85LJwg2+WZJuxlcz/aplfx+oAh1aQBnQEs5ddCu1hrgG
1RKbgSHc9rgvTd7tjN/20UGqavp5qxsWInX0mxeT30ziBsxYHSYpwnImJpT2j65xy94gqgnnk/NQ
EvGQC48ypKUN7ZY29Jumhkq4gjXgoEno7HLHX6bfKDv9QCNUsmUcfqOheRnDLaApQVJvznfeY5PP
PU/yrTV/LB+gTvuQGO/V+NtXhJ00b07zhcKby3z2OudmG5csCfcc0wWeYiNr0GENe6o1wyJKmll9
pmK8t6ztUJEweYrWpc04kTSfkiF9JzNV43NTGdKHfAWT7uL7pbtHf+s8RaE8tJANG6B3RXbu6iju
8+hzA6dcFFFxlyGOsFmxyMgsKv6l5uVqCCfBZrr4izNQOHt+u4g61rZtJkdQrSk1dOvBICbw1ORS
GxlynOxY0epQzIml1i+BLXfX1NrDFd8M1BhAVvnvPEEITZhA0fHB886qingaA0l5ZL/NHwyFVBT+
xZ0quoBax1+tJxRmhR9wR9KmyuIjXpi1qZuUf5jJxEv/gZ4W0UjR7bYJsJXpeylna+5MPgUE6rR9
CYq7jqgDxnWPAIuYROkaBNyz35wfyzM6HwNe8Z//7rQwuA6HJD1Q0evoR0Okw9HAP9mG5iksEdxl
a1Q7FMQ7GRsuBapNQzPSFwGWWqkqvf2ixZjMt4KSbSyPlHCOzBn51tiRH6Bed8hDCc0aZ9cudhBn
wqAo1zzpq2zAQ6L53J29Dv4FNCE3l8aEVpOI6eLDsHbOZ1w2H/MCadHoz638XnTR3gGKxKISojS7
hF3vQF8MPzWJ5aKyKRuqJh4kRvGn57PJqSchoSPMpLdJjUu69J+H6ZDCGHPCvWCDDFUeaYQWY2vx
wHHwa+fFvcEGymvgLefIpHvmyU7Ly7egaaL7iGGcptc6hobCJCAe3zogup8gbZd2puFwzCnN6+CN
Z2bNwySU2IJGNJTcf2AImDJCmL9xOSwdEh/bbwrfslaJlzavtEkmlyXPsFh7LZcW01CSFPtVXv6J
IjZr8tYp/tAT6FhZKE1jsabVKtXN0sqPJvKQwuNV2rwHPOkILRYfXA80LgzrzrSpI1dGNMhLr2k0
QAwHFnsHevfpXc1uLazEkIDG7hKjBIJANiJnp7VP/3JvVhzrku7F/Ca/dbo2aSwqc1H5IlD2Wr4t
RgMemSyRgAG/7PFfR9dGt0k1MRbi0VEk88vb8rTjAcE3D1JGPQgYt9v4wuBuaO0zT09erJLSkonT
pLiCbz5RqIRcWwV9Hg0tPWcLQsrpP3lXmZ1wX1MD0GUunRY3J61vPdj4e1/TIRyid/7l9C5xTuOJ
oM0lSnOrpyp6fLqwEDQPhkwOGBAAAtcawSoIsN9mLiLW7TTrwW54n+N/0mieZfsWwULg59shfimC
tyQvvtjcThBHhLXP+cPlbPlimFJyLi032lSR/ookqz103JccE8ZZisZXXr0i4z2mA9Lnaj855LOc
O4QBNMrxg8MJBM8cvIWqw9X7HDHHSMn1l0i4Vf7iRONDWe6Wkn6Xtyj6GlOZ3cHJHn7Swdzg83Mz
I1qUqCuaRaTny3sRM1152kj//ittQLwy5wFTIlicv8r/kXRey60jSRD9IkTAm1eQIEHQW5kXxJWD
9x5fvwezETM7E7NXEgXTXV2VeXK8qr7sJZxVo80kLmkUK16ENPmOOYWS951sZf2TB6LhfgbnhjdJ
hUbLuT37arE20bgQefZ4hnR+5YTbz4csiYTgDMppmjNL/mz5Tmlwr+WN3Aw4gF6spNWy8j5rdlgT
qBtPdEsHQHyfUI8QDyCqy2pbsOCIAMqWpm++XtZkro3MT5t0ODF/PN7CXkPXUtJXy3+jxU81Pvgd
GJ+WGCJE3M04Zsj+4ZQ5rxdeFSxE/FhrBpOstKyDOT0lmsD91qU9N4/VXfjgOa7EGwGnM1eCL2OV
4MLwXtXJ6V6H5nLZdf0z1dYs3ZNKXDJHfmHHRSrpiZRr6pvlJ8XlYeyQNEYkfHM1if20lgdxeQpn
XiouaAy09EzHJx5t1AK7orknCKe5enN3jvlIM7cYy0TfnU1+5ZJ4EF4OFV3o/F3+QtgASIQjEzI0
6cExBvjBJRIdVaV2i+75tmPxWIooVgndx4BKAtOd/pHqyua14y4tjy47BK/9hIsSgz3SOr10r+y2
w0eWEDYwLXMa6HYE+l74Pc4ZqPSIlRz/gbCkXnN1XJZ1BjwazZny6GfvVSMeQb1W+lFAxeEoPInc
jlx7o26oDA/SNQpUrg3wsPGaYVfh5STqFXEiLSdOt6yGSwMr4iBARSigzd5UvAcK9eLyX7iPRLO2
ksdqWP6aXEoze2+Z/fdUxdzA8jlgzKQCC+JpJfDA7EpemQylDo9+9aRBuZ6+evpYMgUKq4fMo8KW
ILEayFyu5ZKwGfHpQPm0VXbnWTmmyYtSkhKU7z+hb4ROgu+zlPYsPXp3wui3oon4N05e0iuUGz8U
m9eQhYyz8nhfdgPuaA0+MONhLo/Lz1O4byJDvE2FKlVnn4xzhwuJ8Zu8A8Km2fbz9wB/2LgMNM4S
7whxdtzJDytMnOiMkPGAioU/vvR/CpA+OSUql4C+I/ygnpVorZT/Uoi4A22nfNWNvxbKCQudQMhn
k7mkEy1TPcY7z2o5deMajT/dGpk+JY8IGeG00Ef0q+NG5TfQQL74yuxkC/w++pgHV6SXR9Mo7XAe
ao5Y6SgrAagOH0rIo7mhWK1xJs3fdFmQE7Fs5lzvzMkhFaLUwJTwPtAWRQ5DhAjgiZTq6Ej3hh5M
tNFb3gd6xX96F64g7OAFpq25qttPGQuuKuIcQefhb2LIoW15gDulS180jibVnWilUYXkn1MxQTLF
RP7PF8yNTu3sJmDMk3uQIxAxXBax/N2KSaEtdBIQMTZu7gmDdX/TIxQ1L4SMF7gxwLp8Bum/udr3
JQf05sKcfxR6lk5zbzAS18VDAsC+CQZ8tnYFDNcvtXWfJ8ifXgq1dUHohAWYtLnnrXxsi68pqfYp
hGsk4Yc6KY7ELKxM6Ixte+yat+w8cb7WxIDHzx5Hup7zQdfBV6cv3fBmnDWA7dXKyX1QXAoU94Ag
RO4DDa64ydcLc6yzNlysFISPNCS4YHO3njgbkZyD/CUiDrR5U8reAwYDvxtg4lJNsz9yPJC+Kv9j
ponfigZaapcVTF4KoZqcLEfnwaS+jHUvIosL0zN88C7V91r8PdBHMPqjrkRHBvV2Q7e9D351oVwP
KsexGmueKu/HtCC3/OgTvFJjLsWK0/MYzSn6HKjkOJPlUyrfhVo+FFrD5bnmIyCRolqDWVzT5Vmn
1L3WeCK2rX9b5syKE6R/OcmPpbTG9lEF4HtKZ27IMAKU0cJJgOic4V/NvJR5LCN6sjf94rvP0Llu
hBY0P0efk6Q/hTheizptJ1lcJRUwFuUCjVHHJSCD18ylewWhpTX5yOR5R9dmIm8P0iWjC2WHFK3c
M8sXM3uennHwkDvyO6VzfeqmZssBLZAvdA2EDmpNdFSl2BEPo1nRDgLHfMaw406mvK0+cNYFvrpJ
YybjM772RWinB9sqPCQVUV45ZmsHvmMm6xuzvZdJtNYMEYN24AbF+xAUNqADWfWiWt9z4Dro6IFC
z+S9lK1oXdPqFZKXOSeeUfQey55Mht66iwE5A/fpExh5oLM19nIWOBPbzsRiFX7O+oUFljEGtiZb
Cv6WXUmiMyIzvmAiwDHdoPDTWYdpo4vpNSZ/mRqSRZAilwqxZ+qTpvuBFSpiu18eFLIambqSzlHq
l5RClL83lDT8NbDF+tStS9WH7U21HiXzinTZpI9LmRmWTGbNq4hvgoIFfzFzl4GUN34PaheT/7TU
XVN6lajfUhyzbuJ/UJmN7LYzCr5k/qaWgPNmi0xo+IbRfdlXccMcfeuD3Xdpz6dUKuF4pQCwqG5h
2PyOTIb/30MILnQvKOKZNFlyvzI5eEm4vefgT4NbSuuruiZU9E0dPcgJpL9BvVkh7GZXKfRjZNbr
rBnpM7OclzhsgL/jLjIxYAiY0lROwJjClzGKwTfXzYDmwrFN5RWpl7uU2BDqIYlPJ9bZ6d6SOmWx
MoasqRafAQxnTRLPAoShcYhAS4w+Yuk9TfqjtlQSlFRJw0KaJnf242z8hdXGzAlY4iLveU3jyyCo
pf412Btn9lPORHQgBerMNrmAypDKf0rPS8M4gB+gUOtq0U8fehyyvATKA6Wmyf5cAiOZFlkDkO4B
b9Zd/uLbcBI+9uU/pgt4IWCrfhEt7NCpZr99ZHTbGPvRsLVZhUuL5aPYLdsVPqeJ7zGnHAYsxGJ7
OYooVNlG1smdJb6n2VkaWKgn4MemHYZ/ClcPeUCD4swKpDNkX6lWrymNaG3NjDwn4oXnU+MSKlPy
WCUlaL6BLykPA2fRaR8hMGXeEFRgjhNUf2oHj2vaclbAYrl8nOWggG2/RPsdc25UqYRxzasEw1RN
66DdcYBTw6hKD4VVry0McJNsMoqfAN9hgTQ+Uxye2M7GlZ8g3uEYGFakcVG+z5x1w8AbGYGEf1wQ
GVfk3Lj1sRrQrtN5JdhNwlSKToy92k66DhDwuWcpyocFvJ0n5Psm9YEwakaC4MN4HCUVGcZGSypP
02MkJ5wYkKohT8sByUo9XTQJMki0UuefAQY0Jr1tDjNzmXnIBf8XLtpWViBVprtMm3Y1TXKIWCW7
JQIridYDzkaFn2NBYg7wAS3dV8qZQQQ81B7pLbmZLO24/alTM3YOwTkLkEJmobszi0GQzAAtMKmt
Ue2Dy0x5Lq35UZHhJefXYQFY/pbzgyYklbqwiEMnQEWwIuXCoo+0UnN1I8gskAvgRNmEIewUtqqa
nj7OYvJaNFCo1mGOQLKmPKTtW6D9m+vnbAgEtaC9mb3xmHwj9/zvX6mNscK3nU7A3FtsrUtkGmiW
pHppA3WbsPlr9J2CCo0iA5fcbqh1b9RU2DnWOm0KznVuJBZ3nyOc6UnRbySwWdbVqrIihi/ibqTf
tVCXpkdlUQRGTBfo+pdmDUqSA0EKSy+uPjlQhLkMeSnjIF9ddPpE5tIAHoMtpLpqbr2szz2B2Ed8
SevRl3cN+YqTopD4LhzkHja8n9EU4OaG5bbgIDch7q1N+kWDk2qx0w805qyDYjrFvUWOy6AqvQ4C
tpd0V0Ln55UW6VFLNiTz+zCHbyU7x11M2MMmbznUCfbS0CmTPZWajutc5OVnOmhR/VrDsX72wY5B
3QxCmPgfTZYQGH/FXkebW1LJVpbRRXt+WJ1aBoeErFTZdeC9QTlEvVOlDylYLqHCdI0ZHAGz1DAu
tbRXjH8FZjKoFo0JnZyIJx6KqCaH8T3Tt5GI/wWma06P0k3OKsEbAcEsrAdheWMGsIpNczVjm6RI
VFHOQFuQ4meq+09VWlEWjbPqKcE9vibjn4Qj2F+o9vMKUIWLkNAK7nyYlM+Em9Qqbm3+xdcYtGRZ
WMZiFRDBwx9dJo0ZiwI3c4lJesyUvTOkvQ7BJWsR4dM9P3S5OCU4etYKMV5p0nTMqYa/CGSNSLzi
tNtf2qMS/knhX5CUdkUTtH3W6SUtaupi2KvTg3u6Mih/zfH113CrWko9GVqjjG878VsXPX00vdAc
xR4BVEBe2Z1drYDapckHwX9lXMiOUWhbbgoGmpXjtyFHIxy8j2l5wmN6mndurzVeKbw19L2UxBHt
PL4AwRXwa4KX9IXkUSMUqniMA/XJn4wY2LTPafrRol9Zz8/RHF0KjG8dgnGBlVqCJ1Ilq5G0ojI9
GbS15ZreAkfWHnpabtcc1yJqWSC8cfrN1QunazPo2LHxr7EqKbnl+iwpxA1OhOl0oUp+OIiS6dqh
4wlBhprcTVBufHPqb146mXWFUnYQvwcVtix9sADBcLN8/rw/m3lycDHTF9ItJF9hYAzDMCmG91Kk
eGHyL4lym/ERwYc9T5wyIabDOx+jMXhLs/7YgmAbKLCUkCCvGREqJUWB2QLtAS0HURfeYSHaFGsm
ETKKtlZ0lpLiLEIDKBZXSrRtzXWbZHvu3Ti35J6gK40xcWDiESH3MwLPOop3Xi3FiTGrkOezyWec
fjSA3hALGTAqe3D+/WcK8VvPj3AdQG/BJaex1607YW1aBsSsdhfIeIMLgk4yHaLMtJXf4Ecrercn
PYvW2B4yByXfW3hVQsIY+Dv/Nd9CzO3oqUxUrlJ9BIi8n+qt3IynwZoZ2b+W+0F731f7N94rKXGW
CUQgLU6jjn5OsrOGYsehWSTpg9tnDr2TaLvcvGTYoenUEKHVWtoxQdlT9vAW6MfJtiElbhASnSzq
15Gc2P7Yae3JLIKznsxnMQvO5bMM7jqqlJY9pMR2w1lOAz+cLLsvevNirzG4Cf+AiejIvxfOKort
sIXuyuwthfAzUtPREjY/waK2rzh8pBWILvBP2F0nq/ISDO5dfjWzR8EZ8y/4jkTSBOCQURCiUwS7
pFQkPAJzIyDCkX4FOWMsNXEOAX8X/WpgokN2U7YJJGK0DvjlI86e7OuZkp9FHLmRiYttaFzs/jA5
7oBOi2F2rbrhqag2ANv85q2VklONtplVEdfArPBAKDt5+iMDMswIYJhXGuNkAc+xovQIodxQHBzQ
+qCRegKPZZd3KQRcRr3QDZv+WUs9gDMidfLmainJjXVHoRZC5KH9Dvwuo7JR9HsNU4JTaxBtc0qE
DKrEnKwJzIoLWD2mdmyj33pVTdGD7XXRDcYweDluFvKJPojfEooeYN3EibpHMHyoOiIWUbx37QSi
D9sQaCDqknTeloCBshpXBPNYv9mxbLb8a5H1N4PpNz3Bt/mZe9maGnrm1s3PGCR0RSAKI/ew+1cM
exkQO2jGm3YVv6dRWXO57UxPDs34psBzEUUddZKNDiKZyGPnYIMUFFpkiGaA/ZRRd7kz01WXMKwJ
J4SO0xO632jAoj6XWP2YTnL3BHry/HPVVEg82mubjNcp6a9qANQBQE8YHCrxFA7ppe068NPTqbjo
qnpTjZ+oKW3QltEYPfW6J6aWXLJZvs11ew1WzYPilxggdZR3WIF3NR9Tly9KCAYH8IdIRmcN6c1I
fsRDGuZe3DQ7WfiCr4PaRdrC3h5GXHQkwQ/Svsilw0RkjTR+FEl1knlXxpxR5DaTKFyurOxpRKMu
g8VQ0DTa93r3LlzisbdH4o54PxmywY1nrrASW8vrrMFrMI6U1Njk1pYgqXgEwOPb+SfHxSK5mq2t
JmfJuEj4KIT4h7OoaY3HUISv2JZ7Kwo9H2sW2g/fBcFtvTSsVeCHppBpvbTTYsFrIwxCSFXloxVm
mBWwzBBol0j+dUTUhOtnStyWldrEOF/OTMK+DCrOhL2iMr3iIYcB+yqSFoTjMcgY6Bwbkhb6Mtsm
4ltRTI4gnPIANoIaM2IgVJCIRrIWVnNM4rv1bia37kc3fuYIsnp4an6C4R28QlGH57H5mcOrCHCl
9adNkG+CgTVwVZqW2/7T30XT2FbqayK6IKUGMTFj5ORGEw6qQ/udimu/JDcKaG2hVylSti3BVgWz
AfeLsRU0gJF2/sAY3qlqyG/kEfU7sSfXo4RlUYibKEg22dJ0ZtpIxKi2JHFh2u42YBwvwljeJGG+
54mKNlJ2g0p8RlL2Ip7j5Qv9y0JJa6fh0RSro7SKVFAr6SXrai9VeM1S7Rm0zaPzyaVnwapOgf5n
9Kh104PZOrPO8Gw6NxWysbABiAFGOnWkMHKL7u41lBthv9LKwpE0zPaN7lj1k1q99UVHkCwngTHc
Tu0G6LsFtGKi8MAEbzcUfhzWKs5D7PVt9xno4yHqCU7AuRHoKtWvDYR2R1/Q0BlvMVaPskdeisz2
vgtx3fv081HZZddaP5V+t88o3WuoeRCJKI9Sb5VtNH8xMlHXOsX8o1IwmNMrCnj1sgfpGYrEyN5W
lgVcvyYE/mx6Mlena/HBoUc9iBNGof+MbqDnahtdbFMcddi+oozJyaF5ExREAQmsgwI1usnWCIYl
UdyWflGo8fT127QGZEF9rNPa88sEHe3PgE4VeHY1m+zQewCadtTZivWeiuWmJ/1gFjunMX2nGxpc
ZlC7OoprJKGW4OBnHacncQ1uAAWvbrJtpo8bGKzFXxZPSB5t22gPAFDdErsx5NBk3vBetMiZQkPY
ZpaBoxFIaXeIO8RZBW2pzK52Gg3va1MWhJ0VXgC9JH4iRjuJLf28DoPVWj8Xhlu3CrfejVJhp+n9
MVLVYxbd2vlcKO0qPjGFwT+U36VOviUVuV4MinrS3RL4iGAKBpKKWsxQaXxQivbQcQgeyIkeBU9R
CMSDv9sTiJkDFW5ArKXSZRpjYiKGnGD0nk6Pti8ph1i2GKMzDrOwqiS9o/rkvsCk1hXCLzINLLsO
CY/JCwnnMFY5CgaUz31tK6QJ5DR1NnUOFyAZt2JXu34HBQrDVUfbMkjP5VDs6ZPtk41GQd/wmNJ4
04i7xfpU+4I33ZmOrtljIUIk31Z14x6nA5pzSPmiA/0Sm3hZlntREz0RYTvrUXXs8vSghQjPbzVH
7ek+EMhTlpnzBB/W9Mo17NoLXUG5t1uDkYQU4NK98tl5nhiOZ+LGUkUQCNVWJ8OCh7XUyGJDgA2Y
TWCYn/wnBqR1aAO8iWEj5xy+8STdEIcJLNoaFROxhrNH+aTfQ2bqyppcXFdxJvmSh5ytEauQZS5H
DLVda2r2hTZ6/EdFvQKs2xCYtaHuVPOBqSVtUc1GA9FJyLyBje4HcI4iR2AV8xow4ei9n58AInT9
d575TlLtaf9SuVuB5cN3yu1QHN2S7dQtVbQwkmPB2Iiku5Svm+YRuoriaeVi5gy3o0UcAqWjBhQr
bV+zuR6NeJvBV65ZoyTLTsVVBisPaqcQvitNyEFvo04jJrN1fwPmgOk05oUKSX6z5K2n9Aezt8PI
IOTFdy06HfAZosC1fmfALb382dUfI7lY8IPl9noyIfKvKo28Z+RwmCZmjhRfKkRq+i3g2qXmmPnh
YTx1whffKKOMZe8AzmWMtiKdpeFLlirIIRDW9l5LF9LyRXicN4RyKsJB6RSjsx//CXSRLAADS9NF
8ZpYPinteCXt7ayp6Wm6q4Qw0ySwWY0qfMeDeTMD4tAP+NVzHw1ru2UlegrRe8e5UPX4X5KH+IvO
sm4IZ11d1X6+ZpOKeU7a4NE0a/hu2yC2y5u+CbPhqL2kbhmvg4evdp32GuufXlPvWv9VozTpvEnJ
98s1VkGt9dqHXBFS+mdaO2KD+UZSIW3IMfLLD1ON6cNOB7X3CbbsbVXENax6U3PV6h9lNaeDx9SW
FUyruMYqdXb/BaN81YQMme2h/PD7zlOnuyz8i83cNTF1D61jBe+apwzGqSsnLll4Guf5KPa0OY+z
yHk79Ub/3jAukAXvQyxmTmayckoqC4ojQUQp5SROOC32D5mfnWRQ6JE5XdDDggQf8Uig6C9Opk5k
INFvUw2aqKlQK9Kt19+tqUMz0dB3nT19ErH0SI6sfydmBp/TOMhY1IqWlrs9Ji19pa1kpHulbPYR
R0LVn/47nm87/rSpvEKBpgvrrqjfquSZkcys54ITKx9t6kn9fOREcNUSaSMK6U9dKKyDUW2j4dRA
ZQUSsiUU46WJMX70wvQeV/4hCYkvnaojTQGWYRA6cAE25IDI2bPtBa8OAL8SsLVpnbGhU+kZOU+j
speC5vhdhM1Zk81LPe8s0Rv0mdFwvjMJ3jKA7umBKxvqaogp/5N5J0fkJxWndI8SYCfp5A38CLcu
CB6A1J1aGmCL0DLCb9MZ3m/czvusUL1GwWDTRzur4/QKnku0fpTcC6TICzuSFpCFhVLvZSnzWl4E
1TYLYmmg3JAOKcVkZyk9J/1VnBMwy5ZQr26mUV8GjfXmw2qWeso0XmrFgaOBKKxs2KIlM8KGOm5N
g5WcuK+WLhBTehHaHgZAwq99GKHxTocdhkhn38U+DWLukfxC4adC7cRIIB14/yu89sCpu+5B7w3R
/qXy3QTeULS1qmnHquvw3yZS0goOBAJVC5Z/rl4Uc3qVSq9MNE+UD9Eos4KdcPUVym/d3Iid3qvq
t2S9xUa67ld+kbltSQLNwJLPYYMWgyTnJGjxXWQkTRLLCGECAqktY9UeKqlmUy8ORZAe5vCoseiD
/tXMtzw/yWybDVx1QBibxNIJfSPgsRq3VgORGo9noP40NT70b2OCDtZ8KcUlbysXysMUsZpG5X6y
Wlg2gUPnHboms8OIAMaaUDGM2o1C42Rdx2+dGLtD1wFOJM0AWbVE3ibJ2LuY81+oLjlPvxSX+EBD
TpMEL2ux5uWcRuxBbY9Mnc8y+p5hmw/Wik2SAt+tSB+I6TPreug0zP8nRd6p9A0x8WQ+Q/bZ7YVi
17yj7ZFQwJc02O0QXE2N6FvTdVcLS7Qt8i4VA8D7tdcUlAlGudJElEnNl9lam6Tmtl1jcXI7TXZH
htfM/hGYncKQ3oeBK7mXyE2d3Fq3SztvvmkUV2mJuyZ60xXrGfKHqm8ibtxYf0+KZk2f0K0bCc5Q
8DZgwxa0/r3U4CSSiGBLA1DNqPG3bXCURnMflM25ZXtUD0Ly13rANZjDHsi8UYJwJ2UgIiMEpouz
TfHogu+nQDvgJjrCGNPvGbAay4T/QO9TD5HR1ALsr+miWtmVEIIrYP2h9dR5PJpyu8IvGgysaRy5
tc1IgkQwyPSTsVHIaMsC1KAsUj5OX7SFRxH/awgvIjehiRKqgf9VZkFcLpgC3KXF/+o37wj3PnUY
S2qHSujQonJjnIoNjtDtTUjwqhKrZOBMOHhIyylAtMzVLhW6ncbfQT/selU52THQVE1lF+Q5GtoW
bmpyUEDs53DTsghlLF9c5QXe8+bYlNphGazmx5gFWSImdbpEVgQm4qqfZVn38gDCD2XkENeXSJAv
ADR87kEklU4RxNc6tC5yzAvb5pcxBKeNSKi9t5jHgwGzb38Dv233/1SRFtvU7goZxC/LrFVQK0w8
zKt5RH1KyEVboFUuexusKe/5RYfqnTe3QncCy5WIiO9L6dIj30l99rkeh2jTHyzJJeJPlTjp+ky7
JZwIWQd5RFw1FKzFn9bLt+Khpdpl9MvVGLeo7qvxmtbjpRSys7nR0vIo23lNmPO2wEHaqTjlsKX3
ZGCrY7ctGO8Go8cwibTN9GDA7BzaR6ONKIHMbWmQH0JybjriSVVzbxZ89BfT3iLrOinRxiGtoXkW
JR99K66x/u0KVdp1wkdfGh91j3qnhbWSf2kJ+t9Kv1iZhDpp1+kAiYZdM6K0ZZIb0g2unbRMkVhB
QSEKj1buxiKSSM3UTcjApc4qLjsxpESMaM+wN5yuoMGC6r7sz+1RYOIzadImoRtsoGOYkd/EbPBH
gF1wVFasFUsXmAkO7odG0+5tIT/4Gvb6wIzY1NVT0uMwAc0th8I6xZhTtaDGGSObIQvEYmPMyHpQ
jgIS5ZDoQD2eb8SjsW2C9tLTa21CBAc+3PHT0mxCPCrWW4OfArnhKWASQ0GB/D8MM8/vE08UvzKk
iElH5CCO3sV2i6y0jUHd/Gll+yB24mG1ySMZtLthOD25NmqJv/7o16zEZkTRvpl7ElG8dJsZs+13
PAnHREltt2vQkmisAMlpoC+Km8lNjQglLVBwBF++3qCvZqFH4ilrzS7ga8SGamLgOKeX74FSvfU9
DSLxWFVO6PSZYVsEgDQT01kZSG9QbVDZWLVONhOqmrJaLWI4KEgujK5heURwwKCY1VsDZc+ytQG3
yhNsUoat6CPpSnup+tQqdd8lwb4GWmJ2/DwbaZuPMpG1NGPYjkAxYIBavaWh8IIm/wr1/Bkp1p2O
8mEsntRjl9m0TvWmjvD8k9eboGjjZjlWTjJkDySopiRedXRDLCvaBg0bNt0QLu4mbSC9FqbTiuUn
ekl5AifJQxDmh549pXIqleYhXmFzmJjFAlrq0DwEyTZu12N39FN+F/KL7UwctiKakMId6Z+wPju9
AUP1IAhrkV9VNUhVXrfCjUL8aJndcdalj+qtiXq8LYJ2SGf0R9q4b6lrpIs2eDrkhqQzXDNhllrJ
W4OkX9RBmhG4okiAfIsnWDx1YMY7UPpD1jshwzWNPgZs+2hgKhi4IzmoSr0zCqCFMgt9QeXahj9W
kW4JikUR0B4scNINQKBOP+tle+oxR5mmumYQtydod1/4BZJ73JIlUTmcZ9YDga9GE9P+vzReMnx3
SrlpIrzVAk6C38m4Ghl2B0zjpmqClPktCmtPAEaGQp4Bt5y6QxC7NLlWCUwLVRMPunrsCIljLglg
PUsXdg6nZ9UkqOuSTvLBkIy9BjdIiy5U/hiGgGXECtBg8Kpzeh4LWsr+bz2K29LEDlWoe3gKnlhw
9XTlMeUhSyMHW/p+pJVj23OyrwCJn9Zpt0Stbn0oXifSSAIrcDp8tGS7/2gx1NEl/S51DVJy45Qm
+hh+U3+c54StnyAlpB9Q8bOMCzqETPNRnCz+6hStp7T0/qK5RZpomo/SkF5G1FwRbmak30Sh+sqJ
MpjexinR7XrCPZVg4rAG8c8YzS80ikLgIa2I0MI0iEGMtPfygV7Z8OiD0jOA/6SWuat4lRjgJNKq
qjWiyWWBgDTQShIXUchXcybdyKxlBtKpu05G2JnvgCPi6vaLYF8B+ero7qGfR5KA+JG8K2NijdBG
3jRcqe/BZmEAiAQ6qLPEzF+xpRrpBSDQ0Ag4gVUH1VoL/bWrfTDk007gq5FJcCjVbPJKc53v/Rer
+DUT1Xwp4fhisCQrrtujahQMPC78XfkgI0lf6Gf0ugPkDh9cFSrV0prktSlkO2K9t8jF1mL6PhPd
FFgf+YAauazudWxeFT+/BCEr66wnhD3MRwYyh7nTPSX/F1aJq/avuWz+4xPAT+dC6pSGirSdzT8R
xasBvlInDqOcDMpQcRMb2rMCMtiCUPLVY92aNowCZ/RvpjNNtyzBaKZe4rIgVRP3O1PQ99UrD7td
JKH5E1dS8hUDnTetdUCAO8mXrn6ri85ZRFny8t6t8QZAsWl5YOWMq3Tq+3TX7DH2DmVtN/AV5ODj
2vOV8fwcirVq2DUXvqLBIf8Tq7dZu5StuZ0qgVHHk3V0X0SWB8A2OM9kxKu6R9yklXW7ikuXLaxJ
3QIp7y/fNguqpwWKidhSgad5YvPIG3xeUrgVp1sF0LCCvRKjgKuSo0gwV5uSl8OCVu9HopWtiKkQ
062MlaGx9o2v0dRYK+lH2d+D5NjLJLoYucPxdbRyKFMX1hRWeFr0dpJG7gwI0hydGl9o7FUcZcLl
KFOR1IjVi1xtxgn8MTtvGdSS+ZhKv40GpVUVV/ksnRCE5BwZChRLrDgVwkzyzPh2VZztotECs/vV
K3itZCals7Qu8l8fx/x7yCZN4Rpu9V7aCJtrbTgUnebLbC+Dv1dmJh4TOgPWPhN8fKqcyNxdD+A3
FBBALHKSiPboFffXovuV0/zgj7cqrJ2OdjepDN3k/JiQMkT0wu/X/VR4MhwUcyX80Nt0B9Ha+uwH
JnaapIALEdnKz8xy9j4ToNIZjwIYrv/Xh4q9PCz8o4Vgg2SqegsWpt9yywQTSgA5WQKNV6nYqPBv
Jc6IumeNxoYmQbWX+gdQLjuBnBq9ctrLtRbuLWO4+fo1qt6w0eDEUyNom6wQ/EQjdmp/ugvFM8PE
wBogReQxVG+TX65z9W2MTwk27PUYYqfQIfaktYNrE1pBOTx0fiAjmFFw3YA8b5aYdYJ0k9hOyixt
2NKF3bo8XdiVJkJ9sNPmKymGSTz8xgR9RuQs4p/AoK7eAd8v9os0ubTiO9bzaNMgmMbBgMZvUZ9N
LjwCJfpB5JsH92RjoO8S36zk25S+cnQNHMQwzC7q7XS7GI9izEooRXUhcHijOBimEM9dWhTwamnn
Ca7UB9uBDX/K5k0s9RvMn5t+FhxUBZITYBim/U6qlTIgJ4aLPZNql4Jcgbe9Uoki0+NVhD8Ck+NM
TBBT4ph6CRm6wsupxqtE3dHiwSBkfUgQ1KSAEyK7obbTCA1ZyqgFSsIl7di8tJiPD2/ZyHo3pQ5E
Z36UBgLhAzcZf1AQ/PkxgNk3tye1XaOM6s60PUlTA7u1qFrxoQjre1geakThClARfEd88hhxQk1o
rIyLu2iccHBxc/Ul6HaV5fFt8TtEd1+rSO9FGM82SRWhbdNfHDWzEG4E6+WHH0oJJnUR9Xwb9Web
vLAcNCj6l/A5x6cq/c+3zzMl8qsjKkZ2Y1jUQTAUQVng6TlLaCM7PCmG3t0H/RMpb5yPO1KGVZim
OaPJZLrWQXNNiI2xLM4jv31xMNEQtfO7loFSjxmlwzIV7QrKzWeXHcNYeMxB8Qw4tZuo6H5R6Ndd
u4mw3KnYcq3hYQD074U/g+iW/LcLK5zxyW4BfiR3cfJdgco3aff8xjOzxm7pDZbAeNGYRvk7zrkt
zj0g5kxmx+BSIBAvTGtblTUiJbeW3mvg6MzwUx1pRg3oDdiljIGKaBOZ9xdAxL4D3TTIdvuco8gG
1AfNlmUgOy46HBTfCIlI+PCWAabaX+bESZdmRLFSykOkPv/H13ntyK2mWfZVGnVdxNCbwfRcBH1E
MFw6STdEKpWi955PPytq6qYxgwZKqFOnJKUj//8ze6+N+ow7/2A8LY3e8vQac2HuaC5UGjLpR27c
4sG2V469rreOMeEaKiFEdAXEXOo7ucO5U6EyIxaDP9QyFWDX1D+jVCses+xI7ok2Y+oy/QZNmpxp
gVb/zuK7+VsN2vybFTsKVtJX9xQT5g9AXZgQICbif0xo5Axe2wYnDPzXXzpiPMKR+WZY40VvnT07
Sm9rlXmSDL0faAlrhAw1Omqe/T3bKsQ1pJgDZf1S0XVhn2b8Ob4Q6XVQ0hcNqEobDi293tx/Zuwf
e1Ts9ZGPy/5gwxacntXppVr0k6EVEdKskRd9oFxp7PYoFuKRTl9bIwGcXE5kzYYEY7k2/47eLqSv
GDlRcm6xaeffM6FkItKDNNxrvMWRVRWuRuhHsVzYER+en+vCno6vwTzVdewYA2IcbHgxXWeZMNfH
9AaqRnKzTjosLHg27rSakNKeKDQ4mOkvBBtJb7E7jqzvGTAWUHdU63bDCozfimIvEb/Tza6gD+AD
1AXpc2e7M/WbywYEayJPRpLbyzNMxCCQgWQcmFgLcGjAeD+LeaOlZqi/kKRQUzWwR6bU9zuTA5QM
ESmUtNdxLW2j/wbsSBoDoWPqSqzr28yauWpB+DkEuRvVRzmtt3I3sAt8vMlITJVDM832EmbF57+0
4OYf2WkhXGG+g6yD5tobOM8XK2DSNAlrZKw0x39i/S8bEfKvpeG9BBmQ4VvD8U0le4jzz0rDRgT0
D215O6NifE2zH7qyYiaoYASofqGdBf5R7nIuOczBMxXGqwLpA5BW3Vs8uB+dWFGDIiNli09qF+re
u/kcOB6S4lPKZldXiDV81dqTXZH4IMaHbX8RtNwXoKAJS/9jMHjM+zJgaILyCbONxl4+zknfImWo
RPPL94snUJ4JedS/BXFHoSrZTWG5cyejKPwpn8UzSY5MuVQE2aTkZc5ev9jNvAb9ZW78ntdNTYYg
Q0YvdN89kWdk/7UnHZntYimnAXqhybeF8bqxs9dtUJGHzZQd15HgnP6nvFs8QJjz8s8sI9ppsfOZ
+IzjxDZPtyBJpqj9gfVi8JDgWBjsmsWMj3Sbq49KZ1n/c+p+auViZ+w+1HT9I1lWyF5K6W6S+jpC
TtYhdiSedTQmyUc2XZN2UbzxNcSpo8osmQiZzqDQPrkb6+eacluPA8sGiTgocmCS34QFHXRPN9Go
MZrpz2SePD9eNUIWetNZ7kixFZiDEKrEyfjtRZZIkYet0fP93sVTnkUpM6f28Pz3xHu4sECS1Ncm
4w21YzLbLY4Ijd/cCGhFWy58aG+i9iqwtclyUpN+9HyGStJGzBVGPEDG+GY3r4bFHHTfD7YK/FoC
iATeWhcisBT3ojxXN37mI0hOgctc/yMp9+faeZ2R/TWgneTqvPJ/Atjlb2jxe0DmTSv+xOfmUBXo
ln4sVuwFoNhm8tuo78oINIDRnKqEmdxzV3DXoPoybjjo2eKgtWZROy7mMfujcw2iBRn5SpgmNRyr
qq3i6YSmua6fcxFm2l8mW3v5UZHIyLTU7mJWFf4iayST5Hcdn9M4fPFhU3zRytH8obEttxSoRiYY
RtOzkEXtRTgWocynXUi3Uq+defrNcVo0szfSH7OUNutXc+SL59tS6frBaJ+gTBI5MscyfiAWkoTB
TmW0XvgsrT5YlZ8tDyqW2vmNMHEQgHgO+OkqNjJGzMH4V4XPqsf9t7NibxDCbnbfQWd6IGnYr9YI
ck6Hxvqx90yuoY+/p0w5e1RLFtsEraWy2l7qT1lu8R/pdBmIaaAETOOvLktc7akWsPZjgS5dgIow
MTtqWCfumc5zqb+rwkOfuhc2paSRxWEjyFgzWVDWLIwu1oP4HhHQhAouemANlF8UjUOCThY6QThI
3qhQ8IIVPkCzQyb20ENwcbe8McLWeOXvWkw8ZYRLCJDq96L1Wg13HCwXVQ+W4Zj+TmOZTcBLY6n+
wGHKULTmPFyXzdtUgW8H6VMzExlSQicSaxTyf49oSASgIAAeFVILuumoVcOhFWVH1PTjoDNW3gTS
TkhAHqqwqcBuicf8ES/bWSPGVvCBO468858xetvscFyyz8oa3dxSQgwUsLrLUDii4JXAbY/r0SJi
uIkhac/cSsni7GgbthLy3XpCG+MjHcPPE86uqPUBue5B9spWRyt8JUU+aUy+PsKP3GVfKj7ElsRk
S/HTGL4DzC5ok2sXLMtmS3PJsgGVFCGidfqMOZj9Zal9xZYE4n0XKVLi2BPT33uWn9gV9wCW41OK
xM0MloxvJ8X9SsfbOJXTAOpZif5JxN3vEaozNX4CUEKFcCwTQW0Fp/fp0btOWBlq7AniKY0TlrHJ
RbhRX3ZAv0yIBJbFKB0VY0mVT2duabcqnW7DR5ABihjlLNQSK6hJ86nrR5X2CLdmO0NKoS0iUSWt
j7my7Xwp1YgYhOhJI9tR9BoIvVUQyV+t0yznlBK0EjdHjbZHa9KT2nlHYEhfuSL7O4mYb524iDKd
PUMBsDQYh26PPbqagh5VNZj7bOjmrM/yeWVexKPVCvfkot81liVJZvmjTE4WS45WAhQWRgY9/fxD
ZNWf8/6nBFJl6KDPxCLrhyoReJu/VwGzZoVcFWoGzByZ78HwRXdh+chAnjjQGQSAydFUMAVbsKF2
F1Mu7Fn8hblCX1DPKT8Hxo9yCv/Hlvv7uiEtajCTiZe5+5OyCEGKueiPtH+HkD7wJ3I2IETr4kdj
qrUhOZJFxxoJKY+be1lKdwTCRSM+VNAQQ6hM3bXbG0wwgaw9hMpt9K88hqx3b+SKkty0EbrbVhc7
JIrIOhUYBZIeCJMeponGGBFZ7xRUIGY6OEccNLxZq239Iv4CLaV5roiaan19WP1WRgE163R40DA5
bDKaZQNqe0sYLlb/7g8r+k6IMq138+m3PqKfPBikBeeihfzIe8I4u3/DONUYm5rhMKNnvw8M91Jl
Wdgueag2DK/R2pVMTNmWfwogjPANMiXePaYYukwMCYt4k5yZXvW/+D5b6L5f4fG6Ezz6jGxY/mWb
TKiycjzXKl41BCPeFxhrx9Koz8U0yrf0UibChczsVHmt0+2Ndem1Ut4RAbzX+XhHYNXn7fvIh9uy
+FXwf7ZLelNawH3g6EdkVhI4+ozkOhEtoLOcuYtrqXK55/zjAoibdwHlo9i1dOyanzfUl0RpoeU6
tlTEi0RTpsMQXz1LS5AsIuru8oBCuLvOEeTNdPXnvbJXynK944Qj9xHp+kCX0laGvXaFx3AOicEi
eJP6WC1yC5bquu9hdRYV6TJv1TXVcReyX9bUwe1kyj7jnrTXuEFZwl2RPkRDuXbTcN1bgSTR7TJz
hYKFbq7s67xpK90CDU5bX7rZjPRmwpOQRUl3JXabj6ty2eWPXKNOSsWXWv4pIWVTMVIPZ6ExLtoG
YSAl3rVGfpjst57n0Iq5mIaTuYvvhfDZcgIRL70KLnYod2LlrpITBITsK4utUzzj4VbCIrUuY17e
eIwkVs3y1p2SXTnNiB9y3GTOPDLCWcZQ3LzMKhBjNWedX8kOUV8BMr9cM9aBa0N62eDEmxbUiQGh
BsvA7hJTDvzCMftwEHmjuSsIfUUAwguKLBeJnKZXx1pPSPkywzLdwsqqoUVZAXUjnmvzoGt/uvbK
x72WK3CN8k742a0jDkwpQNiVHCazK7mlIPgCbhdddiS0TXMneTOWInoAMUaA742LRPYZKZ18TzXx
pCJam5pIbUNd/5y3KZSG4ZhvzamUsrNNVzjtYqSnFo4VIIUraFRQPO36nrFdMjJSunecVRg/Ckhn
tLIScTitbjOjYDnMup4Be/+mKvG1qOSbsfwsxupS9OulULILLhsoFyBpKkbpwAmedKwBAIYVmwhU
0YWQX5B/QY8aOEjShR6F3vkQCGbzirfp9W9Cy+IW5hIRPx+1jCufoW+kyyQvBvkysQ60lmwZUcyi
bjBCNrZtjIyI2r3a9yMO1zwN12YI8lH0m7H31ivPBIQwzSJbQbkIKyxXIswmKNFMfET5bWTYXi5M
o6i6W43oOzi5U2BhkTw8h+M6kWFLSRrj7LKgbVXed9zMCe41As8VAs/7hfsQ6xf4VVIzJjxvI2Ga
6jknHVVHQtNMKOZHt/+xskFh8+XqdetZz3tnxaULR1pdn2lfMFj/zHFUEZ00p5BU6+803jE/Wc6y
ENudvRHtBb7Qz8mjtYzPTDumioW5zmlcdPG6iUD1kMgEFYwqf6NbZSH3V96RIVyhNyNQKF56T6ZA
ePDG2dYUMvRSmDA7vUZwy2EF15PdDAFoGynOuSA5WY1bvPAmXj4W4DsVFWbCEXFbszFetHBZBjzx
DqoGh2v1AwLAUiF853GZcMa26au+wZvHGrZP7tph7d9Kb4+fIY+2qV8ViPYMOroYL1/sDLk3vBDW
wAAtxaIajnNzm8vivkz6XUjGB0jVPlNvsmg8hkF5OGI8PUiNtFr9nQnOmzKtr+1sPVASMRtucK8Z
zDp7O03Hw59Y4/7DxIZHVoEDLqS3ghp6Rt93hIE6rq/EX13k6cIF/7wj35RleOMNKxh0ZVX6Zt2k
iUOzJDwl6wOBRCdF0Xzu05WZ7pC0btp4JSP3GbMTGOv5Z01YMM+fLLMXWcDFGrC3fokzPIofRWqX
CGS6zksVTONMv2XDbSQOYRn1LtYFEjEPuMU9q82AeSL00754MliQY+rIVxKTYcL0yncm3xvTFmfZ
XpJo5MuxLHI8Z9ckWi6Jymw9GaZ+ijUA/FEh3ztU51QrRftHFxMKhFPNVaFAZDPXEOB2fJVgGj7J
7omIkO4sJJ+MKetz2qmPNH+raEtIMano31Flt3b8KwEYB+2peGnYOJl7IGRCMHJzUDslpPeMfh7W
un4qYc2vip3qtDyUF83z/ig+JnYdKeaK8sBC+zBoHh+xar66p7YltU0RqRHx3CbaHQPdU2rtQUXB
UoNq3AS4Xe0e0hAnW/lQ0MRKhKa1BI/K3z3CPBMbteTsW8M/0WKhaJEfKT+3EVPORloPkyabd7CD
LCmZsBvbwz5c80JiP+23ymXJXmX2wIoKkYdQSEddvrL5jzlcmCJLN2E2nktmW10rvx1ae5ANfuCY
0Dusraz7s9NkcuZJJVCr4sCHQScYaOTsmZvTNc4TDxirzl49+N9LQ6C6I5gQ9PgR4yP4C2yYwfB2
GCbcpzxuKp/xQ53/wLUecPBCwLhsJifDwMAqzQCp/x1YROUsvpvu5VncaWBKyBFckfaOFaOSwm/M
n8oUsTbRH/NoIqnyngzmsEJqXJDnq920UMpRKFFbP1cYxfQ33qClMJ6DzcSYtNzRJ9kDt33Ru5Vx
z4lpQELRVQ7hNSfknnmRRW9FY5xmQ6AHRHbIBsGqT1a9nHmNJcXXJESwL3t1s81s4noKSWfEpvQT
ClXCTFPCa6yIR0MMJkqU6UzeSVKwne0F1OQuBU34aQ1qUMtd0FH8DE9qxKHWSQmiBM7H906ihSPS
ZTVII81ZyeQr8usikAstAPAY8nbxObHKYDbVlKcYDhTWUqW3orQi9U/rL4baXwarvSg0JJ1g4hJA
FRJj0cFCvfsMP5fRbjeygzdXgBqZ0f+kYh9mCob1TTouJp674vQia0wluUhl7CerToxwDuxEeVQv
BltHKznLpLYgT0a532S8+DT0VX40BTpnJ2FIgmZKhVzBPRwo6DMmWoZYwAMb95d9iC9I/4VKZyHH
Ug/Mr2GczIbAWWDtlXU0E/2pNj0aBrH3LMRXso3WS6kk4NLbaGEVuvCctsVxQgCiPEP0xLe5eub3
Al+ouqCpc+B3epih0+lWtFcNw8jNbrkEDYQdeAd0yZcyHFw89zsdV4FUgHmMFvtCS7gOPUA+HMXt
92ryBY63nFSgYViifw6JaEnzEs+/9I0n53XICKwyk1ByWOhwNvgw67Yq1FSo1oBrGl+gnSZkzojB
hrk7g1pKR6v9kasJUeUY5nS410wV2bvI1oktRUfmrCQsPtv+7pdR/u7MO6sGv6WZT3UN8yGmmkci
/FwM2PXM+zMr1JEHAtbsVoRswKPgmGX7RRPIcYFmkn5W9YzLEvnPehey9p6bQH085e8mkn9LiMA+
hsZYhTVpXT1cgiGcBzy7EitgkRR4KPezPSjnhEyk+oRclRfxzFD6n9syGzLAu/lXDgxFYn38gR10
MZILkZRMze9aLZx1wjrzdwD5a1xiMXQV67No8bMzmiCKmgMwEe6T/kkZL73pQcPg9o3a2F7F0Rt1
NBCM/f+ZlnuxGYPa/DK2x8qLXPBDbAcDU6pwMUTY9dNVVqQIxsWOL8vaP6ca/jG0C8x5pQbDoWEi
+O+0JJPioFy/t/QJ3GyCunW0Epaou2kfEwgJCXibgLBBKyUgJ4w2uLR1skfVUQMW/yhkpnG8Uvaw
vZbTqS8g9Dqv+JdN01XxgFbc7Smmv9qIsloJhwJQJorPsOsPjHq56wCTV78ZU5zzdYDog42IPk5W
IatxdyRZ7uEtPZQMSiaWvi8s2SVjPeVsTvN8IyUhDicFqgFrRwuw/LOl20nbzE618V5t4lkS36Xk
o+ire1l9mXwaM6T+5YbhlXDxzQoEq3NNxQLLBSymb5gu7EgIEGGzS8iWi4wFrak2aGU2Wss2+Md/
/I///b++1v+ZfDe3ptySpv6PeqpuTVaPw3/+QzKsf/xH+3//ffjnP//BI2Cqsqoaui4ZsmHQYvD/
f30+sjp5/vZ/mnXWqmszWr+YNkVFnt7YTLT1EqZ5c+xH8cjsHRMEMeT28DddtCCFE7yShYtdNiwR
aheaEpJtwT/Loel3Ze+PRAyadIUFYTGICnxZilYC27YN3gEBghvT9R2Pq0isSjqKLvMZZDQZiaa6
M2h3Bt4HVYAF7air5mkJnjQ5CeIKL6CACA2PlQZPu65AOnXzcXpj1hbf6km+l45IiuGaxS85JSzF
IeBOmPIPCpvfBSCMGEyYUkJaeP6CH7xlddAMRbAjGSGwalugLc0YOnfswMUcVEIVLM9MySySF4RW
J/MVXoVXsusfoT/3FRu51V1uMxJ3GSZqJ2BbXGNPRllbARcz4tnXfs3mRZDQGqZmKKnIcrbshBg6
LBQD1XYWKEiri4U5BvaanmhwUr4L80crxj8aJrs085ds1j/aQnlX6YF0UX5JYJQgZ4W4QmvO9h+L
fXcW9fpkcieWsxgixNOsk5hDLlCP+7BfMmitHMIkUsl3tZgfDT7oBmgWYL+1iCpESYBZI5NzwZjD
vFhDQ2W7ICacJ/tJC3OA2XZTL6c4sY4sc9U2PY4Gwmj1FySA24xQRagnkDEUC4vh4Tf35toeO8tF
7idu19pajxSYiFOVG/8tR//9A6wY2v/zAGumZuqqIvKWSJZu/NcHOOurMW4ssf80O2YYJOzGRXpT
jeU+4FfaPQDCynLShs0eaH1KrfVV5OYLQ6HGZHzJrw4MPvuZ/bik+9H0Z0fDvpCQ76Kt+MvQ/86I
ZhudwfpdYkgkUrk9Gh6FikehQvah8hwwBQyWHH0lQDLdcs188dofmKtuJ29g8gcFwhtZNG3H7ajB
4xSO0bwozF9HRMdJxOeWCZcSVXZlSFdNNK6L23wa80q+HHDqmhJFcC2JJac2XBDhtX+hfhZczfNA
wAloCoEU8xJ5V80DJzlKWgToYf0q0JjT17vgiT1zVWY1xFYWgmNy78eC9dCa/lUumjfyQ08tRse2
a/3yOkQmqJRRxGptY7CPJOLEijwYQPOaI0ATFUxjmF4VyQgw+flzXV3ETYtIOY2kiV5QlQ54JgML
Md9I2UjezQ3L1GOlOMQ8d/DidL16w1tTN5dmmS/eflKQBOxBrfEZg0mOERqk1ywHhMDDmHU97pIS
BO7IBvbeiNRvA0IpGmaDErg/qRYd94PVXTZCjQZsE45aRfTfELQB2J/S9DFHb/jBWd3aaAwxKveN
7gvSUyiOONwb0/xcLIBuJcJ0J9k2aGzqw3M832/tB17zNkeaM8ZEL+32Hie4oLI7QeOBKDOsFVPc
ucdbxpx9cr+44Fe+dLMJhRk7SVOfPqS7UGfBimZTZ5uFnV8tzqYknfmZRUPB0ZjH0eK0AokI6ZPY
bdmVbWIVwiRjEqBZDZZLaLGLJVB7BjWqrkRYkkJY0nKzMCklzm19QIq5cZBQkuPhMjrdaXrKGXly
UehuvRvT/OWKgSIz9baRGTY2iuasGrTILB+ko6sp6MexTSwK8muxC/N8CDOU6BlK9G4znCb7pDKp
s3ftL6rU99GS31qjfOX4QT+8mz2jwctsJfQlXN54v+YsQ1xj4OkXWdkb9NzKQMaHql9yQb3CDrqN
33008cgVHg5SkSV3WVCRt2d6bx7/o84FnKA+kYf63KbCKX7ErmIub0Lc2XPThwqCvqGM7+iqtjw5
qU191BDRYQYNdOih9iJiAZiHUC/hAQ/adTpmagN2fvW7GvyRWjkTfWWtJZd22qKE3TCHnAFNTbrl
/gqSlmxE4w9bavX2p7TVYbFFILK5n95b7ULHJQl0DgBdoecH6F5dGG8NLXySTnfdROyfTDcF/Y5c
2t24EG/QYTbpHX2ldVOEQGgHVuTE5AlYdWrRE3/JwGTKn8WBdr21//sDkhv+/3NCWhbiWUOWLPjT
qv5fT8g6z/REQW33iTw3bOB4QwYDR9ddhqRk8mEbXPfgBo7zqhyBpJ6mxZH6oOi+Vhrh6ZnEhrVG
WbWAPjq+w6nHv6TgXxJHum/8S3N7358klpGUuGI4CViY5G05swFpOW6bYvFzXPukfZCuPPUTnuzX
DDkws5n429lbni9iqVv0eQLhqmyRaM1nmHgjj2276+7Gh7UILp0Ru1AGWXdF8OiJVd6yjElRx8pV
S59DVIZFh8iSzrX6UOgLHhsiGCZHyqlMtTO+GnFCsXFW70vcnORKO9UMY1GbECvkmCs5bMx+CyW9
xH15aXgXmbJdNDG/jKYaDZ9kizGFLgnyWHvE+j3kchhMVOvq31+qgPUphmegVuekQZbGqQ68UIr9
buZfqghGdGQ2L3UZs4IwA/DHRlzdjM5haX8d4h3kf/GmlQASnuZhIeiQ1Ns6X87ckL7UvwnXhCSS
SN0Z+AoM6qjVmUhQo+jwywFvGZVd6VagHkHpGcJbG8b3chRPoyajVUCJ281+qlyyj90k1lboXGej
DVGJ11KBu4/OrhYnkEsaC2MIx2JpaxubbJnxucqPEr3D5HKAo4PGO8Bccq7mSzW3ESLcQTvuiNsr
hUE3eBUkvmPnvAsNUpDmo2YYKu1MI1fdJdYsXhKH4nKy9WELRo+0tZCJXrP6GgkD/PTYqKql1ycA
j0xfmBisz/uh0PSzrszR1pSX0eGYMmHCAKQtevNEExqLEWqIUTpQgf+o5e8E+uiXvJJf79Ys4WqU
eTnKo3Y6KrtyZAtm/sJkniBUmmyRuLYCP8sgHGUJVtPoMyaRycZaj4L0vS+5hzJ5JUN5QK/Ws9Xe
vBo30soUVWExqjMyS/sBQLMbAxHRWIC4c75dsoIQ+b7E/MDYpuImT9kxj0Fm0FaKTOP5KxagY/yR
Ij/H9XhuK+3ctLdmlIJMP2wPhW9bQlh7O7UoViXXQBe0pdE2Dpfsff1SY6CimRkKZvq+qy7/kb7A
fy/FdVcxTjeHwZ2y/EzU73FjtzN3UTXrkaa6/UgLfUcDSrRePbKJdED/SOXzNFWCRTuOpsbwCCAp
kVdW5kL9QZ2yuSbpNSh7J0SC9kTYfB0HhPOhVAJzgf5H+93M+TFuheOE64bg7H3qz8P8NhCxKWRS
hKKjGM+kgJ5+mIocVbVxYWyl1NAh+I4LC24w1fCb9ymQaxNkzs5+hbTudIx6kZfnKQdfb7q5XErN
rj4KdbvCuZqy19pIHeOZEshSVksRIsr4MWJii1uLWjzB7cK7/3SayvJJfUywerUp2obsIsHqZFxx
YtbMiCsHRmuTK2UDsGYuUJQ5u4MCQXiN4b5glEMCJ4dT/ktLcdyL+MQnRDd7dhIJtDR6eLjsBFVL
OA3vWNQCE/bKAHulQ/Uho8wcardNb+ugRpxDV8uS7/I+v+TEwrntYOFMQhPK4kqHyoVoCis17pY2
SPWebgdCxV+lwSLfDEgHd38lMTgTbhK/kWnrjABvk7QfQzIzd4pJzxR/7LXw0ZSoRkbxZSA3KW1e
8WhbLKggqzviigMUX72msK8lm5njcxqOKm2mIn1NxXLWWuJt+lO7YQfpEych5KI+VJCUcuBvnb2p
DPaWQHFa5UAPhNhVDzsgpTZRIw+l7u/x324jbo6LwS5YNjN7tGYzSBOETnZiKqH6dyWXV7maaHY4
XS6GuUbVIJ5TRTwZBifknNhxN7O4uikVwrthR9qz3HGph7XAKdQdJQ17CqCOZhe9HkhHcV8tT0I4
x9tn7aRU1rSE4B93cP8GYSxrhqHE0U5VjQO0lSOweRsTwASRJj2Mj5aCDO0FdTdnTe4bTDCI3dw0
xZ/72B9ozqqnhbpqPMvEeYhKT6aSAUldANCNiQGaDzvJ7cTwFMqtGdqbwkQx1zGkqw3I+ZhwRBOj
vnnqZvkIf7dqiFedwY9aFAbHnQlE4xaM+1IjdvOy88YXQ1TPmbZBpd0i9p5meWUwCi+TeG2dqoby
1pIvC6FXGkD/dO6vMjaSIW3u6Hn3N77yPK69/KtvngEISNdGlAfwt5aIR2C+1l5NUyPfk3x+aa97
Gb+YafMOc1YgEyaDe6DYynkgjAl3rWPUubtOZM0CF+avaabCyzXYvaLugW4kH0qtmrty2pPkRcIa
N5BgRcvdwENJCPpoAHPHtAu4mnFgF68A78fktubzNcVQNcVAVvYeae5faX6/YRoxGCAaCKu37CaQ
o5hL8lF6LIwQ9fIxr4ufWjNDuy6QhiRUUy3s0PeL/VO8W/vjds3fM6aKwzUrsFgayR1/0T0ZhXss
14+hWjHhfSpb+pjflxihw1MuL1tvRS29ErX0sje1p/+UJRRj5M/oi9cXg9c3hCt54sB2e4QV2Q3n
/qRwWiDOJ9wUnMiReissJXfr0YZSocPkkTwZlX9PJmQmv6wMuL/BvRwrsHt4TyAPa0l1l4TyLiBm
fvQxybbixxyYhpt9x3NgtcqjRcpcNLdEzyGOsiKznKcZWTK1E8ka4LRRjTKnUEfkxwNarAKFOd80
owrj9qBV/TVb+4t8K+7FMOIjQmGA4njbIkFdIs78iAYuSjfuhhdFka/WWr61dTj3RjizmuuQnUy3
JkG6BPhGJrGsQtFGaaxNJznZTvEzxAMzCNnCcGWyPFBBZuWF4ZN7jlJMA4iF1jTj697WA4vzRa/c
BFLdBuytbRGj0vwI4FlBmiB/YOAtsd/fEec7Rs4sw0KaYpLH0lB6ZhQI46l9Ols3JZBh2q78QRJh
hpnSgA8pMnQ154D4gnBozoqWgNKUYZWNwdLy0LE0q4zBV+jS/RwDvsyqMSXnhZMc/9P3PLAwZzyE
8h0m8CmZHF04xEj1FW0MpL4JOjxcKv6wAqMkSa0iWY1s3cgW0kAzzIGI1L43IiMfo7KMaF8hvXKZ
SNaL5SoY/JWKoXGWnB5tbovcUSZRwJxOgpoFh/FguAaIx/m70G7wkm21+0X6V1ywFntaCmXJrea7
StQf8nGRKmodyndI5a8lXUgDJ7Ngj7l6Yld5CHWYx+hEpsRILFQUGin9FNqicTrh28mQA3dMgjZm
mAzxDl1mRtJYEWurvwiL5o6IbmSDzUgdqPjn00/8ff1ivHbrCwsFAF0xLjoEdDx+631EAPlkJUbN
IJ/9NfVAamHMrUISInbFxiBPhBPmsMlMXWX+A/zeymjBWIuDiFonybPsWPRM+WntzIjcg/g+f3T4
y2f85TL+ch1/uVEuF7DhKAqZGl2hn1ksmjgtwCaavrycdpgXzP25VjN/ESCpdhAFsOQPTHENpoeD
ydDi2HZ5CFKB98EXYnJO6zIqQuMuSPcyPmXNiDkmwVwkuqtR4RN2Y2mxVSd+gqAOdMuJumPpGAgC
q0KcFqE8sDUaM4yfXyVNg86isUAWW/Xv8Zp9VAMLuS5IDIaKC8cTv1qKlv6zz+hiCAfWkN2kou6v
75I9xhp+QomR0Eod3XnbOf6xtuttmcqjIbw02nSZxhq39TCRjc7TWiGW6Wp437W3KolHI+eWvzOT
jimusVgIzo7scBrJvUCLhqncyYDMZB2mW8xlu+0zhCU8CYoMFVPzdGce65P6R5Sm6Ik6yKfubKan
SeNEZ/++mCUs+CrINR3cTtANOb1zfomJka2qcNeYDHa9k5stMmNMWeTB9tO/ICTJ7WzggN+6u2np
NzXO7ltS39W0vteXbBeuRsWXKAnXzaGlChN8JpafDyPURSoZ4qfdtVQiKo6oW5rzDuinm1gbqkD1
5T1skx1nzh6U7tCTa9vkR6uzAk3jdCbMIFvOm5VR4YoRaITLMWZro7KR6yb+ksEzpRgEsFbNUZoi
npo2x2waR8uya8PdiYsplJXPPV//lTU2fUAbuWabCuKrpdy8bVYV6pdm1q8bIg4oWfZmlHcta27s
NLNxeJmnaFUTDPXxdZ+TCwql1YpdNImYzeTjAtGXO90DcYs84P8Qdh47jitrl32hJkAGTZBTSRRJ
+ZTSVU2IzKpKeu/59L10R3/fwd/ASRygUCYNGfGZvddGWbCx263BcKpUBmi8eNTSbpdP2k7UkUui
HROOa1H8sxeQe2QYM6zJGdYY7LPwVVIrG2jr0Ch46yd9TCUA+7KUnkBg1hNmdSZnUGjV74EkgmOU
Dr5s3/oscfuZFSJRDyb2krTsEJTqLIbkIXu0efQqR+MQIslpdfmoJqpCKXC940gwXW0MnlnQyNzw
VduY6p2jU1dnOAJyqzWLl6LJTN11fc4aB8+xf2lqc6qptleuIw6LBmN2FQ0sR/AUKtYGRcyIte4k
YaRcTZelVq5vN39yy9rFpHrjIEyNT00+RuZW5HKAZ64O4MGOpw+l1Pw+56hBlRcVs0+8x/IZSuvY
FNiBQjBBpnYCLOnFUvcsugld5/jWU/oPeE756ho2NJBHobMONFMfEVrd3gZVueZkBiFkvfRdeG4W
gHNYu8voxErncIi2JUTAcaFS42k0bMLWtSug8X3e3ruQxbvgJ4sMrscwk+HGKoengyz0OZaxzTwR
tiv43mUjnoBCdb7MADB1B1dzvk8dlxAMRa3OC4xN1IREkTBKse3Ib2nuJiE24xZp4WG0l0NOryGs
/hjLegsvkbs1PqGUO0n4ZKhtUVNqggHc7gRX+axn4RmoVUapiW7zS6AeszubR2HT5hszVk+OY53E
KryCaXQODOSHbiFrYLsgzDb3I9sbdnleitw+QaAueMdBtDYldqASYwHjYZV1yg8/zPU2sVwGAlBw
64z7dtkoKHUyfrelMPdFZBS3XoZmWDCvYIjqACwSECeiaT60ynjgxjlkyOJbGiVppXghIZatYksc
ml1HZ0ghpwxrRNbFx8PwKoRKE6EeeEb87q/1fE8wBQxfkTnAa8dhyS+jqTZtPKDZbwMKTBYRvy2B
qDHO1CDBTLsxF4dBVQ9rNB2Yjh+y9L7m5T7pTaR4nHor05w0wEBgKIeQh0H/uoRGHwwJo8D3qov9
lZH6pCpIqXT2CN3Tcce2xSR6oJ+DQlLsu7pOuceQSA0a0DwjNyETK2wjCJiyOmhZmVkwUabx2xnz
A8UGYU0k24CegmD+bi+aq6n5XtXVfc61x7LTX6xxG+wHuIu5lwiiaQqME4Qow++2YCtPb4TkshrD
ax6IFgAljYIG2jiBmtvHXK45AzyQ9Q4hwYDyi+VFK8WLA5y7VOoXJJFKDwRPQGFOd0mkAsGGtRna
PkGtvuWEXoojVbuPBSgbwaCNlT3QAKjBJ/apbt+hCObW1a2juIrraOGqUrRDCsbUUrJHUqWvyx7p
uYfTGgu1jgTA9JwJ49fMdYh2POyFK809Z/1rswx++y40yCf9ae3M45yJo9Z32GTjo/z5sofsmNlM
cLgp2+bHwQ1Tst93CKKYVw38e0Ru6g6JtCvm3n1j9UDAKZvwrTmrJ9I4StEGed8darM9PmMnxrgL
NKZnjBnnQtkDxC2HCXjOhrjiMxf5qVECpKG83fre5n50uB9r3qGW7Y1m3dJE3Fu3dauFqFkSxbuY
CLmJO7ffVQxcZucyWuwuAAIX+eF0KhzrqBTpqamqkxPWJ/2wHYk7c/iIed0mFqZYa/sJX90ZTCjo
y6RLgKaLAPEPIaDSH5GlMD9n44d6ZM9Z3w4sJWJeSj3yzcXyqawDFb5KTQ4hfBTQIWtyqjLthOz8
JQeem5ETUDfvJEPulGT5SHadkXzaoNotURwn6XzYBgZgEoXm/mDQWyhI9aw7j5k9w8mYrsQhXDj3
zva28ZORHWlkMRTy+18zCz7qVIiRws3BPTWcHXCH+rHlM1eDqW62DtEKY+wE9IqHiUQWjIu7p0pT
MlMnC0PPCcBgI7nyW4wpDBYMktl/KCchY8qGFAEoJzvnFlOs4CCMcBrb63QouuxQIrRsEJ4W2Dei
qvJRT+F4cqPpj2n/9PW0yyIEWsNTe6gc3hW/45yVZei1hBuv7FDo+hHD8MelK6jxDA9d/n34iUnm
ip34yLT50HElRiim8bBqLt+OGg8IY4RCPa8yOguFAZ6x45bQmqeGqg7bA9R21FaN/1JICVnOq/Le
7RB8T5aNDxLcHkpGeqjdzP2vPaxVOTauJO1cY+VDqszMotGJnoAVfXfU/2aazcyx2U/W61NHY9hA
eIlCaTA95NBotggy02kriv4Shu35qOGiRiWGOh/AluaZFFh1hlOHGtfZDdQxVtid9b+4sxzahCbP
Dv/7vkHo9n8vZB1h6KbqSFWVJgyl5zrifygKzFQr51msxVftSPr0nJSe6lRkcJRcVIyMLcD2cOBz
XaiotVOG+MteNbAeg3nSGKwiR/AmVuGzPXhCX1jIssjO5yNmkaOjv5tDvBc/Rl4fs6g4dkygw4SH
wUkPODT0PlhXmxKWnfp075NlF8oKJ6/Ykxqzn0Ntf9UwqtrAgWxtLwdStvGmmhRtLvjN/QIpiO0n
oRkj9lThqTh2k4JxHlMNcB1vJmZlIxsI04Bsh8ULXYZGtlvhkG84xpzmnDLGk20hA4tkjMorZUN3
6pmC1ZSX/Wbj6oKaI3GrbMHjDNcRgakaz3c8/mBMYseXtLHmNPklXSgycHVV2SNUW4G41HnSKABJ
lOngdW3k8WbucbbvbYyh+fE2MhRcPQQyPXwfoqFaoGzu0KTuhCAYfbCL688FODv2Ay9jT9siX+Mv
4NRlNO6mT21FIBstLjOhazSpOL6cw/gzc2WNKDcVSw0MVB7RzU2c6Ipfy9L6LRrCj7Yjwch+MA8O
uoFnajyGISYjjnMOvGptTwN+dlmdFT7srDyrDKx5dDZu19hB1YuAmVAwzsA4MTgCvGiu6EbQH0IQ
dIoTG4BUt3dDBN20/yumz8npd7ITu7EIMbIjIH5aet1kiQPbWoJMiw+VMgDdmXYiB3xAmglvBreJ
vjGJ2YlxOOoPYCaPyJkeqqHc5c2eTy34pAV99xxzkVvoiZEpFt/lc7qywtXHspGzKKlchL6QYdBG
7LW/sZj98lO1nliG0A9bwClEtIZahGXeCQa05yNEaAG7CFBsEJm49hfXbDu/UgEec6/KV2l2jDwc
+D8kfhjLxVntbYFM+H9/ITVYh//1RgphCQEb0ZRs5YW0nm/s/3gji2nUy7AIjS+stLuVtXXfgXql
TWzcdt/ZH/2w6X8x+vTyT7FyEv6uXDO+WG9InNo9YCXFsxfE/Qx3kmivM2SfpnBvDb23y37UF2d8
4Eds/8T2dLQx7FBC0/mif56OBMzab1OXemsnPKtCAQgej91aMFIlTmtgqwgXQorceJeq+mHlmStE
cjRJ6mD1yAPNoJQLifju9qGzz3mtvipMcTOmuCeNMd/a4w6WjoB71e6iD637BUs5BjyxMPOUYFef
QKyZiclSompmWtUPPo2Dzw50ZJ3ZpQFyZ+7wBpPcIpkdFyZFd7Cy7Tf/4Avek+xT/5kVI8hC9MTy
Yqf842QDsRNggRxNXB8x2BCGgKxdFEp2ngPDI2PHyzP6EbJPGUejVybeOvqwtPojvvVOe9fMvwBN
joDnTk5yzwsOfBJKns2EQawMkeuh7fLmAJTvrbvizA+4PDblO1Jpee1F667Q67tuZWRKDU5tLltm
O4OHb59XizSkcTcmy4P1+UMuxt1ZlZelIClV3s08PGjhd1KygjDWc3tLlepa06zQMpQoNCLAfij9
EIkwfime2iIIwUkaBmm5xXSOKsuNtYf9rpLvpZdNkNTbtQ5yUmhIbHJbytMCliqsLcwt495WyCWx
xz3P+dNny/xOImlHIPWytsiiAb6SI7QgltTBmyVuOLMY56P6N731OgT/345ug4YvDr3+XSrFvZ60
B8mUQ3Ub/hVuzFBx5V8tIA+bUbyn6jDwx5Fh05G03sabAUz8W92M96SLXifRvfHsvrfPOBQ4JQPx
FuETeHxuouocG37+t7RSBLAp/jqSgXT70IJevH0Xo+YOBfr5/4iBQd5Tfqvou9DdJqSw4IcRKiHz
UAmciOcGcAJLSp+d8k/99E7T+zieXimPZljuC520pVP+9vFV7r8Lh8QwN3zpWDmnsrnUXHEV1tqq
vMw7iiY8xl/mcyGEIVMvcCcnwDVrlLINKVQQuluqYlU5qK353MPosHedIxCdWc1OTej2sjivSnEJ
x+IqWEMRuGWTYtfe6xPvVTFR74jXRIvYQg8AnSevRXFk8tGVEwopJHNEwMygRvHEYV+boTrPp+rC
zecZORLUo9X0uwWQ/TSTsQLSnLBP8eT2THvTZiEheJCd2tVP5dLtMzSws8cMeBaEFVDXoTiNadJ0
mrQwrwMVcbv1MRn2h2rymuAZJ1nZJ0JGsQ4Kx4Mi/MmJDilZLvUNMb9jTa+NJu5XDREOX9iyy/Fd
O6N8MXPlVt4km/OSGdffjrF83JAvhjO/wHnSh9+zbrjkcPznJ5oLZWdAv+LTt3h4sfeaRbNXR6Zu
tYbkOPf0HHQHqlVwQ7uy648MTE9Ea6hi9EZhMPlA/AMe0CpKyOmdbxL+gzPftw3VD5q3ZkxO6cNs
o2NFuKAdtLlzyNFRg7K8pQP7eRK/R3/2lS7yFaSILe+v074Y9npbxeQZA1wcXb2wjugz42QEOoJM
+11emjK6Z9tABcCl4nFm0ppT+EJM4L9Bht4iSm9lPhpBf3MQTNb8MLJon2H+EBUDjXZCAeBK++Gc
N2JS3aYxmBpaQEbiQL6pAxvLvLlSYqQ4N39rL+tLgrcRqw0IjmTfY5lYQkoU3hv4FoFoJiizVlCh
N3fdTAHdJv3yvUdzBOdOKwmyly+MAdrMd15OlsSTQWnAF3jqdRaPhyTMAiNi2Tt42nSCR4iXOpyr
fUQJGUXZEbrlqSNBi2NwgpJwjvCTGLBSftUMTD6Yn8+IwXJdMpjAvHguoW3QHdTfatserZr6EVG6
XLrn6oiLi14l8qcCPzCUPLgY7WgFMrMPusVIsW53HXtehtDpR2Zm2K7goRE6y3nruJGqujnlPLNS
l0BOdvR/rQiiXbOrmcCif/mVql736zmKLUexYy2OpozJnpzcpWdZ/0T3YW3F4DJvk3Y3jdYDmC0K
EK9hbpV+UeBY4S3K9Jco5Jufntvq3/hkN79iHP8VdwBl1/64XNc79HkRSLgPlkMLTxtavjd/JHxZ
/BnEPm5sRPOa4Kq7Dib+iMkKMgbZOHuPlJESfisvKZ9GytjHoPCmXXbjlWpgmPeMtxXMryo/SyZJ
tP5vI25dI31zScaxGGUwSFn5u542sukkRHsywP9WqTzWYuTbHR+jtaFmY2UbOgECBsQFYiJruGVJ
l2Z+LBHwwYsBrwayFJ3cGh2ZJFY4qznFu+eOFwNJWS774sHzimmIOIlXezDP5oWgmibyjV/oFwnn
GJihgprfaPRA/PAdGCLc0yzjQvBjqZVwGek7tQGKUEAinNBXW7vlOi9qoIvxMNvMxJFKWNcVnpj2
O0xKzxt+5ehaF8PXoyJQWZsiY9I6hBSIIHqq6MEiEOjUWQD4+CaOOPjnrXLuQwW//FCIPflhEZkZ
GtETMH4bNhVaWnhTeC1RlML48YZToWofjZF8pGv27jA5q+zmWF/aOb/ZZkWeQYqlIjwtr31SXpeH
09JC2LA4wRm2vwVXTKx3IKUlF+lvK8U/V9FlkxnVqNBEC5yXv5NMOasiAbORXPCqx3I8EWGaV7uB
/YmOw6yq1/84zJpvIigJXCCs8SRiXFxKd9zZlwqbVlxbl3DV2ckAxPOty6CKIw2DbA9CfdNKODbd
fq0cV7NJ5X0Kv6INpZSnqeu+JPqj/7Ord4ZBP8RsO2w2lTPgnlIO1m8bJd6YdVf6QCOlnNRwoxGF
h/N4a1fvn8aLqVSIzzQfk5JbUCsaqk4mkrHtf4sNgh/UNqzJEKW08Ha7V8hFryNV7VZk+YPZZ+82
vE0GfWT4GH8q6iNX+RfPincaxegPZOck7FZYf6lIe+aKvGyezQa3Bs2NV6ExEUxegKvoAJnAYPOo
dDlrDh6VhZXzMrNIxHihl915quwzW5B4qTyZtLRjsHAJpZi5SBt6VA0pkhrEc+Iis/Agb1BQtSFK
W6kcuWlyosU0OksI2CkiA6ZvTwTyS75ipEwKsHNb02DPsUaBmwK8G3He1MVp6uYzKYgX7vdPDUgy
cQvbiMIc1cJVp9WehzdzRutLtx1p1BPTznmKpwZ4F/F2GTS6P9390PH+j/KKG2cxogcm5wf/3DpA
Q8O8x0Au+1BShcUHP7YFvSNMTHI0LNq/RuxSuUBuQHdM852l4YFdFrU4L/HEN9Ao3XZ5azdlhtCh
WALaN/5IS/07xUSvsLxu6D32pBDdE51Q+GgJ1lZ7iTrcLJS+xKtiwaIH9FtqJJGx8p+gdAzs4UvA
3ckD0cXW9ilLjwVtmwzNc6LaF+tDVTBrPGlYM5AWtT3ri+O2HIPqd/2C7CpO/KijrxacX6UVtOCx
QutstGhPCd6KyVMmww6JC+HwTkBneNCc8ICk/KiS9LxOdG9M4CxeEas5LVCOyePr0GkYw3tkR+8Z
1LueoDSSAuvttIRBfcZm9FFvMTIbE8G4iX5IsYR1I1A1cptbLEeyGTaOCbKBD2UXJcutKT6zWv2Y
NkKPPY2G1OoopSDNtBq1C5MrvHAqO8CCHSBLaEG4FbIty02+kw+C/gyL+Z9GzBzFdMnoof6X1l8z
wpD8X9SqH4W0PoeFgd8FRF0YFx9W1LwLa6Ag3WpyediuZgxnrehORlccrSwMukOB5gvN4tzSJjp/
JZJLe/qTzuHBUreItI8qbI0y91oJGYUCg2EWN0GsUGHtcyiik98vsY/GB/945KntNvuOAWmMvyIq
GrXb0UlH3ew6+T1Uddxs7NlzdC2QyZjX0kHtEJ5hYKXr/ttRRK+/nmM0RvouGt2zwWG1sohq9Baj
+HYOs6OCPTrCjNPwrRGXaN/L8u0FviW43KD7XkpSCNBIOABDVWovhr4riWVjctMiAdot56mXLiZy
mYwXFc5N51Tu/5FjQQZauGhfY3TSYqZXzstiAcXZh83qM50MgVRN/7+G3dIN7b87doOEOsPShS35
sFXx/3bssp/n1tan4QtdIZ8Z/ROokVhOxxwgDZrzonhWwGjC6pdYviVO7qEl9wjbLLhOFsUzNzC0
6lKAtAAWydXb3VvMELVzVVEqmMLeUogPJLvoGk5GmFMp61sEIAkHdjj46+OvknyD5HTrqXXjlsIY
mk166tJDjTqUzHkGASOOl9W29qWwePzYClNW9n+sMb5Qd15p/fvkTS2OEbOChlmBGtqeagxuKk7N
j2b5EWJi4oZFeLPPxYSZ6w1lHgDGzp+22WBeZ7PBrXbtOL+YwDxGcAlfHfsVHZgNCtQNLP6NiJkC
rlv4xTFfBQUpe9Evg0qgMXhTqMkNcuZRczQ3sabX7LvQA7l7PpbMj70mVfYmlVs/BMjukRp3eyu2
iQ2hjzY+x9FvPnp5asZuEzHUwAxLc8Km4Pl0zyEgt+qQCcNPC3SO0Z+u6ZGZsmvKZ7B0n1Ni77Xr
lPSn0unPSNEvuppd+10DjLQAwDhiba/FP3OF62JS/u+n4sch0rAZxqMKoT+2s5NQzxmy0HD8xJQS
4/BdtvGNNon4C88a0kNuR0chSLA2rBMCvartcXeSrQLRvpjQdD2InoVZVlX5WW3X87iz5QzZ9wW6
yPMVkM8K6hb2tzwqAO1tumXd6lGy7VotmKUNDi1HF9J6jarD8pmJn8u2DiHkExbBrxDde/oNQ7xu
jGMEhjtmCZpD0CqvExsWiTm077ZVvJfYW8lY0hJCNoZAASvNE2zFH2h3y9eY8jiUl8SwfEObKWLq
A8xbhCCTXC9O0V2dNd33yLJD095U74qpXcS007XqM+8Bo8YUdOwuB8v+mHfPdge1ZkEd0kGERbEf
Lq7+qFF0CKCdoforAurD63xpy+xcI0VfxbK1FgzdJYAKrEBc9wTPQDLgs2Ap7zgInXI0US/2bF4Z
8d46uXOiL6jPoVbfkSRIfO5KV/gMcBFZkpprxmer+cMuSlSaa7OPLRYL9LFFsIEO+H3GVcTOF7mD
hFWicw3yc2c6BEsN5yMNVaV59Sms041OA2Whbyq0he8MWgyxwE5fKAdgLT1RXDuaUPI4XzG9V5hi
ANw8y5GLkg3IV+/2pW6yc8ZqoupWkkw0+p9NKh7IM1CkQznt3weySpAHeOuVyVYbIUwYgMoDzqLR
Dsp8CNbkjyFfNC328w7x41ZpG3DLBKgbHjy+3IzO1QQycQRPJcwg/FePnNXA9aNsN3Jl4ORB+Ix3
t5FXO8svM8yXBRtHZR9KFc66uelYydrzI0+61+SiTta9JLJ2StJHadj3BHRbgzCSkIg1xO/cFL79
MiGTdXThy82w/F5EcRhYKivDfNAX9TA071wSqNZUuD6ieXcoBUfEBMmGC5cmgGeiW59QAMJyVA/0
qyfG3ss67PkggA3kECyQE4wOz9Fx/GTEJkEsdnEtAmbtC9GgTH2bl5WOyErAtdV/OGGV8UOUt6xw
0W30WBQWRuxc6/uJ1uCTEIs+tCCqZt4CaIMwc0WF714TsGK4dT77ac7o0rIZAzBECB9GTJLNguYn
esNh8TYRIJSAZLNZKUuYz0gfCS5NDoaklSMwcdms5kq6CWY+HrBRbtLIQemwzY35vOaQ73Atj39Q
IeFN4zYd6WNwfeCwUF8woewjvvpakxwFpb8CPphrm/zNIsCkW12b+l3UtCCY6WR/V1b7rmF6hCW7
HMLf1SBfE1m9M2NEiixRUOGitEkJnFPmLa+QwU2Wvn0EPsvRPQW1QSpQmOAsrQiLifML7Fd4cKs1
gOHbPDX6DSzc3n6Dbf2TZb7E7JBZxxl2E2JVLzYlDKdNr7Ke+VnM+pDZ3cHiQ5X1YW6rQwPv5vlN
kYDIpfxDgFYSoRWVewe3qWTq069U44tw1xinDlFYBgRefT9dxsLh98C11iHwG6GfsMdPSibBs3bI
d5RmUBkjt2ycg2KyaSJ4Vq3uC7xhdXVOsZmcVWC8daWcEoEjADkTCo2Vfcp+FuyE1haEuhXMVn9o
W9wPlJNDqx3ptROmm7iBlt8RDESoZ1DnPZAGtDPGVijOuX5ewozzBtKDq4FznrGLIK+19lbHwE2E
aNz44zDAgT8ss70AlbgccKYdJ+O5VJfbugea4armUQmzncWOs0cn4TzYqZXFgPqH2DcbY0i9FflO
YGIdooNg/JEa1jEr7UOtbxN7m63xharykDdnOVTXXtevusTczncF+3KmTC8FAU47kQ5XKeFncf5x
I6fOl6zPOdsQmygM7K62thwbbrRBPSOvQPPgTvjp0iH0Ij3cY4I3kc2XGYNyZPNTAYcuIzoKtS1g
pukZ+30tUVuRPbSxEBAiR+JrZ1e1KfhmQcoUhGtEtOVWeWvALmOZYbLBIoo6aNXeR/V5Y5jXXWKr
N5tPefgRnBsZNKUyG3aqMx4qTJ/lYG6EgiQo9Ww+8tfoS9WrjYYxqJiBf+TqXQIX4kus2KPmAaEs
GMf3M9+Z6Es0FSGAiOuAhYAbCWGdlJXNzvpuImoocQrpfMxTgUTlxWTDnnP+ycht7YVZaIzp+K1M
UKByOlazguMn8UYU/xbmytTwhznCPoKPXyKBBaf55LyQYw2lJn1jBLjRJrKZQSXr60WrflXcUB3h
VJ8FmySgLTH5nsx3OH1g8bFiJpZiwoh9xcLCgOqURec1edOTt4Yzj/JhQbphRm7CDWRpPAYW6n84
aeNmxKbBSt4CwA7+ZIFTfE/55c8pvM0Dc0Mb9PSeU23G3FhyShSuafZHEFW1/Dafe7USgg2yhb9I
ZobUbxkw1ttBt3Eh7Dq0FOPnYj/6kcOb5WQunuVMD8iN7IWXp0mLxytSPibIBPyVJhPFtPrFcVYW
5cf0M8vv1Q5vxRcHDw9nlURvQxV9KFdOyJnfz97Idh5lIJzLMEM1lePbygJVuXXNtFfyrdXWHIYJ
PN0Re0zuvE31X55Q2HQaE/dxPjJIdGA2zM41Ln8lbE4XNkgCSWTaTkHO7hLeqV2fnu6f6Dyu6Tnp
8nOppef9MhImpOonXBDRfU7iXxFTfYE6g1+oYXlmZsMm51qiIIs+s2G6KPlvrZtBUKxnnhR2pW5r
KFdTmhdkqxaYvihEQaGAPQDXJdxJhaV3FDhFyuFsR8l5PqVwa81/fe8mkP90UpbZKpW01tgM9s2c
MINBR3Ms+Cukg7q6hV4af7MRVNCcRce5WW+J+QpcwkkjzyS4kMXffjJQR3fv82tVgUlePafF592S
GbUMnnpGyxGCCx43nU2eGpcWLtl4eo+erFS57iQkulA3CKFJNnwOuh1wP+r6VqLZizSciBNfA7fX
ZJS7Fh7lMtgHo1ngGLKmrK9F9FkBJJ3FrsOnrZvXJNSurXUXP8RcbEz2zAowIdm8LOPXguJSoXL6
TDsGSOLuaPYdDnqGqBb652rgfSDplINhIN5Nx4VLtE8ifTzKM9414KOyibYzkJQVIYGGcBbg65aT
Ouupu5v8xnCNhnPZr0OKZPfOMD82ttEXQ12W2X94TCIgXyUeiqnk4Z4D84qmzXDJevFyG1Exh474
N/+BnE+32T6byQ1pBadFIE8VjJZ+LwWFKhno+VLe0bQ/LLu/x6/R+lsvfmmU3wsWOZqsFlRO8j5t
+z1e05rgOKV5YtqP1CH1J0GqaKwgRfR0z7Bd4CI3n2vLps6cdiivtmhNqM+QBrn59GjRGjb0Iyv/
t0hb0K3vHo03J6nGJ2hn9D7vE+0WljPxd0e5gBZ10YMSs/VT0GohsDcmeXLIfmF0O0+tLwF49Ul7
SKcPR9Bx0rLyx0qqHlFr/iCe6TG71jLeWuasLarWCTrNb6fZmTpm/RZIHN6n8kLzNLN1q7YVYX3F
zFSt8NGF0S0Rn2FvGXllPyjB+YvPi6AE/skXSiJIj59sq/hHE4tKGJfcWL9mDHARCC4VwdupGyur
DywSb7Jfuc0Edppqon/rnJslLz3TWpCsGuZyi9pYE3vzlaxBzPZsJHRBdCBIG1zx6HfQ7So11A4U
ZNOhxeldd/Ep/L2Qo+bcJrwGNlzDOvSrdBsDqyIF2Nc4+hBukDuxneFgVNY5KZqrbi23LDVfCo1M
AmT1XDsGK59tac47Wb9MUOzfimnGhF+i4KKArxuKC6IosquR5TfK6Cck0RAHA2BPlYUvaZzddL0E
or+xBqL7sLTp44dDE7/SMdIIackN47RK12bVJQpu+rJB9ZWQZzDSNtDDCG/lgEog6Cp7LSIxMdRY
08Pz4+ZaRsiV3BWp/k8LYxjcu0LuMLMTaHwghFG/KlrmdWvpl+UvgxUym/L8lKDDt8zPJHa8ZeDL
DqtL94zrMR52Hr8qzZkJbwhu8lKSUk9Q8eql8j2aVrS34T4cFwR+BAMWNqzQIZiwKnORLTDhk12O
AkBLu+tATSKV5UUULpvWFkwPivQ4DB/iMPaMrHEqglPsGWliqS3tebfauBBwiwAE+0odclyAkAtg
dxiW0bgKPmYn8xQ+SuYMjnSzjpbeMJAouczNLKjQ7SjcNohjqvcywCXqF3LxS2jkUbTu1PgFi50n
UlIkSHsl/LaRWL4tIEcmeICOZoOp+YoAnoodPOI4w7BkkItNhIBqqalnnbjqqCKitptuHVDkTLs2
0R4yKwDPRpXbSJw7BxIYCaZJ9IRP4bFCx1st0JXsY2JXDN20fYVZW4RyTy4ciCzwRumyUdOKJzAO
qpeSOGpdfM+PNKeVNPG0ZNnV6rtbhiIqtyVjsCQY4vpVwIQYVO0t4SToHnxFm0DO7zErB1P0Byqg
FEQN1dloAlJPS1qcHBYafYF2NAkZShJG3QW+uiMImk0d6u+ZNb1ZJHpxls4Cp78SHjc96wcHs42J
R3DHwuW+Cu0m3RpWl1ijC4KlaILGQhj2cAnLIVCbFt8JQ93dwmIxihXOWPTyw4jp5xWQI1q8FKKL
Oe1JndgWUY+K0YREmZzo1UKW0tWfDF8S7CcUhKWrZ1TEbLSGlDXcOnz0YfE+Nf9wdNXlOY/FaT2V
+k8PwLe1oVAh/9LOKDbONWOmeQd2MOgcNbDIRs95IJaSguBk01KlFG4D2/ZivRo6O2QeQin9MGO5
hUkuBRjBmRSTAzmhSFXQa2ul4qcDIuYVbUCpKGejgX0etxtinxZCJOVKJfqOz8wtGhrzxAtXcPYy
8yaGuiRYg2+QSGmrqg5qJQvSBkd5Q+yEucAdwJ71bqqX3jjlFt31Ar8zKbCKqwdzAGnYU51sw/Zv
d9EmttJN7McTQonWrZ+3/q5cPpxSO6vheIanfQ4VFKvJNp0fE0jVp22dArlhKtcLqG42NaAwP6HP
fFIVRBls2nFivvtLYRthNjXu4z3+04thLF7L9leqMSmiGPH5WXMtvlLO4aa8EIR4mZzkSgV15YXc
RNLGltTj99nHr7KsTvxI0nFTNq9ImDlanmCXFq3xCnPr2ikf5PQyeMPYrbqAe9EBdot+GcvuCu4w
oW+12b+k/P7m/TlvUZxlkxe0HLQo6D89lM+2dURc86Qk4/IEGRif1/YFJ5Hf00tNCfu5Pjz26QAV
1KahaFAitgLAVPeXmehWqxd2kcspnYiYTHtSXgg0ma+OcAkLuEztfJ+VLWLmsW9uDua+wsQzvIGq
rB16Mm51QG4wK0gIsZf4MtXyMmVEp8iZzTL2wKK+Qda7mZ951/Ed2mBM+mwHCylv+K7Ch1lzY7MS
H4ikes6O7doeoEkFz/S5duvMVGPKt9JcuycOlogHI3FFGVEhwBip6eNfdAQcDKJddOaVtQON634j
oNRrVsSWB6owDKgIgX4s/5ek81puHMmC6BchAt68kgAN6I1EUi8Itgy89/j6PZh96N2ZnpaaIoFC
1c3Mk9uUTVDuBKROR9oyalKnjADpKFHoyTpUfWpb8D5yuk4oP5Snht+lB8ipSfAUTXqoOvEghdI+
pVg75IEtz6qifCyhu5a9fuSHz/wnadwHWqq57KLsUJqzoRCIi8fB85ZLcL7cqdIf8QAun2QEzupT
hpU6F089NY1l9Vk0zFwEyA0WA3I6FQZ2eHpRrafYX3cR9LUkXclOgVk0U85a9M6U6DzlCCREkXJx
CQVf1k5dL5xyQNXdG3zuzcO+OnY73wCACV5ZLdmNEyg0sYIwuVBEjpY5HQ36Vl7myFpi8ORaSjjt
Bj1trCbpuwKHqWn35U80lHZPx8HE3RopMU9OhfMhIHZm6t5RkWU6uPr1JBRM0aN1kRkUReNB75Ya
KaOoFhw4KDWlaWwr//XpTU5kIAdPnTM5OxZe7SwwtsPawprEFZ7X1TIhtqSwwcWFD9aTySp7XZyb
mIr3isBjtTyAdgmCN1OTI8EJM5ypv6MDTIDJv8Xkv62AWroRSSX+Sb1UyNUp5qGdNCondRI+yqF4
WFP+5PuKFEtYt4TBkEYaQATPqUY8skgz6aT/CQSo/KrqrajXjiHJawUfhc5WLuHn1fpwbTDPaTGo
1Ua10lagwJgPEeSqN41Xbiuz3RTdzgwglWqO6TeOUduK/NmPudM2dKqdYuFs+gPdRUwsAm4bMfNX
BYspJ2s1diW8rAJTjxbEesYBQoRcyto4vxXgTKPAST9lPTxJ3sG8pJQep8QbkTdyhjc9tqhpXTe0
j7hSLGApEhdFflJGbNj8ZQ3TzXwo5vdyHCEJpcSgFfylxzG5FcS3OIb2+GQ5ysyfBLNkBfy+OS/L
CH2dDQQg/1TK6Ex3K0UUiu3xEFD5Dpmefhg4VLxTozdYJ14FK5bCjMJEMB4VEV3FTivwmkRuShqU
ZY492nekk/Baq821jbDfzVudsLl0BhQIfEn8H9+x2ot8WQY4pAUoEh/5LwL+wgHxoUdmxHjGeVoH
pmuR8GUPNc9MclwNGsemPDhU44O5Jdc4otaNEQq3fUYxhF/85saziYH6qItQy4BpOLny0qQYSaNs
r2pTH3KSQBnqffFLQs2YX0BQ3gXvhFWKR9gQOBKWnJhtF/+ZOX/enHN5rf6VaulIq9S/wGIhWWby
5iYOMdMgXZE7845+W9klgwzIlGytw0UZKYc+c8TyR0wWTXXQDGFZbaXxJgmH9jMuLJJd8bIyN6VC
9TfD6E9uppq/1ki++pZRtPHNdyk6pj3v+U96GVDJZDNVdzNbZ/dIPFrfQk38W29uuozO3V2BkZER
WFrPgvoS/c9jRjsBqUBqmSPcGA32JBGhqizj1Dor5CTFU9Fn5767IsNogDyVESzro+8rezCu6O8j
nZg4QoWJBO23hXjObFrmtmVazSnc1nrkv/KVjhDjElzFeHH6ZlGVJ50imnz8MKsfIQWuT28LLjt8
FBM0Byu6FiOFcN3ToKkETe3MoFOiRzigxFlneyHbfSYzgKGRSaVXPbGTnyl609i7spixapWANHBJ
x3cvhpvinCQ+4roTTbACqlfJrgfCH850RnamQhXLcuLk05E/KhYe0Asp3eAXArVri+HSg60/eURR
dGoJ+ND2yStsvwc0+p7hHnRP5hFd6JTVua7OCiufxRPWJJRGymTUyI11O9U/AVYKwjV1CMxb963+
6tVdqhwwMUQ5kCmLxHm2kKZdBkRWoeYQ2aha+gNu2w17dUYOCUxGxfi1xn4hAjsV+2zhMeGoumJh
EsWdWpSGHzBYiwL0b01jldPw5Aj5FEJSM3KDuu2t4sGhlHmRs6lf1uTg2YoOP8l35H/7qb5OpGmT
d7b3GZkMTaC/Zhb2sAP3Ofcp/GOVZxKfWN5Aue55VJE/ylZ5OC09/WYqRO38tbGJ9I9omGxr+jWi
VfTsgn57Nz8Vj9hjFq749opdwViCDWJH0k84vab+GfEbY/Y93EYK/GBkVCw30wWsLaMb7N6XTKew
75EJWPaoBOwZx9stp2No6lr80jKQf5h7sEh6wNR1/UjGSi30bRTw3nMc7NbUdpjl1aDeeVEwZFdg
5Ya63ehbtt3muUhepfKUguPIT0achbcccJzW3APIhu22pgSkwSFKyYvAqUTpj62mbP6BZlkYG2Gi
3yVeNrgDD71Www5xKlJe8IyK+BXpbx3KqDXoC3zJUMp56XqZupJAFhFU7Bd7GpJQwFFLi730AMhC
D11F7Jy81ChMclNUTUxb6q7yz371F9NmO5gcHvAJxJuqOUxMUS6a/qfma88jAwz1IetdKujEt6L/
RRb4Hk5gfnjpeLoHlGDRwGExx5a+aho8H3I8bktMY9qnB5DsUt3TEBzDBH0BHyyCFyuCcJOq+0gQ
Mgkw3l7wHC84fCWLxPug8spNOPv1urroiABL6mfOH4xYIPogJcZd3XTxSwjfLTtVwFQaeshEt49E
KZBAdzyeXb7E6GlnKH4bav0G/ScgBEkMkD5EOrllX0ARcGtP3OaDjaA56ewnmcUN3PfFkXnwsgRJ
qWSwGJTwASmWlOqy/SzmnZb2m3jcQrRR5buY53dgq3jailOLAmUJrs8ra9chQ73RsfC4NJ8zhA3M
RpGvhOYZeYyhrzpVOLgvS831mxzUhghw6FmaQKtzoN8ZMAX+SkP57HI266TsM54IBuPDydEZ3mLH
lKYjRgXMJyFEvWbHK2X8u25NMHQq6B6eRGb/xvzAFzX4DDhOm81e54BfB4f4GAH8KpV7zw5aDNSH
yUwzwwKupjjR05u59uPoNnH6k5N7k443Le+vZo48rATnafR2ie4MINLxUpJOF6fRDiG6SnjUm/YW
oB8+UqDEVr/vRWUlRe9Ad2SuD3/X1YdSibZ12m9AzMtFfygLPLAbbhcwsDUxNbIxTlRkl3DTZ+V+
8FHYo8zVdfxbElQizNyeZQDnpDd5EPYrgfFGJZ7DGkC/ygxhYqJ/TOCEKZ21EosfVX6NWKS9U4sO
ojQMKXGqMjLJ9G82Ii2IQwnbolCZy6wC7VCbLmssFijfYulbi9mfgH4JGzNiTjx5bxRIo3ZD3kXG
pWkIwq3/SN+qPtr+9SAAzwmqy8GbNiqpoRqpojD/oZKhrRacEVVizfSyMKcvQLQoukNkEIOD/mTH
lMvUUwAUih8WUkRJgVHQg0vvIV6pP4MCS4twb2dPw03UtWVwN2n20NjJel6z4v6IxHMxPBo2I6nR
OpZaHsc/rUHzj1WWnBMu1iLnacBf/TQYuwnoClPg8RD2Fmo2LRvllxKNluO2DEcVzpaxhgw59rQn
0tipE+tIAkLqh87kz0M8HsXDMK6op7IzJk0Tnx8Q1pGfuapshvCqngDKJwDBTAwHMy+TU2vryHXw
1L7ZStapBvL4IfoYBUiocY+40pMDtYZpL1WZrGOBILgExf+VBTj2KRSFIjZte/FQlRjnpqPBsHel
r/H4z5GaaDoOFHum2nZEoILsMwRXeBsOPhqG1fz72AqEBrizu4+QJA2bXbGlRDqSF56PaoLgxoTN
MM8J7uqifnbyp4BHUsZHzX9StUWqAUAqD0LEjb2o0WaEWGT2FiIKCjeNP1NbR9l78L+U2Pvgo7yH
3ardQQOPVDs0Xi8k3nEkqpy3lOEh39KoBtfXn428FxoGkSkdWh/gmvcHZsJea8z9Q8uCd0e4pSg6
5YU5bIybe0AMSGnE6B/IeBTlxJyTi0Y7kn88SSqt3Nkfl0MuiGeZp48BvlOqbGMRqPqiYfQYpssi
/hrwgyU0s424wKmeyKmiJJzFA28ot6rKRfmJJ1BHpRVxgmBfoCijEvTvjqODUtTrsixWarBUKSgg
D4dlYfY2cHzy0omN8zn0euo47CrWH5YI14VWY6BxGZ/tWHzq0iWk74owUvqXczCxirvZmw8tJm/D
hWlFX/6RmdS6IPQjs1uR/wQEtZS2MGGWRRHlBvxBVQzlAM089LOVUTZPc6TaHrgbDQVRh5KMbDxF
1GgXsmPyJYyfGpUbsrfTzzjObqJm8JbwEcbohhCwUP5kzBHKePQTymxqfFIBWR/KlpClM9aJwn/7
9b+suHvVv5LRfm2023GJfGhW/yRNPzf+uycbWCLUyFvMJWFK7jQXd2h1FCcYMW4NIeb/ww/azKFB
wU55WG0AyOyGHCkhlHr1dZjOgrHN9nNcCS7OBxy+Miy2U1QvmZfPNUnF+SlzMQ4M87NfvjBh1F8g
+WHNod4ZFXUYj4X8hztuZ9WuRVDLyE4d75+IgMxgSbIW2gkCvWuq3cK6KYCCh+hLwhEhZS8Yego2
4Z63UprNbFx6Bv0yH4P8G/F8NA1vqSg/swwtzD24w7IHeYSr1+/eFQ17HfPySsMw1UMc5r9kv8a8
RHJHUDTBDRPR5oEKzD8OXO/SGJMgF+n8vFroICFSi37xDsS7djIVYUJxEMglSHzkeA/56UVZRRN3
VLB72rxBPPvgaep+WljqtaZPnpdJ6UsbYhdQfpg0zUaaqLx4oHG41+ZPc8R6RmLdYNNJ3BhvGIez
7DeR/0Y5XsWcl/uao2Z5GTBIFwLsR+/Mm2em/oo/Jo2A0Ueg1SiR0YPnHWtPQ0glWqYL0RVqDsHF
neqWcSqupXWskLqHZxRpe3WNPlxyOGTtXyjE0fiZFW4KanO8BMniPcsE0fCYRWqWKelV8D3nBcHi
youBAU3Zy+oflf8udZ3eV3C3fDMxemTBVecjYlXgclGiLxEqtk/2qmHHUyn7fjw1vJcjnWgDHwrX
r8hHrnJZCvJvi/Tt8cWyajgVKwt3DLEEG4OKAmqi4XrJ8x9SzbZV/Cetl/mZ97jOzzL3Uo8eYnsA
o63O9s36AkEtGVdFEzkGl/hOiJF0Eb50pHGVJByfzinrhwOmU6udy3ci1jReb/fU0UnC5qp6Z0I8
6Z/cFTBw7rSgfnoa4Yq9QdQGNKvU70SuiAOrEJ9u1aIX8AMNCD4KPhFMa1xsAdceqy4rAK+TThWv
v2jwt1u/Qlv5V3uPiTfbmLmGzAcD6VCzUKmssUHj9swYVJzw3N3t8tAJg6OPSywPmJm4YYxmrYNB
otoqnp1qXGupdWnV0Y4arGDkC2aM6UPgTuZDGtu3yiadqiH+AP3a9byy1P+4LAo+cT9sNkqbOHPv
jt1zNbTeg2uZHw8vQcbbF2nfevorhdpebt/6JeYyyhcRj435mhl5500cEzET35zrC+/urQbg3D09
nHB15HThR4NmSVcmLMOMnKfiWMinsYH65BCuVEewhEs9+xGhmMB/WZnDV8vd0U+pO68QunTvtRTz
4a784wmEfSavQzwO1/m7BSyeBmV+mfVWL09Re4Jt82SYm9VshGCYpHveMZ8NFSxDKZ9WoQhLJpsa
LywyP3zvEfIfRYQ16dKCH+A124zORP5+3h2Z0TcaoNfISzP97dRrybXZ1wYNtVuzrG4D17RZMEc4
Jx192tZBaxflQLDHv0JS1TFTeO5slOkf/E7FotOxdCTIEV8aCSCZpmIeKiSdSu4AmXWrlV6TsBKE
L1YNDU/WqyWa31ABzcqiPbVF/idSEIuzhxsi1J4R39HPzw1piNFVq3+C9Ol9ZTVJB5lzLBKVz371
Ll+UE5K1KFKmx9rm+Tqu0HWc7fAVm195fQWecLKZIJa0EeHd1DiOYRVsuIbzOzS/RZK9Auudsg9A
UQ8MGDPpyx9h7I/LHUAkjSmdeFFMYc9yxgebVE85+YMyQ0uI0xSQmvZq5MaB5uIdE0GQvENs0wqM
CgFlXEz+at5lEQNRSE5hqF1/8F1MUzpQvzQ/895F0VcKFSLG5r9kwqmdUPNnBXLw0NEIfzENqJC0
wYowkIoeGq9Qjm+6+t/FNDW4O2OX+ykH4WOc5osliuVbVD8FXiw/Q1T3iydvVYblJ8PyU8l/Zh5u
2vatIQFLEY//VgNdstfwdhUI2ZQ1ccFkPDZMrliNZ1nHktjzyYR0NDxFPtbpXGpYa7iDzaPCd9EK
8TPis8dptCiZDc2Kc8MrEaTgHVKfEyA4ZEBCSUtfFN4VgFCHlmz1UJcL/AFehEWgvAgUafOhKZT0
UClE/8O8hWGnGW+kUnQbH+4fv40R4qCiqGO786W7IU4nRtpFLOJS1vdi/qnq+ofqdWsAPw7Osi91
opJ8HJG/VPKB59G3LpVMUbZiDE4YoHyaH1Mn+ouAB0Ee7M1O2U6xJCza5FdUGQPhQYfzyNKyijUh
wHx5ljLk1Jy9nrrqRW2VCnuSMLY6TG+fT76uDcBy5P2sgDmWzu87RRufIJD0nL4TQ3uo/K5JhNsi
0l8Y1bvJNDwBX1mTsasZ77zuRhnsVHwxjNqV4aMXG0oKZYunhGVxR3AQo6CyV0R0JR/vAj6AgabY
aZR/qS3NABKb11H1lmZgupr/EWLSQBxbCj0OifKpJg7dfQj2lN7VoIbuocYGeRTPVsop1MsGsuh+
gTDX+jdJ/8ha61Mch63Xn8r6LMRHoxSpUZ9xz9IuJH6brXz1XXsFjnJiSnx1n6wnH88ERgMKLL3Q
NSxz6/fStmDsIonhVvB5AFAaHvgbsEErMcZobXJNE+znyFSuFKoPReqOJROuLUdEO9S/skOWa6sm
AqLrtdfo1yzUvUBpZ1pa7PXqXVeorpoH7i4kmJEpmHWagyy+B1Ej6LpsW2QKGcCkXuxQhlOxo9iV
kcoa2Hr9Zb1SBDeJ0jwKViOLWgBDPIYDfuGQVj5V3KewxlAFSk1zJZnT2lKegCil+xLhITIYERIw
0R0TzzkhB7gF7WdALkvxKf5aK6Re+0xxRvGecOPDcxNCOJ0iFVPOhAVExhge84wmt7K24EDmHU+U
nWEnJOPCUDwIJONIh+yEnaLYaTNyaCgPiflWENegq2AM0SCYj0TNWhaRqd/V4JPF8dpAvJR6EUoZ
Vw3NiQZy/WsoqsMA8Fj7kfHR96BmtGhYNoAqKvzL4sbDPd9KndtY/Q7QsioBH+ey47Kve4Eo0b/0
L+O2NiBhDxS0iq4PirlnfaPNiHgd58xwxSZ+1bGPmngkDhylGvmvpAJUyPEnlUTUmCB/hu0qnIs3
Ewc+tAibTcnpCh4nOO2UA+bVMmIDLODMBlGXUiZXM0X6x9pdKNcYPhLlLWIdLHALOzEdyJgeJlr9
1BkIfKUTZKV75ZpgLDZLYe1VCGLc/glqtgeuOIVAQjSBvRTJz9GdTYN+FdrtDB7kbGMkoJ9yBOBT
RPy7MbehdGfFWSkysfTqObDJ8gyOBWyAyeVvLfrimmT+spDlOXeHEqQXM3M1u1d6dp+SLyN0Uo03
olxVRo7nKNp2gGXNr0Q3HbZ/YQMTBhxwok0r9mSJqJOUElY5zbaRXkClMZBrajXbBHGx0WFAKjAg
ez2DBZlttCQg4KIvEBnJzvDUD5nlBeMV18uUY2oES+tpxTU1ims2CBdAOKQUaB6RFduUc3LC2dn7
y6oWH+G4H6CfSdDPigqHon8ROMwmcLAmJkJKuhJU+BYJoS/S0zSFyxgCZAyN/arssZ1QtCPXs3kg
YIj2MlR8kCp9Y+E1kLSjMrXH+t0NIrm0Yuc1mktUxo3x9wdJT1g12WoDTX2RuW44AUIpiJhOZgz5
q2UhBStRSw7jl9CjI6lMx3SbMbiKjChk2FB3pBVZTpzZby2IawzXmkZzjOjvMmbMqNIHufOOnLDJ
dv5INHuK8U4fyzUeGGWX4nVRMaC0wsobk3Ua5uuwoog5ZvKMBKc/Jvh6VJqCAqe8ZFGY1TrNYDlX
7C5Hcx0l9/4QO0pzk4ptEFurqF2cMnuUzYuckyJ0RiX6UIT2s6ybR6OFTxxHx5QyyaGsn8AWFW5+
ytlMysNn3Y3QLMXffnvRUBgDdRskd9Xq9mIx7StB3PPv7T5u6z1Q4L1Ro4jjz5zanWmPpnSPJuFq
yRulXAv8tAE+RccI2r3p/wTqtByj/KA04sFTNIyUtFfbwdjZw/BTR7CAqFiRp6cRKbZCYFcCTtv7
lBYBp5WpqwaTHkx2lXX3PNOuNFgusaKuZQOzhPmLrYOP0xQ4O4rCVlHWtadu9Y4p8bSea16XGgml
x3xlyDLFKq6hEJAu9yk1pizXIQsNfsZgmhxF+oBYcbxyd+Fp+kFFPelGcCraBhY1RpAI1C/p6OZc
do7KnrDsl31h7QULP1Vk7aZrkXt2QMGDCR8MgXUlYOBgM5IAMjCuYVQ6AWyc5CCQUG3PvaiexDE5
WUpx5NHLvSUeMAEnxnDhqDbQghDXeyURXE2d9k12HBn78BXtCy2dXCOC6y4kFpjnqwKgmbAxqp2f
/CNFu+fe2IU8ilqW3JBMIsIDeoJYrQtiQfq5zcEbyMUuotdVVjVaxgFh44pKz4Bt1UC9CKDJuToh
7cpnn2/vccOXKjERgsZdR8MxOBpbEyI7aTVnYNVT+nEFJwxGE4DtqVga6TMoKV/riYhA3DS02Tbp
E/69V5NdRt9SQplp8APMJj4qysas4nvQ1zclZl6WqfsrNKiAINsVV89J6PdmDqKaKKKtpMMRu48z
wyPKtnfwaXx2Jmsn9W0ZROjm1P7SswZZctUXezUnwlsSG1VUWD8JFQAA+FG4UflK1WIWzggxLWz8
hmWgHKPB34W0y+hgwLECoZb8mvBEmxRNrp3w525OUlUSn2wJ4KFfnZhV6jdJk2ajPzDhlSRdJcLL
1PlAwfwtGQ9v4qp0oPznNGKONY8uyO4UwwzK4ExsJRS20MMmlrBqRX+J+NPdIoxrJGx9Jt1CgDFZ
uDeIbiPsAAVlLRTrMxoO5LC0hQHsbVYTmBE1vNUKYDkz2uUwWpq2crqTiYAkFFtSBzWPKHZudlba
ZsGOhw0YigbdNbhFeETPc/Wp3UbqPxV4Sox5YRyZfkU29JIMB0wD02kt+DW7Hxv5CgPAJ1qipscg
1pZJ1jte16+ljEwjTSZy6G2VyGLlZwIRxf9E6kCK4J9sjStksMyWmo5i1YGLeR6BCi54koYVPQBD
VDffySATKEJXUC659GU0/rI0kztsnoWFJy0W+69YZ0Kdy5xArALzdg0OqL4P+AnYyCLsY51oFVeg
expLWhlBqJp9IVVyM/9M5RWJidNXnwcLWxb6c1j8ZehCrXhKFdcXtJUJl7NYIWNE2l9u4oeubUyZ
k47Gpd5hhWGLxEqwoMYa8ScK4JoSUEo9A9ydsv3SU0K+/4TxAdLAtTBVfcnKC1tm/S6M7HqY9GtZ
k8YiUJLvKoCLQbdOjG+aUDKV8wWVKgJd1jrOCLZZ4r7pYFpvUIl4eHEuwmmoUxiCRq1WzpcUM8SN
SLP8TepvH2JTpfVcsz66tocCNJyFvDqjQlHHgJkgEI+kp2dWvrWr+Uay5UYB+g3ghL+haLb6kLo5
WzZD+Er8Yce0KiMclULKkKh7HGhn1o6E8BSjXevyuMbXvB5IOcFZliJzYZDtx3fKothHW7kJrqLF
RIenYips5A6dB9s5B6wMk4vwLU5fTPMnVdqryPDCJV5oTBqKutxSgekOqkXSCalzYabKHsiWJMXb
qnrGxGirrHUbwd+NLtNUjXwCwyV9OOV9cExHLMlJ3tOUJ1MR+s/URM5/v5XgE4OHFo8WUyWrxscU
Vx9FK4eY/9EVFzreOKxn+dIbt71KbB24D770gsVa4t9LjK6MaWhLNAUesX6xYbakM1bqqalhR6lz
iJ/SV2UtRHqjIXVkyGJMcUkKLbRFoP/roTy0hJEG/nCv4YKqT17xnU5wIU3GknVwDZRPiVFYS7W9
iI+GLRml9JxF/XdIM+U8C2ceUeNk4QTcw9gaqNFrZZyl8Yazb8f8i89K0C03m8rdHOGXyoWYD/uU
lo7BhcS7MH5SGpoDLVuTxKcMi1F56FTCd2L9+urBJPMdRP9a0skwUbDEEKlaRtZw9ErrNMjzCGgm
KETXYDSv5HZvMZ8OBIEi6TlFLqgMxSWCkv419tHrWY7Rq4y3aQpCXwdqpituKhRuluwREY3KbjR0
LML1OoHpekN38rCsAg28DiIHjGLvltarkDsNotehtyKOl38Vpht6O/P+A0BzluWrOkrYb6IMeccm
sOnTZGT2M5uEdMKvGELD+eLdGhi+UsZFsvDQOgG8DWTx/K/RhWUtUhXNjYUBk/zvQnWjfWGuK1F3
pcg6YildiCZWln+1hq9+2SkmQ/iKYyAI83XXYoZG+DUdMsXECWjRsKhQIC9OvkHB+69ShxgLxEZn
lXbRMK4oVROfmMBBxbduOjwUYUU6kGlENS5j6VWlYAHM/IN0FDxmAisMPBhlinRSoWppxUWKKeCl
N6Xz35pFpYq1qKULOVGd2BAjzTA/Uhi1nH/SutsFXbDHDi5xLVSVuJvUn565XchdHH6MnBJIHBIz
JBDFYFiinophjSb/MjwnzlQhqHBIRByIIImgLnDVQqPkbkf005AM+vkCnwfJV9xa8WTuZHeMRAgw
/Vr2lf8Cv/JsU6VlGnG0d0J23Wh/bkic09B+dPnVWwMrfLWUeGMFxoXNP8vol5lsG+UhwPNbpx7O
YmZGPf6RNwrsWJO+woGFj/GJUwvoFRrhXGBo4V2l+GlgC5IBkicbX9SyU4pbqZC3PQd13DHoAXw5
c6+lRFi214UPkqMTGiti0zAdW4+hBBPsHFMl2VE0UZ2jF286k3t9xBuRvTJy9xxfsj66mtHItk68
DoV4LWh9qFNyFsCaFDe02Lay3S3waBcdG46/php2Qcq92Oeup2QLq76kmF3/BSNmzF6DrkWwXoOy
1RIuyUfCVckWg0PFbAFzST1H67RQXfC2B0jOqv6MpzkkRzJS3gqZxrDF2jbk7YL5rcKEVhQWm8QK
QG7PdA6pJZbo82AQ5q+h2ug9ZRPCg0T5RAo92VREVkn0pFP8YdThh9kqizrotoep77d1wVMiArTU
89DANdkOm6oocFLjCXY44S54VPDMnpamC2xMFMStZmVbdkxTxGkRJ0+McaHKDjn0HX9X4cNtsHON
N0wRnOLhoy+osu6xMfDb4bWlQiPQfi1MibKGrxsYTOC5bYHncO4TGHfReYy5PqxtUkDKx3Ots4mO
kIpCgKJENbyFWX83W38j4h4GILEJeLEAAHVs7tXPyE4e8xvGgMbxVZZ+hdzsHONeJCRUqvapFC9R
Se7c3jbgD8CLtC8QmmIEcZZk22d5owzqvz0FfzcOuBYzqhY48dWc41l2MQo2xUkLGn786qgOHwPn
0S/LSm29/ZcLCDgqVp4Vp6rZecL7ZY23zvpnpK3NOrnNYEq0oJAmuVwG/AE9s9ZN+2SE7ndX2b9U
02Myvk1MY/2bV5SlX7FwSwDSxdVPx8kAy4qHR8/DZcw+Z9gLxWsshaMGCGySzpX3ARkEKva6rr8n
kvMDnWKveReELQ9vsnkIp0VaMkNjUDGZAKfQ0P5afl4j3sdTCtsc5oQsupUpAPLHDcnAGVdNRMVr
vRHNeEXg7qvulEXSmWxb3hMVz3iEca60zCur+CPko6vfmOBN0kF5/R3zvfmBxuTRF/5Hpv2VXbXs
Zj8+uBmdAu8aYqRt5eKiulfA1DjKlzJDJLtBSv/L5QPHfBVodbOZ1/SmdWvETc07zR4dObWfo5Dv
UPLNMmCsOpwPHsbyPjdhdoQXEX1XwI8lrCtMyOaoU7ZGCddv3UpUekk0yokbVaDlhHEOL9vkwhym
wfWmGHMmxee4mdWcu973CC205IRMFsVdQG5KvLVTSMWTSuokWc0euAkLXidSJDWXj3ripl62Bz9X
tq1Ga6khOm0C5MVXdgxuhO/JJHvi5nV7wsy4MFoL5z97w9+GXV4g53YmaRvjmQ/xZ1gUH0mkLS0E
CQuzBxQuZToHWr2I9WcqvVTGSfrMo7ek/y/wrPs91CRADjlic4BWNGeIC5rdGtQzdLJB/kym3Bak
aBPPUXZKeZV82ORzICAQN10I4fc7UhWXdYtsW+umTHcycJNd4+xyDR8/FU7M2X0G+NFA2zHZp0wW
aHehICW+BbDXJKTx5K8tvsvU6fxbUez1cjiWcn3T+o6NQ+eKZX4zicQUZOGr6MNTrBs6l6dqZ+su
BulxHIy9YhFeVCtX9fYSY7ko3IPChf03bZQh2/b82OOaLDiFet/zaZPAWO336+67y8yN0uFlkDje
P0oCWjLsPo4a2wl2H0F5Ld5yJ65TKMp0TUf8yokzA6vcBiyvEr9kDcDfonfMBhAqfkDqT0NeWtqd
iaA2oYalhGBc2Z/Q6jIKfgxvpTSgcpJ2tWKjmUs4vTg5/6RY4yTQ18y7UYVX6mhQRAN31CKlhFOv
qQ14J+hmsTuNv1QFXfUGEJwIJZ7nKKxflaXLA1vvcGQzGG1PZHzSdi/RD2QKVy8EyB/Eey2nCPea
V+UpCHC5sq1EJY6ba0mOmZwl9IAFfUGOD4K1XXi0Gf3fDyDm/03ObFn0XV+FNkAZO5vPcd5TkQiU
7IlnaDUdJ7oVUlxndfOPJ1xXRHabWctepp6EoT3mSbxnU/D2Kwxm/KKqZl9WCHBMn6vETdV7Ma30
P5IhrFeVtfUjf89cdWfBZ8UM6teftd6sx4pov/QlmNhFF/FnjjGHAkuPvf6H95UW4QYD9yYcv5Tx
WBM0SnVMhJFyZ4NiQE1hkKReG7atnSxzV7MbmW0EwBh5X/AGjTgwi7Y9pnSNB04TTRdyaCGDzD6l
BYnsekvl/MSPQRlkUm8jnZMXAd9zRWPdyB1H7YQFMyMjfztQRmngmfYTt6zjT6htnymL74u7kTyz
61vxhbUNcNvOY1UqvO5TlRoCfrOyZgKrFRn6Dk+WsG6k+AOpUzEwf7JxG6JhB0/FBPShYGWP7oeY
bcz8i0APgJNr7bdXD3+fwev0G+2iCo5uyB+lP91hqgTqvpURcv1nco4xUFF2vlS5DOioTernrDj/
j6XzWG4c25boFyECHjhTEgC9J+UmCElVBe89vv4u9HsDXVPRrZIIc7bJXAm13utYA63j6rSwDdj0
KQPhZx3Cq9UYdhA/3WVRm4F7ArHJzpz/JVW7FtPzu27gup+1C9KdZWdea+z8BaG6yUYr802NcIor
ET5rMh8EaF65ObeLwxjNUQhZAG1/5oztPkAM31OHCPRIRQXFKZQ3vHM2lUFGde5K0ALnBuZAd+9m
BF0Z44J2z0lOY+DkARU3O3gL6h5C0/6pMqUZZbGqjM/yT0v8aKoPu4xjLQ73zG8hmxGeouBaNHP+
/zdWGLCglZeq8N2+eeGxYNlMBaTkiQcm9wFwHovyroAX7PH6ycOWBK+x2DGl1Y3z2DEeIp/SXI0A
LbuPYDu0AW7qF2URNQQhfKp16FN5PXzn/CcrtNUSS4gKIrgt5UsxvlIwcAaK/XAk6ml6MDLgMJr7
aJPYDuJSVISYSQnSCT4Qy8+OxsnbN0w/iB6I/1BG4GHj0F3n/quzDmbhr6rw1NBJGfrfaHZtYLMM
9degdI2PhbgcoOAvkeCc+d0YQ47ruM+2FNO9f8GWPkGfgTCv+JdevKZe8yrrYzZ/s3JGR8Hrgr0I
NX9wV6rnzAVamoM/9AooKwv+om5klFTjYpLXs6fqZC+NiRvcRXUSyBbNpna68txhorDzfzpKP/wg
LDJCalaTRBqyfSjlB2pT8yMCX1PZBIpIp8Ht53Ob22B9lvuTkX28/OwnDnk+nqq2vTQLtwLXd4Vg
rW5uBf9u5K9TrBVVcfjo4xfGk0lQ3tNxBcyjiBsfLGDlS3Mj5RcE/Y7BXkOHeZOz1yiXSFPG5HD3
6GUmvkYqacQ6g+M0PMDd0pQjogVO1f5Ub7OXdXS+nBanAUmSCG7Z9yIBnIrmZLBFgb90NDiXqdgt
uNVZcThZqJGRmaKpEwBOu/RRE/71pZMrNZmHvsLFVjcQaIDjywWR3k4lvU9AwRORHhboMU6vYeET
yzyiNNsyCT8lQbAXyVDx18fYEa1jgOMi1sNjMxKTAieWm1H3kUIAypeYHa5zsu2iFzkPZvAAuRNH
/TUOpEcfSo9Y+kYOe7Lt4DaG/a1hUtDA+enOs3xteaJzZVxFZxvNIolauICyTn+oDCvS8Jsrymqm
yv9FkmshtvqP8OEtJig9yz6a0f+oaA1xBKM8WcGC2YzDSB6w5eXPQmuZZGAXBtlgmz4NiQa0+CLo
fLKogep3D2jRUdlALCpAdDWHgt+fhIKQmtvkTkpeLGEVXsMt59JkYN3BvoP7phy78+Cyj46VK57J
a0/sUcgRTcFL1HmjnMJ2oWbUGtJYoME6Tz5zNZOmqtPFjsIGEq+9GyzSO/G2FlmzW55Dw9WtAIEJ
DfbQHPTe2ItFNqoQd83SmJr0KkGsBl2GgMTD+WNp2r5LcLsgzLZ6iic7I6lkVe9sdZ+axCX6nJnF
H4v7sFlqEFytRn3Pqjcyb46hat9rjS8T6kMXnPwg3cpYNgcAWTG1WRm6gZFvFdZwmmS7BT43HuqI
HQuXjgQZDHl0Mgi+dx2mIXxBlmnfEyu953l8w3QUKuojqf+GpeVNeccdhVwa1wRjhUaDZOPWMsZ7
nNQDGZH4XTqvgq0dlKNbtbQV1PyK7SY1wVCl7jXwoule59x/dNPTD3ZlDrizUaCSd7hqlYOwguM8
kGpOMIRs98d4Go/+sPI//VB6MwLjPUhUR7fZthjDayIULhH2tgzYe1nlVRnLs/qshL7REZrOGg7o
NIbwiRaq2bcUoTYL0ozlKdqqaHzPtLMY7zV9JUCEfM4OvTD2en/LuErJeqz1HUiVHUFx28zm2ufV
Rs9kr0OQ0PSPikURuVYUo8eWbJXqu/trGZcpguP4FVG1W9qryH/M8Vky+v5BgL16GvqWpZ1sOKnk
EJrW6+jdX7O0hlyRjTvG1G3sya8QcYawtNXF/F5WhNlaX1+MOtz22WtR0KfppWOVvJ7EWn1rcFNE
RIge7P+U8ll9lTHqVGjyPDv8KIOr+saQ8LLEX4uFOLTlfK54LeSr6j6x0ugxV8CjYCIu21ixyAPC
LQVVcz9EyV5f5vxf/Z8Kyw7h9m6P6XXAB2KUmEOCr9TovCaEJuWHuC4/F+I32iTbujdq8pTs9IVt
eBUrENEhpERMq+v3uNq3RCo0LaFCJ7xe7BfiJMSytADRVzGwrQSlDWaWzOgcoSxeCZzt4zqopg2p
Tkrfkj2UndVwq/vWQRMVzmaFuS8LLYPrXL9DFXmasfpsGSRJ0q6RsJxL/yTr5vvzleicV+bHmLcW
Qxje5KeSsJGOiHdsL0iWXB2DvA75oWKvqaIcoDxR3Ghwi6HasMDGM/2hRtLB73Q4stcqbPbiDv6f
oyuAuN5fSjk4doWn9NEZ3CPdxuyDpUxpwrXmPhAPzkaNx5PNbASVtivXgM+GJ7s9zcIKUs2bTIKR
r+3aKcYIgOSqfrQ5KB7BqpUNFi+P4EPYNys0r4qArKi19D5nCN9vKtKPUDxLxX6WSfQM9DNP6dAw
8RbthhZT6dcpDmvsnrQWNgSCvY/gPPyAOdO1vzzjjUWOqwrF+x76G3TE0xQdTGwOA7olVMAPL23E
S0qMN/bjRJ7INkEgFl5+vgafOZ1FgD2M3Gmpg4N0KdhbFHBaAaqp3KZFuFUjfRNtI/lLk07lEfAh
t643QjAHih60/0iGZyWWbYuR+J/wPTJr3q+eaq0TQiVGAZ8S6TRHra27Mvnsfkds6q1nXYEw145t
8qDsg62RuzXrJxTqgTv/ljSxvKNAcxOOfrZlAGjRhDkHSTOfYnso/Yv/HRMcFMQD6SbxBoiRU4h3
RUA7a40tLAzyN2jFGYUGfYaTSjniNwgGcWmNe2qJp1kDRrykaO9nTHG4XVNxq6zogQSlmXadVB8S
rV8ltnCtMj4XOQZDv7lGTPgWQKIF6kvwRZofeH+VU0wZ250Cl+BkfHBsF3g+TVGcRB6czFw+yhq7
9SX0/jW8ZdV0H4/9CAHy//ZamLovU4MLFwUEzn9G1rNmH0WM4fXU0gRL2xyNsqrQsCKtFxe8vQHD
2oHVRCrxpgzIXsQsUGU7na/cyHd+ne2SMYa0BgmCzg5/dTmBrcNvnAYpSx2SpFg1qKiLZDzHHLV0
P2NBo5WUdL4qA2zNZgsgooM/fou+vqLRw/Tof82/i8octDdxPeh51Zzldqygo0Wug8wGNcnP4PvH
GGZORWZZCc7LGNyAjxEzv0fyLuwvDNr1j8VtZKDZiVESCqTciUxhQJk2YOPoMPCtEe/3xMnPNB0a
pRbF81TQBcrlOx557AnBJ5eQqgfI4oRDvn4M6cTH6KVXdRQ3v/upsnnfTUBkOnDPNqxKDQqcxuI2
RL4hA4UjFwSEmLSi/JLRYJckcw2beFix82QLcZFSYxshscpSFzSiswgamIo8yQWVlxmhPVbbBA5U
Z0sbqVqADOOGw28TVYkjAHTZk9c/eYEChhu+s6hlP4JF8Bxt5yNDvXC0oWCM28zPt41qbrxS4V+f
o00x/PRGss77ghp15XOwW5a/zSqwMMOlYMurtcmaST6TAXqiYEAeafeH+soZ0hnIoHrZnc4RkWU2
jkx1ZoZXkCXEth7edTCzzUbJwkoaO99FIEwx2uyMcUoa/BuzsHuTjPei4s2fPdOlpmaSy9ZdDrZN
CKcGvvAog27bGF10Z4awnmsC2izlytgCqElDxhfyCRfSySlKoiNepL3hTmzg9GUV7Qw88mH6z0L4
B+3+1CtMY3Ba6Fuzq3b5bO7krN7XpF/RBA4XC+L6R4vbKameIv8r6IEVrz92TEJDyAeBqj+IzgDi
pOThVtPVDXBjHB3Rhh+DhXfljck39eKq5z2Ct5zcuJnVekJug0LxeppghWXDo+vHW8hyW9JHz6DB
QYhTAXBN1l5WIqJ8NdQ+iPy8JkOlY9O7ElUVIpOAV6kU6lYPg10EyGa8G1ny8CvLlWEDx9LwyP7i
7McbED7ieL6rsX4jdZDABgPp4VR9FWbKlAuMBkzY0NO6N0gwh6CUvThNvRmdXwCbODiWC9lzhD3F
4z6S0iEz6+i+++Y+J8B8JSSP0UBno21KzP58Yg3UVpVMFV6cW4PAR0NjF7y34/wkir/FtOgMmWI5
dvSnj3TXwoWaNsFBDDHY8xDNrrSWJ2uvIpMJp3afK2vVpF6IsxO5DP3W6uZDaTMPPlcBCQOW70T+
Xxq3nY3ysbQ+7faEPIb0mXSr2qccSautAWBE6nzWpYyo9BU2vbo5qzkkX6O6BZF8N/PP1MJ2NupA
4lgQ8iKKfBXNDRJ4+8azjTAekRsKWBDkkRxsuijeVK9UBXyUQThcz+8huBdeIbh6XDveWMN4HFH7
gFpp07c4Cl9E6K5HYwEc0VTm7zaRW616KFJoRDYuegtW7R+ko+dmDcWvdzCvPdoYemZbbiYmBuUc
0HQQea9t5qlZtURQKkiyvvDigddKHT0tTqUMBkRDNTSD8zAcO4weZoGtsj+1ZXbOVHEPHVWzDkSh
9Zp1HJCQ5oF50HP8vo3XxYlHYeBKw+wGhB8rAMVjnZWO6tgjLvbt1e/X1rr7FL7h/uq4eAc4x2Y4
bolf2JkUsm1rOj1abZmluQ+dkBhsvFsi/Zv+i3vAdkaPekFzE5o3YlmrxX1AHgbyR1aQDDEVJwRa
USW9R7baRkz59t06AfC7RcF0rpN97fLn/vjSO/mtd9+FP16GTroIiLHbsmAwbE/nDOnHKNZx99fu
mO9Iv63cefHFlpP7NCf3iqtpRjBp2JKolnSdbFKlEoLhCXbPCHZnKku8hcYn0KnvJZ5hLNZ81t1W
8AVbT5A+MM1favWTrZSHGltnoZQbgEpYa8zeuNSGfw1TDEZwu8ZEvmPlN+gY8czTpomtdGkXJSN9
Ywt7KIKM1w3Kli1RxXZFSRfNJ2GFMVAwdRsQ31xIbBFani0ZPIfH/IcNYGy7Ukso1EZhLWUkwbmK
iI9mA2YKRqVqgvVs3o87AEiiRsT6hV5k50eMcdVmo7uEl+OWLVNXErObSZKrxn+jwuLY1T1dSTck
pZsLNCZfXi8JEJS63ARKvxl0BIYVi1D71iOmUqbRPVGdfvQhpG+2fIiTtxmDzRiFZoLCJynEGqE6
mX3ZFhCsKO/DEiNY/Ukz60rQ8aW1jLOtzSdlJmA4IeCpeEBPIzxtkTc2le4UGWlVCJkGY3IT9MJj
QfClzwcAp6vFD1kaihcYlgcSFSEFabiEkbOPY8m+mRpaSpud2ehf1Mm+yEp6GVe+E9xEkLpE03dd
cpp6cezS+TjJwNNe0esO5ViPV3edeBK42qK/AYK5mmp4UQL5ZLkRShQ+cBLMZ52R18z2JoKr+zv6
xa4Lon0coe3UeUMx8zmFZEF1mcWdu1H94BK21YXBvQ5SJP9OnmQ48YdG7YO1dUi49BVtrxQG8RPG
Ps/U/RjPe4BcBZ7tYFOOzCineBsOxFbgJ0qd3Iweg1Q/9bDczmDIhSjewFRmEQBPEX9UZKLOAtze
wFDTo2S5aFCpdPFTTPapseKTVK31hgOa+2NA5WiptqMffUeow4lhSKx0bwaML2NRxaniEU7V3XRK
vMx+nJwbhNJydgwCGAo3LdeOwhbEomUMaPMrZs/M9goMwH4l3T4xTkl+8QKU/dYiqsXXjrbvra1Q
kAOvnxLX4CYRsC5XOAm29KGl26jtwfoa2fAoUEDHtf1IxXAdqXelEIFsvSJY9S7CdVr/zp3m9TM/
ynXCGmLX907U98nI70Zj3FCED2xDJd0+xAlzY+UKUXRVw47K/khzeiKNgA0GsWvwVRAIzGuZlUJi
/xCI5eBSWJcqNZKN2o2lMI1Wtlbyf2vE15ONRAHET8nQjjxBDmPmJGghSMtLYW+J8hwXiVMCQzIG
8kFs+xia2XFdPTV/4tCV9tEn3CQrGW96EJwVurIovo2WdpaZ0PxhVs4EiApiV3c0M3qwy++VHD9H
JQHAsXjMSctaKUgTa6s/FA6zTjBKZaJC4hjOORirjDdE8Rnj0+JFUKliiRx2CrVy1NU60ZvLNOYn
FHgUjmnorxKgEcHH9KDGwMEYDsxXQM14yWcVoQi2cTbqlVfywlEd5RQV6rFw+lvXkBH/l5wLJMhS
lgCy6tyczBhDEa5PFgeyeUY1ZDHNXoWHK1gVveolfKM1g91a0naFVe3ijuaz5oB20vklgkX7OAHS
gLBkd8TKsZmXlIvwz0c0kZuixkGRu1XtU2AgKJBPLVaTKUNP36FzLymzOezajhhPmgyx7Zkcgmxz
gideRMXi3jHae5jlj2o2H9URv3hMnaLQ0fkT92wYtLe8OAie0ZJL6jN9zK0P0b9K7MzmciB9qXmx
t5jsSmQTZxJ0zJ8JvU8LeecNEyauejQwi9uav7gkQ7AlAjwszzqa+KgmzYevob5VduMZe5PZn0Kf
QL/OwnUDAGtTZF6q03GDdpctJN+qJzFQkBIiU5Q9m1KdC9pfetKBC/uttbkXoBCuGRm3XXlqE3Gg
vOV7qKRjF+UihuVbKvCQfKcRJ7Mma0JmUNm0OwT2u5ocRo0cxkFGngBgwI4uGDjTMH7Yv6byxqQk
9g+gTY61VpxMmqpkPHRIttWVTkiignN/UlgaFdPbIMtv7Hvo26XhRfav1WFgpPXD/RGVKdbFaO9L
EsPrfWiZO+MffZUXo3XMsCdNhDhFJWEGoZfCgouNQ/6vpbuFP2N/17WGTXovMDJUGBkULM5lcQ7R
1enlM1c2S/qQRLVpwkYfm2jLkCL2TXxI7wN69Fn0kFsUUDq9p9KOq/E9qFi8UdGBnermXcqEtSel
SGEvNtAADdNBNoyz6SWI0pHkvRf0FHhUo2TaCxSHxIZdOffxdDGQLpnjPA1KItG3TuJvr4xz9R1D
o0NWIMioL+i9NZZINb2PUVGhv8fMIywMmERVJ2l3lhAFqayS4S0cm/wy1/Uj5raRp7MefzVMFfPW
xEIabuVln4qbYgIPjfCZXFqgDSRli+egZG9EvpojGVfW8D5p0bvEOmx6ldo+gZjR1+Nt0tmDbvTH
BM1jXgYikktSUUWoJ29lUumkxTnctS8y8MIpIDViaWqJOgLEtRu6yhm50FKyHxdcIoULtfK2WAgh
HO2knK6jKD8TDUbC0gw8IH+b87/Lz1vC/biR77KrNbyomPb6AvAErBl+JxsXrI1DPniGwZLpfJKa
I9ZM66diJJ2wzPPFdwM1Nis+WeYq3DuQe6ibiEtnC6TU3DcKTx8QOiCDIVP+kt0PU8ELwXyHDi0L
FJSYTIMAhU8ecuegifzXJK96Ysi/zFtBLZGHsgQh/9U7rj56cZacU+j0PUtSju2O0QIPf8HjAJwp
Lg8a3SITCfNQsj+UoAgMulsBGCvVGzKTi4VmLWKX0zBgY4jPSawH3yVLkJAlYsKgtn7rsDgSqMQV
9DHKYAL25OokIyEz9GwfgMZKIMYp+HP6g0LccrjELYsflAmr0KaKXHRFOMa0pxnqXDwosP0zAKsS
vVgTIIHv3rQJ237c071Ln5kduviuAHExhVV8SusBuT6lpDoVz5qiyJGrr0GJndp+Mr0Ud5vElXs3
WZ5Zmc+aClqtwVF3X/nQulNMmqHyW6MdZ2fJLe11pvVfSTjMFS9eJzJkGgBjY1liY/V04DYem1/L
YLZTebL/VtPWNfJHRVTq3KzxOgoCSJuQDGlUBtMGtFEgYwgYdfjdySnu5BMI5GnaB8QrJamKxkc+
Bl+1rZ1IdXIyHK/ml2JV7z1bn5olfYyJlvlPmg7kiDPpDFfJQjxH6ihXDPK8DA0IPT86QwVkwriX
gx6H564MvkQr9hEq+azdPLUKQCCkZPkhq7xJUG0S/2L9U/wG8vUaJet2UOuddbAjijv2GtIzlYd1
xk8PgCksUjdzE73YtVqIyV7b1zGqWP0beb5XhsFahupUDvSFZnTSWK0qP1bv4YRCXb5mIA+eqyMB
ZdWYuhOotJ/hswJqo+agWVU4QTvyxhAFbWgqs/Q8/057iwg3VXkK7KxDAHFJ4YN0+oISoTaeBnzT
BJVhIbev4rttqffr3yK0jiiZLnY1vemoAQRLqSDDhLIiHiBVD75ee8X4jcZ3nyrjHtkWe7G0Rn9Q
5F6Y4qRoZdiauVuMxVpb0NIyVEzFSRjnBzgE7B6JC9t6CGTQVnThKo6pm05SvKsd4nj+ST0LXLnB
kYBgdoJbmaicd+ieHz/6JE564jtVlztNTeJBNdxC8rMZXGU4pDJla9IADRJrOYbOMt14gfstpEyQ
ZEyDiea1fblBBZ79dva1ETH+ow+//Kc1vI77Y4WPvgv8nQ0HUQcXbhxqixaoDkmhwrLAloSt1irn
WyjoYYqg2kolwxQR7dLBw1fBqF3Fj9JpGz32Cfa7RMxbcDcLb8AJRayNGaL5z1YFqs/0Wdo8u4p+
mOz0SG0rTck+0dVjM+zsRIYQII61aWFicjTmLOmiP4rDV8jmOB3aPdATzD0tiabLOxbw13awKAxD
ptYcM/bVCP6j57iWIg45QX6mZ2HcUvynPgGA6AkFDfbsg/c1ZqGq5gr9JF/s9XvuPXNKTppRkufV
n4Lg4Zv498ztgMcExTuiUjIxY6/724X/mHicay2/GEV/mQZ9n/bXIvoTuJRwa9pBv//MyWSzhHxU
jUVwmRzN2CXxTx03d9RLDnYYbQKHTJpapMLd0IBZ7gJIRgohZKVUMKsO3CZfGynZHeIOPjwy1J2G
6Va23gwlcgZG9GoILReXZxGIM9bKW0/sQuKP2EGXY8vCUcAUXwU8HB/87VhFRFQOXrD4HqkHkQkq
m7bjmZRNVous56WbNKgvk7WDEI/sqGnyLlTELus2Fkce4waZhXzH/3OTNGSTQP4FEPBR5Zo/SLgO
OxpLxF1qlm/MR6EChiA7tGYlg2ya1Bn5V0EGKJE5yCEVlfVeGjM+nXsXDnegN3EavMpSe85R9bT2
NiioQEUalRwGqz0UM9sBHSjbXX9GGq6tbyOl/v1HorZXFr/mJ3scaTzan8Q8MU1v1Pq8JL2haxIF
JhpBwhZmDYyQAYyK34HN0DDQiTzmTH/DSYxUu33v9Ph9it8m/TwxQbUVeRt0zZZIFyR33g5DzC0y
tKtFdZPqPl3R0WYZVc8M3fp8X0l30JNmvOrne2tGzoyBzTKuWRVcqzHlEQ3O2LSbtVU/7C4BdywQ
Igr2Ldlj8gF3VV9TcS9IN0yma5xQh9BahRQq8L451AOShqV19bLm8dgQ+tKRWsoWNFhrP6K3X63/
iSITv/MjY4ykoyHYN2lJ1oFnxUjnOVyS4TQhz7K8WZAlaz4x2oQa1ZdxrJgS1iRn5+Z3iL1jHVOj
GSWD/O4YWckp/Ajmmw00A7/xKaTiCEmYAJM8tV6O1ar00vBr8I95iEwjox8cr0Z+stpbgEs+mbZI
1c/EMbJ6xE32Zf4t0sghEXtthwlf1o7YA6BkjiRY67Flt2fH5PzwS56njWGOzHx9FMEhBhGk2kG1
Ef+fA3Hpyhx10y2CLs4LUZeuEYWQzVdcF8dUxZ6v4XbYokJoUM1VJKu0/YjJHQks4RrszVp7AImK
/65EfgXgTb1HUceIPLzjkLhFgu1welwkKYgojnFX4sFeWTPWA36pVT6ib/ozltTAAoHYtqHSCz1h
xK5mGo4Ij5J6Fp3lWX20S/qUBdfJLAfI+3gqoBbEN3X8Aa5OpCiP5xx+qSfrmKXt2lBUEgGAKlY/
lMSRoz1lPIs+0C6g6qay1eo9szWDx6a5tuZR5W9A5vzH9EciEG3CPMhkb+E+p8m+SB0lQpcu3Uzz
Gcz6ltTaoPiVW2wVXe0F+BhGxK56wwv9M9WvCfpahPMFVu8cOz0RikHh1AHCqhmTAnpk7oU4cHqd
YHPzU2rw0IHAiQirQxEQ9X9MvfTKiiOQ96IMs6lnA+4zPJduo8TWg19umD8bZvnZBaJ/1f9hIrPJ
sT8IPhStu+mN7yqwIbuTiuTUZMxpll4kAQ5gzDqw20ODGfOM9CIhuvJt0qbLSGoa2zeTANUFoXBO
3mvW0v6fkoFYiYZtk8yKN/OGzQMovRYX6E/RXYlYQbyE//pU/GiLv+VLNaD8GZyhVb0ae7f5KX1e
j6xNSPckwsQwNnUwbSTfYHdxsAHCTxOWL3GvlRifEBOXnIP/NJhYfLn61nhtyewYW5gUXIVTK8M+
MdZtam4ZApjTIxLKrS5skukYvVoHpOqnIg6veiRuQaEjkL9DI+7AiyGGJZL23ZL8dyXTPtBPNvG1
68Or1s47u/4tI/kSMbLC9yTCc5oGZ3siXM8dpXxXluhOkDGobKQDddst8Vsphqey3UDF2bbppbKm
k89eqYhZiETI1jLzaqbRWuVMbtERxALtdGUSCiAA/USnhnQpH0iDsD17Bj4/VHuT4UtKJudg3XHJ
2cqHJGxnRmQNo4EqHgne6JsO6oq33pxZB8gM9wAU4I0FrMJspv9WEQioDf4KfMoV9fuA4zhhSIyq
EXDulmmzpl3Uav5oign8sO7qErLLBuPBu5+02OXHfheTuRzEBGkHlRuP2WZuzqTBqQ+TJAZYUb9J
do/6p+jeKKcAqSUZV5oast8JAiK6jp01z6N5rBS+XXIiQxp8CQsGbMnFXlMgTrXXiS2AiSjF5Hkg
/SNbnJf612LMhYodK64mIoaHmptFh1T6kIeN+SdCiBImYN6RqgFg6J5oX+QU2az46z9zkjgEkgE7
WfMN7iLj0eerYXkrKWtBqqhhIhrRsCHp3BiswWM3LdkAhJuoIJ+JjOJBghbxMsZ7U35V/jb+mfN8
X08gma/90EJY/6DnW5mMIIvw+ltuC8QT6Xcof2f5C7F1+j01n+VW6X8TH/KRv83VLWP1+wgnstI5
JDcWvAztqrTWVoACVB4w/xuiaHsK1eaq71JmLcuNb/D+phznd5bx7fMZxu+o3axQQQf5x1QVCMXP
zmJ7kXyMLY9wROxzsDAmUIkT1WI++UaMa/YjcAd+Gsgs13Cc1+HAYiKD7peBorM63Ey8gqTo1fuM
zCRl56cx5A2yZ6dpZCD/Wxsrc2KcbuHfZ2mpUhVl6h9BikD6dxPPlmvO/GhMKCzYHLl+wqpuclIl
Sn8MCSWUZDcrm619hJUyjeyVTXbvCExzFPSewi+XqBIw1nUWu6uKwZLyPRBZlNvuKlluIMJCUsN3
TOaklwCXH0az1gH0k1pPgalP0jWAwKObVkAEoOTgNKuPKXAXiT/Ifdeo0fyHrg2jg+0Po5xQxyG/
lGX2Rq38TUJyMeeftpFSaY21G4PRIZ16ckqTS2BO1zzZ+wThIQYn3F1pi03IdG9AdZ+SWKAWJ/5d
vHHg2Aww0YgdI3THBubKwWBsrASI6EgLC0151+Lro+mupXfGx51u7qE5eNb0NSCIuc0xHwN0cRYJ
LFkMt8WQyyCAeW3yUBFhC0TY+Vu9DGgYIK16xb/j3UDFOLJCXChcjgUYepbYLiOc7dY6eErMYQWG
rNI4JA17qUOCGyzKpjNzhSZ+6Rof/wWd9tFC636rGZAXc0a3zE6O/j68yzphOG2ENwJJrMn8UmNT
xc4oXpVvM5+rrRxaszxOM79NDRYegaeVuS3xFGHPisPKXjLvpsxJ7WwNmjYFmI6sW6VSkPx+zwtq
7/+G1e8Mdy5GMhWinmmNydGRxYT3HiJjF3G7PIIQmV9+V0r1Dpx8QCebBUTAS5jctmN+iAbzkfIY
QDDlgiQhCW7ApOAFUhSH3wWpXjOUIuWzVW6F+CbnE6gVRz4VnkbeuFAxE40aaEmKywlrQM86V3Nh
azRcKZK+FUhgzJJ9Ro2qCiK4X/HubsHUyF6NSTjqBDvCmQ4L+epculQtnv4LS0Zl8XTpq99++iry
zxq0gr4qa8/SC3jB410BhTl5mqWeZoGfhCkk5dRxaCWCYXwmwPSJME8nhkAtwBboTcaxZEYUZPE6
ERuj+FP23+alksK3GUJ8QC5GghR5aY0vEQbVFN1m+lguXqPHKCXfVf486a8l4VskfqdV9+zkK/dH
03xU4ElHXA8pt5GmENDEm5lrlRd/LVXshhyTN1oDd+S+yP3BiTgm2+JQ4Rlo30qErYVdb1vEH3ZE
TpxybePRDSAXm4gHkONn8zvHXiCRoGKuYkTiCzZnrdmQathMlkmJKAfazbL06FfyaDjm+GDSmHJf
V9q/kZCtjuj1cVoF4ztB4zZzSd4+Eii40mAuBaiL1zi4uutmLcXL/ZAi8pGjV81/8RcFYDSZ8vnW
rlR4MVt4QMGmKE7K9FYwC1RwFPdsDZV4l5DIlMHCZakDMFLO3uKz3O5p4K1biE7VYMY2c0Msi5eC
fwyBlQLORwPXqi5SYcO/N37wKHaMa0vW2GRs/S67nBE/CARO7a7Ezcmmf5Rs+HUJMGIkGSycGxbO
bON5784bZqOxuu9RTzL24xtnS/SxTKWI5nhgNVcj+oFulDbor6tzO29XFaRGlKPIVE/kss2fOpM1
fs1vwFeISIS+t3mV+yK7hnV6H3SUqksTfB9YfCeg9aogOJkXSScAnCm8yooB4RKRuq8BFLuGAJnU
UdxBryxmulnfmlh5QryIkfkowQf/eKP/UdRnTjgltjfVMcGXLW0eSuMqPZvNBwP9XJ8OdNfcx0Bm
vUJdhdyV/vjeTthOOe0TY9MxPtdRajCxr0niUe13iF3vqeBjTGuWvtfRlXp7P2FMa+gxjfTBjuMt
CIY3tVi1b8VuNrzxH5aujcwbAvPzBmnNxqp/J9TMI3Il4g5U5PeFnt8nKH6ZE8TlOi4OlvU/ls6r
SXEs3aK/SBHy5hWEQCBcYtK8KKg08t7r19+lvhMxNdPT1Z2VCeicz+y9tvxkuDsof7o4HmtGuXU/
HyfCe6csP6oQ/xEV2+NzSHughP5BtFnTHTvfxI71KBlMy+O7rn1nKPDS10waQ4zn/7Nlq65GkStg
/kc1hGGmwgOGbRr5MoYGpyrxIq5SNEei27NiIyZKbnYpSwALnfcU9NA+7Ta1LsaYXiq8p4nP5ikk
8ROFRbjz9V9oDeiEtkHwL9KI3snrrUZMCNIorHrsueQAQs9yOqo6aUE5Ih2uexk6SOwERPnBhmXP
jrZobyV2fQ0+cM45GmLmQvkXLRGj2FkGBOYsqjXyyxCwCJELJh0ksQb0yHCTWt+rrX4QpUX26pDA
FN1S4vg6TvUZAxCOVNQC4APmbjO0+ibvEmf08ZI8UGZS8HIurSyTSiTHxf6c51eBQ5VMYjpBGWFO
dM5sOSV9mD8dd0o2F6wghp2Gcw1DTc57EO3nLxocyyLtVHYNrWIVutTSfxaTfZgn08voPL0dzr2c
nvyAFOiRC5XQGhUlnbQYWI/1KRLftRL58cCxmCGKmDxDlIAHeFrL5AHsUaM/Oz92GpDrmTe3vrNW
fUb35AdF5CIqzshltDJwbs0W4aYI5wrr2yRWBkVT2X33VXyu2mMY3lHq2P6BUTRTFd77jb6b6r1v
0lsVmC0yBWeB7kkDV1PlBaMTfSCvV7D2BtgBfWNllKWdEwmAhmfMTnjLNvl8jSlqAns467DzeaV5
zX0UzYQagAgsyA4n9Ue3p9vcvNqZhDkRKx+DgphwBGpGwhGs/UDJFtUVpnreDE5ibH7Gr4B2yRni
FnG8tVneyPmq78IGVGrLg+8NzKPlryja9m/MYkuE22Hj7aXAyTUwy1gmeLIPoFZGNGw95tl71h7h
5Ddld0CmNpCzwNS005++JdlKdqGfIZ+FPclaRr+XfXP2KOo1gPxBDdoN3TGliWXFIq7zCX5acA9M
GlthJTSw5Nqr2faEzXO3n4koPA0/vDuq+B5H1zw4s4VguSDbzLjWvIkrrdgqLyMcvUBm5hV+lWEF
QYt1cHYOd1Epog+Ab0auRU16hpW9CxUfGubHXi9JxHbhkZYAimZ7sXWVHmqVdo+JsKsAzTGN4Zs3
Ub9YxElH+w3vHtJiTl5sUtK5gOeEglT/U6A1fAY90IP6s51eMtpGoZQcZSOFH0MvuLLwqFcZjWXb
8nA7HTtg81CJfCeNG8XKThn+1W9pdWCCoH1Kk7HSwqvSAXLPOmdKMuflQ5LJ4N9Vn4V0SvmTC3PV
6nw2uo3APxfwgqFjR5OeeokcXwiDC9aJ/ldajDFBjzfswfPe1tEMIeKlzACnLwd71ns9OpD+1bFu
skDNsjsn9pZ2Hlo8+4ixffqm9RzL4D1X5Uf4xrXl1YDOp8gkm9MR8FJKOlxB9EqZT4Yov5ry0y8+
yQAG8PM+rzszcXENumBdGpxMeDMpab/p44uwI7xdP5I/PmQktBSfytgfSBOIsDcCOGmQnYg95t1p
U+Syg3Yi07yCoNskDY5BRp+q0nOAk0nHV1mEW5nkLj4jTbTXR7wC6hUg3gII7t4mZhvtrDPt6E5h
SEIXFc/cDk43MW0mXKv0Aeb0a4KFLU05lVoDo5tjZWyO1oIs3JS+uFaqHyXEx3Wz5gg/z6l+GlSh
pFLylhybWYNR/Tlzu+PHhoaGsNVHnoljFzFybDAh5xSvBXY+5sfM+2EA6wCgfGlIPhFYSaaOUcVe
y2PEPH9T+Y8c6XAnb6LgYAzmfpBYIcSvNlqTCsOdsG4pYWMjtzOzWclYy2HW4M+vcdmFdjRKvIeI
ksHok3VrUBPJ7kzDvGvB+eSL/Z+0CHxUoXrvs5tKcozATpP7TgW8kGVOo39PgJeLg9ruUTJeS0N4
iMJiafZkKfT6mWFjtjaZOEFxZ1zBpLyr1yQHQGDOj1oKcfdYKoEddR+C8N6EiMAhiERvJTMZwljN
GETNqcRPQnTR0IDHFPZNkh+57XkNU2Rj/o29Pre+hPoFHE7X8zRDVuCfC7FMhdWPzPjCIFzdmDvM
RrDeAGkQYdqVNwEdtbkeGItr6fRmApOgcPqvbaLxczR2hJjTGrYj9XzWLXMj0ljIHyJYE4KiSm5m
/m0TZaCvUuIP1kpFAQE11WSOvpRpm8bYqTMCMe1NrN2J+KlSc9iWy08NLyrbc0P61AAhYvsFS+bv
6RRz9rWrBG2H7GVeo89nfoemND8YMNkTTOrmdArpNxpDvoBau2Z464LiMyk+NTIFhfxXOGp567Ex
FzjtAl4Lv4HiS+xezcOnIQep+Gu1upKTJU6OMJ0DZLuezwq84GlXib0qY0BRL+NqUhPi2IAcegzu
oGpXMo9gT2JuQHyD0r61QGf68seMvaWKy+gtpm7LCyLjCVwq4Ur5HbLC84NXx3cnRUhpDUaT+ZoG
HMlKsJTX9Ifwonsc9K7JU7uRab2k/sWsgxSH7JyAvdGrKySOtawK64IMFCyFdEgGelkD5Qu4V7rs
AS18EIYH0jIGwuw0OOUNe/9B4YbJA//YTpuq15BTSlsBSLsoP5X+EeqHAU12x/VOuA3Dk8wpxeKq
Y6m2ArxHfgbGTDlRaP7EJd262ZirFKm7TwiC0R01M2JENqKK7d4CGATlYUjVPZF/rtGXe1RbAwl8
RFSc1bEif1o5jxxoMg5inAfgs1WSv0VRQm+OlANSJVS8fQwwJqUbxjJHyCnvTglAikiHy6AH/3rs
HTKxBtpBKdrvPgSiCspk6rikKwtGFhgu81NgTgIz8k0fMMIo6R4OmtvgPiG4JwaaKwakv6e/Y7mO
AP/J4vp95uae+73A9UK3V45nPLaUTDhYmYDg25kLR/5pLVvL+g2jyY1S8FMr/SacVtaguOV8RNKn
olfyi127oDwT+VYp1j0jkQzjUWjq3rwu5vHITouthVvj49CsU6P8Ya0o6W0CYS+h/q+ubSpdk9q4
ZqVyldP+qlrUleUnjrwL7rUzSocuxqYCMDZUMKjb7EuJwl0m6QBRHBX0TJD4e3Hq9ooV7JW1GSg7
kS4wJzldQvpMIqgeOX4TOzXpStjKOGzXcAh0itml5ELYnwPeQsbZ5KtdZ2V3Ixux+e1oUkbE+CkH
uottG61pfcwz3x7ZtifGuQ+Id+HFgE/6IUbqIbZgDjCAQSua9l+p/qkafwrOddwXgn6j4gpgBZtv
j/U+K770bADj75DnuCNraxeiqsEtvdNeGiIezdoMxdfyewK7JpTJSDXo77mLVbaDzZLD4t9i/0Tu
w5XxxTWMUiZHcBmMD/qyklLLGxTlkFH04OFJ8It+ptUPz+IyHcDcTKAmgyXqDuRp1yiFxyKSq8Yv
hTOgj3Yyl1IMjkXnUpq5lGQcMsbSWpBAGGKFWjDdN4iG127KL5JqnGIymUvlOHE1qF5BsleVvMQU
nrwE5locnMREAUgECqlpWQsAqKq3DWvrIHjm0q7H36eyNqvj+cAFm2lP0Zrt10SgeUtYVY+PpvqT
2u8woBrmHP2sZ7YUJCUW+C7B/p55LPDAVmQ8RzuE61s1FVHe1tsQlILayc7Qr98b/wg7YKXQ8Jsq
R8AphXQhQbpQ8L2KkC5mSBctnleJdmygvpuVaw05pgOlxnmi1xu205cgVM9TIp98oqg6hMKSlCGe
YpNjhPuKk5nKFbHCScbRU11j3AaBDorB6kkY7akfHxlsGXk8jvigYLKSR7XX9vhC1lqLoRBzzbwp
R2gsFTCGnIA5mGDNvR/tycumEAKWiQY+2NRvuYlXTHyvqLHj8pk2xsMCKdNG1k1qp7fiJ4m048yW
QW7Okj4f/UOQYfXTzK0VSDvcDmbqhpBVV5OXhFtfLSHchOo2pIcJiX3TEVugg8T1yqbO8TvkFmax
UabxkrKXk8LPhO13TpLaS43Uc2Vqp1Fujt3o47zCR4DIM49mG3ccSNWJHTwbOc+csWGUtP3W9JBU
uoTGNaFoCfx2LLuN+VMRpCYCuzV4RbvwMOkjEwL6UibicVFeEglzn4WPahbOMfCgTPvV/jDjnbVM
PMW8uXESHQ0BCeORP/zeh9c8t0kchpULoscAASBCDsrBk8zISULII8qvmUynDiv+xLQAdsbJiMST
lNk+xJcYSGFl/RMsTJeN4HaYCuuWIhuoUUAVZXTaIWuuCX9b/N/nTXoGgHWExunDj477CauKhAJk
WBdkbfUzwB3830nO9sMVG/RE4k5fhqHKvu0844sQjrTmMAwOCbDBLvUPOtPrgNkfWgxVQWzt3wjv
PlLwRg1z4+BdU9tnFA2Pcd6IJqAq5V7ovyORr/0gXX1DOJfVwXjmwxvaZq/4JDeOe+CjbX6oDWgt
wvpX2ShrS/20eMQbJqDkpES7sU+hidQnJCCrdpDX/LFh+09iGtXoDKqRhOucEsBMJCYJJgMd5dCF
HQ7+0hUY55XyvuiLPTeumywk4TWP8lR4pQAExBjhU9Nv0ux2fDPKc30a4lcPuyIfjdXQXFEc16Ot
Tv52kFs3+5EADzHuXvNm5RLx80e126dv5eIhB28u26I63As5XxcU8RpLEjRqImMagUSzmEqhCdZS
44g59C6cUAMIDQ+eDj088S1XZOziIN8oskF6oTQSeVMVJI0fCaAJOWTj8S6X4obG8GLJ++XHDBgh
x6MtMrOfhBcRuYDVkLUGwbZYCmpNtBetn4yxUau0l04WW48QFeWDgdm3r36yYVqbVDComC5LTsaS
vaXA5kje2yZd8xKsR4I5g7i+WtXTKH6FJXG4PBUaMIgS4wDoWaZCokZEKcU/s9SpbO7+dEvAXWGm
DZBA+ky6TTufMcRWnsp6HlMyk/aWiRI/G31LyUWkobaVA9uAn5J2/+pwGSHicSVDblGlL5Mu2SW8
fhVl40GZrXNaai+x6wDbKwptrhw7bYOLrGs/GtLUfADWkeIhkSL9dJUpCSsEaln5WCn9s6T+8oke
mkOeS2E8dwFsBXpkSJkMCUOWJk5vgmVL8JmgTZnMmX6JSjSmrFmpMkmH3HuK7L+FMRCDZf5XpZcx
Nx5dJr5l1T3oqlWg6PvNCGA0W9YOvnhJEfYv12IR5ryakZtnt4wGpI8hiFVVuA6msHd6i2FBhyKd
qcc701kBcCKvByGlyxubz+QjSutOVQ4Di5O4QbhTzI5V9SHpNNwKBld3DGune1NNomOjKaDYJHmt
qACW1gi+ixrbL8BDtFYdzLoyXOABIKULI/7IhR72dAbkAUCCUWFhWmaSmjjCt4hDShn8K/NJJ9B4
uunU0y0Y79S/TWF4nhn90+ltxXYExJBA23ouUlxqqYlOPZS2svyry7/vcaOgDiXJy2UVvq+TW64l
1wKG5aAFN8aeFKgm+x4Lt4ixy6LxMI/mIRweGz7cdQSHsh/ucdYhHWYAfBYMjNEsFOKiOwcd1nY7
JSZQwZjBJojvpmr3HTrUmA0JEtmtJLGXmFjjVBtVzt0W3yPY+QT8UcOACTa3QjJf869CA1Jh2Dj4
8q8o/y0aeDJdUB+puqddK2vmkyRs2zE7+8jsBWT2ElFvBJfmxTNgbZL3026Muzsum3XMTL/UuWCD
TccSQoSCr5G7TVuvp+vWupXwv9rBuE/+cYjrSyLsC7jo/KBljEihTk/R9P7JbkHBPmye53mnFZdi
fPdYv+RW52ps2wpu9JzkuHwr8qZmDEU5D7pSfQsj8RbT8mDJbsVjgB4vK1ZQL/CckDmDhZOPk7Ay
ih+VPC7pM85sDeOJ7wn+ReCFMSijF217/tvQ4VlIymXa+57Wnoq5+laKC66GJHXyFAd0Xa8Rmmbq
Bk4NUJbJI8TmmEmkd0xOS2eYeaqEMeZSFYj/Tpm1LEEFMjE6LGEBniAG6eSxdKj8so1aIr8fsc82
5BaRD0fQT2jdAobCDQLwzA6h+EF6Kjx+nBRUU4ujgH9ZpdoPUWwX30DMVsrRZNKEIbdBfjIyHyyR
NLD/zSHh9gWpAZKw65DujPUaWSUeRGuXCf5uviIJRBoYHhOSaRiZHozyW0Qa18+Q2EBOkYRw7Imd
tsS7Lz4HiZX2zMt7t0KM3BilazyycsoW0OT4yWY3M7eK3B9FdimCsa61D2la832HKh10TY1AYhgK
JRyhZAJK+4b3JkYIlf0J8L9YDbNAjzyT0JRCcWor5bWqp2mrzIjYMf109I9snVqNvMEkWURbq0pP
UEGTXA3TqTHZl3KNS1udD0igUlgNup25y4IoWtx5/J1KeY4yAik8UBz7QXpNwpjAVZwoK7HjU9jb
Wfmp7HtInKr1YOJRPn2cTwmQZQYsCem8qX9q4NEF3d5Kb/wfK2DTLe5kpmjmP2a7eDc/iPaeii0K
dAxvxZ4ly5BuLJ7TkHTnmalNKLqKHh57NlEokfVDTJBBz/CENbFgnRh5sCeZ+XvY5uzpA5TbxZh2
kngfGtOL6h2bKlJg1hKxJUAwkps0HcP2xdEmsM+LjN4WWuXUJTE9a3XNYGyFrxgf8lhAF5Oe1Ucs
7b/Bj9CbakpG8BjzMxi+aujSUdKoopTQMycPgRC1WxS6PtsrtonNtpWgzAH8j1xa16Ycj8VHJ5Zs
NIytXrmoqB20oWw06Avnja+UW/2cZBhvLX2X4iQI/LPJ8ZS+BE10Z/bvDXnAYqmRIULLgiQd7OfI
+qWA8UDdwGVOnd5G5UlI8O/AKvoSF0l+Zm3B9wPkapmwkqvEXI0JWCrcBOWT/9Tc++BF0UaXcJew
DOQxgWZ4MQLO9LBjSDIItl/QPIQ7hru9JTyKoX4wdGNyF+Q1cTsbMjFaHy0dVQqDKfYtDUuHD4Nl
n7yaECviwEOW6U0M37QcUxezuLBmKfXVC/0trZ9Ubb7H2ihCbsltrg2P5ebTP+biMBPXXQIVjnPm
LZyT2rpmsLhYDlgRM0xbJjGwgCMg+kr1TKZ3XVYOKSSgZceOSyFFz6cr5OWIH9xMNZckb9x6YyB+
HqpdeprY8MPOWj7P+afEbKDhM2UOdshJZtW0f9tYugbqpmtqjxzMYwq5usbarhBrAi86AsRW4rQv
dj4hfLgUuT87nrEwpFRuB7flbUt42xgNL54IEi16PsscjPVV5fLU6WqtON1FwkudT5oKYf0vGAgz
Og394Ca8wbVETDmnOPX4AOuWKr9pP3IpX/EMlayZppNErhxQlCMJe8e6LlHMAa3jhZM/pWRnyu2t
YhdJ0aetltKNCyUDLkuDx72zkvYlEaD4JkXsFuiIyJBNMTSDsUi3U8cQsMKrjtlb+lUjJuoyH1F8
Yi0svxiWn65125q2lFNVjR5q2e1RUpTzxJcmtavzCk3yrOBYpemtI8w9hhGshcpRG+ZjKiy6k2yi
JK8GvNLsi9PyZHLy6IgUMAASA5QTChGBxGdCIot78C17ofuHk20cH2ZHQgFxTDS4SwMq1+POVLwB
ocWyYdch0LxZcbgNrAd76BJLNQJhCaiHDNQj0zYEZyLBo6T+/3fGgGJlMNfrVoH2IzqpxIaYCok5
HkEM71i7zPCtURXS6xnbpc7S2PhHJcJ9RgEzMLSrFn4oUYTlXqmk3WwWVxO0AytJxdW2pXxniJRl
mostOw1CRL5wlKcvSpaKsro1bGmPB8QY7YoSs95NHPI6U7a2ZcdJXOuQpPtpMM6que3/BAmePtk4
ysqfx5UEIrENENCwBIjRaTAnlq49REKDDwq2xvBR2Ul0KkLeZ1RYkZ4Tw34ltI1Bh21RCWjtUdHt
tFC8kEe0rb1QKo5J8MLpbFMtrwgl0qCc0DErXxF6LnI3bXaccEBinghIApjVKHkrllsJC3sccwyI
++Kb3sPVtGhjmmg2DWfEQDJzN/p8pGQ+Uo2Dcn/D8HRTkb+GqxWYGhRu0uiUGSUJU8RPwqecAE1M
8p4pT75oEkWLU8tnT2huRcQsKnngCFj3RoQDgz5YJ8dW5HgwV43yxEONQwECMF/8CVWK65uZ1JLM
s9cTAs/QgA8Haao2ZmCbOEDiAf8gAqZmZJLULQ4rMHX44VLG7uyLNOKBJYacSdex5u247kp2BRHO
v5OA6aNnWylszWBLDb5PzRh/yzrBAqbVyVNkb5JUjZ2KBT58kg3kwFVrLD/KfkzmvQ9PTA5ffRBe
YZJeaug/Cu12ON0yrcUjaIuYgFm2Tu/tiKoH9pNsf260pjmCOzj6dNx6/nayCH80xgCffOmOnDwt
RCAdiRuqBan8CcNjW6cXEhPNZKuyuUlMY6v9b3OTgJHR+4ZVPBgZauLY/KAfDjJy+Ro3lWEiVato
BsmDnjxzJgvom6cJ/jrHVJWhZLqbZnWa1exM6thc57eM7TVHOEccEHEkju5SRfSISdhgVIwsSDpa
r1PEEyE1ECDXGXpGvRmXTToJ0o3tS4KjRVDvYRbImbnr1xW8jBCBW8oxgxNyuxooiHrerKWKN1Vj
qyjCNm//IWBAqdG1EGcj+WDhNw7f8hqciorHEyIS7iLABnwIGBWxSDZtiBMDZQ4+iFPXZZjzciqm
bKcxRiy7f/p8qvgJZpqO4jzYdFp9YFBKsGMyPngtViNoPHNV939yJLNHnrYa6rhodA0rcxv/Txgl
J+w7J2i4bAtzk0Z47tZJWBw08dEZ1onSsh+FQ4k0EdFol2V82loOZ2E3mreM4CwnL0HNOHqoeclA
8dDFp1RUTss2AYzGQ43DA151iRJeapOnmkZP3puia845XXBTnks+jRphFpiDGaYC/2DETFR0meGD
CYm8xuXASfYtZe44ZFs/Fx29+ew+k+6OJFWnNs46l5VT80ksd4gR08TWYWH6l89TLxEtCt6d8wNH
9ITCQ8Opanp9ZJw06yJ9tc0l6ySvCPDRhl5mPGJBvdbWfFuUsUKA9AHiVFv3dhdtW/SPSFYx90F6
hEJOMVWFMjChYju18hbrCoXzyL3MK2IOaF9Z/Mp/K1n4mimWCWaIhebCzZMR2xib2N6Mfxrhkwrx
jlKVQpg+i0sowm4yi11aZ15NIW08IiDHOkW8qX6HZbpuVP0QEB4qkK440BIVPWEjIDeGTlrx9Cpo
OhYS6Mash3sYGw8zeJnlvcDDXqK6HoZ7/eQHqErZnQoNsTJNEGNZs2ZESPhBAX6cSi0xiTf4Y0iG
CX6TJU7gVVgHzEDcTNh3RaY+efktG4gzsO2ngFyDGKCa7EaEEiw742m+aF8jTO9I5Q+WKCMRfgha
v6vQagocABpFs8D1gvqJb9en3u+rIw6a8zxA7Lnqt3Ji1yJ5Eo9AESEaIBFmKYk5FhVrT2XXUzCH
0qJwG4Z3C53pREJxTHNnsPLLWSkke1nLrgimBBA5/ruFIvVJw9IXT7/RbzpFrMw+s1Gt58QL0/Yv
HOjl7BpVeq86hN0Q+iXlnMSPnBe6kKnh4JCKhFNI6PgJ6TXH7EnA73taHP7bqwHxRC/YsGGfhffY
xD0FQZsS3cCV3lqnhNvQB+ub/WWjcvhvdODfdNW6t+lt4kFpELCZ6RotMVsKjNLdVqBgKZMdEwiW
W6SlEWnomItvVieZjU0jnUSDgoJ1l/g9sOiaPjrrLJfmzoJZzMpSJBI6WhoWyik8HcAMs10GsmMs
fz4jq2WjBgSYw6cR+Gt5VTW7mdPP91/8lWi6KcUm7mEhIuAWARmvwwudLol1sHTpqNr5rPJyxvRF
/11mxbktf2pmTUNtc4rus/q67MWHh6FMd2VPfjRUjGMAqNckB3hkD4aIKx8eLV+c63GqjnIdbcM4
26KnHf/qZ8oCnwFHL1yUfc6iOCTiHakqwOp1ykidkQrr4mSR/Q2oxG9g1leaZrCaJ2dhfA/zv0XN
mgibTv1B/tnLa7H5aJjhMD9Iua2I0VbIpigcJjmEQuPBD9+QwcVPkQQbPqiY0f1Z8sDyHEc+3wSF
VbJ1zwm2pZjOeIhDln/kW4vsdsW8sae5OkRE0yfK3zJBkQavHChWBN2z+LWakFqQ+GAnFIsdDQri
OB9vdeeNwyuB6JZTlLDwn5EGtQcEirsW36VJULqOdPobV0BAWTYtq8zyhw15S3VGNjr5oiQ77HCa
lTiHKNNzpsOMk2BXzf0LZ/ZsnfrmX4Dcx5f/ZMZDdVXTeDJCVUgO1nEsGQxjaR3ArtGom/GXfg6X
0RZpp6xBDD76GD1X1pHmNLcwLoP1o5EBSAKDUzvMhCQGc7v2sfEm+bkG903RVDNIYJaRqW+F4CCQ
07pshV9drQZ+QAIJ2m0jfJWNp/fv4QLgCzRvJn62+WiTAWLRX1PeVWJIiAtODVul7kJjEpNwHDKD
WtpOsh93kxDiWUc+2vPO8rPpJiiG4lITt91WNnU8LC89j2122A0C5rb5h/5WpgCsXVIp1umzQn+s
Yq+nxl9lcWdrMxB7RKDIr5WqQIJCVt1R70dHzdDA4dzOGevSmFGtTDKzCD6eyZ0PWsITlUIl7qL+
qqfIxQDOLLAU5LnVOg57d8YhUj19VBRlcDWGkM6GcaMRsXQXLzOF+nIKTSoWWdDtiPaouFVb/5aV
34rnCzW/zZ6fFt/EncvvCjzvkq7+lPCB+4QkaC5rHgSJ2HoM+QF7fLgovxbqUbTWSATlv9hcIPBE
ovoY7Mdq3c3YQSdHIqg80lz2Sntku14ogn4AzN0QrV0zbG3R/WZk/jTgQokJJnljp98CY1oJYLn7
3n+LKSfnY6/0O41/lTZgZFCTCWfJPEnTLsx+iUKT8PxGnsL7r+tkMHE7Gl/MKGSc4WX2iw6vle5p
7XROR77nlyIZm9HCcB25wkQX9K6UyzCuZ8JRwmfy8b/CpaO9G1qyiQpiLFHuadswuZmRJ/T2MjSZ
WmtlcTuX11iebC3e85WFdLMgV43JpaJdif2h11JcDYcCywWfUJIExt7DleAPREN9+dhvcsU1uPoH
EUIVsEktumIZzLVhN0v+LrXLEodGPO3iQNvFs79r9HW0lzQY+8QXD0HxcIu+eUAjvBPYXKleCTW3
EfwD1z+ziB0Obzi00OpD5NiFsvOhhn3JLoZ2U6BVMxyFtiuoN/ObYnDIhJfhEkNfs6ZNR1si9JPj
K7RW154EaGFirR5jBbEQQ/kOsAy6GN/xid+UmPN0TK+qAvmT9a7w6k8xyRebEb46XYWfaffQKJ5W
2F645kY8AHwbgu8OPXkMDe5nGrdOZcrbKNR11bG35KPEONc/J2LlqvyaY0r44k+2RsphUHbLcYCL
i3BhiS6+M881IKOGISUZ3/o/Vax35D2eiSCuhcxZdgsJB6mHPLImeDljGAMEwIm55zTWRyJ2eaei
9iCaWJ234tkQdc/AJLwBxLaubEncGvFtHAPbq3d899Dirrm/bqFT6t1uwqc8GJpdyiT/mtturHEq
GRt5POlCSIm57yv9aOQ/g+BEbsuXks2VeO6X2GpWEe1WouKrPsarOEh8sHx720nyipEEoedbSwZr
1a/VS2TyoBgdoobgLdL7i7bYypk0Zq+GFI3McCfjqdekOv6IP1EIQfyKAqKaxLMGewH6hsAsWNzA
CwgAGkQwf/yjoTZrSPG27/R8R2a75kuMAWZlZRvM+sEgmbn6mHj/q5qaUv2eIfaEEfg1FFoUnwLB
KrAPqDyn6GuiYRGIkGqIXrVIlS3/4kG1oaoFqBuKnywmHoSBNTIOOTxGonqUxuY0R8KJot/KNOLb
pjNqvlWOzHpmnzPY0iygUDT3Mx1h1EMVYnPbVsRiYoUZEJWL0q4R39k0mMTJOniF7IArF5cB+Kt+
OX1tID076pF0PmfeiBpeZrDLtY7JIo6J8nyaKAjC8kSJmoOp8a3VciYrwb5SmLYABDKUc8qqeV66
wvpOojUfHGZiPVM9KSUKAxCYa3Q5ZVp+yOsfM8+vrRJeJOR4eHQSqGbQRLWI8ULEftXtUPYA2Eas
CZmUQ6yIhZ34rYXSlf8uLrF+QOXSkdRa/MwsVvNtPrXInBhdL28I84UA0ho75HT+0kZhbynRgXO/
1Kbt4ur5yZbJNAr4CX5UDGhoRBqX4gxBCTf41j0AWNKgA4DOmuvGHc1gWl2q+8g6EbiPSDO4dODl
OZYYOmNPUeSYZnSXIM0fu3/+RyG17hCmrlCrHIXNTikPJSx6/OqzOb4Z+FGKCppouljR2PUzJWY/
aBEAsp4ESo8Y2oYhebUKXCq7UWmYIFkwyaDXR8ETsXfrGOv0UPgktp9sKqBs6Oqm5Ysp8l3oXrLO
8D32RG5UsdnIwUtmrlwOboG4zbR4griB2UIJ5k3J4CBvsNUVzSYIfLZpa18Y2G4n1EczrO74OK+X
zqnZdIznWBwMDQ0Uvsni1FisF1g0TUhyc+0QZrGXviomcGM6AFKK0QvCECI5wOAVroC/D/RqSFK6
Zpsw6M01MiGF2yK3rcPxwlUva2fIrdOHcbXi0m3YNmGAyas1k7Aq9NcVSbiLKwPLgjneWlZEDLgm
Z0b0Y/oIfypbTLKdlCGREByFibzI7aJ9KeO5Bh0Q0PEg2SgQSRE1n7BkBPsJaaYN1yVVTvlnfFWZ
cEXPmGHAkULl/pm1e2Gp2YMtwnL5PjPlJnxQAGbcATrF784hbtH1oPLD44JZbUSt6RugysQVqdJq
/DDNBKau5hqobRJauhHKvEZbV7FqbubQHhnXRGrl9i9xGaOgNbLQGg1ojTp5ZNPMTLrwge6L0D9X
1UAfiXlf9l0NNEk8uSbxFhpyeD+UN4PubyIjx2JgYpw3C2u1quyeZNbtRDhdT0ggFluBrQcfldGG
jBs+E16MxDrnfxpd8UT93Dio8S5AGnlBZKoLPzausUhNoZi3MsEtXkUPJS4fnxanTlIfZScNYpTm
2slHLi43ZBXo7KLBrJmRsR/gSQx7ZRPBW51BpTe4l9si2ZBAO5kv6hwySwd9p0qAyCNxU7HaFInr
JiUe+z9ik0WbSTMxe8p1VEtPFAQP8hqmlCfFp90ovxSDTWFc8QRxsuUsqFL+t6UQ8+sBEZPiTslX
+WxE862j8iQKVqTgtsRpB0ko4XPJ39Gat5rnMEjzi4ZjZL6KjXBVjfotgGAXIDmgatuJZFZTlXP0
hdMD4/ZTo4shJYz5riEMmyGTQB671OoJvae2ZXfaBPlRoN5ORx1lmHD8P77OZMdtbduyv3Jx20kk
6yKRLxsSRVEiVUcoFNEhbIeDdV3z63Pw5Ou810hcCAbse8IWi73XXmvOMSstOht0r6cYxr74VU/B
vtX+mn/gUvrUbgGJUkK7ClgzH9bTiF2MwKDtKhAWcY1WwoGpA1LUSnAzgfwW8cJKRr1SE1zDfEWj
54iACZXMHql7wGNGEMDwlIpzG5IlN30xlHR4s6c4Iaeet6o50KI/VYN+6jl5Y+nSVo8fa+E/PiHE
qgNvrMCn562VWDyUn4UBSz3NcBpWx9WxXUQPV7LXJVhrCYkOR4GrakcFEFZu6njQdPT/Kjy01BZB
y3M6dxqYloY88IaQjsA2TDik2BJHdOENHUYLv/QMnvlc0YvWlhO6V85hL2zShKeLcuOqxPrkqeA2
3V0yzg0QaQt1p1rXTkTsQsHexRdlec2z5G2Uh3ejH7yWdZLTezR3z7qj+US1LsM9FGvtCbnM0UIa
KOJ5UF80NId+oT14Q4tiUz0z7piPQ/VnYH+ecf8aaYcQE/0y7QOKIxEDABM0TbplbDwWGw+5aDwN
kmfQcNjJr7VRsMSethdIcAi2ivaqdeE0FeP5n/10hVBO3viSp+Jeiaca46RltluG7BYdugjplzG8
m/+J3YrfFMJSpvIvnTNFHdfMz538IAALeHHkaLpNu4EOTMpoPGY0XmDJTdtXkGBXwRsQVG/Jr2UY
PCmUvVCiXcTWLQu6N2VIsvCzI+aJ2MAWSF2T6NIkVWh6Wfz0asqPFPrcYz9PWdKaV9xYTlqw266Q
YcyDFBN9gENQ8Yoh95E9I9+iQdkP3cpzWfA1jg3B9HwdBTvjTDTh8jHaRTa/M6KrGBN1IwfN4rMa
mLxr5kNm2kQ/lga2Zb1l0Fo6ztCNpD5G5oTpd9JLNxK/thM6WhVmEyajGGtL2/enCWV96pBc6lg9
LjiiPKP+l2rxFXPihRKSO0xfILJI42CdEAWFJkElyumfo2WQ3rA8otpjbE4YGh8d7aIKHnYdpdHv
QziW0nlhdUH1ScpP/4/cI8ZRkNF3tH4lLPj5AW0K01uR3trfiSa1zh/3hbZfZWMl8bd0U7cVSi2E
/v2nLA87i9vYGCAtiAtHnRyILL88yWb5Rp1rUg2rmw9mV4mI4Yvrju5wH+IXXK87sARI01CdCQah
PzbWmP6iXzm2TpGqppRNP6w0H8mc8Y673dewZdBWGTAhgGug7ZeJhbvUGBKIBJi2akFomEW4IKNo
ygmdxw5dxKB73W61JMe0N7TFnZCIFIBOgvo2QfCCYPNU9mI97TVE+gYj47UUaRjeiarsCiquP2B1
FO8rapo0sZ5e4UOZo/P6bpbKX+afKRd1bA5dhF7VHNDXMdL40eLpZio/JiZpeO23LqfWL8QN22vo
pl3vCoYOpyQ5GGZ/SBEhsD6b1iXCqCvTETAQvTOK02j5lQbtTT5kXACYIYmTadT0ZY6PosSp9Eu7
tUF95QLJzAs4wCbkwjCsL34EgY5VnxyNntCEJvJlWpqaEWwjmVYRcBHxlqwNUhp6GB1GFiTO0HyH
9iDwuFsMTvoWVV5Gu7t+ixnACnx5bv8CAyqryKZbE7qoOygqmS5r5nBKOK/3dPhGT2uTg3lBsPhQ
9AGk8Tu1JV6J5iEO1aNID1KOLhiDLz73DDNpwwvNKdLTsNVI+0Af3ifaeQ15tzCeVO1lFc2rDN5p
mPSUlXprugtlii75SSb6RDSvyL3mRoJaTxeMxj5CDfQuPkTIuGsB9TFyzrHd0j2Z0+E27aaAlLOf
kPu/HGT6OBuLIrLrm0dt6Vdphq8yv+HqYBQiMZLGwEKzp31FcnyZ0uxq6OlNK60byscfKisoFMTR
QHspW4xH2X3FxqovQzz12F2qEXlkgtxQOBmGLY/q3aA6PzNUZXDyaZqSPxb4tROUsgxAEcUS4FzP
Z3kyGWv5VmZbmu7HYX+K4uDUIADpaQFSoMmT+JRJizUNVN10VWf6sylXFPNIJB81Bnfo+d3slyUn
x7gqkSivE96+LrHaJMeQiV0DP5PsDmo2gCEQK7lC7kz06EhDLaXKQl2eOgpCsFujSBeNOnY1O4Rv
KnOmEH3KANkA+ZUVc4G4SDoXCxmAW+p0ySebObbCXlWJ3ZN5FQMx8tEm69JyNBKzu0qIWqwvNnCO
m1pSq8gb5Ba9qHggD7KZBVhskKuc4npyo7D2ez/V7iV+LImGrY5jhx6waIzbiX5Wrf/p0dXNenoR
ETRq30mLsPctwiuGrDwjyJk81gBABX3MjmFRcAmbm4E6oC2zo/qq8Tkr7ZEziJJqt5SgwLXJGsh+
pmSeehn/1IRWa3S4ALc6IhbthGm6FjFpRcWPRGMfvxlsjRPitoI1zB/EkwxzoYX9UCEdkfDWyMhH
8lUzQnTnqkGRHeq9pFd2DHO5lcNu7eei71G7kX17cvVI5MA8u92ToiZiu2EIY92Gn27q3sNAfScE
4j2OtHcJeDBjza0fMMCaEPGMvELNcwdTcd/6n5wxr3TKNmOjUO8tEEKWj0qrYB3OT3w5OLhIJULn
thI4OZ2Psz+3pb++1Zmq7SzkweYjpX9dqmDcGWgb9LGlY2OSf9nMvo6ioUNRIsCHSFmiWx7lpuPp
03F2kS+PVIlk3VqrWUUo1lcVUpW5ps4cNckgrRL1pr21bwmc8WTuUNSLHtdrAyUdZdjeKBhaQxih
+ThR/g4sigIOxvWWIVpYF8QYEqymIftPfdbFgLA9oUNRjcAbLueEgBaxIlCYbUL8KepYxhNqHFLR
a1vSmOw8vq9tdpOWBGKPTM88nbb4wjJU1JrXESec8iTCX/EWnqYUBSmNuiAgeXmboZZQih95LnYN
g/AwIzpe9+KkBY5ALKxEAt0aQvXOuV+dkLp4dXwfoIp2XG3ejziL3MJAFUmrgWLYHMR3SUnfAWRv
1lFqx2R1YtDKygvs+KBURA9+r7e5V+iGsT6EvKo5r+oEHGAiJg2BRjYCPbMOyDAcc9i3BDTDx5cD
mw4X56bZtkA/rq5jAoC2K8ebcUyg1l6NhoaUa+y9gs1T2Xfx3uRj5dF+eDLUiVZ7e/EBJ+sD1I5p
PmDXPoIoeszoq9fZPgqBUfuRxEuQIopDzyPQxWGMBY55zggBuAG6dYFNgnnzSJQ41m8S8gBVPK8i
cHJ35tCLANXj9JFgE0+pini2ho62XdYmhtKesRGWSwcYzMQDxhmEmFiiy6hpvU4VjioHyzi8WgUi
H+6J2e4UCp7KbI/mn2ZKPgVLfK3zXxwWyn9qbag8TgMJaGG0j/KPDv2+DGwh9FS8IsZK4yHNszkj
LzdbpG/knxpF8Y+VmNxRiIk6ynOahtuIKx3NI8gst6g8Rcfkirh49q2UkDDo/DIqzQ98UDTKYvRk
obsZnVpdHCl9KKqGu261C9KFYpCYBO2t232IVcQCQ6fJJ7Yd0oKyViGUvD3NKotDOj6rFV0rZSoH
pU3a4zllUanQpGl8OhaWDmnUWpj1Fee2DlPQjrS5Nylf1RRbiRo/yc7NjvDMDgUXf5vMsjYCo1FY
1kKmUznjw5IBGfBlZjnxO2V/zg020urKMgVdAv/KK391Igpfo74yoivGgxr7PpYAJONaNP5TPoXU
c3Qw7EKFa4B4l/jwPaKPfUtJWbXNNmeGtHAGQF+5H+2A3UtEGdkJOxXMQ06VEH5TnI6TcZm5xOXe
YIWVweFGuEMF5vsZkrcS33HCWW7ig9iE/ovxBtFzqR6ssg9FtG4is4INumkvDXsvXciPTIKjQTLp
sln9AyW5JKgNP4HDL+aHoYovRtaW9Qyv+mjYxp5IZNocA6aisBQOGq2OTyyTFVLKTfqWr6px3mXi
3/NIvORvaOrQTSwmLUgq3M0uBBooHCYcgYtGDi2c7jNzIbEvL+tcbVdPK4dS3ANlIWxyjYrZpdPa
vSFiEFpFMrQnIgZ8XEQ4iEIrcTWJqrQZ98qTSZr1W4vDtQy+k1obEwkj2jluOkzhzaa8jlNxjSL9
koeqF3O8thR/+TrXUnE1heRsOgn+v1ka8B2Zu6a+j0NHi1J0DAU9utXsaffsTYwsOUrCosCC2/E+
s9REgT0r77VqQOUM3CbghOzWUnxuxfisKLCHpolW7PjRsQCuUp4FhzByhRrz1xS/A0ssaSJUor82
ilH1HKkqZClhcM2MOd1nHNvWo9uE39By5fmh4YqW1BlwaufWMz40wdjz4iFJKvaJazDAQvlsXLnA
4uKkxrf0bN8iwLICMmCiBHZl0OyGc9/Eh1ZFt6zSpt32hAHOkBN1/RkKkjOpILeJFEuN0e1AYigV
kw6cIqAeC8K0sjsWn3KOdiOGoxItUE4esikBM+SvUVe0QPNXJqNItpdEvyiFHUyTR+V+gph3Gfqv
RGs8c5IeyA2toDkL1fQU89O8KbiqWBBc3MXuNCscNKhJUg4XI5gzjn8Zipx0V53Gsr5GlR9zeqUx
MFUoqlZzL7XCCqsIB32HY9CJSGozflSVCRau3uxO9UaOE5cR6wNjTIfpimz9GUrK2+xAOqHY7pVd
QImY4aWFLwExQufnLgYJLGV4hBCiVzz15A6SiMC1JYfcCwrlKGhcQkta+5y7wtJOzb7suxP+cRZo
6QyJ9xLdpI6pmzQfcEcJg3qs+BToOdkaByT4QOAxxYlw7PMjWRfsN5xy59kfBcrCEu3Smm2cvaq0
+zCuQbngw7KnaDrMMayMT6J+eKq7SzNuZkJUku1tMiNba35VGrFINdGXu4Q83E6iN6T0DuRGx0yA
apsbtROcYc72DbBomei101YP6/M0DGfg2+cqWc7CZ21VB3Bgh2Kbt4WfT7CGCuAw5YjuEnCktL8V
f/MItcqcHQpTwNSnu23E0Cdi4IN8olO0vUmie0CTEbHvJF9SJThJSuk3jle14kau031nyqTIuHPW
eUUJESk6CbaqxKdltPyZAZ7Utn62vCr1DHnqJAWavzoLE9Dc3xGaIrU2DkUA9IfeU/KjzyzVTi7r
YPArAF0w2/Ic1AcrcRqRq0RVScaPXkhnuT6mgX7p8+AqDvpNK6Z7uwTU2pjz5fbBdn8VMPAM9SN0
hkK693PO8aW6ddZwVe83XYRPRTxE4+kZR47xGpjNtkq/i8wzguCYTqNXWyEkg9bXoBJLcXRqtfgk
HCwwB6O5bNqluLS1ec4W7WRcu/A4QO0Z8zflM7BkYJbVRUh2Ub74al34EtGGes/gwYr3DfxwhaQH
CMSS8tF6k2h4ukJOJRtX1+EFllH3PfV7HCKIqEwyXbZph8JPPX7HHbVb6E/kDylnVWmQ5e+GcRt2
0mHqMsTxk4uHbS+eGyCDEp5WEDGUHpGGK0aW9v1iOg0qNOkiZhQnKmdzHBaGdRKQ/KYINbKCKs0q
zijvT42Bt6JIPBg8zYBBrfygMPHN97Q7Y8KVE6gUPLOLnSvDQZSHQ/87G1Svs2iYMSHKwd8WUsyQ
09bvSOB5iB+dMd75Bt7QtNQGwR4MlCRzgt8BbN8nukncOZo8gAbc+AKXXY8WCQ3nJNkmfI0PS5Td
GY96rE30FECeMZjcpXhflIyJG+onkZhARbunjJIa87eK3YMmEGYgYDog9qhMyN7+M/WbDoVY8yoa
muDSBhhjsEt8xpQT8WO8Uk5psUfqv20pes5RaUtkH7zpu0YrzvJ5KhlNroLXT5NUKqn4FYWNI8G9
7ooLRea5ngy/kCayCG25ZIfwBUl2nkuUOnBUuBlhPxxgqUYV4mwkkPNNZrCjim9J8T42ld2TaPyM
wnubk33CuA5Jykf4uzQBdYgeSWIbgFPoohaHA5qDV8IxkadrR2vhFASwMS0C6qbEfUoUxJKjhj3K
BMML68RLTDLaYmqFxVkKxU1mjR2xdFUSY5NtqZv2yMRePTEIOo2zTTpkh+1cgAFr6Ozqd4C10nc/
wKdCYGypdAstUGUZrAzpGMLpkt2RP1TLj6z6knXziGJbYIpOSKChUVjQhd0pAf+4V8+cVYUxn/QI
sOgygz9FMTUGOh0zChsqww+r/gIXeCBV7yB91kSRBdCwsTkFAS4mleLMzE65gWBlRXniJv9TMEie
wunA9ZnCoznUR1I/2Rsxy0FdqkkGnwxXiPdpQQKjQK5iidmYFl93ToYdiQsENFQ3825o4oULFxRk
UsTTeajnk1qBd9dbTzP/alwLraoPWUI8B/14BtpdDcnKYnJKgCIygcpS4WdjB+ZUaGwoRUPkdwq/
2dkaXcGMcZ/KM68zZMwoGEncC5ZuE6YFBFjGcG+Jarep4NCCQzlRMfj5LYLTpenVwc+fBrr36/Hp
12y8ZUFxFbnXg/HkQmjCn4WumdyfapXRAbLU5GVOG1fqe1tfICbrMOifkYwMO7PlsLNFON2KRHmB
CKX+iqBGJFiPin1Z6WhDe4cMZXyE6B1etsijSCe23kzXQQkgZPJElcl5GJULCiD6+KQH6AOPhCwT
bMIZ8g9NuZOa/7zmfB8KwTntaIz8CNF8blFpEU3NFvrRMH2PEAUiOiyA5lZA4nLazBJ9U15WrNyb
gOsduCNTpqWqbXDVo+GEcb2pxcamO4SpwZ7FN4GSJhOcJ0G0U0VUKp2vcXprlv5B6AwRmcbW3PUC
P1hBcU/DVaK/glwMccOkozUxnCT2WIybzPLbY53hpnsNw0eQn40RGhgzC+nS6Ms+MFO3LhnOs/jM
x2k6T4buqAH8kvmQmHRmiHh1hiC/ouS9G51Oqa4dY8ae0bCZxZkoo+bDioQPAhZei7aOJNwcjwaH
/o2OvxBBp4QRMcQMjMhdw06SWtMhBhAjo3VqiXotaFDWPLFVczIgH2DiRLAl4DSXW1JWCL3PtOTM
PfKD9k+PI7mzCARU39QavICoOIm+M0BnzzE4+02qc/CAdIGTnXl+pFoO4+ZpwQWf/dJU2Bry3XDq
5ReK/vCpl+cQQRXZ10r4a0I1JtMmHfS7WhaP+afPOzfGXiMYjdt3GWA1hBjXBVRP9QlzGawXRiCE
yth0ONNlVGb0B/hnws81eJiAUyuG6q8MmBGhS4RjyPxlqq8BfFrXH1hMFHYw+tRblH9IDaTvAGMU
y0xag43M+w2pu0XyO/1I6tFWsPZTpHAEYReNFucGrF4w/0a6YMcCMJxPzRZ0bCuMbcTWZi4GxyOC
4GsYTzW5ZUG0WSBuCjzptbpPtlb0VNg04ZDAvqqzxRVnNrqLLP0il7PGQZhPDNr8JsK3X7hKQe2l
kd1wUo0Q4cymrnYy8ZCfhh1qXykyBDbwSvkoP0Y4kQbpEtbPUPwaLIQfxTZ6r6zIDuRmW8iA1oqD
lf7um4Cv2jtd8Uvo8OmU7wSEHwz1ath6d82oHrApSh0rHORNnv5xZk+Kd8twCyw7Wl5all5raUem
Ylh/CN8lBOYluPfxpcnaXQQ1t/UK6MvyfFf70TXWCwGS/XsKyOdgGc0abTtK7xHZyCJ5yp3KEL4G
bjGltsHfGMx2rWAGifqtXZtvunGTBqZV+Toii095sqLkiFS76/qYoJ9lipPrMqeP8TZmWCBF9MHI
+pRHK20XCeZamHnZXikZDw7nbKuWdjLg7yjTbRWxpKvkQnHa0vYIS5fmi7SybRQCgzvwdJBpt+k9
PUHyxYRzZdlfV5pVNWxbHykJItK1ORkuDhyuRzLI93FhSpwXtzrz+4HzQp5cCpPxbzP4qYII0C5R
wYeXBH8XiDzJxN6OKYj7WPJYo6rIe32Xm8DZx8VZNVKLp8WjDw+00gjgjGAKx39BqOJIeFOk5F3H
pm2NgIRk/IAqpbIfpmSb9pStWJEGpDF8yE/bS4lnWeN7n6tvwmw8JF04GDxc1nci1P/s9IWxU+CV
wETvJJq21M3sI41yDlA8QR1sMwQwPABhiCodhAPm2tnA9zqofE+dPaJ6tfn0kqv2lRApW6EtzZtd
1+mMsbRHF/yt0tLDjBGmPd0GZozWX427P6LhySjp5PpjyX4LY7vlWhvc7K5676JvzRJsxJNMcyxS
Dj7iocWIDIo5JmNv5CwD6Melld2nxr63CJrAPmGRRjtDcBqeuOB3hUBmXDy4sxW7Y77sk4oDTSk6
UZg65NTE9e8Ww031iuGZhEDzx5G9mehfUd4NTcjNrU9Bnl6WWkU+Jh7CYtxo9fIglIm0D1XPaR2R
idUgATHHvd4t9Gr4cDITDuPH6K0eHMLZBMu2+hHqGFlySfdhVe0Tl8JnZQrXJmqvFrApNG9mE7gp
FsXtbTGHmxnlV4R0lgTGlJDtsdlbyGWlBhuZQM1b5xdVChmMqfd8c6ro0EgAxkwn+JL3rT5dOEX1
mL002q0YUk31mgclpBvpNrbWLe1IexXQ0+QP9hxab81tskcSLzskS1NOnECruq1EVqxk2AypJ1Zy
A2UW7SODBGHFtH87zQyNI5hPAqqTwKKH17a3dguQG1LV/C4J2EXTbxI1dgYh1UKOd1GyDkOeHUMG
gsb69EB8QkNlhIDIIrsnJKwoM4w/rP5SdM+uIqgCQoN0ZpCLI/SnOLBpP/L8pxjuoG2/alPeJpx3
8uIQhRCjeJAtSlbg3TtQlcgU13IWo3xyDSZfLMx3dRjdKkJ/mpaP1Jhuo3bMcVobzBfZ8oKBm1JL
wl34TuI/nRV4qdbdBPSA0jdFCoF6jclc2aWmIyd1fYaHNZdXJUmDbIHY2BnROSCjoy+cWmC8A5BA
piU3CpB0N4X1k0SIpBOcKosrL5vlsVxN5JCR2w4NxoSQLABlD5DYzfCzcQMH5L8dTJThlQ04IqBY
NSSZTxcF6xonKRHkWWzEl3IkcytLbS1YLjjdB614U8XsTazExxTTbi6JWCuIzy6y22hYl1waOcJv
JXImIGqJxicmqAn7t8V5bujETcdGRX/oYI70eWDYawFgGl+k2ErzdBtS4AbdX+MgL7gmu3M0nHqj
ckLGgEZEPhIdB47eQXlsOxnMJdg7YTkQl7qtuD/sD4PgxtanW+hIhlhYE+FHzkmfUSrXlDiBDnCH
UHj20VHMqBeK+DeAm22RD25WcgO2veDJmsHX58DW4tDXt2G6HRIUt6Vt9ldetwDH4rAO0SXMGJss
YjR11sJ4V7fTJmP9FWPkXFQZEvOehcfD6rdD/N2FD1G75BmTqOhv1Ep3HJiCPYT47Mm3ZWvtlXdR
XjCu7qyJoyXys1TGx26WpL+hzgdEujeT5m6xMszh8Az6aMvoqD5qeWULHX6RMfTy1LA17dxbN83I
t5kykut0Flv5AQT8EevmvQi7YwZzUJR7Eu1BWBdXi4jydpJO76I/1NZVrluwiNou0rKTYDanzEC0
Evvq1J1M3rcp5fxXLhfZ0+WdlJpkMWRQKfBsHqQOEbh8L8RjDaJJHs/BCAkl3HMM7wiySOsEUBP7
NKfZsbxmZXuz1PRuKsZdptV+s7LKN8LyFKoMnAT+mz49VZGO13ryUyHxIQPM6W0GelsZzAUjJ1IF
OFejG01YwBIE6pyI1r4uh7IChNG3CL5pCW5R/asf1Ldsad9JriC8OXgP6n0c6Ue1Jb4PwPScYHEg
lkAoj+Y9UT9Y4Z2muyx9sB2Ev5JoPGpZuA/Bj2wGdkUTpIAMl/8eATqJirtE4UGZy0PS9AezPzMc
dbCNABtGQR4ph586QdxsVq8a2vkCk7hnghIEp8HsT1pr+c3ghv1ZnCFDN9WlZUW5UrRdlE+dnEBG
BtY3fiQYwQTezANPNNGJnW35TAM3TbGVvkW6/QDLCAAm6Vx/n6MP06KxwkwJL1+nOnlxnqsQ3Xi5
CwuPB4/pHcgf8pizn2CwNboFM6r5HuxEp/8ej2UHRFCgAdAlT1TS+FGKWT93ZXBWG5NHQT6HAtMq
ahf0eIManplWnoTvqGNYsFM+Zyx12bbHiqeyGLeHgPNeFsrbdk435k45pMrhm32zcOx+MzXhPrIm
p+JmGiMALCtw6z48EmdTY6KO4PjuXqqGs++1mDBPyA+YMYCoaELnhpMMrT0mzSUuIrp0GwVb0GCn
Ii1RPgKTwTKVGWtNXkC+XoWSrI+QjG0LAa9/fS6+T1PAE0lnKcxdWkGclQznosqHqgm2Oh0CmcAq
wrxtRA45bVZ7FNfAm62CQj8EmqB1htezr0ofGmrDliNpXcQgwx+YorYAgWjRkDsOvviwxLOfcNHL
/j0onkl4J8TWpvvtkN+1kZKBuaJOExKMP6biGdCeSUrXV85vroY2cz81xPUqOulXzGXR77fNRiZY
e6GVFOG0gy2ibGOhvOpluc1HG1jjPABKVv+kyE8Cogx8TXqWHOdV9m4w6Id1Dx8wcxNoOJEna+5n
AYsGLY3V8sO3Y/yVrPP1bcFARZN+ulevB1sBhUrQv4OBMDFIriN561SHnWt+xfwHHU6i+UqQe1ZW
QBCZP/OTinZncvbPmLOh7YDlQPs/v0gkt0gog7/Dp2RezBJ8DC1VdJm59jLQUfHQ14cWv0L8xbeP
FLwCX20K57DNLxNuSO2FFd+uQ5VwSpQbyTGh8/GPU6R28p80fUw9RVnLEAWp98/cv4sJ8TU/KtZv
0jRc5TKR+Byi15qvQYfwGZgg3GDA8L+14aF2qt05lnmaUtMtxnrbHq06AwYTOHNWOXry4HStn4oa
K5k9TGfgdHaNkxB7bH8sUmc0HsQ61s19wgPRJg+irId+0yePskBsoaNkx9E1fI23PKXyV+5o9Ti1
CcQY7jvjudCgaXjmSrfm/Fe0xGxhbuXUvHBOKPpb05OiaNN8CyzMQ++q+EumD6sGnpqc6v5byHqA
yIRk+JXwJ7OI1rbYH+kEiuMms/6K54n4F9yK54Ff28YTk9tM8o9BF0RyQfdUH2L3Q+InHqfu3Azz
ju/QyN4shM/KQoUgRHYI5Ypmi2mcZk3lUD8fuzrzRNHyhtQuqnonWo5INmaj2VEG2RPLFGPkIFa8
SWr9BRHFTA4cxb4p/S7VzhYyi+my4GLBP2Dx2jY1ecZ5egjtRe0fghk9BOhjIN1URl+Fse8smVEo
B31hj9R1XS8gFAmMskJ3BBztGXJwzA0ZwxYHSuNoRMPR4BySDzPZQrY40JQMWB3bknIJ5kUP3mWB
mqjZA3cZlg0tVnMnWEcMdHWKBkUeNh7fHN9rssbWWjSvR1gbtFfzGT1br9oxTsyOju9rvkWkyAm4
pNXyTy9ulzJEhbrltkW5iUPu2m8r/V3P8MOYe6ASFHyD+deiMSTFbJjtT00bWD6PY7RPk+NIzJYw
UYVLo0NnlROH0jOrxiPWsYOGmtNl9wK9CiqDknQ0yUuKe8INCoa/eQ1dKWOVrPeDRbEq4TZE1K6x
uaxRn7Tci8GlWgMf4Ujx1eS8P/BLwzCim8kr1d2FZnlRbEcyazJeT3ncNrhgQtaoxbwM0TWddT+L
/TADCVh6UTwfpWtmaXbQPxk3uWmEJpWTxL//9T//z//+M/2v8C+sJzgxZfGvos/JFyy69j/+rSjm
v/9V/b/fP3z/x78tSQZuQbS4joRJ1SRJ1fnzP7/ucRHyf5f+B/uvkmljIn8b5XTyIr9QMkegCYj2
+9EITgsKRInJOrpMpDs0cBoWHEUdztkT/0BshMNrBhqYbdMnbkFY6pHX/xQl6FKETSpqWvyCfhSk
vtTYppoc6c3zLgdEtPYoJOZWOyrkeG7SfDnW5isCU6k4lVw7J3q36rypgJS8rBa9B3tOm51DPTrP
RXCqaukkc7+TTvONvvSBTV9VmAQxKp7WZAGCqxvyc+e68spqOeaxepgTWiP6U4ARMjISRj8gIRwO
BIWJKGJptaOsyvmygFpALVbAJIvVmSldyKlCycIcEGDmeohizDZVfn+DERSAnS5iZyQxk/HzWAeO
Ux6lZBUxxAfrt6FLTjNghhKzvWVwFByW/TQAZcY6xIs388bhZutqIMTGuN8sbi7Ou0g/hbvJ0xrz
PQ/G9wHJS3HJZRmwT34O9P5UfQRRDU/NVfN7OwVHOYd015yXSPUFePkhKRXgNL6Ws0J3qoXRynZQ
NelOR6sfZdLOatNdTAokN1PmZtZwNDr9NKBuroofwxhcGXpa7Ud59EbO1pu03SU4iAfyKRbqtQNU
vqOB09Ls6cxyoUSWcezywQPNBhZqfElo86Qbx96beonQf9NAU/ZNXDyUjInJZXW9seSckFggsjCy
wAcOp/bE1+v71iYrtk7OU1FfxsaN6fzql48ua4HeE5klCG8Eed9SsdtO2+mYAhILvTmceMo+S1zc
YT37n+lB5vmrnt1OAXczK1tQKwExaWkzv3aiM7bzq+znV66X/Er/vQ2dMBufLZKtTITlAL+um6Rb
exXheaLMmQZAyRAgDb31o1A/yWl6mToNKkW+fZRVfxNplGVot3qvWogt1UM/fqhe2H1Q33+MVs4T
KLu9dlAQzCey5Vsx8n1xPuUBfgLKcxY4OBkZPF0b3KA3yb0HlyTfMJ+UjAexl4/6920K0fmEwv7W
8m/CXxkRm4MXI9gmp4Bufp+9BpNxv0SLJgUypo3EsjrSp3S9hTPxGFWH8ynD1WXu+B+BuwAWMHCU
DDpMaFuaZbsNwyTZGYTEAcy2iRgKKH1pBzxDg+RnyGkg5MjnFPUY7dyafYBxjyeeQ+Xr/78maar4
39ckSxItSzQ1Q5FkXTeN/7om9UWWakOmB787q+d+JXv2A3Gsdy22u6zB2YvuA1PEuJ2PRD4d8z52
hOYVahkk+MEzb9lhrP+8OnvRrGdqKB+4WNEXQ9keSnuIZWedM6CuNb8gO+SnDFVN+38ZO68lybHs
yv4Kje/gQAuzIR+g4XAVKtULLDIyA1pr//pZyG6S3W09nLGyssqsUB5w4N5zz9l7bSUWy+S8+Axx
rAvcYVbqvl8hK+2BRs3JHgyRF6cQFTQdm+X7JgphqeVhgoOD4dxIXhdjr+Fjyt4EC5qRhFASG63U
Es2xOw8W/L6JzUqLc0A9BG9JTdQQG0OHfF+E025U8f4pTYTMtdCbkD9hiHaqwZ227bIsxXWY52sv
g+7PPJw8uqFhPkaqWVmBhHewzuIfhyKi/f5AgGSrPCaZqb4t+Lyfu3NCYUmmcaM8FZonwhDCrQvv
5lyS3iNgDdUmyx8OkMIBTkeL3hKelCyedOiUHJGRwwaMqgLJifSoJRwTtXi0W1aY9GqYDlM4ISdm
8GBi23tSchuE1uDQie928W2elNe0XF8MRXh6nMcRm2YHTMZydCkiz5go4equjem1rkciMfd77fWC
GDJez4k2TlslSuv6ZCSYBEHN58Q2FfMac/JqlpOsA0g1Pb1l05HX00P8uUjoh460VQshByOBJVSw
W5H/0vLNdGvxRx5agf4fgcMSAnamAgFjx6B3ZIp8ZEDjwwwY2XXzWa718yttFHVm+JiPrPiTcVua
wjM3BEuWN72gRFGYFuMXA39OVE52ylEkLBd9MznF5f4RAUyIzp8IYKVZbqYl3vR2utVoF4qYbUbv
4q3UvWX5bR6+2bE5KYMaqUzrjZJOU8eERHXuvqbcLGE6E2UslODZ98epJVhwY8j3ca8ZiHApz0tJ
wsxwaz9aQ7w8guprtrF6M6InSyoaVuhxwT0ZMIqKn5nZY2tIAi52OMCX0YEQDg/E0eN2OgA75Q8d
MVv6epfVyheZz8M053rlwebYXacCkKRwo6Ri1FV6w/xlhxUj/pLLmTov9aQf+wY2unPqb8KAufJB
L1sAHcSJSuPogjbJ1XGJZNilrR+LATrXXJ5ZnYWLhINhwZTHzrF8FjIODw3NyufYtmfQbwKqNASi
1uH1bHAnCjh3t5yNPkSsIRsEjVVoDhUtlPIVElsRTgUTVVjdLaxuxK/YntRF429wbRh6zns0Hm9u
lBmKp1ezVzP5U2FVIVpvVJzoPNCc82mvZDh9mYc9HMNKnQDBf6dAVDgrgkKVzJQXxpIeL3Awm6Yi
tcOMGlSxK6ozHtcjXWAhCuqlMqCNcWpjdigegYHAGiHilkPv9rj0pDo5d7p8mer1CpUFszNsmV2S
nH1i74OQpqEcnKBQiVA+cKRRsWvB9+8DLAymrVAutXO1K2cJ1mp2aSTBVrgym76il6t5WXIsT+A+
LAxY22lAMTscDb7wNCuQ0uO3BIlcryLfts2Sid9h0QZcYbCH47jH6GeEmTm6CtVC1ZL2VKQnMayK
9uIsukNguLJHSnE0ZfRIRm/Soex+pDpSGC2i/8XdQgDnm+Xuje7Q1Z3ekoebJmM0WCSbloFEtJFS
MUrU10t+yx/TlSSegH5a0Cv0VmsuhVQH0pIGFTyZdEdEikKVyFa6UoWwBYZLqHUWrxTZBgePVWQ9
+qqDRyJQVeK92KdYz5OznK08ijDTQZjSRSHW/eGSGFUhNnssBIFZ4fKY4+WR4PnH1fJkuEgQTUB6
g9+8SSvQt5/Wd9zRTChcSRnPakIGuJFzTNWvDxG5/V4RKesOHQG4W3oXXIRYX9rp8WXSGk6fDG9C
pea2C6gK4cqmJzzDQfb2IPJXvZrPiddm8hPaB0OR/Yl9+hjg7OU3nWCEivzIlfzIgf3Z0s57Ktn/
814r6Zb2d5utbvJ/ZF0xDMnSLVVTpWMz/psDAIYThdn8Kv9sCha/CgCwCrtaIZYXEgLzwUF53HKN
5HRbr1wVIYXSb6cO8hSpjfrP5Rs5qcOEaISZSZeTu6gxEFnitaC9SGcXaO7+CJn0g/3Jq+7ONvX4
VmTvZg1ZGLN+G6P+cQ5cE+0aegCFdS1YeWiFCLJ+KhrSjjC/YVtcF06ZNGxoRJUS0Q/+0DL5G1xE
/LVn4JJjVE7fh3HNVoB+cNanStdZPr2xzV15jzZ0PIjt/Z1OZcHQEHZOWDBxrxQ0KmBhhAoTq3Cv
K5RxK1uagB1o5jS7T9GMpLvAPXDq31kdwCHRJwX5PFq+uh7uOzvmCGQBgVTF+vQt6RyEvEwrYCeL
QBjJvt7wQD4JMCLyLXzIxP3d5EBKn7G77O5svCwaB23pcU2/mPrjbBXmpeAy5Gp+a845WM/LZJjQ
TGwSgLTOV+cEt60EN4oYlZ8EOTFe3hc5LgcE6jfNwD2UahHGR56EeZ/gXo0hHyN3qjG4BClxfZw7
J+m8sA/kkEYMI8NtvxGVi0FmdsTBF0+kuph4OTwUDAZzXQFH5ai4qrmA2LrpDdi/vuZI11/MebzS
4/8BMSYwuktO4GEBN4uX3WbJRd7Hq7Jq1xXqQI1FCaNHAw22xyv3qqz0y7f5Oo2RZOqnUpFdncv2
0LaLvlaXhFNcboBqDwnnDKoFoeoRFWb3nOSUs94tkWLOKMFlpuz2Yin2iOkSg+eH/L4RrKVq+VHm
0ZJ1a9rj5sLccHvgeIb2l2HDc4dheO1E801S37dhuVli842RTP5UiWogrDSkC8o23YKJIqCGCK1t
O28llYFcnXGuR8nkFuuDHI4iXrYGMNAXrctOAmeN/mSNbDCc+EU9CTLAXr8Ejl35K7hi/AVGBDBD
qCEfJXV4tMkB7s/GaetI5c7mqJDU8AOJyKCd9hrB1cZqt5Kk5AzwKumodC4jEXMkk6e3YYyT0uHV
T4tKCtkjID7VSbJPqpmS5jTUxg5PvWssV0G0xd9m67Dj++UDW89tDlBPFxLcRkeamM+6WvyzGDwD
RvNY5QibabHgMADMmdk3sqLs5VbGeoLBeyRNxO5IJNnt4gNNtU1olgMkpSW32elBrSsuNdE2+pv+
noun2kMoTOwdlnTFX2YPzhccHJS4sgpeoHF5Uys6t8u5EHennz+GJXUQ0KyIXNafO+HtjtYydqHf
Fo3D/SFdtY7BNsFrKWJh/AQ1sDnAh6SX0D3n9LZWq/PYY1Vm5qn3nibdcxwLUO1nJs4E2y/nmtK1
wAvGyBBdh+KKZCIoxkfOxI3/CNTcVjSLOcI8JI8ocswmnKQ5HLvJZaTsjnQfjL331VP5YPttVNKX
0BQlaMZWmw6hvNkaiFnO1CqcEATzlglPBvtaAZ5BPqEvsri3GntYLb9Orqj+HXGynh59Qb1BD9lt
Af3ooJE45xiLZGco2fA2zbXLA2Tgx5VwE8hliNfL3uXvxQR/rLsDm1rWV/MJZdFjLjCm8gaPuUv+
qL1hbS4Ie5Jmog4PoBPN7PZIFz1wa/AEgFJtOcZfXJYGfn6Tc2I0TCrzXlithdf/tCaRPnHcN0wf
HMs15u9KBwUIjH4jZuGjUAJLp8WDKV65meZ0nh9dbCFEbsiOrpADIrJK1NM8mLHIWX9PABTxow1w
fQ/ColAgATYXOQZ4A79uleXRcLYsjN/EQXQga9A6sTJFmzu3KLU5ewy9EDZEgDU5Co9d8Rbtc/cI
A8ycEopPP7EkK86+d6dxzWN2eaeDvmRu61mBBriTy5Mu98ZK7vSPnhZ3hFG0UFJtEOLrxtMTbLFU
UAmhcdsGQQUbxtIEm2t+ahSY27yFK5MFnDw6QS0PTPtLwTigs2urx7yPMykdPWHsPIacknVJO1AL
VfDKJhcivprUIlZTmmLZeh4DAXkyhLXnFE6IXLbeSDa6YM121UkvWiO9CF370tfSM7rwLb+ieaPT
JK2/fM6jnfY4yaLhV8VtZ8YmjfiNJV8HDjQzRNTIQEftcTWWHEp764n0qncosMI8EhkjniDzjOwR
B8ycTN9uk92ufMkMzsuMGR7OQtoASkoYrkUWbbSr40xHs77Tv3KivIGcYvVI9791SnFGvXduqBYH
jkiMXzRWASSd+hClNA0bJJ7EEdDfmAhNZ1+vaUxln9xuWOe266pAFqUELtH+lMrB2Fqek316YSIF
wE95lWfGZvlTQ3crYLxQ57Q8fj8wQvTpvaouxsiE+4FGWqZNo7WnEtIzsx9WsWtjfh/UHIb8yhC/
DHSUI7Vg30m/OUnLGH2sd0NpSZU+aVYbEY2t1FJYUtBbmwXpYz7p9OPdB94kTr1uMiAyB9sik/Ug
U5D0xKXqHyr6Y8NeqCgt4JiLVmLB+NHkCUIX7mLaAbJFBAuE17cMuNBH+9GtPwzGFuQtuGv/LdcS
W0nyc4+OcIfcJYPNqpjlfCh7WNQcO2CPPtEN+AD/tujSCSdfS68MpkNAi6MAf8FckRa3Yh3ILpr3
2kl9FRt/6YK+cUZsfggOtPFOZPvWIqbIfKH19AY3JyZVXnguME6iML3Ov7Nie9n38lUp2BGX5VV4
7NFM5JO1/qKTea7a9mVWx2cRDFVlPskawWF7AZucbRJekVM6Wwr3qlcwBV/JrfTNhoPLVoQDnmyG
sI7+Mn90lnXBWHonS34dYINsV55zibHKsrsd6jxD/y7eSwfPTRoiFZAOaTwS67k/ZczMD2EzwuDV
MnEe3Jo1PbdLcpKuYh5HrJsrDlvSv577Au7t99pCq/JbRymcoBS2tNM8Wp5s1eEKPFxiDnHsQ7Of
0Q1ThG8i8mixAwNiVN5EyvxWE+XidjvKM0aCCGyzxB8Exef44Xcm+vzNtbikmEya67YyVkf/QPK7
zCGJ/J+FM/H4slTJU7l4eVARJ7AhddM5srfHyXmpQtwIexdU1VHXaHjhYRaltZPwtKSSftLGJU7B
MGjB3ouxZjABIxv7YD7kJIlyA26mo8nrmf6FL+sf0Bg4FpMnVWMXA4Sv9ybiHoHEGcfrreUtv/cW
QcvwRztMoqUFInwD9pl5WbgtkKUqMIcqe5tEgDFaoW7KgnpeWEdwlji9b3OU71SfuXVgFRhUdRdw
Sbr08T5DR1hf6HFDHgKIRcirA69mTCOIcUhRiG+25Nl7IOko9/No0dPKw434MJuOOqtCxb+69IW8
3cPhxIO737X8K27ahvb0rnPwIWFaZllAWzErThLW1mVlEFj6HiJVl34Ggujsc/RX5YN4GILl8PUo
F5Xgw8XBXUt+xEfHgCZztud7Obl1Bs+C8e7VUpkh6y5e1zoJWzpzQ2zUlb/lYMJQATf+gJfmXriZ
tIZyu4SmsIUiLzL98cyUr02/LYlAoChuNHH+UmX9GwzNRpRvTZnGEF5Hubn0WhJ3IXivJ5Ycrd88
g7UhFZD0stqKW4RwHVTz07boVLB0fvY9HsCTbBzMgWSWFCN0wQ1s98IPwq61p+04CzGFS0gNpAD3
ZtDq6sdIS28fsCxO+duOha7O37VT994L5Zl8hh5DOqGWQdpSOGIHrRU5oAkCvEKn8pEHmvj7yhJd
RTv3XlrGBWBcebZN872XhjAhe4LUApIJJPNFo5tIWx+HpIR+qZ8Et6S9jssXYQhmU85LbQ+imn/V
aT7143Aah5a/Vyci3QCJHXbU4vlAJEzYNWxzNi9ox9Ch5BxbbF1GRbw8SdyRwiNxSR0tF/VZ78Tn
IZk948HZbrWeOhzfqyTcqmdhhMffP+4OzpNVjga5iAiSbZXK6zLGlmaL9gRKFaahZIMmD0KLyOre
E7bZw/0FZUnAMQUNcdiiqrKiVulPy0M9KQb9Ra2OhRJMhnbdIfk1UGFsWX3EBbTFDLuPovWU1ERB
EwENbfJSdgLJTCr4elDKYYarqXrImLr7M2173LquQvPQ8IC4X5RVvWnlQvxaciZ1cCY9gfRPcXrr
NQj2jloxNgmXHpEingj5QthATAmRJcNJvw7GGJjc7iMWDaOr/WOw/XOAcBdbZ2UXvYfQeal2eMdE
F3tFPNPww7Z+Qry6W0xZO0ddBbs6a6yT3QVhjxLV6xJVOQeUa1leGB5oHNYkd9hHN5dy5vbERFSO
IgOaGlA09LlnwbwzeaqANpRg+fVYfYqP46PAgTb/ond9qEs0C2BVUod9isg18WL90EFiY33vHEmG
V7wLAQSevSaVVoEkDKZiAWeKVdZKPfFB0ngJMsrGx94vgWRYfmX0/kb/v/lGWypa86+jaVHP24gE
HhfSDPYilEpQCbDcvloKmd8QrL+YzJQLoCTf5eKBkDEP082CuuSLEFacyf+iLjJT5Z6xHtMnaESM
NwyvrDsfki9z5xHLj8alFugRkOST05WsgRwIzM93LyFLp/3EwPQiEgAnQdHnyZ0RrWVXU7OnEm6y
xdK7uiVxwlihhijppFCDfacfIAmcKuZTsaKDuR2zXAQMiO6HWKIXyaNB8FVp/6JPHolWQQeiC+VU
CrBvNMweTHWIMKMNYBKxYlgmBho6lb8TZkb077Oa6Ibbbj7tjEGisIHB3sygc12B3jiCvBwWex2I
wOIM/ByXlKzI5k382Q9gEJMuenGH9nEYtnLxGUpn/gKexmvwCUS49lT9cQpf6hZg/qdyfONL9iNE
wFJ0pz2k6dUyiqHPKu0nsEbPbIcwPRC6VBEKuuFNMiHxhmrC+kvSjhpWyKGDzfR2e/pMyvxUqB34
v9uc4SzYxRO751JEAwxHkh8jmaJ/74Swt+QwH59qDm9924XN8wJyEzbeV1usWiq19LWa9WeoEROH
wJTcOm4ITiqImL3svWEmZLA9wEwUv63+yA4qMr6FH0dqrIzRgkTSsN80XIq4HA+SKnGhQEmZ5ZOe
M8GPmz4JFbLgzQN78kiMzmjHSvCk5+SdWN3ktFbyCylor+jbSO0sT7Sz7bQZb/IH4QIpPaJeJb+P
QhFOnoNXTGefROGTcdZakb84UH/rGUK1WxbtmZbVme1Ie5rk0TN2R7gI2w/oWcevUa6Zu+YdCQcb
h33z3Gjtxdv68bJDMEv6ywNK4g6KzOM8ClTGjBN0WuXW2y1XDoyAPZEXZ4lH2RFkCQFK0hqZj5d1
L+N9Q/2X9Ngti6BCesyweqTsGfdAlRktlFq4XFp/N2Z/GRIEcwAX6tddXtztTVYKfhjTTqHHRwoP
tuYTaBCrxnoZmW/mFAOCeBZcpQA1W8TZk9KNnrj4KcOnRSNAztlf953jOL4eM3wbxdqleM1gYfDw
pivZHeKlttRrbum3oVbvJdoPKfudM5feRH8Pp/5xFif1vMdvyNvs8pvRsgfMGNrJw5onUCho+vaR
fN8GdeiKLc2o45KiePvStvXXUlq+1qsRpS99Ijs5Qly3UDG9jkgeawI1d+xsZTxsFQ07vi8Pkt50
nHRrDtwVc8nZT54pSIPE63LDweopUixaFIsNyjMN+P9E9Zmz5xv17GEhkUmbJ97D28zPhfJdUjlQ
j9DBMo/eF4pbHTVUIzdPczZAnIaCnWgIpVzelO9FAX+A1sCl/slxKu9LDrhA5RcDRAJGpNoOH6j+
2p6sSulrzqb/FUH5U2rMNzqBj66K/h+tY8P6h86xYYm6ohuA4DRZNixZ+fvO8Z7s3S40svHdpI/e
83CcZ9bY1br3nosRy2AOWvapV61Qy47ouRUJbC4QuwQfHL4Kq5kpXyqi1xYd8w7o5UdFxOqmXWEJ
XPdauGqidmURu+7eMpWxldAQJixXsiIprQLRq34lIiOsx+xo6ETSlBSejSrVXzkkWSo7CALI4bus
kumCi1EtmJ0oY5jRkmuruEY20V7oLlyx61IoMAacU+dhGOHMTaJmeSw/hjjJ9hi3YDziqK8qPUaE
kDDcyOrWtXpkBdHytVdWTH2DI6IOMoY2bJEGHfm1Q6SjphVQ0+5WEgDXCpUEQJTbAic2nEQdTspo
RdmjYqhM02TaLmVO+hwaJo3k7my4s4A9ZJqPVxYyoux2wqZhiOIPft+sktz5iZYJuSKepnfPqHae
McA8bV80IAIiTHzZhyk7oiO61L9oKNxncbyR5pU2NwE+XyoncV4T3EC48OOivBmt7ppx3fSxPM9M
vafLQxhAljLl3X+tcgJ6c75PuXnf46J0sZ3+SMzihiX5mvupb9FbDppAq8b70rR3JHbLIf6+iCL+
ygnUSUklLVZhN5DkiqHQOJRhgY6cyyQCdIeeT0eC0YU/+YZQ/GXE8b/+TuM0/tE8fbQdNW+aTf/w
1/+4db+bl2n4/Xu6vHf/+/jS//rUv//C/7jkH0M7tp/TP37W330R3/+vP999n97/7i+43vNpf5p/
D/vz73Gupv9UYx2f+f/7wX/5/ee7oA78/e//+oEKZTq+Gy2T5l//+qE/4i1DM2SDp+6/FF/Hz/jr
J1zfa7725XdTvpfzv0Rj9d78Gv+Xm7+3+zy95//yhBj0vf2n3+73+zih/ZLVf9N0WRIVDP+qqR7K
sfX3Xz6i/JuKNkPRVXT7piQzUkLSNWX//q+y9m+WDPLZEjU+QpYDr26EjPCXDxmSZZkiA3JTN8Gp
/+t/Xpq/CtX+8q79c+Gaqv796iPI0iFYU0Tp+P9/M6/SHivDt6VQLji+4/40XoWbECp2Rx/BNi/y
6fgrc7WrzlTIZujvGCESgZfDqXxLnvLr4idec9m/7mHibX7tFbc14EzkDO54Ks7lO4s/zVus/6jP
IjWY48JL3c3XHclPnNJlSuHpJ9ZdbwkRMPDnzQUP6JbPCLG8PoCJ4dDJDvt49FSH2JhYcbNICJkm
uFKYh0O04wpFTXLqgzIo3N0DbBDqp+6FyZorueV1JIbBni8kIkadT2Xq11ck4bhVfcWdQtUVQGUw
BrHNc3kxQsitJ+OmB/2VWDtXj1T49ARDon7ofIiAQeWrHijOk3lqn4huvFYv5cm6thcQI6cpHDzc
6vyedPw84YL320nwkOB+tOtLdgPzlKwYAezyLbnjQbe3n/VpisDqe4iEPGbh9u/o6JD5r/juHJIE
3dzDVvQJC5/P6EL9z8tQPbprb4nbB8DzQ9WmmvQ98Q6h/ZQHoHI8wYEiF85MZeAR+DCfPPRiMR4O
lk39+xCPbu2Te+8qKL4Mj8CwAJpesN6JAeSr1uf6KfNJTXkCVz5Gpp89UQk6ZVCfZrzvAeBEB2UU
yrLcAVB1yk7IEH3lUzqV9/KX/GH9mEK2dk7dgz2/OqmzguRkL/e003heff3WAqiD2OyVQRfSSHSz
cD4bT8ltP+N3JKJJdJF1w+vVb8WzeK5/Pb6wB4PPTolIlclgcYar6A6edlWu1oVguJfu7QBhbZ+i
Pznghd0j5ym/Z/ESyIyJtahg6Ze80scxfdHcKkiUiBCBjrDlF+NuRBhCudp5AP/Xf5T35pS7VC1B
7opf1bA7yfH6FXWuu7vIel3Tmz7Q0POPGOI5i5Vopndr72CwruqzdOdOpHjJfaprnhM4Vc+/5rh6
Y27yk+eHzyyeIK4H+cj8k8mYn9/Kl+ICkvNUnfVLG2PvuHBIDIZzEWFuOKnxGP/NivXPNKrGoff6
b43qfz/qh3b1bx71tZ3lVm+RetJg9jCbbdQMnZs4Y4gv1e54DYP7+TkFuY/91asiRrdIdYjTwVov
vCpMHjBmvoP6dyr6AAIi9NUjssQp7S8cinzcZg7uJ9itdh5y/o14wvwyRLZNKM5H7mENo7uZub1D
h9g3fAwhvN8Kd/lEF/+Et+pQITpEHTimWwfwSJ+0WAoF2POwfIM8yJEN25VBV88Zfz9+1m9LSA5J
UL6Z2FfDPNhvXWhx95ets8TPAgFIwhdQ8vy/KUy+Q1eM0HhFR1u0fTO/pxcMQdc0P5vcSxdglh6S
7giy9bP2bBChtJzQoxhhGgFoO1fx40r6h0/fAQftHYUxdLrUIebiAvMTCNribcfz4C8cKAjFtj+Z
Ozjv3yv7o2FVwPRoc8xzKdVPuIntX58FX08mDGBjCM2O6TDOshFUwCUaI0CLZ9rUMGmai3ntw8nf
XDxtUUXfxl09EmuorBvV3kOL+1GI06/ccW7nvGPHiHLC/+i38+J+sYafAaI58kWImzPca3f2ONB5
c3w4YDT+Vl4fFAkoGJ9xEnNM4XaQAzQyLoFjLghpr+LoyvA6Em776fi51WX/md7I7ebYm/IjC6/1
M49HIOrD1sOoEore5pZ259AYuDK4dkFjeoO7OqojxaUnOjhUfFqP9moPPjJhthoGPBgqZvszZUdY
XFZ9e0NhqLmWm9L4jA6lRx+Kz3144BuM76lLdWjn3wa+u+YqEVI7jywCXh2mTMdwk2cjmm2cFIEA
5gSf9ql7S93Z+Z8fI0kV1f/Lc/QPesrVyEsZZTg2bE+/0AN0Wofpk429JqxxjPOeDO7DR6DNeC/l
UhKveM54JxBWcXFW/q/gvpRsQLOHXZ4nZ7W/9DYzaK+2fzVOgzkJaKOTBJiFMIzT3qY7MMecBnjk
Fv94ZGm7upv7wwz0gP6yZ9gotv3UG9kVGfwdnt7jtjk2ST7gkhvmjGyuJF77eoDWIzJPtKiDwTdZ
yhMPubkt/oCoFx3fcAx17jHRqa+b3/OnjEUTsSj/0PTb4gMHwwzSOf4Xd9D7cT+PIT0v/i46Q1Q+
q3yj3mtDi1tC5seQu+YAcPeOb957UlRws8CV/vOL0FB1OY+xGODodSv3wV1ZRHzVhdAshCz9F9qW
tszto/PLcGtduWhs4orP6sVvzrPht+/FK9+f60p0vJN4CMMCwNRcT8kFEss/ukNVceL7cbm5p4R7
9ZYg3KUVFOyfvC0OUU/O/lMU7fQF60j2xnyWewfVm6tz5YhPdvSo5n1GDcraCcSLtxPEvWv5Gc8s
Y3XZwWTOe7sfN7oreoAzeHBoOfDOHB87rhmzLd5M5NHsHZV3bIwaNzLAThZOjVsZQBNb0HErt57F
15H0wA9p+B2Q12ln5mAuRMbo+HWOUmny53gPWQl493buFi4Qn4FXh1uvDY+L10SPb+ZlPe1cjpFX
bfLeU08EQFTOWQSL47hRXT0Qbsc7Db8nBLnNDWt6qT8EFS3eF0xm/A5kY9iN8wlMw7Z4uUdDq+SZ
Pa4FjlxedMWfjovMUJ+iLuHukdk4Du8BL4e+FrQ3OZ4CPdTDiV0ZYZOHRihmDYqF+xqO4c59fPws
lSrveEZSF6rTnxtTYqtYeaEFCrlBd4SoYrlk4/EMnrzjlmjOrE0hQPoAtLgtcotlLB6JR9QNl5i6
wyHe1mFi8e3xLYsY2+1uFrBchSOzWLa6ggMUIeUE49gwzgKRXZkpfaRFgy/zzMpBFqyhwFN83Kn5
layr0+LT7PTDxFljK+IMHByPw8SngJkA5MjM1wNk4WaUuizRjhBm0fShsgxb52OtYu7IJZW5pY9f
daaliBuM146HxTW4q3A+OyjVPJ5FT3wy39Yn9cqaxntdu9Kldo/r3fFioJOGlL8u380uXZKrWPUS
hxrJH3gdaPGP6+HkfM7O70+nnDtg5X1ZrxJffSz8DG4oV2mleAlrETAaZ2Gj4LmgjMbNdNE+4JpH
4tMOnyxn3d3d7l0IWpa1lq+ZvfYLdwBVv8xvMrK5FLw3RFhwvRXuFMNHQUIhQf0Kb5tBiNu4ROry
e6b8bCkyPcttXYo5p+IiE0V3WlzxpPxZ28Q/d/jmM4YPjp3neFp3RzqWIZG3mifVYZJlkyHDrzCA
N+EmEVg1Uc04uNhdnN2ehK6fy0i5c+x6vJTlnFFbEF9pk0j1nP1qr8elxqHMC624DKyefBz8PCU5
GpDXhBK7Q2SMttTNXIX1qQ8e8QNh3a1+2n9v4VEoMG5lOLnRkWDl4FFPAolPg5WFeSrmVOKhZwzK
S4rPn0VaIpuJUb5fn4i4ObUBPkQAENlti/vLeBl/Z1TLu28FOrN+iiBY6m+E5AZI4wPFR4XjMGD1
ucHszF1psmx2fuFUhPVjpkpqg86Hl0oFRXFLnVNwpMjt2kE6w2XB/8j5pHfIi3YyIqVQUjkpZwbL
AW9G3dJ5vEH+fpmv4Jgc5CwuLRPPIvDDdDeoqPbIt5c9hVNJQmSzY127UIESCmrEZTIUdTHZF6/k
vkz8QXwx3nrcvoOnnynEPOQgm10HJkcJMPCAEiJeIpfFdC1Pf4VtpEYwZaP2jevLjaK68m3mFNLE
8p15C3NBMpEjmQpO+aH+Ml/VO8QDToePsHghJJxBdf7bukKZuwNE8pBG4KAv7dRLUyd9oknmIT0K
2CIpM486VGJK40Fy8Mg/82sqRXxw/Pa8SIfIMjCcif0xhUxSbaSN9mJjsrTv1KbvDWQaINteecZb
hoSAGE0lWP3Oo8wL6RqofdgMSLOtH5qGrcMh0O0lYZLEfcIf2lc+mZrveHuF49BHGTZQL5LDwjVs
o+McZv1533DTh8j63tUtFn5QnnIDCuOZGC9SeGGepDY5lgNKdJpvTuMW31E2uR8bb2LCFHv1N+89
+7MoDDYBTTyJvEbDMTyo7TYjDw5nHfcueaT27h5l6ELZrf6pGlOecfQPWGGZIHHm4ngpugdwWiJG
9sjkmZg24CvCZuUQ9kZ6SPoqf9QROiMvuzKG2z7p3Xt0p7mKEpN4smLBBfETcGXaMo8tTMXjVdig
McxQeJJ93e/942VM1MlEr6e/qufqumPLB1EItYtnlyKIZS3hnu5CDqIXw+NuZ1lPgcPUrs7zMHPm
k/icjrWBPYc3jnvXeZ8cxsMOL945HhqiTvn3eAPIGvePYvu4uYGNOm+fhOLwQ47LdRxBJvizEz8E
YRY/RvwqsEbp9nKqeN1Mltnz/iwoNrAofie0eyxIx1T1eAkcCth3+M7si8jT3N1uqaSPqk6IoWFQ
U0s0tnyifdlT8ZwfvwcXnWNo0KATkP3ZffBCGPazyB/loEURnbMfmn7/2rL4W1EVbAH5azydQnB8
Jtuvs90YBzlIK0/cR699xPViU1q98QsIMmqPwUHuwZliCcwQyKfNRhoc/ZcpyI5lGG0q3PQA3A8L
7UD2rN1+jlSMgs/A0YP0wd5C4QKvdOIFU0j5WSSe8msRHTU2mIncl21OIKrLCIJCLPO63xy12WGO
46JAVfE/19/qn374PzvG/oPFEg1BXu9tJ10oUqk00fE1NJbY171f1CmeTsOIPaRRGJYKvAHwJthk
F3pBdI5Y00pWQNWBvEJ9dpS5aOjD6n7UW1skHftCkLHA0Z+il3RMCh43cAwXyPln6zZEAHGiNZDo
cFhUrCPyTImiej1p9IzA2bzuXoqDJ6HeY/jAik1b/WjUhPVpvFT+EjN84l/dZRHy8gvKJ1rYxyJi
vizHsY1XuHzdvm723WATqoPx7WHTUL8UL+PvYxuQXo/9raZ5U3r4M+yWLWB8MuLN/lh4uBG0/Fmq
0CrxD7pzjtvIHLidM1eDA2E/+DDiF5ZgTOwOwgyM7dSZx75iuv+HujNbshvHsuyv9A+wDATn1zv5
9XmSu0t6oblCEgiOIEFw+vpeN7OsOyKyrdKq+6nNwvQQkvsdSIAH5+y99nDrsRtCFbmJf/sUvvSP
DsjkLvtmy5dHY4km3eWRsnGwJHGGL6vDMaP366nmJcqDvRStp8tDaWG9YePixdG4UqPlz8vpUt2Q
HXOpmnfyfTtcaoNL+04eMTGzkV2+CJ6lV95VfOoO2z8+DpNhisKebYorQhLcETHRsbvebrBf2Zjl
viMVimqLn9zNVNLs5MslOMbRILKn+JWPzjYAMO84veOZYqEF5EEEN5qjPnKKq+nMg/lqZb8MjiwO
zln6VFIrpVcL9Q8jp0uheri02C81NqcFPkPAyT4aH7Mncy8+yufGnLWg1CvvZ5b3ZRORO0/t9w1F
mNlrsCfcggSack9CWiLZbidu11t1egOjtXcYSApqNzQ8z0u8L25Q8u7QerHeOVyzZi8aBgrzHQvw
8VIiOuqfS4kXHHtxIriNiPSj4A1dCkN0Yid3zaOVvcSwa1xKOgTOl04ORZ0J7i6HkoT1SDoluxT7
2F3+BybgJ0T+7EmXlgPTQnaqmnr2v16tfkSn+v/YdLr4Jf7UdGoqE1V1gRk//+U/hjfo62hDXOq9
N/GyvZK4Ke+n03a4FLLolI6X0tI/tU/e40yXefwWXevX6Km7pav2vP1R3/H/f6PEPAVnnvHH9AZZ
/al4zOkfX6qH/EndtK/Trbn1r4Kb7XdHf1NR82xHMo65zNiaKAzHOw7QlDEcja8nSmIOcSeMg481
tUb8hITpbbuhv3ew5IUjZ7iB+HKl75o7ot+y+288HKklD4g92PC247Gl6SKf5LfxprnjKURBS+gT
PVxGmRTinEbP9jp7Zno9/8Govb9G63zb32aP9TX7O7s47XM6b0DvHuxtcs3R+3g54CMRO//jEvy3
Bjdfuob//j6L+cv85v+niY0M5Z9uw3+Z1ry1evz183+Q8wTxvfnzbOYfP/ifc5n/SOIsjQhpE8L3
ZeZzg/5zLuOl/xGHmcQ6i688i2Wa+f9rMBOL/2AcI5M0CoIsiKKQHtB/DmbCjL8K4jQjgysWCX/+
twYzf1k2SYjLPgtkxssHIiZa4rKs/rR8rA87Lhtjf+dBgRXEq0TjP++Lv8zz/sws+GsX6z9fgfeL
2ysKQ0Cpf32FWmcLuV68AsPZKxXsCQv8f3yFv20BoZrDbjC8QhUajhGYQ8P/m1cIhUyElKlkjvfX
z5BqkMath5qpA3tbozVw/+4zyL+aqFPp46tO0yzyUy63jP7x93+6EMqIAjsG85t67MLlvnCgxTbb
pB+aPGP/VgwEXdDpVhRwVdretyGGJQkH6t6PVNQfGJWX1LmLaz6Wnlnc3iqxbl8HfxKMjpYWtUse
aYEE2xMoZJAgGPlv9uBLXfS/6yU+AXePnyVJlPlpmGYJd/Ofb6VZuqnye+zWxg1oPH5OY4le3T9q
4/2bV/rrLfXPV2JsyTgxvMgZxN8uuBcioEd0AE+tEG9ZS3hCkLTVv7nml1/y948jsyCLkftKhqp/
e5GtbuNGt9jFQhcfGj3sg7l719n89U9bxtM/f+Gfl8e/fmuJJAQmTPyE6/4vCzCbpoHYnlXu4jHZ
B5MAvY4cfoHgnjj3b6z6fx3MXL63BI1qIi5/ZOwsf1vsgYd2c9EtyE8sc215Ijdot5htLy92kdN/
/bn8y+X+6/eX8KFEkPkXt6Lw/1ZGN3XslzFxhWSIYCyJ30VwUMktvjsSFT6T6WVQNymmNGH+nUeS
T/KvL53yARMG3jF3x7/ciaEZlGmHYNfLyH1J/KmkwBuyOtl3qVMo0jMch91aJz9l7SE/H1tipmeA
UqNd+vBA2p3uCDRf9WPZhbHcV7FpKXU75Ce7OHLeVzM39dUUGYHFQHrtbek787ZmkrtFZNP4ZVmE
+JZvNkN3EcNWtmnTc5CL+lwffCzMMLkbBzdTB/EMzEiZgcqYMMK70hAm06Ut/7qP5+kHIWYtRZeS
7i0aAjRHQ+8zOots+hK5ZrYvakzCdq+IbkGvLXIoLsrM4gf4GNwssvbDnRfkCOhmguZuhEksQTA6
0y+BU78IYQSA39vcJjuElzRg1Dqa7UACkv8621jLW5cafJ3ZovrXfsMKcL2YiLmK8exPvarxKWoL
uNyyaM9NoupjODagd4vyAly3ZpLD1eTi4J4cRTvt+yYzHBmStBNkCnUelKk4SQQ8Lt/8KLVXE7uC
Gak8jCvREI9m6+ki5LJv7pthnT7z1HW3veo5ZfW9eM4Cmz75g+wOXRLGd+mGehyHjg73qnFleQhI
ZH+UWTc1hAeMwr2qpcZ0VvbEweIrt+BzrGexQqjYTtTTPnhymlJ2hJxqZeGiHSjBhJyksptfTZso
GM46rb5lW3ZT4tY5Rx0uuSIdAvx8NiM0kf0b1Rl6uqbAJOYQnpcYed+92M9JQ8x6wlhypwhCr0hq
NekiT7ZPlovpa7pxnYJ0JwaFJi80ZftlXprg6PVVzCxAsn3cuaxCVIAbP4nuRjXXV1sae+9GbhNj
X+c4SselC7mridEDTiSSfW9LHGpxGaO0GHU33LtxInLH88pqN+JkuJYmL7oXN67CnJZ8zdxtw1f5
mEEduCaZmQdH267z+qXi3qGvxK9jMFf4TYW7uoallH0ZQ10fnVQ4K8cWN4Y183qObMe9vNOSAFC1
dpnGCKMRc44CaiHG4IKZeT8hxCTmqYTxVeYiDvF6x335bSLr0z/mSz56Z7th7oT02w+ABbysuw2W
PLmu2e7RA2ZdTQ+7yaIvcdUO+m4MWhpnmV4bhknxUH7vt7HEAxhiJ4FoynP9KsQHSO+lxKtEqsKQ
eNftIGKHwssfPtoKwPFJSwuDOg9Gxp9r9lqETXWK1nBimi7k+CnrsDiF8LHP3joPT4vI4m8FzLjf
0p/DcykaYtNKULhkFrrPtBf0rpXGCbwsdUqDAP4HYlfdw9fWLp/Odk29N5uXF+g64TEJKdyOnrHL
gNjn4IhVUBJpYkC+gwMgv30IgrnGu1Fvn1lR4huNyIw7JUhfb6w0G7EU7MKnyebj1zgo0s91JVaH
HEYHkcBu1XNdhOkx8iK97eTQNzc6JrzgM7EFYTctPN6jU14GwizMF6gKclGMxkNRYHxn05uuqq3G
Tb+tH11ryL8cGkw/bbn9Ueo4p+/fNBnjuCRFrR2SOjRfLR6pcphYSWpa9QD2t7Ee6bdNjmlTZGGo
j6IWZFyPPU0TE8zZC2o0oEIiM4BXhGvJKSkSbf2jHxi9HqpoGDdSPKAG73pPrUwQowVrGwl3mwAU
0C7PuRdCKxpIRHTvjYtmmIW9qMNeH0ZtwoNo9VDsHFv2KS8LwUR9kcsX3jediHxI8HCNUxR8HZMm
I40xZC9p47mITyP0U+82KJM2PBceldluaMrpqu19dMb57PdXSUKWfNxdnAFJKYebph88Ji+rt8Fs
z3S4m8g6fiHFoVEnkbX6bcub6K11C3LREqVrZvyCmYdT6oBfbX1PTYC33LeaiMbaQUgvsgrYmiYd
7AlSZ3HlgiD5MTuf0HaXcYuc4mozwVF0CJ7falJTkOoqgytKDcm5G6HbXfe5P9OoNwFmhKWC/vxL
b6uZX0nQAF9aC62hqI2bhE4+hpYcrbyfOUxq6fRzLOLmKMjGvnFl0/nfa1f47SHVEcTmmYryrvch
sSs81qR/9SgQgVIpUHl4bx78sI1fWuNkiIPUrEwr/XwiSVaPHo/Afl1i9RkPXN2HJCTyFTbSupAD
5TYfh8jcr/J9rAhTZzg3L7cJjuNzZ02msKP4wcWqPNHkwRz62pgJxHM7E/F0qyIXTYdUdCgR1AxU
ZpErGcjr0tRqz7MRJ7c/KofwMx9sb3e5K8HyZnnGW0VwWePBNR0k3YyFcp6qWDJZtNNwjhbbNQ9D
1qH6Eir6aJQkrKuM12U+5f5EGNXsNx8Kq93XjV2AtINQE8/mpWt5YOOdrnvKIhZIHBFrUsmCTHkx
INXc9JTc8ejh72Dm1AT/2gWPVLdmwUs4bi1f54IrzLLw1KgHAbs9169BZQUngxwsSik556eBhrar
6/Y5abDBYHVbqEwwp8d6FxUR21iy+R1t9g3JWr0lwfUgJt+/q7J4Hi1RHHlLJkCYmGPlJvG6elXX
Q1tZMTNYAQXkIQpW9eJxVmlPM/AsJNzFC3u1T6MPzD0qOlw85deqUtn80Hg1egrb9g+98cKUhFBL
uC5GjsHhtgGJczReyd0wtgFhIpsYVp6rIo13jSm9/TpNaExtw09sVFlLNdbNd2+pSbsnI3ZGnGLn
iq53oMkSwliCvK1Hl/nD83ofm8omEPWQmEXeJ8vnDjBbGZ3RdWMt9ofSvyjyVOYZ/Lv9OjwVPhZc
vAWfRFqiAPLhRLzPo69jGDadXM4ubpvxBS9e1hL814tuJ9KAjlwu+BXDtEVfWcS4gU0Bl2nyhaR5
6g2Vf1a2hS+tNle1N7aqykPaz4wMg8ZW6sXPN4ehue0qIuS3hhQgr0WcG8Vw5RKzfkltayeQycwR
tEYDp3qohXal0UMcYS+i4gGuRXWVzwAO1Vj3+9yPGf6z7gFgOUEY+bYshDCGwbFOo2E7dCpGhOjX
As6iN6F6wGoFzZcvY2uneEeAV0WbLKowSSa5babnqZlJ3MknSf6XixJI1FkrvjXg9KBhV6L8XHRU
B1dBIpb1NMc2rL/OpkyKXd9hsQT9v/p3crQDpS+A1DsblGr8quco+lbyVKUu8DJ13VYxROWumgnJ
JnLvqcy35sl3qhI/xbhCbob1gGzIbln5RDWZfCPiG/ZZYLZj3c0ztYQnvnlLmOIQSTOLAQ/XLwBN
G9/Kxk/PQqUleodsbphRlkVKShoQwX2xFttybSaqxVPXmQUp3OblPxpZUQs2svW+cYpy2z7UqOZf
6yJY6MsWQwpMPyvWz7HEKvmTY0De/twm6FZHlzQe/blaYw+PqoJtY+wNHNwhwzsrl4ZElApAziHS
BoNrgO53ZyeQDYu0wRdSrTgmNGDmbtbVyyFUaVjcaZh7KUQlchDqIlNElZHA/rsNwdenbYqNSGK0
Dy4YtWZHxFIQkn0WFxYz0eBdV6QlwWrEZldmZf64ADX8YpgmU8lbmkI7nU3c9GIJ4NFu0WhppVfZ
uqEfddt2CDYF5ZsI8eR5lmVPb3mz6UPag3fikAFgW0Dqw1/hftfcA28sMzhEpkpvbWbkyUut95sI
9JU7W3QrrJ8sn6FWmWS+3ryLE1uZsgL/srbqjzg0gP23zXhvLqiCZVd2KeaOnsdPcrf6ZTSBXg19
zl+wVsj18cA9yQZN3+AvsB8tvsexqu5sLeE0Jgl8LuhtnST216/C6zztAeFubCDFbqkL+NPsKvjL
5hal51xPc3ntEakor/tZ5M1dUtVwpyLu2a96gBOIb3LBbzwSvwaCzW3zLfifAGAIzPtrDlY5Jjsb
CH0MY4ic+zZQ8qPaGsBqGPwkKcaXs5e25JjadkQiWOP/YBUgGBAmtmdTqmJ+SZeQoMGBcI0nkmf7
H31ip/uA5uBVnlT02bvMYWHuq7y7A1Q5fxXTOGHibZfZXcxj8QhIRI2YF+etLvu7TmZFcjPmpmy+
jG0KgX3koibHPjDV14CDMSiHvJlelqkOnr0lt99T6wtC+ZZ4u1WFGG+nqIaz0kiFCTNsREsI3IUZ
L/U4FC9xLmTM8/FicQ+ct956k1pn3DJieaiSETy1mqPlavJIO9qpPsZjSOT8HwYAxKMDaT9eR86l
30IV9uOOaF64S5mB7e3n1X0E9Pcb3NOLkXEcAkYY2uNYuNryoxx9OWFzxD+3r8p8+F5XOGl3I8+d
cZdbieotHoZDDEcEv4IkEqWey+rUC5+dWayYvDAJUs+PNqJWyFx9WOuKHjs0klMifdRsS1m/GH/B
3yh6JsBBCqpmbgUN/KlQBCaq6ItZDVKCNk+XfT/W+rkbrHgffA6w7Saqx4iu1BHqlxU7Wgj5NzmY
hFad39+mUg8PxdbxsotRBMuExTx9ZLHRv+uuJlFYLtmCDaZYH+Jp5ZQ+xsA0wT8N66GN9fhIxIC8
qqLYt28g5dabAvzEYfNTCSVHRxGwsTBEBzPHf8S4+u+rqXcwGJRon6lHCa6efIghYQZIDGvuSPyS
NOY09+YlAIXBo8fNB90lxMesyqyEFEScREGGy+sgChFUTIu9q3RV33G3IxLtQowoneufA9n5X+aw
fs3b9iVvQ5yOpA9S+uUlrgMIW9H6lZ3Iv4FPWDOCbFOfweGyUecRetp+2MGZAqNWGT5URVARe4yB
dsdRN/gjFUDroIV115Dp/HnfGjuTZoC5i1DWMPuW9o137hZDE8tbLGEAAaZFNFZBvi3HJCwMS30k
8Lxn23j3PIBpcq7U12g2dX1oo/iCPXIl6tNl06+FdsEXLQ1ykfoC35sUCeqeTpdv3qCal7j31T7y
1HJbewQHz0MOdzvwE/+hS+PmPK1BhQN6TI6iT5GvJ3X3OFqdneMqY9Kdcs4HNj1AhYnHeP7uXNQc
xkQCey0XLuaBOyRCjVIFGv65bKkQePggi1sSwiZ6IIWkj0rvEA+5jxNzpR7vJeY8bbezKhZMmDhv
QVlkWJjrbKXnlkVQrQvfB0vKWgSIGy4JW8zK0jpMdOlfXT2ToDaRV7pfSP4Cn6nXCot9Tk+jC3t2
X2fh2znQy/7s8WxK1g6tBf8byHUPautelAmXEtJqyUHelnxMaADLsycJvqTlNNyFbhoPqRnWS+df
X0Uzu17kr4b2o7z8kM2a5h2sjURize4C6iaq1QlYTXaY+fxIbWM5EcOXDRiUxiH6pSzUFYqB9rtD
oo29qXzJrR9M92Zz0eFSU7+la5W8Nq4jVsrvElf9saWZ+VgHL5xOkQ7C7JEyFHbEYqYVbsXSGTKq
0po/t8Z79LeYXJz50j2kVFhSxPayS5jZcjhYSYv2o89Ohz5bNZ3TwwCILTpp7Q0zFJEaQeJaCcBv
fp8gwxhy9p5i4rE19tMfEyDgYxbGT6FfKkbqhlPVzvfm6Y5khvo1IStuP7GqnmxLSF280rtaGzkT
xksK1teszcOvuV3nF9pkHC6zMrrQSX2Cl7rUOtg9YK+GQ+FkgOAyHOPjrLmn82wrT8MlMyXz21yf
DAMnlOw1cSFH3OMOlW1S9NHe035yF00JI6A0GNRzPKx1uDNMoRBlJMetOtM+hT8+veYbapB37y5S
CYhh4RtxbTtmXKeKUFVn70RtcJ833s9xdTkp6RzSf+Uu9uB4ECeyb/25OEX5sAEBTCCag/0DSTS3
g/1Mwia8EkkXHnrX6fW8jj6vPltyJQjSm4Zn6cHmWWq2w6wS6IIzOP+i0eiDGn8kmqHTGaFffUjW
l2gtYZ4GnzIVIUTW1O+q13DK9N22hsz9C5Iehxtstc8Vt985msJ23MeioZxoA2txWyzl8Gwidouz
GBu4QmHXd/f07lfqyI4T1SJVcd1M9FP2DL4AlqctitFqXi5RFvX401B4jrsoSy/lXmMqNl4YPymt
K/K7/HCko1KRgzNJWmiZ9Mr9tswETQrRVCgTklRc8IVuXu4JP2mz8zCUmmOc4VG1c1Wf3RVEDWHY
iUW+p/mKGFaMBq8Mu+pb1vjAATStehDgE+PwwQXsH304dmoHCWhKHgIojsSwj4kFFMXpY9fyWX9I
N2sYKDZx0OimMbsq58xgVsOHWZip+vTAwptDMkv/Jt9KzLwcL9b5ih3usSD5fBpWPhYrbBfpJcqv
s8GF0SmznEZ3eNzZfcmuCe7Jz8XGrXKTHUqjhq9GT+F+sDYDh5c1+cfAoQiwv0vnhRSkdHiP6dgm
O+5kG7wElwcUEOL5HCc91ZSYvSY/DCUxNYxOpF0PushnuxvrkP5hMMfDfa7W9Cfdz1+dbIBTVTra
2SWVj2ukO8LtipmoNJXk9WswwrTWg9S/AwoLEmWxQ9fH1GtIAUs6Q3APfIbmbi0rHhm5V6hL5xxK
70HBtP1UJiV2HRbR8h7mSQsSLa3KWx+ULP0mV/sBWT4GLpLbPIcUcraXvNAmhurmgNYi4STGq4QV
UZArPfgNSX3k285Ypecw+9h8guU6T5fxfkoYOvC09su7Sc7kxzFIzO9TlSXVzmoDvZB0zODO06NE
INuoNYM8xmzgQcYJVBCqTywuNl31Hz6N9WlfeY2+K8MW+n9TbABVTCdj75xXw3hgmh1/zpvyZ1Ia
ZMFhWNXuynQtrUTlExhn4kagZeS+v3OJy9ed7VWq3gfyeCa1awoTl08ySzwE31PnTk7bALkKcJeZ
6j7o+8+JZt72c+R8Vj9NVMrXLfsizMFEogK0RspnXNwxeu+q9b94l/r4rMLAt+eso4wZx7Y9Ak9u
Hoc8tq/OryK67dR7vzYdFKeFAFceoeM039Cgn9Ebx0V5V/P9n5ZgQAeBl/IUkU1/H05jDofXU8Oz
ZdJCRm5Ucvgasu1xzIV+ovqbHzjEj8jarEj4B/GS/2xXJ4a9V0YV6sosUpY0mpK6V3TNHN4GUesR
nWTz9xYnB6qc0Nf3CW+p26UjXXsIKx2xBxqI1nvD8Rt8+FaQyxL7qnkf3FohAe1dXRzXyAHAEy6s
9tkUpispwTnbcVLBgW/rNOaIt3xOQUf8rfDS/pU8yeGtbgxBEjWPql9hU5ZPdVOSWMPOMGLeTtHB
xPHIGTm1BbRzGoev47qF6Oi6KpB3mlf8XY8+4CeRO3+jN2rtfBWIDWJFlqiwRL5pUmr7MQOQ1Fa4
9bsFKmXbVKFHinxdX9GlL7810Rrd584zQDLG+VUEgqS1sp4Qav7KjPGeG88ODLeQ/VfuoJPdmkUD
5oa4Rre6UIDi7WlFB4un8sUv688Z4rKlhFbUgj4IbiuQ9x9lXhhske5ybBMDt+uxm7M3+oOPIRDs
LfJ+DTE3GLWTIOpz5gzKleu24zgSk9T4BrpzAXbTdnECBcGueB5aOiSg6kOCzXkaG1RbVIjLtStb
wm1DLu9DCB58OrYk6RLMmlcTvhC5eeoWuQZTxKbdRrCzOZ0/rjJWPKbtVf1INhoizpbh0cGpsgAk
OxckeS4rk61dgYLhDNmqeekvj101pqBf4sxUyCpZxd8ZBgKusq0cNNTMLTxqTr9Ulu0mv9imbB+n
pKUOrGhI8nVxujuByVQ4VpOax0HbpxzfZj0QFeP7U/LVr6S+9ebGro9DNzp/Fy1BT1AH1DkFPUMf
IL3giqyYVvxgqA/Jbhi2ev4whonGrs/mQl8NJuBZO2iy6iYvnxnnLQ72zzxtt0VWLtVzywiPT5aO
qn4Clp4+ay3H9qYu14549Tbx3jZrxGNVJmAvGuQxt1HVN+LYik1w6JOxpNTJYmhJZks+aFe0CES3
bEMi3tbxHTcVljmjxSlbR9feLKMf/qDm5BuKIt8MZ+Zhb511G9OeOhiTnW1ssl3JBurhoVSqlF96
ijEktYHvd/t83Ryv57xlz1hJoYgWRGTs4tRjl67jyXvv8gWPWMKTFLhdvf7gwvn3OrFl9b3iY+9k
o6X3yuCUnpg3VQWh2l4SvM5j6l26kbk9kAdFwyAqh7m8TKam67HJVHXelIFOqCAJfCkjDQ2rnpfl
bVwDVHqrCu5WmtfPTNrL7+3YD2d8581wnTQj0e7F0AY//CWSoFMzmpdNvibDMawtXAp/7dPdTCIk
pqdtZpxVLpLyNlYCs3K46OmVUKuElFYv3FDrRw0JuGvSJ0+2A5ANut9mNBtbBWq3GpP4t4c+pr4e
ZzMyy2nYGfdBBmC+cFQRPwwznvXNI9K9eLGQNzEiZyqoITuG9PqjdJjfIOM3+lCMXfE4tiL0jsKm
dNoZxnsQCTStdcCsmVc8j/lIaIHWlf0WKNVcG7EV5Kp3AWDwst7eeZCEvxdIZK/apE5eS1IbHmQQ
Q5WhIyJ6prx6GeDXzkbcjbPy9UMVeYV4KYqVex06xaJvx2UYINmvPmAbZtL+DbNIhd0jle4zjNPx
wa/mfuNQmcXPWk6Mc+Z+bJ7U4paPUlX5sou9yWhicmLzrJS/uLtZyvZUV536FlMJ2d205LQmSwEJ
0UKZ/eyr1CDGVVZPezXwVNlLntQo8Del3d4P1WIP3eL0U6DqAMZSlPfdR7+V8wP4J4FFSlX1RyvQ
K+yEb8cvYxQPX9Y4Qa4fxsZjHgCXLt36oThsmSdJkQpchUts4zxBTkclaTsZh9AQusMz793DWRb6
IzFZqxsgREXDkx9Tmciw395Nvxb3HWSaQ8CA/uBv9XQT02ERXE2GCzgXBg8R/RpHlCFrUKcDpuqa
tfxSllA0vEQM8rlsnfwZCkMBUwAvPlW1TeU3TRFIq3SlfYrsZUzOlpVzPUTgC5nIJd9949LbICUR
OfYHQXB02+fV1TwQrMyhUAcnGZbieeokDmwd90iN9Rq+ETjDXjs5tqZk7F1xdpyNmWk2lnBPF3Lg
muOVXNgUjMJei2j9zVMMtPIG5+KQR2X9SRQCcX8NA/RuqSCgz7kHXCCmU9gRq1sm866NRuNeetnL
J6vJsdANAVgiE/KrP8Bojhc/OvaGX9Uz68/3rbYRDsGeAWMtZ0OWQrdyl4Qt1p1ZxNMxIL8Dkela
Lh90kgjtWyKxQa8y4+0QFOqeci95Fy4uD8tAYKGZKQY0oKz1UDOrLs+rr+jxMzBrKUqRCfxkKeXH
ydjsqRwcnawaIE2v4uCkGl88BvoCBzb1iAGajeXDCap7wa15HPKIsHFyKWXzO1cUeuTrpURMwnyx
NHNqduYzVXqNwXouxXU9582rsvn0XWUbXl1aqLjdlMqG4KnQuYFhHfvtTTmG8XnJKHR3Ub103NHC
a15W1BDMOsu+/CVkvn2TlkSjHSAtPZxpbK5v/SZGcV8wGeS7CBuTX8+BCwmTzHTwK2AZXuUizFFK
j+UAZtWr6helUjoQozH+y0y3kzqKrhx8QUnQXuExE82asZZ7pQNiera8i47x5BI8pqVGDjc1jTs0
ZbC113mmiJBqXEK2LvWFwTvG7PDc1mpDfa+3ZUdjc76TVHVo/Cs2uVPHw+1W2dj5V/XWtE9RSt3T
MJrKdgzzlnzHpYVDGF8u3Cm3VNCPdERT9X3aeslCGaLL/Iuhw0E1k7qnTvbQw6/tOJHcTeWVqdVC
9e69iCJEbiH96bTffrPEe4jM7GgHxWAZKsNFsV4w793qkYg1uJXsFxWxrAnwrkqNONJcy9CeS3EL
D2R7Yxav7IMWfg6XtgvUmbmo+mI8zbqaXfmg/EuqJJI+hf6E+hwMcOtBYuN0z7rY+MLc3qNsPiyb
1y8cm4sBInQ14x/oxul7VIJd5H0TsWu7McNcywgMK0nZYqRmiNG+OF71JVxb0gXZxh44tMSPoHWG
Z1+vjDKlaMkumRp7ysD4HPKUtMP95gx5opciEb4Omc7HQkZAlYlAB+wZRd0LszVaxMSvxLBWozC/
XpdMTjfgQt3j3E8oIet+CHCgRikuroUWQ7PTeVyRKxa67imAvny/tF4R3KLE65brINa126eD6J5I
Ga1ek3ZiqSADYPkvXv+YMd5lbcztVUmlc+vnxfaZD8SoDCOSy53bIgKuoM7ao2lUnu1BtfTyZDLk
oAAKa8joRJu/xxTjH57UK738KGBAEfb+p+vyjfQZy/t4CmmPHkOwhKRzLGt4M1d6yD7qRQywxZhv
7AouSwDpm3x6EP+e6XeJKxmSibp6LCeX5icKBj+lz9RaPOXoh9pncKfF+orMoB6+UgANOCyavjhH
Q1H9tkKk3lWTBaSdDQZs5jltUvVDTGEG8DzsyAS4zHijXR+nC518EZUvbAAVCifR8eRYTXM1bKN8
S3y3MEWccXBDQPyGBNCw/0U8+eQhJecBD5gj2CqfTVq+j1CMzXmL6EkwWq3ZmpupzBkpWUa/WceI
B+Chh0tlpAaoaPzdlVqGd0wje64/Urq3wKjwnXQG0CrlvPxMJW/qPISLsYwrurTkpOjTpuK9L8Ut
uP3lIzE6A6+hnHGnCkm2ec/SIf2p1gv9v507ukkp93Z7pJAHfxqZDsZFNlDX+Om8fh3bsPyhlzb4
7NPJwt0Vfv1r+5+knely3EiSrV9oYIZ9+QvkwmRyJ0VS+gOTSAn7vuPp7wfW7alMZE7CNKNSqdRd
3XJEhEeEh7ufc1T0aRylyCFPV3XP/PQpc1h4DHUakqmdUThCVMPh5wkl5SQ/TO7DGn24tUTLBjp+
xpCPV1FoWo8kM+kQkT0zeG6TUszvIlcEiwIrt0a4onZ5e5+o/niN1Eb/IXKr/laywgdpG8mcOpkl
T14emv27nEvq81AIEghRVMbdqyk2MygtkmNC3JcuBruTU1IL9K2lwLsSUxJXgWzV7yXPy33Y+1EJ
g2zrQjnAMU0rtIBIFdzuXk+3nNeSKEhqj6x/rhZIBsuqApXqOLokv3PaCL9VdWd+9xEaRhokRmTO
8blY6+vArTN9R3G9f6wjocm2/1X3YwojF/ziVRApaOm0avsH6QIFnBG56KeoQe5A0pvwZoDM+Kcc
1gXZWFH8frmF9bTN2DDRjDUsSSeGEtVZQ7MPP7dKM46CXuy4T9izauruLps405FL6VI0KZmamqmq
MzUPikZdBQU6yCreJ6LwFCBibWV3VH118dtlU2dGY6nwvtGIr2mibM5GM9JW0ZUJiV01HR1RdF/8
wnu6bOK0ZdqwDFEnp6MwHgTBjjvASVhpFJ0xgQJebrykdBv6C23Fp+3SpqiKdAGqoiaa6hdo76BN
PuZ9E9MpjwlaJwsBto9oK9JPm3TuQh+xedJEbIroq3CRW5BmaRNu47Cd3dBbMzORGbAbNmxISq8L
oPA3r/T+IzGvG5g6L0/el3LLccM0UybLlmmSMgY0MlugxrBcj0qqyuMfvWwSh6J0nZbbwLoNg1vP
W7ftbSmuLxs9dQqL/mgVUIMGxZc4b3IX0LAQPU/rqMN+k7OGvGqw0Eb/1VR+PCx4B+nbYa3gE6Mw
dzyPvSFkXREQO0OkDvINQhHwehNthWQH8IYQXK5QxeLvCcNbgRWe8LMks22SJeA66csBOAqRwwKG
4NRX+SyJRAA94oauzn21R3LMjHQ+a+RyEFcChLXx7eXJVeQTF8IGMyvLEtkLcBHHQxdijwy1aUGW
AlqTDl1IESAwAuoNaBFo43+GjvgMAwfWCqTxn4HThAnSzwUGC3p3dfmrvhjXjhZk6soH+GPoomL+
Ay06dGyJ+qdrUuywzWE3cVrCd0OgWkH8Xm2kO/dKSPY6aH/J+ebbz59L8y6f7OCZ+WnfHezgVgzb
zA0xj4w4j2j50TQA2P64z4BYAg8yATTuXMjIYAqP7RQE5t1g/wFPCKpwYSJOYALsaw4qUCugoJBV
nS1PRcrd6EsdTDHIu0ISnTZ7CzXdKQc6BmRUQYQcfa72p1y9ViRVyELvgtBYcJKTYwYEC3AfLhgZ
lj2IOY+nQ8oSYAPWSPJT0e4zP181Yv00hHqFmIL0IMOXTwnqbmHkp2uAUVOUdEnUTDb+bE/qsUUv
ry9RV0G5qCze8o74sVK7x0rIbmCuXDedfkc5l5y2VtI3q9YPvak4lQJdOcq6lefd5l6/cHtIZ9aD
r1I07hAmA3zK8VSU1UDNs2Qq3PpXlqt7kahdC1VEa7NbU28cD7G+qut4v02smFNZSfklq9L75ck5
uyCWSIoH8kNFNmcLYsjUer2ebuwioYNXE1aWFdtd4a1aFKIj0ne0l31cNnkSBUw+cGBytiXMOi7D
JsWk5iLpDHmN6NsdpVpST+jHXV02dnLwzYzN1l5MhqbtW4ypvNAJ8uB2AhWElN327+2wuQxNRosP
qOLs/ozoRTLJhCK60QpAXIZtHgErbosFM6eubIEvUgyNU3wSRp5tYs8Q6hrSUgjJNOhOU/GPjkqO
MCYg20cje/3bMVkq+gGoBlu6qhNIHXtoniiFUGuGawsB3anE2J7SvuLID5fNnLogZixFgXtT0QGG
TWM+OCKz2pPberRc25Bea/hDGkdN6Syh4b15N3LNuWzt1PsIQSVwWhMqDIDYbFCkLIhNCw+eevIG
CJc0uxY90ahPHiOLarneLdg7s2KEVRN6VRL553yDBYiOJZEku2iE/0Ir5S7u66d0iIlLvQUqwhNL
QN7wCQZlMYmWPttXgjLQlxvqxqTj9cj/Mrvy2pK6baigSFWLCxfrtHGO7lXueVkxptAU0C4IyONV
EwIXUWq6pOl5cyr1WdL+dECNUpGasbHWzHcq/evLKzetzIlF1cBFLO5xbb7FmgKZeE/EYhYivBWU
60b77Q7RQmB6xgoPEw1/ZysDh5yNC8l5AJeprtgogff5d62EGjR8vDySMyuFDfCvED2bRPizo79N
E/r/PIPWIASByfxAt2zEb2P/ftmMdBKREeiqxD0U4iyk1LXZe6utlcGUYhkQXCVIN4pIw1RhFIhL
9BCjD432xwUaSW84Ccq8Ta+iAURf2dX5Wg7dfsE7T/adySNMJ8GOmCzbQZ9i84NdzsMvtvqphyqU
VVRS3dykxloqL4raxruxlsleqU16c3kG2F+nTgOAb0Ix05eNn86mukjGqlUKEJGr1Wq/Wt2u9rf8
bjP93GzszW5n2/zjdrPZ8Dt7Z29re7fd2k9bfvnPDx2cxa/d1t7yr3f2E399/W/X07/nF2f66fBj
Nf3iOPbKeXy8Wj2urvZX2FpNv/C3w88r/i3/i+n3q8/96+Pr/nMPryT/ab/n5+d++n/wmfuFzXrq
cIoqGpNmtQUmiZzO8eSrDalQCoZU0qkKh2JJrnHcoHvv6i+XJ/x0lRVV0dk7gG/p2J1jlSMFqAvd
GHCvCLyy8hYonrZPaFvKAyfO04W9em5Y7FIVxJyhYng2LJJEcZRYAcGLSy+ZL+56VEBrEpCtKuwu
D+zUjxSVM1UWGZkOan0a+IH7urU8hHTVGsgbBqvMfa0KOMwq6kxoIVTmhyov2Ds9hhSNuxuOAp16
LDvn2J4vRUquhD7qvK1a7unVjleU37PrXkjahXN1OtGOz1VMWZYmTlqrGpHZsamg0j1VqyKe/a0J
ZRbpcztoh2TVD3qGXoYY6MgSDO2ejpJXg4aShUWcNv7cPK4ynYeGrJ64TFKYeo9sEBGaApOVAL7I
WjgFTnMNhNmHJmaTmUtmY0glGJAkkNKrrBUgohoy2GLon3SKgSYGRUo/I6EtnC6N75VGLJzL7nPG
U6e9xyvElAkDvp6JB+4DcML11ZYvkKiyOAma9XAHE+cM7yjJ/P1mB42qKTqJI40n1ixGNDOFYutI
yAtS0UGBXbRuk8RGZeD/aGe6fQ7GZKXULhoJO3QbrDpkPmgPCSrTUeuFB9w5D7EgclcsXg1T/vDY
UKXXrR5LpAyLpH8scu/Dj6qFPXBmu4Fp5cKXeBpLnJDHJjo/omU05olY0tRpVwq03HJf2b62mPea
Zn/m7keWZr6IeHsDfQOzZpQke4KHEcfzf9OUQENw4gglPH7Nz6paadQ1LvugdOYMw7TGFUB2l9/M
Bhk2AN7pRuPxLb0E3j3Vc3WSu32wrK0hPuXlE/ruIrKSOkJ8j6J4Q9OMMmzpDhyznwufcn6+//2U
2SyoYR24weQ7fMqQbUvIx/PvLnwginZTwM0M1bUbA9lax/7UY7DWo80wLBwLZ9yK2EiX6dIkbaXM
L0Wp1ZVML5mOvBQRm21ycKs0I10e6ZmNr0u8LSd+G1Iv84RHhlCSlXrkVEUrQvwWQj9V+50N49oD
Xf7XpqAH0VH8IK2q88Y+9uEoBxAphgqUekr7rQ2Gx7zS9jRIfkSe2i/YOl0/YmSdkE5VNdK382KB
0MlFAYGOYTeKsEWu6EOJZGD91ve/HRJmeBLKIrl8iRbM4yENLa13gzZtlhqy0T6hgUNfB9mw5h2+
dMicbszpaIG6R6TLwwCRfWzLUoWqyFsfxsLE6+/0FAmdCd0srMI0Tq7V0qKLMqeKtvNkReje4jov
wo0SUpdcU3My31Sl7kOK6CNXmBBE3eCI3hDsDMFT7+NCzd07t8y737FIo/oNwB8QJwYFb7SoE403
QD1SoNtQoY7/DNQGSYQBH3v16ZB/KlnY68akEkiY3rUvuV+CIesVHTE9NU/jraqEPW1fflB+M/TR
e6mCOvxeBIVyneeK8uEaYb0DMtSHCzfA6YHyVTGAUImAj6t7toubwDT6KKDtagot1ex3aH4WAazZ
xV0Y7hCnu+wMp7Hl9JA2ydvLBg7+dcsf3Deh5RplrdYUhFEzVxT3kXq4LTXtrcr1plTpwuBOd64K
eYxM0tyUSBmYM3/wWiuqimrSk7YoxMGTrYCcgvWyERfO5ekPOr4R+NMVi34VwwCzKc6cPB/qCC6k
yLIb/V1RkUpfX563c38+SQESjewKQrxZlGyGiCHSLoljj8bPmr4R6ravl02cm6tDE7O5AuiujVaM
ia5HCINWyrCDHxVVCHHpPP0KtGezJYtTVoocgDIlPI63aav5qdjHCV4ArfuPf0oLyn294ipZE7hC
fA1rxypxfncb4JjK2n0G7b/t9mAJ7Fc0x+0/nyZMp7AAXgury7NwZqKp+pBFVaYIQpFn9+sIWiU0
qszkUKzo04BDSWkWzt0zE31kYvr3B3ugHtuuA8wJC60noM0W9agmZGKHuNZgratM7F8uD+mr7jeb
bhJzEg8EnNOgCHls0FPzWPbN1CLp8pkKyWMeTUqIHeQztIrB1EXD2gtcJ09qCF2uD+4rS/cZgDgD
aJHVZE+XP+f0CNAp56qk7oDDWYY2C22tcgzjwBBcUHfqk6p6IMRLWCCqq3D0381RWniEnS4owwZJ
RcmQ/AEXw2zwUa4LciMKtlGkU3NYBkZnrMeFm+f0Lp1qRDyWSQRNVYrZ07JNazfjtBFstf0ZZOJj
hOKgoGQLK3k6dVjRAeGQtzO5S2enQJTTodUHPpS9lfRR59C7A7rvBQPwX4nMtVSZ28trdW5YCnc3
WS72K/HP8eSNTTq0ggS+3Mhe0hw0PRJ0kp4uHJ5fD+FjByXbqU4pJRJppCNna4SkfZlkQuw7+/cE
Mn2P7Mz2481ZO48L14906g0WhSuVXBKgAQVbxwPyCe9culp8mHDLFRmj7famWsU22ZzLE/c1M7Mh
HRmaPuRgk3eIm4J6hOFpUgWY6siT4keI8sckJKUwyOnvhL/27++rW2t9e7+xd/008O3Dh2rfqMj9
aOt8ra0/7IeJrhZyBPttu352rh4/P/dLGdPTM+l4XmYrAAIy8kqPeRGMlrpl3QTbToeEQPaiJ0Pr
pIWw/TRdMZkzucd0mLlOMjGxKxi1WTA7vjmplL/T8b6OKo7Apr9SuEV1LZZs3ddWl1fldP8cm50d
hACD1LSl283pS/SqSsTKC+PahH8nkPq1VS3lLE53DwEB95tCWoQUkDwzlzdyCoLcDxze2NdVIQIg
Hrp9LgsLxZczdoikeDNAIEfzjzLbpRA40YddUv2NUdLSAFQ2IpCYBSa+6WNnDn1kZBbhJKBih7iA
SjpIRVjgm2LXVLGjdoSKPB9i94/fl8+Xl0s6Dectupk4t9mxqnTyutPFoUqtuoehv9Xu/Y52JnCq
fSl+SJL32EctkAzxDSQE6W/aqTJ54aI+cReLNI8IAarKLUWZd/Ligz3cNFYcg5hEQF1sC7vujA8r
NbSfhdJAa045dxUX6fDt8phP1nKySecWT3sVakpzdkD1HeC6UM8CVLVltHIrAYFESNxWXse2uGxK
PplebBHxY83UuRuV6VsOxkdEa1ZdJUEhr6+hLgITjUhG8T2FmRipySp6beIe2MkNONu9H0+z7SR0
FEOqnADljMRdo91Bp2EYuyFbuLXlk4N6+jZThcpSFzV+P5uHsRy6qFD1wOnHukd7Wm2TwLHSCkAF
Pb7JbTRkge7Q3Q/cKBD0BoW1TNYe/FgGpBGUDYrugenBHs05NNi8NJQVDeHyY0f3ebsq2yGHHV/o
hb0pBikCNVEMJQXkLLzovEIZf6lwxylrSvlhs3AInRy1lqhwJPDKFykCn1TrY1due0EsEW+BdOOG
dzfc4Z0Lpf7YildS4OlXl5f5rD0ysxwQJIepKx6vchlFptVotJoGhn4l19+9QIZyB0nNj8t2zngu
bSmU9ngEsWfmWRJlFMRM8avQaRS6kaP2AzYudLr1v98gnKREWCY5EliGZ5uS+ldTZB3IMq00Ha3Y
uq0Fqer15bGcmzPZ1CRckGSMOa+aG0rUp8xT6Ajxph4/R9hqvP4hXyx+nJszlTcjpXMiR87v47UJ
45qb0LWQSKSavbXybNwlhRqgdRiE2UKIem67fz0guYx4EJ9s93DQigyhLiTT/U58hd7Hau1Ur/0n
oTBzhNPpzYcMVJDFX1XaGZuU5uxvceCNNwn4CeMBFosc0ZqR+HNLiVykWVus3M/KLfuX0ffiD8Oo
tCvIbCrP8Vutfas9mIYur8u5+SI5JnIqixKFlVmZo6Xp2apFlzqU265cHxCRhXy0660vmzlz8CuH
ZmZbRsiC2u8hNHR8CAWH/sqrRUeLopUf7/NwwdY5V6PTkFo4dLp0NUzfcnAIW2oBEaIqBND3GTTR
pL2qvklmVDwpo6t8jLrPGfjXo8MOgRfZP/xbnB2tlRUqrGUfOsCigYSKrXDL+v3q0wrFAjAO687r
ioWA78wo/8mM8ArlEfp10x+MUhl1y29VEzUAN78Ji85JeJENZnJFLn0hGloyNQtUeF6LqQGBlAOA
Nwd5C8wBcMe7mSxcUWd88WhIs2mE+8dI/BQ7QoaeXFWtjTq4KrOlHo1zZmja5sliWTJRyMw/8l4c
dQ+4i9MPtJRK5Z0LA0himJvLTnHmvlUtoKk6Pd1QWX4pZB4uUFtmYdhMuOjwrdNLwsjnywbOjGOq
TpqEp2RoqeQd+7kGyDHrswYJp6D7E9TJJoMrqXXlhebEM1t3apege5cDjvzCfOsqqleVOr38Q6bt
R7gTggoGyPST4qidhkvls9MIlWbkqeAkiZDiT/Hx8ajSHIxvnkaRk6rrEJohyXdGfSemnJNQNMHl
2cB1S5eLtBC7nZtNLg5S5QQRUCPPhllXBen2HGxbo5q2EqE1WAFQNrwFrzjtvGV8GtEXtCZsWnJI
x+OzRvhavTKNoPvL1kLwaJnf1HIdwcaiQckbrAv3WvG2bfYKE0tvPpewJbc/83yvTnipde4vONEZ
LyWVSy/wFBzTaDabbihICi0AHwxvxRa0uy3x/Ljspqd15mnEByamTzjYCE1fENtUmMg/aFGCqRrO
sOAmfe1+9d+X2q3POSu+iuOADIcfaHZUWWPRF3GGLZMAYwCNW93XMvLF1aqKFvbFOYcxiTIkzvvp
/p+FTXFtGJ1qFpHT1foW8oiVF2k7KGEXpu+8mSnBNz1jtHkQGAwDsMYeM3kzOHo8UhIZgSI8XV6k
c27AacgVBjqEN9JsMD00GQ1YLA6rBJ3JMXIEc33ZwplxUPIjOpcosiIBMdtfQyqNI6TXkSO1zZUG
2FuI/K0+fP69FfoIyA+QONQ5so59DXqk0coLxmFFwavvi5uK5kJYvReyXucGM7XzsP60Z+jzjKtY
1V1IRoxDqjFWUnM91p6tef3q8mDO3LtfTUP/sTJ3ZlWs2iLECuzTgO18p4G6ekCoDmLyy5bOjoc3
IVokTBotBcfTBoe9NJh5EIOsjnYCKE0V1ii3DraXzZxkPIBC6JwybFDis5M4SSllV61rP3ZcFWL+
CpIfOjWuB6uBMKim265AZrL5c9nmmRMBm3S5AaYhY3RyrrulO3gGNuEFXwctofculx7LzLVN7eff
mzKnUgcxszZVz49nEbKNEqRJhEqoWe9lEdmwFpHrhru5sPNhqen5zJadBFXIpJiMD22ZY2tmUk3E
GKBc41y7EaiC6kmycFmdc4spTYTCBtlkimXHJhKjLLRagABTClqIoxJ07WDusdvi2+WJW7IzbYSD
GyJQ4UewdOwopfUSwykS25TOkKvTh3Ih6XZ21pg0AiZEKYA+HJtKlaFKJAlT5LN35mDc03G6sJmW
TMxGM2h+6+UuJiDrsp5GrwzJUnpLOLslK5PfH8wZ5a4gqC2seOqw4uy2K2mpinBu60xhMlkzjjga
/Y5NyEpvwRiVs12r8nlq02ot92qUffi6o1v4saOFq+7c8XBgz5i9RQf4lGPPzdiqOVj3qvQzJ2tZ
Hk8u6IJBSCDwtn4WLTj5WauT+BKZc3JI8wgIOsSq0/2CXZsF11NhO/4tg0zK1YdEkYC7LCSPzoVD
nLH/2psW9mDh5C41KqHAHsTozgAzolBptqSKjjc8d9p9Qv5eg2Nu6VV82vbM4Xtod+b5qpR7IqhJ
NjNEV3BjqcXjoEDbua0ZLd1GWYWU90RXVO2QX7i8wc960sGYZ1tCdyepkwTblMVuFQE6WLEXHobY
Q7kI9J2W3F+2d/ZAObA32xxyhfyGlmIvFK49CSpsMKgiqjP/NyuTZx2spNbCjO0HWIkHH43tCkn1
FoLmEMrLy4ZOy3nT2pG0B5xJKE3T8rGluI69tlKpDtQabON+AwNjYXykU+44cF/Cq6yxVcgpYT1S
xJ0Iq2H409VhivPe26Vi89mpRXhsam2hBXf+6mxhyTWavOZxElS/ExPinAbWj9j0FsLrsy5zYGfm
MppFoaCwGLKvj6tuRCG8hptq/IFcE9Rhl+f37FkKRITaEtEcfTvH05tM7LBh37Ale4PHXwaLpAc9
z2Uj5yZuSlTTg0rx/KT0EtATMNR+R4wlw2/PcwRW630s9m+XzUzzclRVwlWIdBCtAvbGA2g2FiNv
BZ/2n4kfWU9fKPjEu9L1mhufiXvVkmjB3Ln3um7x1KIPjagHFavjuQtghVHhduWSQGGjrXekeLP2
u85/Hq4bIbYL4zbuVmm8EIFPf+zJMJGrI95izUCbH5vNkERqG09EtFYIbmDTU7dRNYi2mGnVg1lf
+/Fr32TwYy/2aJ76Jd3KErkJmWwpsd7McGGNQx0oROAeLOdwUtbGjeD370KlQL9FscROGvMNlYfx
re7yYVWHg+pUUfDkKcqPTvJeFbOM7gR9GLcRMFjocigFXfaAU2/m+5gZlVcQoNb5i7FTCNsGeobt
XH+q8zctXwhzTy/M4z9/duy11hjBWC7BV5A+y/3WkF/6+DFOtpq5yr2/FpSzjo3N3AtWO9MNyPTb
CCSIng+zs7epFWRgC39hf565IHFizjSeP2g1wtV+7FJyVbeULskWgK2wVeNVlL/L0auQIner3UTy
t6LbV+0Gqk05Woq0TrsooGSghEXP6IQRp25xbDs12iwulFqzZem7FK1i2nwLFGfVP4bm0GVXwhyr
ad3a6r65ESwp1q2pLFyZXxj84x01fQK9KRMEi06C2fAFSNPNvsWxYR1ZQ/YVAYopgutapWmLgqZw
3/gRclarytUd5AUJlza9vB6btcD5rD7IuVP5VwUB7+CiatIhsrRt4X/onztImkTfEQVUkTV/A22t
M7gwVYfPKoqoKSz5Zmmn1U+wf6tIuK3zH4n6m4jTMu9VGGgHcYvAukH9JE6eG+M6TZcSqWdCsuOh
zzwaLLyaRTFDb0WB+ya20bRAB8321fu+WdEDvRrCJxlQ7uWNemYjHc34fNGTpBW9DrOCCtiaMjzz
+MzzHGfzbnQ5WQhXTo/Mo1Eqs/A64pzucg9zPWDmGuoWMb6O+ok935ElRO2GT6VdKs2eXnrHNmeP
VNjRYcdKW+I9H1G2HIp7+oAh+VoYmiyfXAeTHYNHCjmfCYl0vH/cYYC8qcHOMPYOJMJ26T6n8W9L
u5aaR8MA12qtxmiVD29dGUEMtpGVT0oDEKPrUDZ2rIBl58pt128rSDIFIV9fXuqva/d0d/37gdOh
fRArugloIlijkcyGKa02r0NYtFMV8W2RPQ9bV/M7HiR7YhA3vIcx+JHlNKkndo1cTtpbzgBprmg9
0kJpi8W9yWu8NO7kSl842k8bG6dziO5yetgVg5zj7BCAKFPsq4p5RJ5pJRik0b4F/o6zVp6amKCC
VI0ns1z7FAqt4o1UfNN/CuXf5x2Ov2K2H+UGti3X4isaKOJV97OoQCL4SywU5w78o8HO9p9owj8X
ux0E9qWlPKWjJE7tRNq+10bErS0anJtsJJByZTS/0wRJZhBZ0LmFCN4rgblwAJ8J8hm1LtG8S7c9
0L3Z3Pdm1pLVhEYJajZU5Pxyp6gxGhKJbVirxno3su8i68/jmL9/aj1c4db3rrwJpF8Lznr2YDr4
ktn8tzD3ukHFlxhomITFVUNLeRpNAhbXFqos0Mxb4i/FRzmmehLFjTfe9cM3VXBXXnjVkKoOw8GW
m+uS3qLKXCda7YTQX/YqOu/xO+SNdlkaa6VbaDE4E4pOEzhh8nW6oE9wEWMtiLHRDZpdy6+uvDWM
74Li22WlbnsaUtx2dGoaVQxI+Jb6r88ec6zaRHwET9D87oR3UM/aYMRhY5SUmrrKoH1tP9WaIs7l
tTkN76cx/mtptjQSeEtVKrFU8BxSBdoHzA06HZAxmgtn6pKl2e5IZGi3lAhLelKvXC7vMaWzMH5A
eOrykL6Cm5Oz8d8xzS8mC/rWtvQ5CH0R4VEV1l+KjPF13kCeGzw2QriWOS09yRmFO0ncysq1F+xV
y7H0l7T6yHUHsjbDHAmUfnTDLfV2+O7vUytxwmKdoRyXv0nR6+VvPn9QTllEMJrUeL8288F5riux
S3cG36wL7l3v02lfGjCiGzzRe2BasrqhzExKx1iRpf0RuR9licAoOojb0WpXMCMuXDDnY5iDD5qd
HlrfqGJCJc5GO2ubDbkjiQA0rJvKlx1Uzkjt7CuRlNaSQ55xfUpTE96JyUDsZOYmZTmMnZdwVhQ1
JE6hcOu28TpKm4V2h3ObGzsG9YmpgnTSqS1UER3pBndCr6GVICCZZCMxi1YMQBEaXithw//X3bpg
guHV5ZJNooFunNaMF6K2c7H6RBk1pWFIvZtzfDXaMkPoJxwzIZoVvaesMkt6VWp9JfeZY2Xas+t1
O7i2byyY8WHle9Q76T5Q1Y3WRgsdSOdn5eBbZmFFnUlRzfYnrCgHJ9W26CCK+m0Gfw7k5wo90mJy
jVis8PcZe5AmB3Ynrzhw/zRs6kQImIOx1644dDfBmK4VhDkub7Pp82cngwY6B0McD9Sn504Nwxoo
d4aXBSQlUd/x/1w2cH4CDyzMzlN0dRX0bxhIk915xluv7KrkKurelP4xya5pi1TlG9daGNa5zXo0
rtmmQc8gHBOTcQkpgjNvruBuY/FaSB9KpKDqrRBsBmPpJX12oypTn5cO2wElo+MlK40oMdWBkaKu
gXqVepUgsJBUS3wr06efLNmBmdmExnowxMNkptRdO++2PuKBuEb/lIHBFOsrZK8WlvCskxxYnE0m
sgdFbeVcVFBCSclGCG/pQw+838jl2XScJukO3qgs/fS0nR/sx34hUXl5Xg1x9qyKwwQUdszBq1T+
WjaFhzxNdm1sPl4e5pKZ2Utq7HJ3UGNGWWpPVX0f6u+G/HzZxJkbny7G/3gIKL9jD8krAwEvmqKo
SKBmha63LXaFoxdvl80sjWT2VkOaQQ0ZDDdGbG6Unodv712TTF/wi8mf545ILw+dIEBXp47349F4
BaQQpsi6VKUC/XaIHMutVNSgUPeCvoRW/IrwZtYIBaYyKQkcBYaZY2sIGhUIr7I8QX6XFivRF/Yp
zo4coB6ilWHdiyP8cj2hiRHbgrEVjWpr9s9Wg6jmp6XeicpnZnwKykqVH6w6XVVZtlK7vWD8NPXS
MUZvIY48d/AdffDkDAcneBZSBEVFmlsskqt7ORzIzmT1h2Lljc2/iIAAJMErCgnpHqkyGkPIYZp+
Ey9EmWdW6egzZqtE1stoRch1bb9AXkrWa5EHR9PuIoj54E1qc5gww2rh/D1zRh0ZnZ1ROnqHSilg
tErXKVmtLh3sMkjXdKQ6DUSsovJNX6wWnZ9xIsWvBJsMz9bxjKtZr6R6j0NqXWlX12EMDbPgwIpv
3sXGfTqUf1Q9eSr1JZKWc+9cDvz/NmzOTig9qlNdg5qZy/q56b5L8p8vgl7zJSt3dUivz/iYG/sC
fcmqXMhFf6EKTvYFHEtfiRn6wGbrazSZ5CK2xZusz5O1b6IziECZeCO5sKi0mmfZcdp1DsTdz36c
QBrejSC8Ag2aOJcWLslwn/769GEy/v2g2drTHwkjdsNkZJppJ+33jmYnrfl+2ciZznDzyMpsrSWY
TUJjwAp9MHaLJFMwvMJvQEvaSjF/lpB++/Du6aAA4a4XnTFCrSFFAXd4zsN6BUV8Vr/LFulUxBGW
cEf/gyNOlfYJ2G/N0U1aiAiwP7Amaf7YD/tY2SnxpgXl1CMlONB/vqcJTFlknZquj1NX+Nfs7Hpp
PFkHKcjbrigbB3nkCA8I4mBd0wxWVrCAm07m/mxDSPVK0LSUjQyHDnobgYlYeIIZXzYcqBdDcpW1
uS/0hfTBtPAnnweqjOgIrlpQF8fb04iAgHoCswLr72pSzo7q1raaB9fYVdH3Vljww68X4iV7M0cc
NTcZhJLpaGGfJbMikZXwpU2e72LhOsi/teazpt2iohFk/Tb0fof9KpAeE7GyL/vq+ePhYOAzX61z
Xo51yIcY5XvajLsyHjcIZNtN8E0WnKh5HVSZxMZLgSJfuFkwPp09F2Zh3vMBQ6DWS4DGybnWNP3c
xG6+0d1bl9JYwosp/7T8j9D431m1RFJtU+fU1w45uPy6Uk+Q8lKIhc03KxZtLX1HJgFA8zfd3BV9
5RjGsyxLC2bnHgZuESYpgAnECDJRySzwacUOZKRg0tAi7pBPcTr5xtNuFOm1bJ+ybMGdT56ptO1A
CTB1oAN949U8i0gmeEQ7Qu7svG9+bXa/Hz7Wd8/eIoXyCX3OZMacbhc6Z6CmmbdCekKuNP4IlOxV
s4H/2vYNgFvbWV8t3CTWFJAcespkiJYtXvkal6duTc+AgzWTXTmGNwbGNOjqbjfvt//82MBSdwtZ
3fTzH+K5iXxuYqDbTnx0O/776e+vH+u1vU7tmxtndQUV3R/Y6PaPr4+vn69XC0497ZjZp9IXTDP1
9BPgzmxHJUWN5ETWAHN0KgcSveCLAc+58he2rjzfPcwJ/IQ009K6BKpvzqstdlkSJQOTP9Hjwd3H
oNf2UqR46rYYoXcXID79XnRIHU98qVhoEQZFAPB6v3/dr25/bLZvH6r9tl5Y4pOL6Ws4B5ZmRyKN
8ZJr+Vja396ybMDV/xcLQ5mVRmpQE/B9z4YSZFYWVsiiYmC1er/d/La3uINztRBffqHZ5g5waGc2
EKlNMh/JrcC5/fHj18vLiwfX9wtY9JF/Zs706wum1zdr5+r5T+48/3mGQ4G//gw2VcfpHwuvx5Mc
6zS1VHfpzzBp5ORUnS0ibSmpPyFTV9N22d1D8QjpItyMV7AvLgz/6w87Hf6/xqatfLBVO5i8eq2Y
jEEnCZHkE6yRDPVqIny8vKInrABf44IhAgzUF//A7FlMtQr6LhRGMXX7/9krp30/HQATqeQXv+SS
0fOTeWB0Fsl4VtQ3SDZgFIodm18iKAgS+5XhRvC4/96+bR9uHm5u1gureJJ1no92doM0RYvSa4Rh
jsDM3mxett+du6VT5dyRTl3s3zmdnbSGJ8l5GUzDW92SSOT4fNjiqt+W/OQk8pgPZ+aUVPlKSfwy
9L7a7Lb23ZKFE+GBLwvwqxLo0p8EuPXYE5UwQxmKhp1ppfYwHdrVulmvNjBC5OsPvHLykatpGyzc
vudPgAPDsxMgUtwkGSUMTx4S2e+N8/5aoQDQOYNTryYdALh5Nk82l+XERVHDRWFv3+g8cOo1FWxb
h/Y+ZYOuri5vmC/eypO9efBhs7vJTH2a6dR/Fne6SVe3//3Lht/f3nJZTtt1+oVf+XHDP7920xed
K5PFRr78Ufq0YS581JySVyjcooFg/p9d/PU9X5+2Wf1zf09fMX3LRCu7/rpLl75AmXx6/gWySO4G
mLVEJDObliyzYk1F+fef6GJivuUHh+ST/cbo75zr6aBcPW6WwprJxY/skm6bCP/A8RGtnUCIi6jw
EZnFrqdRt2p0ujLG/kbUhoXq8hfO4ZKh2Zlch4jX+VCmOfvMvgeSbycOxUP7N78b7Z5fvSluWzNW
myFvbx6cp93Tdre2r6+dP38eP5mS3WbaRa+P+6vH1ePr6/7xqrH/oA5pfy6Rp0zbcvax9LmyHgqt
CJApzLathnxYSq0J/aBUdEun6gVKeYoUDyU5NFhRt6MxBjtgdPHCCXsSZJIdhxYDBj8g6lDKz04k
0xWKSQWXlIAy5qveAwtID8A7IrbhdZSWS6DDs+Yg0IUvEJyF+pVGOLgoczGLpRDdLlorfqqFbwvZ
WhULR+l2lzfYyWOT5wZoaBoCpxQMLXWzcfmQukXqZMhVRfv/cXZly3XyzPaJqGIebhn2vD3HsX2j
ip2EGSRAEvD0Z5FT9WcbU5v6cpOLOHEjqdWSulevpdkQbO5BO5L4Y3wiBsTxXmLyra2gl/xdd7a9
HQz6Ixu/u6tvzS/bbPYdX7wQNSNIqOKUzNGAo5NNAU3w8s6UoUnPoMwj1clBzNQiaOv6bnoq4pV9
MMXdmWd9moiZZ/25rtdgEgLpErj1pYu+LdBcVlACRx4mjyDOFtXxWip6cZkvZn92GHhpC94KAaPt
4ELy/NCAl7AAIt39r43of5YZtTIgFEFH8IXLlA3g3IAgLVS1ekiLxVuqQ8E1DXURDv+1Be6PKfAG
oGcCEdOeu64GOd7CZkDGMPU8dmh1+q4PP6977UJsBIYfjVt4wQLRqs7udiBJaCAGgvxc6rbB0IeD
9nugr9dtfL2DTB55YWR2l0uahIzoM8oDtQX7AtBGahspRsxfSuEVEWSjzV2cj+pj1RfZpqBUnjpg
70XUcyXd5wWIvFc+aHGLXHzQ7I7HEqjEpyYYgRI9dNSgSUxkKUKLHB3xSJJ7L90zSMhxL7Sdc2oF
jbb2AZOBL1vEc5B1AQQMraCzabet2HFFiQ8YUxp0WlAqkWHubfVstUENMUMIN3soSaBuwz5UsVbR
/vKk/bMef63P10OXpanQKfRDVa67GSG0oafv7hBK+V11N0WzYenT9Slf3J4XA57NOBL2A6cMA5bI
xOcPAz2X5u+0Dq9bWTjT4Gh/Bzat+0WsNzpNASMYrOSAvKrNB1onSvdWAAdurUGZl13or6lZtM9q
Shq3whzWVN5IpYiASV85URbj6MVoZoFcN4lgOYeJfnIScyvdwAFTMySSHO+G8831uZtuX9dccha1
ByNuxnaaux7K1zaqBTe2feqrbQqYcncgq/nBtbWaBWyGDqWMK7AHisfxhfyGauRufC/e4329zx6o
32zzJ3jku7XiI0sRD7w1IAYAV/mk/zLzkdohbKw9RDyPBHEWdZAijVeuOCs2/mATLvxQkXndt6Bx
Ra8vQUE+B1Jvp6l1dH3FlmbwYiTzDCurEo92DFZwUO3NAptYGhHvQlVIqJQOK2Na8kYUrgFaB/sp
Om9nO5g5mY0qEzBqA7BhzaYE3mZ44Sn3uXVM5fb60JbCxaWx2UYeof+DJzKMQT0eCPkkyNCBafQ/
xjVU4Zqh2TYmfaWXtIchDpb3Aq2B9qZAa0JmrkX8RZcAYBJNSdZEfTFzuyStSlV2OMtl04T1Ry+k
P1hlaGlRw/TITR4LQw21Gi+FKuBNOBi3NjsXxcq8rnzFn2TnhWOiCFvbKsVXCOkB5XWQ0Bc21jot
luYUSVm8KkBThoT8zFPMFjtLz9FjSuKzmYeQfFX6sFtr2FsaCi7ZUxkJUFTLm00oVUmFHsSpeQ1V
DeG9tmiEStZoefSlsYC3FIxdeLNMyb3P0WIAZ5fqTVY0FZA4YKWgukky6e4gJgMiWhU6IED4JBzK
g5kUZ9cdaQTgxXi26rjcCjQlpw+GW7jsl1SQM/U9QjBnAcTPRejGhf5LbQsooKN9DI0etVWpbAN5
tppGplt23UkIo1e3RWn1uKU0JjVD06ji/8rWM90zkb2BqtKk9QmAxedBcs8t2rZFv6HwtBuZ6oEm
jROt16QOFufywsws4hOw6QzUxlyOI8p+huzBCASaEqDoxmxNDnPN1sw7XDI9eQVsOfK7Wxyr/FzQ
G5u8Xg9TX0Bm/z9zHthtUelFp8XMTFymQ2tgCQMcZr84aOSYyn2nSJBlQO9W0tyBBT+s2Xva/Msm
A9XzpIGFtCy4Sz6v2SCYYdMUa+bFaP0jUakB/I2at7lyWVy656BwiTsquDjwTpv5BqXaFIsxQtbE
fEMz5ze4EEz/+jwuGkHPH8qEsIQW0c+D4QxBGOxIoJQxy0ORQqe0XqPfWHQIKA1OjMegLJsX5G2B
PTqOoN+ASFAe9v1bozW+3VtD2LP/CqmcvAKy4gAug6MCNcjZnGVuZWVywKGSkdx363tSrpzFS/OF
uXI1E0ytIEObPR9ymhsF2FcQlUoVd4u9Yq449rIBwEJVtLqCfntmALLWXkFNMHo4UhVooEyfFUE3
1xf9z/1kfuOEGh7aiSBFBlW12aozqidJkkGpvun6rZZGno58RBkqIHK3njNQd/baacR+KvQVy8uj
+2t4+vnFKShoLIamAIkI2LV/gHQhMGN9BUu95G6XY5ttz7ayGzEmGFtSv4LfEneXSHGtjRLv/mUS
IfMBtnAHhExzV0A6YoyLAYBsr4ZiYcI++iYO8I5rRHbn9TEu8lVx4uhEi8mPUf+X6xOk5PB8QwQC
UdrMT4Tgo+wErEPoDKQ5jR7mmfNe1MYzsq4rQWLZX3DQo8hgoxg7ryx6JvIsWg0uAB0NaDY5OfXt
YIPde68bv2q2s6x7RX8ia0X+abN+8dKJlw2YAogA/UElXjiLCdEPXOowRLtJ7nSgz6ufDC1sbr41
5b/4JTTQETOQqAQa+7Nf1qZIHIRCzGZndEGrNTsSZ2towEXnvzAye/yDFLPS68lhUpk/S6I+OeWa
icUpQwCEFPV0451LoCuD4/WjgvA0KPwXi9M9hSYJ2v92rnxjjViZtaWHCZje/2dtNiBDrRmK9Nhq
XMPzYFB5REYk2+UPN1G+g2j1RrO+r2y6xTmELgFWCaJ2gGR8XijLMZQyVWASQsL3ciwDjabfHLd+
rtTBl6QIrUoLu4pSnxgvhjeEOjdD7tLIadYIMpbn+u+nzC5VrDS4GUMMHkmqLmAKrlM3HYNAZRfR
Org+7AVTDrpCkEdHtMHreeaebaOPrJx6P4RWh/mwz5wwsSBlXoZyWMtiLyzqJ1uzRS2me8JQgnpn
BHGVPX5j8Usf4/qc2xBNOpVrRE8L4RrEH0BeAFHi4Cya3ePstE1rIcFO4eRtEKOtSaIx1OoeGDjn
rk/i9Jtm4QRyiCiV4iIMlMCcezEjWe3WJbgjBJBgzZMtQdR2AEl4Szq/0XF5zFZenkszqSGBrE/t
9tDRmA3NLbkKQsSJQWW8Q8Y6qfqjHu15FomuXYHpLznI5B8QZwXPMYb4eVuoit3E6sRb0nL32OOs
8nsO/lmrjH3wjt7Z5loufmnZQD4LWBSYb4E0m40tdhzmuASXU953W65ADghVjpi7ANSvESetmJpr
FTatTsHTBVNE08OsPdM2IFRHe/5KNFs65SBGClwZ8LMgcf/z84vzhnkW7+gIDpORNmgrg9oKOCsr
nR2HwrxX+ja9d9MB0krM7jZDBaqmJLN54puJXa1pBy75KmYXRUIsJ3bGbMMLN6sgzq1jV2jPqfoG
Ly3GqfHvYIFJyQNJ2X9G7+m4n18YnO36sQXBSW3DYA0KPl58Z+O3ksS+XmeBLN+0ZHd9Ly493z7Z
mzlsazo4pSBUGxg5CSzZBSMJRgldQWOjqIjYqCFxtkvWSoWLW/JimLP7Z+900vZiDJNmyh2r3ZAn
9nOduFvFG+/UwUO3+moj9jSUedy5nNrZhdQiwOO3lQGb+q+eRr3Y6uY+9k6Ot3fMW6/7xssNswrf
yvaSrISgxbjggiJwkiOYBExmccGlbc4qTLNSPaHvpXOMjXADFR32qfO6sqSL48RbFcKsYHMCjcxn
W3ncE6GkmFs8j1VkzVMgQuQABHRpYjE18mHGGQWLjNQPYOt+VIhmhNLp0OAKmWCc48ka4/LS4AE7
gDgtSt14ss1ilCeh1mZVJiaeuFCPA8tsts3ajavkW2gEb68P/wtJA56e0Kz7n7V5gq/OjLijqYWX
YXXLoTuvsIahWfoesQtPETOUZRZWjX5myYZqoR44ezt9otkJcVopH6B3l931oRJq2cqHLdyY8F1T
fXbS7kML1OdlqVIImAw2ZgEd6lHO6O2gdyt4oKUIjSYksMfg3eqCTu+zCS8nSaN08LIxT508HEQO
jPvgyL3ejCzdpL3XPV6f7aX4eGlx+qKLUG3yLtdx+cTxA0Ltmv0Q/Js9RlJDsf97r591O125PCzO
IvYPqrVwJnPOvN/0aT6B/nB3T5KAlO3JUfnKXl2cRcA2kVjCsxxg1M9j6hJo/TYOTPD8oBZHp3/o
i72Q99dnbnFTgEPLQlFbg4zSbK0mpVhm19OmiKu73FAOLGGPg5tGMec3Sdz8y7xBWdEG0aaBl9XM
nNrFsis97AqDs/bY2rV3skf3+fqYpl8yj7Bwv/8ZmXmD+KOwxWGkqNrQw/NXyfIwF7+uW1k8syAr
PklbYavDET4vEHX7GKRWIP9qwBfUSA24FrpPZbKrLD1sFHXDqXeU1q8qdoJ/Mj3psU04aGPOAGMD
3uqR1MN9gBthl75qiu0njb4RCQl6Xm5L602ikQII45XoseSUQL4DUQzaJOTUZkFdMGUw3QqNKWPa
ZLc8bl0IP3Sg8JCFEpK4W3t9LC0lsrlAjQGiBK6LWbSyZeJmNVNwSdfHkPD9OB0NaxncxZvepZVp
t1+Gj35sVZlMVhQP1RgKtnwoNxQW5jaT4DnstyNyYVXm3feOl/pj+vMf1vPyA2bbws2agvYFPqDV
hq0zvsbkxhy2XRtHvLnX1SfX+E3T/55PBvTv79TOdgnDuScVHUtZ4QhSjC0Db/j1YS3dria+OgRI
tBnh3fN5WhXicdQuhokyMg8MLdLEt0zZmsqOQ0WEQrP9urkl30RqyIboE1JTyNx8Nteq4KEzEgTM
uDpqHuTSOpDRZW/Q7YmuG5rcYR5fLg3NLscttaoY+BnIV9HqkY/Vk1GNK2NZ8nvUJqe+OhzTX8ij
TSWR1BTThb9+dfk+Y3fgPL4+iqXVuTQxjfLC6RWvrBGNYUIvHnFSOiBdwosy4HHQsbuc/7pubW1A
088vrIHSE7KtHhZHjEWkOCBXdjOfKivviEUXuJi2mU+n6LX20hxjStDnJIpz0z4Y+tZbex0tDQa5
YlBOotX6K0OpMcDZVeIWgZpA+UYor5SyXRs7d9fnbMnPbMBC0QA0NQHNH6AELDEjHkYgks1RBleJ
xtEfrGXfrlv52juF6yBydn+UikCKP6+soh3OqThE74Ox139UVrnVFQON42owQKRB9gl0Bd4N6YZs
aMBKbAVWjC+icVDwNRaexUAM1S5ITUGiyVLn0AaD2hIVvhJH6tiBhSkVvZ/3KMqaNbpF60AqXlCn
DIxQCMJg3RvVtS9YukhefsBsU1hgWpFGhblQDAV89xvPOA1mWIA4LS7ViNc1nmUr+3DJZy9NznZG
V7TukMco0jd6u0m79zbd1tJAe+rbyjpPYWketi4NzTbHaPSVMU5s4HL8oxRUgbEClO1Oc4g7MPmi
GSp0undjzLdSVlGmY47BsbvyEVMQvvYRs0uTayodkMz4iJYD5qEjdV/6pvtrtD6Y/T4kZ2gdBrm5
ddv9dcNL0Q7S6KhpIqmPSu1slpHDTHJU7BEZtGwXQ/LUq8lJzx47YFTt90ysLOrStfrS3GyuM/C3
UB0FnyCR6fdqYJHJ3AN3GhBaIAcX4wV8fXiLTgQ6CyRRcLWGGt/n8Gpm0hZmC/ZyHcREAmBCiDKp
W61du78vjgtPOgMV6ElicGYnSceamynssPJx2hWCbXstDl12dtuV+8miKVAvT3ItAInNj3PalInd
ZAxBlgOmYW0NKNTUm4H8SI2VOLvkG1MtCyw1NpLP8yrx6FKtpqhDBhAQ7ywQJt6L/Fa1JbJtJyhY
X1+ppbPj0tj0MRcHoZbmNE4cGKtEW21Fpqm+4pqgEubG2gm/Zmp2/8rzkZmlBlOGvHGGj0K5U0EL
eX04S44HdmBc8HQIngCyMhtO65ZqncEhKGd+zusA4BYfGqW+90+jubA0hbeLiYvNDoQ+NSxlDfUV
A3QJ5IaJ39eHsxT/L4cz8+/GFowmFYyMxi9mPLQs9TVrq2lP5cD8tr9Nm+11g4trBG15SFUix/yF
iLZ0qhgqycjUD84NJVBL3xfJWtBdXKMLGzOXGwDuhi4RbNAKEE/0/b+NxXhINf22SMhKIFqCmE9i
T3irYTSIRrNAm0zqi5mLrDlI8KMGNA8SzNE2K3wOft9C2ZtGrkOmzjrEID4huhZYbrPyDQv7GZ8A
/jQwtaG2Md/PrFdzkUyfQOgv3YlEE1JrL0CQrTofpGii6yu4EKemwiNaEJBPg3LHbJfpbV+34/Qa
KC0B6lJlA/3tp1RVd46ZnMvYXmujMeHnsxN0mlj07Ey1VmBAP++DvOp1czSwmpCViaTtRhAVuD6i
BZ+ckHZI3SK1gPzCNOKLnYZ6f9aVBipjtfedxjfl0PukXKlQrdmY+aRmK7I1KGyYFvUr9y13lJMr
13bX0tpcjmS2NlXZVoVRwxPUpgBlVVCwfWo8JobpgzPv+qQtbLKLSYMg0+dJS01qaNWIAelxgxTC
LdAQPKNBsZa//XOUz9cfiFzk1fHHV4lfHSVGBvI5hKgG8CqfNwMFyBiCZyHRoO4OlGed1ADBMy8i
yE/vE9nLfSYd79S704QXMsnD0WVyOwL0s4EN/gvdQCqIShNWgU/eI2UE2eTG3vdoGUKD0pATGXXY
bs6Oo3ChBm7dGlFeUN23lLH/TnChfB3LoTkWbqeDJbBwyH3OdePV5OCErBMF+V+pOvHWRTn5J0nz
8c4pdJCcKK6othTCqBIIsFhmeIJAe3eL/2qJE4d6MdsYba4l24Y77jNai/TvCrinDPBx18krHVwt
9ZWYQFkYhsUOdcBqg0aazFs55ZYiCmBRgPnhOQ6s1+yUa4ceAucasqSqAhSh3DW4tVJz17MTNaPK
ur/uSkt749Ka/tmVKo0RR/ljrRx8TtEp1yVgIB6D62aWPPbSzCyQuJasPQ6atYD237XyPicPgn+w
anfdysKJCgYiSKEhVQ62X2sa7EUw0XILywaa8QBK54Fh3uZJFhj0qGRboIZs5VbpXq8bXHpEfrI4
jfvCIiWF1XcO0r+Od64xa3X5UEC+0RaRZQlfNW9bJUL3LWR9VgwvrNskRgGxL0RlOMpsqI4mayDO
uzIoNO3drN9G0W+AhYrFN563BzseIpe3/qSc16PXJ7fucXrux6Q+aJW2cq1YCHyfPmU2B13jFqjA
4FNMqdkQ+bBCxaKALHdxwOt8r9flyg5ZWGYMHIfSBBxVnTn+ltikSs1SYuy1/VgX0G90KRpLS3LD
lfo3igm7dmgfqen+vD7pX+kX0Dh7YXjO92WVGtKY4KAIBNSPu7IE2NeonKBTzO6s2gKMexDYzI7Z
2Dr1IU8UclSdIk0DQdvkNxkMkOB3ua0hk16KO1Ufsl1WutCEN5Uc+hYDJ91rklv9s4gHqaMdIWGH
RArrMKhqcadmqh1Vcb3yIFlyYdxC0fQL1JYFmpmZJ2Xx2HaJ6AFnUoQIiMvPqttaQEmar+AtyaOm
yZ+Qgrmziu3IcsPX+jUluSVfhtYf+oIBNAKgYxYcKskqa0jVMoAa7rNhJFuvdZ5x1Kycmkt+CmXa
SZAbeqSgFv68V/HmaXQQPZRB0uEIQAEDbXc82bZlVCQrnvKV6WFqsQabrg74jTphxj7b6qS0wJA7
lIE13k0Hnwm9oLDRwnI8CPWbyTfgO0+SncF6v4h78OLdFuk+iXeqEUAEZWXgX+d3ylDjvQ5mWZwr
9uz+oxYZBM/VYsKrlwCv7Xobe1VbifALmwNrhyiCLhcwiqFG9XnICsQBcHSNxUSEcgtqlqenh4kH
4hA8Dj4IenZrDf5flxNEMBZEQgFPhwP/+Z6L0Nu7rIp7gBcCPKJ8LQ3jNPdH+9gmp24tbTZ9+udr
0GdTswhnq7wYvAqmhqL1pXkDGv2VJVoeDO71NkguVXfelz+COR3dBrBgNnk0qN+qMUQTwbYYo3xY
ASkvDcaAIgp4h6AXia6uz+uUgYsUqo4c0TOu5V1Xpe0JraprSaKFHYCqqwHUG4wAXTcXDHViy2l7
D2bs4ZtF1U2ilc+erCB0Ujx6beLHrhr0TgtVEISUpL+bhBA7K33s9EeTZ2eiPfUORWrU2l8P4n/S
RvPFxN0KxSIIZULKaRbvmnrQh1JlZWB4PPahDaMHqTPeIkHsgzoxoiOIMod3q+02SvNRoB+mh1KL
PWYrK75Q0p3awv5+x8ypslixhN01JUog3kYw4bNBGXxDS25G8rtpwVSsmGgMw4Oi935fn4Mlb0Px
CofnpOKOPfTZBWSeEptVbYlyzO9UnPUynG5KpD82EAW8bmoh9qAk9z9Tc2hKKtEKnaQwZYwdsLpg
IuyPavFy3cjieNBihzrJpPEzz0hmSqEoij1dhoYbmz2j6RLtOBs+3DCy9vRaXrYLW7MwV3QSDU2T
Lc8YQ1U7cbnTyjownfcRie0U1HppZNsr+fSFAeIFBkweAgQopuZlE91zwXRg1hUAcb/jSvH1Cgc0
6FSzg7OqZ7hoCwkG+AWUPL9Q+FFHS6nR0WpCaaBKt9X1rTo1GbRQ6FjTTpx8fLYXARdHaRhXD0BV
57fYtlJ6YfYMTyq2sbXzmHtIfGm+VFYcZGnTfzI022wJmG8bgntG0ALLONJtb/zU3ahHZtThvqiO
EOdW9ee63rttVLpP193z630VkHETFTzcCMARPs8RqSRlzO3bCk8SwKzKFke8HcipBuo8Vi0NIJkz
ipUHwuLMXticnfm9IgsbojZQd5cUmpcbrSQ7xzgo7RpB89rgZrHEKkRTGhKdbsJ6Bzk6xoR3ZP6h
WSTsTBGk6mYY1lhspo//4jZ/B2fO8h+1HCgQqhicam5EfejacDTfxtbEGz/gVb4CMVuyhnMM6sO4
OqF9fNowFxeNoVcF+mqABHHrNDIGFuTNSUGGL2f9hnGJBAxfCZpLW/DS4mzxLIunlXTUKlA0um37
H0o5USjYmzQpfaXoV25ui9Z0PGNRY9HQ1DO7qwJVlyV5g/F1fR0OleNb6OpJhzrU4+dKWWNr+CLY
pAM8BzCWiscG3unaXBJ7LEltuikYiTfZY3mm/k2wO94fw99euFtLLtrW120wGcPbBskrKNAZs5kc
8y4ZNa4lgUIrTW5FQcnLGLe839gAvLkbiRsdxCyo4inbIS+8I8REoDGTN4n2rIGcEYhNau4LlTjp
DeQ43N8kr7Xf2Mv1QUnteA9KfmfTl0765MbYaH1bF83jOI5Q76sYvVMV1z7ag26+4JHTbGuPmjk6
DCghIPwY1Le079I3W8tAzSOpYn9HqrUioWtWugqtnarjkaCQMkMzvCuMrS0V81HmGfduc6+qM5za
U3I9NvCP9l5cQn2rzDP3ReeuUkEKBeIvEW6uIwfxa+n9ojVB40EXW3EdEaKYRuQNqtZvm1zNnGBo
kXJEP0mLemyFygTbxAzqI3vFMYX7oHtJm/ok1fp+b5LScYJUtCXAgoAMYOJ4zAAyNUCnm5hed0vS
Iu72dsHiXefZA0x4ffmaQPPpVjJkgf1BuorYVehADkbdHVCLcBXUgEs6iHNKChL2Li7zivqWOdkp
LxwGsGWO2EltYIdAL7VVMqvbc0W76ZlxKoUCfIcZg1tZr2JfK+kPmnRbaRKIPQ25hUwa36lDrO5E
TIZ9Q2nocjH4SEzexnp2E7PuRYHAoqriBKd5teOo0PkdKe+apDgCWbyjboWzl1WoqXZgndf66l3q
UN4z+7e0quyocciTqtA9unIAZ4hJWFqSb1qlemyBAn5RO8/cK0DJgQy9Be+LxdmGd5qDYFV9S4j9
pDKuhGlTCB9c3aeq5e+Yp/pgufQXq6sHrMbR7PuE+xYqr3ngFebwc5BNGXqIWY+aW3t7ZcxhQwfS
tzWb9qQJiB8LqkMgzhqZbw9Od59pZXLLzaFTI+hJGhvwEbOH0R7lXWGK9hlvZrrXUMHZlE2j35JC
c/Zl1vYynFp1P+zEM/1UGYpHCA3Yt6Mt62OOl9EO3XnGL1XU8TnWeXouksI5N90oD7aekk1S2+XR
Viq2FXbvokPLbEKdeYrweweCPoYY2hA+mYV2rjpoDrfrdgdOpxfpUvdZ7ywvQNZKd3CmlNqmhlLa
B4NYTx1oaOUFQqLIk+/mIJ7HxkPKJ+Y9wbum7U6Z0hfM13idhBa63KMyt9QDJLd/jJxLkIFW0tok
Ixk/bOpBpY6nYefUA86RPPb2VVPFYJ9QG+tFH6X9RIoiDrEdvIj1gkDJWo3tkOvUuKniTgbKwO3t
QHi9HW1qRwpn6V6jZnYurFrFHZEP26Euh8QnTfe77xgyQCR1nNAViThBL0Dck6Ic0b7VZt/ACJA/
aFbfoLxDBFjEibKhpKsCBvKeApnZatiNSIQfvTJxf6g5KU/J0PKD1uGnUmSKb2mNvcXxUUUQMgUg
tbaT/AGU78kvyEHEr8mQFDeFntCgAR0B6qj9UD6AVhRZc2rJnyKx2Us9SPUMFoRmxyU2TGcLKxyG
hIXaoLPAVZz0KPSGCn/IoU7Z9yZsNboVuXJMIRerl7eJao/7NtNv1DStQvzM3eReWz6QLFUiqiOl
xFvsL2D0ndAoE3bU8qI7K7YzRGNTO0enxBOxJz3dpCl0A3VAdDYOVeVeTTJ+cCtX7FJdbcB275Bv
qtMpoHdzhk2tNexuKDXrrRF2vktUswXJFEC6oIRXoWCVCrErvXo4WrUwQ6tM+w8gPls38Nx23AJy
oxLg5pP23XJ49SF19ynpzdsMagZKA/Xw2P7m4fzvSgj1SRHAYpjUTpSrLABdxHaszAMtWQRWqxPJ
midF5GGVQoNQxFtCX3N1uB3kixizUOmgK1/GHKh1d++U1g0vnTMz2g3aCZ5tVY90iQiR8LuCg3qi
LGIZ4MJ+INSYVOmhpE7zkFTdM1ALj3EMsH9LgB310sB2izc3VuuA5OmB2VnUak6ou/3BYzp0GlHx
VeQREQCZ4ddSryNREDgtdteoHxoLQuWxy45MA17ORqxwcijRaSnkHHQVeB0ZCqMMqkI2QTfyM7gv
tuD0u8MzIvdLJm69jIderTLftVJgCF8TrT1ibX+CGuRQp8ZB681IUzwfOaqwzuqnqefHILXii9rm
PoNUgtO0Z8XRAQi3TrEpMz93nDdP8CfixhujTrY2N/EvK2fiUX+elLi7sdqBjftBdwSCYRNBJg6Q
coaDMD+6ueZ3I+4yrRVWefuq1eWLWufbrhmNMEPbpC3ccw8lkZrXUTbgia9L7ZY75HaI6xFQIeug
e8XRQh4XiqIfZsefeVJEqCHd2QSTjVvCgRpZ4GrgOXHt9ocde2B3d82ntrTPTe+e1HjQg1ZokAUl
0JCS8U2tdje9MPzEkA+lY+M2YIIVHcm7Q97haJLOD1Z152y6UJu9Av341PymJLREGC+iLK4+9LyL
MhWNiqhobk1Hh5gH659I5wQ2eqesHoVhYjXnEp1iyLWgBp6QU41uOT/HLoAU7xbEiKpvVvnPYYQa
ipuchwwOBB5Gw48tL4mynGGM43DXp+Kxd+w+QNELxEkmjpupr6RRWgR0u33Mc/u1k+6RkyJqRv0Z
2yzieOFwOj4kjRmmQHd1Cb8fveGZtvS9rZAxdz00nfSuswEkIA9sMEEV9YAuPkiGDpl2UGLzGWmR
N70CFA+0K6eKa2gBS6lvSnZWDTi14h0tq/aLFm472rVPVNB+GVV6ymokApFm+FHFxsnm2DNlWoRl
Ex8hj3AEHR2W10n8ugP1mlfJkFbZDQVfA+B3t5pKntVGfUc6CzQeZXLI8uJQeNo5ZeUeDnjK8Gvw
ykvx7O8gc+P+BKB1j4a1H1ai7GvN3LVpt8mEykKnjn9ii9xAZ/YA54Z8d3dqgFne1HkyhOjds/1e
MR5iDQjHPLkxOOQwaQs6GLAH2JueIBnDylvNSg8OyZ5YIu9ZGd/x8TUBSGQU1rPHlFAgvAV23J7z
rMWbQFcLv9HwV3VmoUle2+JS5ZNE85mW7HNQwPoyte5p7kSp5sW+cJXX3LRuK3DPmcLe6ES84A65
5Y1yQCNwsZOjAy0kWm+y1sZNCEXQuMkdsFrUrxrOat+sY0gKa873aszezMwyAMNhGzOL73HFvc3T
cmuXH4057kzSUYBoiIHaorkFMddWGu1dVsb3oNMMnVHcEN26gbY45CSzkR08RbqbrPJ+iY6DTFMo
qAXQznfaxvatGqVJOaEQ6gQzHYEupDgrfT6omwq353d70PLYz0uh0ZUX0pdXBBKghuUaSGqjbIAk
+ucXoFrpDvqINMUHQn/SF0lsHbeDc4F5uZ4p+JKbnQzZSMihtjVpHc0NDXrFYwJDTH9tyzhI4p/X
DfzJt316Os8szNJXJDE7VmfATNnb8SPdFfvNuAPwda8c6HMavAsfbuWrIR6Dm2QlJfElUwDTaCcF
36SK4jZgy59nEUe1MtYpJIP54Ivupq2fswERHkLJZbujUoUi6xonwZrJ2Xw20At1qI7nrEq+F8Bi
ggm4xkYr0Ab3Q7hWYJT/Nbk+G+NsevGc7OiQYYxl9xBjYzftCs3qkiteTuIse53RsnTUBAbsrvBJ
vPEk90G0pdX/NBATtWWAMuCLs6SH05PBaafFkvVdgVPfbn9f98QvieE/M/XXwOxlDoA5KLBqGDAS
HIQBSx74mgbK0m5Cre9/Y5ilprKE6AlKiYo/dFZkcVzglLUMw4qJeYM4p6J14j/TlEJQOX6W3e5f
pgldrfpUqgHfy+dNQ3rdFlAiAc1K1vqQg2yaB91+uG7ja3Z0WgvIF6Ce64LTZZ6GlXZiK7aYnOqb
vn0RYf5c7KXcatt8X23bHVsZ01fS5Jm92aBQ7uWqTmFPbLRH7UW86MEDGJTbUL87yZN+ckJ164Qr
g5zCyzzyXQ5y5tEFE40z2JjJDjTM/0fady3JjTPNPhEjaECDW7q202b86IYxmpHoHej59CepE5+m
B82/Gbu7oavVbhcBFIBCVVamX4Lgldkj3bUNaAYhXawfA4GZZQN5ospu+4Uc4qyfgDQE3UKAZUBU
4fsyljpEnHuGEfvQA0uPer1wLFzl8P7M6Nfvc7upAgxSL1L8fp0rlt6LtlKZgwHK87vCcG5P5OzG
vRgKt6uaItaKEhA6aLxBSkhaa6NkAflw28j/4SJ/B8TLFzECdeLOhxWUrXXf/hGex327/gAVQ/A7
24HG303d4qlc6INdNMvlQkOE9WPfwSyVreH+nP4WLaSlkMXedW8vg51unihyOwvp3j/1tivXxBaU
wACBKINvvmlEUKKO02BHCGtu1Q95NayMu/J3bT+eQAU0HAPsCN9mZvQk7rSF9byuaE2+c2Gdu5dL
WgG77WFjQDlyDJz8GaoJgBV6jrCSX4LVwsLOeipV/1TugbTnmyPyFGxOY4KxRvvyd/ksW6ja7bSN
tIKQ6Wu/ZSbw/sgrmUsMsLPDnDoQ9YlHCl3Ok19fpPElvIok1mOYeQmAlmoXgEdFB6ZYyrApVDvy
Dqhy/YvBQhQGRyvEd1Dr5WxWsdc2hYDBpinkMUQnw+N1le3Ue+Rq9oNruPTcrZE1daIFy3NhwqVh
7oRN5VYNGZKzZije1aI5SI8EDVZy+S+OtUsz3LEmSiTz0OiNgmT8wrwSeZqft2dwNl69tMAdbILu
ebKHxjQTwBL8/rZwyak2TX9f+bZmGuZTtc5WZ2Wjnpb2xcwUKgBggv0LCDOA5bmxyX0RqCMDJUlZ
PUnAmJX2QDY9fb49wJnTFFZwJUyobnCacgeONhZlTUokKQzITAP0FbAYfPntgjvMXD+osiJxhP5+
CYB57syWIZRNWdZjFqMnqp9bfaF/hkyf+e0EIyKoX1F/AZIMpFw8l2MrlXjC5Wlg7XrbsPw1PSqm
sYpszy3N2g13sVPv0jOxfGiwgHDl+dSt1IOGxwbkxE/VEWfNznPI4TCuMivfyKZvP/1TPXWZ+8Rp
ji72f8OSPC6yJICa9z7udrHmhEuUJ1eLCRNYw4liGhSKoMj7bgJC22gTaDPobFaumNw3n0W4cEFd
nZ6TBSBXtIkOD1ptyncLhNUo5LbQnuvyXxJ76OptF+D1a/vGws6eHcqFIW62fOphZ/hFYMnIhHXe
NtR/yNHCg1CeNi/vNX8CIiit6Wjr4bZYMlYVIPNNAOEe7bk3dafYx45y+FFAwie1/FW9D7dQet8E
ZnQgx/KRblIbAcBKeMydJVzQ1RZBglgEyAf4KwIf5ilPawFFlDTrAqtF6akObRIv9XteHSicBe4o
S6K+DMUAFhrkuWQHnDNFceiWkMEzHgIYJXwPYn4T6QXng0rdCKpSw4of3CVeZWbyum5zy0hsdAb+
w7NrGtCXKY0rw4NiTM6THqby8UjyVVNt2yUG7bnRICOiADsxEafxlzaJK6R2agX+3ryTwjSynVeB
YwO5d391ezBz639pibsxm6xqy06bLBFiJjiFhSXesut2JczXpQnO3WkG1ewcBKtW7+oystKm7KDy
6VT+apBNAefm+Hl7TNcPO84i53I+7Ssp6WGRCS7YXKlJrNLKdv6+RKhFPlTDKuwFk0vzyPlfLYy4
IghMNttMuCtSGPxFrd4SX0OgYQdUZ8E0NCws3sxpBXAN/B0NWADF81jQxGNF1FSQe4jrvTC6RHMC
Zemwmj6cO6xgAwQJClwRhKTTN1zcH4qgjW3Wazgg7PLgm8iGbvVjet+bqN270W/N9qFAWJvxPjv8
RrOUeUAHh2kcUvO9M/2FsOj6xUBAJ3jxMZy3Giyt1DrXA4ieRZZqQusaZaHaHvfECn7WjudmJmj/
ctuzZHPKkS/c9zMH9zfznCcrekiJ4sN8WSH//p4ovwy0ORWqWShn2VsIXv6s3q2Z57w4inO5rEbM
/OAok9LcgbmQ33nMrfS+XkvrcfXUWsRF05VD7PpAV3TbrDOLLmTEZn0MFIfQMsPNC82n7+tfVZ6H
jmSK3Us3mnEcwYQXLrjxzN4B9BetmYCqyNCS5Eygtlh1xQh500g4j9Vzu4SA/3OJ8TN5aWD6gAsf
Zj5YxMIaBuqPCR4AjfBNuPMdYxP8HA/iUV35Vho4Dt1Im4VjYW72Li1f7Z6wlMsWlisnT8z2lfxu
VuOxgjCzpd4JP8p9FeJqX4rhlyaU2yajIqJSIcGqypy2P2na5+1hXV/p6JoANAy7ERntq4AvDDqq
VMxHf1wk12vq1QeDjNWmzqErUfbBUuPL9WsIZQEcc1A5xlWBk46bRXFotUgYwdAd7VHB3KRO51AH
Ox95JVNZRb/9R/0OJHuDqdv9R2M19UKm4lqgk/sAbkJDqqWKp+MDUH90hfWIluW98bvev34a7rDt
bX/X78hv2UGvIHS/dvEjQR+LJW4P9WiVngkI8MIXXfvV9xnhTiIU9HxficA6HHQovTEXFT8PvCG3
l3n6ke/bBlh20G5hqRGCAE/2fduoIKWFVoIHFRSUWavS7YpTAwKNontvovNtU9e3DExRvCLQEIMm
QB42H5cq2n4ITBl5Q88xgBnnLql24xCzdd5CjlUeup8KmgR3McALt21f7xYJ0gLQm0bXLeTr+XZq
geZGC2wHWOBYaHkAkFBhqc/h+uKACbwc8FpEzzQaBL7PpB+VWpJpE4ey2ji6gJtLr3dxEb7U+gC6
ntrSUcz9F6NCBQO4cNzbGNt3k2lPSdc0SCN20qNSO8xYOlVndyX2xV8L3KZIkrGImxYWAsXqHGXC
aOJF072PpmHXqQM+Qjcyn+NHpPJ861MEYHRhiHNOA3w4bg4U/IE05oZIDGjZoAkRhEchgoApCiFH
/wTV+4X76Zq+B8O8NMSNtCRRksghDKkPyV7HsYcavVnswk1qvcgfsmtQc+n2/9OPwW++S5vc5ovT
bFQrDTbRBvsobkWLvDWYz1/GMbQAWjLTn0scbXPTiScgmHjRWIRqJTedKSlG1GdBqOJDS5FEThbY
PT2hpVKMgKrszLF1brvo9IP8ENWpmxNRxaQEziWB5NSP6q4EE0TrbUd0/pTncQlpPxMxTu0myB6A
2u4Px8n3baDXpQAoKfLn2o/+GOXIQ7YukjPt2l/p1AKC2nE6e8BhndpLZ/S8bWS5gPadHJRPPxka
66XQqBMrXkeN2T9kLrXw0HLQ/VNbglXa9NeoWeOd7/ajWe0WaXBn5/fLPl9MECN0NJAe9hvLO4P8
lOEdZNjo1l2N7v1odYEtWQ+3l3Qm1MJ8X9jk1jTs26gJyFSvyM1og6rSVn8VcvMndB0/egzeDpze
8V6Ku6XU78wzE8ABRKmg3SU6TnJuw9RZOqrl4EMhrHnSPUuErmG77v2VauCFIpxaAHDKGmgTEcWo
hUfSdTz03TQXqRd1D2VmBaYBmNj0ElhRNZAO349L/CwzD9vvhqYtfBHI1qEsedkIQ8Ve+WTu+Jpu
yUa5Y3gMOcRFa0Wzvr2eM4f8N4u8D0V1hcNPhEVxsMiPfN3b0XG48+/bdWKmd72FONbKzqIbPkkI
v7bF0tE7rdr3M+K7fc6fskjyRCDOoV65EY70wUeJtnwGBHxvPA6+M6515I2t8lE+IJd8e+jXu+e7
Zfn7XCejAWZMMYhBGvapxS+grHGpvPCgvD5yv9vg4gLmhV1UdRjdKIGxpamAOCzuK9oDrSU++xLA
kqwzq45at4d2Xe+busW+9orOPYh6KYhjb3JYcdXuxWgtWpEd/gIZN/o65GNn91t5hyqNrTzeNjw7
p1PqDEo4YFbhX3riGLYjI5jTqREpWrH8uR0WMrizexGQAYo/wHDwh65c+q3QTiZKqrVrtJf+ikfp
WAtDsUYk4f6L8XwZ43fHgOpaDBgBIuTyY0w3QgoO0YXU93UBb1qrCxvcDtADFZU9BTaIsPeI3Wr7
CHKxWQogu7ytJGcsPuSlxrGFSdQ53wcvMsXYYJOGMnDMSXSntgMxY5oLTq5A/ve/TSO3DVLI2/V6
HsEdlXPgncoWDAoLbnEd5H+fRc7jhyiRWxm90lYJovBS/tXGS+s0O2dkIiqGNhFi/cn3L87mnIk+
yVUMost2gmSN5V1OzBr3vrL2ko0aPuqCb/miqfjgnj+SBKR4ZpTd357J+Rvi4iumr7z8ClkKjKzD
V/iGLSqmHPSmDA3V+D3oj2mjoqZhawGw+hsF12G4AMdYmgLuCtYawy8og3EhPcqaJcdrSA/bNH1f
GOSUYecvBYyRovN16t3iCU+qsQHLvDfZIQCuFMA7x2m99jz0bnlgUgpAQFCKki1UyhaydLeNz11I
yHugMioZBmIN7gouQ08dJBm2Y9ANokJrJ2Jtdb3yQ8v1jb90/17TVGD3f5kjPOcRVBMD9DLFsVX7
je0jLq/uC8DUWcaAwXdRudkgjPNA6bAo3jK3mJeWuXOHpkVohD4syymzS0Xb+CFDAt+7J4DH357T
2diNSAiRFSh/I83IOU7SVH2ThbBlAP5ptgqekM0IFXVUb7TWVIvemf49q5RDLCVruAbYlRZiuPmZ
vvgGLohDS2MNjD++QdAj7xGgpW6XaplggyO+tTIRCgKd4I8rvzeGbRHK7Jj2bFUbRreQcP0/JgPM
YP8fFMtn9SX0QqFahw8RNXSn13bbrCP9Q6jdWHV9YvZQh5U+W5Rq+iWBtblDEmC4STgHnAwocn0/
PGQoIscVWgWsIjXuFKF0KjBR3V7qWa8CdZeKjC+ZpPC+m1BDOc2h8w64bf4MWbFY+aQCmLTc21bm
4gwQ01FwSqAqAgXE71aCUPC6rGAxslbgBNXyddBE6L77uG1l9rAF+x0OIR3tzWDk+G5GT4oQPSMI
o+QW52zvGc+ZLkxaSlDjCIDkfh5kzQC3TPezL/LXqtLPQByBXT1VnryaLHFszkYKGsDkYO3AB1G+
4bpNBNxMDE0LMchdPMW7B8HDuh5LS+hqO/bCM2lSR+1Tx19iIph59smYboBOgQFAvym/rHKcdq0C
9R4rLk5M61chIz9xbE144FGqbckPfhkxXoT0CcpTaNB7qyNcQx2TN5UaI0pDuYa+3V6d65ybjLQX
TmpI9uEP5RanGHIwWQ5w5jowNnF7TpVhBb550/P6Q561bkuGf+Hblxa5qKloaTIM47R9gOk3FQRr
lZi8hWptqYv9xHMefmmL8/CmJir4fKbRGe+0C029eM6FhZBm7qq7tMHFTOgQ1GNGYaMafkRRaYY+
RHu2XuCwduGZOfcOurTEnQqFEKB/3geb1URjj7Yzmph6+MOLfVvGA2/wGzOOX2+7x7xJyHuDsQjn
EN+PHXVFGLcaBid6JSxFFovlzUBFs9HowdMqU02PsTAuREjKXOiiA+0IndEpbudpWBKv0QQZdXaL
rMIXYmXWc7bP7xTA/3aCM1jeBhyCNkEeFT3i9mh6j6+lBfzVNnz0XstPsjDvcwe+TlTEURBog/wD
50VD0qjZIOI0hqyeCQrzAyi/n27P80wiE/sQyXXUpxUZlwt3t+dTXkYFOxxyUOQevaxb32mp3Vuy
i7qbG9tFZ1pLoKc5z53WFHx4U8Xoz8F9GQUXyBnkVQ2cFVori1M6tB36i3BkqnaYFNAt8Gv1vkKX
xBIv6ty2NJBvh1V5emBzg20kOlS52OLhRO9ixa0ztHMu5TRnbSi4PKG/QgBu4yLQoIukUiQdup6Q
85AiD3381vBvblBUfaYVk9Awy5+eyqAlvej1eEck6rlp2ueIQXeN/HNdXMS3yCrrUB+Bg1wxhgVp
b2Ssx66Xc2RZdl3mDgxUlCdRdXLJUTRT1vZ9s3A1zM7ghVHuoA56qQEgacRtlSAnG0cbpbzPU2Eh
CJm7gC6Hxm2uyA9HP+0whYFO0Has6L8mo2saksySCzRzhkUj2WWW/bi94+ZONuxlPI+gbIHLmPMP
pa4QrFYYHU3EYxcyq9U1exiFoydkZiYJrtiiAKUuhK1zgd2FVZ6cBDXhqAtAcgpmAxA3jKshs6RG
ARn7wiU7G+VcGuLudTzwSKn5MGQYHiix8aJ1Av/kdy+FZgH1pZbPvvb8z2f0D+HaVGkCWzo3o+WY
ikocqdgMlWEb6luX5VYfd7aCfq6Q9duapHsydAspi7l1vLDKzyiIFSMjbmG1qfZjcYyakxw8M+FU
kTUrra72F15hc7vi0h43sUGDUxPRNEYZr/NkN1H4lsXL7Zmc2xOXNridR8UwmAj7oBZeA89G0AYc
mDLqhmywh9rRlphRl4bEbUG975W2mcyN5UYP3hO0bjTF5vaQ5l4BGjbbhGKeOpX42rUS+3VZIZqw
miFJQleSW/9NFmXtA53A1KW5lD30uREf9B4d2NbAfOGYZiJwPV3sd/ugTJJdrRpQDb79XTNjn1RX
ZREga9DO8PSSwygWIIHB40SXIBu1rXRkghJtwcjcbgT4GXg7TUcQQf/UwC5uWnBpsFxpkSnsulLd
C0Ypn/xU3cWl1K9Bk7EdWrmzEcjdoTA0mEGUL1HszoQwk1QCCErBeg42Zs5rQTRKpVDHo4cCwKrk
OYrB/zxJDwt0wpEjUrq60ztPN6IkQHBKvBOt133lGLmV6G94EVpZsGb01+2Fmyk3T4mQL4PTJrqc
00DVpJZmEHR6oJI5rFRTMslbvqKHEZXK52pPbbIwxjlnAfIKYnvQkJrws99Ngt4tB/M/omFN2Cfa
SkC2JdOd2+OaCcq0SxvTDXIxLHQhxkJQY1h1vR3TOy8Eg4UJpnpfWzg4r0kYCSYQajvoY0BEgffw
d0uRF+hS1SOsbYBaFJ/60GxNZM4tdIa54d44iqj4CrvaTVZLmazZeYQQOBgGkUS56h/tjLA1mILw
HvwhBDQJ/Y+8WUhAzp43gJD8tcG5R57FpIE61lS80c1w7Tvym7eHjs4qMNUTtaUFe/NDAk/tlOjQ
wSH7fTLTkkCAccSQDGnj+R+qaifC523PUObyB9r0DJvkjfFM4DUu6qhnQwyVcSsRwvIJ0DP1Z0n6
9rnNhRy8RJ78I6kyuvHCSDiUg1Zts7YFA/vYFWsvF4ONH7H6jfQAZZZR7q1FyR/dSFDxqsFDQFnl
YEByoandbEHQ0hLTYGX+poToZzcyH2iutidiYSJcq/FkH4w7OSpRqY7A8tLhc++qQYf8YOn1tSka
w7gqpdJ/lyMpudPSpjh7RdXvSRTWp0RgDVIZASSykJKmvRs2aNjxRfmnMcaQoc5I5cmmHBb1Y9OE
oUNqnFZ5O+J10mc+EskFsFHMzAIdqn9jPlTPtTZJ9Rhid98Wo7+RoIjpUA9xpNmAcWMdFH1egP2h
ZPtQUaYv86JNa1DVlkuwLJkDCaCBSvPOLTWVuWLW0RT/Udq7Bshu9iDICn1LHAPlyUfBc6u3Ahhx
RiMjoeORBFzEjFKyx/3mrf2OgpyiqMSqAm9KS9wuTRRbZaPw1ktaKqzbJgmtRldb6kYaQKLpSLXX
tA5QoxZF4TECRcGP0TO8Y1V0xBGkQGnQYUiUxAwBgyK2kvikBQtsLL0oo4wnot9ruyRtpPcmYfIv
kofiqdOTyMmZFAam4clpYgtZnryksdaVUGnOk8/MU/ttBMn6ZxAMtZs8k0aLdUN6h/+9uQsMAy3+
ia7cecIg/UKoF2yMHh0ecqiWNstHMG6UqCO8gDdGO3fZRGxCG6YU4Nkyks71Ut9PVuCLlzc5SEXO
EGyubAHMZBOaoui2Qpd1P/Q2EB1YA1GfL1fpqvWkDtALCNWeDJA0HRKvjArQ1uBiBKm2dp+B+OKc
ZyD1sKMiAJtWXpZvPgHxFHgsWPdOwGfCwOkEkrVdKBX0KUIbqhuNSbH1GlF5zJpC8TZ4EIZQ/ZPH
swR5LRDBDKoleIJ+VvXS29RSpaLWS1D0dcqm9CRTy5DPt0gUD+0KKL/+nBTtAHaqhHr7ThXSteaB
PswLC0Ey9b7Mf9ZZpJ8LWTKYWYBv5cGXVIj5ZHoLSHJE+gcZwmk/aAF12DHvULr2pDZ7zJS2fFcT
SahB3qnVhhnEQfnSdmX1oDZqSPF2VRTwoJB0Z3Q9CvoNCN3BPts9yuUgM9MXWP67b7vekVAif4TK
LHgkEwN1SBM8PtB2TkMaPEDROtqnoRp0ppLU3oMURtjzXqMEppiLCZgrvL57VpjfbUA5xWC107Rd
V8jewQfn5xlHiNpjF6HTLUiLdtd1sfg25IqEBr+S4NNVA/wkQ5vrh5QN4BdB3bfflF4IoGCrsXhY
hcXItoQJ8WmIRmBAKUjMN6WhxW6mAgvnqWPArKpWe1AoRvEneli6p0KnzSY1EgoVFcQSx0wNQHQ+
lIFdsJy9+4YXHHAaNrbA0uGnnoJqZCSQaFKAxw/MSi8AZxqHwd+FbYgHAR00bwWoWvoAOmps9aiS
WxOGwNdCQWuHx358R4o8uhe8IVhrgaJiO8SQPgD3S+34StbvQJrXuvmogSSJVoJJhqBxIE2hr6Es
AZ04zVdbm7EBvHSCJAMQCmlU3yWDbhxbUnZOGGXEydtY7VaFpjFqGSlRRxOM4RUFoUJY1rYcVEmA
Ny8D3kEtIL5qtpAMcxo9rNHA7euxo4ES69GIFGTgIFrVjqAMMoTBAs3lWFhUrOLfEH8HmUufl/Vz
mVPPGRRWvOmgXFm3QRK7kFuo3hRfqNclKPPQAtIA/aizwlamSYdCUHFviKOcgtEavU66HudnYCX0
vV/TaqcbxriR4ImQCBcAYbp9z8kzj+Rv1xz3/FFI0jNEQVPvAhA8LnutN8fO8Q1LW0UnzdYhqmh2
r/VWM+mq+A0uWos+EckEQ2QoLURjc/Wub9/CBUmokQyxYniR1YJfJ3RFFNwk/U2mLyJgE8ClCYUZ
Dy5p3dtzMBuvT31aoF4AyJCPzQhhso/cPyJNgMUTxiBztjDLM+9myBt+WZi+4CLObCuJoZkFFnyw
ghXSZwLuWwqGM01B4i/8qDLtZQgfb49q9h1ERNCxUxSE0MfAJf6qqFLARvBnZSGlhpolAui10QD6
7R/Dn//RGBcBlpUeNb0AYzH62/pwo7Zuk4bgHwNV6roPXzzyGZW/F4xOvskV3bXLEXJxYI66fosk
WWRBPEtZs890i6elRT5EO3L6Vfa0YG4mUwBzgAmBEQm9iTz4nIhl6XvCVFs7M6D+k82RWv4dOJFS
dB7JJ8+tNsjCGAf/uJS3m/OfS8vc7FI2Br43eSgDYc4m+e3vxQ/2DDGVhYyZPD1Nr2f0a4jcjGYU
hOQsgCGCfNxD/uyOK7AuoKeBmNpneqfeoz3FYgfwUWsH+WURHjr3Hpuyr3g0AzuNB8X3fQKGGCaT
Agt6l9/XR+M0Qu/NLUFNZ2GmrehHfhp23UYD88NCEmj2fXZpmTsGQbeGhqLJlepXQzWPAk6elWYr
upl/GAFg48wM7WoX/oxWLbKImwXPmnXki3FzB18I4rMsyGC9fEZc5q+PEg6iZxCjbYVV6C5N8+ws
QzUSbZxIcONN+H2WvVKPS3mCUqVgVQvNTnPrYtVVd2W5uj2uuXcayll/DXHHXtpo0IyaEE5EeGjY
q+JvoiX86dzZfWli+oSLk3XIceuDXAglunHTp+qqiOSFp/u8BfAj44SGyLTBbQkWVEI0TkAQUTgl
5YPXLjxm5y5gFe0seGtKSI7z6EDwHoxj3QK9k1Jt3xnJtg5jsEihl5H6Cxfs3HpcmOKxgVECvsMY
/+DdvDLIKTfW0lJmanYjXdrgtnBcSxDnAZbT6lAGghglHpSICduHoki2Xts/yrhjg1ZD9AD6boVa
eIKZYga4VNSvhwx3hyKbtfjDywTrtjMuzDMPIDTg9F41IfqY71DluWucUdr61YLLz3mLCigp1GYU
Q0J27rs/QvQqDGoZuT8v+h2zR7VaqKTMjmIqgYmaMkH4p7194e94MlXeUCH1MVHggtGBgZSmtI3F
2Zp1FRwPyKQakAQQuTOC0bAZtGjKMI5rWfhVtqu+O99ekCUT3OnQZiTt5Q4mCgZiR+gOy6uw/hdJ
RPViGNxy6OVY6Z2BJKIgvJexE+fHcHi+PYz5FfmaqenvL1aESZD3Kv4MA2+7Un0x8h9eanVsqY47
61kXQ+FWPpTkwNdUTFfWbFXlKWoXPGtpObgYo6mIVEsEU9Uq4ICDLK76nC6RyCzNFXeWkqgEZXGO
MYQj+k9eQAyqpg+1+t8W/U9gfLEiyBl3YFKFFWE4BeCebti2WoroZ2cLAT262FA3wavt+6oPYgO2
yxT53FTahr0jINYVl0hMZtOqUOL8a4RbklZJoD1QT8i0c/qOVvfDuBYs8F27XWs2VvEurm+78mya
/9Igtz5xgs4UeRpVZ0lISZzG9andAWR9Ulag2xL3S7npaZb4cBPNldDiAC8TpMC4U0YEqXKd1TjN
fPLKupMhnBv1zkdLt79wic863oUh7qxpDKRmGJhTobOz8plhEu0MTtxqSb169s0FEA2BygjOTMAt
vrtFlKSq1qaw452joy45eHO129oKZUf59O5vr9asC37Z4t1cM2I2eCFsRQGECg4jccHEfNvE7JkD
uiLgZFBORLvz9+F0ddWNIBWGl4Mqi+amLz3dNjC7Ll8G1AmbdLFVVaUZQJ+O67IqDlnnasEu91ay
/m9uGgCjQXWKllcszXcrCS09mU5lnoxtOt8VQDtWLCm0zo0Eas5gpQDGAQJhvCv3SczEFqiRAmCD
FCgibTAhiFgs4dLmsLhoSv4yxLmyKESMpDUMBeAF3iOlH28zpJQdva6qkw79A4u1UOVuIX3Ui1Jl
a6PqJlqoWJBw783byzfnggh0pg5pDVisP8/Ji+UTJeZB8RXnhaIxcLruanTZ+WwBoDbnhJdGuKfZ
OIZEHyd8LvQLIE9kiYCX3x7GvAXoA06UQyB04g5zJUlSPZpKZHW1KvKD0i7436xvoBz9v9/nznGa
QaeP9fj9MvuMmsj2M2Spqe4o4SLpy7Qj+RMVWSywryAIR5M154aQas/yAEKRltE3Lz10qVUf3bqo
E9SjDti2bqLjxPHjfI/2o8NgdJuxalCNaM0I3dIKFNfCjq4b6dB49JzIr7fneenjONcF+1EzNtM8
NMKLoZ0CbQuOiyC3ynpbFmulWcDPz077xVxw2x51HjzrQ1QlASE3wQpuasUAUNfaR1L+9sBm98GF
pelLLvaBXvtJRqeBgYcahataQIZk4W6eN6FgRaGwDpkxzkeloZrQMMAPipBzoL/l9C0hdGEYc014
qFB/GeEcddBygtITZqxBL4kVpFZzyFzf0Z3S1o7NRrCz3+Fj82AsBGyzccelXe6eaUc9EIpppcA5
EB7qE1ixUTIzP8U91KLRElxY/1i4CvX4C4s8XTCVOq8pclj0DdBeVo9FuDKG16TaEx/aI0u6n7Ov
4ktz3KvY67w6DigcJNmMe2Wn2CiOHKhVOOGm+hA/ZFPfD2sVtFr340J6YfZs+1pSyp2eHtVYV8rw
G1D3r/Mo3Gsk+W+uyeeTkqwOICqNudTKws2VDmWjzOzYEv5z/vT465yUOz30WgyV2sMcBsBggj9c
z6DUGNukfSDiQa32pbf6N7v6yyB3foxCR5tSw9SNVeLEkBlJq42/xEU3B0b+5onc2YFmW1KJqNhZ
8TPdk3NvU9dDA3X3Vu88N9m295BHWvCJaRtfXxJfA+POEjzBmEIqLJiALQ6hj6G7g0KJyTQ7H17o
kmbr/LoBS4+oCJyXVycXNFp7NWkwja/dAUmffXwat4oVvtxerflDhIIlVCUQF75qwVNCKUp7AjtF
cB9C8aE/JmhLk6UXaG01QNkQk0CLHMIEpWIH/kOaubc/YPaEnpD70HNVwETEuYucC+hgDmG/itYZ
qBRFVOo1deEhMwtLQRfRXyucu7SRHqtBNFkBj+34AKJgN9wWL1nh+JrFdsOmfIiewK4OYPvm9vhm
T5ILy5zXeFqfesN0A43VI1jPTNY+/jcD3O3TNUUkjmQ6qtCXk4EfmC2Rcy8Ngbtn5G6EepoACwNp
TU/ILdVbOAv/9Itf7S1AhkAgouNNy3dTpB6Vx6zucU9b3Sq8T2wVBYxxrT27OYoY7Z32GroQNTEN
t9o/DWa1tm5P4vwdfvEBnIN4ntr0qo8PGJw7z6Yf4Y5tepPeaZvoAEk0W8vM7RK71+wWv7DJuUYO
PL2Wp8D/Z0b0GNFIBc1yB4gwJMcsHUKNZp0M9wCavKMPYcErF8fLeY0iQ7pPK2FbuwtaEwzl9Bi5
2io8Zy/qHYjxhBXiJMkJ3X/OY48YQpf0iYZQBo0S33c7EAV6aNNSa0Z3Sg2kzehjV5UAHRR7qBFY
WS+eWf9zrJ/RH+t0wBXfXuppJXlXQ+MO3rQT36LO52g7Ie1kJmHkaSTFkDbXB3FNWkH9pFCl2htG
vvRan9s+8GwNCEYJYtI86VkOx27kBgMeaQq0znES/rk9pMlRroZ0YYFzXoiBpRmQO4DOSp+hDtjN
OkFU1LDHRn+7bWl28i4scS7bjwA3ddMzehRlcEwAkBON6Cuu0Ci+xLozdzFcThvnoWKkkSoEaMXq
5WffBz/IA8TPbo9mFjqhK6jyo78UmjV8PwABEKYSpl1f6hP3pKPZ6V74pW67x2a3RD41t9snBlio
dmugzOZtdcDtdEaLbg6dfOqhG0MdPCyAUoO2EX1XBNdbIvebn8C/Bvm2A0mJSCkwGKzrzNF68HZp
tSuhRL0wiVMsfO19X3a4KD3uQWYzlLADCbbWeqwiW/5khtUCk+vX6GuymXvb4tLApg+6eDeKAiRR
8wyeMchnQuwseRCVBc9YMsElBBCGE2TcYQLUBymq18XBDxZGMX8sfE3b9PcXo9BDbez9VETSs0cT
hW+iG2xhZaYdcrUwU1wH5DTInPg0ocaCSMehhBh5LJ2of2YiAZ4NULxNOLwkwdIpNG8OwgRIs6GD
gk9rqXqVFFUGcyK4IrLIzfzO7BoJOQSXSvvy87YTzE4feuf+Z41zgjoewmxEn7vlpcCAIzEtvNw2
MBsZT63t/7PA+UAWRYLU9LAQK6sh2hbsIffvGVo9y1UDlKJksWgr+a5Y/wqIpS61ts1mLNFaiquK
Akd9FZh7HfRwGw8uiJ5aKAmmejs8kVAA6JFFRg4iNw+a1Upf3ie6lh7BrBQjMAMO9k5SRwKYKfGX
9t3s4Y9+dLRig4lf5YO0qpeLHtT5uLmFfSQ7VbetqQOK7tvzPrv1LqxMX3GxL9QiUpQuJqim1GCJ
aDLTg85dghzbbTOzx/GFGe4mUzqIJ4aQS4W8YVLvVL0Dy7AgbaM+1Gyo2W0NmqBPMvJ3pMyXEl+z
0RcwkX9nctpKF2PsWCENso6ZvE+oqR7Bo/1WmXW2FnfK+f+Rdl07luNK8osESKIM9SpzTHnvXoTq
7il57/X1G2zsvaXD5h5ieoF5GKCBykMqM0lmRkYUfhvoD8ieB9kDVvb92JZsrFZzDFR6hSUXUBlW
9V2bPUKSUpXhV4SR+b2430xkGzNjHmeq3sBMqUEw2IAUiqwvJXERPtPEMRZQsIXEOED1eqcD676Y
kgK6zAiXYKwcoMqVMm+nj1DaDvEWWP2/8EEKwRxIIiA/8zfDKFLNRq0BrpjLW9X0CnCyQREwvMuz
gA7epEsONWFnFO9svLSR1jDUzC1Jy+YpRrUS8IQJE+nkchy/8hCKcjdKC8bPKpjIwS7el/C6Nu/A
lXJ+scI3OJodbPoERRQgO0/drzQg951AvMab7p2dsa8e1kOVucaxD64W3waQ1r1qMSLpKRJ4nuh2
jOs+KC0MFaBOlYt0KAOVqRKisT2m3WcbKztr/sBgx+1sPpGsC86vUpRWQCkEsgrMXBvoJ5wusm3y
lkHI4ZoQbZ/XyyL9MRMK7UcvLi+hpxvjSvQXFkG5jUF16Dua/MSXUpulDoVlHFO0uly69w4EsXS+
iemEucT0qavAagxWhPNGRamEgvpFhTth1oyHd1Xj2IYAdeMyOziumh318RLcRS74Hc7bEQUhk2UB
whiDmcbvusEml1QExOl9i5obVZygC9djE6v7fK12580IHwLATzpYkYaxVR5CmdV2EYcmHoUjcS6W
9naFTHLcdjeQvAkKaDfHTXxn2NrDknaQWZcVuoWrpEzsAkQHFH1BzmnmNu1CimcIwSSAMl+tw2dV
/s1OUlZtQNxjjJSzgVECaMwSXCfUku4YIKZW1N3aLZKUJnSMjRn275sPppKcgowBlyYoxrqDjkdi
sRvSR0PWfJTZ4YKaDEmYNJjF8oyGuMlcYErrs9F6D0rf511DGNCbBXFH9ZjEtJ4X7FvXhD4kPIz8
sTcgsgwl3OTQ0Yvir0ILoxQWkgjQajyyESPpY6lAoQ4jBLtlfVOtA1UuZxlVv8jlHE0FGA53TFPn
j1BU8uo8UlAQLRoI1M2gIYR+oexpKLoJbI1w5w3ov9I0LGBEsYp71Rruu+zp/NeRWeDu6FPX5+tQ
sDwEwWBtvm0WCXWO8BoOEAeYTwyUJQG3OXVoiJ4n0dQiNjv6qlY3znC56I/K8JzG91rpxdfKNdXc
VcaILXLvjVX+6aZDYdiqWUVnBqc46Kj61nZr6ieGpNkrerNt7XBv96hVpxkc7ZmnNVa5T/Tlfpxf
29W5s9afBRhLXDv7cf6LCR3vez9NzifmEZyiDnu8a8YEVdbCI8OD8zewku2yOLdIBsynh5BWxpD+
1ejs1yyG1Lar/02y25ph3rlJdooyzFZqw8ykQ9B7XtzC+tFPh8KSICGEAKmtIS55g97IsVvGQNLh
LhEtn2uID3Yd1g/tPLhRVnvgjvcmVUYKIIguNKCg2ID+kINyKbeNelHTrrVxKmY28FilfRMSCXxS
FF6sx8UEx8AcDiqc0y0MzWqaMQaLFq/d3DSsWlCvbhIPbgE992VqUB+7sEnpT+bbHL3ptYwpTxBo
AJhY1MK0PEh4eI4+C6wSRaLjHGEq7FO1T423WP0w/yLdnpjhjsV4MSogg2HGipx92M+3vdF8LVUf
nA8uQTifmOF2sx/WZkx6mMm79NoAVZ6N8eX72Xau2yp0HVQMztsTHI42SgEAVoBc6E94RaopapN2
OO1Tq3kx9CqIh684BLvY9AiXwmjfDyeZ9udtCte4sckdyIqhTGbT6yxl+e362Gb3rkvqxE1lbS9B
poLcHZ5JTP0S1yZuM5PUBuV7B0NpoQQDjXfjWlygRyCBccjMcOsxl3FQGpWtR8Fs913a7dJY0v5k
v5QrBNpQeDHxCoI4K+6Ap0GWFVaWU9vCYT8Qt0wCp0UdC7PyhauT4/mvI0wZ4PAAVSM0StHxODWl
lWGeOxiX9foV06DWAQRdEp8T7hfggg4uL7hE8hjiCMfiAsQtyxihm+vPC0YftFTyUUROpqmYXsFt
HHvGc65E0awr0aDgeplq+zBGoyM1wLMLxk5ndDB4PqOSmlSH83snWpkGpgtIl+Dq9wd3RwoCasyt
Q40n7qnqOW0BRRhnnHYJWSUOIcp6W0tcOuox/J6lGZbHWjn1YFyVo3OMoBPRJpXkAiVaFHjjMNbB
uix/PIi7fIakfIaqcDc1waSCKzy1gtyOJR9M5OK6hecoHN3CS45z8Qbv0LxKUBJystJNlr2BXaSX
6LQtMlV20d5tLXGHfqwUK6irsKBS2a0zSCLsH6MTjOTxvDOIAmlrhu3r5m7RJwOogSnMpGp2a0/O
PoM4wHkT4pUwqRyEkvnHZGalaErTElS4wuZnb6GY+2oPgTlJrphCBwAV8H+scPlNAT8tZk1ghZCr
ajguMSAXEncWjWPb4CpFhQe8Tfhz3GbV81hkKuP1KoDwz3/VV8nDcvGkQJl5Ppi7FgIv9gV6u7fg
5r8BkvnynhHHyKYhRQvd/gguqPLGgdDL7x9R3czmiwLZrjjzz38ykVdsbXBn0rQ4nd1kWKgzgAIc
9VWqSZxClPnQmncgNU1AA8sXsOZcz2ZgljFskq4/6iK+GklxmZF0lzPZnIbCYiwr+YuuEWxMkNXo
TDA3c5/PxEgyWNCwqmSsfU29SfPJbYrKhTSZZ9XBoKM5JlmmKF9sTXIfa6z1PKpV5IumsG8MDTqD
U/FzrLWgcOhutAtJapetkPtuRgukdGhhV5eqhr6RMX+GtdId87F7q0b1XXWiKggT56YAPllS+BF/
0O/N5eMPMzdzXmNzV1ub9+ASU6Gkoo5+YSufcxW+q5V2DaVoCVhOlFtQ/4TOG0qSOK25e0BnJ53t
hNjfvDvg3ULmzF0TT8FU4/mAEFXuAO4FosRiA60Ay53myVFX1qytsDxbHW7UzPKW3PId3dk3SnpZ
ZO89LY4mCEnMCFBRrfznvHnhMlk1jakzo1pDTq33YMrJc4vdrGZ6MaKtr0ejFzufkSaLEZkl7tgh
ppqEIJ4G9BbM7bX1kq3Z0eminanILvVCh9msidtRA7Qk09piTU5E3+zSxpXUPgxzdZv2qt/GvVtr
liStiRpiwGF87yMXjiX+CQTssBmn9QG0ul5qDq6JUU1QMV+j/IZMqt1FGCLXU/UQDv1jUVu3djL1
rtLn+yYbXG2UdQiFKcJSwczKeKxArnv6bZPZUedyYIHDHlTxzoFiu+GHvYkBXUk2Em75xhS3/AgF
4D5PsPyly10DIqH5Ic8jhp0IQRqQyEgu2C/n3wNgwfvvyrhsRNRCTWa2shYPbnV5C1Gnbais4iw8
qzZWuMRT9KUCkhgsaoWeogkqgFL2FBBm1Y0F9u+bO1JN59wuF6xjBlcGcfqreLD8MXwBGUNgWEmQ
xJ99ZMh8lcX0md3jZaN7pyaLM8NqlLcfkEHwwI8UjHZ/wLXd7/rUX5vwYRzJDuj8gEafppPchdZf
3Ko2n9Di8muRVrSvCvwIZbJ9Iwb/WZfso9GQOKb4G0I11gIVPYR4ODN23tWmk+GxFdnmbkrxnlvz
/fkUKnbGbxNcQbCek8lUQyS2aakvUjsG1D5+yTBwct6MMH+CJ+c/K+EydUV67NiClRhLdGy7+lob
H7QSpP6zJTuShA4CPXjVwAQg4F7cpqGNFNtL7KBptUI1ZnZX8yEHDTl5wfhJZe2G8Nac3BJY2mEA
LEeynaImL0C039a5/TTHvkcTkn0y5bUy7q34IqbeVF9CPSYffoCNCaEIqT6bYnrpL5ghT2xzm6yW
AylDA7atHqRIIBCz9lECuZPieZS90EU10RNbzHU3wR+DO2uiGXZ56K/MMagBxTfH/Zq0uEg9EOUh
1/2R/s2thgGUWTCQP3gKGtw1JqNiX5Zah7IdXQsN5JIq+xKMeef9VXj6MHpkMHsZqI9yTrQuKeQ1
dDzRNWsFUFCD1I+xz9XOW403ECVKXlCi6GBDUo5qq6BH5fufSxUZpmJUuOETGxj1LP/VN87o6ZHF
GAbM5/NrE1Z9TeAgMQcOtlkIqZ5+u6hyaKeaMFcktbHvsvqq75rKN/toPoJe1toPFvnZJ1DnnulQ
+WSG9F8dro+FVZuSeBFlOBwhAEUY+DV/KIzUTtOCGQ4TmNVUHY2h8dJG1qT685hCm409fxnqAdO0
3DFVLWpIMmOEpzYvtPysx3v05KdlxKcFKiCYgPU4v79/plQYRBEOMGsCUVW+17uWbZ/lIQxOy1MC
mr/KOqpNLDHyp8ucGuHuLKMagxSxROVerb1+eFzKnb3ejvmP80uRWWFhsolyxZhpbNpYirliHU3p
jvGToT7Q6P28HfGWwScZzyy0DTiPXAxw5A89VtPUd9N4X6q3iaw0+mdEsw37NsElrH6donJhJsz5
NbKPWutHlZcZX6VMae5Pl8a0owoOfozzADzBA15wlTSLZpx/w4qi1nkIlVySB0W7BWAkgDwqGPXw
jj79Kmu3ItOHqPt37W5okQ0/y/lfZyQsAmkU4n94QqLOe2piiJsMPIN4MY/GQ0d2JKzcLLyFBoXk
tBYv5dsOd0s1x2EG/yTqbEp4EeVQOLafDUsWkKIvgg4XekyoUIF5mkvm80L7sLBQA6smHaWbwWsk
YLXfFa7TSymeTyihYA4bDGCAjJ5ul6XYtTqPuGzXV5jjOH5gnN72myD86PZLULiq+3KtX5CdGWBK
bnVfC2C0x4vI713qKinKK+5nGERoZ0NaR5JgBbgv/DR8QSauxCrB7AtsQrjFRFe5lLiqDmbtdvOT
OoRuDPY3gO/dtrp2nC/DSu97Muyy9F4duwNaPE+DTnwMyqNfViF9Nankqwti0QQMnwlzoYEFSi/u
Nw152IEmCKVPK78M1+GyTbQ9aczdgrBcVkkNXLgFUMtEVKIQCnfmtqCq8iybGBK77db6fbFDEFYW
K7V1r8pzPPnShXXD06ExD6VSYNjOMEbbXWd7uoiggxk4w5pTF+QIgAX1AwXcUU3H7jlEFesO0x+G
DPQi2h50iiwLNVWAQ3hgYpaV9YibAMM+0sINM9VX1vkCjJtXRtX+ijGvfT77Ci5zxESbBfqYBqIE
LefT72FDDXdMbFwc7RBCgBjt9CcyXGEK17fXxW8bx3OmAhQU0x60QZKnlKCEBOPwBQN0Yox/njM+
r1mnDCuuWjP0bNpJPSiqs7NVwKlNc6cM5HlNJlzBgKnWn8Y6kuRSQW4wkRg09guAzuKLnyVy4Ir5
NxwL0Q8I1bp6J3uQCFIcEG2/uy+g2AJrwunmgsOr7uoxRBXOfGm0y7kM7CiSBJTwC26N6KdGHGtQ
VAW8uZ76UutB9Ex+gHnX161rIwLz/Xl3kS2Ii97OJlU7R7BVrAf8jxsnb3EjWxD7I3xGBZMs2P4Q
sqjscTHbtWuyth26caU577J8qN0ocjTP7rVl3zsZ5Irx0PPzCtpWc9rPNwD3oVylTSZok4b7sV+X
4PyqRUEJR0V3AwxmJuClpzvctt1oRXWao5HyK7dtt6A3Idj1Bmfaq7HmnzcmDApEAwQh8JTU4Z2n
1sjYAUPA2qy1FkJ+tIBYAciNg7ipmvcxsdIdlI1v+2i1b6CfdJ2CoQoCi5kkNoTHGj6AjoyA1ABM
3OmvCE0az2MIXq25tqbeo2NBVC+yCuNp0JZ0nwxz9+nMWRlftk1DQwwRZhOYJsHscrTttH2aSQY6
3F6xjU86RsTPFII3eWMU2YXaLGUcZKuCgeOut7qnykk0vw5rRvBc9ksQrVbxrFs9FLn7SntSe0P5
CtvKPkBsS302w7A55P1S+GlsrFdxYhRo+YRh7Eaggr4bonaWgcL+rBLi0+N2iocKLncWLwuYzUyY
ayxzj+rRfaHbd6X5s0fHJNNad6BkN1e//sIJMBlO2LHFMBDc9qejZUyDjXfasAQOvSeRXw6vpf0U
j5+Dc5/ovoH47mS5RBTeOHbQCIfgFxQCuMijcdt0JEeNYlDLw6wxrdTstiCJJO8LnhY43aAtjco9
4pzHME9NBrj4BOS7AjHO0Tgm9UdK35bieH4TRWELYJFB0R9AGuYrdWpNo5yiJIM6RRbocw4iVsDA
O8PNyTuQd5K4Fe7dxhqXhnuSos3TwFpbdn6j62i1303Lw/kliY1AZA0QcIb94T4QiEPnyHYSRGUx
/Zxma76j9vhcpX0l6eoLsxCTokQnEs1wzA6cxr8zL9D/ZHUJI2wA8f3RLUAxXa6OG80eNQLdvhgx
Uw8V5PMLZO8XPvdjkgnBBl1gTGFz75thohinzbGLxD4myWMUX4wduH/cTHlW20Pav583J6iHYPwD
YxlMvQ+zXjwKLjWSCkcyXLFOrorRn4mnZn6YBH3m2ukbYfRQB826KTvJs0F099ja5R4/utYUeBBj
nbMGQgR7PsxU1qATRRl7KGIz0aH7o4IcpkVBCKRi0bd6b6bD0hSeaQHWGnnn91Dkk1s7nOO3Zofx
D1y0PVJA7CMCatrM3Tycd+fNiKJ5a4Y7FmfQe7JmbQ6cyejW892cvTlFBZWYX5kle5oKbTFeNPCW
gg6YHwtYiLPO3dQj34Oz2gFK1oHa230bPmZxJUkbusgTLKR5aAYT0LDymV5rlBFYEHbbAVS211yn
ftRXL0oDpbnvwheH7hXjeog+l8or6IFkX6Cei+0aLao9HS9V41erNG5RP+brobT8pCwkKUe0F9vf
x3lq1TVEqSJcBLIlSFV3BLe0fU+6H8r8dv4D/x5P42MfZx3I4vBYx/nDpRzS0k6LTexEq8cAy+3z
5Q6TgE3cun1231iLH2vEdQrlwlCuawLmPS9vfprkIptfSgpthdlTrftZ5t6Csj4BD8z3z+L8u3aq
ktRsA3LrAA5NbHyAqlib+sR5Soudlfoj1N6gYh4VvlFK8qHQO0DmjEaoCVpD/o3SNGkc0jHLvTVW
vQT0N2BFOr/tooxrbSywNLIpEmRd7ZQYYc29SXuHkk0XBnaxI/HTZB6K8Fb/9/AP7ObGHHO3jbkm
tWsHlAxwpxES5ZZrkJuZQO3DckfZrU2UAFFKUKErh0o3GtmnppZhtNKyQo4t+zxo1wcUtgJD+4wT
yQ4K7OCE/A3TBn4QhcZTO/G8dHjfwk4H9H7UYmC4dfOyc/VQkmkFn+rEEPepplSPcmWGIehtrk0F
+oIYiG1Q3QOHWXwOVvA3iobodW7Wxn0uvG1NpR1hkhZaoPaDP1XgYN+dd0HZBnIpxkqgLeGwq1Ov
9x46qinYaYvozpIJdujsD3EZBj0WdI8Ah4SmLQ8sjjCkqOsLDDWgtZmPE7jbSoL5S9+MAqN8SlLD
i8dfXfkrsa7C9WCT1p8MyyXqDp2CJDn20a4Nc18bghblxDkfQA2+w+UhM9wqvg3b/fl9EaTek5/L
7Ytqg+ixTfD3mzYBKjXytHZvNz9SageaKfEtAeUbvvRmb5jzbQIz1e01B8QNi4mu7dV35tcExV+n
d7P4qC5Bm+xqcuVogV7dAbJYQJy00R8c8y0v4r2pSYsA6tlPpavs37c/J1y0sVbxc/Shd81Mdbvx
CMElN5zehnbem+ZdWfjmUEu2QeiKkCDBABieXyBTODVrLtXa9iUzOwd6cj07T6BHwiXjx/kvK7gz
YbP/a4af1Lb1tlGTBGb6+TFpJz+qD9Btcv9/Rrj8x0B2dcvSxVg/ddD7GZLAsiWhK0pJDGfGBlVs
sDxy+QEybrWKyQqUc9X3PDyuuT+hyW+DFz+7rKrX9fn8kgTHIZvYxsMEhSHAw7nPM+tjhThYkI7I
k0kfE1vS+xB9l83f578LBVttnTT4+yFmwaP3xgqobHRJbMJyMAqqoprEF5NWp2rNSZlyzzJ2efGm
plehJtkloQk0iCwVJUeM73Ifpe3zfCltrKINb21IsmdXq4w8TvQ+BMnttw0uN/0m90w62FCVwMqD
9cNACR8j5OY/evIxjPc5DkK9nyThKV4ZHjMQtcEzkS8N4g03Oco84hGw7KLoKzEDFJckYSM6JNBZ
+68NliI2madV+1TvKtiIY39SDrhwm35a3qxOYA5P591ZthzuQ/VJYSfawEw56H9phyn5cFbJS1N0
iGyXw32ormvmudJgo4i9JlncBDg3+2VBdyFJ/5+muOiMNChYK2znyulVUy7y7que0QnfFTL6BtGz
HYUxkDMCdo57Mf9AszKl1wAqgoejpAMVUxe1Fzccxku7sbxQbw+2U9/YFPQxZngd2xGeD7IBeaGb
bH4C5yYEOmpT7uAnOMnzuPxjjU868Rb7ool+RDJZCFG0YVgPvRI0ZilKI+TUJ5OwVttWM2HMDN0h
dvPk2a6CPLyYjdWdnVeCQnG/z3RJuP3Op9yFCWMdUHtBGRhEDjzFgV0oSxtWFpzH7V6GzyIgP0BG
+asCrMlNjm3mRr9it3rtr+nlIglDQWzAtI2KK6s//TEnHToDZFdwkmAQ6ECpX/R7zQnOh5+odYJB
KaZ5DPVlB8Qcp9uKKlTbpjHEsxWM//d0Z6n7mLjoJbpm4uOGl1Y3lYwWVhCPW5u/f9MmvTg4wMxx
ClGVNN9S89ZU/ai7SKa3WgYJE5yVJ4a4439Uo4gahYOzUok8al81uKWe3z/RJ9ps3+8o3SwlDclK
aYOlKCArdUKPOK/VJClECrcLbTrKIDzwBS5FDokZtUMGD8QM5VVXDR5p0st+SoKqiLzC0iUNY0FU
g4Xi2xyXLRctaxjwAksKP7IG7M665uZK0NALiqNO9iCRWeP8L6Yg7J1KWKO2F2kfVoj+cwvUvm/q
9yCgknwuwfPHQKMQaQ+XWzyA+J6OgxYSbfvoN1RhP+6gOrpfLtoj1LiPjqc8J55xG11h4O5G+QDk
J6j36ZUPP3W7IPIl+/yn65z+FG6fRwwla6UNBbEKTXhrvuiN0Z1kHOR/XuZhBBgDFbVy1s/gIqDE
+JsSz1hvU/5jDH4DrdHCfujH+/NhIEgjsEMAGUQjHddT/lnZDX0HfTLYocU/GWjyIwCRX/UyhajB
fWFPnqEfiWxCnOjITaep+dQot4NaV6ZaGMIouf1IPPLWBY/pMdkPwdNPx13fkoefRRckXgc1d7fu
Id6dXNVuflE9Rrs1IAF6WHsqyad/xurpT+LcGfNLajQW+EljF7TlYXQuuv4dQsphJTEk2XEIspwm
bkCX6qlknrwaFsHLJgzBl9qH0TW4F9Nd4jBltaKtfhmxFT3EGo331uDI0IWC2YnteoHTPv0V6qJF
0wT+N8jPtKjGBLHnBP2PXHXvFh/8kn6C0LlUDjIiV+E2GxjLgAAbilt8l65THaizQ+INihrHDtIM
uX5P7ffZ9Gkn6QKL93ljirvkLOaEbqcFU5RC0xDX+wZU5gBWV9DNnl4BDBnCXSXTERLmho1RLuXb
jQYtcR1GC8tfdRtA7ttyVWQuxD7OH/GDDiua23jq4051+vGMOaXrmMOKYXuJ5ZmYGxrxlphUtx2+
QuNBTZ5m50aTDTGIP95/zfLcoHHXpRb4gIDJmsA5BkpB5c5ygtLBAL+kyyrexm9LnHd2y2qCgAuW
VBRK8utpvZPqY/0f/vFtgyWpzQ1AU5TaHpj+ZmeOrgY5efQE+7WDvnoCTDiw566yHEf1bw6P70/H
s2OoiQ3lGg0rG/XVV6YQHvIRQoP+fFr/8/6E6N5YYf++WVvaQL+4ZQ6CAbM4fQTaV2JAeDzhzEDV
kaJAbXB+3g71DN1zGACPZrmCYhtYa4wFKTqVXOOFPrcxxB0V5ajo9WLDUFOAWVH5GTXXDgkA61Vk
MxAsaLigsjSwGhFb14Do5tF9oYYqfIO2Ox60UGYJzPJ2TPzefhyrGwBXclkXVeDiUKAEdtxEfwZd
I24HAVUcTSNL8EbQLmztLjffCJH4mmDvTkxwe6fYcaM0C7o/pLjt9bt2fG4qb11uZ+XhvLsJGoHo
/m0WwyWkuUEtB0gYvGnfsk8DMAI3d8eXyJt20RW5cRvcI9z48wI34NvugqTu15f6kUs85TdA/Y8P
aCMn4tIE7ARfYFnAlAYlHkCdNM0lg2vs6YX62eRu9lLt6RXA+uvF/DV3O10SC8Jt3tjlDprEBMZm
HWG3gGqp+pg2OHE8A0e7nUs+qChnocv6vUTOaYDvpHZtYZ9p/tUrb9Y/8eSBcdjthmutedHS6yiU
1QqEfroxyTlRbizz3KdY3Zy+r+q+da6ILCeyP3Huw3HeU+d1ZdYUq8qTj2X8hMh96Dw08UOeHHR6
PO+qgsQFtLOO6qUKpg6oe55mxnJpDAoGezySyNcIEFLSYSLvKqr+dTEWAbExwyXgzGmHwepghrRH
Ld2F9ZOiHM6vRPRh4AnIHqzFa/I3d7tP8FlCuPVU/lOpXynw2rJHiOAYYaggFTQwKqrWfI2BYFSy
RmsFMAyNBFamP67m32wUqyQznAdwwzyGd1BqLc2BZ/bC6mdVPzjLR6pKEoPok29N6KefPNcXhVpl
gdfg4pqglMNRpWe3s/PP+e8h3KzNSjjPGint5yrFSpz2bS1f2iw4//dFaWa7DM6laF41tM2wjBbO
lLw7VUAVdLjw1O5kGU3oWha0dSkBa4NmcUvRAb6puxV4lZjBGGuvKO7bf69Aghy9scEtZxhAlKQQ
2MjpnqAsqMgOJdki2L9v7kA9tSdjcgB8VHFzMIcLssxevPxFnAPeAMICVPl0hOKpkSFTzIIOQB1q
UUCrK1J8zdrj+e8uupdsTXDHS95GXWZA0tmrl5ueuoPjG4AM19eNchjqxi9tmTSZKB2DPxzkBBCi
xKAOt6aGdIU5MkxAVfiN1fl6hcf34ivWFVJ0WsoOGKFfb8xx6+tWpRrCFebgCJN2SOwXm/hLe7Ba
yUYKHWJjiDs8Y5q0fch6inZ6ZaX7JvnIJtnFW7gYQETYACZDX3FHGW2cAtNiaHuT+mmqn5P4aESA
ez+mqeR5KzHE64v3jeVoZo3s78y7sXjC+yWvvRGAWxmlkHDXvldkc0+xpqzDZBnY7amd3EUJoi4N
aPk3YeSgLwbCJ4yf8S6nYiQlBY0LfJy4Btq9LfWVXKYjLEzQGyOco1lqVXS1gozT6leK8jZTCWW0
8HYGzD8+MBNowL3+NBnYnT1jthHQu7hkFbv4kqaZTxL9gObSpTrdzGUJaKZeNq6x1vfns4QA6oVy
kamxtgMrC/CN07QkGIXpV0TtjXZZ7NEA8FXFBf5gT2Y3DPBGmyUtMwHo7dQkdzUE8nsAkR9M6vvy
mDw8lceoc7VXSC95WeKijrSPb7R77YN4it8qrvLr/JJF5zrB1YdxPLP/uO0e9AJaqyViLcouqix3
zfQwKbjXSSJNFABAN7IrCqaxKM/lWqm1puQUAWACOhz+My63JehMzi9F0CTDVn4b4albO+BFbN2C
EXX1agB2dHod2u+GvXdMTwNiqnxInT35mzN4a5WL7Tasi5Uwq7Z9SMCys+i5ZGHCb2QjFBDbqIvz
lapWH9d6rRES/axgQNKw025PllBvIJ6TWb1nDqpT+Oc3UxTnoAf7j02+TIUXS5dRZrOpPgv72BNZ
8UMc6BsL3L7Zq1na2QwLKzBGU2sCUXmX93fQLnS70K+UQNWDxJJEuOgeQFBsAaUqprswF3CaXWay
augEwmjYG+XiGnRKRxcJrfHspKd7c9J1HyNbybXSh6heL4W2P7+voiOHSRExujQ8n/hJEtJB3qPN
8QMiiMnnJGgQcyGa/0r+ksmwo0K/YQ1jdHvQ8VG5O4hakGF0nCH3kjbx17QM6gm0/03WeTXUTyRO
KozwjTHuYKjNVZ/6Br1/vb5ZDL+fngfZS0q4dw6T9kZjlpE1nn48K7Oh25NPQM5kMZiHFNemnwaI
REwLzdtCkSxInE6+zTlcjyHUJjwYLayIKvQ+pu+N+VaH2n1RqpdgcsdVIXMLFRToybPVS9Kl+FTY
2OaCoy1pY+QrlrreqrEXPZSjx4owN06w3iRecoyenD3Y0iZ/8uMgvKmOsgulMP43P0A/3evQKZIW
FNWAcjjP7O5ayN6sAmgBsvXGAheKtqIWypxie+edtjMf4yfAbUbfuGj29SWmjtfYsy+86F19a13M
hu7Oh6EwNACMMjHNhys6P3haFNC6sWIYN9IvsiruOrnEdEvn67wZ0SsAWfu/ZrhdxHN2JDELijZ0
F3LsUB23HI8k9+OYeP2/pw9jOwooHru5sGrD6TfT1KRdiTnDmpK7dn/TNt5InzA2Q9WHIpFcXETx
/ntsBtgijfF+nhqzMrokpGAeCgqYrJ6CZkBJQH85v4ECoI8BzhdM5/yvGfYhNw/QJAYyQ29hRjmE
19WnAl6SB6MNsqvJN+8A+v8LEQBmEAMP4Av5Xcg+NQjtO5ov2oITgr6m5MtoatQK7uJR0pwR5TJM
HmOSCwOlILvlAhzjVSSE/h2wmc1xiI6qfpNPl3p1TxQZnE2Yx7amOCdUC7Ma4h6mHK3er61zmfY4
cUlJQNZXD742YiCuavY6kFRz1/2qzbfz31AUawaWiMsXimAA5J/u6FLOuK4zoBS0UlxHMfyoCXrq
aYmMWkDokhtD3FU6tvVIrzMVTwd67FQQ2V2mMvpeAZ8A3GNjg4uxQlvWqdNwXVfvrXvtCAVP/b77
p4Bi6CF9oZqvPAPDAdogyIDLuuuiu8vGNOHOI7o2eqQy7OtI94vTus18SMF8H5GvBd1vfblRh3/+
4ssBZIkXkWMB28A5Kagry6INsaFT+GoYi2dpX/HiL7mMTU4YDGjgUIDygXIzOTt0yIvOxNgfG3Zt
0886eVKmoKtvU5l8ldAVWTkG68Fdmk/7+RB1VZTqCIVcOVrtF3XGnw4IpNS2kTzGZZa4oBuBu9KM
Fpam+g68pkbxqs8W7kYy3nnhMWpslsQdo0DIY9oh1LCkhl6vY+USq/XGMn2uO+OhzYarBCxBc/yk
1y9lEt9hzNlVkhXUR+9GjsdK3QarlXh2kx6NMT6e9x9hQG5+G7tkbJJ3ZVrhUjX4bXO4r41rNfZj
GUuR6IRFlwAC1rjP4+DjXCeq27IZRgAj9fQ1H77G0VtTUC5dLDVkLtzzyxE2x7bGuI8aFzgH8YbG
oE9QvuG9fovpj86jftT7uJD5auqFADT9+PccNsg5GBBEXQJs0ZRvqo5t34GOGuGhkcRtmt08yC7v
Qm/dWOA+VJGD1dCqYaFLHS8lV0vv5w3ZOf9ejOF0JdyloTOKwcoG2NE7SJ6vbhc/mLpsdESYTTaL
YYvdeN2AphFmRmBkVj7S7G2uIy+DJFg6PMTJy3mPEDo4RuUNyGRRA0izU1NlXwxttMKUsYIn9W3u
XBJLTAgdfGOCO9QacEpFs4qsn0wg7kmDPnSB/B3UOxru2vXt/HqER8zGGHe6Da1pDZDLYOs5hDSw
AeOaICH6FGMusD0YUqi90O++7fEVm6jJw3RaYA/RO1T7GcUu8tRm+/OrEh/auBf/7pVAa4RbllEv
ZI0JO7SLS3s3vqkBVBhTyO+5y13pdnfm3noc/M/FlQEvhP7xbZgvMC+5kXe0hOGRrvtVg46B1f8P
aV/WHDeuNPuLGMGdxCuX3ltba7NeGJJtcd93/vovoXPPuBtCNK7nxEzMPDjC1QUChUJVVuYxy0UN
FN5jjYr3/D//2PJy1VXAw4Af1J00OhBYOJCFFiwhTS7Y9vK5CSb01ZgkT3VwIYFS9lPvZaduNiN5
1vUHtX6JgJGFgKctRPlxT/KZX8zdNkWDbOopjBoV7jKUfKe59NIYnSjL9jTrF8DBq6h46E28QMiP
KYZ4ev9SysXjAAaQGpDuRB+fri8Ed8ee/SQmUmJUcSyNkK5D7wzJiBLEqapWdifqgfA+KebBAXkG
YpdyM11Gljmb2ijtTFQVIy8GYeE8ighmuU+rMxPs4SuMOLTLyEIp6ib1JwdYi2AVPy1rsIH9At+z
ULlQaJC5q80S6atM0c7Jof8stsFu2EN9GZRay6fsgDZNWv39tzp3kNmzhhoGRRfZqGFUx0n2Jute
sV4zkZQ574yfW2E2KWlVyK5W8EpVdkEnO930FoM+7borXCMQ76QDmiDl+BbB8n5U2hqu6LNj4bVh
6CslEWUBvOgP9MB/jbDRSl1ArwP+WkyATm95eCK1R5J7u3HaZN+WmHLvRPPMvLvt3CCzIfRZUUpF
oV5lnh66PVKBSXXm4jD+guzW/7aEFrMbtKg3lmKEsTm4S3tvGp5CYZTkRQeQDAKVixYphi+YvdB1
kt7MPaq7RtM+WmYNBv5ZXVn18kpKJXXS0R7XU9vMXhwO6s42s9exrFHGT3wS/wQl1MHIx5UG5TkB
5okXSKnOFvS2qJ4Ye0HIcWdGOR3MkmIZ/McxiJwClJzfE1Nc2ONt1XNbzDobSWP3bQNbkfIJGBZa
nj9r68f148Bb53Mb7DqP5dKHdG4unzE2ECpemQ03uZQ6vSkq2PMCMbpKqD+hGkQ5iy4DsaYBDAfh
K7xN3w1IKbSWiKyd+23ODFBfz9LVXKkiKPVMMNA/jRghg8CmEwzPpe4vg2iD8pwBqxhVewM3rcbS
00JhOx/IqCMiJm/V+FOLNte/C+/bn//9jC96E1rpQDTsf0lDYaL1IutR6kWj6rwVO7dC//xsxRq7
0aMogRdluhmMdSCD1WEA8uFOCZ7/hT8g4cIEIW5iNN8uLdnNZEwRHX8b7M6p25UGuLtlNs51K9yv
8sfKV6fszJ/CCAa1lWElAMuuba2jQUS6wbdgAqeNrYzmNuOHRPROH2N683Z+MT1Y6unfePDP328z
pSkS9C20kOGBrK1y5bMRi43wPcDNB55VMDcYjAdV1ybAndAvgUSh0LeQoDP723hagyHTDrZV84LD
mXbrKoSYoAK9MNHlyAs5IJD97w9gtQf60A7HmL79bSh4N7YTmE9l+5rbj9dXknuCzswwV6I9SpXd
tfCzUD5t3AnZKRJNDnGPD6EKMZR1HOJ0l5va0DJtxuwQtlt6MpqTEW9lCjrYxiJqI5EhJhrMfWrk
Woga2Dwdx/FpljZ699rkm3ESgEZUeqewrxMo0PzjEhMRQAzfN6SGpa53lpV1Avgc8mOOGTl3B+fl
ZXEd/+D7prPRRBwz3H15Zpl5njdQTzEwoIxYNL0toKOae0EI4sLCz31jdn6SjwmBKB7QULdd5E3Q
1pJuJLdeg6XDr716W7m+M/nhafSKJ/0QeqI3LPf1fPYD2J1f2A3U8STsF/tNOYU35TO4GjsnOf2W
3to75X7Xe43THE3/+kHg5YbnVpmDoM5lInU2rJbF7zZFu/dg94e68/T0DRIDf28LIuCg1EV/AsVU
Jp0ouyAAvRIOndlqfqyqbm8Z235pNq1C3BhaX2NUCzq8Cm/j2Brwjmg2YY6dpYFopGFMrAzpqPpb
TwIHzWQN1b1Oug3qrWE7cfBbRqRL6ptUPVipV4meLVz8xfkPoD/w7NbRk7iUgh4/wKiO6uQtoWeM
qyo7RuGxwe5KHqZCRKvGt4k6Ge14QTKKrWQmeaEmSkco9B50v7qbF3dxdSc1+8hsQQidOzUACpWo
ccKFdX3xywMbR8mnmPCQ2XaRFybMkkKTflXp0m5QbJ13cZCmx6KlwwZAaK9rC3QFVpJoeIOoIx6l
9iLjlwEXMvRjKkjJefcJiI9RzgVDH4ZxmWNN+jTIAdtEzUb+LLrX2v4seiBf/s3Nf2aGzS1qS6qL
iGBEGyRfbqPLbqOsrh8eDnEQKmoKaO8BMUGLj31clOEIqSQw3bsRqtO5k39Kt/F+2lerYo90Nj5Y
/ogwsfjmTbQztgLjNAywkR8oWzBhgqEVA5HMMipj2dp1G+ZuGbkDcRCcDumxHk/pNvWSNVrS1+3x
rjTas4UwFcbRCVuWMVKQLYag7YDWGXgPwp8QkHVS8quo7upGsEF4mcCZKbY8E8gNdBEieIaeGZUE
PMRT5BmL9T+aYeKsKc1zJSkwoxY3rfaSNWCSGGbBsol8off3WazBgGAC1QKw14GNw452JvQg4x/X
vwwvnp4vFxvDyTQ2mkz9yDE0VGuOcCyVe2L/fHuDCZh1n8ydSlcKKtXp/ZijXK05Uy96o3G3GJif
Ic9C7wY2001tuayrJslBjts8Jxa5axTpRjOnvW3261btBE827rr9Mcfe7hAsmlSZYEd3PTpLynRP
/t0Wo2RaVAEZhJrMFkutTl20DCZazOdJOgjFfHX4df3z8xBTFtUSh+wXZgjA0ny5xXIzawa5Bsfp
6C4rctDdcBf+bjbRS3hffaDMqD3YlaP+Ap8hbdAXSCu26cv138DZIBc/gckFMasUGrVUYYO0cwBW
viqt7qNS0j5UVIJ6Z5yMcfKum+TVVG3FAIYJLxPIBbAd7aaqTXPW4PYwnBIJ15dxCEAk2lvA5LjV
kjp2H22U7E5rutWIEcLr5jlJ2oV15ly386CBLanBXp1WOniBB49ktavJt7K0L6T1dWO87OHCGnPE
21hSCNhAcwBJdh2KDEvngybesaLnXsP9hqLbIZc7wQpzzseFUfrnZ6FrsRGHA7D1ulF2qMLRqWQR
wSjv9XJhgnmQhaUKMZ8Mfhnhe2v7WhR6unw0gtdU8uNCcppfWi6tzNxvh5co6emEgg00hgW0drwf
zZ9y+GOuH8Pk1lpagff8NTcNyDBCRQWgCeZYaXGa1/GE39ZXzzmosIZ3Y1mNlb3Om0d98bRB92xo
Kgm+NOe+gCSthd4H7aeDPPNy0bUYClWRjUWfd/Jv/UeNWZ1N7Rlu+mi4/V7ZUj1r4PEFVqkvTC4B
Dg+IM0KECN1cttQX4cFRYFI6ByJx9tX34E31F3Bp5OUq/F3cmKv8lmBzb5N7UZLGdRdSzIADg+jI
YDOoDOMcwPO1uVuPT2Z5TLpVLDLB9Q1vG0wjoY5psQRSkWVB1NzqczfvyrU1/VSz1Yz691SsO0WQ
UXDC4Bct139NMSdGlodqWEqY0movkzy535BiPYrI3enf8u1jnTnEHBpbGgsta2HF0DeTetuhT3F9
O3A/ypkB6ubZwa9nswukmK6Y4SQq5HCe6uH5ugkeNA+YfkCRMPCCWWt2/FQ3ayOCki1wF23sD5hC
tCGDnH6kgRcrBw1jyekqi1Un60RJBu9cX1hm7ip7IFOCSxn4fnLToxWeA73ykagraL7EldegPy5i
9aCZOPPBMAFlAMoJoA4qqkwkicuqT9sBvZGJfJQgaulB6t453dw7Sd6DJsKd9fX15eV8wQuLjI8z
xpQ6qYRFyDuX5p2sfC7B53UTnAvwwgTz/GiCcNFqOsQQ2q48O43lmNvwYDuzSEv6CyV5ZfnY5lzf
mgBKyLCk2c2j0de7JJidBPJRLUbX007zOu2zyV5N5SSXTm0e8inyFfstzm1HTsEtYUTbeDBXcw7x
M/NJDWQ3V3/GYFfRKam3UdxNo3EbJf9iduV8gdjQpvemXCgtfnYHugm1XI3KMwEjhLL9F98BvL4A
EELcEBDCy8Ma6lFQtZDwdWdz0Z9jQvK3EHsQXMy6FuEZaiCqd4UJlh45jYgIePo9FkFmC4NjSD4x
6P2NNDbo5mSIwhi7oLop5b0xbq57930j/0fGi5owMHXPeJcPVdwECf7+FsTIpA7dRE5XRH69boUD
JYQZwHRRXkdjDrYuF5HiOwzoeVMKgYemc8d0JWvrCdrL0CxqIZ26ePXgWOTQufWjoTud66qOUa2W
WED5xnPXhOoE5ZRFRs/CTnW0keRMhbtJ9aNMzUM3S+smiT8E7n6/Eqn+iAkZMpD9Kpj/v3S3ywql
zqg8SImR9kd5PXjyc74LDtbRaNzOsY75r8LN99lOxN/0xY9weZZh2YKohgkqNoJO8aXlRZYxsi8j
+Opa2+T4oqR8V4Au3M+lOqSOnHUA73f1MrhxqbXQrMxAfLzkSqN5ShyXdwoKU7dymLUxiCtIa3ra
GKj+iK4rAPFmnxfgkMkg39bVafQYWH37OC4lvp0mp/ZGDZK/JwGGP0B2g/wMxUyLDe0gyslMPWnQ
XtZDzbEqq/cz4F9dS7Jtp1bzw9xkSM+zJNggxzIEF/XX+/HbcuLpQyUXMVvFltKUIAOqvMHhT7bq
W/CuOdVBQn2auPoWg2SvA8rTmxG6v84uv9Vvot9/jzOB+3/sf921Z5mCpEwEUnuwX2afobkP4vUQ
vBj5X99ml1aY7bqUwWL00IZye3KTpp7SYHBMeb9+JnhHAsw9QJvqYL9GBn65MU08YTNDHdDHI/Gt
2hvHiGhrM1hwRZcOkLH+dXO8uElJRGwM29rQe2DSfDsZUq2mY9HVrIDxQYUi+st1C7xQAmk3pDrA
UuFaYCKnVvVZXYa4foI294keeOpyExBBwstdtTMjTKaYD1EzasBpIrPZDdDIGU9ysidp61TRr+vu
fE83gKYmlMkQBU8gY5gI3VtZPpoKwAhRegD8X643QeQXo2PY7hQKLh0O2vnCGDv/ZtVRVdl0BAxY
6lw9jvM6r3079ZVwA+rqSfPK9jaPvTLYgL1cNaAOIFhXDl/l5S9gtnwg5VDV0/EL6pv2Xp4c6Ym4
sz+uf2VHwzt2kRN51vpF2TjhFnooGGOpXDBpuRDdhvBmJKLPpJ+RDTNni0+YYsfUlQEpNfwa0rsk
8eX60OARLsLM0094zQpzJjpV6qeJTv61s9tPWyih4N6FAFtCVpLtlrogceL0oega47pH6Qqbii0g
VfFsgRcT8JMxAwv9qu3u5OVVBeVueztjBK/7bWvbTH+rJBAXFGAO7UQs9bwggMCNxAbgdrwM2CMq
d+iC0GVtB6qxAEljEW6fFwQAzAdRigp2TgyYXEY1K9eHLDOB2UwxW6zkxzrWAf91rx9NTiUOgQwr
Ca5ijKdCCPbSihYHkp7Q6aO6P+Tzg0I2UnoMO780PfDjAz3imjX+vU1ERThe+DkzzJ7TVE4Kexxg
eA5dIq0V7SPpbpT5Kc4FCSJ/Hf/xkBVG13N1TklCDZWa387v1aLu5kFU/OEdgHN3mGM2WoVuDdSK
0pqOudxmxR68rYH5IXebkLwE5STIH3jn+twgc+Iwg65N1gKDRutr1lvb7aYB4paCcMr7Spjdlykd
kAXKHmZ7VJXRNDXe+q4d6MCuNPHveFAlB0i22QdH7eI3Ziui7+bbxLYHqJMOvDMbX5chryq3uM4V
c5Ppz5L8VCrOTHad6OnA2RkKFcr6oh4B4w3jXGBXUWvQUWnDIqOr6uZj1ZnLSiolUSeJszsUUFyh
00NF7JVvDbgE9asUlFqupv5W5vgmLO8wx3QjKdWu0m4i4I8WWY8EO4TT4sQI3B+rbC9OmXrkLwYi
SDyRTVlkDpksL4yftVndSJK5a6vHJoz2Q9R6SDJAQK/jooLQYLJANdh60pNoo/c6WAp/Xg86Gich
wA/DlgLNFNIbFtDXhMlQWgX2rl1KrSf1YPGIjFJW3YzEyTNe+csPm2RkG2v9uEn0OfUaaK2jiq12
qRt2S+DUSxq9FE0l3xWBmgRebhdVsomVbDaccpy6XTFpU+yUs6l5lhpVv/pkCEdPlfLpV1Yk+u8o
gDRMq08zYBKxqX5YQ2Nsi3FO93No9xPaLZBe6kmjYE/I6Y+grTG+3kQUTCeP9WGutPSYykMpAlhw
9yRIAiiXC+ah2a5TpQcJ0UsAtlAxH310ozeglkrcao98RXXI2qicYg1Ay8v1T8KJJgCo/THLhC/s
zXKxqdky3eEBJ2m/5vIIkS3RluScbRAkATegUOeg13l53aAQMnR1pCMbGZpChlYFRpTxLcfPuJfa
jaz3YGgz02r6sAu9vymmEc1KeUgrP+gDaVcDF3ZXBQUKfZ205E9NrKd3dSb1HxWRFsGn4G1SsIHi
7EPsE895JgyFvaxDKxLwGmuW4rVkLqpv1mRbVU2z1TSUHmewCztzqQ+CIUwO8AMMJlgitB3xMv2m
KBfnFWKjBeCHet8/o5LvA9oRefJ22ZWrcnDkx1YQ5TnJzIVB5uvH3TAUUBZBb2padcsJzSPBd+dt
r3OPmMuqM6dOaXGkXQRbFO5KqXKCWHYhV359G/NOj4Y3E6XdVzDhz0R0vZQlLaDtdEUr/L5Pbwqw
gUahImAR4KwXejwI57TRg4uD7vKzp3ORD3UypiPaS/boxRLC0yTIyzibD3UB8LJjnl+HoDGz+SAq
jLhew5GIrNTCH3rVaYvBaebKIYqXZ4K5fs73AaTHMKm6GLRTWT4lUw0VqaJgGDl7IZLbTLdd6Yfy
w/Wvw8HkGRdm6LqerdswjvWUzID1zGtyCjMHcvYP1j67De7AK/GJahG4o9QV2Je9WvQoo1uYeaDA
NEpz+GZUh5YJPLqWdoBNwUPlZJz0ne5LfvKh338YNxgPBGnV1i6cfjPnDmhKIIiySdajCIXD2TUX
P4E5ZeU8Ze0w4yc04btpH0ks2DOcvgxd3j8+MqcskePBiAkMGD8pKC8AnHSgDPqoUER+/2EKCp68
/OLCHvM5ozgD5ptifaJtfyxNp/CCw7LWAWbdFY5yL63nF7RJ3GftUSiAK1pL5nxIeHtlukrX8jXZ
goHM9oYXHTg8R6Ebye0e0tXfx8gLZ+kROtu7YRzLJtQSUJAPC8eU/MXIBd9P5BMTVRI5Mbuc+lSo
6dYckk0pEs3khMcLH2jUOfMhnxY8N2f4oJNuRbTKbacX2xTEYM4VbyBpBwchmBApa+mlkXmpaoj4
0l0RHBdjckL7vdNusinGQ1awYlx/zkwxGxA85CFOOgBaWXk7D8d2fGlVQW2Rf6jObDA7zQA8pmgH
2KiDuyRIQdnkF1bihOOmW45qcx8XW5m8hyLdYG5EPjPLbDcT2iBSbGMzRDokd8B9hTS+Do6aCAcp
WkJm05WDOupqD/caKEZmhdOEE2Ck/vXALzLC7LspgcRG1cHIuBwXeyNnSGJE0ZWXNX3Nr4GOAyUh
0KZe7rveVuNQb7FiNcFQnuGReINeIy3hW/LTDNa0+LnJTm1QoABdOgH+f91Jzhvva8gRTzwFVVuW
XloeG0z/lNj3ubbWrPshXxVKuJpqN8iJI5PRUZeP6xZ5tU6DqPQJi50CYjbm43VGZDZzjLSq8SYP
4yQfS+6ktUNcyLLdGm51lB8myak8gVl6gtm79Nws8zkTSUuwBMBgm2vMpW+mVeg4zX5y+9f6VO8t
wZgE7yScW2NyuiEM9bRQLNqmpHQcQeParTeIzgH9zVd8YgGFmg425JhakcZTUXn6crSh7IuI1QJW
M/26voIc7JRx/uHYJp4i1RN4cWCtdcL15IX4ZMBB3SD7SZx8HQDy9xp6lRc9nLRd42aJN4IdRdT/
5d7fZytrsgnJ1FddAA0/0LW9xU56XDatG52I/1vdtqvAadZV7fT7/fTjuve8aEDnTCn9BJUdYnat
IXd2rcrIArtlZQy/Ows0l8/XTXCDwbkNZouOi2KnzQzXutXgGZv+BmC/9xz0W4EzrMeNEGHNvSbO
DTK7tG8UorYKDKprJVsF6+kxvC9fpwVFLCcCFdx1/7hLCOC6gqRdp6XNy1iXWWiJ2vR2MPRfRXjo
ko1sPP0bE3gL6Hin40MxDi1lnEjziHCmWO8RmkQpwDWiSMJ34x8b7ABeiAHVoFtoyGwPpPabrIa2
RymIyyIjzFqNeMLNSY7LR6qh/qcczH4XiEbCuTFKxyQX+vJfYIrL72GlIBqHiiTw/NpjP/wYrJWW
bkkvcoUf8HVUYtEVAJj/64F1lsD1WmKFc4Cj07vTzw4RInesFSK+o57iLehj7ye3FbyceK0WzHD/
sckcJbtQu8EMsdcAlv1M96Nve8u6PGQ39bZzw5WxFXWs6M76ForPDDI7LzO6xrQGGJTX4UP+FB/S
7eRXrug1yo34f8x8QbPP1tKo4sgcwTkIWqR4AzBZuzLgzvDj+jESWWF2X1JEs6LVdPV+Ll54HxzU
Es9bbXvdimDJvu6bM1/sUA26bIQVyPKuSzd6wQ3pQ1tMcBVz8He4t87WjMnte0XvwmSCHf1ewc3f
7RsfJbDXbD3eX3eIe2jPDDGZfTsYdjRr1KFgvQRe2GwN/eW6CV7IpmS2GGPD7Q6AKbPPgBCeGzID
4N9oD5W0Q8XXKwd/Nh8Ca2UTyJJ+WvJK1wRxld5uzO6GVQ2s1fT8Qk/5MlTkcrwMQCvlbgIyAzXG
SGK+1aJdZe71aPWvPAQ5nayCKfub0puS9Vmr5ilGGMzeL7XaATtkKYO9YXKsQIEIcRA5rYT5jDH3
wiUVpKecb0hz0n+sM+mFXoZSOwKJ7XZj7RT2jaJsQZF83UVO4EUsRFUH/yVIKJjj1fRBlRHgC9Dc
wyC19DlND1J0XP5FXfHCDOOK1Em2IRGYKQ0wzhzC5KDrf19TvDDBHC2QH6SSkuQYiShab2xBeBH/
/Zm6sMCcqUHrl76z4URVogRLPqOhgwjv5/UPwsu8QDuB8isKsGiQs2XzAPP6ga7ASqANThWj0Btl
TqE5RXGDgr9RvUHxD1JrVfk09U9SKdjynEB4YZ3ul7NAmErakEgy9lw+JOuWWCd5qPcz2C9CzcTY
ReYlU4692K6ve8091GdO0z8/M0vQE4A2FZyO24c2OGTGcVJ+aA0kjQQVj+/7HVVhC9Syuk5UAJ6Y
mKVFQyj1i5W4RVGhXNrXN7kpOaosHSXt5bpP35eSQisgZgH9WlSE2TpOBwXlbllMiCjGm7xoHb0/
VtNprGd31LZyt07mx+sG6f67jIwUYg1bMk6yjOHIy0UcwzFtldKCNGjymEYP+iJC9X4PSBcGWMjB
KE+xpVID45isG/1V603PkAU7kJMvfSHFNRVCKpqFwYhLNwKFdFU02BD5VDBVagOF9Emcat9qTtc4
1pt0NE+pV27+zdqRf4wy+z5UIErbTjDaTrVvJq2XCfGKNMZ9+zzQQMCGAKcqLq9Lv+quC6O4DiDH
54OqbAUWm1UC8QdyyLaAPJRusdGKZ2tdufejQw7JmhxEY7O8zU/OfgEThZdq6OYR089Qp3EqaWuo
/oAYM8yv19eSYwbgO9o+wqA5jSaMo6TVyNDFyD+XjUH22rSy5Mc8Eex2Dm4ZnJjYIQRzuTpYl2jm
eBYz5FYlNSgs8YZz8of0WRmc0E8UFxV7J97F68DLcNW4yXHww1V+EqK/vwIx8z0v7DPHrc4WtQXp
Dd4Su2WleNlK/6HczCvMbTzZx1/W+v3X9WXl3AwXDrMJdy8vTZ7YMBi8GQoUS930edgrDvGNYw82
9c/EGR2Bye9xmdLGYNIa0gm0rcVcqok8S40xYcc0nnRK7uobjBtannkwK3RGljV5U1ywG0IC3BA+
L3i7CFPy0A4BOg19PCYMGNJsKmkQ4phkQeYsdfAwGu1N0mntVpEDkSIcz9Fza8z5NwDpiFRNQrDG
1LKjV+9TkT2q4Q97UTddLpLT4QRSG8TKOpWKgozlt2VNqiioa3xJUoZgAnifMA5jVqfrH49zHWCE
DqEGrOaQ5WRboBjq7UqL6kBMmOM3nEHurHskgbZgW3KuuS/JSFsDMuf7K2A0e7CM0QGfplunyytA
sU4Sg5nHK5UVZledCSn6dccAq/seShHG0NoFkh4sACwKArwkOYlC6JNpld0ujqwHs5sHcnA3aVYN
naAItX8nAn2ka9lD75ExGp1asTFUmdnQ9XTslgStq48SepTx0o7bcZT056gL2slJqsleJ4CnLN6g
IVGQc7OL1v2YaYo3lHJ0aJuxPwCc0dw0s9yOe3BKaLcN4Fi7ljTLSiMRgBYzsP0gM7H3U2y32z61
jNhVlFyGEOuiK0AEopfaOGOf67/KItWg6aAiH4ml2bgv2yA/RVKbvlSp3e91kk4ro7Li+8oGzLwq
CjXy8okMOz0zzdehjkDins4RLksjLhavHWrpWMYYygW4rQ3duZGHdyoSBfXOUIFkhLkgGWlGK78b
i6Zb9sBOjsEdkeBFMhF7cEdo0SCzLaJyaxnR/Fz1TbSy4gHiUqXSqR5a9+Y6ijVI7wY2JDS9sJ/B
ibmokXSbqYX8mtZLcF92bQxMlGXU23yQEs+q5rHZDXrRujkuj2pvtaa6U9JIlrwUI3G/1VrFvbSM
af4Y92qFmj90KFcFZuQ+W8xrqCvJagoUry2rh4xyHfavqj52P8olHCJniOzkQwkbzW/CXodSdZFp
Bz1q0QjszEAkEvK9KIEGnUzFSCyAsoEwv7x6YmRgkVSXKFbmi6uDdVSVuvWSyOsYin/BkP9OhHz+
HEIg2MRtB7gdhga/yX8PeV1HIUUSSicU1ovDa+lai5Mf9cfH8GbYx655MsDoWXv9Xf4R+TbSCzDJ
aIKzxwsq6NIAV4i5YNB/MJ5nmN0dTSpkMxn+CJmxWBGebk7ghyrgHxNMKMZQy1TaHUyQYGX0jnqc
3Q/UGCxHvSOFp93X2/gAcZCtqJ4lco1JWwYDQSGmEmR1R4V5ZqcWoUREFpiMBeCF5j+zkCOKWHPw
FohA1bzcGVcl7ksFpGWIxkxO0mECsyy6GaMVVh28DgAtvRVRiOZHbRcmZBggs7TS5aB9iaFOrTsA
ho+LZ1vd9NmgDrFKxiBdSUWZevJCiAjiy3Pf1PCyxaA1lInYWy9SGvs/SPpc2Rna4gTy+/WLgbdz
zg3QH3CWEcZhpPd1DZSoupTPqVqsa2jXG3O1i4vH65Z4F/i5JeYYxDaw+hOlhwyhsQRcuZESSKkJ
3qo8IxYqT6iw4bwDd8O4Q2IpVym0HAHbU63nOAZrtb75e08gxyXjvQhbQPJeGlHlpQhjAuAi9AIg
eDS0q0g0x8j7LOcmmGcHyQuE4ARAwHZ6Sw3TS3qMGhcjQJIidTHuip05w6SrRDeqrJTgTCKtlGbX
Tidt9K+vFydRpGz/SEwB58b4ArNe8TCrA8I/0tK0WEFjZZWDRTxYCr9T5PX/ZopZtyoCh1QtocmJ
xBxoqm2RoVvQeZ18FGqxirxiFm5SrHBIA3SkyynwOjP2oOWVlc+6DJFUScREyLs9QWwA9TwTM5gg
JL3cckNC7LIgWMK+O0jhXRW5mr4hjeYY0xZzY4Ibi7v7zqwxQaFVUn0uUHt05xyArsGb5U/E3SF7
vv6xOM1gdAzRVgKOAOUXg52GHIjRRGMFfGbv9761IaffgLz8xBWNUU/A8rS1vEGuuKleR+KJOj68
fY9cH/VbVVe/wzabAZJasUFt4yEBnLcNKGAgV4KtL7DCvj9lE9WLcEIGQqpHO7oz9YcxFsRV3sc6
c4StkeRLs9TpDEeMyjDXo5Y2AIEoxwUKIAAOBcnp+kcTmWNOWFeBNzTN6LrJPzLrZ4EXRRVMjjwK
7PBqBZgA+ecDsdiWpM5tRfrS5HsnjzJqjs5yMD2MQIbgSQNuYXDsG3slnHWmBKxMicK2kaUhawQE
FnPylydt0SQrL3uwKRIlxPPAJcZDr56UGeXc2IvKVTc7gJZdX1Pe6aY4eAyT6+CyYilHSATF1rDU
8TYrC8pFpO3Lvj/1Y5X7SnMzAEUkEQHSnBe9iApuCWjeEAsg3Es38XAYNWsEV6Y06r0PFVMj7QPH
jgt5W9n1K2aYRaMhXItfvJGQIiBIuS4t4s2rt3WKi6acMwsk+kq8bKCIrLypaSBFbq3XQbbOpz5/
u764NFgxHxQDMJpp2SjvQmKOye9STBoFeK0BOaRM27I/xppINYNzyPFgRUfPxJQNgFGMZxK6oLbe
o6knp2nuGwvUe8wGz2L0JX5f94VrCRUQDPwTymHF+GJmmU0mGpjNuvFGQPWtdaqIYtZXtZhdMRQI
KZEzmB/wcmK/1BRGORUBwYN49vVj5Klb0w0O8yrz0IiHjA/YVV28F92x9Iq1975zbV+A6OSVKmmV
8p8fwdxBsYUxMJ2qucxrjKWgVvdB9oHXHuNtuSVHDMv/Sn8fVCe9rTz74foq83bMuWn6Fc5y4m7U
Ysmu4T/VW50gXFmIKC05vAZ4rZ15R6PsmQmtbuzBptp5eDtB11R/e0tW5o+fxs6+BSLKMe+7Q/yW
35eP3c3yYcZOqLuKH/x97n/xI5gYMAe2YncafkScPifyStE2eX74/0CQiNaTecOFmVyglwo7lpP9
QK3JnJzqI386DM/Sp73RH7rUtwThjWsSUn5oYYLDSfm6XM7W15h7xLYZ74DQeLV68Bt0rSBH4tDM
fA0B/2OC/YQAZxcSHYYsM0+5rR3kz60PpdXbR8hN/JSd6NN8fGkcibiNn69rb6wcG3RzuLHMm36f
iOornHsZaZQGvCfIEEEHzCTZOQnUsK403MvpRh13he7P9mdfi0ZA1e+1S4o1xZgLLW/jHyYEGVne
zzFN5tu5LFd1ny6bYkARz7EKwww9i0T2MQY06SYkUV96TZnXN+OYZad40eJdlqt5uQ5A1Jg4dd1D
4toMspOK43ZQkwkafao+1ZspnKz6UFYVWSugeGyddhxbgD4AE4n8pJW7CVXM2DiBzSIBVLFVzW3S
tjUWO1OkwrseDbgOY+IasoxoLttsNAzmNAyaBg5rqSH781gErt620hYavjBYdyBAA555Tbfcuhlq
Ean095CPlQZjCPQMAb4DdPEyUuTWCDxDBbwa2JbrVWel4as9A0ZfBE2xuu4p1xQdFsU8B2bc2Rt6
IomSFAlQa1kPXlNLKeJtVJm2A7IUUZfk+27FyAjo1QBxRQMRZbFLr1ArlsoxA49bNFftHkJ88T1J
if2z0cp5N4+TKYgHXHt4fGJYBeO90ES+tJcZAzExNQ8cQnVba6OT6gmaeGu9ktzra8g1ZGGOSrNQ
rwEf6KWhUDVrq0gHjDsAUTvHaDWB9CeyINKo1399TWEN/5hiyVSCCqNnSwdTs/l/pH1Zj9y6zu0v
MmDLg+xX2zVXz+nxxUg6ied59q//loJ7dqpUQgnpe7AP+iFA0ZQoiiIXFzENpi3u5r56v66NyCIM
8E8DOmRjXi4fb/QtpuyEFUSMsYNqgX6fYvaRM5S762IEZTqogkAMmBr05kKr81Xr0UE0htkMI6/X
WvEYZwcleQkJAFi+HaM3qz4skzcmt0u0C+ef14X/eSCdhzvg9texV8BlmQyWdS7c6kyaRoGRe/RJ
6d3SnY72bpVu0k3rRrM7r50HBTEHkvW9+6xsZDDOy5sK0g0Vs9QdxFsoOp1LBxhiaqcEjT1qMLp5
X3iZjGVQtIk262vHwwJdinz+OY1ip5xKSCjqB7PcL+QhLyU+UpBEZVoADoWnExh++BSPgRyPlWsW
nu/mIR19xy3Wgzs9xDfGUwuua2X9nWxrSRqOiM4aagpgoLTBRok3/PnSLZVZdmYNxXK3dfv9W7vq
EjeLXTSD9W7u3g0+2Ti31Va/DbYNmEB3uZeC9tUNgbmUfYwgl4EVOPkY7l2cLnlTZS0+Bvl3zXGT
wQ28EFmL7j5Z4/ZX3+gjhgkFKPR5tzILZr99YcEnsrmAvbeLWEsLyB7e0t/z3tfCVe0a9/37p/1z
2UyA2Hfb8WhRN3mgm5I1rMlQ1YLX+rn6zMxPAq6+NpKqYXtRrpwn/W1wwf95Y25wor1ppdw8kIdK
0j8qAIaiXRnXMrhWke29QIv3YJAYwwYVJa3bgIBlXrU3xWG+a9tVej9JhAnOEAuqkK1iWBDKA5MK
Mk1F2YAarwF7T44p6Ms2y2UNuAJXgNc/kEjwggYiOG4bbbOs48rWYEIgeerTFVhgJLeTaJuQFQcJ
Ag4qEnw8yxM6kKK2KCnQmbftJno1Rhfo4N5Vn+7Tt2gVJltkTmWRsuhonAll5/jENogS5YWdQ+jo
tZtwqyHX5mFixHv1Sm/IltyZiduso5v8oDEWueveXfCOBOE9fDtCN1DkqTzCizrLVAW5DUSoH2zq
m2Rn70PDnX6Qe8AIHoqX2Dd38Xv6Gj8lG1nLqMBBoYaNKgQFqg2iWa7pRHEzD8waZO6FtyjrorgJ
otu4vqkwzfW6jgK7YZRdmLYNTjnwEXJ+MKeYT2Eitw7OjWfNeCvth+u/LzB+BIM6m71hAlbCx4V9
nsaId4rCS+xnBJ2kuEsDSQTA7ljOg1lAJ8PyWaELd+H5ShHgN61xqAuv1jZa/m20NyV9Nayd3j12
SAYrlowdQNAOhVFV8JlszjqIQXhmQUAs+rGtIHH0im/OXbmdfFPzMVgixmgJNz12q2CdHsON7Zur
bIWH6muxkVWGhQt78g3cw7hAsjEiTOsIaOVIX0X0PQaH7vXdExnhqaLc0iZlG+pgiMaYyvAm6O+A
SwjMVZtLHKTQBv+qwo9cNyNAfckCKQi1NmBDW6WgYLyuiEgE2GzgGfF/UHGx1Tw5TXQ0itrA4C9P
AS1jbFFgMdKn6yJEgah1KoNzVUOH3s0Og0AAOMzw1LzPn+2juiPhSts7m8jVKoAtJPsjU4uLfduY
RqiZQWQG3tcxf49UmdNnv8AfrlOlODMLwR0KBwEJzZE+RR5pXMMzHw0fIw3Xo4+2Dc++o3tsnSSt
LXL8Z6vJmZ6S0diZogY8cw/Z/eCzwUjv5oGAecHe0VUG8c6L9jLcOOgqur6RQpVR14FTcZCl4GNe
s+stmraQXKrfIvNnXjwvGENSNaCF21yXxBbvYnEZ9yob6oK0LGeV8C9O1jcdJGnoBx9cDTSwIL6f
LAxb29Ck2V0XJ3IZyMnaJoBwgNLwgIBZz4ZeKTB0NmgSjNRY58n3WUY2KfIYpzKYxZ4cNLjnOowp
ZHRvQ/uqhn4SPdmyRJIofKOooGMSDZtUR/hopzU7m5jGBE2e1X31tGirT7KubRcZX0kMIDCGM0mc
PnXbLpQGY4GHMt4K0RMamMFx4mpAhiWysqJYLTyEUDzCiA2Dh2LHOeg2rGHG4nWbEdOzle/O4L8S
kC2aEhsXBXPoO/8rinNWypImJGogqojd/Da/sX9Ga8vv12RN7jxQPt6oP1RJMUX00DuTydb6xDaQ
jsPAJ1TDEOdHYAIu8fKK/BRRvn4T3XbuHlxK1w1eqiXnvRRVm4akxxwSinfdp/qShl7nzrvZBYPY
KnjSvGzf72TEw4JTfaYm57lAVV5PzgQ1QfG0KAej8kbL07sctPPASgZbiY4ssuecyKk4/vYs88G0
uj/iAFdZgR699ahnPBWHxL+nD+1TKDEdgRcB7RWKYsiYooGJTxYHYU0w4E0tvIFiCAyqgInxrSSy
s3AhhXFx4wIA4BTZI0TB57aCoAOwTzVG5nTQXG32Kw0sJjI2SZkQzjyqPszB3QUh1piDf6Z09WLj
yPpSREJsNgcWHhdYQj59aEV4YecT+L7RAoNAzS/hTOj7dSO48LqMUtyAFCB0GbEwF8WDsxkkXAQA
52rS/KL2bedRyxyvVSUHSqALnpdgEjbRC8haX853pUuSVBvqCuDjGXTPOFTj/FoN/3pNgYHZ0DSG
44UTBOzzXIgRlHZlM5rD1Bnv9X7wizk/KrK6uUiVUynkXEqlNklAHEhpx3lrqepGi/s7GyQc13dG
KEbHeqG+YiAPzzkDGmRkGhdg5DSKd8Gk31CK/EYjoxEWiTHxJiGsAYpxKJ5rYwWdNQMfgHJcA051
pCNr3dVlwLILx4aNwVwJ3OGoU6MBhLsztEZpBuABgBZpo/XoxCuwagIoxYAVCYg7Rr+fF0n8yb77
zLlxIjk3QCaaFFULTJa2AGSsruLqexh0fgquRAPQymaTd7+vb9jFhY/XASoYrN4PED+Izs9XMqJN
1S0MDjvWJcj5kfcaq5WZVhtrsR8rS0ZYetnVy+QxvJSGqcGoOnLW3jt1TPMc0Ea9iDd9tqqsfe5s
ysQr6XOKNhvtIYreDBk0VqQlyCwNA/lyPMx5Qo8l1bourRBU9/kTqR/b+NBOmOs33M7tv1ZPoB+Y
wZEBYLMGkHA7X09SpNlSl5CEBMsu14Njn6UYRFL/7p1OkmsQeEGQUOqAU6CVE2MDOWMxirIdzQHG
ApJU1W21qscYvLk7Vm2tuF04x+vrpiI4dJDnoLgHXB0rfZ2rNhK71QI2j7kh1gqoUkyVRmVSluQX
bRXavhmpBd6tF+lDx0lnGA9qiJhtT/2UhtRdsuIB3KEGYBTlei6Kt+t6CdcR2Hfoxu53PmeT5fO4
BBXQiU7rYPpJWmNsadO6iZ2uTaBvrgsTq/dXGBdgV0GXz8gxwBKp+UuNOq8tpv0EyE2r1A9KHkkc
inDPTnTjjrfSGiR3EqzmMifrSvk2KBZj0buuk1AIsmoADAFODE9ybhhl2cWWw2BDgOzvav2hG8xV
hCEN16UIt+lECrdycTiMpRVAFVNb1pif9tZ39Y2+fJZZ8YUzjEoraw1DnIHC67k+8zIvXZPO8FEd
GpUfs9HxRronlSyxJrhgUPkE5AL/Q8Wcv/lBM6TSHkM10LY++5H6qsavARJqRdA+1PF3s5Y8SITi
0FPIWqnQ969zamlz10dDhUtzipBTSI+Z/rMZ0Y76qwL6N4zer28X2w7uKqMgpUYMgLgGC8k5+oIW
MbgLEHAEjvNDyezVRDoJ34XIIhCd6XjfI0rDgJnzfSpppBqkha9FiWCn9oXfj/PHSALQeZmSd7HI
xBE+UeQRWMmfT10ss951MQWCxcoRMutupm4pyD6vL9nlixGXx6kUpvDJi9Ey4rxwaijUZUb+U1lM
XI5Jm96Gdty8acpCQcFrVZt0TDIUfml7SCoQL7vU7MfbepqSZ4zzI6MsQBUEJWdfxdlNy6pV1ITu
saHvwFRhLYAKRXie+GWte0a0iYbV9YUQOUmAc3DNYJCNQf4EESfrkAW9UyLLDkslFmbUxP0xyKbt
rChu0PT7tJDNWhGdjFN5hFv3CHtusoOI1my3Myx3sj87dPiGwQqwwax5vK6e6Giw5kwUWjCO8IJj
RE1CtVZCYFjB0H6vY1Z1I6NOF54M8KjqcMp4tvIYeBKahTM3kKDFdRrvBzXXks2ka3WEBkQz+N7B
EfjXlRKuIZLNrIEMeKc/YKiTPRvmeTBC1hzRscCOqm+FWu3LChkxSm66OfaVnErMRKglq7ZgzAsG
3vEuJqqXyUxAL+JRQC2MRcUcsuJglKio26bE1VzmqtjRBJMXvBkEXnQXEZqkZskGm4PJx9XT0TVw
39FwnaSfE3XxXKuDJzuRkI4IvQ4OAI6AwfrhuGdOg0oBAEw4B8BjuFqR3zcdxmeh2/T61gkP+F8x
F8h7W4vt2IQYPVuDAmauSrC4v6BO5tXlOpoXt0i+cMNi/Ce2DElNsO5zioUmuFQIpjmxhpABY8Ds
n049Uk/ppgjQNRnoWLh5bJQ33jeoF+PZcX6+F9UZoqXBhjWTcRM3j6VNSzctx01mhmuyZO/TYr41
+V1rpxK7EZnoqWTOswSdrgetCbOJs/xtVF+XVH+oUJ3xgBRaX99FoSjk8UGJjjcrYNznSqqhkpgm
iyw1u4zdyjR+O12+L/IEbCRRJDEZkQsDJg2ehaIgqPHtKK3ROMbEmKbsAT2ytRPhwRF8RSGQXuMR
hSsXq3iuEOkcZSCMMXQecnfMiFtCFdz4rp5LHLLQQPDUR4YHjgssPJwozDmYl3EBnM/qOlvbd44e
Zjd9g2yZi1FBDvqRh6S1XWsk6a0BXs9HtPP3Bxudy5IYTXTiQUaASAMT8y7BfmZc9bYDEICXNt0z
ngXg5yGJX+jVKHHXQpWRImEZNAap4kuECYh50a0O54lIeK/bCehqwnoVtBH6Rsefi0NeAGz3SFnc
a0YtsZ5LU8WjFR4b64080QV3v6mP5lgh1vGABViNFppVSz/ECLeikGzsZSABQehRAaaLvSb5CBHZ
I22YHJTzYrIvrI8JU9yzYosHeWQ4X9HpRBTT+eT+i9KFloUBUUuExLSzckqEE+UOqaPrx/zSQs5V
4qKxagn7KWMq1dYbDoibmrtMlmQXyUB5DncO8kIg/eFcCbr7G3UKkbhNQbRgZcM2p9laV/LtP6sC
uDmCBbBwwG/xSAbVTCMl15Ba13PyHajHDQ3gl3tVBmwRqHMqh59ymqP22VU6yiKLjhJMBfC5Mq2S
JfqKOpicwa5qRCR8r6tJpmRUKgs7E889ivul7TpWCc7mgUpeI4LDq6EUCNI4ZJFAAMo/5YimmBNN
neLP7M7cXtnUS5Mb+H3fbj6sKlrbIIHoktX1/boM8RhkBk9WJKvR62JzpmfFbZQEMaSCJeYbOLVe
QCqxTlQAPVVwPpigN8lDRyJT4CoYx4jFholhcARvI4MeJlm/xCWoHtT1oP/I5nGzIDafzVFysC6j
IBjiX0m8lUxKZy/1BEl19wgCAYQmKwXwj2X6MAmivpUSS4IgmUAuKgHz5BTmDQQmA8ionui4Nuht
MoLW5DWm9kq1/7nvgU33w9gaELIwkCsfdRl6nJhZm5behHMwRw8TmX01gEeUeF2RnfyVg2LCuSts
ykqtAosppunIXb8azuIFiaeYb7nzaisy2tXLWARzVpF7wpFgjp7HtqY98rFWDTeSKXuCRzlZZFTM
AgcCYn42IBF1ABZdnSsUzCgEtR1OdtClgDmrY7JKO9CGm6naSuxdpAzSxxY6Ddk542viKKtlSkYo
lAkrDEzYmZ0EffQnmj9PzGjoIgacAB4EXRp8rNM3aL1rApziyWwLtwrMA83Nbq3MyR3IUu7y1jD3
ARmPmqLsbbvZKaR8ruvlpiJh6CsFTmEb3Rd6aiB6HvYl6baYUUfcUNUHyYm8nH6HGxu9nriC0BGP
SJB7JiS5YUUkjVCYKMd1peVbNUI0aKl+NThA8KETMgk8dfoMF9NPtNDLDRlJgmA7QJQIrjiky5Az
4wsHNRKEGSYFY+ejATSnjyroOK87VYFtQQIokoiOZD7YsM5tCxRjdV7NIVhhEYcFrbrBtBfXKCR3
05+yOLfraLnEvAdMJgCK7yJgz4wlIQ7OJNh+1srtj8nPv4Onx7e9unU382fz+siwTcXhmN41bvby
pHwD6+kH9WeJvoIKEOoveK3jVUuBJuTD+j6pC01PoXA5pauif6Yz64jqpu2CRs2m6f05aB61qrHd
fvjstR9fWG7g4ph8BDc8t07ZdkWBRAW8PI1+zlPnTZV20JdQgucS2s2JGHatnUSDYabZmdpDDNWB
UMisW1Ia79c1EVwfrDppoHUGcfTFdIE0aZvUCrCj1nRnBLdD8aYDQj892u2bYWzzVFJtEu7bqTzm
9U9USpLG7Ps4KT2n88rmFo5Qj71C88dlbygfDvgTx+cplPW2ihYSRQUdbyKYLaYfnUtNh8qpqyaD
1C1IkOwHdVV65B1vBcs3/Hw3bNLPn9fXVXQgTyVyeoJ8cu5GBXrWy3g76+V+Cs27rpXdWoLABq2B
yCSjw4pB2bnbP0DnoI0OQWhjt6s5GHd1A5QOBqFiCIzkThH5UVgJm/aCthaKpOD5InbOmE4YIVdi
kkB0nNbDrkV3h/ZRHo3PxJVCGQl+jXc1p9I428eE8gCoJ0jr1p2vbK1NvNEOzWG5zVy8p3vJu0tk
ILqDtVJxXwIMwK2jMyvGBMqz0kPfoau3v4ZQUkK7RFWhYHwqgel7YvgU7dV4k0ACWCKyXfdGPHDC
ocLqWpqfHof94n1HfkcG1hHZh4Fbh6BfA28JHr2oJnXQlFaLwBfe0NzrZNWqt6YMVn2JO4VyQDcA
1w3GLeQ4ufMVmA0JmmkEP+guubNvvlk/yc65XfYqWFA9G8Ax0AN5Suz/+xkDhJ1RtACXCRd2vqSB
Zkak1vsSM4eIVzQW4/91LV0S6mjCNTwRw2znZOfmIqRRUw1wHnfl7I6r4mfp2d/QxJFu6E15bF6s
bX1wdovEg1w2/v5Z1L/qcefNxFzjosqhHtl8TC6o8u6K4wjntdafkHf8VR0BYfcHTElERwdK6K/K
HtPwvOz77M+uuZP2W4luitPV5g6kpSRWqFr4nK5dmVv61HrDwfKrFXmqSr9dTyvHN7b1Mb5LX71U
RrgmFA48GCqcMDK8sM73IFZp1zoFDGxMdj1YK0DyrI0PaeQXwa8GkOpUsumCxweAZ4z4BzR/KMVx
a99aNMFkZBDl2eUCHOTkkvGhK++R4XazBEQ5pSTDy36P83Zga2JYDxXAcTzKz/VjEzOjUJ1K4AMx
TauzP4cQAevcWv/u5xgcAlg09jhAMeBcTqFrVRDFKjbRbpT9MhJWmzZlfVWXPUC4ZwHuQIkDC4i4
mzuZSURDKx9nRBXP9gc9dj4FwBL8jbELvCxmCPnLnmhueUy2mLN23SmIHO2ZbO641kkz130N2cRr
f+cvzTG71w85+DRhpE7lLR4o8qtn9fW6WPar/AaeaswZTFMD/pRnkJokx2l4MSNJCCM4AIxuHSSp
8HVI13Abl0SWHowR02r2KvDG2ymgJd+09hilKxJuHFlVTFBFxhaeCOTuqypNQXFdQaBysDbdUTvS
w3JwVsqv1p99tFmrB9mAUqGKDNOCzAJIV3nABE1KZNZm2GamJtvemTYBGKIs57dOUfkPt6kCUt2Y
+F/YNwM4JFRSVbzMuH3D7IKxbQOCWtVcbmiICnhsra6LEFok1NLAuYH9A2nN+aGLE6Tgu9Jk99QP
ULhm8S5WbzqkMnqvGZ7J7NrLPaGgO/qe9ZthudMtiXcRGefpB3B7mZrTMNWFAeMJFmWv057cGbX5
eV1NkQs7FcKdea1sLMS30LKbq5WCv+3QoZ9cRp8nuI3/wCfQtQ68IeKN88WcHXXGpGvmwfDs6irb
06bU1+K7GuQY/64QA2r8P0l/0qcn9/6SZGOVpxpOQFmvcwPdaU6y0kguKc+y2Ij3HOAWAnIARW/U
qLh1yzGoo65Ru/D0NlpV1PRzZ3hTa3Isk2obWdbuulaicAZAF5Ags2HvFihSzxdQTQKtUgKn9FRH
3fV9eL/MGPGGnj+8+tdp2m1V/R64WzerMYp6uiXak2U1x7A13Vr/EYWlxHGKXoSn38Mv8zQNVp73
0D8ptddy0FZGA+rNqtgnaXTfIi2dAclO8coHaAAFQpSYri+I4Kq3WS8n3r4YRo8x0OfrETUobQVt
CAr/HlS12m7S2FjujMRerqTAakscjuCY2LgZkT8BZgu91JwzsDQQgCLFXoHFBigRczNn39Xs23WV
ZDK4855pUR1PQYTLDpCGJdgUc+gHg6zNWHASzzThDBfkN5OqtdDESDd2966AdiPzI1m5QKYL820n
p7CpG9Cm9dBlsveZvkPKzg7fv7JceNKC7ZEh9bgTkY9aMTo2FHFmlCm3DhgNDFNSkhUv1n8yTC6b
3aa2VZUNZFgZqILucrpNQAc+P17XROBLMMUNoR1YPxmBDmdcPcYRTbGJxQIf+I9Kr4+9UWXgkSTe
qAWbmci4CUWbw/Ll6FRGOIn2q/PNoRPQnEYOCr1+Udx0do5qXmyGVDbpT3B/gSwYhRs4fAji4d7d
2IDzu6hhA1NzLJzlGLWS7REsHLJCiDwc5DcYW/u5ItHY9qTREX9TNIX444DqaxqNYANsi49xTnp4
xFCGF7g0CUz1BCcZCI5V4En4+qgekDaITERYAHEMzruhr4J+P4Co+19tAmKQr2Wd3vBzvL+PA03v
2xIRTtW/TdZ70OzCHjTyR62X3CyXu3QmiHfktHPKQR1wX47lPe1+zrLcITuG5xclQXYGSB9kaDB/
jy9qgAIePq2zEMWk26W7t4qNEr2iKaQeDxU5VNrTv6/bqTi2faeOpxuNBR0ipRePkzeru2VuNkH8
oUxbYsnSTyJTQHIIuXsQQYEWmztH7Ugi2L7N3tbpwTCXh1JvVkoDnggjkLxsL48sY8Fj+GrMdcBf
ztJbw+7RcAAXUei/KV2P9rM+bK+vnEgbRi6AHl38MXgCyFZTmikeU3iF5tOcH+vkGM2+0kriJpG5
oacGvE+IB1Gb49asWagzWBakjGSPDLarBLLI4NIpELSZmPhpRpyFUPDcAjIjCcKxTipPdzZW9UyC
z9C400FoMc5fOKOnkrhsMTi0FbvK2O2gaG6c7kz6YJqVS9WdIWMOEu0/RaIBtA+IAS9IXABcaIka
YdnKMnKzZuOkCEMw0+DfTQD3KeJMUEwgXcMtHS0aDDJZMlyp0+3soJrqPFbjM9XX18UId+hEDLdu
TdCpYWFADGnWCmAy8eei7Wv60UcSYxMKQlUYMSIbyMVz0hUV+qnSGILs1DzkqqJs4zpqXX1aPmhv
3ZAwyFfXVRMdIqRqkOzC7AaA37mgpHSSoMcca4zEjA0UvSNwOu2UEUOLo811QUKD+E8QUFznVj6k
taUj0Y458dZbPVZun6xVU5K9kMngzqoFWpa+HyEjyFbW8N5Hj1X8cl0N4Q4hw46pTsg/XyCHtXlo
7ajIsUP5PSEPQ7LuzL3qBICd+tclCZWB58H7CKAzk+/njEA0N+o5lBnbeF3NupcAlTkZs3ddjNAA
TsSwfz+5f+x5LEsnhZhifM0Sb4pXs2a5ff/7uhiRG2W9if/Thq3riZhS7xIFqRfEVoqx0Xv7JZpk
iR3ZgnGndDL1Ie17psl8a8Z3sXNXJZJKqXj3/2rBnZbGTMNILSEiaGw/bl76dFOHIDs0kCmnkhtU
8GLFvfB3yfhYHiWisa0NCOsLzGEyR9bltWwU88Pqbb+j+WpYDL+2+gRP2mGbLs5XTuyJfO40zbNC
zEWBazB7xx2MTdCOLrpJrtuFZNNMcm4Xqp3P0VJByaxRfBrdqZ3jOv3/31EyuSdkkg4YqkMgZGhu
BnuN8USkkESlQstAsyhAqkh52DxkAYNv1DSbIGKKn4PCrefVkD1kQQjmQ1lXniDRB8M4kcUZeqSN
8UQHyMJ88HW/j2/L2/IZpZEtGPZBgYXhpff9ln77wkaBhRYkm2hkRgh5vlFBk9apSitEKdGzDhad
/FcvGzzIvpuPvNGE9Z8I5kNOfASNFqouAdMrebKLH5P2HaNEBvvJHtG+KbsrxMfrRBqzzBNpVQ94
RV5DIfA0a7FL3osDZireKJvYdzbhj+urJ1ON87KtbsU00PG0DG1fCz71uPejafIQeo/mj2F8vC7t
z0v12kpy3jbtphZ94BCnztt8pXrxi+GFINcf9s0Ww8SfFUzKG1bdXtnom+Yx9isZCE30iDrdSs5E
lb6dLHj7yqOVs06LLQrSw/RqAg+p6e+kujF6iWcW+pGT3eQ880irSJl0CDRr8j2jc+wC0L1OpNNB
ZGbzB7t0Yjbo3qkASMPSduGqCb6ZhU8BZVmS7dT7pbUt49zNom2gUomjlKwoDxxctAlD3CzIxUl8
GZxk50zfzIDJRMe2k4AsMfHq5uG6IYm92n8nUue8s45ruzATCNUiZVfVo4f2d9K+j3npFhiBdl2Y
ZAsvQATL/zxM0aOxBkQJTVc9ZgqV6CRbSM7LkD7WojKHpWDQhZl4VbenmJAwO9to9GZMWpP1iMvU
4vzMmI0zzZhl9vGOdrdl+S2336+vHPvkK8dd57xLbHVLPzIRpXM7zT9SU/Is+ZNTuSaA8yeTHYRW
MkCAPXUvy6w8apghWmnRA8h9MeXcPMTFXZWhfS6X1hHYu+CaaM6ThAuwrHYE0YNuPOt5f0yy8EDp
vM+MeN84qrdUBWbxWSu7khF3iJ02onzM+0Ib8h9XcHLUi6DPe73DfZQoBqqFn2qC9tEcA04xRT5v
kpultL7ixRBDoDUDb+aL3q8IKMCqjnHe8oH4Vg0QiGa4eS1rtBce6xMx3LE2ertxkhlr2sXDOrdt
rxnjuwFFz1z/FTmygdaCUhDiFVAkIOUN8B9eTuc3LS6CMjZyNg7wQ4lcNv/A2tU3zTYcXLLDFbRP
Jld7T3ayB4Fw/07kcmrSsiJqHUGuFROMzEk9p990oK5XF5eUr5GMrpOdsgtLPRHHRUgtikqqHbQw
F+PFtF/b0l/adTJtrp91mVKc+6K9FqRDDSkYs9JNh864U9S9Yfzq06dAk7wNha7rRCPOdaF1Wylz
Bk+Z++/K8DtNn1sZRbhMHc51Nehj640SIrrQz+3bJHh2AqBvHsviOBFJekDoxlCEY20oGJZsGuxj
Tg60o4INPK3xoolie1dGrypm9Sb57FkUo1AKFMmmTzXMngLH8K9vmsg0WE0Bjf+YzINZMueCZzQV
KMbAnlJWdcCgl0Pt6A99asOFGP+OYUIv+oksTkkMSihKlSVaJpJuotAfy4d+2dZ1snIUF1VBUMrL
2C5E/uRUJBd85XVT5CSCerb6ntsHpf89dc/gXveWRNZyIBSFdAhGgACJitrm+Uq2YzOkKhAjQBZt
o/iD2MdgLteE+EUnG28nNpcTWZz/6Ccz1JwGskIMS6DGLouIi7mANsBEi3O0y1WFR1A9ra7biujQ
sYTP/zTk3IgRZR2tdLZ/yo09bYaSDfHtJSdbFDGcCuG8yGgHiwXOMzx+MH6zMj4aXXLWhAJQQiE2
RjMwguHzfbLGKB20GjeZFQY3QxU89vO8+8JCnYjgXIdpBhG8ewPvRK0jTv3KQfV+RFP2F8Swlkz0
rTPWGM64taEMRgwuRo7ZTF11eO+AzqQyDlz2I/zd8afv84+Qiy6kItBQGJ7gBo2w+Vi6b7ET7WJk
56cfLYaNx9qD7tRfMQHAPlGNZjPR+NaaWVExKLnFDkXJM8nxKPuKHZ/8Prc9NSZzhCVLGEwFagxR
CpRDWCorILsldiB0rqhCA1cBuKGucxuEidsxxo1BERSsMXJJ6+8Bqdw2RryppZy7wsP5V5bBZbGB
cNIb24Csodf9pnpljbOp7NqVKMSD8FREuTTOIMTMMGyhdPHSQutJHMkaM4VGh/kKyFoBFAS+iPMz
ino9sQdgjr35AYn/4MGfPsu9lbjBOt8Vr+Fm2heb2U936Lrby3C+onsfzGr/yeZ8a6G03WyzhMjM
mmfCLPKiPK4w9jLGdC7MkUqz7fiV+ie4C9EjjGkxgN/zGKh56iP8E0WN2loZA2i63KZEc6asKiXK
EQCkDrYfQGwZBQfn/FLQflm5BeyTYfYrY843SrasgxT93A2CNuNXltBbE8nOZLaOidlLEseCK1ID
0At4YkZZgb/n22ot6liMCZBOmADc+zrGkK+0MXXcPi07jAwnha9G0qSkwN+j9Qw9AEBPoO+QBziS
oi/mQEMRE3w4GYbj/Bhn8Cxc98QCsCjohHVWQvgzyYgviQyL2Vp5j6KiNRv3+QAwGaR1B4w7K/bK
jHmfyqTcJ2FGD8hXgA9gSb6DuQOwM2tI3TjERieynh+BQ8AnAbAO5hpwBPBogbSJQLakM727aY15
Tljv2S2yf+9BYJr/FcM50x6FerWyIAYjtAC0UszZI1Zjuko0/7i+yAKnAEkoduP9iScif0aKGgkl
p0Us18xD6mURHmlZHCu+Niu7eo7NdZM5mttO7a9uKr9dly1wfGeyuaiEWHGiNB3Kn0FieOiRpcSv
On2FZurrckQn5FRH7nwuaA7togpFvGSebigCrBozABiJeIa5JorEzYoWFONG0b8K6lSgcDhhUbc0
JJugVN+2g1frBLAv1ZpeMJzcBPCi+Bln6bwpmyF5Vps+l2QUREsKxKINJnM0G4O8+twZdFMaF/2k
AHi8gBIuWZru3uza2o/NovWWZZLlYUVLi1Zgk5E5YXYL3wIfN2mRNSm0pTOaSfoXp933wVYLEQNK
NlEUnqM58z9RfA/8UuaGGRvwBsZkBq5mDt5cRm9mZyGoDV7TvtmpivU5V2Q3q7L8tuD6OpPNXZ1N
pQ5dH0LNpad3ACO5oandKWXjpQMax0BL7jbO8HDdakVbyQjpwR+lIUXEP33spLarUWWGhP8s1VOC
Zy1O/fkLtQoA4//K4a5mFNHbIdEhxw5G/6bwyyL0nPpeSde2rNlPuIwY0QVIMghPgV0/t07c9E0J
S0SdIs/uQZ5ZY6R3o21N49BkW+ML9SUguhDnYAnh4XiIWmBWuamxGl2vhvG2XizNU+okc+e8nG+d
3NH8LA5uqmz8QmZbA4uhDhZZvEMuYCo4+A1NJwQ7drJnhHydsdeV3XXrEC7liQz27ye5jSQtdIzD
hYwpoT+6IT0Ecez1NojUHWuHzjIXA5D9fxdJMSAB9KlgUb5gXqmNDFBGhpktnDtF8ZzwnS67dvxW
Tr/jRHI1iLzoqSzualBLgzhlAuhSA8a7aPhpJAlQ1JGr6t8zJBWD8UBkpJCiqx3ZItyDrB0MXUbn
K1pF8aAmTKQCDs9J6/ZLF6/70ZL5MXaeuLcfmC5YN5aKdQRR+LmcIE3NSDFZCAHibkt/CmMUPUFl
tjZMn4SfqC4hz6DYfr44kiegaFFB4s7QmjgNJo88Ky3SIr2Nkz7giCt2vMrjZ5W+9NY+pI+FHrtF
+PO6yYh82B8ONXRr4dnJY6C7sguzJcCaznR86Ett3+dkVaURrl0Zx5/wfjiRxeMn7CkajCLFuhrp
zwiU/zmmZHmA4T03YbyKi3JHuql21cq5s9Xw5bqe4pVFRxrAypihxFfLy1FRplRlkSrmD9rBo4Nb
v8Dr1FFCNlxZWzyrkWym6OZlzMr/E8mdkDDWY+CaIXIcP5xwQ7rMz5LXfrg3DAmKmf3ShcGeSOJi
ikVvskFnkEjTuSHZ97KVREzCg4eiI0C4KBigV+X8QETolupnG79f2ORBi4Yf9jx7+v+Rdl07cuvK
9osEKIdXKnSY7snJfhEclXPW19/FObjbag7RxPaGMTDgAVwqslgsVlgL7LvX94irBvg88E5DXAbs
10sxkFykErV+awxyE9BHwhQLB75ExQvsHxEsWGFZy4WcZwg0rbsqcevTfMh2y33zrgfmk0m+1b9B
/uxXfufbOwnNNYfrCnLXEbBLyCQCEAbxCqPgXEWKSkN53UpdoyRL53jyvx9hhYobIUy00I65ZreY
IEb36ktjHYrcU1cbOG0aOnreM1GejLtnG2kao1IP0DKAYsB/oKSjIPnSiBp5uIsGMGB0LQOo59Po
ajOUlh3RpG85AsQbmC1gd8xfkrQTuH2+HEzMwz0AFpjdnGLq1tGg3Wq2HU87Z+k7r6ozxdOTSdT2
zQsNbAe4+XC5CB7ZmBzTE9MS0wtGw8hcbx5TcOP1v4wa6UxQpC3v162Ot0UUswmzBkCF+IQRs2ZR
n5ombH7MXvouB63G038RgNm8SxtYmtUuchsCzOmbDb7ftX65LoC3NX80AJLSpYDY1KuuTCFgMQMn
fShzz9QFORqRCObU6FkjJ0sHEa1yG6fgZjyM0v6/acEclXoc+yRUISJGcbxosmBBa11Rp39hx0B+
QhCPlmW8c6mmm7gz6cCL9FHaqlMMs6CxNzN/YNZQ4Kt5ccNWCv39RkqeaGmU6R8PBQ91fiDTExNo
/st4f33RuCmmrSB6y24ENeqSLfWEVRuT9cEAqtnU4OaOFZhA9jIqvRcDUWYaFzdJAOqyAgKlrJIg
z9PbtplFbRe8K337MUxMn8t5V+q0FDQcpTvnaXkA1xooroliEWcnH8L94pV++mK/2YJYghs7bSUz
d+OiG526gN4D43DO6wS02WStghxAjlYVH2ddJ/BaO8z1e3GR7q5vAc9bbUTbzPGO8cgddNqsGSXn
ef7eAPRz8gGftQCaQjR8wz2Gf4yXHWRbAfBgAs4KiaBs3pcRoLvLwXNyUWcA1yVuxDCn3VTKZa0s
rGaKuoRaEGUQkf98TDqwMdl21ZjTvmbOGkXUVIy74ja/64OG5N59Gcw9WSOCOdvsvvs+ntuGGKIW
XtGGUe0vjoxe2B0V3WRHRXXV8aHvHtXsFCMBM77+N+NgvE2zGlNVdJBlTdpNOZikTTtXHzt/TOP7
dMSpCK2/Ows2MniAfwVTFHMW2gYVv4a2pWK2Ljzki1YE+hC9W0V0SJsZMX0+GG5mpE+V4xzlZhEl
ujjriyc23tiI4NC5wKYtRjuMtQq9cG6EUZqih3e14YFcY9rp4zEV4S7yjj7E6SYaFWhFkq3c5s2U
OmaKHJMdS7e6gugRsH5Jn7i9BAcPuN0lNv1F7oi85Pvru8s5jheiWS/fJwkiZmjaJIdCOacY8Fe/
XBfBcakQgSZmDXVpBVNjl8ZamnWYzBJt0mke0sGTdD91gnC86UUFcK4uoH3H+BPyruChvxSEZlRz
RQULcWTnq8sxrl5X6edf6LIRwRw8c9Y7A8xYCIQczJKfG0AfAyt2nffRIkB24Fy/GLr8owyzakuv
L+lEu3Ty1quNw1J/naOHCaRs1xWiJ4lxYmB0xsMLb1iQf7MZl7yQxk7NVjxh0ZI9Esctv2n+cFJB
uX5dEAdkTAXEGLI7AKTFRDFLAJAlpplXMTXu83KMHpfbBLCC0iE6FJA2CN6zvKBiK+1Tz3Dl1HIs
yVi+U7xLT/UpDpIzCGiDaLfujF0rJKjmXDioF6HCSWkk0XDEuCxFn6QKqENwWd37iLpjOz1cX0Ce
df8R8KlfIVNBAKsMECBL9+N8MsDNJ+q+5O/RP0p8YkywQSEyhSNkLA+rt9zmIBn82fpLEL7FX6VA
8q5rxFsyINsBHAnOj6IJXZ5XAPqpI+ghcYFqbeg2BZ2bnzpRaZh3kDZS2JrFnMdaLNFG2qp67XW3
UG/K9E3KBAbHc3JbKcwDRs2VxFpo+39WTECuvMnTQErfHO22XgTulGcHFFQEdRjKjcCeI3sAokfW
oIUgXlrVjUezI9Nax7612iK+a+4GaXjuoTsWQP7sq0wa8BbHXUxLoEDiWvubRRZNPPFuWhQ+kXay
gIuN43NpA4XZamYJHHsg6LRuHc5uBbQetZgxYOU86PH3VUkEbVK8ncIDkw4NAdcA6PKXEpMw0iSJ
xjOx9dKPDVGlRyOPiLFIxAh/Xrdw3l5tZTFR6JjqOVArEYW2uewv87Fb08AWPWzpErEufCuEufZM
k6KKOxBijDcy8I079JeFqV8UXhf2btzeg+dB4MxFelHD2cSf7ZSNy9jjyYbGR/DtOO+9qZ41XUgj
wbMOGAcqR2CIQjc4Yx2d4lTSHOLs2oBUUbPXxnp1dDJZgIvaO7Eg0OWv4z/C2MxhBea1ylIhrI7i
/ZSXmG0f9k4fHhK9JJK1/lLNeSC2JE+CO5jnoTZasiAYWV0Br52OfPS5TIYGKKkqSI3OsiVEUBOs
p8rY4xD2aT5SFSe1/hYrekvkznCrbDlZ9ewXsualcnw3219kM/Qq+wUX6C7t0MltTndq/RzNOsqg
CZHBQvoXB4XiqwPHFTkztjPOTmvE4nTwclpkr+vgppP+dyyPgqCKe/ZRHfggl6Ccqpd2O4ShtEwS
fGdlP6XLU6/dteVu/Tk3AlPing8a7igUR/0TggHKP2CpWeE4q2J1F2QsHKSDhdycXLtBpKFYCkXr
ZmO3PnYWNdYhBYCGvzOQjoYAzCry6ljUovEFXn8V+kr/yGIsZ63WtRoGBL7IuaiklX+u8ddqLlx5
0AOUKc+rsjyH8osFL27mor5JkaKMh4txtxq6BOFxKx9t46mQw6csXoMhtQVHkbtxGzUZxxbHrb4M
NpY061Cg2C3pV1X0nuYq49BBdgDegLOA8Wn1PI16V46YJoh/tppnl0HSAe9E1JPO37E/cti4Bynh
XJ1yLFqy+EoQ+WAORKnx3gj93JdOdfk3V8JGHHO0nBhIHU0OtVrgibVo1wZLlPwXEBdA8/tn7SzG
CrPQGPWxgU72em6mfd49yoMgHcm1gI0IxtYKMOJERgI9ChM/4BNVY3cUDSfwhICwhJJUY3AAeC2X
fghjSAtyUxAy524BDEvLD2eBC+ImFdB4CWdHYaSBQXMpI4q6eVFnGRuSfhuW5yi2COjQMDh/O+ju
MqcEI7+FJjI7ekDYYGQrlXrgTWQwrL2G/gRItZ6qXgbDTS+wM87xgT7ICQEIApzobG9Xg6aWLBrh
wvVZfck0A1atRd8xOIBOq170OubcF+is1BWUphQ8VNhYUYrzpWxoHmixajIqiLQ7PZDKxbONjti9
KvA+nMW7EMeYdzj1VilNEKeVX4a5Bb+DIPblLt5GH8a4VclJMPxDJ5kqFHHUFzV/zDpw1eUiXgRO
LHWhCeNHV7upImuFoFxrn4fGCKweY9FO47W2c14G7QXsQcg0iSAkOefqQiz9/cb6ilBL+5Jms1L9
h4k2o9m5VUS9vqJNYs6VVfepYdNpsHpV94XdELB0/PtS1YUa7CFK9GrOI6rGrN2M/Yz5IeduAQHf
9aBLZA00Wtysljatzv8mIOrsq90Hc6vSs0QMRYSrwl8ygM4C5RmPLvbKW0o5CdcObht0Np7W3Wi5
LlDlo7uD8TtYsn9EsLddDvCjcqYhghFoe0wV+7o7k/JGermV76Yv0Qmtyc9oyDrXu9DPWpJ9L35n
ohQX3+j/fANzBa6OPSoJTePK5c1sAGDaRQRfAxxiUFwU5yfFv75/fO/0Rx7rLjKtj8sK8pBTJp32
UBRf6vk0xlA8fLwuSrCDFuM4xtpCTGlBlIry8rTs9EYEZidaPMZjhMZiKbFDF6+IiT2ROfKndFdk
6POsQd6yS8J/n7G5sBjGV0R1bDhVAYH54GK6eF3vgWyGiXHP7ETNiKLVY1yG0U2mnq8QpZig31BI
o3y7vj2ixWMcRl2umAOgQYtqe2by1pZfe0wxj/JXQCQtKslEHRsihRjP0arJGMk6FOqGb0P4tcwE
lk3X/tpppvpuPJPSAP/NmPH/9078DU+2PdAn3/raCK4vGy9G2toAW/jMcCPlAzXrrtUwZxjY6b6L
cGcBhjs+m6VXqsdG3wmEChaPDSqS1pyLwYR3h4nbh8SXa6Lsy5vkMOAmVt3mTnqG9yh777pcrrcH
yDhw7w00pbMJanlN6r5RIdbSJjcp5IOGjJcl/TBbUWWUq+A/kj5lqk09Sq1koApqv822IiaoDK7r
wrWPjQTG086V3chAica+lTGxxh+gaS1FMTonV/LBe/G/9QI26aUN5mY7SaEK24int8Z5AgUQGlPm
HIj32pv979khkd+gjEMWpjHAacU4o8rMwHTRTkioYRhMU1CLsb25O83a2/WF4xvBHzmsJwopIrIG
R1HaB9nwDNmP7RvhRcirvlyow/ijcARvSDFBnVmNyTT6ktb7peordQ/fB3agiRSYQNPQdPuaFV+q
0VUmQaTLt8E/ijIeKsGzzYp7KFqH3+bilyaCEOd63M2GsR4qH9JOohqGPWLZR0fxO+k+HHByvaJL
/aQSTSjSJfvkEv8IdJgeDck2JTUGLbeb6QEq1m64ulME2MrYrRfB2olEMafLbpMMxQDoZg4Fkeh+
vScLilrH8m8gbLeG4jCHzGkix1k7Kqq10C5/k0ixi2eWOf8oE0GIyDV9QPWjax6oxsgoX57nWQ4T
I6L5kLQ+S3i6Reb33rjvRZGSSAxzwmRdsrVlgWtSmncUicfp1IV3mqhlgGveG2WYAyalTVTX9KWI
REjc/47yh+t+gutgN/8/c3xaoGYDuRKLpRZI92aRJw87EIz/jRvfSGEOUT92ZQl6DazVZIDEuAA4
ym5Y3/6TKuwdryy1tNh0Q1YN7Paqv0oG0SNR+CrYEPZSn1KzH8qP/Kj9MqQVqWZB6vojN//JAfxZ
LJs5KuCdbPKPnLKlEGc/AdX/7qt6D1Kme+W28dI3+dB5eU90rzu9RD0pG9LcSMH1teR6hs03MM+A
aUAP/0rjvtnRUW56TcbGbatTlpxGVVR85HrYjSy64psYsFmAU1LRXF9uFmC5Xry1yV/lVPOGSfZ7
x/GapggKgOxfV1G4zoyfiMOqVFK6k32gnBTMEJM1UP3pd+Gmk2ce1l11Cm9av3yVg4foe3d8vS6f
G3Zs1Gb8R98rZv7xVo6mr3r9ImnrfmzNIFeUEmUYm5RZlvy3Y8gCR6t61OQN3VUpDxpM9jghIANE
HdECj2IzHmXWEyftaQ6gSvc22CWnt9j2ry+d6Awy7kQJ0U8z1Tjp6Li15ke0XgsW6gM05soZZC/h
RbPqyqEPufTUudVOeUzAGjbfg7KnXb3ovAS24dZvahA+pm/mm0ymvXo7uI73ou0KrxDlGwRLylaz
tM6eM1OCvpN8zgHB0D2uw5frS8oXgbEhWi7H24G5Z6x0VArUfRDmzAWJ030WvlSipD7fqfyRwVjG
kE3RNNqQ0eTLS1L0JJn1IJtDUtfVl9IuBVbCPWBoNwGmJogHkJJi/EoLSrtCQ8iBfANpTGA9DMGI
vFRTH+P0IDve9RXk1WHAlYW0NDrzMfjHzpoVZtkVc7Eg+fXYvSJ7UipucsJsp0GKe/1WmGug/uGT
iW7EMdcEOjTsXLGgniT/1pej3RxAN6ZVghlnHsDYhVbMTQCcidKeKmgl7e2HxZfPyVGrvPyt/toS
5ZDu0mN2b7ihYO+45rhRjrkTZqMvm6SGVDvf9dopbwDUI5oz5t47GB1VkO4HcP+np5iez3EvoSOu
b56VzO8QA6uz10U73ZqRkf8CEKLrFsJVaiOQ8fjtoEqZJkGp3F7UEyomkxsOBoqP8jIKHJhIFHOc
y65thnSFbsBbuV9LzABG1o1pPv83hZgDnTVDHtkdpCTqeQJqhHzbiiZeeIC8aM79s0uMr5fL1KjA
F4LQMdTR7wmsQAxyxrf16E/WCxgd7eQGk5VIGo7d45K6mhGorSCByF1Mi07hAmEMNSlmMXNTB8yO
gVJXNH7T0JC3fM1FjflcW9yIYFayAPpHP0fox9PKu1jziuK71X/rV18JfzY6GrAFGnF9x0Ycs6ht
nIRGFkKjWXk1lh+K+mw6N4khsHfuNQ0iP0CJ6SiusbjNcxeivZpu3ViAUrqZSDkLfC5/Z/5IYJZt
sNNkii1IMLIgK441yNlEJQ3eLYIEFGCn6cWFNo/LWwQYCVJsR3Cz2lKVj3XcHx1jUfx1SI0jCC2L
W+RHs52qd8X++uHi7REaTW20AGICCATol4JrNW6zopqR+lr3Q7GX6h36DNtKEAXzVhBkhEDsAH0W
BmoZS+jNfLGtSEOeSF+9MJEPkYG/kYi9rgzHFNDGiPF8VG6Q9GLLCh1IGaQENMeuDPgDV45DmeR1
I8rkcQKMCyn0KzYviVUu5rw0IWUOm/u6Bnh8kwegA3rqUKJRZVEJnLN2IAPUAPBEsdjAxnEpzhzX
LlVnCyhVI5qo2u6H1s9uP4mmQLliNF0GQg366j8xQjnLahTJbOduW2fv8YixKaW9T0UEg7xUHmCb
KRMLjA02x9iblZiFocdS7oZ2afh2k6WPc569T/00+Ik2nIqwvs1S861CIy8ZV/McRoVG5H5tCJbb
OWSdYbjXrYa3n6qBJjH0b4JmjcXLGUe16cYmLgAPl5LJqVZS9qZCQE2iuKEx4ZVvigBVuSIprh4Q
ZbDeH0HexoRCoJrmklyg3wntTsMR6U38fF0M1bVFI8S8ogSI2//IYiK4XDNA5KJDlmWGpIj35ZiS
LnHl9bZfPU17WICek/X+9TX9QE1i4sYLqazVhlFadTPQeKYiAwZaN1vpWVWq7msY2su5Ng3gA4XT
bNdB1A9dSXJTDg+RrIwP05KXKJ+pCliLpVk+OMrYjqiodKiN19qglG4uOcqPuItMX2kke0Andti1
JFe1eh9mSfQSl/qSe43Uo0k/HEUEbR8tIaxqmozjiHZfgEqw5ed1SUdDG0AaoQVAFQ4PigegLjL7
PxQvQmvU8BD52tFaiJQT1SbpMT2AdNkv9oBhOsw3i1/uBjL4T+qpeSpd0buYc5GYm49jC9c1OKgj
pEELdwUHYqM9Dc4BHxnru8k657ogbOf5jK0w5u0zRThTEl0JgFOoKkErpPxLmRr7cZCS/Mt1i+J6
jq0wxo7rYrXMgmpmPrSxr9yovu2NKLASNFUF5W3oy97v6yJF6jE2bHW2mSYZldg99vqhVnaOIQgt
PrqArxiTxVwmulGZdTdBhvX0nvjrYfSyr2jDvzsp7v26v6cnluinJND8KLiunXBBGVdsrE7bNSpE
D7+t5/V9vPsOEOedTYzjfbGb3UyU7uDdzhSEG04WOFoW6/TUTg+zcICfHe2UzOW9Uj9e14i7X4ji
Zcz5AWnmY8Jy41XTPgYRZ4u7ZZSGXTbJBKVLX8tUwX3BG2tBd6zjAOCCDqLZjF1Mc5d3MbULRf61
LPr3qPxRDPlJ7XCul/xnq1iuogOvoQD9HFgVQ0WUTleohE9WoyKcQjxgmAZ7i2a53Cuthi/Q+sn2
rax9kx1pCgATAHyyPJV2oaE/ya2dE1lO0DySSF+sNH8slAE+cwHSz/WF5zqdzefQIHOz8KOUowGQ
3qDy+G2KU5Ktt0bvKtmxUDFlLZip5kSsgAhFvx7FDpZBjHgprASeT9xlaeFiyhgThkMUuiGgg11l
yUI8dTupF0VgXIlAYXTAyAxeGBboQTUSI5epxFT/2Sv+hKamBnjMoikIkRjGwcXh2g5lDTHSei9h
Mr66pZl/KXy9vll88wUpMnoeTEQfDvPQHKY8S7omK9wos9JgrCuSOukpXZZnZ3iLy/zcooXFXpwX
21p3Zb4eDPVd8Alcg9l8Av39xmAUJY2jQscnWJEXP9s1SUEx93vxG/9Olcjb5EVPykK6g3MYJ5IK
2uF4wRelhqSQZRZtmr4UPkZdMeoGAqJe/2nbrzhLgGjdtcnPYhIUWUSSGOdezllROhoNvZrGc7J3
GZ6hs6pjMkwHwxEhH3D9K+3dxzMe4OisXlK0jK1GQy48wWZSZPPitYMuyhLzpACpC7SQSD4aDnsY
kgjYi71c4lJsM9LZ34xlJzAOWnpmnZuuy3TIFxOOMju8gQqepTcS3lUyRVo6zsvrYAfterLlmVSg
SbE8S1RlVXgGuZVJz+bGIItGMpzVgcwl/1WBJhwetP42ardaGDSqt5p3ceMucLDSe6O6OfBdKtnr
i4NZHTTh/A43JgDQC4XvhKMDtPPlx2RgKlTRIQz6FHsfOcTQf4XzAwh+InCdNE+I4lfEmaVntndG
doM0aWiTuDkOg19PX/IEULH76zvC3XKMWiM/gPEyJCguv0cJC6nVlA6BwjiPRKbPob6uOkGbAM/9
6ehgN8EEjJYVdq7bTsrYmbIB2y4/r917bVpAFrbRPSXiy9O5kjDmomM+UDMxRH6pj+WEUdyiGcHt
/Nyr9voOgVcA6EBUHcm4N4L3iSiBdZcQ51Yi3W4AQgip3C+xr7mAAiPzjeJnh/LWBjA/2ffvC8Kz
8XXdheSh9sJz7AscNm/5DRwH3dFRXkDa//Jzh6zrZkOfcOLwGMrQADP8ur6/vLgJzhhN6RrebLrK
rEeX2NUAypICtHvG3jIaAKoqe0npBH6Xmgl7rgH4D6JKgORROL5LPaYsr6KcDg9OXekkZJ0U+W4E
zvGxlZvC09pefij0fjg6I8hg3KWIy7e/0FOjpoWGDQ1/Lj+gAB7eag74AKk5ROMXOdwVIkQyro4b
EczFppUAnJENiEjV31J4Wk0/QSVvlNF6bZMlhkP2ruvEs2UDiHHIeWFd8edSJ2uKmxBLV7hVubp6
4Zzj2UBAmGAkwxK4AZ6P3Ipi4pOq0Ya4Ar6tO1mghfgGdhSrbUkpvZndcy/iaeRGKVtpjLW0jRVL
wwRp+u8+f18BLRoXL4hR4vqtt/2qkon9S24OWSWaNeDVosytZHoeN3eBvHZhWy1Y0jreqfJxbP3Y
OZeSWzS7KPfQNrHD2JhZt6TTf4S2H+tfgJOi5N+vb+xHTvTTcdnsLBPnZmmUROmMBcheO1oPbr83
XuOu7i+8bcBicYhPxn3s2/6wN2+Xf5+5xxIgvsYlZACxhLGqBCXGUbYhW0pKZMOeq9QzwG2NSOa6
kjzPg5gakOUGhhgBbny51BOyBxPQlxCKmcOunZXA7mIfCMfBdTHcHBi4rAG+ooIlF1XaSzmRYY7g
HYGHmxYnH/1iio3f0tgOGVlCNQ0DJxlCP+ya/jHHq8JC2CElOkqrlvY3mJYAZrHgZzGqBVfEfIqW
ASC7AI4tKp0gUxrI/H02PQOsxBgEItq/nz5DVQQts8BKARgMO6DrYGxm0LIRnt08x0g3FcQWQvLz
3MJWBnNQY7sAkMECW1kWslokU/dqDpj2KgDWFAALru8kr53mQiPmcKIEX8ZpBI0SzDP5Fhl7UpDx
y3u1K0gEeIlqZ1l4Aru5K51W92j8XPbK4fo38O5jCyDAFqpx1GyZHRwAzI9YCZ/QrriNlRzpVCP/
i6tqK4O6/Y0PigppxhsFMkJ7bXcy3P9B7eLvVtH9TSp6K4k5gmGVWVJUIrrIn7vq1uzv5vUsp3fJ
0/VF41rJZtHo7zcK1XOu6fZKPYpzF3U6ySu30z3QY6/6LtdEI/C8axgwEOASUcH3orPDivo4l2o0
Yp64fS9QvI3BDZoew8clIn/RQgB4UxmuUkVACRheRq9RVRZVhqQs29vpLlcfbEvgvXhX/EbEh3Pb
LJ01KevaNdihBQhE00+18xRgW/xNkL+Vwrh8JRykVp8+lqyXK9fJ/6LH1ASIPeBZTMqp8dEMtVGj
xiDdmJgKfJH2y5hLosyCBwRv0z+Kf3hG4wH8MdO1ETAuymDUqomtUL8sxm4FnkQRD0StIzLXu77M
vFgE7CUSyXijKS5tIzUgUprQBVqe+qglPWAzimBa3C66LUTTHvQ0MkGBDbQjjKpqMuje2Yt5BMZC
uBYOwr0iwkAOoMuKX6BAIGv7fUxEvpZzO0MYUkQIlw0AbTG2DVaDaEjaEIbn6u74NIHIsCBLQ6bX
5KY/aEFxXN3y0cFcZE6ae+fg7IaSOJ5JUl/vXFHahpev3n6OybSsm1WYla0E3cuTvTPd8jnys3O4
J9I5vtGOyZMsSCcLBTJHIpqWpq5S6J+YBJM1xPaih35vQdT8Grr5od79vO4keXndCxWZEHudMHI6
ZpA4oXeZSCRz52Ma3K8oKJXgis686/J4mYYLeezdPUyTXTSQB9T+k3ZaR9chGQE17B3YO75VtxF5
M1vvFluMce8OblTg2oRLzBygMm4rs6s+PqA7d2oAGzODH9HxDZWz0ELdl4ASRhDccmqTAA1D6hM8
Ag58ERuC0bb90hoBkAJ/gb0NPdMeyZL5pmwEYfXLBjD9ZLzXyEA6UezqSpAtBcmc31q6noukIkO3
1+eTYz2Z9sGZHqMBs8dt7lldUHSCAPnzeaefiu54Ez7NUFmnqYEwIizBce3q677OHlX5C5Jio1x6
WiPqnqdLfeFawBdjmgAYUVFA+Zzl7hxpNbvYzN2hqqogLZWejOh+9a+b3CefQqU4Bq2e4sr85MCA
P1WbZYI2A8BOrceu6l5mR113Umm+XBfEU8dSTRWsb0hbIZN2eTGPWh8CURNPCzmOvhUogCBv+W83
B7pQ3GfU79FtorDdrGUvaTnyyCh/1l8W7alfwc2EEloUkbgU1XV56wZ0UKTHMPSsWixMl5Gai5lg
Cgo4p8mLoUQnO25fU+dfT6PjTYImKjRDyAApcNhmqrJvFk2XkN1V7eXNWroHU18Fq8bZGHAlKMCr
oEHAp3SW0smrpeJEuUnaG66GGUKQk4rQhj+dG/q2wslG3gyMcp9qjW0C6lgAdqFEBwwke3rWyt6N
jEdJ1zC3IbgnP8VnkGXAEICuCCxCVDYvLa1F0wwoGPTCNeoHM/wtKeB5uO8LQT6AJ8UEfihg7BDR
4ghdSlmMaeqSyqBZ8fkh1b5jpv9cl7bXmCKs289OGQqBCAs5fnpAkfa9FCVJNjqOTIgy1tscE3fz
cBw1tFbsnWov6TeK4c6rbyIPnU5fUuumtvzrR5enKtKQ6MUx0GAB5M1L+aFUDGE+Fmj0QIUztnYW
hgsVlZSAnLkuiGeKIMeFDWISDrBCzAW/zkaGshcE1TrS++lwG2aaIIjgi8BTEY1FKvg5GF3USm5j
3ShLt1miAyr9wBcZ6x/X1eCtF51CQ6oG73yAzVyul2EVtryGgOAxqx82KgXWl7YBHofz+7oYnirY
EhnGB2NHbuhSTKS3q6IaLcTo6qnQLU8JTfe6CI6Xo7v+jwjmlYipJ8BCJRBR21KwJi249fSfkWMI
0iLcBcMDHouGAiAq+ZeaOEsIaIWBatI/JuX3OQ9J03m2EA31o6WBuVNxiP5fEO6iS0F53OmNMUJQ
O8ae1OzW+atWHddYJbGZEcO5rZBAbdxZ5MY/vbZxgrdyGcPG4Y7iOoRcjKv5ttS75eiQNLf9cdaJ
rj0Cgtm7vnOcJQX5jWKgVRE4m8jwX2pazmGCCeoM9CwY5YpAeZn0Ewm111A0uCYSRK1088ozMdKp
aAsEdVpePFmJph7QqFXdLG39NQNLksAiOSvpoMsAHZGGBYQltjlwsaR8HDW4iC6zXgAN7fXRMBDg
B5BULs8aCgjmKCL14VxeOATgsUFMARoG9pGXlwDIruOhdLO2x7jzSGA8TrmQsDkuohI158TBy3/Q
FtGrhS3KJNo4IQcM37FO89EuMP9uKjOZgFkl8LVcQZiTVWU0UiMNyxhIpk1h2WZQKtUKb3QetNx3
JlFrjkgIYxyxLOnmmIzQJrR2iRK5qlV4WbcG1439c3ECryYE4/8oQ79jY4R2b8ihUkAZLU+9LFsB
cB9ocVAP4CU9KhnyDbHbSF5LoTM7UR8VV0ngTMA+EEUbbDm2l5NInhUoqdmhr0gZwKnRvD8YgpuL
Z4VAEfh/Meyg6yyFxqDkEJMbJtHDr5PWPOmAYOtVZe8MoSB5w5VGL2FabUBPBuOSk7mZpclekTJu
0bldVzey/j1JfkVj58W5iIKcc5OBlgjFdRNZDV1nbbHRKn1NRqiWzcadVGgndf7XkBLUQjYiGEsc
Eyc0BxsiTDtyy2gkq9I/WmWzu26JXE0MA2BiIItF4M4sW+GESRSDLRZcn9adE8lPrSgL9DknQTVx
QM6M5y/+ZqPBKsE/F5VRYmYvfAxpd3T1bBWrp9fEfipLH2wBln62fsmURq7oBQry3D0IY0FCQ+Mb
lR13S/JxKvsF3F+RcZOCcaucfiSDP4axd30heX5eozznUNOmfEiXJxppsGWoEjQXD2N4u9q1N1cm
CZeMOE6+G22F9PkiqId/BExMdID+A0BYYQMdC6y4lzLzdSrLSddL4PNrb3o0H8ykGL5auXZT98a5
HDqTdvE+A8vgMZlmNEI5KwBdJbPz1tyaDmHRHAy91QIAsaD4oWgv15eE/30WujVpizqaipgoAvV6
e2o07HzTdMSINQLcIVx3KPpOc3pQqzAwJr0lUjMQI81cBW2QRnnOZicYMX42YhSnMX4bjcjm6bKw
y4YrHW9gA0dXZdM3oERu6zhGSL0ASBGNKFD9d1Z3u0p5QQ1cqs545F1fCZ7HtQyMYCAAcHRE2Zcb
VVtSj66kHOEUUMX3jQy8sUyL53Ol5abADrmicOIQQTmAMWcPtOMUUZk5UG6OhzMCVSy1/Iyb++m6
Rrw3Hijj0USJVw9aZtlFLJzaWHQamcpZGVhZ/AKuoXM3/lrCn9o0Hey4j4kxyC4aT56UZPYNta09
SZUBKaSLRvN5Zw+kVlhXNBkZKL1fLi+OgSwVC82zqg+qcgcE8qgJwJgYIgjpV9H1yfMoNu0gpbcn
yLvoTbS5u8tyDC25jUo3KX+Fw3fLCsp6dS3RRBfPSrdiqNIbMV06GPFcSWiaWu/6+X4sAZCDOXVj
XztnpQ6MVtAWyzMcwKoDUpf6aVQmL+WBnHSIbBQk3GRIXNotJIGPzpRFyHjc1duIob/fqBV3WlaH
FlZPsQ6TVWF/Iq+d95oIcIdrE3ifmXjRqo7K9upE5kShcxPQFTnHMD4XLQiLrL0jB33p96I5Bq5S
G2HMXplS5+RhlkKpGIRxzY2a7LQRdCmibn9ekAN3+o9SjMMvMozi2D2UMkNfsga3BAhDXJ365CVr
/+Le3IjSmZen3HWgT5ZgDp2OdH72XNY/e9sL//XUGFzVVgxzRfRmiRy7QTVynpz6banvKtEAE/cg
IakBQ8A7DOWoS4vTo3xMkwIPvkiLMNTzcwamD0RZXUVqKQkU7f84O49duZWlWT8RAXozJdlmeSMt
I00IWXrv+fT3o4D/7G4u3iYkAVsTATu7ilVZaSIjRMDK5UY4unabZt5ZC1FVvOvS4weV0cStzomo
NY9eaGlHlb+bZWovu+E/NBXLt+zUziJMbKQyagULOwIl85c21jpmmOqwiXadZoyfVG+QPCj+wZXZ
NOna1C0ki/FgLevd0ZJ8WAfMLhGcOJCk/NmUheZ1aCGNBDVeWwa7VY3Vfgz6/MaqckSFB8F6zgUr
Kag6SHCWe5H1NOiQSXapV38p+b9EdgTQ7D0pzeHQBLkf733E4Rq6qGLa2kETF91T1VNTc3mcanQV
ohIxI1kR4706TUqxa3V4ZY51ZRSPhVdOqR1GSZXYbdEYjjFoxb4EWZX6DXvJ0cxoHgZtYdFW7Mt7
q2qkydb1IfsptEb4PkKnF9phWE6hXfiq4NaDSo8qq0u/dVRI3vXruDMUVzaIfPuyG6K7Vh31RylI
rWEHXVfv74xBTh5QO2lduVB8lIdVPTmoCThLuxRE71XtzLi9lps69XdRrxgPUpVWV4FfGfsh6vDX
o1pE4kHNLGTJrTEyXnrYkuhLtV1ykKom36eqWWT7yGpqxj9Dtb8BYT5888Qgap1+EIpdoMlFshEn
rLms04OzcPctQwlyiGS0k0MFb6B44z0blJWsrcndj9Apbjj9p1kdhPIAejvn18/qC8ko5gJmU9xl
+TEwdpG4H8sXE5aSIrqJhxtzi1Z49fKdmFy8MaPM5KXpUXPRY1g75DKgAFI8VdaWCu7qHtJKB70B
tJarfr60MO4qzQKij53w2DMjl5fRS6Toz6Jnbnyu9W38z9YSxGH6sLTnc6nZAlgmjk+NCkTT/KYW
u2na1fFTJ72r2fGyd/mIZEQli2LLPOkxx8lLoLPpW7wBFTiskrqjecz7u2r44QffxtyJtP1Y743w
M7fbhpdCLho7l90wfpeCn5d/xsen/PxXyOfbXOo48N7nV3RB4lZj7Gbi4JDA9cVbECKd8OWyuY+n
B3OKBhqH3J7a/uJJEpqkGDW/4b0gGyhKYa+G5pU6+huzHSu1XeyQhNBF1mlmLjtyXt/pRTLlfNFe
/6Ra3VPYBdURFYVrXaFJnMpx7wQK2V0TVldhXpY7lHH+4VzNv0Kf5UxI0GAQON9cT2LgQ4qJ49Py
NbR+xcFoK1WIGPcXIf3WjfdQgIzT1kDU6hafGF28Wjolh1FX+KKG4R8jSX9vgnbPl9g4vx9fftY2
txqoZjMxvqw8DGWYVZlSkx8XP9L0vrI+p7z16YNZO/Xw1qDZd/nkfPQHsz26hfNu8uotTg4Kqy0X
hpNTp7+qOkYz6N7zRhDOvy7bWd2+EzuLC1EFiBNZOutKp6s8+d6kO1F+uWxi/gLnccX5UhbHIiwm
LxhTlpL6T5OY22VXb4QuW5u1OAOV5bcAS1mEpf3IhPQqDs0nI7lJGmMLmLB+DP77LPN2nqQccli1
DByxFg0yU8m8Fmrdngb4Zj1GK297ybNFvf2HozDTcTDlhIAiGmznNjWhlMPUpMBLLIZC6sMY3mdd
uI+2Mo+1o3BiZzmuHcRVaAVzqV/yjetCShF3Ttw03BLd3jKzPNlD0qmtiJlWAOLDyGiQIgOYbo3w
rNQKCQ6hrmGoBrFqnvDzbevLvgjFuepZhP1Eq6T31H3Z+YlypbWmBO1RFYW7WG6pWZmlcB+KYbdT
qjH7avZpd4PSuQIDWgWe7fJtWDurpz9rceH6tpgS+ji44qR/zj3pZ22orpT9Ftvflw2tHdVTQ4tr
J2XQFI0e+2z0b1YDETO8rV75BOQgECfbjN9pnF+2uPplTTJkKmFzeLGw6BdhXAQyBeAwNL19VIra
dQ6EjP5islWmWfMpzL/OaBoAx4SD5x+34yqIoYQpsReuKy9/9MMtdNDa/tGNmg+RhVbrshIUl1kq
pyJdgAkpHmU8yuKx6faw/UrWo6zTm9ryk2sng60Dhw9ilABpsX2CYCFxNlD21egAGFLjJNN4larq
Ts+2KDHWwiBYdsA0iHS4rSWUC4pLxO9CmddsFssQ3Akaa0n/Usl3WX8dNF8vn4vVhZ1Ym3/NidO0
orwVlQRrQ/bFzA6K2FBpqO10S35opRUG9R10VTIoa+A8S5CoMFVIXM/LGjURHZNmr1ipG7a13dSC
ExmS249vVp84YznceYmx95Bl/Pul8gOoeoHFmk/O+VLDUDP7mpky5OrzvZf+aM3ATRkN2j6eH+s3
+GoqpnQwgTB9QONNZmwV4dxWD+v6jqJ4cPB4JNxmFBrbmkZa61ogf768urULDvRP4inCIjHt+epa
waA6MQGXj0hU7SpNascvexp/ufAPzmvG5EEzZM3KXAtLQoYomCWAl7cipXsXx6mvbK+XDHSCa9X8
lutj/aCFft84Am1JMkGi0t3lxa4G1QacKqIIDRojsIsHxGz9pMhig6ZjL9mK0h+q4HOjwRbxVRsf
wvihUB90/eBr5v6y4dVd1tlJHZo+SCoWa9ebQuqNTieaobOPzNEhG74lzRbF20rVXZqnfsijNTje
mD49/5h+7MfyBITUUeRf1XjI88chetJTij2Hvr6v9RtZBvaiOj2EH9IXP9pY5Zp7NcEUqJwnkHFL
b2d0gydYgZDBWHXXmf1+xo83j5p5q0RX/RDa7TBuvLxrTo+mGnSVKleHZZ8vWKGP0MQJC1attwmm
SuExZfijhirTGNyZEPryZ1y5oDgCkr7ZIdEUXbgCucyLdGxK6jCtWd6Uo2oir10FyH+oBB4K9aVD
05i1t7HKte+K51FRUbXQQgCDdb5Mo2+EWkiwWxvuoD4wDNBZLSQRHT4JecM7S3Na87dJ54yuhJtD
xZNvpKMrB5ijRdw1c7rPF/j8F+Qmk/5ZA1OhHB/78IdaPinCFoRj7XaeGFGWcCZzIJSrS4woc0l0
EH9EWnxrRfJRCZEI8ccvFDNtuZWYi4+cutU3tnnlMJ2ZXziHqkw0pTEwH8+VLhhd6/oeqrwbvRlc
DWSd2SQbF2YtoKU99kdbbZbPXsKaykSJ2wklSUco/Ek/CFpfvctdwNb6EOi/B9Rrn0pR0NK9rBU8
ep5m+P6t5KvxEW7fTtm3iSpeR5bZb+lvrERjaDsotEE1QNtkx+cfXB+6fMjn8gIDKAdhMvdFuIV9
WjXBXWKUBrqrDyqanZ7Go4GynNNP/lUpU+YFjXH5wur8ykWeKsHlAgx4jh0+pPihEphW1mpzFjkd
5NJH/vzWn5SbYdjwDGuGqPHNnLkzVe+H7cqjJJZ9HHwY9TBv+25uXWv5ky/v/n5B6CMh8YYPonS6
CJLLJIybRjRxsZp1LYk/xLI81gOOFlT31uGc05bl5qk0wWlmKryVy4A863RVGPQ4d7r62utfBm2y
xeAoob6W5g9C/qK3NzkdW0DCoAAvL3PN0Z6aXoSX8Ywaojqfo/w22lJ2JUsCstv3RvASm8fLpla9
jkY1j4hgHudbMo5EKlwxo5jnTmGpt2ouP4/dZ6srdr6f74uosRulvxPF+NYUzOta8r5cNr/mdMDt
IjNmzHXiP/HvSSCN8IzWlkOG+JZsvQZlaAcdnH2ROYuHvlehfNP4WwST6ysmDtHngjsjc4u7LQyj
Eng+Kx5i7fPADLowSu4gNbET6/6tLvVMq1jXYqE4SEynqr7xcVefs3l0kjeUcAjszblvCVuqX1bN
ZdGEPeQ8TX1FhO2U5gji+2haO9M6WN4+gUE2cgZtnzQbveyVajleV2UaheFwwt4lAlKBYhMwE24h
q495VNoNSABV+B2Esq0Lx2S8Ur27Rtq4T2tfGtAsvDZ/gAhLHD9wY78MzPkJNdXoNm6qFIVLuh5W
ilxPG94bkfeti61mo9W45pkYiIHwhXkFyvWLV01SqiwJ5YYQqVRslQk6QyfUBe4jMuVx+SyvmIJV
h1YqsiWAn5dj8DOn4VDkTHe2pbeHi9ZtSAmtprpKhC3tybVPSCoBigU7FG//9CZO7o0ZMidtmmQT
4eQ9A5i0FcoiuRjvJLMk2H3sLNHpWm+vR38P8JiTmP8sL1yw31baUMx5TGE99F7kNBkYpcTft166
dVFWPDCmeLdmsXnOqnZ+UQRIUyUyhtxpJuVape/Ko38bCL6rFNUuThmYLIJ9bj5PenAz9fqhFuON
mGj1kxoyvolSJTd24SompE4kKWWxhvFSd3fN2NhF8+wPW1M7K5eDYRCaDLD3IrGzTA5bkwYxFzIH
s9BeV2a3w087ein9ELLmKKTDVeINh8undQV/Nquk8pjSwSJtWqYr5pAyxi1gM46OWn4MtWvJP1TJ
kbQzM4/B5KbGmybcZtZejl6QUbWb/qgZD2X/945hziVgoyJ3U40lJqtVrCEQRn5HRGEhPqjKZ0O7
MyuPOPTGSrZU5OYzs3jVT61pC+SGXsYhw4k4f930nEZ8o8zgqtD/Xt7clQcc505gB7Mw4cNStsBL
5LFv24lkX2wccBQOs2TPmVTcBEr8PFjV02Vza2UiqkSKzOQXQ3MU889vyujxpI2qlDtB1gHYK+yi
3sctcDK6ygy1FTsvfPay19AMnbZ4u2x8JY49sz3f4hNX1NG1j5pYRkC6hpV1qGB02qI6X/toZNUW
nGgcV5hGzk0YXmGiUgb/cyN0O5PGvyaON4WpXV1eydrLDLZrRu0xuDqjU87taC2kEGpD/zagzHZI
cpLpSaXHk9LrdTttSA5Bm99Fhn5DOu679ahGduCPRIS+9iLwzFx1eTpuBPF/nqjlkQUhiqeBvV6l
Enf+q9JRMrqo5eNW1O+7RLL7GIpE7SdDmDeqyBxZHuzr7LvFHHWhVQe1rRz0Z45h+liZ+jHWGtuj
Yxrp4Y1n6ocACsChyDYc5frWaYoBpQ6VKXWZyhnqwPcwOQXCODqwTrXxe+TZoEe82n+J1OJKDd+l
WrFlvf8sp8k+iip7Crf0ptcOCscD+Q7yEEZGF1vFB5HCmI6cEyqM5YSqNBwrDViAUlcbY4nrlkh4
zD/TiX+CzJNTT90O9MycukaqfDSl4Bj16U7pzA0vvfYA0aCl365RAYZ44fzbD6IiRMyloqFBUl7U
xzD+GTI/rG51AVc9yIyVJhGAgu5DeTIbQy1qIkah89Lz5F0QwrKgiVVDFCF0L505Gm9SK0nHNDCK
29qopVtTr6QbFWF0p5Qsf8ujzX54eegtmj30DsCsGsvCbB8RvZhzCUsj+8p/tsJvudkZ6rsmH8rs
kIxuttWf/jiuP1d2TkzO3+LkkyIGnHdGjMnRkdzqjWz5+Xtc2qQ+dnsTwFL3eB38Eh5bx3DTjaH5
tc98anp+T05MmyrqcGKEXmAVvpSik8iJXY0PMnf9sodbe5dO7cxxyIkdL/XEvG6xI8jJXiiBtlmD
Iwz1VZsXKPr9Pez/fEcXp7dQhy4WO3a0b5+nCh6N4lMfPouCmzMMKEgbmyhp81Pz4dDQqABeMJP5
LUOaKUojI1P+PO4KANC0GniO6rI26x3XVb+uGrmE6hno9p72ffUqFpWMto81Ktc01ju6o4U07PVY
gXyzpTjjg7obxyd5zEXDUSZFSR7xfOWh6DPVOIZePHyLJUYZHG30lV0w+bhg3/Tjm7q0mt6VGU6F
R0nv8mA3aEJ1nYi5sAvnK6NksgfnWStKP61GrI9y3cejK6aWELpdEGUwmQ6eeU+nPAKbKJnFo+Kr
4udSlpJ3TWQi1REkcyK9qEVfdNRQ8hh6zJvoqk17hXdytKDZZF6P32C2953hKZqdiIL/TarCwqXS
Wn1SSqUv3LEt+10bNeJXxiTwM6oY6kwhpX6g77WglK/9PkdNqin6JnHSuteCQ50CSAAp6U+2KiXq
PAEmHq1ShhK6SVp5sq1igNMiGrIyONbo4lz3MWLRTulH5k/IB+lWtYb1O5qYsBAE2jzUJkYXjHCg
XwPdh/iugWsV9R422fbraIzc0mhbsPSN7jmtqKa/ymJs7/TJymt4kCOvhYm+hYymqiLtN1M7zTcp
bEbTif26+tHWUvYpD/PJs7VyNN3GFKzficb2Phu54d9X0iBGjj8mOSMY6nSrNlO566oYeSmJkCND
XfHQZZ48OEHRXKVNG11PfZ9dtWMpX6H4Yn4rh6IPbTlDAm9f1ZwwoRqU7FrTRiW9y7Tc3MlCF4Lk
hhkDRtHOuxPlQqiOIxRovhvLonCXtpxde8zl/F2uRi+zPeCJqlONE9y2PQLB+VMxRMGNXsEg4JTF
VDIpNJSzpFKX19puiAN/HwW0ORRtkj711RBOYK07EKKyksvSY6F1GfDRXmp9BDUr5Xbo5XqnEH1/
J4IrD1B5gIItOBlbLHSrT8s8T0JvD2+uLCebq6rh9KQFT6WoO558CMU7JfwSh/dKbGfRUcl/w783
Kre6uTlrv+IQSKeoLDFgOgu/LPzqoBpeL0REJW3S3NZdd6/5P2MZNca4OMiYG/tun8v9TYlwZp0w
62Jstb5WMjukt5gaAMOG/Meyd5EJ4pQGessvECRbdg7abdur3ErRCcJsI5Na8e6kAPRQ+Ys0YOn+
kqJW09EgJslj2gNIYkXpccoa5iaDiDTbNiolvtEEL9qi3Vt5vpgis5iYZFZO+8AGImhSUhaNMKc7
t0Wq08A9jt5nUdvCDa1tJoUc2FplpL5w8efPVzH2OGvEVOEhVyndlWpOEXhoEzucSi218V2tO/lS
nNlTq/dbtGcrIR+tU6LYmc8ALZeF9SyHw0vusB6SDNdiyyvmXUWWtDG4traZhsKIskouAnhiYWY0
qzyw/ALNoNJzK+0YBSrP9Wec3OVYYC2vAJpBoMxOEvgsj+ZItUopaONDX9j37+UQA3TWx4nAqgH1
Xti9Pv+KIIpHUOO96un2yAv3NQrNtrTDtohvM18yboK6s46Brwc7i6fwRq56ZSepCZC4ogZi7MZN
TyM20REYkRnU3yQUnZO/xaPPbjFJIM8wY7DG54dC6cZerhhaI2kDFhFMdpBku2T6GiiwoAVfmdWR
E1diCKn9+3lo6czy4ktp4RiL9IXYwNIC7/UZKeFDrW5Ua1fSa6hcVB281wzdWQbCUxmLfSESmFfa
L18JHjzderx8ELYszAfyJCiUrSaeFB8Lktjxjb3gSTOyv0+X5rY4fSgYqOey97mNqhSNLqlRvzTF
4jmrhW++l+xRI/qHtOHMzvwgnKzFT9Iw9U3sCDV8KiTmwiEI7yLLTiyysze0kbutvGHF62KSZTFD
q8PYvjgFaUnlMtVqJAhhIM7z5iGajF0zqEw9eK6RjhvXdtUctBrzKO3c1FuYM0bYwhOJEF73/IM0
JTut1Bm+gBlPCe6Yarx8NrasLc5Gja7YkI9YC6Lnqa9tWf5Zx3eNtldgyrpsak4GFvdYZS6EQUUu
MZRSiyOixqE8BT06cJX+SzV2lnEY+t9J9NnqPbdsfw5q+ffJkArtBKAqC+AdEIrzsyKIWZgHfgzr
7xjttNwr7ClRB7uNI2cMjJG8aPh5eYnzt1kukXY3ZDV0IoiHFt8uZWTRymc6iDwHnTboD76vHWSi
442VzV/lox3IxpCfgGtsyWaUWGFiRg12hvQrdMt083dBdT8m1oadtdOhMzw2z3FBPLHE8SoeJasp
AbFlVO+5KNp5+DKCIyy84yi4l7du5emnqPM/U0sor1THdaGIgOJj673XS1eedMfg0iXmt7R25WbD
J64FrWf2FocjbDPUXoYZhI/+cVm8WERsEJHuVCF+NJTKzucRXrprA8pY4iGxLKf35I2Edu0zAtJC
igWyA/7M23/izDwzUKRpZHtLKX4L0R6whOquEcSrWUb48vZumVoUBnwrDwOSQiplOorPpeYKhKzN
EDvysLGzax+SGQAGO1Bs5eQs7oAyjFZljuBcoy7beXA1u7KQfxKGfhcZ6c5MhN0wbAngrr1wpzYX
XgzKx6wCmQDJo8VsHmNPfvDlH/YPYoNZRxAsx/ImNOOUDvEISpLJNqhKEzseKvTrHzahAavb95+h
5T2Anrntpp5m39RaVCqE1zC27sNMdwQDmURfPXS+cLi8tjXHjDLF/61t2VyYUpkJ9hh8t9F90pNH
0/stD1dhvZuSxyD9lFnVhldZPYsn9uTzYx81oSwyPQbIw7szB55xOMtf/15phWn401UtWntBVFZ+
PW+kp3VQ8kSU8kHUb7SE1xzkqZH5YJ7c4LwbRqm3MKIimyQPR6n9WalPWvhD39JpXd20mSQPeJ6J
118sBxZj1RhzNk2IIhLtxlXC4yyzKL5fPgyr5+/EzmJFRi4OZivN589EGquNf5gFneaB4Q1Z+qJ5
6nWgGv/iMU5MLjyGlmuNlEyYFLNflecGwXM9QtNJ41L7AVXKv5w+pqEZ6wMbQjvt/JONfm0msjH7
J1+wk+6+APrWhU/aptDZ6tkAfTGPD0KStrxWSjBlCtW62WWEdLZ3QrKvmDbNrF1KLnv5q23ZWlwp
yGOYvlKw1UmSK6ftLkmufcoicXwr/rWE0XyxTta1OIlGNFGiqLA1Bek+DrwbegfHy8tZ612f2Vic
wj7r5HFC3IDpP9EZJScPBtscrxvUTqY9k4GwJybFsYmOgjY6evjSW8968zjCClc2bxu/Zd67ZbB1
ut7l8SyFtIDbm5tHn6C6oYVoG8BTO8TiC/3GIvySxX0W3Xj1jlbRhvE5DPlg3FBQGIZxg1HJRZgi
0M9GvRsCH8+Uv8QKJaayvxdaQhMpPoxWbk9Z5Q7V18xKGPL2tvSN17BUfwoys6IHcKol5LrTZVRt
PUZKZEm/UpTORiDQztoXUe9sNVUgtGS8OPW+qXr17ksbjmGt6QgcFwYBkAMzL95i9bnSdjo67Bzr
/q3PdNeTK3c06Yj65atnyVfUd3fFEHM0hp2voYPbE3LozW2V5lsN0DX/e/pTFjeMyn4JjzwbkQ47
EUUa0fpFPpZnwdU/fPFTQ4vr1ZgpNYceQ6VB9Bu/KiYyKoVd55/1rnWF7DAPI0b0C4KtudQ10BHb
DWpsnuCkHb9wjXXoNbk5b/ck/4aLQNN/KogKSbsIUZw4egjG+8n/e/jWmcn5OTp5QCeVi9WWmCwp
4Jc7ORyVxNWjlNGFJBy+dFbRP1/e4LUH7nSRczR0YhFWJj2FnHomyfweCTfodAo0q4LBUcQ7oVTt
y9Zm57C8v/9ZYzDj3JoyGV6dFnxNkEGMMdfHAvi8Bybvspk1/39qZnFRrKrzMpos4HMN1c69kkDE
uMvCT6lFVBcru8vWVpMnlDsZmKNyZaIQcb4qy0jz0pxEIji1toMJzbEnTU3swvhs6t9BCCfAWkP1
Pfce5GCjXLZ+D/9neonvCQRlhNAM0/oU73t5n7atmyIpmXRfNhY5f5oPnw7BNtBTeJ8PbY0paMaY
3g3vd/wp8PbV6Mj+nYxenaRcw1toTLB3bCSEq+4W/rT/2VxcBz8QpEHOsClQyzL2CQRE6GCZ0V7Q
bnQIUL2dLrgBCNaNtc5O5dJaFx807EyhTSTsZmnnVNZV1dxrOs4dpfRbiEtEoXGp5wX5vpVtT/+X
kAzypRlIpVAB+CMZfXIlJVqAsZUCxk/y6qXto6ew750+eIUxZn95oavX8cTSfLpOLNVSbjRIwxD8
SSUCVYELURGj98qGmbVDSsmaL6mAdoXA9tyMIacTQ33MRYZ6DFd7FPm26eNIM1X9Ouj1Ru111RqI
TeRT+E9d9t/CRE9JG5hLMgoAxZ4CJjWgMFo+wdPi/P3+Maj4P1OL86kUcgKP0DwCJTACHSsAU6lE
6W6ha4fLllbf/lNTiz2koRtlcYoppGGM6otsPerFfVveBsWPGOX16asovUreUe7e8vg5ipKNK7Gx
qX/AJCcnxRfmPTAwD1ECEc5d2MeOKdNm3aqxzetYXr2TdS4BzENoqnULGN8R2wICitc4Q5Nb79xC
8BGLTGx/Mu+krWHFtXsAGSWH0wBv9oHgXfXGwEp5M5xeQxWxbl/aIkAXJ/2Xe3BiRj6/B31nVqWp
YCaLtKsmV/dT5+3CAVagcNp4F1aedca3YVrUQV4zg7l4AVFM12s6/1wCq0eY0lMttxfTyql84zGi
puZq1cDYXFdXz5cP6krtCbo4JhJN0h5KivNWnxyUrGj1IE2DHJheKDwzFmC5rYxXuWxlbXmECKSS
eEgYqxa3oTC8oc7UGV3f06xrXTGEmMSuva+mxQTJsFWrl9dWBfU/9XpUjtHJXqyqy/VsTMs/Ska5
rTBrnbSd3U6IisIbYvXaEdmJXSirNqRsV0pLIcLwd1oTHpopsiu/p2TVu57e7ybd+Czmkm2aCVXU
GKKn2C0yy1GE0r28RSs3VtPm8YM/xDVUSs4/hC7mPV0aYJRNXbuFRygS2Un0s26eLttZibUgl0b5
dJ7lB0u3iJIlqWkDo6ULT1wHEc+VD+AxJhtqjkOxNXe1ZWvpbwdRMK0JW172llvIpVn3UfcQeC9Z
Lmw4vBU/xLJAIKJEDkZ9OcOrFeKQxaLOsky3sho7iiW3loEUo892NeV3ytY84tr3mknBAXDghj60
DH251YYg6Zm/qtxGSZws+ZWNn3txaw5vbQ9P7SycUCBCJRlLXJ0xP3TQC+m2Jqi2NDk9A6WXj8ba
wOPsTWdtDkUmkVqcwdEfqkoNsWVIj4P6KAxwu3W2DCq76SCs3zPQnxf7Cmh6pBzM7teG+dnJLd4S
jiSmaVbO/crF0cwEXRcmyutOWIJ9/xGXXw1tL3eQZjoiNaepPQQaeKEN17vmK06tLg4pA8V+I2vz
h0xMe5qsT8DRPl9e2eo3PFnYwv2NsMOJYosJf7CuylnvEY7TrgrvtDh5w9tudEXX4vDTjbQWaZvs
jZE6NGwkPvJHFTwY6KAkgf9gVf11obSfBN/cI7RrN+q7uNl1W0uvzqwv37KkIPqxWK1gHONyV0bU
r4tnof3p+a9mcJsXnyRzVymfu83JsZU84Mzy4q7UsdxInoHlIAaBWMEU1CCUqkcPlZ6/1EWyH/tn
RhEOgt+5cfRpVF4rz9rw42tliLMfsaiAxIo+5n3B5sflz8R7AsDoNpaTRg9d6STdldzZgbKVQK86
I2iR0U0BgQ/s4/zx8JOk6SQFm5aEYusno370+r0Uf/+HY/yfFXVxrLQw9sH6YcUP0dhs95N0lLWv
cm2X/etlSyveHJy8yPAxI5+o6izWk0coDScijqgyQzuqB1cvXkdL+FSJmS3kOsogiHVPyUY7ZCVK
ObW6TM59oyp9ZR6jz2In71407yYihZx9jnjrxVtg59mZLrzdDLtjdAI6ESK/xTXRzFFO04oYJSrv
ikYGfXTFxMGGS98ysrgRuhGo8qBgRO2fGxr5ieUYm93ZFQ96tpLFiWd8QgzCOdrSMzLFGF7Q8a+l
0ACviGD45mz0z5jm+QHPSqR7Y4PoSEscNXml6WZOu1GDsLTINi7wyl3ClAr2bJ6V/MCTETEHGoci
phLhbup+lf0nw/80BY+XT/jKk3BmZd7Tk7i71Rut0z2sxHANl+YOUuCy/eIr6MH4x8um1jwStNBM
ZQPTYuhreZuolOZFLGArM1+q8qHH/fTyq649GdNR6nd9exi6DZtry6PPYjBxT55JYeR8eVOtV4o5
EvlVieaGMKZaxi4HzGze9uMWGcKaszBwfABoCcNAC57bQjU6lz1zxpWmgZ3HV5b0EuTv5jDYWvNj
UnZV9g8VHxhcZulqgiTgOQv3lPCWJn03x9DJYAuN5wgqvA+T5zJl41z+eGun8cTUMpGntRBrZYwp
TehRrIiPgvwGhtqecnPjRK4RhrIqkiVLBSwLWvZ8H2tf9orB14g0myr5mTGD/t0sJOEdJHbxqTZk
T9uNeeLfALJPbpNpMm51XFhzgJQpuALHY8B2YsHI+9RlqdTucuYOE1c2hert8pasuWkCNqilgfLS
VVrsvtlA9VuMRu5IKiMR8l6vH7W8sxEstZU8oKW0YW/tLM8aXozYEuer1sKHxjWNnLTGXhPndpzD
JPNlIATXxcd82hLlXF0bnV16/zOP6TI7E9Qqb5V5bVNZSW+DHIw72SjuKr+YXMBn92FXdweQr78v
b+lawmzAxTGzfZAUfrivQaKUIXU+5pkq3Xs1M3F8Bq0hfZrCQZYcpUuaL72uxEdZTbXfpdZa3xiL
7XZ11yqRPdDauVKzWnsn1/NHW29S89mMYi0+CLna965edkGwqzo9ftMCASJ8XalduHmk39B9UNeQ
JF/a6imvPEoGNAKUNUgGwb0sTrPfTpFXcVBo/Sm3uZ/fdrqxUe9euZuwl4CqpLUH59AS0E6JyxqS
KQYSCKQYaluK21b8vbW+XP44K+cPN4rjNmb+C3k5u1gYklBlEcMvvsHk7BjByHVdDZRIB2ZZt7jP
13IHrDFix+y+YpCHnXsBjymciRHFgv74ixgf8K62BA93kjrdEO9j60uev/rK62C8Xl7lWtP81PAS
OtT6sO3WCoYTrXdKkPK14EbWo+Z9k5OOEJMhmmurPGjTMbQgtn+sjPfQ/1J7d+3WvMBaHnz2UxYv
iq+X6uhp/JSisPa9RNs6dTXxW2TUjlId5RSWGheQvT+PSDlms8UotRK0zVKSULvQyaQktzA/0Mdj
TAfEc50V+0h7CAIdXvQfl/d7/o6L8JNHkxvCROxM2Ln4zlBB5PwrRrrmmMjfvPRgxt+VvtpH43UV
wbOubgW8a3HIzB6JhCUjYWBM53WfxDyofIRaFhN+JtaLrN7JVuJq+lOB7oc8uMFwXau7Yotud8Wh
ntmc7/CJTUXvlGQyQWJqEOiFseim47e5+K8lyazqY4+RudHPWCv9n5lceB69FGiDqZgUR0fM97l6
SKfDDH6QjGMhNXZYXFn+HRXepkR95EmdNtK09SXPTA2cHlLRxZclsqyiImGssc5vityVgmfByGxl
2s0gkEjZyDBWLwuR+f+ZW2ZNJTxIUyPxVS1BsRX5mFv3Y3fVlo6QIifMcJ6nvxYikz5Oqv80IEe6
fI7/P6fqP/uL2yLUoNsln+UW1REhIjV8o4/E1OEYvgTKcdDePVZ/2ebaBT1d8iIikCfCEmYJGfSZ
HoLulzjdh4zEXraxdj9PbSwiaM/r+qIW2VafknkeyzDC7DUlR/P9iP5WJd4BKLlsceU5+3+kfVlv
4zzT7C8SoJWUbinJsh07+34jTJbRvu/89ac0wPeOzQgWnjk3uUiAtEg2yWZ3VTUaGYNlDVIPpCBF
xFdSAxxTa0C4k+a+GrCe9Ufke765lqpd8E8TGU0oHAE0rP1oW9aRIhx8CaB9OXkocsfgAEclrgbe
Gwgrtha7/31YFLxpiIkgUv+RqOWlb4DjN5Z2AjWjqv7K8kOg1m5brHVpXvJESJUjQYLTDU8RMeRQ
epn4EEAAS7UzoNmRUx3cLz3VoXbftOidNjXy3FDXkvMDkUwwcEs+9im0nWi2ktNcCBnOvmRegpNT
r0lbXe41GVywcLxr+GcRvba8304JCp587bpc8huUvdG6bxb9BJ703JhpaEENAQgc6xxtWXwq6Q5R
8tfCoq9SChTQf15OxELQEAHHDupCojyWHEEPx4QslD2a2YtZtv1WjczapQPes3Xoy95lcwtbHeh2
Ck4fjlPjR8OoIZqfICZYGOE4EtZVCSBaigqgntyvqbIszCNmEbhOwDsRfonvrygNeiuU68pWtNIL
69zN+343RnTbds1KpmshOAZOAYQFvNFBjRSrJUo0GFPUwFTY4Diho+cna+2OliYOBA+UM7HzlB+a
L34oyRXR0N82bqETgK4oXzSU0IeF0+/LK7S07aA9gX6pOFRARxAjGVIWYWxVAyyFJkiW3VWfyq7V
+7tSpp7c1teJWu1RW93oUv17xfbs20IUBaoA9OkgUYSlE0OaUi8NMhJeQdGjc1ufu0Wb7pSs35Cq
Pg4kxE0P3WUJYmmZ4cVmutZ5d2Gjz4uIPBUwnhACFO76Sa9ogcZsld1YZGDpOEEIYOivw3wMXSWP
chSLKn3lQF1a2ROb4oXfQVmjGXogUCSLWR19l4FbzcHLW7kAl7bDLJOrzrof4AoJZ1hH+UShG1DZ
RJm8PIPeKLaCwcFLb6TNPyyjCVkdsBjx8Mbj5/wIi2or1bmB5FuBrrR5brEWrB0ttRwQ9Z1EBl61
qxzIZyeIK/o+WDljlt5c6LLz17wwVGhdaUGAiB+yqSN1IejlMz0aNkOpAzASSQgje+1mDKSJVXHw
QY344Jv1x8oczNl70ZVBykY/SkArkAcXjnF/KiS0NTJQeqviIzHiAWL848byq1/KpO5jX/M64LE7
kH/BLl5LQCwtNogBs5QKgHmgy54vQG7WIBZbtLLxKjoOzXgPxdV7KZBfK772nF5y3xNTf46Tk7tx
mkoTIBUTpkA9d4opz27inoQ2qXV/JaJaOmZNFDJR2Me8QkLtfFTq1JoaAPuVjRypiwfd26AbK8+4
P69/cdks4BwogKgEDYGFZQvQ7CvsEhXvuGZX6Y5cXfHpq0u2aaqxvHkNW3JFgqep3PnjQ6V8xVZp
V+lRKjcZ39Lc0yfb4G4ZeGjO5a9JXv9cVTQEx+MSSRIT+uWilCREHSSTdqBwN/7DwJ+6LLAn9TOi
b5ddd9EM2liiezwKRrioz6d5tHqtR9N7iAOhl7uBziDx0LEUmnzgHf2DJYwIZ/6f1sGzb534DuYZ
bbeiFJMNdEbL76H4M/k3JvIjl+38dBwQjP7ks2dogSpCCq0RnTdNH5mldkgJmkmj+5jv+2vc9KV5
w05A6vyPLq4YrzadZDR1iCdGX47pFcJS6VjUKui6AC8G09CslKV/brw5Z6sDpfFHrlD0VMQhct/6
yDhIncXGtvOMjtoQt9v+97mDDvesHapBhERkIKdpVPnoTQO+uOpk/tfE11QX59P4fMdhHCCKYzDg
3yC8PXcCFLpKDR1LMI7K00rmZ5B2CK+gkMZifZcmaw/BpVU6NTf7yonPJWrfVdosvgRak8vl4GBB
20FLG2aSu8sz9/PJiYFBuMJSdAPlFHG7VpY2BbzAS0nutGspNdFm4M0a76n6rPIuQ3L/owfxdMXV
F2fzf0Z/QMzb1KyI0eK5CW3XptuEhjehdj9mXkRQGKvXpEkXnHBurosbDsrTyLELFw20ZpKuGDTM
Jn2y+EbislNIr5fn8Q9ORvAQILlA/CD6zEewhANpkmPobrSIfYEftEkxgqUr2QGPbXWKX6aYPPbF
syGlTuLfyarxOcnlFWggtaU5HfJDKx+j/nTXs4+Z/37iPxZJ2qadA/Gk+iWh31zZQjw5chLcg6w1
X/KuuOoB07C45E7o9CcZa+iXhSnHsxD5ZFyB4P+JJBx1hIhzXIwVZAjNR7zeAgj0942dNOmaiO/P
aFiF/PZct4UCN3S+hXkvSiWKUIqr7WJCh71eakEq4vJtRYNPg3Q3SZWslQDUhdlFzAKiPpocoG4m
njaKVefmQFv0Jj+o7+jy40Tu51vsIMvnJna4qV2V5W63fRqYwe7WQmRlYfNgt87KInhh4YcQYOim
FBrqAEVFaFs2NQuu81sOs47hBkeoeD1r6LDphdfZ4zZhq0HzwtChRgky51xdMYl47QYDGSWtaGpb
PZYHjZl7c5fYL8VrsUs2vvvfvRgAWWg0YUPgoScWQUbN7/SoxTxLD41deKaTeSiB7LgLtYJtvHJT
LUCY4Kkn1oQzN0wpBP8tDK1yyT7YSyy8SZ0wZdLxTb/K17pFL7xgz83NO+hki1I0VFCUHoOb7tCZ
C8UONjKaOtSL2Rr9cSFde25rvm5ObBElxlbtYGvYd+7HeJV43Wv1SpgMBxlv1vr3Lh2FZzMpeKii
d0hRz0NrXzt3+kWvetbv0TdRZyULHlqvfrpbUytcUEo8H+K8a06GmAPbMSgFbJp32TZ0GgbanR0e
LLbRMlY5ratvRu8tdMF79J5X/HS+/IWj35hVUJEGwzMKeqPntofUkpqphm3l0/pKfm38o2qjX+wG
tyrfF7vV5Vw48s7sCZ5qRJ2clPNy6kcpYzcgL9kQvX6t7MDjAVNvuF046TG2h+3lgS7ECmd2BZdt
h8kCRwN2O7vcmDH7uDc8SGz84/jmHJuCBgA/TrhUUcsQXY9xwu1Vr/vOjpoTOhLLbMuu3f5XtPsV
7ruraa16vFDEgQ9BouT/7Ao+ZOWaBs79AAT+a/ILCY6A+Yf6o3YVe3QLXCvsa009bCHmBxIfwjJg
ZqD8/2fjnngtKbpYyWfP6fvwAKTzFdoZrJyi2uKRfWJD8JaeoztRDoV/aIjqtnVo3BtlN9k396++
429GB13QrtXdMXr6htDS2+CELNh44VXk6NfW45O58piaXeTHVrFAMAI3GNGmmLfjEJpuEaPVduLf
ltN9mns9XRnwQuwMYB3CPejrQb9cjGh5hnZ8eWLUNuQLnRGCW2pmo3vA0K7V/BYNobKJ1C1SY+h/
cb7tpSJWiiTXazsL7WkfbTlT33Rm3EFuphhY41QHmVGH33byyiQu3h0IMvHK1kBCg+1zy6FedVUz
AXY+bnpzW94GiDtcciNBx3BzecsvjvHE0vz3EweF5G6kZCMsQX9StwvbZCBC/IMJ4OKQzzQhci3u
AWWsudqmWC8FxTv0TfG1bRXt0K74spklz0MQQYDombWLxWBC18ehlAZ4XgDp0PY3j6Dl8XXZxOIl
hFQWtrKiQq5bFWYrMTO98SnBxfc5OoNNWeJRN2BkZx4QSHC33YfsemDF1j82W3nFHxcHiMAQPSWQ
FkJrgPOlQma/1kMCd5QLfpyIue1aa5OHlfsvg/xrRxMQwRlXsqobYWfaAyLRa3apMslWPCjM3A+e
5eKhT3QXo3ShDx2jg7qrOn3MVr5iDuvFg0Sx/ohqQ1oSylXno+3yKFSSAl5Djs0v8z7IHHKIXDS+
+aSbehv+0jjT3ms3eJS3qV1+RsC+/4vf4r0xMxcgzUGFLxigbNkoI74ALU+H8Y76FYOEyhCsMV0X
t+CJHeH8BqfJnIpwtpNpm7BDyylKnqDNmrNiWikRLV3wyAb8b0jCuRIlhhabHUxB0e1IFH8zGJZT
VKBwKf1zTT7TutyUqxrJ80T9XMq/VoVd05So5qN5Ka7d5H1SIBGLZ2LBqL6DRnGnuG2rgsa4gzQs
7wsnT1b8eeEKBqITTX+huzZjoIT3Y6xVE7p5+XjRIJGYtsg/fFx21YV9CR0MCqwYEgOKJcrg1CSK
lVCScE0gf8PpW5w+pNJKZLYU4SP9hVBivhFmUuH5dijVAFiNLmpghCmb8kbf+RvjKH+1bu9CKQ+4
G+fyqJbuoDOLwqpRdeos9AFFZ243deAht8Ot1bCuZc22XsObLE7hyeiEB0VXBGHVZrCVko+E2qWR
2XTtplvyg9MZFII/tW84JKZho7R2RpMC1bJyPi9UfGbk/981Eg7orBxJV1thY4c74Luczo0dKXUH
52Hy6Ne/rI4GrTuAO2eTwuHEsyaV6yKGFvUnFkViEF3GHTSy2iNH/rZibCHCRDQ3c9SBuICksOB8
YwRIWWCgT6nqWTeyy6/8jQVkDot/AavvrbLjFlfqxJzgeTo3edpmeWMbEKJuAFsb1pT9lnIsZyMS
HC7x9ZwDnNLYFFLXd7oXolkFpJCYgiQE7rfW1e7mt0jJikP023hcmc+1AQquOAZDRXgO651dzDml
649+I9v+renID8VXbYfflw0uvCfPRis4ZoC2ESYtMKGq8YpVlNAQVQOZ0gcH5umypYW7DFgZhGA6
+l+B4jOP/CScbAktUBGARLoWv0OKtFK/CojLDysKLX/Q4MKNcmZGcEhVUisuqTBDjrHEhj3xDPfm
9kYGlHY7ssBL2R7Yqo75bhesBCaLu/x0iIJ38rqmajurwBd3PVOYZfs3ide7vzvKqpVTf/aDS8MU
vBQ6S2o6hGVj6+/5IbxBW6ajdNesGFlyjtPxCM7YdlkY1QXGY6GHK3r0Zugpgm3XApq+1rX9D2ro
54AoKtH6/EYU0TAtbdVISap5QHzT2C3kBBj42u64q7dv6Kv1ah3Vx/B+ukKz0X3ykaw1ll7KXMFx
/n6AMNi6yINgHPABg1SxoH6timsiQQP/00B3jwyVuU9d/+TNNarGmlEzkI2RRb+8RdTlVf37DcJu
rDPeAS42T8Ix3k13xFOuTG+8Ijv5K9tBzcoNNz0bXX+j7GsWbagHaQtvvLHYM92tNQZcOolO5oMI
sX5R65VVTfiWsK1YT+6yei3ruuheM8ydIP8BFrDgw0kdVTyS68bukYtA+OJlrLsOEb8EIXKh+jZy
ui2/lb21vbOU7oUk4V/DwlLnEnr1NCMM89TmOxkPXNnmLLKpjQM+KlnoXV7XxaPvxJ6wrABwgKWa
wh50z9iAekXtAySEkHMtFlz0n7+GREy9IcltLlOsWYSOHf6VHu3n0jjK4mWyDbClLg9rKWl2Oo9i
hRcgrzjuC4zrPdg3FfvG5YE9y+2QoXkI65i5dkosRp4nK0fncOTkEsnKrKXUmDepDiy1U+so9mxC
39ZjW4n3pnxrrVzIi7vgZEaFYKqeJpWAH9XYMXHH+iNUH1bm8CcMB5qLJwaEa9EYq6wzlNnAQba7
b/8xvZLeY0autTXk9Hzz/ThhTywJN2OYIn1bKJg7M7SN8bkJrtV8uzKaFU+nwg2YEr0NjHm6+Cbc
hba6z1G4AYKohUcku2ZTs2Grvuj3l83+SeD8HNrMuAdeSEGLxnO3MKoUzVhmv7ceyJ5eaS8WMsYN
u+2RgdGZvCntF5ybdop0rryVHeVtrTi2PLd/P0BYxVKlkmWEGHcj77vAHckmICuRzeLUouaHLDVQ
lpC8OB+jNsRmPrYY4wTaI94r0DV08tgO+93lyVx8T+JEnlVb0dMCD4hzQyFITnJnYizEQznMjr9C
UIKuo1vJSd3UG3aBs2JwIZ+DouJfg8LkdbEZ+6EFgwYiDDRBYS9vKmsepm2xXUuoLHvKiS1hEzQV
cni1D1uFK0OezO1csBjtkem7FpV6Rhgm99a//SzvAxfdNdFuS7PltYNzHpDgrtDLh5orsv/gef3J
JZ6cYklS+2mlToA6ombNUG110M1vjUK9cBcAkw7pOYhbIwchZsnSTi+5ZOqVbUyFIxGvTl6Bx+V9
xpTYG6vN5UVcGhLwWKjDz1j/H/S7KtUJr0NA30gq8wfSVk/QbFqLGBZ2GfBLf40I93Yfpb4ZpUAN
0hi5fV3dtwRdV4NkZQcszNzMVoIKP+p6KO4J13UV+0qc9yGu6UwNN1VP0VMumaW68+Kmqi3z3ter
6jFKK2Pl+Jz/seAXgLMhEAKeAaAGQ3DOtg/9zgRbyY7kXWAim3pbIwSMj1Xy3rRQFru7vGYL8deZ
OeFE0QMMn+qz6tSEjSC7iVS60KFGCs5B3177srEFB0HXXKgzEbDEgcURxuab/WRUJgp7dWf3WWLn
EV0JRxYOyDMLwnBomhpl2I6wUCKTOMS2pt3p2bGAnMTloSzN2+lQhLiVZ6U60QiGKv+2GQqWB6XL
qyulyKAltYbnWRuV4PMlqaexkFGY7LhU3WRhMrqdVAV3Jbfu5LxVV8a2uExwPQgv/CmICr6vj2Hb
6QbMlelNnu3AqV1ZpaXJQ84VZwQkk4HHEiYvzqg/tSrH5EEo3mBDtx0SkPQe4uHx8iot8NsBlDmx
JMzc6IfQ6S5hafJ8L/vNN+3VB0e5grrGvf4Q3JaeHiApdtnq2vCE+cvrXO3TBEaz8pv2jt45U3gf
WIAKrqQUlxbq7+iQfDu/pWstVKIxnw3519Gwb8OVcGPpPQxs+BwAzLJ74DyfGwhyyn0l0Wqb3xSm
LbvZcfBGRHIG3hO4FgdE+JaDCL9aYVkvHPJndoUQf+p03gCQCAcJaibTl9hPHblbmb2lVA2soBQN
9IsO0XNhnQzIzCJ3ikpWMrn+6KRN5gQEQPdntX1tU9ccD6Bq+tMalnR5cP8zKz7QuMZ7NZoHl+q/
DSl4VmvV1cL87bITrlkRlo5KJB2hGzqXwdVNAsWULC32emm6l80s3ZMQEpzB6ICig5Fz7iG+lUNV
XMdgqPy7SLdDds+LhPXopIsSuPxx2djSYxN8+L/WhONdDXWlTSJYA4WEvIfJMFEG9dn0a8R2u22V
wLCNvCkOdGynHe/zxpWlNLJHtP7ahXFGnKFuTbdNyq/LH7Z0QAMOOJMoZrFDMYthtGrbo7MxECuo
BSbXKX0k5Ch1K6HBAl0e2kgnZoTTTKuSselzmKGqPV5Ve+VesiOX7NAPgN91u36fbVJvfFO+/JWt
suhMkFJHA2MDlWVxfLIeTwWJMe+TOjl+n0DvsylZ6ksrL+GlCjqIDaBSzr3FoOMoeG1UaBBxJBMO
nER1+/alQ+qiC1UH4NrNUH2q1GJV39ljCcac3B9bbdLZUCFZ2L1x8zYN652k6PtcCW8M2XfK1UYg
ixfK6QcKJ9NYF7OKAD4wPuhedG9sg22K563e2v5Wf8h2ObpNoOgB6PRlD1tagVO7woMMLAS8IWLU
Unz1sdWPvrkdCueyiaWtfGpivm1OXiSFHuuJruM2UXHoasBZtr1Dw30c3/o9KMgrtea1AQkHR5W0
NCxB7bLr+AkNhVByeFaHf9iWpyMSjgsrDekQlJi0YXTi5FHTN1ri1NrL5XmbrwkxYgewREFFA+xK
FKbO563jhZ7UKUYyBr+GgAIAvqsB6S6QjjU80uxBx9tctrh03JxaFFaqUgY1HA04YYdacvJopG6o
HRN9JYxZvP1x6xtoowVUHNgB5wNDC98smriCJXKw77hz03gRdbFSbnn0IcbFrIHp9/9Q7EVrVkCb
8frCG1KMOeo6AL+RYjr7coIqJAqXTf/sK9395Tlc8vZTM8JGTkHnkKY/vuG7vHCwpaEux9HCYGKy
nDBter1sbylteTYuwU10npOwmQ1CUMkeE4vp4PThiXnItNgZ5nbOKXopFmj52kzWylLODvHDRU/m
VHCYicZKnMmY0ya/CsFc0quVg3sp5D2dTcFVJJUWXE7gKtGY3vemyiYz9xpaP9ZQDOqn1Vr62oCE
nW2SsTX9FPa0B0ffo83Uq2Y5/kOz4fa0Q1F200zO5fVbtIgLEFkqqDX/oE+PYR356FIP0H9Nv6Z4
+Gjq1r1sYvF+h4zI/2wIoyq4IieWBBeRvebetAe3v1JQ+MmZvvUPvQ0NZUe+ojt1ZSvMi/PDOzRk
OaDSDDVJEdQfa1GGwAqhYl2ThwgdWZSCQJ6wWnHCpaQidOH+2hG2nIK201Wdwk6YRU9N9RR11o5M
KTR7J1ubXkYueSA+PTTR4AYDerUCjGNO6dPlSV48rU8+QtiGWoAm5Tm6AUGtv7vp/NCO9MaNU/0g
kWAPoJdroBly+Q/ycWBNnJgVdmBT5EPKK5iVCGgbrcZKhbphtp1i+/L4Fs+1E0PCThwk9ApAewDA
KfNjP220aKNpICz+SpOrsJXZZWPLm+LvigoOmxlxUrUExrLUya0XMnxe/v+LFx2UvOCUs1K5CGPR
4ry00jmdowEvOXpG4AzdMQ9/X7ayfNGdmBEWZ+Kgs2azGf3IX2nHtI8Y1IjraN++kF17V94T9Mb8
XkWZzMHsj30H6PCMN4f2k8jFjALagBqF2YuK51pXWbSvf1PiUPUGOr3ggoz9r6nYXh7r4kF9YnN2
n5MgTx70ro9L2Oy1w5A+j0bHhunFiq+RBVhxjiVPBBgWKhpQ0APbb/6UE1NTlZWJXGO7c7Kt82MX
Hmv9pi2fNX6XroEIlxzl1JYwrNJAo+OkgK1W/wyJW/qOXqBddLZSrl4bkpAxyAKd45KezTShW1LK
NO0rIuomzltGcs3OrGBzeb2WzuaTgYnCCxCxyw0ewGI2PhUB0klPRbfGj1zyiZmCAJKzpho/avB4
E+cSpwBgBjlUD9JrMuw5Wob57VUb/UNi59SUsE60GgY/JDBVGBu/wKG0D8BXuzxli75wMhxhkXim
aMFozDYa4BJRswL8N72p1yRWV8yIaRyr0ZPMn29NPep0N5bR1UxpDIVFvkluFMtfQ/0v+h4A8shv
Q5kSab/z7VTFfBgKgsc/CZNnDuFG7KvRqYfpSk5z6AxpLxMSWP8wlbPACqKePwXHc5uqxbMAwk04
f9vQSZIrf2zRiNiR/3uvUjA38cZAjwLUb39wNoJCqXXo/9S2lQ+gU0NMGLLWUmCX00oMsnT74zDH
0wJaVDPn+XxAEY14WXJMYtf/akrw3yFfVnhj4kLRX8td5b9r4mJgJ/ZmJzo5A1PeUnkaYa/uPJBC
NNUJ2jeqoInox+WVWsK8gU6DkgRy9oAzi9ipWo0GOpWYwuFoXUP1TXlJtuU2Otb79EmxG4kFu+DW
d/1vq9smH2u178Vc6ql5YWNrTdjI1my+3xTXkMCqYpZ/AMbgRU6zDYuVIOfn3kO2Q4FQM3S0wSQS
e32omaQAqg14a6HgleEO7dHnzqTuLs/pohVI/qoI+FGxMoVklJrirtQnICJ9+ciJB0mNekQ7u7XU
zkI9GgRm1PSRPpRnJTFhZ0/olDpmvYaqPlinkaviZwPUl3at7q0NEDuF12gAMKAFW7inOzCzGhv8
rLWc+89bAF+Bcqcl4wkCtq2wNVDVbaayw/9OCBqkORKgfiX6Z93qqxjJn3fauSVhU4yJjNjAmMeb
fwXg9fXOYK5shz9fex5bndsQgg/Sy2YrJRiNfNceUJHemRvN6zGvkd1uu03ghXbpJl6O8j4kR11j
J3umC33K+8sutBBaglmgomcIpKIws2IQpE/cH9CftrGD5/qTuErH+A3xAiZ9Uzffxi/GUdmv0TgW
HlrnRoXNGBnWGKmz0fZzskuHMr6tD3j1A3wjvaPr+vbyIJfW83SMgv+m0hDp8gBzSYiT+9Aov6NV
dZS1iRQDoa5U1aqBqqf9XO7MI2XZncQUkE8PL9Y+emiPyvHu/2tUhrD7NTnSsmE2WMVb9ILSZM/4
77fR2ToZ6vntMGUF9f0UJuiD9oII0ilZ9Jh7dCXVupBVP7cjvHlHmbdxN8FOvKsLphz6xFY26UZ/
xGZwi920gViB6eZ/kNF+tFkjfS5AWs/tC++rgAS+3sz+OLg+SNn6dbuJ3zIX76ur8b7fzhgbis0o
76Ld9e/pXrlTHbRq+vDhqWuM29W5EI65Qs5jzW/xLcFz54JYDNZY8zvfWG5yiD+a1/JZ8uLrh/A4
2LG39vhaSPCcT4Rw8lnGZBjJvBDTnri+Z6bMuppcZauw74PKzE/lF5SFtmtcnZ+v9PlAnyW+UFKB
XJRwFqqRgXZbiom0UqN4oE5cdVX2nwtE5yaEE0cPOlWyRpgwi8GD+iZiUt9GT9iV58PSHYXbSUZ5
CAL5YLecbxiqpW1btIhHYy37hox4whooGaKlDr1PG9nc5Ia6cpH8DBgxMF2DIhPAWjpu53OLwdCC
OGohyo+l9zS45hbx+t4N+S4MNdbWTO2+Lx87S0HHiUGRXulXhjxBkg1FaWhuF5U7VtF7n/sHTvpw
JYqaF0W8I0H8mIX/Ubr8cTfVFchq+fyiKE1+I+XjNclQ2ZMq8jgO/n0n905cqC+Xh7e4BU6NCp7S
yFVVZzICRcht3PYlhOIz89OMuW3R94lSOwmizVRjZxSTdEeK5ppasifTJziUY+n9PjfopkyClXt6
6Qo7/SphmSu85wstw1e1nbTxu/oabGHgi4Pny6NfnHGEWChha3hSiUG6bkZdZ87bJBvfSaszHV3j
5dgm8i0ftw1dU91d3C7gIqMsD/1t6PudO68/amGMtBN2pfwIOaCNqVR3Gf+d99qVLq1Jwi6O7cSY
cJkNoUkHv4MxUgWumSfbpNnJFl6rV02765th5Wm6uGIn5oSjAM2CJsuqMJVpIbOhH9zYkO1ysFbu
zrVRCVeXogaWGfnYI5mOlKD2K4wcSf6lxC+9eRUYa0+Bxc1/MijhcpoCtelIjTmMofuIGM6p2q9g
zHfR1LDLnrhmaf77ycOUxGMBjhvGZVV3mr7tJJUlzaNRmyt2lpdpJsSDimhZurBMdATABuqbyHvL
I4PE3nU7gv4g0+3l4SxecTjB/s+MsExQncUrscTFULbQe/eLSNlOQ7DWRXrZGf5aEZYHadNw7DoM
ZgARUKYbjb72w65sPSLZBTrcXx7T8hKhR7YJBS0kwIXdawDZZfkSPBxNQqGfh2I8aZhWURbm6kpe
c/GgQB8dCFqZEJAX8R1qmWQdQHlzbum7Jvda9UJHkEYLoFyjlX27ZAoJTYjlQG0cTC9hDnONA0sU
4ume1wZL6usa81aUd1P/WusrQcnSBEIJQYO4KAQPUck+9/FcR8wb53i/F4FibPs6UG9UNY68vDRu
0yBuHy+v15KrzzAoalhoMw7pkXNz3EgrTusA5MYudFI1OhK072nVNeWohQkEaBwDgiiWqf/I1gZk
kK0oBlGZK4c4PZqEKbR0iGaTaI3+tVCznhFwyLVA1A7AJjFdNoR5VAzdnGdR+2PMP61ScpQeNMpo
2kSW7FANfVLlYbLHcHy6PJuo8WC+hPAEorAQjoSSHHqXikCAuDCzyUgScFWQ29obcRy+0WBKXKUd
ZM5SNUkec18aXFkLip2E19pnW5gEhQ2/eCiNUX6MyoxfBxNQYEkutVAsigz0BjClw6DV/XXXKgMQ
5EYBjyi1pPqEuHjzmqSjZqO5QPkKGRGQZEallGzfLMYPWZKM+6Yy6XWdWr6dVVm4Vfpg/I46kmnX
VgzFApP7vQS5dZn8RoW6mPWEQ3UHyXcJwhA83XE5pBlaAyboM6cnYXyo/AYIJsXqKpkZfQt01TRO
hDqypOcDS0hhgVON1kGQnOSZHrqxUmo5gHW0wRtiCAdX4kbhWmNmfUPnj5Qs4wX3WaAqk2b7A893
k6KNV7EiZYcmzYbHQOHoSQhpGfI7wxcOrE7VGAo2KoQDal/VNlE/pO9lY0m2GWf9HYQTm23QWEoE
7FcfsnxEcRhRflSXrk6SoQcVRSaebqSaS2I53ilprrqpgqwc0Ua6xz6RIGpeNzupRuMao+/N3WSp
ao9CA/Sq217q2s/E75Rgr6eg4uFDS3NftyQq3EqvqbYfwlG1NSUoAUHR49nPxwSpMEC/yge9jmIE
qgkuZZQVnrOynlgrWdZm7H3AECtKQEDTG/l9nGLU9bq0mIijW8EIYnzsxxtoUUNCtir74KHjTWs+
pOnYTXZv5OpLPrTZttTHUrEJz5INesJMXzINgFSulbJ0MynpnyYLK+QouU8Kj1c6bKq1Eb6E6lSY
e9pY5qPamajyQs5dxbIYJHoqR6McGHoYQaIlV7r2MKolzfcNagm6M+H3bl7JIJwXlukbTMvbqWdF
blHOoKqLZI42FP0GEkf6cwTag283aZ7vpUyWt6Wf1NuxUgzbrHmJpsZpqWsMHTLRDCMJ/Eej1xSn
H+X22GntuAlxRO+bMK+2vtRaB21IIxW2gyR2qNwG2zYd4ns+9PKuDJRAY3yMFLfw0TFZH6EzVpdW
j344hjEETpnSftfXCZpZj9GoOBXXlN9a1Acxa/oIUVOvjj4jwegfiMXTByM3+m+Ld5E7WTy5m4ai
3ZqGqXyjUxQmZ4xNfpXkse9kgaHdVY0CnGOGpDerdEly8W5BfZZLQf0eZFakMpqVwZsaQ2v9uoxK
c7j18zzbg2AjJcxE1447fWish1atgtsMAMO3YWomupETzfL4oPr5llOpOQAqTg/g0kSBm7UJuetL
cKCQmpRS5dDKaXlvSG1+pUok/q3FMcW5a4aNBvXqZnDNIJ91bxKzHx7aIYcgW1y1e8Lp5BhZFrsJ
JIkm9/IJuYBFxBsYrXvBFEFuEb3Dzi+cwaKZYTbQCZi6XHYkXtjjCGWMIrSRxt1AtvjJqL71FOC6
EGdlx5L9xxRAQqU4GvJq/WEO78XT+vRjhAisQJNpNY9x2Q7Ko94/ZnnmxPR9HDWHd8HvovqsAuMQ
+s1j3rYsW1VpXihAnE+GEFekCsRr8xH2wfrYx+DFdVXu5I0KAo/OJF/Z6nrrkjR0sg7Qbs16WVmM
+Xb/Of45LzF3ZEUbt/PFkKQqBjoVtxWpP5JQd8Im3Gh5896lL4U84pztC7clReCkZcisclwJPhZi
HeiBAmOCOBevPTF7H5AM5yYBM1Bt6bXhdx8A9ex7HAxt6q2M9CdbFTN9Ykp4Okz/j7Tr2o0cx6Jf
JEASFV8VKtsuZ3e/CO0OylSOX79H3t2xiiaK2N7FYB6mFj4ieUle3nBO1HdwF9E+ByVsL7Z9Oal8
BDKdGvo7/YsRb8fo0IhoxXnOAMjU8WaGEAhk5ZnptdVqMNQatx6ezL4+Dy+6au4gWmY5NgUjTJ2C
S+7l+kB5jhaIKqDzAEbppQ/yckWjyQoJaQEp18QZNBACqJErSfsAQrii+oVld7DWQ+DoL8p1C4fP
8i2r5xhUeIoRlwYi9jhrQCHV5w/XB8OzjzXAMr8rAJyCalVYAOjaKnZDSctv6RC8ZQlIFAyaiZTt
Ob6wAq1H1I7Cb0R+jlkuQ0nzRkIThzuTh3p4UbrnSdS5xp2yTwiWm6DqY4qMOCDkmXrG2HhSIXj7
CwbxxaFvTDntVCDkyavV7zqwR4vWfZmHL+sOqYBFThAp6Y9o2WpZyCzpU5oqeDPEESpdO1z1VeNI
ivJG1fLUR+39jM7bshpE7ae8/YSaXuQ2wV+saiwRY9x2CBvNKjYxaDyC/F3OfXhrUjT7TfaU9PfX
rY/DtkBgCCjr/3i4gDHt0vyCdESCv0U6rnyjXqs6qMd4VW7hRO2LX1XrSPvreDxrh46eTRYVAkQx
me001h2kSmvcjJZ+rAo/m98ldITr5/8dBUS3CkSJcD6ghehyUFSm/QjxLNjHdNegrjdAIxQ5mTgp
ruPw7HCNw+xdWsQICyUy9m5AbhtIYBfwUaWKvF+H4W0oA+SncLSWXcsWmHQpXtJQZEQ2qhyPmTWf
RskSrAtvJOD+xYmwhADwSL6csamXtRLtQuAY6swQhCLU9KoxDlyqIsl2fTQfz0N2a33IdCKuC55s
m5k1PDIqELvZS5f3+GZGjpH7xxbd7Jo7H8tN7JJ7ujN98xlpdjC8OPWBCoIq3MEuG/s/H8DY/GDX
aZaZyweA+C0eD5T+Tmfv+ih54fR/i5F+gIAq+3JG7aFCFmQGiLSDx1/5N7nfvqNiYZttjH3xM3hq
zsNr/V1UZcpLMQNXx9GFhzk4J5mVhDRJV1MJmaymdr5DVSR34u+R4ob7R7xk1R2ae4UlJsuf/Lqg
n5DMghJolA5pgKFCj2ev7MLOM849VKZB6CB9M3bkLB/VW+ks70Q9blxH20B1DfqSbB0NEYyjrerl
FJE2gPOxHU/qM1XcxIu3wQ7VA1twXFZO/Fhvh6PA/+DuxxXq8vvqbrD0kCJhIMGjRd9KoKEPQnQJ
LBb4dUY/x7VY8Aphtnq8i0Mg1CdU/vXH5A99AVNm6Si/BGbKex2sZ3A5sFdIlBpNGmuYwbx20tv2
jSLtKvnFuNG39qHdpq/X8fhb73NgjHUqQ2YZ0QS4uYk8kIWg4QHtiPr36yicdkRQcKxWiLHI2gog
1NsDpvXyWx0cEpX/Bm4FeR88ypsfzS4WDIsbj1sDMkeKZoxx35sAJD9RuJvfzLKrDk731jxBnZY8
CYbHc/SXrl+kBlFX9oV/X9MLEMdXMA/U6LdvzVb9hqqVG+tOP+gi++Bd2GggxWwu3j1eMJf20SRN
tdQatuBGDB/IY++hpLE9JW/WPnrQNL87Wpv2R7K1BZcEd2evcRm7jCkErsMUuMrP1I9eqBePDgIK
EEAxPN1Vb7XvIJCTt9GNiLCeazvQ4VvEzvAvFN9ejtiI4yoqUgOXeiJXu4amiL7r7TR5UpRI+6gY
MPy5CgKnJHqOg9XSkse5kpvnYjAVL8iVcVeQmd6UdSkX/vWVX04W9lxYfxtj11WXQ+QecQ13MKCl
HY57iMRsr0NwTRlhXWjp4FmHIknGlCs5iclgQV05nTWE/sijUn1DW9suzXu3pP2uzH+XpXzf69Ff
uDkrYJu5MSejSaJ+xMSbJNkMZrSZbJEcEd+sPgfHisFEBqJ+U4bBDYfypPxqEHrBPSk/W2BX/32S
buYf2R/ZIaJ8L+88Xw9tOYVXp2w7F5FSGjqOPSq/tKW6C4NmO5sodTNBc5BWoQvhnXNTat+uLybv
uF3jMvfjJMlWFMyY0iw9Vdl7JR3y6ed1CO4Bockq3CkLyuusR0+rabTMADMKqhITsUv9zjD3uvx2
HYVr+CsUxvCNHBq1ybQYZRg6VrmvVNGBs0zFl621cCksdOfItTFmT5NqkOMQfhPE/TaRW1Wg35fP
lWf8rDb2vtuNpfMXQ8IDE549oieYu0ubgK+vW2OBK8Mun6ThRGzBWcFdGANCuygZBVUUm+Dt6hyZ
GHUZkB04jTQ6U3Wv1D86ur8+Dq6NoQpXhhAbSnJNZuLGOZMHfcA4MvuuGPxqOuei7g7uUJDkwtsE
kQuZtbEInDyS2uO+M/XfeIrfBogyy8i/jnkhqGMSITF2ptrqWJTLPW7NO11LnRzN48ZLbAue3SIY
Zs6atgNxcobbjRJwkZxSc99J3iiiJVg+9otJf06bxhyoiK13Uy5h2vBslOvvmenZyt4afWVyisy7
bgX8axOvRwUlS7g9We0lKdN7baii1u1+WJ1f9f54sCB0vs0OsWf54Jm3eq+nLvkmwOXu2xXuMtWr
oxUqHYliQDjP7Q7D1ryTHqg3HovObW9av3Xbb6JJ5Zo72qbwP5SGo1fhEg/dJIFU1DH+dNy7aLPb
J/UviAsIDIQbl4GM1X9h2LUzsqANqZy0LoFuO0RdjKNevirTa0T3KS0cudi3yX0O2qtWuJJc41xB
MwcTqZXBlDuM0P6JFKj9Gj0qD/lNGjp0N7rIK6aSG93Ix8KTRSRRXINdITPXZI/cRNjSFGxaEcRf
H/L2RLqXsbvNk9NYySKL5a4kCMvg4lkLc8ny+8py5CRqhrrCOBvTa27kQ4Ac2WH2p7O5LXfION4Q
ZG3vhIXny/R92ZVQK1xkktHUxRoQKWiV6jMMtvX6V9CrOsFjuL9tjjboVAV7gzufn1CsESWDZYfB
jBGW0HsCYeCt/p7+Lm6mu7F2po220c/pRv4efovEemTcbbmCZo1oGkjRLaPsPXAtO/k2O5q3dPft
OXCLo9Bw+H7dCo6xHKWf26z+mNSN7Si7c+/GN70D/eWHzAld85Td5O+iiuXlIXBlIdkLVo2NYSQU
Q0zbUy0dU/lcD45keKMoaMo3VEQyFwJkJLAYQ42gsg1/Bcs4ahKIbBRnsN+NUBBT53pYS7j0PyDM
OVrEM6HInmLBINytjA/T+HjdGnnTtVQyQcRCXtrkGItIyz7PrRCbe0a2pp0idw6zm2K03bBsttSs
BRRZvFNsDcdYxIQanzAqARciSZRp4aarF6HdJn27PixuoG8NtOyE1TGi1mMSxiombtyQfVKATFx3
RtxBoOSuj6gY1L93RwlcmfR+FO1v0ZQua7qCLkc7o10FaG2r/0SJQAEukNS3fe2uLl37XgPpUAhV
vsCnogcN72RZD5o1yYH0cppjdqvkNY8O4FWaMtQ+7EDSkYuK83nmv8ZiLNPu4F62LbB0lF1WUFeJ
tiqIlQTLyLMXW1kYLJcKjy893yMqJzJpCRnZ0GuUClTBHMPstYaIbOB0yVGOHiTNgXBcrJ0S9Sml
yD0dTJGkMW9a1x+x/L5a0ATKOUqyxDOn/JhNjygjcFDQgtSrE2vv5H8ndCGov0Nf50KzhhwnY7ko
wgKX2wgvdFiqJ35V+WYUpdF4a7eGYCxUqptelRaIqVDuaYJYmBFsWujnClaPd6mucRh7THualx0F
Tmtv7exHJ/ngbguLP0QHFRX1ogkd4HejqImUs1ywFehgqmDDMXH9XC6XkoRybs1ArePvivLed83C
kaspj2Mwgdro4fogORZ6gcacaKMEgalZhjtPW1CdUuppbbLp0R8r9Z3AN+Is2wUUYxmIwyh2bADK
mlSvbtNDoP0JhbQqogExxpGWKEujLVAC7Tgrr5PyaEc3JH+/Pm38sRgGsZAWwWIxDntdTpkWTLim
1eCMahw93muxfx2CFzPDfP2DwfaGKFIb0LbEDT1ZmYf+aM+GmBkaSr+1ZuGoYeW38ezN8QgBtele
gL3MEuOGXGAzRjjM+YR0O7Cl+HvY+0N6yMpdEb/Mld9Ez6G+a8njVO2H0tPkeykW7DzOFXSBzhjl
nOVRZA2Y3dEGtbz8Czo6ThpBoLGQX8ok3VwfrAiNsUsZvSb/fnzlk+RofeJatHfk/IgyTqUVjIz3
BEMEFDS7C32YhgjH5e4mSan2VoCh6RM850o6yaCfHtrwXCWRC4qBbwVFoWmrPCD5dWdpsWOJfAuu
6a6+gLkOitySbCXF0iYjipQsCKmi1K1WXFOpdMGO5+7FFRSzS3oToSg7x2BJ1h0iKdyUmn4gNojZ
9Wh3fRG5BgsWW2VhL0MzMLOIQRXHoyxjVO30WM1nLRYYCX8on3+fOVbUsR/yccTfH2wd2gozgq6n
tN9W46/r4+CFPGAgn0DL8q1ua0WNBnXEfY2mQWTPghtl09xYv5COOUNyTz9ou+w+2V7HVPmTt9ij
gRIKjaWEspUxVfoYmO3TolNVOO0OdbBSCIEMJHt9ss290c83kMk4GLf44QSTPZKzMEPJoTXAvbfU
gP/nQ5iNX6WwxiHDh+h3mfuSHrPIyQ0UuXnWCWXo7rT7kXpl5UhP9JnsRfy3izV+OfNW4IwJKYNk
VNhxAI/9enBlcmwhM6H6MX0wlbdCSJDF34ifg2VMqhjr1B6KZdY3pQdCg+1bM7r9LvHsB+Wh9SPH
BI2x6PzhLjU049BPANFUUJhdmhfmtxpUOcPRaoD8Fo1UBZI+VTk7ydTfZHrj6GjCU43QN+IQhW+q
U6ip1+k/0Z2wv2513GN39SXMWqchivbTHh74GD8bw41mU9fS0BZde/pfSETBrlZYzNLGVpmWyoRR
gy30dIPkTH9Ozu3OeMJjKoUEAHHjTfdL8u4TdOr+f8NkVjkMzNCuIkDXUG+2DcUFp61X152T9L8V
FPBeR+M7DauRMsdHVbdaNZaAGzTHnM9jpDsdGCrNXR6A1Up7so2zlIwCVO7haEHawNKXpAPbOII/
HWdaBdDE/DNNILMzyntwSaja7Fwfngho+X11OFaoqFdntAW7c6VDtmcTof/CHvxI2VzH4W7NhQ9d
0+Hh6ax7F1tNm+pyjllsa2+0yk3SWJtIbrz/C4b18AY7qjGrgEH9fCJ5NDhHrWAk/Bn7ZyTs0R6O
lZ7lGW1dM36Y6ufWPifUS3P7rxbmE4bZzBZ6GiYFLC2Qh+3bvdzEP6WeVq80TX4rPYkEe0o0KGY7
mzQCmbCNeZOC78bk2/FTHP2IRIV43KNyCYIt1KQo9Wa2km42lh1NOJ+zMCK+Vhqhp03CrivuWFYo
y+8rk45HO0LrAY7BeLJQrW5tVUQBAsnV0YRy3dq495utIVS2FDiDGeASyajD0qyWAxdNGrjXUJUH
kdkfLYJZyLGBa68WObvcl+wKkPE0Z62LkI2AUYx1e2z66ndmoguw7BV0ZxF5cozBiJ3ctou/McYV
LuN2qqnVVuMSFKyVc5mDowvNGnTe2sKsBm9GwcNvL2xWBD31zIyi5pmYWYzNFZHINVrTLyAcP6mS
nyIbJs+Nl1u2K7ei2BVvXkEgBPpO9MpBRZsx/3xGS0Bdw/xH687O3ah+DJV9mL9H5eSgn0twSHGv
lDUcc4Ml6ENqrQ5wwVihteXWpIlTyLuAnPXhOY43eeeGpiDQynMO1pjM3utLKMhlGTDDtnDRakfr
DI+GW/glmVCf4iMpzjp+CmbSXNR5Fkaty40xjhre+XqB3FT8jLZyOd9KKhJioZOQ06InbyNGZ3km
igSub0iuu7sGZvY+1aUBjRwADqX4hGRqYv0oyuelBkvKZs+qsDuItJ/a1OmMEp2BtVfo3bbPyRYE
Bo5td5ugTDyZkk2NrrnrH7cM+tqkMLYddMaodBJsOzBKRw0eqPFmlP51DO4qo74D4S4Uen5RBqnB
QBvUEzCkCOQak42IchMNPUqFs85Hm9Mt9G4HQUqCo/YKzrkVKHMq9bk5y2NY4oFlFs/JiPxu1IEC
dnDiuNig9tXttcBNqm+lHB8T/Q9J5xtNec5kySGQ96DQhtTIfKoDur0+GXwzXH0Yc2yhHqFVUgi8
uLqGRjrpVe12fb/Npp+aHjsULLnljZkf9PZ/L1zGfKBoGjFbG0cKs9CqHFdkkjEfZDa3utnuVCvc
obF+JxjeUhjwxaBQzoMTC1X0XwLD6P/L0fyOLd3Xkxv00GHUe78FB0gRqWAlDR61qPB6E/2Bs0iN
kXeTL5VE/4VmTrAuS8Cn0gMaJTr7uKr2I7rFrg+Pu11WEMwZIgVqn04IPIIPXoVsoLZt0I1YBiJN
Jf6RscJhjozBoBAGmDCUqnZaL9012+5PvJPc/FTv6I5a7ll9RJfU4CDDv5se/r9BMqZSUjQrZQhK
unEK+U478TOj8QekFa7DcO+31RiZHRpbmfbva9WQXq3iwYZOFeiaOq+Wd3P/dB1LtG7MpkNesjak
EfMpl24z3BjGicaiNJAAg+1dKkgrB4gytq6h3I/kDsf4JApPcS0c8k06mPzQ4sOWHZBGg7c6YxgZ
vWvrx0pUOstdEg1eNehs0K/GejptTSpprnFIaEZxHMAZSJTkUS+fDK3c1UZ2LDSRyIoIkTGCYTb7
blKBmNYbo3An6VxJO7341YJhWPTcWzbNl6NpNTrGCGRdalJjBFYdn7pGdzW8zsnREG0f7nWHZk1Q
VCy1czazfdJhlhKNVKgqGnDJoeh2L08QAIjkN1Akuu0s7/7Cti2UG0PhEDV7LPmG1hVBUORw6yNr
12ivluKF88/rENxVQp0LfF/TRpKRmbmyT6qpN5ZVSiCR3g5Oki3SwWi4D3c0qh00+l8H5M7hJyBb
zztDxiySBwAq9R5FbmW9qWu/LX5nlki2jGsUKyQmUhaVfRBacH3dHmIRRuvh32n6HumCVMsHqzlr
fGg31T+K7nU0FF96n7k5hSEySR9K7JErH4yDgaw/eOPjXez0TrrXb4bNbXL4dgYlltu9PTbHzsuO
+rbaUAcT7pau6ABWl+f6lW9ia3xKeahrYqAZdr57k3xI/W7Tm+I+eyU35XG+TV5jFADcpyCxOJO9
5E0hfHOB+8mNgxM8ZMDDpoBIiA1cpHVJSW53yFpHiNqR7ehF3lA6PTgMEyc9E0dFnf512+KxBaLf
+BNzmZbVW3zKgr42LGC+h7OrnMZX+Tyd5bfK+0Zd05tcFF940UE7YtZ3+v46OK/a6AKcedUNNkns
RV8Lgf9ip20LH+nedCu5w2Y461u8Yk/ZrSVka+Q6FOsxM75RiNdtUKaAlXazV2KQxSFNIWTf/DxV
T9qdBcJU4wYUJZ4qVOXm5h3W2IzT1E4oj54I5pvcKZvZeTFRJf3+YDjdxvCUg3yW72yXbMGT4aSv
j90GLrqws413gK0/gfGnetrWgxHgE9Qb0GVEXus/zM64kdyPrUc3+Vu5NQ/EF7E08ufdVPGER+fA
QrtzaWsQa5uasMe8m06CWW8Q7++c/o1sWs9Ev2J5TCaHotvMzTdg/RA9PXn+AlmhM6veD+hwVSyg
Z52CnCfki3vB45aHgFpWmPSiRAuv4XJ8YV7aeU9BvSK3IBMpM7dpBG4idwrBVIQXO6ZP0dg2IoWC
siSWAYGAPlhIdjih23dYzvEnfSmd36DAfkKi6tC52YslmkDe7bDGZuymCVQjpzawI6CGA8j0vQix
gzoWlWMtxz97FGvIyuH+VtEMxopiGH1dp9UMIAIy4Z+2A83ku/wH+jtc/R4JQchJuL1bfEN8ZHCm
rfBU4vmua3jGUAbkVXNjXOZ4cvSf41t6k0AurHRDpMgdy01/oA7Oze9+CQ5D3mMRfcMYMZjgrS+0
V0nbJ0E1EBROKS9mhiT4b8MEke1Tqr4kuhelh14T2Cv3zltDMg6niQalqE8AWcdOet+DpdW8A6fI
sdynu0F3DAJJbB1ih26CBtDxJfFDMK08I2N1feic9dbxOIZKCIK0eLAybkdKIiOgENNwx/6xAC9+
fldqW4QULXQTdZCDFWUEOQuM0PaHGDfUMb8kBFUV2k2GUoEutsr7LYr/UGsUJL3XIA+7uT40zpEA
XlWC3DYibeglZvxfWtRlhyQKNBSkbGuV0w89EFEPiCCYRaRxDy9bB4TSgDSqmL0Wzd7XR8HZ+RaU
M2QTEQUZVbLMAllh0w5IkoLkX4UwYphCR3ljoeR5+H0dh2MIwEFYDMrJCNqzT7q873Kp6fDcAc3W
KFEHNTC9tiXglZIcingv9KGvA/LmDukm7DiQQYBGgRkY2Hr6Qek60FGGIPEKyn1jiiyAF+PCoD4x
1MtbwQzkdLITYASQRctl3yYQ7qAl+L02devNYJiaPeTAIhEpNs/KQZ8HUgq0V+ClwtxGdmoFkm4N
GFt1EwS/4/FR/hsGR7RvoBYZS4aaMDYsT/spKQqUzrlBcK5sxQnJTzNLHCV9v75O/LF84izruPJS
Ay2BNEgLHCQYUnIbZX5aCF5ZvDIlMEOoBmLiaFhFE/wlhmTG2RjIML4hL+7nJCh3ARiK65l0Lrjv
w92E9vxtLZf0VCjRvrbJN3tA3zCdQxGVjcY1SzDLqKABQnEKO62KRglUiUdoTWRjmDmNbTYvcmNK
BbIOeTO7yVCCjwAdcanXN9S6jdLIwGUppZWLg4zu8IeLLU1NMJFW8EdOYCYfTKe2jbBw4nk+h3YI
wgapHLdx0VanMgrb50UksXayoRzQExbq8ZmOmv4rtFL7tZ1UJDjHyUQD16CUXgRBmPs4SBVYbw15
2jFxI9BA3hUdwlVdUE6Wo4K9ZlOkU/FniCQ8lsDTIvshJFjOCq3wXq6UTj2o4AqOBUcV11JQ2q/j
fS5/9R2CSa71yoKlDOh6gX7eVpboKdfUu78wSPgmC7G0is9mz3V91Ow0ht5gFuQ3JYik0WMbOXU9
Cd5nvEyUDYINpC5l2QJtNrOL50oZejPHeFob+vV2lyEZMhmVV5l99QguzsmZw0J11UwZHMNqqK+i
fPfp+mA5AQgb6WD0c6Lwc/GMLndGFKC6IpFhjnWBGA55TMrUgVxtPzyP4SS4MDlXzQUWc1pqQYRX
wgQsyT7Y9VaP2hs5PGWmqBeEi4PQP1wthHHA1Ho5pqRHXcccYl5jtIXcTyqcGoTElD+2gUMS2Ub6
fH0OOVsaajzI+8DSsZU+1B9WJ9hsxsimJxhXFkLQlwwPxijqPOGY/gXEMuQVRI8yGHtalHuHqgB/
vLKxlclr+0aQTeLDIHmi4VIB3REzc3VltEqSwPTn+LnO0esFVcpQ1NTLo1/BYD5RGDsY5yqX48UO
ktCzYjRCp86YvlF5ryjPJNui5RdZddSq3Hb2thPdBZwXMsDhjsqmiap+lhhtjqSMpovgLVq+HVPb
DU3uDuFtijhV5DUgCb1uGxy3x4buNGRU8KwDy9Ly+2rh8r6S2qlebL4c9kGibZVx/K7U+bEI+5Om
URCAaXudDC/XYXkEQsBd+gTx5gBPAYOrzC0I32oYjJEMYDx9xk0ExpJ8M9vzrrEUSMSCnDSJ30P9
j1y1j6hhdyIVii46qjb0zIlQxkvr76kaOmCI3JWQKkIRkYDimGdtKgoOFoFEXMtfKlKSSQpiHXOj
JdZhQIVXUYwHpXi/PhW8FVijMFsnni3agTISZOFNOdxqEMCLnMhKSePIRjzvZdqkD6lsb0MzyNEF
PAhevLzDQVUQtV6YQRSc8pcGkJiRaQ8N7K1Owm2rFrdt1Agg+PP4CbF8wsrGskyP5nDZtWaf3vVy
/pBEgwsGUv/6RPJgsG8WXjw4LjpL6Y0ATzqbHcVjpLY9MPVu1HLe2/nkXYf5OJ6ZEAEud7yn0AGH
VDo7Y5WJsKWqFZA5i5SqcDIbWwf0vvrgyXla65se5VIbq6/GR6sr+9syy1IwVlcB/k8SPtKJUTcN
mdJBbVQn1EhpOlDHRCeuXkuTW0dJetaljNyAARfZviIL7tQ2icAjJ8vjKejN+aAlQQ5BVzUJncoO
qtcWVd++FUFl07HlMAERaNDeG1C6eGoSez70qAjzMr1AAVKa5MVrAcGaEEGFMklcuNXoTwJdd/+T
6BlaDwq1KHYSVWwvHKPgbA1qhRteNYdNpo3U1Uut35JqtBMH/LjpHxKlWeTa/RDuEhrLIN9U5Xmr
6ZJ20qu0q50o64rcJzSV78lo0ALiDBrZTXMzv0y1oeTOYCblmcxIEzvgLG4DB2ldcIjqUf80ZqOy
hZxK+k0KYwVErLGBh5gUWIHgEOR6OpYGZweXio7FZe4V1ZYampklHn+gwT/FQVXedijQ2muI6b2g
wisA3y/tRq+URuu2DkYda2k3neAZwNuK669g7p0MWYty0PEVgw1+OMiupLTbXjde3mFjGdBcQ3u/
QlS2w3+Aw9xoiHG51FLcuYtQWlSGOG7KDUgy3wu5cIPE2peGKDfGc+PQ4YpYBPx/cFkwPmtErDAr
GoQ9knarxm6BYncVAZ0k26E7X7CaPPdqjcUEJfIuGXOzxzSi/g601F2WbyQDGh1ZVT+AepsI3HG+
8azGxlxlsPpG6grgRXMGgqOsRRR0kk5WHP9Oo+xmMqPSA8Mw9WUKNufKHOo/1xeVd/DhDxgoMYf5
IuBzeb4WE0iusxYfoFQ9njvEXpIZw3sgNb3giOU5J1AXQLwM2UeUsTDLqI0VCug1LKOtBa8063so
XCSl3xKUbCFYp8l15dQ6eJmvD5BnPWtYZkXtslZItwTNDCIv4fPY9LQUTgANQHa8v47F24RrLGY1
6ZD0nRxgMlUJVR0UC2oI3lX85fpnEj/SYqvrUA6lqVZz7EHThk/XOsNw1IS9sCIQ5kQrs0lN5hZT
Zvbh8s5ACWF415S1wPh5e201Wx9R3vVYtLwMimW2Wh1HydS72vBILF8VZlAEJvAh87gCAllJYZc5
xqP2mmfOm8JOvXn2quGxRwjgugmIBrWYyArLKAa0jKVYoNp47+zRiUo3y31TlGvgDgkiDKidBn+Q
xnr6aEhFbUm9bKawRFTOq/WbUrOcWd22vcCouSNa6rEQP4Wjz6o9ZKQfwWCO+NIYW07f/anBpa/p
fjxNf3H2go7jHyDmCmsSeJiQ2IEoUqv7tlGdZD14STLrMCd/t0wrLMZzDfNqakADhu58OwCXgmY7
IcoamzqznKEwH/7CJlZgjE0obQyDWC7OQEMBQOjURuqX6lMdihgplvOF9S7XM8gc5q1MCgmi77hN
1F9mN/q9CW4z+2UmSFrG6TmvS8fWRkFuTwS62M/K4mcUT+eDhqnMpM2QyV5pnKokdSbFHUkOV3GD
gv3N9QnlW/+npSy/ryDDabJrvQPkAG1nvN+cWOkeU1rBDwY3jaxvr8OJdgBzhWQUEgeTDbigaB0S
7I3+vmomV6te/wIHpK3m8rLFA4EZ1jAVVJkmRNwNuzhGgenqfe5LCFoZVFScuPypL5aygmKGNJaG
MU09NrWhedT6YYw71Am6i5eeJs3frBbcNuRFjUUfh7kVO9UaypzirNJJZ4HR94cZZYdKVcH4H6Mk
TRt316eRl7mwEd38LyDbq6MkRB2HGRdLHrc7udQORtwcm1De0+6tjao7Q4dERAQzzRflsEiwH7i3
J8ET0oIwsY0UxqVxjlnVJnGFVcynzksqAoGYd2KIHqxcm1yhMAtojrbVJUt2xiatBw2qvRwlmy4t
0KRhCZ4W3A1OkC7R8GpFUIk5VSyEFuoQugKu1Ppqn3kpkmlJ5qlQF6lBfgu3NBXxYHDnEMU9ePcj
So1/LufQokMjmT1yQFNFNqOBYiKFJF46xQJ3iju0TxxWuzavdGr3eJK7nZ67GfmOOPRAUdthbZMA
7F71z6w3BbthWZgvO28FyThXWVXqmUkAOdsQGY28JU+du031PVGg8ypSHBahMXcqKAapSpZk2tii
M+AxlB4M+ybSHrsQXVKC40s0mcydasM2IjBB4+3UQVsEtWZ0087w619o71bQnkF5vsBjECEyF2ta
SktpMhCVKdm0OmQx7dAfZhRPdtk+GPPnLB7vjE5U78p181dLyGyIRh0yELUAtm91J68yL+4GgRvJ
a32w4dpBsgRUSUifMJOZamWB3i/EOLt4H/UvdfXWNkcSeoq6A8dQTXe5tpnnzAmSewuhE0N2R/2Y
k32XubYkSjdzt+PqY5h5JtUEcatsmWf5Nu8mv0yPRVJ4149t7qyuQJhZzciQ6EOFEafpgdQjiCRb
AQL3zDRVdL1qaDnDm/fyVIFUU6wkHWKJbfmk9L8aLXBk1GX2qQCHO10rnOU7Vu5JaeMxU5dLWFT5
XYCkIiQvqYga4utsaRAWkhFcVhEIl1mvvFTGSclsHCNhMp6LTtskeSwYhgiCOTuQWA5JSrDqlqr2
PrXkwJ9iYWPe10W5HAhj6OoQtlK+pMgltA3kyUudxU4VvNvB7+vmxceBCODSPIP8DINTZqGZ6AQe
T6/PXh/oh3kJOZKh3ZpWIqrU+XowYVAqAioLRSRsmjnkVSudy1FDXL4rWyeaHgmYSkwvAoOUnvhN
QrFfBUfhV5u7RGQWa2yoZCqJjGkMp1s8bByS0sdAEZU8cWE+hDsMWYN2LWPaC02IWX+kOUn2Tumg
vaYK+mxR/i8SUOCtFzYqBC/QgIQ0D+NGZaU0j8qkIeqHkgnQT/ctudUQ9a5E8rical4NeU3kzXTQ
FxtfHrhdA94EKzcQHkDZ8NtGfhwd9b5AWafh2ZCq84a30O3eFVGq8KNa/NITuMRllkzBk8yaDB1h
FufJOmSn+dz4812/uVfcDP+tc+i2w3+GHoftPOk+CCdemy2qyzzdRx39LnmB/p0jo9C8OBUohh1e
ya/rW4ZTZ3f5hcyesYqi7sByji+8i7bRU/lq+pFrebaPLziW/uC1znxA0cQDdQ7Rlji9qLT8q/ty
+QHLEbU6SWOrHqRsxAdk9a6uXxXjSUn2Wn6GhuJYPF8fLScWewm22P4KTCnVpg9mgEGXUtFuyMID
F4NneNPXaN58rAM/1b5fx+Qa+cr0mO00DT0yHzFMT8/QPhBETqP4Bpz42nq5DsSbSGKggRUaGaZh
sExloWwFfSGZ2E2FM0rEGcEJPUFvEqUEXlcfc4EryJ3LNR5j2zXIDCrolsJjIKHTak4Gx6H8jjef
axc3i4TyuJlFysm8Q5fYFkok8WBAapg5McZylJBRAls/nL4ggfCo7WShr0S2k5Y7FRzv2v76pPIO
Qw3Z3SUvQVBjuHzQymDktsrSogJg0KMl/7tZvFRTKjjXOQUFmrwCYSO+A+71kdYSbuEpeJjp7HXd
jz6Nv2tLIGlSzoWiHg0r9WRr2FZouk7nV6UR3WecIrPLr2AutKIae2v4F2lXthy3riS/iBEkuAB4
JdmbWq19sfzCsCyb+77z6yfpmWtREG9jjs6THeEIZxdYKAC1ZDYwNeKtU5ivpZfdpkO+1UCaG5Kn
qfcdZbocs3hXddC/sEZJrnjNf5erIPiTb7CSxzlWIXxSO74piwKao88Q2k3iKz+QgK050hJMCHs9
9fXGrGAsKH/sqkDTOHX19k2vt7hmR+aWgR7yvCet7pclpBDoDG+Y0LgByFj7FpU7kM34eWor0A9u
usea+psADeuD7C26dsNbogoRL+nRMaCMQJ3Gqxw50Fiqmy5bSiHADaDea5NZ/jvqmhAVa0ioYZ6u
zsLLTs83uu49ZeiXDev6/vyCyvxFiAVRYjRQ0uK4HpdokBrujbixaQM9wuBXFB28YHsebjZDPMoN
FckRqnHoPYmXS8u3wqCb4J5a+Ng3nZ2YdsbdCgH9PM56xHnHEdykLnTPmzLgVEW6h0LxyWiMDWKT
pFVKZo7gF2bY+GqtA0at77I+tCeqb7PCoZG1P2/Pf4kr7wYJ/lHXsYkEDJDQq2APSbMxw2drcgnd
6T2mzrfz+910psBFw6cjwZ5j1uePhtmZWYxu1iL/GL7ZUGv5ZPjQAknM/lcaG8POiqfokBWUofab
et2dUhj189QZpdtV6NYyUGPfVFEqU9CavfHTL0ErgIbuLRM1biHgeBq0vM0IvyRnV0N26KttoRxz
ZCcLWfvg6r5YIAkOpAXgA28TIMWoUOZ0kxUPufrNL4MNJ8dykp1eq9t/ASc4UqAndZEWAQblqItZ
Z3SRlMboZBaI1c0QrDbPvlT66fM4Ck6qBaTgUblWpiSy4FGe5UbmQWk3KmRmI8vxKrdrb/m4b3UZ
b/36Ib0AFcINS7ve9Cwsq2ceKRoxVfOY1M/JpG1qzd9mVYN5kM2k3KLDuOIX0SRxZZn/zF99cRHR
E6sNaYVlTlHgDKKHmfQQD80W91hZ4fEPw8o5XxUuPehf6cK4hqm0at2wn4AJsCl6nLPAFX9JdSgr
F/2xMeNdSawXWmA5IJHYDf2l2v1WWLpF/Dwk6k+uBWDT4jt9UHZR6N2VVXRs6hw6IuQg2eqrcVOb
ecdxS4M8vOCHY1TxKWpCzDrXF0MVQD6ptY1gP0VX2OlF9R2TInY33GmDY/UPPb+g/Ws5yLgFyPpn
ev8Vgmsa8dgWPcGvoNfX1svoBLvKjQ419Hltw2mOhWmjDeyQOz/B3mj/rqBvtY1dZZtgonF6Ob8i
63Hg/acIDquVE8ZnW/yUQbEgjd5/RyojhKb56LZqeTCNGmokpmybrL4noVj29zMIfpr4Pg9qDaiV
S+1sCwHVX9/5VWh7b5jmxAglml/wp2VXvuNvsXe/IrozR4f3XyB4r15XUaj5+AUdfxiie5rIiNH1
+Sb6eX/8RRCn3nOrK6PEBIK6q9NNuye70LYOr5WbvkI0/m10/E3x7Ck2c8NDdgFaFRuiGi/63U8N
xIb5IXF6FyyOknsDEhmSnyUcdm3d6Kybf5Y/aGjAq6BGtfViCEPmfjU8Kh3T7rSgz3qHgswXMt1a
UNujObS/DC0yDLxNR/6qGjw6drXGT2qTssb2M26Mt9PgNS95F5eXKSibvmMevdgn1DebLelj7uZ8
oqA/HpTWboqCt3YQlB6E3FlSXviR2ezRb6Ufc1p6qE1P2q1VhdY98g5hbmsUPcxeULDntO69i7jy
MZGR917rYiMVTqX301VGebLL0njco+THnFJRwFDDWsxORJD1QEoZDB7gVXi01IJeNno/oMvQ639b
3A8vEjTUXefoOfgBanF2StupaO2aMgKipryj1tYzjexCD4Z4a3pUdTO0QNtDqBhOX9T6S9jE7U0O
f05dDpYiBzNsmTs1afCgRJ1lJ0HKbpqkG6kdo+UMqZLR03dNwUy0QmaR9bOIJnahd9MwIDnYqj5a
9wpVR1tmMOyhseMd0MpJoSgxC9a3nFdPbOrGB0gHlzdsGIJrlFn8o19js0SZoZySvlN/hyXpbpG2
UV+6hvBDlwX4Hz1WgRF2pOWIi77WHPok9I+VFmm3qtf7ustIxh47tWtOQTlaBUj21ezNm6iy9QKr
9TC8Y+p7jaUFFBT9pDIu2mjULJsEDc+2yGGBg6PyPLwdiBe3g52pPRltFhENIhK1f2t46NZ28iLx
rmpukRs80wPdBoFr+p1WEEKz88gvQix8pTBooVG+V43MuFG9uLkIwKp1Gj2taOfhISOXdBevtJJ/
iAd83s2Lk9OYkBOMVWwLcgrvcOn7Hrk3YDt3f+JRsiPX+SF0n/sjPYxbaKTIMoArJAYf0YV7XxrU
Oe/meMh2ry3SZ/vgvs+c6Tazycu0YZvoFopJ9JJee2ByQ3T80vWMaxbmscFQh77Oj9aPCTaw4cez
Nn1u2JjxP1nGxDZe2/9II/YzrtpLmuErmfkoO5FXwyRHyvVP0+onuagQ2aG0GFJMtWv11tPr2ClV
NLL5EUVtnk3z7kbzmW8puCMoSMOqCSjWFA2pozzPJO/91efO4rcI5zJtqpypIX4L6k9XnjLsDOUw
pbsy6t3zp+7qBWABJJy6GPIamnhMIEtqdegkGZMfxRD/NlXlpUVvlY+ZyvN4q2kFzGfoc3MnY6hF
fPzAShJzTHxFAAQJNA4Y8FZW9F5DQG58PGTcbjhFdHMedM3IWawa3JW4EeNF/BGzKTDyqA0zZvGQ
Qd65N58tcEliVsKm/e481rqBSL9ZqGKDK1N8eI+GF3t5iRWFnrg/OPpwNJMTzhqXoceTGtuwdEHe
LEFdu01CvwmDDxAI1aCa/dHCodWrQKszXJ70XyRIjkETbjreS7xyFQU99JqBB6GOqtVHFL8zOYjl
cdFOzS3op21LOXloqDq/gGsZIHMBIrwH8dTVuU4A4tOi3GoVugfL2PckLrG2wZYos6mLKKsaU5hB
JwO3Lv2uiMu55Or0xNUSWbPvuj/oyMGg7wa1PnEYNrSyIlIUIJl9tZnABdCDy4uVk1PW+cEsG8vO
kFcDl69rFLosnq9dqrHX/oILcYRoTeoPHZ5hU6A7+hh/g5ThY6Qk3zUPey8xbNJx5/z3WzcYHOwo
W6GPDl75cWlpzDR9MrHbAuJ6uh1ru45vDQKRJceaIHuv2QUO2/Ogq55pQhFYVXFoWH/eOYvPSVK/
HFrc5B063kCTp0rBoDpIUlCrGGgXA4sZev5R6P5o1xiCuYzmsIuoHZrFdqQr9mkqKb+sdIoha7dA
Edw/aliVND1QQsy4a2OAwyW+K73hujaYo3lVB1XTyjW6Hvl984FDWP0LJ8LyBwg7wysgvZynuAHg
XPgGXjNnmMDHrBd7tUU3fCPLM8tWVfBQkA2PLfFme/WLpnsKh2doGEi8Y4XrZV7UOaGGOUuIdQou
6aVBquUtbhVTG79NKntLybgxQd6u1/5lZ/zsygo8vzjsWz28MEhqeyP5GXrZZRW219zCXEkxvBVM
O4VhaBuN7LRfPZ/efx6bE0gL782T0igUjiUHH28ZHieGOUyIPsHTWLz5wkYB5w3WAHrK4NP4CBVW
SCzixMdKTJVdZJpbKfkB3ZD/uIttXvB3GMGLa3Q/eYYBGLV5bIrrdgJLkbFlCYPq0h7JJqMe/qVh
gttCDpoRNn/itIXSJuZzbIZ+3zFI/jmz20fTBIdVkjLwlRJAFp7F5tXg9/aU34XSAszsk+Krfe5t
nGdTZnE6wWdZY/XKUOMKqKg+CAWf+ujKHyO39n5M4Q7nBiZH/nk3EkyDou0f9hgkfYV7UhaUDcSx
8trB6cRKtuvrncFPfSAb21rd8+hFBZchOnBxOn10whgsCFMeA8dEzzIGcgNkJUG5IPGI1V21QBE+
VMrwjI4mLGBpFpdZDTU49PW80IZNNiHtbe5H/1ytYV6/d7uEW1iug8d1KHALwxN1m7cvpRk5tYqk
SutfEOiynt/Kqw6yQBNSV1EXKo0xo/Wjo2iPUXVh9sHtVPVujiKhjley2vw6DylbUsEnwVMLlo0S
kGgU3KZUvykw1W2wZBM20ZXptbK74PyJPu2BdxPFwMgaklAawlE6aCl5w0NV/y7p26DcnTdr/dBd
4AiO3zAvjIoMOA0n3+s4Av9ElClHze8vSZp2NqbILbSbDTmIXtN00xBkjZvinzfpfXAfRj5ui6Sh
kHqerR29q4ISpwW9J8tlQ2+r3xBzM9h3zKAYm/yIoiVVkbcjvmHiXaTldohvtbmfv3o2iWTgfPXy
uUASDgHf6H3wNABpUG8aFYu4RSPzlFV2G+NpSWV5zlVnQVsWMSnS6eA9+mgYyjqJMrZYvgL0Hlmo
uSlI2JuJnKCHKbkKyqCE0IK24mRS/gTKqLpnpH+JTNSQeuvgJ5nkOj3/6k9bYGGVEFPqSMky0mAR
DR/ymZhBsof21WC1ZERgfQsscIRo4vMcUgXQPXUIdRG2MmR9CCY9M/hGmTw0zEmbG2QzVV0SxWRL
KYSUmAZDm1f4aqWOfA/huY1sKgQXMrfPwIwg2ejrq4mkrwY2Cuw2AS3yUwWDoEALGX9LIFOlEv+a
Df6hScNvHrSebVK3vyNTs2OeXQZMtYOoxsiE56ZW8pzxUfJ1Z7zPX/fv7xHJnTFFgxxTg1VX8ycN
rZLMQKU+sDZmjiFfN+Gb9AuSIRjzR3chSHdVjDLogkMpeWLqaN+BZqOa9+g2phsjH13MpiDpakiu
gatvwSWY4FU5S3W/HkpcN72D3h1VyzHCyz51c/oYIh/Nn1tVdolZvewvMYVvbFYsiFAygoH1Pguv
0wYLiaaV6D5Gird1jfzkq/sYTa8QSGtOI9tr/UXQ3FHodllH/UtP08XPMYTLvaKM+D8T/Jza9L/3
cf1mkXhXDJ5kJGYOpqInocSDvIzFwG8kEr5phZ/rYQ6YiLY7UBO8IGV5e373rJ0cSwgh6nEfSqkt
AQTSd3ZtHGsc/JNyo8VPnvrj30EJTgqfyUimYV/oIwZW09taKbcFPZoK5G2+EsyXZgk+mmZJBNJy
mJWAIFYdXB/1Gg8pfhnp51rsAZE2bvIWUjKQCvl4PpVZkPAE8rOoyKOvCYKNpCmPXZdLLjNrp+4S
RjCnCpPcK6eZfTk7DdUDJFO/1dlVnjRoFcNaYg5BFlTn29Fn13s3TNhwk25katQAsc0GJ8j3/BeM
06/Gwr4IFdR3nLbLtl/wD7A/GdxEsyPSyR/XUkd3n2n0WMu4hc5G66Mvrd8kzRXXHqbm5TzWn4vD
J/sWYMI9ZihiPaU+7AsY0koEZb0QPqk4Jeb5vGLb+ZqtdRslfOY5OgaQJ3kCLS73ZHxs68F08TuE
C44f9Wky1bMDTXvufR+MuyDGsbwxFJxjxcbrQTqnm1/6ugtUYdebhTc09bzUPkGrCPpxksRRUdGr
7JJsizK2FZB+Fuif0WTtz6vxZoEsbBjeBszXRiA37ICESIK0m18Re6wv615Wl1gNn4QjcOIOBZEC
4QXQBW016D6YnH1Vdet5/F+xUpkjzV752ZHeQchHr+151VCO1XQ0fu2BtpI8c76rFJDqXXVh5pTP
nOxA+8Tyn40sK7saFRb2CRsGCQtD6TigZ/07EDTZU/igBMg3Vypme/eFQmWOM+/6T8ZCKIxAHWYm
/xKiQhr0fkZHIKbkFuqQDbdpiKZ1sFDopd02e6pKYsL6/nhHFE9aBnUyAhEVvJ8styEbK78ZMd+H
LnM3Ay+FjodHXdiUDhLc1bgOnh0ka+bhEPHd4auWH2smYI3qLgurTahaNngk9pIotOqhCxhhHw4N
j3srB+k2U342rV3SS8Rym0EkRtE629RtlNEgDqJGGxJ8RzocWpwyXa0Z4vMnfbdU2JA6no25HuAn
hL1Ly9RVA3MbG3dGwx7OG7u+pByFHgPV2E+5r3ZE95M2D1nw7lgPt7F3Uouv3JcA8H8QVLiW+W1W
5m0LiDIb7QBdzT24NP+VFWLZ0Zx7i5QeEOmAdoQ4d/3xWA5fOxYMwqC/NDeFiAVH1deSUGGASeLg
BX/faRXbV7TYRN50ykx911u3GUF3RBLkX3jhWwto4WScqjSdwg7DIon2VAygy8LMSB+2h9Z70fvv
dTlJNsFqTFngCSdgGWhm1Hcw1eTTTp+GHenVTZETjJh3135p7eYaRZho7vkPuRo8F7DC1sN9bYjY
7CupmT8q3muHHDBIh8dtrn/XQIhgBIokwbA6AYYmCIKrItSMNZFyuA2MlDcTVjYk45aQ4VGbilOo
FTvGIKGhPYbauC8YdbTeQodKA7JD1M9trjyrqMuy2tvlVi+Jc6sBCLozKlq5ODe5ENCNIRzbyGRo
zS+HXULauyGQJQNWT/y/EJYqbMquwJN/gqjSTFffm1d4H0bxjhlbfZDsfhmQcNxD9E7xigHDQBRV
l9AbcCAFNnpU96BnhaC6bA5oNZ4t7BIOfj/oEiObv2aVbTvrlvXPEY8lqYT1428BIhzxmQUNoLGZ
bUp9JEx1uwdtUZxchB6kdTOIpW1mjjKtllXwpMBCFOhZEiilCmCoYbkelIInfVMYe6j7YEDEHq29
Xl41/tv5PSlbUiEUNIoXNdQD6Dg5FFOsnr8Dt99XIjjUIfQ5T4rSvQASg5G77ebvZvTZfgiLnYHU
olekkviy6o0LGCG+dElGxsACTI/G8LZ4nfmM/BzJtmhb1KrET1YP8QWYcIgbZEI6cQTY3GY7JldF
Zzij/0MLDIlVMqA5qi6qmqFH+jqs58VLj1G/02AUZU5YPn/BERb2iGEJw1cTR6+5U4OojSb0FKjj
djKU+6/AWJBYIn9kCISIYYLDNFJGhCar+NmDvajh914eSL7NqlOb7yBCnGhK1YxbCpAsHvYaDx7G
Esc5Z5K03Op5toARIgXzJksLGEaRqF7b0Es0vAxTLvsGL/bSdxNZIU5mlRAfyqDS4jIHHF5uAcEY
Wfb/GOuS2SRsVaTEAm4NWDqwzaCqTTiK9uGU/ggTNm0aFRxCdpn2+kZPpvbhvGus5s7RFYIEOQZm
5oGrj55utFAg7XuMlFWYFqqOU7tpoJyu51dFfsEbN8LkNBoM/EHWLDkv3Kf7+DuuOIhZpDzKoxg2
owMavbyNrZmSPbwe2xcQgttzH0LcgQaIoA5cBVYUdG/VnU3RFIoGlRFiS+O21WSJepllwkaw0Hc7
0RYuExrtYSjaJ9XSdue/2qpXLiwTNkGnZJ5W1/hotDvO5Nth/tCgZnoeZPXCugCZ7VzEwLTsZgIR
2GGhNooezhpBsCI6hqqJbQ13TXzhK5JKjmzphI0QeTQCezogi4ptcppc+HH3et6q1ci+sEo4r0bc
sk1lHqX2zAK81afMy3etdbKkDr4OBG55ZPlmlk7hG0VW0HvGPPVn0P5GSyPfQV/4phsyO2eG5ByZ
z73Pm+kdS/hUVVknjcXhD6l5RPZg0CoXPFaQ5la16kte8Q4lfKI6AZN4No+gggf0UvdHJzLuhjTD
ZH/rv3ZVctD9adMX3peuM9Y7rvDdNEWJqBphOblKUISFbpf/WNHxK4/CBcq80Aufr3U9MOp5Bh2y
Xcxwm+SuMEK0suVOY27N0Nx+xRnfjRKuGQFeIgzZ2Jm9yu5QNOuKXas/UiYrxMp8UQjyJiQ4KJnn
oXN8KFCqBXaJ2pwZ31uskb3+5qj6330Rfcgfl9CsfCPNKLA4PYT9AXLd4E5xgtaZes9O4vuJ/x7U
B1IGkmfRHya4c8BCuMfoVWJNKYDDmiGV9Lv2uL9lg2o3jbkvY2WXFvddN9q8Y24fFhAO8LakC22i
B2glpXeDUd6Mqcol9/DVw/2vS0EX7uN6ZA016g61E6eJHpvuaLLbJg8uouTJsr7HlSVBWw/aFrrT
oSGgoV/wI5qujUUB2k0c54lqh4XT5aDNxU0JuklD9mMEGxCXXfxWnQu6Vhj7RR7nU5Nwy2hHvRJB
uwHVBg02dfNS67+KXOZY80//9H0XOEIE4MWUozEEpkXJtsgOaejUyk8wmaTd7ajtNIKz9q1qH8vk
Vm2nzfmNurqsC2whLiTdRIawg40T2j+8+Knuc7dl29Z3vXbr4wDWZNRAslUVQgN6AGpCayAG/o8y
vALVacmuexmh3eqBu7BLCAxQsraSQgdKF08H02zfIMgj+W7nDUF996NH1kqtKHEICF6XLgagwBEJ
9v2b1Nue/0SrdyLI/RJTA4Mv/zNpuwjdjHcg50/Rq45GpJNi6CcrVZ+sSsY+u35hXuAIbqjqJO/B
tABuCX6PgqGmb6Jwq2t2Y/obtQJ55N7y7FK6sf/0Nn1y/wWu4IJkVOq6nWN4hb61qisvvAnykkPs
emDGzuJqE/AfdRZgDq6xixIDoW19SSmasM8v8+rnXPwMwS/TUesG9CLi/jSph8IojjVJ7HQY7Akb
8jzU6q1mASU4Z8ox+Mxm4pA2fTPhOJiwmYxiW/fPJmX781gSs0SS07TsjXCYn5W1t/GDEBIcLhpm
xu7tPMzqYcDQxALuIEjpMeEjIimTNaj/ogzqXxj1L3REFXnqhqprNo8dZg7Oo61GrQWa8K1w8iSw
Ct9KZfekerS6I+FPvRc4GT1mxTY0Ze8SGaDwxeLaU4w8h3llhuEzy8mUk4aqZ5VfpfrGtDb6IHGR
1fj1bqE4HmwGwcyOj9kJ1BbsMeOXmEt/OL+I6z05CwzhXuHVaKvKBhilJuotD3sokSZQwMpT0mHm
Zrgq++habeqf8wCtQ43psfamgzIXt6rwOqwwll9VSbTJE91zsg51LzATp1DO8hTJYqxHwL/OJU5f
piCDqMcCP7RqpqOCckZSGFe5n8oywrJFnw/qRaSlTI2KiMKtkFXcZ6TYcgjgnV/09a1P54wwirCW
KjhSkQwKH7XZlPyhsya7Tt0WRDBmcfS+9qLheKCB/RGVAfGhVpfWkLbGTPfQQA6jvUxR4x2ChyE4
IXHK0Y5MK1nbyWq0WUDOK7xYwZIraaYb86SqpW4Txdywp1q9YVyyijIY4a0GZaYxV+ZV5OrvbNoW
lufGdF+n/5z+Gk4HvRao4PE/ejwfzYGScpOxDg4RTVdmuQnRVKHifmRsDEynnXeMVR9fQAkr5w2k
U7OZsicrb41Z7K5WIX8jU+uUoQgLl0D0x6tioIzoVkHlP8ztEl543pTVYIlGZsz501kJWwBRg84K
2hZfJwgvNQ1Z8/ByjByIQ2Cy55onG0hKSgLEamUONTB0j6Jb1tRE7vAi6eI0RjuQ0yCNeTLvxhvr
ob4iN95WddVvlT3iYnHwf+Nicd7UtWNvgSuertA0DtHih/U0xy2jG7NFD9kN8Y8ttCPJ83ms1SH0
JZgQr8PMisEkDCPVHXQINiB8hDKZM9nWTXqR7oojn+xn1U4ey63vgsfK8BxZBXQtei1/Afm4H/hU
xUQ1YK43bNroCGkHtX1gYCdR3s7buuZCSyAhEpspz8D4CiASHb0cvKGtq6tH00TniL6vrG0Rlpvz
iCtMyoa6hBQ2IGOdT7p5JBREA6cJ18x7NbIH30b+PXhuHr27YzMLY4fuD1ykZDVWXeZIwp4hUxyq
XYRYze1g6z1YN9Fz7dJNuEEdaOfjY95GLoZRnepg3pWu8h30J4dd/a2AZxdOvcexzV3mRIe9/lJt
1VvlGMqYY2f7xWs6xSAntTjBSLOoOhCQKtanBDOBmXfhhYNDDFncWEdgoEmEEKcGUeGP3oWmSK1P
RhweOkKSku4qKevK6luDQoj7PxDCR8agXQguB0CkiOTQWKTJqUgdI3hDG82WQJmCa5tSfZzUXc+3
5qjKnGzeIJ8X8R1f+MyJpzRqOpe3Ex1doLW/U9H5ZSY5iCcj1UnL+CLomp1RxE5R4skV9Qe0GGmS
oDWDnPsR8+m6OKQZi41pnMkslPzUKyVm5irb4rIC0+p7crnWwpOg7dPa1GaXJtW2Ytu6vpz6J0ux
MOL8rY4e1Xxvloea/Di/j9euBktU4WkA0V/0ls+TskapXECs79gnvxUtea5HWYySLaNwlStbE+Qr
FPaN08nUHsfunkhLLhIM8RmgZwRdwx4w1OiZhMTx9GmbBfru/JrJPpXIQ83TpgpB4IdtQVFPuvBw
z2nZoSLXnbnptbdIO+aaW1ba4TyuzDrhOOljI1LxJsWraryuMOjbabcFqHTPg6xH1r9bTrwFx5ql
5yzHEmaMOAW4bPVe+cZYf6xM8hqxe97LhOgkcYwLQSaiYRlZ89x7mO+guJ2DMSWTXRdXMdDWOEvA
QDxEtCqrGYLlHMhIG1zlUOpGn5eRtz+/sHYaWHJBmQEhPxElIcMEriWgFNDBGhV7VE8eyBiIorul
da1UX+Fxhq7mXzxh5cKao2Lb4YwxxofKuPbibTxeRuwl9W4TvJLOG7fqfQuw+d8XYVALIoWW1jzk
Dt69wDhUcY1+1LvzIKvhaAEixNo4iZSwqwCSk9HF9LejhhzvbXYdNzKa4VVHX0AJ8TZNIuisTIAq
mo2l20TbNdPrONzr5DhxiVmra0fAuG5R8OR9ysarreXlFCrrGHO1zbG/0MD2HctYP9cvvAsUwR0y
gxSgpsFGYqfgutpPe1SrDtAjz2wQnKB8C7V3Vz9kjnJKt2pqJyeowknqZn/oUz4dlovfIHhJ0xqK
UcXYAt3Pa3BU+0/o5Hv79kBMEJyD7tMxd9SZnPGZbVpHv5hMp9kakt/w58F07jcIToRcKBiQfKxD
O9qZm/aOeTcc6123j17Ln8GtvomLDSpf2ua8765fiRe2Cx41d0BZdQlcsIEzxQYl+LHZkzfvDSRU
KCfxXWSXryiMXhcYbaabVFI0X3/VLfCFs3wmK4h5CHzz/sRBx/LsXfbopI5AeAjisLv26N2RK2+y
/dfzhq9u2gWucLJrnTERPcM3p8wOx5nkfVI2licxT4Lyp8tjEX+iWM0iNqf48uk0DJdmAk0t9HDA
u89bs/qWerfmz+G/wCFm7enRfByZPsSLAvpLx0MGpJq2qv+eAhUPKxWJ2kJi3Wo0WqCSj9E1Hc2q
KUeg+v0PxTNcwnYZdGhG9mBxu4ym7XkjVzkj6QJPeDz46LtR2nk1R6d0KMXDmH7DH5iWpVdmbTeb
F/UVV+2H8pjtmkcjcpJb5XKUXKQkYVETAlaQYj1TBY5jKmC5I2SbG06K6vB5W2UoQkgyWTn65mwq
R3HOs0pHbX9pUG4/jzJv7jNB58/mXLhN4zeNng1AYfkPyA3UrVsGP2PFrVBEOI+0fv1cfDshzpjK
UKV0jrFKBzZJ6Nk1Nyp1w65129oNkHAziy1tnkK/kEQ42UoKASZQtbIfQK/nxBPCynFIflmd7GvJ
NoIQTJqGQDtsDqJDAM2pb316SKcdQ3OfFeuu0f46v5YSNLH7zBxBjtPNXy1lG3Aah60Ljka05R4m
0mFCTMpVO+ecznjJnyN84SUFw4U9rPDpZiEtm1ykiV1cNke+SezwVG8ju9adu3H7mOy6i942bSrx
0nlHncMXwgzY1YaSzVcEyAkocbOBCLgEYX0fmIRDux6ZYJGcp2sVE6xruFax/KkNDpQfm/IpSDZU
/5dAs6mLpbTKdKL+TLrkK5tgeDOGK0xuJr0bJLJEy/rJ826SEECgLt+UxUz316ovGDfHrTRBXbWP
JR2t69+GQeGK6oxg3OyjQR6UjYLAAinPYI12ymInb750yLwjCPuX5QrPe6g24n2CwBGCMS6Eujg1
LiFiAlEP0w1J/Hp+gxnrMeMdU9jPUI0PeDlnT8KsfI4JhZRikpUblSfpntaFgbPVT4lph1E8voSt
kToxChNHK6GgUs9CRX9NMbH1yiAYcVUZbLikk1k/g9yRfeuUyACbFfiHbFT9wz04z4xdn3FzU7YN
+530qvfUjur4ChbAABmiwXB9PQg9txpKcgig0P2TFTw+QY+5O01jNdq933dglbLi+14vohGqmsbg
llwPf3ZsLA4MvI/7idbGr0AtkaKPQYXnNNMEIs3W8ydZif2/BPq/a8eElokQbDReif5zh2qgSd0Z
w2SnUQvBz2+lijmZyyl/pOOmaWWEmhJPFAdJi6iqzGFmiUvAO6sNCsZiZZSCErcQeWIGPfBC0Akh
8Fo2+k2g9bKdZXXPO9/6AupgglMt9ofU6OOWSmKqpv4IlCl49Ked2j9O5i7GXQ6TFmm4VerXKngc
ZRIIq4fKAnWOJ4vI5Pfg3AHJJF576kNYPkEdD1x3R6U76PF9jKHG80auruQCTQgbCQ3BQqsDTVFe
Qv1nUT6OslNSuo5C4BimJNChFINEg3LptdeEXw1qbkO6YQzcGun2LHegYJoGX4rxoFnFOQKuD1CI
fVxJfNKy1v/wh6VkOzM6p2Fw1fb+FTo+f1Bv2J1fytWzawEnfLgqm6IxIuCpIdqDUdojkmtUt434
kksnYeet++kgXkAJXy3I8rC3FBB7GWZ7sJTIDti+4C8KbtoaPcZBYavGBpQt5w1ce9sgL0X+zPlC
Sk/4joj9RhfPvlKTzK7qZAtpIcjxtIfKzHaBH+3HtHZbJZEkmdfWlYHQcm4NBGGT2IyYdR3FOCzo
ZL0aZye97UwoWbOifo08kJ6j5HneyrXzegkn3Aw6I4gzrwNcp0OEpN7U7FENe3uQshmsbfQlkOCe
tGJ8ymcgP/+VIbsSu11yi7yvneRHAqGM82atqrpgbgcV2/+V7xPgmoSrYcBBKJKF3xPvR8+gscBd
3bPj/qFFN13d2ByDwBxDFBCykSzqWphBjUmf0cEwIOY2/bTJCMkxId5Wr9iXTjg9h8MX8qdLDOHD
mX0+ZlDGxKO0m+yo3/Y+cSlY47MX0r4N5s359Vy3CAySaMvHeLZIqOlzNHJqPXb7VEPwLwCH0Gsz
dJKux/kni/scOef/gIhH+DD6kOCZ+dAK5r0GmYk52OLwr+wQT2uNF0UdcdihwQcCJJ4g8YppGtkY
yOomRlO9xkFDbepiLKa9ysHOg48zFLdN7BArgg+gygp9Da2UXQ9WZ3ZA3/8XTQjFLC67kUZAI9mV
Z90MKrqpfMzTvk4dZD2Mg0kPtfb4zxcSZw1Hk7YKXm9daBjwWvA2exr4M3RS7HzcRqLBxAvp9TzK
WnRaopCPZ1qkRmZu1thIOb8CF///kPZlu3XrTLNPJEASJYq61bAmz3Hi6UZwnFjzPOvp/1Jw9rbM
EIvn80buYmCVSDabzWZ3Fa4T+1S/TTIJjMjVb2G4BE8/TstsLIAJl+KQdca+xZWvIWxXpeibAO99
Md2omoy4SrSntqjcDu6TaLHyHqhV8sPu33VIDbQv5+dPBrH+fRNdaSqJ1Bh1du40ze+zjZeciunP
Sfkla1j7ZQ2QroJ1hDuhSbQYRm2AKEKHFUCW/jQa5vNSyLrEhOaAl4w/LghchhxM1ZVQfegBY6ro
K0Tp6W1fGe8kLPcopt2fnzrBFgZXqb7aN0JCm3BTB5EWo0aFMMpv2OFGbyp3HK5JLBuRwOV9QuG2
rk0WusRmi4r1yKsWNPQlMgSBbQOBov4EfOQ64eMJ0mW06m0grPFEjtbERTN2Jv0eR3DkgfIWtbkz
EFXCHC847UFkq0Pj2gZnk8pzX3UFmibnGlLHLC52hQphNWrcrTpMSXHZXU6TjARLuFobPC5YS7uu
mQYFeHZ7AS6BpC0PWX4kdnyqeknqQVTo8Wls64xvNlWBzu2sjYCl1SjmPrbdZRocUvuhrncDK9Cu
c5iSvblAbKZniExlGRbBnt7C80QmnanHVaUBvgz8DGVSOluVRc8bv+hI+QTCuXcbMkxB1QAkajMf
MvaggLOdeAITEyirUwvCXvAlkTbeTxkCAgm4IPEHcLTtgjVNBz8xtymydFwCTe/RUDa4ZbnLrBs0
YzkK22XxY2Hct6BeDqxjIdWYFxvtBy7nXtKOhgoac0AR03ta6BU6LmrtTq33YYkOoC/0XnwaJWey
VWcklbFglGl9gTYVe3LNVrILhcuIgio0vlAT5Yt8YdVsWEEVViNMVY276wmyPp5az4EfaCT3Jruo
HEL1HoPDw5dpLNQZjJJIUvAie0UD6h+tbgZ9Qc6R9jmk4a0BUvSsxpNCqLs6Cl6D9/M2I9r/WxDO
ZNolTttpmNHHFkXulD5l+l4NPNtyh+hwHknUMqdtoTgribNOa9QM47FqD+X6iPBi8zGq7qdub6Mh
dqz8LL2Ksp9E3S/9YcxcVIbGsafZv89/yDokLlr+9B2c/UA2KcCVH9/RaoZTkYdCnT0kov4/2miE
KwgVIgSy4AgH7dBnhzf3TTZqlY5O2a4Hn/tu1hVQcEgic9FLNIpOPlC4cMhmnQJmOaBUg+lpUH+b
fzL1NKgXUb2HpuFg5btAv4zTK81yp/7ZTN+bWNZAJvIA22/gbLUFw7bS9KiWtxXPmrGYpYvWZ6eL
LBAm+9M0fGVvUA2MPwYk4QjjjhLKrCBTLOAhL1p5WWvi+cbSX81OKnxHRJGGhsweIYAhf5UxZ0kd
pRUqLV3TWbzanzzTQV7bTZ30OnXwhuPU/ujH0NVysvfmMO/iy+Txd+XnN/o1jHePk+wxc6NL9VB5
5+1YaF0fH8bXOdO0U/tqwIehA2TVHyfLUVVlUZDIP6C504IbhFKYyV/IFjLOWVYQmHDzUEPnbErA
fnEyF1/Tv1A+tfaR/gvFuaLR0MKgJxhPAXI2vEwEukzEULSUWwTOAyn2YoKMCgirA281sOvJNEGE
B8cWgnMuZRuRdFoXRen2YLiIDH/MXyP1kBgg7j8F7WWZScIqkRlAgkC1QClPIaTEDaqFDn3Uq0CM
i73K/Dq+VMj9eUsTiZ2tOum4k6NHxkLnymdHFhgRLg4JrACtCad21+5t22vf4v0jNCd3EIT1Ajdw
8NaYWw7qnn1ZibvIY2/hOcvQQFhIlHWIemM5qo32vxjMeqfW/n5+nEIcRPpQdoCyMOz98zB16CeO
0P9ZK9wPMfWM5CctbxT7C/y22nqh+AdmNdNNHGzSoY8xXAhcNyBaVg4UAoSF7BomjLaJDTIICwpD
pvHn7xuUUc96ayiRN7RZfq2o+wZtk+wh6h/swSFmeZHat3mCNAfbof3DljVh/Cmr4E5ZaF8hJWWA
PlsF9+znQSYhHdG3PCP3XNy2xuhN1p0VPZrTm158V2onWryWnhh2BbkpwXgp47gXbPU1rcNQtY60
PoS+PsO3Fq6gmm2gp0tVfrEKEUdryooVRRgrN7ppQcSM4Mr2GSNOhrabbYpXRzPsHW02d1McSUxS
cLDq+prYQ/SAhKjNjUMdNZo2Q4QqmYjB7P1lMZyGvfex306Q4mG7/3kHfILj3FezEFItE+BU0JwH
CrsiyoQ2ndCLpUT6f84n3kII0rw4vzU8nfH9QREo3JvARq39eCrRYDG6gVc6JpQSvf5U7ocEXTSl
/xMVfY75bXAjx3LR5um95V56SVwI0qGp4vzg17k880H8gZokoYLLBT6IIOdjRR58dtRkzhBeZVoo
qx8UGQ+hBmhf0S0K7S/O1wyhWRpWATANFMiO4uaGhyG/tU/RAS+9z2MOiW8nnSVxk0hLVt/Crp+1
8Qp6MyA1CQIX9yH3wVYR4gzcQ0LJCY7GbXyJBrTdcJE5UFr17Re8YObOq318bQ9IixIn3LU/r8vF
63azK5OZE9UV4sMskEng5kpMPsEcdjGosQN8WPBD2VWXode9gaKSecFl6GtgU0JTDYKQYyK5M4uX
4QOWS5RWFUECZKX6TYjuaGRwpt/njUpUrPppYNxCE3U0h9oCwvQ2eORg+PF1eZ08tT9iN7g3kf91
wnvjaYZAKPtpeKfIT533//gJ3KLnVWqGGR5X3MH7ifqj3+214ZU/bvOrt+fqytyPj4GLhVY85pje
fMEkNicqGf40A1z0YOthiKcezIByuJpu8nfmos2EHtjx7anco6ErKBzlxbhH2f/eupudX+dHL7p3
foJfT/2NyU8NKoWMGKM3b26YS/fDT82bUDgb3kG3GdK/PnHBviipghHdyqAdhqYm1H3gJOK9m51W
cZUvKTikA7+tdkg+ITGeoezGwzuN2l0p4QllFWriMjjblzjyJ9kbgCgCwCcYeErTIWSB99jPA6dm
AjKYVURxKSM/I52TgjURDhltOHtCjqV9w1onBAV7Xlwv7DqScaKtE/uXP2WagfGbBG1q3PmYdRCE
m3vgp+mJJV6YHAs7BLPI8/kFlsFwW3ikRNVbFesbKPBgdXmJHu83pYm+aZ1MO+KPPOLfQ4LWHihv
LNTYc0OKwI+tmastgZfc7bxoH9wxPztO39l3bU8Ow8X0Tbkq3u/NX4g4dr2r71pvhkp4+yjbVWKH
iSaQfz6FGzb6Fyx0Y66zi3J/b8AlGHfTZAdhPLRIuhOCWGfYq7vlZMkSDoKygjXe0Qh6XDSoSHJ2
Nc2aGmlGgknooEpmTXtFt90OWtao21ycKJ5vkF59Ramqr7ejxJmI/DUS45DExdZCKzMXD01pPjds
wrYa1WOg/m7q//3hB1TCa0SCLYPLFPf76gzl1nA9H/VohqJGWJVWuJu0MINAGbQz/fOmK4o4tmhc
uJVTZE3sdYfOjB4K9NB2LfFnNrhpbDiJIjkHhHOHoaHuTwUfCP/YBFXwTtWGsnNDyNYZdX0xzZnk
JVoY9lPcndBqjpQUEqiffQ5C1VRT9Ao+h4JWciidBcqmNgj2oPV7MRTFCek3RzHiw8pzsLS9W2qZ
OzYE5IKyb9FFjgFVjqDUhwuy/nrB0Yc8JEPfdGAGYX41da5hBxf5nO2nAKShmb4rimxnjfdaSd1c
Jfusn4/g/3ZqBrZ/M7mEKp8bQfWx70d48ZekeE3xpmX2uK2l2dUcMwi8dxneVi2JkYuyCDr4KBAb
E9PACcLtMC3K0Q664Mv7/oc1Xmq2o3fPFdQuo1sQCU7FhSlliRAVfnzCXGdzc0wWbUHitgUmMWMH
NLEOqJ/RKOBDxX2nljeTfaVlmWP3d+iQrYvD+Y0guuZsB8yZjaoGRjJOK3gc/+ja5ETZ91br/ARd
j1MA4hqpnKowLNhCcnuvnZu0Y3/GWz8x5IKi4jlF5pIaHg2pM9YegUJJiCYasGG1nZOpe2i0FNnv
cb6geHA8P37hWb39Gi6h2Yc0nPt1AiAd4NnTZYcyi9T09MlfgtS3gtu6eFLRwFCkj3X2O4++SfBF
Pt1C6o3Coxt4tOWiVCUKi8TS+vWe+a3Gnc+IHnBL1/WjSaGXsLNTT5u+oLmsbzG5sJRkjUlKiHO6
Sn0XDTsWn2aFOjbZQRvSMXvJm47A19rMwj0aj0caCpy4PTWvzC+DirI0U3vvFPu+bsCxDOE0Fr/0
ViBJyq3LxcUJn8D4zWSlSztFqLyrIsMpsqscWdrA8kr6LR1bJ22vGJEMT4yIJDfEytZaVG54NI2M
Im0RW1pxBsUupOSMxwQd9X1O7sf+PQtAdZ5qMrMRHCk2bmy4wqOkxfir6K6KTX0ZTJQFgZOsNa91
EKnrqPozGl8dj3rmK0uGck6Ub76afQlph6NUbFr2BZwRRfNIlNDGTBOrfCraqjrand5I6B6FtrMZ
Jje5xMyXYuoxzEqhuzCMXWreNTQG1VW2i0EXdH4zCpwhJtVEtgcKAqtP/uyJLfC159OCpbRj1QeV
JmoBHrU4/t6VbDcnsFrtC9VdW0Rz9Q4b31+pvdYWqyIkevvcSs8OQRsCdZR4OfFaoXQH3cS4GvHB
AVOiDPWfqC3MGUmdSlleLCaJccQr9QHBeXWC2qDeXhVzi9zaIy8K8uDdWnFQhJ6ChsHzCyUEs3XI
9thgjYLb/DxtZIp1qPNCEE0pwKhKdm1w08R7lrmoApDYhCiwstkGi7PzAZKKTTsCy1pK9Xbuqis7
pnf9Yu+rIcXjj67c6yB5cjRkk52pzeZbSKATvzajU5/lyU3H8vzH+eGLDq1P38RtC3uoxsGO8U1B
njyQsn3J1eo6y9K3YHzI8fyXBoE3KsHeTBNnMcDSFoRvOoXi9PnvEMR5nz6Dc7bNMo1ZupasJs1x
sM2T1kLlYAIT9t1XcExU5UALx2J811EyoOg5W3HmwWfq3grTI7pnulRG1CsKTTCgDyBurQNUJbKx
X9c6eVUhKk3nDrnQwPoRRsWBZM/UhhYjmFLI3Hl5+9jqwy2ILx4rzLBWpNfJrHpsmI/nRy829o+P
4hYbutAD9CvwURG9MlIHvLf73HoIWrqD+LYkAF5/66/jczMB/Io26IYJVlXDcsELb+fphjta+pdA
sJSr2hcEPtcBb5weGfUioDFq/Ewzd7o825nmjtFEciMSOnPwvP2DwjmkgGnpCGlUVPjZj4a53Frx
HbhczcLr57comiUHlXjiPtC4oyM1h26gPdCaaMaFFY9lLUruR0lRszDW+BgTf1ygbUwr6KqMOg9e
FD+3yJVnqpd3OYirH+vIG5isL1uUTsNxiHCRIdyAeBi3WGmAYsVewQm85NNhQn+L1ka7AsTKmVFe
p6B6VGi1Y+avvn83i986qOBw+4Noq+2BUH5/fieIJnn7LdySLqZep0WOM6YdE3Q4oGjAG2sSeUYc
pYfzUCLXtoXi1rOuWDRHBqCskh2yQQNvW3+EVjuSPDK5E8mo+C7Vua8mfVqlmk1NuSprJPmJfqCW
xIcKz7HNiP5qTtWRssoDwExpuetj41EpUedtdr4Sgsqr091UWxxzpHsFrW4Ml3QrxlOhYYDJ19qd
n1zR1oQzh+4eODOQHuWSeUwde6U2YcZtOIK8vnasmbqtbV6O3c9Ym+7HtTn+PKTIiYKKEdUUDNkz
wr+KjohMmojBiZKZ/LCbPnbaMskAWtReTUBHEoYyTS7xun5A6p/dXFAFSRissroWqy30sS7Mb+IR
AqeDKbn0iDq4wIBK8aRlYaOq/AGpzXGupwQTmujaZRz+srP+pKv9Xo1SP0nfLchlK6AktfT+WI0y
zT1RcGkj1Usp6pzXhPPncdJFiU1rdUpWHLhxYn4LwFBzfvWEU7mB4Da+oSl9P83wrjOdvSjsLtQs
8wI4nvMwovQPvOvHULhdTwqsUrZ68SS7JNGPMYpQBnzX6l5an2gEmgT1SUFD3HlUoWkS5Ol1yKmt
V4/P81dDQN2waxyHhm65vfVjsmOnSPq9BdU4dZQxWwsd2waNs8repPMcGkCLGEV92Owk84iHZvsG
atyS00o8MEsjOORRmM7WVd2c83o62PNsYDYH8tqhqBp8BgilmvxngS1/fg7Fo/qAWv++gapQSti2
KUZFbZSKXlGGh8vkqJKvrdUHDmfrUDdUreyPIYb5fopGkO+/22p7mqLHARq35wcltvoPMM7qy6is
9WxtylI6sK3aV6n1k9L+23kQUUhh473sn0XiTF4v4i7VY7TFDHNse3UYpHh87u46a3wK9fG6n8fY
DdFrcpHRxJAV5AjBUciBtzLbWLtAPy8bmKtRGZ4DPCoTT6m8aXpT2qOdx07Z3mfVuyqjhRLayQcg
r2Y/tUs15DUAc8Uf69e+A1PTYwDDPD+pIjZp297gcHsaz651oLYjKFg9JXNDPz4EXo/SW8dwzP0r
pLu99mbxcy+8Vy6pfx5caDYbbG6HR2He4PUE2NGg780s2aGA7agyWVW/ODLc4HCX8MWEsGTRAyd9
NXx60n2D+ea3yp93xbcaPKE46fagKZXdx2VLyN3RwhEXOFatsA+ln0Hy6RD4xtX4YPzO98VhXhWf
3OYdYlpf6ChEod+qeGmg7PevwqqZLG1FAgCby4WtoTK89sxSRrAheg34hMKtHph7O6NfLQeqKiiv
N6G9k1vuuLQeZAeqsPTDeV+jtQGnUZk9nbcc4dRuRsitaDLUs6msI1Sb9nLOAKLWl+A02Su44J+H
Ep4NGyhuFQ0El1CBR2NUFtYXCkhg9BmF4DkqFChIU9Li53k4YYyygeOOoqkKqj4rMDLNfq60u/UO
fx5AuOk2ANwBZGbIEiElioa8Bo841V3eHarx+xcwUJIGJQ+UbeF167O3LAdmtSRVwTyQnjJwD1Vv
mczGxREQM/H0hdJF/OMw5iSYQl1HMDexF431p3FEPdq4PC9Ke6Vm1R4N0T8K7TvrzPvzgxPeCTbA
3GEXt0VaoHMSdo90nl0jAQEX0gXOiAoomkAqmJqSBIHQBDeI3OGTmyyeKQOioqLLddKtHcgVp2C4
0+q1KkyVFJ4JTfADjj96okKNoiHBaZ50ilv14eswo+Pq/CTKMLhjJy3q/5fzsJTUs0gTrJp7Mscv
9BKbgXAeas46Ex4K89b3FXipVBMF48xfwGJSoU9TEgMJU51IkaPHGvV6KGvldq7SL3M2rSLtXbcv
l31c3ibBM8q5jfB7R5BunB9189gnt6P+MyWH89MpvldtwLldrU4sQQs5wMdmZ+hXIX00waIwOVl2
H9WXmumw4dbKJXYpDIpAK60ZugpaNP5BiYGWJtYigJY2/TFF6GRIYm/Udb8yDadF81plJXhZD/Zf
GewGlxtsEtdMtVZxekMLTjOZDpSGTsBmfyofLGQatfmhgMBXyR6K1vb/Izjnd5ZGU/t+nem150ox
rsri2jLf5iTxYuvUW3uQZYTNF13qZsyc12mqjsblANiO+m3C7uqeovyjlyQHhTtmg8J5mrAiYTiG
QBmqaT/jAskUqCyPh1aV3U8kSH/c++YetNRrEch6uzPngDngc3uMCOjD8ZDf9V9hqoMSxL+G+mf3
bMAU9CyAjA5gWvKiVf5EoHdzDPByXyu2O487tUeG2qn6ROYTxKNETwwahCkYVzk3R8Km79UQUTyF
sYRD4KZTiKYBZc9I7pCmPOjZjP9vjoaa+AbmWlms+wytbpn9UBXvjc0k0YzYUaCb/J8v4nxiFpgp
KKwQzkADHVwT43AzZBCviE4mGPMtsldaFAB2/pRIqh1FtdxYgw9gLmRrIf5iFgxTsdTPTUj2HdWd
aaI3dDbcMrf8SgnRon3X5fNpYBOYs9WjGaHPWL0nWXSyzeB7TX+O7LlodTAnohK3j06DhWejUY/2
Xan9brPGD8PUqUtNdYYWLx0rP8hYy/ISwtN4M5D1aNsYkxbVWV6YGEiQPAzdMUzealQEGaoXBaVk
O4od7Mec8UfKgPpC3FxwgIXHTr9vwTSkVndad2NEXlylziRlHZUZ7Pr3zeDqxVxikI/BzUwPEfii
jdTG5tfcUdN2X3KkH4PjHGkU9HFtwpWileYEEY6agb4md0IVR9gxTd287z3Qr9i19KxcLe3z05EJ
fWETTFxoJUNal5vVMVJURVkQAdfldRvE+8A4UVg9Li998jNFOmtK3KG4nHKv6QeniWUF5YL7KD5A
W3sTUR6pWvyzUl3E0bSsF8OurR27RWJrl6oXRqx7Qc283JyRy79tVGgmQhm4/WZiHbLoJms6yRL8
bcmfv4M7UwZqGJW6fkepxd0OuZURVCOgljWK5iYoE1wPgk6XYK6T+9fkQ/kbSTrVROTAuQGoHjUV
/nc1sIvMOIT192KQJJnXz/4LAmWvzDRwwVYZZ1h1W012DQpkt0hyvD9BrcGEFgkzKkeDpJkdXGpp
L2PrFQ0L5aZklTRH6p4vHaIDMrDZOiymnWhTOPm8i6TcR38HzfDaGxBuc07UDlEobyC5HLlMgd1I
GS1kCNzUoX6VTJmJYWTsFM/X4fD7/KZfv5Bfmu0IOItbmrbPJwW/v0qSWb2TBT4NL9X+4b/BcGFM
kIDtUR8A00wXZPpVon0hv9N1ST2VeM1RcIEUC8pYKYdSoeCmXnIsBwRIeh0Z1mif1/dfGcm/GDwj
RRDPbFZTYFTzfdOsz+lRcK9L2W7/PmhgWRBcBzEaAz08z2QSWjEqqtcJC4aQQCEXjVeLs1SB+Ysm
ffEYmkr6C1qH3fclSCDH3mZpIEnBCy3jT9sRmHPQ88VNZj5VgxYZGCgIaiDxfsxVp7Ug8C2TbRUu
mgkAw7aQOLC4iKxEgjgtwJ3ptuUbGwaHBZlTDN/Pr5rIseJ96V8QLsiy1dBOUKGBC3vkZPFNnzxm
w4PdZihnltVBCHfsBorzpy06okO8e2Ll5iNFm+YSfaHUGMaxgVg/YRMTFBChDtoeEJ11yOPDBBXB
+VqrfrT0YCRPcXBKyfH8/Ik8uIY24lXAAsw6fNWUopNAHQ0bVm9fFagDw384TfQrqt4M62XsJKYn
NIkNGje+NjbSRg+AFuZenf0coPQgK04Q7i808a2cukDik1U1babM6BRkurtTF14S9TqtEGfbz5bx
pHZuE8r62IVjWgWXkX8DVR5/NS8Gdc7ZEqJpbQB/IzIebZWgTrvYnV8oofVtYNZdvTGNkS1VTirA
pMu+tt+7UXaD0mUI3Im0JFRn8zqQZldeg63iGL6YIQpJ0ejnZw+mW7j0+mL5Re4tb3xiaAFM3OYS
VLHnxymoScAesA22MoAicOR7D0kNNqmwitEgkHn6afLiF/qMvvZD4OSXkJkufPu7Iit+Fg/9A5Pz
IoZem21mo9OWsBs6fG9kslZiG/n4fc51mH1k5lmA31/qq6Y6zOihHQ/n500GwW2tvhiWsGGAMIPX
tPdCloLG9O48hvDksJluoeNozQZzJwcpkobNCTDCGg9YxStyTytXS1pInJIIBxwtUKlC2896Vn62
dTXtJxx+a7veQLM9W9LhPgtYNLpRtcyxE0QzDPP80EQWsIXkLKBDK1mOd7HO7cb7oTrR+Nv535cN
ibOAMu3JlOj4fVb41fA+Esixz3uqylr9ReehjssOxgI6lr/KIu2pVzuqwf0RVH1PXhphuvrDoB4J
SNPOD0lkcVsozuKgtzKHYw1/wXA/HpbUI6AUkD5+yVDWv2/8Xozys9kG4zC2zjHXBhdvs0skS5GJ
QcCoQlfmHlTMfAZh+bAGEgCZ1Weo91qG7jLpA7DQBNCg9w8IF5GDLXwwzBAgBYmchcQeRRtqmuLA
SJ6+sDLotMLdG69CIDr9PJxWM3taadg/WVpB5fImmQ6h7JwVvAoheEUEu1L8QsP0T5J+szBTOsd6
bC1IYFqGW5vWQ2JAVIQsjYOedmfBhXrO0c4chDvaKpIBinbrFpszvdi2l3h9THfroXd7s7ntqlTy
NCOKI0D0wHDkIoNn8aRGYbREBYwFN0A0TDvQgR48owU7bdLbKJwqwUbaNUEK1ZYGbG5jL0EXGSQO
QFgLeF4MuNvPK6hChWYIYwRKKuoeWFi6Y8UusyL8glciuE6tLXlgPeAJcRMyoVt3wv3dan0dDWXh
UHpd6Bol3f3vFrkB4klx67kco4oCiKgttHu1Jujui7waVbfXc7TtnUcT2+bHuPgYAinJcs5LxNE0
nhwIhzpZoh7YhPg2s2oniQu3syPPmm76VRfhPPi6jfmLN3Iu6BhBzgW029zSkUILtAkMHW6ARLRh
f6uqaEf6+jJKdc/QfnVg5jkPKHL5qD5A04+KC53Kd4tZdj8ZXQGXr5pj46hdFLqhGRcHvQbJ7PA4
RbVk94kc2RaQ231BZxjmVAMwjKH3RVUnKREfWmCyMaqX82MTbXR0XEJVFSpqoI7hIo5gIJ269Oul
nKb7nNGdkcvKxETrBe2+lfPVQtjJb3TbUooCZPvILbSRV1B/NnEXRhs+ecuCy1LGqfwnRuLNA22/
eMIjINb4O7bB7SDL2q5zo6N96J70KwK+O2d6Gq9BshU5+hs7jrvlmjo/iit6M9/ON88Qoz7YBwuk
H51b+ucnWORotp+jf3Y0bMr1ZSnxOTkenqcAWh3sqpFxBAtIJ0wUoH4MmtsTcZkTPeiAQnbmdXAF
oonbzrMO1nV+6p8VbzhVV9SBAg4Gml8Wficj3xdtkS0+Z7GjmkEcTgW+ov3KsksWXwel4tWsd+ZR
8lIrKNZZx4pnUci6wH3zDflJhnJO8ICBSIKgMhTHYIomUjoZp5gG+yzHTb7vEkdHNxl6R1Ed4qll
L4tnhA7QQmE+uHJByYfXl8/LmgXaUhstLlFJ2p8CMz7mlDlJ0yN7BgaELHSG+TaJck+Lfp23J5Fv
2AKvu20TFWR1aM0tctxukIEX6VCgb9ViXlVKzhMhDHysRpEIxgvDatYbGBqyio4U4bQy7ZYAvCV7
Rn8ussEICg3Wo18HNbjGDCg5cjCkzJNxXAAT0EeaLm45q26cZodBa49D2h0g93BfKPfpyn0YFqDS
1U7WF2Tw8BE2IlMUzIK8i09+Koqu4xEFvARjl7ko0E3K0MkbH5KC55dOFPFscPgEaExor7dJAZw6
djS9PJE48WutelkC1Rv00KnqX9oge+UXoTJsBdVAQwlKnTkPbyw5OikmcBQEMYFqClnyQ1MiU5hM
wS0h5dU0DpGrl0oAiQ580/khi/wCSuPRK4tXIlSpc34pBAFySCeQMETJSzLeDvnvZXSndrdYEjcr
OmQgpQCJLAv1wITPuaKBQQlTHQ6IsseqPSbJcxu/pdVzr74F386PSeiAmAGmGxMVvLiqcIOKiMHC
ekT3elBETj/sZrxwjTstutHQUqXtoKiIrtLHJfdY40qgRcf1Fprzs1O6UgOCiM1Vjd2vyb1TDm2z
Yy/flAfW+HHrNw8SdyNcQBMEF2vPJ/5xfq7EFQStreiUz7vYZealoTpEe1WTH4ks0Sw6KNkGiXNs
s1mN4FoBUgmVKlt3KvW1l/KQrUvDBwdbEG4zhJNFJqYDpOhQNqsdBgcp8xO565CH8+rbOnDN7+eX
TDIsvjgEb4+ZlqyIS5F4TflYptCZYg/nQQQ9lOixQT4Cej6gltP5eHxprRKczBNyenvqagft+650
DeKwG+0lvF/cZF/fgsdjdJbn88DC0W1wueiGQuSmDqwRWZ3yORyOII8jocSF6Otv/LVmGwxuuw1q
RspUAcawy3RHf4A6uDcd2bH1gvvyuzZ6hUvAkGd64WvmXqAHwZVV+Ak3weYLuF1npnaD3nfMrmL2
t+mi7sB15VIUeCzstkmn4/k5/fNof27A66Rvzt7ZtLqZThiwdU/3pa+9KdChdgw3vEayaR49zcu8
eK8eEV0ts2M8hfvlxN7Ut+iB7WJP8jHi2V9jd5Brokmfm/0utkK6RPDg6t7cQU18f8xdqjnWTruu
3RZ0br7htZfkt3ZEp3OxT/b0B/3CXR3ET/9+Ajf9WTykrWrg3DTio637Oj2WoSSoFIU7aNJHNIer
EDQWOTcXBXbXKAVGSbKXvnnX6WFMDEdPTOf8dMpwOCdXtBkdmnolJVrQrjoeg/Kq1Cen6FUJkNgj
WOACtdG8DT4gzojSJZ0WVPEACTIDWY8nT3rR6a9daLp0RPkAHV3kK0pHS3+jHA801sOVbbbe0hhX
SsJ2SnY7hanEFwqjZhjSvx+1Ts/Gso02D4JBrZHRhFhzn7a+krv2fJwhok2flvrA1GvSS0BX6/hr
N4EEiqC0E5PB17LC9ZaZoeHIjM3pJs3pfYIXl/Orup4a5yC4YSUFZCAX1LTg6eiq1kGg5akpOmvC
46ycmtJFEcL+PKDQ7W7GxJlroE8sbxsAKqB2HofKjbIWLY5MYkRCv7eB4ax1RI5z6gNMHU21Q9ju
ykT1kCbBncCrBonXEw4J2Ry4GcSZqJ35bBo0G2JWVjAN0+4cs6aOAapCKU2wKlgpNMGuhGBISYCx
9zNKiaZfC0Q1uLYlL5DWa5GSI8YOLZQK+HLzBN3+jtFK3JfIAG1tfdVBv5f2V+GktUy0ZtCidqsc
/IsNuc7GRgIhcitbiNWJb/ZVlA1lY0UY1qDrjoL6qsQpQOuUye5rIoPY4nCL1LOADmUFnMp+Ze1N
0frLVDhR6Uf5t/MWLnQVW6h1VjdDWlKT2CMBFKg8UR28a0u3anR09LpNdzlbOwssZvPhPKjwhXYL
yjnNpkjpnP9JYxwgdN/pDrvqjoZvu/pNdQGpRC9zUlfzl/2J3UTffiTuD7zZ+uc/QjbHnDNhI9hM
UN+L07+td+NS7sbedkztQgk9M5UlcmVg3H5o0NiVJGw1nA5E1Sv5DshD3dgId1rX++nS7M8PTrTL
bVCEIlekYUvwaZPBbo1s7BENB+aTod+z8LWKJSUQwiFtIDinRSEsrHY90kN1bp7wiIfKvwtwdvgV
uy1kaS9ByyEEUzZg68mwsdKirqFvNqyXltlh7xbyBk/EU+/II0g2wsGpQld5mD31oF/Xu24XXIX3
X5hPpMCstdIIPEOcwU750LN+wmCTAISnoGqKDddo/iMIZ5HBDD7ZYZ3RNEE9if6YFLFTy6oOhakg
iOpQCz2p1sqx9Xkqm9ycsiYEio6Ulo06+vK2CFFejRrWt9j41Qw3FER51VUw7KH++oVp3GBzzmZo
RpRsLWv6FDW74NpwTAvnavp0HkXs0zYw3GottFQb1KHiLljdVfSbMV/qfe5QA8SbBWjSMj+uDlPx
hdB2O6/c6g21aYQ22i3cKNzbyXP8f9R915LbWJbtr3TUO2rgzcTURFxY2mR6pfIFkUql4L3H1991
kCqRPEQTrZ6XmYhuVZIAsbGP3Webtdq9V30NlxJVZ3YggIgiYwGZsMC/v4iRVD2Q1DlIifPcCBXB
jjukkvTgtZUWzoNzKcdnoqjO8qKY75QUx6MeWOIPXKuPq2A/OsxevC1LPVl7xrDVvnILywpZNigb
jxCwAJMeQX8CVXY+PHnPBY4gSsmMJN2qCDHJpTk2vi5yCB16liYv9NrMQnkmjlLST6uWiSPif+22
CXPPhStpXBqOSypRw1EVm7wkOOTGwNx2SPArzaTdN7EJ4FI4Cy2u/VGLdqluWfWubLcSmA2CQ+WZ
TfISBY/Xp8bcIR/6ouoLoVIUQNL+Zq5iJeSxI6Kem96NcADZ1EP2Jhr3wa7d1Sv/vrETRgd/2i5F
5GbjP1VL2Vkz28bZC1DTpFbUwR0ivEAprdzezn3T17622k2IOOb/UFd60wV3exxIECV4ZhGuWEn3
dPG7b39Eu/fQDr9knBmsvVtwte8aPXjMnbfu9w37M2XJyDjZtgLAJrGRRnq+MDrRFL1KLxMr8F77
9ut1ZZeald4g4dUTA5D3GEFhtO62iDdDfF8ND9W4FJIhM+Jygv4aQXSpZxoj21stIClj96X4KscL
uVkz5UYSp4iiiNODpMKcp1SRGiVieUKYIPVgJjug2KGP7UKwx3Q79CaUEzzfgPNmoa/EmWkKSHVM
CgD7ArWTLrzyvarKY0SgAUAtmCXWN5B2Ix4T1sDJ7axYdfUwMjxNXiX51mv3jL8FYNQgbWXhppNe
5O4uwH7NDwCs9pzINcOstRCT79htNNpdZiqjUXKCPojrEEBWjTuAZ6O3WhySEfM2qv659XOrrt/4
hgTXDCUZUCq+HcqDUrN27xsaSWvg9eDfCB3wgFLnAAMIk4CndxQ4aTKcqiW4avld4oGMB1gckaEh
qieVCzNyZpCeiSJD63Q6ACCoAsgONq/aARNO5RtCByhc1J4WzvXpMNeXpLxUBsEQNks63tWhaqMZ
eUjSVIQJk9FmgQFbcy9Mt8uam7FYkjezLRNBv+RRq1oMWj21IPK4Ro+YZxZkdAL/GHvM/1Av0sIn
LSgLtZ/mEuQMMGiSKkEQ5D2THGH0nVxR1yHjG7/dkAIH2G1AL+HAdgFGyfC+6vKy2hgc0vC8fB2M
rwNoBtLiEHDWUk7BTCsiZ01VEcKSZBEw1efaJSkI9DRPA8C95BpD/jS4IzwFdpcumDYzm/6ZHGoc
5pzgixWrNEaqHfoIPCyPQft8vd1mVskzEdSePxRJNSaIywPfgjV4oUP8esFQmlUC+RxwOWKtAkX9
eWONg4RQOGksKWWf63Q02xzbt/r4b+hxIoXawUo1bCKw4TXIlH1P4ASrld83wATYsb/UoFZ7uH4Z
TRsgAEjZeWEJQJkMumFhbV9oK5qDp0ZZCjDZ0Bsds6uldaeKRiQvRS+WhFDJvryQNwKTQpNMym4A
T2O2A7LslhIG5hzOpw0m8Of9rjaEAlwmDdYL20DeSUNkdFmq14Ng5kG6I1loqd85ncrqNeK/BZca
KLQ3/TbVpY513O4BGOgLmzbpJcooOHspauaK4KJpGwYNrGWPavZQoA7M28bVFoEqLgJH3cv1UTm7
UBwHzcSueLIM8qw7gEkCbaAIudMGYDoKvoBjNB0W1JqdxSdyqFmcM7AHPA1qRTJS7MpiO/ILmixJ
oDYOXwRVdstCAiN9c1PHr5fMmrnD8FnXUOuEHMQjWMvQVrHEPsILFerq2Kl6ow234Gi2tEgFwVim
19W9hkro6/20KJxaPopaASJd6zbGWDuJW+p+YxTNIRlvQdPWw8vRMdsGxTPXpc4ORni+sPkjDnER
iahKVfZExm9xhETSeGoFIiq+kQzdo3jwTb5n64/r8uZGI2g8gQKP3FP+gitR7UVSPgp5jdb+SMrs
sQ8Sp+FSk0We5nVRczkRhDL0lyyqQbta5ZMiCloj2LalWXp6tMvflL378MTfl+/ZQgX+DB0MEr9O
xFGrs+qKccilENe+szfBs/IQ3QwfhabnW2UwBMuU1s/SnWcuKDkTPTiVSiPB5gofgy0FUnE4tbof
baJLe3Htx7oPFJYFYQudR8N1glbeL/0esgDCjOrfAvkD8L/d80v1aXO7w0lLStSy7UthHNUh5CSC
tpZjcesDe64blsI7c+vJqRhqIW44vxSQQgIxEmuo3SaKFyOe5BH0Wn8qgrzCyeKL6lJlaIgIZgV2
Mad8CR/THWem2+xFfAjhB16omZ3d8U4FUqswCqzYNiJdVKXP3hu4f19rs9IZK0CeZS3pzEe+5R9b
pOvfxc/XRyJZG6+pSq3OHSMFUV1ActG/duozL1S6wD5HvO5qC8NwUUlqmW4HgJuwZHzIewFu+1dO
r7fBhiA6I0vnLnsZN/1tZIKnhXfUhajW0qIiUYtKrTGy3xM1gYpWJDp3EMHUqMu5nnnWVxbZBktG
30xtHMlVAycfKg1BiUrXvmsSm/pJzQFdRfzRx4ck3kQhyMRMPqnMIHwYij1iCE3jFIPJFDddtrre
rzM+BiIfsIyoSUC8ms62UJDsknakDjvnPqI2NpNcQsmMjv4dXMQs14MvgyLFcrWlBVUhbXk+pM4l
U7MnUz01QBoBEP7kracgTpkAQncVdWtQaTPaIcl2ZfGSCU6pPGuS3qKyhsksgf3guDcZ5xRJZ/vo
TisjXfNYSwB2ZrdXC3c1tpGh5I9wk/DMS5KVpoa0yipv9bp8BT4DAKYO3ggKjXwl8L6eZWtsWrbL
6kO1q8YIQZtXFUQGTC0a/WBz/CocrTxZS8UmY1Kr6NYp47jhWk5HYJqvRxXg8U7ZPkT93hUA45fq
XuiZSfrdC7YeCj1k2BVJZmrjbRweUh4FQjbI4HPidT+EoFscbLaGxZo+AxOPdVehslK15yy/w/EW
LAfbeLgDxo3CRcjsWynFg1rbSSToebuT5E3o3cnZjmmffOWLJljluIvKbQYSvCJaK9l9Ejlp9eZ2
j1lgptqD0q4yGRDMTiQcUswetgXiWvBeiSirPXSj3Sq8Fbi6mLyw1ddMCYyxd8G6YEXy3gelHfeU
hg9M9iYMFVAggHUBSjLZQ3MNoLoSNxVjasE7n0mG6H1lhxswIjB5YDSIpvBtuEpUG6PPCLMnt1gl
rj3WP+rCCLUd6x7gx2qrJzX61pWdDrytFpGeGhRMo5VqvRG1tidaFVutGVRc1IBFlPhDLHQ6m6mO
Gr0ghchOAivRqqUBemk8kWpVQvUisogP0VXAieS5peQ3yEPKDW6trEu7NsHuqMe7Sq9Znb0V9oC5
tTDCHlgPtbMLE3NGvAxnlAjEZ1Dsghr9fHMpYilrSpLGF+5QNWt0RmSkh5LVXf3Lgwz+znTzXoP3
rrKKBcWnbFJqYp5JpiamnA2yUmJjI4tg5Vr8ptDHL2AyTRqDNe4VS9nnFoAjV/5aMXMzdEBnxJqe
+bTQADPrw9lrUJud31ZZ7XV4Dd7ASRKiXVN2sBR3dvbyBFx4XTOVXaS/aN+vC760TxB1OWl4aqvz
tbrXWgUxMzEFrBUPdslcV5OX60JmYkrnUqhdjo0SgCuBTgDMoMmNaAhb346gZWG2Tm2522rVGEtO
pUWZpMVP7JXEF3itVtGiyTP4uNapXYDs2IL70Xyr9zexIxndwlhaakvKau76iP+ZYtuZguS4/Y1a
PCy0JBmO/3y4aiyxoU+08odcBYczmSiy942VViObrvOw0qvurZdzU4v7t7rjdSXygXmMBOkB1Wpd
0N6ROs3rrzLDiHfaqRcY35oW87lGgvMwB+80sMbY6To0oxvX/BY5vTneY0/TEWXRK1vVW6OzkZlv
bqRQX2iTC1MeDBWAFUStMCoMkAxPTZ3C9+W65V3wHOa5nbGCUXA/qvgQLfnELroXclAyiuwKGQBx
KI07b/rQj5soEoPOILgnjAyeWWXri+b1Vr00kSgp1IQEFs0Y9xWkAHMViN8jTDM9C4ECjGzctQBq
dz1D6Cr53aFLSaUmKEZJC8TQsDOK6r4OH3MJmET2dc0ujGpKBDUffa1hKraBYkzIsus4KpIvPCPI
IaAYh2yvNGH8g2nCfsFdOjc4UM+koAwfUNygkTzvtD7hKnfg4s4QmDsB+E5VprP8c8wvjMHLE/Ok
3VEOdc4bRb4N8gENqMGoA72dLTvehv8K0EBvpz6k9/lW2kdryagWHT1kazxbEYhkHoRpiOEggkaX
EHjKqHVaEHUGmGPNca2w+pdSby3BQZmGBROtMa734+SOvyaQ6sjGK5qgbCBQ3te7ANTijmZId0Bb
sXvH36g3i96IC78ApSG1rjLSkHaKD4GFZPdmZrQ6UPRAuCfaKdg2FpY1jrz+FfUm39bJCtukcdYC
SAl1NCZ3UJ32PYv1arB4gxzNRkc+VLCKfKN+w1AaVkvb1uwig4MAQGFRDnJRGKZ64ciyY9IZ4jg4
bLvq4MRqmqU86fnhKoASVCR1oyBhOJ8Wcq0quYZmhaXV/ACnBtLsmF2xyb+5t4pVwhtyk9x6dr1E
uDs/dkBfhNgFsfNoXohGHUFOqUIuIkvv4h1S7W3XjL/xj6MhGcWh+bYwVsm0u+jME3nUtJQYPq59
P+sMhUceSw3mTV0wAgdFi2bH6g2OfgvD5zLTggzWE4lkup4MH6VxYzlhoKH66g16ATe1DazOVg9t
2eQGvToMpuIwa5SMrH70hvKab5hduABrd2EkkHcAmjYHIBq09EUaoNK2qGTCYlT6W5H7ISKR5nq7
zmt5IoFaA5Bg1iVejcW87pEoqmZ6IYZGyKr3aYOM1SbXkO6CaGWJOrhBhAvaB4caYtydv/Ly0AAu
gc7Lrq6NxaHLu3WkCjrXlQ+q1MLVxwRLx4tLI59qEGoFaSM1KlgeDcLIa/m1ewMBmmz7D/nqPter
lfqe2EBGYFfCpjc42eyNwXz47QSY81fQaMOtdetGI9YDmzgF+8o0d2qA/JCXKGsXOme29+FcAcUk
JvYFM3PV1qxaADQbeLkpqpRQVKYsJonNbqsAlQAGHMpzJZUa5X2q4HBKlmRUXUsoNr9pbmxpC6Ta
4SvQax+lTe2UyJa0ywUjYkku0f1kdgmxPKZJBbnYa1diPu4Qp8a48yxPXQJymm/Go4qUudf20gh/
NEQl7pcgeOaEBVXm9hlkuSDlBfkDsFopy0TJSzBbMTnGZNnbFXwe7q3W33epw6XxTaI8Xp+xc/vK
qTRqIayCseGHqMDC2z41nh0ncHmN5nUZcy12KoMaFFzngi0zhozU3QMpIqkXHJZzFiSB1UKER0Ku
Do32ERd5m/ZIJjUU5RuWVaE1qwC1Yla3SFgxq8lRkkpN1qxHqa0SQVKAMJaR+j78zlG4T7zv4JLB
WoEzRhrXZtpqX7ogRXlcWj+zLWocJDW7ceNqYahcemqxeAAGVQTdMPJbL+BUQG5UCG2K94l+cDqn
mTXyiio9290gTwkukZr9N44DmoocIPBGacijocwDLWldecgrWM1xZQ7KLhcAlf4zk+E/3vv/9D6y
289tuPrv/8Ln9ywfysADwPv5x/8+5B/pP27jt/eP6r/ID3/dSN3nfGQ3b8nlTWe/wcN/CscR/u3s
g5XWQT3cNR/lcP9RNXE9PR+vSe78Vy/+42N6yuOQf/z1x3vWpDV5mhdk6R8/L62///WHgDXrP04f
//Maef+//tCzpv2o/7Gu4rf0O/2zj7eq/usP6U9QVYgk+4aQVSAVDqOz+yBXuD/hoiNUvlh3BRmQ
lNjH0qys/b/+YCTxT9hULOjgCJIKEtZxrQLywnRN/pN42zlcw9kVh1ftj79f8Kybjt32j7RJbrMA
yPh4n+lIcWJVAQiHlCsiC1lG2g4n0qQdQBbKcpyrXNCIer2eaKjDEocCvLWloqAki/wzfQkoEm87
/TV993nP8fP0Zf7rJyyfjWYweqN+8rDjc46PpR92cvvxkT0vuj9f6CjiKFsrwtHsi3IESQa58Sjn
eM/xu897KHWOl6e/5KkFJlm0bGDHD5/Cjr+h1Jn93XTP8cZJ/uez51SiXq/JxsHMtGZEsuJMN1CP
nV5sVs2T1p1umn5IyZ8k5Fo9IIrDj5+NOXff9B09DKjXOzbRnLi516YET88TShSXFk0kreu6zHcl
+afQ/HznCqjOLHNmM30/fYUVN6r1QWPz3eef07dV5oPYqpYja/qxKudxrU9Xpn8+P0+Xhk52bYSd
3k7uOQqcnjv95PhdXhS6WnuYK7/e63jb8d7P5wmdJujCrxc5vnebKWNsHm/nap+Z3uNTi44bB9Y+
eU8iNe4Ed0O/J9VE0xNTLxY/pR4FTH99/vhTxPTDSX0p9b59XmHlEK2JIlUUck8/4NWfyk6fTl56
+nzUe2rwSc/jBTkE20IRR+2qLGoJVh9T21wheOCzwT+ZFMsWVwP0y+MC//O7mmHKVTkC1Wm6ZbqA
JbPdjtr4cPwprIzokATq513H70emNXxfVG4qr/oppYvYJ48X0+3xLk7F2Oi8IV7FaRB5RoCxYZbV
yFrTPSN5uSgYR9tvCw6wKn+/MMs05VqVh/RELOtL7A4cSLvjbUnWt7dJZR21mq4V6uiEyjjsj98z
XfPBA9x7M90wfS+WLODBBi1zJhWm79yODyyhGjTzKKQp3cYJQPF88n5NAd4/QQrep199/r4Rlb2W
AICDaHGU3COCGCnx7fGbPB33alZVwHkjbTKAJxSE6WW0PspMJR55z9XwL3WimCJQOTXl9IDzTpzE
4gQcHXK41I4Spu9JJwZdrdxM309qXO3Eow7Hjjx+J6BjTzpyujB1ZM4jt+4o+p91ZDp8diTYsAPP
IJ2YqNqwP/7wVyceZaJeP0Woss2c6bapFX6rE4cmfm+GMgSWGunAykdk8dccmZ55pQOn69PtUyeG
7Bitj/Ph2ImfAqZZmPVsdjK4plk4deD0mOnH5x2Y8mloyWEAvjuu9Vdsiep4QCamT20nKOtgyApj
+jgAqnALVJ1Gnz7ifBHexKnydfqEcEB3W2vuZvrEt1z8oMjS552D26ZPSb6qRqV9DOo8exLF1JbL
UbybLomjeyfxQ3qYflvUKOoVw0TbTRelAktD1vDS55OrYlSMJMrV1XQ1rETf4kUmdqbfcmrR2Egm
4q3pahcL/qof3J/6eGH7U5/p6qCh5OeoT68xwaQPMvXTp0kfAKtvp+cqdf6pz3Rt+upvfaYPRB+V
6DN9Ynr1DqS/p/rIRJ/p4qSPNtTSZmqJSsyRgxD06mq66nKDb7FEH15Sos+zxG+Z+Y9Zgv9dtfD3
wXuZVdmP+upd/4fOAQqxjYGUBPcb7G4eJzdY5P/8YPD/vg0fwemBYPb3nycEUhvzeSLglT9Raw/4
IEKrBZoMFl6GnycCjv0T1j7sfRwjJJWbXMk/DwTan6h1URVU5/IaoN4Q7/+d8wAVaSXviagb6o05
IOVrwBfA2506ZXpPcjsmr1+HtM9lS2xjuSiNqvRY0DT1kaJwBJAzzdddyqiPQsGBIdWIkrxU76tI
8mIX9EZtnJevGB6AzkK4MioVE6fSdkDgfwSayPvUsL81IsnB86EuPz7q/VtOD7n/hadKGR37zwfP
uvygz5PkB5+jhZH+BG8rOUgCghJIZYgu/D18GAwSZFtgaAIYAnVXooi++zl+JOlP1AoCwRqFNCLO
jCoe+HP8SNyfgJTDAELYCSuCCn/F75wnz3z0EnDpEOxA3i6gvgi8Eo0t1sCBEleNm4MrHqVymxRE
kPVCLuG52/BCBB3TqdrUE4YMItzoI8odHlyMvfyieks47OdeNshBEBoIdwBOBHUJK2jkPU7ck1IU
Im8q4hJD4nc+VwO6wYn4t5Oe/XkcPz1+UzEUIgRONlKsJoEbHXVrlHMmB0Jr0HNJTNgDU8AngGXY
ANmjeJtlOm+jytkUvl4Xea4WSAqBxI2RAOA39DoYPShXZYaK8j5jCLAunLqxgPxAYKdGC31E6UWk
4FCA+h/8H6DYEo0TKLJemGAPYvT0pTZdJ7EyIwFusN4bRCvAXS44uS69aucCacBAruSBNa5AYGnW
5mj6Bhg6DXU32IKVO9XqehuSRfDEZ0Jrp1BtCJYUL1dDVNmG63ItrNpVY2sbJNw518XMtiJ4MECp
CsIoVABQTlgGdSAcW5WM3tvlGnjFX7Qb/5lxEOEwVUu7XYpXzjbiqTziSj0Z8m4NAFolhbzBaE1G
J43orkXEuDIzOCxqdz6RpzHCw/EFiBkOTjLwuZ5Li9uilFsmQbGl0Vn+DocuJPbIt+wtAjc3QJR6
EawBoJ0LEZU5Jc/EUvOaFZUwUpvUA/U1a4wm+E7NaC+axbqwU4dZKI26DM5CNxn84cRsgLOXDpKG
AngV6xTSOiN75mzEz8zmJjZdM7ci3xpMVPua0tclYJR5JcFJCiRLuPQuUNe53IvkoCqIWNkRjdTs
V+5O1DUns5n1Ul78ojTsLqfjhgdQnxZmkFaUue1Lql6yQLSOODMcUSTev7NcZGexLxkskiWVQdSZ
ULq/PlculzW084nClN0CBiu3FFyAiHgp4EUCg+9Lna/M60JmRywqbBW4bbG/0vPRV8SElzoc/Pws
s5sIzCRC4ATMuCm1pZLeWX1ORFFTcUApVigUEOUhZSEp1iMKbYSlADd5CLWOofATARiATWOXU6lA
kgfHiV/GOFc20qNW3fNLuYIz6yTh58BmAMuDmJPn42IcedmXS84z8p1kRxvPkRwOy7Gyvt4ts5NM
EZACATAE5AfRk6yS44pzVXQ+74QMsuuRbsUcyCYAJKT6i2Kk+Y1glAZjLgWCZxU8EUw1IBfJUuWT
URevvZWwqledLdr8aknBS6BurCIKxhtGHcLxKLg6b0iv9X1/SEqMhg6ZvKOZG57JbNM1b0WbyAGJ
4Xq0iifGqPXRcG3k3xuehWTyO1X3jOwhNvqv11v8MmcACLUsj+J+nIqAME2Dg8UNz7Uuq/kG8tvN
5pl9BtwiKrQtYTUwwH1qzMGsHrqvCqC0RTu0qm/1fnH/mJkiOJ8QQGmA1WkXxf5RMXh86kaBAWy8
A6OLVmx6lmq69mDLdrknu+RSfejcSicA2QQJGYA/JgbOeUcknuqlElu42JFdR9uOKxQ2sY2erTMz
ddpObxZTmEjXUnMUESBYhqCfUYApSVmIitiH0dCwLgybfC0auc2glMpCrROUjMz0iV8IzM4ZHWcC
KRUlsOjJvA+BlZWvGb1zwNDqOaXF25yFJLSHJbSYuW48VZDMsROjgxsGlR/5nNFHZnh1g2KFglAC
lOY9Xh+z84ohrw7YlUhWugCASnyO80fhRDEVkJxIH9Ic1Pj+C4rNLA5gseBwpsWRCwW91KQV614Y
4kIA5gQWh8YhWPoKrMQlY3S2/U7EUDuFW4TDUKQQU0VfKg5gZPdeay80HVnHLgYhvB8saPhk6EIZ
vC7Hi3Ve8Z9jApN+i0FImq5YV4fu29KImNmW0HBHadSqmjGJmzYS0WgIvaeuLACVy+Agdl2p+e45
SqG6B3XeRYFzH+ke15FWiZNb6U29vDnNawPgdg3lSixssfPx3fUZEuWIHKHR20z37okN6Jqaoe2T
EutkZvqWYl7XjXLjTLY1mvCXUPo4VJW528QJOgxh/xfWSjbZvv6Wbitb1qs19wQUzI/gy4LMGevo
TCY1SDKh6pIMIalpbeyc0NasCAi4iiE5QO5ZSeaw0czFM8uSVGqwFPnfw5+cIsiZpV43ToI90QMk
IWpOEjNApUeyoOycVLhggMwH39sl0V6vsEIqjYyr8/GXEnZZ1UWGXD3EylJRIVlt6ZkHFwEw3ngQ
jyBj5Hz0SFXtq4yLjmzLZoWCgdQE00uKCi/2Q5SxsXfIW48+FnpybmqAslCFRYXzO5htz4WCDRYJ
2AWEik655t5BzGwRmu6boNClGzLra0fbxBZIMr6y3xb39bkdTwPbEfxHgMRAFfG5dE2WPRyYgNXD
Or3trSIriLb5Vj5wBg4TkTmGi9v6zBIK34uIuTnVf9N7rCS1TOHC3aMLmWLGUmn44gvQOx+uN+vM
mDmTQm2scsPEvutBCvAC4LCXTCVcNclrKy+kyc8sOGdyqAWHBadHrA44OCtlrwPsNtZK/bomlxwq
ODOcNJhI5VQlSSxnUQpVkL+l4wytw9vyUa6zDWik3VtEIR3prrVYM9QTO1A2ka/7C2mxczb/2StQ
EyNC/UbA8dCyslwnfE9V3TdBAWiMVnk3WjwqXlULVa8LC+vMzDiTSq02YiYMBP2aeH7adeHIa1Ra
WpG9aPDPzIEzOdQcQCyNYdzcZ/SYMxOU18Ifg0o6JzRVM3MANYU5ODrSTW31lrvq71ELeoO3WFB2
bheBJxlGNhKUkHtMb/vgQBfCGOU4sD2FF86UVmQXUXdkF/FX3cO/sosQc5Za785EUg2c84WQuT38
eHUuOXIV3TMh4gfeaxulttRW368P5JmJjzIL4uRF7iZCO9RUyeVCSwIZ0jp32AR+twPByg3o95zr
YuZMT4LOBVZyJOLhP5Scoivy1OMrwPLJ5gDY/TWKmxx1Nw4GCtF7ixweFl1AM8vAqUzaT16osIJh
fzI6yrn4u9ZkLdGCkbPiG722OpM3A9u1FvSckwnsGuS0oawKJyRqUrZBDHzlHrZ89MPsX3LsxJ5V
o1IPsLy9JRm+pS5JJOOBHi8koqEgvw65pBp5o5PTA9/xXZt10LLbqE51H21Qv/KqPhD9wLI2Lix8
c+c/EP3wCtyxIOG5mBGVJCm+ljVk1Rl+KHbheE6y60ycN+HHW5x/pLlo5U6lUZNh5CuEW4Qak8Hs
cOoHjdta2BMfnmcv+fBmTvRIL0eSqErSEpEJTq04bNapWgE0KtBi8D8kFKzW8Mb6ZmT0Rm+BvGDc
JkZjc0apo/owdsR9aiydri9Hz/krUH1Zsp6QcL7mGWrivglBcMuxnb0wQi8XVsQ4ASzEAXoVcTDa
6QzEGVlA2YJvNJvRDlagFt5JDmrf4R6CnWhclzan0KkwYhGcDM5o6KBBGPiGPERWLDI3WbPE5Xq5
gp3rQ9bTExFDkGVNo0BEHiWoZ++NnAdlW1wt2BSXZij4HmSNOFgx+C8XsEFs00AmmrgDyv0zFF9s
pexeQGWqmr2jbvV6w13uArA+EdEGOxGopvD3uVZK5qWtr4AcSFBi5Ok5Ivelj+Cv51u9BeLCdWEz
qzMkECIkeOnxDwmpnrahAh8eU6SiTzKybc5EPHEleDqpfcDhUM8decmpMzMuzgRSA310h5JlGwiE
IXULtKGX1MvNBaUuF8ZzpcjAORkYLjxYMZ9ARmfwG/+rsMoc5H07CHN8DZYthTlpsBJQp8KCbhJk
b+fSuEpmGKUbfALurRzkTWonzgioVm6KYjKhvrTVzI0QOK0FxI9IxeSFa9lj40ouRt/gBptHKr+8
ZXLkCDyV4YI/7NLiU8CgySJQCgY95M/Tmg1InvZEAXClFdhHyjRfcZyyqtqA18sYzrExXvNSZBT5
EmD6rIaIo2OJR5ti5lFNmvIjYoySbzAoPJU1Q2328sCZAqK2wfvCYCEj/HyjIUoeZVH2CdOpCVNG
kMVr6VeNay0N65YuNd+iBGAKNQAkMtko5MgYFG1XDtwtU4RfC7cblqbibGvD9UMsTl4BQu250vFQ
yp4vyb7RqhzDG4UolAN4Ul0Ekl0lWEuRi9yxhqvgYi7z2EEq3FPe94xVMMpjWLe1U1XaYGVYy8ws
5RWjV+LADPhYtPyeyfehFwa/bYEA0x62HZwtJAKFDIzzV276XAN1bZOCc6mz4NuxOURLjdGoHvmV
esN9v95VFw10Lu2i9Kxs4HePII2vNGnHBHJop1n6pR/4xECtqyNFJRBxMhk4bW6+FMy8WLcQgoYz
EzTEJLSv0LjzacOwXR8jm7GyOqvTEB4OzfiLrHdwYgEbNwKWhvB4Xd9Li4uSSd7pZB2LCxQWlrJC
ZJatLgNKxDX5XB/e/VVia7BulwTOtPCZktTCybqjUvEelBx7G3jTNQIbsLwKgzH6e2/N2uEzsWnz
QWfuJCOxl9y5S21MzQDMeY0feojPtUhXvFKH6teblDzhbLKjRWG8Io0NZjqiN5SEJghk1s/B41yX
mpmUvt6qwNgXJLAJeM/XRV32HgxzlsA5kBpGDpWs570XNOBil2LWNzzVaHeN49ui6T9rd1Pg2150
Bs5sQ2fiKNUCoWjCKIU4f61u2gPJpqleVJQJ8yvmdtE8n5WGzB1iOEg421GnHSXjedcrYKVwB0XT
vVVql1/4tfY6mO1NuV/yCcyZKThwHMWR1zmZCbks5qmSQxyzGu1oFWxa3dvFmHzkYOWZvnO970jX
nA0T0nWIOCKVF6kLyGE4FycnwCJwe2x8EdBkCsZh/beyXVo8L0Y7EQJ+WlKYhhw0er3voyqvpVbz
QZmmOortbfIto5nam6xzRmqle+a7ly/JnOs2VCWj8AmdRmqszhWruCEShsj1DXHfWN6qckZFD3Yj
IAhKxzWSb9eb8RKnDCqieBeHRexoisJSC1goeFpSAFvSYFBHS85UNtghGbu3SB7U4nn4YnJP0mTE
GSSkhLK061YcWrXlBig3cqLFuJGhjvIq91xTyXCIc10kdnP+GnnMq5jjDqWa2YKSG8jfMCS1RUod
4nx88LTQBHO9jAg29nUkJcIvQI1crXJ5pfVBudLb9W40Od0DQdAUrA7vge1pKp2+NDnnReI4S8hH
UddM7coCAL2KvEQ7dPFDVgEAT1ji6p6dj8hs+FsEHWNhWZBn1ylEkEApCeoAFiDUNasySY4bWCIW
O3d25J5IpEZurjRaXI+QWJpFYZDTa70FwmaJGLuEAu2lNlzUkOq3wfNdBS5WWGM2Z8tGYNXZKgeY
ldmYZLLw/NOiirPj90RFYqmeLHK81yla3EDF4a59GQa93SGjyKy37Pdw0NNYz3FUF794Zr/EODyr
LA4SSH5GsT0cIdSIcXMNGT1pCERP4zNPCxvkCsa2zjhkpooL54o5RSfHI8kMIzlw54oW8GXJSYfs
aTa7ycArkZh9WuoBkMsWJt+MbY+CdAFJEsjxBUYItSd6vcQxXgYLWnQEuz2MqyRF6LG3PAOz4mk8
AIV+QeLc3CP5Kgin4FCB0PS5ahLrShW8HcRtxTz433M7AH6V2d8L9yRtoXXizpLvF2SSoUjvVkhJ
AacOYRoG/+W5TDnjCo5tIFPS0zVrYE9eAV0UoUfZ5oFJdl3anIKwf5GRSfgteDqHNuV7t1dzZC7y
QGgcu0YHG8R1CXOb76kEou7JNChlVejdAhKYYpW5O0U23WohgrIkguqlUYuVviYiFPUgY6wjk0UJ
FmyIC1sauxFCiAS5hHBuKVSvDKzXlmFGsh83JFE22jdIgcAhbaG1Jl823funcqizcq7I5TDI0IXd
uJtk064ER7Tl7bJHb9ag1XBWhjQQMLO0r6gbAykAhaCHRX+0eUNa9at2gwwSvXRSY8l/OC8NJR04
mqMdWdqt8v9J+67muHWl21/EKubwyjRBWbIl2S8sWbaZE5j5678F7XuOOBjcwbG3X12lHoCNRqN7
9VpQH9VaKLrGHrADFEOSADZgXlNOEzsEjs6/7HTndEn4XDixeN4h+KgYCz/1On2wSd/NwIbn7hR0
b5oPBH/YfjXvdbQMtKA+2GGGgt9jLKyU8srPJ6bpkds4fLUSvSsmmDZvTBDOoQq3m27V5+4RT6+b
5RsmNH3jzXnQr4lX7aIfy160eM5xQNkKGgZo3YO4kl27bSXauHRz7M0OSKqTb3b9zZhEkZET9E+M
MKtMW6Po8hZGoptop/nVtwxIkPEI9qn2gK5zUKAI7RxElyrPKm42AP8h6qqdFW9Hdaqy2lqAHlT2
EbBVndq5ivS7h56KwIE4gdHcWGJ7TnZXWs2ow5JafHQsslcgB0o36dGYje6MN5DW/92ZhFVEYkqU
hFYQE2W0OKbEn7Bqfq++QBYiaMErtu/8ORhAZ/PnL3S4CXokkHCTP4RKGXNqVsxNB1EBb0z8KEtB
PCySvaLhiglnJxaYcDYCBhgjscUHm4tqX4ExGGnmnsoJDRi48sZ0vdUlRxCreQeA0sYCXopU4eyp
DkJ6zG2l6L5EgFslk5vPYaU+XXYQzn2A5tKnDSYXGZY4I3kJGxQv2+36PQUEEyhhXzZzLk6KeQnQ
GVlo5mCezvjAL2yiidVVdm9WiJvJdXNAeu5PMWDBFB+05C6aF55+96vwE195tL5jbBxddDt15StT
kOOdL5f+DFQ/bMrhhV09DWptMYLkqMXPMCOSgwRyehsmuTzg2w1HexoWP9MiFQwGgMe3GhHpwp4f
xlPrjBfF4zLKSgHra/sQJ8/dIFjducOA1EjHgxbgW+RBbJo3ZqbcDMYK1H8GZGgz+4n6IA3+5U95
HrtOjTAR09RXdC0VGNGct6Ynrq38rqfdLP2+bIa3FoptdDQ81fECoP+/cRgbyo9S3mhYC1iRAZ5R
QAraBekA9Yl/Z4g5AfaMAbwWHQW82rCaOI7CSe9A6o1hicuGeL6HtggNVAA3oL5yuqI5NSS5TMzY
o+jTKqQpkbQTzyjxvs/GzJksD1QebFDoYYSgVHbL1LsDqa5I/VT/RdmGqlFTgXZgzy2FzkRuP5Es
rRIEOeDOqO3h7lz3jjd69YE+Y2IxrJCmOqch2AEwBA8noN8AvGbTAb12pFEtZRyeO/1IEa/rXnqm
VSlghR9S3/Yufy2O/yHuYoBFB88fcj3mNWhXq9mMVhK5bYdJQxBhzm1YisqjZy4BtXBTQ/w1KGP+
GXjBkUg76ilQKBTWRwcHtF2yJ8LpuPOslbHDPF76NDWcya5Lz3wggIDY98qD4gHO5zbetBclN0Jr
TNJqjHCZToG1go4g9EBlRX4XtimqvpAEFYIyzqIqRmgxMgPfMMGvfraJkQYe6opAYcQeMYPRSXcj
aQXBiGsCs2Ia7Sjh6cRcG4ZZGQqQA2h5zN8H+Xk0/9TZ6BJQ4UDrFBU5MEueniTJkPokmvD3C9N6
daIfvZr+hNB78IcuzVhhXHrRJAlxFBs1/JYAxEnyQzKJ6BHPjg1jg/G0NMeMqVxAHavMFlRSTLRM
9DlGz76cBXvG/Sa4IHRsHDjUPqBymwvCAPNG3Suw1KXl6+yo3+zsy+X9ol/1JOLQtWwsMDeDtWh5
a1qwMFXKTlHBthlPyMLGwfT0FC/opvQvG+RuHh6XJqIByu8fSdRmSVY/Nah5TfDkvgRIbFfPLSaB
Bft2bgQMZrh9aGJORY/p/2+MSE1TaUqLhFwmP5L1KoHuJ8oBf7qQUxvszrU9EClNU3uQUKzHb3p9
146d4N4+5/JGsWe7EOZQ1maSlXkCI2bhK6mroxoKwM09Kr5Afrsg/rTe5H37cnll5153apS589Bx
J73VYPf6eHAj0PnXtmBd515HLaA5QfEN9H14+n2m1MZzpqprb+nzoE9uZ8W30/cWciNLJioMnt8/
GkCkwPPQlhJgE0xE6NOyjhYZq9EBLlOu0h0Fz4rvH5EZJijEJFnHrCP4UjfmcdhJt02Q3uv7YX/5
23A9Yrsc7XTr0H9p5sWmb833NVye6SBx6UE55B2cwLvqGIeG4MCet5Lgg1TSgzKQgLCPxaLg3UnU
lWBl0Y0S0hTIvqYJUIbytChXOC+HM7YY11vnEqzVLWz1PsWOot8YzHsTEOvsNtv/D5goXqDYro3J
V9XBieakh71pgnxR9iU1f8rCehr1sNMYu91Ai1VcUO2COCXdwAmA6uE2RQ7Uuxbmv3phJ4Pvhf/5
VmczqVqfgf5Agyn5aIQdkOITBvZkMUcAL0R87htK/KdeiKAdq/JAl3Rsn8eD4tLnbevnQKXKfr/7
HzxDZJHx+1FZtRaPF+oZ2ivFRsRHyhTcXdNWXuQlxz8uzcEVAb1SQZeB0sQZmcSIoUAHDHQ1qkr7
iFTulHwlqVCs4ewl82HFob1uyFrB4ulGqhMhOXCxUDIJnLvxugzih/FK/zkCyqN5tV/fLegjSKEg
iNDPw3okBR3SAgGqrywyfCWWPZct1gbWivCfzVQP786uAveBiCSD55LYRso7C7QCWiWnK1T6VVWT
eCjhkv9UX2iVXDyQyMnINUofRAllFIzxsIUBPepmaKjKGP160hGA02Pkt372tviqmwT6o2AHOe6I
x6ACUhwg6zH5xqyqiAYdJKYRVvVQklAqPDkwvXpn+rnmlUs4BnTkXAQ/PB8/QVd5a5XJOZTRnsaV
WsW0+cG4q/fVdX+oH6QgCq2bpEQLuAyHF9FJ4EVlWu+AzrcFaCwu0tNP2A5DKtVqDlLAcIyDYaFC
LeB2aPa9cqQIe/FKaZxnHBQKUmjk0dlzdHGYe0DOOmeNtQ7NjRUd4DaUQEsZxy5xrrImdbNS1Ifl
2QPEGBRCFGB/VjMbu35QsxRZaWPvUivM57tK/5pBPqya92kvQuJy0h9wbX1aY1bXJ81S2CWs5VYG
fZ39aO9mM/JM6a0yBFkq5/SdmGIuOFBH9FlVwJSSfNW6lxxKzElzXDpIUTiPU7cjvei640Q08HmZ
ACdimhZDGUygnkCTn1g0wc/Hr3J77VDFtHQvC9nVeXY0OudsoQSPzWRS44Xo6hQleE/Wzq0xpGBq
NMEy2e4aqT8IDjv9yaw3ggUNJRkwx4BiiPleqWSQeSV1hedEqOZ7Oejw2ocW1Ph1DUo/vhPXkjl5
CQDolAoKHOKYT2BO3ND14Fdf0TPXEj/Oqn0i70dV3gvWxUlMkBZjfBYAL9SAWLlU2F9GTW1xrv3l
txqse+UWGnt71cX9HQhs8U4YwKqwBoorOvR4GkOyItKcDNz7HgaDXmkTE81yaD64EoTaoLNH3MUv
MTwT+79FDsk5bR83OSI1OqdnNBZmauZDNCGWxIrzbpbDjwGg5iyLVjeWtGM6Rq5gqRx30QAuAzoX
M7pABjIfLymjUVVaoGUz6Ono3jL45VcHkA6DuGZYHSEvKEK0cdzlxCKTjjV51ioO6saAa19bwOeQ
e9ApXV6VyARzrFs1k1PZ6cEpuj5FyVWER6/9F2kJUFN0IFanrEWUSm77bE9tByyzNTQn+vfqOtpV
YXSYH6yHOejRpRTeanRTmFMNjCFmjhTQ1IMunQkgUdks9phRqtv35IsWUpgoXBFqFEfZJ5jjvLx/
vIebpkJLg9LrAJDHIrareVbNqcMUdfo8p+5Ygh4p8yF1QJvMium2YR0mgQijwElTtkZZ4PakaEOz
1DCKHbgxTemmA1jl8sJEJhhvd9ZuGNoWJjIHsBTIkGvjl8sWeKndySoY95bJEtfOAhOU9yVFCy/d
XXcYf5P3hffzsi2em2++Ent75XkLHUlqKjKuFOUeFKxO937ZBN8TdAXhyIA/IMafunknQ9C8HQ0K
LlfC+ZC9/oc1zgS8In0XV495CZwGwNB/LTKH117R3I16WEQHcKcDXuZ3v2ghfoC+3qACxCd6yPNi
7tYgdZpNAc6KW6lD9QdlxTJxMSrg2slx1SG0ot6Ar+byfnI/2WZx9P83tpLcSjpQgiK+lyjsjK+m
NburbPqXrfCdcGOGyb1tkPIuOUi8vclwzd2Amz+AwisGFfN4F0NjVpzt001iA9R2E5kA1Zlzq0Q1
vpp87A8EcymAMxzaye18cJ256fu0+lnui2BmQmdhsp1sLS3QqGKhFLrnXDkvGEwDhg6KlN6Ekfrv
otkHTmZw4pxM1M9bq46SDMtclmCYbrKVBHJzq/dVkM+Ou1gPlz+kYFfZPkTfqITYKZZXje4kJa4N
xajLFjiZ6XZBHwW1jUMStMPKFdTKnjx/N9aXKIrdEa+Wvn27bIe/Eky/mTrYWZGbnjq+HdW63MrY
uElufDiLR8TYIdqVOffBTxuM1+tJamM9sEGrp1Bd9Uc3ejLD7OgIxnz4p/jTEOPsqpXYTmXAkNM8
xNrVoP2WleDyfv1/jvCnDcazi3Ry+mmFjTF0NM8K0c0NIFGAoZqj6oqDIN8eOp94wSIZBBr29AOp
zmppneLQ/FqGLC9Ey18cTPFYqLOQr6I6C3cDN8aYxc0giYiQAuPdhcmJeYbO93yYRCka1wgeQYC3
Y7gGdGSnK3KaCkNCkYR3snSTOeHk3BmT4HzS4856HKr1IEewMdgGeN6piVWts1Tp58qzILI9hHof
qusBNbpQjnbm9NM2IkFk560JcR0PVhSOUOdjDDaxnS19hJdJKt9U6hs0vGcR7Jq3JoyNgrsHRQ2w
9NOfsIkIsz4mBLAYxBwTVEhz4TeNHZSqJ7djUHYvzvq9ip4vOzsvCOlgWAazNq3Zs4nMIlepXhsw
GaN1lBnfO8wnGaZbzLt/Z4cGqc3SSklJG3uGnSF6UYbfdfxerYEzdN5lM/QjsF6BBzFVJwU/OJzj
1IzZNWlaEBzdgryuuBZaaW/l0NSa3zIR+Id7bLcDh0xGCwWLTFE1i77f6DO1y90kpFjCxde+gtZX
ACPmud/WGpMNLplprbEBaxVwg9Gya/RXkj5d3j2eje3wHePig9SreVJh+E6K3mLoc9RXhQj9xruM
bEykgcybCk6xFbvSjJey1Ol8nwP63HsyHv5mCZ9/n3GApCqt0QGRkZfPD1ADd6f8GnLzglDw8eZj
3WyzCpZiqKiXDPIysDKGmHVxwvbGgcSij7Fk+kzLroAD9rKvtkfelW+X18f1OhvjSg7o9LVzYVM9
T3RZAj8cOgGyVz82AE/FB2uHKUJgBEVfi9fUQ+P10xrjdUSS5g4crLQDgKbedRFCebFOAUrENNpt
/uPy2s6Zm+jw58Ya8/6QoLkhtTasSfv+urlekDtD3ub4cayONsYJ24O5p0SpKC0HSSDKMM+RmR/2
UdgFAsUyzuaydHtupspMaowwTcHgxW+Ug9l8aG/1QAsTtFDNQ566FhhErd9mqB2HgwrYkKh3y4lh
qAqh+EXTAQ3VxNMYlqAFaExZgV3AR5UeU/m7Xr7p/ZfFEPW8zzH1iE9bU8yBH5VRKasEplojXr0q
q26aGq+vZbpZ4mXf6zfS4qVZdRgVEuZK5iqpdCBR42Zp6lW4oNyuzUOjl6HJXmV/fjOd/DYmUekK
qJ9LDX6b3qeeM/w2ZwVTijLUJAUpJSck4fbDmBNAuSg7snW4We2ywenK2tP0R1N9aQ1BSOL+fWTf
YEk1KEcJE5IyAM4arQCKQW2SnUwkP8nL4PLJ4dzitGlmUI4QnYr5nbpMpipZOw0wUTpPceGn6W2+
5uBmEAFN6E9l4h5+P44Hjd8g/mMOaNYMydqbFMyiSDdGBwz7AtJ8aBAnZfm41K+WWrqpYX+5vDrO
tQSrFAkEIQI07diLdiqIBsUPUOZrsisNvwsMNiWT4CvxYjrESyifGDDD4GBlzgJyzKyPy572qpWw
BqPgPj7SKS1KMeT8ztz+BtUe9OZFJW+ee2ztMn4+O2uSmiO1i4O1VrdTJMiURQYY/8tTe9SNHmzT
oMVzrel5rUSNKp77ob9pgewYiTjS8VP304t46p12qL0ue9Gso11/n9cgyd4vuwHvMrIxqGwaDjQr
z9GNVtbITWrBjLqjJGXxUXmoEYGTYHKFBGX0YmM9fWuLufhmxZ4kexzrj1oibX0DPwMifjlEueGu
3QtWxrNGacgpgxFn6lu3s6orZoQgCv3Q8QJMKiC3KCW+uR9+iPC8vBwCcw6f5pjFIYQ41mwgtBpP
iwfxhl30zelcbWcdi+PkzqLSL889EPkUnCsaBNmXU0z0WEpXrC4rk6vRIr6Cmopa97+ntBVQQXHu
TryjAZEAfQSHBH+V7FoxeqyssQ9O4xfZ5CbKMZ8UlyyZf/mrcZe1sUXP3eZJEzcdMLgI7J5iSWE3
jTsrzv2iW90sUwWmeBEQVOK4QBCi0Idj4rucrWiqaIjv0qRD++t5UbJwkgQvDF5FD/UHEMbI4NM6
l1fqwAVgz8aEG/cmfhuedfCKjHsj6AZPAcbkf2itcCKTgxc8OCoAKz/nj620MZFjxUDcCMpqVz6i
VOqTPTQSVo/cgjcJzBh/k9F+zP0iUpkW5VY8/WrWRMY2JVLtFVFior9CW4q2nO70tXitpiTxbL14
k7KyBMC56/1k6KHYuQh7+7zrBn0/FBKAr8FMIzt+k69mLc1J3Hj65BzwYvEHkr23HfpKDqDbiuZf
dT/aZ4jrZbPq66i+y6T/XkjZMTGTxC3KNLzszedXO+DiHyT+EPVF1snsi57aqaq1OZSLtOk+kowb
VVnDYbSOdVnuR2v6qqUKvHwVOR3PB2zc6eDJgnefzTLYWE1ZlknjQbwO52b1KxDlO14+Xa0L+LmI
lx3xlvIuL5ZznjAXBCYd2tRW8ZI7dYJuqdVxngGnMrUaXERhD3Xh8f/p0Z2oTm/1k86NoKkL4A96
lIAwn6Gn0o6MDhh1cZyAK9am5JBU0utcjbp7eTGccwtDdDQOU4a0acisxo4cMpYTtrAmVPDgjUrj
JKB5+kD60MlNUU/0/JtRg/hiKCfDMJtuSutskNWCQd32pvqr4jxfXhF35zZ/n0beTWTV6imppyWF
UNeahVFv76oiChrMu/w7M2zGN9EM18AyJue+046VKrvdH6uMgJB+u1VMdpebJknAXdZ4s9r7Tfc6
dvO7VGVf+tLYS0mbuItmtO5gFW9/sza4A7C4eBGwmbpikX6tkTF543hVSd8067adf/07E9RLNl/J
GrR5MWJ8Jeh+OMYhtfZle7xs4vw6p7v3uQrqKBsTSlol8jgiKFUW8azyah3fxyKowWne96JxDb5T
f9pinM5R6obkGpZTQXGMoMgBmm9BdkI/9mlSebocxuHkFuJnRKMfxR4stxy1h2W5wvR8kdRh1/fB
arT+5Q08Z0mm/gflGTqjj7cTG+mAs1FUMhRg0Uk08E3ElIgzm9Nraa4tDwJeT0oBJcR+6p8lMNSF
xdAa16h0uwSaKdVc2oG0poo7mWr8N5+W0lOgSYC6MzvUWFXzQLSuxA8DjdiMjmHTaJgkvm3HW0sW
0eHwNh61WBPzRIBlnc1FQRaJKsFh4+sOfRVzl2EEw1J2ZfFgNM+t+vXypvPC1/YqZbzWWFS9V1Tq
tU7hJYUU0lkZpyF/ypFBtS42NzbjsMZUtoMaw8xU/tJbctPKJqyItKt4x2JrhfFZEq0j6ehiFJBK
ECivkULgo6LtYkKklVhjLJmwsGBAt7XmK3PQPAx+CKI9fyGgkgTSCkO0LDmGJpuJlPdwOAm9Pd/U
a1C/gNFXsBiuFdQO8QpBMRGtotOIBY0SFCtsWDG7xNjnbQ/NB6mXBE96+mnZQKJsrDAPOEtvVBua
zQ2S1Su5OHTJfT0eR9G7jfdhIPcK2gnQM4D+jPVjvKP00kDsMNcbMzk66p2qC64pXoDfmmB8eLSs
ZcptmGgcVJWrPRgwW/0Ro/juWPy4fCo5r168C5GuIOGGUi6+zumniRMaGCb6aSYonLT1vm5/zDBr
FuMes4ivcg3OobJ41WvQreFRktqTYCidF4bAQYv6HKLNeaURTTDJsUb8gqZva3+xJc1d1AEyBVaT
38xOCRm12Jj9VTGyx8uL57nl1jLjMAPS7DL5cH7naJPvdnO4/Pd5Drn9+8ze9uNqGlDBwcqA6LV7
x5MzcojT2WsjEacp3ys/N5EudZMTJAZpCDQ4kHyiLpxMVEWi3jmaCPXKXRHydoD3NfRiWSBqbM66
Iw84YkWCoiPmG9P4Sl1+5pIIMcR1ik9DLFObpaR9ZxAYkpqHXDnEzVuZaG6MadFUfxuJ6LUgWJfF
BCiQXlapEsOcnN50juVP6v2Y30qrCG7FPdmbZTEeFyl5rnYz3T+l2Tl6+poO0wuORUDLj1DBEqRW
omUxDggkpTzrNcw5XdCni6eae2M+SIaIsYzrfQpYo+g4DHr1zHVoSFGdLA28b7aO44gXagMKrL/7
RsiJ0A4DxoEt96yKk7WQuYeL5yQkYAXpwS83kMe0+vMJWMREsPbSRpOFug+zbX0lkdIxEX8N+b6V
Drbq1yJ9Lu6X2ZhgzqtcrGtKHJiIrKsSbBLa8FXVoLugCYLrOc8W8qHtWpjrKupjuazpp4kw96Gq
u04PY8fv1r02VWDM8JJMB/RJ4Hf0bX16E2PYBWk1BKyhl4yCwmk0kiW8G+ZxbL3lg0SsB5NFd/gb
oP+pGWYTiyV2dAI+Ug/FNDfP7w2r2LW6CLZz/qlgRaN6t0DfgzqSiQ1rIc9pPcKKulRuafg1Wm7a
tJ+HP05fTu0wsQFkm02pJU7uGSXFmvTWgZj6G9TY7zsp/nr5ZuK8gE6NMV/ILJe1m+cej65X86h7
2t6c3OlbXrsOiB8gGOEXN9bPShT+zi/cU6vMB1NtYmXyiizCXPpdUs2tm6MI7l5e23mMPTXCeHyX
LVJTD3bu9W0bpsqNGb3PkBPDO0Brny+b4rSKT21R39lcu6UjSVLagYtPIkMazvPYXpG5SnaQ4IR6
XJdm+zyNwcO+Zu9o3d5Hev6c23PrQ1YKXaclB1O6XD0g4bNdeewVyGhIGEQG/a5/+YeeB+jT38kE
6KJyUrNNaoiW51BdArGRJXuDSJCEU3I7tcK8WZYJPeNsyQtPXW8WG1N9IGyi1LnWIU3QJALJupjw
VLQypsyHSymXIh089wSy5XRGUv/WTVCCWL3+DbhE3/GrVxHPMmeU8GSh7OxPW7WwGEEDXjdAu7f6
+VV6BHcKAL7PI1j3BlAFV8G0b0Q84Ny4+hmKDCYUSWuZmcowNB5BVl4XsVtlIcobaA7cxNbgEkgT
RVItOE8cyD1dLWpAiOQq8P3MFg+jOWdrgwDYh5gU842r+EH9Fu9mD07rFw/pU/3jL7wVjW1FB2mQ
DCHV01Ol9Ytk5UaMznJXuMTYk+7HEu0u2+A7qw5EIUppGDdiy7W1FU1lpjYF5QKOd/k+CwH1g3iO
jnMZDD/Fwkfce2RjkIkVyzBJGk3HEJe+TCBlzKFYEpu7Rn0SrOw8d8b32hhits9ZhlFdq6FF3/Qf
5GzrlTfG6hvWx7mgQ70YKphe8tC5F2a4olUyMaBcp06bDA1oIWl+Got4X6yvZpPuZjIEl9fJPfmb
ZTJumQzaaBspYpqEF2OfBp0+QVJHEDhFbsIedWiyD7Y84zbJDqR2KS9AvydBeo2hIygIL0JyJO4V
SUUU6QQvuLPoqjc3CtjlUnXAdLSXjXrQgu6/FQkqiSwwftguCZoz0ow8GlCyOHcV5/flD8MPGFAi
B6oeyBHwhpyuQZHkOge8hzpgcagfp9sCrP7v+XU7Qpwn951vos6V0CJd82bXUqNuesv4sKiAUCoP
5hf5Hu/sQwvF5divhfreXDffLJH5THm3UDIoG21u0oZdsd6uk3wAH5Dn1PmXy9vJNwUMk4pQheYo
E/RVkqdtZ1FEZWu4cQYwrf2SlVdGJUB88V0dilH/McQkoIutrda4FIVXvapHxXd+rCDTptwoWqC+
SEIJT5Ubp+DoyKkB7ga7welHk9YWekcdbrPpaPjgLLmurmVP8XNo3oGvPFQeldItdykmXDHkF1DE
ESVOGfbOHveBkEqXG042v4bZ5rafpmyN6a8pf0E2yHBAVbcKLjbu0UNvFcQ9AJNYLMNfB/LwpnG6
wosLQ/VWuVW8FjyXl/2FuxCqxqOD7RqNdCb8W5EjySk1Mk1pCGkGe9F8VQ0uG+E/IDZWmDgfRU0b
mXUPatOwAsnGe+WnAQZC7jDQBYldBMfeW/b1XmCVRo6zhyW0nbCHFOzEFl+XcZWmdsGlDSY3efKX
gM6BSt76UKx7KsqYhsLRU+qFrElQ/OGLUQ6Hs1H5OiZN12lYqEP2Vhp5UXKfd0lYAe7aBU77YDs7
IkLR8z4hiikWbSNDQ5gtQIwZXqFqhuiS1G0bKGVcukMDLoAR8gV/4S10fhfU2JQenW2FYfhZyxfd
aj21b2N/giS0qyvDHGhjLlJt467q0xR7lWYKRkUsCQnQQq5b+TjbT7YpyOqob599rI0J5hBLcwlV
s2REfS2arqzltzN3nUtKEPkQcje0IpwGLzRTtWVAwTFwfdauWxIn6bV4KLzCnv1Uaty0T/zGxlhU
JkCE8CLH1hL9JZsLTie60motvLCtssQ1Yv09bUT8o/zv87kaJnCMQ9zUjQ0bufmqJkel+WmuvuAA
0zuE/UCUEghdBR2sCR930GYdYKUd7aVrCy+7XkOqxmkFyo5OR+ZU9Nu7bI23aVtj9P83xtBFqKLe
hLG4J0+6Qb6M0Iq4bIK3Z1sT9P83JsrMQgt5hYnBQJk/fs5G1YvJ3WUjnCIeRQh+7hrz9fu8LBdj
gpV5nNNdn1nvSlb/jDvVNbWo9qrorSD9cyGB4aUHE+ll67xrGpEIJVcHJTAMyZ0u0UhKLUoqOHln
hA5I7YZn5SXFiNkkh70kCPC87YQYhIKzhBMF0N2prcUcDBlNcNQpEsjBz27X3BiNoDjJXc/GBnXR
zSeL28VW62oqPMwH751un1V3kup3mCbI5GDCjNnl7RMtiUmGMYY8z8sCc135SwOrGLjqVVHY48Wh
7bYxjt6PuaFEObZNL37F0A9vZMiuYPvmr5fXwjtQWzuMK2jNUK9ThrWU5UumPAzy4+W/L9orxs8l
EuuQq8PfRx3WtfTrOo68RVQL4y4C9QzQtkDhAoM1p98/yRpdThVsVqvXrtq+Jsnh8io4KEbgzT4t
sAzLVkHmdExhgeoLSm5TA4AGAibFpXSD6sEsvOZZ2oGx5YcQyMndQZDL2ahVKyBGY75QRaK4yU2K
0wyS+3RfYBBKwaAurdVIv+lcDkZDv1xersgk89GmyDbmrCcNHPxKMQO5vB46wbXON4Gch2a1jsk2
qZfVUoHXH/HJisiN694tALtMo29/s5BPK8wpspEBacmKQDdaP0jj2vHz2ggcnOt7SLf+sxDm8yTl
qKqVQmMp8D1l/KQnIkVmbnTbWGC+Rg68U9eOsGCMQChJ1320i9KrKoUafbJTHf/ylnHXA1gsNOcA
iYAQx+lZGkGmWVoKDmwOHvGpGr0+FSWoPBNgWMdUJGI2iHyZ+GkshZNMHcoVxnrV5bJbCgucvKRx
a4H+gs2FoJnJZMbaChq6OnMnZW+iOpYZo6tD3Skygss7xn042RjVAGMUfU2w4UdSFqm00Mr8GKdb
/QLA3gWjGof1NnrCEwZC4cTwFoHf0ZjGpl0bo2xEQqmMmKutwCu613gMm9Frc1A4raEyBHMJgbnw
8ip5B3Zrj7nHk7lUjUyKiacn/b4doSYMviDoYnaCmgXXDnj9DMquiso0k7IuSCOKzlLQeO4i08/G
8jbpjPxrWyyrAJnHdcONJXrutk4iYQw4IRJwnXMexJF+qOxZkPyITDAXU5nHaZFX6MnNq/yMjO+1
zERALHr6z/zgv6sAvfPpKsBdLo3DhO+izJHt2o0yeLrytoASeewXgadzfW5ji/GBapzrvnNUZN+6
7EN0GQiO0iVonmbjD0dr/RX0xVnWCaxe9ghIxp+usNNbaZxzJOOLebXorZtgaM0GWOCyf6s06pxt
JKiEoV9GxelZxMNk6TFEfQ3I6R7U4/w6FC6disW8O6iBolDZ9YEarsfyC3FviTddYTQvEN313P0F
Vp8KGENMh8VDmOOiKaUEKcjWuVUWQBCDmtyrxPLXtXJjXfWyRnCquWVWBOL/mmQul2xdS7MqNaTn
4fzuvP4DqQeP7DvmHcPkSqxvxf2aG4PM+VY1Au3iguB+GbvbqFtuMLd7iIyHy1+Teyo2VpizPdtp
NpqTXniRKXtZf0VUP5+qwBKB7bgHfGOHOeBmSipjGrB9a49KLlU6kv7iObr5QB8PyU2UypRCSmVp
aby1sXx90oJqzI5xWQncX7CQj5nEjRlFWdRxgjq3F5EE80h6bBz6OGkFR1lkhTnK+RQNk7HQSwvz
V5gEKlTgsgrBUri93O2WMfmFrqajUZgJ+SAUq3xlP0DhS3NNnxacZb88LD6kQfdFKqjoCFz746xt
9tDo+qbqNHyqxCS/8pocyhmS52UlOLMiM/T/N2aKeDSXJFmR+NvStRNJoRHNj1bhCByPgyMFSOHT
tz+2eWMHM+kYY7JQeRvXJ7CnuLJ5Z1g/kgEimTMIJ6xgle4L8qsAoqoSHF/OCOypbSZKRMsgVzLB
J5S6/jvAOn6ZS8huckBWTQ20fYO9b9L+WiF9iNaUv/SzfzmA8JM6HVyjkLHEbAZbsHWkNa7iFrtM
KuXlAATEfZFhpqBZXWNSXtPc2DllB2auoJK+S73nHCTky5d/AzeIoUOk2fgMKJ4w1+2UKFO9lPRD
pyT1tQQqqOuK/oJcBWVL/qUx5mgurYUBHhXOGxngPejASzdj6b4thJRwYgCmzsEgblDCpDPQHyAl
Ut+otJnhpW9TQF+0UtCFkJVdPdnPQ8jXHy7vI+c1gHFSWwONiI0OJruPhQm6l3FxgHYwirBYniZl
ckmRuCW0gifRCIbIGLOPc4326WrhcVNmjqdFg+v0SdDYygOQQjtTW7/8+drok+Of6aEzcc9uxZGI
aP0mWqU+8xci68/qqDuY6lHtzFOtFgBbtZbeL5vlBQewZwG4AiUozBmwJcRhmuvFIbBbXHfP0TE9
ao8kULz8nnbQRegcnstsjTFJihPL/VL1MLY0z0lxU+iClwAnoqJ6DQkOOp8KyDxz0CK0TNCkxXMx
BTmUPMeHaVFuh+xNsGf0zzAZJqiZDSQ00CwEiTET1EytkCBxhtsvJuBLNsJe309F6WrGYVQrf1je
x2qnLntlFUVyzv7R9hraTzae22clpDaP8mbuUaQyu6pCSC2OjU1+65P56PS9p9bJ9bL8trp2r5px
qBlDQKznbjJXFy/1Pw8ztLFC38l0WJQNqzohoySpVuFpmTNdqUnlAEw2xBiX158ypxWBzjkhFJAL
sA6DKQngdpZSo7IM0FSmEbbcVO4mMz1mduX31g9MxQg2mZO7OzgJGv6ptHOknd7KDrC/daGnpVeP
OpQ9C7C1GVLY52g8x8kUZCrU4BfL6xpRB5XjvA4GfRDWgGcFqQLjVQ6ptArE6ZDecg4Kvllh3Uoi
ICvvuJ8YYfLpLNGLpKVDdWOoQYS83mFOkVJAaVBI0B8NQVDj+evHUkAkg/kRtuRZaGaULOiQeMR5
G/LdWosoKXl7tjXABBQbBNgYUoSBOfZX4IzUX4ooGeSlMIgkNIOASDHaYsx3MbWJNFHX0Lqt9krJ
FY2geqNCeZJfCHyPV552VFumIczE2BdbgZLnOq/toi8BBg1L26OfKD6utzJGbrx+AZc4GBafYw/p
lLAjx9tKKE1QMQQo9WHI8dTvJSuNMR9LSm+Q7SepNu9yMnqxrQqWyDVDz7ABbAkwi/T/N8mohleq
1A5YYRrdTiOImr7UqiA+i0wwTqEDqN1IEpQ5tCnbK2jV51b7kKDgcPka4IUkTNr8dyWMX3Tx/5H2
Zctx48q2X8QIDuD0yrGqNEu2JPuF4bYtzvPMrz8L3ne3WSicwrFvdL85QlkAE4lE5sq1zF6ZZpjR
s6E+9rF22y7gKUebasOoLMn96+Z4Zwl3J+SUQS1EUWjnG9faZju3dFWk/qlDSZP8uSYkxVDsLNBf
sPs0JJnRiE3A4E3pqGV0R9ITOeZHzUcuF4gawLyPhKsalWmwtwBzzTy4l0rvjLJfShfHNp6h3oC5
f5BlXd8z3ifC1L9NWUgQVFnOCnNZ42ZosKJOU7LDPLef8k6pgnxYb6pkFL3wudZo49xECfkS3UOm
ZqhQzsXhBdwxJzdGg+Jx9zSWfzxHC3FLAgAiWN7xqGEnvXRtHiu9X0u31KfK2Xq7dtZOP7alLXgH
80ppsAQWF5T3AXpk61iLMhVkMTYc1tcoBLnsgxIA+egmAfHGsAwnZ/ToY3x4lb012PzCTx9AqHX9
G3Lj7/5HMMcZCNWimSL8iLIBoxsw/I4hyUHb98d6sz+BAsSrcilIB+uo1frBWP+cPALbjQEvmu1g
iIpNPbK2rzA8MJfuXHwUfVg0q2iFvKMN+CAARbaOy58F+sSbvYA9Cmehea9U526FDkcMIi9V8Rrn
niKnRIePbxAjvxS5QAWMzk+6GVkEAjQwmMzaadWfALD6C1wEdu23CeZ811UuG6jD49aU73TVXysr
MJrbHtOiShPkW+tG6z+yaNRSsC6VqaG30kr6psDJ2KoWTruh167UcSBwSBrYmfQf45Xg9KJTRwgs
zBXWL5FWqzocsknmunHKqh6+5pFpBjIoJjKnmEjzCYLBmrvmevl5sMng2Ure+kVZ5M8R2SJ0eLLk
KZEW8AaUi/FgZsS+twfdFDyHLn8oogNEMBFmoX16MR0w6XGkISKVGIUHC4/ftBi80YiTSK+TiArz
MpzDFFTcgU8GbfflXMASzbkS66UbjfExiTHT2HSWo4+qYGju8gvj5QV4ADhcoFxzUVmXiDlrdgmI
S1YF+nrXdF+vf1zeOhDpQIADOK9xQRgoaXlXrboJjDzyIScD0jSO4y8zaI2v2+FkehbWgWecgmMC
gB9znY9avDVJTvBF3pvj/FTdWp0DNc+gDOvZaUfQ0hNM5ehuGYiaE5wtxPWENSKVwFw3SygVT+Nm
97mJYbbEK8vRgSuLAhr98ecnBMx6qLXR3vOvBuB5fMHDSbEyC3Blcjf6w7EISoz/fJ/8+UjlpZPP
uUiXgQOQPrfIXBLLEpm1vhlo3QLBcQQvV7CZTvJGnAmF4valCNVnwQcUrZFJ/zI0OEGngDUO0Wn2
J/D7SX7u9r2PAhgwmkia/vwiwhpVCs0jYMhBz/18V5ultqzaxkSbrn8v+vuuCK8v6TJ/wd/XTFMB
dhi0nGxZozY7uRgNNDm35q7RPq8pnjjqTZL9c90MLyqB3AVsfkheKEHm+TLqeV7GKcGkYZKZoNVb
dBcSUPeWsbwoEl498yzo3XJaYyDPoIp2FoIG5pOZeL20hrJg1BbQpTtyUv0iQE+1Bjeuh+wl6EJj
hbKjKShVch1SQ+qEuqiKaiVbRgBZjAVta9R8h9UIoODtSPqPSW+fhzo7mHXzvS3hqyVG4cYIgwnI
t9cSfP3T8nZ9s3mHff8z6L/vcnpkowCbLCquYRtHD32Gak4FS+V9z70JZnvXaenR7FRwy+ip01m5
XwyFM5P3pdgcQgQf89fHYkPL3hpz0HNzLestxoL+o5lTBOAJ1bzyKf1MOcQm06HVy84pnjCec0i+
9jfoEwXRc/K1FiTHnLwUV55G+QDxhLmsgBXtiu+o45dILwvayxio9JR7M0xuoDUpWDXvZO5NMV/R
ivJkyWSYmptXo7iRst6ptFBrBZcf12n3dphP2YzLHPUG7MhP5nc9yE+Sq92lYVc4VNq+EOLTeK5j
AD0EqlxMMF7Mb2NzM1zGsFfkfe2MOXnMiuwoLd2xINrRSr5cPwwic+r5YWhUa9q0CvlQpXgY5YJ3
Khj1+5CNjzITVQfoVrF+uk+ImBS7WaCmnutIiGq9fk3Mj7WUA12dBE7ItQIEMASXDLggW73HarLW
Lg2cPWu4sfPZAfDhuGWi6is3W0G5F+wi6FBA74HJ5gswHc15lFJ0gRb7xWNzpA7/Ex7/JBVehGHT
CRNAXShqGHAc/9f8kUILb0guGbvZ1KvFstkgv7S+9+ajbbsJHph97V13DE6nGTEad4QMCgvO8Iqs
RHgDzxjw3x6y29GH6/uqT6dm7M/ZK/mu+PIBcFdBCsFbHC4ly9IUsDzZ7Ou6mtbEKnuong52GEHg
pKtu1i6MM1GpnlP0BWQbcyQouYEfEGXMc7+n2nOAtRXQa8kgP9cEEWZpR9uxFI8OQ8eB6KtxDSKv
VfGW1amyKj2Iu1tHKqWyyWq0KNJXwGsBc01D9WFzf6lKeqK0iGsNOq6UcRsN3oucPWvmzaxmTHTL
pyjcjnTqqIWUVPlIh8yFMlI0SDAH295bY2IxCMzUOu1hbXj/z9qMIwSbQWSJrVwPhYjTir86NOco
HZ4JiC2TLpnSmmr93GHi+i4KS78Oc3cOKI1044rHMjgRks4yyMgBLRVcBoyxXidpoUPXzF2ryGks
p83eGrsM+uQ2Vz4Lzhx9jF9sJBpZCPwqQIJsTMlja5bLCQsz9Bt7fk2n70P5YyuODUTgB+wjeJet
8UNglC7gilEWhdNIhb2pCqRB7fibMT0N/ZHMdzHkshbjPTYOW5w5K3RQRVMAnDERyPD8XuyvZGJ3
IsbS1ld7ht0k7Z7yvHHQnfTGGmPfJvAzTfwsV/Gd2isuiguC4EZj5LUlM7fe1ueSPJbYZxJSEgaq
j0f+D9rpXDPg2Ye4sYkeAhtkhiFayWbQz1nkXlkHs245VeuBKyDYci9LOuB3RS7EPYvQZcF8HMoc
uCKw9N2uZiWQrH0Od61ut1v6dpYRZYB6wrkfb0TwbV7Ch+bMb2vMyR90fbTVX4fjlD6rfnwC2OEb
KpJuLG4EiVbGhGy7t/IkjRBBlQcoG/otqNylOwVrozPTwpXxjiL0GnELofuIajljLbGzalhVKkt9
pDFmOSwnFbqdYh5jXnzZG6JX4u6DVc2wyqjRQVWpHxxAb7LlLSvejQnsv6IxWPqbWbenmaUFZnDM
DrO1/3rO9L62cOKk9HOGiVfjH1tECco1AUQP5m5+Ne2YaFkkFJ1W4Sog6eCVyakzC28UMV7RRPFi
HTsjzPGttryIbAs+rkdGkEfP+hhWTe60na+1B5BbuoIIyclKqIgLkEoogQEuxdzdmYEHozpi3+Jv
iwbWG7+LUJhKfUrQbEmB3Hmr6lA/pOoS121fegcub4B7oIcFJjEUOc69o1bTqukxUu9qaL9b7eok
JAVvxJuyDI6U+deNqVxrNsijMMwLdQG2307MJC5aqMi6GWaNPshzjtKUfhzd/tUMtMN0g9h1Kg+K
A6V0COjIXnYfVc6A12X/KEYMc655ysaggjsYzb3L4kuzxTXosjDjbtwZYXrT3xWyI78MvhGohwgU
Bs711V+6LjUHMAUwLHTggYmc1SDlFUp3KMLgIyeKCQ663tEH0bQ0J7E+t8N8UmmJyxb6h+jBFmgq
olOVuLFv3k/AHT5CN1oGaS8QnJZffZcFlWLOlXtumm7BLtZspO/sZIHppT91IHaKpOdK7v1WDrLp
S2V9S9cXTRfctTyf2m8rG99kOzX1ATahqeq2bRitkqN2sxdVdWDP4fVveHlSsUC8yUCQgyCHPuf5
As0uIjNgKXDgRA9brcKtWzkdvmVNRKBCrrsQPNXxHDfxZGHeYZYNvOIS5a2bxk/yZgaqXjhpLnqo
cHcPJ5+yXAAu+YuVYvfFclICrDlVAPmM9lOzdkErg6gkPUJuxDGGx+u7x3dNGuHQUaC3OrOmuZJU
ec2iFtpATvqtvp9eKBeK9cP82rzSsWdyqL0mFJVyODUWfLX/mgW3L9OjMiQST9pot25/WgKakEWe
eqQRRnMHCusQOAn/GOzsMZeUqkpt3RJ8Oko51N7np+6wnWg5xxIcOK477gwxFxVJSjNex6R1W6t1
JunbOj1VrQk+OcEZE+4g6/dDRQoSQ8dkSMygWclxhdgb8be6gNBgaj/UoIh0xnST3MSuvmk5uBRv
Zl3U4KRWzu9lfEdkTJQwBFpWGnPUTWOc8Z3Bd1F+xLgZT9pBclNXSVz7iQTohAciFRzu/u4M0tOz
Ox2dPk6WluN01OnwpC3oL2Sd08tfxrp0BUfjMpc/XxtTvIq6FXioQQezkl6MmJJNY+IQvSjvikon
93j1z5jONcZPm5Q3L3nSJJ+7bVpcNISUY7UptVOlFgbZNrlengsje83SYXNsZXhV5056Hskwin4x
b3MMFUTF6Dmhs6UzXwMDfSvYJarWNax2DOvtqzY1h641Hytr7t9Wa238RNXGAONHi1PNBFxpW5U5
OhYRr0BRTJv+AmweBFaG9G+CJ4IZKEuhRAYcGXMwhsiA/uFIGf6mzIf0a1dAMUkEPqEXKeuOeyPM
oaiHVC7yVK7dsZLMcBuIcUzbSOT0XCvgrqGsGnTAigle09Jso4IeO7Bws2+gBGhjhOs4AAei4NVV
vlShCELIuxNAcPCvRSZ8QQy6iCwZTakuuisb6JzlwWL7mhwulRxcd3v+4gCKoMpFaDAzXl/EloHh
RMxJRLb2fcjTR1OXj9dNcNM8uOe/NphLp9ZHOjaDaExC46PytsN0iF7WIHZLr7lLBEAh3jHeGTOY
r2VLitrg3oOgS2idKsybd755Ug8i/UfOiIWNh5YBNl4qgIjjdx6ZskUftimGV0gHcqKTZ+Vd/LnP
nPLWhiQ0gNBH47Nobdx7bW+Ufs1dOOyj2lirFeEQDT/ZA4399yqObpdsISiGQ3nTsk8TOpiTah/i
ZBXFG3pmL47bbslMcpmvdddOPQrGBjrcy20fTgf1U36rBkMYe+U/172GG9x2xpjgZmAUM9VTFSJh
9ZdpeBvw/KPilpKIto/vnTtDzBWTFUmFg4ET0HnA6WAAGo++cDlJIcrSwSrITLjHDVT9eOz9kg1l
jMXz0uW2iZPd5ge9eZOtp+u7xl8NIE6QrTIgg81WoRNJn6RkRIcefd8P4i83oKsPqEoXrdiI3q78
1fw2xgSPpd8SPV3BA6Mt+n1tJ6+zajrXF8RLwiGgCxJvVDSAZ2RCobm2ql3O0GfKhtbZ5kAjGIT/
83IDzjL65ZCCA0H0xRyKordJsagAGSjJZ8kOlemnbH3T01CRD1stGBHnxvadLWbPqrq3mtSggIbu
OGf30A3rllt7MB3bav/8wJ6TbTNnKAUKbkiofAsVBp4+AWH3ExFqDggQAKriixB2l9/q3Bzj3ENl
lRrQmQiJa2DYPxdQXWlv192B7s55CKImDFOlLyYbvcrzAJhI0lYtG0yUdn8CgjBUmo/Ush1SJh5m
647p2Av6w5c+Dovo5xjoxeHNxFbsdT2qJC2DRb2dHjubfKum/Pn6oi5DHTWhoYhMq+UXnaN1NZZV
iprGzcZTLYFFd3zVZ19DlLhuh7t5OzuM6+U6gOitBTtqdurzVy19irSXtPfH8lMRiw4up32KeXSI
dQDcCZznRX21UBN1iDKIam3VF0Afq3xypBSkVOns98un0Xog0Vu3fSgStC0BsSVQVlJRa5KcJe08
0/5xfe28z4iyAUHhC4fvovZj6vVYjiU+Y7fdQKNKIgLH5DzQQCGGkihEqal+EYvwKSdlNJMIBjCx
lgCOZbj5afgH4hffSOoMLiK+yCLvuBENUd4G0se+qE+0cYfCQYxZIIoKkRxogzYgq4RqCt7VkfOt
icH04wqf1gKrbDYso62SJVTDYWgzNViMHAAU3X5ohvK+7tcEKlSKAuqq+dBj4iHQreK7UiVQcSoh
LLEsyWMyx5ojJ9EiStNFP4wJDW0rD1UOfTAX06Xzx+oDUeyk4O6MDpvuKK7ugvw8EOkC/y+fHbet
joIqenpMzFvSce1Sg34E9CyGRxh0+0CDXKU3uGmAob/wuh9zGjLUz34bZA4xylVlZ0rwsyXIHucw
OoLHFo1R+SBukVym0pTtEQqMeNMruBjpju+yTbLGMFa3YOYNqf5sHnb+/0U2gZOznNthrilwbNld
38LONDpWaAfLjeQia/9shypw4H/RqKfmMPCDU4NSONvv1UqAaSd0szH92d1Szr84pG2mCE0tSZgi
8R1kZ40m1btNXOd5W0wZ1siT0TnpoQ0lOnz2njzL3t+NNBELqHqEOswZXbaAIJq5dFtDElDrzI4y
3IBBz5l1gRdybpIzI4wTlqoyDEsFIzb5bm9ept0ayg3Ei9C8OLWjoMbGOdgWEjOAUUC1ddmcqYEa
nMEQAHnOWl0dYnen2Uxerd4QXI88OxCe0mVoIKMtyLp7BhiftvVG4kagqRr9NZOdtni/fnw5Vz3y
fhTPAOyhqnDauTegQKNPk4zTOwxQ9SlwrLranaT0VkM7/LopDgQU4kdYBoWkQD2VRWNaTazLyYbQ
pDwMtdMdqwCP4kftvvfyT5CQeRF3OnnOTnkS8R+QMAD4MI9vc4UEZFEg4Sxu7YflFrNUj8TrPfAe
BKiTCHtnnC9mQ5YYLwNAtIApYkJ+L1mjHS0l5N81kEalFVTuv0ylYB9pBGdSTjobCxwtplUgoM5E
QbPPkw5QV2gO54mjpbfArU7qYbZPfSFINblfDGACjHKDThjtOXY9xQih+aJO3X51Fnqlu9lLimfP
fVE4FcZy0Teyj72otny5izoSNSrKA3k9eCbjk0O7qFsRTSmUEIlrzmjul71Ti0IGJ8qfm6EZ2i4Q
jnOzTJESgz4F6crmof/goyvmUzrv9EGEj7pM96gxHVxEaFJjppnZyaRPq2yk5cdtMx/KRPYbVUQf
zDcB18CMHVHQSz1fz5ZGVjVSwYbCxENHfZCMt+sH+PL6RT8ICBqcYAryYtcAHZEoLVXw37byMR4e
EjVxuvZLPXhVhKaN5QkZ1y+DE0rG8IBfqQzmsuhJ2H2hKl0G3I14zuu15iLNdRQkkHGiQ0kkuL40
zuMApoC2AroRx+qCr0qBhOsAroHULchzdSQYXWhupjfJXdzNrYkPYKwUQkPJi+5Fj1SuH+5NM3eX
oW6mvFgwnaVwxP+gg+SX0Vs9yPMI5xe4e7pbKOMl05aPqxYBftuWGF9dPmUUxtDf5Z0AFHsZpc42
lDCRt7dGvScpBvbMYoGkQWHd6635ZM9gd0kq5aZcusfrn1BkkDlhclV2NSYPUleLewC8/BoosrJv
8cZ77UX4Q16EQjxEG8HWoPTHgkanXuukjGBxY2IF0uCnUEiZZ0GawTtueyP0S+68Xy0LPTUJFjR1
78v2ZnYvcva2yEHeqH7VfZXt79c3kO8ZvxfFnDbk3FnejShUq9UjBKcdYlX3ufpomcPTdUOcJwP1
jd+WGI+PZMkYxxHb1/sYvkgPG7p21SFH18oRv4hE34px+KUq9UHabMgk6Ddt/ZyVXj4KfF1g4leV
fPelhhn39DDABG7jcQ3H5m4V3VZ8ZwCCGP9jJo4dPC/TbgVSBiZUPH0oyE4J7fD/MDFDs//z5IJ+
mt92mEux1jGtXdBTJIfR3X/UXLAmb/M7AF1FlyJ/334bo/++27fe1sZlg4arK8cm2oCjmjm9htdI
kR//yuN+W2LO0gJS4yyrYUlHdzocwwTga5Am/eoUBF1w3Ro/Ev02xhwkE8xlsl1hDxPo+nTdsyVL
Tp7kQReNfkRS77o17iZCmBbs9+jsXvBaNfEYZS0BBK2ysjSMtK7xCiA4DsNk9wJT3IXtTDFPxxFQ
T5SycHfY6OQ2BSTIpeQYQYeqUKXc6YlIzosXKHQMsypAaODKImw+LRsxcFpJnLn56tOBwti3vKb0
Zw8EhEIlC07+dGaMWV2qqJK05DBGwD282Y9NHV7/Upx0Grn0bjlMYmsrRZyUKSyAImgDTRFwWPlp
Oph3zWunhP2t7orDHy+9ODPKnOhuSaJyLGDURl+wCbIH4uVH2iimDRhRMsNxRhjDC48yFYBojQm2
ydbOWzrCWNm8TuRItJ9ERKn8q1PPhChIt6BsCoZgzpRz18+pkilJ5oIb1QhRL8mdBypPZvorMkUf
AnMumktrIHsUghzdA6Av+JC8VVIKaci5YoLyQhpNn/OuN8c0A5UcWPitj648dKKRA74NYFqoqAC4
lpg7UoUS+ND0BVZJ/G461cuLKcQF0pToYifRZ8KNAsmYi4KtnduRnWYl/PH/IY4xCA1eVipvKcqY
OJ1inc45/9cWW6btEqMe5RS2KLq5obTroRrQ+QlRI5x3jPeGmDzQItI4lpCuc/usvTXM6WEYc0FL
n/ttTEzzoNQNRRi2kNFAC1AlqYzctvpSgTt3qkEh+Dc+ZgHFg04gCN3Zp3dsriDhV9Fn1Pqnihxj
44dJBBkzN7zidWXR0hkGhFiio3Y1JrW1wdTQbD8spMt5+l5v96tiudX6oKa6k8jg9kvfGyTt10Mh
J9dEBe1fy2xdhpJtp0aPOFEsb5J6SOsbtPI9MLc41+1wQ+7eEOMNbWEmmd2BJmJGMyvUAup5YDE3
VwhoLX7/CCASmuoiuhROtna2POYqIfPUdsospS6RdKeV/aVTnbmMHa27yZTKw9unwsz/9aVynXK3
pczlouaJXGoqVlpGPrg+FvKeVM9/bgIxFwwTGKtHiYnmB7t8bSK1jQsMX61byec+Io+toj1mavtx
3Qynaoei084OE/siKA3YGvWOzhs6Tw+KYDhQ5JYv35YB0tBHEV01L2bQaRk6v4nuIKvH3M5TvkRN
nbnNAhZLg7iZJXgicB1xb4K5hhcykHXr+sxdV7e7nY7SWxYA1qE7qw2qTjrbiBRYEZ1w6mhshIfW
Bq3fKSB5YpvFJRnVqDNgVX3a3qdbwCN9IOph9Fc3SJTP/+opXjHHPoRmrQaEPoM5Ek63lLt/g6QH
INFPKA75hqMGxi29l3MvcQh24iCS2qCOcWGf0vegb00PIHPay1UessroMtdcszutXpx60zECHx2n
ynakOPoHkyKCpwXXdVCEBVwNZSOVbbPqtQRsc9xm7pI9z8b3XDgVy/2EOwP033eHrs/HqItL7Ony
PvvxzXZoDrQ7RILSi4XwVl7gwqwvShqYZ0YzigkidpdLQ2eOGaY49YBOjK7AZjShKIHibdreDHMY
6mVbSxTckHhEUuTqJqS6MCH35yx3+Cq7xdCIuds5PY+MUu5gRZ3U4ssUqcZBiSSUXouxca6HLF7w
3Zti3pfyCsBR3WLf0iF11/mQxCjP94JLkxsX91aY+KtlKyC9I1whk4f+foylb0PdfFE3UAPUPZp5
ZbzMoblBWtseEwhhals2uvE0fwOteuT2S5J415dNDbLnbf+DmECNslcPBAJ2eDZ7N55vTXV05eSm
yHyhhBPXZdC2RKUUoo2X3EZ5Yg1koKbQP0yhfjXUgu3lBQ8oOONVATQ5fceeu8uKMY4qmfANzWh6
NjEuafWZb8boVs62k6CS2M7L6fr+cQPm3iZzEMYBiOnZxKpapY9WB/TCKYZSE8Ux29F0pKW1vEXv
hrCHwIvTK+BdL/tE9qxqe1ry5F0186d1HYlTDknspNlYHUizmME6qD2EwYxPy5h9adpWE7g792OY
6NQCNghcH/suN9Kh6IxkylzJXJ1yW5z1n+sbwz1POwNM0EuGEjkx/RZD82kZEscYwykV1Fe5i6DU
YSryeHTgmbcqxj9AudxhEUQFnHm91SEHen0V3Gj62wIr6LhlaLkWOlaRHYejdhgw80GRbr0gt+A6
7s4Mc+sNK8m1tsZCukUNMQFZ5wdz/jFNlicBwNT8uQYdfdr/u286820aq9alOIa5CASYXdlCaB33
RSMC7HNjy84MexwLzeqVHmZkMG+TFByimOsc3L5eIaQk0nAX+ILOnEMjjYxcol+KbHdD9m7VgoPO
9efdYpirSBuyKUo1/H1J/amNH6T1JuX9urOJlsBcQUBB1athUxOK8WIr9d2iiKo79E9chHswBdjg
veRob9vmQin0ZlzbC/k8dIMdzLWS/LSlsThOk/rp+oIU/vH5bY5ZUQW+jKFIVtzf4QIqVAChA3LU
MxDpgY/X9s2v9lOHKlYKvU9Ql1p+lwnCHPeBbO0WzFy40bIlpO7wC9KuIbh1IkwWz8e0SB2pyyxH
3m6UaHnHYDBIoqMT9JwEP4D/TX/vAHO/JvZqRJK64GRPyvdNTtEBEj1VOXMD9Dj/tsGEwa5upLqL
sUbdaW7tF/X0n3G44qZDFRRsIZ2bfRUR73HXhSkcMJyhl3GBTVTjYclHerZnCBFFc4uuq2Dn+LnS
zgQTpfDUAuXYBBOgGWpXn87vZ4Htlv2phqYTorDt/bk6I3ZyZ5KNWMsQG/ECk1NSOWV7q4yqWzWf
r58K3tah8gQtOSrwfIHvy1JpA2sSXEJF3bPVwEk9is4d/Z3sMUeXCZMkNvhOMNB1ngiNIzQeSmgW
omYymIco1DwQhXpEc8zSl8Lha+KLHo688IjWFhXKA5X/RUENmFG9kqoNqVf5YA9+rv2oYvf6volM
0H3dPQamaSBtWsHNjaHxqom4i30/jQLMJ+/O2q+D2bk+SSUzn7GOIo1kp9FQU8umAlOmEVDE+vLZ
WH5eXxXXzcElT6ePbbw/2TKhvObSOKiwiIm/274wXXUwAlsf7tY6/RK3aJnU2f1W555WNEE/gBK5
iV17ywU+w93d3c9gTlulrlpS0YUr6/1k3C3yXdwcBEvler6CzIPq6FwyO5t6JBl6gddPn7gLADtV
EPvorBEHzPkpQEJh5D5dN8m1qCK/tdFZA8Mc8zlRUIt6aQPrQ6F9DD0kVWpBgviL4/fiqO0sMFec
3U7dBto1rMlXAg0S8eXH+pHeQEHPN7ypc+zV6VOH9oXsoyYqDnE/2s44c7utujT2a0rooNHqk2+T
Cqx28WZ/nVEc0gzX9sh9+iAJPEW0p8yVVqtzrOgRSjTWCg7pTHIqEfKdl6WAP+nfr8ZcaChRakZf
0GKeUheQEEP8j01wEENAQkOucN1FBMZYmItmJyPgaviAZgMKh+2fovqp1WBUEeSP3PLhblGEzfGr
LdaLBYsywXPTeQ2YTuOT4VWr07xaMWhqhzDyRWIY3N7h3ipzrA1gaueRFi23h+ipfVZQPoSKnupo
mJT8G/ED8Bb9/nBsFVaGJHDa9rA2FZOTGEed1lLq4/UPxm0f7q1QB91dBHExS+qcwEp2XOEez5WX
edMBYN5DHZJPy4nOKqjogJlH5Qd5r57Vg/EXD8/9L2DDytYvU0erpHOmOkszOFEhCFzcusLeBBNX
dDMakkGBicF20vvyfgTBQfFWBUmw3Vujo5ziH5WPOWEvve/AZdSEumCbueeCoOSMqT9UE1l/hRBt
khQpfkC6+pN+2zafi/pxUEW3Ov9c7OwwHrqumDzQWtjpPPV0B5E4RE5HiZ0tbI9D2H0mf/7tkLNS
vn+w3GmY3Dn3HsVcC6AtkBvFhux2nenoqSBR4ewcRhyQBmGEBrUJdudqebXsOUKiIsWYPho+6Sbe
W9CoFlHvcHKVMzvMztW1ahX5SvN+O0TRF0Kg9211jIzvOrKW62eOxnTmljszxWxaUchKNhq/kpTO
iVe3GoOsOerGl1z+OYsoRTgXzJkx5nzXplTnpo11tcRyNNXP+k7whTj35pkF5vxGjTrLE4GFtSMv
W4dZKl29W3KR1gjfEXRAbW0diuVs7wYj6tEqT3A1U+3B3e2QfnJyGbg848/b2VjPv4bYrk00dGue
ajAkJZ/j8iTlvbPM/nUX4H8VFA0gdoC3JjsGbJpdm5JSRkDKa0cG2ROc+7oFeq1fOBkeRNDrQS8b
7MTnJ9My0iLrVzhZ2avuUmWH0Sr8fi6dpqrdVQPJM7idJ3sUbB53YZh5Q0zALB/wPedm62kEYWSG
UktZttKjppUmqE+Kn9fXxvM4DD1h3MTEeD8xGZ/utLUcMHCSu1Z2UIsMlV410OQp+AsrKs1zTUgt
XSgV2IuJSneZ5m40/CNt31bwdpqCi4m3W+De+K8J1tXSDqXKVMNCYml5QNfsWalEwBmRCSZTSki1
puoGE4nZ/ZyWAsQDseAS4IXO/SrY0FkskB+csFFJeitBqnY23AqFjLoMyOZd/ya/doRxaxMvcVyk
FKWDHvW5f01TX8dphcOpJrl9L5lF59uFkoO8TxrtQz5tyvdOzaqvUNKhl1HzmGVFLnAMXh6IH2Gg
OYJ6zSXFY68Q3EgtIl65+igJKIBRRMeudOToZDkGqsB/0yE8s8h4fG11GSIrLGpa79gkLLVYEC/4
iwK7KpjnZMgfsU0MsmX0M9KLYvX/gwlF1vmRvWKINBQrNf8v5vBCxygNUS+gcXPXRVWy0RU9zD6d
8rMxmFkeYzfzxYNIHA/F+CfUclCPogpFTDAcUsXO0gnhFj/khyVP92ZujO42qW/6ODpxLKJc49Uh
zgwyzzormZQ86hEGyV3SeeMrgIaA2FqQBR0hE1x76o2oh8yhDqNzIb/XyLzz6qLRBqWDyeRW1m9y
0/tV4/MAgHmHdEfdHfSnzaf8mX/OMgHDGCvDNwQ09WKQvEoT065zFVWekfj5rHjrJuBk4Fz9Zxbo
v+/eKBPRG7Ay4POVdDoDcuVL7/XKxwKO8evhhesnu6UwfrIZW60sKZZSTtF7qsqfgJ1zFpU4I7jY
U11wjXFC89myGCfRR3NqBxNfzIrM0dFzgIar6uX6ikQ2GK9YIz1plB4rylC4OdmbOd4l+qoJ9k1g
hUUzFpGsV7FBfQ8MAiD7xpND8IDiXPn7vbpgnO63mfIGID1PrKNZP9RFFdbdX+AWzqwwNxkEzOoZ
49YZ6MzeBsUZrZ+9SP+Ik/zDBFi3AGWlxGBMgmTZ6zIqNUzkPaBOVkwet8VeoHgN7tnyZ2dFblyM
4Z87AWgeoG2IDgP4PJlLU9XtrJVqUD1IxHDBs+osaI9fN8H7PqADt0DWC56qC9UEgD36SB/BXVHb
cuYMWnOf2lLrzNYgiAXciwPymrTmCZLEixJv3GyLkvZShXL8DD1AzGB60j3xKKuTBBmf68viRZ69
McYh1FIr0x6oEhdC8o1WvGWD6ZaGdVrt9nDdEq+5Bn2i3+tiHGMcxlYhA9aVHYvH8mQdidPe0im7
1BNVXPirwvgvnb28HCScSzseZDmt3bJ6jMDgNGfO2N6V1hfBkmTEZTZZU5Gt/dcOE+AUazW0pIxA
GA0WqjbcdL+uZc+Ifiz1j7TEFxxAPzcJPJEXi/ZGmYg36eDcmEAuCc7v41C8zIvAAbl/Hxh0FeUO
igxjDlMLbLqUlx1mqNs2WK3oSADIuL5xvMMEzN6/Jpj7zkqbyLT6oXVj2zhoXetiJP6zvM2CKqpo
JcxtZ9VDocRLXLtRV9ytbebr4K/8/1sJ4wF6Bu1YzUhqV5olr9bSoyUXPiJgcN0M796GYAUCGRIQ
sGoxZ0dZSkXO8gJDTMlqfiGd/kkbu8wbohGcsLGafZNyLS/960Z5pVMTs8sYkVVQ/7ooTfVakc1Q
pqEk9kqguvPibAdI4n7UdybQnSNlpEY7t3RMr/fpSDXU7kLRIAHPVfa/gQlQ1YgufEmMyl3U27Z8
7nV/JILbg7u5u2UymwvUQTSXo1ZhklR26xhCHeiZYRYTtdrX4i8w1XjSY9gd1wj00tkGXmch++oS
C2ga4FswD+fEWh/MSetd/3bcbQMdDIGeHoZK2BtxlhrDyhawfuC7PiZa87TO2k1BKsHWicwwB3kx
yPQ/pH3XcuS6suwXMYLevNK0k5dGGs28MMaJ3huQ+Pqb0D5niQ3hNPaaG/M4EaoGUSgUqrIyrWXB
qcqa7uC43Zdmrq9sTSZAJXxuGJvlsC3cJMhoFVggaCmKwNCuwfrB6r7Lwfzt2WGW7GO/CuXDiv+H
TZBiuRAiRaji3AKvKXudMkj2QVexwVRJwB6N48F8Wrwn5cGAr1uSDp3wa0LBBdvloYrO4+2VBsyR
FHqVAVXHK3ctQ7MgPzuzlZQzRGERVCb/mOFilqNlxToY8I2myUJX+T1QGZ+d6P7dWuCuKHfIir7I
GvDZGZlfJi92emuMhq+vvy57uWQlfDfOtpR8ojWr97Wqdci7dgrzKv552Yh4MeBGQ6sKeFT+PhzT
eiaFAR/3mO5o8+bYp6XtDrGyBP/eEO5b8GsaYE4EKvXcyR09j3uXxuydqe/Xzgcf4S6L76gtueCF
nr01xG1PWvVL4jbIZZdfBJJLGuiOTJ+eVED1/xtGIJm9Twqxy4J9KhS8baBxCBY25LQJZBuX/FRS
YHPyKAvBrHn5YwqNgn9IZ68QfFSePT2N5ynVPbsI1gcmhwl6oPCX/UQD1suE20v2TtSYcsAJiCsa
Y29A03ARipqrrllJgUQgH4LKBDf2o7n8Wjpo1s+qv7o/XQWsbPNjld8lWlgkt2P+FyEfxkF9Y4BY
HaIG5+4z1662QICjCJz5CWX9sYh9S9ZEEkWorQ3Oc1oQrw0YCALh8WSHam7s6dzsQbJ3vLx57Kfy
efXGjMPy7k241xq9pDNF/CAgrWibG2reDV0LEN5tv9wM08tla2JX+fhyDldCHtYYaJoYzwW78Mew
PxqYZHkfG1swMf7fFAdFIYXJ3UJ4AzQmn5hVOlXraQainYAkS1TM2snO+tPqkptipRLHFJnCeK6J
kVKGeeZnFys9G2biwpQ6r1/ALp76Stwc29V56Wj/dvlDCm2BPQhUbQbAQfz9BcKbsllqrcH9pft2
kt81anpY8/SbW8i4soR7xhi5/tcW5+0tlDuVlujQ5ToVP/DGsqGWwiTInDRovmDYeS/DrAnf5ZgF
09FnZ/OzfKNWK5JCaQbIOZcMJNfuwDvoW9+bPiRhE8oxcqK7bWuOS3y7GcWVsjHwRjJVv3Ff7O7L
5d0Spb02ZJB1FwQT6DhyZ7leh7Voa5CXj8ly8MZj2xt+Or7pmeuP2u6yLfHHg54gBrihV40RtfMT
XTaqUyMZADTuzXttd/Rr6YXuXf7IhEi8QyObohJ6IshSDRuFfhXjrufmqtwxY6+soLineoeaxlE5
W2FHcN2M3vDn8tpEwQpvYhAyMDIhsI6d23KINsXGgCRkqN889arWX/T0uA53JIWAzfI3T+etNc7v
JzDtUz1DLyrX31Z9tyInaRTJgIEoykPSj30/ZKGfGMdiYuV11+PrGQuEOsb7Ai6Ry5AVQvfbGGFb
uInxuqYsqWUhC9W0P4Y1HD0lOUBZ7Now01soIb1e3iShQ2yscZvUZIkDTXEXjUhI0+vFA3j70e2c
Hoq/KeVvvx23P7qBl4rqoHqyqOA/VWq/tOs34qk32pJL8jjRNrGXCeZxwHMLmYPzLziNnqfMKdSO
UYfy4+SopEAHy258URhydDzZQMmhAcDNbVNZ0Wo1R0iqIhtNQI1LCwxTr9Hl3REa+c9ZRcEOmIHz
lXgKxHNArA0CYs2+ShX6M3eX/WUTwo/lamDGxXg9uI2McxPgwJlzFTBBZEd7pwfk+Jcmk7EX+RhY
Kv4xwQUdhfSda88rErDKCLopC7LspYqTg21KYMci9jLwYZhgRQUhJXI9LmGpaLfUYw3JRgt8twDH
Kr51DZ5bP4kM6tvAx/b+8l27kXc1xUv8MMxdSlM+25Wj4StaZTb6oKteADgedcCAy9U3ykGqgcv+
IJ8JgjDZAwJLAycMn8WbegLckmm04LEd3v6XyWdOg/8MNMuyeFEoZ9USRt0HhSKegM6a05GuGXjQ
F/2PWRypcmV2YEXwXlYozKeHyx4p+pYuU4oASSZ0pFzuZIGWzY1XTQUzdXdT2xTBIqryXS5lfWCe
zX9CVAxdl91OYDDhDhfQJQNN+rYIzO9jWNi+CQWR+VBeVT1onsr/QolWuDDImQKijj47ns3nR03N
bFNJXdz1a3ybJCdXvdfpDZGREwlTClDOAAuPaRZURrkTPWotmVZigfz/fxrsSjDtmmumNCCn0WUf
6dNH3Bjjzvaq5YPTDQRcqe/yUdWe7JhAg6zJLYpSEDdib0jQgIAE9vzTgV6uSfUVe1Wht0TJrYX3
TzJKIEyim3drhFsLhIXKylBqPMB7JbS8QzcOwQR+0Tj90huSsCuK7KxrjhcxnOET04JpTkgxCyTN
NrCTAGz5zV9MfaORAO8G2zAuQj6znPXU0gq3rwKzvU+cFys9eDKNGuGuQHQKST8wWWAoPd+VNi3r
mkAABADAn461H5IfrhZcDgbCPdmY4PZkLVE7SNjGa/oYkPk4pii2T36VRnEbXTYlWw37/03iNbsV
Sl0EW9I6x0m/qu0rb5aYEFZD0AP+54txsW1sKFTfJ9iwfMjutPfawQ3Vo7UHQOM6PzAmA2V3eVXC
B+HWJPvCm2Wtigksm4FmBSMcIrcJXoPJsfzxzmS3m/xB0lsShh/wbNio1zE+ZV64aIKg0VS42DGa
hOM12aPyE+S9b98tkRWoUFe8vD6hg2zMcVFcr3pVTVACx0Rp5hf5fVyc0jYqoZvVyHgHBA7iqu+s
gBgwwjXIZReLWTar4gxVgHzJj7uXsutDvEH/9XrOjHCZRAbcWTY6+Hy9cZ1BYqp66qEpl6oAgFkS
U7L1cMc3xhi9mlM0no38x9zA55EdOZJcXBDnULGFJC06dEBx849pxdA7kE7awNSqhT0G07xUUGSK
iSR0CxIUJJimiSctwh24qM6dnA7EI6C4hsjD4F6tpRo2rKBjQl2w0hd/TmjY6TJSGdHS0K5itQio
vQPOdm4zTgaEXbxkMJtBbl0HnIOzLju8zKW46xU8D//Y4PmhqrhTSNxO0L/tSfK7o+VbGjvOoVpL
BTjerngZOr0Oia3fGeucPXfDUkSo8FqSQybyFFbdgWeiJvKpARNbQwx9CbCjq81tMTszJueGB2JP
tsSO4DAjY/mwwz0S27pYTHXCNrYdJBSz5GpRXhXvvqeHuEokaaYId3FmjNu/pk2H2Snx0Nb3LIGu
9nTv+mzmBbNmksKBIPPbmuL7MZqZONCdZY9fEF9nxDdTHAgaFJXsgpFsFB+iaDVmtCLoYHiNehpz
cGfYmXWkjTdIYodsRVyYqrNcg746COVBZf/DTABVcbxbo9YfnVo2qSQ8Zx9OwY9D9f3SVuDYBkd+
f71mfxr7z+WIKxo+ZOO90IYBABaMP1wc1OkATdfpvaFJMLB5qHcYEvqZv0CYHhicCJXMFQ/HApNe
f/GuOrPMZTcNGCuqtIBlr9hZWtAYmHCklb+SYC2bU11I+qiiKLldKPOeTSrgDGAbImCVhUiTF6lA
yVhXhEbaepy1LipkqZsImHq2OuZDZ+aGus96rE67s/fum7Zjtehsn10zasoywjsyAqOL7Fgzz/sU
Mje7yeU7NrUUd55h1b1pj3oEZAZyK0zAvD9/ZEwQouzqbI1cxKLgcHZMFTix8rq4ZdaSfXfNmmnM
XWTUdsJDt1kaF7Egg2GlfYwqQ9cAvvWmoxfTgxB+Pl4+EBIzLtdlKkzqrQ4KqChz3saj6TvonQ3m
D1OTSlGxk3Vhr3jo+YACNSh00Yvsd3Q3mkER5bjXDktgnLrfmebXz9JuhcwkF7gcMriNsaJOXL11
L4wJrtgnR+8m+bKGTCdXBgiXfUsuttA1zSxvwgp1VHAxIZA2L7T8SqRnTRj4P1zD5SJJinnixmpg
Z4jWt/WH5vqQqcbrEtQV7WN9m2DeCPONMoeUWeUDijNrdJ3R3M21P+18yvXZr4gkaMlscFHEprY+
aBTnmdpuNLleqCQgDG6S8LLTC2+ZzQfkwoZSKn0SF3j8e3bsuzZ6Pb0mC03sfF5ydy5YjGmO6awC
/QMSuA9Z6ZskTGfwcLN5VIjevznP+Y/2DffAvXL6qxrKNlTx9S4VJw3kOBCvW1Qoi4/e40rScDUs
2QNQsmE8JtxBa1WhPQaPKv9KAbd4pB1QhACOwr77nzB8lJ1q0SkD3bKO8TOI0OO5cX7TVGndUyth
eBftaEAhiBxzp/WzWQZ2ltnhTpmjpkY+WLBj9juDxr7dg9bU/EH/vSieha6054KLGKwwGBM8X4+Z
4jTPC8FzpjOisa4es1jmjKKlbE1wvmjHRQsmCaSkqKitp3htvraeSiM1qaDlWlTt0+XjJXKKrTnu
6tLAiKmMBKe4UyKzfXaHk6P8RQsQSHdUw/FE8cCTztlozHam5Tt6wBuhrjFmSojmNOZuMqeTpL+i
h8rGFD+/11FvodqARkNTX5nrj6x8yZzrFfVqV1bOFcUMzNcYTCyKASS5Rbkt6SfosAKncJqP3R7T
PHtGkipLm0T7A9oZ4CLRi4ZoOWfG8jDHnaCUG3SOtUuhEDoU1rGxtOiyG4i8bmOGB7AkaIfko2Kh
kbDe691zPud+09xZqKlctiPaHzYBy3RBVeMT4qKr5mIE318R1H3+GCttZCx32WAEShYm8f6yLdHN
sbXFnSTqtEtm1SY410EyoNZvLV13ly2wv8DfG2hpmWg2otjwCXneWPPYp8lYBYv9U3euAWimqOk7
x3Z57qSDlkJPMFQQGoJIB/ySXOxp+9qrMCraoaKvBjR0Ds1Ju0qi0Ve+d5jSSyPkTrIinqgu6gKU
9o9R7hv2ZWOlq4n9So82PTJlD6ZMgZFSG5NREYNTy5MXYe7+Ll6MKjzwafytMXtpU08FhK+MJ3tf
HLKTG9rXzne8ToBhxXzil8u7KLYHiUggGC0cab5INQylCu1VBdDwG3VvgoQbZI4H97rz/DGyd+qh
J5IoJWKOQ89ExbA0KBQg28Tt5VCRriQo02O0yAeiMbCD9kt+P+AZBlaRKH2Z0EUJ7AOGqf16Lxts
EZ5BILmZPpuqY5T6/BIDsa03pDrqK+W6PGFoN9QXY6eoyzFrjNfMk829C/12Y45L7PulAqV4Dmxc
T5pdWzaHdmyBaKAvkl0UHveNHS7X0DBSOmmlg9BPj0yLA1NIgZ2Fpj+DlpsGyLSlb1ph1NyY5NKO
dmpjy1Em3NWasU9jetdmxbNpzM8WTSWVKlH5Hi7zsWvsM28e7UozzQTtUgy/fycMHorns343hUbQ
7NJIVv8QH4mNNbbyjbXZHRVVpciI5119hFp01OwhsheWtxBO9eVHXuYj3HnokgVY5gL5m6PhhQk5
Y9UBW9hiy87d54CNNqUH9QUPjWwBNHrRps5iL2i8xiK6oyED9sJNvmGkIazuGZx49UsM7Mqu8c/O
eW6Y+55lXCimA5JGDHgN/gjSB1vWn5AtjfuEXtcWiTnCgjdBE0H5NlnRYD4m6q+xjsYxlBw2dmjP
b77z9XD3QqoRrSpZeaX18E5ih82CDPcVJuSO/YMcW/jZPwBTwy1ka+Ao/axijn6tWZESI2RD6+4S
78or93lH9pcXJdqjrREuUM2O0+ZUt2CkOJTqo1QvTXCZnq+Ci1CG1WeaRWGABBOCPuDVoGHEubL9
BfdMWbCDJcm3ZB+Oi1BkaFvHTWBS7/NrOmvHRZkPueVIotPnKwUrA08xGxHCHAV/g66xN3kDXDCw
3Vd3ndkkgB87D9awUzMJlki4og9TPGdxNxvOOIzswaLdNcnbML3WpuwVIbaB/r9nMyZLXsF06rU0
m3KA7+iYhpa+XA+FEs2DfbjscCIzQO8wzhkPL0r+q5Exb+gUK6xNT/1+hTrbmy6j/xc6HVpw74kw
nik82hMogDkpFyRTY0iiHDhgZz88V1Cm1ndW5+NZVANfeJDhQgSsreysfpjlA0Q5gePbiZmvz6HJ
fP1pfZ7+MHcHyjS02xBUd/9eWocZNQGwAcsp4zo9v7XWCdzpEKzB6yJNgmK+Wsyvl3fs84UPA6aH
+VnbBRUcP6VmGE06TEZVBa731Jm1b7m3lTtgTlzSNhXaAWgb8+GY50Jj73whg6e3dpfDzjw/KeWX
pn6mYJWP51VyIQo8kPVIMXKHPBRoSS4VLFalcbOhKoO5+WZhMtPSkrAhmcSKILDqGoYG3kcI1U8N
WXcAHsXqG/ZMyn27fsa49uVtERrAiDH0USDF9qkN6iwIPrqFZWSKd9C8cRcXsnqxIMLp2sYE589q
buaxM0xVYEFVdrDCGQADs0H/qXgZe1UStQXJHiqeG2ucI5s5U/XWoZln39Adk0DP9sU1QbL334w7
iZxAA4iVzYvZjMvn3NkcFW5gpCXSnuw6r76r4FnQpDx4MiPcRQTT3UQ0SOU6qe8k0QoyZ6jYMr28
wb2r9Pf+LntMEllpUBQAwRalGcAD2DrUNtgv26SygDOveefB+6DU8+tdJHrvgqnACkDcM4TL+6MS
yq+XPVJqlUv4vNpehqSGS5LAPA23dQjp5lv1zjk1bPTzKNfNFZ6BzTKZA2+WCZkGxSiLvAwwWnal
KcWB2NX+8qKEZ4DNJ+imgeDKv8sXZ9QJSP+qgILAkPFKldAWgyhrWGRR6b78jTGALFjBFTMfXGhK
a2iw0hW1lbWOrOkB/VDDrPzSgNBxUUoC1P+xWx/GuNRPNZbYUgtUuzxIOYD05eiAvRRUbb4++epr
emBShLpkqlV8yMHO8z4+iXVyjqnooOG2dYSU0QgYp3kaul8Ibmd0tRn35RL/+3QDVfgPe5xL5pYx
K7UG/e3UjfvvVh0/tZk9H72ZDBJHkS6Nc8bKqrTai3HmvKc1SlHWGH+yCfzy1t2tB/rtsqcIPX+z
Li40D2Vv5HFdl0FbOCPkN3tv39dFHV62IvYR3C/wEsY9zgPyVVIVJej5IEyNl6MWDvuVPGSA1TKu
drfyUX0DsE1G5SQMmxujXNhU2wzDGRZOAea4/MnAoMkDpnQur0z4/TCigxozSzn4rMlsmtpVR4Qq
27haupdOprQtygWRXOjgPUQHABvFeUM8q9a6Yk48iJ+HN60PtbDcKZH3Y44jkNBD6bN6QtiSCQcI
l7WxyrlFkSeqoky4Q6n7vNhfykLy5hHUSHBJO+AixLUCTXseNk5KtV5Kb0EPbZ8cNJ90/gzKICiy
d8dm533rO1+WVQvSwjOL3AnW83wxk4WlBdMzzcIUhJFWu1vq3WWHEB/fzcq4DVvBptKZNlbGyiTL
b81H9WfP+hvZBODNv28Snn9HbqNSD2qpkI6qAtYo7BU96DC+FU9XvUwYhv1srmhx9vm4rMqd4lTP
E8gq1/FdXR+W4QAxbHt8Xb0vlz+g8NSCkp2tC4eKR/rDW2KTpCMcvr1f3Zc1uUpHyTNYvJYPE8z7
N9e9PuZgcppA7luh2QXAST2Oe3f4Uy6TX8SyHrzMGHdTZVncpQZF8gZBItC7nqj+NieWP0BGIpE5
n+jbgdsENQRWR0Ab4HxhdAR7MVVga3bvrOwbab6VRHIRiiID2HxYLIJODOhKz03MhaYaeQY/6Grt
oanI0RlkjJTCVQCyBvZGl72DuZx6xNytO6GtD5q/FnqGHmim811s/bjsZ6J9AcsNZBMdvHrgbOcL
KQuyTi270a3sWk+fTBwddZdWkadJYp1wORtD3BFl86JDyzS8m9G+yWcdXL/Tra7+/JvlmKaJOjbY
ZPmESJuUOI41GxUC87XKHtKCBroarukXTYkuWxKv58MSF0i9GpRFKcG1CsoUkMqF1tRFKQbE/v+s
cNvTLsRYvB6uPPYTfRodIH9InKb35ZRJUiDRxQAp3n++HLc/A85TRyc4grkkyU/qlPoBzWloTqQW
cH2rrC0oNocRRLSkoYbCp0KEaP3QpQSZq4YB6epP15fhWuK6WGSsGEJLFoo5Brpk9idSDNUDTkBX
4HiOk2dfabuCqMIdlkNTz+6zqxcye+wK4K8IzKdikg5VJNT+uFdHbi3urE8uwurgBG177Ny7ST1A
YjuqURoh1lU5kPCyl4huWwyFgbPKxGQdWuOcmySgIACZLJJlqBjHD2zaLQ+9ICeY09dD+UNRaE+H
ISSxaF1jcvA8agCmQfFFUVxifH00LKL43opMX9lX4CKVyWkIQhQqbpihR3oJbl4+ScI2rWs3wZjR
H3TrW5vuCiOsptdllgR1wc6Zlo4BEBf83YzXn1tVYteJCQK1gJIyUvXWr7MSNbrpqqxdXwH/jVEk
1yRbJJU60fq2ZrlIoi7tmtWseDJ7J4qhVi30lFB1b4gU2S24tc4WyLmJodKxwJAiHsQ45231eyyO
lx1REBQtbBPuXRWujz74+Rec7b4Z0iVDcXN8zABHs7oXknmSmCjyvjMr3D45aTu5pg4rycsY/kfK
S7uNnxjKM9nJ5hZY3OOO85kxbndcotqjpaFi0fdwPLU+JEp93ahN1BHyla7toTa/XP6IosfOmUlu
mzJDbcYpIRn6cNBd9/+zwvpqCKsvoIieT3PEYEKaJSkZCrwDoRgUWWz0GJGSq2BQndC+XYoKanPZ
UzFqYTLLOP0EeHwW7j9scElNNrVrT4CTDEBc/14ieVCY5Erwyzo1me9hSsNCgZL40lkyoWduDHOe
yWaSwaMMw1oSZfRERjAKLhLHFNtA4ED/Cr1GXkupt93CGwfYqLsvgAb7XbnrTCmwWrxNH1Y4h3QU
mzjzgsRjDOcwftOf6QH8Ui9mEjJ0y3porlzZtgmuUOzah0nOIdcpGRXDZT2LEWiacbfqzj5L95Zs
xEW2NC4H8SrAqO1qyYJ2IBDRwJyfDEkijh2bpbA7YPPo8VIo0WYuvp7+QCJWFjcevRsaqGGO2CEb
0JSsh58Nii0999oWc7oWvW+UzO/6r5JQIbKggerLRjsU84vvg1Cb5VhNTeaxyNlFTI1g+MEKZUBh
+lPjL2/mTvfll7/Iy7cmuTChmLozdQMCIvoZftp/rfQ3TValEG7T1ggXJwxSzEMyw4i5H4+gtwbv
kPukBb3PiNOoBIYu/oioEXvoiTDRz3OfGMFlquU5jKVlA73B27KTGBCdH2RJ/xjgnC62HbtPFmS3
euLubBrFKBMPOD2Uvkr8gX0X/rbaWOLnOxJqNYXX4qTqlt+8sHmnaj9WfnVtrL69Y90R64vEJNvv
TyZBe4GCPoRPkGiffz2zKLvc63GiSjNiml1gIA5GFSjQgNE3r4dCFgFFDqgD1weGL1AGoot1btDN
V6tq9QIvFbusnmgJsEo+evoDxvtlWFPRxm1NcZ4BDRIw9Vr4nOkQWSiv2w8LlM/+ohCD/O9jQZx7
oLnplqRBcXMpd1aKFqp1R/SnzAQ9tScbDBZMbjF8hYaiBaOmArz4/Oulq9FCwxMxdur9udyN12nQ
BenOita76df4rsWH4biDc19IYpVo27aGuXfRDE2p2l1wyoruKl/vWicg+uEvfHFrg4tNiUncGMTB
LBz21wyalT5l+y5Ud3DEn7KioyhsbI1xMcrS0sZErotMetCmQ0tqCphnrYaX18RcjD9eWyvsV2wi
PM26pugtlrOr7a61l/uszr/3JqBSXXxwZnevq5kMmyVbGdvKjU3iUituS2ZzHm6neWx8y4tf/v/W
xY7exkaep22l63iyltBWz0GbX63fzV7z0wydXFxozSSbIRBeKttPyQUOlRqdNjvvl4qxq8PlAIpl
5Vnd6eEK0H1NgssrFLV7zo4aHz2gyuSOBeyRk/VKQ6Yxyy4y0wf7txUAri4dOhVvHIZl8IYFONjk
nKVLZ9voGZrcVOj1kA53I4jaL69KfIw/THC+gXZS4+UeLrDR25f6s9H/bHTjLxJpw/uwwfnGmqVF
Ug1YRsO4t+ZsKkJwOd81YOv/i9WYqBOivsA4AS0uKJVO13l9wdoU83OiL8FCY1zQj5c/megW2Rrh
ohJeWqTMSAZsSdpDrg38r8qPtrrNrP1lO8LYvjXERaS+85xpYmWg4mUBYgotstti8eNw9JfV1yL9
4D6m0XQlo7UThaitWc7rpk4dWzhdGRSYrevGX0l8M6rf8+LUJ7tB1s6UfUzO/8y5y6aF4VrSSo/W
9Zujjb7aueiAv17+mqKztF0V54R45Fn62rU4vTW00PU7RVYsEX82vElxUtkQEOd7KCAmozECbqEo
3qnMlqPmQjFOHc3drPVPJlGCuJQRcIlOL+g8Gdc24AIOX6BxUjNRkgVblYBoOSXlKdeKr8raSTxR
uEkbM9wmjWPtuIWOezhrb+v+VNTflu5aX8PLOyS0AtkwlOyQzQDUe36FKNZoqUOPHUoNTDtkyLBD
O9fCBVSeZHZk+CPhp9tY49aUxUrlZQ2iudvs0/zOwCyL10sCn3hFQBmhaYVpR4vLBKtiitu+QOCz
6/vcTqBiNfqT/UJsCdpNYsfmkkBC22I0CNxAIUYICna/0hPfs9ewXSWnSHjpYjAGkzHvBHMGF/ym
eBmVrMQbeNlpuyqCOmvijycTeOUG124vu57EK/swx4VAs6apa04w15bpHSmK7KG1Y+9mSistWAzy
ctkDWcbAJ2fbxXEeiNcQCloz9mumQMKCmvd7aZH7IsFT3NJCl46Hy/aEMWnzMTkfHF0613PaAOrQ
TJHJQNKe5EwJkxbQugIBaaCAC6zK+aGi+dSqGLQsgxw09tf2Q3UL2t/dAtwU9KUD700+vCxclIl+
nYGDDDFdLg5C2qWdMxsHK0dWm87ULz3JNgmPLoIsKo+sAcT7YOIBY+GUrD2CAFvOf8r2l0l+X94a
oQ0bJEVQSgLezOCObgOtpmxI8CrVq9RvtUe6fveW42Ub4sP0YYQvKCGrs7yxRsQDbGPZ9ccB1Dao
SIPXBrVvOYeJ2Bk29ritSee+btuc2YP0HHIXkBwwaaZoCcgUWAxNyipMsite6BDQvUM6hpKJxn/K
iWqr15szkrK28AcXSsfm38TZDwv8d7RBlmIMJdYFLjHqkaBdklOihhWV5ZeSpfCkPfaSeyll6OhS
M28cuwz1rAwvO4Uw4gEjwshCDeCXOcfLhrUvMXcCx3Oe5lU9Aby2S702cGShVYRWQnnnH0v8ZPSQ
j2Y3eGhUgTVn9em15kNmKJx2qf2uli5XGBCG141Bzv26EQ+BbAUEIs/GV2JAGr5wsuE2VV26c4k9
fOnVoX3+95/TAuYCumfAzqPxeB7/slZVirFHfjk15W1qgT3byQ+dOSaBMshgbaIMEJqnmAfAP+BT
2fo3b2A7GZCOdYi1RkwDNCf8vr8yWoBxlB+pFy2ZJCsTOaMFGR7IuWF9UOI5N4eUyDTb3suCMh79
3Jj9/C8o6jFhrgMUAwUl1G/5Xu3o9Y6bKmh+k+zI5JGUr+nOw6vqZgrZGGwc6JLmqTAkghYOMiWY
ssGgA+cjreouPWEW1Yc1RgHSRIrhgVPtyDgJ271srFF02vCot4CTQIvsE11umcSambcAZJA+ftXV
QfXTyrmhWkvD2my+XPZFYScQj1MA+XXsFxLq8x3D9Ms0NQmsWb4G3RIzWG+yKLYCy8EIjBb1+9kM
izsZNkPoJxur7Bts3LLIFS0pLfhJG59a9UcpIw4UfsPN3+f8sFWgyFmoiFiI7ZMPLaoc5IFKDNpw
p97VdTdKsl1h4Np+Ri6nGeyqTLCfWNDrCiElhpOe/e7VxrU5BtlO5iPvLzc+LWSkiO/kuTqCyfkH
1FcQuzcpPmDxFj+wDkwDWe4wn4PBZ3wwGIMFgvWQ7RXoKr8u0bIvdrI9FK4Z8xhoCkG+9bNW+KAl
rjNmuOKGKC7D/7DgxQfyysg6MUAgvbRFB5GppoHGwgVf5ScV58TDzbCMhI0r1Lpv7dgCl1N1dE66
L2flFlD8YeZoY45z0pGoU14xc/EN02pukAc14DD4b4iQRd/ShngUE3HAWx3FovP9hKWi6EFwgW+p
7cY7jLmfWpB16OFyM95koYx5TJBKAjvkstlBaGHqfJyOnTmx+zHFK3Ctl51TL90B0ynrHuqOTnQ5
wiDLFlxCDF+IKULk4JD75Ba36kPaqgTMcbGmQMchUeG2ivsDCVJr+w6GP3FsLHs0gdPsnDB1jP7K
c8q3cSrUsMvsL9pqAa8MFYi8Wi3VN/LpJ/SAdHC0qjV6Jdq6G+YhD5K5uTMscw1ju3gEN8N3JbMe
sjRZwQIBjYq1nLPAdCsrcLI8wxu+6o6YuoFY3KSlr9OQu/dg8dW/Zo0OuXuzbnyIySmhsZB5p2HV
CbT52iHK6ja9wpEojiUWgZFiF7MYrtnizuudZ6TtLcqJY/NrMajlzxbBVLpiAHhtuT0QP/nr2Fot
GP8TlhJ2D543qqdad1km2jXoZI2Tr6cxxE8mFwPmKeqGHR57IZ3qZQ/cHCZWhzgNJmt6LkfTOblW
avx25vbVG+LfNV0K37aVYl+maeN75Vie8GfnHXHy1F+byn7zihyQWFrN9y0t60Atmumm9yb0PlNo
bMYpAdkNdGahTanhkg3mwSRBBZRq4ltxsy8b81XRsuy6nevWJ5OdhH22pDu1jpcn4q2u7zXGS6G3
aqSZKWbw59o7lCRdrbCg4xqoZTwE5ZzeZ5lhBNpgfV302Nw7s2OAb8lefFNfHoZBgSpY5S0jbJaP
Clm+2iuhB6INeOA7WnVHut7ZLdla3dftZELTvXmoJ8UM3AySNSltjCdjMT1wEi5FkBnQtDZnhdyg
lHOd9M4NNoDc0LpLbuKy6gMto839AM6Co+e2ht8WawpclBH7MTXH46qqtT9Zdr3rgNI5uDqm4rsq
oVGSmO6+TWotqGlTXHmpCvYyoK0fx7FrQmhZOb/XVU/2Tmw0j7RO4qiy9OWpphXGqVNPRWERefo6
kT9abHrfUlrrUTXXTeQaEI6r16X3Y7RlDquZ1WNgroW7j1F28LVpepvaRj3g1AAT7kxX3dT/ah0T
g6ue9dh5UK5QwSrjK1nx26zKNqxzTblX0/iPqizaXjfn/quip46/WoMWmnEOIJpb6oED3wtqE+w6
Y122V+ChgdqQ4aUHfZo7X1+s5jA2zXSYy74IMQCPlq9TeKVveyV59urmT1fFwOnVyhLaa/5WQoIX
82trGnklnaJcBe+riXJkOHaago5MPQczSbzIzU28K+f0ueuLn21Bu6C34nQ3tKUelV6r+0PmfkVi
pu96jP/tl0ZfQc1rtUcI7FqQRFrsG73S8aRPu4rsk9ntkLfHVjiBucSHtsx9USkE43tWAsT+Alke
O8sP2VpeTZ62QHAhMSN7ARHX4tX5j5iOys00O+5p7urhRAAYPHgFkody1E3IqqbX9TR9WQDxiMoR
I1eGZTwSIy+PdaJWhxjbYfhu5+R3o6Mw4VI189eWZrc2aCMCPR/mMFtmC1M4Jjm6fTweUvT1oq5U
bmu9No6FaS3fVW/4OXnq/DIBZxwZKsrroKiurpsm0cOuzpyoAqddOGoa/eY1mXpLPDd7nWv9tzPF
xf2Ya3qktkl178S1d8zGWDl2OnmrEDseEyv+fxxdyXKkuhb8IkUAYtwy1ewql8vjRtHd9hWIURJI
wNe/9Fvcu3G0ywXSGTLPyXyqgQGnbQCtuto2fMoUpyrTUL6CyBqiXBozGkKISM877ORvRThb/2gW
d0g9tThpyNrk7HPVlWPlsk+SxNPJwmMSm8y1y8ulaZPUdVSVBvAkDw03p2r2usvSTTH2DOR4Ytsy
3fni3lvbt4U7aRRJo+tkrbPaqwqDbufXUl6FpjOe3XgTDPHb5+NdCv6JTfQwE7hlqTdWPwJTD0Wn
hgXG1Et/cBtP5sKpur3xF5JNm/okwfjYeNeUrWyqQ7/FTh4baQ7GOn8hijYetzaqzqaVbkkSNT8G
mH0dRuPDg3WVMl0hsp9qEoXwrBAQ9Z9YnQ8T/YYbDQzGEjFlC/S10nFuZd5vU/LlW0SLYetdlU0V
ZZ/OAucxmfQUYZKqPFGx86z7YIAIvUdlbpYGrzmptcKSooqyeIuXJ9rEZ8GqsDBBU2erTFC1bu4f
6JyYs4x0fGjcennCR35vou1L31hzdWRNTqSKFFKEMxfbqoPrNtZuWOgt3DOrSZfGnVjLLuRjOjUa
W5EjnPxSboP+HkJOK+hxByYi1IvxJ/HKOXbIUqwDfDAl/AMZmcp50t1mCFLuwiUQ730l6kL50pxJ
GIRlbwx+e+xAi0VZ97hSwK5WAFypqYkyOY1XCNW2V9JTnte07/6FA+IyMaCqIpeZc2P1BP6ZtaWo
Igwwh0ucbrDBy7wN0dGvanqcCFK+aDQRqXb9+ewsnOxWsoylDasWADNJ7A1+CWznzDO0zpj300Rc
pjW2LLCVbrwjHf0RjsX63ekHk3l9ZxccmG0owPDYo+Bje+l/VcxIQLSfg6NO9lWlQJKw2m7p4Njo
nzehMXLgRe3524BTXgn6gw9HoG8VGXI9zt7DTorvpl53qS8rt4iTUeRdZdd9RDCyMhpUeaart1TW
w5rhm/zAB+MlInGfQZaO7WMT1Uff9DLVXv3FkXKOqxPzBx9jVBXd8jtVgemKVJIZ9yDqwvO6NG9C
d3d0efyIthzuIOG03Bkd3T0KI4Uaa5JFq7j3NDjBUAwNBAFR8MCP1xiZiTaq99smBfaNJuh+yhAv
wIkZjgdrwv/GZfsPtgN2D04WR3AkD7lt9gRrPCOLZPbn/+xU88zXkhb4R7LoiQ0PRmFJT3R8p6rF
fNUza9PV563zm0maN+Co7KaF+7Qmlu45i+TJWaE/2sKaA2NmSqUug94p1Sst+Dy8jQ3umZyDSzJV
704gorQOWLzvqTdeZk1/XURjUeAKN69mGS68tWhfdccKNxbw0THsk8sNsW5U8c0O5OBw0T95s5an
tumir8qY+LkTXQhHg43qJz+SqEwVSXw4T090SWtHkt2yrPQYxJpMReCA/WyV/xATrfeqi5tvrgZs
hQEnSAoqyWBS49q/fMVp7TfD8QoSjC1tMyRvLKzuq5jaIuyn5LjOsVMK29LCeGLM8ZfzJB175H8T
yAZW55qKR0swIpx2MpnzbRnYLcS6Yoa8MT5D4W85DDBpzUIZ6swLmVvChXQoHeb5aQ8/wcOUcFFY
OrFyqeCHkRrhPqta6IPbrdWbrrpXDTgiH5tWv0HZkx9Wb4StZp1UD1uDIpqM2B6Dah626ZwdpOTn
z4QagwX8UEJNHncg9zVLTjX39Y13xN1hW5emW+AgWGHf+3vx+IYFj2RG9OfBljZ2uVRefwdFwFI9
x8G/BMUcRGYxjj4sosUXlfoJytpsSXFAhtKCSoCCK7OpNB2KAEMgIr9WmHdkQW//U0s1lXCiiupU
9AlWc5yq5SntoFbS95qVzlwHR6zAPXVQ8SZYRovpDXYM4wo5vwqf4Q52e/Nk9TcAIpeNnr3gmrd7
xeunAMIkMp2Wru7y3t0MSy1mPLpcaKjwutSyXdI4sPFuB3c/GJfdTYf72VM33jnWbJ+8ma44Yi/B
rIePcHHsK/r2+Y16ldj1lelLJ+K09BPTHoi7jmkSVNUjhqdWKbuuPTUBpyiDF//u8Go8RNIuL9vo
tg9Xcu+KLuQZbYu7WyaUY/NAye+Tgr5ogt1ERHD9z4RCX9AjBG4q7EKOa9V6jymp7NO04abiv+dk
XDHSHgemnNE1pDFZkptQflVyqLTny7Z8R5ho3YfjOr07jkYb5M0RREX4JC4TFxpxNxr3VvVqP84T
QymBiqWXVF+WePXg79zwoGxq6QH7lus7CVr22klbdafex9vLVx66l8kEISRXfWdaUqvGsFilUjnk
xrdiU3zMB+FKiD32q/9k2tVxC72KYU4T2SNexSq5RJqT0tsWdlJ2gjwIVKayTYQsH8fknxmHCeHe
USC0evsc2fAa2ml4IyI0qYudwb9mgnvdvMAHIncXvz6421I9OXJVXyLBB1tdQwk50ObqaoR11ODD
AW2fzBLmiPsKO7JdBNPRnITrcDctdS5IGcEni3qr03AcXZFFw6JJWovuKV5gQbOs0t9XI2YXxlkD
H6oTfnf7Ue2g5Bgh1HFlzwvx9L6tRvfc9bz+DPgMAcXYL5c5eBGJeLbOhh2coL7HQ1+Vq6r9op2b
GzXxk0zoX0Pnu+The9xSveOjjGXu1yu9GNVuP1rjyW0b97JNLQKllq/j377YfXOm39GvpddOFrZa
fXZJvJwG29xHePBFuTPUwZT20WAzbzDbPY4aekdw4zsnHFQpEr95wywxnqvw9ZFhcBhD6hCM16YN
MvjeR7t+XV/qpPvHyKZTTkKJ/3lvi5J1NnQueg0beF9zpJzD3E7RbjaCZs4Y1u+U1K8jTiW6c+r9
qVqnfTEk9ouZIG5Uy/iKXzHtaVeZn9lnBlY/qMyyqa2c/bpU12llAI1HQ3dj08mnDVqlWeLKJZtn
CLFgMch3U6g5oGGVHk4KCtCDv+lmVznQSA8qbzMZJ+3XqpxfX8Dgm2r/Rwbi02XKLVnvTOnYOfMd
qFyFXOvhbwrBpGV95OkstCj2HQn1LAHQII2t4LsZ/s2HBK8EKASDGekmedpUChmJGxRpmobn2ECR
EKFFXmK60EOPaHDD5imFNFcfs5xK1Ax2jjFT2RkfOdMPCDxMmvnL9TCjm4IO7Y4LlBMufQUSvhpf
vDraDjqWy2EWVf2nX71pn9i5h6miHepjoxb/AK2n4ZGgkj1xUTn/YSFwOwRD4hwVBjuRvpsxUy6p
d4ngHraloGEAzxn1TH0dlnojZrd6BBM6s3D2lVSY7MM9RA0l0Y/1AjzbBHfpNOz0Dq4W8tUf7D/C
tfoIBWQ800GtPVpTNOF51I1Dn88VV9dkROELG1UafA/In+epwonalprmJvLnf2YzfypKqvfWwOM4
G51u9TJRoSpPnN2G+sew5SqswK1zcgTTPvOdH3TTO6ejt7WvIdzuL7fIk3/M5haUQu9SEfsILCl7
OmFS4h01HORmlt/6OQt8lm9d9wy+N9+8K4/PI45usJ14fSNtABAr3lVr3rkS2QOOuSiuiE/TKGT/
OEfF5HwyYAADgKGoPfL2OZijgjsJ4t4LXg5b/9HqGb8ekEq6Oljp25wUR+4CNnHnxd8oAp8s5pF9
RcoZpzPh01vNOji7rIAE9BOt6GeyktM8LsfZfHoMRhCPeqx3OgkzHs67BgMoqQAslrbRdhzHYR8p
4HH24a1bbnAkXfQoSfWjFOTfqXPo/Bfbyx2Krn1koaHnJFACe3VHXmjJMBfTXc3sHvpuLFARX+1K
88V9yB6+Mmx9lg3Yz+YRNFPhN+vOxxUztUaXsov7a+C1Ke15FpOD5Tp1ujMZ8Rk7vuDMhPu5B/bW
vnaQHTM+9nbYsLfJoY/VoaPvs+/sa2t2w2+hYpMU26owVYreOYYkmsnsHHfKqH+NxqwPxdHW8XlI
wtz6DaLLaQyrsq29LOAvM5320/hmtD2G8QS/k/nAZnWHV3ZKXEQxGb118bgL5vASCTdV3pHU2y5M
enhCrg+mZO56B5J8BJvGuKLIY9QXjbkAYXuGzuFp7vIo6IBJ2SOUknKd+GDuk/g4a7SICzUfkXDQ
QHm4z8Eh7uguqhOsgb1F0fAKojSd4u7QRmJIrXgbeFiu5B/uQ+qoHt9Spr1/jDFDO83LF+dkT9zx
IqoqXzp2hhZEnbmLOi3O9qt0twf5s4dw5YVj87AhXzC7TWc/yWd3RT/fldscfVGsgfOA7EfvEbm/
4WPYBcFHH9Q5iOyzWP4McF715492BU2EF2A3fouBwqBSy2OY0rjeH8dBOGdAchu8QPxo0HOh5o8t
/CvdPa/050zCtBnWbzbno2CZWn6mCWVb9zG2Ua7JN2rylDv9s4SQvhzu+BpFgDARAKRoNn0iDey5
UAdy9wQbox11sa8hnWPjwiqsfp/bF28qJUsKNThp3G8AuYa08b5CotKEBXvlLykq9KPLb44zgqE8
ODVs+kJSKBhsu/w1Tt4UadJE2DTw4ZJe99AH1GftJS/9/NyCFV4C9W492J0iMlgExJh0+8XrHiyW
acI7TBPALK33wgzelNdoaHajmnMTfk2uzQAE533zFFqszM7fTHopDfJquApziOcwDe25ZnM2clRv
6OcBrrEhzKsFJfuEdmSFTuENDzSd0Ewt9sDVP8h9pa6xsBv4mHATAvxeaCuwZMytxFyXLP3mv7U5
9estQtRbNeSC39wVGy7JkMIkpgjGnRcB/fxg9u8WfAkOmMf7jCOCK6f2lQ/fdvvOYtgMQEN88Qmk
65vCiuCvSEoSIUBB810IYEZV6pgvaHTtoAq/YwC/pPs5Mn5ewr2uxS4aHDDsn7RF7lsuTX8eIRIe
+KdpYekq90wGZYienVr3pa92LZO7YQgyPscISdCT010HHmvwLm14DJUsXY9/keDK+zmNJ1sMtt0N
QK2CccpRueeRCIs6Ziennrd00dOOWfe3ZjgKYw6qCy+zqI/rBMTWUFRmAF1hp76id5hyxr13iyMR
2O2xDGuHOleXTeu2KbqLYiXmhoEvIP19oQAeBKF9WeMTd5tHTNibXNodx+HNeMeeEszM/65NaQfG
ZcwieTdIF2iLwt0U+PvRRxmRJONbq6M9Dbd0w4B62P7GOjgIDV2JvnA3SbX3PVUGE1CXLbL5XMd7
z74oQfe1WFIPeSEyYMHJBlA0gp1095fG832OkvvSwTCH4nAHKOzWg8M4EG1xRruBgNuUic8Kr2rR
CPJsjrEH4tgXIredlrpQIA/cujmEHj1ZFaNhrHI7R38wYlAs1D8LBb5ttud1ghDaAOlWPX+q5twl
b0GIJOQC15Gpcl+n5j4BZALbkkkbAiG4IsK1FfojBqz+OK17Ej1TOT0x9h+E/bJFK7yil8p/g8Wb
BmzX1Czv6ZKDbUknLFkM97Zpj2q+0grMkID6gr/AcuM9AQWDpqd0GVjIEJLU5I/Lv1ztXNoYMCZQ
O3yoGTA6TPH4FuzaXKLkR6q6nDh/WqO3HppMLoMyMr5sooDBk6KCucYGZioao8NAo5PrZdpDYsKP
XaTGxOyI+ydA8N3cvJOvoFgwl3XT3ks/Hqb2zzTtZ7KHG3zK6vUYYewHhWw2sBVFLijpQX1HKFXE
SPMxcc/RiooAP/emux/atBlR3PfZCNRrFX/1Cicp9h2syedWlR0YIoItshEviQN3hYrglfYLwoNz
GJYRmr0eMOg1J00Fhcnr4lbwihV5iDmCbeCnVdr3BOhI35pTHesd+KOMDfTirV3B62caVzuPV1kl
/rLtgsYij+zXAC6MQmZ5aGeB4BxBp/Vv0vxLAF5MbxBNLLx+lph6Qxj+04dRqvvvTv+YCG/FjCEU
+5D1N+8YQUIWp7BVaCwI+n6QQmFY2PrmImz6syijlaSVeN4me6KTm5Fq2dfInkH06mEkiKObM3Ow
d3AwJydtQpNr15QDabMursohWF5oABRHAXFFLY5RDc6jrGELlBGWA+lXrAV1b7SCbnobU5CHW5qM
EPW3b3CcLFpHXEkl9kEV7RSHBtjsF7g+6HSirKP1Qel6NwTPI8bU2hUAgRxL42usrziZAvswQCWX
6Q/3N3KSG3eGkg4RSAXYtIjHuJmXWMLiz1sBiu708qe2h3F1zlL9dC6oIFBdm+uC+UzSfnxuVv0K
E6qz5Lwwwp4W1u60jyfTZb9xBPfabAcIYqXeFmMKBjcEDVIIVG9IZ3bHhYYaBGxhR5Zjd+im26do
jItRfM71bUJqHCWu9NajTln8AgIZBbyZLy0kvIC17CWyGm5hjwg1a2DQ4k2yXe0EKMX4wSXOQW/T
h0GfkcpEl1CMRZPzh6FhdPTNB64VMbNfJtGn0RRetDsWxm3K2Rtyb7MZb/obqO+HjjaVaoHzrnDq
iIS3dsXz1WuOYoJbIfwIf/+Mvu9OzkiuEnJ3zPVSLB5k7qAB+WxQPoaCev21bBIx+ULwddFHoHam
uRUMvSTBb6Lvg6nfG9xCzt1jaPosapOdpvSLT1dOrmBQimrxs3laiz4pF3/OhuVjRknX6Ws1iBQt
12tMMGgw/dlCDCNSNAFQt8r7nvy4TnAZvRiLWfxGkrPnTSkda8QYrEMOkA6rQIXJd0ceK6YudvMz
CfW1pD12CUR0PXOKUUk5wY9sL76bz0RBK6GwUJwFurWZYzXfEAFbnKvAYGxLkT+A2NEZpYI9xQxT
s2AhA32CKGpGvRNWpfsVoFnymvC9h51mnxzjKY/ZcRuOlTwBI6X0ZPqnQQAqSPK+nZ4jWTUpEbjp
Lu0ugWOyJvbzLVzRqsZvYAbftrHPQX/ZhRViOVjv6AO3VnzOuf1RjKG6vs3eDI4O6x+JRasAo/RA
ZKHDAArP6czvMSBCtYJhBWi4Pmb6Q/z5UK/eDjsRqH9C8B0IJ+u5Uh/xCOxcPOhM8j56xRoobpE8
/u5gzBB6NTFcHGZsmFYYKvNq4JN/Xdjar/yvaqY8cV8ijWUn/8tSLAzJIA3CrE1ebB1kPXJ8ZJ0y
qDlg6SfePDd9gRFGAKy7Dg6EeIqfLRBiMFClnTFNEnwQGVwRjC4Oe60RomIxon2bCwt8ZEZjGM/y
3ReoAUa7d1bvoJbX2oEzQlVl8W+Aa+pUhdU10qCImc0a7+60G0SVKjz25HkE5uBOAIK9/0K6Znzz
9nQNimj6cZvhO4nbnDi6qBpd8so9WlBvXfJfjaHYaGoRViGxqs6JMyBX8TII/wlQJQJlgT+IfGy7
XZPADSU+xsnnLA1uGH1uUT0tSVeG6IeaIUbqN/ngbLli9d40x6UiJbh84IK33v7Atg0lA26eAwUI
Pj55bpV2wVT81uLxdJjEk4uXK/EXPHsCG+DiqLEL3oDJSB4zuE70DcIvI21x2hfQlORAJaZlEHyA
m67xfA48HID44mH3vrMVDHeda6/R4zfhF4Y+CqefgZpuv93jednsuW1CwLrmzHFwA4y/tfN2ROcT
dMHH1AYnVdVlXb9r8UnEu4cLNTBvH/wKZbGcS2THDfzp/CDuxYseXRxmoYtwixljvH/KLw6KOper
LDb2DLWF19F9I76GPlk5o5lcx38d0nzkeE9h9Cs9jPc6vhtVxjjonvfGpktCbOoN+y0oW8Pus8SX
/6h4GUcAwJA4xLvGdfSwln8IlxPudzL/1/j/rd1ryBmwtghJ8bP1Mew8A7dHaRGjrQLu3Uo8SdQJ
SYgIj1fWzEeCF6PUmk7B0V1QvZ4rfWPIitN/TfR31D167CVtGzTVN4d8jNWl5YfGgmFfxLFxqnOF
OYe5AnIYvgfR7+qHKFwEs9hb/6sMTc2MNN7CFH0J9ZNFoB7FUHjGLxQq9Y5+L4NbiIABVvfhLol/
S+NUtxzvA+yLkrugi1+DpirH+G9SAbrqp0JH5D8Vqj+wUdpj8i61zQfzuxMj566dCmMfIwYAIkOe
awvl6KS7koi/yrnCfvB+MhJoS0RPAOfiTEEJIJthX1yLg6XrZUYQjyay7yaV913y5TqI3/iSedV4
6QJcIusTA2elu5RdqalMJYSQN9gDepvMf6uqHuM97sDfGyAwsXoJvR9O/7HtZtBFtM4VzNQ7t/2p
r5bcW5DEXfg1R8lw8MZuL2p4UeoV5JLiGR2W+zA0mdjcOYuZX64gv5HDGzwk0FWVlAGA6PhqYtjB
dO8dfUPwyhwePff6pwII1poxp87VjxhAoz/LdjJotbdoKzoE9iWengJD8gnAorIlyMdjy+aCQjR3
6K4+OMVlmlGaLMcR2cBvf8m86QiDhZMbv7N5LayxecTvffcRLS+I90iwz3GHrp/JLFzKvkbdHmGF
L6CvBjr/kQdKxe79pcfFnGYMJCNbkba+jBWmALYgdx2yoyu7mshLvVqnhItnnqCgn9w6p+uQy829
gsC8E3o2vZsSAgcV2HRVk+nTfn6tGqybk0D8i1yCOIqvGHhYdSIYsFskjNmNA3kn812hJkihE3wl
HHgKMKVdH/r/SbLuV5U8FBCdTdUFavc1dezIwbFO+HigSyVWVQ6ixqQTZk3uA7A0M/xMLbs7ypSY
vXtQVp9YCLiVP5T6F8brza6nNtGZH8yAl6bMid2LaOH9LFBbK287aj78cYMPoxHGmAI7stXxcVkh
lMcPtnoOl66cfOesAPO4W4/VJj9XZExbpyknd7wn7tUJtmLm1V7g9kFFPY3dcdej1Z8cmjZBYbs1
81H/JOJtnGGT5HOYI4fwn3bSrtUSzjtz5vyOAk02j7t4jzmMp2junjh7smhhGZBmKbO5Sc4bY3kd
vIRhuJs9eFIiVYV4+BpRoHGiHadkT2MgQT3GzXGV4b34X6fxqrnUe9/fniOCZO2DCQKMQFDSu/IY
A4GENFx40CEQkJgcKRAwV64vEY8Ae2W2ijKXYUyg+o7Qzq8VcB8TY86c2wPeTyq27uTasDR8OoFy
DBAaNDwkMGcWdQes1uV6qRFZyXAC33rS4d8KtWrodvm0dpjkyRtVht325DtfennINo9xmYH7+vWL
kzzN3suyfhM4eSw/bmtwRXbGOQ7INRQkVn2DGx0Af3DGCD9O2vq7Jrwn9buaADSSfdz6qAbPg77P
4S0OSiKnLNZ/a96kqt92m3NLWnyYfXdh8cmKyX0KsTxpv0NwOJ3x7j6YRfusgh8aXpJW5ePi56Nq
L8AoveA+xYDnANpNTl9GVfdkJranRgEka91jB7G7YUzKuX7q5HSIhv4YD8/Me/fWY+X4exGxrHH/
mzCCN8KrB45Hrm33K4hjeveke1Rx+zp36x9PJuVqENr6GgcPgpp10bXd27o8+l+QMb6zGJnilXWk
AFCPoQ9MVoFXD5oPZ2k+KqCCPJQ3OCrdQmmbnEE6Pne5UwWZDzQ0jao/lYHU2wTMiDYPMp+aCHCo
d+IGctNVIg+dw5tcAaH5v8urb/9hZGNwTpWiKASTXPwm+NHLuYApwAxkZsIYTLP9Kgw0eRsB/qFV
rjBYSMGON3Q3Y2hrkGUAn/C1is4W64krsui02+ir7z0z/wlDYNm2CIz3JCmPANQG7YMEHs91cJsn
N+3QpqKPOTGJTYr5zVd01/sYJ4gVKN9vD2JhSUg+Nt3igsUJ5qW94XWLlue2ihB5CGh+spoXt6Wm
7Fg1nnwysJRUGutPiYMl3W7F6Rie19Ccp2VDN6dz0qtMOO2eus7ZRcKvzHEy3Q0TUGjSh/BZARmZ
GBzXJDoUFaDmZzNm267MwZYTtoHsy28c9IClYgBoV6OvwG4GQ7vkrvY89PUZarMn1p6gRZJWc3UQ
YBqW8RhRjL6pd6C7q32PGS4RHnYwvzvdltZtlGIjuFycHUOFGLPzFFRZqK7BdvhFxzfUIigAVw3/
ASQ2lE2Yxsq4LK0C/h2WFrzwAI3gGaKTPWtAKaLyEUEmVpEmdVUMIjy7INfWznmmrXNBh7J3DQZR
SSH9l0Bcgv5A1bwTwfidEDRc0QpjTa/saDl0S9ZWPlp+dHTku+YUzDrOqv0nKRRWuDzFay+X0o8D
8A26gAjgZYg+QB/l2qcQ1fpb18ltdh5ev6Zcw+iXTBB1wMRJcI+QmNGn+GGIkcGgc/KqRcE4HBJc
ZzWScgPQ7P0VrYOGH0hYYOp0BqjfxA7I1vkdUgAYK23XzLD6ofVkDm2CmGu2sZCun8IZ/VzXkOCE
mGxTf6vqBL7WAluWXbQCSjjH3qVqGlB8cU4QHPSWhSMY0vgxABEgyaXdxs8whqjgr4hW7aAK6PcM
28SO+ZXCdUAmTZeZf/igYkJEYswRvWISKQUjm801Hia9hDIG6l7hyXsoYHiPi4TelIzLxR+6XwYW
NYA9osH3814XPWpPIvoDd9YdDQbwnmjRe/q5jftJilxg2gtbJWUULeh21zfFl1PUkd9k013d4Afy
X5hSbC8dYA7Mlu0adV/RgTRtLfCxlAFtYQr8VYCNcnlTyr37xM8n8ABNmERp48LOKUmAjX000YUK
/SmFf+5rzCzbw2p5LpIdaZaMRR4a8+lIQSAWeqJncKVpKyJ8v4g8NJA66YHe4/UP67AR5j2A268o
Pr3mv8E/+Eu1I9Do68evGvRA1JRUIgnzfz7hEPeo4eKBmQG3fW5A5HCUVouLQOcatAD9AmGTxwj1
a3dUxzgantFiSpiYT1WbKyPBy/71XXMZ6JdYoInru/8tmIR2wo94KxZctiH52LDva8MbVu7eDbMl
sXGBSb4c9QjmFauMB0fRlELDyBtUugbn3yO1jsF3ByKSjeewHV/bODz5v5sac6eguvoRL8mhazHi
iPzfmg9Phv/j6LyWG8ehIPpFrCLB/CpROdly9gtrggcEcwDj1+/Rvm2o8owVwIvu033vfs50O43n
pTvEE2hvPt2KkXOoxb0Y9gVyg/7XOKQG+CmAA05NxEsbN6/4yRJIb5PRaH4pakRFj5dTFaW5aaE3
GU7RMbpbH7fHsMu3bDLLpoOZvUj1qcuvh9+5ZG+xOFVDfo+hP0f72WUqNIPT5L/b4d5Fn0940DhZ
1NT2ptLnwjgV43dJsZ8fXsrGvVZOtUrdG1YduOZHbmW7sf7JrOckftc8sa3k95LYOwmk34W0Xd9p
od1SELuysvkSkH330GyLePdA/o2B5Y6IdUkdXgeuw33o7Ri7oQtxQVK0UJqFX8dwI2oOrZlbJNx8
wg2jsw7Uou4aRB0SBRTTO6e4rq+1hpco/tQz01c/ULAdU6j31YbPWvFgT+nVm59Rcuf8q2ou5Nif
S/5aIOnPFmyWbzaoEe3dy8OrE1pl5BgT+hlvd43VRddRehmCVycNLupBvvbyYAPperh19c3nZp/J
f0s9rLw0iCy2Y6bLX0uzIx0v6iFI1JrvmT1AcwUr+n5Wbf4l9Zn+MMDBjitow7Vjs1T9ToXxnruZ
owZGjv45ru5sKJXTsxA/pjxOucIm4nXjs8aQLXhi4h+X4584PNfLla9gTO+jqEG0XzRn4YBUpQPu
+35wEwZ1OfVBWF8VPxuvuS/LXWb4awiubW5Mh2ZpDg0csznaJ3ivQwNeysywjo1vSz3cj6tXfwve
pnFQB5HsLGgs1Y4b3sFt1/CuDB+2WR+b+JvmZMPclfW0kvz+6YLwDJ1sWx8LCuG0/CzjjzRtyr6W
TR2y3x1t23C8VeCyh7od1s1gs0nnZsBIZfA/Np6GI8Y7Ae2oiS8gjXc7/mxhcDvnLhZz1+T+h4Pu
MmmbOe/KfTZyenGeF/bWcG1bYOqSF51z0c6g7YwSOl1EaOBKcpjkT3HFI6d8r1PjnNW7BumXCSlU
35CwRJhXvv/cNA9LuuEISVajnzSrhK7Vh6GYFctvsI7InOso9bynJO0vvrNss/ruOGWUSF4Vg5V0
D2vAu5YdlWZ97sSwVtwEoAYSjZpvHxy733UpuBx8XV4tnyYicmKL3YSrOpj+tlWnImfbg+98xFwr
kmB45y63TuYuGrvx3KKTN74XQfxcqpzzTCpMztzDSBnso4GIX8o3lVx0ctfeG0sq3pL4L9O8t1zs
/Fw42bZyLlC+Ky9xzlXOgJdZEYV3nGc28wfOM3ty4vo3PMcq5bSzVbXDk9maKTvWnPFSG2kkncMc
fqTBvAZPQfKB6aufZ64rRnsYsK3sZF/pf6XTrdJpuZlmwlfo2Wc4zMJgxydt47k2dqSzApe6edO4
LxL/s4yvMk0RrrDz8OYLpJ3a5NX5LVKADlE+z0Fw9JrkSKgDAgAXsk2p2JhWTcMXvv0J1Gs8v9o2
m5/SbCcyNoIxJYxIsQK7PVDJugrR5pIBkOrcMG1Xvn015fzeDb8H5supDQ1KBcDpSQdx2ovhl6aF
PnazzZwnbC+RiOjcvthetYhf0uC/mkOUe55eu8R1Fu6izCzoL/K3zgFi6vqldcRTOuoXtuOlK2ee
Q15oFA78DEJM9ZawUbFK4dBGfC9Ww1+CntgBZJBy1YugVLhSn3MT48PN/1pfJivt9E+19k9T+jtl
vgp9481K0pM0BX/pLnw10SGnkt+aFAPjGexf4Oq7MbD9WL8GbXDUwr7F2t0gN/xrgMMsxUFQvQ7w
h7Iujn4x3isKk6uZawDgdsHlm2NQv0urvThBGeEy4Sx/LOyNzxqUbajdJsuiUeSH1v0XcPa1CVEd
AIKKz0Cpki9eaIxDeiH0gqGgamjsWW644u+DluYSR/AzwQKU4Kf5hzjx+ZMr58UrsjTKnOlmuFaM
YAzf2iEqt+pg11+KnZaiiwfESm/Tln1UVOO+jJtrDnset/M7O4VeNQdzZV4Iz8H7e7t67Hd6EIe8
fVgWPpqQ6c5bNZovSB4nPch9mgXr1KUUBmd5kzvdJ7v4yCRPO78cvHUzdyc/swKYICZfq0yY+tV+
XmgGm0p35dcdhbQjFKk5Da+IzhfpOyPOU7wZy1tstUA9YVQHPppKZ60rq/8ndbPP/fBVCus7dMZj
zIym5/E0au4Hnvz1iJ0lKd/T9u8CtFcPAXDDt079J3t+ascH6x+LFeTxKliOfZKfEpk/+SOURO8m
+27B01eJWANEHx4jcGunl5JtWB3UkO3VGxpkTtKXz5iKyyOhl6z1MJ+lzXerb7GK+zpqZq6TlspX
uTwbwW8KXjc+YqYdB1dqHrdejCM2nJra3VKHvWrt/GXUIl1pu3zLhbnpVNRiRqSLz4H2XFTUzlpv
Qx8iCvjY3o8So79NydiQu3jReujWpVEVYP6uxtCffnV24a+rSpwm79bW1VlgxI6QQHKKeRI4UaH9
tcNMqjLnpYGVOBt5J+JVmU3Ndc7K9pCn+S1zMwc83uUZaZbuALekEMAnIcD1HGcXkhbC8FrObZkC
f0xD/65Z3Ao8WRn44oVbrpc+GS5Jl8Y8AYS9nDLle6d+cse1Vrm8jFPPfUEo/T44ufUR2LlxN3j8
ruuGeMicT8OtKsSzr6yn0rQI/ZRxvika9zvvpNoMGSFC251+jCGUz45qg02flF95LAgkas6ZIDAS
SLFp4bHupgO3URaKGXXvDOvJaF/dTmP64Yb4dz8t9nVnHJf+sfOMgJ4dlmgqofrTmhUpoi4fX8we
Z9/MnJGPk0DRq5rgyUpnc7MMHreJYGSakkUYRmbTLlGthmpHPY3zKhrtn/PA+p11DX0HHuCt6LLm
W8fTdz/IQEOwFOKQaJ9DO7Ux4untOC6P7ySLc9yDzIt/0lfNrSiobVtLUwcrnauFcaKbImMJ33op
i/M8qH+sPhR4xGLeqCqX98qdp6s0yWGWvb1c/KD49OLEPSsBvujmDVKQaOgrJZuKouHLV8KYQBN5
du1GnM0hNt4r1IlNxnE8jizadNLz4Ict9KLBBmA5qz+Gbozfhu+8Z6Ec3o1Kt5wLbNKYCqprRUfD
jREYX161+LeF7Mbzwn4whjwr1pHJtvZVKw3KWufuikbjIhNU6aFmSfRtTtz5Roq9OGULwn7VYcim
TpI8Jy73hTbLS0z+aubhzWMYl6N3GCWqZW0vDou6/GRiaTad/ej1feeyZiEP1sYS2/z/gdRb7W11
ljlM5/mGlRnWZjJNYKNUyd3oOQt8C4pfj+1DjLDltmMVOGCLnLi4ZmGv/nYqXy7kYeaI8nLxm8Mu
2MvOME5QIWqzaBfrocPncJyfuE7NJ8fpBP6eMo6u2w8bHNKfSauQk0LXy9rKJ5doQuvulC7cg9M2
w94t57dC0yk3aG1HfaHjY2s8HNY6eCQFJjpMkxinPWi5/sCyXgY9AT2V3r+RBeFvcmHSIcwKo8bq
FA46p+K3lgA/fReuZn+G8JFBFRUKCONRorwVY30vO+Ful1J3F8c3xFHEqmeEMf19iN98NgcSrItv
UOPC0C+n/kap/i+nqDviD9U3O5OrbSHan0qbF2nxlahGTrCqc7jR6PjNTZZwHdjytDiSEJYnB+Sj
uFKnoU48fkI/nX1Tnol3+MyaTMpVyhAqiUZGFltVuPFPlc3xjMhazxTjBCRGt6lSF9266WGYECrI
7fQzh3FWcZ1shF1vxvwhxTJ5+ZP73TvzBx+SNhK1e7eVgR9nY2QxwgX2Z1a3r7plGpsoGF3nRKwz
m38zvLzZ+lnyZdQWhIPXBlEs4G5rgfm2hPpvOi/2vjFzeax59fYV9TEkszBwQorSQGgRsTtzQIOx
od3iFq/K691jv2TqZJt5R1YmgRro1fiedZpPI2W7K8WnfdURTd97mnraVE2SGLDFZR1y4GAlXB+C
UqiVE7SvVVHpldAk+2AmPwFt00Pu9L/w5u59bdTnsSkdXPTyq000FHItjeiRq3nyE+Jagkg47qNx
sRLWQqdpyhc/8xBSwsenmBqxEVvzMGgLSVMSyNKlD+xmFNmmcJCZad8ceGQk92x4cGtmij2L2Efc
gFBgVcTrOTCba2AT+ObDNx/CTLBNoCbZKH02bLcd6dzCDN77IcfCHwFdZ+1+9A07/WSYjY9cPvQ8
ugg1uihAch7sqyhUvivC2HudrPjHDkcoXYVQ2mawbubjyiA7ITYh1x1kNxNZ3scS4wOTHyy3/nFj
xeq+tMovfss9jVx1fiDlenYmPe2IzX1aWdHvnQFequ18wiF5ca8sFNqUdMpbWpS8mpxZ2C4ptpx0
52XnKkSiMGjIj47NqX78AU05QBpZTF9FH+7GvHPWbS/nXWqRnmuHljC3zL2tzJMBYO+B3D+iDH6m
52gaDedNen7NAB/E66LP50Pn2++W6LqnbpTp0aEFZaOXJTl4KYVbUzUeA1u1L9ki7/JB0o9z+pYm
jfE6p4EyVnZq/rJ6MVLn6D2sLZgyICEW4kn3XBr93WjNidpsbhbFQEYsnMQpYxUHaABZRTkx+9H4
hv/TQ+jYMQCTgItfNayK29uxv7yG5JcG8uwrokLVZnSGfu2x9IzZdBIvpqAzcO3U3HbRqGim85Gh
l7yoYEaDPgpM/mPPDBMVBexlagF3mLYuV4nFXVgoJ+EiOxGJqNzXyiyQTmU97BayTDhJ+S92afKh
VNzfu0xW+F3hR2JPfDHdCTk8Y4FimRLX41CiCpc9duHwPj1YTUMm/rZcnGo/l324Hhpuqn1X5luI
TxctaHpcNu3XwuYWPk8T3ZEhzw6jwlQ3NEh3bPOszPRTq30LLFcsF94iinVnaA+Et3toS4Ylc2wj
9EncVhdLMDSZiAGgUtxZ31Ihynr806JsyQa9Yev1858x7LtNbTrfBmmejdJWj4S3FDEd8CkPmEbe
kBJjzDIHpmZM3J1telddWs2+biFYrKUfIgqnG6KK1b73152POkaWoi8YhdssEOc6GJxVNtlcmVrS
Bg7LsaLUN1AWCmHBSUnjPVPqKJZyofb7Mc+mcH0NTOUqydx0FxDBXGpgDhWkd1Vm4t0lChLxLt5D
hrwtlZjoXtNQPre9/SvWzclATcNSHTYeV75PV5sHBKjmuUrRVYj/dJeGr88rXQsvDnwHE4D32sYO
Xdm71l33dMnkRcYXypFcbae8Dd4zGKM1qhEESkl9xWrwbQTjMG6pc6jKLHhKreXT67wGHbd6VXkH
YRXLg24ZZMzSLA9NWXdrY+Lm5d9Tt+g3nSVG2hWQ6SB90T0AfTYqNWawvvRPVZHfCxw3Ak6BD247
HEcV3Co2YJ2WxJi3GnlzBaT7K2b5ECh6xVvo0tLqODkURzbkT8yqj+SVTRoY/WqIvLH5CeLi0sy6
JhhtvTlh+jQ1RXhJJxa2xXnTr0fzYOb5torHZD9CkRzKDgYiCxv4iiHLVuSP0KRa6z32M87gz7TP
hqsn5LC1e/tvH3hPsTChj5MAgZHFqEWDw/NNify67OflkEyWv5maoFrbQ/GlTES62S5oa46xGcal
34JFyoPPO30l6275j3cfXzfgZoMrp3CHu/LHi51LNpTZqXd83PWiPLpLfU+Xgd59ECEqLawkW3uq
UoxuE8vEZSo9wsatvLuTjLcghw7BIYLcDJbHSo8/c6lp0We17bS2+rw8UF1n8UwQ3JSTZViFQHU7
tbTess5a+8BW7OwcuP2dqs2nakztyBMYNCDa/MKunaPs9/9sZrWN0PhNnm9QhZ3N09owub41JJAr
8pArz5WEbtsifRGNMfxkY5UfqlwR5q+9IgofHND/cdiA1OVO6mo+xW7qXnTAtTvxfa6MpPbXWsTz
OUvVwD28yf8QqTe3lLEEq9pJpy0ZLuu9zR8OYYPqgCSeysiQxYdU3UV66cmhjQWEHFPIo+rDnnjM
LL0JqO5zfpi1QBn2Xa1R/yyAOCMLSdrq8Oh4+M8uqyK4ltrNe2p6j/YRjVZ6H6uIIP/BnPm0lDxs
+mPp0Sdjds5r3rsLYXwv+Up4eCB3yG2DchsNFlkd/omYnWpeMsSQt8Zu0Srmaaubt9C4e/6h6yv6
KxTBrGTyRhgxJ3wxpmtcLStw+bSNgjDbh228J/m+TZL4KPye0zp2bmQMGwpGWA1PhUVWiFsvVUbJ
S5b3x9DqxlcAhns3JUTd1eLzOZvKOAoqUncISmO/1xMkc9Gb+tLJuNy2AGtX18FckP00gDFKRLQ5
xIwfdUq00wY41HSbjOBVV9m4vwvmtWctSWSgVv8y5tE/tEnb3EL4dnSlNNgEmXVFVuEeWfnOLsl7
SBE/BuoxmjXM4VuZDu5Z9NRP5jFv/OQSOTRMFW6M2usjt/IpDMs9bhkxpFCuQqLwBA3imJWZfu2R
INBo622LUe/WoT7HMcuognmYTobf6YhQc7pWVuM/GUy9Lp+PxHq8+Yn9O6/KF5f82SbsTKhbhqvn
vrHGjZ85vwQ82LG1w7vC8W759GNxMvKIGZAjIHr5Etd8pFoW4+KSLJU+FKoxeNftnZqQYbLR5kJl
QBEvFD/vFkkXSqdobCSVr7i1x6/UN9Km4AQ8xr35XLUp/EedOH/DzL23y2QdwtrqrxSMus9cJdXG
enztEy6UZx4eV7b4xS+CR/6LP823JMWmkkNmRGSiA8Cugu2RQ1GgBeplO1ZL5I5WtFSc9sQRyI0u
hoUZ2pfdtvbhSlaUE/1jHqEes8UP5BN9ZNWqueYY0e9FQ+wkLPIn1arvIJstwrP2eFDmCDfkczkl
CV8yXFR10xyIjRDX7CrF4r9H90TV1H+1gbpCo3ywaZ0S7kMp6SOtkRgKE+zWyU9w4TpREsFx49Ug
qapb5cxWaN+989HDehsqvbqPkOHgjc66S/1808ANopwRUKYU4sP0/P5lCtrsj+Go8dMKM/IIdHuf
vKBH0O8kUiUHzyuNUZgzBgBBX1rUmeUMgz1PTcII0t+7NiyR5y3dt1f217JyfkZDPfVz0vM3ABlH
n/s9+yWXRJ22dw5E8ng9J4ehE5zZoHwvav3iBd2JuZBpOyPqRP4ML3HKSOLli8dVjtOI2iXrr5ht
98V1xa/Kk+WGHfVy64deefMe+wOaqj7zFbWOEpc9XjlURt4Q7h53EtmOv7mn9utQzD7jnpeNKxSX
/jU3a+dLLWMXhYMItxTcfNqtqS7SqJetFgoir+F4COkiUO2BHGPFInNpsl4wpjNjCEKuVOHQ7JLe
ZojgWh4f58BPI9F2HbqdxzYWtkaU18J0KCAIn+Z8ZE+aIcx9gUi7zae62eZJqre9UYDHxlysuJ0t
0IXFxUsNO3IcgGqeocUr73MftZZ972bxZxYJD3pDYcMU5Z/2gcEEBVvKHB4ES9t0Dzq4PkinztY6
mORZeCAlQdDc+U4DDcW0XdjIHxfSLoeMDopXr/bg8itmXo+Lxt8mIFo6ivQ5hEE4pazK27AGStB2
YTbnNCmtnRM/CrDoaoqoyM356irQkTqFvZ5xdYQdNhsY1nirAjXd4W1JanIfFkw48ssMZ67/c+9d
x9y4EM3uYHIgRUZZKspC0PRVLVNiDEDtkWqmhdqP4p3u0/pP4El7XzQPVEF5164N/JMX9jb9Cczs
vGomD9iad6KkzGexSwSGXPYbo/SeHBSlrfkomC2VK9aA/l+B4wdXPal6a5pCEIDDKgr7Kjha43z1
JUGpbFjo/rDG8cMVfolX7vCv5szk0NjeoaLG6MRLkl/jZPgcGfC3VZOOW63xCcgIFCtqiy5TQw2C
NzwaIVCiuB4ay9+u6/46FYwffBJHoxu/xMMybjMbjivwUGgWoXgrRrEK51s4LH86RWvVlYjNbxCg
tzA1jL/NQhxXl83wq7DCr1wU8uAw1B6rmajR1IJp2l6KZvqoZUqapY6yRL03Y/hChda46XDmzsL2
sh9Sufa97TL7VCW5/20OkuieMP+oh24WJ9ityicTWkhlRqVn9lE+mclvJl6EOw6FY24E55DTf5OS
tN+rfHK2GrkeThrWY3aMOFu7Dcl38JCheVrCFAPcV+PvogocMBcTNpRws7HKwtD+U/JKRoY99Bhj
IVcxa0i21jIzRhTc1f1GmztPlCP+31ACZ7v/7ArxDNnYPC5t+taW5DaCDL1clNVfI8+7qJ8CmnC6
4Y9lV+xjyviKLSmHZ00hF8oI7kWnK75ZHVKKMICgGD0IXjhdevKXxELVna8yKZ91QNRKNHS22UZ5
SfGNN1ZGesqpp3M+sv0oHa4qYYibZIV+bwZPfLHRDPCGg2p41QSw7xUKQzFUelPykMZRJ4c9cQeA
p7UM9HbcR1c6MNxze/Mc99zK6sdma8VGK1FdYaTY+db2fIRkjQtTUh32K3ab4j5aBSofR/A6rdL3
YRj6p8qx/Z2Zk/KAkxGsD6w/vWI2PqiNq6MFIRGqR3mnaXhYdLJLXwKN/aFpC0lW/bQU73EDqFfF
RApqm6h76mnw8doKGY7pLfFsLnmypeCszfW0loFp4qAnyCxdSWjao4+nHEnB+ag2WEXxW5zo8LY0
vclvUEOqByhbTZfr7Uiy/IfzHdgEjWjtL43YMKwuq6LqDpYa0jcUverQz51EuwvnfStceSzb2NtS
3OICiNrSixiXTzpp45PiDrefRY7yxgcI1cd6XXSPRR3g2pG2QeGWxhxV4/QnnIyf0bJycs5d+Tng
CWzNvHjMbfm46zXIrmoJ2pp9zDdg4RlQt5UdhUk1f0x2GQPs2DGtZ+nfghvBsVjc+qvIg4EACNUW
6zp07D+udhjCPZIobGgKz1rqnIgFt2jVNgGmSTnS0sbHE+u13bEcHsY/bLqIFj3O0TbkYcChskpU
e1fC/QlsUtqlS9j4sW59Je3+X6wSBoJSUF8nq985szxxNk49D0LhOMyliFyda5QtAKZONS2QUvEU
+PNWlmaBnN//8drsU9VlfOyEfBey+3Ca4GXpJFaZMM1zZTgVblKp9qhEzc5YYJIK7zrP5rtqvVtn
4KY67l83w0fxVA0voWux10YNutqkb03Wwzn6PJAoMEMxhsG9N/PMTT9w/zq5fh1qmuowSF5rR6KG
GVhhTBreikPF/+55XFNhRl7CFyxqpXGFFJrEfm8YdHmM1vH10UGwdnyn2NSi886JnBA6GJAO9EMY
G42wdFsW9kJXsvBWnTO8Wbrod4uGjaFfs9q0amDIkDxJeWq+5JM/M2vP4wp1i5BUN5nrIm/+DSK4
GlVIxGsM3wGp+z1tTWAFpfMlymVe+TSJranGpNDGIqSaSvAt33AhAwWJl7BzqFqg3TNyMep8mK21
ip0MtcbyCMIFP/UC+DA7lzzPrX1iUijlkDqgJqAhf5r33s1u8mo7V00fNe5wq524XDWx/A4sv9vl
ZplthcbxTIko7EUbE6gzqGRZp0FWrqZ2kdtqAeBJFty9ipYq2jnN3xQ1cEtyLfdgsLv1daJEaMua
X3KR1Fpts4XSaHIJQ+Q2ECNjARDBt2pYm0bCj68QO7FpBgcajqaltArIgvRd211GCn7+xomJK5dB
uQQJITK5kPmQxoHuSZsXCOGSU7HVOxF76Cq2JE0aa++9tdG6GtWpl4rSplUTWMNtkY8j0l/mfSGQ
aeO0Ab4TJCxrAnRTKDfOmJ8Df3ovZf4thvFDKfVKxSgdM5kVgqnxWB/kaH6EIa+SMur2bpojv1qK
QNLamgik0aknCbSxEZ7p4i13n8lDdXF9o4/sRYhnYaTZqkmY79h44/6NwwYaPyHhJ8zgFyfkR5cX
vEXUMH1Xc5X+Ml3RHFXokwosXWv6Z4zLp6EpzOwpBkT8855cRU9hs4xIzmPxHlrBrzyt1TGY8ApC
f6rAQctw15aKhcthnPLE8+8s1YD6GXz6/NIwn5F3cuVHNp00m8qeobRcgigtImjE2/ktOBwiCj3x
KmqPIGiYnsfJ3dWOHn6H01DcGNCegjk7o/zFpyKuvxO8tkuPN7zt2sFdezHsnLGI9FVXyoi83uie
KXQC15wy4I6+uCxz9ctk4NxZKQt5qLTydxQgQGCGVnHUmV1FxuwRwvZgrPAmn8ywvrTEDM5u0oZ7
E8/vTcXmRzdBmBt274MFVu+FKOrDWDu4x6W97puCzwHZ1WIb9xyvhENfSey1pMuM4X02jWabVh2G
c9VOy76Sj8/n0EN/GJw62EZYcqLy/w1mJ6MsSzD7muzfRFXmbRmltWGxsN4Ia8AmzitShSEWFLar
+2eW5Ts/mMuLGoKK+0dveOQffT4Cbo1sD5qD1tE447yym7g4iUeYRxbdXxY7v1e1gABq53rCQbEo
tpydTP0rhLq4df7LbMfgzIJhjjnTmS8C7TJLp+A9LEPzXs/W81IXS8SfNUcYidau0JhZj3xHv7WM
OPk2luWBBrfmT5Exj5hUP61bnkFmW+cfcpZczYIYOsGcc0WHfQCnZ7HOMDM8ibJPADPU+nMirfg+
hbG1y+2SkEIDSoKmb0bET5eTpxB24wlerOFZsMOWA7gesue21ikrO7qmPAfJPECLuFKuB7MlSV/I
mGaTTr8lbRZu2TkEL0FjMzEll1dL0To6dTlQuenqj5KuGUi4Od8nsu5fnMAqPlHkYyyT2twF0tsb
QvsUyGN/RTpOP0wJeO0lz9QOZ2ezVdVTYFoszZ79+JrnaEpmOS1wJ5TlQNplnv+dO+7JziFKmC6e
oJ7kPqiNW1bhUeSqMbfKyrsTlYYz5H1AUVEqLOd5DAJ9B3CGTWkHYGstnowih1lyEmsVZ8NXg+fB
C0vuoJMpeZksrPhF0tH7JuDfXBtO+FthzPUu4Tu8Kcv6UUNE2lwVE8fhVNv7IDSWS55Z3dkTbkpV
9wI45LnLlh4sY236trMOHVdtQKBBb4ju0g+1b1RISVXKnAT9p246MWvQt+kr41TfkIb1I7/Ut9Be
aKKcrs5iEyd0yzeD9p5/i09vh7280MDZfpmmxpJhZyJFMJWZ7zjvhocbll1YigaWq52rU9KmN0n7
ZlIktBGwIIggZvdMpwy0ZTaSF6uTP1kbv+DnG9yzjIGZGj1ns7i4Vh6VrscxaK60rjV8tcwm8id4
cvoR7XNXCJcsLXQvqn+MEt4HJ9P1n9owHTZjxsU4nr0myoSZMjNY+iJNrnlQ91Sx/J+khVfzxMfY
VuWhTJwO/hE6yjZJEuZYVnyZmUZnbOPykZvqehpULI92ZWrnbcKfjy6EcEjo4CFANbh0VEzLzAM7
SS9ZXyCbJFyR6nNtgSIs3X4JxR6Y3OwvvZ89bmfUye75vX1vPxW4hqBlEGTyhktFSx5JhhXnS7ai
sAreigKssus8PnVld23z3nrOhPcxpiKk5ioOvgcvEDvqufgDUU+iZOzesmmuVko1QI7tMrLsJzDv
bcJaFIyVZ6gOd1vQv7pm+hMmZcy9QE9xkRhqEljM2x3TNLH9mm2iQV3cwuaRVKqEhooP+0dFlXcs
FQb/uFQ1xkybkpj1HTZWO29hMRdE0Ay1VqlzaptQgOMIb1Wwx27r0Fl1mFNqrDquLUGgzkTHKDgs
u4+24vrGBtObWh6lUlPnw7hW+J1ytrgMoETFdOUWlCOvBBbtsUw9tRGCopBipjYGXzuIppnZDDOL
sc+wpmXbycL+mipe2cnFUNEzEqK5ZNY5rejM0VUdH8YuvtZu5+zzzvxDGgSNMYyNE15MujLiGW5y
4ZLOs7Y+hwZ0kgJfYAQAn/iPtPPajVvp0vYVEWAx87TZ7KxoWbJ9QsiJOWde/Tz0YPZu0f13z/8N
YGAfaENLVaywaq03RJZ6sP0quY8lBf0OVc+2rc2ZXprog9SY9j3pBbySTBnKfdeO2b0Ozwfdi/hY
qKn1rIKY5+WaBN+9RFbXei0il5qTxashrHexwXEXNDUVKfyM133QfTVs2HYaEuKHNjU+eyoyYXnP
tkKJ8k7WgJXqoXjn8O2f5A4xbpklulI6SvJguVxb0qxtzeG4V0h0V4ZEzz4GNrmGX/lYYzOzqy3v
QSujBhRa9GgCC9p2lZ0+Z3p2F4o2cq1WqMfSyH/WM4+0BszsjE0mIQJegr8vymGXRVCHx8ISELLx
RxcQPg50U6pdM0oG3BeEFFpVzJwSq2YHVfFG9o2Kzht2a3kOYzwblPykNcg1suxVcAJgcZSY+o0S
Gh2v1jID9NJSFfepZuihPXHHRo9yY3yPEwSPZCP5HJeg3OCFGo8jV92mQjOU8EbyLAw6+nXQawgy
N3hf6LK8D+mvfq6B91A2DylsigbwttxLnxD7E/tenT5XBexDmirRwWiUV0GhZAOOrdtSJQzY69K4
0hM2lZeI/gc1qeeeakS6MvLiAIZK3Hm9JK+n3rNm+rjW/B41ncoEyKOChNukpm4PPfdqPol0p0a5
gQBgWxzTtqdIF0acy3nwIqP4h5llnfez7uhz2Cg6bX4fMkMEnCzFcWZd6G1/iAMN50SR3xmjnqor
La2+G0P3feDbnSjUQowW+vCDPyij1RxLpyAcxnVhIhCXdcM+SoT15PXdl66BEaT6cn/M6kT7NLbV
q1JwlNWd/qVMVWkVaQ1cCQmempqBHbL7xnQDtZi5avL4KYoRgk3iSn7KLd/c62rsbUvkoZ86rqkH
UCZko1bG21Itnge/TMhnRKLcV3X+Ntmp2IlaTL+DaZZckaOWamN10CVr+GXIMv2yLCJvSuzvVR9O
z0Ea+AdvZnmVHA6MCxZTnRkrJYUSTEV3Lp3YECNEKh8N2T7QUi2ODdm7y/41t3EqohO6Iae6nqaH
lLvwS9kK803QdwMDQQ8FCrqHkFJlSXdRI9k7M1KRCa/tN30sxw0WhfXKFHnyAlnCc/TMfwvkDNOY
Jv+Ud1xGoyZ+dYVWPus2wlHwS6vH1pS24AnkmeM1cNBK9uC2cw8UwN/RGNR6YyXmFx/hypnbGME2
Q2AlZYM4ZiqHLxrNAretgIm1fi86dOXaE4WM7JWCUixWmSWHT+2MXNGnCXhs4lU5T3eq5s4oleOj
NrXFqaExsaG0Ev028d4GqzsYGkL3rXIHHwDVirK/B8CUf04K39zgHPCbtsTnyfA1KAno54PYQWkt
8C1AYjlARmrYECJF8d60Xv5YlQQf0OSDwTwZqzaAQx30HXCwIMKMVdPoBo8wXJvGssmqan1raWCn
uEVeZ3hmUFXRxsjyfYQIJsxsYDc9AkDHMpbVbVdOxqHzyk95K2eIC2rAKEIl+9ZaRTKDEOttpCDb
QTaIjmpZv5pKHx8tH93SdKzESYfSxEqvYSpKGvgfSULaxACqSV0XzJhWT7BF0nKEAzQgfduY+l1V
q+D2qYmgW9eI91xVageUZ+wOg/RU2Ip/MHR2u2+hl1IVA8iNoI1UXrfTiPYvtGngckg+5PZ0bBrl
WZehGUuGCvQuFNpb7/m4tyCEpgqjcSN6b6sRUc5JR5tA72GFgI+zH3o9eZcypXsSZf4OXjLZ6hqY
Y82rv0jtIB8aA/A5+r79Sra7CCqmCXs69IHlwGGHReOPj0wLhd1o1hlDGQcqO8pj9NF+qU0aHWzs
MNaDGnk7XTbDbUDuRb6qllsDnM0xaECySF5V/PLaZIKYGj8lCXLXtKmM10zkke7GY1+vVGCIJz2z
7Q3NN5RkUn0m0kyDKyR9dNWiQCSQsla6VjMpe7Wq/tEGW43H9ti073npm4fa5ozknrE/gzmGZmfn
PTJy3IIrvRxO5NbeahgE0EoF34Fp0L5niTnceRE3PwDl9mlMBcodzcDxGfCkdqocGHGudx6SDIP0
nPVxSH99ljtDihjBpcB4nIR8PwnzPey050FOpSclBoIOpgBMPqSkZKCnrcmk7mh8+T0FHUn87lVb
O1SxjxKN3OWbSGT0uSBDgYuD5tBTbOwnGsxJWt+FusHNZYEUBbxhIgHWFu20T7OyOgQdb61IAqXK
kTR+8rLYW+kRFIOoqvRHFHQ9BPXUEeyuXh01AUtf0YvCgaOnP7fIMkJAfPGCNKQlok4Ha5JOERi1
Tepn2edAK5D01ev2S+2he6WMPP2FCSMPuAr10FjLEGAA8VoJmqgZutCqhdSDLn5VUnqiOvBLyjSU
BceDByYbKL0JfcU37nn+Nm6ueZBjq2LWNk/l33HjvUQQ6ffRmFTPSsEK9np6zXI1mZi80WuE34eN
irDtR0ULvjd1+gjwmbqwWmEe32HcMAXeAxYDwYNf0Y5NwxqIXk6rIc/mhLoMw8+A/EA2TTiMFGm8
pacUQ5scBVoHiAf1ZSthBoJNTCSo7ZXz6HKYXsAV7F++XaWPoGmMe4DREOMtMaAcaRTxOi3Jhtaw
C9Aw7v00AqqCUmHsB8FBoekPLUEr+eN0CUxbLtnSvqZQeRfW2nyE1BLqYTXND1hBHJ10DkCYxKX9
Ek/t59isxtOg8vzJcijZQyKbB0PpvvmpzvIehgLyaV5v0Ojlhq6gc4RwckdsHnh0tiyHmMNBaYEL
qtSAYjL0bS9lPsLCSGPJejWc+maABetRHzNNG9q44VuI5jcF8uaDXOImYv2EIKY6vak92mjt8aXr
JKfCRXv0K4JaGUIdUrEO5BCBJZsEe25FYuVKM3qNvwplCFxx7opES5ADMhoJVzTdZDmWPNp67TNF
A/wGGhqc0x8g4Uh/fKUr/vjUhopxjEsJ/EnbN3vPG729PtI3NmwP3TCVxZGH1TdqTb9DvzXWEh2v
XZe3+WMtYrLcKYsOsl80hzqnQbOeuAhLZ2zBIw457XeNFwWVWH9YZ9gYOLlG0x4OCClzH9OehNA6
mmhPJPwvc+vc5J0pFZ8ULBg2RV2CeUzosdONi7JvxRTRY7esZwmJllnbYhqPRm7U2zKr5M9hlcef
ShMWWJ2X37UIrpWwabYNoJ13lm9Rs5kkx9ZNANZGKY+rIKugUVi19JD7wX4Argez0uNNCWtjCxTl
1UC11LF9yuhyLvtrO+dlAQT+i9epv/MWuoedv1rTd7M1fjeU3zKN8Y2JpB1rwDCQimBkdGAvsJXx
FVxKUmmrteJFq3RoRjUgUdNLkq0dG8GLp1c9KhPN+CQF6Kh7Sg9fWZYRhrbnOhaicOPeqNv4CUFi
iPRBsA9qAe4FWdzNACTxmA5Gc+CBX6OdDXHRrhuEhPLenFY4g9v7IC+Kb4lPe6LR4/pJCbvqTkXh
HMk2TDfvGxV6nxUnIFzMwNDWGBzARpcqsmQF3AvJHA8HCvrdQZE8+9DyWNsC3KSKbFbFrhoQOyZh
8Fcp6Kl7WqMobmI0uMH6wIZnpXTYB8wFWFUmZQfp4CdoTLVW4EZSkbuxUduuPqb+L9luOzaAmo7b
SSrM7VAr39DQqBhOlaAKYs7aR3Y00YgtOprRKj0qJeC6GabKfjOT5JvqT8mptVHFsqZkOkymsB2P
OtgM/YAmL+nyA3oOHANsqH0nJd57HBWIi2VWvVe4tO5L3RrXc9vqGMa5tK58VlEzw9mq0O5cpbVg
3QoZoc4oG58UQ6nghWQIxbdS9wyg7SGBJrhWoyZHtCVXVmLg0TP2evUUzDmEqeXVobYMsas5MHgb
x/SOe+iIdVAqe68GIKAacNT6yX7kkgYEo5b59CKFpuVQWWOGE1suj/2U6eTqIfU4HhsjFiyw3kYR
QH8NaScM9Lx36mzwlBdcw9SQrZ0nh29hjgwARZBPyF6kbi7qLwZWAi9hB/DU1yuakT4AQok/1Ckh
Da4j1ZMpyxs8RsmCQPAoMyLVBAY28BF2qNPw9/FG/i5sKDA4dYiNbOIs5eQTwHRYWj4KSBoeKc8Z
FXpnyoLmCZ4PvltpCVwJ4LUYdj5dmRVideopDaP4UTUSDE1G6Fa2dgdz4W2id+GiRzP9DGtwsGXK
B9F6nbdYU0CkjoLPaDUiT1fYQHir7mCo4HUMIah4QFv8EXOqDlaJl4nxeYLO01CrgxgVFzwqAC+3
fQoCylapjPiahXA6yEi6yr9m6xSng2EAG0U+RWmMrkviYVlUfmlqKn7gkPfcDArETFG7JHC0ujvL
WHs6dbag1JUNVxDnO1C4CfBi4QHGoIrX2bSyK/zt1kass86iQQegrf2wJdjbai69TfrEVcf/Smk9
0d8CIyvcpsQqAiOL/BuPcxi/dWFID1EALpcnb4qACeBVoIlN9Agj4w79p/I0VoXYt53XvSDqETza
lpVtkNg2tjLk468NqKXXYPJBqNIroEFeNw5UX/qqXtNGdGMUEMxVQX05TTvhSlHw4gu72mQlBa46
C19GetjvuTL5e7+QpK9z/SGKRXwMrGDijgmA/YZh0W1IM+xPgWglxw9QXhC99BkmKG9XhGCfA/Id
txH0YJFym9yonNC0pnlVVpW0y1GzIxvx0m0Csx7BxjStXfQmEK2EBzsl8hFU/Tvtwh943vyQxwDo
GX0CjzcTqVj7Zln6UxUJ8Tnrlemklq1JJup9kfNCP3lSkx9tSherPKBwakJZIlFE4ceTytANR6PY
G0n7jay390BjevFd2EzDCiey/KCXlCizvLHvdeRltkrkpT+YPl5wdovqqZQ+JyGnjdlKEH70oN+W
f1STFC4zrespgmb9tI+yIXJonCrQ0iEBY+OrPBoBcKu+DT4FRUGFfxYcqHV7/CJbduu2ifUTi/MC
yfxUcqoMDEA4CztKGfaZhkzslVIh7xBIKQcrYNu31NN/a+DbHmm0niIxi+EDVt6DKildMdbxkX7W
m9nkvVvGtrjTQSLjoqHS9O7qIH9m6Eg46GYEUBeRuVHpUYC0UBkP7eolDHBkUDj9N2oXv9YpDLWw
QKWCMuaqsikVJXRlkaXQM1cfgvQpLds/VnazeYLh8T7IK8RggSsOpr8rdMpFZkER1zexmcplXqFm
T818vK8V1V+VtXI/gTqlXM0SWmWqjsSoMY3jZur4HZROMjwbShnydw58OsK6Ywf3hnw2C+V3ekQ4
zVAgSvApA/LRYOJHvYnsS2ofVIyT5C02pPdZMac1ng45dmYYJwmEZGz+elDt31NAt35tcP9508y9
CWkE1ON4r2KEtm5U/cEs/Ww/tWg6+2yWvAistTZSWYe7Sk3NsxpM7op4Kzf4SsldKLb5UM5OCTSf
CxR5nFRPUduLtGgDubLZZLjJF9TbIdIMVOISBOf4TCFo1ZjfIkixXBLx6hiMFDEgp+amE07NT2HI
j7VafNazGrpJ0je5mAEA6AKHxkNaVOZPaJPvZmi15aro299pgpCX1Gefza5A0DaHq9MZBdS9MKZZ
YYfxUQNKt0OXFETRKLcnLFdApkC9wMiMezL3JtrlI7xl7LYe64KUvhQ5OHsjUaCPaF8DT+42md1Y
3AOQOINcE3dT3f+itdXitlePM1CFG4OXaHVvTpF+9Ef6sQrORG/m4GN3EqP2zDPwZFRA7jvtpSi4
BAW67L59n9ccBW0nvnhYK8BpVeS3EIHvbSajEGbK1FYzOUfVpag73MLSMkJtJTTfWdLWfdIG7bGV
YMeDLUVAj+IIuhf6axqhn6+Tbd5p4fQU1vaPrPMs15fyT1ICStmqZPUE2t94gLxhbUQrSl5A6M4N
Uz08mKT4YVxWLvwLTnUAaOjlSchC4sM4C+zTuEjD4IWu0He1jvpdoiTPgx4Ym4SHB4AEg63bQCFy
EzUyINeVyHhQ1CZzovWNQk+IUFk7wZSyaJSjIadIn6xIfQNGyYSYarIN8BGiZDbyJhKS5shedjBt
9IzytgKR1YTWPlJmxl3VfAX4TnUbDX3UI8AbJbkivfVazR+sYNEoi+rQ2JqBOhBmjCtesTJIVFB9
Ul/Zxyw3pmcR9fULbDWqIkoa7chUYi4FUPdBB14x7JLPshGMDipL33E7qj81RjO+gdF9iBQVvrDe
+7+MPkYjoptVZRGITPR7eChe9yCxRb4kWDUlGx5Ms8tPQp+okSkrhnb2o4PV+2jqufc8UNfYd70h
H+q0tp7xd/mSdLVg4rMTaErJwSJDe20lUNJdZ9jop8GPt4uu3XI9P/VNKXyaVvoT6xUE1UivDWD2
6ECL+pnaoJboqSDGmmBHlHs/AJWbPWXY4D7uunwdtbQEUCl4NqZ2OIYt1iRjiGp5HHTPBQW8u05K
31Mfow8tx61U9gyuavhG3aqpqRoHmq99bwz0orIZhRg3zfBQT2PkWIMuu5VZo2+TKK9UeWgXxqII
3ng48UrSpGdhtXcFhOBw0yU+QqyZ+qWIWvO54i11X0g1hhG0yngp/7CKNkezBqNLKqs91WDY0FNG
k0MWtXLXW5I4NVaBMosoflXyZLljVclHErXXeuYq3/CbxSl34YxsCcviitAElufKwtB69Eak/ATw
/AaWe+39ioT1nKW0L9BVvB7pkq2tIuuWISuWhh35IpLW6aYxaigR20W/l+RnHWSHAskk+RHTgA4b
53o4MdvkLkemgC/m/UK1j3YzPz8zzRaVTYlyRDYBr4pD8YUy3p5L3wnWzcr7VPer/ITE7ybbWm6/
a2/MqrjgqG0ZJtV/ELe6JYT6MXhmDtYQxCCkyY1eUdB3kYx0kk+SA3Obm9yV15WjfTf318c8T+Fy
yAbf0ka2SwjdWkyxXBYFqNx0Rg/FNYBz1pRQrEc1qJpbA7wYypZVVdFtzbb1RShwHJ1OgQ8my5rN
iyiiox9Bfv1xQS+SHWpHLi899/r4LvigW4atmmB4DAso3eKT4mFWgsIjKLK3wc60GmNd9kiTXI9y
6duZum5wMdumRTP/47eDZaEhnlKlTidtkPJO2zvwflp+wwP90ljOoyzsspVeCfscW0enZKsb46Pf
3Qhwab+dB1h4njdDTsrEeeMEBkiwSbzlZbL1prlZIn4GPnBISdtdn7mLY7INMNmmpdo8Pz/OHH3R
pm8M3jwdX4+usEajQPIV4+v1MJfWHpyBf8IoH8OUIxVmP08LR1NfRPNu6C7uCtdDXDo8zkMs9m9C
K7ZExih36mB4isA1AYv5jd3TWsHxd1BpJ9jYYxv893pcMf/tyy0MElexVFM3eV7Mf9jZqdUD5cAh
K2cKN+qGl/q22ikvXGJrZS3tYQ5cD3fpg1mmzj9hKfyb19BZNIpZcUhhL6YoOMtQ9tBNX69H+HPS
/TUgSzE1U2BEz676GCIXdP3DRMfN/BdWGXtM19bWHmYx/BjX2MUbc3094KVlb53FWyyOJpOBltl+
DntAAn9d8xCBagstGW4ktmFms1FS9UbMi8c9l6hAzVpWDXv51VqcxVqd1M2p1sM6fk5dsKrfkfli
iYAhR7531T+Ea389yZvroxXyhfVCVUJDqZYr1V7e31ReMkUElEriSTXB/AY/QgUNFV1CMjVJj0lV
JdChk8fAwtnQsKQbC+ji57UNYZqarmBjrSxOmc6WWqyMWUE62jvbYhOsIUh7PN0dVDKdwkHP71bI
ecUsVpRNbUeQSVjcP9ZiRVEHxBckY8ierj0CNdujz3UyCxwmKujVwjjYCI8ZivwVa7sX3kY3pvzC
6fMh/GKBFV3Pox3RAgfn4w11/03dYmvZ3TjjLuxMW6iqTvpCKweG+sdto4jc6nBuKhzcy3ngc//U
NxbtfMEsp1GYQiVdIIZmLo44pS77SdEwBkh0SuzY0no7nkNjdivOvAKuxZlHenbG0NMAx6wnQK4C
6oPtrlY3XbrXAbmqN1bGpS+jyIpiKwYZkLlMf0KPamCTEqmOdwO0VpG4LQDRGzvu0pexVU3ougCB
K4zFCa2E0xS24ZQ6QCl6d1q3z2KHWQlymqaDOouD/+oOp9IbUedVtZxFW+dilRkaKdBin5WTqVN3
JWo9copmm243VQ6cIFfbYAgvrfTH6wEvzaWt46Bs2NDX2N0fvxrFQx/dC3R8fZrJliu1n1vrxkz+
PZGmzBSyyrnKibKYyAijX5FSW3LgoQ3qXeH9vj6EG7//z9F5tvDKKPD6vjfIFvNnC3C9lMjr6xEu
nH4MQTepS2kKEBNrMYQKF6o0QErOwQTghMPWTt3ZbvkDVLozbMObd9vfH8WUFYEpt0ZiqqvLjzJU
MgCLwYMeLM/Sz8lGoToXydrDjWH9fTR8jDP//GzmwGqinaRTjjeSdfmKiYy+C5+aI8qEMLce+jUF
iAeMPDbRrTfbfOZ8XOUEVhSavOxhsPmLM8k0pEGkDTBHyIxYUW1wCPyqu/AkJmfkxSStvVsRLy0S
hVgkJ7Isa9riC5qA3KuYHqkjPlF0QbkVGeQ1ZxWOWy79/SfthI7D9sb8/n2DzcP8J6g+X+pn82t7
IOAaqKGOtgXzuRl23cFaeStsbZz6eD3WxSUzL01tTpfBWX0M1fgw+kC7hw7UadDb94gFOsge/t+C
LNYLJrElxD0OpwEZ93RwFTS2Nfn79SAXF+XZSBYn4NSG8AjnIHqIfO1OFqfM2ESmez3K3+kjn+Ys
yiIj7sfJDkyfc8/EXA0vp7lbZsBw7dR1Ev1UgRVfj3dx/Z3FW6y/qgRfHk98H7RF58IY8to3VsCF
JwVDssBdaxq8a3N5Dk6qFMhdRAh0r/btsAo2NOC4qKa77Jt/Oz27tIdNHOltTnZFx6P044oDyIM+
E5RnB+Ifhoj78W5YgbXETtZRNsM2cG9VBcSlOTyPON+dZ9sJuHQRWyoRm3WhrCBRkIUaBWKyKxKO
jbWL1/baq298OHFpE5uKaRm6bHEqL29kbDomXOELdGY2yQtN2623y/e68785pS4P8N9Qi0UZ+7U8
iibLnNp7a9RdJt848C8dEpZKG0hTbETMxGJrBQg3iryzAEfj2ImAumNoqE8jkHh9rd8KsxiGiq6I
EercljHkdCs2d1AZcNxKbxQ+Lt7KvJ8tOg4MiCzm43oYzSBoAmSh5hX4P29OlFbB9KznFVhsb705
L67A84iLXdy1vmf5+n9HRJnjwKOAQiPQBJjL/8uY869cXJWC7gnpGQooNtWWj4PstSzgXc1Blez9
ndg1O30rXHl36666sPQ+hJl/fra3/Kgz864ijJJjmKBVbxmdyOvL4sLBTghDQANRSGyXFQIpKxG1
a2ndJ3kBiAQBqqTeShrQ2vX1QJfH8m+gxTkhwXaHv0igCEzqi9mn5lNSFf5/EkUjcVAtqlwQgj7O
mMgaY9JVwXCa5GuiIsiTtcmNGGJewsuvT35ky0LD2gmTgI9BMl3NIPzD8gDp5oD5XPnPigv3F1EJ
JGBWYou2pZOuY2ulPk4/r0/jpZV3HnuxvSxdDisjB0lPt/kYCJqSKpRkTd/Gw7MCoVRNoq8FnnbX
o84jWo5YpVDFQf+n+LvYYugK+VIZcAamVGC+BaWGwFStF2AZg+wkTah6WL3wXq4HvXR3ClgLtm4L
cnwI4B/nOZLwPU4s6oDJqdinO2Qb3TkBbv67vP3/n0bx3ppLzpZp6Ka8WDlg51GQ6cvYsUoDLxYF
PoMgJbU21wd1Yb99CKN9HJNVIkMM+ISnZKaejOGzaHUXUWg8kG+c9xcWyodA831wdnYUMSJvVsbk
aeODhXDeqL3ZyndA6Y4dvxUoRaINe31oFwpxrA+KGiS8uszDdbHF1WKkmOIjKETXGzW4PY6OGyjQ
gCQG3hDwiTkkg8MsGXPrJaHM07ZYoITWTANimAZbavH1LLlNAllBxXg81O/6j/YgPjVrRG6wt1zP
VTHQVeV6Zj++Arpz6hekJ0kWMPe4sYouJSbQ9mzuBt1QwFMtvq/WmpafZPBb8J+fSwXBGqXoBGDI
Jt20mNnfiHfhVqfZpBALQh4Q0cW40dYZ7WKYyL4m5Bdr+zQgZ54Fw/76p70YRpdVahIaOZe6SCtl
g/vVMAL4O+U6yu5S707t7q6HuPQFBc8kYYIxIqVbPMsUA5gaSwrHP/XQyaDvfl///ZdOE163ik7R
DTiZYiwCAAz18y61M9596X2xSbcN6UG5hyfoQrb7D74LsejO0YiUjWVt35K0OIoVtkImzG3RlSuA
Di6zeCPMhZtoHtI/YRYnZB8EZuPrLHvT+JH1BzCsToWLZucPK9XYjMaNb6TMO3i5zc7iqYs5LIZo
RK55nsOniC2EDMUjL9ojrKUX9Unb60+TI68jerr6PjlYP1RH291qs/7Jh//6G6g8K2SYXPDG4pTh
rjCNIGJqte2wDhwcMtbzLkeEM1r/MFYj90OGNd26+Xp9Af1pcF4LvNhrwijSBuYbme2DCFeBsupd
EKrfonW6Ndb6Vv/db7jxOVbkh+ReWQeogt44YS9tQ8qelCC5hanZLRIPSevKsRP0p8ritaxkMN+4
VqNTen2g4laYRY4RJUaNzI2UOcEezVsH2pg7zO86nq4quU35E1aBf2Nol7fn2dgWSzkAn1mEVD1p
2ufviusfSODd+EV3Ylo3t/IZZV6of3/L/5lJIS8WctO1gG1SdX619q5yX7u9a27areS2X837mUW2
VV9xMl/XO+9zv7t1XV1KArikKHvpmqLQPvp4N8dAMH242bTJ5Dsl3nbBA8zOXr+xWy9+xrMoi9VS
5WFT1zEZAAJPkK/vKjQpe+FeXywXg1CitvBpkw06GR+HMg1JX1GfRc8HuekEEfS4fUPz+HqQS088
qG4aTW3+o1jW4latGmBb+WwshONv/D66KFpse20tvVe/0YHYpxt/E8q3VuSFGsOHoPPQzzIouIeG
kZocrtYda4QEX35E3nCdbqSbacPFWTwb32JBoHsfo2XmZUjKoUHZnTz8oAZ9fX0WbwVZfCqdS7cY
4lkjOMDqDnJZn1UHE+2n/yAMODjD5m08X+aLaYNRk2D0SFPUf5qEO+YPqXYjHbnQeMVO4SzG4oQS
uYyrY84LTIIzCQR41WOw4k8wSOFjo6KRNLtCMspVLOPwkmZIYl8f48UjkiezrpHrkXYqi7sgSSP+
tSX8MzhnJ+tQPWAoZK6mrf/SbnCdWCmr8MG7hRi49AXnajKvdZSHtOVjPUwVqU5scqQxPKD0JXM+
6TfqN7dCLG7X1EjqsLKZ2XF07fjJq/Zlc3998i6GEOR6PKAtm8rNxwUCWXyKMEApHOV3lCMk2nzN
++lG3XX+HcvzXT2LsVggk6mOmDwwUzVaGbH6gGlnjy6NVw7Uvhr3+oAuHefnwRZXF65wyLAhjY0+
xN7wfwE8PMU/YDs/XQ9zY960xZ0FcQZlE5UwqoH4ZZ88NK35IjTvxtRdquDRGPzn+yxryEWPT0fa
sQTkQ7jDkHq2Lnf+O7GysBHEf+7u1oV48dl0HnOx7KKOZdKqMU2vu9GVVuIY30H63hob5djurk/j
ja+lLbaubUCtyXqSKN1OKarVu77Dx6mJNJhS9ev1WBdzxvNxLS4ufP9oinekUrPEkIsILmakB3VT
bKKNfh+eIHn8th5wd1tX2+A52gUH6QaW6taimX9+domZ/uQH8P44qEz/WBfjeyUXL00s/b4+0Is3
9PlA51k/i2PpEZpqEx+w24wuxIL18Kaaq7nXIW2VndSsb4ONLh/CZwt1cZCM5hArsNEyB2Txicc+
gHsKv9YaSXTu6eLdx23xZrl53sx/nyzgbSj8An+xF19UMayqTCuewtE+pPRb7cbNXPq9Va6/vEr/
DbP4bjh+QEbLQFLpEc5Z+qaGmZ6Dxh9j+8Z+vxVp8eUwKOjIrYwIjXDeVBC3jcFpIduh6XEjAbl8
KFtztwjEFMXEj2sEjjFE+Xh+vtTpyeq6LeAElyruTppa2h8atobXV+Xlb/VvwMVWB/qiSigWpHDD
115xCmUDtdzNKG/EeEigO0b2LbzN5e32b8TF6rC8qCtR0IJsWO5aqs8mLGHf214f1nx5/b0E/w2y
WBtyNdhWOv7JhjGIf9cbZWWmnzrT6dBHVcsbk3hrSIv1gTNHjeUMQ0LjaUUi7vqNdZLV5MbtNs/M
tUEtNrNd4SkhF8BXq1RHi11rV62s3Ehubk3cIito4QtMfdTA4bLynZfEr7H2tbTsg4Hioo4apaXf
2sa3Jm+RGmAGUHosB/BqmjtNRxU+pLK/vhpuLHJrkRbgnJENsJUzDiR/N2OT1K20rba3rs2LD3R6
ysAcSexV4KQfd685SmpcwkXFcGA1uoYzHVG8b1bdb9WJVuMx/H59WJe6LMp5vMXU4Vrg2YnCO6J3
Oio8tTNtFEe+g57lhKf0NLkp1bvEzbbprcjKpaX4z0jVZXFg9E1RlgKBb/VhLvGEh/DOdowH4aAn
uLNfbozz4hI5i7asraa+VhbBLCcOom2uZGXGXbYuHf2+XA9u42BDbw7bW4Xjy1neWdh5Es4u7MC0
EbqoWZm4pLwgmLMejtbLXBynMP7UH9Ubq/T/EQ/wJo05msPmYpnC/4FOkwFFHg/IYabv3lalbzr6
a0jykwuMDumwG/fNxYYEK/WfmIup7URs+JSUwao/9S4bcJc1q+R78NvcKutxZ/4cnyxH3t0Me/Eo
Owu7mNo48iFSoAjooNa4VQib+juMtENH3mRu9ytci68I21xfRhePNpVaEvV5BSzVImbWxbKG2gVv
EEjVWhA/Wgn+RhI2crYx05nGEEWy4uv1oBeX7lnQxf3aiKQIM+TNZi0BZ0TDSK/hQt44tC+/Dc6i
zNN9tlKbeOqRWE0QsDmJjUYp0j/le5+64EwTvT6gi1/uLNQ84LNQZi1bBkIonDnBp0zGxezH9d//
py7w1y13FmBxmTZxSEuzlaK57vhbdjOuA4BhK5iIDyRfK0wSe6TsV/Z2Hh+vhp3q0qba3HxvXTzi
zv6OxW1b22Om5z76OYgrFfAC0i28P/lnd0j3yrpA+fL/OLGLy4NammSWJbu/MhDonQIkE2zf3l2f
3cvL0Z4hrWSYAO4+fj3dlKSBBxdB8EmyHousQo08vDGSi+myBkoS9JFKEWYRZIKHoNQyI+lGbAyl
ozn8hEntNvmNOBeX4lmcxYb25SCUcLNIkQQ7tInpVsGtqurFI+MsgvpxuuBZ9b4yV6F9T443dmxn
60kghNOYhX0EkvRLrXXkeorq1/XPdHkGZ4QpgAJVlxebDH17bahixEhBYiJwgiClUR+RSNmguHsj
U778RKQJpwGx56VoLWYRO10MmQsYEpK51Q7qOlp7++xTylYLsM90lDUsede68ekuD/DfoIuJzfB4
kmfRcEfGnj2UkdvXV+0o0Ha8xQCZt+lfx8nZ8BZH46QrqlR3FRecVaPB3WN72QKjRX/rWcNo103q
/6S6CxbjnwldfDxgtWUvDUSMinaHcus2LfR7LOFvbOVbUzj//OwgDnrsuKyZTeD135ocJon8zQ7T
LZ7Cn64vxotnxtl4Fgehakkqoi4chNnwX6Rd2XLcuJL9IkZwX15JFllVKu2yLPmFIdtt7jvB7evn
QDPdYkG4hb6a6A77wQ9ZABOJRObJc0xQutVXWqvsLHlyv2DGQO1WBjZJVj+1SfRKspYSM0oANLoT
MjqQwZaloOHDDRkbI0yQ1SB8I0GiHCld81smIDr50k28McCk5E3Zq3o74jRNnnQ7HNowusu98mQG
1Q9Rm5f7XT5MsSjtUul0G4VUTGhq+m/DLLwS/J/gzDd3lz8Mt5WgbQwx8bzKhzyCTDo69aT1tQkk
aNEuBwEU5fbopx89OF/U6rYiusAj+B/LNBQ6LIPpNSZItI5B6iJD9E3BYl+CwQmsJIKliUww0QG1
4iJdGpgYFVcP5V17bO76MMIMNqTcrD+Z24UixCL/s32siv775twOC1Tj1xEv7C55y8z5BloEV1El
iz4a3ZxPcc/4MMOEhwYEyUNCq5qQSQvKXbyLv+kQyDkZR9ovtl4HEdCCf5EYwLMC2APcJzv3JoMT
ByUXlCcqcw9hw326A/O046tP+m1/gqC9lyIdFd3Q/NR3Y5W5vqCpkMzEQlPccEc/vlL25sF0wdWy
B4e64KrkO8vHAhl/TJPJNhcHphTzl9IGfSR6APJd48MA442gpcpt6NTR93xb+v2KEgJohUJMRjRv
1XOF15FPW/2qoNvEr1ts9pBxSbBxr8ZCkNNTX8FrfmeA4SIkPqYYrsC58SQ4dPSTfHJNUwP+FPgv
jAkxMdLuIR4l0VY1RRbQ5zwaoZ56q2JSrAhrwTXJ3dN3zBvogjVA786PW6WCRwmlCtAmVX8gUJo2
T6B1EiyIBsBPC7ItCKnpwNU5bKuTQNJ0rPHSw3dbA4q4Wa+Kq/JQ45lgCHyEe+s7yAtNAGvpKOH5
cvLMtBepwLEGketDBghfk1056fKK3yvwdv55hsTQ+xihjPndc1NdP8pJYb/DTeKH+bf1k9aV4hPU
UIPkTQ9Ud9kP45fC1sYoc9dM4ILpUxMXtHHbP+vPiYd01Hd6FyKt1B9B/dsITPJOtQ4U4jvgDSw1
jDcCOabPUdUh/00rt2keV1NwvPgGbIAPAcaCczCn2spNOZXB5+/VzgxmyyUGr0hfBJd9kOfmOp3z
eIdb2waTpNn9qLTQmAV7SQ+6T3P0VGI+yg0ROAXfjIXJN6CrMM/NmIk6Z4xzcHlDTcl5JhlUgxyo
H4Pt7PJquFEdKON/7DB5miRPpWOr8L3iJHtQngzH/ejmh2z/tft4a4r5/jXoBeQ1RhvJriLwGa+v
ylRA31x0nHg7BzplACsx40TpbM5PUwYdFVOK1hbafDn4mMuTpIERMlVEQ8bcYL41RH/IJr+orTRr
QL2JmJodKfIvv4JW2s7sULeAxmIgSmfoF2dj39Yck2dY8WBVRrEiIFmlX2cm2Ic7F6WMHTRMLV+X
BtE7gRuXthYZHxz0YrIT6hsWpAE86h5J4dG2prZioIoOKkLr71/0UqnPXVop65PmAC7RYQW57i65
a3w7BKfMvg3TcL3RbpqdQSkFaNG0/l6IHrG8qL9dMuOjkEgYTGfFsTPsb5KDafi/9Pk7gQLp5WMn
MMMCjNOknBcJEsugufxuDyfTuKtB+lZmglglMsPEeBDl930LeTEKVSu0ux47SE79IriVBQfu/Zxs
zsFUptawEPo+XqEFPkaaddUkYNIEoazwhcQL8ZvvwyYZY6FA1yfH9yEWYLYtSAtBHpWYGmThmn1V
ojWj9jsJkiSL7hwnM/VVXNcj+Ae1cRDMyvGPBwaWNMMA+urT/H8EjSmra1Him7xCdas7ml7F10Xn
LoGBkZvsOtsBDO1f9hxu78L4sMr2LmzonKyLitaXHGZP2onyWOm+fWu7UIlxxZPYXNTI1h7jQxXq
EA1G2ihqJLkzDno4quiA0SfHYUQ90O9RurqxjioecPdfKg2jrmlYAHMaeBkzx1G2Jskm0JTxNLtw
VeW2UsAjC8XseSdpb/Psgf34qMU5qhhPkA8Q7DQvewYdjoxZDh1IbtbXSqIkpCXIVyhnWH2D8pIH
5vHlHdUN6QLBh+Weoo015trSxm7JyxzeVAHvMMvQT4JIgyYICNzjszHCXFnS2BQV+FBxfCbJ8MAM
G3lDoooSPdFSaFjaBIRk7VIDAgSgOqx/58ad3h2g4nT543Avw81CmKtJLeXShrgUXojqaQItXxHt
KssrnBsCte7Lpvj3vEk5NzBwZunsoIHdlgRCrlPtrc4MuuAqMUPDSagAq4bZoglSHLNkADFlt9CS
VstnVemiXWdoJfQ/gAIV/BreE8jY/BrmPGpzXGj6jF+jhsPBusp82quxXflUBl+pe21N0QOy+Y6Q
Qq5S0HbXaJQ8zMo3JxY3ofibC/AlxlIcDEuwAEwZ7GdmXUq4CYPmQKH2KqoKf09EieIJ9z7cGGMS
ix6CwNncwf37Od+BB2EHrknwYy4GtGeTp8sfinvUMBwB4mYMhuBFfL55C8RtoY0R5VCdHTwdsu+5
0DG558zBeCCldAAgnYmOJWVFGsE471GJbM88zsHq53skaIHjld1h3tW+mHqE+2LAe+Rvq+wFlIIE
pWlw9ry4vYvkb5kGOTDQbtc3i0OhRneVHhJwqtbt4+UN5R75jV3G8eUha+PaAW1kvv6QLALe9tuo
fEm7YPrv2essjMth8hKcNwA3swP97WwrUg7mWxT8IUVJPEUbBTGF5xwQAsVEOsbyQGDHrKVM10Y3
Ggh+zyTMrNdkfbm8V1wI5NYAc3STZXJG6PtB5OEY77MXkKj4KkAj0Nbzq7AO/sWwIS9p31pk/D3W
crIas4rOOIpoB9Orf0QhNIR2iQ/KkReIDUPIGWWa8ZvjK4fLq+Ud661putubOOXYI9qwM7qe6lIe
8SbbO2YNQQ1IIjWlf9kUN+kzceA0GegjWmg4t1WsErh+O4uSiWovoHfuvXjXXdmn5cUEJY6r7Za9
eRO9XbbKO+imZqsAKmqwzcYSSFSWVM+u8eykeswSKEFCTtmtmvzhsh2uW27sMBsZt7ZqTDXszIrq
mjnZmXj5XTbB/VYbE0wGskTQrq0mFAGIcVVCXkey3KoNUOsQ2BEthclBokgyJYgUoyqvWFDXy/YZ
ef3/rYRJQcweYmxdBMTvsIzP0Zz6UIGEfokC3L2qCnCx/8HtPjyAublio5MGzBli2yDl5yld8RyB
lT12Y0V+zIoluSK54dzaznKQMWpwk+nV1arVxY9yaMud3rfpvQ1FxX01z4vAZ0QflLmEcHdHrUzr
YTgYj84Qn6h2B5iMvawVYXYFx4B9NYOXOSeYMMY8CAEJZoT0HzJ0ViU4bNwFoeaLEW2MdILd7fyE
T7Y6km5ZWq8meHOk9wbkQjvjdRS1lXn3mYnRGQ2MTODoZYn9KBXfXAwAVRjxQ0J2w/xLxawoagCr
kFuIe2dvbTGnYckcUsh6isfFKQrLXXRofeJjOjUUszLyt+9jWcyx0OIaUmzg5vXatYTcznUFWU9b
Pi0i8gKuM+iov4JQQncw8nf+mYwVOg2zgVyua1/MsvPUZAz6ShHEe5EV5lZLbaM2897GAxQ169Ro
XX0AEXArgubSQ8JWvNDLkxWA5QAMMZnACwahXpowtgAZ+MGVWx2s4evjAoHBZVzDKYYG+6QclFE4
OkY36ZJdxterqcXQWgZSl86noy7GPjpYOx2Qr9qffoqgKNy93CySccIVWqNLRxDDbCAtgRH8BfEr
CBJ+qbMBjV0d+EMZVybLRGquugHNV2zm5NHSIcC6V4nfXEH7I0Tfq3W/ti4gSUFaY6KtwWziCFBP
Mi14i87aaYz83HiYLUGJjftMwlI0EMuC+kAzGT+MSuIYbY01Gd1xpNSy77VmSBTWh+XwtVrz1hzj
j4seQSM2o/7YtkGBsppNZ0Hj1NUic78AGXj5KuVe1pvVMTuoLJA/Akk6Unsgb+XK8Ob852ULXN/b
WGB8z+gTu4s1DA4oyh9j9HTUWDoiiBXc0tx215jQF0F7p+877Bpk27oDoAD3EkadAt2lHDx1AE6m
Ori8LP7GQQ4NIHjK/8O8I2oHqk9Dh6KRAfkrOd+tmSr4NNxwjvFZAJcdlMLYph2ZG1S/E9qHyuun
NF+fMegH5aRqeG3UPBUs57KxT5Pwll0vnaXRkzQ/JhLarV5vnuTp+fKmiawwm9Y0EDaJG1hpk2tF
+9aVEIe9gkyMYOe4QwN08vh/tw6UyOc3VAUGXWeYYKffDf7ynCAUuUWw/hz2rT/u2oN+S075C+bF
fV3ETStaIhMuOiiugSMfFTirqsK5hWR7BlHoHFUcUSeDm8XguYz/QCqJEtn5IhXHbvXKQfHf7vBQ
1qdru7wppRl6P4MPCZKvwIjMjTnm20mOZchSh+TMepx2iQecAX1fgt9PQ08IXTcAX6DL8wV/2dhk
v2PfjslK43uETNAGGDp9TuL7uBUg2rjfzEYFDMUwaN6xI7Xj0k5k7JGj5fG1kr9iFMhW7ibRaBPP
ClImcOIB1KAr7GVVrtNaJAWtt8XF4zSnvwyb/NYhpwrdpnn/328c2BhAIwgaZvACMfFwkooeehFQ
moyV5Wqs2iOUZTx10ndSIvIL6tBsIrM1xbyPLIyF6ZJkYbT0sW+9HAwh8c4B1ZNlgYE398VpLu9C
2Rpknj1ZRLpWU1GN0oc3J3ptuhzC3KJXH/WsT6vCd0K5VwFkmG1/5DPAmzFkRJHJVOi6BtoeIq0z
2vOUA3f4S9Rhfn9AfbYHwjEgWmFTZj5YNkNSr7GhFIFgDwINxW3ikKChBam3sDGDXKpdpDpe1QjS
G65TWhjlAo+AbAHfcx5EElRRVy1XgamIdK/Ugh6kXXpVu3H+dNkjedHKQhEDJCEa5UFlEg1gK6Oh
1iHJaliT9otY0hKOzvpNznLnmBhahkFToKUu2+TmblujdPWb8pRlTnYzJJAC6vz+WcV0U3ysflrv
Azjq4IqeEhy5GzoO8LFG5iN29I0hQ+jLy5t2342Jm8mrX48zlOzQYobGX+3gq6Z/QRXEz7U0XEjj
2qV0u2Llaj0Hc/qb9KBMy0sf1M+CWMotTFJiOzBlQ2QIutPnm1HnKtTraPti8gaklKFyguz3D/CF
+SvQpz5VChC1Mbh52dYmsyNqlEaa4sC9oH63eM3BwXtgdEEDSl86bSCeyxaukglHcmIuchFDckgH
fyUkf3Sv9VIQ7vqx9M64O44ow66CgtR7xeDT8d3sLROTLEnpbKBSUHo5NE8RlKXd6TjtjMDaJ4H1
zkZe3IDz8idlUKCiDHSqZwiLsBfcZP/B4//5yA6TFKyWOkLAEoHYvLYUfGQdqFhMLba+HAyeeLt5
WTDG+ECGj0sNk/BM+HBG04KOLjoS6TCcyni8rzDk8IVDvLXBRI7RQfEtV9HhGH8tHp1tHfby4wwy
8hJF7WgnsMa7XbbWmFMiSxjezldqrYVeKUZc4UCzGyHVIX7kYnIX/N0U8yi6Rqlfsh60tcuclBKq
Sk7W4xpVbqN7gmHIwAqqx/EuQ0ep97vVc47KArrC0ncOouYcd81QydIN8A/jkcukWY6TxEaUQBGt
muUGIrRO56sTMUK0Y75wC0AY5h9LTHY8RUsM6SOpwSA0xtuQlhRv+Ria2ROE6AQfkneDb00xrhk1
s9MpJbqAcyD/wTE4Dm77Uh4Am/Kjh69ACLbGGB+VHCT9dYQ4B3oPOT6u04+8ERFrir4S45nD3Ftq
1CMZltJ5v6bJbWHM3wpD9wUbx7UDcQ3UYXWaQDLfSMnXbNBoOymaIQ75fxoAIB9+Uu6B0lYfrdBA
JBFdniKrzOdCv151Zox4elaaHhYdwoHrHKpJEwpWR3fp0zmDsBNmPRRTBj36+S0IxKe0WtQDKQ6c
7FDP2Zf3FPU7P9CLUPMguLzsZ8EFwb2WQF7zj1lmU2UFWK0xMjHP/cGHDW/5m5O9OYphLdy7gPID
2qBXguwTO8Cu6Mua5v37hY+JWVTjZvCU6K5xLHYQ3BUggLn7ujHGPA/lzmxtqcOLw5mKHeiCDDBD
asNPffxL8AHpDfbpA+qgSce4FhC6JnWkTU6XE3Vq6ihuccEPh+IxDUHSt6PvDJFHcpMXe2OJOXBL
YnQ2mN8Kb8qOFRASGBz/LqG/D+FyD0cAvLEiQkLuqPrWJHMLRB2knKHi2cI7Z1/3CgDDuz3989fs
Tb6yU/fk6iu+aWJgXMb/KIODkfB8R8tUQ92zK+g69xWmgKsE6RKwLY8qSNQOCjY3uvnCiPWZTea4
E5ArLIaSt94UX+cZhAnGH5f9hHOfUnYZCJlQHlmZ7fNHEDdZOuizeBp6dT2UCs1duRJ3mQ865Kqb
VBLdNzTFY/zyzCATWFaTrKYeYdKyNd5nqed99nOQgVJy1QOF9WNmyCOHDtMS6R/nTnSF85z1zDzz
EVd9gpJ4VWNDPSWgMzWgeVxj5NnQQ9rJV2bsLqJSF++9g7E1qjOBmgboHBhvnXpg9ZH1Yo+da/WH
mXiqB0KQve4XhUt+jZ0bJWDvcq4nPC4ozbJo0dRJPm05jakGXrAcYRXSqzEoIaH0Or7p6m9JCS77
ECemvU/VQHwJ5P7OO0BzE2oi3TAJRJBrT4aeSuUrWgrZcn8CFO2yHV6kPjPE+I46K3GrKDiB3QsG
vPZ9OOytb8Sn5CaSLxqv+Q/WDBBNYlQIL0EmVLdTIbfzAk+VHMwIB9oSgBa0n2+0yJXL17F5k53v
sbYzRRQ13M8F8py/7bKrrKMR2MS6gBi6eh0Z0LolvQgZTN38k0tsbDDHwAC0LDUd9ED1H2RXPhDs
JFQOHwiYt4vdciXK+7iHfmOOCWNRi6c8nS73kka6NUmqY2DUTKH7PAd4yZ/M4o/lOIW3ZOPTZZfh
7qWDwq+BoSVKbXIes01tAFmoDI9pOyCtSeJLgoyFk4+hgv5hgK584/vyjAA6mqAFJVQJ6jUH4tgW
mOD1xlHwwnAcfBANPPYqJyqgXnORFZiAAQ+MP+8HNNVA1AinF903PBjHmS3mMifdXIxmDFvDS70f
IQmMBOI9JVJ/K9FusPGexNBoIAm+Ey/xg14cJH4xCAjs3vvv2uyj1WKAHW2iAti5fXNoAqprBX4U
3S1Wj4It6bUgXCznFEBjCCplJqCzwDgwgblSMBZrSnBLgIiGeEeTFzogU05uW3jx04o8QljB5ATL
M5uMRzrqnOplRE93OBVA6LrOuxilfdB6F4JXtOphHMGLLRw25l19FmD5AAzqEFL8HKZrUun9WGKL
n6uD/EbHZBwvPZSgjsRjDww//uWzxzkaZ/aYODYQMBwOBs6ebLwoxh5Nb68RQZw45xs2cDawKMp1
zBy/TCmrNKuxm1I0+lnxJ24Fh09ggC0URYpVKBrIcz0wMrlpsWtGS3Sr0XuEicVYgw05GR3j7WD6
Ow8hdl/WQwNWK8/R3l+RKaCQMcpRoY3Cn6hww8n3oG5rII/FECIGVJnAHysDwGA21tNExyq+UYar
wkEhTvIS9fkrYrPgldlYo7u7OdWKUcx13+Mw9X+0QH8zvjffqz/zwwoHt4PiHp8tMF5FjGR0vz7t
58Yo8/KZO0giy12DJbaNO6GYmPq241sLyJ4EHs51jo0lJliWxULKvIAlMqTeql9LoBW5fIb4nwtD
vvhWiE8shzGm9kmmRtjAZP2eYwY7k10CFshil1tXSyrwdW7wR/3gH2vMiS0LM9XKtCtwh4FdrV+B
HUUZBeh9DLRVDxZoQjsahsPLa6Rn9PP3+rDKuKRtVXquEVjNDlGIGZZwPqrBEAqL7NyvBY48VUaR
BAJOTKyA/K9lJTHS4OVePxaNa0EFPgrWo/5LTRECQRJwLeJY4gb7D5PsYMasOBnq+vh8xO49S0Hq
SHxbP2Wisig31KIHBWUTmmWxs7hWWVWxnGMLgZdyVaCn0ZpqRTzi3O+0McLcXFK+2sOSIB+O4sDs
h2CAQkyanYrsTsVjZh0wDCTq3fPvrI1N5puNa5TWaomF5c92mF+te+BjIKrQ3IAIzBWnP9zjhloQ
CBDQeAZU6jxetXmvOAuBbrqWpMfKPGjtYwwChHk5ANvkqSLSfF6kUmXdBLMTsp5Pk9pN2y5GWamg
B5KUvT69FVFxl1upP1m523fxn8vnjJtHbs0xH7CfjbhpEw2p1EkDDwg0Xd61PFVkkq2gMcxzyK0p
ZiPTZVGiKgOpU93/nLNgUv6qi6fLy+F9KxVK8IZharR/z1ybi1asdWYtWE0mHaKYuHU7nQZz+dMD
3yQ7bbrLBrK7bJP7wWi5BDyJCu5Q5kkYa3qboy8N5K3sQUKhglTNCDTH4hxMUQWWu4MbU0wsBh2M
RkyCkYE+B99kA8hA04dqZH7hCqOo/b9XxATfSNEWoveYmjYL7cl24qtmFXH3iFZC4/ImCdDiMUPN
GhiBqDEfalX2ese5qQpJ0NPjhfftSujP2JgpaxuzxB1WYsU3dvxGvkDED4gNwJN40QF9wMYGaVpB
T6zQKkqSeDU0Lhrwf2aCz8G7MDZGPhE5Sa1EMglGJPl5tpqwITsSFe7qaIJLl79b/6zGYDy5lsYh
JVaFSFerb86i3KmQd7l8WLjpxHYxjAsnS16MxEHda/AlxR8OfQjF6cIbE2/c0TEUe7fcx2JlZl4+
rVrIbeHUVC+eCXM6kRdizyttbRd3FEqugy9ECqvjv3hB0iWwucvWFhPngHkkU2tFLWYd05v/lTXs
waeugIcy9UUPKm70cWSAKRWqGcc+FOp4XWQnAdTbBAhVGvZmrLlSf2qW12IWuAcPaINO9YctZhML
eXVUowdzHcmPcHxvLorAjCFkGF9n6bMVHVPVK/pS4DL8FeqyggWCHYWdOCgHotvQMIY6c9o9Z4X1
LOcntb+rAUcUytTzwhLYiqnwJf6CqOd5vEjkVJGS1QKk52/uiBhTukDrgTti9mzUHMAdIYYCiMwy
h2JtZbsDcTcyGvkVYgdu0tv+EAv2kZs3bRfHhHWsbJIUw6a8SvUeoxs4e9bNGppui87uv9A15nSb
oNxmAebr4B1rs5dxpKvzoLV0pubQQWEYMuFAcBQP1bHfXw4qvLi1NcT4pZrqZqxEuIGLvvWTTHFL
WySXzIvBWxPMmTbSrKuLegELuUNS104gzDBpAUaYwjxyBOfs8nKg637uhHZlLz3CJF5c5VFJoRRn
WQJXuLwajBafW0hVp14mCRum6b8M7VtV3w3aURPGC+pQbCDUAI5DvKfiiqykpGP0GP+tEC86YP9p
xRCUHhGa4aR2aUkZGndycNkT6Je+ZJFu7fa+L9ZJA6Ey4EKddBtF865pSeg0/b7VR89W16CqasHX
4u7lZpFMimGWxdpNK23kjFcZ8NLFX6r1NH4BlAqc/MdW0l+xWRhqJn1Xg9jLs0hySrTiuQTRQuaY
12VtCpyDHyfQIsbMJoqCFjvcnhcOqWOCfGMMqidQAaixlwWSpwFM6RorulFpUIp0+ej5+fThNjaZ
IwwqYsOuLPoOTxNgWka3Tfa59IgRqt2Q7Zpi33eC14hwmcyRjkk/kbh8984JTHqI8kEcUhyDHnSh
44vgZVw/+VghC5TOm0RKGzD3YoojwBCfazSDa2RXZTuJvh8v/0CS8ff3Y/mViy5tjEVrMcsGTT55
RxemH2j9hIq81YJt5F5dG2PM1UUIkLYyQc5I9GAqj2MMokwwcl8+1p9TAAcXE9jRMM6BTOeTJnXe
a5BJQ0NFyaR9rU9BPxaeqhl/1Gp5GSoR3vZzAD43x0SRetYmuZ9GCKlGN7FyGuqHy8vhJMHUALo2
ALNroOZgXI+UXdbF0BT0pH0U5n/iB4q0jHeQU/2l3yYP/6rS/zk0ntl8T+42EWTp5B4U4ohT44sd
OoGWuhUcwz6pL8Rxp5d5VyEgO3tIU3RCgBLv+5nI3iwb7O8YHmVipN3mrUNUnO7B+TaXD1J9WzlX
avYjGwTx//MhwxMcrEYA7ACFhbLeeZgkUTwra4+rM+t3jgKYcv1kgXinFs2Df/Z62FENsCxgFMAE
ldK5nbUecqfVgKOHnMBeidq3Lh79xtAFLVmOWizsIARTaLuOcgbjKMCzLGjSIx813OQp/dMcEmDZ
0QmLDsX3PqCd2fE47tYbwMsO9PUE8oe3y77KOwuUxwiPJnAZfeKuBFuHHfd1UnplkTxIXQ7AuXm4
bIJD1kQhCB82mPOW5NKgT/o7coeqwYMfcy9hlDPswxhl5h0dHIAYYGDf6FfqqbyVfq+NIMDw/MYC
4ShFceJMsqmqg1m+3mnRBtOlu278K6qvi+hGET5lOHcOVkqJoUBEgm4bmxE1oJuIZhna89FfPcSt
dQRn+wDN+9lTgznMAxEOi7MuVLYtqi4KxB7GMc79NG2HiJAB9myn9+x59Jzijz0FI1K/y9+QcyBQ
2sPxxsPXMkBDcm6IpND5TDpQnM7dQRpv8uV7kghqOZx2sHNmg8kRALRCI1yGjX45OM1rlO3SSXO1
NtRm4up2IDfXsuRX0qlqH8bOb637y2vkRLEz+8xh7DAPtA4piM5zDPDHyotieYu5A2mHKaoBc3cT
UQwNQDo/YzPhZewdK1NGSJFUKPrm5ndTAw/978ur4bqGYWuODJ5OyIIzrrEQKzXRKqWSi4AT63AR
qPQav8x1Ci8b4i/mwxBzulutqrS8h2aZNSKKtXk4m5jq60Rc3SIzzJ4NkrSuMjUjd6e1O872Y5Pu
L6+E6wCbLaNburlCiyhqtKWEAyjLjRPfjBhVqOSbFUPGebv6l21RZzpPiOHsG1vMgWrq3m5niboA
naN3ElDHrW60hMv0XYFaa5ZhSmwSBGL6JS7ZZA7YbFpmPsxYXwvtFuXVlEVZPicHOVsUc4LiScn1
eIQBOfluoM5hVo07RoFU3qzj3qgeL28hB2N3todspy0qKzCZUfEiS/4rzWdfzUxPW6+66E6Z0PmV
TLcxBzcZEr+TVAjWlC6J8ist6V7qVP4+1U+LI3l2BIGl6s/lnybYaXYCutGtbl4bbETsXHUS2nOQ
fb5sQXAcWKy2s5qJXlL/0XAW0odo7lxhEV8QQtjbLIkyDH5SfxmrazXRXEV/KSBin0nBF9YCrCJA
SMBzIN86P3e5A7xWZgAMMY5XseOn+gMQ9pdNcJeyMcEEKUMrlDGzYCJSwc6ZHNK1h6RAsxsbEU6Z
++nxkkHYBbYWVGvni7GmMnFkKuGot4k7q8pdKmvfLi+GGzs2JuhiN3EqGcdmsSQw7c/aw9r4snTX
5oVrLeiTkudUy8OszL/yiWyVQsstqm/HhKtem3VzsGESom/uQvbpGOYYJLu8Lu5HQi/bAswbrHvs
wOWcFsjHna7z1kTaEyv2iKNcOwp5a8j867IpbqjfmGK+UiNPUqOBRsAzDAzctWD+tl8z8iaBTKJd
RIAOkTHmey2JqtlWDGPVcDStU5qogB8rvglqwfH35XVxvW+zLuY7VWONx6e6QAwktQPFOUiyLLhE
uIFnY4G9RKK8XdYenhDZcZgWEaT3oiDXVoEviMwwV0k6IJUuJRoTIGE4hVZ1FMpCCtztkyzkohZF
3aBiM2r+Wj/v1murEzzwuCf1Y7PY3nFrp9U6RU3nNbXmEQ3cv+W+SwIF5dFsr7U/agzEXnYA3mML
kP5/DhGr5zTESlfVFBYi3+vLLnkaDsZVC2DlL1cl4McGnshN/VRFU0B1/82chuDD2dp5cJIBAlhA
mAE6LLtx+6U4Zc2NrTeCspTAz23675sQCCDxoIKqGhWH1LlpSud2mEScpjwTSNFRb6CSJkiiz01E
g5otOlEAZ9BHDDc2z4vmCCYbeXu1McFKLKy91sdtLjdeMf9ZehnzQde6HfmXPYIzOAPc58dC2KZX
F6nQFalMpAqPw+vwXqpvf8T3tj/KkCZSALUdvzXfVEERjL99YAXEC4T+Qde++UKFo+X5lOHRP0qA
ZvS9R9Td5YXxd+/DAhtWLaXtUxUW2gRE4rWyV5vbSE8FVnhRAj6A6gwYAD6j8UhZI57GCuCMYx1a
ijdm3zPplCmikhOvdqCiGIS6Frgp0OplmjYTgEjR0qAISpVsVsiijEaYD+EMeDBlTJ0guiUiLufl
61uTTDmtzisJswaIFeqo+xk03lPpGKdAJR0RmPzeEnGWcL/YZolMbCDaoOpqG3ee3dvHyCTHsfvT
diKqLV7Q3a6KjQ2lDToHR0axpwwJxKzj345iuzn05JcA+Fh31ATHmFfvPft0dN0bXx/ySoWGjgpA
Te7itQ1+rx3FspuYx3bTp86l1a3+pwjKzt1NDDACSAZYksXyYkztWA0OTStGO9Sqa9u+laLny0eM
75QbG8xtv0xzJVVR0nnTPe0og+rjusEQk3SN+ZugCCUB5YZoSUzMzcZEk3MFMXdQ+yCKjNOQQKsS
w7aXl8U1g/Kcg6Yl3TgmS+qlcljaFTCyIq5uynHvjMue6IK1cAPHxgizdaDE7pWmB/Kuk+vsSl5L
G1N2ylvSE+LK1izwQdGSmJ3Ts7Wf0BnqPDkz12BKERYta8gC9CckwYXCS2dBTPH37rF5k2zFKMTM
NsoIlnyvqED66cuN3Wte02GkYsx3lz8W3wc39pjAaJdmXEaQ/QC2x3hZU0jBUkio8cPoMK9b+3lg
iMrFgs1kcyitstK+TWBxyfcYK3fH5TZXRTMA3EwNuYWtOiZaGRjQOI8a2ayNitkk0EqYhulbHOeO
vxbjs6YUyq5MxuVFjbq/0tLS3dGQc5DA6BjGKQxzN1bxyzxBt3VQLCNIrNoOusH+WeH4uIk9ZD/l
Otce+khJPDuusoPge3AcG5VYPG2RFUE0lI07ypzorZ5A8gWdrRvQ4qC3JZXueiXtup0atCfn2HnZ
vfYqMMtxuzOzzHmaJjkqnBxmre4lp1fI1STrfm/HrjLeOMmtE3cuNB1N7blZwya9M9tdYu5jzTet
4PJPeadTZgppZz+FOWx2m2CrLfwUGzQAqPOXmENOgmlyoS8S+dW+fx12UmhCOBUAu33VCnW738lD
LvwCttun6EPSOUgXcMdlLiG2v2BCLEMzuHqqtN9Ws8uA/EDoXGu/QxQFU16vHaMZlImSvWudoJUK
t5QOclm7Nsq2rfZ71Z5SQzBozD9HHx7OxFmn623TbOvSW9Ev6Ga3mFCCa0XjxdxMc3OOGMeIxh4T
f4WDaJ7/yOybTISm4Tieuj2nzNeuwFg0kCXDGIRzNOX7SXnp0ztjgi4ZEV3pHAgecvWPtbBYUH2V
ZK0ysBZFW/21DQG7cUuMSrcgaVzi10ratfFplQRHWrCDn4ChXV7MUwtvGvTfi3pD+vDygeFEjLNV
MXlmbzZ6pxQaqhKL84vMlgvu54AYKeg6ypfLpvguR+G6YLHH+AwTVFutd4hCEeJGR/a6cTdqoI41
RFcS/cHM8cOCPqwwjq0PzqguPegP5iB+KHd1qPtGSLuY/2ZAgfrXJWOMfwMH0a5yAf/LtdB0doX+
nJogwkKkc9yuvQNzmKCGINpDxuEnIhFNLcG3s0jjPiZWQAjEG6p8///6VJ9I60e8gyoNnyqL9Odp
eE1IfxMNgk8lWMv7JbxJzZWkV+RuhpHFXE/1GmZJcbfMglSPMzZOj+0//vDe599YsZIBzD0xdiw5
yJ68673ogAv4fbBa8kVzs/zT9GGMeUXV5WC2koolTelwatTOa8cssOfHfBShIvlx4cMS/ffNsvQe
ugJWBUvjoEBOYwKZ4H+fiZ/dpIwFNYFrOzSXUJz9XHWuUhzB2y7wZ86GnRmhPrJZRtKAkX2sYaSK
crcGwZsj4Y2tHwnJ/csuLbLERB/VwlzbNMESkeJQtV5UMrqlnodV9+2yIY5bb5f0PvazWZLeptIs
KzBk6T8X9d6Idc8R0fiKbDBRWx6a2F6gCeJB3czt5xA8Pa4llA2m3spEt7OVMN48SqNjLRWsQIJ0
PzWpW2K4ptbCJBt8bTmV0RHKRW6Jq1bB7FmyyG7kCPyDv1BgVemNYeDPc/8A6xGxgJ9COgcSJ5Ic
CrnybUjwfOWTfVhh7gwoT0WmVsNKXd3NydUCQWtbfviKDcCwdDwpdJltPpXVGFlrjvcz6s4uqU7d
Qz2LfPy9tfj5i30YYbZrileSOAQLMWXdlexviXIixv0wPsvO1f+Q9p29kRtL17+IAHP4yjgzGmmU
d1dfiE1izpm//j2t+z4rTk/f6es1YNiG11CpmlXV1RXOMUdvDG9VQbW7zs9G0+4V1OR+ZAaqtDre
poCQ9+dZdYzV6cuDMnnt9zUvHTn/araHAf+L1mqOVr0Noa+oX8py4TgoI5eDtX3+7tRHiGdLEtaQ
+M2kuAacRt6BuNrP533TcVCfGNe2YgEmVSZDccABpETJuVnNo9KVzrjMFciw2vKtQt3rUYzEKChK
0fTQpxnAz7HIQIaShYzDdc+KRQC3UlHrIjAw9Jhv1a75YOaQb/V6a5d9JoE3Yh2CrkCHLbKqf444
Y2HmiTDeWFiuwJzQuRfl0djqUzyUjlYmI2DKwIOJNhun7s84VMDnYw4Iy3+KAQi2cyEgTTVWY54x
NB8QuMMsUAIyzstbT2ZEhDMxVMqlZZJWVhb47SVQVbuaij673CrRoxILvEY+K3f4II4Ghr6Cnie9
/yKXq762IlTq3gk3ER7TdxgUdavn8sAHCGY5r4opLglMxCqMg/5KfVlYMRBuSmfugaG/BGuG3bz5
1UR7wNLv48UvI3cCbopY3Sr5W5a+qvFbl6GD81iszxgVdGozeWqbxunX+C5fD6MRFM1zWLshcFzr
sfGT6CXs3pfhpsXYKw+f58KmPyYlSb0EHxp/o2xsbkSrrWLAtjXLW5G1dm0cQmH0hpozi3b5wieC
LAUjb2BJswCGd25nQByeK6MA7KPyZKhevW++K6jIh25wL35NHC2YXNU3UR8C0Gbi8zzpsmNDSadu
3rGfgGAiQvrsx/ci8EmqW+uueAF14V4I5gCVN0KqyTvci9gIqWS0TzeAxgdsbErnoS1SVR1xuIth
2oJU30Y6cFnK3MZmjI3uBKc4cDm+g+PVJcxHY+UMM7B0gEzmMhZDXSqdbLHryhad6hFQ5kTdddcD
jq9zUzlQT9MHVnbCh70hxnJ2jxH5BBpLxG8B1izqmaNKtdnOGSo0nUegTOsTOgSFXX1tgDJ9V/nT
bk6C69fz5TY2EWmS+AjDkuCA52ZlLUkpirlc4p0A7Gq/CMKdFZA+LH9NkYQoWjtD1GUJWQAchXaV
Rp40IIEbpaNIr30N5nbNnpWTIoL0bB9bvzmKsc7SkHRMNCLwE+CKc8WGYUrDWtBLRzxEq53tooPu
ag/ru+T0WIpMX3hMm4xAoG7lUe+GPko7IEpBnpruxek0WbOdDDsr5T2FWa6oYngSNoq980s6XdRi
s1rILHyfveabAUGPI9j+SHwAQkaunuaL7v26fpoMR9zKNKgFMXHM82kuIBNIOuqdFerafirM1lWl
/n41ayxmYhaXk51e8kLAJjeKGpT3l8OyZHIEeylyjKCXbvMi2f0+OwiO5pXfxX3/rjg6CMQjybE4
z2fysS5MVdbBMITS12WmUiSpWFaGWToAtVw9q9DzwJR49IlMi0FeAo/4YL8gV/7mxRRZutA3bYgP
acyuXplehLDTtXhbrGv//Z9/QBNBDcqgxYRF03NZQgTcolYGCZvSnJRQdbMumDvTtmZ37jkJLevs
TBybhRFwxn2uDVbfRVkE3kvNyh1JrVGHwuo9RwozcGG1A2U1RC0C436u0dqnY1oCOctZhdGNFS81
RH82dzXm24VbvdvXBvjlXnSRc5CXvR9YJVxPxHaJjkgmUl8t7oTESIAHgq2WKnHm2K5uCwe4O072
KwZS2C564i1cs+LmViKxo42d5PUM2r8OEhf1i7i8WMZqGx3gn+X9XNWYA5E4jneRakIpANOQv5DU
XIBxJvVUpkoMZxeq52kCpsRzxSuQM0UAvAJtbozuoVJ1rtIkFwCGVYmNLBrIeMDvaQ3uHObedatn
eBhwdgwC5gb4m4tV9WxVQqND3uyo0jdjwFhGNDhj/dO09tflXC4K4Mi2gqjsXBqVKc8a5OTmi3ho
werZOKG7pHbxVQuEoL/NAx5RE8PLziRS97berdYqI0g5hdE5KTguRM6gGFMAVmQUFUsWSM6p+zOp
4siYVIzaZmboYHzzMBSrf/3YWFaA6GeiKA52P4CZn1tBbRVhKuUAF0lGY7jt6z47KHWzOrkOva6L
YmkDOgdibXBa5HbnoqJ5WXBDAY67TR716rmpdtd/PksVVQM5ITjpTAJyev7zwQOiohEIdJ44i2+M
3g6bLhhkTkf98mEGM9tKIVpuIoGpTBjkLSBlOgCHaAcAGMc8Zs+EoYCPYME8so1K1NdpCQV0XYIt
IA5vpzFzMHbECTSsVEZT0RfBohBgf4GNea5PGaWh2eKzAAa33SOzPmh+E4ALzFEOSLXvRDf1LJeX
qLFPEaj2CAmwa5Xedu/asDbyHG+Z5WA+GD5pEwPg8bvoEihL7suJOCKVSgDW8VMaFeq6bA3VPoO0
0HDUQ3lMPlYvAdmMQkH3bfKVg461OixgAhBh4FglW1UkwHjOK4RmgroklyRUlZgIJxNc8usQjDsl
SO8UJz9MOx6/H+tqxLdEWCIODQZeygn0TsQgbgTIgv9fCnkL7+X73sO02L0KmBA7+XHd6S57k/AH
DZDGWNDFCDjm28/tZzIRuXIJAoH3sCfKEYyV1fsfUNtYNwnguMjmJZgLwe92LmmZRmlNNMzGTk4Y
/IctRLJT1wQfS71bkYimnrCPeY8zmWE7eA+C5UoUkQvTBTMVS0xKlkCqHBR3KvAsVuCnL8Bnjj3A
mXNCJPPzbaVRlxh61lrehVgx7bDFrfmZhwrpF+BSO0CteYAf/rr+9VjxBZhjEgHrUBWJTqT6uViV
PsfIvlXlXtjHxwVTjNdFMA1kK4NKneIWyRpc4z8WWRwIhj+Q9vBGMjmlVbYyJvbaLCw+XhSxalNQ
iyyBIABaatpg9zy2XaYAZEqiDvRszBJSYaQaqzrpNBWmME9HYUlOScLlbmFdYoCW+iODmOPmepna
oRTEEDKsJxF4u9nBeGwE2yxR+yN4u0CE21U/AAx3/SPxNKOjhpEPYlVpiFFRbpdF8iiFxbfrIlhP
SdwwH5xZZOeWLtKCFTptZjBBf+CtS27uy9/0X2Fti/c/k2fjQOod6W3U2yA+kn5xZDPezli/tcDi
BD50CU+i81PNrVheRYmMHGt2tAOypANeh8mR98rd5K/e+CrbsYeHkmLjF7gumxW18IIGqB9eK4B4
oMJ/UWVLXkQR+iLluzwMbmm6tXkMRx4kOlOOaWpgIJGwzkzXreQki+pQBvQ6UCaSeD8aT4bg1db7
dW1YTz6y/g72M/KSvVhSbQrNimQVJzlpIEsixar10XiYPYIl9BePLuA/oFWCxzI6CPQLZYirWDG7
GH3T/D21tMNUjzdSY/R2WxseklY3ClOOpbBOcSuScj+5lM3UyiFyFZ4zTfYU+aGsfcXioeSwHA61
AOgEplJAXFEGCajYqDK0BJm9sexGY35US96WCcvmNyJovOJZASdzEaeYeekPvenrzf0g+bIZ2rHI
A5liBS2yao5nJIHPot8pRTqDzieHNtYc+52peia4oBZx5dTfmYcGtkkdhWHk4HQpOs7kutMtfJyp
uimk15zHXMxUA1SC+CwgaLiAX0Z9ZhCxfYGkdFxAa5nfC71xEwmye92HWGJwTngGkbW5C+BlsQGb
erTqECMHq3WjrV6dcBpizDxiK4Mc5eYaWQpUR3IFwXb0kXQ6hk8yJe1uBcxnapdvPCwuZpK7lUd0
3sgzRjz5ZKLT6C+A1SHIQcM3LdD95DTY08P1A2QGISA2wAaA5I+XC3URT22XtVJqkJwseSQxKHMA
oI4gjg7uniOLZXT4VLivkFKj5EvFb/R8NKurLJKRGT8TLE3Fbm9bt5pXAT8NprjjIfgyBZIesfpR
v1Mp5URtUDE1VKMu0xl3Y9GcSO7EUYppghsZVJjDI1wwUqJU+zX6/ja7QwACG92Nc3vxSSxPfF4s
Z5Zn0Ar+oxaVYtQJ6Z42H+c4FG4HQOn4KQNFXPUc3YukYeby3kKsALiVSPnAGgrmMqc4SBG45s2I
7iUg8LLRV9pXsec4HInX9AtzK4uy/6Is1DoUgbKX7qMdQZqUAmwoHrjWSE6JkoP5CbCBiqi46hfQ
oxjvlYu5xB5x54VBfy/tQnh1/koesOJOv/uLCtdWHD14Os9tGZljDTOXAqN/zQyeJzO+0ZkAytjT
ZJHHRoeA0e+PCthGUYV3koNypwWyK+8i/3/Dz2TYP+odoKnFLjaekxdQG0ViFdUKUJFM3M35V1WO
bBOw1de9jCeE5BqbmChNIva2UuiGjGxOviXGbhh56Rhx1At72ChCRSdTX8xB0KGICiRz2ZN2pisF
4YmwHvJRR1lR/uzYqNepOhYzOL5Qcu88dbFRtsHST4XGk6c54m6wedsrrCfDmTwqSwIiXJ3UC0q6
6gMp6ZZu6ndoBYMb46YIVOytaof2Li+Qu3MdjXWw6P8CfxTb7YCwohwarNR5lAlJ4kR3s9s5pR+7
hVN7BqjT6hdecGRED+wSagAgRQkWe6WUFyTJZCpzQp4nB8yvnJIAY7x+5qec2R/m99vKocJ+jbWf
ThoRg81bwpbZAIU3O2pgJyQ1Pl74ZU1L6BImJfBYBq2VplNfDxwuoZGbOMLRXwmbHsZYwkA4YRVu
8JIdptgf1VNtOvFjf2feLDv98Z+730Y83S+tDbBLZgRyIbJyF9BxbmgVX4xMerkuhvntkIUAiRe4
hCiGnXt5Nlo5SEng5Z1nHoYgC8g0hrzjjWGw5iKQWX/KoaKJWK+i2nWQ0/vJ3XpKjwQRLPbB1aba
ZL8EWMAnvGNdxGouaRNXOBVmmmgSc1SlSJiu99LP2p19QtCQkNr35FfPg1/vCGWbvLO+8WpUl3uU
CkYxNppTUUcG/HmlWOiCrJHbJvD/zlm/mG7+jh2sEmRVaO4EkctjKOaKpcx3VeKmNRfoLJ3MBw0o
+SCW9QDo/KaeRk8GS04c9N+u2xIrbd+q+lFL21wZ1ZRrhVR9GJN6MA9YGA0UdBrBgzG5RCTGIK9L
ZN1REmp/IDWzDE2kk81aB71BF0LJqTuW/U0pBZbsXxfByGeh06cIKugMwywCHK1LMHKyYMUjsNLX
6wJYqeWZBCq1jGpD6kwTSsgP8mF1az95INMYum0tNnkT8PsyzJtpqxSVW+JmUIslxocafWEnImuZ
9wloFGbA2BHg6B7YbrkOTgybz/vKev3oMuCqNYArY1CKroPn1aQCVxG34uSIAM7r7OYWeBvIl5Yb
HpIc82gBf4b3D1qDEiDlzqObvCSpEaLFjZkzxS/dCpWz2kvQNkG+eUNY4nmsqP9FO/AHggMM1y/d
kDSHRhtWBScrHsBL5I+7xpUOQtA6gsubMGEZPxoXf0RRITXC0RqthQqJLAeojfSrF/GYUngiqPMz
x1aT2hnayICLi4WvvfBFSjj2z3KwrRpUfBzQ00syFWoM83dRPvY8FGJm2rAVQEVCsWzBWlk0qM/u
6/3wQB4dSmFnx+Q53qGMH/9FwNiIox8d/aLEaxXhzFT5eU2fRF6fmBnZUSUFxRZ60eYFPuIghFZf
tjiw5NVsMc4k7ZIXLOb42CTQfe1Qgr81B7aMfT1MMU1hI5UKGcYo1LKS4hQtIfKU4SiYR0lqOEKI
ydLvga1q5JfYXCBRPKotLi4MQQCdv95P89cwCiKZ97T5KNZfk0O7jryG+ZJBTusCeA8JcuqG+9Sf
bzLnJ+GENm/it4nLI8fMQ7bqUe6kpa0YZeQMW1fyC3DvjscM3E3q83qjfqu9yV2ObWbXt0Zq86kr
eR+Q8rNR7fO8zSE8mo7mcBsV/jpWnO/HDn8bK6F8zawWGSRYEEIosAjk6+CT88RFwi1tkcOivyGm
tzCIhuGfy+nMKaqyphOmgmAnxnjmdLUdmQEgKxwAal63fZZZbkVRtj9WedHlpN5ULncRwIaRWtlD
dStLPMMk34DSCcsVmGQnE2nYnqdeUmISlxYIvDE6CwbFBiS05ktau+nsKaJnRpzW5scQ/jVpVGpT
a8mYNiRSabZ4sHb1V2tfu/l+dqUjYO8D7JgiaVR/9bboy24FxIDXyKn80vmL9+OZ1lQCVAxzIZkk
PSfVJ2lHxhpQN+HuPxDbu6Yu9RUtxUSNnzCByFiz+M9TR/VlkLdcNxZW0nGmDh3EhmhuV6TBUEfN
beQ3mCoAmtie8H8C2cEd/jloCvAKtmZDhbO5mIs8NyBR7I6yeYyF+4m3PEAO59rhUaGrRmqvN4WS
OabhZmlmjzWXXZrh0GdaUAFqUNV1zFt8HzWwbBUpW/OdcLAnAeCiF7BIll4ZGG7vThEvavGUo6JW
ms3GPIofcRm8tD/J6z7/ItwO/uSSkZ7oxH0Ocxz9IknQ4sUENTJ5ds9ue595407co0rjqy4oW76m
YDLTJtv0Qo9X12A90rbHTO/Fq0PSqDNJhzATvfrhK2kJjHZuT5Ud2tPpf6i7MY9X0USg0mCVCmk4
bGtzq6uzEi5CDuSG3hVBGR47c+OFeOEQh5iDdXAxicL7pCRSXtgrQd+UUdfGDCrlhJZZYiaRECUs
hzAgy+zlrtpXKC/wlxIYF6shb0RR3id2FsajMojKMMCuF9+t6kbmJeLMI9zIoI6wbae0FCLIGFrs
yNTJ16qMOD0AnhqU+1Vl1q4A4IAanWLH873cTtDm+XpwZNykZ2dFedogWgP2lGF81izZkn6I5N+K
cCeD/ua6HNbYzlYQ3T5eqtWS6hCCNLvcKz7BeCKVrfKB2ztkhS3Ah8OyMeuM4U3K0uRxtcKVAMrO
frvvnPxEbs1st+4s76cW5I+kmI05eeMf4/kg6G/lUmaXCWZpARURmJXhk6TsZuVB4W0MMq+yrQzK
7OZoqvqSnGK1gN55dS2/9CNPcDq3kD8GDhPutCOr7nqmF2WHSbNI2TDhPHs3fV7dwjNs2cluEoSM
2huOshsfIlKjBOVDxN2fYuUIW4Up+xTkUUr1HgqLGCQtDlkw+aqfH7hTlRw5dHUX079LkVr4eNmr
+K4cW3fyDD85aC2WcCYMSqVefid56QPYT7ixkeWDGx3ppZi40dXkYyy7139ko2rHlRu2t3XPW4Vj
3XFbOVR6WWLErRxIVjL7xXegdjoo2IMOPXRVW/zZ7Au3vv1LbJFzz6AntQcps+ZUhWAz7JylPhqR
C5AMCTfe9HWYbtL14Xqw4SlKgvfmfrOiSW/nHvJK9Xdd+Kbq1iv2nNBnB5LVYnLGSC75NSj1qICj
qnGyglWJ5JfJY/aov8qH8pkU7tof84OOS1yM7e+o9OLVVflA0eIm0rywYFChpy4HQRBkKDw52fdo
R3iIVCAO2+JXUulK/OiJiyHEus+3xkRFoshsWsEkWM2E8lU7pi4mNPzybr3lc+eyLsKtKCoALY1a
AhUaqW4ka9jCVYK+xeRRzulm8SIAFWlUIxNkkxiNGoz7Jmh3ZNyEVOWv2yYz3dtoQwPb9abcVGUC
a1GDyVtd44aAOA5+eFpB7Yj/+nhdHvvwyCwBKvJAIqTectGQTtjXgFpAXVqBZCfcajxqUVZBDzfE
pwzK38bZkpeqgUoTuqqxk3lEJcLT1971fGMnvzGdSW6lUe4WJmK95JidxQGCJuQnmaGOfxAAU9kF
nAYoCJ3rJ8g2jE/tKOcSlUrRawXy5NxyTICeaZ6JGtGqOJN+qNKXan29LpBVtDk7T8q3lqXUxYFo
OGG9gLzA9XvCG5neoIfLMUeeeVC+FS2RqKoKPp1UntLeEZMXgUclxkqVt9+Lcqwakyxz0qmZYymr
nwj5UzOFe86JcWRc8KJJJFMmTpXu+/0I9OH+FO5HpzqWd+kOD0aX19DnnBtdGBqrsLNS8l6U5ONa
f1kSr0w9jlI8GdR9HVprXmkE5FqzJ7xKOxvIl6Qxm37/TwHPcmOP1+X+L9neH2tXqXiRpHNelCTh
IpN+q7vv7KRxPpKhN8NTsHPiRc56K/vfD3yGL57hq1QgAQfnnKYLhIuHZFc/kcYXCjZH3Y8PXDhd
ThihG0P4eGa2kOpTjx50tkvRZmvcbB/aGqIwP5HlWSgVRbJ8WLqVcEMkxY1Yfpt5ywTMB9bGzVQq
aJhF1Ar5BH1KtPKnINzXXvH8P40wMtMrEzt+uFQw8USPS4oteAZUku9YgPmwU1OxB6N+A8ho0Ovj
+yQrdm2ptlI9zNLiywmgTTIjAFOia+bTDRBc7M40nHGWwbDKG7klp3h+NwCzwkIfBkTa2PGmJ4cx
mzWuk4a3SlKGR6T0ol3ohWvMWEOIIwABXffQy296Lo0y17KXZrkum8wZ8xTjladZ/XZdwGUEOBdA
/nyTyGpLVww52akdje8Dtsqb9W5qn67LYGzsnQuhLHNIF22SS4xBkxWvUXCy2S5eBNzfzX56infD
EZx+N82NLHLuVUYmhEEeEIuRuUNJlmTqYkhytbYMAXkdGT4cT/UJnAWFXXvdvvhJuuzhyilCsL7X
RiBN5VOMqzlrS4q1lFGym+I0VZwckmV+hI2RdD9UGaAj598rrPs5DAnlltxL77n42ubGWxWP90ba
8m68y/CFw9uIomyvGtNEy0JM6k3O+EGLSyAjdLdzrSD3Ep+7dsWSh8EZEzzBoq5gevlcNSAoqpkW
GpkTviR3BBVpvLFQdqhfV48su/BaEKxPtRVHNV4yQ6iMPh8RY6z4oAvFjy7kEXGxPtZWBHW9anHa
juoEKPxsLd21Puh1FMR1UEoTx+yYhm6A41ADlLEGrC4qNA8m1hkqDWYxn3qXDDqBCvwx+cDZyb3I
5zEdMZ6DkriVRyV13VIKmr6SxQbHOpE5x+Y2C6Rg9LAk6uV/xVaPZb+tRMqVp07JWqGGZyHQLk51
p6Cnvz6O74tbYQGX+4ZifbqNONqRq1BN23pFQBQPJEkRb+vTusP+Lea/xcqWvPwtDYQ99817efGd
aUkTbqXikuCJCC17d3mPvwFqtt/nfr9LcxsQOwsGVyEaTZEacOG8RJ3xyIJwjHUoBB1DvViMXVaj
H2sdi1+YOEclLPXrm/VuRs2eUHY2PF1ZN89WGnUpmGW89FIEE1rSXS/6lbnYk8YpnBCzpy9rA2CI
ClxC14EXcB5Scmsel66HjLp+ADaFHYp7bInZC3hCsea0u37NMRWyJKARAfkAY5WUDxpJCg7DHiaj
oXhZHPL1Vqn9fyeCcrsoSdtlIhlYMqeHfgSaujR/V7KIAxnAtMKNJpSvVdWg5XVppsAF1zypxDD4
Gn0L5dqW1hxktXKxm7p/J1Kngn9p5UChIbOLlvQ+laI7qo0JjszhR7bojdOO3Z0lpn8XNj8Vpfez
Bmxu5UkDgJvOw3RG5Q1Bv0uOg5vdN/dkLIM7N81MhQAfALAHCxu5Fyh5ajL0NTYiyJtADUCwgTnt
4jbxTFRITXt97VEGxlPSvW42bM/eSKV8rc1VOQRk3p+r3O5ezH3iGGiwZoDv9Dji2J7wqSTlCUI9
aFpnYta2e5/dZIcRWNnrMIin2ohjdW5bh8JdvoQcsawLfXu0lHOsUz4mnQT/S6QeCUo/ghAoWXi0
82zf+NSN8o207BYzkwgmkoqhgiR1Ri2xxzZ2uiT+1tZJUIc8uDX2cQIdCe8OrL3TTw4A0iTmXMAd
gX/j6Obq1LgCDM7pMW0Em50E+BLbzliKPI+VdW+SEigUS/f6ofbnHSFuRsnLzjD/wQv+zIRlK41K
jbDNldVmDiAmQXTVA0ElKfDvzs8l9yOgWvxNiRdLqxv1qKtAnkJN6ioNKH39Y2L4wnKb8XJzxpje
uQw6Yx6kLtHqj6qa6DS25BLn1sSPBg/m3AOxsB9U7igDK2/G2ixyZrxxAKRBWSTePU2nIGB/vK5y
7BZOWJhMkTlPLkZ3Au1XwoMnYfnARiKdHMUzpneEDp42VWNtF0nys03ze6ntv63KgM5Si/DN29hl
XeVbmZR5VrqgtKIFJxD01JYBcKyN93Oju3L7rZJyXj7NiiVbaZR56nOraz1h6W3eJ0/0NAABipMd
+kNiE9CVxFfTv/UJPFUtE6NnmJU+98AibmWMLmMpGQwofgbs4Ua4z6zXRU7stftSKE5Rg3XvNjZy
Vw59WdlfD9usMAPgrj/iqfhZmyo0JgFgGl6aeC9VniI8XRfB/oifIihTnXR1sMqPDQWls0sz2aXA
oZosv6tAQRDxaLr+iz/+nzjAoZwfKBgw5zzrPkLa5E2mq+yER9I2AItttx9OjU9oDiQergHzHCXs
lBMABZDLkD/flFRypc6wG48kTQdGv5CDmVWtBzeZeMN8PDnUpV6FIXYdyWhpWaZ3vZjcWmn1S9br
1+vfjB2qN/pQZilgMXsOe9zm6VH6qfjkbWk5a5B/X9wegZoXXHhqUWYoK62uz+ShF0/xMU9XP40G
f5lU57pabDGAk8bGlSpddK1G0ChL2NVDIQWsYHUdCM0AXOnnfyeEuhAG0BtH4OdCW3p6k4DVaAKB
tuhG999JoQwuSUdsjZFhq1R/lCQnMX/MEufhwYyHQGf6v9OibE1SgGWUk3goSw+W9F0dOUg47Oxj
I4AysnEajWLVc7yvFy/tvRmvXsErb1S7ALAsZgZ23NfuZXsZl/VGImVnlZpKagziVEfRhWNilXdG
GcX2WomqA03NwxrH1Q4FxMrTTeD5tmVziiKNd9N8QNnTT9Ttr0GFRDHEskItA8jamtUXfZBHp+1Q
uA4r8GINa9G5QwkgRV1oLUesTM0D8+BsS0oc2svaPIbqWtuZtCQHsUokH+Nv90UjP2I2ybCrEk+p
MH3RZ6H/Uozig1zmw0sxQoc8qubOzro6O2arBUYjkBfIT0WvlrYRG8lvsdRLy1f7+atVdNV+mJbm
fS4zmTOOzLEquqcWNa0kZzni89IvJ/A0PLURb4iVGOaV46W7aFk6VWqdwwPFTnYAI+8lwlsBSndr
7TheyL5tANUD6EhkmhdNCyNTzUQ1EqBbF96w2GT7KMWYpfGSVXa2z46ij74PxlmvOz9XLJWqYKdB
XJQV8XJy5somQzdYLahtYM68YvPXIS28PODl7+zo+akrlU1nESY/Sw3OEwGHr7F+xcohKzil7v9y
8XwKIeazuUijtZNRpNVJ9X4BX5RdljbIXp0ZcOU1cOHcMOISkjETFBSLVMUwySou5Y2LMGOTq4O5
TFFq2nqbPVaS/tik0WNT5/C7kcfOyw58nxLpqneEm01KYmA+5JhZFIAxgRJ7cTQx0zPeGsK/VZCe
BCtLFcv3Iqyl0s0nTQIkZCnsJvUttEBmMebBdeNkmomsYaEaBQ8dEwfnX7ApQOiefbR60+xGs7Lf
bba8grrt23UxbB/YyKFieRh281RMqG+MX81AOuan6GW00NrFYogLkoin+DALdsWZnmWGlo1Qylbm
WW4l9HcBQ5s7seylix/FP4vp93XdOFLoGFnhUmyVFRaZLkvvaE2D544q2ksNihLLrN6vS2Pb/58P
RofLJUyFStPxsrMEv6mO6nIKowyg+d9W0b8uie3dn8enUnELLDhJn2KlB96NF7JTAkrDvLcw0iOg
vQQSBl5eyTtIOmTpoSFYOVTLpmKvlZPfY5fNano7riNOTCaB6eLS2ahGBS40faLKNDuMbhutaFez
KtvzzAvBPCFU1qcD/UfLV9h8OzhoGThVq/NeweR9dKkH6pQEXwpwAZQIdcEoZ5ggAP9nop4gSTZ7
dVc63Nl98rGvSSIfbxPqJSEcp5mgVYegP0QgHALBmyMbW0FOHKECxcv+2IHpUzMqMAEzXcEjHOlm
Lx1XsF2a82xrDSe9YTvTpxAqKs2DbqIxh8IMMKpt0AbaQr4L9WNcv0qtyvlWPIWoYBR35jTXZPgj
FzHxFw4/pLgN9Gp4ue61bKP7oxK97h91ZpvOBaKRNUn7rDB32WR9+QsRQB/E8jb41lFoPTcFdRDS
DO/qwsmNyZkWzGROnNDz0Q29sLaNCMra5sJolbxEKIi6PL7r6xBglbk1+cmYhUepM1qnk+s+iMPe
wHtkbT3g/WRup2u/gdedenKtvGfNMt9M9dwD7L9Vb6ayuO/j0bwvTE1wm7yudnI8RjemWfReSlxz
NWJsK+qCcErKLrWVoZP21w+OMduEFw0Qe2XSwCMAJucnVzbgKRq7DE50K/m1XwWd36Mh22Kz6J8P
p0EUUJ1AyQTcuQsQbmsUtL4kjZNQOkT5jSV9K1IOlDgzXm9EUB9JXrMRW1owtXACUIA17dvusdL2
c/3PESWgiw4yBTQ9gZpLo3CLoAJAqimkANHrA31+yBbJGRLerhvTczZSqDshakYpKk1AlNd4fejK
z0UPrn9+Ek0ujHojgPr6UqQulhxjMGlI8vusV29S632MMU43iXdq3blKxEVSZn6ijUjqE7XWmK+l
hCtoPQ0YsFF2Ea7tZw2gBLbqklkAcM02tvBr+qu7D+nkB/wQAYE/t/QmWfEhyauukBqvW8djH+kc
byLHdXGcGxHUcWZD0slRjLtPSrTSblcUvYQYa+JmwRHEPMSNIOoQS9Qoi2RF9aZphme5wCKWEkV2
Yw1BpKr/PLZiUxv4EUBxxH4tjWibiLNUyygoON0Sfo8NrfdEkPh6f2GIm+hKrsXNXZ4IgpKMDYQk
veLn1XgM5RZczXMg5+nDNC1+CP6L6yKZH2sjkrpplbLTcGfg9mvlX52guNhUsKWWl0EyXRhUKCao
pVAIo5NjYRKsrF7Qs8rbhzF9ik1OvsDW4vPnkyRpc3B1jMtlNXv0hrtm3w1wHVXrHXnkRVaeHCoT
VuZZTwoTkcIYvyaW/GNcFDsXzK9/800+taF81BhVw5QraJNbuj9a4++5lt0RCLV/I+bPpUdjy4jz
OhV9CWUqU3iVVOmrqiUPusBdwWGWCzeXK9VLCC0w0mMLE5nPovp1Urmd0Pthnt6tsvzb7N+a5qeS
r7YYgVyUjJhUP/R1cBJ9PI5D7Jr96LWdts/qDiU2OXtdW+ENDvh+/TDYFvrnMD4yhI0FSWqitEAv
r1A53C1CbIMm698JoEwUpGtJRAqjzgQKEFcCUZ6bgKfPvS6FbaCfalAGGkutXEYTihSa8tpJ/lKf
Ksm5LoIEoYvwvvmclHU2ZH/X0JHAlEWxOolQBlYSPxt4jg75dLLm6Z+rdBZ5qQg1pchbKpKfq6Mi
OGKu7wotjexokP/5dQKQSDCnAmtWUdD8PQ8i1TKmfT9hrLGM1lMiLRifLrBbjsEENcx4iyuMkXBo
tZFG2UNodlMYK5jZFKTfVvTYyW8d2CXlxU0b39Iyu6zuK8u//ukY1nEmk7IOq9MqEVxAmRPXGCsB
PrmqOVHPOUYGXgw0I9x2GNIx8A/r/BxzLRqzbuwwtPIQj4BwyzyyVExgY8jgsqHZ6/t0rHw+fSHD
h7eC6TVmpY4xuhKjeAC4gMFWykmyuyHjDMYxz/BTO4uyEisT4xBoYeBnmVQ3Ng4pqDKthZORMnyM
UPRgSl4BqxfQj8+PUKvAfaxXeI+00uouWYJ+tuWLPViOlhaVl794Ap+JoxKpaFrntUe3zVFj4bdU
zO9y1z8VS/PluvmxCldAYrJAgg24zUuat95cMKg6TA0KV5ngJatN6vwm5qIn4RBhXobfEiW/ORWs
ziRSwcNcSyHvCWJjNJiulVsHI0KHKJpBPyx4HO2IXV+TRdk92iRppM9Aqm5/4itlj2tit+i/eTnw
RHt7suwqdtPH5JlssaC0ym3/sl6xW2XpgqcxLbKsDP+PtCvbkRtXll8kQKI26lVS7b13u9v2i2C7
be37rq+/wT64p1UsonjG8zAYDDxwFqlkMpkZGYHg3webFuI60akKfsTxHxP0n9bGyRbPyl6iQXbe
WaS6sm4+ucuqMa7HhbJmA9hw/Bgj7/odU+VNjo6v/PPSMdJwMKg6jCHjQmM4hXdCqHCqPU05ousG
OfITNe/D6df1jyn0m5UZ7pJLOpQhNXbJ1bOXaM8lQBekehukdGss4l7s3coOd9BBylRmCsEnm71+
Uz8xDrzBG0GlwqBc4BOUNIuFwWtljjvoMwFUxUK5y1uq8d2Kndu+tWI36HPJVxIehZUdFt9W2dSs
KAVo23HRMPYgtig8Yw5E2omWLYc73RlKd3kOyIOXT/pdUmXUsxVlX/bhj+veID5Zq/VwR7tbciUr
dVTWmg6qWYy7mr706dbZlX72W9qXFBSP1z7OTyFPTpmrhO3ezCiCsXusHUO2cpkl4YX5uSxe5KYg
ZlPVxojH32jczlkKZfJakr0JbzIHYt1MSxmat9x1qTntPLcj8uqur92BPFjGzxCts3KjVBLfFt8u
K1NcRqXOTmHPE0yVYW+5kBY2vMEYFn8CkP1mNGkDuXrnRek71BCXMt9XefvW0JFsCKT27lJIv26v
u43IPdEQgrww+IIZs/T5KehtkpdGNsNrwD/o0OoUZunJVsuXf2eGOwV2PZoESAfw8+rzjtY5Mp/o
a5/KKG9E/VYwO38uhzsEMQ1Dy6isHIzSdJd/DGV2RweD+P8L6FTUmFxb45GSpRYppWKNudc2bvQy
vcTHCFMV8z2YW46Ba+2TDaa7JWFLapTz1txI+yWbsZXG4+zNm3yfPpa125w613IxvNLdEXf+SWWj
b8K3wGpnPyTbV+EysdRgbAuYtWvfyI8GfS2Y87IOW/FKs91sfe+kGD/mFvzVA8Z1TD3hJgN2mfPO
QB0Zqx56LGEeuGHwmreQ+9VuJ+tLFm7LavPPnZTpqukofOvkQhFKs+ZejxjVgVY/puTWNnJvid6v
2xB6qK1jKRiFA2Uu//LIl9xJIgWFk/7Yb3QU8jMQuVvvJojcjZ+yRpgw3oB+EHNjhDEa8aEtVxqC
ZKvLvfmx85keXuSr36Afrt3NTMpgp8mA5qKkZG2QC3B2SxeVTEB7L4pxMw3tPZ1Ud8pC1EzsUBK7
hLYAp0VhH2TAFzT1ZDIaLbIhfWnn2VGloR/qxj2t0tQN1UDGZCoKlEyG5/+NcQurtGg0zBl1zwxI
AHJQla2j7a/7hsiEDmoz6KwwQmUeITxFWjf2TNqvzn/PkJgOLRBgutdtiK5THXwzAG2Auw0V9vN4
70SaEcRLi+hB52PTLyeSR5JjJJqCgdydBp9jGJsLJd9+DpskHLAOcNZiqM1X3CgDowymkF2QDFrg
Q2pclPTkaCnR4taGuW9UDmHcm0WTeqoxuLMWuQhX17dPeHzXJrj9G5QmDp1WYZwKPdhXWlfb57vO
LW+iPeZMZemCbEHsz1dBF4oB42Kl2MnRi+90ApGacEO+BeC2r9+7XbCRb6HoTK3Xx3x0ZZEYE+Zf
mNrP0JuuZj+mQ+1W9lb9m0IWSsQYRbSRzl9oW82gT4ijnMBHjGWLyZ5dHoCOvS/AIC4XlRUdLKR1
kNKyoa0C0bvzRamDZoJcFqUKy3xJegiAP6iRdNpMlBGvjbCdXe3cmMZpn1kjk9wJjsCibwxkxP1B
ztYkWw13Kdq9E3XsPeu145c8BrU7VKem97/x89WWcQnbEOvjNKVtyojidMfFEDBy/PKXqmNIlekx
yW4qod+t7HGJm9lHNSah4OmEan/yUj1W9C0k2XaJxkfJ0oSH6tMUn7WZhRXrHftQ9ay/jaT/voTh
rZkuW8yZfk8WzHZaUA1DDcZSoNFkR34ECJhhprtG01NJOBbHk9WP4bI5u50Vw8jSDIWJ+pUp2Dge
NIBvmHxzLCXDE8gEoA2+ssYFSDtC3TPQ4DrZYTzGd0zQdTrRI07fDgzqKHtqXugNt+RNSaRzgxK3
5W8ezYz0VFdQRogKFQQfuqsZxT6OZkmEFplBSRK1Fx1E8yiTnx/DwUJZV9FxwRWYPCmrfmOUyLRw
0Um8iH0YPjU1MZaFAg9IIi/4SDtnoc3YEojH0h3FeWf8pzbUJzcYfpQSjYteqCALZWKaFGrlfNk/
mIa4mZleKKpYuZs3YbpLysppvDJtqelZdfYM9IHkoAh3cvWW4nYyyZU6c0IFwhXaS5qAiwJUPiDI
ur6PwpWtjHBRs42iVtfZa6brdi05Ue1oN6c+MlyzkMLQBBUfQiD1bkPmEmk+XwRUl7xWYz1k3q++
OvfhXt87d1B+9VG9aFwAN4q7Df4Ntqem3F5fpohS4cw2d/KW2cmjTINtY2fNLs1cEwDyaBt75uOM
qRHQccNtOtmMlCDUAXwM1g2ICmAOhj8MVU0GM6zbxAsoki5N9VsZwbkogOEAUA0ScBCAg0rl+Xlz
ulIvljxi9fLJpyAfxqPpjhEBd4/KQSaVIHBJSFKZYPolIIq/mKEDrcHcqibiV6cco/5hnt5M8nb9
SwmenJCIUi0EDweKjryTpEY6LkOMCo1Rv1PtZLWpq1f+XEfbYDgS0kjCleiFdmaPd4y4qh29QxW3
tPFAK7bdyf6u26Ct0o7twTj1nUskWaXAKc4scimsrSyK1XWApEQod1kYPwwW//oeChflMAwKqyqh
Lc+103VwNVcD1YFBCL5bOxPKXoo3N/da5LHcn50wGXpD5Ic6Hk6E2gAMsa7UuR/OmtEX1qjifXbD
XhztznowQDYGYW8wRP8F3Te6Q6CBAJENRGEon1GCLS6sCkgjfDBgO6UL0sIjJpo+RkKMA1ORxL6a
3nwyH2QaiIJM6YOMEXEMEKkL1dnGscKxmFFQdqLWq9T3oQv/xEHsFYr+zy+AM0ucayaALIGdCpZG
h3wzlW7w4ii9j8ZBEhxFp5rRS/7/irhPN2Gfa6UvkZ4XsevEeHCEW1smQSvYNkhLqCZeARjgsfnZ
D7UJktROWJHXOWIwSq+OenBTzJKpFsHZgkoPCkgwAU0+HlPdBb1TJo6SesAsuXV8V4VfJUdLcInh
PH3glODulEfEQNptSbJCBY/S5Ha+dbT3TOBpHt26dnOv1iHM3h6sPUpm/jS6Ve3KMnXRSVv/Av5w
185Qao2Ok2bd/kc4j/rLDvUrkFsoUm5j0YaulstjXiq1ztIiDDOPpNrjrPSPUbq7vqOCgH+2HM7L
g95CpjPbtbdMmq/2h8LZh1DemTqUD8yvhhK41+0JGBIRERE+kDtqNpjLOHfXqmZaMGLPHvXFYbrJ
f5hbcG9tixP51lf4fIHbuPWzvmG4+OhGOsAsXO/KPNvx1Tu17zVzMFog8Y1RP+TKdDILczcPkGtt
4uMQQqdAk1X/xS4D2hyDAIir4wl3bjNuEqezQgNVhdDPsdOgTgiPi+p1s1setFv1bxJmPPZxfyPr
gTw8rxagRWmGWh30b+cU8lB1uYELHKgdY6Q50Xq3DgIZqkmwraaGIqsGxUwHwHbuq4adQlKlQBNl
IB2mNwP1YQI/Enr6mXHfpM1to7SP6rLIAHKC84HcDjhOUIfgwuXTlb4bu6QbU+Coux+T+iNV/eve
KrrKzwxwx6Ps4rBpJhjQ0+3shfvxicUbAGcxAQ/mIK/bybjUBRHuzCK3k87kVGo0oOifB0CTFLYG
pbI++7I47aHEej1T7balZVouIfVfXEVntrnDUaCoGdcFVpstd/Wyi/LINRsJj7rgujuzwWXMZgR0
PZlhw3DybWY0u1Q3boM+lXw5wcsKZgzEGVADgSeRq6hkNBibjpkh7Y2CeyCNEjdWa8CNttlfTAKu
bfFXwmJnbTCl+GSD/aXppz8AU7qNFJEu9HUDLCgEKd7lWEI1l8Y8sW5Q5OzraWv1/zwxRj3y8+9n
KcQqMmp9rY16BsB7agUvXVv4WZburx8noW+vTLCPtjJhGOaIvhAzkZ0S+i1O3qPloM47zdj25pek
ppLLTZD1nC2JRa2VPbXKytCOsGVp8DaXO3SkDozEZQjer69L6GyrdXHONnV1bjQ1ivrF4NJq8qLy
OLf7aDl2Qe1dN/XhTFzlZb0mXmpnSEDcR1LsIVX731YIrewa3yrp7ZtWXY5NG/ht3e/qiH6pChkd
j/Dsfq6T19ppTWtoFEa1lbZPRhQeysl60ONaxhsg+WwmF3RtSCc1KiP9WZpDOXwzptIvCXVn/d+5
I/9ogtJqrxsJPtuU5l40T5u+0d16br1Bt7+F1HjTQMWD1Plw/RPKlsdF2TmP29BKYRacJu6c7ork
eVAPvewZKjaDSIGyBPjl+EQLGlCBNjIkfN0EmNr6OUKae1FBBGJIsn6x938a4tYTZ9WUZEwRuAFF
g1sTlIntsr5fUH00iz9p1m6v75/MHneDdGWjDr3CFpZqgCiCaE7RXRoYe3Sd/WpUJRmr2Ok/l8f2
eRVEsiQrbcy8AoSfH7twdO3M7UznXxpha14ZGagZGhpTv2m7V1reTvmeal+ub5s4lzE+F8JFQ7Cj
4UuxhWAi1g0JXpp9avmo4u5mMwNM3PLSIkbsKvdq4vi4Wt1Ixby+mj9d/yGy78dFy34Mqzhjijjl
tGnD3/n01o97aN56Sizj+RV/O4pEgLLJQT7zdoLSNitGaB21Ixg4IVit+V0vG7ITJfiIyZ9muIC1
FNWiWYxBpt0wRi2WIuI1s1V2TO+m/Hl9+8R5wKcxLkHE8JGjFDrWpJRuiQhitbKqtGzXuAONyk5g
1DGWk2sv5WiCvW6+rbTk7fo6xG7wuQ72K9Yuj2dRbDMx456Yng5QbgE2OaVZdh9Z2xxL0hvm3Zf3
5qc57hhP6kQGqsBcrb6oOmb5Yq/tqYsKnmvG72U3ba4vT4RUOnMK7kjrU2IbGlzDM/rypFnVQbW+
tVZ03wZvap5Pbpr+UENk9435khJysqBPptHsaJYgRKelBBMvWz139pF0FwOK1fik0NKt9wvmz6sG
Q9v181Sjy9hIQrTMHHfEG8CI5mLA2vsJF065C5TQ1cItCd/15aCEUlwC8/krH5efK5gXM2gsisTE
7szaLcbJ71XQGs3l3owwdVg7zT0BZqVV66cGddnUKtw8MdwyWySxTTRaATAOSAXAvwQYi8GtXE/H
0vxgxTJ2M37BzQLt0cRHzy+b0RAHzR3UsJigcfNbWpVlUeZiE0xAdAijBUZx9PxAxWVE/0P6NG2D
XQGUNwq07Xbe6hv1hDRR/ZsDtTLHHaiAdLpix/jGeQqpbmVynTz3ytLOvKpNt3FvfV0Ka3/9UAlj
xsomd6ZqVB0JiDXx+O4zdyruQaabDy9Rani5IeseaaJSFSClSJ0ACdHMC4RVoiaBojWYazJBVTXm
4ctsGg9V4RS7ODYf7Db52lbAWoKvJ3Iad6yM94na6GaFh842fKc2dwlgrp2BirySbipz8dM2+TFF
j20DTl5juqeD+ZRqzmNr0YMdACtB1Rcn1r24Ld1RRU88HDaqCe2rEYKrtg7UEv0x6eZ7SMejmUPj
I9XuuhgcrcEE7lldGTzUkrcF4GaZ3u/jLL0LK7Qfxh7li+GnGYXbJU+8FFPmgxGf4tL6UXXxrRr2
D9pi3meO7duDvl2yeA+CD3fSO7/UzS+tpW3sdMT1jHJq3O9Hc36ktnYLnq7Nks9bQ4seS5By2pCz
KGvVTc1qccOaYInBybL0+8WwT7a1POul5baNselrPFiK/OvsvNWYuDAr66nXWihnqq5ufHUsdadX
0I2LlE1kT/s4sNx+xsxGre2Ktj4SwBRdA+AqhLOH1iK3hhJudQsMVGboaVrnhfBJTYO0cQ+AfkFc
syvvrQKsk93wFW3mDVEr0KCFub3NlvlY9/3rdScVxwCL2uiPI/Gm/ABSn6tFhfYBi/yGT2INn8ej
+e9JOS3Zvi23VgzAxWNT7BKyTRbPVPZpFkDiY98of3NeqAlgtwksAIhOzkMCMbN4pA7KcjYpoNxb
YffC4mdjLb4WorTqDJrknmGH/iIGfRrk0SVRXQ6D06Ps0vfmJlc3Q9eCf6QArsW9vsnCG2ZliKup
mlMFSuEShqJa8Yt4Mwav0fJzLHQvsO6r5et1a8KMaGWNhd5VrrIsISrZKqwllXpqF+sUKZU7gJjm
uhlhio5WMorjGnoc1odnrewo6GZDjRj0msu98pzf9btpD8o1/YM4KN86B1kzVJi5rg2ybV4ZHAuF
aA3UADz1cfA7CLelu/gGtPgQU4u30i4l+yi8dxCLYVUd9Ckv+oZB1GCafcI0QwZl7AZ84FsHIlPa
JmeYKpk1kSsSGyNIqAsz/DR3HY71MjcgWUcrKK7uhr47hkHkNRXAPYXklH0oF1ysC3V2CmYGG8rA
nKncKOwhYlqz1mg95Tb429L2lna/8hKS9HMx+8SgcBfjpSusra2kbtPYhzKf3bA1vNluHqwgPA1a
7OU1dbMAAgWp5g7K8rsvwYadQ16pNk96lt4OVD2M5eJ3ybKJ1PFb2TbeHEpl7y/dHc8tVUdPksFt
QFZz7hWl49RT2GBMMzkwkFT0XCfuggDfupNXvU5QaYArPo2jhCNAABOBXdawYFQlDIJwbrdNA2e0
egesY9t5Y8E96IP64NwNEKawttWO4O56u37iLh9TZxb50m2PIUM7w4ySV2uHov/SygYqhTsJV4ek
kg7f+Djwq/NFo17R5hxzm232Z8EoqoEqSfzr+hoELw1A9gH40tH3x9fiQfWalhNFnQGqH74OPkPW
JADVFz+LP0w9E5OMEJYNZcgXUSZmAPzlWAhW8BLuFaql+mDNBkaxB2Rh0U2Xvlj9kWG2TYwVX1/f
5TfSzLUp7jnqtKTvwKGFtF39PpqJWyUP1w1cRgriEAO3JNpI4GTiE2dTLfOh7NhUMmDaYDJfHoYU
Hn7dyOUqzo2wH7HyhLpOMUuegQt6ztDiVFB86ST7JFsGd2rbYI7bqDBr0Drdm+3LMKWoLn63VRlb
uXAlJgbjWbZt6DwcL6+tJnRIlnkpDcDOZvpRKMkiBPcgNmtlgrtvqy6cNKI46Jhu85Pp0h0Yn25z
D9XLaVP68Vamei1I9c8Ncu5MEiVv2rlmQNQMtKZfjVeG2E+9X9Fd8poe+l/lgc17hmBT21g7KdL9
8ul2bp5z8cYpIyeDoh7GYmA+3DNBCZTiajwY/xca6o9ZivMLCzryaJiyuhga8ZRzla7R9S6lSe05
ZtHuBjv4mZOkeh06mm3sIWy32qKRnbNojRsyTgetrB+tFANOg1XZYEKo6n3aq83GAEWq26rV5EdK
gpJGEEVeosQJWqPGcBpCY/qS6AZqpkNU3oZTSLbxEk8Pox6AhspO/lR5pWzsqXNcLWsat0fXzEXZ
5Ca1yic97QMXWqWAXhtF9k2ZrNkbl6R1kwqKVvjlZbzVezDPERr8sRJwadRz1z5pKVh5OsWij+Vg
p5kbg7LcjcO2ew/HKPFDFSTP6HK9pn2n7axk1n19CjW3qZcOc3m1cyiMPD0oql09FVk33lom/QIi
uOSmSOaDYpXq6wT8uQfO6MQNcl1/J3o7/iJdChx6MjobJQP2aaZ68iNOWsAdiRo9BsQMfd3BkcmU
+BWZK9qSS3IP7PN7gJwccD+kDGF3W44NAWuBjftVGR9Sm3abZrDpHoCTHyA/+Q5GqO7VToJbq0by
AKepMKRJpqOqZgAUZ0v2ej1miW4vCMyxmQFgh0weNVT1dVbEgYl5zTJ6Mu3Gn8L0FVz2ktAoAGbD
HR3UZ1GjdWzkv+exMawgyEOCGBHlVddcI9kzWar5ttw5nvIlfFhsxkmRPnycQDksXLjKT+t8DlCM
Q1FqZpUBkYLiRRx/EHbGjw5khUPiE0jCdV5zKwMSiaL1as08tCcGPmMMQI/t9RTAsr0WvdnIcnRJ
t/3ymcR2FuULHHXdtPkRwsgZ5znUiswLdfpWOlAjbJU9oGh3c9y4Co3v8dklwZt9rIvYsjLJPSni
NnHCQgPApwAzpDXobphvpuaodwTZ96nWLdcxNMlr8DIbOV8m50D9aGAadWLhu97WCyjN5tcB/6VC
iVH6ZLp8xLDkmD2oAX+8RBXXqVOQTgW4JrtpDkw+2fDTl9CDbpXcNUXrWtvikgaHDnU5gpcR81bs
SGBeAYkx06+JvXnbQp6XQCvN8cvN9XOvib7h2i53P6iF6YyZjTWqu34zvpr76adxqMHfHN7qu2kz
3LEZDdQ0d/QLKovXjYsOxvrxwV3Fs9amrTFhNgpJ37OWkn1X2aidmsapjJd/3mpmH/PzpcNdvCTu
mmLQ8Egs0+dp2Vao0lbT3pQRAotCzNoM+/NV8oeoHwZDg+RvLK1dnqU+IdNzIUvMZFY4b2mn0AqS
CIlyZ2obIzjW0FCrOlk/VJicAcvGuIMsTGQ4XHJWRh2NyYLLbETRc5Pus2cHrEHZXXKno7QdbmVV
EWEMW9njHMLWg76umNJk28Y+SMqawIAG7t5yfGo8VWACu+5/ovR2vTzOJYLOyqzaRj8qpEt4SBS7
3xtq+885sxCxVoviPIKYU1ikbKA8ywegyRwXz6zDSDLJm0AUQDAJpIHFFFBtgy+CdAVJDJBVgHDG
HNzAbm/GjICSJWq/6QACqon14/rmiQIHkNkYIDCJZUMt9tzRDafX8sHBTT5sO8D50x3rgpK9NF8X
BeG1He4j5bGtgokRtydodDGIisD4U31QnsIbBTWKo3pfQMoIwqpucru8FzvlRdf96wsVeslqodz3
Y+OBSZDWuZfPSBvn3o3j7b+zwJ3miaGgoSeUexM4But0o2dUYkEUL9abyEV5O1jiPp6RHNS0cmk6
+EWfHFRbkg/IdorLBxQyx0aW41Mt+bSfJoB5HPwoiZ/LlsIlAHGiRIljoOSu6J5Tgp7VcmM7kHxz
iRE+UQyhf5b1PYjFqhh6hqF6a462Vxa1ZMOE8e7TtfjMsMkaO1lqXPqFSYIDYlEAxeXKuIEy8ntW
pAm0l8b+1I21TP5P9KVWdSS+ixrGwH7QOMTjpP5lRXfVP8dJntWp+L6IqSp5CM0gdGc6/b4dmluM
W9/k4yjxBdH+MUJ3jD+CBtYhXAxKEhIw4RAG+pgxHPi7G74k1eRWlh+BBaL+c/2YiiLs2hrb1NXV
Xowo+2FaC8WjOnqKktofMm2nBdqOFPQAhNLzdXMiH0Qer2PUB9pfwOKdm+vHdOxqJ2dMOUAk4xIe
MuU3jaPD35hxIBbi4Nl3AVkfFjQF8wqfKtFC19C3qRX5uaL8xVWLe+m/VrjFgL2LoM6Ml1dXMfZh
w+v/OaIZLgdKCaDuMWmPrvj5duUToLQ6E+kY0edMn7XyLe7frm+VoIdyboMLcOWQLoDVMxtge0Bn
zUV6vssA7S+34bbeX7cm/P6rBXGBrlQxeFWzVoPdH5P0sW4ezejXX5iAGie4oNCsuRi3VboiMmtG
botZIX3ZmvSb1kiwA6JIw1pcID9wIOpocUe0nzFx0RuouJZBtsuT4mdCIwnF+keY5N+h6KAB+81Y
vFHtOv/0yOzTatE/quKLj2aC3/2s9sldscF0t4wQTBRy1rY4Ry7VNE/LGClqFO607oTamGvTGxI9
FP29PlaSY8Nu/ouVMRYTA9xAiHHc7qkEFJo1RRuti5/04NRou8TygYW87gbCb7SywgU2o4GHqBqs
BGG3N2zlrdEyScNHuG3IgvGaBpUm2iPnn2ii2mDPGHLyBiVA8zu5qXPLLW3ye0ZAi7pfXfPP28bw
NtwLEMUDFEznidvyXCmKyWQ8msAeor6U1RhbR7kyBJPzs6HJMizhHq7McQukmTGrToMwWmaR29vQ
Igv/Ih6sF8R5HniYdYsMuH5KAkaWWLkprMGd/uq5gkonavI6E6/gR6kXGiZZosIMEKGdvnHGHkzP
kkAq9AZLwxg1myAEv965N8QJNF9IBRuNddB1wBWi925odnOhbC39yc5kt4+w3Yi30X8Nsh+0urqT
YlBbQ8HXsTAepXX5do6quyCNPacJwDWDx9gypy4Zfyuas2OMlmYefk2Kxp1s7dv1wyaOVqvfwsX1
EISCba9h8Z0PKg508LrOVQ8dJnjVfSwjiBa6JXQ00L1RCbrjXAChVtUFHSVIyQtMCcfku8ZA29dX
JLqo8Ar8rw0ufBDoh7aDpqNr11v+kljQxwYRdemYj9ftiL3m0w77HauPGClaCzp5rKWld8Z0mMZ3
8Fub9IaGG8WWxCth4AWeB4SMQDCoJuehJvIsjUa46YfyW9HetPNuGkDpNM6SvRN+n5UdzjHtqi0W
o8feBegd9Bulk1SFhSmLBSAVLg+mXMarbpPCWTq1xv0LNn6XLBGEFaMno539hc6QZ8TwJ+YH/b6n
e3TFfBpGuTt2jsznWWy6uMcczKsj1UCawWcBmZOFcdNhmQw2XQIh6oJ34ABA2XZAy0ZeTWXRlrdn
g1iMaY0TjB9yn2+AXOKg51g1IsqyBfwrcpHVmpCKB7n933CfEpTBQZuD/cVAns55JkQ8IKdeIwFJ
ohyhA0y7U73BiZG84oX1uLUd5rWrEzAoqlkj1YJXbhm7b7YN/KSDRuLilQ9kD6JhWYVWGDjBcAbs
HlBPrE58bjGEDng2YpwAvHrD1+6g+6C9xlAkmnfmI2NBDf1aQjgjiiZri9waaTcp9UyxlxZ1Drle
3KL2s1EHY3c9mIgOHqpWKlOpxsCAzd2mdW6SrlgatEvM7KQW+r6hskoFc7ILJ1yZ4GJvNNKst1l2
DXCsMmuu0z5n5klJf8XzPyftgwPiwsbHx9Q/uvXnnwkikEPb90h2QvICgCElkUtlE7jCULI2wvnC
NPda0cXwvqLZfxDvgly6T9y+d51d/k3O/yX+RJ+L4jwhMcM2yEuGIQOAWx0ctAu9607wAWC4+EQ6
HBtip6Z9McysK3NbFS0qb6aL0A5Uq7EbfG0LWg0v35X2Bmzv0V1/Axpo/2h60bE9hT+v/wThIuF+
TFuSVYm5SNU0aj81Jb5cSY5Z+tVqnv/d389dMIppxI426Wi4Vu/z+Kb9c7p6eN7q93PZjKaoVMn7
Fv04AD+J3R6j8Q9y4Zd/tYoPUMcq8PVqUnRaCtejTferj5utYdSSO0r4IeAITCUQA/WUCwgks+Nk
6fAhgqXdVD3awdIDxPbiwttWJriA0FE764PWAGw+A8O4/ZX8YIRk5l1woDfdBoxa22jxIK+G3krh
xdJujjCyrsyzHVhtYq0FVjUA7QBFI5BLA+fX7zT6OzQxlPUWFLuM7AdMzC6NN8yPZlO7cXBQpq/X
P6TwN4BtiDF/EtCWcYQ5gzLapVXhQ9bpr4EpesQ+tSv/uhHxPWkCeApdN7ybP5qeq5UqlaqYfYK6
6oym5szoarbGg+UbCFTZZnyThRGh63ya472zpupUjjU2Vu+em6Y+Os4oK3EITViGbYEbDaQa/AAr
8DUQ8LI1JFCzV6EXHW6ak2H4ENw23Pgl2udbJAUyNQHhBQYWPQPNbx2M4VzAB/0iJS20wz1aOI/F
9MtOVTcM5205JU+J4ki+mhCZBb3i/5rj4n2Z9uC5hcAkEMrhXQaGHAD8n4YHZPfecoS+x49pk3rp
DdVcFZMuf0MJilC2ss+FYjQ6DbLk8M0EVJ3ELjxlPubkd/g36L21HS4kV6SJh6BCGMjLV9zpGCO5
GbotrSSRn23XRbRZLYeLzE0Q54OS4rnUEPUlTSPIrZeAvS5+1UruMPaDr1jiuyUYfwG+CamiF9Nu
OeaQ09sRQGHvQwyPp3WTHEk2135fdp3EZSRL5PsncxapbcBOhRGSYwoN+R5Ui0ubPYXIwSUxRfik
YEMeqCUhB7fYCV3FlExLSrtY8Gyv6V1xgGTPb8Wr5r35v70oPoi1Lvf00xx39qLOilRwK0GT+Ub/
GngENO/2NtiQW2QqG+Ur08WMoQTvKbt4N35tTtZ9cK/6ZC+TwRMGbAq8O142eFDxTxvAQicr75PG
mxTniFbwI3FAuJTLQrbMDHf2lThNMsLSIAUKLcZ9AP3r+FXyBdn1ermln0vhzndNilHtq7LxaHL8
T/4KddbAy/7UN6rf30OJ3btukbnEhUHWVQFxDbXA/nvuMmY2dnlTAuSuZxgOMPwEL9/rFj6OFm8C
JIF4c378wxeIjahZEoh3Y4ZjX3tbvTvOYHscfKjnZsmBdBL4tOgrgQER/g/1RYpRo/MFBV1i2GOM
C0GPzN0QhUDRRQ/1XGyvr0p071ADTw3V0QBo4FHa6uhEBcZw8Jpx1O/EgOqL2bqY67hzQrxw51H5
cd2e6DuhSAU8IsXVCvzE+bLqkYxTByY/oPPoNzA/OsdJVf6mz0YBwDVwhYMqnC/E2Bgc13OKRTm1
fT/QoXe1+QcxAwlFg/DFTimAnNARQLmFp58FDUowBA1yn1gzu9wf7T6OoNRq3k692WyqVkvdvK2L
Uzs7zdNQ2kwwdpq2WbgYrw4USN7aRXVca5nj3fVdFmW/6x/GBdCwqqMUEmAoIBiD6ygAekXbELTO
jrov5sVNnNOsSLJNYSLoaCabmXCAwuFpTKjT9FG3LAzwWRy07XC/uIFPnun97HdetLFl/RqRJ63t
cY8Imi+k7kLUnRyz31Vtd1yKenN9G0WX7doE94jQq2qZlBnOugzPRH+GrPHWAJPx/GAMv6up2l+3
JnSntTnuq5V0WRRoRTRe3s17DDZss7gkLjgvb8v8t6Mkv2Ylxz7qNwqGl8K4PMZgHIuT7ybF/yv5
LaK4gBYyNNh0YNlVPi7kUKQvigLFKLubbssq31XKL3v6BYDrrgzIJjHIS0JzF2RWD7T7o2eY/VQt
F4wlXh5WG8hcHGk9vEl+FPukfARe/yguyJcZUbvJUtk8QZAcEIZ31Mec1qBsVCA2C0+XxGBhGYbB
UlWMCKLCyQ9lRMFkx0GCvI4BoiA54JUY5UOBBDnxvI8kh1YU8dfGOIcuUzVo6wCrG5sbwyhdM7gB
p5/kFmNbdLGFqxVxLt1rHQ0hV45aXPuz0n5W3Z+u/+70ksgo9J6VFc6T51GnMZaCW6XZLgNGTQxI
1wR+sNx1usQphAtCzNFUaC+i8cKl3nWhpaEWIJuBRg/4Kw9aFUFqHjKIVeFfdz/h9/m0xE/hgoJK
T8IZlrKk/THojT/nBG/QQvKFxIEUoPIPh3MwCnZ+RdpxRCzwNDWeZi67xVa8MZzfyyhzkQ98zVOQ
LOix39cYRU+avdkt2F0Lvd729/XlCn4H3qFgAwXrAobRgIvhfsc8FkUDzI/X+NWBeJHX7oJD6mHq
2iU3cui+IPzp6E/i3ma2kPAwp1pl/aNKwalEMZ5kP6sQIVoOGRp2xU9zV901rnGaTzJ8waWXnhtk
4X9lUAlakzQLisZqcfd/pH3Zkty6se2vnPA7fTkPJ479wKHmoWe19MJotVrgBBIEZ379XSjv413F
ZjSv93XowdqtriwACSCRuXItKBDJ5NHgjefkb+2Sgs3nuwqWDFD7ItmFvII2GVoi89IJKUVqH/cx
LZiL7pmvV+vzVSUsoLcUGq5Ibk6pIhWzDPloArmksONYBjQCZ1Qre5wnrtK8Aeu9EG9fkqW3B8mt
wckWDx2zt+VcQKVWZCPvzIAdhGgb2OpP0g9OXDTZnNQN8m9LBebP2xC7HLxAQKEpmEpTPB6vVk1O
iiyhaLr3QuVJye7r6mD09//5ZF6bmJzE8RDV6VChUWw07dqTeVefZRlVBTt09qlUNEGOp4AXcbVb
CAHm/OTa8OR0LtC13Je9AIiZuAbi8jFukUz4enAzRXFMoA4EH6J9YOym9J5JS8HfzrCv9TVa8tBq
kUIeotiOx9hf2mGza3VlajKRegqkGAt74LHDHYGsoxkkS6CnxeFM5ixqO9ogIAJ/u98Fyiry4l14
oFslSO6XuotmeoJvp27i9BQkgSwf8crsvFZIEKGZ2vye1Xc8EAom8qaU3TH3/kpC5NaumOcrn+/S
Io0ygjGKqMf5JsqCpqt41R1bV/9xTfDW1DTG4tFgGyO2V9J4Xfhqh++ULyEl5udRYNmR+wfv5rQ1
DYoTIfieQeOoj+qL3pM7idu+Kcd+j4Mx73RXQ0eiHqE/x2Q+a35EjYW8Ez3aKKyTIQy+3hGfX0sY
MkjPcflAWfVTOxeHtFqpaIDXG43jqtqTHL+Y5NEOcZhCLTfOIHVAFwKk2Y1xZXJy9ThlLMdFPRae
JGWeY+0qortNvDCuufvtelyTCxw8Cb1BQxzRWnVv01+Rs+3sD0g+cvry9QTOXT5CDw7wDRUCXVNC
uLYyk5rLMDT0BvciVR68rAN5TlJxTKiObs+9nVffvjY6e1ZiaZC3gMDeJ1YPeYhTR+45mJLQtlV/
N5Y48WeCf3Fhg9UaFzdUCqdl6zAB3Y1ToBlBX9db9ijEjHtP6D6KktGSBOOcQwBNacEixMPt6f2d
tzHo9kxECFVv77lZPkWNvWr5fw4Wx5iE6osBZU78mbhEpWVl3rQwEw7KOZa+ldpwF/KF63NuZZAN
QXkcs2aZ8uSGVk0qGbQfUBJC02DXbCv2n5doRCH5TwuTe4UZJskqVWDH0MGnepWHXAOolKASYqxD
V3XZsVoCbn5+Z8AkipWoJqAsBH+7PYLDJO/MTMYRzKQfOZfAvfNTqo/tEnP87HV2bWcytHywqTzo
sAMyqxVF8anpXLLtfPHiLKyFWGDO666NTe5Oy8nBspEArml2kpuk31Eu9Cq64A4z2n23Uze5NU3V
6LKLlcaL3xLc0+G6WRMTOCxEidK6Xude6EX3S8HHTJELGxeKCRrS6YI1auLscVqU4N4Wsus7lLjS
k6CNCUSIKsFdVqZrv6O+1WBm2RpH1wPxl9SB5qYXJW6I9OAQAX3cZHqRmCKho+CIarrC1bS1TA6t
8/vrY3Du8sI9iqca8JTYcBMbnFaJRCgqXPqabyukJzogvehf0FJD+9mVmcka9iw0jA4IdkB8aSAb
/giIHi+RWFQW4o+5fXZtSMzpVagDhsww0QWIgtQHNID4QI96Jj9GS134szEINHnQJqFhXJ8y353U
UxsCgSJulL3uZOSuIE4SyZ3yLnoQXfGSLy+lX2Yf1ddWxfCvhkc6YhSNBasQE97lK+lBldzhe/Wd
blU/2qEQmun+1w4ydxpfW5y8PbNcdyJTgkUzPA3oO+nbp68NzF6U1xYmwYzchzxBUCASBc5ZJAri
nfVQu0J+tn5eYvKfC2ouSFEH1R5wbEz8PVL6sjGQKgD4G/QOsRZUQ3voTAddKCnK2Es0ObMLho4N
wHkFkOKTFhXtsoJpDfZX/tp5QkwJMZuXb9JDHxjg11o6tOaGh/oIumpQjMHpNXF/rkesbAl6Hgap
PSVqjoQzBAMjbY1w5CnVY29h7eaOqGt7E39MVWyBFsk6qLwMnQoJVQZCAcdE/3uYmWDXGLNtUZTh
SrOI5qe6cleHkrmKTeeuLVgCGDf4r3FR627fRIuZsLmzwEEEAUgkMtA44G43iy2xtilkfLnsMOK5
NdiBmviShzv+tYbiq+zztdXj7JYXkLxz8ey13ckd3CDXbjNQOXvgdl5R0v7IMuuY4xlrZDCn9F4b
hgvH3uwmghIwqtAiZIdy0e1YG+hTgNpEPGPr7RjrbtSaLm1Q9bsLkS9K2C7U34d+AD9jkOXPC14g
Ns00mfOncUhs3RqHdGVl6jWYazpP9hBPudWzFECBdjtsGSRhl0hA55zu2txkXRte9knUwVzJV1L6
1Mh34LT8ekizl/+1jckaFpHitF0lhrST+NYG+ZnYvCKIr/zRy/cFCm9utYUH7WywoC2lCpb28eTU
xQtXdkQJ3CvIMR9+K3i/xgEHbFj5+fVA5+YSXXggDcP9/FkzkvWV0klRjzIYtInDbDui0AaGm79g
xIbWn1A4hODt5NCNlYEplYVLGRQSvpyqLjjpd+MS08Lcdsc98W8rkxjDzpAAVmORYAcXaQVWo/ab
Wa2j9v9zMGJGr65gU2mKUS1Q1MltwcjqmelzCPKDr2ds7tYF2hmwOFkBi+W0clR1fRyVClKIava7
BZd4tdSDORf3XRuY+LcuGX/4d6R+GOW6icAK6o3KM9IWbt1tI+fh6wEt2Zu4AB3sQoIAAfegXqu7
FBzBkV18hPXvUMoPnf1dBQVtrCgLFbhZ776axolLVA0kv5nAqlw0SqVfclO6Wblw3M8ZASkjsNyY
UCiYT46j1hm7RAmBu6lAAkVryPvx0Sub319P4KwV9LSaSHuBjlGe3LSQSK8LKUQxmUcGHq15jqRr
k6MFJFTNBeebNSX6UEzoCSCFMblL8oYoVh2HaJyktlerLFBpeQRS0/96RHP7FV2motMYtTe89m83
UpJnzADcBnzAVRRExqYEE1kHICG41r82NOd7Dp42hq2hxg5dqltDaq/LST9KKNTY7RHgKL/mfJex
+gSBrKcwq4I4d/zWyBf6aefOcDQkWY6OByTa5ybjsyi6wrsBZgvDRmkbCV4Wgk2t8/UKmLTcWsgJ
zk7nlbnJlVGgpg44HMwNA+LKXFslSQq96MSV7aXM4Ozjx7FRYsRnot902iTEpNSWohbHU0xU5uZ9
5Kqh4biyKmRa6l+9Ym3K6tdYNt9iRldCtLpSrTXEzvy2ZcAc1Atjn/VY0bOE0MfCS33isSFYgNte
x/dhCj/wztka8kcOYuuv/WjGigJoLRI46EVBt8hkhiHDVVkVRbqDDj9C+jOyKKrGC4fJzCre2Jg8
hhKHZVXdwEasgxePF96YjusiwT63k4XGublc0Y2tyaxJjLEEOoagkMozX9WaICTOJgOtemZiwaRu
HynyqidoWgKJeWYtgexn7jhU3VXAn8CBA21KMd1XF6mt5qEFaAimk9110Xsrv369XDNh+M3nT/Yf
NctIAx4CTkGKFZhIfshhtjP77Fc2VD/tGIxS6VJCbMnkxEN6W0IY3GBIPQiEhr7xy/z7kKws0BLK
IAhsluB3sx55NYUTbzEVquRWBntoaXNr/p1BsTQbvn89jzPHJ1JDeDTj3gGiUJ9c3brB5XroCoTC
owNgllOHwDAlh1ZqlJ+OWnVuz2ziOmj4X6sZoBNfW5+r69+Yn5zegNPrSkmZyGhWNmgA072yZ/vo
JQdJO/Q9o2O+XrQ5u45XQ566Zt/25pjCpuEOHocUCBC948b04UOv4Wt8gAKAn/omWDgWWZRmD4Ar
0xOvjUErqYL2tkS32+sYQhbyN5NOLA0WZlUs2uTJdjOrE0+lTvPHCOtXAU0S4pf23Xvvyator+6j
hfN57nmqQPQPAS369QWX9O1eZyQsQbZ6WUT5QuXY7k2/EiyOa+gEbL8e3OyuuDKm3hojnUKixICx
hhwR0gKhLKf3X5uYy+vcDGiyKWgcDZJkXQakrJofcdDudV+4Bd2WK2mLDf8XDIL2W4RKgiF22vSE
7s5B7iw8SIcdf9IgJAICWGCJkdpXfbYuv5GlJqS5WRSNskKoHVAJdXK20LJ0UuAISphpNhJxdqRR
kORfyi/O+fu1mcklRGnNRl0RF16pQamiXkX0QxvWtraYqxI+NnX5K0tTAJZm1TUfB3Ef+KLqoyPP
aJyGlRKo+yUo/gxXI+bsz8mb8pzoRauBYhe2RKVf8bXYFebM7ykyxIoX7SsQ7Is6oOF3m6Uep4UZ
1SbuH/PI1EMxTqO8V5SHrOxdCmGlcanHecnOZAsg5SmXVKzcUL40Gq4B9Zw1P7o2XnB9cRR9WjcQ
0gBNhu4mW5uciLxmUi0x3D+Ng1hzfKDJYci3SfEy2Espw7mrDkoI/zY1ORXzkiHtouM+Tdu32Ppm
0Q3vfqsW0lqm4jIg3Gm3kGiancQri5NdpkVOkqV2joe+AXp489xpj4MteaHsfX1+LNmZbLPBTLSW
CTtjDDrktj90euY26jc9Dhfe3AuW9EkyUA25jgZtEdbJR1AvMx0KOq/SUuQzByBDBwDSrLg3FGjO
T7y863QTKC54RRk4jXtk20R1+bZZRytwdL+k0OoB2eBK3UDmZLGVQ3z21CNFCzfexzre49Pnj1I6
sU5aHP7cHwsXocFe4BrbDP2gSZB7Sxt6bgNcm5tEQFkzohCJwUKIbZPjDeWkGzY+JAPKx8T/2k3m
NsC1qUngE5kGrbkCU9m23iobKdDW0WaZKnLOzCXnCGg0OM+tyT6LVIpCuSj5JPazIx/06m2kR6Mq
gtYJyoK7efT69bjmArprg5NtNhiFpYyZiqgqpltN2lNErO3wK0X3jTK+jtLL1+bmHsiCQAnAb+jX
QnZsst0MsPBD50cS1cEed03mrxzqggMI4FfNe8x22XoJATJXJr82OSUKHFhuaWUMk2AEB+MZBwME
CeytfCda4rlbnLOArPSFHMdcHASrKDzgDzIrU9RtPdpRLRNY7bz4pIDzE7UHArEaUUTWoWe3XtoM
M69GMJg6qHNgbkG3NZlZc7DyqOhj7iEhtkk6I5CU7deLNxP4IJkno/gvVFohGXcbPvImHG1J9FGo
iMDTo5XuosXweyYWgQ0N9xm6q/VPQJra5Db66IBwT3i/LumJFI2rkwrZ0Z3WrTshg9f1oLGEeFi+
cBPMxeKwDQZEQYECFsHJ5kvVLKYQA0SfiANxg6TOGfpfGLijOv3B6Qpn1TdKsY1ySAjzUHlAejMG
1XsD3tbaevx6qmdOtpuvMtmWpVUX6OJFVhikTyuA4zeV9g2BXy9XO64v5dRn1xXcOkBTIC+AO+N2
XavOtsKkATDeYPcm0nBVfiZlv3CALhkRt+NVUqPspFhVI4G+r0p3tB9iS/eSdmkoM3esKl8NZbKE
KomQD45hpTU3cu4zOw1K/Z2X5frr9Znf3leGJgukNJUijxUMoaY5+FUanzurkg5KpkP1Y2zoW2JS
aEHHqjv24OnvJALsXoN6a12/Zzkoi77+Pkvjnmz+ViZqVVhwXSdd2emeOL8jeqLJ0uNOfMzkfge9
B5QPRPMkmOImZnhFWdimNfd0sBE5YDKuk11V/LaSo4SGVwsJMdSOlbck2xX9uq8tT0vQXpGvo/CF
pUdWr8Ylzbg5t7r6RtPDvWfREA8jhKXy8NgOPxUgTdjCWs8drEBgAs6CWgY6YSc+NSJxO+Qm5Pmk
0PG6HsLDS6s3e/Jcm5h4UwjA2GgrMFHtkq2op7Yb+dGEfEztAd39V865a2uTVWwbBgIeHdac4kk0
EZdr02/qtU18eSUo+hcffdqc2/x7BtH2crv30ybrpcQSwwP27qKU5Y8nHZRPKHqilWFcODxnNyfU
TAFuALIEOCTxfa7OGrsyU8h9XuzZa9DTrZxgPIkQQwlkvCqHh68335wPXpsTDnRlTnJAp9kKB+n4
KkI1I/4R/5W0igo2MKGOgfsd76JbG01vNYOKFg1POTe/BSAt8t9BGiDiiSToNtLq6yHNeiSaQFC4
Q5EVdBaTKezBW1REcpR5yWFcxZtx4wTKWl6FLvVBd+J9bW1uAq+NTSawzWuZ1xWA4mFp+rza1EO6
+itVcBVqLRruh0sP8yR6aTt8eK2ZhUd7CSnhNZo+XdruqqWO+Vnvw+Eog+oEByWa526XCtU61qBE
lAL27qKl5a5bx4G+rV7zFyUoHuNFxYHZtQKmCdUCyHeaIHe4NZjaZluWQuJAIEAjL93loJD1Gz/a
8LWTBEtQqrnyiACjKyJdiYrP1BeNUDHAC6YDtjMoHonuh+GVonCQ+hH7JtlIY2bHojxmS72zc15y
ZXaapjJp1UkJz7mXGXUwFHjnITS0fn3tinOHPZzeBGQcawQyldu5zBqni3gLGFxc7JOGuKa5UMea
kQ8CvfOVhclZr8XDkA0xQE8kQgpMK1zZcAU4qH2Ea3pEwrHocFcxXHVl79NFINy8t1zZn5wk0POo
wdXPwJsO+L2xifzWbXfiISSAmYv57bl4/s/RoiZ6O58K6TjABjhHRhKov4U+Y7sxRrcH6zjO4mYJ
BzoXB12bm2zyjFVlrFRa6lkETbIo+fa9q9UHnixkp+Z98X/dBG0ut8NKB8uhHVjXQGpceapT+a1E
1rkm/4XQA8yaaI5Fkd78RISQx1ZtXsRLrOyZOSetWLi5hDdP4jmkY7GJTUT/QBqIYV7dXCWNtcYY
8UitpMZw4wxdhoqduJAu+QZahY3ULz1SZ+YNaXpgDYAJgUTX9AnZZBDrNAn2MBnOIXkczJ9J+PIf
72BgPHEWCmApejEm/s0bPcnHUjw0IuYO1nM1jAvX1dwWujYxZQAzU2gDjInA7KxFfEF2+UaIVwpZ
peUkl/i+n9YIz3oTcAkNiJDJiWTbvR2aoh+ndp4NaxfaZ1sPbLKWym2I6rS54HJzKyRK+Kin2OAu
mULSsly2ShOMRx7K0BsiV16djp7gr/x6leYSQbiKUTzFoNDR8ukpoTl1zwSdavrS+mTTrHN0LXxL
veFcbiEj+5ztoDy++dro7Ng0oa4LMJwONvdbdyd2Joep4J3QyMFRY6SV92pkLozsAkGbLhhSheIp
DT2HT9cxA1eHUXVACam5At3gn6UBlILS50GZOEfIgK8aLfehN8xdzf5J6ihyOV5JNkdOBa1denFy
QPBqYQeW2S+QPgYJLc4JZNv/wlwIYJYA0gEHLObqauuHBQ0HPQcCrKL7Ug4U7ViFS0HkzGkM0U0N
+BOw2oPFfHIam1JFB4sAeSMllQeR4LTYKxY4RHd6vZIrw8/bNUkBuwVKJg5KJYidn6DYhTDjwhfR
xXE8WZKbLzI5rqsoteUxExtWOhRggeh3BftlKdJKjlPfakq/U8ALMT7GFFzC9F1SYpB1yi5oStHf
kgAgzZ4rG2hDhR2M9hd4z3ymHQlqciw8tf092OchaP/edNYGwTt0koun1FrnzZOuPRP52YyCBlw5
GXhuDesMMdW6GTZZlLhl959zXWg3A52Egq0D0eqsxUAzat2jfwX8SckPi+kLjWIzG+nGzCRgL5xU
ayIKM1QPVypUjDIkAmy5XLieZoKxGzMTH+3SiOltyvFuzH6HKXWt4l+O8X/e+/8mH8Xdv1yg+uf/
4O/vBRt4TKJ68td/ntlH/ljzj4/6+Mb+R/zqv//p7S/+8xi/8wLpjHr6r25+CZ//h33/rX67+UsA
btl6uG8++PDwUTVZfTGAbyr+5f/rD//r4/IpTwP7+Mff3gFlrMWngZYm/9sfP9r++sff0NV4dR6I
z//jh6c3it97LJo6+q99wT/ePv3Wx1tViw+Q/w4sl2gJAUYPiG98Xvdx+Ymq/x2NX4IIG+gX+4K4
zAteR//4m2b/3RQc6rYKKRtZv4TPlTCFH2l/x7UCOiygnHGJCfqN/x39zTr9uW7/lTf0rojzuhIf
fLOjQdyFr+YIUQmIy6DRbRpXGqkCbR5JIne9bvauwZMkKENrDPqiAvuo5mxIUR3VXJWDytJjyOQx
VzYJUMNZ7SptHXtd0qNnx6hPKSDFK9VmgxvX56GzbbA2DmeMKt7xWorWXYaf1z35LbG6OUZx5Gu8
f6AhMzeFE0Nv3GL1OnKllmm+zdp0J7d3oWNF6zpV+o3koIATaUvVhZnho2qDHjzRgAfR+MmBxllk
Wk7NyZ2spvm2UfjgakSuPbMJzRW0SFtuB2iyRrtDGiu7Csq4Rd5X/jAAC6U19k5L1H2vymfSWZIr
M5OuVSnu3SuX+mPRrhdpUnkRiyQ6l7FC+AN3ufQSXN0xdQn1Pd3KsjvIjUCQnRraSneALeNKl+zy
Mn42Cqa6GRkkP1RGV3Zoskrb4fcoR1IQdeObCe2gTcRzsDWVZrL7+utdcHR/3gri68Fx0OcsylH4
M2WcjuK+wmO9Ku56xRlOmdEWUPftfiqIlYHyK8jBlkLipzw8FJics1m3eydU9B0b8woZhAGqNiU5
GtRUT4NaQEUnXrVJUR1GxsgT62u/7PIP8NS3wAv3v82M9j5cOnHhenTttPaOJ065l8LAkOufel3Z
RzmUjX1epOyBG32FNiyqQGlItkBZY/X3vCG9hzpPuZb1FigXh5RuNRrGvktJHjgjYRsIp/7+epYm
iI3LLEHfwkb2yYS8EkgnbgMFGmrV0LA8u8t5q5ysMHqzqrZYqVqVblptACRAhTZkzDO6MVgCAA7y
0C+OWdQrLYUccu+QoGvq3DWtNDyBe0MCA4Lab2wTAnh9kiyEeKr4OpNFBQAXfPloqAB2cspRV8k8
gYRAld8VVCu22Dl+J5mHuona1QgA8JqGEuY7YwEdKm2PolzjhE80DX8rmVJsGvu5Y5L9ra+z/Wjh
dElIFphmF697Mcdm63xDh1myFDLeXnSYY/wPVTu8iRQQumPT3M5xWPY2wiS7P6vd8MAauTiRctxZ
rpq10VoCfndtV7hl7Sb2NN5aBweU7N+TNrHvE4m5dVriQBohSz0YZG91ae5XwIpLxqpGk1vGUGmx
awhe19IoQ7qXGgv7XL99Roqvj/eCbELpCxqb6Eme3NNjYjnMqIv4ztLybxLNFS8W363S9A+03JMn
aHEF2SghnRHkyoPcmMlTzQDW4ll+ajXnuyHROrj8io3/FBikYJsyVJgP4kngkXL+Eo10fANq3NUG
6yljDIShg36Qhs5XiBHtQaumnLQmd8lYFMeEkgAM2NahtrBhAG0afSMJ/VzroGXPEvpUxdBVaqqD
XJrDfWnxddPbqmvy2KPVqG3tPhlRQEr5wjJP3o1inkSoDQ4mFYlVlFGEG1ydh4aUGHHf1PYZcJpi
2yu9cqrbJKicUQ66gVgrRWnhoXlXbGmitifCzG+FPBh7tcQ8LOzrT1cI2rdB5ShA20CgotR6+2Wg
fdlkHJpmZ8uUVlzpm20vg6tVSY1tSJ2j1etkFSmV6hE9HTepyhM/ik09GKoRrYlj5Wx42kM+bMzD
NXhlXYvq/Vpp5Gwh1TLBuV42B5KaKLzg+wqGgIl3ObigCTIRypmYrxFr4pWsxmw1GLJbj9y+v3xH
JAOUvQwS8DFPX3jSOPdNpXZuQZv7CDoJCw4/SfFevhIQDBCBQiUc7efT6IOqVKoGI6zOhLW6R7rO
J4yP20au5G3cBbERhjsm1nhIVGWL4t9LbErchYJUs7Ik631hKUVUf3Pm4fQQqXqwdgiOqulburYU
2mSS0Z0HNcf560jHUIo47rBMxl0bQ1eQ9SrINLGYbYgNlhO4ukRb1PDw/9a11Cx616djWMw4aEZx
6SNtBd2eW++icGeG+1+Gd+Hw1G0pkCRU0tMu2xiQRAhAjhB7SthnR5b22kpDC6pcg34wXuqinrAQ
X9YKSrLgtMCXEMSvEz9XQBZgF3qtn1NuJgdDb3uPAHrQIQxMTilLrU1cAe3CVDLuqZ6v9ailq4KF
0pqZhldQvTunDfobk+5EhrHdSEmB87S3021EiyBmUb+VEpBzSRHz1djQNlqc6HdZtNTceWmLmayy
GINmKeibAXvkJJUqm1lqDkqsn4eC+zwkKF/UTr1pS+OUp1Tf8fAnREkg5MfreD0i+QVCtPxIhuzM
2fidc3247/sYmfNOC3jV0QCdPc66HAt2iAiiXlrawcUV9BjNMXqWg/EjVaOAdJX/tcOKKf9qJJO8
QGOXtE07cCRTar6SKN4pTrIUtny+kwRbG/L4EBQGr9k0bVbKlRN1paqfkUJN1k7sZMFYp79GqcdV
4/R0RdJ2M2AqHzXtqSxNfiIh3VoGZ/445PQ519B3DVYBwzVYqGxVO+oWZuGCz/w0DbgUEMWjnP7J
M3EaJNwmtnpWoV9+V0TEDPROQUCc6BQKeSFftXpIwTFb/uxy8praycflvzpSyVw1T8DlECG11HYN
whOpqzYy4ac4TBuv6lpnpVCAjEjvE6rVbuuEhqt0RrFlFnsTG3fTxvKp1BO61xPOVwg4Nz1xXmtN
u1PkQjpAyTXHZ+SmRyXt6WsHmDvTIYIFqjlQCYPJxpwcD1WijU4L6OUZ6aP6OZFBMxArstvyuHHb
McZbQK7lFRikZK8i/CdhoXWqzS4JCmfQodGBBoAx50tpjQsT+HRF8NiFkCT+oHI8uWoko+4hhNrq
5xyCiGXHtOe6SFEESlRjz+z7gZnqXgNbmRvbZnpXpjzx8E5FDxKaDnWJaS5rdAl4cF1+0ETtCEef
lo4/M7NJ7sKKx37KbO7bSp4FdgvgrNipXYxjWVZCY9/ysvtXQJ9YHfd1rtGNbQ8IesycQWmQOC/o
n9+UNb37ejlEbmC6IfHOR8oXpE8zgckIBFtnqJVyVrOer9AqbK8KuTvUpYwBtCA4bqiyNquxc0c9
slcWiWRXH4BJVArjFEuF4zfQZXWjzrACTa3OTshG1MHVwe1aJL9URd0r+uh4ahzmmyZEr7iaIass
LqSkRO6MdOlBydn7ZcYSru6pJeUns0zuTUNiKz0ylzAJc9cC8gYi/SmjHIGx315Qoz0qVphiyJS9
JG05eOCAbDaDFUmncCwkN5YMwDDCQltJRf8jbuz3UZKbA5IBLtMj7Rgn1nssWVvLKaI9ybrnjOt2
0I5lgcVEFNfKncurAlWuoXyLFbJqGLMXQqNLyXPir5DVBNABrJ42VtC8HUTGnFGXSkU9X56BWC3d
HUqJ7vukIwFkLmQ0FCOYVDgIUEJ04m65/BCCN3BrPEh6OtzVPLNdGWC2jRWb1javKPWltqhWKGs/
tA1qQtDFSYI6jZMDTu03s+5AaBFJOKLUejOQpHWHFm84JDMtcFyYC4+5z29PxKiXVBNkhQDAkSfH
hAFZcbXMM+XsWOOaJGO3NzPS+RJV38GuYXso9PsxG+i/PNWgli/X2Y9hxJ7p27baFXbvFmH7bajt
CEwaRnTM8Pi6lwrNWFiKmdge4emFEEmUaYC9vl0KEOqNaKXr8FVZZ+yVWs/u1BT0SL1eZfsmTB2/
CHNMHHUeB0mT3VQm8SmLNmUZm0vfxRLrfu0X8AkLFTbEPaA8g0jNxLktNbSY0QzN+fJmb7iOY38w
NinaJnujawO7HJyVVBevTV3WwP4W3D4Q1oCSTcRmOWWPaWXF9w3ITpX7ujhYTmy+RFG2v3zemBT5
LnLIWbfwEJP1V4RX9ebypolCHJfoSuv8MKl0v8vNyCWW0e9quA16XU16LN66EDhjsQ6tESVBYvF8
bdhIi/d51B9tghYhY7CKXQ12QBz+60ZykkcWKRApThDeDHWWIVWXW2eoLfh6Xm/srjVPbWcSPx/J
e6cO/eOgWi+XBMAgo/GiPgyFDAZto0EzUlZ8Bzf3u2aE0g6XTgHehTFQC9Ks0gKHcGLV6crU+siT
25bD/43ctwrIwFsI5yPNfuKE80AbY+oN9rDvEltbV3nnOWynSKqH7SY/j7lDA+qUYJmJk+cEuO20
dZRtHOslUrI48y95HlOXtir0MY6XPTr0PEDnID8A+hmkbKgPXWTdI62UbTCAeFU28bemLY8A6BK3
4oMWFFn8IVlPRNN2Fc/lYwlY7T2XqXIqKoqYW0fGGUG2mVupb5RptLIG7WjWaoWQ0bECVes7F4hM
0CB3EDivCDaYOXpN2gIB1qIQcvmUUmU1ntC8PF8GNYSm7ZG8k1Y5smU01xO3rVXwqeIJWbThXjEi
VHoayJikdv82xCMLSI1QWeXUcZFD8ArJjLfY6sVWtyHh7oKcQsb3LWkATELn20bsJv2QHYDGczZy
HD32VqRskdN56Rr1TlUakKvy+qFp+ObylIkM80lFPu2pjT9wocsrm5r6NhvggR2qsjppDpJe4LTr
83OO7MBK0rNDToZ0n6tL204E4Le7Dk8woGIQnkNdArXn2yPAcLp8SBQun8OmizaVhZgavZJkUxkR
2iCMHCmKqDpxBbeLrDbdxs6qJUlAFUX0ybdAPInkFx7LoqwPHPPkW2R5W6ak6f64E0bWR6dS3ly2
qlH+qAw5dRuLsa2Vm7h560HzOarZXpuyVxscZGaSsYe+NMEET6wT0YxXPUQ40Ig3IgjdOzezCxmk
a8T2tb4HoI9aoNDLWe726DzxygHVrmEX63L0aDsq9VoWndFa8wH9QjSkSCUYxPPS8lJ76L1O4KnR
0vmG7uBiryKVVahHhijorpGM8+XYoqB33g5q3+5JnW1A1Xqqk7G9l2ISWF3JkAS1MySVW4IrqVXW
oUS7leRUeN6lxPEj4JqP6VBCbgqKwO7liMosSXajOJR82kMeT+JmvZHHNDmgxh7ghAx9uWUDwr3y
Z4y0p9dVPfO5lf2KMgtgVmJqEKLN1HWXtqA2s1Lq1Tz8uFzAIOjs3vWIEPx7Q17FcTn4ufPTcPK7
TDK9OFN7v0//L2FX0mQnzi1/ERFMYtgy3rlml+2NolxVLUAIIQYh+PUvL7X7Nm/j6La7XfeChnMy
82TGsDkWwa1D+z0Qu74Cp3Bm2PsLdfNcLyOM8NIaI1Z0c/cIW7Mxl5FX5T8fXmggwsbC/7n+1y/W
doj8+nPq9HI1JPq2IqtYaQf2fLJPkI6gnGxWiSYW+62F32oHh0cMJIckdeEUlDKzXAM4I/wxbvs1
UUUefcXeQ1tjGAM6+ccdNnBjKNxnO9aPro+cxKWyX4W+TZFZf7t0xrYcWhxv83cU42Dr/A146/oJ
eQQ7Bov/NYcxzm1A+PmKZ3ucVCiT+xReyWqrz5vRavLNHkwBfvYIz51j5W/DRfANXDEO44g3zs0Z
gWXgwm3SQGz4PWNlsNrEZ9qG/pGIrFNmeltsjqb3fu7qbXJuEfxRGZjcULJCS50ZH1zzDpPvh63d
1ls5xnCbJD2c/cBfp16AF9M6aDPuK92S/Yi/uB1yCzmhAVqvm2pd92g68xFEujt3rDcoYPs/ejJ1
GbT0aR2MKXU7kMQaVplIDnUQi12SK120A6jhcA7xXBmLSp9f2IY2oB+fZoCldtsBoHXs634pGqXj
dGoDnUbIqcmrxk4745Cz9wBY1CoqG6uwEvTk2hbH/gUaPNt6A84jfimybSkU8PLobTr343jI53YZ
8g0Y0A3q0jkJDHhoEo6JQxHziobYz9zGssspVnBhQwHrbZTCjkuLIZkc8+49RrGoAKNPHDBz9c8T
DXk201gdLdm2uRhJIWafnElvX9GDA1+yARvKlvOi4v6Y4QmxPGGVF8LMAMVCbANaDckEXcQ8JdY4
kXPd2kesUgehMs2G43nmOQRR713jD2czRTrfV2Hvr0tB7erTpfgovOM67WMKqRIV9vM2Nc9eZW4e
oKVyC5w4o/eClCFFBpmokzpUzbTe+qW9gMdxbjp+wI/Sr3AM/zJjxJMl2F5xJfZ5fNQbbE+sGGv8
/rWqcYJWlOGWg304SJgbofH8zgEGpN4dko3rhp34dPCqvi6YCX6HQ7PCDqD3CmwpKJys615r+vhx
yKPx1mze4nPHbfvANue4L7XG8WkpR/tc020qG+hW4AMCTaDnqPDIxF85/46NTFjE2sPeH7n2YBd8
qo7yvvBJy6022dkJRH6ZLGr1f5FS+eQE9UVJ6PMb5WXbnVjaK1NdNV0uxEDLsXcMilL3V4WjKbLm
XxX2veXbgEfi6WgIqqsW5x5AhpkWjc9Le8KpizmYcj/s9uZQ2Kzs7VqcIPWA/3F3XYbwjSvVX80S
qAQ5H3AgZbUGXfTE7dS0rYu1sv68030rblt/Q/CCVe7li4K37hMSst/3P1sighmtUYtLs1Z2Foj6
W7l8u0KYeTa9/c9gYMXuZf2iYzyDjvPhpRPQGurF8x+8ZrKz/ZN2s+XlXYQWD+6aGdXjdt0PU3us
Uz214rT/V5R3F9VFyzWkZEv5OpOz7/bvtteQJ87jL3hrAwls5DcYhALo5pZ0XW2nGlF4z1tF8v0V
tDb7J4J7EEEs+ltsKPrke0m9o6Bo9wcotxCQGdLrENkrlo5zcLGSCsGD716R7mpLZMMQH3HB4eDc
9hOrqpwrvH/4YzdPRRf5It8/b1xtfTkNPhgO4fzal+si4VwunMSRk/pNtnC81iOSKV3Ych3Fur7Z
XdDnRsxXl+BDRLUfvMyEBid9F4KjI3lHGN0v0az9edPQsdi+NZXUuOjuXYscgffCGdJ+lOEYp0gy
d86RquDdrO7OfaJz15OPE2nb7PXQTOZTSjjseo3YiqoW/4CaYvffWyNfTWvStxCO7Etx4x+OioZL
VyGKQk/PIdswyI9cE1j0w++SYbRj3SKQ9hsC2cfZCxLs1DWBZchQmA6O2CG3XoZYsIz545hhEPm6
+WP0ZFnmjLJiOOAR4fI0IOaJxmCldKr3QFZYLxUe5SNp5LULyX+jIM5pL5LoosPMWoWBaYfsHoz1
y3eRN3XvV7C5ZdqRcXgK8Vfg2AjdbGJPvK2C8yp9/0opaiqxYP7FrQc8V73mzCeqCOQGsYFlycPI
WyvvCZ/zeYzRvuCvbiSpimGxeNHrlefTat476rFnPsBtH84eHGDwUXTquWXMO9QKy1JFqcDtATx9
+EeHIb76XXipCelSTSC0FfVc6Oh+IdojItT+w5oKWcIMTWXdn/TAMzNRU448IukCjuQge3LsnU1m
Hun6n/cSNnIumHzxYjHmE1A63GhH5azsNsQ9TZsRGnPPokmv6uURiSnL57SG5eDZ/CK85WmTokoB
uK+nVmI7zQ7NELN78OerE5v6XAmYYjJeQ+gsuke0DqlqYbD2czi581PXD3AClUG50zjQmcxNusWz
ePJF/bFf87bqb2ts/Fs0feIscDH2KMOnfV9D+XdkgU2zHezft14Ahu/R2m7MXwttMCQEd6uH+OcY
wqV3/7cZv91TZV8JkQEAcunnjl0vD1ZXrcmwmO+d0Nm33hZWc1Jh+iuvx7Y+YCxzzpblb1DV4yXa
fyGNlzh9XnWOyDZ40h/207KqdYhWyH6CCDalngpuTs+P3NYt2t4xsZcKzdUs1xPUgxHuaghSfMji
gIuEhy3izm1VzlcbSyezFr8qOrzMeg5WLKUBJ7kHG8QgnkiBkiXT/cdq4XaNKjnkaNPfaAc9wxx3
xX5xKe2z0gi0Aj3E0mJiTaZaVIWeKqBpSbQG/bz3+vY0nWonAm5gGwcSm6U5r75XzvWdjr5v57a5
C2W2ITH4XEdLM1hPAz2LejjA3LUJDtweUoaZ8HMb++ow+eJtgtwisXGElgEzVS57Js5i1F6mxTbj
znH4pQPqxJzFXGv2h3gWyNk1XjIcT/ARJvMf1JOfMDM2Gb3zV7Smh5UKcpisBzpWrzwadQqFkHnk
ffvo1EImtO+tK2tPvYBnh8vZ90ZMfxx9IXKDEfqMB9gUPUZ2Uy5GltF4XUE+z91pX1BbhVOo3TRC
4xs1QUVzmJbFubGpP4NYVhnw3QOCPPXzwmy8qWXBrpDTcxwdJpr4Q8/f68bRWaR6GiX+Akrb75+F
BhjSYVyx6OiAWmXj/5T1vjlCJxQU+m2BtxTGlqOLhp9iNVtdwmNWndjiP9leUCMGT+MpMhTQe4EE
5sAqxgAz93daGbWIm8va8rL9D202IyvOAi/uRc4X6SzvwGblJ71rEBO7nSA975709KK0bWWLWL4p
1lBZKUy6SoLbPRbxlwSTWUF3cbSXefxp3SA5gBZ6yyaQ9bkPHQ/M4twXVFQco2VxcEBlPpc7wg99
5QCPzi0uxtZLNHiuvO9mTKvoyD70toD5r1yiZJmIOZOYl+20yLxpACfX3J6et3CG4Ze/KeAxvbkL
aKqSD2ML1aUbPzRR/LbDKo7XTlnUiOVkVtu5BVudj+PgP9rtkjZwXkjE6upkVLOBZ4X7srXbXzHV
KMCJRATZGFyW695xbPVzPTdLySvW4NO5JWOcwbpm/bbW6hvgQnzkRqCMcma8gQicq0Vlqa0tWzFD
+EPARQ2mODSa0pzxQWUSo0aMn8cR4Cue8h/WuC8N898VPtFt9s136IevNVjH04Qyphi7+ObHLQxq
Pds+UxG8K9hqlyDtIYXyfBi1EOnlCikDfVSveTNX9a2WfEoo/bb9fi48G7aEHZG/HPJ7iIuNk+Bg
DcxKa899DinTBadb/2bVb5Uuu0jU75U3dtlCu/ZlAne4xUQ971XjCF4wWfz44tzLAcZFl26uJbL9
iRMwkjfOo0wpyX869sprHsnU+Te7eqpj3ZwtoKJwu+AkAYOwFms9k2xqq38YMm/KjkNHBWM68MDM
cVNwXX2h+qXKW99ZjvvaCeGYnLpyJikZXB/Rqr4HGluxUtneJ7VaBCURsSWS8aetld6xltgJU+f+
Rt06o4yAEsVE4RdZqzxozfa8gSULfUc+1lgfg6839OR3bQ/hH7VZljSyOD/u4EO4zFPW1xxbXmIl
CBEiEgP5fRevitobHlpa2dHN6g1/AnlVRZb9iAOdQSBoFai3PDR0o59DOIOqoeJt5kR+/weaOJgC
KDyzqe71yRX9P5cM8YMk9Iv7ROR757sI+0U29VgS5bMbWnMvaaIZaob+NBkTFm3njAdBoxAG1vVL
b7EPQsh6m9FXJchY6vAAAHnvL3BeyF8HhesTe17WiBaWBStkAKj6tr9CNpIUA67rJdSPkA7RDNOA
pHBm/kdHBBaQ6J3SxfdBcsy1m7uhhhFRH+L9bG2CNlMeELdy8ecOPKIyw0PNb8qKvtom4i/u3P0h
dkxTf53GErTmVa21c7Pr+AMaymSOHPm3Iu1hC9gH2Ar+Gi2xBnyck6CenpRtJzYe4M2agvPP/bk1
STM7VVYNq/MChwBon9r4NHWjC6DE+SX98Z/kG3tyAWVArgdxthBr7pMFZ1E7AvDgTv3BfXoahbum
huv+aYQCPdB28G/xF9RILm4OOuk3gPl4X3rZniLDyhUDillMqvqqgjY8qraFIoap9Yiv/cLcSeXW
QqeXWIBnKZbK0AfVhgnhmpyDbfyqozwE9v1FwvYjwH3h+7z9a9u/x02XvfSCr2kLPgYaR08ysHJM
46uD3Vh1IbCp8q2vNICv9jfUQPFRQpOIE6X9DZ0rP+Csn4tZY5HVbiF9w8+LaEUxNdOcCUt4OXf8
togDuPN4q/+zncbR0oUZ2ZlAv1tgfHrLIIESJ95VcSLNU89J9SUd4yUVLUan4scJyrWHBhrORNiL
d7SJQleD/ubVtruvrSGHDSfiZYpF2Qk8Uf+eKrQqeGpvUT0A6Zi+15rhe9HVBjo1fag7HDVF4xEc
sLrQGiouhZjhvKmQ2MMHYEzatLfN9f6jK9JA2wlSh6iN2wxZTQ8hPGXzesYofVjHTdKuAVy159V8
2UhEC0wYJK4e4sOyuCVFId+C+QcXJFyskv+2tn9cG/JWK5L5VcdTKiaablCWKY8nQKZFrlzrHx4M
bglAGknfoVpe/4XCw5+6mcXkYUW6dh7U9GRRqtE3d02mOy8ZF/95gnjjATaHRdUuv2fZeiVo5gXS
1elPNzVdQkM4/+B6wtzzWhBZO0kgHIjb+QSkstlyXMKIJaGjSqIGzbMwzXV1hmd/ZCYHZI/OR7an
gbi/GhHDBpMGGRXLw8ZcF4dx/aZc8TYIRA0vM18zjz6qCWDU7KFbaQH22fVN20g5hIikg9tqWBfe
EJ3GyJ9zyHAhCQFiDjw5bTrwexsGc+aqBXTI4xFgoP++klZkcLWqsgEUD4H6CTnXkczWFn2TbyGy
q3WjtDV/xw1be5l6jQdbX63K+y+WYBmDzDYKvoA0LrSmiJLB5isRmvvamfgxlNb3MKoqdZ1RJoqJ
AuFYNNW4wDJrA4s2QIh+FDb0AlhpsSYvBmhxahnXgaF/jbXLoN0D2lqz1TlpN35v3biMBPMSKCbs
pL63rsiYLqLGdtBlRDa0kvYtXtG+esG3v2idr9TJjFdRmH1D6hbFpggq3Fm960Dlg6KsiZzTnYdv
0XRBgQCjXMm9tK+qd0h3D/YwB6mFoyeeMaoF7KTL7HA5UthJHyH8/U9VSPDtNUW8GWwR+nUNz5vy
X3i/AMQLO+RTIN8ww1zZlUogUtAiilITc6yMeGDRcagqiCsxOzPxIZtkBCEt2/JuiZEz16Sxh8Da
SC6vCGf+DyghIKvxN9xg8T44zF7R5h1H44K6XTxkhYvmjOQBaL8chUo3ou94PRJxousrqfnHFpo4
ETHe8WzpB4bCHt0q2B4bNZ1FObpvw1PbHjPcly/j6P/Hw+GjYs4L02OKyHeVVXb9u1kBKDTxI9Rh
YyIj5ua157zCeaBLxqAjmRiqIl7I72BCoPMKE3aI0AfYhlecJ5VV44P7eILPLKxAVIXdo4KrR9LA
CWzhdltOrkWz9TcqCV30TtiWo+kQw8Ff2GbXyVqtvxEsgZu7Q1XmIekzdycnqW41CtOcRHTJauK/
SWN3gHmaOlmG8RvZo8fJ3O1Ix+m/QOvuYEJ9tWLqYVJAnkwg32wRbNkm8KXCCRlubsSLaXWQAMYf
Qq/ujwYzvWPXJTFHPW9cSPIjnx9pDZNfa1NrXm1NSX18QAcA8QlE2KdTNfqEpfDhz+pKhqTtnaaE
Dbgo5wWcaIygSanlyZ7cggMFT9g8Ztj/bgax/lym0NLbWRObo4sGNmduMGVTIGekKxJ4O0QsPDf4
Vn1/m7jrHyluxwO48gQYWxFYYBH7u+9ybfwoEaT6Y7C1MuoHZ6uzRCro3B2a+MUyC1qfsY1SNYQZ
BNeoFcaj5dYPGq6xSG5c0gn5qRddkYcAw75Z263nQMznNYZlfvNPVe5n3DpWZlG7HMfgkznVdwe2
JrCAygsWv6pWIviUIOE4DhhJmqZun1oVnVZH/+Gey2+LRIYMpOXOScoFOtNepo4/x+eZyFMDhCKe
3aGsg4k+uvW0PFrgXCSQvVHW7mEaZ3PbLHptLF6VbQsid+2xivEslkKLqU2oclgufQ/Dm6x1cHl7
X5XR9KjiChVC31zQZ42n0bVeyDLZr9LF6Sm56143zU6Bp6KD5dcQya1tdKHd8s9YUtwc+4+iwedk
KX4d4aQI5ucUOrotKPxasxh41qHFUz736Px5SF82abfHdfarciSkOiz+gNkSuSSRB3Ih1FJCcrPU
WQN3sMcqqqAcMjaA7uGP421IzMR2bu9zKhi976Loaf+lNxLBSxUY0Tjs4p/fczr/O9hsctp/a6Dd
lNV6WzPm9uSy/xKiZ79MPVwRo4iGxRIrdWr9+G8zygpu9GRNe4AiWWDA7HW+j/gsMlno4lSd1OEC
tm9d4QUjGXChwQUxh7C6JZQYTrhDBfVGAXCjTwazof9V/qxfwbbFC39mrbTOO5/LnXXJYUX+zKb1
BbrM431CI9EsiJIOKobFEv+xYASAxHCmxesj2Sb3LZLmYxigZutZD1YSDdnqLcvVcl8cp+pKjKi0
6Y787zrx0Z7ig4eWxQIwC666RR9Vvw8oqmEp5SovOnQ1gTM+h6ApGqd/Tq1yZ5AwYhmQfTw1obli
xDgBxuwAPh2bBIyniDv9K1qhRve3XC7r8DQ38ucnAGp8iXuIQyNiQVIZYPqdjFjGI18LibnIXkZQ
q0+obN1lfHCH8d9MBn3S4j5Vh9CYjXi3uVuOoge04hP5uqvGehofgtYNf36GWazvMLKG3MYEIOYn
cXpUNHrdBVZQlnlX264xTQCM4hy7mEwagg9haQuo/nqitouYELOep6Xbkh1x7uZKXiPoH38UbKBS
por0LyvE8xDm1fUP3sdqsMErN387MFZZDOjn1LVTBVJPIk0yhrMBbSN9CeBtk3DAuumIDjXj6waD
actF6qs1vjR8k0f8Q1sqx7MKNFx2YYEgm7fwTGaQVQD9ZpkME5xPoEqF3N/31GmJl9d6lNvRBmfn
3UUoQd/nqhveYyWABzj8cQ7nLQ0UFGiImsW6uXd4YiL9EWatwYVE8W2JoTWsO4g5el+iTg9mnkEm
1CWetkmqsCag67W9zJL+E6rqttjZGjhK/R4hHEzggkheLGnhDh/PPka0E3fy7VPXoYJH3BspZ2hO
wJZi0kmsxUID+QDQ6BRMLDq3sAKFgASVTBf/YJ7MRDqjLQaAmYj4bVDzipnYgBYLok48Z9ZHTKuA
jwmWFxFpVFyjtqDAuwOVd8oC3gORO55p0+tz6F0j6BxgcKFOjnSXDG1wVUyLkNcqVK8RtkiA6c0X
TCQX1hL6l9BbH/BEY+zgWGBqfnNT4/Fvv5qGYmLSxZ2Lh8dCF/ZOsyClqXz29PP0MFf70Inx0d7Q
ivV1470Rww/LnWLCmMitKixwD7hoiLrUXdj/AfdenS3lHxcy92fDgWZM/rKUwh/9A4WZaeJ7WxF2
wuQ1DdA/tz+Ibq+g6LLpm2qXX4s1x+Dy0A/f1043yAevN9+rts3FhaPr1NC/+2mzbV10rleFWQXK
UkUbCWAhhP5mdjDmQzWQ2lEUsRkv4ObF1R56VFdseiJQbNgYy36ITJvHjQK+YbJujZO4EtvfSK5v
Dcdr6yxmTv0KJdcOFbiox58mh+aofe8HHttaF9hZzG+rj4YWWw8geC2XJp1b3+QtnaHvtMMnep90
0wGAldHKWvuyAs4pdioMEijv7DTtu7nPluEYIOcRjygZWmSrRLYAH3mX89ZQzFSLrbN9rzqNIueN
wIeITjjXEPayRHWE1BKa0hAiRwOF30s1QdfeLfwKHS1Lveru20UCKAgExcUM/V8+TiFS1NrNK3dE
HlCCOADxSnZSSin7HZTFWOyqvwW1QbLJzsn2ZQKwJ8oogBeEAU4u+DfTlLVtPhtL/gqE9ztwBox6
TwH6p7A/uYB5jROZHyYUMiuQD1RNEpmtTs5afHk02QlWa44aYvvw2r5NeTtCwqCC0g3Xody/dSNG
6Gjvq7TtuuUQMvrXsjCVcl8gs+OrhG9xf0HjKHJQBv2fsIX6g21xOaNkeVkJNJ3r/Oyh2zzwZulS
Uw1hjmGxfxOe4rl3kWNyt94LAFBr/QrL0WSXEYa1M2SzPTzIjlb5zoFgnQY5rz30/w04Gh9DfHDo
vZe6wWOoh68d0PI3saaMSpMwX26J29s0handnJK7FgOCPMytecJDt/UYAsdKKduqwp0YeIH7d1wb
7w6jvnbjQDJ3iO8qKgWl8YbUp/AuF668VRRECFbgUYLUxvK4DwuO0Bwbc5YBJtqpRk4PvUeR+Q7I
XgdYNNBCIw+WXsCk0upMRucA0ngBkyCAFhE7w5EaoeBzYgC5Gb4PjTp5jtnivlqiv1Cij/tHZzXg
YamrtcTwFoxLRQ2dwID5LJfUThaqN9xfzgthYMwrwo4EQClKqLWD+m3J+/vQDNswdald59C4MU0s
50cTDTnCZzAYHKMAVndSp3bcvxbghawLVHjfdu2xdiyTqLVDmVdHt/3HIojzfVMuCmTAxslqdXC7
6a2LC6UCUoIrjeDjjRYAtdekAy1+7AA0YkAmmTuoIGEZAabWc4B3qOmNjvxhBGp0jseoOYSWfJwr
2zy2vv8YSRgFRPJ97rf/HG8EviGC5VN35nOaCb+AIkr2LbwNApodrj5NwP0yBg3x2EDie4GN+RHd
NTpVWuDg4sc4qD+QdETOVt9hzHPxwXNw4aY/DFff4PxCApZWidfDfWDzG5qqcF5PaomChxpmWj9X
uYYm7gl+LiUmadXrMD+Od+ai7c6AycYHyAbrYsgp+iMX8IS0L/DUTWlMYdGoxFwOZA6KmU91glGS
6ABDhzGdXY3Xj1uxnCEz/sQ7QmcWbfTQMvtmcfU34OMA1nssMTd6kMarz9E4gFrcwht0qVMqq1mX
9eoXIQ1g99ouUeFZ41ZAoD4ibhbMp3Kdz1C4Y4a/lx1b8H5pDUHqQVSA46L1v4bF4tEegL8S+J8Y
Ua+PS+/+gylVfXFHCEs6Re1LwGdUGruURYr2GUI1CVlOQyAyWbztsCFH7Obcf/GmKUgQTWkDio94
BU0nLgzGYp3Pd22+oar/s26gD9xhi143dLZONDfvIDG8fDYQhzjYsjnkSOqlGgycU2K0fSN2b1P9
RpDfnI3wrvo5n40aEIlK6zYLLTygSYwQ96i1xNx5f5AK0Y79HGAiOhiPUDPmu1ASspGDmfCzBHQ7
uy6iGT/FMsuDmsGStKAsjmF7UtCMHQhrSGYipPSGHnQyTE5+iqBFkTFcLJmgcZdElU9K9x6RTSBM
NX0Yp9SgFoUS8By5+sWpMHDouY2X2oivKNetZlCFDDdLj7/2q8il+m7n1AZHp1kP3WaiK+/zMDbg
S+xftd+D5qDjcekncPL3mtaZyFU2iMiUWjdpJXWfzNL96KBFTT1jy9M8rDezQZsrW//njIMwDCSn
V39ZtY6egm7ekrayxltAow+ydA+aEURe0Pp9rTzzuHjdefX8cyPpI74ohyKKpv08OjeAi34SouQD
045BEzS7eYM2vA/BFU/4/kiRcVAqkeDYWdA5cDG52IJ46SPW4C1WPTkPauRpxACIMEwVz9IB2Eok
Zuo6fgTdB9mUFb5hsfIShCTMk2V/r+RQQmLCDSyxGE1mVwrB8sp7gSuhfXRnL5NBcxOdZZXBBIBE
c0eVENx8bopiUECelAh78Bjq187BVp5fpX3ow8dQYMa16UbraGpchQqizVOAcjcFaoq+cpdXwIDh
rCBYUKZ6QdR7jJnYEk5VMXrY7RQ58bsHa5PzfoHpzkZtLYdjsEY/P2ovpmPZXCAaUmUvKpbsiuL7
mwVnD2WNNR2cbQZJ4h47GvjnFsLqChKhW/h3b+Bkn1mt8EvQds29ecEB1lnNveyHt9lGTzoY0Dbj
lPe1+0tLjINjvgTNGK2rtApXcWhla+AZKu/NyZO6i4oDZv11Yqohier0G3GZk6jZpwe1OOg2ejtI
Z4HNUpNAAKpENyBkYy5ogNL9OqHwMi5NCI/rFuqtgyVDr1wgoMc8mEyVtNoC+eBDhnn2CTsSHSns
e+Y0cGT8gLeXrVDZn3fSvIms+hhgDOGukrIKZuv38d5D7kWyCjf74JGrhxEXiLUmF0IOT2O63IfE
HdFxDEUXTNvrvCVqTBvWH6WnPJQn+nlQLmz75wV6Fg2+UQIxW35NDgsOY1SteYjjb5ETBOEzOrlW
TVvSV1QUi2rZFUvIn4DH+rhDqKFHMGTLZTOQKukIhxMO6JF1yBOdSJyNYZW2ENOf+tjFqCiqSt8x
OulhL5UsdgdDTmQrPdW2l+IARHo0DUoYTZxIrdi5apov3owmGf3JPECiwjgoIRlUn6yP2kyibT5V
iLsKuWefGjUC5O2HKzPuxdLr/THQP9RxgIyYFYNRuvsIKvO1uVrgZl1O7Rpii1Fg9GS80dAektFW
Y7kq9icIN36BoWfGYqQOiA0rew7kwcdW+5n6Zi5ep2iBVytIB5W1QDvFIig9ICS1+1JgLOsGYBOq
CP+xEzJ63vu4GNFqcwAO1yd3iU3V/2JtFZ6NWeUxiBaQbM4zxXx56umFQPlWOagyMMXqooA41C74
FahTLrsCghpL5Htl5kBMdogXOmRMkRWfqglQFUPh6UkHhJwHLIfXMUw65hfcOZAow54AwETrH9rm
2NSodA3923lzndXw+ixc5DMl3ril25AvmNE4BZuZisBtm2Jw+wf0rjHQDodDel+VBno1zB//paqi
/8+g4v94dd1HaOHY4sBS5u76Ak+w/xkzCufh/5g7s+W4kWzLfhGqAXeML/2AQMxBBieJYr7AqAnz
POPrewFZZS1Sukmrt5tWSaOyJDEiALgfP2fvtTtLjmK+sk/TCE9lsq/80tnXap+4AFOqnRaaDo48
5LdJpONqX1wIf38kSgpYrpohvs2R2ItBfhTYuMbh/Sq7X1+djstFx+yJtucd1csatLK1cl29Zpyq
ttlQKZ6Tqyhz+8ByYS6jgYjRtRgOHXq/Kr610Fk2nIfRSdmZdUob/zwGwt+hSC13hcwdNtpkx55i
bPthRJDdK80u9nWE18mzVND8ruoCtD5RUY83qhyvlVSUjV4bIZdrGA6B0Zs7YmnQszc2E9/lu2DU
sGpKER1lXNWLKMDCgvoNRcsyUKWSZrx3sDLN3OlJfaOZefb36jWF4k4ZChqo/OPGganQr+aB1ZMO
x4ctd61xooClH/Lks5ggZV9aKIAiAs0YvbVcqLQhuWOOe0+ypbazyqx8sec0RFginwqNOIi+5LBI
LTjTWE0AiwQcsZRyiA9K1VAxR/Mx6A2FIbj2qkURPSceuUklr3i9xBQUmRsrrMCa73hxZMEUM+pg
988exT8Y9jCAEX5g2Bp8yt98DVVLeT0VrXZdZa9JHPhXVYsxKp/6FMVz29M9gGh3MCuNNowIgsMq
fdFqUFx2yvRj8DMNYb5r4Lk5s6oADw3KZ3MS+GpC5aFVIw3rI5g2ydg25qSYyA8cIn96D0A+VEsa
BPJJ6z3KoBtr2o1lMl9VMVs4LKx8Z0ZFuaDEEE62LkOPgLkbkm2/7IubJo67bV+HBSfmUT9InyDI
qZXjSyMH93iwJ+afluL/7Kz46oPgeVUUs3QNZQyfp74AKhrHH1wFbXGOvX3YwC4BgxJkHIJIfY9X
iWpn6Dtfsf92HObSLzy/9mmQaBZKxtwh63CRGnN7zdzt0Ff8utXdRC8/IgyI36EHlgNTjkwaiTVT
vI/K6Jumj8ssUK5ri0LJ9fpzznRyknlPulxeoSOa8o06tqWrJJSimTbS1qNncratkdEZIG/cX9Rx
AX6Buv4rjWjRJua4yNPaTb/gI+B12G5l6QdDNZrHf76fVyrv+0/SNnR18W1qQorFk/sLDISGEc3G
dlaupSy3E5v41S9JerLFaBzWqpcGoxeiYacVxg7uhIqyXVtNQAcZBdfWSTGM70Gpbse80Z/Vmjqa
rHsnL5/zrot3ufXs1H29mwZ/cq3Qj7ZOMyeeX7JV5jj4kLRq+XZAPn4MijhAyGz1Xh23HJ1z+wNe
1e9UHmCSdPxw44DysI330Ut+auTmYFX6lTEkjQek7rdDPJ/mpRuzHjjWi+gD1KJ7pR2Tym62TlSO
pIRv120lR8Sw7Yb5KIswPucOzp8E+fKQhz9M4/t6KFZbuzh+cJF+x1hAQieZGRgmU4LfLF2000Xa
2kJeayAX2yqK8AJCfUDs/CgZILp+i6TfkM4+EFW3i7O42Q4KY9s0Qr84mZ9X9dHEbz3mgmG5ocOO
1zUlPQb7taNQG8jMmkXgZJBs9Ldxae1tNFrGVYsEI0jNv1B1w4VamiiGVStbGh8fwQj+eIUWAJEK
1RlnyHuGSKGj/wgzpngNlcbGiFD0TeX8XbBZuXY/S47nuJrjwd/aTn1SFX3YBdqYeo1RZK4gUnKv
jgO9PhY9xNlWtVkr8VVRzahBJ5sH5WDKsLxjEPfBVfp9UeIqwRDVcFWZvIN33lswZKWZK+AAQA5c
1CKi011DE08nEEJduvQLuyG7JJLmWUta8DaIrY2jN3SLOOkFRIx4sVpHO/RbxiVu0o2dcbjyGf4i
j005QKfyYc70l7KsfqLvM9iA4d3k2G53YDSku959lc7WXmD/agbntJ6E/vlN/sELDeNbwOoxVGkY
kDzerhcL4WUICNHAg9DS8pur7kVLk2CLja9FeUDSu056W3AKG2HfBQsvIrQ2BTPkfTGXaHy7pD7V
rUGwmhp9CuKJlDXojW7e2R9FffxhkwD4Cd9BCh4eYhPeWRAVtdcYx2FBjFIe4aTjI6Nu6RH42L7L
ql2eFJ3dTlRTx3qHIsMxCFoNBrXYfPChLcCGt4ssrwTSsANgAwrde97wICoxK32KGVJDwRmO0c/W
aeSN3JWNVD0j1WzMkHNzlBGTFOabALfNqMqO6/JvNrbi8rEVH9ja/7B12UQTLHerIDBXN999PtgC
sRnlrCq9xdQhW7TuqOW1MZoP+D9Md33UCDD1MI7oHH+GCiKNztNlIDyYwvp70VGNUoolXqF0kEMq
aw/EcbwRNbLdQrV/QlzAs0Qd8kEF84ejgL1G40qLhC/DVN/tWpw0CkMdGvO6mE7Qjp96FQ+IU2K2
XJ8mu+d4WgEMQPzg/CiQJGhlpP/d30+b7rFYUA9pof73dQmvy7KwAS6FCQ78t08HKAJFz8bEuK4P
o7BKPFWW9nOcdWcjW8xDOLH1u1Kp0GcsmvG1M6DldKD++Y770zrKfm4QMsBCJNn23r4QpSYdc5n/
XdM5nvZSYceN5TGmKEP3Ac2FNsG0K9FQjHPCUXMBMxVUcw7yjQ1yTWtrZ8Jnvy5hTQZKv499Q8CQ
KG/WdplRDWwihXWjN1bw0Uv/w8OyJscZpgatQzPfXVtI4Sq1iGleTb0SZ6santO8cGzXV2ucaNQY
wM2Yh4bZt3xUw7Nv4xBrBkEjC8aEgrDmPh9CDSsQv5wnXQd+mQ57lLv6Iem+ZKLQcQb6w7aptMfc
oYOixJ16WgyW//014IM3dO5PwVr5vrQqdZkpgbTsa6g6CjRPpX/qGvNhrZ7yMHse7PAaDrCB9IkA
2xnwWqIysixuigFX09rOWVfwvOiJycOSiNfZTMbb4WzhsBrGxH/451f8OymTogiaJ/w/CICL8PLt
XdOOhc4cpzOuq2K3NxDo6glNy4bIcoRNqCtmEzgtzTCjzK7rzasG+k1m0Jy1ZSc3jjrFt3qUHBm0
fxTKJX9nKUFU1FhFdaE7pFe+w3B0XVmYc6xHd6tguPCZiiNhkVsl5cc7E+et0UIfZlpF5dXR8Fjl
4WFdDXxr+swYe7jpwD88lqb2LBCcnWrzHnfvgNK4Uy5NaZCuyxhG9am4W0Cb/Ki/Z84N8MUmMaZ7
xVKAuRn71YWVOO03Stkcc30iFtnXdoisfaR19tFalJ0fXJpl5Xi3hXDOWTz1QMrpL7x7KlJj0BVI
5TGTE/YH1Q6ecuy+tK2E7pGjne5Dtftk10F4tmfhH9cJXJrozl0Qf0BdZqH9/bWQ8GECMrN4Pb9x
PcK4HfS5EeHdWlcFjGiOZQaKhnTrLiHZXjLxqCWN1GS2rk2uUSdkkDO2U3RDFjXuOPxYvamB5lQX
cy5A6qJ98XkWEXDfl10VoT8ava5SP6elOWxN1K279cssUWtqbRZuKS+Y2bbRQ64zUbD6fr5oSm9v
pshKNmsVX0w2wScF2vWklE9ycQg0RepWszkBxcM31kWANZCcuKFqtVg7aXupTAZHljwlgUuLb1MY
8+cslH+ta0luJq9plNMVq7WbtCm02zDIPFl1ysbJG4llKl2gE2dLK167ntNcxxjKXVt5KmGeYVx9
ccwJI3iElHsGdegmYWbej4P1mZ4eGt74GrRj9j3X06uCHJzDUkOjP7/g05X3QW7v1oZP3NL6ifXK
M3Aen2d0BPRp5+CSWfZD0PeU8Fw5Zmno4jOc8scSUzNO9TI6ofT8aag1eFafg6gTfo/ywfgotP4P
9yn02MW8D5JQJfjg7RKCnSjBDMp9uo4BtMy5zXST4jUU3211RGKXkKpTa9N0XEUN6xpid0197FGs
fPDM/GHBcKhRBThQYbICv6tVAwj2El1HdDcGIez7fDK3K0CiHNQTZrb+sL6ElUT0Q2CS3XNgJZ8x
0Y5ONj+NzBSIAWp3foLxGTvY/MGB4V0Gy9LQRPwqsFuYCxnuty5GbzQyH2oDhBcjADpAmyBrxEud
4Z3tSN37rM3+NhzxdGTAYA9yxqIQst+WegTWiln5prTl17DFRxQWpbbp4vBo9fGHRc0KoXq79pC4
y14Mxw5YmrTfLbxT7zt9MQTpXWgqF7RNxUVZvljadNeoJqJLdq3KKHixeq2cQzRE+ImIzNX7YlM7
k3WD2xQTtjZt1bRtN04H+HQtkNYbej1oKtCuXKOnS6siKzamhg5h2olnax70G4lP9N4ARJo4qleI
0twG5iRdc4oq18mjz5mT2Werqb87ufyhsa/vVVkn2/LO7B8leqht6c/BTWqKp1Fy/B1Kzhq60uAc
6Bece8PNMdFRJ08xUvAW17p9lMj6Nxqa/yMPfBp15dHs2s+r/aPUsU0rVYBCrEfBUsWftIKJeILN
Hw1+Xd7URrG3pDMcKfG0TRGnPT3AFl9gWfpnpkA/QI+E+zoeix3CC0Z7oVnfhNVwC+6BD2Fsi4dC
oG4WTgwttsQEX+HHMexR3gwN/S0FRvNdx+hxnypTuZtZor3FUTum7SEv72rVHE82ZgsvrvLLUKBJ
T2Ncs7NTxW43TGSeZcm5btvu0Id9vNP5EW48WtrzOsko+0S/KY27PsqVXWQ1zVEzpr/SBqnvuKBH
srJp3TpLmGlEOH21MZQnu3buJzU/TTGzD6Kt79eJ2zjIFwgzTOPT4Gman2fVB0SVOOfW73FAUxKP
CECOdLX2q+O9QCHmVcy7B1EM28CYJ1gHuop0Lihvk9A/2VFgfhcRosz5I0j4u7iM5VmkoajBl7ah
bi5t0bfrVjAUOgKKtLgLQoVxjEz0syomzon6ZWTYdmrDynDtST8zERPXIqhUJJMO7iHdDHZRYaJN
qBOxz0fCcTPl0Zn9DWPZeR+hlfEg7RHfyYj7gwXu91IZUp7KwVIALwTisSzGvzTvzDYlcEuJqzs6
ui3TnvJSAdk9T9qEpFYDt26g/9xUeYQoBgm9XqrYp9ilEEYDYqw/CaOVn6Yo/PTPr0sudeKbBYM5
H8w0mxqS8CpCN96+rhBhcpohTrgHJIpW0m5c4Tv1zmyUE4IKhIVOd6eQAb0+T0QrMHYXuHWXPki4
fLHSEmhS+ZyyjuzUBffDMVVjBhw05/V3ISjMDkAAQ1Qqy7THt/xtl6CBSDMcqYG+Q90TIRoQUFyi
+sHsdUAdJlo4P612LYMVlFHT6p9Y/JkG9aJPe1IDPeyuH8W/oxXu/n7T77Ic3v3y/z4VGf97n9bw
JuHhf8x0ePO79j+KJTehef9X/S8MfnDY9//Pf5IVfst92P+os9d8+jXzYfkD/458MP5FL53YMxrr
1LrLIeXvxAfjXzZnfe4nS6p0dIyltvh34oPBnwG1boNQ5MgLb48n4d+JD7r1L2EZxKgtUliGhkxD
/vO63ly+Pyc+iKVm+OXWVrWFmq0BgNaWEgfO8dtbe7bQzst2jjYd6TGOn4pw15uWzqCq69EZLm4X
GTde2nFWRjU8ozS3GWknORAlTT0iqNtVsWiinZOaNxK9wUHX4pDiVatIHijFdv2lBT9139XD91Uf
ReFWeu1g4mmf5X/ZW17eEMwd9nWDAgmGw7s1xBqaJFag30Jlsl7XBh40x+WA5+A+6r5wuu7debKS
80TCiuewdl/8oBguOMUhpVo4i9E7HaLWoWcZ9E9qUZCpVTWXNmTRm1Jf35eaEXnt3FvYZ0P7IgMw
fyYTiUv1LYMjGprFDmPUcJMhNdn4IkPIn893v9xf/76Ov4ZArKTnt9dNclZhVaI1YzKsedcQafWG
EGWT1XCUbbarF0AEMs6ZuXefHmzloHYLnALe+U1tWumWkd58pr1MDBB64kM4ja/ZpFr0CYviloZh
AJxuUh9Uv5I3fWPeKPF/SASRojgbnAQRvfYu2k52Vbh21GhnNAmIilNkCh+8tXd9Z64gSfcqp3Va
YTqotXdXsBzKYWY4HG9Syp4DHpKSY4eZYc6ysLYv4j1rrK39qFuZj3JysmHxZvSBQmkCzGlLJrz+
DAwgqhzAtoU3Cq6BaYsv2RT6t+pgyMsomvTiKNNHp4U/vHSLApgxKpdmmcm8fZp6tUiralJiKEqZ
p1SjeexBpH0eikK6+WCfAcOheDYIQrKnEq/oSPWbgbH74BN8t48un6BFCsdyWFYZ61rvHupmHMa2
U+NkM9SVs29TCET6lLZnbdA/xW2QX3xHZJdw+Y4yp4K0WD6HUYkQzrYeHeM+VHoHyqfunNbvRoNi
Zf0uMK3OQ9ZquytUEdVx5fUm16drhhnEPhnGH7yVP32iOrRS4kQAysqVLfxLSdDkpjWJEi1WpwA4
aheZaCsf4INoiEn4RSda/svyHRkF9aEumgmYC/fI//8yz75xnmIcl0ya7N26BKV1gLm4Puc6SJC8
ST54PN/36pcrsJwZF4UH0gmGP29vhLJrpT0lMttYADgQtSMxNLTE6+Mx2Qa9pnppEH/HjekcSc7Q
96b+E+7YB0uh9q6vsb4I0jZpOdrcA7r1bo0YZzIhUlllGK58YzdXwTcD3IkncoZJHbaKC+1RRLCR
CPFrETMRVv0Hl+/9kZCXAFGdweQSbU900W8PxBRl3ZigzkzSFPCX1tLpbNKC5krqauTGne2i+YqQ
JNlPjhKcI1y6PZwbvcL8ixjvcYWXmrhiRRX0Z3UokgkbZZfc/PNt9oePSkc/QO6PRTfBADT59nrl
kvGOKMcUnEfHHa5I66bWUPaJZrlHugpuN24cve30S5g91uCOPojNeR+9xCfFfcKPNjgCQMl+v6Bb
ipbklRAAOeqDpgfR4whEFKPZ5yRNqhczRrHeVEPlFl3zCRqk2JoTYkGDNFzFzrQLxqd8l2BRcf2l
8YQPnGdewplXARNvEX4QmW4YjRu35oPaIMTXmcsehUE/wDB2ZukUX6ze7Fx/Ksctsnb5KesniE1J
8SwSHXK4Oeu3oibXiHwf4pmWR2w02+aDSYj4/Z5l1sfuTQeBk7lYEee/PO8kyqGu9QFC2fGJAcwM
L2sRE4eNhaLYam+cKeyPRpeeOqQK28lUn7Q6l580bUIdUacnqydzTmSQONZDstrKUxKN1rFtU3UT
RaHzQdPj3dGAy2apCKTI9KKGgm/xbqmdJ1UPR7ZHSLVoINYDgDmI4FLTSOM9OF+G1sTimxS3ad3/
/Oe79l0/6O+fzY9UFwSrjnzn7U1rZr4exzoMlyHqnL2MBwUDlFSCTSO77ImXzMOkJsNHz/Qf3rK2
HIccyNjaMhB4+2NbXxvJFwuWH6vITfOad7G9w3hgeeNi/irMWr3UeQaQYYL92IHnC3QzXoiExDGG
jLCzBi6CASFhbMh1WBxfzRnEY/3Bbvz+DLx8PhqPNOI6CluKpWWb/OVeAmBBA7Lk8wktoX4dsNkF
Iexl0ZmfYhky/DPCB/w3DXE/i/VYEstZMxvq+oruKcoPyE2Z0e6gWn4tTTynY1dn1y5pFPiIcCmw
ZxG5Cxjvv76qFkd2Jm4Eyfy+FFWaHZiIRDM+JzXdQfnDChmlN01LE74WWXiY0fZ/VHP9VjEwc1yT
mZflWvDt248KqdMc03gx3KTSWKy1F2Sf7SkR470TBl7EIGOD0B+0AvJfOw0SBn8Zoako8JB4YPGw
07tWjR+nJvjqJDRUCK/D1O1/kUnQcixW9h3m1zrG45/4UO7R2HzwHK4BtG8KYvYXi24HsiUaB/qq
Z/zlYhdcOUX2Y4cKh7QTJ7f2k+7Mr1PRkVEXTjjUoF+oMe0ECB41MW7m62wEhFVUZnc/qNZjW2rF
lxb4wR4SZefVWAHbbFbPemurZ+Ek7UlpMzdRaDpwXno0akV9qGrF9IRdFzeLTGdbVeFVZFV+R3i9
6eZTgjY2AAeW40eia59+NmLshvBh7Qtc88IN8/HKHCzfFKpWHfrWaq4wYP4ubIk8nACncGCkdkvu
B1/Yh2ppPvrqOG//+ZZ7P4pSl8fEdCwTyoZg3Pj+0CThUbRTr+Cf0mGo2bGCjK7oELfbueMRzLYt
ErCO7lzj80a3b5R4pTAqv+C/BCuY+BCwaDemXRTsEiWcvIkViS07OtR1Ym/1APwPFP0jyjKL1hxY
BdncshJ0RVl61ZC190YHN8vWRgw1un6WRcoJZqA71y9edpsku3kO7XsQU8AmUPJ+cPNozm/HYItz
NnMHGuvcP6a+/P+/3D09IgE7ljBEohRnlFKY2l2BXStulfAZE5GEOgOMIcvoEJbtPHyp0/AHCGOx
naOk9wDfVoLsELsBuJUsHM4JMKqdT7dMrPItJo1wKzHW33W1cuoyZbzD1TLdddoptOzmoBhBcx+a
fBFI05ErEt+XYAW6WFUB0if/2tTDl2bsmmvCnMgb66HaK4ZAZCLiT4Oj5W7f2pWXtSZJeE23n5GU
PrUKoteOS0JiAQZYVL7oMUpRPKZx8DhkYDlMGSswl1TiYx1gIChMg1M1AdTw0wKDWD21t3BWrKo2
ttryB7sBi38ZA5btFv5KV2KYLROgt3iRDxC/yIX2W/VqZt18HHuQyBV2yE2lpM5yrqQNalWomckN
Os5lau0yW3yN8ti5Gmm7deiw3fjhdMpqEwvCoic05OjsWj34q9DDn6LvmRfZ5F80KbngQcxgIxec
6ddqksFg4s2s216rKJCQmDff0lyjrwuZNEyT6Qs6z3WTrMh6Ir56Dg5+10XQ4Oy70WeOwhZS3IYg
eDZmMnyd2qSYdiYwhy6U3bmYBu2yfhlzU7tkjvowpVb4wos7hWbnBK4ccLGVyNJTUBxr02G1WBTt
q5mIW8FY9tBP2MVMwCWv4CgcaFLSxs0va29ukKTzcC5eYPVrhxd4o1fWDeL28BbHGU5S0VwHyZo/
hAZMQLwfWjljrTIxzoS9mO7STv9qAXHYIOwMUCbqNUTe4rucRm3f4uD1el2m93P9DeXWhfsz8+w2
n2+ECLAxVn7jSZvGQFxU4X3Wq89RQf6mEjObCJuUuI0hwVcfNO0+KrPqxjYZh6gcoN1G1k/JXNkk
+4B1JtIphWtTVy8qS0gSj7dwq4zHeSLcIlHYAWq07CJUxSezAQow2XQpZ9BDriFRCqUab6bpLZN2
pxajJ2bsowrmET0ynK2v47VcNS5RXiW7f178LCo1nu5f9g7QZppNq5xOmIMrCR3u26c/ZmPH/hjC
VtHpOEy2fl+PDARs+PsdyO2tYoc4fUNQFxLtYI/6ZNKV+KHf4ZfgZsQH6TGVwV26GB/m1MPRB7LV
J6MRTjsunMm/hKFh0gyG2xoR+li2MmawyUM7gL3eaUF9P8/01QwChrjwzg0dmWNPm33X6MoPAzAd
U+etYir6Zi6SM6v1Q04My0MDZYQq2obkY/Refixi5QSMyzg2PizNdhLtVqR+u5n7z+Dot1U+twA+
ROqaakMEopa4UsEy5UfNWeu+9CYLeV/oYGV6h9utnOWmkiRr6qiPUvB1jTN8Ih9I4I4MfzTgmItm
0Nycbo2nBoDo8YD8NAfOs1acX1NMKLAkto6jnBdraF59sv2mebyH/VNCcyjzLfUiFLQGv6wdaJCM
5uwoRQ7hhVYhjKnXQMVDzEEVizDKuBMx44dQH/B55SBxm8H8Iliut01L3RJbcAPjHB575oJSGs/6
rN2Nil4+AgG6GaSM7y2U4ZtAysZTRPOMXwtROJyrbQJXDiAQDjGkGDG0bQTMBShvBiSKrjC818pT
X+AMj7v7xhw6YB06wKIaN7afa8IdhNpt85h6ISjLjsNTduistod3PT7H2fR1hHziDlkHqzWPBy4t
9bn1umRNUJIICMdkYSBdOyFcjtx0JM61QcKbVGchlNsxRY0R9KPL3u27WHAFsQDKN9L7Ln5bjNdA
S6cbu9A2bChfm1xAxdGGTZgCSoPu6nZmCCKc5PM2SyKvi8E7tflr63Pkn/CNeWXWbUfhh5CMomuH
6s8FcFt5dBPo/nIgdpu6sU9ld5xr+DZJlXNfh+EZjRzJszViSDnuGsX53plVdkXPgVUsg/3O/Y/6
086xD4lTHWgnolpsN3TkDye1H7IJen2a5OfubLPSYqmd7ou6h8fs8Be0+XgvcBG6QV99DUuSwvBd
nWYVRfIEE5L4F/hLYbIDctq5Wao/V0FuuDXDNjgthCFx7wFCMECOeiMjRE/F/bQzZtDrmTSWNmdz
MCKMHHrPGoodBTdH+S2I+ewdnmRXpGm/yW2Iw+RnJTuNT/tE/tym7YJ6q3f8NVHaOZtpVAZI//m3
bKoOToDmo9QysTe67lQKnnL0lxhGZpD7oBTnvd/OOoMrlvOqTvRt22bDIaLurCPglawnyH0QYm+N
JhSHiqW2mrUZP2Xy2FGCbpEQSy89YsfDBpiU8HvH7FgnZOFOwu4PERwlTy0HSBahZL8f8KP2HcPq
Ri/cWRu+Z1bMCN4NYjwPGvuUO+GT6BPutFGEn9POt13Qy2xFhpGdOCZMMBOMke5xqbvxgG2PYnhb
m3hNJ0d9lDk2TGpEbTNraNVAg2t7AiKeQv2bD/Herc3vDC8gz9vqE6h0ZZMaVDUJMG4s2hQWmLE3
PYnRnl/UjwkLDEgBSz3a84uqjeZOxvlXk7cmSj0gvkTHboOeMK79aWND/d7SpngK8yk8o9j1zAg5
QYOYYetPi4jdv8QKsF0TYNQoJYQQFeGx0ONyG+kV8DeVkayvtd8detclXn6vyW2ALMCSneTURekT
TO8oDF4yiWwq74lGD4iFsHNVJc9DKZBkEtdJUH1Ms3RLMFGFemZqNq2efvbhhMZhKb/Ukm8UbtzM
6S+qY0eHomi/LV7woVigVUEL57SOXCBQiUdhbmyJBnudMJ+7UTl0F701/zKaLtuR1fxXGP4M44Q4
4ITAyQrLMx9kH91NjXKXIa11K7XKN5UTK641Ki+2Ux3sotTJmOgq2HFsIDg9pksdimMpZsa+nQrM
w8AAI9LoodFU6Eo2xOba+NLGk3Xl+rIOzgRqYCh2LSP5og65touHl7RtzPsSG6knw4iYo0J36zGS
4CYRLA2UDbOYgOFocCuAf258Q+ndNH1QzBBkREinflaSR7WtwRSp6V9ZlE87m/kKJ6bwiT7GD/Q+
zf3YwEnya7JdcA1ZfQUZE6U5o+iZ2wkKDhyXIoOyUUO4ZnpAL4riKy0AhpsA+3CD6RmZD2L2Gj19
7o17iX06M9TMYxh+HEKrOdYFUXhd2aA0C0cvAmq8QbHyOBaYBawqwofnJ2KbdcG3UNYo53r8+oX1
F5ChDWSTHkLDhfpWcUMh6lMDXRTZ+1U18qtOpefpXfpdd0p530XqYRg5HMK7eAWN1eKthTGr5Qgi
OtV4CWHoUYtGR0frLl0c1ztpBLdslcfaByBMZbkxhuBLqAHNg746bHM9vBp6fgP/wLg4lv1Ko8vw
OnTUXjVi9azh7DaGessylT00RPJWgtcFWmmjifpSZsozKvEn2rTHkiEdvw0ukyO9NiGykMDZA9Dw
eVPrcMeSQfGkHEmxieiWFL2OCKPEoQvSXUuNbGfC1fMS0p+TDhCcVpudNxfWnqD0bySwANPjpA/x
r3WzyIJ2WcTPLelpm9rmv7NWvGrEl5JwPgJoafawKjhV5q85uXfHFtk1/m40iBpmgLL14pzsmKYZ
tr7W1Tt0RJwl5yj2SAfcadbYXIMQxHCcojfVK5TwCJO+TV0Nb2l0xCabLOsgTJa7vBefDCAjB51H
6RKlBalJyz2qTuJQdMWrUH6mLWq7rAF+nE69xG6S2hy0SK3oBd5WNb6ZNaBsIXIffZyh/C2vMu2M
7F4BoyLlpYyEfGHHS7e4jSkjqt4brJhnwaT9RSkIXjBD9p7zZ5kRbUs5nIJUyXb0razz0xBn+de6
Lx5z+mCuaiONTTsLnGZVkTh3Ksr0Sy61xyRBOlAUgJN3lCPBLA91bx4NEf+IdAGUQXkNmk8M/YkY
loepnFjeJlvzMniGWRrYG6ggClC4uyjyvTbkXIdeyPAqBozbMGCZV5Mz2l/SF6Bs1cq4MQLLf0BP
OblIEaaJSJ9q5A6ecie8E1XylMfc/xX28W1uDHtkPA4KxfHqhAnKSU1MB1HrNVVv8K2VpL8TW3AI
guqap1iRYeZeqNP+ivF6bM2mvJHB8NIj/2MqgZGnrjqvL6hNayPYjD3XtGmHnRqZ1J2tl1Xzc6dP
h6E0YU6O7c9On786cWhRoipnY5ChO7z6WQI9IBkSOirtlm0MuZwc7uAD6BelDLdAGq5OpWY8aeFj
3akHG3+KGUO4zwyop0rlyGcaJ09IqVygF/JcSsLQJtXcDzP5aulL5oRUV7nkyDfEqLrEPlOt7sZq
/BdjeSRSYAcspvk+iRTc5UYg6Ki1d32H/aqpzYfcCeyHxC4+6ZGojjl1hxDqHQ4uG/eT7dW1nZ9V
ui/nDmMahfZQQsWfAC+CyJweNEGTe4IWhoP0LrMb5xgL0uBm3fBPlk71iX051uDdTLIFOJgDClOa
Q5Aagll/7Gw5/b8kyaheC+1gdplKlTmnF5Pzt5uwmGTMrzaxmv3s6PSOyF94eGFp3OLk6b3QgJJO
87V45Ny2JzZ9V98xLoQ7heJsOyGFHfh3VOvMs5T5adD1r6OmEB5SuqZWn6u2OwLqtzcYfajvWOY1
+JBBtTHV+EfDaq02hO/iEqypBwXhZGmdEWKlXhJtOHAqudNtwFjVkxEHoWuSSoWca5+rYOBisuMy
7S+mKUuF9kpCJeDmz7K37qeE2qfPjzQa1A2eZCp4qTwgFrqRJnNwtU69ibTBTaHNt6UB5xT2XI8f
GOhIbt5T6UT3FXVVp+baCWLUM4eSpC8wwHOUAi0CQWIc4DBIZz73mXbKnZjzmpMsBX2xH8Lmrxr4
A/fRhCxewlqkihmMU2qkcitTOEGyiZWnJh/OPsFmgCJtQTtllu7ySguCLo4Oz3QvQg8OrbqxDZ/X
6xfPUe3vzEk8/D+Szmu5bSQKol+EqkEGXgmQYJQoSqIkv6CUjBwH+ev3wPuisrzrRIIT+nafjjX1
XKaBKBPAORoow7n2qk78xJX+VEkV9I/jZJ6honyU6mqgtXr26A/cHwYmX/QeWgNfR6JOFjqOEdUh
fmUbmonxKzLzS4ipxVccUr+Q6hN1c9MG6MmFmw/kk8ZttmWXPGGbP6ciGbbL6pCS5Vueha98MiAf
WeIjsZ0vA0Y5Xqp3g1e24CSGswyLcZi+WlGIFtMlW5Fcib5tmJxW+7g0xsBCk6Q8q9nObfOnX+aP
pK6fIMvkAMLofO2M5pg5EbCiis00K+j1TZY7nQhvRabRR2OjklElw0JqRrjgjnbbqJcZaBdsH/Wg
0toGGoYYl+BODPtbsls+JqTtqFJRYsZiSRssTYZVq6yxCmr9hoMC4QoN1K6iqujcyl0ywzd3ydJG
h34QL2FpHIl/wyOIaNMSWvy3TMIZ3t1ynzU43E6RBo7m3mq9CGZ1ZTDH9bngdndkz90ZmkQvKhHs
LCWy/HJtGa9Wd6wLyLPOPxupfGCjTbdFZ/ymFPAUOs8O6xwc0rfMjb8JLsc++/XDTFiQajGM2lPE
1SPkKqBkLihhQLa9ojA7c0F66M/IInLPFfxZB3jTF3QGWPEqfAEl8OwoIUSQ10Rbse7i5hWHOElu
s+w+k+HC1m0NYwUwJowONXWuWqoyQFiluRgwStkq56wt/UWJ4YYV1EVpVrod9JCofdbhZcckXRnW
rSk0rnEc9es9jHRny62TFy9bgWOnkDoQCKIxsX/4voutql5eJjcnYxQRafbznBvZnmjZ4M3YazeN
TBCnWWSKmXAHPmeCkUYbBwVMj90qxWytsMRFmC8XpzeAUc6Z4rNqUoeMbsPvDxQtcYI5LZANm4wP
Xjg8ZRS+UW6R2d5YJiUHv4W9yCHoPpvcaenzZikK12mrMlyNYR+bxKKAJy2n8JDYhjzqsNc2cgAd
xPYYY6D2FG04yME4As+0d2ae/Gm07jdsOS0ZoXjsR4PHNH6DecQpThI9Z7YORc8IS6J19m+VwUW/
LcwDgzokj9agavTEpjaunoyYS4dN5+KAdSB3baa8f8qq4RhXVh/gyj6Mc+8T/ag4Kqn5STRF62U1
j5FSRhbBbD3c90v1N1fbCWXT8iM87hCewQVPsfFhpMiEC+0MtMrcG4a3HuVrBpCOKt3E+cVQeVCs
yCh9znD7DoPbph/yfueUnX0MZ7mzi9E96P14yXr5jZvWS+vU4hah0mjUg5xqErkyMzeRYqu7kDdn
kyjaW5KNIlDqVPd7OvC21o/TUqDRrFUtMtPhNQ5pd2gLKvoUOz5jRnlXJhAewliT52Z0cxrDeWlg
jIaAju2i/ZpN1tYyqVIPyD+1TxQ0uIPN5jZBZ+9bLUF8P9D2OJ3KbrzERYGe4fTZxkRlGVuwWlDC
SCJTI67cZCn8hpX9mI/In3DyKGzBtx0h9vV2+EfXY8rrNMl91/opJQEXyiyph0mjpyaN7vnkJJ4w
1sVsYqPCxym26Px/lLBnIVIPszUHC8V8rCD3eOku0M8DZ4C2mKEqkW33kjq7AzI7dUXOuwPjStHj
N0fF04KWfR7/YEXi+muWVRAr1ZZEZIxsrEoO2ZADJhYpepZLX9rOgQrsLzSDQ9SV6Ch2QfNNRXvc
TFCaw4eSbdvGCT3d5AUJx36XmMyWc8h1IKd63OYQI8KKAWsNvXjBO1hwOsXfl2evcim2esZN2KzL
wwxCwM9aJFItqalBV2wvGRc40Kb0lhGDb0YOZ9dw52DYF5QqC1Y81bAcjZqDb7jACGv9gvgfdXtK
sRezDkibE+kQAoBeIp79zKQWZCFCIHRla5fqc+6q0THRLOCRQ996uG/xwwzLfbTjv51lUA3DydXU
/rja2HMptLoNoRya3VXQIw6cJ4iiP3k0BI6FcGePsGvGBpypHJFDtfibGN4vayqzrJk3Dfug9ii4
seazcIGZais//Q5P7KkscfqsGGu6+jYU8hgcHM2bRitQHuNJL8MhaGLjlpQhbSgj+Yy8hKmhRbtW
6R0v1rpjOTscdMhzbQS6Ra4X+PuLyUCItKNt3KF2re9HY/TMRNDRp6m/jSrGfIDkL7qSlEeuetFp
mGGS1FCxsxBI/2z0J4zxqY+EnZEPAK2UJMqjRUMQfHDeYZp8UhgHI9g+rCPKsjUBa+/G2XZ51Hgw
u1EeKgV5cpQF4xZkHiDDU0n5wUw9rGPD704+WjLw56iUW6trAg0eJgvESNZaZdyTKW9u9mY1Lz21
2kO+GE+2OiKyCOiXcDiLcXoLl5CebdofD3Ct/Haii0Sn25GSonfulPRXDoxSu6Z9bVp9k4xw9rO4
uyyh8qVDaWJ+QRlmJ0ZPjGm7SWVYbZLIbnclXMbchqcr4z2aeMN9vHttuI3V5iiPdsXoyB0GsKkZ
C54m0E8aqgmHN9dwxbEFHUHE3a9tlD/yloeiA9Jhu2GQC6tm48UJ54TphUF+BpqPz1Ruaw9d3b3p
bfzDAHvw6PkyeTp065Dkpm9O4L51ktsLYx+lkM9VCPneLQ55urzqZnUBmcDbH+rLw1LJtVx6indA
B3cOVR7SVqetXoQLah1TFtPG61ZZ9Xc5z/He2WQwAU08iRZxFFzhNNn6poCNkjdGee4njnoCXbdU
wcjlJsOCckh2uVhkoA792dJgmDMXm9UFAiBvECUpy2NXroqkq3x3nBUaAA1M+yuI5xRjwuNfD0wN
NFfaJdiLm+FdXMI8ZOONGKMUGaqAcHlUaqb1nGVOSps9dkseefHIQsSlHGuYSxtuSliCa+lNyZB6
zCYn95Jz9Ybwhv0AV00GOEtwUtjQoT1tcmN4RcsaN2ELJUoI1d4MS/GtxPxRTdk9KQbGDdI23CQK
4AWAIkFDPPJR5JwEz1jn+XXGzgksKy22hlQpg/iai+Wn4h3wGhJem4YOGz8xEndjmODhlzEgqfZC
ywJy0NAdjJDZYj7wVGhRGPmLxhyr5V7QdWFKfPxTC0E2F4An+DilJ2RMzkglGzDzQJrxVkSNjt46
1cMtquedoNxpP2STs50ruBzI4y0jqJGPLFjnLEdNtMclD1Kriz0FrxbWTXlBtiCrI8YvmBdRkMTL
Udd4pmbbaDzCsMpWtZwfLlas1oZ+afNUCSDd/2BwKp7nyPQjZo2erOm1wD6bMUihFmPteBjAFXd5
R9NLOJHciZ0Do8RbTyKdhYr2DNd6Njv7m00EJQFI6cnWoh93bF8HAt2HRFOOLSMVtLSCqdIvQQtk
yerNAO2txOFdtumPVJQ/+jwyQA/DimTFaZ7sPoj4Z/BC4pc1OgiTsYORkn2uYWnm6l2XCH+VqUeb
UEXoioDhLfUuHbCn9FGZ7cC/M1EzipO6xN6kTRZA8f6zbLglaNFlovTeG0E6UXFnvOhzyOd3Lh56
FQOpU3ts6DeLuwhdFBTxdi9LClEqztwjq1qgJPHfaIxvebO6r0qugU6oqUw85G+rqBcZRs1uVHQq
Ubpjs4hzXfIG5RptsA4G2jBefnKqY1vgl2oO13Up1DWpW5ADq9/4IHEeyH+j9cI2aVQ7FxEbXyxi
gjfO6ubc5Sb14YPNyII4muWrrfHaTT2nTAitNVs1HT2X0i1/F0nLUNhbPzNqRFinqxiqX5Y+u9Z6
W+/0WAnKxcGJCYdrQ8KVdtrKPNfTtBNt5J6NAfeH2vBXL6e3oaNNvOniyNN6nMUFHxVP7+VODPYW
q8BPrtT3Iqz3mZtGL9YUHXVwTIfJ/bEbOBlTCCWVfDr5nV04AoHrjfee2rstI+UNauNx5rk1eb/S
lf2cljQPzqP+IKY/NsBmsIGKsRldAmkDzGKTv/n0WWIxUlsqhl1FoK4ynlbnbyqRuA+j3deOce80
EzbqYh0ZZNAYQTlnWmGRz1JaKNLonLQFHK71qNouvMhWx4JRrB6L8a+js0hViir9cOxupr7NV8h8
kQ5vXcvn28JSOcbxS+z0fDj46pUqtMVlVhFpHK5MNgT6ZGFVBJ6QYbSgA4JRaetVRUtSVQIXspA6
ycuDXDY93tWUqcS4o1aIEnNTGn6TOs+11SK0uOM2ttveS9U895MQC8UQ28IfI/0m5k47j+xn1KXw
Eoyl2JqFfAsDTcZ/pKqMgZF0nP+yYdylCcULdKY+N5O+AMnuhQe7nLhbFnqWWd/1zC6oiijYAiqQ
X41iA9L70kg2EbNisaGiDdJjPwVcFWfQc0VzaFJsYHhmeT6tHhAcTYYh2hUHmvZaahIqjA4wtLWK
NxRXI9BscuelaVNEzAXcC6ufHM14LxGNNyt0caPVhP86hixKD6UdSTytePQ6+lJsS7EpgUO8LEhh
cG0QPP6l9mlzpPONgmoYuixRjRmoI4YM7+bImj/Yikn1S/pjLUwPzJr+QFkXJ7Sg1chEF4rN5XiJ
mJYyljtYnXaqC+ZUOXW8G20cvCHqKQUVOmHfDCDM5DrxVm3E4OGWOPKmf88yPxAtqTZlylWoT8FK
paudoduaOR3K1YJY3I2Y9vLyyjS6AYBjMn2i3GWEu7fN84ZfZe21yj30E3CylvZXL/VnyXW25067
0Y7FCDd7HkZ+2ZgzxAhBUir2BpglAxwqMJpMOUYhVeHMw+gMSiGRImbZevbIcuBnrml7oloKXjue
Sok1wKasGilgnxrowBGsQVN5M2T3baI2IxK4CyNO5T3iWlI4zr1XwkenDHvcs2JXVJLKHqqZNq3m
4nWbIsvLa7B4vYvbobK7c8x2S/94tedeeUroqkNMnDcuJ3yP13Sx6tRP5v57YppMWbM3zj9qxyrS
alwcpslk4MbVFiTUOsu+aHk0bkaRF16zNO/V0t8hfpycNvmbuuRo5xktToN+7jbjgUIv1QNC4o/g
AP1mMZ+hRVYeiXNubYkNjpSy7UGhiGt9hHr7MIXuZTIwc2mWOPKhS7xuSPm4VLncRal8Q4J+0lvt
cUIb34jxHhrR5NPZ23iixYFOQ7QTgP3dIoNSiETpSTRV35aZHjEE8FG37XOKLxThaQ56p3seOHiW
Obs4ZZfu2iv68SkcxZu59QVORpGmoLJkM4v0JamoPLeaz6QtOVeGJf3WBMvwrdIRrxgadF1uzKSO
uDeV08SPqBqP4+XdnAuuSpXzPZRcxvE14sByf5qh801VvrUS7lSeGO/UveTU9rAmhQ1taqHmp1yj
I/Upz1vHH7iIp2rF9XDYcy6OkvwN4HJ9dKq/LXd/b2leRLFgOk/LVzE0ax+peRaq9aK6yjsG62M9
aO6mNVmYS4nAPkwWx89ieporCURHWABLkOqGfLoUPDJD8zLknE6Y8Vo7TO7fBS8n2BbKtIwnRC7r
GEYFDPlIQuMYWj/U5hjJBiul0/92M8SzLnVvWopqpueU+vZgM/ESBpBHaB9SiudUa3+dKBI+E4Jt
axtBXCI6SCCouyLjcauQe3FK711ptUE0mRaCZMoWrS0bd1me7HngqS0za6uNn2amFVuh4JXDqkQZ
EefTak4/KId8GkL6byTv1U4JsZlVTu7J+d/Vhs7CihymRGO19dZYR3GYBub2WcU6SlmdWbb7Tpav
sqAmlakFy3F4mknaeC6I2K2TcPZoK1SddSa16VXbBUwx3G1mAkhFxcRGSQ1synVgIhEOL3w4EMxL
XiohAlHMGOjLp1AyclLV5tOqERKrEmuzSZGRmWCCLSt13oza8q3FPwOjjn3GmDMqDC/u6+fUGrZ1
is2j4CJAg6+nqLc2tPcpWi8nDYtj38S40BHngWueObNr9Eryk5XUvKEqsC1kCeLgnF8X+VRP3IAs
+2KWxRUHNa4ejatqS2U1XaY02wVuLJpt31n7RTArobL6pQwpvKolN0Z0K9fI0d9smy4C/VA29p9e
5X7W0l5g4iQM22/HRamq1S71aYA5Y48BnhhzWFFT9Gxy5a9RS09exuCwGdxzH8IvHNe0hKEUNFHY
Jz2qnlPJPN9FdNh0YXYxkUv2hpUcCyPhuoB9d1cxtU11OsrzNkh1/mqgtztPZjh7+PPqMgIWFgWZ
gb5myuY+JFa7BTBInamXLWwQpp1SujPYR1n/JAZduJywmF2Yd06F8ba06d0GE36Y+hyBoRYQdDGR
ZJkab8ywhPjASkO10ICTQ7a4lE3IP2H7ZBmTIJCs7RQCXLzIj7JqkWZ7VDtZfc5dqjL1YR2jru61
twblyB6c+a1xsFSEtAHlu5WFfpkVPmcmykidOyTCnBct+ZaZelOhJLO0dDxyGvIn6PmA6fFvHIep
p1jje1fyXg8rU4b75M4q089bUTgc1Wz9Vs8KKBmdrqtSvg8QXeh8wAZxFw2XMJdLxPCQ2spOUEa3
rWj52vY11+E+PGshmpnO9Kh1wPi6M2ccnZbVhoqf2MGvmeBOXIr+T6FjuJyZzkDH6r6iETsStjAe
1x97QBJqO9t4wNm7SWR6tuLxyEFcsH915jbOk3uWis/IhZlgKurvmIHtNkdt8hYn+ktrykJqEkMc
Dl4WMbbTdJ7DnT1V77Oa/ooeV4wNhDNqStztefsXrcca8lsj0mM2cf4zHPZxV4CsdTApLC7FiCrT
z43oy4/eLp8MddhZQ5ps+4bxQZbzcTSNcDuor7DwfavBeGrVeQBEAtUrchnXaFjwem7qWjHmZ7XV
fkU4d+8ZjTzzVoZg/iPFeE5m1p+ElqrB7O99mr83GccH5gYvEFIVPEhkayZyuegxKLYcL2LLjgIz
/dDtOd85VvbHnrCUJCh6aAx34dQMfVi8fc1m2SxaxZNpufa1q+B2S2SFikk8h60882ot37d68m2W
198K9y30ERy5Jla4Xk/fBj3H8rwlBjOdwk6dYG/atDy6zRueVgzKdOT6VMbgJ8RIoAEA5NSu+zXX
qPUj8rdO6nc1wxm9pP01GlDpbQgmWTM8TxDL/UkfBh8fkaRCRvI+yicx1bu5WBcwgA30+PW/EIqZ
P2LoOUhHD0QiWSGxkvnaPH+4OP1Fbp8d/jKXKSk0PMb2R69rddDXM3gVM1CnH6cyzBMuo69mMfqg
dCEziUV/iArd2Y6D7WwUybl+aIubNrec/uZvl6Aomjpv3IAoOTk6Z+uh29mc4SlEaUAy1YCtKxrG
vanHQ4/g/qXGVAtV8/w5Cgt8GfZKHLQUPObT7KUa5yuCkhh05XCdh6dKtB1V6/ZKN2u+1a65i/wr
sSbp6dbQs+LNWBjGDv2GuRRtRZGbYhmg7NxKwP8n6wQPIS45qRQCB2Q5CfA0cIhN3tTUrMp1gG5t
XZ2KJ1f7UtQuO0rhLNfSKsV10OOnSlXvcPni85yP5fNkLi84mHNGYMLAtTkeC9kqB9Ul1UZp06Pq
mhIlGIdOlDLmKQp5bFoU2ynUH/t4fIYYFujlonzAv3uq8jhYzIXysSVj0kVONjTj5mHJ2nOisX8P
pvtBRVTsi6TGlselBhIPJ72WyssEd2rRmP2BPAZjXJdMimmjkTpmz2RqaIJIUA85jYX1OBm6Dazh
SVXQRo1ojhi0N/Je8cY6tSbPEOceSLpkT7KKdgysT4Kx8il2Zeslgj6adnlTGiQzUiYRbzkWLdDv
BoCY5dfmWD6lynNcZeehizmvO6i6TqIfBYhSVnz7Ui6j4lUJFozMNG/5lLqri5rmHNT8YY5a+v4k
rN1kKTyEG4vNe0CoMqbHyQZj0quXSbN0bh/Lm6RX7uwwyvfGKD10ifbV2otft6G2txyFdkoUVh3M
uEf49dMUBKxtjG1eM0a3HlG4pSiGBx87YHlulirxWEDjk5F9U9vIvMXOH2EYG6zBKYBWDSJHi+Cr
XXF+hlsEwsOiZ7HXPk4ciY+qk3RHsx4Gj7HzIyG1VXNNdD810ThN/oUpK+kYPqpKSoKocTp0kNiv
lry/lFN3ISOE38UoNqXtBlU8VzvKCgmBG3uZDRfhlNljvzR7c6Ruoq859WUgE0Xb7tRueWyVVtBQ
VfQbG0Wec2V4LOrJ9sOEuXrdbHVkLwQFi0XCLNxniq2mmXAPFPy2PYgkemk696azJUHxctFXGXvA
l943S4RbYDavpU7DoNYdVPxXczo/OqDGw1DOAWnu5uAq6GZdZr4ViP+0wlZ47pQ8I7qzjh3Y++CI
bIs60V9VrcGlYpfx36zeGVb/jmxZbHKSCKdx4qg2jMXf0U0iX6RE7jV8JxujUOJN2TXXdmq0vUqX
cWnjJk1GKkdnjlZ+YXDji9FoazIlzMswJrtm+D0ty7Gfixim5ZTxsYitfT8HNq/sr9OqN6c1NrCD
5U1l6HvrdVrzHEPTj/++1dnjvanAKm6G1AlqEV32oop4qzO4AnURCrBplrzUIg5GWavXfv3y/8/r
9rW2+/nUginCvDmYDJ3r/pxW6T6i3AppmDYNk07IZ7eDVFRYWhI0tm3uOUFRx2hrRfVQV1x9gBm7
O3P91p4EpKIB9Y8FSAGAwg1zohrmwrqtP/z70tmIRY4RIXszCDrX/Ws5hhx7o1g+Tkky4RXU6xse
9NqgW1GfnOikhM5yJ8T8WWll+PDvO+rL/CEs6GTrhNetgUoKAB/ZwI2HBK2EUu0aTqjVW8G//5gY
EW0T5kUrDZdDbWs+d9ZCZsZgYME3Uc3WXDTZQ5YmfgmR4KbroXoTdX4yIrN6EGqc025TTV5cSCMo
8WdgVqXGqH0uWqahIzUGcWdzsp7j8gMZ/GUYG9vvKSzc9QpzS6ata89v1xzY95G3/2E3sKulu8Wc
E6p76ukk15nmvy/ZODPdpIflkIKn+ZflF2ts5F925N+3/74UvXEB+sPIS/Rogyl1sIXpHt0uRzD7
FztuGoUxtB1+12s7o/Zh0V/71APHeTKBmwA2JjCsfcyaeFxrQWr8/O9TbSisV01/HOMseU8EJ0en
G/BpyPg6c3Lc8u+WO8sc85OpMy/U4/prLA0a0IWjvUq1/erX7+x5cf3JcgfPWEZuzXZ8L5grnIYK
ZGbVOtYTfu31v/z70khJq0rev+HO/RG42F7mHpFGJVB4b8Dg+R2jv2tejzKwpHilHCz3Bge7HblU
uFaIAqtocad0F48Z8WtvmgZK1KiQWBb3sURQeEQ9gH35CC+PssSO6SeXoBItQ+hrLlg/WXGrk5nu
f5xYR0I2ES5srXlJ5rh6UO22epB96pVu756K9tDJCHfmDBEI9LO8/fsis+pYTjUaNdyx2yRD8qBO
si3CjoYjSK0feRmQIZ//EC9XdiUR7f9/OuN8Rx3hzVTEU6vm2pX+Po8q5qX0BhzR/uLymcKf1Xl6
Qx3OQhDDUxAdaQCleV3JzO5eZzHmBWqE2Yo93OPRuSmL7N0FYkUG+SCqJr+ndQn2juDMTVmSE/Hy
EWGb2kkLBuGBjsVd45rpTbFpQI17fWJEWHN6ZEjKnoCVBk8oSaFYvqlm6f5Fp21Hoq+jKNgCVHs4
rceCDbHTBZnIGh+zxvpFrACBbUi5GdWSDr/1k8Z5y3xGPMkNtX+206J+rKAlc35W6fzi9aZDkx/+
+wIUC4zJnBN6SDM3mMI3JXa0Z2758as2OQBCRPhYVWq5K7pxoBIK7sU4tvrBKB/jePyB5xqdaH/r
tzadU8e66r6FYNaTSU6HpN907Tz3L4Vr9WtGhaO83TU7rSUyaYxmetamLihs4yrZUa/ZZOkBv5/c
G/3YP+MM3CixtqMlFtLb+iWby/j/H5XV+FMJYgcWUSmqYZrki1QvvlLW1luh0+g7dJPkcK5H1xwF
ken454h/5ke4JUspss6zhS0xsFQxBLAU0v2/dRiUWHGMyBtvWpEbuxJsyFZJooeoHcybKbvoioP/
d8K88jDGnbuNXIooMfCdbMkKLdzB4j5hB5xUi0CZub8l04DjtRJh8G9xGNdVYRl5Exm971QcOaZA
YCed0T7ZZgvmcnIl9d8oPmXa3rXSxMTkcqCvqiR5D0Wc7Jq4GQPFGpJ3O3E+zLyikE9qXN8g/54i
SG4nff1R3CS7kEzAFWLZOqummtCOuwC7vbFzbbyHcgZrlDnMEftuFPgV9eL274tuG28K7liQY/wU
OSI+zlHspyx9//8PpBiWwFG+ZagzSWXXflDqYFyDu0aYy0crAWwYZsZv3ZRHpai+izruGVsnyWsH
Jht6Dr1EVFxuNH7JSQHe4jttOnE6QBgaa6F/CYOJgp2rPyaYYlwqGSb2xpiuRlYvD8PMZEa41R8z
nlvfzadh26TGX1rZcz+Glel65oS7g3pFTrp2SwwPVumlrQEkA+d1dpL9HS1Xf6jFIC7l+kXL0Ko2
/743wP7vCHfr/3+7tmLtmGvSdL6W2g1LHTPSLvPjYK6hK7u+EUpL8eA0YaDo3G7Llor1xBDx80QS
41nDCA1F12X8tuIshllLgO3zvwy9nZ8TC5cKj0NlvaGdvlWOJr8qp6I55ZQyBLhYa5mqbjTqXreV
nI4nqmB1jEbbxUTV+bfK4ZnAT9Hu3Bofcx3ftK7M9+SwrX3SuivoR882tryOcT5T3aWMHbLJKM//
/3Cchl2mTjpp+hj/WZ+p98KeVYiUNIupFWdyNVSVbVngKRZJ4d6KuOnPWsW9KiZuxUTMecNmce1C
qsslkHT0fM617EBIazGj15CUlxyfx8G0dphvGCK6McYqRhFRX5GmWdwF69IByWri5JgeLWGVuNLJ
P9nWXi2iT5YT0O4fmuh5GsNjav25HchAt18jWLhToUOhZ5bva9/Z1fDr/fQmTT+v/RYt6Ke4ZPvl
RHqMorG3rvals+0fXBRnuYm/QxLuK7bVV+mn0alKVr3mSf4qw3szCqaUx0jjFebnQ1J9mNQezQm+
lQ/BBR3y2wjHT7DvzIJu7ugLOng/HUb7bvnevFOJ1u4UTFoFPVDx4qfTHDRzWm2vndOZPob0bcWB
363vNTqr5Kblsk4I95V2ZjwDul5d0EzQxUsP3sAlqZ9qCNIbp26/0k5jWFnV3wbmn0i7DhitnQf9
g/mB49RBxpJSULtKdY4vGKl10AtUrT6ZN6E0rDH4Od4EZZ6p5aEVk1Nx/sI4gWQly7vGhMQj7rqb
z/WXa/l07t11tyn3tUmhFse5Jt1i2LReooAElCVgeqrsVpuEGjMH/4nZf0p/8HDqJ/aByj4vTSgA
2NfixXaGAN+2YFd8lFp/zjisRjOoKtv7PhNgHoqrhd0J+USjN2e8kGsMStRat9ur9nJssquGy8eY
jOM4NYGpcdHact8/pX4vlaDIwalt+q2F2t9qvlIzmuJfXVVHMxt27URBpHFid8LmidKw1UvILkrF
dOZQtzbekv7FXTdYasw+jG4Icrx90Sb/UuR8EGgu3O7est8oY2nXduHVuWof2gc9D9xu6BULa2LK
yFBOP29jgP5l2Xmmqm+ons2IrKAGOS86HNI4ekf4nE2ess/CucdffDDM9J0Hs2JgZiQ+QZEWJx5/
Dr/3TX2AoJmfFjymTEXC+Sx+nLP9Oj2pf4RO6rIY1Ydy9gBVFuMmsc40kB7BgK5+vyTA4kYHAOIu
pndlo2K5xz2r2+9Lnn7R5lCTMR3z2/JkPMdYgpH2hE4rQLg1BX1mO5wGzuCNSnpVk4m+6mbaztfo
bKRkQSde7Xf3kyq2oP9wP3VNPRmaZ8KB/GnGzfq68WRw6IjN/iZxGnEerymn20y36SkjZhDPw0W5
Lw/zVTvMkF5/sIXH2fY31Nc1Ct+CcptOybEPhoNznKOnuMnzh0GZaIBaVMKpyXtPf1xRI9bk+Aen
Qd21J+uw6fbKukZUdvycYeTLxqcs6HCJo2ek1j4c9c8hu+CVXy1cuFmhtrfUF20G7j7knrrNphqf
QtOzcos6UUWXx2HesAHXI/681+Qgd+EuCm56QbFKFIT7SJyUz806nra32G7w2Bax37/Pqa8ufvum
/YjcU8XFJe/Jku0pd8oKDwRa9OK3NZj7b5Q3JTt3rGs755AE4tCSafP1P+N1vpoP0evM3VkwofPI
PKpc/Jd396Gz82slRZCMx3Dwfru+CFQZHTRR+YhY1L/t7PZmhudS28O2ytAF222iP/AMlHwiQ3Ku
u1DZGe5Fmx+oPhWHlMgIlX1MPmTB4+EV5xJGLladDdYg5r2exiAwx7tdYthlxMRwkkuueirrhn5O
9YFcvjcO+9Y9qKV8xtPPk+qIxmtcuMAVohlofzl7nXtKFigW5VmHqMJTkjB6ctRN9sowlxYIwoCb
qnS8BaR5tetJNU3qcETO8BngoZ7UEAybepdg41lIuxVBO5lbUlNpFz9E6h3Wd3Zdul3VXOwuoXDz
SGYeWWNdmELwhHA2nAZqxU/UHj0JZ8NjQouE8h9X57Uct5Jl0S9CBFzCvFYVyjt684IgRRHeA5kA
vn4W1BHTE/PQalHSvZeqKmQes/faufx23Y1p8GLQiEaQCgGArRxFuZo+5oupg3/M1MrtnxFZMQcH
6L3wogaE6yK6JIwhtQ7pUfJFgcUr5pknhHsoTxRzYLlOm/Bgt9zKc/Pm2DV1yhY/92bM3s1R3/tE
NhrojQWrJJSK2gER8Hz86rtrl38p7aGb8h8kR6c21Rj4dG+xA5LSwlWhBiN9abN+r7AzfeSRUGtN
J6mJxNC1O6IhV0kfBkCf6gveLv1QjbXYe3PdXRtJcKHgmXmO1bICyQ1xBZsB4kMb30pG2t+lbf7n
J8uvaBXLqyTCYoch29jCZw/3qHL95zweHwdsw5iM0Lj3s8rBIeKodqUX8TkyzRff0dWlycInzE3b
6b0Vdf1eJ6Vx6piCrp26XiAU3ATY/GNerhkzPhHzbeq+DREjXaY344W5xLibk3ZYpU3mHwpjKb76
XDyNpGw92fA2RKc9ktn7amP3ZfLnPllOUjBoZ4dcGE19x1790aXsrBIZPfeO2d/qHv8yl+fTvx9w
GT6oTLNPgD89dOERh8P/a/r/df7/fg2pu4tQ7G8jjfoBFz4u8iQr/mSSzOKM7Me+VTDvR+aNjkhe
48UR4hu8yhT/4TnpDdfaxiaYOWcZ3EjKvCvxpd+mUdF2LJCyfz+EE/oo8sOJhLTUbZxah4hShlf+
1Ii75qki8CvzZBhufGonV+4jJ23XJfsYdAFFvycFKn4ytHK4ULcKjGfHWF8yPSXzI/QPMO1j4+Kj
rSQhYfpM524ft7wtAbvybp93fDgTjEOfjWEcnDzzX4ounQmrTr5LUV3MlO5Jl9K4mZ6G6Chm8Jz2
0xV2gb+bxhnZQmnqQe4M0zr0EjoXt4kO/yYCtRaPtxTMGSe44j88sLtx8DXdwbr1V0914Soy6OAL
5KKHXmdFZg4AV9oZc+bU1rTOiR5/Z3z+pBHb+0Kj5uwqvbr0bVNdRNNsdbuZjv++MrLh6Ot5dpma
J0br7j0dzHBJd3gaMd2YCcGMmjEjABGpcW9Jnw38bHA2zfLlv1/zJaW+kgtMYlrArXndGKcBMj8i
b9V81eZU7myECOd/P1SOUx0V30Ece825629a3NCUo6I7TUNvoFYVBh4Ebzz5NcKZBh7KxgsH64DW
k89+HRLfXg9T+cbLg46pmj6TNBY8pXl5CKVCxOIgAlJAcTf8lwTmhd59Th11BuXEK9mZJjo4yUw8
R+IJQZZjSSdgfuX1cXxxQdkWnUo+yhZXnG6UiOz1Ytcbytu3ptM91brJE0t60kbUCDu1yivOSW0f
R7zSaEm8cz87AE9Y68TbpBsxQZaquM3dKcTx/mo1IDlyOX12FqbcqHamQyxG+8GpfWKQRzhw8ewD
oRic61vh+4jdDIFgZBakdbDru06ETCGad1S+B/L8FyV5uR2syDxhRH5HQIrULodhjviYMaNMWFp0
s76a7LA5dAOIj9bLIRAYlulsC3H1h2j+a+cEZOZjlFx5VXpkTY2+B11wL107uhhNWG7nkEg6+DU8
jk7unhqcgYzY6T/Qqk6fVs+l70/WQARW19wg7j/aahi+qjq8GlPGIW6QTI1z2H4c7RzIYD5N5zJk
pBx6wtxFE8LDuK/1HZghNJfKH27/fgaPU95if37GPqyOVcOaynVSKGDLudfNpjoX7XuYZPa1YXWz
F478jVK++jfD/ffrUoFSj2OHO3wqqRMqZKg6YXao+xYAPurMkiDh//0tTUk/0IEkQiRxzaONgPof
C1FbTph/P7MSS+5gr712dTSd/vvDLOv/+yXhKAz/Bnid//kjCarW2m+61X+/tX/fKZgnbR3HiCT/
/caQ0MQbxpSeVBOemmqWn4bFOZVhjGVJnyW7yJkJ+Gn76Tw4lOA6LkyUq9PDnIfjQzE3BP4O8S3s
JZf//FU1ffMQmfz+aAleSo26aPmDIlaCT7AJudE1s6MHzRhI0J0kEOg+yw9J6SJm/u/XBcpt3yGF
A4jJl+G5eM6atnvofbZSo+xqHBUoZ+d4DuA6/+iG/RwnYBMk1+g2MdUBYM4H+kYgKzaaQjBatDg2
SBMr3fJx5pT2RbZqzCTZMvQ9aI71lPJdRtHDYMbyudPGz4TVct+GqLubbcSFdnGF/45MStvFY9DX
rn3xnTTagTH11tD/B2RG65rQ1H2Rj8bzZBJF0CP8aQobRfOYE5FaV2fmUulR6YSvkLI3HwzFK+/Z
1acqR0ixzIv2Ud/TGDitsRqj/rsKc/VYpoNY40k86GbuBWtyjPlMCWohi83tSa80L/A9TCx6Modn
C5Lw2Sd7XmICAiHNVwhg94ASXkMXiSDEQILfEgYOStXHrI3udQfiozZibWOyr2FkMJ9qDNGFnmyH
BjG8PkLPad24CwDP3hpnhm+5lOXu/OYJZBzCQteRtkfWI7+WjhDJzvtxJfrotS5ygzN/3Ez9gPbd
7bONFY0Ngq12ZBTkgMoawUqRMLYBmrru2aOsARaYa4q6funKRyxEMUwQEv2wzB/zOKlYXWDCjUvA
ZEZxiju2S4VZdEFtNvsyyr7dobsX0C2AQd0iq3lLIDs86F1x6X158UTjrqXDroErDB+bVh0ahsYU
+2hMh3DVTpBWsBNJ1La6ehmW1bfdId80qaM2kKXqczqLI6qXmWTvqFuGrGu9mdQzAz8C55N52Xqw
CdXVk11ReLYG6ewrzdf7/Uj1EY1nkaI+BR3gUWpzYwmNFUgLTWxubWTZQ25dsuStrYrXZvaYJ+uo
ihtdBF2in0snih6bBkFOydadNcCJ/eFtCPF5VQZJ1V7BdY678USShh1wdC+fTmsVxj059E5f7Jk+
EV1ZGX8bsXMEEuCx661zVZSHuSE1oYZwG7h6fe8KrCxa1F/Crv1TdcmXhi19PUSq3ItY2HTXkYfR
ZEzWXet8j2mCyUy2bSAn1e5UnJqbjLAq4s0ZSBV/otk/DXWCEws9Oyr2EDtajJyryPg0ziACPe/X
kdNfLnhGvab4W381hfc+st3Aw8rOtJ2cS66rZJOFyF+BFnAb2TMm2yZllOnwXeofEYGIOxxe94FF
N56n4tN0vAllvgpGYybOOGpH8n3K8IDQMNCa4acZ9PoB0Qv/wmk6odhbUyZ5mLga9vvN3B2XTxCB
9UetIfRsodIx/KDQ5/HHJREJ5hhqKuSq8mKaxIE1t9GAZM+MCa8PYr6FMPHiKfNhzPRyR07Khyyn
dE1yPWiCPhw2eCuIzB22JSFPV2jpzC8GBy+u6QNX0//4PaNoJD0YpVQOnj1bsnKgL8zkEg0tyUe8
kYFWxOnaAwaFSw4OziC6r6wBQI79CK3i/Naa1Y6WkZH3qyxFvkcfTi6vqu3AH8onoUR3KNLomskG
Epasx01nI21yMyQc7ME2ZF5yLsonwwyttaacTRWO73Y/nHxZ7FRbkY5IOGnZF8S9FLR3YwpQIET7
lfqodnVPTXBkNO0hOth9XOwSLeXQleN8cUT8G2JzJVLeLZkMAXrwVBnIWLcOmY4sjz42YLFibSPV
wwHqwTHk1nM8zhq6FmdrVi3Kx9hkkjQyBjJ1hrOJ2Nb0zFJqO2ekydd7lTDQD+9NbYSLW1MgV6Zb
15R2nbxnjcTW6xOEJEgjfodj23+d1FCsohKPrqecteMPn75Oe9b5J9ux+33UAW6o0C7xZHOJJ1qP
vt9Z13k0H8ElHnKFJMww4AWNLuXH2JaMJqsYZemEM0f44uQxiETsmOG6sB9qq15HKvLRCDDuxC4X
b3EDhiTJere81ZIgLzqaeexcA7LZaTSRt1pNus9NK2cexYGIOhfhNryJFLkXxxgnBtWlk5B9UPCB
cOlJeEjIhvanqD/1vbhMpAFczEFuSaQKInN4lb7FHkfjb2vX4H2a6hpmyt4Yrhhpg80SomuCU31Z
xcqKnX7eWRA6FEMdJ++bQCC4WHNc0NlTT6CJx+M8oCx1ouwYy7o5I7p4B9N5mkomGlpff3ns0JuS
s265EzcZq0kNSgD6ozZCmq12vvVRZOlDFuMfHmamdM383dvMmYua3CC3Hr5DhWOmmMoTaqfdpLon
y0uOtkYQmBR2Qyz2EUIAk56JjSFsJ//kt8NzVrjv1RQTHiCf666JkSgKFKC5y3q/rx+8eYaLqaEi
kEX9m4d5kKZaGGSGNDnoNo024RJvMcgxyt8XJQNARD7UdNOy1KbNqRL31itX4npv9K2XLfq31AHG
YxrGXWBrWNkYDOdEIXZJx60rTNxndrrzmUBwECDwI9OdWwmHfhTRDJRNYDZhfjKSn4mR/EbDiSdL
zXs0XBPlFHa9atb5yrkXnLybRBnWyScOA2kfsyv89NuJAKeLScFc+vQ4LWaEokcKQ3guvqKqtYLa
id7I5va4yF4Sjap0ZOfBYxKSUBzxplCOdSMqlyrWPtuccjL1ITrYmfU3ESwOrnU8hpf0RKnrrPU4
xrQDMpLr77FrCKAmzAKRogjABSPeJZ1Bn7DqeT4+ocRrGowc8UB6cXPISLXiWWSm4xFHPWjqrRJN
+9aZ5TOMyKeYBLczjzRKQ83C6x/d4sKYucmm01DiPBEpE3lv6i+lXdQX6lGB/9zvCKFc3J5ih8di
Ebl8Wyql5ICMBnBpCCn5q+9an+uHxvAggKQSVlOUMFkuWUDlZRHIpT+2QkLUKscLegNfkzDHbz8x
HrO+v0rRGYfIGj9bQjOGzLf2bmx8Ok+mFzl3d/RRqzkw6OhJuXmMhxmb0MZtxAOpdquxmAVyGtBC
ydmsmYI1EZ+prk2CfyzgPBQLCQVbfDzo9w6td/3VO6124zJmvCVguJCojhKDtqBunR1uIRTLd0Ic
zA12E06K8LXu1WkirvxI4EizLozuD4/Sj8zeM69vg1wzkdcqwDeEp1xzZndYnNdpKAcehg5yg8mS
rqha1EZZMPtuvjHwpGxsb1hi0EaB27hkqez/mqX2VnQwW1riKdejzRBvSFnjS8FqDY+6vxnMARtk
152TIYFP7DCT0y35KzkNTjka1NqSgF90VFMqwoekdShjB+tY9eZuLvUnJTimnDD0FoibGyTATOCw
UK9ZXotn0lhbGXJgHDXWTgvbP74z4iSBDImSuNxWWWmfajv9MjSuT3Br80SLYuvvPdnIVWrfwjR+
hWSRbsUCVVtyEOMu23P0IwB2WObbmIw1gUF32tqFD0C+8o5ax6DAoGmy86jdJhOhU5EWHyefe7XH
0MaAff5Tzx6SuRZlUOKZX8i8jZUsh5s+xS7G2YzRGlEyuQq8FA2JpuPpGOWjynkynWJipxQzj3WM
xH/xxZqbqqY4Rswdf8lcYEFJ5asK831ZkCWeV/LT6/p1S35HxCp+TXvV8I3gFQoL+4Bks1gxEI2g
MIQf9fDh6YzSa2x16IxCJiLSPJGbOG/xsyAoRpQP7nLmHK6sXSHn8CCT+QndImLpxH9PPe0XCGu1
TRMPbFgtdmGKUK9OvY/JyWi5ikcnjBf3Q4JpN8sPrZXfpN/9Vsp8iTk9MZGH4bY5tXWlEZMFMiiv
P7KKeZGY975k0M8ygtjYmspDHx9lzbC4K6pjnhQTZvVkR3qMQRA8ckUJJ26VoeN0Y+crQR2+ycOY
wYd8GWYCCeoISu1A3UTVGovzjPkgqlusi21OqslUfeUWxnsFpkXBrqrjfFW/zNipyglB+aQdvfKg
NZ6xs93KxN9XvU2u8dDg9ZNo4mFpZ+8wUw06DwQo/sSw22wEb6VR4W3G8xwya9iYnzPEVe5CzCRe
xnsUe5dOlrdGc7AgOvULNQxz/h7FhOvx2PLOBeVIIDeOWTirX+i7zEc7kd+RBnlBd5G/M4+3BSfk
IZdOC+gGDq6+1MSmqK0Ht/Q+vK5AUd7dkqIf103Rk32sEVcIverTGX905sqp4bylBnNw8p++26re
ELTxj0n4rJohweMQPXuG6g+4xNeRqbDyzs7yKHRBJ2lRAZEfPH16AnyzIt7iHnLXrtNFLa56a504
0ZOA/MBGAQCskWF+oVOpe6TlU1ikG2Upsa0omnO3RhgT4U9oZbsbch7AecKnhmUAL3iKA7DHcCqj
mNV77/4aMyumIX8aahMLYieuA6owg6ki6Aq2cEhtueekc3ZOvF7bAZXAimg/ipKB7lBj55X4ODTM
agB5QvawNGhihqxqSLirAxggT5qHMxpbMKopViMts1kqN0LIHQPpqWlBm6oSpLPMDp1Uqo1XYNUC
1FD40KK0EASBGk9YDje8+x+JDzdsHNIvbWh2YQQV1sVInIrsBTFHQPjaGuUtzpd6/qbD7VdhOPPP
t/nRYdA7gFqvw7XHJlGDmiCSL9XjF8wS0tzbz76hX3G1DjNBnv2BzAaPGVJo3cRXvz/zcO/cofow
Bxy3qF/uiZd/+blBr9jjchjm7dxiTkqN7rsYm2OUDefOHvrV2MkL9CJqZLN5mjU7sLUKz48h3yJc
hKspDX+TedxnMWeTZ/JhgQ9BntDKdes35duX0KRgjw2bg3I8D9KOtrbqlrP5jxsngazPs/akt4yK
TLOkqMcMNGaPtfLPuRUeZwmeXwzVcyfc16JDpDmzwEFNgn43718cQDYF46TkD+NxB0kpe0Jfq17r
kbamsV+0occrXjEuMXW1M3zZsemQO5BP7CGjvkK4uOpH9h+eWT7G06Q23A9HsoKCxj741EkR7+6G
yHRtP/Xzq1G05VbnnsRzbRUPEzoLnvygbhA5TMsBAtErpVSwV1arlzBX0Z7VEFFWLnZ/sg+wRJfi
RYtZyzFCW/m9SYIPJ/Z5AEdslfBoXZ0qbWqYTBaLlzfHkn+xtb5fUdq26z6qGTy79X308RA0zfBV
x9obU4FmG1YjOo3R+nHcZ5xWgGIG3iUMc0awnBYlzEjCgqKWDVhAxwMuBndFbHd7xqk3dKA/i1gy
ggS0LS0B0lRDmu7KKKDeMBG9YUBvR+d1HoZndHmALt3y2TWKcx6Ht6jhPnL1byv+BarNJr9leB4X
8TVDvgM86h3VkVoX6VUhGIA/9GKxEZ3V6KxNl8cJo+gyn/H/aC3m+7TFp9xChSCpwrTXkQc1lDWl
azh87I3kwcK7yWxB7bxJ/7ad/nnEpTbTm6TMjDW7eowjmFdZHOO2KCEj6W3x7Wmdv1elAGgvjG8t
YTWToRTaiIm/qa/sH8YwbJQt3J9h2q6GgsbRZU/DR8nnZagU9w0VaKk9xiWXINrKKrBoB1aGMRPe
k2Ail+ui15JNrcJ3U8dZFrUYHWtXBCE2mRt14zEv5UU29l4riE/L/YPnMjuv1UfR6jcTefsGmfsV
DNHdGqYNk6Vn28fRDC6d1wTifi0kFnVo60Ch4beaHiEMEuTTunMM7DIlEtveMrc/JgzdwLOgeTU5
jpNhEs2OMtOckQ26RntNHFCQbjTsp5zqnRpygkFRk6Q6fS5oMMthNu2MKNApHp/nqPzBYMhwNJWY
hnODAgddVg9Y0YbRSDGW/xWz+DLy/pmmDoaOSjfwps9h2wGG0HBgOjR/MBZayE586jXGtKuC4FNX
B5M3daG45jRFFfsLwJi1YfHquxozM3eHq9rHk3fPde13Lh8zyMM7ZWMK8VTCPLWny6u19CFF+jV5
PUMCR64aMdmbrrTubl3+YVlQb4SMnyJk5xFRRBxCSdDPMRodL7IOHXystHPf2iH7rNFdTyw0N4Vr
XozJ/GsPqCPVJQG1QDyxhCGOzbWtQJZ5yEv1ER9HAkYDtQ8k36km/8GOnztf2GudzPt1JV2qGefR
NEUctAN0ndhLXpOwzE59Jeqtn8B11pXLNLG5JX4oV1ZUTEE284HMbeekQpx4E+CostH+sAGt+dfv
tVjsS7+PL40oeEtC7uMkVBsoqGxsphzxShiMM88cBQNZshH7JG1Zz2fDm15U0RkVLOhBqhcIscbC
aROjaa8ax9i1rnZ3UIwdsccsSOGOU3wgXtfyXxMmUgEYqnJVLZy1xv+I25SprmgYZY/iL+6reeVy
u2542rcoQ9f6rNdbrUaO4cwMO2cfIIhkmwQoCAGL2/pfto6qLanuo8P+nuOMPBDo/it0wl3AGQ/n
DLNAHhYJ/Eruevyze9OQ+wb36DpzQ+AY+nn2zMcS2M0qcvxdjBaOb9tViFYsuQSQrUqoOpB/KJoR
aXL0OZ59EZ16KywK+aHAq4SJD5hGxixgShhtNZ7/g1gVnFfTnuhGy2NRTc8M/mpmoua5M+qPupxY
b7co3CZJxL12VMal4dnJOw991qzDJF0e127wx6M+WIEwBu6bIX6N9GNo9y9InlrOtmb59F5js3gV
MXjLvnNbbCQ6zOEs8S54M+XKwFEaUHy9Vj0Cth6ysHDm98g2mSw44VYO4tE1IjTZ5N3JAoSzp8vj
rCFm8dprqUmx8nX2x+lEy6UzpU4UVrqJEntyhU7SY3wvHP07lPTUHFdHHgGkE/ZwMYbq0dTN6lzI
aE9vXqwYAdyMJv0SVsNmTOsXnNkDtrJ6+W5JtBXHDKlC0PuRzofV3VQs5K5w62OgFNp3W1Lb+F6A
iNTnwiVcuDUAGsKgFtOLcr2e4AyodjQVKRSvTWdS5A15xEHtpPZGDOLi4AoDilwxR3ae2xctLRcf
pjcSOlCc9QEFpzZIPmrRGLS+YLs7VmIduSj7iizfp3m/Xf7Xdtk1bTzzkgFX2cxZhmcEPRxQEvMB
Ua+HQWn8JBhNsH/cgm4MytgeKSV5tk3BonJkaMnIhPM0E3mg+paRiwZxseloTsJsS++2wwdxF7P2
W6IOrExQzFw2KZJAd1kixKfC++hLLTm0HahGEGxIUiKozi7OKCv2L7iYYhbLvNOMRLemg78N+SRW
/ULnlfP08mG2Zbwm82WmgoXDUccMI9yooeke8CFhhLO2kqDOcO6vE/5WUSLYmu3urSJNKgiTRRKq
HfvePZnjGEQtf0ldxzqWGhq6vM7CF2DuPLePHjyPdrFJKLFS7vovW1i3MRpocuUDUrz2EFveSVuq
XqKQ5q0EDULgtbr7Y5IHc2fv8ZAO14SPVtowWZc9CQyRHh8M2/idZngDhpDrUdN7btX6HOk9QyIH
CrzPpMHs11kV/TidE8IuBXVl87xvqr79Rg7CcC5lgTWfbNsTxwHdqReVd8O33pYggKr4sQ1uHct2
x3V/jckqXQt+2M29sZdd9tp5kf5OBRjhnQvvrWMOV9p4dS59KvO8zV5Z6uqXzBu9o7+A32z1ZIn6
q1DY9sf2B8KYQBrQ3WC/s+3QwRUnUYyabng3c0M723FzAfTv7NIuZqtQ1xzeZhboGUewP+Gec+fO
RWCGdCYlL2N6ryTLmxiF0CrFkbExarbsJXrR8lHv++xQksLTs9OhswUXh9th3o2TWQU6ia+cK+s4
ImqzG4HpQF8+VXn71ypliR1QxQsDD6c7JNbA0/3nBEZV1xTcQbbW7nUPxxuqksBXVHbStp/qxN4l
tusj20x2PmPHeqrELYew9MSzBfC7e281HCg5A1MjMFG4+9XfkWPf1BldCMNgE0j8Dl75AUF7OXK+
hqyRm0iwCQURAyr9Oxua11r6FwuxVq1fOyAV0dQU7w7ITdoxRf9qV5I9dzN/WRGTBTvZgsKb1mYv
R8Yh8mjCfj9l4jXunfQoospBnpaxycMXPC4KNbDcOc5+AEwTbL8JS2PPqMmrjSDp2mCcOEb0KXI3
Rhw/iDR9Ij7CWRJcuuOIkS3vGWi6EUyMpm3fHNXFG15O6s6sPmnIMZf/79LYflIRPJvFEWnraGir
+JcwoINDUxeY87ljO7SrTPdWtf5VRQyEDTlZp0Ta8wEQFfNhkGTQciIQk337PPY29WefpTt182er
PMiq+lA5SkFDmVfQE+ZG/4coFtR2EqwWBtMNxxUIb7you7rDERgVzT3zh+oVuvBntDEsgMe0QRgX
GDJH9czNMLzEro89nE8Uffa3E8EL7JfmOuaojA00ho4ZX4wYFVvvqrV5JAGX5oJodVRQLn8UmZQy
klsiKBxEa0RrLu+/meN+hk16z4yq3E4sI+BfN88GkzdEDvkaXs0h0tmxUQPQ9lgmWC4/0KjYmcuM
RxYkTvvshgsMZsJeBrkFKliHlWraiH6yoY0AJNLMbDva7bOT//UaZd+Yqw3I45N5UfbmYXVRunfH
8HAWVtJsu/Kn1n2x7YZFSsNRUlDmYcDmNBNVxTYlr5kDh/dU9Z9jZLyUwmEESeubZ+5Zw0ccAaJu
OvalY8SomnoItC87Cs7Gjeg+kaxA9sBFtVFK/gxA2AK0zK8YJEZwbTxepsxeZodHwmO8luPOH+t8
31RKwiCgYo6mfN8P+S11PD1o60VqhawENP+QcaBYHa9Qgm6F6rje6mV6UGABC9GFuBqd51oNG/b7
nzQif6KBEnbukBLq5rRruwZk2QgnyGJv4fbiOnYJGKDxzc6RIXeN/4dMs7/2IrZwbajjLTMQvdUl
ox2YQtQ/v9XcPkki0VqX8UqdkxsAxyyB7PqLvwqL9+DNK4Pb0dVRMbJxdGz7TkhypTfJTtiU6F79
WaCtWkPgq3lopqL+wt/0B6vBtp1ASOv8ZfUWhaRZqomLz3sebeOjkNqP0djHxBf9RY67so4eXXfc
86dvGl3HpgxT2JVmMgb4Ky4I7JdPjdDg/bC4iAztGVSYv561ceu1mAuVJL251rdYK89oUABUsODC
m1QwCoOkL1EiWH35W6hl7NMjFfCs31BaP1J/aeGESpYfW6clkiHufHtTKiAdrWb8+JlIA93DU9VY
87jJZ10dUsQA/t+0eMRP9plZecd451QplrRePqX7BoM3UyQQjiPNgU2NN+rOBWC5zKN7085HCEQ6
ax7yk8rsPcwdRk0c2SvAZr+jBrbNKlS2xor07Cb6u83qBcGDfXPylMubLXkag6DGThiT+zONO1Be
qypao5+5xVa2burfyt2TZ5BsjTb7Q/A3K+VmQEoxu23g96JhAUiD7aHwZjge46GwCLPI6IEHAE+a
Y6OvKKcXPdNPEu/JzGB+F/tYiU1gWhG2HER1yQ9LrxO2ftAmmq6tyR3705BIC/gYf3DU8yuUmuC6
ngyvxD7a44oflpGu7W5TlO6+Hr+1jvdIrM92nrz4YPb1rURhIvlzazdkSxoBmnGqhicwjT+593EZ
dDPyEHp0KK6KwyAFaOn5r8Dfu3MYc4IbrRFuQ9++Gw1FhtnKk+kTnuMlzW3G4rdNluQvHySKo9Ub
XcYcv2RQWrn7pYsHVK3Hwh3fpgQ5X7UYXBJWK+zNm5ZoA7Qfu9htNlGUAot1LAzMbGLQvENoXRZh
A9F2yxFwNr30BCqiL9NfjlPJOjgQPZ+BdFDWLrZBBJQJUMQup7G3oFYM2EqEInEgpBEiRWXRwcnv
DuB4ibORazz8zEq8cS4aYZPw06OMNrT/ftD3fIuOxMIYWr+5HpHh0kyv2sCL2GD5AQz34hsjXIKq
LdkBVfwLvWnfq+zu5pSNEsXJqCYkiRFLW20m9gs74Xka87077GvDz9gNoAWvM7B42aAHdHoRcgjj
Aw0p1u+k73HQkJEaE755qkL77qAUShRuzt6yfsKaCRcchotlhNpezfiGLbfQN+5UqgfGWH1bnTw0
hE5q/mTscYco2jO1GVcuE0gsBVhz2O8c/cgQa8uNBX0B+vjceArT/DrUKGZrvvfSwHwiBuvTspuH
aVBmUMICuM8EfcM6OsSlNR/zWeiBPUELhZrRG/pzHUYD5XqsttPYfDVRV+wT5IUOuZk7yupvC5cG
jkE8Vl15Y2XbHOek+vIB0EMVKXde7P8Fd/I+g6lOU+vPpFvT3p1g4Bl8DpTMPFYA88ZwpofWlCAf
GRFUjchOnSgO4bXTc+/BVPNJtejPBZbcAEBBvmnrfDjVtXiE69892gucbXJbrsNZMiZXztIyIy6g
6DxXwofRZtj21jNKM9ANvTy1FenKGobvsuQkwTNW7Cphi91ImVIXGkJ/NCwzGM9tHS+ME4qn3dhA
6vA9NW9UJ3EzmZpPP92dhEnYqIQ+EWh83FeWtlRM9nFBkZLHY54AsAMJwqS+7hPwmL1e7whD8VcI
j8ur6vBvd0deN/wSmsnvMwtbU9ThOrDknsTJJ059NvDsOITd6ocS9fLKcwyop2AYs5A9VVUmx8ai
BdMRfAEJGDdDbH62fJOB1BniakZinAwNnZU5Z+Jao2UOk1puZupG3pNrnHXhyUmy17Qbj2mRMXAq
FsNAVxKJlDznHovDMS2+IVBuRyl3JAg+JkjWvVjbkxxZrQYxVjevgYrn441weLRhA0LA8NW0BY4J
zn1khl3+D3Vn1tw2ku35r9JRz4O62JeJW/1AAgS4a7Nk+wUh2zL2fcennx8gd8lW91TNfZwIB4xE
ghQJApl5zvkvKrpc+vi9SdVzXOOP0AMbrP08cn0/vR0KpEdFngNbiswXKShPgxoqeAmke00pngts
HbYmmWpY1RS/DdAPcit9NXx5QOowIR3S7iKpNICG97Izdgayu2Xw3Uzy+3SmSlYvRXWFpY42Wo9W
GH3xNSzMFNh3G2vkqcjFGF+2LgLpwniD7Q5CkzG/Jk4Z1MQZGhNBgvhOrCKAr4EA7mE0g0hgH2sM
FOK5URjaWGwjxVWLJKV1zPhgzp+GYLof1Ah2Z/hsBWB25yRDCxl6HMQI12ABjy+ybvugblsokSBd
Tf0wJDDSGmk8i0V1ROEWdA741I6S8d9YH/678aGMzbAomgYYIMMy3zkkF0XXqj3SrHgL4LhZlRXY
gJHYkHsndqOIRC0C+9s6aIRjRC7I1eBsb1d38M436mvbpydlIS60Y+gRkk2Xlf4ZdNkp1uYr6imS
t9qdxkZW2zoCxP4mHHNEjdF0Pmq+b22rqt53po+mxIJ3pwyao0sl+8G1zzTBo56pHa2pBohQiC9l
H0if2hjDIaXsc28YKcXi9HVpEJGCyIN3zoSIDN7gEQGlo0ThYPddeY7amIwp8VA5oOjFTYyvTkfa
EM5+hBdAEHxseh0FuoZ66Nocc8JMtIZhD0S5eSS3jcr2jKGtUgr7RNGfcHdCiEhufWWPifNFAKu4
FdpU2PqTmpxg3/3YRFLz6lT7X1/H/x28FDevppTNP/+b9teinGrGp/Zd858PRca//15e8+c5v77i
n+foa40c4/f2L89yX4rLc/bSvD/pl3fmr//4dPZz+/xLY3H1aKfb7qWe7l6aLm3XT8H3WM78f+38
x8v6Lg9T+fLHb1+LLm+XdwuiIv/tR9f+2x+/KSIX8qebe/kLP7qXr/DHb/dR3v7j/Pxcty//6YUv
z037x2+CLv9uWaYiccdbkiQpsvnbP4aX1y7ld0nBBdSUERgxDfp/+wfmym34x2+S+buoU8K12NAv
y3yShkfjR5eoSZqlGDihS7zyt39dhF9+zLcf9x95l93gj942vLH8ixEpZGhZs0TFVAxZxDVXNZRf
jUh99AqSXmwUm9TuZbaRO9xmLkIEt7EnPhXHny7Qj7/+y19b3u3N9vTf/9o721NDRquBhZpiB4hP
bjGG2YU2xs9ecZrsdhvtDPuv/6D2H7+egbaOYSARqslc4p9dliltJjOrXcWunPLUg1HZynfYALrw
Ppwm2xhXqDC2tANh6+L06BAJbIad4kF6dWuvdFoPuYBLtmdmoSd9ZIi+RFtCPRSVNz3apIBL+OQX
isu2YTcHxLKDvxsxfzWKfr1m3DjcCqoqKSSSfv0KeGeAt2m75RciR79BHn/HlIR143RLjGgLXnQ5
ZlfLnlwsdzbGvfWgbM7Sx3bPl3atyyY6zp5pK650+wK/hK/YuAHvQQKl2ZC42CQurhv7Ah5x66kb
wAI79WNxwwrYYbJxiNAO5AQwLdm2O+HT8RvE/kO6tSPb/BsXeknS/+NXlSnXakwOYGbfTQ4IwjCu
ITxpE2J0YIg6QBBu7h90DEdLMlsOFo54Lyi74UJ5UH1mcA+exQMihvixoo90BGTv5DZ5BzjMW/Qg
LgS2KLLKh8hrXABH8r5/KJ71z1gZ5dT+5IdMOjeCQxqEWEbYIKE3QLP0rOA0ZV74DS/YnqDhM8zP
gRoqVqMb5cqRFqVb5PwBg8HS/R4hkfWNDyAeQ5fVQt14srkFYo2o5UfKDeoLCEDThY214K4+D1hV
ty6g9GlyBpGF9IGQAxkv7CvpZxpA/5hK8Q6YNEAoxGGl85DcG8NR/ZyqG4R1N50HHK1v3Wm6KoY3
w2i6gG6ytUt7SPbAEJtqU96IFXYBm/nJQNUQGmTyITmU1/kE5ONAbtKWneQCy/EDDpUwTRzhwvnZ
h+5Fv5kXyrk5bLGUtFhVXFAgk3hza2NGe/+2M+y+upVwpH0AUT24/ifJ7j92B/mAXv9jV16C/Hv1
mNxVd5ngdEh9fkdqzuu+k2kGdQTHArCzjqsMpNnvpGH050x7ao1DdOTC+TBLfAelMH73ZLRHbj9g
ew1rczyQbArX6FgFJKtVgBDAiA56cgFAV5Z7a9glmad3p77ci7BfMjvA6Tfb1v4XRd7AgO+/BSQk
wEKcQ3LYKMJzeYWDle6C8jEMHR10n2TjK9Ogei8B4932tpRt1WdSvAvXEN4uafEtq/C77BavnZIU
0rzF7AbZgfbUwjnI3bYBew/VzhWujKKVXcmIjeAcQEaKfMUWxKxobXMcZYhChhv4SAFhWAnMgB8a
VuC5MY4pCEBy0VjTMEwZX7nq1AmL8kIoG8wOz/mztkdl9RB4xS2Z6e18ROUcWvwmOPWefC/Dn/lO
Gr6zkXh7HB0UuO+XE9JnxNputMG2BMe/rx1xZ51rAyI3rlroymxhr6nIum7G++q2OHfn6SXD7m3j
7wfGCZwaPoT3ETLbG6rvtnDxUVHYSt5wzj6UV1AlW7yqneosfoh36a734mvmVqMrY9h2rpzBQcJ3
xyO58z/xlARe331TuWmQOK3RMGirmrUrtret/DknuaMlh2nXybUzyw8IhbTOEmxCPFl9cAKwNXC5
JPUqBx5glPBbDWTFjC++4VASBKZ4JJuKaMHIwUUKQiSgBUBifQpgJY+n6IW0k3nTz3YPaG47e+Om
PpZHPE/MhznbiDcgC+T78JFCbbFStB9Rx/nY2K0zcXdty0cC1cfha/fV+tDhQCHJoH1xZPrGG5DG
A00igP/wCfMOlqNGl8V+r9uRH+Mju8JZO8A7ibbo90NWhV5wQtOKO/UGER3yUPLuuT8DbtU90zug
quqajL7hXQl5Gv48Tkfeoiz6WIROfEEytMQAD9fRDs0PEEpf5BiApZrca2QboZlrQvsYNQD+R4YT
Yk6Vwnw9XVEdiK1LZrrdcEzKh8C6AjvhdpmdEABncJN3H7I9Ufw9g5NbHCmLH7oHbDI9+Qb2vISr
yscphCuFL1qLsuZRsEkSpOfKy57yr7iNxh4KtR8KbxHHA1nlqafuPr4Ndv6dfAmukNuHL4PBJh73
4lO6Rdb2AWshnrTkMhy7xsNKmJvOQdK4Ohft0ZjPvYNbiXnAd2VbfywPmivi/+GQyyJqLsUDsMaa
KOylyR6EfXdQj9kJfycC4NusfcIazBtOqdM+qzE3ITr2ZMXvhh0ytaQS5Rv0Rq3KneevJBqOqZ24
pefbw+RaPDYa6EFqetvGaU8UI9sNJZYdODWWCCirnoI70WGkjne153vp/HmZXXP/hodjO11n83Pk
RG7zUdzpO+n2TmLshd5kPhSnkAfEtOP74CW9Jh+qA4oENrDtI0Ecsy4cTaZhosLdjJwO4h45T1JK
d+a0N9OLcNFtnd8Kc7Wd5gDy+2heE/BfTh3vm5PA+LNNdrFLxuc5Bto32Y1XEpxvpifNRm7wSuYX
40IqquDX8g+hO3n1GbfFPiWxCSD4hKgJkG+mQWuD3TiCDFTFRiqEwF1c2Pvtcy4gS7sRbfyDqUTe
VvmtaPNXIMkxiuBH9xl/7/BowZZyQSi6yv34KQNuBFbIfMwqV5TgSW6R1ItNJwbecw12PDS2uIls
y7ZcbStvyi0ez1Bc7GnYmfkZqUIteUzuoTpiRI2OoXg0bGUj3PvyrQoqj4IJJdPM0TV8gkA8CDp3
KS56gqt1HorZtiR8G+NLPR2q+wS9DpB3xnGiEBteqmGnIo1NvnJwoDwo1UafKRg7pNExowFQhrlS
bMKO8cSjZcsX9dZ3oyPlBumhuCBHop6jC0kJ5g+fq6/t8IlGoqXCp3ggnbMBEFzVLr5yaYQ6/taM
doGAuq4Dc6pQr2b9dO9vuy0KxyglbpNPhR3tQmnHkAmoUvC98oNyA/8Euerg2eI+lG7yfW1+kVAv
iTu3rj29vlMzL8k9sGzFDkAEJ0r3DddR24pPioOFjU05I90oDzipSJ8MZojZTpiGp9PE36K+usMM
SXpMUT9GH/IqvRjPKB+TRBlsUpzVZvl8qQvaKwQM8Fmg8iA6mS1ykZudtkW5fLcgXhl1vvhOy+J5
tjOHVVq4LMPIV2tfKVzukfaabBybWAmViHQxDX6D+hOxdBG2VrSTO7tiljDPmn4dS4+FV3drPkrq
YycfFHMPjhECx4ZiqUIFdd6CjWT+yHfSDrMlVrShcC4D1zwM/gVbtaoBAHJbJfeZeQlalcULxjQf
Zf02VZ6M8KtYHGSXm3x0ixty05tGi7YqSgc8AdRGmW9LtN63tY0ZQIJLR7/pH5HR+WK5its/1o+h
+lBLDreOa+6XCS9zv6obYav529aDVvYofBB3IxzpLeL2t0Becpf0j91HX00RlR+7uLKEe0DUfkNO
vyezvMHsFsfz+BpsDMd4ovSFMI3NnJZ/mrcBY1h6GF9yV3cQnFchZMp3g41FAc4pKjrwL7i8G0fR
M5hS+RrznSTw1BzFjzPD0hN51y0CXCyxkk2yn528k27AyW8AXXQ8bCSgAichG4+HeWlDEXTaT38d
csnLIv19jCehC6tIkijJiv5uEV92sq5m4A9sAH+4SvZ2/iA/+3BHmWvswYWe+gkp/uwFhhAUqjp3
A/SZ0JpkAQme4MvwpDIlN38TRUm/5p1+RFEkKSWTONtSxHeBoGU1vmnE+hpFqQ5QcAR7HbjUX7Rb
67vltpfWNfZ/cyUI7f/9Svz0N5fg9OszjmrBEon/r6BHkYDAW4E2C3xp26Gwmu7y6R5BQRGv4fqK
qZZD8dX8PpePjLkIdW3rreU/qqY78sDV5d3yfCXMeChu/M0V+Y+/k4o7h8TvIZmoQv/66fho1BMy
yLs8seql36XZTvwus7rrzsop35X6wWDtOLcnlEejDcCVS2SPbukadnr6+yhXWS7G+9sGXIiocsEI
cqUlNvz5YpkwslI8omyNWyb8tszZOHReLHMjOuBHhyO4Hq/dhTeEVV/NRxOA/CY/BR5yF7a+V7zh
TjriZUj2gkUXVVH1O6VukMvb6Jh9prYCDwE4IMjq1umz3ZC7CNPxxUGSl7vhUTVsmIGQ0CykicfP
4XCMT/5nS2G99gUlSOh0BXiclGxydItZAiY7eCd+ygqgaoRwn2dcc2PMDRDHcSOEIRRspfC9lfEf
xPC17Gy934HClV6gE2O7Al2SBxLgWGd3rPULczs48EdPHZLCRPAlxvHbwjHdfoctl+/WN3UMhMMZ
Af/pB80z8n219W8sbHzP2JyjaXxE/SreJQ4reZ1xhT9uN6j7PTNnoRjlLuvwzhUqL8C061Y/qA7g
HRheW2gKB+awyQm/YqsqfkDBzQEGmsdbxInA/kJVIAj9iFWIabno6gniITlHh2nBam4Mr8NrlQUO
KdTRxqXJ4ztRbcOzjknzfnrI0BQh0t1ILraPVNyeOspVdoByIbf6sNeqnYYd/baxzgZUyuO0Ew4Z
qdlraKP95qp2RGWJSGTGxegEADdBefMOl1a0yU8L4mYXJx5ISD+ERN+6zdnf508JnLACx8lzAYIm
oIphZo9h51k4vSI64GF6BI0MnsrVuBMujMEYHJqEW6hGkngHLqfaWD8+8V8GkYFxOd4HD2i+n1Qb
P3L9AVHZ44JtWGJk+UGAXmU3gNcggt0uoVYu7jVthxx2DNFYsKVv6AhKX8u96io71R1x6fD02wKI
KbAQF9EUZ7BzD0XFG2ZWW9mnWwAj+S2sifgFCVykoCfV86uDoh6k5+FE8EyCZnRkW/YCRnLRTbcU
GFHBBwNwZgEIcYNFOKgsaOPDZCO1RvoDYbAJtsI13csu3lFicu7zU/hBJPcOJgfQDWly7S5Kd+WX
JbPV7GPMlrjrPMORjVNN3gvsvGrLyma+44qAtUHpqXRQ4uqIT7z8Pql27TckCvjrOEZvzDP37R4n
RGunnXje9MXm8FjxEfFfZNYcbtqjcKcAEt0RsVKoAZ0Wb6nI7JhImUSd5r48zI7lYnFceuG13Gnc
GF8R8fMfyctAdT3UJ2J6HNoiYquPkVe56j570RbtQBgYWM2DNscwjxyX2H3KJafdODg1TTYh8kc0
UwynkyilbhbC7sv0DezdDfBqd9pp2TGNnzJkiv17XAyAjVSfdVfbtfeFy6PSH1FJmAN7ufSQx4h1
7NAh6Qer5iw7fAjUJ/KdScFnCNWNBnQX2L8CN5wvsJkfI4ib5UbKt5Dr03VA0I/FNX5JD4PXBCeI
DuIXMPQF3H3Wj1+C+/JDuTVuCWmc9Mxsbws2aSA73GPzuMNpxs1P0o6rUn+MsAcTnag4FNTOowtI
h8zn3xa+s5ntM1J11t5iDShACtn0KDkUuxTta3nBCrDU088i11R7AGwD5kP8EiVbsSMcJEMGJdeO
06PuNd+iB3lAam+jI9GWnaqTcQCbdNt5hBJH8VrtZRTEtsNReJiO6o54YJu78gZaF0z0DY6/p+Xe
wsPeCe5Jo8X74vJt2LQUeekcvOSLRWDxQSHuXWbA4cit27qslbB+dHgy4s33nueJqHS/nKh9H8/I
+2079Aw27U76mn8lIi+e/DvCDZu1XPAFXYkm3RgfZTf60pUOxBw4YUlyPQjBPqg8S3a1x+ZefIpf
Cid86L5o33WW3BUGf3Z9O3nmlixc4cEg7Lxug43oIXnG8tMHIXZfnlialyfR7Y6FN90a14lcS3Qt
46/pgOfbTj6WZ3C90eI5uU2+tZcIpjGrOA+XDsguWKJTkmJxq22kr9nTdJI34aF5TbT/j4o21/Il
v2/rl5f2/Fz+f1BwsUhs/9e/Shn/Vm1x+SJ5+px/+7lGs7zkR51Fkn5XJVlFMR0ImSEqEuuLH3UW
Q/7dUIA6rgsLWdY1lhY/6iym8jtrDUOkiiJquq6KdP2os2jW74a5Lhd11VQVQ/uflFks65fVDXUH
Q7dE1jaqorIolvR3hY9Cb6HAYsBwNudPaRNUx6lUyiOGnTiVsAoDV1nhd7seXDfiFCkm2CROCvOu
PL69Zj02LB1vZ697JRVFuQFsl/d96RXiInhJXbHaKK0pHl93mwzTkRgG5SZBWYAKyNIUSkJrQePM
tf3T7uuLMPhh2Nb8yo6qKgaOZzXID044lywbTVsAR+tuVnUwhOUU0iqSTaxJ4OAdpMYEvRchV0Lx
kUT48pqqVSaExU1J3ss4A7x/nzYfwEBFo/5Jn7PJTWpGuInPu12F4iIG/8GMrMPaWjeAULGoeO0t
Szhx08KWEtChWU+krlCfytqkYz1HQ60Z4tmIvs40XWZZP8VifxYDWWeNHpeffTW+YucePowBKi3Y
QQaQAKTis87K0Chi6uYmtEeAYNDskp5V0RCbh1Qjqs2y43ok0eb88NPtfvO6Ev6ldib/GsIs9xCS
D4bE7UOpzlTW/p9WyIamxQDfDOmsJ/K4y6C3H5Jl03RISuCBKCPh2ObdYe1Zm+se+uWTjd46CRDN
LA/rRk7F8pAmAXz+tf3T7tq2ihJGPxAiJA5H8aIlwPmD9LpuukFKrwVyFoNZmvtB1syD2YK7R4T2
lA0BxlqacErzYF4oDVRpsm5vjqL2Oa5JuESS+LGeBhZuqchKydfzD7o87+KhwzYqwS8ttpiWFjMn
OcnMk2b2JrGqZp7emuuxPKdwr5by09p663w7VyAdCmIPN4sBSgj6VEzwYjcdZBCAB1Fb2E5vbQmA
NOqqS/9r13qW3yjToS/bf52qLP1vL1r3fjqntbIUExQoRkD0rk3TZ4iPmDZPvYp7cRIbqLAlrYth
JfPHYI77uCdDl45yeJ3m4UWvpfq2LVUDtXs/4riuH982mRFTIfjzmGGUZOymhvT+cmyYSWL18BbB
fvaztkUb93Pe4Uehp71/aGMVkOeykQUVT18DdRE9pqJmYOZxG+Li6EAgmG41FQSgGYH2+utbV/01
tuPONRWVKFO2QP6jxWcugfJPd24/ioY/akQrEtKAB30IGldLyJX3qqMbidpvjfhzMJTTPZLjglcO
AfnhgFSkrAuAeZXnKpWLi9bnEYqEy+5cAAmb/e7b6zGLoDSqpXtJukXEqb4XFZYuk4gVqK9LpCTn
IYR90ybsjpUiObmMfTjK/XcV0k1nNK3CxzABk5Fml1wdeowJIO4sQvno/GVKsk+66Ly2uEH/+spo
1PF/inpfr4whGcwLlDt5rN/NC8pUFdNopum5n0gnW0J4wueiVhKUfdt1mxgShetaYNWxttfdoIdT
kSSs9RXMd2P8+rY4kCB2NUXdpYq7L0lUBdtxEr+Nhc4wJjTHAau2azAr1g1qQVv8zYi1hBKXZB2T
eKiA7JKrwJJz3W18lPs361mvuz+dAO6eKjoApnqcx62AJMUFX8IaGeVF6wd1JQ0lSY2UftXvLNPo
rrgrQK+FZP4hJyXigc5LqtFvkBtSiUTKhJLluhvhUwYwWIReX6BDUOJ7+zcZGUt8d7lVUdYtU6a8
LKoaV/zdjQheOZZVc7AO4jCo0DVlDE//3JSi8KM5FgXKC2/t9RzA/xx8d/rrmetBBdn1aJRy7+2U
de/d20xdobz+0YYP+/NfKWuDcAxsJgVJoYXLAvUoTpACh+woNuTlteQ0SCXjqpRl/aGpSWYITZPY
a088mfTg9JT+OGkU8nxv6BGoueXY+uplo1YlSm5r+62nDZLIQ40L3ejlbYw/XyLEAvUsC3Uh1SoQ
SmpkYBP1opm0tvXl4NrkkZTBw1Go6tu5/SCnxcHX2qNeTXA3lYJkjJFG2t6UZhSjpEB+WvfWY105
P5oy0Lc+Ak6lK/B1Y+tUF4PqiTh4rS10NkzWDRxvIkQ0//oxtN5PrdwXJpOrZMm6rID8WQawnwao
0cInfogV4zDUU2ZjkCVj+DaghpQiKWLga3GzHkNLH3SIQiJPzGcgxYESkri0EM3OtKq8dCZrG5T3
N8nSasH7oTGx7BZqEZ4a1jR5H5SXIcHibS6C71kH46urguC47qWaTwa/xDLh8K6nV3se0ljDYArr
1T1a/QPFwgK0bihTjgEhCmmorhvzgNiacdA71iOTMHJSXzxZcm0dkgwZNwGW57FpkNOS5ViEeUHz
bQNH4efm2sHawTrW0X7ucLPNJnzUUB1cpD8MKH6nFOYnH2nZbSckfnel31zHuQCdPCgB6mBLTy42
VNck9XM9YlSiNtWTVlr+MVnweJkf6FRu/2yPEzKWa8/bsTgcpS3ijeDmTIq6k4SHNKhMJP397FZT
8GzoR59EmUiyp1blPbQcBp6qGkr7r28S4/0spukS47Quk0wGz8VC/tebJAVUP+Aah5qc3qTFZKdd
WDtTWOMW0wwoXMoK+a3RFE7Qs6F+FTM4a8N6nKVOOzbT4DOi04yNtoPagIHia2+OibCIFSnG5T0p
L2sGMFGb9d1chQdG1PyytiB6MTZiY7C2xgWBPGlQPeQylJ312LohtoGmU+D0Xqmkdc3AruvMuskI
Cf5vrSZX69tq2XD2II7WjTgodo/V0WMWLEap4ZeoyQNHaof8aAaJdCuZAHALpQm/mOLwLR1a4S5D
7ynMoxO0SGSc4sS1Zpyk1o2vJtONmc2fDJC2h7fjeo6imzG0ka0LUuz89W+F+uy7kZ4Y0AQkh0EO
uWRQbu8m1lYR5hrI27wvk6l0fEvOTkVgMsCuu0g8sMssn5+0IvKdsiAkCpfmeuz96WYs6yhBmGV+
kqGGQ+bAJen9Sesr1/foVXQqRbSGtvMSeaiziOnHnJykNUxZj62bbIgGkonLOTr6pyfkHhQvKrPT
2ynrceXtdWv79RXLu46869rKZ7KQQtbjB10qTuw3zSXLZRQ/UowKcK7lWVuba4+u4142pd/XRlUq
qKEvm7UJXU7dY1V8o+CH+HrorTPpDH+XjTCm3o69vZ5gEnn8OgZhtrzd2rG+59qc5NLHEJE16dpR
9IjiY3LVH4qeCkmN7ao3l0MPu8P8VPSlda2R8/4AnGg9ashdfTaictisTexRQrec0Z5Ym7Xaomia
5Ik9ISmNh7ls3MgjWd25rkS3Z3FL0dDokaDSCnhRS/d6TtmoJEvz8KCrhXE20x5/SjmRur0wyNfX
5toDQ8c418tmbjGLjoIIj9muc/xFU3zdmMueMUhGASsahtqQUeuMJapxCPIdM9mvML8p6vPMyqa3
gfdidkio6aw966YtWM1TnufMcZLIO8Jcej02KUbtSTLmDimI5Vt5gpEjhfLDPBXSQ6+BxGMCvltb
pb5YU1Rid1qbqVBl+G4jILs2oS81rtQ2GNkuL5W7T341pLiI6ReMNICFTKWJJE0NvkKdO4n8VZjf
9KKwHGzV13NQI8tv1o6fzuvAuyCmcxNmgn+qy25RPzOFR+KlBbmCM8vatHpQOT0LM29tSgqXMtNU
9bw2ie9tSewH0FwoCKxw7XVTreM5OlLRUSBTJ83MGEgE3ylAmcmqpgx4EGm7fYT52FEZ8iK0o04D
adKbkl1G4pc4RIK9zwGPd1hpvW5I3ydSmlzfHTayvThW8mX89eyxfJIrwo719ekwHEIUXw6THBtn
WVCMcywdYpVHKlUHdGLWQ2tnkCMVUhdwNEOjNX50F2HKXcZL1DlPz+t5Pw4t50yxcBuCVWDtgDi/
pg+vm0CnqWr14Bo8t3KkeBX3wz6aJb45WErtGDMlhTb65JGNKt1N3TWUuTFzvls34gjzuqzBHq5N
f1Cra8c02VQtZFPfl1o8gSdgpZoFHW8M9F1Vy+NeNXq835OHCCLsS961L5pKrIQeYu0YMKHOfizl
ZMXNaSdrxXxfmPrHLkF0cjGmWjeoPzVXSVe6baimPtKHdPDjEYksm7eO9djau3aoBemit1cUOZJv
FrpBybNsNQXVfihRENlCbaerw6JkFMWmm4rSAT+p5wjuwSlcLO5Eoy4uFnntRhzRliqUxd13iR+X
Y3NVkICPpFqx15OXY91y3tqC2fPj9WGC1N5fz06S9i4OUQxFQaQKTK+saaJsvJ+dBC1GdSMa/B1C
JRNqqWL5VATlMQkxpOma3rj3I5LlmV48JWY0nYzap3I25uVT3uqgHow8wScrrFxSbJGz+oCx3n6K
gkDdF6S9NLyNudLLMasu1H24XO31ULzs4aT+FFmpsJuH/rVvPfzna9b3GZafbj3053Guibp/O/XP
47oyqPu1pSjN5KXCUG7IJ+LHGrXoWiNucmcmfX5n9TJi0tROkdikuXbg+nvTM4GfFFPP70oc6i7J
LHpraz2rydrEjXON2uKfbzSHKEYlWZDt11OQbXlY0r+uaCWwV5ZNH3TVsV02XdIjyTlo4FeWjiZW
qqPZIHS3X9tZqM8M91QBVGzEVBMdhgqRQIq6uDyoc6agvz09xlPJsnOcMhlj0FHaryeLLaKooJmB
GCPEDD42wlBEq/xbDUlJQKLz5KzH4sUbwYi7CrWECv/Lpbl24Blhd0lWX9dXZeGYECmgz2Ag+T+g
ZIobqFXfdnVXncqRHJKks4r7s7l2tssZqam8nhFoMWfE/2oWi0Pmetp6CEG6q9qUze3ISg2LTwxs
hwKrAFgpyBsUGNShB0v1b+XXvHY1qvqjaz1YY+iEIvFyED8RMJrz5zSe9BJbAJb0WncbzLqUH/qu
/sFC+YWE8nP2U/kVS6EpBtgAQwROQoJTRoriXYRWwiAncpaRh8u0eafxXY7Gn5twFs6dFYWHLFCs
S4ckBEz54NpA89tm8KXvstnId4FOZbXQlWwLB+tF6ZPoUQgX3ZztAOauzfrh1KXIZcpouS5GEpjh
kdc6WQrOFUJm7gZ/8F3L0qQnUsXfktFAN19BA0fvx9t1EwTPiNuWN+VMWJRzt3p/PW68T19wESzL
QPVDlgHWkFB7t6jV+ARGQWljpzRlKmDNQKlwWpJboa6CHYB/tMnzpb5WoFqvD5nihYXIUI3WTF8C
Pq710TWQqT7IoYJohmECBM7AOJnJdLSUiAVZUfZul4WUsWfTEXodENnoD4c4bqHYxrm6tUKJkmEB
nny0pv0sBy+B7gN7KwsE4Srx0xDj7ByERn8Xmw0GUHBAfaNB61ZalBGQhqN0gS5MjrFySEgkSzyq
tXKFyXWn5oJ81WCf7400/xjGlXKVc+mDNcIRbAy1uJHUGYWVMUXVDG5rM5bytQyLbN8H+udq0aU2
BmCj2rLxSXJs0wAIm0w4tMkbX3gKe2D/MivHA7TK4KPajG7fMdYqxHA3czJ9Wg8PtSq5SOmZzvoi
cnHTRmzk8ZxNAviCzs30AU23eNFBlxSvRxrhvkVQTeiQV1YE+ROMacMhnor/Jv58H9Iw5GkgdVSK
XIqiEoEuNaafkhSGmTZF40/tbopFECymMR2nPzcojOHsFFsA92Sgf7GM2TZ5wdrRF7acPBr5ucBy
SQc69raRQ4OfbrS+lpVaHjGGSLCg8h/bZOLypsgSzr4QXGA3BZdahdL+17fzmtx8g/yQhNN5ok2S
w7Kx0FuWutzPXwhJ8FEwhhAP9XnsNn4mx+d1E0ZBQjlmTshxJIhsLh1j0gVHS9QdoSvz+wpnW7sK
kQKuqzG7V/qwu6KA7YmNld2T/RhOU96jaVrFQFpx7LUjLGnO79byehZ/Z93ru5KAy9amM9XonPbf
5mgyLywizMu61/mR4LIwJo28dKybvPKTrTFZBqLTy0vDeNZhVs+ME4MWXoavjRoLYEr06YZFngmy
PwhusSkBRFX2i4Z6Vt2r8EDjlpuml3pQL0pBgOojxGqvu+umR+xlKyNw/9OxZUXRMETH2t+EzMa7
VDS/BklRKGAMYMiGqMa7X8PHeigZkErYoZFhXY30Lp6y5JQlVvy6Ka2+dooZxkAZNMFt35rWySjH
Q7Z8OXFKC8+YxcLR0RBBvKshlEWlQkJU1M5Dw3+UBxViYxs1SF7oPNB+NDhh6R9FlDQ9MYssAKXB
tlc0RLAQ7h0twzbHFDSXNuLFEweTGyIqChsag05kwIQNIrHWpSgNwwul9ksbCAo4zuXYutHQtuut
rjutLaRdfdCdOqj5AOWuIG46OA6yfE7xMIS4UYFAYVY7zVm+RaReYjYATSOmSNDXkjqdc5grBTTl
u1GRig2LTlBzkxqdhqrv7tqyc3IjBDkrQkPBIkp26jxHEkLyi10PLxd9cabLpUL3fyg7s+U4kWhd
PxERkCTTrVTzIJVGy74hbLnNPE8JT78/kLfVVvd2n+MIZ5AJlCQKyFxr/UMAp6bXoTMj2bGK53sy
HbXP/9+PFYVTHdYgcna6bXnzF/2394QxVnLwiqaGyFJt4zmDZwS2AM81J/iWfovxPK404rHq43I3
JPERnjFqaw0CCgfnfTOcjUGWwdJFq1Em0N21OKwOhSwrHBbYWppG85wNgrfnILQpKb7taENrC+6q
GGW5De0SzFLNVDvOccDkuuq29rOejO647rIxOy2NMpzsBC0b1bsM7+xR30cCh4qx9REyL+r+pNl6
fwodmqVr1+tWjPbBM9zs+N5MvokCbiAp/2iwdCBht3tc1K6dwTcPlTBM6qSI5zh84QNGYacSk9Sd
EKX1H/O183GZzyPF4p4JG+1W14Ws+fs3IVupa9UUVNQFBF6LwUS+wvLzVdnBIrI0N7jzTVAuGLyJ
HRJFzVlDpyywIDbJsk9vtAavUjRVq7U9UT26WgbrEPX2IqvB+Q09fA1Mqq8tS+t3OqHCbethTY3p
n/tEOGSVJ+qkMPU7rigyHzZ6S0Nw286NkxklpK+96gJIP7PDF2am43E2qLstOzTDmdUfxeyNYjoA
/gIkIMPOztftnK4u5hx1tySlJz1E3SSdM9nLaIUGiodFHLAFDDjkWG8xPDVOZWR5t8uQF6YJombq
Uy0ojF0tY2pWiepT/K2W7vvBv853WDFcucTT29FqsdmK9fOfn5p/rK34riwdFAjflwUNdsGn/u2p
CT3ZxcKzkUa0QAfb2P9ujFEOj/hWB6hJIws2zd04CM6F68ISJBvEq0KsNdwZrmzk1rvQwtTLDa2D
MCsL4xGVHZT3mZWt960uW2QgEu3BTiNtt9RilyYLw7nwlkkkS0h7gHvw7k1Lese0b76FOoaYo17s
0bXp98gBrRaARjI7UEqvfrb4WljQtKtU06ad3VO/QCChWY9j1x8Qfv97kyct5c/3weUYv4328JOn
bTSvH9VSJp2bpfs+lmSDg/D/r2Ped6dt8iNsym4fKkhIsWJOs9ui3aQeaLAm84a1kDj34tHWw1SI
0JTmNnCiBI4mYdXaDXHHbFMkfZYohfDS35BcxqIT26prQ4/tvaPn/o3WTi8kecDOYSq+10vXuLcT
aApF/uXPd4Fh/8sjS4AhPQfUj2OLj5Wgrh7T0WndbpOhZHjtRJ25ax2S4OsKVT1EenH9Rl/9aiRQ
uY6NKQRD0xGq99XrskYu3AhooBs9Ivs64IwbKl57+LlmzXhfxKDAmrFCUKkLDzi/1PNbdGkixK03
TpV8JlGk4AVyCRNldOfcm0hLTghROPPXOejRIW2vO9kCaxYAfHpbTackK342SzczB1huE/zVZmhO
o501JybVS4jLOM4qeQWBN03vleHJq0SXMJg10zikyMms00l8az1drclbVmKKT8qoV205eHuULeWO
Bv1AZ8cXAWaHN1hapfbBnuOJdjACHKQMdBAANxdJ3x/MDEyNb0VbQXnvEKSuvgp8WJUkn7u16qM6
gcr76IZhcdRYJJ1qU5+9weZxKiZbQ/oBIvgxOvDRvDib41wj0sAc1dm+TVoFX2XOeXudAD1l6s0W
KSLzutVFjcyimR/btqESR8B6NvJAYEKRohPaxZvRr0PM+eCnBJ5/yAOn2eBbA27VyPIDv2DON+Nn
BwPtqt3EiiRi1jvKJICsWTttfUzmfu+M5r5uIxJmTvMYVtoXzS/K89KrJwEIUcunbeBjPayx+tni
gFWiJ+OSGG4IwdG1rZH109szkID6YWo0Y2ulsXutTRRQ8NJ5QNuJ+npQPQS4baKm3kx7z+zHTcU6
xqg1MMFzExGnHJauN2R3UR7CIjTTr6oWeBYnTvvYhs+UHMcNNyow2zqeTtK0xhPLeueY68cJqztU
9YNMsESgKWJf+49lpTnTCH5f5DPzWQ7/aFhXfii5k9bV6tJF5txuxua1hK8ygvY56HNTz3ClpRuo
W6fHsDEBCoto4lofW/jfQQ/O13GhiLRU9wqReudwjlqV03vnpWtMbXjUHKQ1hW4ecwU2morzpnCQ
VFJtXuNWjzoYWoDTY+Qo/EgmbxdNVnRKWGpTSyDcL3Vfv/4vMrs580n+8We7FmhDk0WAPSMV/74I
a90iyPre7DYYafQbe5LDg29M0Sl26r8kVnZWjtAC4JdtLEcguVqI1svcOHODijuvOfGpno0L5RzA
han+zfBZP7jBNCJP1hv7Vgn3aQoBrmeKm5Zp8dDOKykDB5QTLgtfYyOKYeJStl1qtwHV2f+om8sP
VbY5ZnAdKm06AoWIFX3k+jg5iiSC3wFpSkPbminEV2tuMMV2tkPFvOcjUz8myPgEPQ/q0jUC9yor
XPOmLGr92hRecAx0DYsIhKcGMXQ3cYCee+YYXCVqZ3tvGuKrosFXaWkouh8tvOxYhTBUdqO/d0oD
B+O0yj4NUPOjuvVuzM4T4HUpmYdTFT8NhCI3k37bRNhfeF9bimHPYQNRmJrPDMkO8P9Cw++mzkgP
hxCG3dL8j3D3324J6pAGN4TpEL27H+rHhZkGEnvZdjMEQL6yPCjfGuGnpKRIvWzyDofccgjxffSg
tjMssCxcl3mAWZyS4LlTBPXcLPZXyuzdi0Sa8MJOwELNCRgTNEXTqC7o6tXQmRGiUzXfisSzuJxl
SeOX5elHuxh99J7pFLLin+fPj0iv+YbwLBC4c44CL3P3Q4bKqBTINlShNz6ZrC0VcUQrQ1lBGu8E
8pVdWp+WJg7wnyf6LTfvY0OCELpupQIySJYeTeUZa24/JlvyiWcLid+8IiHVR/62ym5ArVnUy+0a
ZujkRecSh61Di4WfjxbPiQw5TFahkIwoqv5GIGaK/TqKvHkwJKfaxrpcOV27RhS7XHlV2+1Eb2Nz
EmCyllQ3gYQtreFT/h+X51+eF8/mIktrVoThAv3+VijQ+sYq0msQduNK9O0oTrLA26apsLIeHON2
0irqcJ4qEAm3gxtLtWLX+tmnxHFCHdnBTq0sMwNIUk230qJ6SdIGacs27a1D5ML20Vx5hwNL9mip
1yIunQcFFmcIR9YimPdOPYIDXWQ8NQkWHJobtjvX0PZ+2KwrvMVWU+6WYEx6OKeD+hxXFhnsNn2V
Bma9hSv/6pPiphKx/aV0ioPWfg5AyDooov9Hqsv8l1yEh7yiB8hV2sAuPjwqcVPwV4UolbmKVY4x
//5SSlS75z9i2VrGqF/AkIwGb90lBzvw4ocOISjW9t7qdgrmxVky4TalzFnKLoWAy3SzGLnm0EQD
VzuYOmppU9/i853KA6YpzhFTsHQri/zRmogsDYu0ozMAx6wdHEu1Em0Pb7qtC5db3MYzpfWJ+f98
l8ziPh/mDrDink6W16NWxTL097tkKpGGri0yMX0gvKt0zJyN04zWtSWS28IJhofSr2AJoXNRSYEI
ZlaEB83Uv3NxIJQZvg+ASsmTbFxtPxRq6xd9iLBUGt5gFnqjB92PAZTeKW+6fodUnHudOQXhTTro
a6z3tBuoePXmz3/TMhP8Ph/ik4TOEOkpKah5fVgGUKmMaoE/+sYKGnndSnftaUYGdMwyT02BNdPs
zKfItaGn0fsk4q2fjZcq9A2tcA+In+pHpqkLVf3xUjeROGtAjiEeRdHond4bt7PWlImRz+rhBHqn
AXnEY4wg8ymqqxSr83lz1Et1GuZmwvYyVpGifEQQ1FnmWSu04DSXjDJ8Ww99iaVuFHRoAZrWTvNx
bW3SxsEdC31eG+NPaqybvKwBeBROtfbIdF0VudkfjYbKr4+CG3+qumpmeKHmO9mqMUxtH2YmDhya
gexJRcE3NIbgIoCfvzV4ErwaOizDP38N5rzs+Pg1CDI7oByxTxYfv4YOEHyJv1yzSbhcapVkwJ7r
WvNvy7Q29/2rmPqX0Km1m6EVEOQkmGHMMU/kr8xj2CkcpSe8C5js9441fptI1ZyWRv3a6kguXVV6
5awtYcYQpshoal18GuYmrsfHPDfjs56N3Tlyavg7ubHl60U+vKju/vzX2v/y14KUN3QWnx5FkyXY
+1tML7PQ6WZ/p81gokZeB0gFdJ4znDTdxc11djW88qjE/hiD8A7DcSujjhZXw8oYuRO0Ccu6uIbi
VIeKQsl+wM34ZrKhcraiK/YA6dZ+X+TA1e1uS8mX5NqgPjlxSg25wleJQg18ob6HOWninhQ5Nljd
XkdvYm4odaE1UKUj4j8awMO56Xqo+U7hPHoR0cTSFMFYIn5UncdphD5mlmpjDi3KP+O4wbMzuQ+Q
hXUGt78kUWPjoQu2s5hjBtsbcInIMcXB5+0qmoqSUFP0ezuE2GZgiDTnTu01BhZgY3yIZH++9vKf
C2ASbuZ80alTAeoQv7/EypAYFMeLiiKz2JGDh6U5WcMOLfnNWHgw/1Ab3GLPzetdla+t4/a3kWki
AupuvIQZL58wYsAklbxl6XwtzcKcl7eU1VCGwYI9vfLduSY3+tfYCoBY9cd1oOnjvgfAFvnyqLUo
I4xGvA/HLsNRTu8OwMKvq74wd5amzGskMRzTmmWtwXaZacal0STy4jaUTBW+/vly/NutOFf68cGB
mkQ88OFyiDbpy7LM6o3ElGpnNS95nXVfE1lhZyvG5JDqKIv4QYxOS2qgXum6W9dz4we76btTjbhD
oOe7ShYJFIEq3DnZApy07VPjEU/jkFZC0cFHo7SLJ2v2YEoyD+V1vUcLafzWUojZLcsAyt/pwdG3
Y4TylGMWdx5EDLxzSuRvCq+RezNB/H7oDCJJKuAQY5pt1cTrcjZG03xBpWxeXQ6Qnv0BnMiS7+rn
pFelkmwrlXbGrcM8gF2BSWuMKLRUmlhpwhi3xUCmPKstOE/O6N7Xtu/eT/EawVUUS/Cy68exPhez
M8GfL741rzo/vPUsasYGoM35vfdx2eWV8UhiTas2IsQ11FLZvRPU37FHSY9RV/K2Dh2xkYNbI8se
6XvT1491Krtd41hIbnUTxhF1/5hV8Qng2basomyTgjnc6YM97KJkotTmVi9Wa0F4tMyJSudncObm
Q85D2ucScwQrOieBfgGwGK1GN+22zEE426TOoU8dNKm0EtZwgEC4V8odQXJA+tCl0BpUzP3ZN6kS
2KhzvsNJjObkjoF3nPL+IQxC4+SRJHFiKbbSxzN8aYSGKLDjmMgvCdIzf76cy+X6cDkdijjmbI7u
ol/wYX1CybWrqMLzaLc24TQlr3WHIUPXofKlJURhUaX9heL552IwkIKRMVe4d9oNuWFkNfiOxYDr
QSJ5JRcVGsHFc5DGlJ2nHkFeoC0G5z9Iv0YVBE0u1rsrv679l4ywCimQimUYEh2moUJma+70qFX2
bZU059bsg3MdGHyrffka1fF/yBcirfjhPqL47qHBZ1Ilk47+cWHG01SUquc+sidrgxN0d1RDZe6r
Lj23FWb0raaLa/BCPbYig40XBs8n8CiULQZcgyuFWY7VluZDMj5OypXbSi+zHVL/lzYZdCjbHkS6
IVVnQFD2DvsE+Dt4nCncUm6rvC5vwHRvYsoDACexSx67ChAL79OWWgdGPbx+gCeMr/xA8UmhC1cr
OE1cnVesR+/0KNOwohiBliQYJoXakD/g8SRmTlPuoqItMweqlLcZJyStRAVFVRWEnKrGDjuHCF+7
WOkadfFYz3luQBby0FYgE/98cy0CsL/dXMTGtrM8rrbFq+dDBCnGqYl7zUabzSPbISvvXEJGOdvo
d6/9oS6vly4rE8yKqLJ658kc5VncLcM6UmIA3eYTlsa3GjjyWj5gojWPoQ2yLlk9XkcIRd/lQneu
fc3qNmba53fLGDh2fTUQM65Z5/vnzgANsdLk6Kziom33Nq59+DngrMy6U3+VAZZMHam6qpcXLzV7
dKbgJFuE4ld6q8NRHADfL1udmm4T7IO37+MCG7D87bjRbn6IXg63I1PIVV5k2UNIHLlpM807tH7Q
nkMrTNc5YtPPedB9K9om2dfwDsMLIQTzV1SPoOxHFKHN2Hke+75jFUOyq85853ly++oq6UVz7kNV
nIrRenZr3aTUhNJDqjnqkE84AvpgCM+utA6l5xokVfoCuxXMeLZ8S+UmxksLXGcbqisWscZ/vFSM
f8Z8DjUy23AsfSY3Ioz6+4JBlnmpmXYWbcZRhucAHfq+rdJPZpfVO6VpzmZkXv9sV09mVtZfPTub
KHTU/h6X8+lRi/xLY5r1V9kgx226Qj+LbLopFUU9jGKRyiga715VTn5tZN3wmcjxcawDVInSim86
dYIrN5lugt6wvoCxdq8iHSvNoE1BOmpeeTSsdkWirnwIY3mWWVTdLD2UV4utZ7TpyhsKsKUe7/uu
RxtDA+GLllCuX5edXtwYpMt33NUIbwr0MKIyeCTtZT7NPcKl5Gw0IJ8rLXrsjeSbq2z39NYbjI4g
Flb50tVU7x11E9mzpTu4ZMyqrL/28tG8eFDmsB93v1pd2N8GcD9Z3bol9kU1qsNZqdkHlM31E8Zy
+skCxrr2whj1q2HUT3iR6x3uqOgadgJ0Xube4aoBT8yx+i9apB1b7usfneav7ERzcRJESrV1yS7E
DfKZwMLHE9LEIZNPF20dqT6eTulcLqeHced9kw3wPTfDBTdrcOsNnAiaX5IHlzpCXb8C5HKyvTzY
C8Ckh2Hy1JF3urONPQW7DUjq2mqkuONZR3Gr6cqn1KrwNejG4jMwltcQDNsrPJE9twPOux2/vNbg
d2oOVDWT2v7Lt6v7ZjQA3Zvdt6wJ4SsrL1KHyKgVBTu2kl9bCtf4/1iNGLOM8O/LEXjlpIB04mC0
iLyPRJLcDqfekbq/7ir84azQQnwxMp1thir6jQRGAtgzSsaNzSqJm4VEGIYQowaA+H45ZLDHcF9V
7mNTkfR+b6q563lmcwAlhGbl/+4MJ888WmH989ilK0TkQ/iej1n670cPJeZgroGyyocdeokUYxcA
R2lnwNiCGlsaGXV/776PITMhDmX32JOBQV80QPyLUjeyrQKhkhJ/gz4eWSWU7cUVwr/XnLS+sSW6
Fcu4RbYTA3tjBNYdKGwEmeQCDHrsTVGP34fePMC2ExAJuadeQzMocCghCF+aoUMAnlUtffCm6qps
RLNO565SUJ+jhrXVIiMO0xL9S1JfiXBqzNJU3V73SUAqbMFGjpLgYSTCaza52xhXfjA+F8LD1U1P
23u/LbSzki38LdXeL0OtMZvutgnzRWkgOjZK7xQM5g4rS/HFR9waa8vKuBABNruG9MLerCvjto8T
LB50XjSwN7+Gedbsqkh/1nsHafZAL/E/lggyKZv5OW0jdR0GESCVKMles/oRK1H5tW0rVImHFpFN
SNTr2CzIZrI8hfaGP86QoE9Ebc5F7qZtjkujzzjHInCQJTEd0Rwxp/+5x8nbOdic+30aHoYoLHbL
KUY94SOVQa/l9/Suy9DUrk1lm+UN/onyVK16ig/epjWZdm3brUiiZ6mDI5Nj4NRczuizt00jHHKQ
sDAZspg9dkI+f9n9t2OWzTSJfKSKFcUAJQNUnOfPsFQs/uOp/Of04xomwFIybqZj2yxsf59+mCsj
0QQ6akaWPq0NXBRvjalvEFRC9F3PkfQFNKTwpsvzCwizDMQgW1g6msLHA7oyUSMZXFCwc5NoY7JN
NI0FQ1SSKZ18lsbLphkEIVLvQpGs7oPisAwuWwplz36ykNeSKdqCOrXNuSms/MQVDh702EGQz7fE
sw6pC9GeXl2MZgi2f16AGRKo0O8vKMlryZnhpQiWswIjGfn7tSDKU+bgZfEW4BauNCUltsn4FtSR
dffWGIOxDSSLsViamBq4voE6jUQuwPW6NEZF2WKtGaBS+LafbNBzM9Ti+P4RNXPsUHjO7TIk44Qq
LpEbmv6I4jSGPJihaG6tuWnIj91mWXWbqUYeCito34Z+jUe5P4+neNv/PjbiZ9H1kbGPDHxwhVV7
t52eO9dSVuZ66b7vwJVso2u9RiFaeLcCI8J9UPYPem+SQ5yb3gzEsRnyGKjKvClRGECZeOwuWgOE
YhlLdLKF8UXr/eDzGJo4hvq5vlu6RYbdBs/FM391dcpFM7uN2eFnT4w4MrE2OwVSRc89Mo+ibsLP
QpXjrlShDgyXT1MVNAD7O0aG7QPeWe2D0pFiFkJdQpOea2tqzZSjUznlCBFk7SXEHXvZuQzlPb4d
pery/TLmpAq+AWgH5KE44a3Jwrt2yJzz8gOsUcu2Jh6vkC45wrcl9tKr2u91UltJlq4sEVXb5cOi
MDbP42ABA+RIVsdru6zlxbW0LxM0v5MW69YDnlnDJoB9uhqawH6wMQ67TbEaqwtyj+gAR1//7djl
VFPU3ybXwHGqQLvNlZl4lmF3r+Pm/p0s55P0xug5sCK0WyGqH2oniS8A61A0m4/gb+yNQb7q2cpM
kPnxssy9TKmado0m0S+bu5FZIIyAC8M3WwSA2932L9+Ivyl7Sp4Lu0dHkUL9qZwbfpFpvewAb/0t
1mNEMKJAX9X4be6xBMJtTEPhAgwL+pbJhOTflHXJvY+fzz0rsU+5X/jHpQfutL90sLyDAD20JFsn
njvd6Z2VPcDZ2mutND9RpSApnU8Odg909YSsrW3EFfCF8AY5kOooe14vF7dHmy02myr+ofgljUn0
D6ndFddkG+zd0m2TBo3kCBzvYNV+eY2l740KnPqGQJJUAgndTenkcrV0RYJYrJ6BFlkeqeVBBFxk
bB0lO+76vg+B7/zeD6GAbzv4c1fvz22iFea6tlx8sTPr2PqVdWEGF09zz0aO4oIPpvkEMuRtn6hz
c9lXQhR729fi0Pf/ft7ymfr8KX86b/7py0/49fOWnwDzrLzV7e7rZN27XV5+QyshXU11YWHpkUjE
CjITedpIfsE56poKKGZvEQWwPnbdSztq0cGPjH7j4+3wbCX1ZTmiUcV3x6zqR1VpcjvigQxgNYwe
RIfo9nJE4fUHB4DKi5STtTbL+mmKBqCbsqdGV8ca9qVmf2clHtEE4M4XObXPTCBVcPXiuwWGmbql
Pdmqt18oterXWqjUXaxZ3kbzsum4fIyN48nbx1QyNN4/Bto0H3N+/xi82KlE6rV3zNIMo+TR/cNn
eTXIpOVXcjF1n58hPqvRCBOymHWDnZrmOfXshzDh+V+eZKrH1DjtGm5Wbj2IGBsT32FpdFWQArmK
PC88VVFsPtWENhhM6T+7y96l2zjKnRmO/T7Hp3E/TiY5DGvE0XDKetC6Ydbvyqpo75dGTtfmQPoM
6x+WQdaDxfsJNwFYekGpyYcaEZAHHdydXvnF/eD50UMdZZ/jXkxf+2bsCFIS/eLVoSAFm2ARNu/A
T5dQTmjPUx9lu8JWyRbao/fSeUyH8wGYJbM+GghiCK/Pb9Q2RL41p9LnzM5PatyvcZYkOi/Pgdlr
YcCRgb6yhrG/bjHT3SG9wJtcQ1MSqJf6ipXbD5xoinvNa2OgDQPaAdwsDwnSbJ4+JE/a3MQDUH/X
zB9sP6ZnVWfXE/7tckCXw8Jowjg4LzuLscKCOXNxeZiP1bS8Xg1imxRosjTiwvxFeSDQ7Vcthb8U
mgb+VQo3WHbCt69sNMBLq/4St2qV24n9ahHzgu7ozbtQ1PUeW2XY/25ePIk4/7wcYYfq3sxaUJR2
/zRNETJVXSS+qF9bgaX9WIZ+bSxHhdYgvvwaetu4TWRj306ZGz4pZGOFE0CRK8sBp1eS+nLuApI0
t8W0YEu78lPbOSTFqsDbJ4hnT5Z5M/vDrL0KRX+tr2YeYY2Cb9JH5zIX1T5J49K+0cuASgpcwwzW
cVufMyP+2ZRxAR3MaBGf/9/x1OSCL0e8jzX2dLL1EhfDzJ1pvr/Oj4ZM25aJ/oPXik/inYZgyVgP
eoeJsdX+HNP8TtvlTgc4fj5k2eExy5/1NNy/Dy1bZfJtyErjlkKb93ZkbvvPVVoFgHKdTz1JvoPn
ixfXCu2D7Jg8yrTwLxEMNRQstWirKKBqVzUE9nUbAzFddi8HpsJBDqdC41CUUmpXmas158hPdrO9
zdvHAGBg2Ze2WKagfej1SAku6gP0xNxLf+sJvAa5/9wbz0q6i27EzR01m+auH2/ciUVmogmoRHbi
ereV2eeXJO+QmB7gMcUiyS9L01ieffQt74Sz+XVdmteycYzHILabewtPR3vulU5n8ALOdk6oxGXp
BWFMTFFXzInzztwpbPTl03S7dIUDoUFHiAYLu+qzHxBDVVaWbKEPqMdSaD9wKKy/Fwm5KdE3n0nm
4LCeTdrJazLrlGhEkFmQJ59FkFNX4tDay//qtMx6dHtH26RRYs+2h+3F02YgTh7k3/Nt6sIakoYp
NsLDSNBpxDakbg6geO5WwtyqnFpkVNQKt0q2QjVCT/p1cAUO0joYGSgijblmOQRIzkZWo3OsCbFv
yrnx+yxfF3ppXy/phGVs2cqrzkUeLnrLRLyPLzstGT6rRFfoovsWcd2crHj/pLEItZtl7G0H1YP3
Txq7QG6q0BIbavtfs0L5f41GfkVoZ71OXDre/ln8QFnZoY4euocyd3riapB7vaqm518ntZi/gM21
Xv0MdNdykou83KYD3LDmjfTdrHXxHONpbgb1+BKlcXHQKbytCinHF69kBRyljXX6l8PEfFj2+2GD
Ck2ifVjq87ijbDznu+CTZWDUHk6yeZ5MsDdkWIfXKvbXBWIZVDOrZuUnefFd+WjhxIkKPvHSjlZd
aVowA9146+jWdAQzmB5VjkKZNUWtCy3W7S5xlV6iORWsl82qClr72yR89JDdNH5QQhs3aP70R6ln
HYqzFUF+bdaPoAQAuSVh8z3Eb9ITVfPDDppPeliIT0OB1GifReEt/oCz84raxRaZpbwS4xfXetUp
O1K3MhCyjH0FMK0Yv8Tl92XYD70PwzDFsJRRU3tfoae91uyh2Rm+nr/UqX4DU6wmrWZnd4GKnkph
ZS8e/mbbQPRYGs5dtGPwwCFQuemzvnoC4r1azu6DZfYxolVT5fmLl+nTtdfHxbFPzPy+iUj7SEMB
rY9LE7d0JMSdRn9Aziy7a7Xh3qKS9CmC+b2PSlySYid/MsC8kTehtpjlZCgkWUwJ1dCIb6MiNXe5
FH8tvabuO3mFi1t/NknuLGPvDfoqya0WWogoUelZxp15aBknL0KaSttg1OmMVXuIumh8KcPvAS/q
Z7NR46lKW1hF83AXhNlKFFNLsW8YX5Lx9f88avKdn58Vja+mEWrPuQjJsdQNatJk6u8Cxw23NvHi
NaIH/IAySIGwgv7ESG7uA2DGzaOCbqKpybmr/Ny5i8Z6AyrFuPHmod7sjNuhxVtp3pdPqCQ403TS
nKncGoTax9bu22M+mMWWCXS8tGEH0Iin9Nk3EJUPq8J7tYcIYJ3P7U4EuS6H2nnNqFJdYZmASk72
VMdKW0V6UcBUCfR97zTlbmK9drGnLl5Z2ZC+pIb+DCFP/kCb2CLkvsJNWL8ectCguTDavVbo/9ga
f+39P4/TevmCMFnzEFXdp86eqvs+i8U5LHz0dwVkqxwj5Ks2S+VNNZXJnTm6fyUUfT6PYqTQk+rj
0e/i4Gk0vP1yvO1Ke202rs2TI4vPLYUpfMgBwFGFD3JCTtAc7kNXDDcwdtfKGpPncYq0g4wiWNK4
2n4u9PY1TqP6DiqExZSIObIpQvfz0OGuDXQjPac+JEbWwnfVfDwzXrbmV532rYAIK6pXzKHlZ7LU
ReTeKKzQV5WPRHVnmg5SePPY3PhmJI+Bj6vJ3Ft22lbzc6spqQFEjZXulrE3raI0mtpt1jbt2ye/
n7ecLEy0PGG9lykYRFmOzfG94Z3T/t9do3Wa4zQ3yxkYv1v7acjXmRe9usOgn/mfPrkWOogIUSXH
ce7WubSvHVG7u2VvoMZ8jRkY9ch5r4WI1aauZb5eukLG7s7VXAya7Tx94srHCNwkJquj+ZPnnwGl
6PWtVw0dyiTJcTl0tEBiB3MFZT4yzcPsKaF2HQjkpv0gKVdSdSDys9641nid75Zu1RThubOK56Un
5iNSC+xS33n6cRnzwibd5zJlLbNA+C0TXXAKTJe3M6oOsemKAl5UG+LK8hL9NtLte+lH3ks2ePY1
7qv6xclydxtr3UwV68S5GdsSEnJRPjlJVrImLabvJjHj8tSAtfvb6SzGpguyLz9P1zxueUgz5doy
IrBJNY+XFoXWCTwDgl0Ay55FXw/7IEqwsZi7wLGQbU6MYLPsNWtLrWLM1HfL3l5quBylBpz7+eCy
aV+KPKxvhcrVs0L1p5QN+PbK9B5ZlF4NOhEgzL5qNwG0vYEAkwO1R9vHqOBWZ74GzpC14Ke4cqpr
IHPVcdk7heUuQD32AUmE+l6QEliGo8gwDmFCpLmcFAR5Du1Wg2k5f2SBGBrcNozqUpXeYxpMxUjT
KMDNKaelmaZPXV6p+6WjslwhCeAOuyUADcrx5/GRFWbozGefVCTUvZWED0MoKvTbQwfRaS9AYBv/
c0TQI0veDMC4Tvn/MHZey20zS9e+IlQhh1NmiiIpyXI8QTm8GzlnXP3/oGmber29v/pPpmZ6eoYS
RAGD7tVrgdt/Y1N4DFE2jKy9eJtc0Iu+NDJRg5F6bAwLnWdMWl+ppwaQx1CF+euIJnzXte6lRv78
NSizCD2hydvLZIXa+jEdiRbK7JRk1rG3XURcuiE+UR7p7FKleDd3VnwSk9LlP3tiuw99z120a5Zl
YvzbEmov1QNJdr7a9aseDdrnOmlLMMJFsgNnq30OtB5ybrt8RVRVpXBybtd5GGmfu4D6xGpSJ2if
fP85LZSPslzzYL0vE7vhHYqgdVEGw7ps4RRPZn2JZi0aJ3r6StbFeJqS+b08zJ0p0g9aghSQeMki
t7GTk8z+9yLxygB3Rws7HnWnP+EJ3QJLug+lJ+AF6elhkBxsTQN4ApTBqgq+pXfn/3vtH1vdwBDL
5963d3iqoKXQILDXg9ax8h5tB+m6ozsDkYS9bc5K/WjzNIw2vhhvU28WZMYUr/OqbzdilGYezLk4
3zYE7Tvs88J9KUsEbeMpCKatBVHlqokgwltN3qBestCdL+hC77lVjoS9sp8msTdmMR3soPh+t9+W
hh3/84PDfcxoMyrby64cLpS0yUCWOka41DdDJ0j1Hh9W/96ZzMDXTktAMi2m236GDvftFOgvURJw
J2/5viSeklzIQ8zqauFGnHzjfBvJhDR1Wx2p3zKomcP3bncoprxkvfmD7G18MGWPu4vNxV1XERwO
bz5Cuk3n9xvThDTr7n1bzTsNqFij1Ve3sXxCT4nbpcntl8Eu+1UHmGYrWT7J9yWNd419B+7WJRdo
OFVwNhEBuOcCgb+VW1nUhqmWruvOuRKAzv5Y0C7LZQ97MFHhdFy0WH8nFH9/ih1zmIm5rU7FMdZU
cxeXXnuuUv9TBG76cBsVOeotemTCLbDMRg5fnyJh12aZEZs0GTWQ42pWM8g6VD1bG/n4dlq8q2UJ
JLIukibKl9uuYpMdxCUK3eoUpjFAzd8fLF2ZbczJWIHOd7YtRACm4XSncPmpfMVHoMUnOgKylcaa
pv+UE18PD9aOs2G6JnqsywSwRnfdgq2jRIMZsdlORmGLjCG+XVBQsBHejDL/c/MINqiZV19xHILk
A4W/4HJB076LCv+Rwt324rtp+a7N4VHSlIVzIM+AHvbl6zyDq71Njg7FGb4a7Kh/Kt61Vj48QQK6
kUnZzB8KtLbsAfbeZTc3CQNIg5MPMimLfIXCW6X+1ELudJCslpc7BPsoG/s8NXZ//COj1TfWzS6+
9+j7b/83e7S/fO9u0vttvwfixZ65zm1vGd1+Dp2Cwy67RlUWP3IIq58lCjPYzfNfTLPrRqRz+uZZ
XCmNfRaTjCRyw+vr3xbKXrLz74VZTz3cX/aSbX573bcXV8uqbtv/ey/wstHjv02yUPb6/Qv1s/HF
rZYz5RJj+m0WTxn9/g3+st//uhp/2esvv9T/ukD9qEJdYIdf7b7YW61jXpUWCmvfy7OdHZjBVg6Q
Sm95z0n+j8yJxSoUE1H4wQFyy3G0T+riXEzTq4xm8lTv6nyKIcQIu9sJtSLsh1xpGK55Gq99onvn
kmD6uFLUduzRHqMOI+HbKDNScXWbaFsY4Ti28jAT97TVfq2EU37ekTaqVmLMlxl3BDQ2az21ELZ6
TjX7IdJb79kJIxrKDw5KVqEV8ts2ppzpy1LLtuIiE0CwDdjMgbPfli1rTa84lV45ncUUukQLqzxC
EV13n2WR3vImAenBt7tphM5uBxO2vRabrOyaDG7OpHR3d9tsvvgBWD83yK+SjjLn6VVGkqr6PZI5
pYETYPGU1NEyqnI9v/7b85bi6tOXFgBlRjV42k9fIteINpUyuycNWDvvGNFr2ntv7UmMyqQ3J2cA
bPGlyVAV9RTqRwKtiS/SqEmY3HpBW7Rb6mJLVF2YfTOxDMs64vRtmV//sMsQeB/w4TDZ/HXfZbnX
IATW8y8lP8jNLUj7k0JKsyBhkYHD9dSHuQEHyD16srdUu/7qijWOM0Vfi1fUKrMNcwwLblZxCIza
19fgBQ78huidLVtFYnMCl6BKE5ubHpzGSZomTb3TBFi1o7r7lzHPFOItVM77fasOxyjnxg06JeI4
FcxeAVpSHUAMLdbbnOxy66Y+7NhhOxxa3hYudUlVwkAFdGXUsbPJ6rnbd6FTrbq2cex94mQ/qA4d
DrfpsYXbTgnVc1/orr0fg0WNNQi87W26rRL/PCMuC9GzvrrtX3nm1jRGlJOW+sNCH6Kd7yCr1S2M
3GKjdPdnTzH1Cb0yNfmUxIN1qGstPOhqQVgnyBD4Mil9u1IcByaWAry7KSyd8FrV42uXT9ZRvMbM
YUGvUiRhDkvFUgDljt1uUWlo1yq1LZeg4TloGUF3a8w0R3aa6hYS9f+aEGdXU86JHaUPOoR/2kps
nl6Y0JYcZQ+x3HdrLJuyLdf8MDgglZNQfa80KtVVSxMUij+tSmf6pkeKjxjbb5t06wnK2mRM1jLy
fi+ToVK44F+aQll3DQdoh5i0VPVRQBqcE9MLAP/Obxtx02PIgP9td9rM2nKX7dZ269akDPea8Etn
SFxsVY5rWyCC4TuZHMafk1yBaeUEzde0mda3/IWOYsF1Gd5SHTK0lPntEBaHt8M/1vrMamiTrFr+
vx/I7c3vSBbryJ938UE1wvmdrmfayeEZjbYVs2Ib0uaUoAxzFVMw2wgbtjYkKj4eYWh0136o0LL9
5Z8NAMm6WC3AkLLlYHot4Fhekdr+s0UAX1vZBHwuWeUUF9v3EOAzka7rg5HhfWLpyWwaADK2Z/Jl
G5nugzjbxGJcfP5c9+8NE/JR61Af526TRIqx08zUc8EVtGDMxy7Z3saBVaGpWx4izcqgf1tcwJr+
dJHkj5W7wdaAlmmtQcFEZExpvoeD6+6qOGwe48mob01gFPEKBNVExdMQEquzqpVuV+bHOc+dXaK7
ww5oqfHRpwxyZTYBivMR8uyuG9er1CUaFOuBSfo2tS4FwYeFwSH6Fiys0kVJ6nt2k0MUKM1+0M3k
1fO//3+gI//m0hkj6rcFqvY2/GGglKyGl58/T4j6jBRLadwwUnKUk4bk8xs7WYVsM6Pu8JAX3jm2
3fIrDH5okuta8l6DG3oDCMXmu7PodU81GkNpk6Nuh4p02+jGVct8fZP5pFb7fmHgqI3sK9noSxjr
rypUHM9drVGDlrfWTiLztm+SFul6/6w54/DRebq9rcNtfh5syBTlLV3WtPzb7aIlAHBfU5TK8NG9
EBGbV1pf+pc4zeZHK6L8F2bGHhqevnmnEvFfBrfGqN4pUdAs2QTmq0BfT3pNUQ5h8Ic6oP4h8crn
wDXa5x5aUVLkxUF+0JhQN4W9IeK7y89gjhAiN72ZHmVoQTQii6Ipbd+VRnkQM8w7PxdpvHM/dnEC
x2mqW6fQGD+GrRu8TFERvlRWP+8qVIc2YpMmSrUYtmcjOdxtEE88GN7oohTGqtiFrRIYwPa+kQ+0
8qAHIepgy+bS6G6obeqSB83d1qbqf+beI0UYlKiA9EG2rTJINIjbQSNAAVzwKGMC73DnxSTQpi6P
IDNfnBwzg1jk7mSUEaVysPBs3zipYVDwz7H4i2eY8SguOFx4m2z80hhldxrMfkDNOEpOMkRWhvcb
s3tPbQlo96zKn6Txcy1/yoxsSzBnOItprq32IRiH59KKKuts54W1C8G5uUbibpJGO0QWCgxZWOtI
a5Kzctz30Eyln8s8TQ4EKX+a8/h953Tc/WroARyVyGimvUBR0PGtU/2jvQz7TnEv4DIP4tH217am
9KXVtdJZd2PPz/5HA8XjwUr67ZAH+67fOU5j/GMPH1ru/cQ45/zq53X+xc6DDJI4/VFFcH07av+o
o1GfpVE4w956oRdEG0vLFtLCtD0NKUg4iCjf3nBrj3g5Gkm7uO5jarP99eTAcgKVIQfVlPIPoMj7
PFeGdQWj7VYmS9MA9KtGWgfd03wUmxLYS/FLRB2MS53Go9N5G85B5pfOrY2133v8pHodvJCN+VEE
ivll9DhDQkGNrlSWAxiI4HqSBbHaechDpdDndiZoraBVEXjyzulQwjL7ezg1ASn8tIlvs7HMytAq
lfNt+Ns5IjX5HAxxAOFM8E+hRh7KDUOwpVpMe+18MzxNcT6vIFbVXt3GKZ481TnKZNBhCppuVY6t
/SKmLIl+VEaenGXktnC5s+SUp2q0cbiTkhyzA3UXdmnx6PRNnm6kS0XjrKbG6TYbxD2KS5HKgyHh
kT3WsU11RJKDsKm+yvlcB+y37hd73UNynoKsTnNj4Dr4sOXm0oYtoaHYL6O1TOWOZg0cX+fHFFq8
Nf973bENIuom/axZ233mfSPlv9K0zv7hNQjgmIZdkLKqSG7+9s2rugFdbbjiC8DYfF+qBCnzpn3M
lxw6QKYjAZT+C8kDoFr+1D+pJQKpUe76Bzv27WtjkqBOh7x/9ikkPRugslaCrzJsvT/rOYSxrd8b
72Uos22m67ehD3MRYtVGdY56kBKVntQ7JbJhi+gG7XkmHIiIVJR/L/zmwTJ84+PfPLLQgqRx7nPy
D8TH0+EjF2Cp22cgjcTDLT0L0GAAUf7HhATQR+2DLOKQFCIAvyzVw/DnAisi39nasQJr5JIernn6
WhbFQBQvvOvzeQepFfd4SmMosUU4Jl6Gykg9FwSUDmnvt4sMI/PeNa36ZtGINo2S1tdy4VK2GtiT
PRvkUOJlqBRbC91yFdT/PVbSBj33Zc2wMFcRJDW2YhMiK7Hd90EJIKBmFBdITlPQX415KRvVfwir
fLx68ILZqyrogLIVw1kpsd0mlNK4pOPjbZE/uMN1MJzwcUznQxTWdrSdxkY7Nl74uaUCMNoamjLu
64T6b3G+rbORCtkaHfSIsjMoNT7NJdO2oR4m3GbxNF7FXZqg0z6MGYSdqZpRxczlkF9SVSNEu8nz
oPzC7yy/pNFnzkoznexmE2fxE5tcAnGG/vSn3+16ythY1t2v1X2dLJG98m+URiuU30aPpl7bj2Gn
2Y/BNBGovY+lpxd2sYrcqdrJcAyy6qdPtB4zGMc51vVHMB4cqytyRybY+ou9NKkSKpsMTuX1JDNi
lKYBdIOskWfs6zwZLnXX95fbasP5XMLCuEZIDu0JVY8+1d1TAzMtAMlaPc8t11/MM0nobVNW6OUu
XkTx33dJqpAGnJUXNUhPYu7jModnGRHfunbLTdinqDvbtvFkh5n51DeeRjkwr96LyVxMYq+9bD80
aXcWuzQldC9rbxzbPVlhylSjbt4hewFhcFMnqBmOfLVhZHi+25Ixa56zpRFb01DUIC7SJGnSr93E
h5DIDSr7sigFvlZRCy+c1qiwDY/6yQhHa+vFxfBhSs0PVWHYP8qU8iTk+D7/T9dysD8oaIb94BWU
GG770zUwKOq775oFTv9hcS2WXev/3rVsBw9pyWJtgXp40imQ3jh1n2+rsuBsutiKKWoPEGlPJGN+
2aBNaM4TKobG4iFu0kTVSBmoUl4q23eejCwMTmORvIyzsehQo92ZUjV+zqxCOzdVNU8r6XrT4K0N
NW83def/MmZQA53FfYpBPxILGPfiLbY3q7uFCSD2tFMzkVkDiL3smy4F3b2m78jqaCebkNJP7Khj
PRYOdFlj0D+oLmT6lPzkL1Tx+aQ1NG8tQ5nQdHVedUZZHsXGGSd/SVENHvh3dpYBzBBwfiOQsZI5
8UoDT9voXapsxUUmMlV50VSPW9DyUV4BVSPs2Lv7pyPXOu21MRluny6LfJMaoiJop8P90yHYXg1a
HT+oXvgaDvp8lqY2wcusKsC91bgoMywTOheBP4WzKEVBGnwbTmOg3pbEjWIfvDl8h/6pem5shCQp
JYQm0ECODJKkOZzHizR2542XqCBPgHIm4bB/2e0q2KpR4qAySCxSwnl5bPYnygaNlUT+Ir/rT37G
s9sI4vRxVEL7UV/uQxRjWW+Gft57GydC1lJc/uZ3t9WkG/R5oaFZtpOmX3oulVLIqtkX9D6GlUWQ
CjIPO3wXDlHx2Fbjl1ucYglWzItHwEHhQWy/PSjjDt95gdceozCDTA8ZgyczN7KVF2bzl6oFBqxr
enpJ20Y5VL3SuhSTEhlfgdBE79Nw3LPj/SODZqQgXXqubadXWJ93aHAVj3eT9OYi/k9fhcbhD7s7
VN1a8Y1niszBblOUQ16y5H45DLsSJNBVBxp2mArIn22vrtY1VBK71EqsJzsYrCcPYq6dmXnVGsJW
tCpdVBUe/Qr6+cVFGoCEMXo7w15PA4pxDHgF9ZJ3WNGRjBZpECOOqLzojWOX6pWx0ZC2uKg4i03c
QpCSqDNU7lpCaX1b28fIb17/jLhF1ZdZ5VseQwn5AlgDmshm1j+gMeuvBxSHn72F+xRG/vxM8Sts
TX4T7FW1puZn5gU9M60fE/fT5cjRPt6bLA26R5B+nr6Lm6vrG+pJJjmfqrtIh9IDlt+HfmkCv+HP
KF17goNTelmW6iDdF0pOmZ6gvtg5afbBGQxOlYT/T00NqcCqJnH+s+vVn8n6og6wCMogXRrso2pA
i4brpfVN8sHtAnvvRoa3N4ggv3e19OrUQf/NK3lNzZpkfKoQeD35LvIXDpXH34KtzAeQ2W2cubVO
BQkHsk0wUoJSGCiitGBybj/n/dSfvIFYN09GTL3d/Jy8u/nKSEVqmDRrcblPUJBdzmr3kCpRfHJ9
WB9AFcan+1Bs9jIhPWkyfwYMAYSY8GhktJtCxn84DXP97Gd1fiKUErz4afSPOsEZKqN5eW+nkkLL
+/lZLEPfq6co9j7J1M0p5kUvnpp0c18TGXm4HuqAoNayqzSx1hzJmUcXGam2Z198rdjdN6JGxjkg
lPUxc5p9SybzWi+N9KzlQEc+y7xNuKNPNfScfAL7phOoq+1rZIbOFVW29kixElQ7/1o+oYG1cfIJ
6djF97bcNYynEBbxh5+7OeguRjEYECNArLWK0FTYFA0yJf6ie6VM808ZLMXNtDdDEkqvI1SHUY7I
kxuY8yZXf5ixqj1mJJPOMzHOeVO4hbaxeJBtBZLjNZZ/yefpZ9HYUibi+u7HOfTTc8Ir+J773lLn
QT100hUcEpvim4ykSR1YMlfSnfwedJgeIgXgKue7i/RiPczQTJ0hKNYQLK3m5pOptNa7dHJXU+0a
z/Yy6sPUWUMGAQxsGdatYqGaOpzzfmzWsPlUu4wjRAx+HbVUnnzesbYsxk2mAGS2+0tkts7zGETO
teL+enP2eAk7uUnyPZHJJHKeeQlJEfyq3vV+9CFxUHFaqUkHugCabOHLnpaRcGMLm3bOt4B6ijwj
7QLHMl/lYHNbJj5ZqP512cKm7eQ+b76Wfqx83eNFtwU279c6VJtLVzcVUPq5dXhrk2lxdzRux17u
6RvxlsYPQLffxvDWEY/pCo4Ny2bSOJTKgJwgf4FQ2kPkdMnZpdzk4ExA4JaRoSQJOAV6wdJMZDB4
fo1kf0LqPSEHwHh37AmvvhnGMGBRkh47gDL/5ScrcqiueNJxc6wc3zopxaLONSMATIkShUXmTgnN
8RHR8vFR10K+cb+HeZgrOaBXO14Bj+xvjt4yLT4wIGcdcOFfayzftLbphIhFq0Jpu5It0Veq/Kq4
IkLjXVtdfbUh73iwEdq5SjM1MTyVenIEkcgfXGy9maEJ1/FceGNsPP01JCr0AKPW39eCvd0oEDkk
0SVu1HIzU5vx3glzqDIQ+vKtWnlPTe2576z5qSxzzi1T5APXyqDOpEDSHjIbhqy0eYbGpD5W41Ds
OyfWXutS/yEelB6eSKNln8LM67eoKRgnOwsbIg22Yx5q32sOf6U1uTGc9AsJSk1OMV85IMffkKLI
zBsaFNtpCLeHHs+PfzvOMfQvlRdDa0AeZx+31jdlYSuRxl2YSu5D6fVNR7UCMtF/2O++HjXZe0Sr
v4kpIsZOLlwYUH5vp+sDkE8IHsWe+8OlGTu0lJtSe2qpCd40hZ9sZUgJmvaUoW5DEWb19W6SXj1O
KJFzOg6RWkP0ppi53oBX9mXmq0/iAl8HtwDe7tYylAk145HgKsZGNjembJ+hGQzML1eOURw/WYt8
PdJL46Vyc5B3S8ONLdkgD6xt1Kot9ZVMi6MxlQ/5CNNi6ARfpjBBPUw0WB23OqjeRKQKRdZpUWCt
RHIvy/yeyqQFujeG1vjYleGnhqzS2QId++qXYbAx5iE7VPHcv0bjZO+LzMk3MpsjS3DWU/+rTFbc
Hh81JfqqwVhz1RU7vppLM/BSxu3fLqEV+jUhvbGe8kM88b8tQ29Gqk964ajYjzPPU9kEbR7g+7JV
N4d7tB7CR9AF1rmLP5X5FJxceF1O9tJI72+2v7mMaUdlYTxv/u+lYwevQ67rW1E/uAsj3IfSu+kk
yLSMiV//1ErIfvfuE5la9wgQazBdLbP3vWJ1gjfNhe45HA0LrSHVLY5hX4Bmg0d6PapzxpnNipVD
N1fZCVLV7CS9eZlBqmtnOmC4Pc1uNpqK8ljldJAN5HmqX6g0W6JqWZ04j2hToNNX5i+TNr0qJBA/
J45mbIdkqVsdGBKMX3WpV1Fo1wcnuHCSDQpN3ks+W/sWvqBTvTRxlk/lUcbWoEI/1OnDLhr06OjI
UJy00PZhAF78b926yT8YdjIdNa0i15eWPnn4IXGAGyDIw6kGyoWqyRBttfzTuIzEdPeTodVZ6Vqx
+/JUZu6xKa3uA4DF/qBES4FRY/afdTDvLgeRrwMo0G2r1spCCWK8cN2/e6iBfM3agmdFOKZP5JpW
at6ET7PjU2iv6nm+hpJj3gRB/HjLmrZLhlTSnXHB8X+E9UtGYg94RVtRs1SsG8PR1oYNxXCQ+NO7
Qm3mE/W68Her3qc4GpMrkA7rNCF1vUIUq/1AcCEifRtk5GAZJtC47GqqQMDAp+bacidjl0oVlqpS
RJln7SGbQv8iNullmfYxMD1EU0NAxc7y6LGWpjI992r544c0G/KHux0xy+FR8d29OMAyOxx7HX07
s1a858AHVBjDfk+gMBhWbjOgYbkU1bZRmCAOoHymoPwKJZfpbOYysh81ZATIMvjzjgdGuBGC5bIw
6pUaUsBkza3+fvLBZsjwPtv3bvsoQ5mVodpSbdMVdhL/hxqKiqqJ3D9Yij5vwpyiTtfNBmgz8hjF
Sko+i8j4NkZufdXyLvnYH8ZhLj7amqlsVY7JPFq/zw74IWGeAJxKPZI57+7UFC3JgAd9AFc+TAHs
FmiTlSgQogDieK11Y8BIgwHiuiBGa1cYMMK6tjh2DjNyD7BkWCn3vyA0n8bYCynHpVo8sMroPXgt
iHYXWxAEI/zbv2alJ7bCV6iAcCh9TPTC5zLrw3oa53HnIuEGq1iA4mcdzhEKiwpj90dvIh0VmnON
rFqrH9tO2/m+2bcrsWXULrWwP3n1zUeMmqXpxx7HP+xD7cD0iBBeVa16xGP3xkIjUDbzM/ydUDf6
mYpUkxOeAQ8l2wBV+LUSpNHZbhSy5qqhRQ9tEhFgzOt+l2dq+m7OC3ulkp/45inR1oc87D+eY5zb
0YvBGZgmjxA+oXIpOic32R5ikojnWC/Sdd+G+QZ5eRRUy6S09hOZHZOD8sOURiDI7OXZ5/KNeKCy
HaFtd7oMbpYfpshI5mFFDc/AW5apXOO2Va6jE36K8hjhmWUk9jBP7IeYN1f08Qp0QT0rfgHMkMBI
iVa9NoKhmZuqT9aR+2rAYfNU5/0lUC3tEFYozSZWzcuzdN80YfEx93hvvpummZMncDFnKW04IZY9
X5uQe4sbK8PeUqMu3obu9NzABfEQL7PiwrsVAT41BJPQgXNuXeeIAsWFEOikkhwLVUo35le4iUim
tTtulsqzGSj+M7JPQEJ07YuMxJ5VkQnjquOvEZHwb25WP/Zrtcr7vfj1VeNfe2qbuZm770wLXc04
zLSdOfnlp3jqdgUZ9m+hgn6AHZnzRfG8+kz1sLKW1/ukd1cJ38bPzUJWb6By9NClWXei9uRToCA9
lJmj8bWI1WMjqdN0hgAaZsgfbZSSnfKr4IMWm9pmAtZzTTqrO8x9aaLAGcGXPBrvG9OExkvELxGM
iR9akB6rW67Am4iE/Tnul3nFXHIzSUIcTNYDX7a35exnR8k7R1p6cXkrOeVawoPF7nx9X9eklzon
gpvMHYOHW7pJC/R3NpXIx7bqbGdjQ8m0Nyob2ZRqALqnDdkGRUrkJzmQEWVsCwCbuvHJjI3joGTx
j94gyNUGWfJaK8G0DwBkHrN4DjalxcuFqD2YBJg5iSMu8yBj6eXkU38aZSwNUs7xFjzPtaLgfCpM
t74Bp8xSLTaKFsebfFz4uSb3Cs2SDzlk34KKGJP5YVga6UnjGQgn23HYr256sZVG0LJD5kZkXAdq
t27ar23DjTx3Ft46iAtGYSn4bbu7ySqxL3sAFXCBCna7cjnCZB3aUKrIRMlYmts4tBtUJpP2u3Ct
V/BC5Ct94by6ca9zHHnQuYA/jVx6+8Gveq7dhNghaJdpkyL9sDGncLj2dTOgN0UPiQ3e/I1O2Yot
qFTUHXJ1muCajob93VG8vbD4njdJfvzDTqTpXJm9uQ+8+amwyy+Nlre8HAfGe6fMvxRjEqEZIwqE
HqJAcTDuIdfUr2THrI0SRsYreAJQEPBb7YdeU3dBF6MyQ37hi/RyCslvvbutvNuMBko7S0Fbtiu1
Zy8ZL4FdNx89n1x/76BtJkPIWFCuTWLo1DKr+QiIYuEGzfqLDA0fUFTifvDarLwSwPsha2rD5h5W
u/ZGnKBjjFHm4XYnw0br3mUA7kO9VC7tqMdP8aRmwCSaTzKSJm9yHySgYR4Cpfcectf0HtKl8cgp
8mDp9xQpkMAnzLXz4nIBnmjaq7mIN7lGmqxlNg9V65IH6rOMbgsuqdv0r6GXFVvkyoatiYjZUwck
Z5dR7Tz54RWQ0VlRY29fg+y/lkujz1F4gHCvWI12l1grgp7l1VDj8dj06ifR2RBTlXveMdWML3aV
FpvJjCC2zKoKeJ86XFJNe2xI4L8TU+9P0Ii6bvjgtWkEnOSRupFE37pq1TxIA829veddGpqUPH5w
6/LjUKv9DpRQcyOph1kAkvope5+XmvfQLbz10vDg6rYBLPjcN37Zyhqd4TLRj7JoXlbKZMnyIfP/
aznpknpDLJLX5BiFyzZG01gaVwXItarCuVll/MG3YgT1hhKr0wVM3RzE7BDd7HXwk1JP0FkoDvkw
XvAS+otz64+JPqBW2oW6fsgaRMzkDWNuoqp/lJcPec+YjcrlTmT3q6klrlZmySqy8umpcmqK/nKd
gLdN4fAKCerwbJX5oZ2cCN1xv/9Yz5yIbqlEJNfUo5Uqxkebw0toltb7nDLw66Qr/4hZnQkEApcw
trM5TlstD+ONusTwc9i+DhSLfkaUHHhN+FsGXCbQqvosbmIXKXDpySSszJ9lNEkyYGnuk9CgrIOp
PaDLOTxQGj08tEHws6d149uh1w9E6OPoxa1nx0MvAGgRMiWfwnqqjqnfT09l/0oOq0fxaDnR2RHw
sLmaefxOLk8zu3ltyhwaagKP9TGuAlKRhTHsOkA5PJnM+IEy1SP4g+A0wCS6alEFfio6/5NLoeUn
kJLTnqIU/vFaL4LLX29XKEWElCYm7YcKSAd50+iTW3jTaQzDFuAyqzx4Cja9C5B2isJXA02LzaSP
/WkeC3JeS09dmrvtPkzr3CtX9zHrXTPXV7P+vmzy9pooZcnjvsq+NyNqpuY0fiGYFW8LywVsoyYc
7PiXTzvF5NgK4CBugv41aUHWdRmMeLdZhG9fMttbyaSYtCG6JKmVXXxATGiqWnFd7Slyz+tnxW3b
lW5AFugOpEilccAVIh3s8JlT9Z8YpOp3gGuvjdoO74sC2M0YO+3e0Y36wV94tsr4x+zayYfY8QIe
e/OCk6mMj8bcDfvMyL1tq8XR1oPAbtPPTvBUF5sGScCr3XgJKTN70naJ0ubrbsrCJ6fLMap9/LEa
lYIwHguk0VJTeUBQ4Hn5Q+bbPOZZVtf5g7cGT6eEL9AwFvsha78GgIxOWm3uG3f5WksKS5rfE7N8
+0v/V5Yr5oB1mlkhqa05VetD71o/bk/7sim/8znJcdDAqFHY8e9hlT+0ldlA3phT1ewotXW2lkZ6
iRtaZ2/K1A30M9Y6HeZ0Xonx7ti72aEOQVmK/Y2LB/XzHuzkDzXWLciF2eqNS6/ByV/bmb67zwQm
GZRx5hbbpnO3IvgMee1YHsYC3XYZGf3kFpvbhGHiswhvNyC6jtzwY3Q+9u1N3hI8NaKXHewcMRzG
YoR5ii5MT+PjGD3eRjIRmdNHSDKAbkHfxTE/6f4pkpNjV/WP0KkJOsXO+OIM2rD3/cg6TqZbXH1u
Xhsoi8MvhtMcZU0aV89JWfH/Bt1u6if/VN3Ukyj3+5fEcH/kxFJOYrKIrl5c2z3KaEKE4sW3oQFq
eivaVmMTPyOECg5Xfdbr3t9q5Gc3MrQ5Va4Uw0iO0aIrH505oFvPydIfh1w5aa25V0Z/mxl19HGI
Z+fBagb+68u+W3uBZj2QM0aUxRxDOO0UTqpdhWRKUp16rSb/mrhXH0qJB6/o84eyrXcWzN1HP0Ng
QtX88v9RdmbLbRvbGn4iVGEebkmKFEkNthPbSW5Q2U425nnG058PC7LAME5qn5uuXkM3aEsCu9fw
/2cN8MF90cO9DYwJtB5Auk7eY2NHXybTqR+yJalJ/WwL5ZzrLITlUUtljQ9x03KJkmFebkibuOmC
5nUqk3C1aYvXP7reLa88cppluMRTwqunOC+Op7i8wQmAJQ9TbOZP8RwWTzLLC4McvsjUlxVP3K3n
q5NDS4eb33pUDW7GdS2I9GfNUn4f6KDvg+SbNrQaxf1T8hpUbnStQ1BE28zOv1Js+Sq3AGD2fnH4
VfscxTkFrkHsnwEiaJ9qeKoOWjr1X6eAtztIc9WzPyn919wKdl0/2J97oPpeu376VbwMs/EeYwcU
OhEtLtUHl3aes4h9QvGQo5UfJ6eli3HyVi/SrfXRbkOYwgAsi4k6nu3WjF/yKogelLmwPnMoo+az
HPM/x+pnvjKt/7rx9Lmq3fqXOgL3TCmzdF2tjqpxJnwTv3DMfFtd61HKezooltVZCqRHZO/Mufya
5Fn8M83K0MlnsXWsLb6QshlUUXqX/1N2NP87VW+9aGBOPidAZFNQh6HhL1LNg+K32VJNUDrL+uK4
tfc4jgndUamuH6rJ7F/TrldOC3otAYCkfLKTQj16FIh8zDzfgBFX9786Sf2NKqzqz5Cy9xWdZ1TJ
bXVGdDGCaYFVKTgj2/U0XPvRGa4KNygSwfNZJIuqLBCHgzKudpvPKq+2zEjGq5gaTQN6JgQgQMTV
SXbxS/ARmgHGE7+HG1wG/prCF3t8VdwofxZhU4eUJryEM+gSTebqpzuDOMP9ph9Gr3L27rKlY1WZ
SjYqCs91EvdQG+ttZOz5NnmGU9L6EhRx8xQFdOxMxCG/pEZVPdpGD9DsYvWA9Hoo49k7iTVqa3cX
8J64irVxXAiJXP1D43Wkp8MieUwcfmlKCG6TRg8BlD+2FqA8lAaFzoPX0k2aJ3n/FJT1swfAVbDv
jFJ/9T1KQaroY6dpEcEOhgSiyxh0y5fVK7fKjwQHnWuUNzRvzwqwmEpjxGdxlrVcggDub03zuO1i
kMR6GHrdPthQfAS8isL8BNdEuScD2D6Ta6X+aAkxzUPqPkDTXj/4ABn85MBV+2EK+gfS9+D2TRYZ
sHRw9bM4K1z1LoYKil4JfOGTX9JADV7GH61Theet30JOyovetPm/F/12eH7XZ0NXX73YfTRhvLjK
MDchaZwfiIEZ61x63Gy3+lmtAfjR4jhv05uFmzJ2S/2BartsJ5urBegtFWwWhy2DwLXK3sdjnO23
FMQ9ffOPZfGXbMWazBBZzcwz3ffuuYgC0r5QfO6GhTzL6hqvPk2j0+60gWIVjVzus59otHvJVJyS
3RjkOpXFdXq1uejR7f0GqBd80akv+ht+HqjwIw07FqQ9QLAdNwC9baXoaNifj8XIH64YarWGBdEr
tHPBafe1i5zPUr1VJw1fD5a5SmJ7l8S2eErZF6ipq6d0f7571lFmP1Bh4T1ITy6ET49TE42v0n9r
pEN19IzQO4jRzrLsE6BYYluHhezV0IFLlVZd2+/hyrWjn8QoaxIHiqPcM/OrZbi/8XL9qUsMhcL+
5m3gaEeQvHkWda74tko8WlN3sd82R3HTCwOoIbGDNjwcW4i3OToBVv7XgMy9fBOgEZPI+RLK6YXy
+8YuU9o9/DeMdKsFYoxQVAVeJYjy5KVii+tMpNmAy/TZFW4roiky9aKMBJU6LaW5pL+d1m5BWyHj
Di1rrS/w4+8AQgIltInmgkW0IRApGsVUaRI6e3ERZ6rZfGoG/ekgbd0GXGsfDPPb2p4nklp+27q0
Jb8TFH+s2ITWm7e0bP9l/Z2GPdb+P9mRtEKnucBgqL17jJzWobTBcChWYNYlkfvcwyeYB2l22fRD
ZXXzbtC74WioybjbnLcNtGWXZS3xk4wKiu8b517n7kyVKGfmZP4LtAHlnmwWTd6LmLcjxZjLLPMm
9bG2kz/pdINJQHQpqPfUCocwyQbRkMCYEgYvQWeqn1J4t3Zc4sHtrxLtU70YQrV6qhdJPFxz0g9p
7gOEtSyQgZTGruzIZfdj6u7rtB/XIIjd6J+TAF7yogxLKg4yvX9QK6M6uCq83jtqdcBK9OozSQpC
vIU+Hnu/ojBLsGnWKf838YpsI9A19yg2orxDuhF4G5tmpn3R0ajW7oOSfixwIVteLIWxYCR+l2Z3
toeDE9BEEJJxXN8raWM+cLW0LvIK+RGcpxdP7b6lIPMgL527d5DoZlJMjz5cbiLhWj52NuUF08EJ
9WR3gwMqq+fpg0HF0pN4/2hTkG61XTL13vqubOSFKI7JAiZKV8AFhKNnKHXpyXOSl63AflEVi2qN
oS9iqAzJi5oBKOlHcUt7fNI+TW3zx5rf0/L5sdN061XSeybfJQdQCbmL59Q5k0bxXuelHimbqFPL
tc+i2dS22XnHmN4B0JFwlSFrp99nVXFPUoCfLD97FU6PBxGlcF9mMqzl+WlQEf2Hf/xGB3nj51ox
IUl2g/IF5DAOAja//yKGRXpcg/7v4pojcGiHPQXqCBhjy09tMpX4kwxWaDagi8DSkC5EeqKzadQx
vTp5ESk04DKm9/hMI4X/4hVjzN8KDeUcgQV4k6999WoYtGTJL9W76KSdf+gBg9rD7B2+ymBMQfSa
BISEC0e3jneGPA2zY2iQ97ozDKCfEMIgi/G+k0L30s4bIfyS+JQEtOymvZBwny8iZRIHkDiWiyEm
AXMuhm+p7lfPMhBZqdeZiIHafSsUymHu9CJmplo9w8ZOI9xA5faP1tdTEe+nhIgOZUPBfjmGfHN8
SF3GdPo1g2vmQdPBfKL5Ov2gOfn/7OH6EM4U1vChDFxI/0zqU+D+6Y990w4XX1d3Zd7S6xWPKSn2
GoxRc8FNkMGqLeNat9ZBpbthVYkesNiedXSW15pSPq3itswurV/8zqDB5a/LtAV3AaD4hIJPS33Y
Fmx+hRmUDwPZjL1YxdBo7geXwsnzBtlaDDZZ6iy+rMiui2hVfnRZ30QC2Ros+K5cW1dDJg1mohOr
75nA/pZ7DwYNqhgrOEVD/bm2W+25zlpj2s0V6GJg4O6hukC3GHSwV6edyFqvhadshIy76gkeH8Qu
W5iqauxrN6ajcFkow1ik0bTA3fwSzkXN1wibiWHdcZXLvcYB5sGoRu+stWPwyXb9n91ySH8tTAgW
9XEsqKCK0l8naJc1ki3EIaP4iXchOVqIAo6ZWqanqgiafdGOyhVaF/vrDAD6Ap4JMq4CXLHxpTPz
j6NDYaoexXALpNV8dvMq2olOBj9U2w8m0LQtkAKrXrP9b95AklActKk9uJZr0YBCGMmVWFIR0qi1
UKNvOpkR+CeWJAWtIluLo+9ab453la53i8VZdtUJFp7hJjxJuC7fAnRT9vvQjzHN0gSaxSghPBG/
29Zo3+aRar+PFaXt4r6pZSE22W+z/X2/Qc3JJRj5STPdt8CoREdFTFQnCg4y9Vvn6Dd+eB4pRa2O
Wxj1R+s2q6W6t8usMeH2Iua2Nmhxk6lvRuODS/5jV9Yu0X1aU+unaRnAP6iforJEKbKZEFegDrM4
io+YN0cR18FWIDwLjeNIzJSgNoMeFNE6A1r8b7r/1S8MYKbnYHqS7YLW/WN2LPdIRUv23DUcHHYy
lcGkkLDQMkjYbC973vQyE91c+5y/s+BRVPfrxaWNbOD7SV+SkOMZ21qZDfJIjlO7NDbVq8Wdg1QY
2HXuNB8qI+WqQGkgECbMKFzxip1MZSCrAMYK4MHFYt30P3SWbbylgEzM267/qNMDI9ypEbVwm7Os
lRWFoWUXq//GIVRV9kDezFdo5HbcRPuLLiVg8NjP17TU5vIsU/HR+ZY/WBUVOPUAuQItuKl6Xc0Q
g+1ooC0elqbsizP4xqXStduh+Kso1jvdtkx2EZc7XdpBtmjFGehEyzNUn07y3Y+euW2tuHXxAHbB
sHMWFAxLMR6DDMT1qnXzF6o8FiiFpV6smvXVcKtbfLrGemya0QUEdHFbVLKTzBajFo4g6UCa1CeE
gIbeIzCd2G20INEm1yrWm7dpGowzUNjlkms0QnpIG9h2WxV4cVWZgO8PC0WjbCd3uG6P43SyjfQ/
oExjMWpOytYyvHk2oUJTUVg/rGvE7pg5yM4LYp58PiWabdp6WhuYmb9/cLGCjmgDDMq/SAZzWjBH
TAorqOfHssrbv3jb8d6SKnG2i6kHPoJY3V7rxgGOdoDlW2ZxqejlTuR1KtrZjs1yt/nD+/hHa8Xp
UayiX11ErgfIKPbrdNmdfoX2OrrxeZrG6AKLdHAIXL86jEvIox89mggViXHUmg7RMIk8sXR1D6jh
EgEREbTG6eymHMUXfRHRTQJy5kOlDdZ1Gyzfolq9T75SDBOc7vT/KFLibl1lqbh4rA8pYFvXb3rF
c8CP0OmSHeYEWOzI7PkdcKz6VNc95bR6CPMVfe/eIeJ/8HCj1Eg9PKYmIOPiA3lU/Gosg05u8TkY
K66fC2vWorIVV70GSX5a3+duZZEvIuO0317bwHE16ztfdOu3gUw9WikPU6zE+7svh7ngMqcVfXUQ
9naDB4AHUNk7j6zwBVyokUPFPJLzgdbd4ryYH0SmqsDdFV0SP8SLWXQ3ZnEf1aA8pfH4m1jzhuqV
EjRRwWbKF9AmmVHXCa8c0DwgNM3QT+7BWuQhmlMknJpo9dmJmwyC6EQvWb53TT08pIpGJSgdIVB2
aEpwldms68GV/NYCXrpYbqaFm8eU+coqWaAEZrNrVNq1Y4dmB3NpnFjgZtaZ6OYs8i8jred3+nBZ
sK0qRyOjiSwFN/6vBnHZ1k7kRsgL9OXD9rDBKuNHmpB/k5qfRl3ScPbwi9QH0egywMG16NRi/kU8
ZqkZevf7R51sEC5VRsR0b/aUBVMKusekxXBcAYfGsW/+uVWnAdBC9b/SJQ1Din/sk2E+qmEZ/eKD
4LArNaLLBB5yigfCQ5Mn8S9KEJiXsGtsYgGx8rkvvnrpwkTA5WEZQ45H/jLQh/Cn2qTGg0irj0Ne
0dqLYhtsWSgyif631ZtZdOvmm4+S+O76mE0Xg8dwUmjmF5VVt5r/sD4W0ks1361zMaZK1z9O0P4q
pQMBWeB12tVYQsQykwG2n99g4JmPoh/s4rvfzZK/Td8Xrf6y1Prrvttjbnzkia1n/UaqijLa5ePc
7P3DJevqsQsCWhR/0h2KrxRl/Dmv9eA5JEe3dzO9/BXcHBLotmY9mWNu/0yT9aPoc1+hX90d3QOE
PdQC/TZAa0LXMIXVDhf2BVml/NWP3Q+VCzAucA7Ni1rBFix6u+ng/C2H4Wo1P6WOkRyUPFYvMriQ
fV6ibByy3b0sps1zMyeAfLyt2XzWPTZZ3B0jGt823pZvWwbbc2/cqyRw9yEdDPtAHx3YWmKXfk8j
PwR2Y4Fajk6GcrKdy+BWHUyRi1JkmdWLRWahBqfV/RqxyGC2HTAdm/zPW4oPzCxUE6mES7Z121O3
bW6eKh/lzmc1z7bXn0m8wRHa6ZfU1vWLyVXL2Mu0VXU7gy2wcLLVQbzyxUvsmyizSlX0i8xkWNeJ
t6+NB7NrjEdZJqoGwA2uwu9LROk0Vk2VHbyGKkWYnhIScloGmUklpswKq9Ium7h6l1K4ua3xZY/V
du+77SdbbeK23JmNU9XXAXXX1IduboFuk8V3zH4/UU5T7AaipaTihia6+rFSAvTda9HVXgZRatFY
FTtQb0HZF4VONPmYm/1vNyu3NdTpGG+O6/43O5d0KV4pTTEocRl/aQNSW41TfeDPuXimp7h4zmq+
JnebnPNHStwwUo6b7sZHdoCtZ91BXDwp0ZCpDLNPsSxvFR8GFB6QNt2f8P1WJ7dt0meyejQKLU2A
IvbaPLcHko7ps1HzbT9mZxG0RTM5Lsdb8aPdO6MX0VBAQC4njsmYVcqqQNvU3V1bqMXzGBGqHqzR
2m8fXGbrp5fPsoQv3NR42j7szYf3c0op46i19jfKqamq7pBnp2mY9Ccdkp8mH4eqPNJH6x/Ifk7X
rO4gzJWpDBRET9diU4osll0ZG+N1c7pbI+K6EEzsaXUUpWEEZbW7WX6jvdtkXR9oHSEZtf9FB7rx
ZCw9PclMjYYM5lI0aAEDtBpKIeOsATC6UYpju+juDJtOXLb9w1R7aGe6CkrHzSmWYLDr+W2gFzmA
kHyRCfXPNC1BYe1XWbH6TFlP6cbmDlDleGhtLdnrck774WmNfr6At/lEw81yzpNjXNf9BaJzE2mG
s84E723zccihuKhJ4cCu7Sf8LtislmkwtBwN+xKY07xOVx9imAk0o9+9ZbYuMYH3bnaLd5PGb973
O0ZZVcINTcul+LhJVtHxt2wJ0PRIE1772bM7GsNyjZLYqAZIOOidGXrR0gtf5q6b93pKh2logKa6
S7JifuqnwLKORFpaArUmzRWBDff8COPcU9aFeKl1S6py6L+sm4ilza3ukhvjghLJxvIMMZTZryZo
OwCGLbtEC0vflFbn2B4BOFiG3jMSKuOo3G4gWWh3oryZak2nofXpnNFUovPLmqIo3lYn3MQABuwt
6AQWpTG+cNzTruImxrf1y7LtoSa8aY9tkFxl0bpevO+271swomE3OFIoSDY9m0v9AgUu3yh/HUgm
6JfaguBaDFXmfvf+9yVipQLK5FtH1qxz2e5mp1U7JubVdnrtZCwv8iJtebE3yzteZJltw6Zz5BtA
LOuazWQtG01e6VIDlO02/Y+2Ed3/4HLzuB9t46agrA5d8l8x3jj/ePqjLe5XqvJtJtp6SOG5H7qU
X6bv/zH//B9188ihplM2d0tnl6cgrtD53F0sCDVSkAuBk7DfB/pQUG6yeE49YZOdTGW5mCMdeP91
O5HFLLPtEds+N/vePVF87nR3j9K60jlaNQgPy+fcPsI/PlJc1g8oS26evj1u/fffPaohUw/GgNqY
QbQzFLN6hKTYvtpLvGFWx/5sWwPgEUjbYEQa7VEii3P7vkLtIyx/Xbd6qzNh+ONqXzXi5Rj9unug
50W945JADYivRQ/rr3KgcfqRqQzFcjiplkGX3xGRZzkibXbq7MIHPYV4/H6Poo2a8CjaWisse78t
ktm6k2x6s39PAYwNC9beqBxqCWOyUzJUtvY2+3edVoUAb4qPMfr/05L/des7vzvx//Up79beidtW
Khx++yhS1YMdB0cC3bQ7qz3gWJnFtwXg1AUwbfmOCmAQtL2Y3niZik8CNtXjPHg/zwmgV7t+Sklp
L4tlsC3IhJsG2KdNt+5KLrqHqUp3D7KXEjg6BEbyhCb/LyGp/JBHkD0sp0cZmuV8t1YCcwyrqcPR
/xRdtxiqmDPPwbL+w7HZusZGREMuMc2t0ddeYrv13PtkkcCIWIzioUqAtwHD5MnGIG5ikJkgK8uq
v265thG/G4Yun0/GkH0DH4WA7jJoidocm8b+Bdh/eHCUnMCuGMp86KOjNBmsWkMJ03WN2P3q6leQ
HHWVEf5EvFU5j0o/LdDCoEeFlnNKQLU4AZiUPXUErJ4CpSImmWY7iu34XRadWOmqe3MR3WoeHC95
8Adb34mPNynQrm6byZpNlIXzXP6nSVL3KPpEJQjVGRR5D7FDhaLhpd2LRbqsK+fyqgK6/uJSSfYi
+qAZ+icFtO47vRhVy4WQLYJ+altQO72lLVCt+qGh4eSwOi6bOpZ1UYMQROC/5oy2dNFdHklE1wTl
lpovgHnJL22+W7rpbjsry1/hImxPYV9WV6iaK7iXvs9GOwAtCjKkn+0q849iFb/N5UbXcgx2oRE2
Rs2kn7VRjrre+6uotoH1Kga7aDKQxPPpKOJmMCrzPKR68LSpVCeen1woHUmL7pJCcy8SAJOZDBKo
8pZolcw2w51fYLozAJ+Lo/jcLdm22XblgBKSAAxLmgykndxwlfIofMwD0FnPpa0BYDRADK/7AFJQ
dvfaVXpKxCEfjkrnmZekokBHL2i/2slUBjg6qEt9H8SRaqQ33bauqCGWqesx3IsuV8iK7Tbzthe9
1d8tsg/1B8WljM41XwFXGfylLMF20zdRdLqh18dimP6rTYZVA6OGixg2vx/p3pf9u+/6RMLefMEu
z4W6rjt4TeQeBdY9yMr2qcyDbyIJ+jtdKa82eH4gVIL7nnF75CauhitQfEITwge63dfV4h9oVI+q
ijVeZEFVxdG5iluwSRJ7/imd4bVz0vIEhV3y0aef9jXydeLhdCj9Cl6tsW+Cho8Fn85ntwYaYMi1
X5PEnY69CUqVuHEz2BXFWH81m7ajzuqgWT102+/9OpJoLqKJwKUoh9D4nku+SStTLxwc1Eyt9uJ0
Y/nblHvO2W/s4GxBtPIkg/E+07UmancUTMPhGlB2sRi0QW9TcKnep07WQjhQuuq+Bcuk3QU1V80b
u0xD+iEukLrvQ90K253oqmDmdCruasWXnyhnOtR3eqeVAA+wz+qjdul8toa6os4dZsJnr/KoRIl0
flcXvKu8t6MjVT72CnAluhXwKrFS/4m2AVHJcAd6RZdIDN8u7a83CFn/n01dEsjqodXC33svo3zL
HIbPeZsW18r3QsgJl6kMtc1f9Y2c9F1xJWfW7uE8pir93VEMIpY+EE0p/Qprv4idDh59gkvXCAVH
Me1v1e+KVVneuVxA8dpqNOjvmn3YQss4Wh3zxTJZukM7No1dT7JaBpfO04rq/NMseHviKPvEYE0e
NehKdysVySxkJsuwMpzMaUPwT3hNSofuMdDGc9qBsAtXyWoWeeU+Efe3pbLLO0OK+AOp8Z025V/8
bQecv9QCm0erx4sMptV7tJc01FpTmJlk/FctNrtR3xw2V9FBkIDn5rPKC8mkNoDstW5Hfd7bas/S
DfNhdfrHPe8esYnrBwLAcARnsFNhShnOuVyZl+uxzGQY5DK9ycm7uVmu0LXchDezzNJlH5mBSsTl
ekp/B2LLWPeXZWLctrpbJeLmEs9QKyhFB9Oo1xJcW0oOVL2cr1JsIDMniohq2abmnWy1e75zSSa7
fytfMDJ9UPbrRu1SzzB3k7lrYpDRYiO0+KPW+g4MjcV06ytPGX51xyVVLR9DXGSL7WNMU2YDi7Ms
FuUUAyEamRHF3bK5KO8+nGFl+kNdgXxQW3loPJRRDCi8CZfGa9bY7cX34mj4Q7S0CVFbblh0SZp2
Oh6gEG/14FVs1GV1F83svfOkNGGfUUYF6s3FLyvjOaIE4rktgcopaYxeCVwUqiOB3mIAtAzsWV1/
FrKWSOhdVp8uNEJoVXltDYEFB3UUX8BH3lmEkMud4ejNFY6G5qots028N4tPpKUjjE5GRBmtSmbv
/j0Tx/3XJHAguF5eM9sb5ubNlMn7SLeCcrfZPaP8DG59dgIrPXgCSTt4ktmdGKV858ZtNz+kkQ+9
wuYjM38gx3jY1ngUuJrTBOoHm64rOs48rNtWDxzlruX02LaDeiHTpwLS0CqnxjNPIom+fzduOpn9
SCROC7DbZv6Rz51O9t8+wbb233Xrx9I6OB0MlQJTylBgmpRorgRyJcxLuRGIIOqLaGSQWHGcX+mU
nVf1FgBmExdSmJe+qKkX0OqL3BKcNKIVEprtnSI3jO0usl0u7u4aLZnAXZpzqLy5yNzcXLaLTe2G
xtVVj6KRQU9S8MrAc3MiLmJ3wfAwzupzXiV06/5D4F0WSISetwuvLZoZTvIPT63isz8C3ib/XrMa
SJZXYb3qtv8fsb77in77P33XbyrYROuT3kEQBZi+etVT6Hr367RSg+os06FNn0LgbB5Hpx7pKVo8
R6eylD0Y+5RqVP53rV8uU6Ay7L0xFcO6U2gDQDsuBViyEo7iqDoTmVwY7mf/kdt+/Am+YgVs5LR7
HJcaa9F1RvuQFHX6KlLSWNFzqvgvIkG9XT6HPb3z3uQ80z3tPMvMVIzpAj0zu3rOM2zHb3o37WmW
0NICBmV173z0DJXUzkJBnHVUtw7K1D5pi8gb95OpO+kHHTakL5ql7tLa7n7W9NH/KQhVOBVwStsU
jhtl/CxL0sEJnrRkNrhQYaS+B7zVYawPYjX9+dHt6PcvQHbsd1rjOk8gKThPdsyNNIppZ0AQtWXb
7a2HWDqqwECW8fuHbakYtnUy0y2leMwS65NI9rLp5nbnqyUOpD66+3i3pRlpl8SEpKuSI6OTK89z
BBKMVdGZFQKOmi8qGQYN0nuD4oCj+AJlSr+QTIEaJj3VNiCvjEfDiNtXN3KAi/DC6iMstqHfhftW
gTfbUqvfk2DWoJb4mMEeZp3c0G2PWQrCIZ0F04sMKUhKMKElxLw7vdFOytRN16HQLuCuW1/soj4H
ql98AmuGP4YOKvbI/uKmofXazdoX8VEoA7wqUwhheq9ZX0bXK0+tqVM6tewA/ymFva3iP6qW+joG
c3LOl4SIDOBVJeCJaU8q36OPohokP3PnQg3/2woxhNb8VDpOB+fbu16PejCdbQKQltrX9DEWufXs
2vyJ1QBQ9KnZHFYAAOnub/X20fb14UlAAJoFCSCtcvdxoncJXMYFE0CUmQvIuenSGb8hAxj57DwX
mgHPVKGeKAeEsDwqqOmm/yG5ylAuMz+tKx0KFyhY7UwJ9u1IIVT1bXIsEF7JAbnurHOg9PQrXVNd
cJBpvMgyE3PjhC4UjuJUcJVMUk3Z3SjFaVtjVT3EePdybgY/N0ZenLZ9757V1bF3rjJjP7VJMR3N
eJgepsTjEJKOdEHzXiQftCZCB0U7G5B9ZdQSkcvnnsh07grjci+vJtHeLLiZikmWWtpUP4CBEO5u
9rtZ3wAI//ZAI32woAqgaNyfb4Zm+XoeHb3PKC7H8ib/yOe77t9dTFh61v3/3c/zLWpS1mcCP3Dw
dDhyfvQRZMNCA3nWSP2fjMZJj2mUGY828a4HN7KsvcpFmMI896WMrDdI4XBp0+nTXKOZCSystg8f
09TM8KJjT9r0ZAa5ND1AMk0Sg1a2+GQtgPOR236saA95Fkmr+ujMNxJ1Y4vx3cMozD9Hc5gPdHGH
1w2JU2ai06nmAcLn3dxX3U9xaXJv7Nvp6hbJdJ1b09p3/mPQELmiOantdjLV2ujZNXvrEUjmILrA
StPS250Xh3phrZqiprvohrcTaRvMhRzrH0Ux8DsIRGbaU2EYLT1R4FAAcjjC1NoYdNEPztXOs/FZ
79vgQsfztefk+KqWWfCaVqN+MgeVS8C7TmYKjDWQXj/dqXPdDR+0FHAk6alcOy2LdrD32UjH7ipL
OyZMZ1QQLj2c4jkGzTH0OKMDTN2dfYuacHLSzzqFieDZLtNV5rHP1m836mShYo6WQRxSDvZOplvn
TSUeYhSdXiolhJWFRuXZ923F0FZt+FSnwRc7/p14F51hbuC9GrPmHxSfm7fXTQ44toO6T4a0fXDS
tjPoq/ecF7Wky2ssvSeRxC/qo/gREC3vACydd2rHfr5UZsoDHjOlJVnQzJXKNx9np1Sz3Adt4XlI
F0oNMQxa6+8t04exJQy1a1xW2lVmNq0lvGXN6GHTiSFKC35KiYyiyJzx1JbmxTRHG/6pBij0kxJ4
9odghhth5xbpFz90g6voYFSwKTSjg5UA1sGxVe2hF1AVxyZAofu2RtvUAB2aTb4IXEDH4o+IHkf+
EiegF55r90SyGY7ueZ6+wuX2j4mimxyR+NzIyQjb9f5uJZidySEtjACWO2AtKEHOnxQ9KY60KSdU
bnzXiaEGC6KlIB8fGayoLp4MLaDSZkwfh8H3q53hAwI9yVRbpmZpgL4+Amq41Gw1zcwVXabbkCwl
WkRQqdNafEQ0JsACOo8CIbcfzN3ghinvhCDec2Y09kUa8ON+Hwygq8iTv8syM7xivoANwCGx0b+b
Sxh3otKwHkPNaC6KypBQ0w4whdI1l4l/3kVmq1Ls4inK0I3oel2nd8vFKZKdNn/Zjr9ytt8eF4RH
tSBI79fJcJHkmMzkxyKz8D0vuBn+UScuhduHb3nBuyWb+EPH7fE/NAeN6+0rs3Ip7vW0R8WhQiWA
x3MvPybTrArnQaaVVN5tP9AbL/lhiqWWErofyiT/+K0QUyblesuvAdGcythvsh1SXMK56bx6i2H1
uVuYJ8fGj53rYGcNbB/wLgRG8EiN8mh8fReVJIjaT4pm/qb7Nc06lhoTdHSpCHMMj/gCQ6/SLbHK
QR76q3KKdKBpx4QQjt/wNbi55+Bb1Kus1DFOsmj11/vYPLpD9Xte+/t26qC7psO93xkLAP46rVrI
E2wwiVLwDM8iKSSrniY30XrYt5mKMu7LZO94g38YfaU6AtOYduQwB1/ZS1OntHPKLOfHd7RGuPA2
w9YKulk3gDPoWcrH3nFK8IehTx3HrnoIVXf8kGmeTxyflsDc10Ebs6evghw8NL5FI90CJ6wB6qPR
wvJUF+V3HW9mels7+kEEbNgIzW9uW5dHKnqHy7jAo/XLIDPR3Ymbi6KzNx0xrNMXHLVth00XNOlT
X89fIELunkCbgU5yYRxphjH6T5S1P0+9Of5sg+537PrY2YPYXoB3o/w68F17BZiRgoC4oPoxXhhC
RN4G8ZneHU1odoFWicd9VRXhx5PK18tHmTrqHH6k4+BM5zsJ4sXqLaqobv7gmz9r6+LEId7wPrW2
C/UbcbSmMHSKneLaOYJmnzxUIVFrvmqA2lzv27EfHMImo51YrtdyM+eQBKH62/18uaqvNu9KA369
gmnKCUC+/LdjgNmoJ0NPq8c7/Qq0ufndnR4E1uFuiei66JS3BnB0jpHre6Oopgu4IyWnyGCegJHI
K6LRi1Zke1GudlFuQxaBTrN6rnZxdWS9M5njY1JbB9HJRhOdKVCQLtuJLBvdfAaxqFZt7icV+mKC
920zU22wZC/tpTi6rZu32abzzaw7uJqikhrmPg/0Fz4geSrmXtbcaEVeTeKlmTEL/IxDJ8cL5cFw
td9s14tPeuXWT9Qe7HWFxmAS39TgVME5p+xApNpxFBAbKiXfybRV8qOiBePVhcYmoWDgiVuPC3o/
RyMZYkNb2N1G9SCin0e9sYtr07tGCWX1y2lpPTiRqqJGtZicfULtTWZT4krGpPogQ+p60XHMgQff
dHlBdW4+Ukas6q+i1suvfeh1T2MDgIg9B+5DBL8HZbFD80wUtHkWg8xERyZjpIbc5a8Kjzs3vR3H
EWKH/jQo6QsMivYpWNo4Iunl8FNQvJrsEwe/mi1+rM+VdCKzvfiCaM8fEL/pIskgGy17iB7eun6f
NZ15aBQ/eAKDXptpsPXIPVjTJ9FRCKY0zzL1CxvO8yS/NB2MR2ZGnFkGEescqBQOYf9ZMwW5Qy3f
kpeo7Jaa8Hat6FsUkmK4kaGM1i+rvPrKMtllyCe+R8FrnA+94n9LTfuXrEu0LyC4l9dKNaN9WBrq
l14d3dPsVPFD4na/meBYP+UdiH+j9tkYaBoXoQTcjXy9/1mkBiCtT0lczkenHQgzL+6iC0ZFASom
bh4DtfjZpuoF6vkJ0slEy3Y+BIFnEf+PsS/bkhMHtv0i1kLMvCZJzkNNbZf9wrLd3QIEYh6//m4F
blOd7XPPedGSQiFVOcsJUsSOvUlNEexc+UYm7KeNSCKgTfXTtnJGTIX9Ugi3B7MBA/gl5/W5Uyyj
veKHc4hKdB3TNM38zuYXXVUuWwhtYKi7N/rAJ6LSdc2y5f88ppkSWs+uwY+WMUCFoNEE2Ip1HvZV
2myXceW6CQSuTQeSwWre01DVNoi7YXuIuqbRPUYRCEoJYmGeUuraqoCUxtQsw1oxMH0YK3cafljO
NMM5oAR1u/pByBZVOXX0EmmWHrIOuaQlV/9vdMDvbBal82Wq6WGTN9WGEACPjk4xb+caNCC+bUF9
Epl3idMm9FAC6vqKow/lM1AooXHimfLkaZ45hx9cJ2+wtj7YYoI2ZdBuEfqwrUppfXIQhgonXN92
NYixnjjCfs+QuOCbzAco2qyb9JmafJi1TRU51n61aVVcbk3ITIVyit0t8KU+hD3s6G4nWoUS9zhs
HaHdyUQNOKLaEBQB4FsbuAd9B+U8Weyp8EDZR862L/uD5fjuZuwrfQPymv5Sqmhfk2kXljvdMyvd
4tOM6KsKCbbzAL7dWH92aOTK7OTL6I+cO6Fl2tOlLdSB6UOX86gG/rmLNrXnRScoEs4XZlaw4ZQ3
X3zVkDsN60H7MrodCLd/2T/suOyVdqDgsRsXkGja+2Gfxd8F/0SYDglCfuuvtfiTgX7urGn402Qo
7Vt91t/lww82buAmQ06c/nHrr5Y5It8L8Gwi3jhc68mdtp0+GigYEaC7IeM6A5UfI7ApjjHg4Du0
hrkD02T7hGhEe2wcFm/Akc58YOBgdIbhJHOzvSR+0T7h8t0+NTneSMCUF1uyUWPmyXwrY3dZVDIc
NDfjADJ4DvT3fvVrJx0ixnyINwkIU5/WifXn/LK7ufzXz1ETmgSmqQYxBgquB0T1ZfSXhKLxa6qx
6eDEYtzPZtz/MbXWGzh48h955/7WIQVvs+2B1VKXQTb2zp88QboerJX8zbGmZB/PHMTH1cDubgTZ
t2Y09U2cgRLCTlQs20N0qqvjdpfkzXcarXYaUhNHJWouqIvgerEtnQhESYrXK5rcYVvHuRZoeo0g
/crz5UPe/uRZNgrj/8X/RR5km43pbhjFdLQKWQQ4Y6Q7CiRTcBnVOYDo2BBdmsE6S6YiTqqTkTqf
yLQGp1GNLAPmmUiFqVg1zfIi0u/NECzh6tEF44GKw/2bspOG1Vx/UaXcSM/+w+xJNJzrkHoPS1eb
Wl9nIApbTWPiRvtYQ2pWaSjnxmwrnd3tQvoz5pF9G4bucbiQ/kTQ/CVnevVZ6dyeWWK+UDaiVqK+
pcAB6jFDkaTm65CZwzGxUA60JDDaLEOCVsOhZgJniAMGmCUCKGUswmz0CsAA8B0TYITayj6boKsA
jI+hmsgElwqO8KA9VsMV/ENDggHZTbrvnSq9AAGo32MbxIVNBZpVGk7uzO7Ukz0kbGyENl1esruv
Glk2PjBI9dT4QRInICMG+rUEBgF1yWZxbhrAIVEq/aZLxt80OYpbzKoXPHbjxTTUxVEUUKZDgKsO
kr5wQgjND5fRgfYiqSvGIoOEVgYsptJqJDs1AigEqJ/hPAuW9JOZD93GTKzhPPbFp/9/wpgSy5Mq
ZKvKNg70omi2H3hWVh3ByYUgqJfn85ZIWohdhRoB5uE9TqfvvKgkCiIQpp7zGCnmfw8/2DTQE3NN
mluyUSOGQex8bwApujo4D2mmTs/1ENqo8UVRCY7LNIFMnH/39aB3YhD5+40AjRSUqNamTerQjx2w
Xf6y2xqErSpTiUOPkLB+mKgbpV3VAc5BE24Wt3upucPGr4fqboEOOnRcQKUiQ1Qgsk/c6p6WGdsl
vdQWH3L03KYKUY084dU36S+zzNqg6uo5rNVLrC65fmFJjbqddUy9bgQmuekhvznTtKMbcP+1xijj
H8Nkyh1dF73CYpBQyJMORb3IseHIYAdCxZ0tw0Imga6JU935h1iftjaipSceD+PJ/NWjIU2QbUha
gJfWMU2vS9YdVhv1WgEdIl3/68G8+j/8RH2Ip+VXoRXrsnUFGJH/+VUefGj4u9+RbIbXOUe9vpvC
xz9UNXrf1RsoMTsRLqGjHjCmtwHULZEwhrbBaywLPHpHVm/KWJ9fyVZbBoiqNIF6x0Z/HWZQLzfu
VO5oUucy29S9B05tTc9eBWu+sjadvnk4cG0akB7dwc2nA4ZzsXJDB6Cz/D5bnXYw2RCDjeGfZoiM
DlVnqGRbbdSLzd45GFb0Y7Xz0o3vVun5N0QPIC52UEILoOBJoifNbqOndug1sIToDBlhw0S3dssQ
71i2LXlraSgJyYeDU+RgwFDutBBSotOllslFkgvZlOJcjq/akHp/yDTPDhRqXiPRya+YtO3hEdwb
4B9SEWmyk1taCnA10zgvFG2zzT0bxztwxY5tFqFWEHBirsfyiZoWxL4nM2s++ZORLyayW+pCYiFW
f4jwkgOJImgLoDQjP2WskU+Zk46nQeITRoUPCgzdsT7hiQq4PKrNz9nkf0+nMi8CqwcIdJ0tJkiS
da4XulGFYyvEm8HrRNLBa+NbUYKUJmJxqy1Wn/6gHgmF1NLtw0Qj8TZqrOgT2YfRjHdWJQCA+HXq
WE8XkJER4DRuMmebVcC9k09puONyPJkcNu/mKPnSTXF+nirIZUFVo043Y2xMISdROZoaSd6hVSpy
vWrwdbqAohKo91Q9sEENf3MV8EC6FgdvcxJfoQbX8b2aqOwICW6Wtny/TnsZ9Gyb7F4aoJ2YwZ3h
bE2nHM9zXO5tXvvQjetwkvItu9o6SImCVdEx5lsxlwc54b45debobHWkCw7uABAgDWUR6zc2gHoU
wrJy1w5zDxFitY4a69i5dn/7YE4R3ATcewhMVmRH/BWmO7678RbUnKAL0O3rxIroLz40+P1H52vk
FWOQ9jZeHFAX23ygA6cucYVnLYiXIxtKA7+dJiORh/c9gnwRFztT5lt3+upZ5fxJVJGHVFpeHu1C
019sowQFxQw+uCnOisBtElXP2k0dYFUgA28t/TKiJuzSJglD2MMA976f4e/dVx4Is2IAUVrH4psR
nBg7v8v7S+V5wMSqicXHVUaa6Zy2OHm+iVATTKudVvzOBq040MlV4CL4PzjTj8TjYDuNcXV6+FXW
H0E9rQPW1TPqv1jTQ3gwdrS3RB83JhgLz+lY5G8muNxCv5F6aAA/+zb7PLmMkuGUY5QO6BunjYP4
2qtzt/RNkrjGQdO4eE8rDYBiCDQ5yB/tILH7wQ414gEgKV8COW5l5ec5byFa28SgEYTQxh4B9/qA
O/KnZci8Vp6bGarp6Zz/gMrMhisJGQuwLBX79s9u0oPxqDRnaKaBH3I3Nm537kbRnwHa6Jfeaqt9
vYiQjwDTgmFAfXidmd3JPaRmU6V/ZyPY33UNElpma0evduo8QdNs+joYrNqS3VZ2hDsXOxRzf9oj
M9OgYGMcorra11rTXR2Vhe9aLTk2BkjxSDWebGk0PpMHmQyVtsfdR9vQJDXc758tvEce95igv2w5
0AmdVPiwcPkABj03azZOHPU7PW3B0Fl1qQxnH9XWCFY1V1815hIoVN0+AcVL50Tn2Iyw2hnqZt9n
1d+5CZgSNUL1ZJKUO5RK9RvUbYH/eZ2mnj/L+Fr4j+ZM8aE2nWJ+hsxYsfF1j+3IWNp9df2wVab2
z9T+tB/5UG9Zzbsxvrb24/6jiGPAKqCxsxQoPJDi2aNAqUI6xnswDnCwY6sihsd6hsXpod6BhtAl
2lclZJRoicwFoLuxd/Qq8HWBkOuCCxq7ci02rh2xPTZzVx8R7bpndWyBYltN/+xGnCNCBp6IRLl/
WENOiYJ3RXbN9zREgRqUMXLAt39BZydCyTrl3ISsBePaipddfahHDQFrH1we/JYNV5/fbU3bPKyj
Ie/Lr5AbLnd+LhgET0crOy/dNO5yRLNKH3fpUneDXk0t3Ua96z5YncqMECBXDtbQZ+eymPu91Ivb
avrP9jTV0M5LV+05QgUbaBW10fLjILCazoxBpuCfvfPEtQPOmzqYIq09ZyjdKzdxWnZn5rmZ3JEV
yQQeBX5fnkoUKR6KcbTLDc1Q82G8eJI1VZuktB/EKecAh/k5WMbr/OP6D1u5Hei/LA0EIKWeamDv
hHiBiJrmpgErczPwwmebKBbdxjZ4vF9nEuVDQzGY93q23SOtqEvz51qaZPqXskMVJc2tq/1Zc86I
74eraflRWpOzA+6jX9cJ+kmRjWKrGHn+xACKWhEanTPrPS8Bmpo9F2EI1Yy/ehX08KrN4gbocbWh
eRpTLxlBJhCPyX1dsm7zwU39sDHrEYVdp9ffwGxrsRVemQc0uzjSNI1pn+U3Wdd09pAFgGDhBTej
SthnQJCTWvMizAwFTwNht3jrRHVzIdsi3qyjpOLQ5un31LTLfSQqdrUGi+8mN3KPTu3JV5ObP8Bt
JL9r9aAw/Q5wt6bNTn2UgjALAbJvZgoGODhA9RnnQsHYuSglGO19YPJz/cdsT/ZbBkTiy2An26bR
7DcylUaz1WNwudJIzDpCiWZ2pZE7j2Nger041lrt4J1ca6GmNX7YqeU4OMkjr7SgxdH/RC9xIWQW
6nEH5t4qlm99mjiovnSAx1HvdBvMmi+2/U4D8k/y4YdhSedC7/yxjrNwZlBXIw9ElCEQ2BvjhjbD
+xRatq6/QQa8/Gx6EhEhDXp3SDzahwR1mse+LKKbVZgIJuiD86mx9T+LaRz+9p8KMVh/d73zzQHT
8bIWci3lPdW482Et88Z567r+shb/KaMNECGIWCrUc4LkczhEOQ9X1LPlAPWAy3WOMnADEqJVE1p+
Pj3TgnZE3Xla299Yn85AzxVfQVQWf4cyDshQ/TF5xoXcwPMlNsHggYmav6dNrb2BWtEM2KzXr6D8
8M+8tP7KB6WiMabNu5wK6+IBNf+qm9DOjhH4/OmrbEbrbfJuqJ6zxqteNT4jegAerJAWMJwenlJR
h3bUiqDQoyi0y7m7uKoZVDFVoQ6S1CNb5EgWTKr0iiZSz4cqg8VHp90sffJC3vs45WN5XPeh3rq3
HtvTMUHeEL9xCeJXJEd7PH2SCKGyLMHVi7p91osW6uljeaGxrZxNQ/JN2jUAJ6sh2f6zhqZQTYpT
lo0Qy4fVak039lBpa40D8e4RDx+qV/iZemRbWfqY1ZWQ9nPfH+zk+7ulDzYr+6JOqecWRN4DgukW
wkZAv28GUeEGZfn8ahR+ArURMGQv49WHbCzOcOUH3up/Y1Yj+rWu8z8hXxrtoCmfADqog/Dd0oHU
zCdx4qkLcT51n6VGK7SvwEfml8z0OOCajjiBIfSnh6tle90pKvFNh17OpgBuFMKJZYrTVe0c1tuI
kZkI/NL41yxdU6BdDQmI2PTw/x/fdMi17gwkQZ/om8u1FsHTkRVgXMdkOpjWnossA/APDwkjGtgN
KJp7DxR2E/xaSr4S/98D0bbFcXkG4Hu810SVbQvmQPRQa09FYuT2FWeGMK17d1948953Pf+JGt2s
QdzVRl/0afxpMoF4u2dWvyEHyIIhsKH17d63NHBxq5XkO0IaBprMfnEsIGO47DZFIgONtuEh+QVq
gtxLupCKmahkiSqafNuucBLUt6uJeuTmUiEUjXU8RpdqKD3FI6x3OLhneAMFuigNEUNOcfsGfxLZ
qLpm/jWxlJNQbY1jWWlYO1CujgcZVE4l777g8g4GC3kfBsgctBw89Kab+tamUNNmCY5yKdPv5IcI
LSa0vDbOWsuP61rq5ao+R3j71bxsBG3ibW7P9oV2XH+qpuWvCcTvIA6K32G1T7NsNiazgQ/9NRH3
kdhrOVQNmalr51yUfshFm6OspNbAtA8bTdBwbchGs2SjYaeVU2Dxzg/IhhIsrV62oXENnaSf43Vh
hZLtuq2a3e+2BrtSF5Y5A1+7AIjcKp323fD0JIjmbHprE79DrJ8nzyYOgDun9r0rpLIltN5ncJGg
iOUQsfpesMjdlGYvn2Jm50/gY5FPTuOcTVzdL2S38bANoYYEQS5Ss/MVSzk3dRQcQ/EzXIyitZuw
1gEYI3BEh0KZm/gHeYq3vXdDwdQEMlVgitWodEPgO91FYwXqrWEyzN9IR2XVTPkwfNBfoZlmRjwG
/2por6DCvAByZva2SSIn0EUJRCL7cmwC00ayuTdq/UY2aiw1i1+ndx2xmMlBggn5BmoAEJGCIWSz
2pbd1B5VjEChgGom+QK0mAQush6IBIENjZq58kW5a07pRFdtKy13fYEbgOeUGeiEO+uG6iZEpXj0
jaWgTtYSYd1W+xwB/SjM5AeZaJL8qdfO/LupFq0mcitKc+e6DmQVVOgrV0GwOu750iMb/jj7QoAC
mCapWX1p6JfGZ6Po/8SLSB7nLi8gzWduCz0Vr6DaOoE+wLlw5LkuiNT2h4axJzKtdupp44RzPPnN
OZQ9UwecQDQz8LwCCFFts65xudkfXN383/ZqKoEqUjDcbjVNnhc85WyjeMmZ0vfaQoqLjxHCpn3q
5U8j+J6NCCwtk5DyqQPF5ZNw3WJHfuWsI6FMfkVnL36gRbC3kTapWNw/TBgrOwaeeODEeGDBqIay
CqMoghCjotFY1xE9Bmh9X0SE2q1PXAA8yY3mbvCxMrexXtiQE2Xd0cEj5ehBeALlTMy6UzMrzoza
RNq1Qipw+zChmd43Q+fTkewuq6x7kaOWtsO3dzK/DULT9pWFEywbvOYFaMD2RbdEDeS5He3JRg3X
/pgEF8/gFxQgQtvTR0GfVMx7kL268ZFM9LmRvRqiBDDc+T++4BdcfAcUtAFXL3zIYLh5WHe8OTh1
Yn52mf4OlfXiqTZc9gZVVERlevOzrKW2RzE9pE+mp26A6IVNxN6Ibl8XNm8QNGRXQAb4fm4hk7IY
F+JvcqUmjyNkvEeovy3z2jx0p1o2Z8M240suoAgZox7wvYh8extzIY5FkSTv1axA46X7ohtD8tz2
4g/yAhIo2qcMkso0NKtiBlVdN1x7MeKdpGXR0WXSArClFPvlnK0O24AOXWMcZK901vYs07vlbbUT
RtRBVbpsi0PF5U36ww3s0aA+dyrQWqxnybquZn1HB0EBYdcd0325WU+QrdCS8mVjTzpkIMkVULuN
5I59/B8ZXojwhZhgVpcJmgnaUOkLucxq/50v2Xpo00Ul6M7BvF4y6+y2CPGaIyjG7QYoQAR63Ftv
mu7NhhDNBjKl3X4qEu9GE9RUrRAHhJrSxXld0apl4N5EEYajJHWxEzW0PuL+DdenuTECHZBLNEYS
omYABYylgISaRQqIrtJHTKqRQU6czN0IrUSyLmPIQe7cbkqOZKvy8ufssoa8yahDUTdEWA5xehXd
850kPdZ1fgcb3ayfyNbL9Ogac3z6EKVbuoai4RyQzdmSo1skiLrq3quBS9xWuFp9BNuP+dnv/PtY
9Oy575l4ddNyMVeu3pwGawSThvLKpvLjonx0736dG89RWy6LuFYkGwgQ5Jm/B49SwBBW/4LCtW7j
NJYHssOhfEnT+K2Z9fILhLXs0EG8+TArN3vqNpDP1Z85kowTTrej2d6EO+8GoDa/RmAgDgfXZpAi
b4dPkk0/7S7Iq1DEq2+b2LZOnWr6HOoOS8+L7Y9DNdE/2B6Gv1wetvo/bE8uyNY2+JF7Ox2sOzW6
5lj3tsXpTOBadXiY4OafZVf1t9UMoaTqNNbuG5k6REPvTnV4kPAQmSj3tbTfVz74hTN+9atrJRQi
gQ3am2n0ThzxH+jiaWy0fd9uqEuOA3MXx1Z9qxqt7/az1sbP+PTtmzWzIMHb+3lUJuol4FbnCHrc
V5NnJs94T0GS8per0C3kZISHyIKyUTMllh/gKlPsaEg/pZoGLyw6M0dSoc94gOrW+tA5KLe1mlPT
O+c+7Yq9N3j8ujZulceIlHe4Is6J9SfPWbEnW+E4uBySY12Iz5S+pFQl5TXTBqBSvRYx0AnIfNLE
qAHJ4bYZ6mph6nQNr+GmxFk1reoYmqIq6+lMACGDMOWILwOmoxme617ITdXXlhtbJnLv4qsqBcvr
vUuclB1EgIeXrigO0nHyO8Ko8k69acyy+5+rkWdDvszos7+fG2CZVxO5AQXyw7Uj4KbVTtSQx9gi
5Qw6IRA5qIl1VcLjcQtdi2m72ugXENk07Oq258G6VabW6o4RHaLG/jHkNlLo5AxgkXOG2MjhYZPl
H2B1HSrZxunYqMq9WVXzeYar3fpKoNy98KuDKXrvUFrNWx8DGUoNT/wZh2zClPaEH7UUsnR1mIzj
6MRFpiMwxFALYBXieYD63AFqDbh1prp4JptjZEp1pnr3WdaehLB+FMoVJSjjVUTiYDd++tzEU/rc
c7d7ausDRFc7Dtwh7LkbARWeiiBvesTMgFjrrQmU6nFxW4tBqGhEmD/nIvM5T+pPTuU5z6WduE/V
/GRlXZsCyoD/+8Cz/LEMh6hy9rUpZUC+dSTd57rm5jYqezOkIU2gcnZEutTLjibIlgG+zopt0XXs
bjqgB267poUUA4ZaYbN7XKLxhm7eNiwzt7aEqA5rQOxRq9qJPOIm0piOBySLGuMMlR9ic3gBdtc7
Jt5cQaJJZLmxqRLenIFtGg9srA9aVjZn8JsA4WOoCwuNqSG/1hvHclnyu+nVluvPZY5ShAxSIF2E
uH6EjNmVK3S5bNnPHk+yERNdoOWgmEFBKmaBy0OXfGoI8+G27R6NBhBDaGR9QWlo/Fom4jOffffk
qyOXPQtUB6BObh7N+mq7ZjduqMvUeKgYDzxTNCGKkjBDRuQkkeVSDVidtB00wARKI/+xNZb6K9A4
1pElk3FAAwAtgYz/5UbD1IqRRE+mDLdCBA5KCN9vZhb3l7yo+wv11ma1gVZP7hKRoyASkEBpZH8D
f4CDCW/s86Aa6mlOp5R8S2ACpZnYqBoUVmgjwINzlZ6BzlMZl4bGy/I2xhR1aarFZwN+h64MqT6Q
a+leSkX3Vw0oLiEbsyMUjlBVoK9KA6ln6d10SvE9NXLU3a+IF08k8w6ihwDQKfQFTSjcfAjJ7XTL
qjkL0jIxDjjhx6+43EVXYJFvVMvcMOhrInMC7q5oOoB3KwXsNHHOvgT/aTnabTg7JpRwlc3KNeDS
5ZXe+76BEu7e79mT4Rq4CMegUABj+vSVJlzZ91BbSvZt44HmTijKnhjBdZTMqm6R2L37WgMXvZnN
juMyH2tgn0XA4LQ2U9J5oMdUpVRkxLUx2UjGeiRcyuJcevxj01oJeLpW44NPrpbMvesB3w6cC6rR
5lNmu9MprtoZHDUYrjZod+AToXEhinsbo1Tkd36rTdSVeSy8b6V0u2tbyO6qjxOuUzSuUwTYnRrU
x3JE9lk1eDPLK+hngalPJ5SocyB06hhNPF4lCeRlQMpcI9O196NTPDdJv/P8CRIPida89jgtQHAy
HY5kA0pcOyFLXaDArQwzCJ1eRatBIMlMoJvtdwDh+8LWkzASOH2PUGus87G+AYEF8F/XZ5vWdLOD
ziKEFaeXNdxBYQpUztUnZzavDxEQGlYKADSO+mHyEMupQIeC7HI+FHfU2gzbpor17TC5+AP7Y2qH
eO8PQV04qPPTLHnMcs1+saXHt1GRZIgw1M6LnXLjee7faEAOKYDdoQD0Iqz7Ci94H6x/Cq6b5naO
75Tqxgqh6+GMsLfM9mk15XYNat4MOrxH3MV2xB9KTSzAi7uMm9J7kz4Xp9TIUwAIUPMEBfFG0Yb8
fC0J6QG44NVv9JIiO5PxdEh8aDbpfMAlpoqgI4Sot5jwaKJemxnfbLOxjgAd+KHpg6/V6DXxDElT
vBeL3AgMPnxF3LYEDEWMz8yxhmfXlibIH7Nby3zzgLrAIZC6k++8Rs+BRuAD24PlPTr6WnTK60kP
HMt/8928VyD2757l6u+yAkVCb2hsD3HP7CVKxBl6wmwrwYezVaIs91g1U9z0dwg7oBKO1QwwFdhS
zSzPQkP9QJ+yY65F+fs0A2Lkxo646kmePTfcFZvYwJkZhCaoWpHWpah080PTQsvjEuFDty23Pq+T
5Ms4i7pNPrgVdB94SM9U35v/1rMIyWP1hKWHIz1bJ3piro/Zx2nlXQvnZvViC61Stje4l97mIhc3
6lGDmy5KSUTPQ13NmkMNFKtjyz2SUeO1GPIB51ygs1r6Egr1hSNZyrpGKZzJuuheylyld+foTI03
Ajh0pC40msE3ry/2RHlE6ySqkKNzxXE+7cb0vdXLNyorbXDchtidgPbqVER70fXsTCWp1JC9ikw/
8FATGpJNKl+aQG2qebSc+o3sY2MO/nbAJrnahDzWndZNKq/fVrrfvtgFQ5HnAAFC6MNqf8RAWF8S
WUybXA1RheyfpAb60MZOZ6Q1QLEDaMaoGupZQG6DKCzNw9WW6DK7FKjCAFPmL0cy5qOTXSpresYZ
x93T5GqnnqXjcanVKGVGXK4LUDnfb0HCYV9EioJXHQSJsvRr8N2goepo6uG7/7fnaWz3YMf/5qHd
4CSAlqbytPviCUPu17XrksQxw5GhspkqRvjU4wYjiwOQbOOVTB8aUCZdyaP08sNiB6Zqi4x9vV1f
tfiPhYQxn0oIM+P1q2lZbm10C4U/nW6cByhUW0gMDD9fzJqbhoMCWa+mIR+/2mNSH+0ROk8RG7rD
WilIRYaQ+/05QQFymqUJWoHezxVL5SEZ/aj4zzY04bl5BihA70OFSbHtmCv7Mj0dRyLm8SrEGIHR
B4mH4+LZawrcFVjXHKGDbp7j2TfP1MNdy6l3JSKrYOOqD2RzwCdR72z8l118epngQ0NgI6BCTEDK
9RDhD3ez1Fo+VGeWsoQuuAA/SVQm0W2s/BDxQPsE1SD8N6FqTarbzBNr3mQNIKQ4Nb1wwygPZj8h
owcYP9RQ4wZ4w8Q1dzUqa4+Udoi8nF2WWVJDpTHN/NvvQ6aCZre9OthU7nhE/YyOb0+en+TnHrW3
u86TRR62AK2UyNBfmRKSJjXp1DOzI/TLAHUkl8jkfaALQDvJJ3MhsraZLASf8dr87bqq9sV2qMFm
SfUimWu116xlx6UihIZ4FB2X8hEa4oB+XDSjAVb9j7NaSzsBe7sBL+5mViFuJ5vkk47kWjW7xY1M
1ORF5YV6a7sBDQHOy5+oN5TZB1+yp4UJYSswNbkquUMf2fJ5qz8EfchpjWx4qf2gD3/92Gm4uKo/
jdOAoce1kefyo+8xdBWv01Swt6kCPJ9r7nygoQuNKmjUzElIQxbVEcBGI6K5QIO82ZounoahhXo4
RuQxVxJakdGd2TXi53XyPcvKoMAb6svcl8OOZ1l2xB93fotY9kYOIEDBHcyo/Lslb3YPjtw1yULJ
FGo4MJpWhtPWmlEZZQ4kkoi00LPG+JI2RYxSGAtgwnUcR6Akb7o/aVLTKrzbqfs4LmhdWmQyGHV7
AxwneJrteXhCNWIZxGmW/ZiNLwyPsj9dPNA2RVSBcNLWOCDVfvw6MwtIARxQQrqgpRlnF9/XCoFn
a4ayEAWk7qnOC0eqONPsPY2o4VTYtY4tBc+mYawP4LxHrVBAiR/W43Te+hYuEf/NG5FtdRvw4F3z
RmPi8z0ItFFs02vNpYvm1+mXlDkqD3pwPuVguR/aQQQoHzQQMKshvaJ8SN8c8QgIEYpnphfZZVAp
dm/OqkBvRH7s1NA0CnfPuJ+CJx35+KSw7VucN3caGeyLnRjePhViupvcirelycovY+tdXY1rf0mv
PsyedL8WdTIGCJJqOx/q1NgPfJcl6I0PI0r18AhNkvHgITy6qSYb9YNkdGcUH+k4Tkx5BB8oODnb
hGXe1u669gko0u6pMnBHkChty1kTNhqyBSp1+qHpxH7UI+1SGj2iWd7nkqWfITiZvqdt0iPxUqc7
vF2S92RGHngGhOZm523+KUZSEzj05F1xw59zwLkCcsuyqdsyD8XTNJv646Hn2tnOPGvL5uQZ93J2
AQsiuwAAjCiEQ3BtMvAsqQ7KB9wWeKQu8+QfgRg6w2UJijc+VLhmcfFFBgnUbDCSG0iTNOtPy2T3
xjL4k1MA5OzprbxCN9P8oywR26ehLfWPQ5pdnXXlvA7jyBR7nBznbTnW7UupjwNqFmb9qJta8+IP
KOqNrK80B27A5kUMPAJpHK+cm5MjDpXERQiG0v7NjszuzHuAXmkYd5r/POROQKOktvu3pAJVwYzK
NCS6+rfRTLKgw0Pn8DPrbDMH/9l+ZW6pxypQ6SUgkwhRszSdoeiE8kgUbiKcAMyXBuE7bwqlH7Wb
GIquV2pKp6quCAX0QQy6xi3ZdPzC10k169CWzD1KUzuSnTxo8mGI0pwvUNCNoNuMfclj3YN8W3Cp
7eYGH9zDBA2jvASJJ8TZRuBI2zINuLTljSedsdVYOn/O4xh5STv6y3Ug5Ifb2nc/4YjWyaK7TyL5
OljV26RegsTCpqteIUoJSfKpCMm2ToDZ+oinlLwsdl0PRTawI3g12Hm2W6COqbuMm9g4m7oDCPSc
KWoOuCgTr5Ro5OOSx9VDhZLsqMpOtMZiPAtViXdQNKCeAMjhawNMzk4AmXGgIUcSv4++8MaoDpqu
FbvM6JKvwuG7dIiLT6C6mE4g/sW9StkLe37jk1bdknna13bKnqoI4MPKRXJR1/4fY1+23DiuZfsr
FfncPA2AAEje6DoPmmdL8pwvDNtpc57B8evvIuRKubKq6/QLgxsAaYmmSGDvNdT0aMSSHgV0A9Z9
KiKsfv9o03tYKdcwsDrqI4nkWBtmBGSOKJ+p0oPFcajoZhRcecG8CYkzaMDdmpC9W1DAFXcQbvS2
Oaxhl2YU5afEs8g0pWkzI6ABTvWFwfTwGJUJKrwWHMcKVmO+0tt45Y0R7GbimTPajA3aYSzxmmQO
TThwcrQhmR6l+xX+TeAD+8nMDrma1YnpHeqYlNvSdb0FKijeQ1HzZ1kx+UMWA2bUtvnclc7n0Dgo
S/i1xZiujUOFS5/LKK9mdqGquRpF4OKRjEeJD42RpDLhsjJuat64X+NB9+uhjIlkCQDyjR54PUR3
XsaJDm7rSejfO4bzHhtNeu6GgG67Ggsj24mql65Si86x8kdIgmQrz+lG21XOn4fyu+5vTPAocS7o
YAWNuvNK92TVQ/UywD9gGpXDMkyFAvFmeJPQuNzEXVKdtJhmELG33pXIwZUlWXLR2kieB/CVCJ3U
3ujYz8kTY2Ezg6TnOqpK/2awmtqdOf1qqIBAvkS9AjSzTxOFWxOPD7ydyn3WDw+MRO5ZdWm6y+DH
PTWYSQ+VPbzpbIjeiCjBbcqQybomTILYVLMcBVRceAD+RyNgV7v/6l01esPpPTzps22f3+ogz5t4
3QrzXmWU3/exAY35hgUf7aMSQfUR1uSjgJPFAwq2Pp5vvb1vahFvlBqGZQknvZNf42rRKGDf2waA
vPEgMEBWA+woXnA9smnRePJkuj54eylD+TY3YFbL7QqUJRss9EF15VFv7CYwtykctzPHrZ2JbgPR
KEDWtCjWVWt/joP0ewntNEgkXNv04NBNYPc7WLtre5q3BFrjFMoLRVIedUebkdehzAELg37AWjTA
LYcQXL11KhAXhEhGoT6iihmqpPd1KdgkB6AXKw8/uQmLaCSTDcYKMA3/JikjVHeI5T40ir+ZPCMf
wzS1M+PBrynU2aEKjYxQVZ0GFQMM3idbQ3jVSbczmX5pAucsR6EF2tS6zFD1dOY0MUwfw4jduOMm
8o1+R5Hgc0TG5UQPg8whEnsS1UQ9TrddNjGKxn4sJH7POPYyOBY+vmnbLLMWTDqHR1gTR+2hqBsk
jCUYaFBhoOssDc7IpHw2XTtLAk9qC1Ii08EsDIjx/hxDG6TICdKEy1okEFh2o3f9lhY1/laRgGmq
3+B6E8H7E+gwGWx02EA28kiYOdGRPqqAoccSPI6vR+UJZFwNJBCgtRzYS9DArWVOo3TdoaA0saSo
znozoDIzzQpgK2oSq0tbW65CK2YnPQBV9WTNBjwBJSiG8TTpRTxVLP48IO7D9zCH6Tzj/igGN0rA
fdnNR3nASyxLAu6r+Qz93uGcKI71rkXiN78NpiAKgJtH1JOPeQReTfGR+XAugh5czpAoV7AeH8MA
ZbgpXud8evlRaqfHZPzRFnYyj1MIsMGcHhgK/cOlujsPIQ/apeY071wXVK70B6kx18Q/mx56GdMD
bnd6QAahXrhywBp0bLuMTQNyb9nF0a4oPA7xoAAFEwW0PLOOuZ/3qL4ySCT/bBNRHi9Lxzsxe1DL
FknlR64gCllb/qsJft+U+4TvoSBtHry8giikWfmvuW1sC0jpTn2lnI1RECwnSBXcuMzAb2xYh00c
zPHA4dEUbihwP5IdVLCw4j4nGXKnbn4qx0C3wD6rhGJ2BKZuQfIpHAXI2fwYGO/fQxPiAZEv2zso
ZwcLBz+uqcv7pD1QK4U6cGbWC2W0yboy+hZrA343BATg9JxRZCWaFvyN4OmSTQkEFEM8AXrtRQkT
GVB/Qt3+rzG+yNkVAMrI0OI7OSZIhyoHHStVHd8xqKMljmtu8jGysOzNZ3qMHh3amBZaw4vATxfp
GZYXm5416VrF4IlZBpahRZnNCeugFjWGRQ2Wj97TGxJ3mF9lqpmaUZEdqGtC63soQcCVdr9CRimd
Uccz7+Ew+TVUPmRFrr0+6N/zsO5f6qZsJq1lmkcahPyYRJ1300F54Npkju1FIW6R6OpWKrblnkrT
vy+SRUFsdh+0UXCfJYtqDGCfOpy75r6q0q00IvsoBsXuByO7RKyR7D4V8ZfoZ58RmdFdDxZEBvRU
aRoPeZ9bN7JF/oVE3mPT+PXGpg0SvWNnm4UZxF4CvgCr+JXVtpwBZmmcwOl+I5bXfxfcGLNQrbfX
7bKI3qLG+do+OGD9tZ3T4kGG4tl40VIvNc4Am8+YT9h971mujkDexMpl7Ps5UveNEcP89Z4gBbYb
envZdBadKhsTIA84tCeyKkulnoY67bc51IDR1fVPXEUUsgeiAq4eIQoeUdQ8DSzotlEaDVMvjvon
ZmDJYlPPW5qVgQUeXDfArwJCaKvjAffHNocJNZwoxv4vsWL+XYy3H5x7ymcziLL9dUOA9/gSghDx
rDwfD9E/t2NFFeBlAa9C/cJCAq4Bm3gwkZ/74yV2bbu+xYYOwsZW2k059ECeS2f0nGDlSwv9xnkd
1OUGFvXGrS+yOz3l8os2mxIp4wMErEsAvD050R3MN17hKEvOEtd1S1ww9t1xDge/9Hnomkc1AFOo
kKrct7X43FBQ7vdhiRUt6CD9Ii5zA/58eqsHZdus98jlAH1oaWIKZFTN5ZGqH7sNG8LdVu9eJ0hf
nrtfdovIwdC4Tz6nUdfxAnowFuHwaPHs5yRom30WotCV+DwEMYl4q2IMna7ywHZBzkL3ysCuUW71
v+vOkIbpnvcEk6NpOoTwErPgfjWWCPSm0RqXQ4msbzpg9dmicjvRPa6C1RMPQn+uw6xRFjCGBhhV
nHTTljfhymNNfJvZqX/gKTmARhffOqgK3rqRsiYBXpdr3SYGX+0GL/qOYsBMVL59bh3AF9MGhgVG
4ZiPMnHLhYVvsdQhqPggrHo98Bo8fIJmcQAXE7vYBcRZSZo5N8SRxMJjpSnmwDHC4HhsvG7AaL33
DMZnQQh1ftMwrX1gKQuAhMC+7MXpQCB8E1mzthDwU9DdemDchk8JNI6nYTLEuwpCe9vaY3wBZn11
FpABncZChC9CmmuLZ/zDTZpFyYrstR+tZNOiI6BAmw1UlzXgRG8ik9B1I5rjVb30ikapw0ysWqP5
kF6WhtGkI3DLbiq7lAeAQULQNJFuA2W5ObnDCOIZ8kJsBjmcaoopUeY58aoYBugDjGwWFw+yiMb8
RhNZDMepln0PUdYr1YVmsD3Dp7/xRzKMHpGaiTu9yDn8PP5yNs6q5S+9VihB4EORbHqF8RoURbEs
McuFhvBeOgbR7L0un1+hvXqvgMTMZawODb9WK2Avmin8wUCfwWxxErQBuZVI4x9b2qztOty2PMsf
amuoVq4X+8vWdvmT7VjTopPiRXqqnmHe4e0GSMiePKssJ5Ag8hYSGbpZNWandEZKb+wkXPuF36yv
qSs1igroTt12DcexMVIa62uTHqZP2Zb0o0yw/EMpe+R15AGs5+DlYk1cCxQHASKYmPiOVywrERHM
f8bYicryBlaufAkfTnUJ7XG47siMJF0peBhNdJulDwl6yrCwk97XU9gRSdZ4nL3qgfoP6jOoSrI1
0q6P15Pq9tTk6UYM3u3lnLqt6UNoWbQ3SIok3/0cyQuAhn7UHPOIRrjiVqi6W2IeEK+7ps9OqP84
E1oE5Q+iNrQWxRsydTVod6m4MaFXujGgoAMuGWnuraT87o0nw8Ju1yZD8eTeGAutXaJVSwbbLlYK
OfKr6skX6W09BM/fFMgbpOcmPlDVk9aESOUl1l2A8hXTfnDEqoj7W4XvcLaU7+6zDvNlyxjIMxSV
4qmRWsle2H1360NhVLf3DPAQv0r4Cgpg9BlTgIymmIKW8qaskDTXz/d6fBNcnvo6hjDN98DHL+36
iri8DbLIoduG2pfDLm0yk4tcEHeXl+OcwDCaqdaM06puNLOgqzQTveQFskmOmvpGhuumpeWGoRQb
YE7utaCcHu+mcbAzfLA2R3zRdXO1A9Btv4TXtq4MfeBF43vbXUIEcZoIVZGjzLP4gKkk/OAsCLTg
/4TJ38+9tvemEhy93S/tRcyyQxZDHWHs1OPj3PXoRO8KC+JMjmguHSXvjHnCJZ0Cyx4dAlfsGjNm
6TQqFAN2rmDLThTOubQoVjExmV16c8jKzTKRVnhGoTeGbu65t0BdRHBpyTs+z+zSnxsvWtqlHYsR
enMJO4jlXsTlfunWYyxTVKA/ONm8MWDHjff/1h9FZaEwYh0MwwZKnEIdyrCAMdRtyahPq/cCL65h
g+TgjhyP0IN1hw7TzJhaEJfZRYUJuIzuqI0wnYV2YIJCgjPzOr7plbR3eZEQoIryN5609OzVnJwj
ApVRO7SspQ49v5QnHxyjsU9vTKCzF3CQiWcA6tAzcaDl3fjQ2fX5UO6UD41UFEqTsfStW/TGdTkW
8L7V33sosVHoYBLoWrlh3mwNF/M8vQdvx3EyyGAi6UCReKob7XHMRUvtGkvKXinLATvTZRsG3x/w
47JVC8vqNXzSAGUBHhiuOijqXDe67ecwPwS+gXe0mEOJb5iSGkUO7ZV29VDTe7qthCEVCYEy0E3a
eU17sOnQVpZcDY19e20nuQKeHBAcgyQetDKH/tDCpvKhA2SBkta9syGxc+6QL+zH5oSB8Yk5EjTG
xjAHrXtpd3YzN3JAowLXaNflyC+G58wODFF+27PKXvDYJLOiK8Vtm7bGjfStpY7A+hK3fx7vW3D4
1eN1p1dKF7MU5zJeHzSOj8bz6+g63hqiYJE0Gaxuxox86tR5NwFg8A1jyVK3JZxAxmPs5Rwcg0nN
AKaCeBCdNIQh1l3XjWxBpPqcBmZio9KUowAU9p/pPD1P/RJfsgLgM0O0dByq+y9T1gGQnwiFeeih
KujKAFSTrSWHOLwnwsbHiurPsWr9fI2ndDlRVKL/Ot5tAkywTUOuzDE7UFEv2HscQkBj1MX4P03G
ZE3sgCOn0wmFdK1jHILjPyQQ5dRterCjkm5Guk7NdVtn030GmN5RKbzeMvseFyg9dUBZYLJnPNSk
AFa1w42oQ9JD5juWvQtuKXr9uJOQdWv9TZ9wAGh7lX8qzJcQQ8S0f3fVm0/046/xgI9zICL3C7pY
z/HGTpEUZNe4LF4CuYrMfBdCjL2tIMs+7umNC1j0pa1LSbcMWn9/7fxfx/7dENvJuoVfRwkAMg7m
7nUOsktAqlUeUGS5IAC5a0laLqI89881B1YrcdLyyS9hW9Ip9s5HNlCRwBEZCOT1UNl0yf2KbZzW
hogM6Z+LxoYLN5ScoZxoVndBWdwTLwpeQwWPMTN1imPmNsUuDo1ypjtczBwykvTPJoweFpUpM7Bb
QnU90uaUwGIRWbOyIsXGEKN9M/GS72mubpTlVR6MQ+7BlIV7Tpr+qBhRj5Ujw5nvZtWx5Iouu84g
G6wHoCTnGxsvcVBQDFMGHWGfbMMWbEhewQDcC1S7zj1YTeUjWy2ICDbCLPCWApdNt+lNXN2pFM8R
8H1QhqvVCaLS3rwM+hJqWAEm4CnEaeZI8v4RX/sHIYEIk1G3Jy3QMhbFU6VgbQc3TJkuOUpaTyHL
z33WuaccGsm4oe1n3XwdpSD9+MR4eTaG2D3JoD/4YUHeSmjl3UiTOEcxvXXd0nuAUFKxZw7Wunr1
T5EbmKE4I9akNdtZTNphq1ry7oP/ecvdHimXyumWoUHUvTQc8HWj5O1vBiSSj0apBDl05Pl2fWyD
fdsilZE2LlQPxlB3mG1PdnHiPBokhCme2/Vzghk82MpE3CZNYu2hL3+uBovfDlYqbmXRHE2C+zHX
SlEERl0rmOL6cL6xo2oCLTkf+DFsOA39HStdG4K4HZ/90qFDPUQPbkQNqISOoe+RbTwTgNFCQi0Z
pJrOivyF06bpnUIdfesx5PGiyEruCpnw25BOdZ9uSUIGlW8njHe6zSB+P2dJ6aPEh/HXwy9n66V5
O8DuwqyTOxrWzW0QzjFvjHaNXy0gLdavk3FBj5st2ul2HQKSgEdu0oEhDP5NMynGrF5XsWaG52Q9
hT0P31EDuPNLjzWmBC9xZZsngMSKlW7Tx/U6TWiNGUMdx04WbARQ3fo0usnvRiE82DbM8iEFGKww
XEj45UCoMzdDRcCPT70CerPGMvGHmUK+rmnfLFKradoDyOJxgJaGwKULz6fl/WBGLwYwUj/yqtoi
/dk8ya5I5pDMKneoNypIDYRHV2LBOXAKMGoRqWdovcXQYHkWxAlXfY7KmQ6Dyl+EyOo9NJXiAKaC
vxaOw6CO+dQGVgzwYS/2tlDeVI8HzZSNfmvDwQCd7ASk/w/dXuZwGw1ZShaUhljspx1gMtXQrOF1
8bknxjbIIzZrqAL+p14xjtNnIYLv44JBpGXMZ1UpPDHCsINy3s8sGFjyPmTarnH7qsDB3OmWOgTQ
J5W5t0tUZk6cPFbHzFJ8i1WNnIWRrF+fLcutXhVJ7BlWOgxT0Qyo3Bhkct3NKwfg1NK4h8ilvYyZ
Akx7UEhUhvY27dVNjxz5UW+En/CjHRUzaqkc+fo/2vErMzFdbf3VtQ0p5AK6rw2fNiXb53H/rGl9
cew9hpkUJ4aa4o1jUKjojrQ+p61zkMgbtkmaQTzG7Fk386SyVjGT7VyH49GJFcsTVmHlTQHm/pej
LXz+jVO05S5iw7PIaXUfW80CaO3iuctDWCZEDVsYsZM/t6naQhzBg0w1B9699KA/MbaHFVVTy0Tl
Wh8OajNStTi8CO36y+HA0W8hvODdDbTCrBiJg8ywoFlComXUm96zXTpbHgtyWyUsP6RBAUby2N7U
ZjarTLfbGFbLn6pX3ZpYfbJxkACY6TBwLVAAnMI8DLivoaQCTTGd0YSjpr0P8x6SvLjUU8xZ7H3S
D8trLlOPKC2yFEMPxgPlkyKzc+hEsqOEUtAW2J5Hq+AjGSJs8q3Ny8cq5eUpFVV50k0umoqxabBy
dwLGD2BMNcgJVttnW0f4YDHo3Xhw8dCm1fOXNj3wS3zZ1a0iiUp7avdWthXVMMk4CBXOINmbX89I
2wdvoVnY0wAV94MHeaSdm4AQQKpEPFcUgvp1yd4y1+onDop+J5koBaBQ5S9BvjLulJzC5qsEWFiE
J6DlPKwAASeKYyVeEogo9oEnniKCfE6IQh4AGv6ydmhyz0hwhiJe/urYULx3fac/plkht5GEDKXu
wN3iA3j7YnVxCbbZyB/CHPUUKlwFPSCO2LPFLfsWH6RcB/hRLsKqMZ4UrS9nSNxKTt0m6fdwgIaA
rFuU4MSWBwtP3iVg+CDOC1icLfscRUWZ5DF8ZcZYeCgXXuIeVdSlOcaXWSD8zQBI78DMqwsb/C13
GG5aksQ34E5RzCBRRrh2ACoR34RuTSdl3Hx28CgfbuKx45cjdIfnWujISwoBOlQe9KnsQNFZCc2J
dczofW8Y8pkCQz+D6g0SUijaPHKgbMygtp7rNi+XYZsFyyCxreemR04Q1m0PJQSSN6VyyEy386J7
ypXrnasijQ8gH8hJmffgpRlGuyImN1YgvPXT1i7onWE5bM/d6FlHrhLdLQEcauzSm9x0drj85MZQ
Jr1LIbo/yUIHrmB4Sa5rZvfj07Hb08ZyttIGxH2MLnqToAzAkAq8hkv453FcGO0eFqePVT+oQ9cG
fBWMPBUCMs8TxS08Scqm3bExRBnMVQ5kJuDVCnK/C4T12AyIRTVHqqpY6bBr7ZMvrXIBl7ZmmWgm
jcb0Q3F1iqV7u20S2mbLIAP9UEJzFOgzLDXcfJsS4IEI0nPnFtwryP9b2R5Lc7rGUpqv6sKtDngG
53OgN+M7IeEHK83B/V6Fxt5yAE2elP0yzvPqGPdIgYICCGJk45bHxLHzXZtH1Www++DVlRbmN8Hw
bNj0c+7tVaF5HK9C74EvlfkU6BBcl+vGC4t+lwvg77IO17frQKiXMe7ecVeaNm69Ni5RdE7VhLLa
OCnW8bXrgEHqAFjwyCRQ6HZpvoZQ+U2ApoFqOr+roc4/Z/BY2JWGl+xqNjjz0E+sOyfO0kk3isd+
dJBRfndKP5swQ8IY3QcAq8uNh9hzjQdw/5pNFuMm0iGca6Bl2IbmQoeRWUP7PaiLBfIm8ZSRuJ0b
jh08h4b9khShewwbZzhaYfrDZDx8DpUq5hZybCu8NRCiSmQ1SfjIcCPD137gU3200+b2BCph7b62
0vqusz7Hq9JUyy6PyEIfTkl8U+Clc5u2JYNoCopm8twj4Xj2m4afGxjLGE0ldzoqvAw0mQEi0To0
aozobG7jhdX4a31U11rQM+c2Hgt/nAPzdWdmKEic95XFLyfv4NZQJsWC+T6k4vjwFA5t/50EqZhK
mTU7KAiSc/xHez+22z/bx/Gu7fbfO6Ddp53qP8fX+CXH8EbaYLJezrpGwZeM29DcNlvjIcRbZOoL
7m/T8X8Cd74zyv7DsS6L/iHHjGtszSCSdNO79uX/1vXNgab4DQuoxzzWNolAQGPAABDaP6QhNFiZ
+cho6e7COgAhaQyD3AX2C5o5cP5GWDqgA/wvB9WmO+o549T6IFHLDG+R/O8OQslD3rrUWqV2bywb
4UP/KkyMm6bwzGmLF+D33GKLoAvrdyif3ud1lzzWYQDRhSiK90kWDNsw5uGiilhw73RFMDFR6H+P
zHhS54YxF6mPEolhCahXYyNUI3cAd4GUBorJtGex3DleWRQz3U3G2CAWoPwA3AWcyYWD/NZ5KFvw
SQHwfOV9NyeAnUDRNjqUQCI+lwasqeqk7Y65SOOVaYoOGPuKHtqsZRPHDU92nJY3iWV6ayja01WG
TOoNlLH9mZ9L9hRRWEmRvvpoKQq8VpK99SEOdBmrb1HiwhMCSeQJraFF1Fee7U+tuJsOeDbBhGoM
IwsaeEUNc4u2OQlWZifo/hFRn4Iobk4mTFiPqeth6TVGY3tIYKdjFgqTNLnixC7vwNQr7yquVhCP
KY6XpgH4bgOQrrXu9G348wFkZc10L7dSLCSJ96E7JXgvdz90B8xaS5wg2brKXUNFVD34NG1XlRFa
o7YLTI7aCmwINbyk8LWFQgh1N1hY8DPHili3O0MCd4POi4FX5NEaIAso96ju7pJvIoSTbUKGzzBX
zSW8ZKt8G5W6cbCwoW7Tte3MFK67iUlPdyFTzjxinXGrJGYivKDg6SdsJk0IJuYOfmi8LL87Npwj
qJ+9w346m1Q2Vs4+NyFxQemj0RjmeaS67HR7Vuf9976Wj07KxcKq2mTWxw4WP6H8XsO7AXZlboQ1
f+MsWriYbDH9LSH8jh+RSez+1lEen3CDsHMXEti9pw4UvJlqthRaXyCVjLtqlFvuE9DLVWzUkyZz
n3XN6lrC+oLR1j0RIWoGwmo91eF19C8VMh0m42CThV8Hf6mwsaqA7mRYTTXbTRPa8gaqymMFHUlx
ozJmHXiPF/6b7vaytoYn+0h9S8cx9jimpQkMh2UXTZGVMYeJ70tnrzeFgjewEVndHGtrdx+SEt16
t6ZWtYZg9vFL22VX8faMrHy0/vVkmNBy0BxSb6rPHed9u2/CuTHq95sQ2oGzavGuRfv1ZlBwci9t
H0QG07kI/Ov2wg7mWRCmh+vQ1oeVT56Gcq1Ppg9ITGRzrVjkC93GKo4kagIpefD7JbiP4yXAj8rF
PAgrTcssnE/SoO7hsTEEs2v/l4OgxCymmV1xcANrE/Pryt3mxE+O3OFiAmpJ8yppvjehevFgSBRe
eshkrXhZm/cij456gAKtc2LjwX100wTCNbZrzKrmw6MVmzMzshddyVDmCwkMnuWwIQCpbXQofG5P
qRN+5EUfTfIgNO87kkZ7Hbr4ydzR7oS0D6iysNaa0SD1nwfPrSZQhJIHy2yhwBjQgwvO2HNb5nKh
GEmWOoyaFlUSzHyIC3vSy8WFF4oXZdXlUuvLylOQpZAdc9fBEIpRL8Pm08EZTYh0jM8uKLT6up6C
t5x6MWwrXGsqIwpM/9imN9Qq4hsvjPqF3znu5Nqhj8DUNtpgBXrW7a5KxaQu037RYMVzkEJsQByh
m26MdJPeGxI4FSXZTAdB0qlDgMTpQYdtEhrrHPUg3X4Z8bMTV4Yt4KMIKfefbXpPD8azLpo5KYTl
r216L65g52rgg8xgDZBOJMRZlxpJSVxIG0+QlgMM00onjnSCvQZfXjrAWGVrlB9PI6lSzHQPThPN
BQ8BqXWgefLtt//+9//891v3/7z37JihtJ6l1b//B/Fblvcl1EjUL+G/7yBanyX6mJ9j/nzEv5fv
2eElea/+cdA+eCuzKvtQv44aP83PM+Ovf3662Yt6+VMwT1Wg+lP9Xvbn96qOlf4U+B7jyP9r52/v
+ix3ff7++7e3rE7hqXF+94Is/fbZtf7x+zdGmL5Ql+s0nv+zc/yav3874jOo7Ldz8Jb95aj3l0r9
/s2Q4l+MUSgXSzYWjKiQ335r3y9d1r8cDkVdCSVNAvk6ir+VZqXyf/9G7X9hqOC2RSRyVtK2v/1W
ZbXusv5lwzWLOsKyYGJsSuvbH9//T//H6//1t7ROjhms4yucmPJvv6FSPP6/xy8ohKTgi3NpmhBL
t22LU/S/vZyD1BuH/1caNF4Th1Uyt0GdCPsRgyhnfQZbUFsuMGVa08iGz0N+G9XZ3MJaFux4EOzk
xOj5vKq8RcqKtRnDGcSS6yrA+9Tj4bus3V1RAzzXb7GOm7UQsBngCM3yCsxKTBKaetNnckZJNxdJ
Cu8ggEk4eEtFvuQlmcXtoq7yHVCly9jzZ4UFSejsyE1r4UNrFYRumED380FZAHukqxyyC1VRbiCr
v/IwlQLPbwPGwMyS2VGyaCdbA0aCqB/1zXQQ6aQVFOXDeqZ8+2DVfNmm2dFnzpG37jEK2hs17KWy
dx1Kja0f3hmYpTS2XKeRO08rdwIvzgVtUSnHLw9scxbHu9Aftq7NlzXwF85JQqmpSrotCxcEysQR
lpCgfCFrAGsc4K3jDwcKPm2T3XZ9+GIwSB8ixwJVu13SQaGbAavhiF2a1HPbxMLOaG/4ufW7Q420
bdqaq9Rr9mHWbOogX365ez/vjq93g0l+uRlsIW1GJUrRDkO2l+O2+3oztDlWrC4Nkjk00QT+laxD
3U5g9lmbi86UmMl5MwFFzwpDHOSD/AyuYvmZkWra4LPHZrQggLrHGA6fipXt5yuj+MFGJze4tPdw
Oi9xADyCGBi9uYEZQ9HP1FDN/vl7jB/z6z1tCxtLSYritqAMgAX85r5+jaEFsDrp09FhU0Qzzxaz
xkVqxEq/d57ctY0PRizESv75j44n/ac/av35j9YOCCe2G3vzQuUo0j111jDB0rGf2Ilz989/iv71
/2Sb+IbEgqgqF5yPP+ovP1pVm3gpq8CbpxCVQKEXDggt5Cwi8IuiSSFAkY2N8KPInyQzXv/5bzPz
r99TOCZ1bILHj7TEL99TgsySDTkUYjDh2AzJzo/JJsrmivh4fXvjj2875Pk09/jWDQRE+M0NoCDI
XNf3JURoaie8KQH3zoziLmGvWVFDmusUYNacwNb7nz8rFX/3WaH5Ky2bWqZFxuv45TphxU0d6H0b
MyfKdp2dQrddLCFtfhqEfed3SBbE5S0eSuEktrdW5TzR3n4r1FaVzh2mmv/h0v39x7HxFnCkyRmz
frl0gRjMakhdd1YYZGGC1zrJiuDVB4Ij68snyJzBwhNg/di6cb0x65p8VLkxV0jaiDr8aGRx+x+u
D7Gcv14hx5HCpngBUAI56D9fIVRNDD5A3GUeKPzviodcFIc4kRA49sQjoNtchh9JVt9lAgZIMprB
BjGYIq178nyoBQXWuEbAfZaZ4azlj0MOsGv0wM3wAzRKUFpVOPGwVpqQwb7DeurkJyDgZM0Uol94
DvP4HWmkKaCBG0XjVz8Ud9SzTrYKJnYuXjNzTkPAPQJxcqizcLxX25AwR/yeNsYDqfjBTPOpaoYT
rKsbfMQ+NieZX7xCj2XWmXTPFF0IPz3UUu5KK37FYvwjgbCiQ4vnOPf7SUAdKPeUoKGZt5TRHxCB
hr2NAWXVqnwSQ7brXfOEApo5SYfg1sF3jQIJHwmpv0tWilOdYXpWt/zELe++lqcOQhpe2MCsrndn
NVbgEAgE51oeMhBqoxpIZx59jB/9/zN3HsuRY9kZfiJMwJstTDraJJNksjYImiKACw9c2KfXh2ot
ZloxUihCC206qqtoMpHXnPOf30wSeG57Z1AobmYwFo/j3yhxJyanrdS/e2w/mlk7wzo7ahX3XMrH
U7efJBj4dg0xrrf2sI8/x5pBlUXEgW8V8fu06neKh6wq6w10prF1lLw2t82JUsCCiSmcHoyucyRv
4s11Z7LIyaTOoNCtuUUAs3eWafqpLPIap84KZjj5QmBEbXY1lsmE5vjNWN4uXRkaRg08z4ZaJmX2
dajXWp581xo3ppb/ZC28ZRxBTKKSIHa5l2l1jnRu56G0bhA8PMCf8XyFCzOXUxbq60GO8lfj5c/4
yN8yDwtUBf0jzpwYEODaqE6DjMC+f6lNS2iIiaqzXoIZiRn06BIfa9GEi/xQaqlHnmXftwYVAkP9
dzUGKXVy9TjMnvvXa3X1ORrrdo8HO1ALs3WSU9Xb0nlPTOuklKkIrM08aRh0Pp+pfUjm0EyTF0av
Aqpw+WkXzv08uvf1Ut4arfPQFz9QuDCO0zsmhhpUOKU+K+j8tlkser0Z5woWTtbJQKmHo8MK1tka
udEKv5m9Hu1KSfYblGq8y0SQLg11v60DGtigtg5ieCSe1I/32mYahIHIredMR3AsjNYc49zk5Z9d
MU1fc9d98xP9uma/OP21gY7tg+hfxgneGIZPWbN9gvXsBXNi/ZpwEUtBVbc9FTsVw2C8FR0GF4GK
YwCdf/YzeHFUiE3RUCwhM4zZV4z0c5ifvLi/jg2IqJnyrs1+5UduC1GFKNgo9ujPJmeq69RgM97J
HvMPRL7vNXy8cOmV3+v8nCh4CTo9R+B21i5UclNSfC5m8lN68P0Gd3jSHOVx22OMNX7cDDKeaR8x
ZvycLET4jZEGEn9T8NrvuGbDtYvtsjyLo4KjgBJXt9trXCp2mTFiKqFVv8yq2HXa8tsSxpnrAg9E
Dx3lwllDLcfRobb8XIUn0QptXynxkYLN6MQjjemVuo+VXCT+5M3vcBnJGNm+WtbZi5nEpNoLXhZH
XFr86IZ9pzguhldbII60079eWhcXn9AMH1ZN3sRJPPvesgUwDs7tWgzX7UyJS/52acfQkRqWeMX9
ahrnti1+1A7/HVa0njrHPw98RJgZEJxyBEc8qZwOSEWDagB0U6ZzPa8fRim4Nio8uZqdHSsXa8D0
ASs/1XbuXYXQFQ8Yq11eVFK5Gb+Z+7ixj3PMZ2aUzmNr77A3P+XJpP856nH3/vHs+W7obEITR01G
0oWet4ongExcB3gasNJgObDJtfYRn4Av1dvoCNLQ2bbqCNW2hFWxjkCx7mX7YGrDuZ3Ffb7dNI1O
gKPh8kSc7NzU3WmGKhbm3U7reUHbAlatbHN15DKpGyzCsFOv4dn7g91esbAhoVJWRDhmP5rVP3ud
xPHJCkitfN1uVYPbRhTIqBTzLBMlml2bmwdPxQB2dOVnnk7WiXdws+Sh97IG6pp2bjMSZYT2MMYm
CABPQREM5dumvK1k+ZmZ8QUm5M/KndZ0p8oRN+oAYbrha7abUahFZGhVVFtiv4wGIdR6GwzdxdOL
C+PgayF400nXR5yxyYaE/eCRRyWy8qNREKSTdqd+bH/C0OnSDONXU90J7Z4Y14RinLNpTMuvtr0n
We+8PbuZA3Z7p+6oXMrBOm8fdBbrLIZB3onhxk2vAOo3UL1uyDfcaeP2VLdjw7XvDV1ek5iNbeSJ
58vKu9cW4/znFep28uklPKLF4RvwBfuMV5QUMTejXt+aSnNlwAjUNLKbdFx4YtQFhgzUqdWDSRrf
LZrkGIGE71TcAgvWIU5pPY/98MqoStL2sTWXldAb23vovPamwCoxVbId7InKl6K7qkn6WRnaOQEq
JrQTywbeaJe1j14hCz8ulcsgwhLNkb/9g5HUP7MwfqkvoolDKHDPTJMvWNShvmLqjByFq3srt5JJ
5tgnZqCtSOO56AX+yayY++3rW2ndW25ybsYhqLBKnm3ths6MusJ+5kr/zbAkElV/nZhd5+cWCoy/
fXtb85pbiwVaePNjK+6J0PK7hIXaqGYLveB+61WXbenlZsIpj6sHtR9MYirh0lY42Ns+SAYKwZUX
YmC30e9UpZW4yxSYG/Wk3NiTSfIf+ZROA2kS8xmaHOyu9V8mc0UObjs0JzL0eroAvFr2LqHLvZl+
WooX6RNXBz6BkaVr16lgq41N8blV50Iov/PVudE9lihf/efo96DvkA+JKdy7hlkYuaUJxFYWlKVq
Eb4AedCAhEbKdFtYnReUa3rMeAhzap69hmvS3Zh7Q7ABAh0K0dEYrvWknEVyLupB8ASoQhybJ5Bu
5aOb8uKM0sSSaAyrO8MBh9CoOv/cR8TGXEbFvWAic0H0+UP48b5ACQ+nlg054sY1Y37d7GotuVKm
4iKusWi2Wzdt+FgUPpG4tI+TSH61e4Ukvm2TzEv+46BVxcQO2e6E2LHTeHMjaz2HL+xbXf61Vs7v
vp/Qv291bl3yQrFSPDhpMfmtVm7eba5Pz2P5MRo3KL/yjJ/iD4zlPNJN69g05tFZ0bsPuJPnUvPL
LPspvPj3PGNrNrmvCcVZQ4aIWwDEdhQDRsWZtHgkmTtkc1uso96dD7Gqn4ucCqFT7YKg6yFsp33N
DDSyh+SzmDaPIxMqpbdnz33EHiWZqrOVY2vJo745r0la76uyKChDPCfq48UKIIn7o2k9aJn2SFI5
12aCdR5kBWKYWbKa5IUUClZmANhkIzLmhA2C+Uu5iBm27tSH6Vj6/Yh9s9HytcijnxLXvZs6J48w
Ufx2OlMJnaqSgaVlOjb44sdqZB/ix95RHyT7olM+yj5mjWe3mCjxc1ycEgFpr7o27BOHCrbAWglX
LR5EeuhKyK6Z+JTqi9139/psAOjglIRDrwF8oBdhUg9RUqL4M+O+2Rmxdba6gkMGsYef4Sum1atx
BPdmn3gdkheWu7cA7hMEzKPFoKiztZPdkzBjJ/GNPiNCF1lDXAE7NtNwnbQVLbDr1dyv4PS+Bjwi
OdWqkeeVacBGojtpE8+i3pZcNpazr/YulCHzZFjkjWhQFQKkdDdmaZxhyc0+zkJjEOPTx3CJkmuO
6wDyUSTxZPRJjMesR+9ZnbGKRXHb37sFBusuthZKXbCxdXv1Tct+tojj8vAZClEE9aEWFxfMlcFn
xsbbiW0oZlcT6WFjjwEtuoJ+bpmTtpBzoVrkMC5Twh4Vd95r3S5RRRUI2/NCc7DeVVi0GC0j6qtM
ehqArbti8j4XGAX+OMUfXs9tp6WDjrVK+TiSquQMVLZGEfz5l5WSQSN2ya+3eQ3cvr/+Gjw0DfQO
JuMaVa18EBr7qujZc9lYvFBpXnJbOxstC7ioLJaiHWRZ99SNMJViLwu6gbPLBdl36rYLB2foQwTk
H7NlUULbIHmyJNoFmgqTCu7YMT4vlR1VCQ2DHvOAbrHcc2H1EoBju7+tOhmCkkj4eMTBdRLF59a+
QbcEim+4kds1R+TiUucZNLSyQ7noYBU5dtc/3RsY1JmFfM9fhNPMCRLP8TsNyl2vcjgV5fgzWcWf
o2xZBaNd70qc3O32K0rXuvek+GyFdcxxBnUQwpmrvCIF88fRPcVaf+0tXsZ2G2wrBoPdN6keHEt8
bqWtouv7oiAJd2s0++lhay42uGIpk0M3cZoj10JZzlMcqvRn7vOfUeFdbDfgREBAAGuOSpb4Rkva
FJLEJzlz/mogbypmQmHTA/YydRr2bfttIw42MIyvy69MUYJJqLtFwBTsmr0EoR2bFeBYidJFwl1H
DL7GX6rEaVVPAshVp8RbSf8GhKtUjsTp19DojxpqRNHzrmNxqCV8nswJO0wvoRvd5IsCOLdy6fRz
SivTl/tVXYALRg8WNzamXbaZxpAp5G0KmJxnNGS0Of1W3SkO9zl0HcUMZTvhYAToaKvt0zhgvKMW
L2DCHI4LdIUSs0yS0RZYJZHCJx2Xz2WV3A7V+DFo9sHSIMuXMLH6o56Pz6OpvYErXOYUTipUfI7f
AH0tL1EoyIbU73QEcetaC7cHClXIAzKqRTA0zVfVsPSdnCILdp07cpXogKU+mTCnYSLwJE4/CzyP
Wa/lo9M5jOrmkGxopCFceEuTfmYJ92TeZT/Czkq/iOeD0w7PzaAe/qxBNeZ3VVp3Xez8M1niXTt2
21FPjaE38TketWPn/UYC8fo/IEd/Hxu4lqfbFCK2arNpHWdDCf8JWTNKJhPVvKZRM4kIf9QptB3l
sgEAm1ITHTIFOaloxEFn3WHKOoxCMgcb/5keB6nP/4C9an8Qz39BX22VMQbkKdVVQSf/jmPNS9UP
QClcOw4Ot7UWEqwq01M2djsltaKDSCC1rcoDBMVTLppTXVJ5AjyQue1r4AzrybU/oeP4k52Ees6C
hd6m1RonwSb6G0OTUh/R697q1aepV/Z4kQvci5y3fMqftk4NL/tb1xIPskyCTC2Dpb2tIEWp3d4W
D5qNmUzuhit6aVmIgJsmrOI1UDK22y+3UELuJo0TcauKJ/yG07gKY6l+KQgJ2qWDpidwALFCiUc+
zkC4P4aTd0HSwekW47Ws3gxLEg5WVvvtbOEsAmRB1Ce2VQF7cCf0ggO6phm0b7ET2uk6dnH5ECCY
iiBBBP3SRmTufQ4JbAAnC6fJDi2bPsFKT/mg3KAmocgFOahdQKHJdLBlvuYmK5erlAuvtu/HuT85
s/u40uLlmoWJvg0pG+yHWQIhRzsY4vTiWRzhfHNrCRO7W1rtNPscNesZsdEuizcZnxgAQuJplzTe
XS/zh44tqpae6qM+VUNZcwHwhhAMWM+JtS8XnMYtk32Fb9beW8zfntocWhRJTbfcjYoPpe7emItA
01fGqDNRMwWnO4z9RUN+J5QQd4G7QdFP//3++C8TCFvVNV3Xt4maZTuO/q/bo24csJbMVfD9AMbB
u6ehFLKPTvoOh+VNNJRp27H83/9SJoR/R3P5tQ61BL9aY1safwOYdabIso1ZTdVWYtTxYvhM9rJ7
PaUz+wM4F7DDfGvA+x5znIWXgOESHepPRlMzgAxu2OTSsopKysoxdu8VmuMlxqpsu1OsSV63hhx+
8xvKK1/b0OA/EAX2pf62C0qCjjT7czHyz1xhTAfC2c3epXS661i5xyWDmZ32V4+7Mx+pvfDMvQU/
QxhGq+6lcIfhBkxGex1W87whNbO7XWMAUUlDL7nBM8bWzWw96LBdagiXriOdsN2BEBEul6/ewwZp
Kat9v3V423tUmMKtFNUbUDt47dVEkAQ6BsbC1VFaZdCP45XM7h8nnrlYVQLg2+vSOkentvbsrwvM
nivwOx4d7qU03HNZRGRqfOpZe5WKeh75mUVtsv6cC34P8Ptw42quPdivPvHyN6Rg+/Y/ZwY8tH2c
0bs52yBtRl9rNMnPn5abWxiXQsyS860uSgjh2SdpQ3Zi1MGtDOBgkHekakFPGxh0lnleEm42Rb1w
9TGBK7wHT9PLfYNxVKJSuimSEtbr6dGynAoH+pnABUh5U2x5O2LnE1f1SZd8hJnoXotls2wgpgjA
+7NjkreMlG44ZG6IiME73aDLpG6uDhnwrQ1gV4OpVkVZ4TixALfyRtEopGH9Kbz+LaUg+euU/79m
IfxbgsE/8wv+LVfh/yELQbM4PqBr/BsWwl1dfNfjxz8zEP58x18MBEP9hwbDwFQ1y1VdTd3OjL8I
CLr9D4b/jHxsR3c3ZgK/5T/5B6b7D+JINduzmKCatuly/f8n/8C0/gEfQbc9psNcw5ah/e/4B7bx
ryMoR7U0lx/IMNHlF6nG36/udZohKLVmFho4wNzkwlBCaHGYGzLEDVWLiqiCCLXrNSAzyxsK7MFs
J5ybNN9R5vWhAVs8KAdU6E6HZ1s1j8aODNXR17NVnuyFYi6GIcA7KneaMz15bKEonVSccxRSGlLu
T8ftQ65NHV832Qez7jziMXSQTrbs0UmFovHkXXf1SE88JQtsQreOw9gkIpZJFXdAFbrWpNB1zUcl
7tuTajk7XYnpKokG8WvHfVOe13RFDpyTrG7AnIzaEdPGucSyVm8Sv0iLNOBzOnpSmQ9z3h4lJqr2
uA73sSt/m1algGlPNAbVd11oWw/UHOAS3uVkU/LKp63vIBSIl7bKiy3hIGjylZ7K17R0PdQCNZga
3zfrcuV5jiDnHcS2NnsBy7J3Q/GsyHHxZ2S7kWK6eMQ0u3EG52mJUQ8LqlQ/x9wUP0tGYWaH/nFI
HnS3N0LD7pvtzo6qGmaDqK59Wr+jREdhgYdCShQe052+iAaVU7rpJNBHG3RJsZ4Mz96RzLdG1twu
gcZZU+OvBupiulGypmlkJpwzA7k4bvdaCtchkAD808tMipqpC5VRvZDDWBwasgrKsdVDpyTob666
by2On/Hn/TGMjhaqXj5bV34s/fK9pCShDunRiVVt1+Hj7y+qm/ldT7hA2jqm38Fzryb6jTXZknwW
qFdYinl568fq3AWJtD0fjWwV0lGobhOMW2kxQuTz1xnMGkZs2loGNd+IJ5nGLVrgS7Pvs+OqDiKo
K/uugKpL2QjZs1DHcg9V9TiIDZtYyBQWGjE2c17SFyUJr4v0p6gXaAAnpwHXsXX9sGz+GrpYk3un
0RIO3IOU8FunuvF8ipFHu0VqLdf8fTRWXCodd6eYdbe3dFRCCm8rkCvhN4r7tizr56ZVCqRWuehu
582Slo1k6g08NWE1kZW6edRZQ7aTlok/o9MdygIVanebmNlNU1brMbfH0cfy8W1a5y+hoq0vQQN9
OJ1xOK86wPhadE9mPPwyxX27zuIjF6QoMfRjfXh9KLcU1lSvnF02k9HkDd21lOV11dqgVTUjiGsc
QSzI4F0Zv61dR4TqQuOPhONUnttkVE9EAGm+ij/nE76zsH8UzOimpTqWo0oQxAiyq+LvFZdP2jS9
6iDoaIGNCMgIlook7jOPVXDIeUxCuzZutWa87dr6B5v9Z8uSjLszO4nIlmYD2NOtk6r9brLdDdOB
JY9VvWK51VGFjsEw7qhMZnbvwtpPZ+sCxItxX7yHIgPzdiVLyJ56CRGVI8p1ivHUFN7w13+kJGbT
wTIR4zpQxcHxDnpVv8gqfR3qwIvVOgCV/xnK5gW9/W8Ix+VejBaiWGMJG+G5kTtZSYCAF3JS5/Fs
4+KXrIma6ciG0XvLiXLvANuW/Nc8R6Y67WPWvN/N5GSYswwLvIXWxn4GXc2CZWBwJKoyslfcLssK
5WNa2r96WArQCB5qL/lA7R326kzEEmgv/I+PoYVZpZiYVmJ2ruv+VBcEmtIdW6k+3eOrDEvIekV7
9unYyyupkza/BhTHlcmJAvpIhAI4anU1pPapr4GB9NzHxmw+IXZ9aJZ01yQW2JpFqo+mxIeSqylw
XTBqzDC1IO7ToMDiwW+KGLPjnre2Nvmt445HlhxmP9WgkFBonjxveJh662PMYmbavqUNDI+y9Aa9
ILM8q7ykevbLaIxA1vJnMoBvUycn6ZGWHMJblcFQS431pmjknZ4k56xwX7mQMP63Gx8OL5xyXv9g
QHYzxNcqCFaGtgtWUXkEMZrqj97S4ZhyJB03J6c6nAvV3RmZcpMsckv48N5dYyaIJZcmYwWnj5iu
k1A/Jo/6mi9Bj+Nf1AhaOmaOeDfg332qzHraIrPBjngaKx4aQOnItGrkjnP2JT2ZXpT6xfPm+hgn
hH2Zrngo8K7yxeaUOIJdZQZ2GrFiu8DL5c+c6ZfYONjenDwh8t/HRvxpqjAqupFcs4QzU5bFjdl6
GS1xax56EoWWckCzlECVGwC3prIIGrMvw8mJadRc+VaPqRLlFXalfeO8wiHog17SdJttfdZqDmmw
A4+JN/OYuoZ0mUzwzMpiciJlMLSA8ZgS2JlOEKwu3xUMaYOxzS/tan05QOdhXfe/ZntpfUeMkGgz
fG/b+dI0LeKwCTFj4TT71DCuiwZho9dFmE3NWQ7di+1xKG/VQiwf2rk8KShQAtekoR05JZgrqkfJ
zHZnTmxB1+pgDHpvhXZQpHyceMPszXEz6PhC2HqwefMHp8ph9Fr1bvC6z2RIb/L0BuOEPjANTK/6
zs9LRHCt+d4gIQ5G7wkC8hiVniejbxG7yjEbrU+3M/H/UeLATclREmbcRFy+Zpc+WgTyPJTeM0d/
+YCMO4Ai5lfTxki3qzpsm8o7NEbHWi2GzVJH8R09fV5myMVp6pxTfX2wjBgtA0rgubksHekH2vab
BqwZgNOmfO9JlTadqCdfdZxmg0EY7DFobzsTwkNNpJZRTpdSTFCoyVZiHGcMfXq0ATLyxBijdAV9
VdZHZWzuhYnEfr23ukzzJyR6VDQLkxmNibnO2YsmI8jSXA9QFBDfZsYg7H197JcB5mB3lnK7YZP0
bZvaSYKtfG02aYK8MJOdcjS5esrUO0x4B2D0m2a+ra9nkoCIDdMMLRI6LXBjYGTBygUs7xhtangH
kCg39X1L3aZdlE67mD0+2KmEi+iCjUv1U8uU725tb3N3fNTt+tvoslOygQ8tJkte1oEjNU81FMSw
wogwWNV9jno6zAtbHpO8QfnahyKWB02uB71I20AfB/1gOcqNGBMYCzPGHlU8B/TDUWsKpp6JOgQM
OClvMcZg23AKg65xoZeh3ovb1XlRksnxRzf98Tqsp1a7Hnaanbw3MZ7Sqvi9OhSXJOZAg5iGp2QR
1D1ZvYREn7vRZGrY6hU1dq8ZU53YneKDKRi0JsZuccnmUzv9OHkW4FDLarWoBJVJXB6sfpbBrJm3
WYnEgURJLr2OK41IT5SxkF1h5jPbFt9EATCjVBeMDLph8qXEkLhDfGpXUEf0GgpkO70Tbsqra+oX
wLvc5xqgttKbvTLWcHeE8l1XkB9652VY3J3oiEAu209Pvia6WwaGyGPf6B3GvWY4tFtiuFm/5LOn
ML5zfuxKfVqXNN3h6c9Y19m5FgIRpE11EBNPxyLoe796GF5gzF6wvnnv87e5oOCx5gZHICxpW/29
ZpNAFJh+r9UptaUDiRWnWeFl35Yzp4e6YPChCDZIS5IEsNJybXJMaUX9Nc8ELHaaV4Qq6zcg6Rh/
DY2AIoqYfqhOUw0JmtjmKDdQxHtJujNHbFd6tdLAM86x3jUhnAHuKW2VfhO/DTrpAk0G42Nc20uh
GMDWFe7JzGXd7U6yIT+N9AfEz2AMPU+271XDXiT2aTAmXx9VJYBR/IENU9A2F9UcuRncoTrYMy57
seUR2oWWeHI3CdZAoNqa7eZ8EHuX9wC+AITdOZOKPAv4PJnwAB3iL003ypvFcEB58nqbd6RXfCaf
MSkJRcuhgIBB2XW64EPMa273pL1iYJrvbEe8INy+xekayEtVvxbzceowAp973IyTfnoTdGmct6Yd
5VN7LO3uDWcRJNNK/uB4BjRkAuFTe35V5At63TyAXnfX9dyfErM/7B3EDsKRe6yHZDNJLyM/Uygv
M4CmJIZlRjJyWOrLV2ZW8HFtlQwhmEcxYCdBK3xmhLaQvuZtyBcakWlaLqmB/22fTbeT4eUPZBlG
+INVj1aTvkplmE+rRXRBU7k7x8GzSVT2SSe/zE8rvs1NSQGvRkolbBV3EJ/gUCHqWT4X1nu9Fpeh
2xRnjp2SA1u/qnrsAucCQ6KwlhGFMHY6glCOormIRi9DOIe5b7ndSwq8HVBmdYFnPhhEfzMtnfFg
MZ6rnsshXxMMjeA2zovCVh3ulATK3Dr1x6TLdd8Y0mqX1zwV1NWEY+Lbsnofo3pFPgP38C9FVpbv
MnIg1A3AViw6Pd0aX8c2fZzsYfHdYlsOzNDkNJV+STq6JeRhLXvieDTq3/r2z1do3fRb9SzGAnvL
bJ9Wd3mNkzJQPZ0RBT9mNZqK/8sDyzBWJFNDErptou3RvnY7dMox8Xq+KhgVeODUmO79Hjw+Tq8B
pQMaQLhfJ6GS4GXZp/mNsdTDvky0u0THzI271QhtVltYFTl+GFUTuvbY+c1iW/jMcgoa1kM9aZZv
4E+6sV2+Rld7ajsjDSc+UH9qqNcJ5G5EYtFUMLVvHKgE/WoditqF/CLxn5f1+LJYJpWzS9CwY1Ax
VwO+kTZJn+lymqU8me48+GuHXHUxQ9zXEIim60mMo+WLuFgCo0w+1MUIVg+D17JmymDwx6BhWG3G
pgrTwHwZBnGFDYD6nWyEVCYFVyVvRUvaW8gRST78dq32eZETwSZkdUAjvEjbOc/WRFA1PMNuOnhF
/D3rF2fp7/Ou+kA7cJt7useZCwaeWxZtn3vCR6LZU6RBycDSlu5WPGzD61bv4BDkb4WpMHXNrF2r
katuO0tyxLHzN4AEh0v9GgPuQAKg29EEhFDVCq3unWY0xoqieKoh/uUmnlKWvdfXjm2XjlifF5ta
LHnB8uv3ks5oLyf06mstI9Wrv3JHDwftzo1LOFimjQ0x81a7T6qgF+WFjA68aRxvD+eTCoWhWiPX
F9uGmJY271opgjJT4wPy8OnojjY5lyqjunaATlY4ERY9JfOLsCScpxXVdJrE8F2WmQJPL72krACI
237voi/GEN+jjcm9QIs3rHWLVpxUmhrOKObnwpc5Z92cluRRS5MvjYvTHF9aDvIAg4X0mLjxzs3j
L9PFqmpZExmm+AzBG9uJjZVU7rgclYhTKbThOsmEQlJzde5T7awY5nvtJC1dzF7CggJYgZccY4vF
WFDLQuHUqe9YxELO8ashQdGtmXLcmdvHUmn6YBobERXpjVLqDt7q0HUVSEGWHglHxbfJMJ4VDNoZ
EBZpZNzQsJMpvIgfgrSf0ZVEWT4ZME5rB5bYwZpx6MFu88mhV3QdUsjYn0o8PChLSngggbsJ4TNv
8aSEo9qfKsu7K4cFy+DlDigMVyYUJMDWHGKqvKSj1jAHvEs7eDOA5g9mB4YhClhFA9kXrvuAzLoM
FLUC6enhMWhViTBJy06MqFYivxl+xmejT5Y9UVIM8rNlN/c3KQrrXTWypan5fw84QlUadQacoF2R
A5cL16D+xx2M0nHyoHY0jfGST4TLLA6pEWUZdv0zSI210wqe4xTPeCUDZDHWgt8Q58tXklenxbwf
EA6Va4douTSv+GLUUIo7k2F2GpSz9Z32mXHyIIEks3i2IQ9E8IOwMUzUXWPRSy9Lo5MUXe5gHM9R
rZL7a+cF+cbVqxQG2SEmKuiSJt5b0Nz0DiPKtvGYHpkxNKGx9QnCpWpyLJz6KztIRhQmwhiCHFf1
o+xtHGyqH5xf4Skw/DK6+SdFk44IZr7N8bkM5s77qbQvAnI/PEP9QBX6pTVCCUqZXyaTUPG1kxHB
BdUOtnqYY73MK0luG6giYUqmF9OQr6p1BFPL5WVR69DOCSDQ1UeJGkRQICYNvKAJAi/PMD2led/s
+9j+IjWTsoAOelgrUo8RzIcdZzs7yBdO8sRU5mI55VW4qthrnA1ZfJOI+Ea2zmtqZVPUthN9Gmxx
Yg5QRbr0vqXlnKucSr8cWZayO2N7eKghISwdpoCk9FEZ6ijtadJ+Sl2ZoOCRvIJ1IryicsXsLDnj
euYd7VrZK513wpH928jmi1aAmSbFdM3m9oHUAciWufZqc9P7SNoAGvPxJ8/EHuLqy6QOz11lpwxK
GmyUxXoFeMJzY8HJiiRIGBncs14JTyHRnYeqNi7DlEbgJi5j8HYO4o1lRP/OWyqqa2Z6hJYqA5SZ
Nt45AyWw2pGMhEshS0jilaBRZjHkPZbz4u26Be1DnqX7Xhm13VjAbKoRY9VdS+XblY1vavh3L4a+
J0G0gFFUf5iznUWzScvSexOUuxXYcBsLeeCyWOfgUWQQj2nH6tPQxJRXbFafOKRjxmP1Mg8txVYR
41kRuoU2PLUOt/8sbnIp7lyGB6fc0s9qiqM2otwqsgBxGDDWN/Zc4g9tJI+4Kc5HVQc9A0gP1JqL
HE+L9oib58OYAKsIjDB1fK3JQcNgZIFlQT0e31g5FpyD8l42oERLjR9Ooa3M4FdfzoN67njzSMth
GatOcm1j1Y0EKGR0NEpkkeDiRxxODokKYdzpyfRca9MIV2SlwDZGdaPNHKZx5dn46hLkCPiW+5rC
l4AM7z3shXe5Mr3bdpnjG2rfYvjq3prdFgPZJhiimJhkjjO8AVzgIBhyJ5RtqkemSScwqKDHVVa0
JM1zyFioAuicMPVJtJEgYew4tn2K/HK4UVKsI0hE5ZPBmFhqWLUs4qiI9FH35HTK2EBtsyh3Mf7s
oiRTGV0YDJO1Iq2reeslzUHZtmTlVPc1VDGOOS4WzVMe4ENemqUY/4Ok81huHEui6BchAt5sARKg
tyIpaYOQKcF7j6+fg56I3nTPlEoE8fJl5nWrRqv3YZbehNTLBG4tqYe23QTzn5yEoltrPA8CpaH1
ZUkHwp6aXt0s0cnTsI3Udh2VYeVJI0zmoVuuBym7RoomeRPuQLJQvNe6W4nxmwX+vOo7aQS9EZh8
MLhlS0UOAH9zUnFBTENFOjZ5fWrX/FB7Hd8KIaimbJrRkt8iqbj1mrwX+/mdcgQHIhefBwQsMpep
Fm1wDGRhHGbAPKKZu/KyepiLRIA3y+0oqj+9Kubbrlb/JKWYNnpX7VFVpOtRqMFnOswYMCKYDlPb
7UmbuvdhzIxnooQpsJ/EzxKuAgDWTsrCm8R2HG6T79BEVSr4UCFMNN8KRT+0tgoRKesyKDEEF0oo
bbzneT5uGnS48M5oNfGQ/upCE+Ag+KgmVjilSAVX63jd6CqUM0JrMEw56+DQ+wyNywAv0rYUrJlT
FR1QoOuXuvAPRperdDDW4KQGcVbyFQvo0UHdBNljDNkVsg5PojbaJajTZZIe9Xi2u1aU3Wq2/ilR
PDsd9g5eLJN75rO3FbpQdus201ZFtMmEcaKmaEsTonbOEFmMEhaELRMbXqWjaSM+jJTWA8P36M2j
eoF5FHuKNe2UqO1cpsa1XLD4tCSsWEzUQ7aYKYZjhdhHVCHhgr7g4DATgspx9Sndyu8QCMxeYkx4
XsEG2WttsQWvzzwRK4BVpMYA0CrzYasWIyc6zRZTFGVDmILri3h8BdiSuQHAs3yWJvlPC/iWEGEx
FIyGuo7y/Mj7D3iTd/9EqR7Rr5ARQm+wqpLQsDvgrMiVA2aAVoJiQ5assuJpHJOFahpZ+lq19MSR
l+DcgEhFi41zF5i1jb23vB7wmWLSbZ6wThbimXgRCz0mRmkmh0mmU1y6R4sZfIll1KoUI4HyXzsr
P6T9ksleAZH4X5msPsrGuE0xouQBIWTGpc7iOYFnre9mSXuvWtmdSlZoGFIRATK9t5nybHJTc8o2
1leEBiSQs8t7GNYSJuOz6aTZ1xj+FPW9mleklJlEWpmHuD8nCV5GpLiW7GHMD0u+B12EN8MlkN/0
ZKeQy9kfhuyUsCk19nDKBP3mV6cEj+bdoN9z6ZYysRbOoN0V3NrDgwE0oAfXQcZFzeMU9KBKknYz
zfuUTbbVvcLiIfGYS5AKKMcZZk6Y7MPh1JhkyQYcwb4qNqXfVnUr9OPcrZXiijsZPAguTvHDDGVb
TmEqPsVBP/p+47BVWiv+Y/a3Qyg5KhzWyccF8NawBB3uU35Kq0/cFeEm/+SqZI/zuzKgsrib06FT
H/7856tPzXiPapLmw401f+oDYJ5+E4x9Mu9RvyWjO1sHHVGO1dl11Hohyu9gh+PJHDGm7K36vVZv
ItIfvSJJF15tgjzaR1TSbMWWWewVDpgzKv/K5BGbEPGTQ8u+p7yI+l6ufsTiaUj/cpZHRZWs9eyE
BVDXPgrxOqu3oPyL1Weu6RQQaI/Sqc0/wwBDSqBWGghhqhCPwwcDfpogIg+80sGHln2L/pssf/us
gHz1IUs3xS9cmWVlDHlLffRRZCegWlIiM/A6EUUqyuZNAuco1ExnzFnDSzxYUAILphADriBCah8m
LoBPqbHsNnpkhHAYyX/0DmfUf3PhUaS4AGxlk0QBJv5un2QbbCDV9la1h8m6+AUv+HGJA+J1Uw95
4JqCk++SweVh9sqrHY46VTvJB2bhrRm7RoSN7Aa3pFw98ScTbWcY59k892yIWAT0TjOsrLneRFW1
CfpyVQ65Q6yfM0AiZRKViDZuYqg1MKj9CjBb+NSo7iLLf/jQTsAFrbK+Zvaz5UAnaCd0ZdNfSSyQ
ZuzwYeJg8wsNOt6kGoAZkpBW/4ItQUfKK43JJT7AkVzYEq1UCDO+Fcr1smy3BAOKDj1nw37E8h2s
FlMOgTm1XjUH7JC9eL6EKrLXjl4e2H6W3lv5PaTZOIvJOU0uKUkLIn6LxqEqti2E+mjd0qFNZOZ2
5zje9xGEv+0gvaXBLdM4pLAmhR+rJwMHHUxxCMerNr7xPWsVoPZ9o9WZHcvvYl2QnJTgqxLasnyD
jFPVjVP7/A87Pznn1wAyMopbfLi/OSJSvM+qu1R+mvF9FP+y9E+SfxPgPCP+rCe2bCwbUuVPBJls
4TIq12n4gjzOFcsz4UJHf25jvgsT/sHFKVm7avo2EQSEoDnJjGwQeoWuf07DxWShjsilDFcUPnn6
G+mlcZBcqcwr8o37zR7EnxwMu8CAh2qGU8roRErowVxh/mmdAkZ8Ij2MVWa+RfLXgCqGxwhOvOJR
iCL8il3CLnGOn/j60neEdouIMhr+wSdZR+Ov2fuYEvo7tYwc5A9uoKIss2xyajgAULCoOchAIRBi
KiSBl/qHhboktwHI26+fHo36YVR/mvluiq+iwV+WZKpzKb1hHxSQQuF/1TyLkA31aL3KQd4X7O06
Mr6aVRTQShX4A+ZXXneWdU4nfQsfDWknuaYtPEa7fBhgTka8rEBFG53nRmZez61wNefUo6yzB+Za
HaI3eU+t+TW0X2Dwa3ZbNi2BStJCiWtR4JShCtYDbzj/MTOggppIJ53v3zLfKsLZoVKE88vMOfO8
9XXqJCCRNFu2YS6I4VfU/mEvZqcSL0/13debli2wBi9/qT0mTD8R8uaEyoSwbpYFtzbGZUthssdb
l981p7jjZwa2SZsbo10IiUCOeL4+GtPoXwUfBHgZPXd/6lnRZwpbyFJcWwXgBldzQByr1ihrksgp
8YT7oYggSIzdqm/TXvDiV1B0SjqZ0q6ZGsMpo+HDUzWlW+LxoZ0q6IX0fDOFkBSmdgXN2OW1gyUi
rHESWSVxtiVp3mmNfqUTHjTgI984uKquRfExydPOHHJefexUwfvVduJmU1CmlW6rvJKCxA8sk1K2
DYBFa12tHZ1b1S9qTCJZxZtsdDPVZj+xSooPeCUPtc/XZl8R5rfWhGod8wNrZh5B5IIQDNj1pAyi
COocLHYdkwi/Qku8KBxgOkEQ5RAb07olQqhgCZEmT21gdL4JzWdiZvQlXEWSj3U/1Jf7QN+FwtNe
fjkZ8rs8HiZowgMYYNb9WtHeMA5ifB60T4VzXPS/EwgCk5pDfDx5DirJUK07zR+Tuhdxoa6UrTCH
G7Z5K17+IJHstuzW+JXYhfWh4E1VMPT0XLQiBbRsCvoi9k3Ntxw6+sRbwqI1qyW8QaA5SbWNxYi7
9AhpTPRs2vD/IR+7JEJaZ1fTERBrxg5BS5iH6DD7OSjGqeGJjNZt+XvM9F2BxMFJWR5vOwVriwyY
tjPg+7CapTEueq6TMrQFmdyii1rfE7pXfANt67fuPsyBOq3yqYHG5d4AD4UfhL4ZPZVj8UppwIG9
8luWKhrHN1/8FtWvBkOLkvdHD3gl/L8MepNCafZZI0OPXdZztKHJSuEFj5hi0hkleS4jU+c4RyTi
1ezBlYB6pbqF313FBFlfNF8FrgogEpY6KVr7aq36ytLOHiBU3YdgPCXpgva9y1gCRtw4DCMsiZ9a
tBMb4ahxpzbQIlAKOEMFkSRlGUlOkhpYuyAuvWIejp2uXbDW4JNk5iMuEu6g5czJbmtoXluyAJNh
vxEBOgocYKnbFRAgxID0M7RlSak7agFPrI+QLpMz24WnuhR3ImlVfg+6Kr038vccQJJg6yarpWch
qPQl8S2Jil0x8BZNoweXgM86rPVgdISw2pUy1Ozytvgri+LsGJKr41gzZniYa7NH7iPqWN0L8FUk
9+uIS8rVLBM7r4ffoZv2BHoAUWGi0OruDJ8OVYnTZncm9ZOJR48Jx6swDc8HnwzG2TP65Jb05VEO
BXJtI4KZ16rcAw734lZt/JtuSZ6hNadWbk5ruZSOi1grw1KybSa36+MV1GloX4aDcnYziflabSRb
zaeDFOOkNi4rtRiiHe6iGTyDqHiU/nBrRexWMF5y5kx6hGL3XskGaGl2zJvmEFTB3sC5SFFbzwzZ
95rKq5LEDzGxTnWj3uFFEsGmeUX6GaXZtzZvEO0TmrFFp4eySkCsW+zlkMU7jWkqEh6NEPYpq9Yl
zcW/MQEVYQg4qoJ0EYBFU6nZkMRbV5/1Yv2imad8CN5wktfL+gZd919jcuUHA1uw+Bj401aSoIhU
evWFKvGpUD5S1oCw1HQoi0ttH8yPCm6vLH0RjQjSLq0khe95WyXFBiMKERw9wZE8jU8jxpNF/6+O
936z9+dVZrkZHCuLhaW5y1NYE9fJIm3Gi+Z71IGOeMSxxvJbQSvRHOrkHqk/6BBRy5V23hx67b3m
uGQqJnEBqwNtPxcEuUaeWX6qdgZc8BmopyZ6Eo2HA0m8Qg1PJhwvnQMKx1ZlpFngX2r5rJtHaWdL
niR/sJ9ZZbDg/fDW5/9KG0IbgHvmD448WfaDbmW8iP0uF8+QzsFWHT30suwcueANBCuwlgj/yvFa
DtxSKwVnUuURN5+cagrxEeeHlSG68jHm0pbwr5iVkxVd9DWbKS9oThwlj6QoWx0AyiGUwvlEtwGj
SVZBZAnshbekwMVQgkcjb1TjLaUAZ7gAYPgnoyxkQYpJZu4NnQc1jn9IBNG1JaL1kzjiregyjhR/
SvKqI7idhC1toB3MS2zak7sS34rE1s8m2TM2QcBIMJ3ahqY62BgIakeqi2l51DSI6G4Ns076SVmd
QIYlsBc9XIuMYx2vscUbtjGEeWMVrebkm8sL77pTywLPjxgdjgrUTqm/lxg+gFjLcD6i6aCFhhM7
rGuMdd+uhF9CqnVrlSP/0qdvpb8uGvzM+EwoF9F1WRl0vBWiuRnHB0EYuo9Zy5mATG6MCx2/qb/V
4y4LP0b5rvbPamYOfMuEj0h/Mh/VMy5Em8l6lLTzuXSsCZixUelGG5B9eyxu/OZuqBFyepShpMa7
0e2cSCei69Sqt7LEj12d3WY6i067Eo0Vg8g04i7sYT869E/+WKJsJ+2cmxdTXGmNq03nztziMrsS
OQj06dkuXmvOLLupx4uTbyOyMUApy5TV6k82/xNQugxu6jwmSFj/Qv/ZSLcw+qNZH6xFZpe0m0m7
EY0XPwL1d5jcwnrQh9tV9aFLJ133hPGNYiyaV2Ml8N7/lit/jTdIvMXnNT8b1RFBAHUTT5c7P9Np
LSRY/yLuP6n40FmMjy5eoBDDTFBgNs1c2V35g33+1P6rBc9oV5J60rDUj/dz5eZO4PCad9mRFA7R
v+bOIyMhWemGddt8lhrd1baMdm3309OoGcSyoKfG+BuR9R1HGLnaJNYXz39tSDChr6O0Xb4KL3EH
iMvxW4iPdrKgQ3tznXpC7mo2fSm4vJ8kXEev3tVWZn6ZaVgNm3qE6L8yVpgLOFHh27X+L+896DYB
zWJnvaSORJj+unjSyCN0TChJAjOkp4sEhFQHzQJQ3oDj2Eb5bP11Rp+II86ypLC88g/TM7sCOArZ
j0T9y288kgTAoFLbuKLQpP6epXSj4aUMHKdnPV0ZBtlYxJRs/+b66TfHMXzlzdfypuXjsDajcMU2
gc4dgMvhv9KUlNWnXO8jZctuzNbsX1jlDCbvuXqZl2/sOKjnspjtfLpaw7kJ8KQjTVVYI139Igqe
kYi5CT3utGqqLe7+YXvqYFgOB8Rfk3VryxFQsrJrSI0k3GfDdhL+DLgYtcC2PfodhH+Rl3ip8THR
YXbKpS1+lg/4QeT2s8axR4NiOTa3Mr/g+meAtnuS5pkWoOW+rt+a6lLTNr3Dxu4tysu2IXdpRcFd
ofhhXuQTn3qqbtJdm5W6mqWPwj/K9TuUG/h+dgtvn86FUoQd0qYjAcJ8+DbrLeUZNNjZAQ2vagfl
DZP+baq37NnclLEYk9BQIAYQhenXf/g0mJ7sVf6XKR8U0HjiSwPlz8fY89bVHozQ9B2PkJKdVbuP
LFdE8u+vI9doaaSji6+hCASUYaamS7bzhZQ93fzoTeqvIfVF597rILDRcNPsFfouIvRMW2VwrmN1
z35aYRaEUVro27b7ltE3dTt0NN28n+wvsVpDbWA42ZnNPgN4m7L3PvH8NaUVurnbAFCtimydMFkm
zV+zLlc1VvQqjA1BA3ZFlT3Lpxna7nQQNExKtzruKt2uYooc1F9mJTG84TXLs7yZgVeK8GABD/dG
upf8Q6E9lYQF12bMvdE6aeELf3kRzke/Hty52MeFB+df6s8pb2iovZJ6ga93+Xi0ePCFsBebvcDc
HMc/wfyz2D4I6mthjjOgOEgimcVfVOfkqvibziJew1k+AOZIHu2dox0wy4HQ7GrQUWdTXYwSnQyJ
GXICZ3mayoMGPYjWQ3lWQHf78TGF68jyvnR24nRtnrUtPX1aTdRz3ft98N2VwbaH/lzeLOwQBCzj
HzLVHGsLHA368tLUK0PakY98uvCpA4cLvXXFFBvWjVGCfe8wocu56HzNi2rPXAurAsaysOmDTZM4
0fystK1VnzJWypZNn2OHVxZ8FWOvrRWfADSgxeXKWEn524BMqt63QEHarkuOY+Qp+Gj9QKSykUC4
s2mP9rdJ5MpROdNGN2loa8Z57Da9whp9K1jPxHLT9EJk/Rg4PlnZB9OWbRGzPLLXvGDFso7ZKl6a
ie4iGQeLQgwDiydRFNskZVl7Hg22IOQkKtiypZeuR9XoCMZLV+iQrFXfumr10ba0s+zaPQgn/9+G
LA4WZv9EF8oeEJFW0aGjXFZWOXOaFyVnxVxTFtM3g45qE7gKag7M02BQaHh4MHGsAreGcXaRqAbJ
Xm/vabFmYGeIgc59SserUT5aqF0Qqhglvn0eeaNsCvlLCv2TyRau03Zi9Ib7FAV+mFYih1zZ1uYT
BuNIxcgPbXThZMKuz3C7lKKnfNPCvS865szdxvHIcCah1SAQQ5j3xbrItrOBfvRU8quRG5jU+5GL
An9gXknM4iOOL+aJC+ETK2rcG7TzPL4Z4U5It2H6ap/0MevaWvNK27l5yMOtADIsump7X5zcWx1t
N55QKdsLEUKdvoNgXpU77JcxA5gQKWQngQOjcUAA4hVaX0Hch/I9o9+R8w3+nOhIaHot2eNlTDIX
vklf7M3xNFi72cEKm0gZfLlKJ+LJGj0HlPDgYPw1xp1lHIK8guKKl17ggqk4rc+/4vUQwDLH9trO
ICLPFKpKZZxNj8ULCrqlH5oKu/4bf7fCD/E3eumJ40+OkFEG3xExqe5dE7rEyog7B3tDpT13mGDq
sDAaRqxqjYLY/Kf4P6OM5x+Dd2TiQUqsjHLLxnPrarCxkZWLMKvkbA99pOYzpB+ZUOBFt6sAudaE
ewa/XOW65jWDS1yRGq3JENdzzG76L3N4ibSryrIoAzlR1RtHxhkCz6y3cwS6kmwM8Tj+jVTz8KsZ
78J8NOLXtOpWWnZfmrj5M2iuZggE4yYr9nnrqdrJ2VGWJjscznr+TrnU1N1y4HX/Q+xYf+ify4Hq
MHFuHA2aLX512D0C5OscFjJi0v5lhYdU2IrTTdU++2TpISvxNImXXN5pwVE3z4inlGmT5vvZAV/2
j4wJdlMC5rdQGF6B03Pt2VngsfE0uc3y+bw4+4TyEbIhbTq2E6up9ugGVylrbsqIso2VV7E4owDi
dNF5ma0M1u8MCXHQ0vm+hulolveRL3vsj+Z4MLuLEu87dcOGqoN/krktJ6sd4CxVgFgw2/hsFgO0
/zf1V8wZGWGJ8doivBUuCRHf6WZ5gKrvIrQIqoQu6cPqr9qW0yjnO6PnmHe40nf/ltWp0H0k80+n
ggaPHwBMGBKeGHtU+VEKN+gKaJR4K1fkfPDZ5M1yOSjKbVSJaift512V32T6tD7/aOv3avjEM3vu
KJgtovZzM5wouPS42LcU8ioEmZ+cbrqQXRNad7Kh28nJ7Z6J6NIzxUsHhsHG3xG8ZhvhSwQwXbHB
ZdGen5Hrm17fHgocGmzJwW9DWGH9YblLAZqi85D+1yHLncsLGqSw/XkC3V9Mv7cBS5XBsvFZEp4S
OfLpXtTXMz4eTml3wlvghmvKi05P2gnvDLzMypMDygqfQtiZ1ilF11ddS+VXBQNIwQkmolFjiM+y
dVeLk4w1Wjzs/fK7VInYoKN+QXHOh7WUrrWctd42Mr9rkVf3Oca76occQFQ7W9FgwNs3Gq0SqgRR
+ccqcRBH2r3OjqEoWMW/TPtXBCeiE+zSYVhDCcRVbgX/jPBXVzcjujOiQ0oW+deovlbJ4bGgpMdg
CXy4aihqEsJs6Ye66RD1Jyv8hQkgfqvcELPkWjmIDMsMLgm1YZJYdebHrGh0kgegxCaFZnHWG2+k
JZ3TlxrsMZZtGq4uSmZxo32oLNJKKCpGQQjgXRHfuaJynXZ03KgNWZ2vGHBYIFmQWwbOQEMYNhM9
4MGjR8VdwgkXWWUL40kQD0P1vWjvYjaDI6BOqd7UUdmq6b/KuiTDT53ddHTYAISWG+key2VKOZ53
sKjXszMw+KxwN6Axle30a848VeGXTHZ+s0pt7E6wnZ5seXaN8IjAa13AXAvvY7CVNU/QLz4tnMx2
1uRFEtmiou0CkXiUBpIFV4/hvO3ZVrXdMStfugVPHT6vLkIKcNijqVg8yx/zCjKJkgCbXqM13E7r
De+/pHp07afZuiSmx8FeUf6G/A+uUg+4SB+rKb/LwJalO8HGBsv30uY4ZDvVP9XTPWm+teod57RB
evCFKMFuTrywPkjKLtIWTknoMNyDHajiJYKbUD3zDtHS9IjaKyNQULA2GUQs155ZuZ1JKTJ2vvyF
KSWiHlijh3pFk6b8dGve4/ghOyO3BTUDT4swdCpJsAGNnaFGmN/8k/sDWk8A/78h2zMYdzrdKTGT
Vg1Ra/iNanOtdIWdDL9MV87c8kTsX0F/ji4sd/k5sgUJNrpnWVs5uqqwTorgjtDUQWgOeoTBGeaR
1gp/mlA995xY7hNgseRrZBO7/Bp8HVJIqB7bOuN7Lj4C4TJgkyodqomaRZuPHNfu2RlLs5ehkPEX
0k16CRUXz+5E+dbNcPncELO+E53z8JpHNlQYGIfFjdxKbxnWFJnK+l+0o+pl9p807BLqis8RO3X9
0+TtKPTM9oeniVtHkD8EYAssGomOoJOj9Ez6mTGfJnk1+QxG/MQKNLCK3jL1aG3i8miwXKQNhnCh
QzIFlIlZa1VHOpiCpI3xl3OZj28CCzrma824TORR/5mzm3xkkTeVm0bbpg2Z82whukMln1qcRf4y
cwMSUStHToIk72pxa/pnagBVYUKgITGxMn2VGu9s9SMviRF3opXN8jjom7r0Uq5EQ32vWbVqcHgY
5YSMWVZ7N0GyhuLsj3t+WI8Nrb6ZmOUqWtDgDw8VGD7mWreglRlHFjaVi5/cxNBfnjpWkhLZrVcI
z9BkMVPJPgjO0hWUQLbhBNXRwip1BYdbmNjtA3mt6/rw3w9H8DU+g+wtno6L2+FwWppkLYjgVA/w
MhP8Rh/a4CVAwGF+s7hgtDhyli4flLyjWTe8Ydq09DY1RcZm62HglcQpDX3qLI9J2KmZF5mEh9Pl
btr6U46gs7xUeV31XmM9vmYnq85UFNKU0RpemSJXZbAZkvcZUC6nVhrp97DRtTMoZqGv4SUveSVv
euouzxzAIjJviFkwosRGFLHmhHH7Xe//tfyu3BuODJuNJUCoc4mWaN9fFv85QHumDw+RtDVgmckm
ZMZwzBbKzLssftOy96pddBvu0DLZgsyh2d4ub7Mg7+td/xQ+qeZaummls9LQZGIvB3BhFKSNwQM8
LGtNQ4a86JrNdk7vofRBryBNGznaTwV2NRd4S0C3DzyLHKn+7rQfknI2GVjJAmDAXiQhvlWuy18s
gh/E8wffjFDcDesAXjwBgSrXUTzDMeeJsHJZqiypHnx1ifFpQOhp20+uwdHYZ9Y2mN0Q/OcrRYq1
LTJnaVVXPXAdqaJOxMWSiTdVPcflg4VyYcAsHS+IDSPhTKoAchhsZEoPOpW/KszrskKqkneWdbpy
LK1jIX1I+Yd/LNgc1Nc0NFwJZmQzf8bgsVL9ZiYvwTobrSdPx7rfiyg56JDxsxyi0SHZZDkqKYHO
5e+kRjzBp8KqJG2+K6ScFttaQtt1u3eIQRg/uaVgKr742vVgv8x46WnYRO5UvZbJeWTfRm8QsmuE
S4aYUN7CK6Os7mouvWwkWW6TsUoQ0q84//Kx/C0R5nTMwcausydO3KYfr1zX/LDl5qxdfd0bD4Yd
9L+q3fVMPkVg42+0lEet3YTFtTTndRK4hvVI5jN8HzIHE3mjI7Pu3SlySyiSyb8pyey+OyxbF1x+
ugUM8I9Z9NF0NqAZceqm8FXzn5Pqw8w+IScDR+6L6pyF3zoMqzE+5ixojOCtgeGuGj+CuC0IVwfa
C8FR6FTE5ijKt2j1NQJZoq9zmupF0E3nGCs/OPeJu9wJ+rzN2A3NnQYy+j0r/3ztPfJfevew9G0l
b9r0uw3ojnZj+T13n4IA+ZeLPPxvlz3SrImfGvm4CM6X7UAivZZRXlHvQbWrgzurZieP98yHa3Oh
qX5BAbNNvLsM8PJS5OLhts3woB7HO3v5IsNGCWdcz8drRquA53lvIkr/qZLyLTpUJ6NSpzW2Viir
ezpdn72HkS2Ui78FU+hG2kHrIU4vXcTdl8g9yDaUuep7CFs7Kh9bq7u05U4OYdukbwLHFdIutmrr
TvBawqPTf4m5ILokq+WcG1wlCHlz4oDXkx8vBMdBY6/kyqmrV8TJ2POzh4NfuYijGDmW921SP+Xy
njWnIv+1cBXsmNyy5C6KHxp6Pl+78qKNkH7kgF84v7XJJbnH89UYucLZc27GqUC9swqXmQcKAxy3
gG0+f30pg4awJoG2Tt0bf2AzA6uy3oS4WMaeKj3wmkI4AGe6f8Hsoi04G+EtElESbtFArNP8Gq6+
F5vyQgCYRQJAicd0UjwZMJ7GMV2rSoCa18LRaXGoXCemg4JhDC8shphydWufMm/X5J/XA4JCjDmm
o6RQa/hc4z4oPpaTWJANarHCY9ZsFvPd6VVT9prgpJI3xMi9DAlcE7yI3PkscvAehAmJ2Mj2pQ+r
2s4CzomWs3wAma2oDtw8LKTw6YETUj/doSrbSnmeJ4oGFN8tc0GWeXm8lox1aR4WA68AbkLZnXWu
qkL+VpIf1vaGvK/yY6ZtQoSOIuHRy93Q40o1YhUu3Ub2DeY695gOc8kln078bNadIzc3qLtri6a2
RJGTcdDp0Ax9o0/bUn/0NfgRjz/Jrkr7VHREkm5ankz5b3kShvKmDI88eK+/Ir2x04ErWjgyElKp
BGkL7iO/EmHPcvL5N0bIvK6Tj2nQ0DuSweAR/AbKpkbzmqTvc37gucUgR50MAmAPECwPxvBeqW44
uXQWukVj7UnDyaxP6B5h8RF/adEUg8dNZOgh8m1J6NtNuwkDsa6sMVBFuYBQSI2ufL0SHL6G8QEs
foZ8mYvvgXX16zsgw0qHudxvelwLjubRatZNd2iN3yx6H9+q6oIQ35w2mo1AkT9NPo15VffjI3dY
hIksYCHiNB6dkiXTkYnIsj6z9j5Obz4tHCm2tr5kpDM7e9VmoLAv3zvkwmW3VxiY4HbfhoE0s70a
2lM092r0Vzjf+cDgO7FeGFEpHytxqy16vWPIIF+bOLgySKeMO0Zw9nXP3C82msH0rOcvQfno9D9Y
+X6/k/1vpUQVYrP9017yfNP754Ln+P4762FFB3mDkrIu7lG/i0csDX9LNEZQ3LlBaxWSgHlsLaj1
lCp1AfMenVmvuJv9jFbT7Wjg/T25hDDuFszHSFzN301r3YPvJmKpor6N2aOK/hSgYbj/Fm8I/qGs
oClJNcec4bsOZSw6tBsUM6eWDh2ybek6pTSl69RVufPeCkwrDILRia8mU7WmtfrMy4+luOrtl8QF
M1wxmIJfD9kA8XDXyPSNAXrVm6mxicbVLYY329EsQYFOBMqCg4Wf/9u63BG49CJhnVtrZQZMyfrG
HM+h/FsZttwB+xytJQfnaw7ppihdE8Fdfc5B9T8k/BO0UoBpiB0pC0tlQun9CHADzZhmwTFQTCHH
bbcSyHTR20L5V4dv1nDk9wbiY7HMPvE+uoRwJtFuUbz0iEQzDkeHU0uwS9p9ApsuMY/URBFd+zRo
AAY/MvSeQqd0lafGaFi8eWOCHz2mLasWgieSa5DPHMU9X4fy6kAiooWvwtYd0gX/AIoZMUs71qai
AtlkvuGP4YNm9dqqHreY8MOzUuSdJF1Vxk7V/xSq73rmmjwMq8GNu4PI7Mv9HblcKLg7M3mw/9Iw
j8kxW+8vC0Ebb0ZHLLeV/uylmb1t6KjjK/VfU88M/2cJ70L6nldrLYJ2sRlFN5k9WuYNwtcG8tK0
1bzOFaCfQ8ZAvsEReH1RdLV/sADBzFNbRezVLTKqCfVXz1UBJUmtXyophLD3tOl9mQtRJlr1eZk7
q/q7+UuoIBorrRmuUF2clZoZ8n8snceO40i2hp+IAL3ZSqQob9MpN0RWGnrv+fT3i567GGDQ6K7K
lMiIc37Lw3KQyrtCMnjzawRnsKiSVKDioourW9y19sjl1rq1dYd+U+q7jYjXw8QK/ABQZdkZmOS3
WhMjGw4bhSJQBz3+KOx8iJY6Dcnf8B3IX7ZziDQFk9u/wjzzybDDxJy1OIBdIf8B9UvownBeJxRp
EbeBSDRQ94ScuDhY1Pc8pqD1UvWnIORPRJoalO8xHvpiKIkBYByXucUiJkDyzZMS6+x81M29ph7s
BkjdRxSno5fF6Q6SqOUPM36lvQKm+xuGitiI31f0qNaHM3zFxs9YI/szfnpmLNJg1nPA/QVzb6wl
dmR/3tpY/iVfz6BbPRBKhitigwYk7Ia8Or11fe1WYGwWnE4w9CiSH9iZOus4DxtoegWrHvqzfjmb
0Z3v1F6g5BiNEqdw2+6UESZYPwtOrCkJ+eiGTT3/mihiyBFc1f21Yevvkd4pNkRs9tXklyC/AmYO
DHkRaRQdUqhxQr9WDOtmuQouLCG47k+rv5Zwl3AhKiucY6LZIGXcmDMvAWVN6PyL0mhd8PCFNa+q
Ma1DBZD00Mrn8oU5KEVUQjv8ALFCq5b0VCIYZPaHggQPcVElJQfj0yzdvsI4UChg7jNF0iN4OhMI
6eopyl7qnsMtuDpZXJGyZZ4S30al3Yao5WwPWT/YnYQW1kZTCeGcdEf+ID8O/MJ2x+wz4yBZBXjT
NGK81rOxbUkZ9xx9A8DtGIeO4Tu+Wvj1FuNEiOa6xitujnvytRnO1lZNbyiyLgZvXN7oTxnsdJFl
woYRzGelvIrnPSOnI69far58en5X3JWEBfAs+Xz54UPcy0JvAnelzjvx5ffBe0sKWlyyyUYjCAUh
CCA7zkGVWdkjvkYLUIdph6vadJ7yctSqe02IK3Ez/T4onhwKmuar8dsCt9EyeSWlKztAmFW0LrHT
dhUjblBip32SjcCyhwAUMFO4XkRDb3XFjuca2UFMXVFvrHt+ZosbGnHGWpQwCxH22AhrEr94SdDN
CEmP7hK3n1GkWz00PTl2gMelbaUvfpG2vk6c5WIIUg9BKxxQQZYP4fz0K6qdumq4CsSWZfbOujhi
TAIYqyST4ree+42Z1aM0nQMe+BsWBM4MGlJSUEbf1Y3lq+GhMl7kBN3DV934AcNOBwKKH2tVANbb
abfuItLhxGMDokja8KeNG0gtf0zlRuwzkU06CcPJkLlClJqpfEeooGu7X2c+sN2Q+EjDdIJrakjj
HX8Fjugmvzb6fgHTdWRuP/Ob1QG1ksWLO9iPLv0LuRagDowrLXSdDuaKRhUvU2R91lj0NQwpzvxP
yKLG3uN0Zn/eUN4XMPLyTFbhZcm38fyYnMeMLDGi1sBhH7imHAHYVRHm/S1rhxPhMCsUyzfrpvku
n1pNzSjSEJA0c2LIRx5oLNkuEW8VsJhMe2qd8pYnhTtdmwh2KDgMYGYDCHFhWQhTerCyaxZ8GsCO
owF+D2pq7TMDUeq+4FvGWFz8BpmMfWqrBA9xmIof1P2S2wZCR17LygJL5wAZooxCXZXDcXOW8mbr
JalGXyRBu1J5+YcJegE9VNcF6U1uu7aT60wBlXKh/o00BuYY+68jG0GKrlw4SzRtQ+1TkXC2Np9t
sNFE1NWDNOtVTACOPD5i4SeA7rfRSIBsrQ0k8QIAa+Jm1a3VTZX5DOnebJwimP1Gfecl3tYOHVMf
DeKMOWOcI/Zc5RWZbX7IZOaNiz20BigS/iSTGf5fVHxBQLT6lulBCqCUOFwyeddOh5YfQln3zMRf
tYDsrIMWsnQ165FVYmReAH7SzVs9fvMmy5mLrVqV1tl/1Nprb93IDPdlolkqjHWNzjC6ZMDAo4ub
kBAfjF1wdVYO73BqLeJcUKug0SUowI28YfDQaDUuQGfnj847iaNQwcbK4bZrSR7nk0w/GSLjZbtE
19I4hTlkFE+HxkTj0ONhVe13iCDb5hskYZmIwh9CWzdxsQu+DKGlPHRgy3ycCTI/ZC+yJYGXPCX0
xVbIbxi4W+wJ617KdxXKfxs/ilbCbJPtm8EQjB5rUE668Yp9zP7gDFxJyxtRLCqA+ZVsusWdNgOJ
SLzkUPqLWwjMjUBx9ntWZIVU1YTpcGI0lPqT3b91/KoLNfeMI4rCCu14xix5CgBgW0trh7c4qY7F
gtbkW4089ORSc05whEjcnNl0NzA7UFaz+v5t2ivELH/WM8MBMpRvs3NKcaaljwjhlY16w+z34rSm
D5LraKUrawlTCQ51508jaoioS4b1cC42TvBTyq8CHVKamcmq2Til6vU6NwE/nRytFS6FBItSebQG
QMDbWMjQmptZBYkmHPK3sJ754NGA6WvFVRwFUXQiz7FZI7VxNsO8VwmxiG5q7MrRWUBseCyEPgZl
5FahCMG16ffwwR0j/tHsDvOhtkii/7DNhOCabO+g0baLN6dAkcCXj6QpuEcokYXrozip9s0sd2V2
VxvmTuWeWhbENfoTRPOjVh0I9FyzCEUX3W/QnG/V7sivxKbi9eop5whsmSfV7E/LvgJiNX5qrjTx
PTCErzGzzdWHovBh5gSvuAojenkR50ZXPpz6KD7YKvWtJ8+buAKy/pbLt049V83oWvayi6qSQg5Z
5AMTHdLw7pU0drvA+0tqeVQou02tMzShCBSiU/1n9qZNggYUB+ny26Ais4xdG36E2kuD4DnteuTI
T1n7RHT230cHroTi1ZHJLJ137G1a+VVjTiHBQgKZjgNoPLClyXqfu1uMyYi6XctcFz6vXvXaD78S
AqFZY1zqNmX1Nnq9lwK+4SUhOwu69FJV8moy7zq4RuVcRoCM+j0J/4qecx8dCWd0Pr0VvOwZWZhT
g0l0QequbJvCq+3Xst0ryS0a/jRc8WXYkSlBco/Sud02YdUY1miZtNgHoV2ps0n6Ir1l8JBad6xH
tCsLno4Ctowukf440DHFHsH9KNmk6LnQNUDirUf4h7Lq/+p2Y8pbEs1slrmerpvXuqBH4CXMPmac
CnRH0iDxkkzE+sw3xgfnV5E/5fncoFOoXskHQi24tQl3/dNDPyaV+vaDpUd7hNaNpB7MHud2vpfp
jWBKvZ/cHjY0Rl8+tPKmNsEUVj8G052JI6V44wJQpD1wH4fFBjIOW+7BdmuCxniJWTfTZU+gRilT
CX8JkkfWXjSId2zLmF3YzmSEWA/C+leM2UayU5udBuWPSh6hakrBC796jw3WmT4MFUcCFJh4vGbb
2Otkm5k2DaSYPP7beDtm0kJIIQ00E9HamGXE1ORZXcDgxuClgYWunrp0EpiVQwMv8oukvOJiW1XL
JWg9pJhCLiSpmzAiE4bU0Js4wazgUzZdVO2rVNg9EGmwZlgMVyae9IYjMEt+mukmBuIpB0BsBqCH
FBfwEy7W+a3Wr4tJNo5XMTEtKBnO9GEZ5iGEX6v1n3q5WsVbgfmxlonL5qUfOAELph4s3gCkzORr
mxBVUrROKm4mG90FX4vEuorTMfDVHCjpgHKyUfcW7iiYhf7Hbp+Q/g7G9xVTHvB/Ww3rL5sz50RQ
1aqrjzMVPgdLZ/ht3husCbq2mpGrmRH8YE1zGWSaWCLN9i/iN15aOCDJWYfLjgwqLHBoY7hc++mK
LTS7axSM0vZUow0k7ZaBkzwGC0LYeDbQt+IQHGrMZYixzT33TJjsHPVtcZeNWl8DTEci0myuv+vq
W823kfaw+UlEeST+xqA5DdoJayC3G+8KUlCEP2q1YxFM8m3Xfi/YKAfIW7IAtW8HN7LZfI7lPYy3
Rrm13dBrdbagFR0t7Nm7YkJYRB/u/06zCVRkKltqll4IQIGKSyfUlj3DkPJS25dYv4aeOgGNbOTm
SyHgJWv/I1KNcm+6Elnn+8bT3Yokogacmj/WI4cM/IBC3DWJeZh1VoSaIb1hyMGdDK46MZPsDGRV
olUOS3B6attrquzH8UgYMHlJryTjnIL4NnGs1hR4sLDYDOgOLkJG+VJB7tpjCINEV8C7j0u7mcZX
bPyrDDY/6vDiQkNsYsT5+trKN9km5+/9dbxoE4VPsQixBSXFVvMNT5c2QXJspY1GSK7NNk1cySYC
wAMyghCVe5hHji3YstL2yuj5pgI/s5+w7XXxW12959kHuGEhbcWyq3hcfCZ+X1AZpeFXqeGaTGYX
kvYGCFGhXx4ZLrLm+9XE91l4YKcje9jXMH7l2p9DpNvsqRcqFup+K/W/LSReYnzym3iES7lHaPGH
Hd4BX9zI+lDtbbWGV8w8+R0Uw5C2TfRH1s16VKnnfUR8H3XsyxE5yn/J8CMjpgcDyrVHbV57Bm8+
ETfTdtM91z0ONUCjzSTTlbKVmxuxcaRrvsyAH2JWdNQT+bzrtH0gGuFuNPFdkZsrvxraFfAvYQZC
k0suL+HJcoSCKPr6KtjBPd38ZnsFmYomLwMui8/hXwdFS/cKXwpGMjQN2fyR95vBeYuStyj668yH
NN6L4DjLjIaX2Zc2tXGo1GOfY79k/CIDqQF6pycJ3Sp5w/A7ulcpxxhrKvfauJVmv0qvpn5R5fvY
khp0raI/zTkCbpX1XgQd/6trn9gujHVbxlgXjlZNdnbOyV3tKFXslhZXubGmznke7qSL2PZ7ZR01
Uv4gPKGVsFgub5X54kxb1G2G8WIAchnVwRi/ZoD7Wr1a+V784sxjY3ETUj4SfCv93GiACneqngDk
f1So1AG1mEPjNTkJ8BJrnOE2Ktf+zS5epO5r8BpPlBemw4ySEpMYm7bOcyqC/dOFWDj9tEyEjrvE
w3Q82+GqH30nPcFRu3gR0SFNpGu7YmJMWcyAW8YKkOIyZVs0UjzlRnwVaPxCOADDnxad1X7GdtV4
MTZ5/aCqFyfGEbDXiIgB4ezuxMcC8j4S0IlFfeFzcCX4aCb836W7ZPGPSszTIP05wxahtNBEFwA2
9vgT5CDMxucE3I8WUJ9Im+GiCIxPZ3gqJ0NfOahmHOIFTzJprUhapM+0EG/JeuGtZtp0geWQMrhR
6QnqvsfThYQqkf4ypgOw2bXl/JReWzbrXied+VTJkphdUJSqHBgiFm8zR18lNCvKdjckJG1MXzX7
A4gkVt7j5zxvRony29eENPTkeyT+x9G2uBM9THIkkP52ut9uqm2JVMz4ALtCF9Y6zKbRqYAbY9wh
16xtTghReWEmwjd0JFHc4KZ85v+RqTHWTGS7xHkG1Vey/CTLL+8fxQmHEOhT7bdAvVRRufOmwgbG
CICPVIS2Z1uBefIKZZ+ycRqwlrMVw9elhPT6NVVYEdN1KMSkSrAmfwVJ4o4OyLrhyCzRPWeXuN+V
BiUoMqP/edFu/HjKyUIij+Ygdm4yjLoyOkfB/FYQNCARZn1QYSa40CKBA9VvOkyVkXw59r9xYGzG
PFNSGIZXmkyC1TKckGIOxrPouKrlN9KiVomy1eJI3F2K6o/NiRABpIqHwkc+r+/qbeJDs3cnS2uu
rfLK4wKzn2h7IeI3nPNVqa6VfJGzT0gkxOcSRza9TSPwfSP9zTLTj4Q1kotFQWdc2y+WtCPbE0c0
ZuPDqNkoowcExt+07Y7pbSrXDeVlGsJnjFZT+ZWdMubmYN0R65DdxREwJ+9DcGrND6fZGQ5mSFdX
PAJswMT53YrmWr/Y+g8AR8rR0/MUoW5BUbo2sj2rgnCg+VDczpN/3Y9JCRzQ8ZbZqVbp9xl2KX4D
CrGITHDI6aYWFFkiab1G7ls7Fv1yg+g4/9PLq/oXcNQ6B6SSc3wDwVtpCnuSc0vj3zY7aDElsD4M
S1i+5Qj8l4kDvWY6BvFFmkq/QAiibX3TVYvFEVszzl4q+EjyifzEX/DQd0jfEKcjMnGhGBIVklsd
NmEDaCnfC4Y+bUJpNm4IhKRcFKM10YkKsurhDWEFN+EL2kh6mT8dWhAVlWty1Rr/xpgvOActljZi
wpjTI4ST2//ISAMFjDF/W3xNfYBdG/aScTblIwfbd/GkpxtmIL/TfztgAIF5cn3gQG8hxAkThcVE
gR6pWzt4bYYvp/hJweUN8FEvmxfOAbTO3a5i8wyr3Tz+9Tr56KgAyHhJb8RzRUwUDBYDaoYFdTCu
Hp1QfLkDiwwbf1R3MfGW9i1V/yn21czxFROnbzcgwMHA1AF6rZxD+d1p/np71W/n7TgdCddJZX9c
ToM7wF7cZfHVMtMNBBrIxVbGgFzQwYCf3AXYjxTf8FXtL/6BVBPUjR5cFobF7DFjywiBFeyNPXhZ
9y58LiGFqQxsin6a+KlBhhYJIdx5dKGM2t1gHbL6UCf3JPwYRjgC09OIGOOzDsJjNyJOiTzwb2wu
HoM/00dCDCMn1XhozP9sIQEHEwQY8P2jgG1GNsU1wGeOduTk7MYtQr0s8SQ+PcoGedblUzK+swTa
pSeZBHCACoK5lDPcWrazzA1qKkTVoBaaQiw5V6HUv4Gsr81623k1lsYDPB/V6RKlVDVRwx1ih7Dh
BKM6K7ohjO+7QwY7ajxTboRIPkzzVUgcE+64qJPcNP+Dho+6Pbn3JF6Aq5bFTkXg3JPgwq4b09Y3
E4lZIEVHTdNYB9nattNmSgqhTyZUrVt2re2b4deMpCKWTlwpWf6uxncAeGTxbJe4FXPmnVVcP+wO
ASEZyy19oZD18y6bPvL4Ukn3PnoO2Tnh3WiXIwhHux23LcXi3Dtl5qL0GuqTukbTXviF9muzypTd
VzfCRzaHjDwipvh2aw6qZ7Ynq+eXqzeBdODshiLn2cx8R958EHq8kgDleSbB2VdRuIsI3Ve8cXwb
gbvGAblGeBFZFpp5dkxi4fYpeXkEac5B7lrqM4NDNDgBJ7IHSi7qavXezZ9q+6FvHB+hlBCtkM0P
0InGCog8UQ6zsR8a9Itm7hn89dhp4ZXBRm8NW/ZSh5gvt+G4B/6wpDNeY0AuHjmSKpKWKHHkVN2x
ecODRdBh06Em3qTaue2JxOLg8pc37iIx/Jig0yUiRbmJIAV+GbxwKZfvyY7/qnGjn6ow1kYA44qA
DEuNg/Snc3NDmBx/hImJyP/8NA/XuH/Phm8yAzEPhECIvGfoKls5oIToM+lep4WC7eYUdHvm+OZG
XvbIZTfCpjA2VJD/6eov0lDjcSz6qh+C3k7sYLTwhZw3DG5I3EmpeE1cuAekkcO1MPGtStuYCigQ
MHai5MHQSM5pgn/RfuvY08cXsQGPw1WzrhgCRclL5OvGb5ftM7AVhY1C7NU5FijINKJGghkCF1lL
EbxFCifEso844/AWdZ81NlzNnzDIc/fya0TAk/l2HrxJ5Zdj4SqJqL9GlbdMXihY7hVvoDfRnivY
D/1BvYfQeAzZd10zlEdnHvNRYZodJqrAprXTfYboY2QCZH9kY8vuNDdsavQ7OVvGhKl9xTnJ8cwL
gIiM/Do3ltZRBU/O14iNsuprP7OP/IlohxQCKQGy7C+7Ozm6kDEF7qxd2XBkGEQ8V8waAhQMo6PD
QyBGQ1Id3abhkiB+JAbGHco7OYIkkJzz/jF9dpnPr68nd4YGtd3xPtflU2K5HJp/dXIU/JSNsIAE
/RWDQR4deL7Ebq3259S0AIv4uILf+B/dJkKCJc1cH9Vt0hNaTqK1hCC8v9rjHxYFKtmgxP0o9V9D
yxd+yqX9VMkRIoi0Z7630XszNLXm36AVq8wi8oBdSLgAGHaTFGHKXbU5gIgQbuOnEHB9UZ24Jlc7
dy5Rurfz58TU3YpeLfAAJ3sXqEMBWcwnYSSYUUNXq4nEG3s4xG+Zx4GLq34AHuPkz+J36nVWo5Ny
j2FV4K6JcVspz4bbqy1YQ8KbbhDmRFJViLlcjJyCAkMCqVf7BFuwOgCr3JP6VVVfpfqo2IcFzaWm
uoxVefZZMHEvPP25ca8ggcriCd9smlvZYXCW3YzbiUEUkUH1CcNv7Pqt0m9L5wAsViCRAksdfrQa
6MCgSAhubFFAUsSYHVXnuGIFUHTMwA3WWNby/s10+zZf2zwzddp7lICsFvOZ21/V9FlAnK3gIlrw
45k6XwtNCCyxxnfC6ZmfTBMv0ngSpzxHnjALl1xD83yE32KGISaJXh91Q2dwpO05c1r9F9Om8MxM
qu42t3j67ZFJ8roSeRRXD87otdZaeNkc5qo7Ng2Mf/nyJ94SVKSp/WvYI9c/lxUPt03qD3rphol9
xGW+TsdD1ByYE+YOmdIAeAeeJcJeZ5Gr5wWuxOwGMJ4pN7GlpxTREruwjkHjQ0QEFXXJoYhFRs2B
/2PNPxYIifhShzd+RCbG4B+3MjzN3O2/WryH/oToBFgl6AFQtol5kHkgZq40JBUaLifNgfxrbrzJ
8dVABK7smJdHjIOoo4iXN49lDOdzF3NOAqJDc+920N8nsvPaYmvre539FRU/ok4C9hIXOYvhAx7V
iDwZVqbQ78srYfKdslni79jB2cdBU5/RochYjxBqF6W/2AdozXHYR5jchLhIouVnK5YyZi8QBMyI
rMaHIiEh9gL0D8tV+FAFvewqvftsP0oCSTTk5Oo6cj6kBuMEsQwyKkdjQgw5RTwX1AXIPP7XxHrp
SZiLfyLlX2CTnr5JNrTSKbD9rkA01PjcTx9SCErLDIKseYQXf3KUClkyTyrWSHHESZb3ZtIx0PGP
RGhd/JZQEWGCukXGwzQv+ruMO0DRDjkhUglpQFV1j3g2kxNO7lrCxrLrmoNTm4RJ9R4Verbu1snV
jA/giWQnr8YN/eTShp8L9vUxFY+E31qN5DWNXKOVu3oigkt3cXg2AczWXwyPBvINa9NbLwkhOsAE
Jggk+Q6MH6TidBvVvEv532KweeceKS+EUqw0ju6p9KE8RXxB/J83ecG7ehznnbNoiJ6IGbn1MG4s
F6DY3tDvE1G/YHJGX23pKpsfAcS/c4EUoDDFmfYjx9ksr6Hou/xsynDyy4HzLTQQu8nCzJiwef/H
RVjUoH459GqFIzg3MTSVH7RnnZuVpU2kGrpKRbMjMIWSe7lOUBFQHhZmlCE8Gq+NI22zkaKg5Zgg
4o654Ih2i1bsyWF071qs0TQZqOpRLy+sWsTacZGqaHgvMuqgYkcwgXjEdLh9qMpq4IA1+nVjeQk4
TRBtpAQfISTAXvdND8DV+J6NYFORzpGAhSTEq2UQE/ldFkAv5+/YPGQgvghh5Z2Yr1Bihkl/eNzl
6hI6lzR4baN/5dBSzLY56wNeAQAq41qAsqQVZQj8LP3C/6bvFrObejBQo7Z0ALTsrDUKcLZ77H21
djT40nDTVj5eotlHtt1P/8TB2lHrENWXQsL1QWdFwYhYIl2j3eWI59YkVaCqf1LtrcZ+/GaO77WF
bpvQDW15BlBmRvGjWXDT6uKe1U5ZWfOnWFQry9g06s2R9+Ablp/u4Du6tb6pHJtiVnqvdtP0FLFt
WcqOiKTc3rADIHrihXsbi7cAj2Vusrop/LVatolISpCYddVtNHoFYd5muK6Z3YruU7UsgsX4FQMO
380ou7gCJ6YgdvvJzJGVEOzd7QsWEyo/+EO5u1953OCXRJyXNj4N5YNwHt66gCUTLQpStP4Ocr1i
yeOAMEjx4ldpmTA68FWLV8EmpGb6/A8RzR+JRBnXv5wI8PlkWnttfqIyrWnnZKe3HmGer+YQ2E/s
hPlXGH9rAtkN3yIkkH3r4MmH/s4veX/r6Z6mT6AkwUL80fhcsBzo7Us6ox5jFpw7wlpi1Csfjv6g
oxLR+4vQ+Tr5RZeftNpOll/XJJcSM6xstOFEDZ2k+PBGsfmdcabNsQ6//EqQLlqWfKcNjN71u/mD
oV4nrb+NaQhitx5DmYempWgVkh8sCQRFYlxT5A/eQzGTAWCg++B+IhiM2rEKEyrt4WtaPUiq+6zU
P9JFgubYti1X2nYpvnIIJ0Mb+G+AMYAOkbRTVnMHI2NY7IWPdDfQG1jSvfOpIjWIjW8z+Qzq2zyj
4mW86pmTZX9wgFPoZMN/805jNy8gScMriM/eJToU9mbhSNCjc23y1Vfvc/lV0fqWoENUu+qiDG+j
4Ee24nRU4HeiETms9QeMQisjapB41f5L8fUHxMUGWefNKsUEuJEGTtbDMKLnZ9Y6v1tB5moIPfi3
uFEQw96U6tDI6wosxgq30k9QM8HQSxa4wDGTXza7QjJWdfhdJA4zMSIpBP39tnUdgNGToMEcchK6
6lrqv8pEoxqdYvrgR+zowQLrWL+ktq9e9eHW6ZeykFbfJWFU/U74mFSyvZ13QLtVW154yy31ZjYD
kXlgKA+z2k8Sui+3a/d5/1UT15bnJd8T4eHoJimVK4WZ3JOFJPZg9K8YPoSHef8Oty48/Dqe5mmF
BBAqOdQ/YSaI23WE+WoP6arz/VfTd40iOJC+lWIrAGDA/yh9zBvND5mwXqjxEvR1Ev3G4zVzDoM/
Jvg7zRqDDZvQarA88KE23U6csonJqO/Hyk11rnpxZuXRkLcgYCZiAdWHzuMb2wGXNkgXUkcE81BB
ZFTbZARy6AaLiANj4o4vKsFetGem6DzwRSGjST+HFfEj/4D0gtqt5w1+HjKBrprJ4tr8FtpH2YHv
yv1mlmIvxuGHoI2ICIYzBg6+9x7nWSOiw6uHxNYhywdNVXDsL1hj3+SOdP+D9A8UnhCZuL2H5Tft
lPxVfIRrC1camZ+gat0Zlog/863KfxDAITGgdUkiS+oSomTgYWL2bR+s4IKADrqr4E/p/V6m+Ohk
39Xy8v94X4TtOkrox/MJK5TSf6a2C+mPqrgUlCejcrKbfWs+g5g6kD+LH5l+m10L3VlrxpFsuX4B
42K08iO2U6XtNs5AyXlGloV6xd4G6J0DiAltkGCOhpzP/IrWvpQC5kb0V/HeFtAvN3M/tnx7L5J9
lLIzaRewnsLsjPdaP9TKQ0V8ugAVNlXnJQiCVJ6Q0EtID+LZZQXreQf+YwjHjaiPst2K4CoJMWqF
O7OrxYK0ZolmBoI2SIT0XPomLBdBPBsQbHCOTM+ymfbTc3YjgD8jIySF6BwfQscHnqOmpJawcnAe
CwNWC4fFBIyaQuMCTG756sYIodF+E3+TEsMVPqQWck7U6SRB8fmKuRKshdo1V6pdxlWvLA8Cl6al
EngpC/6pNS/877S8k44LK0SSRsYPUucfSv2qsNe1FAgswhLGxZ0RtQXjWuAePKr8wfa5I7FaKz8p
WEaRA6M7lb9Gi5HThzVpg2UT5J+pjJeRpQ+WzuKN1haRnUlZmIm1mDCoYSLwEDWpQhhWV3Lzmiys
yFdULp7/BJigmdE7SzhnOacEiVzUMK9VnVmMpp0UTid0vqryO2aIbA+decp9AryKHfV4m8EiiM8X
XBxQjAL4Kna9nKVgJryn4AlFKqhshDPHkPxc2y3dCdc7PmH4tepEfBYeELP0ChH1TCTCUTKR2mz6
mhCDfYbfQzbuEQ4g0k4RlDrrgRL2tLjXpGZAmAKltdaOHCpM+V47H/oHvlGbNSyzrsS2r4L+ALpk
YEKyOWu2CbIt6bcd221U0SOP+0gtUZTj0cDqUN45WHr1JTY/CoqzVb7ABKKchxO40O+roy4DExi+
zhNgoX5S7bcYq4oD8Xzn7E7jfKVZnCfb12U9DfcoIor5n02adtGqLpVeXq1y2lF3IJscMB9zuwV3
iu2LxuWWkmXQlN+yfZFHX1KQebup/dEwDPc9z5h2JH1uU4PdMR5uCspaPd7LjdO/JdWDSgqS8Lp1
RaLnksDDkHWzrYrT6NAcD7A/EM5VczQS57xz5NflPxWXuFF05wJVNAfIiDhUBTOOsNQSyanqIcQR
u8zAwOUtJiLVbnDjYp3GCSKfmmSryRYP2E/KCiiROtNczIm6b5LlPuC1pQRBtv5XaFTbAEACT8Xh
x1id1a+o2hK3QXw71wC7SEk03qaVIoCwI0aeVTAcnsgE/sXLFcpwhjhvORqdGLauvc3VxU5fR/sn
Gb5HedlSDsCwVmXIvKy7EXIOKMQyneXeZ8vOAwZz6kN0HAFIVv53wQx8fwG3o+TyQJAwkLSaSNV0
u0TxAjvCWXTrN0x7wRUleKYBWTPTQzyow29OvEtU/Cvjp0QIXPMFREpynEF9cQWacLNWP7N9JlEt
Uv4MOlydRyIvbjx9GmSfdyfJ+TP6k2ruVTwBwZujPTTpjwd1Ke5JiuhnZ+O6vaiqh5FQwx+uutYY
7rSMIQAVImW6LoEjcXHRrGeo8IajIpLnveQlmzrxWSTFhSq2On5y9GCeFDwWhBvtgCcLvb4h6Pbu
Q5Y2wiShSnu4fRWkRkkJ771IN8y+lTJBoX/k6lG2EPoQqXGoppHjF1oIgRJNE7C8O+R08bp8qlCS
fUQ16MqGMWkIZPiU46M++hrRkHn8o2gY0ZW72fQQZrig5pcJlmjxp23tI86otjyI5m6E14+TVwGc
zQyjMbSnxXotL8hodVLKuk2FNJgo3y4D7IgZLs0O5P2VjOd1rJxHGRAKkNGZSDh4WNwEJY9KhneO
WxIxDWM54xZYj7Obt5zRYgfSig3OaBGs2YKUML1We+6EId4C0qfLe9sSJnkqtFuWP3qyBOIj7hup
3hg87tA5nuOzlYvViDB7Jom2euRszJT7YJz70osUrd62Yt1WeCjhgFxCKJCrT+RvstS1ySvhLlP5
N4GKWOwZwqnSqaB9uWvTn6Pw/hlo/bRde8jnbUMfG7E/nc3ZDW8SdP/y9nsw79E63E7LTxTRoYL7
IPUc4ytHRdu8/Jdzd0Af2IsLiLHT9oOM2eOAiIHiB4DI34hdzabrsj+3LFW2vk2rj2i6K0vJm7ev
efiS4aiEH0t0sj90Zycv0dFUG8+ZqcR6b8m4FQQ1TDIHrYhLlFvUlOZZchDWiiQ3PuRRBD8JASec
Fg1SjJEkc4ZfOe1lTc5805tM53w7VOglEBTRBrbWoE4TLDtltCBqj1QB3P94YYb5OqDiL2HEqmYL
YmSoGx1+J+8bOrNLihVBPtvtK7mgvcdXVtVXA4MWaenWsUd/rvKJ5izx8vAiE4sQo/CbuxN61/XA
OhpcxfZCOrKQN9uDL9iWhlLIxuA55P5vlAqYaFyliPBblLoOnGwq8WIS9wQcuGz4qMgi0NudTkVh
+dPoxGZICK+4vhYeCc3ivYx0WtKl7TcINzCzRwTk/2JydOuf0NF1FHCgJwGHTrtHyrAUGtqKLZ+I
1XWrYRAOMRGRC9JPCDBYQyhL6IanhmJoumkEhocUe4zTW0N8f4UjeKe9lQSPJQ9DBYebr2p1U9jB
K0aF9HMhMhCNL3MnGu7mbaFnhzkHnFrjTHeSrd54U3fVBREhBkT7eeUv00hUPAyQuOrT4SXDMads
BXGQcoER/2gbbxRCwjcf4PPYq061Td28W5MXKpCLQGerZanT5pdMP0A+yDRbvITV87/DR55Re/4f
a+exHDnSZelXKcv1oBtajHX9iyQZOoJkUHMDI5lMaK3x9PO5R1ZGVk71P72YDSxcIhQA93PPPWcX
8E/yhMID22d+KeQFU3Ohx4CgCCwOa/9Yk5G/yNUtrNtOvc279eQs/BZtyVXlM90legCgTEa68Z1k
aZWHkr3IaKiwnxfArzN6Wfmu5/sMyQUkPYRNt3apfqSoCqLhhcL3XlA2NCFQH1pw+fx7Lz04436j
DguEd4XcC+RMGBphiU/kU8AKxr+tJ2xWVxlUlGo1P4DP4J80XoK+cz9iIxeH1x2XXpO8O8NHFF/2
JG41wA73dbhX7WNTvuQVfKmlEDkcFqzWOmJPVTMgxYckWbUs3AV6VVUJ6Xzh+3vAkCF5NUSudUSk
meRbQ+Um990aj/OA3IZCUO/dIPihkRi6Tpy1iGkvkEBNx8tGr1kyAF6H+6m5d0nWQEsdx1OfvwnC
DCkqEpuAP6K5b3gMXqHTGb4BDqUEArDgIGUImj43PZNwrpC4KTckyUTtfaMdJvPRQa2C3D7YoYm/
DLhge6C8dVFu5nGTR4/mlK5s87XQH/h36hrpVTA5xQ52hipU8Wx3yEpBpWacV8jeIldyTeyJp6nY
cs3kwgwXuIZ8nfT3WiOva9GVtx6uzZF+N2pvOlyThms76i5nO7rw3JeJhWCCadLK9zdtuDfMFy24
Rf5V9TeluU/tTZzu7ejRc+4hsHVoVLzM2hoychjeJeD4mnMTcAUYG/7WpXcXAqsEgKLWB7Giqd4r
7c5i6YyehOqvSWauZjy0Jm2RB1CPzAlIFNal8uxinTqSnbgA6DLRPKoxu7002RCl0GVM43FUbuZ5
rZjPOmSYFORKVUBp05exeCzZbRVbRNOSTqwv+jC4Ivx8UT+M0IXV4RtfqNLhIrHNoSOpiNfXeEG4
EUpgxX2ofsevGwnHxt704cqvrgrzAqXqDbKQKey+Aganrd74iNy2a0H88u3raDjMEE2sZV68TdrV
5N4XJivxSx6yRLjcduNqO/UOIUy9eTGie714mJHiIsCiLCPzKkV7GL7sFSdgsdsFiJS/gEPNKQZ+
nb8s+K0zkOQJer7Xv/shV8LVnGLQ8eIiS2BfqtlisElK4H1WPbl9SDmAcMXDMaxvRnKnYGr2MGnY
RiI2bE+7EdPqGskRgFWlI5GehKv4BnmDoBvJpb3ynGctZcm1DxMytsiRKNDQcEldDN5M/XvMex1I
wFOdd6AWLHIW4povHTT8blIYSoCNV66xztQHjCKn9gbh58baA2PN9g0eiiCw5FKhdS+J2+H3dOBi
nhGDfSumbykbPjvDKkM9Qp+FS9Ptc7+9uGyUZ4SSyBLJi6OKzkn22DnfZv4FCiv4TFAYhwf4CVHE
SkfbYJSc6I+CUucirfrAKfHhRGOZoBwxAYL0iLCU/RUS65f+cC3CFpmRXcT6p/AJibXHKbyHS20E
0HNRAdj32nWdAovszXajtKy0BVZXfMtIbmGhbzsrbg4ipNVFCHY+eGii8lVr83PWfvWaAaMgAjTc
v8OQh4EHtOvu/HaLDw2/ltktxaZevz+EGRoBqP0zY2LsuHKQRPHRarwWOldIYrUi0pBWXxsAsrSx
LloeK7F1AOEZET3Shpcstr6mQhgj+M7jD52fMcabJHtE+jOYIzwaDnZ6m6rP5ozI13gfbxQ+3LAp
cLAliF1j0r5jeRVWNxNYVssmt7C/eSyuhuAg/zhAf+1WCwDyueSxu7xPoaKP/mfOxxqQsBcB7lZ5
JHBfwZl2K6gt7MjBWXv966j1AA2IV9xli3rcVzluUgt2cdyuOpZWEubrLjtwjwwxPIRwEdvZJkQ3
iNX75ZqgB96oc3lTD/D5eRLCvU7SV3K/shQy9hLPHd8UP1YV7Ew0ICJyv8X9LiCUxLen29eattLZ
sZEnTdJJjaYBN469rn4KIBhhuDp+NtwD97YGEVE0fr1XnVTKpngOFeB3RNrHj9Qk0RDht3BVA1d7
W7N/dnln2rMITTri3mldh86Fxb7a3mas1kh/bjaDzv1OZFwe+JvMyZroEjc2RERY0eCWC5gzIaWJ
nw0kRTSGH0loQ+xTQ9HJ5ZbjgVbnG03d8oUX4yP+aVCBQr715xguPKv7vTm8zeNWq7FrvGIB6KoA
cdg9EOqrB+YevlcDaqZLQB6/gr1IgGyTsGAYtxai2rt5hKfA8hloE6DEg2S4ctYhl1x/V6SflnY3
9lfonnifIK9O8VkV10l0HO3t1C3bdgfTfoAz2MABU/ajee8Bg2IQ19ybXBbk5MbfNRUAsAB2ah7n
/M7/sIZLNyLSvnPDGxCTPl+lrGk6QJMIp6DiAxtbwtQp+yjiQKYJJRFdaQIbPTpWMBuRHcjWMaaD
abjQMziZmxj3Eu22nYCLFnO+JOmgU6DgoBwIZcp4yCGHN3d9chPFLxPUkSYBcJj7r7V1aBVIQfc5
tAcE/QoClHfC6wWYR2mP1bQVYu0sekYMijZE/Rzn0q2Jil9HwdFXH9vqvTGOkf5NidBKh2hfbhN2
XwtOGcY3Cvl6dX8196vAXFUOl22CWvzez5FteUgrGJOkaYJZ92suSDTDiIAjWYx87dQ8jyzoa0RZ
uiXZGaTHBxeteCN2H25qZCxc9dgjk8PNaAKdOfglishrG69ufp/xa0vOxEI4+7b+uMoxdgQiIgQJ
CEPyrr7zcXlQ91EEdxSbEmfl6Pex8uRx+0dqVtAN1xqoXjNy0QzLCTON5rsZl4uaeIk9rYhzZGQd
DogDrXT/fiyuOhXPnWUyKIj17J3oc4YP15eLceJvcFGWF6z/yCUq0zV3X9t794lMxg9uusCoxa42
2NYvWp7FESoC6DBCt4UMhvVGFL1VqN2QuD9U+6hbmja7xR3JqHZ2HJuMLC1B1Vvk4aJkd+6wTp4e
2uxj0HkQOxa7JiENRayf1VaMBTnoa7F3+jubDPamfleMK3cUPE3ILjWaF3Z/Y+swaeJDZfLXcsn3
JDFqpyEOkKC4TO4jqdVIT3HR+XDheyj15hodTbYPJr4OPQRJUkGQdRFRx+xaUWI8GHcjEZKOXOGo
f2h5+7NFHuclulX9Q5xghAoU2CDRNzvLHgXtatmPG8S4gniROMfOY+XD+kIjs4QswB4NsRAyJkkt
1h753sxZGig/9P1OMe7L7j2zEAx9GJqNMqXszp8JGMZkx/B8Sg8QYVtjb8GvcY7YEBAgGbh3ojye
RfzVWJNsMXIxp4+63LkgzDVf1nIYt8a8L8frSflQhKv3e+ouwO/xoJ/VlRm/wdVxVIRNSONGw/Xa
m5YF98ecJAODBG7vsWrupm2UPw+AFmDUKug7fyi7/Y4mpI2wZn3FAxT+BohRipL89MRJQT4Qwo1U
to7Dd7d4Jp20AwEL332PP/omRSDDhOm1KG1mQkeDhWV8wD/TIdoRD9fOeDtWD8XwmHPFNCXKRtO7
4qDCSP59Gn1k5RWKtQ6/Wbjx25WiA804H659tIAV4ZGzZYA+g71syUb2Ug+Pc/dmIdyiafc4HrTO
tpi3nrEx8+YCnqzaXF5AHsJKRoV8LyBfBOYt9xrhGv4NOZQLjF5aSBKHEqHeALiuZINnm4+Dejfn
H9jtiVXOYKwUHk5CVjAmLYf4dU1YlI9E+D0P7qfkwXbexSULFhs/iTxq7B8vKvYrBIvA2q36WFtb
Tb/F+GsW9whyZJxiEUUvHVSrjCd8x+4/DcFFoxexCiXrgM0vGmdBB+Piu882G5UL7dAHT9n0mdrx
5RABsowupnvXFhdxcTUiqJVmiIDflBYSxW59N01HnF0zDDySd34B9LQxchiI04xsrMiKgxWCZijM
TXuZIrTNKC5s6PqEa9FpKF3MdNcDtsYsSJPg3YOKx2oUujt/VzZE/Ci1jj6M4wN73vGlY+rG6pko
R8Zn6izizpawlHhr/FuUebOGu9068R4qlLZQkdG/1fljSZjCgU6r3rNvLBGBJLJerPmDl+YT7z6N
trigc51W4zU60i2Jh8FLhgWYj4oyUex7LyDznSyBW4Nsc8RvRRQl/miGT77Gbrhx3G2UPajeElCU
1aYbHTP9hq/KVfYApGGAsMc+91C13pOOqSyK6rYC6/WHbadcg+pNoE9ufZX3/kJpjkj8duytigO3
YoyxwYEhC9eNCLeQ7Cz+OAFpgdwDjG/cBtlhB9ikRpeNhWhq9bXTy22fvc1AkqQkBat5QF5hF1mP
GnBKR4BhQJyHnDiHJxiqaYcwQVLgWbE3WVAAhrCBQdTXINJAYOiKT4RGq9I+DP12Xs7xhlOn44NY
ffEB0aAQWieE9CqE9te6eVNjltx/atPOVx5L53rydk25s/tbggiIoibTTaR/WknLFXhbN8e4Oerq
Y5nfpMNlAk6VQ2m85BoJRjwivmv+o53dDzzuwqUyrxCZr8unIunZdhHWChDvJYmkJQZoPLjFcXJv
ShD/OLvVwSDh8ZrvIdpPMznUwPLo7L/28zqZIS2t2P2Qt1Ood3F1EJ68Fk5zM7gaqyrYzKgsa7CX
e/RGV53zYMHj5VvmdppmG3W80bUDBj9B/GD689Iry4WexJjpXg9Q1w0QtJiVAuegT4ii2FCBPuo8
iqJNYb2lmXPhD+5Bb0Z2hhsNcWxjbVWvBhL2nqmsnQ5k3rmtiH2XJMvx9GPnBdcFq17uJER5h++9
ckS4ywyvJ2gmpPleVfVdOaSXSusS+O7WwKx2/w3xPshXSb/owMZbxL+WCYJLSt1CYfo2lt9KA12I
RWtsUzLopolUrO8mRIA8+ISVr/ik3r/25UvXggPz0YFkr1m4W0S1YMolSy98VtHn00GHWUxezfmi
jnctilsulzYyo47Nxvo2YFc6XRCgGNFJNteqxuYiAY31b9HUNJIDaQBNvUudd9PCKgUeY7qby/Vg
HyqgaFV/TpAPQXsPxU7jKrXe84YoFugiZCgPjVuW88nLmD5qDirq5LqZrPInvO8Im2gxkCw0eu0Y
Di+DvvJG9kIPyVvhQtJqueuEiEU1H1bHokV5m0k6NuGUOEIQaNjiSwyZya0h7ywi3rJV85yvIf58
NOiuxiQP7bgBlSWsPziX3GSa+RBUtwUiSYrFlkh5zZJXmGZsVEoQCyh7oDAezgPE5kiwg5VQxVcq
8SO1Srl1bQZcvYZVayymblMOb5XAblq4eN0RkUPD6wGZdzz7fIDrlPVbZ7z5wGAzuM1FOxCAZxsV
Jo8TORn+1s1WdbfCXYWHIg9Vnl9hDkHDgOGh8zfUnqyJhWJy7FCc4blFaDlQDyJJMYcqQqyWi0wH
YscSfSEEunluivtrAGdf8Owzax3iTMECwtiwRz4O9qPIilBXaIWhc0M8lE8WjLf2uCmrp4KFidJD
8hnfBbUmbhaYKYL+82jw4bUPgPg2BPE+FIm+T4qQyVA+Yv+7A5xVwD/aF/3zTJKUApracTvyxztT
f3Scu0IFzeC700BkuAHiPFpBlCOkZB7wKhYyAT6ndbwWcg4kZKGShClA+two+MKt4+wpm58IVh/m
bBVYJVvRl9a8ZU0Fa7rh2TvPC5O7fYh6BfBP6GEU+jbX15G94c8kyOZaQBa3zWMX1zNXwXMc+mmN
vzh/WqMVQhoVkNv3IXitI6BbCPoZuLK38DAAwNPpAc5aPD2P44aNm2teK8PtMH2rqzcv+vTZg1Q2
3gXOJi9J77graMc/pPcQeFb55SCuiqeYjUHFso22QXtQtTdgMIGJYT39VVsXot03Lj0zwOYsgeT2
pNQatB/2miEiHQpgETERIlbx85c//vNf//WfH+P/Dj6LmyKdgiJv/vVflD+KcuLNh+1vxX/dIyRQ
ZHLMzz5/H/GvffRRF03xvf23vZafxeEt+2x+7yTezc+ZOfuPd3f51r79rXCVt1E73Xaf9XT8bLq0
le+CzyF6/k8b//iUs9xP5eefXz6KLm/FbEFU5F9+NK2//fnF8OT3dPqaxPQ/2sT7//PLxVv+9u3t
9/6fb0375xfF0v/D1j3LUVXVMXRT15hq+JRNmql9+SMv6jb884tr/IdmqrisG55n8srWv/zRFJ1o
MrX/sB0bFNqybdFgffnrg/7tBzv/gH/kHU70ZP83f37RNM3+8kd5+mXFRzFBDjTDodq0DM/mzsmZ
yo+3Y5QHov//yvjZ8Tp0A65HiBGRteibKMIWLDc4/FL4q0XrbWx4LfI9tPBBFd1q7HHkmDFB3cQJ
uUa6tLhpMQFv9Ai2U41oP6EaLH+yagzv2tbOZassWZUX3hUaDI9zj6TpTz1ko+w2GGyaMluPTnPI
MxQo7ZFBXNqKsx37yd2Wfpl2Czcp/3oZVmg8GOAEWeYQTHddKHi9EsCy7oGIem8m0S/WO2Jlfk8K
TT/V2G2Lcq8c4sprblNvqLeGVRiXTkV8O8i78mkowXonq0JGzgmgwQWAnRpEyo1sBY07QmDSiAHU
1kXeh+6dU3iQ4EM8jlG1cQilBRlCrRDjZevgRP4R0RjZJms8vOC/lkU4bAazde/Aob2lbmneRdY6
iOyzCzdglm66oKg3Sl0hHXwqa84/vJRNtTbUG/lqiqyah54on14OYhZPziJfylkTF2eQpJkQyBmU
bKVWM2R1QoI3lThMiTocysIgoOkZN/KQZeiGYBtylaZFsSvJ0FxbgRsi1xIVe6+YGhYeJIxriVZc
WlM+PhTewDI+KLrXoe7uyzH0Pl0nI6mvho5fQnnRup47MLYcTq3Vt00TNDu1Hq9lidtNg7E3e2tR
FfzsBSe+2RkM/K3q50BTb41dNU/tQXPynu1ble0KkvP2k6l5l8089M8aFjx2o9vfEptlVztmT+eu
leiapwN5VJXfI9YS7XMndb7VuneMczc5GPp8U5LLurcHIErdYo9ep+2bLJ3rGxw6+stSATCbo1NX
dS6H8Wsuhsp+Zjp+H3OvhiXs0dAjHnQ59l2y6AuFVCB4ZAe7HKK9UXps1ma9f28ruKtR3b4WNpeh
NdlIYWVZdPRi8jxCK+/f7bB+VvK8uE8Nx0fMvXNYBLUe/hGsW0WH89x9YvPGSvP/MXeFZTZ7SzD/
mQfAAlA6R8syS687N5l3kwW4HmSK9m5DdtDM9D3ziE7M8eCxbLFhVifoi3WqHx1yFqRXtRXom2wu
ASXFQb6SdfLQTxXyZ//Uh0BWt55rXDszXwfKyq27NITVWuGQMDSBfSermpbtR59FENNV607VUh3s
ATkmWeQRHB680bkNExqLcoDSYuOD0kQqVK+cVOMp1TeFEsDX6KJIA5FHsdSJesEEoznL0M08FWWz
lhoYMfxskXWn5tMcQ05aoBIpwbsGjsk+RHu1PJW80lYjpUr15l09YBCVdCD5pUZyXK1E3xSfJZtV
jN1dnFo+CAn2Mf6kd6ztiGvILn+fDXfXltAjUcUggQobdFb/0ngA5FVPYo0BVJ72zWpmonfFQxW9
cy1/r/IKdzCdkP0wRu+xG277Lhwfo5JF5pxZ49KbdRztPQ0xGXDfyVBZvbdgk309a/vEj1Z+Aa8p
dtX8tp2z4NqEDOJo9Y+q2MibGzvZy3asW7ifdcMqhsOANFulofjggUzLV/KgZCqUpgCu5TT71i8N
sggF5kMPAekjp3X2SZcJxTXhUKAYzt4QhzJMyYqU5f1M7Hsve8qmcyc50E8mKLsJ69DTGNnRyrFN
qdqnCXAmN/vyPbaKCQqKcO9JXWFzE+X4C6jmXaRAZA3s3P6WEtaSfYOCHKJz38jWmkWXwPQPi82Y
h+NeHrgBj/t4nNgoTcYYYAZF2FjUydZIvApla5/jGzzh23FqmDLk4LLBj4GORIs/QjYWs1pRvTHV
AVGhBh+jKnSqjd+xdb2QLxEmKrUr2SQPaqKwtD51Ncsf/c/Nv3Q/9QwUryIWDvM468b22KvYrapZ
TKjNStuNLCZFF9/gC3khS/JQp02+dKvARlR1InnXCMmcCCP7Wm94rqYuuTipHsObc1C8dpM8uu/T
dj9qWfJC9D0b/eKKO220MdK8eYixYDM0xX41c3e49MOh2M5aZNzpbXUn67WYZ3JKZHbXBn18bCv1
wxL91RLOpOMqmLugAEcUJUc3rRzt12EgGhTOWX49xoC+GXdYiNUOdoXF2u0rf2cpJJqrk74lh8Tf
+aLKKVR/dy7KV7KO/bTtZc2plxwt+8vDuVdlT8ckUGs8kJnMK2pja2fwoBQTvf+mjt59pV9V6J4+
RZ09LS0260sb7fFHJ/Q3EWYNQ2CQDZZ12Uf85Fce0ve5HY88dUgG7zWNdG7bWgSe270iRjZ6Vvqm
q2OyiCMzXrOKyx6TqiYAXWRvuJbcKW21dxKk/5qcN9Jq5nEcinTnjf1LX4fWEYlh6xhMcLKmEm/t
uoTnVwqav67gJqzMpn86BKFHpSyHShNfZRUydd7P5t87RrK7XUHOSM3qIw6xI0O3HDhNVZHNyRPi
5ZHj2l9DpWJbWOUT0nMeWpBhRIxL9O4K56/ec5/p8DsDMojKENVp45qQ6BQWB94EvFaWLJeyqDl1
cWhcsbPqVGRBf2uZRbPsU/vEY/sYLECMdbIyVVl//m2uHAY5JFYxpOxZo8mep0pu++gpDaO39iF4
272TfqhKBNVqnOabvtasTZYDdBiuEbxwV0TCpspOPXzHyraJX+yqsW6PZV8S8kQIf60ZQIWq1Sr4
SUK4s+CY8FToVlmF1JBs/KcBkxgQw8iqFXU/jt4qs0nfzhsHz6kZTffKM8i1EUXZIA+Vn3Sn4rkh
FV20FEqInTsGq/G/ZpEN5+Lg2uD9sqxZxVbTIg8+0V/znfvJYa3eXQ39VO5rS71xS9L22DwJw1ef
/7FRAHN2IRCc60wW9EXuKfU891c2PtMrL6vdJ8tPnsMi7G80JYvuA3dY+JrnPGVmom7strEBnOnl
ViQ7IvyorWVrFCLmHCbmsZ4DHfv0+cZsDPVRs1wSFn3L2lba8ONQ9u03DTPrRVeQhCnrVbfnYSX7
5bni8AWK3rxhazuY1bfQGSHtTv5dpsPwCbs57tayxzyXfrPwwuJHFzmNYdj9Kq7mbTBNJdRn47WM
cnMbdpq9C2czB6nSa3sH+YOMv0GEe4MMJlTodu9xxMNcto7GiPryUL4W9fBj7Gm6U6sc0RXutVIa
WCl047DRIj1Y90C6siQPgxeNG/kqzlAP/m/rQtEqu8zsXaBqcg8iVQpSoawsuOoz7Oormk6vk8IB
+kCKIu6deWfGKfCWFj7aemCS803pXK+L4m91dSC0tCISqs4NvQlGdh4mX8k6eyKV03Ji/ep/0LlI
FJRIdMMiFsl5fzv51JbNFrH6RejHqOt0afyq+mEFeWtO91mnIjKlEXDAau91quz+MsHBA0AdRLxM
kVh3nBSSsfmuNayfWJb+KJZWOhKPr+rmmrS5UxezGpB4N0O9ubbM+b+vS+aguW7FUIyMWVOzdV/Y
DoyZpCClUV4nU11N7NL4NGpIjkjlkznSZsp405TDvaOmwVZ2kwc5tO6rH0Nlna+Y6m5kFSIHFVVr
LZOwFypHeN3Ert0uSweCwmyCVxel6R5cvysfu+a5FtWukhm7yLBRdKkjnAh/DpJFXVd/G8Q43cOr
JgnmEn2RJqi2rpaH0bpHHnAs7XARaB20tVPLOFVb+UoeOqsh89yDG+j+veHc+TRY6coKiwcOp8Gm
VyJwE/dk4pCIU5qJtSJqad3nmlYsvDbHlClG2suI/AlysVmiMUmxjEJj7wTui+yrNbp2rFMYVGLk
qcNkXflZNNyeJhsgJtkmX4cs/v84Fam/gdtqbDlziNTiUIXTj1fgBoci8VBYOlf97GYoFWRcrY0v
z0PP462E9WbmBttzo9WFPqlaYoKojE8Tn1vPQz+yEDGvMs+Ix+fkNUBG7Uz4RYW3c/CKr2cLS7MM
2TSkgnk5zy5CZAWEYtnvNCRJMIFWPFQDxVjZTx6CGGFqO2IxlGQNicxignNDXxNm+nkO2dePGCB7
nM8jGwJsoQK9jQ+GB/2iKS2kfOSfFdElNYH5V4XxtdMTXZL/0lp1x6XpE8CWvXiY/NMgrLSGdREM
n/XISjZqgv5em0xz72B3ENVWfz86TX/vCCi+jk+FemjeO1Id9rKJxTucBDCYpSzqgGJwiZjr1Np3
p7lkSU7IXGlsAvqLc2UJ23X4GVqoe0t/Litro/G2VYNbs+sk9nBpkTijK/edg7eEEg7Numw7Ejw6
qI+aMqfkCoUJ5oi1vbCsqYREo8UPDns8nFAa7OZFUXW7fqvFIWZCoqiEwnQt757k0MrU+1tQxYUs
uUEcPIwL2U+eyEaocyzrYl/bESo+Q3CD+Dz5s6p2G7qFdhs7CAt5RXJQRZWs97s83OhOAAPzZzdu
Biop9m5xIesSqxgwPyUqNhWY0jkhslJihaSKddGk6wRpMpQsRFXXFjA3gvhRtsmDHORGhXMli/zH
GyiR5jZKXHc/dYMHw6SLBuQ1XTQG+5z0X8cGjC+j2HiQRd4Jmu/nokvErsmQ2vBj7fALaPwDqv0V
mtV1gbz+HZl1NFs3Pdc0Ncs0nN+Q2TppLTuNh/oRyeDpyoTXy+O/e67NaFwVOfLNRaVPryV7f8dw
umdfsYeVpVX1IlaT+dWmP0lrP/qf6//evxLz9EExvbY8v3/rL+f/eV45v2caP/qL+Z3SIVPBVdFX
zHDsCeMS5NQOiucyx5p0SL1xnWRz/jxaWKmNbkomQjRe154qPIWo97VkWsRZEi3lKH0u35xBr276
0i7uwnbcjGIyYwCuMif+uLKoWIrzdRxKj21i0SHRtZKDw3Bi+RWMUHXE1OU01pcs8NXFZGnuhoWX
speHqizsbdKkl+cqRa253ckyYZXXcIiblSz90qDzQ1zNWotFUWL8mErPRuRXMEJeBqrKYtWay9Xc
G9kTCsFAVX4XHQDj8ic2u+yA5vEhtRv7ptdK2KxU633cbCbgCiwpphxJ0XImYS0g5C7mAP7FtzcL
k71srRMhz/MtqXtta04i5lO1bn6QB5NUwCI7aLOKPhlhb1Fw9Kw4ROQMEdWH/IaipTOntQFrk1G/
DSg70KiqJqes6VvlKw9EUlEHtcVBPe2Ur5XBdqzwTZ28o8i5CTMSClx2PbDNWiiPVMWdS7+gmS7a
JNMOp+LUFcT8ati4zhSSA+y1zo3sLecve5v07p9153PI6WW/wB/DfdRX63OVHCDOE82Ddji9vdN5
huHHe5GdHbS2kIlCUh0QKi2x0wvMud7l4lXnpj0Zl6Kc2hN0nJgQyIqk69tzn/MQWXfq/HOaLkxQ
CVPL04Bf5jv3yy28Vt0ejmJYzDi0NPVwqfqI79haWW4D1STu188BrA1xyM3px6u+z2j5pSyaT93l
SNndFHOMObKOSm+ufquXPWa2IJf//n6EgOLv9yPL4VKxWA67lm253m/3I7xgW90bR+QwVM/2hDhc
/G7NNdwKEQaQkYFoUtSr0kR2+xwa8ErNw5ZrfDxXyVel/unxD7o+V9s9qeSnGS0PKMtEuRWScDw3
EP+KJL8MSsW8y7rKvYkwb7DngVSKyEYDEYJFvyXC9c+dWw9Ko+yMk9OvncmxNbtaXQMgEr4YpvpW
HqJKTzY8M3/UgcTWt7WJxy9Rx/BrJ4q/1cmibJBjZT851T/VncfKcwwF+aZWXkB+znV7q4UmGhvg
lIUELmOBa8qyq+L9ZRMgQRWB5nlKTVRxveY05JfeqTm0iGWL7l4ObRE0zZgvQzHR388g5z4N/O0M
pylkpS5AVDmOaS7kkN5XX2EHvBuxYjpC5mrX9uR0JEShD/Kg2rN5KGYb3RHPmKBg0pDqRYiHsXjZ
jdVphD35FvnNXUGGsz1ASRm0yF2KCbOyQilczu8NYbA8z3OaDPksYbw+azUmsBXidZbRhXfyUKjV
zqrK+iBLsodO4P7UozLt8K4HWPmtR9Y1d//+ejGc/yuyavEd25ppm7bBU1wX19MvkdXZHaK4Kxvn
wfb8Tyuz2n6t2piTVuVghJf5XJDvqJGbrSSOs62HAhFD0dx5LqI/v/RUIRC107A1vbAjjUv0mcTh
VJYD5RSnMhAKQQ3gqK+n88imyM77fn0+R5qY3ye3KxdzpeohUr5/vYN6Uv86x7m3GhLdqBFTyAFD
SPwF11pP0Pqm1E92Nfnd/Fz1j1e/1fnKBMeqLuYr2SD75X2Ei2/PIgDgS936Pw963yjlQpZ7HTPe
UfQ5N8tXpqLPKNORZrpltdpXX5V0GCpWIuJ1WFT70PL95anSG4z5NL3sHw5ziuW1e+kYkGXSsYRg
xTbwpc4yRCyLWt1ltWrct3q0HvO8e5kJFC1SI4XdJ4rIu18Nuus91CG5Enkd7QB1bkZ1zlCjg02B
L/Wym6ts205htlUGosZf7U5kCMnaYhpM58JpZohnsuKXNlluxFir1NuvVgBfVffqJF7IueQ5iHgz
1bl8PpV8JfvIVln8ZcaG+JTlo7j/7/udh/12Dtkg604fQZ5JVgYl3hap03yXpVOrfHn6aL9UnDo4
6EZmfecvBO+5s1vnLe7L8rL3s3qnz8B/pg5Pdexd541oxZte6vndlOXVprGz8YrtYbargrBeKiN6
G13mrkM0x2+UWRyUokApCEazrDs3dGn+HocwZ2VVpjU5UCLk9lR1yByZ9Ozm3CDm9QqSd/UJrerU
bJ3bKYmcWz7OOihjZS9LcVy2NxWK9o1lIQYHuthv0al/lv1jMcgDSFsOuY2skxguG0qfFYBNCP7q
PK/R56R0BPmw5rHfXmuIlxqlnu7dtkn3WtsZy0ibXzVRda4Hwsl+KVYqenBaXuZX536y8+C4Omoi
YqoYNyWucIgMYqpzP9lYdGjT9cPEbfay/p5EEZIUvdVdTf3kXIdu4x4r1HBWUQ3glMlWtiM3uRcP
e9c23ePUdhYq1qgjy87yYKnkZOcu6eCy6M+jtUWyEJo1AwovcI+6AT/TiUjwlT08YjL7GL2k8xzN
jHBQm/wfzr5ry22c6faJuBZAMN62stTq3E43XA5jRpBgDk//bxTbTVnjmfnOucEiKoFtSxSBqto7
5jvDxU3Eo1UDaDNYLRZWHqLHrwGllkC4x5DfyshsjplAKV4d44sLoMhfc7pahv+wITVZz3GW+VWI
ZUpX/2jHRYYeus4HqMvf70hVzdtdT0b8zah0f6lhoOZQDwZX9u1ghSACpvlgNB/baAQt7e8mYdUA
HzAyYV1PRg3GuwT56l9RllBXMpaOYFce0byxKGjJZbr4WuWn3sR+mVZZxPPSNMf3FxivlXi72cUw
NVoglLECDC9GnW1GI1U7kyqJ0Mg6T0ur5TgtQPO+TILsvgKm2r0lDLSbV8WaZiRHe4V9/Pefam6h
6ur3rTYSZ9xleENkqK1yPfb7TzVqayycdKrxNS8SDy2k6X0lbfCk4W5WncyLx6CU3Y7Jejy2rkjO
VsSY/tIADQXJ9BtsNsX3CABzKrGsn1ZmrVj4XaKb6WQBvKxGf2wQS3mK0g5ZnTFEnpguSUhmV1OQ
QOFZT0JSL94kMxLEQWTlx6AebkP0AugSKBq6VPqATaQSKAONKqAa5NO2BNIcqsDwek2axVyRzSIc
remxyDq2I5NJ6nYCXiGXWFTPkd3I43z6rM+h6Qhby83KlCjZgIgGOsZ+t19EdPUupzgU4l2+xMnp
jHxsmudEr0kWZEteWo7cN4gWkm5YmY4BEMSizE80GPmvqytZEjcgZEkzA+MIbKVTZAnkESezWM/C
1HDQwj0CFnWO9Of5bEuxKQrZe37nHyy86VyGf78lMpmX1DJfKgXCL7R+8rCIT31kRPPQ5mNR4IwH
80SFvy4Xfe7nX5uuT9Gh+culic0IXZi/hSHtlayloGAeWf3HN8d3/rYrdDleSFHUiEJCsG+b1u9f
HVlxq40mEb6CHaQdg5dxQmsl0JPrdl0XrDg3VYme2a57bYNR7Q2eA26QZGnT97ui8r9PdVm+GQdp
EqFMXoA4UVVqTwEiN/KQ+VFALqkDQDhkKDxcof8SvWimGaDzpw7ulL5SPAZnApI1aNVUMCQhqV0A
AXeTP55pdh2G7GYXH7DS+yaCObeG9Fiixy/pA3EOaibOnOVAFzPE9zTVzQ6LiEw8pCV3MVI9KAUu
LOCnw23xJVlYA9kqUXhELoo5KM1l/qPwovF2FhXthCrAwXHeouIdVK2cQKpTgN33zmPITvhWHd33
BprhG1B+fhqC4KEc+uAv3pdbVOONX3OGfJUZNNi/1qAlmSqQdzpZ/OaUxtP0yQy8h0bw72km0oPQ
qUaULwScFbdhixQkSXpKL9KlF00A/ggNpJ+1Ldn0RuQAeEunLzvPwzteHlXrzhsGdLeqsQZNdDq+
XZp6TkKQIbxdLTIUDm2ckOUHUk6NW5/oao5F879dXplSbLct72oxst2FCyloqXJEX/QQdgB1YKAz
x3mgwpEVMhBx7uEXOgC/Ml5BJ7AqR+iSsyQDXIRnoSqezEmPv60G2d+Ag0vwhjWhgVamvkkBk4oD
4zsztJ01zmbAlDMWA2qTPNT1B2l5P0/DOIvuaidbj3J0TzSbnUFgNyalPM8H+H0L7oQBhw3rKldA
4YjHMt9HcViW4UZ24SHHlg7wTY0+EKhSdz3PwwE7/sQJnLWZyB6ANu/znqdo6mM1AwnK8CUZsuop
NtBVxpDKWlVZN37pm/oLim2rp05l5m3K8Z/M3HD8kgfthT12Jxf2QBT6awiNCK1gTEPdixKvJraL
Yh4rPo9u+zbkQVECdk3Pe6N3N3EBXDKaXhkuU9NtFOBwkKK7sksVV2hn0wsMTabBfZTczMKLZUjP
hgrsFF0TbJdbWVZYZDjnRPmf9RpMwE7Ivap6CA0T3B9BWhx8jR/votxklpE2zrK7wI8t9AtNLfB5
sqzZVilyYWRnML/xURJyUJ7F7meTxk/xHz6a44YiBwHCN6wMz4YLFEaeuKAsBTJZ1ipg47Vq/OLX
4lM4FOwpkKJDTjW1V6ElZrnBvOkpzCFf7F3YRxxysm/xPV2hnLJUFgBmDSf4UKB/CoUeH6e0xycs
Rk9qqZNg0kGTLj5VoMtxSusjik/xu8Ti5t2JrJzQeXPK7UbslWE2eyTZ0UFlga3ZA9WIErH3eWIW
WChcP3hMy8lB81814ucuRG2EADNXmxjyqfQZiG+DwPsclMPBNhqUWxaO/RwW4ZceTw8UWkGUSRyB
IPUeblw9Fb2f35dJfMoixwCIhvJ2OSuqszTRx941ogMajQWihBgsCmsS2glQU0VfotEf+BiT13oH
OSoPYER685fozd+yUZx3i9j8kd2yKSTbcgDd3WJLWr2ptN43oLO7ANkK2dJ+dHF436ziGYj1jXe7
jhmYv8ejTSrtT6/ikUVVesCrUjJHY6TEI1oPIXcyXB2qsX+TWE6BZ/CUJigGqQMgcRn4t0KH8S+P
XHnQL/N/ikARHTATAqPRx6sWtrryeyAAt2CEw4nONOl0cxFx9KSv9NS1BaDS7eRt2muHZUr+hvVL
O4f73ZfzHvDWWZMiD1cASgNklt25Zyi5tYzkKUZf8BNHgmcXRT5f0ZQUKEVOV5aDTAXJaEjQrSwH
ZIVn0a9Ai9M/BhrQOrpqEvEXMozsWESpe4dDbRyU+Yn3JQ6HDeMt8DDqBgSZffgqUOQF4rmEz6Yg
n7kwNZJgNq1t5EgX02xs3bsaVV3AARqvopJpgGrQLd1AHMfVHr8BYFXWWwjaDkwyQtdizfiGtghp
btvuinYGF7uHi83Gny8pXqHwEV9CzdsS2qZQPLlc1jVAkIXCg8428e8aFBNKNAcboEEY8F7+oUVl
/jltMkB7gNV1Owmklkkpc0fc2RG/sJ+S6oMP5OIzKNjQgIxWirRC0lmw5sE0ufcaWx+RDVYfHdSE
3gUejvnJyKszsB+6VrqJdDdG1QsAG7Sddxj6qfjoOflrxnBCE9mF9zpln8hn6oe3EK3B20PNg2rX
hObOFb31Ey2gexw1Dl9R/A0w2DiznuqiGwEqgWZJpSoPZ/JDu2V5YTwZdQ2kr9a1v1Zw93+5B1Ey
XrsLD/14eesbNwbOL9IQLbiclz6okWqv2FcBoB+mNM8fZuG7TZt48sEBpeED2dVVC4gI9IaCOdUP
AWKBT+/d4HLUzWAmmZjuemV9EhEzZ52ezZaymXU0EybS4aEZ3WcOejh1TeRFEeQQehLJMBNATShj
pFrGxcTssvzWw7tAiSP8uZySzMiClIxpUHphoXYcB+GAYG7w44PiAyFCFJGDTwuU497QoUwI75mO
HQZ/gQmRRX7yIyvwO6SGrnruhGWiDxrV5q1lFOfMH9EYDJzFxUc137KyTn8k2qftCuRoy5bh4dTH
0QS4olRufCsC9qv+9PVOJ894/H/0Utt6JhHOQFET1fh3vf6wxjlAxJy8eLNvgmy2j1EDv+6DCWiR
DBXCRpm+9PpzxTwzPLalCtBFjk+db3Y5mizceE9aGx87dLpaxpm0bf/DLnPz9T0ESW1s1Y940wjA
joCIvALEVzTUSCXmxXM3eMahb22BDVMnzjlSQes+RUF0O/jYB5CQ1HwA+V+NHgc0sLh7kpOIlDRI
HnjHEuVyV/LFNjYBVd6YhNz0a8V5HQqgo6MfxN131sj2oRrLF1Z7AOhLgcihr0DlhBbq368Mxt5k
SLq/XTGBbpO2b7+guKE+cT0gt1Gf3LzBhoDm8yVJ+86AlC4N1a/sgvEDzWhYQvzZhYyYYdSnLM7U
tiwlsArNvr7HH1vfl07r7wo/BWVgABrernHBxauvFgXZkcei6GTx5rGEQoG0vyPFYny1xmK8hKLF
l3UFB8qYmVj1Cfhgpv72Zq2bvPaXE5Cmm3jdem3imDScvvJWm7zCZ9KTQk/gs2i0j0wG0K3mEdCM
xqZH27eRFnfZZBd3oHviYBgZH1rVFXeLnK6Gzv+Rgy0XtI4ZwBFDv+UnGkSnknBtBRbbFAp87Eif
vGmubWbz39VjWz1ZBedW9L0YnOSA1uDpmLwP4wCWZBuYJcqvhx2qXBt5Q1qym+dmbL65kPWivgpD
dn8OMVhTqwETsRg5kSlN066MgUvTtjvfDgGkiSTULnNTILdKO3j0zPSuUAyU9noWDbx+qEHERQa5
tkIR/I8QDUvZ1wQUJHhw1DiFxSfO0p+uRF8ViRniIQVYXlKQjLSLojAylDeT0A1AgULWQ9+jUnQR
qsASe5rSQHFEGj8w0OBkOFLZCZRnAgPQH90ziFLR/xJa8hA4E8q0CvdMctQ+oBuG5oqBcJmptNyR
8YW69rvZj2Sq+Wl7ef+FM761E+V/kqh23nSsFbpq0HxgVercUOm655hbqVzvwsIGIua/W1AMkRUO
6M/wllmBXgCFMNEx8XMPJDW9d+xM++1qaoMBgPXvc1KT4ZUsyHuwh5KaBlPHoauw0Bqaz5ckRWeR
tfKaCLBvy7JRjM65i/n7shcysqEQF0te3ObFcmS1DHTHQdmV2yxTH0neXa04C/WyFxFZtTEaVL6m
bauJGfu0PDcqBs6NbziAmfXdLcmC0VEoUm7LM84CXID858BRdEd+tn2Pn5VdcGgT4AMCvIzkrVb2
OBAAy2wfoAvJto9RmiB9T8bzZSg9e2ObHChWv8eiKQ2yKPDijgzFZpFRBFpY5MaqZIY82FMLKnQv
a50jDe2kyc5kCrizSABo0ZSdtaLLxSZF5RDfk1Boo4t54XmgU/BUBGJ0cpjjdzH2hmMVVNmjWznV
sc6t6rHUQyDHW5un7i2JcruuHhu03YFv3b2lGcm1Vf13ETlOPEETqnbUVovje/hZhE6kQ1egTAFt
mewuDUzA6UXoYFBTyAH2gt5NMI9X/E4lG4vZ2d1kZSCDyLXWSwcUQI/AGhlISC4UxqvkUxjZ1oFc
5ygTl/2B+/UL+c5hyJhh440GOHD0XSyHfjDnjBrTWUQuFL5tO7Vp7RxEQBwINF0h7L3A0eOxMfS7
VtONQBo03Q5gpXqY56ID+9iFiubkRZY0oFZCol6jB82j/r9z6f+/Qu0VSF4EoGbdkQG4UKvGKoRw
Vl2aXV5TDBp6sp59GL4D88dp0ZPsYkmaDz4HoiM67lcX1fBRlN+6Qt2SKKR2I8tpH03p4bWFCunz
pEw30rTZ2qceFT4KeevDZW5ZQRdGdttleF1jaG9GSa1rPMhKho9tCnwVJ+0b1NVCRoPVoTAWHCg/
aVZoMwMPz3OG40ZyWkxN60vultb9Ytnk4ZOwpXlaLEsjBI6Hl6s9mZGC4fuwpnuh+KSYImn8471U
cWegVK+a5vsAumQIkg99z7gHi4fDbSA9sWdJk2vkytA5tuhHBnBlaAFCUA+TE0BFl75jK8AWZh2o
kRcHUs3zHC2oKM+UH0k2ks2suQ4160i6DBdL0frzrdBdkdHFonQTAM5KUV2dfqyDKF/zIS4/NyM6
OwI8bO5DVuAXv/FfSZ6V3bRpJxBB1xMDonD+cygVAIrLygGITp5rPpDyc6e9bad68+amAWQYmPc1
n/BO98THIF81jgE8EuTOepCx6ksWmPqEBHOV4nBEdg2EoxYuGj+zzJ0c2d2FSxMbIHpebK6950CZ
H/2FH2jg6ungtMysWObOGFd4FugVl2XfV7y403KMwGPVAslzVAJ5B91HMXb4iN2YJTbzSNLtSJbr
vo3FhKbLsJiosoTvMr+yKRN/AMwo4KkXhc9atH/MI62wqJY4dgJ05iSM6l1VoW4eVT1IIkW5ib5R
v44MVPpOwXoQArhqpBecJ/eOH/d7D15AYsUBPpqnsGM08QJoRhW0Kkzv68QB1FTejfvJxBvv7Jyh
xtlHY98hzxoFOlHpIlNnoZMKMEI2WJAMtEHMQnTswaDzSgBUKjKeXeaR2a2MtrNl09cx+P36H0Ka
3iYdcNJJwxxhtvm71xxhllOEzlmnncePl8tfOs83Md8Q3XGK7QU4gdMJLUANnnBbf7KHh8lw83M8
IVkQD/oDUKefuyRoj6SkIUgGazNUVbL2bAO9epUsct3VsIvGEW2Z2sPtga/UqwzdnxuW1sjrNInc
hCnahqfeqm5p8HCqfqs7OW/LykMlLl3OGm1tVBmajPu4by58SM2bDjW8s7u2jGpY/jmQjk4+c3Dm
A/VX3wUgR8TGT8LOeI6L5q0yEVWB1p2rByozjHp36yADgcI8FDSSiAbTFHLb9gmIhd5tSUF2NTho
sfO3Tuhg+cv3pgC9u3j/jmLfBeE9rhynBGiRNxTbRWHSu7tZqv5oJtEBZ5V4T6/1W/x8ST5jjS8u
CUutGQD+VBpxbzzXoC89VzzZEzrLxBz+CE5vpBSYeO2GhD+aZbwnTJcAfXSPFmYE3RImmGnd4vdu
+e7nSRssGtlGgpsWyRgUWB9psD1gWdHVIH3rQqYiBs46EpJN66ZAT0eSamW6ApjSDOgJAHJGzyT2
D9iTYUaiamrerhYZnnkfPe4lAEiN6jNZXJm1eWmuURQ8oN8I/hdLTKr4VBXojwNkWWM9WQkQEAHb
4r/E3Bhx2CSno1UBSWMQnoHfKWF8EQzwkPpod7HNKjkhk+GPs23Oe4CPuScZd/VD2STGsVMt2wRB
rj57vUDr2CS/u7bpg6vjXyxAjOTfABngn2MsFnEDpEtV96L81qPDAlsSMMh4YYwMDk6lXmkaYo8K
Zo/OfG0zJa61DcOR2WJc6eliTNplSpEBwixeHYaOmsU3/TH50gQs6W9lvujCq/HTL+evx9UXyI4j
QCGXRb67+gbVMci9hUzvEg/Ykai4dHS/QiiTbyKVzZ5RK4OeSrdp9pHjo8nCHgGXobUd8mJ3DrUz
aJNSty9cycjNpj6JXnMgOzmIdAhUYcTp5FZoVjcAGlb2sR3RZcgU0GhmHIYsWQ9e7T/jPNJbF0Pq
ALQXeTJUDwHS2PUe6iQJXxIA2ZO4Ah43MFJRJkTTf3IajNDe4CAsxqOgy59dHKDTkU1pJvlzHY46
dYIe76JDDRe3QdkD/Hb8pFkgLpejFZxLQBiDDI0PzZ4zgHtrGQ2LSaaNhxEQsZ2dnmaHxc7WrI92
Kaf1Ilt8mRyDAxvc29ltEkZ2qMFnLND8dRsrJ7xt4ya6peksy5DIbCxWAxcVJouCrhbjP/miluSx
MHJr94+u5LXEpHAoFPd2g2gf/hhS3wSZ/ck1tV0coePJs1m0yy0ajQNmT1bUu6SsQU/kJM4OVBnm
q2UPFvDIPXsuVCMtTbkGvVqmVMa2GP8/+WY5QOakkYH9zk3rv3LHNI9yqDyJsuYKlWOTvb+Q1Wix
RHkjfgom5CAKcew69Kc2qLaBWxSrcDWiEWIFCKZm+jzinGCKk3MQuuYA6F+8RklUqoPto2PnxEHx
2k0/ZuxMcy8FWpCFUxcSub0L5FJtR1PpZzhjACS5Nm99IJXMlzSfMrc/iMKZTa88aVrFY7PVeElg
Dsw02m/jrKlX/qKNntrjl2FpwVf1GB1K3qInKs6rmz+ZzGGiYTAPeYlTB3OYzgy8hpOLUuN1WlfR
feIOTyjKjY751EscnWjZBO6Zle+EalMZPLonGQ1FZzs7LwMF64W1IfBPEnU4QcwCJ9ynVvcUgljk
uLhRFK927VVhAmS4zju+7nCQgmJnV76o0X1GLiy+oxl6xjtASKGUmaaFA3YIfOlCoBG28sUaRPMo
wffBvVbzutZIgP/uqsau2pFt14aXruh3bMmVlO8rj5UR3Xl9nr/gHKxdX7kz/NjNKwvtXg3o5n9f
2W9Ld5sa8kvnpeOJBitu365oWpjucLqS0ZQP5nd7stT2H13DQOmyrvfIS/gqiMv/qlUzLV2L9ltH
pesAx8tyTYbGVFSrXdWqRU7AaiSVmg+8w7lb36XeCb3qH1FtGe6iDD0QgQkAiW8jH5xdGEcPXm3a
K2wMwUVjsegZOGPpndsNZ5oNokArSQNsY7BeDnuSedoC9RqzBbfC+Nn10Yfj1hG4UyJWnN56p0bQ
ryTeXVC6P2uA0HxsLJRVyBoPIJri1bJeG1ZbArzSQVIz7VGck/J7nnr2hxLsVFrqmI13N5p8jpAy
Lvaui2cWKSmCN8nykCl0KtdI9c8/cF2Ad/4yASrt/PtHc8k7F5itwA5qTbQW9m0oNhVKW8CKBEiS
JM5OUhj9RxGD29aLWvcgksR9RAXfm4XkqG4VZvwoanZsNdyANU7iYKryp6mSpN4oCRL0ED3YRqBh
XOwxMle2r/tANF7BoAeVV+Kgkubaw5T99u1fbWr8EvzI3LjvfEPdslQeqsoAGZ0eSN4AIgSAQAbD
Vg+yUZXGrA0iGy/WRXi7yD0c2B/zvPnEtFXbdaDGTKRExWyZ7To7cVa56ZZPIk3LJ5baDXZ5zD7g
cLx8KmPwWgYFiHoyQ4JOm4FFa0jaXZBzJHRlmT8g+wlUHCe6JYtF3qSDexOKst2RWdYOArBMtrNp
kI9bJ7WJ9uVCZbd5E+UA0/OdT1XfHDrfS36MAL0BbV8TvwDvbdo1lm7WjhMfeOcC73PaJPWTVRg4
9VeKZsraPzvmmN2iby0H3wmiKURLAQXwQ9RgfQXIYPyS2YCYzmT5g4v6S2fk2f0wTfxDjI+IjKXx
XNQifJm4tSpayT+E/i2gjDcT0GzWYwxePhp6fZX3GrEmRj0azYbcuzMm780iBWYymh3abD9rURsk
bsIQr0QqxokZBSBNbEQvOL32jtQYaGJrzwZgci1tgiruvJsxrQRgoZzQuAEKDiqc7WwE+muq54Zd
3I4yuJ2n72H82nLPsyzIKu+mdWyxW8JWeYCXZDDwmMCqegwD1CnhgJl9jdN86xogtpyiBEDXJQjf
+gQEtl0T3je+mA5NkPq6f+3aSRbgQ3EisIRYI2rBKoc7u2TMf9ZKVAfCzgo79NAb/nmByRpcVLAM
NR4qcYs375WLzxy4L6MIH8hs6+cZ4GH1UOd5dgqs6Q59ydZ9WTtilg9AXds2Zgj+9HcFadG4DjSl
LDAugpCiaWwwF+hzzPfgyCnYtziq2ZLBEqgvAf9hgO0UrEC/boRMeGFxYAINYBL+XRHw5skD3AC+
er9uE0+u4c72vl7FZhEeX0mM4t1QNQBwInVUtQP4EfGVXvzpz59K769KVNnhSs6SPU5qkvtFrIw4
O/JaflhEFKHMnH4TumCEuFJ0DvryOqt0doti/iO9Dvj1oKFY/kZg4pmnIkGVqv6zF7moQobSD2A3
X8VAY1C2An/SdP2/MEmQsCnJT0sQ6et9cVGtl38pADmBlDLzUjTARebZC/yvrE1DkKVFFvpvtCzq
OS6rT0iS92eS9FFtnmcLu0JRNWqjP5EMp3vm2cTL5rieFCvWpt3F69mfHEn/jwstIYJXWowE8z3Q
jeiBFqyE+2kJOKgWwO9+hMeer9JzGeNV9CbnHyIffYQkEsg2x7uxAxCOcppzioODZp3EYXqWXTT0
SN4FYA+3ff/mQkV6Glx8z2+q1GYbZCsBi7No6KpzwxNKc4bDvDK3UIaOAhtEF1wK/IrV8ywLQOdX
Fn85vpXt6KFPPwTT4G04NrT3rf4dyDvNRfxQVlN5VKX6nIDM9yHxi7eB2dND7qkGJ0G/5EMnUhSj
AsF8NtOKzDfA7w0UKO3Yh6h/GvUQKEDE+jFSB4uCVirs6vOyCDnoldpwwkrvi4e+j1YBvRJFI0VU
uYAzAtDwTYS2RscvJrAg+OMTsj4DeOvAt8Zt9iYLo+HgD3Z/Rxa5M05HtJUCNFw70DCEIJ5kRVvu
ycszg/5Rod/t3QAn6CG4BLxwvchwRvGRt3FxSyKjQgWyLFLQRyEq3ZCKAYzioQBmuzglHrjSc506
0WYgyjD3yAQjNfHu1Zeo1PDzSB5JlgZueD+Y/W6JsfyNy9/tduMhzrrLv1EaqBNYvAKbyZXwebkn
L0OWwyMe2svCipvhzkij6OJvHBJ28TeakWXelt0BmJql255ARGy7z46JQ95Aw+IhiWSDWKIAszDN
HS8LYIRplQ4TeFWKFy6c6ISCRwDrzdZkCNKHEqwNtZ2ebT691DhiGMFm+xBFbffc4HuG+iZk6mnq
OxO7z4x4L1Hw+xy4UfeMX0Nw3whbgdwRUz9y7UPWOOAfUbGvVky6G65SBQIjhGNA6URxsgmIIzLW
4TzwVJCSVqBwbfd2Q3WPTRT17YQOKhvcKAt31Lwzt/bE78J+RBX7hoeaoFYbzfBYaWuXN8Vc3sW7
ER1Id71nRbvcBci5m/f+oWHNvo66EEBIENGQ8ji6mJKZhzKxK3n27kBeJRBYDnivvDADpGcCblId
jpZIW5zbojipB75R3KKx0UuOhExQgId4bzkK9FYaqKDLPf6Ez2eoYQpIAqQJAQp6Bg4NbZD47t/s
4/yJTGmILYW+FR3/T/ZB2XMAdz9ZGuhgjh8BApvux3Oi5NZLkqc2sYKjXWbcXjmWQlkayt9dZOQu
rnGiHBxp6LVxarfjTRmDNuLS6O/XeRSB3Vj7XuqWYPNCEXOxaEIjIAC+4WcQhY6ug5YaVponWxcH
mXVkzgN7vyIZacnuair8orxJBEd1k/b4kx0p/n0N9LY/jWXa7GjZ2h6B509u/8NtkJ2q0ZKQKfOw
/Bl/WvFPMlqiYUj0NMnxf/gjFpNKZfg2zH9yIqZ95oOb67//LcOw2JoMDPCTBgvgeqg1yECoN7o4
3z02gRj3JCLllRkpaoIDWHzjwCt3aF14mbXv4ZYodEVLLCZL+CABiV1emfVm1lL4f3emWBZDfo3J
++VOru52WYKuLNSurcep9rYxj3Z246E7TINCoWWjPJlc/bgAhTI7FMsDX2G7yEQT7tIwN/7kVJTS
WBk2+BczRw1g0cNg2UZ/LhogEXEL0Lt6hlL04Wz2k9WvhVXve3N6RYdY8pCwInkAmoCSffkIGJjy
MfVz9hAjqa4nJFZjnz2Wp+rdhKQNeFgK4T+QHUhcQZ3d4bfJEq2zaSNrAs0DnoQ0pPoqNMu8Xv9J
XZoOnm+Vfnq6iUi2AN8D9pkTe1uvlsPHKaoP3C34tyYZAR6ILdz9NCbGqY4Ke93UufoGtlwy6BmQ
gnLfa4D4Lqp75FGQ4jFs9m101K7gpfyk8HsJHAe7OQwyAIv0WP4kzziV3zIzsJ89lHgfaO3csHpa
2xHib2vnQ2yD+thc1gZyxdvaQBqs7msPb9u8qeN710VZR1gBLE+V4qtRcuRrqqa7z8oyPVo8Ry9Q
nRcvTg8GmTBFbT7vzdkWXS4CYEXxm63h2tWqY8ETnfAGHUA7pjh19zTN0GEDFq0afTtTA/wvrV2m
Yx3FF8aLL7Jv3V0zGAEQTItiXft5+GVgaNTzhAk4ISe7q3nmIfEHuQAYz02ds+rO87zusTPk91LL
8TgHWQJQ8U7Y98tXtCziUALy0m+8TZdENngUjeIz2OJIbAHIHuwwzgCiBBQto+MVTOSTZd/56HMC
pzC2WF7c2nd13oM5Bqm26lzgsHiekibT1pZAdVxqMANHm9qQNC1KmsGZy48UkOxmbWAB5iLggu8A
qao8YFO63h5nS1/nWFUO+LbRqV7KxpwOToht36B4eFIrD2QqwG6LmyfexPa+q5V/Q1Ma0JcY3HRh
CoIfVoIiLXFBEeZH5qHuonFF/zEFUMsOrZ7SSfwypf8nmjahvDQeAsASLr6kXYwpFGkrvdD/4FuH
GcjVIuvRLMpq39tessORUv2pG4K1BJbxV/R1pGs7GtjtFBU4PgJmFrKFUBi2+ugOjv882Jl1UGhq
3ZhZ4X6JR+QboS96EW+CrA9Prp/Lp2QQmyIO79DJPH5hNugT2FgLoFSY6aOb18Da1I1kRQ7ubGzt
3hRm1r0pmjDMZw8vxCmUQL0XQJ2FEhGQ5ZgAdDZIYOmKBrOpQBDaFPVqUWSs/JvdbJwOP+OS+3Mk
MvtTzNnWP8X+EN2SVVAXBigd9frLgN5JY4fmtRcr9hukWEGnYeG830Wtaw+soIDvwdIjwCCVtiDl
LEa5sftKgdPY9u9pSPFFv58M8dhPyj0u8joo+alj3S2JyJ2uspzh08XBVQs+qPum6vFgc0vweoFA
tjiYTg56HrsFI7t+fjdJ/oR6eFAGmGhdmqda5oStWDvJ5G8WWY+3QLcv21s77fInW8n4HkVB28Ug
NGK0pSRduwK9r31o7SpcWXY5nHD3ATLcifm5ccAD54YgUKgLs31w6iZGSp3zz7Hico0DvuSUcK4+
5IGxJjmbrAQUngqUqNq/wgbcCPP+g4xz45h1AvAKWu46mlu4BxgycO8s9PczkFsnKMwVFXAaswko
OYUci3vegtUu5G64wTGM+GIDGd8cK/n9/8+C6xjitxjN8NiUYzNj/ad2hcRPhnKFCL/oYACwwumz
54IxkukZ87Kf/9HT7ri/pwk8hj29cBm62YVwgApxlSZQ0hLoBLbT57YWW4nEzMoc8uGDY4TWNsqK
aGtzNnwoajWsA4Bw7UnbWYAlrDKOl1OtDYLyU4E+6HtSFpO5DsawB5FhH7w4MryZxX2NbXuiHshl
ws/pbW4MoJRQXv/kYd+DlC3YcdLSwknzwI/4MY2eaSitsgMXsp0C+hsy34pNlPNPswU5ucggrQw8
afZj6A/rjivwSfy+Q2o5SvUGmY/bRUEbHhyUg+N7UVf0wkDbpX4K5WYKsa1hflqemrAtT50eaKpA
jgdgu9F+sARXu8WErhY7ciNZ3zrx3hjN42J7ZVZRTFJ7o3jAD8lb4MXubVl9G5Zbbj23dfdAHEHK
e1mI7jllTrxVZjzdoxhzuo84fgstJyq2DovbZBMZxV/AlEvw6IXJYjcN6AazqvHWzAIXHGws2IAF
osJW0ODydkSyYWp7e1uiWfKWBivynrDx0Uhjob2KdU059s7e0fBtthNpfhqL1rAAQIyydJw4yQBQ
i7Dpqb6dpDlHIujm2gCEXVLsSUoOA07X6046z5Wo43PCkq856iderNLKXnzgtg7/x9h1LcmNK8sv
YgQ9wFe2t9NjZF8YMivQO9B//U0UR8PWrDn3BQEUCoXWbg+bKGRl6qJ8IlPR4k/Msnl27ICGfhEV
Bz0xagmtnoc3QzUlCxukjutm1Q9DeKNG9Hl00yL+WExRgNolI4dGmgP5YWbXX9654U5SAzle+/Df
f47We4YJrkMDy+Ou5+mmB2j5e4WqKSpNJwJm8cNUhd56Gpl1CEUAAkRcV1FjFMZrj4Yix9WT8ohQ
uor/Bm9+BPCgWQCAoMqtlDPIRi6REtroWGUdVIX91BU9oGttiAtKmr5zJ08PcOiNqhBeLSGWOGSD
3Ge6sWIk899NzLGWCO//AeqT0BJyAbzxNcI/7UQuyya0rKHCRQHEy1iYj10zBoC5Wxcv1s1HphoL
qL2DAdUT6NHKl6hyFTtoguJsByW2AKcUzGIPNCoMrz1DEuMZWkmosG1DB7dxTpqtlwUptvOd2Ar2
tIIm/iUIOVS1xvfAY/Q7kEF0u0HiB99ReEtT4TKpqUTKT8DM7NifdnKzFA9hh9L5xT+CPOhDDqph
f4rter9M0ALQWefr0C7ZeglHE8v+Vgkm+Nguyi1NkB8zcFBWH6Kbks72JWFHM0DgUrU5+S0bLZuD
lzzSgByCFA3tufhQz7Wnbocaoxacdfg3gzUkPk5Aue5M7kgcVURrHvuiYJk/Iz/UGKWZ5pGGg+GM
3gkVFOZx4FN+AGGn3+imC7pZaslpcTeQtV2FI/SXxrGCyGOuObtaN240yoB2RXWEmohyvGhAmh5d
asCWae2hdnW4m4iBop1nySXOw+BEtoQW91FgHkZoNvRvUcgvDQTSlv+4JG57+xi3EeAk2HgOMzuq
rdIeD5nXhW9b173JTuxuj1zkI45aphjWkRxRYZDEKH7vlLLxYOUCaLXfxe+4zoCy++iM/WGMp0Oo
NV38DAGA1hdNKLZdkkJrgdyp/B2F1yinALWxNbhWeR2gmsa5Jk6TBS0IloLdHVcHEMVGvVMO+W08
atbUna2G1l1l65Z7t55yXEZ2OLLddXEwgAA4VM/ug9QqEjlRIOotNlA+Xi0wde/vTEtY2xICKNm3
z0aLM7e68ckVBy+EkAnKkEFik0c60qXO6c4UEcMNDssX3DNm21SUhp8PwhzXtIKa3nRTf6zSdBco
RwPnyY1oIO/C6taCmkNinWMAjeYeFKeeAqTR94spCUCrsi7zvDlX/Avn1kbXEo6iHIc99iMqITIj
zXwaTlPPkRkBE+Q4efmabNR4vTusAmS4d4uN5/JrlYT1CflZKPiNONvofJQ38nBTCP2USGsv/m3j
IHk24RZpsTl9YwJBXNrr5TN1dpms6iQUe/ITbp+cA2GfK0ignLJJa/exy/c0KpTJGQar9K0+aXEX
iFdXmqHGohnqjm4MkXnqkhMvLFQNo9JpQwuXiWX4PgSNqbnbFt+KZq9q/e72YmUe/i8Ajf2O0ZQb
puN6OuOWxz3m6u/xM7gM0trSrMznFvIjGyBQb103Bj+Bi9xHlciF302oBQFHcARGroMw8ULiD+0V
d1AFRL6rfN0EXfDLjfVDxmvzZ5mbj5DN679bdffdsM3yCvGHv4q+ya86NFOAog0S1JF3YlcEIFHm
6siEGkckzANo4XpVVR10PSueaKIddiF4kx/nARIgRxOXSJC+/b3I5QA2RWVabBMwF/lOW1r7pDUD
UPtW31KHlyezB2fBCvepAu8cj/Oc6cpzrI1PBp4BEJ+LoDGGJUang7uqyNpV6U4sXuHuRFt1QWNu
G6cKHlEfoD1WWfHNZWl16us63+p9Wa8jtfbv8VEx9DTvjWzYa1zXfK7Mid1oyRKedqc91KfOex7h
LtU1Kqj3BrGDd5fAUYVELvR/K93uwLvMwg9Fa8u1jJpgFxpF9MEUI9SbLVTy0TBJh3bf8wDHq8qI
PgBMAsW3wDWBj4WzaAEd0yfts6ar0QAddH00tjRHDb82usVfqB9Uz41dZMd2KPHy1Q87aEbZx0Y1
TlVAImxKAXJzavzPbDM8+2mmqKfAWqGWCPNJ39X6nuaQXwNiB7ghviG3uZtM3TdQJ3mbOd7s+Xu3
Zd3dllw3oxywb7U9mVlbpf/rL8O03h0ZDRPIMsN1DAvCroCXvef6rWvD6aeqf2buBxalLF4Hpvqd
AJEbZL15dKYGqR3IW77vuoCCnXF3VJxG72bTYAA8BBU8/7DOEuXzWIDnvdHaeI76j37zVnZc4QyJ
2CtyouC9ixqb9TxvahU+EIQGIAroDh+RBg/2vYG0D3G8aK1enxtnfCCyF6Kt9n6bZk4XGkrePziy
lI/kRiboVT4sNDF/xiFX7lVzaKeGurbmGZmMUL+sXZsEf8PgTuBHYCS/08id5PgYRzmAoKMGStM6
hrbI4CRy50UNslG0ohiKQy1Buy8T3bb8yXAAUtOyZ9eGAuWuwL0biDX60wCxew+l7alYQ0xVAxo6
DK6xJkdQM8f4ieZCfwitWn+oLKDW8lCI2bZMFOaQrUor7bZki6JxwNd6VG9u+I1Ix+y+WWxFk34T
Hd4wFtPiu9igKJKcpVD0Yq2JByoUSdrt4gi1iuz03+cr5Fz/9t31TMdx8aW1Hdv+21M9wQ0o3hSq
8rmkGgO8XJ7CUdpnnB3sM/WgAXg/pAnwvn5rW8i2zSPlG8VTBA7St7WFBjktZLHuTO/CxRCPg3Sl
4WYbvXeB6lJhdNEBjC0KGy/faXAJq/xzIzXnpdVM78mJel93RucFr9DOCwgqt24ki0cyeTbyb5FR
DWcagtKMrWrwa+1pCPBxswXde7+RWu2+6PlgH0SFVCJF6hwr2jaBPmjZhpkRLq9RznWMVEM9apBS
sI+gSnOO4MlGiQt1lxnqkY0cl3UUBg/GNPeXEMu6d2EgEVdtUC0UzfGXWCZFoHVGwyBSkw3y4qn7
+DQHYnzAu9Q8Grm+dsPW3NKw6ZPsalXlA40EoQPsJgbEPBxOqcIDNHikg5oRQps065UVgK0uEvOq
VtzorG8yK8R+GDVAi7jo0nGdfDJzSLGQAzWlyM0LXsaBQDL6Ym9L7TPZx6bGIp1au8+LdZTjN2tZ
Rz1aRz0UIPyvZ/Pf0nl4JiOxYdoQLXUce0YF3/Gwg2wa2oWuJZ9HZ2K+GwNw15RlcMn7dDrlHXhU
Ax04yTc79ajRBxMnZO7ku8W2+Hll2O50DTfbyywFXoYs1DdTltand3bacUJmS12547Gj9l4CUy8w
2wkXtuY8uaxfPmxpOJmfuON/fLoBhFV3/+JlLW2hPp1bgqV52X/5EF00lWvNaV8/HS1dPgX4+KfT
NBhrMg2VhncbvPGlofftgGpM9o3hXnQDpp4Kh1eWPHdF933qRv5NTzOkzVyN3azAjs7chkYwm2S3
dlk9bBgTzbAFt6u9Bv8AAF52UUQ/vAkCghogWz39LnrmGJ1nz0r9RLZluKmEYAdXt430E9m0SPZ+
UHK5Yb1XRT/GCHImDNyNPkqia+0RZWX1Rh9LF4cap9pLUX8fNMimyGLKrq1qaDiGOADirehxMZG9
GbzsCtwnO0rp7MmE2goIXVLXS738bATdikbvQkqJ85OQG5pbwi5eov8Uos4cKkYggs7rut8KaY8X
r2rHS4A/JkhyaRC07ap0WxVTXe5oZhDNX/rgTLtA60GhLKMM2enEHB94A2I6ckmbaAK3ZJkP67Qd
N1oP7lig08vf3jbubEE+cgHcu4Zog5mzzf/6qXlHFssN/CGiUorZOs4P+Ll5JyEyjQWYg0CW8gyi
5PYMNDvKEC158HAuwPGq6M8uio1an8YsztEtbMiqhTbIshYn6uH/TH+efbhaOS+33D2epvJAo8W+
rJ03oKhNgLP/+10p7OJOvbfPWfYofhcO2HhCzn+xIvBeUt0Yt5lTTUdd8/jVAgJ5DfGj4KtMoeoh
oSMew9XWB1QdVnzc4gjx6qprBV5CrCT4amT1pg8y9ydyUJGT6Qq5wNYLj2DSBfHN28y8gIrtnnq5
E9uzJw2JOjDtADF49eyIX3DxCjTv+gpj6iBwvNHyuIQOL4oYqHHM8FKgYOBKI9eZOlQ9u8XsEary
h0rTzu88Ci0oVvFYZsXqH2ZpB0DQkgJ0cX+LTmsLW/F0uTwBLeYHGzJhyUpAFOroWQIneS0UT0xv
xFOSCbaJa2vyQw+8YHiQnNIJTMhBlCPlp4ZcMV4Xg5jqeXzXxbVeFK1rcPVD5bE4kvsAdkPjkbpz
Ew1y5SWoWaZh6//3N98y2d/eshwPKEjTYyZO0QY0vfAWdvcr1Ke8kODmLp9to+DHwClssOaMxjoJ
mxyZ2cR8oKY1iumce+42xM/Zw+xmlFqwK7Kp8a24K5LNwOJ+3TnIZ9KSIGhfF6M2MQczi2z3S0Ca
VRshM/a3jUQCzMfbclpEm0GqqPFpWLvf47buzpRXpvwzHrfFKcEPE5mouUu0G7md0+ySq56lrWn8
Nnu3wppi6NhYZrxyFIGEBdlhnNdUF/lz91iohnrcVXwSNJPpIPfVQ343OxF9BMg43GNDnBS0cLbS
8pGYKZaYyVR8EDGq/VDtUlyoGQdPCRDZzTbQQy2eZ/DCL6A35+3JpSXngeEgQuNSF3/1dgFpZq3b
9ZGT4jYM1amNauaaVFXYqiabOII2iLKbRQBUUAPuuT4HzwQLvGlHZT9WijulfpDyQsOMxytAv7yX
AdTljxaAQ9BaQ60QLl6OWQ+GSvKiGFov9TlGLJP7GNOUrJLG8l5KhvLQmajXGqCRWivdFmpImaVM
w3oTOjmw42piUWtxq2aEcJ+SellUXgwnsFdBIMFJi7K8zVjhB2NoXZxaaHX5FvtdMBrSklht9S4q
OPixFfncNbUN5W8UuJQuWJbpX1yOwZeoS60H4WjmRzwq6T8LSvmdq6glhDlURdWkAxagS9tZA6Sf
PWhNKIFl4l/F1OVfnCBFsV1ZNi869K4AauqTWxhr2lZnsTwjT+ocQoMnhx7kVpcUd6JbiDSIR6sr
qnU65c0Hu2xN3Asl9dfEYC8NpIH/Eg0ksVIg2/3BC0Bj10a/PKTKkHg4R2AXOVHFRxYLAFJrpIzm
+g7oftg+/sDiA9WAOKzij20Gdi2IqtOCqOvkHuCGGEgk2KgByfQPIHGsBKrxrNh1xTiuSYUwtHmE
Sxg5rkmjsDSb+2Fu1mxrelG264JevgQl6OSBw/oR5PwzrvjtF6eogp0x8GT/p0NffgFFo3WqSTFb
Z+CIxMtZdLHi73emUJFKDuB/8O0WyVsn/t4JgUTFqOfxZRy/03wMBm78t4HoND0PIHnvSfDDz08R
de0VktI9jX9Pzs+Ku/s3TIDc9nXV8pyhRcAu2+DinsAglWjTNgLCBvhyyEP64E3Mzw6oT84uCFcq
gIiPCU0kyodmc10XG0gku3jZQCEGMDrZAKEm5Ito3dR0XL9QlzeQpAx0e8tsVAeGmqt/yPGf1s8K
nv/aeK7MfnVDGaPQLZ8+xJ2FXIKVZZfUKTlEeWNta2Q2kor4Dw4OZQvlp7WstsSobtZIeTrdWUxK
+3nhYK/xQFrXRuWsjAGoznVX9hsjA5kxbq50MLIocsWlmRQRIg2Bk5v8CBoU68oaplfHf1xzN3/X
pSBuW/+SFuvBGZ3+wuXhBHUpqGSc9FRC59PSwvSkBR3KzpWRGrLJsKnZiroVdSEj9AAdAWjXtx5I
Uar2F0nyjZoXmds80cD0wSHJem7ylVbIJsOrlLLNTqFEVw6lQAK+8XGdo2Zofl7PeaQdMpwiRjeT
5/sZryiBzslB3KKUgmMSG06p/XtfThy4AaHkgr3aOmqGGUGLniGNi1ph0FOmaVX6NJ3G+U7GUXfk
EDjHt7rgGRAWRrJGJty6cHXbgoophjtmNdZbyD7qUQisnhzqXV5Y3SkV7TrtWz7iLhCngrkblswC
HACnn3kckwPO5LjALbXcD1wj9wH6CFfWGPYPLbJeD9TTHRDQTw7gzTT08NPkIt+Q/xIcaT3yA28A
1DJyZ7x1Y20cZxfyxiXGFiSGA9RWfscjuzbeoBA0Xhdzk+EnrCp/RK7Z3e1u1jj0oHwNyiGD8I0m
qXyCqMdpWF7tqLgRap2g8W2YPRtx7V5mzHtvuBsIFYwbGhYMLLN1WN3IlRa9+ZMptZi7CUY2QBIV
OHjyV/FdUviz0uIZtNKvsZO32OQL4HGBN23brb6bWmyuRmPsVqGnDQCX4eabml50xwkoqMs8ggzF
1a1xGaoc6GpbK3J3B4LSCgVMvxf9W6CqyLwLrUL6fw6E11l3bQHosWkDsTeGwcF1nKxnJjllCprc
uRCJHFHQKVNZefZFG+2feNjh0yniuVjXdlx5khNF+DOeNVab1sKZcT4YlAneb1OAQOmwQE0ldZC6
B9VsIppxsisyhJUE8f9W6ybGfaMIsksCbWyKtKxPVcxK+c3U6hQPEMZt41pasYHaz+uWyzpyUaEo
ynxCoTD00d75qVBTID70hX314rI7saTdVG0ObspihOZWavLSd7rCA6cUrhtPVhyAnpe6s5UW0Vit
HAawWs4Td4teoxj8oKM85uQoDXZ8NVFoE6R819tdH+Lg8Xusmz2qWSSS5g+JgXdFVHiy3WwMnfY8
ZDYE58rkQ2o67XFUZcVZo6M+eYRqa8+nufgYIsuvJcspx4s8/p61uVp5mYiNei+k0Z0XE3fAOWW1
7FutltsjwAlIEZvNytN4taVtzFzHkQhCZX6r4xekQRXLmXqtK3t8uFxueacnPk04Zo/jNU3PXbvA
g82OkQYlo2x7EHm7+r5WYZZY1HtnG+1GbgMVOgJDGbCLcQ+WEhs0JxsLdyEnnnvZjTEDHwwkez+i
Ptmkf3q4RdDsp7EKzzo4An3LzNjPUjwHcSB/WImVg3U5tvAkKnHJKTIb3GicPdWx04Mj3nLfXHEz
mgPKu208gOc9P2wqtpbONh5l832omFwHjSEuoPiOrl5Z8JUlxuzHHw5QYQCwxDUeXquP4o6ZeFok
02dA7CEjW4c/CyBJtqWlDdanMkx+QoWJbbkDLOfaYpZcjwXyqOQcBDZYqt7WkSONMiUlCz3k37Pd
0lURs5SN2z7eTDEbwXeSTTfqZeInCCvLBxpQA9guOD9YLXdCec2uXpfs+zDGT4FaPrXDdBtdT96c
pyUUuRtR26MOcJL7xZNHLNnlyGzh4JGC6lwHTzaADODuUBtUbVcDf41Ekg9qhO7QRcOAS28UIDAl
SUsNUiuvvcnjaekvM++mu8m4qTf13Ts7Dd+vXaIu8cgWeMhGm0lhrLScXfB8wVUa3skC3zYNfRX2
FdgUwZwX+MYwMTD85q4/j3ETEl5RzIbTtHIfmGXdZIjHvgpBI2qWMHNYPZGvYVpLc0HZAGIUXVEx
d2DxqRWdD9GtN3+MOCBVriL+IZp2pGxnTxqpdayTz4Psun2oMn34fOAaUT1wxI+XuAadddChWI8m
yEaz1GgqI5jgNm/dNFW7WgK888tF5gA0zfr1snYJ0PESOor5JzeRuIQJcnMvnSJ7cno9e0Kd+wqw
gPRGJig2Wqe4BYVs6Phl7G4gp8IfaoAon1Vhyi6bkNVyLYix1lYUPuN9d+PaDX8g0+JBC8j2FmPx
yPvmNcabB8X4p13I4z93KVvA08yiL4F104sra8MvNioy9zTqAO8HO5iaAEpsnqgNBuLx1uTbYmr1
FZSwjfXdsWQ+jsgm1aFj4hjr+WACxQu/4FGcRdepjvlOhM0uNAE+gla7Ha8BVQ42WuaIL8D3bxMI
n34ADSN+fnNbU39k4ZcgrKzVkAfDqRvd/FMRgx5c2XsRl9BDEvG83Jgm3AvVvfcA0lT3kfH2A4XN
+jTZOiCX39Gqt12YaUPyMedQIVC7d1ZrraY/diE77YLD88b0vAOKEr5MWZs8BV2UgGfW0zYtjrBr
Gs4TUwjYlD5A1ki5gGLiZvehd274D+itODeyDm1iQkot+xKidBJ5vbc483gQaeuHVakf3L5xN5qH
CpFEhrdMY8ZL3rTR0eVZu8HTNf8WGwMeJIH4Mg56BwBtMO3awLI/Aznrk4Pe9NUG3IT5MS3a9sXx
skcnDrJvICedVllblhdNGAO+460EVBETowa92Inr9i3ywJ1nd8nGKpBlqCaZf/vzYxhIqG3Irj6G
ynGfs77vtzYXxzjtpweG/23Pjtc36xwQwt087PXwFCWO9GkIPakA76XPIYudJ7LUsQ2sSVY1BxpK
1EXukeLpVzQsk8h+xIlxHpFpVII7ug7NEMPxnb5PrpZqqKe1P0dPBGca4P321YwLw+SqDaCzHHv7
sNjJjRrZ6SAfdXvI/yjfd+s1UPisItl562Vi8dMyvLOPuONdLZFRoD+gSsIA2z5zzV/LRouLhr/H
4yjB3UCfLnRHff7naGkVXqPd4hmBNOoig5m1OR9zeQBDLrR+oRQZrpaxbf+A7lMDDHBRanhb01Jm
bDutrfG6pVglnW6ASJRR22syUmPHkhtbD2fupIg3YAJCrTteWz9qItj0ohi/BszGQVLZ2R92wWEn
f2khXT+MyOyoRSAhHL8ydxxwWSGHA8+bORjZl0Vvm+Q4u51SZ6x2karYt63yIB3XOHeq8p9MQyCr
DU6MzTpSJAFk68Oqug4Cz/l4AsUg2aJyNFCiYXpzJHJmWY+35DFK/IRzAzKHKqraI0wG4zwvU0Fl
lFcb1JNhD/UpqPFqvbqCWxSwdZgcMU34+qDyL8QNPXRGur8Ae8QVhNN5j63rPhdu5H4uQzZtrZKV
O22CV1a0IKKwDVQ5TFB8iZqLl0CAhZ7fMsuGfTvkxcoYDdwbAAp5iRqWXOlJ/n42HMv3sx0gIyvc
pyhQ9O/IlfTOdl6kZ69vm40xAXvbKR2VUQmsUC/KvzSBCB/aaHg1Vx2uBBdX8hLpKDbpxNiq9Rod
ImNjBO1dcJP0Pp71jzZeq/auktT1mmyKdoOBZAS3kRNUfnfOLJq+NG3ublO8L5xI6KIQDHp4HfIK
B0cYa4ckMEi04q7bafFPKIEYWySUujO0h7qzXhXGVndbgTdd5OFpYhiboJnHPMiafJ249sc4q8Yd
LRkicJ6KQ8laqKtn9g/gs3tQZzrW1YKIMoRfRnnq0xRPCxOKmNLje7yL9bdGNQO+YbtQd6H7qYY0
gausHC+X/mKhnoeMr28koblbJhC233sGfh1cPFx3wOaAUmRI10bOILmVR7GPvyYZQ9t03UQ8THzQ
PBiTTGFBjTPKZ4CrrZG/5EWfCj/J2K52G/OvOinPg+cVP9PSfqw6jX8vhvyznUO0p6jZX3Zf519d
AwUTTWd5+DaCZLQWo1wFWhJse6+JXziwtpQUpdGESieJqswPb3OUP11Gb3PK8/+3ro4i35W5POG6
CVSdU4i6EImUFMD2kDVQ+nohDlqrKnPFZcqtgOxJ573aAQYP/9XOwWG/xHFs7X0cim8IDwqMQ7zT
7OiBShadsY3xpxo9UC0kU6M/54QnHojPkDzVaFmXGMkD1UGaoxPf1Fw69NbZAI5yNQFFvho1I/lU
J33ug96s/o7H9SlJI1D4t+EGYqZgq5pApNYVmfEj88B7ZE/VZ/zqlStNc/pnXNEjNZZC1bmPniyj
4Z+TevBWWpaWN8uuc9DOj+OhSXl77XG1to6bePpYBPlfLn53foEgKQi7X06T/cJJvf3YBR5bm3Wa
XcUjvu54+Roc66YDiLnKCtP9JN3xm3pY/4KEL6pzcUuQJu3j5LQWqIqdasVAzf00dXW3jW0vO0NO
CDQH+PO8i+PYMfvk5f1bHKMbEKdCNsZgANtMUTPtwxbF0ZCdZF9E36fQiEQvVjYBvfkvy+zS+2+/
d7P/Go/8UBgLIrHOrTfc5uC8LLwU9UhgchWBcT9cZmvFIFvXzussDZdZrRrB9ZTwYBVNEFM7IG9f
H6saSHc6/aK8GLTOCb72uPbfka45NUj4f0CNsHZapM7d9iKGRMMDWempu2Z7Yc10mkcKA56Bx/gg
I0CF7tYIw9iIWsMt95uMeqGzdEXbuWoZTXRd+qEFwPwuXMTOtB0Fq13RoUQfWCcb4uwNaOkPBiCU
vjUY9oP+ReB79sAN8OuTgbtpd6h753sddyjyJ1ub4/uHy/xxnYVSSzYRL36N4M0+DE0dJJvXGGyK
I+a/rZ9dl6W9hmpQd2oO+BclJ2pslTh3KZ0uoF93ovEyPQkXifYAPNHGVFh7mlj88kbyo7R8Ms+u
7zyWSNRbolOQd7aut2ukR5ru5obVmhIw+FJHflyL4SXqmbP1urg6CpvnD7hbYat0GppvoVatKQOT
NQ4g3mzqX4okAsETtOwJy4jrsSJBZfxvbGSVC9wc2rU7TxO0kWYhI5+cqdcS/HEZh5FxzHHFAQ42
43NeAT9EPWGVr71I9fpiMD5Tb5mF+qrx+Z3fEiWPyiMkJ38ykH2ussw08Tqu4beXsjMBJXRsEWqr
ttfMOaEzZ3lweYLCWIELV2ZAIHhsQJ9XZCg7ctSQbHZpu1Ad/ECWCtVts1mvagBAJ2iW0kSPW/nK
MeSF1ngp0pkh117j0KrBjZiKQ4Ooy1+ABBhetEcSUetTlvpVD/3BqNLcTYcKhHMWN9pJz4wQZRz2
+FLmuLLoPMP4S3sslTLwsqYeUrYBL6E85j2kWBUOpKy7yWeRyw40nPAjfJ44ntmjAniA/v5+FsUL
gN6y9IFwwVbWveD33DhBMxjSj22D74waEiSYmlyf7ky0SMLL0G39tKCHlVfVdPemP2MxmQD3FBoG
MEwgjq5BxTulorpVyObQCC/c84gozXlezyNHUaH/6fk2ork3T9z48HVsFuIq6/KmT230whqnPoUB
OCy9MJu+KntTRNGLl0cfQx6muwGVHNdCk6/N2OJSGtlYcMH2QtP9ZcZ1XBAxQj1utdiWxZqMwHbo
xNk8SxNgsvBwooK+6jaViecv3ngmvO6Hyst+O3p/7FQksTyA0vA5A+ztmpuGXEVD7GzmYTNAOVtN
2FHv7AMhf7yz07DE73GIvNdZOKIEQ4M37BXX6S22G7zDR1rj0xDPs/FGvTR68DpQQ5EldGAeLXwd
5IjM0OI6aumwR5EccqPK5W4Cb6giSTevOoJlk36IlYLWrISFzN+1cHLvGCrbROpYDmw1h97dnYLW
mw3KHByMosZXxwS+ErKdJ+Y68omaxvPAVth3qAl8s1l28ZGneYGkOa7a/1xEJtOwXhdJfA9OMncB
WVgXuIxe5SVQAvifA/zy3GWxBp7VLAcKcDGijBUMxR74lvB2CsD0W6NNyaOZ5nJPzgaLXiffDQ2j
0w6i9LZkp+Xzbu/CLZtHhLAmz7vPQRvg+ufRwylwm5bOgFpXoXOOAnLHWWuW621tJDNfCmj5HctU
QodMDU3DSZ4SaFgORQ5q4krWn1vNay9G3OcvljM565FN90vHAMRetBR6VdMtaeXPzkZVwchk98LZ
aK6TIc12NGz1DnhAW45IaWPWAl/utQnNRxpRo+ffAi2IngFxwjzea0HU+DtYXtmvwWIpupd/Cma4
wE0Omobj3QRADmoEgFLAN0NvQyDLKoUCpnFq4wbT4YGx8+wKGeG3CeoVmqdtxwoP/bvFEypD8HSU
SJcw4Z3miDTfGgDb9KzJtgGrBVI8EPsaRwnBJycCV7eWZwDxcXCLoTAUHIS8QNdWXTuynyITIiWy
BwYHQGHYGkWZiB9q++QEFdgvMBK9YXVHt0FBIQvNyi9RKX8h5zLM6mhn6yZSurFoN/M28w4oVVHq
gK29rYeiPk5ZYnbHGrUBh1Y4h2WveW+8CmWbqDUCP87BtW/UzoNZqnJ4sBm1vuHpSksLyvXU0Iyu
pln2s8UV96mDgHkLqTm1QjXktgwB5Qh9UeOYC9FoOC6hWgaZ64IVR3BUZLu4LzXfFgy5RtXEok9v
QcvPpe46YIX4bdLAn7brUfjqk8eyIIAMK3Dv3nExFUmn7+OQQ6YlzLK7uIyLr2WcRscgdS0OIhXQ
5vbm+MtU24hM2eqxDSExx/NDl/c291O88h5b0AlTeIpHH4ALUft8AJ6ShjSRgVvgNPLxcUoShCIb
bxjyOLin3i0BMiG1kxc7p6Zxo9U0pt2OrnrLvsaTFqXIcy4sAJPxAwjhV3jc4HFLs2pIvnRdjFqV
ecHsQcPRs2cPcqMYS8i3GE4/viRmoH/sLeROO2mHH1mXgAbNbvWbzAdti3S3OBe57I6R3uV7B1Sv
VxQ/5ZtecvaMu3jkEnTN/qLkjyGN3n9NsqTwXS6HrRHF9q1XVy9hGTk7Q4y41KT7mLbAFbyTt5u6
Cq0G1SHlhbExO8+zBod2KUVAkTBub7QCq0sN4hhGgFOXNQ7WFhev8uGuMfE2P7ZpsBXehOvbcfjs
8qqHJFnYASGE1Ao+S3umIfXIVrvepUDBHEjXBG8A74Hf3CXHQS3uiijc61X+tCy7c8lk2Z8K4EMk
7mmRKAK+TJd6cdOTBhIULQu/67XzEqMq/KVNvOwQ10277Zqq+2KIEFp5xbqqIu+xq8L8pW/DM+O4
fLZR9f8SZbaLFJhR7GkyG0EhPjYgPoqHAhwQYxjerAwBaaQWvC0nf6uZQIBfJeU+ROodSXiAcKuY
nTj4Hp5wQ8BvcWx9NCcj+Rw2sbGr21jb0DAygaVL8iq/duYA9tfO8m3lVgDFcbIYstb0ug4SEdCM
mSF2sMDicma2e+rwpL11ddUB95Twi9CgLUG2AoXJN9TbIhMpkfWnIU2MGp5PICX/mimPQavCQ53G
XzUF9CQwpygjSP85BBs1p9E94vFf2/9H2Xctx60z3T4RqxhAgrydHDUKtiXrhmV720xgBPPT/wtN
SRzPtvd3zg0K6ISRPUMidK+1pExQsgpEB+YADWdh2VhIBlAUuJJ6chqQC+KtpzAUcTagHjUlBf3z
LNlg4dwiAM7GuafkJs3Gr1s1cdBHx+5jKFoOdHIza/FogiLWovhYxnmZLybryHnvJjh13lZ98czd
2N3lINBZJQrz3QycBnzhOD2P1BA3Od/qUTaXIveC5+yL5sj8OWhDoKAZ8U/y0AKdXwXICq1ZSRWA
tIPOpwABq6u1D8TO5ahwXWJUHblLrTfFdvT4AzAcy6NUDWmpuZFNHqTBFwjbjtlyEqpYFRK6Z/nk
whN2AGaCuw0tFB0tXTwM84U39OHRtnDqORa9sZ6EZY57M1TDteLN4Npj6pPfZOH2AE3VQQawRV3s
8U02Byf1tXSKjkzN8EhRpjFXH2T+NLK2cCahbK78SU1j0kyOJCRvnyad/oTG0aWzTHEQFsY4/WwV
VH4T6v29O5gO6Nj6u4lKkGS+DQxb4DkfJ5kcAH8SAWt+VSs38v2bW5dJdiQLsu017uIc1uEAYsNk
1Hiu5hxRMXI3i8hWzUruwHnRj6B8np6J9OijI2h68tUAgrR0DZXc6pE4y0lJh9TUI4Vd2OPG5lE4
HVnPCvKdh7NvjOJCHBQm2zHLgBh5M8ccPsGTbI/0ZuREvT/FJw+a98YtcRoXt6A4nJwDzB/8RsYA
pndsnN3Np/Olg88ze9EUFS/BboAbwull4hf9RiKd6lSrK4gxiPqL6+ym+wXkCwFBx/ObFZKAE5CA
Ys0NZGOrw9t87zU5tHRnMZuQX8FibWlLkNTSyysEHNUiBT3olobU0JvOB8vNIvESHMmrt1/ObX5s
s5IvDKe7OF4wAkXESS9z42oxUjRC3d/OMuoNjuyRMAYa11nRgQn+Yoxxtu6jxAfYAoakJUXRYJPn
OeCVufEQyFpBOnX2+UY+6sw+jdmwmmNoHd7vKFh7YGNQ3FHYMTpaRScuLCiqc8f9lfAb/wIeWv9C
Pb+phzUuCrXloHdjCpYy/Ql/8XiY7QpZjseq9E6h9cxEPfb8UEqcAjphDaJAH2j757kxGhtQtYbQ
cEuP1dmWNADBcXcBkiT81H4zDnM7wKU0eLQnZ2D5v/mRhzs2P4oOvCKGgcp7EIJa6yJEjRoAqIpT
i8e4vWdOm59o7KS1tkT6orFEfm9+mhWNocF5HpPak2Z9YJa+LIIR5XnIicpWtlOgkLX1cIboywG3
OkjGOjYj0Ht21KXGiyx9H0tcByrDWvNhSN3ZhHpIMHsPYbVJyZezfjZnnQZNDBYyJFuxPZlM1lfu
JB3x3gDEnfpE5D5ZgW08OZJwGPX7IXTwpiHDeQoN6aTejsbTXxVgSWMgX26bcixUNL3ssHntHedI
jabH7kGYz6RE3XSFUiD8KAEep0ykGbx3J53Q/XwTWOYvUtvtMALCW1mOLlt3Gf6DrDgpT7Zq1MZk
ahosGd2o6A438hI52Vdmk4OS9UijXQSO29Du5nQT03HFuWn8ZOfylB0lYA/BAGBgbxeCfPQIUjTs
tIPuQApqZjsapshXK5GQCL8bNRM5ipmGqlySguJNoW8MZ2eymYcVvs8ChyZAMPztU11FIQ/Sk1uK
hIHVaIgTC5Bs3YpueIlMgA1EWd0foiYaXszyWWq5eI5B7XDyRCVQBwExjqferDh+tqcRULBL6WK9
bFcy/Aq+xg6cKUBO9VNePfEcd7JKzhqAuQLeEqxqapim+cnmxfCUBF15J3AotQhAwPRVDCJfJQnY
/njY6C+JOYkBQxUdWtvvV2QF4K8KDFWsWPZ+Wy4Nz5anYeg+j36Gypo2rgHhjobk1Iiwvh6STPex
Ilf78dnsr7ZOifrLqgaFmpqKGpqB5vqTrM36eNeM8cNfQ958pLzXjTUODdvFrADZU7ZKBZa/41MB
aKYDQAniIzVV6+NZ23TxkXooLrd2DrhLSek372Y0bPyyzpEGD+GNG8n+5DLbxRqTb849kIN2dhFN
k9zEm4fxgMRWDUSseq17h7arvAP1BjWkXoWnIjgC1Hjq3ujJh5fetbeOY6RFbJTW6kZBxqaFlToq
198nJJub4TTV382v9LwHqK6OMvk18vsBnoRr4EWuiHNbqisAkw3WzIDXKY8kDZEoMPUm/R/HmYpU
lxaAd8g9oZqGwFCcueRA8Twwmh06Zyc0jhNsjormRgLC3JE28KHBjRuca7fDTu1DMxmSxsw9AC6Y
wMsiH5JRA1ZpKETmJ1tAYMSLuAZGYoC36gKVl5G7NbR8X6L0+Fh7rYViVub/S81L8ViHPvKYkgG1
mZVsN5Hams9rGmQTRMsBFJHTnn1WZHoXLFFmq08KUUukZUfM9fGkLa1NHuQSRe3gZADl5wsKvP0H
nHchX0WkeKGXmrGkISk4kliApOm4GzvRvMkOb4BXvxyrI5mRXPYnvy6jBxrEycBOZulf+kpDZdaY
xdpWFCOoXdQsZKLrVr0yfS+ewkZtkSOje8gAMqdffKDoAswL1Qv4T2jXXeK461IRBACsBDC9lvek
5aAQINGHfa4MbKld2+MQG4ALA7jlVLAPex751R2NyN608J8tummKnPcmTTEkBRBdudddYnuQOGlt
fFSU1O6K9YmFLKtuNI7UAPHTPOIgtlvWWuosZ8WVoaysOFiR6ko6O+moCz9arYfqpWgAHUhVgPPJ
QNHVua5a69yCbmvBhFegMMgGvNiHgoa45XVOfvFEA7Kfrajnh324wfcEhFKW/2OsRm1D14czcMoE
qTJfQxLiCvf7Q+FpbDffQk52s1+uIB74wHeNWaMAodRwR+cg+QjJMH3SHq+6vdWXqzDxtAWWZ+1R
jwZhn8hLL8Z+iYP/BCeuwHTGckrB2YGR0z/iAAAMH9Q1wnuegGiNlEyAu3E121EPtUtIsPjwhUMh
8c9WZ0m6wQlrn29LgGmdE724S7NKAvc/BTw7zpRQnznU686yQCtmOvVOy5vrXlRHzSQLPno3dsPv
vp3RYEuRtd/KUQdIRGr5WIHrOHn0GqC86Z3327hy1MGRyJC0R/ZRay1RcUdoJAXHEWuFW0QaaWWP
W644TNfTkNs4HRxB4QPEXmSNRAGyPXPR7AmlJAPB0KFxgnoxgZYoHBRQBYEgE7sFX5GWRBrWnRSO
LDq9mcIR5kk+9sAq5PjXKWWs7ZFU9FKhqpuDODz2wO5TectUlPp6UJjSumpI0Zf6BnUrDhDv7TfR
hz8ZzPI5BinqESuPN1hRry/bw1xOK7JgBC5Unn4JO7vaUvHrTW0sDUkxu5FMeQ16ILc38qtyXLLj
XD+3SLLaURCPl1/MSqH3qMLeyZa6cxQzwNIolT0O/a8K5oQwVW5PsKcSOGquiupo7N5Wy02Vc7OO
eipQlpXBfqqom2y4qs8TKDWdiLn/uwif/wukyzV1EzSIgLDTTdszb0rwS1EaHbIEw8cJ6Aj5gsM6
8IxfRdWzV9XB0Sd7jS32Cye69qdE74cVoIayPfYO1mPYsxTw2OBDrKvqEvRh/2WsnXKjddW2LIti
OTPRTHjJuBB8Y6ZxospZ1aEAo9zvCMw3vDWznQ/k1rWBp/ay9ThIFmvP3ZS1m90x4jSmLmdAW2JG
+6ZB2gTq8pQNVyXnUQWI0Yj1yDAA2ShRgSZ4zJ6c3v4RKkrSiXq0fK48wCrRwExRzmEGJT/QEBU0
zQbpdWKdG4D2zVtgAAlDZvdlweWmHlA7h8wAnF8EOjApCgArmSarcV3mVuf//p9z7FuIKgB6A7zH
AxKw6+Fy5QZerYx4HuOSG2R5uemeOg0XMyBMLjYpuMWei1RDURAKeaxEgtHINQFPp+cOWJG4i3Rg
yR8nsLIMeDBHZLI+NpSjYI6Be2xt+RAmZnDvhUg9p55ZjajIoFIq4GHeu6ohhY28JwZcaK/FmezC
F5in41W2JKVTDwn+Jcro2QbKCe7j1BC0TdqhdJoHXwXhjcTREbBkF0hU7++BF1JvedtqC9cGHO8C
+Mv8Erd7UvrqSj1Qt+N6bgMhC5muu8mM3GSH/xBgRoBKM4ykc+Ha5Db7msrNzsp6x9sC0as69/4H
qIWne//6b/Ec5upgP3e5Z9u3PygXx1ca+NWDp6yO212kdvi8qdBIBvLIqavGs8aO1T4vyfeknOU0
ZB5Q3BazG6h2MQbvFtqpP+umKXID8AaxpSNB7WPyay+yt9VH+HMUy/VEtCGDAnnn20irpr8AZQls
74IePB1N/yJx//mQRO23RCTl16br0rVZIZuahiFukn2wQnZWkB30TgM4lrICTmaCCthQuwQVE7N3
XJoAO1PeFUeuju9he48bfWMxhoG3Jaq2idGtDrK9NrhYWqs87FkB7kqcFGbGaZbnFkOqeO3JFcmo
0aoRxCENLumNFBngJJvm8ZCcP9sJXOXv0xELiZmkjrSZLveu7emnWV6qeYoUaJIzS11r+iXNA5wb
zEOfs8d1+GIA2t00T10+AWu4vAsMnEQqfJVvkcmfVBXIJzdJ5D7FWcVGN9z0VcY/SF/bqEAz/OGh
sfG9UuAzgWpklZpL09XtLcmSwBQXZUFEuyQqlQW+sm8Wmh6ANKhudv2YjIvEdoH/RICdVvMTUwz3
E1wnzunOgTfcMQIAdcWgbVHPg3JxheNJkJssDcASlGn5ZsLwVECetWb+igfNOpAFyd/DThILz/84
6u/mMMgjfAs944TOoec4v4cmOfbmsQGgSDdqR2RXU6sxpPSCuhXc7HW0r6PIOE2iSd3UTD9Rg3Vi
eOrKPQ0KG+Au2Auaa+5G4tShMiqMQIuBpXSC60UlUj37o3cj83F8cPQk8E/erWYDkrGmBTM8dakZ
qqI+pIBqBOSUt5Njp79WgDCJ/KF6LZp2XOKiwroXZZTupAaqIBdl8pcANEQrlD+IF9y2fDKGAoW2
GRD8QJgrth0KIYC6oDufR5k7G9Qq6evUDfnnQTObDUrn/EkrbdAb1dpQbDQfxrjos9dVwfQN+foa
ru0Hu+tXNtBmTBGkZ6swxbmOGUMNquqScKyZu5TYPK6ssEwnGWnLKoEh2TSuvwXndHLQVZg51tRT
bh0v6p2V2k+zksLVY2e9BUEqPsgGq2XzYwAS6rrG4chFj6UP6ubMeM7HTMM1bWtdqEkGs7ngIn0y
INsGCfH7kbNvljQ9Z0Fmo2BiDbSYbHUlrBtciWqhTHZkg+jeWVgomkhSd5VnQX8QPMs+W612oGqY
dAjcFVI3ewDh6NnnFMcoFrZ0R5Qv5StPynE1WKl3zEPfuZdIJVnIro++B/34oo8FcgAaXd+j6C7e
jG2Tvnotsu+VAXmO+KsnT23AOwt5pBFyb/sX4DW6k2eI/eAmMvF8UJ5kQJ5FEzcbBlYXVyJJeZFK
DQVHRbFvhjS8p8YqkIXMQXNQSSGztYVSDjAegetyNqEe9ibqgNG4w4MVkaQMs+0AuHCADI+gY5ps
cv17NQpz3yp6BBKJUnTH2vHPJJo+hYhtewn0EI6EzHc7P+AJlg2sCsydk4MUqRodTVs6tasfK0MY
YK3AMdQClA+oxiqUgKSkd4p4nZhds59Fk/XtePImKYUQmXhsFNkdiUYAhK+Ry4IFEgdSiKWa0inc
5QDy7eUsQ8q7PFLzJ5muYEWQQnOsAu5vUTc0FFM88piDjhxHqLPsv+ORdjameW+GSTy+JHgrnYoi
xtNvdIQBiCJXP2ElGx/S1FvTiORWN+iTkmS6MqNeY8TJARBca9/uF1G4cQWoYAvsZY59koRTj2SO
UlDP9PwoX9yo/+RyI+OoqMsXhe2Wy2gwjCWpKSLFGrkeY9cPhG5cctZHajwFGw4GMEMV4UNIY4IJ
n4ezNc7XEyTAxMmK7FA5Zh0KLKJfsfv5YYVh9yQtH78ElIuCAq9MX4BljgxMhiMtjwG6WwgkpUWD
8+ggDXwbj4kAlLZv3TMXidtx3rU/eu3eMBrnHzKtkSxwZcp5wSbTRIS3pmYCBKAYkM6paYkFzgYi
PNWNEBglSEGiXgGuyrXW59ryRgHcUrZ3Sv6JbMGVk4J2Qfma3jNKnP3zJBqi7g7wpuOhB2Ha1Qxk
Os+QNrhVm2XUoxnE4H2a5fPnwiwmSIXOpOO2yNji5m9IZRgs/Qx42puyAJEvAKXOqt72QOBGhIw0
KHgk6vmCT8pZNJuBA2NSkuksJ9vfw5KyEIBFod6HcsJeml0/Qs6i2VV5jYMfHFodGbS4R0xPeOmh
Ul9Dyk2ueMI6xi+obUs+SR6VqGoDWgLJgWt0Kfq6P+OOzlsiu7A8BrFK8KDu7ZgIdypP0QCRisau
z/U1A8kUChHfqYJmZh6STRQ+rtMke2bH6yBpTf0z+VWoql+A+jaO9swKvyO7pU+iZR3hdIKWMz0S
0U6BoS0FsqcP0/qHlkKzlstIbxau50020xJKfqyOKELi1trWagt3wdpQbvq4sJ4zQAwA8DYqz9Fo
Ws8jjl5x/f0cuRL/F0hbXJCVGxXB9k9OpMUVzJ+cfOVkqplGhnV743YdUrPfCRwlMisPjp+ve6Ki
JYVvKD5H0tgovInVSUICYM9gy3HiDxgo8P5JBwutKG4O1KNGJhp+hvOYerEyrFgNTRCP29yL+Zb8
JtlVl8xvQqZmXx9u407jqZ2izK5SuqYAMvcfPgmFTkIX5/xh5q3SRPp3lWXea4UJqiLp29aCZGAo
QglOYaWTCckmBYAqjn3eH2ZRLw9aCmJb5BfU/nLkZnvMC9PHmS1Q7lANHgN2Nwi6Y0lC0vfKSBS+
9JekMsLMXplD2N5ZabfNwjwMFqZRYJOl+SgdK8YlfimAemOoIjd9k0fIjr93wxwl2jaY2BMLqMBF
4Ph7P/LTw2jb182fZBKluKjEMN7saDi7keJG5mH1gxwMHBHdKMjtZo7ZZJojN0++Zmsb8BJWh9iM
q4OFI0hQnKjx1JUhLw85FhBiQQazKQ1nGdfqRF+SWg/1+K07BSGr2yBXVmbrbbtcs5GrwIN74Dbm
e5yTBYuG1k5KRorEivEmKEG6UNHaTilcrUCdcmQsHFqz1UqRWjaQ1mpAt1EAFKPjpKYbx0MQAmw4
EBoyNnCtfMG51QU7e+OrXZkDEgK19KGu+3ZbpaI/6EMizkAnHdcGkPU+xdzBsyPL7B8gFMVLDQV9
TO+ezDb4JZG8u0NJHtJJG44bKBRB/RhFG++nIWmAr/0tzobyWhaDPauys34fe92IiytVz+C58tmt
coaaMsQjUYSd3aUW8vNoV9qbP8m8tnmS0ZAeyJYakDxLEHxbD1XK60mel9nhv8/hmPkvAF+cvhkm
tz0GznPPMfXfUUxjJ+1scDBWj7xlKtNIS+56rILvJNfANQukq1WrhnZf1ObKLjOx4X3AkcHCRoAj
KxXpSzsudlprfKcIrMwbc+WlBjuMDvK5UDikT7G7jOF+PPWA0bDuOvsnU/XLusnuuazCg6lGWpQw
nIqiV+dpvxXuUCKtzg+sBWnIpjCdexMHeYdJQTK/rfutM+L3m/MGuaEfoZv8Cwp4vTg9G9W46hwj
+Tp4hbPOq2o8VID4eMgTQBaMuhX8CKL4wKPIRBVsCpxm5ht7ZLmWj0HA88kiH4J7PFvyL5VjZcA2
EDE2Y2aN60K2Hzj2i4TTMjeE56IVyXDWzAiZvL1zJCXJgUwH+ESQU7Znb81YBXRCkpNFG3u4sOMb
Z9Tk2Yis3lvhrBdIlINsNrh3Ao5PXuBxymNP27ZeAGRzJZwfm9TzolfZCudMg+rDgCJl6dhsbuzL
EXwmFG2aktSO/nUOAibYz7rhf3LLgt0J7lt3PLyUXe+eHSWZxQAvRpJiDuyXK5myJ7tBTk4UgRqU
c7C7AUiMq1g5kYxZyUs9ZGJPShLBEQQs7pkGRVC7hyTKjzSiGYMKiDVk3li+Zi5IU1m3s9Fnotlw
bfA2G5mS4v0jhqHfoZwqTRKk9AQ4A/2gVUsy93vatDkW4ECN84KmeEiNaUASoHEBTqQHBhcNqSlq
FDUbxoiTmr/EiVAdcakibMIV9AJHRnUk2jvbcJo7nKy0d2Wl13uz5k8NSFqMBWmpMaoiWycMafRk
hxfwu9rQPTzvQjvczrHCWuKE0nXFGlxD7jGZyiFrL65WRgAUOEK1mgCtqHqSxkaBUnBpC2DOKeis
CeQqV9BXU5ek1Dgiu7a8CmToLcA0mNzOxjQBxW4blBAgg0sACc96pVUctlRAwqmmUy+S3CwFaVFI
sgrP6w9TEs8rwhzAyPkq9RaW+BmOsYEFZ5/X+okLwMSI4i1HgbIVwEdon1ApAlxBs7cXXlE1G9dK
E1RrQAFkg3VbFgCRG2SJStNRP1JCZ6ln2SF3+AuNpsRPyzO/5siPwjaElRXKPJFD+EksqW8qQZSH
z4YY3LPh+N0nXwLRyZZi2GVlsiuw47ywEjmSepzem0BFBHYMyHRBFJ2wjZ12xqOMXeMRdxMWuIYe
SDKA4GALSJBxScNSGQhmfDVbEZ1IZBqZPJlp+MzD0QLvCWvYsjXHZktaFB8Ya2sEnU/qauHWAuzP
lE7pqbTIOTdySrSsdTw6tcze3aZOUsLkHGH2IwU1UwSmiwcjCuxd5kXfLBf3vwmQNx95lw4rowBc
IA0jJavsYdmlSXHfp/3w2LSg/QIGibUgJcnSEpzpdZz3eyBfaUAi6MOFaAQIC1TTRc1bz5Z9LrBZ
fh/PNvGH9ezSGKCYmuLcqGebOYJru8Vh7GNzPXDA9Lu5jxz5Qa+XAc6fw2VYojbuaiwrmW4b0dWo
oFb6eZx3Q/XAFAnPHAOQCNWDtMpkoyOZea0JILo3zvgZSKI4LGjdEahULHuNxvQRfKH1UyqM6sRS
BRCl5PhYvzRw3D8EmRffVR7KbEheOzjzFDg2ugAFXbvwskECIqomXwf8PyB93+vOunDAf2UG31jY
Zaf/XoMYOPi/uXYyceEEMgXPBVOvxdktlLrhqKJnRzSPfSVxnsu5dihU05vMBykLjRvU7CBrd5N6
g3YgEUPNXra4HU8+k27qD3YChNkPN+qJ1oXvpKepGoP1c/wblykaTUret2PSkM+/Z6foXQluHaev
NxrA0TeBXwULzW0MQEsCjPCtm2ZFcCYpNY2XaxuPsS9RZeIokQFO6mgAci44U7d2cniGaextxzS+
IxdRNEH1MHkXuA8ZnHYzZQK05d5Nrf5YpymuVd9HlDiAnfyr3UTppeWpsUYVbb6zgmp46ZvqUFS5
/gR8l/zShvgRkJzMqg+zQZMHE4nVT1gOXZtZZrIENRHOKOgpmjAkTntlcWLqYRurrLBQNVoH5GQl
10pD7kykZqLCGt/8PAnTgwU21kVNd7s0BthtsJh+KPOYzOmXYYBRbPKhISlIhrv/YEG/pTk2xaIh
KcoUNORD99M0hxaMoSJ8iqomfwA72aK1HBTLh12tr2xAZ22InzlRWiPtkBsUQRsrLfkGHMe+SQkC
QbMMniwriXZDX3fgS8DQN80A12TymNcOXupK1A9hs+OdWSxJSTLeRnepbWlnEiEZ297h7QU4fQrZ
sWWPZGkjNbJlwbP+GTkB5jpoUNEVFEb/zEWLMzQRN3fMkdUjvjzrfAz2Fi7AX1CJIzZm3GcHr4qq
B2AejfhfxVfi/81CBE64G6SmnzLc/iWg53yJARq2NosWufixK0/I8K/WqItrn6Ncf2AK9dMV+WQa
GTJcZ724NsUzezItFOqnMm2AdjlYzTMS8YyN41RduIyygYH36fdx2OeoWQuLg4bF2RLwuuaDOQTO
NjD5iIpqN0H9ZJqugOmcfMUJ2blwOPvZAuOyNJvy1RwYWxZ2Ht3HmuXtGmk3OyNSADOB2y4lqlO/
CdfdVFWd7hwkTa+CCsnIoWmHoFHIjGLviHRHMlsl/VPPUj0a6lQiQEJqnDb4bgHTekMmJAKJJGBl
bEBEgtsZFQEAitoTwRoBKfS+/i6jr/88JjUZkgxAcsm+Dlz3HPEGu951a+tAaep89RWoxcVNSusJ
+Mp7U/2mg5iXu1wrRtyZef0LbreQjt5FV2ZMmfngq7oyA+Q68mSGaB3gxbkbdKAgRBbnnznL7Z1j
Ym8+6rn7OQK2JP5J+n6FEnP3c60JY4u1ob8qB8P9rNegX2iKXK7JV08SfWPL1lmTbxZUyAcGA8aG
tGmOZYgsUzBwK1/bwdLWQ8bYlrQoJXFWQwfYThpWII1bOToSI4TXFmurAHNjHdc4/2eRuk1TVwGm
ob93C9A3odpM3QjkmrGSwtd2ZE6Gk8+tO41jVeIRI70bZ/CADyamXEG8tqqJLCvb4OAvnAhuSWFJ
ZLdfjUmIBHG5IDYWwuSwsm7TmrZxoRHoxZttCSz1ZdL3wENT2vpD2yutAd73Kw6XPGo3ZQ+ykdnf
UhY4EMFz6SO6sNzgSSbdtf/v8xMjTMQie1OgiMXN9S0SaJrnsM1wm4zCdxyij/VzKc524MsvaTkO
l7TXvpG0ZsCcMGOHrWiIMrIYiEKxs598ovGxbxv/fsyk84kBHpUiJx5fhnUg82SfguaoVBQTWVG9
NbmMcRzMQSIyK7APBCEFjbW2BgoNmfdm/maZ8jA5zeY0JJNZFpQ2OHoElkRDxb5SqUJqAkQ7Tv1s
S0PXbR7zRqFz2Z19r6yo7MEDOOaVVejIyWoIXfse/A1TLLJyYxwMRJ43vHxYfcTqVQkFzUhWNPy3
FTlnbnjph27rqLzS+YtGfMp/krUp0sKsKgHFyMe3kr6k0/eVhJK+urPe9Xiz8hu8WyjsZBkJSyD5
NnEWHTJln5DK+IgES+uch/r4hDJWbP/C1FmRsh65fd9m4ypsUJSFAqZGB4gh3sOk7UKknGC7FSy7
UN1KWkmJ5AYB9nkVygb28WpEUuuWjMvEtk+p032dQqlpZZGws+1kf592UiqLBqeJV1PzzAVp1KBp
0x9BM6jp2xxYx3aRNAdy/dNnaIvxK9lzFffjz3e7IrrLA3PfqEThXvLmSD2phv8t60JU2mOBiTo7
5fb/5funOQqJ30GRpNn6ZnKH8pnJpXR7ZABpNQqleIxlE6+je5yThY84BHhKmeu8jHqm47x4LLZ9
7gI3oswSbG09C5zZeITq2Jw+UoPEuGRpsije1VGMW0pZhgcLCNTngo3hYxWCJYtp0aZSIxLhFAh7
wsRnAMJFEBG1GupOimjlBbssdgAjZ7flFtyO/EfR1j/z0KlfhlTmOLd1hyfNw+fIRFZerNoGBzCy
v4+dgXqjfkSqc40L3DvXwYujEXX6KG3smZu04l/iXgdsvBHE38feO1UAew8W/2u+3M/HpyiNknUd
lWDztRtAhKr7MF+OeOxRF5DuPwAUJzaew4sjNSSnnpWF73azmnr8w3qKJa2oXxcojjdB2bk08lDc
O2Zo70CtbeyQdFLcN5llLpsyl6+gINvjbef9zMvxVFas/wouPW0ZgsL7gr8w2etjB3JfPQy2VZdt
cKPkXagxVFZza2vmGhSJHOum3xRjEr0CoYqDA/5dXnW+f/o9hq8OIUOvLlZdFvZngVLW86B6rgCr
UdGwf3CFw7oVycgk9Ixxqwv+j+j8GBxAH24S9OAHW6qMYLgqC9I1bQmzObqHZB8KTHPN8qgfUPE1
R1efhEwybiAP/uPzkEdGc88RPtwSvwKwC7a9A5LsMJH6GN7QFfbhI8AUL9HdbFlhSbEMXFDJ6A57
Lmog3Omx7d/ztisuARJ3aURyfGv9e9PuNp4BdgoAEnFtgR1LhGQT09yTHTUOnmtLSwdWfy0z2IDa
s9xgw8CXs03UDeO+H7UYwC6YjRRmj7oOz/c204jimzxbGHFfX2hy+hilCJ/teAyOk5krhx3TwWSQ
dOC9WrTcF3cZezRQm4PvSHDdaH22b1yQUt7I3QQ1EUVsYX2lHDK70VHCy0FrmbceCtY/olBQpBs4
myqInMWsAJJUt61Tn51HA+l7Y8biO6Gz7hzmibaM68T6rrN/PFb5r5Vj5Gte+ekRFe3mvZvE5mLo
DPM7cslOsWztL6K30q0P8J5dk2f5J91qv4YqQq5VgBbtBbZVfdztUfwJBOe6FS+AcN4WQ/kLm5JH
CxAe91GJOoG4Bdn8KM1xE6ghyfreGLZixEFI29vsnow1o2zPZZxsaWTZyCgzOgu4iKL1D8jNf2sG
z7IzleHvH0jDPtQ0NKsh2EYDu79xQybaX6KMEUo/UTKDWa66U7BMZ0BC/d2VND05UTftg4cY+V0b
stOt/Kc7in4d+EN7QP58e+CqARUbtgbUBc47uqSPqUtWNCY99Wb3yWZWz9ZXminm1UzzzOR5O9Ec
jnqONf4EQaPj8wcRMWc9V6dNBW1dLdjCzs1h0mSq1O2qqi1hXnCebaZSNxKGRoHitr/r54moRzGs
j3lmrTECTpAB6XtZ1sgGLgZ8+0xWhXuRG/HWivX0Cwg4gWQUpz/+02LQRjFZDEX1meEVtCsTD1Wt
g2xfDe49mm7bPsVB7R89ALWucGfZvlqj/CKZ7j4GJbba3K7sJcmLRLwOMi4fQWfmnqSj9UuKMzry
n9zm1kPiA5M5AyvlJDdyG5CuaSYeBmP8itz7dAGouepADf/o/UnGM9bg+6NskqT48T9OAg3nXweB
zHFNhtoxwJTik93QicZIi/f8ofEesBqoT+BWj88gw4jP1APCylsvRfKSAHXijuR/NTPzH2KogLek
QgjdkuAaT80YwKUIlItKHuoS9w1qNMtvohmoAtzm0vg1mYE1rluQyexmOLG+yjIAw90o5iH1DPXt
TcNRX199FrCvZEtkaxQrtzeLrYXaz9WEhZ0H9jru1QvdrPtHAYK50rCP1BiB1u1TrVgboCGYRMKu
MpQ7K5MktVNUyn+o8iioj5GxskA1j5PdIhiOos46fFNUl5owb8JtZmifxv8j7Eu2HMWhbf/ljh9r
AQIhBneC+y4cfTdhZUZkgUAgED1f/zZyVNjlyps1YaGjxg6HDeic3bTFV0jHy9BZxa7FtwrPJVCo
IG55qA34iTtAw+mWPvQG6ALzAk91IKupX7jLNysBQ6iD7q0aE4ppuk3ghAG3TzjdnBbsZapWSQKG
eDgUH0OdFcdWZPJlTbyoeElxuzsmof3RdaN8ceo82sAbfIArCzpLYoPN1MJEXjcVefjzl9Hx/vVd
9Ewko6njehSMCPOKXCRLOkYD4LN3LPHE+NzWzNhSG0Qc7QKpDDxWYBsmV+dYlPnwnoB55FfPyS5y
hBll2jD7UEnbQmIdutFIdnaB64TjsTczcfxdBwzp1TpRqsCmCZnfyEe2WB90s9PZX3fqueq2I+zg
oZz3eo7D+y0CJ66INx2qODfNdChQSgGFoDdXugk9ZrX88+fnXpOzbNMjrm2Bser5jmv6V79lt+go
75zRuaORf5fiO3FQENvcUdWgyDUxlcV0udaHxsLnBgUSMVMp4QuYrVrPndfA7CEyfoV4GmFW5MA1
GrpUsVPED0YVsqXdmnTburw/eBmUt5gD3ucFju2EP9NQNIdApC/Q+LQzXE2D2Twvrtc8J+vrcaNj
R8BXE3cWE9kDvgYMQBgl+Y7FBa4dhQEvYFskz3nDf/HaCX8ZxVOcONVnDdF2iOqlA+xSinHJEmwu
/vzBYkNw/c20iGf501fThxEmo1fkKRHzvFcAwdzR8rlNkvQGjwfllsdQ6+cFUr6pGsLAUwX7CYY9
hLDxIYoofK7KonlhPXJ+npkCsQzUQZD2Ids73ESeO8whN5+64l3H9OFizOm0NN8ad3wIQbxAfQ3e
4OAYYzthWM+gacRrSWm1QiGJvTRtBmj4ZA8ORvUMjyXhPodY85HBviTIM/IXjILkKk0Hac8S1xu2
LBqHLZHlgKefwm7XdGrroD5g48rgoFujSkHyrymQiCszoPkwsMlChavltJBXgQs/87tILPD1IwFr
mmqXq/qmJNQ4WuAhAv5dE479Q94ugLANs4XKLJTIQnrwkIeF0pYASsnv5BqgyCo4DemGEmaJEYgk
eh09xirDdV4bI16+JtCmAH/1YIZtuyiSgc8sRqyDPuiO0xgJubzAKcNqee4+j9FnqozwzpncXcV1
0+/rbKs6utFr6pA+CBUD2WjSyFwUZW+ANIcXvxqjY3ioGQNQbyBBPQ1RbWdt6i79ZJ7pwPmmdkGW
UNGOjLBtRxFfPsZRKIOkT5pfEIXxeNZ8QiyWBK4Rq52EQr8hZqMJ+CLKiWYfQB4SnG3ZMTi/h6SF
NxGwK2FZ1IdJfHEB7q+c+cVYH6KUmNnKxyexhjrnU9jVtb01hpbsY2t7ao2p/OQ8fit9noLJY3co
eybDsSogbRq2Pb/jJtzAfGKYoHJWKfJYbvEIn8V2JuAs8+zQBoZhyh8PhtvS5WCE9arJbbJXxBrW
Pcq6O5gA043j9f6mEDLbJTSZNhniV2S3TQCDF7k9H1Dfh7p0nPUmsBt/9+Drn8j1ua3PQGBBAV6f
6klX3eeYA4lwPExNq+VOmIjg3HW90MXQi9OLWafT62nnBS/e+en03HXxfs9v9eJVLk4T/ffqqRcv
eDHg4lSvdX6VVI3866M6By9e+mLmxZ/12zd0Xhlit2zz58ur5V1zU21UA2zc8i0ccH29hsThppg1
HMjkOwGp6KCpmpoC6ponW9d0noo0MY+nGC7N8aovJVQoOaTlF3WcmnMvodY8t3i3YSnI2aC5OGKY
uRCCvoX9Lz1ybLny0MLvpcWPxDB6QD6mTn2QBuG3JOygJNpCUOA7TkJcaUSCHYeOjTEvwXMykQTM
Bl6uzwNVkZF9SMgqzKbXoKD4BjK1IWGDFB6+qvlzFHGcSSafIcqezDIomD/HsQ84jNdXz8i4fPpE
zbXA96kS1WbF3MV1D3AYX93pjn6KwSbSWBgatQAwUDF3bAVXKV2t6lT8NUcP12Lg59jVOiBTGgs9
Dj9Bd9bSrFzQPOsPpQQ6vfHCcg6wV3e4OMiuPzX1EBTlyrkzzdBD9NyxA6QvqGvrawXfS2l3sY6e
2E1rX0xsTaSl1LR4WBnRzPCtrOKrEslFCJpAmQTVnTDoiIRGGjDARwM5Qhx6f+0ACaTj+qDjcSHx
lK3MjbAN5gQszPnesvxfseWA8GQUydpJbRNym8q8kciG3zDJyS5MxuVVXDdDB38ihOTbuZ6gD/U0
VZ9FtoXHOzPcmR3IpbDv4aDcxiEEkOPBgBepxJ0TYN4g93I0p0MG661x8vgwDqeoPr3oQhUP5toc
4EMd7BJ7CGQHCqcBjP19VcKYBQqP/RZYauu+ZS1QoANkgat0zGaqhrdC5UOp4dSmopzVTtTe6rld
j6JhCa+FoCxTgJOErf4D0+r9axNp2xAINgmekBi1mXv14Ik6AARm8sy9dYehh4BzC7emvbai9cO6
mtuAgqNSDjkWqWwXLsB5gjQSpFh0rHWiZQ78M6goZMDkpG83FmApG+1lqj1Va0IINAr7D+15quP6
DEx9qFuaYQz7wpESVALhYgO5dej+WBATXZZJ9xPA/r+lfE4KP1obiE0qCfpMH06qP+f2eUyOnDcU
jPH0wI3kdpxsCrlh3Ni8TG+tqRWhpftstyZPBo2PNjeTU9/UqhzHXTEvGWdGSn1co4wOnuoKkMxM
JQtFnf4xzz07wBWw/iHdcj82qJRCGBu+Ubz9CwIrLySHI09oArOEFEhzb1hhuhz7wthbXCXrP1+M
nWtCum3blDFK/WkHZnre1f8SAjsgJNZhe5fTBjCOIO5DcFdaaxGypIEHiPA2WeQreJrm6igKMs4t
NxPPvmuIwPer4tNizayFnVAUEKg5y54PP2IpaWCrnj5EFurM1mD+9DzYY5ksAR/E9wmUbJMGl52h
o3v8fKpynuYxvhWR3DpUFnhq9jK6Pw2Cx0ML/VDUHY3O/yG5sxCpkG9RQ7DNT+pw69tGdQsMFZ5F
DNTGi7Rv5ycSiJrkJFB/6fdlvLzghRDv+c+fIrH/fUtzPIdgOwt9SBNEzqu9rB/10aiUw++qBNJp
VQnF4cbr70OZgRHgRvXR75p+V4nxY6D1h0sd8hckxyV0M7Lko2ZR8lKESLmHTpUeu9L01zQzw3XP
quRosqKfU1gVv3SYio/bDzxaknVosg/DtZs3K/ahlVHH/qZUnv3a+suGyuZNdDLe+G3ZLPSoVPRP
dWcLJDpsuAPb2CBnPe1vIidGDV+aIwg5vJjnfpE/ZvCWvSmK5q7q/OyRJH32WDJzUfdGdKdbVJgC
BV7SbJpphI9L8spDRWeuJxijhAORrO70YnqC507cAIiHwdgH1+0Jo2y6Ut1kYPVBVoKcMMQaU2zF
RT7vJDNP+GQ9VncYkFCbJjC+GgZc7qjrpnd4MkjvUmHOe9z9YfTH+mhWpultIkBf0J2iadK7LIIx
i2mjNoP0LIYYfhIGNticq2Tq1mOo14LrGvrpklTjEKFKMQJMEbLJOANj9MvZDEpJzCfN7LQOQ65l
HcYSgnHTGP2Cg6nCLQR4Xk/vJh7r4lBlCizYpr/9UtNPU7Z2ihIwByXxJNLYELq33PCmmFo6dD78
Lnaa+z0NPMVwR5kId4Sb5lJSwwsSYftPXLYzpyggI9gzsjEhADavB69/5QPAvBIyDgc9rIghVTXF
48wkG3io4CuR9dsz9FcDg08YX8fDxtI2uh+6F/rONV16IU8hvVC8SG5/IttD7vImAx3Akc1M06Gn
OAHy/nfxrI5+Gw892IpYrYJrSva36K9JOAxcovR4EviFDBjIl20x0XLwRBYMqfLXY8wkaDlTW+v5
Ghkwtg6suU4xL44lyuWKz8G7/oQrmvGad2QPw0/5yzDGGyiPd69ZIqAf7dYAwVcsRnLPrZc5L83H
qLfTAJraSBTb9nvDO+/JF40MVNj6Hx3j876KJ4urKoZpHfd/RD72cmM2pI8CRciFCqV9qM0KKsBt
2K99n/FjAhLKnCHjtMk89ZrlIDDAGZ7ukklaU5/pGIskGOWdSbBZ/LuDZnaBStQ05XSqR+r2xTpD
CQeogRa4yn4PVCWIGMCwzhKdzIynvKaqQqQ49ak+1DmcKVNJQYM2VR7PK9N5gYBxveTj6G77hrlb
Xgq61c1UwjkQ+dG/24lhod1Og04jv+fEukcHz926Wbs1ym/VW2Xl/tqakpDh6H6kKsuPOgf5yUWY
vXCUyo6+D/WaaYTdkRg+WFU/10lMkrJhjv2zccpwMsyHRFX2NX+gTo5iXl8cQ5miNn5wKMy+WqQd
Oex6Iogu6INjuhY2i2X01U4n+l5eSAR1f3E18jzzqvvcoZfQzfOyowyH2Z/vREj8XeeuCAOKeHo6
g26PaV9nBX2o2AP1lrR3MY9KZDpKCskjIcqfUN+Zl5OjUU/yxzrz/JexTId5MroGHDvtFW5gETQk
cHBY+S4hvrXxhP0V0nG3AsWvsrt8ftUhmiLaolh0fxVncIM6wu9r3vvwbtFr1NxckNheA/iKbZ4E
cS2EytArjOmbZQfs80o3U69/8a3Kv3VI0tznnnkT+6p8bWOgBUeRjQvdLGNVBwy73hu7idonXDpn
Ol7B8mo7NClkOwe3fC17CESkRUF3utdNZgUebV/qJm6gbxyv2gRf4HzOWX+X8CRZ9fYA1yBoa5i7
JGtvEkhC3mZ+8nVo4LQXUKvp1iWVwg8yq/M30HX+qYecYrHnvDNVcCgZTUNSeKeuwayrAzGtdV5Q
uM3BK2W6tpj5yFsKeHZs3HPqqEOdFgKoV+G9GRwV28KD2Apq3MNdmrg/iB2ztwgswrkH6uK2G3E5
YpDYKcfRe4Oam7tkYb0E7LSbnZPndQS1K50xjwTSetQa25Vunjv0YN3bAgGy0h1XCyA1mgVZwlF+
RhJ5w+3xpp5owfiMrX0z6ano5umsLShYaaZcnGO6o5rG6TN96EXfr21YCVWLFKrX910ylvd42pOb
cMr3s2aA6m3fdO1MmZm9OrXdrJ2xHPaMejTILu1aZreQpoTZHvg40IT2CLCkdZzvrEi561OzrR25
V8gcQGB6GqTb+swPBRKarIQ9nFdO+tNT92lkbDXjuiziMfCJZSzCWHSvveutNLA3HS0bG8E2vivL
pN2OiamC1odaDx4u8B9MDO8GXgwWKjVIE8Crif9kvVjFAhQ44J3UqgKIdu33uXiWatzrAWMbZVBB
gHHxeSY3o+QBZEvsPyNsgloS/2VV1WveivA1FK2C6KdL7pUHXUyAFdsDqZnamCwSG9QTnYOTjWRR
QxzmofUgqel2ZfnGkY8oW2w6iP/YjfawknHCNiAnzN1mzF9VBKDrWKhhBRpv9ZoCsuQys/nRIoc5
N6WV7cxYWYA/o86qsuZHL0cSmCCKIOcRtTPcf/GcNqG166SI7Tlz+uTGV9CBBo9qy1vh5zvk02uF
dIDu41UZ2fPa6W89BgqTG0MDBV56hg/0As+AXzGOIxy/f7Rwxpx1xG5uKhvq/1UGlg0y3/YPzxhu
89A2HgWYy5t2lPnSNXzz3Uv2hlvZPxIG6GdYz3LQAyCPhd/VyU/Ca5NooWxRBTE0appb3SNauF+/
01AluzSuML7Nc7omo4XcM26/sw47jw5OdCvsXcepYOtV26HmRvVpxpB0NSCTPGustIYsTCPog+7H
RgxDG5rdVmMWBRkQUbTnAIwlrvto5uNnIZiAtZ2gjwD897MiYunm1AmE1wLoUn8BtyP6aBGWbfJK
dTN/GuxyQx7G3sKdDi3PUek9hc6FnqlDwIX++ZWYj6u9Xsv8v15Jr8Yhuft/vdJpgABU+PtvguPY
pws+qiDUXNoFTHSd6WCAonA6C6ELCw3fqa0Pp/Z50AiO7sVwOcyaoeIXET3rYhTUa2cnKbtEuY8U
XIqFnHymsbUBuzCNnuvSi7b/jAtOjKceT2y/i1cQxd2SIs4Xloo+8BU1gpiWsERhIVYNjVdZY5/n
V7zfJ1MckqWwwq74G0TCht/F46Ht7ysgvU/jG2xfLIClAKs3YyeaZXgmD7gJYkkDN2SoTtmRWFqO
hXyQbltd0+ybLsfNTZ9G2oKn7gVI3bJY6hjJU/HVLUaKRVzFIZXOL+edOvRwfVAkVIsSLluQN4Cp
j46dxmiPntMrZmP8A1by6er0XvRIhRwsXgws0VVehfcniDDuTFUEvrHSgGId0wcxwY/PzYuY4Kuo
M6pNBlcgiJC+VzJR2Kv51SuDT9eITSLosKVzgyufDHTcqTOyYHaZrDNT1a++8rCjRrasrqv2Fgi8
H6iU16/SBt4ytJxwqSeV7fgq+oHCnNku7q2BHoum4uD91flSJmLc6QNLumHd4SehW3EJCFfaZGBt
9XAFB52oQEBHIbmFNuvI10QdzEsfQmitkc5Pk3SQkQqGC3o93MWLlYtC2NAFORPv1mgVR7fqLJQN
YdoFzQoSLVrIH8+EmWdwMkX3+YAtnI+9WlXA56lyokUkW2ue1EULbY/KjRYdCpQzCaHieTjhkVKw
N1Yly/cM+FRn4cN8eEtgCeQsdDdI6KA1G9fRVhTRox6gJ7DeQ7onG+tFWPvuyvSq9s70nL9gU9G/
CxGpmTkY9UGLnzS5kvMOiNg5jZk6Dr33XrqN8QzkPt+yCl4uullDFmIBmCE4kHDwfG4I9CxC6UBi
YhrsjuLY+nl2N4zcf4I3szsN0gvmkfuuW3pB18zpTDdt4PpOC+qmUUBVEKbpgV5Uh6ZFJZiyd33f
+k+5c6Nf+Z/vsvPx1KYXvXqXuglf3OTiXZoEBFLQHU4LOqiAlkX08s93yeMxnKU8a2Hfhe15ktcf
XSrGpd6x6z2+juuz/4j15fXU83xcc2Hg5LqoGPhygJgJGG2NVYLh0PQg5A6RsxNlj8L+d68husmN
MkuM+czJ2+Kt86izKavQm5epKt+SpvgLMFjcjfkw3CYFKvBQm34rGuHP8WBINrq5xqXxa2obJtif
TlOxHfjLbUR/C120bgMN4mKND8Dang8juEbbomxdutBB/CRh3KBP49qUCk5df4+3LECDwxppUbPl
BMod1cw3IOgI62MgTPNAIvW7Y5PnUFrhZ7DH1R8mAdDxj5aRAA21HPx81eeeOjqgKq2hQovvRAwH
6wDovOpYlFm57gTEVuJJU6IfBXpk79ZrsOTSr6CerUcnIKvjYpwEp4F6ib7zRmhaxHDz7ZDcKlL7
TuRF+dI1HdgvQKNwatFFYjpiA/Ohi3gyAmUN2KbY0Ck+Yg+LTe/wLqa4Ht9QXm4BgWWBlsGtwYvi
tkE2Wij3rIw74HIH9N2kb/M9RAvlkhSOC0TUeHIIwNaFBcEciurWKmEVnbPEYnM8C9W3dUzqW8gf
VIdJrzH0ue0Dt4gOVsMBBMV7cy1IBa1Kbgk19yq4q/K+2NeZzHCHmk7booZQEkWNTsecIUd3iY91
fjEyDoc9atPjWnfLkYKVOE2+Ht0y0cyQCM7nUQ7oSaD7L071JD3dkkA7DPZPx6hd4MyHYeaMQ7PW
zdEbCpSXXTPQzVxSVCDYO/Xc+v5qPJ6m3Qez9b7GowbNZyD5lahOjbSJNsIfxmOUOgaksuOjJP54
1CF9YA7INQy8z+Ac00NGmwLMC3W4ue44T8PVMQzwtfWX51g2Ldrn1lMDrdzteaW6l+bRhp4KrOOj
m/NCilO250iNn0P6LPKIgAU8+TwvreMuRV5ztFQ9082RA+EPpzlcjofeHU6r6B79gqSdIIu106x1
TK+l32Ex8I0H9d/9eXlmZsZNjN3X98eiRwoK1SzuDBeflF7agNnTCpXIEQox0GowVeRvk0wAlAxi
4Q86Wpu243AThZTZrKmi8ZMXBg+IAQiM5cE72wPw9zZmICJ2lQHVRdQe9pVdl8vYRrFEsq6cyZKP
b2ZD7stq6CLUcQMwfzlEiChgNElBX6FMMAAlYbl3bSLtJe08WEAXLWzL+qJeGYCj3vYq5fMcWy2r
cPpV1sJcybG7xAr0adVnK+oLubuIpdOYAeroZpE7Oz1MTRJkOo60d7E0YRSCXeU48xmksFFAGoKs
qIw3S7jvYV9bH2NSbaU3jFGARATyT6UDN/HorxpYDogptfE2hED9R9jm7z42bu81ZB7BfovtGwXN
AXMS9/CMvACakjdBraU5dDDV6XbLvDHSsdx6JTRE3OnQSNP9r9qgdZ1+csAwdxwLPyPbJv8qhFA3
jkbHS+s7VhpPWvFfK/pXk8K/PhM8SqB/PbgoJ0w0H0i97M7jfhc7z/WdVO3CDLQ1+akAcH3qmQoP
3612ahlp9lkiqXfqm1qZqgYYxNZ42akoaQNtP0f9nyxPJcvcbPZAp3+M2t0BGhRr2Vjk6MBBZVZb
mbmgMJlj+2govUU1vfkLmOcZ4HkKcisyoVheGIskpA18cYz0EHeeezc68hMWHNYdXIDTAE87xX5A
jmVRky5+am3cfuoKt9j4vUkN81eRNUWQlJBSMh3Fl1Vih7soy9h/JAvpv4p/zlSvgtusa7m+RdlV
1Qq6RDwxqra4qyAf4OMpLjfNh6q13uNkzD4SZr6NTWc9uvg7Vl3eJmsri7vHPw3A3iG5GUxS7vMO
TCbAwBr8MHFj1a7U+nZJnBp04pTVy3OsBDpqU5TNbUbBisszCdEXnpCnHKrkQQY1axDrbfvUPPdC
T44GwBpN6bj61jD2vWMk9xz12HvG7HCTxW4B+Qo0dUfojHSOGihZnGNGJ3+Suix3OhTWKgJDYoYS
ARLhfu6iet1zCmVJnIXmiGDz3T53q6q+j/MYTEIYHO3+nNB1yL/AiC5QiJRCet3xfJi7X/2T4tpJ
Emss29vURJbWnnSbigb4tlCWUFttzJQBdcXXcU3wQyobOBaeu0MxxgQ4g8raI3Uxh9EspO+ropv3
idk+xB0V94P1hpxV+9CEeftQ45OcuSpt17ppWb27sysf6mJTL4UbyAOEpiE8HPsHPSuVBVsmlfmM
QlMS6JDMs+zedl91Q7/OUPWXq8a4tc6FBRWiWOCLIuu6rIMKG6s9UKhqr8+SqcfP0vvETcOVbp3G
6Sm6rcd5XfEu41bhKmsMy0JAmrNA5ubNJg4Q0KJ6QTWx2VaZOaDuxay3yBg+XEuJO1LG5XEYkZxw
usZ6S/qOzBS8X3bQ5RBPKcnXeh29rAk+1ipsn7x829mpMS6TEW4cQ+Lke8NALUyJdlNB78466Jg+
5Njg4U4wCX9Mg0/zdI+enEtiVME0O0/9BkbJ07JFknvr0YOh8yB6mNkiVzjIugmQXjNuDdW4Oxnh
v6g7WPYzGkFls3kVL0nuko3vJOThNxMri7g7d6iR/S9I9+53Hz73A7cc+Y3mqZWTLQfAe/6680Cu
OnPXdAeUq6FLK/Brver45yK6k/pNeL2IIm66kyx9J9io9aCsvzQj2Ip4mEZCa3o4nuLtFO+mOPtH
/DweONuL8XbnmC/FiCKP4QljIVr/tM55vF6fZk6Mt52hru66RTaPnHyFa8IAwTxcFZdaWIl998RO
N2y0aFJat5B6bghS6dHeiVnxUvXxsOwFsTd5XMT3WUSqgPdu9vE9wvdA29UjQiRy7nML9iR6BHQE
98gq/mENSZJ51It9EvreRl8iwV2rjvos6/NnsLW8TWcZbbyYmmIa1ncdpJO+h1zE9EX1e5o0BFT2
GHbiixDPUfDTcd04nZ9cNGEJXcwTkMwWkXbZFEaZHUvnXissaVPNhvfZbTgNi6dhou7dA2T3IqyY
+AOgu/VwM0i/Nh7KnEZraF742F2NhbFl/zw4zDsA9VutznEnB6oVQokRtGigK7GlpYDEbbWNFRQ1
Ai3BrPH44aTjQrXcsw7qtj5j8tANLT3A5C0kVnqjRpfcJHjWg5KdHzlzz1bpXAf1ARhm9MBpy21V
ehMlUMHTcdSuIYo3TRCkXbcNx6t/l+H1ntwaiIvCKHAWKjid63DmGhmAC523+PMefigg3KtaiJnE
lpgYl4Nq5iMxKUrXvHQhhYt2abSw8rVDIwC1CKLlsASBGEjbByMz2MJOJUz4dFt3tcOgDvoM18Jm
x/x+xnWv7oAq/1evboIPeq9oCGh9Crgkn3740yEn7cToDjtzBj5gONdBQiW/aQsfhyTo8JiI678r
Ap7g0WsGoDB0ZpE9005Z1ujkUCGQ9Uo3TaDWdjZ+gkEMd6n7kBzCUNQKYoEQUzkfkJwv53noprPI
+O6uRQ3BlXLEblOP1O3T2ehMa+TZo9FGauVDSHQ7ALxiSeTYPZg7RWRvDrWN5w0OkKQ+RTJPzmVp
jTMbLvCglJ77lST2vgTnKCjC1lxc9APU/fd8Kfi9Fw/5+qJbT7xoowoZdFDp3wlXs1anl4DEin16
M/oV4fLYbCPfQdX1e+nTu2whyb3yOvp2NUM3C/2HoKAZLexcRbOhAtKPEGoHsFCwjvpAzCY8JMoJ
6r6wTyEdTz072pQZ9jrnDjUNoXUlF6OEbAQzR4cCj4egl/tghQwtYNvTymCLlsGfn168f3F8KDN9
QhzXptQxrWu+WS9oaldAEt1C0AjMZZj3HgkAX+vOZR02khSma/noz1OnSp4zH+AOAdbErwhWpSCx
/TW0zQu2GtGrbUVi3jW4AkYkTmciRWnIGWpxSCaV4Z7AIqHyn82e1TdN7+FHOYXdzklAER3kUjf1
JP7rSw252pTTBmLwyl3NhXerpi3Dd0v3xS2U26c+yax4iYcqMLxQqTjqg1/Zb3gsaDecSLoN66zf
Id0MnwVI86Bm08D9hEJJNbXq5FPKX+A6Fj+t3vHhk1MMN3z0B7CCybAA/tZ4wfd53/os+TQiBdCj
QR8bMjwONM77O5B2u41rDRAy5oDahSyzwOUazb2f++b+qgn9zfE/EIL29SbBoR7D3oARCryNY2uB
048f9yAbV//7P9b/C60eX3E8Vzz2ELeAIYC1j7sObi2k65eNP4Lw3fPyzazJIspN64k2g9jDt66b
GS2GeRMUSQBzdhh8k0Cvydq7xbjx+swuf5qRwrNsDx6015N567T2U+bsoaZdvQHjsEUZpXjye95t
RU7hsjda7D++n5Z9vV/FDgg0H9iiQR3N8ol5Jc8Kp3kaybCJHr1CLUjDHxtGOISn8vohMskaSVLv
pYFA3dZuHCCGYLD7EkFee17DwGereznjG66G8qGvQPg0IXigR6mxHtdDCDXDxwYKh7cVGbN95ObN
3ORm/JN4YyAzx3nzZFQuQZWsNn0ENojBy2c9QJpIkRBYRt7CiSSb1wKuHUWfYgOTyXvCaH5fiTha
e9KUs3MMiYVkRs22WOshumNok5nvWOLWFrFaxV5lwWgW5BJYgnzoAVLkA5SEpBX48Eba+6zk9hKA
h34JPfo4wAWpqwNIyL1A8BygqpzRN6iRLvDYixKYCSMRz4bFnKsG9kxNSB9N8bx1xgXz62bTZ67Y
lnEPKZJ+m04/zGGUCb4OSKbopmepfOkPhVhp+e8yqiC0SqHfBctB+gzuhosb9MsAdtHOxh8b9ulP
EOKiYhETYL3DSQGZ0/Cj89Mc27DqllvQtnShvBcURWo+VqPB5q0c1FGB+bwyYs/fNiMfdxHSBCsv
49mtlRq7yAYOKFJlsu+GeWO67b6hVbfXZ+CQfp3pGNQLkDp3bNgU+FkN1Q04O/z5uulo3O0kgwrr
oM///R8Hez2Gn9xE1jVx4fwXLrfqRT1ImcWPgHlku1y49sEjzbrQpoG6OSTQTY1DeASGeUIOWVWv
sz6r7lIwpo5RJGdgIrS3MmP9QkqnvY1S/M/0mY5d9FYUtp+qZbPazvwHIeuFMyGrYE0y7McB+DV7
albQ5lpVgCAvdW9TDcWs9CDPqnsHs9llmZPdg84LAMEAFHSYWduK29aNcmj8INIuXReyaWeUNPFD
rPJhT0v2MyzzQLRm9hQ2it4JK9qjgGI8p2YR71PD9QLdFG7VrGzoTy50U6FcBOoTHze6GfPuV5kb
DjwOMHVaES5DbHvilXYF8rl3BdCj9UaGky5q0Sz0HQH413TG3JHtqP6GddUMYPXsqRu4d6wV/aFH
0b7C7nqa5Fp1MMLRst5UXuekB4BXHnIHystRCDlsWLKWW+yjYKBo2fLVws+fDArKb6YNkBOymTBp
84pXOQKUZYZdtTRZCxqxi73JDnRVd2e1HAmGapQFBL4gUh5afhbPz/0ytz7spACY3vJbtasjdwXv
N1DRp/+6zz1156Xsh5V58OD6DoW9+wPkdzxea6W33LBPTT1JD/sODb0DIgNyKin0SBiUwot22BRw
hgWJEa+gB49RDpmPIYPA1/SCEmj3ZQMxN9hpSjjUsPbTN9wyGKo0ejKBdoIRnlCHJoqbLSpo/Qqe
QPmdCuMBrq6cvaX/n7Qva5IUV5r9RZixI15zX2vvru55wXqZRiA2sQp+/XUFNUVNnp7vzLH7IlOE
QiK7OhOQwsO9y+5YXlm/QM0AABYvfogchRNBbkQQssExmot9DrBFKjsXuE3vJgAnnrxAAh6D7++3
THpHkbrBK/eLE/6X3StvM+/aVQF62lRmEaywjw635PNjQM1jNVh4YWZbf3KsL75KJc7FU0cziw9P
6lcVIZcO3SrvJ9g515Mz+N9q6dngsnPVvcPz5IQPB6l75NhfKLbgqVzJwAYP4eDWF1M3Vc26dtUb
HY4zcDOqUzPdkzWHTEA1DEUs1GPEIPULamN7p3Kn29AvhX4fdpuvzVqyB/DcyMeWvm9Q6Zretmqg
39hGU9Zfl72a4YT1DkQHw5p2bXK8SwfP2XZAFbxyCaEm/WV0BfZWdmiUELqp1NFoKoZ6Dbss9iyW
9W6+jucl5jHoBTTLYhC6tKCv3cQym55y5PZcQ77Qkzpzv1YsXwwwlskXenFCGI1AbLm5+HmufzBJ
GPwRGk9glYMGQMMhsKQm+ct1scGeQFMUBsVnL++6b14NoHYk0uxrFn3u7IvTTv46lKI6+BEIy1Re
RztLImbo0ulzaSXdpvQs+36YRhxPFo44QQg4uSIXwLZJH7XPXYmiIijIJd8aHI3rb1fVZ+Kx0seL
PMtB6/qXNZriVOahCRWoCU8HfWppg81zy6KYbxJtOjoHuAxMLOMbPE+QMez1jn2JpkCakoFIIEml
2g7IAp4gpQkSc92LZV9vJs33TMcQuSZ5Xhib51OJzjz7AkrC5GeZXazxD3RXxoBbet8N8XGIA/Pr
r5AN01dlDsnRlvmwNXhlfRWZfJycMnluWGJewaQNmi4dnNUxX3tjqa44GMuecWOAjiPiIWKutiyr
xCoQsQfAO1Ig3ObVeppA8tCoz4ZX+D95A6EqS8bxMyDY9r7vx/LoY69VlGZ7NlI3gwRUHFzjFAg3
6pFv0L5E+6hHvoRBJBT1Ho//Ivb/XtMY5Mcr0npGanzOc45iEM0c7ifjcJ9AFHe2NC+4y6V9EAU0
eclHDWgM+cbS9FyLD+fGD46WrkYtBSpfiqQCNTiyLwplPBG2iQcAjeODLZzpJW/Dr80ArdP/GpAB
sArum5Vf2OlPnNgeuUROClyRwBhZgbjYZR5dzVgWmzFN228GpL57I09/BjVymRPesh6LcgDh14Ci
C5WXyUuYg26kcbh730amt7Lq1sPGA9nKJC/KTwWPHdwuXXEk08yUv8nAarhHsqL6lGdRipt3Fu9o
1M39ae9BCXZDo34EcbAeh7jrIgEjVpn7EbKpeBRWeKfGb06NSMir8jvkAFZ9lPs/oYmN0oFI+M8l
sLp7BT7iI8WGArIRAbC6N7EVIOnPUsf2OjYMZfBfeBL82z0ojs8dD0qKnsWYH3rmTTV/11qJGfLO
fp6fbchm7yvIte5Mr+MvEnCDFeRIxJ9j+gMFZPUPqMvgD1645aMSgOgDLIIKLqnkYyrbdB10QfuD
1X/MU1DyAi1SYTx7eQvCBOU1JwePjjuXTWKTtHX6B+ubA8UaY3E/4kf7XSWQZGM1q58tZXkHUB0c
hGVBqQeU6Sb49b9BW+qlt6ziJapQ0xNim7glvw3d5swqvg3dyPEkLPpjFwYXsNfz8xApdwvK2PTB
cOu3HrJW7naIjeShEK67HXUvjr6WtgM4RmunW2JjxHe3W9XgMkDq0HNf7LyBXmMyfkkGnK5S2MTN
7r+83oZ/31N6VohqKShsmdhaOia2YDdVZzbSyFAqKlEOA/A+Uvb+CXU0/ol61ntv8bX4CDHKAA6/
i13Clvn/kw/gaqQNoGMS61LCWbs51BWDZJPCcpdmL2PRRrsbP0WQb55G9qzPTN1lnJaZNZv1Yr0w
Iyh9/HWRjASjZzHnLv7uhWnbgj28MONNgeT4qfp7I/DGcBoaBhCNHmibycOe6T2GRsB04x9V+2lx
38yiAfJRD6hmyDUv9j/OW0IYqFhWaavGHR2kCiaabQrK43WpYpyz+hL1hAF4SYo6/y+c5rpK8W+Z
Zg/7Iii/+4GDswnb8s1bkg5XTTYr3Tp4KCwHx7lqU/Re/jMtohjv9LEEm3rmHaBsLQ4q8son2wdO
GzQZuEfh5pbL/Oc49SCRdq8EEI3bFLuGujMfcozdJRHnwBEAOQqKFICMsvRtIDMgiEQDvMIAt6Ph
AamCqUHCNhfmERyCDegN88ZEuqUMHjw1BQ9uU7ADr8F1sfhk3RrXZJy2QL93xorioKy5c+3MuZJF
TQC5uJU9SgvlBlHwQPMzEGJtJ96xDYU4+hJOZwTzJchHcX3QP8aaXH/KrJ0wLPYcx9x4CGsOiLRy
XnthBYfBAMcDmanBJ0hyq+hE5n9OQnVbuyoy9mOh9YYM7RgI7wGVmNmlDPovEAwCvBmUjziexfGP
xLvZRrrA0KJIIfgi5HpAFd/XERxwoDVRyZYOj1B+/wOYo/ChjPIcidwStXr6UIlma7I6EGo47qYO
5XgtPQNA1aJKPzl44VzlPiDXAxQOwRnm/mJ1+Oi3Iv06WQYYrXPLfYBksLvvZZ6fOha/Tce559v0
KaifUpFfeYEMDVj9Hi0zjB9VEmSfUmFB2R7upO3HK/JP9Wre+DqJt5cTuE1otA5iFwoaqLKm0TZq
Hx29Rv/XGkABraJkCFGv7PngBHI6c9NbPfCRmusI72IocchlUN4NssKXxpXxxgO6Yj8LuqNWCpSu
0DnRAuTQbsxfFACXKzU67aVxOlRnovgSZRNZsaOQDEfl5xy3KogTIxgcZO2zjc2NNihexiVOh1Hb
fozSuDeeG5cNuy5VYj7HC3rwdIcNsNMyCy62URRr+q8IvDhbQw3TuAzTML3gX3Kk/2BQpcR7zZyw
p1NBPd01e/eOl+pE9SNUYlKnOtMECMVmqTjhUVJA0O+V/gwU4Egm57/KXIhCbE+scN+mDjV4V/yp
6Y+GJxRIR9DYLi9OcsqPnd+9ucg/aFPwBH9vvwU1kYuzfZQ7TXv6Q1hF3iMJiKoS+pPUtcEfXVCT
kkURbqQeTabaO7Joep6E4zw977v+WGM7sQpZv51YeMq7sn8OoVZ+LyQEzSR3xi+VAaQB0ODZwdMF
mJCYPBcV655LlKXccxlBos8V05ccQpT/GBZLDkoKPb3Wq2G7kY1RhG8Sd+J8V6Ik8Ox1UrJ1GlXg
szGHuILuN7q3duMmvFrRhLmLV4tPohudeZHZRzNF1UPjlLofJpHtF+BO9EF7Onr+dfIhGwWGI7YL
WuTgPN1Qz64ghuS3JTspS+wXPwQgoHrbjnG7zpso3VIcctbIxdA8VImoq6MTElhdBQn8FEK2C0ar
TYecDrAZ2BJuEsFLaHYptY+i/Oei9SMTHBGBIx2k6PrVnwaGzixWsrHFiXzUNGrv5Fn/OBtRlJ7/
aZ0u/tlOUf0a2BN+54ZpnQWr6s8NWAgAPpBfNcTsIEKV7zxt4pz53m2N5BlcN8XdUICRbBiD6usy
neEt8Rlibfu4K/7MRTAC6Q9Z6CoeAI0fcwFBahup1cWmHsXoGZACnXYUR35h+f4KvO7jZrCRXRBG
FD1Tr61qY+7V772KC36cIh+EuLEowH7WyD3eUJxXfHH2pC/sh7a9RtWLeVXVxO66acpAVIzzak+6
F6drBHDcLJ9nQnjCeeXiRSkQNepPf/PvWEwatUc/OSiwBWVTZZ8AVbdPYQJO3nVZF3jxyAQyh1Mf
JTibw/js9CIXQxRracjwbL9NeF+GOSnYkVX7k3gkibSyRtZ+Zaeq2S3cksROeWN2PH1wA+hhG6hQ
UR2Y5KhpwJ4398js7KY8BmN/vfHfxLq6roijsHGHSquP81nduAdP9u3D0IzlWniDA7EgEb04TbSn
22jbRfme1V20o7ttWNjABPvdC8So0msOHdD5LrxMT4IhekGx055H3wpmqSfCvAV4LzCq7FOjs1l/
GYSUgyEAM/v0VxhQWF9UxbaAjqCU32Wfs2DMHy2gUp5wDDBCBxdkU2RSUxljvWZtFulcb/tEPkxS
Po43AKtGXm5wo3VfJTj5T/nn0hz4M6qSxCUhf2DjqDxz2k2Mt3ioSgAtc6khYt/gHqhwzhvF1Sa2
42ptaNMcE403Y/cVhZCP4twmw5TFzu3XCBvgM3lo0Xk5vfyNb74amDhRBQ166dWEGvkD8iTjmZpa
TKBuXGybqBwX27DGt8gRUM5d4k9/0uDin1cIo3KNY+lvyM1Czrfo2qe+TdqnEZUdqzD1yhOZnRmU
Dy5KjsmiBgJ5cn8zy/GbPwQHBt9cDXiQA6ohErH3kSzbjgo7blkkwruznGGXGGo4GW3djidk4Lfg
y6weU79gz7poBekV59O7Zfe+PVtQm8G/+KO1jP1v88pOmsg6GSADMu3kSwCtYu70r21q5deMg+2E
3A2w9VvUD0CzXkd5U/gE9druETun/skX7ZWi8NLKDqbXGkjCIAqclAmQArxGJmZe2jWr/tU1orel
Uc6YPdvGqM6jn7d3g26geB+B0wJK9lksTQtv5vpJ3rPmroSsnrTi8qiFau192CK9VQfplSLm4CjO
uvMYhrtiArp8M8+VU4DDdiuBvDE3beCXFURZLMNeZ91k4QJ6bbp+AdKj+dLzFd4vSCH5UAPPKB1j
j9e+fRzHPg7o8uRR8uHZAw0Aip5ZeAityNuMVuO+Dk5vriuo/J2gIOu8ViAkp0lQx04ei94GPf0X
H/uCg9UGh4ChTB//oyM799h4zw1+MSEyzdOEqlTtjKnrS/sCwEv5NmcJv11jtouIh2s3UQrsUViD
1qSek+WASS/Tl5H3TzVfcAmh3rwsdefxug/as4mCzTC7CyPX2C/sqommJiAe1hsfDdz43udLzaBA
EdQA/v0UsxQc94HjPDBVVWsQqcR7Mm2gWx7K2C+RHAU2lXzUWOlYXMMwOSDLBw5r8sXMPtp2zi4q
wJdwFZbZ21K0irRQATKCz8ILS2fXcfDU9TFPH3spE1SXE1UBA4rUskAVo5sw990zkAJzBPm1jNed
m+GPrSdRQ/4k+SGn2Ltf3H1iXNwhVJfFVZnQfgaQEDUienkaGLsCpIApr/bLdc1KehuIwpZbUFDI
eO3oz+tNwMwsa9Hnxa+uWS0+MaTeOU38x+Wf1ZcBSvValE+m7WtUDdlXu0Npns0dJCi16XfV2uTD
9NmqSvfcAt+1ZtpftS1bISukrh72GS8VliC/mFqxl6Au3NF0Xg3QC6iCZxQSBdiI+e6K/KjT9ddu
7A7Hqo9WhqOGewPHifeoxa7XIOTKd9HA4HsfaMEkvbJ6aexpgOlR6lWD88krIEq+xJI/8ZEXgZDg
5cYP1VRQEIZ3izueku7auVoZFx9jvq7+LLilxOdQtne2srur7YC7B9QS0BxoPjbkC1jy5mPOpisG
9/y70PI3M9kIREXH5G5ZdglDpbbV3F51QD5kX/Pp680lbsyR5tKqOVJiG4gK+0Cj4rOrqWEnjuIb
5YLZBojedNVxUz1QQ3QtE/gLmqwc7xa/WaOEH4W2E34YiCVyFoG07+383EWmB8yDBURPLP/CgTND
qcwo4t1gZd0qHkdQRNl27V/AiffWqDiXPTDz1lGBm+FIAzR7jp7tXqIArB2+kzCPMYXOE84pyOBg
7Hxuaq/e2qgY2pKvUZUL/rQ5gDxFN0F8yzbMLcW7uCc/SZSSa+2fygSLYRaLdlW2CiKxLBKHRIEv
zjXrDPczFLFIq8HbLyAUEHVFk+s4OdVI4A9GtSNf4wPDiH0aJsd6MtQHYeM0NYFOg41d/qoB+tKN
cnFeGvvvJg2EUS/OsvG/dF3c7BbXMsuKQpSj6LDFR71/XI5mLME0l7fQsgw64EYbs8AbTw+RRbBY
9fsuADUPdg3AJ/QGqCYgllCsC6+pH5vCrR/B6vrmI5MGyNfWO1BoHeokuE7mFJ0s3ZSRA1Es6lLj
KAGhhsSR0WnuLkNzaBHEPjZ9I3tb4EPUOHX1Xi9Pc3AXtw+d2exyz0WxGp6p+NZ6zgVALxy8UbdK
EnDnyMR4xHt4BV6aBBglBsK91dzV4fEIghMfidJTCrEsr88wmmIPsrMHHD9QLR41LWcQ4O3YobZ9
lOyRj+r2qKLv7yHkJ1cA1cC9lfhPocGxCRonC9l0aYFPHib1Sm1S73fmv5jmqNzKwcUyvHZR+dwX
jnVosVm7Y2wwNrVlVp+A8sN9BKqJP2ynxlMDpHmrPs1BETGq7wYDrnX0eutl8IJya3UQpAi7vIJA
Z8MOo1GAgFGvhGLM6hOUc0GsmZWQp+/xcIHCmXupWvXWgKrC3iZNMK7IR6MBwG7VhuxCB7ZguVnV
Y+btTMPC/5OfBi7wOpJVG9VpNSfQr5FFA7SEaqoEgX9ffHYaZlAfgAaSjglshW1u2io2LzyP+7PR
/CoKVAisyEWN2ZYpBDn4zjJww06iyryQf44T2gaHGKZwZNBD8MKdyOdBKzc5UaTAMUqE0aNY+27d
nZKWY++LwvbhhM04OES8om0PTRwPJ6BTIgfSbKMO0GP/4SVHN3WBdaaAZZklfoD0uLWmSOidiPXI
kNHu3KIBd0tYz00/2HfthCrOGz+ZGY6hCsiBX5d48nte2l6Y261v/GRC9RwpqsR5mq0GQs1l70Ib
a41X/OLKjalV4FkGkutolGN/RmXePbCPwz5Kq/7MdEM9p0Yd/A6gi+6jTeNQD7tvOhQUemZSRSBg
xRwKpAVjpD+j9bIQjfh9GUJ56K+JYQbqoRXFzF2aSZHMCkD6FWTt/ASIWuxZUcZ/R4+CqeP1YfIH
EK84JeBM+vnhuca5ccZ8PURes43irgflZS72xiglQGK8f854NT2N+H7mPs4LyZPhFTFxG3DAaDNK
ovQCNPxPsgCbQVglkW7HS9JsAcM7L0gmzv7VGYWQX/oIopSAMXHwB4DM1StA1+rohkxqhhjsI0yH
KJQRDpt5RNOx0ogSeB8eidd1WWKZuKy9jC4XWFZQSt8K5rX1J6GYUV96WUGY1hfVOtaeWIOYSkB1
iLeshRHohiCI6IMolisQ9erYxUWzyKQehZH5Hkt+WlLgZ3d6O0L1O4jalEnzglMf4BgnxgHEicKz
cqPqOQiql4KIQ979pTVWzzo+sD0wwyiO+lAfCXl/Ktdt5e7rBlsYLNWCRw09dxAdvtKGXa0Wm3qz
k8aXOWROoyPBcm6C2+F9MRrwlXLe1qn0CA3PzsUmJ4ULR1kHZtjzZ1r8tx+HPu28jKfwqzBDx0UZ
YGpJC33IdBFrP/H6k0kNcHTryJTmcXFR74M0ANlN6sjzrAyw2MucRS1AL9h0g782zC8GbuyfwzHc
5mbhfQ36yNlJI7f2ZCbQ8cxL13ltjDw+eS2YCMg/2tnnCe+hT42Zxnf4+7AV+YuiBKEKRCivLLDs
J17GL7aX+l8DBoBEo58Vg2XdMbAY3VVTbN0lrfmz8or+EOM+GABvXVgnB7revo6YfZ3vtqgcLkbs
/n3ThrjnXyukayvi01uYW9jmdvINnJnpuTg6RA6Lui3qBOrUUqd8wHnciq4LtN0IEdTux6Qphzuz
BeMn8mTBpTe85JxACOU8CrsCB9G7Tc4iLfH2SV1qaHiOJBs7CrlOk1HDP/7tGstCToyTNccEeL7I
QO0xGeNK4FRsC+BbuQY6JIKwyIAqD9+3vw4FXtmixnSuQoTOCGoBbp4TCNJRhJxK90o9CqFeP+Zv
S5FJTVE9JvZnqsRs++au4mN2pcrNqrH5PWqPtjRGjcTT61CMoPJcfM3Y+euWc75ffH9fCEoyw9Uq
/D0Qb2AYE0hdAcB8HvpQnP0euZs1dTsjGssVdWmcdbU4TyGgc96Yh5sx90wc5A0fm//Jh4TE21ya
1p7GMcKz/33Ff7FYBdnEHLAzfAhaDVTpJ78u+msbtN2u5AlKxkTkP7ZR160SXc4rGwG+K294zcui
2/mRaYOjy8L5lw0td/BM81PSxP2LiKJiF0MyfZvUHswyTlB7LNWKRk3QDz2GYbpV4IB5oQbqHEdk
HdIHijetGlAzG3tpGvTwmjCv1oiwPcZ5BOa5ogXpUwBihPNkQKuZeosJAEEHzeQk2ZLPDuzmbOqm
6MChKZNrM3rZHTU+JFyRQ3+qWIvcHLnqNFth1+pfZl8v6iNKXZxT6FR4u2MFCrECKzmTXMoHfRRl
7DXnzYn8pZa9WgZ5waDc0ITWOgE9aNwF/HsjRmjNx01xzzIlrwWK6Na4XybfwXS1LZo++9IVBZ7T
voDQBsPxKxfjHQUECTZENDMCkjcJTXmtNEtA2UOpuBmyb3gXLe/4yMu7UfcCpxyPb6lgoH88Y9V2
IM0H/zV4nfT/xgWv/iBggjZKdwmzMdxPrngmy0jgaok16kPgMLJqHTtTv/kwFLVKHtIyfSp1Ipqa
NAZQUzWev6fk9DJAvd6q/2SsFofZ0tSC8ywzq+6cJvjWGqKbB1Pt8sBFDolnpO4bfxzx0EzDU+EF
zUvvOYGWsvC3o+ybF0Duweic8HFFoxnEWR5xq1mPPJvaNTCYd6yy0/uoKNsX15dq7aiAHSjW9LJ+
L4E53iApiTMXyY8xYLlyNTXcPpOm+63N6yA74uAfnPAQ+lniJnB7vynC04gbVmCJ8AW/RKUp8Fxt
+/LFFlJXjBR8rUvarkuTg8BmNjsctp7BLTpHLP7b2B6sdr1w97mLr8Pvwv7FtdwWGUmwDUHfffLU
yp1ksl0kin4rb7TIHd0MS72CrVegAaOiPyMopYAvVNDATsz6VSCdAWZRPwgvTdNDfabwkPFv8i2U
c1yIuk9ZdJm7oMqJLmQLC7KnRhKeQoY35w1Nfgtn059Qrhf72aQV52E9mXoW485axrLc0IJBZFUX
E9w9oT2UK1TuiHOLbVcJHjTcrO3OS8/ktPTISEHkpOHMm/60ShHoih/c/n+7xIfV5i7FJuC636Ce
OdtB5vwzlbpIbocokZb5hbeF8VQ1zWehK5L7XP3W/5t4Wqd8XydzpvoowdAJjm210RmHTyg18pBL
GjbESf9uESd9Pk7zGHHSk/X3eUBO3KyyzNNj2d6o42m5xnJFPbrE6usv1vsYfZoAQJHeLsDQzyu5
cYTRrdJGBhFK82R+7nRjeUWa7toRIlXKnPIz9ViXeSgdeA8KCjWCSGG6+jQQNKDOWC3hJiiNUCar
yg1rh+ZaOn23E8AUANWdN1fyUU81fnOlXjPG9dmosRHUE3zdUC+Q2ajmaaaczg406I6zb1mFenUM
yti8QAHlzcByDfoYQR4iba8/xjJAM+ia7x+jDkEZ11cdSpcm0z1ZjSfNA3Ud6oZd6EKCoK3evDTk
90YCtJlXu6cgU4CqUdebzBp8n6BOWKuSqTVNZbXhQZJPrzIvaDJLrFBR64F2hRcPPRP5Ia9HUJaP
FYPMlHai6hfUfQYYcEDE9UAu3I7f4sikhkZ5DVoGZvPz4qc1Q9ZhTasp5vk0qmNzZNnO0YSrkAv7
w7+ur2OjfgoYZITe4pb5fhVmB8uz+hVddRl4j138y5oCN+ytrSVhjZUt7Ho7UKU8+LvxBSiCatvP
hfSRPhn4YI86baKyaAPYyBb/nPHsJt14pt5sqgnSqsuIYYGVy5INbkea41pITXytGzJ/56OQwR0/
zRza77E3U8mk+bSciP1uDw61sEuPooqzlQGqMey9/Csrag7IDf/YfPANYXzkDpsj3HSCECF0cnFv
xq/Tc7znMi/NBzAfb6l6mxpml2JVJ4V9nn1DD8FEvKKgghnyHQaJjaMuUzIj1/Xr9RWJRRsStICG
27q6RDwD7Bt9X8arCpLLb+QyY2S4m4EX5X0B3eK9r+ruwuy0Piaijo6sN5yzlbbufrRAutyD4Xhb
huXwaPc2sAFFHrzwhIHckw39l9IVCVhi0u772Iu7dhzsXy2EyO1AKeAOh8++ocWpzTg/WYOpfkhD
fTdZMHxNYhymF+C1AKVgEK45PsMTr8Z2u3wsoP40HVAg548FBnswZ7rZ28cCQToD+NBGDRO4mo65
qP0n19K19IN9gdSi/9Qmjv8ktcikVaGiMctx2/bS2H7M0xcao6gU5yNbAdK6LQXQgCvVBqyx6QNF
xKiUOhhu2azpIuTj3vDJblAUQ/F4l2WnKQCWgdagiA4VcitfQR6ZzLaDonqC09XlKl7B4k1UJtDc
1B93tGr7MbSfkQwfUW4wghsDpMH81R4j7MNT85FrlguTg3e4j5BoxzMfFB9Gk+/fI9yuz9aoPAt3
A8t6YNShVoTjc9SzUK+EyjJgHdJYk4n8fDMPLHEdyvL+C7WRBTz5LT44AOgfKGHHxSAETm4w5vjW
ga4YG4SH2ksPo4kCc5tlw6rnWfYNiokP0wjAqC9BqDyljAMnOG3sME/+jALzSy8z8yuyjWwlw855
Cep+2nSTWz/kYCoCQB5FaYKPyDWpqDzabC1kyg8EgAROdZVWWfIaJGl+zrgfb8hf1ybyBcJ370bI
kkCyPXsmpI9ZRsHWamyoJOIwKfdzH3XO+fg1RAFni+PC7x1kvTYGANX4vY/lvUq9ZF3rgdyezoCL
TZ8LMAJir2SerAxkPwCS+EiltsV9YDj3qVH4L0zJ9qXP15k2yNO7/ILj3Oi+bALvJUyap26YVoPk
xYtvxtldVlbPZHXaZY/2Brnd+hH3gvxlEAkQGT63j7XTFi9TlrV7E3XuG5oQiHrcpWOdnLPJK+8y
1xmAKfbyrY+Xf2cTGqK8g5DBsM6008mnbyUrfjXC5Xm3ykHgterH3liZbW0ebMImeUeJUtinSuOO
3MjxD6ms2MrUSCVqKN4rJvPQmhxYJnmurLx8yiccqoxIAXp5sEbVYQqoscCxnCYgpobMWGgCYqAn
sBetbXSLfvzVlR0qD3XgpAdo9GbeP5rzUjSN1kMt9K/Q/LOzNJscJMltrwxOVmj4H5rFh5y5D77H
/yuE5v6LuH8RwsDcsscG9vIvYpfLNhMe26vZ/vsnvVlGDherVc4psMCKBark9kw9aoRvQzJXN9Qj
XzW64S5r8k+L62bqMnAzleLwuMdh67KyF4PuJbB+9knKNRkuSjs0fxzXDfX+f3x1FW4cCEscZdD+
x3JQSPJB150OWyswh3Xd8fCPvsdbT6miPzufQ2OkLr8y1J5vetWpe1dZ+RG31+qQmYn/UIzdXT40
F+H1Oyj6gH4rqYB8loamZ+KHcDJ8cNlxfN877cHYHAVhu10lwQzvZP4ZfGQF1E28pyzm/Xfpjd9G
3PD+CAsOEYsuEk94a1G7CCl6qLH91QSQrr0yESdX9fXGu5jU64zMWA+4jW0Yb7la0UwOqSO1epsP
MjT4XTDerkXbWD4SEwP3tyCuRJkdWO5OVGfUF08+Ngyv4HGUFxOvomtyUxRz2S+84fpzLZoVxGwd
OaikELpwDcXK0abH//jea9rqk6FAIiDcPNwia1l+soLA2ndgm5jnNqX/VsdGc0GfnZ6hdQmtcz3X
CnGqFLkBzjv0XBBhJLgx+n8UUxH+cC3vHlriyavweLabUER5wmkXw93VrcDN4rIf1rgb40L86Hrl
rqu29+6qxoTIM8hbNzjrWuPBqfBYBZtsaOK5g4PT8AH5wfyOM75dXFD/C0Fsybd1IfI7iqLByOyE
fviq4+IzOsABwwwvERnEwh4oLpd4Kvu2X6wpjpbTXPnnsPRflqks9asHnu49wSA8hRNPG8ct2Lao
6dqHrosXvmlotng/gkyGdlLTGcWgNq30QMAL0ZLNKHPco1g/4IU/yLrdbST4VV+4H1qHORDlEZsa
NTlninPBl3u1K9M99J7n66P1dig3Ht9wVGp/geAhvrx220EsoR6/5DYkgrOkE2cy/XwT+iX/Yjo8
OI9l1QFtWUH/o/bBMpL04tQMKBDG87xEfWYkQJmEslUXHztuR+dbAd7rte+F3f0SK6vuLRakf9Zr
w63jTLIAzZR002QDuCl0qbsNNPxJAYAsruZYXRQbviXQz4ZKO5qgaN+aPjY+mjRKcRTyO5MGKMQ3
hHdMUIOrOpAOgAQuEpfex0aZFZ9zzZye4dAXmXPdrR1IolFEVigwrwMmrIIQTE8rg4XpI4+CdBMO
LL5S4wtwxW0sx6x2LuuBP2vGNt5XUkRH3jcMiCpIQwI2KUAhaLf9GQWBMgIdBLpMGkiQLkOzXZXM
3poBPiuNzE6K/2CjOLtDanVCksyy6x5lESK4dBz1YU6OSo8PztBtA4i0YdjobYju4IjE37Mgso+W
HT4T2hhbkPZJBqh8qqPO2nb0rAcS/9qh+vZKIXE4jBc9waEXhyWYRkcDb6hFbZ0WHPggJA56BUi2
UquMtgs2nHoUZ5egYAGgrlQr2QNPWjN/jXx+ea508cXSkM+mAozfDaO+7y06CjooOJUTipP1Cksw
sh3nAa/X+xv/7aK5vvqHaYmZ77JhEA9FCw79HppyFTrGAIk5F7QD+J+fOxyCi7/eY/TQEPjWaw5e
rUDuWO+y1Yyo7OtfqXDBmrQo3tPADaTyBnn5Pjc2o3JHFoE2P6yC5D7gd9hyWHfuZMgTDgbUmZrK
Eeqcpc6bOZYAhYmKb2/8ZNIEir0xl5VqaILIFQ1DBH6tegN6W/piyEG8XYLM3/mWEL8a17Htl6dG
/9bSDpRjaQDIPJmF/hGOfQKGObLnrpLWL1u2/Y58prIPrEmGA+9RV/pBjpJs4GfkGSQXb8KUv/PZ
A/JSwaffRS4Tayfstsr3Wtw2UL+wlCgIiExs2z4IbgcobgkGEc+2SWPn/3H2Zdtx48qyX8S1SJAE
yNdizYNKg2XZfuHq9u7mPM/8+htIykK5bO9zzn0wFpCZAMtSiQQTkRHIXPw0X0tiPMAjuUqF8qNl
FTUXR0Y1FAqzFmrRzpAaHqBszVkkRnOeSp9tTd//h0yqAc1Yc1ZD6tlyQlNq4QblAsC0y0WUQw3v
5s5Aa4CwM0CxnFyALquCyUZD5QjwJrUCPV23yfNKW8fdLI416koPxpD0WxZWPTYh9cnuRfq9zvA2
AnZF56nLoWDtO263xYtg/8ZEeWpklT9FAFg/7N//gIwcujofgGGCCi+o4T8ChnsCEN/hjglFTDDk
JgnrDehOnZPfB+7JRT7sREMBUSSwEX54fOT/DgPYmlQIzaAGgOZ8V7jQaUe6lnvMgIZGG7vYd0+Q
5kRNjv2G/8rFtFj0n8Yd/24hk/EpRHHKzjLz4QAN5PQptVLgdGWEpf3TAYT4N1IPvsdbJGqiofGP
LOj7dZGH2etUCm3PXMPyaBiDlvHUxDYDnbeevrIkGi9TGfyHnJD/TB8bBydYcqYbtNFLZ3JQN7bZ
K5kKsDmnJlgENHCoJ9z/ZCNfeYlkKaNVjtiFDGm2a2URpJO52iE0EjDUS++QgUqIz72HxyCUmyQy
EZrmwbbHMfV6wSgOffc+JughGGAaHD47395ZMl0H4C+qHsNh4rifcBqIVMCPijKtQamDJnyxJRs1
fLSugI74ZxpFYVZdC0e7KUO7W4jCIJrn3yw0YPdnL8IgYKHJAS7P51XEkvwRIgEuXnq5fx36uD4t
Q2SRfOAsq/eYmvVI58oY281A418S32fd929TOkxfBtT9A2eafipq3X6YkxEoKGlvCr3ZaFMzQwYB
w+lHWChK+yHsxm/IZvenstOxzUqq4iGyfLzXZ7F5TEf7QHYrTCIIxyTuWwP901PHc8i1GgUUWWX9
bGwLts36vl2Io3QpopGAPnwhjqrj5FCCpO3ZHZPqJTeyHdXR9igRBPlU4y5Ft7RGGLF2Ow5z8Wa6
SezFrhUeDRSfYZdbZGtFocKNZtjldffZ9y0kpIg+ZaF8pa5Rgs9mAr4+TCH9AoXB8ZGaMS9AwQ8i
aSuZHkMbDZkhDQ2RgxbZhJtQVFPuUMATIbP1I47hDPpqWcskMts2uG9rd3gQ5dydGwiTadHUHsF/
153JhF8Jvv0O/gRix8UNnMbISMw7vc0/0+guTtnIQUslWh95eWsjuyrXs4IRR8PkXrpqjtsly0f4
JUZdhi6vxelnWnv5XPQR1TKh+JTHbhX6wDqXuQ6t5Pwx0qvkAgnW9rmNp/Ay2dZjr6cof5KNHwzV
pojqZkNDzu3mOQvLR9sK3icx4N0uIWfLpDoGQzR3e3c1yEw8NbZMx1OvRJ4Xgs/iwRxwFEv2QDNj
yJNRyGgW1TIvBHvJT92PSWpF32mkjrSP3Z9c9mYKxajAgdalSyQJB8ooM3c3tqVL4SjQxYdRMzsc
pOPE38ehfdIe8DqPaiwzMT0DL5/LEGo+JpSj4DXlWR8NlZeC/z/ngpJIoNat2DNAdTYjnYXEksoI
pQ2gR5XGhSKYqITTpkH9B0rXNoqBWDkoOpSTyfZHRykrKZoZpGgRjupqVKANAGJuqIw0uzAUu4C4
izebWkv0o93l/bOJ1CGKWKPo78DR4hXQzkhPNHg+23X4MXFMDfFXVATtMrFAsfij2TifdG0XFw20
qguUYAyxCIY1jfsp3E1tNh1nPcBxNkpxOyDKZZc14X8iHuioMZS21NX6dSiXgNAxaiGjPt8sgYvx
Y3FjBktu34jao2upq6q4HGhWVO7jv1PMOi4lczw7Prj/dFB0O1Fjuj7Q/nHSl5skxolhzRMdB0uQ
GDnZ5KIuC8G9s21BEB61oOZehjQfBUez5qn1+KDjrU8vynLDAcddkWcxqqAeGNrTzSJuFGESclK7
AsmgPQXeXJfCyahXcb8dxvnbGOJ0kElMGPW6CAeAysYAQZkFSw5kUnY17OV8NfxdCNn+F3H0KeQV
IWD8yxWzMihwYCyvZkM8wevsMN6gjlS/8OxrjWqKhfTZlDz6NDTAlgKlERcagNKrHDTJtb4oC891
jUE9qPGg0IZazrAFk0NsHYi+jxpi6xMflH7KdhdCQ5S4rFkpzGV+B1j5QgSoYpPS7tap1bt7VHxD
IdSYn2scGFx0HQ/G1NTYVyjJhR7YIicpdK49N130TPY5s6tNMtT1YcoCDWT8OzI71dDvRQu6pwwY
l68gYTtFeGP4lASiP+ObiLw8rVp3wwoZteDqIEf0NMcmkE24GpKrqMzhYkAldh29oehpiXdGv901
0FrbFnJZHTx1OP2KPyezn6JevknXc4E/Z80uQf+Y1Nl2KiNt7Uwif/GtGghxaxmMRl68WG04rGut
srYUEGKLeEWJ2r6x5uKFTAmDtkTeac6ehkacDGdh8q80oiaXch8OynVOtOQ8m86hsME4St5iHKrH
ssAOMnW/5g4opWciYQkbkNFDjaXcLmMRoRAtYzUYVlmOU4m2xK4Fqacn4lhpwb+cjCK8EtlKIEmI
QbKqaFrk4lyf5iP5yZ4kENyRQOIt2RaGF3kRBtSPp2x0Idwe1ymSpXaJiobEn/0T6IL8Ew1bY5ba
4dSSa/FzN9lotT6DM+LHnLuJNGRmO+10O/jUtxNOE2UD/TkbyRrAWECn0Ww4CIvfbYEVg0N78ZsS
tN1p7RtN1EPXQjkW+aF/Mq1crXPXTTZYRwdPlqWZUd1/zPAukoO7DF3yUIxbgDZzMd74b7oR9GlM
Ty3lQKwLdQD8LdQtZ81DwFLr7GrVYwpMp0gvs2yop4YQrrZAeAfsEsWVPTeHFXVDMJ05up8dF4fm
7/sKoiFqObUI9QD0g95Al1z1OIW0ubxW5LywwM3Pd5F316R4tSz1YjDsjjl04pnD23nVuJMAamSw
9jj3faWRbRXiMti6hZPHbPzX59jriLTv3oPJ7YB/k2YswXUyXbALBE1D+wwoSbmiw9tUty9dlTqf
89C2tnrYdQeKKAOIzNC77EeElU/WVhTsNoLeh7EduMSxJe7X0DWcn9rjjnL2qWB8LWq9OdAQOmhr
w5qb1yqI7QuXlN1kh/4TRw2+A8Jj+b6hQ2j9LqyXdtdC4v9PYZZcjabTaj9fdBiDdrkouAHfL6o+
Gy0uL0phtYZDBdOBLkLSpOPKN4rpKZ6MEESuJf5I7Uq8Cds9tFGSIVuOJOCYupCJ/ojgKbibqixw
1gRUrlkOJgqO5J5CII8MWXLIaYMHUkrRUOOD6VzPzfmRZk0jZFYGPf6iAjL8qP6HhUaWoja8BfWf
zZz5kOm65OaDDhqXTZd4YS+aF7L0Y5Z7mgaGSFJBU/EkfEYhRrHE961xCoN03idz10p5E3Pd4H/w
V1/8Rd8VDiSJF0HQ9+EPAVqmTV5o1e8BHC/cBXhg3GoAcABHAs+mDeKcFvSs3wtnPvKm1t6cYNY2
iV0YRz0v6sc5gxAqRUB6wJu6xH+GcvFjasbxuTTBfkSfmP4rWlzsemyQH8kEBC4EzYHw2YY+JJUC
nP9vRIJKWl9k1insQK++UmMyUmPagw8G5M5YKRv1tFZOoe7v5kEWxMZuEsKSIBSAdicQKOxfd2zq
PUluLbpbUpbLzbT4kPHhC5mA95UH9cI3H4Rh/4s3hXpPQl2LZldQ5gkFsxRSMNjiBFu6a0O+Avd8
dWe/GRc1ZK7j6IEeEMstvsnErw+IgUEuyx7cY2mYHpjHwwcF6+JTEqIIVZggcdB+4MJkHDiyAlQl
SFtdQMkQR24Vnv5ehyel/tD40LWI+RBtjTosQaEtuuSSu+M2GPrmuNjiFpX3DRQZhwRcC4sNeOx0
q+FVGJAx8/G/02fjDPQXdjjXdAxdN4UrmK6797zuVtiCwGpsg2vfA5iYC61fJQUwYRnj2aaVef/M
DDRty8FmigeHyzyhTeXahNwf0v0j085Ll/y2ZQEGGdq9txhdhm37qDl5QWXJO4IJECRAYQX+CB3o
Bjta4yw38dSMuwUWKMLdWm4NeVzLCS8BavfxpJ6zr3c9y+zzr2GD1HcO6YB7b1PlL2OUp1umhdpJ
my0f8JGy7reVFDshY6mVgB8kwYq8yk5DaixjvDZVxh7ZBIXKZP42VG64s1pu7mzNdb4Ka4Psj72a
wgavYVaJWmYJHSP8WJg/g9TFeCaLybEVBCkw0nMyIHOgepiEmbkibNoghUesrvvHnoIItJlpCdrb
UReehgPgDRmrrI6u4PyMrjg+NHYhILO4EcO2RKd1Gl30pvPINrouklFpAjogoGgeqEFNteXNoPHf
AB5TshXS/e8eFF4iZSq600wOitbdZjokRf2y2PCrmx5oBnJovodCMLG+X8YBLUKaJEDChBWURLWy
2YNOOXjo3fK9qfFi53cNDl5hiQK8kuIEGl35XrqSib11WYaHMAFWHhvj17ithiPYMJw1zsKnb9Yo
jnqjF6/gNRuO0QA+QFJCkvbexQ65wfH/jkTuHAvFxsig6kechUIpUy/AijiA0Iq8ZVD7TwUbVrrt
a88MBRt6PrCD34ppLQI98niJKoRtHIEwhGMDRKdjoVHiYMzMaxOEGS2Kc2XRROsMuFAZ+VBAD7Rm
n85d5mlpZh9CqXE+dtEAXoim3dJwMoJ5zwR+rcXQ2J+YPg1n1AIDkSWHoFPMn0ZNX2K1CPPTqVs1
ONd9poCBxV/6UvcvtBhdKitb6H7p4kLqcdRMbjDH6w4HvtxeJ6i/9RowGFyBVGivDsOJEzhWjmTS
2QCtJA0sgScI8C02O2SgfZZNAT2+E44ajmTKO9zhxjbK9r6reySXlyWAWOlTalzLwJhQCTjnGzDI
cojBQrqBC0tfGUOK2inA6t783pzPXBLhixwk5nMOFnkDyMfCc8zxxmtLL83VR+hNgjt/fMOPez4T
U7ia6wxswFPXYivNyNNkhypbEI/1rtjYPsMpTisJrahBure4FMVUAHmM7Bl5g9KKdhG3QZsRh/NO
5BFoqbRY/+xn9lHIuhYdxXxeyKrhQfdH1NhF9ehRJczUGHs+Tvlb12YZUPD9vF3eTSL5wkKPImqs
VAOOrYHsy8Zs5e2TXl1Mc3oQkLHe2zhIOwBmeFGFORNnOLOmMhwdYk0HABEXryrPKYckgcCa5QaX
Sp7QziG+PF0HIoYGZeFXU948qFdWEY7Sg34r7DS3Fi85OlQg+w6QXiqW7L5RgwiGo+6YhqoJi9wC
YRsuIbPOh7AAj58/9y0rPI2BvKwhqQjZDIW+BW8RP/Qoajn3pCgh7aVRDzkIPtDNRNZv7EybVyrG
JXEJNQbuDYK5TGu9HAmw9QhJvhfTjpBqZjq4LjCixrLbv5vGmc9ACmML6NvzNo/q/4Rd9iqiHk9Z
3kQ6XvCopVpY2DQT53F6k4Djrcv9s6PhGxCb+fhqoIwLWQV9fMW50ntvlrYWoNVjmzBnqwrjVJ1c
Gowz6DBkSZ1y92YHTupRw+9SOm5q62wfbGjv4Womit3xVbDYZjYiKOXEkBibo7DfxDnkb9K5qRjq
2aRRuqs5+QYuTL4nU2KZuJGjmjo9h761VmHU81ElYMS4oPy+UNNk9Us5FPU+lqaObl7kUN/Cj5Dl
u6a+exQ3oN6l7nqwOOeCHSHZwY6Z7HWdxjOoVqHbqC752zAxce7Y/sY/R6RdJFe56S5r3Syrlimy
/BpEXNveX+lmOkWD2/vYY6G9/7N8EGkIQQZKP3diegX0n++UiXrUkN4QTV2803AfG06gAbHDDCKG
GqiINdDWPTRjjsOf5FsDgqBXNgzdI35mn8iKA1UXep9ZAHotXrxVs5VuIqdK9+TVBcTABxSoI5sL
aLnrPjOo0a1CbBfwfovXYnpBXl6GwVz+OIoYCgPyFZq8Ko7ZM948UJQCFd082YRxjVtQRrlZ/5oT
V0n18xBydDJz619ZjIpITwa3gqcrqKfayaWMgZLmflQ4Bwi5WDhZ4unmXUEQMhfhLBnavGGC1DLx
dhCpB9F4kIZ3aIXNhsUFbmvkfucAAaMiVoKLjNQo6g9l0+3BWQ1G3mwWuW+1+DJGyfHtOouRFsI+
FyVuNk6+JzsJgLiYtGMthAYABnpkq+PoTSutFnhD2HEe9x4xMsvPQezx6zRrqrQcwENE3nTV2mqN
vq1D/JWTnDaeS6ickhtOgOg2sTENhzxvdSCc5X5UNYuRJfxZD5J6Z4ZdszLDqdwoSr47/j3lUJx8
vwsZGkCrEuQWow6EhY1mf9KMPj+PyZRBgxfDLA7dxzISuxIqUL2X9v8AQV++6PYEpLQVfI5q8PdT
ZDNZEc65NSify4kQ3qk2ICue8cyo+SczTpq9bcXBOo3n6Zrw8BCNE7gRANkbLpGeADQZReV2ysF7
OsgG6K14wkEFunWCxxm5KZoa3vQxysaN1wAytyehI40Kcj3j1RfmX6Jh4Iywh5022vE3FjflGkD7
8sEtkAionPatgmK2LILlqN5ATzU3NnNyvSGxA88OLPs++CbuYwHwyd4u9btrTNzHn5+63O9i1NLQ
xPv+Xi5SF6jXxc8DWtjyPQMn/KUXD91wyZw2e4qOi7ZOGYACYA6/+R0rNyMYXk590dpXy4B4s2nW
qIjUktJrOxCsppJbFaUqbD81GZRUJd2qbKhHzezEU7NSY5rGDBswxh8zfjftzlbGwWMCvqlrkA35
qYIAocd4Zb2B5yjY+CLX9xpEJt7qKftsDomBtIZWfILCGj5+E147yAfsEklg6aQCzJiyR00DZqX1
aLJ+4chcqDCJ7lIxXap5i7vTdmwUwPB9LHXDqKmnPEJOBHUy4TA9OtGpA2T0qRym+umHhQZ2UzZP
Lc5hZQxZBhk4vc+iAZndTKiYn9ZxY+fV7a06YPKtA0/2pHOvJBk79HN5msT0YEiTskOAl639vLTW
Hd6yUT0QuJeCBS1kc2YOpnvLPLjYLQNCDkJFOjSloYsKB7xBtuZrO+n54qUDV/LyFOLS5I1R51W6
oK2RqtLxWKYHboSOt7wwAOFyqJoJJHWxSOfPGgi81yCEsK9sNKylsVj4hEpjyBZ82F2oD16sMvQo
StnHNnd3yZSAsUxOV464C21vihpz0zg537NC+9L6Jgu3wq/jk5MVdvY6clZ7oFLEZ6Fxmaa5Nwk/
T5I9xAEqFLvq3XF0LJGujAikhkPqF5sx4ICN2X6wAv0WSItHLTz4tQ3AsQ1KMT8Zw7ehhdiuGZj9
2pFDhlvNpsgZSo5EHL7FJeiLnCLMLjTURtyqAfd6MaEd/TJACreGhEVkfAoN1PyDBq5n6yIGrLPO
UH7c9yL0XJn/r0fDnfetPA+QKXHsQOrY2VAXH4ybSxT5l1ByxZT1p64ViGzlWFa0meT8DrkwZ0NL
kzsEWw0QXWW88fmAjV2VT8EphKoM9+67DgW4qQhOS7cCsOsgcPb/+0hmaW/uFInCfNaCMQfvQwjo
Uh4g+TnrveZhK14k61Yw00Oppnkq9eepCcGINZv8yqHk9W3Alhq5y2pG0kOvttBjac8MSiVH1A7P
Ox/vo496BknBLJiHNy3pv+sAeP2DdXhWAeIq1m0E6aoIcoKGRAzI0QDwpBpNLEH5GyhKdFkKE+HU
Zo/PCKJgOaRqGSiNWCvUokUHsllATz05ENtsSuM6I/+UYkeI0/EQz/GiMbUjNcuYXDfjzgICfbX4
LMaZ1yf4tlFUiwzaScUrG01XjgLyywcnCUFXsM19sF6murFtpFYgc+JuY4ZQV541u//8G/vg9/5V
BEm1SwiUGkpO0Gn27RPY4ewTDW88NJ7zbZuBgobCIj9/mawAlUof8WT/7cwf0zskRm4uYBvDcwMR
Yy6gAh3qKzB/83NgFvQHDFkpV7dL8FLAaNvzDqo57oGNsQVlsoQHR0PLt1QFXZZ9t5sq84Ebznth
NIjushM1xVzyYkVx5CYjDalHtnCEhCp+F5hDddHUo8bp7dATY5WH63rMwRy8cuspXsdjHJ2oqYbm
vXdn80ceniAdh6PzqijR3oWTP2U60Oe2D3J1uc5N4DLTreMvBSpipfjA5LjQcMiwo0d53J10uJGM
6TZ0xmFxqFv/UMb/RvEIPUfgi66o03SvWTYbF7lGpnXHNq6xA5JsC8i215em8esRGV2MQYS3tho8
0G5sFENec3AKb46gqNsWEKNftUOFieTvNSfdCzN9o8CJQWMYBwF/KXjtyIOyXM1dPoIc5DEwugLn
ahLPq0IIn+sg936inmrItkzB38u2bbPoAG7iO3wSGRbgUV36znF07xFPhCVivvgb5DrfUfLqnKhJ
efveu7dFmg3qBlSMq7j85+A/z6Xl9f6IOzgK6OToLtae3HQT+EW33DXoL3y5Myx3Cfq7z+QNxaB7
CwXU20Hr3aO6HVAAhd7eW5b+3S1FBNCjqlOck4IBFrlvKsJeutxiqEXMrQPZ3CSLUeFAhdv0U3V6
wHFyzr5DG3TaORnUJ5W4V6zrlWcg6bHjMzTByBGmfG9CD++BTOHM3Uvu10dkHfrEo0UgluqVJrTY
TCmKiQJoqKcnjr8bJC4RjPPy1NXgF/KC+wzSMW3/6mid9ZiZ2nMgAZGGBS2CKXFQl+hU8aaIzSDo
rpoNYRBKRPbh8L2qkPKixKMLSRYb7DvtjY3CKBEp7W2D5JkyUe/DTlFkokaureLVpJwhQRbVR5P3
9pbOs+8OtenYupjEfHbF7u6knXzqmLvibbjFux0I5H8+lldx5HBR47yiCwZGFB2sRnzGP+NTnBTW
BluJaMvlMEDpNihih9IjbxNazYMxgS9YdManHrKFnyZIs8hIsoycP0LM1X2gyVk3Rd4EWc5D6LT6
Y2NAQ6oK8QTq9GFDBawx4MFnJw4gKYh31sZrG/At+voLlbM2XYxTtKqCXqOshEVyLN7aWX2Mealv
Fkzpot/HwQu/ykJ7AqEhitvx+eyLQqSG1rA4CIDqVnZ5SHVTnuf7EGkLK23TpgPKcpzWX5Mx1AX4
S6nbxZYP0gdEVhCGW3ozjgy1jfLcLERGsMOPh6F2Fl0GJc6gdCPubAV363XpgJKeHLl8MaIeNTq9
GKkxKTsAhHE7hbyiS/naAaHDWsR17hwsvwPULWDg25eymLkE95cRy+wLTmnLLTYDyaoirUzyc5sj
tdLjFru4dBCcgWlATh2KyTW2NKvQpmS1jLnUK7YCHDdMCUC9eM8JToK2eqBow1ZPjZmLtM1q8ZGZ
AkaI/p30b4Dd8WNAG0c1j8vJyzSaAEm3fwDCiLaBDznKLd1werrLRPGTkdnW0SXg543D0v3Sq0uR
bWPX7E9hG4AOeOzqF2rcJHpN7T670KiZHGfX1L7p0ZDJsB7ZKMOcxROZIIAcbpoKVYhaG+EgCgrP
VwgwbMk5Gxy5TGALV13IygPZ6KI60sSsn7YBMo7I+IbWeJ58l1tbu+eoN7WQlWsTx0KqGp48zLV8
HbQxZB500HpJ242j6joUCxvhdM5Lv4NwR1ivyVanAU7LYmclAFv/Ao3aRxd1U8/tWPdPmdW/oPal
+ILnCd+1GviekmzOsVMw8afl99WDNrb6axEO2LpgdlG5E6R7QbZBQ7zh4UUhnMPTMgzrVRQ55eck
neyLP6J2i1YLrAln/UGQ72koPwKQ8tDKFdO8DSyOKkPZ5OWA4qMepfbQfOOLQ0PyAOcmKQqhG46z
PBkSc8tkqyXajMt1UfgjXkVjGNU6c2OsbH0MLyJL2bI0ObMg77eQoRKrrhWxWKNo3XjotOxlmgcD
9wc5oqXspskPcxG90YXIQUsx6G5OrLsWVrep/Ci+mCV+14ZsfJScHsdUeyLTAGlxaFg6gDi2eJas
VRz1rK74u6+N6RCBafXaIYd8BY13/8CAoaAAZddad94NYQO8jIxVC8UQ7vQcPzS2Kpi8Hx8u9MeH
EZXAe9Nn9Qn0i+8NcvgSYfQxpp6KMUYk/xwICyiTiiUbDqdu17uLI++djRYIKge/OpQAQjv5xwK/
i7Nsuz8UNdQVZfGH1tj2JuklJJNSv2q8JIpBgGhDcTyBSK/kr6Y50Mn6xUZxLXZbay3umycKprXU
3Onjesr239eLgYn0cIKJMi9oQ3N2I6NFglrcNstTMPpbEs4iwrZFWIwcsaVtlzCpOKYUuHpo/qpZ
air1fnbSkoYT7MfaLY/qNLHIBwiH5TrS5D+fMGLHVHXgI4MeW2mwvfIuJ440RkH47WRW9ig7Io+c
B/wR2+NYr+7WZOOB+BeKtk0FssLYvQyRqCBQ1vvg8ZEEA7EkE6BeVOrQHsRNCqTft3ZyUpM5MZgC
7qYpNy1Fk8nmo4Bp5fstoEUf11DBXF5cDU0iIaDxHy+PMiVtwFGYirqZpZa6+xi/u3jrjC4qpxmA
5j9/DBUs5tGANuHPn/xuqD6p4SaPc1J0O7UexaqfBjnIVtBP8Y/uRP4aLPwaaMYMBgy8ujUrqwf9
YivfH81oBH0pjTXWWqDulFZqbsYGRS2xWt3pXjaZjccsHPqhQN1/n7CMuVzbjzVQpS7TyCBGXoZb
6qqLY1tXjVJyVE5ZVl+mTFaF99JpFBs/w5dX5PNDFc/9J9NwJg9EgwLfSQynBIVpjFVQN5TDJGXN
GRotEciqtP6TFbnxCxLx5KNGLlb3LcSsQN0Ejt1hkrQNXWE+UTNz/00H6PikTLFU3baD+KpNmvk0
8Kp6jNm/yi+wD8K+NX1UprrV6sPcumCGDPT3lRm4Z7d47ULBmlyHgsEF1q+zwXFxeIlPQA7LcfgK
1AP9nmwQP6gg7UiZRheKpBNKZCrk/CJozTl4VC/jLo+sk+lbSICBYa1aqTEZI9abJzccNXjSdVmU
zenGRCHUGHIF6i3BFDRPgbV7zxcZrmuuguKzXc8uNngF9h3AU0CDZbRHgCuLwVhxaLNt8PrunK2E
F+XRAS/GFpQaAaqqmJG9pMYyW5/Bf6lB6GINujqQyk8Q+TmHeKqenZY5m6yTnAaa9m5T3nzI4n5F
gUEwg8tBmIDEADbVrygoBrahXFtuX5yBXKcVFm+NsviVaY1809Eetnfwf9GDHsLicvdKu1sQIFQS
I8vNFQoVs43Rolxu2TOT32+j8ICdxkOZFv6j0eLUsS6zZWR1s/84NbgFVzpDQZ6MoMY0gKwxXOyz
lS1xGepEK8vwaJojHPdRaGNyZEP8D5ko1urxtbeZ5i0jeQXqBW2y4X3GfnyLobvkrNRzLhvBx9u1
2MjSY4+ec2I0As/QcC9Qz037wxZNEFzoE9fGsaptQ7iy4RDkivJ6RWMzMtAdbe3s5nKDQUPy9LJa
QquZuXKBIdzydMofeyi3ooyqFVsc4QKtaJU9aPy3ecyMr7Y5VB6PjOaZD0aznaeiObt2Zx7LstR3
et3oByBwJ4+P+o5wOQs4p8psb85MHdWwwOpAcbK5GsV8ExEhA+6NMoImfEQEDU+8dgaTtYJycDYE
wHVJ5AfBQVzdj4D6SYYtxbwjPyRQ5CYyNn0Qw1rTg1oHbzEjpLWp8hrEEcwzIE11cob5vbHHBPSl
ajwJ1p0A1KYw8yP2ZpaJ03YtIo3SEWjdTddaUDWIIuPc2hDX1LPxSCZqIGQAvIBsNEsAkUVxJQQF
D6XRH29sSxdcntluKAH4fcJL21/0BpwVEDvLgukg8D22L2T72RGkQdQ+j5ItTAaD1QMalx1+Z42O
4jR7CDcQEYBAq6jbA81cXsYNoDd7F4ohN/WeAOfgLTJqgQAV0ANZqkU7F3qfeeaOqDeeNRSJCr0/
u6hxPA1G+JMtKIYzef3W73GTQEO9GRKVqC6yhjUNIfeIX64KrMLXqaiLczmKslu72B2t4gg6vJok
20nxMgmJowFCZEagX/zclpulUt+CVY1DitqIHpgwBZ51Tvq9rHf426j/Rhl0Cw3Myd4VrI2wEOi2
S2w3J8ghVWDeNspdDCwVkIBg5SZvUIDIejWhJHgPnanniIb4Cb67KQZ12QYYugJrTQ4XAhj7dyAD
XlkAN5Y0WAIQiwN1B2dEiguJqXEVMnBhL2NyJQBtZnhxbyEA13TboM9jKGij8fGVB/W01RQrGndd
5XOcjWT6odP5ity+n+Loq5YP9KWrZk5X3wY9CAEM80oM59TfvAMNJeaQN3YOQIV0TAluvCJrbsGI
Pxw0faH0GP20AX9hZe5CIFS4k/onAwQqWxZk8SoMXaCsyVhLnML92J8BVCBPEiAZRHNoqBxq8p1t
WWswrWkd2qwu5xeUXEkVmbp4cUO2tUWSHaNocs+20VY1igjQNRaKXSk1UDK2ufFApIX1q87g80bX
WwYtRTOqlvmBie1W16B6UC5BTYZE9EqIrthQMn/J3i+Je0r2L91ffJrh+zv8dI6/BMndmpGOE07b
ZHeuzaPEE+8VisOVPys1xKuoBYJ1pGzJgU0+ftIEPLbLCl2KpPGCEJGzi4hbUJ2bmXfnUMGZADOC
/Q5wI60HkEH+bSV4udCYAdDbLQCO/IkefR8TsA3f+smTQ9YXuSQcO9IdWggcGZmT8WW5IS937TuA
Ht3PK7t5wxv0sFN3aXWfv7O5ieENosdhWIoT5IYN4GaojHI91EGdr8hIzf91rEtWOTX9f1rDkFxz
FEQfIRnKPfJ/eDXxte6kVFDuNFXI+7+wdVkzeWUSG4soCwmsqGnU+z/Z8Px+X2/RZpFKL1maIe/b
2gdKf6pk6eSDrrJ07HajHGC2+pFQ/W3ylHKr9x5rrCA7VXfT1sn79OAmpXMSsqm4Jm6a39miCNhA
VOGBN+hPwf99vd6Jtn0tGhBB/7jYCGGSMWPV30OePFdSCKmQDfUEA88n9UqXQVzcYsJTNpSUQ/3o
LlBPgf7s/eBAdmpoPYM0lWgMmZPqABXDo1qKeim46Ld1l3YoMAdVe8PWkTySze0a+7UbZiAHz5+h
TuJNSh4KWrpEDpRkSKbfxstFoo9JaqGbhZc5gMij+jIElotHc4rHInjYG9CZ/KQKFkmBsDJ153ft
MBqTKFhfvOVjBvoIqS62zLvp/nYe+WmyPeeT7SlxMXBEdUcoLKGAfVpHLlD8RDpOdOMLdXjtSmZy
MlAzEOM4IIs9ZCaoT2aaBso2bTOM/DuZiHSc7Eu0iltWRvlgGG2V9Zc1eRo/OAWOnNVnojXVlFE+
dB81eQKMVzSc/VI3qMz8vUtjaoAvgCAJeXyw155oHIy6tsnH6PtdXF4wMM4oYwau0d07K4lhWo8C
DCHXro2chwbqp3JQWS6I9ajnZP526PHqQA7D5bpYxSkO/0QK4SUyZv7/I+3LltvWtW2/iFXsm1e1
VmNbjpM4WS+srCSLBHuCLfD1d2DSERSdrH33qfOCAmZHSpZJNHOOAS4gq5deh/8T322A+l4D1ydp
xg3dXNYESbpbPlLEkYW/otvVN6Q/EvVuPvHyEck8L2cb6aMISkYl0hbfp95BiQ1kY8xPIzgWQAXP
OlQtuzneiajCXjTm3M39maRk6RppcRIMqKtrEoKwBonkYJeTHAXPoEeeTqUbC7AmYwoXpRz/PTRJ
85N42NcFiN8XoZ7i0dSvLWcf8HdZtL13pHEbfuu7Wp6NumjXEiWOG4Y6r9Osznbz0Buxo34dU48a
Z+Dg3okAhKyUuiE3qXzvZHpY+XO1BUEoyiWvduDixglX0CO11zfHcVtkpl8izbdF0mlQhG8AjKjG
C00AUUjUIw+hUSQ9WJdTWX7Wui4I4cCtjTkbcD1JGLI4P+WZDQCZwcM+O8sBr4uDi8UwI0MSYtsQ
SCzCeTccQKu9jQUICkMAxD6AQflyU74yqeowDRL3u4mWk4dJ8HCoAe72Wb6RbV9+ldV4rGvH/4Hc
zM92ZU2fRyv3tqPr2yeAmJuP6ShMEOEB4Bq1pNWy1qpxhlyjYEpgj4yXB73+mt3BPFvYWjGLip/T
xLY3LqrmPhdp8Y+NBJJ/mhbY9EB2w/f4V2dM41s5VHyTD/343M+VhYk/sEW5LFMQHdWbZB7BuvcH
cjAAUk+PLc6v12NqKWI+LIZR3fOLQIxcWtufFvW94kr01ZTGtKaLUMA/XkldRN/HcuFrABpSFLoP
Gi6kZMstKMNKXUSrlwiKx0zH0vdBt6p9yYRk2kRr7z4XXYipr0wr7q92/U50ZB1vMb5+YBpqLQWN
UVdxkD4WitdPpS+2/Bla+mzXC938bXQsfas335YOpD8skKFBY8QV2OkVkSNBbgkq0ZBBq0S5RtBY
wDQIb2PpLrqlPwKP+h1pg/zuwEGA1IITPR8ZcoBNeZQjKE2R/Y2iQwVi0I52O+5o7FFl0O82/0NN
lkkUPloqzuJCMtR/ooSRYv5ug2y6+BSA0AgUJtFSHrLUg0yoOSrEh9nGwltXiEgl7uLG3pf+UK7u
60wKXgIALw+wc0T+DniiTVMAw8JpoxmgAU2BKQ4wtJf7uflg1KWGjNoSaSx0b0mWoSKKuqQeyvyD
Cf6aXWyhgM9T0Mq2mtFT705mZF6PpERlA2DZYd97PZLOMNJ2NESi2HsoGv5fZC4oOTccO09YZs7v
OcmApjWOqfibJEvKsaGU2oIDRKW78UgKZM7kHSgFkoSXSMS/5jfjjD0938RwMjBUTA2+V0eRP3HG
2300py/hGCtaFcUetXRJfSOdRhTy4j0ZG9sIUMUrNm5dpH0/pw2gOpKkLN1VUDdfG9SbH0hGWmri
2K43PopNN3eKTPbzQ4k9qZU2pp7hqBql9ytYgDfOQr9t0pe5ZHJLeKhGAjq3VVFH303sZu1INnfB
cBoU2ir17mQAeobH4hc2oEKehYsjiUhg/51PyDQSSAXf0jjwnHgvu3FIt7IA1dG9/n48dkO1k52d
fIplF28Da2gf3KlpvwJBGBQiAiARtdmcKhSGravRab+CIWRCHZNjPnGQTH8ATOoHHCyGT0HYzpPY
GVONDGnsAgb7qnDLU+ZFGxMb5QcaVcAOQqaNUogSBeqTZwf1alEp4aSEpCEZDjtizIt8c34YkmG/
DEljVG11Muz8lzc53kQ3ABUboD4OMaXbgNe8DQD4dBe9MLDFQ1dbIpOe0TUXU7o7WePxKLuk3C4X
UTFvwi+u+p7JaLmz5SOqi+pPqL6PDNPrwxIidRjO1ztMUIyxR/7wAiJKYL+FwhON8oghpTutd6Sh
hhQgtsNKpwxS4OopMFKt7kqfrRrwYe0WG9LwLP7ScifY6T1g6tGOL5LM8ZiKOzy7rjvGeiv4Zu+4
ZgI/Ka0ic+19p9AX+FPYGHxlq8ZM5o0ZgVdSkz8C2/9n6zjGluT3HJLajtR3vnpIPSKrpJ4KKtUD
4E6umSy1LclwqI0kT63WfiSLzOyVT3VyDnPPfQXDQYvUAt7sJyq/LD3r5JQVoJB5XnCVq7LFv2l0
HGPrxUK2+KOZtltUyBv1thuAsBQlKVYshKfgy3ZRp4qEh5pSkeJoO2NENtUKucojKMX42hKptPi3
HPiTEUC6jsuzIAvl680QRFKv4KjAYZbBLoQUPLoALFxp0OAFUxiExJDe4wsvY/ALHcIqqh40xDH1
3LL+a0SFG+ryUI86oMLg15INMGnxhoXZtLlby3mueSlsaRy1HGggzilOMQ9Q7i1r+c4ekU2TlDgi
tGi32VEbz3Y5zUeevZLcJEIFlK77GeBOkV1dJuC0mGJVM2XnxqYAG8+aKqXSms+P1FtKqlKuAF+V
moqtbuqsluKr372pAIu8SZsGRbl+X7YafGx2hgN+0VbOTwAo6C++amyjbjZjI4at5aLoYZXYoN4D
0BUyJbL+Qg0ZxwxYgJ01dgetyIPRRVp64apDQviSYcJCQDyYQJ7xsSFCuyKqmV0XaOgZUPpIZsyi
wwrY+TtiVnsMgSD9kLbIlUZSkkCCWg9+0qaUK+x/AOLS7+sLAz2LArYMPaOKAcKSmasRsFigFIBF
EY+AvBxme88y4LCSbE6sZOuYSCJ3kLj1yII+eAzBQ7ANFLaCAC6qBO+HB1Qijj9fl2XNuUkLDM3e
r9cTcEIejSxfCaCAsxUK8d97SjaBK+yCv3WGRSJgjnvi3EymssDCFGPdRLPPA4A4Q0hqiSKXlZ2E
5UbL/mgdMjxOASnLj6KwwT0ujGlvA7P3Ew0xe5v21ugDb1FpUbY63wxJ6wjJPzXfdfBcVTDTTZRB
XK5lV4XLjaX4KjEXVvdINnd3VlJ5Mzn+8XNOPYhVQX0xL0suPa2nFcMU4o0KgOfLn9YPJKtisEOB
/fzyZ/blX/7LyiEADpCcosNQ9sHT6DjBk0sYeaBWWPdqSDLSRmHGH5FvsSK5dqBhBKQxtetu7EiR
eN3oAK6mtB48j/24M6aYU4JDiXwCQqy6tKix9RMB63s/CtbiOQTiN7dEiiS2q9InnO0W5ipWXTNC
dXZTf05ZkT55TuROSEBGdmQj8wPJItQ9vDtgXuyu3VZ4GxIGkeytjQ5dYnq2xuymWtN3TAuk5VuZ
kgboFmP0dvflL8sp0obQ0tet11Xa2OrSGnDYxmJBZo0CDU4b+wyWoOAEjhxQtZmATE6Rgpeohnqj
1Zu7ymb4Z1Vaq2+mJ21nAjFnXfRNhJwAKMhDa6O0PjqYch5JrgMPeSd3VlaOKI9yUFwMMsReHdgS
OfZyRKKGCyYAja92N7Kb7uL9KxaFyWSNagxy7tr3i9T5hBMqIebOXvdVkD/wxgA+bxaWl1411AM8
19c4yYojjVDZXV1cZFw/2C0Dyf3VjBTT3H41BF50A5vLC4maiAFiWtlKq/kYCz85LE9xXUI7c+Re
dnXgbPWbgB7o1NDznUysPnUVg8a0vCxIUS0vlClB9ZWs3tXvQnUFMtcXoCFdBW/1Z9mEz7lhYIJl
hwDhj6eoXi3jFHQYj3nj2HJVG+CEamr/lJkclihLBYSJUod2mwKmzuk3NCTF4uIMU37yqn53G4yu
wxwcV4uUy/1NNBGMqFuI/mHNXzSTuZlWNTTToemP6zioZbmZ/5AtjZMgxg9r/H5j4mXYhGqRB4r6
pKI3sZM7N/4qD7H3W9MTP1PvhlQ10wwOjKyv9yDVA27cVU49kplO8mziuNxEcmh4jrLeXjMFLJuo
ZhiBM5O7vAT0NYYOTmtvFDzA8pxk1IygWnrmwVQ/aAVFIV+tqAzkCy9+d/HJGpCMX6Y4B4EsYOGT
TT9xF5loaMBN7wKX1alOnfk/lAPg+U6dasgWq0dkJ9OYNCbOAlZAu8l3pNaGehjUAVz0mHrUGAEf
ttJNuiWgVmjjxTmJxA9w4XjbKYjlkRp89xO2VtUYgN9jCUgcEE5PgY2uw2yp/ji/DN5VMHXNtluN
HMWcN+rFaVhCK3+Kqp0onB7eXJ40i/v95e/sB7oxcqUmiHdAO2+OseKwDBbmSyTiHCPFl3kz9uxi
3oO+77TIwjtzcicf6pGaelrh5iBJw2k04mJSA4wJ6i5S7YQ8d1QquvZHndSW1VGyrmpkAwtKjPv3
NLZFT4lxk/T4sWon/K6RF0cuOmHujwl0EwWvvWAAuGhxAvDEm2jwwkSOyng2FfszMT1TQ3TP1CNF
DFiZI2/F+k7+J1sKN6Z2uAEFjrH615h3vtfbASlEdUYVaW8MQOjLQ3bGzvY076jrzkV27krnDNak
/sFn1cRUrStbm50UG4lkSLCmKh9hTR2O85R5gLOEbDNZSQHArigDMJUjjRcdzovwewaPyIqVVmsd
3MmxVkhzjYHtMmF/DUl8ziZoUDiwjO8eQan1sbCd4Hzz3KKnErmhTM1Z6wcX9UCwFzwuvfTTjas2
I9fOLB2kKcB2uSw9DJdrv19R38higZNHbFTgxWHgYbpuU2E8VkF120xT5h59yR+03BvSWK5ozL3p
BauE5vAnV94b1oYz6SO957eYZAxEE0cHLq4WgiGPYeUE5ouBEp2Ddl0u26ugrB1ug5456h+wEWkD
06bwbfuIijv7OFsoFETtILqLqkwGYOR4ThdsBZYaD0Fbbu3Q6xzAp8GI1NS78QnnwYxOWrXYo4J2
lbRdGrVgoLYc1FkkICBPsGA6td64BXxMjexFNG0fVk80vCrJVMupR0ogem3v5BSDlHiRLMo7dwNs
Zqs5HDiyTINV7kTskvZh8qECI/3Z98Szyer0wyKSdb8XRgfeAWVBjcFmiQUEEBVxKPhux3zrIlLL
AZs0zLo8by6RNa20U26J+DBlORb0Ds/zNXDamq3diRLAML+C2APe1ijz8Q7kRworDVaBXWeXcRxN
PEvyahpB262SHpFCeR4VeYCBvayHyqxeaCS6onF2pHWIVaB1u249pVmHfetfLp4xjuGjE847B4WK
h8Vw8elDVm0E99pdFydgqSi94GKhhv9S9yinAYVWtyXZomin8sHwMA/Wstq1M4AqZActmqM+AL6G
h0LOWT6RnEQ2IFpBPefwQ6IuEwDxypqAs6d+GeY0F3go9PM+KUGestKlDrbS4LBs3pPhjdoT5m8+
piETlPtcpb0KfFdVQVodjS6zhCSNVWKJeVN+oSKQjY76y7rGXdJde5Y5g9Xt97oN5XgbselXoZF0
yFS6Ap5hiwak3ngmE3SZVgD52nmsbOxC/I6QRkMUVb+i8Cg+0KiWE/bKAWGHPEQg+G9JmBuVfOiW
HHa7GDzAwCaY97r1U9T74dFVUHnIoJ9ANi3bRVZ5IApZIZ9tsXPbLDqSFzV/kJPoGpfsSaTjkmwZ
0hUBlwgUpRN2x+oTeBfNZ2oiZJM/DzvqW3H/LnXAgXUKo/lJG5LSHtNhD7xtbGNcI0jl5U+DxNvE
sjd3ig6VangOZWKvo5OHgU2/BsCjJ5xwt4+8DzfCqdNXaTTId6uH6UjDzgTsbzlOP1LXTF9JBDRK
pMEZ9q1FUcofpAThT/La2UiYoRjklfLaO10tyIzX6aVHtWgDEJARGHAHr8CziJo2tt97WsZGngKz
Ayk6JOuuJnfGdRtXu4bVQKC9xtNBZe8qom4GROsAuZ3kq0NpO+2Lo/Kb25Pz/Pae61+wZDgAaB7v
CnphqCZTDRghAC1GQvBg410TN0hyBK/8MiKFhzQ2vPWvjjpOrd5RpCDZTbBOx8U5Yuus70zJ6cZo
uVAZPDMOSjlQ8zpHE2UUx7T51dMyCxAjG24N4OVRJlrB/SEqFyFp7tT/K5mOSm75mMT/VWgLTAKT
kSKJuAEIB0M+dMriz27p94d6NM1t6XVPfdM2Z/CmnAkbJwin+XIdAcxxGRGMTprgOV2UyJOz2VTX
h6UOFrhBJ3+02SECyRyJbspnm875loMiss1PDCtjJJnhOZeYAJ9qjPpAI/1Gppex5Y4eUtFbpKz9
erPrF/1VSaI7938Na8bygP9Toz/ESdTtXSlQFaQaa0R9kFQNDbNk/jmnhbWlkYkthkVOQzIjBxr+
F7LELVogqqjw7xdyMCZHHUdf3fYwPZFABgLB04zcHVCGREURA9fHtdKNULLedMCPhHOK4ESN8Id6
H3XlJy1CPqOdbpYI1NWqvEJBkkwGsdGyG/OJC6vf0XWQtr5pnRB70yYg3nOGxJwFtoQwSDR2yQ1O
yR3UibbRLtQbo/ihcoL6gSxIdOdKMoI9ae+gUrTLH22uoUl7dwd88FGx67jfCL4lcEZMLKlLTQXs
qUCwMw3qJmxGVM/6/nnpDg7nm7lCdZj2oN59GAaayhrrHG12b2HN4Cn4Uyi6XOvJ11qR7nVRkz+K
YcShq0y+NijWYXvHlTngD9HYqUg39mgmmxobOo9RYc1A9g1rMYFmAI5lMH/lNlLxyFr7kVLLvrAK
cy8S3sShcSwHAQYvzCTWdeC2x4kzw38rQKdb55E8sxTPDuH1wyfp4HASB8XxT6D+YSVS/CxY2K28
NCo+NjKsdx0AnJFhb/b7ZGYS2IlGgRIegENtwdNTAOm6tAF71INrHBi43/zaBRQY0uXB6JDwYLuM
lXXsZcjTdetsU+Zd/IQ8+fiJeszIUGyFBLYdybq68cC+2WAeVtWAFNSGi2YA0FXJhyeuAiwiimDg
PGa3jCmsmDBjpAiLUMdhYgtmPfA3q/ugCzEBsPRNw6O9b3bsDKq0DhTmKFazgDhyntnb/TKUVpA5
Sgtx6jS7QMCdsKTVS9DBFhXWjKlYBTxBGYWaWdBcYKi7fY5JzDOJsJkl97kZeGs9vUiBblNUHehv
1VSCLHQM8lIxMmVBIx5WQANWV7EcxS8ocYJ2lwCXDcw62kAxITmlzlFiHDXa9nczbYEVcw4wJBRw
DNEIbC2wOu+QujGg2pl5EpW9c7gzDacFWJU3Tw8FcEP2VeM9+EJaR2q6WUbzMjadBtmFfRdaAGBl
DEgKVyttT+oby6VLelJpS+pFztSEJy10WrxXgJGUBPvE9h/IxZGuv/JboPrqs59QVKI/67E+2AKg
EdI/SbOcGnWiybeFhfSO5ZhoLMFzPfJ4AxBB7GgEZfykmwZHCY+Z+EISUVWo/xUz8uDtvjX2JOx8
0BithgyUlUCPi1dxUj4NcXX0FagjNTjI9W+Gd7K+wCv2P5uQh8h6IDvqqHdhaOherznGBT8YTbA4
/Gv4IkFhEZ9rsAypHT/wybhHrm6IhjZmZtVKa6hHajKkITVMOeshaZHUAmdteOdnjtjJHj3zL21x
F4oLEzuE+m687pvnYAuOMnR1VZVv2atCIJtjqb5aiq66ufX3dtD+oHzdRbboO44kZy4HMCZRLVcP
2ARQBOE8uSFglNEYOLb66hQwQzW2GCYUfm5I6Gb4pe9wPgUWcUWdmhlFYO0CVVS6WJEXcOqC1Y39
Em9oxS63MZ2eGuA+AJG6RJkYTp+Kuh2fUnU2RUPLNkGdjTnilmSk1XaO2X9gnS3BEvrLlXqiBKjJ
YCVLSK2kGPqCA/cTZCLW5R5MoP55zIsq2vEsCMHIKvYyz4Z2g0oc/7x0/SaXq1YwZ2vNvtM8TQpg
zQT5dZyKGfkZeFatrB601ORDITnrUYIuxg83f7ohk1a41X/km9/UjcqL2FdfSmQvtXivremPvgS5
+1Hc+Cw/sNoDBLWViGjDFVqKW1SAXfEF/+mFfrBbhqTx/Xw+Uy9WMCs0LJISL7O6ABHJVUYmvMTy
a4mYMEDJtOwvsrCApzugjhxX0h5tjzqrPjZno8TrzKwOpkLQSfHU6TOjPy6/E/odAA4bpZEZNB2S
0I43PxOhXGic43a2KYi2Y/A2opDR7JM1cmHYXoi4W+MMGGMDxwkHYB6BfZzGNuOWOsH/MFlRl6xH
axqeqtjbJI6TvTi8y16mJM1eeIaP1FiXifEhARqkuQcYuvlIOjI1w+lLPJvxcbEYRlPgnW2KB4pB
DZLaceAbdfNuuRbHGmLLkSyxXMzAX+IpTqOV3dhgiEKtA3ZOA450uQRchEoW9B0Uakg9kjUtNj6E
I053ZqQ0lVdfuPN+ys2//zUGKfJJxitmmk9eVg74Hgxk7jkzqzdGPoNL8G4sivxHyAZ5nv12uHSy
ebQVlqlUo5lzTO3ADtnF1qLzeWqec3yjoK60hn1e4N95iPCD3Qeh5NFz0VlIZUtAFmAIqcp53TMS
xsMHzHOB/R4r1G9qkOZjnmWcFbt4Ak8wKCH4ymkb5yGiLBFAQxd7B3A2a4PGgO3un0vnLWAzMKt9
H3ufY+p+LOuQbzUd7tzOqEGax2cSeTbzzwU2NmlEvLqVPbs7Z+ixllC8utT4nhfgieAjg8C2MOkQ
RbMbkFd36VXKFJvMHnNsDEmGxKjkUo7Ba5lOeOErOYkGF5yPiW99JNNFpJQ18hXWjjHitdhFebiS
oRc/52syGOc5vRgGKx4zxre9Y9fHYGgezQa/Wycqbps4S/huBCjs6k5hKTsrAkAvA5bXVmtJQUPQ
37w5jh0/UOBwDvqb6L37yD3TfLwXq5sB9cuj44PCsUDxuchZAE7mPngBStJuRO3vE43MUsrnGLy2
QKXpszWLE5zCDsYPsve5F7wM1pjssdBT5yJwJ0XfgxS2yadhV2HrP8O/NpiTRGFmR3IBXwLWDX7g
beNsxPvTdVrvSM0cpsB+ldID/ix6JONN+A+yvOatrc1QpwTsdmWn3ah353s3JBMdRvv+a6jQLEKs
4csc4LhRC6hFKrHRzTSNa5AmDAeW16ifJkVUeW70QGU5PnY26xVJXerWHZKx7aH6nEzIV646hmIm
Vby9VGtTlxqOLcYsxvkWVXGTCEvE+hEL/HYzoApl1aL4KBJ7J0HhMt5erP0aDDOQoEzgEHfSbL5G
ZfMTiDDWReJJeZnK+B8SW6bnb5Jh8g9e7RRfx20UmuUB2SzInQCpzKbmlaJpcZ03ANM/eqPMP0St
sD44fX3q49Z5y3POQLEKmFkvqNtPEUgRpV9YZ1GE5hkVlebSI1mQ29PJjL5rnR3zdhtFlgWKpq66
2M0b0qLBt6NyFWOJxna8bjtLPM5IRg3WNz8dOXn7BmBch1SMYLlwE6w60aCABPQwejxX02ICXiIo
8qvhH0y0iHqZxdJHno7vkSnShDJz2QDEBAALvWoGhaXgEeoCjZeuP/F/OFf0klTJOyh6DrLUPiSr
cFapOJ8vi28C4GmklNRbx+bAfZUuZitdhPIGG/8xwHgXfvOUR8ArAAIzmVjKzsf5yxYrRXtrqJxF
gGWU1mvV9ua4LesjTdgBCzNjU1WW+7Kfb+f6KYgG93Iy59Uy0b+Z3lOXzMemWpnR/GIAoQLclMD+
NYII/MT2tCcQYBIxVI3vmkx2GxqSoivy7wM2vraiE+l2dOpuN+SV9QaMu6MtePm9mEYcr8nAeSnT
LD78/y0AMlOvXdOSezd3rRM1skvtpfefZYNkrzj0b29crdj47hqhCThc9l419XuBFZbxn+1xnD+L
MXa34JJ2Tklo/VxKZKPYY8epVVXINoAKsZbyz7pB2Rf+hkJgK2dGVcFZdqA6h+jOAsjZtzJnYsjX
SbpqP6TmDLwRY74IwKHsu8TzV70akgJ0G9UF6BQ0SIy2jpGBgVPVKo2yB6CNf8Sp4Kt9RRMfvdpH
qoeBGverjHrp5OLgzzY8wLj/gh6n3lD16xpUTo/gzgIwdNBGwJEs2GWkoYzTlcORuM5kWp9nQBCf
K6+vcSKQbnIlIjnSkKpic9PFMitYmSCl3ER9BBWZZk1uALTJtzjYGkYkAqYAOhwUpPfSU4/+m6FS
tEWcboLODRfjmkuAGpK119YZsgR+D8HVkGShaQOydlAhR9+NQESnujfSlkJpB7MEqsY7SJEfA7uT
9vaWfcd/hU/W+4R3W4t6T9CoMYHOjbhd/8l44vY6HIr2S5fhZCLqrLeocP1pUzOW7soknoAs1IjT
HQ0FzyWqVytQFqNmyItWy5gsZYtK8B3OfiS4dU1xtP3iR1SK+BUJ+P2DKVxr34Vp+WmM689ZkpXf
UVf/g83xvxugxABow4W3r+JxP3oDanBcK0vP3WijyEb1kiTMkVp0HZPQ5OBzzQNn2N4pZtangIdF
Q3YzRaTxmGN9gczh/dh1w8OYhsdwMrE314IpeTnSX8Z0sL+c3tNpvtGavbOmLg4LgLdA3SU7YOmq
E6DeVDkFi9vYI79jsswYU5Srw9IdrN56GMoY059kGF+BhwhcDpDSg1Qe2JOdHEFynrtbUvpz6zxH
jrcnZZLCvspdcNfiN38kWRVZwaHuQgdbJ9D6mHLZTbq9WVPHGVbi0kfGyRkPXAvEN2H6KR13xC1A
g6HeEe/AL42pMNx/DUjjS2AtVAyci0HVo2AJ2X1om8ByABOOU5gkApgKlTlRgVOBrePsMI5dvq2l
E68s1ACBCA4kvgCnDl5HiXMwD2UzK0/hc9NQKITwQaQ4Z1NaavprTyvILhoKgIr/ZxeKz9z0wKt6
RIZnIr5kYY4NWV4/MRy9PnUhEhcAU1K5J6UASCiOzFvQXS7qCYvKUwFFDmaHfRMl+SoA0uzJKX5S
mauuel2QgzTa0C+zG3AhUpIb4Q/REJsDo4rmBOsGU6fH+2SNQYpHQxz+dDxkKF0b3Bw6aecE52OP
QXakMyeQA36XfQbAVIWToSEtqqzfeqZTHrRIo1xEha1KumoxgvfmNzeS8cgz12bkuACGa6c5VYgK
/EUqmEhnaL5NAzJ8A+xzp2s/6W6HmRy+WUL6YJ3C72F9NW4rQFSCcIRr/8bO2UtcoMqL2YcxAriy
6If6L9v5mQ5B+reQYJu2WRucBiS8XAYTucO106V/T3HyNQXmwquLvfpD9NLycUBmFnjHyj7LLjY2
jAs8aV5JZEjrH6/uQLaiRD3KsnYTDguQUIihATBlbU8WbHBv7DvDjHdejKywEDxKp6kV3TaYk7dp
DPi5yy3zgwy66szK/EvtRaJcD07jrWMkpeytJLU+pMBf+IAzCdJNLgNslKq0J09qAIn+5vjRvK7D
9iFQ1U8gkrZO1NNDUySoGnQtb3un0ENtPLGiPqZgcKJMcOyDCJyUfszsAMQYv0a8auYaqSfq3yJp
1oSlSSkdOq8jS9yV7wBcW2eUaLOEO6uxK0xFNiBA8gAEbymj51E1NoAUAH1sHH0Fm0DyGfu/p9g2
TiTS8jYxY3CwDdOGZJHwzb0EUej8kpuRfUS9WLBlVmEeQ+CxXWY7dle99MvvsZ/uuVl3j+GAR/ZC
swCe434T+2CBJbIE4lL4E7UCabWJqCy57nNkj2lUoIRggGjcu/hLY3NdwS7ZRrAZOhv8ule6Uo0K
pGULcpAeh5n/7qcBgqgHjFyVRziaB4972SWJ+p3MzPEVW+PjqwQck0Jmjg+zkvkhMs693JerRatk
bO73Lohkn0lU2kh0x3xo3tKw6LmHxzBvHvoUG9RdbH6gZox4vwNn3LTp09os15XVPjWocHwc69b6
MLgOEKZdzm482sgu1xYQrR4oABZS6YuKKTxprbvQ/JqEk70JUsc4sXjKL95c+qsJZRJ/G3GK4zq3
+2yUGSYMsmEPgKS3PmV1fyED0ADKVWq27qVyo+HUFTLZVmaY/t2h0FZFoNBiZtFm7gaJ7+lvo2Ds
sjxbkujbv45Y9K0tenYRQ4pnFPwsp/87BFrDrmvApgkI1xo7UWpSRGNqfBHP4RmgKk+y9Jw9ydqh
pxROvu1it3orpo/E8Z04qTymvsMArhKJL0EQFOuhCrrzDEb5Nze8sWJeCKuBiS92iuowbdU3n0iM
rFtxbNw0W6xklb9blRHYiwKz3M2WHEGBzFCu3s7pa2w79lMziKMZJEW6aRWyPZaetAhdlq2jWYq9
ORTf9BL1fqFLJjKpb0xo7QoybczvjOScKsILnM9gD6N4pkGj2C+sBkStOGIFPp0y0Aqz6VBlhr2O
fR4UVrCKs3aVoexR1Eidscatzg2+S/+VqONFifv89S6FmBxyVGniUhmK12gclGUEQMo5Abo0EI1X
d7FuzA2ZrrHJ5h/JT8fGQUy1QTEcpqNFM628ZGAXgImFOL4e2rXw3ewb6I7eOlk2r3EJlq3K8i2k
M0Cei3qfjaH3OUSqxYMNTJ5dAWbsb3JYh3I0/wLynrfrzaB5AA2R84Zdkg3pwQjItgY2iY9jxfOP
U9h/oHhuUgI8dizLx4q7/sWYDMx31IVss0ONc+KxC4pnj1U5AuRJ4uDaaxrxpew7fwvEUfYQubn8
ErTmyZZx89r27vyMumicb6fOu5ngE3ug4e9mZuG9uLzcYA6ww6ak93GY0+YJGwbDwmHPYpyfJlOV
HOgn6sIMtKIWknDHeuMyx3j1K/45raT3rQlArhy5hfM8dVP5KCI8SknhpcVDz/vsLWxltC+Bab4X
AJp9S2Z3SwZZw3LUQDbyDGCV7uLWOEAWIve+Icv3G0OB9avtZN2x83GcTnIfpYhIzvmWlIa/bbwm
OPRua7x6c/85xkF7WuFtPoOJ7kPvynndhEhLZ1eCe5HnJ3MCBwKJ+iodnho8kLLMBo9GxXEYPuLv
u85Bf5zj4B4BShAY3wTALtl/E4DCx33fPTG32HUKg5r1mFeXoTghK71+HJSI5DSkJmtRDtoHc73W
MuppOyELfp5NcPfyTRjH01FPMkG1HtQbmm9SczUJiFvVJ7ZVPTu92mAfbz7WbvpPkvvYtr1OxGlK
zojTh+bkNAcntR5Sb7HRM/ikiNl6DOZ0ow3Jz/Vj0G4t5z+2AUiDoEK9cBJ27TZVFTWuqqjJVM9T
isAA4xQpSEZarZhUgQ3JtAJJHO8eCQtUqmeWY1XWuTUS/6hAyHbyYJ2B7vCYGzy88C5HdavaU7Jn
7PBMhvUlr9No+yeL1Of7BoWwXxzDRwUzM/gmjl17Dw6Yw9TlEiTDY2xs8jANtilwNEvMiZtNGYTp
hbe59WGsK3YQXYu8EbJGKmSLXJ6hPiaDa35IjGx+UrESUeEcq6m6Xag2a/V27rKnm9nOzpqxcx1f
tUHaA9FIGwqvevIH5LuRKHSnbF3N2BD1XRzRM0VWSj0XP54eJ0ZaDOIGZHR0ZSk2A2bb6xkVRBKn
Jb/c4IEKOpwxKUpTUCqjnJaU48zfPbjSkJoUfim/vC8fMG+3Nvh7uE+EkIScG2eTeka+wfL4F2wS
QSLh9IUzYAiT2YKplCvj0MuLDQlvPGAsvLhYjK2JZU/vBdFle+g7e9hjBY6JWyYvYelG//TTtyBM
PJVkPG5RbT3/ANrTNy+0jC8chc/rsp+SjwmmeaAX9+WzVzAsIobm/3H2ZcuN68qWv3LjPDejCc7o
6NsPogZL1uCxbNcLo6ZLEhzAefr6Xkh6m97adep29AsKSCQgliWSAHLlWjbyvZP6oEPK4WYyCqRB
ZJW36RLZbe0yQ/A0YZAPURoiILLy9oUWbBYT2akYLHdoVp/aTTfhJZqdFhMxL9PYSEdaGBBvA1LK
gbIPUz0+48rT51ZLoBZl96+DJuq9a1XOuh2q/lUH2zNooMV00qE79OwNCLUqt8y1oUIkPMhEaNnw
Kj2OFETNqnB+h0y3feDIwJdgXTgJCZCsHuNh19YMrFTA/nppnuwDvUJaB7lQoYkQh/9lYvq1U1vd
jsaBX1M93B19HfXGWVr8Sxnhee+1eGsaKpc5nfBspSZTmc5Lk3qlcg6Us66cr8ZSb5Qka3C2IJJb
uKB/mMsIqJe/6r0jP+oZ1Dsc3QAWhrfslgpTHf0uzcX2eRxZPwbPn/GPfnISFbY8Y5TcRnlontjQ
4fxQD6MdZyBAwaoIRio8RYGbAhzZsNmwWAlykRQQNUkRvIeU729GNr2Ls09kmuNl+deUBOnIsPke
ga6HbLsNyjP6mMUF2cTxJrSQ9tPbgfRdsOchqgDljrSIuotQRd8ims9DcBhTBxXI+OkueQIW8ajw
2purEfEoXgVe+/urASFC416OjfEyB9W0vtoG8dgfqVULBDZXsZusHBwJnBff3GBACAGB08SKNV8V
OCMDRS/Ws3OTbEGaKZ5eZaTuT95YwDUu5Og/1LJCnecQkETskMSzqKM1+GPbRdWRTMi+Fmseh+Cn
qRx3Y1oIJoGUR54QF8HDlKpLwVp9x1JNHhYT1Vz1DJ5tQv88C3Vw1ZvkNzHOcB540OHe1ypEhNXG
DvuXbp9lWMtAThNiPJx3a4Z0zjva++k4vN84kQt1AIi4PloszC/ZxPdR10Jt9moqvSi7fScNvmoG
3B5ZYji7rA5ugAGKHiGyGD1ajYNjHOj17ErLAdy/zuJLqnmzxxi+IRPOScE9FQQg8iugGQbxmwC8
TboD6LzUgyO18xTfX8vDbkNNAwqp2pa6RyyC1zjaLX1qenmEga4auIx25fDDsrTqZoEkEpiRGwa+
vUTKHV6mAKdkjS52vYusnFFG2gxXrEOoZsk+fY2bFO+KLjWtM/Z81tnm2X8BUFbfUGuxZ90Q73E3
vOmsts6GKgLowp7C0s2+SLf9kiDoBRjQaiBtTOmZzxVWBq9Bo02+YcTjPYgzOP5zwXTbCruHVkCu
bSuMvEeaMfa7ozRf86H+MkRRqebpqsF5mzTjkY4UgEd4Ka0+2FJrKRZlR7IVPHdmicgrl7Lh1+Md
oFNbUKrSVs5B4Klfzdu9SmirvAK0hHqWLSAO6Vw/gBCMkuGoL4YFOKSNc7FFWQ3JqewIaeJdZoCy
QqsybzfLQozIjw+h0roGxXr35IwJO4lsfNVlHDQ+3iCpkz+RmgTQHWB8kcWJxvHJ/P00nae0pCqe
7t2k7m9iFk07xJ6qZ6OtoB+aIG6giV8ssZzH2cHp8BpxcMSnm2LHePWDdN5dgoeQKDypvVNBPR9+
ZKoBDltPWWXjbVDKMoLkhrDuTFXkbPxlgYBn37umeUf2oJXeuognbb3YRolXJjfxzeLwQAtWehbo
dx7ymDGody1YrIZ9msizwbM5YAUBZWhjcjfNFPNDb9jegWrVb5qLC/mBgvJ9xDJMinpVRaa+X3zd
vnpB3LbcYjuuA2z7949Y/OgTlybVrq6Cxl75DRCAW5ldJX1HESw2NaJYWe45W0s1oZvWzwX1km1x
wXcGvptKMQIujvEIvkyagYbUzVTv8cVCjGTwpptRK8a9XtnAl/Cm29Rch5CdhVWMaabRd1cYN60b
QrrW4sDbecz+Aelk6DYNrvlc4krXPOXamWYCdei4TzsBqQqedxsD4Lczj9Lshp78TsAFwN/TMz35
qZDWWGxtGVTrWUHRVVBmyJQDkmZHfeIPkbkytVjekbdZ58kyAROgW9PAM2xrILhyGsjf4T8d5WN/
WhO9BhWfCE/Cwv1qtKl7TrSQPUC6vS3N6JGKAtvAjS0sYyMAZ3rEGrS+FPk3macOVqNY96ybAKzy
c3u0Qco+gK7pAN1Q9IM7cTUmTnDx4li7H11chddMyPsvg3vRGsG9J6G9m5uIylCTOviUTeu0tvmG
RlmVKy7IkdQByUPcNToG3E1vsR0+mtKuL/XQvhfSs9MNz5Jt2Ep2dEtvXHdceN+G/r7uy+wHB9E7
rjhvz9wKIMNg4NqzCNhA5qbldnA9POYdjg1q4FaOv8DXQC+GWDJh0qjIAczg01jty6k33zugbZvN
SDijH9kWX8cXvTSwjjDcW+R7KKBX2ri3Di6q2+cOWKmpbUF7ZD22rPZlDSRy1yGt0w2+FmaCM49J
4QhJpo9qFWRW9+AxO4Wp+Alh5eq57IJqq02jh+PyAlx6fZmuHTfsv+Zpt9VE4PxUrrbllLNr3MkJ
GDFhHxDZ6s69ACeBA+LXl2LQkx1PxnybTob5MnGcoEyTFCfqxbeZ5dz5sgxKdFveTVMRIRFZEe6B
d44Xq9ZoulucAx0zMGoCsf9haxRd39z+7D/XBzAY3EYZNPFMr7KPPe4xPxZT9qNMnt3RM74ZE5bs
Ms6HYy/YcE7BieWXoKnf6kkEumIVE+KK0tzuJC6C2oGKFlEN8qIQAB/Y4C8dHkWUljbVrqcoynDc
sqn8gb9KhKR00OgsBdm4IsEN69Rb4x383ksdQo/vo66JbpgnRoT9WxtBHTCSHNuxgORUCdQB2bBu
eu+g2kTeVJUj3iqZnUBxvItBFFbmiF8q5XjESKp7hUSdbZbSl19sWBqLfcMchLMWH+qWXqad7TwE
qikYHsHZNG6LPkBgM0nESSu9EopNWvxFOOJXpXJONOOps7T6Z4EctBWwWOMjBHnGrTHk+W2SIK4M
bP+zofX1aUTgb7m0NMpn03JlZCocb8+xbDv/6z/+5//53z+G/xX+kncyHUOZ/0feZnf4epv6P//F
dO9f/1HM9v3P//wXoIzQ5bG46+FfExLglur/8e0hzkPl/j+itKryvJHmOQPydUdUO0Srw8x0qzPk
OC4mYt5ZmjP7TgydFjzLt27SxDMhD3lckf10nIPglVkG0H1BcrQd8BzEiCz6eJ0mR5wx42umKkQc
EuDC4ENNKiB1kfhtot/Ho2X5EvHKb9Ao9/Hnd36O0A9aZYVWPGmIQW312k4PRjY2F9NK8EwwQP9G
0j+ajdN97PXCm1lRj9rYWYY3KUUvl/aswIeVTLAKnTi6IXG8MdhMfD2//0SYiG2h6To0IwoAEqld
qfboZHa/BlhaOyZ4uCHp8j73POM+jiCFXo3uhVpmFg+Xrml9N0TAwO9A6XaLtPGnxd/sE/sGOotI
+SaXrI6ybeYEck0TUAGNIbE2hqHe1h+fo0PQfGVEbrifp45z6wEkZ+mRptaZFZ97HoOhikePFF/o
SnlOsZI9UUsUOoPaD0IXbtBL/8+/NFf/xw8N6FIPeAGHWy4zTOfvP7QqtcMxCfl01l0jvCUdJaca
imgWX5rVlSSy++IYxytzN5RnbsGkm7dzO+qYjNZ/99GnIqi3yMnE040oDHW8XvfN2ISrYDSyO2I0
pI6kGX6AOszcI1wAuaYxZpsRP6qtFq4yMbrfc/UiMxqrOEWQrj9xZuJaALwEvNHezhzfdtTGZ6fc
ywEpWbvQBDNdWHvWugF7+NYErxGyvUqh+RRtAisoIOkUWqqsFIqiY3ZxUoRZ5hb4hKddFablEcKh
5bkxABakzZzavUkzL32IjDbz9u3DQx9ZJv00qtFrxe+9of31z18Vbv3r7woCP3gYmAB8cDCPuqr/
00Oh67RBZpY3nAHLDPxh8o4uN7RHo6y94+RZhV90IXvDJtRcIXW3OLdmUjw4hvZM9iDSxGaS5rTH
KaHxGmkHq2/ZG1L6+psxNoINeTnYfjpl6m7Ctm5urLSoLzlwJxsVaPWpKfhUXyJVtIn5uaNAZt6p
nRBBrpjwhXrjBlC+2+RhEd6MojBf+hi8hBxgm7x2ime9BVej8hqrQYNWDAYF7fTKwrpBanAC+JSO
585aMyvu05JXcg8nsBHP1jXzjgHT+7e21QK/dnvzEntVtIfiHP782M3eMVYid6ycpq8yiveFevjL
3D5aY74RWoT+3qsfuBMlK+k17EBNxkfrMmQdDkaBR/crLwt3SGYJIOlUaHtNuDgxj43XsQjEd1UB
H2/yPUalVxZVIctHV65Piw+6dixPy1vaLS4F7RtxEuGuodwjfeow8ajZ/vnXY7nW9a/HdBwgFCCj
YBp4q9Ar59OvZzQSNwkjW5w1IO780vGsk22MuKU4tJcbk/0cVEISmaiT7NTMhZ7dmpG+ubJTk4qo
75q120ptnvd3fg1L9oOOjBKpPnkZSp8wDhAJchP2cmWna3BzrzuIItzZrfAOpir0DLExZP447mHQ
BlSpa66SldpUA8eEd1hs1z403dJNNSQb3oTI7r1J++gRt5Oxff+8fzvVp4tY5rqa+vqTyZGubp6d
3JfrzkAwm6nPXuyf/JZPWaZZbIMWPztdU28DfHUHniQQhKMqFQLaSQds7/TDYqPalQ3R9QGMCmoK
Kj61aYq57ZYxGJoaHEP9bo7f2ehjAAbEKv2qOwJJ3arUqnzLOPANTAa/gLlDOJJPX5q0Ah+FVfQn
Z5jcA+CY0PRztfgRYQDwJAIx8ENJp6SNFfxiBfsG3tTpi+P1fw1Si5SyGLptU7gnrOFTcJGyNPfd
vJ6Q/4IDOy3XonPS2ydGz/NR9co2ee/NuiKmXkSKo0caMLXR5/HkEWO8joDctveSeDsAVnF0DTP1
ZQfq7CrGW3wwEshvsdZ4alsTkKOifMP6MN4lJnK2+9Et3ozcuXEGxp5o+OgB22Art2U4x/+ZhiOK
FUFkGfu6GWjHNJ2vISqO/+sHxm7G3FGPx4xt6ebturNk+qrX3dmtDecnAq33TEv6FwvEPJs+txpw
SufeMTPNaJPVRvrKh2ZxLQUkK5rIe/bKwjrz2gUhTwPeT9VK3cAE0dKEw0JnZLoPUHy5IT/qoQLp
Y8hJx4gr+wStcV8fq2lj9MDia2PYzFGuJXK2BLh6x8aKNMOiRAXJ5vgZ+XUmkHhtIN7H0oir4Jga
izcMBDi0aEdSgUmmIXGSqh3Ca82K2eGmbmJxIJssOFLfqKNwJ22P94YDbZaJFwDeqIzi0i7ZgWq2
alJt6WhV/nFH+cdUJW+L0obJCanUyCBeRrZlWqxGXgNgzadu62bND1utukrWvxdTF0NVido6zviq
VavEL5f+QaZANmTAx+Qqg4KKWqVGVJRvQe0BkLWVEejOJlHwlcURGYTaPsTB+/w/pv987GFx4+DB
MWslZuoPMv/RmHjvob8U8CjMF41ChXWtvM2b9L0oAw5m6aVN3aOhwKpkpDbEXYwNFoLxau75/5lj
ns2pq63QdDM5eVmR4tgYRLQa5/wOZ6X9gWF9uhkZwBxAauwIQE0eJe6VO8MDHQ956CDQXBVVnq2B
DLCPoFzd97xr99Sigiv70kQyYXsowwo4V2QKFlYokR+iD5vRbMtyRVwnTtyOt3ObqlFp58WWqlRk
iHPrpTS3II9t5Z5sNBvV4qBQkHE1uw1yXxyzOs0xr7EpFzWwMvfUs3wOjcExdQWAX68Jv+qZ3BPM
cgSFwL50oSFOKE2y9dvaDvRHqts6dnfk7imCc+RAfXYP6672nSAtfNBGc8dYtV33c2ImPgnr9R2l
KMYT6MeoyRTS2aytbNOo3kk1qdcQqdxRBuOYBRm4yY0/jF2caaxnGwcZpt6qQprvbaJ+ZxZO5KEe
jSg+Mn6UVS+mHKEx5CH61E6RXYl8LtVFhTCybtOHNoKEypNsfR6HyZbaNOniPQ8J+m7956UZ09n1
0szykAVoGA50Gxk3HbV0+7Q0c/VIc3AsYZwA3xLN3nvTxavplv6CLr0CpS5g03/rgtiwtleTRAbu
2iaAdnDQXXC2JE+dnjbIf/b4MeH9fdYOzQOZWqOQG7ut2w01qeM3g/JgvCcHKmo1yFWDlok+BvVW
V66wYE/nbV9hgX1Opt532v9lUJIAbfoURSs8h8s9GZmBh74Yug7JcZmnhZt/yHjgbcPxvDz0JOpB
cPickPBUNaCrtnUtUeCFliNel3g/rcLFikCOLzIEjYIBTpB7EyTf2yRsw2MNTkLoYzbWTkymfemw
dweIlTnP4TBWCMH13vfWAbk0DpFDIOy9Fe93HDuMW6QJQqB1iUWmIuFrq8YOMZJ2OKyWAOXcbgzE
fNXAGOLbf/4B8X9sDC3PsRxPd3TmIvfFuDotEoFsSty63SnkIP0JTWT4rsqpRM6rTH3TDNHUygwq
1K6Xg/YLGSdg+i4gpJZm1pqMVGi4M3UcL03BGsKttR9IZm5c25ywSAKP34oCWKIFh3KbT5NPTci+
AjOkCvJeOvBHaC7ksnSQH41YpoqUdJde2PnXoJYIeiIT5bGPNcgrezGExhwHCVRIyvID3Ub+WfYK
RoTixkbYzq/V8Wv7IZlCNbIhzyTZOZp8JCmVxf47308uaWBsu76bVmIcY3+sM/1YOJb3pTZ/OQr3
l0Kb9JC7iNg1ozu8klcV9foRiTj8i53/spRXOQIyF9oIyJEXtmKK1hRzkRfmIvPiRYNoLgaureOf
fxnMsq8fLQgVO8xkruV60KNnV2cGBggj24hb7cmaas+fFLM2FZFgkBR0wJGz2KiWjYMPChZxjoYA
MhPkx/CW++SHHVh251YjDqRqcW69ONz3rVWvZJFmj7jXKcxO4XMPO2k/NoSzIxuw+frR7cTXOfI+
OdWLVpnakXwbBgqeFF//mnyrvCwf8+Ps2Uch99uqMud5WizxjrVo3rwEAEp/jLNXzwVrNM2jt8a0
K41GA8uNW63laNX7GnTpADYzvh9dLfmCc5adLI3xa99Gn+0F0qPIzov8s135Cz2Zvgbp+KbZ9WNj
W2eknjcP2IcGdx6TLzGOi16d2pU7xT64TVlTvpqhdXoHRQnTAmws/ClB2nAi3I1qTWEYnAiU89Fn
T43x/NEiSM5H62McKAQ/zUJzfowD20JwolYeivkTsgTAzjAEiFVN9e8Gp3D/0+XRxX5cAnl+XN7k
1f6Qt0gIS11byc4bhQvBWE+7aF2fQYnZLh5D7KpwdNcUj7nuvNuW3qVGflpXm//NvcCvjzrVobpn
uy7DoxLHH/bVrdD2AOeHWZ+eChcZY6zpsMynCNQclgJ12c6wmglCCH/Fp0xeIkpuD0dtqhCBQPaJ
D9Is50nTwuSEO+tXKGz7yRq94L5xhrXLUueJqwJp3dDkGLMHcuBu+UPoTnmaWwOSzru2kXtyRegT
mMaIhVtqMiMZN4bVv4GnJF2BzdC8b/PWvK/qOtsNkQZYrbJR0UQlXyeV224Wm9YGiT9Grruzbfvd
DxDfn0bL7UNrujhoBqR1lwZhcaZRWZ1n9xLLIPUpZMFJXHkCaPN2mcHs0vCwXFFi2xEgCmF+mHSk
gsq6tu+Qaters1KB0/B8+ja2wO/VQfrCRRzfVF0sd2WhG69poPvkAJVsYz3YyDoYcNTyYHr42VAH
Tel6vqZFOIhe5UHq7v+bp6J5/VQ0mOHoumGZlmUhN0BXP5VPC66yi8MBIkzaMbLBpr4kkdiI8tmI
9cyC1Yt9SSa5skGeu1l7XogUFmSxraIsnD7RuS7JPJGEOIHOrXHuXTqIM9bIIIlAY5cOEyActqIe
O04bpIHWdw0hl6UO5FMigJWqVdUCunXLrXBcUbeGQ8ZkR1XITe8DIwwPuLbuoHOsBzKpFa8FOKB8
Gdv5VrbdWeLR/TO0q6uK6hpEUf+cpuaqa4BlUl1/80FMJF2Z9lDeVBuHl8WF6Fo9WjmUa7LMDbJX
G4Zl+uVvFiDWxKrWFXBB8sbPVep7priuqMgnhx0FmI4aYrPCuSyYSRLX+F5Kzb355KeGuQA5bzoW
tf7kAY3Mqopt+hhJUOa4X3hs4qJomxXRIxGvzVKo7M6pL7adwgsERRU92j309LC8A8xVtaBYcRPg
nAd3cusgHRXKzGkKKcMeGP5qRVUqcmWkmudNIL0QrbO57ujGxz//wB3z6q1vMBcPONtB5hozTfs6
UuDUE9j8XIAB8lDihAgJ7c+9tF4LYTi1/wAVqvQpBifSU5sz5NLawr5tzDZ7SkQBtKMobfCdoKlr
UKQABjMD4MlBYkXLFSNmg0MFkeoccJCk3FEQhwrIsifHqBS3tI6nMA/Z9ULukciQDPd6KoKdHbda
UygqnU2k/RwaPJbw9PsW2gLhXaCPkbj40aRebNi/NR9B4uQvjzkeTB5gIb6Pseeb4zDgBWJAZyKk
RJEbz8zZsefpy0Bnfp3ZMqiOde+9ohnYsUVvyZFy8+dvASfr//gaOO5pbjDGGfiP/xFcc0zbw5If
JyVdYk1IQwQz+eSHSVdH4EXUS2TohPbwoxx1ca6wpX400mwDrlbI+gCC9KgVkYmtWNsh+lJi6RKz
aSN56D2IHDnzQ+6akCiovYek0LpjgsUU6C+73J94KaCGyI0bcs510A6C6eemS8oh96tuzNZFHgbb
KdDdhyI17S2g2q7+bYpz/d6aumYLArz2ZooDrGZBnlEjfvk1iooGR9EDTsarfnxFLtkqxR5tti/+
Kc54Fvvf/WmevE1+9h4ENCifVYfW8M7CyZBvUy7r0qbuPANjn90ZAXR8h+IYChT2mENQanJQCK3f
S5nuyESdi5uR4qEJxDf8jBjJ217rJbeyt3WgGVGYSKY5t1J/KirZ7ftUFDs7N7FNDcOpWfFUr48e
VYcmFbt2rL7NTWg83cupDLdjCmr/lYYThUM+cf2A7QJqFoeR2p+qn1zn6ieHeZiaYJlqHko9Ud1C
4KUEarIo2W0ct2/dGJnbRjTgcTJGDSX1AAzJbj+1Z3c1hmqVCZqGHg+uzdyk4fMkECgFLVex+vNP
37l+wYLRzrI9hCdcLLks3bh6wQLa0DE7Rb5DNeTRBMQkcvCgmlZA5ZdZz+KjJsfo3bbU/q2ftCx8
N3HQ3efBE/YN6duUISePx52xTaZ+/OqVz9IZ0jemzDHC3VstMstTl+RgdJdhAJ01D7uNwmq+WJ0O
aBaSAoMuig8Mm4S1UJmERuV992LbSE6pXo4Xe8Lj0w8DSF66WlidwgwC1Zy15l0ADvpzB04BRDrx
0VwWIKIGOf1di0StTx00Alpc7yNGC5SmNAKo6mwVduiYwPozjwigc/81FQJTIbzx5++EcxXL/wwq
cQyTcd1zcU5gM8dzro4JGlvvetOR42lMge4xIMSNc7LYk7dUjElaQJEKRdoANbSi6sjazZBDT4lc
tKwtbh1oPL2P+9SevdVo8lyadRA0WyvQolWm+DdjxHU30i3lRQxMXqjWuJDqk1GQrq86JnDfbaMC
O2jqSNSKgWogMARQFltxHK/+NVWq5ovGID4Ic3hcZicPDp3bY25O209zqJEONs/nNtst7jQNjan6
3M9AnQ6F7ITdinwYzmWRxYg6SbypnAyYLWVLjTo1Vti1lABwA5KWMYShZDaaPwc7XlXCsiC6lD/q
fee8FjYQMpAnGe6GHmkXNaQANywMbhHvrc11Vcmvou+Rz+3gCbT7TRMRlvEGaqtYGQJ44msj1Kei
rGC7gRs61peODjZNlfXtND1I6yGxuGtNA4Q++KUBdHaZPcAcwnZtMemrbAjgSwM+Rk1eO+0a0JGd
p5l+wDR/uJTBBsEGHAWNLF8TmAj80zhFI7wRtZfuGaqUmq2z1bAra1fgxJxAYAo6VFDMcLn2KC9u
HuW55W2B4OhbnXXcN4DxPbkG4FuIQFXrLp6G762xJqxyqxx05QDF3mDPROjdEuITMpPuFpkaeCkO
Ctm1YEFngOgE3VMA2RExVkBaKj45Rh/di4gbeDIxj7BSpMdDNM3PVbwjDKMXLZogCUAta4JJFS0F
hmYXJGPeGGF64YPpPqRVHkOiBkkNY44X8zCm5WYo+2kz9sJ7IBdjejHx+l7FtnVj2qb9GHiWtq4l
EihKMPk8Rgh2Hvui/goCLSiJ5h1Cn3ncrkXpODhZQcJenIJ8D5QM02FwujsyRRy6Qqsic5uDxdk9
Hn0T4nguWONEyx+WUVQbW0+AOyx5urK3NTRFkP73/GlKkA0g2aPxvtCHFiSgVeGBs2/T/JVs8yTq
uiBU1O31xHqzoxBsUnUNiI7Fym+dyh5c3IAkTveeFXznJQ93KYQLVraK6NUqnw1qCsib0wIAjjTH
v7KTB9mSeMz9joPD0aXUODJGKt2uY5DIVGPJ+VPvPNhp3seRMw0DVMr1QbCXI1c4BoVCnX83Qxti
ElmrPzdRN6wR1tEu/dAOu6ET0DGW2MOCWqzcCURA74ZwqNdWE4RfSq+H9FdesO+pY9yABCiOVm0p
Vknaa794br4mfcxfx3yofCfJyjMSIUHbCJZpGRjVvh3NF2KMpmJJ3Rh5ttURJjiSvasDMPtWIB3z
tbypNkvmxtxttdXeDeyX2W+ZT82St937LHayLcodxbR1vIGQQeoGc9O1PX6egO2lTovC5KXz2cOp
8uAcJu1+iYtrHx5k+/sclUqLKYzipw0lEZxdJLfA/+IYHmhnPTGReZe56WwjGLTbDVCLh8DLyupG
DySZireyN40NMmbSg+Zl7MibFOSVc3egiCtVdzaAOysFQ7juZidWKznsJDPiW1Pg/IfUR7IK+p+i
do6UzioDKBn2WiywHEUqLBXUIQyQmEchAvRT3+MQ/D0r9i+jpHvAyMGRr4hUZ/bUZR/Z68GLWY/I
X12Ye/8i6cUpE8+9l3iwq92ncTMX64iBTA2cvQHtzVYQngPdSxdHD00CVsYyyp9aVbgle4mEMZxM
LD+fGguH+preI2vGbPKniqXZQWcNKCGUb5O20UPZxIB4opMG/H24FiOVIg4Bzzf6dBOAdOim9Ybx
FWxJ27Qd9Keg1esz3gINaLlgZ8rNU269ataVvY15oj8ho9rPzLQ/gnsTBAK6Nr7iDCBVrHL8JkqT
eUahZiyc4H1GstMHk5uWAW2VggMWx2Pdk4gjlWJevDDNDk8JTgtWlhsWL0YYVDu37ZwNNd3S7PxA
ACNCTS/hJ7DmGPc0h8zCNZlHW4CxQc1hfMwRS2x/K81Zl6nUkO+Dkwc6g2glGDvw0p9Nix0HcabP
AqRKk20+lxgywNdsO32ZmxME4EunB/8yTh4vhbnPArs755WrQ344HM5eMhmHUG9xPqw5TnoZG/yW
kdw57IwaSIN1KnuBZO0u3GBdAVWWqAUnX+eGFyoM5DjfFLWWrsosksHay0b8JY2bzuvfPXidIdE6
T5xvYH8L93OTxkJaja2BDcJLVnl3cRbNkwqt7fcdHvLkttipOTX/lVjCAkYGOpYVcjd2EF7CciSE
EPkeuaxPHVLvzoGWyPPcwUVX+J3hIWgNDPEn6XIbIJWgLcB4SODiKznzWbqcumjghze1jLq8rbzA
O/CNCUbYT+nrdHu+W/Hyqi8D3bUcFMp9cZlz0+m+dtZQnQO3a2w/h7XU1lXjAOwO6PoYreLaagGg
Gcwbj8XtacxVRFRDsJIONEzRdr6D1O9tQhHMnNWzz3LwAeLBaYcDGMgJKAx9omD2V0T40utvQYZU
7Rfme6o1gCypfI0D6HLvkUU2PknkHz6INoF4F1pda49PvS1OQZr0FzI5jRH6+lCFwJigMwA6dIOl
mrOh3klUiFM2+c/CTiTobpLure5GrLVtPbyVsuVfOlv6jT12b0JqfNcgcrwlN+GFRzyTw6fEadMT
AuPJ7KbxOvaHpiuwuwucxyQHp2WOH3Chu+4hSUX7EJbsuRt1UDQhN+tBxwHVydXdY4qHzkOuCq0s
9Y3s7Hiz2AyjfjBC2z6SR+oheySH/jGwn7e9odvPg6s3Tx57o0YHSsHHCAkD1LLxnTwCUwrW9Mh5
jiMWPADXtZ49vbp7wBMJd3bgPGEXWCbg9oiRg1BoMbamnsxBcm4g05v2kImOQG2IR9ilcbXpMmYQ
yQik6T1jV/G8UDzIMMHbiMjGehes3cEN0UFAkaDBopeV5g7AiGkFFso7xNzzL0IygfACMKoQItYe
7KZJVoQ7SQLnzgTA8ksINrfZoxjT8LFsyv9nD/UpgQ1VPCPRi82I1LUVmJ91iHbXkBnqGtAARUO/
tZMhRLYiXuJrBJDGTRcN4s6KMqQmRp64a/dD3WgXslIhc25udAOL7veJlP8ooIgalyBnV63ZTwT2
TgMX8arF3SM3o3De0jaNDjTt7OcIeeiZ8zJ7FHFqrrJeg5QEsnHfL7GvOtCNqglALfJ+iXNbO8g2
1i7LdMAtmJtq0BEUpAGa0+ykuigjHcJ12LnlTpPdV5fhVVVAuvxZtfSy/NRKIq0+15lhPFv2MPfV
QWc+S6v+3biPPrA2yVUstH1ru/jNNf13wTvsAVQLgvXhjRcg95uagy2/ZB5CRdW4yQMc1I2KNaqr
JfjVg6rYdSodebRH3Edce+IUy6yi6XtSZ9WxUZ0iTN8nnHt7axNzCxMVeu/nIIXcOQWeI4kzziyj
C9+oVwssnIv4SIykZC9NcDnoUo82REJKtqlLh1vN6e/IbbF/DE8DDUmIWdFvvaFPoEQ/aW/9ZLzX
FttVrZii8OsEBrl5hFfVFzerb5upsKAFPBpfkKsDbQpteEBOK05thv9L2ZVtt40D2S/COSDBBXil
dsmyLMtLnBeeLB3u+86vn4tSOnLcPemZFx4CKFCJTJFA1V1e3To1X/Sr/6EM+aXTMRAYEocUmh+e
48T5MQ2NZgVsd/1YmOMdJLStV9jRubspDLAj1drGbJbp0vAB06ImWndOPHaPWd2Dhgt9botHpb8g
TtSI/7n/HPQtoAWh9BdX9lQt8mQ7uRDVRIoK7BDeHh39Dxu4AhTLCR8dq2TPcbeh3jisbSiZsBO1
Gmh834UC3H5qprzn2xIP5CU12yAzVvjyi+vU3C5R4YhKvnftWm6Zg00mtHRM4YHAgAVFA5GHEULe
CuzueYRAD8wRqVmLUd2HpvorStS4xTMP3CuYmux7BVmtoW6GkwDf+hSDvrkpOSyrO913G5jwJ4Tp
ONRMb310llZDszQgArr8MCD5UC8m2aZrGriNCqvXCs1IJtBH0gB9Gip3X1XSVTvqjxx3Pko1zyt7
evMB1MK97eZ3dNbA4a316DToMBIqFFY8y8+ShTGrCUrX6KRhOsQ0TKd9ZiMxl/dsKXgBOClEshtZ
2VtqBcOUQNNJP7upLUZXHYI58CI9QKMp1NP+A8hluupjhk0o7HYlt21lK/CmPmTYXKlCayin6Mjr
YvSuKKoBvpZY4OXrG2aqLSC5X/HhniBTE+iW2qnr8y0g+18mAUrkrFsUx2EgEGRLPwV596azjVwJ
Kl/ht1sPnd1CfSjbS4/CVPjNbcpFbEODajLDU9C6wVMpIUU7j1AEgLt1+IRaFYds/gTwgB6dLeVf
APrQQ9QB8VekNlhj7SmcyybFMy3Gf1eHw2lD3Vetc6QWzYIX8LFXcwoUhzC8IYgDGBnglreH3N/X
UKJ/buBhusQGOdq2ugkrUjCuLQjrUbABX/utyCd7Qc2RA2UQOSO4iDq4bMzqNOfxwzW2AX4EJpUe
HiDBsOhSvMVQQ32kj5mN7Nlm/nBPob2B3yxe+8mBruOEjtdAsQWwnRkW9FozBa/UYDn93qRR4MjM
6yir3ffBoKS/b/7b3KqAekHSw6bc51jaw/7nEgyVfVCRW5+REGvOusvOQvuQYFdxpv6Sm9cu1TbL
vEzAZTJdqL1BtkOdhgCm6VKvzpNOnWZ9CKMCNhyj/EEBt37s1XrIlPvZmgauF/k1/xYcNlDXGGfe
La+wUAmYTTLEn0m+k7rALNuzpi5OBBRNmgnA6dRu17d4wCU+U6uqY+MsWpAKdR7OId46MXuIo+73
wIunkIsFQ1hn3ygobw217rH3WXRFmJ3srtQ3TjF9bqB1iK+vm05QVMxObRoZXq4xPS2SotcBmhFB
3P7dDHi3T4CqZQ5ycCHfkO4u0htYbKknUFzM5zZ/1/h7hMIqtqWwv+eMTfQIjIGCvw6g4JM9iFcj
nop9lSABREY82BAUW1M0dnKMZ/6JXv+0MgAbeM0c7p+olYNutKIDNWlAR9ASgBYJYCYYyPLwcE9N
OgPBHohCWjT8uhx9AmQEf16OgiPc6Cfp47lh45fshD1+laEhd13rpAu8OeSTG1fzMRPjF2qJPoOG
pMVnqPa6/i5iU/TUs55jgaUBPLppJVl5CrG4yMsOOMFkjo6pgA2AQD3miQVmuZyybNj0FYue5hq+
ETHItR5NFUmW303TuIQUXXEIQkCGqnKAAwqLS2pOvoksC8vzbPPn+odBVe/f6h+u4xoKVXFIypjA
234oSokyLg1kL/CSDli5Fya2LrJk35XP1mzoIcACzdSxA+5Q85hBKLegNjALMLawIf6Gx8MXi6ng
s2Xh/kJty35peIxMQ87sy9SzeZkDZ3Uuqz5Yl7Lp7uPRnyHf78R4eVfdLqjmYG8oqz/AGSLe9iO3
sPvMu/XEWPEAAGywEnXYLgBJBrIAy82FW4/9qwR8GbgYs/xqp8ERuqhT4BXdI2/LCDqDQ7CqVAZ3
BQfcDaGXXIavyX9u84ySd7FM/Kk4T22fr6OqnI+sYMY2HI0G5coB+irzaGysIGaQBEIhwkyw6k5b
Eewc2zYP4Hgrz/Br88Ua3WjripZhbYXmyAHsTrrRhsctmrC8B10WSbMDNZUSL1ZZmSdqxbLzoDZq
PTl1n1zqMF5TdyDq8n4G9/T6AUNh7OExalVfbduC/InXmtA0RMkZdaYugUyDBsV1Kra9wpmrA4HQ
ml/NIUTaFUnGi+9n527Mxtd0HEBj6WbQWNxI3pmwJloBkZl8QnHg3jA65zsSXGfAHoZXH7uCVQ/p
1ztoWLh3TpQaS6Hhn0M9bMysyh+mhGcPAnQY0CsmWGI7yAOABZw9MAWdVQGflA01KfhXXCyqbsOZ
H8H4Kx5XLEc9z7Th3ENNC1Ia4DgBB38bJVi85DX0e1iU3NF7J7TYQgRleKFWh2XqreXMwbKEi85B
JtwCOjO5SvMmFt522ABLSG8P+d3YCGc5jln+hRv/54i4lD2IsaX6t2vEfLb+AykhjI/YPEcBj4CS
sXAMkDCkq0uX7wBZ3AdJmlW4cC0GqErehBVIfCFKjGQVy7i7ajE0JgQZrioLNHyVYKBJhiF4Ds0L
aC9Qm2Zih99BoemXWANI5NGiBT586YuAH6Q+YEM5H6gJDBhA63RKnTScAE+wdHIHml860BEKMXR6
m/jhOrfJymIVNE3SAFR1pHNmkMQ9wtp2kQDGPEr6LTWhLZg/jMkk9jquojgnnfIHihuQQd5eOykG
WjtPV4xuBHj4Qg56i+BPPwioOoqmXphG0B6hHgvkTTJc+6cI1Qbqnw17OOt4ArwarfG+X8cDQfs5
xEJ865S5cWT1aBzpTMsAHcNupcYpe9cNh9oZydRI9bswq+8pNGA+DA+F+wB42Xl0otEFVrCVpwzV
0qULBYQlNelQdk22Ddh0gL97/oRS1rxEcipFZnxA00S9L1a+8sJKZE8Cmz3IRdgLR8fSBGD8npEC
dY636Ukl0w3FT2nIdtAs/TndCJH8kKBN7bq6h2FGB9cMiL0ts7RrDhyMgAnFcayiotpuIeJivVJY
Pyo2eSwx/MkT2IViIQzlfZpMh3dBWKZeL0Z9dK1bHF1VVuYr9RvcbXYssO54XxgllK1Zc7gdRFy2
75o2NflYIWloLm9hdEax1wh9kQ9TKeTjZ1BM2ARyZedJ6PW5yUvvNrGldsNi9NKFaWiKQixqYKWA
3Wv3mCRSgNLBe6+SvHts9AH2RcWCu3OypSYNFB3cM9rwkSZpN4dtKWzfm82gv/bBocQC6mFOdhTP
bCjd2811TFZAhseuuBdYjcJ/pmm+JKbY+7ZVB57k2CvmqvsecCAwO9hnvASmPYJOHfWnqFLFdsYi
eIN/9jZwsCUBTktDwwv2mYMMPuu3QVH6P5Tpy6eszuZ1jjUstj0IHYRkC6dy/M9QjVnRi0PCjqRF
wbQeSvEMhYvpntfyU2/15rOTQLka64hPt7FR2Z8qLs1nZpaQWPg78l/m6Ui8nsFPa8JN4Foo5rjR
dIwhkQoyI2T2qO82YOtRakpIPMPg0IdYFtho2KvpyV3A5Kqq63rFjEyugYlz91VeDaBdgkbLoezy
0rTGl7Yp/b+6qPTCxLK+KSgMgihSRBdfOKe8H55DCbVQb2IdVgz6EBqi2UcjCtnex1MaB+Gu2Sc0
fp1UBe115m36uxg6jSAB8ueVnv3xbeJyy3JMUGKUY7hgvX/gU/WTY0NcSTZ3LezhhCnDfW50kXfV
GKF2MY9/t6sMy+pSj0+oE51JWESk0bgFNdarTRFc2cGSTe59X7twokzBHbbgew3ZflUtWDQorB0Z
aLCL1rLXt50RhG5CL0kYwysaHLrMjyPovCXDdSsF6EDxAK1QbJSco4hrVE+0k9gHJUSYHUzrKRPl
lVAkbxqJN4KRDxs/ONU1uya2+OHP3+U/UhousvMAHgjDcTlcTowPb2YTKjkGhPiyu5+6bkYC/afr
O0wG+OnlKvPXUFtQ0ptmqM7Ifvr5lqJXF+ore2dwIa9xItElX4b+XYIXmkfSD4GZJOupbJAV04JN
jRLQjcEW8H5S/fzyz0kZxHkWQzgW20FDQn0T5POBBcWu1ApC1Gc3rL722Q1khGggEL/FdXrura8t
zRpSYCG800CMlu3adZGPVEH2CGxncJ9Xo/QCfD9vWZ4AQyakRKW1rR6Han6h/i5L7SWyk/nebrLi
VXXlYuh8581o9H8MOc0NNTmfsYu1o1cV8mofARO2pOn643hmpI99EobXj6P4OoVLFH1c5gN/++c/
LF4kH5JVLncga6mkYQsQWP6hMZT0lWO5IJbfqXrwZmUtfmruxGZ0GtEkhR76Oaj/pQs33uIqzEMR
+hr0G6KZ+OXEJx1BraECLhx/5wOW08UeWuTJ2gTi6xPk3LcO9kHfBIe3giOD6hyPNSKKRmt65Z+c
kJ/nsGrOQxnBcsEMt3TjgHnN8aud8YlxCal32EjAQNNKdtSEitq7SUYQbwvBmAe2fLuOfY3I/v3Q
GOAiedQJ8+hsa7fD8d/ibn0Vz48AZ1rOZxShBi/SXjexY4ltlc+fqHUj4Bsu3HBCPYg11yd4QhT3
1HULo5kzBq/9vjiPAIl4srsnuw05dxoHy+p7VNfEHS/FuKygiPF1Tq4BDeDOi9Cp6vvQBXHmTwGO
X5W7WallBGoEz7Z/vqv+gTF0hQE5IZt0RixL2B8eFznyN+0kjfAA4x3U07wh6vdZlxgvreV6Mubd
k5sU88WPzWVYCv4yTDBjNav8qx9X/KWtRwWwQg4dFD1HZWCBSjepYTaL2KnK/CU+Id5er2iD2czt
eYTlDubqjSf3fX769XHcd5dihNnpDaQeFeO8VNBRXt36UmU6J6izUc8Nt55y830oDVBoMyyo0tsP
EGm0LdBQ8fMpYY2SW3B37EvegHcLXIJTWW9tj2dYPOD/gsIc9UJlwroPeuSiB3hxvALKbWxnA7rO
NJr+fonSNa6X6IyRLmHoC0cW/3kJmsMbl18vEWh0xO1fkcj6x8z9YHfDQ4Eu92BKB6AgAkrdIFSh
MlO8nCwYmWvM1W3ADJP/SMRIfQ+8z8O4eC9LoOGFMhyTAyr8+2bPqULLmcu52SPfBB6ITqF2esMP
fR9s7nW+tfm9CTzqz1E75+JdcFNbXxWHGFBcWvmq5TxdB76yL4r5kPi3kldQuO0LZPLsC5RVjq7d
QgpSd8Fm82c8DSaA7x7jNnql1q/4HMuM++sFq3qARdAEve7C6Qz4E/jRlogsZsoA1hrF5xZaLqda
H6hf1HlD/dQa7LS8V320EK3M1+5gJpdqxnYmiU1wpYDYACjZ/5FN0A3hsF3xe20+kyXuxWSJXCVO
j9RE5/I9CrTdJoMTgn4cQtTFmeI3kU2POQwFfzTp57CIs79GPIQ9WzTxSwr+7DJVkPeCtVuwCx2X
PcDq4lNbMhcqA3685hF3N0U/up9SMNJYPiZPQeyw//iTi4+EFGmAgWq5lm06pvonHjwZB8uYc1So
ZC+RBprYsTPAUkjDlq+mXDL4dqLvdvA7rfFmRd9vXXTGkPJfmiBOLIdiehnga/RXr3z47qLw76my
Wbax43+fauOzH7ThmzlihQL8snWZI5iMNV2TnGom7U3fjekhbMv4MIUiQ/IfkMniP56FSCt+uNFB
txXcxQ0oQL/F4unDjZ7YokdKtKgPFliDd6BquNsOqNZdGxTB/ShtvTo32iemkMmFRk/8lcO0rqrK
DnmxMl6iZsa+5RloQ2YDPKEpGF/yrqlOuVPW22mSEoY8bnUEp84CuqGbLyOemF6UmUhVzshX0ZXC
DpsHuHP/NRdZCKUeW75MgV0uBb7iB24O7sbs436PZJwJ7luUrZ2msx/9BMZgPgCxn6VrnOzMhnSb
yR566Yc/VJp9DUNuv8JmzF/QJSLo8tcn/BJ72DuM06YA23lxsxxjZvWHvka7klEwxZVRBsCtDbsz
0PzloqpDICrGoX4ERtGea/PsW0n96OBRvks4fFJpLBwneZ+OyILhT1m+hKh0ACI99V/wHZyqHrgv
z1DPvhG5uE8mlNEb2X+H2vAXv8J9gu10tJCoE91DKz9ehFn0+bZ4LJoeAAQz+UxLSVo7/t6VJ8Ce
FZDz3wRhvSgqjnvx97NYJKA3jkUF8o+Bs3ejK+zbgIUx66F5pG2kbkHw+12LxmhTmRfzytKRtKn8
Na/RW0w9RvNorETr/zbv11V+zaOrgMqgdqoT46qOpungGmw8lDlPvbkrzWtfADIs7FX/PlDcrUln
1NenEPRGXnc7wGCnAuUA1yvSMYVUR2+urnFT9V1yd9pxd8wfXRDPNlEYNsgioNnPKn9MoDK4COXc
bqmv1X34CXjKzMoH6kJ+qDxEVvONWl0QgwnADb6Bwh3SIQHsNHTmig4mJavotEGJcdMhT4wNls5z
pTM/chqmdmeEgKtPTQQvBZ3gul2DzoIE7DgINEUbC7SzHVLrSCcCC3x0QHI6QOPc3tt1eOUDFn0S
TLu2K/m6nKBfkCgBlya3LXeTKCA0Fsj02OXlJbTg/5AKGVxuEdSX6QgAii8UTwc8d/71GrFb3CPr
9dzZUfRViGbpxqP1Cfbf9nqQlr0tayN5Lv38TAEhHNK80UDSPo9daAmyNlrCYDf8WhntEjQ161MW
mQ72NFCPweIDjMig89dIuRVYRaJpWEF0yYC9kHUGCLruwlPxZwQNUt/vEXSNybKLJcDn9X3NnQsw
o1DXMCKkEOO2foiBp1lYo5Bf4c6FFAWEf2UDvjF4OiXM18afseUU2ndjm22jtB4Xk4s1uZW2W1YE
7K/SsoAU9au3VrXhcszt6dSAm7JDFbDamqqEU56eNOhJLcht8IFsHx0AnvGHSZKngmU7njv2p95J
/U1ij+G6RpIR4onz52lmLrTNnfIsmfVK3aDGMWAaYf0AY6mTSodFKir3bMbMObeF7e7Lwv5eQ3kw
hnhFDbw+tER9GctdCAbaWwKnFBPqX5k17wwD6OQU5hRvvDa/F2kpHljZN8gX9Mh46TDIr9tLAenH
HZiFESbnc9K//nk1b1gfMykSojQ2fpvKtU1I03wUDfRtHz6FphEfWtULSDsYg3aiCNMVzM0giIKy
1UqGo/zmJH7i1VZjvvAWhP/ASMYHoUKw6oTVHPy5xwFJjI024n5orRS2ATPKbGbWPFsdCoRQjs8X
IJk0z24/9wfUn7mX6GblAopb20PsqTxon1vejfdYd7/SVJm3+UMhgyPNZJbNzn6rwKDExI6H8pIP
31tUc5ZNGLrLchQFmCY4dHNQHvpoQOLr1jazCLymW5vZ7R13kqGGoEXYG4teq1500Zg9tI6ZbcAE
YB713Q5mUu9FG5eoJSGWDu9iYbp+X6XsDe5ZyovrCBSfrDXDdZjEvoeqJZ+wrJzY8mohB2Fwcajw
vCVXOJKFvFkMUJMOMyorBwZy+a2LJnyIpTAb7qpLe0w58/zakA+TIY5NYRR3EmsHBrM4OCSBjiCh
naLbDiAGKzw3pp9zXL9j24ol8K/p8O/0gqI0jsjJr+li1znYHC4CV0z3igfqgQag8hx5PMoFQFmP
Vgs+ASd0woAMbusMj1e3OurLwaZZ2hk0+951dsMASrDDkDnQeAaNcwB0/zr31kX9la9tvWPX/A+V
XNqRvN+xSKzjsICFKrCJEvI/BJoGMOIC0U7xwc0ycKArJJORQs6wTw0raKHm0WOnieIF03bPOaTj
QjUvr6Rn2Kljxp9/l9bHHRSYlQb0X7lCRZvDA/bDwjKObLtEggzKRS5P7yZAHHCr4kBnt2ZWVNro
qkSKTY/iSdOtlSxrlNcn+CmARH5fwyKbWreDdLpzFoWwq9ZRdIhBWV3UMcq3USaQaR6YU25zcI68
qIdzSlIpFHBTrUNXt6O5VQmImiWImmviWpEPKp3dCFaWxf8O0Rr+NPruoPuGUDz++XvTX86HJbly
oZDkIKNpSBvL0Y/fXNP4I3hGbbXPHax/bTxL7ZXv8OHYaJgodieBR802AzJU1JAhFg7S5q2Ghuaw
VvYScEGXNRj2HsTTwmMRtyjUi+wg8zo8UhcKcEBwU9vJ2CNPRnkOS19tJrPPV7XdsReTT1B0gJX8
jprM5YmXWBNY4Ho0hc9JqWT9VDXl/Ag97a0TSoZsKAe3pcCTkZoy+sZh5be1wjpdxA0IEg6kok8F
YBmT24AuUdv9E35kiyjs2JkCgr5sYO5S9QcaBA0YarhpO65pdDYSAwytDLoSOfNAUCxewcvz1zWK
+2siTbi+ky+6GA9zGsXeYR+Vaf0YJLl1sXJ3RVwKPM5gFqkTInADFocQBMkF9CqY9Q2Fz+/xUMLp
QsEUbSJCfv0ap7XzSPwiARGRVe9D5LfqxNJp01DjiF8CR5jAQuXhQ1gMWExNIngrcnBJJoDgdgAm
hm8M9H+zz+LXpo+MQ1mbxoKmI3MQLoqsjrAg69JnYFDX8DvUG0MWbPvBx891ACDFGuCEMLPM33bR
kEJBHFrUV3kyo0ne5FRm+yvWH5KfkRc7MvZqpsoNyCkTQAXWmcOy9ZFPgfnA2vEzdcOyrF9bUQpe
mOYZ95lzFlEQYdGKqLAbPw96sptZ/Zqu1YXTxkfSGXsszb5qUmvBtNl4qP3IzXZpWbiZqAGV7HRp
DX29oSZrpvwImOtzwh14FI0d+zIMor3ztdV5Z/CV7UBVe55i7I61rENVRsW9ExuPEDrEr9+XbNmj
XHtOtCIEVwXtf+adGnLQhZqy30wDHE8iOd0zm+XQa49GCyq+w4s/2+MDHRhsIR+KxNnCV0neXcOy
SAAg34bTKh3hf1SIyI4CLP6rFxf73XXuwygK9rrO21BHfxUqTs4wVoGrCLgvnjU27pvFoSwZWGBs
tyJtLzJqHuAk6L5FvgFxptrvdtkY9ZBjfqbLRHGhNkw445qagcC3rwz53AJMdkhcC34YE5hrIR6U
HpIHykAmuFLrQeXfrs2gLUN4TkI6pvDaoDV2RheCkZeGE17RhvEkul5tI9+fF/BUNZ5kE/KjWag3
almjai9h+cxiRFIPfnZ3cMQwTzTZtlLbS/Nq3l/DM7uGpV6/sFBkXXFYxj+WmiphgIRSQ7X+SF3c
Cca7nBdPSIdxCFInRrCiCcqpYDfpWi/BZPcesgb4lCCPTqU5o2aVQq+BBtwiEKcJdN8Tb8T7AVPP
YAxmVB9m3AZqfalESzw0cbkyVR12OxhBbcLEleugjIv7ouD/OIt/jY5O2uPLLpzkOAF2vcASHjl+
v3kB8wAOW5UJOaSkDg7I2aMEhrQm/sCJgZ1SGX532V8gc/t/hagL9H3yc44oQMBHZS7AIq624Ifa
YI4tOSzDrNucpE2+9VPj7wcf6eFWopwDVr27Y7J2wAGDwWqjTVNaGUIwwRlfbxFWGThnHvkfI2p7
7lfAx/+oR/gSheYAEw/bctt11yAp4hrTBYg945SA9HLsnBrOMJ3N35qgwZOnK4fjhF3RRfjzA+tz
6K37+bRy4CWzDQc01RLOOuObyUS8kwbgvDQZm68zdNKDy8DGhwFIjHXaiA58I+VcAgN/8sq1xXcn
PdLXlDYAqmGtYD9nKoRH2DBiDxfy9oBi1HIap22Nuwf7O2RBe31oYHEG41b7gbpUVxVLwHCbDWU6
AUKbDpMLLQx7ML65yo1XFtCD3pV/XIjt6GhzsxHcZG4g3eEiN7m9UpV96GxAYmBrK6gBAqgPZahf
ViDXdheMGq2rnUPgZglGkxjSddvODf49Qzy/gGsJ+IOGSTH/0YDJ6hOpg+biYnbTz0ZUX/yh1s5o
3Ky+ls0gKjgWuen8EnVF+ZJn4O/YnQiPYNaJ17qAhFxgvfS5Pd47PaQ+qduF0gpEsJJsPYhhxL86
hLeIwCPOKafpPssNcwmaW7ykpqX76IwOrTU9DIlSO55G2gtHj4Yy8/d1EO2vfTUobTsbHOGt4dsG
Vr/YS0eh+dSiVvDUsSFDhUB1a97GIF05EAjUAQ2swJcu2NF3BdgyDz04veMY423Mqu4yZEO3Ak8N
G+XOH7eG6UZa3XG4A/mEw6uuLc5Vw2BnAF+kF8gHZ3jPw6h91gS9uMlhLgf4l7Sy+EeQshcG0e43
K43TRZYWWH1Now/QFBYNUVIOWA8ytgVMpX/iDXivA0vsJY1CLzKH43yUeDSasEo9Bj0SW3pqrw+h
Kx76ABUOaEQN8JdFFrfDY+uYpPYh7evkcdL2wBYDsbVqoCZAzeuAhMs5TaA+Opgz9LJQA7qn1pjC
hVAaQ+Shbgk1XQAYkMwPqqfUsKBDBIKpX87m1s0LONFqgqlltH8V9qsR2v5F5o5aZVAIukMiyt9j
4wCf7Nqwz8Bb1gurKJrPcd7dwf/F+mGAJ9PVWfhtAEjfY1Zg7Y3I+Waz1r64XwsscS90roIhXQDy
n+1cPdRH47CL2gK6mrpZDrxb8I6NUJaBh9fgmv2iLLEPvS2CacFr1R2c2SSUbIMc/OagBE0c3ss/
zyL0DYCcAmAQA1ZLZ7e430cjq7Y8K+ybjVs11rZN2enm7UNn5ONDtj5QMxS72rW3QQbbtKiugeEc
a3DGEpH91u79xl01Ap+tYLc6q6ME1fSoBuy6QdcOjk4yF80yggLNrnbcI7xEvhl+XL+O9vwkWl5c
CnzfhwQLt+VVGAh3CR/wuJ9bA3XYzAiXsISNdwNgCAuAWgKF26AIP1sdCLPPY2V+mV2/bS8Qyoar
k+oyCNmgei+Cqd3OpRQeLA2Anu8EsFpwohFQn8TwNVV76yPzIJpDMXQJGcEELdBG5FXsAIqvUeWq
QhVa2CASCGmHWwcudMvaz6xD1i4z7XVU6idapx9gH5o0cOsrR8BYc6PfNfByhx74wJ4VwOCkgWQ3
EDvuIxHsB2DKbv3+BInkW78M8y19Zbd4ZUMKpcGjGRqTJxJSDXwIZ8hq2FEXyar+6h9RgN1Rlwkx
pDXXOSUoh8VIPrQBDHjM5GzY5pc+nqo3mPalqzoN6l1CWadmPaSwr8CaONtLxuflqKOwSY69Eayf
uobuvl0bJdLdRvLQpfEXZMIg5Fpjc8EJ2Dq2wjOysD8QXp5GqYk/CuSfdfBtNNXBk54rNAafmoNf
twsff48FLUzjpoEYbRKiGqbXqTPqLQdamFKz4ECeO7urwBmEY1OvyDN1SAMk4+oCAihRBSEIKNva
h1kfqEmHMq9Kr53UvEoBN6i92wgF0pQ0wCs3zgoLK0NR8hp7LhjOvtpA/hyZYp4LNOjSybBkJGwC
GJ5HK4pj0GAD8eg4KIZrjEIfNfFeg4CWFAX1lGpZxtUD3Hay8XxdKiVcanuuOT+WSJOvwF00nwDg
aj3OevWtC9OFg7fZDwF8Fi+t8a3tYJs5NnZ8Rtl93IC20sEouvgCr2QbiXJ4HgBABou46c7hU/S1
iqZhiWqF1iyPSnj+/B3QlHdRPMRfZ6v5LcBMHsfZwVNFqRwiF0X+FCb9ie5KLuAj8C/9Rg95Etw3
xaEx8YfS8XTXG6zplqHEm6bw5dyYoJTJ6G5gwwHZZ8jP64IPVYJ0l0gL0PPJA+pXc9bwrMRu1P1V
ia7Luvw4+hm2MKilfoXst8c1mg/E5BaowK64dIwNGzDJu50qg3w7BZkD9rxdO7Dcaw3L3pcyf/9m
N9NhnTfcPNxe9vTuT7ABgjx18UL9IhB/v/ZBpTUXeJWnK7pS7qYVHsDW5NHzR849lndwLF3dKkcf
+uhB5PyKoyYFf+zDEhO6MuA7FwA/7eaKfcFCtDldNSky3TcJ+a99g9ZbuYlaxFXBN7649DnunF6q
+GuLhSqwbs53exohkTPO6hI4bbKxEk2kdEzrBI+AeWHLcmf3tnjIgONZ5lPVPoADjbeok0BiBVq3
e0B4GLakU3JiKZgJBbghTxABcqE8PrWf28I815FeQhv2zzVJ3gSHzurjr92E/1kYDu7zOKcvo29B
nGtMuw1B5MMWLhQNnH02tDKkJo3S2vDWJAB9E6ufwf+vubcr0wfd5oa//zPoc/EVyvvrwrNB0hDg
vwZqPRo2AWgF3Cwtc8yPoI59QFJcIRcjMjsLoLDHJaEyFLAvh8lqt03D7KfZQMqs6srzbE/2U+NA
LSaXarzr9GA8Q/Knb2e+pSa0vPGQHstxRcGqD6yd5ZfQ/9NzjSFTx7TFE1y32jiXj6k/ejSTPkpb
NA/g5/70HnbcJ6W384GNnTydydT5UvZWunf7Ert+m9dslVRMLXzKAjgimY4w11s3Pbf3wC3Zi8xu
wP3TK6/MFQ5Iu3lxZE4TvQz4V/US6iBIyTm7NHGW128PL/tzMw0OOEABHobCdZ196OMTEnOOL3nR
BotButGqKGXZI5GJyFQdLQeyCmUwbmB3kTzA/KRZwjo0f0GVrtBKF9U3qD2vB4BQQCTpoqULEOr3
Qo3QXAzN5DWuWLC04Vf7MLp9uNFFi8NgiOhA15Q9fL0bpty73E/AsXaQdRplZ+6MCpkcVNrnC8gI
FSQ68IMxYJMZmsVwztTsL+zWOLiQ6ri3Kji5mWZZQoMOuS9ycaODYcFgVbPBWFhWzypxdnUf5Gdi
oQ8cIoVgWJ2JaT4Y1nUMAtrVOmrB6YBSZbBKHTs7zIFlnh1H5B4V6Wolv4O/5D+KJij3rjugmizb
8gsz4OeA8h9vQNCBqs5ZFK1x/UlBUQLrUN2kG5+a08TR1K/fW5N+UlBAlEsettW6iGGarYGW5IxY
Rc7ZF5DNvPkk/g9j57EcN9K06ytCBLzZtndsGlEkNRuENPoG3ntc/XmQrVFzJuZE/BsEKqsKpMRu
VFXma1ibYOBM4eXmzrgMXUIazCJIv96viUtIJpIyLB9rLfraKRD8bLsewrXeFPGeM9k/2hFviZXS
Uz1T4n3eTOTf8unXze/I5xulUL2YLTMyAOb8QAoWJxodJJiiBlf5deW3kRB54Gsge0hfY8TSvP8b
0fIj4eUGHnU/VMjmCn1gMpnOBgNLe9sGCNPPg4btnJ7OG1Iy1nCbbC7Q0yaut3PQD7efKA9dQjWc
9Nuo3yGZeP8PCqNqK6Fw+TNVigratRrXHLeMd5YILA/JDh6kiUjVV7J49pOP0yME3nQnYewmovMm
hTLz2Nra8tsmLzPAuJeJd+sBMJC7WHAmL3JJEXZdd7BzdvcYkPunKMwdYL/MysO4eNRG0iB8DQA/
h7qyHikk7LNqDL942OM+op+6pMmgWEjOpyvSZxjWfODnsjlkC39VSKydM/6K3WmuRlyTnBpFKLJh
q2MomP/MJGgpcdTf2vhJ0lD1mFm3cDam9Tf43hKW0STzXEkBqNCZI0372Sw8567Ewlitm7MSKNl3
6DMeqbJpRGKt4W/HKfyh9Lzw5BVRdjAje36sHLXfmKjDvjULhKpXLPuqq8lf8LHM64QoHwkx39lL
s898jAsCRVGP+uB+MSeqe9Ihl9k3002aqK9u4c3PXp2sUbBPOGiiFw0btfJOtxOkNnj73rLc25ER
2clgc8uEcJ7ZCXBWSxzvYGPJu5KmXOx0/hW7Q9bDvP4VE8guOW807pMuPNSqaYFPpOhfeVb8Ihdf
jTeIA6qPt5aCaFYTms/SwvoueWkHUrTjgGrnPWbk6MdUfA1SqqK7KG6x5l0u0Nd/3fWQ7oPIeohM
kDuIZNCpQ5rbux5GOPexqRfR3ZcUAvLlUZYZj+t0SJed7CJnlufpeImhCJWLGtrUGAPm9E35PTar
4CgaZk1RMi4Lc3XrRCDzJJgkk73rrUo7eE4UH8ySTYs2q/UXty/qLyO+7UaJpk7KcemLEXEE80nW
baWzcnyUTVRlK50yCQBytLYaIzrKCEQbDbSQl93L70dmrv+mj+DZ7eUHKMsP5c9zKaocTrAeqSsH
sYBNFba1s65IkZ+dJujai6GE6dnN8X+lmkpULhKUSUZRQr5z/DxJDiBJ1GOKXnwGCzKNdnWUtdvI
xEh1Nqk9Jpb/vzKz3i1TBUlqjfZGKePg2gYqSmS9Q4bLVfoXNwsBGrbkM+yhXHcL5cOcnHe9zYv3
qoIeKJNy82CTHJ0MWFkNzmhP8UgtQi5qx/euUFHsJCJ9JqfKbZaigOOSNPg0VENK1i9q7Xp/RJgG
3jZ0Bihqy1g/sABJaxmeQYCZvxQ9gpgLAnRMx0+t330CB5108yfbIHb1HV+fJun1V7jMMzLjU/ww
Ynd4mpUCqTRTGZ6tIurWWlbnf2SafinUQPtLBaUAMdP6ocIGW8E7BigXpeluruICO4q+OwfdYOzi
DiDlWLvh2jP14XtjlQffseevONK8O73brYuavRe5Z+uLWcTxCdVepPeWplza5Nn1FP1FGvfxQamY
X/RlfKSRnZDe2fC+NLqaPYCm3s5N4j+ai7KeVQCY0NIQ89WlKeJ5FfWbAUPsRwn5KSCzJs5CahmL
5+h/9FZL783fbnl6M/dU8ovme0radlcngEKzevrwsln/idfOqSSb/a0A2LJygdCsDMqeh9rp0R7M
669J5htPgVIlr3WAP+gSbrA/Pyt+P6ztOjLe3dD2N+T6LJYDuM7Umiq2KkCQ3yEWkFXQ6oE3be4e
xNjOSj+KcnDeayXXTnyZQHEufnfVgLl81rrNI29L8xkM9LttlR94sL97ZjJ/FDaEBPxGXjofWAW0
7J8Vtl0f3uhk+MTCsu6LsFmlmdHu5v6a6aH9Im9Xir1orJi1fpBm5gQhhgWzuRqM0PpSFLb1hfH5
sKOmXT0kOnvYU9On2SZpmnilp2Bw5R+plrAVFIBge/kvKEmIrqouV6+WNahv0XyVMFVMH/0hJkHh
2TksoMO08+YLJ+qnSu/hfCJMlz+ZZjWtHI5BhxTmDaQZF+L7MmbhRKwxVLFuAuqREtuQsdRhf4ek
85/hnrvwF6A90MfyeCvM1HbNJwKcBYpa0Y85ViAzBUrxUnqU6jKTMpZkmIOV4ufBj1Th24v+uH4i
lVm/yMRAp97o5Hl0bGq3fnkho081aqlLAaQxDtDzQdlKFcqsBm/Vsq862NZsPVvhzhKejVmSTPP7
h1s+rqRZmNPwIKfZ2e7MTTnPE6zPrMAfkIvccVhO1pERGdt7rAIi/anXcgoSP8uMe4cMlrnO0isd
cqHA8Gvcvff+ZNUOj0ZPEiUqhg9X7/gG+TEmeIEJjCqu4+hL41fDJSnNtVlr3UrJzPoGSM9m01wh
tkh1YsGnO7WLXt/SK+8uad57ZfD/YS7ym+DL7lXUkJd7l4JYc+XEFaJcsh6ASe+kvCrjOtdVjgOe
ydLCNSnBZa55jvPFRanMM9SaZ3dc36yQXRVVkQSbr3q2jGteUPZJOwVHqCZz/ma7CPFl7CjxuQWV
f2W0/PE4Fk4NbafoydKMcfImSKYmm1vM28EsStPrCj69ZeueNfRlb4inRs8w/k3b6aBrNbrbbfmt
1HO8YfA3WtmuVr5IURmJeWMFVgeq4JLKQw/f3nkDW13p5WtzjBpKKSL16Rh6t8mxjVmL1qfE/EXk
Uy7uchfZZnxoHON5miqf1I2HnnJpP3Z+5nFgg+xzj1e9XvU7CfrqWOwSX0vmt1EvHru88pFixqDA
CHg/lr520TkKfHFrPIGxbUN1wTQpKQSKBafFjx6ELQKrM9s7C1hKGCF3BknZVKfl+3mxnCo/mG4f
rf6VIJYcssQK1/2guhXv77nl+9ixtYAUkrzcgO3uH4fQ+ZXw9tmOP9b8NW7fN4ctkrWz484hJ4C4
v1XiRVWX6tcpKbvntlbL52Zo3yRcktDewIU4xN2EXJ7aGtmXxg36J69Id7boDMch2tXF5NhLrZX1
jrfivrajdqN1nBIRiXUs5/iRIRD0tS5i9ji8j6PMG3FJzgy0vGm2Ga/CEYb5g0bZA2Vb9PySoooe
SrVYl9oI3Vcts+DR0x3lWvrTVxc4z/EeQggxePQdp9/wRR02Mkx6pcMYZjbe2vDVBLID0mQZLEMG
VI3kx8hYkBsBmVIuHBqsVWenFnRDmrdpzdIulp5Pwd+/pDw056PXIbBjJ6V7Lm3FOc9p65yf5fYe
lOZ/xf41xLRsnS8l6l73Dvf3o++xfz2PHfp44FR/iXrHX6EsbP6SOr5lnFLVzFBE8LaSU7rFbukm
GR9GhnnrugWF3SNzqNdvw0Uo+TbnnrG6/xxS3dMOAW911fSjxi5mCPYQDuwXXpGwcsq6+xO0Gpkl
9pU2EiRqNeOZ5qNd2ha58RA1WgZ2kn1hXZXBO9Swg6LNFrC/Mn3N9HgjkKc5S/0Hk1fQSpr1ZHiH
OCMXLc2xapNt1XscZhZ8VN5nE4me2L4kdeicAvyMtwHiaGe5uCqC4oGTJYjr0zHYATIiErzd3gal
KWl/uXXGqTojZvBr+q3b7bSdPhbBhsXXhBL198HJabtkA1Fo3skxSTo6vXlp4F5fJBQmgQn0117f
J7UDGyB50GyGzxFQlIusikFMEgPVtGytmEsN697upF4l7TItKIhhdnPl8LKRBHFYd9Ne4vd8sYxF
fTJby6P/9Xypibl1TA6ccv2ezKzG6aGqdyF0bxIciaUdZ8X7a6yr6ekWaxyk9EIlRR0fDIJcJmu+
hovlblyXSCGkcrWsMVknmdduh0VH4Rbk5YakwnLRs3YdkoI+S+s28TZQx7S019zv0goiQCFG1gfr
Nic98tBgrbuqA9faZrYThduot0fb2pgqisT/BBYImCBnBT8Nao18FDW6T0NyXSkOhaX9Bcx52mNL
5u9rXtpvqJCcgs4Jf6gItaxDvRquqj8GV2Pqx7WXVNEP6uIH6P/5e5EVMTkb78nW/JA9EEJR2Lh4
T4YSUWEZvFcJTf2hLbzkVSJOkl0BCEyP0gUYvFv1Q6aepdNSOVVnCS6G0ttYdr3D6GDeSq/WYJdT
oYO4lt6KF9QFq+twdXuwcQQyUfrO8zyOyna0s+YCywUTo8B8KvtyPCPagr4RONrL6C4+xtLuKx5X
L4VLlsN9oiTAVnDFVffSdlVOtVZhlAZywOTuDJR+VjWp/ePkdtZbjjb5SuFDDpCFZtx3hzxQxxeF
P8xX/ljsYAnXUTw9OmPxQbLQeku8xjt1MWg06QzDLN2XVWttpRl1XbkJIjU5uiFSckkcc1xUk12C
e8xWMCkt2iBX9LTBt4BXCRZKnx9Ob3XbLRYcVXc2owa/SPjyn1jwS5NT4hogZX2+x+1QZOqW3ioL
k+0M8pp99t9zs94qj4Y6nnuQ4VRvom76ddu7yUShcGwPwMiO0mphKhfH2xh2qedbGtuYu3EX2EHz
7LtJvG/LngN8E5DMvLdBRxhX3zPWylI5l/K5XDIjjU8Yre/vZXWJd6nlr8s+8DczCYfHFkyzOXD2
Wke4lp4CE6+DpNP9Z7m4um9si6Y0N9HvWJiSgu+bWj3IEOloq/AU9zNV+mVYHBf2ocva/6FZtQ06
U32RixJwssaoNwNE4c7ZelL8/UjZ7iq9fmV5R0dL+tV9RpsCLkP/AC3jKtFehgkS7lB02zjQ43MU
a19lT3anXH9iW0uQ99LFyeLm8K9xVme5W/Ae1UotPNI3ujtWm1pJ9fVdVRkAHj2d7nzcgNYFZqfH
yvTcR2dxtKijkHP+bA5ra2lKTHpdN/wLimBxvMdJ3MH/ib21DGCxpbyhjleUzDTOqXl5zZUmPQ21
2nIEb5MXO0F2eSy7+Yc6hZu8GP3/edn01dNy63HoJ2MtBzfZGOpAyzax2aMSoAItvXccQ8qzT1Pl
XTQAJySoPOtgtoN5xXXN20xu3n9NKTivRnTb/tTQSQO4i+YJ+ol7quzNj07R8fDusvFV6SJsp2uI
hWZsNZgVhjMaimy7YpQLBWlrlfxvood1SyWgZ4HkP7JtaxA8IxUCUObDUfdLNT+5qtGtXY2tV4cW
c37Cwoq1dqCCro4f0ghZoS5DEzmrKiOVg3ql3gIyx302L/uWw0Xud+usjQEkLcGxgmG5Ue+39VA4
Z7lIEJ7Fwa8i5SCh29Pk9jbxdhuQENOj+cFGaLJefXqYlWFP2o1hvdGXLCwCbv06YCXbSipWYnIX
ZdiG6uO4biV3e0vZ1umfeqyjFW11w9YZm+mb2wUo5Ib5n6wPwbpM3fQJ9F9y/o8Ro5MGaz0Z06eF
dHn29dle61WbX0cEF57qOlVY1IwA9BRNuagjGkNaYrzoUWzeQhKfe3+lax755t9xku7jCoZEd5AR
VZFc9WSxS1uE6cfkwVKH5CZQLxG5uOlsryql1nY2n0Vvg4Cssad0U67mPB+9TZuNf9wOPTEi4bBi
SnZYJndSAFGC/2jb/eRvbxuSjiPcJmn9rxPLwW1pwZa+zDa3VSbzUDYeu5+hihl3j+DBSlPZXwI1
OvLVNU7sj2pjI+d03mlHdYlpyhxoq3tWQGcwby7jdD/szzJkmSFPiYysMm55hN9Pvh/7//mk248w
FFikOj+6KDN87Vn1dZA5KO2F6dUYcD5Evqi5rfpwnE5q1VtvIf4qe7Xv9L3Xp9F77yTHbnJRh9Kr
Z8O39WuUZB+35GQ/6NfYiD+1ctbBiarewfCCHo5vhRZ5bIbNVsXsc1XrNvyApDSqy5Q/3nAPo2Ot
/WhmWyk+aCnvi1sb+ykMqLrf/TdMhGXpv8YLYgLCU/Hk61fXMGfcA+Qq52M5Lpth7u2R8n6VUNfV
85bySM5/CdKrEaBTNCsg4Movco9JUyAXEsM3Ai2s3xgNq7WNlcTkF7jPdZoOrTVxCpxxuDq1OMjt
kzQadnJGBBn/Rza7AOD5h70EpfecTSkY5Rsyo9A5ZtdAD4SPUJH2PEAEXDh9gMa0WdOvoIqfh6Ul
oUn5Gbi+8iINXvJgk+aivNEf0jAxN2GdJXtl0WWptf7izjHpe3QzPy0QiCxaDzGex7IO3BeOwENH
zh54i/2ro21eYiRVB9adl8JM7efRNZ9Cp48+aOGO50+kUlov+rALiwU4b9zLooT7nmFVF0UfldJo
l6jVqZMtc/qohcYQBepBeinps3LyZL98vdXRWmcwkwen+cBSVtnjvKy9Wkb/DShb9idfkz8GgCKv
MxTXA0ZmM44b3fd82YFpflqsxpbTt2zIOqowiaOZL4DAnNduItG/7NosH9Z2ErnfZA76bMZpcObm
tmvTqzDcG63n3nZtZNaQ/yz18sjrN2D718G1Qv2XDzUIg25gXzAGpDDbBauQRXlyRb/7rV9afor4
o56kaFMp+bI3qvaRWYTP0pkiDbsqirq+SDMhHb4esFk9yIMMRxkW+zCYaHmB/W4KKkRehzrb7VUw
Onhf/X65Ql5Td4pLNen+FjWqsL5E/PVBZJlP97hTuNRYG+tBQvKWbnrD2bDGFw/hXH3P4tzYgzso
HtgGJQlnXrw2Rt18lxH+0uGLB/zIQXHDrspZh3363edwsL91yEC59AnH3iB23pGKRT309gSZHITF
99BJG1LCGXDmIIPsr5tTfqx8wOrgXZdDm2/mzwM0Sexql3PiaKbPNcgdtvOU1F2PorRXuWdUzvGd
bxaP2NstgIFyq4wjM7qgQOeOSycWsvcxk44VsxOxdrl9eq5ddX7EJ8bbe1mWHYomrV89Z/qO3F32
Z2jMH/XU4m4M6n4BDnwaIDI1VTl++Gmavwxelmxzx8RQY7nI3QSnk7eeFoUPMArjKesvkKsC3Ad+
Uj8gE52PH1quVFvXBy9qanx+CqdMNoqW6t89mAFlqcU/cWYH4emV2jPJgeRoFypS7LlSkklQ/tK9
zn+KfJCFnhO8BSiZfgFynF6sFtF3NdZRIebUmmCH2SCZyftrsMYThcCrxJCdwmn298XphkvUVdiR
/g7JsNZTmo1XIOotHQYyPZAp9rbZVZhM5cmfafS9x2nip1Yt37LRj78oGjWKAFuNo0b54wnXCVTD
XHDWld0/4LJVfoFxf/SWl0aOwctRR0FgI03S7jXKjr5+lmbVf4/jfnrL0Th48LmFg8YkSAY4nmCW
s5dRSMG920avPYWJzQbCmd/9uOwp2igdSjncUXHob3cIP7wPqmvsJG6JOv59iIfrULlSiqk/Z+GQ
nLsI78MgKw+VCFaj3matYIj/o52TVthEPdDjbjCh+feethJMZ2iE89myFjT8Ag+9NwUeKoOlt8oC
g31O9FX47THGCDHbNY60kMqTYeqPfkHuXTrlEv49QlomamxH21B/jQjTtjskYwz8KJh/uEk1nB3b
al6UsDevamTtOzVtXyQEFKDeVaXdbu6xZVLZ2Zu+edcXu4He7L6RwkmfIPbbr1mTY1WP7UCq5AiI
YoizVlrTeDdhzm31cIQhGWrOPi7GZsc3s0BJpg13more3c3CL4CugdfIEl0yEyCQGSSG0HIXwzOw
sQLZ1zFubiOCpW/I/8x7HH2HrTSL5ZVcZVZ7lKZdgXdAxW263ga70yokG/4K6yF6mTrlpPl98F5z
Arnw+rJWnj8ftKr/0zcSBU8P+I/d5KkbpfD8vRAeeyVCVUuaCx1SmuOsGatZV3GCO5dV+nLfcMkd
gua4ngzWvJMNnClehfeeiNQBtXGKOWkd5ruuyLVzlW3mORi+274/bnmrtKciRoHES6O/ZLNmGkgg
q1HgPmNWG50xA4u3ec9GvcZxxCXroMbqW2dl2lXB5JWamWe825Tk94ObU7cT0EyZIDg3Df5Fmkyy
+9LdRX4DVWA5kSmhYlxj1I+kdT+k+YvbcWGxZbrFlsJarI2wRqgg+sgpH+3AYi0XcMeQbEzMG27k
ANtT8rVuB+Gxq76X6MXtS+yRHhS19mdcgbglX96u+7pPt11iKA8S0wsD15iSut8BjYH3X81l9H2M
4iRbO+uGM5aZwc51gh66WochkleS6ZRblRQWMGwu/dLzX7Gho+KQmtPLv8aW8hQJ+tmlrGoXaD5+
4RhNUBaZVLLrWZxcbB3nwlg/YVEMA9KqcFzrHesS60n+VObDqsqH6SqtVEJKoW9tqww2Emu9acki
9SyFHXnbogmq8yiJ2ntbgkkw82+S29ugqDbWvF1aYPDMCTQoPyuQhb+eIcEq2VXZND6WnaOsyqLJ
PlVQdT2pLpRkTnIsl3M4ibQBMXbHW8lij+lnjlfk5b54S/je7IIu3wRoVa3vHbf1PkR46W9ws2fm
0bar1PHfgPJoAaLfLzfQ+Q1lLvjzpC75QCwTwfqaOXWzPoy3KQdsp1g5gzUh1ZdE288bVtm19gk4
yDp1o6007xcHDRLF6f2ziuKAs8qS3DqpZfwyh0n9gCERZ111XE6445OntT+1yXGPdx+ZVsH3I3XQ
2pVhYPSnp6QxHWxRfs2cB7s/msC8vL1WuMm3wC5IGM5RsU0CtjGOH77nmavtgRDYe39wzDfFT0+C
XMzYgK0BPWDEY4/JdRox1hJBEjVJjmx8560Sxsnejfv23Bmzum4nZ/wIGza6kPKG86Do/QdmDZZS
vOLJsS/1aHjyRvivC7U2Ucis5gO4YeHjzp72NBR58bL4crFUpzPvQ0Rf3xSv/YEgWbtH9aDei7nA
xbS74Q97CepVU+/FWOCbBLMR653Kh1+rDVb7ACNagSkH1gFppIbNLwCfcGzrr3ar7m6gB8Tg94Ma
GbdmlRdnp6vjL/BvbjWEjFMPmlvmSSoGsV35z871Xl4YG7M/scWIwU2zCq9hHuDnWrj1VsY3hjni
SS9WVhEVIMws7NNMwvdeIJW7+3lQCqnSrJYUT4imqWDE7j9S5yO3AVykgmqm8iEdCz7MX4BiEiLN
rz1aQbi5TxKImTyox1lhowvQNXE5E1Xh0CRvWGsHL1A+bmt3OE+7GLzgoyzbdWV0eycIvPVtTV8W
+/j/M0J2AtVYpBc2DZcb3DjHn7v0pqdu0tOXKcmeJWxTQdq3mNTthgLNi4W9vhEBj2kR2obqYnRY
4/QxoBKJzIuwidLgdSGxjMU7dzX1IQnGt2Aha7p+FG3zKtOPKtDNj65/mDuonrUSdocSLeKdNAur
v1RJHr3qE2ZmXmbBYl5md6CB4byo9bVjF/WyPLUMv+V1m2GJzit6Vyp1eWgDh/0lbL+9+DV2Tq8i
boo8lTTNsSif9RaPntKBuw3M6MXFxOMqbo6t1Z4HIZOgF2pg6YKHie2547GIOSRaOktvqk/ptlqa
6HNMZ72L65X0apUav5QczqRTLnWMrA4n90dp8UEAT4twlj4b2qVr0+mcOr5xdauSlFtYwb4q4r8k
ZOkzaARbOqzsG+6n4XHC1wd/B+U1CKKi+gqPu1r7+7Irpz8AX1f7oTO7vZEY3R/+PmAV/YNaVrWf
VeTuJEpCK+j/NyNsbZeO1+yKNnKeYfMiBuvXwVOcFuXBigpghSr//R1njQvKTmzhxyTYNY0KX3Dp
6O1muMgdgAM4B9K+3VZ2fUodPT7a+hCgNL/Mvs9B1cLIFoeCIYydZ7Uzfgqixkn8fOW6AaJkbp2f
ec8GW8HgWO7OcIfiO+BpbRtbRnFqAJCeegudbXTDkfNdAORIwK7aqKp/jK0+QlRK/cfJHM2jj/XH
HtaM8UXGlt3V7/CQ9FULN4Mkcy9aZmPRmQ1rrDvGi4VuxcVYLvaMtvOucf12BbQPaE5rhc019XB/
00K2N73Vjz0aFhDTVA/POmVO9Qt7dhvJBQUkgNOc2eBj1CUdRjk1Z2u5+LVxishP7iOf7Nfa9ev4
XCiz5mJ3xq3lhy1amHVSH5oehVZ8VM/kqBG3kVvLSzsWr7luj5RCP2XvDc3pzpOmr25p/GTxSQy1
koy+3P7uvnskUpPnGCntFM5iFsxIkHlmeAAO8ZEZVoWRyd8XTrnNuJL25FG2TXsqNlb/eQjmzvVt
RtVO2dqN2Vt+mnZ/FhysbJdRR+icFP22GEAwInAAwY0KQ1IzKY4Csukks5x6WX6QgRL0F/jwDaKz
jFZVNz8aS6ZaeuUyDF1+qJGPWUmHHlrHGqD3aVLV/josFzcwYjLqpbdNEfC43jvkzg+LU9JwWpXO
MFSwNFyGtapiny0FDYalJXEZL81OY42aA0SopCkdbhXytQyh+dUg3h7h+L/hL4HSXlOHj3KReG5B
ji7xDwIr988OVS0OVlJic7x0yGC5M+Iyu1r5Ncezzbx1StyZ8gN8T8wJU+PwrzyuHCHSTv1IqUgc
pCWX+5mjC6YPbPDc/ViSQXg1vShb3zIp+MM+u42TbILZiq5KUgaXxPXLLSmx+YOv+clt/Oin1nFk
AixavFJExdgwbmJMASb9ufNGfSVDEAElC6PN3+VpJGLrdTv7xb4IHG2D+pLyVZtjnMebLv5ZhdYa
ajQVmhYYFX63xnczAwRf2YbyBc0JbAeKeiIhohpHZfRYGksje0zVYl7gi8cgZL8X55p7FkpIOwlU
MPrc7NwaGMpyVpPB0Pg+N+daG1dVavUnpLG0dWDBE8M2bi1sFYCHnG+sLny1/SDaB8BgTrweopMe
UF2cxoxyUNedLRuDWmO5yJ2r9dk5nTnk58lwrbr+V1w6685Id7VK7UKa916ZH2joBjTUonf33vtT
fv/AmuNmx778i21jMdM4bXfEAyP4VteoWCTDe8Yyfva7xl5L2OJdwR7Cqx9gBFuvwE321iIB4404
0gAEB9W1zHbT6FVp1fClqdC6MB38U51lmFUgluBO4aPkQyS5cc+M/B9iMiTXZ+XolDaKxqRSbnmS
oXsO51ijkgaNxGr4QBfjiYoOe247Zs/IHiDd/SuZrBfuOkk77eEez1NE9pbqpOzgA0vZUbyrTnMS
d9XGTWrnUITuQ5+kgMzho8KLqhdeVN6hp2il5bi7jdQtGw27EQkM1DKnp8pun0nmtGehdsklz/Nk
q+Pdu7lzvqghZxcT0w6ZdCN6FUw1l6kSu0/VMHfYxAnvAM5nv6ZJ733c8lNbtTyUSM6chVNX+iHS
tHFSPkiz/t0U4lHiJb96pfmpd+EMi5vOfa4MVjO7eBCW0n1wopXddlYn/nWLN7DLlljpw623GABb
m0+NcI9vE8bgbkyJjsQDx/fE1M73y9yE+ucmvwUIgd9jsoKUEfbvf87Soc59tMmbyoEQqFKjeA71
0T+ZMJg36IBMf8TB8KB2CE03cV3v5aj6r5OrHH7DBckkvXKxmyzdtq2H6trvjl6Oyve2DJTJbW0g
EQPaFqFKRAfqxWcN2zr/wCHiWVoSF9M1ad5H9Eb7PI1gHlb3DhmnzLp/6K3x+ZNhmwypJgxbw9Q5
kg16FbS6veDWWe74YjRJSyKOJhlb7Ged6lVackGakdLIjFG2zGqLNnxYnnEfIc9AF+TXM2TE8oz7
T7k/4/5TlmdATnHOU2n+T8214NVL3a82IIgHXOHC16iCYD/1c7WTzgis7BmbEHyRll6JKSA1C2ob
LxLyOOWu5zSaj/0yokb9jowZsFzprcKieaoW08Pf0+GG7BsLeuDC0k6rrW/l4V/IRFB3wsL8TY01
kyJ1q14LZSo5dnkTIKNyfuTLSCXWy7T3eJ6/eaQMTyZSINWPJoBkmFLtNpx3tzBJb7n+9EdlUMWf
pwSXdTRP2zlGTWwekOoh7ig+8bQpzyqyIHyk0QzQDD/fCSYsjeF9GpqGc65gzMiD/aMt/a49eGvB
lpl58BKaTrwBzTJaK7/KxtNUBs+mX/DF6aOeV1zpP/FvUL8OTspJubaNddrU0Q/bs3jv9/a7gpXq
Ph264pDFVvjGSfZBBrSA+9echLEfw3IH457g6LQwVFz+TA9diEEZ4ljONnW9+s2N5/dhap2fnWEf
Y7NovjlKN238ZahmZ/N56vxPQ0Ur9J9DWTKjU0fuo+BDeXGLttyqfql9DJAgEq2Nf7qOEcA67vJX
xOeGvevP0RGWkfkMQgclpGVImbirNHTG7/lspWx/hvDKRjAkV/TRmHm+po4DWM/qiz+UJvTOiHWP
L5nqlg9hpTxarPwvElKwY9iUjh3t/p6Qb4HgqY/SC3IRaZkC+HnRqzknuNFSVlRfjYN0m4adc/74
fpuqeFoIsgqbGukMWjRVGmrUO1T2o0M36xmoAi1+bOqed0KS9uqlbVDQXmKYP/TmrVv18IGsvBwb
4yZSeBfyEQ6N3tz3iIr+GhNlqspur+IjdZ8oP0bpkeZQMNoJEaa7uKoKXZgM09GeEmTLB41z+ZJd
Slqz3FS5PWwVf0Ed5ir7VRd4uV8F+aNfYiAYe0X7hOJTyNfF63B8ojnBZnpCJEffo+oK+FqavzsS
vK4VuDQ4eS7DlnigRujSZjBPYteFkKjyAbrkjnWSJ93G9Q3oxiZ3Adf3nZfuqsn1T5o6+6cOVShY
8Esb3fSHIa0bdie/Y5FR/Rooo2Xcp+6KyqGyla77pfAN1Vp7TZIvX6AUTk7Ezr5MHBXna91yT3ag
98klhEnm8yHf87LHep4UBokIFvr1pMcAdBXDeZC7SLN9VJjmL/d4ag7wzkPeGA8tLsWrLM3GvZ3k
xryJl6CmTbcp0vrUMShuuLI8f9hLjzxx6DgJ2QV1bJJnMcIo66wYO/zfw/HhFklzY7i1gXjkTvcw
LX2pjJY+ufRAGOmTefeoO3cl50Vv27opgqeKRZEVq/iXVqkChIF2RgEjCeAc8sF+oESwlJe2ovZf
ynq0F3sZ9UVFYehcjM73JkT4Y81BYwI32rT7eNhIJkfyN/iFunsDV6aVJH1K8VNDEeRxarv2/1F2
Xs1xI12a/isT3/UiFt5M7OxFWVaRRSuJat0g5Bree/z6fXDAVrE133TE3kDIk5lQkUQBmee85laG
tEvux+pa95jlofpOzlWusoxty/RtLCT2W34W7zK2SYMDmJ2c5cPo1qDdU8k5xY2vPktosGCc8dYx
YRfycQc0Up5NLKkSu8SKcwkFDoASF0jr5jqLMuz3xvyRtzMFHD31n+om/Oy1k/oHyQ1/Zw02KmZT
V3zO4o9FH2h/9I3GM7WBnITppPYHSQ7EFtPqQz6W850WGe1WZvtGQZ0Ertx9nnYPo4saw7BZ0XLk
arkxA8c9s4VWNtrCbYFG+dYUn8VrU3qvg8WU0YnwQEzrGTJmORvHLG1VStMdiG+4Y18Vs9nzJvR/
KvGEuPmcfy6DANGQIaX6lvTWaUQlZVvMACVm9irnfrTqS5TAMw56y/lgp0WzSXQv/oFkwMYxC/PP
ONYenUGp/sg1T9tW2FxBqHLUo+Ohje9YDXx8J+jOvPmUU5Ca7e9nCXi9c18Hyumfx7FcKg4DMlO4
dWv1EyrIsPu+jQLqbP10aYRlOV5Y7xus+IPGMhCvQqkYzNd5LXqtx6Z17zosj9/hmaxf7Cct8e/K
ZcZ1Q7vioZaOlDfOwUu95a/ll+FHeIuHUA+sP9MQQ1Uq3F8ttIm3vdVVz20R2Qc1tJpbyLL5XV4p
2UEjt/Uy+661UU0yTMt0B+zznopTflBtSB8/cFV/tvGjKGbPOtm5P0Hoo5kicLlJKQTcs7qrkdVe
8MVLlex60IbuJWgdwPdLvExN/5B5prt1AlAeFlC+dVF+bcpyX5pVEkYXkR24Nt/1UoS+yOpfevtC
/fONC9s4CvVuJ/P8fe6a3tlJobHcyGm6tIdpRINCTv0sdt9GBejmnJOSzVJszE8DZiQ5pG1igxX6
Z0Ab9qEYhhdnmBFvWA7mmLDIl1PVdN+C126JDYrxh162OkYef01r7QiWvhlgtlizKjmjA4JvqTe3
t2PS2g+VkkIBH63se+SwSVAr895z9G/AcLUH11SQgHQhndmQE23ArASHga1bkNjuoR5L/UFicrDm
4N612ZNbVcn3ph4V/d62n2RU+2soSsQQh835y3W2dLaWQ3mxsp+LriZB+hfsK2nxUMmT9m6Fm0lz
GZFh69wWiN/A0wIBuhxkt7luPP00p5DWxweJXYfkJZWxzbWNNDR8L5g8exlYIYJNiXjykATzwUW6
aWGedRWmoZsX2X5I/BpZ+STeX92qwY54D/08n/MyV27RFYKQE+PYd2NqgQnNksfvzwwHp0Ew3KFf
ltVmWODbcnjXfncqXU6hF+dxkX0age14w7ArTD/+tvhI9ArQFMsFT4n1QQUrNWlOGCLnx1HTtQ9m
3/+QEY4DIwix+M85iJR9XhY6mc+8u3c0TdlqOkt9xVIApjlpvoXjVt5Bbq9f7WRxeIKhZQzaOc74
TUjzv4+KoBF8Rir1bVS0SMnKKOpy1R2YY7mWhP3B0s64jYQI6nPp66iqe0yhsZ2SaIifFQBWWB1o
4Tc3B4BjU11njRrNZxRE2n2ftNbX+qMaJNE3w0iQB9YN92zOuzpitw/9FlqcE3fw9RbmnRwipYWY
nSre/hojxwZDbxktMSR6wSXKwLhP/b1fJM5xLPyP/6O2ed6rQL19+IdXXXM5Q8g1uKwK6VGFZoyM
iRdUUTcE9a2BbDriTqkxABMiPx0enCU/Dcyc/LQpWWoJhJLGjkpw7BhNOjsMaNG4l4x1siSv1wmO
rkGpjXUdGHWV63eICB6VvlNvtFqfgNQu6XIEosiRd6DO0Eqq0WisLfsGdhnrm3H6zIsoPs2oS+4D
FYFCr0rwCmvz9B492PF+bDxyFEZ/DAfk70UzRCRBrrGrVklr+W/jZIgMvo6TmAyW2MQmgezfAha7
jrle/3qteMDGsMxanWIi+kVCDBMO2Zxo8a7NoWhLUzpW8lilq+ol+nYdalZ+thmtIDt0E9tdaF+x
fetixLHxFavd20CEbyUmZ3JQ8ctqDnJqRBpfv+vwQM+LeiNdmhem3SKp9pNlSnUIl8q5HBKplMsp
InRMnxZNNxCfH3hpVHi+MvDdmLrxGXOdLmcyRc5+zVunsAl4+2+cbPxejLw62AVy/8qtjCiWc17w
B3KLS2jtdVbU7XLjw6BwzhnEp/W+X/v5YjVk4fGrcYy2ue17EgDvT0fbeCojLz/qaAbdyhgjzAr9
Tk610M7OwRjNLDYmp/b4rYRZs6l7PbwbohZ1nV9nLutgBSrd6bd4LDOu465zY4/7thqWVOKvq1zH
KQE5R+RY/iZWkc9IgSziFWradNEhVhzvoDfKc/FL0OKd1gV6UQxnIzhue3lDhnwjdr8zdDoMom7J
fa/cHCHoJAK87DT8MgYAr3sJuthR7N/U26Gul9tGgWbQBn1+I4VK1AqtY2jgTSLNoZjSC4nIb9ac
9R+C0o8/sCeULjkolfbqDbN5kZZcK/KVD6qrGfuuj5VXuyq2MUjzL7Cm48M4Wfh3gsfEiEI/Qja1
NtGy6QzjGUxvzG6Uh5Z6L7F+2ZIqICF2OCIP+0h2o/OyG83YjSYI9uJSvmx2y07rAM8yWuZNvy7t
8QbHksA66aNmPsiBH8DelH3PjbLEHK0yH+Y2sB4839ybXoUGwa+xKTIbt6053l5DcmakpMCcvsPy
eRkLRKbEOMvqd7DwgEiC+NK36MBNOzR5xosc2jiw7vJS69kR69FG5OCpUvc3BsBkMgLY0vWZlu1i
e5xO0oxN73XssuAxcuLmk1Kcw8WdrnazDuSdU0VfbDci15ihzTwlFHN7owfT7nWs1MzW4X3LYarj
P4coNc7Skng5edskd9nFLZNQA3TuyTjsG8tq8RPTYa+EWoGs2TJdJlAzHg+RjuyizHDbnqJlElps
/dM+rE51jj7YBr9nzNKXw9o24JNbCgxyIJV5upOe9TSZw4IVdmUerCr8kWAsySZliUUMOphlrvPW
QlsCEMCSfRW110C3ql0TI552jV3dDkQfVoZUy5DZzrjH3PE5JHt2jl1YqCLpDS7xIziV9CUo5vAu
w8QQKUf0uX/FUweZrX8TR2UrvAvb5L4cA1TVHMi6navvRQz2KhDbSGVV2qbna7ip8d5TQMAHx+tI
me2zCN9BHnDJBanspYWT6YGb1NutmfO9YSYYW9HogW1AxSI1v0lMdHp6EfmpfbC95qTf2XWl7+Jy
Ms/YCHwvAq/8GlrlehL/dfKraznBC6z6KhHdyr9YzpfSHy7tglBM67p9XFqCZsz/1vrVl0HP3Pr8
nk4rUMHIxz8V1PHxIV2UvYoYNdopNj8LliFybTw28xtRW4x1JBeB1nT1wiD3U8D6v8QV/wrLGBkt
A0j3y+hxGMif/vcLyMhmBJ/gFPmfdTKzcjWhILpmmd6ofYkLhzZNt3JmGgG96xjcJlJlK+EmT8yb
YlCgqzBcZzKZkhS3Vez23i74bqIMuh6uV5cYBDvESLPPk9/W5wg10J0U09pIB2RYIaHd4dH4oqvl
ReLhmClghJKQW4Sam2k4d42PED67//6+tkfq+Es8Cfp6Z8xVe0YoWfn8Q4JGyCemyH1EGT6GuMjC
lrU0VhYW+5AF1PJa6B8lnE9QQhLoz+vPKx90/cHkdP21XH+Q9VejIdy/dQx+IBnUo8y016om32RD
NLSbeTDrOyNuXO1geNVHZarVoxtGzV1asjuxUc5nnX9ABcV6wR0ZrXPDczagZ6wTLt3my1RDUM8d
u9xKbxtBcOjKPQl926u3CFIhAH43ITB+p1m+ufX9xtrWhopq8K+OazPNg7nZ4Kwy3ziBdg7wM7a3
ZT4Ft/906iKaD5p5iIsNOP/5PHd7CdlLXM7kEnJW6QifotGJNNCMJvcb/6WJDiDolDupNEoFMjJ6
+4SW+BfTHNhiSUdvuMhOBqWxX4NFEj+aZYuhLWjcaodC7yaPd3mGT9OMFIa5CRFufojn8Rs/enBq
xjR9qJaDxVfpQVNr9BSsxXJ+aTqtBVa7wMdknwDmo1DhUAOeYgNXYNP//ttkygo2mBz0HhMA/Bvp
lctUo7eVTyAhUjYn9CzUO8PTw1ujsBcbC+2xHwvN37i+uesUP7xvpZnmc7otkzI9FpmvPpqIID4i
IWWBZWTn1y/zZHKau/49cjpvIZlblu3X1BnKswyTg0v+Yw+PRNtdY9RT108BSmbhTHmfxqZGq9cz
8mO8VG1qdBPS8otEMVz5FTVsvfiSqOj6SrQro2XsrPfKE1bm9aYpEHhpxkH/Uvb1pXUCsAwFwv24
yWY/+wgUAihU/1Pe6eUujl3lIbJ7D6+7rj6HtercOXoN7gLngRe5ktmwokz7tGoiELMgqcOlZJJg
U3MwFTf9wPYmXaxhrB9tMW/zbra+DgorBS+Lx4dmEd2N4v5bO7JRrG0dRVTTBsVnROVTWnSIH0Uo
XC0FQVxXkHZbRkjz1whpyaQhMdRdk0ePDaYo66OhVPxPZjtnT3z9hqcoCddHg97ijVBHqnWQjfJY
2p/MrMqfIuChv41CucrC/Qj3hSxOWY0tz/IwC561JG/QaqElIWN5rFM8ee56v34Xz3oUsJoBs4Fh
MRWcpsAedoPdjRf0hceLl6Hhmkc2CU8UJ/e4DI0hBnvOUxcYxbo/uW5A3m1I4szCNUk2I+tplixm
LZS1Nx7O8ZsJ7vtj7ZK3UyHQ7UVG1Ex6Msi8axedUbPuEkQSwvmIg+q4zw3NuhkWre54/KqNo/Ea
ubNxtnutAACFn1xo8w5xk7akgKg5T5EJwGfxk2sTC5TAoHwwbPAVBnmip0RflHxcUoBaFvhPKj/y
qnuaolDkzz8QXXgbGXvp20iUhYCvmmQdBXOCQ4Xbqj+aeaeTbrisvIeV4qB9Guwmv+ClBjNCmBAr
/0H7FPpRjgsKDnmI7l0EU6CaX+LCqR5c9hL+pnQr3hOst44rREHpAgu81ZK3W7Vq41g5IvcJCsOz
0zthL4HHx52K5MVzZKbaKbOH+QCjLHslWXNnlxZ7TnHqQtWAvGBRvGYQiu8gdKjP3AjFXV84r4EQ
4jFjsbbIIzRH6bUtdX7+IadyIGFbgaBKnG3fJJQuErV6JU0DE7JW7mITwMUmGeZ8i2vPvPeUpLjv
vc7ZDmq/CGtQ681J5DzCdgzvNcOMtrL2S9r5rUOn2nE/sHbemrUZYQq76MkWFer7ua+9UKkpN8hQ
Oz/agaR/kbbfFBh02z7KqEAGoXkqtLk4Rqz1drAy552WD8OtqY7lTh4vZlI96YHhvEi8ZX9D0oeC
8684GMsLymL1d9dM89ey6JX81DoUqRy1zS+ApRFOW+T8yMTll7EGByZlg37aWAjH3AMU8W8VlreC
4/od7rV0Bi6s84UIc0V6RYNXnlGUyFC42g8Lt0ptKMkauVdihJrHN2OZ2jeN0cALRnoODRlqPS+1
XyLvNYzavePa9qU0KI0qLeRfjBiPVld0r9hZ9McaDaTl3mk+OQaQ1mLOH8EdDJt+Sosd3HYTqLqt
vWrV92ZW0arzGusmC8aJKh5NA00lEsbuU7GISNV+X220MQIMvsxuIoSJLKgwb6TdCBIKFJXuZs2y
qlb+1l5Jvzy+39rvxuuG2t3o2WBsx7acEISMwWIASd/1OtpzTlcEh8Sp7cOE4eYnI9YoQ/AmPkkv
OYYE5fbcukivE5s3Rp+Uz9ng2Aht38ggSFfOo1ZVD9Iy7GgCUx1S9Vuun/U1OdYU7d0cXkRnOR22
DV72on4HoNq/9MvBzJG31NGpOkqzr90ZZHbxRVoyxW2iV8dUA1zUGA+EqT/GyCzuosIzbnD/ogq6
1OEqo4A+kYTVVup1EpM63ODZQBbQiL/GFSXUDksKdLVllLHSmycAb5exEspTH8xtNbH553e+BTn/
scrHCWNW8Ax4DMdr047whKJyMILIz/17q2w+SQmCCqV/7yrlJylXuKHnSZ9UK6xlpMNIQR/9m3nL
VWSkX0BctaiPHSI1O8ryURaNvoJivWOH8Z0sM0M/DI5ePo476WVVmj7OxuugYym8CCnLoUTW+uJr
w/Ga8LPR45PQmu/DC8LDyrw/+rWHgk1SpDepXrz6CzMtDc3hpm/HGBQkvDUrBELehFpN5pMmBNm9
2UT9h9yM+kcLS4kq+oPFj//THX4mQDd+ZApuS+FslS/Y4RmHCBz7LRsglN4Ca3GuSJtPvl1+9+Jp
3rmB3WyRBS+Ar+LeGuuafXREdAb8+N/a0p8u/V2q8xWuoIv8RX+d677YCCGvCrvmGQ8Vnj7ldJFQ
rRTIK8b6ixD45BAslVfSkOjCLjy/9fD/OakMKTaOwsZVwwevmPk4Wezs46ZzT67oHeid2+7eGLo9
IO6DE3vs7oq2ArgyKR8tONSS/7Vd2zyhqjPtmok1C2YM0fypDkEHpiSGdiJ/IvJ0q/BeP+2o0eK2
bBvWESb9i20WziVaBLrkDN6Uc2krHv5h2U773zpkyECdBf8mZyetPMOlLh0RCUkn096HyLPthUAh
/sKeeUBwpAHhA99CK7WbhnLhWcMwbdpcIWJj7p+8oIzOAvqapVdOBUpGGgBw//i33vUKS4/Mk0sN
TqzuTWxfWe07vKRUBSy/U/WZfmf030de7ojIk/lkZcFi3pDTJVHaagVSgGwyGkCb2qYJoIdn/aTv
1ptJ2qNn6LsCALd6vPavN9OQ9Per4EU2enBPNIQ8gr5VbuNZUw9dYgbPKt6jcHGN5o/BcJ9jUY3m
95cUlvqn7/R/qEgTf07DHH53HQVPKfZ5x3FwhpvR0r/PY/fSCpKqsRvMRWiu30Mr1q3bTh9eolLZ
zq2+6giseNCR39eGvyXPVtlnuUoc3eNcu2641liaYNnCaqdGYNwAfBk0H4ZxVF+7Hc9P45VinY5n
Rt4BKfGMV0xw1UNkNMZBemsXmy0ztICNWB0YbbNEU6HzIpTjTOwGFrtpU5vCW7vFOVb++hLr6zje
GDYweWkaqvM2RJpykKscgRIPN9qsJuqxDu0vszcWb6hXfhKN/FeyrZJs3FUpQlZoVLfBUUjgcrj2
XGNyNghFXE61DoMExI6hMUXaWR+cUxzCxXJc46euqHdJZQc/8gQIDAxOkGbJtz5V9C92laMx0OfJ
H3UAFX5uQY1pDVAjGGPxp8BHym8ksf1hKHVva3cpVE2d5UaasqOaQx6LWTnea56V3VMAo/xaB+bX
tHePabag+SDiR12tfu091uV61tjPAJfGQ8UHvi0mnvF2TUlYLM9apUtOij7eiB6ZhOSQLe5BV1O0
dexiJiTjBtPITn2a3IimmYQqZfoUDm4PdabrXyaosl2C7bS3WDtCeEr2fuiDEliaMMrjhzTszz5l
BIS3QE1TSlbInWZ2/4KeX33ytaWovFypJAvCPtFYXD6AvGq/gK5XyGtQOXq1icHgHUw3/+MKe5Wz
d+MS7qsW8Y35ExkTY9nheaEDiFQJn2RLl/TI5cFX43ZYdoQS0xGu1N05fJIQNyoSgxmvPumcEFS/
g2D7CUnV/EPk5DNpJ3jzfcT7ytVxs51YswgfKseZZQtGojoZnpp9iMC/HsfZyHaKOigHvbKLbaEE
XgHvK9LukNg9+HMQnNeYn9YveT8YD86mNMwC4Z/MwkLDphy4rOFsQ/szr4oBdKMxPw6W9VPCVMs8
ntKOfjLyIvzQV9XxNxtiK9Jg2gQzHN6lbi0H5HD6+zFMsMW13kISz8pAP3S1kW754/dA1BaLGoec
0Z3IgK3uWq5a4zBDmm0rKmGBFfEUt/N80yHuQP0cZn1Z1JdudoJHnoLhY70czCLytqYFuEA6JCa9
Edh6dUF3LOPlEnag8oAwwPH/do2kUL+NhaedZKJ0GvrwEUk+40brYeIULg5+UpdZD5mFLMYioSGH
xG4cgCXO6RqSs2vtR5qDpf9Z+89QhvObdYenhcl8zIPR3awIc22cosfc3NkYjTV7NGIQgFxG905z
fLPsNNjAgLvOrZehCeyXKPzcNv7wLJE0H0bQFc1wI31BOeVnpXRJhAcgLNc9FNjn+XCFfOTRxO1/
bQvU4x04pG3yTxSdguN1iD5it4z1TXoSQzx0IC2g6C+I2aJXExQBlnyheid9ue+Mu6mcm6P0Ri6q
9VE4IbcLcPyDYqnV/RRp69R60upN1ixY6DEwt+hI5BRvFk8Wm5zGKXOTnyG6GM2eVA6A/Fi5rL9D
jDP36Yy2aV1oNvVngDopmMfHMijr+xjW+hXOI3GVnwQOGmM9VEHejSUT8m6sv5jjXsdO5fgnEG/g
x0hMGcU9XOzxqExKwfKQlK7mZ9+bYKweazPunsFRPkg4quO3UYJ70Ofy/ShDf5BwSJXCR/RuF1aN
gazP6J11Hw9SlrcG+Imy2ZLxLr8EjXmXJRj3tf2wM3Ql/h4W7syXIwo/ZEnn7vEiLLb1hLokarbt
s41q4ynsvGaxmmie5TDycmXV0atHOCN4rcYuxEiUrx/jBc3e2ba51tvsmI14bM7zjRTdpH4mNbgO
4OqIftc1PJt+gD9y/yqDrvEictK9hnnV7trRY7X9V1GzanwIcWXh7nxQFVsUkDBAHPBYWM+0aLrH
IfY5tZDLvcalU2cfcutzm4fm4sAgMTnELpzRztH/ZG/bPeQOSMXShtVFnul1VPv5lvRMssWDo3yt
RnRBbSXCbMNuilcYcu7GSc3sTnqD2Tx42hQ/dSmanNYuLfxkLymaeQh/WGHln4T/IZySGfblwXI8
a7vekW6g2Bd4G+sEGZKOOC8ryBZjdoyZVG77zkXOIqVwL0Ogod8Uz+5lWs5IPLjve2PzE/mmYItJ
vfkZJZKd+N34rFV3QT26d6NW6Q+uT+Ze6OajgjFgrSUfBxc3DL9prUMARHtr961zAkdnbgOl8Y9+
wAuS10J7N2ClLO9WeWdG0fwRJbr8Ii1j8V/WRniF8n41FndmPoH0ycHF8Ap4lriaDAnp99oKj33e
GU/tcrBdL8cgW7VPwcwbdNtk5l0D3PeyNj3lRBnQf5SxVsHLw7eGg0wvgHY+zWUY3Fra+O1teLT4
WZO23Gpdy/aAnNS012pko/1puXqq+OpWPoHMtqv+dTJ0DCiWEmVGgmzrtGWwv1YnpSZ5bV6HuE5C
4lN6gNpQCZB6p6s12m6aK31JsvVG9RqmwxNrBDLS9XTGRLv8c9bar205ooFUmT6y/ImJCFi5YBXw
44zsKqP8CqEkz43yGYpvtS07B5SUV9xp81DjNEia12ZRZR3nyfm9oj0NRbRLAh6C8p26HuCufGCb
WJ0lJN9UJ+C3afg/JEKBBxHDoMbUT5+9YiPB2lF2g+cjhmWMsK7y2fdu+rS+GIsOInKuVb9ZT9du
A1PKnvsBVZBlOAxyqnQxitlB6YQPxhzWG0Up9aOBgOPDgE6fuZknFK1iQ8E9bgmuA5czg+rvWdHz
p3eD5bSxEHqck/ZyHeu4inXTuM5HgTQJhCnOAnc7UHPe5gJ5QuArvpVuOaywJkE4Xee8g0Vdh69B
uaYMzxrku/nBvuIg/MOWfXxE1hcF3/GHuuzyYzQuEWki13A/Yh8iHeu45K9xbjVHN4Y6/hh+yQO3
3CwXjcL5RYmMHyaQxqN0xqItLKdTpKd3baturmN/m++EWF5ZZY5b2K8LT3F40tDZu2ucXnnAwUSe
UVd+WhdW46a0/PLm2tGwujiW4BY2Euscb36okovc6wVsEuy8pmefCq11NmqFptY917g3F0c7zLW7
f/3H//6//+f7+J/Bz+KxSHnh5/+Rd9ljgXh981//sq1//Ue5hk8//utflu65bGccS9dR03JNU1fp
//71GYUcRmv/C1D0WERBnp7Bdmd7K0qg0Ll8yZfcqGTQJXNuwNAlXa2/jDi9NHo6ftB5e59wDXP3
2KzPX+VAudLdk6LQTnFeTx88q0ZeZ6G0alqKwn853Ws++PB6GJHGNWP1K+qnz+PY6Td6Mtvw2QZo
DWf088wzgna3pUNeD/vyxVUAn/AN1vT+wc5VRcfqLw/uUIc8UNKmjIQ77pqhC0Yfu4AKBriWRz1Y
iaUZpcgtqThFOIUVb0lFxDhWcEgm9NGBlaVH4A7JGoum6GIr3P8yoqhm+37E+fg6CQRpdiMXSlOc
5//5r+Hqf/9rGKrqIc1OtsZyLUPj7/H3v0aaGKRdwF2c0wScz2QF9WPq1jUFQ63Z4bZb7iUmB/wj
tEvZxGsIHTlYWx3wa91s4h0VV/Rd0mp4gE/TrwcMOXKwogXvXYDViLuk4QBKudOOUzQ00b5tqh/o
9u7eZD5Kt3HvlXYMtqFKdhlRLOiN1zaFBipYc9A81MuZdOgV+QGJubkDEKFr8daT4Dq7tFodxYBj
ahk+VGQ2jOsWM0cxYy7eNpxKy7s+1Yy3DSdygTGoo/osQ2XSZDZsOsPOOMsrEE5Fc7peco1xybT2
7EdpySW7YowP0kTPL35AsWjds8p15ZJgpY31v5FLerrio/HGplfnC3Tzz39qQzV++1trnuPwlSNN
bFggx9XfvnmK4hqYjeXhTVSq2nlMXfL2De4QeooGMA4G7q4NJ/A8fkG6TtpTl9pwY170KbbuO7PE
MK/BP3eLpFW9X9tepDR3HsJuTtT9NaZu+CuMMXq5Rl469yHo75taywYy6Yn3YfKSL9jkzd+NOfuA
iZL3cUKk7GAoXX+aq8B+4lnPM8zt1O9B28INCJs//JBK4UxG8hYrHR/hhwbjznmYvyM31w5T9N32
bW+b1V1+r/sjTuPc71BsrBpKISQ/k/8tCRp741mD8jgneYooPdIeppe+II0anA3IcA9yUGvSDWGe
NIiTzi4cWuhbEpPeUY+6Q9cZwbbu+3axPWReWJCNwNfussbycWFe9rp+Coax3yVDEvH2T9G49vWW
PBS3Pvx01HDkoJNTaGy2tdKanWG82NZ4exW8tpDOw1+Zp/d6kdGlzNywiNhfL2IVaGAAQYjXC6dV
VZ3IgWW4CcYayUGcDni8a5SRYq28z1J8iYZEL7E9qcr7com1sNF5zbn2z7CN4pt1tPSYbfzqOx2w
EJm7zJBp0oSR+6AMAPkktF5ETrXCOWl9a0BUMbiwxOQqnm58KuzoaPVxfNvPABbGXwfdLpA0QFEe
LDFl9N86pBkGLSyaClixNGXGdZxpK8YpQ7f2t/i12aF05ni4mf276YM9wRrLAEDKBKfT510YIll7
pXmptbNzlTC7DZCjpVAuBLGFNrZ0+EvHNbSSyqxL5rKFVL8oRTZ+7aLK2jRNOT5oZmpe6srtt9Ix
Z/M94vT5R8eaq1Pcpgl6cmX2FeFM6ccgvttopXGjIjpyTxKyvXdGhwPg970JKn9rLU0XQISJCD0l
bRXgxMEKQJbvZI5a5Q8GXtkn03V1bSPDrYgdOSin5XISWPv8qrZPpt0+roPkGngR5AfYnO5GRvfw
t2/YGJP9J6Mbv5T9jaNjvFd2+l1Djhklf9d8SgwEhLRobcRk7S9Gl56kq1sG2T1fPgp9Ge5nNCVm
sv+itAgbWZrSYS6KznhppKS2GScxnewHLvZDvl5PLlpqAcu0BbKz/O8ydohBqgXtU23MFkhkY76U
AcJTNhCQiaxlqOioOXRQ7fCbnbGwjSvjofdV40HOqsycN7buTscIWTobKAjdnlocmskx79aYo8Tt
XcoCXjrX2NBQoIB0C2xI/gPpaqxRh0SM+4M03/0vKcmRManP4/IfSzybB3ij/eLL5gHYWeJlMZEP
7MMfawx45+WfXxG66/32itBV1/Xwa3Msj1PTWpYL7xZnPO91hySWccT4Y0F8pbaWHsbG7MrP/ike
q+GMDJf/aCqIkbZDlX03VfVYYW30uTZ5lVTF/H4EqZ7xc5lhYpbXmsfzgAJ61Y9osLsNXOCFlTeH
bbeVXhGdlt65gyls5arxbrDnoOjLV+vRnZX20ERDxJvIhQKeTOXyjHXRj6lG/SleDqMBICrGq/tG
YmFUf4qGWr8dXftbAp3zjKSx/rQeVOWIA3t8Ly0ZLmdyHS1p6WAEgjv2I6vc8lZbtN4NL+zqzRyj
FV0p2vJORPW9mVSC6+nSDlIYNP+2B5VGb9bfD1jGy5Xn5fIySZpyJjFpdqw9974fYFnz639AKYP3
7Lv/7H+6lqUPT5QQ1OP1euunWya8//DXn6MI8+amNbTb68dap1yHyOdKs/ikZ0D8Ys/2L2yTjM2o
OdkfLl50W9g2wy2IROfT5IEkZ2GPusw0HrSFmiIqS++0l1bVJZ5wKAQvW7zrAVk/YztZbsWeHyKL
dFwvMXqoUxx+67H6Bv/NLnC2Hfz+R7s3vqNq4Z8mvcT1DRJMjVGWrm4dZXGBm82UfFTWbpD964vW
/UxOpLyZYnU8oFiFcFf/M+kUZw27Q5Lv7Mr2j5k2GP1mzhKcfMNR8e6ioSoO/UL+kGa8xORsHWmX
pX/XatQLO7s2b+XN0jgV4vKhdlzfM8I3tjodGHmk6z/9SR3fepYXjYyJLKPZ1p2FZB/rrqPROvit
GnH6arvOsZsK86vtOe4W28PggpVu8FjFZIVLXEi/+rBMB9RvXlprxBIBq7y9xPmWBt1Qf7UwwdqH
VW6dUsNMPiRKhl/iHOznmvIQ2+CFmJ5glacGXQNGA6m0Nejyzbrt0byRGM7q5n1r+Gydpkj1NjwK
G9iZBKW7ij0wJh6w/I25/jNGXXIsa8W/dY0mPidVQW6iV2sqfXl9AGKaPPHAL3fgPpqPRZcZ2EPo
yRc7qz6BWcLsY0x32PyNt2OIP2qnKNq9nevUy8eCpZyn6vdrLGNLuomG/hTz9L9tu+qto17OzBwT
eciN3H0yToIyj0rS9yDCdaTqwuA+ju/EoTZASVz1rfBej+G6gZlVDtIExghFqS6i48zz+l6ca0Pe
1Cc/DnrlZU3Ma57ZAulpHgUsOSZKvUvivLk1mPJhiQtySeJxUzz+86Nec71la/duI04aTLNVB1Cf
ZrEZsOzftn7qUKRs0nv9MHYUin3gfietbQIqQiCKbIrWXxGy2jV9nP60rfhnYrbdx9gMYWVXGYJ8
RapdXNDyO8Wdhs9zmt/zRvwxzyxH0BNsdxPlnFd8OaI96qrZjTRNh31USHGDvCe9Rmjucpz/Xkpt
0J5NEPUSDhuz+n+Unddy47qWhp+IVWAmb5WDg2S33XbfsDoygjk//XyE+rR775k6VXODIhIlyxIB
rPWHO2twLGTs+K+Wo5yPzfQl1DvnRffG/tLFJmLdovyM8WpwNAdkIpIl4htpJW5LmUgPqrfs48+G
9twhGPesXBB17bEdh+hJtbRViWrxyDcbAbm8II1y6xRjJQ9RCMbbN7IUMOl/irEcP1f8sPdeiqpB
WHrJrdNEu43fzp+66lbTcB1BuNYM3W1lF/bK0v35Ifcba914UfEyTFKu5Wx7r8QUDLSTsxkTEnAh
JZY7X7R2+C4AEn4rpHjuMFP9wYPjHIkg/gV6bWeIMUEPwQUMx74sWSUA8kYhX1uR1Sv8OobPHhJ0
UFI7OPmF9oSg1VE1Y6kQAV7WXoXd3PV9PxR725lROQikflza8rknEGogALWy0yLltLPXSj34jn45
8ddsTq4Qy/xDgoLzQXiEirzKFOhadEiD68iBy/811BtlsnJ0C5z7Mh52wr/GuxF0eXVrAzLRwYja
37f+x1DUjOxPYed9j+da3EWym7YCgNuLlpu/Cr9yftrDK44X+Y+iI2KXZCJ7hjLVr8o5fhkjk+iX
a/hHtoLpp8JGlTGeTeBmVpZ96vGieQAx/igsTLiwC40OjRaWlxI43doAebdvxg5ShDbcLaGrs6q5
ejTZq7Ls7xzZmntym+9ZpolXwKlfbZy5fzpYfXl1ZH3P64KDdt3Fz1ZSebtOSPcUFbiB2Q7QpHyZ
hO3VV3eZBLRwVY7D70lD2DubrEVPWIEUUmQxkYHP7281WHVHP5rxWl2AD/8cYaQYW8VadZlMTWdz
2t/fwHd/qjdsXtSWMFXA+QqEvcGfl4bWPxSxXl4tklH6vtN6CR+ocvltCOcxQDr23LvyTjVlZl+T
gsiaaQtGxF/HneYQ5aBQg3OXb2gmM0Qyh6xxV4NWhyejg0EN4fuqDriDV5yEHZI8WZo0DYJ4xMPn
4/Brhei4NR4p4Y9J+uRb2zrszI1qE222SUcTCfemuxdWYD8aS6GuKqN1+O015po4lX4YdRgS6kkQ
tyGH6NHFAbqso2fPiKqrGaOOuTwrVJE5mb7xfSKsakLoVeU1QLzmY4S6hywKe9tL2Gy+/slDu+5U
jQ6WN6ratvKxH5vHhq9ot/ajbVfZ6SfVZznpS4e2zIOquTXS+TiBHdtAry5dUgZbEVb6Jh9alHHR
GWKhINJ+vNXb/N2eU+8yWVoCrseaz0lvv9/6Puaq3gyjgKeP+aoNgNb0iL7PSkDimSb2xEPBW07g
GT+1aVztW0zcTvNsLi485KZzrEo/z5X9qr6gKKmvxZ9J0hTVU5CBvkcT7LEypHxwSg117sB6UoX0
kmIzaznbc7urH/QuS18jjyMZFgTPzVhFr2Cvuyl9lZEmnge9XXNATF/zcGqvM+Z3aoIAJ/DosE5A
4ENgGBEtvO5LJAVnRI5UtSTWfK7L9IeqjcuIwS4kKiRVeE5s8mZ4Ke9aD5TpiGr8lahjssZQ0f1u
J0f17BpzVNfN2u6f8tnQ9mqo0znRbWhRlN53fz50LQx6K3Cfm0WqENZ+BDXe6/aKpZUDPQKEr3c3
0XnV+1GVaCf9PXiZi77UfcZZ/Vz3HNgleZN30wzSNY9gPN/isn7mzHxR7Zo+Dtvay6Fjg9V9x7gV
vdRkK4oCSU7UptbVFNVfx0I7YMxt/KqwBcQNwv7apJW2ysfKfRr9etrZY2Kc3QUo1o34/8VhdogD
Ozuo45blBf2GbI08qMMYBKNhM9bT796MXPQmJyUAq9xIN1OObyPsWvNlzGV60Mb+76q/VGvhGS+F
3f7u/aiquSW+Ms9FyeI4RB67HknGxIlgCGJM8R731T6shukH+PSfU5C5nwI/cnZxUZA4qGuwLR0Z
TolYwrdk+KlGGhmyknNBviBHmWjvN+z+a6usTgTtsBTv4nZdLlXVFoLHvV3997aStPgccmRll+Hg
vw4CV6AXG+7n5dKznWo95CPW8s0YkUDN4nt1pQoJbGfrTq2xEcMiA2GgaCHy4m2oMEnEK7TftqVe
vLlgTVZJRQpYyjp+NU00hpdhIbpop6zpvXU/pe+cXFrteahKfWejLc/xxR6/tDHZBg1M0INRigLF
HzqU0LcAB4lWnfa7AwpAtVJi36rjY4bq8G1iOrMlrxEB+CcIpEc2Z96DqgVwjQ5B2CdrVVWF1rSv
bB1fJx7zqzqSv5QkMg9I60FxC1UxeBGg8i4+frQ3cXopXBAUQrO0rSZc4xNKVcUqEw5hx82kF8FP
2w7kKu4t75PQ+nFrxjtLFs7F730LKaRIe8OP50nvBveXP/6osFb74Thetqr5rF600cXhzCMGXJj2
eDSwsYNu2J1smcv7OIw89qRyfoMbd3dD2w8l6LIi/YxDVbXWY+dkRiUiEkWZf5/74tBOoHJYwe5L
awDlYqXDZSqz4Euv62IVYKf7UuCAvJnYj1zkCMPBaI3PDXo+F1XUfYUnRFbV6482dTVjqDBL4Mwf
7aPd6dscuOqm+jNf9VrxGYeZ4RGT68RfwZ7wFx75it2+sda1EkUi38++STGYZ7RA56cghhauWUTc
TGd+Uk1iRPnbNsJ+p6qqo4qNVYeX30VfhtVJ4xxsi6BJY0Y9csE8h2QH5LBMxEVwPjv7AXDLBMja
t+hTZOf9t3iM7Y1meu45GqvyMlioyQ5QuL6JwbkfA0ec6qypdlYS4FGjtEVvl/DbkkM9IZX1L1MW
Zc/yoVh661YypjcZUjML00Oo5ecOGchtDhTvXosqdz1laDHMabmkiv7UQZ8CG3LB/FdAPFbSJ0fR
FU7yGW1l7Ekz/yn3J/HcYO/A2pd8Ri0zvHd7LIxU1U118rVN1mzzKU8/4ytOEh46L+5YDDZM8wuG
mf2j6nRtcuSjxu4mia45DK+VwAj1JW/ECA9YKy4pm7P9NBr4t+Z6dkKMQxyyvsT5InHsrS6m9knO
kcCdUY6fewFSVUxN+V2z8kMyugSks4wUUTksUovy0Zj08qsjs3E1RrH1EjdasRmK3r3Mtg9zYBjE
3TyjwjuEXnTkP9fdJwWbeKjwzjWJHHc9mv6x6qoGefSouQulIFmyXH0UbuBWOzQbq1Xj97jLYfDW
kt1J8k3PeUvse/a7t3rZiQII4zJINVZZkW/qpZETQ3vX1NmnUJR8NoFwn0TkO0894maxHDjIkO5/
ml2zP6d2+kvVVNE2tQ1LC+CjGp/kcfsQmNltvKYV7tOAsSo0uzHeQ9pGi8Irx1OTVNNGVKI45cLq
3+zmkC6csMY2iqM/tvm2V8yxIv6KBGV+dRNZrNvRnnYBfkwrzg7Fuz6y3+scmIEjrMu3GOeqpXlG
CB+/WHTKblXR/gr7oL/0s2byVKp/EOMq351Okt1skv4Ytk3x3ttbQNniLTdr5KthIW1Ucx20cmX1
rk7eXkzXIh3e0k7gHj56w52HQPZ2jnr9IDmKvwUBXjgk4V/4eWHYmRIDdqrZfhtcT24MFwleBBac
twnRBi8s3qpeFGcPIhsCZTQ3AcylzoKxEqfQi8Zcy7YBJhuvI4v9a4m+2NWZK1zIaSK0ntwZnK1W
qurNQXLIoyK8TYibGOV3lv6D6lXjHLJDe2JWLRjt+S2OovGcjAbfr6VIq3yVh11xIe3lXp0O08gI
ffWPAWUNKsktYQ9+tAXEMHeT18tNlpLFWutwjxDyBIWo7qIGwm7/VaD8eFI11R5Z9SY38GtrLSvb
mJEz5JsgLAZ4bw5S93CZ9e2UZcPKcowxx3oq6O/0nKjDDhXlg27PI+5UtM16MGm3SzUnSCBKqR51
N3U1ADpNJCeY2Bu7SyihJ09aNHwxbUkQusqjh3DQg0uuWzgHLx1uzJfM1TVIHU3UX4kq/TKR5Pri
ybJbG4GW3tdeqV3r2Ph2u9EioSvkMy6dWeTND30OscFN8DqQ80huCMSdsVKXSdm+LgDh419toSbt
k+GFqMUwF72a0dngAR1tbNewNmpaaPbezq/hNioJVB1jN72R0aPST/3TJGw3fLSbsrmqdkH0VI1S
TbPd6KTXITohflOwHW/0ldHM8CG8rHyuhZ2dTQPBZs/VE4BNdvGqazbqj2qwSzAZFn+7dqMuLZGa
NZCqlP1F9crSDdFIrNJtZLbFs4yS7Mmynm5Dwct/i6fhM9qE5e2VpVl3D1aMDcXywuoOdVH+fjO3
G+qxvL0ZVVVFkdR/vaE6C5sDhAyMvJeXVHf655vq3O4ubMP7OfLTC1L02SURFpsHwllgv6Ex/Wnv
Gp1EtAzK3UeHRzL9IS5I/i3DVHuWiQS+vLfgSXgkVoaBVQMcZA4xVEHnyHui3k8FbCWAEzXbTuJB
8UH1wjQLHrGeha7enot8qE/kcbGswot0a6MtZh1lVY/bKImIAINl3QRFFO+UFpoqRrJnmwo7jL/a
Ml/HPwC/0F0ROUAKMdGorbHetWbdvDqt8Vy5YfzDinVwvnFOdAU3D8l25+R7SXwBLM2+ehkx8AeV
hfiuN0SkbaPtHn2DIAfp3HgXO4b2WiTmpU4GhOlt77NNVPKlx/pn58i63hmxeamQSoYEW+KfjR/P
Wx7bF1Rog5+1We+0vB2/Dg78OYMtxVXPqmA/ZXI6qklJgOl2ZszzW8Yk5Vbct+UO9tb01yRpxsF+
WCblaGo9DrGAOr5M+vNK7oRqwKadrOwdCSh9a2gpWnwGv/UK+gxuFqn8PoTIe/7XERMjkCT7v+8B
Pzz7joTv7R7wzzezE2b3QfU+Zpq8qMKA5X2pIApvCmjKW6mnnsea0UWPDEvmjv2+Gicj6a9dBKbS
hMxtN3obq2izVy2T8SrXdP1nkp1kbpm/bN373NpF8NmeBXovFkhlHZDeQdeq/qhmu39m+8tsITLj
z2zfg043Efbg8Yfvcue4K8WbzcsY7PZsZhc9tOcH1aHC2OUo+M7iaqKgdFqX2NvIJQXbKgqc8dTE
KGqmxi6ym/Qg9DZ997wXdWSpRzYwRb7QRCY3fXf+bv7HaHWOUaOTQXdWQ1O9d2FrW0eep/lduxRW
sQiV+i570qZYaN4+B6aQxwf7uzR70pPG3JP9sPfVckKd9eK7K3iC91ZvvCAq+VfNoJbCBwRDxkl3
GalqUd2N33Pt2ecoAm5EL198VIdmzhCfwzA1MHObilu1G7J0S7JgPKhedKTIlw8gj9Bsfja6fN8b
vvM5NvXphBgbOe8sIW45Ovp6WN6vIvAr7r4qRBu3h1Y3kfHTF/H30nTI0C31D6a/UeYNGj3sXu2w
SwgfZjYBLj+B6F6gtG9bz6rJmaZiVReyPAM2sJ+F7DEc+OcE2I+bQTnV21GNZF6TbqoC2XcrEvNd
GEQ9TG7kStX3upXPg5nZXwHPzpsWe1y0hJr+gS8AK0Yk33H4WuDbEPIIW0AbNP1xp0KWBjoLV1yY
VslUsmJ+9HrCiLcO5K+9TvqHk1Q37rvWLN+qbvgErK2+jlJoV88NLqNVlm9gjkmCaZq9VaMMjker
HtbdQ2Ol8ATRkjgPk7lRnU5ua0fheqCdljummUYCgETPWfW6V5+bnSp9GU6U8FSSI70VFZunfPVR
1wvnd08Nc3wFz1NuOfy7p495eRN5RITGByNHcBRlZeeIQnj91HMCuvryKUD350m1ZLCJDrlbJGtV
VR1zFCIMkMfGQbWpIi92kPExpknhn0uvm9aDrIpwPaNyesQQpVyBKo+vqhg8xFqGvHpMvLAMiRI1
w6NhsPlSVdSoix3Qv2ItrMbemLGNVokRW+MqKf32XhVVkXf385KEBKv1QzUF5dze/zXODZL4XFQA
rZexakhGLOeYQI5OCt07cVKcUYlOA++kCu/P1b971PDImbI1KqMIZy0DVZu6uo2e4s7ch6j7mmER
n6HExWd19X9V/19tftIjTeHayebjfjDEoZpCLNDkNNyrgpDEcF8sEPMSTCXPWW/70en/GabaJoHN
aAaYRY1XM2HXID+tLsVQJXcSYUA1Vk0d7PAPvp6curkdzVoHKGyJu9Ccgw1QFYyzY2hfThOLbuXG
PSJ+mqFzrQYQHwxvA6yK1PRvQas8aO852MinWGjp1WqeQlTEU6T8hDwGwhErw0LVPGHdLzEB3MdT
Y269zo3eEKsmV137KGMTSP2MiW3DD/OtDvXkrjCWYGVUxm99ATZQANA4qmrQjXeZhsZEByT0OqT6
sy1b+dpYIP9GIKI5eRmnBmilqjYWuM4q6LQ31Dj1o2pzB294hCvGYLM8aqQ5zqqm2iGcyQcTH1Bl
exnHVXSeR8SyVbWrPW9TCs8+sFE1SUGKTz6Q5EuBx0Hhio0+Zd5D1xdIaWJ8FCAw0TzVOJYQHoJa
s4kRfzUWhdy/SFHSMcX5mtb9567XbFikQ/g0iwAqQAss3guf8jgLn7D3jJAAlz9U/7AMqro02/Ue
rGo1QnVEyYOvX8vEfSFiWV48Ywhfi/FZcVYMrHYfGlFkRHdJaE6iLQ4TtjhbVfWXQAQ4CPtGcFlu
4ToCbgHEny3ei8XG6iz9TUvH2+4JvQdglVP/dWzMam3Hc3ENxlAjzd6Ox9gw48f0zyS8rG+TCrAZ
apJJWCdn57UsAGrFkKgbGn4kr6pmZmBwWkhq5ENZU2wPeq2wMpCFywTVltfxXxMmsMUt7ofpfWfJ
lzZMvstFfrBOg37tgIy8D63OvhLK+lFWxvQF6WtsRDXUN/rGEtcuMn+q8Uar1+vQJL0147R5rTzM
z1VHJDDxLMdmvNfjslxM1CL4MYF1H+Wev9OVvdhS5GOISHFHnnFxFvtoV9XGLoYekYy83eBFhuH2
P8fEIHTRhhpgdTvSQ8mX+0kcKo+/qWKjp3+b5vZVjJZ86wZniRuxU650FM29fhBHGWvyIXQjDnl6
ErzIDuqkN3vNz1awQbasX/+c7dZWdJsdOdbfs/s2rFecOqaNCsJgM1Q8xLhXPMCqM9YaZpGbvush
lqtwTNVGzhYgz/cWHcL1VAXuI/I50LQldG82TKTUzYh12mjKT/5oP0yY64HqIhw713dZ5Ovv9TJx
bmcSga77e2LUTf3FTzi2jp5fnAt8pNe1YrNHU8Q7QWpnIAR9vO39FJtiaeuWttv+kE/4VlWd+A37
x9BKhq2Tb4EjuxfHqYFVJHh/ftQ6bwOs3Luko2yuaLo1V1oms/vcDHH5CBQ3eeRsIVdmWE9vhOZQ
NHEGDnpLtQswHSTy/qyGBQVZw8KyECLGTWQdIoipIGq25LONzGm4U2kQ859V1Ys/0nA3pnm4NcyO
FUBar5Mo0xfyvewsQYsf0jyJPpW5+V1ZiMtxfjUr4/cAQ3Mg78XmVrPD5lqRy7pM7bNTo8j+0dJH
zzc5D9VPTXU1ehfszWHSVl7sMtwhMBT3UX7Ilk/CFv3vtjIu84OqBn/GqTYjFkSvqgeEuL2nuMtO
Q0nyW9UwydEO9RizBLbIra/twXufAynvVK/hNiUyWQbhXKef4Mywc+7FpB9VVW2kVTVy6f2oqt7c
2d0wL6ZpXOzIAMfPy5zdGmTzguVXTeoq8mvtLMP2QKS2XeRZKh7VSXQoWWQOsROMn3y9+NJFEZKK
mfeet/78SQ0QQxSjIAMLhGPebUCmB++VN/weoO4QDUa6WlwI7/73qFGrogOnzt+3cXkdE3XW739u
8zFAvZFG1l8MU5bPnKycXd1odk2sdg7OeDNwMjNs8BoO26+zakxHY1fmdnX8V7vqVG23aaoeeMZ+
zlFI3XdS16+6BFwO0VpbmWPjvpc+1C5p4Czr9xiBsbV8GwjJ/3eAkCF8719UHcv1fd2FoWPakESE
Y3j/RIOC28odRy/tI2vdfIgwZ5jXvi7zU8PpY7pdZvwbyJksrQRO+2MJq0Y3unBnYe6w1cfK/9RE
wZIbmUEICMciuEdb1ObFXTOW+YqMlP9J4o5IxNA+dS6WGGu5AtvlfVIj4zk+uzrGpsYysGm9HKUN
aJuqE3E9m8yUZx1UldyJtiUopW3V4HjE2sULvXcXTd81tAbnk+1MHF1aouyqatqkveA87aq+JsW4
jNB5s20RZdhgU4vz9BWPqOJB1bBHj9axYSWnrpvgJBIqP1mhPx5HAlubCDndQzeAUvKTotrwEaGl
0aJJJGvW7WJO/FuvEfoOrL+uPKrBc2mudQ/TtQK9smPXzu1Lj+j6xolLScKZqi+wxuZ9ZZB4ZfsC
PiPcRUOHMPXSa2RdsCvkUHHuoaqZWrAfw3TcJLqIYeShmUnUL7l3l4K9cnI/O8I/TX63UTVk0n63
q2EfbRwOgfmlHCc8t/jZFaK4V4UTF+Xt6qNN143LGLvu4aOJgBMeZkuh2pCKhNPDM4gAxj86VK82
BTHKFnF9IoxhH29tAeKjfgi8dbbT5xiO932ehQGgb5jEOzMBGq8a/+r5qA8Q5X3XCWGzMe+juN3B
lIv4s9Vd9NH43TsXHnJGIa4jxizF04SOUmUVT6qS8rDbT5E1rVVVLAMyp/quY/5xVk0q71bY6dVe
bFBUU45SxQaSJEn3pa1to+hS9OWm5AtGtPPRgS5xF0bD8EQ4ClC8hE+iqqpILQN0Ue3GR9RDhyfH
4UAnJY7KywRVIKuF7BJrOfpPtEH+GZ7iuPxpjzMO4kuTgS30Q4Vroqqp+4wIP2xdNym2qg1xGULE
pe3vZDHfuwgc3cu47J6i2q7vEI94UbXSE8C8sMeGH4swl2pTBWJRxx4ZgAdVayHnnv20/qbGqybs
TMDt1+6rmQ4kjYTXfOmtH9rQmW+jFs54/gG4lbCr+bYb8JwrT7xk7mhuRt2INp0nv9h1oZ3wks33
bpGO61x2JQJ0UbfWZ/0SD+wUNHMmWtbW4r3X43vdk/5zjOcV7j7zVzDgzb6GAceLDPMWJZP+MI5N
hHBDjv3j2J6IIeB8MyYHkYfOfWgHyX5kU43HUu8+1L75UtRoMXgtRwyfN+HrTXZs8K7a+gOMwaGW
+8qxmjstv8e1RC7HLb/H9EDnHQ3OQc+SXWqW6SGp7AQYeYYaRzitymmGhpJHzlUEuF6bQhtPeRST
kfT018od269INPN8KS3xUGqVDagmZB/kleHecmt9246Z9Qgqd11ORvikCkQSxHEG5MDN/9MG0jLd
1qVdA8H8T9vg4ywfaVlwxMk9us0NG5MQQ5Zd1DABlO2O7PbjxyRRaQPPnqBDB/k/k1LIl2tdd5O9
aptQHbsLIv/cW2A0VmYzVSdSopjfqHqxIC9UXRWOBlQ2nHDdRlEuW91KA7O4k44ExCnVel1sVd3o
rfKkrqCcM3Re+hs1S7X+nirKcRVI8j9qJVKLVJgEaMsvhWr7qH60/WtcotYy1X27/Oj/uAU/Vvf3
gne7lLJHmA5CDe6pp7FpfxdxiAVHuhSJa0fZStVVt2pUVx9tHx1pXCNe9NH971t8zP49Er3zfQWz
bx1U8WoIbe+qIR/6HGf9EZWIH8AH50fR4w9j9aGxaQD5AE+XwfOcyXKlEcX5aVs/y3AE9DBgM8tT
PLryHLQOpd+UMMEi69oPEjfMuE1/5N4hMfXkZyXHHq2rQD5rbdnsCz2zjqaWGRA00erzAPp+TSZ3
Mwvs02wfiHqIoMHGRhvybM5l9oK70NHGXeI9yvp454U1qL8BCzUmkC8Ok/BF7/hldk3yrSUP+GL0
cuta0iTdmbXv6Zxux87SXoZmrg6xZq/a0R3ODj4sZ0T4s3NtbQ3ZTkc/y5eUKxEPApX5xnRq/2Ab
+TGeE/PYhQg9gCGrzqVjvi2gB/VgT5a4o8dBcBO8sHpOe+m0KKdpevye1CTs+ECfkrg8RCiPPRA2
xQTFynBkmqd9Xg7J3pPzZtLaZlvJJTFetogbAS7bm2EoSICBmOZ7kx4nDUEeF1osogZehhd68qTV
enewJnY4QUKgHwy28w2x/UNSkIyPxmi461KgmKwra6lhCaZP7s85TK6Wr1nkEJK1NaQvGYIVXzli
bZPQa1aEpbOHogyHhwBZyTXaedrXwtPOQdzlrw7awoccHb/97HKE7wGy+TV5dS/uvpdgElajV/dX
qJreMZuScZcEuvYK4uAB/H91Byk738ggt9Y4ltRnAPDZm5i2PAX19Sz5wqAb52/sCIJvZRT7phrz
c+aRzHar4pGzIlbMbZitG8O0NjqppMdet/zNiAap75SboXHMfRdb/oNjiDdwf2hQtEgqVpiVHBPS
ZesoNH64zpieEBiDgmY9ezzG3LTIT30CnlorxYKpC8tjYZoeWqBxRYipFAdHkydrqPR145QrP87a
jW/k1aZAMvnBdeLs5LChg/ax0tpq5QsH3NjoBZ+7CtHPVvruc3KM2VciE0acv/bZnNiScG8M9FN4
5n5Kphezq/Ln/GgP8bVvHQy2kbXBWwB8TkTcaeekNVv5WfO2tWQXNhmPGBRrp8BsyO7IEWjfQvyT
iCclfkL4U9R3XTJeDSeBSX3VcMVaTXKKedyn3R0EljBIjsHPLpn0XYOb6EkVlV9nmwn7vKnwkhXi
OO2pKtF4r6SPfFeeHmzN2tVWZjhbJ626ddk774IBroEV0BA9sxNqd5UxFidVGH5c3q5UVSud4uQv
haqGONzyGP8z+l/dGRE6cv7DyuRMeaoXn0COdlN+qzd58S2yv7mVzfcgctf40xmnQmbGabYimyM6
+9sMmmFbBisAy19wk8LqnacIoGAshCET+fNaXYJ6fnGMqNxF5WiehsQxT+4ETRPSyAj+7Riksb8q
op4IyYABWCK1fWyTYl/5Hnco6nKdJB2rfg2GuPIQosaBY3KRzfGRhV7zjAdoxOPdTEhTj/LqDILv
t1gJY0qPde3k+nrM5KsrXSzNlncAK83xRXmc2peqzMeTHw7jSVsKX2yyKkJ3sejzU7AUaq1RV6jg
RJB4CGGunFDTN8OA+plIhu5EEAgTuOWqt/vvZV18woHDWVUi5ROoliWWqJy9n1gRMI6r+ZoPwW6O
0weky7VTvZg/qiKIkRXRMouwf4q6XzMd7Zg/TP3/dKt6tUHzblvCLKdhmvMTG6BOy/pTY+TW0bIB
eDi65Izmks3rzS7fWqJDDQVZ0VPhyy9m0djbXCQTyYyixUWlyl9D3a9P/Erh2fHBWqN2dhKMPLsJ
upDv7tUfFqFMts5LCf4jNuZTXLXzyW5RjCJ8jnaYV56IV1Qn9vLe3k1iNiS5OKWLj5ysy+72Mf2+
ER+Tusryqr9dpeg9H1uTc1+AjAdwfEOuw8IDQyrqedc49tUsJJp5oY+IvhY1J1V4ompOXQo1C8sO
sJWQNFZlUawgpjcnGQdfcHu61hV4wDKs2nVi6BtQaGev7lYi8M66PZ7CWD4lFSg0ExzIsQ/rU5UT
ltdd+712tOA+Gft53Sb5tUjkiKuJ/g3VeMTOm+EsSdeiBh8ii+nkHmwPxGUdIAmpaJ+qtAk3jsOO
qC6zZhcjK72Gp0vmtbIQ0wI3CXjxdTICuUPiJdkgDlBvQxtPCi0eQk5+sIS1kh+cle3ywPuaagTA
bad9nopy3Ixl6DHFD9a1YUQrZ26zXcTJHgLX8By5ZFfHqQeFvgTAluRqajsYpruIS4GrwwfVXXj7
ibuaFn2I1ja2OtYJO+RyQFtxrNrwo4IL6NX2ASyy2DV+y+bA9upt5EcsEvIK6BOPTDHAjg5H+wAB
6dEPN1pdhrBb+E3oQT7u0RsyeenRQDWOvyeJZuKdo74KeeJjHGzwV3bsZYgyyeCSpSHyrJmv7cM4
u4yJ3R48p71zAs05p1F5TFizTnEQ7zuZtHyUvYvMARaqGVZiK+y45Laei3kLTQSvMy18SGNZrtO6
Fluerc4WW2pgXm72ii+k2DoJ5KJEq3A1GlE0iKNsO/gGhvVILm5TL3yVFuy5gcRP6LbjA4vdI7+h
+pxHWE+7/d2yrK4g3b8LlPA2MSmdde6ZYEfYdW884ZKt1PUvvQdVvm3r6ARwe23XzoQtcoNGTR+n
W7dru40fVg91FB/zyAQh4FuPGMRCFip8C5ZNZqy9Bih5lzV7fp/oEzfF1ShKGAp1s+WfNR8cT9r7
zOm342A0sGCsekUSiS+1dM52FPN/1ZLkaTb5yhnmcSZ4uOMw8bDs/u+aGO20bBqLo272HA16Qa6S
3Xg6T0D3OxZ6MhvroUTa0EYt65yJ+FcydRKs/qKc1KNQTVwWU0ELZzWBfBBQXTxPUxY/f3gM08ld
2dqMUgTo97usuzQz1l6i5O9vp/SHXVb5Vvc0816zcf0lAvPLtxK0s7L6hcPUeW4MtLttSMuDJx6T
BLGE/+HsPJbcRrYt+kWIgDdTek+Wr9IEIakleJ+wX/8WknW7uvs+P2gGkUhQJTULyDxn77VLb9rq
inc207BYJprwDpaG5L3U4MgksbtJoJpfhHceAi2AIx1GT04++Gx/UmvnKp2zooZkYfkRt9h0Yfqx
P9NtzztoEbTzcC5ke75/xlJNEAclsktV1cp1ssjLQtqrF9V4UNJ22mKu/lYUmr5wWRbf+v6lSFOy
HHrSplnwaWvWUf2yrq2TnYbWDqA9lFet/jmMLFeAcfhHnkaXOLWq3ThcweZZCwur9ra2nPhopyrt
8fDseF2zyukM113pXsOB1AmjFvFW9CiSDGrwi9hPnHM1qdz1p9bGYW1qxHyxouq7zF0FXqYvRWuU
Cw0B3GYovQWMNOcRx5GGSr5YdV7mzA9uCxO/Uy2rjvyloCLIktIWiFs0exivwI221vxDxZewy280
XOAMBn4DkgTia+LxPclsWpNKEgW0+hx73U4HWGn89TEWT5UbLpUJfz6gyHyhu5TlNLNbTaX3OiY6
j2gAcNtgKjfEY37TsXut/Il2baShCi3KKL0WA1pD9NDLQB0Ef16OzD+3ymUfIkcA/Zkse0o3y7F3
hkOfaTc9aOtNxuP5mnk5rgoLxxAPgfAWBMULoZYncHeXlvLyBXLsSLgYjb6y3/hu5z2YVrdNR54/
VVYZa1tVQYlWUXYdldFYeEM7/31YiuaVPW5qtXhC+N+sXaNqV4XSfk/yTGxstyTxKUNxYQRk+yUh
iDjDHFAFsnPifwSbfX9Se7RKBcy7MuqxieM1TNyXqTCVZy9WbuikjzpU+TOlj26jqzEbILvpL1oo
Nm5SasdwPmpF1F/szOgvqhJYB5sUFvzOzIhC1M7cIZYpjs8pUzAoefolCif9kuFeWzXghpbykJv2
YRjjhtCRZkC3PlXvgYm+WpRV816Wfb9ojbZ9H3DyLzzb6N6p6XYIJ4PhPeCZvcDHiBuSHckiAgTz
ruVji9yB5qY3JS2C1s54b1obszZf6HeTUDqQIbXzjlyqWQAQdN9ZfrD7wdm8GoQGAN2kNlOi9n9n
v8M3qhbaW9xMiF4NM3ybYwQWhp91r2UYwvyHJ/BSRwrCTsJP67Z6sXEWL4UqrOewzQ1QG0H5HGXc
lUebvpnj+fluaBoIQLBQHrHAsQM0zQAFxhlncASxDoW2pSErm2pHv3p2X20CHTcobkQCeaJ6PHtx
ZG7jVIynwqn7nUk89JEqe7UXTqMdWmT5kD2JFnYRD+Cvcv2dMqbk49lxuhv7yjgIxJTrLLOXVWw5
e3yEzoqcBX4k3MdwSpp0LSKVbWzUPqSjui2CJruh0K53AiTc7P+wYC/lz3VCqGM8lW8FducVIiF1
WZjkjuXm0Y7ME8liGrsg7WfXGK+odn/ntkLhhcW/qlf7hPUDIuBsNVS4KQY24m3IL/gU9p8vXaIc
cn6WhTG63orO6cnywmFbO+MrxMJ+Zfn2fN8bzE3UA3op06w6sjtZxDn2Cs3Rhl0OYGw5wAFcuIY+
LEdif5fOvJWILaPfm332aHofrqPqL7ky/go7duYm39dQ2bVKEF/rNGcz4TnvPvbERWlZ7Ysb4PzC
FY94qK42cUBJV6l1ZOeKwWa8EZcu6t1N4OX6wrFHYlOp33b6CWs9DKIZxhC7ybuGfnxVedne8qit
Gx031CgLw00GOhQkZ/Q40m5faGn4WjoNxoOF0U/obdpDGSnaLlSiBx5cq96Mh6U2QgnS1fo36GXN
rgu0IeI3Bdmep7lA5aZG0cIKTOuQTVq3nvI2J4O9Poa6k2wLX3tn9IZrvAGdJZ4sRTmlTrqxSvST
CovAe9emn3eNafFCAYAtJUhICoIuJdB8U3dptNXND73IjA33x+eqy/OlnsX9ueULT9vRCFaAyrdO
WyfHzECo2pc9Lkm7fxnSyt4Gvi+Irum+qU1BScHM1pMdcu8b/O4cURqw/QbiHq7XNV36j8wS+IGM
9iXwxwiFxyKd8Pm1NZQGJeLJpJTluhCas04dHvxVC4MhJBcGw84aQ0f43LibKiU8slA7j3gbwE6e
eZnKlr4uhJc49KZbwUrajrufig6CTHMTyJQ+KB3becr0H4ND0YxeOCvOof14cMLU/cPDkxYTYoCS
FeNEHhz8RkswOg1keveT9wDT0T4IffxVj7mxTfr5HyRy6+voQPtbNhFFT7i+18CL9E2fT82hIasQ
0Ry4236uFWRV01MqokSR1UuR2EN9VXWVL3jkse8oR7YceUkqOILqds9CuNuO8rQ8U2N6Ire1iZkv
B+4f8Jdz8lP0TD2YUTZubed3Uvn1vmsV+ia1u1SxoRwMku1J58GappWqvSMgZ1niTl+WoF21MLa3
xrhOaGI9wry5pDBEl5FokXHlsGkH2o8vWFfJyOnwLOXJuhdYw5Uk52aJWoj6zVbJbednENP7J6KU
B0ExreypoIbvk7QRgXlWKUItksZgn1/2xzIUq7Zrb7TXygWhlnhQNQSmttE+tFNmIA8pTYxkYh0G
+zCAk2OkpMaOiVmBoZjzIbMkW49ogsCohY9FyvMKpplCNvDo2QIEkWXA46v9le+Hz20GfVZ3DqLr
tJc2fVZR5UBeCOpLW/S/THq+226q4l2lhrTPNJ5vE9Im8s3WWDWNZTEgc1CU8eJ7IH7KunmJ/JrO
nP/b7/P8WfW77+zvWgDkzWYM/Jloze9iWSYXmyiXPSG5wdKz7TVInw/24bCvs3Zat47PZrdxv5EW
mu4mhWwbI+5oHRn+tMgqJ1gQvcP3qn5NTDtg/9T8qnvip5x4erbKZJPk71URmt/9SpztuiLOAu5t
Nr4FWVYsYI4TbTkWjyRmtRsnch6NIX0rclLgo+YjGbQXvxW/8pR1aht8V6PxtxvVOSsKr6VzEAT0
5SL16GqQj6xo31TtVrXb6XsVwWXzCfjV044E1GpRCEopSq5VG60yxDq2cnz40R+ClDUaV4U49x10
ykxNY8SCFSxPr19rUdOsFP1AHyFLSGrOLP93M2uzLAcjAdhn9da1VN745kYOYcgpGlSov3iQWX10
SDa8yXHYW/vfVNEbq9Ia3UWbTd9S/mGIm2c/0t6KyvA2Q1aGN38wLRRzl8KzVxEb53enGfaW3fsL
E+PcFv7xi+Jm0XW2kW5jX+ERJbwd5Whvy4P3uwLUplCNYJ/7fvEY1MlPeI/DwtXIutcN5fjD4QbB
8sEpDgGtvgVofuKUvS5dugM3+B2r7mSfJOald1l5FZTUlgWRlZQUcsSxqsGvBCERlVHmqwgOGrd/
NlQR+pvNRMllpeomCLfCHC7ynSEotzo40tS+wFfi1x0Wnjp6IL98HzSls7NtW1kWcalcjIK/qkPe
jEUsDV/h1LhU0WidaUvlCxZIyqs3Ipiz0mSa10vKqzGp2NUDO93pVhPelLiIMZqGNphiL9WuyKIb
6ioeZe0gnuq1PQr+JKLKxRNKAljeaXsSgU+PJ5kEaIsCJdJnDFaWIG3vwrPacRc2pzQ9ubGNhQcr
67JwJv+MZ38l7BDmbdXHv1SMYqzWQ2p/GuhRks4iE0NhRfpBONKQon6hkDkRWwsp1qmDrD6OCW4m
6WguPLc6tiRbLaSyR40pVH9NlmflIQvKpRUT/5ZSyJ0bwx3RQ0GdrSI17DfZ4HtXWys+X3of3gGq
la9h3dAIfZxQjolpkonun1NrheD7eMS2AjEdLner0yqkUsgNEj86fofxvQHHT2vNvY41vsR6BAsx
D8tZtssSgny0+yyXbdZ1aiz3Ube6sxwGJHVxPDp/CR45oiDrB8maaXv4rmmSHFl9su90apUsLVSy
8qQk18iheQblIhKE5OH8GUai77HshzyqLecmX/TsV0Uo2RXiOM8Qlf8nKAaiw9eEzIGxOLHtWrPk
QqRipu6wDQctAOQwX0JjlZwxIBPykrycypUdJzSS7PidVdX4VIqxPqiUXe5oV80/11DNvznh2Gwq
OMN7zQpGMmK7M9+96Xs4qj1lIdU851ojro7onYU8gYnk3S2bczsg6Bg9UiXSJqE/icB5q3jxW9d5
4XaKVZpEA4pJPw/zVyOq32X4Xxyh4pvM7qPQWWrhIG5Pqf/GjQ8/DlSBpW23ODJjvUtoB4hNmprO
RZ4NirY+W2lzTnS/TTAT+clW81SSrWY+gwny/4KK57lT7ZWCPPOxmpVTBQhreSR9BfPRWCf6o3Qg
/DnzU2Nlr0w3GVexMK7QpaFxzakW9xiLyRKkw2UgukZdy3efg/P5f0RfxIMd7ec8QZlAjlrXPt4T
yskza7aU0J/kCfyHBTVG3FLHe2B5MUXYwe8B3VXvOqc7J1tz8mXY1MbxExv8r0N41WTs2M6mqXeO
43o3n4SCjaFP2tKbD+ULNrXkMBbZr6+hIALTi298CYnDVCC1MJdk37VTlxlizX9dOTRquHDz1trT
SfdvKpX/2+RSqSNfutzIefIEZD+XvTBlmO+xgQmkDLPhIcki/dxPnVhlVFBXeljHV03T4qt8N0QG
KHx3rBb/ODHaU35KrHQjx/sp6cz7lIY9eJUjJ5IfIuquNRd+NwHdVIOI8hof//Wi2KpYlfhHFm07
/JIE+nyYrHXpdg34xRlXP+rDosKBc5Znq9Bf2o7SPRdToz64bXyJ5lkJ9f5D0NUIY1DssovzxnWB
P39T9eDtZbiZyCmdRpbCmm/OOiMogsR604rO8pB/n5Pequ2DPBp5PNr9q5Z22kOFbEQONqIuznED
S0Dmq7Eh6vdGEwardojV13DMO4p8dNhM1/6pe8STZE1X8T8U/Qqgqew5CccM/Qw0cL0kLKsPjfei
QK8r56ruRDWpjdyNnGsZ2eel3RyKIi9la/l5addZ90vjocieHWHZtJAdZ3OfS9UEI3xNE3JuGldO
qz0TTZBcPXe4FvORV0ba85StIc5H94MsV1+4RaUXeYqXZglAr97Li/UWSdXYC3Utz0Z5mBzwNCqL
sMWJF1AivDpGc+mrPn3PMi1E/itcfiECcULOWK/HaejeSr5pLkiPP/4+1Xb1z6md6lb/mNqP7QUG
a5XsorBEPtcG1Q0dnY1cqPhDnTNbrGkM1uyBx33fYgRrfwOTCz7KDvxVzppmJSfJi31CpG94XO2b
ZaZ/uRif6biX02r2oRZZKV9Xy8/UcYAv5NVWTcWuqxJl6Q+I1Bqopjst8r2bGyrtsvfpL1eTvrWp
dP8adOPiTUX0UUN3mL01zVUlbG9Bdjx9lDm1RO16iiNTry/l4Zgp0aNFDKg84j5iPXVJPxCANeHj
DhRauLGTTq9JesVy1oBKNKqdGagprlUdwrMcxGaCq4vIjIVBWsZ94libRLf1gmc4JsdF0ObRqe69
7FnpU3UtYqGs5WHeaPiVA1Qwejxkz8Bo3CcX+8N8ICeYJVU6+n2nMW+ag6WSxIPrZnoXAQvvpjb1
g3xA21icGyHeeJJUCPGEflPZ3efapFwQ7BsvcRe/8rRScO5yNJ8jtFa5RORa7isCw1dBYi34z/9V
TdOHPmg+S3vDp7rfmTzBUvUwNlO4JZvOfLRGwjpSpW1+GtxktLy5lY2MbI2Hm+msAu66ySLXV2FP
a5JGM+Xa7P5GgQpIOA+tkH+boxJdtimFR6KT06u7rqH03swuN8Ih1Z1aldlq9PLyeP+jTHvmIpJn
Y1AkkhlFkxn8wDUXnOVQDhV3TbkEjd/8i6zbEjFtT7iwuWA2MD1C6yGMNJyh4eJbpM22+KzJT14i
ghs0WZKTirD5MbQuIJUwfS2s1t3SYLe2tvDK1zzLz9Q0mx+NgwwgNxX32qR1dRJskFeV6bXHvMMK
II0yRGh1u0ZLH7s2o0LulL97K98Vel39VqmX/f3NPEeODLzpHeziSgAGzyGhdpUBEN+DPBzhjoyr
qgSBJ1R6CgkSsYX8GoxdbK/iPmz38vDv07CffU4bmnc98t56YfXhWh0SAqqUCSrY0FMrUdgBz9QE
qeKX7xwROCtTU0HOgHRY0T2o94DjPcJNc/3hH+/48T7HjLwvj64XprdACTYT+67HJtP1l/moMdTi
EWuJjr1cJ1u1RWATss5RCGs2nWcWPRZ4chQ2xey+COvxlIXobgy+r2fh+spOhuloOjnXEQDIDY86
NCotZtszJaGNDN2JVIi6iaIayTlXQ6JyADyOC4G/bNuM3HcgP+B8yksRIbJA04dcQ6g7pR/Y6oQu
LXaozNkJcFS8oC1tl+MIQ9Idkb/xTr6wrxk2dgltxPxz7Ovs0OBpVNmSbeVYSSry/QOMobPPRnQi
wlqHTNJDhYiC6DGbyvEo7J1ZCarFdU+zGr1zt+DXk1RsXfdJJMitA/IaXB4MyZeuAaOJvCS+1OY0
Hr7mynfqNA2rcX7ay0OkTN6udQqiBgrXf8iNZqP1bADb+Sii430hcpFGIEfyBcNKuTdsCmFfY2ir
crCGvMir5AmXks1CzbMKJgnXgn5Ir06Xr92+oMbVGVd+XPVxArO1F/B8qV4VarZs2pY9V90rEE4r
7TE1wfwA5NkJeTbEIb7OdIU8Q7ax2XL+vEQPu2uCfDtVHFBYrXNCU3tVhsnBt5A7D6mm4AtOIkQI
86E8MRBRy4V+vLbSVsRLJfQ9Uvtw2wfEhNPENH1wJeZwkrO9+bPsh5QN7v0jozwylrgmkg0WUaUQ
zqU3O35rrOS/PmLtg3iBWop8dkTKGJ2KgvS+baI44aopgGY0rAlXzgCpYeUAqaGvSLRYpvvV/WXI
xJKnbHf8Gu/pAHSrspxjKT2j4J+GyaIYaWh8XeebtbMtM/3b15B8d/+YeG2bm7Cug5vQf33tz+QI
Yeb37VnbBMEty36nkho65cRZWHZAyDPqDUWsdQ3WjxX2ykomY0BP3FNz9HeE+k3U7XUSThNRbRpz
BOQ9HyaRTwRPpFWXUtODt9HdEIVhvBm4Zk4AvevtKIB6SHQXD+zn+43gHisdWIOAD+++ZIVun+65
dpY17rt0gHU8R52jOOB3n2rVSjOD6GmidL2Kgz7bRrO3N6rN6EaSxzqSZl57ZrXgSvo8a1RxfPP5
hsq5aQr1pvOM9i8OR+RW3UYLMGlIh2Mz2xzlO/ki7+119pEFo7NWqHUfBs3QzyJ1FXxWgDSzLPwm
fUsCrQ7rtO5n0ndUBiLffoypm21BxB1FE/urgLv7kwkocj8ESNWS2QI9zMY1YSxzZIJPcoQ6fr60
2f3uIeAeoiIwXino9cE4/IiNATgqf79zkwPzqWnW05ab7SKsC51g/MuETkzK2QzoFqn1KB4buBPL
3DKpmwZBl+yzS4sd+Tq5JptHVAg/EwrKeD/Cb1AVyzU1p+6ImSJcKQNBvT6wIFYnWv0UsqjfeZNN
a3fU7JextR7LaUhOrmAPHut9c9WdtpvJYurWnNPf5ct/dkKOZRaURTrk9sbNPfiahioWoTrO22QO
5Zh8J1+UcVJPaWCqCM1z7vY0s17jWY/u2P+Kp01UbamUUXSTmbZD14pD5KDmkjPkmEPYw9KaZeWK
438EpjF+87v0Ujdh/6wEWXTEtTasMBxO3+AR38fdWSCSNMrnuMt8Mc+35/FsHo+hp+4zR4Cy8IJ4
gQjMuZTAdV/N9A3TjPEW9pEFIQAgq5Mq+EP1jqxp6Hxbaz5UB+9BLYN8eqXmYa+I58aOJsMf9Sp4
IirRS2EH1VTORYtDcY+axkMYowwioKvr2idMcRNVvRJgraV/L8gQf6ybzPnLuMjU+3ikcn3foUu3
c5tAE89bkg2lfrgK0e3z6lrvBVrHoP+WGRVwGL3ob2ardrvRrpUdgfaEjjkWf7oBJSax4+aKwss+
ZK51gXLck5A3gC01AB/IMRpvLKCNpoR0oSZEMJil8ofBN0s8O4awHvWeRVrbiru7FGGGehxVJV7K
7Wma+fWmnlqTfyv2obT+IM/laXaSh07mbjSr9s5ExT9p/C6emtKLVzKXHKQDKydasnlCSwmAIo2m
og9e1MJ5cJMq+qHqw5xWMFhXLS2iT6cYDq9xF+jCWLMJIpTHIUNsqaZmuYAJo+w11Y0f5UvtnSzV
QD5VF8lj6/nl0da6H/KUHLIcMbc6sJzI6OxQB5xD0mnIHWbIbnJMpnFjqvmhaZWL9wTkipcA4o2G
kWoGlJX+7NKKKFWSbe9jU4FXIIyiQ6Hiew4SzXr4ejdlpbsKh9J6CFjCrogVmA7xmF0izcqApngA
t3UnXmHOzm+xnny+eFgCSiWwL3J8RtIuda/2AXaxIo3iRHsYO6AFYWpUG9/0jDdvFsbPd5yvGWkw
fM4witp8S4riPkOnybIoGvXYZTlqa+kYt//yyk6632heliBlbtUToT+No1K18klun4wx2Adt91FP
lnGBrGle4rzkBEnPv0DHtLsqEsQ8uN0v+DDduSGeUdiGUqxTRemWLrsoaAU6GMs5pFFoBJJoGezD
uMYx5hjGjXxu86bPL6NPeGJc8lgWEUk48IoQzrR6jSODefIlEpW/yV0TGMx8hRzzlcHEuZ4fUtNH
BgmOgu2lT6l3685MQqpP/LSKoyyyUfVPckwiCiW2sGwGsaY0PS7lmE7OipnZZvUj6cR3NyJVT4n4
90iJOAhghwH4yvyVPFToWFOMMrm3WyGA2kkpDo1O2HkNGG6JwYEky4a4nGvkk4cuAz5pWNAUqDp3
dz9dDyDeQfFl+LPxUuveWq4RlLhrHr7Gvqq2xTyv6WZZqSzbknLxefy1tpDXdWVNmo+quTd579I8
5WKNk3M25ztZ4fUmXsqS3yd5Nxut8CrPyrlhWJo74Qu4s8gU0KfQgC29+hSaeIHlSzYfJijwloAw
+9XXicHOmvsUrRumdddCB+j1vgWNNa5b36sfwkShhXC/ZYZVRO+4YS1tEOp0QJ6eP0+FYW/wUDor
Y96P01aozmPdfLTzRr6ZX7JqWlhNU0LwY36okTWAKmkb662CewfdfwiY4DZN6ec7ORbPY8M8FvdW
sRmQIP6sGjTBjTeEB6vywidiRKsTAvSPrBrCJ8cSl95SSbjue+6ZJBKPZ5VGQ9crAV81HwUoruJN
NW/tNce1Qa2E5AT8/VBCYbH4O+txoK/pCfwWnZIs6E50D+1MGmY3BWwJyM5KHsZ4xZ9ABtDpSAGs
zVb5z2R1E9WFJ9KpJdGXXyoLzduKRhXRv/ODWD6SyaPhNH3/Xyw9nQV1tu+RNrnXSgmTFwROdziC
ZZeEDI7Eo3lzvnZL429tKRrdzpmVQP7F/SKhtf+ni8Yg145dPf8FK4Avcm0ZICXay0MJfiXf5PNQ
ng3Hvx0mBOHcJye6gjIqiF+z2qxWpQszERb/+G4XzSKN6ulVVSwHfxK6E2WIso2pTcE+U9hdeqVR
PxYDBRrNg7xqkoj8o2CLySOG/M0ST6higs2zikdvZGXgzSc8zKsKmTjyR5zgPV/IYXiXP2HRTerF
mTCRY1F4gQf+z3MjM8N6IA8xcmhmWg3dlxJTolnmWPXlYr4PA0TuU6fuJYNLzulI3P5Px9y5kSOn
hJ0ttl2PzjFcTZEGjTmrrtQ43Ks1d6HkuySiiJ3HaPP+cYKE9XMLnOT4NV6gNDuaY7zLYGbIWqqs
oFpGc4C4S1thLtvGCcoyKN/9ThZqY91td+h4jKW8YFRa7ZqNxmHKk/IA0btfamkCHt0Owr2lCOsp
93Vtz74FvhwN56eisK0nSKelmlWggRjhuf0jRrgXwCX4EdkEdxEgE/YAQtUo9840uNNzGvfVysnp
owj5/Rc6/8bzWtYuq+hMZxNsF0dyKSvHRaLex+XQIH9d/z4mp8mr/vwMObdHWXX/IDA6a3Q4N9S1
KHej/GfPNnwxWKKm8dkHR76b0zozCc6YZ3Sucb3XxGpNrHGlDWf5EhX1cA7mF3lI7XsbW8jPBzSg
CxMRORDEQ9lkKFL6sX7o5vuhj0ou7MebOQP35DAjbuaMNzGf/teIUblb4AyUibE5sUIi0Gh5r7+o
ZWnsHGyZC1mekVUY+TJYPladuD34o/em9WN4LE0Kennk3eMoZBdQd9KVT3P8Ih8f8iXCJpVazeeQ
fPT8eeF9uzofNnpzEHqNMC1ThttQV+NNbwrsgWgqNnLM7rXxhu0A+00i2M7N8+5tWwdljQEC7qLX
P4aR7IgoZMFeqRo5I1FxYF8VrWUNah7X2vxzPHHSaI3Devr29/lyPGOVf0MjFy+SUD2JNDSfhqDT
zsqIbl5WvW3FhNDnOekJAJz+orKwvBfNa3rYwG6GjayCTxV1L4WIO5EjpxQVxLNV1xwQa4WX+5El
5rqgDVNcmddCbpU+3m/VjSpeoB6rDyAzyVn9ekclHLB5tR5IpaQiOfbLadDU9yjNP7RYj3/b3Yfa
prPEA5lcnsbG915HwZEOlv3ctIWyKohVuSgKWr1h8uJZaWDQTw0qtOkdQhIXp+tv/jIJ+7XCTs7N
NCFV6zTrNfRif0OMBaZ4eUiKyspr3WYvz5q9A2s5c/VzVRbW66x9L7Pae+zcUH/uCE6UF6FUza5Z
YH2T1+B/mg5q2bVLC9/GxQthNTqZf2ErW626nrTcRvcRzMtBVUBwj5P6Ko/kCyw/ymjzFa4xHKu4
Uw5f4+aQ6TSk0UnUaOUtZOObaE6aryLLu8p3Aekz0cim72vcEoazIxs0Xsgx5KHeVZtf5IdUbk0v
I4hulKfHimXgrD1R0nT3hRrO1GMyuupxcLVqC8//va5dQF1jb9anWEmxVHRKW5/awLufTnqakis5
ZsYYdjcBao7VOHYl+JBVr6vmoVV8CpFxpybH+9t0ftt3XnKU7+SL1SNpXt6Pg2HiN3iedB8lnUBz
avPgTzY/7uQdq7m3L58hyOAIU4oe/n3k/sgpf3fRGD+MxFWGSybLI/lU+R8uV2jW76JEENDQ1OHV
SwHSxhOdW3lYK1pIUZETmGjKQ2yiyzEnK9jRFllMGSD7fOpJAL5fWyQNoiF92n5dJk+kKlxKO8yW
xKkOCNHV4SZfjJDqcw8hSsz3ia9xqw32ND+cU6DMio8ggBD5damcLC914uRVXjXOtyL57s9LHTo4
INQSOJHyUldo477gN45lnWdQElccugZxvL8fKlpx9UnukUeW0MxHfnKAUp4a0GQtzcdifiE1oS1Z
pctZLtI5EhBCfSnPyVko+J6wCLgneaTCoD+qeouEcb5aXpVY4+8MhySlB3PfS8xe7eDNE2CMJD6J
kmT6BD9KnpMjhFVgA/r/zE+73sdhGw07B8HO2u57a6PPeWy2746YWsq/Hn6dlZPlWXWe7M6Tv85+
XavNWW6Kq6NHqgxrY01Cf/nHtV+HX39uGKCUrnRnG8/V6ipV2QMKbdHIcrQzOvlGCKyWRW+OGdJ8
/9R4jXt2Z5yCGVvWgWixZGHIYnXpVfES/M6466HvPpjOD8PI853m0pGSxEht/AbjSHlvk+Cvw1H4
vSVs8P1rtqRRBuH3f8yWw0P3HeeFf59thq6xhmHIN3rmPMdu8YZH57EqvZlOFFUvAf4AOWy3iX4G
+1otRFuWb2jDne3oew3RQ23xpmShvbx/RvbNqUl4NoFaxaA0+LYLE6eFJcz4QlwHiRG9Zr2YE6tW
YPfFLyt9kpTPXNNfuiCs36sood5d9slNoQK7qykI750/r9b+vNouh/yXOzzlaWH+nq+OgZG9xwFl
xql0kluGbW3Xd87n1YGGzdEX5ZNm9eTl+CEaRscfPhyNECZTV381uPa41cLLHwiNmrTa+4M72TcF
bui7GAg66lWEPr1FE6Oh0HXRzFzZQkH3DsJEk+XExrQNTUNcVbZZq0Yk6XMyvnnIzBaxJuI/oAgs
EL0q351ICVZz1fOSd7p5JMSwXSdlWLybrji6jY/ckLAqGFXDM0ibcluRhY17mTiRGDUBUsgk3tvI
rOnZleExTogjmZVOqRY5NzTB+m04ROTPwUDyBMN6+Rw6U3G8j4Hl7ZZTwy+LPHu/0oRrUvTAQxJ5
XTXgLrIDeJbK2VUi81vgab/lG/LU7m/QpPzWVNX4Nr/5X8+ZL5/mq/72Of9++Z9z1DFbd0YYPFq+
00FXC9+1uGfPDKPyuWGXBcI7fpRHdoJLKHbs/GDqcf5MBZllA3axlesP3RnBebIyEiKa5kzGwu3a
J9/BpDnfEWLadk9/nqPZfD8ntXjynMZ18ujP68BvoE8ZouJoZVWyzX1KSKgpzBd7ai5yUzaVfrgs
SZa4JrRXzgWYsmUAi/CHCn2E2kzzCrJsMc3uw7QY0FsUFF/j+R3q2c93ckyelfPAHvw3Z78+haIO
5qVwFPsR0zhMDu2j8xwKpnpU78yo1z4a46GKVfEehoq590f+ZDmrGts3stoj6hJ6dwlSbIhynMZN
A8Wy1k86idnPAn9W73kRpKhae/R6Qrftom1ull4rYAdzlWgDtfwISg0qCPlOTdEpazC909pry3on
e8z0O/Z9TaG1I1XgWnVVdm9Fh0jr7tNkx3qexjLbeJps4nNqgCf3aZMHHDpxs6WqhMYswyy2Bazn
//rdfz/PTTX1aPr+0mmMYkst43//SY1KfHsIpAhsYHNtyBVZNtDWNoVoiNZKcSgumpE8CymxCMKs
28q/vx6Km9Ip1WPap+0NuOIPV3PFyajocxpqo/0Ha+e15DiupOEnYgS9uZVXSSrT5eeG0Zbeez79
fgBrSj19ZmN3I/aGTQAJSqWWSCDzN2e4ut9kgUcWcQLVPoaaAWVQ1HxKwWw1QJjsZLkH8cZuFQK2
2kNVAKppqvlOltkkWlWegb4ubqH52PhhdL+PSrd6Gac15nbqURcWVlqeZpE1VqxkvMi2o5ADUOGJ
7VKnICGKf9UBO+fgIg+FPwcXUiVrNfBQpPnsH0hwHzSjprIRNedZLEYruS4t4kOvaPZJdsmD1vZ9
i/W5GmycAjtHxwFqiklb/WhqfGakMdDbq/TyXuvCFnpJ7XxTIL/0im//6KdHPde/yM8V9jC5MS+e
lo85srQ7tnPdl6IHUgRZ4Hul6/MqtztBAwMv7e2uNfgm1oUPkfZLFt5l0V6F9a+vfLVO1pVdgJkt
/y7iX2MwFcajuvDOslSPkV+z8dXE3lt+/6x3jvEy17W+BeOIn2rJrWiIGoPCuq68AUM74WyZfdVc
pENLmDvIPGZrq7CaO3eInOmpfbKqAVWU0GchbNpqsG+QHF1LyUApHij70iof1/0U7qD5d2d1mgvr
kvQVJFJZ3kEVAcobO4KDMWc1S3rPuJeHwa+7u9n8no1w9Jd+dFFfcn104dEX5hKlilWnUQApu/Y1
beweCordRfVLat6p+sDX3Uis8BCGTQmTEoE8QxzksByIBJxchWO1LpHK3Etfr6bTtYNuAH+fBNJU
9pVez+Mx0ijTSKgq+OP7zPGsswyJsGy7GxykQ8QEHIWAnksgEep07d2yvZ/mGsiGOcTzSxUd6zbx
mh2+sdNxbvItLkM9ko0zG5VWO2eQIs414sznKYVLqnXeE45Zwx4249isZJ8MsSW8Iqv96DB2zuMk
kzS64ug3rjEh+yGUrD0rMW4se7jrRVqm0rHCibUEmZj16HjhWn4S4hPzEZpdRANll/ysRL9XIT52
7fqM/7M/Ar1okw5e44nBp+73zXyb+IJqx5v4bIn3MI5KvMIHaEANCiiOdi8zNnFEfXbErl2zsfj8
u0UVoNlGhcjOs2S5s230CJQuwxdKNLMsbU8AS07LX676E4SL0D9KzW7M0e4X2EKm9xeZg+k0OAEh
qbDDYiTq+XiWZq3THz4AA2K81cA4yfwM/1VI6fd1KKyBiosdthAt5ekYz8nGNXqQfGLEKfviIs+u
B9kH8Fj1SKOJIBXO8+7jR96E3rvsXK6Jogrq1i4eBrLzj8vJpideQu3MdUjC9HQNm7qqPkbQH6K9
JjxhY029GWx91I/CoGKbFzqV7vsc7SvysZ//DjwIRHv6+Pdz3EX/DXEc3o9+IFXtLkj1PgMlGWW5
t1mA6CQFnEMfaA1ZDtZ4MhDZfe/iteZ2gbMHYiAAgjNR9rjEcgXnzaaQUtYwvkJdd40Lpr0BUqMP
X209/SvSnWHX6W1/asekP8HWrHyk4rISelCJa8wwa+jgoh8sz64HxaewajvT4dr1b2GyDwBQDy5s
ihckkkQS6YXPrR2A7Fo2r4c8n1qeDdH22iWhSyg3+LdpU0CFqWOkoMAvdYFpH5G0AOXg878Qm561
NisIdfbkW85Gb6nftd6vxdA3nOtw62aKusm6EZMipOtUY7TvejVtv8xGod6o+Zys5KDs8xIT8orr
hnvZrCb1DQ8rl/r07HXDglHVA39r+dBsLEPNMR1Ct0Cm4boQMFmGSvglN3AGDNzyHA5DRWJMAaNs
4GbnB5O/smzH2ssHcoAi9KGak9frg/r6PP7n4LW/GuqdT+HrpoecuTBEDETbLjpeGR/8EVJqFzkq
7clJc/8+2onmda4cRcPocQ7K9quORQb0STjncvnF6pu0WTB9GRXEK4Mo/hFPGNXW/TCegpGtw7kf
4uTWwk1wzUrx6BXYf6qND7E0Gt87Ab91dcfA9xACRND47UGN2/ke862Z9Gmo/iUm+UN/0jQy0DK/
OvjOfBlDBZaxyIJ8pmZDN/02+iglyS55CGKxlM5mTG2McrhNvGETlfirUqH8oKUMlFUsC78RuTYY
dQUTiMYtbg2nWcLkXxkMcYBU8PwfYUo5areVAFz66FI644N85MRjIgzN/B+yJQ8JKddtVwpFZGFW
KftqXFZXjqpnNx+Ol+a2NLGP8aGoL6lk+UfEYf6axZl+E8rsUIbA0nZ2SWBf/844MpRzYaL6Jz4S
s568ja847kY+w2HA3QGRwHyQn/zywM496EUu+dedjJBP7cKMwgMoHGN5zMu+QWNRWCPweF0R6K1b
oo2o6VSfay2Z9z1yJbfgM6hnCQNxPwaWlUy9t08r96d8MHT9dKgps59ka1kHtPH4W59cBsD+rNeD
yabioYZYCAFiZZi1i6fQYB8nmycaz9r+1S0wjxaAgH+LwMOuf4W48ltE0wgdUatFqUssa6JYcc+F
ph6NKGFJI//MfI4PTYoG9/XPLDNwSl4HpPPaBzcm3FuOjx2MWPokPOuOsxvDG1bab8OQ18/6RIYd
pjnlkK6p76jdgvHD+oEs2rSCnzX+mBqXb5jdwm7CwJX0m2sf+EjHh5b/sCVEOGaqufddXnrQdVF0
cOEmGHawKpLoLdMRdMTLrr2p+UHe2FXQ7BwcRJHmy/qnPuzHU4Yn16qK5/6pRnv7yxxggVpEfrv2
0/bcaO1011iJBzlfnTa2ybctiM30oYbjdtNpgFPyWK1gWrYHWSdChv4johURzf8uIumyCh2D7rdr
eHPZblWc4tZgLpK9q8XpOrfhuACW9es7JX7vJgdGXDJBi/XD2Dwsox1s6o1ZJbtML0jjtabxqqAU
uo4DOzrrXmq+mhSfsqnonieg6Xdk077LqCIovb1ldEziT+BPm044JLKkKwJ8BOSp3St87bF5guMi
vAXQztj1keCmC7FxtVC8TReUCL+I5hW/LFXIU83yELhKzPV1oO6AOFskzTa+42Ubb4AhnKbG0bEG
D0A3KBLIznnAuhEzHEjKQhAEMxwsF5EczM1nQ+v6IxoZqNw7Qfk65CBviimdDmHela9qDC5Oiwz1
Vo6GFvTNeXiBt+je9ab91rkRPjWYH6zUCp9QWwm9r5av35hWhpdqNrxPXpr+arT5DZM5621uo46V
p9l+CdnA7ADShhc31+yjm6vqIeqHAQqJkW5UWAYxPpc76ZYlTbL0NOeuKvrQPmCNmAfNR3sQNT0Z
KPts7CaWebLPtwf0JHS920moRJuCSdFbi4W04/rnOZr981TpwQY6rbJGKMLu2e1mylkOZzpq4kiP
rifV/QslOOfueqitOtnYAxYuss/t2FmBXwjPGMNrp2scKubzKY9bxOaYn6Z2uCp8d270tR+jShKo
fXzp7HJbkZW5Q/TIupNnw1Ane3axrhCZ++jzSr2/qWPrxxRZax0J6WeyGbiIzJGJXpU3vnUTEqlm
b6lHUwize6gIIvz1+AHeEZViWT+WhWUj1vf8FIJ72bK0SN3gFePtZFG5HkGMZ0r8S5aksXD8SnXM
uWjiIM/UVn3zM689hOT/2j079PCgNt63yGk/Ilq1mnZIdbH39JrhkLCFZME4QLKwi4lq9qDtIzCZ
l6WJtjx526KoNzImL53m3q5bnHUyrLNz3+EJjEDdGNrZez5lFoIH83iqk8F+KUdUNJMme4dEOx3m
ATEfU8dQg/LTuIKu0xxmg6lTE0DaRIa0XtpkKvka+brxaPra+2Ra+suYz89Oo2O53scnfoDBe5L4
+iYBHHKxxtQ5zX6uU71BZUv1DNPDg9SuFLBkY1dtxhBL5qI1brq8NgBhQes9c5tItkFnUPaWMaZe
22eYM8OeW+EMTUBFDkk3I4jexRPrxo/sxTVfQco5Qd8PsPTZV58mC+UwJ96isNUf7ZTf0X521Aik
RIJtjVk4l6UTOgSm4sTsEihCqxJrn4s08Rj4iZpG/QrsILpNOjLnsrtUIY5pvdPvZFNOCrWmXlv9
6K7l5il3KsX1ViP/Jzuybd1xTrXHlFv8Y1rzwRQmcigCoPuXXRmPE+6Qv/U34jn9z/iZnfAm7b2l
f0KtKM73euJD7pe73FTsgfPPA+rfYusrjzA3ILxgtrGDn4bcrt0/d1BWbnw0xzbypbTWPw7OPDyj
UFn91i/iQ2oiAjvdXPKaTbvhmw+W44aPpTkd5Z29NT2oc50DaJQa/iv60T17TnYZdpkmDx8gK7Ti
QRFpVgo3CweZNgJQrZgOajppQ0FrACy7YP7ksDzYaW4BlM/06ptfOv6xQvtg42TZsPeEwMEc4lM+
1Ra40MSBP1W66UOCv2RrdFD/RFeqVRTJWPvIeBWtZr0ub1ISBec/nzGyjTCbRgKoRm3TV+KdqjfK
eohq/Rb9UCQXtZi0tGUAMFG64QCdFlvnsbYeU6sdv/guvyoaM8T5m0TVv+eOGVyirmjWU43DoGxe
DwnF/4ts4m+LpgfYxj3KTgNEAZdPwmJrvquoJB2pybw6Y5TyQ6nivS1gc7kS5veq57CRERjgQtG/
dXanoosP5EOCRK+HOm1BbNTO12uXPMMgZ7ygvTFebCNFxdA0lwiUQB5D08bPrcyOrdZM7yOsuA3Q
YvfSdD3bTA01/ShXsxffVN8wkbN/ULGisBGedaV51Qyl+VKNdUtpMfhVBHF6kl0Flm537ZjvZhEg
u2zLV3dxomSbPOwMJOuGZhuMZYKrhBWsJR62nFVc5+LJPuJR1ZwjRA7clZH/UBAL12rNeWDr4Ryr
yOl289jgy5iWJ4lcB07WrWxRHEDCjTtsEN4meQNJNDCea1VHNI+WQcV+aSHv9N0IkeoZ/QnBLQn4
adjNrkY1PoWhrn+ZImC+bq4LXDFoNdQwjzUCWgCLaUZjF2201I1u5A9ATLImC7UK00VveAgB7s2e
XZzYUJ0Xh2CyXrzTMDwjy5PddTLDN2g7pCKFrh2fnvyEdMef1oanjPvrx2qVIxBld76XXYj9BDdB
gtzh1MQVqVtQOznOIyCnrWo7TE75rjTzu6cY7UNYa/qdw5NgJfvRTkQf3A/bmza287emvzhDWb07
7lOv43Edpsn0lhq8dQWSyAW6r/+MPNbSbyWVeaTGgEZD7GzGQq1v8xF87Iu8rQSIU0j0gxIVDts0
5C9AQcgeiYyINc3bzVMcrv8YyEsUlvparQ9yQPf84OBbvnmjo682BtWzrN9Y6TqcaMh9MSPoXVbP
SFLOt5oG3EVkvm3zQQtcfKr46RX7wcClpNEq7b6pqlSo6WY/a6wessD8pSrDs803721EbwXZST29
99BqOrSGaRzxCIhvhxTbF0w6lLsxR5PKQhnjQmG1OZdD9cz2EFFWxQz9zdzU1rbHFu+LPGhkFewk
ti9Z3iGS6frhwY0sPbmA5ND2ZuY+QNdQ7+Q3Mk7tB75+KrlWvoNiTLaAvHlfZm3eBkO2qy3u/JOj
YDk8srbUkty+yVGH2ulmmD9DWvox+Jn9Q4QOZpOtizCxq28Y/CTHnlTYbaHFL1ZVBksL19fiVvaP
YtCqwxefeuFR9ifAiLWVnfyoDfO19iaHVAwHg2coLEpxOgBanAKVz5kHqBx0076bATip1UbHM3VT
oFWzW+BICw3PSeoX3NSrTeSxBJL/kU47/d68jsqCnoEd37ofg7OeJ/y5//gGodJtbADvohr0z4Fc
L297L6hP1/4md+uTuIY31cWumjG16zvLuIzikNWlgrJpTMEihUPyW98S0zjZIZiUdzkgD4mcIU+R
hcjXeeyU267uPy4Y7TEnBxUUGtb8zeks8+ALhaOwb1CYFD/HKHQwh/JUWCuNGz6r4bSX/aTvKVrh
4bWTTZS6buI8qZ/wIEgvcnrtBC+LgIBXBhd10EPnfQq9Rw+IUon38inxy+LEFj1AushVAfr2HVAE
VuoR6FXGW9IH5Uqe/tZeJvw25rmqvjKMsjggqeneOUp7L7+XSdi5d0De7jVMGM9jPGSI9yFml2Vl
eWnGnJ1QXa/dyrKecNZsHkpnRiEcisZUBeqNTUptbbhq+eqjCLxtsXjYy0ndL70DXDCfJIY51j3r
vkogQ/o9Jd5usu4/xwK/sJcWV2BHooW3Qwl1tK2V5Ab5dIPEg3YDCtxC53YMvsRZdptKHlrlzEfD
B6rsdXNz71YoO5gznnZvCpqnDYqCt/5sjfexnfXcwsN3xUyme9m19CfdvmFLeAkpqC39/Knxhrs9
+SAEQC5LjSYc8hut9w8Yeylv1pyk2ziPi7OHIOoFhfpyY1Js/mqZCOSGGVCCFt6cZ/BO2Y24Bx6H
2t6wFFwjMhdlNVOPfriucmB15R+XZVDrGN6WxZx/0+bhYzuh/rfVe9SXDLMtD79tVSNys6N5mls2
RjflqMMEtXLrbMSIUWtqfCtvUdTo4rNaTK/yFiW7ClWDBEWudbmTaXZcXYauOdexfiDBZry3c9SR
uGqCW7fw6hOzMdiB8PiC+eG73Ah8hlagZ1FRjz5CG98PdqORhC9ozV9Dvb5yzrOR/JQrIgyqg2VZ
5JjKLSx853BdKcnl0mRr0FOmBHb9J2OlVJ6qwE/uJIdFslZqx6i3zuQVoHThtZS5dqsorXuofR3I
nBNUSDVjyLQNGwfcXDko/Q3SR39NA/+rYdj1j5Ovx48u8MHM7gEZhP2jeLau0zly97LpJSrOglPw
VbbknKZoXqZ4ii9ykpf5LWJzWbyhnKliHzOrW/LSwaWd4biQtcC9U5Rc5UEOyDPSduHZzjIYXZM3
rXwr1n/020Css8y4QvSvN9yH0oTD6nqAqGYVS7o0ZVlkDnm6TWpQ6rgKPcEQCr7/4wQzj1D2sNNY
Ttyycl6tNNuXHd7s3G2sh8RtgQfitb4d/Db8VsPj7VocFCzq/hZLihvdQly1M8efclxOtNHHWpeN
nt4h1Ht0WBt+cYKhe9SEdKr8/c88C0tsYVaK3RSv3SwgXx1iBXK0SJE3tduMG8AYRc+Fam7bHDwS
JDyYZ+G+7vHINYbWe9fDpVtFhnWvJulHN9Gz4mPU5msDMmjPjbhzsFfonmhIBQTZiEyUNGFJ9LEu
RyQf/e9G4NdIU+JV9LDwzK2uAEhnQ8jBJvUvN0VwIWGHc+vo3MoAAALSRWvzyW3aXwgkT18tzScD
M742mCkdZqqHl2IArb6f6Ot4HCUkz58msEkwJsPiIlFqsoluc3GRKLW5RlxMjrI31XddnGQb08K+
adDV7uTgKfuYxcp9xWsqT1HdLU0tcca/ZFjhfVNnMDBzicasSL7yX/VOhVd7iqIeq0W9iw9hrSLe
6LfjwTa18WGADyR3FPKQeom10Sur3NWCX4tw9ESW9yOiNm02HiIit6cSpUb2IaFTPaH3nD8YJtok
jRE1F9Zb8ZPtIjUsxEJwWDF3TZe2+2YGSxLa1s5l1QNRpe/OcVYjX9fbDVpDIqFc6NotGLbwMTHZ
A/g+8lyLEe/UKJugxhRGjkZiNFAYlR6+qeEGj3MTbOfKTu4nu8mPiU/O+4VKfXIIU8RiDBW3ggWS
WiD2R82CtiNpS7KNfOrf7bk3N92MSjNccBcAJFzcoFTQOs1QdpJNCYG0sDvCZ+BR9mReiaCliI9F
vKVhC3GNlyFu+6/xRpYnqyjEDrQWFq69Y+gbJW9mEhbe1O8WDHWRDBFpUVHj1SLlPKf5dMYtUO5v
c9VLDyWVrXUktrtG6+TwMpyz3AHLPa+Tz7iSVOm9jLcwC2TBYtoHG2nbEwXldwSWBIZYrZ7iCi9b
rwBBi0RjgwfjlNTbXNXmtd2wllvegp7ZMzQMVikyw4iOE4w5BAC4420CtvAPmALVDy4iJLd96gho
G+9b8aOlKQdlmIxQMmtTw5Te10YNd18sLMcaQwovM41tFHnkZj7Xl/KMX1F+8j0TLjvrzmXJuUyb
mqOezDYVviZCfoxPs50CaMNzM+5MFNEpZ9P326EYUAHLvWYJuQ5MIwpXK77/xtlMzW9+Rq1b1kQK
K2gXGEQXaYj3iwFZ83dyCKNwOOl0/GhYomW1RA57ongqBzwNk62fhZtWOB1jeXOHAoi5HyyoD/I/
rMVe9zYuonv4Lg7qlk65Q0nQWv7rFJCd6yycyuOQjMH9FGIiMkzTj1BVkFkXa/gIRX9jo+cZYs2v
UQxW6huYxAmmBZv8kC/IJlYpIv+RB1hYpHK4oaa4DF+TAzK6ymZ17SIztmwPplCpTz2PTfmyv+0Y
cGVhRRAhfiPfimuusE6JsZVHFNjNK2Vn2gjLoasqttjO+B3cE5tdzD01C45yUNkvKM4E2zFt4uOA
COE2Fro7EpKVpm5wAXO7GaoSBQbZVJR6IyNSwP6umwnt2Mi8lYeh6n/lpC8O1y4VbNRtMIXxEWrl
m+zPMw0OgV0LQ9/g4lZZeJFniHvNWzNDOOraJwdM3YrWZVlOuzQPspMe9W/X73STIVuHENxbJH4I
ETrlkFQlJxvCDL9epXdPKFsm1NMLikA+2rsju/mfNuLixej/jCwoeergJs+DkVtbvTCas6oBFW1M
b8ZmHU0AzZgQtHDteMGMechGXea4fpGAMgkj83FPy3LUPCDKjqu0K+1d/ogAfgjWt+jusiH6ZpqR
WKqH6RGljH4jmy1InU0elO5BNh1f+eG4U3QnW/nj7Fl4Ecq0yNwjDNXaCPNkho75mdBNmovCQF/u
3jCGpF5XQjsp0/roRiorUUbM112o71QBHZNsBclokGfLobJw0VaiJ9l/DVN0v94aeVVD8CqaWzzt
t0sh449mGtSHwfSydZ81wSM3lHhNyWD6C+m8y9SEDaTXIVw5wKZ+zsb4K+Wn8YpxegHRVYko8LTO
HnHT9sZIPBP/NJzS9FLJdvZQ/0y73EuPdkbqNLHqr70+jcPXGWA8ClGwIwW6gmXkx+HaLKKJRLFs
5/6Eqwg7jH+Lk316t0VBIbjI+5QtblZQznVugKW7kjem6w1Mjspm4AX6FjOIj5DrQGOhHqKZd0E1
FVsfquwGJdp84TzLszi6UyKnvLt2cxv6PVSZif87tLPS6rfQNo3uwYDeYoo6PSS9ou4G18rPyjxM
N6Ha+jy3sUTo2kLfUOLtn/t+6FYzK7JvLbf4hVzkW9rKsPMShdvxu4u/3Gs9VOa6q13cAkgK4ulQ
2esQfME3BWGOdCAJWQM+3PlR7x/1Qje/sClmTy0i4DN9RyV/eEy8sjt6/owAtN4Zb51JbUQETDGM
Uzw6ylt08PSLY3MvA06unF1umhdFAI2uh65975opO1975NlvobC6NviOjetrH1mqjUNN8D6qm3LX
eYBVLDufH3u8He89NDqBM8+Pg+pMj2Vj9ew8tfFGNu1SCY86axtQgWFbrY3+RdOH+oscNMVeZEzJ
dssmqzZucLP1bQn1W3Q6FfhHcrB2WJO1WXAC0It5JQmvWyS8EHaO4hZ9YPyr4aaS9BatWYs4iJB4
HrrDnCQ/ZP9ykLMwzCnW85yYrKrU/KYAM7WyC7aAru51dx2/yA0Mm/4VMWtQSIH1K03WlqLmv1Ah
RzzGn188z9RJBNXmLTA9fN1jtd8u6a+ZdGTubxLhZOUNlYswO2jb2POmNwryiMbjzHmKu2h6c+Nt
JqImB8v1JUp0m2RK/hmlRJXy+7U+o+YeKW95rb9fsY7CjZ/Bc1SmjZshnTuPsfmlK+J4j14ylAPR
nAELfelhquMIO1+ivqflTBiraXa5wrMGtriChzkeuLp+DMRwGAz9rda3N3L+MqNoMPGBY7dLUbJk
xrQZejxwFh71WIB6KXtMc5JxJIcfk+8R0u8Flu5yCQx0H30alLjlcCqGQz/8GCbjA4tSzHYnjG5i
vXrosXLVELproVUOlCT/qAWA9z3Zdmsd/3i0X2sB2Iycyly3jnK9IMOqWBluRhR1/q1skWjG/dzb
6qHGDWxYyRBgL7goyA3757Ac0OOiwOZDVETkKEKVy+SJhPDfM/BdRYmdnTlatclpDtDpXk5luxSd
8qx7x3VSuZHnphKmS6+t5MRfo+TwHzGyGSg95LY0ec8yr17+tKHPfxoxquDUBz/SD//2J4sshZr2
+TJJ/iHXfIWcMGQ5OtDOhBJkGQh3JtUFlRAUxy7SwxOAqI8D9hyMIvsQhLtrb+1WGr61InQJkENC
MSZzMPw0SmvfCCDUupvzF9UsbFDarfMwJREHH7VxFotLI+J7G7vWzRLuj0F+RKYaTXsRH4uD2hik
rtpI38gZciAIlHztiJfpK6U/+KUijHPALQjHA705OXmLRYzb+0hDu0YLxkf0ZnYS4NSieNs/RywZ
D8mCGtCw8ZOmvGsTowITEmffa0r/eVzqfw1ArrZznLnQESidekCLj4WhryrVix+wNDUAGWEvtftY
3yvDV+QLklc/6ctjLyxMpMSNis+8E4zZqqLMscsHxwdTU2fOQZ/Sm7nsqYVqrrWdogT3uRFbs7LG
3q6wbb6wjlz4tR3fxMFF9oEHurESJiIikcDCNcEkElo2uYPY11mdVVuZO5AjNK4jf4f9PQcOICmQ
JDcoX/WCG9qOK4ndlXTqaoIvOkQIkfumgGeMnzFyWDKxbT3/j3lIkGAdbjSPPim9Jztw3vSpzr57
U4Hee9U8ZT31CzBU3r5oimBlFSD2qHtFN2D0sINrJ/d1yi2eO+QIcvQxVq5tDQ//c0RnZc9NHbdY
XHbN3aLhM8Jf6ntQIa4WAmKW0j+iD1Fd5fxHnCr6coza96HasLkHvb/LtTI4h8pYnFlUO9s+qZUn
w4BHgv25/9PCyVszfhqji0qnVqlPqZgzhXNwRounOPuD6QCV9v0n2BIfc7rzH3Pk63gDnpOxG71o
3OAvYFS1LfodGHyKIkA3ehQB0M01yHXSnof8Zzgm7M1Ey0dgZFrJeWzm8/NUYB7zGSv7lxDTH25R
AT16bn/QtM7+kejWe4EQEJqbWrhrKrU6dcYQ4g0ASoNarfkuQqt8nld+mv2iMuc1OC87fbtH2XXa
8rTGbkJDSYe7Yv0Y19bXXHPDbyXu8qth1MoHrHaHU4A640am4yLtntKA9VfcGO9R3JvglrTpoPoI
y0TioYjrWUkaAycFJJrip9wjf6jEzTFQHRNKKuU3nlhIwTeaU23ssGIpak/mS9uBhQb5jTJhEaCr
mE4Z4orgDpNNopM1nyMF/V8G2s5KzsKxbT27pXUKNfOxMfzoywDd7440Pu4tqPi/DyGGPZU/dUfZ
tMt3XydPFlQ5mugpUpPcUcL3cCCp6VpGc4li13jCJ2cv+9Go4z6YeGyixcXEi7igoFaIptuHuuj9
kzzYbuojCm1+NKsphuHT6ZhrfYbUoDaijTuOq4F3vp1Kv3tsuHXctCNOcrKpz3rPQg6vmCBRbsGs
9I9aUWZY0GGmIwexCyIpZ9lrOSgnJb0eYCmmFEff7NjBmNXIV2nGIM/pnS9KNSRH6BXhPqyS5sWu
2YJUefPcu/pw0wj3OqFfWIqDa/vRDTeMlEeFaz/IgVxVwIh76Flovt7E61CIFCL6Eu6XduZqP5Ki
c258KWco5iHevDbbWL2TV0HxTL8d4mI3KF2x66HJ3uAm9aONkuw7jgMvoV/kz2ZfafvW5s4Rx7P/
WBvFvwVUY9Yd8p7MpOYku9TEFhaa38/I98FPemAhzd6HyZ8a36IB7HsXRPrz0GDDGmR8IWKeW/uy
zXWkP8b4jLw6XBFjaB5myOaA1XT9FZ2UH4gVDLelqPjI+3HYd1sj9rpFT9SaBtQThu4hHp/R1I+w
+tELkNWp+9rb9lH+UTBR2AmnyCH3Oc4irM7ysypQCC7spEINjXvZyivLO7qRjTi+GATM0X5BoGFc
j2Wo7q99mAX+Ocsy9GYlJ8gwa7TxA2L98t/O6nNKOhCCGwEnpYB8nbG0xWvUU3fibuGfAUeGj0Ph
zTvLgzGjDikLRjyv+DE5fPXYD4AIidVdSC6FBayAhIyMkskLHhptO5CQfLV69h2hOuCU1Hnn0EXU
qhdKUnOqUhQz0gRHS24QBmFGGo6/hcl+GdZlSD5QvZ3eKgCyMizQko+rjZ9Xc8TVZFOEleDNVzPw
4otvsodPZQWSB8arTcFoNzqIaIHHYyughMKG1w3uNOwLnn09Xct+K+mb04Sg0DoJWeW37aRt9Kks
jnJ05I+pUKv8Yk+j+WD7I7AYLqbH1F0hfQVb2Sxn6uGKW/sn2Qz6X3jWVuBXeEN+YG0QQbNXdYwa
8xxk8Rtqakg7mPXLhLDaLaLcLVKBVfRWj4jX5n0x7ZGTiN50N3nXFLO/d3KXelGZHGV3q1XTMRtx
cpGTqmCES1j640mO/vPaalywZBev2WTW79dGZv+9c9r+PmmL4d+urYt30M+Cp/h57S5/UwdybIZx
nh0jRKGFg6q2H2dGyX3EMRQpYhbeZmOOZ6MMRATD36RGgrCfiEZglRE5e3TT5hh13QPM2+jW1NpO
28gpcIJWyhCa58GsrANCri8Rqp/IfCop5UPkknq1tvAWasv8oBQlu3+/1TYyxvIs96KfO4zYs5Oh
ue94ZiH3IKbLQ/J5Zs52uiHzkmfmuMuF9FLosnbpnfDBMQftwUyVR3bP6CKFDTIJJS5JEtJJbe2P
KDlZRqmo26OD6pjrlHvWjVvVP/LBir+Kk/LvE5NUgeyRJ3PY/ZAn2t8nIvj/FPM/vYS8IOjSC58p
S0QFLSxlKKcDC4DxrcjHQ5q30VOXiQqUFpUr2S/DfAOhAZvF0xsPl0Pop/ETOLX/CPPE1WSY2ne/
hVW9wqYpRFb6erXPF50m1OrHf17N9dR2K1/Uosy1KRXsi8MII7Jkgt8gC1myaZmtcpZlrpTbyzIq
5Rauo1LIYVLs/9e58m3IF5JXpi6unK+ve32T19eVo8Pn25iitt/DK3TWieWCmfC8ixUP5p2q2Oad
PIsbvFD8xBwxahEDfRc5q8rT1VU+t+NeBuqys6mrTWrXzeU6+X97UfFqQZGad9cLt3mCka18zc8L
L33/l4vK+SnAuuXd/nZRDSSx6oS/v9vQQHEgMJTlI1hi//zzPz8XeVHXVv+LsvPabluH1vUTcQz2
cqsuS7It9+SGI5WdBHt5+v0R8oqcrOx19rnhIIAJSokpEpjzL8NWfvHrv/m/Lvzh83PfztZGu5IC
+F2YvLYiVrEtRH5PcfHQJdsZbmUTMhyAj6zCubKf5fhE459FRH1kVuKTEYUefpiO3ee/prtl/nF6
bRdLebFf03EgmRYirtVT0JLEtGeQc2J8yaYx+kaVlG0sitRoRrrQCTFw3Aq/Sx4Dys5/CU3s+j10
sOHjyNBRK38kfb80nSh9NgrTXKcT1A+8WN0DwD/gp7jVPU1z7q2qxp4dyaLhYf+jQA+KnizbNiyP
Ftpc1pjmgyE6f6n3JuZicx3Eqjo0ilADNHF6fZRhst8JLGx2FJ2SaYddS4sq60GeXQ8GHgjUHN33
kOvAH8Gy6buGWGYOWECqwP0p8SsYD4H3FYXhGmGUf5oxcO4C/KqD31+nTOuCigIaIimIoSgfZzvI
/obFo/XooyQGVA4HbnMWc0NAMn0gKQ8Z+ScaifETFODmqVJe5LZbNoTyIjfkBSq1v48k44ewP+dI
NAD337/nyIWmaRr1k1q/ykvbeeBuPMVB9358+f+Z+NfvhD+YvgwHnDxVtS2W8u2EYYGyRNbfvJHv
MMQ8WZB1r8DQsqPnjtydM1shFObHKE07wantXtm+vEepU/U1baYcFJwaIWA5aHtP9a3HuPffKCiF
X1sVyNZk9C5Kp5DZxwnxPil+Gxc/BtUtPg/zRPiY2r5G/ODRDd03OQ6S5ePEOCjRw5mv2OU/5cQe
FOwmMl7qyepu6sTHzBxtJXAzGsQqi1fm4L/IO1iJvO+NCJIXSgTlWnf75MRuCYvOv8wphxdpTfFr
TjfPacI8OQ1lkR2cxpg2erGrTUXfsOgocRNyrUOXdeYsn4Cce8VvLKSq9ilVkXKBghIsvGohROHP
99ObQE/gDZt5c9mpbXY2pjjZTgk+yEY2i6+C5Q0fMfn01pM5+0IOQ3JXO4NGEbyPvwlzL5FcSpTG
yygexnuW/d6+RVd2k2Hv9GwL701GaJZ+VxggNUX7RclH4z6ZmW6TwJANKwCKt7RkfxEWGBNMvFaF
2rBMV/CZ3Jip5i/lsDzYqkH1PlPOlQyJ49fBxtgbUER8MurC3pddoO4odYy3lmema9eJ66d6xBYn
BLX3BeGhU1HN+7OEfbxpqj9FMb44XRJ/GketWqYg+x8Cg79mk7mYlbRdtZG/bXnIbTEgNMtP3Sm+
WlHeHAUKbHuVBcQiICnRPI4jqv/endKRyvuKPGmBSj0czYXUtY3jdhtp7nRwJNMXNTyxcdpYwQdz
Mm8pK2sotUbBIa4AR45t81wFQCQTRx92MYpmj4ar/UAgo7gPkmRcFnq3hNpKee/3s8IcUQAKkhbP
2Pns91GWi/SxiXwf/T2uUGseTy5+qfOsP2NDZsVy/u/X/PMT/7e4QBwzJ1DLrwCsU4gupvrA2xyR
vbofUDemaVtZezcU+Nyn2IEu/XLq1hFr6nVfJ7TxStvWbALvZHBfBmh2qSQWqzLRHhDqyrYGQqtr
QY0FYcQvJPe8dZEY3T7MQvGsT9YJhk39xXITBOaRrTrZ8BHv8XtqF3IgzXjYjoPdnnN8UY/Cxvpc
XklxxB4UeI0eubB2TWl2mzp1jM+muWpKQHxoxpTbweadA4nvmQwsEgpp+V1C4vNQc7ZFZk1ryRix
6yCc93fpUeLn50k1iKkipKqHbNTEauxyFogKfnRM3yD7ArCsH0YTp6Zu42rg7PRhrVZuDeQH3DqO
BPtp8u1Hy6KIDRsZxZnaLx/xJsMYp/yR24n9TQuUU1nWPOFLk59YZ4BSGIG4xqnHUiJQ8ZSKD4Mh
QIH4trfED7K6taYAzD4JrHVrG+UnYYbbPIudb5OuQJlwxPTgTKgWs4/StrFWlU94ef+wpti/d8IM
meMYVoeuW1/roCLv7FXukx/o6bova3Grq0G6110l2Pf20LIztaO1levRsyUMbGT5L/mmTD52nT0V
7flKdZpP7+LvEQYcqKrVyVI3OptE1RDeFuGIDqY52F8str4uj8wXquTtzpoG7BCD2nkLKUeZOy87
SehtPwjjybNPUi1YNoCxyZEJQbV55ENYdpIA3eF95Lc5OmRMGGI8EZMBbRRhtWtKLfon0uoryc7o
qzJcllh43v+/I6aoyA8g66uwQThqgT8sZiE5htEBVpk9/ycIYmxcLv02woXYJD28Ji03G6CM2XCJ
SMv+oJaheC0xs9+QYmtZsQ3ag2Io6XtEYZ+bXLjP2I+326Qha6pVpv/oBvm3y4e006cmnPonjWLu
rgakuEUY3VlaM3sQkN99ZjjhQ+Ck9bkx+idqt+JN1ZASIznB23RuavD1Fn2eeLeZG1pPFQle2V/o
pbPvFa2BQWKJN1QLKCGxRjvKUe+tQM/vrdUAg5QqLvGh6xVvrSXl6pphL+dAJ9vovVI+sU0Ud4qL
pjC21tlzoQ0mpMkC2ewzb9F1gYcl/qecTXrPWZjbH/ripMaOXSAVdy3U4XstVlkx8qj4VRqThS/Z
tIciPLbtkwY16VjqE0m8PHtqBwFhZe4CzNxQd5lPryHXpjxzFZysW3htqz8GUrXo0VbHZBujW3gh
eSmGAyLWw6FOguFgubANL51RlS1LTXf3cuAaImdc4uSII6dcx6/hIEddJB2CfvXh2vLUSxNvgeLi
uIpKzTrwULEO8ux6uPYlYfxM4pY6olXl1eJvIde+uvb/iWms4DJvHIbvDfzNtwpLrhJfw89Fmql3
wjzHygC+RhjmPkcK8wLTmtoMA/okwx8MiNe1lCvPZN8cYYO6Osp6ruyXh3fvgH9GrwN/lo29+3fW
puUb6Z6ckHFRusflEkuexlVX174W/hCkd+WL/ksQXw7W2sYblOSirC974AslPJDrZj91s4AwmdtN
7aJiDU2qS7eUtMrFpR2NYXGrOVVxO/wakX2w0QMNl0K9uJVzYhP7yUtnCMt3HbdorOMuc+fXbfjm
On28VhukLoa27XFjSyAPg2F6tXzrXqLW4fveIaD0HtokPc4cIQltB47oX0IrTbGX7HXhzc6GJrHe
13dWaFlLJ8Yt/ir0fNF3JuVFroCBa/AfA/ICaRFPy7obE8T3QStKnE8PNGw59eBu4QaCTJSdV7ii
pdfD0g5KgJR/ATjKvusVrleVcKHeGYcDe8SVKdJ2mw8ATzXXzh/g+eQPCbRb/NsUm3dZVjy4SZc/
VNPX2g68e9koe8+6KTMsLRxLR15fp7gOdD50171olWRJJf/Rzoz+KC8XAe68hQ63kS15geunpsDd
12UH6fyq4C+l/a9Nr5gxfp4ZL6/S/nK0RoUyy/z2JvQqD7atZKxXnfUN74103wSGvfDyVNtIbd8W
e5eL5q8V1OYWWSWxuIr+yrNLXHuy1D65hF67TbCtC8pT8mU3AFJdJqOGkfZsbCabXtXUe/mSNPvp
ffTajObgOletvaPPSz+/wgIlHH6Ae/qaGk3yFmWOthynzDx7WjPjVkkH+JXb3Og+XsAhVoNoUtkm
vmiteMblsF9M41B8HSsMNjWYxAtRUTZII/x8JJS9Axbg1N1TOol2rbcZUiJ10AFap/gATZ8a1Tyq
wYO7b5WKny6DlwkkxVu/Hi/TtTLoKVDC5MzCMLvXFbg0ZV6i5GwP0PgKnC2r3N+By5mWsgk8Tjvp
lvZJtlqsvh8bl0wGkUGiaU+F0aFnrOp3l+gE+Gzud+NNNA/qbViuq3ow1xEVASmhYOGSsBROU93I
JpYQZ0P1gjNGQdlz7Ey8x9BdKLt4OrUFlZOhn4rXHEfprTeF3brj/XE0+upnHgKhkgejcJv9kLFt
7FAZuPanvyJknxxFuBRbTdX319VU8lz6NUMO/NG8TgNER3IeRv/qjzgZcv0gxwZ5s8gG7ZMPFWB7
/S7XD79eVF7q0qxBl+Q1Mt3zV/7vj7Dmf20Lkw1J0xY/O9AgtVLZT9mY28vWGLVdVysWiRW12ujY
36xV2KtPQaTo+5xnwVI24eq7J0W332QLd0b7IenUhZzZzNPVABR94JZnGaD4Pogl0x6P0WShHyj4
3yiVsToBWV9j2IfR4piF9+18SABcrSYz1FayKQdkiD51G9MFq3edEGpQrym1Qm6bL3I5DMigVU3e
YIIS5zvZJ69U/POBuhOuu4uLwZA0R0SmouWlXOq5mLFRVRrWl7bweAuxrvZ21/pprWpHEOEIms3V
VDIL2RkZgUt8rqA3V8b6oyzOyoCgRj+PND0ypZau3EIxWrI3ro4S2Ipu8izpTfbjpindi3i3HNWb
Du1EeXqJkae/AiU0tpKTLwMzmDZI8NdwpsBcdYMZiw2oA5QbmuDGMAJMc2sRjIfWnCKxkadAd8dD
qGiQ6BEfI6GGIOkGque2cF3oXaPCMwHFFcvGYr5AyKSMFwW02gihEiDsXYM+5rVvQLjxOno9+7/E
dX+ZO1+vD0BgSIvkINFRW2XbFohC+/THWVEn+qdBNbPFVOr/Gh3mvmke/e84OUrC4j3uj8+4fu6f
cREabAVC/HOuUuqADFazwtYgos5OvhLv9WQFqxvtyrlZ5zXsn9bB3D5ss2o5Bzu5Hp6lqsg1WF4O
ivJ7sBzVm88suNp7oZl7HV/vl7jqh1uYG9+EO9YvEd53B9Ue0SSaByNc8Paq5qaQPRlN7cShJK85
azmaexa2fZmNGMAc3A7TjAkIxQ1LyuoljxUQnuoQ8NieR+PmwUST9162+jqH4m0Nj6HnNM/gdWRv
kTf22Uc1px1dDx4tUjaKUUUbJY/aIwXa7ICxGQ5JFCof1KhgT2M0xmd0dg6O0Zs/jbZb52jTfoVE
j7UTeadH02qjdR08zGJ5WJgH+THX0CCZW7qCiAr4AvjHsh2PekNFd4zXl+asoCLP+kFxburI2F6y
S4HSj6tm7BGM6zWYe2hH46nX3prRhEznhK5jtHRD49FzEhuEmlaGG9IHLEPlWstXpp+Zqnk3rHWa
BfvM5CAdSCy1KDZVP1Vr2QwapcMqtP854bQBpck6aJkvHqV3yTTe2RC0v9geS4eoFPZznBnDqvYM
6y4UjQnfU7NulKINjlYIVr/RzQJaVukum8IZXsvU/9Ejn/u9Doql683WDJrTb33R2E99z5LadUd4
N2Oxl3kUL9XvEbAdziiXiscp13dhizzB5Lo9NAdgszIXIyflOBMnFbDbahmWKc7toobh3ejOqR0D
93RtFm658BO7OU6lYk7gGokr4yBYJ5bRL6sw79dJoboLDMuqox+o340owLlvmDC999kPH215Otq6
wDg5Ldepw/eoBucEwIdPm8+KKuim+T+Yd40X1NCp6bTVlBdOWEMr97hxEU9wlr5rf7abcrgJ68k/
F1RObvvaBG1VKmfZFXaes5ugTizMQPHPcsBJW2+lBzX77blPHkRpl4vEBwY3UNeJZ8PEVVbG1V2A
9PYyU7nLq5FEZiB+1HjULlq7s5+1BKvtsmySWwOtyH1cW2zgQvKzq9CdyjdXOM+W6+Y/uwrw+16J
oWyiMjihX6EO5FPREhMWdnmaFYfn2o+xpCKbgPQUwGLQYtdQJw0UfqaxssuSLsSL9J9QrmoobvoU
mdO4SAq/30QFfkzdUGUqFLtoiRLJo41FGwYmarXWS208NdRYkDprrS2gWYO3bmItfZ9UL6TXMzwq
86eC8LAfKc33dKakJLkot3WptSv8yUr28bjSOpVbQYLF8l6mbzLNflAd/rXXiACZlQ8Rluk+NPyx
nvNeZ+mGL8j2A0+IqgB8D3aJ6D7i20Ba+DXXHAMJolJZNWGKJ9SQWU9tF/G7mjUekUk1Ttwex2zW
f5RdtaFoKyTUl6HmBWsokcODUVTjQ6gopB0c6yS7QFe2B9dovnMjFhmaVqg72a5Xb2WsDEGFXWt4
rctGEI/lztDR+JdNeVDAraLQiLG8nOR1VXznYMtwjcgrOKtmGYeX76G37ms8AySAlXagge301tKU
8raGnbjsrCj6GvjKXkUb4gUahL0tOkvf8uoLXlMXSOscIGf2PuDgRh0WHr/4/1RNRbfIWk62X65k
nDx8EF8lrWocdbH1G1vZgNvEmTiPPjiNCrxsEAos2hspU10j0LWDAKkuJaOoxk/nIYZvkQUUgDpg
fCg5IaOCtAsAfZzJt/rcFLiTrn2eJzzSkFW5jkrtADmKig3p2l/BsplkdbElGYolr1ucXHXSv88n
OWhbeRIEWfCYJza5t0XEhsO2VkU7uS+GaVNbx+zhNLlRdQSlE6+7qI4/1eAhegV2/RDjnu5o1D4b
3Te2oFDsnajy5MHuMLuTIexK8WifnKdcZ21jGLq7iqg9vBqeY6zGwBp3sjk2kHlaiJgn2fTMZs1z
V30sdL189Myav5KmvEx4P55ifN8XsumbXb2Tl6wM/nvfdWwjw+2PNoQFsIBqe7bTrDlkvYtzY4uq
vKKDhdWVzxYyI+u4VyIymWX+aBreV4Egw1uKXwPa1u1bjKs9pSa1ue/nQ2tVSDC64nDtN/MqZ+0c
61AriJWHbojcu6TYXHvk2ZDGyCWWcDyvAyklkRt9Em95q48r/rObpR5ozpQv0krD/qQKgPPj0Y6V
R2hG2wIp737cgEu1FlIJGKGU8RA4xbNsjVpcn3/vqmYbGaWfLlGy9ftEPSbNvvw1SZmdCEcxqLdZ
/O5ojazeQz7q/l6KzF41Z11v8ldlhkSQHKgLgbNfagOnS53wz2CR2fptNn2JQxLuhnq4CALIlxkA
uSpbsSRNkKrZJG7/E081+6C7nnWo5rO6ArG6+HAqh6K+tw8+1cFdYdYn2RUoQEatntVMmKjY+0Zt
tkcdAOGYmGZg86pRX8jq24+yY2raAE1KbOn6IWPhgXfbEK7MShQLE5vVQ8LmHVWI386wtn7vA2Dz
r9HrjMBPkWxUR9C5f4nrxX1XmRGlRwL+O1R+4DXuj68jPzAwrDeEDYabwq+VkzyUHvJFmtKM2K8C
K7kOXJrhwIoxKQBY/prxRxyvUzwu9dO1G6NxZ1nhdMYToqxiBXiBKCnUjuVBnsXBJPA8nNuX0+s4
ZgjN0ogt4zJHDrgpCeKFPJWHUY/cXVRou2aavDvRmdUtTIZFCEczW6e4Hm7GqMebebbDkyHyLBwQ
+0SC1dhdB+qkvczt5itd++VFhFPlyz8Gsq4CGzVfRA7Iq5ddStYCRWtnUj+VDlaJcVaLXVKFYi2N
FKdEKZZ1HKkHKUznWdkqVFL7yTBh0P9lkozyHeAv/Hr/10mBVZlnYbs/qKNgU+B6qJdQzRmwIP8c
w65YebZTnnR1MI4Vujb88kLtkzF4G3Vq4+9hxYOji/AB0BAH3yWqg6A4fI4HYSQgSTWnRickm/Zt
j2VLPz8iqzoz73J03BeDPs0yRt2pDez0RdWFDwzc07dW040vlmcfZEATZOEyzaL2rgxH+6jqRcYi
Oym/Ile0yPnQz5TZlfUIxWWv9UPwyOPyh5xpzVRCq5zUh6YrcG4dGgv96qT7bCLbIyNIdlVoXTII
0xudoCJ8igfr4oCRa9Gw03SsX8oZRDfpuG3pLhwsu1fDpzYxd7Jfho0GPlbWDNVTXQ3UXYv7jG87
gbzaH2FS0libr/Z7mJ5mbyxOMYVm93KXjAjLqeXQrXASg34hk8rXTplUlrno64ABoB0xP3LW1yS1
F2MinZWQ4U0V1Vt+KuO2sCpjW6ah/Rq1xpp0//RF8VFvaiFsHVVFEWcrzIpFWI/qF6pACBIUKOS2
uomGMYi4lZwxtri785t8ozhZom5zEzmWj4KJrT9DqvAuTSnjdW1elKEMdl2e5fkXLeyhjuubrn+s
cfdatLGb3dvpmN9PCXrWYLqfk7Qab679Bi6JOxnLnxX9uOG3uEtfqxvvMX1WjlDIjGjtDxa4exUq
TsG753htxpjuyaYXObxp50MyZPWZm3tpplV2B5HaObNgt/ZihCJlpS0srZTM8cby8nIVNGkbL6cC
yCDOD2J7aSul/kXp8cNEPMI5s+ByzhkWvEMZhvfygrDNy1tkk7ZyTONJtC6C0t8WWrNVCzH9nE+G
1LqcdP+c/HtI9qidsZ6GPvrgvp6FQ7FnX/dF3hCTdEP41SfvHgxFce/mMz7EyeC+cbiFvOL/0A80
BciH51SX4oWsPUS6P7+KtXtZk7hsv2VpI4VYsff16d7uKHEvqlmnYVKGfhN0hbbs+mxcqA6GRqkV
ps9hLFBmA8YuDZEr5GIuhsi2rq6H0L+xb+R+pcSqctXZjnryW605YUjC1jRqw2/VHvm7ZvH+8ihg
IexiADzFwouy7AD0Z65MRg06JHNnkHTZQR6wdH4/k80Pwx+mX8NtLZw2Zg0kLhyVEwrVvMSwg1RO
k0faJciFspEjro2lwcqZRWCDDM6CjLmEy/HCN7QTlXPZuPQY7iJAEOXeR6EKSR3nVhIQQoCoB9tq
v105CRXqzSv+r9qNjJiCQdy4bXarCzSS0MtHt2IuY6CC9k9zJr9l0fTelGi7a1Mi5D4E/5qbz4ZT
am7mqJ1GKZlOqENpCaNRFNOYrrTIL7AI4De4wQtPXyQlpZ8GTJq9N8dcHCkEJ0Dip8DbIGHx9dLU
5xH0nVJ7j+4bmgN+vnXc0tlEQWQ9O5NPBQgMRqa3z13lOs+xF9ob0ETGHu53eo746y3iGc+Rw2/0
QBF8CZoaHZxGy04a9EUUmYZhFaBr/LkZ6iU99jcxNrjW+1p+LvtM37vG4GwmYQ37voESUrb5Z5vE
wXe7KXa97dufKgVxCgeyE1qjqjjULakwhDO951+hAJ0uoa1p/j3U8MXlqqH1HlrPoW2vvl9V2MOH
q6akqtiDgHQopuHoIOazYwXwgKiql6+iuU8OyMOgiuGIautwzGxjrdUDTJm5Sw8S6JV/no7J7HoZ
ZcNKTv7btS4TXXatO+xwlqjbYTvfLUY3SGejQeM5xd+ELWObHLvZtfg6Kg2O5ahojeTIJuI9ePBF
vOoc1O7mH5oC8hHgWGpmB3/+NcrO3OyHhSPYBF77EvnjlMPyIEf+mPchBrx8t8DPPmz3rtCNrZhh
UwkEmq2bVSweW1N9uBxMwHp2Mx1lCy8I5VAbyecLKGvsgAC2ujZu5SjK+cUDIpPyYrInzTOETMtM
WSLeoWYgENPn6verlVztAum6Xk1eQLQjxPR4GUv8V8HGetO4Zzfpq21VlM19WqFdEUXu8DIacHO9
sDS+xWWzbmQR0A7tlW2VwXfNx4i1Err1ooZFiji7qt7nuZNtrUTtDsLwxIEyQbVtHBvmx1BgYMhW
404eynR0cJ7t8vW1LxBOeFd4iru1Y8ST/xjgbtJ5vrKN/nUROUE2NS99DG3b38uW7G/GcFcAqbnJ
EvscQkupl20Z7PQIcM9QIgYyNanJLsgrd7CRoydPV+L95NhiKUdb3ynP+tSwYa/ip0gZoyd/VN6y
yC4AhhIfj3x5jM6qjRxsLXc46ILvnbRmjRFaCECz7R4vg6CX4fj4KnxTpramHmx1m4qzbDodCsIo
9J1lqwqjT8ks3B5Rsdr4aTqdR/IOK8Rx0RYnZbywEUn4zFr5CQ2e6YejeUtgSnCKsjBaaGnv/0zb
6k6ITP8ylWa5KBDEecExTQd/7o8PrD2HtadWxi0WHDZy5qjsVe403fSss3e95zunYP7k2IDj1CUh
+0OFIqfRCecWyXRzWxpmi6EdKV+zAzRpNpZ5ygoz3mD73p27ME5Xbt1qz02SoLfvtuVnp5ieg3pq
f/giR4Y34Ls2w/fEU6Jgoajm7agJ+wv6qCxs9CR8jcE9LEWs6Q/yk4sMxKuiZfqqJTdmrAQrcyQ8
eEGqdXuoGi+8tzqKx0qf+BTMjeCTGRU2mRk46rloOuD7087CKflTphQqOjAFWitzWI40mKpa5UNX
5e0d9GAWmXM/GC1nlemxunfmWYPFXa3Zr81MajO0ELxS2hpLyVsbCwSvRq3XD0Vo5282LsMzzc3x
uuKgdcJYShKcjOogIkJHyos3CwPfX1HUzIylZLNdo+S13OzCoANbWICfJwo9SnUbtkPKPQkcJC9V
a1nEFn+bebktD928arJHsnXXARkczDOuA6NcislO8ZfLxLCDD/D57+VuwrYSZ9E7eGMAJUxeCuRE
ZL/f2s6+tv0e1XAsQxB1bDDsDbon02O/6hnZA4zi7qnPQsiuqqod5KCjAx4NXEvbSCgASm3dHq1L
JCrmqZWZNXemnZ/kYFAoyg6FHG3J8s655L1y02+3fuVMa5kGG1Ie6qmvjXvZrBT9R9kl1q1sGWmx
UOowYyGnOucJwq5MsPVlGx5FaCK5VthU90vHYvmVN2H5rMXPPtW3YNGH412DYt1nDe/oZVNX2oMG
cWBTm6I/akgB3qDMq275Bzb3RjPFq4rlwavRBd+dLMvfHNJbOOSQSULDfUkyZ6q7haurzaqLYUTZ
wRgtlMJrUcGLsg3lpeLoIAB0IGHrbCq8KB4m3HeooAkFUV5x4+mm+dPRYyQN3eYrF7UWXiuUtTPZ
Ktxo4W4yQVpb7lgoSmAzMRTZrqxj8yh3J3JAxjko7lziCrl5Gad8F+oWnL55FyP3PdWA8Xceuvum
w5BEqow5UoSs4qWw+WtnW8Xu4hIk46+RfcUN4il5c5NDCLxr0Sz83fZCLxBvQDyV7O5shWEgKXcT
x/2nCPvUnduxtWtLA7nAKo4ep2k8dpEnbmVXpRnvEaE5C2NEpXqszfF91Ai9YNfptnlwwsjCvSnR
XrK26HaVZZDaF4b6ko+luo5wq9nK0TYkn+4YZncjR7NI/EQdormVgwLPmyA2gkcjQVY3Un5crlDU
GXuM4vHS0niJoyXBp6nU45wKi3bkQLobxcvSpUxjX5syje1ofJoclWnsD02Z5P7L3Czm9yeT3B+C
Q5Wl9XypZB6VH5Rj470N+SpOFtqHXKE8IatzGS4Ca/C7yU6W9LQ4+5LUjnenqmX07FSsOmaNfdcT
bP3CONgAKjJfu9g5AIjtKboM4kEdZu+mwXj1I4HLVuDmK4vaz6vjOgnC/Ka/b6roBltTqIaqsXds
q36AFd48pHkYb/wp0eCu0icPthl8UiPVO8iWatkILDMpzfkR5kV7r7j++Pmp0dPhc6j0CB0aRrUd
s/Qw2QX+6TiGoG7VWE82XkCL0hq8H7yNUDsb0z5fWCJwniI4duskn9Ij6tbJcVYzdMfpbkyddp0J
ICq9tMSTbREiEXTZlIrYT7dJGoqlbednnMjbWyly2BcYIY8Nz2LZtGKv2eeeki6lyF6OrefZt/W1
iHnDo7Qozok3U49NTDfdXw6XV6/LaQZaaBKcEUyGtnYtB0Wra6c8JY9Fqlie5qwML0HXazgqPgIm
BtqIdxbrIRbGq86DcekX6nSQzSgtVkgKWU+9QIFc7cQnK0rMV1c1xM4LvN04uo9UJW/imScirY3k
WTSN2zBuq9O1P1MBnnhGVX1wRRKm6m/8SoGzNs+XBxgV5rGLixs3w4otjOcUzqxfSUXHXDmhbWyk
qJzZItVZj963zHXhaqE9hxUItERZGrrGyqnqRMFujpWDsitEUS5wbePOM8rx/oLtSMbGO8okgpl5
9naa6npx+ROHtvbelsOtAYQPVabvUjUemlm6pjpTXjS/UwcC76Ky48eK1/9NrTs0wyyNjhq2anJG
GVneXVVUEO5qs9p1b5WXKzB8ev9MgUU78OZ56wvXP4Ma888d8pobuK/WUvbJWMBBqHEWdr6VffKA
3t5z4DUhggVcaAxV4+x/DgPEdy+S62jKJMuwLfmjVFrPgoCzYnT7bTyfoU7zfib7rqNgeWLEKBPn
4DdsvOqpatZk/J37ChuDeweXCOranc6Cnj5q6gyUanQKymIvuxABaRReXHh0t7p6e4mYYw0B0861
pnp/7RNmNWAWztMYYz+cVSFDx9UpM6wSkwe1Qi5hblM80286NrIf+mRMKWPKIH5ydRQvZV9VFvWw
uEQGhWuurte1DFy3S6SQ1Jatsamkyp03sGNs+jL75mPIl7Sq9UnkGc5Tf4lQeuxE+si+RNQqd0DI
ovPctvEnL9KVl9LGs82Lc2S4YTXdjHoAHF5vi8fSgObqFRhGeMiLZKPzoyx19mn9fqEJ071YEkil
eKNi6alULjwceV/JTk+NtYVlWROEMOTn5T0lBy6zL7fcdaYcl5HX2bXudggP+dWLHmSrElml11Rz
o33tYzjcevEsDyVlS9nGCOh6IaI2DYDV1Rib+RF8NRljNCIXdV4iZyo7P4zLeOymSKmUwda09X4v
Qy7RtQUkPrFC0JROc5AHc4DPspjs2BQL2ZGpiCrbxmxiLTttGXAJu5wHxdgczD5pDx/H5OSIbYgo
9GD/MT4qWlTOQIk0h75i4zurHK0kZDsBloNCOtJeDnhuCeqW/RLEXXfqNgPScvijX0ZoJppB80w5
eJ3eDFhjKJb3PfBa7WAkmEjJs781ZZ8iHEq58lQknreKQ24QOU9JexyGRv+eN293GHibHBogeZcz
2VfPA9fRv/VpuoPVRjFs/ohV0TnRyWENpU2GWG12yQSqmrVlfteavbHTWTUeLbdzj6gTFv5GNCCW
Mly+llZjhShf2v24x3HTIhOQj9GPzFVjxPf0N0mn5F23xMou+2ZNMxaMH9MDgG5YjObU31TV5J7g
orkrbC1yfkdmvhKeFT9MDfZD/lSqm6lmRb4URfCg1MbEV0gxP8Tg5K4UcE3nWHnQgt7egVe2FrKJ
A7O7CjvA/Shc8gweqjuQGMZzafWPbM6rO31e9MxjsiXHYFh+aP0ak5HzPPN/KDuvHbmRYE0/EQF6
c1vedLWVuiXdEBpJQ+89n34/RvWoerSz2HMwAMHMjGR1jVhkZsRvKufS92MKANMYLjfOwo3fgCjM
r2BWR3g1RMjhplcnzSWireHhk1T0d4nuBsfUae55/Oifa1XFOCeo7+sl6RTNZf74e6xMnPgOewBo
FyRpLR1H4k51Cqp7Leqr0pk7uXLR66Tcj+QtYcnQvA1YktdVcWGzmhwNewavXXLaRAE76qPoNw36
poys9ns3j9M2tJ365GHd8awM6i8Z97JF4DnI7acA5uYZT8JoWw6QfXCxMNcOKoTn0XXRFI+bBzlg
Hdk8SD/bk/NVmUsGfvdJxG1CpcDJQuIEgxQEW3OMT79UGro8XmW33KA0Hcc+JpEKjC3ItMcS3Y0h
xNiwVQN978SjhzI0Uah9L9umjltMjyFGq9/IpCFMkrf6WS5tI8996MZu3lhLgbTojTMgEPNcmR7O
EkuXh37XydV9hGzokkO31EfrQO3xPFIo5f+OJYOsrk222StQrMU2DhQgmFG0WJK11tc5Mz5lqTX9
XVevbOgo31WzdWCdav01hBk13XZqX8chWFJhrvtomLwmhqLP7oomrE+lA/SHIqx2L9cu+yhaT3aY
j0+jE7YPyGz6hwCDme3AE/EbGfM1VVXtjXvEP5SKw1ZPt8ZvCv1xUScXpNm+dC1GV81ykDM5OL2y
6lJXOYkBlnSNZqeiOEplbKrVdCffPkSI3GMVd5EvL//vSr8ajlE0/JAu/IRUVCesVFuXSaRspVMO
pjWNKzvKPhtAAR/qJti4TppeokVLWbqwSgCINvkHFCpNZ9NbwyPETzYEbD0doMHRsFc0UH+kbGvc
FXfROFiYFKtkabJ2+OpRq8Jf8gu6INGpMX00pzOl/9oY4U9tHJRHVa1Rrag7VvdLOEqZ6caZguiM
Irv5atvTGu3s4Sv5G3M/o9+0k+lF2Jz0Wu0+mZVi3EGiqtYyHRlbnmnYf12KToledB/j2eWy8kcp
uTujnW7r3GJYgy1ay2tc0fDmWhSc5ACzdMY+8llMlcY4Vw5JlOCi8DvgvybNznWSRPmxgqOHm79P
kgs5zky5uWdFr3vxm4Kj47mJ++qZRdyvtMia713n4GjeaeoDjh3uxeOmXzfsjL7HSf+cqk31CY54
ciqrqN/KBGv+ofgAl4GABfuo17ID4PnmLe/SncyzwmjcqOhMnMMWrvmMhuNBXCnRsLYpEcQWpa9/
2VVWKwddlscpbqq7a8kYP058HZeXr7ocYsc/ewBhT9IKVNe5a1DECvOYtY6XO9tpCPCBWpq1rK6z
1P7eeap2lD4eYd6Dq+vpxUzbrXRNyzKJ7Syb7NnA0UtBAEr+SDlI+sDupmcnUZST/LXXbxAExSFB
NNBAKCANzc9CmSkCP3j43arnInyIKvuzkG2khbfAtTVkcyiRM+gP/OKqHI1XvVGo/Bb6hJ5IYX6R
dFVXVyDYKTDdSS7Ljz1t45nIfsqoRQ330GJhfs10ldg63NslcOSFJCMHco9t5iQvWTcHZ7sI+1UL
KojUm8Iuqi9Q6CtJK8mANAFCVC+J011MY+IlPqv1iz3WIbVQWCEyKGHJvkQoGxE7rmAHRbuZPfyx
JNwp4unea8a72/XkI4uY8p2C3uwQhdmjkZDlHnJzRiw78T5piZUf4xh3Omkuctx36FiTmV9GzbFy
Hxu9PEhLDp65dyw886RBrfQeWer5QVqW7bQYZtWsrpbJlj5FG7/tAEkuTfngadxb5pfezZHpntVE
3fcFvhkL7h0QZR2rewdq+dYc43qN9a/JcquwEcRplBM/baoXEJMKBNAyHG+6BvmGFpaYUjUwU/sq
wxjEK87Dgq/jBf7oq4776Ght/lrD+U4L5bWYLPiRo/VFWn02FyfD6vW1NLsuXBxTyb5dY5cLRmN9
h6xef9+Hc3mfK9hiIu7VbFs7BuIY51gKhsaIwD4Hrwy7nYWVFXJr0fRotdF00SnyUT9ipQMBgNwG
4BUeAjSh/703JVXU1cr/1TQj7T34j7kSLKN9HlsYupn1lq1tdkFPN700vpVe3Lo27yZ1I93Scxvr
lgDp475Pdhqm7SsZ/eMatzgAbhl6w72++yNuUBvQ+Mqwz0LF6Vkr2/EMhW9q9q1GkUTK/tf8y63z
A/hED+1mT4V/Xh6gXciWGNkCYXSUnePjHbIdLD+8DHPWYlT33spHtZZWpXoJwhrjtkS69QKhy904
jjV/GfL5zlrKrWmuvXRVE73lrjds3VqL7wolmzaNa/7qF+s1VzeHLfbmcIyWphgbxXH93OSOdSdd
BlS3SxAa9zLmuSF2QOK20xTdW6OAde3wQZsdT30toPJfKDinq04f1NeyysicKZq5ltGuMazlvgp3
dlBrr5VqYGjaOMpBRstw5i08u/PduFxq1pKHwMu8RxnMkoOX9u7n3x/XwyrkkX7KXC9AF3Eo37pf
nj4or+nk9w9klL6bi2j/bGHKGKttt5GmMpkarOkSxHurFW9ON/xyLMU5Us5WtuWY2hunGCg9zmaO
IHSn2Sz3prJfhcjbsunEjxBnRbKxQWBv9O5okNcD6p9BJBowwThbUQddKIhH9ibLqeO1mK60ZNI8
T6NAVupvYs56NW8F01pvYbvbJDGWz5OhESl3FohKif+qvahjd9bdXnIL7oTbo12kwfpD9kBO5TCR
PTiz8l5Jy1DRu9jLaaJUf02gC69Xka4P2QmKW8B4rrrFNg+fTYuH7pM6uuZTl2GGnOmqvivTBty4
3eTk+b3EOV7bmZOeunbWLhLdd2UDo2Ad1KCc1045IWZWOJdraN4Chylb6sgSKwckr4qdZ+UFppx8
mp25f6Fe8n30WhI1Ib7oKPdcYi/tWP6FvBbVINMPWpe4jxISuEawjfgT8fK1nMdgOSyElsNQm/ii
LleRgc6d/cWCcnvrkn4tZGG69alMvbVTXO3gDIR8nWp+wqFzWGkBWr9hnp4kIourasfvMTgBcJif
EhUDF3Lr+f8mIsxgJ0QZG27L1bh3VWeTOhrAlutxMqPoaCnaywe0y/WUX8K+yI3gfEW7CIwltXsk
pEz4ZEqx47GffrIN0GgW0k+/2ogUd+H/agsLhfQm7z6zNgXe45O7R6xMO9e1VeyCIs4+8cx+n2Qj
Dtua/i+vhr1WZiqm4+yutkFlzndDqb1P0hUrO1swSa5MfeS0yl1GgvrG0f+Tx68t9H/h++OvmdWr
BHl+foHKHU+1euOHpfXa9VCiTUMJfulIJfM/mTw5AIq7qqzdb66nKKvJC8qXvOdtAQgHdbrUR2Lf
HYIDNqjOg1wJPhDeI0GrnmIAyqcy1L6Xw1Q/Cbs5XboQVLl2iZW3RC1d0pJQ6dI7rKkabmXpmrL8
r3zEfRKGyE4SVbkku3pL0bc59zd1JxZw1845ib7Faescb7mvoeSbtnm6C7z6VNi+PgAAtCMgn1dt
DrzVkgNmxnst7efvvHcjnNf7+S7KTP3RGaC5ykCURCFEfz95dpuI3FKtGkhfMCP1cTqHWPolG1A3
yyEyH+rJjt5adgoaGlSrtilizM+N/rGe+6OwTvuFelrgzEMa+0V67Kp6SSnl3QsPdUrQCYFOXZ9k
sBoQAqgy09nJxKhzogN+64BFF0IsT1/3bGYorslc5DjyrePF2KrF7o8mUqLjNW39m/KfttaH/ut7
sDH0a98VTycwS54YP9pp/pQrEJmcNgwvcogi5UtVFdb+1sUyKrxMiYbgSV6AnEEPAEyFWnjolN/s
4gpD2Vldm52SxVBO+nun+GX7PM6G2VW3c6F5GxRW4mc5ZC0PuySJ45OzZHekLzUOVhO0T9KYAi09
h4P14zZnMofPDvSO8O8ElYTVICZdSqm9aRANXyI9pUIAvQZBtJIFnGmVAB47HlOmGr7AQzUws006
Mn/LaDpVkEkMGzUJyp6t2N2ylsuAXBYuKisj6rROb/1MjbtqMQQaqz5YtVZnfladaNiCEnDuVBcu
j14E3S4LW8CWkX+PZpy+SeN62uljB/+oq5MHewZKtrTkUKSJseo6KhzSdIzYO8FwLFfSlFmarT8q
TeJcpKu3wm7vVi54++UiShvV2K4dJ7+bn2fNrl9ctSJ9U+rbLtCnvbhO5q716GfK8JTOSUWlcT6I
66TfJuNJaylYSbNK4erVi3Tt/3eSm8LVm5Yy0W1STtWZV5WurSt09nHJBf8g7tMooEXHQU9zQPA1
3tRe07xA2rZnlHD+jB2aPjrOqCSuA5wSXrrQktg4NkkDeTZPQsRblY0Kaq/KH4EoutsY/cUdbIqe
hy9eKYmLYcjeWbxTUgMv8bS2j3/yjaRN/THbKdA8V3bYUmn8M4i/+lQ05EP9zPrnsrfPUmvMOg13
VJVsWyvABBz26Ycr3t3IPvdzaD+WA/KkvpHspNtyi/ic+eG4Fhh8OsX+xm4gO/yepNY6ZqI5BnXa
HP85SaLcFNUsmRSZlbZO1X48hw4Aem1E8BXbE1L5ZfJSL/y8LM+Mg0Gp9amHccyaihBkF1Yahc2/
PHUw1g1mwg+FHvH81ot8Z8Cweu177/OgBM1P3s3k7rrpzRsx+E3qRj+XkYFJLfinTYxf0fflg6nK
dQen5IXuZAkcJq/Mtpamjq9Tn2A8UAHU1scciTwbi5esUfuTjM49CkBmFPgXGa3U4NR4uvskg/a+
nMYWme86eWYtfpQQs2qS+zBGa8tZLj9njXbKfbZsMkU+POxUfV2Z+cF0U+Nb6SOnvphSulb3K6Gw
/Llwc1RcfMc4dQr+UzGE283v0GFqnZ8+oQ5Zk/8MdXL1w1V/h8ZD935VpR8WnTz7w1VztH91PSmf
MbIodnqbK3uyknhYg1rVw6h8BUtlnLFVNzAaHKqvWdKR1Q3D9B5NnOyFm/hB4m/Tw4Ew1Oj/c3pt
j+/TDdNKZbpc1vccuFYJlPCm2OTt+K4xIsIhntG5GHmmL9JqdN80QLIQElUGrI1uOMtAa8+QlMai
xYN64hfYS/s9EEc+VBNePkyWOb+v8MdH6riSbgLQcNe/xcyg/s1U/FfxOFNNj8wWdb0/T5OxGFZY
0ZobGc80JTjL2azr72e3vg+zZdhz0RR4f1+Bm91Ubj7dJ37gYcOsbaV1O1hA5O9h45bb1DYmnlDE
ghXmNySnTgV70prCI/fTdP9hWuwj7OEOZJqBSsl72B/RqPFQmthJUwYEtY4h/ceB63s5b9ibeCkM
ow/7Vel0I9Pf3S4rl3CXa/8PBiQ44ik3eplyznS/uigpK6Qy1E/SkkOuFpRXl0E5NFPQY5Ommps/
BnJTrS7Sl3DhA5LKL8hEUY9tC5g2K5ncF1itTG6M2uJS9bodbvWvwS4oc93atxiYp0hLh3F9nazU
VbODqY10zGJFK6sJ5JMWE59lYZHl/CvVRkjCQxYg0pkrTgZfp26wvdZS/zqz94vkZA79DrJtQ5kO
Xxgxh7lawPhQs0I1C09O1Wf6nQxfzWSu43UZ3XdQrHEPS/UQqH8es/GMMM0wyGyeAWp59trv6JWh
ComSMsbtoesqHzjIEi6BOrnKYzHWK2scWnsn2XVTaVD7ROpgJxl30NFTt3KaSAX2vCTeb0FpbxMU
5k6BY2/9Pa2UBJkaA7Oy2GM3PLf651tTpK2lmXmQGPWF03IbFWnrW/Pq7xqFoNZz8ihIaha5+wy1
NX11n217aF61zOme47bal2bcvJKHj7HO9r5cx1R7+UNMla/B4Ix+wjGlJkLiiplNYIBOGEdWScto
OZJxUfSh38tombg8+5yJpcMymhuYAIWh393JKGySV+QTewTGGFwk6OUPi43CO861MryLckkNNuoa
5DYjP9lem4sw17tG1zLilOb7SBlpoED5pu+dfwp53Uak8CtX+88LychMlnN99cxSYpj3uFqb+ndP
dZ8m2wYKU7vlxpjQlZQmnCTzMWss9xCjRLMylqYMqKnawe3/IY1bKFaor8BXnZN0jbOFeaKNx4xF
hu8AtNc/24Prn3WrREDRiAfgESTBIKaPGCEvfah+HlWr/In6y1qAPKqSK2c2d4i/LACedEa80+nZ
3CHRY7zl9vhXaWnGQ6u25edl0lC1zdoe2/LFKtWN747F9wqs8lpD2G1ZPADLo0K809mTflJjN1xh
2+MuChyETHZHzhQ3F/x/m2eYOuwqEaWMYJZvi2roD/2E4XyDQFIXlulb3SvxOY7tcCP9Mj2BQZM7
sY54c7MoLodjgAy1hdwatreImTnp/Op7tn3fV/opVguNE8B+/qAlBy1KoLdL+vb3qA+q7AWt3uQw
L6MSHFhjw9JjpMULOYxjKE6vSj3A/+fk2sNQ2Cw9H2MGgNLbPlVwIsmU8ZFkTUoJxNeAR0MeYV8P
6yuZ4y9dqI6PbuVn/qoGnR4benyRPquidAH85dyTl9s6vqGygPmnyngtlpmofLK4Pd76Y54YF4iS
GAFThrz1O363mcASzViyBx1yXVliJrs2YPee5mOF+os6r5oF0vIfEYuN4pOPj8UtQjNRAtfTUEPY
N6sufY32wW9iqBA+E7/wt2gb6Vd26Y0dasXBDzVqp6OQSKWfyv0ELCYP72Oz+Bn1+vydjSsEqrIq
Ho2gV+6CWHHW1LHm7/4wHMekHNFfxuDFMFJvV1tO/dXVx5UEKCF21mVUh2dSLeqzFsQPnezZQNqA
0K6q7kXzq+8iVQCZvWGJr2RPZUwZzDfRomsXDYNBeU6cUP+mm4G3LfvROyJlvr/62KcG9XPKTsMa
yYn0a9YB4RdlZrKFZml6f1t19qXPzOZL0yIgkZHdeUJiIwHTZsFy1zv7HKvYxXSeZ18VnssxQeO1
mNFepOT8ko96vVGsxN6Fy37URFrssVJFtbm6pPHQbjvLOsBh7sK1N/rzxUFGBIoi3D/oNv/ZdFt9
N/Ca+ZwAFkWQ2J/3AGCSbzlSUgkm3KRHU5bWaH5KNzdjSN3n2x/Ryz1KhfVFgYC6HrL6QbVC/M9H
v/OAdvBQv7ZNk70YZlj94QbAiINiq+ME9yBdzWgFl+UCmRorq0TR1b036dljsLh9Aln75Hb8ZFOt
ya9did73B3dAIc4fcyqS/DoToBOo6iwv+pgUIE40ylaatwFpRijAoZHlabuhbMKHmMXNCtsiqMc6
hQIjA8okTbfCJVtJ9OkOLwrjLTN/zmQbXr1c29p2YDWIAUUacu/QJ8cpAXKCvc5empbav/flS5+/
hESNutXJ9W2Gxfm2HRQf7hX6Am5imS/Sh6xorTTus/TUg8uDtGCXaBXho9b34R1csPpkAzdDMqKc
vll2fGrjIdw3JlW+12ZAQUJX8X0FxDDtEbKN0IDV1fVsxP3XsE4e0yww/x7jaK2Hnv/DHzv0uZrQ
/FQp5bj1bZgmhmNG67xp8eg0y/tYtXEZozSRrALfaM6eE/YvQWtah6FSi7VfgoxeD8BHB9D2T2lm
9y9QP42NZzkw/kLYKEOITshyKR8v8dXgw4W8kQciO3C3uNEMayEGyMCVaTDZzjZwRn5NvMMvmTeu
UVLntdVkkC4hvvvnD+1a9Skr2Mle+uRglR5eWQk3iF76D95s8TjtrPIUWvO3wEqmR6cveeC6g7YL
STtdJOIaVrNjidPcxWqWuMGO9H1sqngW60F/dnpUqpf7UW5DuT1jk3VMoicOCfx/bk0wZ905a/IH
ibj1u7GmrmKQvdc7WwYG00rOk37wIu1EXj24VPpiP5kt6rQjCDzKsXo3HMnzn6RPDsky+l8hA7XC
OxDpLBVjyvVqcX/lsGjIR92B01v1XfgXBB1tV0Z6uSjiBJ+RnffwNyJBGyPW/KmfFnZQbr+GS4tq
ZPrsQkuSMYnXxx8mWtgvTTgon5wpfcjR9X+QIadB6iDXUWeWcNWk3m4PuQfgn2upGjRWexHlk9HJ
zsKDmznlRhnJRL4LisxTHaKclGPYoODFsonVPthUUI0vKP4b1wOCKfjbKW52jw/FdJQBv1GNyy3O
DQHNGpV6usbe5gZtsW9z6ywFVLVUSQM5Pg+epSLrjPG+zlpQGarj8Mg1gV3TPUatfpn7vlhJc0ab
+RB12AxIMx0BaypjngPSyLR7ywZb41dtsZL1Pctc5GlS8oCTDfH52rwt8D+0P+wPrqdwg3AN1q0z
llHJnRzMNJqalTtWFILaFsEzacvQzBuJSmfvmtsqdsy9p6WQ5XD9O4vdVhjBWALtE6+kOTjwABEt
d479yZ3HGWPvxLyP8zIwVgWOKgCVeN9IZxAzUrObvwdaUVyuptkjqR32QKXvYOLmPIWLlPC01BLk
LJZagrSvp9Jbiz4wuP1xv8zRKdVt3pnKcRiCsOB5l2Py+VqjHLJ3/NLbpksTF+Z0409ZdZz4Eb9i
EJ8vdar5Is2+wYsOtNRz6SIK4TV4gi6TJruuHoIo/CZB0OzRQl8+IEQU7liAdN55wIGwHanyi96g
HLuOmtqCCdC9CbJOGaxy00d+d+hhnaH64r83b6NFrXcHwKHBOk8qXgaTV9sHWdhF+h2aKvrDdVk3
DFqw5gdY72UN976Qc/qDVXfdSib0y3JQBpgaW4nBz2lZ/YEDCNblnNSwyKoCmRpW3wefRO7KkRWj
y1PpYZrOuV3zIOsbqrG4l+MU2G2sbEr2YmZu6oNLfgQ8giF25tQ/8F8ogq2jpgFT++iw8JcxCF0+
Qv6K/O8aCu3j9UOMgmy5Y2FpLn+m/MG3Wdc/FGNQHpY/+F2W1+8hUUFvWxRgQ/P6zWU6pbHo4FnN
U2p2xxgiEi/sRQZPFPFE8g4/hlUC5e2ugGf/jz7eEsjmXtlEijusDbAsh8jpDLKppYIoWJQGUNAM
pTw2Cy7y1pR/rrxzzOuo4CRvTRm9Bdu8Qt9c3/3WeZWDRkez8y0Tew3DSnblMPt/gWNkPQeMCCI5
/KHaNpt7lGmjo1658bHohupeD128CmLT+xS0DlBp3OuOup+ChbZhjpuJG18EOurbasITLk0ughaV
UWnOC/YicBi9BVuB+gRxEtvvxnpAsL1+Ypv4TXY9LZkKQBtBdrSHsvo62CfqeLzbUAAdNtJV4r25
MuzYPupK6m61zumLPfwuTHAzyt5s2ifm+HAHpxrfGrmx5C5Ihw2StfH7bYCzjUvhKZ8/3MYKKGA2
ZUzT6mAbqgXcc9D3WbixKic5JBNYeF7jOrJarF+QDpsHHpqVDpoGtSQE8bq72tQvoB3aXQRC/7qb
UaMUKCC5dCimfuUfru0476J7sOIkdEFZXvtkItykczR9zxYBC5GymIzubeoAlUoLSHXzlAXVWz7G
1fkqh+HUINGWpq9o6RFxOBXADkIzgLtbd5MppboSxMCf4AGQR+jxuJ0xb90BFdKorg5tWIAK92ts
STJdUbc9CnbPSeOrzw6EXc3t8Q5ZWkPJE0wxdJT8CuAi6zasuxVPauUYUAR5jnLTuV+ul2NFv3GG
AUePDd4JANwSR31kcwBnTOs/yQEK7K6PVe9RWo5p6SsldtWTNINJtbZmW/lbaeZ11Z1mY+Y37IXD
J71pml08NOZJxxTugfVvsB5DMt1AwxIwzvTJAcCivi0idVhrmhY/NLGN2wrLzOHYR92b9N2CA0Xp
7rOat7ll804fkgdg1ePpOon8gHaXYHsnqKJ+HM1TYSnBlTUm8CBpXkFGjf1xtPl3s1uaJZrJ69xw
yrvE15L5lXqmtkXhjne94pNbQXdnUTPynV25aC7dDt0i0JSAsdkBKOt5dzGqqDUlfjk1B9W+WPcf
eqRbZsk11Qm+jjZQ3IDMDB4oS/xLFNreBYsqHQeTirq4jEhnqigE1QlSGJDCzkY5tyo/J8LbKBw2
QIgUYDe9d7ldR0ZNlaUrb2R0yIj9cCk5rfy2WoUOGWJpytypbA62YjR7c/Jg1DkNspDUEWyzzY6N
ZfubejFa8gfwOwMKCyfdbNmzTWN0fdZfH+Bp2635h+ru5ZcvBzXxBn4W5bi7vsciL+h4vFK9jcL8
7V1Gn22QdSlNLVuDyc0P3QJSkgOkSpI/81Oad+1zUjkFYvs6/OwlIKFid1d1vUtJdA6P1WQpz1bb
JksuKPsRKPrjDL7v1SryeF8gnJ3mnrtXora5xOyDt1Nqm+AwLHtRTum/2013uj6n9RhP5CxsfjY4
scDe5Rphqy4+9Ubz0KX8uIZEpfZgK9jeO6hiVUmMVbGKdXDqdeBDLRcKWZ26p4yCxL4bfPUJLl6L
d6uXfRuM6CI7qBYNi8IkL2Lp4MLADH5Vh7bZKknAd3Oy6eLq3nAIzLm+m4HnzF29m9rMYE0MWnwp
mFzPpCkDf/SVvq2gfcU/0G2gUmqff/nlCjKPojLt22Vv1x5KPtY308NtUC6jqYN6cpq/ywBj42xx
PO4Wd+O599p9Ng3o4P6rvw9G1pMSUvjZIjeYfXLiILqYfdofZzLULAkpsUifHAr2gxc5S2PPwHJw
+CqtD3G3EGWgmpqoFdoof1zmdi0r8JyNrfcFeTs++DbwR1ObWmPdOUq5uQ2owRCtzSQzN1QlfJAA
ETrq+AiheaGjWqB75kkG5KDCUkAIX47SYS2BcsYTpjhXyGW7k72Gp92vLZUNdIH9OECBRUXnptEh
Z/9voQ4ZRvbvXfrjNu82hdR3tC5DMKl2Va7Ngns9aNAMXeh8AcnfJ9M5xkqC5usMVS+yzPysxf53
aUl/qKvqTkfebyN9cpiztF0DE5kAsnId6cvgDcqlseQLVo4LSGHaWZbvnmAR1Ge/pBSsz2wG2NaZ
9+Jz5QHmwVIkGXaWjJC2j+5mXQWweu4s7E6q+N4sSQFc8cW5+vc4dqxmF5Z9qusDDGi/vSKTNd+Z
D5mOCYuMUsot7nVPuc6MFw5/1F+0yDI2fVm4G/y6+nvbtvp71C6HezM2fzmulR+ky1z6r4NLWFpu
S1sLrpG3iT0LnIM6ll/kCprPfyuZ5FP629jZnGxu11C6V6xTWNEve6j1pJQIhBhYFucWeiF54x+0
SQMDUqgN6VfDXRvGkywk+8JcswFOXmTL4HNTSsvvFXdlaoHJ/+JRb6t1gOYwZJdh9K6n1PHR2JLe
62kT6/pW9WoUjW9RlBmbM0vP6WD0RrG+wdC7XO93ObYKayMD5HAb0HPMlcKyurRh99Jr8O2krDi0
DjSbCc6qGupX6bRbv1YZ3p0Sadd+KQZKIfF3v3S19YjCawmk7Vaq7Vn3OlB1cAPL/Ptb/9RTTQGq
M25vfRKio1EDuEf5euv3XBJEOJdo/K4WfCw68zqyaXny1fbwSc5qd7yUmmOezVkxtn46zqiUpq8m
WcSfS+gC9vkQOviJdQai+R6KBtlrWRi2hAYgq3f8Msr+FcO9uNKKO8GaCSINPs1+dCr78u8uU2GJ
IMgz6bdU7xp16/o98QZSW7pk4pxipxLWfbmdRuCoq0kZq+Ooqvc3CxSAxuNFFMSkz0vs6thZE3cz
deLrLDmVQ1VF9XH0h/t60RS79SfYY5zhAW6UWk/VlV/04f3MrmvTGmX3sdNdRlzFDA9Rn/68RiO0
s7goL8JcfgufmwgPCNF9GKUIisqE5dB66ReNZfDh1h/7Wb8rl6zA2AXFZW5L0E1KsZ4a0usb6fOS
eDH9BKqwbqwqQhWAwGtnVvPCWRUToqYqkwI9T5O9jMthCEC6Q7xBTx1e7uU28D7brLxDPvhQb4J1
EgXJhXxzcin7cKTy+7sdu5iMQZAoVq1XJhcZGK0QhoKc9l2+yGnB0LpOrJegKU/ydqMvvyKkC45+
CifoeklXTpVm+Z7/+lh0H+qsqE89hejzpM7ZuZvC7CxNOZM+lijoQf1XDN4Z5M+NFtwzF4hGgzg5
vV1BdzUXeXczp9hlI1g+D9pZ7ZvuvkjhOA5ZmvzVAC91Gz/6aeWejYaPWj5RJ2mOJHLzva0X+qfI
SX9KhJ3751LPki9IkaNEwxpIch7joleFLA4+Xeyp9X831aUJCuN91DPc92DDrvsjSqE6v+HI1eOt
Bur85CKGtS/zcgCel1Jli4zgmzo4F8siJR21ytpGb+xHm2gj/uF5+anCsHw7dal3p08VQIHr9Rqj
Lte9ClDVTZfdVIyGrkjtSh8bqgodh2WnOS4xSkX7qsu7BDY1KAHpyyVG5pA+wir9KrZqUZ5cp14T
KhtqkvoKRKCy05fdT+RX7I2Wswn9w23iR+57oIHc6EHVpx8s8t9DJE4tGv0S9RkwQKs3V9Inh5jd
atb2+Vla0axDP21Se9u20OpGMFV3XRSx3ijaI3YwmLr87pIIGcSYJKMs/pyx5tllnmVu5pE8w9rs
UP40tfGpXFg3Y9MthglgKqGOf4N+pK8jJ6geqxYvzUFF+MDvGmxLoshZB2nkfiWFishe4P8CrbcJ
kukun5Uap26IqWFRj5eur1AwFBZrjFZXVObN8qP7p08C5aAM+qvMvTFer3Ovl8kQQlmurM4ldxvs
srXgMASxMSTVO/5T+tgxOKze4c+B5rhBOm5NOVM/Rn1AdtzC0L67XUc+I0qQSY0Gfd56UjQbwfMf
2bHY7Db4wp0arhOSgGdp3b4HKNv5BKf5R2TeRbpevDZVHz2aefOWxW7xlpAvPwYAZjYgbIs3uxkV
kLg5BOml2VlNvNLZl9xL0wkvLI5iymuOskKTFSk8K7L2otWkTRaWEbX9zDNcefDL7G/p7mEz7sbf
UcgSfYjShvhDlN2SBY48b/rCC/ACJvn9Wp0R/C36T9dr6aO6Kw0fs6LKyD4VGLNuzCyM961XZSiQ
+eEpygoXQDmjfVc5Tx4mjDIYLF2p2766DjmcsvrVArPYF0k+7DuY4J8acw5W/aJcPo0hmjOx9gWy
ermd5yq8K7QgAjLW8j/KHqfv0BauoUgFoBia5ObT1JvAQLvGZ6G2LMbcuE9X1VL3gq0JmDpEPHdK
8Wl1c5SCi78DdBZxVu3/D2nntdw2srXtK0IVcjhlJkVSVLTlE5TtsZFzxtV/Dxq24dEe75r/3yco
dPfqBkWRBHqtNzxkke9v+875cTb+OltGlzMkirqHHlT79l/EZQMoCG7DezfRc/WD3YdrqkIDWEaw
3zISEOsQPaO3VkkeZ5y8U+xHq2+/p131qZQwY1N91wZX4dm3HL13fLOhkWINEKBbyDqZJBcrPZls
emvMOVZlC4z3vjGf5iJzyw7Z0Jsa1dCoOjdOU70gL7TjyR7jzk5v9q1eqjsbeNzbBFqqC8d7DtCm
vpilS7Fr6pfjkbv6UBTAabPuqGGb8jAO6VnNCuNVswP5jCL7JDCskXcfsu6Arino4KmJzSesFynT
9iJ4KDqqtCaOLWLUy/vHtPWbmxjU1V3DP/61ajPsqmz/GVlp+ay3g53xJNAe+9biRpQ68tnU9LGh
RA7adyxLqag3GeSl4S8v6sutJ8uHrEzVXa3B5osdLLUggCmrILKSZ1Mx+sciTVZiUEjjQIP5bHhk
WEWX4oA7LEePHbju7dq8Kj4mbN3ssh0+gcPlUcJVjTtyI9V91Q9st2zX22kQTbYzAaePSTKTTH1a
tEQEPSc3Wkruv/RFSIztUoQQT78LhohAo026ddTGGvY5Bki56SDmubHLMwyFVYNdOjamm6yrjGfN
VKS7zohzTCkM4zktq/GGXOBBtKSALsyns6AZn0SPnITPMk6ggMYZUhXEUizTz05iLaUlHVniG7gT
TXGl2g+gO2FlR0UxTE15O1AuXkyaIjw9EzZcYOeyJB530N3KMzAqG+G0SR0I79ypXjyN93aJSvjU
KYJCCY7MTp7aolNtwh8x85wlMo1NEj1jtMdbL7qLW7WtqXhzOnp8HgEFKke1zcODLqU0xYg4OKmh
OwdFV62DTHHeL5rxDo4HBuPiFEoyzD6lxUc7TMrj++HfIufTLrAkbo/DsJrbbqeNd2g1DNJanLoF
9heYeB1T45ftpdalmb/J4hKwW6WiqDeVvKiy5v5spCna4jBHitOyhbimV2O4EkQb0YfmqV3tkC74
SYjwYHHPGLRGCseDPUSfBFLsnXCIWsmDGJyxZcvor4EFfrYM+ok9HOIw/TRbSYqFRZwjqZi6JDWf
A9SswAfx2C836H+SP5OirV3FfHeq5qL1in4v155xD1MtJfmUX+cI1Yq8HZbvw3oJsZVCv1+WQu1g
DcxiY4wJW/peDU46OYaVM0jts9VZ8S3MxqMYFF1Nn21tx6weinBsnx3PRCbGgVglBocu6bcZ+gW7
ppe7a6tCPNPNST7MifytKHXjn5pdgb6STJjOjPjs9QG0n7XXp9a9cFlpHWAxXT44CIWhDybsVzwn
R2dRddTDHCIGVk7SdKcfNhCD5SvHFjNjoToWRiTUMy+y16KpmVG/CTOvnEflNr65Zqc8ZIGkPuj5
xL2xfuo7uz4iD5MUo976yBxN+s6i2Y71gBEfxNAOsj8620hB++lWSEHPoQP0F4D4w0fbR6pTUwyX
XCRh71acwvBAGj4uwtK5ggiQFpp831BZTzqpuOiGZjxh6xVBsqZ6JGgWbYMwJiox86A3sSlMu3vN
m7y8iAARDwYQAO1Ey0DCQL86Y3dBktl4El3KQOLEUfxVlbG0P+Es+G4PN6iEOpp6qOi4ExJDHHRZ
sY5NFHxbusQZekebSm/ci2iJNXKutDasiX0xrSYGcN+zjkYl/SW6RNiv6dpAYn6+MKLImZKXM4wZ
4ScT/UI4oQKQPOOQFzSznEfFeVA//IZMXgDO0QR1RtAGBX23TPbz3AXrHCUUYHM+GECkyPpG6TlQ
RuUuyx0USeIpLaw4d9HUJcaFF6iTjeDgRZtB2S52RvmFW4ZyNxfLXLt8ftdsNEik82jRpc+NZkXH
uNfUh6qBhZNPYHhRW8wLPl2VFfytWcLbEaVGESxGRamxnILFXNQI3UdZwQIZcBsACwpqqDYEwacp
hQLzItQvctUrw2Yw65SnY69gB8+IhNj9sJrnJJW7RgVXEWmXeU7Ck9XaT0pEgI95kD2JDFLUNhB0
4ijczbzqpS1yUSJGnKXmUK7ZdQU/AkVbTBTDS+YKGjWAN5E6MmOys7lNMWiWHxJyRK5s2GdXsdMT
YlG7SAgWdY78OFF6D5qQJdIN3NXmeWixHQHunURqRyRz4qrW4EfmzWFJ9xRh/6PPN0K2nYo5fboa
vzlI+tSufo03ikl7WeN9e+Y5JoiImb6j7XKDB6S8tl/dBp9ZcfDJhl8lybaug+rfV7pSnrCmQwc1
Af52HTBa2doK+WkRLPrEWZWRXA36/TJdnM3rVoi3sFUsd1FBUhHEChcTl0ad7LV1mvukk/XO31R5
rmFUZ3g5Cb84u+O/ld2Js+VQuI7/Y/hdTGmWjHitEp3aSWRxWmEJ0QJM0tQqPot703KDamrrSZa9
7PibM7IYnQY0kjjHHyDrCbj9awBnuJ8zlqUkQBFihrgvojuQHUoV4GCXKS6u5FGA73ITv4wFGlHk
0a5Wgxb/GMvqI1Z0a6X1FYzh0uOUoX0WkUVFfjAakwfRAonzIenzcp6HoQg64cjI3IlBDKA6lHXQ
bBSrNoZvbewWUQExKhUI2DsTLko0VR116EhHcTcTLygoELxSS3aHU1O83HJEddm3RzSfgvQM3wmk
EXJs4V3jalANEnf82WFX/RcXWuHutyDFlcO7uT1HOi533DVWaCE5LrlYW2qqn4u61896jDFfQBEn
m1qKpPBngZ/+eSpiVPD36EbXwVY0l8lDlQftaul0wmIN2MC7E13z6BItyUD9JEfh47+3BpKUDvZr
Z9+SW8Tj3HY+W/r0qoTPZMUYRYcpXm9/DBST9faOAh8ORtNKHUIjx0GqBtT6G4SlDOPok+QfkIWI
8GUwzG4+/Bp1FW5j1KgYCEUgSNA7GOlnfiC0aodYaAWrJfOfbPOLmoXKg4Dn5kqT7mSYmxsxJg5O
/lWeAkQDbdgfASLeU9oX0yfbW28mjvhq+atrvFg2epPgCze9HaBsET1e3goRaE9/mTgbVXulom9w
WvrnGUtb6bxN6SXRY2faynBwhrY41un40EoT902rrvFQJh/jBGfAQPGcs2V59dmus3KbjXhZ5giR
tWjjrDV8xy+5bRiP7WA+IeBsvVFq9cDEjPaxg+//AYOqVTWO1luSNf0+oVIC7oAwE1ydk2J20ySK
coIjjUn9FBZkyqfMQH0SvVsSmSpKRyIeKmeI0mLUXbDP2QwGGPDWDe5mas1vp03v+OtcQixHdM7Q
OvDN4e+hcy8PQP026mTpoOkYCXbwEHbaVDSX5Pq7LavuveKX1iM5oovtNOVDZaF2evHswIVJk5jn
MQHdANwLhvzQh09VkNorzZGzLcaIY3qS8RbezeiE1h2ofvXaB1ldDRArP4RWFKJUhJstCVftg1YX
9q4BqUrqmqbXad3KVHAH6kKDkho39+0QahPvnpSu39hYT4UIgWEvZ2Pk7q2inPdrcEgvIOi1qoqy
5HK6t20bLbx3rNg7hJRuTopvG3fg96K9C1Z8YpmUG8Q3rRcEOmoUl00JblhqbCBGGzyLtGRPC4Xs
FxIuOIKJU3EIK7Vgj+QGm6VPzAksR1sVhd2sXYyib12kqNeWX6IFLSvOOtn1Nx0ekuztf8JoW6VQ
rx0i1aJrgcxKQxj8Fos2sH4swB8chP6cl+GY7PjDeRGsG4JJ2U5vcNkZkJrHtb415Y0YDwoXSKRv
fX+ncSea8Rgm22QocWBd4CAC/OGgqLcG491sRVMc5pih8bMJGvi5Niu9JZEDmMQ31bU7wTfiArB0
yB5aCJSKQ/ohTl35tnQYQFeGopXIaCCHKhRPEXgY174rD/M8fdJEBeho7lS/beDU0BR9iR4Xd5El
PYkuMRW+4adED5ElSjxQ474tvXbI0O/Goal2otmo4KyLFgUG0bQr5UVL3OAmWs4jgsv6a+QWzS1R
mqfSaKTXsOqdk1gPsRTUynxE9aPuYaxa+et0kmXefNL/R89/ifG6qv4YkEMbbQ8N/rB4NQEAbjXo
8ufY6NKzHQXgwwBjvVS2/7VzkPHX4C6jBF58aVLK4qPmetgatdAJvVE9uFWDAnAmVWsdbebPOZ9s
v4iab0HpfirttLlqDajrwWYTHtpq8tmF8Y25k2bcSya7KDmwAI1gBPhZ9swXF/w8ClctehT2ZL5T
xunnIdA3PVCyDybVxYMBRnZfoPbwphs3sWApydZWH9PuiFp3/xL6kNumC+Wy5qF+UjZ4IBb9g+kA
yXaQiHqOvP5Ym5p58H2zWg1xz1a2akD7NJK+Ff9O8ZkQ/1023bs0bPTL/L+ePitG0DUI5fXqYekr
/cjb6gNVeFksV/5a3hhHCj1ucJz9h5ZaY9jB8rJHZS8qh0v/XGacRruBRKsY9Rr9HthVtqk8Ob8M
sd9vwzjTn60MOz9ZDb2/EjKM/CDp38cqvnm507xpqi6vUx6eHqhVgHzmK3JqTD1aR5qi3uuGm6z8
VrefPdA929AZk3NSJMEZsRtpa8uW+pzZBVXgorC+eRtkjJIX1E6uzpQ0dKds4lijWxWQXNzadUwO
0bUTZR5BUZ22JSKbSQxlClomkidq4VIW+n6S9VlKc4NjRse6l2EtUXZbam35mFPKWuLEyBIjmhjA
/izmLRU+MZJSkFsBeHjr+tpbC/CFgGEkfIU2g536fEcN2HVpluMXjvLcScQINEcRyWA0zegmuvqg
qi4DSTkc8yzMVLjfHLj9ePhB5NFe0pXimmZy2v4lhZL6SUvUdoulog8ba9Bu4pDD27yoSbovkZCb
u0R/bA2ngie8czCpaYsuU8dIGe8JpMum6WKgcKJ6L5bkpwzzEHhoXu9a9iq3uy0Z8fqCwFVyGyZd
/25wq11LrnXdBH1yWwb+HisGZQ1woIs5y1qEKW0KXVGKxjMiixNnxPwrm9RzOknPEZWT2n3qt+1R
q/riFtkk3WOUBx9lS3lqu9I5lU6lpiurcCA1VL3lbuVa/nkqAuZeETDH1iRDKZCG7UZ0iqDCdUtj
jRV4doyRfan9CPieUhjuObef4FU5F9zRnEvv4ZW70SZx1UHhpp9aOW4RZV90h1ErPopAh+I0EIxp
gb6077yyDjDem+LioQu2hsabJGJGiJTcv9L+JBmpvCuhtE4PKd1b2gZog4bJ1x45LDTB0+RmoQeB
H6knHmPmCAGeMy3l94gcTPBKAwbvW23wMbD0ZlLUdi5Y93avtoMmA93c6NEOV9C3s2sn+Oi2xrAp
nL45ilFD1Y58toqnJm7kW6OHH7MsCD7i0qXsc8uGum1gxPhDkFEJ7jqr8u7LQo3OdtnbG52d8OcW
rJ0QZJKgurEr9uF58vuxFd54ZRMA1w2tK380vkqh96HpwMIqEwNZNqJ3Y7VUW9f/Ng9vjm6n8CyO
A6CVXX3du6+9wCZ/12dXU02yq+gXZ38f9BLHBxY0hUwDyObYx3qatUztqkQ59H38ZqUo0XRKjpw7
6AhnwkT4Woit1XSGaCrMvMp3Nu8GRHDQZc0eK6RotcxYVpn+vnOUfFt6+EC0Cknm+HEs6/yIglq2
yUs3O+LciEhmFI33fpWq+7HKw7t8aOu7SM6bfY8vOJqHiODK/CUvcojFtj203ec8TC/YkExysq8F
5hreqjSi+zyVvc8Y06krEwT8c6vDbwGbzJ64XLWqq9zPh0pW7/GVGzaS2uibdwMRCHAoFeRTAsnR
TMhlU7QdbrUO/N7c57WudrZRYUXhVL235BGbgkgqg4O4kugctOQreJx8DXgaCJoURM3V5XXVqX6d
u2LXRpCjivNNGHgjdiw0EYQfEItGB47H43gAHjaBaRTV/QoUXOW3fmp1Gbu55YaHlcRXLQLLJLrE
hOVGGOrxB9uLir1I2/ua+j1QMBsWLRKAPBeL0+XwXlwrTKsflTurfiwnGSAD68ksDszPiSmT9ZCM
7kG3bWM/oK56NMfGugKArdgD2uXHrpYecIdyscp29aMHGCqtuvarhHb2tAEqnlUHA8QWE6qz7LTq
CXspGCaxWz+QZEeNAdHENy9JkQXUte8hLgCIbz/GZa9eOmE/0QbK6l2zKvx078hqQkYBQfWQ9Pyh
nn7Sxe9yOJlSVor+In7gl5/1JVYMLLGoPb2I1tIvYqMAH0k7wHvporjIJ6EOgC9N4o9rq4BGJZqW
MgbnyvK+idYAC+wJ9vpjHcrDpXXT9kkzknBvQQ9HWZ7B1kz7x9Cbx2y4UOsRyOdeijXzHmOwzaKP
61YGjMnBdNbU+OUYXsjk6FdG8qnoy/pxbF8Hw6+v0eghNqy7wYG0LT7FvgpobupbBkweeFZlUf7o
q6ezItWCg4/j92oJ5mZhu1F/FtClJjNMXHy8TzPi6R2cSQCbqtHjP+e7M/5pEPgpEhBbnifTlai6
S2YkwcYco9WQpRZKvM85wIQng7res9dhY+qMoXwnQns9ciArSMpE91G3WMUaW/FPMeX21TLH9iRa
4gAARjm4Jn/V8i8epJ1TDR4KAgZ3j+NvgERwqLBoFcBcM2rRj1DOWmkTTFFgGRWrt8IjGUoLI45u
PBV6Iq9txCD36ELgHWShKJwoZX+D0V0/yrkenGrL41sVyTSdQb/PXdQwghrA1QKME9/UUXyPjboq
dlQ3OuxLfn2v58dXMSRmGgqS1ZEBVXAqGstj87036u4sKsTI1pbb0NazucBcRll0B70WUtZUby4z
xK8U9y6LzeiBEtCmwQ0NVJAVu5sk9YEs/cLGLijZeHjsM9W4CMgsiSV/3wqdMR5lNQUyVzxZkgiy
b3JW3Xp8Eh1SLEfrxq6QuZ3G3SDg+WYKV1F3gvI+FaKn25I1HYraTtG43MZRb1z0IeOeJbrEIcbD
eeoXDQ8f5xk6UDp8m3JvuFsOY5tDHAu1/i4rm6yAOkjb7EpEu/PsJOJE1zJDnDm9TCUpv3aVFtw1
ll+AA0V8vAExhSVM6n/00+QT4LCO9/kHfUq3ysdeT7o3354YeK4XPfblMOxaxUdcvm6Cu9ppD3Wh
6ytMzhEbmg4xpJmr1FrurgxyZR4QfWI0M+zh2uA8FODJvBFdtWOQGaMSv890Jz1ADcJiy6jKh8zV
cTruqFvPpRPRjsr8Zzssu/Qk2lYBgmqdTPGiXU0spUJvcRqpvGI3yJRQdKN13yo7R8wTPcYwbk8O
FYRPfTXpkiCXfeuzUcHHDkNlSR+D298n9ZPy4zQpIaf3aZwmOf8wqUedG6uEsEaZlAx4qUrqlUzd
usjxP5HVlLR9yCYSEQbvAnGJPeF0aJwYwLbpRYelzwOeiGBR2W1En1jAgKJ1bA1Y3cW0nxR9SjpZ
jFoUESosFCDSchBn4uAlGpaNZsEdQ5F/DCi9JwNn+NkkpzgpD3eT0wtzxYAIWVbJjSRe1TrAzqXv
3Sp51SEsktfw/H8uvCxieZ0Njfa89Ih1ltdalFJ0DLTx9q4/6tj8j3kYHovpP6qbEygFrsv8/7bd
/vemxmam68rmKmIb9dugdfEDoMT2lEOAXc1+ma6JZl2gtxbcSfw2TbUvb5rUr2f/yw5O4a7TK2uz
GGhC5TohlJhf2UzLj+xljloWG8cZIiHAEzMCo9hkSBHNyIqyK0kVOMphVAI0phJHWYVKrWIlWw/X
5TB22nDNrG3hZMFVhIox0T2CFdqHBWSRJT7A+lAFcM5ygZOAj5nmL8Nihd7fieWWbnGWKeXvy727
2LIkqPwb34nwNFeWQtuxjlKgPb6rTolaFGDQx1gETNWtpTzVRLq09XwnWS/lrGV0rlYtbVEaC6Zo
rXGlrbiQGLXKNaLf7k0y3S9m3CmnudY2yY9SAv8qukRJTxymrrrCgGmu0CGgMTcXQDe0YclSbomX
evejZPkvesfulEq/dRcoWfASlRg7azBkjmLUCsdi64WlvhNNnNmp/fSKsRHBykghW7LKbC1GOwhk
QLD4uHrTUm3ZSeAuDMrJtAo/Vp5y45MYmhfDUcUZueeIVqFXj+JVxQpodhKUH3o+XZB4Cv8vXetk
0BpTEw/b4DyfYs/EKcqFZ3GGFmVwRgykJo8NYDIzvii+Zp6gE/84aFPTGJsiBYBLp+xIJlKvdv6j
3ZVe+Z+nInSeJRb4x/ZyJRGjAE1ZI/vckoT4+RIscWHRtqxBxgqyXNWS652jipq1o/f+eWkGU18+
DhFkQLW/tUpn79+FUHSMq9UcI5YQc6xeC3FjwRpkWlpMEYPvlhZ9y4CII1P0JdJsbbf05yRrq/lV
5kk77mwlQUMUJM0pxAjxJM7+qfm/9L1b+b8v5f/pZcSV70ar5QX+92WipON+8k8xf3w1jprDOh2G
m5g1X25eBhrA3y79+9g/Lff+pf4e/9uYmDpf4bdecfX5iriIwewVHf/xmv79dX+/ulhGTK2iBj+D
Ze1lZOl7/6p+X+l/uH4SA3p4/w/6rf3bZX87FS/rn9ulOvJ7ZbkFW9IgPeXTQZx1hpG8b/5TiIib
8GQncfbHuUvIEvfuan9c6l/MfbfU8kqXq/1x+Xdz/8XV/t+X+uP70kjSAwLdiJ5Pb/0fX+0y8D+/
Wgk3lQimwt/+0//ij/7je4q7Hxmwf/ueLMss78k/zf3/fD/+uNQfr/aP78fyKpd3/o9L/zFkGXj3
di9LmWiSBZGHqEuD7Z29GniAuA7sntdGV+E9Cq5cAXZIpz+hY9oGun2UJc5WBIq+ZbRrQ7gO0+gy
MK8AkpURzQBxOy2DWPOPBUXTQ6lnjdQebhJjjmNFVW4KrZcvkpf25yjzJOQnrOHNpsBdp4H64mAw
DHxO1u7b6eAEpn0OYwvle1riEEBjZ9OfDPvUCydVpUoy5xneAJgt0htljhaBYgo5CKqSWX5aFjCl
zrtHyvnduo42oqAW4wPq9o73WlWKuUq7sbkrOs1/pQRcUE9OzXPYF/6raQ9fUWvGU2hqpSFiDtAO
70ULHDzKgRCKRCvXRjJQaAaJVb34Se6cYJWhT7DLy2IymkIM6/Tbqe56pbrugQ/96G2XUxFL+qNC
TC5EMCYAVwg43ECnGZWJjW260t796NmN9ppg5kxdKH9q5cj70Ne2ffL9EB/4UkPIyGV7rfVJvROj
Vd636yCSlJMYVfvgpaegdjNdE/wFRU1lKodmSLyuEtDtnyG2fUV8SXn05RAVdT+YvBDS7rOV9mtK
E8E+KfHAcrW+u7dQsL3HhOEUtKl+58i5Gmw1CWkBpGauS0SOMMy1Uj6LHpMAEznn1rmrawxRp3Xy
dtIRJtV9wNLDuZCYfHWBQeAqJXfPLsJAUhY8W2QeMLk7k2ywdjqm5/emo4Pdq9HRG0nIWH5mvmB0
piLW2CUYBNI0TdLRyEQBKpqahW+7e2Dn6gZpeePFNLDJxKDF/TGKruR+9KIUUhDBWo+ObgIKdyuC
0wGuDBJKxo/RYSx2YdsHOxGcjtAHFBRadiJY13Vti4qBOo8CQ222itN6SMLKrCwr8TZGAmQvgrOs
cDb6ICt78SdoJLXwU5K8g1g5Vp1qw7a5Ooi5ugY2O2sN7WBKuHYZhU/Gn5eLb1ObnnPyCR8cE9cW
m23mmEbSkyMZWCRO3b6eX0K9p2Y7juEHrauCgxEV8VaM+jJW8xLq80cxioTeX7Bt3Kue5d3Fqd2r
3PbhxrIVFwNwqXxuIGsebK1DeGdqZlqtXNPEvkn9UD5rTVk9t0Oy9sIsegxL6VUHanYHTW3c61mU
rdta73Gi67Alb9PuFDlmiuVY8hUtwOixBia+TybwfKzmsPaCoQt3YPzRWXEM5UMboY00qkl5Fs1G
07Ft4JaoTx467pA9Z3BJcwuAd15J2bMhRyiGIoJwiiOYWXxf3F2R9SbQP+06xKWOFpGqP2hgfI+t
ibiS6POhGD9YstfuCg+NbtEnDlmCHlUdOSSEprkiTi3IylMcjxGyZSkxoJbOfdW28jlwQn9yOHsc
tQ5pCwXWRWSd1Cbg4+yaPcllJ+NoofZ/Jw5iKOCrOzdrOfk8VNiS+QCTghHzRCMs/Ccg2uz+rKp5
jfuM0geml5+yJntDZgmhnsHAgafK6m3t6cOOykIBa+a0HNSoqvCvnjprt/ox4pKnXkUN+nG9lpVX
r/2r8dvogqv7W186yd4sUU4bA1cHAapufGR4FFs9Y/g43kKj3wSNGR/ioSr3VlZ7D2z9jbUq5fot
i+VrCu9044PL3rexeSr1CpotOIm1FlXjobGzU6zX1oNZGtaDFAFnVkfyvqJPyXSkMPnJWVX+ED4o
irUP0Rm8JLzBfRe7RzQkJeTwOJS6V+wly0tWqChIF8sw210fNtUK1FVdo7cNR2U+zTKqzHnbRtsa
ZZBzM7FdxJmIsckRb2s5jdatTz5JAfSQdvp9kgbyTfSQYpgMTXwLNBwBYqB05B4RQtSlRZ9uKRHl
uRTziqki3utfU2whr4vtvVnjKxaAedmIPnFIUye9adYLvurRvU0Z65Zq6xST8Gc70p9D5BCuRVyX
L90EAzUgpF2kyitf0NKD6Q0HCMkgNudu5mUPjlJmD2w79kMomRcbSQOwAMgp8qV7nAQgH3NrVDdW
Lksbf6oGjnmfHiMPDIbuB80k97sCSlhu3dI217bndXd2HZ7iorcfGtvpYUv46tatgvitlaKPdSF1
D/5Q8lYiXEoVtExWiiRRMUq1AUXK4bPeuc3eACzzSA3Y1+VN643mN1syb9j3IL+RTBXDUkPGXtX7
Y2yTgtDrMH0SfWC7Lq1aoIaYcw+Moyw9aEExnuVB0veURULHB8uRGNqtKbNsgzZi8GpVXbXCqa4C
uVNdWqvTVqWtdhRCBussDnKFR+DSFGd6ZiUHstJPadEggy76WmMq/Jlav4k1w9oNuJKtIVQP58HG
69tzVBwhLSX+iCfT2omkdI2grXWIClN5wXss3HQaghqeLhkPbiytMYkaT605vUMlbnDbQoqTldSE
L4M/Zakp76pl3383hvqzZjbqh8xzwNvVcXBAtiXdmQCGzf4eK9T+3uf566jXdY+huq9ssjzS1ibq
9RctKd3TUCFYP6pnhHwRQ7Hzp0DWt61UgVsYzE96q8VnYyRT6XrYDllZnl56SIrbru3GD1KNnYOy
506iSqs01ZybtYmM3ryJc1ixzq0wlFsm9SY4WlqeWxIT6s4KRLG+X/qG0sq3nlIpGzFLDCjhKB96
BXXLpQ+FvHwD7fEtl9kp5wCzXtw4/hYHjfLNcMrVmDUV5c/OWUFFSR+bAJHT3pHxelfJxGWtBIUv
cnBSTdO3FPPO3An1W0s15GbH1rfBVtK3ulG8raq33VEvW6oHec3PmZtB6G3Tx9oy9OeyscFWgX6z
Wru+1jxWILoNms7oAvjmUZ1txGjq4mbuj4W6l7o6vqhFb6xaoJuVjsSm2Z4Upa5uMQJCz2MGa9MM
jB5skmUf/K7wtjaIkE0v1+Z9j47kXh7DDJdix8SlDZJR3VcHpauyvVVkyYMPtRAxt9T7mnjmqUjb
5kMUl+TyEr07ymkyPNodP48iQg6GB8PrnBfZrzF9gVR0CJTce0Ya+EvsIKtnJe1wxXI+3MZVE94p
RmU+1LbF0yYidl+Sqvvm6J312OIJw9MkIuSlbBaf03xn4ZC2UnAyfNa64eI5nfJRMVJlM4yaceFT
n90hnZTu7DQAOO8jmedlWF3lWb9OKiv6kkLpmZQVqpsdosZh9eVdHtcZyfyw2eWtUj2avpYjNlVb
b4Nv3sbKhyiQmBfFTMLvo1F9gfmlfhgt29t0lH5uoYr/vFVJ8h7FNgQ0AnQafYovUhNBZtcU4Gda
eUW1PP/eapM8vYyE2mCgUpUnT4pcmt+MyNhalqZ8zpyuWOMYlTzIZhgeZMMqjnmmxtsmb6J17fJB
VRtDP0wMpFtQNtq6VtIKK6kecATgNB75UKiNyzf+l8Em8JwaD+yyPDYtq4E1hCRQGgVf+ocIibFn
2I8W8gcBgnBFnW0VtCDu1WxwUfPP7LOXwnNM+M+dUojx/OAWoEw774Z2NXB1hd1SiLv1fREZw84J
kI/3XLPcF27pXSw1Tw4YvDt3ThaFR9P37VORB99NE9kYuZfOE9YVNQUV4fe8OIqW6BeHbopYwhrf
/BxFWrtfupYw32ubrRP13GQry3hO1HRdjEn3mE4tvCc/a746XDqjwcjKV8u1BgzsKJr2IN9Rzvsy
qnpyxdstv+GB4q2brEr2ohlLTX6LVfCtpk6KfYoQXWKQij6YQalxASXEBRhjBInSwGs3xdDVq6jS
7HMXtN1Lqz/1TVh9h4C35oYEmCR4UzJbqHAhH0EF7zaG9Ze0U8BGOdpfDerZVlKjdR0a90k13LLO
d05edzUg5q/l0HzMbA9zQeqC9rrFXH6CvYFXTqbe+ZRbxbBOvDHf4XXaHA0NeEHW28WrajnoXmgg
c0XT6dN221fsmX3V6lcWTxUPKiSLBxti3apVjOG49GVj9KXpLes0Dm73IPoj3X8wzDKDncFNet31
1iFGYfAiBvHe/Qu53gRobYrwfFe1rzHCIKcepcM1DscVO/jwpWtjXNrd4cW1snRj+9UnAY1E4UxB
rEnCRkK0xQGAGp257+1zX8OUnhDRL7CW2DbaR8VpLoXc+HeaBFpbcvnt5ammXxlq212tPJUe3cG8
5zudvGUNyr/Y3QB3mZpO42xdnkoz/SyZScDTVNgPxzHwHrGySM++8y1LwvCuDfX03BvlTQnz6pJ6
ioXHqQJXXZFf5NKJ75usfM5NJEM6O7+NXf6xtQblkhmZcoH8amxDSSrXzf8xdl5Lcirb1n4iIvDm
Fijbrtqpl3RDyCzhvefpz0eWdtO7j84f/w2RDoqCzCRzzjnGCKPkMUi1p6qWlZtxzYlDMmf8P3s4
i3ArGzkzpLjXOK4q68+GoiJIa5TgFjKL94kksWUw4rt0vDTI1v9QKjt2Q4Q/Hoqg/6ePNXM/F/1E
H8j0tzlr0VOcnZvAiItdXQdnXU+nY8rO4aY0DOvQdgjITSm2AAv/UZXblh8O+dHpnMekLJ3fhPgM
sgHkMBzBXACu/DnZGjtrwoDeTJCA3oCP6WDyO0SGwImrBHr/Qy/MN6mBoguqfbeoSqhyQ/RCVKVf
vluB/NAyQT7ZTgC1lMEX1oXdlxDPuQ69oVzA7pYYFVemiZ1kmy0hGjNKdJrc3IRlgFs0rp1/Fg1F
XHVflPHwWxrGXcH+M3Sl8ruePYDTNm7EYZxi8wadaiaipH6cRijMl26MPBV0yc801/w0mNWvoVnd
mfDMs/eC6B7Mf3BYMtt8IwwGAPbQfDcri526gmRu3c/a01w3PwCOBkfWcsoxKls3C4b4FwoXozvE
VbiP1Zjn2dfD8zQ137K4IYiUSMvnYFEl+KeQ/mWuOYGJCY5oTZX3CLFWO+JioBBrk4sm1/ADqNH8
puWEKDpa63zt6+ZXR9zPjzwZHuPFAsdU5+q9HCNf49SxdD+YXQ4VW/arTDvjqxbHDZvtwDmn6Ahc
rCh6seEkRqFP+dJEpvJAeN8XkavHumXxkXVupZarR7F52GKJYhky1Lgtkv2cs2qWZ9Sp8kh+qfTJ
duXY6W56xDv8rggMVGrKYF+0QDhKhOx8GL+m/eqmPZWri9P5NSGd/AjrZWBo1n0Zmo6bYsvaO4XF
ooWpun3YCo01G0S96eMWrVwTSj/kx2DRAziF+nQPde9A+Jpcj9+IHDW/E3NxTawl71WltRj/3UZO
J/O7RWP4aCYPzYbiflKnyGW8lcSOmNYlr/WfYx/UX2U5iXah2k4nIWUFSN9sYDJz9SHSff4CFh6N
6CiErofgFCFN8NBMAIQg74t+ROwKy7l2Xk3HrIG96/mhjm3nLXdA3LdN/AMDmu6hqzXcNSA3msYX
jMOChlikBAuxpI3mbVF++VS8NWXx5MGRBsX9ELtOtOp5qCEmmmFud9MqWm7nVkzXzLLTnMr5Rc3r
4pLGBmq7af1dtGCHu0LfI5toReCJxT7UQvAZCAddglpVMF4u9SEqnPk5qBuk61fasglVQTWfyx8s
NAGJYj0fl/JtdjBwOVaM3c0Kq7dUzRM/CCv9JGp1uf8itR3bzzhLvmTjoygN1Lq+T204hoO+JO4D
yo3u5HRErYGiLfwh1wCnrByawDD0n0R1shDklc4SHy4pkLIDN1o+iUOj6Yd5SJR7kSvUuN0jIX3M
IuTAHMOkKyK+900Nj5IUdd8XQyX8TFOUkxEFzkuVDg+QnXffiV6bPMAt4509h9btMuexH9pd+tUq
w70IbFYVMFYKgUKo+GkWowt62v9usRh00TEujTPgw1dVitUbsJOaX2pt9COT3gAEjN80PZZ2AFDN
E/SOxa6Je8NtgE+yWSsMb0DG+rmEBvFxhhZWlzrjubc6lvRa+10rDQIC1abe5VIByJl/6c4aQJ8q
kyvWAjZ8XQLk26btvm6jswJDwv3iOO2XyoxuCEmZHtmqd19y/aEIi/rVwsj5zAgDVEGpqabBwxLM
z1XBUwjNbPDVcKoRnZfzyu0UqTwMdm3coM1cgP9EAgo0ypM4KA5UFW0CTRZrwyH1bKCaflhP2d5c
EMcUberRJq5RhudrPW2clf6yXiQakG9HwxIJhnc8liETELnYfcgjAqMlDkTVJecgdb5eJTl680Eq
kxI4csQjl4z4LU4DpDIgbH0TZYWKpvWnlKgtSvNjO6kE51PahavO0j+xUG3UGv1GcsbkgXBMA9tl
muwikBR7bSUtWMYkulvbEqGReJU6pntDoD22NYsAh1gZC7C41W1PVEiyiqmApZw0+UTnDU8iZWHZ
vaac99TfamFMvrPEEBlCmaWj5ZpwE/7KC4x2cpCaz/B254e5YgNXmTqKtwukGNYSlz/WtiDOdfaF
q0KHBARG63VizDWNiOveXB6gHx6ZV2E1Gg1orPS1ovnvCnGGGssPyZB8iayOoKI40V5juMMOItvm
qvrKfkc91CXedPCC/oJ69VkihvYidVHllZWS/Mr+NSpN/2mAnkBNnm1Ht8TqOSYyb29bmvwlSJcn
KYSuSQvG12Jhumg7fYDXpW93QW6/xrVsVSAkIyTNJVlL74oiie61rGofeDf9SWrCb4MckBNF6yFk
q3CK7fibKMqjujpGOuoC9EsGZlj9RK4gvkuVWL9Ri7LHVnkZzX66iwXUFkjadIfmDXmiR84Q+Zo5
g+0QIZwFkRu29AZErad0bBD3TB7LeSZaclgBI7EKCbReOfWzpcTDQQ1RCMoB71+SNajOnoEXjdJc
QFrA5A1MUH2t1MHyx0JXDkIJbYay2JctdLmF1pmondbG8tq4WRu3LSHyajrFD04ZtJc2VI+T1UJ0
sjKe5lOAFmyWPcYNdKb02FWzqrbOopKoZ8JxWzwHorYbneK8tBUsW+upzoAXB4Zarw0G7TUfpGzf
ZW2GYgdvHeLFfL+ETbUrjcxFJZP5yumNG7CWKGSuWTGHyVK4h4t7vIiiPBxaP41sOqm1cs+UQINk
JWkf5UH3+dip9xuT3loUhpl2X1nOeEnD1JNNkKWYaoqXibXaY6IhfSuijrUs+CJ1tnynr3HHOh3Q
r1otOojsZMbpWZwqTTDPFaBr3QgEEdbiJb2VNR124S2fa93iE48D/cFavVXEWl4BGIFGW7bQ6miT
ZL4xMKC9GgqTMJzI2C60HAFUHJ6VVUW/lvC3YpXSvxngQa2QkIjrOmJitbC50+Y4vMksIrGMNqqe
8zLFSbqY4a92/N21Fbx3/zlHz5d8h6Z3cyc3pXaK08chcJpHtnWVhy5Me7jO9CKvOETEdWu1o1sT
y5Jl8rV2zn1ZN+O9iEAVB5x20Cu18p8yEVsq2o1EXe2X9XWIdkHJ1lLVWoMBhu/UkyRiQYugK19C
nfhTkYrfU1utNOKV0BMZ0ypYum7s7YfKKB1WT+HwI9MtjAmt+iXpwE8tfVyyhDab174JMLnTYLIQ
0oMjMHyc0rHEMoQu3mzEGp+9vWigB+oMM1whnXXrZV5ltUGB4+DQTmgZ5teMKMY3kRy1UsfJtLba
mna6brtJXGUHUQFPPqp9GbqYlWYhHiI9ifWqeNC8TvtGG4Clrs9VlIuiuLWero9eZA1aiEp9lQR3
gs66CUA1pJp1K9ZCsaNH58BRHE9kVastdy1EBkexCNImNKT1GQyoqLX737keKq9K7SyXuTee80wa
ToUTg/zORljHQBWUWNvRDA7eU3kn43hptBtRLg5bM5HNkxQCpLaova0CSsjsoMVL5goi3LAPhjsc
nO5VEFWUCU5cvpUx/m+ojkXZVmFHGNtMIua9rQyjrXwak+R7Ca+n4rhyZz/oHdYVEYouItRFwHoM
UO+MXuS9KBKVolykRqAV0PcAA/lA//x+hmiSq2WkuVvrem0trqUNxb5Z4WuCd3EKsvqsQRe9UTqK
8lToc8G9Rvw3aDbiPgmUxbj7C36B5TCh0Xro9XB60/vlcDVLEnLuhXFq3BV9o99bWk9Ue6WgY2SF
twtRZF/kaEmOzgIwUB+cPQsk+SbuS/tYzKN8Iw3h/0qxhbaPf2sXGuFtJ77VM1RT0yOLbzh7ylup
hA9JLEis1S8RGHNwEgsSM670YxgorSdqR8mCfc6ZHhDfsuEy41vBchJQ/JoVnw4ghD17TLLiwzIV
yeC1LTILWhbFKwSF8H8J2WW43JJb8RNGLEv7zGFuEbWaU2eXWM4PehXqDwbOsCsD6qzfRV2r3P4h
QCUrEeNwKyrVDArwGY61A5aC9ql3OsBVmRPBpkYWBqfuqUwfcew1j6Ik7br1ew67vaiT8hyiWseE
ai5DFTjTv7b48MvdoK6bEDsPTwL0X5iLtFfiogeRioPESgOYxDtdeyvjCBa0eHipZQ2AuTG8dUGt
vVnjSjCYacku7GnVNF2PRXHU6h/XTzqmdRmKg7gPHq/FhaY95LU6f6vZpvpB7tQ3S4/8dVQnF7k0
buo/PK7Zyl9gLE5xrwS9dKit2dwnOIG/2ehAjmhMm1Ol7fP59qpumAyow/QQmyVNbtw6IFT9Mkmc
11KH9ajnBlAIfxHESihF4QvRk2turRM51ei01/eWgmRpy/2nTlUMHYkYSISEApM2m5M35Qhp1rqJ
AGVfWvd9A6nVyjQuDiOr1T8tQHAiUQn/T9/q1xbipO0a4gRLgr7n/RpzqmuXScV7qAAXADCUnqVE
UV6auF12gTQVewwgCmwRc30iNKT1RK1ZTen9MASvUUpbGX3EF8XaiSrRvGuqB3mwsodrawVuGg2u
5rMceGG08hKht+h21pQdLWFfqA2gsUovt3tjBeBp66Fe2azHyJ5uWFB5IlevFNbX1FopmmHHm24A
0f9psZanddy7cYEU7hxXtldHNWz0MlJ7g0XAwGw336GVW+6MsJCP8+i89HMm34kiC7TC5BtR4kC1
lxjMNzPQlXpYDQbVI+owM1DFSpbzOzEAlrmUbllhPYr+L4pgfIO7VMXvsw2av5yEW+Q6hkQrB8nL
XSBP3U4tMM16/68TomBpn7Zf2X75/SQrLYdjWzMBDXlRnXWQoOfWHKqzyGqyiuR0Ebce7gQdseaJ
BWI7FzuTnucbqKftqggmEQy1Xgm8Mt+NjEDXarXhqE6TamGMjJd7yfn3mtP0Ob+1x+EkY4Tbh2rO
7a9fdPH1Fh9/I1Zyt84bHvZ7xTSO/f3AhCFa6BkESrHpJPse39ZlmqZwT2dTvEXGq9HMeXQRFbNm
XFBpjW+U2Ynvyxy/+zDHF7tNpJMjQ4gYayyPp7WsxZuvOLnjDTDweLXalvYZbgV8b3nZ7UMZPlk/
0QL5Ll8hJHGZ3FgsIqBy0ArXCNmr+5lca7etDO0vaLVgQIxv/FoyNd3qgI99M8zwH1cQ+OBDsLDg
pvW9OEgIUF5TXacerBCMoTrbkwcSu7mfCwOLShQAkYkriCIttnM+4K3mvgvRzAGMBIn1IC1+NDX1
s9rWyDwHcvUqqVrihbrevJUGO0EWut1dmsWRF3UIMySEvRH60dOR9RnJdxt6TwxHOJOCbzOCQf6o
K9UXqUJNoW5/BkawXLROlw82RBl7Qtps1170/i51rOfUBEDcTlV1KDAR+UWbelFYzmAmOaS5Mu3l
GNFzUYbw1PSUB9NLViYyPilkVmuAuLGUEGsod037wNq+ChOr2CH/0O9iW0r9WtLYbQZxcj1EjbOf
rCG4nQO0zw0HfS4ZFvWzOGQEEMPXmZd3Ibg/X+7zCSYew/lSYwpxlbTJ79SwCL4kSn6AaDUE2cgU
HDiRL1qFOpaVAbSjq5WIP4bKVJ6Gci6vtTqAHVSYkonlA9doUsV2rXGq3VzNVM9S8uIcQlZ/hm/q
T2orExVJuYKzRbWlEkpHDBPNxUG03E7cyrYmIgW1fkFIojXvenX4NmuTiakt5iplbf53Ei8Ut2LH
RNcua/S0yIumIiXKpLkD6PsK5Lg7qE5cnZ16Gk5mV71ogaPut9uP02jymhleqq4kCHGSbnR1lfgi
fOE8roH+2hoKbi7Gr1IxK4I3IsN1jFDymCy6dcboznVrY+Tb8klrQklRFPlpJNQBMy8Kgo2MD1vA
A8RFx0VN2n+U9dJ44vAad8SgnCtlvm/x6BNeWu8aPeohXeuTo5WwrktKYj88YynADJhhBfIXaYHi
+kbEoxOPWByujYJO5ZVc06JYtN+asi80j5OEalg6FPmxXeOUZ8XI86N4gCVTaweskhcw9jh9ETVd
HzscEQWqVoVWX2btbox7fARr+fb4xcsUZddXtFVvNVuZSG0H8V627Kd2fSzzzrvIDI46tAxoWODO
5wVvzSTRK0S+J6povt50RuTn7OHZqWGlyQZiWLnj7bDduygL+97+c6LIiyeztRapT6d8yn7449t5
ytBw88gRsnNNp5dE1+xlJ3pAZ6nZ4g3g+n1oNbBCdcaU7cTrwthdnLcXvWVF2fZGt6wkVQSkbS9c
1Hw+z7Edv6iATMWhWhJXI1cyLtauhP6DQ4OPjv6cS+3iiQJmou5PUs8JbUaZ5WUeMAtO5dlg7j43
uO/pnGtSHFCerT/m8xhK6L6DjlS8n+1xfRjm1+T16RaNuRucYGepP2ebxf4Q8tVeD8n6PLT1d/6W
/VuZOENUiNO2rCjDIvbnUvKIc1iWxt9D6txeR6oYk+LQrxOBSFkCtCPyYiD/rc3fyqCS4LVsNZ9/
QdSIy15/Yc6JDWzqxCPSDivQ+re3dyoGsXixn8q2rEh9Ou1vZf/npbbLfzotcqwak004uPE6R8Yy
mpN/kmt+WHuQmDM/1FRsqjO4Laia85ykOFXkrxcRV3o/fSbcAjW390KRUod6ObR9dhQXr2EM9Rdt
J0F3eR3PYpiKqWv7KHwq20by1u5vZaWyIjdEVxQNt8uIsi27XUZ06S0rUtcRvxV++qntMn/7pUFR
YQwMXzOtg415/ZpeZ7/PSXHuh8Lrl/hzqWjwoZVIbo2iuB6W60Q+ijn2w2+JVp+vysqrOA3Bz23S
MNagsC2brhOLmF1EmciK1P9vO3GuOC3VM39J1PZ4nVa3W79O6+L+/ldSvI9YzOQiGRLqRADP9+1B
iE+N6Nu9gvKPNgB+l8OQziymsAyHWncjJgmRzwlbXAMo36e4GqWRvnvdplZxrb9Ot+uHehtoosmn
dtsYExVJ6Ej4t2f5+pH/NI4/nRvkElYs+Xy9ebP4OVdyeVoX74sHeQiMdiOOC3XJ9jqGFtKo2P9n
sfZheRCJBYa4ke0g7toKE1TFtZ2Jc2MvHsY284vspzJVPEWi18TirI0ieSfGbCGSNuHRRx3r10Ga
9G8zge2LJ1ZbqAhJwP3WUS+aB07/Mkawqsat/WENer178R7bQZH+LDUzsQC9vlOxABXJa2fe3nSL
LK8U9OZRdBrI+jJfWooZ8tD3JyL+8fVVisIP+ffXSDyf1izTaetM1z72vuYVlxc/u/VWkRJlovZv
WVH2t0tlaqtDm+Lr695e3Jxo2qXlPyHRsOwZav863Wo1OzyIBRyieNnCpcPsQp/yb7+u7sRMJFKo
RnzMllGe78xc+R1qan1Oe6yQRObV5wBGzWMQY2m4G2ob9p0IH4wiLXAmDPXxwyeNVTFft+0rKT6N
U5mkizeWJSBX/Agu0Qc/twcjUuLQGkT/a0W3b9WHPgG9v32jJQKZ90Qq3ouG0mQoPrq97IOAU3Pp
9aucEVV4bIE6wchFrDFCCXFsPtWtA5R8qg9izlmajKVMCYJ8N/DIRO8VI9sxej5Gi2myz+/DrxKs
dUhwVrnbt63hiyZKC7c/NIh8gK8HveH3u0nxxZMUB9ZCcGdYJ3GX4s1cp6oZgVxY8+xnUVYnseNi
YrmYxvwrAlVz4rxPLyYbpRyf+C8xxLMy2inJ0HEjjidP6lkMk8bpj2mPiWhZphsWSjlWORX1zfIH
X4x0h7kRNvn1dW/3JxH3vIPk4jt6SK8Ed0i7FsmIxeuQoTglMuY6NMEyFyrbr5PjaDujneszCz19
Rwf4R9z8h13ddWH9ofQ61MRye+vfY2vXa6gEloX3Ndv2FBUrxTPSdUcxvK6PbN1bir4tLvJpDrqO
b1H46ZRKwm0bVdAjshefEXtC8kYsTINiX+qwQ6OOhe8QcSkmedBfbj7a/X6eqkd90LEDESUKbP9o
jPkjjjNXgcsmD4NbM0m9fOkezfxSxo61E7+aQum5ehxd6NL3YcW+mx5EZ1kHF7RSrmFUCPepR6ls
2Z5k+kmPGu26Sb3uYq8rCzEQxTjfFgefyjSxWxBtrslP9SL7fy8wrueIboD7di+nZXBo43EPisy6
bpf+z9WHqTXwbhft4TrRajzG7J+mi4zD1lcLU/eIGRqPogiPOt8TMadck6JU5EVKHMxQolGIggXr
x3GvqwvkG+j56K2x2yaO6zJY9N73Jbdams0pbaYSfVqsH+92CNFNpsQM3R5pb1Az2YcBuM2iYlBe
1zPOIidH5hTMi4bn5NF0FD2SAJgZqIHqQTQRHBQl24vhJ944njZXHWL7KLpetwzXBuK3M4xuflE2
y3WpKO7s0+/+rSzqndU1G992A19mr5pMeU8U18N1OmvGYQ935UXctria2YblIe/+mFPEFa2plTEh
Rd/UqFCWnSUtePOzwwJPsqj/8IUX9339UF5Hj/iqXYeT+IeG0sbn5dlsdL9rpPK4WT7yQVP9flEK
98OCWFZRwKx0vbh26w9d8ENS3LyeFqUfdlpvui0scMcyt/hIEHOwzxJ6ofjGi/1vq2JTk/Bmh1W8
B3fZnZLhuV5i85C1+l4rLNamojdZbRYBvOmgTu9+BM2qQVLXKmzz685ajAjxw8hULjh+CMbbup/o
WJ+7aDv2T3kZ+MjTHpcmWpF3/7FafXiC1ye6fvxFSjxFmUBvt5069HPfpy29L2e/rGOmvfeVAtFI
50HP35jpsQXBsLYuiYzCjI8TAQXoRzILiz3oNSkWepMembgb1mt8SC5BhZGgDmKE/OKjDqOlL1qL
HhyFNY9W5DtI5FfU23WJI37vw6SzjfqG5Z6fT6F6fUji0bRR3PlVoUJvLXb1BoaEuU5PA2i5xdMT
ddqrOLDFcNXy7tnQEwJhrt/+ERMC2hTfPiy5ZsLXdmkP+xc259n0HBzBmHrVlodhogi2/sM/j6r/
3i0NDLliDSq6pXjM3NU5gnt/VRRw+sP2/B0FR1Kyfu+2sutatlv/F+SI6tUGUij1LwM+712Gne1U
5A+iS4jeIDnzwrAevXEBJHREv4VoIGYk8cvmZMW7yILp8cOoEcnroTTcTK2tY772GCxyzq5G/eZU
QV+8LmClRj5oCmCgacbsjuy8ft37G1YOmjKSWZWtk5x4HSKlNrAyQlj/PpNeb0rUXTuNksrLTiRF
oTiItyZSGr5sL/jX7nLrsepLHw/4V1SS1Oumzo71gnA1qRoJCtUD1LfG/9jsrL6TDq1V9ao3QkUp
nsx1ZSfmI70mcP0okldDpXj51+Rkt+HZ0H90QTaetr0eigcsxHSzdj9tAucugJR1yWDRVJZn8J/5
LsxmNzNzwu4wKUXybz16mXB4HueDsb5HqH0IIhD9RExb11dsEYfrpje9vpofxBpwtaNm66FYDwsk
eLs4zL6IInHQ65sBNYCTaF5EF8fhlrN1FTytI9LsGsQm8ld5+T5Et1PzoAIB9ZNiP1T6w9BpRLZI
uFUti9iIVpk8xQTmwmIhzOqjTjw4tJuRqzd0HhNH347NVu9KjYJ2JtGED5ptpg/9omkneFYv4arE
FSfFcgik+BfBbKZfSIPkOzVswCGBSRjzrRZXe1i+wJ1qeJ3e/MlWFc4suIg0Lw4NH1x+dk56Ozpq
miYdzCDOgdfiqCgXW3vsq6biexnjQF2zKO28xarR7NUldhEJDS7L/LJoaOUVxP1d8oxwJ9nJLdR4
cL8N0swFCcxz9jGQxed0/t0SN32phsq8GB19RcqaHuh2DFOzHTtfWiCsPlG3MjOc5F71QOswoEvN
4FClEChmN9+iU31TsHloZchVVFgAYknWiVMw7u1kcbhRP3amaLf02lEKm+Rbpb8tWiQfkP01/XSU
npQ0hCNOAjejtX5RVNqbGX0dQA6163oYBSWkAlanJrK2OP5/t2N+gP4SrPfQ/NaQlZO8RGFpS6Sl
T8Dn4kNpFnp1ltT+Mu+VVF3Osp18ifsJUFOOJBJ87rLbJOW4N3U9uR0UlKtXTZ9CMhmrpXlfhKFb
zUyOvWlD5m8k3UFBGtHPkkpDuDgsTsWivHA/2nkirODsBLgeGX9lMIDAzMWRUDgJXJDhILDW8HsC
jCgOY0Zgcr2og2euVxCXsURru/u1FCAVkGzPXp3y+1QBzJmd0XqN2/qLoXbgR7skf+jGiQjJaLHv
zXEuPD022t32gb9uoyDBT/0F9IPXQ65q9VVxD5ebN4Y8BJR/b9T1lWorYUVoRZkvvtu9Hjhebmqz
Z/bOdJ9FSuAF0EX69pqVNfkCOqEixEc9STla8Kge4u6K1XmHyI/qtSmwLKALPdHElbJXCzgkF2Qb
6kPhZG5m9wp6mWl/zKsBCvp4Sv2wT03fWhpgpnLsouAb3m+HHuzV2SlygtR4u7WOz4z96Yo5u5sD
Q0GGBy63QWoeEYIAx9dMGjJlHuzdsac6RuR2tvno9EVyg3clcAnLJZJaGsAjWG2Kbfsx6JQEdMeU
QId4341E214Ps26iFltekkw1UNqKv3RDhnB2Vxlubeen1EoRAQgtdFFRKCGsXoru7SrsHhe96R7b
pNkNA6R0IqcVk3Kbj9opr5r0Nl0PmQUtfjNflhI4j+5MxOKG/xIbUjwuS3psSms6T6my+9eAU5SA
MvuUqIN2AyF+fYRs352muvSABEcIMBt8g/Dc7GebDmVDjuHrQTW5Ur0Y90YzHEwrb0/NWBJUxofv
RqS2QxXEIIW0dGf2aKeO0+TakFVeAnJdIOt+YxklfLz2S4lYEJEM2b1jlI3X2LDrGkvqHJVabn0o
CIE2Gnl4jrTBCytb+pmWztlGeXSGsqOTu+AnBPcpIQgNmJly7vRDkiQHrSxB6Rq9/U+Sxs9KiYam
tIQDqnUtTj0LroERCQsIlivZ7eoIKvGVBF8qKuOIBh+uKpj8vK4sQpx1MwSEcYVapSmF56wPvaJY
vjWdErhZBrggGqEurfVn3WiqF/CwgNIdQKgVrzHvzXBnBYHmVn3/bQhK1Iyy9JvUJDvZnGooOGLM
Amkf87ed2yrpv+txGcOYEaAsE9CXTBOfe1yYp6mGWJguWp7SXG2RKXKeorx7mPu5O/aA/LwRiYNb
UG5P9YATWpIcN8HPf28qsuTmPVGxoHpXWgDmaawmsmcgBNulkuWlJsWxhuOzAZHb/dspuaew4QOd
RrhYEtiHbl0HtFAJ41pYIRIEQRztGgicQ7wLrHiIeeodkpCprPlVGLlOAuWn0luAhtbOSBxo76qQ
9nqE3jvuUodPtdrPByfvGtcsiWVR0cJNC8vAKc7jU4r8lZj6HGp5lO8Mv8vTDlWo6RFT66Rb5l2r
BzAVtgB64NSOXVU1Js/QCT5r8ztLS6ovkdT9VICz3QTk9VeWv9wrGnw1f7cOmMyaToJ7tpVGosTB
SoVqGOzSwsUt4BaSbuyEFvSi/UcjegCp2KsTDApN6w2pzi4wrfx+HDCY5iVTdlpaXi8B+5YABAxZ
rbq6rBgXJTTfHEc3zlJbGxfUxn8PctLuLVNH1zD1tDrWj02ONSGJf40wMiOPkb+Z9dgcjfmS67ay
11Eg8XB/MUyJeHZBHGnnSl1Ur5MvWVV1HtOhfZv1yo94mGGD6BOC14I225VNmbyaS8B+A/c/dgwF
h5iiVbeKiX51ptgnwlixWWhzeLZAY93KilQjIQ/TsTIAV1qAteSYhVTlaV7pbPq+uZ/KWnkqprA5
E5r7O4UgojS8CfjVoTeleyX/Xjem/Aqx7nyK8rL2TUUaD6mC8dHoBvPOWg+F3j82fX1TBpF6apsI
VEeqzsT0yT+qKrSA8Sjari9wtkPa6cpNiqOcILkbo4UGwpASQjeb2KvRvPcyDaJWrSwcj7EMItcw
v0eG+aMMwmyfOoWycxR73GtJd1zMqvSMQY/A4o0TwR5d7dv55Jzypjq0DauyBhAfO7GjBK37LYvV
wEvU+ZKZU4cidtqjF644OzmBIQWYdXdrMRKPtWS+dkNdP5qRhFloUv0MmM1OGlH3Wjr1LUW8lS/b
TOykTqSb1qTtjn7QnMfOTI9hoe1ULKNSaKg7J1Ofy2lYblREodzMmOTHLMTPGpTqbdEg8GAs0kgP
Q/Quq8bobKm/oCOW7jsjC9g3ynBvpPLEV2B4AzYLpje2z4SWo4HwfkjsamlYelI4O3AmcR1A5ctL
EX8JxnlwtTaR93kQarfGjCprO4+5Z6d3ctQ6l2V4rHRicltgDgTXYrVBdMIfat7QMmn9niVFVswd
hPYaGmloC++BXuGzM1CdGiL72WbtWkoYROMWehlVe80GBNv7YbRPq+ylTzyBRCfOTqUm30uN1fhZ
LVWugVIObyc8xrI3NQy7BQE0X6m0G0OOjB1hPR74fmQ/Gys+lHi9+racgCYov0dn1PdZ30tnxKFm
X4ltqETbdZpN1NzNnW8ESHitXuApQe/ezwf0g+WaGXEqmxNaIaCb0OhidXRMURLzMqN8Vtpk9nMs
s5ZT/0gUHRohQCquUw13EnphjRaAFTbrt0yXcUIX2W1TtfYdknc2ylZpt49auHHQ7SKcUh4r4p52
dUiY2xzmd/bUALBu9LE6z6P2ajTRwJ3oE1B/s7pfiDE+RbNFCL2Rt8+KYjbPKeteOVeTB1E0sF6D
nhv5Y1E5VOn4FBiQ/EQDTA1OInlha0+YqDjTyOflTlKaJ33qm2din7SdM4esqBxAGqFSpPuyktA0
QYainvrgxIzGDxMpv8bjSzf9OMn3bRIQ1G/X0FPx+nzRWJRpim9OmkMwKCg0iJIftU5qTrZR4fXt
Mh650XYQcNRJ5Hdh82MyC/i1Jye/N+vBkt1JDpHCKJOnD2UiaWXZctai8ixy4jQGORpN5nyLrBau
i2EcDgAd5CdT7qYnyxdpcTDCFh7dEdPdVlYr5j99GCS3DjFcT3X8P5x92XLduJbsr1T4+fI0CYAA
2NHVD3uiJGserLJfGLYsc54JkuDX3+RWdZeFY1n3IsKxwxwEgiAWhrVyZboz6Eenh39umMYh3hUd
CLj+OcfV4Tuk0gEeH4GBl64bnZEgfwYRQ3wLIFR8q6CKfciRj7375xztWiSv9QDuVaRIgQTrZDhF
sr88/sVS0+USa63weHT8GfoJXmVNGPqrjG+5lDsiqvR67EDHQTjNTwlyXG7rqKAXiuur49Hxp/fB
bdsi6+DkeOhWmb6cF1RyvZ+QNr4bFJIWoMAswuM5ZBOoK6QwhFjFr3fgNt1CSQk5uPXLHa1Xdtc9
g4LZSxm4AwBstWMTtL6P54rKaXdV6UT7Vv1oHCVukRAqbgM1zntZpj3E3qE3A0T+DH0dJ7k53pKW
YOatMGFv3YEAYw787XlfYZnLgXS7Jf2EYA70zzbHm19+pmklEa+ikyZGznWt6N1EoLeMRcC4Fevh
LMr0rslCd+L0Lsd65s5dungLKQx1erxhwibqNFsciHev9x9vAXtKHgXY8MYzOy05SW+dJqjOPA36
gyLv0tts/WlWaGnHyhqeKhwef2SCHWoLWOUZPGJNDlkZUGkg4X50Wb0FoJDdNxBv2ZaUYMXYVfQe
i7lp73tQAD1eRQMFJ2tq/bYOFnof57y+qOfm6XgvJI7m26hNXq7l03cXzaKXpIWkN8/PqyH7kYOx
AQnSXXLWRaK/QoiL3M1ZUu4TJLIWED7ZZrpRd70/5VeOwIZ/PTr+BPWqmhk108u5KGYUCazYe0QE
emRy/RlIfUDud3b98lcQR9pjgNb740UXsrzXLXTe/ylSBRXfAE/qnR7PQdVLnyUru//xD47nohEJ
/gkyuF7ukAgPVJCp3B8PZ5Y2N3OEbLe1lhWkM69KJz0hKsi2HPR5p8pj7l0zABLvUmzMOpl7d3B5
eXdzgL410uHmeIqnHELrCy/D4x9EMx/PRzp/w6LIuzueKrLggjUwjOORJIIDwOSM++NhytFYbjvu
2zo7aUnnXQSsn27ZNIPpoyGfMTlOt8efRWZQhvEHb50w/z7XBHK71F56/XKHriXiCsDZU8QCwkyA
gC5RkKj2vCh5puPFkTGl1u43JGbTT2gAuXNYlV+y1gfFX+J5IdKwhxtngMpcPZDgi26TU7YszQ8o
V5/NlZNeTEH2FK1czAGW2edi/eGtiDYtsoqvKEXcpG3r/k412WfdOGi2mC7o5RWoOFq+c4I02VVI
Tb7MN0cXQdKBxWP2yvbgOqzbML90TmS3rWZy2Y4eyOS6NDgRd0qV+8D5Apwiu4LcYocALRLNZ+7V
n3oWnMI244OInHYjQOwwVt6tkCCoGJ76ApJOE1i6QA4t4P5I5E01gvyFBbQBNXQcnLiPVQ/gcOzu
NEST7/Dqh87j6XWN8XHJyS0AnnqH5NsAW8dgvvCX1tvn2gdTyJJtZULzL2M+8cPUZXA31BXCr77Y
Q1XZg4gjfK7DnLCPFLmitEufJ0Xcs7gRT7LPPy51kO7JsiCDhrTFY8xDVxKs7SCWVcMLvA2y1v3k
FsI5JFkqEPMt86shdb4j4xFsMm0Kpj8BjGXyBNsgn+povmaqfWBeqe/rvnCgpdh+a+bSPc1XEQjs
J6GyCRXJU08MoCwDNRoWo4pssjzPriukjAGz7UZfg+ks4hxUD2NRvvx4EA5unRm8YmmzbI7L6YJ2
FeQxEC5M5+V+YuA1FBB/zecqu4TmToYVIq/23uD1hxOQjKbfBcg9tm6T8qsKJBlrAJhj2dZ8pzqZ
P/Va3Oa+H3/3yuxT5UvIS5Xg/0JqCSIPrE0+eu0cnYmxK046NjeXoGqvEUEBDSfWofGdV/rVNgUA
+HMgnAcxNssPD8QzYlU+qqICYWdwE0DdXW+mrCkeZKvZbkmT/gRMAt7Gx9YAgqxt352BehBLs9iF
KEneQFMwicZrNarhfoj4cK/XFDFejrfHo4JU2JIm7vLxeDgTr9k3pFGH4+EE8bDTAhkCGzVU6j7n
64SG/NF/Smsr55AT4V8f7/dSwSFR6zfg6sOjfJaXh2TK5v3xMED+6Efoa2DvuF5NOkz9vq/BXYSj
4w90xi4lm+BCW0/h/gE5AiCoPx7yYUJKHjDtu+MhpHCW8xge/L9LEyVbZ7DjtWP9/EY8LrwiF8e6
RxPPdiOC7y936LLDLjzQ8FKsj6oxX1wWfvVwPBpGHe8SlhebWEfJ1QhltSuAFvJNmQ0VvA44d/zJ
xsjbeToG5KPjzk4jmx66hm58BXFgcO6DQfXKcZ3qTLTs2jh/PEyQieqPiz4fBzgJNsdz8ThgpQJg
++H49xNiP8DYB9lejW1wqefWDbsZfseeCnTo48njD7TlNqMLw/7nFByEwWUNQP12mDPxUsDx6vEC
RWL8aVGMf0GV/tLtmhEbK1JTRNATfjkk+l5Ldzn96ZxGjtIBO1oQDqy3VKTjl16f4E8EwA0C6+7z
l0PsTqBUVE7JyTr9IAjU+1vAOlrsvta/oX09XsKffzw4/oD8BxdBSQKBOT0g4HI8Pl4iWpcfU2Qk
kZLwS7b+vBQFcHG5mYgnwuNJBX4+5Kf34yFri+USTLfkDNlqkDjF0fEU6chJPPrL9ZzoU6RYtuDZ
mdgDUvaxDlLuyxHk/EKs+qKbIQnYQ+5nh3bh9e3xzs4r90sxLy9HqW53fboEL0cNkLhQq6rvjndC
CXzTLZ2+S6PGf1AEG0emgpdrRfedRNicLoEvP4IOqHloSu8gktm7KSZZPzjIxVZ51l8dr4GCFBxl
0M6+6IqmPLAc4QYmu9saWr+jv0kJcIqUS2A7nbxHGAAB6iIWu3Rs7rIFqnZ9stBbYNqxY8jc1fWp
uxNQVVRb8P2j/6PrFdjcnZARfhU9evGGSggd0aZuTwOlMQVSl18jA8k79+f+gq7507mW8dk0g7vz
eOjVNQGtDMdizQfMI4O44Ayimi2YFeUuAXQ0zEFjFjr6S5d16VOM9d8WPGX9dQBmwQ3y+XOQEIom
hAF9kj04BWsnq/aNt6htVa7JLVX1sUG+ONiWwA2S3bWe8p/QP06xqfIfRgafQoz82KTInUcA/JHn
B63SZVZVCp+y3mSXkkgWb0YoRHaSuM+541wEEe2eyiD7qz3SkGnoZvUl5PrgWKUnEMZ6gnjJrR+T
FKzDbQ6MgJdfxTSiF0GDjr2eytaf4/+km9EQiSDZJkKmF1iVojtkcG2cuQ9CqFkv93M9XI9BW3/N
EEtERkzpbSjIlbaicAaw6XnDOSGd2C1UgLRYtBqoQSeFd757FDy4KqOQl3kHRAx+UohKITdpV1eO
A9EtWm2TsbwrNJJd6gby4wVTB+XJZl9i7NvG4zSduFUstg3PCIhD6u7QzRCtnaooeajG3DvhBOn7
XI85xDLasChVuuf0tGmm7h7EUphjFEgrQbF6czwaguiTcubhkgtePOgUtFDIRkLC9nqYO4naMm/W
p7OGB3KIMXpOhfsY5SMNq6VUDwRkHvuech/YyInf5aDUhbNj3TF3wKiPN2VKinsyx2kYi7HY86I/
fPjjP/77v57m/4yfa3Cz6riu/qjUig2qhv7PD5R9+KN5OX36/c8PPlbxDJmogkJcUniuIOv1p6+3
aRXjbu//IM6MXIssSU+U0I+Fy8+OVKbt4kq0IJmjDSaXGqK56/EcJ9X5eg9J68+xv2Bea1rvJsbA
v6vLxX353/FczcoIMApcTaC3hy8J1dHjfSArBCcwcp1f2Hb0yrHTgP8WWzO/PDny6xx/sHjAoqPs
b4939JJvji/+H6/evD+2xFPdaMx5yKB9ffjf93WJf/+1/s3/3mPccpE+dXVf/xh+e1f4XF9+LZ97
86ZXJePpf9du93X4+uoA9FXpoG/Uc6dvn2H/w/98wfXO/9eLfzwfS7nXzfOfH57geh/W0uK0rj78
fWn94p5Hf+oha/l/X1xf4M8Pp9X39Ou/3f/8tR/+/BCIfzHPJ4ErKfEBKKPehz+m5/UKl//CsRdI
18dV4q5XgDcaEnQ48S9XYG0bYOxmAUeg7sMfPVJlcYn/S3CX0UACs8cgaRiQD//z3n/33JcP9uue
/LojO8RjgknX89zXHTgg6cj7Yhb7wU8Q0V8WrR8TwufLn5rhF4byRvFu8Lr4TDi5nuYKy35EKrrb
iS9ufB/PS/3j9+XzV3b4v9V35evyA/j/pMqheB4Qv19uGq8MjjR22JS6DA450Mq0Q/SO1b/1MuL1
w3oOmswprtYtKqRuNhKqhN2m1lx++f3LrOX8M6j88zLrS/40mMCP6TZZoDl2vw278Dywm95NbuZy
kO0O1Qx25wW6P6Vum9vfP/CtF/JfP7CRbjOK9YHjmmR/VicKGfqsV0m6//0Djt3oV6+0PvmnV5Ig
eARZIvX30OIS0xnXFIwoTd6T5NzPk4xgp+Z791mO2Nymo63UHGtWaO4eXHD1dCeWtYAN/1yLBmHR
HDFlIBTjeAQdBZGhoN4PUAa3E1Yk8bQ6vzVc3vUUezkSF+uVmMmJoWV+/vsqvNXS5HUNCoibjtB4
RztI4m9pV/8Q4NV95/3eKhzDx8+vB6ZRPkk9+HuNffpfyEutN9Gosiu7qhsjRCGzlPe0g5wDltPP
Lob7czg7crW1Kd4NjBGidia/aRPf3xeDGD95U8vA+7EIq/HHDYzxoQN9SYP50d8PtbMse1C9jt0O
wSeEB+2qb4wJWFx4UgMIuZ9rBn+65nxmcPPAoHZ2DzAGBZJpp6r7xgmrWgt+PdRyce6Ew9zY8g2M
QaCXrnKn2ZchnGXlXscMssdzCs7Ad8pfy/n3IeA4g/3cO0HJywqFkH1YO6AEhjfIa8Z9gRUwmL3T
hAWWj6GvjYCyOpJT44gQBB5kOKl4vdLPgzh43jcp4jFWtuZi0n1la209thHkRWTYkHy5zzudXAHA
Etz//mO/1VaGJU/5LD1ERoKQONA6KPpO0PMYQqftY+7LfH6nqX49XriBYdGJjJtcikaGXcE0gD2L
exXEXle8rBFfLRF/Xhy/Ubw0LTpKQdsANepQCSD4N242s898qZt35pS3ijdMWo2iBhMN5yEIzpf7
oYjLPVOOaCxrbxg0qGwrDV4DCUT7mOMbgOfAAdJNp8s7D3jjG0vDoHNokkBiHq0PBGpbnTJegKW3
XyjQ0blTVK1lM62P/2nmFUTT3gPgLgSKL/0kkPaGzW7c6nfeYq3tL6xarl/np+LLYIQnT8UiLIu+
jW5BEtiqTxSAJRcJtsgtvcHWivJTK7OQhm2DHp8GLujJwwa4lvRkWCB9C+5YOKw21IUH9J13eqtn
kdfvNMMBwwfsnEMvdSg9gFYp3WVIiX5vnl576K/azLBuHWdgtJzQtdpII8iexVSA/dVByslZPERl
vgeMW1d/FaWkX1QFCeN3mu+NVZgrDYMv5hiM1wj8hciuKxqEgvpIYK2fB1joyWHKwFiGGNYCpSTQ
jpeHfF7g8eFsovXdCK5+ZTd2CmNg0BF3hMwd6NsIR+1oOolQCuBIf99JvLUZf9G8whgY/HGY05a0
QUgRaaz3i4cY1x7EIEtx0gRU6KsYPCmIicIbfMJAFO5fzhQMPhdESJn9JXPi++9U5Y2OJIwxRFaZ
39RTysJGRD1kKZbguZlnkO3//k3fKt4YQUAgyT0N/2vYAQkexoPH4FamMv5uV7wxciiv4zLLYvhp
mll+9jGrXvauU9qNS2J9qZ8GDsSzK/CSiyD0C+xttnAugWtLpaDueKeXvWFlwhgs+rTVPpkR1h/0
FBHwz3Sd+w3AWlgcaJqAjUciIlIDEZZs4qcGkW9i+VmM4QPRHJCnwB0dchmV4PMCQU8JjDYD1M/u
wxjjx8KWvFW8g98d+iN7ONkADeC1s7Mr3RgkeBQAodDOa3J+PIRLJbIN75rsnTHojT7LDdsH6jFx
ZswPYUbSEjzUHqiadU3sOhU3TB87oFp6ab2EoBcC73viPVYxe28B+1bVDWv2eFOxGcI1cCLq4ULp
ysWyoE3AwmvV8Nww5yRTQ0M7vYQOeN3AnAeYdEQlC+1KN6yZNqPfDDlKHyLCADYBCLQvgZi2K92w
ZlmRRY4Cn9UZyCqYCNkgngtm1+G5YcqZi/ybKQI3YuulxaEPKnD1+8iE/33d1xb4xXzBDXtFIkSy
LCsicnL8Z2xBc2TsDXlThcOEmOPvn/FW3zFMliLWWmV5NIVIn+tuA1DV7j1EYKy25qCUfT2WDsic
YNPCp7BmPj+VSGLdZbqyHG58w2S9oSwiuWTI1+oL9jEtSnHRzIVd1X3DYjFRI8/AowOIm7PI23Y+
AW1iMufJzqrhfcNoAabvc2eBy6ep0vksH+LhXEVRYWdUvmGy8Jg6o6ey4dCpeOrv6OTK4sqHWlhi
1298w2rBCz228UhmLAnVgpi7/1kDD/hOx3+jU/qG0SICnzMpI+BqELYFzhRQB2QVKMuqG0ZLm4yR
KJMjWt753BGs76oAKpN2n9Ww2bxZOscB8d9L1RkBsNsfuW3VTWv1ZYQ8LG/cAycAdtu19N6+YQxr
zd2xiQrAvvczJNu2SuZqwzmY3KxahhnWmjBf1i5xUTojz8CxF4c4RaDOrnDDWiF4VMg0RuHBosoQ
kjDgzwfboN3agBm2Og9URIUGUtsfomkzeyN4M5tosKy7Yatl0oBgnbpqX0E1ZgN6qGeVLZ5lqxt2
2i/dAM7DSe3LPGEbzvzPzgigpF2rG3bqRn4HFJADiabWrXYgTf/aq6W3LNwwUzBrzBlWwmqf8SDZ
8Ax8C6oDE6Zd1cnrmQlJH0gEcQJUPVDeRY+AyXUEhbczu9INO50VI6CARCbxAqFHxOYryf2dMziy
t+wzhqlC1C4oVROPoQbvN9I/aeOHzUSGJ6v6U8NWgVIjXT2XmFmRGXIWZBAIBFRZ7+1KN4wVxOaQ
idG+CoeAfvEyctMzemNXtGmpvc5KrZ0hTJHrgOHxsybC0m1IDTuFMFwpvEoMwIYD56ESSKgB52v3
Qalhp1XeO10glQqdFPiWIoP2JWldu85+BAn8tKVFQHdq+lmCQrGYv6faeyR++dGuwQ0rlekUO5iv
dYhi+2GzkD7hgK/T2G7opYadjrGvkhxpjGEQBO5fbMA4sAEGybNbaayB7Z83+6otiFtEtQpL0Gvs
6ll8S1IgmezaxjDSSKZIG4Q6YOjrDhJ0ZYOq5+/FYt9YIxHDRAGgBgTYgTQe4vTBBTLkvYvCiZpH
q6oTw0TJQIBl7VJ0xySCzGY5/SVkavdJiWGjC6uDLEpyJFD6I4UGy/y5aOW1Xb0NG2UTm6eUomzw
4d4zpS981l/YFW1YaD1FEUhGYnBMR44DRu7oPF1cS/+ACdPxvAaKv5Bz3QNhcVVq8Vl2urAbWohh
og6EXjCao02KpLqB+vAhKhO7kZwY1smaCWya8OLv62U86SbyEZmLdq1tGGajkbhQI70VULD4XNZz
iKQ2u5ArMcwyLYDrVgqVbsqHybmKLJf+nmGRRZB1DVDnzp4l+bduDm7kwu2GKc8wR4jm5bOe+BDq
PvPuFw2S60yBmsCqrT3DIGkVAfwN4bqwd1a5pyo/gUjeX3ZlGwYJvuzeBzDN2fspFreOy78Cvm85
r3mGSaJft23hYkZOUg5dy56B3SIQo53deMbqVvajGCBI6uy/1QUyHuDDtmsSwx6TOGmBjNfQ0pCA
dUy0BxlYy+/tCjcsckLIS+sq6vde0pxMBaL8LfJZLTuKYZSdUi4igChcFv41Vc1TypB8aldxwyqR
86zdVgbItC7ptY+yZzValm2CvLwpFZTOHpzGhLrnSsYZyBtA9WFVcxPilfRsLLCadfbtCpkE9ddD
AVE5u7IN05wDxaY8gOHPFDwbW5dFHBLkWP+kdiOLa9hnM5UsQqRmCGPWfHWm8RGhhwe7uhvWOVKI
k3KKdlEKLDJBD2Do2BC7fu6y1wu3NeEVzugZ9Z7na1W7Z/PYWhqoaxhoVgqXiYSCmS6nFwXwh3sp
ILNg1yqGgaoYGUrI5RtCtylumFNssy6xW6G4pnn6TqVjWvZIxfTBslR63dZj2Q+7ehv2qRFO6GU5
9EA18M9xP5+lwr/7/y8aauUmwgoSN1EuidOF2iugOl+LFql+mQ0cYy3dmDtrf6qCEZihEPGjZVct
NWSK+vdQBmt3M130a+GGfSrE+PPEmzokk8MFtelV50DVyNW3di1jWOfkUAyKTOGLjvp7j+Xb3Mtv
dkUb1jlg3klAQ9qHOY9voT2B7PDSoh+ujWLY5hjJnGcF68JlbJM9NNLJDriRJ7t6G8aZIkWo72bo
vAUQT8yZvoSQ9DtrzvXVf/UxDdOcwI1XjI1A3mU5gm6zEzy7aDkSkacM7CNbu/obRurn1Vzltd+F
RUq/FAl7dJrcYkxc290w0RnQx4KLqIP9j/3J2HcemDmYTZwOpZuoqZgkftpRgooz77EcoWrNnOaT
VaNIw0aTuW3yDsQRoU9SNu0XClGVTSWLJN/ZPcCwU5bEsVQrT9AyOzdpSe7T1mYjvraLYaNF6rfY
LaPoSAc3II26iii3iEGtRRs2Wkgdle3K0kIjqF06kgw3Hpi4LCC/a+mGmRKxSpin6ImRu+iN7tqQ
MiuU2lq4YabQ2HSGuUcOczWCL8kdBeiTYhvX8Fq4YagD6IEUC9DkGB4/jpp8BP+JnQ1JwzyDKQbr
BKRuQuiJVRux6I9Bl9oEzdZ6GwYaoJe4M8m70KvHa+q155072NXbhC51KUITfHLasOfyEWpBN0Xe
WmzhUGsTthRBhTaPm6wLOVoGwuoxNNN1Ke3GQxOKNNCsdbI6QCqWSNptR/Ib5QQPVlYvDNN0XWyz
oO3VhjG0SrPNBC/FXrkOt2wYwzyhQwdIWgYyOYrEzK1UnN8WqbtYflHDPMfM55D2pW24BB24Z3t2
iZnUJnS+flPDPJVTydoHO1PY1wGD1ngldd4nUHxEXpxd2xs2CkywG8RzhbaPkwkqVfCchVHEWpsg
wvoGhqFC1UzJDqwUoXT6vN2OU1P+UBCstNkzruUbtuqVxGVT4CBLMwHlZBnzbIMW8g9WrWOijYSY
Z+mObhOqghPI+ALMTrH53diVbkynQwH4XU8rMFWBOAHk4cgR/ZrrGdKVduUbs+mcdrxDOmwT1kkG
pt2hfJgLz27OM8FGBamn0gE5JKQzZXOie8gTTiCoP7GruWGyIx2pboqpCbPIXx5dMH+dMCGR4mpX
vGGzFOOkTzQ+a1CBluAglKTgIItqcNTaPcCwW0Ti8roCOyr2G/102nXyIWkLG8c8uryJNxLgCQS+
GARngg13adzfTPlwZ1dvw1rjCDRVRRG3oaiCL1U9eeB/Ze8Ba9fW/cW63UQZtfCXS0eVTUi7TH4R
iCicqLwc7bqMiTIaXGfWCwXzJCwVks3AvWzAWiv2Vg1jwow67SBAD7aw0B+12vhec5ZX70GYjmPV
LxrGxBi16QxsnUR+78jzGHR1ZZVhsBHgOd1CuSPOwXuqpzsFTqRT2lOHh0OStP59rnLRXrPA77u7
QJT8BIR9Q32S5RXjIGlJ4YmP51a6Ezj/srZ7mFriqK2r2yr/WicJWAE5FpZk5/lwtO9B+TyrXeHB
SQZ6WTLMp6p1ZBYSAXqV06jOJlCkuvAm/OUA1gt6XAptxx1Sw1HmVKTDcojbIIG+HZQJ1aEkZF4g
VFHS6ssswDF9PTDuZN96z2/bUC4kGEEWgffdNdCe32fuCLqXShAvR9K3iNVJ7NVxcM5lhQQxF5y3
d0QG02Yk4P5v0r6DDG8dSH2YwFTMdmPHYmh5iInBgV0kEKONwUkA/Z4xgNCb7FIA/Ms6hRBx34I1
7FB4g3A/LmjtaeuDCPh0WZzysqtGsJcydxwXsGOCifmu8LJa2K1CTKhXOTPFc0XrkPtJDa+PsyEx
DezGGxPmRVmksZAsmjDh5TM4HO/AWWtZb2OsHBGGmQuCevsKmhFBcQYGXYsIIwYy3xglfai5aBDS
NFBkDOZN5EDKMCjAeGBnssRwPbox5VDgbcKYZBmEWdsfPOvu7co2xskM2a5jJdw6VFo1oACe05Oa
DqXlUGasaRKeuqoivA9jcCOeM6xfAftXw2erupsAr66Mx3GE/HqYy1h9Ajsu1BTKSg52zc7k62aH
eu6AHJGgDgP4lDdQGD1PFjD92tXdWNG4MGGfyQb0wnUTgdncnbIQvDOp5S6HGTsRr0q9xQHRbMjj
0p/3pK8U+JgcP293di9gLGyGsp0iyCDUIeJUP6aGnflgkLVsHMNSGzV1Y6tFHSZuABDZ0ENDekuD
jPywq7thriPkUOgIke+waIMFgrB1SxFgl4TYADEwHjDDYqemKjx3jrFAcD22UWLK9imYd+ysihk2
24gpypYYUzhCNN0WcDK+bUDpGto1jmGzILbXvZ9WNdJri+KM09EHa2rbcRtwP9rGhHr1WRUDxVRj
GK6UOEsq6n7BnlbbuYKpYbRiLtulBP1lCFfWfBqxSIXCHYRdp6eG1RJaqCBdZ6csLeMtFOMh0TNA
39qq5U28l9d5s5qxTwaRT0WfE0DNn8HpUtrAPteGNyzWJ7TKEhALhD4H39npyj+8daNp8t8JHf4y
qW59gGG2yHGNIg6dihB8sBTsNnk61ttIVATCv33t3CPb7BKs30W2wyouD7bQhCj4IXF8v7b8+oZh
IzmYuyrD+nMCF6HcOmUGPooyqZrCbhttosO4SxfsWdaRCdT50ccyBR1oqFsNtnK7PmDY9uKqDmm2
pAop9VKICk3ZxEC7x0bLBRY1zJv3C1jZCB6gV86sZFGPgO4/WVXehIgVQ6mHQC1V2HRVv51j+mMZ
fMuKmwixuF2gWJeLciUwBUVaDtbY3s4FYALESges6hMIRcKBjf02B8vlBlkkt3aNYszEQ1J0sTeN
VRipTu5VQkAT66eWUyUxjHoSoOup8EXDtJudb2U20afOwXRjV3fDonsQ1EOjAcLrWGtdQq0KVG/x
F7uiDVONZ8QZeVdXYT+T5MwrwOwP6qHJbhIzcWJTDnrxMadlSHMJfZtMSugtQfwtsTNTYpgpRCtq
yiu3DIVfZds2kCc587TdPGDixboG4itRkK40pMl03ncl24ohG29+3/Brz/jFHt1EjQVTrsfJw/xe
LKzFkt/t42BfuOCYgwwGSEnt1lgmggy8NZHkFAJvrqJDs0n8IVtNyw1qu7nYBJGBfreHjkSKvumT
OzW4t7EX2XV7zzBZMFoM0oVMEfJ9fR9q1XDlLwpqcb//AKvx/OoDGCZboTM6OSCBe4iKRLejhihD
lfg2qUyYhE0QWZFWnnJJX6xjsLxpwBgIcQxfWja6YbUNvAtuVFYFguHwStStvHEY9C3sGoa83nBB
J6TSSqdgM+RgdNoi87D9vBRBPVqWbxgtmGmiqBkgWLN04ht8RxelSB7tqm7MqmyEeqCP9EBkrNYR
iPzBI30P4U1mN9yYeLIU27cqidZmb2QEh2MvwZLsK7vubuLJapKpeelQ+ShO4HbySLMBtYrlDOUa
a+aAL0L7Pfxv3jRA6KBKgUfYZlWVjXbOFxNRBu7mqMHKtgi9hOudjF33ukYy363Vl3UNa9U8hYcL
siy72Ivn+ixzPfeSkMZX79T+uPz+xXBgAss4o2TmHByeDld+edV6XqVO0nxsuwM2Yooc/IBxaJD5
0Co8dzR2BeeNyNryM/EoOyhOllPBHO1D5iaCgBrXTp5flZU/ky0kEjSomuMkWqA5olN1qBrMuZDD
yuYnWjL2EWq5w5lOk/FAIzWhCBBgJBu3TNlyn3hIbrnJV5IKSHDIBsJkSjAoRJTdtE1cAD8vsyZx
lh3u7lMQl0Ly8Mmu0Y1hBrDGlqzZyBDQ8LLLMciDc5KS2HKCdY2BpnZyv4Z3NA/J7D5z0t4EXnxt
V3NjjMFeU5cOWNpDugBmWxCQ6tb9eywa6/zzq65ijDIQCynjpZ/zsIXIDj3t+qWYdoEG6mE3YYcQ
n0LZoEisvGvSBMl5beBzNvp56DQO37N8Kg5LU8QPNu0kTZBcAqJj7BFpHo41S3ZOtDwOGXmvnVbb
/Pd2kiZIznPjVOWdykNeqPQOmGp2JZN4/jpnnvOOD+atRxhLBDcKREyaNt/3M4WAWwLtqDbdQLEv
Wk7TCels72yqf/3JkbD+ek4EPCFWIy/ifZwOkAFU/gyueKhb76FQIQmUBSzDTtIE0cUJfCdRV6DR
KuIA6MYfMRDZcEgJQLkMg3bANgJHQJWHHsJxA50OA/XeGaDf+hKGMQsKLOeCBNxdHrdiOA2K3j/U
MkDcn8dj4VqhC2Rg2LWPsnmaCgccHWAURKJ7/Bc02mzyWtfmMQy710GbprrLQI3vDwdAruUmSjy7
zYo0gXQjxGNiqrwkTJlkh2bU5U4GqdU+TppIOpc3XlGIItp5Y3rmQkaO1dyuzaWxctDULfp6QNHL
wvZR0B7AXmy1P5Qmhk6DfS3tgzza5Sn5KHznY8vtvHjSxNABVugK9JVo12RTe5b1/RA6Pr2zGjZN
CF3ki2TU1EFn9+J+3zQdgzhmwQ52pRtW6gZ5F/kuxNJE2jcfgXp9bEHFbFm4YacxF5CeJCoNC02K
gwrA8u+2hR0UVZowOkfPiKeUXRqmGURPId1x7oiu39u1i2Gec+a2qqd1AJ0/lkIqmkwPTZfndk5F
aULpkjoY2oJVwa4a28u8qMOsq+0mcRNKB9LrOS5jLKSKQUFdVEGzYin8d0beX29kkZLwem4agc5f
kN4HI+pHiGwEHUjQQTBs1eYmlG4BQ08/Dg2E+2Spt1UMuvxN1FVQxLQr35hY/y9nZ7ZcJ8xt6yei
CoHobmlW6zZ2HCc3lOMkkkACISRAPP0ePlfn+Oy9/yrfJ2stg5rZjDm+QnnMXPRJUed03KMyl625
jlsvvjIEiSP9s6uXS4d2yKa4qNW6o2cLEOF/EkP9n1T+vwlvPmvpKAzt4UzF+JH4IF6uoVAJ5osY
DESfYZM0HkUCYBPQlItKmhTVtRXMrT5ZYMupU3+YXBFOYLoQFr2pDCywY5vHIvtSBR5O3P/vmtiC
icB0w36kS8ays4jD3DUAy83DlyoQ+WcZ3iCETXPCMyCFeYoDynfAcwGqSOL3ry2MT5vd2N7tS6td
40YOl3+gUmpd0C9VmvPPMjyEbEmsY+Ua8mH6tSYTxrRp9iV9df7Z80tnC51biw9fHEyc5UyncpQg
sX7puaSfdjsAFxiFd4Nroo5ocEYJaAyD/P21D/8UTo99Dlpd3ILwGnEFZEGQ1NNGw69dPemnvc6g
NQ1pAH7sCGVNOfaG3cksti9f++0fx+P/ZXYAJqKOSTrZJijQ9aD9zhrhky8+mE9XsjArGdGItQ0M
KqOHQW397zQEHu9rP/3Tbt0Tvk7WLXMzDKmsYGENOxjafsXyBEdg+ilmlsAe7nEOlq3INiDxWguj
8aD/Wo89/yzCi1dw1mVv5yZeFYfiyj7vi9u+ttg/a/DcOsEvK/NzA6jlXvYhgCpZ/8VY5bMEL+nB
oo0nPPVdwatltf5faPhXZgnx0D9L8IJdqwnkRQcaujB1sXJe4Tz+WvM+/6z92jEG0YoFgVWmo9+z
ip8Uj74yXP3xyz/tUq5QUh41dY0IDUibOmqbtoWM7n9f6h+f8t9cmp8tviTpp6gf4/yQghq+PHCn
gPnxaSTNgRqNW/B//5r/ISb6rARrl7il4Dq7JonyoF6iBCjuzX1NCZYnn/ar5m1mLdDMDWODqHPI
wKpi9H++9tM/bdceMG4OPaNp9KZ9JdTU1bNqv3bxJZ9u1ULT0KokAR6pd8tB8TwC3aDYv3bzfVaC
eRWn6W5W01i+ywOZ++876ZKvvdLPOrCdK7qPqPU0OudZpeTWVZCkfk32n3+2+hoyn9ksb3UTKLhe
d7sG/FD7r9g2YU99loG1gHMb0qW6ESDIg12lZJULENS+tGLopx3rCCjUzrD80HXD/ryHenvpQsCu
v/bpn+7VNl5X4iBWbhJDMI/yEXDoiPynGuH/sFHpp4uVgnI5Lr4oDjRA6XwJ3kc5PH/th3/apT2J
SAuQRnaAyVcry2WHOtHybX792sd/2qdEjvG4h6Y4JFoNEOB2WwqsJpFD/rW9Sj/tVUChHaJ4XRyK
mZRdEV1k+MVI7LP4Cy5ck/URPlpRXH8feojha4LE/LPyC1QI0fJsKg77h+9RvxJaUZ6vXwsIPiu/
ulByu/uR1rDgOg1GP4TpV6wEsUc/y77CBKKiWClap5A/dENwQwfx+KWl8v9JvuAhxE080DpKnQKv
VUvMXfMVoLCvff6nLTpoMnXSjdmBjmSDfzqd6eVjVO8/mQl+5Bb/zaUdf9qkAO5pcOnb9KB0MJ9s
C+rh3ZyFjDWYU83aM1P7ym/t3v7H5BrgsuJ/+NJP2zfzUTsswBmCjcKsrYoZdOg23dhYsmLS+/1C
EvILBnhNvsBYofRscr+KDrryQIYgLtvR8RdvFdriGHFb7vq+5e4Ws2n2JU8X9biluwYUtpPdud/z
WdTgNIcvg4rtoWDtwg+Gh/K0OApVJw/IVHF0+U+hDpcX5sLl3rVJek15G95mCX8tdAFNeAQwBriC
cEoA6Z4E9rRLs/5dd5VdihAwnEpMnW2UjfXLCtnH28cuPHc0DCuOeYe4RO2fTVU8tuqNke4DPR7l
8hRuC3mMCl+wCiWDQ0fU8JRlw3gzuiLeq4iJg0rxsRBJ1zyJ1+ckkkl8get88BPuKr8juAn/biNQ
WAdMQvZvH/WQs4/1G84V9rflPHlk+fJ9C5M3aadjSNaaYsT7kKKEXMZyAiG6h+oiCMVaitFH4laM
s+LXkEYj3kvKYd/cB7iNt+GyLOuxlcV6L+BofsSwmMEfHSZ9CZhp5XO4SAv4nLPRYThtm+7bYHgX
fTbLKu2LxzHcb1vSJiVm/ECx7pZq9lF02GLRPkiISctty14w2dKWxEb0ilnx+cWtLRo+JnUYPpl3
z6u2b82NkYTVOnf10odv2QrQ1hT0XYOmdzaZMo5XOt2QFi99tHHfTKFv1oTbJ5f0MHIRlB8HoKkb
w6Yc4yNiIT9VP3R/IeTudbmvdkBDVOcL5oFkUA9YfU+uVdt1B4nxV8wz8ZxmA4Z69AaClCRrU6TM
NXKLg+eejAUpKYp0fzegl24xQtPXLKOOl9vI9pt5jwtaJz4Jvq1qW4+Z6gG83Ubu/3awjy8xRmXA
t4QVD+17gVACeqGbaRiCYzLBCimP1u1mgRD6TmTt9nOPRl/mcYwZliC+HakvyqkrnhYw6J8cBrNK
E3ZBLXU6nzgHrBG6Pt743uSiDjCN68FPN9NpAG24KUQ+3+RyBn9hiqz6hjb1EpR6BmrMljnf39JV
7VMJyhmedU+e44npqI5CeCbWA6EeYgw999HJkCBoioyrC1zPQvqEcTQQVI3rMqTsmVDnKMHw5e9k
71L+S0YZBxN0Tm4WrZJaRfrZD5j5vptQR+gPsd4OMAlOtpOfltVUsFWO7FUZd8vhbPPek/YNow/x
oQ9/peF8UeBhNmbc6T9YOq6LKMMev/+JZoJcM62BGA9N1tfpEMzb62zaMqMsuHWTPQXFrZWZuAMS
6twbU22oZMRnN+vDRA1nlUT0+KIXmpWOiBNnADsMEFefyILWOZ3mtTHAzFQrkJ07Bi+OPWCZtAQt
EqpYCAoayD9PPIn2x2Vc566MLT+0yzDAa1LMR2R697yV7ysWdrnQEA4Vo8GplonOPPYuK0mn6J2Z
ybPaYw3RjkiPe+i3I4vHuzneHnawswUaCqXdwqzuoDajlYxJZWdnf3O06GrpRfABoYhh0jtmXh3Q
gnCs6raVHQB7g5oBAoWu9i5utihOUbbsd7BrhyQpqjgqxHneB1iSRgW508bfcAsxHtaFvPOLPE4R
viFcDKlEnlUrfMHKDWDMYp0awi7duE6l6PRtrumJzld4yYJXcCgmfpwnCV36rQPreeyGS2RZaYbV
l0leVCKO84ohrMi7C+a6ypzdbpO9n/vt9xa8z6T741bEqLOEI2hGL769BwP1UWM7D5OtOvYnDbay
W3BU0pu4nc5QNRwMAKFzoet23L/FHbkRk773cVcRRX6irb9XVm4VNx4Ma7E/YBpoglQy4yAOT9Um
R/ENqutsxR01nrYicpUPCw15RwDjf5euy3zsehH+yfPlYXHh1lD6l0tH73tDYyxjqSo9z9cISXfl
RnCwx5G+bwwTL4WsWtk+4Fqp6GrPHr7Bx27Lpnc96HqG/qMsGAbEXcB/RJ49S1QfyxV19TIfnUaK
2r4DbPGTDMEPWtDf817cYi1Xez6+8SD6vsYpnJlR2w9DHsLQl7/aIL7rB4x8zQGpQINj59Y9qRxP
Pz0ExWNryHQHdE9/TqIfJM0OQBzAOTq5GaKMHRZafF9WeUvyfK98t93ILG/Q8DxqsLiZOsdpcQgI
ucNgpSy55lfX9t9w3FWMh+cx7E5w62hyMtZrbBxwwANOLHKdmL0P+oDVoxih3WVnAAJRJxM/EzAs
dtnej/n4rFTWZHkFbFHT79lDFvpDbNiVOwzF4K7ny/wtZK+WbCVOsBOL9mvLxYObA6h39B3DexV6
aKIFHt7aVgFb0qoL5nsmzMnJv1n6HsX9ixAbtrSvU0bqtE8uxXgvc+7LXn0gn3NMFUZnKJSOgLgf
59Zfxvk9Aqp7jsGVIHlYTtMNrEHLIH9k8bc5QOIDPtFtIfy32ExTaVfMGfhE1MLJOqGdPy25Scql
gMfQ4GyN8O662uzcAg7Ck+yeaHxdGJlK6uzoiq5SGPGqBpPesCy968DoPYQtovDx3IbDcyfoH4QJ
rPbBBUzsikbzaV+e14LgJWJIMVsw2mlW1mSLq0yRVAX9BfOniy7ehnU/0TQGeFnhQQHtYg6xnN3R
r6rsMy/v5RYIaAWDezMYWyYJX44xgNTlkImlQZW3YV3xc0zXbnrrw3ge3vbYbFdMQt1jIhvK6TLP
pQv+zQpYSTyGeL3fF4wPP9AskeJngT+al5ENt/F2G9y3dURykft1AY848ccI3PcyiLAfIl6I+wLX
FlBxxQu44bLeCIVqmpsM+7CfsqeFgK9T9IcZdsT1tsW1pszi0Uf5tgElv61FbeIgrwsGOnZJ+r6/
TeaPjk3qovSEOzB5HVuHG63tivmu91JWzhUsfluyLrp2BcmPo3K/7f7gF/0X/MPvNNz/wHPpfuDB
j2QS6jQgSiNtfGGcPMh9uhugQT3aGeuohQ67cVG3lDI0+XsPnlWdeSp+DnMbsSrlbHwdB+6OCNHO
Red33J1h+sIiWgco7pRDazaMphbG1HTOs4c+6LF/Ab4uLeqRD2D0zb8XOCgVJM4BCu3fAFkSFxfA
PwETs5iKn/MLGfqtjmMcfbIADI+rWCHaRuO/S0l/28oxwZ08AmSc5WhBLL2UpsLU5dTXg9nUWAe8
a+vE4u8YQg/7xGjZk/CKoyW9Wdbv8IX48FRIxNHM+crqLe/vUVnI65hBQVKOfBr9KZha+kKCMbr2
bFxL8gEcvwQ2jx+Quz6ZUSPe7yuth/Y6W+fPcs65rDGxmp0nxF2PmCV2RT3HPIf3bpQuXbVM0R9V
FL/hW5oeyHQ/0TH4t/nkLqHpkwaKx2IADdq66GHkuGgd5/SAZQSAcRKOD1ubpd8js//GXxED0QO0
l8yTvUKruLQZEU9K2nRuAFXWb5DMOXVW3fQt8H1wWFQx/VvU2FdFFNcMSiFMrQB2sklawhq8HnT2
u4UW/JAGfXayMhAnFm9ln+KUmSSLX3ZWxNddDvGZrCkrtyy9APviAXjNQZuHugFedXl2CqO1RxOy
VzggdzAT04cRZW0or+K/KSjzTzPMz1qTk0MPWk+pWHikOToDjcSbgABPATKS6P6QT7w7S5x+I6aS
InPIN9kFp63VAHdzlFArrwimVjyinKjE1/12WOUlnbpzB2RA2NNnNy3o/4et/uvZ7C/CFQrnYkAf
MpHAQJ8jdkV/NGqMFjCNHyIcF33uBbhLwZ1nOa7LReZrQxDeYp56uxbgdC9C1biC71JP7qlfrh1o
6HMZuBGKFK8xjavcesuz+D7FcDEvHRXdVssFptEgjKcENvIFAK7KZU9wIimduhImEEnM/hXLEXD5
TphjQAL2iDnN1y2g2zPVHQJr4S69tj9XptfvOZ3L0RJ1ydCEw92W/UgZi3AEB0+98Pfx5rdDmnhk
fu2UVS1FqFqCxoE5cLd2dRiPsqFsmoZ6L9qzj4Kyo0jpCKIZn3Zoqztw3Y5ZmkffaC8mKASsjuQd
I1kR36yxzkWVIX+D7cYosXB9/DhRUOwHl1x3T/n0wLOdH/IEPbYaO2ehpUiGQVYYeA+/c7n3F22D
M8qEmHwR2yBYGYx0XatCKmPP8wbzh9rB6tydErZv202xR8ETA9Eb/HpoY3ETIykS62M4DPthhoOc
eQbbsjvQrZuT6zxvVToh7EqXx8Fu+Mtdz0vVIl2Qe2XW8cl7vVSQM5aC6KEKwbVHLIqvnzmMBEgA
Ac1cs5Dfep9U0RbdABhz3ZP5G7LcCrHvjdLuZtqGY4ROWRMS+T1Kx7FadlILlrwzsukyBcWtVEuH
aoAdHtvOBghyYT+b5CYq9408rCtc3awfKnhcnxJdHPW412JTJd5bSQKJcBw57oQQnK6Hdk9ewTYo
kUjJODx2cX/B8Gi9cFobCvmJ3TH2ydH9KsGUPAWt+DHMssC1TM++A2bgVPA4/llQzEoNFFezHDGg
dsCevQwJvRPtlKIS3E05sqjgZu1X8zKHE7ax448wzyphRSmbziS6hOCtGEvUvsI6mdXjmnXmLOZg
Ut8Gad64zceaAYTr8GsSDkiq8uywKZI1A0L/NC2XPP8muinpLxbRvvjeRdi852VfBqwfDM2Dyqtk
Is/jR1LdF0+d0OtceQeDzWB7n4eMVgUQIefVGOwnwe8MpemD2dWAMvwiSzSMkw3BXGzdlUfIKKEC
B6xYoUR67PKpTU4FgJIHln1k9JGKf+OF6Wb2Aiq41YcVqMvsKelz6JmlAZCrLMZwyM8ELgHfsWM+
0ifIob+xLtBgHqDt1bPbNgmaOEKQidhfZm5xDYbzKMZQ5GIWddPCYVNvNcQXpInYwu69XfZHn6Tp
QVOJ3G8K93C9QZlcPnZZMT+jPr8dbfIYFLmqxsGq+yDuW8EqFVlOni18BepQkPMg6EYqIEYWBAnL
HJys32G3uWd/HPVbTT/uP2WWy7xZJJDTcBuM7UcTfXIHhg98Vyi7lgtXFgFdpM4yxl8Oz7SK7r79
DgFScehHpc529lioLkPWDizTsyxEf+nSEPYpSxzd7/H4a8bk0w0KiVNcBmYd1KPSoWWu7NgwRueg
EIii2nVphAmJr/a51/oURDtpwi6O0lIvZup+Cx2Bl+LWGzi2fngSgy7tGxLQrPFW1zkmq5qoMHpG
4U+It2Am66lFMW3+G0hlebOvgYbCpdOhgQRWmnMSK/NLBRIxCFEq/YiJrUUkUcGrIe4eu1Z8j+16
nVnnS0xwjq8zEZFCGoXZh7OmSdgUTjmcnjId5tcRsRfB04QKrorlNqFHUIRQ98rh3z4LOZU8tAsj
uIBF/MxR1NjrLWCH0aX58rgi5vmGGl8YHQ005odhMO+RDGDxkfWLZqcYJQXQthNF8hpCL5WUgA/N
rMpUMsxHII3ZraTr9CvWQ9xXaFFEt22vvjtutl+afci4ZtjBNHANWW7SfgvGcu3jEaWoJIUiSE/u
7KFwAFI7LtInEgzZFVVgdzWpwo73vVzRVuUKYspxPS3xkD5nPvTlQgZU2jr22IbB8BBv9BTLpPgX
4qYjVW4ZIg61RDgMtJx+dT6D2wof6Q8bqNjUCKK6enWRvFW7FXd9xF9DqaMD49pfpkSF1ZSY6DD0
gl4USX3JItW/x3TpUdyD0wrWi/+55ILiVml1st/qTqXkOUDVty/nzbN/RebEWmO/D00OHulWk2Js
r/HIggcFX86SoHJ1v1Bk3oVDLMHjZejL1WPXbtGSqFJ4ZZ4XAWHJeZnH7j4eKd0hoqS7emu7KC9F
0Z992yGN7FU1ZeA+M5Rkki5XUxnFfq1MPsJVDPSyO8Z0zEttxB+bJPtJwdcQZmzwZvkVGZyGh14u
AT9ajKOVoTdrdhdmfoKLxB5FMf6dVU2gwx/Ims1ySJhPb3dN47BGpSYvk2Gz/xSX6SVtmcaY68CL
csSs20/bdRjXWHCmwXjG/M6K7G0e5XSGzGwt3ZYhpO+bdirme86cR56+3tMuc5VKx+1daRsfozUo
3nLU55Bxt8nTQLrpdiPBD7UFQzNnw1YiWBxrt4zjvZNdgnLoSOc/qH2aMlEmPq0AhpyDeR3XKuYb
v5uWCXI/R/dlO3VriusTgEcUqku2xqSAxUon5Ws7yfykgqgVv8YMlxqytPek8/ldP/X571mHMq0K
wAiAQJSwD0INip2pwsyXzOjzMnJZmXkJazkoYaooGZdXQ5HBd2Eib2OyIQ0xfC253LbtaHoZ3sM4
LWuSXjcp73Ddt/nb7uBditx7DOh7AT+Zw+Rpgk3c64fIcMoa1Pe8f0aQv//QrHgeBjjxKMxuIHPG
O4ublcu5xGBa1z2xPtrvbBGyQxhNeXevIsnaanccZ4fgNvpVBNn40/ZSlyNiW0xSOTZGOJ7noSIr
0rej2ZOHwMbhWnvac8BiOBoOQRUpkjyakRRrw1b8j6S3adXmIQz4ke+h1XDedljOXWGf3ddUyLdp
S9RrXuxves2LG2cShUG/NHxlOI6QYE/3aaLvB/inizpJ+mw7qnkgsPCi/cZPwV5EiPIDFMf8VvzJ
+nbabjpVfMtQtL5aDf3YOjB7WlM4J4FB37d3He61yqoQEqFF4u51ZH+HyY0quzVhCKBoG9Sb2PP1
QkFA3E9wEY9f+RAwdTBM+XOyqBevqMfdAQe0xxnjQsM9g2N8fkpnEuaPBfVTg7ML8XE/eHuDoFPJ
m2wkJ+rIaEtZJD69QwJ8SRjKK3CB28s1nOGKhIweeR0cy2FuHRZzjzxpPcOD6UWRmYxnzVJ5Nq3V
1wUuSwGaVWGCRHDNYUdA4QOLAGxwwRG+22l7aK1Y0c/u3HyO1Q5HH4QosMu3rgoixO7VXvjoQPOA
sLudD1fMAZuGruiEbCut4pBlJfzvtavGEaaYdTSP24jiOY6fmu9DmLyYrAMmDMwdrPBOIHjeQjPj
msrp3uwQeT0bo/yj3ymytYxtz6YIA0lKjWC3cj15Ii4JlyqDuDwrqSRPIeovRWJkdCyiIoClVIQ+
RmL6kF33YdxM6bNY+lpouQO02L4anyFyIoX+iUUEwcSUdqykOtrEuyqG6DQkYi5bFEj5joQTXkA0
qa1DZBv2w9SWlm3vLhQ3wos0vsy8j4YGBKSp5jEGQu2C8Q7jQ9U1qCvOtk5bMH/l1qqKqvYSEi7q
CdVzWNS5XzlB0wfVf2lquPGeREC+2yEZm6ANWY3Y6X2Zxg3DEGGBLEv16bHv+BzWKQ+CTqFM5+Rp
7JL2VlNjDyAnLogKVzQCOV/+ZhDJ3viQ2RzF5GAemuHDAh12B6lDnKFJBAeuNm/LCEfkA457lJYG
YOG7shDL8iNc2c99JGsZYoL5mmiz/opC4DBKIwJfgUA2lZTRpU6Jw+1WYuSTnqIcKTIW1otUaXtF
5699RJCSPEqJsktQTMFfkfKingpveZ2qNRl/+ClOElST0sHm30wQk+QQ9/suzquF3eEzYuFMoKYd
hBcH5ln/yCebbUNpljXr/0w05BeGgf+D6bZdXVdVKFsq0wVnOrtJw/hLTgOCA7fEyUsQDoqftNO8
v+vhT158w++aA8w2I4W7m9u99bZiU7RtlwGrqdQ2m5OhEkmC5g7s/4bkiJJM0TfpEo7kN5SmMQ69
HR5v0kWw3CQ236+An++Y8pTX2Ox7e+ETmggFzHyWw+BE4nELGCtRjEywWuQCEeM8+hHZqMqj5d7u
BB4/LdnqNOkNoguauqBGKzSfT23QiScXBK5ASLXH3Wmx+1ocnRqDtp7WqPU3MTjrDz5DKvtg8pke
lLWve7q4ri+FlLY4ADrK7KXooYG58xBV5gckuxmrbdsmE5xCKN9uUJvo+mrcDbEVRd0hQD0xLART
td6B+Slt2CvY+QzU2gcYzdA3HobyEOZ8wv/C+FF3N66pFVO5eFrgXC98OeHSJGcSo4t8n8xTMLxF
YstxrAX7rHAbsgwxD1eS/9G7y1GB6IEAJmQeXe2iLAAhQbgmn7N+LBMqfIVWo32Nxfg0DCtgRiPL
xXLw+751TaIQR37n+5yZE+0wazUz0cWo1c2pvN0Qm0Z/SIJ7KWfLS6bzYfwB77y4EbzFkDswysVN
H3kcnNAovLXMTSjR8tUBuDnzLjk5zDx1J6wQMpwwZ2uT7yJIwlqR8Fsb7+PW8M56fWoFSN+nyBfh
b201Zr0oPP2U3rLvbTuhBOQ1/5ZCYL00vcnyAZF8xL+JZMMYfzfEF/tRNVx4YU4ww9qPCDtwNi7z
TwFn1KXERKp9KvZAoKmHTL1OlzY8b2zmrrTEbd8T1wW2UqGNf8S9zG1lpgJ8mQAdzWqY4xx9w3S9
W0iQXbbd6wq5CIIVF+4dKGgfnplcM0SMCgFFPilYpBK1rHVCTH8wpEW+PcXt/jJMbEOznZPo1vaT
eMC9gMFaC3M2tDUzNFFxNtAKxR9c2RjXuQ6p5q+5gKF7odrgjqzDD7Reuno0Q/qibD/HKDnJ4clP
3Ybqf7hfqCXoDGNvtKyG+wO97G5Kf4QUvvZRsPHLorel2tGSO5JpSmszF+RPAh+QBa600d70PZ4k
HMVaVBD2oYFL0VYOm0hvEKrGRxipZNBATyj6Z/BUvLXDaNWAXB/VlCedheQYywDvA2jn8Lh1Lcpd
ekqD4dZGbjrtlJqbfEeubCK4OiICJtm/gWURUGwwIz33UEL4q+hc8spxbSMkkMb80Sbg+pfspP81
GSgB31JdtPO/HI00TK4m/JqiSrAdtrZba7QmdFqj/96JixrVzksG59cD9SJB/3oVIXQJAL8xvxhd
4sAfoX4YFyxNjroBUsQYYSzaKJPfWHRZJHHFg0XNrBzhlHpyJu+7H6i35+cwxzwEipoc0C6UMjpx
HQKXnOJ97ce/BK1k2pXjGtBn3Q55cXAhHarFoF6/RsiTUB4zaE/GDuWpPICB3lV3M3xjOjh3sGsR
2235hyFXK5CQFHavwwB5yBV9pqh9FCtZzh6Kxe/ZoBBsyHab7xIJLO+Rg5h7n0825dW04Zk9RjZT
sh48H35mMzr1J1wcOFZkT1HzaNc+5Xeq9w625y2jciyxqzS77BGxpvYzt+64zqm6bVFC0bXBse2u
JHShKwebPcR2V6QeOsJwFIUcHrh+s2F27cbZP4i5k+IWzfrxzCLU8EuMm9vuaVl1egNkBt2rGWmm
RpaVmQc1ee/vMngw6zrwhWEV5LbzegpWvfISR0OKIm7QDRLA7c2i3lkl8ywSFB4iVEXDovuNAyvY
rgwCDEc7U+5+1d9sJ9LgNcZkS/ADtQFVo0rW7bhz1iSucOjiRNZ2wRrDhHujveqPJqIE8yYCpRFo
OSaKtHpPFjQM9vHJ2E0nzYDkxKCL1hfquGLo9aH9L47OazlOZQvDT0QVmeYWmDzSKMvyDbVl2YQG
mkzD059vzp3LO0gaQfdaf1zasILCgvtycJacqHVufaaflJDI2Vlfmrbffk19tTawusVNr83wpbYp
3a8skeDw2nnpvS0z6kib/vKrh025lP20JqGvx79Q+9XNLrd+3Zv9mv/Ieape+kp/rnVedI+GRctz
XmF9ThwvtF7ynkHXbgzJA0eU5NPA/XcO/JyCj4zn0t93ABYIXlLEhXVQCMBfs+4e27zLyYq1KF3b
Iwiq1MNGvumKtoML7ZJnYngG6B313rMKd77Zjk3vST1bq/XqimbJ98qh9PTRK2RVRmKY6LUa3BQl
pyiM0X9cm5YvGOSyyd6naYDGK5WdxoOYAYE8nOFxhZZmu1hl0ykratzeRo7U8KMWh5K5aSdpxesf
mKRDdoh0FLzP2i/q+aVp7hymM8wLC5r0/fyp8e3CvDTDUrw4PnDea15nVbcbp2qxr5Jg6feu8zqA
eGWAVfZzka/fPBbWTqQOyoUe7qCNgfAr68Fl3AGT9we+CIGr5hZeBCMCQ17VGQrlQoHIo1xaR2Fa
Hbzld1OPwa4UFXUZoETEVb61pBpChLhl9sFPwLwW56CBTEqWQh5jhB4Spl4sj02Y97dAsL8Gi++M
n/2GtAKKubUOI4K4hNLKXOVJ3tbT76AminQPdlZHq+Ma46ng2zWfJ8C/gA3X75K5MXgttLcElyBV
PZe+tXR/61lyB3akD6+xCvUvyY6P/NPp6cax3MKByKrIkYkGx9r24ZgaywgoxPn9iN6ivBWF7RaM
0p27Ei9RSzOqy6LYWV47J23d6yxxgF8TBtf1JtbN5x1ksboMQkhzJzq96SisM8mNtLlMlAsoR3aS
fuONb1OVWvwu+8mKLSf7D87S362tvyHSMjcifGe/5r5oViGTtQIbjNMld49LO3qIfshpU3g5ol6X
+TEfW6LbXZJ7S56teNvGkEXaNGo/8cPWe9syriMuYTtZ6sC5ZKLCLuSHZcdbZNl+Ri8gyGLnNAZT
KEmDt7uqREZd44n8CIIMTruVA0qEzrD7J3OBlIv4Kcdrxni0AVxYbv80Gy0ZMaMOYp/M4gfMQyQD
g1CwZXK2PaDhEgpL3QKvO27BnZMYxg8II2tOZLsYsaenJYYZLo6u67Ka+9l6hiaofpcoTB7yZvZh
qfznyutrHuaKNSsnsw74xZRl1FRoySxDhwa2ubU8Ernd5HzynBZnbRbhMkSZyvJ1v3rsEkd/trMP
Txdy28920PRJzViu901feohPcCK8L4YIXs1saLP90BYOWqHOGLJ0Z0JRstqRzswIytme7nILyUvs
AwNYaAX1gNBpYzPk6s3Nn2JkRXhXZMjzicF6xyFRx8laMPj8no1u3okmRI6REuz1AYOwzBR8TMuN
LdCKun70r0W2zFfFQhUTZTzwMJnOOy+akSco0r2Fj1Ivx4wW46RB04KYgFnRUEeTmu3zbOqrWIlK
jYemNYwHijFteGotb4jMOhGTprqYZ0+5m73vhpzGyTTV/6gDA1uWbT7f8tpDEqVaLegH4obfCW/y
7t9ncOnJrItk0bbfo+nPC2LncDgHgQvgz6kIXt8Ub6Ktyp2s614eGjP95w4r8GJp6mA/qZK9sjYN
A2bY7X3vwDpDhMpqybfQNm6cT/O+yACRnIU/zXS/xoMbjgmESWNFkv722J24Y91KhrtgcOWfzU9v
5Zg+y65vpmSz6gtpOaG5r5SudoMYF5RDIpTlftWOd+HLyVd/8wA8hsmM/DZom5OxTJQf9O2yI7Z9
nmNv9kNypmf1XtDICx0b9OrBywzxJhC7lnxHzdxELU9BoioTiNNo0v0mawL8yWkzPsNCu3u78eek
SAvvL9jG1kaZ6eSUUEztdUGWiYalmyLshlA784g9PXJkfe0t6uNWzAeAzt3WRyEqQCO3cwViK6w/
fTCY5mG8Kz9NIq+9J1Ze40jqbqtfRq5kdi1MEcOIhjSqeOMiPU+1/3tS43hp284LDn7u5iftDiTq
w9IrM2HRB1oJaCY7zNza2bUL1vyQwzu+AQ+LWLjSfqgHluyuU3/NEQ3UpOcMKLpQlv8SkCUET6mz
KojWVI41bItfWi+4eP9ysN8jXTzz1DOVjeg7AKh3qnGdeg8X35iJWW1ZcKrqguNqrfg0ZRZML7Wo
GOpJ/iu9CyE/jpUEC6WXaBZ7IHk11eZTsGRe+ZeJpVrO5lzIp5l4zvXJQqCCitCdIqFNNzx7daeR
CzS9sV4ZiuYHb+v6E7i60mjCHM3xHG1znhmHVrKTRdWsQbqWrn0uqTNHSVUTS7PBmd5lC1FGZl0e
67op4iXwsl1nhXnSufVtAJ4x43pkrQ0cFB3PFax8lTih+QkB+a8hYggEiMU+Sbsa7knhGwQuepvn
XG+33jTAx0vfterPwRk+ayu9dyup12DAv5iUWnnbW9VAvFRMR/yTqXkOeOidi2sWqNPMlBh0x7Xh
jtkwUpvTip2spDLI75DkkSe9dwrdP7fzuB5X4duRn8+tc/F5gtBYL8FXNmlr+ERyXUNm6dzn/GQM
XIG5hp+gH37N9A8tdKeVr8OWOlkCu+35CfAi3IoLsZQ7hTMlHYzL8Byi6FgOq+jPU9qtzsWwWaLu
Wtw3zwKRjMLUqezHYRN6/de7W1Geehx9Roz3Y8wj1VRf97jNz2Cdfry0Tf/KiXtndNMQJcD4EAjh
PqxVrsNduCw++0ihPRUNAfAHQ/5qx27al5S9jARCofgonew5Xxo8yYsD63boKAvqgeamx6zthsRM
zTpm9PhZCDt/mgSs011WbB4z1da7ohu83YCGZB+uLZF8sjSOrc1dtkEiXGmPNnlgYBlgZ5kcWBGB
b3v9YKOtAAZtdDwxx74rdoQIXydwu9GzBDDUvxabypujJN3fOxtAeqDl3bLJx2HR+S3MqkdWOmSy
TllemkXPDiNPK9OD4zvBcBEpGssidbOr49hjbAWFMXxZG4MI+16vYYnHotIZuTRdKOmiBEULgz54
buotPFK+jMOu9vUvdD/TJcwb/9Agt3gswqL9XpZ5+8uAgxjezIwL6Unisno5EXAlQbvUlVJKE013
xdAQol0Rxcg5EiwGKGMXyId5CqhJ8ev2MoWApoWTmmDxcor8nt0jGJBYpHZlXnM0Hb/p3JYPlW7f
0B6AFI7iAwbuOS+nm+rq8bflduFu2hwYrdoV1dMY+OtTpkGxz0tqDolYuMgbKr1Qhdn9wWUlgzWb
BQVI2r84s38bDE5yaOL5urhDhcDKr+My5w5qWbISuza/uOTMQwszCBzhYjJY1vCPnyM+j2YP2jLZ
EKN5sbQtluTBXg2mx2l44dCwztbiHSyAkc968JLNDFTO/G5VRexr5irId1W7v0zIWWRJvf2gVncL
8AcpjVq3Jm6Zq9Xlv/PzB9dtMGz4NjsKE0g3nxha0r3lNA/+RPNDnHEkZWcyF0BWEDBFsML92V/1
djJwjgApwOwzpoYgHiCR/rNXAqzKtfhle7V9sl3GtHYoh+46reZxat1/RmGqF0e85iVigSRFbWkE
jWOTGaG5GRovmdv8J0RjdfC61dwHBrquQEJczOyXfDQ0M+zguef0aR7tTzMr6R+vMhhVv51S5FLu
aM9P2ihR6KeFPgbEjKAs6/kk7Y5ZLZxRvGSwDXHbiPrko0l8RYmEqNGz0/xUF/Oin4jnvm2uUMex
606gbs5L6BjLjqFag0e7xfMqShfjAC6gu+ApfM0mZKv0gj63KshYmkvfcJPM1oGK1kV4a7zQvfXr
jsNGptdOJ6up02Sc7RoBVyMrJN/bX7IAqBEGjD1zHFTHgFmc02CdbqNthbHVAOuTvLWk+8UOzfE6
pfzocSvWFki78p0u3tRkUMDBtI6i2d5wKGljedv60iySVsswWrfGQ//YsE2K0v/wZpXtF2v8t0lE
vVzpIzprQp7tfS7KjQvFDPaeRxdLSbbCf6JJZ6SAgZJXZ2jGuOqGx4D2k1PRdyfEBMZJA93Hno0b
YXDrq22sVCpwOwoGyqDYNe3CIa5zvM4SiwMf/2SOybDkf4LVco+s56W7Kxft7py1TCNtgaaVFSqw
UVCEFDk2w35U04Z4xWfgzCBg2Y+liMdjJcr4pKq+sxKl5zwmFWfZISytq2dha+OAvm2+EW49FbvZ
HEXUo+tylffYaGeW9JIUqM2sYPtq023mxV7Hk9kgJlobnjh4RNe4+nVxkJrHGyVbP103hrZLu5bQ
S/gXjo5R8GAFKWmMhP3QL+0ql0+b2AsROaJ1+hj0S+9bqYvbvfWDH32rydD91xgIe/atHai3kk6V
76Hp3L0cl4kpYCiEX53DUIV1NAa9wDsjiAeMNhNn2163g5I3QKq72B0FchHpvgP5MVt/Zzi1eUEg
x8StfJTrTf+XZwStoleO4qyCmdCdOyLjB1vb7+zAr/d+1eXHyZ2vYW7zpln9vN4b/7biGpiF9+Jn
XfhDAlPGHtW1BbLIjPWEBRJwDJTh1yTylFN1M//hbTD+dSzsCD2YeP4KdupXRKPC2EFhyj9WOI79
bpl7BJZDA/rSTAzG1CAxkm3z8o/q+SlB3oJCsFytXUCgXceJ1VVGbGVT3+7XrKcweEz7IZLWYjz2
YTd/y4ogNNgkaTymMwq03YImFoFn5rAaD84xXUpLxItwf6Myz2ND24Ie2RCmkJl8i0UWON+bG0xI
Myrvcxtch1+0aimXByk8TgX6ZQ2blRTmWL1alsMdQFBrGKHWqvarGtMDFVGstIaBAnLAXSWt6dhU
wKwJB812Lj2pbkCv4Fsjc3FMUF/5pIcy704wxc6u6tMWsf2GXr1bxukd14kflaUYLo3MTMJZTG7C
HWQTOCBhtzpCwqTpwGnc6d+cje2ps3ynAWdjpZsUnxXasg7JVuUFbTyBUeBHEKaHBH4qw+dmacYX
AIICFXwKLESdzYcVlsV7EVTz73zZ0sMIjLLEPIJps6tBSp/LcRnrgxZm+dcz6DlC7cZQ7sd+PzNn
0J3J+1aDc5Jtzdg61PPQnYzGXs6NHJ3HlBhhg7RKRPlhNwCNVIiBY3tCrv6p0TXUMUj+5OxXczQZ
atrOmI/mVnj/pbyXH73bql0NWnM1Qss6lsRSfTXI0NfTTNn4taOlZz1aDlrZdxf726tYZlbEvtyq
CvfI6lVxVnZ2EswMhoGZ5jbKPV6W/UAS4EVtSGxdrYwyaXKbAU66ITKAjQzOx2zKstctJCBdTsP0
GgLKJuNgd9PNlDD/3B1D893UXvDPhhZxDtKaBx/NO9L5WIcgr1FOPmcJ+ejwNUFMIzMYFmjgtIvM
Ltv+klVaz1zWrndEf0eLrxzMX2ro0pxPUqSIq+0qR0JQZu/pFPjge6Vpvw1DuF5G8oCcY5khlCYG
VsXSxIjkqtHYewS4fm4d/W57H4JfPa5++7dVoO80ynn7JUh9sfP5AG5VVZffG0xkVLcMuA6p1d9z
tYiPzumb4+QgCNeq+28JpfNLyglAekPjnrFFvRq4Bru42ArZxmgyjrSOItCzao3fgqeujypcR8HR
Iw/xjyhDfTRyN43w8jCpgn4WjwvgodqPZp5nD6WUwfRoCtPZaztYgl9tZoRZ5PuORsIku7Kvd63v
1M+UetfLWXs6y6K1sjSrhFjDEhwoaxcw4dYu2AbCsH+Av8xfPCvv+p0ph1HHJsUPEVzbPO0pvs4+
uh6uYEdl1BZ8c8auh6EPMtoNWr/NbkanxlM+Z8GBK4GTcp7Nhq8i3f4oJ08nReADBjRLqjjlF4F8
QHopzSfVtt2BLUWurV+0229iJ7v1mIajOgVOrrCnlH21qyxkvHz/3sSy2vjoS1v3y9Wpd8pHaONB
bqtkgpqM4zLJzXlsCmIAEDL/KUw+gmEZ46H2aQXEJmnx5k/Fd5fOdhkDp9QItMzcSwyQpDZeg649
Eg6rvtaKZgX8q9gjQB01QIAqWnpCOM+urdDlyV5VijpU5C4ljKwdJnkST0EAT5j1ldpnqVrQ0k7D
ljCCExJeVdtPVXTOn7KbvatIA+t926wOwCQw/V2jMs3B4ljW09atW7IK3MarDpwvYjyY0Wd7G9Bp
cZW+5kiMo031SAentO+SdTTQ+ppT/d3qZjus3f0vOVORZYutduJiTdUrfFW/U5n3ss4kPUL+ddP3
2nJlh7UKdgXcCs9b5zD7hfUO4eX4MA5+/ktCw/T7YgIV2+l6rJ+0u97m4I5d2UudaHh8zIVEMESr
4spJmq6qD7nU1VdBN9dR5q7ce33zlocpDt96xPSH7/Bh5J45CH1nbCzN5XvkZWLRBJhQUV25Obm+
/ZVBbphi3Sgpo5HakCJ2WG/2JEUzCwMoRx7+ldNQqf+kNGewxWoAMrFXgkMpqYqq2kb4HZDfAHY/
iv/nwz1IKPEPtwVcsPzGeEDJazRxZdAXryAq7hgoyrGoLVMBWLA65vDBxs0Y22fIj6Ha0//8rDcX
JqC2lglrjlgRXgA+HbRKgRqECptq32Whd8bEoE4zZ/WlL1y/iVfLhA3h/ogAzLaT1+TsdV3XI/WC
4wKlxdFQL7B+Vq9jK2XPyDbLu/gjwdh7UtqR7QdOeVrmRZaPohzMU4gF+BSOufLjIVjyMWpN3U4X
vD3BIyrDdogGb26PVWuaVqwqpV4o4q2NJ6gRxz1pSwPV6nRAaIRsp37gt8oyBBp7LBvYTztgz0q2
VFh8g9bcXoBKHVaKOuheBopxWURWq21jFoPiWJfYu5GrCge9t6v65J49eWo6FOM728yzH7zN/Sm1
N27mkUSayJwy71aqqj07AbqfCsu3c1lTQ1Sw2zBrxw5V6zUD2YyawbtDv+v4Oa46P8g1NLi3e+Mp
42I/WxvMcsRKNp2KWvtHDmvUl51cBYaT1niC5VzReTu8M7WF83Ov3Lm77xzANn0KTu0hBULFMzbo
dw1O6BK1/smw722Hta4XkVgFZI4XqP5nMlroTiTpMqGCor+2ciSxGQaiueqhmg9e6WZ7r3LVfp7s
CYQk1dkcZZX4VtvWXFEjIwTeGms8THO9PDmDPbwZuKPPtvLbz0142S9yHZleQpRFIHSBPDvac44b
rbvVHac0acgLGz8i22f4aPVYIMVEwBCHeDJORreEe7se0/8oNKr3d7eUsSssSWJpCJAYG+tmPdc9
fX5QQg36GXfMWPINb8p2KLFFGUMaW5gI1tnBEogiFKv3mkihuw/IxAfDEPrLF1nNSrCh3FNrF1tu
Xd1SAgHO3mBZz0pzvta2QYXfuqxYklRwDNpeM5XMZKgosSB8Naz/UAxvR0f24VfbIjHif7NyH6Pv
fBTcOuxShj73BAweQyJpY2wOhbujMdk9mt7YvjNTWeXJwqRnn93eCXZ2bzJ+toZpR6BFNkwvw8id
bHhDvhU+b548oqD5z5ql9yTLVX5Ya56eKOqB81qFel7KohRwn81q6shWFb2UcMBRpSG6a0Nvhwrf
cYFGrtDhA0Xq9L/KSnPnNUZ4kho14tq53oFArfTf0Jk5VisFkLJNdQBdbjjZoXXLmlt++PaoLyVl
eh2MOOVXtV/cYjyCcQjCBnzx29cKLA88zkOZ6YzFzrcz+7MYlgflz0W47z2//fLHCTSaJ5aNo5Ta
+gTGVckQ3MHszZ3Uvtf+k93xZdeisy5Y4oObsAy/iaw1qJIxsCWVCSRrh/yweqx2oYemfkIT1zoI
gElDWBFUtuEbw9CKBo88zd/SmKZXmW0hugS/+XJSH8c1m0m5mzv0pkhwvr2pLe3I2ErrlY4c55Fo
4n+F3YNH9TNrnaqmJUigQfuc1IMxdWJj6tb+3UWlB3Ou7XHXh6n9UhRIuCJycKYfhEvWmxyb+jRV
3XJWbYXXI+MNKfjdoObuucA+FErXCQFHhSqyR8v6oihFOhBfDAuXGYZvnX3Ezl7serZhR55j5OBf
YbtPXYFXd+KKZJMOyLWQgRm8i7Cy6wtJej2toet8ciif5kMIj1U/h5c8vVPyrqI6HsVlH5u9sR3v
pnakYhCm2JfXHmx+Jbeg3S093vNVoqGNJNkqkAam6B+8tWyPvV6Hp56Uj+96Gtzj7G5Qy0aqXwhW
KKN6yECy2vFPsHAy/5jEEeI4MBhV2plD3W/8p9EN/9l5KXaBpY/WluInreojLpBtQA1UPW04jCBy
t/faxDddtiOTTPljZEwwk4fIRnZp1xz7XIjpeyAYtHjhwsj6swpbone7cZ7BP8RSeLsWNDDpIJ7e
7TrF0rrImPtMcniURzgj7q2F8eaXCwiHslkTvY+Mjr7MXJyXENzU9IwjFWnjblvn+ssx0lPn+WE0
+tIATfdYWD37X1PJ8kF502+X389b6eQfC5KlN40UJIjGvLvvAmHxVlt5eysy4SUWPF+M0LRAfDSh
JOqc0D6peR6e4ADY45ay1Z/kWoUJTetyp4JpvoI13kJ8DyjBKhNfecgxPoSA1oN/TLXnviNLbf94
4dp/GTQ9h6eJ+OQo5UAiAy41P0kms7/SpfLBLxkVM68J5kjq0N3ZVhF8K6UDSLcR9ftQ+embYij9
rDebHbDzzU9hQfpFbSvQc00lmOy4VD8bIEOygr3ADS8dvpVydnD1ddnBYrVgFbPrJ7tV616m83R0
/NRGvCH9m1zSbZ+XxjMfiHBiycn14W/Bm2kSno5JeCFYBWSfs2bA0IAGmxUwwIbhOvkDC3iGDcf/
D9guePZC5Sd2w4QcOADogMASOYEMHiWIws5rN+s4OOEJddNf5rJin/uTS1TCxMiBRAphv+rhHjz+
Ulled3EXNeyla8Mtwi+eB9XXidXhn4y2Nu//mp6Dx8ne0gaMajYYmBwVvDjOhKOSyl6Gn9Tg33QZ
uAzeyBlCmoQC0cuEAsMFeEaifYCgIglDZ+V7J532MaggJhUazcjAhHNlK66vmQogjcjuiOYS1UA4
sR7CNdevKeL7aFiQoXUc7HEBcr+b+jBIbJfMjsGcT3YOuiB0EyBet9NEpYigHOI0EhJLlj1GhR/u
9+E3k0h+K9gjsS7ViDLAG9qoaVzzD0p6RrpGcxpkqdsnALjDhZEheACGRYO6Vn2x7w2NKLVDZV4E
tX1WRnVvEfaMKFebj4DUGJ7cscAEAvoW2/BdSZ1aQbRU0sIR3aTHKZ/sA7RK+GFCV/CW5sRbltxt
semF3mtNLB8RrBX1vlVqpMfKUEGejKiILkLYHQrSIDgZcjuJmh83dNq/flDulqFuu3M/rKCGXT1d
AxuA2d/sp37K+UNQ/4AQyMtKWMPi1uKpbhv9DuBgXejorfElK4lgWqHsILrfi1Lf9c541bIdBXic
QIaR3mCgUI5jaD9Yot7YEAs1J7pkAI1Q4vQko85TdqqnBiNz6Cv64RDDaB7nsbt6hei/dFpMyVjc
/Q5aT8UhNYsiwZ877PGGsuLQqxytU3DpVGl8E5ypLgaszWUaUAqTWSDflrr/sOll5NyXL3YDtiYK
ZzwsHqT11fYHWkQ3w6OTc5o55mg9QOmFNoE9Ubeheg5TlI2Rs0j7mloCY85dYgbfjM7sCOrWfwSd
BBm3lM11S6KpEzlBH76kFkswEw5HQFqbALSheFeLts/eOFRnq9ge+qxZuz3FiO38YCqHLKjc8Ekv
Kj+qrigTDLNDPI4LACoUO3bKjDM1Y+p+WTbs0V14ByUypJ54902qaDjM3dJTZ9N33F9G35CbYlfb
Xrj3KUk7LO27qUJ2T/yniy2PO/qCEMqMfQt+ZFczH55rN2yGhC2M555TA4BccUZh07tyQY1UjlUe
SzF9hFEqkHgYjSvPvq4c8nMrZ016MJEYtBundBZ+oa0qHyu8rEmZqZ9qsMakclCDQK1W1o5JPLs0
Aesr6S4bU6vhuxQENOXzaPsM5lgWQAmmP2tqj+3rPKVLgisGmTke358Kt+8xt7ew3NfYv1j3eiAW
8nLYoDPtAwyYy6s5290Ozz0qLK2mY8g0cloLAxefSkWw38a7hrSnR9HgfMjtP+TFdudO1ak+cPTU
wx9m0vnVmhnQwGuKahREOflV85I5tKv+4+JumlfGDRSSVR34QRcpkNjhZyY8q4yJpmnKh2wW23Kj
UrHnIWvMBQkdoW5BHh5HqSGqYi9vK4z6Lkax0kUbpBrDipwtle9jaWgWm2GCpQQIcdqZTCzYiJhn
1Q4efbGl1RXZO3LQuLZrlLBdMb1oOY//gE7r+kC2xFrsU0NJfesqb2luhqqLdm+Ry1KxowCGnwK7
mX9JV+fFaUo3DVy7BhL+LTKHxsO/5GsEWXiwyNVg9Jy2LieWx5Xl9EJNTkFwgm95EzS9b+rx0UIT
yahQONZucZohvPgdbT0EIan+3Jat/dNNZjOcvLycs4vQLUMBspm+eENeSuIQreQpgRS2J9R+nUWu
QQF7Z/1OHWeprrPp98WzT8zWyLu0+AUyDUFIYNdU75QkiVcGJVYZiZcdx2M5y2KnTAj4qz/Of9aV
ZksPQTV+nMeFhCiBRzUjBXd2Z8vHOoL5b/w2Fts+hTkJGvtZ98NtNdBlRy7cmv4QS4fSxVRpFrej
6ODJBNB70Y8GfnlGSjMKVo9jUArqprl2S5G961VwyAc8bDVkveJX7xGMQGZwDnLfoF7ed4FHI9I4
4bzygBliy9+a8rxlbV8xAHu1ACgIlzLKPQxqD6YDTJ77tkWrleWNcywcGOedDUl7qX0zI2Asz8cD
xL95a6sq/FdOlNI+ikArztNeG5jfOvomo8ZvAG2GsVPyc5rMDviw8d7LjQZbaPQC9YFxb7mGXnDL
p2qVPRK6rDOMG4ewEOfCF7/Iv+jKQ+3UyMAdlygXoyALoJ4V1BEOxKJ7NlsemYeqHKzdVhKCNWcS
S70xVVn92wFz4eBptC/3EoHRd9Ot/y1dEHKudA6ZceP27I6mE6Wztb34PSd4vMm2/lVt6byracJR
O0GL/GveuJc+mP4piYfLNVI/kYBHRz9t5JJsbvdrlX4N4ODLJ97s/roinywJI0EctFunWvSPoe/f
jbmUhxRHNuvp3YFXhNSWRkK/t/M4gM78E+awGCwRnbjXUW4vloNHG4P0SxUQ1UN+U0L314NiLC23
stmF+bSwPDeI+YxUfgQ5BuxRzdlr3bj61hpwB5n829TBbdD8WFHYpHJfufYzwWwMmHOBptNjArKg
prvREq/LxvpN5e8fPLvB7yJ3W+IcQBahU+E8NnKzCIUiTKcIyv9CV7zVXfiYu/ULDYhfToZhIiVy
Cnla3h/zIrOuTi6dE1qRT92p4dXeWl5Hqp1IC2A1NawpGfwi24eidb83ZicsBtr7WT2V7xkCegLb
yvAyy7lEQEsQQZTN6xzbhagAZDL7ZxsshieZpSAaasEASxjFW7BYAwlUhf6ca/2Zmz3yhPYLQ922
WxY1HkeWuh0mvSqahG08tuRjsa70/Fo95WnUYRYQEgE5OclbY9qAXKzpkLDiznFtjBZ63l7MCWSe
QwP2Rt6cbG7Tat9cb32yZLHfRP6BCWffV9vhf6Sd53LcaJqlb2Wifg964M3EVEcsTCbSMpNkkhT/
IEiRhPceV79Pqnu3VVS1tFEbXRFdKioJJMxn3vec5yjQ2IouOdD8yGmP4tasplx9VCfdZAtFKxjN
SAbqIFyWejWNUqOih5dpffH0RKtplhHwtxYRbeyU28GW2iFnP9YBSEGBaqlUq1JaR7Yl43hZgCJ+
iCHuYVrF7GV1fD6rVoiw4wiY2NeFmYy3+sxGHimx4BmhGN0WHTaYDM+vkrOgrbKc/oBUqBdewiIE
aBV+GCptbWzGy4VR2NhKlfZg1nK+bZuYrnDW72MsB6iem10ws5fSxfbUX02EWSzeW6V2o5aRsUXi
7VIY9VK99gUj5Lt3xg0bHaKMDeQ1/UQWUyzUHtmryxpQX+RotfGG0GqP51NzoyKvd5osPtH3YS/b
DA9a0NygsXS10NxERjczX6FGjtvBoLuEi3DJagreBGx4QZ/S8eLhEWy5BSuEV37ho2Bra3R2WwHp
96ok/sEpE2vZ5lNbH0pTAJUlC8UK55BWuEGuqOpKVEgURgEdhf4wiOG9VuFH8FoSX0pvMQWLlqGk
KoVjBSM4A0WZfFrVOJ1jtdtzxcKjXoTShnJxPaFQCtWvOOZqUkoVarUA6ASs6ErbYeSkEAwQGCt+
NA9XWcaXKcqHd7TlR2WJ1JOkkjw9t0Bp5ClvfJrI2U4EXFjjJkqaAykcGpbPWvHQ4PbJAYrkfK4z
BTO7UtxSIkliV8WDhax4oCGLchP6EgCtDBxYOuoj9TXaINT9agOeyh5bUX+cmJk1h7sEfcTSRuFc
UpvAiyJlnKVRG1u9D19TCYLSFHS1SsNRUS5o+2u7UmiSZqw1cB+hJLTNpjGg8ctTvV1MNDViG4ir
YrYi9AuVyEYP0tOuoNe8qTShvmGtNj2LQtq2OIH78MIgKNj9qAn3OlIQ9l1qw+4vaqqDvrAOQYKJ
VIY+aA84xZaxt8BskGVfa1Q/rVMoEVSdByQ0+0FCT17CcHIzXTuBWISrJ5MWiM9olUEG93oVsR1O
xg0FGr+H0ZGFZhK6Bib1++uAcBMsfew0upXv2riOEb/P6jvz8uI106tQDaJHpfqqvItoqENdcNFS
lamP4swX2GVTxLOw2siZ4XaYhJ1oaeCXXZfZlhZuMex1nh4ar7rWbuBcyB58RnW+qys2s6mIMzbv
452kD3sJCbktickqRNiFptY8DDDxGFos3xyXVzEvKPAKjtDo+JAUrdgC/4rtPp8oEGfvdaWdxJYi
Zmb1x8oq7sXK9LMglVZ1NN7MwehX4NhtY+mSVaInFX3hZWS3WNxSg6TfnlDSqxI8yw31OJbjmmir
4rQuaJFswqo/oGjs6Z2VvEjJ1euO5hFlRE3vM5IWkdJR0J0RV+RIQKLXwLS6vSaJFA5HahiWGi93
c8QzNVpFb/JhCmesTlMiE8deoNOBnf2L3spGulok6ZpBs/CqMMFhVB308jBo2SNdpegVGhANboex
vI53gVItIBcgibHIzVNNgSKTRTq1e0XVhyPAC7eN2FSr+jxEDxZqC4nQHBpmsV2XeP8VShJg90br
vTeIshecuhMrbafg3iQcowYGaiQ2iPzFYYJxp/JZVedHdn+PGXaXepEfrUC/THF8yIlH6FB7wIWj
kK02pay98bS7KI5YD6XkJdiNClbDpqjJvEefxXICa5TuCqCPNRthfKYsLBN30Rm8tGLYw4cVUWXN
2BErTA3TdeVB5Y7N0tghjmbJ66ZzvVVbnZIQEvSwL48BaxZBixVPyGZ132tfuGUm4MDFbeuE+Pk4
C19A4CbbSBrppIll17p81Y2YzhMtM7gkrIJyXlvrK61Qda0YxkRlp01d8CU0poxkmjZaLiCLrMKc
dSR1eQpoyczwrV0FxXjomoPcTwn+bVRxHxIydcq+s7GxcDPfjcxfJ0Ebc/nYZPHGmKzYnYq2udGF
RrlHd7rQh0opJPPEy2430fbqUmPFKCvSSUAvhJJmP8vWwUy6zGGsNzF/YwNJjIb9HD6YpXysIyjp
4cLKxlBLRCXK7MxR4rfslYNmwNGIZtw1G6t5sdA72SKLw+Gq+5znENF/s5ZmbYXIrVqFmbqtER5W
YXrqIkHyhUbtb1ScDg5rJgssYRw41JUGTF7tBI5Xa5gVVRyvmhrJlFNZxnoRdsCXCkKXX2cz1GT2
UCm0ETj3NlsrNODwxnawOkplB4wkr1alNhLeGqIsUOao/dqOJmK1K/cgHsKidmrdQIsy61JHDZ4B
Ym/micyAEldDuO7nsZ1RgSPI9qDRzzo9HDbPOLFQKapYC19Ms2xP4iQEW6x57DeWZcm2GvDcFBwn
r5ebQV7IXUwdVHWLpenvQzNXnuD2oscM4YysE3bPOYWKVD9X7D3xLjU8la6SV0g9FkMWTmITF8dG
Tpp4q8Li8IbKap9mMX6TaSCTRQBmoU1kEUwX4lCgLoUViutFaQM0iYsZdsz7PX1nvR7C3kEeNDJh
9YiIe2ABoovjannE7IyMhMagjPz0ugdhib3g9smwN61zKkCeWGG/HoxqOZipVSKxTZQTuh/lsqQT
HmKLTB24DMVqoNxkhzwXlw4r8BlAa+N3VmY4Yq3B0VTIyAirJfFTDdLNqITLa6pFV71S8ZJrZefB
ZXsnwhoQiaB2D2MxlAdIOwYPfcy4x5KzsNJ9Sfuc+pVSz+txxmCW4Q2jLLaUt0tKzxnyBDY9KQm2
y1DKWyyBDOrskuW1mWr5XR2r0uCUIt3P9VgkBlp8MeGsTfBFZ8xe8lOozDS9styi/G7RoXEzTbhT
FInNz2gt3PtK1es3TMx35RSPmI1UuoQvQqLAezO6UNNPwjSCXRxzM9pISRxejFpsZycTY2gjoVCV
wwYBbOCrcpi/I+Erb0vZEJg25LFfLZyDyTcNgsMosyQTUnNDve6ukvIAnQmBPSw+UKrZ8PUWt8sk
8Qkp8nhptAlaRD4Ut2M+RH6ySHyuofxapXLrzpEh3QF/NPk3MDF2bCklsmwDeEUTEi+0pLOXJQFa
tpoCC11bDDiGWCynwEBNN9YPBtJDpkbK7xM7jmcmefIBlgz0UKsOyxEfAPmYfTQ+x1YHzRcrxEcQ
6bcsCx5FXXimMk4/i3YQ27cq0vaRKuA2soYpdhl7GOoW4IRrnS3UlxKOPZvILBNuVcoCAKBHATCp
THcxjuNCgwXPjNw86UnzNcfN40yaRmRXW1vPmD9ybVXgO0QdH6IRufLYJOPZmpN1qsMpsBFeivd6
pmIuTaeickpKTte6yZSSqVhF7jAtwaGpjGCfzvOTOjXZpResjG0MtBQben5+gzaQfQelYQrp3aM5
KU9SBIIbppMwP3agPs/ZFKVuUiL2lfW4NF0BgtONWVWG3epkKzQBVDYXLY5xO5vzkxZY6VMIgXYd
lNh4VLCZu2RkzZV3lESSyLjIHSJNR5myO2BW1q1JWXahVwhgI0luxI7B2VOWpp5v2nimBcPeVz5X
ak3xDnpFFAFogX0k+DKy20lmzSFZ2dZo9X3BNJUH6FcHBT6ykpuHTmTct9OkSm/Ra0oU59RmMwpo
gDibpF31/WI4gICSTcBIjOhcbqtT37WescDymFPjJJEivakbZatgQLSpuE0LCgjwKYhBpQQTsvjU
5NhAkCBO3dA4lFtOidKKjizWwiY12d1lPetTSxDOI3QERdN1p1lYnERyH7Dt79N7s+taG3IcYyFW
ZEVAgbqwm8UXUW5jsepW5aIwgyzsqaZYSVyzxiyKZIBlUInQSesfrAXjh5CoD30ZPNI/YVOrh1gM
QfJ0DlHX5mpcZPNkRkm6ZUtq2QW821yc3oUUz3Ee9k9hWRzNGlAX+Qo3V6vEtgv6U7sspi3AMWH4
SWxJNlY4YEH2QELVkG/YAvUtG1dow0ynvUwSXj5xdnMte7BEq3cUJEDgO3sgM9JdbIb0ZcA7IzKn
Tjn3/XGZ6fE073mPXb2sbsTlOmsHvtUv637p3xFFX2Vd3iCoFKzjg6L3R2kZL6mgUpBdqtfrpqMV
sYJgf700+CMxGohU37LlHA9q5MWgLlzajtdShm3kcExBpwVSvtZhZIZS50sTF9KMX7SSfubUN2yH
ykjblKF+V2DtPwnVWO/0npZ22gj6CjB2uyqzBFhbPDYVj3Ro7MIKtUtTBSsesC+apuyVXAu8JdKO
EQG7PCbWbT7odxQGd7KAMnjozGqPRswEP7nwYJTVF2Uy3cas3KWBC46PxEhtCjV0FbEtxusBdyim
XI25OjDVztc6sf7odbZp9kiZHrhm4tMdNWyZrEPPoHVgMw6xzigSy2GbOLALx0S6NYW8dvue9j46
5yY9UfJDNh9XRzJS0vtZCao1ymzKRshz/F5TwbppU70f87HCd4eM2k6MZXzU1e4jyOIC1/gVloGs
bkOPXN9aSiMBk2oaOxFY57GH0pXb+ar/iyT9AvWavhh9VR3fEGJxfEQWOgbROFU4YsFs5r2rjtEt
dpXKluvmqQDoxBxeGdtaReHpNggedF5YdXIJaKDXgvsJUWNBS6yLMEuKN2qfM2OElXQmrkFb11Tc
JRstHWarFFsVs0+/RgxAatA0X5WFJLj7xAdsCRS7srEMU3kVom7w+wU40qy2dLqHO5hyw9ciyMsz
GZ6900Jo3YfzMq+BYyZur5WI6YWlOUVJZt2gHY4AS8pyiCd2CG0UtWA0KzYrj1aJ5KkJAE638pZW
4NWBIAYNRqN+RCKFpOB+6bQ8AJZZUe1BhWRu4WQom2Fcok1D4jG09nJI3S6NCCtDKFdC2xCEW0Hr
HoYeAaSwjONZsoxub5XlocYzs2xlpfjosVfd5uhkaETJ5abQCjW2xw7h71hMs7HvG6ned1XTAeks
R3EldvW8l2VNZUNjhW4KHfCwMEbaw6gNr4ERiY41lekOeQWLMfiwltONsjuheUUrVawRyqO0KVGw
FppU+RZ1mGp9XWRuZa1TnTIkzxqtYr2swSKB4GGIhAWKqaGUm1caA7cg4xgFr71ivt9DWUHhy+HT
7PUq/6Lmut/oyxF6JWWgZnjErfUwVHK/ImxjxAFGn0pEka8VvAAmGjUvU/LmRaZuY3dpByty6TXU
1QO9FxXKIQUBbzLNL2MJIFZOZXot9UN1VdaCMrXLrvKHJptuo0LcdUFmPCGtLf1ZEjSs1YV61lD9
rXPgjE+Vlq5EudBXi5LeUALhLYgzpNEdxVpeEU9D6b2Ow77dq0LvdyUiFPqkyKIlNpXquWE3xyII
mIdCpQP19kOv1fQsRRSZjUSsgjIH2A8NEzM/GyCj7I31ZI0AKYauP+rxdGwE8zgqLEs3WZOEt6j0
rjqiYl9Ic79X5fER0mn/3i3944S83l7Q82C8dWgyvLKPa9eUgRt3CIJSXMUmJWKnnaSr80/IboHV
CLy8ePGhdOnWFi8903kd5AJojuGitGiKGY2aTc+gT9WWPg1C5qnM17IZxtY2Qh9AWSVhM6igu9DC
yc+s4qGz6E1ag2+qGS5iqwj3APHYAkcgd0+YR0hAgIOms1bf4lFSr9FK3M4QZIcUJ/CIxeBMf+ra
raeZWGsg08JKQX5fHrEJdIWrZfOdNoShQOfcZLQN44D3Xz7xWkdXGHdqMzF360TuVlmsVE6RoHnp
2vrF7JWvy8DCYrBQOUxYJ2UQd248FoZtFgIouaWIPPaXyz0Fd+GgDcU6iFhNVMGhjZkxaXVkV3MI
2DzRFYz0xhzEx+mK2R57sHbWGA5sgJmypV6xIMBHJHqYYWGjfw9p0quLutapmURbpUb0VC/BG87s
ErQzFGWD1WO3rhs9RCmsxNY6xau8KUQaMnG2p9YbeAqWDDuUCqdnQfuQSMoWLiT18EzwtXRsbjCe
L+eR5xS2Hyx+uYxX4ZLwTAiAutR2ODNmUk2gJR/Jk72wNPiijUv/QBw6LSL6tA6pHKfYnG9bZaZx
BfrFFXFhUUZEQybIFiLepcneSxmDDpyMu0gfizVuDN6sPthSGMm9zFQWO+nkCL2IgRYsVmVtFc54
p5VckDcZNdQ7ll7VfRDP8gt5DWhH5fm9NWbyBQySVUZQQN30nGkLE4DqUDyramcu59ZVlvRSpoXG
1ty876TqZaRocOrr6FTCZ2e9rlBGHIyXboruzLqMdpFOQVMfc0/BCktwfXrbitwEX9Nn1a+acPSL
0jI89MWK3yIZPFLyRlTdVeEbxnGZBYLhkJFhItEbmWzrPKTQ2+UTZc2iWmOMI3owrzWQaUBohq0+
KJkjLnW5bNBEUefvQM0lw9agmkWi4DJtMRBAmR5GdDdL7rP0UskNCWXY/Xp1L8FWZLNZWussN+m+
zslUUSwq1a0OIjNzW6p48rMoq/16EMfsqxrBVxPZlvmLIFykhDE9piy0XqZu2+J79Mp0DJndymNZ
GruFPaWtjcSOhWnmt0WPnCS7RuT2Vevl/QjIrpj756HHZryVLNpJ0MDspu7urToNHlNC+RD+1dFV
sT7ac9sPBIPwNOWNgSw9DrHjRjVw6FGO57tWTrzKaiBMGwsmRHUi4QJKw0MwmkDDJ/Sk9lLgXVBD
fIiQ3NZ6rd8g2lnpaFZaPGFgeuf5ArUHDeFgBcsXi+71eB+p5XSYqmzmFhiW7gsDgdtLItKi1OI7
oW5yP6fO7BrY1tggCiH4mivSmlL4PKxH6M62oS9nOraPBoo5Y0jxV1iEbC5xMHrmmPQjwrmaDdHI
1sCXtODYdeoTEdNohKAkrvNamFrTNkIocPWsY2xBCVN3NT40LmOo57mGcteaza9jZGGS7YZ2OMAI
yrtdKSj93agzfIXwbnlDZFyMiaqiKdbf20445kuDX4ta4ZTrj+OQvC1lLNPGnA9XsyiENapKfXMF
eSSCsh46pX6PRcAyLIo2C2DCG36scyWkrKaiYmGMhsWcaNZxRgYQbUbTZGHP6hm9QNsMh1jG77d0
yjoR9D33FE29AZ4A9QPj/ltaGGW72Lh2yTUyzFVZKh51FU9D/MHO2ur3Wd9Wx6Y0/akyjHPV6bQi
FSp2lStSYHSmVHrKJrU2NuMCmMVBaC70dhRE2gNUMNXn9iPlMbrIGRc2mYMA2LXTHJJd3uWC3klo
bQgjKs2jPCdyCuR56ljemGU1bBMk63OxdPRBY4pKABdBXFSpNSz72Ggp3whmfhPFguxKIaro3pKQ
flvmYpBi0ejjrAAJst6DEFmxphJG8abKjE8smRU2NF38KKWFjpeEMliHnVHVoy+t1sOXojypt+Aw
UGDK+BsWxRzCg25gPX1QwWsxkebSlfdyfaUybj2FvI5HbxYJ66GsEuUU8YkMG2cUotpAr5XOB8Oc
4fznuCRW17IKYLoZSMExIl5WM4/bD2PItZuuFVjNsFNCdqyLcO2T4iwt4UOU00Rx0D8ZjVdTLcd8
MortCxdhrmk85eZWbcz8oREk80ND+IJDiUsstHBYYxzLHTywXtmGE6FeVKVQmQYiiy5jRD9DUoIL
RBf4TpWP52RU4mOmQNWWlhr5zDiNbtBTSBzbBSUien4UKUYtuCmsCwYYluIKmFObHv4Vx6HRJKnH
2umVCbSuMNolejs6JXnTGTh+WsIAkKqSp50327ApFYdbwbwSFfI2otu/GgapBc+QFDj5aVj6/wks
lgVbp2Q+im219EQ2/r1t9EoW01aAmjWP9fzXkiyVT1GTTBVFXgKX90TrifFaH/5aILfyKWFSy5Rh
YteReUpMpQRRPZ66v5RIKF9D/b4L4waRIltBbBgrBBPisKqsQTy0jZW2/s9/v3Q9xT+JJJTNPx4A
oZmMrYFwT+wQoU0bI+52+SiUsV+2TVUz0IJQsAvDqmUcmTLZgQqiftEpBYRVvwijvKai/9k5XOMS
v/uSrHS6CTmgsSrR42VuHOnTIVXq2uFdBjOZtLq5+fnX/TcBjPL1DL47UlO3M+ZV9qhLGNXGXYer
q3erMNZVd1TbtGfMiqiTwbSci19c4X8TzCp/CpVNKqm28pGFE2YKGiKjVHg1O7JffKF/99s/JVZW
jTYA17B4r4z8NW2kB9x2wV989j6lVaKRq/MqDLQV3WAahM28oW+n/MVf/imVspMkQI09A4JJ0ZCw
VwyzUv0Xc6XlT+95MA1xp1mxvsIcTKO6GRjsInP4i6f+6W2XU/q2s8B1oY3CwqPD7NvC4/tLT+i3
FM/vnlC9kSjlkAK20iPazG8t1V8MaPpMNJVkyrRMqh6lu98GnVYdf37If/MMSZ+GgMgMR0MISqLk
zF57VOumPeJBKH7xckv/Jqlc+vR2G8ms6MMcwrA1LSSELSAgFooS/3ufpU5/UMvC4r8UqgTrJK6S
+2SJ7yWeNM0nWZI+NPjFyGvm7A3SSgQOraP93f7j7P7r6/Tf4Xt5+sco0/79f/jz17JCWBhG3ac/
/v2+zPnnf66f+b9/54+f+Pv6vTy+5O/t57/0h8/we/95XPele/nDH7yii7v53L838+1722fdt9/P
GV7/5v/rD//j/dtvuZ+r999/+wqMqLv+NrTTxW///NHm7fffJN6o//r+1//zZ9fz//23/9W3XfOS
xS+fP/L+0nZ8WLP+RmNfluFLyvzLNX14ZOXKTyT5b5aMytvSTctSJZV3qyibLvr9N4HPqDIfVXVK
WJpoGdzqtuy//UxV/maoMJ0MDdcte3smmv9zcn+4O/+6W/9R9PmpBLjW/v7bt4H6X1OFrkkmaWyW
LtNk1xRT1z6NqjTWI44sihfx3DW+dWN8pUwtPF0V2j4BgDuJ9Fq328aDTwA8IbL7AKaJg1y3O4ii
nVzEW7gr313Af57j9+f0LZX9Z+f0aXIZomjsVW0UL8l9tYqPoiefW090intt1aILdJMNRYx9tc9t
2G6+9lXxlUfpOdmpruHn2/xSrin/ecq68IcH/tsWP/haAe5AQpab+J1zaWz1sT3VJ+H+52cuXUfy
z2cOKY8bpOnc0c8jgGTk2jzDn7mM5/SF8h+dVQTHyVoPXQBMQ++ScWe9ybc/P6zME/njYTVJMnRN
0WTV+jSQ6nhC6gL97CV9IRRFcsmeNezqjdCOU2vXa1CuN/E6B2ByHfsc5s12I2AHmBzSEH5+Kt/S
tH+4Anx3KtKabhj6p3lULBSpMPBbXCgAu3T6neQ0uNkpP7MnexvX3aZ0BE/z9uhV3MFRvMorbMOZ
HniwdmyFdpF93gI3XLd+eAOq7henJ/1xZfSPx1357vQ+Pe7WoNXSonClqOq61cSMEBmOCc5oLD7E
/pkEllVY3+I1cXq6H3H6WMWBCxSRTBahH391NuIfo6R/PJ1PTzqVqmyUVK7WsrqPDv2H4BcbAND2
tBqetK/dpvcIoPkqcA8J3bDxaNvtkdvoRisWE05znz+kPlzEDREA3uxoq2z1TCSjiwzPoSNVbBDm
2O5C0MCqc8FM2xRTfYSLTuhJLhJeJ/Dhj6zodn+98wdQ26MLPf1efEJ2qJlHuAtO63qPsTM52jbf
s0+zKTTdwgyBeY2JuVsD/+rWqHzfNbfdtP4OPcCqfB34Csn2DaLV7heP158+6d/dv09zINnDogBS
WLz0W/3c3AcP5ECz7WyIMO5dY4dSQ+bxWhGbdtLvyWHGuCK7wRNsDAI1ejffg4WGvYHhJ1XQOqzl
Ywr3MvnFgkb+4wrgx/v6aSVA1mZUZkBeL8R/sToubRIYb9u1tEtVG00kWbjiqbDA2REs6ao37Z4o
lNTBEEoYyJcJUZnu/vzC0f36szHCkFjrKIYp6/qnU+qTWQWzzSnNMa228P2aJ9zGEg1t+rTsQ8t5
b2AmwWUTD29d9qWUsHTIcPPM1hvTO2gElDzshU2ZFgZbaeJTFo5SAV6CEaysSECVE9i6umzx5jhI
ILyS/DSKrii+dlh+ocpuW26SRelXCitX7/aV+BbGp5oosRjqhcbIvoy7mXAnLL9INdEZ0lZXcjIq
YET1cCkpRWjXjXIAyAHfFmMrqincuH4YT+j2V7XVs3PEt642fiNcou7YgM+QMUUtExZq4gF1r2qP
hXGLb4Oe6C4xdRAM+GAJjsdJIVu31mS5+UP5Ku7qB5PK8hyf0eu5SkWLMQY4gXqgIpaXCoBfCfc1
6Wz4e1wtJpEPZFhguiLFEGn8EKEBLXCmKISvG3nycHtiBfCnQvXU9tBMk9eCiqn6aDc0iZvrx5hI
SLwTdtdQ+PsSZPTbBoDFWvwczx6oY+ROJQb+vW5RaiMpw5A+kow+0vAlbGvEYG/aLLrURNxBCTyt
N4FBBPjpCB3U33tlo1av2Hm64i7r4QHn2MQ6gNL9+KXq6QoA+bBKUFBJ+xBYX02EOBLcKYQ1BoSQ
TjlfMaGd8QRxxoFxvmkxVTUxscVZd9uDqmypIZZqv0n7xVHaLd4nQv5Ex8SGkAENW0TFwdy46av8
NGYjXhkO14nURG5Tg7TvwS16YDOdlyS+qiurSggPFQj1VY+gYFbrd6pOm06dEKVGxy5/gPCPFcsO
KIGZSbEZiTnD9v6+dOapkCi1wduVKfGQZbLH5EUHPnMqlSZm35+WdFzDo9+Tx4IsBBVGX24WtVzr
5Jmq1ZpbvJHyx3H+xeunXueV76dFXRFZ58EppFErquq3afO73YiZ6RU5onV2wc2KCai4rz/SW+R6
5NfBRoAJUn7QIbHuBT+8JVPtXtrJZ+2OhsIFnvjX9DR/ke9Ib2zXWPcyJ3Xj/byqPrjTzcc4r6YP
cpH6jbxTjzrw6PUvxo7Pk+a3k7dEVqqKakoIKvhy3518H89FW1GfvET7h6fgwHRiH25ae/M+nk6n
x3K/V5yj4/vOw6/GUfPzeurzka/TwXdHZvvRjHnCkdHaYhDW7Nw+PJFP4N+MkX/zeiM8PUfOK4KB
2ilMG2spineHwJHUi9z0PXCl5J5EtC+WsTqNp8EhUc1WbYAY4Bts0568i+Jtl9pWSufDNOwPkh+c
6uz44QrNzPnsu07kJWfQVcACBfeuf7RcgOLC/dtb4iCnBfXrKAoT88PPL/i3ndwPT8t3F/x6Wb77
2ljmqKDWS3ZJiQRigwc1GK+oHw+bRvfqeZXk7coMmX/bh2XScQQ+1KWvSQdd3E/onX5+Nj9MZrrC
FkFmi3CdNtghfJpzAyzflRo2CrffXBdf6qPiZitssTa87htECHbuBK7F/x8lJ7ExDrxic5wff34W
30qKf7wmkmji39YspjADvtYfr0mpVNKk0s66mBd1Tf9kI26jjXhUgchBRz3122zz1N0sduhNNgw3
i0EOebcdryGUzG/FAwLTyu6eKbAXyS9ekB82LNcrZEoGHSCDC2R+W59/d7+iUdVVta+0S4WgGSEA
MeGRU/dXkgwB290uoZlh7YrFuk4WpDVtZx7BHLGi6ZD5qBMGGM4eA59EzxKOCXnDK6SndiWVTtS6
hG659dy72QRMBikWeyICMAmgRyroCgmjZ7arv4H5SKky12FxtgaDbjp9OHCaG02FRRygDBf2Fuki
qRY5qvr887vz7Rv+cHcUldujK9eL8OlFTXoNjvmkzZenw/NraLPId4gd81NnXdjeBUKUzUTpR+uz
+Yullvp5Rfjt2rOkkSSdIVb8XDKWdMA/8mKol93oPMG1ZmhqxNVr7dxvAvf9tNyuh226V+29Qwas
aW9DZ+t8xCsihOzmAMx0HbofZMLudsb+59dE+bwI/HZmqsqwzzsj0yr94xPbVrRJo6ZXLupBK27U
zJ0/WAVRG14LzrCLz+laOVSzZ71ot8nNOB3KcwV7mZ44TpuXcVwHd4vHTBdtCyRU5t6YttCbinf9
9hfn+ePcxNP73Xl+uneAPzPaSErBpvW6aZO3OAjXz8vmFSs+d/L+vnu8PWW7dkWMjKPbX8rN5L2Y
q4sz7goncIR75Rc12G/37IenCRMy842s8+58unJmLijG0pgLq/zUflpZ9vN9f6ju2Dtu3u2v9j47
gvrcbL3Mc/yzcurt888vyXUt/LPjf7oiUwZHY4GKeunnnMhgsPHKY4JWUqTBFcWeCgPh5wf8Vrz+
8YimoWiKQS1Iud6j70aQGpwBEAGOWHqHw/PNCvMD7VZ7sTfr035fb47HzvHvMGCE7i+2VN9quD87
9Kc9aKinlbYMtXbZuStGLPt+s759tD2H1p595/q7X0xu5p8+bvq/vuqn6cRQwbhDUlQvD90TQ7Rt
fH2WVjdia7/KTt7aN68Uc+xXKrP2PduF2nnNWQbb9+UIM4gL8o56en1S3dPjQtwFrLn93vPSEy7f
TWUfA/sIFRdRnZ1QShCBhtmxe7Zc7XT2QTjPtm+5vnI6F05LoLCNOfgD9pTA6PQmKfYbcRHnc7P6
/7y5n7ZeaoxBSjXn6yrmcKhvI6d1Ym+zEb+8B6uTtzi2uL/4PiSpj962/J8fXP9xCcXbzYxpMj2J
FBo/Xe5xxBQQQW24jM7odE8Pwm76AnVgl4VeJqx170k+hw8sq55bZ5Pc3L7Lm7W9ON5X1kn7wt6j
7HmMN/sTsjXI919Duz2E9i2r59iBJGbvvcbebjOvcu78t7dz/5fei+/O/tOlAxwux5qIbbNZHXal
/cyDELm3XLdwz3LO2/p3H76xeTAdxf75daNi9SeDAFkT1EUp1Wri51Wvlmdza8VycRF28QPl9ge2
X2836f8m7Lx6nEXTbv2LkMjhlGicQ7nSCapIsA0GDBh+/b5c2vqmXrdVVkvdM/O2Bgw86b7XutZk
ocjUYaTpa7qeUYF0ZuSsOZHhsF6Hhf3erBdtYr9rU+b6NcT2R2qqdhK2COwMe9hM5GDWuv4sd308
dCNj/rVXQs6T6/boyZyhZxJBhedpj2eelMRwKbwpSO3B3C2WnufJ9nj0versI5QxZx98O5k3d+Ll
UNk1sUIumAlbG3scQGdbRMPvG47TdrwRR8CxYAHZ8znG7+m0c+fjwhft7+R1I7ijb6uzWQ5XMNmC
TQ6Zzt47kuTX764pOpPYHcmTxGPEfGKTX99dv+895qu5tokvwBlD7bfAKML9dPBf38Er2OV278Jl
85pgeIC1TXHExgpoQ7F2Ln8JXz1nj+nUCCCc+9ZYoajriKlfzbKx+dQGm97+jjil28KdwWzdmr4s
kUIrw0pHmHlVaxVFBWuSJuXbSX0pudHpdBaWv+C0zw0yac8WytO6YO/FLnSXBeQMPBXOebTe4Qy2
W/tLRAPomkebFXX5hFVCcaZTlc00Rv2do0+nEjumF/z/TrPcboqN/IQXdCxOUOxxGOlGvW0tmSZK
0987QBhXhjspvMnzPjwQd+ZZsoOfvQ8aZ9WMePubxB4J4ehR9+6MjptvTVJUxgd/k67bBoYuge7R
8RAh23Ql+/zO+/Na+8kYdwu+Njj6jnN/MjNvbamsX5e9WqvAwKtFr7BVOTCknpkP4hEHURxCCyZV
5jAzmD2jYJn5hv/efYXJJmYLs1bWrX1eLzv/hUPAy95e8n5Qm4z4o6/l1JafG9mObGfrsP8xFort
frNL3I+sl2wruJ8TDuZu7I8qZ0zN4WMu21vEhqNPefb3M725h7Y0ChyqQTtG+5mQfu0BzkMBDBCZ
MM+U+fjkvvqL5OMhtPcTu/ONx/Emdj8j587yf6VX0Nmv05bSTBFcKt0p6+fPf11VLDS8Hgjwt0g0
4aJ9kMkSpMbiJGIDSB/RtmNJGZfm4c4XdGvbIaFOlgxVkQ0dns6/Ox4U91XT9JqydZ9nlv/OSc0O
Prypab+cWEtGkfN555fe2o9LIvAkUwPWZCrXzRn0ajmmOIWTwvNlKUmcdplhdirt9wf2uYG9Vm17
KqxMu5s6oLPhfLupT6nAtdwV2AIO+3+/8J8LXu28JNFQTZ67qCrq9QrTDfg4lShXtgTdPhKAAI+K
89JEXDRThtBMc7WHESvG31fVLwv+X1e9mnBVmfh40oDzrWa7s85btIvXRTt9Txw/9ZIjbQHMyMjh
3PdTiNKOcCRbcnfewzBhuPxMYYevtTR6CBhUgQfrmX2WPBEZHiatteJTe9POdrk5LL4Fd+8k22gO
0MXPXzexv3I///4t/+m38fHyBE1FpkVq0sq8Kgrsk12BoZQn2DmXaUiy25HhLAePOkQ3Od4p4hmX
Y8d/n9z/XU2+mvpVJSbWU2CAlt6e0NFQfeWibmpbHsEn9uLh4NT+y2H6AVRzfnY+mOwFT3dkZ0/6
sl18Z9NkmRNYbmPJeQBwjwnZXZ9YDehT2kCZXJXuCqj/2BFt7UW054cHIHHuKnVPzo7/vp+lT+VE
fNrPGluzj+7dpfjm7zNZ1SB8WwR6Xv0+aqgXDKAYb6WFyq5GHFNoCWqPZpSLtYejoOVUk53pHRcI
+OOg+2h79K6YnrHn20eS3EbyZ/ao+m3QfhluR2fqiHaXTqQ0MSunDwTfvDOL3KiU8QH8uuWrk6J4
LvKoKEuYDNM499JRFJ4mxvxkM4yYtUKoK9voKfaTOxWfHzXXfz6FX9e9GkQYgY5ZnIiXLf1k1n+/
yiw/qvew98P1fhIcv59eDg/z8ZYxsBpRqr7zJd69/NXkCQe3IQ2En63Zxdtl6TsuMl8b4W3f2+/p
SkNsTwfQo7Hq0LPxSr+f7KklxB8p2dV2Qr/g+e+R+FN+++uBXFbuX8uIbknyDla3up1NRMcnB3tb
O8fFA/U4jrCRL24Q3NjjLdp/tgfyOyWOcDXR7jyXm/OBpImqqcmyiULian8QwQ0vc6g02xZMgJBp
2BQ3uU5ClWJAVDIJ0Qs7ZSSIC1TJtmmGA7yovx/EzUn99y1cnbdq0iUwKDEltT6Sdo8oZvtn9Oif
wXH0ZAurMbmW9w4rt2q0FOb/98Mv+7Vfjz+qz2lSwdZkanLZkC72fjMb7Icv5WcDRLTc7EH1XkUm
c2HROzo1/OfBJRrCnTHvh8UsZH+6rF/YkM7HTj525i+6+yFGa0H0vqKXBx6UHZyZph7Cw4yRbrqt
Hfk0kKCMcOaYkynojre9zSnBtcQJffXHegx9ZUZLIHKi9X4Wuw3+Rkf4XPWx/dmNVofNqBt9O+M5
h8zKe3qxgrmzvfxvHUut9okmXPn8+9X8HHWvv1FZ5jxHMZsZzrx6SLUG1FFpZYWy0oTTGp1Dza72
KEyGlKqh5PLNBpyBYTzNIVceHNONAzTGTuNPj2/N9EVz0mfdPz+eHr0xMENvHL8c3PG3u3uypo93
7vUy1/7nXtHm8CGzM0Dr8+8LPUXomaOjeNkMahu+1dVMs5XF8/OMs5G/PgTrJLGD0JwGU2E2zd8o
bI5HR+fb0ZyRMzK9O7fzs7T9cTv/OfXQsGzYl0tbCY0ybHU7qpAAnQX/ROp3vjJNZVkMWzMByJU7
OVXqk26N5JoTEXVoY6/5sDwcs41wrAMNw+L99+NSbm1q5P89LutqHSjY4Zq7tLkcDLoxX7fuLEBY
uF8YByvWJ/nA+1ZAdz5LOIua+RfxSHy9ISfI+dsIh9r0nMgOyzvJq+FR3hxbL3KKSbf6+zYv0rH/
vFXFohaj8VJpBF69VSEx+0bUzjThV5QGKJEfHNWV2CzMdy5m1L+vpl1WgeuXptKYYMdCW0K6Lv2Q
OVEX8l6Tt+5sVn0SGGafpoXt0zELw8wP/ffqMxw4AwUsWVPJcRyOmqtqu9ko221l295TPpraL/Px
ZhVz2oy8ezLlmwPy9w1eDciBoDzRAG+yFYPHGce5xQKdf7hfsNNMt8C8XAK+xuuD82XBvvI+qF+M
ASw7zDJSO1pxNqZc8b2hPGH/3OFlk/73I7y8j/88QbQUMs6XSzn6Ugz4Na3ue1OAwW4l2yE5Oq0G
vlfSvCqBsBWn41yI6Jq/G/j0/76q8bPz/+u6V+tYU4MJgNuqbItxjdWAtKVxmbWMuN3eNkxqDmdK
lgnORg21wb63JlGLFwq4ppKWIaCHaSQ0XqRi75WPSwKuXjJFejATHVBLPCor+QKI2uITn5pF6XFg
co+WYUfQRy3iXgtL1mFVqC3+wOIpHi7JzMP8KEiRnZXqM0gObNMaZheDfLPG3O5jdXXWzOA4kOpA
oKeUmm/kAsES6dNNL+shcdrjmn8LX7k0btULS02DaVnEx7VpkU/aqA9s4+wdSFZyLGDGwYKfdrrw
XaVdeEqLb6CYxLpqllubBwpt2I5TBCUnQR5JVYzCTUKcsVMeVSBT7XF4EjMqIVL5DaEvxSTThU0C
JoOc49rNsl0waBWw0Dx52Cm0ymJ1krWalxn6pq7Fzwy/sWJ2IZR5E41QPgOl4CpVw/6h6D7KUoSI
0XtduXvAR+3GwNmdeA8mM8FWq5mXOS5/I9SgdTC4PvYkf+O6LpbnXU+kcd48Hi4hcTH4P4Lm0Nw0
wpJQMHK9sI3oefJdK7pjQkIkJm3dQr1zUlBYTn/ScTAOZ2CGOGmjDkCGaUx5WjAulPVOgwcbDRjT
MIuBViAPA8hoh7sXqIYkWyOpiJ9TAtgUUC4lcPxqF73uYu2N01PkDDWRs+VuBiB4VRXpplWGBdzh
QI73JM4h8ahkJEyW+SzlPaC4Bo3GCUB8Nq3bIugxKjZ6wwQPZrTUZyDADPXtBECHJkm2X5aaiO85
D7Sa1Ir0BFE8OipYf8WgGpJmpNftuNPBGcNUQKYTKfM+icNTpO1dwwQvrvU7REDayb9kiqFR8hsz
36SHowsjSgXc2dGJyabQFMeRFDn6ILoaKZVqr8cXNChJJwQhsRF4rSWSzVTgaWTQsgEykUdig1/2
OTKwY0pKmhERD6tMUoUoSGCi9X7/XKqHGTjLUJAE9jH7wzPR5k4t93RhhzDVh8kxO72pMbF7llyN
pUZYqUU7Oh/qB3w4tUfSqQyIu0UsBYOmFjnV8f9xYojapo4JWW5AoZuRA34fhiSnKwLNs9j0BVA4
1H/zh6JF6trzJ2Sx7LEnmxMD970qylvwyaDGzpkX7/qJoZJCQUZNShg9AwL4Iaj9I281LQli3lUO
zxA82TGd7ZuEfZteLAUcXxoA+rLD0jcISbDvuc8iTSdCKeEJjtK3hP67DcbLydQ6AP549hoSvhkB
ucqV00Cpzq5+gcEWWv3YnnfvJzB7JzPHjAu7j0ji9Gz6h1MCN4q0BP1o+nzUX3h8+XKOI0E7hhL+
z4mxt4jTa9JVt6/D4kC1NtGBJuoHBHlYCE/770JyqydSoWJXGMyRGn3EveIBVZxZaBClvTqqz9GT
aNbrvB2WmnVmpR/OONjEN5gCi0PThIa6X1kDWgEZn30vxZ8N9lqvNmRUWcMmiWrJPfZS5kDKZXtX
0IFt88NbOyhPiZG6okaqUgMkPYusZY9QrVBaB5ftuCrPK1SiE2jylwQ3DNpdgxbhiKs8FaellT4P
u+RVT0+L81CCZD8KgSzvEkpqaSALxA2ZAGXMMsUHK4aygJAOtORDpmES0yPUmY3yqgGxZpoy/QrY
pVIVi4j8QxjUHZw6hZBMC9e03ZSau0vblaQlzwYQKa9VDPQOhUHAkLp7TqLztlYTCIcE2Js5LIxo
cDkw4+AcLvjvhZrsDuQxFA9nTQoI6nmutMxps5OXmNZSl+TgBAfJbfrsqU37kNAJ5qnsoDFDU/YQ
Tk8F8CdDqQRH0dTHSqoJJpTMmR7XVJBiQLvHxqasQFKixLpSljOpUIL+pBELOozSodrqajqTT3qA
FWQW5WT77dt5WTfLSMJXrcb7F8IPp7rargmh9S0V9qCazGloPZEHrnh1c3hm9pUoPiROvhcmZLKO
S8y/e+rjndb5nXFmncnPnAAbau7D2Rw3QtK5Zx2zqrk/m/jEjTPzSemmkvyuwDS3j6QQnHUYGnUj
+Z3a5XCGiBGTedGnw9cOLZ9QptIoEeURGbcrgi5zNB4kIoOystO4eDoRNXM0dhOQRW87hIdtqsw0
TfSSQnrcJyhC1IQjVLePch8WcItfth4uAL08yPbGZyt+avmwW5XGCe9/VawTmK9Z06agzbMNOb5b
GBMIfGWNj0Hq5mqJyQMuPif+3aot1U0vAaBuDR+O6pxfR4Wu7R9L2bjQIxaqXG8Jrv7qlXpeVoXX
COX4BOg97+OALK9wT4KdrfX140mXXhryOIB+KlAWD+aWMFtyosE3KKcOTZ+KznJfoR0c8vlwyF/1
tpBsMYpfiub8FFXDVD0i+TDT9V6OV3lx5psZlGe4Z/isk1mVt2+K0a1OXT7FDu01lhYOQu3rdRnk
TSO5Qiqv056SHiV7gkcWigq9vZIv9Ne8ALZcHJcFERfoZ7VHQTrP0zOTfG4NyB3rDfmmxtwq8fIC
jIBOV703kA5gfn+20YHZKyF+zfjqjvKb1RzW1a56IFUN4LpcLCqhGadC9iZASzWs4lWry0ndn8nP
OC/LAzpKecgc3BvPg8JBp8BuleyFjxqrHcwF0yZlSXQikYZcX1DFK6UQmmyQgOoqI7ZLbLMoFdb1
k1LKz/tjNBKt7Ekm8dztm3SaGOImOiN4Rc76aQjnjyQpLxw9+QnEgoSC+QwKIF2iNYndivDFVhte
W8HiaZxqtn5Go7J+9H5Ug+5FP/ZEtB9vn2hOtJTmhM4DHbEDH5ykZZ5xVvC3Uos8E30hJpMohkZh
JjKi1eMDVAB2jvUCCDu991O5MCTg+7XCDAopRjkYU7miaRhbki/l6TQapFnUxt97s5nGUOq807kK
9xKTSqs8KsrueY8F22yM71SnJnWpBnbFu35Innp193KouoWx16d7iLHnNJpLx3hcHVVksX3pEiBC
cCIAhf74GufS3JShUV+Ep/IlFWRHYbUqvbNoLCKLSFsrsh4HhcxxcE0L2aRYreBSZS8QBwmb9G5n
HZxGbSbs2vwu2z1o/fBonfrwoEiqI1fZ8tSbgZRqj4QlBGalfKemwS55eG77YU4Gi+KUcspUewIq
EBNYBvqTKD6rnvdSOUebWjiasFtq52bDej0nvUy3owZovqg+52212ZvRw743vCLj9EdIh3vMGZ1a
RY6AwcY324UETGGfbGVwH/3o1CWb5Cw8wD8dDXq5uFAuI0XaQBsTCICA7plU0D4GFbI9BNNLjIaD
UC/oyPm1VavG902KoCVuk0NFXbnRQqzLiXOKay6GE77blWwZFChr3VAw3vY8rejo7Hp9cegOgAbl
t7QAFwLW7t7x5tapSqGwoYlIYmk8/XuqEnU8r4Ne0EI17FfVQasFN8Zmt2DnOyceK+oi3dpQ7Flq
vIODppN/MmMe6wmpMLYofO4SIjXcfTGq4aPkYZx8nkdFRiuSXhXmh+VxEjzV7rSezj2O+3ZHuXHI
gmMxrZJP/q6QVzK8p1pQGVM9g26Forizy/e9U0T0LPbCF746tE1q7YxIiUVxPrrzBO48gKsaYXqM
OaLEu3xL+XqSlQszh4BQvuea6EJq/vtalAFvXY0EPkU0LJRo133FssWQTHgzjOEwWZ45yUPm9Y/P
HYrJPMQz4kZu/Sh6JW315BEdcUCErt15slcGNWc2p/OPj5UXEqH0zTcXHGwmHC+2P2o3caXRl+6e
RuVMWB8n3bJ+3tP25v0FZ6d3FadAa8DXvGDfKLuHB9GlhW2Xo8aByIFZK/UEL/aonH9H9DT6J3MO
1Zl9pgMiJUB775Z+FQA1c6Cr4fkyFsdQd/INtG36IviDXjmFvREibZvrnTs8guy8U+enG3nr4REI
qqCfMcT/tEcjKFTJUJS7rSCKD2XxVZdrgIT+Cf41uQvszx5JfDlYkFy/QF96uXFyjwU5rnEzrdnv
Jcd0e2TU0edUOhg/5dERTJCc1KJlBn5izrrjUoheyLOZphYyeqF9tEBGCdB58gHsWL8qj3M9yZAu
T7vzOLaeo3ZUizOrIMI6MDFCl150LGxNHBzSzV0IznasfZQdwJTBt9pTIOm9b9T7kSq9D8akQh8R
L5uzOYXJbyfyzpfKmthzdFL6UgWlVKTTwWxCFRr9iVCNRh8BKiJlcaFn26LHmlUOk+SQ+YpWLc7A
rnXQItkFaNXKgdZagZlgV6g7gJSZn14O00rjAKb2j4CfI+PDkB7E5snEX622fqNOh923eWrnIv7l
bBKnb3CilAF6uh70pASRPZVGizMZnYenNFlnwC+bbASRxE9qjvbVV0TCaKe7CcDTs8SKeKyJl9y7
WfUF1wrMGVUFjAAmQQPDd6s+4e+ye0EP1AP72GJw2wykJZeHh+NCvXiUZUD+k0h7xfOpKFB5O3XT
mejEeMKQAb2denAHyBBR/yEkCIo1dK2mPtWb75xjli5rnP+9TAaz241OJ8ZSqz2LWccaWq8V4Suv
kROKfDUc5UqZY37ekvLypTSdHUFvOVfTGJZUDL9PrMs788CP8+4/NaVfX/JViVTiLCBVdRFvT77o
vCaB6JTzzju5pKmRR+Kd3UW97mfMxJPcjce7WfW+dwmfDKAk2gSafUchrcv2qQQ8hpMqGRVoaCOv
9IZnIiwhZmJfwmfDbNFMi7DzCazf1FNrXDm7DWaFHjqA0z81o3td2Zs9H/XX77rUXH/V6MjgTI2e
88gWW5ibiHOzrset+FBn6z5Xgkbxspy+ZZW7Ig3t09hKojvr2c2WjyYjob2saAaNhX/vAN6jNSRt
K29JO+Tt7iObMNgn80Gfdn76oI3rcJ5NMi+xm9F58ffsrl/e2vVbRYtkXprgSEeMq19/0IB+FYcu
pgNeTauQSImN/qZMlNH5Yb9oVtGjutWm2TPnFV9+UUMq7x3JxWxNvdpX1nEIlNzcJPNmKnyfg9Q1
lkzVNZmohMA+9RMiz1wmjNoZtvVIX8FgHImTT5rPYellSNCyVTIbXsikuKOFuf1INc1SRGy0qvWj
5fj1UlNiGodmR6sdhqAHypSjpw03vKXv/KXNqQGG3abk3AWGaiV8Wg9/P9Wb3czL1XWd5RQ68FUn
/Ah2qpXIPd2ijNwnWCfb52efsjTAK0ebB8i0tGA6NxAEZXMaCIjNJsIdncaN0rMMH4bvCekhKuir
0jM+opzUCxC2Vq/OOK1I0pggHEnEfYO9JbZwNFZ3VPw/5eyrj0nWDbpjkq6Yqvajtf/11AVOr7LI
YXJrbFpX8xGwOR+UVGWEFTJ9wA1WUc9zUAaBrfEW6+XXhxFIdJhF9kj7QLGrzhHuyhJu9XZkUyaL
1NRoMan61ZPIdKVIuqKStkZuu88TjLHs/cPXdonPwr7IUlCEoqz74NteqgtP9GX/aMfOlk2js1t8
W2Fjjx7//kB+nsT1k/p9T1db2DwjgJQoF3H7qNkzfyHZYSh469h7WLy/4vR7XdBiWYdB6drR5qK3
HB7niU23IkcQYWN0/rw3Dd5wmEn/PKWrPSVpFmVHCpq0fSxYmGJUVUpqv+KUQji5iMLh6JnFtsmw
XUcPy5PteeQv2PsR26f5djvazwBqP43GhH/hjnAz9hfbyMmcO88NSO5/56t/bvNqrmSqVMCSUpYi
/JcFRB8n/sEh+sc3JgfnXZiS2TKVcazvgiwcXBhJyHpIG0AOz+9wG5d8pif+dIXgBzklIvEegQ1o
ZFtATfuue+I4Xgsf2ab2ZafapK9nZ+9HL2f+xYtG+Oy2zMsLax3P4tAIqIe70hguk9PaBx+b86hx
2SD4JNuMM44O/YQTs0u4qxcjXyKQ1Bexb9BeTf0GM8LF+6z79MKdgw/+fFaPjKDbHLdZQCkxZ1Mq
+FNgjUB58b5Urr5ORiBG0RL+/TH+zEb//RgvIjImDJld6r/rj5UkIig4OVuV2Y7uJuwPxoXlq5UK
+8pwRTRc7cSM7kxQxs1XqWsMTMlgjvwR+v+aLXJZFSkvRcNW2qgrunfqmKwbgiftZ7cPVivhZTVq
7M65mMEX+SZxFvLjOXzwkSKYaKMdBesILXYoDcupMh68FwTdOGMw9aIsG4Lp0e7cMvSmX+KLHUxb
b+6N9dFGnNAB7Eby4H5DVP+Wlve0FLeMZjIgjP/7WVdDW696edcKh3pLm21MV+y1jb1BdlXHeNIz
zjpF5uUjKaDEQ4Zo80IJQOerLENilk2incLYR1vtvlABuqvzuGU0Q9eCkN+UZMT8P0e9X49cOp3k
Qle7atuW4ax90L+KgCqHHu5mhj5Tvf47/+Tv28FNOeOv+wGIRxkU22RRMVgmgnNCjtE652yENZ6d
82VbZpmO9Ej92RqfVqfXfGso9gG6e1kGsV9hMwYT4EbOPSP/3V9y9ZSlS85DoVjDtg8QY7IhreeE
26weiteH89M6bBjOtvnyFYRnKCOM/t3qomQJUsdm2UWDC13QIVEp8fLVdz9JfSS5DNYIOq+tI7r5
e4RdJqX/DLBLz14VSf6CBvzvADOLqiUI1sIKeopI9j6E1dGcVSoBORZCTWIYgCG8/31J+UbzXkan
ylIsqtgPrqWNGTTynIBvcTubvffzh3i8XqdIxU1MD6eAmga61E/WkTsaGeWyX/zPT/3fZX+EIL++
sHhIs7arzBNCivZzN3nvvNatCntA0iWwDaAm46YcAE4eqLqHbH0I1eeeOfOttyc9hjDsSdLy7ydx
e/23SDvWAN7gprvajGlppfYEz52QyaoBNMBAAenwfQ4pC7oXDSVSpFHzzHzuVZPjiIBOd7eUmL27
zemVdFbb9Cr35FZTVt9XwTXceyIB44ZWB822whaFLZOq6Ffzr9mSK0wXQMWa+oxqm9gHjEfsCOTl
2n5AOivM1zZrzdO0nE4Zrdxwt7S2hhOsQ8febncuG4N484lOcDIpvePHZFbai1d3NnKQGW0339/8
hnXkfU/urcY3Dg+/b/znh/162bRtlSoVB3kLedfc+dQOHCteFJpMpX0ex597opqBnSrn450CmHLj
6+bKGARQYyHGupY3ieXxcJLVXt5yrrb1sfQizo/TU1gT8Hm0m5UxOosu+ebEx205jDALwyOaJW/6
3heClnapB0eU5Y30pH6Uusk2Nf17OyrtxlC4FCdNWEsYPRTx8ue/no5s1qYwgH/cHvl8WkosjXPh
65ivVjh8lhzl4sf6W111q2MYbeUABz/O2hW52ZyTL250Ks+Z3S+pngCgOBsXnSxkVim2SfdbF1PY
mArwehwJknf+ogJcrQjmiyh+BQqkf7Y9s3vv+8aKTftPlE3N4J/8sn9/EQEKRddWSr8tjQl2g9dK
/xx6FFIRnBf1iUQEINHv9cEcVQA4RfnkNMTJ7IXObWCJp/vZ4ez/PbZ/ppOr6QbvLhUt/mLwXHtk
C1FTctNELfn42IAlupw1DqPcP+DJX4tL4dGYCavDQ+5170LmRZdC4N83cEuR9c8NXL3kvcLB3Toq
IsLJRR+PBM9keZ8MTjT5xjsYJXfO67eMnv9c7zIwfn1Umpxr5lnmeunju9nZM8XV7HrcGcTt4s+r
LyaneJRIntwFuzKc6r7AoLiUoN/PKbFI9t8//5YLQ/nx01PZtGQyyP69HeOotVlBYMy2tPOFNd9t
y+1uJHoxMmJfF0I+2TxyNM+cFDVIfppDbtt69/y+6o15CP8Dq5wKnUb6j6dquAS5DseDhpwZprOM
6vxirJN8f/EumPYDYvm1NV+q4QeTu68uUIwSq4fC+mi/XUzACE/3M0xRDRuue36vW64RFZaVZqqS
wtJ/PVPtRM06WPp5YEF8fbicQkrcOQl2K4P/xJ3RbvhofEKO7NPoa/p0tCsb11XuXCSv9YQl+u83
dksz9/t+rpWYOymGAKz2l123PiMUz7cWPzvshzW9KDt7tGbWjIOJ/XHg1giOtHNX9s5h4nCvwdfT
9CWz9YnmELTIwY/dC5V1LSxHdw4H8mXcXA3sf27zqtqoG4gBSuvnsUE9uNyGn/kkWrL4IRh+iXFo
bDCv0WYJ7iFeb33U/1z7akxTThV7w0x2nDF373T0OE6AP0AQpfgBajQfhkI8ozM5JmCJ/GEq+Y/W
y3Bv06hctrB/PYKrob4TIlWXFd5UEmqbfArLy7k4urEwbqMw3fK5GF7ypHnNS+0TaRy8DN6YxtOl
ipIEn0RpBFRVnHIkLXd3PqJb9a1/ntDVQiDsT1qcp9waxzaoYH7NKTnzi6CYRcsoPDiBN6d8sqP7
cvD3Hrwah/0me2zsDH9/zreaUwwukmI0Sn0iBdR/JyBaDOoh2uFkICN0elAgdyVP7d4+v2GzY845
bvdBEtzrv938On9f9fLqfs3ChFj9f1xFQ+1hNltA3ApSul7s037cl01Y+pvV3SLNrW2PqmGOxFLM
WUK91v92htZlsnbZcHnya+cceg+wIRhzkoRG6I8n2N/Rdk2qSeVZwygf7V5Zh1N7TmzS9MyuYtSn
dk/baO/ms9w5vP/9Mm7Odb9uT7taDQTiI46HQ6JBISAVyhY2Awkf2JdeZz4ey01s+1+cwfIJYd+r
/TfkPvBq7gv0H55WSl0j2f59Q7cOQTwvxNsGcENE5FfvKc2Ph3NC3iKnRNxTYRLW3itlWP4KiDBi
xotDdQGSYrzBM0DV4e/L31yXfl/+sp/69ZnIQpTFp1bGMVh6Re890vg/2M+9Q9uaCriNIiX7LGyi
5Qx/UTvrFoNEvwyyx+65R/ZGMyQWZpfq6BtegU23czZ54P59i3g8bswypAExdOhOGv+pwhgpcrK+
5RFlU7r32kLbDJvzAu6cuMoKxPD587CQAzXIQxPl6br2EPlM0VS99r2TTa3NmZgXGx2ntjA2FHWX
R5BSe7amGgGzAL6oxKiuBrHRcHbTw/TsyBslOHkoBvO3Ifi4IF5YlVF6PdbPySNFRrcdRW7GjJI4
ylT26vUpVD1jlNMqZn5h/uXjKSjpA6phHy/bCTUgdBIbYyWsyqng7TyLwdgEqNQPc0TMq3idyW5G
UOi8fT4/R6/Dh2BbjrTaTU+0W13AkRJJenby1imOvkje+g8UYg/5mmNCsWyDCi8StLLCOa7QhDnt
2d5YrukZDwKuMPpujhQWT8Wd5U+9cb7BaPq/t3L14fb9HuD8EZc42snJ82yxAEZDAcZDzH7pYVDS
AO2zWQsOKIMPOAtzPH/OER5NRijPRXPvjKgTk+BX34NL3aq8/HNrVx91l5CeaBy4NRGz9G7+Sk0u
g6dEAfYdCl+r0sml5lq+kmSy4V65R06qgWmrPpjKAfmsk8/z9RjZ0WFBy0+F9Ji61rKzv9Wnwyb1
N0Z4b5G4tZnQRVG+kGrJjr52m5OjkptkaBy2qRiee087aeH5jI0sdwV1nFjPcfLWVoN3ZgBa678H
2K0Tivr72ldvsk07pYt3Q48Rh8bpGLyap/gLf72cysw8Cv0PbH73dnk/NY3rvcPvq169JAn8jKWq
ecGOGFkbpfLewaFkL9hvTsKveGbU9hLOwxh+w1jFLeziDX+8V6S7YTOULRYq3RSJChJxpf87/53V
c5IoJi1jWhyXbza2+cfZ/voK8R7Ztu0441E03zvx4p5L+cYA4tLk5GoXDrIBCPnfS8Pvi1Ng5t1W
HXfjKsinoE7fUMlH7I2ypTrOltgdJwXQJNSF1JRz9wvFsyMFKaX8abKuEeatkxll2ecuLJbRpFiy
15y203J0nN+F/l/u5t/XJV88IkCoLoA/GLz/3u0+F474JcxqiWiTMI7eSAMxdyoSgeR61RVhkr/X
GSI/PfX+/jylG+1vMqcVFXCAZKmUKK+KT0dV2A1RGUmX7/P/cXZeO65b27b9IgLM4ZWkJCqHUsUX
oiJzzvz62+QD3LNWueACjg14P3h5U6LIOccco/fW34fa3qMpmFL75Y1agpIfmxjpfxVRf+4lXC55
jp6UAHAFDJLlmwQCgUQhm81r+U9pbn5YgF26wL2trXaxPmzyReAc2le2L+9rs3k+Gfc3aoWxevbt
jeY4Xx/bh32+vp1ANN6Phw/cneHirvt4PTD1vi+WGxeezu0h1uvbZCBc10u6tZ6S2Hfe+Vdb7u21
+Pt3UHBVAUCmnjSU/9ks/9iwJ+BsCVad6Z4Z91o7brems93vlxd/ubqM9L/pvW0ClEW7A4o3N141
v4gs/j205fp0szTEQmR9yt8WCyXR59rP8/keRHWHJb3B84kgJ72Ev/zuP1RGXAmHK2+JLJnMff5+
4uo2mcgHt6T7bX3zdGleRYP8ctmVlQMSRoQTk7K7fTz81jD58Q7TMWBAYmn/bsaOU50mwSBBtuVn
VVsvJKpLwThU105t3Cjp/x+lfvqfH+5PEjihKD/9oKgAQBjRoZD/mUH98YOqZJpko2Do13o5TPa0
YQqTLnVnFjbtdfIP9cfYeOVpWkyDGzyEykG5KsQgHi19QUcw3vf7YEmX/o3GiXHqHJlgcRexfnvv
X4ydv+95TBQOwOV7N9FjEVDB2olr7az1eGy20hown/6leOZztjE1uJLya7vTdZRGDruP9jaqjvYu
L8o7NMay0y8pRiiclvExWflejFuLNB4JbHlEL52sFnz9rAds8AN8t5qOz5mY0fSt2sPLJbhHFezS
o1MoXWJSzXhlnsL51npRL8W7KaF7sqPFFBB+Tn4UwxzQuHemB6r5YJ2Kuw7YAvrddoHWTPicHURS
zE+2+avqCRuB1nfxjDtM+tLLs6981amXgry4tvs0ddXt8Kbe6FPi1viMmJpuhBN58P/9S6o//5Bg
EFVLV7G4fFshR1Mwy/i2TClsZ09PU+aSxsPBvOF/E+xYznB5mz6Vt4v//EltuX209p3bL14P7SV6
VnK47bKdX2p7OG4GkM+bO3rmNFd+w2VJP31OWvg3IAkkMh65v9+r3Oi7Th9m/xoYw0KL07s+fFP6
r04T4GJku76Yt3oTLiTEYASvaojMUi17nOa3/75fPwhgFBYyFjPsv6ZGq/zvz9FKaROVpibiFCVi
fJmc4/QszLb4IVGKjft89aAJ9j1KHUwHBGn+X64OtJC/JIOF9NvVm5jMR/Ig5Xu88924ziXrXp4I
vOqJJM6gJYolBoS1GXdulyunvJCW5FHtzXSZoM3Pq30kMm+sflkN/j2FU0T8P8SDaiw90Gj/viW6
3ItalY4iOlbLHncQlnpHzFGC/veX/+0y31bW0eLbDRUoy2mBG0cwoLPFgSOsf1tJfwCx/P19bh/k
j7Wt5RkMArEX7xX8TuSva/HRbC9h5FFM2L3p+USLMxqw3vXhWbpJuVm9+hWmWaYL6yzwYt3rk3MU
r+N8rwO3wyhaVmfR6pdj2p00rG5JrJNhefXl2dYJNUuLhBzzZajyDkrpVm3FFQmJl75+z5RxERcc
VhhOYOCu5ScCu8DiHkjTC4zWE7OXKlGIt8KFYO3M+bkfvbZBde+YnHADFisAAVH/pWINkglIztOV
3lcb/g/yaicF6i8/0U/brMGTSa6GyMOpfnsSAqEqR39AEUS9M61I/h5AwGIuu/r2r0q0Hw4ACuN2
ZH2w82j2at8uJpcjAzEtnO8fGhzQCMIoxZ+wvtlgv6zlS+IBeOigv/3T5lxEG/tUs37pOKuvlQOj
GADG7tGmgfI228vrsVqtVnRR3o5vt97x+tYYjRaXwklBHcbuakFaxf3prsSLXW7K20aOJtiNXM/j
QHj+iheyjegMeZNvv2OKdDa0XkCfbVpoeLHtZfaHw38MGMxztXWOgue/Xw75p/3flG+ESpZy9Cbf
6vJ+yFtfUnlo5/fwmR3nYh2Ts7rWX5MXGlQGZMO1/9yv8zdRWVQwWRzl1Cq2fukSx38SmI2tpI//
/kjSbx/p25IdN4GsBF0h3m/3yzc8i+6FAm8TuNy8u9/62v/C6DMJhIP8v9//dvD/46WNUiPXiS4W
b51TWj8AHa/r9ek0E5Sw28Tc+F86CT8MjP6+4G3D+uOCXS2mo17x7VrX3R/XIY8QZMzLZUUbfYNV
yMGef0aZ+d839adF8M+v+a0tayZFkQsdi+BcHfviWR6OmW65RnG6JfbOZrP678v9cN79+1t+e8lY
2LuQBHjxnoPES2W/PHWL/Uu+3jNxWa+eS3uhOIvnx9R+5EDiub/d4x+/rUbz2QJybaF9/PseZ2OU
TLzmE6ReRIyuAEpYY74DTA/ZwxrXGwcH1Y7WBHEzLNg/O7dGfboi4OK/b4Ok377n9wOMRVF/02Cy
6X/feBWrUyfkcZBvcSaz0gBoiW/0KGn5ZvG8yZub9PFo2+XictSO7vKybm179jjWbVPn4/ah0/US
OZynn/xdu70sn/olK9U6WfHP1W63ofck2fbnem/Yy/X7dZ/YzH/AixQowd+oCfcRiPnIEdfGPQqs
13SxgU6xO9BfuLvfPd84yq/mHUIURLA2uO+t5IBeJIb5wbzTVthv7eKuXoXnr9RhHuc87Ne9vV4C
SRqXX9NqctzbjO5sE/vi3H3B7twtvC8ER/wtOk+eaP+2Ntzejn/fT5DhJjIDFq1vHQwtzkqzZ12/
D68iUBLJpqN+0a8tpsKVgmMeXxoqvfjzv3/HH1Q0aIbhJpDIo9CV/eff//HSVhlHmjFt5HvS5GcG
J+tkW95J1+Fh+Go2GNBQri71mfjmxXhNNqrgqVdeOTuQ3WZegpcIN5VhW3fxaVgY7gSpxNV+BfDd
lsVvt+avz/htJTNRA+CYrm+ziMI6jMT4EkSQP0Yv7U1D027UO4WN7DUmjoO6M8dux44UQCM4F3iW
fnnyf1rm/vo035a5GpBE0teVfF/uMLsQQBzi/og5xWP9z8iMP+eBCw4YtV29xZS3iZ7DL4NcCltH
lLRQ24Xlqr/EuP10FgAYCNUdheNNiP6tEhR0WbAsgTuki3DvlQ+d4sZpyN85FCiKJuIotvfGM5SG
X56ef3eTeHr+uO635ci3yMDsZa7rk9o92ZFnQJE/EOMzrzmPrLH2d9oyQR/7pC7S43QcPeux36on
S9gVjTsEixyJVkbmqq2ZbvSuPUftLz/XDwvmX5/we9NpGPtJC/iEUhZtJkndUkC6sjyRe9nZumAu
q+KXzoryQ8335yW/v8kRWamVhViOjug/KzPhUs0h8zgaXfwNZsB/xsst8ubKyfCuWUsFGJzuzg4P
8aZg0L2RtzIPEn8Lq/Eh3GK2Urdf//3T/VTT//Upv5VHsQau5Sbp45hLPegww6OXni1KSLb+V4QK
GSDaIthUe83THZ2ij3kJVHp8FsvxhWxep2PYwuzETTYpv2vrqW6Nop2KemWdAjd39AvjmAO8Di/Y
9J7lkLLuTjdA4LJ5i+95YwyUkG8TUlXYi7/1135oNgJclA0ihPBFoEL9vpwW86CM4Gzoymr4pDM7
Gha0Qgju2TQn6UCgTeRhNP3vm/pTzfXXVb/d1C7vRH+YuCpu6yhyKmUlFK5xKMjFeqLPK+KzOkJ5
IM7sTl/0KDQWxTb8xRvBfvHTE/jnl78tqH8s6t2AVqmKkaw2kNqdaISSrOarOpvu5DQn7KZ71AwR
gpRavMmF76nY5TFCU8d32YxVrDzOs+KKhlE4ST9ekjzygW3UD6YgrrQQakwcPhqTIYCCmJutJkFY
aEaV1k98n2giVgbBRCqk1C9zUJ1quVk0WnEUlfqk6/FhMOrSnlBrKYnGGtUWF2nqPjtQnGUm+m6W
1quoaQZb7uePAMyJmnXPUYa/T5u/LCl+8gVjq5Cb3IWRaesNbHACJXvFPHR55E4EXqtjRlvbIiqp
M59k1egxKlM1CAJYqeq+73B3Fbfrq6QO1Ylw7lT9kObZc9ujbQosPnoZ0YMuk3CZ6ipVAP5Bu+qh
ARJ3DGtnH5r1IzEV5zxpr7rlP466tBFU9SnO/FUYZ6mt43uxlZyheCR6OMaXRcmUczCDXVLOgZNJ
PIX8tw2OcKus3wwLCplat14803oGIOROwbDIY9M1ppg9hWnhEMTvM+ERa/KXGXTG4ytmlzsYAsi9
K6N81UqTXKgBekaZuFnWvclqLL4aen6E57NoAXTPdWttfFXKtmo+9I4sZ4tCbT5GGDGjEDqFpN+P
Mb1A0UIMWEuLeEpBzpgoncXilmsVb6pKxFqfm4GdZphjNQl2fdMv0o4P7eP6LsXCMc3uqKqsV5pO
8CJ5SQfdz+gq99XsJmX4WJg9Kn+aCWSCTpcmzTeRMjlSJxEuJA136qieJanatmW5MES1clAPETSB
Dd0hw89R+POGRveQLPKHspu3Y1Gv2rS979T0IyUeyh6bEsbSfGqSbBVqyrLu67cashhSBJqaQDge
splNu2pFCZFkrTjCgHC0iadNng0XOS7coqrXZR/jFDXKvRgZu7BPMZ5NxjoOX0Z9QH4+WefJkGan
q+et0vsLsySyLiDFbugFqHPFMRPFlaok5FAGoTNXyTGknZE182YU40ezt+DBSBez4rGCY/rYiMSt
yYhJEwn4XEYyyswAuMzPpd44rUDaeDlIbjOwrtb12qwwyE3dSyFOq8JPDn1SfCm6obi5fNOgmpic
FG3Jp9joZr6ckvmhzWP+ZbLVira3pQr4RCLREWdmLg/pa9cBJDFqmmfCvIyr9BjHI4bWCZxPNa0r
MVrohRY5Rmc9q1FCbk/x2mra6GZ6uyTY3BHQXraWsVZCEOOjsZsmobWzovtQ/A7rqza4s0XHpbGY
1FskTduNIKyqYUCZphdPQ9MsgKrso8AfnRKgqy3EQ2AbfX2NJJXHaLY4qVojyYF5s4605r3GX2kT
bu+QLjnbNYzyQc/BHbT51xCO91WqMe0tHjUzuxP1GrRIv1cnln/BymRnEJWdkdZXXTRBL8jFZxwz
Yddh3qvxCqL1PUtGDoiI+iU1jwHSfzcXJw4dor+Ixph49/QlHg2WO/AQgsVt6EWa/amQ75XZXxkz
O0xecJdCYsfUqg1oZtX0fDKRvSY+GnWD2KGrwDamzcpU6zs585kLjIuo0hSb5upbXLBHhJK/5SWu
XN5Quvgd3pQkrHkEyr1vTSuEOXtWiKfslm/cR9ElNKZdoItIMYMYLBKNQNlXF23UoDdXLKA90rXM
hEVMUGITiCck/DnGyjFdoiZcDbig5Tw+iegXMw29elAEzqBgtsiFaS3MwkUFrdlP0jHO5HNbQB6s
5GJdd/26GYPF0GMUw6BItWDgLhAmPn8dmmgwdMKABN1/F+ZqEzb+ti/DdWUEp34qUG2Xvka/lhmX
Wj5V+gCYuLIYUuAZscuW+WiebnqzX1VzgFKy1y+jWT0r9QQndTCPUxquUMKyCUBzSieEP0O3tYTe
NacazQISpZHgwlJLiB+bw1MW9IT2NYLnt5yPQ6JXU56/rvJf9ZIXvKjeiCs2bUVi9hHK2s4MreA6
qmHrkHZCfSraYpq9dPOckY0ao5fRMV9lfksQZcumEhtvQSJwYBNz/yHsOpmPkTzQcJ9sU8jyU8CA
GIRrnXgoWBnOjPN+rBmSGEpjZ3mykvL8UQyEx3ImmDKu3lG5Rk9DIpAWIHfHQQ/l3Y2mV9QAVUTh
qZcIYYwnxIJSv2r6G9nSqmPHTJLjOBC3RCaTHXUt2378ghkX6XmUS049Jp+aEO4bNeZXstBsdzP5
klZoG2JyFW9mlMnYl+F4CsxwFfgYbye99YZJd4yJmIh5bh+CimCIOhiPwqAsxD7bB1K191tMbvwO
zhwAKRO1OnHGKLqL8Z4PUaJS5ZVohU3ppYopGJIgs4N2sNZZH+zNRnsL4hFRhLjxKxCTI+DLFF5B
EwKejthGilqVl12NhKnVPtU4X4JPQwnZasc8jM66Ul78FIhUFTzVDQCgoNwMCvATDUqSMPjDopHi
56akUDD09kuNOnYzgF0VHguDg+rA7A25+BwJ9KmHFfy0Jz+ttrGlASew3LKMH3lVnFjpl02Gy0hv
tr7feeSZ2VXSCXatgU5SNU/QsdSXfuFNU/RUtNNWnmpqHnkdFMJaqGn9xhog0lIl3LQ3NwMZS1qg
e5UpwHlLF5EFqWYwHny9dmZMtryGiWVHZua1UrZjM3aB2r81LRKXRFUlp4rU+zLEqh8Zj3mibfwC
9E1ereS4uZpKDQpg/iga4zJGswsnx7H07NikSGIgLWZFukiHtHaivvYKIiOTRkfsmRTPWYdiaszd
LJ8XRsPuEPT6oW6Fsz9172E9H7S2IBK4HxndM9Awppl+AbuN6D/5TPCqFhecFY/LZM5Pc4VAXqvF
XZnHr3NmeINCi7fsvUhFktVAqExj2gaClet8C57Bsm44vpufmRb7+1SMUhYAS2DmBllnmAFtTJmy
E8b2KRqDC0XUo1WQ6qxHyzFPkl2ZxpDjqoTWVy/v4eQ4TW+eJT3c6XL+Prb1sY+qFSQLZx6ih7jg
DVUGWEfmvBryfFinw6OWdPuqbD9zAUCILiwFCfZBapVwVsTKNdPgPg8pIH2jx2NpSXCD0lclDp+T
gbnmPK0lgPhxSGqxNkZPipWCe+u3uj+BsOaOa+MNsJH0JdmvAu+sdK9V0BXHWLpUY524bRvdF1p/
yAT0TSyzTyN0bMv3bXkSaeR1Vz0WRsiJTFti8I92kFZnJaCuLiDkiUElLPuUYYs2lhSHYyO6UlCD
2QIlYAdqemeKTEP8JprsXscXLseXPI6ABvsxvMp5H+mSM4P5aMRileiU+nO90zN1LXWa48fpVx4C
wh0Ju4QWUakDqrgZRBhA5bD1MYbMp/5WAhpKtTFnY9HWoze0KPV8vfvUh+JR6vHAoI9hyykPctwt
5VJfZS0Wv4KGiCbZoiST1Sm5FB2MEUaduLNWokhPgPJrsZsGxrrXuL+6Jd7IW+5sRJsxSYFnZiax
JsOpyPWP1Be/TPiDqR+ttWi+S+WONc885gpGwjokNmPkMTaz2KnM9hSqM/hduiSwLXR7mCNPTCkQ
2zreavPsZQFN064lZlXIV60oLBvT2HZN7ehSYjhSYoEtqqkAsn45++khyeolJ2nwE/WRJFUgL1BI
G6j5hZ6qTt7LIbVN85IJwGFUn/2UyXcbXdQ8uLJkOWJMAKlEkaSxiwWF/tlLwldcVhSjoX+Ep0fB
hmiAJy8BspRrQ+DCgYxcswr3cuC/5+LgkVVLro4WfSlyTqZgLS/rnJanr3mNwm6oIh1vNcFaDOHg
NZF2KUWDNNH8QqyrnbYIPi0Ahvk0rGMFFpTVS7sCjlsXhSctz+5nv3ObnBNLotuaxU8TZrtcbyik
wxszddqpYvE4pwJxMZp8b1nyXVoCO+orD9rjUqEyX1AvOoquOVXVvYVyu+hk+TJr0apMJ/Bu2UaQ
mrtWo4ZUKqqvIrs0srGcev25bcpln8hux/2YBviG8yKtX8uJGNb1MBbLcBJ2STSv9WqyQwGhzKDs
ZlHworF5T2LhI4OEKejDvvRTcpTlDohQpthiMZ+wBSP3n+XmtnBVjh81JJaKLwDx7JnOpjyH/NHG
K2B/5o3pyF3yllbVmW7pttCJj6mmXamoKzFOHtqWhEeJEF51oNRopYSeRpkfEMeNSyUpCMH2e6q4
G+YqUC8Cbx3NL2tXTUbqyGoLAYfUd5/HxA9deZS2ZW/uu27ub0eKrVjSRjHLJ2xqCzMJgCvgPM7b
5C6Y1M9CQgo5Z7A5i3GZ97ngTVKbOxQKrTPlxTrqTf1sFbeUR7k23XGIh4XlV4i5o16w+1Sc3IJn
ulS1np9VepGH8sOoJ9zNY3plsu9JfY9nXBIKCvb6k5zlk6iJwZ4ydzX4jPh1ksikQFoNAR3OiLDt
gEVKHu/lQYcoLxiu7xsbIcePk3ASAHIzP8u3g0xaGiPC3d4VFFiUWZrfWdALPaSEu3q2IM4IxVbt
A98W9BDrSCfAzZmGzsbz+QCl7pqH04BLrcemoMAUrBWCI1u6HTAUd5BWzkU1XMI094qkPxWCdbIa
gUTwciRloG5Dx7/9UKPe3PdhPLFWpQ+RUry0ecm7Jaj2IPurLJIOjQl2U4ywT8+qQFXQL+sARo8h
MvXgbREzDa5sli5MJb+yHG3lcL7MUefOwPVMOXggIFCGCmi8JoX+aMT9l5mp/iqvh0NOSJkRD4ch
aT71mCm0goXJNIbN7I8bKq7NOGQcoUWZFvNwEYYWaJjq7zJgZxZPZFRqq9EyztFknI1A3gyjwKG/
Xqs1cLeWpzxX8CbNwc5oU44iLNpGVNmi3G1UP/ia0vSgiWAn9HJyIqH+kuroUVAYAJh4uYqUosvo
16NGbZ+IRbjOCwCiSdEv5YEegQRLNpPDiTot3sehcea+oHQOYM1Sa5wbXZ/s+LZdViZZxqZwlVLB
59oZwbimVMB/U9AdCTULriy6yZStgJhsaU3thzS9bWhPks6VowpHndK91IQqO6kiPcV9Ui0EjkHs
Y0oFWLAiCHwAnWhqn0Ka79qi/KIah2ubHKdCegxjX7LbAuBhlaanbBJw7fkBf75qv3BysKNWCuZM
v5gdyR92QYLKqZnmk6VUFDhNgCvJV/ZJlr9OYf8eztPGFItj33c0PZre06s0IKqz6pdkcPlONQEu
LobXZCw6uzXr3FOKfifLiIBYARsnSTjjT20ROUkZrLvBv2it/wi9dIOoZhd10iJPrWNg9usyTkpH
TQQvHAy41+WdngCt1Tn0FpX+EcXFi1KlJ98oNiQivaVTu8pbsGwJUpY6ajaWOruaUZ+iqSJOUE9o
iU0iXGGgivyRLzGyQAC2D7EEz7hvgiuR5+e6rBYhOMxAHXdzY2xCkdMP/sp5J88aIFQCxld1mHRA
Dwon5pxUKUzItRjFDWlBrgEK1Mc+GrbphtrrKJfzopeFJeV25c6h9JaFChJ68W0QBGDBbebKoEM9
ufc537DKyWzcXeZlLf2V2h/Yk+rKFeXmXpbmvca8EzU8arm5eYOS6VlWt4469tlYnBwhSNZhwGkj
7wUB5B7PRFVLTiqhNQoMxmbEfUhcASmcVKsPYiuBeSvHQ16G21kCutqK3amWGLJNowNp8GsOihTG
anlGTwHhWKV/VYb1PqnaXSyZuKKFcT3NWClCkzSTGblVagmHYrYeOqF+jsOGBlpXxND8S+RgNfKs
+MNsI+AeqbQW+5nkOKvdNEkOcC7Ul2WVSQvKyIkFP223kxpah5RW47avxmY3WPJFi0DolBXoX1Qf
rQOOwILl2PZrqRCKY1kONTbMlLNkH3+R7d7R1Ao/KyITG0056gbqmlQAoCzUQrLSS+kx05Hl1YWE
IqufLyVxoaHl31lS4GlVsSPOdy/U+ugQvBM4Rgyu2tecYeJAKI0SO2LAMlWLGU+xMEGWyy6qIZwM
Ffb4FOwq1r1cGy9lRpKLbrgW+DbmDDxFw6FMZ1ciIFAK2IBLNXpRIwaaPgAuwViOrQE5aXS0UFn7
Bo01CbbtYDzK8XTUBHmrRfk+1lTYHTrTRoZ8wlA5NyxuiCn6dneMle/ru6qCfStPnhjKFIz/HAU1
DoxTftVGlVDi/FNMcOhU4wpu3X2TZsgVs5w8q7YDkhkY+zbh1Kxml0QZ7voKKbZKPVJGRsrTR8dL
QgHYNGF6sIBqm3l0tcqSqGsOpZYJEDyisxL18iIX/XvMutCUeQCDjFFT4jerVmWL1hkNTLXyoQr+
U5UZC7lpT2ZaroTgJeawm0V4FQLV9jXzkYYgIwIB8iYF6pjq90YrPksy5uc6mCZ7LKVLouLAVqLu
zsi0Q5cJDzWH3YD2eWyE70mm7cZUidzUjBq7zkCe9K2JdMtalOF8JCj9JMfaKWjNFXjHtaD5dp+x
rvrBXVWQ5m6Gm1hHytdr8bkRpFMaiQtO+bHTjtaFUTKozu6x1FBI9/NwZ1XtMc15xClebCT6Djjq
kzGp6iJu8utcJksyoa9WFKwHf3S7Wr0KLMZOUuXI8qfwq5jGZZTlW0VOCPdVtY96KLZaHj/4inal
Ot+oE0oztaxtXBUx9SH7h1xWXg9J1hbN4b6SeeQb/RhEhEcr7G7zoJ9iqeMo1TevSSXaTY7Wdag5
jElDc6r8/rOaMNfI/smI0I11wSnvGUvK5ZPF/YhC2pVaMCyb0N90fuqNdXUUouQjDKWzFmaHSpHm
hS83ohP4xttIO8uWjebFT6zNQF/xjFxgOfZ3EAP1hPHPdKJJ7EbsiXVNTGIDxHIId2ovdQupil+h
IG5MJdkocrsSDLS/YlS9VXHklRP5saOmrmr/BmwbgbFbs3EMGlDpQX9SJf9pEqM7IxoQlWXpdqB3
Zhil13bB0vQzGgWm8UaLnQZ6yPCxM1/0QXgaVI6IeSZ/9ImyUfTojLTsHNNgszLtmjSTQee62MQD
1bAZqI++kWdOTpdK0Oocnu+4KehbqmP3OAdla/t5cG6gnFN106nSeDqNNrmGs3SRovIQj92X2oTA
R0S58trUOAmjeA0hWwsTZ9SOQ3Et1Jo9BPNbVYKJRTYHZ7jZpya/lUH2QK/nFxPaPl1/L285ULUw
hrlQyrBCDWxo7vddyJldikKyLKEyK3nCuYc+UJgxB9ctzPL63KgLU1DnlaH7zTaIC4VsGsVW4vo5
Giuw8HO4Hepsl2i0qYvkYUgLJy8hIos5BUFq3g6lQczYIwLOrYVeSrlrAma/3aCD1UYsWPm1ZdNv
KujcWdtAmC8Wpsz7IIfGzoBxLPvs5Iy909xVqtkDkuT2gCzCLrwvffUrtqavid21K5W9qqvnuWog
08cAoZRuI0mZKxXSPknka6/5lp0lZuQl1PBkAwFy9HVbiKZLlTebvgRPQOfJzmP2T5WDRUkrTmwm
QhEkcnqKDrpXXHxmEYNIMO1SFZJEk/nsueOilMKAxquEWpM2e4SSWWSyprIGW8Y+65NT0bNvBwlT
TasGBDFI0jGvjaeInrQwRKeh1+Fp0+VsRHGZ5ByBtRKIUljdG/rwaUmK3UQFRZiyzMxbgZkzn+my
yrQFmMBZywV9NAV2kkItihJj6zOFYGzQ9QTNKhs9ZRxR8RntoZU4ugnisCSP4Lmq0lXVc1sNcYFC
S9v3aQIzSDIc1e90twIouchHzVO0CubVSE9pDMKHzFfWic+LY5iJF2hqvpQLIFRjZ48d+vqIPZfM
Amp2zP5DsU9lUEYQPEVB23Vw7qyAujWfVzVPjMJZnsSI5KtPjTs/YTHQ6F61Js3fQK9XRU3veUz4
NqDZaXHbkTYZbk8dQf/jqLT+IU7bo3Hjd/KrL6yg3QxieA40umd17FaNfO7pZ0tjcsKDhKQvy48m
swnLl27VUf6VDhwzGxqRmr6AVLhJfGkb+y0HjcQxmYoEJUUAjg+6CulSrNC1C4JOULe1SVLxAGrf
k6L5q9CF3o5H7WVOI1rUcfQ5UHFTJxZ36RS8zVHGQLmsX3Q13cRpsp6EDrF1/mymyVVpRpIg5W4R
jOEXTLoHKZF2pgWpjfYSE5DRM2XhYRA1xgaq5dFYZ1RkBueEmavcFh+NqVMwNE+0CcR85Xfia2KZ
p9HU3lIhYBgkB7s2TqCfz0xRua+vKWkdatZvqNEOdT2tdS2iE6IehZk9yffnQyXwunbIk8c0P9UD
UKkiCF6jLLoDWpW48sQFS8vn9WqoklIfIKzYZFtJufXphX7Bu8HYJAH2wICXMqJeqFTOvNkHjWOv
H0wP8ThfDTU+lVaynvMIL2pq3U5P4MwF4y7u+NzgWhei+f84Oq/lRpUtDD9RV5EbboUQynIcW76h
tj0ecmoyT38+ndtdtT22BN1r/RFdle2+xtZynYZs2jRwRI/nHJjRli+phDlSY7VjZAmAw7fwPT6g
ArqBQn9twLAaJb4M3IR2lv1LRftmLar11xIpgWE/KMKFRRgs6uwk9NMUmnWbsuLgLOqieeo4KIBI
r6rCpIEEdqZDO3NmG5O2a6knocvhOPPrV0t9Kdv1Uk1Em9QQB9KMfpYyhiCWQKeOdUwzamrWuIt9
mzVF64uL4dFSI+qXonZJA3DTjShpYRndbJ/ExX7S4mtp2UFZpsNG64n5Mxf4a9fAKGA8FCBAjlt6
S3iaBTAGyaXneM0vnZk/GysVtpqHlw+wueqqoIut0GkJSe/6/GeNxpxqmTrQWu/IYUni3loHS2G8
xyJ+qSSkLkGnoP0FhtsS6CLTTspkz/Tcc5r397JKr6VSF3O2Qyymzy2r6ZjJZ29IL47hBVFMODJZ
9zPZln7rEOY8i2Ox1GSVZdV27ri0FmV8wAj8MfOhREvg9edKTCcvFqQUlMj3DLN+NrvqSeTuftH6
HX9hMMb53n6s9cOS8V+7inJshOyVTP8Zc/LZJPF2Ju5yswD3bFoUAWKU+6ZznktsupvMsY99agSj
Wt70keoYnbeqT+yBa9wKNGc+pYVhc4pKoECOSn/oJ7HpGrlf8+jgkUNPihIUjJuStAyglv6n4xzp
x5/WbrctdSHFNF1HnvO4dc9uLOmsN995Hb7K9fDgJnj/75ID23m0SXlRmJn5QUaA4iJ+04x+vxgj
kbqqt7drPbahm8vhgnjFvjWFaODbppYxWVb1MTUgRh15JSBQf8s0O3ldJSh41zuQJFG/BHG9vqop
vZRNA8Lk9fPWdJYKVI4zWW/b8RBLT23XqcTZ4XS7TjeukxN/RNN0X0x7C71/nOMGdMN4Vuwt2noz
qmXTW/lrOyEVXPr+xuj1PmvmXg6MoJ4+bVbioSnSMH4Mi3gAmT+2q21seZjCkYr5PBXegeiVaqNH
6AyJjK6mPrSbFqsW1DeKgV/qkimHSe14M0XWk6KCYclYgVrd6k/IT1DF1sXV7Zc//WQ8LY/I38Tu
f5LHXWwY8sdJkeekCYv6IA/JaP8p8+wl0vU/HIBnQtY2+tDey4z7ShKj16eXpUx/ljg6xJF18yr1
lDTjjzs89mSHAXs2ofPqdSZ5avG2s17zgxvc0038kY7VJ/iNn7vRth+BizR1bSXDdqn9q0rnvUFn
4Y62tfUKbl8nfnO12SV3HwPbQFwfeBROhuW5Wq3zHK03iLY/6AM4A+Ir9O8uUv3V8ZJXrdT9FNKh
SkiXGinKqptOD1ZX0LBq2T+xzXYTT+azbawcHhEJ1Vz0nLAxCg33keZg0gTaim21csrZygQydI9G
zpHyGMzkav7pjNjbLJOjHb1+fVOmfJvc7I2z7JN02GODJ8AXhfrScoNBOor8UVdXo9YpsZej2MUK
nMBq179yrjCeieGrawVrDAY7uHsSx80G8IB8BK82mTS0JecF6/6L0umjbsptHqe+MpFRmWP929Ip
uORzODfZWxsNb7KiOUblj5GF57KTB00l5xRhyGEcx2u1NNQhtO9W7h5bWNZkMmi8i6cno0Z3kc7w
ghS4CHCkrh0uhW39t2Tjk9bZPjPRR6IahFnOuIZDXd7L2fHLeX2WKt0a+aChyerD2a2eIo875CGX
uUpn/awH+V1I9mwtPnqjte71DofUZNB0ZU/Hdkah0uecJA77wlrFJ4CkjZ1O4ZCvODWX+0SSu8U3
ilUQ2nrRwTjHHKEEe+a+XOS5c7OjZfVnaUXm1jTMv+nkqG0kqEwSEO5W8V8kMziXHktciRClLSCb
VgIfk2qrDKDPIcW6WFof2dAEXommQBMHYFD/ofVw+vq7i+YQQm2bMz2A8792tf5UE7yelXAjS3pq
k5naFXob19I9LEu/MyvW1QVN1NQAt8ykftuwIK7Z6n5jaKd4zvaiG85KmqcHwNA71k6jQct2ZjxK
+h4yugWf5CSXSw4TB5ExyyFEluVn83gfId0SB+FqnaqfLmuO8J7P3gh01VWjL5xiH48l5TdRQvOV
KHwinA/CylH7IO42uRJVcVPKurMSEo8yuEcXzXBf2dF2LbWXBYIAWcsZ7GpbQyt4vFr6YJ6EStqd
VRGKVNnvZt+9iKbe9QuGB8PItA0MAceia+yHPr1NQx1BUxkvXcc0oon0bVAeLxyxGaolr78st9yr
Z1x9W3utbiob2KwTnEK6W2/7QbwuDT/A1r1rljmnNCJ5J/b+dMhSjCj5NjLrJVrKAQUUIc+mMPNP
VQiTa89kv8+2tLLtp2HapnnZ7OnPw0XZG+/KrHeuUX8L5A0bdI2vq90SjZDo+kbo7q9S2FIHdsop
ke+TIiRdR9DFksTM4FXPvctzMXsIUa30FkUtQ4kxh3lF2PNUv9aZ+qQC8AE9s5R4S3wyom6PuuNg
jiaK9WbwM6q29PUzNePXolvvQho0EKh705pk6q97W45vtjIy1nEP5Yy6rk3tHIcia7aVXAXVP0tM
MULunqXQUBMZWhyisUXrvSokBmX9pQ/LcUjEdTX7bbKYR3vClZbpT05cnNy493UxPRu5lEHRMkTN
sl/ZTqx2O3Q2JyPpOnQpfhCfEkaqrnHlT/PWqgyO1JxTKWGZD0ft0TRlHGCEr7KS4SDMa766YSU0
si5FJKE3Zvro9F1SQ8+2hCUW3HGU07U3qhfDue22M4IDuQx7OPxglFiihDy0daxvMj3hHYpaHpfK
/cUDSwS7enMX50DQqrGx9BF57yxuhTHbxMDhA/YimnksROZi8UJIyNA0ule3oW17KMIq58Lv1uGL
TNJAWM6+82b4zPwndYx9HxeHHNhjXKjPMqu7ED3Ej/miG0CZ86pviTsHSCVrKEKIOJrH1s7frNTy
xyr6ch37OvcCLavM7nOd7FmoAiutD3XDrG4raMBG3VKpG0d98EhaNvVmW0K3bErJQJAv64vHvWZp
kIt5yltsV8sSpPX8X6VIaDGcdWfJ5hoJWgGi+neNc9oM40OEF1HE2geVe89RSdyk9H6aml4qajEW
xAKdtkKEF+lRN9unWHshjnI30cC48QYQpNT6mKnmSqv+5DXzccpdbbNKYz8OFffXcI2a8W9lrbtc
5n5qtuyQ2Y4Z4JAV1p80m59HncXV9TY5bV85dFjvPSpnVEBt42UcJZ62iqEyfyzLus62Uoi3Icp0
3+jdPyozrqJqDr3efpRUM3HQm19prX0MjREmAIbIkvrTMMsmoKvnYKQ0NQ4yOeqzE8Z6/oM6Ux7t
hM6QqXafUiWX0KGfJyiSFUU3ipOg0Wg6RWZyxITITxPtLh+NfW6yptC1dWSIeXX05pCtVMesKTDT
JC/14twnntJSef4St+98fnemuiDTmr1UbryPZ2AJGwFcD6z+uoAjbBc9GY5Z1mmnSkjwBWG8tJ0X
6jC7oIbzp6jcKwItKB3+yjxyya+xPKY02/jbOizkzVy9wXFvidATW8RrADv9FKQKtmyEuuT9P1nW
BHgy36ou+yEGkfaPbjYg9UvnDQwI6CLTzmYNRjvktJD0Idv3TWssNgZUujnNUpV9SJvuZ4WeaAd5
bN3Gn7riAMj4rUnqQKB2A8uUe2k+dMERQSCGPoeTxkZqsy3XGFjzJAqinmI1eHOdLhZ9sFi85RwQ
rBxOzrJnx0VjLrKnpGCJrOnrGFDyuTI5UZ9x1tekA5TjH3ZcAVAew0o47niZCUPoRnVr2wqJs5vd
hRqv0cIZhk73N6WM3JddgkR/qP5OWfMxUtrkz57zakTRl2kaqV9WEZ1SHGnYdLsWZdhoyP8owwtL
DZ2yRkic8j6LHkoZ3RjPqEf3XIRkMxqPkevtqlweNXgcx7M3oL2XrG6Y7pXg+UM+SJcLuXI1RJ3I
xWVolq+MYK2gsiA4U+e5sW0imbBzUf3pdRPK0yrHtDCXQRzX75NDVsKiHXiNOcJl/s+gZ2pKzDfq
aa6zWX3Wpn3rUKkRs9TQiu2k+IST9F+sO2Ebk8BijUFjJNt61PYFIOckkieBtLNt02Co4tvaMIt6
bMBOYiOPUjpSrL5CsU19H9qyUwsot21juW9r6xVg+WusPXBQjzSGOT5TCXjPIP/LqTkXaICBt7a2
Pt4z17hpZfLMGn8SJsITudCkY65fdgY0acvAHgB5yIhApn2QdfunRopj5OpDTDSwOhL/LQQpTsfi
11QZKnXAqoPZg2vGM477op01RpHe9akye9OgFBAd2y+tXb0zySEQtUm0NdqrcKuDsUz3kmUhA/RG
HWfzUIzDoXDte6LXy9Wqqy+3Zn8yp/hHy63AlPPNQgfgdZwsKnaAUDNjRHdP0ndlRAhjW2p/nKHF
/MEll6gaEpBfQG+xjk1sOpaOokevocYolySlQJJIXlivNMJBcXjo0EzQgh45wzzgnhmWfxr3U9Kj
7U9yRPeNPdM7qduXNNU/dKFu3kMu7MA7PfTnm6iWd1NOu2i6FcLbqrw5ahXsxQxuRZpGdFldWQQi
sd66OO1PyOqmfVIsvxCtP24D0evan6qRu5hbz0XnVZTFAzVFf1VHc4AikLksHd4oI0Tl3Wk/6Gk+
W6+6akCYYUFlHYtlbvuVAczFqCzOY9ya+yLHmbkKKFpa0zdVQ4rYiFnSzPb5irwhddW3DruLs77Z
tzN5sugzN0xf6F20LY3GZjjrnNJRKz6oy/KHQr+WWXprYgtLXq8H1mqHpRP9nWrzb70suHuyGSIq
Y4dPMfd0+ewLNfzQo0R0+lzY22gyR9gwq9n1WUlzwICYVF90guIthehLLdPOmWX+qwETnNGc0pg1
raQC0t4WxNj887hGcq1zISWdZcLh6sgqCyDVYRIHJ6JQz4hrX0j5NEBA1W52NddEbUTfDgR4QZRg
liL+rSkfApn4E+7zNMXdB43EyMaj/FQZkKR5RkL8mN3sMTutgxM6q5vsRept++yBG6fw0ndaZ56k
R8zX2NEQptI/MNH1fnjoTOq8DicqZ1NR76hZDgun2ukdVLfLWLVyUrv0jFH4KvOFq7ja27GJhEkc
zMj7EuVAr3FzEaP2nC/mTRWsEYlsMbaV8z5JLJo5o/ccCGnTuW5Q2fbFZEFb7TgcuvzIOkYP57K2
9gYWgrJwr2reJ+ALwEoAe9H/Wh3KURBt3ChEpihriBCcU6NduMHM1CVajV0mO4sqfZo5jR0r8jsT
5KjCFtoU0DplnHxTwcosWStsL5WLLC2rDqWoAWFGMBrCqLPc4VXm0ns286nZpt5Cfa2udRsvmZcD
SPUvyTbhvIJKZsV6xso9nlEPf7WVB4LQ7VLVX9w0OmZi/DAE8WVJtrMrh/q1ld6iyKB4AKaoWE07
LNjxKj7Zo9np3i7StHVvqljszEQD83X+9PypOmveJXJtGpszJ+gl+iqnXW3Ssx3UNeB4hj295XVV
n5uMED7GD82n/DDxi9LaatmKvM3a9nMelPT42k535Y8KiDzZTLPaNE20082FbcmyNxmaoMku9qoo
Q+EuZxLlv4SG+3hgZVclRA3H4G/S0SI9jIN9d2EvqDHu8uxJ91r52QD2YUTp0KG3uWieRq/jNlsQ
nrdo1vwE7mpVgqLtWGMJTp4LdGh6Rq+F4da7xXorKpqYu/wyzt4JgdW1rMy/9trt83Z6qyDATU+e
K9ejo6El3wZ5b/rIwBh4QwrGmY0Yuk87M85mF+3NqrziDRg2bjN8qzgD3Fw8M2yyKt0JpT2tBMxF
XvcrkvEeddkx0+1tmSL45Wr15YwLqFUtJRBzaR4lHkVww6696dEcHxE19FusDQXsz/hXpfElHbJ/
a4kgWFLkqZtMRBbeHUWz5mNJ03LoOtE0x8Usp28UyOm+nxqF6zZHR1juR6bf0mkIXkIzrGY/Mfuf
zHKPTov0JVHHJFaXZp7eYtQfLepRHQlTOpILHHdfiyrHSy7pix/ZanG/EKdW1u9Z48QIWLxQ2NNT
LkiAt+bsZVq8G/sM9Exp7bMELl1XR8PrtYC+0O9VX49tpxZKjztYstb9q4uHaMczPiWvt0wQyMi1
QQCN9NoGMTZRW6N6u9jKsU5eLy/xUjytSwzPhrQxqHqCKKc2DdGj/ZXmdKI6eqKKhvphmpi+jBjP
TELLbqkvr45TgabVAHAMEHQzTdSR6eqvHFKgzihuz8CgyF4UEUcNIVmbQa//aGV11LL4Vg0etaLl
KVrje2KaW8OyD9Yg2QWm3gpETR63vnTDfljqlzRHyU/dMaBZlj311RCOLZqjaVEYooTXvzW5RKoL
t0amtcfV04xbDwUCVW/5T62LnRGjGagz9ycdx+9hrcLFmz57o7iOChllMnLfqxeRrv/NkRXqdv+2
xn2ICu7ilsvka1hIlUbF2gMX6nPvKa2o04Ne4+v+cZlRRfcgkiA1/DZSoRWDoHnUYY/Lq0hS387G
g/fQ/Q+u32r6OauxvVno7OI1QdrnzjvsRrsIbp5hft1a7fSdjNZNOc5jTSv2mumgxrYGZNJGC4Vj
JKGhGrafHjXQUHoJi4n8dGnILtgrARD8skVYnzj/2gGQZ5n2hctL2GebyU6DuYanzu9QEu/rWL6Q
PbxFBkbSlb78liRX6QNoW2Kmf4waEXWEmdI05JNb5eKQZxFYEPuKy7DXk0mxswXEc7l8lpNjBBmF
Rqt05bbPNVTz3vgTa8uzGRmXSjgoKDv7rlknQtmWnU5+feXaT6tEn5pZHB0m3dllbNAswAVGNbpV
7rUR9+KUB62LmMbI5M5LelhCNgNaQuuLJSxzO4r4OpV5YCCL9wF3X0sRbeMOwC5Pn0ePqy1znwyn
+W4nybXSfngaB2qWv/YxC5NmvltuiQKouRQKsUcho5PtitAdSEZth8Og42OS5U8t6YQe+0M75OfB
w/btpPq5NPqDIlUgSad9mUDVF7b4itAoyrL6Vt4DF6hsgxe2Egf6x+vN0MfHzKbhutJG0OXoouvU
pkTxRbTMML2Vhkgp033cPpwmeZadJx37VZ+uYTTyxMT9P3yozOJMuYBeg7fJBuyRdS9/6V3OAOSw
vFSrNmwy6Nk3AN2DWxifotCoGV3V19JaHgXSGomdDTzXsF7ykalkscZXUfYnDV+rP+DPk6b+7qTd
ZWrlvkONRM3zDerytfbkzVu6dxCDC6Qpzawy8LruXhjikhXla5LNwWpDdrnNs1W4B1KjAkwRL2Ol
hYOmXxfZfXf082YmoPPgTd99Me1gahC9qEONZC1yEOTZlTghNzmZVuGAZPZfDaN8U8O41B1lzzFt
y7nj1rcEoVFvmx8xhjc20ea8OM69ZnlfqejUiuYyCdzmXk+MUsGGohFOW+jtlwXshg/LeSam91XY
3hH6hdJoSiQLxjThuW+FxiCumrzfp6l1qNaJ+5t7jCP67AiA2p7uzO06Lncv9jy/cigCWJDmsWH/
E47ra42x61JBuqQWzJO3y5oVNwDoZFQW5a7yEFZXWhkatggLTB1M1f0PY/+lWPlInU7iVX1gsXqS
PSfpkAJQNxPAgUnQHfyUDbVU1UMAr8DwWrUP7Sdy0g601cvRTmDeRN9ZjYcEBaK/jgKjwPDtMtmQ
JoEFtM6rGvKl+LbiGOVTPzE7F85TD4flJ9zSeg8SVSY51kOdpPM6IrhgsoI1Q2JQM9Tjb/oTL/Ke
Vt63kWN+8apj1bgUlLYhEj40JWny7KTah+ta31Ze73PL/qwc+1yaIhwSyGGXa9dwrq650JuXk7CH
hx3VkiZDfp7a2kK4oZo1bz/r7nMMNG1W7GhWfFmZy5HXI+HOBjSG9r4wjZtL6XidN4hPiubMQs/j
nNe7Ik9cP3Hwaq3Ke1Jrr4dtCa2VjfNXp1OGi4LWnxvrtUD1ExPL4FYZ3uqE5OPd1BQnCMK9M0TX
pYouS7J8F9nEeOq8Ii7hi9OHjbBR5RRAxyOJhSsyIH+tReCYTqBUenrgGkNuDJsygVh2+uD/bfVT
+ddmMcyr8kisnV+ygc1JslsmBGJWnlxtZwisUr8mjcMwXiw7CxGGTvx85hb/AL1JWjDd25QC6UWV
tSsVq3GK2AXLkUD/ViMgHUyxm4YUW5O2oyz6vCYWAKjxX9SPoTcPGNuRNK7xbW4ErbWm7zHprG4J
rqsnaJLL5V1bND9B7DWi9wZ/8pvYfKrTFTUcrd4Dtgll158l31PeOP+l9vrqDE3ITXutKvVXE5QA
JSZlhen4J/Hm3zFX+77RbnXlXTokXZOp/1mA/8Bv9QBAeYeW/8LHuKOGFZO3p/+SrRpvXMsAGvNo
2RXdsWy6v/W4vHlLsfPS/Fq0JnrC+NBZaleDA/hd5H6vDk+rmbkJQAGO1LLveR8aDjeFPq/trE+2
RoCaJAUu09F1jqI/ljHfRhd1/3jp3B0Pb/fWDlnyDE7NhbgGVZL/aXK7fTHXGCsH8evuo7V0CVpN
3GKT/8e1ZmeTe/On9OYD0r4r4ehfam6WvRGt8tnxWnUvVuvhG8rZBZuDndeBkv2PzKyDVdatjwFf
86VH7Y4B1x1rSOfmOrR0LAPDaMxU1tSv2Sqebzvug51ENIg6YNosS4Qx0PgwaqzH/XK345buGuzt
1dqEFdJGY9B+TN7bzlwDIPLHmYVYvkdz72H56m7KLg+JJv5btKX1pxpLVaaZP43b8QI/TmevT56n
nkULlW/QK/LDFskQYQ0+2/6LEkiX9Lg6JmX64VEYgAuyhTVQuGVY2N5MHkGbqcixHQA7ImRWEZr5
emxUgQmDmnjEFJjTdnoxP+WFCtAV75ZG+FlHw7hw/ySWS9hndbZLe2sU/Y4J5qewjJTomRifoUFd
hQ6QNrT2uJlT9jTR/7eAz2sxZGKB0TFP/rO7ccv1EDYKwCHCsZOL4uzNJVGJ44AWI432Uz09j1ly
6hnTlOzAEp1fvabgmMV5VTmyjLb8QH9Fz/Bw9GT/n7Vmb2ZK5VY/XNIGCypN1PZGJeVnPPAdFpb5
VpZkO+X5zhULpE7thiZOmsxc7ogBd1VCl6Kw37whe1vLLuRz3Nn1+OyKGDEnmKemP4I/U3GNE+9o
rQ4IWgSSPC04+Uk9jKH1tAz5rYhqkp/R4bcjE7zRf0ZzuVNlXG+r/4OkNnrguZMX7K6hyjLMMGO+
H+aHP6VKDxaG4DSyWIMEvr84GoEyc4IH9LARK/5d59iV3I9Z40JLK/KKJ2pOu0UPHW05tZkVtg6q
6GXSiLjH/2XWT7o+vdW4dqwlAfS2+SRzvL8Ad9ulMH8bwigX7ChlAWdttvfBthweMWPgzEnKBoeO
0Z41vdNQ6ULwmmkThWiw/KXLh21hgu7Pgzv7kfaaVeq1Tp3PaiqudeGeqQQItMW9uC7wT79an1Hn
oODVMQc684+jZ6/FakSI5UeEao6qw4qozCgxj6C1BzKi7zoJRgbX/bpGyNzptvLwQyXyo/MedqHS
r6cSUjzGmsHvb4/9T9yY28LhpZpSltiUEJHqBtuPNL6jjK3n3TQaC5OWHf2bWudjQJDmV4ojjVh8
r8i2oLqnHICC9/2YY/6rcNRqEcJGNb97a7vPOZVHA9vEqm1kStdtrc59477gDzhqfUvCiLGvbPPC
dbMdezsUWBUgj3alNXyuqI0Kxwxqg4WgKC9qtgm5rcS2zeU35P0PTUfvXV3vAUsCXSEXL+stwp8P
b+gvukLDl5tGkHYem0cTxJLSTL5+e5v1w3l0jFPUofaGLHnO4vUrNyYURNG3W473BMH/Bo/UyZzM
90KI99hELzT1bwjwfqq29dUDtSjhd8dZ+5wUDKcqjLfOJCCIPBFc15O078OUfNlze4emesbPbCFt
yYBsodwi47nT5Q4iFBke3NejDd3TVOO7fRsutXtwDbgQB2YlcGSJMg1tYVEbxmGyoQ1K1yTgBAqx
elAyGs0RTdS8qCKDSxHo6szyXBC+MfRJAWrIpQNo7SVxvJ0IogNj054G3GvQlh3qItuOSNC0j9bs
8nAQffqglcAUL2PGP5KgsEJk1ivrMAJRIpkNy1ONGV1XGFrR3ngmyFNyrucxHMC4TiaS651S6BEw
QX3ZSKdrBhqjQn7jmVye8ZA8t2t+Wrr5tWemTarst8Gh4s3pzSrQ77FEyM46IT56WsiCQMChhdh1
dlSw7x2beGWdMk+pCPNoKQvovLO0UfZATI/uk+YRup0n4cR/FvNDOxuvZ5YPvGAqbCZYSDJ1B0aH
mCATZmREta2qAul1hC80dWgyxnJs88x2Jx1ci3a578FW/5bE+tZ17WpoGHj4XdayPmsDxsNefOoe
4dQdhsOkwamljx9ekRKVUR0RoYBzWzZOGEkuE4/HUpVn4azvfdpeo8deWy1+JJd9/LAXOUR8WHJo
EJjxSvPMIeicCENEJO1t2hUxKaHg2IVw3OWY2vLECcGik+soFBohNiaPTT6DvIUsJcjJ6LA2Y0nf
9OWaAn1r+6U0PvR81jh2MATNTaBp6NR6WscfilkkRa57KiPU6X3j+bOr/1tV/2I17WdVEtAmLLrw
JBOaJ2CbMkvA/2rW1tWWxwoHwU1kLgYUfLqP3oTyd3DUU+zUKUxKDMHVZHvP1Z7ytL3nEbS+/uJp
EVVkw07P/ymHX1G62psOPVG2S+OrjgmyxDnlzB96qQXVCBppe1tTDu9GTDuD89+KexQnzRFtYpDH
5Akik1bG8kWm6D9pIECf5bjnvv2ZYAQ2hRQvtls/ZwnG+dQZTnmjHcdHhE/lOSQSTUMbOpIq7nYU
NzWXvsCq7DXprnbSSz1BJMbjckhh/zR+vWI5JQIMvqgCp4svpAedF0+7NRUp3erb6npgh/qvA04o
IBZzxzkrldxjlJmbLKpeSX45U/3yV2lmznReAnpFb+j/1v3QdX81uEzRpjiRohuB5R+9kwdggjZQ
Kxup7FHfejWqEGRgcDOU9TxkenXfxgigIR+0dcNq+k20dPEQ0+JEAVJpPXXVJuUblTqqSTsIRBCc
IHDOJVyjRhIALrozIS1xkMoOI2RXP0HKxw+plG+13RpAqd2wA6HgskAVZ8Fpgdkn803SE7aG7Gu/
m4mhKnMEcmU/7LOyeYCQ1etapk4wRG7QdwwzLnZRH/djiBIf2WCW4WF2UYVzVBEZhFLMleNLXmR/
+tTEP78cpYPbt7HvcUTHlkATP6/y7GQwEbN1jSSlV0I+Cy4oqCXjYs0CMh2hoOrLvVMU+wRxYkbT
+ybHob51ItK+Y5h95K0ZZyUwpSwPTp3JzRjz2cHdFViS1tG4VXQW9r3zGic6VfUYVqqFQZrNuWYP
wkKTnAoLMVptbZHLPrvm+mTlxBnEHXguRjRpDiTglLdmieiGiYpNidpnATfdMqv8Z3NmiKnowNJm
cj+7Aq+0dtZZ+d2egvPEZoVLKalK+A77rv4bWclWwe1YU8d8UezSqA20fPqqHUVEtVUGcmL1lah1
VHN0U3tngG9ng3PV+/ZJaY6Py1AcCEsS/pL3flKK/1rPe2lZwTXiLbRlfq2BaVUt/+D933FaHsc0
QYqHO7NYzkb+GxsYrs2y/MDo4etNu8MOgkq1tQvfyW38RQ8BfJFhDFQQntyrOvqgIYyn/3F0Xsut
G1sQ/SJUIYdX5kwlUhJfUEoHgzQY5PD1XrAfXOVb9j0SCUzY3b26PSBKNLgCh3dltS9j0TJnVepI
2HqvDHUda5wFPZsaOUWoLLF4JJlzt83uwMjnhLi+VhF3EkTs5xiaCef4kqgabk4G4qbLlatENuyZ
QwSJmcNuEq9EOx+o7Mw4iuIzqcV5sownBQrKD9V7M/bfjqtWeIQ2ukekP/THaDUx71gVmE01NM4+
Mzax7/x0A/o9dxjbinc8YBzEMbZhiCmKU6V4hibFgKBKdlKmb+3orOdUtIsHmqkaDRcAxca4fMRe
SZBXE2ppacUOboiO8RZWTanwZeRPKTc3wxIpch68lcxLo3UVhmSmLXVh/wQ2rOFY58XZ6Ub0A3jj
hnnyNx188o48Q0bLYAi4z6Ir6uep9zFoK8JJUxJcC11n1MhmuAvM6gPTMiYIMe6UpRmb3tY+pzpc
tQ0tyFGwlQYdC4FLRpgjEkobf2sqSBeqSg84130YR277kdqW9lKUCmkwCvJ42w52cExMGDRyxku0
fsVBuTlyfX6b3GQ4+PxtUTXDbmDBNk3kK7vm5tI5+UaUyZrx4tWC1yJQLzsTRkZZ2ae8PuAauLas
M8idn8Cw9o0FZrFH+3UnLiBOHtn8MdycZO4164zaVB8yy4ICizlO8+LH2nPDNVRK4xFY2n2Kw9PQ
UDjk0uyTq7WNZMVOvWwindcrem9t7YUrK9Kee1KOWCfN74gXztTUZvJJaMru0+NAE5jGmyMidFvn
aEP/6gVj2ZxRUjyfHLr0wm+EkhqZJ10V+BgN7NaEZ5L4YMlyTwKWe0d64unKD1HOs+Nn7TkVwzZx
WIM4kBAq0Jknp5G8DRENuSMt27XP3k2CMRLt3XaHbaQVlwZXNXy6Ck5FurUKlyN8o3/kijOkQZfq
MhLVLa+S12oiB84/t3MKFBwGRQgme08l1t3kLkavi7ZT263S+GtEHmI8f9PG/6sGfAXGgXT17Aoq
poubac9Opta5wQedi/IQGph5o/Yc6t0TVDtjYUcDHpbZzJIXwJA6ZDB9UjdNTNlaypxLnVXuNNIN
TcFMoAJ71VnboEQlqFzrQ+rlX+obxzJVl8Ibfru6+oJAxZ1dH96R7DbUIu97vb6NJTFsCnCQopEf
8NLfOulkR8CNb0Xp4fzmFc/VV2OBbyLZsLWxH7ge4CPQXE9T423CRm3GxCDogWWkEN9aob0i5byY
fNSB3u6nkPlXhQXOjq0T051bGqo35ePJqcNsq3M6OfEzzNpdeM1izmVKx6zgCgbU3LgfmV18t5Vk
7OfC3uzig6O3sykkPuZ6/+CdwATAEhIpmGRp1kOxYNCJMS2DkN9x8Q/kkvnlMiDSxSem31I/KgFn
xMau7MeHHoVvZeHqmybHS9WXAQ0fCvYoxp4CdhiZoZsNRGPocKh7yTeGvGGVMuBYo0huXQS3ZYWD
bNSCf44fG+soiI6BP8DFAJ3eeBKLJKFy1Wvfmtk8qmzYp3Bepdlj6+4q76xrcEQDaW6Qlmru60hl
Ku9OXUaZ7+h9NVUZrkn0oxdi5F64Vr4LQleuOhINsndfxpRcSc3pmKfpqc+TvQblcAydo4waBFgs
Lx0oSyJkx9iGp1Kk+a9X6ct5SDUlPGLZVG47aR6CAWHVHzdVrX+YjJx5nntGYFy3vdn4FrnjNXIl
uxZR4Rk4VWMocqPkTFjj3bWxNfvRT1GAsuIpo5a0ADYINy6x6VI29P4lGVGVvQpKQpLmbGtD3xPm
bFmJSJHorDHS1tn9O9gfQ7gNWbZymW/8qVrCsdwGRvcaAvSLc/gWWbHSDXvjVrPpMPocyCBXXH0h
OJ2c3mDsb72MdvzWqHzftfolTQSbKm5XTwXEGLUvw1UxRnTxHQ/8MYNoGBSFxiUjUBNPEDv8OuMW
pZfTvVUhCmkr65MqcHDX5nIAaoJH8cVPqp1kulv4OFGMMXntODDkFWdnJ14Znr41IsJHGkderLKr
UP5wKT23IGTKxHvi/LcOzB8yAyufAE6d6S+haM5WXfwkXvNmeJQxQZcBZ7JspuYnk+4m9+N1HLZb
NcT7CSd2y6DO6TCqq3qj4XLVZ8vFILCrNtBTXXVo2e8zHsCosNZsyTQ9VMfKtFF/WKkckxOyuQuM
jFugfaltP1oqozeXxNIJkiM9lRr/E9ciplRqjh5X5kpLXLFOUZ+Un60YLR1GkhCDDkMA+WIN9/wO
tWUZFdWXxde1mGYq5oSNxpT2m8eyZFo/Gqc9rVBM4/23Oeec+dUBlWFvJH23LUCATQUxGGto6S11
oC/FudobI8bBnLm/4jtyc/Wpww7a9XH4yzCes6YTPZSq71BpIl757tcW8lH0ahPpsbl1Ozz5UY4r
rvVnwp7mXwZ0Fmf033N81wsAe482rh/6UD3w1GDOCmHDgU/TdY79XddSgjEcStO4CcsgwqNv9KF7
w/hGYn+c6WStszZ1IDVuqI46RqvMDf6ElI+amKjt6dehFp+GU15ayKBUR3frUYpH19MxToCGNbfl
xemCY+Pbi7Lvv4P57R8M7i0hZ5fWJYHXhdVHOuovqoI9pByy0ryNWm6cNcGweyAGV4ZcJcpw2AEK
PCeS3E5BFmSyKVqy2h8fH6mGq2AK9Y3vOaee+8MCIddbWFEDr7ilNcnuTVTbImCSbDCxBM/idN1R
C+wY1kPxbKc4yAlx/csjcFOe0R20vt94cXEZk/SF9DBhMpG/t4lZrnv8nfVkXf0EwW6UBhEyuQo0
+zkW4bTThPeiN+QxA42vLhvQQTq86Bxw0il+ZrTYz9Y2km/uVmcYPFRsAsRMisG/eFlxzEzjeRDm
wjWL5UiWr4oYXOJZAbJRpR8BmDQM9g3Jm7LfjEMBxrL7zgYFLgsWuZteTcx/JOmXnZoTpqFG1Vp1
4CC5wekCLQYxOwRNmTNJh20Dtx8i1yn263NbOP6y6R9dNHJPHOE6FuVNcspCBu5tmCogvuNR3Lwu
fzBa2LI1CrgZFJK7YleC51hQTDIHSTzgelpOKDHclVn87JFPw0GydYM2W3pNvNIyTOHZ+C6xQKwU
eESydQmOMiCzWXYe5kKOTt8y3yaqgbUtcb8ShhAGtJ5eqVc7JkiRcnj0zVlzT1juuQST6YHa6v0Z
fXQpmFswRccV1ZZ74Te3timuJnceP63/YaY8u5P+m4t+xVYRb92qVfBCGvIzABeijlWrGFeJ6T9p
/Ty/dti04FMQ4HY/K2lbhxpMHDahhNkcnEczZ6jibERiIWP2tMKjFXVWR1CqodAvoeVvCtdm6/+S
FMbqgZa11mSZkZQBdzjk5kfqkptEYVyLJDmE+JAMqAwxJqwYvOWMcUVRP3BPgSZkess4zJ7y0lj1
7A3Ka1/LZKoXkdWMu7rHYq5zVZBceFKrrVeG4Z4dL11JjZ0MkhZ6r3eIofzFGEwi0zrowELHHhuB
V+Ko71zjFBv1W66Cs55Gr5aJz5Hp2Fqwi5aMRATZQZ+0GCL8s9FB6Gjubd799j0kN8WeFiflyZr0
nZ43KyvpWY2CTS9xIgTtedJR9/whSzahks5nVkJ+m9z8J8Z4vg9UtWegt8na+Kjl8abtuEb18doL
jTc9aV7d2XKGYX8k9dPbPB7BPYBtx5E8V8OyNKJj39oYvRtK4fsvzuPPRQNefgTdxSwr7noyQiy9
ZI24EK1Y1w6DQw+tpq8CaW10RCQrVwKrSoMLc3zK/PY8pv02AKvi2ljDVddcC61cTyq6Y339lagm
etheXRuGZ+W8kEJf52l2yaP0r1FizciS1lHXbC4Wo2m8JaGzYUF46W2dmZTRDyQ68whmIflq7E70
WWvooYYxrPyh/xc42mfB7cWJ2lPW7oqc4x7ybMH0uHScT2IUZ8U34Xr9TbeGQ2bRO5fIreGMb/0s
mDU6GAi7zp/wDjFW7Fey04+wwZ60vPLw5jvLynwykVsWcaTO9LRvq7I9AqDaRAykUgdPYs8wuiyx
d0Els8x+5XYSIdxlSlNiN/cNEyd4ZXPXTvWe5AruBtLlRs1F3dQubscmFWXRe6RZ+aqD0pwZEfdM
gsjAZZqM6CZTRaaW4EjD2fyjQClbARK7LSUFcyOcFLeMXysihEuzFmI9jmLX6c0dm/VZTs5e093u
pMIxe2FEpS9s7rNOOL5P7vQON9Ejz4bnqWmBYiVD6Zx0zh8rrj+w32S+cEou/o7P+kpbhERRIybQ
bIbQOAdJ+ltJPrBCN38Rv7lR8dey68cVae6dZoSXNmfehVHKNvNlSDqiCPJVNTGPyMKMOxp9n5b3
6lFynEJ9y11sniYOHtf0tkL620mQ1fCz7kj46ZO7xxK/Ur00/Ro/vzWhfv/PjhrknqHwc6bouW0E
sK00C7kHDG28lip4SSx9T6DVWQvgZJb5z2JujTGOH5E5juieTN982NUol2aJomCJr0LUX05b79rA
vmB5O6jIX8g+3Xic9BzsWnGi8zP48D+jT+WJqxewPwXjpdU0XoPubQjlKit5nyYuAjGUn9lu0zr5
fei3rRmtLIZZMSy3RW1zkVdqRGztdmOiroYszpNjLlC3Ib4BTPemntoAGknWXj7CnW3HteuW7PRD
tHSt+CZA/yUVpl5Lj56GAAE/1Ad4CWTnAbcTlhgmDqPRUoRqp/zxueJwGcbl0XdYqUXGSKiFFVg8
hlbs4mAOnGNN7U2QHNrDDb1TmUbbug/XiUy2pscUgkgX0m80bnPO9Hi9sFVNTbbqK2bRHLEZlnvd
xgkYogziJ/PrX8EvXAAW5w1mZgaGstGia92PPMtJtp48RtmQncGnrfFgBRiWfLzSfVtt3ByDvEwy
9P6U/QjOVBg/RMNZEO8aVxC36g9NO4mNVwYdORjzSYv1hxQMRAMRzsh+QoXj2BY7oyzwf1j8BpnW
n4NwfHOin9abRxt46apvyUkdSUo6065PQtLrXof5WASnMDe+yCdxpvUKTsFR9c56Mm3xplNQ0JhE
T4yyWhmaNWe3jGNYJCecLZxvpf9hVCxxlf2vDCxowLiHRRqhzZFhz1vz3Y1IsDRDcY1kjnQP1K6d
49a1Q6bcLuOzP4ZfbZ1ht6lIPUnQAy5uHJ/8aTPkP9Wg8W3SMCnmTavtsIm1W9fAXjmCo0/9m4kJ
jUjFJzmMg/Lwm1ee9TVMKQ4g1B7DPEVW9hCZe7IttamtkHbZNHj2HPtAUfwdQxInBxDWIisLTjCA
igSrfV5y/wlxxfY+neleIL6ZZV6JH6P62tTzEvJuep4zS8lvfjDcJ115bT17lZBwhuP37hiw7UJl
1CtlAJodE1ILzLA9CFC+FVwtWwLKnVViv9LWVR89eQNMARmgygVVfbJl+xTmzlOTaz9OQqdtJnCc
A4PP/QuizcfAgCtpWWY6eZI6KR7Mc9fBTwPCBZhWKsHjoMUXUxKUVJmxzDtj9qMipyX+zTe8r8Io
gU6JH5n8wwh6MsAe9lJ/DJ2xcZO+hvCdLYchPUSKWH1b/3DJQfDT9SPzMSg6w2WapdIhC19SzmTr
JCOB1tvlc2VWkGEGTi24LaqlnTALiwxMNJzWTmaP5lXpPPqloVoM3RBGbR+geS03yZTA5eceG4ET
jI3XYPAMnPPdLbfVPk87zgdiE2Tanz9f5l2ofZDI1Z9iyLYWUXmYfIKfiTveu6R5tnIuJX6OwYt6
UOSHZZsoxRotjjmBH87/EDNLREdLbTH2BQvoZSDYY0L/seb/i/giOWLYx4GTbWbq/0KLPTxpAI1E
o4W27mTXyWYmkxR3z2lbOFUBjVNN9zQO4mbUzN/bDBmE4ggk9/NYhTcZSDACffoyH8awCdyMVN+O
fbW1fOvoC5+qCbUM0+IYD+PW9rDLUlUWYLzFJYlQCuZ30jgOh8NH3AcfXtece0+igaRbDRBsnMNc
GtvPaDL39qTBVm5WepeR67DAw+l5cXXN7FYn3b2ET75v2+6ppKIC4gF2URVhHR8kGzxu9yX/0ncl
MSUV/p8K88+wpxOjSVq+D7kOC9j/CeFjrVK7xEGP74iOc7xIKg66wudChkW77VG3ovzhk0HQSxhV
vrMKCmZp87ytKIJN501r4tj/sjHba02+DdP6HZ/wbyzzJ78PbnlbuYyz4GeV9dZqx++kVBtSYu9k
M54tfDmtHpC2woKTO0Ao7A55I6l/Gt9/t7TJQFbpH70M0Ymy3F1l0lyjbUws9+WwzNPcW7aeYz23
Q7SbsvyfNcM/h2gYacgQLw0jpDJWn8ppvjy3OXshbuzCNO56pGPl6sBCj/rVtOtgWYv+j8RF9qSr
7MvxQx2JtfwbrYH1KB37Sz3mGroZXkbN0hfSoRbB0HFfEW24Dln+IQM/WyKo1Fu9ttgH9RRphZNo
W71IvlDH9CgVm+YjlZUD4Dfca2oNz57XzBZ71vNeMuAYUx5mL7eBJ0RVQtkH5pfEGdYRuAqrNwg2
OtaTJ/pj2CPgKZAJmSfIJLY44HVsfJrBGH/0nIBreU0Fld18aXZMqobkkqgdJgBC3tI4Jqoom/ci
ic+pb385DnForeRHT0BILJPe/Or4gAi0dr9DLv9a3WKu6LXAwoZXKyT2oJjGnA0N2BcVGNAcxxre
aeE2T2R4KPqdf1I9b9eypkKBWpD3fs6sTE5zHfPx20vtkzOKp4iEtl2Y7aYyAg9Ugj7uGiOmqSM0
uD9U3GEwygVGcwuq4rv05IjynjDsr0C+1+1Rl9iYNCfCulWiBkLW2Gqxd+e6SvvI1IkLdrpwWRg1
SInsYEzBwTXjdaWR79Ny5E1nMcWMY9uRRTrMJl4SxtbrBnqEKMuXLOzOXil+Z1kncp3PgPYCPitc
4lN9EkH75QBhXmSWvo4jj9oND2eSPfEN4lXnUx4INw4FXhtfgiPw24MPqjFzHKxavr2tgdRbSvvs
zPlk1ZHW4dM26v6q20mx03yo+kIH7JPsR7t8Jf/53GQ2kBd+l6YEB6WS/sb1lOFp5W4ZvFOwED11
HM6ZxCevsm38har1dzGFR9snj2VW4zJq6Z4Z+FdJOJFK3gMYWI+tt0FTJD4tyJl3L4zGDqliyNvT
aj/kq1yDkVXZXN21fvine+pKzcpGK9BlikpjVEwr6zCVPM3epsvRpkT7TCj4I0Did/t6DWY7WngN
nhgTPNVYvpIrJ7ndvgLBxsGeXekRmR8XTCe41Q99Fv/YYfxlS44PU13pOyInEMwZs8t+yo5J18ud
MVSbkUSbhxK+RaPvVpEARE7Twb7MZ84O7lzkeAC58The/Nb/S7MUMRXgP4ZVgn5u+txobT4HIIu1
ctpfLm9/hg9OgAeTMZajfySyOevGOPAEll+FzeSMycEVKXYRNuPVxyUivPQwjuyqCAJzQjf+qkpe
L+43kPpdnuGIQXVqZfuEU3QifGpwOGPU9rb3EpNQhtokTGkMbczYFSvkum4VZ5I4I1stpz8m+3ha
wmzZa+PV1dTPpPwfq81PRsApDI+ZPfOL5wObFTNpm2Ii+1Z+bQW0OSlvUdlDnuNk6FX4o9NxZ2Eo
zPLoOUCxW2FuO2hhfdARuACMfVRNQOzqU1PGLQGoDorg1FjoJxVz/F5oq7n/opqf2LJiEhbwnDf4
yivCrPrBgtuGtNmFJLGTVwswJ8GFPfRannx/FU32Xa+Ry+hrAA1sjxvLfh1LBywx5WJ8QkLEG0gn
z4MN4WLKHkjLPEg02EBGdFvMJz2Q6r5k4DDk1TYy5cYv8m6JGDXvGFt3wBoOzXGWg7ngaOMNT92x
V7zaINfk5H5ynVo21IX6OjUAtX0KvPA3Ggf21OlNtWD6hBlvTV+8TObrmMoX0Eu8qqSzY/NiC4OE
wSzwm/LSTcUdlx1hXbYCqzw1g3GlUGaFTntvTdhRiYYuM8inALJzUGUfpe8eq0juhs6F4Vw1wL3a
fYXJJKjdN1fQDsYC7ZmsY5r+KblEhGl4s1zXXXlzDlZWTMS4x9b2TK81sa9PTfTqiJGLk76xDY+Q
g+cd/dFn2mgDR8k21CScnXKk6atai954Kf2WuUb0yNMI0FTRgFw10ZSBjSgGf8m+JJ4UJe5zShHT
YHvZ0q+5p0cCw82YyZe2kx9e2HxZRsop2lspu9jidd0bAey3yP2F6flld9oS/uIraPi1mTXr1PHO
SIR7n7gpkteQrZzxMxv/mX74GsrpQd7smGbOOQvEVfbVhlovboPC2erkUT192hi9/0webQFma40c
xmGo89cow6z9nHsnWW1kMu86VXu0Jy4jFcpblT6Nbn7ONDocqFEpWbjmzGFQsOKOBAfhtriyWYWO
2BbQigpn2oyVt3Qm7tUmsetgJgEH21najPLuTcBfAaFX7WM9fvjSWotighKQ7YdQey5ZI+AdMEFU
GPGBvkBBsLsnv0g2XNWYgWpf5jQdozp8d4vq6PtUIhhTeivSgD1bx1rjMn4PM1LtBsVUgXlKm5T3
wMKByJd6rqT752bGSaUzGaC1ANIa/LqJuS3xxIgEQ8qQMe9gXCdALwcGwowhyPf0m0IHSkU50Htn
xQdBkQClaslyxu+NZYd5D4NXhj8QkEsXV8yo5E005X4Y7Bc91w7lmF085jEru8LAa2q/KeizEoqZ
VtonIBSHuqDKKpnEuWZHDPLkmk+Y9WLvJwv0rdb+9iLFOhHPCi8/K2HwmZtCThcO9FctIW1xZWc0
8UPL2KmuYeKYGJCb/AV+68IcqbFncFRq5qHnlqzjppmAzkFyx9LQL7FS7EttOI/eeKhj68Uu7Suf
zqXrm2vt9xSepCfmtTunSO72pJ8jVd4nK7umxAOqZvozdDwXAhJVbva0WBabQC8pHRcgtoS/G4Jh
R0R5b/nqr3f50xqqNgp/F8h0MwbilMt/FBsYZMupLQoEe+ukE08tsQFPB40WCKggm4rZ2khD0aLJ
nFc26Xupi4MZE/DElsHKfiwjfpcc6aCB2CFSGi46IOFh/xGmRHKBMGHpvpfElqMOP31sAh6urlBB
9xOiwKrRGcQUA9wInDYPY8pWaHP3GStlTixKorh3OXsJTuNtReuFdCvSWHF06pC/g7R7bR3z4IXF
hucaDyaZOMYM1tSjoquVlwyrajQvI6Yi4VY8nvY2tKwjaN5zqPVQPQwSwbPvR5yt1LoZFDJ4+EEi
KEmjXzwSHb088z9SHDwEOsCaqGkRN+jUEfUuvfI/rMhd+ZPxkyAtd7YDDxqKRMOtts4IijgMFZNR
rEMccHvbyQ9TX5KRSi5TbP+rGHPFTfqpIv0gqQgrp3bjRND+OI8fU7d+9mL3zrnv2Y/cJ4NY96pt
043IIqjeXuutQ6FhLIgOZev8CSu9NIPDxJysvqa/0a9DCipaRekATQTkn/NbkroP4uJYNcXaS4xj
YUwrXbnr0hiI+eC7jNnveBOw0AU4cHjOCecyViqZHVBMNPQF3mH/tXR4uVN7GZv6OTfArfjZ2ujo
d+LccJt9FTFFBimG87ric+fcZrvjvmDkmUSIOGmYPkGCXtXktmTMMwQ0cjmKLFkkiqrgSFirgoK8
oKlvHDi4m7dMT1N2N88wvnm2OOg43TsvLgxiRjMB/Y2hllypWHshHHOrspSAJOB7h8WWdeA9rDSu
ihPfQMw8ksbEiDR7Z8Rk3ssbxsslq/QiHmgwK8JDKeYWKWMdj/rK1gnpY1DmhLpqQ+ep14ozu+pn
6fmzTLwsnQhuH96uWaJryQskdrTy63/Kav6IIh1ySocNaEZDn55tz7tztv707PTq4LATDH9VpL2V
Yq7J6Sy6NvCmRISKAvaUsqUe2JKTtjItienFVl9+JzZhru0Z8WzjKXnBl7Q20+SZEPSKE9i9Uo8i
Kl7wZsENJLfm+Gs/nx0a1CH3NZQYHAIpYc6MOSkXXjI8HGprKpEKIEqBjrAYE6GP3pA21zXG2wlj
sBGoQ2WDAiupwMjaFcCznUQrHmZHW1AON6MMrm7crgeuKRF0aQmlJgu4NibMM3rMPj5tZXHE0mZZ
3BaQc7Ik4O38MBhNWiknX7d3v6qJpAz3G50fKzX9kiOifJjQSyIy6Rb2d/DjDHEDWrlIWbhSvZoQ
ZZ383WqTHWGiBRmF5zbRuQ/bL3kh3zlFndBDtswDMGzDex7GQ27bqzwotwroAZnAmZj7I0fvH+vm
jtvLd+UMy24ybnVlreuJgY80kq/QdZ80Lzx3M88Ic8HDFYa1cMgOJtX/qfJmwR78NWXpnU6ZS+wG
RxCl5rLIk7Ue5vvAZRLGZHdQOnRKcyEKj0F6OG06U9sPVXLDhryZaufBAnbOAZfZvAWSDsBq+uf3
7m9vxJveN9ZINdhlSH3bQbUHD3GZKJ71hHln0LInhUphWr8PTXlTZbOz4umvDr0fheDVNM3WFfDA
G4LNvBNF6M09AtSb4hADUTP3CxKwPIupP8YlmFKK2UmgwtGyZ6qkbNAB2opOdBIWrebuGl7FkSuU
oiVLud7X1OPhlPqf1QIRhKmwZctcZfZ3hok9MX9Gt6RNEdOnyA8Cf5ZXDEvQ7BuPejLDNDYGQm8Q
xCsP4XistHurczcg7R90xVVzEV6JKqv0q0wIhDMsRUFZaRgCPbfkPZGWt0zwKcH2xUrgmYhuNf81
5vjAe2pEucq4ShvA0HNKlLgroAOPfXgiXnBOh+qVqAZX3p429Nh/Df3CvmgNSAPf/hxDQkboGWfR
41tT0IWdMD+4EelVqRpqXfL0GegOEM5x+htJ0kNG2dau/nCq+reqTYaS4yZumlNAyZvuynsWyfvs
rra08Amj4CUukj+oiNuIBjSLtMkw8WtW1RKQzV9vlYTUp5tdGdbe6eEUTJpzI5BPq5PtLhQmk5YS
JHIel6L3boEpg7UpxDP3uA87Hk59GKwCumf8psEA2WtX3yAHZ7B+L6RdHFQ80wR7cDDTFNxqUZ4F
DiWmvLzwDENz5y0s6iM6xTmP8Gxxn391a/unjDLmTh2ZvSCDHuUl3Ly6rH1uIsIt5DGYReo0V2qY
zuLq2y1NztXhipqhPZrTSPjWRc2tcEKMNjwoBzpmAPM49Bmx1qb/5lAm6jlo1e74CkSLMVw8wBrJ
MR2BT+HJmvKtXka70PnzICXgw8Bh26npLtIA7c6NoQW5r1pN0L9gvYrNns/eRHcOVh1edCzxs8ui
MT8GJjjraiYrV7jnqhqQHsP2pjBHTmLDSo0Z3WslerNYaB44K8Pfg102l6ljbKyxmyE02p1866bn
/AYA4ZyYrNTTXAhAONTJqGGBVcMmRkzBBh5pKgzxvCZuNqyLMaBH3IbhjoUD5/dC181jnGdXW5r7
Khd7Zh9csqT50Pr8lZFjG5hXJyMwIvLhSNMZqgjGK0pFIUtGNLW3Gt9QUcoPBw/sMg/Fhl3uwijr
xciCy+RkJ3QAkPA1lGz+E0PfRP14Ytd51Ka3o3/lJy+1p4zyHmlCOww15OhpN030pVpzCUSprUF/
AldW7n6sHEQwmWLD6w6NZDlQHGnZxubiBPsF2Y5wYnJuKLD3TPNLGuVBYbZh6PRV2TDgtPagDFbr
JCRfVe1cp2brBUYfgsMcoEBltpwla3Enmg+aOfQfDmV92CLDax6qfRZ0364P2trnDt4nZOsCgRNP
HOqeABElXRDyAVvJSwuNnn3ukqjokJrh2dHqtUUh3NTE6yLUXgYDroQXxdeqN7at9NcpLJXAytdi
lN08s16nlfdZdcznCmbSyTxMTIrm2w55rBRjAj0nTDoErEX+pu7bG6OskwmOVbMxbXkxNbDYGAQr
qWtV0ypOQGYAWthy47mPnXvPA38bjdPFr9jOSMGVC8NnfEIMOPBIVjIta6LxIiwH4OQcXqJmLpIb
zfU+O5Fe6OZm+OKmR0+MJx2rx1ZvmJJkobb29eA2mf5DcilD7fVYq3j9yJCjV7boqkH6cKMejor6
MEkpILDRXgA8z+BB9lSz0QGNdbjglrZufCW8gzDH+U1aFnOmId+B5n5r4OnpGsMiwdbZMNRlbIQo
Njyswrk7ZfaM24Hgn4YBbcjiV9es/8oo/KSOCINy37IsqNeKzXNppUjhjCI3JGdC/l+4tbTw3DDS
294/+3+1ut6YgdzxYkqkeQJRjrN3rQmAgrN2CWj7fr/vCjYnw2JnTQeSASRmTEqLYYctdIzBq576
14iB8bJO6Vi0tLe4dikvYDiGfTDZmUEIetG1MIXxRciastHQuuLiXmVcYXLF5dxtx2dsKL9FFD7+
I+28dmNH0+58K4M5NmHmYPj3AUPloJKqlE4IReacefV+qg2M1WphC7BPJvTe6Erkxzes9Sxd1Tmq
muBOksV1UcetI7J2RakVgXxSAHmQTbWUu/ri42Rdo4yA6SDCbTHIRRuPRh6eagmKXj4+C2q2wELl
xFHrVYN5J/ipV2dXRSWK9T4kXh7fCYS95UC3XqX1bRDX74H/rsPzHY1iHas1Gs80vO0jFtUhIfZt
6UldwqZEPrCA/1CpAco2dLWW4IWiP+AUeLMKg3OaIFcRdpaSxUw8ZyDHwiKTipuxUJ8amnGREjRX
ccpb8Sm4+oUKgf350BQLpn9rha60CGW+ZMGmdFsmY8IWhoBXk5OsInYSBXLYD5uUJ0UVWJdappoe
Ym+oi5tQ1Hcxc7UiLvZyzFa2Ck3sGemBVK83hAtEDnbLQeOxFfrKIm46DHPs9FHHb8NsOMQm9eWA
q1ElzKCiUHAMpdxpVv1p4GaiLuNOBPessaKNhL3Ex5ym8q4zeootnr8UNeygBGKUCSN0kohYYNim
RGgiyTR2KiDZmQ4dPjKdbMG+hXQtgglo3g5xQ7GbIDgdM1BvyURSiK+d4MMbRBTQBg4mSqpkxuNe
gs/O9qMod64yWaBJPwPqXySIKu2qgR6m7lkwkVNtsolscth9WQ1gsCKwaZrG1yktz4gbnxKkBXGf
AQVUnoo89dRhOIdp43Vt+xnMZBVBQQlptIa6eUj9dxItmCTDFEWJ3/TpjRZGl+RK5cevSniNGBHU
SLtg1Uxam2v2C8Gr5fIK+0O3wTNoGc8TU5bBjmqGaFJsXMQO+WsFkXBSsYZS/zyIFt6kKJIvaSAY
yDQs7APpE357t8SMGk8q04IQVFoDgXVmOhL4WEcMaIBCwcZfbGhwmxp2tXCMpOI2IECKKRMjvCY9
dJS2UV6/9qFPizzssoz9k2beptOVb43CO0rg49Kfcvp6mdh7M4bQ2sINA+k9HxA8xeMbej3YqAkJ
k2Z6QLzhjnO6JvuTk7rbxcm0yxKk0BxBlk94IKSoldhHi5RtdjVckyPzt4SRAntFLgvM8UQB6Ldi
SoxaXcQvUdD3q2DoHyQY2mDPkFYM5jIRhYeYsUpArPLVICB31gLohpuCg0kb5S0p5fegLdHWTEsE
VFxu0drXMob6CLlbhshEYAFg3kFtXDRgTPh7SFtldqwW1urPEN/BdVPW559lWqzDarwNUJuUIhwM
oDp01+Y+wR8nVPlGzQavzs1NI3YsGGRu+PnWz9S3SGmfUPfTuKoK1AEBFS0FAf2WLkFSr4sPAr/g
RSivdWkxSkPyaxke16VHVOkqEJ/6eoBYoeJManet6H+MZDFZRr/UDJ3sAO70dHYINkPf1DEyACnh
lkrh4DBFoV5Zay45ov4CdkLQEPBKzi2FN9LlflA45LrkEmrjOZFi2FsRYgPkinOOr1IaemYRALLn
bG32gKyJ5eLod+triYAC5EmLqUlG86xkYGVacacaOJri+KEylAeLcFVaFzxfKprTek7u+1nGvBRv
eVLseBq6BJI8+uDJLEbn7NgeQsWwW629k9HCIJUmDq9MF4o4Gy5L3FWslKvAKm7FgQUCtKqpL5aF
QOau0K3GeLxcPXRq+t7krafiM0xKmEhjc4oz+AXaxGYSIWTYP+OzvkXSWdG1jEuGTBspM1dyACAd
8zwT/O4+bsdqWzI0tmVjBq0Aap623Qk0xSVuwIEXcwC/tJKlZBuakD1gSAUNh9LMlm9B8bssJhTM
UD/znoS72Pd0rMUm+RUq5xRd4Y5D3raqnh02ohwUgGJAIjb7ibImIUsznJwVvMADb2bWOU7E9V6z
PzHPyMh5+j7H7Dw4aBdqzzQ5eyLIiRQIbkeMVeTn2gJY/ZLefiUrFMiCwPPbgnLrFbpFaI9RXq7p
sZTTybZBjiygaxKSEWCqNC0qgtqXKXm4UySfEiG5DYL8Gi/fl57OyYmsmvVAUMLMGSmq/U7aXfOx
hap906SIzm0udnIpr6/DyDoxF9D86Zayg6L1O1mVcE+ZbkKKV6KDIk/9YzX4a2i6axNDhylzZDSU
5JIYrrA37HTJeOquAZOxNq+zsPSBLd/Dsb7IPg8wpFpDOV78WLtp+Ockcu5B5L5dN6GlUN3LuJRz
OTl2KlI4gDY6RGXoMou8uLaluCZmmmYBfgYEkqWIPUvmaUm+lyMbjFgkePOcPUR70M2AIV/GxfSR
V91JD1TG2AyFBOBxymgSFahgikoGZnLhIxckZI5srfoAo/DKsI3XOAxkNxquoV/BBq65nWXAoAMR
9x4zjcG01mEx7eI4oGmsl0xyF3mN7GeebxCU2jr6W7Aaqq20GWF4FWeXGkQEmUwOvH/i5VNtVxXR
jaZ2Ow6tJxG0MpjWN/Y1p3YcvDltlmoJSgohbcxjxUfhDu1ol0zTbWipnhH6yyazjq0wL4jx3prq
9ACfCsOtUQCoYZ5lDxZTZ5lwmqCVPZ+mcDkhvuOwUbVXtCjOqEjg1/EO068yERitcCVqLGqvi4Mo
y9ZQgqkoZKCNQx66oqVzRGPNU3VEp6Rd53aSqFBHSOTTo+ckQqKdd/F+gJQWa9GN0IgnrRqOBhza
BUNpODXBM5UN6d3WuPOt6mDG1RY07U0+lKemYWA1NB/DrK6Na91t1eZJSBRvjJFlsVbId5ikuZYD
dC+ToD8RLrsbRZL/mFsQYZUyr5ALb2jkF50uueCQryQ8Lmrc7jt0tLGgLxQJc7IkYjCyckamwklu
ZgJ/svXQQ3owJxZCaLCRnr+GNOYa5DE95XNYPcKmmQHOuO6v3AAiRSDz7kV5ysClkGBeMA7jIs1K
VjtS/ql1w5KpK/k/NFjyVMDHSLoTzTbgkmoxBsq+ZhEllemDxPaTjhCDbDKtA4KHJj8ByV5sh7G6
t/xuI6Qc6VeeFy5KBMcauUwpG/4c8JSSUEoEJhY4TMOOrituG/L4lLJbNnQoImaUU2G67tMev6WO
hZ+APFgr1crqMbkQGbXjMXm15iIa5vkVjPDNTeWCmWU9IoQUAc5XVnorkdTB8jzBUaxAd7FkLzWa
JX6sD0RdmIukmsexQA1y1SOpQXbKSsbCZni9MBVUqtA++9hHAlwjguG5P1N+MrOgrwsLQi4IXWcH
Gj2ZPnbsbkzv9QRORVUFmwEaBw4N59//+u//63++jf8j+MA5TuZMkf8r7zJIS3nb/Ne/JfHf/yr/
zz9ev//Xv8HoKIpEI6Mbimhahirr/Pnby22Evpu//d+mMOhSeizpQlwHftoZuYotbUgXId+IydH/
78sZf3+5MJR70Yd+eQEVQdiU3eyFQ2lnNyS9nn75ZOYPn0yWdRMzvWZglJL//lKa36qTTFd7SbDW
Yx3vYICJzYfWq7u+JYwdQR5JheTnHJl1LBKmDRJzabMf7rJiPZZIPc6UFPaf3xWi5V/elvL3txWY
IYI4uZAvjBae6LAdnBJLCWYWRkG8tvUqtaqTyMaBpA7tNkd7MWNdLVIJ0flfoKSXcPIJve5YXo0B
OxIAqkKqQI2M4ZuxvXEhTUDXyzr4f8a80YdyLejVU88BLoyoxqkU99H13igZbOCFaT8lDAfi3O4k
ZLhmPK0HIz1xPryGCIdMxMaEBXJ6dNmGgb5TKvl6jFkOS1cU+LSW0wRPs3Q2AjwQtHeYPYiWl3yv
McTHcczYZ0bVWzsFA4aw4iUgNVXVaJYT81T68YaVYeTOClWmSoSRVpYHZFmrLpA0dzKQzZMybnbV
LVyF1rEm5AypJCBSgr2jIz8LYj6pXixKcoi0stiZY/uQsTQ2ZpxkJnainPVmN6xBv7oyAZLjTDXC
odeKDLkppVuXPYVwPS2qu1HS8q2sGAHQH8livxkJxPz0bmxaOHFlk4f01Tc9Fy6hDoy7mEHC9cyT
wMnkZs09uPL5PrUGgngnLkLmYYCurFu5JeWjZCpCyQLsleUPHZi2b64YeHVApJ18lIb8pCMrBkIr
PMyThN7PfDVhyQyiwcyePXRd0IgkKAZU8c03xWM4opIgWHl4qwHlELDYbMMhWOW1VS6jXF0CUaav
6hwCIZY+I2tfBmISzaewY+lVTf5tSaTwIPrPlaQs416skeXR1IE0J9jYDcvOjQOsXwyMb/gp0UAI
yUoNO857bEaWtpFU3fNHzdGknKzF4qYhWVCf5Rssq895O598jaTiQqBo9lHc2opFcTwHG3+kEZDC
RwXX6koH8qn5CNdbpNxyHbPchCeI4pjqy6ibiwoOVZRwlUrYrQvzuU3bVT3z7Q0MgbrIus0DIpuh
VGCpUW4R3m7NuSJ7EJaYO5XX1B8Rd/hMc934dOuKOn3GibJK2rF2qhkoOZORj7KWXi1p3IMtgIUc
a51dRdW+Lgh4H+IbUpTBoSvMbbV9EnWfeiHfWTVGhwQYWm+1p3xqjpaBJlYan/Mh19e1qLckcga7
dKBm7yJhpQJy2lgDXKWE9D9h+EyUZt+ANNQ7XMVKq4gnc2AcbIipIzX6/ShCtNTbO3Bcu4gZQeEz
cEqJX8Kj29zPanOo4+FWnJKFPHS7cS5KF1fIWlLDRWVGlzxBVSVEphsa6j2WEOSscyQtsg5fj1jO
LEOr+5Fdn6iAVKl6qph8XXfRthBxyw+NuNH65yFjwdiPO4Pa3b9q2AyrgedW42+1cvFCkiadg4Rv
w68jC2woe1eN3YUQKA9an63F5FpWmOaNKSKiNgka0zrPGgc2RWyfA8M64Bt0pEx9SDA5TTJouAzS
tONX7XMKMNQCtsweML8rTLgRAk1jB6WDdh/YZJ5y8+rCYoTZmJPV6eAquijM2VM9WEvJPSF9rjjM
tkxYYFwTh5dG5UMeaDG3sa6wJsmj/hhzeWJ0nOxIlg6iiLGkRw6gi+k6SAJqBuRWeGv6O3KBW7vo
iJ1MBIKfaRMb8+JbQuFFVFI85eFviLdybSxHVb1D7HWPf2WRE5/KgD4/B4lECnZUWzSg0zkZzEs2
5OTEJ6zWcXD0/SYbtN7tlY5Lb7ZOaZsdRYt8koIJTAU+vu+AW6SEH6XNeBt2xROsKkZFIzIvWRzg
izYHKwdnOOkvrY+LsmfV0MfFhWCDUz8gfPIH+E8FIBixbd4REEvY3krSa5T+Mk/6cxWxxwHnhii3
0m+qhnEDhk8e/MinyRYsoXkCJhrLl1GVl0KWALsyWNUYGticdBX7/Y7tLmN2LjZdgjMglh+BppG7
GLQoosyLeGVNl7CjVc06QMN+LVDYiYF27/vkkvXD8SreUkKLWZkMYmaQ+erRULcTaaGytO8SgzM6
Yl8IJoaQMDb1EG5aU75kfXoU84SuJujZ5A3TMS472c4nYIFQckZQHfYgWHchcnWp9j3jCoZJw1HF
jjQ++Mn8lgiTI+G0Rz05elMNZm3SNSZvrfYgR8WECkhreMQxTJFNXUfHOh+zpoX4owasnOR6ibxu
UUysOgVfWGMjZ1hNegO6EB3IjKIVuL7BTMTSO8zfPdG8K6TSEDC7UwBCu6n7rRHE94bYnpFZMPbO
IvRlzSNGRUR7wipg8sUtgepcX0cEx8d6cTbgO2R0BXrBaoNRB4N9fOzlbgaGmSJuHPJoU8YCdGBl
V6bBxR/TRcrtkuDswRC5iPCpGyDtUj1e+Ya1z/RhX0DaJizL/PDD4CkoyaUgdpmQcPQGcrXpJa40
1sJgsSKRyYM5L5oCqgWgKE7tdispI+kPyoFwpE05AFaYu2NS64sZ6tsAIdBJGMqiw8heJ+wasTDf
9mPiu3BOL6jaVxr8bHluibhvlrM5bBCV3GOpBZNfmzwzpEaFq2K8RQK04SR4qFgRLerrkRB144pr
jHyGmUkBKZHWxLwOXjGKhptICfOdhCBr2QXF0g9NrzIyFIkCuFoDQI4hKM0G+wt7omE3G8K6yTC8
sBbL3FngiisK4anTufGBI31m8uRJpXFJinmJyvRCiC2MInmN6XGPIGWLbXlRWTPBABg79N4j3XDR
68kqFTiZksHh99wnJMdjN3sBXuBw4CFrrA+y0bM1yzmeMqu1CZ/aGEQgBawflZk+dCZmpoC9PstQ
4puNZuK04fMaVxCGJtxfiS4J/wIxyh6CPN6OY76VtIC+roZPT0eWqxAk9cZTVRXlMrr0lLeVmO6f
a1lJ+6WUVf9eyiZS75cdLNRLVxzSzGluwYHcoL4g1zhsHGFPSa2/orUe42Wx/fNrG9cy+XvfImMM
la4NjCiJ3xoJn+Gz0U7mfIEPtBg223i/vVfswn4MVsru1bDvjZt7cyk7xLPbge3em85qv2BPZwuL
x2k/2+3KciIHtYJTbo3DendwCOy17dLD8bncAbyxd4rTegp/ZffEDbqqnU/98Mkul6Zo+KUrsK69
yJ8+zbWX+dqFTaaW9QLa9O1edRYIlZ31+tjenNfrdmXecOwsY3dtDzfLD64zO/sonPR4rWLtdW8b
zttOOIVwmuzUXq5tPtvdeV6dAzTRruCo6+UuuSntTb/cMJJ+HlaRiwvCg8CNBb5ebNudZofndgEg
2105tXMQlhsn3ePga+33rXgKdyc09r81Qtr14vjnR1boyxRRNVXjenF9+ciJSDRIrPKR0eCkpM5u
WvcRpnDvGhgLbPM0uoto+1qczrF7e5u+osXsvLfRQbJU7B6kze7pITxk6/TePO4KxdkVa69d3q1O
1zd9R5+d2+/vzab75YeSrF/e9bd2uSYmG+4o77p2H6uXvbJb2629HBa5Hdw4snsXLNxfrnRJ+vEl
DQom2TB1U72+pS9fFA+iqi4IBblQoRvH6WWWPaJhyns/somQ96zdn++sn+9q5T+vp10nBl9eL6Vi
Y5aki5foQKHNWsl4I1srezEW+o0oLIiJmWSC5B3If8wofnnxH28E1VAtnYWqZCnfjpQxVkUL2Z90
qR8FhQeKN2P9vYHvJz7mHvragKzB5S+vqf90jnGQyJRwhm4p38+SKTcyMTYs/dwlKjNoAkxKNSI4
bCdlmH152MWdvBtpeTR9uinJMrRmdD49BrgBqF+KWUAheJHHb80AwR/1hc9mTuK7KmbCIzFRy9UF
DDvPq2ZVd49SsYqm56xfX1tfGddPKLbPExNvHrnoYFdFxE67oKIIzZta7RadwORzxO4RBrsmgK+u
6tvYBP9YpIgoB6KKkTxXzaX1j42EmvU5yZ7kCONjUGwkefZkiXVn4xMOhI4WP7WBPfsa+1IX1lEq
Qawab1KZOSap4WU2LqiXxsjV1Zsx1NhPdaiwge1CFqIPzAEbGN0Bz4cD4GYAoOMjS0SyGVpw+avV
LGyHlv3ZxDYJ5XMn606i9F4+oKuBg2EFXLsCjoFTKJyub8Xn8qpxtHTZKa+lZSjTQOtgPsnKkjXM
2bm2w9n5UJvaYuq2lvgZmemFlXkPW7hUHwv8JXnD5k0ZQPUBogN/5Xd3ekCzLi1T5Bg5r9GeQoSL
FknvmdeoeKauUXSXTHwo2E91cXBJrGKtypaD3dPAPVQZ3aIyAEZMVy0NIoKy9tIUSRac3goXoBpB
rQGaPS6mntE9NT66Qm1CgAsOTVrEV+pwAn52OsXDiaEBs4APCjzCW9a/XLk/HQ2qLF9nd7pmGuK3
x4ZfKtLY+aJ0MffzotiogBrfxUdyGMwGgpqLJf/PL/jj8ErVFJ1LjFNblL+dDd3YT5gDOf7kfevS
hfM8Lexn3TlH9nq0l+UKSaPz4Hmbu8FO96dw+dth+NOtij9MN2WRwlvTr9/Il8NpMBq8EUQAXdRm
d/UDt61BhurI/KDahWTqCAjlSlYj9xhutwlTkC4tdkzYHjXa6T9/GdJPk7yv7+V6ln15L6EwaHpH
ZtGFu5loXHa4Z6N6MqWnYDjKkmCLgGY1TO25fxapqKP0eR5T5MO5J4g0w80vV8NPj6avb+fbYLHp
i4yhH29H3CTpiup9VX6iU5mwZPx2Yv5UfH19qW+ndCXmUV1zTqNIYRZnx8fmtiVAdJ9vp510Tz6q
9aQN3p+/7h8Lhq8v+q1gqLou7wAp9pdHeuCD8gjR2XTKnSC5sDfgQqSMWFBW3UcvtHX0PvGZPAJl
pxFBsTDsyn5en9fLZbJTNNu84z/8O51j0CH6rxm39F1gw3me4pyT0Wi4hPPYG/UNCOZuc/rlNvpx
6P71o3yrIjR8hrUAousy35Xr/jgVjnWYjp3Lb5WVv7yY8tOEX+PVmEMZDGWsb5VyE2JmmQgeO6uK
wLi3JlD1gzzKBIlHdtcNZx33A917SlqcjuMRACWFBmqJIns0QEAhqcJuICJisjDUaUsJfQlhND6y
v6rkYRQ8Dsqx1RdG8P7nH/yn+b1mGAq1gGlqsvat7qkaUqrKnvn9uIDxWt4w+hDfoPcUqz+/jvJT
zaHLGueaIjPbkb+dKa1c4rU3/emi2BSf0uPkPNaP7uNRss8jlThSxNvhKXI8r7Sd0J62d5fmxllt
7//8NvTrTfO9IIYFoMiarFuWpH57G1nDel0T5hGpnY2iBfcEotHOA0VWsWa8xyCrs1A+QJWHMSat
+nOw9eUllkMKkOPZXjeL7pEB9BPYxIOxAT6wlu3mmG4Y6jZ3/WlcqnBK7aTZkxyZvOsqApBVcnOZ
zngSUcQ4d9L+ZSBmRl+E27u7wEVp7/z5I0o/nRs62xhdklUq/79Kzy8n5px27RCSMHcG0oSazr/X
cTNO8hFZBNaQBz/2t3PYLRSG1EEvuIGUbxtCpP78Ln7+vQ1F0whR1SzN/HaQWKmcRrEczheKA1WD
bmO39ZlMnPZRxGoPDfgRTkr9VDyTmRp8UGJYz/1nHQFVsIlAw/anPVunCaxdYgMVZiw4EMmB5/tp
+O0LM396xLCa+89b/XZQTHMgT2bVjHS56tKw4c+v9U13bzxOXr/LDvBm/OXgoezZtLvynL5P3rij
hM0Os2tu2jWYgdv6PHkF/18AUrTAYPG6YBp8K3q6M71I7nq9DNbKsvRuHrTTg7LBp7dGRSRshE3W
uO0hXE3uAY2N59ua86Iu4EBKXkNMsR08IQEFIDWso6f8Vtz1t9VC3oX2L3en/uNXYIqqbFoYwGXr
ek19uWbgyeKD5Xg7R4g6BQQwfvw0y59DQpRD7im4dGZZXRQxlqGruEAQHErqG0Ef0eY3nhSeY0ph
ti1ePg5bTVORMYX8aM9q8tCYT2R8sLOmrbQST9QE5qPia2htYvLGY+WsVdGqL9EkdqaLucMuin2a
6LgoAB0OH53wqqCHC/Q3SSeha3gwr4EEGPAhn0FR8WTK6+p5GgfCz1DAgRerSLRStkVxRSLeGH3M
Iu1e6ohPFN2UTUhjrfT+XS/hu/S/FAc/Vm6GrCFKYOXLf337GpM07Fpd5jQFPOLiInGiDVjOBSTD
BZP0dX9DVLF1iHboknbWqd+3UAjvwg0x0ntQY7/8qPJPZZyhcXeLisxvK17Pwi8/qjgoUyX0sXRJ
DkxDnd5N12hGN81JcSeP4CsXQ9JaWBZcgURSLki633ZnwGT7Px8FP/a6hsF6DwUOUfTi93p2mAHm
VUywGLRr5lIyVw0hnB4q9SffWCHo8BnI0VutMJD99to/PXZMWTUUePxYtP6qd758B4o1JIOk5MoN
jaGdedVGcuPFm7Lxt6wm7/78Qf/qm78/XEx6XOm6CFd5pP79C6/rsQ+bOFNuxoX4IkFTIotActXn
mWcrSvgVt4H1Pi2xPkhv1vU80e9jjC0M10VPGb3uqmHbsA4mqnEqIBc4KrmHMNqPNXSFVWL/+e2q
P343Gk9jgBsa8oxv18dcSnoFU2K8dMGwQfATEZXeRCoiGHJoIjYM8eCWkcI3h4e/DGdHNIDMlcFF
aORtoh5D6sGifa782wA6wVUOX6CP0ujf/MxrEa/ayEkf6I+GCp8L8pBMMk9tUsHnsHASaBNBqgSQ
aRxsOsSUoCOrcOrV125EwduxRQyEeFWH/mtQ5qc/f3bjt8/+7fGk54rZVx2fvdns9939s+oIxE04
kH3AH7jNIcrdo18s6S84+InyHV1pUZ+JXr4FycFkM2R+yI9z+MhXJsXbaXjkxAKrsERoUTf2C44f
O2UUyBeTJI7+ugFtiDxwVToX44U/i9xy3+434F5aZ7X6HGyiZX75ff/6/f5xOX75fb9djpHIJN70
u/HyKG/2C2C+drG8jZY4r93K9Zi3Tvbq01qzo+bVfym0fiyIYZ2JFpeWwqb624ujwTJZwoE8QMLW
Odv9GLoMG3N3XTi8g503uN6FKuoB6RlF38vdCUPY+Zcf+acD8Ot7+FaU59YEliPkOPaj1X3jEXmD
zQB7yTnfPeL2EJTb/aPxiD3HGW6Ps73OlpnDUF8+PzTurvd26h3Ytp2o2B8ye93e0zXKdJ7OK1Ww
PwTf+VhLB3s3O0+Kc7iCe64lIL+tU96+DHf8D9pR9zM4ir4r6vvPYIEZaqW8/9p7/PYxrzX+lzOO
9KAsrmO+6vSR+DpbN5xHKuzF4vh6jN3rIBt5nsNm+lZ1lwKzNNvr7w9O7t2tAvczXL4X3p+/9x8P
fFO3VNFQr7YK9dvNBWG6G0FxzZeOJM7gZQqQdICqrWE7yNlDTulTaTGxZb7bFMnWmi8cKgjNskUh
G7/cBMpPDbtJcwNFn/5M+z7rDATGN5KlTsySK+/xccF9G3y0W787X/m85AEatoWhYhV/kiB1vYdf
nNXdyrgBfuH2g0NIe3HGXRs7rNdh5LwrN+/t0y/f17Xp+MeN+uU9fvu+8gIFTA806lILzybZhDW7
MnMGyMKEs6kXEakcav45SCz/suSXQv3HKuHrF/T96jH0TJtRzdEmM9y7T16eF5K9WNdb6qdb7LG2
tVcx09oHb7U6oTl4//OHV3768BZDdwm7mGUyAP771dsHVSvlPTumMfR4oOSRi+kBi5VNs6CK6/wG
1VO7LT5YHGsHklLzLUYz82ycuh1UJ2pjQmPGT518AuzrozeCoSgcIlv+/DZ/7Kr+79s0//rzLzdZ
1E/4GotcvkwepeuEU+Wp3wRnkEoSV81pevUl77c7+8ethKUyMZctiYPc+PbdyEFaWIlQyxcAj/MO
2osLzA52zZ38WH50v10JP80wLMoWyzRpA3Tl25UwNGXut5o0XQAF3Rv2Y75zj4tbe14u5ccn397c
uX/+Tn96QDFhFHlKKJJCjfatAEnVFvMEeooLMAMb+KmjD3a25MRdC07X2CNpn7DzHgmCOZKTffOu
nZk+n3/bcv5UtsmSbip/rWMA9H27/cyhakvZ5HNvH/frs7+OaN/czr7fP0f2cb1cLyNnyVhCcbr1
wbl7J4B88f/wRXx9B99+57oVSLYo+SKS0GkfAQpkh+4FLndMjyM4vorY4lomsu8N9ppH6tom3rYj
/F7oNpis0JEhSfnl5JTUa7fy7ViSJbZhKs5Si/rs2+OT3JUCGTQ4oIZo665DsaxXj6FcbTN6elbn
e+zKd2DCF3kperBDlrmubJIWck+MEiOEAV+9SGEFMSSCUcxefnxJBfVcGiSlGLdAzrEVy07XK0SB
RkupeYoqd9S6fR3ewlH2I1QVKKI06wKMMLwvqlOCfAzwlBwmnpqrJ6EHFpgvFDV9o+lgX3RRebr3
8RG01Io2U4nxsMRw+6ttA+pKtF5K4Rh2IQkDHBXXmbGCURi6sQD+Pieceqma9Y71FKld0LZpR0lF
5CRGDjMCfBmQdhKG2YonXzeWcfesUhkgj2nEc6a4GcYDJcI2rrEyitGTprcWeiry7q6KV9tXyT/p
YXOAjsEW7eoaweIZD+vxbe52Yr4tQ9yUV1qgsPGzE1nEi06T1oBjLLFc+wiu5jhxVfPJCAqEKXhl
QUsxylqoCUj/Qd3N5GF2uQTfFHBGjrGRVQutX8sOrLpIZPoaG6nYivG5E9dmiX51AJMECzfMh0Mk
3KZRBiu3Ad7XuyOCpSwPeQzV29l6Ma3Iq4q37Lfy7Icn898ur2/HTTdUhSJXoXgxchGdIz55Jp2z
uDERRpKUZMPuyafln++0n8rSv73o9U19OcbbLixVteNOG48iI2p85B/C3QCRZFpkKyLdcb1YduHA
+ZlsbQHP0XT8c7Zi6r4iH/VTfENBdqgWgIf0w5/f2k/Dg69v7a+3/uWt1cloiIB1OIb2R/0ldfH6
XfCu0WZYzvJtufQ2mw1PRcQGD6vBDtz7P7++9sMMiPksjxrqdVETtetx8OX1ZwFxq3aFgtxPzuBp
j/G7/klgDGN92GULRvtQL9CTzztzObxIi/15uXx4mp0SeoZdXcvlJ0acG2+523kvCIM9Ur6a9cOM
smOz+Txtf9M2KNdj+fvx9PX9fnt6gJ3V1FmJZybKDIhK/Pr70mUHybuEQOJYW8lem66/JsUU6O0r
tYx89nfUUugIxEV56O81Js1z4g12/NsK7aey829f5rdnykwWQN2PzBRdVnf9WnHnnXpvbojZ1B3M
8i54omXtJWsox8bycncyXMv9nOy7u9q+CDf9HveJg82YFuL0y3bP+Pl3tthnyqaqqNK1Nf7yOxcJ
piQLXwnuAMXuF4+Ix9aL0DlG3vo4746PezY/95rNsnNxTLy1/XGj3iwXjbNYFHbp+s+Po7vXFskt
H0zeCHfPr6+RzbDARhJp25yTDkY20y6sJTEV6S3LQaw+L9Ch3LvNp+WeTtvfCpefDhJqe9YueEsl
nAh//0CxWVRixur+kiUV3v4pvVF5bqjD1ShuTM9yeGUcEgDAuOOXCka5Ppj/cQ1+eelv12Csg/EN
MUNduk3jsSx73D8vku3Cso3H18ZeR8v5FK3jg24/TY/XRnFy0T857G1Pynq6/fMN/GM59fV7+HbN
Kajicb3Q7993k5PZzwzYn4/lYm3T9+2yded6uuI8be5+HR//VMNfu6v//ALf6hfMALpuyNMI7Jk2
m1iHQI/fCx7waXublM1kw0OWo8oLOTcjHr4RQ/w0rDHRfWDeUaKKMLG1LIHfJtfUX0Y9WSBJv/JJ
oYGcLSYYEfDzQkLKWxPoOFyBWFpbY/bbsvn6c/3j59QpRVWJRuR/E3ZdPY4q6/YXWSKH1yqywdlt
t19QR7DJGfzrz6J17zndjGU0s2dLE0QBVR9fWEGdJvkpsoFAEAPm2EFDN1ZtMP8rfG8BaoG1dW4m
bQcWO1CpGhrfo6BiG5oJsrPn7/GnPH62ismmStI2jxhuDMQM+k6VPtBs1eHZ0WAX7BbkHb5RFOhI
HfbHFCYuyJPNDwxS346RdizJ62ujvQLMDysimmgMek4dsZYzQUQaP87P1jjZa4VUFQqUfyF0ZETk
LJgaNDi+7oZX2u/s4eI7I2Sh1ZAtkhoc+hG/cMlf15Vn90t7U1rAbEO8CCpX1gkYwP4bTbM3iCEc
YOBGA/qW9pr6rZfOEY4KS0pX6QqJNyxu9W1HZu7kUY3FoVv/33c+2bv1lecywIrux5stnhOLhbYa
ub0nNvTPQc+6vj9/udzjB4e9xbBoR3DT3kjdqTXP5nCThkCFm34WHUp8iMILIrxaEhYS8DkDUabS
CcUIVXcZeFKHT2mgszVUbsXCEhqwCPsSyAZpn8E9hwwcQEh9Zfjgy0Fnp3xnMu7Db6uV0ALlNJTQ
559pnj4MNGN7R2BZaDIo4iRzC69C3S649D6CBIAfbKF2SgsK5UYUI0TWP+AqjyKV5DuM1IxhGWio
yMOCzCzjZ4Q43YMKJtdjwx0Djmn5CFeM5lZKixjlY0KQmTQvHmdmupI6cMTcKxd0wQK0mjDMJoZs
HeABtUN32//8CvRdcsm83Q5U+HL5lZ9GF1qqaFeKziRstk+vweEEID4B8cLVKa/vU/RIO8BWlxZA
2/g0OzfLwW9C/45ajiUhHaflERoA5n5hAx8Z05ldyj36xv2+18l546USRsM5uiQdfekoWH1IyhZk
nWoLAlSQvcN4lQjkpBDQhjCWzjSnI83YDNSf799Hc13u90Imx4UHcagZug5DJYhNkTMkUY312Fq2
DzDLCzAg90Zg7Q4PEj7EGNOdcZ4dK6XfEIJ4nW1xP8ploAfJcjyvMGiQTEZLVXUNm3txS46VnpUI
NXBIPNRu66Ir4x5gF0HwYHLdxBawU6jpvrDUcfZzve5H/U5OFVkMmbgRWfATYn5lVLFatWLRq/FR
tFgAZiXX3wDJfz+lSwwh5Td/pR7g08oYz1/Fw3tHYxONMxWTfmFyCvEx4sNyPIVXlOdqejNUkKHK
0mhgZV8wn88vJo4bbHLYcGsCNONVDiTWKSjtVpQyLGHF4fjitdh2awA3ouUBtHct0tVlRd8rExlk
RVkiWrFWeWvb1bmlc9V+jsUxMyQL2Gjgo1E97WuKn05m7BnCIMXNcZCeL/fBcfmz2rHp+OuNFBVC
ZVD1zBEsBQMWAsqhgS04jY9z5+EHt/LsuUyyaS6E+jvfBcgAdeUN0zyU+sbJ1PXVONT53mcGhit6
6/kz1SI7nrPpdZHB411gnC4xP82bX3eY1+ibQlObOSJ/rzVQklriAXrVgGalw4mE4vw/f6SPSmf+
9xUnaUkFsRfAenFFCIBoIu4qtSEcqQWWZKL2QkxCA0TDEmAjR1nAtFPygc/AoMHUVzt+P18M++Az
CkqCyiuKALYovkJ/XzBXcVEFK5DhCFZCtPKi5c1APraRDh9mS/X7Ecgan1ozF310BoBewjyZV2UU
G5NdJdxUQaoGXBSozIxoXrfbXb/wvP0lfIO0cG52/aD/NoKl/nu5yda6F1zVynU+HK/Bd3N/g58N
UQSkCYPIomxVIUOcrDjVHiAjVcj1RoEXlARI/vObfpTbIzdCcg8oAXqj6qRjAgpMxQmLBXMEgQ7q
TexePEfZXqLthrXgxZ1AiQRWUszNZHcZNE+/mwNEIJhllcMvhwx2u2NOzSaH6FsI/VITOA8W3Hf7
+SIfbYdfi/wHYrAIBjhfDyPE4IX5hsbDFxyYoaPtv2RmY2A6AKgRBgW1rVjXNbOqTs8v/9MZnxzG
P5efbAxliKvbLY27o+Atz42+Ngpq7CJvpxyuHTVDzY62dmjUS35HiJ5pGP8aNN06W1WzFIACW/1z
9ss4bo5nS5psniK4KmV9w5IG2EliAut5gk5s+Y7w5BsfZNVpqz1F22HmO/EovxVwNgTIHIzpLTPd
LrBDyEsV4OXB1CAkg+jkFRgnxXtIfNq7DXg0yv4VPBIOMQHZfLacW8D4rP+5cUlUeR4XB2VpkinJ
4b2PIPYPlk+L3gsmzrFx+NrdTgBXOTTUrcXGWorazAZ4cFRx1/+76CQrgsRaJAIB2h0LHQAm0umX
S30Aexkjd+IBuQ16jZkuSeK6r5morwB0IWgCAL5tflozqeIj3OuftYx5w68vQ6ZCeR20ug79Hd/z
TdG4Oj5am/5ymImHj+qAP1eaZCBRmhToco2P2uv0NRA9yEUDctiZH0SH9tfGoZgwbz/5mdP+qFP6
57qTPaYs5CQdoqg7KsczxPupQJGNjIQuEyhSyf04CWt0XFarGnlFePlu5maWgL8932TKJO9UGqaT
ywynC5BB2DeuGUdGiwDKjhocRDE5sy+Qi0LPFG8f7nKYpXlGRdaFF2uGpyn4V3jxubb0qhc01QzR
wpitDggG9T0xvIFev5fjqTFCTdUHGMqTfvd19dCNRzqbyTr3eQKt2UW+H+AXN169brKzbqomBkPU
lfWegLsWkFh7h7657kUvOIUZeed0NA1MQC0/+O1p0O76G5toOTk6gbYHpttAnv4N+h18VrXvfWvq
9KTAip7I3qlyT0icczPQrtqyQUU5jsdSet1vP8FmLuc+OeP7e3KElUk4LToWtiTjvvJA4wG5gJT2
AhkGlEwSnbVQvaUneK6itbuR9c2IGBaMVD9C4wv9U1RnK57CdnbJnNBtnOWmPcgBfu89ZRJXu7hX
r8AjscdKNFiAspD2mCIMjun10F4c/6Nag/+f7OWZCMPNRBhl0uSsuy6WAwF7PtfA3zPOhoCWK140
ts1GT0liuzht1qeiq3On/EGm+eeOhb/xJBZDlgEjqkOfnV+P0Y01LiE9jMctQR+KsTEGAIx/Va33
28LavsyE1gdlzp/LT+N55C8gXjgGmaDTlijwEioTxild9JSiJZ7BMkLZvjmdGnSdX6nODwREIgAW
/HVOVhzG1p01F2MfzR7+LGoS77MyCItyjPfL8WQZElXf2SVE6Em6tgEJ+zil5I6+FYRXyN46+iS0
3hz04fC9DWZyj0f4jT9LmYT7toQ5TT0eFig+E612PUM2DNsHn7PfuWSxXSEVR8dXmc8x8DGdOaiT
D0Ct9lWmju8GM4HzGZEhO70sBacg61g7hMZO3CEQ7d7XGAQcvAVCW2t4HtwBEJzgsAEQHfoGEE49
4C99geMmbAK9dm3lBWAsRHLGJqfF9k5hELVGRaXHOuJ5Z+GIizS2aPq1vZk3LzAwELtq1lbaLbSY
QlvEaugnXgB+poSsHOfmfHfL5VahMztzJtNQJp+hZCHfEkgDd+jJiA0BvO3ivbf7Q7Q9ZA4g36KO
3uaIKGKMV0hekYYlAPx3RJuDicxtAXXyNYqT/095BhNzG6910XFdo0gfacy+a25eQQ6UyAp9LHyP
ZwdxPwOjJ+FanYRr/14kwyBl8Gy3FyrAdCk0j9Gxh3cdwaD7BKpYHOnPn/0PL+XZNSdhOAOkNW5V
BCWRDNv2Y6zHGGQCHH1PjVjDbeM/dnkokXba4A6vVpwGNCZA6dg9nFG+uCcehSIDZndLvtDx3XH2
qTFebyvR0Sm1tO0Vu85buOBJziSojyr33wd2ChJX0qar4TeNAztQiJyjdLIT+SQu4EkB8WIu9WLR
idv3Rf0ChZurKpk38dRznx3EzJ4/xEe9vD8rmUR2P0mkMpWxgbPmvU5did/6AoAbp5ukcaJRXR1R
0pkIwu3QtORfq9shU1d9fA5ii1egEu6Cz6NdFafs12q8jKAJD9MhIsCaGAdStkaKoARBT/HQdofn
K//pNj17/ZOPAqZ5DUQr8foLtH4xdhD0NUoKe6OzDuIdYq4majOXnIl1U5wapzZFlqW45MJ6OUM3
FaL2aHuPkbZehtruS9ZdXXZ8Atr2cazstjP7Zi7rnVLM+CrPmybHAjTPQO6h2SE2N1QCEQ4RLH2D
uG6iIeF1UtqcPrf8p7Sbm7T+CNU9e+6TgF/4aXFVlfEhLAd8hvEJRssHQptU1iGJnpJNSvSSjP1e
DGqCd6vAN2HmPcwkQtN+xB064fdurO94co5Wl4ogSz7wlv0z5kTZ4eTOPjeR9D+/7qPDIjKSAAEj
FnQKwKL+pkGQnG3TmB0hNVqzGl8+PI50qGRqQMdQMK8PjVl4yqa24iUy8UHjNMFCy8OBOMi2e89p
jH9D1LlS6EGqDKaJJKMjC54VQIJ/VyUV5SKtehbQ0ZEpHKPUAGGJBFa3O0R6vxyRvxjIuKdVq6/g
70bkr30Zkb02kyT+tL4mGwP8DpkBTIyVGe6H/f+r6PQH2Nosev52fKk1dX9dQVzaLl0gl9AbRB0M
+AOvoUfogYJBewvEEyAZA7Ml0iaiNflI3B49ywHzSwqMMFGMwY6tdhXjmx9pkXHFvs4pGqpzb/WH
yvxs3ZO32vuY1AUL9obnNwLE4XpEFkD4/0SVVlMJ9hcomPiBnjo+beheae9AJ0JWFchYqJZsvlri
Qk8N/0EXpDhj+DqmHbX+88kP6Mjx238D9R8SgB/gUjcTloQHYUniZVlgRJaHBsAP0eHXg7/7cVKj
0X1HXSCSc/HSap58vsBpF3YLGnSH2tBFS/50hVQCcir/Fc609gZLVQDoVbBBr/G6LwzQzkBJBDph
2B8xtNOAERiW39pMa+LREOHPYidFDIysikTuiwhnlzNbA99Y2G1rkt4BrgAfGrPUMr0F4CgjPIrn
AAQ6KLdjTOwbEuwv6S7UyGaDBnOMsrQfeQylnrn8CLGISWRDchpD8AHQqHtO4BBK0/MsxuLhefv1
uIW/5+0OIxAuEnpADb2f4vSyBGh67HN5l/WOe2VeNxIWBIfsl+tmTFLx+ucqonFL/rNl0faWIUUA
5AEz2bKp0DRSW2ES0+aqBklLWFy7eVJYEq/un8c8bowezy41qS2yaKEo8g3geeUoljgT2uUAdR+U
3rDM6Zwxt9UDai2Q1Pq6iFbA88s/6upivqWCm4kRL/BKk6/NreZqiDyL3UEcDIlpDbHbQKlJh/YT
CQsoXF5ZIDJrMpIGh2JXS1YTcproV1YBSUCVH0dhcHpTrjPJ56Na/Pe6fjpwv84cx8gqcNSYA0BD
ETqEdETMr03fCAdyggIvBVgBr51DQEakff5MHp13BbwK8Ok4Foqf04Cv5hFkiWU/PGoyuUDGK5BH
FArEsGCCsMAcNnLQbLS/xooYjdYT+PaVe92wlLa74z4ylBo0JMFdwSA8oMf9/hrR0LlCSIQq0FGw
X56v9lF4xWoViJ+wCth37OS4SPDW7jIf+V9pcCaU/ywe7djYCJwGzEezt2IjxxxRz432wOmMLuhw
ubPQwNoujoENjjJEf2RzpMMZiS2bGY54ZouQiaa9zur9CvmOFYBoZYZfql1ZocnbobkwridJz/SF
VRqS3sLlZO79Pyj8FEZhkQxgX4qQDPobBOL2Lqr3MAuPEgQ6hu9wI8Gw7q5XuJOE+lb6DYZ4Avof
ig7IwUtWpH0vZkLpg7AP3yfsMl6ReRlzt79LSBro6vXpEB5zeIFUkFiJigSHINbgXAM9cnHmKMrj
i5pEAkDrQBLE1SBv8NP2/7Xl23sbqO1QdodMhzmnCbsZsz4PDufkNuDqkpnaua2YvBFYgcVqIhJU
DuRnQY+NwmTf4boOLNzVLK3xV8n27d7qrfFXxZZ14CqMAe8ZOkQYjoiUxbsFF3oNS2cD5kDmwvTP
1SbTym1uMlZnxebNhEOHXVjQjgnNOTS+9CDG40sqsgg8zMgaHf/8171e28W1U1K+hQEjcO21b/J5
8tVU1Qqy/Je7D/+NrHoTrmALwjFBqZjPtleNcqiBucYMXrTyCEjzIIZNz11nYG2GgE27OwbdEmNH
EmSS8X9lFMBgSl0eEDsrSE1C4xUhtSygEwBdVGkRGrdQJLL8oWSM0fYQfsxBQAuPIlzVikWqZ216
BK4JX9DgHYLhiDXwePfPsbwA1pwzWqHT5CCEi/GgR1fVu+aFJ7SFjdQN2v+DfQOnKQz5l3QhH+Tq
HRwgMI0Ode7KDIQQ4KxTN5jtc8sevnnPY8KjOfLvxzvtnd9LocboOgiODQ3tc/whQuAddaRzCJBR
e1xHOIgY68DqgAkCoxSjgQ0ZUSz4CkCqGJSH5rYeEHYxcjWer+xReqKAawP5LwFMJOFn3vHrxQ/+
tRO4VEJpse+NBKTpxOGXwTZcK+CAEJh/XWS0nnlw1U5QYrc5OzvCi7lfcrayB8HfkfaJyS5DQ9l8
fQFAZmPkBPkuKzN6rzzGjqpVFa3eu9DoM4/dhNA0OKmb0Hx+F4/aMcgLBLD14WAEVMykHdMmfjQU
rdofIObpFPxilcIooWVOaXq3YqU8s3WiS2oAD2kRphBwRCtK+/kSfsAH02gB/tBILOZ4Fifp7wlS
Q98vWbh1HcQ1giPNeKMP3eII9TwKLgTPbsADhSzAXrZYbtT/SJeg6LMQSWB4rTvfqZ5LsOCiPKSh
QYMmxSZ3EuDeIUC/H6zuvYOaLlAO8ByZSXgeqQ2hwPvvwqcol8K/y/K1UrFwEu06ndsukDRXHflg
KUKT40jLOTg2zPoehNaRYyNAOobBpSdfE8VfiNfo3i4OmodWMrDDwNcj1wJnN8TUFr8nmAP1tEZH
am8YGC2jENlIzlkDUZE6b6rpYKAJxpZ38daQYrThXJCvbRukgVArTz4w8KWl6vJKRdWy0d0VSwVj
pbsn96SjTlfoN33bW0DjaKB/azXcO5bI/oEbxYySonXN6ozrOBbVZkGkY/r2zy75deOTaqCACXqe
+0O1EfAxWXitshVuMK7Oad07t37mWDxAC4rQQFAB0eJGtfqf1/DrcDcpMuqAlbNjAtpNlq5kmGyh
WOuMBNaEYH0jrudipsVhaMDYVxeKSJOk0WdrYd3uH9fWZW96DhWY4H5mY4PxPxfFKz9Yon8YRAOk
zRYhqjAzGIkLUMSWTvngZPIpZq3eX9adWakvsqAHySvTASJ0N+98suSgBDRkgybmV4gHi4RpvFZk
bFjJp3Fp3iBCU4o3k8skaMUxQIAC4pi9hFcZwLpzqaxhnaH5pceAeBhZKUgG8ScH92FmHYeBHuPo
3JCC3mWFlhXMHstLIKY6l7GkgvpDaC3kVo8hxVqXxzLQA/6dgTgFm+UzmOoHfZO/z31SrmS10DIw
YLujVQeNfERLRB6ambGRmRtimjuo/5g1kbS7w2CKh/Y+VXYN8XzaLYvTXIh/IHSC1bA8D0FACSnp
VO8o6QFrjfuOGQc3I25J+laJB0WrM28AKoBBRHsKyBrp9NUcUY2xsRvHFCptyYmli0RbyabLjygr
98SsiUJYets5xRpKRSAPlrZ2jul2n19yjIEVHCLU1yHZwrOMzGTWwr8J2Z8b+ZlQ/9rOks+2hZji
sS7Hghn0SR9Nikqlaz4k63wP7YUlBqUm94nddjA/IuqecvJ2Q3OSOhC9dzjN4pbAr0KMHlHAX21f
5vKoB2XS3yVOPkRZyqZ+o4YxSGgdufleClk/XzzziddyL3XaaWl5imWA/2Cqkg7r5LZJopgq+ELg
G2z2iwKtcfEopPzuCpqfDMPmTPCgLDXz2f+BZ/6NQ3/XOQnAwe2ehKngh9sKJ47tO5qG4RFfRUut
dl2driRYpRVwMh6up0bIZxL5f4PgeHFJVoFjE9E5m14cuKL7aKty9KE3Kg+9x0IXrRVQ+VxjDd17
Migz9/ugiYtL8iB4gcU84jknRRmXBKHSLnDu8x6CYtCmae0YhNtdawgIPPRSa1BItqB9HhBFu6/U
S1hQeB0Oo6udVm9vzufzdOHhI4B5iKQq6B2qP1yqX1s5l+XWL9QecchI7dgQNMxOs5mbftBLAKWN
gSYW2qQja2wyMRCZrunhSJkcpS30Wc6lLRv5ujLhnXaGDvSu0nqPd8CYMArr+d0J/2JF/l5ZmiRD
aq0qYlrdj3FMuS2MK/RgV4MNdgGXjnc5emE1yAxDmgMdBBfKu6oHz3cu0LAfOu0G7gO05F1HAcbw
e2FDjVxDf2NOJuFBpweLHPn3PJgGCvPD9/j1DqCiWFU3iNdsIXYJ36xsW1eiXfDIycLerWOYKoTM
vsqbvXyT9DQStVyEFD4vv8lQwpJZviVQwHvxOc5kADeT6x47CZ7kEIdCd2DuXY5nYnpgAUWUUY2O
zaFplhZcM0nx+644jnJd0RJObKHB2YPBgAVL8q9+/fwNPsgKsXN+XW8SyNI8aPhCxvX4PcyXMN7m
NRnq+Ut4g3GfaE1ZfaQ1oKpA4p9un19bGnfHs3udxIcuvlViwMUjRx5EmzNDjYug22jDQa/kfb2u
3XcDuwddn0OHGsXOvAOBSS7ZDBvTdDtDBWgzQWtd71w4Mt0BgRtHwIAenUGxwsMDMvClAS4Bfp00
O93meAsPihGRkUdhBwazE1b86Sv82ldJ2apBnJQQsWyR4wwH7nZCjbWq0KHwfThS9kS4A6lUOUIY
rMU5QteD/tN4ecDWJQZdkn+UjlkhFuC1IEUomysjF94HcRkoFzZE/94/SSCqRXH0Ae9Mg5cTrysw
SGsjODqWpMpNPnAVuGsilUCXLW+o2MEeY7iw8KEp+jc5QRqef5TRwijuThmukyRx7uCiyHqXQEX+
qpXiscVIrCvfk6Sxff4TkElruHn3/ga1Wx46WDTrE6PMVxm/jHMQS8p+A0toIqEwq4JdX3WGlBfL
K8vV8L6E9Cc0P9kq/07b+0pqeziEw5o4kWY+SPyjzEJmkSXLiEuSMk2Ur32OUSOEgsGp0Lz17Yxs
Il6T3RdkEE7l9whsAa6G7HMKh0PD1yFdvHmxrNSztOdb/wEPDi/v10ImgfMO9cY0zyBT/eJBPXMB
PrZvhvRdfj9UGT3AnYAo0OFBOW5K7omIN9uttA1jS1pqbQAK0yE2Pwot7YG7ud4OHG9/vlTO8zX+
NDCnx/P3Gicd8qooWojqDc1RRTxMZGMB56J7vFVLq2bMSDLE29a+m82i1RayAIfBuZf16Nv5+/rj
n/86X7AH5vKM83tMJQvynZD3GFztFDPJuzUq09+tHaQO8AOiXJiz3ZelPpASP24OmEwdefncluQT
po+aMEdQ4P9tUeL1QfgJvWrggIVp9z5Q66iui2LAZCohHgNsRu7DyJCWtfWeN+T9cvsEUMhgLQga
3NANvpN1h4ycB5rK2O1yXSAfJrHvy0NFgJ6MCcpbxhPRQb4IBW1t4N+/4f6peR501HryXnk9sU04
VemmbXu9na3ASzocQm1j6q+rHtBIp0SRW+z3g72C2uIr8/G6AldLodre6s3GPiqWs4J9uA8jEALO
ggNwJLVgaoMpmdWdvvcCwAaw2QSURwjNorZXDLH2L8831OPT9+upTVonUi7wg5Rk0VEy+YxcLUho
JLTYBQPNX6GAATVMO3OANXQigVYtFd8qqOLD/OarN9/MwEGej00/WDF0RbvZ4bs4806nk4+U77DZ
siY7Co5sg/q5alY3dPWZt94NNyF6wDa/bJfjDCTQwzV8601Jy3VxWxmvnZYZsi7Zgcs6jC3YqdUY
ra46i01niU5pwiTY5KwMM9LabazWYO0BoDV1LaOlP/OMH2Vk8v91eCFJOI1wndx3XJGW4/zm5kIV
rNPO2FuA7W9yqyW7frnbtRSgqdc3gSNvDAG4bOaz/jAp/L2ESWzjIUfDRBGWUDnLGFDGO9RloCwE
cbIWrRwmNcdGj/EVv5tlPiLJ2JwGpeZCYo4jhf0GgGsJBkFsJR+Y6mjfMgC5zx/ST7Pzn8gGCjRo
qgoGTT+V9K/IwjAtf4OfaYUVAtV1hRO0+qMr1gBvUzi+DSnAlVt+i4gmI87LgWLppr80EK05Pl/J
4xzi10omMU717/BqGsr4KGN0hQhxh4amuGppowFWRxczn50HOBvErV+Xm5zAFv2/JgiZMaReoENP
RxohiNYALoxA006DQsMbhRJHPE75PhGcQgTSmVt+lPVhtArNJwlzfWEqU5xd/Wt0C64FYAlYgkIB
5oNZz6lcCtop4LS32owbbQ7d86Azj9wfCtaoDWUIv/+QUH+9chjb++kVfjdHNWDM4NYYIADrAvt+
LyBOC+NmbvTuQsztYJQsgs9ZwOxWLGnGXYkffLGxA5spKqiFxl55b+B3nSjCDijHQKI3qt7lY5g+
OolykZKbUSpQgPNvMy/v0efw1x1Mx2JFxi7aTOqh9tae2hpT6rHXh1yzbwM9L797UJKev6kfotn0
mPy+4qQ24DJ40ytJAtWWEFZAvsuury8YyWrowF7Nr4N9SSTinc+fFkNAGN4Cm/oCXvL68p44gMFu
v74kSJJUAbT1dUASX4vAfI0hg30DiGomV3gwOv7zen86db9eb9gGQwFBeSyV3/NE8apEx0gfyN0O
qlPAuoC1YNyhfmXAZWBEln3IjC5X5GMcwmwA8V6tmr3+xsdklWKywRHgzeeotA8ENSCbi9kqDwsW
gYd64N98Bo1bqY9gAn+sDeBx3mC8ZTB00AvyPnoMCaRFE/vrbn2pXq3Xeq+D6AiM/yfQwGjG+QiK
AYRU5gQNH8wzsCpWhAOSIHDomExCwoLDSE3M8OQkfDI4k/9oteoFGNsrNGYqEwOMHkkMiFyoxHZI
k5H1RzRiDfQ1ie72cGoA0kYEOWFbVBQNQYh+Ais5s/V/iE3Tnfi/RYrMZCR87boqlKRoON7cJaT4
C+qdLwlZrOFxJ93sDi4SMvDWBro6mK7ZEeUOG5Q+VvPRnFMiw3QceCbQ5bWP7OMLW5exoYI5vnVn
H+2tm77f7r9j8/tG+1cgBfY4U+uGbivL2sMSAI99qx58OpMNKY/O8+97mpyuJFbrkEsX/Q/O81xf
Qa4J3gD/pynYVXKlYzryfrfbfYXygOfIe7Nd4+84NvaK6769uu6GvXy4ui4Y9I0jx9fChtL2qLi6
fDlrizVU6Cs91zTLofT11Bmg7a58bO+Cjp3dlfpd1SgkHABKcXRnUoCHtenve5tU9nXNgsPL3wZo
xzTwLFveWQ1O7y9345Lo9u66IJsA46D39WXxcUFrGpnsAXg5IJbNeLnpUV1UjgnrYgJvhbEky9+o
SCmKsgboZS7WWXvbkfyoAhNfWZBRm9lu0ri8f7YbYB3w6kb8gxLE35NaQDO9wTckHRNVyCtc0fUh
vJ2agGFQYLABEWCtG21gZG7DFYFiwov9l64XqwA2WwtSG71bATHpvwpo/QcudKiNzpaMyCyOML2z
fAcVzGtpAfNhpEcUxEbnZkbldqekos0SJo7vC62ZCZHiOHKa3BSvYmipwP2EBbhiUs4pcP1VQT9i
sN9ewGm7MPpdW1d0vWtPI5SSuZEv5XWHc10ZiNbyNrFNggnBnRyAMx9Z38536iloaJgQvDq8CKsX
RKOKzqqWPCCgiOAgg44tj35K2EZ/n37JRHEVJ6g7Mde/FXo9rOr77oZpqtgURg7Ye4NKAT4hw5KX
t0JopxC0GcQDHwVEzkStHtbwsYkG0RxumcFkPRzsIBiT382C1xUgIAuu0iMpJSpG7df6W27dNNuF
7VHmnYHJ5iABDx67wAo/Ixl4Q8CY4e/dtGnux0pUo9IfEVVFooFO+NPOsklgbmSvQigFzwkPGM6L
YH84zlZ+xUyBqoe5D7r8fC3yNIzei0EV4QhZg9Xhe7HbfZc+8IhnkPnbY6YFhgzVrA5i6irJ8bVk
IdRV6o05wuIiyppwlSpA2oPMPFpA+KWCRg9jV+caVhHnwuWwi6/wSHRkE7lRZrM0BDygpPuIVAo+
wsslZkbYPhf0VXCNfNOD2i8DXwcrVRbb6PN59sI/vFk4f4zy7FBykSeHmPGFvLoGHdAJZ36tQnSb
SBBQw/vn17zLLneBk1YAECcpzS1AHST7I9TgV+a7VeTK38qSWd6OykruyOKzuWvJ6fnyHjXtYQnF
IRuVOajH/0wyfmUsTRgoeZlyPcx/rpRrDWXkFtiY49JbulTyzSJ3mLtRdgAWhLtcPBS9fmMsCQNR
rkGllBrP18P9aGpM4gMmJ4CAS5gewj5tEh+6XolidQFPngw2pZUfe7DYiiFmJagA6XCog2Axc4MY
TuCJ8sLqAiixVEcmSdcSE8Br9AzhKziNg/fUjnTGAkDV1VByRMBsJecZvQF3sJFybRHd9BuQGmpo
SKyjSPtmGPR+0Ku8cuVhVCpPtB4dQ7H2SXXdh/m+roGg62sj4W1oxWglxmp1vjDg1UmiZDC66kVG
UIic7v5WZJu0gKfMdaG3sLIEAiRKTiz61/fqfA3WIYwVEjQVCjXW+WzTJgcBZmxtvA3xvGFQIw0Y
RQ895cUVLx24TiJs9F2ULXzHvu/wq1D3YlkSUOKxm3w4eH8E+XsrJabIoIcXgqZzhy03Mghe1Lj6
qmUQwlevoEzHn1X31pRHSQBxaRTpTNy2G+wiMRfFOgvQe41fObaBqH6pNZ3WAMECjSQYcC/vkMqD
wSfjp14KnOHQaCGkpCNO62BHWnffReOqLP4mVxkopeoOVlWFhi7UHZHRh6QhxFWLJNUE3h0izIGg
S5ZxG3YBXTzGHhYWw331QGtl/J1W0aDHabWs/NdO2jLqrqouN9/kFuB5c2cx+i6TvZ/Z917Uubtq
NHVgiALn+E3khWUAlDIGaaFC8lv7Was5/DREo5drKFFjCM6munpP1lEF7TYlcsUCWWSWscBswzAh
VqDkjeGGNAB0m38XKkzjpBjJcOBFMquLtapfAShYpMU+8CPrDi+2RoFDlPLNtYWjNnCRL3ALKdbj
w2Oogu1LdxGBAEjy774T9Bx4gMoWmsLBkNII24Qy3YIOlaJLDeT77o3WQvo5vfk0VlM9yFhLYY9F
M+qrQgZIAdO+uNG7uOFbgP+AJ4oKdCALoxEkaGzubrcC5tUx+lTQN8Xj7VS3yEpaqb4j+86VEWgY
yrTKodHzVhUevl0OtBpiaZRofxUB5oaCC4PZbCb7moB/L4wIOVkxmoCfyWp+4LPPDvgkIBZKLufp
fzj7rt3WkWjLLyLAHF6ZSYnKyXohLFtmDsVMfv1d9J2ZtnUECxh0ox+6G4cUWazae+0VamE4spp3
JRqwxx7oaYtTacJOPJgICNeR/anCY20W991YSD8yTBErlQUwEKJvgtWVjsAaC0cr3Is7IzAD9PA4
TPDXJxwxNGBzr8CaZ2wAKFNg3Qk+KC2w3zD1j42yj+WgJQ3YABQGDpqyvnrQKUTuGh5rKtINEEl1
Ed8RlwsZwGKXWXfQqractXzrKOMNAb0GogazT2BKwA73JcxTtvyOc165dDzh1wkCbLrgDEHP+zn9
0NxhNEtaquea4wV+kwMIzNAPIXYCJH8I1WkDAtECIK7oHC4dZPHrbjGPZbXRZFzgiQhKADoGTkVu
Betc0wD0fsDqZR/h+cZWtrgQVUe4uv1qy/+3IsQ9YzCt0JgagznyuzRBfkJG+2w3AQ1q9Nl3a3Bu
XanP73kH5fVyBRo140nvc14tyAva35d/xp75dXn+9+WnhANzNBln051Wq5YyoAT0A7McJZxzKqCb
hV+tb9fQ8fsfb5r9TtusmujgGhbG14t7mQ+3h2/j17081Jy9lPo40WCq5C0m83Y1r63VW7I7d5S7
3UyRQV9yuBtn451gUmQNxxRr3VD0YD+v/b9v5tmK/3UzD2uplP2w6AbczAUjAExXOA1infXNKeAB
ccjnmeh9AxwDHThECuhkrRrpw/Cdit0SzdI8F0r0EMOQ/fbFFvJEmziv8v9WzEONAGQ5IGEIeoUS
qr6o0yNGxiC2r6uzuMRkSrqCcgNtWKHDuB6L5xXt5hnM8+v6D1tYqHC5KDRYsRDI0dAmYGACfNm8
rttt5/DuTVncdqgrcg2wxcKhj3CPk7TZRSJp0P7O8rkQ+gqVBVSBtjcAyOm/XNfP0GWQUGRsWpjg
z0KW3+va7zihy5W6gn9TcVJUVNOJjRm3NywUTXln9xlSVy6cRZuIEvUQV+9xG+kQhebfq+jpbTDw
j5pJgZhVPdpIBXwBGnBZZJiuky951PhtMGnTB2oRK7rX+dzwlXZ+kzSWUqUdEhG06dR+xooe4QG+
2GqY+Tc/fl8QFOBGgDPB3eph4QgxPBW7mWaAgXN7GpwDvGsQHQJNZYWe58jbwx0t74urPvuof170
ofWiggKdcIuszzKOtVEuNQYerUqN8pTOjVp41ep9N6Z//MhH7gYCh3wm75Ps2JniaKUUSmCX/yy/
JBdnUC7o8NwEj0I4QFaFbNq/Xzc3w0WPFwfPhZfQbIKR8AgP51Jd9MPQZ0cu0Km9BJ5svgerA+ei
K0EvfsvXhaVcZUc5kguyySAB18P3OEI6IcgRwyZcNLlW3NAp9258f3FvT4ZSwv/B+wUJzcXDiyiF
jJXmlv4YxXamnoBsgey7dnbgJETHXb/5gDeoKcJtDM5NFbDXr1kN+aqQEOfj7J8n9L9TB9yF8k/3
i7I85UbcRWXCFH15uSA7iNZ0CRYOvIv9FV2Pd4OBdWhFhUVUBNI3SxafsGiBxgTzt3uCkBvYxCyJ
Hjnnzph3XdY3Vy4NAtmyVN9Qhq7ej43mnzFV/Yq9V3zqJ860aBcB1/Iio8x61IcTM47TPBJGNj7W
3ZHn31iO7CfqKPBeQa/LctAFRCRTESKD3/tZQhjabWbVnREP2HEGu23tNj0PkqtA39FwoKajFemp
PUH5y6GmZRpN5jZUD2/z+JNVznFdmCE2q7RAqSUc80x2c85SiKzXeatSiH/qOoMk40rKMLCjc3XM
cpfLDVqonCaykewMD4CrgqKWQygpTPx1NjEhzNcmljWJ4AyKrLLiIouR2SaGWsgsuYZY2Xia2Ley
yVCq7zC0eTHUeOI2Oj9DZLLIAMGQDvpw0nMgeQ3j1MbHgnnzYTFjtIjPuycIbIgXpa9L0RyewzOm
/DatON9IahspHfv+LPoLKO4SSqMPzWS0Z2YThOAs6688aZ6NBCWUi+KseUXY6mNV1rYkS5MyCI9V
CD0MYAJwpwHBVLIZcxs6viEN6AQeiwmCkTEqoqtw5MUzekYKgxaKQXwJskGgwnqApsVSmNKgzoNj
kH4x8kfWfQbKphUvBXut4PuVUJMWwjEphX1/gtbfqZCNIUZ6D5uT9AWU/OR9gWUBohNWPYvH8l0S
/Cj/O5+LWCL2NKgW3uzFdb2tDwSFUKFRsbazzgasoVx48dJ2pOM4X70aLc0lxe9dA9fnebQeDHRT
wjdt4Of1eSEZqxHutBHnNulByHqwllbS4HUhdHj5q/XJ/LtLfbNKAA0BHJIxl8H9/Lgez2SwQ+1A
mg1bwW4KeUXgpREicC4I7I4s5coOAEaMlakAaQhExcok+QXzR/j3tBaBWGI2ziLSFuyWh3solSSr
m6opkNItIeLUZhzRGz5EoHoY56kIx8yRcSq7vRe5pSEuQ3DcIfWyJhTtBdySBxspVJERWInH6/mp
xhSQeNwlMRhLhsOWxq8ZFxmgg9dYcC0Bcd9mL8FGNOkVMMkXNcD3vT6+v/9+C/NI1UmpigtGusmO
leSrSrAUBqJR7apF3nyUoaEViDqUtDnkRqlUKt3spKg1SllUaaBH4Cdq0dxAcuyKFDeiIKsmByVy
F7GfMtd+sUGriVOM455dCQkDt+Qddq4l29s8O5y7GibBDUylKuRMSMsodtmaNwg8ZlP8Nwz4Qk9k
7kEMqgtzlgeE1g2MSY8E0qBMx2dt8SCABfFqUjCZiiMDQuQ9AOQaIpjhSIMgyn9JzZbuEiOoFG3k
RAcDaluRB3iYvNc9cbskMn3iCY2gKZJT8LcOvBlMy3pWC7NM5QCF1YBS+iw6/H3if6ug/nnqCGAA
OUqAi/UjJTmJYJ4UhWk2N+1VpIJImxC1g1oEipDWpO49wDLbfy/O1YfgyEggiy1yo17pM/4tAEWB
hkoLhz0jKPz3Ov/xLaVV4ZNE5NPjkMYbhkH/DXlA1KTaJFp95ntK3TtNmhqUUi3FlneHdDJjAaLW
2OSScz3iFbXkS+yJXvvwHS4hMTF7hrVKn94QMAQ6FPbZgW1AnQLIhugadURwMrNkkrPUegk3LmSx
xRALLvfjKx6FPB/2D4/41497KKnjOqGGQqaLY43rKgH4IqSG5qe/cUymF4HiDllhsHSjUvSlxmEd
jqAyYAQSse8SWZf474omx3aL19OSwOiAfYrxJoicsHdZVIVl45aCNyRwvKWXis9q3HROJ4jY4AQY
Dch+pI9KtgalX2MHO4l8NRq2IVxUi3Yl0l7MKZbQLcpxMHsQdan2TsaDUKyFCUIeZ6BbcG6GOX1X
q3DShzODdVHWnFEBeK6rbYHEIja4sUhkKki7GsCGpJCpN/qM5lOZrRCX8pfwb0Xonm+NPUJ9+5VQ
MtsBQyCfbxBTVGpECU4x56b+aQytMrn9vcSfHUzoRTkeYdscTGQfZcNVF0ZDIIzFkbYQAal70P0d
EquxN+E50Xg4CFr3aWcsQR+C2AxMMBS0hPdezXSYeS/+Zxn8dxviw2ic6UlOhzFoa2WDBSkl+lQL
apAAxlGAdfOGUt2B8jIFSN3By7ZuLpYeLw7ZASIGQB2Qodr+fVhxJYmjJOXL4zwhjR1gFZgLAZ4Q
VUiewSeCM8iLp/5vKwHWEAjrwhxiwYN8/fuKyOIIw27AaJa2Rmjqx7sZY66KbCorcnqTNvtFCaED
Jk1Wq7G7vy/+xAnm98Uf+pgJprNgLcvpsRZorH/ZrKj0lkrLVECGKpJYWM7rubeqDvUy3sgEjXT5
OYyiUcfrrGG1KlTskYgqMHTdZ3wtUPhNwh8ocBxTMukMQlrbodDlNnWUptVapIp0Qm34MAjpRvAx
GtngfATtpAhD4FYcteGY1pDodc+/88KJDLHBF7AMoAqcQzi7CmdE4R8no8mPnjzc8+6Vy9b/Buo8
LgBMNXkBPhaoFR6rI1aRkgATEASdZ5teOE98oTMTwOIB4jH83l3lOykGEJDq0d5UUrAOKOZ4MieV
nERataPsRmKgJQiyZndtMTglubWYFg7DZIh9bwylorJBtKPb8RTIcAPnG8ikKYvI7T2KeUSEDZie
yXRtFCnGML5oTrUeFae21YsJad+IW8+TUG/ba8pksRoV4SYvMQBA6djmq2YgqhIueXKC8SVo6K3G
VaHGEZSWSDyThk7v4HgfBk4zChCExDtBRq5RvqHrUaU4JDuP5yGu7VqBNl7JkNeWfcqjdBolwYcg
HmrpdtxkGY+KSegONRUtUjZbhKxNUtmL+cxJ0arT+ZvMGnwd7+pwEzT5oiv3YapLQq9TzaR1kW9M
aMq5StQz0fBztw9uIbr33q9BEUdZmMQyRoRxZ+YMtRjE1JKH1BkSTqsLeP5UbidAQpfCOILWMr+2
JGUrQF8eDlAhT6B2+y04oqOBlM4TXMUVZitTSNaA2T5GcQi51fvkwCqyQXgM9xpAi/Su47jVWMLf
LfJIx6gME2HoIutd6pEJIWcwzB4Q35fnVtbEJq0s6zbXlMHOEcYmRIpWFoXOk2vv42CaoBrqKwN+
x6pcO0XrISTVmpC5RVOhgdxAGEvtGAgRojUn0VuZXiUV9IYEpJBx2zDLQGw0pr7nmJxRXKDJkCsE
AJhuYX1kpAT89IWYJnZTIY27N8i0KupqQYjdc5zWzWSByIyLBa+YhNd9cIqycCehlxo58EoiR47M
sQERJ94MgoCTcQ5oR+ACPMp54KvdqsmRjYxckJSxWO4mt29dL2lleaMUY0r0GKUflbk+aYykiPWB
XbARpLJeQdZhMaJxvpelGXCDLvaogKmVP36ONKOXwVtWW2W9y8BbGxGQg5en9DB6oZwm9k2hAGVT
DMwuP0+BO0JINYWnPFyk1I4Unz2VOTEynZHugvcu9LEd0zu/WvryWw1Yv5JdkuDvdYmR3iDsGL/B
pDDVu2k0xAkkZSzUprt2nT0Q3pZbWN+ECwUHyUjvFWlV+UtZXjeIA5RREtQyMunJVgy3/IjTFkmA
bL+gBjvgvkJhW46oED45OOZ1xQdFORRSK4RNTYOrD8wT9W9l8zmkkL1Bx0cIsHIEbpfv0gRDYRzf
ksaVCwpzTBpfY1sqZsgZAkg/6MkThG+xu4KyMD7HEgWCOH7g/EEcohH0LVKUQoeraZ3Kj303qUCi
1Ja/9MIa8+CYh7451oV+V5MKQ9FlUZ0jzP2LYRvRHp4gzWwRhKGxsTF1jBaV85jShvmj09OSIeS0
XobLoZyW87i6WhE6N0P+HiK/cSiJ3nD6oMAZDvNdZSONFtdv8npdxJ7gT1pOriRFNDrkN8leSYnR
+58KYfWmq5fQFum9DJkw71CTXQRoMKIjGrP1lDhtUgTqmKzjGBtj6kDFLYn6OHww4qnuP3yMKMt8
2bYLIbRYelqEk1MwIFeIPWIWGX1GpSh4kgWWrARGDIMEtAEhtYzECnwDOA9AE/33+fhEgSzCF/2/
0+DhcA5DBoNbORjhIwjfKIAXh2AFGlqoza62F7QCi4vY653uW0Wk1ZEGuRfcVE34x2Pp+ZiyWLSz
EcfNOVu2OsG+jRGZks7UcAzG3+CNhUClpQGamwvamr6oYvXE7+jQ/PSNr9D40rd//54nggX8HlmC
IRJNA0p/7MVDppFCwkw58pPEbfIe7Bon2nHocmFX7UZQ5nVzsg5qPvpN0fC4Va3WO4uCc4/gwN1l
g2xlcMVYPXqh2vsGcx+PXRy40JVKiCtBONzvKqgWI+yELCmOE1yLyahe9dstAYsb/giFB4KdtlQB
SILKfJn9EAak8Ckg2ryYBj3rrjhGBndltoenHzF9TginpJJDiKnqSZPoyJMTVP84KosR5iBZ82Kg
8QSVwhCDBSiGLBpZlP+B1wFVBSMIGMf2q9R7F/lAKwqSG+SsbGYHWEzA5HOgAzPDuvh7ITyZyOHS
3Pw3VgM8CR8Kv0whYy/OC/t08dID+B8euJiHxMV08M5/WjunPiKnSNusQOKC01y7sTFa0vndp/2l
iQvd/nypPnwSRiACUweCie72OyTq9xLoOFKNMWJNQYlV9nlrgewBk9irhDRDnBdeosGlNj/1sLqA
IEjy8kXfI8EQIK3DAatBx+38/Yye9kM/b+jhGVVUQgdAW1JU5lKLE0gXoSZFXM6KRfaUTaDS4tXM
o7QzfDcIxvGyyRFNNFMEsm7ggOW1emxIL/nNT6RaeE5wjIEBCaQeCB35/ZwoKo15gM54dYvLFYle
N+BUy7UJb0t1Vy4sy1oZ+1F13ffaWR3d1ABLYOayn148nfkyj1/sPAMRZAVrF4rN37cB3rU45bRI
QL1rtZhDpAz8FhEbITqSj43EmkMzOwSOUi5nxAbO0gOzeXELzwADfDYyi6ATDL6EGXn8gYZQQ674
CVenx34rewDcqTWOVv0jWbYQ6FxymzJQUxRa4vo6NmkrW8PmAbj3jn0hn3vCzBMhvvzvRuYb/XEj
RVM34lBxE3Yv6H4n8CFYLbBnu1UT/CxNWH3A1rjWsYMRZ/VOTM0urQV4vtsXL+XpjvLzRh5mASFH
xV0VlRleCqh2Tvmm3GovQ6QSzBd7vd6IiwA5CwuAlK9m/N85co/rASsS8hcZ+wn659/PoJIjlpRz
AI5+iWYmCyIm1mJiVBgaoiRBDz2o3Q3jfqc7Hw7OcIZKR5VuPpITYDGnQj6I4ZO/4O7Fft+W7ldR
Ir4AsStcokK+E19B2WggpLJnY/YX2/53T/fXrT+sI2bEPImViln8ePK8Yc4BWYzbC2wiQw3YvAfN
gK/njAaptgMltw8OxYFbOJlmQTJgYO6iHkMwFXpVwTYJMYiRrwCRHL9y7fPFrT4D02E88d9Tflhp
LIHYqZUxkeX2rIWKsz9KEkZeKs0bw6m0hl4N9q+Mlp74DYi/Lvq4qkQqYSufISBaM+Z04GEJ49Yw
PrB5p9/warDpl9+yegxMbHnVwkRtByr5qxX2ZFiI2+B5mAiANCXimPi9wtpqaGsuD4CUDAVaCvY9
J8rKlxfwwR7T0uH90ciQ1N0Tf0sDUh6mzOqydls1CZxVeZB2y+HUK0RS5RBWaRyjdyy9CoXpQMq3
lMV8TyJoBxciOJVVHRz7Bv4NZJ8JH0FRoNLmNIKfFiLTmWYd0gJtj9foUE5SPGwUce6/4SJMcujj
MQ3ntTjwmHo/MRgSUpRGwfWPTWu1qUdTjhOnqbQSHRjIvgj/vMrsMZoaq/ETPes6PRZAkIFoL4fM
p0qN+bKlf5wqkJZQMWgvdtH5GPtn9f94rA8fLubvEUJ5JwDw2jXVvBHakxP46PpNBGfu4IGpc47U
t3fBYrSjtjq/f/5/XB9RWJjxwxiZhvnA79faTGHn8xXOs1K/wOhHUvD5wTtrvUMtYk2rDQeH1uU7
HL328xg91V58Uk/GYaiB5vQjgZ0V0A8lfulzZTcqUOJwgtLDnnM5Bp8skyxjtvB8SpN6Wv37B7+4
4Lf31Y/DomuFQMkYXLCNBDdgwdr2wYqGKQUvZFg8dzov7L+v+ISsgnoWejKEsAmgrIgPu0abZU2f
iE1+lNF6V1Kq1imrj3ytxmhlg30mOX19QDvdSQsqNjKyxr/PRL0FjPH3nTzhZONOUN1xs3sJJz/e
id9zCWLdWzQgwL4uvJuBa8Wcoy2m1nBAqxG/RLxC1IZb5kVH3oHa7lA4vEkvonVrE6PC4SU59WKe
37UL8J4dzvXXLGwHYc1vw2PSpVXKit3ihdbk6b77874ftsB2pAg1DUx6zDvelLH/JK3syjGNXpkx
uuhMeKAehUPln42AoYlyZdnj34/uf72CHz/UWfAJqgQUbOIjDSucAiZsFT47RgOlTqzRSNYoL5j4
mguxMXCWmN5jmFxOBVwkhRXFl6bcyZim9moWN1oSCuZEk2WIwUrDl4bCwqU5IbB9WZTShcQ3ubjl
U4PD5BQRSEEFKCZS3hSkbcF6wNBE2ckSWpepLya9A6JXibylcgC5FERyYvk2hiXUKrAHYI1+ANcY
NcYM64njqlb0sfKieM/l97K7+vQtYDCnowA+QUmdQkHJwhzDpxHgi9sRP8KxBFU5t1mMU0RGDWAn
UKU3JpPUVrnFWapmlAdHNQXIrLxGhrXQI94G+HVIfbLRJec/+sJRZJs0vJaX74Qy2gkAVfiuRI3W
JCcRMUUDYDGf6HmjF2C5i+VHJoCprEDpRMNEhL5kcDaKD77iUNQrXtMTyiE+ARkEYMg4sO09Oihx
CZ2OrS9kx6z9SLkzIZuk2UbUpqI1Rvho27cWK6if6mXtC7CMXlfRiRVvCZuoFS9j7jRphN6JCXlx
DsB18slB8OPGvmXwPzYmmR7gCg+PkWOkLFvESAzTZ5nUS4qCXQUgzIoFH34Ny4ya2vjNel4/YWGn
U7WkhI3YvzMJSOPpYoo2Ee82nF1kC07A4G37DeXqNYNRGQOQhAGwu8C30gdQnrGaJCMgmZQlfNuF
YTcAE5eLyqBok9BrsRqWDLkIJRyLikvcJIeKgaWiAMsWFsY+5batj4l4zTCQz/UAriuy7LbiQmk3
ApyLM68pYVND1AwOdoRfshkmFrlesQr+iEmlAOOAPqVlxOQzG0C82g6dI4R2D9BNwDw3jq5yz2ug
SUzJIlXszlfULDDpkmDRgvgz2Qn8pMsamghiBBIFtQMQVIbTyqpUuXafcu80XI1LCA8alWkPcKYF
uI3nJ5rhdGERwBgXO065jcNOhp2avM/lSs8BmGWjETCAGsd9qZwm+RqNvS0KOCDMSHRL6dq3ZpBs
uMCqQzeU3BqlZ1BpnA8ccReysjqOLjXiC6ecfLxPAEe5fN3GJ4QMqnLwxbHaGIAEgTFp7xtVu4Kb
F3LBVmyODDoq3A8+Z1Cwu0ktRYY6NjGn8iqHpdt022YqbGXaj/RhhAiGA5+AUcy4Xnd4yEpmhexN
4Ay/3In+l1jt2OCeQivNtDqATaMP3rlm24Od0ODnjbNI3WUmgPDsAX5rupxW7gBfPCX7xGBiTUpA
TXLntGXg5Fn1VubRO8tge6L4JtBaObLlsEVmMstrbXpJqtgZa0wNRneWG/jYMXgFggTqYyoxsYbJ
f5C6VLhr216jgNMTxVBaI2rXpXwi/gox9pBPWIngZoNJM3D1qhDnTbkiH8E2OFcR3Qtcukal5irU
B5WlK5pBkmZTaPXMA2BLJ6gaNSe2z1klkoSpQ4UrgHCkZqTSwhycqnBZ5xBbEBM0CXBLMsOvjgK9
6fJlJF0yeSlLZtraVfEWY4gcNjL+VPgdMbxFB7nDT0s+iM1hWlARFlxVYkDtjBPE/EhnSFx+tCYw
lyY+1aDUgA7lPRhueQeoN1MVkGIbadc3K5Yp1ZgxKUBZUDGhrjnJ6ZnGlDtAe0j5mlBC6o9Eh2ZV
h43WtorTF4yRVxbF4f672KaRfsmXqxzDnSxQhTRaQuyFMceXAoRqhJ8/v2VjOE4Pa85fUeFbHJfz
jKIFTY4O9yPrsrAPHnyDHxaUXJ4avDIRRikcrcaE0hKIiYjJFQQDEIPOErOdbrFIdiIbYL9rF0Vt
pjKLjK5lMFk1bwYQrKDfaRzgmRoDRRFb3kSJNaIafHvYfEYLNtUF9j2ozIFnDAJacr0I+LesGmCX
7KS+VcH2qeDsqDqS4ktkzLizgD6n9T6aE+2n1B7zRY6GKvLBioPxyOj1gKQo9M+THmKR0JAPKuyJ
i8yetxTBIKjjoSGTk4+JvsPC2eDwXaGtKDKDyycd1rgl4gFjqkd64CbAXpAFsAlrZqEVFFYE3q/T
JoGZsx9Cx8K9MfiBnJczUAOFnxwlQD+G2FoGRqfpexqsmrnNSpwojtVsOPcFJoeYpVDZZSRfvHCr
gSyLZYBhKdgwAYhKI5TsglcnHYCsUCv6PVOh9wbv0c0ZzF94UBmR6sG/NUqrKjzkVP60bEdOE1sR
Xw7yBMoUpMohdxWhtztoKANRpzDHrcF/DsUvCqViF97qYFQT/EEiZrXV5KutjN8DAVMj46nHvDZ0
0IOVLJiQOVoa1suqRkt7fFWyWmWYcLfyks/e2WKw6EI4jSM0mRISqRga9jmy5meUkWQB+N3zJwrx
Zju4TWLMhtsttDuiI2O2WNZGPmQqE37BxWymkaCAqNxeIm4uyCrX6Gx6nAYkIcYaLWFGPfZLeupv
aYuXELSmzPr21O0iH3RYJVgo8wi74TS2tNIxgKc3j53cGJkdCEtTYEfTvplabcrvMSMZOeMEPqhh
6ZrK7y3UgxUXgqSAL7BPtCqC368Qf/XRrWAYfZAVs66oJcyX9ZI0FuLJFpI/OMBGl3SdGhJbr3rm
U+wHsxyIUdPkLeHHfYFcPVSHXqvsCv9Ag+aSct2yFiuLlke0iMlKBGIiULlJdeI+HiRdiMRT3zC4
/UyXQsaTy8aq8GAJza0QjfcVZwliBpr6iDkmoglD+sCN+VsTTZYiVmbFUVdeCdZMXnzmsrAQWTTF
XG7SXO51KZzsa1rtecVF46HFjWTEUKWm+Cqo1DfyXNTlEcMDMTdGIYGNemcSapthHQsYzZIoXFZh
uR3bWq/8TsuyyB3YbNm3ZOH77TYQPzFY99rSCafJY3EMFtO2D2q0x4gbIbEdtTOnJ9PilHHmqrut
sxe94RMOuoh8YoRWgycJuua369mPksiXw8iPSQsjSqt/D3HWnPjTBKbQIl9HABXUTWeXJ2ZFBI3a
cVZqk+Vgkc98R8z6zKIqzZ0JYIkuG3/3Ak9sbzAiAekX7TIiDcAG+90zy4IfUk3K8qCpcMjBQZCQ
egXtb28eAKUh0XVpNEQzZhsTe6u/ABm/hbwPfQgsOec2ROTRTyoPgIHYTTUzFjwInUvvapr+WymD
vAp5igX9twq/uUYDoe8YrPeaApbQK0eoJ3ZM+PE/rv8A14U5V9dSg+tnanSiEZOkmtVGgBPZ2kmQ
u9qpmbiEK8ub0a24E60T095vF4p9ik4L1oPPwjYBr/Z1rvCzmcqv+3rosqNcCVgx9zloeebUT89L
bJRFQDMuAhj5TKVfTWCiIPp6jhXePpjt2ViCoWlARAC7FlTYMLbYbxE2q4/Wi/Uyt6f/vDKsZBF+
CdIcefJ7vWRAumD3w+XHBY4dOHJA3ovNH28N1Kb2bYam3xQL5hnHfX/bbl9ZsghPOE5w6v9/l3+E
eKKQqRoRTd+R2V8uzVLAeaPdZsvmcp24yOIEJxXwMEry0thhXA29MxKY7XO8egsXbueh2AIL7Fhp
29iwoTlJtWRCSof+Few1Wv0GhV6s8Se6LKyxH3f8gDVOccgCGWLGY9Oq7FWxK51Db7pnt+mS34pb
qI6cOWhqjVDXTpM8fi0gWdhIIYjCRoaWdMt52UXCDhEiU6MDUBotk6WC/2/CHbdqdiZ2cGvpFz3c
s/nur9t++DSngKK6EvvzEWsNBGs1uGJ0ZlTr+gjLiwBDqgUCT+e8VXyxDuxi9u5X6hW3HqketwDb
lPAqReqJccrvB/nwsbJ1K2Ejw6vn8CGYCeSjTrcQN9kdmGYJEcocvHxFR35F4PHB2cicriCfTZVW
sPA4Ztr9QzCQgMVo74iPKfV95br0eQ/DvPvWl6AHhNkCQDMNql0H5VwM6WLsvcJ+njgb/P4NDx82
zOfYFuLO8QgT1OWo5XDpZ1bTjvM6t3EVjRp1bjam0/JbLJsY++eN2pwLL94nIF7hez/CeAgbQW9I
ewlLCKc3IjDBQQ/OcODdRr3OWvhH2kIVuROM+KsMtTrVxGV8K2/R3d8QN7BzJ1hJa4JH8TEiNxDp
dPsQbxhQXqjx16lVQSzrPoRWDU5YotYsE5S8ODPQTggJVA1qS5moR8N3zkLhDp/JVfxOKj0U1Rik
LGR2wKLRrJc+CEyXGoOqUpMcuJuu0LrO7CrkjPQaYKcu1sPARdtGx7AzBYtBm9oXh9szLsCvRTxv
Zj8OXT5qFNEvsWTGLULh/RBSWg+fGvovbFjOXTykcMbE5oCbnHORcHdqhNS5rW+8evNPEJFfdyL+
vpNUFlNK5AruOFqzh9E6sxF0Uuuz0BGpd1h3L7bp+WP4d5vmoHqDnovmvjXZP345FQVwe0vw+RbG
BdES7hrOAdgYdztm99HMWrICBFREJG/F1Sva7fOSAlSA/3vth98q5vmoKAGuPVvU54fZgGptipvd
HRB8gsS882C4LB41PHMWUBFhE3t1SnFPkHE87v9u4WGkTIYoakgWJceyB19dGfSip/WkJDY3hjrV
Ikd6AiJG5VtmzJdwYlfDHrYXyhx4OpPjGKMaP2YenNhB+52e+4x2aP7TRyQAHxlK8YlmSKdTtLkc
pDY3uuAPdIFQyHx4q2tGl7g3hYCt2F/bVNCmAV78TfeioPweSf/1hh+mDX4zYEEJEX/09GvnXC/o
gFDBXTodijxA87kKGTQ26TVCieP/Iew8llzVsi36RUTgTReQkJfSKF2HSIv3nq9/Q/kadY5uxslG
1bVVQoD2XnutOcekv7a8Bep++0h2obj0QaZdbPW9dw5t5yKBmbY5JGh+obBM7EvW+79fR+nHqoFp
4yUMDO/v9bZdFmOKzT5XyM/LbPVFAgRwvy7eWRH2xXrz5f/yw/+pM6qjZ2A/EJGBYBX7++dGTRtm
oc7nyd68zFYqfUdpOZzA8ZjvZEyem5Wwkiy74u0rXfTf1v2vaWE/feU/L+Hq+bS9NBlChhr7wsHV
Lk7shtjY237r39NiWF8wEjugY3d3gvthsAD98n58i9uv348/P/+qUEs5d8HhYO0TPXKA3Jf2A1F4
ah8F+HUbMMr8V7nUXxGZXRi8/apfKcpaPr3PIDbV4+7ZPz7LS+C5zl2wpNLtB4elm/URCMMcIDvY
xzd3he9exGVfN78N0n+SpvzxAP+DY8qTSNLyRiaww2UWuyjIjXPWkV2fhsoJ2dFSu103L9WZFKZn
0iN6GEzj5AgPooLEdhFKTmurpEeNZzVaoo5khkIbU3sW8l3ziyPsJ7MJVhqR0R9aLw4yV3s6JPxh
ysU6OzcPiEZOzVe3kZ71fURjxQHyQ6eR3vG28ORF7Vprje/TEImE6tZDSZ3slIdgHXjqSScWjV5G
442ryjO2Besi+JXV5Jpv4yLaSytSMW86T1mViwB4R+HmBYk+0b34Lh+hEAFg8/eGO91jQwUYs0w3
/i2ZwJv2nO6nx2oZrupNcvQP7O80c2+i42/mTHRmP+w5f9yI7wLujz3HUKZBKkKZqJ1APajNyOTa
LISF2YS0bMTiVdGJ1SoSD/D6QhGb56wV901fe61Skjc9vCYhFjS/3VRatPW70Y46AXa2FZm0jxC3
x0J3p07hfoiq2E5qYsTiEKjMjD17HLZirU+41splkpgLM1JUTPQWioK08ibBostz+ate6BcYlFZC
aWwmBuwZXsEI3yrN0NDR6upBCPQbdq51GaE9nrDUrOcQSo8Y6jvZR8YegYwfJYSo8Zldg6C2srgP
zXFeZf74SIQUySolynWz0R/GrFZtI4gQEKV0SXM9c7M52c84keQiXKhxel8FeIG7Dlk4c5xz4vfB
2hB0wlpacxcPFoYr2Yq8wpi9kj6P4r/DpH9vreq+bcYvtZUvmXJl40y9TyMBlD3qQplzQtseOiio
HG2KozT2e6tXjr1lvfYmPVWL0YUPSzbIoQvI5Y2VGgdVqd9i0U9RJgsxHHP/Na70pZomtdOB/7Cl
IDI8teg8sUu93Ff31jgjWw3nT9WYGXpV0q2p84IP1kIm+sVRcvEjMPNz3UjPcRp16JblHZjKj0LQ
N9gAVgPmlVXaDWQjp223YL+gnak3q0FUN0VWrrsu8Jg0urhwTVe1irveFJ+0oMJikOEtkIEK5TUt
48DsiW4pqpMSDQ+piR42aYf1bJWn0H8vJTKdokhLnXwsVsaFGtSpNZfbgNaeNOUlZUKNxv6jGhIg
nqFiwh0aansa6ttRivapMm56VLtLZVZVuwjkR+MyPiq6ZJWkObJhpZqZs4GCM3Na8vRXaKyOi0rO
8W4zPTXQhyiBvyoENeI8KruKLnNUTpnqKDRyg8EDAazwCpVrxKLLQI/vFXnyVDlc1hc0lC4Y5yIC
hSVKsutnuLZQvg+uKqMOjhgvlMZ06mv9pVDq+wr3RZPmBp367rlWlMVgkKylcEWMBkY92OtJt+KC
XDPHOSv3t4bGkJsUrLYWGInG92GJT2VgWBPyfDkJpIfZn1/SVt9oWEHtvpy1XdWmrCtFrjLwUoaV
2GaPop4co0Khma1vDSV8NQccm2IZ3AdSfRO2oCVU/x5JG+cGZFhVOOD9ytsIrphESKJBkGnWgoxh
9O3FhE1iepNx9A4ZCYaWvNOZ9ybtF5WeQ1f74A8xMDzF6Fd6RYd3rmgz5yL/mmokOH+jrR5Um9Gc
7KAdXD9Pl0kOs0yRV5EEgLVLiRRV88iWe+aGcje5ql989hm9/aCm0mMmYmkkNigGG/QcDJgTMtOZ
JD32mpaBUN04aQtUNY/Up39XRz/2BgmCg/2hI2j4jw9XMvqg5TepnjFxO/saLvi0eDkeKSiXwcI/
3RLbHLm9wyLmLVCH3X3R/iRwyvjFEyr/cGjgsADbE+kyvR3x6rgEP6Yz23SeqJpo7kDbd49Lzkme
sn+0CeZ8nlx0c/AbVr/UKt/OtKta5aLVFXUOJeTwXTdH805MejPkgzUbqs/6ZVo81RyPgwfDfipo
jlT2Pco5i5jVS28HTCWQDPpgl9C8zQszeIYMO+v4RKoAweyfo+19nnyo8x7canpkwSZCXot6kjgs
0gUGsObr/qshoxQz2kP5MC5MTn+AvJxw4QouVmLY890W3tt22A7fSbPsrMR3KASnWKjKH7YPN/7h
oiD694vwUz+UHgZ6cVWWYK9/H2v+2EGDXg60HsnQWQAW9groNj4pq9zYsBoE9AWAwNGjZoC4pHJQ
16DA10O10Fcmc9lmGdOOa7w8cvxb/be+2w/KLtIcZEPDx0h0n3TVJZ4NmHC5YQinCC9ZRNMh6EZc
FNUxGpn/Jr7XYc+KUTn8+4b8JPIxZJRUBPgx7v6Py2BqBKMIFI6Swpak0mwh3W1deNWC/SbRhVpc
cNUtuXhrbBLK26UH6WkH6/XR6wBjNetFdA/i+AVOx2m8yLtdqlmer2MuxPCoQWX799UaPxRA4Cmg
GknGhRFwLSuUVYVdZCoTVtLXOoIL3jz4OlMzE34dE45UY4cuY7uoPZURGLbAIp5um1h56BoMotDS
29FYB+EjdkUnlwmkyF6yPF/lFkHpM/DjKfMUbXJrNuCiO8b1l5r1oNiLQ4FgYu53GiEWSuj4YEzm
Jz0/pkrttv5DB73EB+ljhU+Iptwovg1p+JhMv/WYEgX35Si27qw8j2nh6DUQkuLOyLYNmx11s54D
RbyYMgErpp9+SuuvXksI5Yv6LYmPdeJamVtpJJaVd9mlvnktjIf5Jp49ffB/ucM/cNGYvP5xh6+6
kn3nC2USz/P5gQAQAsyMy+rAQnnP+dY2Fo/eYvd8gFN+nuyz+bhCSPtrI+eHDjSXoGLf5KcqYnr9
+2ippmYZjjkAkFoOHXOebR2YS8toLgmeQlBS81qM39spRtZ/luUYmyJpwgHGplE/NtOnFW8CAeEo
hUvDqD/IXeO2WTK/jSrK9nGHOVDNTkHvSfJdgxQDbVIyTtuAun0Ks0PISDTK39oixDClMrhaBBre
yYOq31Tyi8CYNWnutPKUUo2I06oZPSl6GXWvHDdVuCrjF92/JLFWFyjkwjB2pXkbh6GXpbnbVRAk
E5qSjcTSJiLGD6KF0C7zuXcT5uu6AGadF8fI31tQQCamJKnfpAz8a4oyPSQcSexfMSEvZuz0o/4V
MjzVsGH62knsd4HwafCv+6Y7aMvAAF1XvfPqyeGLwGQVBBaarUUqZEtrXpQ1g4/ZcjrfCwQU5hPx
ePwcknKJZcFWiuM8MLd8HSevgrZYnWXIOY3wmTbLOp6IsNsa802P5ywkmyB7CA0oxm9NRST4/GGS
154QudfudAEEhenpeXfK5JC6a5MP+0z3gSWqltt351r9Rd3/rUm83uc45eAHosA1xesFYlZDITeL
VsZmgDUFByVf6pSuS1IKkFCCFv069vek4sgnbVFiFnLoYb+P67XEdvzZ0Nne9DtrG9hd5JVbeJOI
piG+Voi3ZfrYtFLpKKSvqAnGS0yxAaHag0OP4TlcBHcAPB3QHS6DYmCKXwZpry/Gb7LMH2uIP77i
txXmjy1M8rO8TAa+IiIzV78J1wzST+pevjHe+b4rZWV+FDEG4oX4ZHkOfY9NSofk3wvxNzTrP/eZ
+wsJChcYTL6/f6NKkFW5opTALar1OPMsq3V7ASlr+9CM7WaqFkLaLg1dXsQTlaF4UPI38dKE8de9
AjdqL5Erp9xY46nsdlH/SkMwFQbHLKOFoT605Hybt402LCS92/sA6gbfLWQn1Rtb64m4mOwRqdSA
6bW2viJV/eB9smS658tAon3YJ5ghZbutxo1h0XmvJ5yL67gBb2zdGGYGx9b/aEZCebtHP7yYm73O
/xCTxkOVVTUqLN0XDRPtoHRePByNEHUbbYPITZO7Ph2h275NJfo08KTajSBMm1Qs9t0Q2Xm7NKVt
P2YLMT2wijo6B9FG3irJS9TFTtZmq0Y9BWa7EGvUE+jGkkVr0foclvmlhCc7Ts03kzD9sqz/0CoD
fqdqKFEpAYGi/P24cmbDRTOK0zkV07cRk2tRa240Kb90apSf9mc+xTBJmZAVFOJ/f04ygxGIcG6f
YxJ0acO86tYdhrXxGN+bX8Y2o0fiO2ifUNeDN761Jjf9Ut+jD+0BjcnWugXtlNFALE0aL60nivZ4
EFfh3hDW6S9HAu2ykV2/wSqvr8xaYZKIcSnV//gZGS1cPsQp8TlcZwd4IULjJCulc4qZNC9jqcvb
yKBtYWs78zSvBi88RnvjsX5rN/j6BxR9DFoW4knapDdQeONDPeGTt+sDPuPkI4uWwtp8DOGgvZUQ
o8/h2QKAtp22mB3KxM33gBd/KeW+4WH/+EbfMKI/vtFEc4h3tyHhKrHzZjPvMpUA+G0Y2tqqlkAZ
rCiVwjcrW2HFT7yR8q7TnCSy09sRwxXM+q7dUn2Itxfu8GSzfimncCPv0k8jdzhr/3sN+UnDSrMa
S6NOljp8nKu2Xk77v/W7lP760/5teb+2b0+3u93usCBG4ubm5rcUnp88gngHECgql+JC/y4u/7g/
pV4rvd7gcNZU/9Tg0+ynkEqMZmzOdCxEX4SAB8KHKxAN1VTZajAeLgj0RLwr9VOYrIupI596M4j4
U1J6Lv1dhEvNN46zOC2G8E3HZ2iFd3XXYef/pSz6lhpfP12G3Jc63VI0Rb86OhqCHzShNcp0m1Wv
eEA2aT0Jsv1iPUWQq/TD5Bl37bvv6Q/ZInI85ofKi0BX0NZuT6DSXhGZ9cU2OqG6zz/lrYEex0nP
8S8HrO+F/z+XKat0ZWSmYta39eyPmxzUKZ3EIZPP1LaoeTeUDUttsY42/m50FumhWhqt+5H9cnd+
0vzzImFK0SQR49H3P//jY4dRk4QkCuWzmXrKrNF/DNHrLQcaZkVkgh8SnqqEU7+/7MdXq6X5Vbf7
X97ny7zhP18drJ9uEAGMte6qblXyGAyAZgbnZBI2Rb/KFbSZkrBUsgJl122AW2Zqb1X/o6a/NET3
xCHAvEDCTvP9KBqejFkrryOX9lwixWgcM8fvBbuT9rLAKKmr7Dx5u8CP/n3dPwkRDItgNJkjFYw7
82rRDstSKgetk88P4s3D5aCPp+f+/pYWHiW301Pt0RRQDql9Mu3kfnFo7om6vls9NBTZTlX+8gb9
NNz843K078nTH4+yi01VGpJBxpwob/ZIDi7Gvma/9k/3gvO5c0Bpj2fl7KxuPh7+fSd+Eg/89dFX
TzBQs6aMYp+QauUyWPAzVzuijEyP8SOLfQdf6IkIm3h0x8iJN1iQVAQi0uLfV6Fcdp7r98jCyqXQ
Dbi8zZed648bEBqikPd0Ksgo4zCAoxxAtn9zCcawSOXJFsvbd2m2TxFr5XNpT739/Py4KI6kja8+
fvtdXZ791bWY8LmZKmLbVegG/30tvsGbOAYJMszwdpyJCcVsYUh2bx7mQHOFAYZqfte0LgWhS9Xn
QNvKCpIGg3XjK0tYMqb4LBW/tNF+KjOoYwws1fhXMVhe7RwJiMIgU7T5/JRfXKD7l/7EooeGZt7e
wownYcuJlqJ7lpz3abl4vaErYHf4eL/iRbr/5aX5aRJO9+QSagOvgTt0dYuEOQrLWfBFVDNbLqWx
aRnZ9+N3rs0nk7MQpvlpMdgbOAGXbC/BRa3vFm+IohC2IdxAv//LK/TjU/vjki5l2h9vkNzHc95k
LcF+Bnl2ixAKUaqsQAqJ0dKqXqfit7rv8sO4fk0keKbsqxwGuAt/f2ATSIVE0AK4Z1k4T+ZjGr9X
Ksan7EPGICSa6bpPmbyxAgbCi4KNwWxWCgp8U0o3BlMeNX0O8RnVaIshPthzfpcDF6mfdf2ljPem
9SiLg+fH67jqyW+H2aSKv7xT3yfDv78CzS8KAyxvqqiwFv79FYRB7tokVuSzIAtOP+iLwtjWJh6r
zEAOLSxbouM7RV/UqTdlyS+L3g8vEZUoAz8JnBsWfetq5WmRiBbxKCvnLWKSPnSJRXh/0j3kki+c
lu15dVTPxxlr8y3Bn9DxCZ2Wl68cMMKV5rSzff7Nnv7DMswV8fOyVIuyw7o+4YV+FEKNUgMep6sT
nJ41jAxRyfmvYVDywA51p3MYk5wxNNxIylwxvgFZtzbq9ym7MSOmkttwJBq3dUesNZfUDSKVs3Qn
9tnGnA9l/FtB+d/Dx99XfPUE46GpZ0kTgrNhERgQvQ+UsYn13gz9L5U2vfr/vO9/f9TVlqmlvtyA
IwzPgZRtoEu7kr9Hwn40otQdhWdj1FaVjoUfFXtCJa3E/crX8qXu76x2XjfVsGwgcWtkq3Uq+Kvs
KZxvrbDD6+YDuI1Ijqm+Irx6c+/Te/ZdSK3rRLFuyoz02eiuNJdzXjqFUML1NJ/DFKH5+JHyE1P6
U6NEOEOReJPYkxemU6oxhT/NUVLV++BNSveDQaRAr7m1KHujcivyhJP+1UjUbYJPRtBCtAiB3QxM
2MD0XMhbEwr+MRvsKtn1nNnVCdFNsjJj1Q39epGHzNoVNPrAnBTtszc23cDGlMhryE5WdYiVo5Hd
BTMD57w+6foI8Qqo0aYgAZM6NEuJMQDMZZWf3KdEwtOv7ePhHDAHC+Lc7qtVj0+7kN81WVu05nMv
PiVht9CV2FbxigMzU0aZKv4QpcdxIvMNz4FuvtfhiMHcM/1XrbprlRtJPpPDEhenWfhsgo4YrsSr
ewZkOumj/jOkXbugkqbqqS58qAi6cHhTa/R+Sq/LWLZ0r2emqyo7v4EyGS+NdNuZ95rPCkflHyvN
Qm/IUTlqIwT07G2ST1J6W6voAaqHkG+fwxo1BXfs7gNeDLHFFUIboCSOZexBLFDgSVaOE7OHwkcP
UajsDqQTJ02L2xnSzRLSwcu7GRflTVkTJpV0Rz2ab1rRvOtb3omCoiSAytYHQKlOUSTQTcidBt3G
v0uU/1a6l9cftZEIHY2l4Wp/6VJzUPKpl86zISwnlVAeBFBi+JJU8qKcolUp9b984g/Iir8/8qrh
VORm3lrWrEB34onZ2pEVcglLLV/vB2/50rtPTxhFtgyzTM/3GN6gML/Vbm/nVXiEAcHEKnEuJdMl
0c/YvDrtzQHIXbyu1vLyQFzEhn15+8tFW5c65HpPAZhM/BfaKwto5N97ShaqYp6GRnDOECCulaW4
CFazi8/3ITqUiG36bWSHz9DHXSxGnTuTTopX6Tm1lQ2n0nVwBvBot2/abQIjhQc7HZubDLandAhd
PJ8O9K5lvskdeNxO7MFVv40XEjj4i/UaYf9OuUjaHQiGm2FhkVSYO9nxQ7O/+H0QnuEYGHmcB/Ck
bv/UbdQNOqZF7E32vOhvuC/0MJvtr6qtn5ZO3BmE0XFfSDi8qt2ycmISOVHdmnvjqT8ht+Vc0zqF
B6IDXAM589aLddPteCTFkRUM95uNerXbJsfck35ZyX/oQRhEj5pAKvgj9LCrPWOc4ajWjc8Teq30
O1Y8fbgnQFcEVvZYFps6s/tsoaoLetbl/kJhx2CmrsLPMt+Nkdetcp3AJNt//ffv67teun5xuEMM
5DSVjLbrNrYEaTOI+1Q+B5kHaU3Ho+3Oa+YX/olV4yR5B8LJQVzfS86mWga/ccB/kPVyO/74/Ksj
SJ9WVRCbSB8fNHu/nw5Hy15quf3Go7qE9hF1clyT4x3e4oI94Nk89+fEhUDm/vs+fI+lr+8D5Rin
U7qJjO2vXpYgbnAcq6F2HiAcOCmZ4izbr097zBkNzH5b2TK1bh9vew6q8seJIeRjAbAtvSBgH3U0
dqbN2PmugKqUezeXYtvY/dby+OZv/ecisdcwb8B5pMtXtVuVZn4cGm1wjgL/qYIxUPiIeBDPjPqw
7cnkSvBylvJdGsY3/gi5wdxHYNNkBGhCnW8lQQL5b620fF7Hku+1VvLW+8kbmpldwazHFxQ7G9o1
mnbFErYx0XZJa+1EjlpqJngtTPZwo5TqLqp7+yLWwHZdzA/9THM8/azlhcQoVK29yHrNzZ0kbdTh
IzEDZw7Ho5RFDilMGzkIl51/DsV8ZWYFtq7gUKc4yMTEQdeyDlOeehR4ucHoMhScIWu3Q7NWkjex
QPFb02hJpF8WTwD7P6yelyQAwGdMAZXvDNs/TjFFmFRSN82cYpIU0kmpkg/WNvd+P9VOHwa0JtJy
OxXjTq4U0AjAP6hnV6oeFk4sY7lsy/o8iCjT9Bw0XTqwuAnBg+orB6uQAObxm9bycdkZ3Z1QzOWi
GfyNNEn39N+OWlO8dCWsximepKUxIGDOK3UTSOquGpOFqFaPYx6uxJnoIRXcoc7GbZUlhxryEwP9
5Ks6DzRiJB5i2qimxm117OmSvgDia1Ly5NYrV5I94aJDty+Fb1OSc0oLiI6zVIozZ0bE9yLOyZMx
5O9VRkEQ57JnVBWQqB6cwhie/GIMdrXR31WGtaqMHIRXmQmOguM4HvWXScv282xieVT8GzgH5X4o
paWkRK2dddxLRAZFhudBa8JFHSkr0hmdUohtP2F01uuct6LqOUrMp6TMnhDo0cxW9Je5FW5MSRyB
XhuUj1NivldRUHoEW+D+MUx/pU7i6PUVFN2+6SZPx+DYK5N5O2hasp8GjemL6Wol1e8kxjhsQyN2
UnIO5SC/MYpq4YOl0ESOyVU82kIw0nQINl1OTp3Bmhul/V7NzQPG2UKKZuq0wjqopexTIcZm8pnO
mdPD6ltHJlyAhvNomZWb2FcBDCUhY9SIATw6OLM4FqYRvKp9LX9kY6wIMMTV+xEqp0CmgDI/d1L2
mFf8KIfhYE31ipKHg47/6FcmWxL3cidLIeT95lT3GmAMi6jejp0jnSrFjimXvbZDT8f/YWLlB0VL
gsWohQ7ORZi+2KJBK26kVNjBEWEdbZ4NDGYlPUA5RwfcS8jnNf5kkuJnNS0gsorI3MeOwMXJVNYq
T8uOS2U3ScqrIA4rrdFNpr7EmYzVwcooOrmtmQVIVldeivpigkamQaciWjUKWZ6d+TTF9VsgMpca
rWYxjSAy5TRwS6bmpBiK7LxB+FT739bgmB+hGC0QsLgN7PUxhPBhIVFAHu/kQ+k08VvTBr5DwzV2
qkRE/i0QuynUnzWSh1Kub2KtXsZ1sZ2sjKSMWNx2knoQStgVOpLAkReo9L18UFFEVM9iAvgAr2mi
kfuQxjpeXSL/ctzmhrEw605E3xa953POdtCyMWl+fugNbfZCQb7vqOKHWTghYjxmOgMXKcR5PViJ
p4UCzvXiqLK7eSlmd8QOrqDlE4P2iWmu5DDT3GaZhPRiSGyJdkkQVTdQpk9qIG5FQ923fgwQOf7w
01C021R7jWeJMwn0gaQOt10ebC/3XarM9yaeT1Lou5KeqCh4knVTICeV0m0bjw/iYK1jn5jOsci9
tGB0mKZiv0iG0RMm7VZUktq2+BnVFlVtZmg24kruEjnk3ijl+3CqCrfVZgmVpkm52EaYhxtGOUYs
nmed2tAPcdSbpxRj3OvUmf4xVYV8q0XQods0fCkBY7uTINMVj3lM3PFRX1gJjJCsc4LSXAGv2kH9
LfFBowIMFKIExuZ1ikhZCcM7q0tcP+pWo1hujIi2td88F0xy1KiZl8wFOHhIQr2ZofymIjO1tJ1s
CW0JjF+aB7ra7zkBtWvLyEbbmMfylI3j1xA3mifqpubqffZWFPrWzIH/m/r7kFQB4nj5VE/teyMy
EixU3H7CTaXw10FBSqviNcScMvnhKSWr0qcnIqXmuzlNLJ64geXc4NXqM08P0e/Uhjt3w72UaAA8
ExoEVTalntSwxcXMK2I9OPlSj/BG96djzZLHv0C7NxMxhydzua+LnHObjOSt4rdelf5DHiDi0Eq0
SKipkUIvuyl+9rWI+E+Tc2WDLLaKm9vB77hRwntWdI+ZirLqkk50EQcJevelTIaMN0x7ZNKBb6yZ
baNpPKnvl1knk4QQ+mswC5jyi2ctvJQVwWMNAGdoZ9MNa19z0OeCQGG4qmj3/67EfmyPGWgnLU2R
OfPJV13OWNCnAft5fJbL05hOAEVmNLIvjcWxWrXD/llEJIWrD3Xpvz/5B72DIWGDJQjIkmUJeuXf
h6gxgOVoyQy+5JeHJ6K77rPKXnsodHd4Iwk4aHHiujfDzS8f+8M55c+Pva7qMKiXSTrzscTYu4gl
90f9YYmb8JNkWOd9sVs40p4VwFt9pc7Dvz/7/2mYVyUlrUDdEjUO2AzSrkpKmres0/OAOWNr2NuH
BFlkuyQnVbNbvC7b/cvTy8sSSRZ0G/f4snxwc291g4APF8qL6iDefLtQjY+U7g55nzQOUyymkX18
eYMqwtkYnZ+95n/PP3DJWCcuxyYadg/FLeGcvBYOiWPenzBznnDu0E9X7ROupsbFhvq6WeHI3pwd
zTlQVjM3prGee8SGE35AmA4ROz6PZVi+Puf25vV8d/PAhW2/HPSBUE2+nYCx/UpPCSOU72xXkIAW
v01yfjrA6PikDQMpArg67ergUHH7BplJyrlQs2PeiGwcvWfiZ6kgY8yoOQ0czHpgpyVRvXMNZXPr
t3QOEsKloZPmc+xJ/lOBEFQ0nuvBtDsNcoNip9Rhpdgu/TZx0x4SS244YiLRCD1G4m9qVfPyal+/
BozGRcABoqySq3f16vt9JckxkQ84jT5NyCCi4HRD6igQzMaa/JGoW6Lu3DZKac8oJ/xsGzczjVbp
icH6iVRfZVJvewb5Mbufb9RQxvblhYGAii28kdXtMKHoH3ZqsyvEjd9TYMD1asxj3x51uGF5etKI
pB5Dzk8cwlNzC4N/NO4G810paD7T9KvacSOjkkJpdmGud3m+oNbcZMKxKxeDRoNDPHdSTspQ7wzd
JjI2Qyo6ETry9LNEEjK/q8BcKt81IVpXwTKm50G3rx/1dW6Jjk4E2UyHbaJ/hlitCJ8j/aO3iPEW
mcCby5EUnCBZi77379/g95TtP/eeObZBC/zS57pq8eaNGhRpSvTW08PgEPFgL4Nt/sGrsTRWbwQY
kxtNWx6bq4fhzM28y59bjuqqNHIifjLj1vtU3cdHQoAD5w552DJcdKtgiSj2ySVb9YHYAefrMH+l
B82RbX11Byab5xgzHAo3v0cZ/yABR271vy+kXs1oVCMP9TK1Zha0gYUEXJHTHbRd/lyezA0G/9Xw
yjFhoyyRxofPxaG9fzs2XryMNvznBi8VMhJje4kVvodvxIE73Sr78bZbRuikdfuZeO6F6Mp4H8fF
6Azv8YPmPZM77aaowRc5jsjhGG6hZXqgqMCCy6uUDXbdbb9Wd/Oe/c7GpaittWeszAsTm/hkw7Em
3T3G2iytf5ODfENu//uATRW9kiriKrtqzrUS+R4te9p52y0aPG+nws5uGVDd5mu65sG8YO0krYvl
9T6yl5lzKldQ79bmXYcEZBkexOWlKetUJMzbHDKpAp0V1APn153ociH/uVD2gkso3/d06O9VwKqA
ocZtMF/ozQuM6fYbaZGzbS8vPU0sV47iPR/wVjNj/AJt+tv++185Lu/N/z7+mkdR5aQFtqqVntsn
WlCf6XP1krzoAq15bziFBLemdrqClATswSD8IXfUixE9/EVdIf2wFqIKxuNzmfii/b5a0UtlFsOs
aMVzLNv1rmpo/85LbeuhofuytKW4i39ZAX6ayRkKY2YZTYTMhOWqCRYLlhiNfiqe21i6rzhCMKzA
0bWLOZgonQzFCi6CdVRyfyMIUIy0XdY1q0J35yx3JAy/tb4I5sCr8weNKUIWvkySmyv9spdKp8+M
QyytJFZFaGje5RwlmJJdqLVjYPmPFPoMM5LZV9qT3OUFfrDlv1e4nwqrv77f1e4yFYbUFDI/AAIw
96HCyIrjZjUue3knleVCaUfX9LOVOTVvrVatKoSX2I3CnRn4j7Pg9cVTn75z3qpjch46O277lcy0
799X+dOo7a+rvHruoto2ypRAUdYQQjSLcTmS4SCCzCY4ZNOuEbVt/M0LCns3v1eWya3qiIvqwPtB
WJinOhrmZAM56AtyijvtMXbXnodqAhDo7cWREjivr+KOYRlRwGQDLrGOEQkcOCj5yKjt7l9fwQMC
ih/WEp31y9/Hj+4hLVCgXJAaSMzJ6vJ3N5dq5t/fXPvvD4/45IvqQgHcQ87X1Q4UtxKN6XKazyA+
90+ic+w/ngQ3WJqLZuGii8kj5hwv5T3lni0/14+3J1QpDzQ9TtOROcfhlY4THqwljC77VVps7pwv
ogC0jyb45Uq/Ex/+XqH4QeLMJSkTQzjb5d8rlDI2Qxib0nwGLgdkwpkcfz8uZVKwOkAU/AHUGJ1k
EHdEAC5KlDVcubZ8G7xjzfFctOnPJXR089jGLf1/pF3XcuNIlv0iRMCbV3iApGglknpByMJ7j6/f
k5qIaQnkEtG7VdNVHT3dlUh/895jCNWgUTs3U/nLQBlXIru2WfOj2esjsAHfV+Q8dOgEUgbqJSzY
UgWwQAsh+A8i9qZLoBoDUoZO3YAFy6rrh7zCbdmYq0102oBIbG9lFOSFLRQANjXE0XnHQQQwqdHl
hPD52ZmeBhGX3eRO2tqFBDIKF0difacqkfqNHDT+Ru9x6T9eJj+wsvmX8iLcsfA6wkuCn70VJnko
O2GUhlNlNiZtsfgZOb3LWyxKOpUT2vAMseApbKUbxIBOir9Ci4eLsADnMlzXH/wldeoLHADswQZt
0pStzAHUwmHdwgG9zw4tyaBeJkswJmvYtyYkT+J1radwGaFNcucnRgy4K65yW8Gvtd3a6Tvg/k/x
WTRQu71SpvgM4MTC+XXH8EUGmpNTJFhiIAswr0JCapuHG1AWAigGPhsKgZPeOJQKutorSqWEtALm
PTxBA112AAlSVbwTQaTXXPI+Wa9BeP+h/F01LB/8sBFv4EFzLLQRb5NCc11Xs48LxxlDjqv5bP3+
aPLs/JXUzvo0SzysrZNP10+hHLwLUmwEtGeyntUnogaXMJXvX5hA0OBXDY6S1tSo9STNwrL5EWiY
fQiHaALIDhbVLwSGfz+kIVm0pmWGU/NRYatWFxZuMbDfxtJJ1qyVrJN18LMMAmfEP/1ZEFhYCBtd
2g2cHIILRyR3DUzsR2OOLqqaxmCTtVWbrVmbhqQpr63JYfGEWHK5hUyz7FSrEOtIMsi/gYz7JXRi
B7gas8d/I1ixM30LVm+Wa8mSLNggmDF89Vr85HXyK4d/BkQTipQQlrYpEyZrC4uKnKmzUeFhJghB
Zwb+llhVf0fFrwa41rNdf2onTERYK1qfxzbLNgbExXV/GDZTC0jp4hF6x1FFhqo5AOmYEQnGy7Pp
iHw5aZo0nHa9WGshXJb5LNCQUlflMVPjJrwMPX9oe/EgyIlGZ1BRrD87mFnmTH5mh3gFlDWE+8K9
AGNN2FsYVS85IlOrQ9MCzZQQ802dzkM4skVG6DGG5H0+PocY4bZegy5IKIEhy0ZgyrNbQKqatIR+
ZQDhJWbbmbWBNQTIrUa7/H7E/bzZnhQDXgNg1VQrK4YbC6+TuxhHaaJ/KZql1trWPMFXaDVBTsXT
iRPFhL8GFLFhmRKr/QZByh62Z1DU8I0ABiJflMY8fXxZ+JdW5F+DAqd1UHdW8IQfiXrO1HMBAS2i
xwKXB6Rw3yHMafj6N1Ck2Oc9dnqsu26h4p5/s3tVw3Xius/Pimtc357fPAQBKERrvlmeYeulIryX
Dbw7D3C6siNLxkqEuQ5lN9fcQM5fWzgtbnNQZEQVLESA+YiY+N/VyDICZN3Dpj/VfOuEXLXpZOjo
8pPWlsK6E5fIUwvNzVF8UtRS7NhFAUItlCm0HrImuQoJBkj8V1ckkQbVcI3d10dl7IiXDpyWDzvL
aIyv03Z7Mi3j+vScqVeUpI97/bJZ2Uf+PdzCGUT7rm0JVx9G28YILqy7OycqlhuyPdg7PJyyZiV8
ehQHSJynATwR8ifgY8zpTCNtNV56PTdRr8d2WRioO1h8YJCxxAHDJ3jh+byEtcSXgyAGz60LpB4N
LTAqR2obl079g1Z2KOOw4/XdGWRoIDt2qnFdQ+rlLXPZc4KVRwTcFrOG946uXx81nz0PEkBZGSGr
LWUxqGH5vu22NMpqA8+scvGDEfZSWS8ATX8MEObnJcMAOy5AIx0qWLM3ksegko30dY/gg7UEk9Oh
YkYj2wiyoyVqhVOsMwfYMWCXeFe5IJrQOZ2xIxM0MFuGOwtRxRnwEz4tr8w7EHJaBZyMYLJgMWRm
jsujNVOHslhd0CDIvIdot8EZQGesBoM3KUuxWPiuTsZkECBkYtBIRrJ2alYWVFbtyC1gMEB+hSvr
Cu+v99pekri8xUJhLbAIEWEMS4PUT5bnrwt96jiurWGM8ezHouqHW4rZRTGUdBsgaKYPDjKJC+v9
3i5lCI1fAdwYtgyzKwrwdKGjYR747OW7jAJ84LWrj318CbkjAw8yKl8DcgaU4JViLNG7BhAEQ1lj
APUq8xfOp7tH/u9vmUUzEaoXCSUV/Sk3CHgocBozQIiA4shatJo11K3t0cBsYt6BDDNTA2c3RBZr
RKMlYtLGRlUVNz33DUbqgeiHqeUJavKg9uGu700SBUDX2gjNFoYRAVp4PJaI4+/c9787MDs8YOMK
if8QoB9s83c5hMR2LhYU8BaDDHFD+HhyvvQxVklmhUF6yavmJSvoK4yX4b7bI2c1Ujul7wdXKQRf
b/3aCbzWKhUZMiQ9Z/o1MNBSb/kKb4hgd2fgxWdQLwvtrJeeaoFt1FDsAB5tzKp6m3phhFK1JNnV
2BfIgNKfvLhLAh6Q0BxFuiNbvtetp4tst1MqSO0BRQVhaijyw7fXSzdjsBN5WFjSB56e9By6LigN
RpPeZlaF+GVaM0FmyLEH+ejG9iDho3a0seHH1PDbUeU7vIrb9iWmgDLAQyZCGaloQNiBZnwN8jXy
A7EoVFoPGAZbDFqddU9dL7tDFZoC/c5Q2UHOBq1oAqfwYJhdiw6VepcGeZNAhjoEA3BB89SVqBI9
M2CVN2DUeuU5H2KNmfC0aIUt779PTNnoEvhYNBAvE7xcYW4ApiD1VAUQz2YheyLLhg8j7nwoICGH
vEjBaKn4kXN444Q1HutQJGghHdM+R9Lp4NkC0kW1Um+bij8yKOFxfKf6nmzj0tD4dA+LH05AXsHL
YS0uQK541NmaRsH6PaZ2E+0k0ScKzQkMiEIcKxUer2lrNSLse0Ma5gcOgDB8AMFTGowx5OiVCUCR
qbw2LRRI6coe23WG+7QFfoWnPyTlqUQUk06F1YGqKvmFMcTMDzy/KNoNlRJxdgB6SecArAV6L271
JpU3dD8ZpQihWsX1sugjr6DjnaDyDF9cpoVxXfeUc+06DzvTl8U9L/ibqYLRZauoZMY6MdDh4OuL
rNNGNBL20YGGm+84OqTgGzbwkKQjF14pVbytkLorB/+pA2yi8ldTuS0Z2YRx8osoFm5aeU9xpDgd
NBZkCjFCXa0jAXK+PcC/bGlMU6NNBaPmiqwK3GfVnOtwPPjxy1jkUFMQ3CjE8zNheMihx6syk7YV
RFC4EW99D0VbH76+2SWXcSlgpmIKNLs6tDJw4FupAya5IKoyyDcCswSWJYe6agxuVzgJT3kS6T2/
ApJdU8a3IIAJFNhYA3SVxtzmuQjSDFEOxyhB5lQmkitohcNWNQoUM+OzVpekHOT97vT4dLl7If86
qGfRm9gkcs2VbfBcKuNqigXHiwF2wFGQAcMzhnAXDcGEbRdaJcf/zY2MkpEkgZECv79Zq3xfD73C
IgzgxenIFTBwSUZdqt7ESlkiB93hS+Hu+6etubR1kwypXwzJ8Ez0mjfEBgrCsOYFz8IaEi5gAOYq
oFRHrFbfgC/8TyEFnC5MhIqUycGCzFjyvQsiDZq2HxmKg9CCJkE/3Oyd08FKVsG3BZFFZFcMRAqn
bfv0Gn1uSe4F7m79zvqinqyv9Zrarz9A4V9BTNsQXGMNzcgCEZfbO3jrNBqNIB8QSaReDPsIme1s
09uor0DV3OaItPzjWWe4xxMwp3IIRZRJSlBhAoJNTddah3xJJLUG3Ii0mkZ6UQqNQlkTFgwP5VYo
v4fRkkHMHewcNH6IzhB4taBwzJ+TjYw7heLl7gT4CD+80r0ufg/HDEXhwdNji3fozxQE6w8R0bGZ
OzSeOb6OPBVJ3Dwej5/E/HxB/v6UWYioyEBoVWzVPxfIKEW7bJ0C+6xsPb06kycFSizGhcIb6r1Z
4cgDTdStjNChcfmX69qhV+WxeFauPljMzuMv+0ngP/oyMpO/QjeJ4pRIaGDbXUNxbKwccYKUgu/j
pILZ87YYT3527bFOiPNBXbMLPrr/qeLftA+gFsI4QQQtfzYySdwOfhcp3YkFpfcSv0GnYu0fZIuk
7Tg9MWFag7JiphfIySBCMCE/goRHDmXNBqk+xNtISHoIpnIoGnbQNGyRgolhzvUrvF41q8ysLc4s
EFb7NmuQBA1J5YWW7KRfE0JvHIQIsqM32iTBdL8mAZdsC28grWr9CdbXG/J3tJ4jz5eb3Bd+1SHS
ZSRGaqYmuF4IuiGxubRufuqRN6NDpON5jsb/5NnoiDnFNjyFdSNuvFd5X75weoS0QmUCMOUEDiQE
kVSaVt05gFHzVSWyq4Il6ckGAAS8GSaSK3qFI9YaeFkHXu3O9Pl4/fxQrm++EPOGpDcrwBJ4Fv12
QytwUUV1z1WrhavclVYgrTy1K+oqH+B5r+MBYnkoXbKr9CxvYL5i83vJhoncMbWzY2fDtuFc7Joj
EN0RoByw+kBeFjxt5ql4H7eCK2zEbX+5Npr+TL+P2LacFV+KgwL32hEujhQSc4lBLRDh7t1akAj7
b6dmEXHKsoBODBQWZRnq/LgXylMQglUhDobiX+A7YUjp4fFAsvfuLBgrE5w32uXmXLO49xOoJHrU
abjgpZiLENsiJdnGIZDWNV1or1CU7tQ60jMB67ZANRmVV0hr+OV1gDOemz3758ffxN07xn9/02wc
xLKXpXrAN4mWKGvZrk2c9g2UbEAlE9iuQyl128GL+1zZ8hpZzNqWRTt1MlAvdCPedQaqlNAJ857o
lTDYRaxKuyXS+x2tJvBKeCTbgFKAINZcwqKtUqr0B7oDJybceyeUxrbdlbUK4iZ78m1lBXhGbok7
5ildw0wmdoAh0+AIj6RWpYF4eaXt9lyvmOvjobsjtIDvAlALxg8A7t9Iy8ZYJKUwcMMp6hnEsFcl
qbU6hTEOAgHJrmlWKzpKK2mbb7c88y0X29ybdnUL5VZOcMKQhSwWjWoc894lrsJQRsKgOsHSljJc
aY9+EvnCoQZYakV2AGmXha+/fRJC/gofz9GgYBM6/99bofAgsjQWMvOs2HDq4N9q0B1ggUCd01fH
gH9RZjQH4cWDcfST68IBIl8tyZzdAdv9+QRldjExVMfXApOi4o8SDHPG00mAB4WWb9NMbRe5p+Qg
/XuMKYD1wdwcRy3CxnlCIeuamIfEKgO+eapuaM18P01qvIEyPlT94ASsWlCu13+YU6jvQ9eacKX2
4OxpjaAJ+qID5p30Gj5I5IlbNSF9zUk5HWRZsmYMiYjTdBEu0RVMCRieESwzpHl8jVG3l/BtA4cC
fCjJ+fJQuIiJAuEXRPvgQmAZBnT+tQmoFE81nEjnbFhTUefT+BXDZeELuvSdeoDlguq0m1MDdbNI
P+DVgf9697E2KOCwVU1DTRfSy6iJ96pdaRoEGgP1fG1e4L3RHPB/GrZti+/IIkNm/ftTNnqNU5uL
AKyerUOUerMHlppXj/wK3LgGoqgaQM0RDH8c3i0Qjr7mLuuKB8AmRkobYy09Zq/waVnCTdxWkVFC
Ro0MVxTIFLip/i7nIBfYMhd95jmp8fiHzY1R2BKee6So2iAEfrx7GIIDnS0mglRTBGDuSC1gdmzy
IT1UcV1j6ULYLGaDS4SgLpA+Bqjl0SOvRxwD36/IgKDeGjUJLeOnd1hfGjwnqTL99vhrflCps6+R
gA5FQYWkh+HF/LfzbAmtR67KxufKTInQpdfrcHoxt8AwgUd9/nFTKJ12Dd9z7ehpS4NBijZ/mud5
QgsCdwXAWfC6ZxURqq2HiGkGeY+KCWDuQPt2EFodg+dGbGszw1u7nuIjhN3MNlEgQEqlC19wqwkE
eBMNECSo+RBjwR7/OwAAFMWhj5f3Xhwhj4vWU5idMbDtaMTy6mUSQO8Q2PNb31GUSq+Kbp0xnMt0
04tchRbV9Jt8QtzVeYbCTKoA6+QOKycd2k3IgV2LR60vF7Ra8wwyzozOE2B1yb+LPphaHbTgOeEo
QLkYL2+IK8mimXZBqD6e5JvgAWc0YMEgzYN9IIo/Kb5fUTwkAWJJHCgeUTSzhhiw0y+8c28iolkD
szHs8laCzHYgnEZNtkakMpUNoCM4CR/34/bNhnZIHh2AVaieYMb+zhXw/xklNxmswlxJLS2gc21h
1b5WkN70ncAIwPhPHeSrgLkttHbVv//r4if5AFx9HBEEJYX1vx8AAWGJCeNOOXmbAKznN+FJ3lbf
udksnEm38d6sodmIFqAx9FhPwikAo09QwWlAyr/W0o1vIRm14izP5A4EUikCdpNvRSSXYWySuNFz
u7BBfnRVZ1v0T5/J5P9aPW3q8a3U9MqJAPQP0YeEAqUJ9esexPc3abcwxWQK//fWcE7+bU3O67Yf
U0xxp4Nuq4EmvuPh0y4Rlq5lQcfeBgAUAKTmJYJgrg/SIiH2Pv4I5qeV+VdAgJgBHQ4HEzfXaBIa
HN41IJF7iHALQD5N6VdfxkjZJbRVEtJbHrfw+ptAiB3BDG79c83Gbzjr7dyLd9IUXToRENAodESo
pQWQAAqpwZ4EZt/0w9qDB+0AzSDkOc5NCFEPL9pBx+itEmBVKMI31pfgDjyyjqC8NBQKqVBe67wP
zgNzpE3hFtzYbZSdJ/gM092Z9SgzRlY7H6sD08K8UZZgw4lXcQllBOT1aq7WwxTSeXRmpnwBZhsk
x9MapfPRZpB3FqRa4+rOCJEBqnJh24aJ4SUwhIdnAVdTVk9DslvMTnEcvnNytvVZ9tyyrNqFwi4T
BI2PmrdBqZw0AwCZLRr4WIfxgZJHHaL6a5ZrN3JZu55S6uA1qzwdPeVetcUXbKkaqKY6C93A6/dD
7H3GY+MIMfyClMzhQC8SqOK1oRQ8KVoEOk12FeXCfDzXN7EsNhqsu5EKZAn0VyG39a/V3QnSAAvJ
0Nv7/GjJ7KvMs2CnYiohb50fHrf1I3Rzs6x+NTYLnJtkrASk6ZWT/wKgKF65zDZ9Z93+C2hiF+7T
0VcPgwUoBYSv6StKlPkuN4f38gvSCwdplWUqzGG0cjtY4S4/Dha8xU7DS/Mmg44Q2PKqeWHX9bHc
5sfaTV/k12GXmgLog5tkcYPc2aWQssGlgltbAfTu76iJvq9InVgqJ35Dv5Uu+1l9R4fMYA/sQiH5
3tX1qyFpdhzUgIE0AIsqp2wdHcUjq08LB87tExELQAR+lYQgYNLOo79Bacs8pBsRz0H+q3GidftS
v6AgS53jF1h8gEt6YF84lDIoNVux4Hh9owbVvKYfwBvsWKROWDh8pEfwiDfJ8+P1cu9ahQAKC4Ad
Xv7yXHBnqkK5jpJBPnkWCdCbFcIFkxjDP27mNh/7MwT/tDObTQ9GSSNXBQrqIqkWiF9MW53COCEi
tPIL2/mXkYIjYtx+JUFzSOlqG+UC6MKisnC/36Yb/37ID97z12YUpTLME2GUT826dMU30U30yuB1
OMMf4w9haeZvAnG0BiwRbnRkMaDhNVtbEpMxTdpJ0qnReY1beTvqUJgRIDOUgbzia6CDsOCCXXaG
pK8qr3IzwDulsRoL9kw778BCmoqGwAFU2O0lDYjb9+3s22ZgJ3gXpyElVdIJtCZ90ikt3HfqmVXz
7RKF5rZEMWuK/buX045PIiqN5BPUES9g0NiQwzJxzQJipBi8yhkNVMFcZDy1x8vu3uoGKJZlwFyH
88A89OfkkikyH6sbwY0Nqc29YkUAqkrXx838QE3mh67MIXeMQB/B75ymBvKq3DdUJO3ZoFgNCswL
5cqhucgFGotSe7F6Zdj2KeiCVVymBgsGpNpwbzKpl1UQb0hlVIqlKneRiHVpTn6evHIhocLcO+V+
f+JsCiRoIIZUh8IkGFZ6L/pgHHnTUwxpc1jVX9i8dkuo7kEvCC5eEvysFcgFw+zaBZ8YtqwwJgoY
2YoGb2GGbp+qZGn8GrpZliULlSHrPagLQ1HThWWBAZ6LAe0v9Xz2Nd7mbWVpJO5dx7iMAVjFUYy8
2KxFeNQxUtn38umSAZEamPHec5QDvEPWEwT1oaQP40VQz69LGbnbTDXp6q+GZ08LSEKMrJ/U6Cqw
St0q0BSj1N4DHacBTC8QNZm5makHoDJcoDM2/QY64BiIFLg62jzAtsaOgMbbCValgnm1x12OLEcH
HhFg/2phQRhZpbTzCKxcj3Mj2VBIuPumpwUOZNnVI2UubS+ZHF+zdY/tJRNcPEqm9M8R8+swpcMI
+emgFE+6Dnu2zdbcbjPd3AYaAMCl+o4Co+k4B5QRT/hN3R12X9bBMLSrgfQnfifYXntv29oxUrW3
RnuDnyvsd799k5jwRpr9srBP7xzHf753tgnw2mGUYcjFU6EXVyh7ZTu51bkz+Ps7/9o6o9MgIDr6
x8fN/mhk3AwThG2IIikHewSyIn8Nk9RKfVGwaHYFRJ4JC+DtCUC+rflqboBAI8zWi4nR4+BDImrO
lpBEMXCWcQZyEni+qwbWg+G+gTtgHzFatmsYlqXCs5jkx0C8BWRyv18tPLjv7Uyokf7z1bP3YTD1
GUXnhYgXN6pgjrIan5kzyDfhiXIjJLMR9+M9GNYLJwL5Yx8M1vzK5MNKTAupEfexIjqF/KUIvdsK
71Dmfk6gXNCPzUJIcK9BpGDw5sZpIPDzBpt8ZEbIucMbbwO3PJM6+Chi8QsB0J1DB1V6ENwgHgxh
wTlYEaBO2WOZVjkp22YbHflP5qul/w8dwXzBt0RBvfmGbpsISZNkdC7tKTuqbCE08sGVndB/8ktj
YUXfmSMS0xCTb5qj5z4p0LAA7gMCE3twT8163PuV5IoBjk7hWouVJtdLTod3LnIZMTQtMFCoZqBC
9HcHyUIYMoMYS/tpfKrAgUqYGqZPMJ8seSTC8tKc6HAtQHzmcT/vRO4A+IF4hzoEfIIQIv9td+Al
wLeCITwMJnzMIOGFy5AXTPlbWA/nSFIBJAptQGCEdS4bzRn+XuwpDFAZy57gah5u0g9IuSCQrQtN
PPjbFhTmhe1ye6+Dd4HPIMkqMhWzIw3UZ9GHdg+171HXr84Avsm1Jgz//jUGe0lIhKPABSEAlLr+
DkSXe1yQjFJ1oNKtEr2NUI8cXV6A62SlQ1s9Rmk0WCjNs7d7hrSJBxPsomT8mA8+/EZFihK7E8zX
AKHF0ZPDzwUxSgI0NHJjvh2/xav6km+A9+KPEG4JXqYXet06Hq3C8qV9Zw/8Jvl6vCZujwt8FanQ
QKgM7kVzxmoRKX1RDXlzgF6IyXvSSgCwH4qKaQvW1eAIEFZ53ODdYVBQWMTRRIStZsMQ51xGBWHZ
HCbRP/oxWMoUb/h8dxhB5C7ShdfwnWMf/cNbBasJwBV4gPyd6TqO+JzruObQ0Ho0+nCWZngDqiKA
JW5G30fdoNoUcIqgRtoaO8DPJN6Mxey1rmjcDdHCImBosoD/3gfI2SNrjk+B96TyE1X9ujybMM5b
nh+zA5fAgECBf+1AmSnWjT4V2Urskb46DgyYYZ235cCAHEPk1/MvSoYRJj9qqM+qMVymIaOziuAk
AMNBk5WHlwi5jyKARYsCEz8lBTyxPPuhUzTjPh1Bfq4jteEBbJDTZ7qBw0yCkjjAmFWinIK2fkqU
Hm6i8DAJlHMIth+dsoY4IVjjki1VQjAosvu2e2qE+lKKCnRfPlHotIBsVFvuQpL00QSxVoT5QPWt
eOXFK0BgzEPUZAFlV8BAKpTnDiKOFA8rrA6S03TXq1X7MkDmJyvBeqZgxcdQrqy8yfQ6q/PPPru0
QWsF0572ZCNnUyORMzvlmHXTNZ+pHK8SCZ4EtewgDHIDJb+OQfmeFtV7VPqHSYJZ2JDsfO4prDfw
8TVqJTIzBlAlKDJQ4XguCmEv0++P1/adzUR8cglODvluaG3/XWxsPqSdL4jpIUtgjNMe8sKKYVvD
NpLOS5siX9pLd16iJARHkyAXAV8xx+eHlNDUHSxzD2MjYW1oDUzQB7p2wgF+wT4sZyDZw/daMYFE
l7gs/DOhK0H1G6YAhKs4D1JtiZCdeTwKd7Ij+CpiYM0CLMbScxpYzVXemAcl1jixyhHWUH55ZyIe
Fsye07NYUcULLTQuVedOXOVw8qU0uVPOj7/i5zU832m/v2J2lZS0H3aQPB+AI89gx5Hagw4rFNYd
AGXoLYhTaSmoiSyvipoEoBNnl2tmTzsf8Y5zvRNEfXaIOoxGUMcdfRmv0VPolHq5Dk+iyq4gSLGq
NvRK2Y3vxbO/hacR4Gaw+FqzTxDmBDvxaQm8dH+ykXYVUf2DlOL8bqzlgh2h6TycEthhJ/Gli8Zd
33G6B443MR9rAT9OJNgEKNcxAzyxhcdl+KkEL1m252EPQMGCl57ChRP29saGHAoMZHGbyjjT5uUH
aPxzkSL64aGFHtNQlC9U9V6I8YHB0ns8o7fCmiDRofMElgKLIFEi76FfZ6eQpXRYl1l1oHl48gR2
kOLCHkQRR0qNQi9c6TtIShUjzpdqQLaCj1z4scFtC7c8nzZ6VIAU36FoORUAudW91gnUDg60R57b
dp0zNfHh8Rff3nVIQQqIw2ExDKPIuVZr2ReSUNG1sM9TK0kOJXyGfSuonoH/e9zQnZIT3HEYJJZp
VGaRlicn06+hiaMgRNK5U/b9YDT8AdFTCr7AWAB0AWq5t6FhWRai/vS42dsH6J9WObI2frUqt1XS
DSz6F7R7dE6Rdj23cGP+BCB/tzHaEKDNgEMOsescEDfmXuRRkcydXi4QKNrUAFjk2qGBMsqEh+Xh
QMGXhKA0vqyPtcUer2/u9z40v78hoUR+AkMFcp2gC/oSoube5P7+sNmQK0Bx9lmhiHsZtkvcnh3s
sXSS+kNeemzd3ip/RmAeMU1ZP2RRlvBkFfm5paTPDLZAYAjDCb72j2f0FqLG/21s9jQROjaMGjbi
Ty8vQDdcXn+e73jAh+p7DEUn2HR+gVZ52EGf9Znw0FOzsIhW05L5/E8W4cG8z087lh5bSujwIb3W
Q3AKklOvKHNhyqFcj59YA1+WdYZgLElyXZ/cZ3DgMOvfn5+tuuSP9gOOuvkYPJwE+BHgwTAnZHnB
VPBVio8hYlmtAVYgVJBfkRT6AQulWIEUBuf0+vraG5vTxwekBtQv6PWQnzbhkA52dIwIvZFwTwn7
lGCgUi3WFPy1ttZPT5CLOIItTrrwjS68fH4StRp6NaohBGv6c9+o1C77opBP0o/f7vPbM0BCcEpc
Wtb3V8Cvvs5OWZptgk7KseEw/zhf1ZeXl0a/YOp99eMrUa3d7oDOYQ1YxyN85AFnsj8fL8JbQjtZ
hL8+YXau0Hk9Ju0Y8/taHq0Er82w+2DScV+BFuPhfRomvoO8ihoGh6ZLtCEdbTYe9yK/dLnd3Xqi
CBApwhlQM2c5TnaEMzbXU+I+Ytf+uEnzQ5Z/YtOh0Bl1C1vvznkCdBoOb7zPaVJh+XuYRmE4SHw2
8qfqU1kBQJ0gzJD/9WUtI8UB/Rn8xuNOmg1sX7RjiX3Fn3g3tD2zXiu7x1N3Gw38bYB08teNEI6D
LzFlKWGqDAEyNL5dMJuw/X92Y3b0QuGkbb0hFE6TokJ4jXeiCRzOxz25M/V/hmr2cPRqX6KaCUPV
u+M3zCovH5E7LkQ0d4pWf4ZrXr7z8r4B1RWN0IlKZGaiF8Xit+Wa0iH6Yz/u0E/ZZnaIgUcPvwwU
KFgFgfnfuZm8IAMyoeZPAEIb8G8nahbkKMW+hp0eXCavlEUk9L6/l86U23wXugmHaARBWHsKP9tG
SpwwClJe/Kk1hrWIE48zep1VjwsdJBH9bQf/aWZ2co3V1FJN6fGnDWKFFFkVcm3g7sJNAQHv69Mb
UJbfC23ewvH+dm22o2ipFLCjJP5EbgRWQ5nAORwsHOi4kqDOcvx+edzgnYTG3wZnOwzCsmWX9GgQ
uFrio3vClRxrgA3T6vfSOXzvSPo9b7N9hqRK0hakcylu3+3pdDgghf/2/L3/XMjO38K7ESf/bmm2
2/JYidkMJvYAnOPG+UTsIakwU39HYQEuIRBfyNQ1o61HHSL1BUZ1/3hUycp4sHLm+zDxqDaJaBHn
4mtsVHa08A5YmjRhFlX1E9fzOc5jFKeJZFH5EwJ87c7XJwQtC2O5MGlzBpAvhEMZUTR/Et30Kd9I
Vu/QC0fJvefG7+kSZncVhIzqhooV/pSsOSfbNucP2J2sc30JzHILtiXrgkdiEq9L6KfMAR1S3qPu
PGLgLthZoPcNWBUkBD27z0cEP6vL29uo2kvB552n9t9mZ8sxidOga/EOPa0u2GSv4A1iS8Ok+nu/
dDTei3V+93C+9GRYdDceKi0nqD7ksGQ4oI9frmIdwSd8vMjv3s3/jOV8EUpjnnUDyB8nbuuh5rrr
4aR8edzET1R+s5F4BEoiFO6AUJidTvmAAgt0+/lTtutfZKtWQTQnEmhGoWaHJVrk/Q7909jseEqG
ovOmRpb2kOGHlHYL1FsHy1/rcZ/u35u/+jRbDNEkcVWaNuQUvGze38EyJSduo36sf15ACMI/XxZO
3rsX5j9Nzp98iVBkXhlhGKPdBABBAwPofh2oS3cJufEfzNa84D3FclY1gsCfugtcF9+EVfnFX8QP
eZUtjOH9A/BXh8jV/SsuDBKJbiiQtHEA/rzlNjAb3OER6YLzsDB2d5DAZPP+d1n8pCd/tRWOcdsK
IeaLHLaSipMDJki4RkikQ55dX2hXxi1SqJi/byLY0y+N7N2VKRBpaah4MOw8MTI1aQGRYGy1+jva
gVE4qt3CiP4oH93M3a8mZjsNUQCkl2BBgIe6hCuFgDBgE4hnmoVwZ4cn5bpQjTc8iokQ2dKDmPzh
jxqf7TwxkKVugA7waTKbz1qDt87nEhrjDs0A5AZZxCACVgx4yyyaE5VcGRuKaA94oJxBsar1PN0D
/lUE0rSEYn5LJVu6gAiBUrvStGoK+OeA9sIpsS7CSluGx0nhRzBk4tWCq4GCmaDNXF3TqDSyGHxW
JXhPeVgniZM25OUbLxcbhZbcKYZWG6c8Ucx+KAY9GDG8k7yw9e4FPH96R1bQr0XaiF0UVx7388qG
Ec4WiYRDqjU2sgG4Z65vb8f9/gXztlohF/D4QCOTM5u8P03PVk4nM1zNIaFxqtahgUwEIv/IXbxC
74RUeDfDvhJ3NwoB/CxEaISxo8UOrw1ilPmfUBwepzoLEahAAzsKejL59XHH7j2n/rQ5e2egoggH
ebLzWTynXtmP6jismHdhM6CGBsLU0v2z1MXZCkWSPk4oAV3kLgyEsuGB/Lg/d26BP92ZrZEYMF+e
QuH2FL5NDlzbtPLCoVi8W8JOLvVjtiCmgo2HmiIPw7fsXLxJCwfy0h8/OyyK0BO4UcEfz34HpoxX
0r/PBvwZptn9nKdiWw4j/nzqkm4ULXvy0oU8Nxnomx3zz1qex2htUdTsBIv6fc65xXSA5DgwKNn/
IQH0ux/z+CxqgamKPEx3dirMbpWfEshOPV5RP4HDrCdQF2NQi4AVMAOJxr/HTg85mK7rK2+fohLb
UO7Uv8TE4wGepK1bTrq4VJm4c9hIkDzkGBCqkHtgZmtYKuqmiuhQ3P8PZee1G7fWhNknIsAcbhma
ndTKkqUbQg5izplPP2vrzOA/RzYsDATLVrBaJHeoqv3VtxopPumLGRrAdwaOKmVjCtYG38My+WJ9
+8O0EQp7dg6ORFHxfXrJRdGnvFwK63Y0d5DwhtOq3WjmzniJnRe4sH+/o797CcPik1XKGohlFU5/
P61zE+ZExore4dbJ8tFVKukQtfT7SJlnStGlZb9aCjhEuONHLBKmHe+ttL3KjN5VlEs6s27064u2
rHRrTIGB2mYF92M6F6MaQSLnYZy0ONsXd1X0OFsrzBF7pxixy+GWW3HCX8cmrFZYd4g800K6bOoS
5LmgRk4nsXEumuXXke3J6xpMy7VlWMdOxl6VL6npdzVvvGHug2Q4LxU+WrSgmBOW7Ll9lConNIfS
k5O7fIOKZqtPi/5SbvP3VUofNjOn6yLBDq9R2VXb/LGhC2Ve1veuab3SOqRtcmpmC0Lo97y0A802
DrW8HtYpp7em214ko3UHabqNe/siqXQAx1gxStk5j6H8DgGm3PX/f/ojuuAcdE+0kXKO+N+hj8CM
k8FudRBEBGYVjNVdpVzl4xeL0R8WO5qgYOxpKKep5n4afKY8VrNZOaI58kBQ0us/UueLYoX4EZ/m
MFu0TIZFQswG+2kO21uRrzky1tt0flOXWzIfafhuN1/1DnJ4+6cXMunfYa0AkfOBM/hXjJIYar32
hS0TSJe80evKAdzx/mn1vhFW89G14IIsPib3F3oYsY9uqRM9AMkUSez37w5fE74830VtTJjzFO75
GcOJm2fy6TtiVdE2ffMcvjzPuyF4MV352wsWm4+Xy7OJke6FfvBb/OcJ0R9fnqmV3EJuFAnD/vb9
bIRvwNqRm4I+aPnxp6cTiPnXb5Z/qx2eft4fL3SYn3HrvLzfP31RYfnDAmMLEb7KIYXwzPu0X64b
07XbYorc/WFAxzXnyAgus3TY1NtSRWlTSV+sMn/og7Ix7jaFrpOUAijgfwfvmtTtnJmR/AC7RSRQ
3OiHhzh4eOWSeRKHuxvsh2/Cw/fv1yFXHZwj9/yyeMHl8f0bz+sJEsTlckv3eOF95Sn+pwrGf363
T0N+XfvGkkv6gYtlOKgSnhqGw6lN5ulLHUY6R9LZs2GeRom+vjJ223i9z5xTh//b35fiPz4WkzIR
XQuiOfrTvOgmVJOg8aLbKr1T03cmeD/u6xQI8jvTfEi/GAW/t0nQ+8xmiiEFpW2VReW/zyRrKwhv
Wys/pukW1PpppQAh4xM3DljKg0MtnAGruSSsjKtpG56m5kcMd3OKo120/pxGGiWSxZP5xsR4/vud
+H1TEm3ZMg06/HL0m8mfQiK4fJWutdaK0/jsXTkux+YP8etD771yXELh/3t+5GHkHmYF/a32DBsF
TbSb57TxoAHN/OIa0VftMb+vrzRK6WOAxda1ghieua3/jCUXcf7kS0uAH9wPurgHV20P6Tm8eB0C
bhzy3HLa6W1o4fJD2/GjA1CW3svMi69vc9xbhfnt6LY1M7qrdz//fvlwVj+vXLSn4fCPlJ8iHW4P
n66/lJcRMd+g3OiScpLw/4jXZ7W1PAiBoZb1OPubyxWGgr5elzcUd1ws8Nza4ERsfU3SOVDtc97j
Ga1XrjkDRbblfAeU5mLnNCYkpV9jO9ebp6SzDlGponFK/KF/rtg6s479zKYpEnuSogutUocZlvhK
svqOAd9Hyb3GvErMfocDkDct51o99HgYTAgt5/i6N1LflDdXHg0YQo+KhnAkdZD2vJml7Ov6nW08
c+WHpHJ2Ue7A9L4pjfRQJs92Jh9mB8smA8/7hnJARqWZ1nmhBFfPa5z6G/TpZZBAwZtgRFPwRcXZ
6q9qAwPVuqRt5xknlWVWMI7IjkUynofmRo7y0zYO1/GIm11W3sr4o2S5dMnm8dfmTJfZ6p/nxGYw
zXhxVwa2UnF8sPpxNwyvqf04Jt/zTN1t6ewpM24aAw1ZcfkzbpIgW+EFKwDoVPteb+tDU/3S4nel
/bmNMmMwd7yeOGfs1yta2He1WXntTPdH4rgKOCJtggI0D6Ek8xi3F3O6TkDZOtng0RsUyjpdBxDM
t3y7KhJlt0lPSl++WvG1lPcvujngsxgdNNvfasTxvX5YFlzEkYWCHfC6KDqqsuLG3fQzG5W7KM2v
N0l2HQlXKBOaer80L+sGZE3TGtANzOCo0ncYGdxGsg5q47GM5bcthuQG3nyazIcvhveHbug/EcDH
8Ea0S6iBOv6zIcZk6+PcFqaw51cxRs0wbXLujWvhsS4+hu3qjkcZL69hp1+pIR0H1HsPWABcF7wX
huvrcT0uP1ZM18XH1dlR3JkP1FD4s8tH49q8LZ+681LDmHaunWsw5Yg2cWnX8WtXP/zas0P55Fzn
pV8cCn5Cc+b9wQ7xHwnji3xs+My2QyvK1zK+w4QAAAVAKPCKw1DzVwNoIyPRcThxMQIMGXFkFw36
CxZldSg+R/vYjmB4BxTVl/3mbTwbVMb/MRWrD8VF4yNuc35QjlpYqA/qTjt++LseS0gEyjE/lAcr
FB7wWBzwXvm/n5+/8dFZwSO+CbLCHXfLcQsVTOabQD7EeEEV7+MuP88/apzj6nNNtJFiGu8qR+Vo
XwsfWfF/natxV5+V44qtHI7B/lc9w79LYD495k+rWGVWVqoYOp5HMBM07ouy78P8CNUixPALz1s4
CkdYUditCWKSEy4YqAk5zryv+CO94Oa1x+Bmv+LrNX7Zcmn8tuHy++GkQ7ubolqW8ZmkLG1bL9VD
LoZh901QIoRnvxiCchg9Sjsg4N8EP6J+F0PKfp35Gu5ijAU9jPc1hnHimay79UcTiJs+7hT8eStu
/eiL+6veN1jKMQpeO7QKTSC+o8GrH7jkl9fyB+M8cTFY2nCoCSCba/rvbp5XbQpyWZofcMEDWFUG
LZ538XHbI7ri/XISva3RgUj7QPc4NUHue1R5+VXzHX+J/YCvxHBClnYUDnhYyR/R+mBHbQEmgLp+
1e31A0z7Q4wPRbNPnptA3Qn3uwrORRVKh+rKOdhw5CR33Fs8LPEeDemVlrkYqny88ambIhRIDN5O
/zzjdS/+5psQP0q7di+Hgl+Aq/EJuM7+a2fq3wFGn27Tp2BvaJQMinOCCJXnGH9wQCpMk6qd8OY2
PT2ADfLBpDfgacfMvXXXHoSvtuz3BwusKEN08MpdvssYqmJgfuVF8SHK+bw6gjiky8IkSzI+4Cb/
SlvaqNtSebSXG3UgoPlhLUDgunC+k3+lrbvh0RNp3tB6+E5hek8Lxuh1vduzYYDhs72i9TaiNMAT
dz8k7dACdV18pQhtjgwW15Td1giX7OnvS/rv3CQwDYRrFGZwzDIAHfx39NFiVG5LNDKVFm4VohOx
qZRvQ6bvFgXqUH3XLRJsuuqKxJPdcY1vi/JeLq4M616RX+VlPtV986O1Zc8o/UV6Sor+qR2mw99/
T0X+rZ7z6Rf9FPT2W5tHdA6kEN/wDt5FV4i0Aui1gAp+PqGO2xkuzkOg7UTiJ85cUA6ijJs47km9
kLTw7uGhh//+7RuU3F2DLpPzftJJhzdRHf6OXkP0k5dhGUqo41LvBt6dDKdn82wYKy/AwWi3FHS4
jTZTTLr40XwTJztax0GOIK3kvuQ3UBceEXyMvoAH0HuPtZjtNf4X9+M3+Ye4HRxzkgl+9FV9ng52
XKW61S8Ppv7cmru1zwNoiXuL+MOSIL70ZuhI8a0ab247tF8I7S2RaH4a6f959c+JaNfqi6y08Faw
sDQDYZQOIIl9vDqLDVgHoCLgexpWCPh1PgtrfKBONKrjEIBDp/JqMUV1H5U7punpL/MA9x23HKzd
97pPwwkL7owBpnAIEtN4wyQfh05/xYNScHnEsjSyyPT7NUNoK1YlM6hPvLE+I4EPvsLz/N5Z8Ol2
f6rhqGW+LLHCNGmyEqQwVcSh/lltvjUOT6OzuI2BEhNu8sr9x3roIHWP1vRV2f8PZjeffo1PG3Pf
qFtX9yjxu93KZmc/JiyGxQfPZj1ObILVWQ+jKxEpxZf1XT8qO7DcuyiUg3gfhdERe2tPLJ7Cxl4O
sOuBcZDuMXT3eFY+TRnQVCuAJGKLNAASbE+CiSSxwQtAwYIjcfFmEHgoR3zt7WsWr+QOzvHH0xKf
/Sf0WY5iGyVQedXCFW0B/7n2xdIr9hCeFJwdsVdg/xr8fVr8ITBgXKJCx/STbPxz09Ww5WamTQ36
ZCW5ktPj2o5uJ9Un+jH8ovLVpAuW5Pj31/wdbPrxUGhkU0zUIiS9/11Cl2bUSrvkRSU8J5gJNUOx
3VtnLnJffBOfmYmJ8ego34sz3X48mupgHlVuv9jBBBui4W8KtsUuP36EWnxK21e7YifwEi1QTvNB
7OLydXwGkvpBqvonNMXTZ6fupGNC7ySGM1DeDvGLiDxFXJYeFsJTjWlUH5J96YsNv99/PTf+fNf/
dwM+iYwqqamaqOrEaoBmkQv8J1oX/xL4LkFcEsH+QFBuh8IRuGB8rkeyg2MdZGfzsd3XgbMXo5aF
PVTx/VW+CyfgbT+dBFRDxC4cQYXluSc6Bu91kB6jD6/fZl99/L0cm8C5Wo4C6yXWFgFuar+JsE7c
ACjYBHQD8K+FCKnHWRivkH3OqB9BrOSgnoYP72BWnpB8MBRQvIr1RqA3csLYnKHbeCQcxEzic+VO
5XNdmAQiihBhUcaNtYNUhvapHYyDGXyM7v3KGP/7aPswu/596f3fzVb/O9o6tRrKOOVm18HM7YMO
j51yG5wE6Yr7fpSfCNn9inUWL2zMXM3rHBdSUo34UL2TNQQ04e3//jv9Lr75NAM+BRGrUivNtrId
bBKu3Km+18b3PrnvbGJBCVfspvUT+76YzbDX98Pg3H3x+uLn/+2efIoNVCXWpNqp2QzHeVcny6GW
HJ8VGkT8tlOrfuc0+W2C9shuCi+ffmKIPX1pifO7iwN3gZ5qMM1szCDcPgXydjOkm63xW4hBL3Lb
5YcY9CuRsRgPK1mKHJqvNdulWAFF1vIPY0TkJ2IDFSmuINUp2GWLKH8iH50I5enffxYf/UOXWUgM
crLUfofPxm69BkysQKjO3sRuKVJUsT6IZNX6mPis4azgOKDhcJ3u5i+n/5/isn9f9adAREoxvpRq
aX0ACxpI23ukwbaEHq1mr1P3UwGs+veH/afk9D+3+VPsMRPKypNUsBXXxGBS+1OrHgsdluJGW/M0
Std5tK903Hm1/lhYeJMuMqYruNNtz6p2DXlkNUFrYmc93agt+VKtuWuHOihHHFmt4aLexPS05uqr
biQ7s8VPqdfyg5M2p7iag9Hu3TXugyyhZlCCck6+mOAf1dvPg1mhjZOTFk2ne/jTDY0ku117uWI7
0TZfXa7QaoRROeyToTpN1nU1QFYurumr85VGDwz5aStiX0pWfCufqjg76v0FG2+/micvXx2orup4
l6aqZyW4xlKKlLLyuazToINnppRE+9b9ml2NLfF0+1K0nT8uvS+tNV3JFY6ajmeXxAsY6GJK6loy
NJ4lCzis87Wl2ldDRIPuGowqPteDDLFEO/TFYzzSeyJHQTwP3pR9scn/zrkRE41udiJgztV+60dU
HHkszCkV+40a5rQrMLdkZtO08yn+HNagO3SHKBx4H+/hOO0w9pseRIBT+dVu2ce/0lDk9HRgkpYZ
5PfUVY4tdQx9p39AIAGMFuSLggQ5A16i7koMJGaWwPtpIZWZQ+0TyHxdDhBP9/en/79r+7SUcoyr
qwYciocuWYOYFHE1Rgr70aNc7BXywGVtgy4byRYLP1FfB7sI9e2bOp3jjGPbrPsi7/pToA88UKYt
Rji+fGRl/0ppN2NBvCmZ6wN2PxyrTr49QnGJl0CeTbfLF+/vk1v5XZ4knu2/XvBThFtjFr3UkDAf
9FBQA2IsfMQfwe7uQD5UPEQ6xD2NOEG8KbuK+FdmASXGEAstBw/RI4svJb+GMRDviXbhBVSH9NKc
xXiR2ZJ79uvsilM+Ch9ZmIjCETGJTNwhPMQEY6ANBbFAef4H7PSDQhGRLABH8fTFm4hu+531MXRE
riLwTgZvoiDnhN2bxKq7BCrA2hntePO2giadAtgUfNUJ6wdRlhCQ7cGrXksqEmKkiTQm5m+qMl+s
KZbYAH8bVf+7qx/qjH89xiiN7T5pKZ6IjcZ+FUTMdHVFjaw4f2MxY9sZdhn3R38V9VuxUf0Tt7bY
RnNj5RCnW1Fga87cx50NkGC5nY4RhVMlnAgyxX0RZTTnVZTLRCmt5yNisscCJa4oqDmPnDzcO4/i
O8npzpjK+wKF9WU4+iHN/tvFfgpHc3vdRktiARWhePUtOcSX4iBQ4yIJ+khwCKlBx0qXmhgzJeIW
44pw/Al0PD3aYpkQeK/uWqGSNhE1/nN1MNB8lbKXvBeRlUZllgznUWSxyPd5L6LOge+nckdOpfgy
65D8DtqBArWoYMcXNXT2610SGkSNLfFuxZizcItN963gxKC0IhQVlUcRhvJyu5kjnjcBD/t/Y04J
N05XqC47Yct3iGEkBhknNDuVRUosVEXQXytXfUO2XIU5SQUV2ZFf22EpE8kzifNHjS4L82dRuTOD
4tvfZ/EfM6J/TeKPePFfwy1XCqzBNLboYacp5ESU4nei2C4i82ZPOUZQU9UHMSjicLvrxE3+Ff+a
qM1W/Ds6LPxL8DC2/Qc45FgGwyG/mKQOGpPTPohhJ2rs4qq1wN6J4oDIL4sFKqMoTRah9iLKkBZ3
uj+J+Bzo2nfCUQoFXDJFYuNBhOqj9/T3a/9oZvpt9JmoUoQbAxbln8KToehzbdbM9SbhMAcPmUFJ
3M5+Ksn/oJ2yFT3WnSesZtMUsLwz30Q47lQ/U0cP0+G4au+W1fpZTLLXf6EQ+ePWQpGZ1RzVj2N9
mheTZs2jPCoAOPP+RLAaqjUPxTAPUf+FJ/LvElqxilOZtyjPgx74qDr+awBEkTLMW50tD84M12rU
znJrp0FujQEyoG1ddm0VIy5a3iKilD7Ng3rOdoqaHZEWhzH1FMmw3aVP3HmQKbdUYbvK+yqe/DXW
uI23Waz5kyPfFDKUzOm6qy8RGlutfrPHNVTtdK92zugO/Kc1+9Jl4g9nvP+5uE/ZhmkYpZ7QWPNA
E7prrsZu3h6pobqOVnmKDCWKy0yaiKDzKx+lPw+uf93XTykGh4Hdmi/ldmPpwwnj+hAi10Xu2Ctl
BSbaDJmOhl9Je1JkPVDxUWkpxAyLpwN7o0wVDCPIVcI5a7vNW/NZc8qvuub/dHPgdwhhGlatNNH8
Nz1VGE/9MNfx4zcg709mACZrDeu94fq73cEJfv06fEeQE7vh4HaseRQETUql3hAiuOn3p8b337/I
ThnZv2vWGY/C+khBNYFD9mffqzzFHVlTpOVhqS2emV48xCPHIZFUuUVWXUtOct3OVRi30rdcVh/z
UseoUUqwLuicZ3Pa7jIrPY5aepoM8w2A4bkd7MwbouUymsNtpg94HVqAnI363RjmQ19Ww87E2Wl2
sqPTpjcGHmxLv/XhnGmVS0hb7FJti3yYQLW3xZFDYB2lO8UuJx+MUljXHIDmxvigG9htTsO1tFSu
Y/evGg41aT1fte1w7pPyIctNzy76B31Zr7YpP+SOdLBT7abUVm/e5t5FFnPsVA1ky1hfdzHkibVR
oUBI8iUbLK5cu1oM1S+LiJynR5EOMEdxq5VY3zaUZ1vqfvR9g1N+mfy0ShPwmYWxbKR/13OJouwQ
sdMntnK9WIpzUqMVDxJzGI5mp+yVTPP6juPblVPgtFhf6Ma803sIqOZ0WAxtdqvedI3UCfK0epFR
xDd6GVqb9UOdnetZ6S6bMe31LX8dq/S6kyuYkziDmYgEkTMOWKmzu3VZQSg/DZ0/1NNjI7fKIWt5
PWfQW3ckV8JQ3zXRTLhTt97ogG+WTk444kAEMc+4dlQdFpF6dTVZzl6q1u91aqXu2kJe1UHxYbTg
VZlyMCfqmHJiHttaOw25zdl9hdMO7b+LEq+BbTZJmM0mSsQk+mXL+oLnR340M9vez2W2+JOWxL5S
I9SZun7ykItz0Wm8m6v6YYubW2nQJ9cZuzVQR0dyjXng/EUuZTK0jmswNIaJtRreuCqtr7XlrVqC
ORyjIipANEq3ViUXsBfzk13qGhqDDfNbLIm9IrFnNzMn3cc3ybpohXwVDyuKx9rGHVzhGDBRM8+x
6V7oqtcEJW2gtVNgFqs30YmvZZiYrDm+q63yWDW673TWZSj7pyaePMQApMPTQUqyp2FCHWpaPT0S
3PxO4cjbGvwCpr3rmH0RbLXz0CwxwtsUkcDo3KrkEg2S0Sm132K7vi0naeeY80u+2Uhfqu0uNqeT
arL9bxsG9kN3TNv8geVVdhs6UFxVb97saHp1Zu55q96xf6KKmcadtDqXkfu8jTgSEw9AcYi9rHci
tyiN/Whkz9Imd15icOAqJU9YToAWtX8tlsEPlccfTaeeEwdU+9CerLiGgJkPz41SPRjrEERG4TWz
Qod5cg/P8lToE/iufvHSgoGvLs7wFEN8YgdzXCPub/tK5uxMBRCqKIGdLZBAqyCy+9HdtOjd0YsE
HPr6bCptoJnUcGeD0ZrpUuwV0oy8dSgX346tsxrbj8rUeY1E+aKZOKhLAtMqHrVSoQmmM/FxK1Ja
jhEXbRIR7cqEH6MJIOO6U2Nll6yjs0v1LnUbE5OhsrknxzqV2ZbS4LKZXm/GfhsnybUUST9XEgk3
7SrPWuefama85/nc+CUt9VqvnfS1fTcwLN1pasX/k+/tyFFdWckvNRBpTOVULnnrer+R7OvMML5Z
8+ovtgIa10gR4TjLTq8tlyTetYrykmvFqS9e7AlRzhB3t6W0HVNlu5QmtCWzfCzLJJgHyrs9P6WM
mJn1jEipUoNOvRiz5mNKdpMoWNslunbSZnB7ZvqA0+prN8pMO4PRnx9xKzrEfXPK4+ZhLokfMJob
5MbxYmo7btZiIJ0jRa/kbfU45gwWRTlXMXu5XC/f0tj4lVnRk+TY3ynXPBvNcuicynErp3jphb9N
WR31wjhUdR4k0nqBRrBzIgNqAGtYn40mCh75TZKMzcedDWnTiEmOuW9z/b2tqUwrZEjYJ21lvc8l
M9qx87gaoqJyqL9FaoMzXu5VA0f/dVXflEqVXDmzSr5SoKtqpX52jR6rqDG+aKv03Rzzxtcjlkan
iogLIk7p1QIrrk56nQsOylZ1ZvnjsFnD/f/Qs7HUTVBmHhtANRY/nH7m15hWy6t6+gFy6UenlyPs
8ZZWtjK94ue/LdrYeEuTv+Yd8vaY/DBqK/Tk1Vul2UGx4Qm1VNW8n1rtLtHj+3Ut7whbrjMxn6yi
rzz2F8tTuiFy28lU3XYs8KNEUN6aYaG0ByWV4EtqGMXRbberpQrUS/SWDBanzNEgw4+NT+myqSiw
mDWN0z30WXQ/FLlvO8ZpnaLL6BjXU5mHKpFioTBtqUt+05XlOlcbf6sqwzcNhUnuIMZSd2upNp6a
FPhJ24BinQHysNE+qJVqnbZi3S25PLnbHIVrzGpU9Dik9N1Pa9buNaX1hjE7mXV/tdT5jsPwig6w
8sxLnI1tPG/ypAWWIxF49eCfalCpVEWyvbWlP2eHHby0zkptM3nH/LVeh3ujBkZjzdmL1TRXxqYV
KvjisV7d1hq7xI8Lq6uuyhabw92Gyj/1IQ7REL1MiSLQuE0dfUtXPGfDoi41nQNLzFoPTVHmLRjl
OqXcZWrbu6ku6bjXDHueEZWU5hn4afSzGzvbQqeHWK/V+9k8pKx+su+MRgdYWZ3l0e+ryBz3axGv
lm+2qJdwXHuyeJJ3lrGRLpdyeWptZcKhJ5rn69igeIo1wgWzQH/So6Pj5DYyR4K/AX1EVHK+shWX
RZleVjQKJwPJz7tl9iAlyjUpnw2LkEivM0yGcd9gZ17lKdsVZVs1rmVt4DbAbuBTOa3o4yZWuWyx
NpzmiqAtonQ/xYnzs8+m8qIOEFiWbnRjKf8VNyOrvsPQ162nWEPgVUzXUdbSjKB4ks6LqxPKRNvK
ST0aW3XtIc+f4I5T+Ria7VhQSU4nTfXZt++MhKWjaGvHhTvmZl3ssBCrqGwb2JvTMBm7ZJqNPc0T
15HOEbaVsI0igTWUd0dpUSIo7Bj8Scplpybr9dxOdTiq2bXeGG+xGh2tNqfPuEmlQB7Lu9GKD4bR
+7G0nlaDeqsxNumZqIERGqm966jqnk7Fk55Gjadp7Ysst9eDUaMqVairVfIaveV19HMtmdB1zGaB
OoasNSycEcR2bvhJUx/jztgBNQCjVACLUDoWiyINehpc3LkcH5LV9rZMvW9LrTmqszUEycyZ/JT9
aLvCtSMctnEnCxvZPErOcLEzTople629grjveu7UjcypK7zWioDzYOS2L+xi+1nS4HmFlXkZsELl
hCp2da5SHB/tOh79zU7KvTnUbSi1NjTJNFHdJItu0np9TDt5CuNGPnddh4HupFwVHSXgEiHthqFm
7Axstfzc3GkonurtXdNH99Zk/agl/aaTnZe2GJDWYokpFScy5Xs9tvZNPJytYeCuOHk4NGbvZr3s
lk6eupEaBw2y0SXONxcX9FCK0clmsz55dQscVmcvGNqElUw/KevcXfFINlzgOTJQlf6MQe9LQ7jC
19WdmaRBonfsHbo/WDk6JTum9pN3YdEqF6AXyIVzJMxqpkR+4kzDTawQ9q12kKtKc7T1tvfGJhl4
/gNyZ0kNsrqnf2a8rcf27DTrsyFp0W6JO99ZzSA2EcpaCt7dsnSVKzGGmKq0q4yIg0/FZuT3N1ip
PEtIe2RaWKusY4fu4YZnF61TE1eKOcmV0aSqanLfR87doM+3miW9KQiW49kICrZkwvWHRNJusTd6
7uppp+TOses0zxjtS5bMJwt+4jIsb0vPE2oVzbV0xLV5n0ceHB/AOe3zbNYBm8uPSScZMoFRlqke
tqpyWvNG9c1B9UzdvMgUoSNVvq+T4ohpSOULe9FkiQIe8C7plmCb7GPnzEe7zG/SBIKO3c6UPMzz
Yg0Pel/frMmMgAPb04oCRLx0hzXK75cu2y9b7BtSeqXpBOJJqnO8kZRECZKyxx/iYtmL7C0Wst4o
/mVvMYWHbTcXW6hN+PzbC0t+zWeNebPceMB7ZunLsDe6YlfomelLJdaIW9x3QnOduDovFusxHLLe
vCrn+bUa9cclXwKrdi6KMd2a4JeVxsGuPtdCswNcn4E0LDf9UCjdnn3iPFbmc2EjFm/Gl6HsbvB1
at1CpRZdgLTlkMecrGdOyJRAX7UFGXc/+5lRYkeLergmsWONXdALlcVlYoq4q2m9Z3Z83qYE4vvo
N9NGQ7spP+uowDCtD8ei+BFVy9NqGCB48vtW0a/iOdLdbljoRikttLBylgVRpEus2WALN4G17yZq
kVULiNReSaI2UiurSP1+lF9stkSvZ01IKsnL6HNwc5z+d1VmIHwcJj3oOlX3BpOzq3GuOf03l4tm
43s6loGkG9+TTQI7LyFZa/X8VMfqU2pxK9MhO3RVNLvbwFGfCZF17MdvWjYHcs7CUNjOqa6wK3GS
EzFbGZiNWlCfGh6XbD5VbXyPhXd5nu1u3tfLHJJKcgiYh5a1HNmJL5ndXtlp82hmzdFk37BS+Xob
0FGq1MoLVDNq540K0FuawJzsl1Lm30BAuFHH+VNqmq6pMGzT2pvzYd8kiPGXiVct6dKTHivNec6X
9ZTm6/fIILQzx/s4I/TOioC155g1AzERFZZMDexifRrsyC+n7GdrosNPEsTxUmb+UCf6/rpZ3nY4
ZYRG3Xi93d/GfX2SrXRfyMUPHkiwwjLM1/qw9fFVP8VPjTJczfZ8N3TVoa0X8AeK0zwVVnnLSLjJ
EmU+THmRBwaHQVO23RAkegSUlM9zOagzLaikLbAkm96+eZeP2SE1Js9oW5/mJp+t+TRt2ale2VO0
2Qwc1b7rdfU6n9NzblDkJuQn/b3ZYvM7JR2YaduYeGs1zBC3jF+bBGlS7wyvnNISMb/WeFutU6lI
pL0jd/iFD/WROkrL0W7zSNLrt5vq9a3zTWn6X6YKS3mjGXHqnd2mbUGrxsyNOT5ptP9j1GwQIKxv
bWEcxzbfE7mSLs5hI3XPeBMfWPpRE0DP8lN7+GVm8l02a495NXtq391R9UTbWVZ0QyYat6dPU15j
ekxy/XpYm6AGZOiWhRQ/DdbUvcUdx7SyuXpJKx1oVY08OC+HxdbcWK2/Z3JJMxGOWUbFKUNf+IVB
m4I8NMea3pHM3nrXatSDkutP4yTHYdHZ9dHR/g9H57XcKrKF4SeiihxuQTlZli2HfUM5DTl0A014
+vPpXM7Untm2BN1r/ZHqH+E+T0k/wYxzgzn1FHmqfXEz9cHYu04DV60TrTt0sqWXjtG5zGgDlJQd
jrmx6VMaXqpMRLWl9kLO9P/KDDinubeWuDhlsKKf4dpb+c2OjdUgu4PdEuDt5Dlnihs7O20xKTL2
k+eh7zdVnH6IwvpsquZYARlZRl2SAW1ucrs9N8pdiXw+GG62IBDpN57p7HQliUsWG602Xg0gEN3p
vmNLkxu+cWMt/Nq4zIvaWbYMLVt/qfT5cY2563lQB1zTMc+CdsAcBtg23WVmXnXB8wwl3U0JLasu
PalGPVVbIxZfiuj9ScUzLo6FaZ5wjTDzsyIaJT9ZM81OmFnNvs60pyR1X6u0IQ7CKZJ9lhsUV1tG
teZmisq6ClttOFu62DQ2dam8OIZcPoZAsX/aO+F2N4MxSGZy3XdxuEzlc98WC0t98qvJ+uZ4ECIx
51fRE5yNc8yoxrtlz1fVIuCwgkgr9WOWV4CSzffgLWmUSPmKT+OZ8Jtzodk7tcRbUaKlbGy63izS
aJ1hpRfgDpY+A1zoyBXyvZWjF+kXHC2oBIzfdMC27iRQK5a+rv14Z+jEEtdyRZEN3L/ChrNwvdih
KuarNSjqPcF64vK9TuuvpWy31H6uwfHPfao/i6C82VV8nPXh5XHCS3Ixgqldz5rYDH56VVb2FtjF
r0Znj5IMVV61DhD1do+dGD+OB5Y+Fv5zItx/Il+Y1oEo9IAHfe6zF5MNusqTDmSiLZFN6x9Z6t79
Mf2w0+J9aIPNYGS7CrAv7pYon43rNJADMc93pzCePSf+TpXxkht6FeaayJ5bp2hDl4xqDNZPeVDy
0uKvjdp8mqLCNbXQbOxtOWhrp1DmwawLwBaM5fwnyiHyR/2VSbHpE6rc5HL0GM6MeDgps9l4KdGw
3mxG2hQcXMO1QkMj8BkhFLhyDjbkLW/4F74yTSe5vFu54/yW2c5BMeoDGAHT5Ob3uOSHZaFrTgij
5aIow2QW22VIfqqJe1OvLXeVatnXpNrtPBZs2oKrvLpm5fLiOcHhcbjmvToWXfezNC07TdGFY2D9
WmJBmOZ7H4XtRR2FoJBU/lcO1tQHFF3k8mPWR0KK62olR2fbTtalIFgZ6FGGncxOC4tK0glkSnn5
4WE8XwaOWzFrH7zX63b2vwiS/0OzsgKruM9LsskXSf5GPT1labF1LfGfqU1DRIjN30J3Ylo5b8L3
N8pWt9EWr3puvWVufSbbY5NO5k7XEGCX+o8ouyPinRdDZJd5wsPBTLax1PChjxkF20jhCKcB2mz/
5owTNS7H9YQTU6bOzprlqQIf2IDcrYdEe6sLEgBorYmLbKNp+V6ztFVQ6IjZUUmazZ+rpB8NOeOe
vtR3LpcnPZHY6Hv7e0gpbYmtN9oNzotbGdHQZEydzbprFk4O3kP+1pVrE0qfGDtnKfhcywmUxlge
oytYofnKrX7ppQkbm3gMypndh+QNb7lazyJGWlvZ+t4t1X/eoIl95at0W8iKN7KgXkxan1bi4pps
i1++rK3mdv96Jf644teJB8ltLk+pqZ+VNkJCwtqP9YYJf9WNwBq63h2dtHRWhubyT7FzXwYzWwU5
h4PuLK92GZ9L339NZr7JvMdM2Ltv9aKCUJtp1pzMUw/xsyYGSeOGEuJFGvOfITg8+wyvZV8ad1u5
p1JK5BJuuq2WxzCXiW/fxQrlNLyF7V2T1dUcxw8bm/8S+GsaG5hoU2sFKYLPIZ13SW9yteYU4yyy
4GFtO4wUroDY1XwVNsJ+SbvyzayyFXwF+EqmB4zvXnwPtNpd5cFj0dBaDK7tHE7JDBYRrIZcO8du
d23h6aoaix8h9t+Bqb1kwj+MVLGPcf1fMBU7O54PA5kKg7lckFp+DjNze+Z+Kqu45MFUhrrHkeq4
w6EcMWxyKa7LoZpOXlWuHDkcY2u48+nuOy2ewiEt/syguJqO6fOQLgc9aG+DoW3gIQ7GNGhAwf4G
mdPKtrEmzcWTFzuglqn9z3SCZ4c4gtSomJDBUHpt+pSi/uBO3nmjLtduj5lZtxLk6NVuBuuLikGe
fSf5q9oRG4RpIVdY5B8yrX1hTJK2iUDfMTBFUqqnclTP/5+LILJCqwaG1N3i6Jr5ppFVucsrI8B6
UqF6KNt9QXR5IuLvOhcw2LRWCjIhvMRc6W6AnQ9CZTvZTbtxJf5G4e88uCJnas5y9F7MoDyyoCaR
CuxVW86MZGr+BCCvt8DzWHjLccvTU0XxNBa7Rs9uvZVewFg5r2hOLVsHW2mTcTJnlDbbvv1exPWm
19i4jT6uosYLgMd47sAV452VVCc78Sl8MDFF07twSuh1aeyyj/LKOoo8/xQ5yLvfza9u0oBxLcd8
wKJoWLuxMX+GseLdBF+SAynuSzJEhcW2yqQQDW7w0xiyWztLG9ma+k9lzgrdP0oijTgjZrJFKyKT
W3295Oop7xPg9/KYaCxig2KGq91jnztvg5v/pnp+g0oGp230+yTSz66Mf9OYCXfxjpOdr5c6ZxnL
Ziat4G8yxwMTw82bi4PSYwr/XB/yiT8SzWRP7IPKfksDb4YVXPgp7JQrzh3xvyaffeqnO1eqKmKB
yaAVC1I88okhCk7A6XgFWwL8Y5fds+oUG4aDYjrtLq5eIEHrJ7Vt62za22Y8bU1nsi+LxEafDqPc
15b51bCIbYdG6U8WN9cJXezVte1P9gWYP6k/qKn1YLtvgsMmXJryu8ROu+51c5f4LGOesG+SOqJx
tD/8iV9MmrEVBjPqiKWI+9DWk5tUuGKtQP8WcXOxtOAlF4r3uqv+Mz1WsX6uju5C2v7DiQtIFPF0
rZvBuZo1WnN3uVuafcpFu7a74cuYp5Py1X+cbenKGQXbl9Nc+7FfW4PzKrp+oxkzFF+KcKlpzpbX
/2fS6vuAW/bU5rarvCu/7Xlg09Ht69BlL1nR4uHmiQlTQlKizhv+ORXvZdCkJLNjybdGOkiaV4/H
JBU+p8H4pE/J85wuL7kEA7Wcu0z1iyQULDSl81k8ViSR8V3pZvsFE7Oyy2U/z/m9U9WhmoX+uOR+
yyApI0i8V6zTL4mVxjxrGi3GA4fFozulmcuYX87FEdSZThTbAH55A1ljTEpwatR/Szp9LJl2sx1M
zXkW72dpHfXUttcCmeEg3a/Gmd+D1nkbGWo6Rx1crPptn3wxAjzVVnvTJu9UTw12aXdgUGmMvbbE
/kYrqrMyAj+0Fnmu6+ola32OQsUaY5pTArVsJiFQ9T5OAxaBns3cZJpD+QBskLuvqq7Xo7YU0STF
m/SNcLDSH4zN9zwZXroBrYfnlstG2pLMlzJYj7bc+y7JBr0Be6sW0w+rov8Xt5wLWqXeDZQaplVx
wxNu4/Wecez08hO4Ym2WmPAtyDBjyufQa7ITtPcNtjtbC9kFfBqtetFQuIS2UHQGtctmGgLi4JBd
tRqrTvFbi3Rjac4xyZs2HBVmBje4ufUD8fGFRtpO8S4cHQdgnq9qszhQILmpp+Kp9rvznKdbEqXX
s6O2yu6f3SzQqSvJdmOp/vh3ZDGGvgFaERrpEPrmrW897i3j1e+C7ZCgGcLPouaYo83wppVOPCY4
q9FHWmCyNZJG9pgmg7hU63yJ21Wnp5fZbfLIN+qBoCAYa+Ut1nbJcgR+rk/5dWBs7BSIyDcBCHkV
DQ210FBGJOaNUaLm3y7zmhVxx2yD7s4cljms+WhVp/1Y+Gx4CShwkhY/R8q80ZseXua0vjgurQg6
d7K0g62h5iEcZbZJEx/6llmfihrULWZkVcs+tpMtHK/BpNQda1QEydzeqsq+JE1C6LZnhCWMWDEF
58wmx2gwAYgqf+c7xW3JfLW1enlVGi8Hyep92Pe5GTrOREFH7n4OHr3ghkU8BAkMjzk7+c07Z1rn
AxTYosTzaHd+5NT52rcqBDM890Geyzd3Ht5BRfeO7QSbYPJ2I30YKI50FoXmrcv6V9U5n8JhcrUz
TqAZGjvooWKViBDqnKy41Bj94RerfnxxOqNf/38i0IxpXnvufKK4tHyM3P/8EW+1bFGUlMN5srrn
LF3+iDswwrhV8KJNjLuP0J2pMOClpp3Kx6g25IocNcVrWLzM2gjGOez4Ynfm7G+cxr71sdAjc+7f
7YpSUlO5dxxrTy4nyRK0z02RPjXm8m/RrIspAJemovxKuWlE0zyZrnyePXUvA/00d+NvMZp3uy3v
heE8CXcAgrBRWaNLjigoPado493SeCaB721ChNi23AtcF7YHz5sktDNNfOxB3BwTtezGRHufIem9
LMUS0fXFJpv4Qib34g6coL4gxWi2j4nT3wetgPPztT0NzJeRY8FtcPAb+ildqh0SmqNXc940jb/v
0hTiFtoK9HpT+AAmtXvRumW/WKjOPHJiw1J3n2Yvf3PseuO69MegYdvas73pA++liqcEZMmNw8Ri
FB/+f9xMDqOnheIFy0Bmo8SosmDT5sW5z7I38I7LEiSXLDH3cR5sOtkBBuMdWoIlnJdxE4j+icIv
DqOO/TkwPv1MnNqAWtig2XWJ/7Zw4if9sLcsde2Rce9sbiCAYfUnB/tkzYz7ECeMJxjLmDK11NwH
XXxp9Olv1tnnm5otLp7kvyaxr5WNrzhr61/fI1G197M9LV5u2LdTtzH1BKlkNrAe2TA8Ng+zl4FP
D4JBcrC55/QmPqSq2TVjyeesbQ34XU1b3pyxKqJUw0mhdzO9Za3XnsfBhQbph3UpstXYxgStQGN0
6IvQH8UNoTutcL5cDX50Mb/k4O36ylkFprufW7mx3O5ZLxvFOYRfUXgGD0fzSVwwiKxOTZMJVcrI
EqUKtrtdulPTNBwQzAKu0WO9GL1Lp/tPdaWMNUkoLGKuLICwMsSjsWwQOdHjReLW6ElSgGu8IFBc
EgnCPG5sK/ktZf5JVRNDDcBebTwHc/HcN3HEEo50xe4jOYIPJJbswyBJXwqLjc6o1coT1bckGgTj
/n9BKV4t8t5c8laGPl2XJqEmtnk280f5WHMYnPqp62lnmoHe2mIllRnlTfnS2sshBgdn7VlRzody
lfBQJ9+RqrOSfP9dZZ9q7mrYp/Xkziu/Zuksh20lxUGmJZ+w561Ryt+nprzULM88a2nUB7Atbr5B
ArqPR+yDOlbEJuOnND6WgJ49one8khARCQzfBLkflra8zlX2KR0SLHrrpfFQR81psPOzZZU2xhIV
jMNsh3tb1zcD9pp4ym9zbWzQk+4GAoiMxY6CAOOV22prVQ/QYbbso0l0+8RMtl0+3tISAYLg1jD0
5TiOPHzE56E4cXkns+LokMYSVYSDhv4csFp7x15jM6+0u0rtTVwSOKaqPeDfV2ALeqGxmgBwNbm+
dUh2SwRL8cSbHCYOcn27Qd/SHfpu/kwnlKRKNqAInXrtzGY7Lngvfe2pJMII7xCi9tx9WIgT7Vhk
gVg5E7gXk1w0sgg1HWe4JtgeXZf4kLSdnv2Es3bSvyqKnzdx2l/RFDFTZfeJctpw8LoTU/7OLJcv
0+H8L7ynRzee0MZfej7LSPNLaG0hL3bTuZuxXba2qPcN1AzbZH2PhbOTfveNVR8kdcTOXvYZShCd
8xY6sRHFD/12AOWxszdM/VpLHZwqM06ZsNbx4ytZ3B9hy7fE8DcTi0OcLbvamTZOJY+FLGREJ+E7
0uA3zt0wxhMQ6aXzbylZ3NFdbcsEy2+H+qyez36r0E/Rixhy7oKxNqQX9PM+iPN/YlzWaSVetcW4
S5SeRmsdKRBhHJmfNPDA0U1fXdTPU+tsdA532KcX15bnpOr2dZtspTnufa11o1IVO3+sFx4AP/S1
xkRP6NurvI6ZkYZjlyIKSbp3w+7daElNeU+oP18HM5aPvH9nDfvJnXlZ5UX/ak2P68L0tyouzzKV
bHeVdaaI9LZYRXNxEnAtMMhdVSWnLGXSzabsqhL9yfawfxjy/TGzFWaf87rnGqLBRB7KPEMMR/SP
Uzs5n2X1ruleFWWkHobJNBuwe/wiJsNolhqvpA09m1O5Hq0yklmFntH57ic8pgEcTfCAMMq9nQWr
fOJa8N8XE5mZp60J2omyRg4rqxKXJZl+HcADeEAKGHt/MzuEQTWTGTWoQ6KyS391ZH3hVFvPo9Th
f1PmfOHkRWS4fhalgwecKEcQw2RjZ1AfjiMqQEio+eqRm9RurLl+zuO4BrurZQiveEtE98l4rYW+
L25QyQhr1H+1CrIoc4t7MzdqlccTw70CJchtPT1RHPIXLGLrW8XToDvXRmnn3ltOxlgepRZcKYH5
UC6kQzvwUdnt9GIF1pextFdA3FfVswUMWr62+uVsLxB7zYwsMu8pWGjs356hVgn96pbV9+S290nz
nvKlPgRD822q/thRQ0WX3ykz8eXG/leql7i7ACFTfTy0/vAeNNqGtQyjm5DXgtOnx7YXaMZ3biw7
p8lV6EM9RbNm/FhQWm4/Eb4kojRoL3U6rbI2WZnegkQTknBc0Nv4q74rVhDem8LkBh+zczpM8LI9
MtRcu1p1QOSbt+vq4JK28wv9us9dZp0tvz2RFrKCwHwyO4Or0xcU2PYGOIH21PpohhcurdDQKcRd
PGxdWv6v68qG0K30qo0T2VydWsUJe8Q8fY+zAn0tGbDhZsPeAxI1h8gyg2uP9ACBQyl5iYNvlvO/
VMW/Jp3PDoCBbTa7khov5od8W5E6lcpxa9T2N4oKFWp6dVts89ME5ak02mFtCzJtbIqv1DJ+CvhO
yPdIr+Mn9EAEfaJnrSodK52OyskfMNh7O2RwLkIaczPNxGmMw39mkVyWCTV6b0HVNGkSdl1w9iUX
d+E4J96QJJy9FAFYMN6loTG7VnG5UprzLRsmHTVJLdSrNCqN+L0uHdQWjTatxrG7cfShma2RdabZ
wZw12gY79zvN1NcMDZUoJBhG9l5nFFBAhscl/5yCaw1Zs0vb8ZhXw7eRLncQ1aMj6mNbctT0rYMJ
skJ/myNKcx2FtqC95KyUSZ4cersEkvK0dqVLj7B6V3NWc2126zGt/FWSlmuvQC7FVkuQ97BfSgQ5
BcJryZVn1ssmdfEKzvGPbVZXrZenvgherVFt2kr9m8rxwKcJQ1v92vVwSu2KHNIF8YCstinpZ4PV
3Bs7u2rl+BpP5C4VXQNXYxxTQ5w7C4KxbmHPh9QsosbFU1PzEjnedejF1TbFLebaYAKpooFzVass
cAfU3bqbHfyaCyrzi72m5wlIKwlHcB1OnPShYTXPjVLAXn639lK575PxdfGD65SmV6C2WyI1GdaZ
iuDZdmOv/xuydusl00HTmp2ftvxu2RM5ifsatiRyZvNd16gA9LLyP5aV79zsPkwC40wL3EDPkdfA
m+5g877swB7CtCE1O5BM1L/DYK1NDaOK8JDeOpEspsetgBKGYNnao57VQWyfD8+yHcywAMdDefRT
Luq37Doyc4xH7k9pIchwTq2lISQlumXAGShQ0xj5+KrM4pMveNOY7jYbgA6NYi1EzGKnW8c2814e
thVNM0+V7b9SJYRMBMl4VQVXv8/10M5xmswICDLUzqjBEaCSMoE+igE26b89z24gjPqdDhgR5UV9
TcvxnNjuV7yQGcNPdlcmcPZS1Us4ZfpOBvIuE3mrU1TSscrfRo23T5XQmOUUw3Es9kdpxTfNQSGa
ZFTN1tqP6Whbx1F7iPu140+nGBNotoiXOsjekQc+1vqKi0AJBmJTf2swAYUOGiVEav3RkBR/a025
MYv20kliF4R6XKRoqfz+uQzcbycw2GXSIlREBYHk91c5l1+90D9l1zNad4cZ1Jj/o7cynPwqUsjc
Nj46qPuizuCTgNL7lJq+EVZ8R8Fx7CUiLqhelkAvlC2IQB1DVZoc7hxH6RCh4aBsz1pO02hFZtEw
to/eKss4B+ouVRG2m1VAkPzaaqvfTjMvCEq30xD/Q4WfMdBSab10w3c7DSJsPQACXSeauB2++kR7
6cHXLPmQQKSbHBh76P2dDeAsTec/l4RA5kVt1Rdqi4caQbgz3Cq/+Z3jqQhlavy6HAboMl+WbCL3
r37rFvtLquQ655iVBGSZMqu3CizYdJxV43XPs8/ekwseA5T1ldjFMYNDULa8b0V9I4T40GX+awc9
5hbjS99mt8FKMk7y8hu+/6QV8TuKXDTzWR01lTqP+fRM8tS55gGMDCcu185A9AQaQFaFHuVTzhQt
hu+4Wb5TUZ0slLUBZci5NW7tUby0FTR1YWFK00trYE+a/xJQZBRuzDEgkpcG8fxad+PuYDmpDcws
nopMPjdGAxjvi4uBen3FC3uN/YIjP1Uo/MvysHT1k6iyTdPHp0o15+ERt2BPWc/morY+VDIg0P0R
UJuNakC75FNBCJ7RqOC8xOLSN8a73fKbWzkqW1Wa68qX+8HWd6bmfaKoeinLmb4AhlewnI1M42ua
I52p62wbt0TPFMt1sauLIEA37BRrpD0+UXW9BoP/cyo8tdkI/5J197Huntl67oke38wm3gxtEgP1
jitvQtxWVc6MdK58l7p8HtMmjaYRxiepjZd+kavO8bJNpsrN3NLp3EryIUf0LXRpc85m46qwKXH3
McC3LPRaga6q1QlD8FK88e6j5zqpy59E0GodG8+Twx3ZDtULL+CNL2hF8F5IgvoDid4NOsqjEY9s
08Oss6TSFR5DJNsBHxyt1BRwrz0jA/dzzq7x4HqGW+wTowp5ZwH3VtrwoYwJcVgbSZF+qD5OeMYw
Uqfmhx/8lIwTGVaUKtbr0OTWlkl8ELMBobbUEa6ZSzWNP3Pqfg9Z/zSSoY3Sljw8zznR43cckv6n
aI3nHKJ4coFHJbrzUBrytZkYRGT/UrD2r8yRYwfS30T01a/dWZzYRd480cyRa4xs2fJ5ybIv4QMV
2nn10TT1oUYVEXYCAyeVOq6XcDtnxWXxzLd+0U9GgAUQkF8nNjVbG930UUPAAzt9LZ2IZiPYpajd
WgU6s3DpyMkQOwkTX+nOfxNXpG3ExwFNB4L4DNrH/nKttA6VQJs6J3UQmbI5oEJ8Gbi7MIcZ0RQM
/0rOWMD1N8LC3yo/4N8JL2wfUIocl42qvEPd0bOdtr95kewKI7+Uk/Vu9/mXFowbwpV3cVdCFIh/
S8PVaTFiBgJgA1ncZA6rWS+2rfTIvIzRgGN4ajvx3I5M0LJbvlHZ9aukggRvK+zLRX22Z1dEyvIH
HCL2aeQaZwmgH9rSosWuiwdudnL129BskhkbiYbezaXYJ6QN79TW1q3xBjSBFPv09sHRkBKn1bep
u2cADSSuc7fPaz513WbiXqwE4xlSxqxpn+yhOrnkvjuudhmkOmbj8Oqxu0ut/KYN3eFPljQNN9sO
hgdsFDwS5ZpX6JvaS+FIijmNCuhXoGGEMLZsvoKhuy0iI4EbDke0AMGm+reYwYso2jYUclpW9WDe
hNQvs4bJw+9K3kjHbrCojRFG1nlHIsd+ShAdeiZ/6ZD+9g7rrKgAtexiF3hq1Y/yLZbSD70gW+We
/ppayBztpdmo3tsmBL5SPMoB3C28/z6JsXaqH3qxnE2t3CESY5Uqnttc/GmZvGRG+TS0YjfZuiDk
vlkFQfmlCfZSDdNS790X3bsx4N1jtzqJQN/osjwqC/O/TH86A1MOj/TZToW34vUN1hrvci9mpsuu
eu4tmCbWOTKzVJKcDcc6lol/0vxhS2tMszNdSIpmgpscIfFiG0bX89pVgX1mlVoQgvqQHovW8UFH
cn81QqVUhcGNMJUH1fUks7TTGg4CjUNRAExrkshlfbziBobCMcfXTuFYMsaAn6K2f9DuP7Da7DRp
NeHfmbjLwPkdeoPnzAPc65z6MjTNZvbbXZPqb31nnVH9ELy3iFXQPCTXTvI6Z862VtgQS7EfH6bU
zg5uSx2fq5x5gYmlwJRFk8HZ44eLHXtdlGIB9hAffq4iBq7b2AJFpsx8wxDs4pSsk4aTb0kERr6Z
zO/ZcoNt1c4rT6+vFE3sEgOOV2UCDV8L7KutMi9d6xlpmVRtl1bzYXiEglstbRpZ477ZsXpT/fBr
S2QagYI0aoxYW5n2jEzdf3g1vLUxxwj87Ww1WCBkeV3FhL9NX4+459Bo8NMGHWAPYFE9yXkrNBCs
Pp/OOb9LlFowakoKzrsCn4wRR4XTHsamfvD8fCsxEaekL7MaQlZkYWda6GwTb994FqY+g90tcSa2
kuw1t8wtpqv1WNqRUfTHOnW6rQxaiKKJmnle9MCxEOYkJECjoIjr9J/UPUSXJXY8w9ZIb3HLFfes
HhaTgYKQLStPgJGMorgj5lf7JMFaVqNXn2hEHBHIlWMdxfWSnoc6wc9gd0E0NwO9GmOw70s4Orct
0d/lH6ysKDPcC8oD5BQj0l1rPAUav1U5+kwS9phsZ/KuV0hZuIZii8+zrvbK4KeqBn1azT0r5qz0
GowQ32wpn/tYI4kn/tKa+E43rx761vLTld6/Lgc805MBWcyswWYjk+/zraNpXKjGeJnrgqCEDskH
lx9zhGz6qza0Z1mgJJA5HpyhJ/rLqJ60EUS4bzt9X1Vr+FenjdyXEWf+v/7N6LMB+hANkFG47RHZ
2O84eX+ai1y7LuanLKsFy6ovw8px2rWmkl9WV8BDULUVJXHYsyUmUCu7FQBwGBdeqixZ65PcaDlm
4ZGAgrz7zzf4cbRSHGOe6Swuzr5pMaio7QB7TcfHZ2A1JspCf9c53RsapqOXF/vWDpiUsTmg/Hqd
TX/jVbGzkrZ+KxWuZg+0ApGKirxOOwbS+DFTsLaC3yn1UPfHW76sbT1joCBN/stOzbty5MrIefoK
VDaa4PR1sfCHIynfoZtp8F3TBRDuPPcm1m2teU0xKTzIjXdrcr+ofdwBjn6KuvyUPmaqTK/JGjH6
k059cgsXH9fZNfONdydzL7Cdr2JxSK62qrArSj8UKGfZR9hiA95uMybHjJaqrQHgG6aekXLteePj
WAnC3rHZXXC4biQIh2ldfM2M5pHEfYPjI089RiRxKi0fSdrDHgWIca887dYGzj+y+t4D2/oVQf3q
lQ0Rt3YzhUGbemusV+UKoWH/ZPqPl9SvxU5h1Fq5s3VfVHZgQItMU+dWwuO3soJpG3AiWQvwTpOT
6eCX6sx9VXMACGIOvP9RdB7LjSNBEP0iRMCbK0FvJFJeuiAk7ahhG77RwNfv42Ej9rCxMySB7qqs
zFd7p/TGjbTsU+C5DMpluCJD169rtURrP+hoYiz5ZLfmrZ64VkiI05Iz51B3IxlND8selj3t2Kfr
tjjzfXs9JERwFmc+hvP9CFH9j0wiHFJtcrN4TFdJvrx4YfZdNvg92IsQG433gaGWo0CQAna9Pw+K
j/T51RWVom6jZU0XYK9KyrHMrW+E5jase+AGiNwnRBjCCEWGLmQugGCXhDSkN+7ItiIyNLQfQU6u
IyAW0QcMEk3BkL0r6IOsgMK8CXta8h64KpGFpg/QUkMG0JPbvDJIonkaqD+D/MeQ7p+ZNG8EtTaT
R+ZmGF8q4a77CBGXKeK2ntP9UnN+y6Bn2mARpI6MisCsJvk4ZZwni12c5yAiWZNaD27gPVjKEnFo
I9oPbvXrhe1vKpIRfLpVxfbAeLYQ44T9L9zatlEj+cqjxj5E8E0+Dy5GY0u8NFV7rL2mWcs54RLE
Ftd2CT7I8iNJnGfVTyRtGc67VfWvldV/pjcdVW2eQ0PeRjyBve0e7TLBEAfAqMfBLQce0PLQhsn1
bmpPtMW5o+nWamd6HsdgaxOLrLR7VN10xbDxkC7irDq9q7LgXt7Z/+TUk9MsfsssOChV8PINBXII
C+qmqN2nUwZ/39NfrQqKdVNThnYY3WqLaVyqzL9UqS93Ss+o8E+RRw7TyVKmU/pv4rdh0h6UW0fb
q0C2HE9kr/hxoY8NT66KTo1BhCpl/e+KR+Z5DJPf0AkejV6ehgTqv5OXu46Bs6snkpTuZzZF3GRE
T0GCMUvs+tiQzJuqvjlEEWseisyciPGHxOoquk68N8/lOF48be+WruxWBuDhgkOK19HZRJqyp8/K
TZhG0aYPxU4HwaGs00MTIex5sBgYK7NFyru62rVWmh8w5qo/svEgZPMQm2CQSzCQdE3cThxrM2eA
g10uMI2zV+TrQBQXlzJklQfDpQ6j/WQY19Q1XxXdOZNWjsTFGg4eONEqDdc1KhALlk71gvEhT+hv
RywRToCBqV73YsQsriiWdNFcbbe6msLQ275YyCDPIX/d4rkc8uApDWWwJmxIjiTFyI0V7S0PtLWp
hggOkOy2fP69tVTpoxDeGEMb+I+E+c64xyIGPiUCzxKTrNbMTSJKsyB8bkKSBjTPC7JOqsvHohge
Emd46830RaBaUrXb9FUO/FqThGlRN6+pwhxk9HhTwjnb9457zfsBYSbVuLolKNssGjqsY+g7UTLu
cuYfa5jsF9trtuZiMMCrL5NlPjV29GQv9rO1lPlGRtO75RjvhpWi0AyHsjOSPasvfrPEletEBRsm
gONeVD50a/J3FtH4NBzwcyAJAP8CG1yozTQSSLSdb3ym36aN/wXdrzzmNXMDo61Ow93jUrdqwfYg
1xqTZNQDEjCDk1kO44Nt14g3jcTCEszMNcHBhd7WUMmz2fvNIUNLJUYFTi1xZPFNrKZ98kq8OktU
sZFEG9YW35fYR0pnN7sY/ZOfldFTmul/qi23g+x+SxrOxtVHx1ZvwZivsyS6yKS8eYZ1HHBAgUG5
CDTkuK9KnIhVzvA16EGhFvcor2kWzREt/JiEzVEZPiGYmgp0eStZ2bWk4l/veoxWQItkOQo6YACi
ZlbvxSR0KiJYc7MyAnWzbTxfynoLG3cvawFhwH4LF/vN5aAc+wpn2bwdFrBS9bJxg4UdeMFVw6qN
degxNwrMbWPmGCfEOgTsjW2ORj8xzzWmLbJX+DX8w7LgkQrD3XKHagi//yyks2vr8TiOwNM6fvF9
O3I/WEl4prB94rZ88Yz5ZxiHz7KP8rhxko1yZ7S7pXgpUjv2AoG/oLgOA+psNBuXOYKWkQ8vU6N2
Ac8hmwf/yVD3DIlI4w7hcPQ4ObmqxR/CR7luqXhcJjBbVYbPbcMBhGFqrTXygzDPk8s9krdY93ku
iIStm0Kka3ca67gJRuKR3uzvrH76iPj79EG+H6zoo6uSM2LNI5z+l9RA4l0SPyNz71+DMk3WmMAY
UFf5rgnnR8A5Im4JiK2gqp2ciolM1gy3uxddRnQ4i36Zk+Q1FShjYRkQnfC2lasZWfi0n1ZiY5/N
n4yFSLNp3dVPU/xVaffUFTaSs++uCXUS71oElcRYEz0qcrJvuWHvDXs8zxXOBzETJmhcz9sZGs5L
jzEr0EzVjWk5FcVysmR0zGZ5yeiNlGe/8vY/GLgF17OOzsozoEv466bqmUSlSCjGpU+Tje9wbJnZ
f+0y8n9zwlW68FaYwVu75NPKVRli5BI7SEaF2dxMupmqJqU0ZlQIIzyY0Jp4KMtfh2QKwVQAZtMM
62JZLXhKFyKC/I2t85g4L24RsssE91vVIUJBEty10v6inz7ajosOlPq73FJvY4gbUNcZ1H7POCdZ
c/SUvAUKXL4xIdWpLtm4zuCenKbR27CiZtKV2OF93OAZ5/AKEXY6H6UIs8GDOXlHKyqZkw/MF4cX
ErAgHghDDHITavmc61ysKnPQB6OaXlzZ7DwSgQHejDjr+27Nv70DY7f2uvAgCwTOepiHg+CFjNO5
opbt3O8AwZGfGUHtPsLTrQbEEDBFZA+PxwQrVjV3tLugS/fL4CPA+5cFU8w9ofee0NujlIFr0BLw
BMRxk1AbSkCy1Kdicf+z8aXGlcJ3Sd7GC4XCoTZdTQ4WFrPBsnHRzMK1toI4oxeINZfOzlT2rejE
3i4opjSfus/DFKk9+oWXuwo8zCeLoV6WYvrm62dbIKyCURvOSd9Nc6rt/8zZ2TGqPIV1sA1b3liS
yIe5TjZR6r0RdacucK1tPxJqoWtcz5Fz6Vrcz4qFEpYNxCboX2BVMikl28WrLNPmhMliWhFLui8S
DL47Vw8xJe4n5kEvVmJ5L9vorXHyc9gB95yIEiYC0ibEiFXUJmLrmNToQfmtJnL3bgaKIg3738qQ
L0VrZWt8VtfFEPenLC5DTJFCyKeqLqIdkgUY8HTeTim/NX5yFUcYslatP1Wx7NRzhPWtiDhH0/wW
+O4xEOW7g1Oja6N4ccxHnTPLjIgkO4t61mbW30MPrHoOm6sslx/RlHQm40LBYCQXVdtvCyW8C5iW
3UPMnYVryk20RBBlNSsgDHuYz4sB7od8PxibZtL62BnylKhuWLep99G5o4NeDiNccOx7jkecrZd5
3KJ8xNgdL16tkx2HBrhqu2QaZoMEplwYdXJuQ1y3GWPigJOjz2bmxrbapkGI+xkwosfgc1JyH5WM
drpIZyuE/zWbqza9HP6G0aHQSInJlMwOmpGiHrb6Wi7tQzlOBLYzHKCCUIrvtbHHLBiTRbwofXEp
OlxscllFexpEcgNKAoqu545botNLjDk5us0ypy3Dg9CQ/eXDOCYxC51v09RM16EW56muzQ1udx13
FhpPOdh7RP+1bFCpytnCbKCfzSlk24NP4n+gSdkXEdYapnM72+b4HuU9mOldzcZ64vZnMGnDC4dD
lMD8ApDmE2XlhKXttE5RxJBWOSyOcvF9zZ5RIYGn9YH+an134rxMDsHGKEkPi2nsmsZ9c4JgFyq9
zYCkEFj5xbRL5rbMGsgJAX4UkxGP6KcH4VJmzLa1c0hXBkV/HqwO11CFpzZpfwreRJ5njHwaua3K
GmgmeAeYHEWM4zBAm/je4lp7N56dixmh7dQLJC48vjRUY8p+HTthuUlNjM+1yIX6Doci5K5qPRLn
OQyzNLeVJX7tTr9jybz7Ocp8lSb1ZYCSV+PzDTtStYQ2CEUQED4UkLNW3kjizB9paMeMaIWZhX81
TIS1q4Ocv1Y2vxUL2LJ1xZDd3RVKSZuThdHU2qRQOWrWgcUm93AqIfXxrCJnH6dUbcasa+EymCcX
9cLBObeY5S4IGGiE8lMMDr6qIh6X+rktQdxr4y4fCdo98e3LcFPVDrbu8XnUAUTcaRcW4akIin2f
ECGwTW+bV8unOzG4xpe7mvpabJt2Prataoj6VTSD/VVnSK5FjbOhWAvW8zUpco8tHowZ2JXgVXDp
VO0mPZL+Ji+bHE1yMrXWZ6tl4hVaV+rSX6ndS95pYvXqlfz9m7ekuGKzf9PQfdh+o1YB1dCqbNwy
1tzgVs9+1WU4zBqugc/X4c4cnz0Gm2LkVTU/Ta1P5uRgs1t8+hbIDyvAGPepOttPu39lYn44RbPh
sBF4eHKk+cWGSeWdy0GtixYneUnSzy5eyzn8mbjsV1ZIkAP5pSaHEn3LedgXEsFK4eGMywVTSxfe
VM0os20P3Zit7XstMNRvnso/7Xp5G/ACYKpYI7F+2Wb2PU8OK+uz6rFM+DKHwiXXk0MZnFx2Zary
zITDxOmBXaANAUd3DFztpX4xSYfWrgl4zGvKTedjF9BTfXDmEiQN5KWGfIwVtEeTuD2uW0LKCS6S
xvtLJrNeTxZj3YKDRDMQSszw3zizuiuUfINBnl6HEDVizJcf5Ycflm1/sXeP5IiIngj/gIKqpDxO
PVnudgSJOmeP09D3MQfKHcmQXx1BqSUAYdWElMDqPViTc05wv/vgryUwjvDsly9Z+GFi3BLF8G03
rcPAlFcB1xEG6Z+WWaRpNV99RkdpozRaLSyGiaWDpsaIuER7TzDMS4x/hgCpARCNInE0YqtM3pO2
QxVZ2FlEN7+qUixxjMmo8bF4ln0DZw04TsRKKDL++X/Bkt80snQLCKsraoOhEWDqIf+RjCOTMH8O
2mnLYqRH6QcvdijiPpWYMZxnorhkb5jaWujU2yZUVkxezuJA8uimIgTzhfBLr9wdIx26gTZ8HQbv
u7QbhQ9yHtddNXylS7Kh4Nll/GdJIV+xbF670d+RFnvyQkpvd0JiWsZf5aCaK4DVa1GYOA8XKD5t
xMo80/A3cp6vRkfZ0/bwCJjTzHE0k/MeGgf6FbeamIINybT/zGjZVQKMiJ/5J3uE/dnmB8yra26d
iREn0F2qv7DCiWC1uIiMxuHob5EuIYESZcgplTORP4Q9joI84ThzfJZwBNSAadfxD1hzw8e4BZgg
3DGyGJ4ipmf/MVLpDqbTGK+O9LILZemhTnCNBdXJc1V/aPwZfa0f0/kyLhPm+6BYJrpm2+PeI6b6
IOsJ8VK0ZvuVj727L9KufZyUON19rpQmP02mmlMCkUg0hBMRmBAP7jCVOaku3mz+DJz/G99SzHtY
ToCqzwiW23Ox2QQCsgf+FS+fGCbmweOvgWefZzfb0Xxvs1YmEPzYvFMO77mVbqsMtWRskwOW07OF
ZSJu7nypZRJnRAwe+Ibs42hau6qYy3UIUAG/cMUOIUZMFz8NylMrDGxh6Xj0wGDMDV4VYx6vqaBS
aPWDdFNUqzk62FP/O7guhFfVb6D/uWd7yfZhUr/YDKYEqjEtFDBJrb+Y3DoncS9Ua7/sD1XAnNa0
0+jc8oreZOFLBm5w+WuDXro35Vua5k8Yqzo2VQYhikDUkbW5f7giSM7CbOq4Vc5/RUYP73PA4qrN
H8v7LNIu/fTLKZX52uOJjCAgWZqpbsOc2q9bZhH3CUvjSR4H6Ff+0U+j45yV15zgphyWT7Vgi50l
cImqr11gN4gI2husIxU2I1Qeh9bDLAj5E6tUyP5pxHcQmZjZPPzvPtvNIxfBsCqyR1sXjAayYsJX
5fVoVGEkvuqKQWQ2uvvKNtq49L8M5syyLK+Ew59pBE7lku2Ya15Kfza5sjNxNdz7tjB08YJeqM9n
xUSZdt2eveFZeU77KKVU4SaA3PbPJAEMgTbET2U8lOj4d0ceTUnrPdmyZXeBF7wkc/CsSxnQMJR2
3C3ld2m5eiUHO+WRZ1UAJL/sh0XW6c/cRByss6EeOo+avxS0LiBH/cKOW4ORKwHUVTdnW2X5JNub
yt42g00UyyX9TwfRWdOzbrsX7gGYAU3xTMzg0aZbb/Caw86B++MDUgFGEST/ET36rbp8h9vhPhy2
eA1SwvztJ8o9uKNQRbGJSHoOljB5a4dlVJvCSu9RqeITG9NGZGyPgu9jNeWPo8NzZXVkQYwHYvsI
yB7KX4EZAZ85XwkL5wGH7vhjSzwwVrIjamiQXHDCXWqQZzDYffkfAXJWSgRmmZ3mOv9EZtzynsWy
5v2B4PCikROquaT/a/85bJMdZbnLjOmPWvRUzO6NDC6XcM69lmiibhRba91wOdcCIVx5A9nyDPFL
dt5jbZnjTgj9ncq5hZLgO9dZRO23LHWwmpEefVtc+V8VV2SCn2Xxt9IyHk16HyKWZ5og2uwyvYY6
/JUJBabo7PkhY1j+FEU1tiBrTLA2jgTKho6+EvCMa1v3gcwIw9we/pygdGLko/CRvQpE/Eal1qmk
XFSQBAkg5/MPq78fEOuKg+todekrA4plUVjoWqi4OCVockOxsASMKr5YzbnzJEkRrlqzEQRiYPyl
xTH1walMxnxwyhxLR1KO16wifC3dz9IIEG+r4FW2dGOzJ/CTJ78tf5O4gVdpFMHOrNwnmRO50ln4
RekfO033PvE7rl0cVnNU/0zeveXv03+uhcUraZ+c2cSvZhDpNg7ZgOlA+B3Tti4qL2nffMmgrs9j
x+oIqqYtMNvsGhYtTIay/9KhcQHqdm6q9Kf3Gcyk0T/KRx6rJiaJRfBrAqDeMyQZy5HcqVDbwcof
u5BDqw0ZK+nGfS1t0ukknIjlUgZ3fbCeCMHHlWt8gVSYeIEw8UKi20wVpk43+5NecSbM3iMF4JPJ
vMMwJgdfMyii3I6jMtMbRzngYGfLVC8g3vbG1Jo9vaUiTr/sSAa9U+xunXp8ZhbzpG3/nZj9cz05
44NJkBGDnEPmEJ+S6NUDjtSYYP+J6oBTbWRxvGMFsCACXBD3Fk5Y5r+qqj/7xG4fWPz8nPXjHRCX
h9tFEIHseIhxVqz7tnWxSrv73HIfAArvIdFsS8XskC8IY6ut+5u0rQa/EJ4kN8iecSViK2CInpNo
jMz2nND0uoSBMT9BkCtmSJ6MR+jL6+EJAwrjthGHQe29kpTbew0wti7t3ZVzR/34xhh9Io1Vp0Xe
Vyk6frLuUXyjqruUwxDPyvoSnrwRyn4NbfqnOp9fFhevMRIcVRmhv73djdtOhq/gDZ76DglLTASv
wksDPkHl5X9TMCxbTxICJ7C9x+WwFRMJqrm+aGscVspkTWYECUUk6MbeX2aWD23SszhkWKwHb7wD
GyzIzoN3MVJ9sd3gb8Aj5oDYMYLhuQUyRFSdjRCwa0XOtcYm77WaK1y3zb8WIYF4HYuMQBCbhX0G
AfNiRz43R8RIgDkqs0cjn0mxCjbfDibufasmpLcEQING38/PQdg1X4UjJTFMR/R4C6or1PBplYaB
QyZN0sI4d+rUvBrBaUAyWQtutsgBcE4jWvGowKlDrXSSd8ecoyefCZl9l+UNsWP2NPtrwiAMThiK
Jfbdx9umRyNnLNyygENn4u40szZlmcD3LaS1apLyawpyhF2H+Y2VUgu3S/Eq3VYczNSMaC7wSYUJ
U39xNwNpr/JiwATtBmTEKu0jWG3qjRzWP+yya3BbYRwW0O2i4lmNcm8Z7mZyKP4oZ02jfQkdk1gR
BUjkEzJv6cQNa6HMC9NTPcHqsBQo7pyGZFJlw/AIY4wH+zs1iJGylFPONOUKVWlwaLncl9RlATGr
kPN9V5PGmpuS3G+vCX8kCgetJJwBqfPVtdx/aSMf0B8OaZsP+HrGVxNc5kqNg8Gpnip6/0rfaHg3
nP92jH6rMUFYDzIBQl5lHcEbk5hiOZnZXjkLqgUTQvvMdun0XGiMGFXDQRL1VvBhJCY1XlhFB6st
qPJdG1v0VDBgwgRBLaJ6fSzL7DYZwzodI3BAFg+3XhpMz5jnxFKwX2JIxzAeiNAAZVLAbaVO9hnN
4o6qmwUhaPJrrBnRWmNb3tpw0VZGUj4Bxev/iWx6nx0aUsgNTjxW3X5AF0wy58gs/D978PztWMGZ
BYcKadUvv/hQx7mbNlBsY19nD1EE7ZagTFM7t5EtXc1di87/y2ual5YpTSwSqqc6xAvtOBREWKU8
1NPsHPi4z8I0OBVRsG3d/jQH8y7oknXTwSar6+TsawPnVX+DKAjLykm8uCeel/as97aD/Hue4WXo
ufpYmDQXg/nq9QsbqJk2M2blHR0ZMhNDUG9+OUAuTDQlp2TInwz9NZDBZRTmk026aoyG9zkwD202
3fwGqdkKHp0RG3TuGEk8KeiYyAjArJufMDTfyya5EGjdBr58YWrz3DviMDv8ur44+oGz5+fmgm0R
1jhuV2EWLSyL8GOT3pJPzKMQWTfXGvZWZ6BfCSrp5aG5wwfGOm/W1kxWJZ9JMec310g4RpqdQ6Yr
9mg0OpSIxWAlB0mKjlKjy9KvmkgiYKrBXnO2+pcSeMm3gBSJOGcGHAwQdYQGN0KGwtjYVVjcnAAL
WsbJOTJ/mN35Ocn9VyZ01qEQDkqo18ENW8HP8B+7Dm8fbEX6sZy0DjajKHkoVcafaACvDhxiHWbI
6CbFcURii/D9nOLFHDfmrB7dtt0brMPtyLTdR+U2ckmKsX+V3dsonOZ/Saf3SylTgmqKIaYVNitX
MLjmQyKxpnjSi+S0TAVQOBqqBSPiKifN1M602+4MhYmfHOgZZSF5G9Br+MgNnRNzz8CTpwT+ejLY
4Dz2Hhf6ujcMsRXsWzi5dWJveKXjRpsAYCIemTLkFKRRvJFlfe+WjJ/f657vOdS9hYqzLmvcLKpD
8XdwDDEm50tA5jkmQIMnKQ65Z0FlB+eNRIp2yIsJ7DfRISRB+6/PhzckQSIXvTevazv8LLRLoEnR
9mUegewsSxGaGia5NA2n1ijYTuSRZGZ8gbxB+IHoATmSFvTRYrYXldMdNmMtt6GJDI2P+dXzzUN5
d+R5nNZpb5Eg8iAAWooqyN2KnGUI7nxTGNB0bZ+8aTqPbX/J3eWtHqGdN2J6BDKwo1KkxyBriLJY
bqzKfLlfqAJwBXbH7hCQA3bzqV8r/FKexZ2RWOSGa6le7KamZHr0yTRMBqsax+lkmKgYhHKxYjH5
o28ZzOPieQhNLJZJUN59gVhRLdWZJzp4MN1kOZgwLlE0bXJ22jV2XOlzDOM0ZHF1OxJfQasp/WbE
8cjpUA2zuiWG/S8JE9KzfrQGXfKNE5bmi5gv7T8qdlgzzDCprldOhWOMaPm8jxxisF6WfMwFJJGk
tA7SD6ngMmYyClPP2rHrPwI1BtFI/2A7TfLguU5OlDlgE0ovyCxr+T72hDqKLEWiaspbkQBMK1QQ
h2OOeXU4R9Ld3n9vLHevsws8XWoPG8/0L0nCQ+4w63HtJ0I03qoV9aeBgWds27/UlB+TVX8lLQ0I
0m7MqIGPCx1qZqdY0IT2Roz6VtWAscGnWV3yjv97O/XjQcIfbKzr/YjWennLRfFsDuTKbOPVnMwv
DwvhaEkC5pr0ctF+D8gjwIez4kAoAJNGA4yDpkt75VuTQKIAm3cTC3p7xsafmibcECQ+FpM+bygb
bmOPbIr/oFsD+jz02KwIv6YIM8fkRJCDpEdUziL2y+w+xp31z2S+wuoYExeCD0IoHJN4vkNIlmb+
MzNUVs99q/oBtw3VmTtAjYs6Xx01QeeWzF9k2LcgqQkqO7yQ5n1knKadEQfO9C4re5OVox2PIGXI
TpClP1SOb0JC7ShJAmCWhodzfS5bkMxqPQ6SgzD6Mx2XmINFeY+CnFVslwcr9jJ4w3Szw4k4p0AR
qnj+NkyJf5dAYeDuKHKKilxEkY6XRszOwRow+RbueFSi1ZSwjI6dWgHHSjHSlBVYeYgUeBa9x9k2
7eM8JnLPToFuNyIRjgHrAYzWr3CMc4r1pXVBimDdr8EVuiSMJ4oseU0C/+Rx9a2Dphj+ZQ4XhoWu
NBclZmejelNskIAhIaG8wl9yR86TXFQh0kZVxi5P7BbLbLUVRGyOllG/seihXAMC8rY1von1YpVA
ECQDFCtgztiqia+jdo7WWJTYG9w3Qc5sY+QhCpdBFwYiDYUiOhRTx57DYmCPMsASnzHDtjOdcW14
fILBpdsVONSgb4CUCFk/JnS9Ft58qvQC1lcPPWYcI4PWVyKRjNPR9epXQ5YwwtUdBwVfZKOKNkVN
v1P/y1ls2WlRrFhrUK+lgZSX9MnFL1tvLTKIJw4YnwfRzkgheL17E5hwfx8Y2bitQUAsjyqYDhFH
6HEmXI9TVEMVKbqPNGMsQ1D3Lh3cDZbFxe4Y/Ipufp1nBuJVkHuHaCaVlUyI+bPwqjevg9zSd4w0
rIwAMRoGdgpaPyop7jpEsN1EbiuX6TNhqWU1jKTgyACxW6xs32orADqbL6+Rk5LjTGf9ZZkJ15BS
IBh9+Zmlztku6Fbu6yXMAhSqVUSYiEhogEU49Dx+9hiSdrclW1m4p2LtinbrZD3DMBYf78rC1m9R
S7Pb+2XwUU3MuKc++i57QFVa5dfGw+DfJtmDZHXARqjgqhBQUd2NeOxkxbgN1Iw3qV3mav4wUG14
BTO5qobhFTsQywSdBvQbtvSdV42rKAipaUc44jD/P6ui/1wyIvteW2+nCdRnsOCqKa3yA07daUmm
O0A7Iu1rHgve5LjuE4fcnl8+JjZnxjwLnHqdbW+V0eeHoIuOHubkVWd6Oz4Fto78MZ/BF8iODolq
hUCn4iiuCbLMIPe1rMF5GtU+5wqe84btJU4QC+FEOzla9n4omARiyvwoOvvurDLqLezO745vH+nq
3LappHU3bkXpXCzC+lSoC7JGVpI8bPM/w68RqaI36p73os8+QzC8Ca6rNYEqdngk4hXKOTBPTAUr
w50/2iQ1CZG3t9brSRByLGHO5GmlL7xD0uySWbOeZBY3YNP3/pyJU61xMbsSTnuZDt/TSI3iL6RU
FRBY7bKGKVdHlO1d4obHuVjOZsTKv3z5gwRxGOr002oJN+Ty2HArEuwoNuVsDMDZfOYjxp1OWSO8
tOQ3L7Ka7stfIbUa96en9cH1B5ZAHAvXXQONvuIOFEH2o9uFHYHBfCtcvPiTb5rrQAHhcRdzu7gM
MmrLdbg+ZrxiWcXC89r1L6PpOBtL6fG/nsrZ6+2cSAOUPgA8q5xoDDpHgJndJhFm9gJ3ePQNof0j
UlNzVohKe6sI+pPVDO7H3FJZQlXayPuyjJYM/9pM0jWj/Tgb77tzcmByeKJl8ZEj+U6TPgw+8I8S
zbzq3xjDGng370k3+VnZ1u8ii9+apzGv5GM+6WxTMl3bIUGrU+JFINPxkF4VLo9dyCA5iCNJ9x1j
CZiXowL0II6FYDvaFHaJ2laNhOFIILeHD9aUJ2a+cpXbwxPRWjIJPju8lD1NoEsAu0OZ7feRJ7Kd
C7XhtRzmmpRzkj4aylCPntMgqLRVf6tJbV76oT2khjzOvd4tC7sSmJECR4A4HIeT8+gHJogDr2SO
ZNinzGDg1hfqOioSKAvEyCZM/U1H4cJVRG5O+Hx/mkz2SMKhdjfw1DHYB+0jZvmS2Le8aDP6yEfn
RemarVTiZ54pOXwO9ZGwX8PyoUzxLqV+9uW5PYAS73lsGlq17A7WrNgb3g/HzoOcmXe3cYnudVZC
goqLpFcibqz5ENZVutVlf2zVeELT9zZzWKZ7ZYDXacBsAwfCSrqYP4npsZKD7SFBvumcEj+uQULA
ZIeQg3eUVMWCZy6nkMX/ulM2xqLePRpYcGU6vHimoimImgeDxXxRijNF+uLLnQEZz+Z/qbjxCpGK
0WvLHoa1YZaYpLFjCad89oPiVEwGnjQcNwxchosO2KdbhIIITjFemDBFbLsYr8DbuZeG6UwU5FUU
87PlcgBm2NEHDwccKBVka3HLyjvfqrtHUXoT6k/+tFj3kUyBtBst2JkkpuZZBiwpJuaUXPswBwvH
4+rI6rOnKC3s/lF2wZuhiEnQV84TjnWRfNZt8F9g4I1hJnnl9AQ34l9EO+yVTy1hDMLcq8i8ieq+
dDfoX+pOnKKKtQZpszMbqgWt361wOTW98cEt9GoO5WszJ5+e72HiwvHEJhcw3v147esmQzyYfw0H
biY8ydgxrJZTyzkao9xmOR1clyFQLx91cTXEeLBbeEbeguGSjcSOYFMHZiQpB3dllXRtIBXy4H+K
zmQ5UmQLol+EGQQQBNucR6VSs7TBVJKaMZjnr+/D7vUzq+6Skgzi+nU/PtHRM3zjabwSphqPWsyP
jpMPGwp1i51LVwweAgJWbJPufZAvC+n5qYmxebjBQIdNfHbN8TmvBWSfGgs/vIIql1TwkgJoFZ9V
le9cNnO0MD0F3bjs+h1elzOJ2iGcXlorvroCZm2GgZbOlAXwMOn/pl5dKn6RDyX/h+RfjDTAK4gE
RAcEjb3ET4G1o2xzFq7WNtXJbnT46ctJ7zTiRNfPgKC7fdmrD6gZ50Yaf30s6xNvza0IU57YofmM
k+E7LVHQk959xym2I57v8zFSRObl0W6oms3UESOJZ/0UN/IJEyiZ7ZTgcuMvmUJm9KHNzJUR9dFG
k4RDZMvPoeUR8lqSZFU7cOIoA4EQW7wSpwDkfGgmr3PS/us1a1HkmlWYRAHuVKV3cFk+0Sc3MqS7
J/Mpy2OvCY2wZZeI1MwNPvefPNzCjdeX5MdGxQXM/QfTCxMuKcEWIn6bcuueqDj3ox/YS7gLh8Hd
JNR3Hbsm+IcK9q9pxIaqmAX9U77ItMLp1MErkMFz4pD/MDESgaBGI6i4AEhGEzfD9eeWJ2cMX1qe
E9d1bmGOfJ/4Lq66EJhC4yJ/pip9w8P0MczmiSUfOHG8cB3JHSvsoFik3D5M1pXNaD76+Xyygva/
NAxPoScf3DLdydy+zoP5j3XRDUGazR93iTru/xVDcWtD/Uv0iAnSr78if775rvoYOrtDHLSRWNlS
P/TJAO4vR/tJGVRju0NXwxFt2pRaYOhq14Nu901Px1RsSfuNDRTdu/l4ihXo4hpccBClioJw+7sV
8V6zrY9s/TMWzlcouu2MWrmK5HIDnLZJbJ0pKd2hd13ivGVwcLz3UDOxBaA4aaYpLs4CUmDNBmBQ
pfHVFLGPhtjbH+DxvWtg9NldJNG9Z09lmNQzFQ32jFhlZxfR+IAkgWXe58Q2JpUuHABm1CyoVvbo
xxeoq962yTTvzTTfcWo8IOk+SV9CKUhBX0a26T7YLPu3czzxfsF0NAWCqhDLutd1pw/Yvy5pNGyw
l0UHrl1rTVtZM1iPIUU7rkD7dKmwgNAGHggKrp7Xsrcc7lYtcTLLIUgj6n0cDrtOmfExEek+ckFs
23y12yHZJA7iVytHrvNGJtB9dA8nAqIiP1eJjCRRUkyfidfpqNutRbz2Jk/iCXTOrCy57Hcw5wdn
y6z92vj2F3/3/AFgIwr/sHiH9QBjGYCPNOKNY4iXBvf0ax9PCFdEE5khXOvDLap7LPR0pm7o4LGf
S6ddwqs7L8CiDnTCONammrZRRTW5JoVndLM+ddKoL5Fy5YtpURiuIuBvSTNuF//HPp1Idpoigf8t
QeEKbcplYJx3VUl7R+l9ABJ36IKcrjr352vqyi/MM5tZO3RvOwY4BoLs6yHoLA4py6dRJ34bATez
OZ+qay3UtrFNVAoN0OGd60/8OeCc3/dsF/GIIt2FdvzuSk5lrqkN2LlEXwPX3EwGhUsa45T03ZdG
23cXDJ9Kv6ns2LEP2Or+hYn8jmn1vQcPlVFmCYcmQDgJBW9lMDcW61bdwU8F4Ezwhi1WvBZ4rDII
3hWfpAJv2RV7eBf7iUYVzUagitU2cOCROxw+ymGaFd/ZXMCf1PWfxtW2zv3xb85boqtpyCHp5Bdi
ce6RVGzHITAZy+c0Axxsu6dJQE4Wxs+A1kuzD42EVdeoI9dFh2hO9NXkg7+TLOE2uU0LZNlP+wlX
VqEFYBGHPyyaAtS/dGAFqPKrDgglhliEVNj+koPnng/HfBMkBQNBxIgFyq/iZPaTq28WIx5Qa9Ms
iY7B6bhHmxOEsGC6AcN2aOSIOTeszzEqNgVu+63sUbTYIrW4eU2NvwbDYTzMH3OXPnU4LmaPa1qA
M1eY7XvnVO5LXuXP81i462TosSr240elay4adskC2iauP9vf7sLkLfoYqkIQ/MOKs8sROmqjenO4
/LEMj73xjYQ4W+OCECpv/YrenlU6sQuiTYYSdXPQv0VcNpo7lqx2IXeTu5v4ggwNChv3XnsmyLKw
CmpHnDqkxNYL1cZprJ3wcA+xT1ZHWm0MvadMjddD1LnwEa2ZvI0BEmudMPqifrX2FpdDxUbeoM7J
M2kKqiJ2HsrSPxZX2Z1pDlA7rUIzUlBF2jZvIPivfuYWW80dGe9bwOyjRfHO4MqmL37OKkYrNzEI
V7aPbqG/ArM/Jmn2BPKZW+jEkN37xp/EJ4mhDKxVmz31qDjeANbOl/EAiTT68hcKi131B47O/zBU
gf6bN20b/zdJ59ZMzYmqTGrhyqneDKbxVpFsw90AGg56oYSjxqDy1YG1DIHkoJJHcIKqMd8gjRE1
cdu/RtFSN9JMhsBGWEcMIHAxImkRBZ9WYQ130mTGJk3r77zRX2Xe4w7kLsnThGwt1DnwMZ2g361B
iuxpLuGqUWWbHPCCTYRR+3RHbeqONEQHd3Q1d9zlnTyu8Nqxw+N30GPSIEfsDllz6Iv5CoI7wOSD
LdwYA1oZzQ4qvzI+CfYcSrc+1bReZNAPvdHcBTXkIieIfifZOGtMcx5sj35A9fHiDW2ulHF4Wyip
xgor10tODmPfdSP17KDOt1NF5hrTGAuGaHgoZhBpg93/OU1XbrAZBxQRcfHI9I+Q4jonqN/wozFx
kLH4a0TkvCRQkDEBiRfo/8ltNlwuNVAvVgkeoXVWUUbujX9uydaQv4rNp8O2pWjZssexvpfstyAq
DfexMU99Qg9r3iXXiM4o4o4pmkHHCy5+5HeZMDw4f3XZnJJs2MHxehuc9yzEn2awHOHB+ZADLhqd
f0JJ/xmd9i/kNr3rBG9Mw6z2kOLLbWyMLQHUgTrqiK9ZO3CmTEKcZDhtOgJq6FPOvTR0B0CdVAkN
Pr+Zpa6VNX9wGU8458pTK8AyGmbP/ri4JkA0duCnHoWLYl+36hakXssFlBtblQAEKOz6OVq+ZaxT
fnGxnQhK0M86mmLBCPjsV4vXJqp+EjkvqX+W4039acr6oYRiWXmSVKLfy5UVp4eOC+M+tdU7np8f
1U4Q/fv+Q8RJcXAw69XWAuyIiPdF9gAqvTlTAwImacJRSN0gwS4Zb72gUkvbM9NVNlY7vxmbPUAS
RDOsSquw8vAs1fYDXFjmmamcjlZWvaeSpXgF84p+4Z5Zld8fvBt735UDvpXltIDg+OhFPs3luYaW
mBXQyrzgoFUCNKOdWSs1wgO7RKyes8njwHMl57HutxV2YYTHkge0TCDCgpWPmvCHxJGNkcf+pxvr
TersPCPxcrks75awo7UfWFv6Ub+40OxZgc1rduT0brVqa9uk0erhlrb5T5d4+qbxcJxNBwXHtQqQ
tSOFHFKxyAnGt3DuGYYTYKl1GCG6ipehsS6wG9aJ1F+mVgTpGwx0xIjXnqhQgvlvTz5QhrKr30ZK
OZj7/qw5OBpZTacOP6dgk2kXz+xJnuLJf21nxyfYoV+JdHOc8jrA4CMQaTOr5SJa4q8YLmrur1kw
X0qLZ67I86sd6M+O9HEeGFAUJ9wY2SGqQPpQfjQb+j+Y//8Vc341EpZSZUHwoj8R2ebECwgIZQbL
Vp9B3gue8sYhfWwrsijQtHorBvZKU4sXGMtdmdIHB0mhvaV1C2LL2uGpQnqfqA4gzCwji/Pa+sQr
QciTbJTDLENKucHB7kOrIaC97WtFY3b4qsr2SjVys5lr42zh0GO4xm/OGyIM99RH7ivP/rN6tQ8Q
mz1uFx19vXDFsTMrTBxFVpb7pGOrPEHOXresE1nGtfx0MbA/J/R/2nx2dpPTij8VOvgSXRgndEC5
D/5MV63VJdVVagG91BPE4MN6uEIB9iDRmf8mj0rZQubUdPWvYeEdfVG9h1CVYWae4Vruy7l9klh0
rdFLGO4CEvU6OnozLiojOovZPZsK4Fid0PCo8pAwPmPjwPjVGXOziTJE7gYGYguamm1qfI5n6Z9A
/20Qe4cNoWxv39b8CF7ORWwcOyLPUClC+KytOx7TOcafP6oZJIfNq+lBbX3McGHIT9ofw6FaWMwe
7gCPbti0XN4sI/lH5VcQ8Mkoz6MLCmbAcoSO6qyjVrxawVzufKd+JVlYvqgcf2TS9Y98PvGuc8bm
oif3u7S4hkMFJnXTH+rOPPkAEFJqHYHy7rIqfUuEd+tL+Zh2waZnpyNNOvMGqqOV3ND3cUil3GOh
PeUjfjUavVFJP0KCMzQedwhqw9mn33EoY+j98k+wEof/X2KO1NWrr1g1Ax4rV9bI0g5DvH9q3PDD
HyxoR27/TZXPPRHRvsXoNk7EFbtlI5sMDx3s26nu3ma/7jH2m18NSX1XJ9s4L995nANelT31Pbj1
NAQb3cVokgtEv1QmmhwJfOYlHBjIpDLkn6rR2MkUAG7lpdaHxh5FIaeLAGAR51Mm15ayZkI3c5OQ
z5Dlj5Ursd6UBpYprJ4E7FLayWSjvZ0jIPR5eqdSuFLVnN/9Ybpjdte7qcJ0iZUZUkLcveXccA9+
nEETKcebVnQleAv7yNeucxwM/V4kfnMGxGWxiYyL59w02lM1mjc8TMcpqdrLPPBCcRBLNyxU0yvM
DDYhAIQEgprZXiYuTEv0ydyrqNLPUqZyZ/pOecEWc+sadDOkdNICU08RTdiAMhogZhPxHPvy2+ks
i1JqijbCZqlcb6l1Hig4J9ilnsiFvbE8XIpxrDfTB+EjXXC2BKTwfrDHGS1KqiOjfrJjxL04wNtO
w99vJwO1CWRib8px/hI+vVxmdffx5IP5Rc0iZJXsEqveUph8yRuT7WM0EAZZfLDkMXyNXxMC1bg3
quSTgtwB30eLZyC0ADLjXfJIuK+krjd4Eg7chUMitcHBdOAYWiBbt32P4559U+YURyd0Tj5EKwKW
l44nNwBG7mYMYk72Zxp2yzC3DJpm+MEO/rkjYLmRnXvOqQLTkXvD9AJCq8SpN7E21i2+UeXF4b7g
8refaZWve+sZ3B2spVDiqg9ccR1JMfGkEQ7Y5aZkpy21hbRa9N1fV2n1ohUNQ0Aceg1gu6WuwRfN
Xtrcv/JqX88YkbUmR0KpEXrbns38xepT8iR5UfJLxohO1wWkJ4IoBA5MXqVYOvm8vP7NLu1Dlnn7
ohz+5YZ6U41Jz6xXeNx/sF55mfrq48ZlwbW2B2D9TPbr3k4e6frdJlX9DQiV1umSbXKBXLsSfkEH
umhwc4nixJrvj5s4hXihuDdesbdk9x2YsK3wBWOgwjK6tEMFfNHZ6blV+FpGwUdegbcEVkBYLEqc
Y0T0AUJPA5is851fw+y4PEWbbA4wjzm/MFI+zYLoWkx7c4IqAZh6xXzFX2r67XV8coLs0VIFrwxv
H0/xX0e3yphk/ypv2Fj+tF0wKvjUt9pMn6YgfLbS6DiMPEEM6u8Ng6JU4kMaPnpXE2xJ5P0OQ3XM
ceRiBYtfQ139yoYXfuZD0qvi1xh+TRTYa7aJ9FcM2HbQSia+V7SRTcTZhpMb4J0y6kc9esvSiV5A
1+Qm7EWQ6KjXsOuEhTG1PkShixe3pgCAiD0OQY9aKxkcaHQLVqUJV79pn61pVmC5MMfxZceIXNkb
j6QZ60Ni6OO/UXjvRZ//K2CDJqn9ajFVYNEG6Yg6uvTJFm13lzbCWmLCQZ1nt8N9zBp0DKa3IR/f
S3PcJ/RrtBW7yEzaLcZAbAFzqz5jr7qQgz+3JclK6oj+VCUfhcIPgDPyNiIORHV2kQsHw/QoSBpd
D7EHN60/zo8CrxcUQYSFMPuySkoGqIq858ppL5Yipp4i/2vcJAJ3QmTR4TAZv0ACmfe4AdcsJHhw
kUoaCpUcotL4YfMI1kbA9o/E3PilRIjHZkyvVerNN2eWYh31rrlrrOkbU+TH0rKWcqIfIzUROzW+
rIjINQCnjR83P2HRaaBWCXSX+rua2NzUNdezCfOmg0lnJQZ+dVk5PaatNx/jgSdt7BlfuORWY++s
41Tvh6KiOdlgxJ3pxams6OYkRvM4Yr60lhoPLsKHrPNfRysq1z5KIYtF66kTaJcgKcCtVCCmjQz+
hd7lUf3jxTG1J1zW7Lhg2U/7B6v38d4MtFWWS8yixi7theaX1RG2qVT3miiOWFWkd0rQAexScWz0
h6aM70mEfStKo/1UDje7DT8w8knGdW8dJO5T5glunA18AvYHAHLspWabflC4CnsnGr1NMpOVlYb1
pBe5weWlj7HzJaoByQjnNw84PJZHc1IDTvryKjt1M2WJRTu+VEX6yXL24nqZsQ68jEOSVzBZTTZU
97yOaaWwzX1GSLuZqEJUdf9K6JnMPr7V586hbFhIPM+lQU83hjzoN9xk5/giaJ1k3kRsCrx3hqN3
HqCjMzXXISv+pi7ehksHX1xRdV2+T8K2V6oe/hwXV4lLzjRoD0ltPWqFWy02rZSDasyPSDA0+oUp
29buMVVFhnfIfp5K12fbme3y0PSBV8ZPuI23OJ2tjaeiGxzpXZpF/7U2Y3sSVZfcHh964aq1Vxs4
85Z2aG3WmE8l3a8dgwm42nzGcxYZXKCsi1eNj31qbzKR8M2z9inxym2bcz7UHH3aFNcyjv51jf+k
dfoKPPMbheejhGeGVw8PFCK0mOZ37jAM0LPBy5RxCg2Rq8Bsg6rS4AJGUsRcZgOI4NELPsrqAFiC
dUZVU9qWwPHBkLYcNfBMrrDHj2PaPA9ZDfc3f/QoLIoY2DzLuzQSLgY7b5AD+dlPBOY3eeI3mVDL
OzMU036QW4d4jthbwRuhhpZFceLfSMpzKOiShFUsf0svvSEfoc12kiI2d6nNuRjjuG97Y+9r2sFU
qW5VzYsW89pB0Jywask0rzuJo290q+yiMqMnMsygkDbtoaGvdNPm7rPIyovtdLfJRnHuBG+iqQyw
/w3bQQQ8gE7wKXWnECGVtedYf0iT+uIPELO4vhylzr+jsTtHE521gCp/qEshB2XSsqNag91TQ+FR
g4czHBZ4VH7kV3QSTQhoBMO/jqqdh2kc2BCNCmoxmbnFh5bOO8SsUx6qj9lJX1QvzkFprXqPmaoY
+uNQjoeqi968dqBFqvgpp+o5HJcTvyW8x1IQsIG6pYn1WrInmFD81lrGrw1mJy9vko124HDyTNtO
DGyLAD0Gbj4rySp0XJweuBvIxG9x4m3JHHzkJtsgssgrOolY2Az5nvjPuRuSx2Q237k0fNTShxbB
mCKbFosX3o4Eo+l2stp65xvV3rMmg/EHCxNUjL3CTHrwQqNgr5NwJXEcb0v8le7kGLXPm1reb/6c
rAaKaB0cV7hi0YTxm2dT/IHXgYUL4QPURFSfeZBPcRJwU3VAuaSpl1NPh9Tl6vYxCaN2azmTdZG8
qdyei4A16RU9C7g4Z8oOyAwJYzDXWZR/JF6wy7WGAUrMR4bWm6uLE6a+a1HNB+gO1y4V8xHQGXbc
0lzbhAMrF4FKKuJSjbvtJO/GHogq7mB9DHk/b0KbGy0BhKfJgzxSgLXjj/QvRVpsp3kyd0UXzmtB
RmPl1Z24VpHsQfUjqRHpJmuv5T2KyCkQ9URAWCJdlYvkNj8QFN91CjlHz8TWC/PPFESvQUBVYKvc
o1u394a+O1NUt6nJyVxp4BPNJTdpCLLZWTcFZKrOmklKa3GkP/ogQwgzRnGnu+CMlvk9VibxGdN8
iALsKJFr/FfnYXmgbKNeBaZ5mLV5xth/DVXvH+gbpgDRHj26UuAEmjODfsuptsMc+ZKODe+gupgu
dWfZWK59IEIDVzBaXmNdPLROu6dOBBuSdw9NzmIDRarAH00W0NjNU/dpRHztzJCoVuH98Ji4q24x
+EITYkNNnJ2RcNx5ddhudM3Fm/DTwR74TYWC9yBwFuBpPQIF/Po1q8Mf6LILWDJkpeI7W6CTuz4K
aM6KOwWZdQB22FX1tXSCB2pDxj3z+4nfPVwFT39ENN06pd7D97w3kmIFaU/zvgjdW5hhyW2XYIMP
ekw7CdAyi7mKj0Fhw9soWX519CBVtn0LZu713tx8QAa+qnb8yVrUTt69ey/N02NhcAe1w4dhBi0v
55+hwRU8lz7jXb+ORiBzFfbArYgWuXb2ngmp41FGsNKkdpm+xFYo+zEzGlzfJtFol6ueZYfAEToy
dYGcH/qgnYGEGmvTb6uVgwF45UbBtc5ra+Wyf1kNnvtnVW50TCxosDmoiXXfJrxgLNb5Rf2o8vSl
o8UbSedflCPVBynXCW1Pj4NB4Zi0bSLz3PFopmd+bujuhaxzFlVLOZfjL2Kkv+3DOMKA6H5G1J8E
dfZODPZi59GHMQVXuGZyXRvWn+kWv4E//nqLtJxE/XeRl7cMgQ9xxT/3Pp4IV0JID+TVDuf3uhv4
ywAywufp49GvkK0jE5NfbGjy+qXudqnJC0MUdnKA25+euwgsgj8wPbMx8e6wb+Q6mKJbHdPvIGuy
+CkNV4zL0PgKI9vxJWM85rawLufwxXc8bIviz1LTgjig0S1cWMht3z46YBsKeJOdsSsEkNt1Npnz
ns1SdoSK1NzYFY9Y/XNqFnVbXVOM1FtLoNSnXkEJm8OsHLVwVexl3Sp651jYMAmLjvJ25u7Pxk7p
PSb1cXWtGJrTJEl7QVJ0+PLxXrqzb0xY0dM2EABsJ7OtXD7pvNl5Jf9JA5ce2ENOLQIiVqZek3LY
G6gzrDMOJdGCF9PrtvWgzAOyW8lz2PEXm+Jz34HF6yGb/saM3F9MleO+NFjnKtOyoBWwpegF3Olk
wjpsCTwhlD/sUq0imL0ZA5xvKPFi0wq16+wJpKTAJxoHTFDBQHcEJ+udnT4v80B35xix47FlVEFh
zOTfJGm5H2jxvfD597s6mb6yoEu2UW4uqNfA3IKKdOgEoxs7g30Fw/WQYjR5dL34wwD7h2GW7Lfw
5vGhJrgKltT54lcOMiu3T5gm0y0pP+dIBn95f3D8EKwD4uy5bPxdlRLabDCT0bBF2XizfOCV86+V
7qapTQJjRbUbSv0V1fioEw8bqDNjtA8pVoWjnq7jWlPtYeTpf7RoKh6WBSCdEEfqwPtk0n8dzPbH
oQ+ZqMGjio0XI230pZQcxAGh+rWfCtiyPnc1x/iMg2wJqajsz2sNcKgIg8e5KtqTUKDPi9QGI8fh
lZpo0eHknAdthueh7cFcEqVL8woVt04/I9kYNCoBdmmrrsIgiivJah6pDrtOsXMY+C2t+8qm4tkJ
FCBg377xCXM+2A3QhIx9cTWTHcqgTbVR81WmCdduh9t21r6AFvNRtEwfBtHCXfDQgkVL645Z4o2w
VPzMSwSBX9QmEv10Gb2owrpevvKafImn6pM73T0n44jc8mFb8nsOI8obnIBYg+0RUnThgQxOO0Ho
IMmpK283Jd5jpXNm7/Bc1s1DV8FjlgzVo3PprfzYmhZ7Hgc5vfmHBjXzis3N1zJM/zNA6fVzfgl9
YIOVzK9tklzYEQKdt6ZuneTzE+H+EBNmv6krb+/6HAxSsWJ2uvDBHgcYCJVxHYfmYlEHvCnMDq9i
n254gvZOOD+bY02DqbDfcKKj5Rr5zsFfSTYriL8Ly6bOOrGCXaKUwRqPXUaT0KQR12a6HlR597sk
OpeFeCz84kc1fIxVCe1OAWeheg0NMaUxSBsIoQIK6louS1O9nMssuNjYW9avlDasNvix0gux4ggI
T6Lk1RjFHCpCe7iHRqilXFTEvo/jM3GwuwnBm8XnQGDEeOm0dwaRGpNZZx5pzJnzAGrbJgYktrIm
GoVLe2qp/e4BREwBvqSCHDngpJtf4/ABafbYjsPIlRPN1OXM5yGyzxG0YRR2aH5x5pK1FfVqmliA
Z3bzX1zG/+IYVQF6E9ngY2B7L55Qr1PZ/kmu1qvGzLD41OeicD5sl70Zp/9KBfMh6sc/iMTpXk1q
LwW4MBy0V9dA0S1Lgm1l30b3SEKXcBxakJP0V/pMcm37ZkKkYWV6ZB6L+P6yRIhqUFHYq7qd2+MV
1qP6jTNUyxq3JK1Zw37Mkuc6ammMzeS4m0YarLsaB/CY2szvqvqNOQfXRTge+D7nmNWbA0oxurGZ
g56WTX6ag/ppYHJGPPPCQ1XDW5td64zM84HU8iBK64AnFWpoDWY0c4IX6OEn7cLN6S3WZPAUrXB4
jQb9SiyrWc246jdWTbEcF29ZMslNLApZLc9PgSxuOKawUXqUUfit6lZwBRX9Wd6FRA982oa2XRSI
U0xRxlrS+tegErPME4c457gWGQS0diDzxMsDUx73Ist/SpIh27BsvQaQkFYpdgkccpDlSPxfJndq
wXIEWOMRvwnsR3dBeV7hWJ+zrE5Ogd7rVd0uU4wghaqfbcuiwKuvN11l453xmse6dQXhvSS7OQab
s7ieICNxP6im4L/YEO+WWeJvwibnKDvbYw37agyUEnhh5aFhyUhv53so+uqhFpgUNfbSVVZNaMEV
J2+dBz9cC+1jbcJoMQkJ+9J4SiOnuqtJgJUq+Tfk8HPTskdQrlmcFEZzZcCDJRhaH3hMHhucskyd
5Cb91npPyhSvMBLKxhERPnlNcEykJA/df+MCl05CC8u4yfFvG+Ij44lCOLUAr2QARztzOhK7/Q9o
GAzzoLSPRVnuGJOSW1v5/JgWzVV+Na4d+PtBFPI/oCFvprhSgLhN9m6Z7+4hXW+ndPqcwYxtfdHx
7TZrrB1u0+3FOHu4IwGTjUpiEbK5bDAkoq2f/AhPvYFbzaj/K6XdUSTSbrBw0ouj05NjItm4ZriO
4nbCFGPjVQG+6wsW91FYPFO7ymbCJG3qFbwCi17PGBDDc07vOvRYwR2ZvbVP5Mf2ChuJyqk+LGdp
42zh087Jb8iBwatk75C5zEV+SBJJccsUAC8hncKfzHbKCv/1YHwIEBX/VUZ5cEr/knqYw4YSu1sQ
j4zSTbBRMDSElMTifRirzRSUD1msqq1PPynrcHZFBakIliesy3LRHsZIEk2OYABUgblmXH+PSw9v
DWKsxypjRXCRWcmwjlM7ExdNwUKME0eEMrOjGxTNXrmmWrHCvI0S8dtF5dzRlHBJlFNvtJa4MNv6
3nbhwkQ3fnSffNgz7hc5Tn+GRXY1dMpmH9F2jPSREqircOJwNvxWVfLS0kFBpKKFTLS0m6cP+GxZ
j00t+jXf8Q2NrvXeTklNZvmB9rQSOA/+ZjdpvJWhWPubBYtQpxL7gdKcdgovie28eFQgo52NDiBZ
zmXU6NcoT15Lh8iFzMYTsjoVlHA0W8xIURCyd4PE6FdNum6Ff3WS7rGbo886Db6BhajtmBPRwHYR
H9PYfsgEPlZslB91FbxlKqAQkxYZoEx5iu9zQXfXnH5+9WoV/XAAYhXuiahiKsgzdS6t5DqN9j/W
zprhDem7WTqYiu5eDwCozZIzdsTgkXRdA47OVLylyfZavf6o7eYxKbNoj+X0KdbZAfsfRUWJ/9rD
gyEfmlckc2yel3RxZLr2dyTTkcvVSJXTkvyji2uvK+tco0iSb8mdfe0F6MKKzb5oi+3sBg8AXCCr
MwhB0MPHj218O1r8ppQ5X0InFPt40BCfl3k/H/1dBP0h8+0X5Zufk5R3A2DeGiPvAbpwtRZd8V2H
WfDEMmqrJxaUTk/XU5GEr30kHp0OoQJD/TFvit9ocHCu4vfgveXxMbjEm2jgYrldpNl8C4rFE2hZ
JwUEGKVuSA+2bl70KOWm56LK44K/Udmvk5enD4Npqh3+jWLD1xFMYcukT/oL12SDUhXXzyW5xk0p
yKghfeCtY6kIzxaHa8s2oho1lR3lkfsGrY7qn9PTKlvXvnHqEpZDxVyheKCh5UBUd+QoNj4A2U2r
hwGfYted0nzUR5HFr24yf8qZuk+vTa92wWtyADwxpzUmXz1eqcSdVnFr7ocSWS8NnCe6UZHenHQ/
jXN/b03dbmgle5W5eNJsFtaodkgEXXgyOw4fzhYroX/P7vFKlx0OycLOXtAxbo6d6W04s/iFPGmu
yO/j4qm4YyYhs1RUOc8DJKTaoQdBcols0b64ATA3+6xAnWnjk4NkoQTXbD74i2w913d6MjB98P0N
KDTFnghwpSbt7jXbqaR31sCImYMetRKX5gGI6YBjsYYa+m42yRl64Ps82+t+6O/dYB+Fog+rGbZ2
y9EQdt/UnVLSStbUrW3WYaQz1knifoW9e56b9EFweMyZetIL8cGX3MkDacYEMoZXr664gaeSG2+O
jCdz01uZAX62PqbuhLXibbTN11iM4MRG8ugC+AegTOtqLd72YU4fnQrvEsF8VP5mogOV8xtuArFd
v74rXqO07ZEvLpst3soPCrN+zYJPSNlyXIdlnW39vA321WyL57Gk+YbSGy6HMCJYyEYvUwpTgR3C
AwGAZs1airERCKWD3tECjjP78ksU7W02k08d+lsqQtauQaCuWTSJOT8D/b736McZ9ZB8i/UhT5pD
DhB+gtUvRPOJ+9Vf4zx+r9lD+DA2WvKgG+3LB5bH2SOxnF/aw8G+AS21AQI2BBwAwOKuSD8qK6QW
0hqe3aZ9ZWnMqGmb7Pni+assBqxQyZf+n6PzWI5cx4LoFyGCBnTb8l6lkteG0XIkQQd68/Xv1FvO
xIxapghe5M086dZALBL8Xv4drzFBw2Vx/1Fa4ggGFfvWmGd7lhP9Ysr1WQdsy5L6e1TVIR+Kd+kY
V2NIbmEqd4I6WLN2KKes3shFglD1R7Javvs2/T+Z6fioJusakABFhzjPXvBmh8G/WfFabvSMEbCi
OqkuifMUbKeS1EFxmQmxF1i/iFXQ3MLBDK5zpAoOcygKVlg+DRCKl247vY0dj+4YNR9RlZB2pZBm
M9AGCCBsX7fuakz4hBE5Gxo26pX+N9nEeETLCYlbauhRqDC7JF7+ExoDrKv8w0swdRqEdGFhkVR0
9t0IbTBuiJ/m3XMKEQlabETjWYfa0zRPMmgmsur6OaWkjwGheODLP8VsTyH1YcVmw3439LDqMLOj
GdXpeqS1giVB+QkKcCTrcudKJdrHieIeTMlMaAgWCEDJXpIufjYIh67iBG6i67eU7rVodXXEx6Jl
2dco7Gw2BPAkrs6ObuxtPLISDrHTgCLbGLafs/9VL62KAkz1rPLiLElvdgv9y4UyB4+Z+yIPHlqA
GC5WbH1MMn0aRPZN8ZA4ciG+DoW5NYPwQdvddiCauI7tOgKfjGCeBf2WgyfdcMsKF31vXwx/xomW
D5dKwPpOXW5W/v9ObB8KT3L/4VClkPtl9iDmcRelQq8zc3yonO7JJGq1SCT9qrGYD35YfQVW9I+p
6ScyTIsGvVpxWJATRxr9Rta7dEDB7tFF8tJTnOL0tb+ngvBfX47v/jC9BlFvkxKm5tQKMEpBoGBB
ZS+6nvtFNGCcCCbjbTDFoa4Zb0s9vWiaxRf3d7KiFqlx1U1GXIsEcvMqw689++5znTmPjZnsQ4o9
l71VMWgZ8lJpgj+mZMLHMsdXb6j3xvR0VzuJH5fJ3vUp7kAvi88OlxKOw4x5XH8BV+oYJttgFXFJ
XUb0y+HiBknWF+7fkPNhI3csSL9O3YLmjjv/qtzGvl9vTcEP0HU59YJG8szbvVqyJwFHZbDBmSpN
9TEaD82Q8ZO2MHDqTMJUMo2DjDyEPSgDm4I9HcO36tYal9Ny1KLlkbrP0tNvJwg3dbIHO5OzNk/u
JknGrJ8g7dKDiXhWWgn05pmHuByT/DmbgmsUeE+O7T16vvFl1OKS8/FbRTX4Gzsj/gjpqdzlBrMR
WshVF4iBSC31Oh8SwI3MTbvJRM0tC0VdXgKg1R/w7t8h+RSdcOVvG/88m2m0HFW6GiIyLVk9JgCo
MirbR7Pe+bIc9nkFlEGCh4nNFAZ17KOe0/qmE2vFXnafAYDNYlcsS9pa4VbDV2sc7m0kqyed7H2F
tyzwu9dKt8N2yqmqGuLR2QGWcrlKWW519hI72cf98NdbijuIBJzcEkbCFzcIQFMu1w8PrT9FgvLs
/Bg5gqnTlePeVX3H7jm2nqsoo8iplSrcBLXO3gWHyF61MfYjbNXJHnVy1c3pjT8o3I4OP/3UIKaq
gmGiP8zTDFPYsDbSJ/KLWGOy9mQJxwSWBnm8KojlJMa9uwHHzcprKVfoWgd7S+o8Dja+z8ZLxYpH
GVU+Ky9IKvdBJmcxxoo+ZXmyzjoVnkzVPKFRJysvwUdUhxlCrosPlPomHaZwZ8cZpaWEm23rXefD
tRo78e7690+Sg/9QJ99ZXf8V942V1/L2VjqZNjz+7RaWULaHFoJA1fFuQ+l0aZ6bS+xpdWoGm075
VMsQ4Sf6NVBMfS89SBuX9aO3Hu32MJcs5FB72BJeQ5eEU6xiQtl3v3eTp6tMOP1JCwoHkETWVhbP
xNLZtInUjAFTmdkttjQKlGfbkOV6PbxaFtOeyevkhLE3PPWh9YAQ24VlQX6JxxkwlXJeZlxAKxHk
/muGmw20OqV6ZVP4GzcsulVVV8mSf6Y4AxQ7hA2WJr+ntbAxoNpJjlz8vSbDf5cx5zZsHjXXfTCa
ecBTDk932o51Kld4o8OTGsqvqayeVCD3ne7FoxHOyYGmwc3kocMRP43Ok4tUb/e0vaTp+NtAEdq6
FO8BHJ+7zUB0ME4i76N3hf8VsnjByTJeuNURiXRABsBErREETtj811PcHANYU1tRIjhnE7sfENcP
1mTsuojn3utwxvhqng9SkJSJDaDS8lz7HtU2GosNFE1k0DSB6FvLXytnSzuhw9HJYWertG3+wjwE
Cz4m8dbIuLAydTgXbhXdunH76NxlMnhsJ+n8Y9t3SO6gxICcnCvzn97wnt2SI7hOdUi4uHgaZ4p6
apeiJpLsLbSZreCrcyxmy56zdhWGxBTLEIKi8jLmMbtgRSvuo+RsssGaoh2t8OUhqNgQJFFz63la
lsQRb3T3fuJlfPOi9opu067pmKAHPYP+7iM60BJpsdLQ7x5ZTr4TwWWpdl5nknpBC4EZQB6GD5gF
D95Q/XhuXTzGuepOXTEdas889mb8RrR344Tt1gSHti2K9MTGkj2FD2AuVCraAdh7crJ4U4bwS4a6
32rZjEhoxXqeFNxSv9/ltE6ywWuRjKpb0UOqoVK32ZptSeGMxfxsJ+0Z5+fBicUmHOLDXAxn4w4K
m+37n8s2PtrOwi4t5an0GIJbqFGsNQifsev44KK9ab3420UNXdzbMWn//QjdtocTWbjVxUiIaDGx
wEXAZ9R4prOw6rFngHLhZ9jOu2VJZ00Iy+fdyrjcuFV3ChzswTiYaNGrC4cpQE2nqRuiPRsAfhf9
bTTqY+zydtfptIosaxuCogLsiyDenZskOWS4kpfCTrAH+eDnAz++8E7eop3ZNITSLhdRtbnATM6J
eydWo59eGsmDqWtAzqOfpUttWR9RA4K6KTHUdcl00Un6M2LH5W9svPZ5xnbU2VcjPl2tpiuJzpWd
pj/TvWlH9WsjIUcd+3P+YvHlDiGc3msegvFGplLkOfNMU/FN5YO6XzFMtiRAJsbpx648MPo5sYC0
8ZpdAxSH2qDSXE+Iej8CNjBLcFx2EN7sAnalxxpHWPEO0+7SC2j08DX2+IKv2cuiPLqRoU+0uzEs
+8aIvbN/87uUvbBPjb2Ii5qiFfEPmDTJY9cjr5TnrIit7m8yTWqOKBKhSCk90DjCG0AU3quj3Pbi
TzXrDsSO6xAVmzBK7NXcSUycytCQ8BJTICOPyeAuyclyP+Y7ppkZwBWL0reiiS78wfJ1D3DwpSL8
S4gu9y5jz8LM8MluDgxGXz7vWoOUke90nyMtjCVGH4LUay8fT4NL1Fe3zHAaB9rz4ATGKajxMugJ
EgOyS3JsKOpjk+fUCzOwP6YJ01IA1HltKvc7HVqCFXE/I7hVR19wgfPn8gE019Mg55TYonpNQjPf
VJI1HdUSZ3dyAWpat9LlYjdBhloFUTkcG4vXpNerbW8Xb8AdaqjqDeGLMn22c/bknc1BjkwriupC
EmG8liVPACB+GuDJRVDU1F1nSzzSs8bmckx+qpqStdYPv6YqDz66RF5ySu12fYOZxBnC/qF3UwEH
L+9uFiEkFKTSP3Y2bbSYzdQhskumxrnpb00xf/nFmEAUibHKCLLx8dinGz148lLezT+ynHEptI/c
iusX22YHpUCN4VQGOUXlb6arl1Jha45xspxDSlcvbuh1G0pW4o+y98ONKNozPJX32JDgz4qAvEfI
W9GSNUkAKy4XqZNtwpnaNLzCt65InnQ/UClhs9WxUs89J4mii9SM2le8gM6GQmEweaVZWDsvhgi7
MNy42TJzUpiMc2o5RvnSEzYTunZ3sQRjCm462yin/MW1xEaCZqWoZiMfGFPD5pQHc9Zo9YNVNBjC
KXbnrhBv8BKBK+m7G/b0clv4OeSFMMSaXXBB90omsSRrnp0JtAFGBmwU2KXWbqjecx8aIMSDlP7m
9K+2e8Q9g1+ZnOzTHPDNQRzF7oEpufXZNtYwBs7B5J1tnwSXDKg0kFTjIg96jOxkrlcYZKHMBV3+
4M34G40eE0FqjQxkGEUwgd27P7AsA0P0MD3wMcXRaYBpSrjdP9dR91DCoz0FoS0ftInMRCq7+Acs
4K9p8nptKOKUEFXfChwbNmtuUnRw7ON86jG5Md3kYWLBZ6cYxstLVhHKmNY5HMBlEwbNMuXpJBDZ
9K9tjPHSU51J2YF4N5kMH60ghYgdKK4LtM5cmfWMhwgzUm4bf2GKvbkMfv1AbGud4i1b4UVfytwi
CuLOFuO4Gf9zHWJfkuTWTsU+htbIf1QpyJZQElNLAZwLA8IyDAho6aiJIryMhc0aXCFP1kMyrSMo
ipTgIiUJjwx42bgH6XdsTiwJ4JNALSNTebLiZFpGBA+W/CTRWgT9s3Lsh8FMb2kBxIPulL3Gra8U
etxgNA/d0AXLnlGD5QPZkrQb0Xz4PFSGdheTWxwTNnIbVeDPb/03mlEHMhzVoyzp2QmKPzz+PviE
9qucus+w69nSKOPouEzvevAzqNRlth1VDoWkFKfaGF7RJi5wXD/qpOGJ4vUNhIOt+yiOs+5QIvxz
K5CzEI6ddaFb/QSeBiWD2A7byPvoSVtBn9lw1ryQX6gYT36cf1f82ws3nn9LYvOPpQ34Bjsvz1BK
5NUp8Is2WJeGvuz5AOYjTY6R3HsD7PFQ+zZNQWwqhVdbT1lsuZeciP9tbpgSE3qmWxVGj2PB+rPS
zXeKsYnsUP7sEnCdaRpZuPhjcb3LexPOtp+qLQm/CpsOrxgHYWzT2OGJSE79is9bQnxGecOp8mfG
VsV0zLo1Tu5rMln88RxHF1UU7iooa33COQlXlb2wlRxdJ7S2vCHHnWKzg/nCoeYSoMqyq4b8MKvc
XoINnZejmEwUpsQcrkPt3ioYZIukmF2yndXTNBcPZlBdEyptt7U//uP+8dCRdNvMQ/jGLhXdchxw
WwABiA3rvXHFnyuDz7q4c60VN4I4xNOTiXmD+j6vs8F+txMoR0HkcvqULta80BnNrTMSMkN6rHe6
m29Gkn+ZdhnsVGuyQqe+jCIlBHrLJJwzxZO984EJkaDEVRZQHpbRwLeSYw9oaKwAF2TVx2ihRAfj
cK6D/Gj1rLGiQTdXWIFfPfSApadH5hV1ClovPBMo7OB9ieE7ysPu6JJwxKfRL4au8/hHM24hbDfA
fnP0jCnPihonPMOV/xSYGL070O6H2v3fWjIWyxZtD0rp7J+xgn/lrnUPA/PD6ELSee45zxTpUnPZ
XHIRh9ClknppquI25kAJ0ySPz3He5ZTEDOekKB/NQVynsPo3FvlLQAdsDig8mOSK1skSfAnHq/KH
t7yOriqrb1MQ1AspnX1ZZp897o5NTEpugeLN8hO5OfJ4C+XSu2JSVXtpQUPrAswUneHewqSmzMC1
WqSH8imYun+mWSXXaaBuDXWyaqetbZKyyWpvWM4WbjUVxO+KVgqcX2O6sTr1MHn9ZmoVIae2/8Ko
ygXaSaJVPLI/RPjVD1ZnJZ8JtoxxVnJZKBtKVCfnA9dMQNJYhDhSmQ1Euabo4crKFAW8uTdV9aD8
bllKUVGm4nPRw16pgnpTV/J50BPYoWEq92YCS8oAeEINg/+SlzAF8P8oFA1ZgbbMKajqOrkxp5jT
DH3IgCGAjLXommLcgWzP9nnmvlRN2LAuI34p5/ZNTNyY3ch5GqrikBVSXFOA0V8pXn5+d2zOlwTM
tAZVGEZfxb1ODpDjpyS3RRomJTnkPdu1xYNp0dWcAxtY5A5LUayGb5nCLMBi8I2b/7czYvSpnIoS
DkibsdPPGFZjay27cR/RpfZHlmlbDPUzr+VgGZKQhn/OdWXQYY7dTVtnQYK6ysni8BewHmRubzOH
c7WappPZddBweEHQSuTfX8vVo5vLR0oR/0fKsB2sveQIEe1AC669K4jZ7cqBUSGJUXG9bPgXNf1j
PaVPeRM0K5wX/JPhA0tDtvPylKY5mHlz2ubuTIxq9pYlAxhEu3uQkFe9ihTAFeZ6WAEhSm/7zALk
1ub0Dxum8KDMInCT/1unHURIW9rWqmg6b09JxHPhKZC8Tu8+N7Q+g6LKsJI10U1HTr4AlnaHgPQD
SXLnO/dti80LuX1aevTOiMZ9ELXFrmH5vUxF/DdxE+68gHa5Nn9nbJMLVfu4JN1tPsgrKWCUIkz2
RlRufSG+yhSGeHfvNexqx17SV/BLagD7WlzsE7cBAPFokbxnxXX/4CT2BsoPhmDgIai1vD4ENZrM
cd/oQYfexPc21LAQfQAYvWlz6PbmbsCnccSxsGbO2sI1I+buZtfGcZuza7JUMOYvpYFzir6VW7PH
LVPE1q6beUBASB0xWFcbKA7GyevdR0NaHMgFva6OwzgTdwRkLfteMYF9wfRc91pLRBLbG8eN3WfZ
zfHmbcF4TscjabYiY8sQktrQkk61Uf4mkDyl4ZxZORNu6kfnSEgeAjBwT3OuHlir+wtT06lquOTB
AR6Vl65oXtpxmtajX+0Yp/5cO+1ASc2Q+EuCU8ys9dX0vVv+fyVxjynDBcbokspwwv6ijeDD9DDZ
JYb7ZfH2Wk7U6EQzuzhESZRtxpUVoI95jdkhOVqej9SPm2BJF6q7sPq0XqcquOAMB1/jbIib4l7W
1byyvGpGlItLA5eNVeHWkNkTozTshyZZtp0RrjqHHnFRit8WdMXKsmg5K4mf7gAGXomtrFtZp/Ry
QD6fci99w3UZ4sN301MtMv1duGWwabL2l2DDpxymzyGv+DzzjlmFWfrcpHm5dMrsOVLzk+PElOvG
xYvLvGhh6134bvVsmYG/62MQw35fqccK3+NuUKZTsAxDbjZ7WZ+NaRZLO2A9GGhwKvTXqJyltRXh
89WSy5804+DT5Mp8rxE0IOWYlvsRSeQdrotbCcetYxG8iO0SRI1SveBEpkvcNnEuTBlB6tkLWbmX
7Sd9rryGGsOLWKQiEuMQc6T3mox62RKkoYLd6lHarYw7yYif4eIAH6cXthumjatitZ9jpmymU9yc
cTLaJBot693SKfOJzAkWmtyy8/tbXURijU793Ete9PSPnSIv1JtEz+aq02TtojglbGCDiqMJrTqK
is2+0dxDYFmPdG4L41GaSr+1ydhuk9asV5ClcT2xcShcx3itLfLTk13RVu+JYZdgQNxyivTPY145
O0fKegtTAvIYVWP3amB6OI0qvBomYrkWpg8NWQVvXm3mvx1tTAewO/iOKMDFu0m2F9ss4NdEoLBR
zCSWVVZ8pGaD3qbEBNG8JKU5eY6BrBi+yV6/UhFY08FB+gvrMm+jcT5yyKMT8pZ8igWkwQkVb+/f
GSgsRMEcDxK7ElvpaOMmZXXEVUfrTN3wspNInNz4cYVyd+ovZigvDTQ5qZrkpbQ9wFxRH0BEk+xj
8Dewus0CCo1EfuxqLquVKvVee5Vc2l3E58gf9oVRdwz46f0Xxau7zchrFGHEZwbL1qXj1NkB5jC3
tSo6auNGAIKV+IhJ0rzMWbSpjObH0DEzvjgPhbjKmjizX5Z/mWFL8Ntd9NzzfWwSio6OOBDTjUBI
5NRDObGyfhubk30H6/JIs8Uh3Uk01iEwjeci57ZSPVnkohdRyJ8gmHW8jIQm0YgrjrS6U27qwQb8
iiUldcJXoGG7wfCeQifxjpaBe76+2/A8drKL8u45pkTu0fUD5w2VyriVoRIX/MnWVkVF92Tk1Oo0
UfTi8PNscUBUH0PcvniGfiPzVa2g8oKSNKF+ErihzK5Js2sHww1P8NhdSuVuNAHVhcE3NNb0FRZy
WJCAQkMv3a85ICodVIQ1RRyT+9UAhAHDsdgpa+81m2Ry0hPadjvgsVS952F4wanRUTa3IkvQ0I5A
ARSNQcGmdaY3cq1gNRzn02j5k2fZ+NmjIi2Bs9NFQKwp5npO3DhcCT41+2i2s0td9N5irp1va1TO
s1lbj3ae3Oo4esIZ/K+s6QJVdnYUdVRuUseHHBEyamMtFh+BJ/olp0O4ZkDc+4LirEE0rN7yVe/Z
58pPtzIIPv0m52/hD6+0rbHzi4zi4FSOBxOaDhrHMvZjND9MoX2KdD8TUs47HATW3jUz0m/WBqJ9
cT/hm62yuBTXrV9sQ0eMxFgqgjgm+8QM065n/RlO8eXDyYyH98AnX8YNfloaLmsrF1vQwFYBK2Kx
bUuOekLo86ajQ6hx+K+b0HlPpHXxIC9Jf3jgy/+phD2a2YavWEf2YxLsPSG3wgKQy5uM/VTUyjcQ
7/6K0PmuT6Kn1rHj37lSO2IVmvWDVlvbiY01eol7Z8axlLRothFlukn7Wf4GrXq/10stq6LbQRJ1
ljVuaOJo0Jt0u8Vi6GxMAwIYizdGD0tfpR8ys+DGGRP33ewCaPHIMKNGpaMOiZssu7+fkGg+mT2x
GBLlrawMtYLTcx1HxOrDnFpvapeemtI4jpE0SEXrG79y5s96BortsjqMhlvd4hcuvOCYpZ29qhiE
KMmAfjdWbnPjQ3q1K+wpI0HPjiswoedJnwkw+U/edL/+COTxyNz7lfdklVxUo3Z+yvvilXqBZz5z
/iJ1QWQIig7yqOEqpbeWsCGaZ+F5shLMiDTFQKB/ZF1GRpbnaxmnyj5qjoJDosbb4Hf2urJHY1F6
dzySdZkoEGchJbde2BcnmdnmEW2Xgxltmwsbi9ZSMPB2Jts2U+tw01ilSQ1P399TkmeodVeV+j+D
48pvNJJNZLUo94mT7Kmcyz9Fbj0GmXeg/Cvj2UnDbV7/4OC5q6w1rrjRf4VfOd6CrPR5+Md4L2WA
26Uux5XPOhrDXQI63Cjqs/BVcepSc14NXev/RDi2P5EGrjpniK84qTlQtFypslMIQEBm67zON70l
0ufJxM3JnAai3YQQB6CT0u7+dYj6FVRA9+ibDmsXEkltumOlXRwqa/zGIYafQGbWBv8N9Vd5Iz4L
lb91Q4V45z4MA0lnTlzCa3kq4P+V3JPKe/ENVhdK/RCAJwgdbOIurFj5InrVGR4rNm/69KS0973s
X9KI1LXnzCRx0ByKrHpplPM++VhhEtZt+95iedkG7aVL9T+4QKgI2v3XTgTwIrd9bmzCIcaEMzIJ
KMC1o7c5FfIgQc6qeXpSufOI3v0xNaZBaQpNFOQnvd2kpn2dAdTP6nY+ZT64CekBLXQmuNft6NQg
TIvrPObXCDP4CiZRsiV8MewtlyT44JkZU3l6dYP+RrjYpeK7vEYuMcep1vcAj8OOHNs+HG03IBBa
9ZBYpt1QwkYte42eFlgGL17rk40KFawlB4MJFQRxgr2365+oa93HI/l8mQy/HUoI6pZ/C+MMvwKe
BEiHKLNxDNtMePe0Q/DET8VbyTxXkQ8JwNP1OpBQZZPwpsgdVdm4S/z8q/MbyltSdbQD/Qwc759h
E0jKm9Skm3H4tUR5qyr8qOxHs2tZ07llsS53fHwERh4QKWLQS+vu897ydxwGIyX+YdB2a9zXa5rs
SY1Plevdl52KeYXDAKZ4hGlAh2COBvovQj7vHFEJxX2liZpYxncQIDuGcURzcs9Gmv0LPfWW+t6l
7LN9ZfbBXrnWYbZJtLWtJo6nX6YkfxfF/TftWmc87SSUDE1JdUodYquGbwNXyxqnB0G4vn+oibcz
etifPhQo/i/3/o+K7TzzOTnZJnqnbcxdOvBlyX12tzIrjzoJTjMpRLAHFrvUuM7Pg5dd2qykCUmO
LxBPKIPtAfPpMXn3+I2MYfed+c77MGfAQ/WHALOxkxpillc1T8xu5VLkZJ5qh7l48vBP9/f7fZHa
2xCHStDjzDHNLR6+egEL5xPeaLifu+pX1ZpXYBDP2FBnGK8u/1+z9G1mpmBHb2G0LGJM+FbKEmvM
AmDBGkh+RQrQmA172wfJwESVfcMUpobHsp1lFeQQ9xM6ldRYIVN6wK5HGnjsGp0081JIxdQWLX3P
Mxk9aIcuMt4tPTKVib7Y41Pe1j0vr7oe/iH6vdppiI/Tz3dajua+ga+9MEViroOJ52gIKcod1L/0
Tg7GVVBUhBXDzmx3rGrLXU0lKDxbCOfIPXiffDrXNxPxFzedH1ywLdtwqgbMd3c5t/X9k+XY7YZF
jP8GGMU/0eg0f5mKS5HTPMCR1tvCYdwto+QxoN99o3UEeRncTPoA/K3cC7/9SXAtLRKb63gdkbQg
R525xoOfkgnQTIkmImsQRdl6rFpIVUZBUGAx0eAHYJtkjFvn/c5LfUlx7TjzGxrd88x+4C7TwzKN
mqamFlSCOM6tfD/EMJ0XfLL7lU5F+VnhtblqFFbSNM0/XaZ6FXHJfkzxnvEcFVqT0M4joPLZcBhs
hYyTGu1NF6JHXB2ablVi2KMxC0/FmmUawXA/Cpi6SWCXEVaFkY3PdwvP6lxAYz55dzRGWBXNd5jW
ck1TY3Ub675YFCbbe6BvTvaYEqTFQRA2+xFY18kagz+nz2p4tVV1YmVM1I2kxjasDUZXu2oeu9DS
nImjeDdwPzR3kkLXGjtFSGKvM8yqpo6S16zxjpPZnQbT727kHVCtNZnxVKAEMNdMQLGrx86Z32lK
mdlPl6dexe9eI6N1YdU2GlRgToe0w8BUORP9DiFxTIcWWa9yBizCnuX+5ZY7/REnExwAo7euuWDH
i8Rrg52fFtbDkMu8Qmm/7yJ7y+NaMLtctw95jJrmwI34y9KyWOW8hzZSxRPkerPdO3n8ocGhLKJ8
xkmlIxh/st5EVeeuuDOyJSyRjqM5p1Mg1jdZiaeS3hTG6WitKeZbhTJl7BPim7h6++v0OAeczACi
rhloOpFQKBv+pK54n2JukBpkEIEK4iuk1nbdQCnW6BZfce6gNWYYaMskxgaJJ3Aomz/VW28xbvw1
UWbyUyXnymh5xqVTw9FtYUX3KJEUa9yDyoS5h7HndZ9QmWir/tlkhlmiJJYUWwCgYu9NyZMV2hh1
zR8u0q99YJ0NXSnWk/KduiAgMDCaT6rquW5G2ZW5/pHgJ6Csyjzbelp5UWF/GuyLN2Vb5UsdYakv
6zl6D9PK2oeFWruFs+kM2V8sgqf7GMuKsXJYV3Ay+D11JL756Uy5oi+++Q3zuN3Xs3iuOwlHi5j4
cZTY2QMEmM0gDfzzJW8S0aTGnVA+I3mNr4Eia5SD6iTo+BeCtF8NGPNjOsT4EyqXnoR5ABSUVsNR
jDynaRZ5i7ZtNxohaeHYpJzU7A/bwKX1oxiSGeBMwxupNdwTuGBzgYXAJyAW5IfJwqykrGDeN6Nz
HYocp72YylUggctQSqNWXIlJjGjxk/kW23Cb0ADwxyOPb8Rt1PAOHh2hHNFF/MoWcdpwSM1/40wI
mcEWl1RszJ/kjDCtTSFwS9hC4kf6XgA4XKErcHmKYQZEUUHhF/C2o+QtUq9duu3te61Uzf8iLvCT
VLGUqxQRgneabehngPsRbRJFTw8TCS/kVUyzOW71RtvPqGEAuYVLQUehuGvVCSi1PKO2wR/Mb2Yf
cSWqQ6VTx38eQBSagBFkWxqnhr5H0hishpl1zHT8UZ7ARxNyYYQB4VCkuFLVZD230mpeDNt5C9qg
ORdeYt9kIhkc2Tnx8Cvh7+zBuEp3mv80ieMnoxAYa23BIIkB/No0jvweME/ujQq7k4U1bRmVrb6S
4ZrORJe2fh7w2ukiloq+d1a4R5c1DjSuLWwWfXLlC46vatVkc7seYtc9TNh29mzXor0YvDvGTljg
cxSM9WbOP1TFhzyMZzYKGWt2XQXhvut7tUbXNgEDiSJ/igYD43kWewldKmJPNtvGnVH57MoolSDt
IKrmXZMdremkW2Zwub7KPuQIKLv7xqYUOtn5CItpnBnh3UA5Uf7egzGyOEm3ydz2v5kz0IQDAv8u
3zIH1CbzleKfXSlVSl7IpqYXAnO399KP2B44awntVAQfk2rNx4qZ186BnAKka4y3tC9CiAQtPBSL
8Ym4f13ROghAqP32KDr5zigd2GczKzVvKOMLzpf6QmnBMyaBZdU04QMiHJgfBk8UeR9xdc0m+uAK
Zw+J4xmX3mM5qOep9FhFQwQwjGJnmCi5jk8ubcBKfhlzbPVmBQiZPHGDhc5r/4bUfcLdlx4NJ/t1
+45Cl9muIT/HD4NbQ94S8Ng63XaIrDbKHN8p/Cqs8Khoh6qzj/1AjAP6fI2vBVn+ZPf1CMsovqtd
cc4Az83f7TbkObCH95Xc6gqTN4fTE7wWML+jKC6GzIu3bhbEsmYdUbYIRUcjW/L3W8ATPmYWZ6sV
OE9O3l2FSSNk6GcB4wDpPt5UxM8y3VQsszHER1MHt8HjkffpereG5mey7vkeDMYnQmnDLa7GPVK5
9dv7XbEIaB6hpJxeO0sH5Zr6n6OwpdwCiQSwPNf6zhIxVyPRaa1SSn8yngyZnUAEfhph+JfXd9+Y
M22GXpKbKDXNTfbPPPfvwP35w2GqNYHKp9FsbSD2fJTl+Md8/c3zL/6ZbYSSlSb/cXQey7EiURD9
IiJwRcG2vZPUsi1pQ8g8Fd4Unq+fwyzHxJuRmi5u5c08eQmb2HgaDG1A084T/auZ6FYtuPjdSFb/
3XY8dVTSEX9JlI4PjkdQw07ZaPsawBBv6RweksOMqAGcVm0bXS1jWmcFuBnoJvF+9IvidZ4PA5Uw
FDVWCzZZEg4JRLHHKss5ZVSWXvS0anqWUfobm661thWJ99wWQDyLT6/ltVfRj0j4cqL8ZwWTewlf
o1beK1OJbRPxsLOh2tMuhC2t6a1NWTWv5WximB2C4KgSOnumgIhvWr2CEQxRAiafJr35yzGxGYxN
4h/cvjMh7Mz+ERp78W4WKCIri83y85AO1mkUhX9I8ipj7eVO6snpJ1heTvNtl8i+UALDlVnDk5g4
HRbEMYKs55pseuAjUhJ/TdP6W6nZXNdt9lmbCdDVmW3okotw/iej2t5buXhDITCYO+iEx7C/DaBd
jPppKohmhDr8kCZdw7PrbCGA2sDazGLXKvelitn+pCP9CIM3HOO6b3fIyEuyvruPey8ik1ydZcs7
jVXnDl9Xt+psFN3GBrC+5LZGO+lOJXYTkrbOpazLz7HvMOqpLv8cLGGT+Kvfs8wnmOIwy40F6iMj
pXdXdDNL/2ayQdDTIwG9/GpX3c2cOgYy7OzlNeygWZvmg5ul2XnwivuQn/3RixYortvw88GFRPPj
YfINKdaim0hvofoTnsl/8bYSRCQaQ68e5/bGr2vA2a0eg1MXueGuSpwXK07uKGLNX8FVUV8jvGj8
V8mpoeABhgy8L7gjJmUwKPnaLWN07CKoHsB2IN81T3WgjqzY9dFR3Y7F8mvMIki0NGrERuiRVMq9
zyKArj1zBVzwQoNS34CgP/i/WlvUMD67kzberFFEYE2qdeVwXnGoDWvVqm1TD9kDMTR0A4pMnZ0K
sdJTJ32TEiFTYd/2REFhHbraKRp8dw/SZt74GS2tslbP0gM6z+Iomu9l1D1YcahPsejZirf5X4mn
9hU66V/fGXCuUxBDymPv0kvzpUnm+0Am5EMS8rkhy1r0ShQ5CF3qSp1RdvLR9wI2HtjRW7Nk6W2B
rO7i80wAFFGcW/+OnGt4VSp3TnPlr0MOYYTc/K+j6ePPiKpHl6qBXVGEW6mXjEhqGnzYBl/5Iq2e
nTCRZz/D5OVG7Y7m8SsdM8hembwvAv2Hl/VbkbFrYn1zyzS/Xyy9kRyutpR0mSn6L/AyJKybgWcw
YW0cyvpC7IFNDi8ZBL47+U8aYwH79WDPVLuvpHOdRPRr1uZWZvjNfa8gQjDfCbfbuMLY5YLeY2CX
rhdfU6+bdlOXdx92LJMnmkp4Eos+jJwVK/qc+j/Tf/HoUatTUZJLSoOzcBM3YGWevc+tnWxhuUwH
XfXjoaV97RSCXd61BcohL/pyaQexrqHqmQVNEclNLWeEcqMtSdmFt9okpZnMAJ+HIAZHiruJfpNy
mvQNm9B4HqnlvBuaKH8qu+B31HN7YPenHmsjNQ/+6FXPfQowFKCMBxEamMoW4DjoGI2BJyHrs870
vE4Cae+iCBg165ajExTi4EroTnFpLMWRo33XOuFwiBzvpS77W0Gw0rDtF/YF9trRQXvk3jN/UPh8
LTMCE0Xsei8W2Jq0I1Q7RUQ4GPwuOkuvzkScMKsyG9aLz6eTWJ9Dwve5VjmYsaA6BLLv38s64C4H
jxnHcPCq2TtutOFc6xCKhDTQa4fIpjYOqeZmNTJ/KRabI1V7R2qiFvudM3OWx/edR+VJM3p/rfSM
M6vZpyhBmhwp8/4Ml1CLSuLXqcC+im2p33bgjlcJBp8lvyg4q2r8ElpAtQ4tNvQD34qTaHP/UnR8
VqxCclQn81MGXvGENwBX3MykSbzAG5jvcaqvOcvKzwwF5dpzrjySKn3okI+2HjiOQdCRsypBlbJp
GIKDxPKKQap/syscHDbP+doo1KPVZU9elp9Y8mi2Z/0PtnGSXBwwEQM82Qx/hwxwJTkOZs8BCdI2
n7YBOKyPYtwiDhR69vOvXtBtdGVdk6EDq4Zw7/h1szXS+slI56eO6DzVtGwV/NyEC9qExyFBRfWH
XF87Ztdumo7CTB4y4cCYF+OrLaxb51V6M2Lt3LeWRTNpfg+ghHomwVybu+JupCMRbxqmc5rRdoZg
w8ty+dvh7btCx18WE0xSSUF/WOGwvuLVaZADqMxNBIKlrVJFRtH8nkPP30mZcTdWQXPiSk5kLNbX
dvC9LexDvkYgElcybGAApMUh89Ib28Tx1PQlXIOUqmj62e6cJujOVu3y0YmOPTt9LNQsBm3M9rye
d00/4di1J8JGsEt7gRHLsdhGh2b4agWetak6mjHDEJge6b5sW7Zlz02/OVCBnW5M5tMVeTi1Cvmq
F9K+2oJTDPvCzp/Cr1bjf4b+yLrZI+ecTVQsz9WXE/VvTlnaW6PCim5YEIRlxDvAd8i8qPrMTHQL
eoJmmUOjKBY3sSjLZPMwPpEJKk2DIqEewlwvDFoPkqUOpgoIYrsyB+c8naOZStnIaTGEpR07aIh7
B9lVFByn9mGmWjYvJ+aRyFrQLtNrSGiCKpJg5RDQ7zM88qnvUyypjmFXk3IYIUDEDIikbLn7xt4J
PqLP2rijRTDCeCB1f0RBM85Tx6BKuOS16Bek4hKr0nWS8EDzabnKhyJSApCMvZKXOIZ0Rmj1r5mB
kMZUEtM2e2/arAI7k3IX1PzvfqCOycAmTg1UNSJwRY22oQe3xPdJGE50CXDHfSCAJumOxUWwpVFh
x7K++Z0d9TZHZfOqKpcFNQUTZ3cgh4G+R41pRydzLOq3wWLjIwouH2RguWeZRFOUzw0r0RJjj58c
XEchsNAnAgQy4IgEOFnUOZWXpsi3BmXbxZidtBWBM+87kpwVVTCaJfLGMAVQ0lnQJmWmzndr1zzq
kyWbE7PgcJrKfD7k/OwPvAuAp7eKeHznHAbY2uiIAQ9eLp4DM+2wiYnXbijPYZT8OG6/QXLeS9gY
fOhNugdc8eIQil1T8M2bBHbDRlCTQO2yDneR05t/Dpy5sZow9aZEUjZ4yOTWHEgKVzE1YeX4T2b6
VrY5Q0VPCxhgHMsDWCcfeNCMFVW4YH1wPv40mqq+sRruSlUVH1RCIGLwtkHu4nkgfkKtWLMbgqUZ
b8pKEK0NVHSbZA5ojV0oasDaKYXKGRWnZOuJ/TDtwfCJzROlUXWertVkPblRl8HctAe6IaZbK/He
JnX1mdgeO14v0wcRuxj/x8QmxJod20w/uOYAc9Ix418RsDo0Ryhf66T19koDAIXmZK69SeXPgVby
TkgaiToQxanlfky2me5teDyuWTZbMyOc5dAH/dFQ8eewb2TMyGRNzTBZYGBCxfBGv9EGjgP+9yDe
mDg82znjuuh7aI/pUt9E2Qv7wTjJWRtlzOoYoBbUGGPrTg6S4pB+BHZXYxEpovImQGPkDWV+VBzj
TK9RhGqXcPtkFpeww7UP5og4w3y2w/TNbiyLnKmPpV4bBdRr+EQml48Nd9QLhKMCoxsvmGDmwtm5
ivuha0o2c9VTn8RfjXLyI4sAQOnzWP2Lw9x+Yze2wJGbK9+RD+pC07XsYP3b4XjjvbZxggZMEISp
rh/TPV43ojzTxGpAa2dnRfrW6fqV3yz0QpO2LNCnEHh6+VfNkKuFc9N+By7UdfJTLc2DyOO3mO3f
eimIoUTlZab3j4GPeo0q7hFzk/YwkQ5eEWb0uC+mT5Xn3SBefuih3OF6dg6z5VHBZ3psT/rx2BvS
uo6u1ZwiEzttakfT0zAEVNKZbvTVtbOxqZl6/fQu7PMnzqYzL3HvHLu84sep2TiVpwkxF84lqLic
ioA0UwX+yPXZ70t6uZ5NNqZ2DPmx+9+2ZW6HEf0iDmz94CWEJ7BbTA+WDnidpR7ioB1pEKtpcCda
HAA48jHLGiyKCLeTRRIMP974adWe2jQMbSia+l8CEH0/eO4Zi8ajk1i8YKD5GmXU4oOKndPgIdB0
bfLr9Ph76yjtgUvktKAQt0TTav4ZhVlsmoLSGlIB/qFw/KXg0bIYtPLHXounIrYQozFWUAsBqidd
yPURAY9vchrAw7LUByoi5m01Z8/WPI20ZqbzxlxC/rY6UPDabULTYVGBavDYIlZslNFNRyNJE9RW
mqTZDc/H2aYSwxfyhUcFOUWDA6H4XYLHp5KxiyE3CqAeOWaUVtE23AY6OjojlBwai4HQWls8Nu+z
sRw8iELmQJdRFb9ja6RmsIt2oIajjR69r3wh69BL8BU72Qcmk2rPMzXuZr9bvKoA69Kk+SaPZOKu
o3qchSSzXTJv3aGzNrnTIFlMvY0/RD4ZuPcqt3pi9/ij6xx/rL284Ctf7BMC72d8ldahNs1TVXK8
K1rkNmALs0ObGeND1QFoDa351ysm/9NFbFsZMzyrfuxfi5jH0Xe4lVhVYgOgDI8Wpiwqju1hCTf6
e2twWfRaFBZMaZ+cfXf8GcbxOcp4ZTB5UlpvcxEyLGCakcB3VPnJTkT4j1xc1qYILkT2zmzddiKL
H1UHtCx1HqqC6yanHU9dNP+OCQo8ywZMrPUDmhEfYOAxSooMbEWLsWUkEyFonepZFRe2/0db1M1J
6nIfENNZBRbumkEx7Ahbn7rQZ/+mzce2lxh51L9AiG/LgzliOqW5K6zaepI45+F2qwctiQ/yGLD/
T4gLYdyjHQXFB62SjYRd5iXLSJJDnuOzepnpegsX7KjRkz9RaddtWMMj0VOktDG11W3shMQgi7Dv
oMOzWFpEv2cvmXZG0l6LsY1o2YiyI5/FnVZ0+sSxr3duMHyGEFMggrNUrgKL1okk39MbbjGqBd6O
go2PoAgh0My6eMpUJu+mlit1GKbvzWLSy428PDi1jj6Hybs0pfOR97o6+nhCT/jRif55UCNAKgsp
91MnwnVSzbt0YBb0pmhGQy/PBh3h1DbQi1I5xQuGcbUqvDjfdzVDVMeKw2+dWyXotiLSwMEXWuax
dMEOz8p7F9b4UgPcXadD8QnELtvMsfsVWQ3rZsfGhdUgCTM6DVGzdA7H+pCN6pw5ATzpMb3ryc5s
OTmTXTkw59G49q9jSMNHYIVkshbFUrCl8rrsq8nn9jRM+hmLGqkWRHfCIjcAUDdF//Smz3IoVHXd
7YOIVjYEpWrNdFOuBh6dTRb3H2PByhf/97I/RjSd++GlMJ1giyTsbrLccNeeX32ptPg3x4J5AaLW
jrWNfrWlaDZDhbmqGaxv5XQnw4XO47n7jLIjCrjxuLQeEfiO0DqPSWT8D3hZFjDVUQk64QMSmhvq
q/TGE+p19I07lJifvopZezFYbWevOk4NxNa0AprkIQnQr8J47EQjXv/Ke1Z82PewZrhIqsY5JRK0
optj2V6IWJWjedimxtvkEh5Gab27HepMZ87/LL2gFCiXohCwu038Z3qL8O8It46V2hvbkjcSzf+m
GmMottp6187JuGsSq0a/4k2Y8b6uC18f277ECDBlQIt89dnE3ED8hcPBTdbeEqk647fbT7GxNSbh
7vuKUau3ydVVQeDDhcjAt1pshYPYAjfXpj9Wnf64LlaBDOjBujH1N5ean7Ck2AQfbbj2bfXXNj59
jDQEsRKk1TEo+QM6mjD3tUhhtZW9fZzH+mn2WpuEMvDfXtv5tuio7rFc0z8BrBwfpkH2R7fUzlZa
4CL7gvsJ7BUuFk5L/6ZDjsDSXKp8dxq2hi2+BNLrqWWXk/opA35bXbpcQbniHrJNApQIDnecF+Eh
ZvHlDU3DO52doRLJCzwvf4PSjfWKSfB5KCGnpjGNqArGRjBar7kO861uzLMRlHdY1NJtgzazcvrm
2iaWuS9pGCOXbPY75Rv82HL+aKukurALOwx5mzDZANoeQfTsWKnYNC81etMHPK2uLB9sc5x5gxPl
CpnxcG3+gwiM6sbXuCrLS0V6ZJ0XZfOcTSNNYV3Y7DEX/I50FbHA4TqaN52Pq1iOj4IA+0qE09Xv
Suyz/EpWMGu/yFrgP0V07VviIZHNn27mzZZG5mCTmVQrOEX/6cZlczRIXBykYLUAiqLaOnaptqEt
+OqH4THJ691sWI81EiS4RL69KIvR7+AgTfhw3jeu7bxz/LxUkfPbkI50ocVorwlhSYL4KuIy/W4y
c17DL1DriX0Do5gt7uowffZdD3d/lO/55D6SOXuSLrq4T6CUxGTQ7HLOl+3guI+mGH7HZfBvyuHR
btD3/J4/p+STL3V+yn30Fq5MKPDCpS5V0czWHzITllDfvoDW8hF3u6eJcjJQkLcmM57iublEkiuP
8IdL54fqaApOVR5lviwAYteuF95j5SHcy5y3KjFWbHE/hTuAFEiVhQtzqc0eJLvqY9cNoMfYqoXB
dMrT9i4r+meFIlv407tbTsQlzX1qxSyyVfrSedNdHXfHNvF/O+19pR55UMW8ElZcTSpdPcZehZQO
Ut8qw8fAGnoSI0AhYbjx8DX7qWxeiOmewx604KQx5Qvi0P62VG24xtNBS61nVcCrkPMS/6ac6iya
pUOwIL3VABpVrA+IncUsmEkbymcUvE0uupea4YJwGAwYdgTfsQtLsK4Ra/0I11syY39v8+xv9gqP
V2vJRY9fsDObn3OAqc4N+3CdR9TgkcddY1aGYE6JZGgkNMq1ANqKIXtT4MxNHIX0ptI3qocXwoKv
nmnkO8MoyzumuYe4SraDTh78OCAr6983FAyZE4dmQPz2vhHTHbEWooGkmxDr+yPqy6mueA3VtIh5
Y6D3/KOrGqyLVSs4DUS6rNm716y9lksUzZFFE20ICvqboY2ePDDqeLLdU12ygQoM+8mu7QNrxAI1
Z/wxBtgpaIh4n83I30qRwbTr0BVJ1EHTmn65Z8VnKh9NGiWRe7ETf0ov/6DWABdw89lUnHcIHFse
WoBGyTUfO2zrcXpNOv/LHzjKE2FsqDLxVyLHVdwvF2oz1BHSVf3Y0guHNoTTJm/jxyhTrMF08Bhi
N92Wprv3fIYDEv4vNaaJtQj57CXFlKusnx+D3k13fTWLtQexZN2XWbrNbHlnVUO6ZnlpbEtmgY3f
BHKDIM4btWY0lqn55LYQMXo5XOIRZJcpoJVYUt48YqipZXrn2eIp7DMf6UZA0mcdR1QkbvZzR1oh
5BrPVOlNmxmA1huVDhXVfHpnKGWvA1LLTOqSMXrMH7mw5stEaYGej+rHpPP0xR3mYl+N8lqY0NZ7
DUJlkMnG5T20FrPINjLpIZbaOecXG/nWp1ahMoBXxjC6stbGm02CZUqdZ+HEn0mTgDRhSeoPHI3S
HqBYLMFg2bP9Bgpms481++7DJ3/0L7Ea9djZ9oeOuPjPoA6m/kIG4WZ3eNRboGe45Oo1NZp7vtBA
dFRKpramNIf0WbcZtPo1pEf15kjgksZE1g4OeRIcjjsdm//ieviQpf2ClsmsxayCzcukV02ZD/jN
rio1MRcnf9TFbO3CqMETu+dkxCxHqveQ0nm9GtzwvYaXRBU417q+8fgjUu1tURzDlaP5S+FAEnFb
56VT+dYzcBxyF7+3/Rh70YCdMwjls1VMD86EvisHwov0493pdryjteJezPLFIH0M3PUQGM63mxqn
xIAc34n6EDQUvoGIRwmoYjry+O4Tcl97KdwIrzKIt5k3rc19X8PBIAM9bVEo5XL5eiWGzVQI1Wsw
qnvyjSQCsf1V+A2PiangOXRZc+tlfq/zcV6nDTy7DrrHqg+adq16j+sA5jgoALSkDbbzN5gwh5wy
jx8LFS2FJ0gr+Tz/hTURAgHKoSkV5ihoqeuexejBUayr05YWP4JZu6ojFS8Y7U3+Ud+EC+kxw1Y3
yDF81pmhtgKT2UUq97GNkgGOOUsD5UUvnhNlO5CCZGnqdsQRi6U7oKRrVTFPbiJdf1Rl9Tm0Jb6N
5RbpD6iQfQc1PULH5njpyRUizcd5vxsdfq3Y3vqdB9dtKgVB+UF/I8VcnNJ7SoxwOsMMWfhHo31k
iKj2WEJ3ZIkNXKple6l7J2f4ZKSddQMA1JZq0yH7hbCyjGp4xWXyMJOwXdueRQYeLKDGyoB7kxba
bnqj3wiYkh4mvlmUr7SY7Ni/YXtUTAWY0YmQkli1TwFhA14cS2P26G5aAY9vTogY2CpggdL1T3OR
Fw+8JxfsKMEqRR3IznULyPESkxCycUWssKlR+MqbShL7GiX9T1QoufOmEvSNIL4tQCWvZ1Onl1hA
JWIFxE7XkMN5KgP4ObP6rf1gP9PGsO0N8hFxsYvj6jttfDxp8GRmBaIBV9MrlJlf30bH6TGlGLHc
BaX3NmEPXY0dIXhz+aWPI0W7US/bfVODcdLcPzpNZ6DMokPGYxPKlE5NWP2oJdlv2sR3uUPgtcfG
MmfDO4n9N6eJSxJY4Tf36ocQExk+PW6beXIGCEZNW4ZrkNwlekEK12lSaxUbmAHZWpCf1WsYTb86
8Kida1VIYUh7pUuxwN8p7K2o0UWwXZ0lX5clCwdJK3jOcBnkPB+I0ShNRh2S0XMkHGRKw0FKsSMb
Gc1fuIm729D3z7WVtDv6L/3rhGdtCUnwcfr+hDlCtmserhyCjNqzWQJ2X0dP7NjVdnQinKC5/+ry
DfUzzps59ivQ81X5OgTGh92leMSEDdof0u5hikgOC9E8wpc9sgHBnOvVh2nODlZR3knt+Duu798y
8XFpqlM5OZ8GNVxW1B1l614xgP3z84zz0Sqek2Hk8El+cbcAOQBosmBnwEtxhhhQaibnwyFDgmq7
z8uxB0VnvESN/4apjNYZO39u2ahhbEFfChUisKBVKxyu5VCjnkw+i4HyyuXoSaf62UjIbgdok7P9
Av+QV1ia7H0TT0Hr0rVl+Wv0UGPDFJdAVKZYhy+rDXNz09rDq1kmJWERjleD6VPT8bkWdCCBIBy9
p9QZk8fELeWqjOa7ZJZkw3rWhjKmmW60wuQREFpCR0YfH/HOf7PJ0VvfU3eYPe7GUR/rkDeq1ctb
rz0MVgauS7qNOeKXJyyz/L2s/Hu7/j9M09CG5J7sCiRZuJzyVKauhnKmk5QxP3El0POBmdhL82/M
xAfPZwGFlXq+TEYvDnmhv+OECyqOAerpeirjp4WrmliYvHT+3sJXXKVcOJkGp3uZFM/M09zOc+cA
aeyZTVmwUmUY7IZQQPENXONSNzUZA8K2mmQq6cET7hK+MdLcWXSqnXCVPhQTvixuc78FE0/ke/d+
ZT8bi2Tjg/3a4yf4V6T4g0TI35IyvEiMGBy/0yNmtscZ5yWT+YTrMe9/jQZ7bUcWCXQleQaahDo0
ZaympTs/tNxjQdzhc4iDWq6nVoAQm2gkjwJr2aRaaA9muwVUVx+R6B+mjFy9n7LcMhgy114bMWG4
GVXdzBFb2dJsEFB0ubec8tGAiLiaQW8sEXtKY1hBrZrCfJvy7JIF/iO7SYHDk5aKkHPGwX++FHNK
sjyEzdPqo6rGN5u+sVB633GbHlWJ5NYwORfzFajTzZlDPNr1dlb5QzWN+JHCiUOi7qjKm13eo7R8
WEG3XFK899wdxAVI7bAt68xcmxjiS1ptv8uCY6JCM4n4+hBxHzdWr4JrWFAwN80djVO4wzZ+l2Hk
iaz8ImVSHQ2zvI04/PdUrRB0HPXJDXxj39Xma99bV2H5D3XB8Rygo5MdpeE36r1zwH1j1fN/xOIg
oRcp+KHZ/hYQl1pju423xtxmfPnTeI+XUWykpqh71JbFNi4FBi2SX4KHybZKuuBWaR8JtKcU052A
SSZ1i0d16OcjSRDYQpXaURC+iDaBXJCDX9T/yL2Xm8e0kb+gmY9I0ndcunmVMWe1ExrNSEHWtnKB
G48KjjGzrsK+g33d0TnUsxSoidVG5R7LCLJg38DozywuHgrbSindM6V2745jfg+JekI/vPi5JNrr
TfE+rSq5s0Q1nig4vG/w77KU5EwCY3IwF4ztnAePmLtp3BhE/TjEvDA7Liyw22jOlN0w0I/EWjst
Y7b1o8s+NahxpvBMCsge5KQB6aK93xJKXE7CZmXOqhyro+UfGiOg+1kfIp+BB4vft+2aHhGrNqJr
kneO6Q5bslXzs+ZEO7i2/JA276N6+fmcdgnyafulDuh0VjPZdRm09tofrfdE179liRzolbuhmmMM
wOMKaywAsDGJQFZwLSk6KlChPYFLVUOxa0gbZfR646O+sdeGtmHS9ePn4j5OvcXYWy06ELJQU2Tv
3EJv1Jz8EAXFa13zZoxal3ra0SfIj0gpSgbmAOkwtuVXo40/A1Hr3MesVli4OFsDW+DWDKnrIrWb
UFPYts+6STVZKy+FDBueMC2BtqtwsFlRgm7mu+FWe6xR2SIS+2ewObSS8E6QBE8wZWacADAH6sQE
t2kXNR11mtAO437c8Fvn1fowipFez2zEt+YZLwI5jL1ESC8EdHrj/wc8/mV1sjXwRZGIvFkKgP3c
eZ+dzUvfpXGUuMtIsI4fcjsF+UsYu5es6onyRVgWu+RPV5JYcB7u3aGydpWeZ8TQ8LdKgdbHo0nY
LhoJNLonUuo/6TIcuZ2+Qwl6Fw2qlANgcClVhVox1a+pyH8ioQ6S8XilLNahVencpQ5CfiHYB+Uk
+WaDFg19Y8Pw3fUhiSyzj2lPjASgAOviVqNBWY3R48e0/rDD3qVG8C5GlCS2skdKIjlvucyvmqgj
Gm59m1FxUGV8h/cKO3M8vIQJptOk/nNdNiscLWTnKK3ilAgzvJC83QvwLGmNv7nh5oykx6kyumjL
o97RSuGwYIgYWBRb3X5ENMMhO8L9YQm6rHdkPEMz7i44cPiYMl0frAHjmhPa52DK7lTkSRqmxbWu
AVWlOo53JV1ivYf2JezqJ5rcG/F086SrOrxV5FJuVmpMm4HcYCUZYScSCU9NZ7zkeKtfsraTUDpx
hvW26x0gi8jXxrRAzjUIYLnMHiozMA50FOArKOOdzJDHaTXA+evxlLI68SBhnEQSc9WeCy4wIy+h
NO5+hoxy2Y5wKZk0Fygi0beQXzi8Oew/M6vXIfgxOBbI73yYnre8lzyXqdY6+zFoMDOe2YGpwX6t
zfgej/A3kRs4QByXjTk9qADOMVr4l8vxsVYF0Ft2xPO+dfMvQwIhMcl7N/Tq8Ig6Px0r1b2HjrOy
Er42FOB85g1xCtcSKeGdiH9hBjyXFJ91RKMoyfjn2Pear9kqblM2X9y6OQgaM70h9W8kvj6o2CLy
Vnlw5GxX/qDopSfKLdn+hrGf7AOShI8TAYk9gINxZWuTKbVIEPprmKZGV5U7M3XDz6yjoibrymAT
DY21TcnlwoGJircCpdrEAWdTxfIjkZIZP6urWVcPtHTBberyDyvhW+kWLVxew9mW/ARHbTcHMyJi
HnA47b0MVIwDoJRnUpyRfA9Tk+JFzEv/qxwtTNW5l22SyG1POSV5VPFADkrogllTqoHeOKmv0Zpf
E0t9BUn9UJa+f1CGOEFnYmIR1YYjJ3kigzgduPNDwdLMJw0jzkpocAkcVwcwFuMrSS3+XcGKmrfO
X4YXmC9A/NeoMqIW1zEvaWmF7AxaumJKLPeFrMpNH41PTetoaERM/yJvDjgOQjh7c7tpG2F+pTm+
mMagaRjO13Ana33vE2lSo4mDcaS2XdjNA/H1/GQbdn1x0npcxRXNpatJ5NO2E2Z3ULLxbtXob6OK
Dk/djJCTPeTloi0enCy5AP4ivNYdBEI/JpkCc2neLLSHYw+JmVGyeYPxw82VCRM8Nvcfc3wc6/C3
KCrzgVGmPQd+8F4lprOJOZFCGxL6JMCJ4uX5yDz3ogZV3w8+YbIyZzUUdNo5UBsIDzuZy00Eus9F
5KNQBLcMb68VRQBynZkqoOZmgkjvV3uQmBkCExyjSFtHAkho+POIydbmi+GYzSN1wd4jwR+G5haM
7z2di1TE0ZXLtTh/UW35WMadvc3ppQHMhmQV+a579EzPukIpopsiVMERZE91JUNKEcag5xfL6vtr
Dm5/LUCk7ZMeRS2jOWeDhdo/eEybG2wewTnojewQjy2lhFjp3J4FcxsQApepexf36PaV0+wsg0AY
Mhhlg9OnHRIMk8L9iHtfb7mGqwMvpDssy/wd90+UcXDIK8/ZlTn2zqSbCP9N3B1Sgzcb8LDgiuGi
3rKkB8rATaX6MkZB8Uzq1xZsG92dxow4v2P/+czrYDTzgQgh/IEkaiOEa5MwMsfXYxtgEOgmZ+vH
9Kl0+TWF5A/RANN1aHv39pBBZlVW+YweWa9qy20vtq9iyqFwXTWy2xuTqnYlrMDJU8ZuKloSdVV/
ICqIsjTkZ9PlDR879WYUE/SZMnoeEoAQ9kxbReFgQLAVqCH2EXHIDTRIiF9owdLCd2S8C7u+wQ3E
NdjunBMwJvdIh4V8dQtV3A9JJg+WHOuTjXC3TouYZhZqLkcAIwThOnyfeFVijnICDurELus6eem1
U9z4MXStqopTkTrBS9cYBH+Bc/P2/tSupBokeJ/x8BihcOBEJzCIkz45xgoZHs8y5Rr1xaQz9D+O
zmM5clwLol/ECBKg3RbLl1zJSxuGXNMbgJ5fP4ezeIsXMTPdKhWJi7yZJ4OJygWzwEe6sKG9GQBF
bUbTMo9dXBAOKtvPuPJvy979DWbjTrkFxO1leXaC+gLNjnBF+g8Jqgl9rjtQyMivZBG6oCOBddde
864TmJBYXyAFL3Lic/FNDiPvGWrWPZCjYWspycp1sD8bWb/ripNW0EW6a4k4EL1Lm23Xg/BBdgKq
K7JHv/WNc+RzL8rUiIyr3IOmGxklHKpDn/3Q07xt7QIh2xXOP4ZbsVt0h/LsIUrqns6eLKPltF69
Cz6X6aLURJLZkU1r0YRsmFU8IH2OV7xhAtlmqR82ffaS0Hc5xxl8RYPyB++pnWD5Bu2FgBWqm4d0
xGxLICYvD4UCzFZ4uB2Ihr8sZUx4uVq9rRL7FFaRZIe59rMR3BgXDznfU5Z+MXHjXhCoI06bBHW0
q1Y00XirSFH/X6EQ8zaVtnutfWETOG7zExqI5l00KqhG9RfqL3pUXq4yAohDd3Ie0QxRVN3i6o2L
3IsGS7Kb0ya21B2OxVnHRz8beWatQF9UXkWHQBEsYvwhpER8gZJPh+1p01wXkzalesCUk7g4ZgbF
W5D+k6buNtprSGRUcMBHOH9rkyPZqLLF0j3xAyxytcqh9ntWzsWTH3kdyl28XJnaOxZQ5iAtxE6X
RJPm+nbwuHV2/X0nhj+2et5GCXCU5RI5OBYAg1kOGSrPxSynWgu9o5H3CnhCWBlYuJKivGc/8ONC
gw6NIvsTZBfAxjJCUtRjs7j3PvCnBOAp6fpmuGZtnk3Iez23eaK66NZ4nQ8j5hBy083jTAN0mhMA
AxXARrBptkwf3y3vec+GwVJl1wB6ACUaNiLs/EFx03ybqvnilgA4MOOQNcHXsOuGyb0y20H+TMa/
brT+US305lTuyXAT1Kkx+1BZe4NYUpxJm9D1NlTpwUTof5PEsc5tMWrSNS538xV5E1XdN+YIuoHm
4D3yI5AvlbVNikWcWou8DpVS6dbJmLjcRF87k666Ovbuu95Acx7Yp5MA4dx27GctmtMYy4c+aA91
nb5ojfA6+1xSlZ5WRMGEjaNGb7Vsai4q2D6MOYxlk6IwKBZsweVEvRo56RVp2GEEGILoaQIsdVgi
QKW0/2HMMKmQL8bbYbLHN7wSQ7g6NLrUZ0VuSsRsCXqU305/rclhP0QQ6E4q8NP7eJrPrh2fYzMR
15yAEyBZyo9At/J+MjOgjh6L94pqiZPbDlVYTJNBwmLMIHCl5gYMwwk1Wh0Hq31nbUlf1AoCaiJw
wn1pAwlG2rmrZrysTq69cy8VOEi3iKrLCNuCOTnfZq33Z9AiUE/dKU3tdBuVsj8Zsf7rPHuranaS
RmF8y2Jcbpxoeswm49fF3/dBoHrr65pmo8GODnkdYMLuvJhoQvpBI/0uqv1bR9lMsXZ5yyAZ7KAf
HPAd3peg8eABx+OmiEFLNpEht5nMqDnKy/ZAevvXyshtD7J7Sa0SFEyjP2pr9s8F+XoUhmk4Bj6q
EOsrcMIrZgXJ+Tyl7I7zoeD3NCGsVq1zHdhWXDrT/FwNfZaJAZR8XrNDeRzuXaHbm8EIfmxQBLJt
2/2Qt3eVNWiCGRSb+nzDOBuq0+DII+GOhBIZ4vxBbjyKOMnPWT5FhE10teeV9GiOQKZ6EVNLl9Dz
hceK5sCm7XO2hsKHv1LsTIF3S01Z9ZJKbWOdivxjGjF61UFG9GAoSUrXrhni1Xb4hvrVi+nSqCwD
qKWFJdRB8d/HFihQ/MTnUvNOBc3QAirln4o7HjAfo31g097ZVe59WfhPAQBxHNFgDuJKYQrt2P2M
kXywVWOEfospp1DYfmyr/+qMGCiDep4MxmVIEfsln5jzKJDdWNL8EkwvrCXAUkSUNds24h6xppIi
GWLgpPRPKZ4bjO+vzay+WVT+Va21tUrzVxTtB4ah09JUWx/7K5R8aGYk7awDzoRiO7vZ44REEnZr
TC4x0ZYoWiDjQn5qviXqRRQ2otNe5WobWBRCp6q+FBk/ZGXjvaOEN7TBZOxn5Ty2c4sttDWug1O8
TvTDIwfaC5U5zQNeIfMIJqJgk1g89U1EYl4kFAv3QNbqQY47kXSYZdKXGDDGGuia92TuzyUyIVvO
9llT9rRmj9NjFuAq8vkow4alEs1I03c1mQ8JNtFNP7V/OUZtlr9DdhyrLNpGHXd9MLZHubivVsZh
3sSWDO1khLMauAqU2UTOngQzdooTBgbv0g75I0fCP1Y4Oftp46Np66srLEwDSW6HAo/wJgEmOI/g
0hc5PHiz8+jpjIw4legh2LzvqEzx8zMHjsoDVZ8263vMxM8cEDyQRvJJIHg4DHp4JcyJ0ZLg3yY1
FaIvD6ywlh83Gh4VkLmQstB39oo2mCmcNEE3HYNJvtSa/La3EMziCP9tIlaVmgJqi9bCoXIeipGD
cIFgt6OzbgrVaLV7ai5hvMTOr4pkcKC5+0sUTX6wQAnumdS/7JbuyUDzn3RSyGV8ynt+a68mFeWX
QLCznWFuSsKx7LXPhLf0PiCCfdFJ+ytGre46ORDJM59jCrw6n9kKzC7e4/wpNShCAvdaEYnUJfZu
CFhSlcdFs3JZl8RR0lpHa6WmK5M9nMoEtHFHwxKzMIrxLT3TWhhviX1+OYBNL0aLBytTLFNJMof8
2diI2XeHlo2PyJu/aAQBPErFDiK0+2oHBvJPitUvxjq+zSiV39dsMl7F/0szMXzKIMGD2ONYtNvS
ZjFWU7cuEuAjGcRkstpAneOOqQS5bcnBdnr9BYoO5rcS9CAlpOD4JkRGAHb3uhguJnX3fmGlR8dy
rkstFRIvT4ZXLGwas/I7alGImi7Cqu60TxrT+454/N/sRyT2Kf7aijFg3zldOwmMSDUTlRppteln
65Myul8R6C9PAOjszfSxXhARqFwmV5cGzWVooLzgDvpnlyAvxIC80/PyZPygVa7LA+ue7iq+6pl5
o5fuwUuTmyRNBPbTJt25AhHYpns7Klg+N9aH2w/djvcQBz5yK9xBi3sNIqq7qM+xQtyqyhlrN0oS
DrUIhFWCZSarEzrtgLnvDOX8U8Lie+5QncvJC/w9I843TNiwoLmw8Cf6O7dHyschj3nmjb2UKYPj
0nOGVgpnbHqcy/LdnCtzW9EBsnFt7rau1/yBaiZabyraNM1/zbi8pJVpoHX4xRarF5+/W7/T0Ie9
H30qMSdM+jno18r3n4hvXiy6NNoWTzOb/6wsbjEPvrS54taR9gfXWKEb4mfMi2rXpoTf55jOU0Vw
tIz7v0jT4AQs6YGAcrTPCwqKBxMVpF/Jra6DJN0CNumhFyPkGVdWls1OpO4vncD5XTY7xKBYSoJh
Oy8+oR6iOtztzOFmcNNP0MEW7vSWDGlJmC7zqhqjQ3yWbs7VOZsRznmd+SZ/QGbUwcFYuBsnyxO9
IMRrPBszKT6z0JEjATllPZN4fQiyrgsbXz8JU3wZhfOma/VQxvWNRKDa+IwJuIXfhJXsURWm7cgU
ykecniW8I1r01C7GBBdiOsF/ZkU3qbBfGH5fnK66tdYSQLuV3Etm62fu+6fOHPkCItzuImVOG3LE
mhdR8eQQpiGkAnSTZoSrR19FPfI3BpUrl65hUE5/zJnFCYYjXgDsIq2WTvIyiS5s69glR9a907Pg
m1ZXWWb3/W2/cPH20KonHfyDOqIBi6zI6doITV34u1SiLQSd86Rkdm291bXi5p95DUYEHLDYciGE
NAlirTTG9qyiVh1QoT8XJPBcl9wFmq6CJBZd3BQ/esZ9opQYiSTXvK05UOjqxJyCXs1KtZVxeSJ1
pw/Ks8C5dG+AnXJwQDRRAD77MvCKYY4x3Fss7bypcUEGmJg3GEFz/opg97IAXvOkPDivrrXzS/h/
GhxVNHgPIDXOFDM/Toa88vnDFor5TMlQWgdD1+eS6L6zxneqPv9UymfPkDjsYALHuzMVS0yWGLx+
U0jHulQmFnRB6LvmdxO7WcvXJfgdgwgtwGegsTvGlDpPCC9w/dgskr+3NxRHU85UDZhKH0tRH9vC
fvSBxQ95RdwjYXmQuwk7JCc9pOtrvs6Zf5O8NLYT211upGuDpk1cX/wP+e+u2meFW5rp+1w073Qb
4LkHqLuTQfE4EDnYZGMhTo0xl8QTIgraHAdXTMtHMicl5p+2YFsYJOd2JEStqGLCYUWWyXH+4FgS
7hj9cVPjj70sShq/7Fk480eMeo7vvxvleNPgMA4zrs0bGBu0bIM53GJnfB0lNMfZEgEh1iS7FZqS
hmqZ1Um6nC5GyW0QRgk8moExJB08/dBW3h/n428yaxKcGSxGC8xJXM8XbzZ/fRV8BU38aBXwe01X
hSNtXpug1Y/YzPHvDdyWCHxtqWpHuTSzrR909s6xDRetDDgFb3V7N3ikzhzVtfyn/GhXOMmFEes4
oBwemQvmjSxT1gNOdqxK8gKMREzU9HOoWJP98Ggfs47pkhOTUA42h6k8DF5kQJ3wqSk1bVQ609uu
0IA+g7G6kaPu9nrCEjx15WtqDrhn8uJKJiPYo/GpY5+k3cFjfGI5EXe3NPXetELok0Db4erSnQfR
Trcy4cHqXCLediaqHbtUvWuatgxXXTJ044TgFL+3xZff0shnCrwGBPiZHjaBtbhje7BPy/w+cljn
cZt66iQhuVw37/5Kf7SG9fLr5NF+HEfolDMajqhBFyqhIZtYTHQMBXAckyinLodVxeKScHEdQJy1
4da7epTiPQpkhrvQ954R8GF+1m++2Vu7bsGEnQxTRcvBwNhEZe5Mz9DIpZxJrLLEcap7cbSX2jum
lIb94wnAvOjp5ENWHKJ9z6OQGGfuPoBiYpDdjulVpGect9p2nsbZqbk0sigoSHSHcGFtZCxr304W
mUlWw09BkZa7NMdgqRZ7uzj5gpmoBy0/de7Otd3lLetYyOUoMHsPuthvJrL6HHmUwWyKynEIjtnR
0fFwJ/J9LdqD4/UAKKql3BgpJN/JXLktYFBc1wE/EFBNT2HwzPY+Tdq/qkQdgObE1DKD6rm0TkJ2
Yban6kRupCFDY+SPsfCYmAThTgrsjAM3t+zXLgNw0XKFbs4LpWYjUpJKqxJ6MSXrkxN/slm/DknL
+dUwIghd/Rju/COJRj3UNrJ5m0bOr93L3+5/mY0ftClxd3RB/DADp3hhnQMRaPaFoscanglJkAbR
drQvXEywXzZL9FonlX/TY/LmWIyLhWVPF/1Q7/ODL+jWHTGxRk2wjWhPDUVH0KIt5/vA9O+igHjy
yFd0a3SOv0rc1oDWoLsn37Mm6lFRjMdu7A85h3/FTe1uxrqBpNMwBmXsJ8Z4GU9Uq5EO4XRN01OV
L8N5GHpSY2xEsKMMTY32anlPs6cUPLKKO0LPYgRfQm8/douquTqbUXbDtutk5XgcElOxk8kZgNzF
pLszmpa3drFYT0B43QK2AfrOevkQROOzw99aGem4swEapN1IDaKZ0y0SEypLymClHsuD3XRItpXa
D+TKRsSdkEogPPsDHdjFjFiWV+9lqnl05cCtL/Pq+j6frP00yJtIVy+FobkQztg7GHGwkZv9BJwz
Zg0yRmM4mLI5TeTZXli3e3vemsUGWmqwzzAmQQYhIWhjNgqVEMGORX1Iq6/ccmf70iSmt42AIKWJ
TKvGHsOGFfS+qqcXlqUwutRjEzmXRhAI5AiCOB3YVYhh22QviKbiVQnBgaahTaO8EAtwd/loc0d1
utckIAKoyQY10mj3RDSQTZaaMHgT1diRcgwRZmI/GRSTEVpjJ9aznGkD6g0Xx61CV2YYTZRh3jgx
UfG6Ko193fX1qRlNh0eLyiVjcDEi5c7LuPLzHFX+cil7AJAkzrk/ZPglIrrQgC4jmkr6TBfKrLUa
WX91QDbpkCcYFnjOgTQGV981yjH242tiNB95Mooze3EInDMDTJLyOp7yiVUCeSQvQNfx5ncNyW8b
LRiier+5BiNT4sTuiCkzXbZc0gvYFhKjQmdadCZDeCNd7e8w5FoH24LkZjf5rbLIgNFai2OVW6Yw
s7umSQLktexYss5JSsYHVwoKhDRmP0kjSZg17hrI1f6u5QDd5Gl76WkqjYP4o6cQMLR59LaMvBgF
q/Y2c7AS1rplpGvubZdsTY5RcOsZLR0iULXTLj1nATkI4rMeg32068UQbLAsupt8YY+Hqrjvas4S
a8kvJCa+cu2z0xpW3z9RBVBXty7K5LxEBA1xeW1d7VyDxqBPuQ4ufgfvBppTjzZtbqNgAJjFtg7h
qjhZlWvdxUV7MfVI7alc61Ax2B8UP/3Gah3vRtWdf42LMdjYRcEzI4uzouQCgAaIWJb/m0AtOMLj
TIaqoajJl8eokg/8XPrCm/tT9jlvU5ZwTKZec7Z0Ig464iJlLskPPo9busl2PjfIqMWMu4ZenUXf
mQ402CFm7gyq20ZMvz3Lyw1rQ4jsvf2GDIHKWNg4Sfuc90DubkXuMAsSPYyM/kcsFWKWsG+Lco2e
FtELuA6oDMScf+PO+ERmJY+VDXdgZdhZBOM3dRznCYrgnKtb3MO/CXzMWpNmhjP5WtvFtBOCYxhf
EpNYQR4XgeVA0Z2i68ahSN0I5ivsPPOCwGxsHc+7WvzzOzail8FrhpAJQ2x7q1JnO4nvQfv55A9A
ifGKe4lyFPR5RQA5QzkTUZcH3o8pLzle/hmuQIkWTNtVvJ+NDiF1GsOszM0NrmCW1fX60dmfXdXf
e1aH49RsX7kz/qNXgFsidrg4sA9R5b87lfHkJ+Od8NQ/c+KRGq0aMNhsP8OMekSR9vHLtndBHVGs
uuIscmUM+8BI9HEUo70dUr2nkeY6zhOsIUF/KFxytwGAuRQdrqGImpRoYaPhl0g+RqqO+Pru01RY
Z2gvl8TscA4K/TwoRIneiilt89mDW/TYIBn0N6ZLjZwRTe9u0Y8btKv+Fq9mRoyqXWkL+2VVPEw+
zA1i2/2EQLnxkEXXfodpl+EF4jU5vVcrG36RDBx+cafmiSmSUuAsUfMpgErGvpxzLjPsg2j4akSB
844ZOKziOd152FEOyxpmlt6A1dEoMG9oDZenf17KKQ4NXVEqZsrpLPt53XX5nGz5tDN6wAGFkUuY
WGStohYdw6ymp7jAnubNPClDb9MehvKOU2vH5upSDZJ82tidWLQNW/qMKuxZdIrx7E1sZ3e43sU2
7mnxIADb4SW2Y2wDSKcmiCz8WxVvVae9maOB+myuF66hoPVgmdhlPNyHzp8vTUOOqENMpGLZOuS8
eXd2s0ATiA1iBDPyXh49ZO38DIpkJWyJZ6vgqMii4k+2nrxxrPKhdThi3QauVF/5Twaf0BbKJPmu
Tj3RuoFjM21KCL70SzrcYTfSmupjA1w1653dZClayYB82XTjbdh+/GqOqCNfdK74M7yWhKnNapyQ
Om/sno0B1gM1L+wVuzdtJlRzNg7hFL5NKcDqPG5LmjKcN6nbAQARzGfuqp8avFbL3pIzIf7M3dVR
tBj3gf4O4vIG5r2NtdfcTajJpCtILY+1Y4ZUsMxrqcgI43rsllNiFOWuQcTag394kJrmkSL5zBH+
H3JKGezEvWUCRcfS7tWVpO+ciS9BVzTnbBD8xtmq8pHat2Rk/G3ZW19kr8Kxj7FS1cA8On0dLf6Y
uhqyfZ6V3pkMDvii2ss2hlH+EZlCElr0by/YjWVjhfMNDt2ma+U1SIxsv5QZThJC3rRVMFWz2t97
0rrY5DfxQqSfk88Thohp7bygSW65mB9U50E1sOtzouQHnts7nIz6s+48PAhNMe+Rr/QlYw7cMdpi
8CqAP2gr+u5zKQ8WZUSb0TXXIl0+wSK1i5Owu3tebt0q4fgX+tPFMai9d2yPy9aqJIiozsEgxY0e
I6CzG7DzYQudQZu2+65qHtEX02NLTwK0oAOEqxe/ZeWnxmxk/LG3LHBRjnpKnoZ1lcsp6q95C8dM
XjP2wHx/kpu8ci+Zz26nzdhATbW1nbMF4HeHt9JerIFYs/9BEcL9tEbCZyN/dzJH7OHX15vBat4J
Y9bbhQP91DhWS9mztvYdS1iGhqIA61p9cct2CevP16avGzzVk8WOjT+e06TXR+y3nw61kRu/t174
ln5YBW0ikVIP2hT1gakyplJ6+rABwO08lJGNmOiGlJ7d7fi2nAaBFdkYrRdPsCsiFm+HwF9v6N2W
vDDn73HknT0VLHG5a32CbMQQIUeKM0HW7T1MCntE8E97rcKBln/KOC/Is6GDTZocPQGzghGf1Vkx
jCsIDSktYVsCq8sk/5H9sgq4cwILoHThYRcZ+2g3lgEWsaG5G8fFOpalqfjOELpiN/IQK+NrwnrK
1tg8tLYGKr4EZ4cbDJscHjjulT3NR9R898hv4eLbr5ZX/sG+XbbKZv8ilidfene9Vb+lxfJoMmfY
RTTeIi9Bq7V/AiW7XVrNrwg6CQ17wxMX4+MEWCLUA3paVtBxXSJL4Txgw7gVrdGHfsUGb0g5XGG5
fPpyaY7Q5u7quHyVugcX52NS7orExmYycrVFSpoNqzmza4tuszJTYQ1bNozyrr0j1Q0ZeF08zyVT
LeZgmp8xb832fVvXP/xvm/mNzTljEqQv22tjscUmoBnhagmw1vrYZ6J4xhczZ6yUiwQxZXzRQ4Bq
6fySILe2LaTLgx9hZPFMkMu2I9wbGo65FMRsfeXok65Y5wz6lXg9B4+TzUbKb90LbNIy7D1c0l3K
/bXuICzHtXrMDeNjiLn1ctKHjhcH284z3uO+YfZdwAfmIvZRn/zvCSPe/7JlDNUjhNtypIWDwmFF
7jYhAo+jx33DxOMDyESHYhzA38BiOqUxcRuM/c3k2zfEo/Kt1QbmPlecDmzJbnjjctaIzOXhbN7K
ADeFXZd7syKylQ7Jjz0lyaV3govEKcT6cS+hRDCFFS9eaqW3WQBPm5PxomaoPbSKPcscGZi0/rEg
Ip9SWEVQBM1qbtBtl+wOAugxTaqV4IG6F1cd27bxzesK2Hkje2diSDt4KzDjKq4G/1enLBOOXdo6
q0dRJkAxcHbmG20TYOhcKwfGlFPOWjBxIr8Tc+hBQw/3i6Txjp4rcXb99nfoUNiSDF/3tHx7Mw6Z
qIxvg3YQe7sg40WcnzJhn8rCai7uZs0qq2GZd44MwKzN2v7ZdUQhaI/qS3HGZYLlTrl7dx4nJBWU
2BySuqW5alJpMoX9wIWX0es30/5ydGeQ11Nu3meKNmtoaeLYS9l82KX3jjtTbBvWZntD0kHmDqp5
GZaAwgEpPmn6Su6oSQg246hYXpSQVVpmiHpgId/e21nq4c7m4eG7mYWu8MzbtT+WbweuMG3/y4Wu
L4gRnMxi5CijCOveMfMsTOCN7kDnG3fUsA4gRdQUykwFazNa9WGAyAwlcGqjWVjS0A7Qj256J2vR
4+PjG8YsfwQ75ND6wEwjEOWuOfjfsaf3akgjPGj5fANWNGeNYyWP2jHm02ROzjm2lLFTdOvOsD12
MAK/jKGwQy75yLuF9C/0Iv3qNsa/Tnjwo5pT8ZkwLKEfcD+mV4QDHqsYHcjAErA42urY6LikCJFR
c29PAb/AZXLYOPKCv7XGgMsjGTXOPW69ZvBB8/AUbABIFRdWobga6+FHUF0AmDd6XtskPy3X/PJV
c3SD5AuD+Y+sfRCNy2NTZj9RQTqOO8he8whd+wxeO6FL+6KFw3sIWPHJZM91ZnQSYVUZp5bm0S1e
VZ+9VnDs6+ULQhF/D+YWExis4eAr6j3jhUonGtJYyW40CPJD6+lvMauPQTA0RYNjnrxmeqyt6ctN
C9a8jWtvm9l+ygvzgTCKv3pbfA4iIhVyoCVRB/KlH8SlyqBPAUN/Z3ThAyeLy92VqIzox78yHR6s
qJtZO09sn9dyKbiK5RRQzmOPT7yeUEaCgKadcoI1RBfUsImynEOHtY4eibLQJl/dTNLTZ3Sr+jvP
iGiJGinUrUzqOwV70WZ2udR6K0tBtofJip8c3QOCHUWzWyQeaCtCSI1ZwoVUCLPWiwSehNTxseW0
9qOXtCT4ePRH9rsH8nW49UZ4wJH7pGFrG9zCcQnPKiQzzWycgMHS0X0DuG6VgLJ3lGF7j/+RTNmM
BYnkcLlLVPk2t/UUDq2dnKzRfycMxEptWFlxHq3ovoWFNSZY2ciCHUbmgaJr5abAELTB6tJdukWH
VG4XIXU4tGBQSNEjiaVNhJtPn7FxeGQ/UqzJ3tTc+XNW3ueekd2ZVUCHhMZMtPhEMQc93lrz8F0l
ugSDk6ShNhx98afup9Dji22z0nNimmrBbrQbztwvhUZJ/8/BSCmHgUDAT5YcRaGOCkx7uEjhh1hf
Xi36v5Qc//lNzPvfmCgCtYkjK73mwrIF9H7P0iUmy6Mrmh1TLBdoqN43TE6Etsb2SKUKc2ss1V+E
2YyNkHswJ+9slcLcy8i75AqQPYjQHclT3khlfzdI+UF2Ful6Mm7tOlh9qyjpPPvuieQnaa96/g3s
EneZRU1VIkr/UhBe2lfexD2Uh8CDDoWht34zAiz21Qjcto8hNs9IPKlwNExHVhKOVdyATDmSud2b
0nlekNk3FhNDYVj3UWcdhnlwN1VEUR72BLvZ1b5zyqY0oStZ9+AJY9oPsQyjGys6PQzTBHc7VLfu
grIYtCAlI7WaO6T7SR3nT610E9KScZ+708dQk4kVOTkCgOVshb31paJcliAB4ovJtYLWnXmG0OTT
vNXNW7lUu8ECodO7bLOZ9vzQ7yJWtOmxMidol4CslKb6xzODb2omEnA56q5A3oLkO+KKbKrHMTYk
24vUPkeOB0XELLwLGhA18Ekemg2ClL3QBqdrUANzUTjHtPIuQxGQM3O9u0WOQGDGMnlKFHZgwWvp
JmWqvE7wR3bZTLLc5OWJALk8dK350cLI2UqXk9c2l+yEgmzt2sZ+DgSu5ljm95jxp1vFy/4cBZxj
OVWi3HAg3c+n3hHFg6scOGrxAxAi/xITTA1tnUK5hpL0UGrrK2LJDRUbk5XIsksBLNjI6d5y3fae
jD/Pf+qxnS6Vy1QdLd2BjhTQhaSpXqTtrNgim0xiPk+f7gDx2h4cHvEsACdVXEs83CdwjsDWgXkk
8BC2bh1Pd0Ejs3vT6Ej9TF62M3ttvI9kxl+E3zfHMpPVNoYXhFm/ufq14rwaOzARWU50dIr7Temg
jCcUC1QM7XfwLV/J9DWHGsTHJa5oCcTDFxa2/eD2fIeGgJ9waEA9aO6eeaJeaUvxTk7vV7eRCD7w
CKnL0AIIBn5sXkxesKwDl9fJ8uo9aQAaVrRAksDtF3sLO1jhPHA+/lvjwHla7bBrHChK5HkpNNXT
7t6Ymy/RFk+yg7FQBngkAqO9t2reY4NhZielxnwnSoJpo50zbFvp62Ivim4k6yLkukpjO7ePqhwa
QMVrMydbu3PJmqpJBM+qre8GJ8jQ123+XxmUD2nVBif4mT0zMo5bSzJ01c1kXaoo/WlL7w232UGV
2EeTCA+IXS0mYk6R7pWFfZeLBX2RdDR8tnmeHTPbf+qt4BPhpH5pEDFpI2qnt8BebqYWehuJTt4T
Ur8tXHADUvEqjwDl0u6zCyisvDpBH//V2kDgGmJQB2a2bNuIf1sXM1W5lvacbVsa92ZjmLif6/we
HxRTdxR7n4tT58dxHS16Jekw0rH7HuimOCVL4eFlJa9bDXH/QGig/QON64c2Oxqcwah8mvslawPn
LYHEGSZpZCGXiLegtZu/zNLpHdY3zEV+Jg5ozztDE38RDbxn11u8d0uCNlN5V+091Vgno+ZAlS1i
mLO0TpgVeXyNgfkTRkhKQAOWuHNVNpxFaX93MZybnMbsuY8uzmi8mJN/z7abjaToBHdOoD+WY/7x
m8LbY+v+CV1ueSVtYz3VxeKHFUrqkQmnuqSV2Z1wGFhbZXQDCegGXmJO2HxdXerEaA9wE16YrFuE
A1fsis7qAKEKzMte+zbQw3emjn65muVIkWvZP6QtpDoQrtTodnwqU1xWe1TDftfn5ngmq0VVXELx
aazIeXqUi/vzcuBj+00Wxz9iO083hPPFXSIX87si7/s6+2CiMwMCIom0azTa/VGCqkXIFYLffUOc
lB5w6C5oL7pBhVyJEdheMXI4Ju+nsWAM61LdwST/v+mCFE4GY7Ponfth6q89TKhd3hEHr43SZyBZ
8n05SPfB90rKhks4KL3qf4LKpINRxAfJScK7mZUssMovB1WSjfKItmlKnC4c8gf8Xt4hkKO756UO
TKGxbrnf3iFEsu1LgEqUG9Ix3g5fbBomAv4pISGX60FSX2M5NHu2rfeubZS3bipfcQ28dN4ShN4y
HobFMc4o2BiZYS/eReWaXMMJKTC67HOIj1s6LxmtkoyUQNdsxVoOZc4l356cPULSjd2+S1kyRnQ7
9+OVeLFJDDi+xElVoc9Mz0tFMQoZfRlKBVsUBgOfu9m+RbMtTwNr1r3I4t+Mffl2GZz0htOsDuFL
sjtOhtVrHv8JG50bNepbTxXCd0kTUbfkZ983S7bGsmGJosdTlyOLFNX8ProTKzJvqOkwcc7Tfxyd
x3KlSBREv4gIvNk+742e/IaQaUHhoYACvn4Os5/pViOouibzZGWHTKWY7UwKzkvGuc9Mlmwz9lcx
gLsl/JSDlaIh8BLFeWXXQE0Tk2kzGT0frOmcdR6EIwjVLr0SGVDs6APGY2SV2olqFjIxNqdFoXls
GfXMpGNsMTC4cdf/plRcbYwMSw/yr9RkZmAhLdybiEYvjrKZe9krK9K8U9bDX0QyetAnY2tMQXOj
2yKwUPRvSZAwjJ2Ia/SF9U7NWy7LQnvRaKGu+Dfgjfg5ZsmEZBXSUZda2O1dfuNJBMlcS3qMCfNU
S+NHZIN9EH76rFy5tHWc/EkfvWF8ybcBa3bbTt8TWIt56t5RxwfLbqCR7xvjX55mD9fFYZsQXxw6
E9t92AqEDXEgFKonnXMEwTkM564ttBXYOjCnyl+KShyMjmg5QV7IFh0zFnB4n5LoEemG3NOtqy8m
E7kkf0oIRxehdqtJtUK7tVaJU2wymgIQusMhM6Ztl+UGXXv5qyLSXcJ0F0R0EnZ0MVn5pfB4Ueuk
mzoOigN93kmlDYk4jqGeOgbfW0neLHjHNliHAF1xNvHPqSy10asQv5m+nUVtfmmecfuvYpllKGrR
0E5t+EsRh1a2AeRlAezSzsyH4qUZ1Ay3xSY1naOV2dBcm7100rWqki/NQttiwJ8xaDstE6t6rJ8G
UxuwB2ovMBjvWWCtkaM9eov/qtL4C9wm1SH2NZtSJ2QnA/KwdMvSPfk2YZki9re5aK+ZzZtgCcqf
XkAtz1SkHohy2DaXD1xnCBpj8N5ZvCBRyuBOJvCxklW+bed4bSjpAmRB3C0bmfO35uOTQa2yk9ZE
uZbbxXnwxHeoZy+WwpqSZ33wlaHA+3NmDUAVOwF8RJFc7LiMbmFpBTDnJHEAzVhfBRkmX/04yncr
Sv5JLfpHf6AvpYCVFLEm8Fy4FdhXGHzF67busSionrl2pYEZnrBb42cOuX2JRoSGEdhxQAC1dcz1
tF4kbSzutICgl1r9k4/B2TehD06uDS3YSbI4Dgw11uRvD5AHLfU16p3a5n0wnHvpGWsjKpxPI9Wr
ZxHI6lKaRBMYBkiCVsK5wJS1iDnUz9VUySVbNLYmoOFptTJylCsvAQipjdwNEau7uy3RajFz83ZN
3XHdVJZ1UlHzDNESbjlZ0hAAcGSZIK/6GkkHNfw4/gUcHtsG4sW6bw1vW4RSzsuor6JJK1Ljk+4l
8SIYWHruEq0kZPad+5hiwcVMG5Tc0Yc/CtYWUdejFeB5H6NI/5MJHzPmm3Ofc5zyLV6HLuSDJyoQ
mi6bmlXpyuKRmlPwm+nVQK2YEatIavRTYIft95j3/jpiak5cU4NGFUagEWCka81X29fLJwPj0VMW
VtOOeDH/N6DIIMPqzGn/4qv8NinMLn3gG2+m74hd25bR0ujJFXWakOZx8E4Wk6AN/BeHgWGzZSlT
sSSbXiNh+cwYEGUhu6BZ4LyjZoHI6E2ZYJFOK+vn0GSiVu4MK88XtM3JThgsx6izSyb/EfLBgJre
JV7wJGCDr82p97d1T9ZUGmINhUT2lxUlMJYB0ZgnteYniAA41KUtfx0rQrxmUEZ3C6l58qoxjtzx
+LPVEIHM4ioTm0GTPzzSM4DuF8rDHTfJPhIjhn2LJVPDQEiMWICCKHhURoatsuIwZb9SknUfFW88
eGODX639Itj+Nri6yfjGrs+mNcaXUilzp5wGWzsf2is1SgboDj4Ay3iyqdO2I74vpNjlIIs2mRzC
o+kwWjD0VyYubzkBeIec0jmusTTadvacTiD3E9GUiOrsbC3kBC+qGhE569gfmHEbkFfafMyI4+QP
XxSSyT9hoQQVtWO761wH5yeg5GUWO394aLJFRETcYagtbz00NiZulp5bL4uKVeGrHypbJMFpy0KK
1DstCzHru+SZzAETFt0LDfJIcgU5p4HZnwpQhTAD8vaQCKQT7ZBOmzICu5B63rRxGua8nM7BFr9z
QFqcP6wJtQezlKkBYowQS9Z9Adar6il2SfVsEw+pjhBbJ8H6zyM4mrHSGK+qT1Rdw4pFIPSgzkrP
yC/sZUH88aqJ/b2HJeNum7QMowFfEJhYDf6GJAIQEkvPdFmea73J1HGMQfvRsJ9cOuwTFhfUBLb0
YZH47kGrmrOXOC+CdTMBMGN8naquXaVlVGxQMLf3WGIOZ90O9gOrw5r1PX5hlXvPg12wmVJw9IP+
fQi9f12v3V2NiA7GBN4C4DfpFSaC3cB7dg18LGhjWSp7LVGPYJaXUYeItxFae7MY7TNk5bdrBzXO
/XCt2dXzOHbkoshnc7Z6p11sov13vgCOvvgwUtY63/DeCgP6SwsPcVicLUjxHJkMo4b0jxf6n2pI
pM9pA4hEbohYZU6FnSPZWXr9REZnPodoWIu+dB9CYIS0pfiQA2kT9LLlRe/N6pWV7raDL76QiokQ
TxKpZ03aQZahBu02cO1uqLGeElAts7BlzVooX0WSzDhye3XE3hHB0eDmF46LkMydnHHlSvRQmbAQ
5446ZHE5y/QDlnwJAov5OCnXacZPWjtyEzD77l257UYVbzM3OoKbcVAbBJA3jUuRkPQY269II882
V8XCyeTMzJujVoKQD4ltActHVrh68c9Km78cGhkPiRC3Wj2lmKfXVuZ8MXMyb4UhIE7Icj3kzt4c
xjeNFA26OKQ1lTV85LGOVbZ0CYtz6y+9CfatBW1XT9DWxyBZt+h9bgW02bS3dkwG962RRARqdPsB
QAciDZDvBuhCBlBJvlFjB4nJkI8grN802b1gXyjpSMv3qc13fuYXa+bNip1Gz4ofS5pg/gogo17A
kPlDKow+RLpnrff/UUZg2nD8I477lp/CPzgj5wGB4GuZuLtQZwvlWFhyQdlw0zTtOQV3udAn58pO
4VE0HaqarN9XXegwBaCIUMIO7x2E7KVh2K9dm2hbbh79MNu1p6l5rtn9IrHaV3lGHCqC1FB3sW6V
LscwucSNUvlFd7n6HLQVthMT2BeJl7rjdAltPo7/n0UxVK8hEDV2pDFcjDj65GMK95aOnZfc3j9h
80Cw+320pI3Gcr7Qbeqd0ATq7fTxvrXdQ2oG56pvnY3V9Y8ydV8omc7Q+W6ZUd6tuAaD4NASO7oN
k2U4YfUk6JMfzpvrrGQMPrTa2CE7u8JtZwFfbG02HotR9kesnlCm6vqRtbRQOrMUUlO53/3iaOIu
X5aO+ZS7w5EGjpOIxy3y9uar2SY3tke7yR9hqd05zf763PzuYpQCip1dypYV3fk+nZez3WBzOg/1
3WxGAv0GYD4hH3064pExMIOzpDS83SDDe+Ll98ZsbqKqrrppw0jMXvsuf09dn3aHa2Kyf70gfu/Z
3SN2PmSa9Vp44Ttjab6iMrtHFUGRoRz2Oa8H+lF+TNI9S2YiVIAHIh9Z5jF1WwS9828QwQFc194H
6ZbPlEU9n9Yt/Guu531YIQ9yK9TIVHQ9qy8KGPQnpWnfI7KGjJkimg7Uou22RrgzhdVrNuNcBo0J
WzsrAfq1r1OuWxostVnoWNli5CXVCla7wzkWWI6n3F9FLRWuMuAGsRwZd5lK/gmGR9w+9nPpOn+V
qZD2gEo0HRCz4ooW6A3A39fgOK+YPJ97B2lY4yZMZYk+F4yoyPKBBu8fh0p/Qm12D6f8t4SRowb9
VZLa6lRmtGENeapQNi2lD2Q0sHQyMPggGdpSo7QabFgbA2UM6y3Su5VrNNEqGfSfOkj3FmlNrGm7
d6ByILnsgmwxJBYgcOm2YR05xMzETMEoPNF9uEW3J7kiXmCiJkRQdDh8AgGPADc2VikXJDZUB3qm
VHKrRy7i1iLlvMTi0gIT40jCUNbHkHGpkuja+vAnmvwzCS53RGUoghxaoqB6jw3vw+5RnI6Zu0fX
BGVcJ6ojCEhfHgNV7ZQh7b0+o2qtMN2PbfvZGy6QsirdJ2mUbdnkuGuu67s5TjvfiItVHc53iiQx
sGSq37UEAfuBQxpEWDD3RVrNNVcfam2E5mFLRFYM+gtOSXMq/8Et455r7ZrKuT9EnBfnpgz/Ohp9
EjZNAolsRlHQ3XZpyZgm8Qt8Ok12pbd57zNFB68rxQC14varyDxIqksd9CSISTTwI4Wey+qc5k+u
uUp+seR0yErlk9EX7aL2mlNcdB5rTXUjunE3JJQVodOcsdpHa2ZR99HE+S0K56ma4Bd0PUpojAZo
k3F0qpycXs9juJCIOzl3FGa1LAC4Y0tyGGAnFZuCZGg/g4ZDkHjQE+K4gyCRVHOxxY0cfYuCNQ3Z
k2LXGyXCkMoGFtoiBZNUr2vYTKTN6RL8gJujKNNZgNDOp6ty7kgNLECVWZfYApt01Tc8/s4tzgkr
RibyyU6bkmvTl2hyx+zqxikAeVYIk8bR5fbxL7Pui+E73SZQI99rYNQM2iymQ77WIUnr7l7fvE5C
P6YezZvbEolmaeVe2liVa0AY7ej/pX1988tmJi5f2L0rZj45CJzm2y6Hjeay+0PDR3CSEzA2oGJK
0ZWMjACEXT6L3HjLZkWLGwHHLAUzArujWPcpyxZ2pSMEluSl1ZP1YZQWf3Rd3ZADPQdlcDNH5vTa
uG2j8megzFxoZnUvreySFQORrjwYz7BZ87HGwdB4rpv6Z9J8xn0u8p1MWQbxlMYpZnBeOe20HcFA
Mzal8HDtjTfwi7Bx4TY66a/G7GEe8+he995G9sOL1hl79NR/WdlsGiIjyogsQ0cV74PK3BWTWgt3
vY7sAAR2ma5Bxj5BNfmsBvM5rgCFROaX5TcXfGjvQvViq3nBdmg5OuimZ+0C+JnCO3GVbyokxJzK
KJvwr7yiQ/rV2kEuAL6jbMjInWqn6m51bMxpqakdIphxgpUegwbslInBt1fOsCetQUHsgk85THAk
tuhUSLHynzqTQHXDOY9NKZgcGzdXaoy0GhS3geflK9ONPxL0/wiKTKJEUL0lYvgeQmTHXRv/jnaB
hqNBt9qzlJqgZC29VL9YjWFiWuOZdJrx7dT9X1W6HNm9vmKsCsvf/6Y1VUuzIlGapFtgN/kqKYGV
tC75nSPg585Q0KuanNCTPt7VEIBzTv7cC9aNL991BxBiFLUBEgt9q5cMSaQ+fQgJ5cSJ7K+BcPQF
RjP6Tr34SZWjjuTI/KAPcLe98IdXjhiuNddng14JY9UQVEl2dr7JEvvCyfOZIv+lxyNKKqYpsJXQ
10EjPjLdeVYGvmbfkhfbQO7pl6rZiNg62Az72VCWIKSMbYGnd4uY6cHqrlsnrnGqfeswAkY/ahky
o//34KJNdigRCGSYkEsywXsbpDhUQ/9W1fhy8lGn2ql/WQdvkqR5G1yj3ZAOEO0VY721y9CYUUC+
DlASLOuOYXGhzkHcXKWbXNFsbeUUozHV/DOwkp2PyQMM5IdWJo+ewVQC5nK0o+/QpcC2quqQTukT
w+djH8Q8lLDdQB77RbRZMj3znwtUcOjKAOXFEZZ9ObH5qrHTIXivkR/qah1O2o01tsTGQrnja+W8
mOCYbtkmI9rjhaiq6MfwuD8TAKSdwx6NVaWO64T/Ow7FYSahNhGRqSIhYIeISqgtuDQXDGjuQ9Ee
xtm3bAr9GuBT6EIcC1kXPk3k2rLx493H93aLOMc+KYp3jYHTD6PoO8Q6UvQantGk2m4x4vyIi/zg
5dqXVzj8LkprGRjJXz7Ga6V52kVg5Kt6vAktU8L9CDZsQ1zwO/Jlc+HyahDTVXAIQilDGMGFXzRP
MmgRIdCnr2uTYtRy8s8ZC+Xl7dtERHA5DFvIoMkCeWS0Zg1K0Hrp7ibRvFP1M4PW0HzxwBjnxsVH
htV/SXsKuSdibEko83fcx5copkYoRihuxsCFNsjk3bOAQtXhHVhRyBtZwfEzE5zCfgyzvQB/kdve
VzJiOJ98KADGTSYx+WTVPyvmKWOZ4jqs6Qvypt/adfRUFKbG2h66PKGBfuQdY3i7kw2X1ixvkTM+
6sCbSD7hVMZKhLhuRtPbScEoU23bgLyKTDDq8aT9D0/NX+M7f4Nr/2LjJsvKrF8LA55hlwaoxlO0
vbZGw0XaFfuj4TVzqufYCF/qFpkIZAxtKac5dcFEioRJuwi8Y16CQwtaps9txO1bKeT8yTidZYnk
pMd9sfTCRq6RQk+X+V+OkxCBJfcOkICE+SMFgZxM9G5B+lwM6lkDF7D0LMxc0gMAwNCJcKDBxqyW
MiJmBXJrvI7pK97iRarnjwZ5Ia0HpmYNXqgW5YqddAr4Ij81VnpiYwgfW7HV71z2izjnjnJWkWdp
+ZQkw5omkN2aDuQSsN1FeJq5bELwtnGhnliPlktX0lP7qmd6O5iYpqPSwMkArCxP2MpJJPFr5mcn
sGNvmfTujiNYktnq0jYJ/4uTQ7ecI1jGCWQ+hyQ/TBbS+Mkn3VO3riregta9U435F/DRn74PK9zL
6qvujVgLrU0hs4OehWTG2dVZL0gqCvXpPHnhg5Gwuva9kuvKCOJrp/ez4im8y1gAny7YELVG/mI4
mbUmtFPb52VBdkLeY3LuXH1lAA1dRFrFzRqor66qjjktdVmvzQgs20exVMlVsApYcBmlJAghE9AQ
zZg1KYlqqB9a3QaEQLVfaUAEcs9EqiGECakZil4ivHhHhlWStek1kX7Eb7V9dnv7HxuFU+iNDz5G
cElC3eKYaXg9ts3Vxyu6RAj3TcLAt6cPa7y2P/QBN5GGf9jlUBFnbr3y0fvlmu7Bg+yGhaFphx5g
6RwQwlpSgizKAvix/rUi3GRRJcPViqkpZOJ991Ffrhh8P5TGIAN1MyZv18YfEpQHzRmWZCKeuo6u
vSUgyTcmBgQcGyBIwkXsoUJrPYuw66z47Kv4OYgEMEGxq0vrW7BuW5g1UVF48y+GStgFc0kzCaHC
dQ727E0pimY7uWO/aiIi5xrzKEaPf3J0yjqfx5d8GNPETDTymb3G98zmXKpUR8kVhu5ORuo1i4dg
1WGCwvnBg+fyQGHZwVq1WCqlcu8ZUFKqUW4c1X9EmrENCtJ70kzbhoIizuKSpOZgDQUCfMc8fmLt
Y+2bGeWvQooS35kuduQeMF3cnIAFRp2CDSkztXGrZGe6uIrjOHpJBl+tLMKerMAhOrDaGG2AQMRi
KNB8N4rKPdfRvyMd4VYotTeZm2swKuCzWGei65/C7oek20vejdtZSt4NOMor1e7awQ0WAZlYSzln
FDlz4G/fBFdPUtwTNkAX3x41a5r2wrbPiJqvTekUS4MUZRtVDMGLzYejQcr3y3xP0xYdmlwjMiFE
HSmLAX6EtLZuMZ1YaGxEYW0Dmf9CFrv6/DLMCbGta3Z3lCYK0c7sHBQMGCc/vdmd/pJ6Efp744wE
dFslAFkb7Jv66H62VfhAXQYMH0ej1rGQShN/q3SWV11EwZslzF/ze8pcNEuak1sLb6vwarMe8muO
WW81j/MgAJ2KiuTXEHABWq+/3sODyaEA9CtlrceVg+KddB3h5GcxMJKtFZFiWXUsStQdjIkv6ZDg
68Xoqjl/WawvsXDcaQXQzYeEiuQY7xiPcxkyEA3OmjSGi2XwK7KN+uFx3aOBWBWRIL6WXf0SoeG1
MCyUmUMDGagLIHNP2ktadU90RxU6jOFuGd470tjzkGBjt2h4V4MyN02FtAN+woYQayR1MP03XdC9
YSZ+sWfzZkLyRFa/dNaxadej7N7Ih3hPhVle2yjaSa6YQwmT8SVVzZGpHym5qA/ARX07HOTE3KR7
yLgZr8iEV24qbmHlbDJwAlhpmnHV6MGPL5ynJA8gBbgK6A94ZcVRtYIPiJmetDSpuNvHAv873Wm0
alnqLjpUuNsE439sFpBAe3EcCxo9JIj/ysh9yzufqU67sRpxDDxK+c5A3siPdwGhQsyTPJop3Nqg
yFeGZp6nevrKww57V21gNe6d59ZU93609WUp41+/b09z3R4MQ3acWvfoV9kt9pofq07yY07LRZ9V
/aQ+r0DcTjsHCdROt4mvplqlZ1foZ5vIZyZmiWuaju89AfN7LBXDtiusoz0Bc5pk8OaTJbPCdLXt
R4IZfYOsLwCb2TWKvHXQYRKMtBgQst+fmsb+6VoGwUZ7dEwUiWJAFAnndmmXWOtSTF92DItRA8+J
YAToHd3fyTeHN1dHY5IrZOeNoF20NPWLwPGfn+lPjsk6g7UbDsbIerDA/wicmqkxa7WlrgZ/FWQs
RrJU/IMIcxpxXJ3NPNpnSn+p8QiOaL2WpYCM0uNRXOTa8EP15XLB5NgtjepzylF94vtiLxmS5DV2
1p1wS95W3LYo9PtTOJ8XeGgWJql4VPNzrzDhlsjHbxeZ+nxEUVHOn3vdvveTdceN2uNci5lfzyqu
iei6sJkOWgHkAbgtcGAW0YbBdMBCx9TrYMvyq14DMtZJts0Ho2NPhw3CU99aAKcundxr17i3rMd7
l2p3pfqrQXAti7VJvblt/q5IHoTC1f2qXMlV7ejbObkCmk3HMj3XQDgxtIYJQpzwEPzVCuJXF06P
eLIPrNUAusqbYQ0rP6xPQ2gZLBLsEr0sAbiWhBzeFFstFd9pqD2HM/yGp8VUNMruhM9woHA8mX5+
aC3q3CRXTwIDycKbBdU6S7mFsHQCCZA4dYQHov7K8LF3qypoOa97r2KOPn3BEoEOlPeXyMfdVwaM
k4aesxZHZoJOldi0ghiRLMH2L0HkEFqeGxXsQxoOdo/cL6HNsTQm1j/WKd+FYPhPeARgmCGvV/no
bcKSh1OQkIPJjtfXLZ4nIFO42K2HkdkbogOfkaExUtepTSaPYVk2xG860pKVHtfz/sS9BgE0LBGW
R0uzi003Oc8OIoOkR2bZMbVl3TdXcxQl1RSZKxG3X9RbDP3o5FA7I03BC7wzZXximT+swM3uMy/a
W5X1jT+N0X9fHHDzfSSVOpTzcZv61jmy85uHcg4f80uXJwc3D95UjQyKziVaT0G+r7McR4x3AfIH
ziIaP1U89JsmtYstJcH/qPuXbGLMoLH6UmLCG4a3fkipyLwGaUHryB9kmOwSi/qpnMPsHVZtKytE
TKwLBnghAqKeOLWV0WK/BHDI783mJ4C4zW3phijBcC4cLGPCYGmwtfR0tpk6ltkzr88PPlYmFRr8
do9CBnycCOBiSrnXKHlJU0X2B3mRMZeXKrKB3CMYgFNuUJX7zNYWtYZ3ABD8b2ngJe9C3jzZZk8W
ImRS8ARn6MBBALCVLCAu9e2kjWctnwig0PqBequ8D/Coidwm97uuCasAegR0HCdt2enQxDCz1fgP
RV+/xt7w1tpACPUANook+SX+MLrmmGfOBSonNFzNP5kpiC3S5JjCoLLzvewEyzYGBoO7CmfIv6pu
NnrY3wNbHQl12thjqdYutnWPRBY6+hHrCE9dRDHjYgtHbum729iocem1WxfUFxxXBg8JLjVDcdKO
QHft3t1YzONZ6R2RzX6mIH7WYxWToO1mH5K9oVljgApt/dQFRCeJKXw0Lb/7fhiXStd4ixgeTrjR
A7/5GJyExxr6z1NtnoxIfHkqu6KV5W0c8d7kGBqDc5l29oLcVQMfjbefJv1uROxRVFATeZ+xugSF
jPADBeKA5e4cWcNI6+sdhdt8VJ1LiNTAK+e74yMu9C9EQ/WiQv6wZEC0hf3zy4btlZz2FZnmbBKt
c65n1waDfRNar6jNyRbDx6TBFMy08GgUaldLG9pQi62gbLYqNU/8pq6gxh0EVNWRuS8vMNFkKzTN
XLh1d8285KOymY7XDMRzt52WgwuqMC7X4Bi5MAQGWLfUn1DMH5mDUKxwvv4fxdwCnZN6TNshxFdR
Zl92WCGSxeDSO+15ymFI8ppvsRqdZYjbl1MKfGs4MMRjGxgxxBOszSHJU/TjLo5ib2O79TO58xHh
tXxNPNsNEqsR6hC2t0L5tzrPmcT0xV9gyhOS8hxctnV3GDHhMt0Baj4R0kB9MbNPG937YH3xF/fl
unKGTz8qb61vPgatxVBhPRrOET4HJpa6BkxAr2ghfPgf7qDtmTMT5Zqkl7E0OOdC+iDDdbd40/DH
piX6hvSLy7daYfe4pcx00c3NfIIOBR3rEmQSAS1ZMJkfiWUQFI6q07bOZWb+Bn2z7oitJ7NKTshP
k39p7P00DB9NuA0qz159jA8sPQWzH+3dL53HKAhvMfoZN0MNvWxtWginxuttOZ5at54O+COx92WY
ERpG6tj8a4VlEEM9MMkC1BiJr6sUtxHou7c8m55rC1a6y9zZntFZcV3uIkPiwwhYOOqs8/iDraNA
VsJcA4SJlEhn06I7F24P5axGLSfZ7nhvacAXklfV80yorDKdIHdYeCIdX7JQP0WN+RWqaZ+zvQx9
8U0wAdSIGODz2Kcv5CLTsw7Cu1oGV1lBGOGignvOAqXVCDWLHjWmBmwpYXLhDMFkoTfJqs76f51M
zn4wPlAXTWy/A0hdpf/CkgQmVdrLfS1FvXaGkRDp1PYvueadNX44/lFz7eRyHEWNO2Prgz+v6y4k
GQ6b0GNG17jqOUFct4k8GkjSFfcaSH9/ns6xDNrFxfhUVeaHp+xHUgVHB+a3qTWH2uFTb81PBVIJ
pzuPxOKNS+OROX07xrP/9BJ09r7nfFVd8FqjD1wUEPQk/6RFYnUW6I/mL6gSsR9qPnXfK9curfCy
hzkDI7DYegU7aR+dMD49NjyIiKIN1Rk+Of4BQJLlPgsAnZkm8zqrs28DWM4dnDVribf/w3VS3FwR
oEMyR190j51Lbd5bEfO3a/mAsbzjwPcY3jl64SwtLbpOihWs29m4+AS8Nd2boIBpXRdDrpltVon+
xkZcrgu/W2Whi5gV9opmtGAYHOODZI966Y1IFp1Yf0zCvSMyfZ1YvbHGGdXBcVEVmzJ90Soxe1pu
IGH4vusOAWNCYtHUnqgDuDS7j6k8lpBHEJIBiESclMg3vWDy1nEUbRqSzQrb/hizwaC345Pn1Rgs
B0ISrmM4e1bFWHc+C1TVrdFGHvy8MlatwOhpm7uEnGLh9QeyzZ56Oz6YRnmmqdgkNI9FgjyWoYLD
XoR4QwOmMye6C2WdJHNvEeHyYnJH6RYh61yizNG5TeRhLMlaKmaOCwf9Qs42J8dM82VspGvfIyig
hIZSwDoY++cgJ6whYWxLvM+XbmKibPz8Cxrc1iCbNTXw7uKbjkt329HhLFNH3zgy2KRTd2TAgZKr
RcFT5NnWaYEqOnr/Xbq2gkZXvSpAuJ7CT+Pn2j8kzuvUcU5xOFwgs+29BFSJ5zGUdPahE99Csz8k
VrMvPP+znqL3AB+RrqMwouTGI5t0P3nET0nBtnNpXiwLe1wQmFdFCDjLl36NXRynBBnziCZMIB22
hSJq9MU7jn73gJ6EM7FIvoIR2/pQvhV0q1lBOCcEnzv6bPhmmc0K1ld8mfQ/vEtAYI3+6BIuHzfp
Awn2KWdcssiz6MWzhnfYwkTPxyPb4sZBdJc+oHWJZYDTiXvy08fU40l3XPQFt47KzX2ZBW8Mb8Bk
ezutrLaGO10Cs7myLfxJIv/FqcPD6NigxvNvEbl/bkbT41Tjq41QuxitD+hAyzaN7ya4q6KEWzWN
JarW7L3AhUB/gvChm1586d0Cszq2SKAh4kzXIS/cAxo9e5lDie8bxmVW6HzDSMK/53+M/ginCsa7
YYt/cVweOmf0lt1ERq3TWQ6mWkW8Sv7Wkw22KZB2yAmJzKAhH0JlAqu1DLDJBZiR0gP0aeJu3QuZ
XQxkhXdC6PdJoPQRC/AzExxaJcbjTqa/0QfOBjYW5JP88Cq8YrHGBo3Bx7HQo4tt2h8BABGS4KPv
iNs1TGqSSEumbRUgVcRs69EZ9zp5E5zO4pTDHgC8uBJGesQq/c3Mm/+3+wlH4OXOIx6+am+6htW8
CEbzw/x0T1TVNkZDtfAHE/EOsTmxAfFSb9pDgKcKNOnwlVHpLFumkXFjX0pjWupxf0LSikUhocep
0KWYxfTpKf+aO/XRTKyBAANtmVvaN757/AhFtOIzfcFKTvhEB3tkNOdrF6InTo2rEfslBGvCLZwC
aUaL7NuXoMJZ1RtF+KkmQsNIC173s8VKcCK0ClZrm+XnloN8aXFNTAFyAk/QeNowA8cOPhZ57mcv
ZMY7AQtFmdkkB4OypmJSHrCawymINZ8+r8QQaOn9O9KL9ehl/skvgVBVjXwKs+y9UfZITHuYYceo
PmL4Buxzt6DYCM2yy3syJsx3nW+3MCmQNaayfpFybOq43ZRw39F9wsLLqbM0B21eBPG1EfYRl+d1
IN0IWk7bbBuv/oyY+IOlYavaueUJ5xmO8GiPFPk1dtpHGBfo4gr4o+DVwUIx7zWzbY0zsae9wBFd
XSsBta3vfY7OiNlMuScy4Sokq7NuKp5jr/qso+DTdbNHCHS0nKpzH8a3qq23svEP/Wgg63VeLcnM
tBNPbm/dixDHr0dbi7Hn6GQ+ty4YdgLFZtKEWAkJYIrwLMuITkQaETta3ZuYfhpDzy5K8kOo/GSF
KfODlNEfEnB5x/Cr0EZkJNwhiWApQKjv0UAxvsp9JCWD7mOPdgmMcu1TnRsFUsv4jVHOs69Bo7cl
dUk+COKlGvNQSR3/fY1NqR/2bOg/auKRY5euIQN7uyV+cz8rEwHirEsDi/x/HJ3XcrPIGkWfiCpy
uFVOli3LtizdUE4/OTU0NDz9LOZcn5mRJej+wt5rSx2yVJ2ChbKsz8CS1yhB6KqAsGKdu+o0JRhA
3gTy2I0v09dgsj9wU+8y13jApbuOunUvPRwRpPqxIHH7hd1A4A0BG+em/jIWjKcMQ2yavNzhNamX
FvKtppIfHhhdwhwTAKmpd9Qd5xaIiPpqQJhKahij0XKHCAC+bBCwyfcuBADPCnNy4KP3nDeEUujY
6owD/ODJEy2JIPaTPQ/CcL9vumxch7Z4U2WxHU115MSBsxXeJ7KruWmGa69jvGA+tm7BcDUt3bBh
5EctTvd4lVaBCn7bhizBsU6OHq9s7k0WAkqxx7TzOvhsRT1n32hs7pIcDYrh1N8esD8u1oFWaTYF
gmuYyNUkOWbRFTZ9X7wNe7sBum1A1ROKGZTJWiTu7rbvfggxHTECcCSkhBMhU+jQxbvy2tQj22+L
qRTzWq3w8PvhkWPpscrCzAOzqa0J0YND4TINJ9jqw2CSTXe89YAsgQzA6WZbDBOKyD6arTy7Hfpo
PfO+w5TfgqDqDZOQBwySI3GZBz3NPnXsjugz3IPimV3mPpdK4PM0mTwrjl9VG2kYex/KbThXG9zt
K9BYdwVQcTkMomEdwUlnpB8ox97tApG0iWke8fYPsvpfYh97mgM+sKG7PGBQeudJAoGn6SEwurM9
SZJSfbaNkUUpXScaVDnHPimoZixmQPGFPgXNFLuvQ60/4ES+2pW4EM+0J4rncyKhDFIeKxdaE4Nu
ZnKB7Jcx8abMXTLFcVO33RO0gUPpgicGPHOy3PxsxCAOYDmcO1VQoKFXN8VJTYh+SM7OibqrohU9
G0dCrXAU29Y95g/ifsPyFUeneDQufNNvpdNrfLnWwVe9v8i9btz2FT6nqNyrDvNSwlMqdHFtDJ31
m4Kw6R7cpj47DUWeiJ66UZ2Srr9nVQGczfeOIfsyP4+uOrKQLgBC1I2nHgfIAhXEwfb6cWvqiga7
T2p0bf1XJeiVgjD7ywsWcSSwfetJHC6yUD/6g0J7pYGn7hukhMM4OTRv3aUOwlOsNEDifkcjTWfg
Nf2TzDRqQR9Eu+3RipElVYAnQd50wU61Jx/mKZ0JiUbKgzloHzqZJOtBK5uj784krN57jmOsniRw
k+5yCerg2ZlYc5Uup3fw1DnuGSHl+2CytCEurqjiOwu9J8kvbXsWeWj6LUOg0sBoI3N6HVnRLicN
kCOO3GiLBDPjnnoIlASbxUVpUtBCjjuNReoh7UFIrJWIyqO//6mwDHgPkIb+/G64OEiz7TLZe1r8
bNviEIO168bkhAVzLZOj3QI2IXIhHPjNybldgDY/pE34U2aCqGP0AW7mOju/z7Fnk4fUlVsW6+dG
FoBeQYjVNtaSsG/Whtac0lBDk0PnnXeYVG0yrFvzrXeJuxiIZ+uN8qdouw+wodmiiTWoEal/yubv
v43xVbZFjw+To5hL0r+CX8cGNuAJ4DYfgkMeykto4KevOsRUDE2wKrqPMGgqeBLVI4hM0KTldxsL
Dr1sbwjzrbXsRzahgtCQfSm7PQ9Ei5ICcBW4kPOSmiVOSVSezfUauWCZai5j0BL/iugcRI2pJoym
sOFCcbBq/yWXPTzG/rXu0Msb/brNZwBNi5UK4F8koo3bBcdpRqKTRHxl7bolJnKhI32VNYUxAtCL
Z5jbLmUsiMrrJc7Q2/DEu7QUXJ4HFPsLNkpftXRemcldWgMRSD5+coPQadEp+b2LvVjiVoqC/qpF
qJuoN04ac6di1vjU1nqwm818wtnc3ZVhf+dg3co8eLTNyA7TdQGYiTX+2Fe2TzluI1i+DWmsy850
nkfbIH+AX0/Pr1FWrI02fugaGmu4o5PhvgnL3NVsLFBAecvEBUZeBtZzULAjzT2WckBnPgB3fYJD
Z1jFJYJ79Hc+nyvbRA+KrhU5S3WY4BQs0Iq+jJH5z2r1x+D5/opW84c1mr6InPKIH4i6jh2VaaPN
Uu/OSBC9ovMcHEbwNdUDEMjrkDQbr55+BPSqvM1em0F7dImbHCORHUU9bWOMLVGGA5DUzS0gTtJR
9WfM12Ash1Mhyc/k8F8WCPMYbNLnJcMIkdlD/olF/BzOAAOAWAFVhfdqC+MMvegcdLh/akB9eGRA
jdkCedAIoiOB4Cq9hq8CWzEbBqgEDaQEmnG0GMPa84zL6HV7hifPRm48UOlsjRKoQmdah6ocv9No
QOJuftD+/EunHkEZMwGf3k5zyFgYW+85Y+nnDzBFjGovxvqtJlgTl6i40zffVKKfAl5hGnq1oFwa
0R3go3QqWOoTY9hOH0EDA1wYyx1N6kvFLMb19YPlA8Rw0WuuA/QdiyjJdr1lbznJNm3jnbyc0MJ+
eu1q4wp05SmLnDNip33csY5o+p88n1aFjmgF+2PX8ciNuKfazNlHjLLnmrHr5I10nnU/9KBhrKul
D3srwm0zGNomzMS+n+8kNjuASNNdFKOQBT8ZIQVaViTZUTanC8uCYmaAlLKhoJfWtEYwA+8Mh66K
T4K98JhDVuaFdClayn6Ak2BcKsLrRl7++UaAxOVicbOdqxC0tU5bPacTBQ/vlheVv5ns3zNlJqtB
1w10VeVqQo4e5EJuUt8+GRJgghcfDcM4zVXsaPdrJVkZapb2BL2JPXz4Cp2CTfeg/xCl6iDN7Ck/
SjQ/Dh1YnjXw2Qz1GYb5HenKiDcwISQ1F6+BMm+95m7GITi3VsIOjJ+vL4NfL7HxD6CATmyiPkJ8
qXrkffSuWtno3TyaHmT9+FeVxRhbUPaUWfhOXTotlAiXnmKT49jgvvP8t3JCxsV6d2OZZSyI6kMZ
MzvQOGqwC43PrKUEJCsmkgHdE3Ar0kQ8r/ewoEdPjT8Lw8Zm2LktW/1EsTlMUwe0l9HPMtRV7WAU
bAsymqeuW6OyObDP2mlJi84WuEnb1JBWA49Ht2RzIXox09Bu8B95cDLE5cxwkKzXySlNNU6WCJyZ
qfmvcZ+99FK9laiNF07GKswEW4sL3TioNP8oScpYJ1yXoUPQhWTgoZCrqaY5IpblXfJXMPyfcpMA
h8k8sI1cRQnlST2yjmSvfVGYXnkCnT1Cy3iZUG0nmbgDvp35xACqUM1fDCh3g8d4n5UxsRKMRYsc
OJGPQiItKSyqbvAW5Lhj/k8lCigKVDiwdPspWoEE/ag/tnP9Tb+ZxXdiru4OqwRbadsuF5+1VxD4
4Se3sGzlh2ZGH8qxbsTnALDRxWsfG7+o1a526OgrEApcjCHngQUrzRPJrQ4CGBPBkJ2EqXNRyHfd
7bGmlWudse7SzEmwSopv0g7qH1clTChKLnAbi4Kf6NEStC17fmQviRGoUzESI1E36uLj59SZPsWh
CWiwGh8xizHYfm4Ca2siRA5yMaI3GbybQ3nhVPw34SzLOSRQpk54mzx88TTOteEsTejhMADtfcjY
vnecHyf2gj37yM9RMKMLBBWdMvVz2JlfuhZvFCBVqVly2TJhCvuIorI23kI7gHU+nBBGFdj+GU6R
TaIv2CAn66g2/B0I/h/BRHNdSvlnBtWbMVLpJYnOQTKUfwa8IQRt0YvWDw/UL4dyQAIyxOnat0jW
s+iciIlZAiW8eY29LQ0X4lku9kUZ73S+Lc+tnnLcjGi2ceNo0cG18RoPxoXlKz1Oqn1P0/TuEDCW
sqFZNHYUoJYwkdtqv3Et74WRvnQsanSokKxczDI4VrYL5r38I3lwZo8Cr0KThXcm5crrAJHi4+mi
9h5nHOih9imcfOuz0UFwy+g35aAMM2R/TTJvEGpsMJjjh7z4ARv0bJjTr63r2a6M6Gfy2LvquvM0
8PewS54YghRb1dv7pLWdo506P6k7MbYM+CGkzsWIjxYHhr7Tg2lXEjt1xQF00UjaQhLLiLt1WGhA
vDIPeobZBzP3r0isPditbNkyVJ8GsC5c7vVKYgRiYVEl5zKZXrrO3scZx34x/csAzeHpIwInoRYZ
2/CR4lpcTuWMtB3IQ434UnongmXM+sALu9+a20WJhhCQPn6tZXSFjrGW8zANfhxDjsHh46PHYtLS
gSAsdvmkTnqIDzogGpEQqqQTL5PJLgCxuSQt1zeWed6/hj6hA5p1yGHUY06hkuCTLJQNcgvH2NpU
nDsllSBGP1RKlbKJD+vMT0d4eytlBqhXvKlxn/86+fSnacA88yA011ZdyEU19Be3H9UBtcO3YacP
pVNhVdgx2Go/bIthuN79xmQ9sVQsoePk/yvTeZwdx36uMj/Zijx6cKeT5S5dsXO7OdmdcYoxhl/u
JE9xIHHiWHHMZcYeIMTSkrbdj5f0v3QwR41mi3iGU4QTb5FoyaPAAc5uI//zkqpcKn7PjVvVAYOQ
Bl51ZH0SQZ8hi3bxChmAvrgXDijVXkrJIM6IIyg+TGRJRMURgp9OBKC+cnmQjChKkrVRl5wN4bzY
Kv/R/MRg/5JD9Q8mWKflH2yUV1uW/n4ws3jF/wck7gxMzGCUbJva2gWyeWtJyljYhjpqZEx7dnUL
tWBZMvNCyCJ4Ssu/GgeJRAqRR4lB7JFPfza7UIKkwJ8MLGqhz6MaEiM3tRl+JrgCUodmQ+hvHZyA
peZXb5HZk2pFOAEjXIk8TbUH6SXh1gv1XZpkZ9/hqKtEtau84gD+cEfOFy43URBHPA0sAhAW4AZe
sxSrn5Oy+EnJdOjGjFPdPPeUzrmvaaB3sj+u4r0/532xBBjx2UUvjeo+meoesL/tvLrWN6nN5pAz
rNo0TtDt6iCx34kEXU8eQAYtv2uMcCCCYT8kjm9j6fprNhbGMR5cwjRsZ2uMFoMnrR6Qztmb+VNH
qJUJwWAT2yEUT4kRanOsbSnnhdkMR7IohnXDnLcPM9YeCmNdiCrQqAamIq7xHsP7WwoHWleeYlc1
AOJAPrm0CEAIAtDYZaR6sbPQuumeRtyyAlACgm4vzOIceqAiymT4qUwDbQiTxMbKXzwvW8E2f7dZ
mGRBzjh5WmUozJco4nHeJ/6K1dVbW83hUiavR+6QK95G/t0ciz93Vp3pBuk+LTFd5sof4JE2Fqa1
MRa3uiAEVKSasesHjVQUugJScyzK+RrdW+XstSZ8HsrsI/AUs14Unlb3ry/VRw/yfBG3kVymXfVh
sBVa6voMO/MV7HGbBBXmP0zbx/k9rp+0zv4XJPrAeafNl3y9z1V1FMLD3FY5d42CxCz7NxwC+IP8
k53Jhy+ddI0AY4txAoZjRVPSvsSuKo/zozJrtc1YX3ixdWaCRF+jxwhmPYwLghHMoowNIBWzc4L/
nb1m4Nlz9XAF+YD5zjgeFXlplE39c5SCxUXJRkkIF1Zr8SCUjLklM7LJJptd6mczIxLc7nz/RVbq
XLgWM+nan7U/pFYIGD327AIt5SF12icwYAzjMwZVfC7mYSHrIs3Sz5EcIb/i4sQSvK+YPo4DX6HW
+AwLZs+6O6OKoRoQKjpq376ZAggY9kbnfbTCJda1tP7mb2NIMQXNr6WK6l/Ln8ufIdjFLchnK6dJ
t71YHnWrbHa6kd1ATH4UmjgWtU0zDgQ10vGQzLp5u7SYG1t3kUIoCTHs1GzoGYAyP+r96GSV/sa0
59SEIsc0iwmh5E2Z/3G5pytm5u4I8k1GFB3I3+bMCf9TOeDhM5tIaZW6K70OiJdQDIws/iajD5nh
19676L0DxpEnS7cleWJ5gxE/yjYhOtEitp11No7Bqo5SKgDX2SYi5l9Ab8lvFmQbNHUcR1oPT0ce
fW42eGT5TRKj2bl4uThQcF2jjCbDaPn/eTtnTEKFh52whgB9I452D4PhBrgUkZckLsD13vSwAqCh
ETpDHbFMhPsx7/IKulvo3ta6ntC4zDX62EWvtWnnpFgwUmxbTA8m3X+ZN/bsNt0aAbaC/6n4bp9/
eo22ytAteHVxELm9M2c+pu5hi+eKntMffpkXLTnS6CpH/wH37TZZ+b7O/H3SxDulBR+cmjyiNk70
JFFkNMX+qmpRKfnjTKYnhsMevgCDoFsMchIEcvM5IhxgBZxdLnREZk5lgAujlwgH66B0l4sP2bTe
c5s1tYDbzoJj64IjRDaNiiBIT3Us0UUmEIH8fRszf0btkK2GHu0DSGEKsCR8p4HddFP/1LMuGRPc
t561rW1nlZoSkyle4f+Pptyqd1NfDRuNMa831js/Jn0DsJTH7kXyr8gBqeNfs8xFP4JHN+HrtyYI
ADaIjP5Utkwl/Msk7D+nwfzUAndZZum+641boElz64r5bclKJnboAlucR4SEsaPl7R5U/Sq1ds4f
DN90lhVpMI8RvJopenJEtwOZhA9EkM0vtdqyVqyJxjbeBFqyj4NiVXiM0vqm2wcBueKIPcdCuzJZ
Z72MiMAf/Z0bpIhO8/c6UaAJYRxoOIba9kOirwmMbNfZzr/J1fc2NJgya26qVWcztLae2d+oZ4zq
2Xc/68GFkjqxTE87CGx9jpOhPph9tTFdRjOJYQ6LwWmvHfK++dt/VeawyawQPV9DSe2FyK0qgga0
txma0DBaL/An86usw9E7YOUkkkvnQe5oZ1ziEHbDGNzgD2wtsg5TfhmyJw8dssXFnAgQjwzdGmJN
gCx1GAFJRPNTlippCC3aK4MvxKUZG/IE/ETHDlOFDCdakGKlfvJq8xWphli05Lyvq2haxW6mUMR6
BpqC+F+jSx8B2Hxx14hOBmedohZ9igyIIo2mXrVwJL+TrIgqRGiWtSH+tDG65Hl2xFCi7VLdUIs2
J7ARk0aPUpQ457LMngaOzHVUaR9FzDbJw3mLfQLba1td2LOIVVPLZz/EkqdX3jrunDvVZLrz2TIR
NAVfPR+/qoKwVB8fPcjoMdpkLFI3bibZxwHkvjJA2wh2hmHlU2zm7j/YLZB/C9rWoZh5NXleMoMM
mzX/oA5Lg7H0s5w06wSNFZ5co8UrHcTdkkjFhGt0nPtOCxM9yvhBG8Q6NoYjhyyuScWQvAiqV+Ez
s9GxmISA8VwFFdALdwPq3Q0R13JhdPHGGRFv+6bBwpq4PaC2Wyb51IGltq7n2as1nvtucMB7REyM
RxpJ64OoOHmt+3yENpJibCBIXHoZAYH2o6nj7oiY9tv37GNuj/FL5pt/wYRmOXThDcpa/4PjcBwb
kXzIMt+rCl2tVtf3IGHRqu+N6N5U2nkM1c03Y2QaCVQI29i4gfVSxhVpVBb5NSw8uhBE2+g7d5yl
9WpgwtLXfc+gIvoe2NfNwl1IocCc/C5eNa3/PsXMxFzjLwaJyOKy8ZFjmVjXLRCNeXOuBfgk1Bvj
0k3gnxjZW973N1Qc9wFTPh12PIfi0G2V019oQ+hERYIiWEQv5hywO1noV/w0BWyRd4+2Rvdbxsna
wi0XUHnNl61S9QbTOewsv7/0ZrEeMHWyffN3PVPe1OFIbYl8C0D05R3FXEqSAs/Jr2Zy4oxl+WZ3
sEinXBA7TNYTOndG9mnybMEMHbVqRbQIO85mxCnG6C5hj6H8Z+loTyZPgZOMLwq8EA33OpX2e6s5
BuGmPQEM5XCI3ZFgHlM8NRVzMWsY2Ec40abwQ+SZpPwKA/qIUBsTGTL9A6SdsWQrlaJD4pupnjWP
Yr0YjrCXtRUEzQ2eqE0c43jVspWDUEYJBPVJGrDB1y8wW0k2r+t/0rTfncRMl23Wn5rZKW/j8laa
IoMTW21TBuxb/EMp1Dmf8jecZavEdZ4LbkOnh2wuzMbYlF53qTiLTav8qcLRAZYbPEg3X+ez0CqW
6rXI6kMXlr8Wntg0I94BSTvS4c64CFKsfTY9dV1v86I5oR14HgrnQ8noGYj6KZ/YdlI5FLI9Iu1Y
uaHXrGPPtxc+dTWbimVrsplk1PqrFSyWbLVm18i2Lck3ITeAEY6XAD8d86GlBoCmSM2rYM2s3Ogr
r8cv6chjP2avjpJnuqdtMPQfZhz8Sjf/8vu+3bG4ABhhB/6Kw5ZzfRSHOhLB2p1CDGZee8xzV2f5
P3sEiyJY9X3+CiCCSad0r2ZB3dgSOrKy4rmMrM23zqqxqXUZUWG0U16p36QJdqPQgOCX1IKx1ryh
9Pvz22pf6PYlb8pvlycauSDFWTOYZDTiVWER3JcUG9GMYqFj2ZedfsoFg0/T0P+hWWbXQK7vpJGW
ZAbtX4+upHCCTxuSqw4pybHCPQveBAlO+is7jgC/FL9ZPmMiSdl1B3KekaswXGVUqdLmxcssmPe2
eje40flLQpDOjmbuRTPchy7tyfCMKcJCsAZDzKwvmJVwue2eshwZOe/CXLOayNhPRH3/+FFyd/SR
MZx5ixNxMRzC0Ccbibsn9plPLLNR781EHkRCFh8yg4UcfSR/wcSuR9ffIgMZVzQ0vJpuD0IhpB8d
zQUC+5sgbTFIrb2WKLEUzK0d3Wo/c7aT/GaY+6nyjpGZ7AhYpNguxxtfI9sy6S/lqONKm5duvW9a
71HrXmFqHVsZn2xpvSH8vio72ntDBD+NvbJVWnOfANF8dOstW0EF7qG99pn5nscZivRqeh5Z0ldO
NS9qkG1Du3mECeFFYPk/8aJQd7ISgnnV4ChBoQ8KTD2nUt5Zo55asC/wWqHTAQ0nm2taVKLfs0xg
kMZ/XUogJSoL4hXhzU+0V58osN6TFKFuzPacBFQsnFY4FuRwJi+5BVAesjz4B3wDLAk80tJleiOP
ukCpmz4zkfkdqjLcEZH7YQSljesr6EknQd/VSOtRDyCi69JYF03wZ4UQM9NOYoigS1iKoMba2j5Z
YbeHD0hksD/cagcQSWeO6VJ6FuMOT0fQj6k+Uf8cgPfLcSqwtCWcuUEr0BaUNjF8WjasGBxe24xK
0jE9lAhIjdrAB2U0Vd8ptTagBj4bCVyrog/OTI9vSYeboIWiZdEDAH+bXpKBGPDR5YAqQx5k02vu
sePtGqrUpTHKTSe9j6YQe83BmeoWIzNq37gbLZRCM7qaLVczNp5jHdiULOFvLchhH/kxUePVZfzi
WYj9MwcliT/moGL9GPOaUhcxxqdWdgen9n7gP2zSWrzlwr80lf/oTCIma0LBvP6FdzxdFmbJ9oRt
GmfVw0rpCAj1vmTucCtZLaZe9hHH3RV8HkWU3joEmpMmRWH9U86eukmABbH8XTk4HZzwAaj4d5DW
XyGtNXlvMc1Bom2mLj/EVvEPrvTVrsZd5dsvvmn/KQz/Sx0qPcDqZ2ZFE64FDk+WiViwmmMWTUwU
a/7+GMkqTzMaUb7kf1Bbdy3CyUXltC8Il/Es6/IzlEg7g3hCR+4XhEy59otWaa95ZH+zlf51pmw3
ZP4diRwnPVve3teOAQi1NYrhFWzoXRTJrVPJtwHbWm1U28kyyS+HF+SoPtp5BTFZTOMW0AN2hdf8
WF72gsf6Xvn1ESLycxFxbEaahLBbtq9aHh2R9D6TBsTsTnrnkZhpMjkQuGO08E33YTTeXzqldz3M
D3NvFsI9pllpvJUXENQbGdApEvHOs+IsQxWcI49Bc2oxcVSa84hrMoVttnhEu6UcPcA+LpXj/Zuv
dwh4lPLWsE0STyzR2HWLSf4q7eQURBBNkQjXJb30erS0m1EPZxGjFYi7FtCp4j2AD4V+Pib2eSzZ
iEv+ZmK2bIJndIKBivHIlGLY2EnmvUSEGq/CBHtUmOtzIKd+6lv5pgL1FlsAHQBpd5uetKJFOlL5
ea51TtMIkQiZok6pJYya5U9UoZeoWmeH6/PZmwx9kTBs3xvUTizBR8bvYczDB09kaTXoSZqCY8e1
h1UViWNvesegYyjVG6x6rG+/Ro3mSuxjrvOXN+NfoUH/HxQpxhQb23bQia1NXGPjdIwb6WczNkfG
jkAT1Jhp+zONtr0evIoX3aaIz3Q6KzlMzrHS3UuswS8k6GQhSuuz8WG9CS265oH+ZNQFHvXINI9G
j5K/pz6LZYFsmDhvgSlqKWenvSLyKMi6N8/1tvHk3qDxAuOfJYp+dptYGnT69EM0zsGIDkZnbzpU
8OhMVoGn3UMZvPISkvrmHwOdOJUwc46EudCfIRzDgfAYJ58ddgjipXasSxO54cqwQE0WFcr8OnaT
G8DZYJ2k43eCaj8ek1/lTm9lYh7KgLFV1bfHTldbM8YiX/vbhF8s5w3TI/MEaBI/WzRnEpWnaUxv
U01mrBd57bLzu3cVtweNlzqa6PAr4wpI/BleITgGcn6Kpvmg2z6PTfg11tPFmjlOuFpkWm+Kybjm
Sr4zx3wQffMx765sep6as3yR1M6e6fVNi3jDQ2IysW//sgQ5atx9vOq+uzZ0NgtRFL35ZBfWY/kg
2fto0RCwfvkIwIOFjkRKxGsnYIFs2BQhwTDFtgf9OCeC3xzJC+475bn0BaodG4StpEmXOZ2VK16n
Ckd6NM8bI12QmVH2W4Dq7NnqpMFP0h0oFPLFoLP8alMeVcfucdlHPVWLlJ/Et2aMERB32TMuNu2K
ZT9l28CnKkQCtFS9wVHvM1iZ4hIpZNDdiCKh0PN3CXB0fkuMxmpXTjQBOWofw0je6iL4rbH1bnOf
HL/SYpjDcI4g61nrFhM7ttEMcw5/GC7svyGSS9wv1XBItfp9qny5HWWGuFlOl8Ea6q1mgmKaRZ3c
ntChnMR7iCT47dPprZgKba3qGOJzmXIT2ezAW0nt35Hoo5jpt1y/f8TKDkeGsO+mC81mMk9tQfRh
VIld1zU/ZTPj7KCZnGJPXgfoVoOlb1QHZGEioZ2pHNmVyNBxTX3pVvFMsuBP77ByS+N0WBYJwo+Z
eTa8Mnu7hmxOiJbf+YqwUul9Std8cRFKLAlw+Go6GiSfGly3uCk0/ZkQQBpuo3zO+5Fk3MCAB9a3
3+wWu7Ud+h/TDE0zIaou+XnFip5gM+TOQSb7hnwB1D+D98C6olZW72xiN6WTTrR5ycbUtB7eie0m
wSq+q3L4kXawUUH1keXhyXC6e9OPPxkQCY8ohDiBTxSP5wZMddKId68mPZUF/cqIKeFTGBFNnG4S
mWXsTZIXo+wxOgxPSVvTNMijWeZLDUV6FJAnGHUHTYz4HswtGoS70wwvYaTptO2Cca/d7iAbfsvJ
R/E21O9ixtuI0H1lllat/BbPXAGhaUBDs03C2T/UDDUGnuKt7sE2TJrxw459aTBG4YkJtGXdUV6N
+Co7gyKaNeJuyu1X4BJ0fQ7btwwThAiTW67gU0bu2ULch0HBpXDVXZjIRHh5JsNLkX8wfHpNg+Sz
Gtwrnui7bOO962gbwx7+wXvY2B2NwTTiKPB7vnE3JxGm3wfEpePVDTDiMBWsgC3YU+StEhYPJE0Q
JUzUCRbAgbhFblnQhJ9QEJkZ6uDd+7R5B+a2S6gq0dS5FnUN8i1hpWx48mzt4ODBgOY7xykWFF78
5bppPPzcYsYxoMNgjtWHdbsb/HbL87K1ojZZldjB6JjqXZmZ3y2B93VJYoGlGPY3fa+j8m6HpS00
tS6S/AvTefxcFgOfMugpK3nayJlEdGTNQq02FStGITs1ov+KbEPC1O9X6B2+wolCvmH49YzcYjV0
oDEqqVZaCWaRtc0dBT5vfdsePeTmHkIdfulqhf3jPq9gHt1g7WSabCurgwUFQaJT6adB7xMpnkXX
viRN/QAP/9Wp5qmbq7iCKaxbYyM35ZM7qy4yOhdbF9vEDz8hs892nm1DZqOdMV6wq62V1Ihw5sVc
Qix2S99tXFriBZamCNGOcFwge2UXidS2r5MLNLsnYBLM9+dtq52PhJxl/Voik52YiLNEIW20GKYL
JLXTME8FWngYXMg817plFxvb85C/6S+BUa5zgE/xAA+IKTVmk/Fe6/4Peo9+6RosnOGpkfbdhYsp
MPdp0R967vegLs4VmTi6hMZNCLUwf8rgB8sVUt29UL+qd9g7Wi0cC6S6S+QsSKcZuHM1+GfXhb5e
aaw30IyTWqOtyUKGP6RVJGq63jGygZUG+nSIAveqihaAWaC4RyL9meyU1ZCNZ5hZ91EjurpnssRy
yvzq5m7ccp/aJj+q2HqVomRyTVz9QmJfAuTL0sCL9W0djFs1DF8aTiwHO9+Sf+UVG5t5rPw4WOV1
/U0lNe1xazGA8p9ILVqWpnoNfJ4aeLOMCTO2tdMEn1IU5z5E6GNOT3rt4YkzuhcjyrhdteKQ4hxT
1MRIIbcc1s2y8eWLE4pza/Z46CKxm0xxLYd8HxZEYNazYzVdmjxSfhM8lZNB5ruZfJne+K6q0Scz
2uZ9bchUDuMCKa9e/bATwQ82hgSwCdtYVW7FOjKW+E9tsfyfgua71oM4ukOhmF4T+8PWP2rehzGN
V+VEcGXPUbQxtAlyLwFBCMRYSeMOSJt6jcTtwM7mRbT1e1NkWHDKrTMlj1BxGmgjzwuGxWLtB9FO
5dzXpsavVgbpwYT/kbHxYXGL1EaQ7ZyPO+E5zxPjV17mAtnzsBtNHa18k6HSmEG9/UZhNBDkI4EW
GFc2V88rkgW1M6u2fSXM8VbiWVwmGaDNiHielQrm1bCcDsNgvXYtH94MH0kKDGLMxmVr0/wDGFsz
qnghdfJpihDiyHF8y9DOBqNbrEvX/PiPo/NYbh3XougXsYo5TJWzbUmOE1bfxJxBkMDXv8U36irX
bQeJAk7Ye+2CE0eqNNl0WO6UZO+BOe/brSmn+6xE3x8A4fYZSoVpc7CsDszbCDxoIAoQvCRHJDKZ
Tepk7tbCMjPZJGzZ5DLUmraPZAL7JLV6pob1FyTJWxjld4yR2bpFsi2puWgPUIfqIH9kBV+KDfu/
CMWfxTgSp1u6wb+3C3TLkDP3f5OK8GVLmAkZMFwyM4mSPFld9ge57Umr5BonEu2n3a9Trj4MUaAl
Y7f01wgwYTXrbS/5oS0OQeK1Pd4DKO7typ/NfUMAA9JujH2Eo6bSPlZOlhyaOIIe5bvlbqytedd3
Neg7xfNTV//fyLaoG61HzViHsLTdIBeNqFNtOwe59zQjICJgBR9o2jxzE6uJ1P1rmDAazhwcdnY6
kNpIwn3k/FNsvQgZIJipGQhv9ioSoqkaoFqWogemPyx+tgwVQ+CzYzcRwsNxZ53lceITSIWHK06v
0FLowvFETkGFWxFloKX9v3ZQP6NQvUh4TCV66RUBYa+gBF77RqKZUy9JP+N/2zbRfjSTQ+pNb9pz
kTm3P0gbvgPh3KaUMlJIZyMStAdWO/6uOZ1tKFXkjsnvGbIxIGprq4rwwnTpW4/O9zAM28Czn8r3
XhP2AmYWgtqfnGsW5OpGpDDuJu8aNePvwaJjIU3WIjNFkSaGgXDVpMUhn9U5raKT7HHLW4WzrmL9
rYuRWB5Onaw9EE8KDW6Rn5pI7lQ+Abn0++UDto8Qu8oOyUVjKXtnj/1/qkRRCJwO/lCSfWX2ADdu
fJqy69ZmW3+oNjljEjs2EbvyanhyrEtevuQ7RaWly/DoGQ6bmvYUdNEl8OQ3AiPg9ilChGSQTwN8
0WoQ4d7Go7Nt8rzkGDZxoOLOHBjTwgOuh0M9eh8ARM4sgxENGtPW67guRwbtRuGlB7dAbWNGk3kb
EZRcjNoPIdjP5XYupvKtiG3ENbYcPkLf8LZe6qEDDRxk5xUM9JyN2zo00bYPvVcpWolIMDfngRQ2
IaX8DKLth/y3zX5i2yEy2dkmAJNU+sahS1hjFmOE2CGpHy0zvBWsinE9ye4TylKzdSFjoICuP3zc
7VuAMwQixw7qkzhrTh7M4ripxEZIe2Tbz/knND61NEIlZLk4LdriP99j3R/2+kfbnNqVMXWb2KJs
bDPee1k5xZ0VbvYSmq24Mn/fil5yLkalfUzQje0qqh1SEpyI3CrhPs0Bz17cTBdMiCx6rbzZemU5
iy1B0uMyj0WAGdjtY+LvcmyqJjc3sSrJ+IRh81eb0wCPBclUPaIQyvcGy2ArjrByaabRVCVBAKl3
yRWb59/sN9NdoBCwJjUcHTKWGLNQTJc/qHdeiEQXJJ43OAWMvbXshIEQwba1FdWu4UHNbyYGnwnp
QLp8i0z6G2KLtm1po9bLNS/odARAgQ+mLPdcPD8Fqqi1TpVmAjnd4Je8KsN1VnWIpLmYsRXVbvqm
0wppkkyD7TQwBlSD+dK7OWIlN/psrBTioSOey9FSiIDOHyENHLM8wVOwSJ2RxG8hc385KXMb10Ke
kWn308s6JnBzSqGr3LuSZLV5oUOHGA31CQ3heCTNh5WyFTg7fse9UHAZxjnbWeCu3trQR8ZkkNwS
NRG6CWwILLJGDegDlY4FjKucDzI1zsh9P5GC/VeaOeJP4m4nLz93HCsrvyK/owiZ+rh5ie+18niE
4mQfLFkZPXTAld0oGPd6fA+J9qkBrwWJjyiQichEyjsgeod8N30ohMTTO5tbI892TWkeE6CN6zQR
H0UEeBn3jN1DAYlD9Tqxcc0S4LTk9wDUVUyWR5OrzUg7HI3aPfbSeS8SLqlJdTwcImCeHE6/wgxz
i0MQ/WG0848wRKWeSR5noJGv1cKcU0mILC55BHN2xwL4gekYgFE79Q/Sr15dn4SmXk1/Y/Jog6RE
udoyjFX1fvI0UCCoOY5d/7NZlJGN0c50SbhTa/KI1sLBujcRFCuzt663r34YkEQhGAr5E3GQxNT7
RBqu5tb6A5mHQqdLP92EHw4SAU2Xyf6WiBduBm+8Q9x5sYDRwRZNSDs0mDwrTU1Vkf5etDyX5n4M
kf8mfrIpR5fyudXoTHJQzxoIXYlSBDHQg0KQFLkQaebM7GOvGd2gzR5RIenxFkbDoRHEq9Fucl4G
Pdh02115FgOlomiuaBLRrEkPJU+O8M2jyOQo6hHUC2SErbx4ofc6lSje7PndnOCBZMyDJ+mRvsXf
iR/14LZptG3a/ji6FSnV/j5jb8ySB0FaUb+1tcc2j/cmdDEEmNWdnL3TYtNycmtX1fIRNckZXvnd
B5zWDdElk+05jHHqMg5C8l0wY5Fx8M/CoIbw5UpK+8Vjjp4hJR/C/Dsc1aVaerTcQ+JUfIPCxScQ
Ca6riqZvzIqTiYAhS6qKmdmwh4q6tX2u/wDV6uR6bwW/V843xX9Iiet/BtT920RjOrJkiHSjBY/U
/URzvINjKK6Mja+OHW/KlO47R5oxxIeKd6JLm1e7zv6R0ffS9DEErdmIqdndteNjve/ybx6MXYCh
SUcT0ycWxa4bmhs31z8JSRpgOs6+b7zHBJas5iZCNgDgizKUIzIwrLe5UMbZb7tyq7p016coemUb
ALsTt9Cwtqbi3WhDPvfmuEOY9QYTEvH+jMJuiCAa5C3XaE80i6Oh0rEBr9pj2843FeCNMEk0Gtub
yGhIBEz4rtqR9bTpxv7ai+Hs1q29Cksx7FvD2Tt+cvEIVrSBsw5udLMNeWmM7nsOwn4zp8alrfq9
ypdOElOuXTKcmRVCefPR2PYn6YMX3yC6PonGN7/JUahEx3FoTiouPxQzqioQZ+jWYL/nxRjD8ChF
MTmlTfiNoQDcvVMuHwS4PC6MFtY15ySc9y5W0Kpy/+p4WVJG9qEXSw3PxL0P5jWZkfuwip8BRz+C
yq+xVN+hRSdbjgS106L8Y8O8m/l0rtABfg5W8GL69KfL8+aUxdNN3P0opoOVkeaZkbEgkn9Nzs4p
1DMhUrlik2LeIJQDjQECO/WeBJtLwoywO2T5TJwSmkRBVtRaZWD1gBXME6MJW9KuBQ4CczOmNu68
/dT1L2abX7oaM/PSnmvwpeiop01bVK8VuqS+agEjVOqrloB8IgEbqFNb15TfwjAvxMi/hGnyDaBw
w/b+ggD5HnvlFi3Q09BxsBVz81r1y+hijjf14B0jB4I5Twg6iqNTiw89OA/tW/fRgw3Slu0xDogq
7UNnM0zVgcEcG9sg+DSX2UnrYd7AAscufRdpOmTPwvMiklcXkuhqZqYGRHlCcTt+1xKsgB1F60il
z3agm2kcez/KaSRwOdDwusOy9zZBzcw5ykvUgzGhDWb/EqtFHkHs18BwF9i4+TrnvcQdgZSjV/5i
YmzK8ZirmfQIF2sVihv8SnwiGVzUr4abNQAd4ntONYfyL2lP0qWaipr8okM4cTAXAC6TRwI4PUf6
lacug3MnhPsErEVlCuKzNtaEWbpksZvBOreReuHdeGWz5/Al7AQWyTxDy4y7AgCYh15zFEMJo7V+
loF1S7Q5fiB3fOg2gOdj9YShmx/aNn+VrXi0c87xALjV7WHBC+4AM0TNy943tQvKGVuf0Qewn+pu
GXbgDU0wuhEnzveCgfPaInlCWP1I38O8DifHleDvR9Oh5E6rhzlLvYWUQXNNIJtOO8xKts/T5b6Y
JCGvuqJHWOGeC4FJcHZ/xIw0dLCRl8npVpa0ZJZDsPQ00AZ64X9VOVwxtkIuNtddNWPpKIx8H7My
D0l1zHT9T4gg2gi3+MWYksBpjFmVFkw/kkL9ZbwCHkjhAghZTW10QTwFkW0nJjK0J6l6miq7M7Tf
aGu4qJnXjLMiUrBAINklBUrMfBKcvYjoM0x5ghIKIGS/1kFKUnKafRuzf5cdWQehS6FUUbEl8fBp
y/6j1M1BYlBBR2WsGMlliHaddTwBr4CQYoT23h6N0xwMXxS/0DmS/uSm8sjFexlZO62XD0rIBkSG
NdG88uCkNc5KQ6Gxce19VSWHbPH/xLPcJox+VtE44BCXRwbut2ZmbUfY50Yh+u2S8s9M5esqdVGZ
fHF1eos0A0BWJYuYJSfTw+q4m0ZFBvcIO5O9lEskTEuTaoXFLw/Q9sphHIB0Mb3I2b1hTtnFCmMi
zoMvYG7XNqa7N3UUbMJoAesO5Y5KaTdV1quLn6Ioqhtj2J1uyNqY7fRSdOYu1dFmyntcdj5OAqIW
ZO3tx+WohZbATRP0ZCgmPRZeF1UmsEbLlhtM0wyuGuPEQ7gpNVzO2iNnhkabhiZ4TGiAY3RnW+n6
zOY4h+3U+HBGuPNOfEIL9Zqgu6ENIQh4RvisJzZaNHIMcVBY5pP5mvBfdxCf5RThOEyvk+dQ7hbm
MRsZL1ahL2+GMN8cM30hZh4Eg4f7NwzmP30+TFuilQ/aS2KsspgeKwqbCX8e6qngIvvkXfvdzsa2
x6xqcLd6UM9kVpB1qTNb3LQt2lbObxZWE+bOnfTQu3TDMQn+pm23HtOOh8K/82F/NVtja5igoWmJ
E4VuegizKwCIcx14fAXjepHBFzKrVxvYgF7q2GaAdm7F97okp4FHjziGovuwWzx9vbkdwM9vSKU/
ytZHOuH+cn1rG7YDC6XO+87c8dPnVdwlkU1iJyPPKgTWPyFF708ZRkzMNsCSvODCBBULF7KBmhLL
lT62s/lzrOo39mA/kUc2PMktP0z1j81kXDpJ9c0aec33K9bZaN0dsi+3iJQpLCRjgixZ565/EKn3
2Q4wqM00ecBm/Um88Ys/G8laBei/D5xjbOgvL26O8Vjs+ecc0ZN3cCFyeC0nQsZ9Bdr6UvfJtBaL
I4qi+xgliOOUF35bJv64IFuM2aO1SpDA4XKwFsdSuKsZYKexf+oRmVqyOiTktOG4KO5ZBk5Ez+8i
Dl1Egt3F4cqOx+YQMvKDTAVWg+xkvXFdkcA8aJe3F40P+CHE4t1xMN1l7nmCLh4d6qpGqdP/kEZ5
yxpDHzoMoQgyg3XFPjaMcIzJxt5Y5UD4XrmpXcZeEWicuGOsHwh/G0l5g4fb0N3TJoI9xwsJynbl
GSnd+PIsJ/ZbU5THoi0/+tklbUY8k6n/RxaZ5GPQPCfXuNLVvOf4ykco4FSGcXvAQ+KCoHdYIbIf
1aq4Gn0M0rvDTQ0h8TUOUqZ67luoOVyoroXlnpB0kxcVGi34VGBWKvgyOpd5h6ufekrvdoTgIBHu
fZisMzpoMBs5Xyly29tE2idHL7vFlnr2w/g3KgWrifDRw/1A/jvBCDGoAIsf1FjOfaqdbW142I66
CPFAyM3dqj92D5OMDrOKy89ggnTStuqfRXg54kIIbaM22RJSQGqSNRofiqWVmG+hrI5+gUDC95gO
kgZTHlmA0LSYAa5fpjY952QXmQGqSrzAQm/zXB4CAlqHVL7HLUuwaBEOJaQj5TLfReH44DEShxm5
Ztrm+b1Op4fBBYSZm2yylNVHJYvfsU/nlFWwRLXxZXHM16QbIKC+RjbzFFj1CZbQ6ZxoS9958DdF
1r64/nBK4uYSd/GZ4OdnwO+e+ui9CG5iPg/RaJtZ/WLj9cW1RbGwjjuFc3uCDt0NwIEHWMuNP4Pp
iHDwVssYiVBi0o78Q8/cnrJMbYjReBRZcjE9/8Wshv/8QpRYFs3hXbazcQtMQ6wb9IV93f9Sdvo2
K/DspL46+7o0vohQOcJTwxFutm9xNPyYHgl9Se3dBokQquft4ND0kchpUh/o7jKv4aw2rRthqcSB
Re3RJX8aHdWfOJjuUTYRjSTB7wxtcxejBSmDbGaWL1zDMY++5/HSxUFwLE3zt3Zqf7co5jq7Oc0F
ZqpsBBdlPMTUIkztQywNOr93Bc+GTcbRm2QIHxliV07WX5qvk9CJy86SSwNLLu7pAcppRxc0xQl9
F+YXlmQrVKxUsQW0c5dNvC3DJwXohAzY04wPrMv/b5U5w1TG9qHZ1jG5UP0wNJverhdO6LwqpLGF
SPCv9Kdwz0oBVQ4ty9YwHLLk8mnRk7T/lD3eaqv+KlR8nuf8JZ9Zo9pF902PcoJ5gyaRunNu5rsT
luOXFduvRmUfnAp14ThUH1EHCq+uyX7o+/lFWEoi5hb/NWPvbuyEf4xGIQahQPna/4o8/ztIfTaK
ZCirUJyzrLcOYrG2DMCzWG6gEQ0rOvM23nQh9/KEOqsx0dcUEpI2swDJmg3S4FCWBOSiUpnx1hIV
+l3apYPuMdhE9qJpcHu6KeBBHqNz2MmAzSKOrSQ4gYfdapG8i2WP1up4Z2c2EX/R2Rrbl9gsfiRy
lBXMXwLQ+/JNkZzWsLDHLvUaU4FC2PlpvfK356u3WGlMTOXHlAW3eDA/RZ22uOISH/aU/JQMdisM
mP9oL5x1nlq4LKPkC05Ox+TfueNeeTPb7G8TmMSCdQ25NzWad7Q8oC86eEaIId2qBerM64E1YNNb
6jI2UQBZp1wUvcDOHPuNVfRuGrPLRHzcqjSQ3qZMDPwezWJmhr9yCSgWe6vaD7RS0ok/ATljQwRx
nVQvyAE2QLG+mLxiEvKSizESH9l66tr5VAmm1cudUSQXiSt/E1X5SxVJRAWmeWeTpugRlLVTDsGm
bVjUiKWpeHxQqAhT+hPIvLWXTMWBjYK1me0clRBOIeRFNiRj88eARcsBVt/MJIVKyADADquz3WTv
Tur/kPbykjsELk82aZKcag3UHJyiAjE3qjn2tco9QKxxWFM72cbw2AvpCfqRGUpnZQv4oLailp1r
Esr9xgSebuVqW1uhsckH1PFIhQnYGepmk2bN3ir6N8PqGLIx+KZgQ0JJD7XDBZ4wMQRFGDOOGeyM
3QwSMUUK3amcDPfia/GCBAMved5AzHBkzdygRqM/E97SifBqEFK26UwYKzXZE7sR7OC6thrSdLpz
Rkz2AanuNZvwsXro71UPg4CTh+KanhBX/dpE1rNTtnrAf3oxUvOPNPtDly+9v73N3fzIm9Xsimxg
6haA1RIP7cUHmxvHb4yRfIjmqdj+wO4l7IV2VfghT9tQ7Vkg+OuxHA9+TE0+tGqbJUrviw5ULBE2
iF1nwBNS+h+Sg4wpG4CNjOD1NckcFMMN2LtJnUUPUwCJxq9e9Xdv9D881t68A/fAqN65g9cjeIlK
jn917SNbHFrmwt65Znws3eISoIhJaovj2H4lWOxXs6Rj9Z7xptL67kiLHr8Ho6JjfQO+BV+vLP5w
MTU7IAmkgnLQG+x7sNsf+fUIuwQdDG4GOJFLPHGFBSRzXKRo1byyM4SDDFwEFMFFtN4ikimaYLgk
2h+21Aj9xuwIw6iGlIWtBPRml8chwLDpCZRjTsrhAgFDI68JkbbQe4e26TNW0n6+selAIORcl6rm
OJdZS6Il+cGYCda1sk6BqXdGk30T243IS9lXd6GlEGCldrGY2Qho0z8lpNJ+4DBmXzG0dzUTgVRj
qKN0KQgDjglGhNlK1BifqLUmI5lKZmBobrQv3ewjkwg/apOxfZGQsQIjFI4iCJNV2nKhjEOxQtXh
06pY1gaayaFUi9ifSdmQ4FkhEGqXOFTvXQjfl2Owxr7boqht/GPSmm9tZ5NHkqi/HcjgpjcaBj4D
wYBth8wxKp+GGz4Eaha8GcXJkz2D8m74gFQ29JRw8l/CBfyfEY/p1u+rK/e4Proi/Y7dwl8zuVqa
bY2noY6Z4dJcgtqfyQfgQzt9WDn7hSbw4JapMH+3Qcv/dgOS7bLYdGH/It3mGlzoXKgyLFV3mwT1
c8JpDr3x0tKFWX70z0QYsxrCRn84cFPWepl3F6HotjbigRV66VsYGP8YYVOMY1A9oOFJdj2S0u0I
wPSzKMar6MNjQrA5EshmZ4aolCpq/EX65DdVv3WLev49B6wXHEeeRiQURMH5e0SPNxB9BmROx/wK
LVC1BkIR7DohcbuiZ+3ox78Fe1Ngq5S0i0Y+srvhfV4cWyTOkKaAS2stVEuonMHUeer8YpfTba+W
pWJf+PKuXX+XdtbWQKsJESOusLzFaMfQ7dcJuVJR+8tyBvuPynvaedmozdTmr11HxpGD8qiK0+g7
RMkImIsZnaCCbWWhiAVlaOah9rqZ7cCxIM6TzjeZY5qHpDHPbKTKAz4b+vQAPIKNj39Drs7RMcdf
gx3+mHM04p9I25stY0V5GwwnqzdBOQ5QhdoiSFHKiz8IBs2X5XCaCqPkG8uLP/U302L6C60uIKgD
018NxYKNaDftfFMgsuWeYPLe83Q0X2aAgNrId6Wcd2aZ/fET8w9hI9EaLt54HrMYVPqEMrGwRH8w
guZDuXDVsbG+el79HLla7lnSXvJW3ruwJvZzCWqu1CNBiU1ZM+77pGLLaGFW7PJil0X5O61tyMpn
OKX0Y50EKB1ZZ28gewKjAlmjZFGOQJAMBkplZbzXcvjSjOZWhTWOO8thlND53ZXUmld86b+6jtip
rOpXKVU3U8MrdEJEuDa2bgJ3TXRTq8rzn2Nanow4ekWeugu1LhcJ2sRsjPUiW3C18ZhTsMh2mWCE
IjmFrj0fzEFdTUc0G99lbay81mPS5gFrWiBjTcD/WUdQVAeWFOUQ9FtLOOnvOLb4FPXCOadJlv8C
dW/fkeXWlxzOya1Ki7Olm1Pei/YRjeQL6tlbJswZg74MlsUYzd42NeiLw86moBxpdobh6YIiaHDd
+vWP8K2N6yncKgPedT8c2a56/hzDB0/7i6+q70K0r2Ri12cZ+3iiMpYfo5zvIoZ54nvDvZI95BET
8qrJuX51xxLYfxq9mY1Hv2h9K+H+l4Io51y9z9z4FCzRf0ifDlE5grMUw7pIJ5fSmOgLLEg1onXz
mfZtewk5hRlEcwlHhfMRaGzFDDB6jFApvHE/+LQLq9lIAVgLwwWkgZFoTh2MNwvByRsS0ovIjA+l
+dlcvH5lRReXOn6XhlF1QEZfrDI9ApeU5EsYpXkhQ/epcdtsA+SCB2PwsUVgydnOaBa8ApIyVROH
epdXFwXdZqgBPM2i+skn9Qxz/ajgwHPHuM3OColK5oDhtETuOwx6b4zsvopkAGEgahZwul9X5eSu
B6/5BWCGyAJDc6D44DSZQ4Ftt3pYF3nF3z6b5rcFpprQPj5vBlS3kxQVXK9G/8Fb82JH8X0e8K11
qObsLGM8yqIR+EL5QG1xkVQihev/DgRttylscv8Szmy79l4SiyTYPB7uYeiTs4hXhhPaugnJcslU
7Tpxp56jzX6n0n/I0dgkdbQjXYjd1OSEG1R6eDQyMltwHsczYmrNmzk7Px5jJhJ+WC3pe0+YBmWg
DetVo3tDUv8kwvgHzEG9Kir/Gmc0GZR5VwcWQJfWM6PiOWLLkaidDsc3V9G4q7n5ZBJv7+qmeuga
Uxuv9SOyUMlhLnit8WhV0/ifNJaEgTF5hbj8K7UZPzdT99IW1KVmyoCizMy3fqxI7UMlRYUStTgc
+vxMqMbf1kNXFBSDg8F/eoY+dXM5TCdROfbRzo0T8KdlYYb+JpwBoI+ZPI86+kVga70eG+Q63N6P
2L3myfhVa6z/rehPmCdfLR3e0JRdlZAjTy2xgMvDQ8b3NSTezh+LbwKe//jK/9tr63OeKN25XT3q
vgoiTwUkGa5kuE/8/Ad0566PwNIMRkR87vzXWaI7KudnSXLfjNP0NVXDO/mx/EbjieDaD3/AN8q0
xoDXJRntDwGYesX6wjbZ5vmy/jVP8COgCcqD107kY+fECMBrit4ba7oPUnxKn27c0SF8rbo9TjF0
TiU4iH1CFGW8HvwhuU7ap6mDObYrHUaNQ1Sdirr7olMMT8AKjgi5vkt/3Gszutc6WJsmCKvJwE3E
MIIB0qVWub8y+wywXfkyskRZaZMpjxBIKZHAvjCiGR7D4jCIdVad5bRwUIRT7Sw8oiRFXDtzrg9m
MueXbJh4Vgp0LeVW5Ob05WTk1uTEgW5A7jwY4aPhsOJmoDiU6G0MtnSW0O+R7zkrs0xLMIPAGyUI
YxOaELr6IEL9VjUkCAYzMN8kFwcyDogALangpsQ9RpX1wh79XFEFlGL+K3TxjhsIIrATLst+56uy
41NKVz7MkLrahuyvuOxrfJDMNFPr4jA33imLYfiUYnssI+OSuekjDNoTAclfcxnzOZkfC70gxENj
4d6fLboYkeLVH+ffCLJryFX8nTaOMNSsp2KmMLZQEg4BDUIJAIGmaT6MUp+6Es2cMJZVSa2u0iDR
ToCMm5PwCwX0x+Sl+7oLPlRU7Rm9/OTL6psPiscaL7QS2sWuvNZtfm4QHvglH05Udo2h3nycb0wg
u4UUaqFQ45863kDdV/wUBTGL0CIi0KLlkdwk1r+Ufa3fL9YrZnVignKQOsiKdffqSHIrdAq5qjeR
kLqh9ewXn44WzLrglbBvKgwGhIs3DwgllS3RWyI9gXdCKeFUNwegLGOPT4q0cEts1A2FUb/BJ0Za
JOKb0Is+h3b6qCf3Ow2TA+iBbJVhMdmOYfjBxufq46lCHBM8GfXdvMr7r83lPnJBTmdMzfdsZ6/Q
3eEPmTJ/baywvZWY0r8n4tLhbrlAU7IseUGGeugD2e5E1PSnIl+EZz4ii4mB9doKBe8vUF5GKf95
ucXOi90Jl6M0VuRRFluJncxwbQMFvndzWgIGvESd+hbR99zEBz+oZvhRmNiCmA1OFLOJrBJ85uaw
rRK85m5QPW1pvDQpu/Asx15odndpZh+Gjo4Y/CkQ057xJCQslhlbWeAr7VpmhqLx0TPVgFWD4yR4
zqdW25ug9cnYGJv63c9Q43ItLx7mMOZTG3xNqIRgoP8xpHVHv8WwJ/EelcUyPJiyR+K333aSIhep
6nzjoprYg1wm8pYUVpS5QLmExcFtJUZ8ojmHdoJ0iAUV9iDT3rRAkDe4l5JVrOY/fk0YqurcS9tU
+2AefvTYsaRC2GulSwjUSBvKGXTrrNy41H70TtrgR9UblBUBaFdhc/Z5JQFKSegAyEGVVEXeNfNd
zLSZMrAOlB/anFtk8tNn1+cmhyQsevTxyY7F6tmdsJcW3iXs/RRXGKvfxho60uMMfXUiaIYuFepu
cVOOXUzWA6IV4U5iY9NsJRmKDh/OZbCIa305izVb3pPnAzJS4ZswG95wQj5t8uvigSQFdm+Rq2hZ
syeaGAQLBVbrLhivmUMsAVJnemuWAIEpX4Ej4BHLB4u3ufo7hNGEQmgR4gXMvlL1ZnuIf/wRStdg
kLruBAh7zaPsUEahJ/lZaAvdDOPAZS2CzxXRFdbcVSXwVjZt8ctGtE/ya1PtEql+1VHkHggcy9Fb
t+XajfR8MxIPEn/rAGVDmLysJtz2s9Vq3MzdZL5k7tR9upyaWNRHBbA3Ujf0fcNbhCHmQy8nlglX
DulOs7WIh2DX2D9pG939ApqpfRr6ygVP2aWuy3HNPhNzJeIPSIPulLxagblT0SwxBM0/ec1xJa35
SZjOj5uojwjVi83+CnXTH59FTC3bT3QL59DlW/SmvVjb/ScO9f1iG8X2/2i0JQ6OFaK6w5hZ8P+Y
AplEPXaHMkdhHYTxzbLtGyoUXDmNfZjosgbBmNcq+dvHGgCfmK3DQO64UM2fZCrPZZh/JJjZdqTn
vISt8Xvkb1xZCN1VYzxtp9hRXF/skJRp0raQ+ak39AX8SaN8Zl38GLWFjopRCU4CpHI6J/Arl4rz
sRIn30ptquP8Am7r2hC+k9TEETQxGXuOk//+/yOdoLqxc5CPw6KJHYP2OzSiU9x1Dige56usyAJp
lbvxPSC4c01GE9Sk/pF6dnOsW5MdP692kbS/Z/x/PF7tPcmyejvnYptMKFOi2HoLEFZbOTg5CCa3
QcxII2UVbtwmA0ZeBNZGOuj2NabGPHNestjFdW8Ry3fx8cEdYqNPjy4whZd5wrRFtArSh0ybCSKm
hOw4XjUat6g9ENtV/o4bX+488mcgT7JN8oL0yyuiP47jpFe78uNtDKV3PZLoElH/RRB6evPk21zJ
WUXKu7lMSbUW3bUep47CMeui10YjXK3I9tkKo01f50ktFregbZ8k7sxgCX3XuuD6SD89CfAJMqe7
hoT5niGKQzOOd8Do/GdZzf02tgCBoZtlOg4xJsTOukbpae+yprBeTMJpoZa22zbzog0fmD0a3ROq
lncvAHMSxgzOIDjdE9JuX0AYhweagUdThZ8Molie+7bJK4OCtVd6fomC6NYATUCghDQ1lB2PB8Z3
Kwu8h2XAI+B5DddM6OExhRzvRJVS3lqYYjFHfMUWQEDi1PS6wbwKyB5ZDWRaHvWC7Akd5d5bK8lf
RT4QQHKtZvBced+9+toyHgVk+Pcm46DM8cavWUCtTOB0uyEI8rPUoWR6mr7aA+eqpRmHxQQNr8Qw
cBrqfUm5u3HGhhLXzdUmU4taF7MYzijFVIGd3tbqU541Zc2fXBkvIu7/Mye41GloPuwieCDsoTSJ
o/GMf9C2+c4i+d3oZnp1xnxBjZRLRHjFP3J5Z//H0Xktx4psQfSLiAAK+9reS+qWfyFkjoDCF67g
62f1vNyIGxMz50jdULt2Zq4kqZcB4gtd9RT2dbRN5GQsRJ+Gi64PPMIKpCl8hIp6GXrpb63yTeYT
2tKe8dwG2n3oq7xdC9vyKGhkLV9kOJej0fyMyqbGrUF4KGhNHCm9RVPiaPCD5LJ+jC3cb1H6TXKv
4fijJy+qsr+mTPaR1/ubLAxPJNK/tW1AOXae/ydWFy43uyGn3o5/i5WnJgJWljkwyrx/UxgoNkYS
032nUl4KnEU4+CSgee8OELq3rA+MyewQDcJ0YyOJoRjWho/lzkjCrmywsIeOO2D1s/IEo8adN5bz
w/iGsalDE5WufdANAGgO1RKTC44wb/K/eSAfeHc8S0Pc0hEV1CsYjxswQF7Mhsbvyngx2O57VVpH
1Yaf9/ntbxYdsBSDncKkPR7+XivQY9YhtZ2Tn4wAGqE3jWwzsnGLpfEVtse5oY6VjgfniOCLYtpV
7BH5iuWp2PA5koyPma/wCaJKiEtlp+9JxLhpt92nyqYnVckbFjJE6NAWGyFLXhNlefA88Vtn0zOn
zb/OoTGPuAEvhgqB13K2CM84tOJMbfpkML/iBm1FjN3esWL8vwUGLahQ/IhkdbDubvNWzT+Bm2Dl
SiZclxXuADhS66DoTxyKVDGAUdMcuPOg+e828ZtbDsiR1hrrNr2u7rkb4rdBALQiiWBssnL8slz1
7Ij4l76AdN3NbvHGJ96uML6zzk0nWG9Rz46tlw+I8ZaHFN8vLQo1gG9AMTXlJfRzTD5e8arQQelL
R4AxOGPcmq9ZLCoSMiNhCtcf/skCi1qeT3IbJGhweLbkoda5v8twKCBWmkZ8luXMYTie5GC/xbAg
alyp5xyq1dWJIXvtA3UvVa1CXMoPUe4NznroJZAqPzN5iwcBsajIphyEEFnpyGuX0e846UZ+TZq8
b0jO7gSDKf6DUsCT4uZe+xVVLsQejg+79vDjQdYPHVSADTxle6vwrGN8IhqRKxooZGM51yZPXI9w
EW5z5mYZhvvZHJFJHaHshu1b3x0Lw+nrdQj445jgYoFWpQzHh1uJNRAwScArE2ITa7DalPWSr/Yz
aeXDZPHlGKnExPPq//8OQa3mngSZJB2SN3j6uLaF6RePaT6qXzOHdafDMF4I6Xy3tfsW2+OLLuQT
Pukj9yZ2NqW+lmXa7AZ6wp/5TT2aUcuEljnv1p3qxOx3NZrqNlf+MYlm3kmDd4lBCaJKsUOJw+ph
dIL/2wvUoOnHwGTp1PNXFQ7nnLNsW2i2Dr3rLxVuX8/Iv7leAXmcTGo0qUxp6ZQl9vvkV9GTrdo3
XoUP+IuhNHnWVk/6aSyGnfKm43T3DHGS/lRibEC2M65jAsbJFr6QvlhH2r14FQDFDqmYX2DBMgnp
egyt77oU+5Z1PfucB9wDxBYjLB2GiE4x35puBhkYJcepMruljRTHWB09Slo+fRNdtxDPKHxvFB5t
ITrTwGBHe7dN/8aa8vS7LmAK5OfGohdLYqbugIqYhSJv2eFLAMnKI9KnmzxDrB5j+gvIAzJlmP0p
zNN4bc5tCsNgtFYlDLvTFFuuv/DbOvhK/Ak7uPMM2/zEa4doUpCvHcshI82byg8n4ruTQRY/OyAE
3Vqjpy3FxBjmdQSP3Kh4KnHfrtN7eWBV0hBVku0IpvhxcIt/EarDoWTjjI0t+jbF8DIaxryRittL
gloVZ80VRMB8rCdEXezVALk9SHVJHLCAjl1U9tJmUFDfdoUHlYYmvErmWWM6ScFfe1X4PcOyVu74
01SajKxOvhwz7a+jmMY9/L4HWcdn0aS7Nq0upVF4wcKPKJoCcLX3Hac6DimYU8Mj5lOzksrGL7sk
VxSJfRdlj06b+8vRlCFdJgUxbM3clLLwZX3YUqxCRA7bKnYG1y5WZT99QW15NpsMpFjMYtXWv3aP
xVQVIznnvPcXju0g+pH88Y3pBgpO0FjpvJBI5IkvEHN00j8XYigo92Vpj3CPVdJQ5Q4EmLEwqq5l
DVFSeDENajV3yQ7wxXyICiO92V0Sb9OGzrYqNgrqVmhGkwn9mkPuH1WuW25m4n63OsRT9dl4LGYj
yNCgepR3CFBFllFLebLvPFCNsi0m6QLgCJBFOP88CN2C9kXEFXaVdCLuTeXG26iBbAvdyz6IOckJ
TNXNpw7a4dKiBBIC99oXx6qCh7qTwS6AXHcYMQtBDp7osm9gl3GW8QNSnQF5G8cqf5hFTIMioEVd
mGLjzcz0gTFSxgfCcJkCb1xWmI8XBMX/GTHLulbEEOs6LhulTVjXZWPtZtmtlQVRPTcSOx4EiWLr
fnZziiG61zedze8aey2eT588EbYmrgRcvgcB5g21nZsgGUXz/vdq1516KayC0h0Zf8Q5izLWhltV
iXStI8VQDqZs6ZSQ4YdQU+Bko/uFPgtemz+sz+dz2WSvhQ5PTRjc7Do918l0LZqay4cRPdoyuOih
eIfceBSD3MrgXkNrJjiA05wFYGJfk/vfsWPaWWHSHLYzsah/iQ7CK/vn+lQj3tE+C2YmRtBJBov7
EK5ZqP5viSlOmRFvZDvg66T9vYMZmxSOv8Z9sa/DAMRDSZOjkXt0xHX84YNfr9LRzc6DxQstybLP
u5NwxBQ32jW7Powp534YnC29ZD89UvaOANsNB+G757kfIKqjw4ybIRLluO59npC8mS+8E3xSNhlo
UgPJqukdVNegh4GtoSsnwxo6yUVr21pEYXWrq5byTPgQYwd/VpD8pbuxPWWDdckzN4dNUifHFNsa
Hxs6UqH0e8aDx31QXFs6UYAc8xucKKJYmE78ZbjziSUm3sg4flLTRDXutIsBECy5Ze+scfjUBVBT
8E/UcLS4JpyemOwYy09+vH+Fjn4ZEjjd/B5bgPlY4I1msgXXSrHqeeioFrXYOZR2+ENI7DCF8Pzg
tbGBckMUDis4J/k9i5q3J3C2LTbtCfuK7ndpR7mcwRYj9MurNWPJw0j2Lyzzf5VjLqu+BmeaT6zt
Ic+XUHjyrr91mhAbe01ws5y5vBSsKIKGPtOWHSuwlJhs/anBqZ0YACRYNUnDWKlCPQzx9KBs/Zrf
E1zxwHIyNXHGGkCL7r+WIM/Zhqj+baQfz9LWu0zGH4MevUkPmCU5FLAfEDUqp2IdRxTX1cokWeEs
zZq2rglPZqvH3zlqo0WiRLiWljstRDCcy0rdaQjwLwozZAIqlUPy12fjMw3TxiE7Sy4uJ/YgGmuZ
GCQ9y1Btk775Ym7ZKYt1S6zg9HY53jwzoIk8KQ4mvsQFBK8ng+8OJ2/7Kgr/rBLmPMOsf0sVffHy
3YU+uzlheR9s4c5xw3XN4VKzKWQRL+fYhZdr/cFkJqmnb8Lw9q7KdiwaTrHNxYdfewR+R6Wblmvn
SlDdQ3ikoW+PEi6TFBdHDgVqLfkZqtd522YDCxksAhjvp/1c2deo7zHAZfKB8rC3GNJEDyaz09ET
3PIHYDB3sAv55Lh/nCXICFNOb55JkKdvg4dkAtXqSV5oI6UPq1jH5ipss/YpGux/c0eyNZuUcexp
jhxjXL429y2+9hHz6bwh7rw35vYlt6v1kLjre5AxNZhIwpT5xjumpvicPDDXqpFP2h6YtYNope9w
rcar913CxtE2nktXksqy6JcIigsqBVRTCsCugzS2sXTZdwzRP4ta9nCuT1ltvKo6fZ99sWKWP1Wx
Q+83bXqhb/+bqgotTWEIioxkXbnsq2PpAVqsw0/TGvyTZxVn6VS/RCduXMSoXMeNlZgam0L4z2x6
fP/9D86SYwmxyu9zgNlR8loKKCTEDQwNwmWM5n3mm69enBOb0cY3t8eXwMLiNkbHyTOB5twtfsgf
0zJT7tasYejVbiFXQiWXCNMmurq3AcOCi4v87aaoSsyB+QHjFLboezCkBma0JQW5rUfW9sBKlyFn
7Yqo0BP1uu9pavHgU9NGqJH14iB/+ro6GZn3obLeZEMCVHW0rZDuUfCyIoxWLuLXMgwaomHRc5dC
QW0d1g0sUXP3LVJRsEk9A3edX9HwMr7mgGt5zGPY1xFHnkmEOq/7fCOKtPgXUDpwsWUot5rM9Slh
5/zTFli9SkKaNY+isSsa94hBb09B6AXMOo2lLGia8ifTzr92yj+EzXMYujmX/s4/0Xu7pAuTDM+w
rABwzTI4lmV1nKKCJ23u4fsZDKtptGEPdco6w2GZXg7rO7VowouxVl3zWqnuVNeDtQoQAeFBHRQG
RxIYTFD3bbHqgdSa0bvFNJ318GMpUD0r0382GkD7EFZozvOeFEBT2CLUoVMNVC+Jpr8nvXrSSPlL
z0czI52c4g7htZYfBotfI3ff7wInAu626eLN02vVOLdQyN+qdZ5BW375BTNIDofag5nqNzT2pQgp
PYEIlox/JaSesFcfRR08BYUVLz1dPBu+f6klL4iEzHZIS0M+1VeAxofM0ue+bl5L21zZYlyPs7mz
KC7PKuIpHBPAn9Ntk/LeG5rxZcgKbBpIVQa3FcDfT3YKrckOSLpIDSxaUoKLFvrLZZRNG5iayWRG
mryLFdWs6sDuVlN+nMIYguvM9cYEyr51kIzryj+nUtKKGQKSMmPniiFAYE4bcWo54avDeVcjUC+L
lnHB1fWPG6UgX7iW4+7MipU7MSRG0gdrUg8vlkM/E/ZragMUa6ZgsM6SJAG2jGo5D/27TpNHJb1v
Ywpec3s4WoZ4TcDTWWa/b/oM5AJKepazy/Tc6hZptu+Q90wL8wgET/yGD6GSpJJ0cPMzsHh+ChzJ
gLvlJtOr1UkD1FDjbqQ9XGybEltngt9lG062hOD4YvrhV3jv5W0ld6LK9n7NoMapk7FsraL5ZDVM
zbTnfaeifsiSEIQHyFzJhRXhjc6zsjqJqhcLt0hbYrJgAKyAFjsg13wHQ744FS8qnSW/fZ7oc5gR
55t9lJcxkhTwzIhi9y+zBM3BzeRaReWOH+JiRPF3RvS+L6thzcELMIavnhYPYabJvTd2CWXGfhsB
zRZ3LhnQ7VPQeTtzGJjJ6FEbgWm7c/8YJyz+kQfQxLDFltKOHq0RQDq3s6Nz/zjoDcQik05ssFrF
UeS7q76jLLnxup3CiMXdCHkgZ3nIJBCe6YWktIge6WWFCG27QENF62q+Kkm10KTWVsXoo7S1nr/M
Csxofcd11R6D5OgHKaAUbv866080czCDUwt5DYCj8GN1jMgF2etZ98fMs7fYBZylW1M+akYJAjv/
3PVRyajX3sdsHMljkh+XPo5ljTpPeOkDVWCflcMl4WKxMztikvAcmyD8qOOcVnKJ8GKU49mYqxtg
13whAQWtUFeTW1+HN88lVQtv190Pzsx8bgMRmrNqk8oERGribdzKPA911T+1rkOhadDnq94znriI
Ynacu0NdUW0EuxrUHj4jbAhynyDfE8Dnr+75u9BwDjHz364fsUso8zbHdH3O+Q202oG26mcYVdGy
6dHcjJzCA2mQIAS9ZKvgVEW4Kuf+PQljfnUg3bOB4P9kd+u65AzrDesCv/hPOcCurR6KmYljfUHv
dLqiegSdb+iqtWjGfF2BhVnUMfNPUMINbAfj3WjjJ7NrH5QZffqKpu9Oq5deT2fCZQc2EvCejOQ9
0JQlFXwva5bGLo3cyWQ/xVHXQGBm2g7Z71PV/CCGbovffytEBLiL9Zzv6UXuhcm6neHSq3n4I61J
IjOg/692W70XRQ7lULVf6VgcqA1t7gjjBxOsihgHbCMa+8V88IV4Uy0eOwo6uj5bYyvmjOXX6htY
sOqO9aBlIfwhHgnT2qMSAuyjtbce7+/u4rkJ2dvylzy7/B/BP4I0m8ObKDIWF4B4izrDiAv2JSrw
T/VFFiBChNjvLSrEpy7bzh5pBZNYpAWtur1He+LIXU4ip7qJUnEYyOidNbfuqID5Mrk/KjW5z9a/
YUsSG5H8Kvyu38SByYFmTFhWc/Mip3Y3hPMvzaDbyUwe46J6kfxSF8OYMY5KvAKpv+u8LMUpnIuN
i1sCGEs2f4D9MxZlmMP/w9EuMv/HvL/FqhQra20dK4SFY9qGQEf6+jwU9XEy4hMsHmRn4lKdJ79z
jCd8E/CqtA6JREuem8jYFk31aMamRKvX70GHiNy2pbEqtR+vVRJ/BxI1PLozUqqy+6C37gFmP/uI
tKWjLGnR/sR3WbbfeV3cnH7cKMolnaB/6If+QHktwoPj7gCccz6m4VfvFO8+FZSA12D6GNb+7h9n
b1VR/kYdnzsOv66id3vWHOkDvcl6yF4YbyFI1ZTzqdH8FYqWbdYTyLo/CLU7lLQvIwD2WTNih0m5
Cb3gO8vi12SGKSq9N3H/juTYeIMYrGxtUogSSu9XpEjNxQyilkvMHSuRuv3/zc/PlC1fC+kRARQO
31Q3fK8HCFJjV22bEKWvytxDa/AUjuOfxwe3zvxBHuLBbK7mnUViVu+qmSgyap6gSpRrUcOcHLv3
aSS7bM74uPC5UsXr3I1S4TYs7Mdi7C5QIJ8wxafgWZuYj988qc7fdG2xD6JxK2bxMBUk/yq0/Eyr
s4X3TxcqPVCGAUGMFFljbZ0svhpaPOKg3IbSpJtodLmr8S9iJIFyoN0PoMgAIJKdZwRLv2BdO/v1
OTRNTdO1fSU/QASxnhsUdkWGvwIMZ7A7r3GILHO3N5a6atZGMf5RmwqvBcNkp8pVBStZtMG+MzuP
NZTzz9biSN5/68NdoeM0hCsaekfcN9hpEgTLcDJ2XRlwnnfzm6uhDvYsMvPcB7Ak5ldjGk9DZyzH
MLcWWSN2QUbDLoA+ALA479EQAjhGJQdPx7FgRXQs2sRtakFKRuc1vadBvxjM/gp7k6mCYHxGlK8x
J7nOKz6FXkawkNKr7oyXWLsbz+D1WYr8IhnxgrT8ynvzpVP6kxf9ydAA1rRBsgxYgkXEvo1Xumzf
7bneBFP46nv9kZNtB/pyWAVe8xiPwcPg+MFBq+ZZ2/jg6Lr/UEH0qsIYR1v0Ytf2NsmSdqtEtY6D
ktaWQKLrl7++W77QVcctF5UQZ1P7OrUYwin2peK0tJ7cwrpqgr1AaKHWzUUij1nWbge+PB4aH1pL
8G3gQKx5hywBLYWbZGo0Mzg+SNH32Yo6VHNpKAMkmjaIKCfkYdYgMsnZZCOCqYHQOhXPrY7HM4H2
VacSnMgx7kHfBmc/s58hcBcWLyE+qSyNnueeEK5ncGEZ2z//3lDi2WRM07o4qjI5zm66M6iUSEia
43CpUmIx8XW25AMXyfdOAh7DuLoq0QGWOiv6FUrCdweD2pLtl1IDL2AcnsiZJiYq8gheAvjdho7B
QIm0bRrfuAKiF9Oy/St5apYCo34KcbNT2WblqGrOl92Xr2Zj4CeN1kFArUZvM5oHA0YiqqdALbIK
22RVPXNb7s6aFePS65oDV/L1CHSd+yfzo/agblbtdsxhMoKiZ4vNppm2gOA4OuPzNPifZSvWRenA
8Wm/XA+m69grEk7TrTLSr6nJn3TMOGhK1pamWRwn2Ng1FqXcZkVH0OHs2YzdKjSfbDBsiL42/7Xp
OifmXjCBlBUKInaf0GKAT+0ntx+OyC3rgE7AqB6DVWiGa5eCneUU0+YzgiGPdBktVGFvLd9cdSnu
1TKCIxcn49UNvG7rJPYalw55bMPD+hnptTuV6H64MhJkbJml3CSsP6rVbnDpo9ssouII94TRz2fy
JQG0M103ZMHcXkVk3XRbfVuecZ0Dcv2YmF4d0Lfqfqz6Hcd/CaSBiOuAo2EEOpo7ZcuOT9xaEanF
CNV7YVuCsDnVbznSQjk1Lw32pTmJboKf/BpxO2P1qx66IfnBlfJXBc3O6JN44bkefrkeJqFKvxAQ
LpRcYUfIIXpQd3/pzPQ85unPOJavQZSfOnea0F5SlIyJE5k6+nI9IdX5FvkJ5U9Mmh2b1QZOiF/g
A+rZ+azhnr7HIenyMf8xvLRZBDq5gGx5Kj0OcwlyGUTXA7CTLXUa27amGgYI7dz1Fx2mzNVFy/os
lc+ZEv1mVJ1e2zRqsAzSbxnzfc/bahaattW7IIOzE/rHLgn6NSs33CU9FCe3o4h3KO3TPDi/IJDx
ZSJNdjlK1jjyG2dzClys6DwKAYNvMXU56UoULUGuc9E4/cacrZOVhJu+aQ48zifpWVwPgiP2lPe5
vmveUVJtY1XeoFiAhWrCU2EiyWPUWDdV8i5z/yWqoNqERAagEXs32+lfR4t+UcbvRAL9A7T3nAMY
TWKsU11CxUo1zu/MnitpxJ+a5dViqlwQbjONZ2G8j10Q4JbxW8nxW0TGS2+bmygguEbhsUV2usO7
VVPzjnuJm4Gx6FX2Rpzt5ICPT1tAKjG7PNGmx7goLxgwBzj8jJQDV2kuzLicXcLREpUhMGM62dre
pymUd+EYwW0B/bLwbYJcI0SL0AHNEtCL2gXxnrrfeoWXeVsYHuTRZH50FCiqLmMqmBnVIJY90PR2
wwtFhtpKWXcT/S+1EEuO+8cayp2r8nOi021BLiq1p20Zev+KqsJuykS57Hzb2uUpL0qApieb3Xpq
1Rte47sRHXzopq0xAzNhj7KIbGhpDVcJWuD5LBo2wQkfUWnPb54xc6s3vnuKsMd52rEu2g/m8E76
5Hm2eokdaN4HPe0IuVAdTHfvEewSXwYqd7GAnvFoXadOvHuRebUAIoJR2WsRbFq3fqDF7RbDFFsT
fcER4ZiXmeeJvz3U8nqiS0xZ3WeMo3hnKhrcGs73HPr77AWPnH0ADQY6RUlPnvC3o/r7yEzoTe9j
QDKPvMA2cIQBuQ5/fCPUm6rqA0S3YAGwIng17rh8s7emberTa5f4KWjGOHuWpaqfp5DUdtookp+M
FIy7ils8OUju7XX/z8uSvxnvxiJypk9L0HkTo6uyTR9ZezDXD4XcN4p0WNYmOG95PEt9T+PkKzM0
V7MgBpMGzzzGj73THIouWUM43NURwUm/8PjkBcJoiUy/scfxOCh/ycn0NhAfXhnWfPMrl7osCccx
MxK2AZnbrxKvSiHbaxZ8OJ72uF9M9gfWU+rXGIW97IoHlxuSn3sb8ol/KDCCM7TCuBLkwNhqnl63
Vt/aGgGUU6AJ9syivyQQDt9Rn9mOhgVYeAP6hpL3npZzTeuhF7d8R6PGJgnRS1KfjLoMgIQjUria
Pvpvlm0qlevNHN3v1vquFCa1vdIOz4cPbHQj0tFaSLKRoM1aMk31+KpNI90JMHLLJm+OJYFbhqn8
MnrWj4jSf97Ys6keOGmCRP+Otr9J2vKM1fWRveuL56crOO9nzGsULE3NW1OnHw6ca0DqFtnWUJwm
1rMy4aXVk1BfFSW19AT+kMEbSjIlHugJv/rCIke9k3UxgB1LXK75xVcpR81HAV62ayoqzpR/jo0G
9d6WbEJMn21aEEkgSywdjEpah6KgNIZpmL88v0hsXCWdHubIYRVGEN5qgmtLbTQ7FtRqOWrzgGf8
FGTpF1fxv5BStTYilFInl+G+h3QSf9HH+hFc3znoINBEeh+LOAatCtDPI4eQtwmbYn+Wa+JcEPWt
0v9s76ukEnxOHYmnck4eHUIYHCz2xppmeF9AKuH57OcerhVygGOOzNtusBqKVG7membh6nfkmntv
SesYNMIxeAu0yE64DablkJEoyvojPpwniEX03sfiY9QFbwNK7bjLwN/ErkVj5HJInV1IJcOmpu1s
LfACoU0wf4zOjyz0GxGrgzfbcEUQWknen1qBB1bOKUS2Zgfa/wBrm16S6WzP8DMIKsKUNcovqURB
wSNUEvbN4zbBzA5cc4+vb29bLDnjgNvMNJAzGHX5YPQtKC9IvDF0ufuVCxvLGTDhu2MCQZQqBM1V
dTvbSI5xiyOjiI5zXT0RSd5qPpuUC989x2txz+NPD5t9kaly45rFc+dChM2Ao41Tfdaz+y1Y1CPU
8ex0vsF2XbvjqrO9VwxR9YIyvGeznOylKwlJFP68aTrnk8OPWBr/sQQ3oH03eEbCSugpIcyCAHCq
gumzGCai/gASVL+VKXwLSwKWs7p4oly8/hB8RitEh8vIpTXR7BQj7u+twrkvm54AWb6ttf9n3Ps5
RlufMSydjCrQtKJitJTwE8S9Y7rywKY7QvCQNZgo+Ao6XkeCUT7JkKpbTf1E6lt73vQb3xb/yAP2
S3+YHRLRzmNSNSBtEV1SdTf7Ivrk5BkhcP1lIrwB/CgA8pqPk99yr8dZ5ITY18PgTTkNJCWvubmK
aCym9i3g4e8cejw+bFA1OESDe6ba8EjPVtYHEj2Nu2V8Qo/1t70T79yQkYjbdFbwrGDJYxxCwuyY
hgEs7k0WPKvW8J8qQkGE+5vrVOtfWSkLez4yTdgO5zhpHo1cHgzM1MQj0l/TsiBMwzPAJSpfXMJC
CxHSxhqEzykhq7UbKHKZQ1sus8jc5L21q0rQVqV3sJzxwJF4MvEZijynSGlG+u+Ee+VfLtZqytxV
pqwDL4WDm7RyVU+kafKaCq6+cw6sV9c8u1TQ9Me6raM1vDNevVb5OiZcdvPYOk5Tii8w4X06yW8z
Q+gLK7CWbuTf49fE0Mhp1A2+9FDtwtj67uzwZukSZYTLx6aBaIAM3PFhhC5gPx6WfCq+aSbj8imm
F5MR4cMq7qTfsHnKBYXVldevDc1P75U/SCecCD4rbppYVnaGN5JWpxYbydrRuCaKfoeC/tC4oV4K
Rfg8GmCxNbe0GghshdtMskeLdbVpI+edvNa+T5hQuL1wh8IkDzXRRia1XbbNSZ28lb7zJVl8Hkxz
qF8J4LMyC91vfFPZEhqxC3MwQeWB+70dS+Ox6HFXVGPwnNTVq4O9Z6iR3MJwNzfplWjB82AgqESC
eTILZrJT2UDkNs8qnifFiZTww8U4qzYJaAErpTIGWuDGrRuQd/29HYsqPisGeu8zHXqcXEPoUCHD
3onh102HR5kx3pNHxU8JpNQhlgllq13RIcC9xZ4uk6AhxbS7qzLHk1MCHjSSkg4ud3zT4MqmOXmr
/WCNb+RMzoWGTrahUzHSRN9mO1VhDWZfwxjPaWHCPwlV9OtbFW15nXH1s/5FwsxAbX/G/oJoqCCu
dNETgQvW2PaPI9NdkuQPrE3WnoxvlXv34PTelQoidI/72863thPK9IQpkSnr4T4ME6axKOm2KY4M
kcbZy+1zhnMdJO+lH6ab0h9+KPLhqaUZw7Y7jvT5FxAQG5UwS7iMiXYlfKqtTDtaDy6FKXMcH7hP
/uWN+eTC+8O53exTMz1ENg7dWeuLHSN4EFqLaPDy8gWyW3YMJSySPHj0fGpEBvZ7hHrB7hKJKfdm
1rjIqnwrW7c/4DVlK8tfkP8BkeCwl8EveS09/5/jSvQEQ+7yoj1bPAvbzvGIOltvQJo3tGSvqVdj
KsrmZu0FoBvSmGVVHIT3mwn2Gjq5REQYdtS7OHW3wVQnK8rMNoY562XZAYW3Jougc2azF28tbk1j
/zGKgsWUC7smi/aS1YU7JUdBAjkU5kVInvg4TB+cCptz2DtU4tTvlBqQABEN/LHs6A0ur/leHNOK
JxmKw3Lgs6eZ5MW/u8B7I0YqSyt/XWdju/N5fYEb+WmiflhBSykXbjA8uaO8D//Yiuzy0heaXrwy
33Sgdql1CG6e1T1mat54GLhXqvT3UwYcUyhFAFMdw7x7xUm5LwQFOHXxWgyGuXTxJpD1HFpIzglx
fW2vrTRZ+RYyTzO48YrAAI7M3lM89MmvYBW5yQv2vTYnMFmwatoMTf85D0l7RLkuH4Unu5tdkapJ
SAsuLI0bXpUChkGVvwx3KyEvcHdnVY1aeDGXekeO1FgH8Yc7MA30uClZPXnLpin3dkFbUX53o3Cx
xqy1HrgmLGDQOMvSDDcFAAnymxQj2U1NA4U6wxnNr4DujmMRPwsT7bOPUUeU+ThaNcnSnh5QBYNq
m036Fcrwu4jGjEzKWG+wYF/MPL/Ulv1GEuDqFzhApE1GVpnfOGn9xWxVL2Zin42RZO9Y+PGucbAK
GVnVcXfgQ07id4ubl5fMz8QST07hfMJG43ZQwbPw4kweUmjcGRquXmi7hnYZ6v5ZJNafl2R/yPxA
3IRchqPJuyQqE0qYyoIeFZTtSEaYdpL5RHPKpZjlb2S6ZxZbf1kyLy2DD2ty8pemCt/FIN5DnLur
zKBgiHwxu1VcWyxQvI/IM86Eb4enGusWAfT+2HnTtbH8JbZIrkQ418LKWZQN72W7xZLuNCB6aPeT
y6ZE8GbrAfGnss5goXapGxO+K96UXwK1nz/SngC82y9tlsK63PruRY/xuxvY3IKMH3oBfJIlKQl6
GmMXYZxQn4PtIdP5VXOB3iVRLXelwY8+5OIOBGf9yW+iOvqJLw6Y6otNiywdGL79YKfu+ExSYVga
tuXsZgjIC/RirPHN+EV8CLuyUc+n/zg6r+VYkS2IfhERFBTuVdBO3fJeL4R0JOFtAQV8/SzmZeJO
TNxjWjRVO3fmSgws8JE88jhzSwgq5KwzabGtaHaZXQKCTgkb2t5aBlHPaWzDvTt1/d4fJo2ZmOHf
cZbdkNgPTT1951wPSe5hoOTXS10WkAmFLGeLa4FVkA2ve3XDPuiMRfAz3SjjneZIqLVGGK+GMWoz
HIMlIYPKaXJ5ZUx5AJNkUpfMEsZlYN0ejVV8BKKlzhnhlEM3Oh/KtP7FKWONkRc0rS5Zf4QVgfTG
S+pKwh9hONqZsMnmAWegTUJ7xatAYzmQaQJtM8Ka+sA2KiIOZeLuLnK/3aW8V6GawdTdur21zU6Z
ZBLby5Pcoia9cZloAevgm1357si6tekeGr5hro80b8lpV3nO1zBMUdvJ/uTh3SWTmWdM80sU9Maz
vb25tQ5uWi970133ya3ml6/Sc0vNdjSJxto3a3VUfLLDWH84lfmWGhbFuaz4S/xEkYAlGRLSf+0m
eiPgiBJ2G7GZORNqxfTlaX3o5JZRUY5zEuRcQm56FKkG4l+mWNA3ECZ3WOBJW5l/wxS8YbH8xazP
UiCBEpRLuSCU2ALQRfEly22HTmRhs26h/XM4GI6mDLgPfhpCvLSbbudn4/xD9GTbJnFdAIinfMmi
UrJfzBj3lzHtekjW4xrfElsAyFWav1ZmIE6256l232tr7I8EHSEX0HpEE87bUJSvmyd8BPXgTAMa
+conWpjTm+P7b0yEW2SHLyVGMQ5e+rm2P1jSVHD4NtdBzPOCESTj2rdWdPG2FGW7CPR2Y+9bIb/1
hHN0HDs6RU2kNqb/6rBin98T4Q8REpco79W34eSflBfv6tS8AIS09pD12KwsLB5gKy5ceCI6YI+I
1H/Y/RnBJe4iK57QMLuHnEW/3ZLIG7L1rKYC90jnBhEthTdlHvys0ngMpriIhglcZ6+bw1LHz/3o
lPspBvWCP2yzLMsrD0Hjqumq8qHr+/WQJhQfLtSv8+mcRZn1YaanyzwO92vfD/Q7lcTcJxiXqqOQ
kL3xLh4o+/QwN4VNGZABc827pV/eV2xtx0SwJWQqbHArj4VzGjiKov9jnt7aHWMkCMI3vUbMW+GX
NMn9aM5PBOL9KIaPGfM2hARBx4Y6rr33YQ71R2vr/Vy1KOfp1hymenDJFCSsCVf4KWD9paiAvEYy
vyfzP+4GF+CaM5sttSBWeWQrkRNKbR+L3nswM8UQLeFGp8N7ZsxPGb05o465YGvUMWdzqTLhzNxQ
0pfK5PAPBPcaZSx8dJq4DstykB0cBdSYho6dj7tltL80bXR5q/6Uxdqlm3vvEBfzd9DyyNhu9YYJ
jM4Ab6ZJVdgnxwaOtAroLVNt/8M2/KkkhmQHEmlKpM0les8Xa3xV1NHuq8XbAJxBFjojA3Jp/KRL
HOVZy+E9f4L0uut9yZfU4g1OLwyjMqElmWQvFRWoEO0ppTQySkjpGKBNafABZrOl8Txo6pbk3WTZ
yBCjHXwaxnTDj/apNzmFMfruTBLZ2B/YbZvFK6vlAvIVR3uDDwq5g0hzP67fjgOKussB20EFDRdT
3OfAeRfNjTWHoLuybDQ5MK60Id4JkzFyJeIzrTHIlhmy6VxqtuvUzWwxICpI82vBvWzaqdq+nQv7
zzbLmyGuAMfoB9EMBytH9ucpWuP0MuTLX01sCXPQq62e4Mj4/PdtKeUqkN4WrsZyfofitifYwVvG
pp7JbFZoCcmZ9utvw2ZHXbjtn1TeT7UYuO8XaWCQ44bRanlv28vH0AbPooyvTe5IUcNBQdyx9qi4
KdhD83he8Z61MYiMPRIK7/eipxhAujZXSrpfroqBYWYoocaPfSf389r+Agr49tW4JYrnQ9OpV72o
5oYSljZikP7XznZ6N6syfpCGwVyt9Ri6yfIm2T57s/nPK4vfMmP4amd1w5v/2m/0hH2o/GYeuUHi
h1fvvOUOwfYe+MEMy5Fvm0AzokOo4A6wm/qSopUS2TvhVRuxcvzJlfXFRKf2LUwtoi2LAlOE/dDg
zrubpi3bMdIll42uE1VtQI/jzPXZX/TPIswPjESnZJmf8UpGY8fmbHTzO1O7jzbwIG448UUhvlhM
kDSj0rRmVJTuqIJiG492vlEEXKdosh2MoeKHiNIZ852kCUpfknHyH5RBcXDepzeFXppbA7WgH+If
q6FV3Kgf5g6LU2XG18V2PzHVO+mBfJcYLIgJmL52GWtVszJuYwdUdEFRamnI5NojzMz5BmuOQr6H
Blvlm8g64MjBfCI4SoM58xY0RwmPi3zeFvALPgVN0zz4GOdrBhsMZJaGDVyBp7PXXIZl0mSPRrps
JUeFcZ2SPtZDteAG69WHqI3m1JqUaA7ZDSMFYcAMAoWKsj64hhC0S8s0Gk2axFm0hdKaYPgaoK9a
V/KmRiYFJjcJsp+6f4/JNB1GqsbPjsGLaglWc8cOdn1qM/MapA9erAnnKQ7TFz/3y0vae3+2n6b7
rlqcqJWKwDKHIwWdvCJwNMbqKIvVei2r9BoMSr/DhK+itk/rXz2S4us0Ts1kndrTMlVEC8ikh6at
G67J609TogAJSQuPYTp3VAa8uHbjgRFx6AGgzFI1ARFHctGR/r/2b8JU6fjmTafyXU8xYw53Pypa
h04QCYEY8Y/ZJ/F6Jvqe4d21izOugvI7n4v+x0NI3gvmqVhVId3BrH7aOru2uPKzhVwdlt4VfQzZ
GedPAPNPWJe0GB7XteJKwW13DzCAa7vPDqxFjSQz3dYv9LlkX/CWVr5/QoS0JVShKNY1DMaBbnr6
6jK6rHCJutddKn4syyN/DrWxvnVyp/zQ2zI1M1uu74a7R91/67NuOMTBUJyLCa0/s0pcijHeiTYr
GjZSc0K6syZgNJvjDXo4C+7Jx5c8cz0tcArv6sR7jGu63RPPCvayy+iz7kDtY6W0Tq6fofLnDkXX
HhkN3pqdNWxmjinHudu7Oz4Dkkn+OBvPTboYBCk9zw1xbg1HyevsVs59e6qp5oESbQPA83t8+l3u
vfDcW6dUxcFeNbIBcK7jKBlZ11SdH9/50ntAr33rx7G8X6a2i9rBuy3KALI5O+YAmR7Qh1SvOfCe
fTdq+9+a8IC3OuZOXvM1HPwKtdS5n+ueYHUyUPngJzEO1aVAjbJQnFVBl3krb1Yl62Mz+i844Ied
4DRhHC1uAHU4YUCizfe4Q9R64LKMvnKciCWSd+9gpdlxupMaO5QTS3nOC0SrsifR53jEieVC70Mw
d1NYUEF11Kz9WEJuKa/UvqkTwIh+kUZlYzanYFFkSwrzpaPviRe/fBYiOfVF1e2wWVc3TJA5LV6+
j5UmJ33GMMpds39VXX2utAjuRNJiT1GEIligMnxTMKWOLXW7ESAzLsUt2W8j+VpWft5kM7ggCjJ+
fskSdoCrFeEg1zuS+sue/YM8FhNG2anjvC6p1tljczaudKkVftmN9G0CQhQmq4TSueDFba6TGRDH
bGYGzqpp3FPU0XEtCRxc3N69Sxr8Tummucii+0cZ6rnws094RmLvOpI0nMh6Zz+lkF4Dq8KyFE8l
z2Ku70jbvC9D8xZIS+1QXm3qi8jXjHlAHq9y7t0ZIofZdXEoEE5JjRjeQiJvOTRtZT8lcdw8mCV2
Tzstgl3VEHbzs3z9XQyjv3GstGQa93tsMxYugbY4uCpRz/2WWByT8YhrGjWoabqLmZRRmiRb5a+j
vp2JNFkAt/DHkPCVTeHhcVZO/NxIpz5l3ujvJEC/o9eg/l2ZhVHRcEabKR0Adbrbzj1yldhs0CC8
4M7PpvJIyrH4G52KKPA6YmyFvGDvOP2NCxqBcUMTNK4okyd+9HFc4NX5ogdoRrixnpzBP9MFd86V
T35o6bH/wUNqRjMq0nJnZMQ0g/pztSiW3aBLNo9eqrxdyiHP586FGs5rjQCuxFtWzOk9ADpW4mZ5
n9ZpcFupyTyOrUPtU7zSgiJEtccqN7IjF4fOmD8HQjqntt46JGcuaxa/PKVolPsmsrxSVndwM51F
OITJsoLfEQtaduD18WlZiiKqivi91c57z7Cik5GAU2l+kFJ7RR8GQDVCl6muy3Q6T+36nVrZxaqz
g+0DWEqwa5nKbt683p2ORT2YbzBYxkcAbO5nangw4CYOk9upwlXcl2kRyn6k/8TLmi+Qv+N+JKWL
/6I8MbskOwKCzA4zfrNVlqyTcUennvXmkV7hMoet3mkPnq0tiMgzF/542FcZ5h9tdLeMs/XB0snX
Rs765w4Df0FqnDBxD/se5sOhT0nW8QVe75h1sa82aj2nPhO/W6bH1iyeB+0y9uFfMYTKiI37l6oC
TWFO63sDKf46F22U9ku19yYeKGq371LAypwcyDd0jODp6bpjINIH6PdAMuU2ry09VvBpMLmMZ9xV
ZYeM0Wsqsz0MhMqDlQfjHaFgJhrF3Qow4Cs+muBKYDfdaI/7WOa3teM9LYbDPs+16bVRYD1U4Pl7
X/NbFNaq4W2lELoIoR2DOv7mxvulcqrywH3TW6/PTQ8cuDO9vaFi8rj98Cx45OMxI3BE1rtwMyds
hgwLiiIxAUdSqZ5YA2m6R6ucXvK5eeR1l515bze7rp6mJ7Sac1bz/3B7mts9fnzwv4u6cv/lS/wy
mrHeVWPRXiXLStpyIvbQ24dUBvjMW/PTXKz1Od68AWuKkyIW7N5SbYRqC2n7UKlzzZPi2On6F5NI
OBrZyF4oXWoKM5ZXjtfbSbT3rAGB4Ulx0y71R98Q5pHgL8LJah8mLgGROzGF5d2hJsBFIlgf4BJi
zsroTGnMt3EgboILFxKGqxFyUVIiOkmuZYDUCXv9RgtqPAisRQulJJiL43B0S+e+qPC8kBaNpLav
xZYQd3PzbPnub+0TBkhcCM++BsxZvxLIk9EAWj138KR0Hg8dabGVbF0KAgaFW92CFXySzhy5S8qb
biC6C6odgDmIWF+LGp9ZE+8T4ng3XHb8q2nmykiMe59kI4aj1aVLTIufzjCow0NwcpDR43SktAuL
xQF+LiduWdCABeJhP2w8u6TKH1OL4FRXyOt+dlx4swNV0UBv6HcFc02QmMizDo6p13y5vrzhBg9K
L1tObiu8nVxo8tRsdJRJfLAuthzmxFiHd+MeqsRtZqRvQZEzzTbYugtAWZTctfNi3rBrTkP6I3aj
VeAyMhALmi1PPeeUGjBu1jHptNkP7XzwDqWzjGHBWmtHseSvmutfY6w/jQr6iO2hLAJegQXziIkA
1SM1nlKbSltYOVPgPQY5kRXywRe+optn1Ca3CLPXSzzq4gqqZ7DdjQdfGOWum3MrGrn/saLLTkSs
79Awxx2xExFZ4Egj0iLvMs7v6tn9LVqKdCxaw3eiTV49cx3Oo4m9v/I3KobHvrbJh7/Olids65Fp
DCJEPWwPgBj5yfXta2AS9dKjc8jZ19C31bGNX8EeVj10kM5PhjDVzKc5ig9obDJG9vzbQOQeS8YW
9oi5hotp7GKQm/s8obanMkioWLX+zov1uu+NB17e5IDNlzmHOMdIdOETpBukRLPKWtbXQ5LfOkV6
q5tEoFgjOwJOhTHOpQBcK/ufPN9NC8QsA7yNhGw4cbWIgsYSYVA69I8NoHNVatnvK+G2Czft5uLk
4FtzwgYVf8ybku1pqL0WKnhgurSUOuaxUC5TlTd57+TR3xusk93MJnzygQNgIjbPi66hQnvu8jCi
O+UG0GztNnjFltgqdmtc8Ndf0UxdQqp2QVp7SoGYmFm5HoZZ+WcH6cIbdoPj3KI83xdTj9iCi64q
Go2jAwREoYxqP+nq0ZfNG8nveUscuVEDkPmUoJSFM0tXOPlzcyaFtNGxKP2B6+keBhMUgnZ27oJF
LBETOaPEz0PScgBaUybTdfzuVjy+czbQ6mui43lUuHEofyUwEjYX7a+IORAs4RSHFgU9apb5Fnt+
wyUZXXMw7P6uZBNF3n1DOBsY91u83rfgiLrIwI/Ah9poYiPlm2/2uzF1nmifPDiFfpGqYIPfbfcV
tXBiz0w+tDIeYQfQA1es8QczXfLI59OFhqZ8rM8GtjQFlTkuzinwCZlP5QYFLWYueTdnxJ1bj2Jh
a+RfJfyvaOpMGVZAeQV35qtuseHaeechz/46Frm0W889tH374OE1HFBPw2HGl2W5cbavPL/7KRW7
UntZk7uVKuTWl/mPshruKUGB+di/MBocgwLDD0QzPAMmnhdOxIacbZ1XbTh6cReqXA53vusDbMRR
smY0zbnleFe76gknB+tHjrKrklUqohoVKY777JUebizlMfY57G2UIOO7fWhg0iGtAfpAlCFfn9Ls
xxakRd/ruMKSTL620CchRAzBgbOhDlvHQ0MXi39OlfCvpHJec7O+pXr72ABE2Llm/zngDr6CO+vx
4VORCiaWPMgisfbDo9hrSoU+K6dzvyplgq7cYixWVsSfae8Y11VribtFeOfRZocXewFBrrh8NAmp
Ip4mfziwvmcKgyJz7Ckt7UHdTLP+ZcRDb8LV1NFOHRmxT8tP+zjIjsfBonZoME9zB3Axn2vviL3S
vShzpru+TagR7R1WkFLcU/ZR4+DKlnCMISk42rvmOkibrAmH6v8iOw8DVyFxkq0bualq+w8qqC+x
WduRTVjoyD7J23s2wf0ZoyahvGnXNiwJSjAgDJAWXiraknZOB5+fPiWiPQGOrlI0uEW6eXSOpiG+
PUl9gJi8sB4tGL1CwiG3PppNMB7JhoRCVzdGYeLhq63sRRhpdaqlQzDH9uu7lUxrYPnn1mkevQBt
thr9a5k4XsR2jItWWVh79KG/LkueDWu867OcNl+/fuANeGwnmEi5M/EinVxCzysSajxElKtHCAUe
ax6q9qBi3NoWWWUOQy7+IwuN7bNh8XTPLZ7OrxyJaSiSB9eAhVpzB8hS5mV/BWhW46f2pF3ugw0+
0kzJ91zBmZwg2l0JYK44t/CTzNP0VYrEuW2z+BuZ4RmLKaxVl8W1ZzTLzmNPfDBjB9+pn548suKq
yk4NS2UM0e71EFRYB0uQBNbYbBITrI+lyzdqOIa+STe3MSvFtaIQlxrXEXyuUodlQ9c7lgH6I2t2
6UKghJg129I1h27lQ/sPgcNYzDKiemDpiE2/l8m+QItcW1CDRoPjpEM/l30sj50rnlh9Oni0ulMj
s3dWr7eZZbxXMTaRpPD+GF+/Yi+7Nmcb84hWJuF/5lhDsScmHKo4n3T+7jvzH7T4m7yU31MHISt1
TPfUTuNd5qD8F/ZYvxDtDSJVNH8yt+qPgLvAVb5AxSkteS2IjBzcGExs0bU4yTWl6W5jH4lusDdo
UuuaioyCGhrkNdoAktQOB9dfuIvNNKem6eL/q2zCjlWDHr1g7oe4Vd0ZvDShLxg/LENwB9BbjfTY
PiU41h4KWhTfzdjiY809hh1qoeivDvIzSkC/06XozkYqonTw4DDR48x2sq8vqJI/zsCQctVazsMw
29+VWhhfi2KINigYRtv5rm8tFRrB/JhYLl9Dj+8MKzfiIXK9FD6v8Lgg1Ommw7Av2CqHgbSP8LUe
AjTMaHZAAayd8V23dk3kbUCunOE4dK5Dzm9xn4dW79e8eFMG+Bu8ghevoXXbx7MGWBZYi2FKKg97
lsf0OfxmOrnhO83YI4Nd4Gmba3p2ywBGYg93reEjmnkL1TBex+peqyzMgOlcYfCAEVAZ2IFMB0BQ
wTu2XNLj4tMF1At8tG5tvErf5mtSUgWdJcNr6qyQgkaeEIwWTWgztF4FU52Fnd1UUQySEF/hXWVj
FqE/YuTSb/+6yv1OswEvUzOc+m64H0Cj5Jp6U10tNgNwSrgl4e2eaeQZ0ypubV8/pxWXo9jhFqrL
4UEFBk6rrQtDOkO76ySxnlbggrDA5FCNtbLNsNP7RTRfEMXY827PiNvg5VgXLoFZfXYwu1/XeYc5
XmnGo4nWYH/J9+xzZMi1p0MRncGmtkQirJSFl1Pn7/acvUw9HmrItRz+QFlyFOl2CvZVi9RRLNOt
P/MrYYPlEPD1kylRKjmfvgV8qN06KUKnjXPq+BOEQ+ZjdZyBi7qkW67S2njWdFvAM8oD3lgZD4kJ
uTh15Ttx1yxK5aRhxOXiCobKDzvH+zxjr9cXFr9fw26SdTq9n6z7s+7DG1nfujp7GLz2I+5wAjYu
04HKHyvbJk6dxUTO7Okda2cf4pd68QwMkCYpjlBORBl9a3xOSGBiuwDFMA0CmbjQgJg2blxj8N5c
CIuhkzF/+fLWNvRbl1nD2YVjPZhOs8tLK4isFaeUUE121Un0MwfjeIii/I84cXC92ICrlNnZ4SS7
YGcjae8MByAu4RG+AEb/xNwE/mtQKwtgrgjb7A8vEehIXL8u5uruaAb58kSx7K2U/IdlIoLbOn4T
TLKQnPy3Qbg4iMjEl+ppTrInaSD2duSVkK/JIwDvT6LenddIgLkOLfyCIRz7OuQq8JZavIMpDnau
uNwSPejWLyQXIGr5K1Gxu9laTSAA1db6Z7IxxQySeykNVUF60JX8RoZDvU24NU/pbNJOPDxYrLJp
JzM/HYvyWXuLJayBGQaV7iM/s84Ot6ve7f6ViaJ1jfU0XhKAKrQvebr8KGxxPTcbJWId/hh8UE0x
QVHdWH7HrHEpsllhycX4IZQF2yifrsaW3Ihh8d9ivw0wRtNertYuXNv65CsAjnanIDgr56+Li+ep
Al8HrvOUuP6n8C184ZqPAlnrZ/Rqjwl/jU89rAQWUxidMaObUZcqQMlrQTSfEbeMM7UHK31pzKB/
rMZBHYXZY2AD/BcSlFhQEJo8YsSvrg2D0XRiauA3+UjM+QGoxs8SSD8ayJru15kcfLWBTO3Ffqm4
cV9VomXbDmIU1ZzJO3B4t/lsh2LF188VKOQphBJ8R8tDJf2PwJe8tWb8QZLw/45o6p3s89ftaciX
Vlxot8XVSRfnVY/ri+UxgS4JWS0yJvMJPxo5gjg5talRYgvmuRP6kwjjZbVSI5RqBiYnqqixuJKO
a8c5T+QuSIrfyXdDlBfiPShnhoWOTc0U8U1GuCZTz7SnEO5Nkay2g1flLKqKgvkYfjHaus9riw66
B5cPkc0vK9nBxpMBMBVzbLHitZrLe8nlPxonCy7yBMoCH2G/vX1oC0FYY+Uz73NXUsPArZGyDBcK
XXBaNiivLYiH5PFyk9iCba0jo3TkcRLCsEKiihtvm62qHEqmB9BavgAzwj2d20P+utYZnDdAXArA
O1s1HCEppQbYIdBlOgYRXI4soUF0yg581VDCwErTFCRVgE4MIoN/zO1dswZfs1m9cSo+Y6phCDe8
g6jWIxyelCiUwpqzqK3a/UBi7cJX8NpH86IqtwdmQ41D6ox7MPINSQUTXNBA+h/mWIxRJUM6xSp7
4El3dv64zccuZHVSuTT6Wn5k+TLet2pMI5bj814XK6tft/szPeZUscyHPLBBVC6tBuadrO/EIOeI
oBbvaav7NlZ0F/boxAdsfjQtubVlpLxka6elKuXoTbENraknp0Uh7WwNt9SXFYjufiBoZKgEtlIz
B52VcAYnToT2uTf1cuRdBFRFZL/x5Dw4VEmD4akTvlLM+GoZIUm6pOysYvwMTMN/tvo+3zn98FA1
gI90J9IbnvW/OEm/VLfkeLNxCDXCfQPjhqFS8/bLzO4jmZkWaCtIDn5f7B3HvihcWlFv5j82f8+I
KhmPu04eDlP7kKQxcyTrtHxlxzHa5k4UpAIy1sy6pydWyvrkDsscZa1111MnGPaWRVK4Gj/iBH1X
lqI8jsLgEuqWd4M2nmBygaXt8kPRrtPOk5rOh1Ff4yq9Kfi2Y0pOmwcl/VtZD0y9RTB+khK5HjL1
ESyx+a/nBNgxhvrnPPNbi2PNEGd/QLJJunSgGgogwMFNRxFlwnzxbOe3DbJzrWKO3j55zzwkHzng
dlBIYaQKXCKzHUV1s/1ZAvBoVP+qfdOLufuO/lVF9dUJdB0UBasJrlxeL/0OT8vLyNgeDZ5n3I2G
jb/Nl7RwZzOcZgsMR8/g2/dhPDTouKVEHxu7nuq1Otku91YOin0gpbK2XATCWm+ciIU77yHn7/tj
TTMQSy7aOGhL/8vMeB4NRZlOn3a3CRS+5x5I/Llusn/xSvs2vyOfhmNaEJMbv0lOXJkZB1jDH3qm
Cfw3erWGw1ikrdgjA/H3aPrCfiIMaOrbukrEJY/dhjVrifakEhYxlcrK7DiP/NBwViR63zUxhpjR
NTE3bD1L2msIUCxUO9FcDqnSkQEurWk8NVj4goFITpD09FG7lA8pMjZGVjMT0s5Stg520TmAPtwA
V4AilRcQSTK7e8/5NdyY/50YH0QVru2px8PP1xYc3wfQPa7c1BWpwLxpKsK9YsrTPTPq1lSCfR1W
2ksRDMtjzb3salyyv6HyOxT4dDMWcN2WjuKF4LGRw7B38BJpHGyRXQAfP1vBvPnFLDjbkZbl0QNq
StDKWPnZ2O4NgPqRDlb6vAR+yLcioNBGO8i+noZIU3olvm9iOOlTi051YvL+W337y6b37qGYG8ne
pevPboLAaRMuxMcEFEup+KG35vTNa7N/NIjlpxjI2X3pxrwd2J1C2hHNkz/RtduiXe261e4P4MQH
3mkd6TlBDqvzbkvK4mSMqlVqeHAWFQT3CUIaFOJmTpCVZTa+NQFyvhh97Jh91dxDOmzP2rN+HNcI
p3k44qU7mdTQ3DHI0Cu/Vm9a24DLcMse6AX+0B099XTLZ4cMTDxFYtwlbXmbdfjSRzTatpisHWYM
M8IU/4KhnvMs5nzHRWt/yKEun6lQq/aDP79YPciTRoWxDUpq9Y8jihcmR153vHDuVs5FqujYcuFl
uMKoi4jj1te9UV16u6xCDhqEPN/kgMfQRt9GAaUvxkFqJcXZ0+ixpdvuuUHtGsd4zla9S8f2EQVj
F5v+b7qwl1PN8gtWFCOP3VL6Mm9afGKg8HXUSFONAwWT6YtE7VfbKxtBUKD8AYG5GizHvpqw6Zed
2vVUorQpmjmBgbo81ji48EmhQdnhjNRJhJe4C/Q+LGiLEbhPwergh+sFJZ2OXqrTVM9s3xzBT6TS
5VOR50C6Usu7yYEV7XJ73G7GqXunO75I7ihuBMFCUa4/Rqb/zbTcjIX+p0ub7PT0BIWMQwY096kS
XBkYT9DDew3X2zaRcowGNlPWqizKwQlB2wFYQE1NgCW2TR4Km0s+xqMsIzplUEzolCWZgKH8tO3e
RywDh12aog2VapPbWLb2xZn4IfqDG98SKKTwZdRAka36h0urPhkqkPfa6X9mJ9nah5zPYuRaY5Xj
yCuPjWntNONLC7JBSOpT7A175Sma39oOL0NQTlgD28UMbTrHImnlj0xROxofGBA6446dTberh6q6
rGpsmChhYYwaV2vlbrjMEqUJiN+da9h/Qwm7eLUHkOKbRDnkx6k1v6ahwMdnsDY14Qoz1lWkCaOm
hwmVuNSK0YFZaNpEtrABAaRH/HMZTtCMHJYL8ncFv3QW1fgqEoxlWlGPmxik612cUmkvvySsXdb9
Vx4//hBd6DrHWOX0gixW8ipn/VgQRQirJLisCXJgHVT/HF//2dKz2NPE2PbJEdkFJyaFnXGAbzGw
rQeWwPmOr5BNAkQYWLLz7rSu83DD4GRgIZyPqqYWTDFqegNvSQJd+pRCUqBQgbDD0ts6komQIa2X
2Wkc7OJHU1V/qotUcJGW2Y/SzsUrfXmf2whJiL/5yQbXtdNVSdUf30XinfdZzXvHkD3RpxyZxqSt
HFYpRSK2HDKEYGYBj5cUWKMp3net9VBNaE95F9w4m5l/cSrcpdibdnW1Pjem70ZU9wF9yfP8gZB+
t5sG97bhXLkXhWUz0hFG7ypujp0awmRY1V2FlBQtzA/PeZcWBwif/Q3p4vsUQw0wd+6wFViKEN2k
IqyeKZOtKc1JakhBL1az99iaHWGrEmdgq039VKwKAWFxm2fEuIfB6o3QheZ04LZ+KfBcHLSM/9IK
dkCf4AxXqiJEW8MOSgXdQQZWuvtZjHdyglWu/Botv4efeVXNo7V3qa08U2f3Zc6qu9VLPl/0yJpk
FXR1sd+GLSv8gDOU94p1sus1u5ala7ghyasa7+yM+Gso70AkADYV7HWkmlGoU9nAl8wFIkxT9eKO
jeFWeUHKaipYF8l5TxHPNhltZNv6nPt0pieJCB48AwSdtgL31OMMvQIXaf7BUbVvlo5N+WSU3YG7
eBpJ2FzXHrmIu2QlbdUSs4OXg72FGMexFCRPlzhZDlU2AG40cEQuWXMzec5N675gczRv64w9KpQZ
CggGR2/Gri92U0TRA85VS2CjzjaZ9uKaW4ME9z/AQvl7AgNxLzPqL4cYBpvlyOxlBmpE5ydg3FPS
xs82sPfteLyNZ3e+OAYRg0Vb1iGmZUxn4hBvTzyL0tNkK++KOgKcz14BoFcTeu2XluoiI/42iI8m
SCE7LHrMDDT67Acok/tgzV6XIXjIJFlrbO086ePRaHEyMrZzj4XTla/uc5sUf5iim3OScB9Hkabv
NatREHhL85UACpoH7Hos9jtpAp+166ChGQvGdNd+GnV3skxmFmDSeMMgnODR4TP4j6Pz2G0eWYPo
ExFoNptpq5wty9kb4ndijs389HM0qwvcGQwsiez+QtUpugnRqhL2O71TE+TszNLmTP/iM94nSpHv
5jVkloUGLt07gS63LgndnWKxTZcrkIBplCWxAa6BvLzKs7OVMntmYD7bRwczB6MZBp+wvO2c/t8Y
pLUIcG1CNKDyJW0Dmnp7QIrxazuA2fD098o5M+7ds7/YtyH25KEIkI4A5Oh6Qi1LT704xjjsEI0y
UA7lESk97r35UfTD0Wcg6yYJIrVUQBOpHt1i+KToECuUmvfYE/2YmuFzDVbGCnh8vaFh4JUb6caJ
W36NZtpWHooPgexwmVYhS/fawz/OPdMhH9vYYOZ3yAjvBqD4zWy4hFQwPOlqeJl8TSygCm5Tav5T
WIByEYP7sr9KG2OVHomGdkhLjTU0ES9PUCmPzwhNH0xZvbnDfCXLBRcSuMwCt9HKTWCBBcTWpaBG
uCpgILUtfefgEGLnF+vWaR7qiNHc1Dq4f3p5E2Hw67dxzT7Kv9bIeKmE9HoKk+csHM7C6S0qXTr8
UGYUvuhd2bfIMyieFd/GLszBi7KaQ5AlCFuuTBi9fYjEMhiHbSCb59QaxcJwxSOspE/hkNUYdVQb
qKDDxyRrL3ISQCc5NQyW9fdo2haanlm3a1snV9qIXWJRhbckxjvNrQTL6tnkdzPrcAzxk9rmKrHN
62DY9GbymgbDRQ31tfagT1IXECGXP9otDyaiEngH/aoLRLzL5uognGBf9BGi09x/7U2N38YBHIKw
01y0PtBUP2XW7zS8epb9XmcoT+YOGS6AyS28RqhM4bUtA9gROVEV7oTrkfimJYki9LcSa6vxjLF9
z4rikAljj1hlW3rhdqxIupE9fuI8QAArRYuvg4XG0YjNXRzOD51PbTDCRsfDnzJvKeb5FBIov6vu
epZIDy+z0T/lBnQgrjpGmdYX5La1i8Mai9I5AxMfWc1APgljdfbPFcnizp8zsHXMO24EUZgCQWil
jmFcRTu0d8yIzRISlxsHa0H3jkoCGpkyvFvdOxPRu5zH3Nb89/Hcfqdm5j7V7Clv0PjK1ay6L1e2
bwiTsS8pgVS15UWFE4L4e2TQolEzGN8j/tVNb8IxwJP4Svbnth6gRXBEsQXoYUpDGO9YBqt6HaYa
hUhpXNIifQDXDdPdcS9OLp8cROcm86+17IbXEETHDEtrnQXyteR3xrmo974szxXH2mgHZ7MIwRIj
zdF0xHuXTHMvzrauZuPkqgR3YH9EPkTmGOt6jGUgDlg7Xio/f5eswPd2TQ8bVqG7M60S9hznHIbh
C+t0BiyBvs61+UDFtkjs6o/2GUU6xCUNc2idJPaDqIYduWkJ09nSX6pofAqlqJgNBp9YuS59iOaj
7dQ1tPq3JK36teMLxovTvSwxk5O4DwaLBtpCPaTBguUUlpxpoJJw1hZob8ZDROwOya11Bi5TUbIH
UsknbqnnumL5LfxH8KySEUhISMfEcQoWwGLDgo5Dk6DBs2B+2A2bk4zoEwZ6OSlHvfsN0rlYDiGD
VGAf6GUYqxEo5vzOqGFxbjGkE5jhzllIPF7ffKqkDQ5F24MX4Np38CHYqYWqTw1oHhP3kWvvMvCR
wjF+pw/AVy749rsGYppwxlUN8I/pM41JWjYsbPwaUUuRbpqc8M3YyP+RFXhLRntk89F89hELFCOP
XpuwvZjkMo8dF2Tj0IIkKWO26OwKNqR2TESvJaHS45DY2k66V0H2HEeAf2a+gj7CfgEEob7Dj0Ok
YlMyHaDEr3L+DTqhrZfim2xy9zS0DRujAXFodWcWAOxHLS2q8mrTsJfGMTalt8VJfo8Uwy/O5r3B
xA/YrKzS+EHz1azqWPVUDjIgqixS2Z9Jv/4TS4DLq1jaLH+yvGesK/g1UZ/i8VqkXe5iLxtJHYoI
lFmPykrRC/V5kKxSE2s4kQ0BLTBGdT+SS0RX3grHxUfjMpc2hmtkiR31D6I6uZb+3oHOi5bm3p8d
he0cAMJtGYJVaxxNvwWwFF7Dlwznm93QozaFvBU0tb4VbVkMoDbk/W/QwhYuDp8A0rWaW2IoYY/R
QzHw7QIPD0jhNS7Z9OF8HSJhHYRW7SFBpcJ8IxtudVEVG8tuUN0Npju8j2jwIcTa3V/cg9X1TWv8
SR3QvsDhKkxq3nTU/EUoVWg3clE2zxgKxU2jGvi76513cyzR/Fu198eQgjV0EBmf3Cvr8b7TTtQm
hQNPjgROoHqixM7sBQ3vqisV/HQ5vbs1VBUjgkqCorAM/Ye84xbwFWg+AWQ1cvWjW2M3z93iqay7
tRyIk2y7f6WXsOiiK10wDEaAIlZFQoK3GuQXTscVOV0KnK43obT0MO7BAQAY+gRZyPqJGPJtpUz6
c6yBYGTSJp8gf2i1u6zr+kX77GALnoGlZdb/JgzmbsgZY/fH2RlhQCXISaV/FoGzQqe/Vzr/bWz1
m2ZNvo4L4syrkbfWE9lTMIMvGcruiQxQ8ynCBbAQlQdNousPhYcWIdTiHNn+Q5ZksNHl8FLa+t+s
SSqo3aJd13l3tlOn2RfwyPZ4cih9evGS+PVn4lZfVJ7qxB5V7kfHQy89g5/wbPw37HCffGJz15y5
bPvl8J1C/18LJJOdIXEyRUsfcESn/VXNdd76THoDFmJMSPCIj8mDtuNh5eFAriDMYEy1vhqsehbi
sw3AO9AyDrshV/VUWIUPxdlzt25nPKet9Wix9V6IMv7rgJ44Ie5lJjdoJ+LKXlY6eWgbc+e20zqc
xJExHaC8uJo9fn7wK2Zlf0hsvHIRMDMHLTSaW0unOTGLCjaEC8zPaMZbash/Ve0+Yyb7dIhRwXJF
QeRmKKs1LlgINSx2q3FdWqE6sOGeP6XO3SO0ONiJqAePgweBCRX+EdEl2WkxqWMd3HutWHdTc1be
VSTjxScJt0jQicUOgEbPPmUJP0Cb0hkWGfhNv78NhGTlsLfrRHPqxRvPJRmDWE6YsfBn3PguhkrN
a5exiGiBuVu0R3UCW0iRc9WLcmtPvMXy7syUg3OZzOZZ+cnOEdPaQN88E24Q9yXhLHWwg4p3sXKu
dTNn/BrmJse5iWpqMFZRzkwAnccuN8gEdns4ZnMQXwnDeNVl8tc7DjKJiiHVNLt/yqtXysHEkJN8
YbX1PpfurkYbtYh1fnUK+wT4Espt4hK2pvZAh9lNqkdrjMpzkKe7yiZQqZ5fkNme6oI1uNVaT8OU
Ps2xA518bop/3dy0l8riieqGIrkVwi4srJBl9sv7hYamVaHsVlaRpj9m09+ZS+O4LMXQ7dCeB6+5
MbWEP/SPpe1B7fQxYbMXf6I9ZR85hYcOKCnBHUZGNIZ7fzKYoMh2SQ3LMtkGD+ad8yRN+53q47Qh
0is6sehwD0VovhfMXZa133/oxLwUpvkhudHvajED7Z++d3LYrpqha3bszy/mMN40Cx18LIgU47p4
MbCv4WoDoikBMNoEkkNuoesnhK6+okkDBNr4X7nq2Qtj/1gRDT4+MqkIvqfau09dEX5/mpSGWLGm
kAB5JDf3BdFGWf1f73s/rOPOvJhbACkbb3b+uT14yLrLeWtdZ91Vkbz4mV4JC6ZSab7VuH1hkCFJ
5kU4NSRGiCB2lnMGHLknxyK3t0HeorHmU15kCfEmA/DXMU4bvL0dVM/QshFpkO2Uzn9+Fz6rLuUV
iKIvRgI7ZOnWag4dhHriWMXjGwqmB7IA1m2dfA6dFW8IepdLeBHGJrD0vGTEj4yEIlLWHM7JBqPU
ES7WUSsDMqNL3g4zhjYIsyX6979+ch8qZKwMR3D/9/YXwndaMqbBP+CSsPvY92e/0UTp9R/3BwX4
AOACCTurziE/B5xvRCO0F/q0mIKJITTZ3aiboxUpWcQxIRz36g+kxrtY0tbW7V8Tx2zCnNxdujZU
IoQS7zCFyAjE5QxSezh0KWgwvz3XNdihzAVdOt7cwHs0Q/ZopVfRugo1ID1nyE9Cm952Rts/QWrH
NDc3D34OkaKTr1aTvyMwfwJQj50An6nj4eRtmoZAUZNoydymjagh3fmvCTvWZcmK1c2JWQmKcmu2
qDzApXxBy2Co7wD7iYNPJhof6NXWrPUOOg5+SD8tF63dbLTiWxnS+hrU0SqIhq0JIS8uvJc01kdj
jP8ci2XqaBQHV6FgbOVTXM+n3gkoggHrliUUr74P1o2yVmNKkAwnsthjfWdGN6BUGQbnISciR6Xl
tyvHUzZP5FdzClNwVztpkVhXldXei1hdedp9dn3rBRzL2szCd9jXS6hQzAiczsa+az44uMj7kGGU
Y0nOVt53HESrTKNrGuk8YtOI1ypS5zZFVoycJ140I+auPEcfQs4fg/+AOCR/3ZJxraDZVqFzBJx8
K6cmWRppIS61OcWnYgzIZe/0d5nneBNHdeKDr602qkhihiA75tMTeyp6IiermUAGPe63eJ97Pggm
CtNqjtAoYMnwEvV0nxL3DE6NXn9GzKXmfDi6ZJsA/uandDdoF/aV592mMtumvnov7p2IfVeVMo18
I0ftEeT5ni9qq+8ZBr2sv2txp+MzFeYb2lYou0IWGrWqCdsZ/mo3pfDwF0mb/yQEYnmxyxyN4l+L
4GdkR7WApvvpyw5Hbl7lp7QhuKcS4xs9Ltq90F7WRrrLUzteSK96ywOuVBvCBZqBYViOXM8Im1BG
J71A6j2yh8QgtYxJGEEe5rG+d0IED7SeTX7Ke5YonWDOaHr1e4ELk6QMvBjsrjl6LKnezW48jx4T
GBuaJjBrcJH4RtC0IuTuil3X+DZhVn3E9gXhWl0YycqO4NXAeyMKAbx8g9gmMZpwLbxR3LDADN9B
2z16ge1vSxsselGjPRgY44i8pDhIOqCs2D6zVF1RTF/ccmweyI4rrG1qlOmCgKVVomfOIv7EO76T
U09klCc5kt3kOZ+DXeLhvwnb5Itp2spLgQ33+DuXYVg9axpuMgCAhAh73RXY+pmS1Ake1ZnflelJ
VaSfAqG8NwSbImt94gDiI8xA6iKbaikPLiD+wOpZzc8QNWsnpwwYZ0Aa/kC2lPKGc6LdlYiqc9TO
m3lQJEiBAx0q9BDgoBed2T4UJmdVYpyRGL+hZDp1nr6pmbBRk87QorNjK39CLkt5z5+ES3pPiYfG
n2EeHSJxCPbATNM2ideucKEWYpvn8QfKuLcy7r69eAr4xgOxY9HKPsPv9coPepLsIXEi9yJiKzmW
IRSRKcHBARD9HEjXf5nHwvyftC6eZexDYpIzPTSyZWdGe8ZkcF51OFdLI7tEhIyzm9nYiak3yiu+
uuE+6SHRKaexWAubs6YTfwznNhDrd4ULwJxjAYnvdGaerRct0BA5xtcgyzZ5FPzTafEg6xR5oI/R
m8SKA57DVZKLreE67yi6jz0ExDrt94VH0EAeoy6aZLMxxPjcIakIcmxXdds/F+TCJoNad4OBpNAG
5jATOMiZcKwK5hZDEiFKb+xfG5VA3Y5A/kT0MNfThx2g0rOoy8Q4PqcJQ9YE1T2vjb+y+xIvdfeI
BnXDKpb1i2SjGk0RJOx5RBkVsXdUWXQWHTCRWHZfqpI3qy0OAl7EojLmKwayf2UicKTIH8NPCqwP
sMdRGxOMa5aEqVU0M4lhbhl4P4rSP8ephqfkYH9gpoEClhWtHpH1NYw1TdIhllaILcUTBpLe1qL2
7D6seaBQDFIDq32P9ySJbt44VWiu4V0E5BTNKvoODedE/9kfJ5LtuGPHq0WowqgCMt+Gv5ZdPxRR
Gnxr7wwuE/K0LDBpBRWEPpZ2CfFn9ynSzDo86AOgoi1zZNCJ+RZ5sY8ozocWljP6SQWBz7Trlhz8
ZQXgkYdfrezqbvUr6t8mtUFWGGzSOQA804w2cacVtZlA84EVb2WyBVsyTJIH5Bcn6SAoN8OTXbKl
0q7eEbe2G9HF8OFb54WxBp6GXG2iuXtzc+Oo3NjHT1KamyqwT4MV7Iyh+c1b4HoDxRmLonDBIu80
ut5e2f05SOTZmwQsB4DOfWvh4i+P7CPdDTTS+h8on/LcKtksEVBZf10qni2/phWboMCjTFrH0BxW
2rW2ZYigN7Pck28YEEfaVeI0v/Gd9+bAQTL6Zt1I96EMaWbLId4HvmZPjgKjp7IBxQVUiA2fGMpo
qWlWNF1MFuPTiSBID2b2UAXRtsnumJ4IdNXYRiD20XZ1EHTY3CKFLVUbgph231FBv0mmvNPc3iXq
p05iwhCTS2md3HyL24ZI9WvTikPpz5/xCMqLw6fwyFoYp3nexIUgre6uiedHeDSp4ehu/Y8pt9fF
/dABPfnllLrdF2j1l3bpPbKJfcef81mO2QNV00Yk8eckvGPf+emm95ONYdrWMuhbsnObN4MnDhc2
VBXI860XGKtS63PhdWf6hU03RcxAYgn2a+hRcyOShc1MnszJEyQqZdU/PjuxSkUKwCd/s0vctGHA
Wqldq158ATwhKsd9jWeQHbpTuLloj9zkr+ipegorfx2q5mGI/ZwPhaBb4tWJ/F1Vy70u3WrpobNP
MFvxswMKaB1jA+EB6BRL4hnIQBMb58C2010kmmbn2qk8VmxkL33rfsFdZlTnJuIqOtN+mbPefJ4d
1KSgsVDpVFxSY3nF+F+cg7A9l8QrJgEHk9fx7lfo6rrYOSLEOWWV+1jkbXwwKhNeaJc9wWx7pMZ7
RsCpyMXSL0QXwHmid7WSgeHkxFyr0PaxDNrHKWS0Dn7k3BNKDZELFiIOnvXYqbsM4E5SpFxAEMXA
qs1BYY1HW2cfRFCB7FHfsSFO8xD+um5Kiw0ALHOLY+GC0PKnT9TWULD84eyb9TmK/Q12bvKOSgIj
J68/CKblpW/uKLMQYWSGvDlF+eggLo/c6a78QKLmRdVbmITPkY3CHWFntssihBwt6uTN7NbpM/73
Ym/n+YWO/pVFxiUv72jiCWEyP2YUAxCM0isCBkWNkvrf7VCKV2Xlaz9sEWWZNeBZMCKsGh9Vjwwl
4tlmJ3pumv6V3DiEXaxQlmLOrJsIIJiZdVN+hxW3rkhSAtpTlDsLKQe57kxSJYcge8xa1cFUzF4Y
I+JSSOJHz55eSLefH22J+0dmxTmuml2eswpJa++tKCN7ObcjdtPsojv7IVP2bsL86HfMORaQmaoD
auQYtZN78f0qYpiEcr8fq13B3HdVBLh6R7GbU3FTRC9iJiPHukbgNyFgqufoO8tyYzWQwj2UHotQ
s3/GxKJWuLR4pNMv1Dj4A9qK69Pbu1b1wdZnj9cUhID2fitWekylDsmECkUk9XtUZicM1tArg1Ml
jaWXTdDm7OQQ0SGkpv2YGpX/MBZRvfXrxjwEXq8eA6k/wwrGbz54l2hkTAVeWC9TE7MTh3on9L41
EdJR5L/4bXRLh+44TFhkGzoLMrjpF7P8NTbtnTMNBzfU1NEWUhTDwyle3uWskqU62sJzGDusnPHt
OiVawfnSAkSgPNesbQv7Mym9bVvIiEKvQ3BzxCvxz7OCFys1dir0j4FkkzArcQ7vcRO0wb+FK49z
K18sVlstONxG8Fg0VWAcZtU+eZG5TYknkzL/p/L6k2Wqs8CGWm9VYMmDMtphbY3+3aCOhbFwEiY3
nvyuCVxiYDE8JhqHT25+VyD0+sR7RxW0SwhK3AaVkuiH0EzIWe5Rmj2yMgYhUS85KdbEbD3Rr4fr
CZYXHsnqqrpu21Y2ol8XUPncyB2Bn2Bzx6sew3++JGUDjHVrHAED8SeAvxySq0VmmeIM439Pwz3L
pTT+7vF4g2BUNZJ9xPAp4dKSx8RATptM38YdnhsCjWoxFWwGZsucHul3JapwC70eLAWQPEr6M869
fZJjFyG35mkiw56wDEcvQiVqYB2O2kwF4HuG4sScGo5iUZc76NWZsuCN4JIuyk+ZMBGzgvCpy51l
mgZkF5UrpkinEFuXXXeXxvbPIEUk32S+zop6ZfsV24gUDTyUqp1lFK8QfYkQc+RjMSh8SFUWmx/s
oZjgeo3DziQIPnjFL3PZNlcx+L9TTuSH9q6tG1Rk7QJ1yex6+CHqdz6PFbWCK0HaExtruGW01VoW
D4NV5ts4Dh4DripFC7kwjXqDnAw6SE8U/Eh5VHC03wk3p3YCmD9P92A6QjcJRnwgU3RkXOPxPs1E
N3lYJR21Ze/8edcvdfdsrKKznxnxbHgl2UQNXE1zHBU7Qdcl54mdg95GUeWsZq9H33tELUmRkaqV
YYRQnEig68Pxp5yAWQZEuEgJyVx+00CWj1mMJEYgcodZt2iU2GIvPIXW5G6ruH0rXb6nZKjkdhjT
if1dLGCq0UfBqHuy6TIJQmnRBLBnk2m95f2dN7Xt+ysnCxFUSX0aR0wO8eh5wBDu9ty0/ZzL5rWY
OdgkpQE+vKZ6xgcIncqzpqPpRzTGeJkXtduE/1AQT6vMooj0AcP1HvdfgK8CCi84R2JB9TSFW4Ws
+V8veF1MHXnI2/LiCrrjrnfuT6pNBA62IAB+32LzGxgHs/wZ151Di9ixsmNjlwJYdjARWAt3mk7m
3AIy6CqeMcX2uu53JMPCjUiaH5y4+GRq0dPW1x+wQgFY60ZuPKPvz7Iy+pcWSUEBbn8OO2ar6t53
MEauJugbbAlZUowvduGTCdoESDbA0Ym169j2a2Raxr+h57+2qDFRnFpj1CxK9U+AeWEKsKe0tm6W
XocYPB/6CwdLsnLd7AC6fhNCEqQhSt5ab3hrG/jplaHsdQkobOym+lBaEYmNbduvqZdeDNQjuWnc
RMFGqLAd0rESHJm5j0CnpuEOQxSRQ5ZfY3Y4Lt36Ro3FB4lrD62pa9qW2d7FPuu2BhEVJhMTChhM
jJXEW+em2fSCVON+DpBfBtViq9xyIyum8olAL5DM6Yvbsz8m0MxZ2bZ9hu5H6NvEdexyC2yEwYwO
NRLTFqprDXHqzvgq3IKjyOuR1s2fxIucchumslTLjhUENvsnpG9g6RTPu0fB/UHlCAk3Ei+VVXnE
p6ttkw/PdWncsAIN69SnJWlKkAzaFOtIAfD1NDHPHdtqh2OPEFIHlZdDv5zc7bZR/+2wZWNkkzRL
1/GYFbdicL+QSK71MH/FCbWMyG6uJTcynPa9ww6EK2dbYDNczLK/4U+WsDByQAr5IF/idt7FQBhZ
Pb2zwtsja77gUj84UfLTZwxS+I3IPgmILFJI4WDJ42ut8dUedY3m3MD6nE3lbybNC2ESM5F+JRUt
yMZVQRID47N03Qz5Np2Z/4xUeIFnpKtsZlCWTgb208Q04y024QfQXGxzvOZCKJC57GuuJJPW/MCE
9FDF8Sbm1VxMSbtl8coblRKkaduw47T1q2ICCCMCKrZzh83JE++4eI/IDMAa3S0kWu4Du3mkWHs3
J4dtDJQxrw03uGA+mpnARlhMZ8+uP+/1TjzF3zpq12UKIZEPs+9MvrmK+QxWl+SlbDk9QiSw7PlI
I8ccwSe1nHA/cGEfK1V5bwHPmEp8VoIVmEsUY9JCk5wzaPxotbA3oYZIEltVvxW1A2gHiE89Lxsb
t24wO2qX2RhZXE8Mq0EUr6lnpUvr/pmUv40Cn3w1ULGsYluwoonMv3132s1sV/sh4pBxHrghvpl5
ox4xKAk71w6XqQG/M8IXN47BPe8eKY7Ut1lRLukZDbFqvWcIOAflQJ7JPc1elIetKcs3opQJsXcq
sdSO9dCbvbWZ2eyONshyad3YE1PStMamkOmef/Ba1/kyGoaHeMhud8EJ7RpOBFyR0ZDeRKzeAonK
JegebUd8NHW5Lyb9r7THnaorNHxD/gJTCU+skYJ7CvItQ8Kt0cYny2yPZVmR0lf1tMnpBajqCmLx
MZhY3iEo2BJRgb8lYrftVh3YBQboeR0fM+pfs1CfaTKf0ObvWqbGa5PG9Thbo7snni19zGSkz6xd
6W2Qbg8OI0nN9CLph9c+zMi7HuxNwxtGh2Bm9MktVn4s0N9dMn2wE9WbBpLbrvGMalVoBowZMuMW
3EgDFIX7yJ2Wro80xq7gR7IkAvtDJeZe8bKy3MdAg1hoxMmDhn8KFeJ/0V0qj9csYmtfps2TaLuT
haCUjUD0qSbg01bE9DLl6qaV0nd99yC7X3WvGFNFkl/XeJQr9lV52dGHdsUID9Nuk/xGWXoKquBk
QXwrWclNVvSDaZoaxOkfk6K41YbPBCJKj0lkfdO+7FBZjpA++DbL0HhvPcwJZanyncxcY51N3Ano
CiZ0KNUWydVmrJMNzql1wqJXV9G1IALhuQ4CIoJTeCB51eP3F/FvObarJo33XBwgme9ob89Rj96c
fOgy+yw8imn0qixsMN8QmJhnDxEAhysIu51VFD8OSn4GI8xoPPhULpbjHaq1fFn3UE2MEf1fXwHs
5/BlygXflcLLDJ98qEMm1AggQcOTUsyBQiVPhabQaFFtpzUBND3CVi4TQrp7tGBQTMMQzJvx4Drt
xa5kiveFXkCPcDGc9t3Fpgr/pkHT2/rcNR3g/Vspq+anNiv3omNB4TQTQJ+YZz+DcYz77pTcZ1Ea
zR/CYshdM8VAXwcbNYivWtYYHcT8quv0u+y7DtnddJwUY3eSQRme4acgqtdKJBVA6GyDvoS+OX5a
OcK8XrMUabPwzQ/M106OAA4zYHaJ8BdDk/3GtmAp1+zTIH1rEqHWhPquwyhCSVQXwSHX3Yvv55Rt
hUCR7q3xiLxgdd6nYU2hyZ8sYS9Mtt7rDt4RByOV3n1NOvHoa/3LBhi5H8mWjonGa8yMYzraCMnj
w+wyFbHN9VxVILQm9ZwyYMUKwzJ4/jEdczPnybVgfnWHyG39qvjTnugP8Ryyqsq6djnVZFBUkMSx
2//WTvQewRRZMJX4rmIURFPAs4ZqJO+HS5ICTu6V13/HNUMx0i/8bZCo/tlpdfyr3TkGoI9hhv3Y
NeQ9xG//LzNKY1VPxIQwfARK597iiQdHd9YtjuIItQ+C+I6yuY/D5FB28gPzb7xqRqplCcJEFtD9
jAA/5tx328acwvU4+rBU/RzdkGedMfWCaQKo3N8z2QGYr5qMxr9q4jU3/14bZPm6SnuwgrMfmzx7
9AZEfjQz1vbRku1F9NLaEcMabe1k8NZoXq8omF6sbiJaJWsL/p9kqWMiFJiSBAsdT++D4f1DiEOK
owBL1CvCdTw1v7lICBbo87rXUg+sXTinmODMBpNFCOFETA10YOcBIWzsD9S4aF4Qg1V3y4C3Melg
HGogeK/IWGHqLUERhdtkLu2lWTNd9P3plwn9MUOhiOyseUSV+pX48scL6newkivmIBhPNXGIvgB3
YQXzXY5KJBpAkZWMmxkfpeUEW6MwY0oq1jw8Na2/s+BfunCj04mJbI0wYF1VqX2bHOaPbTtWx8rP
uXgjAkmW6I5dF/IWRqIF/FxIJj5ND6ALPFbmwkHRj8YGrTRooIxymfarCmOsdRZei9wCCYncNHvj
+JScD35IliKPprGasAvtTBPpy6qyxvA0DQKtU+XVb6gWWKawe9RbFooUyBl/zZfn8JsNjZ4OBVa0
tx4s/SnmH7DnCL2bMjoyJMOkeTKizD9AV3klC0NsyG1ugMSSr7cvvRbF4AgmY6G1IGevA+tNTB7Z
0UzcnbAEskzJ1a1twttwtaNG8VriKoXu2jXIL28Rzc6Xyejmjigx982YBM/hKABACBfisWt8ZbbJ
Q88ol1aHRujdNzQK6Ub5q8Jp0xceLWtDNDwzCt07e5CY3s2yXRq1bJCXiXcCZbLm/haSNY8ztRF6
FIWasrGjaYdNzeUsw9QvCtt+lkNt3QVmGnZumH46dsc4a4CiCB2vwUKVuwe6Vf9ZxGhkCQFniwk1
lMEDcFYr6vLNwALzLg1w2dJKoCeBRRJu7YnoABN43uQqiw8gEOD1m362iA1Y3V7lhi/CyD9RGGK6
6y1ez2wcP/sYpX7UlyFaeINsRhmG/DCdcIe9Uze4rCMccQ8A0sgIy50I6acC/ISA1ckPopQg8GGH
7Tsapy/HR9rg4Yb6ckLj07JcsRfIM+9r9RnY1xhxFYvK6jfFfbaPHnc4ar9A+OON6sm1pm5rVxPk
72jqj5IO9+Jrs9hkamBO7PZxtagtXb0JO46YK7SFzQSf+PLQC2Z2CKK4Odrmgh6HKGCJ1Mtrk7d/
dl+N5LIF0wrn3gMWXAbpNkkEr7M/M/vj2EBZbHS3wTK37T0lDtyRs6vT0KbjNf2/IIE5MQVqeGlM
H2tlX0PVtRtoh8XdFoMCAlmADZAM0NphzMvhJ5oVVC5Bt0+PTAtLkY/miSSKXvjW1ba0OgYKoW/s
eyDwLJwfVjJt0zBkngLM17izaqGGuEFQ0VU2MCAso7un7GHy+Zur5GoYfnqcwJrspN9htqkH6wfY
TXUxsIitg7RjGwpYtrwPmic6vm3l1MVDpXS4IzqURmRMiQyssiD6oUUqj3Ft8icV/IvQHMQZ0xNT
TtqaHWzZngQ0Tl5mWeMOQyPZ5mUcEDNPkT6n7lchQdKt1X2EmKJEXftadadukA+TZwxbyY7+P47O
YzlyHIuiX8QIAvTb9FZKebNhSCqJngQdaL6+D3s3PdM1JWWSwDP3nrsJXF7L0Z7899LGsesFRCXo
TN6XdvxXT5WHDS41PnKjznhYMPl540DOzhghvzVNZuyU8OzFco/IKelZm6jIuhsrvZo015gMsVFy
M7LPRrjV6fwRMHVN1MtoXTwb7wSqR7J80xznnAHmivbHCT8bHl1ClltcmDg2yUqPK+OYjv7UrNly
weplF/MF2gfldeNgLlEDSnG4zLnG74RpZNVSQpBwg1eDoWT0lJmmcW6aZUjWzmj+VRd9ZsL+Ig7v
naOOwWr9Aw6DMYln2vEHKor638AX+S4jFJmHoWcagoPTUBe6neaSUjdx7HktYIvUrbn8ZVXdqH3g
Yjn0b2+D1/cOM5O6OXaman+tydy2AAkBw3fzq2+V5gHr5Lks2AfEQ01K28j8hmiTYRGZYV5vBj0+
2HUmiUPDzmmn9Fg8XerR49Jl/eg+MK3mcxGCD09P9gsKO6rL1uvOlh/QLZhIC/Alu80XHKTmUAN8
fOjJ87n4nT16rBCLIN44U0yBzI+6BS+g79hIdUwAIootDxnun+JifBRR17wLw+J8ciIClVeVjf+0
GQN29VM3PE3oU0h6m6vXIpmiu6T3DikEwl0Q5q1adVAUIE13AdobApwgsYCIDHLroFIZLNL1icci
DIN4J8ENYOJtjsE86s0kfBoZ72ZirMb/5Z0ny/kZlLtX5XgsAw+EU8hGj+I6/CUNe3rSBAuosxHl
mXVyMdEVl0GDxczY2b7yT9pd5V5jk3cKcx8jQH0EuErc5eAD6ObxM5ZRhiESfajxGp5sxHgvgHY0
TAkusBneC/jxN+CnzOhmPFS5f+P/aq2r6som5RT3032m6uZaMTBe86fPhAitLT2zdwp4GQrcM+H8
E/sUwIPB2dw47aM7+vIUe+VzHts3G1+N6FirS/FrB/gCEQc6/xxt41IZtj4Mv1U1pXtVI4/R2bvl
MnaxUWhuHKMqWLVmW4TL4N6G9q7uonPcBAjLqnYL2OKHLJ9yIwLrRG4bjkHexrJx/syRlkjDc7sy
grgFc4YWMSq+pxoFeRt/GIzaiUMSOc7jXAIiTFOkPfERxzw5FD3U0uaVqo5UiMDduQU9uj1+m4b+
63viocplq21317kQEYAz2zraBu/xJGW/c12DjXGBNz77RpqTMT1BvzESvQuzKzJuRt84N3bf6lSX
vZLk+yx/fxF5P16IrWrRZjcYaP7MDBQNVxRGZQZ8/uBsSqc5ADW55T1eAvT3sm2JpJ9vnPTvZQiK
g1wBKC91t2qy+c4AMEDJaB8rZT+RT8AUA4r67DsIAGdUD9DvCP8j8kVaNaHFQToVuNxlGX0iKKjg
mY1I8LJHksRuqJqbfa4UWhjtvWgz0YwCzGfbzuytZcEo8fLo05cxdoQaPbWBH0ZrXn0YrlCxup7/
6APqZmFNwUwd6/cP7NKhss7UB6yKSJ78YTj4pcLha6yMt9movwZ36X1b78vCnd5qhYRLy7/ckfrW
zJVA5Mhxcp8EgtlIF1tqk0kYWklgns1a7VvGL7VAXgw2uJbul2wI2Z0TqhH3RNHC+gE/FH+i4Ocv
n7upvIJ5pe4fUUkHbguexLLPy+ewcTsz23UEsZKp1mUn1Yr8zGuYbWSurB06AWeLpxQsHjFBlLl7
2ZF35OT3GAeeGz5rWC27sinfwhRYtUbXTFrUeZ55vqOe47sswdJ4iYYdN5vVfc3su8TbzCTNTlB1
JX+EXA5INqSNwcWOTyJBroCaKmiwT5hGE6yp33DC2Y8Voisp1XNQlmKjepwiiCQ2LRkBi7QMBrJY
OQJ6nI/3hcwmiYMYhMib37b5mTaKHZDYTLJ7pwa7RovXMRnGm3b0V6DwRJogRoECjiQBYRs0VLuO
F31c6szPNbOUVdOEzIBZa+Qpgaq0w6u2A/tv+OoH5+B7a2TPchQHwyAvqQXoHpCGzrNIvZ9fKrji
NoixVrrx2rOyB4UergPl4obzZ027lozk1xcxyS0yG9aG4bAcLTZF6pwKV+7aMP3AhP3EY8HoxEGW
4lUg+AUq/VUSULWiJ/sydXPPsuXXHPhAtMTjYap/CXXYxrbdl5rScOM7cC9JOoNAj8VlSz9w8yfj
VLfBm5kgzG+74oKW9uKGw1tSFzdhiCdmgstwA+xo6q8VUaasp4FD9+Q01cco7C+5j75Njvli7p8g
wffGEtVTbPrSZ06UwXFjImWt7NjlDPWc97zABzPokze4e9ZBj0ArDqM/YGOujtKJt4kcd4kn32bT
oHqGr0RZyq4lEnepP7xOFp2qKhd3OdcWsIN5O/T0E4ZlfNZZdgT6ZDLxYfgGMf3mR66zU/5srGcm
FtuC9BbQEJLCzLznJeJxTby9zUp8y9D9lckIjCmT4yf1or3pek+IAXGhYUjf4TjDEDUg9K0D4rCz
Eq2mgVLDTYNzJoYzg9hD6BLCl/e4GUFkIrBF8lc64UuGfi5Enr4OgvjVs/HrRlq+134GBrtwv4uh
+qOJVSj4Tb1n5ssij4nYypyJIWTZgb1L24wbwXzqliuXlIj0qbOQBoMkwGnPQDOfAehUJVGqbcX5
GkIpXPXSPEsZ44lerPU565fAKEvSGuGpWE730kQhzXrqXfPWQIjrhS+kbb6XxTQj8E6R6LT2JleY
9BGCo081bU3nm93N7OwEU7wwaq/IyhARStcjgAWh0eSBUzH5keC2boyYIghazmffE4SGNdnXwUMR
taca9woP2mjjTxjJiexZC5o4nwjKSUGSWedwLp7RsGwdi0bDzlTILMBYIEEmJK/ROjojAiIz9xGs
9haTezvetiI405XiHpvmfWjgoquqrN/Rxe391nAJPAat26EZxfQziK3X5X8M2M866/6yQhKktnKu
Hqwm2j//OZT4oxkkdit6460FunMjGN5BSGAkAx70Ge5JtaIgOeVWvh/4MFiTIIuejFtlVe+GxizT
srskeYoULaZP3bgpZ/QYOO/Y9BP37OQLVajm6sJBkqFdrMzkz140LoNgRaOWnX/VX11tvAy+fV9N
3CiOra5h2f/OLqdxQnqpEooij3vUCTeLLQv2tfka+vEPIswjOwukSRLWcLPvBfp8ZmHkAOYTSyl5
sT30UrhDA85DJJGPGi9vzZds2+GVphegdWayHo8Y1wsYL8VARno51zRbKA9QucbeOZm9I7DlgceP
jJ8CKmQOGgw5LVl1Fud2GoeXwmZfS+T6O1Fw95S9Xx0hwbx1Pzjwg3UjMx5Xunmvp9UPGZhMKj4V
polJu/KeZqBVOMhxn2VONwFBZFszTuXbPDBNI3a4Xlte/o/nTq/LMseSgiX9GduMvJ8NczzVEMR2
UBMw0PUuFlCVeluGx4jwdVhestiJQPXN14CN3ar2h5GFEfZH0TFUUoF6soR9K9w6PcjOpZjALorx
Rf5Oo/GX63g54z95fUBNjUawZXi4cNUmwGakuQwQIDYI949u0n9nMeYyX7ySEbHL/P4gBsMDaKIO
UQ2zW4cfrIK3tTudFoxP7JcXU/sXz4HTFvjGaw66YK10pva27P0jGpDgNfKTS1or6y0rDEgViNi4
kBwCd0fLZ/TkzpCYS56yI+pQ4z0rRvUhRXkOeshijmV95AO28lnjgrZ9SEpdUvXbqOZGyJ2UFG63
fjBD7zNw45s2lzrTI6BIctOiMruEqfU7mubT7KTGKU9hSOMWjx5APHIW2dExNlIGc+lwcJyBHETV
Ip8MrHmd6f4Swv3ZGOyUcT6hbuXRof9KiUTDY4pX0DfuY21U68xPFzvPXSLyo9VAVM619egmxaGo
07cpHL+pHddNUD7UZL8paxm8FAOreoYABTnVNtCuNGE32YSx2hOW9tXO3nbG6opqCfYjqyYjGsga
QDobhhINNuQY/qvsnyMaKKD22cztg6yNrd90yQeQYaB3dXG1Y379ruHKrHoGJWbUHzNfssR3xvky
UoGOLipYql1/U3W0IARKHCjWYGgUAu0O7oOW3VyOkrz0FqsbZZWn3wvWkHpMDl4yXdwyurOEex4p
ChI32QYBRh8hfgErbdi9Dyt7Mu9sQR403/M5mi3khkTpcf32sjuGvQgAt0Ylxhi8YIAtHkiy3cSI
AwnMcK/VZH06DLmOTcpgKkm6vdDGiXzBc2YR1EJLVkhqGRJ1SPUo1BmnzDa2+it/z1+FOt1Mow+/
Mu+1p0/D3D677VJPz9huEGL+n+vFaVLx2c/JRAdu7lh/PWCReI51ei28nA0f4cq93z6klQ2IO3a2
HYl325rz+Ki1eSOm7Y9UpnQtgKN3ct5lsSbHFf22u/hwHQQFdiIZLFp/dUUfhqh+p5TGQ9fUzl0P
Ke+NgXixS4iOO3eCLWfrTvmhEmaLjapk+pbPB186H0FF2Dy5TAy0m2c6gnvHTGgKTAMsFvHOmMtr
ojFrbspBzM9wY9ZBWK2LVjxFCGt89jqrPqzO4EWO1jTcupRUgDULZ4uvzehf50FtBie5ZRPrA2nl
R7SAO6CW6fzuzltDvirCsgJ3/K5YoLletgtzsv7qiQAoU/zR/I3r0F/QadpnRZW1Z88s3XVXzncu
qbNoX4H8afCwI+kyK+0o4BfF+NqRDBZa+Zdv8jVwZHqT++Lh4oSUujZI3zOTAfNmjX0gOHsBpDOD
EXmqH/uJRWse9Me0M5JdKjKH2GLvZSCNboqZj+Y5dbJ6n+r4NOcFsE5Q0ExTWYR2tI8MqSNZbwoP
qzh43y1IqyOhmeBvp/q586xhC8HzrsjqnZyYNKUW4gehMF+ZpWmccE+hq6pRxkxgFOPpVjjJh6gB
A6SR+VwXNg5jGxC6CB0Mlqq7QIZh8w1oZArpeA3evmi0y51t+j/zBAiwcycHicJ4w8ux6dNok3Oq
oO5LKiKTdL7J6+4FnOqaIpiimexkX5s+RujkTmUccK5vMy9PwjelPIMQILKEYW09gJm59vgvkYc3
u3RpamJD3Hne9OKFwVOXD1s43fehoYk2HYnk5I597UKHPHYMHFwPKyv2tmS9r7KY7D8PwV02s3Pt
suYTs+S5K6gl6BbRKCxy73NWbx3F9teaoRtjqCdah7ugmR7Z6xMj2xp35BpFbHoH88yoHqBguSAI
rdFdC0nyIhe+PM0ODbKL7+/FkN1vKgirlzE7b0sFXxDrNiGrQicL37RXPhJXZG2x3t5KOwn3Qvbq
XPpBttWluDLq9c7D2HdYytAE5qPwYK+5e81EsbZK68hWa8ODLpEZo+BoLUn4ImmLmCp9Byhu2VBA
AzR22KJUQHGCEjepGO+R8q86TNpbo/MPsCUoIg31bxi9S2U43+FYMrfoBVFoTnMupdw69fQqFXvd
gUdBjZfZbF/ytN2nolmywQ78cmsAlCHWu2RfYSZZJRaauiLFyGERPJITJmKY4jpNAdjVgrD5mgCy
nixWKLTZJqky3CHWMwvaD8+QyNsZ70P5+ygwxK2Iylno2BELB6METIvTGBs7oUpleFfoaiSkJ6fP
TxDjOySctfg2/XR6awVGp7KJ3wC7UqQGcAT8POII4Bq0yOZmU4mPH3lg/BDnPbRpE/cJrhe8sUFz
Fqb7EPmeemTfkS1vJ2zgjL+5NOWIqjbuTi344N2w2E7MkXF7kcr+NgKNRqadMNWVxHUMYIqB9K2o
6en7CQRNIl61kuWxkSNtihr4l+lDFPS7JDG8tYQ2hUVHPo/auQe6h56grq6YRFoG0rgI6/Y+Igml
sbuDaYaPyiIZsRccRTI5WjL6KiAYbhqRmXvh1I9N0vYb8MYv+Ri+mWRZfsxmeU2juMb34r7MsW1s
R2HdFykMMW/q5TNU3OzDQOxoIJZIHQsXUU68pi0h3LaHAfUjvRE9iSMfnKJ7ox/YVrU/H4wcIk+D
fzrd952j0O7G6QCRDaQKTVTRn+GksFlrmCIN5jYMm+kdQD8g/Lh4DcMh2rp6jDaBcsDkCTKaxvRq
VvqnDd2Xqmy+aru6K8DegKPCCwrHqSY0bosKiwlKgSUyZMDmCU2935LQ3Wli3TXRXspb/ojF5MN2
N8MydgU0+VqAiVv5ZXlvhS7FAZQrvZScPWl1mTM+xIV7tCIcVb5MGUB61osVk7wRt6bBd9aca9gf
aAGCNxVWz0EzThcNeHrfEIhCv+fXD4GiqWKWK0A71T1d/dC8VAMRfP6ylc+9HhSO09w6TqAAFg+M
GUIW4WOt6HxJlpuTeceEQu6SmazTfLTBQxatDdyq9I+jGrONMQAiJXBrOJK+MbF7b0GRztmHGciD
x7K/0vI3nLXLgq2MkNtmAbGO5gS6MoACUxSAeGPD4F/vTvGEWjVKor0c4HEpXOhRk7xyA4PtSuNt
lrv/TFXAlRoYIiE8yyBWsd1k3nvnufM/06QRUFMYbibLupadfZsK1M0U5PmGaLPi4OrpLvZHFnfJ
fGsniDp28Yt+CDeVQlkDIsfK0Z6ZHNo1unlnrh41em2nH5/NqHkkdf0179mVNPoqzP6AeBy/YAPp
DZFqnpjz/WwHxqXktsl2Jv3oPd8/4d/mHfr0le7lY5wW206rW+HJ+148cscz9mQZfUjK5/DeA7yD
Y56FRbGJ5rvZeGwhJyVkB2Rh9Grp/K7BctMk47YxWEFqYDDJBCYeP+DGbaQJW5ruL7Ar4G3Y283m
PAJ4WXWWi3Vj3qJzuOIkxBvn0Nku0jFXjrjvmpSsiYXs15JBOtKoQmkeHjKHMU1I4rLBrs5vu5c8
cD/imuyfSXx08fRG2mezyVkysqKO33zlszFz0LqJJnkaq+W16bIfcyyus1BwVfwIE4yh3lBxsxUd
qPWJg9q7MJpDEkG2YWr88EB+eVH9PifGIxEGExWa7W/rodgwRYcA7VKWDdI6AmYY6acQSBL+sk1M
uz0RqAKG1CXFe3qc+/kkO30OK6Y6TvylJvvUlt2hHecz99WXFBVUmcw5Okhztyhk9Up12b9xrvGy
z6R/kCCzIkcBz5XdIyWjGieyDJd4fnAZ2Tut9FaDmq4BbgjtogBmz3KLZ458z1f/NCyPFQnsJGEi
/JinaFcziRGpfecgGO0Gd9x6Box6K+ZAakzJjGR6Jx7lT2Afw1ZFZW0AA+oknZKiDS7BjTl5850F
422Gi6moy46p372wfEZVFZd7t4Xo7gzzE+5FPMpcXVnvyr/Ujm+G2bTchdT9vtu4R9OYSEJgtRlU
9c31vOg+JfqtS3pk8yLEWhfJS27NDyxj4ewWNXJ027kKd7mMeL62Y9cjr7QGLAtx8wl94OxNEXju
GMi5NTOuZHu8g7ywTw321gQJMgzoox+qeQartryLU1q5xSWSsYk4AvW4c7Pw3A2ZBbO+O8cGRg9k
p4c5HxquTvguQVzV+9YZ32yWdJDWgYdh5XrCnHO1W+ur4CU/QOypN9y42zQAox2KdxiPm862CKEx
zDuzZdkzpSbs3PGHLf0vC3/8sjNSmWI4zBBsvJjxUxGDh2Woc0/s5M5fiO5qLPc1hx5x9+LUBAlv
7dT+swP/pzQAFwlQwUyo/CMTQAUTtSSvLSxf/Cg4Ntb0pmrxNfFS4PmyH+Kp3tS5GE9OVC/BG/nW
KsMHM6u/kHKHuz4y7xnBvi2WrcB26Slae2vTisvIQGfa9O27x1wmifW1t8P+rwpcDC25QTXhNoRP
5t58bSavu3dBhZ3DHCR6BIqEFsb/bs0KHUxQKq4g3a6VCk5VCKC97/CKMRva4KYjbYKAhgFXVdTm
dAYlbri5v1dD86TcBooqWBPa8OIh5HXro+x91JrcqnxT2vKVBJwDtEBn67jGWQvITU4uGBrNxjPA
2lc9UeLHJLys+Sx3gGtvUZ9/NGkIowJmpsc9tUHoAeh9nmoanfyhBd9RZYKoMpDmdWm/eDZnoQ23
syU1qQMBtOrr8XOux4PDw6GXUAwifAYdXkpFGelXHsN/RJjYa2+AYU9OXP6LQYsRGlo/4FztV1Xg
XJM8/yv7DiEGQcmWOxBChGIgT0h4FmJ6mPL+QpQz7i1b418QnzmN5ooka+7eEjllyf+4QtBsrKOE
fyvuNcN3oOz3uLfr77il0CjBYq+TfLjPPAkWpslxbXseGUQ4Q0KInNM4QlRXqmcdY6anCfI2H6LP
advl36TN5CfKVJZomieTkBfQ7J2i9mA0Ytfv2PrO1TA77PfS45xN97Ytj2lrzTukouZltJsvcjrS
qzGIFGFWqSfsenluX2VvXBc0A/NHcUZpssK6cOpb+U+mQFZntzxMZJnBM2yLj8wntYdjmuKbMBvN
YnmdR8WFKB6Bcsp+lPP8jKp7Y7I+rVOSINmpXV1Xk3Jrj2+Me/ee4V/xzx+6zHpy5gRsR4iGCxVD
nmE/pubIB2/dO+rmFdw7pEh/NubwyVJtK9DZMP8DeJRPPiiNOFnFcfaRMmlCPV2+TJ18bwEQNIh9
HC9+TpB9BqH/ZGjkv1zKFhMNsKbbYvbB/NiPlP3Xqp4uozMRLQYvewyaN3d0Hwjs2ebaeS0sKIQ1
eCaRmGeQC49BHLY78od23HYLiEDe4/A9tHWFWr04R4AAssi9dXPNaMp4LAQby9zvd+x2T4Hj3ZeZ
fkwS0pnZI1h7Sj2IurVxctgvIv2vjhE88BWPCDRnWnFI7XWWPEFC/fGyikW3e8D2wrDUT/sN2G9v
Uw7EJdXQu2ZqkQfJgbgWDeallcm6i7GdQHwaETosh+FMZOu9KXAfRUusl7RQ2iP1SNYRvQrilJJY
vJ6TLeXLRMZO22j/YqP8jGiKt27dhl/jAP648KNNYbDiKk0soX3XEQ693PCdhhOiu+BfU6mdnSPo
y727acE4xV64HhsfbHwH4pr3n2QPTBoINz7VQufSGv1bYcu/Ek4l+AIadg8de6bQf9Rts3U8s1g7
xnwG3AxdRT9SOwIL3EeJ4azbWf5l3IlIZm2SYEbxybyIOEqGQbUVox4nKHxWH3kb/M55+wYcCgIh
mQ8TXrGy7k2A1PZPvEyGkQDerCi6L0OH7ADZBgTspD99TeEsLK/e2XUP4aR4lMV8cuv5rq8H9kKN
BV9WyfA1m9LyeWq9V59QDA4TmqSmgWPg6Xbvz/ohNllX4M8gi43mbYndHpTtHKc43kedZtTggLvL
2VrhXu69dSgi4pTqc2oDhcj1p51gnqgEjzkGALxyjKp02T3ibX2Sip/eg4LKTZv+YctBYSdHrPgQ
wFJmNt5MA2v7lF7tm5WEcIOF3mN1f4AEM5N0xY9iaefJbxLmqiOJPp6YTzPikJVmtUZYCZQPM9f7
2NC/o509TII+aTaytxKVdW7S8auh/y2GYeuF8qVEP8B8GHAn2Ev8kFLgY7dyia1uuXT6hnETsBVq
NooZyzEaOsaRvrMa78aUPQcD1bdKq9/WH6gdF0eLpWxArkm1G9yJwdWQe0RnLguSOhyZhmecuUOG
YNKJRUtimIPpFP3r2jTsJ9HOx5odBULLx0hpgqE1NP6x2yaKQKjSweEh7yOQ5O1cXBLTI7kofmSx
9OjVNONWfCZO7bkTrJ5EW6A0nkqIGay31q3fnYs+oOVtyn+ik/I1pCQ/eIxInxobTJBrvrpNYR0c
O4svTe79o4n1+Dl4SAHjok8eiq0zeliyM+NstSOIhSEqEO/Or0zwyMIt+/1gWg3WJu9EGNC+MezH
rvHfUUXVLHMAWBH+BQ3QNA+dFSCEZW61VaGcECLNxZNSzBQLrmjbSE9eqx7tIboVQfWBl0JdpJAg
xka/AmjdcAfW3T0xKY9DbJ3gGV19RHrrHJ2bnDT8176CdDRyN5f6zVTjO6skAu1CUEvjS+T482bu
3K0tvdcyG9+liw0oahlzmDJ9IYPit8Ce8cB9Sy6lbY9HPBxoCXQDlp303A3MTPQEpALNVUi5jlJ7
HU3VafQ6eByOvDPN8iusKZ8dix1OxiZeGtYb3OXvcGatSNmjWWPpu7Gk8hX+dPQtyg2iAn662b9z
PWeHsu3cB+EBgV1PEY4pmcikcNtNE7Jbp/x2av8rbdnTF758BSlx1yDbl7H+ckT2D+PBJfanF7ua
Lop8cwTVNGJlUF8srcADo4RqM2AWVcPfrqzu0JMDge0AAVsA2Guik90prvJTIBVFlltsOgsimAPw
6+A0rTpovwSBJkMPUW4e7ePIx4iauwXsErj3X8qX3apTassOlzSfsMOh50Y3z8A6niBYnJqGiJuR
XVMnD0kW7OqoeKT/41pCPGxMP5qCmm7p0vVkJITN2fPFN0bt42TmZzY7ZJK3zjYb5cvk1HtO2uUL
YRCpD2MYPDcUG1tTVEc0f1ev46Wiq112LQ+Q37AWWU/4wX8dAhEmaKce0anoHMiHqsMjaU8HjoIl
05NPsHT7Td0mZ69ekoNHuS8yMCyJ1W91WxK1Eb43Rv4AAQ2GX3PkjGNvz6Jm3fbtzWHmbOFVNkLR
rKE7MWOdxEmQNMSEvCTaYi7W4C2MvYJKhCy+4p+JdPBeEpPzsrBmdVCDMJ7CuKSn1oU8ZTEelbJY
vqAINMUZTyXqc5fy39cDZ1bJrL4CZBhQaEyKL70J/BOKVJgzUdquA4WVrlf2JdfjUycMfmF4glhF
w4HNrCXA2fbjBnGD2iAij/aglTahpJUSAu13m/nlbpiQH9cWmuoGN+UzYLf6aGOr8CoTXHk0T/su
6Aegw2Sr4dvQR5Ei7vNSkHZp/9Z3JlqW0UXxphIH5ax2cOS4uKlwvwvcZmxMzWL+CtzkK2ci9jpR
QJ21BTk3lIo+CFcrC2WSuAxU3NjsxE6Tgr63nBRks1mYSAtE4y38/HCnqU+fSBd9QtaEmBZZ5p7L
jc19hbi6icfyZ2zMfalGQGvluFZRiUx+AHgCbhhF4qlw5r0bC8TJdnqCrr5UdG5+QPaGnzbdEaW6
UtRN64o2rhoLwYzGYMvuX/qkOvoeSOOZsbudtx+Ta3xOIckGzVA+e1Cl10YvMiwr6JVSDCql9uKH
oWcSzkSDhVyH/78kaklbbvrWp8N7PGb3TmJhKB+c50q5W7xxayvpbzrm9UvLaM/ZzELS17vUEj8+
e+z1mBSv9WxOm7iu/iKZvmUGTAzXC/8FrjVu4rI390wgF1oVBE1S3r5dARFiBsOpa8Cr7iYpWDMV
PS7bKLkmc3yIp/TYCrUH4HeSEDYo+PAgFFqvYxX5eFRoZFznra80v9b4i99kH3fWZeCG5ZO6q73w
bpq6o55gCuvwXdjhobDSQ2JiXqyTLb/lmQlVuc1TsTeYXbiJ+GTUTwgH55MzDnLD5uygE5NbBVSt
NNyfvungGepz52IEyyyY/xVjVtrjGjK2aX/n5GNsi477btnWTtgZvALamLCtOzV0a6mpBRWiislJ
cPUivouN8dNG1QqJb99KY4vEl2OovBuGAJJKsBmDnuOBLPgw+sbXDL0MnllpEU3ra7fclJhyXa2+
jNFbT5HzFfv2DmMIssvgMgUaTMrijCZvhMybDV6r5qC76W5o0o9wqX4J6XA3LUf2oJu1EfW3kOi4
xGrJQ+ZEEgDSuz7dBszwy1rP5LQOKytx36RF9A7xQ6C7mu3UqLUUybctF1cuHMZxfk+K7jCyG4pb
YPEGGAHEOdTAcpuBfUgG/5WMD3qI8SFxphOKj73Am4Re/kiqzyGc3IMryUpvcpqOXB3baBQLq21j
j4w3tQBDZo1YuRTIVdsI/oVasNwOWAhHM8lm3KtxDVrBstSOlp/QiQytzzhVpAwUdRw9iIYH3vc/
MQ5deu6MlUic8ByFnXXqU5xjJFMHW3uOGHh1qFgkAUJRGl8g1hbQefpD6E3yJWO5S2WFqqIyg6OT
w6lvYpBodlS/2AjeutZ91jRrIR1NFLk7progz1JCBNlKsDvllH6yO+C9wODqLR7mJ8Emeldl5m/r
Gu9zJr+swf7NLYhZphoucV7ukyH7BXNZ79Ji4fUzQ9wzJ/q2E2h0Ir01pvPU15V7zGL/hqL11TKz
px6tWatTZBnC/o3D5IVquWevhDpIu/ptKiBfp528TXL6QtPMPKAIjxipTgs9ySxsDhzpHiPfFmhC
UKKMDcuwSKD7ZWT4HNbh2uWqAeqabHyo8JQ05h20ZrUarGA71uVnXIePnuHseGYZ5MSw1NB/Yu0x
u9OogmcpzV9iWv2VkbDKbZcHAe7Sc8H+IGswYxQdX2fgXRq3Hf8JlyIWjTgD+HA89kRabdJUE+/V
tx1jYI8BH1x0MgdIR+mcGF8S+/bEeTeUYpQnCAyz6844RgOpGyZSEwZSOxOOwJoYW2/tlw0CtAYr
oad8k1NeEKw2HkTfxBs+/ls0jZ+qAAdLW4Z736H5skK+VYPRHD5y5AkBA7oDSsl1KI3iCr9mQAi0
TD5QXBZzdPC8gmK+8omK1eG3lzrnbJEbd/rIrHGtm/oUzfJBmum178j1DlgyVaC1VrITf2miTqPb
HNoOXhkybWdj4j1gYuxwTZoOr2sXENUjEXmPRn/X9UgyaMF0pX6ZB3e7BjMQudNk2cWHukPp6M7Q
MfMMJY+BsSb9j6PzWI4c14LoFzGCBEG3Le9L3m0Ykrqb3hsQ/Po5nNWbeNEzUleRwDWZJ4FYzZX5
VdTyU/ueeXDC/DJaIdzoZPxIWvcpZ0FV6/QAxukHW/GSrAdvuGFH2EfqQkl0iZz6k5/3ij0Cenv+
PWWLBsaL2SDUUC9a6zENjbcuTw/wwc0fTebdA81stnJrctMEAoR9Yk/pzrIEVGxEt+fYq+Wmrwna
nkiTNjIKlb5bZqCp8VZBIkOQgIgU+21qR2/I135L3jvO3XGDe/ngzd0Fz+DF9lEY8G/ZESNFtvwY
C/RxqHGOF1IeaQA39VStzbQidizfth6DyaEOwz1Jksm+bBBWUpchanNQ5Y1mSVHvNOdyQm69am37
d8qqalubvQnYPcPR1jkc7Cqd94OtyEOeFU1zWbon37B/hzH1dlNWH3yf2aoC5nJq4h7pN+MCdCQN
2cwERpC2jFQ8D4Nd4hRILPvHsCSpA/oTjvUZ8VS7BA87OB9mPRznWf9Ns+nbIZi3Y9Gnw8S5AgjE
bbDE/sA1LjeTjVSIlXZzAQGwa00YoQE8Ka6xih66ecjrZu20EvYGF0/Btref0WYhux7dVOIhWRC+
miSfsT6pmr2sI9NiRY+A6acwEb0P/7JMcPph7DkS9cSQn9dSmezXVbHLi+zV0crEu4yvEtsedYEg
V8VN1iKpwBbn4CLjlnWSQBBXRP69R1Ck8vqsg/nQZeIU+PXOjpwH+o+bg/5+F7WlvHOLwCeugIKo
cf7bgb8/pJb80aEbob6onPNiQbZhwpme2W8ZgTzjQLj4DjGsFGzIqOACAErlNEBquKwcY85J1ok0
5lj8G4euv9L4MS0HtTdx8KvWB5Jj4fReK7PDu2lqPJG1frekijd2MMVvAwe8BEtZTf5LEkJU7fL6
QrVDUpnxkPWw51v7qUOgsEorQW0l/uBE+chSzbWfeSRiTsRigAJm0bdiGbjEdLtwDgkuNdK7XzGh
9eU7ro6TjXY9t3nXWV9qA5e+pYhPB6aPxpR845IjMJPTJYrVznFQEVXMolGmngx3OnMIzusqZ/PO
dds6/cEwvX1kGZ9F0L+OCGYBoT95I6M4Mb62M80YG+1h11B9g/GeKd7Nd2jh68RE6Rig3TByhrVJ
+DqXRF8y28zdHJcKx3GnXyMJm9HFNVCWBItUPkY7ZoVYAEmV638Hlh7tIjjOfJWDEhIGLS0oNzKp
kdDlxaEiGHo7UnzokkVJGMo7Q6YFSunsCle6h7np/s0FCff5ZH6lPFH0aKwJu9eadUvlKcHnqJnn
k0YLMz/EoEG2K6ak4AMJ5AWp0J65+bvZQIgUAa27sZMexhBYbnUl4+eah54FolqejbeJVSxaEU4R
1zQ/crDoNVPdqbM2sMx/Qwei5cBU1RMsmCb3w/CDay2rbxB/BI4Z40unSuIIx2Rd1AGLuvrT8esL
3/LR6fhkkxDtYTj3B9Dvu8lk+MHgDdZBeC1pgA586eQ8aAt8V4tHyEsn1gL1+NRm/YF4jm1cBcm2
CDt5MfUsQLtGu9ryeHb8jzFMHp0EoYFnuzjPlEY82z1IPB2emb2qCM9TEs93o54PXttBY47XzEu+
iEd+QaeYovNL7kwpGCvw0CM3RPKbxXeQchg6VRMzusbaOaXM/WyGSE3jvI1xeJ9m/cJ8Sz6LJiZ4
eoYu27NiUVIEW2omvTazHu2pTB4Cr3qQ+fxQA/sJO/9qTiTR5yzQBI1oHx9qA6EKOyruNblTqSBD
qEJc7EfMbeYpNl9jmdynXnrvdLbGyoNIvS3AtF3xK4IV89KxZJiG2rUbVPwdSMbm9L2IZ+d+5PNn
tttWzEn1OGygQB0nK3avGrXMpsnIri9Gr2G8hIAproqLg4aF1ukFpvUm5RKEukCVnkTIKsLmEDuJ
ezLTruLkUr+zqj77dia7vQtDKIA0kcIphl3Hu7FyU+MRrjZ/l/oFoDov60KMG04jo+hgDI72nP9O
qT5aNNlD22wG1TwNfLFA7aDihxvCVY7T6AZsdRq54VrAIYs6bhP2E4cFpnIcoyEqvPHXamx72wEH
QyBkCZaNjmC/qp2dy124pluBGmwC76+QFXQtaQrZMPknBLHRoati2labcizY2E7wGOVJdnAMKdET
tOP71Jv+NvE11ipzRsemA3GtBKuQwUjmQzMEA0AZe2RSyvWZ5MJbxyabTiZCvM9gX46AetAQ182O
Wi99MTMLccgsi7vqaUxwZ1poC4cTEQZ/odTrVWrj+OLGHTGWPEDCMVA4cXEBbzuxcv9OkPg3dvJd
BoSHue3wabhS3f0oeUKhBOXa46vSRoX+MZhWRiDWy1pK9t/uCJtGFBrxwOT8+GD3b2lbG5tA9L8l
G8JXPme9crsZplJj5fs+M3Y22jGEMQx/Yw6fYsphcpt8o4b14iRMgCqH3ZeVWg6fXRTu26bxL4Ay
pjuyUXmOifdZxlV/Yiv+mIO+YDM8yEc5DvxXdWkhcBA1EZQSlEhbPyY+sbIh1ihV55APS6U2bLfG
TdMSEtH4dfbUN2VCdVXWP4Uxz5CThPeed/AKegxae8/1rC3hLWS0eQE9RnSqap9PEDvGxsTKv7YK
I991guAFDMj6oE2Q332Dj6nL0rfEM6/zOP+ZtUEIpw2pnM1SumPsjy1icSMHZiMZC/KebYdJ+mA0
mMiPoCRvSe4yoAjL/lZ20oYa4JBjqkc6z0IeFWKxctlzLf8MI+jsTILC3SP+WfPKDRoBIkAI0Dpa
Yw5h5OawyQ3sYSO84sY7h12V95dtuimZbxT+NKAbtc6WB/WAtGuUZyLJt7nPQ2+F9Ui+MaZSxbwO
98rBN+m8K7NgxUQqUk0Zve7a5IN0UMPE9+TpI+CaP4VEYIvO+qkvi2TrWcGDaIHHZfgtEsKqkSpl
u8D3my2ah5fAV7fAYjHpyGbahawzmEIhwBid84y5awibY+mSAkH1tVN59pHPgvULZBt34rtNfRK+
bM7gYJbPOkn+yp7A9zJeHkt/PKtoxGdbPI/p8E2QAZnBLmqxLq7HNcrhP/5s/TQFgqR5Do6C+T+E
pJMHN8albBegUGygoumYfI5B8DP1HrIjr9ygdDTZgSlEY6FyjjIQJ4Ajez13j6YZ04IX994BdRoQ
d1OxxDrCVdgR/HwShTgbRvGgcuChJkNWwyxu3MXfA4Y5CFtkuUlyR8ZGoLSCHDNw+zgNM+N8esaX
9RgVxr7U7ruV8DdvVGxswWhcna54sC3tr0m1YSmOtAERy84jz8VL2eJlZv1kNMUPirRw2ySgvIoo
zN9GvrHrQO76yozDiallaF09kFO+Lg/Uamy8GaN5DlQT4B3Imxh85DHanjDJD60RILMY3skWP8au
dSGWPV8ZbnZv5nAbL4JFUnDpPuaZTyhp7mWkn+NqvAVteQ6zFGdoe9IxD+yUv7cRNsEepUuZDs+R
WvgzIwzrQ1KxvMrU/CeZIOD2lZKHwsv0Axt3wlsw771kCX+CFAxei+jghiBbHWvgCKFkdJ0YriFR
D2M/PnlZA0yQZMedCpLoHQJJj+UnLkNs4Um/zWPT+ka0CSOLrT6Ba631l52FQ0szP5lm3b/FeeH+
EX108SAD71VT4AjO5/LqmGSmLLtqzHPslpp4eWqxm5ho4Ta+YYCNcv1FqAYu1uXwVAKpaJa/w7QY
yPHDQE3EuLGLzd57qBskjoZd3fs56a46y7Z9JdU5d5tTSJjcEU5hgTCDBavARnnUKTGqhr22B/vU
9FRMpfeTVRw9ZQGhjx/51YZMBnTZvBcmwe9STSXjLNJYiZ/Y6i4a8dEM3XeR1GeYbNu24PYtY/hS
Q8/io6uKk7KqTzMiMNAYs3w7QtssTFLggXyvrVlMR5kYMIIZquO0VrDJ+JA725Yb9k0R4JCccDcT
fkq10GSYi097dAp60Rw8VsP/vjH1lGt+Ryqfr9FLvGPMMFQCudiBfbpgRtM7EYg3ATeWZ0iSElka
z30giZN3e0b7TngcOVIPCYKGVV3mCEsG21mHWd48YChpd2B+bqZR2jszq5rTXJvFNk0mKqA8U6e5
j/9iStvHWNgRzM3DtfOSo49KZd+75b9cBjcQ9zlHY3HG4nWF2tDurQn5eyBCUikCU316g+VyosVm
cOGc/lSpNW/qRe4dRTeF1DHz85epzo55Wd7wfH8MOP/KwH5iFQnKhRWN7URPLnwBxjODUo+SPmg9
UI88oBBcq0kwOZOLwcrFLZszxWCtLrAFMC/mu3vxJzWfIbvP9PI+VJCWFQN0mYi+zp33aDG4CAJx
xAt5ccfk1oceWYcZ0SvsKjaQJqolI/61MBRbee+FFPltnoUOIpmhYwmPWQzb6zPHLw901tDVTBsX
7BeQJPQH7NYM/YhpEaAS833/ZhJS37YoKtJUrbvR3Y1OdOLO2putsVVWv7WCbj9zMeJaZGbSMuhF
F/aJYV2s7Trb50NwF065UUj0TF+9h4UBgNUHalOgQRFtC9VetQisRoyvZoGyxeuS+FYnQAVbJooc
mMPfCEfGJvRydrYB6q5JCOoKFdcnBrHE8XBhXEe0//fAZDYyGPZ2bNUuaJgnlmGIEUQH+iVqw/Zq
9d30rqHCPk/ZcK3JEV9GuxwtJONVxb2O8lceqp6RSDvuclWfbZKxBzKIdY/IdGL94jDFrmkKEzZh
qK020sNmxJ/c6Tw9aifcdnVy0HI42Lbdbz3wa4I45VXs2sHexhbjZjNh6fkD9ybMWjkeAGO96S78
yNTwirgm2fMYEglfqWcdFA+cFU9JZc670EhurEz+sQ1cVfwCF2YoG5H1F2VZOz+Wp3ICU+rq6lkQ
qLoaM+62JLjLKSB/YzLCs4uz80WM6bS3fFSLPTbOtSuJqMMD7pws0yf0DdUBu9IPFNAHyDX2Jmf5
sJ5BVHZtvngUrX1VB6vEZy2URRdTskxLJINyYxq+IhMgmFoGYUUyXULtnVkDfASVfIh7tsVzIW+Q
mF58nOtYtx0NyUE/yctViW9mG+u+h1CYqfFnHORR1/IL3NMNT+lJJPIu6/5GUt+4bbFcQwIir2qp
q9ty3AELRHFPI9e33b2bBC6FdGSsks4TqQvFi+MXEczUcDgTYRUsEj/7Z04sf9VowBrSx2PTBXZx
Kvyk2/roIFaIPP5EU3FzpwywTdltujgxWFcufkTMvltzRNdyZDTHUJ00MsyOwZqa/DOKTAzdPf9P
mnfetUalgIWNzRUklW7jFTGisNlBp5BmHyZMw5Py6pybGo2zpb6b0ZLo3bzpKIT3x2kHj6PXd/k1
0y8ziX+LDHhNge02DVyxH3TA8MSeIBtkWX+iG+KJ5OaKbHqevkZjIliNbMh0wyJPthBW5GB8VWmn
bwR9qStjHX/VhbX8YDNdX6dA/gH99wrsJL9FS7CC4yt5L8aMcXnIH/UCnJP4fEcHgA7+Z/ZoYl0N
cHIi5hJfXdG6e6cAxSlcllog38utdtNpI5LwllUKa4odvxnahK9odRaWVOs2+sV9LurHwMlx1Lku
gBOvNU7eUNxj0YmzxdL0rJaPv2FVOsbdIXG96FAlwVfposOp7XmZ7CR6WwoU+cLFuWLG5Bv0ikCe
vmXLATaF7FFlsM+CjQTlDDXXmrK+X8mx/+Or/mrxU9BFkMjHb4tHhv9a5YJ6GEIihkmzhQfBo031
AwG4KD/aGu1ch+UTvshEQGX91BrDqfKrqxWRwYh7bjdkZA6bpa/PTtG9CqaIm9hx4IegQqu3TcRY
XhTBXoBkYgiYbRaODFhFgBewTrzVkCNgkWIGtawcY5XBhcMHNW5mAxy9Wby5YQurLpmcPfQF5Lxu
riJiHzwFwtWjYB4hAJOucLL+RxdOGppk56/5PnahxJtmkRG4DWP/BVisDUG3OY2BJkY6sD/4HmEq
YMreNL1HFhGKvXNKwlWaZ0dBnWt58SuBWxEzNkZh2UJq8AV87KpjRB+yisfQtLAmVUbYzZxxqLnQ
puCk2oUg4spiXtly8TQHpQXM3srrreJslTaeVKdQaXXtcoALp75UcH2QrKIkAh6VAtxGlLqfcytz
H6ZatNG5cQbhbc2Zr4W9W63GbVXQHG4J+0T6ImM7f46DihmDZuL8muFZe4qkXf84U87zE0YkiGsd
H3wXA2zjx/FZEJu7ZVcJg0xpuNdJMkBCtvzsyCY4eMJeT+5lox/d1EN1MzoniJXmMUlKxOaAqV4C
Y+CZwTw8HOZZqduolbclUGNeZXNs0GHGIXkGmbkF+XBrXeaPNduCF7NQzcWy+2rflnCVmWcWrI8I
oHY8qIVDqLsnWCEfUVHtc00KRpbtar1Yaf4wXL6OgbjZ5MH6k4Cl6PnGpic+PjD+/zFo3/xaCdA6
469vWA8Wjtgt88Q1/+YTHfWlBTnEEfpCGYx0sOooVxBotsEED3ouOBLZZSKJeAiXWGs2KSIPn0cL
E0Otz7Y3hbBBqW7QD26KSP1laT0ziwV9JNxPBzYwRNHp2jqQgBsaIHOkqEckufKM7gmz14PIrVNm
Ddhqc/VVqegf5R8yMsZBa1BXOXl6LL5ra4xOYavGDzF2KHIDU+4Tp73T/gUbbPjeMXLGlzZO78CD
oB1m68TzIcNCFlXyDwv7j9Lt1M7tstOcKIZa/p4AiH+NTm6gnn/MXnyFCvwtS50itrxtBlYuZMpj
QTFkjry3OrXvtH1DCnqYQPVaU/LURMFuKMi+GlEG5/JRsAkYghzkhPXmRojbp46dXBs1xw6FaZfy
uoiZNHPFIXxim95ssW12374h0bsN0RBfLb+zIXampMZVPSomQgM2rtvhUyVti9XtfMb4tWkEarOI
nEM2/Zg1jgVSSmy0jPm6C5qdlRkMf4pxYlHaPHuWuZNG/gB7cu/abrfS9O+I8VCepiXf8VDViMQm
UotJpGgMnFTwwnR4oK2tPX4SEbdo8MZj1kI5AEED8X1KSGKwKW6USF4QNEH0dsmuHJKYUy68WW16
8ex4h8f+HPTNrY387GK6ef1Qy0aD2AQs7g4OwrmmMjeelaOokqJel3bKL1ZFO2+A0x4a54o+UOMT
zRvskIZzrKA9Opb4yx4w2Hm5SV7YcEGCcm9rn4EAqIx60F9uhohY9ZSwJRAhBAAeBAeStMaS07yQ
b1HMut9OibYBJMFQeQQYERkV4gkZL35gnPgTutwjDKdPSHt4N2u0rUzMf725QIzBxdItz92UH8cp
eGuBxbXsHldRFuQYDMh7t3xs4slYX4tiW/jZuxCOv5Vl/GoTZsi7bd9LDLJwjA4IrtdY8b+BS06w
z0nFykuHSTXpRZE5a7IVPYmwuEUE1CIroN3Bb0fOHnvS9M3J/CcsKlSigrgicLfzzmimDhlV8Oss
sGJymby9clB/VlPYnkAVQ8JZdkruGGmgNtZ0CEgPgDoJJ0+oiMWLg+AVYZErBna4PcGeHR/gHhzV
u5B4O4+GCUCIiT5NEzIePIDUpxNfG6sE8nbnCeMo2n3rbDKN2Q2G7B5QSxC/Xlx52H4qC7FgOl4C
j9iviESug+bVXoODsRdXBv6+nC+Jc/t11i6QGW8mJSz/mpzsZHY9cNkwusa4mNFIt83ex8UjV1kj
8he7juodbLGMEML6uzLcHzYah5J1jqqjT8dAtdl4498S4SNvElRHrY9p7O2qLj8YXvzWowIBTEeX
g+eZCTX+I1+zPJVcZGlFZrCJRTE1Zb0zbZp+D2kio7H8yjhmYrlU2Ntk+fRAbP7NEU+AxhyOla7s
vZVN7+YQ0lsBHL95A680wQsbvroOL6jxHuaYRkZM/rukchE3QH4zqD6T1sM0WT+BtSHCM1tEglGJ
SK8tsYRM3fg5NxDpU1NYH4Ijuawm5E2kjTtXXzpskLIuD83tPDGIssn7KKuge5P2iEcksZcckoQP
4TBkHlHoTciYxI7d7IMYQ488J4JvXfs3bgoHGZd5i0JFh4/avI9nEKoej384UsqyyQfy+WVWNGqU
P3gcawZlHZsZEFz1eor7dV909wRFsgmgkLFyREIZ+BdS1Z9lpMgdIumoBAmeuxmMI/HYEinLLLI7
QU58nGbcGkZbfzbcllNo/zpufVUJjAEJRBXMA+eE3ft620UkvGj85CsYl9S5jCYow59ZkDeU/Tjv
wnAON0XT/PXGaVf1ejcAnSKmzWqf+tgkRV24xF9ZSR585rR3jlNzgNvFBcrg0ZjR5Uis7pgaQzxp
9h5b1jpUTHlmf352Xb1tJTIeFtfGZiAyfY9YC9VL2yDn9KsyWtsd/AzYVLsWXP2BpDJMZhRMPBy7
GWvxQF8cZOIF2+xOu7y1zLNA9iOwOWkTrQnzSi6gu1QBbPRka+fGIfeCv2zRX9gjnqI6RHlRv7AI
Os8xoc994R2ySP5QDV0SaX2gf8fh1UbTsRnT/hCb2b51ywwsg3zBsEKNPI+HxM8QwpNAF4YkGNnw
cwTduWF+WenAW4UJbHTKfyl0BHaVaAL69CWIzUXX/FBQQ9m5TbRQt8F/jTSW/025uLsQrZ1f6h0t
IvRJyvUEpKNLQ6j8/FXGr0yb+Ls6bP/ddWSpoythtFN0u1P9OLcAMQHVRkQmpUa+5mTGJkGy6hTN
zwieyKiCs4tYe34Geb1OB2cTJfbJIwE57Hooc/qjFjiGHTLQHDj1abvDE7D1ZHaxtPOUg/KpA+sz
m5i6LJbrNMpumEFIdyvzf2GLE30YUbF2TozluSNQ1jLz/TQVLJABWmuev3gqtkadw1cQw7mm51Lg
/xiDbyc3wyib7kXaA6kS1tsMwNYV2Fia8j2R1VlS7qMzI2tj+Fi8VAjrlotw3TjmQyrrEzSLqyPD
XdPrl4ILgbSqrzSzjr5Zn9IKrgLDL3hkW85holmT3tqMHYJoBmFs7MQGkAle8/D/dpTFIxNS8tSc
rHyeverQ5+axM8ubresvuFsnEU23MDKRx4bip05S2HcsrZ1SfLqEGm/RxPV7Z7IYwIlkLasa31DC
xsN6tLoehnn0ZWc90Sq4cvCjdf3MGTqahwbsue8HiE4R6a4HeuCd6ZXPXNhrN+iuUQ4ZObMj7g/M
cIIVvlsXLu1vb7+W3KRLVhjQYBaDJONg63kUdcm+VL0PpvODVp3O0MibjSnVs/AaKDhsNLZGSnDV
qh4lcLHUQsNu7mPLoNmSpLL5dmMRi8dIkaRSkmbJ8+iQeCW2uDeNvcO/hrBY+/sh8W4FV8KJnrjC
z9jf8pa+YTLIMHUltVuvEoz9fGFZl1VH2ckboAymDwaQ0nwMj6Ey3TWjJ/NQh8Tltpp4Pdffhl35
WzbhW5z07kHOs/Xa+flHkv5jf4dNNqzwFXN/wQ6bHqBNWmxQICNo9N5j/MeIerkMzrce0o2tY2Zi
M04TC7WySe5JJ59bFmFLB+Gybh2cW2RQAKLHeNcD+vk89td2mnx3EBURlYyfEZ08WDfvTEDFvRnt
ZaEMzDnrMwZbKNojv/+uuMw2FlrWNSYqlKVGTCo0jbZAXoM91qi3mVv97f3YXEWTeRkMhiZ++du2
i5NSTYdMYn6f2iLfVOkgTz5T4mNWZN0lyIfFhg1wjICxGlxIuvyxHXuuJz6wf2UaBiugHh62Zn/+
nSQm8KC2mVjNbIoiX/9GHrujNmGWYRkp84W6L15MDms0exNE9Km+9Y2HgqdVa5UUgFeozr9qA989
YpRoDj5ij7oI3ndJIc5NMQZ45C0T/yK6EgxMRgEyCwksJat3KDugYMRwb2fcFGvmmS8TU/HVUIa7
eS6SddUY1FhewwpEYBxfx6E8GJUrbn3UBNsmTN9yPvlCEGFs+dalmmyLiqLvkeCjRkSwO0PPCYHP
le7NcNSwB3+AjM0r3TOR9EBmKPdGut7qd/a7YwRkYC2HZWq07Jj0sFjDLfjVcclfSTOvYlubQ4Er
QRh7db8oqjwijLieCW54mEW+fC7NqQbr50naErIDnnHgbApCsrTZnepsvBoN2V4B/rXKZMqTO95H
NKI7AMtcrisbjK3K+s8eMfnOEPa3stBgMWHS01OvoQ3n7tGYmC/PkqnFbPfX0C5R7YT+Esf53NgR
nPyGCwKjMfxYNfDL9nLYKN0hQg79h0ojXoFCPhzh83Ey0kxsgs5Qf+eWztLBIUZDjVlZGciRfFcj
L6Ft/FYBL0ZsOg8qzfwHr/P/pdCY9n7gLmcDkyRBzNGmCGuI9VkOkQLX5WkeAo3ULwGXKd0ViVXY
ihzSJxaUQuMDGUSpTuJVyUraF4zRq2lT9zQOeZr9ySvIPPRe/saT5rMg+vwo6MpNlbL6LxhAZsO/
LsT9Mwm+QBRfu0qLc0JZSS9B6pSNolPZAWtraM2SO3ACkJiWkAN7pUk+znSxK2zpIKqTxKBP8RPv
/qvjZmozJu2fgGbdZDVSGxmR3nydyMePYZN8lckiSCZIY+WhpzaH7ESOxprRX70GVNchLEOEMcC3
i0oCSbSD6gmWwiKOjMShSKJjQniZHSDdtCxmQrl6UzQikMAheZTJ64JD21P3rZj7K6jK7QWo6CUU
qTzVjSi4naJrN7NPHF10nWGeIMPwWfyY5XPhDeyyrGNju7jPoykghaGud33rDp+mpu2KIJntSQbd
hZPHZdhO7U0XAE/IWaMnylLxxED7GpBP8Wa1jQvVPIkRczMT601vZN9Zv/W2cY2QubRTZSMWsby1
a5uLr2hxaDCLSazhD3GGmhmltLahwuDskJJlJgmrplR8Y2xh9pHUOMbKaIHpu6txAksHypSqAVIE
u2ttmzDk8oJcANBjE60DVGWQKJ4T4kDwlvhoHRxNt92HFF4Uykig+VBhXrjcdX7QP5Y2FYSL/8HV
fBFuQuydk5m7Qbk+hqbg0DgO9CCgXHEeMgfBXuS0vKwUozDMDPGtu/ildxSzt/Clr7p3spJJRygg
DgdMYCYscOt+ss6YMslBislnZagsEbqtMrr+xuRCCiXEwio4BAgQc9/54OrA7Dfpp2khqXVS/SJq
9c5e3T12SENWxlQ8Z6jaVsKU7r1JppeCd1jEfYdCRdzrGs5vWxUUieDAkAkUeIbsmBhlN8G/VWIs
yCiYdMTKoJ8H+6Ev4/obF4t91DnDznbGyOcX3PO1WbFxsshcGwbwNxiyho03UdTD9UWMy+DRZUMa
wh5cA/kHs8V+ce1mg1zZTWQeZdWrZ28QOLYpSB2vW0+j+ZiH48EP5dOY66fe7w69guPmgv6pjf7V
pLeBoN6jr7Tik9B5t80M+wk/+2me+uKfZ9I48iL3GMtY2Lsh8ReyMLpdTqxHtnGtPsbfFpaEI+QB
Mvo4Gi4C1AKba6GJ7Rn0s04r9Yjk4ViTNwI3nr2c7w/xcei9d2RzFxMi/CbM/7g0iJ9lUNIIFiap
kZX6G9GUKhuEjqtJ/wkwv1BULLKch4AEd1eEVxIQcdSnuHvNCpiVLY3dLJeJH7lIE86RMLKes8b7
GBHHboQqrnZGw0MKF2pH+yAZgeAf7Z8MruYqLdggqPwYkTqL3ySMvu04Ig1Wi6neTBgL6SuWMBxg
FsRVnSKdv1n0gTxS76mT7QluQzALWAFsq484z3rnIfoi3hf6ZPbjxQOUNVaMnLEavByxyXqSpwwN
xSpK1cXHUE2OerKdPWRN0sOx0bTFg5t5b05rLCbEad3QsjSMhy5FCRrKHZ552NnbBIxEaC2PvU7w
V1RGvLbqgGSabBSg5FJji8hsB1XCWpty/tMj5Qrr+jYtASFauOzkCqy2NNwfBqmPXRU86wW8o1TI
hCAP5d4q20eAwqzIXP/wP342RA/d2HP6L2/jS9jZPJeFMa1o4fRVWvqHqZLY+Hb8UCKztpAemCTq
5BiI/cI/J6l6SJvhjcKUlsaG0zDueA5uc2jXq7Lz0nvrs7WCPXZMuUtWVDk8NuTTNxn+xZhoyRwY
NIQR1iggQD/rlFQMQVI8jw62mVHZW4lEjdrbptSym2fKAV7DxDoGUAqHoJrXRHz89mXyhg/o3UfW
1oc/0Mvw+sc/fR9AuesPDPfWY2mSJMlRnXWg97JTYP10gXEce/sQFNY76zziB7wrXj2qvgnGbkq2
a9YNv3JiOmrlz5M2Hjn8vkj2+WxHVe34HNRBtkl7XwCq4+AjDPIrJCzRrkBovjb8CdEpXKvZ+2Qm
dBWUM2wmyPSY9nkGawHteYE9bGm2yS7nesYrkFAp9D58OcZT69qIyZiyVY3lTuzbvj07g+ousC1H
YFVyxzAn3i2phWaRXlywhv6AJp2MnH9qUF+owjdGRFrLxGPGKEPfQXG8NpG3HtPwX6g47aHSmXtZ
LvPR3P8xa/GSwHNIsA+0zMnbRF0CMwjPMEneip4lWWkxRrLhn/qW+oDDSHB7eMHlv01TjmuDNA26
CsTGWQDPSabvknTRrfAbDCi92JvwoB2jvIRV9MNjus9pYWRQH/kWf9E2/Rv79FtPoI+5trYN0PMV
xs9wW05RccxsBp+MYb+ymJVXzoHvRYbYA33YOuR10xmIbzcOZnoz6y9xr8Ar1P8InyA9tpZkvD/G
rFPHaY8E2XppEgAyWqLgBtasNy3yBLAJ7rlKgIS6FvpDQd4OIW6QylOprR2bQJ+iubXwKY04PHDs
rqo8ZyfQUXNFPfK2wBw2fkCj/R9nb9bbKPD3e76VR8/1oGFfjubMBWb37tjZbqxOOg0YMBizGF79
fOhzjv7d7iiRRlG60+koFEVR9Vu+CwD72rmek5fyqlSzMpH2cgVBhgU9Il2ChE/fOKncr4ETgKlX
rJ/CkcC16otxlSNlQ5yMAeh5wLucrrlwOq/qPtNnZ10FG5Xwfqkd53Ktu3kjzY9XfXk+Xp+KGFkj
oPWFYoCdlJHy0sTdrap+iTgO2O2p9jtL84ejhTym/E7jd0nPB2/xXpol1i3K65JkG9bg1ZOrYzUX
6Vl8sHcCu+iaXXakL1+PcFmAnSGGR+vZo39BcbTRlm0BC6ssxbexv/nQvt9kWIQEwv7FwBmjB312
BHhmiO02s6pFP4ImIl5CFhYpNkPCq1aQ65e2luaoBCguJ6zmaQ1dWalPFeoZ8GezM085Fs8LpRVo
D41YWcZG274qVx1+4ak46UhuGgPuAFbVBegKZZ7cHy9Roqch5ae1ZbSvaWa+6qfiKbeUmu4M+0QL
vIuom9HQgDxBjeqp5puI1g+Z8DRMjqWVZkDZuj6LF9qGCBoLVJpMCZ+KYzLMEBsT/TQXQd2h/I+5
eTXQ3xQXKqneQIo4O5bjk3qSh02KfuetIGoeE2hIWoyunRHqYxnPLiKv64XMbZdfTvWrVXMRFbSP
H+twguLTEW6MeRup7NKDhqOJQqK5rfKOCAo1mvqRSm3vyIO2H02aeNgl0yAwEiJ3c1lkAulSLsFb
qg24cNML9UsdcbKoE1hPBKKeLuPoIwItGnLtSRWuk2LGtfI6DFEGTfghpNTe9ATI4xFUL5E3J0lC
UHA+5CkCdMMebpLxoOdO/4RTQtC0bZAVpO+A6Med0D/J151W7FQZQL2V4veBIYoNHw4P7mF704mt
YP28jzc62SehftTpx+BCYW6gt6q4AXQqb6AZh11ssjkK7wUNCr5TYLKRQH2lgKACpeivQG0mxWZ4
o24u9Bu6eNAHxdVNB6x2TqlGCwj4tHKDMTAa1sBfIk1vfBVtQ71WXy2N0Di/9opX6uoisbCCFSd7
ziY5jObU8BfpwSnttrndTn6nlb8utNdv+vgriaXwv//r//5//5/32/+IP8pNCZikPP/XuQXUkkJM
+p//rZj//V9ohUzfDn/+z//WNbhzoEdNEzMKzZAtUeL/33/sUBHip6X/S8mNFsHt5nagg9pd3evV
A5XeYr8MDrbaJyiiDB7JNmjQ5OTp5aKiGS6fd0MJkHEjw8w6EYB4ZeuXoydZwGLQifa6cqFpGx35
nxvnERxczzqTU0GmsoE3YCklte7X9yFP47y/D0tXVbrtpqRbhv73fQA10lVTAZChb8EKPbZL9WSf
n6zChi7v4trnGj7mweKieJJ35dvlDcZ+8fb1GJTpGv+MwZDIaplJhS/+HkOpHjNOHak7KA/GmpaX
k8t2vz0u62drnXupG79i8xPoju7sOIJsFL9e0kX+qPi1D2g+SoIh4Hjy4/XgIYz6zZOWPp0hE9Kg
SMMbEs/d6GK1godyjaFliBhsHqTy1aqgkbe/bpD/W9QRj8OHCb1lBG72/2di/ri08vfEiH2vSpRo
u4O8RRZLXeYhgAvH2KVLw2vm2bIOkF+whdXHOwfF7GabobzJ5+O2XSBbGKpP1qZ8kkJtL2y0F8Qy
vx6dbHz22JgQXdYsk2rA3dI5U+wY9W687c/PzTvmmaq/hOCwUpxhBAvhgE10G2mWLs+IUFHHdJPg
qaidyj68nN12Azn76/FIn72SliWZDMaQFd7Lv2dLqm9Uyk/ibQ/7Dpk9KPAb+J4hUF7OJ6DhE62q
t88gYuwG4XlaRXDEvxnE75v+ey1roiwzBnGC7iv3+4LaQjaSc7HfVCm6ZHH12guQcU3F7xHIckbA
jWgmzWpg4GiZvEnDuMvGU6hdaBhkAKFzmXVNMVdI0OBMdfh9l0AogOaL3SLLzwEaGUkGgCZRHxNB
IxG3ALhikX6UPVBrL6fsV33E8zWNZ9dTuxRqgwqOST6Z8UIb4S0WvO6kuQqk/tNZGu3WwI0NvXsV
Wy7GFnzzRLRpyu9nQ1HYKjVL04nl1L8fiayWLUV5td+PzRUIF9jRaiDzkNFi7Dx0Lx4RjUPsJUrU
wxjLYb43sTnpS7jKuIf27vUkeC0iB50cjHh94GRLxLFs0GvjFIFWAGQNVD4CFN6N/Ossr1LMXHoK
wfTGbKWnoViIuD1CEG1iH0cDFDgKR1VzR7agIFSmI+Jd3p8AMJCY+w1niXaFXALSSB+7ZT6kKPFz
rNTWWonnZ448UOCzhi2wPl2g78NNKceR2sTJjGQDF1sBKQnibvECqQIEFxBNpV+ck02qlH4F9EIl
FtUk0A64PhDlB5LVQ9ZGicKSHTwubGFq8JwLqvI/sgsasxUyYUAQALBinaWt2rHE1O0S5v0Hx+K+
ueoe7uyHJMVT+0g//5JssOSEDY5yO7R+okiUxjZIJlwIEtKinosgw5AxxqVr0MhCCaLwXIaET16v
Uq1F9d0ClC9bMF+PnnzEfOhynYEx8y7S4He9TNt0IXEeJfp7j3JZfaLciFKLrrWL+gr1raBtW54b
ICuyW0rNrkY+WEG6BB3HdN2KlxcJ9Wxhott3lHPRpcXyo6e/d3UNoHqIDXtDcTBvO73bwGme9ZZF
cWR0sYoB9o1BFa3QxmyXJQAdIddlRH+bb95fSZz21H+WLHQKhW1EUqmN/71kwSt2OEGJ/X7wB18I
2ui0oLvll67sl79kv/HMJbkROdVyYIrDPJQjeiVrsAiR6SOxvTiHwpqiZFiHildtrn7pZz4s0bD7
lYVZOLyTP/tjpPnlogh7D96aT0GYf2t+Grae5N8or9vIxgd6eAwLH5bCa+4la9Upniv3DNQjlHyU
16I0xDnMK0IlEvzRLTx8DJdoVC5P/jW4BtZPJcyeEl/w8KQPdLf2vnm3P50nTdYRMpE1UHJ3Z1Pe
DXJsdLzadaqFSADs6QmGBeBybXyjBUILdyRiobxmJUGXYWcvxYvyqvrfDOPfQ0ij6fifYdztMD0b
S0uPiUOoVyKcJ9w2rl0RdLCSqju11XfXDo+2Ptt0+i2kCYOTWwXJoUkBG9Ax6C7BzVrcSB++Gdd0
3X+WkYZkIIILZN2y/Pcyio+YZeTg2Q8ny3TRBwlMNO7NDuUJB7N4uzSu3lkhfgXYl2grud4aVgQm
7utRyJ8/JEtTDYPQijD171EcT9q5wPo8OTw+v94WvZ/a4e5jXPlEde4P2Xl4iL3tVl5+fVVp+q3/
3LsuI6yM5rOha3dLQ1Vw1euNS7/P2ZUa4D2DKbjaoIdJeaNsv0YTD+vzSftP/Gba1X9jAJaDPoUj
uqUS1d5Nu1ybFk0jKT4MWwQkvWZx+XEOHVr26H0uW7IfVOTQBS7t5XqutDPE1WZU6AXE++1sNu7K
xr+B2o1wnXdWw6J+HIXFEDvNo2nPkrm4bz7O/swKhZ8Ew99E4tKnZ+UfQ7+btWuRl10n02Kqzqet
UEs/1a7zR8B0xhhTgsUquDwLyJ2hNnIZD52VuAKwLrZrZDiH8Rw12nX39YOUP3+Q/5nNu5cLiKJK
j7rv9/3NCqlKUDdFDKHIoe1TL4RDTysyOo8jGDfBVcvX+PRx6a111yf+sRXnZv1SN2h2FI/JQOyD
+9/X45P0T+eMQEs2dIBdkjntDn9kYb18HdVuVG8b/Gd2yDMljqrvEZ3fktQ5SOiAmyaPrQqcn+Xx
oWiNZdHBbB7OTjMokThhVnB+RW7bo8ofTn9fKN1XWBneANiIDToQQGTw8yrpJeHHDtOIsnVNuzV/
Sbp+VhLzZ3kXQOU5FJn2XtTWksrp6jyxAOthkelsPuBHrZGDs85+9JpOX51NUQf+hoQBfT/ZSdXR
6eV+dupL/6qZAQD1g4gUNQDHj+SqYruubE9699b3SqDJUojcaaOnS72Oncq6irBbTz86tZ4p4j5l
lei4hel9vdLptxyN8VVDY7ZtUaaDil5eLg9HpPhnaq54dAHXlQyua5RsIsWlqE/essEJo/PeHA9H
DfRUDZxdrKg8Sd1swDrYSkGf95j19c1E/xv8XLn4tYH4p9lenw0FLVTlAPUUiAuFeNpgdVmFyhV5
WTT46OmV8Y9UVmkpcvlk3HR4HWIpgJmLOFdT0e9QMVXaxjFiZDIezLTeWQa1pWvlVFoOfbT7gYA/
vaVJe29Q7dOxml2V9/qkhifqZeBwCR/HCxAKVI+BI4sFMYmg00E7h9nYPhUD0OgKsr6MAKcGFFDv
toMlBeggztLrAJsEhwtw27gNwGROllfKHeD76WarW5yNGcllU9MYykUjOgFGrfoyrHEnBZzvi8Ya
YivjOpvfnHHatGn9s5/+scqnTe+PVZ5mSaIkXdvvk/AUXn5BxziHzeLom/7RVzwsLIKUSELzp2iA
KBK7BA8eoZsSeNB9dEv/QhQBzjTCdjcgKPUIin0OQfLnIah8oq4gZiMJoMf5uqt/s7HJn+7Jfwzf
+nv4WTVK+diMyaHxelfyXqufsnvdak+Za4dPLt3oRdvZK9k+FF7mlF5i/+rtYPvNVjFd5Is5vD8J
pWsqCgn1+L0ckUUvQNjuqocuaJkryzd8wbd8bL9c7CaDb3d2+dNg4D8zYN3FlK3UGJ02YFNCwOug
qjPH5sweZstXT3JeRyeeL5uFZXcLaEK2F9v+k9/ZtvsDntxscFaN+7IaXT9xUnsMU9s7OnvJfoOB
uWhCzw4XC9Pe7VNbdr09R5kb3uyPzt4sapdqpeNnM5salGO/AzTgIwIZOav95rD9ZYW5v23tAELn
LBrd1a8tokbuNnBn7sC01O7Rs93ZVlgYDlnBd3v3v2UVTmpTlHRFp7ZCMe3vVZFm6ZE+LHNyjY87
q0MD6GQcxHSYoanC7oyUL9IgyqYCUzy5x329HGTp35rTdHmUESzNZA/R7x7JqekEcVTN+FA5CMe8
wxe3xdnFFl2KbHxcZqldzrp57CZO+MHu5iBDbNPZmp08POT4eg8XeIZxsSu6r2Fsh7pt++E+DMO1
d7HXnhfydO3Q3vF/3npJwOF5O/5v7e295yXfjO21/17Odna43/k7151FxBgPEU/65cXm+W/8J/sj
9PbrdRjaC38jei+r6CGxg5ntmw6+2/bGXqyw3v79WK3oR2IfInFP/Z7Shu5Fh9r/1QbnWfDzNPuJ
vcistA17vV7v15L9erGfpyX42M6EhTnDa8vubWrgNDtmQjjYD+dZYkfoRnuHH6rHookefv2c1gBo
KPvx60fx2e6gqpqqGpzfeL7chahlU7RAxc/9vqmf1b6dI6m4NhPdiZn8Nt0YkrD5+oK/Y8D7rUDV
LMmSRBI8RKv/XnkWroYYip1vOAnDgIWKoCIJbZd8GsbtV113+5u1mTjA+kmfaxpNyzwznr4exO/4
/59BmJjWyaYigRK7i/aQVMwEOmkkuhTHbzFN9isIzwE4B2YKm7Iv53S6PBpfpP6EJNq1j1TqEplu
LieM9QDfoC8HukEtMr4nPGsxUzkexZWWIzsVq89fD9f8bAdTKalpojEle9pdJHjLr7cygyGzuSCu
V8iIal5Ev8U/RzW6oOnQLbbwkrtilSTcZE/tUOao022nZFPJ1BCP2xQrSEOQ3AwWgnAC+x+Dddd6
js/8cDTQ2BJ7SKw55tdVNtdTwP7EFKr4OnmL6v3UOD5ZDvzvyWUjfUOnxe2Lcgn8egFLj16OkNN7
QcVFrs92hk6zIF7pu6njI+UMlKgK17hxVqugL6120nN8Nqti2xevMZB6IFCEcjW8FymniCoi6DU0
s7hEowz5UUH4pSUi8qqYX8SEgPlRcI86wS84+s0FDYcE/RwBW8PcVBARKr16UGy0UpamcH3oJ5q2
KgSCtJXjQ6fJi14efSs9OmaBgektS2dfP6lPV7cBEUU1IUIq8n3yNYy9bJg4me5r7+zdgo2vOrhb
2LlPQ/SbXdRUP1sW9EAoUSNoLsnK3askxgoz0yb94bQAT+fc1klI+L+4uGpUzDGicYvDEAHh9axA
jLI33Rceklm6OoX6ikLFQozSVblsHOGlnavLYleFBSwIO43yjWFnq9KVNro71/3MRYwtOvr4Zi/z
V+FFWMSPaqQ8G+v6WQx0T92Be/T01dk9kpeBdluXc5I/L1tjVb6x9ie6A91imHV+H1AnWyA/6SPN
O6fwGkjeMJ91nuLFj9paCKqF6Vtevs6CfpmiRjTdy9z0moM8FwNjQ1fTKxiLNL95OCTXvjgXFvA7
liq3T6TrCAHd+Hk172hZPjIrC6R6bIhZ7hClQepa3tWlRraMXdOxHtQZvTCXe9+O83pu+kqAN1bY
zC2PYtObtlaep+KS96zZr/yqkGh7gY0HVW1z0QXKE9alO3ChL8K8j+BF28dF64vbIVpf/NSHqbwe
t0hj7ycsmN/NhQO6jttho0bCOl3KG+Fh8M+qY6yBSUf8ut2JVovknJzUPYbi5hwoq+wA77+2haCP
zguS55fUv3nWCnNpJs8Kb161QDT3AbTX8uKfQpqaThXkb7d5GwmBjG6rEzPX5xDVKufiZ8vRU5cn
B4SHUyxFN1u+pS4F0SUCJGvVPzPzScj8/56C2j3bOyoGT8NGeW3mRz8N9Cjedk/aqnkCvVDP9bBY
au9ch5j1FGZ+6nbzi4PY5wKAy6Za5KGHH60Xu6N3dopD8VHTDHyKP4xdF1GB3BqRtSwWiYe5p9fN
7XQL/WWWh+vRRuXBMdxy9lG7HKeL0QeJ608H/XFj7WLkRvb5XJ6hm+3GgennPKzWJemI8gcANE/S
/PSAVupeDo/B2ZdmhUNstepDMzz+pPX3cg7EdUwN8LLAdZSDfHNdKL7o6QEKd44yEzZyYM5Mv1oi
vruofHMNJISvKfs6gF9WvT/OL+EpOs/1vbkQ/GaFKNOT4iZ+P8vWckD5b94GsaPO+7m1Ub3zPLef
antDvdxrnWPQuMpr4qJs7CDdEHCHS2uVLfM5cpI+T8YX7cPtIHrNUgzKB3GOalfjCrvMP3lMyZL5
XKbhMD8tpVkzx6p1ps3wUQ7SJS3r0NicXED7vu4cw2SdsarjTePnEShA70LEmsz6wHJiPnO3WLfz
1MlX6NO5xVaaN+6FSONFpoWHHvi6DcyIDHJWOppjbLSwms1Gt+GhS77uWU7/BtBgZqzUUHNVm2rf
7OjQCZiDifZrN91AJPRPK3aLpRyIjru5OFfvNjdmmYcFj4+9kpvMBDIk+psuQhUrg/6ZtQPA7h+9
q6f4H5gghVJgLBs/2SJL6WWRHoKgcIsFq21GqnDQft5wxbSNPWICW3MFY2PB27Q6P+k8z9p9OeTL
ZIn621II1O1zGyHgMRefRaZdWBRz7eG06OeJe4sMVw1lVkvrqY61ZeAhGuyeuUBn16aLsTn7KNDM
k6Xh5H7its5GDg23nnczfnxWBVcWK16lZHWmXYR27UL8dzo35VNfU2X25IAUILcZO5jjAK02t5rH
XO0ajmxtJcM2vepw842ItuLKiPRVH6Xrzsu8knwyY49JV5e58JK7pbOQef7W6rIYngrHcLAA89gA
nPQhPyTEi9USPY29EBr761wN8PJ+NpfCIlv3rGsrJPPwrQ2b1lYKC4dlg1rMfJhXPvwUfrHlI+79
gr57dJ12EcpvJSMU581CjdiRw7OPeWxwDZPo5BsLEib6e+0c6xO/n399hn7SkNammEzHGYlTVFem
hPyPhBtN8nMPf2Q83Na0NbeTmqfk3J6H2Q3aukf0fAv3EKoh9H80cyVmJR4Xmusrmt06oOmojyVu
JNv1rD3bv/KP7c+vx/e7bXYXPEqiLqqmTi2VBOpufEl6zJT2eLztq8uN7tA46ZeE8dBGV1H1NPW5
6T+Mpg8t5dWSeFfr1ThWkAC/y6J+J0n/jgOwuKyKlmrct8Ypn+RZWw/jIbPTX/3s+bTHcvaR9Icz
3B1tkEZjsB8prCIqbFdr/og1hzqQM+VIkuPZse8vpGiR/4J79YTQ1jh7MSK0t4MfuAaiJQmvdSay
GaNxOttSFqDJ70yYXIwsHPObyEn+pJgICsLQdaDZqimLd3UK9SiYWZwatz1e2r5KuDF9TF2c6W80
On3LbXkjzHfL51Xn/WlWwAOjb+slnwRVSJwgvjk1VlTLuIu1k9QE4HnWbntONkYxBgj28WcXQJXY
cLA7Le8KoGs2YdixnDGZp4SX4Js1Nq2hf57tH6OYZuuPdyA7x9WYK2J6QGrHPq2T59TfwPWpyS4N
tuhvkrLfS+Wry92BCVo8pC0zo3nfV1OpNXaAXSH39aod8WwDHz/BQGE7pTpBVwbLR5z1V4hBOoIL
HFEF0j3DxXjMe90eITgMIPBu5tHWE/FN0NHixrBDSQGRVXC40RFDmQt7Hg5AQDvmCWTOWD6WYrtr
cmDCsgxrTsGZ5cqqxNWnwyjMjo/vl07YVtbF+Xqije8m+i6GNodGkW8lL7PIw5YciZjl4p+99gOL
uN8fDMQnLnYUBxs6l1jYbf3hIAVZhDIgP4FWTUTkFlyp80kslYyK33SSo+zhwOFDqcGvD7DCKPed
Xi/ZrGLBqG+NX3iNf6JxWHjTqX1kR0eS73/9OxqC3P/6Pj+rYv61rO8KPjfhltVCM9z2mdF48ome
bs8LgLtgva+k+gOcYAVkM8abRCgCfEaoOhnwaqXs4YLygG4pwRnrhPj2BvcwGCwYbgUakQIvQAkJ
F1pty2MPNRVXaBXzCpRNuzZ+a7TdGW8vXCuNOF9mZja/yOAaMx/gHGjJokYSB+WxQnuQldG54NAi
azhYtIX42FgNkuX5DbVsWMtSp4eKNv7IrGNYSmeMaNGoz9Zl335TEJE+KVWiKC+SvImijFbg3Zt3
VPDXMjWZjmquvQzFLs864gBJd6+ag0iSd+4v3sCD1jaxFmbWW9dR5aa0rh8fzIs2a3JpawqtAu3j
mx3yd5Z//5L+ObK7lxQRSBhnmTTtTCUJjRqVP5oQvIMLc5flWbi5NwYluUYXGC6IOD5hE2ybQHWA
+GL/4aqO5pZhEkiuSP15CIRw2sAqPghzoqn2WtKs1t0LLezp87vNVfukpfXX5N69bZlZ6UAops2V
QWPT4E1DvgX00GKfsCo4v6FXPxXOIeDzFknoigfxB9rEvEyFg+likHyY7tRhn4Y5ddahf5GB0AN3
T+zGw5wQN0QUmHjlu0Ky9kmtjMHr5PXggSXlvqksioZiXvpreihdONKz59IGLgdCw6ekwS79VtrP
ij1HuY9qJhXHt3Xob96vjmpD4iRIeVenKjB1LUqGJju57KwOKzOo+fLwkBFuUgDW3eG7F/+z9axS
N5Isw1Ik7ffG8MdJktbYtCpmPa2aPDz6wvNlFweaJ5MIt+SSdZj8jIMqnM7cevHcOSIVeuh5xyWE
akJd4TAV6ZH/8G9byW/5Som0iD5+ND0RelqOEFn+Jewe059w/FzZmb5feAJP4fTNvUifnlN/3sxd
3a4Rey2vm5bQ61klTIiDwa3CbKVHeiSzC/2QKWnI0RlUiBwZVFzhSYbpSoxgjXFbckSCT9kDobAa
oEgVnv/3h8wPnMPpezk/UC2y1ZHfLTk5RRzDrXhvKpZlwYpMmQKFDAb2OB91AC4GQNfr9M3pQ2Pb
Fz1KcF7hCKFMVi5PVwPAwlJtWb5DME2O7Kj8UKXbotflYChpGxWhpdkTRAVyShYqfrHAeY58p/eq
X5Wr/I47FrRxo+lxSABWpEj2Sn7XicQi9cTg/NGz7HPC8WniBe/r80P9LDxT8WOxJIiNQEXvKvaC
cu7ocl6mZST7Kp853TCZkoHo194Ec/lfzSuSF+YO2SCAN2xFZMy8wzGTNk3iGHEsbq+kzWjjMlvF
4mXwRvfsf9/g+OxdRcxGNURL0yxFvNsrj5BqwST3A8VkMIgS0B2ErwQEgM6lCczs7VxfXr+eoX97
GhPKQ+d6sqgAglDuAlhrOGPAmuvH3UlX6NBOal9iZjeV8isrMf6Wm0CEhHHWLs94Px6uiBUckzeh
e9FkvJKh+63Ksnv6ekzKP22e32NSFZMDzdD+mYb4jERvKQj13rBrB2Wvn8MP5Cyj9iPd3t66N62i
EBYv+w0WVaxFaYmMh9A6yTbz8lcOhlkbaHuyz28W079nLMMic1Ikw1AkRfkNnPljT7oOmZELedHu
hYB+MhnzfhfbHx8f/tFObGAxTvDr64kw/lm+f19RvVu+iBqrY3HN271mIxtsW2zQ3CqtptxBJ9uJ
7V3h72gvremVU8UyX8wXlENmxQyxQz7hGQU73128vPxY/Tg8PAz2r5i+neXMeruf8y98pe2Te3Jr
nwbq42NhP26Dkxts57XzCLtpodhf35A2LeC/goHfNwT+SzFETTLvF3gR36oEBZ92bwWnhRxpD6h3
lVNjbP3KuWRbuzo4Lkxns0Acxn7y/V1n72hNkvEtnhaVvWKY25/bk/sQPATcA0kdjSe4U/Y3M08b
6ZuR3p35xVECfxEz0soKqnI39t5Nntfjo4jMA8KhdYAFAT45+BGA9NCwHm6VXa0/quKPqya4cQdT
q3lEF5ss95rjXx+ex7lwfK+NCAUdLyM9RLK1aVHaN7dCjKRQn4NZeGgFr849xDDcizGv8OvJ8iAB
a3rLFzoay/hAVN3GEC7urXlT6XYWiNU2+ezS1/YZfXZ5eInTHqVnZK6PWmTc5uV1fVEjVXoS03xm
pSFyYTQfEAFzM9wvTrmKXTAMT3U5Inty6+GRS47eFM4t/lHKFIG5gSMMwRoRlRw0x1xpNPtoZRgn
YE+q+yLa/t3F0QFP5BB88pFXtkSLUSYPw6nu1uH6eZ6fTnA9ze3RmF8oPcpeHv+UJ1UHdS4EuON6
DarE9im1l4B93RG4B6DNox60ADzZ/bzylLtfL8R/wou7dXiXV0x+xFIqWeJuEENd2fawIQ0LX+bV
jSLnBWbI49fXU/4JIe8ueLfNarBzcW4tWU7Hgyr/sBQUG+v5kE5SzE51QjIrVOBBNciU6JdtbkT5
8KqJNONRdLhliXMbNsntastVMCRRI1BiJlI/5pZzKXyTpolIa8trr8XqgkLv12P/7FWA5kFSQSAm
G8iv/Z3Vd/0QnwZLaPaWrbpllM57t13mROp0+23I7oE+JyYI2ict/ObK00t2t12YEghwULWiONXV
/r7ySanks5yn4q7rnipg14oGwai6Bcft8bE8FIPPQ6sxAEfGt6l+3kTXIIXJ+uf++PL1SH5Xx74a
yd2CkZPxCgeRnXhqS+V7HYRDtnaRRqbYE69MAvraK39ku1vq1K09LkLrOdsh3BcqCyqk82QtguW9
vmeUedWHalXsk3ntZ2uo8666Ntf6M2hoCskGnQX1OVmd5skumSOFuhwjsDbXN17Dr+9I+nRuSQnh
HdDOtn7jT/44zdobAi8nlacqI1+BJHhqInBdvBi8/5K4r8f5tfghXt9yaXLsAvGPjfggIeiOBy8W
Zcve2H49oH8hPwZsItPUddXSqZ/ep7D5MW/6CgGnfb2fhMlfFZj8R6Rw2ONs5Ezqc2Ah0ffcfQwP
FZoikJPta1S+pe+k3saz+Qg1v4VQ+6oh9TB+M1u/kcn/PP8/BjcdbH/MVlpBuq9jnv8FubFEXTVF
NcvLs5Orix5lIGTX+vw9RWZaj4dZ3c8ra2ulB5N2Bp0n3uOSNoLAkOfDNTjnb1W9GMWNOXRhrPhX
Bb74vpR8cCs2/u91qy4KePJp/SsxXutUxpVnq1xDsUQacnQHQNIarMK2Nu0T0nbaViNgFH1ZTUhJ
4eYnHfppH921dLv+4l/K9LFvJRTW0APqo1x81fXMPd5icv1Fz8/hb/T1k1Q/2ezguMm8sxbe54SX
f0+WKYjHs3Ll7Mwe2xViXMrz6aWn69PYRtA/QszG/hpLLTw4Z8Pz+KNeoXnZ+tY826r780443Nz2
odu2e/XNCHvM3rdoymOz89C9BqiIj9+827+TgPtnKyNnrcjgjzXRutubh/GUFNpwbPbHpRwN7uhQ
wSX0aefxwxkkv344L+RtvOPslbfds07jrlsoTuu3h9ZPP7gZ3dnoTvJwC5qndEmj7wljxhjK2fGn
NDnD2Nd3I+qd86rd1FvzIZ/XruI2y+xBm1k0uQ6Go/yuaCg3u5oltIVuyPY+cBD9/Pq5/AvN5Q37
z43yeP5+Lr1xRCZI4EaRVHAaOmv6TKJQnNGHiG1ywrONB5uHY65jEXrLq68v/+myINWgSq7KCP3d
x88I8Aots9/sTyGymaFgv4rULvdLc3Zxn3GMjOhsArs+Ojcy+2IpuBcHOxHadBhHBNiNMT64sJ4E
MmEg9juujG8W7r84iGmC/hih+vcEjcO5GlNFwpqWbsErKijFEkb/RbC7ubi4La3ebr5bfPzGf9be
H1e8q9tpWTZkx9Hsd7X2s6+gf97ejOKIk7Pgtvp3+Lnfydy/V1MB4yiWKnKY/31/aPJjcgbpZl+9
S7/TYMWOH0mESb2lF5WyMIS7d83dsKHCnFmAfF7com6WggssZruLU7sjLbhxdsgcPNl8w0n8r9fI
p6eSDC77/4zw7py1qkQ6F8BD9ih3IDUqHs4otBwDKoG3GtDnOcrW8Q+ttdnzYWVJ7vn96wF8lnuy
BP4zgLvNwJL1QjXQqNkPv3p3XIDy/xiDk3Obx1HijE//H2fntdy6saXhJ0IVcrgFQFKUSCVS8Qal
iJwDATz9fJBrjiVQI9Ycc9u1g200Gx1W+IN0CbLrFsG1JZJvy2gLtN1tuajvknOqm3R5MWg/+3tI
x3Tbr1X5nyF9xZbf7h69wCMrRall37nSsqJ2ipjUBNd8ozCH7Bmtb0D2Nsk6n5NhwrTk/1gyX/P1
7eFhJoBQVjkzCubCuLRu+wcavtt+1b5a18E2vRBONFLlaYb/euLU+/j2xMwoEXBC2Xaff9aX6W15
W19K+/a+huf+Wt9pkjNcgu9E2E2/Em5ghV4J58r9eJ6cw5t5zg6L6g55IIKDv9/CtPDmo4KZQ7RE
UZLVOV+YStEakSE2+34jPGpnaNvqF+OdfuqMnK7Gvx4zW37cnFXiRV69LyGKgYj3XUh5wA3xn9+g
fbzsr4NNtMn4HD6He2kp3kMyfDLv8XS6EDEZCbGcpLmB+xdeUY7nuzXOMzLCMeDNUWux4319DSv5
Qbg2roWNfDvu6vO/J+rXY15XNcI4ldBSVmfVTkGTcj3I9ZqihWG/gnMivy+d0umhHVsLwQmWpCzr
zv6wXlCasUNq+sJTBEiocm/kCUEKk82FYMGKDt3d6SLbb7kYTfD/DHAO49UCpMkHv6v3FXJieNGh
ppE6AvokdvRUXGEwmdb23njwfQeDqQj8DeTSAp1T6MEmh58M9VG3VbrWew80DpIzYPy1U0nXr7ue
YHvqklPAVOa1n6gSUzlDqWkvrqYPnRMKmDofwGcT6GiZ099Flijf5tvgqr+wnOzVAp9iusICsKFr
bnTXdKdqCqgxfn9C/xZM90d3RntCfVKfwrt4RSC2+oCy71xTLnIeNpvL3Rdsl6quDTbInoC+pmPw
d3nhOTB4Euer8PL5ueOvu8vzy8LeZPQHYBBUAE1GkOLgV86DczgCV2cYBW2ta+9Se9Keytf8wdor
awCPAOpOdQx+DW7gjVkiTG4Vn+HZsmvLjsbYlKWKjvDQu/lFt+k24yZypRvETt2KyCZ170UX559l
cupt/XY6fH/4LHBIukKRWp8jutqEtylNCnFVrCN8Y1fIfLmQK9ziVt70lxnH1N/b7Sstmp8Y3x89
C7bb0kwTHb+C/YjLD851K7+gdp1jRQ2Jrqjvy+5mkr1CWpq8ZN3Gj3F6AJw8oEBy6qKapng2FBDS
ALIlygTgfWdnpBBKET6AFofXIr0srtXSTnbxuX+nMwPEcQvJoSy0FrmyDvQZ6otsVZ6dOkGPiYSG
8WMQsxNUGqvMUDD22cefypvwGH9Yd+ZG3WH2lZ9669NN9Mf3/eobfrupPNS2u8Hk+44Rak7iGm4w
nGvcilHAqrSHNtzgng5hzBH7a2TwTjz+WEuBbyrLII1QmTBRwZ5Ndz2mBw+v13pvxmBbUJewqSEG
T97af25e5ev+RrjtX0EaiWvEPWljJC/diw4YaSu+6q/W+2R/XJy4JbVfLm/6FgCgZFUVVX7GlH2b
ktqqu2DUMYF6fL56vRIoVjfr0s6uBfs1tJEWtAGHchDdIi8DyygCOYq7LioUE09CAL55eXm+OBft
85fk7A6pIDsC0bMLFgHYtAE8zz8f2r9QDk7UH74gMvO3+X3os4UToPbTZSMH7nT2TfcPWaorOrhr
OgJDrym7AydYluRMXGgTS8rO+edHAlAOhT6yk4wO6dQlNfkVvH9n6qGCG3H8VQOr5u1hOl6fqGEz
ehfJABd6xLtJzKitp8MV7ZYLrE64/v75/H1OTBN/9O0kmXIP/TAWzeyYMPDHMBNh4NLrdEepxG3Y
J1eWhj9WtVL8K/REX/9+4LEGimGqBveWBbDcNEiufy6FoPbQ0UK5C6uu+qbDjBLVPbxyvcsxBKCZ
ANQWkdrw5GtNEBZRe4rWe7wSp8cbFJL4/2iUln4+3sJWsM/lptllnbBIDsqNJ/u3ZvWYJ/4qtcS7
aBSXhnH/95f+Qvn9nOafT52OjG/rH41jvwwysdmVn/V98j7uhw/tAe1SSLchKxzh3YMjUs96MJ47
XK7uw6f63X/MnjtE10hpn43WBszeg1Ve5Vfeq8yN+fcIj9fBzwFOZ/i3AVZDGuHDIzW7SsoWcayu
ExQjD029kgZ6uhGcJfGkPsJxqfHnM2e3Iwz6hiUp5nuIF8PSNJ3gqb1DZFh+EwWU8G3xDfs1ilvF
M2szujsVGii/Pt/QeIYpTaz2WdrbNmpmen3X7hLEJ/kBLrNG+du1KvcA9gtYF0oWOFTTu9DsFvTu
YNPmQSAVgT4FK+nEDcH9SLZ3Zazo+CCWFSxMeAZQ35D/1VAMd3rFTg4OC7se3P/ihf07eGu2jZQS
uRJJL9qdUWh20AVrFXvuUV5rwJ+Uzunb4sS9cmK2rNlseTStQlzVm52YNu7Bx5ea+BdlDuxpbkdI
+X9/vWM6yHRMWABTZV3jQjNmx66Fz582GFmzw1BFocUEvbpFhM7tEmQmUcdy+MGL0lPM4WxQCagp
PdaOvA634pP6jqSyMNrUZCvcfCnQJU7Fv8U7QuQcmyIExSgeISphOgOqEp8wfsrG8R5gQ5Ehor8X
CCduQGnaQEcnwL/fx5wX2Q7aWEjj0Ox0K7yKItpb4iaqYJAUHwc66xgEwJFeeaW60IpxoXj1rdae
2ONftfvZGDQJiK+oijonoDk7hUKE1MPyYEY7MT7XepwmcpwiNd+61XF4Sq5NlAAbJOLoltxKyL73
kLaTXH5UsQIkp7vTIui2GnCJ3EKl0I+Zs8/s0CwTq4QH3y+i4VTJWJqOgOMRIypGn4c9Og+lOg+p
OFlWwO0tXuFKuh+Qq+03n8pG5MRu+/9f4sRiCnJLoqQRP82qbimudngf1uU+nagZ8hV8gztj8/fC
/u0q4CF4uxISW/TPZgvbl5HuRsAy2iEP+YFX8t43wbGpD3GDvZtEQBYaj5hLKmq7TAQDq/R9GO5w
QnQTr18b3BZJgNeOR2iBVUqMgHdZG8tB3kflRgdBJrfLcIACksdXTfiC3np0yHpsbcangKzw7+/y
26L+/l3mr+eQqMiZyn20U+/yZ4L6m3KbrvrFYa8+ALvYoZ594oHTCj1aD/9Onja7vUevV9EO0iP4
RsZbt1ahe0Qw01DoDM6ym+SE+sgvNQsQcpTZ8ExDAESfg+Nj3Axy0hcKo5t7jMYmWEITUP5Lb+nx
HC7FLVpHNUoovV0jeElZWN+UG3EZXksv3qPwOb70i8p+8uzoNrlUPoMLmjjP+Jcm21P1yeMSNaAJ
jkkVpCeCgup8VXUHdcwBJIo7VHctW5a8Ze7hy6vH2CegRimciVLKvaSkSF+J8Cwo/pTqeGL/HMVW
PwcxR5sXalGkQIGkXf45rnFIgenobXBniJ1APbESvsLEHyth9qzZXrUaaAuhWEs7NK/Qf8E/oAbu
G6D+BJnO8SvH1xB7ty1zWSlnwuByWyvVsvZXwbiIzbOgWaqBLZmLpnFFDhWoeadu6GkEsxFyP2tI
2qkK9RpjlvOUVisYIV3qXabTrcf5RNLLyOlAG/+9Kb4aUT8fJFERgoGMSg6rdC4JIJtd1iUlNj7Y
eNrBUJ0NPtRTPXNDSnmXSg+j1m/1DSeS0xubru2XY4uuWfRaCyAvxs5p+6eu7DYZFsZ4gOPmWV2F
uCICWffN3jV7TBCE3PEaBObk9KxSjIWOGFqMK/IgGxcW2tiWbuDq651ZlGMLxQLY4rsVXgudeavV
lwJ38RBYqxEyrSGRsAn0ZPGuFH2yp3wg4jeuUh375/iAE8a5eYBGhXIyrN20vRL7xlHwFfAyfP/G
ciFSoRqbpVTqy9p6NOurRhqWSusvvbR3AsR35MNG1deqAO0PeZmgo1oVD5d+iwc4liRlB9JQRsEP
rm4QCU4lXOvqfW8IF5GAMCuGytdKUNx2DcsXOXCked281ZdIzTpY7Nklys9SrNiVLF+2A8recnVi
Ex1XbsA2fH+d0xn4LRTXAsloeijQO6WzRYzXzvheTKBGwVex8TAdoeDYqKSazyT4/eHUajpateDY
DBWELctWFb86Md+ePvE0akuUzR1mH6TgUNrIXcHBnwhfj69B+n0Se0OWJuEEgr2f3zKMFFVPUWDc
wYRyo3cTnGu26SYuj61cSEiM0HVyUDdc1O6BD9I0S3DT1IuoWsPdmZgIyfmpAOCLKv9zK02jQmEQ
YRziI302qiZPvahTRvHOfEY41HwO78c1HqEuhL3XdGOhn2FcarfeshHt8TxeCef0yy3IPPWGIV0L
rn8Vm3b7Gj9IyDr9vc2PZWK/Zuzfsc1OPE0tcJPhBrgjGYzjs/RFPxfvoW4QhyEehw7KMyX1bf6W
ux3Y6431XC9DB+RWdqZ2F2rpJgm4XPTdKEksDq8+2kT5EtM9zom2Xd6f1PQ8xgfNxjvLUCQ06PM8
+lpJ+b3oWLzZzEVW5O3hBQCZXdO5Fe33E5N0hDGYPXSWpSSy1mhSxUOHVbGp1hwkLGDTHW0VgY1m
Ihsj/9qcdcQLEBtRv9ApyEiUkQJ6d9GzttdOLPTjesdsRLNrIOAYxd6JET0KZ6+8rkVjT505ZXGq
2nxc6jbpC6DcL8M8g18/31L4YBxS3AfN3bjEsRaGr0YXP3Sk8+hyAMZeOZFD6a1zqcGfYuQcE95M
wnCR0ANCAZH6V3zy7dg4xIUpySPZoWbZOMuV+tQtqe/MayB+w5PwUr4JL8N7+0h14/CobsoHePqv
qmHXzZRu9U84uP29Eo77hdOIADOIGmhhy9RnK0HtcV3EG7jZpdFZYaxrYoTEbcFDAn9tF71sJ+9Y
pCpbHzET8q/PYrB1Wkxba5uvo0v9kZJo/JTUNrpN1SWw2PzEwjguP8wGOFsYKapROC0xZRAUgtTZ
asoUwuBNGNItQQa6sos3ctvDVl5Lz8GnKNkROeykco3k6VmK10yOXr6NSxZITYVjlKlVHCD42RYV
rBQ5MhzI1sHB4Sd/z+1vR9GPuZ3lMGZZNvDMjGwPOFPdipfpRQTRwHqT74NH5VVZtjfhubq2bssP
SigdvtSAXZ7UnXFDQRxRKUjx0ImVRb8qdzgqhugRY8Z4W7/64EH3f4/1OCb9sQyMWd4dIQUEWr6k
sFUvhmx8N30PnhbWv32rbPoalYEueOzu/n7ob5te5vbEsBQYPYGV8vN2q2UZozLa47s2e8eA+lLD
Kj1GRT/ukDFFphxO2bAWpXF9UHpEx9MTX/q4BzCtLUJOlj4XGunLz+dXRjlGpZCnu8P5uMEsXXgo
73A/ilGe//Cf/Y/DU/Iq7od1d4My6/CqvScbzZUW+jLfKev0NehP7MavTHB2sSoANqc7FYNVbV7+
KNsWy0uvjvb1C+omiGRYNoAqx1xMdXQDLmJnT7QKye7d0X29bc7GFbZFToi0qeZUDjJOrCDK52tx
EspYIZPgfFIEOBNcCgG25cLSo3d0iserHRW9AEZ9G/ZcWaqPk8TqhyTaN5DTDTtY1ecTE6fbSO5h
hVftPy0Ap4Cs7J91rn7Tu/90Mz6uSc7XeIIt28cSotpH+HxYCigd3LF1l5haL9SJpZxAVciccKk4
L8PDRGI7maKL6lFAx1fQJqbXlIwYc5iI2IpiUEbC9BWa5eDcFy5uzfSNR3RKaHQj02UCIIARCMto
0uBQz+uFsvacxFGXN6hf022nIWGuRrjL8uewwNESe9Q7kNnpNr0Lb5SHcTlJWgmOvtbX/sT7vzTX
tECglsbnWI6gSJtukJ7YTNJo+RqVWXRpNVg08hUlFih8MbIVHZhh/UxZVE75RSW1noS17070H/WW
WT9LnM/QzVYeGggmihN/b9djkv70mr/N0aysEERRV8WyGgHjVdzuYj3yNqGG34wwy5AfRl9NPG/Q
ZEGZZOnf3E6sJZT011wfSLbbLySe531v70JXuD4JfZrCpKOdg7Emef1Xz2QW9vUctHolxvEeuZQr
5Yke6mdxHbnyOkZ5tUF1A4kA+B/Xf0/JcWlnmhIdpAai7AYpweyIx29D8uUy63d+7tlWAiEhg1TW
jbTqsk9og7pFd+5AN0xoN2ak7v0Qu+ms+PwvhoHIEKJugDAJbWbfvjooTVoGSrbHu2kDCeDCXz1I
jjl11ZxkO5ydeJz5y3UBWZ4QCiE5VL3m3anerEtqJFG0x3gRgUEJ2VeJs8qycfZzkuvRNVgNiwOf
DlQicQTYK/9MRL0FSZfPhmShWfsXKrmTtKGhxjlhLMMzY4kNMvis8qa2U8iixvL59bW2r14ndbh4
UTofU6OTVUeMDBgHmZ90gY8meoyBe339hurK09PgvnSL6XNwe7RkfNRSZAj0lZOdIw8B1GJcZWfF
BSSTr2ZqtqwZhMJxNNof12/Xm6fLu/OXBhGUZNE4sgtA/1ZxkFKgeeq7UFE41nqO0Z4Y+f2fbZ8B
2UjQ+lDgRZrL5Mxc8umgespcFSrKj4h+ILGiOf9wvdEhd7ItPRK2xLCM2eg9zFyuui/sR+PcAdnl
cSRJS49+5t9v7phMCcEbZpiuwMXSwGJNx+C3AFQrcaVEby3kxYWX2uOQLMBp1tx8b3R0xmhT3luP
h1tcnb2CGt4yuI8etK10XiVMfIfG11a+6j4LhE0sejlOwRLbySkOiDAYgLgfHgBeGRuaA6V8htHJ
34P/pZhFkYhsE6wxO42f/hx8jetzrOE7vTMjacWX0NEIUC4Nv3rz2vR8jLzJ8PVMquNVbIZrK8oM
t5C7dRAHiwO6oVnXb1LdcuXOuitC8SNPhIcGx79SbLZ62L/lFaeEPxWFUIZ3Ai3Z/T3+39JmTBtQ
CKOpYBL2zGLtoqo0wze4JqcrReBmB04A8WwS5gAg5XpLtGWWwNOh2bIIVqE7tcLhwS8y513fgoyg
oQ9P5dS0TofD7Oj8MaxZhH2Q8NYBxB3tU0SXptb9sCjtwKGTIK9RK1qpdnCJ9ww3XOIo9tNdwU44
lf/9+m6x9CQRQZ7P0OXZu01IlgyMDSNYvv7ZhHyQHWIdSisT5AFK++J6hJUHEshGoMkmNU4c7Urk
ePv7Hf0WkmrfxzELSQs9aXCE5o5LfM+BtxZEFwf/MaovYny/IqQrA6why+uiaZZ/P/nrGx69hm8z
MNuaRYnh70Hq+11d3yZGfFW2A27owm1RyPgoDWddO2KLRo10yOObPKzPy65167C7xlUME4OG1pxa
BldK/hEn8ZU51JYdhIcbSw3exPoE0vLkYGcXjhnHeRHF/hQuDfCZXtXzwfmEhXaVOgnc3xgbmyfO
tC+dgWBhuX/P1a9vCdy3hmWAheXHPGst1EQPO0sddqXnX6qaZyPOvfKJuIw+xfcU+ZTgPT2sophM
yUpPXX+/hLt4a/zn6fNKco/EdSb1YrAHNCQtg6fDNt3C/YXq89LrbnM/bpOPYDu+64jPnlIAOu71
cYKDsCbk4KrXIWb/PASLTtZy5VDG+6wFXuhj9L6R1OvAOh/iHoeNbFFSkw1LitJorgcCLXbZ2hjh
qQXwS7w1hcmEP4DhaZVOf/7tIukyK+8QCA/ghqN90DqGbLe3+215N1DEX1gUzJ5SwQ7X3cIpOxtn
ibV+IaHcuKD/fngwT5WD/0EozrYPaBVd0ahkEJHNm1BNrijcbWayk4X84KYjGtxpY1o5QHgKwjGC
01vK88h6NaW10zGpXmHNXt92gVbU1LDbCC7nqOfpqyCNknou520m3sheqD80Sp0Im9I00xjQvNg8
VXlyGw8yfXIvg3cRK9lSi7xr2g6LICpKG20T+aw6jAimyJ3+WeYZXkpy0a9bK5WhIqeCerDrUTYR
iex0RV1CFO8gKabioq2KAl8yWY5rJzIlktFUSWRIvsSZNtrdxbLusLDyc4Sb9Fwab31f6jc+niiv
vRckeNqYubLmS8XnDd4Ma7PN5VUqKLndgsC+LvHRxssYGtYB0yyCG10qKlczkyejippF2opFvvCD
EAMVWRk+DbOhvhO2JjobYpieASz38Y8cPvqyXUljsBGzSjyT8Zx05dBgr6nVDYSglZe1Nxa3bFRx
FBz0V6/wL/oB0XaMS3EFtJw8LLDrjCtkVNrqqh0bwI4Wb0SKn+JDtKyhyiWp/DwMZrpEirRZcNbs
e9l8wsn20oD1QccKzxVckt5ko1iyIfapMPZbM0pRCVUyMBC12WD6F29138h3Kd2dc1EO46XQlO06
aJoEg0vWgJaiFQA25DbBHlzCbjDWMweHPFeR/fPUHLKbPirO5fBwXes+cVmHjaduFGeBr6ePkjQ4
sWrgvZyjLtnSYqVzk0Wwy4IYW6Cx4az2B1cF8OxVoKF9o1hBC6auLJSfSSFc6HitRr18OXaoCuJY
0VciKjfWQq7zu0E8gLRBI9Xpk0LBIZSuqtRJCCIL4ZkIBNumiLD3UuhpYG3KxINsg54tJpoEY7EG
rVtRM/zZ/bWpCVe54W/UrKfT13RrT0PoadS2MmrxjLhIJlM4kW3aiRUxu4KMvan1iiu31VL1hYUl
1VulMOpdkB/W1C02rYWEdkZrSJSKbWKK2yLhvyYiU8+ikT766B92us/s1I3oXQpxgTNV2OSLJkM6
85BAARtYZHastbHrmbW2jDlnTtzkRweURU2H7qduUkYBwjZLVhsJC79Socsaqdj8qM26yRGNUxBN
xEr6xHV0VDyYnoX7xdS/5GYQZ1ngSIGrQKNE2hV4Uev5bWs+xlWyl82L4qAvu/jJGLZKJ62CHrfP
IHN1LQBweqINf4x5/zmKL2zvtyN5THHSaXVB2nVLoKwI57Uvzbv8QefDe9Kv5WvxCmPLN/+pOlfu
spsBqbiDE5wYxBQr/jiFv8ZAXZ3KOhMizkJcJRTEDBtheZeEkTNg1hehhdeU0BWTeCJam74DJeZE
BHusLTF76iyClasuKPRYY/61xSi7mYoXo00Sgzt2P7pm5tRASZ+ai3Rfqk5Bk4XftzaVxql1Yin8
tupoMYMTVWVFJkT4eS0SFYVZH7XSjuMQU710Vfovkc8JBSPr70X320x/f9IsXNTETDtYni/vRilw
lbgCHDg+WfpFkwfblq0HTfj27ydKx0Uy5pnfZbErlsFin63zrCsHIG29uLOMGrVA8yIw6H/m4pWq
RK9eFpz7zWBXSnJvch6qNDEEuUZTHldziw5gWTeu3MhPRlw6XZ05Rlw5Q3VwKjI6of1ox70sS3fS
+FmbHNY1NiKTQ7xYeItCNFa6lVz0pbYZrMfChw9q0R5RxoWWNY8t4KrRcgYru8ZK+jkWNTyFTRsO
3yLwnnC5oJ2u4dlpcIAiWt1eNtprMIjcZHiJpOACyxowN2mWf4Xhy5VsJIvYkGwjvy/T/j60XrCQ
t4faWMXaJ92Iy1ArXSzLHUBKu6hBWQSZt167NjsVzrBFa7/qtp5BQ6SuzwXxwC0QYORdDW4m63Zc
FR+6R8M61i/kQ3rdlBWWu1JEt2LyCu83hDYIa58N/aWiDHsccXHEMNCiDeR7j4Wbq29JQ3U0g1jX
6Pe14m1BaJ4KM4/zsZ+veo5Z6hIzbmtflHbpbQyUG7gDyvu9nTWOhWuyvNAPCy9e9LED1ArE4EFF
2c+O8XtTiRdsynz8UtPtg+j2WPeaC+sUWP64cTob4eyA7whAA9p80k7sXkqRe/JQ99dwWLhdcWxU
6el01lqpsC6dSMYa5imRjgGStAiK5tprtfUhfsKy1Q6z8hSr5NdTAMqhpEsiAlzmLDvyrAZNpYiT
OMD4Qtu0VKFqJ9g1SAF7FIaa5+zGFO14d5K+cZSZTHPy7cHTwL5dAVIchV4eA/cpezeptqHpTiuO
C+elK1wsCpNPEKlslQaJRzgudHtDYB8nbl7pqKDwNQpa8FzAfPt5l7Ns0rrttQl0ZNkH8KeEBrEz
kCB5jpWuK3KDR8HcIHqCpnwfubgDnzqofrmFJAwH/ncAs1NYKMcxTrAK2xXyPYiuRZaUyzYMYZ6B
/FGiVRRQxYvRL1ZPRR1fldb5Bfj90bNjOVQtXyXXkHY1ktKmE6FowW1U2/pL8e6PNohpcbQT0Bs5
uYQNvizEqzh3CAoQh8powQNH6Bxy+Xx0s1PVjeO0ffZmZgsTi+xYkVMCFYRkr4KoW9bNh4AdtCR/
eHLymIVPOZ6diQbIqDe3lT64QjKuSh1Gtyaw45FNqfpxk3VPZnkvCBbe3+cVFu1/v79jBO5smLNl
zIUQSoLJMIlE0WNQyC3RCAfgJDmYH3XaioSkR7eJrIH+A5Ya0srk2ofoeVgEB6ZxIStnqXI2iI6k
nKg9WL8Fe9/f8CzEUXNB1WJdEHcG7I3zwK+pVQ1l7ohmgSezou/STiWHSERrKWZUV8khb7RweM0O
wngmema89buDeZlnKDwtobCX3arR9ZCRp2rwoTTGRYKr8eR9EOhKAWtyeMR4wbK9WNsEbfWppm1G
4o9Ce95vRR/9eKnYKL2Q7bNCwIDAj+qFmYvVuhK0i64OqjOKVQ0ECrKf0igkYOCxZ7emvDiYCc04
nZQpjmXrQkYBuNDKbhfnQA6GUTGQEVI+pEQR3EPtKXaX5KRDiGYUyFuFxVIxO9ALGdbwYeF/iF1e
OKkETSXodHJaRfLOfE94MfHRzHr9jHx4Q81inQeiLQjsxhohUseUgo+DyU0hYpAZ6LlqG4OYrrpM
BUE2DvdxHloX6YA7RBcftnFRvlpSGKyaTCBRxa/LjdNMcSDuJFfCkBhOqg+GU8AoBNC+aw7JIkyD
Mz8qT0Rf0u9H/L9HzCzkLHXTG/2SQC/bi/edbEN87dfqE9pO0T2JP0525y0ElGFn7E9sDvnE4TYL
wsomkoM6YHMAfQAMEQDYIc/zHJCBTU14YANgTCenLhdySHQLxRa8fuY7Rez2RLyjC+ciHk/silNb
9gt18+3mqdo2H7O0GHY+A0oK7yKyiFv0uMELTrlIfcmJm3qdJOYmgAdbqcCJzAOJUEqLqgsXvSit
VPMOIdatYcZuQ4FkrD4jnxKKqYLLxKM3NhZ/z+RxFfHnMfOVUH0bs+wHUQOgnhjnPnonBsTH+PLw
mF6Lm4YVe2rF/Bqw4+iCLt9U5Z0DXQclwrFW4mZIpkvXSlFW9h1LEPcWVNcwTG5EdLfRGrUj0bIz
fdvEyQpbHNKJzq5l4z2EAiuHi2L0TtTyjpuYX/Pw78hmK0rSx75Oo0raNaiFBK6GnX1KmmQ3rGPQ
aAhJyLbcOY3uhN6po366io/vy/88e454qKKoFEet5Kj3FqW2DMJFozop/im1W4aouS96z5YGtKRd
Dw5N4BY6vjdOxXmBpKbqBDgqk9LpDrDtv1fHidc1Z8ANSWEdKkpsO7OvlmV3b0BfByzimKl3YUlX
fXTiLRxjP36+hTntpDPCToN4QtDYOgCwAOWOj9YjO2C4z/Y6ULjc7kIY9SWSQG7wViIs/UWMKycC
VoFz8GsE+gMVNMQVA8ega6fdACNqXvL35jZ8w65yW6FETQWpu8t3BL75ldzY4qv8Kr76O+np7+k7
htrPvs704r9tLiyUDLP0CmmH273thY2TgFumLxw5kVhTmEbER9g0XeK0Mp7ghxYfjbJb/z2I/+NU
+nd1TXf5t0F4YdFXiDcDta9w3nZbNNzHRQKiElsJvAIgroHgqJ0WNUQWOlzSmxJ7atUJFdeiTIdm
2nX0YURucSoS+z1G1mQThQJos8Bof45MNmIr8nKmp0ZDwXQKWs00uLC9vGsfA5JUUuZnQWPbwT5C
avvE4v59y397/Gxi8qII1b43pZ3PQVTX6KZBJowsaRGNJoUhKdxWSXauKvFbTRshqeDxKasBos3f
L+j3VfJtHLOAtBXHwRIDdtn4Jh/cBMxPg90UltxONtj5u/FhkD2eYkUco6qntQnlgFIdnQv6KD8n
37MEz7IqklvIcto+Emw9XUAVombQsjsEpwXltTFfDFzA0FMy6YSj4rY0I1dU3eG9fyE8T2XnIDg9
0s4gevhhAqEnw3JZ6NJJsPlvwQa1Dw3vCdGglDkLOXFMlXKpK6K9tyremy9fvH3XsXIZZrYctgwx
RKn8mu4f3uj9dFSQaBTNur61anfYth9Ne+kZCyyIgLgCf84+AUNWVHYHO4WpQ0d1vPHWqJ/pzhBf
p2ApvZ0G5urS9FfsgqnVX8EyADPZcgDSm27RNrYAChNqLPXRpbdR3CmQJRz12UdclR10ablP2Ta4
0Bvb+mh3lVPdeZ6D8tB7coerwKP8Wmqr7i3ZI0n+JN1FN+8aehl/L69j+XRe9PeJm0VpkdSPkjSy
vML+gF6nVN0kOUDWgRA0S4TQKbNqdLisB4bcuVndPkUQelNr14XQjOu3Kl/XtXauFKozmoorig03
0blctwu9e2kGaalJNJcao9HdNDYvDUCnUCPOS5iSkl+B1pTl8xHalTjQ7uiq80wqbssAjtT4nHXw
GFXlKtAehOGlaUEgE8t7XX+Wq+QvRbuV/cM6Sf19Z+KcI5g2/qj2ICrANVI3H8qHv+fquLE4m6vZ
pkgaX1cTkxPJgAYKmKmzEb046OBnnSaa9FtM2TbgU9QOFgck0X8/XpnKNfNAACzVZAGPJANCmT/3
pO4XUZmN+bijqVqDCmTSXph2okik47ybKTyTSd6n5a1jaIKO4GO10/c6LVgc2gubROUF3a9udAaC
F+IDj/acbWLRE5yI5H5fVVigm3Rf5WP0k6x5kaAJJd4rAP28bfCuLYe7+LkC/aWdmeXtAa6BfjlA
k3ksYGR8SA9Iinuo5biWRPvIEfB8dIzJFkluFtYHg5Xpiy4ky6Ec4NaIiVO8xP0qsLXciR/BnvIb
km5XNzp+LvUDnpHymaBONIqGr+ecFGw8lr2f1oJiGnR3MVHFK/LnyyDeprZy6IedQJtzNzYpzCBN
rLbNkKaPVHZ8Uo+xTW7q4TDcdWLJsVnlQ664cQTlzFYMwQ0MkktYVdDCDwdbbaPP2LdsHcxNbyTI
u/SysKwPMstZGh78g3WRyUxESC9ViLyLvA82iSTmCAXr8dMYiP1lF/tbJFIcL/LVm7htzVU6mKBl
DkiHVPTETI1asuR1z0ER4MmmI9siVgmbN1KEcy1X1dusCEcIfY1V7RIjUJ5EeoPoO/XWi5GO8tmh
8LKdlQm3etCwoHySYsLNWHCKcdwU2gGt51Y8kTdx6/yy7g2E+jUq6ooJjvDnVAtcUXSWO2vXOqn9
z6cDQ/uPPaoIQWH6/COjAaADJO3r64SRQxAktPf7272NyPNqs9osNrr9hJvPJKNh2sYKsyfwZRvs
kV74s0tgbXeIDS2u3wDRYYa636MtZROIOVdXzyVud9c58D3sDDp3XE6eS9MvLP6V6QOpCxQez5se
iW726uMBVO5DhYbtgwICmTrvciJAXeIp/MLhAHQOIBu+ZpPZSbSAheSEwIeApgKjOwDamdSnJ+ws
wSCsBrrWJw7+r17X/DT5PquzuOJ/CLuu3daxZPtFBJjDKzNFZSpYfiFsy2bOmV9/Fz0Xc2xaIw4a
aGD6dHNrp6pdtQLjxXmRjxHlRCLaqXT43sXwTa8ys0EJK2IAmCnhIyS8Un67UPzFZfVoRXGVSRwP
XDukZX6vaDyONc9mPueoG3WDeYTf8AAE5MTtmaYU6kqY0tcdpnR3sqBFB7CsBhtbApeCZRifhnW0
LN1XdBgP7zY6XDEw96mOP3FCnVDF33Z47kDECrUXWX9PgR3TTyfr+L2sQH4CHvnp65/u5FJmwrP2
eIWzsfG5/5TX8Dm+gXhL6toau4WBuDnMbz3lbQvM+BqOt7UMPPbkbA2vMnVf6etvBRaLldeTHMst
sq6wI1hjT0G0anvL5TfsKkiOOQfHVRwAtNWvwZzkZTpZUCd5cXXyr43kg206zllZOQfTvKsAKUNx
/DDI98PhYF/USZtdFeSNrZqdfLibtn2xLwf8Q0k9SNbhbkOpVru8THpalwun3geDkRnIa5X4Ny/T
QZmsfl9GdQMR9JdOe3lRTRUC52cTGxBQS+jhRLppmgf18jxiPdxjaC3jogQWSBLnCkJ53/URV+FB
73OVXNZA+3iscIo7wirFA65PbDyEzJAubTJaaLN+Z3zz/S3C6AC1fh7GDNJsf49hxPUFGYE123RH
L/FWNGAKRCUCDOVBuaxvFaoJQ2SBOLp9sQ9I/+wlEIQgaZtrXQWqxUpHsvu6Q83v+bT8JVUgdvwc
2nTh/XhzMYNXAqqMQF55oLlUsVrRvCUkYBnXeahncagyrWAiAdB8HiNJXrniyvf7HAZjPN5lRCKZ
aKBoDDpJFJfgqV+qA691/UvKkha4kErDc3bAAhkoDguqA1Me/XdWWUZA45bn/qBj456ElsbQjk4D
lQFgCwwXF34gnuN0XAWL/KApofrzNXi5wssNlwUo6b8nqmNa3i/DnHACPHWg8IfYjkwglyn4iyQq
mS+EGmbaE8++x/z+Xp/0xUD1xOgwJSyNiQiSILnqi71O9J9kvS7bTx6ARwleRzxY+kTpwXwPLSNX
j+NahfKvMnqpJqE0EXCVShahKoVoa4qDWZW8FvWpFqfpKhBsOuosiBdBzyXWwlrUeRaUiPwWJARW
uwJ9OVk6DY9yRwABOQ6oWujXcbPTQLkVU3Y9TiIHLYW49/UIjZ0QzVLG41dijy5UIFohLM4Bx9iG
Pr0Qbf6Kb2PLSxOBCHJiIDLN5S290IVGSRdSDky2VjEfyTlNrsgSrA7GYWhgxtl7V98KctBiSVDG
EoWbtNcoaBWRTCEPkGKXBknxARYsaeifA7lZEB7ac2oOYZ0xD/Y9kMyRd2jzHFnkkjgn8yhgQflv
QvMJLMjEs8x/9JvC5QZydED5tYQOXqZQ1xf7RO4SSCbWGyLv9CB1xBaKYgXeRaUWlYFae6sq89YD
ID15oPCxb4vJkR8BI+dQSiANPhzUCtAkgTwQbWFmLkRxKXYbxJDp8oeFJfgrnTYtAU4RhPahgwLo
xe/NnXXQc2lZYnBCHzoFXmaOAtBdbnFrhhZRNwJYXMzya4m+w0hvhO4Ulr6OAygnwZWvMqXI81NQ
klA/sEPqg0rg6hkAoM/48ERHERIWNqXqF8GexHNooFEPGM6cC4W6TBb9Zh0mBgdvTLbFzKAbkZhR
XwBwBL5xm3xANUNnKTC2sm5bdfrA8Fqe519pbMF8XBcLNIu6WOG9c0ZvyQL1D17Cxv1qJcjuxKQ2
cpLqR4n2/Jr+q2Y8TRgNg3EUuKGIwc7eWw0JOo9bSNOix2o4CGqfwB42ZzldYODujdagV1zrJrIq
P/tkow2VRcZYYIe6kFgPVAQ+iELUaubzSp7A9DaDsi7MT+HmRwCI4kkfo/Sa+Ghu9psugXa5cErQ
gIZ/JSBwnFyz8T7yCw8ANVFnUm7V55BEoVHIkOhg6bc+SLEZEvR5yAXQzNSV+703CDEVsoBBMsj0
A95fUHJPIQTcR5YvLVljPIIi/fzWN531R/QLRkg7Zhxq6WV2GiLJoMTPxJdUN4hUKOp8JJ23F6N2
WyCk8fG5DTg4x6W65FuU2O4zVrLLJJGp3lWqkl6IzI96VkhVJptViecF/htR8WNsbkGVVdfyoyNy
0IVm8yvwHWZblTshgFA820P5BAwIgHkT6A7ITBNpSEA0YA0Vrk8cgPd2vIdu5fON+Ai2hlFNDlOQ
amWZb/OAH6MqBfQo+TZBP7XgzGisjQqdqoqE4MYoubu8Qo0oS0WlT2J1rAWjRQ0myU+NF22DhNlX
YowDx3Sk3Lc4Xixcf13SHGiIQ3nhUsb3IM78HOq8J9CxGZUPlEs6HnoTDIBkKaTfEtz3XHnh6VCt
ONfu0teUg4BHdn4+T9/1/1n4Bt6dhusrw4n4++zAsg0/JDSb086QM2u224QBkMYVMO8FWaA3OxK0
XPl5pvDF2BlJ3AwrL/aSl5KhupeAbIKdlJbbFKkPnszonHdVa0aNcAVeU2VBL05HwpclDmCfMtmW
EWFLXHUZQF0DXvO196sJQ412LxcWbzUbnYEN0JF7GjHPvrdx856zIyk3UgwZ4DpHeSrU2tQ/uIR0
o3PsK+KDyvdeSEEPqIOpHwC8UTzu/MwJUMRky/Lq4ddIBAcpHB+cyTJDsBMaxx2gU87XVtK4dg4n
oG4IlCyESgklJ3mD972G5jdkbKCAIboKFxUmjHozuXJDmcgJg0phDcKjQ15DfCXjqOuQxJrg3rkA
ySVaxqZUlJaYstbzpXpw33CTxBCM90TIeIqzWOTHTJV6PYV0xAW7qOb0WGBNQpKOYbvIGnkQu5Hx
AORK8zxu8jmFuY9BcS4kn3RcobcIvtgzETzHh32fm2JwrEVsE/4oYaXkfPQPAgHkb5AqZUe9ROJo
pvytLLK3ShiOxMAg38vFhUvn71wgoYCjJg9aoogKxyzp5BKCLrgO48uE7pAC7SB34n1sb26XLFwk
D9IYPIck1Ksw+dLEI/p9zYdZm2KS6eDE7RptgGhxK6NXFgl4ASlwb0XZTMZfKOHvuVfqCNgI/4FO
rHAh4ftNgDom+7TeXLN3vOOuL4fnW+Jvrg8zD5LC/5Bkicw3g/rHJZeQQV/EEt07JA1b2QZ2ug19
gwmcXPao6IItZpJlVKk+UqznH37wHJu+jBIerg3c+vNqhD+SgdfVTHCKBjQUAbtnvzyzdgbIq2pM
pQC4UlKKZ3mnHFQv+uXsfgCLRK7bAwMknyrige3rS0+RByUSDEokMRmQFsXrefb0EXg3a/y0Dk/U
rtJiCzawoJ2BPg02KejBl2ALCR+w13Ootruap8OW3gIAxhgMxC3oQ4OwocEoZg0rJY2AjkcK5RIC
ejPo3YEdX2qT1wJs7mBlycOpHsB+eLaLL4mG8lWl8qCTo+yKUgpeMBpknfTMYla1BtagFR9h0giV
ZQE+ePdADQ0elG8PDHx4JqCm8XxpHsRjVFElsJcoiDgCMTx7tnR4SHjZAM5yvW4M9pAdqsloWpv8
Hkk9Xwkq+P87+v35Vx8kfrBHRKYP9hDNSGCB/j4mdFXAIIAdSofdoKtMHxIbOjxW/0J/Ncdk5UF6
BQz1tbj3HbyjNs0Zxs0xv0pBPiwUKVVBlcAdcgAOFKqjJACeMv2ObJG02USWTAhqJK3+fMQPurjT
iHkoDqFIiorLrETqCS5V9B3EKbwL0UB3ESm3QpWqZA9nf4emd3PLTsE+f6+vwDmx+3BbOO6VKOTy
FVwIYakb9+ieAcgfovIceocQE5sFYtBGYMLO8SBbW1CdOvTogSlQid6WNm/FamQyanHmtpWOTWbU
RuCkZ+nkapPFlxDK4pa4xecl+uSDtBPVRloALBu3iwhJqt+LOuRU4bZln56GFXtpXv2d9+o7ncGZ
xHG411qHCQH9fgM+XAbKydL7ezquv1MTfJ2n0JqcymFQ1f799bbsykwcwuyUnhg7vwK05/DrWCP2
qQHVksXPTTHj2edmO5iUgpDIpWkBVBIEcJS4DB+GarC3UTPd3aZLgWUKHM++NwssUdYXeT/9PM4u
ziBGI4qwZ/pMgrgL2AV6pyewreTgBI0WK7/AemOXv4omSqYqylkWbfsrmpwkfPCXaKBDS2rsFsoN
p4KcFF2eH5bvlX4y2O/d+yPS5EQr9AgGWIlddMz1cu1t41u2GU0hkbNzDRwWi7+P29QulGTVXgOD
W/Hm8F7suhPxxb6rHUAhlQK3nsqGC3t7WxjfdKn9HR9EGiBUwIOrN1u8iOWrDqWR2oE3FHwK0Uh6
kRz6QL3A54tqZcju02fI0w3oGd2pa/bqX+l9hTq0L/P3AZUcNAPB6buCk+uhdSQnOzczYWGaQpwI
QWRhtI/P1SQp8f+jnS192rhCjfIqdjYsQ4gPcKQvxYV+S1a+A9UwlVsBSjl+xdtk351I8/lUUeTf
5G46VwD8i2BrIAmYnSu/Zfyi9YfoNEIvIbUYnTNRWpDjM2l7eqVFR17h7HSXKYGWrMJ9uh40Yiuu
vX1xAvInvsY7xqRvxLZ4RXNfT16ZK/KLYVvvxTfyjALGO+p7VSTDKMaEoyW6/syW3/M34ANMYUW9
wfSExDFGUfnQrQizsdtzWOgMEBm9AgFcT5S5w8RIlyz/wNo8yiXrUuY/RJO0K1uA1Q7sC+BUCtYn
LTOWpwsABAQO/T7Y3lIofThT4KVMvikMwB2z+48fyVykR4hkE7a7ya145xne2j+CdrRw1z0AeGNN
ILXBQPWDwn07ZXo/zpckxGLY5NgRcAQ/eJfiy6vk9CSeBxiCQUUZ9c2t98rB5AfeFS8uWnb4fwA5
4GRQH8uVqEcL0fHbF+LPgfo3oDmCLnOhakl5EMgiIBWQgTuKlzAoKSoqcZNWFnyvbyUlEwnUstRI
UrwUiTFw+MroypA2Ba2j9+XYhmkpwOhg6/jwMzn2r/koA/AnS4kKkg0BExPI9EMko1BYmApzOgHl
DWilxTJhj2gzoMcCe3NW5paC7YMmC6Yb7D/ENZ6bmmq/p3tMxBLUxDE7uYPi2dk5tqlVDgv1wVxS
zf1GGPyZSLysoQkHTjR0gH5/CmxIlnTdpHaQVm6BO9hM8/jhuzKEtQFKgMI7QDUNP60xwEJ4icJ9
UA/v3Rsfyy3k0k4ETBoOCAnIQngAFe7Nh+iwH+5He4RE/WfisGstOYlr94R/Ouyl1/CN3fHr5uad
IBRiu8fhHWhY6tw5xFe2b+7utf/kv2cWl1uzrw/JB6pr1fX5LfNd6Jv/bCRVIE9DPgYv1lkWKkL5
OOcHZFfDAbgLEQIeEkjzqESD0DntJjrfF6DzAODUOABCNRO9VKXPrQmo2iey1a/gHnx0u/owWPlR
tKlNeZA+IUnPrmP44r3xkjFgV7Vr2g6c50N/AODFo/LH0Gf3IzAMvtvzXONIsUJMMqgqCckf5Osv
nQOXy1DUOnKh0DyFp2ezNQtf6RDxDRdgtjqS2XJQsQF7ghtAAQC4sUYLZ+EXPrrXfv7CWfyB6FaR
NT3k+fISdzTmngnAMJX8Oznyit+/NyTaySHE5VBRef7pb8L831/K43kiAQaCOPT7OLBiV5V9F7VO
6Y35wQ3oWu37GlBTkBo0nh0JwJckqNZxQ9Lex1ioN34rtiHINqg3g/mXuEe8fsCU5zxfAXF2J6La
XaYlLhGU6OOGEs0ko02XE7G7CWILe0VSEUEbHWl0KCuUJb0eOK2OHtZ+m4BrnIOowHJtdSjisFrF
KdzlQprVBI/ttLhtcpkmuivTJ3pdQNWlLQJb6iUUELsXukPjpHTFXZhQqeG5Prg1aIfh/iNiQ+Sr
QE+DdDhLVZWrLYgZMiuiRp81AJUQQEB7PCYe14aVgjSkJNFw4FgJcl1xHGsNxKMXZv4bfvhn5iFl
IKCfBdveeTrdk23Nd34YnRIwKGOdqlRpGx0l0CzMAI9ymdwnxqAHBvReXzr4TySKYBT38TN9nSQr
Qe3apgfA3XhhYWDfuePPgQEJx8G8HbRerBzMHme7cYRCMfz0ohpVO5mFJxR4nLSc8XINdBvwYXjC
w6t1lW3QMxwlvTgUZ6DXIMQEeg4DzzncmTKNCJXbgy8zZyAD0zMTytzp+c6dRjEbJRSOaAFFMRKX
2jwghq00Fg2LXCBXRV4vzlECFrA82N2S1978LsB04ENoN6G8ggr23K5HqLiiExmYFYiQzLyMJzzg
IxnbioFhzauEk/GOrLV+x87kKRnOCgwkFV+6U+HUr5kI7ryCDMrPFAbSffVSQkQ/mgRBgoscQifK
LNPF8iNNoXiCiVyKyk7dCqoUvty+51cIMpiQ6t+jyposzIUwBcc/k/7je7NHMV27SVEybeKQRmyF
e15pDOYd382hFLDaAaJvNV8dTHpk/guaHMVx2IIXy9i9SSjSNje9dQmMkKWsUoPrFOJWngNHExT2
VGYqMXnegb8JL1j6JuPdovpbSiEhkxXoAxCRsr9KD4iM3Lk9wqZsl58bZLk26P7pmdgzNzSvhDu5
ANf/k5h8L/6PHzwtwI8J7vgurwYiQF9EB++p3VNqihfefTw3ziLi8E/S+f0xoMSnlz20keaiL1QO
wk8YhokDhs2NwKORHFZ+PVp91ykZnkxttqP4fsWy3doH+YzhYPzRJoo/wFYzi+FK02x9F/6H+aUs
coh6W0SYaD2szjqId2ejCDLOoijCPHTNxzzbEVlZNXSaF4lDJysx660SVfrWh1MPbYeNliQS4O4f
ElEsBOjvuDTfiegDAzeHTjbN8rOMkU7rIoWkfOLkL1DR3KIgciARdNbsZVzDU0gdTP8s7dgL+8at
EVbYc04rPjXlNUWjBrxSv8NuKHbaSCnt4Nxeq42vFyChvIHKDBNiYTWJbfcXiDSeqLfawFN+5yr1
FpC3bXss7mgqfLLvXiqXh84ZP1mkg4VMvhMLL9NvTMOTnzk/4IADpFwfkolTqr0uGuie6Plu4JVK
YVe1Tm/AtVcgsrmKFFRGPqoXXh6gR9dDB7GWPyGKCFvW2s5dmBf2SrP2TUQXnd9y1uQaVlmZTpse
fAtDK1cbU1Lbm7+prktlK2HKIZ79iNke6fxMYD23ThzeaNdIo8P9qMNjCFK/yLkBmavkToONzqqD
rCDkT+zEhLhKgbJGpsCp8TzmCh40UH1S/Ev+llkfiQExOvjvenJk5DZAwDqvS5cMeq0lYLeWoMYv
4H2b+XnF418ibzmKre6uhmuyq2qkypqFLprZqbFC++JbkslZ4nHxnbHwm2cXRwqXdpfLvcQZOlS3
0yuFtMgXoDAKNE0zutrzYPjdYPk7xQIaq8gowDqbBYKYppuC9OjAaR3hHcYAkFzh8zUJqyhI3rJy
ncD+QuFGtYaCJzpHNzdV3Hti1a9VZrEoW7FmkBzAZa3xKioNL9qBmBo4JSouIpSC5GwhkPxhhEzX
hsROTz0RWQYkqX/fq2GTCFkn4fjixYACgq8jmgqaa7N2sgtXxdLnph02mx5Ar9CWAQyLotE1+v25
IU3GQUyxA3Mf2PZg0/eZ49F3kRBUUsSb19+GRKQPQWqxWbbwfvlTisdv/fVx5vfH0bHJYt8vE+gE
RAbasTAjhS36VHEXjsEKbc+Vq3qGoLU2/NFtd99e6/fSZo7pKj+nn7AE9WWUvthtZoaRDLcIcYuX
OIrMEJka98/30aN4J1F4DKC6C4Hc/9SqfsS7AJ3O0ReK9FS+lFgZ6prbne7tWTvYLXzpQVqFyorA
s2hokhRMmH7PSlSlLMGh0+sgZzimOxEtCSCfzAp1JGdfX1i09XZkLXvDvRuha/z869/J9XxD4LfQ
gHExUyVgdl7g6IQ5iGsEAKHXGmR2Yvk5+CU43pwcMyiEjKVMCqnqxYEC5hIY/pTTA4hZwnAZAC6f
aI9BNwAAZ3bce5Q3WoE3EdcfxuYz4Am9zkqDo2n9+ajZaaf8GTVY6ZDGRJNEYmbPUjdO2LZlitAR
v9pKRTVCOkFzhDjB/ov+EhONouUUBhWJTkG3BdU7kChoFVoZmScH7Cpl5NBBZZVO5RA0LzRTekAA
5OA+cjp79x0GjiZyAfg2nK4OqPdEavSSOcX1+Y/40w+bjgMgYP/9EbOjz7ODxIRxEjnSZK8FoqXc
C4LlwsejhNdfg48n3aVqBzUf+jVTQz6tAKkvmzRmyspNwCVnb1G5dEPMC9bfo+Ik3A1AGALiN4tR
Uub5KQssl+O24HwJvJpDmX3MCA0P4T0FeJPAwggGkiwDAbXhydSYJlB7iIDs6yQOfe8l7b3vQtSf
xUb/btqeFA3uwO8D0gh8kOd8EzhkjHXshl6VhlEf4C5X5rHWtyMK4q0mJIek9/ZM0Z7CHKAivnAj
uSzBToPqm0E17g4sHJ2mwe/LxPCQh1BGLSaPLVBqwoRYu+ywdVl+JxTtWzkwRphEJiliCiggLDoh
3wSoD6VoFYihKfG+HSWFXoiHlJG0jMAfI+M3RuIuQgQNBCjmgeY9aCVB7kLeyVw4dqW5lhafFNQj
KgjMg2wEbaiG5hyWWkIG/JGK+V7CHxM221glm4Xx4LYh3CypjyCnXou4247FjXFfmfyzgtfU0APg
dmvF15QiQRM1Q7hO9qxBtoTaemUFKatw4ZX6h/A0H9QsT02FHOjitAwdlC40CL/reXCP0js0fTj4
w9f+a+GPCiuSwMwNqPH04CYSEM5zNwIdKRINMwEI6QVAMDLcawpqHSviLKM+0QrbATGAI1UBWg0C
azSspHsdVHvBtwuaJa/tPy4HAolgwEKFcyoK0GjS/t6NPu7xCnDvxAFbdcV+QZhZGy288XJrUn7m
wJ+WvXd6C+KDXNrE8aNSBSAN4CustuiX1aa3ieUbo43nbjeg1npBzX7hTp9m8vd5wQgnMR5Iu5MC
EFy/R+hVbgwKDwJKCfxfySLl8/2NSwW4kEGzoaKtWDZG4wF39PxC+4ML/p6afx/+ftb9iJlkgLsu
98j4NK6rwwuwQPIJa6SF+ojJOBr79fo6ETM+Ua/cRTsCYh9LOk4PSjbTb4ceG3rDQEez07v9xxAq
t8pynsTqtCqEUdQA3SO9xnvcHTCERoUbz4rRbla949b9yUiP7bbf+ib3lanwzzgG70vQjwdP2V8D
ml+nfSqFJbQxkXCtmZfJH0BCMg857kNiIL+HYDc0pFT6qlFH0joToNyaNfSGF0WPp7zuz54AVnhi
uE0P6tm8QGFGHD0JsEboH1ruKlVzJ3iFw2xkXCHBf2i1M5r3CvkuqSTSq8peEl148H6jSEYAYgs5
jgCuwWxTws7XZ7hwMgU0sjdXUOl4hTUJmNUAvYVETQQbUZxDsU9rWyPyAJKd1HU3FN7sHyKYRFYf
A3YITRY5azcQBNArndsmRgkEBOwUaL3asdfyzNrNrodzdXkEE4bJ9JHcda4seTD01IKX/pVMZXoC
bTzf+I8OHJR54ZOMw0Yhk/u96drCBRo7GfDbGvo4iBoRGFB2AdYo04S82REJLqXu5fk3H1zyENuC
fTaWc/ISmoPwe58ZmQCkF8f3DMpTPUFl6tVYqR7AmOh9CoNVwc0Uclgsist4wHNnBk5QC8nr93ma
7ys0tlEPRCKGKuQseSVL4BLZMZ18K8N1UBe7uq1fSz/dN2K+zgGlrZIAvnDDxSM4LfCpPcHzzlAA
JCDQb8BjQ2uNDY8V9Mu7sFiNNAxdCyBtaj9aE6BX1PX0Umu/+EmFQupvoddao9++5U1lF76wrxP8
F4rJxJDjGItxS6R1JUJENHyIFJDmo4Sdhj1Ut+Oax4UHhCgQMkBdx8eF5fj7sJqW499EzJKUEi7n
+eRKABwCjc7ZsTqIu+jk28wXjF0XLviHh+nnx2aHqWfZEq0GOnSk9xSO4a/uvtm0L+y2WoHzodc2
zUDCAQFUKTZADDnEFgKZzD5DVQGqUgVQRK0tKMMudrJNAQWiY4C6AjdZRui+Cdn+VQ/Z1V09GO1n
uXGPyW789Ag1BWoO/bj3OlTR4ViYvodH6Mf0zbIDpkwKb5Bo36F7LbPZXhMP4HNJULKv9HIPayCd
67W8Og6VBp4COFIxxMVsb7GK9/dh8WsZv+PLj/jh+W1AoFeDo0yu+OEkQa145I0BKR8K+A1q3ASl
EaHjleMhrDKtcpeC6Hdt88mJmsOtMiqAPaxPBCi0Np1KodMHfUH0J1lA/5gPBhpqq7G0fE4Lb9JH
eRoITfgovvhV/x4ZQmJDPQtOhnJXbNCGz9ZMaPW8PQpqciIO/aX/ykkLXRZ1SaaJnfb332GjAI+n
JNAbc9AaHaQQdAiwJet97XDXdEd+VsC2wIICjhfCO3weUVPZVYh3doDGNuRYoO0YySya6LDuOVdH
38lNCl0VaPJ8RrvxzKPF/ArZlvzYX/A0Cu1xk0EqOTfpq7CHjgq/qSgtW3iT0X+ruNP6//sZs+yO
j+NU8qIqdHrcGnGNWuYIaJDPfo3Vrmi7r1oIdRdqJX1canwI0Wpg8hrNI/h96UofCYTA2qZdVbm4
BSfL9Onw7flBmU72s2me3beB20Y0VMGK0/jRvTFb/x1NFvrqLnzlG9Xx7DOz24yXor4h2WkadgFg
P3tqR4L0vMWGhPwzLDf5AyNYHjjc457eNIMSQ333AjwAB3Si4V7ocxwpvTNsOviFyqmZ0DIUrjNt
Ysyvu7NkUzawYTvS16gLqOdVAuwY/GhHKGlN0AIp1gkk1PfqwMCHaMe8QZ9mqDXvnkLeUO1Zi9uA
sMhCHenYb0IDxgi5Vl/CN2hdQG9x69vla/g53p7P/IOKENxUaRJYSMRc0N6mFOvH1UAEcUqDjRE4
jdZ1GkxCebWBYQrV4OGhigt1zD+COcilf31tuqh+fM0DZ4yS6i50QlD5PHSPDhKYcG0LapXep1bX
ap5VRiVYCiYxQkLnPfc/Fn7wgyP9awiztKYh/IbKe6Rsoc8pWXLgqzOfQZocUHM36FUI+m3DKjgO
JNC8FOT4ok4RAtTgx5LThDLa9OVLXEWn56P6w5+ZT8zshMY5WFM5m+AOvoA/Ku2CY3uCC0ILDfRt
cQQyDIVzKGTQMlgpZKW5u+QWvwKWuVS+WRzI7ChSvdCP0VAiVLxy2JXMV+RvvNRoEtAYt0DPxITS
2lBLZG+xpEqJAXmjgf8oBjtPrqgTLM3Lgwj6a7VmR5Zj3BbS+TiyddO9ix0ITRy8HcVId4XBLGEm
T7N2PJFIhnbbkkYumnTQn/s20XgEOBgZ1pCRz3IohhYQW6/SAooQtQwzig30EWXKx9WcoP2IpL3w
Qo0sW6fqIvX54n6Tn2b3zq8fMUtshIrmUiavkdigoVSa9KbzZD6H5jJ8GUugcmCoViClVNMG3AEl
SjXvOClc3YFhaKH658vunrylX/QLYGgZZHpxQcFZiZPHI0C6+7BRwkRxDRHh8DjxhwzX6o/UChUg
/MkKHoTwXinhCKnTLzAfiQEr07nEiEfTG3TUQStUdgi5vrm02ecypL2e//rHK4jWBY1rBjYTsxVk
2ZCqwE0NnQhe1UDinbvWSlAkEs48N8COMtKYMF2Qb/gft9q/j85mvAn8nKAIbBsWmpVNU1mSa9NU
qtRcaEHFsMVlikLbiEL78x/76KWOpf734VnG13hNCXnPGB8GIhNgARAdGkM0AJIVgOSDrcFL9AaB
vpzXiFbO9902F1TeU/OLh4I4o7h4xI64lRT0MkaNQukolXsk+N3CovwBXf3nvvnvOL917H5cxG3c
TdcN7pskgz81e6p9MyoCTSo3Hk9qgXeNwRItwm7H+EsuHw+aQ1MQ+PftWS2WSmGawcOqyIH/Z/IV
77krfc5vrlWoLZAerCIuFH8f1NXxQTxiAYICuQjtqN9Rx20LTqirKnACXyFzpYExV60AEigOcvea
faZOhUMIMR8NhRUhU5ljD2Vhm7bw7NynWn5G2RydS7WHHIt/TQz27sEUBS0bNX1zbUiRJDugdJD7
kTBmUOH58XxPPUiOfo5+3vsj8ErOpFoKHQrwzHCEaBfYy34FJxHQoYcGIsMgqD3/5KP6zq9vzrKC
muHTLhKLAIpuDaIPex40SKGLcH85xTokSWK1WIN2FR47SSZfkJOLcmyOZ2AmaJSSNcixLwzowUMU
AwIHCmSXSXqT+b2EUVRKSU56kSP4hEn05MqnjlUPjx4/MomA1YVYL3KQJf3YdutThApqMX60DEQw
U8kosCwJfRRZeBg6VNACJ9sfnw+QephWMFCKwRZ7oAPhgonsByiLIa045kOhBl19KMI76Q1XOmQP
YazDHD7hCttjEW+416Q20hbYY3JTsSjF87iFn4/o4b37Y0CzGQMMNqkk18USpq1SIKNvB+LgcU4j
NWux58GpYy9SmS189X/snH/zMEuvKhEc1lpClZ4n9p0frSSkCZlPKMlArQox1FjidYgEvZE2QW+6
AvRCO7NAypx7uH2gMSds4+KtqrYjwnSYXKUCgvtkhiY3r0fj0rZ6HJl/TNIs7SK9PBiCGqOFWGnZ
ACCsJKg47TiZmiDD8a37JFlgMsJ1coRaFgQ1oOroh3AgkYMzBYUn5EGCHAAyBJmFNwlFSIDkh9fq
EwInkPDhVDwYrGujMttIye1tdgfrwX1JaQNnp2DXFVCOvA5pvqYCyQR7ey/kcrz2jiXc2jbe+/MN
8fge+bcys8yuHonG84m4OEU22tKyC5gEiJLm8488zvAnNQJ4SnKTjMbvg8q4UtJ4XRs4FWYjsr0D
2HmrBhQUIDPKTWcSJ8iQLNkIPA67kHoBbeobKTeL9xBEoQnYVuD0neoJ7x1v/BWxZjejVXxWm97K
JKU6jidWo06lQ0Bbx5EOAa32bz7SV1GuHGgbHkh7qU7+R6PyO8wCRwoAI0KQMKd7d+hXlLkoBcAG
AI3tXVB+gSiMkuoQd6QN4YNf+XfvGN/FT24dTfhK7858FQD/GzgOkJKP5eZFVAHwf6vuw0JYfHhj
/Rgb/XulfB6aKgLsdU6+9X+knddu7MiSRb+IAL15JcuXysrrhZClLXr/9bN45qGlUkGFwVyhL7rV
B510mRkZsWPteK8sMJa56a98Db9EsP97/7TKarRGktY9GyMPw9ZDXoxu5d2c+w64W2Jv23vJKMa1
NnYi6i0xrTiDoyfRuZlsk2lAJ4rL7zzb+tCnauhIywYw4JWDxa+eoPMrO/tOw7gREg1yz23xztyX
H8Z2Cm8KSjTTCbLNG8Lr4k1SFqRaeS2Zeif6czLutKZdw7henJfaf8/obMXM/Eo7RQLJZm9IcA/H
Ct1fpgoGE/R6CVG5Hqx09vckvbg1fBvxbNVTEpytLIUATFsMzSz49F9BB/SPOAldU5RejjO/DXW2
6MhKR8XYp8rdPHXohp2xWzeAgfyFBeS9cYX8dPml0sJosfyYBtrrn5+0aNQegH6q/OmAD0snL8py
LxpI5sxsfwrwbVb3uX90vWXVBqgpmFnau1tsOpIP1l7X3KlsYCxyrbnnUlED0c1/l3W2OkXSSeWk
yUNQvMnpy9g1k7duEX7Re/achig4HaKnqQGJye727nBlR768In8b/Sz6jbwuOfmUvkkt0AsTZjaa
3QafnPWx6236vUgBQsL5HK4uyuMU+nXs/W/gc71rYDRek6tMseSJOk4JgPvLPVQfKDWjFcncftat
g7X+ZX423o2QTrBNA1cupjPFdVrBFt+1L+MhAWG8Vtop+ahanvb5tIFffvv3dNAuBpffLvTsQCLo
ylCUClGAOK95JJyti2WesAVzgnP7aUWg+yy8qWOxjmPSCrlNfJvsSdI8FgATaVmBUaViCY6gSL8z
PwxHfhIONXpn5eAf66UGovZZAO3LJFuOZf9JMbP2/ppeMvmuwk/syhu/IEpgs/l2P2erbh9aWV5l
fG/JEwFe9x6cxuY9LXbce/2e048+x7l2QIiFfwkxDb3P3saCczs7WXPqEDVN9bSVUtj/SCcpbnMT
Dh7u8e+HfnnLphtMJiKB4fyvBvftBNrjG9HK8GJvO69Yyf6TKX/KieWEaTL1BRcXomhi4glqgiMW
qfkE4dysbkKhX3alOikQP+bCJMg2RjPtceSjrFMa09I7zcpwXo6p1ob+rWqYBaCQymTiDsLH//MG
zlZRoUkqcxBYRf2qB+27HgJxnUsvcfUR0DPV85WY8U1F+thDeEaY6eRgXrqmuMf+ddLmOZsNpjZ8
YoL+GQYwwqjsJvVrkHKeuldd1fE0mmdW6QBZs8PKsb3SBPkLH/5vC/z2Bs7W5qwVO883uYH2QHFP
fwiQHfEpQApmMhZOAzoOC+F2ChPg70cnX14Z/nv3Z+t0KYIp6iuyJGlvi1/FnafN6jd9Sh9K+drc
mcv6STrknDcXp3hm0qO6byc5M8VYTq5cyIXCCDPlvws5X5mHKA3NgLVRnItTE6nxRniLVvKn8Ri8
0GVLlt4JC8daQfHF8pTj7cgiuCbvGJ/z73Xyv4s4W6DxFBOqUGEmoJubGA2ges+kmcScDZl7Zee/
fEz974bP8z5+XXP0U8fNACegU5keemtbI4Isw2dfOSjJCeeGmH6PXTkcTn0wB2vVSLuhXg0DZPBk
+ffzvxiIfLuas4W38YbW9eCR3fZ1DPVX2EkuAVjD5WT9NIpNrDpfoFpdyw6OM/P3Ax9Bfwa9xqAO
foYJQVoZeiQTlSpmfxCljclxs+xWEnnkJDptg76ZG3LmFGW+IDrD82Tu04GrAVo5yd6VmOWCVHU8
GVDI1/QRefOP4vxtHQTy0et5TPiXVSsdPseNzJS3oU93C+koE5ICn16Ws1Zx8hsW5+bF7J3uXjhE
H802Wfkr89hdUQlfPLVweKNgSFumZP6rEXy7JMOPZeGUdsFt/0DrqPFkbg7po+hoM/MVshRFgO6j
u6EOqrQz4WhSPfcnRPHStHhV0f58yDeqPqfHgj83zzbXGsMu5nYpFtMNZQE7xCf459uL00qIWoyQ
bvWupojskeYG92yWMurvZOYl9Uq37tHhbxtg739/rxcjOTitoPYYevz5OXZjeXVWS5zn2lU1qd7r
L3GlNfZpVd+be4oz5hLNwZcyZRVV7GvNIv+i1/PPVoJ9hDoGnTsK7p+De5UVicHAITd4pacfZdeX
T1McFaIed8aZDH8md/hNgVW3ZaviJtamfLbJB4YPZbGon/onobAlTDNcktGORZIj3cJxJArkxFki
Gr0DjkF/3526+PuxjU/lrws/2ykb00VHUonhbayVM6RGU6V8TTrrWSd3GdSLHsvlvwe8eO78/qjO
tjYpOCX0dpH8SiFA2vl2sN2v5kZ9KZZwXeanBSQxVFnxM60qS56noyVrUGh8xA1cs0mzLXcYaLSc
jq5c2MWPl0KIzv9MwBn/OvC+TS2Kj0LljQknk1pv1m7q4aXnPbml60jUPYv+XaKHRmyuLLT/8qPn
rwBZJ1p8DQE1muCf304mSy5nMdIy5lx8KKAj3WqS7d6bBxRzB3p15tUyP1a7+KOcSytZA3ojfNEA
uannGXk5TKBes1uk2u6H/gxSVKQkkU31u5Pm9PvBqVYwPdQnf7HCwsI5vUD1nRPc5jOvmLe3qPxR
saeC4779Sw9Tg6tteaMegN63tLX5TvzULqi+P7lP6SSYXWueuXgGRWANeUMD5obr+s97z8u8UyQX
9UvTotKg7Q7gR0ZV3pi4YYAKYlpggIzMadZa3rX99lKAMTZe08uGp7klnz13t0iCzOyJdDxZ22mR
5pS0U7pe8CpLAnYM1UQcPiPmMnq4K6/8F1JiDO++D312222McL2sqYFRSH/2Ewf7T3w6vqx3nMcP
2bCIQIAz/b2luAvm1JuX7rIWkDWoC/iD5l0cOmOtcF5t1bf+zQKFsCKWdVe1jQXRgUNL/SbRjLBA
hJXcgcGZ5TvhykZ0MVqBGsF8UenMVs6TiS7u7XUrE6HCispfBSppsV3szGf1dlj52xrDts5B7fqg
zrKNP/97DbmYTPg++NlyixGslasSoZKx096TZXETbPupOqERT3OklxGH322aTb+4ZqJxcZP5PvDZ
cpng6MebZfGSdoiOl9Udzuw0Ngpbb1O+J4vqIQA2R7Wlu5fflI8rd33pLPx98LOVs1QLs9DGWrV4
Whc30sScVCcbosyd/+XtxWv10n9Il1/rEsLdkWKG1fn5/BA0t857gAO3/TxCJA+XYwMuwL1zP8Rb
ysPg2C11Qvo0uzYxx4n3a2CE5MbYXQ6n/Gx21Bncd3HMGLf54ESYBEmmsMwag1N6tlWNfjq42bz0
hzXFSmBF2p0rhptGQnhmsM9OIgODJc26Ijy9GHnJmgoCB6gvUvezyLRN4rT1RIXMnI/NqlLu4FNI
tTXDU2WayY0DzGzeRzuJA25VzfKWjnhfXfq9NRPM91BqX2UvGs0qhWlSybPED+lJ0B89jAOhhkA+
qG2rPi3L/D6Q0kkWG+akzpAfKzqBfjbpveHKDV1MrXy/obM0a1b1/ilPSkqv2wGwip1won+tbus5
JPloEW3FOWLaV7aevb6SOX+RYQmmw13QwSm35R17MlBAliF1dCPGycOObsZqGao1+vyoOkqclBBO
bE14RGg66RZfCZN02kxo+xTs8trJ4eJy/u39nK0JriJapVcQ/8UKC5H3ohzF2fAiPgqCfc394mLV
GgoxJHSo5Gzd4+HpW6jQC1qgxGPqVGaHvENz6JGnHoXlejKVTo480H0zBdqACwAGtWqOUghxqXj/
BMwMgcWoHIkced998Yz03fCF4LCctBPq+bSM06FB91sy02GFI8bYE7jXAR4f18ybLgY83+7i/MAZ
Kb7s9XyIt+lXmzky5s2lg82zSxLQn+gLCmd/L2CXjpS0gZL9ol2CpPr4Br89NdWiUcIzOB2UhXwM
xNC3RcVc5bqwon1pyl7j1Dmyj1INrtHLx5Xx54qigmOmGYDSKrHGv3TLt5HN1HWtIaOX26qTdaiR
uM/2pfghkdr8+xZ/L13cGdBmETot5MLzvGpXNlXlC2l+1+zJ2qEMSw71On76e5ALL05TDEWREMEr
xqh9/fkgvUILdKkhYhSNdIkM1nEHPjT9q3XHGpu/KSD5Bqk2V+rqWkLkQn7o+9gs0T/H7mlIs8KO
Tx9dJp8M1gqWMZewERoTw+6dLCzTFvjMLB296DlrQb/i3OndptIUX1SrnZOsEPNrW8Z4xz9fMJh1
epqRIKjE7vpZLCcakVt2vaYepRgJsp5v5FKetFG58hPBaUkCBr22UDLxRlBOszwsFngmXHn1yrj3
n12DJuqWoUKtFCl3nm3PkRKfpCbzyzvl3d/Tm7iNoBk2a3CAzcKEMAM4NaT0rN+IT6/dFHHX8qAu
vnBQuUfuCuDo6E7rdTj3Jt3zw5UP5nfkQHwr4ahFh7Ghk9X5+dLE0NNayRPNY6k8NZ41Iey1BQN+
gWxNvYxTcvgSerFTlZ0ThsKV0S80sP0Y/V+l/9vsq7TCV7Omqe+iB2lHw4W7yl8GG0OOhYji3skk
2pOUrbxTqUE9KPRNEUna2ba/QwmE5h729o32pCIiXyj707pelY/JxroBhXblDf5en0YUIOd38I20
uPx7wd+uM0Rb6prwsI4pfcYllT6PbZFkQXUU/CX7eCVcOQdcaMj9MeK5AM+Tgq7zB0s8asZSqJJ1
hl8Z1BtbkOBMnCDMzU/twjftXDgqNIhaLaKZGqFlvlXDK+HAxZtnScEpE8IfVeGfn0hgeJ6WFaV0
zKtg2gftysVdve88LGnrm6aTaEHdB6fhSiR/aVQ4R4akjx4tsI9+jmr6QVGQ5xWPcvCoqR+6t+xF
zzHdpWjdx6ethyrz76lAk9CvaYpr1H9D/tvbv73ltPLbUqtP9d3Jfnp5wdOIZluCkmoJP30xYHdt
C7a2KJ0IB6h4Mv6Ek3CGh5TNi+gqO52nzugThWSVfkPDfnp4MKcPH/qxxnCJ3iB+dnCQc0ey83my
y+fjp07yeD3+p2hn5y8fj8jP/X7/bjjHHVewUeynYvIEPxS3JdEhQrIl++6Y2XiAxfZ7Y3+OhmJL
6s/PgHmenwEG2zWGYHiEjW5kz8/Po7sUjlOdc/O8fe4n2+3q+djhRpXYz6+YVPNDncm+XW8wxnpa
r7XJurbX6yfMyJ5i2kifoGPYT/hCrbfT8b/n2s8AkvmPM1RCU8dNNUXTXGxGFJBGSIJJ3MZf8gA/
lBWkoMnU6Seu/ZpOXp+3jzdzp8a73Zaiib/yp8n8A0ey+dfHx4Nmj/5rhj06dUGnsdeHj3D+cXAp
sKbr0DGADVyDgVzo5SYZSezAMQJQPLian1+YWrexL2QIz6pZt6SoMyltbxXOVKdZvuG7YHeznntv
UH7IKwy/7smXkjm1tjT5ooyx5T2M60l7Q1fOFLWQBhbJWrKlbz70Q2vrNHrRxZjv01kzD2bCUthf
g/Fe2HBHGyqDjd4YocjnSWjL6yw5zbTqjsVT/VTwEFgTsc0HjL9vIbqcNhUv7z170B/Dl3QvtA78
AOtOSR2aBP6eO+Oj+rnBGXhHmioQfHa5X8irUyHVjeZb9bFx61kkpnMD+XJtdLdDfA3+9HuSGiPS
ftyvINf9zrxLMEx0Did3gnKjn+K1juZDy2vPznHMSYFzhP6dHItA//FUxUBbLmv0uOQNQ4j0unI1
4fA7vuB6uA6aLtWR8nIWuoan1PBzk+tJxZfYp/KnypPRCCBuZdtNartGCCIpxZcq4pYRiC7FiWsm
K+Op9/zp08s61qK4ewKdnx9yPwwi+IaiOZ76at6j7OzjG3r/54XeLXvZewikaxmy34szsYKFQIrO
P6h0/yDz31bKOAvb3DjF3bEoNoL51mn3ib6KlAfdG3jOdhdeCRQuZANhykky+hBaogx8eH/eolko
VPr1tjvW1VtP8jEq+xXnfhryq0OrnA5Kx6qkSXeJL+0017xSdL3wgH+MfhYkJUVt5Phldkc5WddA
/kRhqtHBmVP2Ap12Eq8Md0Frzd3SS2tpIkGHfl5lH+Ihzy0prJAvKigST+G7K0fT3GhuekOYxDkK
Wb8zH2NaYMoidypTWEhKfe0qfp9YuAqoJhitqtT7zbPIWbYqSdUDiy/7VdmVq39o35X+rMIo3WSP
9Uy9yTb6MX20Fn8vJhdfNqdni+ZwyjbM858v25cCvZKltDtWjTw9pUcrhO/WxBbADdpoqwS2ILB3
038hT+sMV3uNLrxtInU2BMI9CLjnwZ7heoboVXF99JBqF/icdupOGlBtV/oRd5ZJVHwKykfk4veS
hnB9V1VOB3B1aIKnUINqgPnw4F6tAf8O1A2D9U7iBEHPPDLNnw+lahpZ9E8KMmnkbjE1/vB0MNXi
EIlPMYiYnu7PoT3m+GMXouJceSPmhQUeZRbufCqHZJzKzl7JKSySSJcJ1E82UcnL6EhK6+0U8y5n
DGvGnzfCIKKXYCNM48oWpgLBzPgLwdn/i2jwt3yEQFFNOwcqPgSKT5Dj887GHoY/kzrL4+cIZjh6
0BHGv06w/ef7fT7ZV/a8sfegNrf8bv75/vx8T8QSOhgSQCf4uBUmXx+H2FmbDuELBtn82lgeFu06
4ZRAGRjX04/F+NvW/vLt1XbrY3a5HgOO9cMCdQBelWuCnNReL1A22L190OyHwxf/Dz2aO8P4Nedv
nx5q++GBP/b0ssYQM3YwxbE9jFV7BvAmsfPxYUw++DN/P/wLGDHDgESqgX7C2kYVz948hEk/or2+
OoL4LGjZcnfIT9JpfHKitVavkdmQ0hqOQfc8mHbaL6POadvDu3VEzrR35Wm9j2YYnHQQqiYc4fz4
40Q5wZ3RQmwFVwKBC6lhLpaSuKpYCtp/8+xDKd1+wNwsaO7U3oFK6iLoA4a4kzN74G+/4txx36Nn
MIrXZIS/Zy0zFsHqaDU2AtfOdogoiGNTyM36LlE+xZF4UCFI6FBLJNO6gIyqX0v1XWi6G4NG0kdw
spAdWurPGSloQh+kVgoTb6DwH8GrygzXznP43Eph+5hlZUm41Cx/K6Ni7JV3DbO+zDotc8FcFDn2
9ukcgeGTm9/iqzAVqvL9+mL2K/fJsxjrzqNgQiNvfhaeyDF8GsVroHkVEi47dMAGc0m+L8q937/A
B7bVYGpcLVxy5z8CEgal9qOjnZb5YM2zJ1O0JTW1SiA8MN/k+KGotjXefI374LZXzqa/9qh/I/2z
esJ/A3bdz3dg1aFplJXRHb366JYPoo+FzlQq793h+Pcs/J1ZG0dCPAAuZMTjna+AjV5AV451dgUR
7MNcq7doF0L6sEJ9FkcPJQXq8OnvMf/t8+fP0Rg3QA2yPvLY8Zv/FmbpQi0gQ3NLcLrkjRxlLS3y
FbycOWi0JRN4hip7ksz9RY4T8Wk6LFzAkuK+mCqrZl4uihnV0UV9062ETb1sOJfpB2037MRtvwB5
Mv37an9NQB7Q94sdY8ZvF6vWcqurocyujed34yDtB+30VAqbSH11aaH4e7R/LNE/ns15g1VUhn7b
m0QnLIat74Qf4T6ct+v+kBbAyhz/g2pLvzIIVib9HGiB8WQtrWfzGM4xWwuhJuu2+uo/mw8GpmWv
w632Yd3Avnw83WdrLDoe1bv0SQYZr+66g3rHzRhTeutuRMw5AFXSPFUcw7WPayxU5QduTzNRPGKv
CSbBhrouB7jxjMe/xd/3femD//aUzbNlrnZ7r85jsTv2UbwJmheSJ443IiVFc6KX878H+61CHt8p
oSjsaU422GD8fKdyVlaVJg/dsYxufR1qWN3f6MO9mbifXbEuXTToQTm1IuEmxr0yIoPnC9G67LzW
zoOrU/Bf5fj8ncPhJbFtKJL6Cy+d1IXlB1pX3omH6ona49bbGjuKvEswrOQI2G7mpOPYjf2l7Egz
xa5X3Xv6UOxPRyQ/szGXqE2jG2OjTTnC0y9IltGgV4HUDb6wyCBe5GdtI+90emCirfTENzMLVtla
vZUOJGefuxsq6fNgnt+Zi2qjrDRiiEP7an4lz9kO1gsJXZVU9zOaC+1xWCpvEWTbVf1g7IQZ0++Q
P1oZDRLGnbhK9u3RxD1kU+YT+S5/MjblTbwtHpKjuQD0t0l3tO3dJ/f9IzT95r7bBDs0qJPsnjTL
3txa++TT31o4XWTHinK2NimnJj/ytpml0xNSjbd8ibZrJS+wNrhVH6NdvkumEJtPmCKVC2n/95fy
G1ahjFYp48fC14nu4WyfEQKhVyWhKe8a81VHlVGjBBVy+RB06azzn/WsPWhVN+kVZSp06GhQ9Kh0
qrspvqzbSJN3ZYIJwvB26lL8apXZ35d3afXmCyZUwoGT+vG5LyBUJDdUhKo9xnq+TJtymlW1OSXt
/24oh6iob8qOsClO03uwAYe/B/+taxphTN8GP1sZa0uNzKZq2uPpNYwdv3YUxXmhFpmxQJBhGhZF
u6fqJ7ijjDdQJ95dtn20HPVZnTTTpluYxTzUJ+CMkw4o7t8X91tP/PPizo/yQUTdxLf87qiU4SY1
m01ZRbYJsdpE4RT4yrJN4/nJjN8liP6tDlQj7J0h0a9Fub9SCv+ug3mNUSEfkn6212W+QACciOgm
brqluKmP9Wv/It5jbUnROc3taoGkYFW+0Ae3CDahaFchjHLLiR/6G/yIFN9RkcqTsb0tPiPJiaH1
R476iM+5J9oDrfLk5JIr0e6FxZgX+981n73YAJ1LFvi8WD0s5onUTUUXuEPgOn3S2pYfXdlh5XG5
PVv/vo93nmsip5Npgla2x8Bc1xbIYrhtNCsquMNU9ix+63cNvOiv/TBvplSxNHPKcTCbN5tknmO0
YF15Zxd2fDLz+LUA/KfmeD6pfPWURarH5XiY2iYSSe/gKyJBkZbPVvIlhdqV+/+tseEbkTCi4yA8
onH+PZ9vIYYiJJHX9gXPO/XnTWjeVLJ4DOJbdQgcIqUbN4lmVu3PxX5YgrzpCP8VeS6I4sFSRnOS
3C9u3OD/XNmFJYcPqEzdlaykZpydz2oSOHnpJdWxLcjDK147McUnOewcUGywcpW3v2fs74nCcIBf
xlUWedp5MTEfRKvDDoLg2gV8UoSTOjVnqrIV1ZYmeWmjyBtTvDLm7zf9Y8zzapSuFckQtmF/VOtj
hbxHAYSnHQsQ5+Jb69/9fYMXliTspMhkUmwCSWtaZ9NKjYdIShp5OA4ZRpPAbwP6/3Okj7T+7VMU
EaDzJHwHkm5ulMrMqDHp4Vr+vooLjxl6FBkgRSLbLJ5nv0LJNdRSUzhWqLgfhIo0EQOBJTjyVw1F
dCVfm/kwKVv1Wq7l9yTnsK8CM5E18JFIin7GXFIeqZIJbvfY5vEmU8M7mlRXTc4qFnKGtWj6CPrT
vSWX27jqDqnuTpMCmlUVBU5HuPv3U/jd8ENnLk4WJiJUXoryr3P825SL1RDsjh+3R//uwZ2amXPa
Js/qpy9w2H1psLRrN167IJrS3SPmfG1oK6x+eCKv8nbPHDDhRPufvb6iPDtNp96tfC1NKf9aFLlC
+pa5vNFS/bxb1y2a0M0iXlRPyKe+gu0gmSTjBqhgC5CoVx4IWcgr443//tsTqU3PrJNYrpl/zUTN
JkIt3fRusFPDeZM0M7b6hYfgodBJgWmnSSuvW2set8NsSHiFxWOUtAu3oNx3Go8RU5UANC6e1ZJy
IzJXIySGPUkfrh/M6o7/jjwkjtjhsixVLPMDsJeu+hK9ZhMkxUwUc2cYHvXmXq1LjHR1dR7WxINu
grQiVpZaKt0aRb5PymFGrd1plYolMYRDXJyoTMwrby2YBGf8g4na+lTumejGJBkWcXgnp+9qLjwY
bflVS2rhqKlynwLbAI23UoJ8z7k0CIVpHjy7nTxz83I2lBioZtGN1FTPkdpNTtG+GtxZKL40EclC
ybwxSsJcPOkTNZ0jeb7Tafw+tZIDKt/Wmlvk3G3trQdCkKLKX066DuGr2BZijzn6zEQ4EwWCbYyq
DVp/fTz0LHEdS/hqWG8mhTtzEfn+g1JwpMupS8vWwpQ+i8HaZFkyMwbOfsLEVb80fHviEUtUg3OB
ECW1o3fqp9oNTHLsh4qH/oR3XCQhDLlvjKN+2uJsLisveAZYiKA8+dmUQP+J4zY8q/zkVcu6GbIv
J06aRQkK0DfvGXICc2Lu+6dJjomZ2T3H9OZEA54Dvj7vqBPJLs58peV0YCArBbsOcx7K8bzLkOvy
yjtlmzF5MqhuQrc9JZxr8tPEjE4QMfx52gpO1nmPTZgu3JS+u9GQqXntyxTTa7pnE3drKECovXgW
KxhedtOh6pYuL19WtkIeg5cwcXqMXgOaIav869ToV+bK7y4ZtEhkq1UU3ESRFBF+TpWkr6Oe2ICs
Mahnla5sa+XhbCjVPKMFSSKnamgYF8plF/Ed62vLp9DxmSeDLVk03SYvroqUPZwju57IwjMx4tyQ
P1wBjwT9Sb7mHf5PZfYzvOJyKWfJJDCBIZz7HwhtpRZDeWLJP0B36k92NVGnTbqMptWj9wLRKYOG
IE9Z5lR1Us79HR4e4ke4fbcOYre+rR7yyXMYOPWywAsqeqyhFIRLWofvgmwifaY1tW7aIg/axJuZ
j/59/2auhWfhylHnt9hofOgmXTYWIdLI0f/50JW8gKzf5aSLsWuW3jt/Ml45gisUPOZMU5cBsiOD
0n3gmPvA8bft0uULt4epcqLddBLtlI+TeTDuknvvIdqJeHIT1I7ZYk4gf+8uFz8QmMSiilocL+rz
a631WmoGpvJdMdHnxY05N1fmqn0wMa/E1GcCT3IaLHN+JMeap8tsWy99mg7atXUlkv/tB8FTo6nQ
wrgG8yr2kZ9PTehMOYp9rsQPwERHx3rDUwPl5T8BjESvwUG+swEI4ttRfrLnHdpnQAjYOr2e7tSb
6tDd1xApgHJ9pjuXXos3eg7Z/hAtKs002GnL1TVE12+d/dkln8WdqpjpbgYXkvxz4qhueuzqqRSF
03zIqECrGwXrm7p1lAJnQOHWj94HTkRKI61rJcG6dZhZ2jVGwe/S3dk16T8fY6LInqmlTXXsIGHQ
mumSgfRWiX+yA52+A6G+D2Pxhik/MeLsSsR2IUjl9CiOMYAqk444S42J2mBkEVvPMRRYJS36EGNh
k+PySN+QGvAV5cW1A8n4iM9XDInlQhntAFjlzuaa7ylWHXQFMjB9CZBCt246dSGlC0VfDWj+PZve
rU47iMprehvWE+mahuVCgo7P9tsFnAWLbpAEopkE1d1gvDUhPJv0Mzwla6/6MM1+0mnSPPZahzz9
5ORBg8reBLmadyiOq8K8kiz8Z2f/62Hgzoo+jooI0/nnu5eboZPSfKiO0gx91B0F603xCBt216y8
Q/IsPbJqevhXZmAIg/uytZtVN+1MhzpN7bT1XMfPxO0nJ3gK0nNjzAXMOyYY1qL7RUu+wGO4efd2
1wQcv8/wrJTUKkzRQL7CZ/Hzqguff6lERjHW9k+e5ZTNWrMeq34TxMqVRebijP1vLOu8pymNjSxp
sxxXiGU+1Tf1Vn/Abznd0C/65u5ykhc3+hsLrf5YLq6stOaF88y3+yT0+XmfQWx1ulifqmN+khZl
lz9Zg7al/E1gkhuOkbh3ZhaQsveaZTeon4ELs5AiPRnNEHS4qt0aAVuBqcHgyyd92B6Sgga4wEmK
2ClMUi30Q2lgGweQyeIa2YnjGx2If/MxjEBeFr5JHjOiIEmqNXI5J1ha0zm6YK4jSUZ5ZQWL3K3X
Sbfqu88TzWt1VOyMqsYtgCZaxUROZKylsLGlwH3UwN2KJOqiLqe0mW/UqlnrFt4grjZxXe8giPUk
jYDDlqCaBSX9CEn3FxWmDUU0xVf6wcIRI6V7226V6MP3m52qFVPfCJZG5a/K1N+lnkxYls8r1Z21
hTypC21hZo07bxScYg0lxZ8ym8h+vlBkBT6dO6uazPEE9SN1dYJgc0tHyFTy2NBO/F4cDVkrcyVE
3jIm1+cH7a2cGbZfmeRqT2mzSzzRKbKod+oUUnoiUGFgTZ+WggohMq0WI+1VFmkWLTAYIViExWNm
r2UIf6QoU6B3dbwWrI5oWyOzmRlGuy9bt1hrgt5Mu0TgKKY1ycRAj0RTtPLQW8lKdQ0Cbdmo50aA
NDsQTriC0yPRJi8Gkb0REkibmjGnq2qVWtkKbxIoGk2764ToGTQffXBIzEQFAEHea6TbZQOuhlJr
k1wPlhF9kzO3M/xp5Pn5bdEU2YozE3uUeOflSTCN045wGCF4c6KC4ZvdWumxe6s0vZoWESxGRTkB
VSxOq5gB50PR5lNDj1+insWuyBe6WYAdyekm813X1jI9xsQUzUamgobVhzUamqMQwW/UMxfab+wu
Tq55V1P91jN1T+Yuwysmbuw4ykkRxr1sW3mx6HMJPXZaYAplYsySCsKNVKU3od7vqlw/nsRyUaV8
dk1K30vcBnQHVvhcinWSOqcTOPKm0XaxGNIqIc+6KtRWvqosm75/69XwIFEccSSlizFPC7gdN/6w
asSCXaqxNHqDtVVEl39UmVJeGR/lvOOM0TlZr0xzX4vfTc9YWxWspbjHgTAWrSdLsd7EQR5W2aCt
5ITaW1RUEugDCecZNxHRCzfPulcfJD/AVtjLV+pQ0Z7iZdGH3JaTXj0pm0FrVKcdGR6J0iMzLbXT
lKU+oaMK1aCXYNdxSuguDBK3eO+TrppnvfTsBqjNdG8TSVjxguCRUSMNrn4Lqo8pHetHD+x+mCuL
TDImjQmpxaM0pPQR52QRTpbqxfg2ufpDdYI+6POJB5071TgcanX5EZhquqrraut6dDJWcSTaNRmT
Ve+d0jlQkYWsVVi3SOqkLjFjEHNjGXblvCryJzmAXmpngTnvA+Ea2/G3PgshDL3ACtuGQleBcXau
kXxZ0NtaL++kGADBIOF40C+iIJr2XYX2InR6434YTjeqP8In4jXZwae/1/NLGz/2tLRd0x+s/Q9p
37UbOZZl+0UE6M0rvScjFE56ISSlRO89v34W82LQqZCguDODQnVlVarzkDxum2UQf9z1WwYwVKm2
pcdTlkAbM7Vp6rWkn6EO4iUZjjlxM5LuM0bhiCTkfK30jPnDRd60nf9vz8HdfQqWz7utm9CSY3Bf
jGWuNUt/i+pRodcmqGjo7JU4uvcSfk6pDIUuuSA5Td6o/PAHFZ1HAdlfh7K7IEQUAIgFoWdPg+5r
0kzcDMJE9P1ptgs3gX5OMCu9PSuDKhqdNcBvZLAWF/LMPrw7gQqNbLQTzNyU9NmYDc5Esoy/Kh3R
izI8YRfh35hrocOUqAooyPSm8iafgH36i1H6KJVw+n9ga/ImIEORZhXq8gYNTPAG7TwSvo+7rQqn
lCr1Ch9VPX9ujtSFVDf8TaGjfK7wPx1IcqCRy8Bu4Qc7JVcHgzQzezXRvocTIqHXaOb/L2Zuh3Mh
fkQrFezRrwGBUFUtw0RVfexx5APQeSEgMbWMkjOhnZ7M4FeggrO0zcewEsYI0SFmelmY2Ge2QSua
/AGu94cwDJERVFEhkYA1fR9J92Scllk5VsepEZUS9GQWLU/A62CvJUvrg0yB2tOQu1WCWiHsDhmW
3hX2796dSpiS2di5PrbdWyQCq8++rmi/zeWFQDGEGycVQntqTMO8l/GEGuE9rZNiB9fgGZ2UBxiW
75gpdLT3egN4iGANfgO3Tm0x9lUUF+DgPLMCFCsHKF8Try2cu9bxIGQCIIekkhOSOo+wooHsNN/k
KINFD8lS+6lx/12A3EKBGRi/vVf6dU1EwGNOyVLUx91losoU3JtgAL0XyIX5GPj81S5B2uII4/e1
+Bec9cu498axfEvnLZcUy4kKnJ1XL+E6VkgfUSBsnFdvfGV3CXAZdUr+1ATA4NipwVq53T0t1yIU
D5LOXaeQvIgfKM6Umdp9ihRk/qcjBx8juTdbV7DbJ96BdQ8wQnL8J3J6a4SMwJGERKAM2TBE3fD5
YsAoauT2c7Tbt99f8cclhzIHFhwUL8EhultyWzqKXV3mzZHsUN0k0tTqmsaUoGfegQ46zAbLwMt4
8NgeThvNCE0USro0zWCuwgaMC5KDpGwerbydkvftu//nodi7lC1ZYeKQrEVzzFsQiCaG8+EkDWl4
Vq1L5m3Y6AIFrwUBKHdck5ehSTucCnOr5CghPKgF/dT1QaMBaDHg6YAqv0eq1RvBJMhgyiMkXYWN
UbvynLTA72kDAiv0t4T6mqJoWVAyD7EjQAV+n6CfDiCwJmFetIu0oBb1dekPEbFFKyAKpxjxQj9P
BklxFg9lD3p0WJTTfx/tpwMISDIQAiF/igLY3WqYKW7K2qEuj+l47FObytAmKd/Wovo/jnOX3RKU
NKI4X5RHepfBHUA36pWkf+PrR6K83206GKDwdqIlqFpgud6Tp/JYAqSCmqqjk4RoR8F1nD9cOit2
Bis2Vy11okvx3O+oYaP10gPyN0UyB/VtZ9igym9BZ1kr7VjWXk+53RqplqisGlm4CAJKGYAG3pxB
fi4VlzhMl8yEpT2KsYC50Wr+Z/Epj9XHP4m5+IsBYcTBi/wMdhy1yR8lE867D9Lp/bN93TciyUPG
SAA+Cio49/dHPK3khtS2PnJkyGerIUY5Qs4Xqa3UjshvvfTIiueHeA8jQmJgvyJ2xYW7BbMVKZNW
bNwckxrsK9zUYoEabj9qkTjpHTZFlnTm3ADTyVzYRGbH6bTH4FFVfjLd+qjn9v2ewNMgBAYumcN5
9leF458eWNNtkZhTTHasO95gE2+YKyuGiiJVeQRcDsSGUWjkjkP0qE77w4encFXuI4OYAKrR112a
Z0xfLAyClmx2NnAj0u6Vlya1xELJtcf30vdpxmgAYIIlhg7jvXshmq9iW5NDe+RW6BdsrJNkyOBX
g5Me4Vh/fK/dTxR6YiBy/T0c//mgxZZUMUH07XFhC32paY0soOc/mQKqdyn/UbYPIqDvslQMcgdk
DnvHY+833x13KdA2zFa0ywlifjHcv6G3hEO1kGNeRo0Fyi0To3RBd0o/gHhkMiX75E/cMftEqk98
SGf2tD5TLx160ShaWcVxOMAGGSEsuGVAIZByIWqw8fj9zPx+QgN5SwvYBNyee90jhHKIaK3p0uTH
Mi7MOF4tobHZZrYSVEcadn5wH/00IyLQjyI8COBkf7/SsgVKhwmZ10dxb59MNghOnABPdiARil6f
oKrz+9t9F93AjADrwAHbsdch71lcXBfNRCdgRsQXLiDt0Sb0zBs1QWeQusxKBFAjo1cqakc+iOsa
pZNarsW25HNHIBNhV90anDbqMDQFaqxXOy3TEvinAYwEnjSwbho0TZVVR5ZhCA9m5ocIVtzl86F4
AfW5vZ76dVu2LVVVsCSC3np6gO2BLqWsJhGSU2WVPCNqI4nt2KHHlNa0Pka9tV9BvQEKzYOP+EMN
+t8HAQb964Nw8xBxW8aUxxoYkSrfPaMzp0+TA6BBYUTSqKyskONDhrOsLDQCM8iosbG/StDwQ1RR
kMxBpLPr2GVeAUQtdF1kGBu4CS9cS+qpWS5rmgQlR/lMXpyrBOJ+GyRPKOS1lLi6NUwzc2K9dsUb
P2RGTg0m0mOjxnOAJYgiaw3DnRHaJ4hekWP8voB+WrD/mQOEmV9ffcmIHCShrAIOvnE4trHKJAs7
eILN1CXHfJDR7fcBfwBV4mMjYNv1eAASub8FgUlZ0N7FlY9TWCQSjaUasyT2suIrqA0RvUvyQCWc
5YzfB/7xTf8Zd//9fw7LNYuGcpzb8kihp7IIH4OQqgXc+GiIgM9AfBTsQzr+vm7uLnzIv+1sBpBP
96Tx65DtlqabsLLNcY6uBdZLKUCQGdBEfpH3PGkFhSkF3zMCOqJBNR39fGTLuJL+xy++Zw60CGYg
LX4D41R8gyyMYzHFGExkD23JGCm0hmDT3Vcwp6Gv/4vxoGWJDhOFUEe4SweZnpzEpuArEPEIc13B
JgbZNoLDpTRDkmZ5Q3n+wRvS+0lx/6GhpPDfQ0p7xvLP3NJdUUtSL1X7Bc9RuZLC0DjN9sQo6WG7
hpR4EwST38DFn4Mmz1WOrjVSfBnBM0DJOm0XnWsviRTuiYKUNQEqrA+eERLg3x8S+KwdboTPAmDv
XfGNILkYVUGuOgoyOl16bUAbH00BU5KzU3Hi9PV19FFbglVUdIBs3/yZXrgn2ojf+GNvQ5r+ODuj
U17xIfmjoLZa/wk7q+g1fxMS8KKoP+gTxipY8TzOfSgtyQh9HWBKdAN0HbD6QaBDPJzgN0rlXZTd
1IK2shlruSFhD0L/loaTCfznZrg+p+fIglaedeNhaNTLIIeBpRcbsStaMcJsFi4xHCzw6gMA2Qo+
LCJx2m5gP6W95UpuSQeIptisKpx5KzY4I/OjAMKHJmSMYIPI6oU/aNAd1CQU+oxCttk3hABo9ySH
Wt20zCchOFD5nEF43WfzCqesy8DBMkn2U7XxIHqV2RM6TG+VDV97PQFvHnq1hvjCA6JeGdUBkJg3
Ihyd+sEU/hBK4ICE3AkalSBu3Uc/dFyKvZTQ6VHsaPCS3jaytfM1jBu4g3SP1vQPTXER2Bdwh8CJ
A4n5HqGWl9w2JvOQHPOkNGKAlbeW0CtwxIDOgho1/gHqPupcy5z7Rf0/Z44y+/AI8kDYpuBrenc5
U1VeLXS0S+in17L7nJhXcDeGplXS+HXqLgyAC9mGdfyoyvbTR2agg7W3hMHb/ltF/2cr88u6VVDa
jg4kaURzqrBxECeszEgwQyMe2GJQP2QkkBqEBRXg41AIvg/XeORGPUD+yREwKKBYeoiDevV8gH8K
LPgg11BpTGJCHvT3A/KntAykXFwNeE0Myt6dkMu80hVaVRD2helfVPAKxX2mUasS3KalJUp5RflG
gbBLihC1yRqZgmQX3TDHbqqA+msfXIzfvjj4oSD5UQx04YBius9XRrJBiNwR0UGC2SDyodYZUMVs
tXl5sH++HYD7QLujEwkiHwUa+NdTGhLki0CXpXSYhgxEVNKoI8JupVZlyFjlZ9BOergoA3z+4HN/
m+W7ce9u/jHi+LjoC+IwQGm9Q96yNps8SNBmQRG3wBbi8lLlttYU6kcSZd93McZGaE7BkAyLGUWO
r++85uzWLFwZH9kKRieMISFe5DNfWN+MebRF3itwQY7iA/LI917T12Hpu7uma+KkGYU0BsrHh2E1
UJKKIB4Y2NMWoCASHpUeuvWQJkjFuuuDz/3DeuIYCTV5/L2nv3efG53rum/mApdYQ1tLlWhMHKOB
MykTYvkBRTGuGOGl6mdAYMb4ZbOeSbioVucBYO0BcptE+qDywN3fvKA///tEd5MQM8XAVQmeaO6P
qGt+9hFt9Osjkt33fObrMPekmCHnpxQilxIc9mSKlOlWrg/xgfI6R/DJXOlemAxdezn7ePDBofFw
/4Jg2oE9BaWLvQQKnsPXVSZ2VF0VcTGfQVGyWIUKYrDHmlvkeR4KKtKT6E1q5SYWFzAh3At078Y9
bX8KTiF0lKEgmfWenfCD/AGy7C48jbVb5UpPt9ak3uNjeWxfO72xuaflfbIG4O34Q/5UOxBc7m3p
VFkc/iVWHTDJA3hPetst9xknP5M2eeTPhCO+RF75lBg9JHlUlCuP6YVSO2s+sEcSLiFEyF8JJ38V
dCEYCmU1Yx2q1vizJrf96NT2DY+sm+sxv3Bw4ViN2U590ZjcbpK5d9ZDy+HQvZKyIIsHCAR50Utj
VW55SdwOaJDLpHPhFm56C2Le5ube7Fdhh9ZYZiS2ZANLjShiOTMW5CkPncu8Z+Hq9d4Ez6xn3s48
4sT9WQ8r1HuyN8Gn7eUGQQtL9GgbwZmMaEkmAiIQD3g3Kz7yh0Ud7ckt9NTExOtg2jt8iAhJXz1J
Y1T8pNEgL++d2mxcQkdxYI+dIANf+tClt1K/hlJmZUC1rXMnTEUSDEGjN5ZoRDZtS0Gsz07yUTu8
RxsLZDQXZzAR+RwGNz2i+mkl+tXYvWON9LygWNq4qUnb7WuugYwAYVe3cvZ+5maVHgyPjMlsrMgj
glgjK4VyCK1xmWC7ifZyRSPhTIepV7jNjT8MFpwDDOa2OY3We+O50msfB8hbaVBywDmLk9voZsuM
mYJx9Za+MM6ufPwMFlZ+6M9oVuQHRochl1lqqdZdN5Wz4LxMmJManxuzcxqswkhL3E3vdN5fwsKS
jouZuIKbnRaTf46PDL57rzB65wo+q+ZG7W9O7tGYIxjL2GzIh+WtcZIrEm8798QT5wv4pRvhL8of
8JWI18iUjo0ZWTAgBhc6PhcOHXzsVeTBZcPI3UwRzaHY4kNOqy6dER2TD+xX1o+UyrDh2KytCDYj
N/UEf9krJU5sUw6vRpDsz0Gihl+kTumZlamEBxKjzDiS0pmt0piox+lYsGYpF1aOUTYT+Hxv1YCK
4XQG/5fZgDOK1Z5hPG0ULu+DcqxCKv2QWLMNBjc+fRZQJrDPPqtVeqcK4Wo0bm/ga+JhII+ss3bs
J2HjCgGlCzJkKfJLYdU+0PIX1uh0rFu30dODGELjFg3rCZ9iMBOImuK9jdyITuhQQ4Gj93gL/XY1
CrsrcczxOxj2o3NmXbS66+CI4eKUeJj4BeUMQzDnM+U0wf4gkwk+osoqH5G6yQUQWJhywl8gWAgQ
QZDosR25jSm8EC+Yc583OD1R17CHv2QuQ62sAxEVlUBVd8DANd+AitcXjAzE+S6Z5tRuYdLIZEbU
sQiFMjYth4NoZcbuGqQuCIcWrUZabRJ6bz4DSq03ZmVC6NpiDIUFd1twi9toCvC7jvRVx6g6XAYh
5px4hdGarA3xY52AE7aoryph2aM+aJvSWqPq29DMuArGZvN+jCE245X6gLC6LPl8uF03c7pGqlw5
ggbtrHA5pGHvVIaaaZ25GZWzoYWQXrdwRp402+RONDeLM4nuvBCKCvp5Zqr25gEkZOKUnccrJAjj
p+zQaJEuBmuAnoc1mPh0Vo2JkTDTvMxD+rFxIre0BI2w66DyAAXQcFAjD6Id4gTRMT/ySBBnMrsM
GaN3ExtAIeYZrcparwMUbXU+ZAHw39VE06dF45/Ip9XCAd3KuJ+ZGXQBWUSyDqwdGsoHWDHHcqZB
tCxXxFkhBBnrFszK+IMO2WAzwvVdDAivPvE3GE3Z5FtnNE7qxSHr8LcBUxOHBCjI1BNlLbj+YsDZ
kRJ6mw1xbUgBMdqgMKfpOTlzzwzI9Ptgdmk10HrpTSijYT9C1jGsHOqFfB8us156cKeH0c4pd6cL
+d6qkc2rdIDyZrjZa0BchlVOT6KehtOFONR6qYs++UIeZ+y2QVlCLqQN6UlyBwUid/WNxZIBStQH
8XjW0XAyoVQbwNSBhjY6cvAr1Ozd7MxotTpiG8zPpBUrjI1YRaH1ElPLm7XKBoLH3ySjV9Fe0jkj
Dmj0kdKAdEWz1CGUZ1J450qb9QI9KAJnz2YIByns5P3AKS6tW8n9jX4f0W9m3/MTKBgniJyb+Hlt
n7Na7y6RXryV1gg8CZZHoW5m6pZujGsst0SdMHmvsXAsONUBosj4ELzJ69khfWoc2D0dmSN3KMNc
rS6jtbq0eq480oQDkZG+Lc/xGzBxT9uhvtUuaFjttdYFP7aIy2ILBhMmH6VOmzBpcqXjZLcWqxP4
b0AOeqKLxrhB6rQjwT43haRdpJOQjliC2YYRt9mgy8Z50VPvkiocKK0We6zyqVmOfNIs3eVAhtLr
ZEte5SfHXh+8PCjw2CvcGFRUaJ56O1WjQDpkdqdgeYRQbjIGT3pmnvF+uBpJsO7nq3RKXXiKvcwu
EGcM1tGEVUCfcixuN3WrI69jMXpRkBwlA4AadzKKg2ChmHwQQhKTDKiw0Wg5poT/Q1q802modLtS
2ByKQ2fivx+qa+UXdmMnh+QF29MezOmNDUkGntxsELmLl7ysb0DvQ1RH53xaz/CsVIi7o78C+yq5
MaXUVzTUgvbKPD/C88PV4UHsd5eo5308ApOazOdJb1TW6L0BS5W3CZxQL7Hf4bZTPd5I/cwlZMjG
ajjArcktPcYvjUXtVJU8UgGjkkGmIxLR0GxFD7ax0gPEgWCqmQMGRRpb0LxvT0UqC0F3S6CnhHnz
4WJ05JX1sAXU04I7CGqIuGpyLT8kQeG2JhFs6mwIvgA5hM3cy0bEfi13jnRIdMadcEygnhRic4U9
TpcYAgvsM1KFJzRiZTYsXUGZXMgqkOqkMB6iCCO7NBfCk2ycamZhJg76u9YEJQdBL0FbobVG395S
uwpEa8HCZy3su3B1JQNb5IAzymI0yZaMRauNSq2A/CiPizucBERYqYb1aMHZRZOcDRcdYJvQRFkO
mz8g8mK12sMFeSCMzEyhkNBoEvavFMJGXkUlKmwc0RJ8Dtcd9YbjEZzayRzwBJxHabzZGaOJmTdQ
zLDoZzaY3dyqXZzwpmDjEAZWyMteWdyHxAujCKiXlbhBXkV1ckpsMN4pn7iwgZyopIIICalI0cs7
zNJhxnaiTQTLBxrbTgrZI0CnofBUuOllulHWiCsHs6OLh31BDrcB7j49/jT5ObcinC6CQuqEUbq5
u6IBFFujCyVfL/IGKMSwPuHSRwZBOABsV0qdFQh5K7izaD/xiD+in7gTohodMpdK75UeNHg1ycJG
xbaKcBjxXgkJS9BZxrf+Wl/rN0i0w2cMGr3Rc2eK7n5WSx6YWXaLmHa/dhuFdLZACFgvvgBzCOSK
jT8QEh0cSnmsjPvU5IzXQUn1Dtac+JZaouNWVIxBU8BkkaFfqYWE1+BWT+wSH4QLW1OEDJwMKdUr
xnDQZjaBRVnC+EHK+7dL8qX+fJd/3dWf47pF4zknohNo3CtADALgCf1n4yL/0lOoklkf77BNWexF
kd3tMw+5B43ZvyyJ3x7groPViNQUN32OBNAeNdYACpr1WI9S+zNvT7f1mFlUIOBEHZ4/h/dI6cEj
YKz6OmuSj4MMUTyrvDGIuShEhzSCjskhLrhzIbCKvUKpkAawGZWBSxVjIKbQI5iljSprreHeONRW
vTAqpULEG+lYwWGN04TEYb4CSLFp9IkNiwvYrIfySpK47ZMzE/6eAvPfkDF/JwA1LFSXUMq6t31f
45mOBnhgn5zbBbZVgImQioCcoYUPKaO/eLse7QvEand13tgfNekmyC+k5p16BSptErTpNkAzcwXq
uKPau6DLarUFsVpu340WqZdhfZpd/zzj+o8VLFV5ls3Dg3KksC+Tb7MIVC4Sebgpg1X2NY1HKxdZ
fJnNZ9K40OjnxpfC1ZHFS0Fi3bzUZ8zYYBwsryD2MxVCsmF85v8gRHRZlbY2v73FHrQmsbEFrXBO
hCxplUngGiORvkRm5BIeLBTDOOxv2wHYMOLQHIg/INbmb5BCZU64s4gT4W4BAVKlXKKAzv2h/UdV
158X6z+veVeOiSY49EQbRNdog7ThuBmhyUDaLHIaeIm9kjjJeehSVSqtVRaAIkaBlDsy9iRrTwo6
SHpEOih+Bq5nQ9Dw+kb6kSPCQsSPZnb1Bn4iOEOCRQeMQb+XFmMTcNDSa7VEBlcZiCrNxFjNCJ2I
HWyLaB1au0DNOvsxvTxnMDh6SaxB57XleS9bCBb/oBJKfauRYXpR+aV3fyaJhRbG15leKpIGHSCP
TjdSO52AqpdlXpfBNpGvttJqj6KE7zjCfTwOSDUeshsUcBBfx6uruc4irh/OtUbj2+rbdXI6JMWL
0snIapHctFf6+PumpP5WGe/WM0SGoZIM1Q36O+AHyiPwR2Cr8QwoASoY80v9MiKPC8DIbs/lS/8C
tSMdyM1B/6wO5DU6wglPlfT6pT9QbmzWuMm7p9bolb3RhKAXqX4FV68qAJ8yCSwRd++1dWd10SRR
iaABfUjhyjYpR0kbHBa2w70SuTH4ZKnyzJrgAajnWBXgO1UgnwljtJ46uYSVEe/zPojCZ8Ia5f6N
LeV+kFcTBmoAYcOjGjLSuVycQWgl3zItMzuP3hWR9p8o5NcM9x7EQwwuKC+MHGk9eOUvD701vpUw
9wn8z6e8L+iSc14SQkRJpx3bERQ66hiyoOwNtU7pvFilrAeTt5cMv80dxEJ4SGmgdy3eXWnJXBDZ
VnISSLY0BIeOk/zudn8lK38f6O/S+z4QasWQCQWUW9q3yj8Nn5LI+GppmX0g0D4Ky0vN/gikhTwp
7C1EmQXQeUIuX2P8qkAOBnoozBwVZBZyrq6yKQoy9VAwjfkhqgaYBiB38NDRrf0LGfnnqYiOZwmG
68dzpxbWog5hhytyuzG3znphtVjb7f9KSwxyC5rVUwus/iqLChNkChAN5g7M//z9O30v6WMF/PtE
d1c8XQ4AA8dUHQ4LJ7PlcRs6eOU4Tc3o8IvtyVYuG1oX4s8x7Z4kqf0fd1H+jr9THnfwP/AbX+dJ
KrK+y0upD5sJJIgeRHeSBFm8ac8ZnRgLlTpMnRzEMdHFYX5wM/5Q34aAM7iyIByAnXHfOUqEflrq
rR3OzfLEs087MgdGzBU4LD0gKhz5gFbw8+z/M97dmuw2kW4ZtutCIWcG4JAiv0Q/RYnT9TwApEZn
okptM+RBaV/MIOaeCTKfr5A5geMOW6IuV8CBeakaPSYQMVOCmfHdE1ssDgQPsJbXViYTeE+AJAYB
UK+BKWsmLjj8ekmDW00r1xu0i39fP9+dovf5++ed7oKLlFqXNKvLNgRCUhn6Vu4qMMmYY4ENJCIs
3uDjIa2x2meQuBAiq+MZEIMjWEbjWqozMx5iJYJQO4SyVbKm5HS7RjvlLkLGViKhh8xMzXdGXb/T
Q2QSI6eIBEw1nuf2EQz6u10bOvDoDOPAALoV8Jq722yhgDPNhQTL4R3dPLLTgczadHgRph7TKcOq
zg1owpCZeZ6fKi/GRf77t/ze6cED4BaVAO7BuQXZna97gaCyfhjZNg952HItBW1w7CITTEuDtw1x
hC5V4nV4bYXtyOezGi/g8VS8ADICwhxI8fz+NN95EHgaeKqBSA4RtF1a6+vTSEUutDSf92f4fceJ
wmPJoc5IqVKnVc1hupWf9acErK8kA5m/6IRcK8UT+bF6mQ6yH6c1ZoYiyVLKHYqCktw/N+CTSvIa
VPJ7WSgAsWYXEMDBvEtPUa8Bl5GDUcFDIZSXIUCzuxiwJpQ3nEhRzyDHyrVTPAJWfpfZ+PqS95+c
5RJ6hI5Zf241LlhQN6fUCKI9qOR/dNox1T7QV4XcM0w2lrfyQ1I2f1QZmAvL/gf8R0CWzhUU+HQ2
IDg579TMrrzeJMz8ibNqDUIr7GGAmEy4QejkwWny43KFlC4YQ1AaANTx7iolMmKao0JMQ67KwJuq
nlYxVvgFPOKUhwhVI4JJJZVw3Czr1zZD5M3MA8zaB4tNuU8aNi55TT9FFNJdOgpWarUKun8AA/wL
cfx6C2MN/fOMd7fLiEfPAFZIQwQykjxfqsGc2wsBZ91UZ0ldFOHipmVoYbsLrMnk+gRdoQrUpvc8
EAh54pTL5fdV/R1rvE84OGY8JK2w0fi7TQ4pd9hDLFN/nhXRQL1Z5tVF7tHdG6wqFFDecwA/mZ6K
J875wF0gg0Qq2PlzeqPVzMwpyH2MaM/lMuCsClLc8ywLp98f8S8G5ttHE+DNRENtd0e2f914fd6M
ZUQI3ZmGPEuG7mHhFu50g2G93bgthKtSH8AodHUkiEtxkDBH+0zPFTg865H8LmnvIX4nReYC3yul
VUl9MKHfg4o4jfoGOLWaiEg1sxuVezTd3/MPfNx/nvzugkuHnuE7CMGfaRvoZIty0WN6Kg1J7yoZ
XT30ugBQ28VFzTYoYLpSaEBdwXplz5QexbZ/z6ffPuPdzdS0VbvCpQIPg65YgXbkYubecBXDwane
Jnu+oYeGzTsohFUYKFugxbLzG3u71mqHsR6pHvw19/rtee7O03WELwQbD/0Zfi44LwdKLS/S0/xZ
pTJaxEBWF+hnQS06nACs++ABq4bRiwExBhesQ61xYMiDWT6KaAe8t2hYtYBVg2k8fS4a4PHKZ+Jx
EK4ZVHR7UMki7EkTISCf2CQScl4fA/paQJi+1w7RgxiO2Xfx9zcTIHaCoGhnoXxdsLW4pXzHRd0Z
g3/u0H0ZnmKvU9g9Mc5mUujkpjhAR7+1Fxm8VO4w2LD89RN0KlwYNxxFnUIZNoAo5vGRMPp3UNS+
30HQ+O9nu/vqohhH81jiFtt4UOwwveLuV3Hi+StLwMKaOeX5LJclJIcScxQ/J2B1YFmwxM2jvfE9
1fryIPeplgSZipir8SCXCSz/Rh6sTS1NONTvE95oNWAFbhsW5qAUuERIs/jAdWjnst09qOr9ZT/9
Ml332jRLwUsFQ2f9mTV2PhIUVAEhgJCYjJTD7ZEVkQr4lb0y13u6JDdQ9EZv6sIpz6u+gEJcq63L
GDy6OkgTtUlL4FuwmtLeZtP48++H4fcQHZAjmkO2xCMsAwn769Jix5yFWTuRh51Ig4DyQqCOO7eg
v9BKlMZKWz6U0dkvgPuvA1YPsGvAkaPCcDdiFpXsBovO/gxH9JR/LlFhjks4bcdwOUU7L0exkj1u
rD0Vxv8HsGtfjt9HB4wPgBuw/+7lJtNtGrNh4rozV45q019FsdbJ7GWgwy6BjrXgMaWTbw6Deurm
LIzVtbrUi3I+2Cy0TDYY9GWQAPl9Dn7cQztVFIQvFBCh3v91EjiqTKq07/aTqzqNvIyVuxt0j+p6
y0+rhVYBjLEejPldXxU79t9B78IbRJ4pQ/flPmjnIoNXCgiW4V7ZwcbUrThlkSy9AyJz2W7Se6/V
lywEFAIKs7N8yWGg4aOy80agL8UdCVRhUdG0gAewyyuhw/AeaDkN/V8TiAvk+zb9DLfcFOGRCU1u
D8YgZgtOs9KhBn0GcEhucJI2SgM/WcFO0JKLdfaUo07ymtg+ZNnlTaE0gP1AmBdR/Fm8XEdZBx1G
9PdQRtn7qTKvgasl71VhwrzFPaDF+aVRJRX6bFqlTR+FNz6I4H+MEP/9hPu5/U+1oRuzWiqZv/Mm
YVM37h66MIDUNNokRxbc2V3YQKkYH02Y3+eP/SkUAAgWzAjk1SLkku/Gbjm6xX/F7ZvzKnSNDCgw
fKgNDLcvrFmcusjKV1SSBXthjiW81MkepnRo06/RIq+pukynFqIZVQF/s90n+YlcfLq4RbHWQkdF
0OnKynFOD7WO1EGKBaWFu8cIKkylQoOFXa45TG0J8UwAVjUYcBOE58XbzG+PPvFP59O/r3kX8bTN
wjBdLHZnKuj0XltlRuZk4MIUEQZtEXwRKJ9Fy6JAaPH7B/4urbfvj38+8N2l205QtMHW785MMH8K
7zVUJAYgtaijoMWn0k01GlVNUOC8HSiPeA9rdFW1SEaToTVnDcAyYAoQEQaP3Mf/ct++nWH/PNnd
ldskE5XECZ5s/CxcKtiBeqyR2utrfEwmebkBlveWuOnreBksUkMT1JD8Ho6DJX5IRFOogfCFpG12
CkxOAt092trR/61aohHYmxAzCmDjh/J8pHOH1gVuwedgKlFdIKbuRgFhILJ8EUICPXnBms1HeEx+
P3h+eT3+7oIgSog1FCkyiI5BgW4Xavgzdq0WC7U+1B4rhXAcE6kD3V9waCo8YZLUqnUrUocdvkb/
F2nftewoEm35RUQgPK+JR15C5uiFOBbvhRFffxd6mJYoXREzExVdHR2nq0iSzJ07917GZMRNShkM
lgycAqoU9S7oz+hpXhIG6vOFEzd6e4UQVTRPmF+2RtML9n1f8UrOv30UMSPkL1DVTLQZ1PdjTc6/
vCKHts42inookNIqJamwfhG8RXvbXWergo9JlPx4xbqgreL2V/KbFOgEBkMncTFxXN+Z6f9MDk7r
GQg68Ce5K389hBy+6hKKbvjqAHdQ8Kuz368rwACVRl9mkBlzedLot10JdNq10ijoiICGt+K/aZg3
ATY4R9fJLtRcA1vEXRStIneEc/xjeswsf+6u41WjMbgwiNZnZTEkh9dAbcI7mLXe763Zy9oHh24Z
uAKwEURK+xy9+JhJ2yTB3QE4SlXUz2fIZ9q97n7A78tm9QDoVQnABNd2gVfLbH7OzutlZCRGthQJ
FEXnBdql4EXChjMxaGgB5+gHtfDtZLQbWlKcQaGT7C4lg1eBVp4DxRgBERgClyNo3s41gHlcgjej
fCEps4GrW0kO1LNWwEbBfxuAHsPTKiNEV7TFrunn+D+MYTbAJpy72CkeWvBo49vsEIbWoLjbwN6Z
Fa59BZzSmHmyhnfDtp3H9gxcTDTLFz0Os0ypcISVABpF69AeOhsAIZnDlSFRWQ1YOBVEOlVQb+rg
0xnA1yrQr0Y9h8MVCEJApOgciiVoZQCfJk58kpe3uccvMspBitpF9KYYf5Oyu1ww5WbelGZDbwLk
HgAhIvN0f9oGdUMlduc5sJgfUG7NM6h17XI41Pi7RLaoxkq5U5BaORqZAG790OEWRiLvF8+/6p1D
YH5YO6PEJU7jRsxrxIcjUIc4dmUCyfu5a6MrNQ/1Es0jqFpAcNDMoHlKae7mFKDfjfIHhHb8johw
yHJX7irSW0JB/2MOJ4Q5PzGdsxdBDJRrCbQjARU+Zlx2h5WKH1fVLNhIh/oon9yWdOjfw+/+A63N
TT0DZUVpa/391LwAFUG5W4SBEHQ1QJkf0xaangsor7oWhxLaCCmuqxI06itPi/l9yX737QfvQ1/9
+/1TX9X4Hp86zuiLoGUrZlYBRbOYfUUm9JRxRleKPAOCGphaWLvFe4RmX4XIoAjABwV5Wlg8iMpn
s9qE+qYGJhTwyvvF7LcRlOb39vWTWj8BtHOBDhvSpy04VACcvh/4Pa8eBVMMHDEIyhwgEIwvA2Bg
31LxdkNTMwxtChvX+/VKB+7D18QuulbjW+0W6QVniJHZwJo5+JvVllxsCmBqA1D1tzm9FtjPfDZl
scoNR/j/PjKUzZ/jYySkfB0HXrBh9+AUMlAbPc7Acd5Xvt0e/HO14wolHSzgQkbpAUbPDKZTKpCh
IFJ8VaMlDyna2JG/GgB7YZ0BQB6HjJRTxMBsfQjZIVbCMhU4H5CYs/0M8YxW80P360Kr61QeYvdY
CxNsjhcdQ9xs4B0Bgj32A2hUz++UuwUjhxBzBOJN2tbHCExiha+M2yFHY7RYwuzv44QWS5zCT3AB
O+EFqoGV0+xQUIApuXDqLrPfSBdRSHq/DMQhtI0mG3UqeMWA0wUu1dhpw4+Cmi0yDAx8123IoKYs
7uujN0eVcmheaxHQ6iJSzsT4clhoQcPMXevJTVvXS0icKazRotS+gjwYpZ0MuHTr/Wdz5O3Iof7+
KtPVKMfdmTmAq4Xa4eDgFWYB6wpgszq1UXHooZsN2aIUyqgkticoRfdiw/jl0IMGSwxkfZRjR3eU
LAhKPsi64pCtOlU4thdfCbZxr85Wtd5ondEVJAM6BnqeVqw1oRovp1AMr4rUaPrwUL+R+Rms6YbF
/pCzJFVee9dQzA8R3NN6F4Yze8jM0w0iAXKQWZATr1znAqTQBBha+0cBstUQJkXtzW+XV85pQkiW
GQWjVulMacATjvLztZnI919F7MdRjjsVJfoAlE9L1DobSmzUmQe+hgNe+paTCGKRaN766AlqNa28
X36vulLYDwIDtxdoGaNi/zw9N78e3D55ai3T6S4FyIKuXRWqdoooywRKnKSSKogellYGzV++YQ4x
72kJVJbdlJs4QLh/4QOQq3oYyygLEBo6v17pKjt483LhL2jcKl0j3HJA3qSooZbrCsZJa7gnXUES
OWTLHPD05U1P1pLuraGFiGuBwdoD1kw09oBjyNZtDnHTcFcu08OUqt39YBmtbSDHaEgrySxYmfxo
YUER+0qxrJ8dIOj3K88pRI7vlFJh0B7N28/kl90BTyzAovmYhDr/CS3XCnHx5//++z2OYnxfyQLo
QoNxmx3AMQJqUJ2Z/RcPKOGX4Mh2ecjh3hoR8eP9U19FUywY9PMhyACLtHs1/GFTsWGDneAW6SE/
A1Z6XdDLdB1A12xxXaD2vXE3tBYvQuDuoyW1hMioD25Fv61xk9nAt9oRAHG/za+A2AoTG+lFYeJp
YKN7c5ekM9GT0/QAYI9HGCvY+5Mn953hO/ryaCMPoAZudldJeN4zbCTJbVUyrKOKhLOXCVnquj6Y
1HLcClDl09XsxLupbHcFDR5gUxtFYI3Y0EeBX44H9gD07uAVeDT3JQEw8E9WcT0A+v39V5KG6Po8
Tp6GhS4MuyWJ5uEX9DzOBI5bWRtQ4aE4sgGplpzCSQp34XWwq8JcnV3JDFQaEEgyk8O4gcPONx1U
suDrhrKY1clmZuCuCqoTiyp/uaa02YpGwdSKUB7rLNaEaZY5Q6o9UGuATEYONacH2S0o9wUOEM9K
MFOCdWJF8K8FGdBTUQKiFt4+2Edf3Co3Zpt8OauIXwFTl2ndN4S3447EZg70wC688Jtqojo+fP53
MzJaHonbydB94Om1zPdqzdDmzO9WbvDptp1a1Kmdh1M1pBdbhR9E5gA4gLshlszokZ1bShRTtxT8
jCUsFVpZLtdOrFuRYXz3KwCCFOART6B2LDVtpZgQdVZqwI2jiXTzRd8R4wCdGBJDkBnC+h0thqTx
eOgF+odyEX+gM3WSFJAdIS4k/EFLrD1ySxiWrDj7Bh8KIv3dBHj9FuweOn0W5GavqYWgy7EkGpR9
WPTNTW4OYsd3lJNs71+Kr9pVJNQfbwPTBeIoPyW6CzsIpLkrZteAXpCQZjbxTlDj+vd7om4tovCB
wjVKEqPJTeCcVLRuDsYlsphaO6898yKTaIWS1Fn8BjsdUF5Ar2L1a3ldXNa+Yu06GIiJZEcpFdRQ
5787j1gQq3A82wGud23tdpyqaUAAaO4cXJLYMDW0QwAGzE0AB2fKAvVHoO8NDTU3DdcJpGC/xgl/
YKbZ7O/+z1OPvqjNLG55zL5kdQ/8H9n/YWb2IdlvwXj96aakFel/gx6q9/BwQl57J42Pzk0x6kS3
DIvE8WXYQLY3QC0oWLYggu2vJdzbqhbKQUHKGIxcmHHDW2LCf0BCHzLpXcUpVx9Mwxk0KWUBh67X
oe5Ru6wSF3C2S24MEAdBxJtR1l3yLLDbnIIqaE35BhP133HcN4cYE8qDzAKZOmkZ46AT4mjnlyJn
MEkOTalZeOSEfKb5N4iP5NBeJkFRw+tS8lAe73MBAxQzm4k6Tk3zlN60jAfKSR6ixOf7PXR3XNxC
OpSxO3iQ8bWcanzCBSRvYMabdqrf558p5QXw6QM3tynmTBcB7uAehVt+8mGGgj7QIqFku+VCW5RK
tZu1SkJjB4TpfLgq6EIalwqLePnhxf43z1Qo7tCJdZOTQ0xnS7+BGnUUQn0bSkxS75NK5noFnpM7
0Y02fuetmDyyKLldzDqQHGOYh7TZF9VyTtBxWw9q4xybwgS2LPdx33JmwpdGEULcUgwzGEiJgNy7
uS4ngHPc2OIXrlx/fR21CqaKVm7xVLXl1XKB3z3PCYPlPFLj50hQFl1XVGEkroP6sy4Vt9024GDQ
l0lZjhfRFqh6btAj4YGyHxse1H3rS7eqpNfQ2eRDcOC85azcxAn5K7iJTfCvSS+CF+7SQ6zlgI0e
o/0kusvpvA+DQ4umORYYMHWovp38z3jnOdxPAKgVp1QGp7h2eLWkyApQ04sZLYq0chelhNWEBb+q
napWk4K4euLUFn0l8QnrH6IzBywBDrY6c9gBsEufVoC8A4alwDGO24xnUhtI0UCUA9HxR96Cctde
ITmOUyxfQm0HDPpSBUJ+kNQ1+M31Bgbp+7P+BfIF7w+wELBcaONBN+L5o6ZVV934tKAc7688gx97
Rry7+CpU0XYUYtw6sS3L+nV1gyxo/dTqmj1bFh/47mQ7WNtPVTdedKeG8YiQ/kMVioOf9fN4XD7G
bm+7mUOZGcGR99WRHbDHiJurEoHQnNTZeXUU4GoPaw0WS40bJ8KopCQB5Tce5Axgya5EB1yWFU/7
uinyAg1EQH9aAyRyIM1yqF2LYAnBE0FJLrFzpNTCRKkXKZwAabvEuIE+apxuFupz6m/iKcGlIyUu
fqjpCWpjIykiFYA3tDOzIx18wxOjx2ZUA/MJOhJY8RZczwbsi8IYPwMUfMp46cW1modb3H/vOrq0
NZGYXcskopwcHiYtXm6wQdGtzoRxkGKsoEwq6PbeVY7vF9mr4xaXDV5Erx7ON9Anef6ofBXM0ts1
6nAHUxk0pBk1SFWuB0kfRGPocsL7FGQSdCAjjQOGklLLq/p+CC/6M2DtPAxhlNMCjwrjHZdxceLP
i+NMB4LZvFwyco4X4PmTJNUARhTQiR1qJU50oDRLlwHBEQmELQqiEyhYQX2PANEXfqJ0glsZat/E
PacQRoKtkvYh6NreROF+7i5L/QjeZ7BWJ+oiLypseAuIeg2a/jPhHw9jT4iSXpSSDvdbgOYgjWBU
oNwXX26osNpwVOiZXkOlgRbV8IM+sEAnxjmsW0RFFpV24x/DE12TErfwqwqgBPDBonY7J9/x7/WX
CwHwWPZgMsC0cg2P8txqNmD0/wYzMqVWN/kio5VIxWGcCRFW4nw5A8Xg43JZzudz8AttuFAT82c+
By9nfft1gB2uD75qbRYK+uhgQaDbs4JtNKAXBEEoVUx1YrWK/2Jynid5lBY1YVymSYqxqVAOPd60
JbodNVFV3Q+JUy/RpFcaawbR7+VSBf11jnvcUrIRrQYO3vqak/UOHoS7SEERxrA0FNdWIbHp08HW
NFomH9R2xem2cF7Rjn0I7V5Q/nKObM2JCuGrGwQMw2g02yFXDQPK0a67Vn565VnXdaK/OWRSMjLk
sU7266S6ZcTzE8oM6PBoyh729ETebPfxdj9FM7vrlI1uTk+DGO07N6r8Wen698nMsL3QtoRCAxCW
ie3AjWTZEXBj+hUH4WR0gbUVgGn7VPH0+fycrEAv9lZYFrf5D9pnp1CZmKIXGc3T4EbXALlrJa8P
026dJij3+KUDCyAzFPeZ2+pgzFnvYxDz+nHQOsNxCxO/O+viofpxDUK0hMVwuHWIaP9semftyGi8
KzuLBIpxU28M+exWNjPfb9E9ENWpmz3zb4MH2tcATEEylhdQgBld5nKpvbKtxGNJYM2CcL0uDAts
GxBbNc32FKBY/K358/P+ve+3qX/WAB4LFDsML+Bt/hz+k1zu6k4OuzXQvsLMEHDpuhHqJ9P8Us3P
9A4qKTavX1mN/UL/8gcnp7yiKoLohMYd49Rn2ObIwPf8XT+9DyAEPZ098kcGAn3olIbL2+79eP+V
aIWyMGza/s94RxW6OmT9mdhilvzF+Uwrgo2jYQXg8Tqz18DH4NQkvQPhf123vjcLuLiRz2yzYv80
pTMCbHU42pNA3YbKxES+kF56Gti4P0cXN6kPGwnMU2gtWYICl7QK+LzZ3NoZDfikp2rxke7sBNdH
jUJRvMXGnsrQ7hnxm68pjUK3C9aNV6bCsIYSwhmXS7NxQn39tUZyO1BeZfLVWdaORY8TxmkzY6H1
fznRABDEnXZ+I/M/bodAbvQXZXucQna+6Ag/T9EoeM+QXWbZDOzo+U0JPs9wZPtZW94WDLYIWj5Y
53aGRvVA5rqZf8IpUoHCmU9yNoas+d85wl0J9XEOoujDEfOw0+VIDvI4K7p1GdRqe9V7Hul141lS
MrN9cYZEp1TExIPjU3d5v3hfIICGCfjv0aOoH3Y9TML6inLWYNyQ1KII6CL+2d/4SmSDKw+RG9cC
iB1iLOrpM4a6EPQPTNm+XgbtC8qOgRvOlenkkx/WxT9zwnLoL8/wGwTin+cEZCvW99nuHns4uyCX
yAxg5gaEqbMDNWQ4E9Ct2joycjMPP1rj1EdJ3nBSyPzsfslHjgpf+zMURqCSmC9jLbkO15DUAOZ+
c5yKldjw/wwYd1wU6SX8CxnBnUH98BFvFczjO5iuOMcBvAX7gw/ki7FVQB71pnifIZjCvV7j2qjm
wMNCAqkgS3r5BTToxdcBhTyF6pegcOCE00dWhzq7ni9iBoTxDokFraH2axEDeEn0QM+QKMH+jWqA
LU5X+3sG6VR1sdkQXYfnhqCXKzvVoA9k/m39w5+ibADcAPGYALmV2gMHwU0G+gm3AO90mCBGpWxe
gSk4wZ8xJ3LpF/H8eWJGpwgTwPQW5uPNITlmx+jPNaDGyi2Dv3QhbYUtNAFstIW+RcC1voHDIt02
SUGRkbeABjvSInCoC7UNAdiC1obNnf051GantBBfnHTPYxztwJaXUh4QvOaAS8eK14duKFAVUJJh
DXE3g2ZsPAcaS22h5kSvmGUZEnoVn9/vRWbYa89L/nkQo71YMZzLi9KwgqDNgl+BGQLDdOQ0x/pF
sIYI3jphAGeEHFCCmmhwXS2PgsZO5B33K+y7YYx2nizfiiqJh2GARqil51prtWB30+DYsyut0oFE
2Od1g0PNytftsieDqkoP5INlEcTtlfzLLK5IYYFkAxzFDcgnrX9AYuFTWktow67qxedhv91u1Yns
7AXS4Xn6RnkDjFLLlh6ULgYGQ4BuyRdu5ggTFrfZnGgdXSEdDtW4A9Rk6hwRhjX8z5zB215AA4RB
PWJUh+jcgk1CGcnzVZ8vmSMSV5kM8C541a2KHXPMIXSfbFEd0pxhwqrljlpBfG2HVEoiBzC5FdNe
wefss0SXGvXbG5ktP1jjY6ZJ0HoqgLlVTRM5f638HKXdcQrlO0zNu+GPtmiCrquYNhDqCcOLkAsG
BUtlSpRUoaLUSkjgxThFPHu51h8mbLThvIK9Zm0DVYxST62gIpcCMa6wC2QB/spD8O6OJZSu3u+w
+2cYv6c4mI0AmD9DSj76TEJ2q+W8hLbB8bz+1fW5pOA6dr6s17p+wb0Ma3rxVZGvNTCvlq7Ol+p6
balIfS9LX8EtyNNQ11I0214IZKGtWIB7tI8bdKEPdovgKRHbxpe07b3yaR7fD/1F6x7uLA9DH30i
NuQ8uNFm2aaHLnyiMpDvQ5skUutM55DvxmoQaHlPCmEJkMH7Z7P/3gOenz36WLOb18DhHdOWkKOg
0FqDEykh6xlxZsNkYdszRPuAQQNhsM32NcHlwCfq+1G8KAthFBLaWyKyskH+GYv44YBNvYjnily4
0/7t+IfR2ooURqQwLlkBpYjqPKphE9P+IkGEbinwU7OhBQ914FFyL7euJBdZVh8ATSoMwL++4MQK
JSYw5a44TkUF5jV2c+BopPAqv4CPN2A0nDJvMiXvSAFJpPezcM8FR0v4YUC4sD/PAh23dNoCheIA
sUVYRgU/FPlEYwWIdA6U0A/C4naWiH9E1Qmo3dAs9HjbohJJzSc+CPS2/w0bT2MZ5fb0tYNxpe8P
OdpV7aGbeUWrusM/oD6LEPW5rC3I7ELeM1KuNqUQTv1FxGs/mgEgp20234Pq4be1RrbjWGRnfIOV
Bm1HWfuFBQXBLYW4w23JTvFuFWFxkbK+d4Db/abm90nD9BuF0aEFftq46uZk7BBbsUEXxm6GXLBX
vg0HunnWxigU8kF2Gf5OCvy3b2Mh6crHxtit14J9cSxK+T7JuE9/cOTbI5cZItJSdyQVnAHlewfW
LsqdnnFa8coiVgGNvwzyqmtLUCUnQOJlAGIEgBTYxWAai+jltXMITYERCEAfZWHiLYgoQn3RTPCz
6is2Bn3FJaoaa6Cat6EBxUz8LZr9l9//NA+l2PlRh+aZfs5MmFzZ+1jZtgpPjjzUSUs9OklQpITh
KExQRB8wRDA8j1CCNUCKV2plq4BgLiI95FAlOK0mQui96vBu/Y1CqB8JXAQ1aRmuAJEmbRgLWhe6
uY8N3prYe1OraxTxkqBoqT5z803W3/SsRk8v6XWeqbWSPdyKJcPCbJujJt7vBd7mccPP6FGsi2qp
qIF2lR0JLWxuiyaP15N1vS0UK1rKCcpR7Kr5KyU1yEl/oFRmopzwgrP0PIBRmCuyOhN5DwMIrVqr
VnRF6kvtKdHy2wg+GND4V2yB35RsLk+8+4tuCh49QE5Q7MHG5kfvHs7k9BpTjOzEi6GYCXh4bw5g
dW7QWIEjtuo51aaE4AwKKe/D2qsjBsAw2IAgeUKUv//8IbhTQYtvWRaMc1RBI9QdJwcMLtB/vcOm
/tjU355rn1joqX2kK1sBwxYUGRAGG7Vk4e+7AlN9YkAvKpHocz0MaLT6GN9LxaTJGSf4q3nCeyqU
udahA09ri1HWhYK8MoJkmgSY2qI4M1flm9IoJe1VYQNHI5o0hEpVYyg622gpJ4SBRBlMjzT0bzxy
ZCaOhfunGW3Lp+GOPh0ctyEl35bB4WbgjpmeQ1QoD5JWaIC4gRYDUUioVjWnCj2Kbn1Vb/ivEm8R
QBDYNWgtVK/zWK2W7obfNbXuhSqSP5wspLT73/I3NYo5cOTt3FPAJUH+rEM4Ui325YFqUO5+vxZm
/xY+n6d+tANYKYDtdNjPHPW8hCmUFeo7lNFQLbP/thMxZnLdjS47adN3ecajoXk8t8dLMEedTgUD
ilJ266EsFZNFIykLyO+ieQBW4N6MNdP86SeBMy+qvRCkH0Dt0N4CinWsk143QglqKNOuxW/vSCOe
twdehdHgIYOcDqlbAikGyAwoLUSPStUtVQjVa/XXVZcgqAfpbjBJnfff4UX/73lIo+JYzqQYT1LF
CIX0xXf8n/bP++TXNw34Kcgu5yWp0fKEojPcTW2wj+zqK/h6P4YXtHCMQRDlwUyWRytrtBY83Oj4
DN6EThwrR7TYvr56lDCTJdNo6LkNvYDvGrpLYIRr9lDfMfMlDl4cmFxPfpCMvR/Oi5Lq83Ck5+wr
9SU3Sam+hdRovQsgUIBz0EIkij8EY2BBezbvoh1JYFGff1Wt3cYK8DKJLVEKmm4Sth8I5DLhVU4k
/w9DG+InVg8NL59xetzUFJqWaSM6rbJE6oda5mXmYLZ8fcdZnPOdEhTt+4t9XZqU9Seq26lS7wsZ
H3ymIXjDkgUHyBiqytcUW2U+3TuxBSOaY6jCBxRq+p2eHeEcVKONCmPqgamHkwT2Dp4FMh6RTqlW
WaIIKeLoTM9bk51Yxi/CydOwxi37npOrMOT7HoU5dAnhcS8o5d45JYzqba5QPgZQALCxqd3zoh4o
w/RJgKoKgwImrg7PS6UQb4XftnzrsEO2GEBlfwEtu2piRb56u8fH3IfxeHC6V9rlA+/mFBpocZqE
b4/9McDOVvX8UyCp+dEST3+/2KZe7u4t8vDUku75GG3nFr2pM6tTKNsNem8pEtuJB/1bBn6axXET
LGK8DBgq/+aI6AaKZqAFIJn1Wqm05pTYx4v0B89CzwkGMKBIcGOz6JCTrlx9S/ih3YVrwQ7qJxui
KPbfD7RiJ17sVSR5etjo4GnqpmDdNuadykYNIvlsVB31BwdphUEdsS6hXdpC5P1g/pmuMnl1G7KX
53Th+VVHcYxli665sSnvHJfni6BYnoazbr6IAUhEAWpvgtFx/JkKEC/uDngq0ktcpmVakP9pSLFs
I7jirIWXvWBchi0xQ0o3Q9gW1alk9h7v/nnFh4eNLqelnDdxReMVB/X+s4TbMqPAOwldgx5z3JCN
AdIvkPwQTbVRjZxcuUPG9e75zPP+55OZ2JXQgnPcA5SIAV6RgAnpbIh22LjtUZC4nSL5vF5TD688
uptxXAa6QJ/xaPhdVT8gZxEdgaGLv9t5S2PDkcVHvIKGj61stz/vN+qdOvLudYcV9xARuIaS5LBu
eaffs+RMxQp61tDu9shutyvNzRWnD+QItfCIZa0oWGQtwbZ6P4gXJeDnBTbKgpsk4v2awQQMzUYQ
j/RLRXSHGBsNxTkN9NPJ5sa/XZ/nJ47yk6b2Y0pqhinHAy/VJ8xalPM8+Vue9S8LZQ4UOg4LDyzp
laId9spWff/Gr8P/wycfh5GAoXi/KOq1wLfqtcpsCc2xm1gZclrpeelpdQMpwhAq5TeYDs5wfaka
M0l8qxTXFaiLUJCRJ3Lq13H0YUyj4JKIIeOC1jGcfPVfp+Lmoe/cDfjHUL3HDe6Gc6IzcgOc1NP7
2ZhahGObowhgAj5Opc4BDlKXbB4GOAI8edJFakE63gYOE00dQZ1tWUgnuySwrjGBHyDYy5CBARM6
harS+yG9nAx4iYIZBqc6Qbwzox73RVb3VDscKqjuYIWgityQ381moR2UrTm1AV4+jUXXGhVLCOqC
zvW8C92AT1w3b+t1v6dtybha4qntSKrDUcyF2riaiuoNHccfCmIZJmgSHpyN24n728vI+ziI0S6s
wnwG63mfd84gsi/XqVobDpBjC6DgPtBlZIgNxIO5nc5AX7DwILn48Pqj3diJvQCH2+B+rC1Rn7Z+
HQiYGRCxUlZ7BcW0LRB37z/wC0js8zNHO1CguNssr7p6nVv1Z/tZGYBWB0r8I3UwpjeGanGtSlcV
GoYZRfJTDGZwawlOCZxDvQdr6parlawHkRL+Uj/iR+wpcJzkABjc+wD/oiV7W9C792PmXkWtx3ka
7VDeY0GirHjOUSU0qWttgCxWZO0A+bBDTZsYi1lJPjRFMcVFZqqqqXyixrnQ7ClI1YvG68Psibi5
PC9Yr029hG3767pAUdVXXNro1n26pjz1Cjn0nQc4rQcIqJFDvRZqzNWGTTc1gy3bRMTNNb8g0UQQ
eb98MaRR4hDmtHeNOSzfObo+AYFDBOBnAD5tvjUC5LX51+KWAtzTVCb/b73zeSpGCQPDNyWfJHGH
GlOhzAiPLiUQwYNNKffDqQib0koCs5+3pgSV73nX+OxmgbMdhI4hzjTWM+yRyPsdheUwP4fOknMB
/iudyCydyzJdLMGI7C2IHcXIwL/AKdr5gyOGIbDg155KXCptc0stfrbmXlks2O0JnIVtTigDCOzi
w9ZWC9jBpOSmrhTl7zY37QPtZB/Aju0DHe1tzaXR05xY30OYe/dCo0SIiehQ6nkZLwTDcfTN7eWy
0gBqpBW8DCq6WtApzWn4rIlCA9+jAEavfvf2Auo20L3bCwiXoMbqe2qDNAUIZwriG+/H+Kq6glj1
36SPQrXHcF7O95j05VkwBpl/C6FqcwL558MGcGPyev6/bLX/HjgKy7cScHaecTl08dTlOgFdKVUJ
XCoIzASG4okNe7ftdvKi8zrW/PfYUUwu/bByZ4nEIRs4o8e6RhNnJ6gD/elwABFtO/HtJ19zFI89
mqHdgejsnG/KEq04QIOQhFpA0y80IEYPe081pzPPqRU3iqhZf4VfuovJlU3cqGBZkW3RjbJQ6zBw
71+xnys0h6bW+avq2OMaGtMx4rSp6qAaQhXwxPD0S3W9gyjXINmvbpDwrj6xlDx9qFoi58fxB6T0
+2U8zOY/Ow1lcihFAzos3K8kD+mNG8VlUnrcdV0lGrJMj6E1MTWqtFDc3Hj/qFclUvAb/3vWqKIi
365ZLuc0Ti0RiNjLpV80KelMED6+cbNZtc7hAMbvQH9ryXwqkXt5t3h4+j33fHjTPg2ojKkZ7Ncl
1A0/wYMgBB02HJOHzjgAWfY3hYaeeuExa74J+awJqH4IEcu1NxcUx9JxEhkGOphktWLIIR8uUuZ2
8snDcn3zWe9g8YeXFUCAoIEN5JxMm+tLNGTYueMjd0UyBezDh/YJHDheeSutJh89xIN3jx7F7siH
Yw2X4dHnOWpZuj5D8zcDwYIY30hAcFnfw6sLUn4h8KD/fwvsvt0e31rMuNwd3voIV5alDuEf3F+d
BIBr6IQZWq9piimr27wgkzSC11nHf4v7DtR8eLabR714bbG8aOj8AUa8vFwoAkEOoCu+BzrT5wpE
AHUK9f86Y3547Cg6h34Uy1yNPTWfr+mlgzb8b6AYqOYpgHfucSKY8+3ULeVlneJxK402cnRLMqqP
b9jIoHPgSuRpTrV0Bs0c0s13hqgYyLP2A/o3SMnfdgrh9jLR+u+d79nxw1SD9iPXUYiYxRg3BQ7X
CJaskcF7Y2I5vTz5Hp4zSiTTTrzVdMgNr6nrsQozFZX8AkCEoxbCSGTyhH+BREcG+fDAUQYZlawr
3WY4+mobEMLB6QkZ7FdiB3ZAnPaC39zBPA3w2H61kZed8tFpn57SL0Eaps38MBRlZJSLt7w1yep6
IWn1PLjRvhYlGVykmIXmJUFzuYRX77JXl/URDpfqlwU38StKRejzLVa3xQr4qs5eaKLxAXnYAPWi
Hxb4PcAe3n+ie2b7JthwoyQsB6CPuV2x6yC3ThjUCLHxZmpeD3iUhhg73bluHLJZLMih2HxqgbNC
VjtcJCP8AtD3qp7n6nyP1Pfj4xQsQJD5QJqLgPx+nK+TmocvO8rdCqZC0x5IaSwl9ERbA8ZnIOUM
hBwFqCt4dUZrc3I9Te3TO7b/YaP4UH5nZhHiYUJAIYCwA1IaHd42CEkE3ja4H9qwRP4x5z/vX/cF
ZPh5rYxyOFG8pq6cIDfONODz4I91QSMLst+Dx6exszJjF9IEggaANA83MoWCBmo7BwgFSZYkkr/Q
mBjR5AcY5XdBwNGo8yFk+Yuliusy7sqE7PodIrM9tB3huTV1Gg0b4t3aHEXJLPDE66zHN5+rS9Qx
LSCGINyN3NnAWwPHCl8z6MhPFelf55T/LbW7EtrDR8/8rHF5UG3v14R7/lwfHFRwLO+yQxKNs4i3
V58hUKs/ojPfxpd8iGXqxAqYiJ13esDDKMQ+yUS5wyhqND/0CBaNjdmdMkXe/ULLFeMg2ufhUC4H
aoYMJiwsWSV6qjpxX+BvPsFd7eJhFF1/DTq6x+kIGqh61mH5OFMFWQHjABKxBNAcmCljir4c5GQE
TAj0ElYf8edq8QmwWNMDE9oECqtEIYGukonFORkYJhI1fhRV2VslpHWOdYlGjieg01jgV4pijgfl
TCwY0m81Ldl8cothDCBqTH2pF4DEp716V/N8mCO6u3oCSOHDXRusBuLNg/k6VMFnNLSPWACEBOxL
ew8XRfVnUhxpyE7++T4QPQEyFhVPcMXw84dni94V4IEhkYAehaLqa950LIGCqyFQeijWoHV3+xrS
CE9Vp/LU1+fZw7NHEaGrJKaSKzy70I7Li2iu871DrEGAJ1NXBEBE4FYs4xt7VTIBWWoRIqByOXH9
ep02PoxiFCSYG1+yfIoQPT+fwYpdQyLfGEITpn+hcfonq9n7PxOyNxP7c8hd/oe069pxHcmSX0SA
3rzSy5tSyb0QZem959dvpAY7LbE04mL29kvfRkPJdCePiRPxYuVvBeK7lfd71J3zjHjpqyu3/ATv
j0VkCuG+baF9BhOVwNGZv6M3yNv5G9hn3NHjVG7hGeKA5f6Z/bgM3UqxzCkh9kBQaQsJVng8yKR8
bojfTtrUAVsTjO0JasDrdTubvyUWSeZMeRHPnei7zxj5XVXW9GJQ8cHBXZeFFqCz5phCsvviHEQg
RGtzmFOgENekD41WqxXwX4CBEd4w9FCLU0xAT/CDuI8cVO0UqJPgz+hjwphNG6Flg0NjimDGXG4+
oawO1hxwAOfL6mOuBbtslZ+YbMKXusWEf4/EPwOPTJGveD0PsjvyaJ9Re7uirnwLofydu3O2SCxX
6km9rD9kUP0XBCDumr+RNuU7PC0y389/5NKFLZ2XYdfUG0m0+yEGj/cnxf3G3qnzIgMsKd8d2ock
yrPL3tkIdDPl9RNX7NUyjFw12c8kh1YacibTniB9cUMgzHHLBiHLCL+2PUcqUlHv9oSX+IQx7HHr
ibm8u5Ri4jkMX2EHIJ2MjKcKj8H/cfSZuTovAIb6/ia5fPSRATwFPih0npxOpbm8XLT3OSISbaeQ
uLq0p+Lqp/HW3YkcWeku83wwVuFE9nNKHdRPoL7fYnOKruJWSXu18COD7LWp7wwZhuEUCKmiz/TL
lKHy3Zve3gUFibJ8bQKfjwcKFGTM0SEAnpvH1Wa6sMpzaugPHfPTQwbZs3wWqhLuFq1kGpWKYBOG
4hXEOXhOB4ZNT2hp4XvKhKf0xAHgBCCA0DgKiQv6pmh6t+eQVCB5Gl/ZFJ4Bmp00RHcI2kAKtIEU
CJ0m+nae4CUBwgMZH+iuwaHIjSHCbiGxruS6JJsLzxxZuGzLgp34SvzhQf1pVKJkUBVqekYgt640
tDYB/mrsZPSpMRNO+e2RGe34w8eMdiBtwLod8dywkYdq73C8LtBQGR8gv1IzkOWpcoAmuXnaD8YQ
FlOqdbfHZTy6SEqtaFTH+ksjQ5PFfJJEgNFsZC5aJFKiZTXU7t1CpxN0AwzlPHDBPoVOdEcpZ0oQ
ThgaMrk/w4OGCBcLmER53G/K0EnGsCFI5lzQ5DKN7jRa06/YakrS7sntheiMAhYASYCKyhiB6fEM
1SYS6JVicOJrkbeVqZ+y1nrvSrVa20/cqtvPjaYFIXmQLPEsES+RR88XPfBFKTIFhUAr70H3DkI3
HSzFpFGcNbpvYQHJzTU6M42frjbzQF36vrqV1e4X2QK0QQGJRmAuayPV38Crtvr9pszdG7phkcqC
A8Z9f++Cd34/cRKfFYEF0DQqDGiM8fH06Ku91KEUhylAR4y3DU44+l8UgB8AxebRpyuqTa3F+8B0
V47ZzLsd46rNZ/XJrTuIVYB7fg9aMVDBglFN/ubWAZqEj3R8iDftCc0egwonoZuK8/7YDVDSg7eR
gYgoGGuFW+75zm54gQ9ZKyGGGjayX+jnjlcBuNkbWqXzVcoM2mtj+bfaNRpuZJwltDUkA8jgkGj5
l934TPQNqY4gngy363d7Knb7G8eORhx5xj7Q8ImInjm8wxSrrc4s5ODNTxSatQNYeZFwRJlkj1YZ
AyFKpoJ2dg4mU+DdbegBHO3X0xeerjYjEkp3BnTp9Gj6VS5U8iDhVOcFIhVfAoYbot/tfgNxepU5
iBry63v+IlNWHeiNTbcg0ne2fKBvB+vUxDpEgxL1BLEVHwtWqP1M+6VIog4C2bsExA35Z15qNDgT
RGixoPWOBY/Y3vtZuKfXE/nr5InglhQU9E6ySDjhXx8fvbxilT5hgTIGE49uHhJoIGMdQUJrbdmD
hZYskJwnV+D0z/z8vCjn3y7kqydu29+Qk7TZQleBl0E0CRM8um20kkSCAOKCA+oDKO+tkDAH3BlK
Z+AIJ81auQ4bgD1V39sTwe1PjH9LED/YKDI+9DXRBsSxxPo/LgLt1L7SpgN98AsJl7bUQgotXGym
ygFXqlIUrxUP/yVvwZlTB0VgRnQYGWLoQoIq8Q+8V8+87trFp75IwTQI2XmqMGU0GtD0sHPRoF9C
YZwXbN7fKlxqQGBZ9enOqCl4MXFyyensK0+lWT40dhLlbwmVEPZo0La70VlOGSjAc4Fvs6l/ntj9
J8f4YeKjhVc4JSV4DQEOJqqr/lr5IgmH2ocHUNL2NdHJneIR9YJ/F8gqcCUaA+BeqrvNVK39noe6
y5Js2aQ+/V8eC7Il2A10ThDN8jFFZ+P4IRCn+YA4WLauwfeVfx8gnAHKBIiLtfpl/vGGjrxf8AVp
lwalZ2S8p0qhoPkeP8mjjxiZHCpwCk/iigE1HNY6w/iTV4s3NlDiCPXcBZcGsFeLzwHtNw6SEvam
Xwe16vYa/9EcXMYGyCKxMkf9FJbgTEUXgcZBOATdFlv+t1te8/khI0R7633bIq5FIc5AkWb4CcDk
oF3S2SmcJQDRGJCYSmHS1iCX+VB8GLV6ZgCCiGR6CcGUlQwtP6Ndrt8b6y36Qa+ErysXIDOi1Zto
22hg9tByWS/nmrOI7GaPF0Gt0VAKFUsA99A9D4JWApc/Hl8frr+pjMfVG5dl5IwKyr7CFiKvfu6N
60ZBBz8Yn2akImUEa1D6aQ3w0MiiTQz915UfDT260IOUDTUzpAPeigFd4RbBCaNjwwTZNgpD/TT6
+0+QOBpwdJFKfnBFriRzPYIHDNndzz5F9cuiNJI5cbeo7fI2oU1soQQzBRv4D9MFYSIHFXXoao08
1wbtEGmkOACNRpVO+zOgWE1FyDU2dExXYtYJwoc+NtuQs+oGNLs1HBOFkvSubi8Tm/7MosDRgzlH
iwRoU0YPIy90VR5HJbm3na+6Jc46KNQ+M9NE2ZUojwIIn8HB/TBAXEIWxN+A1noqnfU3ksB+3H/G
6Ob2VFP4gRJ2aJ4hfI1EkjfBFYK90l9P+G964nGkceKsEJ0IHWBcvRHY4uC65Wyo6nlSwUUU0bWR
VGYsiBCDyF1L9qjPODiJHT/hjP0FDZNv4HkJnKngqoHw9uP7NfCVwLMU2x8U0rNtwiUi0lkEadaa
iiVZIJ1Uv7nDxMzJqRq/mvejkoDmzuOMcjC8CzJGLeesxRsCEuf7cKloPyLavJvdlIPLP7tjLKh4
8D4r6Iu6lXTuxvNSVEKTBpcaBaQk1lbQSL01tX5cN7G9GdRDCihupW7Bu3wSUdD62Q6f6p5UONaZ
yh1hWtncANoPrBtTtAI8yYX9WYu7bxvdwJijHC7IpPYAVchPyNitItRE0QMVIkxO1c98JUCGsAY/
BXD8POQj1OpwsFxPjz5Y07MHzcW6ZWgyXXxxSOOEWwJcBgGcXiGBM9kX86cWQ44LLAVuKQ/ahXEE
GPegZ2pZoKq7jlp5LCCYiQbZYdUP3n1J0B2IRhTDRRo+Xh8YNPg9WyUowyOXyZGcw8hKQk9aooZS
7A9NX10Rq5hMjaOZoGkMGo4MRi19K6kbU3EaIxkYNa4KLYZvykdCqCadc+LD5AyRmzndbKPKylIj
6mnbEdxDnUZblqo9taIgEhJCqAhllIMTf3NtvY7zJSsfPFCNOr6ohvKwzCQkbYUhXDoKN6hJAvEZ
55jE4FB3wU7nfHlOqcUQ05Bq8GGhM5/ZUTCXpYBP7EAQkcpaUyR6JPMaXR78qoW+1MZVwKXF7DoJ
nmGM5ElmdzVeWPFaZLThK/2J98pV03i6KCCjHKYQCVIUnS8lKHSeRRkRgrBpPFYf3B0jbvn+VMJS
u70lUTPZs6vqrMColC6CG9ZV5SpRKweVK7mesRCrFdtc9R20l3qDWlT73sm+Pb80fNaDBslM8JGY
BqWnIjtqC2CXADxz1WsNwu1KBGELS+tuIWhhHuh0g+/cdem89yHgTp271uSUjSC/tTietdJoImhk
ggz07XEy9zjYb5/RmyrXB4XTKQXNeOGgV4W3RJZGLSPX9vwPpUz1pv5J/XeJio2YoxPVF7ovV64E
lc0HiJA3g+WnWN0oVXQ3cdS6+okxe9YFaXpdAiZ8EhVehZuux0lklh54EaCw44Sh3foZZu9j3Loz
PS79qTxhkZQ+VNaZ8FpUGfhO8wwhWhg2JoWzqbYB1itze+o7CMC424BwXmG1JH7nqBDBRT5YQcho
PSiQozqxFT50NFDpgL3JT4ycYhnNCc8iiAM6gdUhouQDWMoJ18o1qOboQYlHrFq94VZtfcHxkH3B
CPxGHYZZmTc2K4dnhu03CuKMYthXTXN2ctoUqcAA35jG9rHGMIPBesoscDh8WGRybDUTh3chdOBZ
JrEaiM2M9fl1VYPRLfUNwIy0Jlr1CRrEq99k4GZe2Wp5AVG5OjEy7zfyWsjQg6udlrRCiNZ+lqzS
nFvUHeLRUBM9V0u5DiGNiEZXZxm1KbDYqDr2ngo6EJ33B/COIMXBQbWxmSneKmRwDhsG5dIAmQa0
z/MoS4BOBdTknc1y4axqqkhzJMEWcrSrso2GCjR+r9KYjrHbCsSFIjrYeeiOx94iGeb8sBQ9dLlg
KxRfTwGMK4e97OEAcLlgFuEP29OLsto4aYb/6ez181QGTwaF0FuJd4HLW0HD6im7HRxFF4M9A5B+
ULYqjdJhG62cLF75+WBTKVSoA5BvVoneK8w2RWptkBUg9uv6mCMonzB3z6IHiPX+29qN6idM5Q6c
23f94ShaZ7P4BpM4p3sAM+7znTlDhdm4OF8fIqsWoCMwcUVC4P9WwJroU4SEt9T1n+fp7lNGz1NJ
1ZkrRW1/8JNFWaj+MTtn4DcC5H6lbLztsOSN/qd/D4FRhyQLYwdvLIXgVw0AKwaVAFQYQSBVLOpL
9EsCDzAQtO+G/IW7cO7WMjLipwCnCLSTAeiCtWqqLvg3NYsXi1C1wp8EyhukQY+uRqoEUZ0GNL6f
k8G88JbTBt1C9LD3Z2HbWKGw8apQ7yAsFtDNRAaTJ77iePHuBx+VOzKxCoeSYfpD9XU8DyatkUgG
2KvBPsRWAmGwLYrj6D/kVqqxRPejC1czB2sN7+vsBpgsDXKKQN5piMwgDArSEfR/QNh2yud9Gm/d
f+fI9fbzTO6SNCH4EnhIucprgMabe3TLLS/I3SMn97ubArX8JdYe7czI0QbZLFSyZOwMWtQE1QVM
7QyFWXUAnEKyCdtkfj04WxSw5e+fVDscIt07m1dIvhLgOInoD6qs/9DfksZdHZsNUb6qjhneZrQf
y+cknIEvyNU0YEQB3Pesnp0tPJgd9fVdfepb3q3duNGsS4t4YPsUXrynijARB3/Qgq8eEs6cJl7T
z+bLew94lZkJmSohHofSt5aAyK3TEgjmNquhMQukWwOrTTQeapfI3B2ZD+WnuEINA2InHtJIVlCa
jKB2WmBHqxLvN2qmOeyj+XouzxKl95dFGQW/EROBATTGeV0A5EUOAopYh+gLfMuAM3wtG2MZLtUL
mpE1pNHfIHKlJatvSZ+qoj9LLT58x8joBIpf92mPo4HPMNs9YeJwVWXdqcHbfo+8mq+hjWSOtpFE
jTcQO9n/LpTD96K3Xq8HuZ4vrq8yCo58V+ldxEbVhutCjZGTGZ99hIIy5yBWwgRfrwd7msrkZWRT
wSmEJ5EZWSreoVFCklLS9JOgH4ODOlKjExk+f9VosgoaCQRHknYBxbPloYkVeApQvEx8BNnh8ZTv
P2JksUI25Ms0BIcAxKe13O6hNtvMeFhygAZm8uULuqKmbLaQjQ0MUCxP1BRvIMtXw48MkSgDcpbH
AskqCm+SihYk8Hftk9Me2cTN2Vkhz0zAHPRFQYMR+uIBfpvjepw0Wrff6JNn7Hy0dEzZx6dRMhLc
CHhI1h5ZxcdHhA641KsYbA0k3S10MkMGPls0CxGcZqWeICGWgP4fzuR6ik1SIZv+d0H+GXl0I+Wg
dcXIw4Ik58X5EwV7cYvrcFhd29+VYF4lPMMSYlkCtrrSGpSRjyVRvPoW3xHOfyGFoHqeTkc60Kkg
mUUuZct+t7ldgvn2KiNERNEMSmGStuVQh1JBsY6Lhjw+yKq3KEQtceZQt9VBokL5KJq1tv2uactS
v5RLcB72MzRazD00fb0+hcyzmPh+vUfRHrywXqELvz/01gCijm4WGgqqfVsORFBoGG4nbPjfXlk8
RTzEXGjsrazgBj7ub9cHQuc3/nAovOIzr68xUR/NTrXSaQx4nLxkJ1TbStqEFEq4SaANDat6dGJ3
8NYLOX1nAOvjin4FluafiaV4eiHRU8MhRYMSqDxyBd2a76IklboDCuwHYeGqW2RIrB45gYmBiE39
c9LuBhrZXCkK2CHkENofWUhygWEPKRmUntCE1h8C9fv1aM+N3d1oI9NalQI0NUh7/gIgZhZt4QdQ
LFnooQGpJnaYgOTs6Xfl6W26G3VkYqmk6jI3zgRAFs76me2B8aa+FLTw1Ig44VPMgIXZB56G9k7n
i5jb+oD0q2y+QVsMLircsKmuC3lq2UcWTy4U2eVq7O+1t/p5a9QatUSboiYg8enb3Vs6l0AHveJA
c4bat1kBW0hE7MHVhX69ZaWVGyZXP1AmRgcjA4oBrd+G1ooGvAZ1A7DrDHNmbkU6OH9otdAukpbY
uY7cMg0sjIgbZf+cHJVVfbPZFa3BQqSuIpg0TbYWoZlY4Sd6kg1m+3r7bxRWrw7b6MKJscO7KV3A
MS49w2FBR69UiLFcpbF7ZH6rRC60qvEcXREHFNCRmBHPUbsOElEbuFBHpmBeCGj5nUetp/PisuhN
njGpiNYC6TMYBiNBzBspNg0jVvM7xUPcniTQNF2kQ6p2nqcl4o4PeisdGpWLFVMEXmCIAJgp9apO
taSj5gW05Cp5WWRbuTkydah2gaSWOQo5AHZIsb8OW8+E/KM69K6ZQygsH9YMIF18f6Zb7ge4GRNx
ra9GkmxLPTwYFv4cPRgVE82CljpKSmrm9FqOGLWVDq8X+C84h1i0f076+MUSgqLKQ87pDgrqF6B+
wBFA6nP2SQSFICyv8Sq1os1wO2hbQpyaoTAGjrjgp9ZatFPZ0oHZTkF0byiY8aYLPCh1kN7jIRw3
8i3ipAp4riCUDEtu0+mhHRsQmlZVqdGAJplxZjNrP0ApawIaNqtXg/0Tzxqtsrfr3l6D2NSO1Ito
L2V9sAP9qzeRmzNlCCN14Gb7GOYOmJHzWYBj2yGUkpG+BlOyoDMGAKcLB/qXEeT1BL0wg5WyTQ3w
lU0hcJ9lR+8nOLrLiVAWeeInHQgeohmFKWLTjeJTniHPorV6AUehBUcspSOrYk4a8GePpiCQbadv
so8jk1p3IR/19Y1lKgJahpA/EfwtO4P2pppZkv5fHLH78UbGtKlrpyp6uCZnOBcpNFlTFGlUQjKz
79QWBAd2ZluFAWXNo6wyGmDwYNeh9O/YgYs26biS2f05XIB+szJEwIB6Ha09WKtpOa/EAIRC0Ywx
Wa0Cp3wGunwNBIema7iWP2vN+gyhvmOwVkD2U2k3eW3j9bI8fdlQwfr3h4xMW+oPUiQz+BBCuAil
bwSy1wZ+WAzGqs5ukYfasht5k88E8G5Is37ffX3niepMvOdkvi/WY1xCjWSqT/PKqTaNEOpcUC2G
6DcTIM6b9CpIX94basJpexYsCdB+paEahCN4iy3vaix5h3ZJL2DwQJU39GG7q1sL9YAmiqbctSf3
TATYA1QqDOqF0i0kvxtKSNlCcjLcM9hhhKgdjEg4W2eaPLGXZKtGa/gwzuiE14yIDtTc6w5ExOGg
GBZlEV/49YF5Flw8jDIyiy2aA/OQ8RH3oekMCnqQhEDNMbYQc219TQRpqBWXiMUmhn1iLh6GHV2Y
vhYBQpKd9gDUkX4mJE2KGpiO/lV8FJPG4lmt82G00a3wAUimnYhqEVcSsxjizalRUwc5hF7bU4QK
z5J+96ONG5f6HD4eOPgJJx3acuyNb/wMGnTn0X3wehVvRHAvjsi4OYnhBqGmajB1NDU6ABXVeyu1
Bo6rpCOts5SWyPFZLIgHZIgUQ3vkJBmDBgF4PE+JyuzgtZiof6xJfI+09Kx1J67KX9JyrMPdVRm3
AChdVVcxjyNMViJBN8QVlaoFNyvgDqB8sXA7zdFRN0Q93VifeKTbWBPk6UbyE4FJ9PViPUszPnwM
OZJ397YNh16Su2yA+71qdBbqSM2yOLDHz026MyF9uJRANVPs4y2BtUHMazKufBJMPXwA//gBkoPC
GA/pHNhmYjhkXTKyxSXEnZ5qLH4GI8BQ0ICBHBTkC8e5o8htK3A94cBL6qaxQ2tZqL/l4vh6RZ8F
yg+jjCyUm5UuyrQumZBslSB7rBbgoV8gOwOP3ltNAuvJ7/097v/MamSrShqpECW/XePgQKAxvvUl
Lvk3WKlMCyxXzxdTp+aZK/swx5GhiqGvI7pBSE6NswsOFVhm18WMfw8Nd+cS6x/p4scAKTJ32cwH
/AVWBfSTQEh+tnaDBj3U8awcN00C5GvSej9/i/5ZkZFhq8uO6sPuts8cHnsK/k6rQyZDn0o0/2U0
wyr8c6L+0P17tSSmnhwMaKrhd90ZHT2Dp8fdO1iQ9pHZLdhK52eOGRwTxooITsbztRAZwxgVLchN
vqG24q0U0judnafijYmDCNT2481yHU8oOmLfG32DU6imGuhHwCHpmi1AOhOnnlzT/3wKoUT9OJhI
U24psHgxM9QKUBYwCxusPbNkcQILe0ir0lQd55ndADwajiXRfmDGUFeRz/skGZIBmKCYgLqj5REo
7DOxoT64JEP7EBp74B3Z7T61/KujQ5Zgu4SmWjsLtx/tofhYv7/Pp3Xdnj6r9x82uv+l6LJulsC8
B/B5SyIy7qrhsjMQaEwvO1nW8bLfDza6/GzCluDgB1IFNXN2vqkWzJ5Xe7MH1KRVp6LFpwb0frTR
tYcabUuJOUYT0FiLu25sW50lLb4Tr9JTZ+F+oNENLmm5HyRW6Q41l6JBJ9MzyY4jy897NXX0MkBx
u3l3286WynBi7GcO5t3Q4yi99gYmw5lrD8i1q8oe1F7v0syzJq7LxL6NqzpOUA8KxWMlK9MH87IH
aLSPVJu4oZcZ6oqvR3tW8yStBP97V5TR5awDWWkTnq0hUNX3ajOg5OYh0EGlP+RRWGd9VUFEUkuO
BuF2I2AFqLgXGoQBv+kCGkmDYjh5nahIRi7hvJxENzeSRtaj9kd0RLML5ESV5FxNJSRfJChBRIDd
MB1+hNcpOdACpI9SN9WjJrLSQDoXtem354HvtVIoFoILn9Olt0VJq7HP2mEhvBVBM6ezNe3/8Hml
0h3taz7//npVnh8yiNXw+KPwEFJ+NFmEGrofKLfZ8AyrJ2KnyjGssofkchw64Jvwe6MoqAXjtju4
yaAjyydl6ciF+XN97z6BRNB33leH7uioYnDOCSMmpNfMH9C4LZtFjgpGBTTvNyRIgKOZOA+37pE/
w0osAkMWOuGo6j4O2/tt0Co02I0RAqurWDVXn6xxEGwwTqp7FBW1j7lyRFf022IiIL2h+v6OrKAr
mOVhtvmRvXIDtoxSof4XZwURDixVUn0fwNaAusdlDclqCAkAgf56r/9yZeCZhgz9v8cdWS5Xonql
zTHugoiiK6o8NzPCmjSDw/m1vATrNTSX280cUq36pCz5kyeBQe0Q6oM0xK3QjUgclrtt9l0B1JdR
0+JxbPTPyAPru7L+khFzAKNUnl7P9RY/PK4xGQ0872g5BAr+ZsXvR+Mqnw67loNzht1Fq281u8bG
BjQ+UCk8dyaqyFfg1iGZtbdA1LDktPXp4s9Oy4uxNt7AWYUOYARD4HICymEqH/fX8D1+3B+nJOqE
oMLH4diliH/A5L39sizAKmj17fe/4D8QH8cbHXU/yUWPFzCefsa8Bx2tkChrQKbYQLMz2gzmv4r+
OzXJvw7o46CjoKqpgAxjCgwKFhrS9a9CxGi7RC+VwYKeZhIwTn7u1YaPDBkFI15V0sAdAHcIluE6
utA//KaeJUaYqs5bYE9RUj4pzj1OcGS3cjkuusHBBM/6FeqWGoo0sy08S6QTCSeV/fpEP7m9j8ON
XCrXa3mnHuL+UPhLWOaM0XuU4H+p3mw27m5AxUict60moxqKPn7JrFIS2ksmCgfHfkZlpjzolE5X
i4wHTWc8ceGeRAGPnzcyamHaBUUb9mS7wXOB4u/ms1+baLkFKymY/ozlkjaN99ycv9k7qEdNLM5f
h+Vx9LFpi7KCH5p/nfDrSlhuwBnLwKJvIHNvGcycwKW1D2fx9rabcJWevKAYGsldmaUhbyPRo33x
FLFqmKLkwGjVGr1RzUAHu5N2PqpXtjiBQ3iSxH0cbLTKCgUUQgGo4+EIOkXyD9heTKSRQhTeDmDu
Uo11CW27t4n1fb67d5Mcr2+Zy041NNyh3XnLBSBjIHPcfALyt6WOAKjXJtReb+odIGQDFn3q5SKX
98/lvht+5ApLHluJslNgjcFcfgXHzSfKjSaiCgsx9WBAdx7W+k0/Tpyqpzbln2HHj4jop63kdxgW
FAmSys9Jr5QJS+aDOwW8ThcB/Zhre9JeP7csd+OO3ofMbfsoKjFurFamBH3dM8rQsdZuwVQzZ8Hs
9/16ok9vz914o/ch6LiBpnqkn+pfxv6JFr0pmvBSJ7LWTzyuh8N7i9Xv3uSy75Wo4TCtYUPI78+r
VQe2cbO0iL+FYhDKaIlKuMnqyea7v/wn5Am8m+LoeagZ+N+ViwMMmiQHj+D5injjoDr2VwHTBIJM
zUYJaOLaPOm2exx19ESIYsKJQw6zdFygEoUeqv3s5wuCfCbK3iCzkGbfu6m0lEiu4ou7MoZriV3N
MHGAVT7yK+QCFi2aoswOsSLC1U0z2xxAAtScOjVtjEblv5GcqAooEuIWsb6xZow1yk8eKIHQnWe8
wwv91RfHQl+E6s4x7MURlQ2Q1i4WNhwke8KWPskKP67XyLylVFBzPA3zhu49BuOwcwifokEy+V1i
1RJzq6KhsIc4g737PnrVNFM6uVmvFm9k5+q+8AVZgDEX4ZqRVBYROd6Edg/dE1+98amKy6WRA6mv
8qbRWaCPhvzJFPpi8riODB7tiX0PeDlHYCj++qqgWt9oJpaCcFYZF6CNBvTCqfPJPsMnXfAPW8CO
3HRK8KV4kNHwe1zp8ExnALjN9hXgL/Da3qZZ1J67Nf9czNv33BkFxqELti4w0946LxgwRKHJCHAy
8FSBQnYpb/zDoIGZWFtM4XxvM3mx17fLezeyhDKxm7cwCfoZ3LUrsN9gqksVrsIazN9TUd+t4/rV
cCN/uGDTPkRPCxZWIMzpiyEDIRTJ24EC05z9xFoK8AB/gDIeeCIaA/R19tv3NEcwuUKvPmNkCPui
SxGRwjy02gJpDcowV/VuM4MyNj0DH1cgqmsHdXlBKxB0T57rp5HP3W6PDCLbdPBgGCzCApy9eNQ8
3bK2GNawydlaTOWmn4Taj6d55JwB5M5zbUtOs6CudJmQmCP4IWorAN2cl3NjGsw1ZcRuz+DdufKH
NpCyDCf6uOp/CUkvawB74IPsjtBeY7rAtBSiigv1Dgz4L6AgU8/OhN9yu3N3X9C4bJYJCvYY53oz
2//sb2uMXEav6nY9qYD1BBb9uMojaxWEbhuxOVZ5EfbgOQAzMdTd1O7rjKMNd+lTRfr/6+RJ+nIZ
kev1gdzG1NMx8eyNua+9xIcuATlZBPNx7Uogcmezn62AuqazWUrz9XuClgUKHG84aMcp30aYWPLb
7b9bci9O+SqVyau7OtdHkluh1E/pdDiEP4Tp73Ra4s0w3tFcpr8ZKJ5fwK9lXN6wIzu0UK4W1Ga1
0LV8Q4hb/w9ncuLe3Xbw7vMidBbJfIIdajWgYhoSOaxKkvyoVCgany7ZB9hoJkGEf4neHr2uMfYi
kCOSjsJzqv8r3xIuTBTYl4aWX+CwT+ZVJvxYbmRdksLxQpom575zDQEEviRKcY6bcD5r1NkWuwC0
oZmBAVdO4X9pk4701Ls91mcL6UiuB/JuE8PeewAvVKSlFw/a1gLZVWueloSgF7Zd06duwITvwo2c
p34AKKpgMXv4DODlBrYo1tQTUUR5I1o2kzdu6kyNfCU6Z0tIfd/O1MKBNj3uHfFQoEk382fgNoFn
ZL+OU6ZM643w8u4YV24thlWFKQrQh0Cn9Id3MU3IpC0FK1GLX+OC3BIINcH6Dk7wKcz7E5jAg5nj
R65R44Ylk9WYcL87L7xYO8sruMKeZqo/g/UFUlVpFy8vMjlZU9mfW7/7i2ebH4WEceYVdNPgJsXH
wFGHZb0XtXDOb4NBi9aJwQFoaykXZWrBiTfwathRZFiyacGi9QGZSqQZ0EWXbdJOPeBBsbQ1Chzv
MOTMdprKmFzUV8OOfSUvrZy2xWxp64yiAPpAQeG2Qks80cgwLOhDQclx/QHM/5Ts4BPgzOMmj/wj
tG8HacvjBosrhDoKD0CG9NZrKQhUWWMDnToJpOUquE0u4rkGl5x6ASuWZDEa4f2H0LA9+ZpP3LMx
qkwKW44ue+wB0vZI+IDIFyb0hD4njDblOUzYEH7kL0lZ5YdMTSzoOTk0qBGQG422Tqs6EnrS6UDn
yYCcAKycwKIYQqR9cBLubrQiF0QWOiKuCozk3gffAdijeRWy1HgJwRoF0vMptMizGOdh0NEs08h1
g5LDoCHcFDAEwv+eWagZ5zriXlitKd//2Tv4MODIVAoFBcExJQMG0fFm4K9Ti/7XKzvddU5JAOX4
ljM4pjPdpNAizjsFaCTOaTTTpSUqclkLtKiDfCaVHKU63U/Y1CfH6+HbRs5bnjp+T4lYDNoSr4vV
xoSUBKAzemlaoMclMj9TbXTPXsn7Ice+Whe6Dvq+E7L+rFWhKIEsELSrQO2B6AfNPRq2YCqXR/Z0
ZFIexhwZUDbMWzkAMRTizAXUjNC/R6moguzdGxMUoYoPcOTsfHLgiRM+dr3kwY1bnsf61hperc3B
gig7IcY3LiSN8f8ebmQ646gvWyXGPCGhZB6QIh1ilebAGLLU1jau1K6goAswRbo2daXGnt5QOgPT
ZBj2RrpJIto9RG+2aNdaXmCn5Mmg41kq/GFDR5ZDyBKpzchEYZmxlWa62u+pn2qOOpqsIrTC0wTy
AuP1bXmWmn0YdWQ6eC8LQD2f3oI7A6hy0pFmQQpiPTd+d/pUl/jNY311akc+HVMOfcx1GYeiKaaJ
6jxSUIcZVCnQB434Bi3aW9yXNaTKANzHvSG6QtNnasJEjDHsAhd7HEcmnem4rKb5g8DKAk8wkv12
rU6RlD3LEz+s8cgiMYzXdbJyO8Jot4T7fN58fmLisRZqigYppdOynKFsae9+wRk85fI8qVvejz72
8iKHyuMaKiCALp71DVGr2icLBEkkGaotjlPwh2c5Yg5tJ1AzZIBGEJTRFittBlqPMiSBq8kbYPyZ
WYltgQ+OpPrnkINFw9D59Sl+Al1kHsYcvUcwSb7IdzVNjAQpauCB+VBMROqg5DfRXgfzRLIUl49i
LZs4XJkGplJoaEyyDE3OfrTXhV+D/7LC7GP1qF8Z/WDu9+LsC89/ZLy/QQP4+/XUnznxd1NHV8Cj
w9HIvlOGCraX1Fbgvl+hKAT+aQgYMmtLvXh7xEs6+owyvdv+P4cePUFMWXVMz2CuRyRGrs58k8C7
iq098TvUCzpR0PrRrEisNhW6PEs+Psya3PA7N8tjMlZJKx9Dw9shIt6ODta6VIPfU9h4G4yPOZgP
tR2Y3OBwTQ3//HX49xkH6+nj8IMfMAFHZr5CwSfSwRX7P6SdWZOqyraFf5ERoKDwSmffazW+GNUJ
Kij24K+/X3ru2UXlYlee2PttPVSsNJPM2Y45Buk4ugMdBoDQmFUrCT6S3T8MZ2FFKYxfGvouPNQ3
vCrv/TKBSitB5RRh7UMmximdatvpOSgLrV86rWkYOSsARmM6QOPWfbR1WnFTEVg/rMZvv0fyVpur
nlftNb+H+pBGWYCe3o1RqIWGExnyISZfVcqvNQGPICoQeiUuid2rqwkmSlUsVBqSFA5HcmK3w+2Q
b+xI2PPuS5W2Jo5MyHgtW83eAdlfor5/FvMV1pTM3Hl338e1EzcQM4eeFtV27oCA3jgd96HqhECK
p3hw4iP/duiSmQtrmpEYOvvsL1CdgGo+HNOAEywN9LlAdi0HsftpuarjLakF/nhskk0zG3tb0/fC
oveDpNUOJrjpu1DE4WuSXTDo4JjKvYpv9ste5V51Eu+ie7rjgtXIachqbr5QQxLFiXbT7BsOmqe+
L1JUNTdlucP+/rYPiETBulzsKN5p/3FhCKws3isIi/Da2igqN8mQhRKP8CHUZdSNXcVdfsDOCmvX
a1ktOeXYc/isbkTYXcTwGCMdjawehU3QdJz4WOVEFBdL7mRfd4yMEgnWkNIkRhjOAsQjmvccTREH
qdlWOB2vNUcV2peBMIr3She/qrBVIJSXaqhxnbumc+uIvFXc6knaXXrMhzuIiGiB60NoPyVrQw9W
8ZrEC/3thkkmzDazei2/CBPW4IL1ASX3QS0GuGshPbhuN1+TGcV9ccefLk59rli+NAgtXDLJaMHp
nET1LQakT8iiU42aMPhGM0Woi0HhT3gy/n3FktkBESUBmoR+oQ6/n2Q+sup9fYNc/0qowHyioPuM
AvTJHajlvGiu6lWVFwkKy0lmo5pClXddhjdGo/O6U38y3sLuARamnXPpRQhMjo7uERm8wyh3VBar
3Hj8tVM55t3al2NUXYeixETLBpZqykyTL7DYWluEBsxgtVarJxWC7m+Cv+9lpYDIQpL8fqxXqmJS
t0/4OUS3eSL0iFIHHi6nM/aUt7gMrlX8qA+BwsIjsunDVo/1I6Bzj/anmEQmE3/LHdUwyN/EPN+b
k2KeqBKdahWdzUEbK0QOBVjKQRT1FYCgUk66rJn9Y1uSbYj0c3w53viCZIntNpDeB1AAaSXsvVIH
XLk3yRTk52U9rafCEsGxTTFl8Q76bPT8CgXTm2ir/P4QyzACPzYnPf3jNtTM652jFNhCgBl0NSmD
Yni+SH9d/+2NFKVD/PCpilrKOps/VpailuOxtkdwoM5H7FKFHl6nKFIPkagUEqSj5jPNRb8zZyLw
1m1t6bKE3qap6rOUlxy+7cJDUqdwY2FT3GXRMrsRre1e6osIUrIa4KWkeewas9vG0ZubwUfV2wZm
W8Wr+jdh6/cllmxS7ZZU1mfkPRgEqVyw9w+Wo+VnxnQb9Hlw03aJbRzHFQLrp+dxq8ONex4IjBon
soTgX/mAS3hpf1hleYa2sa/vNladn5R65IxxD/QtajLHUUCQj6SW86UnXP7LK6G0EQyuRF2pW23x
i4T24jzx8M8rUmpl1CeO4k/3+NdRyRO38CUfTpvtsvrodR6c86huY1/a6NQihHwc8DRcP1t0wDlM
p8C8W0+KFEPlP+SR2mqUh8k5wV2ZzsLwYed0ORCfATRAU0zTOll/DQD41FVautKKyfcFffTGCxd0
E9ZuFvy4YufBO0iSJrKXZBHu+H8IQlRrSXYu2RrnbP+wPOTugWhztmkZ8K1rqC6rey9l0aUgZ2am
H9UwQ+4oVy3Id7WbVkVRW+AFRZIEDbMIOSiIIAym+IbVMkdcXE+ydDDG2uE6unOUbI/4Hb5Qbzac
AOs9Asp5G1igBqY0zlUWtuzyFteV7NwmulhWfK1kKFovFowNzjIQgrXJF8AvYICoAY+ZENgG0GSE
Xhf2NYWBL/uqxeWlSGt/TqOtKY4ZDZr/1CdAjaOxTDaMZR+vnhTrlcWSxfUks2Ye71puHHWOGaM+
RN0ZSiIqAnQe8F6Ilf+THt6D5Pv/75EcYEXJ9Rye0u0NXEC9Ywb5wmLspRN50Pe5cStupU4CLeQZ
lViDANp8OqoEQUpddmHLcgP5WqkuT6jsVClAiJLqUGTfH6OeQ1eAd/P5+wGXpirF1aR6UyOzzknc
uGczxls+KsNrsNkzmnkeWq/bZs32qqYbwey0DrTRrvUadeZ5K55PjaWbZU1z40RjzQljaiCm6p4r
PvzDuRRM1dXabzfWSXx4HvTJnYW+gBlSQM+d6Rg6TsV6pfX74jkYP1O2yu641i5ZLtY7AHh+Ev3s
AKk9ahHH53XzK0uwJ4+eo9C3cFKqf0AXVFZF8bzkDnI1TqNrjiIU8VO/OgfHup/Docq6POzjPIVI
b6XYuMqQGZIhW5o387CpsvFuPwhb0Cm0hwGl5fbIYBbEX764h2CKMPP/0FxUmGx5um5Z39a3h5hP
3I17jx4YsQrlCPqLz3ngupVX1UcuDdCKH1myXo3j8p6s9xhtBE5Fx3zSNNAZ6nS4wGNP1S9QPi3J
dl3NDcw5OftjFqK/mEUX50JPSKBgKHfs3gZAKfPnaUwNkXKmUlO2NGcrbFYOv/S7HVZNcbxEX48h
EK5TGzyl/2hXKAECqsOVw6qLGWXV+MzdhXKVUul7G8gaSb/p0hxQvBNbvEY5hCvuTbJa2REt8eWS
D5k4i93aIwvPvPupJWS5Do6gex2ux6jAd78mExJjhw5JxxRFvYi5vXlngJ5vGxnq3RAaZVy2j8pu
iNj6yeu9djAwovJ3eP6cdvxeszmxsP3H1hfGByJjd4d0SLU3P7rW+y2CEW91eF8OlF5IYQfkQC0E
V1CpMJ856z5mXhfAfifkpFCAEBQrLECtrApaPEzJ9G31xjGONfEOBWrlfesnrZOzyKl3IzdEJDVp
ixRKBOlvGWSGcJUu0ibDNL97olKsQfFnSKlqxQrvcYZCJhEcMrOi+P/lcOhgyqcU2mlfquLwMsxx
0dfLWhTrNDNB77PiSx8aCDqIhBes6fOZ4aumTqXYoeqrSrFbvEuOh2vMepXWy0vdNRhr4UH2/OPT
a+sfNg+KBypZu0r9LxcKo4Yvcq4vbI8Y/ppShbNpVyo2qHKipmTx9Brk/dqFDT555kc3atNAeaHl
T3XMgXx7Npk4xgxQWMCovEPv3woEkqPitcaqEp3K9tbFpyiEDxeoF+2GLsJzUp0g8Wd3zZmNqHID
5phT9hXtdwLWlYggVbUIRWpQl4plth2iT3hBM8Co9vWN7kNhBv3W/aa7v9+nB1TjFytYl6zg1dIF
4SoP94US84KMDuoOV2T8cKdMmtmYYq9IKIV69kCks6cuvL7xzVGdtipkfRC1F067lqDHSPrF0/WG
OrbXB2vBNXNJvlLervLhKoLDumSxdmZ2v+sb1vO6gVAcoj06eRSYySxXKzUMSrWeZJqu+TKvxhHr
AdjNCAuDmUX5k4aJKLmuurGrMMnKA5WCMqtxBc55FwuSqJPjgdV9lAn9txYy15//NtquS5apUtNT
u7rnJkXtMy+GRAsUx7YpAIWwNMPer1TWFsbnt7srGSf93FhvlyI6CfpZm1pE84vAZO8x+sDw2u/v
RBUJ1SWzhMm9Li9XTpPpuJdhRK+NsusXYfXr61wMSyn5GxQeVWZQgB59e4yvbG4L+rl/bR+cd1Hp
BT0A2FrQWIoGturOKC7pgzG38AjPy/vx2BDfEAkGPXgIgrYnH02/0kQ6OWu2XOWKqm1K9iez6sam
1mBFr8/EZN0dUtBO3I/mM1D2Dls8N7feShUmqLYpflRhm3m90tBgvRGL8hLXztqJPKcdY2+Y03GB
dqmfvyJRkalXDsn5fDdqjxSJmSR4KHgWxIoCPT5Wl1gU7qMhGZvc+m9a5PX14NiGBIKhJKa+0pYP
V5LP0Nccu7prAqlSvBPxP//yJhuS1blmtfXO0MXRki8wmQD6BFjiCAi5P8DQTccClfikWFQ8vt8W
lUxPfIniTb7mcb7oL9pq75B/Al9H3QT4duR9rIUJGtT8ve7MoVMeTz/HT6qXo9q3ZIvO2X/dSRcC
YRIXbF/7q+ELfOubDnyb7FepDKEKPhuSUTqlO7OW1zL2DXo9WMRe0HbCJoxnd9dx33it47EqI1Xl
+pYUFUXZIY+r2iP/7Q/PI0bOvgROX1TvTu05qNMQUmHlF1aYekuKh/T6crvWD1yrY/DSfwc5Noup
qiy9CVGCAZCbCWsfMUatmzurS1dppVTLS1YqThr1DN11kYY/mcMX4sG6+057RBDhB6PeIPeWaJR2
pjhWZR6nWlsyVtvkkObGjsv9gO8tKGSBBhWlrLBPU6oHsBhlwGmlPb4A9VUpL6mumGX8NJXaNUvq
9xS7hd8Tw41DMRk9GTHeRjHx0gY89KmyzuUbNms27XjQY7IT2t7OlhGfzlVaGwAfhFuYbbx42p4Q
i4pBOqbWtaBDHevT9rrKkfpSqHEdUOh/l5e+tQlt1vqyZ8cEou8o5ZLzRAi+ULljkgsBveb01l21
aKwoMp+/CTEsq8aYKgIQj+JIwSvF1UaanbOLuGSiYAnaYvYlXpYoVGO1KBUqzGZ5LvnXgvL0t75d
R5m5u1UZBnh6eTRzHPgqPcDj/0N3pdxGfy8mvWAAYZvN5Zhms9o0Ql8conpPC+6r1e97+psK0vcy
0teDgMvc3KtXepgUXylFICPytevy7RJPVOhUhY9ShEG99r2e9Do3mzA9Wwe2lXqRC3PxCIxB+zUe
31r66Petlbani0tJT3FdPZp6dGjogOoykNkglhmleCcQvSNGkznN1P+oM9352pnHC8FbC7bz919Q
QhKtU+z43qwUVhz5AcfLnsPlegazKLBe6680FUTx8eYsJ4fn39crxTkU15OCCftetfJGyAX1+iDc
eBDtiQGgD8QI0cv4SZWD/k0V63t/UhyRRvF9faxhebB1i0BMkpL1P+KXD7L+gS9mK8NguvFXYK6I
y//ldoVhLBgA2kaNQyQMnweGZEYB3Vn2fJEhuqKg+Gn3VHFTeVD6vV8pfsh3l/0lS8WCQT/xiQ93
703BdSNKVxTL9FfVCaue56PmUthiwzw3lvczXxRMGSU6AUp2nB4gAqCvyhT4Ae/5My78a3/ynLZ5
Odcu9YTVIKmiLrlIZ3Xkbetuo8uA/jBcEEG8ToSad7MmPEutM9B6b9W18/b/6RUsrtxrBgMhTPtU
fOzyxOf7t0mGKsz5XbSndNzMsrk4OG1oIWBap9rdoUIr5uFw6P9yTclY1c5nK97GWBCBphCw9L5g
3+BReR8ienuMICjdmjBLv30EyWzpKD/H0amuz8Sw0MWH8mPvYrUm+WjEmetgaiiiwbs3bihDJ8X9
lhv6W2Nzjs1Y2A/RaA6CPZg+bjm0MgO3RfajWlB54SSDtaXesrETHhR8G6LthzxgMGywa3pxzBEL
LPhQzBE5k9NrPkpNZ+TnFOTdMdFVa9cfH56pzPzLjy4ZNS018/olJ6ygpyJK8aFj3BwRzhBUTCso
NYeiiqu8a6qzl4zZVbuc892Js+8CboBWZ4eKHNOlI6AxfgdNlJWqofM3Ba/vFyVZs00M91J+4PBf
4DqhfQTRIjUhAtW3tyPDy57iXBUblLv8lau2rxtnYTy5WvQc95wsab07mEa+oN5QIYLLvaFRrdYb
BkJc8Fv9dA/3cGll2p0PCemGqFqIKoKoWM5XFc9r/b678uJ3YTHpMM3jcXuxanw+kh0zaL9vOztv
eO9xdW3RyIkmg87cTb8Sb4qlUiEKypPM79VlSuLUzCrV456zFTbj5h69SotCzeRr646urumPRjxh
ApzWk+qxlIbEhYXFRy/4J8PeJJXl9vFR7wFWmWSHiPjZbHYErYKaskZY+T+MY2E9yQtk99SobWwi
qhrgprw/i4ZfsNHSQqTRuMpbLRCGqqhfvPfflpScwNXOdidN3NtKqwutAvDKndcmmGtrrx+3V3q7
zCalHVL4w1IJmxP277e1JV9wtzNNsy9cYUEJJ0IsbrEY9WMK7QNih1cxDxP36TIocx3VQUuha5Y2
jtvkwq67i37OaD+N5REfVuRWqxVSFCrrUFoPKnxYyRNsqntEsTeUZgTUedZGixjQUbOOoyV0XZFB
jj9rI2Xb6IF3+O2AJWNvZo1t7RKyzdSrNuHnMRaoXCQrDpsAeuis+5O9G0OWMxEFyMzdPMHGZLp+
7CS28zwgtaaSAinfp3Iordw6Fw5Esl7G+ZaZV+Eaaw6EvBgwZzIZ0bjMqF9MVd2d0mQTDL9Gr1ev
1mX7oVvbTW15Iivb++GAWGPZ2raPSnWjUqiyUNf47zKStVhWrWs903m9FIRm+zEjRx2ojkMfwkhP
zNm50/TgrFJ3VRndHMv/VDzlWulzKqwvWY/YimJtc2B9QcIKkn/4GBhGas1pX99DX2QQI+o0G6f+
PJ9OV/R8xqt1oGxViE/3x6Ur/AzJouCqjvewSoT3JJAG1ngRthbDlDeGfxoxpgKR5fJlTvH3f5hG
Ehbjt7Uli5Jaxm15N1m7AszhMQfFmMwET2y7Xz2YxSFoETMyqqMvT2QKe5bsCWTvUVxdc/SJ0+Vt
6UFACO98+BdGRpB8VqqRlpelCgtKBmW/rYT70014f9qVAfTK7QfC6j99WZrx3bGSWkxXHa5kTbRo
uUnvW57R8qs23DuXZvJl+5a3DCrj2E/7oPB/jzqUpyoZiehYW0em8PvdFzoWpPtgi/H0G2ChN/WI
VWkEh0SAgcq9qaPixd0qOPuoccjO+sbQZ13BChK5x+FxyhumlkJGBE043JPz6aZzbrrTFfrnK3XN
71G3/vP6fv8E6fqG2+PVuploREW9Nej5RlvgrGKv1j2NdbSJwjetiSJnK9k545drbx06uW8giYQM
ZLAfxKPIXY/vz+iuRM7y4Gz9r96p6qST9SiZ6U/Ht9tLnPha+9zKnsNOuPWhpOtHXhxEHnu7ripN
iEbmtqeP7N7SXwfI87WrIapREWAmzat1TJO7vEML9Fpx0C6f/P61ywuehfOX3pCeRvfL5Xbn/PFP
zApD4SYoYYjvgFO1NAD//3JB+Q2l66O13pk6j/bJaFI+AxTlPOb9hcbwYO52/4HsBSWzwh6lJ7TV
Nmu2aEYoAkajdctwdyN9DPv+oW0FlbZif6VBR2Ex+flE1zMKG+JAuzRvgZLPvlCtBtRNqrdagXj9
/FTNA+ilEXNhTSlRyDVtv9wtUaXmVg7C1rDhPidI9bYUWys3RX89lMfPKLzVg7a39X1eE6ULABTU
cggd6bCZvqAPursDv7MaVwKFg/0bA/i9quTg40iv2BVLSKPAXLOmF2C1t1SKBh/Lh1bZ0v99l+X1
g+/DlOdbT7ZWP12PCBjZw2imrbRO4+KEgyeGAfJgyiDx8EYBcnL3sraQmmosGn4EZcVo+aFBpnNu
NdyLV3OPzSWOL0eA1OzUOpqHY/j9Z5ZmEIVfKdnNW2LVmAGuR7P1YKg/7972garLqLpVjw9T+NxJ
JVvb66sRASYxOlkvQ+X81DOCjZ+rLlZpYlDYjGSEtGqlFsKDK0YEN1fMK2iADmLf3aTZ0/1R1rJd
vWMB0txOD4HWDT0VmWR5qPp9xSSbpG21m34J8bF2a/sWAb0y/Z7xoik8a2kfr6E3LJP6iKXX5F6P
ebGr150lTMMTae2wTYhIcPhM15bwe8pAm2rBsktSXFB6OocwtiHo1OhWXPyX4XZycK7DQHcmzQOh
sX3Esej+HOKeFQTyNZWlfwCTZb9aXF189cL90Y3luRKfqkL4Lm2j8ds6DOpP+8QBnQ76lO7T+Tls
Hl6MYR6Eo4xTvz8bQMCOyFIzmdGsdiujyqgjJKzifjI8OnuqdFvwjsdA64SDmxu7afMyPU9S/vX7
4yptQhR/uvS6zvuLmS5DDk4bm85uLeq0lZj5oEuzTYRZbTefn5fD3dNzpb9D5G3wRlfSZRbqX39A
KTS5ntf5+Xrkd0TtrfOStvsBsKd2UOGw2k2tPeoxDgkq6AiDu5quuczcFw9BepXmJVxe9o/b82J0
Fovd63DjUTSFpUwLBubTnHDs83+ICMseY3FZ6TGuT+dG5ZCzZ3joWk/cnR7U8YbfXm8FI3ig+drT
EKzgBJsbNp+N/6A71i7SQRxD3oWi6PfLUEq2UPxBUvhgHfTKkpoJzxY+Yx4u7CanPk0TRqdHo2da
Q0ZvnvXp9oEvUYEuykR8qDN+2wwpnKhfM9s43WvRbNNLe+devRO2slatuRxWxkhcd37famnsX1xN
CiT21XNjcxWfvA+lMEiDNsRA67ZPvUQwLVrKvoTiW//Rikr3jYtuifXEIEfmDSuOMR/GjK1QHW/2
BtzsTnaCWwxSPEUgWkbwWTxZuTFlX+K8fkswT+dAc9/Dzr65Qf4Ket7ci8fnOQrhG0c13lvaPy4c
sMxNZ56tqL4DpD/rnr0uPSdBsSk6YTPaIh4VOAIbLvRr577I249yp6cMqBRO4WH7Cmb5dm4kMdw4
0SzuaT4pSVv3VUFwKRlQcZuS3SJsOO/OoY7jAfsWJ67tmLRyH9h1mHcSMYdBhpF1ALFfQXIPzgNB
db/pM+5YeRVSA7/f69InbNXNumY2dIDUDwR2Yc/npa7valy12QYr3u2jo8JZJzensvebz2ipQIfu
js02dFsbd60Mz8sMaXF1yZBq9/hatzbGbfYSti42MuCzD8THkVFZOufFppMrDFZpSaq4nmRBI70R
1VI7w3s1u8ioPKh4tmPqUtEQMPDVybqhA+nnx8cj48J/7L3ptGV756uv7Heaqs1L1vN6uZ+S85Yb
/9J/oe1739A1uXPjl+0JvIxQFj7Xms8kY6+VDgxkLczMGCJnd9fL3e4BtviWm3gDIUEBnXjLXQt4
V9RUlpLKMqjikUlm9rxvHKxrjnwuerKoeEbeaD/bM+Gvar6XESrXigtJFjavxal2qabkUB/dvtHp
D+suffBgZqc+1emvZQC4Cr6Kc/+ciYlniA6gF1S8BrEZOTAr/AZDHEbxNZwaNSQ3uB/EFOKB9me6
MzvMcWlWrwmdxHbI6D5Tz5QKVUsrzlkeig2TzNpdw7PouC9qXjvpw89P37vqgZ7zxuiiKl5+KaVM
ca9SEJrsDsk23T2CUN0zUQjeBB+Zmzri41ZGyo6r+O9+O1opcKzed/q2op102DHdGVOnbQFP9wdz
YIkrT+k/Swd1iruT7OwuivJkf7tR9eVDCsoTAbndCZkHGt8QMolRW39ONorCDA1ROvyNdlcNrFZd
KMnA2Ymd3s3aUYQNwbobuffIGZ6ZsPZnFIFp/6bO9lP3j84hmJ8XU9QHd01v/PulNssKicWjkIze
sV5P7M3xIQWsB4edly2d5c1LTTjfcsttBPr7yb0Mqnc3ad36jXWw9pO+NbN6Z66E7q7JMO/zAwqj
B/LMvXe4wg84bjSz/m6OhlotBu20Cd1r822zdo+dXWdfcTf+U2w4l9bvGymN+IobkQymdrhn620V
bwH00jcpiYb+1r0ytVfFGqh8U118mt8urGT4LluzYp0uD1uAq+jrAB43Xjt4By2wd7yn6yv9hAXK
BTOoT+up8zUBE5UOqc+2CMCzVuAYUN2uXce3m3fqdxT6tziTce3miunqTLh1HjZlL2VypIsv+ttP
l0ypYcV2lXoUbrXBZFga8XPOcDfNte6uOb95W28dKKG4Cm/2xzBuuDtkiS1S+D5IDpGGQGjUbLiQ
6sF7BvMPJkzpMxTfSOYZuVvJPdruD7xyHjkOYyieVd1znq8wzJGLQScA74tq2dJCWOEiysOrsZVq
erbmajz1uyCGxMqz9r45mUR0d0hAh3nfadt8en8/e3Op0AtWHrxzP3ZXcf/T+1QpbZWOlhZ/kWTu
LrXbrhGZwtyhquEtxK2ESfRK85or2EPCZ86UWkM1bl4azRaXlc3bNs+SHVSi+MujxydAIitzSBYm
sxsPho/RhhiJxIF2BcJJuZOfnen1azqOmzdVUaUUlVH8LZKZi4+XtV1DcYzfog+7NzcX/B3gbICu
kT3cqcSKUUEdnR1IPhXeuxSQUlxcMk1RXtlbNhI/3AgPTgUGBPfzDYKyDgOhbXpEoKh49aFn8/oZ
0nYE9aHiN6gCKFMyWPohD8Paht/wH50CWF0z7z1pBYS3E3IK5qTGr9RfGUoFv9dtqWfsyp2drRmo
3dZtYECYpUL0dAzjWn7XCWGOXv+90W3TKdKcJrpKW57CKwSr6GFwAZKAMQilBsjfeIfv1aUncDei
ihGis0v7JPe1eeQ1fAP/yghux/aU5q4sP2eTf+1Vuvm3Q8OiZYcvuicnb2chpr310t3sWLm8xtcn
I704FtVZODWWabBLR8ca6MLtsG74aQYPySl2LvbMPL7HVs+sXpxT2rejz4u2ulRmdQTeGrrmR3HD
z7emqvJZ7hu+f7j0TIzYqC5vO26JIIIbmu9mlwx7IowmMlAeaMf9NG2GARUsJbVPublomLbAaUNj
KDcQruB6rnU7xkcAEnuhpDGbHfpAEwRvA0k+XE2ITgteusHgPOanCFaOw/P/QN1UegiFHyLd1ATG
uGWi7TgExl3XYH2GbXAnE0aiRr0NslAoEFK3nF5aXWXvoDQOLiwtXdOk0kgv9RPUilvIrk9gMqzR
GRT1XCNeslQaraVOubCYdEuzpX6uLfX9o6W4aSNnx1YFovbz4+oKEVxgF0u3q6LnLO2PWIVlpTuW
3PL0uK9Y19k1EHyVs7p3JKOfqkK0UjxRcR3J6u5293pWi/mM3ZMPfDW90p5G6t65hA7cxkIDCA+U
b8DyQCZOfnMDBdFuC3E5oYwTOed559bu+MkSO1EBFFFRmOTyQKFwELJJrtcPYXiCB+1CvKq34tdd
sO4wWZ0G52lCveGK/ua63RjfgqWTA+S+uKkX0q9aHcfVVi/tfgB6TptLALpXWLhsT6MWoaq8lZY2
i6coRYtmfGkk65xTPPO1+n3Aog50eigeQhWiJMlV3Q251XNaQu55yB5MpiKE37vortf8qe39niyU
2ufvk38Avgq+yLC03Lo3zudhQq5DBcNd19adk73uJPHGM8LB1jo8H25p/9+tKuXUO1MLtwzd0JF1
wdzU2xfvLVVmJuWRjlVHSh59Frpl0quOljU0eUFmzC6xU986+5WWC3aY2a25C+KlO6l1d63ltBp6
WeSazbO761vPudMY5TSE8vd/dn8KP0d67WGlttfT3M5Iy7p9KrdCBrr5yO5rT0gS/37C5be1sJr0
5tdWmEVhwmqiz36AeYMRDR/6m4wsuuWqyl+lwECrsJz0go96bYlOgikABE8viz7GU7CjP1OVFTJm
T79vrrw+WVhNeoo3u5YiRlPPaKj0z73F4gFAjYLt/AuymOWIisGISGpwPqGrDWPM9hmOjz7dUdXv
EIf4RwL5/Tvk7sOFqc6bvWXXTzjqfrB4n6393RSBGuSXLt6j6yEG0fdIy3fqAQJyqhSrtCNcOHe5
B9EIK8lteTM4CT4zhTjByIsyAhyAVMZdaOEhVfmXV0tuQYRmVW+cNuyaFDb3F1tqsVwuy2l03rBQ
nlL1VUQZv52yFIUs42tcqWVc5S5U5f33XbDD8vZOvd5jblZMXKguGLOaijVFxFCwi4ftwUgyUNZi
Al60vfv9s0dE2nDCk7PBTaVrJ2x4/Zdw7S4TKkTDy5uxOqCD2z71j8N20PwavV5hl3Jsn+xGkBiR
a2ZnCrXM7/s0poAX0pS6dadoK1IDCgVciuoHIb/nur3bxzNiIvXARaRd/G3oDqBCe+5Q2X3z8z1+
eD1C87VF973V+qTz3l8uGs7+4C5Og6DvjWuvY3ce77w3hIe3rWdj6DPRAMY/ao6fFI+gFNNYvIKS
mU02UIluNhWNSLnPeAGDtqIPlbYEwxjRoQtkSeBm4Rf3FTexFHtWXFoyqVd9Y2e1k8XS3pUPhTYH
sfEXWKKeGPND1/6k6G82SsJSQ7f0hm7WIBm3DWnFe27El1vUYEWhKX9gnLGt9SnVHvp3RzNEKr81
+OBUwrFBrwCarG7Hb3ILvriyMIJ2mOsHyarR+rY3xDJiZKrS81Z2+7M+GU9dOFEhZIMt3nTGaq04
8Smkl/Tj10tO4bTdhiftzHkxBc7AaejPtmMHUi/wp290SgVJx42RwZYqDSzLaH4sLLmH2Fpalhk/
Fl70AZDcnfWYE+IzzX0/D5wmzwadrcH8LYMxpCPgJFFFkdI9yN9/273kNQDU15E35UcY/XMQtREF
5MZuWxXAJYv3LQ6yeQydZyEu3xuELj9LC17dTVcgMyCbUCmslEFEimciVwITCqdMVmkanYzcD4Jj
6rybLWYps67VnkRD5EeB9Zhu50w99DJEd7Y7prmmer3iwv5yKI+qeMHQJZXE3hmpeEIPdMiCiqRQ
K3xmBvnidchGXGqv3pNq92Uj1z92L4WAxlbfmNV7JKIhzU38pNOA/ezuV52uEqFaUtj/sZTkP7bL
8JhaFgedenCZ0DISw6JwPQK4UM/jl41X/1hN8hw1c7/J8z0HymjxYnF3ZhC7ATZkdE0ZUZYUkljK
1OGAbdg2COifTmpn3mE0ipIMfJTeu47SoZ16KJL3QDy1sru7aUVO11q60UIJKxKbkG8N8o/YP9Yl
tJbMYCWvbcz4hBmkQuEFcOGEzE3YLmpMonyFtsPNuTifv0d9ZXgLRk++F5WsV65t4quBZPRsYzvo
IceB5e265rjazmuOQeq8QwJ917fX/8DL/FhXMl5WulsfjRx49/Fl/bR3dlWvcnFrWLHbqDo0/fVX
2E/RhHetj2rPvHgIVnc/Dy3F5ksCkh8/QjJe+WazNi9bvnWVSvp2vBzVNDcEWA+pm/2q2d5ScxUr
lrm6wnHLwa221eumodHRtgFeXJ9tN3/dAfe7AJ+sEHL8vlrZXKSYK6pZVbtOpmBLj3S9zyPb1g7C
Nb3QJwDXqItpbhgYW7QbVQ5Jf4iG/XmDv9eTnmkDBfRjlj3WMzrEb/lgOEyosB1SSg90p2AJDJ3Z
tirE5GD9rfeaoE2eIS/5qiDSvLV6mZjATVw0MF9F3XoeOUZ37e0tZ3UymyLr+TwxVfK5ag12QkAd
rW7ogz610Bmv8u4K2YF+a3p0/ecec/r8tXV0jdD5fDrgf080Qbqq3scDbfvbjqU4jYGMeHnKtdts
2TS+bLBZi7iHPLAfjuoto7X9iPzfP2lZ5/zHJ5WMRFbZaXDbs6DmXnvhkYmIr/tgZ7m5Z7oxsfJn
oqgjlWWhP1aULASxYJgdDkecGfNDM/2ZEKPZHDB5glzVOqCYrnJjZQ2NHyvKtqG6O8S3NSu+vCyG
xjzvH2CoBh+btkaEEQiHQxvVaaViuveT4NtWmIUyONiP9SWzcDrdaumlItanvxbYVIpmeottwziz
c5wP0ANEEdNzX6jYM5TZUrbUymp3hV+AG/3phMBHxFGtwUMSU77LhUmOlBGLL5vDMHHsq/MuOJ6A
E8BtAuvmCWKa1Fle3NdGsz58PT4NRI6wDVaXZ7sduyflvHW53fzvOwcJ+PPn3ZjwtqI7kw3YlUVb
9J1pQX/cBZU2bLLMXF8cVe26LCP6cSSSX06sRD8yqipsmbcwgOforUnkCdiv7+zb1CRWl3dkONUC
q6rNSkb0au530fEiFg4WVt25DY4MWCDR7ILi2M8Iru6ZG0NLQY9Z8dbFPft742Jpkjk9nXaalZhi
ZaY6gLiC0YKjgUhk+aBV/Gcu+furSrZseY4Px+TEcp5Yj9nczIGVwPHR7eisPpViAKrdSZZsb16W
iXXCkuV8zJ1nIiKDOWuqrInCCTKR+vOyXurxca3bD6cEN1kdLoLZpOn03twdGPbWVPk4yiLjb6dr
aZL1itGv2uwzjpH54hdi4+HjstCF9t/cFsAxlX0uAW8Z1VqdfqAFAZclE8AdrOX6sol5jOfRwalV
ncV7EGCfnFNC/lkF9oGZ/P1iPpiG/7iYhSWlt7g94fL21/RxMW2uJm3usEPq67xDbX3tCUwC9mkX
OQLwxGg39tKGjgF3jf5dc9rJ4IJgfM6JUHYEoHEjYxdqgPB4IZD8rHTSZRl68YSkF3yq7te1dBnf
+CJ7irZbP/TD/tfSM4QIldYSblNxQuVOs3BC0tPdNMIos629Nst5N8TyzHTXBruuj4XsoCEy/vz9
i5TNW/+4BNLb3VpZBiH+45LTZ7u2de/QaU+qrx/oDPRgkhEozdWKhcOdo+7+qw5Yesrrq5ledrdI
g5+NIogpwErh4iF8/VCG0hA9bFGNCT0lhLjUOBfOWXps6Wl/t6N6LBR8cUVUCoOmsMw+bPK0rzDK
Tyow4YPP9rfLL0UHsVVbWhtyRG7T0XvZtfsc94L4RIinULQKgobzkoBYvri3h4oLtITvs4n1quPD
AUN9XZ2064j5FLI6YCmVNvevRTjF3agOQSX2wLQ582RIZEvU2lIitFR3U6YAOGlhpZqvrzlnBl2K
4TIx50AWmVKjYaoX5kDLV9xOxf2wpXhheaotD5VY3E5RUaSzgN7vFzk8oPrOIUCTCs4b3KfCMhoK
y2hLZirZ26fopPMIuZSGD05q3Vk7+fy97STNkUFZcy44xAQMVMAwQcXA/n/qfoYeSJFxSzl6VQaU
Kj7SP9KxRqQtzfodB9vvA7omA2zPYNbGMgqudmDUqDeqcsDS4mrB+D3EHgq1qAqCQmZ0IMfVmnzv
aJTfkXG4rokouaf9/nEGEuDuXquecXDTgLtgwOUYGJ6vTdOnKnChw9Ci9upZYKuatwA8l5Bemn42
vFbLTTv/R9qZLqluJV37iohAQkLSXw3MUBRFjX+IU6coMYpJCMTVf0/K7+fS2ZbZEe522xHdxxEb
7SGHlStX9qLR5heM9RETo6NovN3w+CiGCW8Ywaad9lArUU/TYmACPB+6BmzFnd9it7k5Z3wPd/c8
/ETx9OOSRA80pvuvzafj0W+PrhjZeh9NhU5wHSJnVTQR6KKz6rii9EMU02M4FMsuW57RPpRC1Ql0
Wozt62i0QLZKF1YUHOx/mJ3ScorZSTbb27W2WAvgdopCosEP4m6mpOdDOrVnodsdr17HYxnn2/na
fn4xyMf0zQFqNXy+5mFVlQis0hk0lfTkVKvna3RcrlOIjydw543r+xOqKnvABfrToc58dbJE954r
d5zZY57jNBw6uwosq3SVrWV6pLmW+YdDZABbrRspIeEpKyJCEGo8aiHvr+53eTHFp21qp605s5pC
nzCovuyCBja9Ga2CLLSRLUvJcQ6dXerPIpcWLCYySh/N/Pi6YAjtsbMbbgN75Iy8KPXP4SX8nb0u
h9a7Rz8RUpihG9JZGaW/ZtCa637tnRcmWmNL+iiFqboYuEgLzDSMnKqAG2KY5YFuMoiuqYRB5tbN
N/YCgoBTcH/GGAJW1QGolYlaeRkl9Dl6y8PW3q/yAvz++PhkzAnSOm0KuK945UNLKHiMd6KrR+Nl
5MGpJ+aadbfeRCXWsdXAe3E82bfjmfIiEnNMUqVbpQsVdh+Nuwyr8emZw7k2W9IgqdMEq8Sny0sr
j/MMJ9fbXhb59PbQJwZxKXuITsaIDrn/8vZKSxUcl9IjSPPssF/M4hyi4yWAeCTinz4NOxa1MLoe
sT3UukLN1lZ50vKiigM3d4vZsbZ1JOFH/J7oninHF1yCKBQGYaj7xqoUqryc4rjr8WZrZS4FePMR
chXOUuR72q/tKPtGlUprzyoDhfJ6ysuYrY0LGrzcnEOEysjLLmJnpS7dwsquZiQNXCe6RvDVid/g
7113MNhHi5fXlCIEp7zGF77c3/JKEKz8m5Rn5MzOTcfJuFIk43vTf7Patt9sw4cgMY+J7ZM+hYHB
iJLECOpk50nXulHFgrDKP0BJKU75NmtkNS7aCy1RwQOcblBbZKmoacoQJy07q6od8I8FFYt7cT3H
WtU49SFVM9gB5sm/fknbzEwQRypZzIdqhiua0DtPTqidXFrF7vljfSWyWCzMejOts+Mk7nA+GCqB
FBritkTjpO26S65dTokf9uvVMt9tYHyg49cjaUO6KPPrtW4zHBjPvbO/7dvTF23dTq7NHSNZ/KqS
+TicLvv8dp5JGCGCOjufxyxwvDt4pcn1ffTrqfP0qC/MVvHGyptb+PbSusnNtI9ZAqHhJfygKiuy
kN22DVIvolByp1ChlmZtzlV7ssVgvzsfXWREpcVN210cmkjsUVmD0GAMwJta3XTZWmA5IUEfgzk7
sP6YtJFUGpkDZJt3dENx6CuLRGAVGGN7+hU+OiuBKGydcRVrdu/XKdZudU1PZxM2KYSL1skHMdk+
dx0AHNFy7tEB2+l7U511qcrIXIqb/AUh2lAR3MzdJI2tzTV4QevQJhGQmSbbCE62zGeYA+X6AyaP
M1vpoce8Xlg0Yum1zkz3M5RPry2abmbMOJhavy9cE1jhq/D8TJ95/Qt3fW0/PS1QwP2CKHzfvP7L
ffzZAMXkH2/bZL86oSfzltLZnnVWp/4sCRJ0rupX/xAH2+Gptf+FClQaWOAXlr9ZR4h52xffjH0z
D4nYdDiVJQbunxfh5zcpJt8DUTes2iybGg8GQ2ZWoUh01KNte/5h9cxoHV37h4Dfuh0uqVDWek77
Ek620SGo8T8bL0deziyqd2aQxmg72BHoAE5HSWeU+9n7/f0j09L8WMU91BeNc36MMV90bkNjBwa0
l2JOesPQeeCZNWF9+m9NxpTv/ONgiGgZhMIlP9bw7Q6imjKfgnHFLwxACiKjjR0AxR+AlXYfdr2H
KYAKd3HCv4Lo5rXdAy18HUNpAQMXuY955L9T8iAAuZJuLVtM3o4auT8awUD4voDnPT4xXBpQJfOJ
+14hnXCD3Q5DGaghHra+0b2/H5WgSvlBKc5r5yXufrMV/l4xoHHZfzi3p77QQ0eHL56OTv+ikulS
XlDxVu7umrp5irca/t/D2QEo9LtTJn+kvlP0f4W0KktK0RGkierpl+4RVYeFPxdWcWGZF9/MWUpY
CF+hxXCieO6GvrTWAunyUCjVPmq2uTKHKdktJdB2zN3mYqQYDCwWw3t5D+tHOOPd2ksbHu4ILwKt
yP6i1Ot1aW/ULK+79Grw7TbSxS2RQLGPEocnLV6XNmqOt62fpP5806ecXUxn2uM7HnOH5LCxgrSh
LZFW9VvhTv/e+YIJVPJotfNi7R43NV4fM+EGnx+XF/QEJoVfmyEHU8yrHu3O0fMCcZ4nfZJXnWv9
rK8Y7s0hzdLDSfzHUPRTP4jS4oheHuGriPzNO67r6VFAfQZla+5AFeZb/nbFdK/srRGbBoeQt5nh
DARhRl6Lya/tiP6Zd1I8Ru3ofLTG2hmKaZ5l69M2c2OadtBpl5QLdBvG6Tvsw6dHYG2Nf9Ztr2Jc
LW+WXvMj7BizN2t7/Q1tzy9b3TeJhbjjbgzFZC22s80mPsyu03PvDYMNYa/mf9A5yXSmYDzYdqN3
g4qcaIRqFbt11qtIqEv3N2UscuZsWDvkIX0M3TlZTXueP9Awaj5wgZBCJ4/9Bg0RwkdnJbMkdfdI
zuze9yvWa11rpsfzhnvkdfBhFLHaaX/dZiwfvN66pNFadRtLd3UV83W87Q7XeIfBBIq1ehgQdKOm
IvyRtOxXXN7Vj58dSF8RbHdSrXgMexm2vdddtuKH2vv3+gHnVvv66n9py6SaUOwfAbq1ND1bLCu3
wX0cftI6BcVAgnOjNxjcGO1J8yp9efcfs86iqqH5aW82nI1XcO1hjgoqPiUAnZ7nwvelFQiBXL9O
SWTWB1eENblqa0k82t+gGLNs1oiTtV2gN+GbCXGpRSD6KSNdCYXhNY6XXZ6DP0IJJXgKN229I9U8
xSIXLz2H2SauW9la8BVKAw8gm6jCPE1ohAIzk4HS1E1pJycKdgb399/WHbti2JLDzoqtxiZHZvUt
9Hwr+Piwf9eDhLLAx3l08uVlPjSQVMU4wIOBac8EwuZD4p+X/mg1+bXyr8z4vrnBoTsKrtK5GCRt
FGE3QUcbbmgerNp7ZF8a9dshda+wQOuPebDq5oCxlDIs2tc4M8JFJv1wWO/v21OXCbj3t+pfQL6/
fZ7KzzzmVyCCNS8Eoc2hGTxAyJ+QpIgwjFaUXeMACqykdCEamXkAAuNCSA0RFtTDJAbL7C6jCbEd
mMQvaaRmiN1WL7yv22XFLKbplvG6CbvMXbQJ61rT9mTj/06jV8HeOsRWL9oUWONei3Cn9LnHzDzn
p5NAP+FwHZED0utE3N6D4duB06cL4zSfWGBvpeUui2xbM64rkcaWAKIFgflAl9PVZdbMNkA0gELO
6/u2S8PDrA/NjSrtGAmk3atW978IHO44ocI2lX7KbN84WZsGnt5tn5cBzGYHKKQGYx4Z1dU5XM1P
nf+G0P8Ej2qv0e2YWYdDU0747c363o0AYwB0cTntwWu0mvRi2jxq40dNTGPqdl2J2zbH/axZO4Bz
SHusJRrWC/qqxr9pz0+D58dc2M3aeuG/oIp/v1pVZOywzLLE9ATG3JKQynhC5lbN4FEJHx/aXEDO
0EMlPOzo9EurVFzKQbo6ZGfHyLpZdpB9HqYkxO1ba/hhZ/4H5pSkOKEnmvolTcHu1Fz545wxDzQU
UTltn/f+b5FQhOfF1Id2+JREvffFiCT/kXnm/qjz2JzMAsKCziw4Obr2hSpxsD9+txIYcjO2s/oF
44MS1dAGiXgbXnqSxy/GCF0K0wGRdWPrT8i6EiZqRqTgvacVnTYQTfwBPMl52p+jFBgU/uDRIRly
g/j1vj2uLjSVrrGSAcezxfJo7jEaQpKU7uEHIJMWhMjfEf0mI5p+MJDaKn5TY5qLjpjSizWtWdI8
Sn/icEjt2fEJ0VFBhffUPcHGnYJNTCaUREP4IBOYgq0J2OK8vvfH/ivtg/QuHShXPu4+HzsLmgmD
iBqC/P825DBSCWFOvkAL0QpmVrJaS2lTQ4k90222bl5cCfcpjwmbFLHbRjid4dfDydxjeIy0eEFF
QGnp6elRZrgf+lrg7V9g77/fo6o1dm7AEF/fJNR5GzbbH/IeW23pWjp1R8ego7kjmsNSuzkWOwOm
6ow8dU1/MGYHdSAA1jiapJ1aMGGezOhZaEK17rdWiUB3P4tkoHRRVoB5zTStoUQQxv19a9e2ghuj
nnZBbYRq03v7HdHkIO+sfKs1+/w6RB7SSDqbK0/1jnuxxCaXfkO8rqcMHSZmYQ5H3J/1HhhOyGjY
AGAZhsAzc0obxJa6FP1fDtlpOkgqO1ZdlYOx9sd9fLmmAk49PKDxIQcMo5+xCHpCVnWhqmEYNJw2
DZOa/Z/feFhb6+2iDiHL9inNMxUVC99t/6Zk5PqBBGf6MUyFuNM/9rW0pmIiZ8ZiG6fLHYy3Hn7l
SEA4pPf8AWQT7Jg+bVSHyBX2wRO3y086k+4i8ZECIqejgNZzP3P/OPyGT9Ppk0xoDr2YJ//PH2fZ
dr3RoAxeVxwt7m5p5rdGPN1eH8/bNGwkhj+LQQWTRljPW2tvGTS2T/kCDnVjFcSeEy5RcWfWwT4L
6s1V+7B1/e1uN8zX7XPuN2/5Q+btgyzOwpk1XMcNO8gXVidDENh388tg37xCXWiYBz+t513jmoRp
w/ETxw6s0+Zr2wSE3l6DWj2OTot9J2mmrdXOjVCPHydbUPRsG+bxOjjE3fM5eZrVTqFzrYV7Mwut
hP7PGtrTteTs13K6OM6bKNtcH+uG3cl2RmeZ7lrZchesdlZ/1Yjbs+s1nJ3iwEiswEBJ27itNE6n
2oo2fvZWeVC15cI7z3JudiFhA7FhsnyW6pE3mjfDMacLAn3xYyP4iumNcKO+JmGutiq24TTqZt0y
HfW2OwvTqMWN5EZQge50ganTG0HpajD6JRU0AAL0lTRmtBJ2LS2qXHfE/t3bznZvuFrgAQZFoUg3
mY2hil07zb8GOKG2JghsAm4Th7eM1uSD7tMrjVnpVygO3zIQeHJn2xvGXJz9dBsgMYZlIQnjlXf4
ci3B1Kh0IKU15c9LBtRAszWO7UTOm+Y0fIcXLYWxFxF9oZmii72cykyotJ7ipZPT+sxswMZ5ivIy
DSb1oONGb+Hb5OvkP35M3x8+meBHH857M3gDAI/9YTfIOovWJaxHV7+/C1BIvDAI9rsN5xYBz0Vv
Mxxd/d6S4v28hwxcVIuW4Rx8azzofWtuSWU54Oe3WwotLPbSM8I7XE1+e6Ef0aVrHPzi+SlgLLRm
scpsorSYbGTpYJqX29ly5WCEsyFPgeCv2162zS6oLJQw6JyMd9CY1iJb+IdpLa2qQEV7O1nH1E5v
XIfhhxkQ9kERaU35j3AUBj5z2lh85YvOGs1B2nHrmoeoxhS2W4+b5vJwE603FNbQFHqABoc6B1gE
7XSDS9hDHODJefdCh7+0Paqa66nGE/UToxZv2GWeILiEyM0B3DLOymflKDi0gIo156x5gEVtv3TO
1jbN3fi8v8F3YhhOa3jtPhRjvMjShToL5wl8rGBSP/EcNYavOpApnbdi+NL85nmpfcypcD18Lsl8
fCYtQhIgqOh89zuab5Xb84/b5Zjok9Utx/RUGDBbr5o5Iiw3wqbWg0yiQI5ZSAlBxBDgi4gw6w60
cBf3llT8WYZA1PEqNhW0J4RKeu3v2sL0mUFjnHClI1bvgUEvUWWjeLoJvAE51f3vLgzDvR+hRHDr
hZktUm8jr4pCIlxewV0npJn06vBPfgcwm0zjoJlFkjpbX3GpRvdKe6+c9Hl5ydHZ34uhHxYokBRR
38khz/6xdf97q51KaS3VkW3hXtQXB+HwvZ0jOHxFc+Eg5StFNvR/XE1xYbf16bDLZHep1ZG/U+bA
KhMa9yjNaV5rtX0sfZnivggREsRfWQvooBjG2uUMt4EL43Wc4ZcYIhKBbOBAcdh05dYGwIlfm7f7
n1wNNf38DBXgWzqL2N7U13giWOKS8XXnjXNrLiP/CJA6j4tni55h3blWx2alZRWfdDibdnZz+Po3
2io+kRXcEaFQFm/PN1JV6iwf4LKshl9aln91WFpaWfFLq9X66J5dbu/bSwpZkfC7C2oMR5rYYL5s
j1MKKURnNmQLu4dH7qC9d3/PK0t6Hkwiy0D6TPQT/nTI24uTIds0Ew7sJVgNpL+gJUKsiPrjljMa
NdPeb2FPvkoDusyOcKMZjGodD7hyL8o/RNkLcCEmDtQ4fDKz4vipTftbDErmz2n8w3jDDRFmhEAc
1NI0MUIltai8vpJ+5aa5MPdpfCvqBHhIxvMK0Sz1cxpemA38RH6Aq6KSpXl9lbz88sqKMW8svHxd
S5f4jzcMaYFzTH7TEyBaizy2vsY7VpJeyuspdvtc3+zy+oz13gBzHqRh9OpnHRmD6AQb/5nxnsa7
zayM+zdNu8GKqa5fGgtjvWTZ/pDRLw+tky8KnogjQSICcxR6qjSmf+mcZWWXXfl7FbvtOEZzed2t
uFmhMF6EIdrlXsml6o2eBN141M1rrbQp5TUV670yEpQ0bQp0gmANPz6l+RglJF40YIKMgJFP1cW5
2i1W7PgyWWz3l53cJGzJBzqt+OD5qxAepBRJpvXd1w5GLxoQ1DCg9KlqW0kj9aw1qlc3EEoJL/PA
EVxVKtESC0k1lmMmNOAp/X6dj4FTotf3vGUEM/9IvN2DKfkmkm3wtXn6X1+dTi+gw1Tq+NpErbIP
qfxjFXO3Psbno5th7hY7OZgWcbhoFIyzY0DHK8HTDATYC357Sfj7GNWe2zTn0+sK3LNYjrwsyNv3
X0Wl6y3/IMXs1Rqbxt7eXOOpO3Qf963jg9E/tQ/PRt/o3/pZx4luj84w7p5at/a1d4U8aLXS4X6Y
9zfP5747ssfG2Bw5A6+jbd2vShrKv0wxiOeL6ZrnI1v14ghOL16hmB0evb8D0msbHCuD9vJ6ihm8
XG+3zE7X8mQIaYFIOJek41M56TC9RMfUr6wwlZdTrODKbixvLlEPtVqv89YX8oBU00CFnBHVcvS4
ICV6Xdydzv6Kvbn3YBRDeFqejvb2JmGOzMAyyMW63Ubsz7fPExJC6qfLN9gj9rtgMTrmRkEPure4
YgytSyNuGKt6ziRpOjRa7dWrEP9yiH/aE3WqkIXyFitGcHZbZG4zxzL0MUdu26F2gW7yVAI7MQt0
LcIbxb+LA2ICGWV5OOXwlshZOgGgnD9ZhbshgoptH//AnyBdQkrzjSE792eRVttA5xmLJuJS1nq9
eqa7i7GfYUjxXtxTfmHxOqXGuEXkE9Q1zV06319sYWnFfZKkTrJmi/DE8Gyn6/ZVhiAQ8o5InGR0
fG2giTcq85jSsRRgVmlNVAQTuqGJOsUA3vxWm6YU8J7g8etLV0zV+cGiz7W0lmPMTvbRlqgOJI4q
TvfWmUhEZ01xhcHjoc7FE4EsbQVZ+5WK+Vrv8fm2w8oCOyJhjSyGtJj/IqB/1HHAK3scy1uq2K4E
zLfhbtnSQ0TXcqsrmRPJw+v7qPN11lPO5bffecSOYrtqjrebrXLuKflaHgBxyviA2M8Q1QyN/sO0
5h+zoBE2aJko9G/oEU9/jUYm/1IAnfqpGK6xOPj8Nm20JZ9677cp1m3HqMpmXl/w6KVwB/G7u/S3
wwmF+/YrAReaAufXL51JFS95b1HFqi2Ot4zqCc8I2iFEMLQ3gWAuEmqRmTPOEQDcv++4tUeuGLeL
lTUP5oYldxGCR62phBGiEy7gAz3UmkerC2IdJbRz1+vb+iJBuwk3P0T4jOYu6bJiWQtR1HZ7/y01
Kga2yPIXkTL43z7YVXDidfM88zaWHOwQypkwqYjoUPwiL0U88EWzWnX00bAd2oYbqOopJ7pqrNPY
vlGx6b/0U8CdHRqjrQkgCH4B0JIARLNgtVf+WVA5T5OKlrdMbdFXCGHNARue2kbnEGyfaWKEH00+
tgtFAH5Pu9PltRNqX04VSuwZTt2gT5qcpCB4lGxlukmXp6XlEnABmcLsHXwMkaCYjBefm77lj98H
CDV+d5zuCY6ezlD/i7n8WVwxKeutbSNexeKcLg4aJsic+0QLBAxeXWhZSd0sf6liI5Z75BpnHouJ
2obQAfENU1EGJv6Zz3d2MG7HEJkhWDzj778u/m3vfzWfNSdeHZ78fLJyxdZp3WwyTFCMdshQWmBU
JDV8KX74Bp0pnY5mvUojRfnP8pp0WhtFLFA63xgaomnHpkSc8DgwUwfa+Lp+wfp3/V/oM9AQr1lT
dvIfhrG0puIFt2cGT59cgzsFvgSsQt8g+T4tiwzr6rWhtowKZA2RRt2k+OpktLS04hNvznLfOKSO
gPC4RByUuKhuF5b69ZGY04Qb+1hn8gJ/aZ9SpYMsra3cZg+u3G4WU2Yq/MFHkU60m9O2ZN601zx2
XnRLVt/p0pLKnbaXq9hmdrz0oTaz0H1e+/EGNDULgZIk2v3NWLSP39EA3Q1kkXf+K9MSaHnQnHfl
nS79CuVO79z9yZ0dmjzjFgo2021byLUi8EYPld11A9390m20YjVntWSdYNBYr7hcuKNaNJ/PxRES
sQM4eHufNF7zlbqXpDhDb+at0NywWFVIZA484mEL7ilXq6DfRSysfUmaL1XBaW+dM9LSY03ByEGn
ab9di19AVRFt+e9HCJ86H6j5TJVlmmfJ0jqtMRhHGDJbv96TfjycoBW2X28BvXEUhHuh5kgr2269
nytUALUlM7VqbqzUuBQfSoY4/Lh2j1+zF5m7053MpuPxeDdAm+oW1fD9Y+e5PcjDX9cR02hEPaaT
ty+oZ/sG2avm0OXN3jFlBZJd+l3NXXJeX2y5aoUlM0Jo7fBQkVZ/F21ockatS66ss5X3QrFh++vK
WhpHTuDlFOVBPCJhOtFUP+k6I0gMG388ysPIp8+C0DaGClhg0/r278pgqHQkijnb1m3rdkAXdtrP
gzea3Lstmn1e6e6IfvUYlW6H2oRGt9mKNdtu6itvveYSXAK6jH7JpPT2ZYUG1rhOPg5Wu3yq90W/
pRk9as652oQ1UEEnBHItSzEpNfds0kYFQvHCULCWjBduF7IcUacOUqsL+3SrKabkvNjtFvYRBymC
2B9dn5pHYIUDPCPhz5mO04vm+/7lTv39farYeZqtFw6xB4cJRntArvqT4a2ivea3V59Ms4rs4Dl8
At7odJ4ClE/YbFFr1RkXubr/fE4/P0PuXOk5NSAk3Q4XfobI6721CrGIOAKOIdTNWyM4wL2wo4fd
qq/yz7Ji80rLzpJVcm7WWVaUDPAZcr7+DegHIxq3tLWVaqv9s5z8eWk5y8mvxqYhmx1CMfSRJCGg
HgvpiloWyL/mOlXjy+T6/3d51Rj+mHizpObIS10yCOU4IP7wFjANby169GgH8a0x07qxHO7Tq+0E
zNQSnU6U5eNwFq3aWgCmGlUt/SDFdFhG7qyPezaADAqvRTNKAMsRulsnXLQ1X69dTLEa2WWXbZI9
jwmrMfwUFsQhJHFi/ISWAlGdf5c+TIl00uOucbMPfFiOQtoDFG5phZBXO6JpWssoq4aLIe6ZRtN0
m05TeS4JWrLbzZF0H3yHi4RyJmMb5rAHKYySdzPiOQlqXRlLoGtS/5c79bO08mRi43i5ZiZfemy9
9S8Rrayb988i87dH9LlRJI6np/DVXTBQAyY/LBcn/Oa3fHkDuESvuki3krnrlbZCeVOezUQlt3aT
SEjSGCh99PxRKjaE8EHe9FeZKdC4hepg6GcXFFd8Ofx/4BrUcnp5pgdFlMilLIzkRwfW1pmRLpo1
q53Dz5rK4zGT/aYGQ1WwLGlcBw+mfCWkgBEEYfBS3fS3KjjYrtuOCwbbsCxHpdkfncPWONchLsHq
kakqXWY4DQZjem3QAe286PoIqx7RH+spVyt3nWt6S0742mGIi+fFxkNOEaHix9OrFmKpMMZ/rKZc
nFlyvp7iNatxhDYTahp9UNkJOMMITfhnpnog/Hn/BKvGY/2xpHJrvOZ6V7/O2NAX7J/IAzX6y8hd
QW6ZnplTAxrd/g3J4rn3nQw3a5lC0346PcCZoh6iI0xVlRfsuoxfgynmNgyVFLdOj5dVo5HK98M0
gdPPSPNNvzF6LUDD+BR86eI4MYKKk/9jRcUgH1zILec1c9/y5ORfbq6/dLejtdNeb74vt6x7f7Or
Mv4/VlNM8iJOm4vN2aJ8Qr1Q+nHBGRx4rFkHbZpJwa3/nsHg6cefmnOuskl/LK0EjcZsmd8Oi3Ox
tZ+tebObdtB7R0ixk9D4+/WiZTNU3uXSWSpxY3Y2Mncp+CSyUyK83ULjpft7DBuMEE46LpkcpPnI
qsix/JH/iBzr+fJ6vSLYK5OTW5+fZNvd5HXSNTowHJe0wEuZDBIF/jZ/fQQGftFW+6stxs93q3yh
q23sD3ZxhyE7ihOSOVMcLXb/+3/eZXVad+KeG+nJtcUAP7Q+p+nrhPFRPFjoODnEyotvd7VIe0WE
yi67BsM3bCJRVa+y6R1O22WDEI5J3UIeRxXQjvb00T51cG1rv6Zt96m+Sz8rKq905RxuXn2zx0jx
bj4gxrS607ko4MiYrIBiTfileam6FZWXejbXVswgKil0gs2dhwIUMcpWQO6nTm1FSe5RG7FVcTX/
2FjljbpuzCThA7aYckl3hcx42J5E7VFnmch6uk/UHaPyQPNtvjx6C4nEwzeSdrBdEizCtaLDpy3s
kvt7WgUAlj+veDmlVMNND9k2M8AcmWY/pc+iO2GAFH2EFDzj4TkNJwPaD1btptVmqPf7d1/3A6yK
aOWPH6CGqMssiSEeyaG+IV7+uUYCdRPS7IKT5b+ZIM0DRhIhvJqA7APYiJf74n/QghFqdkMO85+e
5+87rYLdjeZ+d9g3rfP0Y/Mw8YLNQ9pZYSPRZxhzDs9fvejhlRY24uWB6X89nfv0QACpLPzGKjxE
utCjqrzxx94ooYedLy7r/AB3t/mMICOmmoZxYDSyr3e6OXXLVcdxPzakYLqW7kLNy063ZWyfpwYg
P1RSfxheggczsKL5drANmn6Uthv++9PuQQuTVbv8n41XY9asMTvaFteQIhKPW1K+MTn9PCXUwUwj
LCVNBtDS7h/4vziGn3UVIxbbi+R6uMmBn/03G6rH1A/mCPej5UV70ZWm7eDpf11TMWNefWEcjEvR
14HVhNfnz0+hPwIUe8z/S3L7xxVSzNdq5nqN854rBIlQ2EldqItkATg+pNd1SVYVT+eP1RTztbZt
A61mzFc4vDLJbMWEL5EHo3iRtL1Q26FSgfeVl1PR7cvpcqgfa7JceEDn/UrJnob7yfwvo7H3n3uP
kM0oPWo/VD7kjqFQQW4vdc3mJRWzCTezNTfHIqFDAIWy/Mt/mYr0x2cq+c7JPXnxIhGn0GJA55QB
f/78t7g9Wq0u/UedFdTZARWz9haWtWzGeHZIKH1prnrodufd3wN/NECCiman//FFFHTDkuG5OgvH
yffygcPhjccv8Uv72Ek6A2T39oi8uAhf/28vvwhbS2terOY2Z7JIPnWfX8DHJWIaO8HgSMhEOKoj
uVZJqv9xhoqhWWTr+uxocmEWg0IYlFZ0OsPnaW/ShRAxBWNLXtOOS+OCMRmAzuy61BoluxSm0c2B
ue4Gja//do/Rr266NPA2bUfxMI1jtjxkHsLyf5WkxPISHMN6YaYojW3r1uN/2fbSgkpqa9zchZHt
SXn+Yt0OYSxg6v8mGD/p4ovq9LW0oOJZZt4yhjrOggyPfLtR0oVHTfmL4b7wTrT1tko/5rCZ4CCO
bapap0hMpeebPB2w6W0kheNjsDgFbQd8mqb0Z6YACdg2vjF4I3BPviacq366pfUVU2Gv46WdG6Bu
gNQMyqFZl7MsOOMyMwqpSk3E9C/b+/PBygVaNjKrlmfwX4WlXkN1k/keaElBYZJu+I72xjYrEDW7
XvpC5QK5G8vbew0YcgQKyHVjmlivOzm0/2Jtb4N124USPR7/Btkbz4/9eCi6nAVH8xFi4tSNROZm
0bZRKtzTGwF1+wnWIq1eL9rLp/uxyuVzUE6sX0zJkVaA6kiyFDTSdh0wf91lGCMFwP5/0Sr5Y4cU
U5OuF667WLIoST7eadpdDmGzt+a0bUfP9CSJ6vGKv3XGRHsXlMDGjI2ZE4tJ9TovrZA8Yuo3w7mF
vC+zsGG06RkTlclD6TIo0c0xbyyTWZNPpbzttmVAxLTIljJsOGCntvBWhWr/sbdqgGOua6vc4xOP
oEVS3HZ8IvOhyH18fIhnpi6Uj3/bH4NzOBjbKCtTkUI9J1zMdayJ6uzg5+NVgVAKkbNamvNbzgGZ
E9p+PAORVcHIfGs8tHYtJUvbrxoUNYQqyrwDkcgnG/oN/scT1y1V1U9X3mJDMWHJIlkmFyHfAl9j
xPCNyyHRFfJJXCIZ3aPFG6toin8sqRgxRCwuWzvn65Cc8E8RMpGtFgLV3Unan8zzd4bvBacxUBHd
fFpQQ2MiDMWeXbz1cmbPOMUQgIECSbc9a5H6vI4CoDDAsFpLc5amvP9/xK6le6MYpVOdAVo7WzoH
YY/91UiFtMS8mDRJhv2d+zBBQR81nr8yWC8tq5il8+3aPHgemwxq/yCdEjsGlJDfy1+vfynqwug/
+7CrdEvrvlgxTLXcs5NdytKNp93325ZxNrCMCDzwjIkfjwe1NROx6NjgMms2u6q4+MfVUizUyTrs
8v2CpWmTw1V5keTvPBuZSUKucH+Ptasp5mkRbzYL78Bqx5Z0yaF2JFyfYghvoPP8GturIkebtH5J
jEQyy/6HNIotQp/EayDDDhnZ9J/EnMo7WXifUsBem13MxsaSnSQjkSBuHcDMfoJw4Ea6b5NHd+eJ
qDjQyTubu/zMWkKS3kbkBsQQQJuUvZ84u1VbizPqnKfaj2/ZZn7IC5xRHBlh8RQAl4SENaMOLT3S
b6C7LpVw18+TVAEfu+4lpin582IA6EIpzbejQlyBBEjzEHSRadFzUTq+1DGNzWIj14URAK2PT6AI
BHiLORCitqrH/HVnKEahtODKasa0blIGXR/9wpWQxF5hmNNZiD1HPFR6wiUIvP8Gi3rGvbujGJvj
LE1i94R5zdsHhrtQNePhUzCc0CQz2fIPBO2aIHk1sEMezLiADqQU8fQkuR6C8l2H0xY9a05cV87T
efLCF5a2ZTa77eLbnqsN26HFSyJmgBCPmL1oEN/fCu2ZK+bIXiMGsJVuNWlvkNG9lNTAg4rAAXEF
N9J+nm5JFRJCAtE93g5/nfoLJvDQnkwmZtcFQx4Fz8+MVQg1X6kzuioWlO/ihWcVKBQp0KekIZC/
RIKssw/6/6WhoWwGVaJjekhMO7HYU2k4JMejHW3MGBchUJDe/DevDT5q1S0bir9aOTvvqdzdpD4g
45dFJyTqyvS5JRJ+5FQwcr4ZUwESf//mVO9paVklCCS7dheXv/aUknt37IZMdpVPbI60LroyZy+t
pUR/jIqpx+s1n5i2RLRT1pORWjDaerq7Uh3cltYSo1V6fTcbNNZJZDt5EgI7TSfr5+58NpijfcJI
jeD7rzqWZj+rI9zSukrMFzNyKl1L/C5lX4QJp77VdTpT+psg1ItQxeEVMhCVQlRR7x9ltWMrLa3Y
4WPSMK6EQZKm9N+2I0o83NhXKD/0KP/q4Gnur6e9Oor9PW0aS9vJKdiZbcDLLv2/3aQjQ8uZkPal
rZnIr/+HtS99nRLfHbb1035f40Bf0t+bpc+QtINQCOgBvrWZEjkQDw676VkClfsfWkXuQnHv52mq
1nVR3+epx9JYgrePTzr1kbChdBYjVhSQcaPi03k6EmvqXHll5PezsNo7713NtLHbsXCtw/SsFoih
KCBCPj1G0ZHqmFa0R3d9VR5bfKpn540g4C9c35uMSlt3WtMDgmxQyf6S8B+NtuG2xUAp/QAMeZR3
zriApEqPNovN1Dxdi40m2X98ox+lK9KWzVAKDf5glL0QTzzpW450b0cdowhg7K1vGY0R7LRg/59w
nZL+azx4pdO782hrFWerePTlS9VUDFR8uqwOu6uZT20fWPxzipoJGk1TIWt05/l47kWI8QLw0eUU
PUftFL1+ZrQiakrEgsQKc0jscAcJKdv7muuuu3WKCbN3UM1vV+wIWI8oVpGz0lg3YGwEg6vCjo6E
VA31lG65YrdWy/qNMYuSA7AYTV7bdmsJt4KB57jbUyiNMPTad5iv3YfI97h51nZ2V8dqpZ+gmDLX
MV17e+LiUfiBcbwdFi19Ue/bHX3pAkOdOSm0iEu3fFmrZ5fZVYI1URVY0pTbXQ+bosHPqCOCZbuL
JlidnhHdABLtLVcM2dYyl/He4TNptx62SMwhBv01WTuCRpIEWhWFSijiZ1/V/vU0XViZt+JToSTJ
WEun8wAZdGKMxtiSXq8XP+R+CNdBc4MroZ7SsgqItry47vkmDREvwIXowFP6neMkuMMFY4auBM2C
uu9UoqjNFjD2cKI79BAJSad1aU+7TMMCgqBTH5Z+Z4E6UKhV8JSA6Y69VItK593SOi9cvrPefqPk
gnpCtztrgfGMfpHNBlGoPVDZuXsrKlarFtcauSP0AZHKsTvk6x7zgQJK6kmwDIMvTYxRTdwrnaRq
ixbH4/6M+5UiBJxBohor+MRCEhfTX3QZNJmYQAOExvEWWOC9z1RM0vJ8djbmEfreJUgHq+kHKhPX
IIvi6WiUaMI2ne1xFNuDpknNaxwJozC39WA5+ZCh7ZHMKehhbTVfpjMBjhJGXZfGztgexNKB/iHu
O2jZAxACymYEbkG0fqNj6P7jsHW3VLE6pmEkF6/OksnbS7Pdt5mEDDKRhZBcoZ9sgxnv0xMHuE99
930iOgzvRu99fGB6eSjs32WL/ocQEn1v0Xt8PO5axM66moruGNT+9VpzdlqBKAg8nIX77jUcokdE
qPV+JcDTpSfVZLefe+0qFmpx3VwQdsPH0ur7MaVxCh432QFTfrefuk+rUtkohxquYp32i0Zt75oQ
qxv0Jj40ESs3ucu8XHsklL7g27v4+3buFz5HS1rXHL8rf15yd41afe9ucla/ELE3wgdEs1GzEV1V
tOtklgCu5/RKQqS56oYmY3AVWxV7RhrnZ060NYTsJp3URed2p3PSmUVdKuQqZqrp7G6XBN20ImQS
pvyUfE+Ks8GvzjeacPdflPauKuapvvVys2lwe14kSP942PZ+v8pAcsYjPH/rkwKNO3UVC7V2T+vV
lesqYQMg7RR7QT8HY1WjYyDKN1pejO7KKEbKuhn/l4UQNkik0gwShsf83vinMJN2mg7zM150QYN8
xR2b7ypmapdfWXTFpvY/DiMSHynqj+3JGKv4RO/Zd8+U6XffL/+PtO9qbhxZmv1FiIA3rw1HL4qk
REkvCFk4wnv8+pvN850VB8KoT+zd2NiYiX1odqO6ukxWJuNbzneJvl2BQcPxm/vhl2H6H3wMt0Cf
HcJpd07hvmzXMpg81rq73j6u7xdfgMdZFMlhpSGp0RKVX+hkc2PTeh9efQBcMA2CtNSh/JQp6BIW
h8+uBs9MiwLEXiUyuNYXZ2hLS3QWFnqZFIeyFqEAEm0eB3NdOzHJI8zIPN4vYEUgV0DJONycz715
Lp7OAHHsWjiLjYKB5p0ZQ9XgfvERuB+/n8Yc3+StqzImfnG41J5qADCEKhhY/4ESpAKUBO1m+j4c
MMEENkDDRVZw3mGQy3cW68onv/8G1mU2Ju4yqvBEptQQQE5M+TZP+zbB4BgyXg2ROesuM7yUMXGP
dROpoy7BS0m0zIgiCirVKPmhKeleTMZTzHIcxsQltrVipJWKxQaXNpOWmTuSHCRqwJtSwMzvBzlf
Ir6x7IlXHP3/1k1AGgJq97cCoSJBkoNEEhV4VpzB3NzEK7Z6G0V9Cye83tLyIlw+nS98BcXP17/E
Jd7sbeITh0DTQz5G1FZaSN9pW8593wP78oo3nHWODHdoTNyh2PZqnQvX99sgd/mRzlWAEp1AwBlD
5eCsBlAbQTCj7MU8z4lD9BufyzSavOXwSzQzB+csle86piYr4GaYis5PnGBY82WZ0Oo3lY4EHh+F
H+Ago8dncJ/D0YAxYMlwvIxIWJ8iyNRmGPKowxdsIYUkUBaOGHQY78B8v8JAQb/5L7vGuiJpqiwq
gj6t51WF2CRK9J9shkKvQTteOTRKQD/83mB8v2sH5ueD9r3axJdGChcKyrVvfGXash1U3WmGeHh3
S4Bad6+7BdhN8X6zehl/8eLfK088qBZU/4fBfNzK7jrYdLYIkIe7xyuEmg4wY+fqCepzwLmjoLVB
cP/xyKqG/8WLf/+GiV9V9EQcpfZqURXmLID3BJM+pQlER1lhNl3pWf521hPH2g9GV4AmG7yJtJxn
0dL0CRghfjnen6/j1Ixn4y8x/ff2Jr5VkcukiXQ8lCDDpoJjaHkiwEURnPaKVvdfFogpWTeGbuK3
TU4cbK6WicbRKBdPFYUMoTQcruCKqGiusKK4emMPMU/WE/mXXs73Xie+ltejUVQ87NW6csYhAgVX
7qGy3GewXkPxiA5esWiQNXqAv2124nSLhMu8tsMXbczeR8AFJj3pPUHsheYD5d9C/loQTBWkOoip
lijLo9m6gms8AoqG2o9nvb+DO7PZ7M7nxtkMzga8PsTG8wDEBjhsV/YzINAYbbIw9sMMoFk/fuK6
q/6iYHwL5EoSOvIoaAPnTcdJ9xcNimVX4YGL2f8PQIf5MY9vDzct+BkpGH/8jKYKlL7hhbb4ILUK
m3yFG2fdgfmI/R+70CYOrjOK+tJQqPd6XZA35w285AV0DzHrCLwRisb8CWVjgLtYCbVCDf0X25jS
VuacavBlhQiRkvtREsMXx1qHgakAoyi6eE9Kh4+2w4EKvyI4yEyHZB3k//QPzId7pmFiNP2MsjZA
/iZt6kJMfPF1VFobdsw6JIZnmtYI825IPYVGRWhhPOEBoC8Auq7EbSyUCGGKLC8x3z74/ioTV4g5
n37oadPKAlIU+K874P1pLgxLXw2LI2uD8nx2+r3exBOm0n+fOQth38s6WgKrDH76cPt5wmwZ/OIg
QXiCvIMNB6XC9OG41qF3sT7GmBFljh/8pWD5/WsmPlKRVK7KrqXnrQU6JmBFPURrAKDgGjzvug3g
H+Y60Rg5i8w69ImL7LWBU1XaotzitjuQlA1JD/xAHwAigalGzB1HjykweLSo+FW9QWFy8bE4QiRz
cU9x8iyjm49Yv09h4jyTOKxEjqNuAHqKmGpJMGQIGBn4mjfgsUP8+CEfLJbhsQxh4vRkeRAxtUoN
z9EWwE+gTLxH0xJOF9DgRbP+YOJZJYYjmBYN28AYB5E+EihoPlFcF2gnMAewBF+O6yBmPvjuZX22
IVi3OEafAHyylfL+Eqb/c9bTUqKSJ5Jf5Ljg1pV4BJMIKKDaqMfTASLGGf8lqtJ1QZQMAySF08um
cLKWVSCuR0YXmHSYB6XjzQZJAaXNYznavzwn38tNbpMwiEVe0+VQq9jecXQ+CoEcjAhMfQ+Y8GbY
7VXm86dj/15vco14ha/bXqFDFusWKi4gtwI54Ftmvt2NFhSKTnjn7Z0Aeh5iIoYGNQ+ij/sPdsVt
3ml//47J/RHDukiCGvvGnNZ1cAfX5x27BrqBzsQyz5m13uTqBBGX1KOAfQNE9waXDabLT8p7Ado2
mlhajMLAfCD5z/am2DFI7WV5U16XC3dUvXOJIhXKezZkZzF/7Ft4lf5/9zhFj1WXygijnH7b6x4x
bfzHHhmm9JcK//ceJzlQCF3WTKNd7cbcgj3LcVBvB5iAqgUwlmLdkukYoR9ofVjSWwJrodIkVNcB
WWWN95YsWO8tc7XJ+95wcTdwFcYGHlGgpAhhxMALvO8YG1h8UaAnw1jm35Lvg5y4HMFvhEKLeXqQ
FPODaKrYQm4VuLh31CYhL4tyJpcDSs96UJifcOJ9up5vvFynFkMpf0NMyy8J6AyRrocO605cpy3+
dD2izGugBpMMXRSlH3gQoQA7CoUl51b22LjNNjHrxXu1kR5C5HK/n6nwM1z4c7HJmRqXvop4v+lO
vSOaAR5n3art0Q4djfX1fsbof640OcOmDtqmaHvaMEb/Fp8vXoUklIHygHgoeKGAKjkGcDID+aJ0
9n1rs9AAf9msJgmGAcYObYoq0rg6bvsEP4G/D/b9Mjm0d8Ii+fBzomeMOGwGy0K3+73WpOogjVEd
dDqMFdkA+rnoydNeAv/VWndvCmVkqWsSWJ8Citme4+IdiRMT0z3N3eW+jVEWXd//D/p+P2/Qnz9q
cmP1FASGsqZWd/5A8G/QmHq4rC9O+3QRiWIQTjCz5tRerCY1m8LieiINpnGx1Xd9ncZE1R1IfxoS
wzQEnr4qP03++7AmVugXSRrEMT7M2qeoiYzEu2BvkBIyUwAwkiE3dcU6xfenymxcsSdKbt0dhDMQ
d5mFDgT8W7tVF/WhMKX1xXrjQdGYrYqtVJP4ZSR6jCAYUOi3k7fvCaDgH2iF7A/gHDI3bhaS8zmU
TJnQuFhzNxdQdWb7B93JrFzDcE7i5Gaw+vqqRrB6Rz3sM83M3BTfIPSNF1jkTRSRaFsIIn4fkQuF
b5sl/kIf+d+OZ3J1ElFWvFjGyHAo5WaW7+Lg2LceqbjAyfXIGryRYb0z0R0MRccN0XQM1eo/RrWF
upLkAQ4v6fuQBDX/4OmDpY+5Wce5baTpk8g/8tXG90tTQ1XEx0epq6VWFHej7B0yXVp7yjIrwxeM
BCwZPmv2HiPihFaCohuaPsUmZgEXKH4e9Se543knFIP7TlEPlSyaQld/Valup5y6Ni66O+qaKfu9
nYvDrim4xlJibhsVXmAmDfpnoyIuxMHb8qF0NBRdNPOoeYFi4iumUTZeIZUEio13mJ9+HYfISQLf
Fv3LOco5S835JQ/8i5Wrqt3q9Z7P+ft+4BZRpCxjYdiqereLimTPp6WZ+rzTJcKqlbVtGTUbMCis
lTB7Hnq/JJ7ahmYVqiTkxmWsXFb8CBUCKbfLsPtMGn2R5fxzqzUBSS9KYmqiaI1BvIm4bl8N8pMY
gEmKU16DOLdAtmcmRWXLnGGQiyIQVY4WTdrY3EVxhB7GOgiO2KZ2UdW7quWcMixIGPBmqju5Z4fJ
a/KcZqu6FE3RWygi52YGN5LS00ZSj8EpSkLNHRA5WZKfPwSV4NmibOhmzdVuKIsvEIW2qyqsSS4J
JPW9dy0eXC6WDZK1GWQCBSW2OqXuzbEYe6dEn8aq+Lpc/W4fM/V8ESp16A7C0UMUwJh4Ezm4+PUo
BR1yBQkdBOFcA3S10pfysiYqER3ot67Trb5ToZV7WaUuq+J8DSCn9/X2B0zuq8dLWQV6FciyPw12
QQyPeI/dFkHD4co9DVkrbSDgIr4sVrU7kCQlC/8OM1Ufvx/EjGYUDsLgoRLAG6KqTyOJQg+lIdUG
EYALPEHbF1qgOkHLuoc39O8PIDqnWFqAwne7Y3IHfp+v9Ye2Yco1/kzHRVnEALmOTyJAMH7yFPqK
JPitrPZXbtW3EzSWARqwyZn2rHznf0ia6Aeenv/tgpNnrtL41lPE64K8CfoxivkXkS5Cwhv8yyX5
CkDat//QmfXAmTLAn1udmJ7oXcLI6zkehUjQsWw156SaEoC8wZVDBNOPIHIFkuhZME0qEoFYp1tY
+PjMKciZ4PzPXzK1wSQt/TzUYIOIzH0yrjFGguorso7jl7FcfLDe8Lnw7vbMpwnzYOgxelr96UX9
hEQDmtfXriQAgUeeZzxP9Lf/9n0nSbFx4ca6VLTqLrxURE3dpjRD/ctLX36/PzPtBpyhAB5G0YDe
Bz/FDeWhUupyY/RIOKheXXAaTDCSQRIBGSoFke5eMwtA6MfflxXmorTbZSdGJHmjwhma351aS7Sr
GLDgvWC+trsa9TLDYqGQhZ8p/5+7nFhKrAqRz9dei931G4H0BJzxQKoGKEb/m40hsRF4TVRlforp
yJK88tUk79Fo1ZC+beuF70qr3UCM5ZrFhjv7ClDa3/8uRr3SDZrGSC91mTaKgHyDIqPuKGyEjg/s
7ZVoPaCywCzWzBTgcJI3S04cXZ3GfQpuSwEJMS4/8CKYJwXtvAnF8C8WWH7eOG8Wmzi5WAgvDbw+
FoN4tea8QVHhAGabBYDGV8L/Y4osqoEOKcs854L1211OzFOQ+8Rr61oEPR9vg60a2QsZTST9tBLH
rKOzVptYZzuWol8qWX+KMvCx9aRyBBeNeZ/hv8RZ/3VznBP/NfSXoBoy7Gpt6fdQuNeewBwCsLi6
Ge7eUa3xKZPM8eIC+sOo2rB2OPFmYElWVM3DDsUt10Ciwif8UdvqJPv/3SL9ITc3gr+Uch34sBiL
tn+i/Z2TLByyvNKMb6rN83/epAXmNT9YTkb8fZPCFNYhY5akEUZ6vA7YdRGHgGZxlZmf7cJNz4ZJ
uY8IHkUovXekektqNI8LZhV53rPKigqqMA3Z+XTgAhlAGOmC3p4MUsSkcNXlO3kVwXcVrPwjixV6
BvwAdyAbAvAdsmYI02pcVDeiWPEiPW9gWShVyh3tRXQP6AZcpaKAnBQdwQZz/+I6R0VZQ1kaSjOA
mj9/xcRPZBgbU1Cno6/JcCHGk7BR1umd4WS75rDUCY+Bqp28idYPXypu2P/i9udqTLfnMHEYQQRS
nqrCL9AgYtABaLbnnXJVsiCDMyNr2KkiKoqsilCpvjZrb+y7Rvmz9UJJAI1Ja728NQfoY2OuRUaX
E9w/NuqSPmrK8d39kUpTM8vKsyZ+s/zEgxiXpm6THNusrR64j4RUCwXggHBRuQHglxEU9/adg5Ty
vNFBC6/ZLfgdfTNfcftgy2Lsnhlc+PMwJl6lRalADGIPhT0rXMdrYZO574armIFd3vcui0JmNuW5
PfuJb6n5kU/VAst1qM0294KVWqPFPWWluR/NYVNWZN+u33NSmty+JBt04yISOoCrJU5srVhq5SxT
mOKreO9iwN9QU9imS1ptFO03dLshSiJt0bh5WMGXo091fw/SDKavm43fvg1hWp5ApSaVAp3euM3l
I9/LZnXgaRSHYjw5dyLJnC99ITvVMlqX227BSj9nBgr/+PTTMqeuDBomN3kB3Do0bC0SjBag07Gk
83sYewb8A/H5cs/vIS+BqTpoXCwW/nGxQHPUI7sCgzQYa7fufw/+Zt9XVRUNXRE0+P+JExiNMpCy
BgZSO8VOtgtIA+nO70vMx183a0xihTRoxfwSIHBufEdOH3mu3Sv5QuMXaehW0UMZr4vkJQycLnuW
/JXgu37npI0r9cuhNczff4xIN/QjSbn5MRN3kGVqlsuh3gMa8vioHVHWvFuelp/AvIFqiAcIYWei
g8dalXXMk2tvFJlaREkgXNUuntIloEmA3ozEXcoWRjcb6xkZGcqXR1bWIrNWnngAvcsv6FoIyPJf
9Me3bDWS5pPyTxw+98P+AFVz95oT2qKD4QRcfP0AATQgnkCjD+zLOiCxQ9WFURD4N/HV94e4VhNv
n4XREEugyalrKg4V7uGF9Hbvxizrm//gqDhBuI83pKnPadqBE7pIAYe+OVr+WlmE974dgtYxWIDX
9oFbGsz2zczIAK66+r0mze1u9qYYXVvKXQ0/90IJwV/uyFVA1SYA91PmZp5yS0HFjhVKzuaMN+tO
kqsmlKIkkzqBwh0weCCbGAXBTs8QoAAaH+34BeM2zfrUmwXp/7/ZaN9dLnHrwadh8AHwCjpZA1Ql
eps2kisIuTSEseJ8rIiWhMbLCN+0a/51s6LXJF1ZVHJ3euwt+VFbYMz/jM6AJRJhO7Ay49kQ6Wax
iXdUOC2kDDHXEMnidpqtkofAbhbMHursh7tZaOIi4ZjbxDMaZI2tI7tb6w2sqIBImXsbcGezJKlt
smyF2sIPR6ipKq/KEpDO0ypkh2o9l42oRKEGiT5Yb3HvI2ZGgYJU4ZBCsjN568FiLTsbkUA7Q0aA
TQdJrvWBm+8HDvmkBWpEOvV3gKiI9ou6giCPeYfpGM7EGPtZu+8cwKCOPImtLzq8xDDZOX9w+wMm
d0QbDC/WY/wAAC9RDnhZAv8GTT7wde2QoC/wz/rx9yVnSzmwWF3CfmUVlKh/3hJx9GIwr2ntCdNg
VrsJ7RYPPOeKmOhm9XP/cr7fa01MtiwVvvBlNGFKx3tR3cHmXyvEmotyr6I6Zl8cztbs0pZW6a5/
LU7ZsnN61F57O8UTAOm/Y7SOLVbgdyXHmRrb7QlM7TtuxiqQ8Ks6W3H4kabTr/GrhEw3XvAXMryK
F+KtEmiMlm/QqSusETlnbqbbAL9LQEDerhorWLRu66ILfjJWFeLX0BSXuPsPqQn1rUNg93AApTPA
6fz+/WabxpIqXpVoQD82nZAMo6CRoDJHczV5Fe6aR96O7WQbb9uFbA13LWb0F/JqtFKn2Pbn+hyi
wAQyP/uyqN1aJsaej0DdrJ7jI/4LLqQPxu+bc1O3v29iX1kMydBU7yjWHFpwIyRLweo3LuICVcME
LFNXhF1EWveYm7n7hb6gBSArI5KcGWcQ5dtfMbG8ViyaSkVOe9q+SaobEq0mySdgBIEDrr+962JM
jz9/lS/xu1m6kf3VgdEZfWtmyXvOsUkghKA6zCq4nCcXPCuiJvH1a51WNSvA/ZDT5GboBPYD4+Bn
i30YFkEWrWqGrk1xUt2QX7QkCaQr+XnlnvoF1WmAeirQzQ8rHPKiZTNRXRVMflwm3TBo9VsRUZL+
051o41DKfOihaIOGeoVp4QwD2aKFyGKBmZh/Y1s3i01OM7x0vWQ0WMwKlpQ2erttl3eUMOkgHPZk
cKDAsFv1LlhfMCZM9dN+X3+2QiXzvAQ9WByydIXl3LwXbcylLR/LAoVyb8sNKkQEIqpo2b3bZ+Ve
JsL9Bt4BjPNrTEeumYjDWd+NNhnkrtGy1IBP+fOwhzKQKzEOe0Q43F24XvpuZVUY8UTRv7/7fa+z
EKPbtSYfFjXq0APlPO2QlsvqoKxRk9GJ8KiuI5thuhr1CVMjul1r8l29VuBQrmkRorbOtrUE1OLh
NDAWAQzMCYn5q2Qpa0zNgZv9cMgxjmRXy1fAG7u31DRbd2WSFvKH+8Oe230ecvDTXzm9yy0GeNzR
5e8Qt1CylAs4S/rO7fe/H9VsXfj2508CTz/xIhUTYgKeue1661HGYxNAzHi1PEB/AJ53laOI9/xw
ZPJTXnnlfju5ibeNSi9VxrISANjH0W3b/VI6L0EoDbA2MPQbN9yACWiHSgZkDMfj7/tmmsjEyQ4Z
n/URn9Bqlu6WpxTDWprdm7wzLBNLW/6+2mypFLVSSZEkQVKMqye6uXxpJWlRGmc0n+jMJ1qveIEC
jLA4gAaCsokP+7METuBoh0kJeIAAoqdrys0vMpEvcwHy7S+ZBBD+IHkZ1+AJfox33aOwgUoA4Vxj
lS2Z9Xiai//8vt+bnlQIelUdlCy4Nt6616dgdTFp5TC1wlV5l6Z4UFuzszwRzZXBqQDL89AvbjB3
FJNubVishtJswnO780npIMyEPES82sHcMgAnfERMp8/nfNfbusN4wmfxRbIkqyrg4wo07ifOzm9r
waj8njbnthQiAZg+hvIEE+LINWCcFsMJzZVmb5eb+DvvkoBtkPdpCtJa8TqwZKKsFJNlxrMP5u06
E19Xe6OXhW3VYZ3e8txo0yNAykzPacFlwrkXlPlZJzlrRJLOG5rIQ1hmylfmCQUGe7qxw/hxbwnE
s6SdBA6pZAuww2tHgi1nCcviTWLc2Cto44fx3qw7cU5iFRi8PiKRLOzS6cAe8JRuBlPfDiYVuaPy
uYb5/l5SlTsbzCn2GfyOIuWfReELvN4LFF4ZRzHb8ZUVXRMkXhGA8Jycfiv5ch3paKQ1CtExg4UU
hGQAuZzjj9pOniqOqJtNFyI85VZfRkCKtbf73Y/NAIVFmXYfUAESFc2YyvoOjRonfcfRBAzM9Ao4
Oe4MOzRHt3EwYatYQMsx6W9nS/23i05cddsJlyRPrngnmi8cwAq42Dz3Zg5/EbhMbZzZBx2ad7qM
yFBFrPJnoKKin8NxIdxW7/AmB2hLD/D3znM1B8NGrgd8yzlZRiBog3zZsiQKMgFWsDh7n29+wsRV
+UEL2SOIqMBVgShpHa5ik1u1LpORiZ7cDyO/WYf+jptnqfQj7dL+Zx2NaHj1FwXw5ogFzXaHUqqP
YJ9FZjzvhv9ZExHpn2u2YRtkjX7dm7hqUb8NCWeLz2fgPe9Ql2cYLL0Tf9+hPJ19b3jIOck5PqZG
xMcYEAlXDFE8HFGcPxaL3xebLYmjLPF/loPKzJ9bE8ZKKiEm0p4eDTKEZuocLvDDB4GENgdHoeKh
3VOzDWzfkfYGbktosSpgf7kt3z9iEtBJykULy/Q/cBerXnKIMvI1LbgNlriJrYh5YZgrTu6nIGaq
opdYUXfFR8CRrfNz+IwcQnAWImE4wVls7O0ZT+KXsUz0pKZBBQU/xqhafqZkQOzy9fu3nOFUop7u
+xgnXqCuMQQeyE19x5ebMEXFx0P9vur2l4CM3UtN/DCzJeVZ4NoFxz9fwmyrc5kdK/fdGLMAn7Nv
4M1vmbiD4VKVQiWhrb/tdCskSkuaQ7wK7sIHZZfbzyK5uMWbYT3XiC6dYlnte5df+0f/zr9r1qyX
cT620QxJ1HVDNrTp5LOfll2R6ogg8SI70Slo4aHaY2HG5llE9Mw7rY3g4zVYMKsENIz5cZl1EaQS
uqrrCKf/vF9SV2ZxDIkARFXwGydA1a4TgBBWxxAgewSQtdw0BGgKvpAH1D96NABwhU3NLDG4hSKy
2T8zzI211uQOKb4oyn1Lm+tOs3oKTG9PQ6pmc2HlqzNzuzDsm0OcXCA9vBjQ8kEfy9q2GPDfvRgZ
4e030NVAIUx/H6wCTVIw/D4ydjjXP7tdd3Kh1MYYR9+DEaPfUJlxT7Jt9dKTfUokW7IvGMnxj8Mb
6yWdD1lvtju5OyM0HqKSx0cs7MrO7MaWzcJNtgaSDx2j4ScetPi/73S+0nKz5ORVFTgfFDYcOqNN
SZ4amzerwgSKfftG59U0cx9Cp8kIzBRMixvICiUflwNkbxhdwdmS2s15T0WSyyAYtSLGd6YTJ5jd
P6F3Bh0YG1wNYJkFxSwrwZqPT7/3fa1d30QTXlY1aZkBTgptBMw/XXXfoMZAebKh1cTU+JsP0W/W
mzy3iuqng8xdBMBXAfhy2uULyhfg0wkCxBSZeSKgCqOM8qZ5DO4Xq4fVs/xESQC/vgxQlDLxMbPB
1M3PmXinsE/Uiqvhnegc5GDfyTb0qgCEwq/YALL4vMohOPvFlMGYxWTffuiJm0q6qNMH6WrhtWWQ
ivg2qGc2bn70V/W6ABa9x88Y16DgAZ01yA8xUrTunY58AT1pfqX3qQuWZWBUWBdhvuqhqyIPaLGI
GIA6vRuDwGBHXyVgOwJrK3QfgcmjWnn9+iSB486zPt9dyv8JbyNvjgDKLwBYZxaZhPm6482PmFiJ
UfW9L+mwEiqdgbI+iKWc5t7JzAjyEYEVOAG4XUL7TaSTDEQHWJfEI3nJn088FINzS1oo6zq9B075
chwJinSx+w7FCbez7JVkB6T1zYGsxIDYYWvueBANUM57q/LRGFh8rY61+SC97nSiv/uYgONKynKN
Es8RCz0H9uqBg5EALA/i3K/Q+rofQNgfFQQZpO9oexBGLgBWZMEo5kO2m0OZ2OrFF3qFo0iSjMhm
YtO5sghJ/DkHeKd+yLes6vN81H+z4MRIM97IR4wH0bBNcOTHBNjI9xEobAzkOTwK3gwXTB+xn5HC
t+VNntPIGBOvVGF5lrp9CrBLylBBBf2S7QF9fFqEPUVEBxQIZ85YfD5Autnr5IUVsmRIU/rStU6G
bpwr27AbjYBByKbMEMrhfBnJZcGD4hxfmwnPmts7xSChQ8pr4PKf3LpYDYNOqFEmWIO4wFlyuwNc
kYMq88Z9BimieeSWX2hMUvnP3099tqB7u/LkqiFxbpqgy3iEFhC9cA7l+tMn4f0SPSsbXIYQj4fx
H0187sXaM0xGhDHbsb1dfmLUtcxVTUE3DpUW6+2ODgMpmzdUsqMjZuAdxIoEarOrhV6TUCBHi9nf
nB1Kuf0FEyvXesHzcqScAMjf5TiA5f4dUxQ7TE6iHsS6U7Mv/O1qEyMvDHUweiOlx/0CIu7UGdGm
dF0sqaxedw9AxnjmfcaivZnNwG6XnZi3kaKNq0dGd3rqXHjPAApP3ak5g2mFlffQ45re4tuVJiFj
ncqXVNByTBvh8XDwPZfQHuXMdO2arxTPtwXJCMOGZ3P42zUn8eJQBRe06qgR4bVYx7uXK81AeT5Q
AZ7da7OHqNK/kc3CjOvNnZ2EjJloiArnXbpT+BU/jqjrBVa58BaFFbs7bSvcj6aEIMZFZ+73Kzv7
Ot4s/CNKLEqpbMakRxtkdHi7XqiWCqoukWiQR/99LZa9TuND/ZKoha6m/WnrcEBr1mv3E+GhjceT
iLghXyCwUncNYSw7W7O83eLEKwnikLdjgS0Gm8xGHRc83Jv9u4wJJ1C/4lZKbJYR6ml+GK7Io8mJ
oIcXr57qJvARhK7IikqH4YLb9QmieQS0dSCsx2ScifkDNHcZ0f5sEAhx4H9WnGwygMK22MXoeGYt
R4xSX1RDtTIkuN/ujUt4u5O2YzY6Qti4Sr8XBkBTytSSst5SK0fzJGeQPoRLahZxv6qCRd8kJM88
IoWFnYlfPYb80TNaCe1zUH1e4p3PH41YIl4LH1Me+0YiUjW4oK5b/G4zc0nj7bYmLn0I+NhrA2Ab
G63FcLq8TH2F9H5tDuJo5gXv/L7cdULrtw83ceAGlHfi7KLxVxwCAmjE0ss7ywrP4CXefoFBKltj
8hGDpncgXe3X6PAmtoCJFg+8xOrHAXMPxUN0B/5J54QmMOCh58BaUqnmvUrOexAhgIUcOs0I/+69
3f1XYB/HT4zg6+RYgBzi/rK9mDqugMd6G+fvHh10B0IZwqpXP3BjkUPLRf7oRTyiYDzOiAfQnT5g
WtPFXJO5O6JjgamY3w9Tng1Ebtac2KQU52We17gFW8oxlJBmBdIdjoBlKAYtxkjo9MKSFE979xAc
KdpxBzqCr2GN8VUw4GO+y7eizw+2jN9crQWFvX/OYmJUmqT6PrT88G7iC1GSdtuITMyuEhwEtLJS
M/rsyH2x/leO6GbdiXGlEfqufiHR7hkm+YFgawCnAUUbEUgEMOuDv0QmpBWE8R2Y334SJ/RaEwl5
zfNXoXjdBT6BTieRAwiR3U2yNG3RMo/Y8T3j+9On8sdlutnvJFDgxGTIPXng0cWQQJdDSmCqEhJ/
PYKrEe0GAlXKtwAHkdyD5tJd8ksUxyFOCei4lps2JrY2LcamMEu8o7r1qPAxnOb8W3/zAyfxhe6j
cVrUCNca8yraAhXi5cGwpZ1NQL3+tcCju/hgFeivHcsfx6IKmiFiSotXpv0lVEg8LYku/OnpUXbb
d5QuvPstHgrxBRSLL1AtcA6Btc/x+J8vjyq5gO3UBc8+FKHxeIGGDH8/78EL/owa0vOrsYJow7pZ
WdbXB6vjOB9RQ0aT5wVdVzR5EgxluSG3PCJaOoNJJ7yuJY1DVsB6PlWE9XsbHOU2BneRzXKU3zFy
FyxykPmg+uZHTGIjjNZdSrFAvbmy82W7TFbCItvmZ28juMnSI+A+SEmz8AiH3oa3YwWE8y/r9/LT
CEnQq57LBBrTg+4SQNcXRIQhup9w7qgfPqOz8vFJHSni/IcjB+kb2Sf34d39PX/4/T6xDmIaP42p
3JWc3NEace8Y5C1wNLNGoSuyfIhniTh+3f46vg6o6vy+skx7cj9M9uYMJp6cHyPDM5KSB2VT7STE
ewF+rYVFQDwAyEAgrBP3ABIP4jn6Bkr07vvz5hWkNcFqfFgAqvmlwdV9PP7+oxT63X/+KAVEkwKA
gwI/cS9qlLaS7sMupKO4AgXHCmArt35H5CLcoeYKFLS0u5BiA1KMZb6GYv06c3WrcsYV4T57Bchh
4Cq3mtm9DzmyYwBlAV+A4hhYM3RbN8f3xvR2/jkm6XIwP+I7D0Q4GJDHpNOWOcQ46yox0vffvUw9
Edi5x/qKyulxwvCTEh1sgpvuATWWzmGMP4a2+iztZJQSSyKuc7NJSbQy9vWWFajPzhkBEfnPr5lc
e6lO81oVRf8kGNtGWKWBdTHuI+OZExfBOeHcpnP90mo1S4amV2OFsIpoH0cnT1z8/o1nq/e3v2Ry
9w2p46ExCfRH+JUuOzfpCTR+AW6/lKSxdvlnu4W2N2PNueBdE9HeknhJk4xref8mVEpkWYhT7zpP
ozVmtgNHgQ7U0oWITzrm+R/1NXM8Ys6Ub5acwl8HT4GeZYWbLbud3bgCinK8KQF4EJrGi3g3ODmJ
bPA1mZiYCFj7nQuHwFeAUhEvAK40nVyD0qwUp23Qn57efMCcEa3SjmoH8RgW2HAWdHe71MTMRa+5
BHp5rdCk4L7i7oBBDS3vPepB0au5v3/I2X7E7WoTM/YVw/d4DnEP9Ea2W8qNfqDE4RALNqEMcvxg
dQBmk2kNYGlMLEki/QM81o3lBCEnaUMEj6Rga28+1urNxnrl4P1+39rsQaL1qqBowIO/Y8pfFfB8
VgURLTFaFBITukAjYd7EiezIZTmnOd90u9bEzyqBjHnHXm1RIgDCaP8uYLyuYIRizA1NLGPwwiTu
VaXFEFsPoJdovnFmjYYkGG1ZbQnmWhO7iESxMNoBhweicyfCLYP4VWk/Y0oe7Ga/f6jZAbbbw5s4
sFLPpAtQRiLebDAEB/stqOQdpD1UMQ/MRBuz27wiGfxgxN6zBf6bda8v+q0pRsYwhjnOM1iqLmWW
CG3PkvcXwjuCnVipy2IDmI1OblekbuZmxXAYEiGWr8Vfx1vR9JeQ58Ha4QvSgTnGudJcafr4364m
/rmaUDVVr/C+RHMahGTVNRzbqycMshBpBaZ5DPl++G+sSEiYDYVuF54kj11UV1rloVHv14JkVrrw
5cWpvk68+PFSVb7pSRwO9yJ9CsOlMQ1jKMmYBs9lnX4NwVdvKIDh+ADhhKMbasJaD1VLKsavQjQW
da8dKj0sCXjEiCbLtpGpZz+WXKEeD2WgqKbRatvGq2yu460KSnOES9qNGuqrSyMb9hgWO0VMfLOt
/h9p37UcObJr+0WMoDevSV/eSSrphSGpJHrv+fV3pU7c3dWcOuKJ2fthdkxrWmBmIgEksLDAH71B
fK8Fad21g5XKLU+8etgrYrkRa3jtLMtYIo6CnhT5MdUGMyxQ/5F4HRxsb0xe2VNW6h7rmVHfGlXC
n0K1feX5zNTSxEIPFqPHMhBV/bjJeDsc9VQ6J92pj2Kn9Uo9VZpVOvBnoQTfJlPyRCzQGKUJbjl1
yDlxesMGl1iSR52vy1vQcC1ROuCCJfUrDksjKKZbpIYgPmSi0Yh93ojZ8syPyr6Y5H1a51bLjocy
Kd+aUjDZcjglXWYrvG9J3uAKpZboERhpdTFV7JLNDL/tbnXi22HZmEM9etjbblVOtR4m/EblJ9UY
ovxJq5KDyA6bTsmcZFTOkZRaXBM7YVbbiLvNtIhv/ahuM54jHM+dSo0ZdKn0zaQcXL8qo7U2VD7h
xOmt8EJ3zCU75gt3HFVz5EUr66ttxI8OzwjbTJJ40w/EYilcehSn3yvnLMOgCYriKyq6w2JadtID
Q8MTdtXoS7C6hyCSe0GzlIIm14PfSz/mujE6pI4/0lVggXySllQ9NJ15aDrMtoXOGMBoEg8pr6Ua
H0f9zm8mYOaXGPSZtAL1gVfJ6rfxClOFN9QLAg8VrVqU1xSX2fwbswMwMmVdkjhEyH+bnVBWxTEZ
UMZsjN4cjA8AO4zuRY5AeTzBX40GXWmI1Dlujk5nN4YGffv8/hUPM9ra3VfMjtkfJEHyQnyFhGIq
nc0BCLbx5V2QZFTxOCh0JQKQfhHf8VC77sTODh0M5eD8B/EEyjEUfhUiC0CHsaBFGS7se9GFPYw7
7sTNzhekf7kcy1WIhqUJ5L2TkaCRplvLRuzSckgEAqEQKIb2XxW47rd3FotEYpChNo7iOAbPXTHf
MIFH8XCSS5Xah0Xxe0GzQMSLMDkgpueo7XkdfX5oBUnREjEaFXlSd0v5g0W1mcUibR0VUZIgkJOA
ccCgOR8hwRejp1ggfVOCLPIJlnMhd/AoyYZ+T7S9yKAMUfj5lWkFUJyKKq6peOxRRZBI5NL8kWTi
DSdf+k9AxyunW6ObVn99SraM6+/rf5VE+usrZldm8ipFlgZ8Ra9/gKyEUtZUzmR368ahL+oC+JMe
BiP5AtOntZTyW9yD2c3hvKD2xBDA4BGA8tDMn9QIV0d1K0cI0UfsbUzRyfHqcpKth2qxB9qc0ZF3
pYI23AXb8eBW/bUR81s1xchm9TGqYWK1URPgRTnZGO3pVdrH9SdbMGRoCsLy52qQTJWrNn0KuGld
GxmrmR6zZdTn37/okS+RRLSXolYGEkLt5xl3FzimXgY68LKeLuBFtsBJNpB4i2qrufl5pWkYA68u
lkPohs98x18yZ+EjA/bMVEjL6TLtn0GmlBOJTilzbd8+CPYLRkqDLADzQ9B09/tiH2VU/xI8cyCK
OhQ9M4rt5XnN23jjUKKwDoXIl4uLEUsX08GdRCf2cwDM3G0EnVO08Cp+hE756wtmN4H1NablJHyB
gpbXk/vycrkcTl+vma3q59t56XCpOv220TPNl9Mp9yQ6URWQXUqhj1nh5IvWwTLUnYB6/D7ebuxu
4XUAkAs9wN/kztS857VJ6ROpvbxdWnK9DOiLupA3BbuNLl9UfJDF07f+cXvM9JuCf7/S3N6+MWCa
TO1kyqKxXd+upf4GFtPagVm2gS400M3VO9eQrFEj2sYED7lLcN4fv69bnxxiHSh/F3+K36y4exT+
nhO7XrN6Ydn2F1Bl5kdqY/LeVgVR0Se82l4FcGN941x83rVEgYRF+dCsnStv1y+3HF+YgZfzePlC
mQpeyACfHYheM4OxEp37uRaMg6L9Knc49DDu9wBW6TRDTnWKUuJQQtgvEX8VWFsbietjD4hfuwIt
xqj7TmYcXNK+giK3RSK0ttfrXh91ibjqBgkoJFFvN1B8mdsv2gYTvitXHpVOVh9NhBuoWF33KaCN
KG6XyIVfQqck12NOCnwihy3uwUieorJ1GjBtdcAouqu1jvBf+NgcLHW7XkW6+Y3aMqBtCYQO6LeW
VzX5An+zSecT7gt4iZyMpu+gwwydyqOZ2wrRsOXgm8JrTyG366FEltRHw0FkMPhbqskd/B3GqWqk
3XHorNi74EnTaIMJubzwML1b9BsT2Wb1j8saMYUZGYGx9y0NsMnA/GaxQHNjs+bltSJuAi7NATvJ
I7++Hwzr9iYZzvXYmxoqdyVW6RmZQ8swB1DGW1AiDX0sKjwbuWQE8LYDzBkClc1XidbGDLyOaKjp
8GMMoyZoBsRg6C8jJs9WjdWCFo8ciNXr3/g7J4iyYPkJ9vPtClDkG4guWWwhkj0dWtESV9Urd40y
v7F1n2V9rxjBBnNydR69k/KqczLMb2BNa3uBOgLlhU1eGynZHywDI4piM8BzIAZtnH7EWPL9V0FO
O3Mg249jqe/1K3KP5BoZQJGuvj5A67t2P9Y/RJuWDwS8+bJzv0LyfV3jSgAlWGIaRYTft+fwCmht
8pSuvrCnbxdKNZFj7khoX1HotWwAL+3tBLX6cFJz624ve8M9nDaDyRC0sem9xRzfUnPjo+B30p0V
EOHvKMS6m5XtdMCjuApEfeJTHdf88HFKMs79p/J+AvOGBHYOhtgeuBIwcsDauJhCpq/PlnHF+b0B
TW8Ab4f03/OIg9iblkqHWwD8cbEBmbIx2K9x3tGqHWLpnPHxZtDJ4fYxJf56cEXzyyPoGLIBP8Kd
uYDmDmqBttlJB2yVJSt7fDtRZd+cNuY7ayT2zWEOmwZhVXSOAQhdy/ioK0ASKEhQM7F7B0k4ADa4
pU4K4OkmNSJyRG+oDK//ekT1H/nXArWGAVhdNBI5txFF+pfdN22PZQDce9n1juauDp0T2i/YXGK/
l9DRBl1bxwTwNt8qbLtEagkc3B3B9XpO9B0GU72cX81vjA8xdyHuaXAWToP+cQiwVejEXaOYQCJr
g992AjCzIrjV7xqYSAv9uUGnm8nCHKFSbeAaRwAHeeiKPDIWivOZvjkfr0fQiJzsnYooDp1cIxTs
aCb6SUJLNZlW76gAefqnG+slEr2DqRkI9m6vEgVGUhxohNpVBROQbALybDrrHEFSCRv9etQ9s3QE
Vzzq30/nV5bY6BeA9rwY71/AXTwdcKO2tXGaUABr4EbPtePgDXj4PMsEDYn6Z2C8NGBlIftTCWsH
Mi5TMaDjmtFjl3fPt14HWQ2wu0ABwNq+37bfnimbx8hefWXEho18BVI5IeDTrc3dWSJ0I7DSw0XF
Ie4U/OPD7uiYxsN7bD3rTwwU4PgtuIXhaIaD1W3OJpiGdcqXWJIj3qYDeT3frgZ9JO42lFgENzDV
d0/omHJJ9dW8+KA8CSjlLDo5yYftEQM98IEdbXeOqu9bZ7s2C8AVCnszvXC7zebl3SfvAbmyAMTh
plJbgtvWwuhdwcoLhgn75FI0l2aUawzrXOtIN+bE+DjikussukSPsksb0jCj9EWG2SGvJ0bP3RHI
/e/VER3L+w8iwm2vJlMhR+xaT55O+OIzoMy4TriZ2IF3+0x39DUBjnyXWzUOn7Y3ABl93vnop49w
X28aMZ5Ais4gX4DHhv4N7PfNfDqdvzqCeByJQgxZIJujbbo7tyDkG3fh5aLhVV09nXA6Gxh/Z3cp
t+buBhNrHKm51Z/cJ4CrMoI9S/TDDuK/vyvofmH3jr1y9uf1ewgCkdE5riBjc/bRkKB3jgaH8aWr
xisO9fyCX04uMpwKLugbrgpKu9Ac9PkQ1ySfO4KLC5+wAWjG1jf6DuuCwXeh05xua3jgn785HImP
Yn2qA1oGXkLMzdRPr/C+7qqlSPuYAG6KYOMlRIpiu8bYEf311Tm8QiM92Ojx6ChGZazoxC2BhS14
2jg38Bc6nvmqGM6Z9qx/PKPFljjvvW684gs78k7fpioAe5x+YM0TkPSnj8PbnnnD3FmX1zfeuUMm
VDJY+73QtddyjYmlvvFc2cyGzopUdVB0rvTdsdPxMLl8BUYIwaBSOiBmCAwGR7YHaHcNSqeX0rDE
1UXTbeyMftx4Rm08YWID4HMOGmlQGKDFaFBVoMcfEl1ajL72OE0oCu9SJpcYnNvYbGB8MOEdDiMH
DUJi619nevMTe3ULTNRmO+z4i357EqBSPiq0n5seThuF/fcJGvWdgB4lbwhj3XBrcaY/IZKHnwgE
z6hPn1yHw3rSL/bZYQnMkv2iGjtcSX2H4Mz+CMkm10fjGwW847cNA21kH6BORV/E7smDbum4F9+v
txYFDlzO83q3wVqxDA9h2O09Rfc+dhua932CXoTka/i52ruN87I6gbMNZXhTwbgS9EC/AQpBZPKF
uRL4SgOeDrGv/UpBLMD9696NfNOw7EUkmAEmEDz6zxisAqpQxjBhg986XMIdPBB0mnwGexjJ1eCY
jLtG4ZccFUQrAfl8X9NnAkJCaxMa+DaM2aDoxsCAv4CJOa700ypE/AXiy/MhhyYcqIKia4GsQ6Oj
lSnopO441Lc+lzBSFQ4GAef1Cta7FhbkBmCOvX87PvUvqJ1zVPkQUJ1geM1tgPerzgPCXptow9/A
ooqnG48/KxDVLDyaHpRH/3qyzBIyTZ1VdcHjybL1AeBEmnGDvJMFlgMXF+0rMdSDSPTNqiHvmb5G
Ukg2zVffwOSJyFbNyF0en/eorPPXF80yN5iLGjCdiC8S4H97gn4Gz4ATYMwXR3fN0Vm/GRhJZuJw
MftiYTeW3q6zNE6dxQEzdUKLKQQamiBTMzDi7VcJWMJ1BAcnqL8wBag03l3MnA7PDWiBof8pbBUC
XTiCha+hz8VfHlrz0rXcYwxqOWEnrpGFvr7NpSO7yx7tNQc46wD4FE5/vkmm2QMBrxh4aBv4M0Ad
FyGwj5hs7s9kDrpNRDkG+x/yCM8ASqHTyMX/TjaxN+QVrEbAi68X59EtLX6WRgiGkRPLBIuXyId7
uFLMydsH6mxYtAOn/bz2yPH8fF66EI9qbX8tdZZFmAYRwLKKTsK8vr1BDwDm+wQ9lwl0MR028Lzw
in+Uav9L3ixnoLaSVPs+XtPInEHhUz2FezyJrw15Qg+LswalU7Fw6f8Hv/ObZs1SB2LlgenPw+YW
eE8g0ARpywFv1BvSCAhWNJdzr/CYeNydkByG//lIt+C1xwMf7zsaEKiu98ql+D86iIxGni68YYIm
3l1obN6/a/M46IgGj5/mLSLPjPV92Hyrpkg8B/8VGgvM19B4QXgMo00z+a35fTvjV/y4qLMNK+Tj
6WDhskfoRljY8UcEz3/t+Dx/wXmjola45D2ECxhxmxjfpb69wAGC6hbT7Rnzi9MH+/o0YiIh4orf
rzX3ABTyl/yZyVUHPkykEJvf6ygK4kmHrn4MdoIpkc3fRS0q88yWSmCTzsa0xnC0a4wZmbRwjEfE
Bm2jBdjBzo6xBOl7sDhAJlQJ/JEAaoiSMpeI0TFjyYo5Evy8maAFEFkSFE50xl3Ktmn/dF1/i5oZ
66kKxXHsR3EXXNBnXR16G63yx+o8frXb8WkiEvru2qPyorGU5g/kAhFiqFhvkZSO9VSk8GRmp3Zm
NxmV6Poi4V+FlMho9NxlH3Km8wKJPoKX4di+hjlJvpW3/jNHHuY5vIzX4DQi4fGurKKTd5W+he/m
Pb4N7/VFeK5W3FO6R845QCasN6On4EuIyBQR4XVCbUsh8Uv8IdymgsQf3KFDaA4gBlIVH/iRp1hS
QTCUrWFIxdB/cgLxYekPIxrsXpTLePpdRRY2cT58OJvYrukTnFeF4KpGR9lBWqVIgv0uhftnfeuv
s5q3q7JZ6rV5AzGA78COxAi/e3B0LFfSHjTG/i1p5jfGcGIyLYMkUETbJTJKqePvBo9gYqOLurtb
2zh6mhaO9hgXixcB+Jw5BImR430kZrFt9GAdW+zHUrGG+6dD+/vDZo6FFYWCU4HioDdDt7pzsk/1
04tgjnSWk7NUUXxQkaLiQCPByrLCa/IMMBV3vuxXIpdfis8arfntqjM+KIEI7/rbzCnI9F3B4izF
LP/LKv+InUNVwI+CShifX4BivRQW5zCw6orNmWCgCRGCLxb6HmvWH4Gz8+4VOR+4AAJ7fR+aKSYc
8yACXwI2PSAe+Hs7Z6fXJr6YMR22M3HDd9FuNvI3K5PQJ8WhP40okQf75kU0FKRkJeK74OnQpSce
AzI4t7N7sJUPko7n1dIxCwL1Fn+78r8/bBY/8EmUAvZR5xdVqXWP680gBPdEkdJZhYyTDLEhhb1Z
8kWMGYzMzi+ld0C0QFJZsHDg6VChkbbGdI04BxYESI4s7DidZ5JNoeGWlqrpy/JWDqXQTqoB3f/9
xJBCDZ4nLzRQ8ChhrOrS4Kv0MGj+Rq18Kyt6oFfrQk94iUhytPN8gaS1B8DwFH8zVQ+zyIXbKG6d
IgzdpGw1HZhYq2pjW1ICF42mZp/3LJHTWJeTXCJC5+2B6jEERnyuUwlmKo5Ls2BSjgi+/I0NeGWV
Zo8VgUA28424BNtdzX7zQ/KiFY3JyalRZdM+DwqMLVXTzEx96bNoJdRKe85g2HgwtIEnXZWretbm
51aJUzIE3LbAYDIiBT7y11x/Sbo+0tMEKPShqS1VCQe9b0tBB7y4vIaYXEUA30kcLYzbdeblkeV5
Y4pfLz2zQc+YoySqFua6JO8CeCwOWF59HoWu3SthmwPPEYnbJhgL+CeJ5Z+aKuKNoaxYZxr7/KPx
EYgF/XvBZ28N31oMX5hTn64wQNIOJQxaFWNEZLXHPXdcOhJ86taP6mOdTKUlj2lgyHncklQWIp0b
VDxz69EZ4vYQMXjJheO5CvJt1vlWl9ZHsUw/VbHXg8G32rjbB6yis3IzAtaUOlPIrDuFeVPr/qvv
FM2SmYGxxsbnzmo2yidNBfyHRR9ZKfHAuYLV2+myXjW6MjglQvw0+OyB85ETGDXRyITIrSTfVj3O
CQR1LSa+4zGNI0j8riqkVetJ51zjdpE2fNYti9GQan7JWd5FW4UuD80uV1Nj6hO7jbU3ZdBqIjIy
OvJ4zkXlc1Wyii3GLA5dCTHnrWT1SG7PQt88+6Vid1xkjywofzAl9RtDSk8lz26TqtnXYR7pvA9o
0cjwx3rykC3wWKfH/Cq9Daa9VtXI4sj1oZeb1ZDBNY+hZPioP5JEC6yJ9yyW6XdKKzrZlANN7iE+
8caPMpA7w9P6c+8VtiYgfIjxizBa6SVofbsHbgydZDypg3yf5QBZ8SHIXHric8GeFceIpEV4qCPJ
rln1W8nrlaLWesopJiOLgKmMlYV3yypWQDEmj+dOKE2lzcxMyuEA6srJI28lahNcYeO7jVzEjtAx
F14oT5ygvmRp+dZ2KIG0HPo243RdSjGGG4vCM1+kn15RWqUA6BtXrpk8xMhPX+fCbt0ifpKHMNPj
kHsesjqy5EJj9bRJv8a+epXK3vJGwYm4ylIb9VPtchawtRSorxxpOna0uwHTmiKWFGNegbkFA49Z
kSQ8WCtTTc9SZDzQ3j/hTnSTgHWiHJFqu25QbUZCDa/pbT6rrRiDVJMQ2Z4ssONaQGyb8ytPwO4x
6TOXT6CK7w5DPDwHcmNxXe3UXKyzE23UjIyo1YjXciQvOWTV1BIRW8GuVbVBcZxNTIyDfGKE0Ay6
fhMEkT6W0VZIU7Mrkl0lRs+l3OzFDCGulBoBNYcMSm7QOInPcE7gbFK5ldcE+yQLPyaPAaaOUxfe
c/zj0OKPD5w95wYGhiWQ4ZwkVPUEFMSOnOMZnjMpeuhGu3ZTrNDOgFxqvs4dBrxzASIjVCyXnhuP
gknEGxyaZTF7XGVnwb/gg/60LRHiwJ9Y19DQn72jh0x/YkDXMEUyQ74T1LfKarQqvAlgXM45MogC
MRbCTeqN507x/kNmTwMJk0yqOBHyi7x6cwOU9CbyidEdz5XOLkKaaIDxi6yf0PceYzH5fFrHkIXr
ho5kOuM9x0t4NATzvLAseo6/iZoFV1KPPEHs/cQ6Odm7oMxHujDBc9nGmwOZ1WwB0PAA5i9gmPN/
DvQH7n23toKJMy4sJ+zjll9hMtWu2YimtG7tHBVwMFMa+WWH8Pk5O7EAIf6L9rS/xc+CrsBTYM0x
+wexfLwGdt1iiAVSe/2lxDud4hGVlWwhHaxXRruEc6BZgH/utYZRYOgDwCyG2V7z7ORxQcfSO9Vs
BGtyUwhWzAw1sNdoxbgthkAtog8f69IfobNgthEUlRWVvNtJRbKCL8ctCbRVWoIS348cnjtIDCrr
RXhWhJLE3WjlirakZI8CagzY/M/CZ5vesg0z1dqYX9Yy6GtAI7DJzBHJ5wVdXlrqLG4dS4FtERjS
sy3AdcsO5KIA6AnSmtcGAfOCtEcWUuRkkVeRk8AcqdlrKBIS8HGWA33mdrSQj0ozvaT0aQLakhRK
tCDw0S4qLCdzECmjrWm2PPxEYvwWuygBLpyBCImWUCMnsxef1v9MJ6Eh5k7SzPgzAFw1nljlaHCa
aA0dMTO45tGHALu6sKjHolRQBPKCiCnqs8yZ32tM7QsNfWsBtZGhvaNBLbXC+KXbgiSqZPPbR6fm
/n9JsxwZuAEVz5chSUJuEtCAEFVrD6iR0Xpi18nTgrSldc38lgROuaBTIC24MJ81sgPAmFvBCQ/J
xYLLw0zI/cpmrimq5bQrtJpqIqbI9+aHpsebYEcL+7+v6mFUcCdpngFIQpZPOxaraqzJap+DVwZw
jcnRMO0VZIuKHd4mEKcCCXHzUQ1mSeDQBf+ri37/GTyO+s6HaOh0ZrXpR2n41XSlUzc+p1VtlACK
LDbcPb52/9GbOaU1P058OOA1BQ3tR7K/fDJvVEG/f9/apUOUZ7ebCYQmGHisCfXMDW2I9ZAJH8wI
TGP/paTZ7c7EoVYZBpLwWD9mKDV+Avxz4VHm+S8Fze620kvV5KsQhDTgT0fTgBAGEbK5ZEUW9XJ2
txV+ZBuphiRuHz/3Jh1JE+gKkdweKBiaomuId/Y2+VUGNqh4M/GqRoVtYbkLV34+zjUshKFQqIEZ
rDdA1wZSmI2J0cD/Ap9MzfMfjZzdd5BkVmUgQlAP+EZtqoEeykC5ARhFUFSfDJCnfdZWUurKUbFf
ekMAYZ3m1s7Ceukt+8WgzvsnGz/36rHBxQAFUgUAQ6AjMZ+6pVuhHr8g61HopPA8+l05XhMVcaZK
aPAd5NTDksFIsQtPKfIqRrP5oJVT/nPMSb0pL42+dCcfrvBO6kytErUTJjXBCkv0NCi0dmt9AR0I
gguqxQtLXBI28xiFD2adAIRoF0XBWEAO6aXg7BU7RfoM1FPghSafnye51gcm2LHlQlj+2PzcLXWm
U9oUF36fY6kTYKkJ3DCFttAobTEgXTjKedyUFBWnNNRboUseelMD+ym+iyZK0I2Z7IY3zH1BDW9h
c+lJ/UNX/yxPonf3zmPECSvWcfOjPxPQVoAWKjhQ7dq/B7oP6Iei6qxkpofEXLolD93HnWR67PeS
QzlimgAb2xnJjaJlP3ujdb0l8o8HbbIwCndyaPhzJyfshEGVqp8ggHqPVC/WmG8AmFphLw2zX1IW
aearWAbR4TSWNNCeUL2nMF00ZwC4919eQGnmqgauY4YxxeYpwBwnr8ASk1NGJrPagZ11QUXoR/+m
IjMTI6SJzCfUqnYWHqabYfPGbZCTAcpUSY36Ehu3BYFLF2FmXZRa0Ao5gMAC3By0X6rWmT2oq+E5
OuCyohBMo6EhLw2FWLAz0szOJBHrZ02J4L6x0EsxApab6jUmutBpyKG1sMYl7Z+ZlbYXu7hPIawz
arQ10930UCYGrG1B0OPT00DfxioYuSHPNKUMCqkeGqhka5YYsQdoAaZtYFRe6HLf5YUF6mdB4ENv
z/8RODu9OhpVmWELGhZO1viMMJgAVOtdOfN7QdLjPfwjaXZgpZZpXSRBEgsXi0YF2gGVApi2FEU9
NiECer5UVsIEl58ujTsTInK41xWT0RuQv/fvFCZdG3CuosVD3BIs5mFdX7kTN7NYcpe2dclGNDxE
uXw/ATr+whqdHe8XfQ79Vf+423eiZgarQkdyHoYhPazkkiHLFTsTYAsyEa81lGPxAf3wjt3Jm2mj
n3ETl0wx3UkO/DDowtC/Bl280ufJ4rE91MQ7YdTO3B1b08p13EZYHGWhoYM2J/JFI7+IJEtRAv1V
831EDvYnBoOa/IBD7kSNSd6W/Zhkl2f/VLnsMwodMnCZAzxoZyqlXl9EgG2XtpMaid+kzpx3oDHo
OedrSOXBGoTxKjYOzqmWFvdISe4XN/PUYx/GTN9rGbJUdrbBIwx9FpXJbCeU8qvFt/TD26ZyqHaA
tUbGgJ65+vP4WdkEGXSS1TmjxGQmDCHB3aZR17+CCtxLm90AzG1uk0JKs4v4VdoFYDsA7LT7yk7J
egBk9/i7zfpRhH8c2d3iZhdgkuq053wlQ+QcHEaAMgKQvwIzUEBhMIubd8tPGcSJLV64CDGdJXqL
B726YAS6kz+7E4zaZ1HOyxmSPdqZ2bOYI8AAd4fOKaOQSesuRXmP3M+9vJk3aHg19OGZsL1H6ZMC
UmKQRwvbFKQhrJGiI2Px1j8yMfcSZ15BLDFzqKUrpN1hgoUOIOpb9wM6Hnp0fPx+ng9t9b20mR8P
07xP8xrra/XOoCUhAPmADO1M1DOXPOsjf3cna45RDXo+bkbmZ2WdO6LrC2nO7FTpCzr6MIq9lzMz
KyM/tsHYQ45oawSzLUIEXYAk3/67rRNmZqXtO5nvJ2ydfCxhLXP9pbcU+/9CM7S0cXOLovbppNRY
UGMEh8r9ALB1VQPcv6TsdGN+udzCzJaURZLkgORlF/DrweYjzuoIWqiq5YlXSyuamZExS4Ox7LCi
Ck0o8orDmFl4UZ78t2c0Mxdcw+YqQBoZ3hlAp156oOcPr5zJA3C3pN0P7y1iLBZYRhGzJWfq0PBA
MyoVl128t35F2zMHwu6DZxUdCP+H6g+1O/84qjtpM5XIlboLg0GC8m1bANdKnSPdxkNT4mUgSPt1
7x2a0RYd9uOrdSd2piGYy9xxgEZQ8zuig5H2rL3wsIP/KgpX7wTNFATA6lBgWIE60Wqzp08n36ZN
a6CaWKjePXZpd6JmOhIGgRCkHE+3ssHcWFZHFQ8az6BRqDUzK7X9beHIZ+8sgBd3KQT6sRK/HeTM
wchcEmZdjpuAGbkX70jzFolVAIZqdkh8e4QHv8YGTTUAUlsRjOU6chkLr2a0YgIRaYvrGC0r/8ay
3e3IzAV1WccwXQRVHvVuA1gpOQx6cIIJXYxeli7NzP0oWcc3kYdjlshbaSsnWtajfPkSSlKLedyH
ceCfZc2D3KlOlK7RIKwymDPjDGAzYchX/SkcWYuWMxZ2ceGKzgkVBrXVikz5UeEYcwtBEKM3Dvqe
yS6wv1G7RJsWJuD8l0JnVqjsQ75vY1zQAI+hFOqb2xiW6CTrcV+hTw9ExyfFlSv9eUEuvfi/qPE8
6K0qeeJaT6RqPKC9hD4xx0Nh7r5ps/tyJfPn9/0mb2aI8kDz5SLEtTGeqZJyVmsC55MjQEsxmkDe
K1tbPgM1bfho2sTAv/+DiVo635ndQEI7G5UAdkNC6lqrMKW+nBAHJFaKeL8x2w036VOoJ+gX+69V
eWY1xqksxqKEbkWuCoYp+ur9GgCVqd0GXE//qi53Z41/2iTunodiq9Zg7YK4UQ9R8+ywzTQq1Wwe
YDXwDi+mdR9GIndXdWYXIuQxEoE609IM4duQuu6ItM2eoxOatH9X3SULPA9LuwbT7Koa59gY0UF8
Ll4bdEUCRKZf8l3nBp80Oal9+OYnCAZs1WlCfXTFdbbKESFHtm8weN8t136p9vyi4PM2Kr9QFI3N
seXisUZy2dtg5oZ8KQ2zX9/G1S22FrZhybX/bNPdGY+SWhc+h4jC31EWpJPnoPcTnYhLyvSwpnen
TD+o/DtBGGvbgAcfpgLv45V2fYtul4OaAF9hpScfBfUJ7e6VnYCABxg7q0VGYDG6eBh+/lGveaA7
ChNbcP3P1W2A+QoJEg8Tiofhkjle8G/CLIyZhjSsBxmnWBlb2hQF4mCk+Z7ori5ydy4tamaPmDBQ
JBVNPEjJTnjF4YYeQMx9ZcmSrV/woz8w87sDTNqg5Psel1MiAcZBuNyVDhDUtjVaw4AtWzQGSwub
hSN5moKUN4C8HkShb7QnBGj6Q7T4WFg6rJnR0WQ1CtsOG/is2t5qMijLySdaXG6ReVuwOfSTf7nd
Il3y3RYGySTloQYFLIwWhJFkfKeIOSB0ARurDdYarYSgBcPbsPvUBWhc72wW8V6ONtp4J9tOg+C+
fQGNhLR9/V74uMc5gT+3Yw5nC1QQ2wUt9rvFe0IBTUOqc3aJGNwMzMVYkzrq33ZiFrCI0RDEafAT
OFSuRgYLdH4o3BndCpGg0Wx96/et/19WpyoiyNAwD4+dvZyKXJEE5CHwyOUTPGI4lNcHXVhpmAu4
ZFIfK9QfUXTtd6cctX4i8RFOGYCMFYhLPOMzRtQXII2jLlV/Hl+SP7JmlkbwyjERBxwaqq//EwYV
5mgNAHctWk/6q/55ZH9EzQyN0kWaELWIMYUzijJAstKVSTv2xtmTjlb3FsjhhUNbWt0s3lFlLQw4
rac+ejLe0EkDQhOaul1yThz99t/WNrM1WT0qYe3DC7bmYIAam052P3gbz5r0p9AqX0KwFP2rgonK
/9nQmeEpQlWrNUzUvXhP2wvlL5jsxgQIOzcXtvHxZfuPoJ8Y4E4h6yJBE4aMk4uJeGw29GaLxsto
UapDcCIsSFvQk5+beCdtiMOaB4F7dmHW7GpbmhUth5LOYV2uACU3hQFrC8yg/0sU82eFM3MiTCio
tWJHI1VKEJSA9uf9m1nfFpb22H7/ETMzIm0j5qpcYWk1LHKRgLHr0jhtAbs1OGglcOmA4iffUtx0
IVvxOAH+R1fmYFHPUxMtVbFA9Lrnb7kuwV8M6CAbSYnGwMXG2d+vAzezKlqWyVNTasXOq9AWW24z
TBQ3wuCTD2q9qJ5yLtcXdvZx5P9nZ2fGpQ74GoNQsL7ebEDuUaLD/TAaFEH9vCDpcRjzR9LMpvg9
LxZjBUcAJKfTQDdp0u5UmOh/KmBaljwdvcS/WJafaQ93t6Ea1BAp3J+Ys0DyBqCqhGS7amn//h9p
17Ucu5EsvwgR8OYVfrylfUEMyUN47/H1N5uKXc1gZtm7upJCiiNRp9CuuroqK5M2qpkvEVUxaaYS
O7NrocPxzhgRUKP9njvI+klZ80fKJFI8yjynUnItQgXiuoYdtwsvMhKsoDu2pM0a0SBBjlBvH8pV
ME+rdGo3hD0HiwQtzdnIe+qCw9rgrqJdOpStyM98iRhLVSTIU3ZWNwTlkBsVxIBU5OP+izIebVRk
Wa92hycqgeTlP6NC+BM74k8BbXRo7oPik38eZ1d2fK/zRaCKMwAqszWJE/BSgL2NCLLocoEUIyio
GJuySSh7kp95EUYISqXgMJFIStnooQTpHUoLABYzBxZqGqpFsfdgMkVZBDs0B2EGIIZn9upIaONo
kv/qcaqNBZjFoTLOUiXMHsWSN4Zmzkpreo5jiKEQT4YABfPQYDbCkoiXUYOEB8Hkja2ZuxqKKWbB
3kEGpTr+Cg3MDIIg3vaNCDEXZQYfHOsbY7MwaJQaTQmIMRlbXzZEqzSa1WdjsbaHt3kBpWqKwQf7
8sbgzG1VSRuWJQ+DhJ+Nc5ELhgwmYRd8KS4CKlAx2MtpNh+c7yubUNe6PXO86A9tO8AmmowX0MYD
lZTngmef7rMeTqcky6ogaBqUzsiXXJ06tU28UGQkNA0sKhAOmtCVeYrAtygDU889x1/0N/rDI3Bl
cea74kbplbiDxRgtM9mCZAM+o61EBdc93JVXdmZ+awwLRpKJHdEZv0n5JNT3laUdgiOIMyl7hDYm
MstXs1jxat8kNdbr9QNqyjGYFL0tLeB5fKSvBjTzHbGIxlBZxoAaoAV9l8C/iOTQgOzQF2U8tF0x
8x6jP2l+VmA8yJGjnxpqU9BHBuMC6MgUJ3D7gF6TeOCJRVmGwBA0CNCWo8y2RVp6Tc80AsEvjVaz
iw2ihZ0uwJdpkUNNBTM8XLIre7PtUVSCr+FvOeJkwRZMVHnbdYTg6pkylTQ7s63B5WU2sGRcI4ni
4Db2LBwj2lV+twNcOvbYLIoTQVkDYI+q8hzwiLd7MEfkUfXKT/LS28RbCEss020+8kZu8UvkwzYC
IecF52yLUmWyAZWwhC4yNGorkFvPbAYlRQHP/9AMVo1TPYG5EMWB2CYNkeit34AW+NBaACidQEXi
rhLwHPPQRo+MxkzWAip/rYUuJ8s3K1s+EOkD0YignfO+QiO7MSa4WNEqvXuPdonJrEHYlFqhm5i4
MiSAyAbcvISiV9yDM2bBkp/GS3qlmoU7AGEWQQpKsDWddVhHraDJBlEXvKKwJ8H2D0V6dPjlm1IX
9PCFeyvQYaki70008JTXQjQkcLgeJyP+So4qimpGftR4lKVDhwVzJxCvwCyH62k5LBtMCZzSSthm
cLaBi5ZnTg/X6qk0IXq87178Q3mYWL0BX9Sulg0OHAkoQYKjew1eCb1elHb7lR1zM94lh2kzWSlK
TfiJS/WsQGOjXisHYYm2F9AZHgUrOzCywZoMRNJsHwKYz/6XZDADBMVAK/w8rnPwjFAR/w82CZSO
AQtCRwM6QrXZblTzgikBhycAFLA+AtwZ2dUKZErQnAEBJrWI+mDz35ibuayK0SY28JvsvCmXMbhc
/7wlVvP0D7zvjZXZzueyMixqKUQKxm6AaAaHNq6vAvVpag2TNn2zSCfpK5DCNz6JUQd7ItRi6OeT
F6X51u7IWfj9TD9KGdwMbBbreCGwg4yG1QJpNaf/AbUYQQv9Aw91Y2UW4PC4KfmoLn+wNdOiQCP2
WrarZWBRRvP75N0FNVHRSWOlRHj/2SpAgKTrA9y2tRltSS6Q9px4EEJdjQoiaLfu0Au6TFSzmMDH
ZOe9dwhiSNZHM6HXbGgDm11dXlgrfihhmdAMuchMuBvGKn8kblJwTf6Tm+tmZORzroKNRKsglSDW
SCQdFB2M8SEpERk8FQDyKOC4MTRzFmU5KpIowxDhekrd8YkD80FhNJvwtaBtddpyzTyFIvZTFJfY
hB16ycCxD/lYHQw+/81z5XendC8Lyor9GCgYVmulxw80AfUmuwZ8hbLdHyTiMHuAREqiqGro175d
JqnJ606LyYhwNRLecXHxpwMrH3PsELddCoiRgqzVp6dSH2/Hfxuek6F1DJfnmQynC/b852KR4trv
CNu/UiEVEf6T6uz1ONXZQcu9hPUEFuNUCMTAPFaW5DxpprCgzOfjHfL3sGanjOM6ThtrLFuNeGbz
/heYXkPx6UAxRLbaLJC6GdDsfLGx5kHovs3OrKPs8kuH4IN0bDlRgo7OBlTfI4Ipik3a4GZHTVRa
VPgi2GzQHjMBHoMtwtqTFVm00ZHf6bfRzQ5aAa+oqkJBDjUZF7OVF6SEQNK0X5A71MsXytAeH7e/
1212O/cRI/kFgW6imdkCXu5IXCMy0BQzlOOmzq5mdmoEKeSw66NFD67/ap1/Z2jSfOZQKpVDs/bB
gl0vGID5EVXRKCofIetv9szsppbSVk19Aes37Lz35pUc+NhQAz1Go5r19E0ZK22HzlyLz/uc55Mo
rsfdBq0HG4SPhuAGoPhXDsGWkKjQ0ID/IRb59zJqZJmvbp1A9KckljC/iOYxugic94QSv6BipMlC
/bJBNXJUrgyB7JMDARemsjfEpaca4B7bAQhBcC8X6Hjbyne7ZpzMoqZvKWdQmzmYifNDTh5xMipT
g47IDkTF4HfEzUANIynrp808jBJqZZqWSHXWy9b6gDLDKSEMo4U+OMryqaDjC8mn/zanM/cSTaE8
QUqMVNd4I16xTyhdyDqzlFeEUYmyOykeZp7jzPgp1rQaoxvsbr1B4ULYkIzqltREwTijU8zRlm3m
X7Qw9NpGgH+J9XdhFeGptn6Kd75JGxZtDmcOpoXcHFd2OHR4iyLyr5F+CZ3BuKQnZvH8/xzTzJ1E
vTww1YTDRhTt8ZA2U7AT5+hyD9HX8f+0NXMmSiX7XRVg/tAzAwKDdMnAVgq5kRF8rRRbv98F8jyv
mYgZJ1cy9uGIBiTQUuOl+yPURyOU/A+h67+8FdI8t04kB+Mhx7QIFoo1D7ZnIpRRWNySNU+Upfop
6vznoyWzM6+RdiCcKARsC+KDk1PwmZgjjpfvEN08aGEUS6JOAPL7lxoUqSvqa+D3bSnPQSNKIU1V
Re5zPH2R1SBZM8lqob1gKQuqNhxt/cjRv/LNfVEy7cRiWlF3sj+QooE2nrdDRZL2HHg4KhXUr6RT
Dcxds0PNq804xpICwFOP0uc7hxwPIekB6x9QDpRNSX6vuxW8sjU72JEgCVqVquRg95aKBgne+Gma
Fz+570D/RlbJ/KaYpA1vdr5jvxp8hkEjXvDDu3L2wHdUm6QoGdLbtsii/Da+2QHP1SkqSbPJ+bVa
VGveKKFn9FlZNV75MjJ4tHLQD0TxF3tz1CrEebNUazG4cVlCbRyQ9l3/LQnI10FcCuLxOYhdLSiC
bAkHmZXalf6pWcEpsNGL+N2DGonVmTXv4mXkUqb94VWhSlhrSK+L8A6321fgJ4ZrBrStKkgwCu70
8vIGElU7WP7D/fu3pblXAFstFNjRtcqdEpQ4SEXMc4lmCWlVcCjDehgxXQ1rFk5MgVcMzIgF7g31
wOxUcNyxCNGgT6QhwEchk6Vlmx/Hu1cmZ44AD7EKkAE0rhKQVY0He25ogHsUaCmKIWhLGSBt3WZv
FtRxBLQOZNkZQNXFB2Il3E7Zkl/RfPlD93Y1qpnXCZQ+qroOPVnQqCPdNi72CBIse+wS9Mjqb+Kq
B/dxr/MQDKEM8bFH+HvDzJxQqQyhxKrYMDHy3SICJfhyBjEvksGTVdr/BLkqcVdDnXmgNmDHhP/X
tQVhEhFrRxKmNNgacS73zuDvcc2cj1YPhRx6GFe95I0zyTVvoW6mU2aPsnAy+e9X99LAJtGgMVi4
v9qaS+PzMiAzQHNtPxCmX0YjzxxI1eCh3kXI/w52sSYKeNA6tz5HW7QjN4Jo2T/KAKPUIwMroPKy
xM63RTqE4K5BdPEaWhEys5+EMoMoS1Im8JEL4UF2CgsyIIvSbJk4ISgKb8hT7HxIo+zwZiZ4932i
vz19Hw60YT2qVUFA9d/m7tdrjCuNg7kV0WL8ACEyVBZRSImx42HTwkXI69/fiSHSwKiPXAkvA9Io
g2wCLZGzFdTKrhS8NkmRZ2R0JJFEs7czncXO/yeQRgzyb1OzO6CrWLUKQbKLyKy3qvMOhEMOZtT/
IjVNYFFpa0h+v/nm5InoOBYQnCTyzB5XqN7IhbCHR8N6Mjk8GkBJboV7Um6kLeHDfMC1tdmlwyrd
VBQ1JrJFtgVdsgR/RAxRr9JH4cu1odlVEwxTNPZFSLYmSKqQXF90bkIIG9G8FTlflDvgEYpRujY3
u2ukcPJqLSWrhvqhB7BHgnkUYU8yIJNB52R4ePKuVm1254xppoArFfP4+tqtQZLwsSCyeFvBivTl
gRIAiWRR5lsE+T1O1VgZtSNx5vWnrA2E3g8SbMlqXZwFAOEWKI/aBP2E9qlkz+zIgLWtZMVrUhjF
fK/CP/welOQFaq9Y4W4zOO2Cw46Cxpiybz1T2zOL4gDNvjfof1ARWo8uEFkWRB6wAEGBI7x17XLX
dlPn8/hkuFx51PNLtE+BwiEBFXRMansw8jOTgOEH5dIj9SH5aPddmZ+jCFmxyvpU4xJ4/GZRbgVT
WJEmOs7pzQma3MlARWP+YM5miySzKko4Ks6yjGTs7YgTJfbSaeDis1C/8kx8Cbpwz6ETo83rT6YI
zSqv9UYz63CnFm98uFBHECk266brzUxdZfFoa9K5Ynwj0dZtBEkYzWGiwOgmzqiV0KLcHA8m6OZr
Z8dTkYK2A2FlDKHsGOmyJR5RxwGcF+Va3RXffyl3/m7ypzXpboI0WZBkMJlw2jx91kZDIgZ9H58H
8LC3E1RBw87QivApyLw3sQ10MYd6YQcJqGQ0sh68lm3kyjlow2PFYiFukTN/1BYSKrVT8MVaYm1h
Gm1lWkphBSmFD8ZH40UBJIAAVrrBMwKmMYZwI8avnLepEigYiIxRhIffh/VI60Rmr4Y1m8kkUXKm
5ocYMXVn+1sQDprqEqqBtmK1dmuj/DDaUKqE/sbvhu/bDBXCvYRHtgY2N3AEzLxCxeXtVCpVf44j
KE22qimWk5FnUAvsZCcCwbwSQ/S3is025s+C9KdtQapVO622a9ODOu7TrDAm5rnLQ1fFkWy82qk7
X8/4QB8Yze6TN7U0B+1Zw8YditAO+dIoEjPpk8XvI+HEu904G8rMW8R9qYmVwDR7MQ27F0VQj0nN
QOCZk1Irbr3ClvxqyYuJE0zDRuXG1mAD5SmJ8gvTlI0xCq3l1+yiKbNnkWucYIxjs9SCRZZnicEK
4VLNJ0jvcuU6zeJNodZLxJ3blh9BnCo2g1VC+E+vCzXTY1Y4l2l+qOQ4MtQk+pQHbtIzsVRXnAB8
jMaco5BbR2KwLeVpIdahZCAkanQxHgvIMpR/8Av45yISzFQCFyQDoGHba4DPxFl/5GrfA2VxxMV2
ozXrik+3Wlp+QKCoN1O/royAE7bQN4cO51D1dtlUzVIOx9gIpx5iF2zyXbLeJU+65RAW+6qrdlqS
rjiNg3ovp6AJIpILqxYATMl6IM54MXZLBsoVsiRAf77Ptr2UoQ9TLI69l01GwYorPo3ObdiACThg
0JKleLUZFy2i8MQv3BwnzfLjGsgbLTbiCu26orZsW0CSkL61W8kDrlhQkVEtusnOJb80e3YAeU4d
oONKZZ7xuYFeeqxTpkqqZ2w56HzVAEqgDB914gmdXg7hsI5TmTGSaRLX8gSfGSBWMutyhJQFX6cO
NE1ie2QV4ZRAcKJh/OLCVt1Lzo2HhsnVbSfEgDG1aWWISaG5fct9MYqPKEqVgl2n9VDB4BuiZxKb
YhUsR44z4kJTlhV6DnU+q7wDiq+R0XUjpImC6KKKk7AWeW4nD0Hh/L7Z7y9zguBhcZNLoiBB3GJ2
bMFJl/RjyvTnEtAy1mKX47eorKL4Mm4D3hiyxQS+nHZfRXbcW/kfhTX8Uk8lQ24h+1nhQhDO/gKl
MeWQuKnN9IYUuDLUxGJnzN1uWLYvMTYKksCQ7kshc8cZUYs6GsX7gEp8HpSQcYCHm+VEVgUH3Czi
yoI8rHDF9OcpekqqRdL0eqe4fb4FIhst8y+cO47LZDpqnCEBNqLHoC+JdJbRWUHnGV3Cv/aMjtU7
xuD7hZqs0slJmkO149yKMetN7+wb6Lg4gX32Fv4hEqyGMzgotaLYiTd+/ZRCeFYFiwb/2sR45oNV
+olIQvM2+1Vto0PH29peW+SeyZU6Wqoza23g+o+BH1N3PH5shO1YF3JnXAe1DkHfsMb/jkAJxVz3
qbNyzux3kmiC26V6eg7traDX8jsEiI1hI9sDdL/RuKLHSNxexhZNxuVi2GbLzMlKPfPd+CR/JK2p
2sxzbw6bKDeEWN9meH0a5e41+pOjz6A30rfAwtlVzOT19212n+rB8sicgO4rVWBFbt4UPYVgia0q
zwPcBGpYaHZ3J7d/K8C55uY75o32jPm5bW5ud2JPVBH6IPhR1B8Nq6u3PCeNglpzEraD5k4Qu+tE
zmzUzeCbfPMlp99Dnm3ASyuLheuJ/dM05K7Qv4fYvzXzjtD+qNUlrmuoBpdwvMWwS30fSyTuBqWA
Dt1gMJrhN6BKFkHCwPhrOV9yKbrO4P6jatvXkFFLVENoj0VaWl7ebFn+IA+fU4s+JkHR85HDzkkM
8BxASQUq7gnvTnBN//Osy5yCJlBFIzlwRL+3QSAoXEffL5v0LHvVQq5x93O+EUeIaXwBclKiE+As
VPxbW7amrHFr1afFI/cStiTaFniWl/EnuM1mn8D4w5gpWTzs5KQ1GH6txPEejGOLTK3cOmaMMfaX
Q8nYYDI6lHG4ENXW1krI/Ymhrsr7LLz4A2/6yrIb0cTap0aejpZX7xg2WsZdanN8upSZmBKQ3r2n
yFcjYkcAzbJEvfF24rhe7IUUPaA7tUqOTY8LZRisKcWS1gNwy4XHnChLdfdC+bGoAXRLnBevzvyX
wKCTXuGQnWwBTNmlaEgILd/SjL11KZzQfKpA8nGhZhfI7N8eE4xTVaAQRfj8OJHMw9UxkZsmiSoP
KS/pxALeWyL/CnUqY7TfrCXtqvl5ZM2MQQ1HUngO+wGdK7NHaqF2jcT0NXMW6+dM02x1gIRU2jt1
5elSsehwrY/qJeChVihKOtugcs6nlpy7clgbQYxkR7sPim81puBmHiw2Wu4UHnEzr2K9Z1Pfl1zT
SQ0ezxov65q0YytIv6nTaRJUOPmABun6IYqezYPAYybgoCQOAfPsSAQSJK+EELVSFrqdkFarnbiJ
3ZHHa11qVkGZm5CZemXVdsUNxUenSZ+TxCKjy6mdyTOQ0UwhEAUHBK2wSFNcgYPyU6pavehv2jjY
lEn4UsjKulUhKIRKmy6FAkQ+0t4z5Ko4jW3nhHiJD6oQLBNZcdFCfu6i8TTU+TGqhNdMYb4GhXtJ
ZNkU42AnV8plHIdPvpouOatEBjN2nplWCJYEuXrSYsFkE0lbTmPwmhTjOecwqrBpzLD3HW9Kn+rQ
N8QwQrU78bZpWX6zdb1ovUGzW08BHpvxnsMuCwy+SARTSgTljxIppg9sm9YUnSm2wgRhLcWz6k6S
9YhPposnDKuiZnReCUqnYtI1tOkQlnC4kPku2vJs9xn22cVDDycH4BA2UfOC2NdNynoxJO1LmGEW
IZCih0KxqjsxMwINqPUIKvQdGLVlvPBixDh9HphdM26KJHyaMu+ZHwTeTBRp40/FsmInV2HYJajz
L0GKYAlpQbfumKd6SI8yByYZMwobQ4Wapu+HehUOEI0rI1wSPYdO2gxo+rLalFywzLjoXGlRYApS
ZSqt9w2iY8MTxWVZCnbUyQiDNUZXmOCPr0qW59eKrnaIwdpYLXTFR/1bDJ1AS3axNmTGmJXlNhw8
PPmUDCquGdOzzjQ166hNd8qYX1Cmh4Yr29tSLlI2t0jO8G97e+Y400BLBbEevHP1umqtzXu4AqXk
8T0wFqhm67ZsnEsj3RApaSc01rLe5/oWSSp3BKC2MFfGaas420g30l21dGloyh+05PzrBPQosYKk
KigKkyDyyt2NWps0rcp4qI8gD2jhYWTa3Pojd86xr+8y+xwgZ50QxgRdQv7hXOu70jn6G93pDP2t
XGy3l/5kWJYjbAFvhmbAGgQWa325XOLzubfD9+geVOOZf//yrMO3617axdI9fMnW9PX7dXGf+1Zk
ATcyD1QoNE3x1+1Iis7XelkZREhz57r9DlkYz1w4oqlbbxdeN06Z4T7TCvf3zDYzo7O3gtQItSdx
IzG6sc/nc/zU6cfQ0NdvhW48ud8tSq7PVFTcXVnmxyqaHWUVT3Vo7dwOtc01WfEALj9XNuP6R8lF
m8S3AmY4Wjb6P4zvb0uzzStVKHUVYY/xbar1hjMXkbmAAsfeWnu77eUEdv/Dc0zr7ZEfHRlVUDWN
U9CxhBvhdnxh02sc4sIemEPZ8SAJA/beFad7SxAeHpgTCNaRTC2BKvCf0WkDYHO9gezookYbYb4R
3I/OBPwrd1RTXvM7JHcyUO9883a5YIEN9g0NTSOR1S8QldriLoNiMws5tvSMt9jqiUDvoMeKdhfK
/ryrkGDRrgc1W7QyzkRmzJIB1McGZMqeOhfEAdAvAhsMhHfDNcH3cuAOyxz1mDY6e/zd/j3Pxcz+
/I5VS7XIRzkCAQ2BtECGkzk2L5+QFag2lRPanuVZESWOuK9mzIzO9k+YpGC3VYXonK1x7QYmt1V3
nIWEw0mkje/RoYB+lwovAK1Dfh64FWM0MUWDQ5GAFZMBqw6SeybEu/53yQQypitDszMPypXKTzoY
akyC//bswoJQc72ihaIPgrAbO7OcW5pkKPVpsONfxCW34jlIYtN2xcMDfjWYuYRHJlVtlgodOeCb
d9GwF+fgdNyDqMCyjOUJeD/7y6VVRR+4ahWqNzypmLAQgf/Bfl1dOh7yP4oyaTyAFauNvUiN2FEX
x0Z34DJdzXQ944vmyX7eJ7cXHWxqpAaLggfPzyuxDJKX0cCI3HmFJr73Texy5gf65Hz9qMvn/cuw
fLGsN9a8NIYRmweIT7ruYTXsfj+E9zUIjPbqK+YFWgiqJ1GIigFGbr6+5/rHzj4fSf/sgO54a2tY
J1il7th7f3prdeZPJ0ZLejDYEtYLxo3W6rLcVG5sFCj1cAfIKkD/s4IbsH8frHD/gLs1O/N4bNtW
UCgOh3Oul5dqUfp68Jm6g6qrF3UJ5sY+NZv92Xeab/k8YT2as2CeIUAm/4ktb6EQXOGaB5Aq2Sng
4IaaM66BbeSKHwma7H7/1geO6vZbZ94xC1oAeXM5OMfbs4+A9DQZAB9sSpcKliLu4ZeNKM9cYq9W
LcIxbMTnVwSDAPnY+qe1BqWi4bqU2PNBjul2VLN3HBSLfS/2fhZeRcnVX3pfkiUtOYt1gw2tpPgg
sYGiPFIbeMFxyGxwM2tRl5cylJC5M0CMEDvdMfpHi+N9hJK9s98ul50j28tAR/hHWbwHUypAxV4V
IadI/jGHqcTTlFRxjtRWG5mSDNQNh/JpDnF5xTMGtkTO+KCIyHlyl2woob50yeqPvJHtwPuKKu44
Ri9cnRq/f9VPY/BsoUltFQ9oaCECZTK7J4Q0YOvJ18BBjV7eVDftWl+cnQBU6/oRHbJI8uhn54im
SkdfW4jwT8WmgLYlYFC+/kXzPI82+M3XzG4Tz/ODIoo4/yyVAYRB7ShKdSHZcKnoqulbob1J4Uuk
hsvfJ+FBhkMVQK+mgmNKw8oIs6hcjKBTPnXxdF4hKkez5Q5QReQ6Ld0yTm7ydHim2CM+5WbSiZ4m
dDXRsS3xojAHa4Sotkh47yin4pX9JqMErTJTo8KX4AljxWZAu8zu4ypYRCoRq4xAXJX4mZfLoeM9
qZkon7JP5lTwuvcdSA5M1raIvBFec8N3/IU8P56oKe1Wu0dVELwN8lUSkCmShvb0WaRc9xMel4F0
8sE3HLqZWa2ii+YM1lvhrFgKyOf+gKsyLImajEZnvAmEmbW4EMaOlz3xNOywmqxBFI44bGowM2jG
57R9GYwE3RYecD8BOgxJD15N2VA/wIDZAt98w2y647gRQqh8iyd+wy574BNwnU0L2fD2e6T4mffR
bkPI3HBWtelXNNWUe1T6bAZm10QytYKnVJgBBV1eo/EOpBO3AiTU2UPYgLDjmk8nvHep1xO5FH4b
9ezSSBG5pyXCl1NvRItsX25QcvKw2DUUAbsnAG1fqJqAd++V2VBn3rwQmH7wM2ytCoTgyspbN5a3
0wANqlc0Ked7LzGzRQKYq4CwbuJRlCJFPFWvnqM+58t6I76xb8ULnOVScoZLtQRW8yn/mAqdtqN+
rqX53KKTQRVEnCFFnevW5qOapA1ONwjCNfgo+c8Ixla0YWkO+H5ZIJPqU+FQT+6jFb22OnOMTYHi
qRgJ4kl8lw/JIpb1Ch0poRVuQmNYBqEBkoOK8hz78UW/DXV+JRVTWyONJ55WvQFdLd99F/H6zI0A
fA2D8VafL5fvUT+1OrWd4tFuuh7u7PrJ62mQRRmTXFtIgx6hE+6DAkL+RIL7g7qiFGPzKFsNwMQ+
BJjbgQOuKXTRCeZK7yJ2L29SxQQoCznHrsaykGdeiDkNv9UNcCyLaq+s4sPw4hW6gKSe3izDNbPp
rH6duMNTfApP0hvCbcrFdxds4whdTfD84iuqjpNChoOHqOxAshjFBb9Mf5kW/pI7Sofhm8scK7rE
ACNXeika2YbqpO6eGT+fAGymhj9QZpuFYVnZcZ4S4RP4woCoJ199iNEiEtdRoKtAOAgG2+hx6zSj
Jcd2P27DQlcVyjzcP2jJR/CSisSUiEKCNnMlojQmScS04ol79beS3Z3LY26oZ37RfibP2Te/h+QA
GmzAjA81H5t1kX/nLE3QGyoU/OEuvPqS2QlP00ksy34QT6/xpUz08BjYyUv2LH92l/jl99UXH67+
la3ZwWbr3G+hVEa8SbKuVcMH/4qsq7EeV3qUGFJoaq4AKJ9vtqOhgCSlAtjEDH1d2w7AJP/xItTZ
TdQKuEPwjGVSIl1641ecNa75z7I3wicZmcZN6AC6hbVMWycBNULlNpPb8hBh6o601NFjXwUhTInQ
nuNNMbvyAijNl32Qiaf4Wax0rYU2EvdaQDQmAZ7SW8QONlOuT5WOvhfhu3rvDigLVMvEojWR/1TG
b72mhliSRDwcgM2I9m5vp2aYVDUq4v7kRcui4DYFO5lsj8xkAxCK8lL3iKTl56AeI53rIZAcimY4
ceuRkcyQGayqHs9hMVwiVG1HzHIctU4XHOTROyTwAz3/FaSfYlGZsfJeJeC4rSnPwLvNobGSIAsg
PybpFvYnNXJ1u3J8q5VczSenLtdzwMFBuPYJhJbqMpCXyigH8D4khTVRBeiEvAK5u17EKvfk0q+D
5ORDd9aR/1QIBl+CF0bS+XVoB38k6tvm0fiuLZKDeDW+qCxbjQn95DRAh+zQ7dWvJDLa10o25OPv
54xmib+1pLHdpIDgKjnhPKugLdhHLVB3+rTR9qJi/26LOpGzWHNoRLWMiLEAsgQ1mlWVbSy77SvE
dySgAbDZGsqT9ee5cLPTZ2s3O3O1J9SSH2DthE+OsMhIRwXQYwn80iQrvqW5LXJwfjM3CzEH3vMB
qcYIuc+s0LuXCYdnncXA3dA25d3VNBvY7FboPAE1wgmWeuujf0p4IJNE3T8DbXQuApCtV0b5gc0j
OJQ1JD7+eoQqitqKppCnLxwIdABvN0wuehDoVGNgjRJLEP40C6UzVLNB5+xaSh3pANoLHlpOtcW+
VkuxtbOetqRkS95+ARoXOBZ3IY9WFxz/2y8oK1UDN2wYnNLnEBgfnRV1GdS3AI4a2RbYFw88Ju+U
UT+2STIyHIjTBHY222HLFzKwO8EJtVsQrvfv8WBog97EJ+GpXqWinba0wzJfYMwtwBooYoqsBHTK
XMfYG1lfbCXORxDvr8LOHFaaZg1I/59al/2oNuo2f5Go+u13Z5SYBbEehMxZQDju0g1lEvED0wve
kT2wwKN8anZ28t7YhSDpEP31XrT9tP/fJ5ewjCHWAwhHAbvv7YLGlVpXkTx4RwVqUGvp03vOn/oI
Xt3hrO4dBk8Ug/M45meMVwZnp1QO+IptuN47hs/hc4xg2kfeGFJVtrhKabbIbpzt1pvBzXaOX/uq
z0ywxQJhfpJW/R7CkqSDTnRpzkeZex9yHIGMZHkoZqoqTuntRCpl0wRhG2vHYN2tW2Qqwl2p6OxB
2nWv44FfKjazk3i9eJOf8235BKmS92LHvMbb9BC/Z7thnR76Uq/2rSO/IdD39p0hLYtneTcc+f20
nDbBKre1JTnwMocim+hm23gtOeVrvn4Brv85X/jgOU1XwsKU9spaW0Mu9CXdxehF28quX+j+TjyK
NGDoXQZlPu6ZT9KEPoraItGOgh0uO7dbdS/Zqdzwb57dr1U33qnb4KDtlZO4YcyWEovc1X7m1skV
e3VZlzXLJkyQascCOi+oxo5GEejn8k9aHAEYzoy+2GjOE2cNG1avGdM31FRnwn3W45cv1KLsg/2m
isgWashMysgYzrzj1MGhdCX2gI+y6zKL9CZfpoYHvNW0LP9kL5mi+4Epjbq8Cm2G0YfebZWlB21B
6nV/7zR5QZQR7UJJUJZxsm8nhoUIdd3yjHzMdWBdwIXYv+XojXKATUK9NDKmyKQl9O7ue5XHtQAP
RhiTNQ3QiVubpVwUQxmW0hEvhfTSndKNv07X/t7T8x0td3aX5PkxBrAbgWcA8DZvEQwEPgAikhX/
j7MrWW5cV5ZfxAiSAEFiy1GzLbXnDaLtdnOeQBIcvv6levFuW+qw4t7FiRPneEEIBAtVWZlZJ/Vx
bDBt76V9yj7Gz/xT/OpCAWCrd2O4NKYBH73pPAiIsFuX4WX+dl4CBdWF4IKwkc2f38Ffh6+RU56n
w58lYI7NtCt2y4e5qW1fpSEQtWR2VQIqults8sIrP9iKZV76/n08/TNM5WuM+7oI8nURVTLxUaUG
PVkfg+M5mLgUoFqOLZ+9Tu+GazigBxkvgxZUaGIEeuWln2KEJME/c8ttX0JDYnpd7YufBSDWLGDb
Dqx49KswRG99NJ/7Q7n4uS+a4PuFX3WTLnfv4rRQQbR5xi18autfqtjJ7K5HemiBiMpMr+g/MODG
tY1tkpkgmnc3Uqkr6BWdHcPCBY9/wAcFfffrtqWzBdabVdSnsfkgL8WreG2MwGqfIVi4MzIv74Lu
xd6z7k6/48arXRwKe+f0j8aPxXm6sRHXNyKWApUU4xTpBiqdr0txhDW1NM7rk7Uc5INmPmpI6PjP
otioJuSgP+Me0G78/n98q+eH4lO1ELCIpV/sfkeSuBCaqE5p2axbtLFsQ0KRBWPX3vZUmqGpo++b
EQgijnZddzeSuutPB2EJNsLgxOo6eGIXkXKSJLVBW8T2Yy7EAtEJTXIvayESqI2VSmA1mRIvdxz/
xl5fh0U8F+zYsxgObIfLT9bSzXppLV6deuLFDarXeGeUe31w+bIum70yo9ZB8vNuidP3T75O3Tmi
MQNVHHUs0oSLVKSZCmsykqKCEKfZFeahp3f6ALWi0KGIucVLvyIG4HR/edpFMtJJQ9U43dVJIx6t
o0m/b1qfpO4435HXEpBHGsxW2LwWiVs664J7rHmIhUsNl8/eZEai9YHrGTnKUlBX3e+34goih0IB
SbUJFjYsMA1+mV0P1EozWS7pycihEi37VUzkD9hH+IUswqntt9MMocbE1uClPWvxC9KqrdYuvwZb
fc5x/uv75fyh8nyJoES3sRRKwOeAwuVyxtocF920JGN6AhAIiIs8dIAYCTCrdGhiD1DYq9blq3zK
3XhOfdCPvDTOISlou/tkZD+NReohjOvaOb9fBGKHwtzGjKV4xcWK2ZGmg3BfFCFEQOsClX6R8lVG
nxXKRNXcwTjAz5ouEOLprL0b+zvVF881kgtXDoNbjp3lTrPz2mbJjmlNKGqMw1yUq7dQtuT5OhYk
/H4/rk7qeTuoDt46ChG8qcuTale9M8gsPRV2ebSQrhjeYBSbxU72SVPeeNhVHEAXGZIiCKSQoiAc
X8QBhlKzF0rmJ8CKJqi8rglFSOnSXRUt/8O5+/qwi0CrEqvKlgwPa5y78ud4wOCKrvUL7leuBRLf
tK+i2fWH1ff7edUrR8v6y288x6S/0oQ4pbM5am1+GmizG9lBJIB5kOK3DlSXqt3bsNvBN8mL6UaC
cp0dn598Zk9gVBl6ypcUCo2IvmryIj+pMNcCOWxMx+PdSufePPi9/UYwS4ytp84Tr8+QCqVpMBCf
2Z+V9RBz17B8DQr0m82b89Xy9Xv7uqqLAzahD2iIJstPi+FaAxiZJTBjcNFPM3Eby8UABc9YNsXj
LYOa64P99bkXQVGlDWPLXOcnqLZ9CBZ307Kn7EnldVDF6tZbv/UrLxKMIpdFHNtlfnL2UsHCO/GQ
y4QMMyvXE3Mtr0UBd3vIx1UFcvHGL+oh0VoFuGn4jextCudPcU/X+W7Yiefl9X851f85W5c3eMw0
xTqKszU5XZjbjjey6nMpP+em9Bor5GV/B8kHQqa6dYefd+76/DgU8QleK9blVSqIgRk0k5adFPGW
fgOtk9qx1qtIkPj5YyIwts4cNtkhRiGCkWHQ7FkRq26t4iqTOO805JzI2Bxo4P589X991Ytc2qUv
eXZaZhmkdRzWZu1pw48uK4NE7EWJ1D89wBFjK4Q6xd0NbOMfm0DRPDDQSgDz8QoXLyT8DqYSUXri
H1NcHjNRu/P5zlLbVhoelf0NusZ1wUUQoQ3Q+kGKB4v6Mk1thh530FCRIwUGt7jtpx6vmv7AhVeO
XrN8yOE+LU9j2LxxYyvonYbJyVDIUOMxz1++P3xX9EuEVPTjwA6zOFylzMvqVouJM8Y69IZWr2+g
hwyYbnmj8WuYqdsPZlAPcWDD2FVKa6e6OXDizFfNGAyJplzl5K+84VuVSXeonBV1YP8q2KqkAsIo
c1U5qI80fKRiZCCLq49ymqI0jz2j0tyxyh/RkAiHJvcGqVw7uf/+t/35cC6ON2paSCARr2F7fXn/
1jUCUgursGNeBeTDblcJj6p1fuLPAlFD/Frothn9Q/OGjR6Pto+fy3e3eIX/OF4cLxkqMjhbnCk6
X+8s2domHVpRHoTeBoZRBPZknyBmfCitdptY3VPrGLd++LlS/frDHR1tJduEXTkk7H+kL399UXar
UGe0gu1J169HVgeDGNYkGe+KmG+oMbrF+Ejk42RPbqmf4uHFZkNQFbbf6clqgSGC1pY7CMh9mlI3
AzS+9EU0VjRUTN5Y63X5BIYWATCMFAloh21f3CWgocJmtGLjvnLYturt7cBeJirWiZm/6/bPTMBr
gahNrPIdZrSsvj8i/8goHFA6z1nrOWNFb/zr26kbcD6hlWVIyHDWtczT5cG0vIV3nmIPjfMyg44n
Pr9/6vlavng9BgR6OjIJEyLKP3Suv15P0XdiimGtdUx7CVRjzcr6bmgx/YWKW7H11qMufh/p0tEp
B2IfeYXP2UOrWfmV8sRGgKcEsqP+CjOVRXo53Y13t2ZXXSn2IauAnBYjfID9Ewou3NfdtdFH0kqu
7CMUMSRg0UzD/KcSLr8zuGv/YMzVf06Gn8BhBkPMfwJ5xADvTZJgMqUGTVi5IrMLB2un2dhPU6Cl
qy51484X7cqoMLp1A1h9dNN8TyFTrtxVEjgHEJG+f1lXcv3LH3HxAePumGY+LfaxGdptPZ5IjxSk
bVzNFLChGQI6BfTME4KTBmhvVvsy6k2YMCNIHYR15N4DUGNI2fIBdcgnB4Bokh9OscPRcDHbJrD0
ByvfVmCl8GoIG5BvLCPoDN2fFkyRjONAjZNXNqtZbMb4LQY/p9Ck27dHI73JmbwCUM4vDJgrtKVo
nECt8fWF9Uovlo7l1WGqLcyZWYa1lpENhdHNMGb+QBOP2Zh/QzAHRs6PKRtvFDHn43jxZcD97ezn
xaG8p5d+uTE8KWqDjewoUwxrsZiXimQDpZObLUfRsBtP+9fXf24ynJ1gcENA1vz15056NtE+G9gx
LzA4tzEiNjvuODl3fX1w5vjA5dPc9Nva1E7fH6p//s4zD5Y6BLPI2EXrpqhhoGIukh3T7r5hvQsb
biB0lpdWb5VQN0LsNUIHuQoQIliVQJMGLuz5ivor3sxzaak2yehRotlRQSh8r8FqUa3GeN2aISHr
fHQB3JARFZzngDOaR3EW9sUhfwGiaYkVV7fqKesfV9SXNV2k1zodtNzSimFfaHkXVqYInMRazxxm
KYWwnoXB9lJTsa9X/b2m1GNewl0HJ/MxAVfG6KbjkpH1QIvU14YRIHlm/FZcBGPbr0hVKLeEK4Kv
k97yydB99nn6WzcxlWnhS1Dz8VAw472Tc6QcCQyhsH/Z2bzXM+iILROQt81AvZk7y4Pc+efSDUiH
RftCuwyGnANCD+qCwc2S+I7VuuOKun2bmPFjAshZFXAgaSW+FXNXdrrh1ZnxZg/NSpoxCerpbF9g
98dqNCILjqJwZageijK/s4WFVteC3QfoUXh4AFrfRQUrmA7k4fm3oVWgry7OO9W0DfpEeTDMxlMr
OgYjDeddZcauakp4lDlGSLpsPzZ2ZKWlwCqd3cD1Yw0xsJ9Mxr5jqEXr3FxhiCH6KgbJ3C6f4K0z
OiDkm+nPNCnLsNVz4g4qb/22jh9TJcAoxrTKbd0TFLasgx++mkII8kWYjPUbXcZlkzbw5nCclLzw
DkoaA/wbW07Kq8XyQnp6EEMOp4qxHtzOKt7xp/usg2eNHTt2OMWYSmb2WwFddpjE5ez2cXuqYrg+
xBY4OB1w98ZkO4fWWchoEZqZGSmp2W6W1U8JK3JQkdiPTshmbSk998apZF5XdRDwErjd9PkaZJwi
jEGRw5QCtnXm9KdeCuCjvHwYtfEZSbuDpr98bB08QlSV4S+l+VIO2r2TYRJtlYyh4ZjgrFf9o7Mk
zxA37BN8KLNG7pK6O5qjdWBFuSd52rrzlJ1SqjxzKT6m1thUot9XdZKu4RTfB4aNmVhwuPBR4zw5
NAWRSwkaNYlCPS3rJyMbYagCkr5bzTzx604zgngxkmg2kFqLvG4C3lNAeymw9KT9aOKigRSfWQHr
bcCh8b0c44c8kcnj0g5sS4WxsvP6qe1SFS6d2s56Ffs5ASHNsh5YjFS9sTGDFINPo0KI95TPbz0x
Dxhz8mgWMF8rRA5zFlNrPT0uV0XMfs+qQczUzbBssjDOdQyUrkEclJJt51gP+rQe4b/TVwEkGDr6
c4jlfPqp64mOTF/LAcV13O0qcz011lulGXf5XCuvncYfKtPfLNL4BVvQxdD0lW7lUQrM31PN8kBG
425WEEE76XLnpG2wAEacOVNugqiQNHJEcwi+rhYY/mVGH+HzeUsAeA21wYcCgRSaRlhuWJcGPsKe
kInS2DqyBScc1iqq+52QDWbvwnTuZ0oj07x1Mf4rhtv6mdFwBhNthM6vMXyMAQCLSqPH8jDGYa4H
dpjarvzRjUhAIn6Id4M/Re2yiw0329ZVSIImkslNmdSVeAzpEDp0sGFCkx6565/i9q/LxKZzRROr
SE9ZF5Sjn0k/fRKfoGg/zLE7xq6EIRo8fEGZxjuGchbvHp5KCAKnuYOblodO+3F6Em6TrxGvKxHU
0pc/EQkRO7RIheZ2eesP4sX4r3mfWDmaNMhGCYojwL4Xl24mB93o+4YcQWEgOF0RHFoKNHLlJpdB
K247CZ3T24ts5ssDz8n5X1tl5F3e9awlRwvPgq8C0DJvUotPNMBY4OJa1r2CVZZ100L0nKZ99+CL
rL9M0rpdVEGOXQLa4uJ4dgErmEVWdxVML4bYLW3mxvmDaTdh2zN/XuKn7xOcf9Te581GHsd12Is5
zsX9znlqxI7AEqS/h59GuVR4vr/0QXUPdPqpDCA6fKLZjjnrZH5rKXhsWXBTXHXe4euN+P9VXBYg
JmXLYJR4A7CVGCIS2me4esH9fUBorTHN9jeu6pJ64wNIl/9D7cVhLwz4wQGHAenb19fPqwKK6DIn
R2huQypJqIHT1ZWbpdV82GRsjAyfqinCyWnf9EL3ew7eszQDLQvMHM59xg2VwZXh4vkDOHcGMLMe
vN2rdyKXrDJq1VjHQSLjDM62mmv6WAbwI2kwEHHN93kcNQf+2UxeC3Yod28civMv/vo6kGefGT0W
EBETHemvO9JYVqoTwaxj86JhniDf6BsRMc+ZvHwDQ7MekyjrKaSoh1xrT0RgvlhgALISzquF5cMJ
7OZ86n+cU7C1zowtjk4iZGLnPPWvb7TLk4RJtZBjjZk7T+BeO7AzWgJp+rDIrEc0717A52oBhdpe
+hsaXZAvWz/BgI0PdBrUB37J4OWpR1Bfw5wT1sC6qy/AulzAXA0cnpuwNEMn8zMewpwwP+MrBwvu
QPMursNp9iWHf2FAQEfGi4BZPgwR71Fr8QyOm6GyojhZyXfSRASebav2YXkbwZA/OwO6WRfWRagX
3kyDyXKNEle8WxhBO0VVfybMcEwlM1dgPWEClRF1Clema6ce8i8DC0ZdjVJUeDwL7CzC/vZNWH0W
cN0CgZtt7J3QQYJwG2fHxzWTUf855J49ekbvt+AM254GX+cMJmUHG7OGO0/HdQRDB1QTRgDXmOl1
JrcO8J9RChcHCN5g+KLAVkGD8dIrDRbTi47kd9ynPeioPLaPdt//njvjaBP5lBXzYcjoGtMYtoOF
BIJwwKmLV+iTX+qPnd5HevtbjPl9LSXSILDBJNDMTp0ErKvRs8+iJR/ewMO6d5wRbj44hhIOd0j2
TlVvPVj49bNdAh4T9dqp9NDqodoofxMQkCRx9h3F6IHi9wyeBYPxbGX9nqfuqCX1SZXJD/McBrv8
YMNsVDNEmEnYPcDYr7EP7TBs6qHddyp7TjpgqUaJBjMGo01v0lQ/LLK8WAxuelSaR0PDESrJ3u5g
RtHXH32zIhyuRQ1P3ES9Sa3ymnxeIzn105Rj/hFL1p141IvRtZh8NmCr2paAZUeAnbpcm7BvNDVM
h9D6n5lTb3pW3I3MXGnC9oBSeXFmIcMEU67GOTcZvALnYwG/v4FULyrpPDrD1w/2Tvoo4DqGebiV
7haC+vAtdadhXAElCSXIU5Za9nPCgk7wKGYw8M2WKDPQwMmOLSjNCYapW63bW21Q6C9VMe9t6YQD
HDYtwI/I4dDb/xyIFWY9D25EpXPU+XKowDwyQH0CCuigOmYXV1USD+ZSgah7LMrXuH4nhdzb8ErE
KNd3qR8bdarGXZ4uBx22uBZgHqnpu8nBgJ0el2iDvNcABXw5UGBRSxGvE5HBkglezagf4voWTe8K
TsZiiUHR6qd45Zjq8TVetfOQAqXXzaOCzWovPqtenZQY7jnKshGENMd5nedXoX22BAajM4NDHYrC
8deUfnYQn9TWKRMvY/qr1qBpdh7L+ddMnxrVrvJmD06H5wz6XoC08v0e/0G5L/cYTD58tNDEQnt9
ASzNAoU0nL/MPf4ExG4KWJN6evGhJaCRCs3lAoYdefug9aBmJo1nlJPXNbiXisKdumTX6PMPUqeb
uJI/ckClfOl85mQewyVlonFiap8m4cFoqx+T6TwmHGwfMPdAbcaMYTi20dJZ2ar7YY/YDngO32MX
I1y8myJW6xZ2s+j2DMxaabH1ueTmPoNZItcRgOd5hbTNbQ3Uxky8kOZn70yA5erAIWWk9DkUZDz/
pDGAe6Cv8HE7BgTucnLz5JRO/NYBuAJOKFoJFuYjWDoE3Pj31wOQzO2Uo8jr9pVd+lwQn7ZVCCH3
W3XeNnxKC7qIKX/GqXRBgN5knB6cuN6j3WQotZFlgbOSvACO2LRmGybqlcEM10ir1VSUtz6tK8cg
1AhoLlmI2YaB42NcXK/tqNll1U3GkZATax6t5H4Y10P/OMI30ZLon6dBN1Q+t6MOzL5p2Yn6YAy9
l8Lbu6pgo1Z4XDjBpCT0OHUoG+JmEuYMyN2y0vhRsWyCgTAJptzcOdlwmht0D3+ZMXB1wFmqPTrI
MnNoanq1F+IT6aqr18URPb8VaFObtnknueV3CCpFH2+5hYSk5GsjBTSbaKj0QTRx0l09U0RPrYTo
FML1FCVWDpbFpIPbh6pUyxf0UAYQ7or7pJ/B9um6CS525r2VJH6m8ec5fpaqKlwG+980oaCF5e1H
Ejd3hgOKRm1nfqVXIaXVoTWXlwX9kECxMYIzcyS7Vvk85x4xjaitIREaT3ryBDwvSmtYqRGA6vBQ
MxLXLPRgBD07beXTJF5g3eZOxbyh4wvDYQR2EhhIvxukLmZheG1juEOTRsZQe3ON+8OEbgXfRu/M
KxU3IbFtny9RU5/R9T5c9JUpTU8jMAqKYQpPhgjOd4E+9IeBAIPjsEJf4I3Y/aoAl0AKlqliO42F
Pyy9WztGwNDodEwY7Av8WK3eESo2TQdHWLKdrSYcisdF6SvYCoeFra2FbD3Zr9Phc6reiSzDsZxe
aomJmo4Lt82hdrkZmsCOFl6uxn5lONqqBSitBDCp8j3Wl40JCZxIQIIYllWMrzOrPickaV0qH6o5
DfMUPNPeOPFSRk7W+SkgI3RbU4buRLyey8zPtSpMi22RAubXB4+THz25s/q3Ln0ouns2Um/Q7f2I
va2HXw0/pOTdwf/MYM7LJ88EXTcW0ZCMbgIjwhS8SKCZWrKmYgI2lSCHwCBL1bswv27RISUaCGQw
f3E2qW0ENXwJeDt5U2x6snuXPI1y+j7YQctsXDJrqvPoHGYwBtxr02DUXkYO90QI27j2xCg8g81q
VaUobEGQmEoYvQ6BMKTXo59XgijHwAg1iR4m5s+UPZTK9njlRF33bLSWlxEDFCzbrVQbgvznC8CV
TnyACySojsfC2HVas+5lqFLmx8u2F7/tGEJA4dxozv2xB/l6acDKAGgHJHLQcYCg8DXUjdZg1hZr
2V6Lf2rtRo0ABRuUKRwp3VlL2dbvCIK/JmfcGiY8aDgC4Vw9j3abIIkVB7KoQFj6ik8mFmuhYzMF
RYZMeeaY3YuOuom8eq6LTUXze1al67TPHszR2DVZGYkB8wXMyToAVP+YahKxvIiK7k00mBDRNj9J
om1Fy/7rEgl9j79/8wVmYE0WjTO5kL3TwabR+Zwz40itxjOBEebqlDgdxMu1S5F3ZC2GnujSs1BH
zuRDLLGXUb7mI6aFkj2A1CCH8rIvDwNL4F74grajN7fyxoqv/IsR4omJ7glqXY6M/LLLnoyTuVhD
qh9N5cc5vDFL4WsgRumCu6qwIx0RBR5PD0VvRpBanuEqUxpR1qunYX7L4T5EU/iu9XQrVb0C02dH
kccQDdILIvZaH0wxfVgcuKFM0dRD3Cp3Uy8C0iZvcQwAqoTdLa3dmLLQVjjiJvD5fNa8RfGgn3lA
xzIaweIekJCZcbdrdRUkmX6f9Zi2+t+68V5uxgXyYtKuGHJKliMcRQMNjEIsy1200iuyILFb7/u0
6rp6Pe89bNVssBtgiXuJsswJDPkIWZajEpsSRQPy5w2tDzmQBzdrTbwSuBBiQERqlnsJTXeZipDk
40bxA2N8y1ME6gwhpvoYpHQLaq2/X+CVCct5P85rRA4ADQFawV8/YYgY9KFruuWIVQQZzU4EcWpG
H6ofm00l6UEusCldxgijGDaQAIAnhztIfNLB+dGjPQS/0PxGBnXVezsvCY5EgPsBQYB38HVJ4wxP
gMKMFxij94EDkUsNpRbIK3P5OGOrbmzAdbr29WkXCRBBIwsXpGntUR+RDqoZhml/OtQCPOzge0gW
P3YqT2IZA5y05hFgMtrgNxZxBUSefzJwaryIPyacFz+5KMa6kRlM/wtkAHqf+lMD+KeI6KggPZ/c
WMGRNikikEG+f/Ifc8/LEA7PH6h4oMMDdH0RwueaGa1k1ny0smFTteP74MzbWALWsXuUJSPwApiU
J1GVMLQ6Al1bt9xB8artmqmKCLCSfrBWvYVcxoRTQ7Ft7eSu5ZgqP7wgbQnNGf6wA43U/BkPY5Sk
Ze2NS4s0yTB+VxXdNM60skq5cYzBHUHLxIyJNcmQKoANAlo8cXXkeJJNd2mMRKXCrcabAxYbJfBC
6LvctwQwocSGF37jswWRWOpkZeaOVzVLMCGQzWURFEXiyboNqFWvssGIatnVgEggxxN1mEr4QoNJ
toj8xvd/1Yg4v1e4cTqA47HJl1+Xnei2LcoRRvXxqc3jnVP2n2w0vIm9DHKTNOIwM+tGNxlGpvhA
Lt8pRpRaqOZwpK4Ic3FsJqSbF2tfzhBgdUm5pSUMmasi7jzSiAj9y40j7HtF0bLteENdnrU/WD2Z
Xl/V/aoTMNJqmP6YdWDNcl77TTofbFJOvmb1iSvY/J7IZXEX0WwlAC2jKIfNpKGDN50bjCLZp8xB
k9ZGJZAUEyZRcKTjkKag7dmVMpy7alcXEhQeZwADusSdV44yWzW0X/zK4iGBUCDM+PTYUv1OxuNr
RXCyYAfsxg5Zj0JsNRug5Ay9yjRZQQXnY2+eqJ/NqoMxsv5UtID5JuWsnQVmkyXGfyQZ2vgF79YT
d+aIGcWrYvMdxX8hr4erRwPnqYqi6TtYR03ggmuSdlelFSKCU25ThCKOactoWzfbSo57HT/JX+j0
hAZh4mWNE1GK8VyMP9sse7TtAcPxaoqExAZTMUPtEmTazD17mX5boi+9frJNr6Ig7pUJuMmLMt/G
OceACEPbapPAjBAHztgJ2Ba+wfsngY5riOEvJ7boGOsArmYINvS8T3giowUwUWon6O8uInaHeGi9
YQTrD40gFdjDNHpLDqoqL2NYFybl0QDRPgWW1laAmBaIuOIFJm4F0R9lNY4uGF1vfY7rfjgPy2lj
UflV24T9gArB1tvZzSn0XkaaViC6xBAQQX2eNROmHrUmXmSMDFaVpyQDFxga6vkpISV4Q6nx8/vQ
9UcCfn3MQYZBRxjDAMjF1YVZKfU4ScBdlUzCafhNYmTY8wF8Tui8YLWhY0DXAC0I6IumlQXgV7qW
g+FJne6rRfgNZizMSRGoLo5urOxfd4qNURE67i/9zIn/eoPZGh06OuKzR/mcuAaFX+TcBrzWn40e
E3UVpjhpakMS9DUWTB4aKjcV40pmT9+v449dz8UOnc0k4EUPJhs6oRfAWUdKB1FHW45LcsjbyABO
Mo8fwvEXLffLdqvFvxpNrE3My1EkebbhnJQqEnXxSwYYeuJvndI9bQFnHZpszu7NbiMotHMxlCAR
xIA8/eFUj6p7SkFByZHOgxQ4eIVVuw0ZvGxU76Y+bIkFiiOKrZXl7FrtTVQAN9XKAhffGVZ9ZQW9
Kbd5ux/RqJ3oPm/RT59gqrsE6dKD5hPE4qEUK5lrW2Lf2KJ/HSKK1PiM1cACEbna11dFMdMIhIhE
P6pMWztZ/dEAjq1jGyxYIOkq9iyqHkUev6kkW9VJ/byg1GQmPIcTUIL1z2omQdtpR1O0u+/f3jUL
GXI1GObDjw83By6Qi6uZQmE6TfOM1EwHwZqWuwYlcb0U6M/PJ8s86cAUKsy9U0nt1/YSEgoXOeh5
Ykr8RQjPTgyfj9IreX/IhXH8fnnXwquL5V3sXBdPTkmR2x6HI6ghNIAd8wBYPazRwnDtcEBR6Bbq
l809tE8wAm5albASH97hPA9DKR8GLrd8NP94Il6ed/DFDNtAQxOmMxfQWzHxgiizWY7AvDXTT+5f
Kn5XHurKn5udfH3RA2mv9N9qnXig0vR36PpgUErOo91s+g5m9wlwUZ4OVbNtWs9xjSD/wNQ1TBQs
9oArlXEj7bvmdp+38Dwd5I80EAT3r4evXbIMk6Tq5VgpGFxUmODnaJ7eTZ4BGraEXApVpM8bPFp3
VlncRZN4xfgnNxHlacl+alb7kBSg03DdtfANjwx/OivcNOOQo+dTDxbOC67ygQL4gS5a8k09Q5av
9AAf5wGNbTce7xVYJt+fjWsM/Py7oKyCvurM2794D31VCrQP0uXoQNFG0bIEybKWqwmaslkHPYbI
Gw/8VxkDEzTwLqCsAnP/Er4WCGMmnel87DTsBflgtr4eIeyhGg/iHvO98Vh9AHptBGaBUXCaRGIE
js9ME3fG1IOqv+VT948q5suKLvoAgrG2aDMk1gbf2JWxS81ne8KAJ0Q/AmrP9xv+B6a9PPlAYXS4
aNoU9eZFpNeA6PGuMcGjKkJASXkHpgca1F4JSHbEjKyo4V5X3MWaJ9tbz/5H8UL/82zQCb6eYlbn
ZSZiPFu76+EyuAeBFiOJzBdnZbINv4E5/etonXv1aKGgVU0vi8OGzYWGttZ8zMtDI+7McQBf/4PE
JmqDKpDpLYfFPyfnamc5jA7Qfz4bsl5E4Ywq7Kus52N66KoAU0Vyyx33phN0+VbXVksT0TgYfk17
UIr0B0a9fg89OTU8BcAZw7LmW0f9TCT6bkEXcTfmNqDZGguqC3/GXCiQJQBRW+hq+KaPueDHpL0R
p655CYhTEEcgoyGM2nBQ+fqGHfQmQTbKUZ6ue5zkxcOXo+6BdVd3BJPOwIYmrm250t6avvXI7Jvj
6//1MUGZgTsQWKNu/uE8/UUC0GEEFM80xgIc5pkdDEM1kC4rTGhhBDlDcgOB+Ofd9tfzLn2RB7CC
6OQk8xExH0FyoQFMqxCH52Q1f0J2lPvNDzp6BYNW1Ps/0s5rN3JrW9dPRIA53JKVSyqpSrlvCHW3
xJwzn/581MaxJaq2CmttyLAFtO3JMDnmCH8Q6UwDJZDXWHx5+FbktoY3rK8uGTGPwQVukjntt9nr
Z04DLUmR4ZKTXH59F1Gjh1LQav2xLUOnZ/TiGeHLmCnHsYp3ro/siq6tO7AKjR7QZK0AtVhvkZrS
fmf8pqa2i5mMGOYLQLD3pkvo05isq80e8m+poZbPQK/tMKyjFwJfeNVjJ2b05jZMLeiqmqOGLUTJ
lENm2A0Rtrx5s6yt2CmAkLXAlqusWnIsXPUyGnN6uqsjsLlduk1qdx21xV7TzFUal/caDTfdS69E
NbR7ZYxsHeCV7hbXLpRF5Lv2qo6/Z94Cc34PM+GggOZgczqilS8U/60PflWx9GoF+S4r3UeApkxW
83WUwB321McUPp4QwqeQgpVawT5UiieV2GhUf0c53HXpryRDgiaVVqkfX/pCzwREym76aUi2WDD+
ZyFjdLWwjeSyP5a+6LSauso5hCfRgZAZv5EcdDf+qwsIDYbShVj8UfPMdwfdaQ0XLo44/UO659OH
osd6kZRN0B8jXYTPjdUHmg9+sspLjZcsLoJ8WOMKuc8zWITRLmFCMNmR5j4pktTuQ3Xca4Biwixe
arV7E0XZasyDQ4KQIJ3pTaeT6g986IehiXZ9aUKOk1w62oAp9HBtgKqRlRgA+7MHbKFPxQv3dy4n
hgkEn55O2SQNNh0Pn+7P0PPOSlOIU7H8nogbA1lDKp/HLow3pYI8JzhUmqcVuBBt2ORCt6ib+spT
fIjk14eg2lrRMksv1BDamYgMG0JW6fOYPPb5xHeMQrEwg74n7ZSdrrLACJW2TPNr8I8pKMsuPuD0
6kjymxwH15bmO5pVMjuIQFaDzwGmm/TeKmWs5NEYk0bxqioUB18OO6faThgZGoCvSmljCoZj8pa6
YOGLkOOVYNV0tSMxZjRVu6r3AmOpYQQ7ECwVfd8xYa4ZBg7qJi8eLbrqEDWswnXc8iXKd+2IPPFI
38a/9AFMeetsF1oqnCKLObiGkqjy9S1ZsiVkRTD2x9zYBunaqJbWMyaZOaMxfVGMh/ZRewwu9dq+
q6wAE/u8qvp11bTS6iCqWRWkmBav9FdYm6qyNO8KZmnoYFnarXvhTr/Tzmdrzj515tJJW0isqQ2r
atwWg2Opy8xwahAGf3sKyrXwVkE2gFr0G60eZdm+K0tJWY3jUrzvzSuh+i++kC9PYZYeiKMXApgS
+yMypkK4yv/GCpwDWrmAoEFj2NaxRzpPX5urV5Td1auIf+fhor76R938dQtwOMGbAcHJmU0w/Poy
GqtLQWZ7zVEmJi9q5toK4qe/ENEzyFaCW/UeSRD1tqAXgFXkosPAeW9kJ1G7jtLt3+ZJMpfACa2/
avWfJzMwqPBHQgBuIvfN+Yy1FHrgrLr66AMQOLn5A1IMQ7sslU1o2Apy2dJDkG/dbBNjbHpbhY6H
LvqFdP37CfH1GmZhzGoZCY4K1zBAsts1pyy9CqDVIGeEwY8+XNoT08OevQz4w4QmajIDtO/sZWQA
UszRMupjJEj7qEPkmOc9+MMpYJOomepoHgADTbyvSuyPTZdyiJaUjhC9XDsq1LZiuNTc+J7RYVs4
TZ7ojpPIz0MEXfG8V3OpPnriiyAWjtzmuEr7B03f1Wm4FOJyMTlHW2K66FJccVtp7TXhKcJqNrX+
ytY2NK0Lj+ncJZFYIb8sM69TPjKvT2dL4FVqr+p5deyTXyaYeNDRyzZSmeriEV26FwqZ74QBth+G
CnTlYFpb2rxJKKme0iEokF13QrWLLWmhFQx76DWbkrEXSNZ0jeKtN96ySrxN8+bYqniZm3gXykq0
8Cx11aVCgQ7tQIuizF8KIKByGVybqXQhyn3QkWf7ByqchaSbSXFNt/Xrx2wYmRw3vVQdg/cSXigt
fnAhYBBeq1fcaMSHDOAvEDHDlojw+4GW5r1ype/4+yZ448yBsd6EjI/wcge/4uh/cHx2G6fCgLBc
CMNyaO2lcZteWSAk3+I3DjGf5PO3ct8G6wtf3vezmgbRBHAzwS0wbJsdEplmJvGgg/rskncDHkRd
G4uR/Sch5NyD7ISndI1n/JXF2MugcXRh+XN77PPys/Mik1MRJ92xOpbVUg+3nr5yH6PM8R70RbMS
LdIW2hRrmnopEOVrAIupduFlnmk6TU+AWEAooDv9oRH0aZtD3uzoFnbVkfb4YvwbXoWouem78h7c
zbhKTu57+tL/rZx0pd8qB3WrLdsdNcH4nh+UnX8ynwEpmyi9eTZJe3F30T5hSg6+bbZP1zeLjWLj
a5oXcn1FZ9g+jqa5Nyw8T1+T3CLMLTuNBnagRoXVu2u77pcR3BVCfaG7+Z31ztdJMiHTNUczjU3/
dctnuKRKsltXqJPWD0VbLOGtsFmKyUrdyWniGDGq4L25D0cO1ba8JDZ5ZqOwOREPhUxM2LamP//0
lgS5jCssO4tjgat1tTet6BRJVyO1dhyL2/90VxKBuVUERIHYokE9+yhkNkTRKbl0FKVdVqwsGOBC
D47Ff+0y69ptmmUo53cy4jUuoGoi5yoEkW4mwkLLiyWj5ZsByvfPF/VB0vqyD6aLovEA5E8ymWXO
Dq1EKstWjxLp6D5APhUP2l/hCrz8VlGX9S1dLvE3ZveV7oD86/pV/ls76dtx39OTECIHTPhjqSzS
OxBZpNLSJvmT7jrBwcG8Qu21Xrgna6tCst1QKJYHF0KWfdE97FussSxF57SFjmUwBJq3TdRYyfJB
i7qj2oorpjSgbRgayBFsv5NWJrusNa/z8bUMzEVYv/z8+Kav5PPTs1CLxAuO4S/5FwXTbP+Iitfo
Qz8kpyp6yvK12y6hH4x9YlMGCJd0/S4tNvtkUx9KrAdo9aTVu9Q6NvFvy7uJ5XXdkngqTz/f2bec
++PWUGaGmA0s/JuQVggTEsZoL97Hw1PZHCr5KOjCQi29pc8DVRrhGpY4M1K8PTNg6elzDdQdJCDk
Mmfw94bYOyVUJynWF0py58qvKXyQobr9+TK/HZoflwm6Bxw4LWl9/lE1YhcGcpAGJ6h3m2HXrvRj
/RxeCZtqp9woN8j2XA1rOBBb80j8XY+raFms/RuOn9voQTh4bzBNABSGT6g37SK65s+QSx6NXXJb
3DbbbBXhtHfJee5b2JsuWgZZNElFTmj72fkkC0MgDJ3hnwrzwM7psmWpX0sxDRRhXcmParAUrGJh
XNJoPLeBPi87+9Z7r/CitBUD5FSNTdD2W5dcEO4LLQbQL70brjP9gh/S2SVJ84wpM2ZIMbtT4Bqu
mMqyf/Jbp2FINuwQF0eI0u8RsbrQT/xWmn481n8Xm+d6A4P0BGk7/9QPBzE/wAlFilEq6mVG1iFT
ib+0w840j7L8+vMuPH+XJDqTKSxlz+wYMw1trLO0Y2G1v45cFRWgk6uWyzAv19nwNirLn9c7v4GM
fxb8NvrR09IAQhScNOCqAR3Cg9SuvfixNY89nFjSU7DHRn+pEP82AJme8JTUmejPERfmPRhwtoMB
lNk/RWW+Kutj2T+yZf102WXXsvtKi9i1XvMcTOrSJBe9cNfzeu5j9Q+tGOwUVNTiv57WqT8AX1FU
71Srp1rYCUqJIfeSDSV2Ey/9CER2EC886unVzSM8eSwl7P+sOftmsjqh+2BUPiZ8G0N5ZA8PwxrJ
okh5dAVMSh5/vsdzO+lD6FkSoQpQtn29RUBFXmXA84FctIbovB7KdhNKL5ko2apfLFTMz39ecJ4B
Tc/03wW/SY0MTUs7sQcf6Q7LsFrzMN1m3Q9rWPU/L/QR1OZPUp+s2QDH0sETZ+WNnHqAcdTUPaoj
7CboBmn97ubFlSwiDwxdSg1v2Xv2KI22OiDCBY5Ncat1GTxY8cVJ3rmtNNWgkxEfOdnH6fcp8Uur
cBRB66OJpXaLrD4hdNT0O7G8IVeyRxgExhsP4ecncO5RG7Bg8RoEImzMzRYAdw+9F5nCMR8PlXnL
JlLrXT6u6/T080Ln9uznhWabCL6Z2w1i4p0EC22HnZi/slydHnSPvmd7E+bChXd7YcF5OPIJ/u1o
xt4J2T4w2MF24hBOT7JsX3sYip4Y/fGC7c93+Q31O23dT7f5Ufp/eoeDohSSWWvC0fMZuDKDdYed
7A+7nKTa6z8OmxAQtNoNy6TP9lVab2XEvZK4euqYG1m1YAvGuChAtEWZtE0q4+3nKzz3WCCccfAh
E0AzbLbj/bge1L6SrWMagvFBRwTKWfeiSk8ZsgG5Tk/6QrD6NqDnkbCvJhQLugQSCcbX8NErOfER
jv0p1k4gyomOchKtoubGjB4Nq1wUyHrBfBnthwlClCXpNi4hgyTlhQs5s9UNYD5A+gA7853NSp0c
oQ0rUAL36AkHNw5tutHIaYSYH7UXVjoXVlhKm3QTLTrh6uwh003JC0KOe9TLYRMW/h68xbIrqp1U
W/u6Mw+akSwj330qRRHO0ghy79R48Rop++UQXXJyOfPKuRprypjxVkWy/usLAFHpFonv+ic5qRec
yRzOub7jUCxNZKCLq4vnk/b9fEJXYNpeTKOIZ7M3PgoypB9d8U5xeZNjGwZit3v5eRufy6tYA/cQ
A01d5L2na/j0oQmRCFBUInLHLSTUbNMD+7nxC4eZI8Popj7m8lM2or5yoY/zDRUwbefPC88OXz0W
QBiXrXjPlN/Slvlddwr/Cs2aTH9YgsUqxGcGfYG7prsVjksPCE+FqN8ydJTuussWxoV+6oeI++wM
44IY+VFvMBT+GOF/ehK9m8dCI/Ak8vQmN/BfTt1VbRFHdJARrbYqPZB8Tb8fvQQqfET5jJxdEK3L
5MHNm21kAYWWI7uM3/zUgEojoJsLQVmzFl0TwGsDaKtXjsaYGZpcpMk7xQKH2ll2gFhCPeSoEMHk
GNx909+0Qrsc6nAPolS7EM/PZCFIAUqkeGhiQjCfdvmn20zaSu+KpvY4Fpf/ZO19tk6K3WWkxfRJ
zJ/pp8XmypBogwmjK1TeyXdHBm0db1WBJW7a1EQQPAEQaTaU2kXVCQsRiaUcSwIz/XWxVDm7zakh
ETgCTQ6cav7tMmNrPb9yjyF17egEyjVVtqTT0Fg3IDGydYi1nN8spEsCxueiJa5ApCOIZKNBOyUr
nx53I9SlVHqRB33yFMTkAxuqFbLLi7f4/cgkSmoAPCB98HLJRb6ulKlBMdCXF+89aQNqIBiYX+Ww
8tyt6G574X0YX5BEskP9tfH/wru8krr3rMfZQ46uaiN803FAqQMI+pfmRd/i5nRhUxNnYk5NJhxf
L6wQcnqoPWGsdrWX1kz3Ug2wMRNbp4pIKUy0BEbTfcAk60JSNoWQL7uPhZmbSZMBHQr+85fel3ou
qp1oHVsP1QL4Qo37kE4SBeHzhSj60QyaL2XIVMGM1AFVzRlica+IfW6WwrGoXFgb6muRN/dhD0JX
S/Hs0Sx6vbq/EgFThN7wjPcLCjUtGlGRNoATIMwEfqA5lcq/qOcu+l79WlIQbS1EgQ62e6vJGaSH
plh1BX2OCIZzLN0PRXQfZ8lLZAZ3SHv5Tuf1EoTyrl/2eUBykKEC24TdzoxEJOKhZNZ+r2Iwkl0r
2HJlGYzMXJN2iUp3zUNaA321vzhoHaSqeAiK+HqULOJd+3usKsFOCvSmPGN8bk3ZWzdW9TvxDWM9
QKUNK6gmQ5lFjltpD0IA1T3ORkQ4yeBCTwckWVnoDHfdCalO5qhJhryHb+R2kKRra0BlXFFPlhVv
xlF71jBhsouheIv6bjsUGFwgJbgNuuqqCUZsBLWgB0WfDUvVda8jaViLSvTSImDYB+611zd3qNa9
iRwltZlfDwPGDbSJ7wQzX0mFdKsn8r3sEnvcFlSjIMRrJYL6UtbrPomeDLc8golfgVZ4lPqm5D9l
XFTItMDkFqiSh9szhxCE75uoKSW7syC+aWWxN0J9K05GilaDvEld3fmFBv0/Ld77Xn+qEci1mwAg
VJfTzhJQGxQteN5DtTMGb+U19M/0AYp+1m/cNCHHreSHzBp3Vlgv5dSlTw5pX2EQZCgBDWbQp7F+
rQbBWp5eW+QCvtRgUPy8rc99P5839RTbPsUu14IcHg0pH66wc6Ml3QfOCfSxf17lXHj4vMosPDRN
nVeK77pHVwS+Wwkrt/RuZeWk5e+u4j2ifLJIUaD/edHpf/r9e50qRDp0dJZnqVUniN7YdZwHHR48
ynR3qCiE3SslG8JzP6/1/fAhDnHmYhqhi9SH4uwOtdSMW2QEjaM3/NKjra7fBelJDn57MhSKRTuJ
VazQv+6tt58XPnuTkzU7+HdOvrnFUjLRqfosN45yrYA8I/bdtOBaocu30UGWLtzm2dWI8bi0UxPh
nPJ1twRFBr/FMsZ7GVpvF/9FvXIBz8eRhsqJJRy38BD6+f6m3HT+EicZVzCsykfB+HXFIej6rjBq
nmuyzTuosow/L/Sgz56qn9aYj7Tx4UG2MKbeHuQdlfbYPXbtkx4eYsboa886xXG0BUHLoa5UD0mn
o6seOCPlMTN2+iyuisyNf//zfU/f3bf7plkHMASVIFGf7aesFaVBczXrGMIPopOCgGQlXAfqQ33J
iObctwkG5f+vNL97evJCZQ6qdcyDX311V1mmI0DFsa778NpCorePLoAzv830wQhT7/E2ZQ3wE4ri
X99pUVWV2dejeUxkbxFUOjJi6VKCN6pqHnxn8DaVZLeAg8Sc0t4Nn7pgr9fpbZ54GzeCsZC/i5q/
NrJypVfwyRMoQtMvP7+Bj/jw/RX8c5nzZKvpsVKRE5Kt+s/4p3scDsJvrbYBfKYUBUBZI2eEKRg6
ocToDPKU03EQI0H7t0fv8rU8Mp1P0OHFWtWb1KkEb4Mkmm6uKsmRIJtdUnj+3tz9+ljnw9jItbRm
6HvzaPSIkQ2jLSn1rgLniuIL7HplkYeFE8u/ii5aQAm78VXLDrvkwmM7GwnJUGliqHQJAeB+fbut
1pH4yKN1pC2noRBYLMFa2XraO+2TlR0EC/Gxq+opR5nj5xd27ihjkoQ8PRI9zGhn+X9oRhogEAno
lveLVemDMoiprcefVzkXAj+vMgWsTwfmqBWqAjxBuu+iTZ5ni2TEmCZfy1UBVT2xNdK1nxf8gFHP
9+HnFWdBVw2TrM38VMfOeYsf6NLMEFpr9qYBGCSELK8b9MAe4kC0rU5+CtOXTobjO/kaoH4/xNvS
yq+ruH7VA2EdIiEyla5iY14pbYBZe7CQYICQ44DJLA/AW9Za2CNCg4Jv8ZDloSME2JxnpuPHeyuH
XB2nAMFA6Y3FDr2W/zxRmIaxk9L6ZPM+R66melubVNr6UU/WlbKX1QPmtVAHcELqGa09/PxozwTZ
z6vN9avHvjNDtzTcI0UyzmexfxPEDsrMtqJfODi/YeUnXT4a1VNlOglYz1usuA+MOXNo9cgmeRkw
/ImSwA64UT8LF0MpoawonWhD8OGm21xB/8JCNirRl0qq7FO0A0MERuP2j6+1tpeUL+IH6VxkNgtS
KB8XliesSh3N+Z+f0PdJ1XTdFJsatYVu0mv/ut27Nqu1MUIHuVRAcshILqclNKljUv4SM2QXeuSZ
UC9W4e+W46Xk9Nz7odLCsgidMALxrI/h1VGZjqprIYv3OE1Y/Rs6r4l19JULR9KZ0EHlTpYILU7F
Hmm2kFrR8aw8VT320akTtoiuYATYGJdC40cWOPuUdeDPOKZMVFx1PuFM5Qb7icjQji4lDcDPBegd
2nDCVWOYKz8D9plBaUuPo+RdkUKi97jyaJ3ICMeFnWwztV+0sfUAwGXRkYewCRAHQmvZrBahi15W
YjlW4Dm62z8NyE8I8XDUKXLgO8QDgwoqIqqPGyVP+d1DGUx1rNg8lEBnKh2NJ9F7rdQCJvjoaF2x
gbBwXSo4L3XdzkvEo16LC9eF0BLHzRHwdepoUb/qxmrja/vWrRat3B2G4EVmy8qx+aoLv3QzZroH
RBsKRRL4y0gEbe8DkZn+QDDlVZ0+hMEAuTVaVsUxVV9D4TlLsQmwMCrKJ/G/F8MSdnWdb1HKuokC
dSnV4xItLsC6H6z4hUgCWjS/U+muyjK0xMjVevi46pZ0ODPa5yyursfk1Yv9her69+wpOnSQUOSB
1lB9TOp0leIYrUV/xiTlORoXRnTftIanb//ft/7NnyiVR73Sw5Awo1dLulQw6NVlrmhQLvmgQk3Z
ly4ASsDHlUiLkHmGG+tOIZgr0mw7pQdpYginGp2tV/EiQyMbr8yTqoGEVcJdBsHVDQzsvZsD+quO
n0jr3is38RA4Q4I9yljthkw8acpBccdN1HR3Bu9QSEBS1MKqLrULsU6bDtr/fZdr4vRZfzoia7fT
tQgRqXsIBvbzc7w17OnHXIuOYf8+9TZ/3YcrTDDs1n778+dPhF+6toQ7tER8wFbWsb0b7LvYeY+d
v+8Al2xw/857vn5//9vYF87zb+4JH2+HAmoaSDN8mUfmDGlKL0A//yi5uyrdWaWwUhF4FK6xN3BQ
VxoU5B0vNKI/bNG/PaJ/F53zk/LKSossGtX70nOdTCWibcpu3yJvnMeogll71DeS4C9qnF3WYx64
FEiJc/Mtapcgu8Dz+PjFqcAf3SJYYC1YlvexctOPv1w4EBBmIn9LAHAkc22Ve7VdRMmtlAkoPzwW
zckT3jOFYcoIU3YnI9Pb/qZl5NAfsQNxhRggLJaEjJpM17g3C5TBimNrIAp3Ffl/I3LgotJteWJZ
oPvgViifTKPCko43XyVowJWLq3Ti/0r4RwyIYZBeo6xcWtjvXjidzu40IBtMgKdR8AeK89NOi5mn
B4ac0f1DaL4o1Tstva798h5txYMiIlSmllu8W64zqCYIa9wbsbaaYBVueEHT9UxWqE/eZ+S9BoTe
DwGZTxfSGB6SES6BXfJT6CJ717/15WMVnqx2e5ERLZ9dbcLLkUswMTNmGWGTDWnUu4Z4D1DNzuzH
/XNm/7q52d5vW3t9Su2nZjE6uX2HXpa9Of43HwxtDhAA4BvoBMzKt05Lm77KaRm5BOAWZHN+IH+K
cR5viwVWQIBHLrxm5UxA+bTiPE8TBb/sJY320ejTQ0OApSQ2xhLy+NmrMoBJHIyTheuQKySLXKMV
GVXKIkD95ufrOPfYNaQQTUtjmAYU8Wtcs8rKwPCIAktjEN9UyVJxOS8xP8uG51r6pQMI/S8WpN9P
nYwjJhOrrwsWpdCjh6IKRwAzSVwv/meWg9qEm8orSFo/r3Y2EgLQ5dWylGl+bLtPm9gLMqQARXEq
IMulN7xmdfASuKjDWDVs7GCpSigtM4E3dW/189LfYKxTEP609Meff1q6yPsGKV9q7eq9iW0B3Uo8
E7Brg0H5S/gT7T0aoGhKMdqIHKlyPFRtpmY1IdEuCgKhI/mr1nVMmbraAXs84AOzK3fpcdgndwkt
awq1yulqyD7QxYA72vVbBtf/Kc0copSYXHhz38faHzdkGXhJ47mOw8DXVzeOGU37ojSnQsbL/6Lz
h08ImTacq2uYyGiUiv6yHBNnQ2MwfevaC1/pma6ODngfogba7eAsZiGio8E9eoKFucOwrQbcR8Qt
HYEkOwmluzAo9BgL/PwOtTMfKaLoVN8Qb8liZmGhKRuTb48VDd1j0nHKjVWZXTg3z5Uj7ECcD0zR
nKCQs08wwTKnNoPGguIsONqgLHj8G5eIbjDxc1U2AXRnhvt2GdSHXL3Uxz4TAT4tz69f32rcdAKK
9IlxVLEHYQ9GS1IFdzyk6CX3/3m0+bLWhJv+9EkIfucVSh0bx7ReUgtU2RXhzYZ6JJbTiXz389v7
ALPMMhKWA0X+8Xgx0Pq63BCUnpVp3BqGLDdVNzqDfGwhPQfda0JvK0dfbwjd66QYUagsl6WGCTz9
lc60bD+wHFdMVlKU2nro2qb1nCeoqvQQM5BV0lFc7RJKDElZtyOSsnJvW1m3j/VXX8ocSi6zoP72
70JagIXxZLX1TkAQVy+nGXLvKKiSiWJ4FMlahw4R97CAyyNgkyyLCy95TSIDvjVW9bgRNn6Kimpm
R428aZs2YeooXPmFslHHcB+5k8okOISqXPcG+jmtj6h6sCph1piWu5DC9wzdWyUQbzWFqZ5hbcbq
bUpuLjzr718K7CkAgijqANpXZm9WjMs8F0ceNSiEwtgDH54kxjrxcBFQpE6f+be3OgleaCAxoBjM
vpcI9rdYoIVwf3/v2Sjk8YOTEL9NiUJtr99Owdo4vKn2enl1WB4Ouwffvnt/3x87Z28stMVfYdU4
/c0l0P838TXiPUDff67r4zv/tLkTtNiNogrV+8fnhBJhXF0/P3fO8+MeFwL77/M9F7mcLnS61N6+
VW3dzq50+2l0li8vXObdYL8fL9Rp5w6hLxc1+wQaTUImvuOinm9+/f54Xv4icaanFizvT2jdOhE/
tX31dHXFNex8e3N3PMZOY/9Fl9PmH1hCbd6txfHn/YKnxJnXCEAIj1MocPo36omgG0Lsab10/4sD
bqE6KtSNypFsqsFddkwXxfHmd2HLjuj0C8vuF+Zu+g07QXsquVD0soXN9HfRwflrIdiVffM7Wt5T
Xi+xdFh5y+A4bjKncMJF5pyuXuTVi2nTCVxfpXbK/ZLaOwn33tqB83TLi2BIucttJAVtBHUW2RYH
MH4O8Kr54bN3MOd0tG21R/h6gRbWghpukTqpg8y+A1Z0I9rRorxGIcJJFrI93IW25kBo47/+KPj+
XniCZw6nSSQTpADYOuDAs8Mp7BOqrbhX75Wb+Er5kx3iu+Q6erCuiwV88pW/L26F7c9rnmv5fV5z
LsehlBwWzbRm/6d9lo/5Vf9srKTNvbGpl+4VgtHX1XN40jfwF534EGzdTXVFehL+F+eIxKwFJh9p
HYCgr4E9K1z0mRF1P47tTtLeQZkD806la4VhizmcLtz0FLvmAYezn9IEBq1pzflIZRrrHnYR+r12
4zvKlXDjr7Jr/ybdM+Ne6VvrODyjfX0V3MRO9D7sgAf8fAHnAh4vmZDGy55klb7erV6PahWFvnFs
m53nEz7knWn8iqpLlec3ADIBjIk2nFyyZWavs6c66HlTG0FFjde+DniE0ZyyUYXk1CyvR3XcFX6y
EWWyWNG/dHycS0LI7Bj6MkWbJKVnt2h1PdrYLgKMNSIS4lutvBrlSWUtKUJfvruQSX5Tk5hiNWmd
hKUEgEgKg6/rDaISKkNj6feZfTMQ7IjTN57NmVEsbq9eiILdpZ7MB8xyvouAXzAm5PawfJzdoujX
UdK7nQxOAxr+6K2j9NGrh4UbDXYoqNdBBG6A8OePTEM0JwnN2yGN78JRsbNhM0Yc3JMWo+JvtMAF
h9U4vhGtTQa1vhFvRawaf95159J9w9LhjqNeDARtXv9jitLKnh+QrEXlb8Dx2Mn9wbbuJkdhVUPU
K5eKykmM6FkqgITk7402OkrTo1th5Pui/fPz5Zx/fnAiSf75GMBlfX1lnWAC92wrpMUK5BxKgrD8
x+zCvZyNG9lHZ5wBR2ooaC+5qKwntI8b0I456gOdVC7dujz5OPd0+bPRdytBngCMJc4RqXgVKcLK
NITn9BI77sM16ds7N4CnUq1MFOpZquK5lY+7VGDeo7qwq7fZAacx0pRy+VRs23V7cC+Vu+cOVevf
Beff0eDGdePGLOhv49tm+avcGqvxSl7qi6duEd0n9/4+Xsqbn1/N+UVNZG5RfVBgU3x9M34BtL+N
C+OIzrCjFdqicx9D6wkNw00EHvf/ttjsyxXJuKMJXnyMvA41/+YKfpGkQvjptVUj1xdC77n+gUGI
0PBGmSi5H0nf56SuAIommCPDu3D8rQYSMy7d7od3FzJcKu2MZppHDojeXELfTFvj29aBloE6NH1c
Tp+vDzXuzKgYzd6ADVLtNP0tUJ7kCBwbIdGi6pWN3cUlz33xYEaATYCSRzV0DpuwaslFLwrrptSQ
n0tJWTRhuFXgIIRl+doVCUrB5m/RbG/yLsAmD4mTvn1zs3Tr48ZjjJL4X5xIBGoyROZk4OnnTz/y
i3SYoM/HvBmcytS3tIstIl6cK4e6fU0RPBtK8brBJfA/3mVU42g4AcA0Jhvir09f9iKK8lrTj73W
Oap8LQ3FU4jZBjwyvD0uUb7PvOtJPojxmYwmPMt9XS0TdGxeNbIq7VmMSEdhdlEijHa4G37/fF9n
V6LVR6cPHT003b6u1EoCBXfi6hN+TE+X8MZqdZ00nEWIhR4vEqzOZC48xH+Wm2/iKh0MsRYwUx6E
AzNIz19SXrcXJw9c9OxTYRUYjRwLoPO1WZRtZavLzYCbAu/HHfXaDsoBEJ+LuPDzT++fheZHeCB3
nWwgIjG1L+R4r0b5ojexxwzQwXhuggHh3IvWmGeSssmpnW4bhTXF7mwnFm0TKnEr60ejfhrQvvOi
taaAI6Cs8NcxFiUiWZp+Kef9po5LggR3fIoEugIf+CMufop7aV17/ZCn7n25gBy7oKJe+ivld7XW
t08HedEvmZHje+4UFwpWZbqf+cuUJ2jjBKQiG5x9C36eD2JGB+zesq8Fu7BvdOf379+q8/v26unp
6WWqlF93D9j9TEUVs7QL659DHNElhq+EYcaHQ+TXLySwPFOPrVi/l+78W/kxewje2p17E9wXK+Gl
2lwCUZzr/pncq8mSokUtM0sLy6jEWWfwrXtrT9cXu58Yq+O//SvdEy+1I7TML+mAnMm1p0jDd0Lh
zeR2tqPiNKmbzEv04yim2xpMblW8ytYpkctTTDcefboL+cF33j6bSaEFz2SFRPIboFMs4oSxFgWU
90onHLTqffXYHBljbYoHzI3UF/Ea4xQszXM7+aOvzA1ugLvu73DhOs5l/bCE6RkhHUDJ/I0T3aZd
FRgZ1evKXavL7k3d6VPfvVhYB22JxskRWusKjxYMGFfWy8+h91wy+Hn1+VA278zMFNtCvRdusl15
Fe0R503vpLV5Iy3HN3NDNmrc/rzmOVgia+pIIhsG0yZzlpph9IIwMr6ex2ZIbrpoXLhBjr6iix6Y
8kdCJU6l3Bii7ODis+XF1U4ELlANEq55op3jAlhX5q4okTAIok1SjbiTxyshry/VGue++s/XOcvq
utgda9UizQLP7mVrydp4+osiPyAlZwfWg1dfo3yX1zeieDHDO7s0AyK4UwhTqXPa7SCliQndWD8C
G9nUZngtwANWwI95xQtwMZemfJhUd6GJdD6ojDCXLugRnBt9wmT79wpmh7Kop7Wk9f+Ps/PajRzJ
0vATEaA3t8m0SiklypZ0Q6iquui959PvRy12ukQRInYwhRnMdPdEkow4ccxvat3RjNsgre/8HEfe
7kpTMDRtMTWPym2NLSiOmEeULq+S1tzngXYdWeewNFG+7TH0wadxfOszHTwV6JtG3iladCzL8BRY
vyz62LEfYacySkysrdP3m2wpnnCgPsh+HK05pXQi4Gd6Tus3wusH/wRsOAhkuMjVGuS3YrwalDWh
zaWLeKLkgGwiM9bnSOIal/MSXQU6IkV9SqinEwOHJdd7FgfdJsexqVOOTRYdvn/SpWpgmjsp0IJU
hiLzCVRfZHKkJ9j0msldXt6gcdBbst33O3fCstxY6tZHovb7RReflZkbuSivWJ5LhWutqyVdgjdF
ll0ATrf1jQD/qzjGbmVHlqNnL9+vt3gjoWX5fwsas3ZTmnoTvzGUGZm+RKN1nZjtrmbeaBbZXZzq
+7T8h1d7jfPd9TCOj//N6tyITIi5EzEz+Xz/SlkeW24rSA7AddGNr4uWMangPmpFvdHbkKJeZ3SE
RpbgnyuSr5Xlp7M2Tz/YVmBtqTYm55bPy0+UXsUCs+iUJXKOFFqNKmx0DzFJSzxPb6PHE9yDxKNb
NBlwQ26D0u4KedOF+koqsnhtkulMw07GKvIHFfWvHKwXcmiWWL45QVMfMiIfkpO2Efb2GD57iOz2
5o3lSodTHljmpg1pRGvRAZzc1it+aBrak9YpK1FKmtCtGHO6PXwm/hO80EoEWNqiNGI1mvwwBkFR
fH5poii0QVbq7qPQWps4vIj+P7V1aMJyn5uYVQMA8821PsAX7dUpQ+UiJzlG9F+Gdf950XyMpHIs
udr8HLGhEFm8WysGRty4449clp2UeeuNJSvuWQ+hWUNTehFHxugyhsuY4oD6pAreSWXTbGFeSrbQ
ud5d6cPUCjrA+A2gAHcIn3MJHVe9biDxInvvNKrabKk3rV0U1NVkkHrlRwqwV7WLNlJpUpta0i08
1QJ2MD2m0E+svaCrTBDAQFZGHB07K8M0blAYZtRiaGNAnG9MPbhvcihRvp/d+a3+VMVCtZdiFNWV
0cjxAG7jiwnJYG2/L5UXBjxPzHXBbkIC/PwWjURtjbEKJafE3KJ4zjTUlDsHxSiFRmX6BqBwo4Qr
yNQlOD1IbvxbJnwEB135vGgSapHgh57q5Kp8zMsafawQrejxSQ9jDHcuHgTDKvffM7O7ETJ331A4
rpzzpee2OLOKOPVYkI75/BPMQeqDuo20CYaiv4+Wb0vQUSbnWfmqB6bcDNdhc/v9oh/tinlwmeBF
E52VC3PeKNM10R9ErZ5AVOnDRKWMMv9RTqWDgUaPUTNJKdpjRaiNUmzXmnabIK+sSYnT6QyloncE
mt8jU7wVR/3SNUiZ9cKb74nQH/2TKPVnKJD4bEl7WYFwUmfksDzlplelu7Qd9nJjbkzfu+jg4vwm
vvij0+IYUETBezXSaO/yI2ziXxbMhgwiCPYUt5k2riQ7izn4X+9gLpgjB7GhdLGgOi7glxqLGcRr
GOFhnug3gp0p1dbDKttQbkoJe1Pt2jetozyk15Xp/ekNay+DZSSpvdJ8b1eY2srPW4pkYPRp+yAH
Y+Kn8Hlb+G3W03JqJacO3nWzgGy5s4Kj7GKQfYhAJwfNyllYWBBiyYS8MinwGWd9XrCse7roJex6
zh9ITd+4CRvu9He2YTIFDVhZ32/CtQVnbfSsxvRtTC3FCd13BRifGZ4N9aaSLzGNTfIJRV5ZcIrD
s00P6BomIfwH2N0fsNG/bjE/VVH4SmC7cc73hf5Y6vKVlHR7s65tw1tziVh8PG5uoFe4wYAj/Pw+
VQs8S67F7sTUkVK6tpc0BVoS3NO5Q2NrAiR//z4XWlw83r8LznZMHCSu3NYQ7RS8kcOqtvsCa96d
VUgr6cBS8vlppenR/3qRIF2CKpdps4siwtqnxj+1wnkMthlyKWP7hOJynq3Jri/k9n+vqczCZEqU
FrK2MZDwunRBRiXknxqcL0oBdWRZPbb5sII6RdFhacNoXO5MTBDRn8/mMHmv0bgXXWfC9isKxrCR
aE/1a5SGSNBiNZVkV/g0PEuRciUP1Q0+1sC+MUWoLf1n2Hanohn2RhvdRXq/kVUsroJzJiO1OODM
kN54hgWVXrD9rtj2kXsmCGMNLKE6rN/kgn62QvWPUt30FsXSYN4kfbLX2uBG66LfhGkUlT3sgpKT
0dGvOHRShuIXhGv0Tq4s4Umx6qPb/WgM7WBo9bFzf9VI5aPkZecqppJeeZhw8P6YnorsTznpHev6
pvDQ1wzbi9q6h1IRT1keQMpDmluvhGYjg/KrvPEk1tJjFo5/rDz7NeLBN8jjKQORq/suBkbRSzj6
+0JobczJtq3+mlLp4xizFRAKm9BjqQGmAhFPzgIgtIOHWr8+4hfNCL3L8mNl1JgV16CH1OBsxMnJ
bOAG8s8XpnAxc+E6joA5uebDoGGv7PUrHYClcwuYAZmajz74HKpVF35IIYnmAXFQqmlFTLpxOHBH
3mVEY32N8SYvbTKyfLyKUD3kKp7lPa0xtNYAsOIxzDYIMp4Qmb2Sd7AmbichRulefOgd+Ta5vjYO
/jG+Eo+x7aJULPyuVm6cDxuZeXxEMZ07RzaZDc/HrFpcoGrnmuLjeBufwjv/MfwdnbOr/oikQvjA
0OmVxAQ3TOUGuVn194BNn7iR2DD7dhce3Z/iC3LlBq1SRN6zrfYK/ACKfkTiuFKaLb2y//xQ1KNm
rwyNfbPyvYIejXw9GNdGcsbyu1NO38fTpQbsZG/yv++DZWYFoNwHCDYUg+WgcreBumzRdUKPIkHi
Lj0EjTPm7/74BFJYuIvVlWC+FO7+XnuWmEYEK3F0oSXW9aFKD6DY4JcCd5jGFtoaSXlp3GbBl8KB
DuU1esCzJ62SIYzCMjIdyhhcV8zrPhY2jaIcFOC8coyjTlhvsZI616RjcRFfoMvvBqzu0dJ4qqKV
wLs0YGfEgLIOEJepSzqr+8WwBuEXQnItQKP7wQAWUjkwS/+nGPwLPeptoYNyksLflVrjM/Nc6809
MMnXLEDXP0lfLOjsYHd/y6GIVAq8Cym5S6sU9lJ/7MbMTtJoBTq7xEL69JOnLfvXlegFgq/EVSo9
ntHXgDfwZm1+Vpuf0kbaPAab0+P9/f3h8PKabi7vT081YCyggLBw/jjOGtBu6XAgqkZfiKY6dc0s
j9OsVMlSWjVO3xzS5txW19pTZzrfn42lIAm6choDKdDt5vVDUHWFFGmM0wLzEkkn9BhLidtNfFUQ
f4RLp+eH7xecPvk8Nv294Cy5QZAIpaiSpwLxLfdHENAoMHy/xFJ6+NcS895B0BT1KLZArAPr3Atn
Zlt1elAVrIjWwGsrb28ev1CUo5HW1R9XjBxvylM+3tO3G0Hcv63O0r/KcjFCmoQqAKkid2ap06/5
a2vqOgxDsdBUEtEa0/PcHq0nX/kJ8dQOxieze4NzTXfgSanMU5vjoS7TPERCDHXPq0GvnHzAdalq
f1qAeKkatxOrOe2zX76FVKI45kcQYTdaADlfDautFp3atPrVAbcQYQ4Eg7uTKKulgf6CiwZyJ50i
XHDXY9gUo77sECZ1OtgIhldzrWO9po2WpZL0KOWvvZJs/SDeGTGuuuZVmz9k3qXNTmJZweX9FUhr
beClViUeM+iEwEyYpBdm6ak4mC380FJzfAx+qh12ojSCfhlQyYZd4+10xQ6sfAdf6fs9u3hHTRKC
Uwd60veexZ0mqmusWErpMcl2TfaSiVhG6sbGjTCu8sHI9dscJoaKYJgU/Qa9hz3Rmhvcx2Bw/uaB
IwJJxO+ZptvsrmrCJOhq/AUfb2BKgThWDz/kA0YMm31mHw7goA+RfX86PUqbCNjx4fr1Sdnx552G
3DQ8Pa6KqS5tBd4HSZqsIHw4h0mmSSzQ8VJUZ0DhMhl3bXbbJ49a9wflnwwVvGuvhyoy2l69Uhkt
3dr/WZhkblbzuaHam22BrpRgHgq+eUdzAWIo1pNibOxjN1tJ2ZZCFj1ZAJnM5WnlzHadVEaBWIQ9
q1gdAn8yXRX8xrzkMFj1LvHWRsRLcesD5Aq0HCTZXIds8IXBi2LPgDGOJby3FesbhS48iu6c+sYy
7HJN/G3xXBG36DzLDKasuX2w4BpKHrUWqCeYaBVCVupFz34CPZDMi4AEBkpAliMGK/0xfcog51v6
r2XnrQLuzy4Rc8Dq0YaH2+B+9YH2tiYYwOM9HFtv83grbW6Redzd392lm/eHCQiQH4bN1SXfvF6/
HO76zT//AG4H4P54eAW+fXV1fHhwtNcOLPvalv+6ESS0ObjzsXLBU+hj4vtXjE/StonVmPDjWu0h
82pbqw6h4jFJvHLH++9jztdNLkkAnRmvKYRUROk+3yeGkdeqWbkKkjb3teX+yTIL7RUOt9YfWqV5
THt15Vgt7ILPS85yGjr9VZxro+wgNEZv1H0XAR/7lT0OH8hcFTCIdhjyl+8fdKE7zLIWikygJiWZ
2uzzkwqK58dSpTIOhXeawfhWxPE4RBgV1fjDNAIudG1vuyZU8DY6ubp/UNp4JcIvfVnSOdJVTOSQ
X5n9BgOOYhf0nvmY79FJ2z3lh+y48pjT/8XnzQ7SmrkOmGumzl8gZtnomnKPw5BDOqBR40RlTk/A
2+Igv/No1Q7c4+boHuXaX4lfix+WWEILHjwtucksrRtzKewlHQxlU+k4ByU/5Gq413sY2wrcauWS
tqjCajrKP2ASGIfvVx79a1rJo08eiRTfZMvzgD2KUaPEnmA89tt229mICF3wAX+S7uVtttfummN6
syoTv/i6qbWYGX0c2NkXdfOazo0aGk5FuER84gYWqJ1j72IWyRGEO0j3eNPTD58Q1SvP+7U44Hn/
XXs+qgI4GOumV3CQkt9D6L2UVLK0eUOEHwwDxbi4PCpmcGkiY5NEWrip+sH29Jbt4DBxe3QRj175
RVO0+LL5UH1Eq2pqPc+Th7gruyzpKHQ9VCyD2DxPDGNPB1ta/lPTQ/Iglcdc40p8EKt2V7TmSjNh
KZyB1+OEKRM25QMG9lfopD8W6CYW8AyZL6nwZKFySHDbZOqfmNZFEq6i2b/eLXwDnN4ZLeMpI86z
k67TpJRJmuyoxXPfhVvFCmy9P6CopLRvuXQjjIeK5IRouvKqlzYefIqPmEafTZ4F7jytqf79THO6
6EFz3+kZ1gVdYiwRiucaIXIqqlXc5VL4grhPDobxA/nhrPjQQl0qcz3UHZMWRmeh18+0mgb1wQgb
lCDWNvgCgoVylIANcd/kdppvJyvIxl5sM8kpooeQDhUMeztpoj2zq3ON0baI5EmgX2r3JcNqzzDf
3DS7mwIdsX7re9FWL2/ySP8DrXJTj+XG9ZtrMzC2qngFWn/b+uYu5u6R2ZG9l6+Fw68JFr9+MrIm
eZ0ynlk4NEggLWTwFQctILtA7DK0cK21tK2eQWlWyktQR45Vj09RImImUR6j3reHvP1VpPJ12IFj
628Z459C5RK6+co9sfApP/242acMdD3yDQPiqqU8a6mxHax4h9HNNBITq5VafGHEICGAIOr8WurW
L9RKyQ+NoGwM/VG88l+t/XisN/kl3enHVdv2hQAEwBMID9LwMkXB7FRUYaD4ppLITsOdHjT3tPaZ
T2+QC++0n/y7wadOOZI0gas1ObeF0kniTIBIBNjKLS/OFu/jxqu1hPvvRyLsWhzpquugvvbljY8c
fbKzjhX9fKf/AYXiPnnznPYc57uwvhSaXcbbWts0EmIU1qH8M14Fjx3u2xH/wgZcgbePgpptjbun
lX3wESdmIRvckTzpcWiTVc/sR5uuq5hSFnVO3Ra2BZAh8catJpabpog3VYb+UJqI+9gKbmgI2HKC
ilpfXklIqMTiQa3L34YYniocYCyhugsCfrWh/54GvbmyVpsuBHdshBBzplrBVGx+oGK/DiwE8BX6
9k9asMN5xi+ek3AaL8ZrYvtLayF4xjAdmgDWwLOudFwlRRjyrQF/37T6n757JrQOzZWJPIq7Zh20
ECnQQv13sS/foK9irCqIFNXkTCK7IEeDoy/ftAOdUuQslffvb4+PHvD8qwOomSITAqxoeX1OhnVP
qOKhkzpH0MZDmSFI0o2gTrDUhQzStwY+ohSAbfUUtMZ9NkZ7LtsbA4pGD7DXQ4ONm+fZrwVcuL1t
buavgh48VjoI11Eof/ShfoVVlbFJC+TWqnsBIwbUBoEMmOdWym2hZHjagxj0y/goZ2Wz8dtmH4zm
r6Gu/6BMjrLTgapkb+LFViZo4fKrOld5U8Xk6IvhwZWt19arkNrC+EAT/kh9q266MVm7ZKcXP39N
E08Nkg6odW76z69JKfImbOmaOpV4FRqlbZb/uMK9pJ7hNkjdroqdRH9CXxlz5N33X2ghPqNR++/K
s1ZQjZVHnIwS83QQzdysaXyl9DdZ/4yY9fcrfdyiXx4SkBUBGtQjvtOfHzKTwtZUGo5V1z0Jt156
trT7Dpul5Nip94z1Sm+PYhD6ymt17kL+CglAYl2G6pMi0OeFcyXqod4FouPJCp4kv8tePLUtDDx3
1cp5IVvCRZAvxSQQnuS8n6iEvWJgU6U4JimwfGNYTocbWtWepeTKip45YMnaof74+fP3yiBmeqOI
0vI1Pz9e5oq17I+16kRcOnLgeJp/HPLOEevuTiyzdieirZKkIXJmvZ1XKDKNTs2vgrr1lCeIIQsW
rgThuzDU+7IT95G81uhcijsWdzIfYep0zj2Vew70OBQpX77+SY9hgioNwwXN76CarkhzDbG/sKkR
GyXecM+ouNTO3ogfkp23RYCyo/U7teTbNvslg8kauvS6FPQVgMjCw7HYFN4ogmGbzLb1MEqVHoU0
7ZhhB+0bSdeml1FXxYgotzu93Ppr09+FO4OYytNxPWFKM+e5NU2gDOp0Zkk8JA1tnrC5gxe9oW9j
+uNt6a266y1sa+Ty6KTRnYTlPL+lIhk0l+VSfXQtRnrqn+khYV7hM4o3yHsdl0w6nVX3uQ/03mxn
f1p29mrBq4uBn3uiE/o4KjPSG7onyRuvvZripxw2BkVQLoZ7xOU3aRju+76/hFFiq523V2VrV2SP
YwDFMjVOk0m9qHs3lViioWJuWzM+5q14j64nxYx8hSX97Yh6ChJs/aYchq3lRzsfZWO3b3edVx8H
ob5zcVXeJJzgSBAuahfv/RwfvK5bs9le2FI6bPKJzw7JjVT284nOg06b2MuKI4aYv99zZKLsnpua
ao+aOh7WKojpPMzf87/rofT6eT2xKovWkHvF6d2nKA72RZGfcIDEOsS60cR6mwjAwkUzeQ9Hp5sI
i2qwDcBAjXX7X6TwHFroqlT2IuntLFY3Ztc1LrhKB2b2XqybU2cGV5gsOvytQFLLs6ejfMlbN0Zt
ZYK8dKzI+yZbOnJqzHM/v4Wy8IRQi60egNKJvNueEtO8e5KLbJ9KP8Y1HtPCrUS04I9KocLHni1n
lE3S1kYhOUmg7wvD2Ast5aFa7ASpevr+6l3aTygi8FTkmWyp2fclr6pcgU6hI4/lXoD/PkJpSJp0
lwnjBjYVBiRY/1mb71ddSvkpxf6zrDYb8YR50ceiWsmOSLM/Hv8g47ujdbMpGY+WjbsZ8ZG02gyI
KNh4RAEaUrZB+CMb7VbDnCL2vH2beI9d/uK7HHateVALZaPVawXV0odHukqldz/Bsc3ZnqtaQTY8
fFAcYNcG9ijpfSM/j/EO1bw6WOlKL30KthiMOchrVBizTyHGseRJQtwhowD/OKduNGuQ12DRxN64
EusWp01qm8R6/P5jLDAimbtD/aBpNQHy59RZmUtCzQtSTApxs1BOxjie1FrbAw0EpZQQ0uSL4JkX
v/oZGHDExcr2gTNblbb3xOQi6uNWjPofY2OsRJ8FJZ0JEYCa8CT1i+b9LMo3Rc7gUROgYBvNvs7L
YxPWR8HVD6KYnUbB3cRlcmyxl9PTBtX21I5r9Tmz+O+qzl8DYWb+dmtMgjElbwrxIAbaxo/+jLK2
GYdJHVtDlqw5p1FyNZZrnfaldv+kw0zU4JsyxpvlGmKkonll9aJTjG/5cEbglp/P9v6tbs0S0OiT
i25Bvm3Gn99/0IXwwbqMj9F8pAttzRL3sdRNhASy3mmiF5CirTfeVjLDa3lNK3dhrAVmA3gPsliM
RmmQfY6LVaVGI3LUrSNk5c82QZ9UCZ/KAkeNuMZPRsjv3Sa/FqG3RbgTx5J/3dTxAbOcqTTfAvrY
Kjo+uBY8hKaw1bHbws3n7lYoePOrqir2nlbuUM3eqeq4b4f6aPj+G/yH14K7R/XLg2dmB7U0Nk2L
JJLHR5eMK0sMkEeHlB33h6geD2bQ7+pO3svqcGVlGLBj8wGtw8aOwy6y8j2OIKTn2ZWntTTEAtu8
Se0cZx1dd7e6gWt824IxLG6Z2Ly5cfH/TxJhAyGcYhkYaxOHP79D7Cxq35SArIfdmawtZvwovZT1
fW1uMcVUrPvvN8eC0BF5IagNhLoVEre5wpDitb5UlHIPEHzDCMpMtqW8Dfot2HlV3US6LSrIwtoU
31Fj58+8j9Ka/njIjSR28zj+Kq1NBUhWsrGMX/lxC+k5mnZQtOjVWQhvzzaUmQZ96Ut549Rdekas
drRljO5MEi931LYyEaYlq8VfI9/UzO50Jb5ufIRZxhZuqxlvDREs6Ggptps0TqaVz11TPA8hSr3D
YJxcSb9GqmZXJe5GKcSApzXeKjlaCVsLlwYFHuEKUSNQj8bs+i58j2G2m3RONRS7qux+GIO7UbMC
OKymHcpIOEdCtvv+zS0cRcA4NP+JlbgGIinxeRvFQSGj51EKj1ml7LDWDhHCiwf5YOmofUnBJu3+
iCMamgpGR8mL28VbobgReswuygeTirdBitg1GEQWWMWcguBu8OksXBvuk5QVm9p8TSunHdJ94pVb
kuDNkDwodbKVxAxOh3QuPPIuX992qcMNkgiQPI1sPwbuUYFg5DONE4VxG7av2ojVQX4RhNQe4w70
8z9uE2zM+K0ePLugQVk1e0m+EdODRg3uVexB4zxY2+9f1wJlGeEB+nj0nxgWKXMHIEEvMOXqusHB
QgvbzvpWl34o0rD1UU+HmHgrRfENA+KbTAZjP3pk8sljG42nMa5Xhea/XvyffsucOBK0Sp+C51Cc
VuAYytm+ViVbBP9esH9ErX3IjAHdSvdJGaqNCX2+FQBd6fEZVux+4oSqcN/UPH2Srer037Am4aCJ
IACZLQGZ/5i5/jXQ0kY1ooqFBZv1wPExiFP1FvQ5IUGQE812A5PsW9yaWvnb7PSzNojHlY81XfOf
i5BPv2Au+F+WplQ2XmQ4CCUdo9x7MRvzaiKxtFIJgqN8D1ptO/rdjVQYtlz4jM71lQ3z9U6dSg9F
prs+kbvmFYDbyFZeubrkjH3+QO+mMFVbE5RTtT5y+jrPk+kYcHtT40DEnQfoxNJjJdZpFI2itY1a
feBcEjKKCsJTGTz5tUGjHjYissaBIJz6MDxONcLQJHbbvmtV5WTiYKeK6h60fhztMrgKCn0/dEK/
Fq6nNH32YQzcHiZzQy6vLyT8uAhGOVd97n88Szew7vdyjMpo825Ykd1n7caNf3uy/hrLaLHog+3n
xVNfSgD+1R+DHxyL7FqQ8D6xYvmGWcoua9qfLfGDZtkOhZy1n/u1V4Gu3l8/dxYj81HQXCnoRHpc
2rWpZgcGBSe1fROjnx05iJsVFNHwnfELkszSNtpnl7nZ4LpHd0DCIA7syg+PWSJdl5ZwhPuzssm+
3n7UlhP2TkQXBSWbWSpQ1amiVS0XByDt2K8OfWxt3PS2a7SDKiQrN8aCgsKn1eanStHjUMxcU3K8
MjwMqLPZcZZeRI2eRWvVlxH+Nw6ILTic9hp4Jk67Z682fo9NsTM68w8DbaF5C/qCeBTWBxdpNM+q
h401xmtd2oXpnWxy7GA1sM/of8zSAuRa+k6xyhGAfr/t1J4xVHi20rcQPGSsXZHa7wrrzRDG0/8/
8jD1nUylQanKX7CuESVhkcvJ6CBU5wcAZtx3Qz80bzXH3g8f6OQl+Fzju7Mqo76Qp8FcpUU5oSCZ
Wn6Ixf4VdsOiMIIm10hjhGar6vuu0mzuZFEPbgNJs7Mge/X8cI+THSXxcKp1Lu88uTSNssErckzd
YpPWInhF/7dmtFe95CKxnGwRvzkpJNqJXD3Uwq/v39dHPTwLCCZJD018MFR0BGf1cpeaYxtA6XWs
Dq+5pCAD6LZSn94X1S+tlzdGiv08or6h4Z/CHJ+c1Nsx3jjkSciYy3sN/YuVAMYLvItWZGemAnaE
AVYs63ZY57s2F/BWqOxWN6+Za+/VUd5WnmDX8atVwlbyBOQlYFKqOfoSdLyNft8X4y2vILJaBqD5
Vsjkg1DnzaYI31zZ2MYxNpwNdjipueMVHUU/vxpbLOIYQPlqfzvG+GnmwYuGwl4AAlZDYd1zR1xX
0p99X9pMLnaSPhwkcdgHnnn0cPfRxehFo0c4hO1B0duj3/6U2nI/huOV298V0g8hey6T7ji61k6O
nnJNerZSf6VlNXUL5l+CUDLR+skugOh8zge5sGWpEPzG8YOftX+rJBcheF752ktLmDgbTIB9hMxm
p7JXjTZXiqp3ou59rG0sShCo6pQ/g34I1hTSF4ppzv5fi826I9WgR80o1cRGCR2O6rUofyZZtkvw
f8ITZCvkB7drLo2s0b8dbIks6r94WPTh5cmhmX7Q7H3qnikAiDBqJ4zfrPxHAj42fKoRr84AWq1d
rB/9r/nXQ8kHPI8kQp+aE2javqsY66SN09EB1Brx3InZjWe6+4yRpOgqRz1B65c9JoYPsSGT7bdb
XTV2utg8BWl5nbbxoYv9XeqPd0AUDqboXhCx3lmcjFqIjkZck2HK0sZDVjKmgZO3gARSZNlz5qW0
WUGrdDCFvOHK11J2/XidV/U2r+I70+z3CqemkZ4gNNnMUn7KqXdkJnFrGLea2h2xBbsqA38zqs1D
prXbrJZUbGrNS+qv7MCFCxNnQh33Opj+uHlMWdtfMVINLCnJlLZyIgwGlOpRkcdzGUZbr0RBpF4D
Nn6t62RWo/s8Cecx+5/S1L9WE8dQz/xQyB3dGM660Z5bpTvkvMmkE5zBMrdDlrx8v+uW6hQ4YySD
0sQM1ednTMmHsLH6qHBiOMY+tLQgSK8UDR0Y0lzVgvqbBg+uTrfU438vS1upw41kxLd1Ua2k4QuP
D16aLvEksTWJvX5+fKkTXQZ1Wuvo0TFqT4pr41uUv7svLr2e7x97aSkyNSQDp8Es0oGfl9LrVrNq
t6kdL3+Oh7P7LAv+VmmfAumltsqVxRampAiioe4pMjJDNWHe5B0Uo07IC2tHEDLMpqxzrqFNJJt7
2jGiXN3kVXLdkki3GkhGilJcaiHGVnBf6hPAqYMXtHZcMXsaBNugj1UBKv/+fSzsc+IrBQjsA5Xg
M9vnpVF4aWiWFSi0E7ATnVTarV5JyKAxHb5favHV/7uUNXv1ijRKkYjJsVMKb4Z5dMthK2q26t97
3pNarL37pQcjzgFtoGFJeTX99b+OVFJ6WapKfQUj+imQjUsSKgjcmrBkxb0brY0dFgptXiEaOGRT
Cod4dmF5cT5EFWYBTsRBseTJqSvZK251MmqWTYUH2cp2xmja37/SpWg+wRoQXQABgPjC7Cmxh08J
VFIFoXn82VbwD4dgz2G/G0rlJklaCAGpuxEwCRQMya49eRdOJoFSsS0FC0qyclt50nVIl0KuxmMV
vgSlT0dpUH6nQbOTWnmXSd7BKrydYHWXts2OloSAeRicw6rZkQWBGUoPqRoywAhv1MTY9y4C+a1m
e168y72RLMm8KtFj7ttsK4OoGsf6GGf4gvfNPksDpOT0h9DVIbvkgd3rBtbTLT/g/vsXtbT3/n5P
01//azd49aAhAKLn0/TaJ4SjAlBal9b/YYTA89cO1XRoZnfs5A2PxSP655yp2W4wfblW6G1VjqRz
pqOdkRxUX9hIzev3T7VAmIN5+u9C5qysU+s+bbNALB3wJ3TS6PG46Z6B8U6PgzOwXspdgZLLeMjb
9Cx2xQN43oOUFGSGwXHCKscD+uugNGh37gbh12B6DwOEWk0LbirtPs7jTSZnYEnHva5gwIaCpshk
sgPr1+ndQ2bqT76GhKcrY/rRXmeMaEPK9FBZa9QsnubJTWbS9Z2Iv5+/n5VbTUv2UTrdkOyEuLzW
zEuTDNxNwl5co1MvLzYZH4HspCEzW8zMqthsXTdHsezQUSc03atvMpmt7GI1cCyuRYIB9wvuIxCe
2YMVZhX5LWtF9bWrl29199bXKNDRU+5i+fD9flmodpEoxo5XUid3cmL+59XGsuOWjf3SGUbjkTSr
U5hXJNB8qm4XSMoZA3ibQZwdDu3K0l8PICvTdpoAOWhDz3FYkZLkvRIkpZNEDyOqO8UTcacdT6gU
1sranfa1Qvm02Hz0rESuxsuzctqe1b5zEfoyKjLL1o4y9TrqA1rSmt2boJZj5KbqEbewzt3UpHfB
WADsuEWyYzvSoPG1cRcm5nVa+1hm1vKVUVXvSSq9hfx9SjYxzMVNExaPrVX+jnGHBjyYME8qQtdn
xv1zlFFjEMObwgAcrFnwS4dto0e3XaHuBhl/DETRcGS2RTgUVQqnIoDFobnPfTNuEN38oRv/tJ5h
t3EWISmVP8NAOMSkZmpAhz1v/0FY28YF4BCZ8QEXG0SN4k1Bb2/A1yFxq43RcMHiGujp6bb3wL2G
vXnsOcXF2J3Zlf9o8YthrpGGFyqq6f3D7qK8QDL1A0v8V7QNgoKm/WCU06buXHFnxupFxPV+tIKN
2mOTbRh4G14YjfsYQjPjLdYs2r5GYH4Bs+7Jm445ybypmgnhUFJsMVjQ+39i9acrZ2/oLdplH65c
wQs53pRCQ1JA9n9K8mbRopEy2Ugycvcu/x3S3bKq3tiQe97i8nkUa+keGNpHhZ7lBaI6aHJHCtpN
2DMikBDIiMca+IWX+bb0zG1uUW4EZb37/uB/hJHPNxJzbmbF1H0iSM+51VCd1KX0P5ydx3Lb2LaG
nwhVyGGKwChSooItaYKyZBs5Zzz9/aDBuRbFEuucHvSg3d0gwt57rfWnVLMa4G4sTQenbmsvKYBP
gumOcsWu1dopzHgnTdFOloqDWcxrvStXXR3YVSk9FVW3bQu8bGLjT1v8EALxOEdlwfp5I2pjk7Uy
9SlWHEO00bSms2cdPUyQrgWKPF8ignWa3cD871OiuSvqLbRgFPTwWM+2s9QsoFixeYLpOXPwlFrB
qrKCu5SDfeqnY1FK2+uV5YWt7N+rngtFxniwDHCUGgXjMbJEty7gCe2tmYAkNbet/z63hZtc1hJL
CuLOOeZnBqYyk8dVnQpwEbUHaIYpQf3CBndKfOj/wn+PGzMXoGHB1GvRG5ybCdWdSSCCmLandCzX
kfWzLSUbcrobMh2YqdLIXX+tsysV2qWzib6MwR7jHv52XrAHlTlmUBq7k68r6yEkvlfWPCFrHYsB
mhASUoqBvjiFTsYa+n55fD2EueF/Ln1WHaaJ0CWYzJUnTQUlj/A+esHEX20eR7SF/8ulmPrS5DNc
OLdDX3Sak2bm9cls7nFxuIFy5xR147GzPOR+dOXUvUB/Xu4M2g/TBeb/+ll5EYf1lM51X53ERoFp
oD9YxvQ8EO6uaONdilKy69CpwsRKodfBwy53xTAclEi9ctsXLOw+/5CzkrgxJqII1bJe6E70M1ux
tw59WR+NfLgNjGMt1pgukCAr5A9BEu2xOXclDPzoUm7bUbvHL8yFX7tRMutXn6XP37+Ur90bP26Z
hUM0XehAZ09pLgBetCRgFIIRqJFjrSdk2zxxcBm0NGGXE6eu6NWVR3LhiJL1pUNlWS8hSWe1uzkF
QZQUXXkiyLu1Nn68juuFtS3b39/c14UFtAq+aoE0LArSc38+tRKVaOwsPjlf8Gpz9mapG+yiCyu7
NoPnSIGuIXTqPq8S7JJWV67+AS19Onq4PD7mkMCgDikErXzepBl1NyT3juVparKtNGm20VcMB5nx
+NG2k4hKi8Gkfcy2NBmFBvgixJFs0cDpthEVttmRWaK1ELDIP+zffKgrwqDRTwqnQHqM+uEHIj07
ILTNzvTnzOzw5y42hNU4dWZgNXss59yT5vRYd5U769uOtscPXxbj0EGFkKIFa7NLnajMXTEUnEZs
11Jbb2q1WTXhKcw6W8yJbyqNzTxjAjm9msxIOv1l9pu9VWJkOxu/47bdpfCOal9hhrqY7uKIOoOk
Enme121qqzMqi0OovLWjdUTU8Vz6kudXJgGS88YE5Rkj/k1V9jr5nl7Hy/R43wVA4F3sysrdjKaK
JnJU4x9LwNRMkZAwkBTRVGWy/FCpUHZDHK3UVYG1pYDlLbErG0F/HwLAkgY9Kkd9PGL7TMgYikMt
2Vktoe/0po2PR0rgWaXy7sfX5hMfAUPfvfxlEfxbCcZC6pdJVZ7K9yhz58YbDLcBG8H0urFHyW7+
NhhR35MOUj/0qAPwnO3AZPDatMsHn0fyNv2ea3w2Xct08GjrZFcxSLFGxk7tYmeBG9b29LP7eeWr
/fgqv/xwEjKYFbJwUGh+/uE6B7uP4qc8ZXhnzYrwoCqV6dEy3E+qfJ8kFoGAFaw0WfkhFeEbdoa3
miEYdpKliYu85TCXlif64s/JjFatRCxBOeBIkyXzWhw1nMgEn/1WTXZjYVEY++kPX5x/N9FwHFSR
7JhsJRfDZMsxjChzhqxp6G8yUcd2MPEU+lzmGzYIOkjFk5pXt0lX3oUm5h3KQyW3FWvK13atnNaP
YdqQXhgzuUmtbivRAJlgYF6iMlrVFUo4Wa/wBSvK5zJNfhiAAJWat5tS7VqvDTteEfG1Nq4GsVs3
keLkoTLdsM/Anpn6mmAS65DWCZu2wXeUTwcZ6uEciE4sarw3PRChT9SNPde1l2f5vShWxlbN46Og
tdu61l2jkX6ZjZQjKDC8VGqfozF+MKToXhMKZRWg5HeCsKFaTeZXa1B3uTi/G3X/Og4ZScSwp22x
DZ+kesRVRDXduht2GHDsUKQH7lyLtGBqtZJy65n5XINboOCMrfyrGWUiw+ZFTeD/yUfhWE5sHHWi
3Pu5eFsJ1Xskq0SG80blUMFNO4tfg0b/M6mtF/K27FYZtxIPKzATd+ppu2a91B1ZmQ5WJP4ZANvt
YSIPIBkFAnD4LS2go1iDaqTzqyHhSJ/L61HEr1BOcelmpvjQj8XKmMy1L073nYa2MoLTGWZj6owT
WTN5Gm/kPHudB7HDYCBNIFITpkIYT2MLVWjZWg7aqeeOkMNRqfSB/ysy9NCsHyYjLSGsSoRFjtno
NFP60GrlZpwU0zbKcVWxphR0urNY7/uy8l2ECW+DbD7W8jU/3y+l1nIa/LOuzkb9xJUvLU7bnHLV
y2h84mdhEDh+3q5S3a9cyTqD1TQEq0FqUGlBeZgKj6RwxTzKOM9fMxn9cpB/3NKi4WY+JX6hqpph
LAtpwS1Vmu7qguFGtehU2nRnRKN55TD/6t7GxcBqMNsFMVrcYT/vS7VckjEnScVJETEubJCNmD+M
Kt31kQkLll1BVLw2ftVSTJbaG0FdKrz0zhAnbF3jW1OuHiLhXmk7pyD4dsyeMRZ2hQDnK7Uv7QZP
zrg6UAG5WaXv1Dh8I7TORgXhhCYcAcJW+k5cgVhurP6xmFU3FbYwbBxLvza+v1g2/HujZxuwIOVN
J+slTzUiciMGDNGr+K8paOugMddCl9miOt5YHBeTX67F0LpCtbx4dGE0iKQbwjPDsrMnrQw9xVRR
5KegCVZYote2wShUY4ig9NldHJaJXTLvTIfMSwNM0Q1Ya2XlRLukSzZd0tz0oBtpHMCvjxEb42EW
T+9SP9tot/ahFP+oOsxBJ8XGN8IWm7fA3PkZlMWaSU3gJOCgaTQyKm+eKHrRy14TyX8pevmS/r2/
swdM8d9PwpjnkFntIf2TYOUBABTKT0ztvRpzbGDH70/Vj6nL+aHKUAYiKSxcvAPOlmRvjqGeqllx
mtn3hiHdzHLsyfLoSNPdlCruOGjHWE5XAfSHvs33U8pEu8neSgKvO0vFEuF3UG8jGPkxJ6HZRU7V
yE40pgy6JHswaaOG/tZUKGwrxatGhd1VMz34oWT2BLe5+djm+l5vh61KQSmOuk2IyIm5y52SsTh0
AUkMEsqqRKao7lqr3FjqnRBNmzbv3bStX/Px8ftH8oGyfvdIzqZHhLIVTSYn5cnq/ZcotJzK93HW
rXZWuSZWzq0tYBtNue3z1IsDvCCkcjMNv6j4HCv6JXALOoLqOBhINmg3oUTYSmDwBWl43VbwT0M4
BSkz8lzf6pW26oN40+TNC/yOHyXcZVVvAlsQKFArrNjkaVOV1k9r9rfCMG5UsbkbBMFt0vtYjvZl
j3gETEFNxkPYBfwRRdoQP4hpfpQKY2tqf4dMcxePviaRHM4ON8bsSxoPWvhDKRsPUtcYwPPtk7Vo
NqWdwwgjmFv+OYRQHpXJm1TpJoixkzFr11JnCAHVMROpebAa9OWAUHEmtnKIWsZIPIY9G0mubE2J
ViRGHuo6fyuuBXtc2tuZYBIkBuhA+3z2xZaRUZfMJOoTw62cAWubYffCYzCu8TKW1fblO9DpB0lm
wSDrHDLK/U4Ia7moTnMsHaKy3jZJs8PGgk+PPV4Vb4VxuDIU/Kp0ZAdY+A2QyT9Or7Nvj7ll2Q9p
0pziQty34VsNJCca6q2aIonv9oYYvSqF+mJmA4Tl9xi5kJkohEIY9ojxcTS2fwrcphiF76o4VO00
U+4bw98lhrCdVe0hLCeODuVd8OWfqd+9zpK4yuBSNbH83IrNDxXxRdHpqyLpNtTbuxbXEpJMV2EK
whil+0LiA20bZXNlyV140kjfEL0zIqbzPptEDIXka2kosAmZT91sHUS45eGsYZYSr3NsgTVO8O+v
yJdy5ZpnPfCszMlUjynSnDg/kQfyKw5/VZGw89vZkWhLs+GNEd86U/U1Dsvv8xB7SSfeqWP1MIjW
Rp9PQle4YQitDWQiJ0JFqVjlY7JpKmwNpGZdKfGvRu0PuljddLSa9dyvrAF0ArGoYzXMCQNz8mIz
4fT6+KfdoShJjGpGQjyMbWGJ3iDVx1oCrgb9Dczm9+SHCMUCyvoucHpDuTXC5t5AOS8v9DoG13Ue
bsLgqWYeN0FUEoXsOIzGqi/MLY50u7T11yYG+ZhSmxkNEGRfO6bvr5kJt1PtCD0itLmpvMKoGe7N
OME/1UX5d3FkWFDkVBBJZmi2dVNl9jIcEhPrXoobfmRwn49vjaFt9Fi9i/x8Xc/aqk3+RGb0ymBj
Dx0XgHlwecZ21Ne7UVZPg5DyKZaPVoxYIUoMr6hBx5vSa/XenjpxXch5jw8ndjbyXaGWv6MiO0zz
0jzPL35g8mYQrMnRWtZ8L4NulxX6oWUHS8tXqWJPahK3rYud5QebDnqtCPbjt4zMZd3DQmcl00aZ
7LRWpt8qgKl9Ynpaen/lU7tU9UIiow6FgsvqPhtlWXIcw+sxaLj7cKV2+KN2zTqop3Ul4Yhe5Gtl
yokofTe7Br/9FNMH4t0pQkqT0o9AKLUZPegB6+9/FvPxryuApcaQFWmmRODNWd0f9fj966SvnwhD
a+wiz54tJAlTMr9XhvpQ9POhCZvDshak4GnBmnnSuxZrVqvBlkKcDnVOIk/XPUZ59SwqUsXXgHok
IyNn4B1MEyeGP9HN4hrblQnWqtUphCZuRZQUFvMhPXL5nr1KfKoRh8UwF5qielQhX9IQpGWxHgzt
va1p1ExtbQ6Ck4raE8hR4gsbwyqcAg+R0dI28qCsFMxi4si/UwvTgZhqi7h1dJkCN/Cpy6r7qei2
oel7KUhgC9jjF79VKkNzeE97rGf79keizIdcNj2oVCvD6u8b8D25WkQQRMZJ0XSKCtXt294T/Gqj
xTjeD7dWIq30qV8lC2TZZbhYYtNBXBFs602u1M6sNY6Rs5+M5otiDEcfe5FsrhzA+8d2jteZqX9Q
e+bY8ZchS3csC6wBK43FTLEpwg6YjcIJE8B9VVY8P8pQ+c+yN4ZZZOuJv56okmxZyH5VBYCAYd5r
SXuXcCbXUbJY5/5CfbpGKPFQwxwuLeVGn8c/Wn1XG+avoS41p5ejVT1mXlR2S7zSvDWSfIU+b9uk
/jry1XvBIrEgTpGqKNuuggHZFQ/VW0d0qKi+GXAVZkFZV3G1yuf4d1uKd2E+5gxigl3Rhordmaci
rm5EI4WRq+9G9YHc44I6g0MnmrYlRiYWA4layp2FJrycYkKbCajP6lUW/RxYtQEGLIX2KPqGWyDL
JUfUlkKSxa3mSRzMvVhkjmWF7iTMOyPIXqKskVejpdwGimrHibo1EDwFGTRJ6WAlzbEqhE3VDj8q
Fn4toINW43XTdZtCnmjiAQjHkBQdv3MLaMq+Oe0EHmXdGzujLu6EBNfiZLBbINSUJRH6+dYoG3Lp
eowQoIkJUf5jFonzXm44j2+76qnIGTlmWetaUJDFrDymcfOoztUGs5y1r790mvoYTd1RBkjBHPhh
GTAuHXhlvXV1vk34TjtteBDCchUH5QFRgVekoltS92VatVq0cppaum06H7WYz0DsrjH0LvQl/+4U
1lnfpau5YXa9iNZkrrwqGhFtvgnie4czgjQChaeMOrffb08XNk12JiwrQb0gmZ831WXQ4Jgehc0p
JNU3IgXrCWYC7FPjqgnyUi+elXkaQmy8qOCKsTufl1x6ozeGVFcniK0rznLPkhG9xTrhxeat3glb
oU02vpAch8K6IgL/isozL0CLvxhnmvSz5xw1HfvKpvazigJEWOVa4UZJvEUe5iiV+miJ1a8Rbp5S
zJ4KIyHOCSJLq2sDYXWpdM4fwD8/4kNs+M9AOJwGURNKszhVQbHJO3lb5IWjJE9+rCP1ZlgYJzdK
3D9VfbhGHUGx0N/A8vdMCMTQzm8j1tmgy0dAItauby/MiUI3UOOWWLwFq0llrJHIdtK0K8zR0JIm
9wSO36Zdu1PKlN2QKSn7REO/o3UwJTilZYaiJbObTBvWcTr9loEAtUDfFsV826bNEXKH/f0Hd+k0
lCkTF/9tmovzjHsxTIZSUngVur4HGmB3n4Knq4OpS8gPb/w/l/nCwwiygdQgsSLkJnpiOuRVg+lW
PifSVG8I/cF1J9gbfcAk9P37G7zU6jMNAzyGU7pENZxVvGmUJ0OVyjCNPOUdcuuOrJhD5Cm31hLO
YuuOYFuSTaLLX2UDF/Yv45XivnmtQ5vx/ltBXMwf+bF6DxRnrGGp2TKcAnbxwmaqPP7t//oPyKj7
H/1Rovn/64VeL62o5Qgb/f5GvtI7WDX/3Mg5Nhi3GfWoNLBqoNfN87jJJtNOwhbd1ISpIb4lgBdR
KLtmB2FS3uKisgmnYi9Uvm1k1noQw/VMYpekPFtIfUZgpu9/4aX9kqgokw0diBfKGivunxVV+n4m
qAQ6nOrofkS9vJRDkGrTaSPL7yLn1/eX+8Alz1cwCgEAhyXsGS/ez9dLtEEKNNAmrIZtQvz8CkTJ
tVJHxfs2ccHueuEwZ+SNrRDRz3jaEKETe3Q0QWRLOzRd+bDxo9VQe0EPM9TpGTDyH91XMuAQAPCV
33uhscZOD+xTRayCXOWsIB6xeRjNOS5Oo5WuaFVcJbLsjsDoPLacJHkx6/lKsXvxhWCsh54D+S9C
v88PqJ5G5Mp+VZ00AxFV/1JhLYI50zZVk1WERqpoaJ6H+Uo3/7Gizt8L5hOqRDqfAifm7Nwk/4hw
vjwvT8aD9mwhOXbi9FAMTsv6+RGACL61mpOYqxogZ/X9N3HpGf976eXP//kEBxTwKYKV4lRm/doq
XmKzcIFB3ULqvbHvN0Z05Sy79IiRr0HsxisRWuHZN4gMX6mDmG/QsnbFXOyzSnYCwJCs3lZwm6tG
cgUmEd/f5YUqgastEwPySrDCOl9oVpR1Za7XQBf3y7Q0B93Bp1VGOuNfub9LO/eHU4uMRoclfe5f
P8O/iuuKA0Kt30UI0Yla4fjZulIkHKHLjzk+zEXkXCeyS8t6OPuMFmUwrDkTpxj6yM/vsqnriAKC
jVuNd0WyHdS9GWreopLAB0N8L/o9Om2xX2XMK67e94X3ijmRjMUBrGYRd6jPF+9UOsTWEItTX2Rv
JBkinH20xl9CBQsEonab/xqCazyMi9dUOaKWHU0DLvt8zTYZEyO2ZNi+5bCCpwbq37tmuBlEJvBd
uxH7Zm0ZV1J4Lj9mSL+WRBbH4lD6+aoZBpBZm0rlKdT+yBFqKaNdTaK0kavcLdVh1cniOovu00bz
aC6zwLppmJB8/0Ff/MoIIfkIZ8Y68HzomLSG1agKIqe48QpYBwr5WOYJXTD6D6tnM069+ZoRx4XS
h1ODrZHiQJGV86VrjVaPNrhrToHpmMk2o7lomQcS3/39zV3Ykz5d54xeE6WTPgTCvAi42IOIHX60
rJfAfMKHMO9fvr/WpUnqIhODX8NTXLhzZ2/TipYir4fFbZEzZqZOreter/XbJlCOIkTfKdkWcbyr
i/i5jMOHpmUgYxKoo3TWazWWzpiYa7EY3EjsbwZefatLt0Jf72NGM01cfrDwiXtzdfm2kbrVLOjb
gOC7ENpMK+o/KMGQihGf2xK87A/Yi+YHeU7p1fAjCuED6EkC5nFN0XPpzEG0RQL8YkRIFufZLJXt
0JrUPkK3BitBHnWwBWPT4m6nBMlGzd78uNjXs7wot+3YxAhSKPGZwGk2Bzo3g2veG1/TnxcR2VKX
0N7ouGudbV5pURWKXBewzKWXsEl3tag7c/fSU2r2XbsKG8luy9gtdR8PMMPRytGGnLAalAZCRrRW
1LcZ2UohYGtIGqyAUY4cT39N9AbXi/NLC+Gf33puqJi0Sg7+L8PrNPAh1lvt9MGAsJ6UdLDxWXqS
9Nzrs2CDSz4GQUsEUo49hXEKYFEnmWWDsV2pIS7+JCAI6GgomTjiPn/GUhEto8WpPc05hjd6tl06
oZbSu1aFK1Xr1yjq5VUhdpVlovqQL51tu5WPOecYTdUJVqDkdhXGfqVoy0G5LyJ1TXymqw5MvtPu
pKUQQ7B4gQVv1xSRNW+qC7B4YAjYkURtKMK9X0s7q6ocra7/KLHqLRC82VB2IuKNBphd9W1NKO7k
J0yzGW1E8yrvB2cygju5KfaNMW+7rHuQptINRPqk+DVpkUTI1ctYW2uJWMHcIKAoENbpGN1ImXKQ
yt4NOVJsOF+oxqX/YfuitkZmDed3ibz4/ComWR+kcs7KUw6dbM7vJ6Ve+ZPPFPmmyRDDytfsSy+u
ZTavJVwCQwz+/vmKspELLd4UDEGicN8NAdr/fR6moKcitkaGF8f1jQVVMEUZL+fdQYjBTnLJjuN5
L4XXrGsuER3wFyNkm74G98Dz3lXK6sQCGmUMlJDqZfr4hTMyEbLHQEtvRvyhdD6L0horhoTidhkf
sHprP1355l3D6FMXyRVKNG8w0+3U5pg6Zew4kATHdtqURmfnvk/3T7P/pjMnjnylhNwHspHAPWqM
h4SchaL9xUmIJfhDVIrgxYODJ85ayq+Nxy+cVWhxJEitYOPUIWcvu6iGAAdQeOTCuMcqVwFvSSEd
df3ksQIxK77WFF1iV/x7xfMhm6AVLVHzI+35eNsVE8iqYNdSBl//Bg/CTtibPjG5hK3lVwqfy7eq
icsIjAPj/FZLWWTXmwFUS2Mrpl60XEOEhbXSyqfgmpDrUpXFbf7nauf6WzHqW13tuBrFRjdvUxkr
OMubjsQ42dFNDXuTux1+LiCaGV4pCi5VV58uflYUTNmkDlLCEg5KHXLrzkj3ATLrpo3xngMCqBky
LZbor98XI9KFXRwTV/QCSw+KB9VZES1FxjyMIBqnMryvtT8Vg60Ryt39qGzD/G8sbYsI9319I5s4
k7ttdxtdi8W8+JL/+QVne3s/d1PazvPH1yW0a96z3NwmRLr5gnv1i7rQliGdw79VxGuLqvKsFxyl
DGmnMJSnQnqpsJqJ63kfDr+0soLFcjWG50J7RPILPSfSoiVo6ezWBMoGSemF/CRNYOWxm+rymkNr
hZAMvHX0cvxO1UVnhbH9hMlCgUFwdNW1ZtkQzpo0fgWypqWMFr/YPyNDFMxM9MGS697x6+JQxFCQ
CiM+1WlyI83CswKtMhWUFcW8VO17rXT9Mu1tCTK4S2m8EdoZd50yeJa1zBEAi698hBefk4oaik2c
XHj57DlNoDj466XFyUwBqGd9pfdogDPpOGAtkczdBnGHaq1Mo3PIjt9EWravkurKIfpxlS/P6Z9f
cTYTMcem0gngLYACbYjG8TKSc/J8pVoOHLelOAwgSdoG3kK7ApeK2Rk1mxJDfNAO2Z1UOGO5GqGa
4D8yQNFeX3lIF2gBTKb+/yGd1VtB3g3paAGKBhDMHVm3i9oREzs4zZoNWbMgOqC2ERg+lFeqr0tr
Br2DgqOwyHTs3HLEb6rSTCW4CIryWzSe/XJ0xvF2LA28v7bf3+SlvYCaghoGJxeFVfq5rJCMyBjw
QKff44DNCe0Mp3cDEZGO+9gsA7cqV9SfX6UmC/jNOAp+h6xjGHT2VCVd0KbaZ2KbNLPnhz/1bF4s
zGxTQqHVyZ4+qq4Pr8odq/GmAGJWrMopcuHGUANHCyVH0QH6wwJIsCFKuL5in3Npory0Jkh+8RWh
8D17Ih0G47WpMqhLiCoeRQgFSkiMa3RfGuXgDFQazdjfhJrqZp20AjL2mgHWkflsyOl6rl4bS3gO
5pCAhgFJeces4lqw+CW0/tNPPDu6IjGMC2ZqSNxSryUY+0e5DXbw84vBGytvGfNWCMHtIQA8RwvB
WNGTChcZQ5/yR25Ru0XoNrBRH/yH8AgN0hF3pndqO9vMbKFE+ghYaseglbaOs45HRfY0qFsBCFfy
omsSzQufIAUtjFlGhnyB1ll5VcVTgBl1m50EKcRGToZzNntluSa5Z1NFWMnN+X8/KkT8r6O7kvgL
stHnj74L/VSrSSn/GD4wkw+VLXpXWXxQzf+hyqCMWvKAlvP+Sx/FkHTOsoqba/v2oVH9Q5w8RZAg
lreHyc5awrFz8Kst9dX3C/tSw4BinSZuyYdjXHj2HSfpXBVdVeanZqe9J93baNyHwrojZnBxm3Di
2Zn0+1J78WWP/aUSr2zul2pYsvg4+XFOh8l6bkash1qp+WgcTmmYPiwqyCQ8hsHvvqjfBVY1EPWa
bc4Jhjyzy3DafH/7ywF2drRwsjGjRDHG7nYOg0wjJDIyCNJTgTGlihsBSyW19McKhtv3V/rqov3h
WCuhd8MhirSes7M0Tv1w1LIgO00KzC+B0wo+1S94RnanI3A1REcVTGcMpKNa0awrlAKKWN4oVXrA
kWkV09RqcurOpvlQTf3pyq9bXvPnBwGmzAiIkggaEyLVz9+6YfFspVFNTji/PhaadUuN5E3MrOMG
WhGqWAtdPWkhD4F8TVz2sY7Ory0pivGBfS0utZ+vnaajWvtWWT4VoZM0QDq2VNrJsThW1JpwWfyV
UG4qjfGCjVgGOlsy2lj6c8yi7usbRweNIhzExieleMeE0cdT0m6PSWLnGyZVueCFzBFowAdv4d6d
qjf9bXjGIsDHg9KBvtY+FaYN2lEGG+OlKVzrZc5x87k2qP1aTTENB9sTFd3SFCa2n+9TEIgd7Isw
WzTmvpbL8MoHyhfcc2sYNXK9Avc5zqL2nGbHSZf3HPoes93HK6/60s9Y2KkWhYNB2v3ZRto1czsZ
48g3L09kXeBt7RNB2OlPQr2XGAuIymjDfuegehFaqIdzvcnG4MpykJcP6vyl//MrPiZL/6BN46yO
MzhNeqq8eGueEJUJJIA2HoOaSscX1O5OuCMc/UftMO6knfY3nO1KdQjaFkPXkNbgs1e2+wtbIQ4A
uGuiCLBAYs99WIRkhok8R+lJ6cKVzrGup4kjBcZqSX4RCSycBszD+2PYVXu1zV1lLA+yykFYitqv
AQbW9y/qY/M5e0RUdSYGCnhaYg10VgIVQ5AIqWmNT+FNu4pv4IGvgyO8NRczVy87Rhuw1oP1s1s3
69kVbuS16FEL77N1uJLc4Ye+DtfiTlr569xNnOWfmm6zIlluVXvGWttZa2snulho2LH7ExWel7vR
zvAqN7npvWLLv7K2XrNtcZNs5dXgKo6+ap3hNvfUDdPVVX2IVuXh92bYWK6xjQ9QojbSNttfgyU/
1M1fHgMQC7UWkhm64c/LpgsJV4mVqXgyix9VsZYk0PvirxXeTcOdYi5BSVP7lOU7K3q1CnhkOjKz
INqr6rpsQseqbsOicippnWqbUZeO9bCdSka18e+SjWMmRTrrH0ITai0KkbSXfw3sCFFxr4f6OhCf
Y8LtgnwEFX8aslOeR4HjB+GGoNid0b0tFDjiXuy0fReYOoVh5aFddUoJzUIjeJX23iNf0KiQZfOQ
KW8aXBb1bx//loRh8cLOxHQz5lc6ko+p69kTQwYNNEN+Ivb75x9OmIWQiLs+Oc23wQaFFs4QtzMz
ixEW77Jzqr91GAZ3YWszWE1es3XkFI/iY3mU3/Xn5s7cqJvpzXiJ2W9/F28I2+o/mmJLrVNfxZEu
nDv//NQv+TEJCd8I5KbklHQUwmGn3UyiuDJyuqU6P6gpcIPRG1uhEKlQ2R3k6q7BPqVSlRvGtduw
GxGfm9uwAnyDbQztNDWS2G5b9O/q22imK5OagtrL8ftxGzTcRCU3Le2j+thLmFjJwWnQkDJETBcr
sf4dwSnF0HsvaN2jJuqPYYKuZBpOqqAe0KQgbu6SP0Ym7Y1FeylPKlC5jj/o3G0FQ3T1IMAk5SkT
h7Uat4eeskkwuteKrOamvlngOa0zHsLoWvrNB+/r/J1j80ANQ9IvNevZrj5qwOVhOGdP/hOTi4YN
ctuFzvgc3bO1dqYTZk4o27BCrdtgr8G62be74lmsyJdetW8SgibLFSaXTkBytXfV0+6lU7uZabgs
G67MTBIA5oIIKp3u9/iHydvw01evfLjLbzy/B3Iw6PhwUWLbOytCtCxVzSgZ49Mcik8tZgHW0K3o
/Td5Nh8yoiUpvJmZX9n3v9qvwWSGz8y+D26MVuxsn40yP2DQNcRPeh+5C51MGUJHDoX7QOx+JWV0
nNTUkcv5Je/jVdfWTthKbqwC4mFlzm92SV9MVBMN7lYCjrCabG8U2bbXUzJLcX8F62nsFku3wUSU
ejviWCR0RxGnIF91Am0fBpE3l++FNcL/3NbYcOrFdgjwxIRr3xWWXVYFBfBqMpMNsQT4GvSOoD5m
6WOWPBfdHuWP2zbXKvOvL4MHAlAEjrA8nfOoBUxgJrOPZu2u1vQd8yUkQNh0Wv4eEl8OnIktjCXd
WrH3/an3AVd//ggoxBeXRRKOKEn1szq5K+pU1booe9IPfMDx1l8jo7nPfyebaI+d5kt/V66Mfeo2
T91B2+QP3Z9x499Fu/iBieHtuBfu+5/CfeZEa90OHssfwZ2wVm9QjyLeXpdO5vp7Di+nPmSraiWs
p21+yl+TBwZc6k9xU8OwtoNbtCyedmVcc6HO5c7gO1gwvJCUf4wU/il58PGfxq4MsydUj462ivYE
z/wfZ9+1GzmyZftFBOjNa9AzrdIrXwi5pPeeXz+L6gvcElMQMXMKXd2nqrqDJrhjm2VszF4Svd5n
Tv/J+CBqqAXOph7gX9Luuy2rKysI+8DeggwYnRHWAKtvqzihxRuNzekQJ95mn6hNU4xENsEHH6m+
HmmA8+IQy+++010fuRoYntEsZCe/NMZxN+AAY96BtAkKGD+P5SnVpQToMe5FR1RTw9f25VtIgKRb
KNG+dcafNsQ/C80+TxeOHlVHp9we7b9Gx4hvk5kAfck6FABFO11lsQr2qxMYIbn6V8l0KK1ROYoM
B8WuXDU2mVd6oTv1vfn/uqZZtC0ojG9ZIeP21JFadTp3DQSNf/UAgs00Bq8OSgj6a2YMFrQawULo
LAzxj7BRJOEXvZRKf/f55heDPtkE8wHHFZCbn28CvHV8qTLexOB4B24lquVpNDjb1TN9eCgKzjYV
ovsx8dUCLr16svnIawIyhT5CEnwl7z1T2IDRsmlJDGVAjPZhTPeaPuB8uHM/aI3Z0BbaWOLBM+qz
9xHsr9wGMF7C5STQqnVkgMfUkcJIsB+hmnBFpUVpg0fou9asxHFx3z1XDsDbQoBuMoABLHVeOeSg
SPqez/UneAlYkfAq1wKUvCMVQ34SQbFNYSqdhVJVDq2CTjwqpQiJQ2qVuS1EhyCC4POWO4L0yA8P
2ERdSg4fJErBQalUecC0FDjGMm1VhHKALVpIY3JXqBlCkCSCuEBTDFYMRKCPF+0jw/PGWKMHcZ/T
ntbyyLSa+H2MQatu8VQ75TiAxspnQCi32a0Zb1DUIsMoW1FHnxqQ+AuP+ebJuGOleWAoiPQaere2
i4Z6DxGbUTbyoNnVeCM4MqECcIpLh+sYUDsajUWXraVpLQsAc4/HF7THgFjptgmPPRAI67rr4fIg
HoA4AF8I4QPjbcov1HGAbVEEuXIa+itNbDQ5dKHd4QW9CeIpcPEJfN0Pb1Eg3QogQgW0DjuhmJRb
jBheRJC54L58plWbHs4isXSo/S+Zo4y+SdTaTVdcLy3g6H6Bm09cedApoZsFBZx54ASHhQUDR+gR
OKGUZdP6vdNvmvcekZeH5etHTROIttkZu/wY6D05lKsDVEc8QlxjfUWCbgavJWkPCBEWt7Adf4lO
sgAyAGoTYGgAyJ/lLCHNUyl8Tobz9HRwedG2IJyxM06HxPyqyboz1h+SSnS9s51+c1athYfzSxye
GpQgiYGQgGb5HG1XJdzYw2VrOFUgoYQ+tFcoyqLSbiUKIenRSZIpF1pQD6rzFtK1XwazyDSBfpkY
/tBXmU/33QYeIg0d9PtA2ZZuGkD3SLrWNSgt9EAy5YvD0J7L1Djx7hVMmJp4eBnidKGtwk7138/w
BzlieB9j3CuxMo6kn+FPaEXQqtPGPw9mbSQEVdjp/r6zD+J6z+9G9TUnztnSPv9OU77f69OqkyiX
MuWMT6p1vVcKUVsp3lkim4wU+PG+K4hx8vQM0RauBdoJz4O8UyQjjMGq77sTTvWzYWw2xs627Uj9
spFOqQC1qeZB1x3n6OhruOepDRzWZZKT160T6jCmIpaCWB6brl5Zrv4ItIE8AhwtyCetx8v/YTtJ
YNSCRcMDIYu26M+nmQ1ZnJXQK9m3aUvKErV/gQEW6kVZ7nYhol0NlAiVg5iuxAtNyG8v2NkzRQ8c
rHUGWv4AMk6dq38SpNSTmZxq2+4EkJfdf/g2a2boDkHfxeTRypj+gjqhPTisCXsI/O7066zJfMB9
2EBzxEK1Zwcmrwk6ZJYsiOiiCpr+LTC5bNGs3lDaGIKR7xM9M11b0nkt13O9MhqDMxmnMwQT9F17
wFEGVwf8PBjT30NKB+cZv5S+TT8zji8S/jbqOFk1Rofk7io2Qb5dSIR/qegmYNX/fxqzNwGRGp8T
czwNFncR4weHxsJaNkEf+yjxd+WjtEsbyDIDoxu9twJzupno/10+bdDG1MRRcEuKmdmpiDjIIuEV
VPg2m8jejb+/iF+wPrjeyQZFxPcIEtYsJxrYnqWqtujPhd/rIhM6A4QQouxBM4DoFPAHH0Kdx3A2
l3wSVJIq+V8JsBvg0rUieq/dPh96owtPcQoKZLIuJbNNQ42PFROyR1IinYqis9MiPQ70QU5fswH6
EdE5ZtHbbeFG3wFHua7bRKehdi8qtZ6G3UIq+kuHEFEeiDcUqWDcw3zl5wb1GoFKoiTqTnI/GHXo
qi4vqBV1hE437LMhMNSHRhZuuZbXukJGlbcOQdTsxmNBH/5+2kArYK3Zx4KRCaRZwd6Abik9y/rY
LO5iqMN2SF7QpS/vLeQ16vIUcDuhgNxYfgS70uBG2K6JdlxbIX1wPdC4Y7C92S8ICGsFpLtpsDih
LMRExFfuIWYRw+Dk45HidNo/+hBrgE0c2mUt5E/OvLRWuM8KNgLuahBeefkSpq9pfJLaa+smetmf
RSgjMVD+Ly5of5/B0m4UIxcrleuBAeSOFb1NhGM+NBGE2By+lpxe2oPByrEGBkAg2ELFeDS58GOM
oG2bngQRwbNWa77U0njFdBdB0CgXmWgKeSnabEEOY0EnCiOTU45psxdqo8vWkrymKZNBZ6vwoMSH
SYCgDe8gGGUQIOwDCD9o/qO8RpTGW4dUDrS2AG4apF1HDjWgySi7ZmFSpjUYfap8Cxp4I5CkrwgD
Fyh0qaGqGI1GzMF0B/aRIDIpntbX9zwsMK9poH1wyWKzadE9FthdTn248XbI0bWFXdWA6ATbygCT
1+BtYT/8MjCHBQADIXHM6PH5zZMkD4rPQ1w21IkjtSab0FzRwv24vmVISgSyWiUEDeSXiChHiaxu
2KvkBRziraDBRRd/ZDRo9b6zI31EiQCbnDXkx9TT4VBbvHYt1jwKmlZFMoUHhdMpJY2W4qyKyUek
7oVtgv5yceauEDwm0CrXgjfZV6djcYffgRK5/gHwFInWvLYP1D06y4PxKhMGbWRxxa4Cg9Lcg6cl
Rm+G+sMn6Kdt8XCN0nw0q08UT38/rGffWAXPClL7wK9hFoe+z8/vOImKMaz4jDoZqdGZ9pewNW2C
wxeuzfra8bRctdDANTmyErRAe1kytZ8q1p+fLoQ8IWqMWS+QI5w0y1gST+jgbTr2p6nOKOBy6DV3
D1jXpu9sUbyPAKr+fcPPJdPPBWf3O3Z5H0P6uNzT1VdLq/Vw7sPL30vM81DMckBem6T2kJ9jgMLP
ynSm92M5p+tq77NlCqwxfxJleKaOSqWxRfcWeiAM+kJ4BabpnIXSAh5jHpq/l4e+GgDj34hkYdaO
qF1p8HJZak9cLe1yQBP8vn3lmhuT4tCXZI3i6H0KfTklR2Xgv0vQ8IYHFRHYnJT9QmI8HQP/vN//
rkXCrAL9K6SGc4+MtBLi3oP+wh7U03L0bY6WdFw1GUpvIV2b7up5JRxIaCopHFqmPzdyDbtcuW6n
lTCmFaSYyB1C0HTuAm7LKMNC32M+Wfi+M6SFGB1OP+P//lzP47IOKvNutU8wO5Tl1OqhRwCOgga5
CgMWFoGOU6eGIaG8akToX8n+qo3YWwuoPidCGSERoVDhpRIaiJVTjXxBmDBcySOuvIxcq0zFUI39
ByRttCGhLVmMNAH/DUhROb6bOIHs7ovk3EnjSUEh3tWu1UYQt2Z4b2k/zQYT/90ppqPYUixG03OI
azNUcpZQUrUvlTe/hMxm4g4bIUe5DD2IhBGPMkWtx0Q+Dmmx2OOYne3/LT5ZkAgwa8XumL1WTDOS
Esk5vqVawUmYdqrMUKaX5k6Xdjrk6499EB2LLrSovl43MXTpsxRyZc1LHy9pHc8RGt8XA7ockP5Q
5AANef5l8V5RV+FQ7IWq0OgCTW7ujesrwEF6PQwSswYGtvNpkxpyKERSzULSNQuWWB78KhAhp+XB
M5gXJEk/QmwEWLe95MnoltIbNg/WfVxrnuCvxZrH4f+/VJKeloSoMwfuHMhrcECe1fTuEBaAm5X1
virfJz0TVLNc84aNB8r5QtSc3uTPD/jnUrOMEk0mvu1ovtgHIjhH4yqt+wyYC0wzk1Yrx8yGr2Na
AWhVQeCietRps1BmPMeqSVMYspFor0x8gVmVkYcZuktRke1BshoxHgrKal22QBLm/EKs+jZsmN8r
zM4B4pp0uhEZfwYP2m+iopAaoC1IYmEop2LAf3BfIfd55bVDpaJl+PrlYjqdE96ibHkr2AWqXEY9
C5gry3qoQ2bYEux+v/ASlNn5+P3CWajacBwOL6j/zx9CyQIR0brKqVOR65HbZseQ28qKtMvUcZra
9feKQGmXsOptmP75PSCmuQUfXE3J/uvj63S///fndu+djlbAwUMfar9+89Tt9eDapx1Y5xqaAB7Z
ZeSzQfJ1w3Gv0yqnYTathlq/SkCsz9Sv/Ton15aQ9UA8zdNcPVW35INSMxNGyqqkfwHOSr72KXF8
MrX6pz/Wkc+jpZuHtUzQ9YqNUDPN15hcr9vzQDBVJc42Jeuvr+mSHIwDNPyKvj5hZIrJQqIe9ust
IDTA9z3gDoP/1hHjEfxbqRkY0FjRS9PXOywTn6cxwqdALp+purA5vs/n+eZgAf5BZcUzyGNnIS8K
cw+y4Xl9Dm00U9TgK8NcRzqAAwJAmsZZlZmZyYYOybAfD0jPWRRenlPLRohR5D5/uIai4tnD9USr
reo1JZ5a4vorC/3/c2qi+2RHmrKv3jnKFpqNHAGw4H/xCYGrERyXGhwiqZos3NVshva9r0D8hcrn
NF/k55PFuGJAdeKEHCDkl553SdF6Rlo4Y6YrySPAgv3ALrTDvpsk8wcJZRDM7aapJvAsP7+yyaEu
48aqPgOnScGnvVYxb1R2wk3KyDt9YU7UOyYoX+Jr5lkcCr6QYDqpvMUPYVN0hLYrbTAACjEHyz0o
HWZmrJa+5dtmX5vhPRXV+Oyq3B7Czwsf4ZQ6/LhulLBAxuErBBwPaMDZMdMFadAxNJPtI/eY+yYD
bldIhOEDHU2OS8GTW5VqmBt/r/p0uMwWnSWt8eAlitsgJBXJF4zGVJb6CjzUSI2oMdUFoqULlcdz
DJwWxCEGBCCQRk8YI7aooyoNcLJ7DadLSQrtdOUlywFPqCD+qyDfkT0YmMYJoLZ0eG4jqAeJym2M
DkBPOkUCEZ8kN3hu1CQeKksgdEc1Zsx9e0pBiUJ5X7wnXuyEA8bNgV+uc19KtBBCeXrJcKlaS7nV
sa2eQnxlyPB5jcGBEheJ71M98fQu/7nL2cdc0wNAuq6CNBGwBIMLXFWOu9vghlqUoXMY0WBwyt2W
g4iYG0tG0ZbvHmTPu7hcON1+fb//XMis8Cn9PvRoIFz3nPCAbSsempO3gPfwUwHULOEX+KfTfPZ2
Z+eI2HO971VhsUeVosqZn5NGQh3Np0cmzbSuS+5515Oura/u2NdkkNILKCBmzN8zkbVllGaTrkU8
QrR6okaGCcZ2itUw+R0N/UfvbaiE2cWt8q5UoSN4wh2CgiOwLMCw1E2uDj1jZJ2gp83w5dE1vhnJ
8OBkT9q+MKF/Y6SYAShogDQQFFGEduEcnc9pUEtjc4MWPjliAEs8b0FAuY2S5bFpzo0uOpFoBMgH
JzE3kp7SPa9HTrGh1WjbryMLsQdos9aCNy8B9ZLR+XXonAOVtQGd8syU0NPJZtBEhjjJqj+XzngB
AljxVORiC6FnTvyerhsMF7CoIR6FOdo834MGnShARqk5d6q0K3RmX2oSeQes3EwyFc5G6Tu7/1DU
bEOhB1IBk0zyrfwBBSIL+sw6pL+0WhuP4z7dQIbJ9tFchZLNS6gHC9Fj3reYLhQTHiTDkBtCeJ+P
OipfzPqazpqzAO2d6pA5zaH9BFkdxj2wNZuAfC0RSWXzLGFZAjPno/zuQ5fYkoEyXoVObX7+HT+f
skdc0KRTMtWDk1bhLH1NPbfocjCE9sC0Q9kM/KThq/QHMtBvfy/03F6YrTQ7HjBwzDzBS+N9rCRa
BFiYVyTgRaEmRAKglF8UeIcNJ1uMxy489d9iNrjNoO+CZiPIkGL6eaKyQ5DLnlhX5+KRPBKMYZy+
c/IUDSKFAFr5wurcu2QgqdV9Tf6kYIkAm9UXD65oJlylIfQHcRzJrNXc9HbiQXltVoK91H3/bq/M
Qi4PMhtKJfDJZJAyf15kz4T9CDuC6txj2FSpjBVZ0Pu2M0jPqoUOvyHAuACeYFbjOzZKtQFNC7kV
LGMAmcnfxdfcCtYQ1zJbPU/1TOuRMynQEr8GwNsSap8WhLIjA31hDPxTc0lR7FuH+6/Ln20kpRSS
Lgmp6pzprZHag35nDGiKrkq0EtESMF0VNbBZBGpu8zreBJFBrjJqG7LdhkRKA5QWuzy6GsyVSGSP
B0qHRLGVqYm6l/DJuqTaM+f+i9YgNKWOABdnd8CIMfpBpaOyt0Cl9NjVDvK6eh1fCg30ByIbgsPC
lkJgjO7KAhmUGcEOWE/ghmAqA7Trwj6b89ymrxsDRRF06YnADSz+z1eIuQdeoDIWZwBdGF5nvQ0M
SQCJjivb3+ct4baQa74VIYkfQCJ4ngmSwiSRKhiAkGb73oTcyUpcaPl819ezN4PIiMYe2qWQ6eFm
Z3meMNBz6briPOjN24bXS5tZR3fvLiUkgCTF2t2NeBsriHtdnczAIbQCYFTSlshuDD/PKTBlRdMU
PA20ukC6mgUAKkxwmUFfnHm1hSqSD/wK4CrNS2ACVXd0K1XZC+CSL7yUuVDWZHnzY9lZhjgKbo4Y
V2fn6FKu4fuuM9cR00lpX5rxF9BpL/yZWVEqhg6v8YO2xc/8CmDlPnY4oGjQ3Za37jZbKCvmIoDf
PjwAqCOLmPC90lwtzE3LkG65KD03Zgpvnb37CtARZk5ad23s+LwIMXrursL7B0Av0JHBvgLEaPZ5
9gPNlkMbKbtc2TD+WwBmhp+e2freiLIKRhu6dy/cRM5LdUF4Hev7MLikTJZC8XzqjhsXQaz/lrYQ
8E/cLBSPBZdWSSD7ZyUF7ZnELolKtXgTfbX9SC7FpXG3yo5WY0yMfB3SSpCgkwHPgkXqvg2IBxFA
qKuoDQK4KQVm+lHfFA7zOTWEEYzt3VEMBTByqcFxZK30EZww5BXJePEroy1Q7MdvPEryKSByZpxf
oeoZMRo3kggpVWMLm/qC+pRRQcjmWZ19r+pVDDkXtDMkQl/B1KbfM4t1ggvQUd2qzZDLeDvls9+X
t+A9/SquErewfb9HCT++Xrwt5DawcgGJnIaSxc+YUrBlPrBNDeXxm7eSN6IpPhojXgkrEIddWDOV
kHhFjRcEZAgIEDzBR7fytpjQ+i/wMtyXgHlh6nwceCLa0Ql95VUNQSVOY6CMAw3W+jh4KiRr/Hfl
nJyneFSRfFC7yko34qHaY5DX3nvEzFfALwGRpV0Cg2wIy7YeijlVzDFekfaCBh9Fk9O4Xb4Z1sMS
keI5beIwawPTmpswYyI7b6e2yFy8hh6GHYR2oArT7sJz8pC3pQad+0O0os8K6WCdQKDbcG5CU7rX
IpF3MCQQ3nDtLuYWwHVdFxKa53gGphU6YQj3PJy759EeVwpg/Jikp1Jr0RxirN6SbVHjMVdTHPcA
BOpCJH/OY/AYINYCYAdwMoDLzEJZVjApqgIJE8Ldpl5nZNQANB3X+adh+5EK3ZaWwFjTM+W1oNd6
/qYXxhG64Xi7nVVuLMCwncfDRRNuqU0yB1Hhs8ZVIZiB1okREoZyP3dpyrZtSDFScqpj9HoGQxFr
DcoeGEpzRiCjT1WGgN9BnREohsRPdKk+whyBcOktY49siNQT447U32c1pbUCGhYR69Aod4uEfWlH
H06wvFYFDGHgl+OjqVEGrvH36/zl4UqA36Oo51FCPIN7ZQGTEIiDs6dxh+ZebAMWhJmeugNIG3Fn
h8TrQKlmaq2vIum0HBRtgHmbdbXe6ufWPC6dEE/jCzxRNHPB2kc5ozyJAPmRBMEdAKwnzSFd7ECV
A5e3lHirYG9AlZBe9EzRa6zcDxZK7ueEYbb0DAdCF1mQCVHHnSKyKSB+BKYuqk6A4gz7AAFDzIGr
cUtteoARzLP1omirJWWF7/ntz6iHu4eUF+hTaLXAivLnfmrcqk3CguF3sKGom00vsKSpe3AYLdgr
qaW7Ap4Q5k+NEUSDKbNQIwoiqHd5NsO+pNCJLTgjB4yD3maRrHLsWYkzc5CWev9PXRI8KGhd4GSV
YGLwVDxVFLSP3NZXdpCfVuVxIwI3IX513EYOLhE9uXLlaiZ+1rTeiPeGXqA9MFPCNH9ICoivMsQJ
Jx232dGQhX1Q9HUm72rx0UmY34iBWrngf+BQSGr3q6/jSykKKxflCySenFAY9EphbpkHhiQnnlyJ
0+FMuXBiPTeC8VT+vaxZnscmkGKlaKDkIdur0SjIe9QDgdVqMKzd3bvDPbQltI+03OZAazOpTT7Z
EKsQ+z1k5/KK9BhqTpfg9Y2/UW/eqfp43R49LVSpNbOnPoFHRpMTzWEWDW3h01UtGN8Dl/13NJiK
rdmjhZ3tNDObYjwgGT/3X0s1glgn4bBLFTBoYC6EPisP/uySGvQ3I2a2EAjxcGUUJNA0APv4uRBk
XL0xR5Q8lcZKAjq+0XeGLWvAHgPbFhNQ99aq8/JYoRVsNOrfNzntj/naqPyhUAMgNi1+A1L+Qesx
0FbyJWEcdzES3txM8g2UBjt3YT88j5wxhwNZVpzQiKCjzHseXNhlYIiL/hm7QT/xn5GZbeIPOICt
gWdHpZtqsnblDVR16h4cYLz9AZ3+QfNXIE17mJFItqDVhmJ1IFYsxDqQt397CABMQrxmAqN/g/j+
eQgC1L/FEg/iPGJP3rztAOV1QI0g/w0w7l54hTYEjCRN5taoEXzgbF+tTAYAeVJdQjRpzH43vqIf
ViInUusTWvTCrYQ6V6J62xTtWkPYdQxKX+k9QKGKZMoWnTY2ak4FyYvNt1DhtwKHOsRGv8rWqUUb
uSXdK5S9AHu3OqMj6OmMOWiJFlsMqCDD2vvsDP7EXDHSfncNxmF13u6MfCtdqlNYEe4BEIFWmKKm
wFrzBPG8mshvRam6KIo5R9kM1iO14ivohHvFOSRWbiFtBP0k3wiqZCJp8mwWIJ8YQErR6tVJNqLc
oq3nEWUFgOJbANqAgaT6wd8iI4asBHeutFALVMx0Vp3Fqcg9C5IZzQkYYvRIVzgpvX18oQut1jmk
zPKg4Zkt9C65X6KhjIIKXxEqKsyaZ6cWXuE08hWoE/LhdE13QPPrEdCiH+wjSjXFqNA1fuFgmnMs
zK4j+LQv8qraB6dkzU9iPLhG7iLfSpisbHloJF8yIzMiw3e4/eK1Po2VAEiAJMqUPaIGwjH+86vn
Aqoa5DSiTiA+OJvNLtV2HrGhALQ1OKs7R/dTsukJKB6mvn07wx/qmu0sSvN1/t0nlnfUXi5/h4Jv
zsXPWAAPXPR8oaoLaV2AEn9eUeY1bAtpJ/ekbTr9vtskFkDREmao8vlyi7Y7o7dPBgVSIRmJ5xxI
f8B48pU2XmkNx21OtoCqmz5RKe0B5NWLYmvVwnH3nUP+dYmz7LdoJECBXI86rYxew/UUpF8b8ccJ
OQA52fcC7THDME69BUzYySOHLx6Pr9W3Z9Gw2FWqH60XQbNAfZbe3kYdF+y8rBr1xWLJMVWXUoPn
9G16nkhgJp9F5HCzNxyyUthUAh+d3DreeO2Z4cHZpmDdRAFHF5amW0J4W0JmBU2Dv1/lXKcCuTiW
RrHPTGxIFNmzpeUWJA6fx6sM16sNnkWiY28d1q+swWoA0i8kqvyU2s9fC2Z++B8KM3x+s4q+Azay
yVtKOg3qSnQysitfd64pGKfEOfgGpe5pmzqnRCbbkhzdLUDyxL+sO217Pg7oS372MNEl8tI4+vsB
zy8L6A902pHWAwM0q0i6NBIGmI4Kp0K/GdkhIxpIZS8v3k7SLo2jAVW5KxyPjKtMRbhsGuwX+6Qp
APuvhONm826fWvIFtON1MK4fexl9eQ/ElJaMW9ix3NevjopTWazIi5UZW5cw6nbdglRJiO5YUKIA
7Ua7bFYAS21W2rE4Hh+K9rmkqPNLzJNpEdIrE1oUNyvPGo6dL9eULPrSqVHr/4pQLdID3bVdZFY+
UAiu5h9b8lET9XVKqxjn1emIshb2EcCkPobqEep3YDf1RbOtp0kaduGEN4KGKdR40bz4GVAiN28b
l4dTn0BkHFHYhDrAvGt6jb6f4S5kMr/ueQm5GrS0oFOJvf9ztVIK3DhSvGm1XvPVHC10TIHhxUle
BwNCR0C7Igc2xMOSM92ce/z9tcGaEmMz4OlkqNv/XHkMvQZwmVTAK1jdNsKt1W6Utbndd++BfnLt
A/tqjofr+kob67OqWReoo5PBwV/mS0es89nRR6BycZ1b9Xy0lvLYXwopvIaJiw2jETSAv9v2/6Q3
8LfOy2bgwxNt8o4LJkXnhBCRqozABmvCdCE9UVqMM0JQAhZwWgZKypL84y/15M9rmAXuUmiprItC
AS9H22wAKbZH4u8OJFKv+I7Ox9R8II9fiEu/ZNY/V53lA1HANw0A8cJJWwEqj4TNsBEHSbrCJzpR
itQp6r8gKPwdfr+bMPPAA0EiUKDhV4FxziweCqEciMnADMjoIWdDNrvRPuFA6lckt0xTR+SDCTCp
cVgeFfvxuXCQ/748FATQ6QeI94lNVgulHPkgeZxWm1a7G5gqqtM2BLPQWhMdUVhV1eODeu3ICg3C
v+/9GbqCj14GYgWVDMp2iBnMPoaiUBK2ovmThukPvNd6rakw6HwHRCoixTmE8TYJiJ2dD197ogIm
xgK0o0X4MRD/fizNiCGAbmea02/PlrVaeDjTyff0av65vNlG7LKqV6iEr3fAHGrSAeSO898P4NdN
9+8DmG26IhQTRogYHqfOBaFgc8fN26eDKan6FcF3++a8eNryV/6c+/547nMtO4rvWT8Reh6tyIk/
h9TtbuC9h0ayAU9tfyV41DhvfWfCgb28/H3Tv/QhJu2x7yaoBNyXONvxXSj6Le/W3YlCm37NOuG+
AdZNOOQr1xrAYdIHrToGxtLIcc5e/A69/647axLFNIQoBM7tAPrLbVZHNLM/Ok2lzBYdAXchrfql
jAXUH11oVLH4tOEy/XNvox+WFjQL2YYIUQzNDIIsudFzJLoquKKHAyjt4B6Y69dmvQWPHp1W0A4a
svCJPVcOMmpYHPgQZZagWTm7Clcs27ET8KwFAlUF9PRNRs0MZWGV50kmh7YWRIt4EYfpRAr4ebMV
K3RcKybc6aJtjGH7johtm1+Fdl3reMJOiRDSWNZlKXg+3x2WnWyJ0YUFqnUeP+AdIqLF7bYnWm1P
vkqpa+6NJp8L+/W3VYBGhksP3iIrficT/5yJFBulYjCWzOlmQIZSPRnk8EH0ynamJG0pP/5OAH4G
HXBVoNQ1yWBO1IpZjpbJYgJ7Q4Y93TZTODjZ5Avfo3N2nMfL4gR62vJPi+EJws8K9IXnTxEmSSNq
g/6k3W53VkdhCabqIVBNsu11gFmPx2p1WdgsvwwzcYf/LDpd1D/PM0yaugtzqdpx1YZPH16hj+2m
YDZhZUbUVy3EWsttxO4r7RYiz3NJOBE0JnwmEDXi1MP5uXLEcIMAo5/hBO7Ebop9m+ICW0ZQnwBP
MiSXhMh22cNUXB8OPBohJLysrx4P0O8VBlFmFhLMCUHyvl69/SvUKHEg8Sl+ytXKJ5GBU+klMKQO
LRAeQhQqExJ/04aksD65JdwnKrT5y8PdoOcN62Gk9FCxmX10jNd5TTqK0MiHhidY/CqrMxYDEBMF
ZApEIXaZGRqRHhqt2iJrREGpR2a7moDFzCo1PD3SPSc2xlW/inHwe3plJvpolRYG7Qb8MTkLOXHk
eDrUVl58qK1MwmMx6sMaYG7fqAlaOWav1tZXSlpV/KbWSjqlK7qoRVAfU8BsrtD5YdQeC2EKe2Nv
NDDWrIHpn55v4ru3i19Yyz9P9NQYnZ4YIIvuquzlA2dHV3xdLyi24bJnReittGZvJtrDU1NInnjq
gyVrFlNE2LcaoEToNZ48Bra6q2bHGn+C2ZUY24sAkmS6q3vaRNqVtyA3HiQ4KTF24yw1B59ag7P3
MUsXpJofqqiTyh1PmwD0FzE4yiJUWXJVDiRtGJeS9WeIFAa804YGK1RGX2h+jAc1H5RSxkPwTDqD
cSVJB/kLvUYGVFA+IxF1lpXT37Hwly0HNUMA/QALwdpzRD8VNGHVNVmxY9mTG6jdQWxgmEIwPqVy
AySCv1d7Tk6nG/xnuVlrQoStnxIFWE5qCMb59V64Jpt2V4CCDYGlnYKR2l45+4fo098y0MkpcZTL
VrYbv0JLXiUQ+IIIZL7Q6//lNWO8hviMfB3qtPQsfeFTno7RpMt3gqczp5i3uYrEkRUOZtMYCw+A
ewrQ0xPAp43zFcTfJ62DavRjOMZgsXHXfvIPjlPLfdjCq5Rgns+tZCgnymoJXoAHlzQ9hmbtLfiS
MBjptu2pRfvhJm6kW8wRL7ELs17BsGfYQvPcEB3+Qp8TnmRfUIqLWtgoQppSVTIbfyQzYe8H8GOu
xxbE9cz+CpVBy3VYKP9A9ronQJt1ejOYHA2mrFrJOuzioj30V9CJ5kkhaEykDvD5OAuYL2/CXX8V
LPnIXCDby+8Ay00P9I3dI7vvRPw+NFzctQxJGUe64eboC3jLChmvwaHYYj/jvyhna+ANYSvIjHD4
1ZnEoagjV+yHypIrjcpUt9CV0RyO5WU0qfv4Nr5JFxk9GEiLVuhq9w+hMqJAC0Vt6IxEMbJmW/ZO
zmt8qTIfAlT/QFFHp1mNMK19/A9n57Xbtrat4SciwF5uWSRZ1XZc4twQaWbvnU9/Pho4OJHkY2Fv
rKwAQQKzzTLmP/4iPlRYL22HX3JhE1i4eIemD8JePRTv4V56038Fue0/Y0wq/hUPxU9Qm5KTCTyJ
e4xdf6iTJ303WHw6cP+VsIN5vfYPwe6pOFQuWU277pB+0+/9vbHx//aDraFgYAHUDTsmYHEfvcby
KhKc7uSTGuyMsPp+LvGYLxgXdm5QoaW2FzrvIyHdw0GiDzLgiY1Jt4OdrBDfRew6pnZQx70ijHY1
/A2jP8KtKIqro9HFuLwgiamlrw8wGspTJ6+7SCd+2VGV1tVueqhe4UILyZGWNi1CagYkludbdhlr
nR8WSnnKlT+hcDLVhyDEw9B/96ftIJwmzessehWCa9wSdX4yz6E/LVb9FPAY0Vw8YjEmme9bE1cW
i++j/i6WP2dyzStiqQcSKUzrlgrQ/OxZF50ApGRV4nEvl7vJLJNS4Fk7D1GRp8CqQ1mOGAkip6uy
pWee8KrAHdHsPykIHt44EJFF6MiTt7A74MZuJjRGIvDZout+itj8F7kRRj125FAGIP/B+NNB3b2I
uV8t9EXKWlypq9xr2TtFFzd9T0Yon4BIlg4dTLe4l10Fgqi6z7G+uHVy+GwPg2X2f898UcRk/jDq
ac5Akr4jq8TCV8ydAkXctsYF7a95S3XyyQZ2drmLPZp2dpSbKZcLggeNBdPfkaiOR1IdbbMGtcSN
U+A1j47hS1kN0AfGgdbp4pMGfRgMSaaWp3RaEXQU0cBMWWCGl26t//Gfclpe5l0ML6shSsX+evf4
dADDygduxH6BDtL51JGEUNPzmGvLhuu/xC2NfrtmoUjXtNm+vtQVoPDxmP97KfoJ55eajC6uykAu
Tzo2DdnCoGgzbyzW/Xijq3MNYXMlngXXS47XiJ4udl8yQYXCUoKPWen6ke+V1bid+vQ4tsIG0jiM
hWlTD8KvJsTgTyQdqJjdNg/2nHS8yYptZUp3kTB6iQXPv8hO+eB7sSb+Ccv6NJnz48CKLOv0WOen
dkrhRDMJp8ypOvU4J+U2jE8cXf5AOGKrCJ/Knk3WFJu7r9/nR+l2djBbHpOnUwhFow1+ac/dmFYp
htiknEr5T6FOq7QdVxpxtWOi2vJo6PSG8eQFyc/reQUp4GCSHBv10n2dVqtgqCbOJc9EmWyWjKwk
rF+kGTkdYlJrMhxy7+w200i3wVAmFchlmu6mAjGUJXktku5mOQZZGnWF7yIXvRfb0BHV2a3Tbh1H
lRs3yVsXaU9mFN31crmrSmWnhcpzlibfBEvEcWxsS9sfolOVzJswLl1V/65TJeik6urmbPdi+iuP
tmphPPXDYz7T2DfLG6/wg093+QpJdYHogi8uuRIXO4coCHKXJ3NxqsVXRZ03gR7/neDXEhqVHDqr
wMAsemwFaPHk/Frtr5QaqpyjzaLi0XosVWUVf7xfjdLbQvzi80q78BSGhkpy/fcxiXDy/D00zzMM
CKWsbBnZzdyR4o5coUQJEI/dyjJfa7h0hTpsZv9dDJ/ltNsHeXjjUT+bfYD1C2GbAA0odeezT7HS
NjRFIT/Nau8ZCQMWS+I+kNy5+x1I7Y0peM2uZGz+e7mLKWiUY4E9c1CcBPUxzQ/5sJLLR1OgjeWo
oNWKrSOV+CNXG7x5JoX2JXUL4ijcUPBY9szHJj+qFGWTE0BIxJyYaiy7FcT26b4C24peFyCKAmv6
/J0Ygm80eq8WzG8Num6NvXvkWPm7Uoy2kBEkg/1vCXMV8cqNol1aWjhXA++fS1+8n0A3fEUo5eIU
4Zoor8bXfjM+4qobvLWPrLzTLT/9627W8kGWnAyUlGQLXbLfpKrLG0WfilMQ56MntWpsU7koTtPE
b4U53vVNdzCY79JkvQmVvgrKyg0GzfWl+rnWG2p4uSa0NfZ3RjPiX6ne2h4ujb50lmpwF6AKfl/S
Uy92+aCccjJa6+LUULbBanK7fHyQC9NNpsDrSx9P5dJtSJ7Oq3SPGBOB08g6pyLWfQ9aDHgEdCHJ
TD5JiuOB8K0x/b1Ytl6adhhQ4LXZNa+sZF5VTifFr7DtBpoZKk+L6ruiG3H2KZ0B6W2QmavUV+/S
BDPVeGd064mTC17ArQNpbhXns9cFcWSHhKplehIR2bAXiSIV1AAOquD0xLwQ8mtHrAKGxtFhem1F
9a5QJEKM5W02YWmv/80GZVOUnMVGxStVXMfiwJ0nUmJZVdQiP/QdpuKtIGI3nmDiIXta/qh2KJln
Gl2++U3xxVVKi7lXyseR6O2UWgh9oGNZ38qZILRxIpejxmGkXI/1sG7FYJvMxAoYGD1OsXyrhvmk
1jeQQy1xXRTgBKOcTyXBVIU2NcbiqfP8dQnnaoRpEh7F075ZeaJt3MNLcb/e/677kEu+EkYciwU8
vIQPAvE/GCFhXWkYtll2mvHD6ElOPkmYgtMwmKdjbW6s9rUmMmJ6GvOdKrdOE69xtm6CnzGm+J1n
aDbeU5HkzNFRzzdf35v6yfvg3hjEHAoWDsxFTdcmSSZKY8y9ZU9R96MZUOqgGoiElyD+LcOsz4y9
QThhA9SFfFH+Hir5qtS25J0U6Jwpoud1UJ2axsVkO+33QXMQxs1Q3qHqYeyWAd7otm6uKGgkDovN
Y9IBJG0F7YiMVRnurPh+yje67qKAs6LfxP7dTGe77tFQcywydkshgp0064tnJP64N2eFGLI++jmp
kMpEy46kzPFL6I1qRGyJ7qUxFFH2eZKlI/HFbGt0cKKb4w1LRc/i8x/G87CIoKBGLwVJBusb9rvz
cRjmspTOhpmcamubJs+U71i0d3Joj5jNff2NP77h+RrOtQg6RnzEcsX/59eSpMg3wklMUIdqSK9+
RkfEaEfxYO3ghWkVgXFuOBwl0+5GR1VtUpWMXfEg2cXDEqsA9vkYrPm+wh5T3TsqppexxlCrc+Ho
KY5oiztg5B/j30Cy8624i0K7fA5/5M/GPUlLw678i46C/Al+DWRg/lV/qb/EXxDzu9fqV3Wj860s
xfnFsxoUDzwwFCQ4ERfPKpCBM7eaEp+k7C0zv9dd5RJOwngu7an5WaXw+chI8UfRJpnIHpGipVHq
jZG07ntAZ023tQ6OBiOkZ19lIVcgCRM/Diu/dgTQpOZ3muxmBBbKLjdWZXfDuke5PuggcKDLxYBd
DCwvYf0gEbtB7pTolOOAOgG+Vquo3GfaThIOTY1l9j1QFfYqPcyONyPY6f3dQDyE4RXV0YooV1bR
bLO+4GaHnhsX9idsCEz5dZae8kg8jiRttuEhLkEgy+PUPOnVFntaO5BSJ9RvrC4fmunLrwGBWGWk
E4KGN8n5yKutSoi0UglOpYuJUvDYmhtFdYqKYCAvJYHjF9oj4F6WRdxBsQFfmf1Rb+1K2E3jjdTP
67qSd6mZVBVgjwtN8vxWqriPE4HqnKhJAnir/Gh2h5o8zLoEGMhufMWPo/DFg2NKs8xtcsZxabtg
xtStERdR1UUnbS69TvxejM94FdpD3xw0gjhMQjd8aYVVNPLaZhcnGeFYhhP5b1Gjrvzw7esV4JPb
gRWxnJ2XD3GtPKPYqoVcEYWjSIy0v478vYS9pvLcYciubozpsZNcv91qo5vFqwmucQHuxjJ94zau
i0mMNReqJSgCPbqPltY/G2E7BlGexalwJC0npJWD7FE7WA2w6244jbljBVtBvLEifLzq80+xJAxS
NyPSMTWMkc4/PO4B4twloXDUA+UQhDjQDOy21ZHl0rZSzZlwPg7qPyGYrBRmK4UcS9Z8Yd1MtZ2O
3RMSca8MjEelKneGrx9k4PoBJ+kb7+Z64dJobi/NXwh72pWtnhh3alwKsX/sEafJSwIj0DTLkAUJ
1/RKpx1uDYrrGbFcUYcoo4PSsWqev5imqpNKwgf0WJp3ZcHi7bYnXT8a807N90H5FrBsswymjvWG
aFAW99a4KbNb5fR1AcJdWLRg6LgzTy4Dv/UhiDFsi3wCcd3EcpvAIe/YvMXOue7T4iy5dNdpLuLH
Rab1+cMuPtMRmY8++Sbfw95JBTd7SKQXnERV664rDx2KT9Mzgb7/i++KeQ5CCmqsxef5/MIkw0iF
lLXWsZpPmnSP1pHD+M6M9mH50reIjeM/yn+YcExxQUHBoy7PSof4koA7p6EgWUpiHaPkThMIkHdn
dWUlmx4k9hbD7ZPqCqYXv1hWLEwoLukSUmukZpBzMd34XtCqwx4v9jexAXpQrVhdxOKgElI77cPJ
M8IHobhvle+FudGNW8vLchY9n+mokZYuMl6CyhJTcf6qB2EcLN9PjGMQ2H1r9+G6jzx0QVgFpKaT
lae2WEe/52Jl3LJ5uybIsJgBzSCEAl5nJF9sdGpH/FYRMXuEhOh2fIKtTF+lgfKYl5mrNcEei4mV
Sm+lyJN7jlE2meO/gLMwuI1MNBY91tC5/ifVhcdKowfZJmut/Dv60V1WFd+mWXXCct6PQ3pXtBVt
goAgKyGhVdNjhd8iEAtDlu5ubca6l8v0L9T2vsQi/+vB/NESvXzD6JZJWgTSR497sYkmtSBUcx2x
SHC2g4RT3itu86P6kf2QXqt19SAexrv2SaMMee/3+RMy4ucUeYQW2H/JL9gH9yMVY0FsFxKmFfbc
xVP6qDkYpi5GXX/jA2Fcb0Lu0OCmGKC0lO2Es68rb26QJz6BNT4MCmn9IjG2wGDPh4qUVl1bBHV/
1PrsPqon2wBUKzXUG41x19cyOew6Ds6DM2eULtlwY1P6+PkXL1IT8QtDP0sGxBVZ0BiUSp3SUjnS
5ZRp/9ZeqjrEO0WNQ64fLsEKS/JqwGEJGjmRIIML7g3KJBIBGHv4B9aRq9CWxG5d9oweAZ4nZCur
8hLabarNIUdoUX+vp3CTCY+xteIQI+r4GXsKHhTyyod+gCzYZCRt6nA1Y8hz8KuNNB9Sad3Fnkbb
JT9F9UHEAcSQDnP/Q65FW0s3PeQLbcVhLycomCyGciuMGJ1nbKaLjfSqwf1Oc7hn7LtAzDtlMw9b
uOJfj8QP38arF4h0DJUaKgP1ctuo01if8iFRjqLvDVhH4bYlgIbYJX2QdomExXUrgw4tu9a8snCg
M/cLKNETv8vfLu+0Ro6DLJ6DTeLE6ibU1nwIIV1JqM8St253CkO2WuHwPSXret4Pw91oueG8KcZv
+vhamb9S5SksdlZxr1dPQ7aSZSe2HAu6POjqUyg6BdJMwxXbtaauZMVpZxuBTec74bNo2Gq1Jlw5
i7xsQQ3drPRM0VOyxwjb/36j1jsj37NOJbdO/Nc7oQaNbzlbUBIuLsIXc1gLx7ETrUo7FlXkRtPk
xQEnw6HfxL3ptB3Pp/xVlMEbwhrxjQ52NPy58fEu12nqP5QJFt6yyGqgE55PvjmdurHp1PooaOmq
9HuvLVJ3FJ/rDmOMpP729dWuDlTL1Tj9o6GHJIUHw/nV0BjGfTFl5nHSvoM5g9USCcAnMpstKFdZ
xzeG5q3rXZRVczSGeK/G5lFNvkVi7Ix5KIPBR6Q//lb8cKeo040nvMaHLx7xorgZJ6kpophHrPtU
onYXwYqm+8mgkczhCyJYSibmeFQzeWPF4g1466qMvLj4xVI6TEVUh3JRH81JvEtBGbTkp1ngclou
Nidt63z9OT8Zv3xPSkJ2SIyCWEPPv2c6RUpdlYl5LJv8MbWesWaGWB1P2662CL3MXxlRGxraXpTS
5B0aJyrUuxv38MkzGwuah+BiaW9femD3Sijm2jKmzPg1a5nHnYhgMCfDo/ZPkTWu6sp8bSp2Oa30
+nlaF03jQKLFTlzxKgkiFRwBvtSUbm7c2TJ7z9ZF5GsSZwha/Ysk47JPOvVj0umhaByl7CTG0kod
TmlM02Ce3Fi876Vm3RXpTvEFuxIJe0dAb8o4gSWG4Ch9tb5xN8u3///vhvLo/Fu1FI1q0NQMTE53
85Q0bh5137SCYHPV36cwOaI0fsQUAXCmcgpCsEk2DEyclY2mJBZTWKT+rgBtpc+krYnp/9c3eE3K
opm8mFgATjD3r3q9ZicFVuaHxrHC4iOf2HGRRSmPSgzf5GcRjXaHe1Td26LOI2Dxan6XOCcaACvt
8Ad/LEnHB8Sk9dN0G6s7FdHkRCM+HcOjUO4HOrRUmzAuvr7r67fKTRPcQm3Pf/pHs/CfY3Svqn3R
g0kdxeJeDHWHee34bYCIuVt6qpxo7qVEvzHNrxnnvCpOzzgpgyPQ/L/4llahVUng1/oRSBNUaiCb
uGlWRQ7Vp9TiU5b8LYGlGjF508PMdPwOwqJWvVbFzTDqqzqf4zHkZVlZ4g5hp12s6GGMBz2++MS2
V38Gr7COQfsnlRUsWlgIqDFNwkmpiBnhbiD9/PrdXyYVUOZzcexHoMIrAI2XEywxOoJeUDMeMzHf
xIJvW9FezUE6G44ZvfUNnuHdGAWbsYZESLdH1innc2J1OmxSgum1MU5anBP/ij4kuQU7LWvf+Xz7
9+ZgBZ/PNyWelBjsQj1iHOnE5iFORbwj3s3pLREIcEt/WTH5bulfId0JlrCrUaYY8s1kpeWcdXkX
ixAEFzA6C3yK87sgdFYdpsCXj1UP/cbs7vTxuUmHTRAXTl+0R6WAe1cSfNjeqQoyvCC+Na2XEXBx
B8txG7+tJQwIc9HzOxj5SGE1VvLROC0ejpWjD0T/eKbgESObpZ5pekLliRZUGY+gsVJiuNpD6FLF
lblb6ysxcnXTtoY7UtrIucRY4j8fRsxdUecboZujP3F+h/OIOepoNfJRj/AlmodVGMjrVhAcLTHW
QmiRGj5vMggSWDMZY+2q4kgbhaobCCPH0ENm0ZlAoeiU242Z36hhrvc34Ip/7m6Zgf+sMI1Q+9BF
a75gQZeqQNLZq2vD8h2dxkheWzew2WufMn4aOzlNOQj68Okvxm1iCUM1aIV8jIGCiYmv3KJexekq
Gt2B8OYOYmfYkibqkNqWl14AKbz3uJ1Cc8k9IU7O50hJGFXIZ3UaySblqVE8Dc9kWNuGDZnvxuf7
7AXBp4M6sNTQVxOtbEN9muNUPkbCfe0fRhLYx7VMXLX/OG5qnO4hgMb7erbL9CWSvWZ4YYVQb5Gm
r+9iaWwxgpbOHc2CC5RZVzOll0OTWOhGcKOW9BI9QnUmexyNyBs/ff3Q11wJbbkcuChV+yLouCgz
q7pLE603pKOFlT5tBF44ht1ktBWO+RLMhGyBUthglyKkfB96qx3Qr8jcwlqTfG5ApbEcgUjkwqlK
N/5Luy26pQq+7rVyj0SikFJKowvrjYt71PMyTqOAkWShYICykZL8DKy3Gw4sz/oflptsX/jvU++J
b8W+a73AX6sbXb3DKGuctlW1bm71364RsuWe2DQ59CCOpId0PpsUrTMLlkvpaAgcRdFVaC8WKZfK
S91sFcLQxm2tHurp1Ld7sXorsv3YLuDZRrrJ4PtkwIDVUSDKrIngDherjtb79VTHgcTmtdaTjSC7
vvomkcYV2YrgahiUq6DwluunP+rqUWleJPN79224lc77SQ2vkncHALIoJeknX6wvWaSi5LIKEbDZ
WjV9z3ZQICjn0Cs392ahbYy6phvQb5Ix2fpVD0d5Tm+scddNEcIoqdYo/1Dvi9Jl5ss0D6mZqsN8
JCPZdGGbznaKK1xMqI2TEAeKxZu8WwQ9JMQebukrPptMZ1e/ODbFST3qesDV++8CBE57UlYaoVvC
m1bcgZi6KIcU8j6xU0Fdot21q77AMQAL9g5b9GJNhl27zg/SuA1eb0zz682T97LksQBbI67/oAz8
s/jXipBrg9nNx/jO3A4/aNVluhv6qwEdTOLMj+Jv6ACybUH3XE27rCarFmtYbL8NJ/es0ak7F55H
9uvr2/qk8Dq/rWVs/3Nbo95MlpHU8zFRV1N+zBuvvQtbR0i/T91dmK27lU+vl2LLdDEr7NcG2QGG
h//fLRr3soScFxfnN3KxxHB+iv1+ADsk11vD7Tn9SXqWWB0K6T4Knr9+6s++hYkWkDp36d5fWiSN
ZlwLfVtMx4ZWfZLChSJsRqFLMXUvX1/pGhJlOsC7Yg+GdQc0czEnS/LCG3+Ip+NsSI6V7kXY+YlO
6RMArZW2lL1iet6LJdmYN3ZT4/rQyqXx5mRzAUSnqj//tEpcTapfttMxvRdOurHAdM16Bm70HSgJ
0i4gIZAO2CZ4QIlw39LbJtJ91e4q1a1LcBVIqzuy7EbRM4ky7Oz5p9yt03ZvwcXsHEP0WnXVmFgj
khnc9F7fvfNQ+spQmW+2ysIfe2Z08kc7Ko4zErHsPr5DhxKl1Ip22a2hK82y3cMnl6kSnZHQhY1o
rsBms191Zc8jUbSuQd6bsiFQHVBfM/am9/X30ZYa6HLY0bxFZS4ZbHCXvfSuSfQ66crpmGWe9Spz
2Ex3k3qclGOdHqzx94SjMJ5w/rYLtlP2GCYPErtx+stMnVlah9KDAlDZbVFfTAj9jI2UbI0U76tN
om5mCqp5Y5aOJe1bXJ/GVdT9bI1NXz7gKFrGXpNvJuzY842xWEsoB2YW575ed0TOvuWNR/3kqAnF
HN+/hevIUfeSA9oYDXaLpjQe8Y1LqhdjfC8Eeh3Wg4gJKCYO8iHGDrz6qWo/5vjGPPjYAy/es0Kr
kDmAgPq6V+4HY50XajIdq3cds+5j/7t7QIg0uRNowDr8TtGdJTut3LYiacJOEmyktYjUe69I2xoR
FwldmBY+WbC1fxpbUmA4ccWuFO3wMTR/dACPBH6js+xWIcYcawU3KTwr0S4FbhswPFlYnWYveflB
JhPx7etRJC87/PnTceQAIFqKbR7wstIm5qjq81Hrjgv7BQEW5qEv1V+rdHNctR8awxslb3oTeL38
/U/xqRPdrl7zieH0jPYtBxH96sCqYxyNnICzIr35K631nBVSUck+PWhltA2BDpCGlFU3nkdl3tVh
42plmdpRT2+2rCBtqJPqFkuxX2Z3ozRgVqvta3N4zfWQ6fxSdvpOKubHHj1fK81vRV3vUg4MUhXv
EhXniTH8UfOQsapuNaN9k0TEpgnVj6blG9oMXhTBkFKrYpX28lODTbrJJjxkmPWmsINKYGrMZ/0N
YVaO0kYbQVwMwSKC60Vl3FipsAvVxpnRmQrloarFjaAqv/JZfoz74JgE+tYol6DFGaGb/tx26AvS
yquHW5Yw11XwIl+XGLzoghdv0ovzlBEjNlTbkYBE0iuWvARV/GG26S5MSQaM3ksVawpjmpzJgNw0
wUzt3+W43PRGtup9bDZD34Gzf1fpKG8TlShdsVwZCcn1qm53xEx+PSg/MJOzQcnt0pWAlMkNY1J/
UQsp+dwkOZoPjn/VcyGMlgP8pa26iJNdXjWnXC9/jzJcOUPH1b1nwdcDyXqWR4r2QUmeJ1PobfB/
vqPcJU6fQ8ufFOEhLaC34kv+Ko2BF7ScIxUDUDozFm2a1UZuolgbLWwPla4FjtHBRIzr8UVIcU4q
xG3M+tZO1lNFcpstk+Tl1YH23oB4g/nps6dPerNqSt3Auz/eE+JcExGnjWu9q8ny7XsVBZu1Hq36
sUz7+ZhbLQm8SYV/aT5T15UoEko9nN/AuOqfMplVbtI3oVtk0F8bXfvdDOO7GorvWi1NLgXH6Gr+
9MqC+TuzlNjpe/ik7QCRJ4lD1zd8CBzMNSf2U9mZBmsfDmnpxS0n6XIObLj/L3kRI6GadbQXlVJs
wlnBa69RTcgXlgftljxSifBxg/pm1Rb9nRzQmgrNPF93VrmeJoFchmnCiq0sv8f+gApb9ltaXuyO
NFl/S3UNgOEL4i205KoMYoDAVFl8NjhJXTlnwxuaBEEE6ZOmCHEjukY5ekjIkcn7eKv770L+Q2vj
9azH32JF/94ZEyHHUK2CaNWpkpcoirj6esxeFYFgoVDAAdoZtotb7XnJUrYD6Ui6YB5HNV3JRvsy
iwSoz29EinsIM7y0MP+bKy40LmKGFn+zi/rXGAQropVtHmOhpcfjO20iP2DlcLCKP9lsHttB+fP1
M14LdnlIwA2ANOAZaBUX+ILUE6JbD7Q5urJwhDA5GepWyB7gL6wzonW7srUVqXJSBoma6z+D6CG1
yrtlkTA6Dvw+tFE1dOSwhBxMHacdwqny2qqyS5EcKbndUNRjEqsSslM+yJmG5qTZSM28BTNbh7W5
Vnz/1dSGGzCpcVVKgZzDembRAaKk3L14rsbSysYsB9oShuRForbriuTYSKItWNImG4xXg9yUqWgn
Ryk4BIbFcycuHNK/dFQdVSygz4N8hzTA2wPdFiCrjH2/2bb55IQ5/v64aEqN9q2bDhMNBZ9/WcHD
0c1xJ8Wi4y9kfFUX4Le3TzW58lITb8LCDFG74yIRSDulDZ/S1N/4yrhP4XuWarrnsAqBOQBrEaa7
bJ5sDUGYpjxqAcEBPvxaC7uDRvUQO+3nuDhkov4QVHiWB1V033XyM/aB/CsII3oNxjGEu7ILH9K4
P0a6v9Iq61FPpGPZiZuvR9H13OVlsx0t45YpfFm3xoWcRmGlGZzYJNsaUwTR+GSXMHDTqb3F7/84
pZxvJWAKJOExEzACuer21nKpz5Y50htgcEay4chicsjQxURgiSx3dpxi1CeGj+p4kM3hbsDmOhEF
J4ohMCQtkytkFxGaB7nu2N7LYxU1WyF8MAJ9n0rCGywd7N+Hh1xKqJfVPfKIQ23OKRVJ5EWS5Ujm
z8C4paa96viYEgm1sLkkXPvY0i9wG2mUWzWbNetoYZ+K83u/1siNmVy93crhHlj9609263IXi1uk
ZlkUYMPDUWOdVI4MHk6UsOFl9YMuutVNMPyqKF0ez1q8nPnd0C5Bu0YNgjmjOuSjDZRb5tJpCwQn
FP/I4cBU6Sk/9Xo1U1PnZruq2mYdjjcWhWsMmpvAEAd93cf595IOqYndXJW1bB3NoXhLB+O3YmG8
riU9jZTYQw0DD3NeTeTBK5V2J1cQSZowsBewlLlX3mVSAgskeu1a7WUwsvU8FA9q1q/kVLuz9P69
DycAU3/81rUHoW0IPI07MNRqTXDJujUhdXfvX3/G69QRyH/k0aH2WaKir1SDZqwasTU35lFPxW9N
3j3lwvOgKo5v9G7CelVo+ltj/jUGA2YyylKVdalVMI+JXr6+k08GFIijivrcYOmGbHq+W04EOItD
YhrHuEV0urhJxuFKjX5l9SbJvs/RDazoAxY5WwV4cPSm2KjDB1xMrM+vp+ccIH1RMI5la7larWFh
Eq+x4SMIHEVh3vuT7U9dDqgRfDM0ioUo1E+lKvwUSsGh2voVpI2n+EBuocFBr0g3UVU6UqCvJjay
gaTrsm7u/AoMbELcpTbTfZ9apG/2L6qx1Fqd/ENTaSnHhUqnzYJs1PzOpqGzv36v18wPWOY8KrR2
3KXpA1zM1HnoBY7RjUEB9z53W6n4MTI+yffAIh7Ws11iqnCLgXEtRr246HKo+weJywn+1pfQ0WNu
LAL3WXrXSDAQDPVRVojQmOlz+Kk1O22QEvVrPamFdciN/jUpZS/t3sMES/TKxL0/c+WkD+y65fgZ
698VA4cOv6EJ/7NuhW1jVDsObI9mox0HM3M5Jjx1qvjS5/Nrrwq2NI1PvUaW8nDQU6r+KXlUDH+d
1pWrdvMNxt41JnHx0AuG9e9Dy0kpybADj0WHOCvfStpDqSFpMZv1UovGx2XTR00KYzDf9MJDI023
PvbyMS9GNV5aKrgsoDkCl2UZ/ecWwnkWw8CE3zrkpA/CLDM4zTXPI6c2Yvu++crfYP5bB/Iqp+DI
KnRtw01Gx1XptLyGJU8MBugiJbh4DWREiLhLmvoRPoZClSanHsCs7cvBcSnk+vZdpwsfd8YNVPq6
ZcCFMVP/iN6F0fyB5v/z8P2QikId+/pxhtFEr92DLFbaWVGSlfHNx0NmUnHLoUOqd76X9tKjCKX7
69kmX5UyPPSHsoidyjAAiS4+gNhGea3F6tEyDGwo8tmuDI779fw+0csvyxmh8vvciIi4ON2HT0O7
JgLxz9wFTlXQHEtx4LaI+Go4M8EeiEr9OS6Cu1lM7R55VMifk3m+U5H1fn3nn60TFA4EFwOxSEvI
x/md+5DgiDZXlePYoyooGqifRNVs6Op2EBUVirK6Wd1cKa4OSZh/0Of50BeiXr5sfEV5KpmdkerH
NHhcKuk6qh6SwNxJXUQPo16lVFu3nvR6knBNor4xoGa7udpqiJYq46ScdDqzHgeRdlhb2cOo/6Cm
sRvgjcFrU2LUEjpsmMff6sh+8qK5/MKOYXJAU/tgUP8zTDMrqIXAz/Vjgjm9/CBm27DyeqZj/UBo
vJGvwSy//rYfp5XzZeH8ksuo/eeSkWmE7SB2+tHvzK3YEZaJ+3s5Rk8BQIXlJyelJ3yaXpytKrlb
iR1FlG/r2Xg/ldFGBFvQDQkmgd7uE1F0E2lGlTAqmzLodoKM6k2FtjHmq3G2doYWOqaGNjnq7tqO
jnOSTL8jFgCLLNZy+hsN27kvNh2qp9gSRC83FLBPtdn2OkCprlQrUI+VmYmnKka0Pqcoo6G+Rtpw
FyrWdznWf5U1nqgZ2VfakDgJP7pPFrY5KCAa5XqU3HCcfoqERuZFgmbjFrvoulQ5f5sXpQoMd7E3
xEI/SurftFmbvWPNBzV7xHLCR+HcGuuvP981IrtMksWkmF+kgl1y6sMSG89QLfUjxadn5Dl6bKjD
AHNsn3ZZ11vR8PdTSTZgX+wa+FeD/9xb3SG07iflPea4OWvFr2TujuHAGiIr3/TMtOvp4ev7/PS9
GGDGHJs/0eVXylzno8JtFsVR7sGN5Z59MNpa88+i0NZKYyh26d8Ks7/unS9vB/YuRB5IB8rlkvs/
nJ3XbuRKtqafiAC9uU0yvZFSrlS6IVRGQe/908/HOsDBVqagnJmL7gY2dotJExFr/es3DXiwUcBm
OyVp8RiTMRsDV1YhnOn6WUcOLTOyzTvSlIZp52CoVScPvtq8wlXwHNCfGgaSRMv7/bP4d9XLJUeY
G5AUbvMwMC5OQX1MFclo0EEUcfgideGPXolX8ZCcIwDHARJ/2X9ofLJJzHrq8QgpuwfCo8+RqH4O
CqnWaiwI81IPBUMEv9e3wah4pkFcjRpTF4OdVNVClT+GptzYjbaf0200PcIdi4gf7cWKibFMw3Ui
ObssgWbBpB8rHBm9qHpodMaEHf/Ftk4L65+n4CEnwDdbg3+aSnhI44J6xbY8k0eZa9bOn+v+Spue
hhRaR6LJr6ZDMSOpIN2N2aD4De0PI+CdKwJ7EcV38B5L7hKziNxI0l9VAm8W9VD/LSs04kZSvn7/
uP9HLnn9vP/Z1EFbuHLyHkpykNXB4PD3pe7QSeFTp2UONJKSuKPCrnaiklejhEIhCq3qozdZOpIl
qoXtlFs1ptDM5HJbRrigTzzKrKv0hdCVyYsGM7pXMlASgwc220cvmtg59JL1U9Xq9zEultQRyNIS
aESQPTU3to07w9f5T7vrTalw0zoAp9Hxe5LsDeQTsphk/XefS78lvhHsU+rfYTM9p+FAa9tiI1JJ
6nuVZ9KyCS38bYzivZywqKvDFG8W5PSa3D6GZvfWFX168DM/9kQyPvm1cxdSY7tqn8+/VkXcUEJ6
jBLGIf1ke44seihSUMWq4bmTnXWUd4c0kcxlI9SzkQcvxqDd6+GUHEur1LyoGfNl0bS/8QAcl40z
4sGn+5AMaiFgLsnkqtOTL2zfLnbEOYA3pxKTx84mMqQCXvXbpRybZ4SLq0znRoUUQD1tNbQWc6Mz
RHa9DG0Y9k2NE4Qhvfu5nZ2jQmySqaUZEw4OFl3uaR1X1nuVMkQBz/ex/cC7rqzPveYDn0HPEQH2
JnUJBm/pT2Mn+PANi2Fcyq+tRvVJ6KDhlGQmk7foVTC2QfIWWlBo5MAVOUY32Th7cUnyg5HQ2AUd
X0aqKABwKmUXKCdkJsl/tAf9d61k/XGaplejDiZSTHUuZgNcUc5BlzYbZZ0r2bjRioxYJkUbCJrh
qKpFS5oJjjmAc2aziMqJVn9uMEembZgjKPUqKrN43bRldg5y2T6l+lhtfSPMNg5MmK3I6ntTiQ8k
cFduT320SIH+siL5UZqd4lUxotFF1cl/RacMa7lWGLyKYVkL9hIawOxeymVCaBTGS8oowkPcxuFR
L8KYvTpJ1lasMJ/043ur0tJ15efTuk3VoPGkRHpydGIQuxFNCr6N5WOoI9zB98CecreO6dZVE7FR
1A5btTXfZRvWDk8gi5ccAL3rO1l5TEYg6QwqMm5KCfaZdqcv4Lv+9COG+G054x6WNrrO4GuLITHh
zDLiXYcSgrV+EvaKfPUAaNDkzO8iRE62zf7e1qiCW6k9FyOUDvyjEM3lQ7boHSWjfhutG5XjVbEK
ADWzD3UUYRgtOReYQVbG/hioZX4CoNrRvx4V3M1i8SZbzs6Q/tqpv/1+W7tuaS6ueNFOiFKBez7Z
+Wmolrq17/NlRO5RtW7F1oh2suoV2i4Id+b4+/sLf3+nV+TF1hicCHFCcQq7aQEkFEvJgU3OrUqx
MjNjUcIF+P+4IlRgDThmJuVdPFs85fgmwiw/SSizsCGACWg/FelH5ITbyW9WMcfd91e8Lhx4uBhm
8adplOepyeeqWFJAbhjXSce06fayhBtC+KuTma4lw12jHZyaEZ29G+TyAS6nOwlQX1JD03RrS+k2
T5yV5kg35pxz6fjpFOMn8VPgtyhUe1dxpo1g6DYOWnaiMRh9AgFU9QdN5DKy28d0dG4UKdeEqfly
aHKB34EAr8QXOspRw8nb4mSmpwqkqtQE0GXH+KH1inqah2ZZ+4GX0UuovGDjvezTt2DUz6p4FkgN
U6i3p64ebzyEL796aGWArKycGaX//GLiQIylEgFh8H52ja2vZsjHyfXFKD66Pljrk+ZlpEarjlhJ
ZbKXu1uw6PzqL98DlaQNgAE/HTzl8y/I8z6sJaumjlXPVSy7mK8U+CrRpVkBZ3R+FJFwq/8L5Oyr
hQdNlwkFpcysPPl84SAygr7TjfRkUl5Zdr8pDRJ2pXItG+VPZThbrfTz+2Wg/huvXN4soAUWOFjL
w666uFkxNGEvKxWDDNXpEChgIRtWuEsX1u+qMR+TssHuzSfkskirLcP/9i3ToMwlmok1h2z+DaN4
pOaQ7jGO//Cx7rAcsSdwbBcP1UOGlqA1yr+TJKULudfPbRqfhF53WyUcH2uf9LNK7X5GyLBWiYah
gpFT3BoKFyhLEnzbHGlaZFa9a2b6q1bI62ly7n1Hwf8+Fxu/V2o61/TOSrOXyfR/WEL5Exk5nnYN
VYIg4sQNHRvZbIXdlj7pO5bCsVahPGHEZLlFFz8WDYc9++xWKKG2aAf53VYlsVEzdRn71cGokgfB
BHAyxbtUl/miNLQdvoxPg26d1KSW+L+Ys2Zi7DiFsSUVOXwq038dslBCyQBlKmuenUJbo8WqtrQw
uUfTisGQnf5KVcKbdRGfErkrF1VRIK1VP9QOZy1ETndBH5y7EYLVwB9bmIOzVdW2XPS2+lJI6h3R
Ok9NHz4MZMgsEyW5H/T8OCjO0irqvdpr702lqItenp5UobxJFnpKQNQyoqeefIUKIkK9qoz4h1e6
5ygSsdPFupiPZEeuclceuztNTn/qo73UE1N3e6l/lLTmLjAI8eNh6dhjxC+9XOpukvXlwi8qlyHp
71AkW41uvlK0VaZBUhoY0rgObLhMY6gYTO+VFpEDXIb7aWpal/7VC2v2nKYn0XBWlibJuY8qw5OI
JZXVdp+146Eb/Lu+IIunIBoekL7CPUoqwm02huc0EyWZRtnL2De7YijumXVvyqp03CHst3lhQfGu
6zfdDAlcSiprPwyY5whj2DlWnSzni6eptFJ1Av7GCnIqJh9rTO3gGHf+yTd8GC6NfscsL0Y3gOia
mAS3i9O9pOHznvBtF1n6Fnb1W+c7u14jURsBa7hsW9q9WDNeLRNy2CjLf3BeyHZDGX8UTtRRPWRn
WyuxWYmKpaSaTxGTI0PKH3PJ/pDlMby1t16hs+z25EzalglLf7ZjuNhggohUZrUhfhED2LTHRrxV
XHMMSI2dKUzNoW9Q10PoKcvghvvCFT7ApWfbRrxMwb+uPCeKXI+CVJkyPkLa3+kNnoBhvHGk5N3o
Fqjk8hsX/GozNTAMgaOHHS0WNp/vNa4aWlIbJnA1YAyMhJ99Z2el8i86omUMLXOglP5+N72eLs83
ifKOSgZmFcrBz9c0xlEv1SQejpE6sz2yB1vt9rYVripL3EmYQ7JZeuibl6hdfgWNurEYBTcys6RM
3dmN5QXJxLjAX5Uq4oNEdsUQbRSWRKHZC7TanjxkW3iey8zP9/h3unWvMO7UgC2rTelTcxMOnzvF
jeHGP9bf5SFhoKmdE4dxg78kXOrONIxVMk3HOh6w1WUm0zFznaRkh+Mk23CDE06Arl1s8FFbD7q2
6LP8HpkCE6ZOY3ca67thFkXaxiaouW0Zgi00aWQxttgGisLGcTeqP6oGb0JH+XAysYk7wMCihtGc
uSOAZF1GSx3yUQDh3DCE5/jJupRtt81bLwp0Bf/SJ37/Th+tY5uVq4Ds2IVo+99+jzt7aNAKt/nJ
z4W8sKvuEKvy3ppeYyQqBcVdM+QeWNluVJNnXagbH9G75d9MfvuqtACoYtKpYEAGCeHzBxLVTheX
NKAnJXiXgKUCJo0S5Ay/P1NeQEu8S7O3vtiFt1bD/Icv3yAqhtk2k9enGdrnC8tl0rcZtiCn2PZd
GxhGq/27vKbl1OTl96vgWjjBKkCAyiwXMIaIx4u+JchCRwvlgokPHVI1RieogdhN2r8LG8hL/yC+
ejE60KBFQgappLpJ8QM3s7U/tBs/67A1uCUo+aqyxjPNmMU10AcvWa1doOi9ZnCa6GDORjscHPFD
mlpvrCH6iVuWRf8Ti3D1tPETJA6JjpFx2OenPZXC6pgvp6fRCh9lv95I7S6VUXCwtxc5nv7Cd329
eq1K69fYMs7JlVkla8BKHNah8VZbvqvDYusn5SwXUIvx2xD5sKyibDvQr4t0+tFqOZ6a7dLM6+cy
tvZ1GDEC/VBa65iWHXOb5C1QnB9MU5dV+lwDh9WltZDT0m1yddkUc95178lhSFfDXHWMN3rD3Kfu
T3WTgpe2J78O3MyQFmTTBLMTIVh6i3qLDPq1nQZH9s9zE0YnwQ9VTcR2cI66uPnVFMZWMuxtIBGI
EvvHNGyWkdy8OonDXID43TTFgc4nmXQIlD8lBE7+bLpMw3Bj017XDVoWKd0TPez102vhyztfrQ8S
4G2FRUfiN3tRJfv5L40lQo44POewE3ugtmGkLcjslV5D3+8wrK4p3p3nRJnWDT6iIXWO0qjb3qlW
cDgXStytQGe2dgTKguoMh0UKMky0hyWcgXUBpKKq2Va2q4NvDV7ha09+/p4ZJZwN8glMMn2Tkfdx
1vziyTB+hrq60UvpUanSrTpMW0IeT0oJAW/SfgqjeaRw0xbdMNQLLG7XtRYdh9xyW5UOD9bQoICy
GdWj7zReUDSeAm7kS/FvB9SSxhkD0DurwsMXHYSrqCNqYS6uTfG7boUcNtogXIY6QH/4rI+4a8I3
IOfdXqqYxk3OOgnNHzaiVj1p9sQg7dOoW+W1ug3tHs9s48CpBWkyOzIibuCiCYaVZjfiCiV7mqnO
ZMplUPDS0d637mjEm1KBwgxgo+eoZrX0Oa1z2H79fSM3p6EO0V5m9NT5ekqHpaUbazHzUxVMxpV2
3xmt1+WO24vy9P3m89VKx5odNiJjAcqNi7aeGqariD1KT3pSL2qrWjXoGOBGLexOO/vhLcu6r4oM
a7bxo6Shab2cOtcZW25oczl6aFKd2MaZcEXZmoKGXfz7W7um67CvIq6HawtGgAnkBa8CHZyY5H5K
T9NEvscxK3d0U6m8l8ODkI5CXonS6+JloOwl46Cnm+8vf63CmS8PCx99CfPtK5vQVpKnommGlBWq
wGoX5IWw0x/KArwta/MN1ClP6T6kotyUBQBhpb+pA+pcWIVGaNM7Wu9CBaQjBYvB4zyxQmUGJNus
ldDwBu1I/KCbpM66G/Nfg8LI0TfF3mktQYmKOBS6ShByXCqo2wJrXRbDKteHeKGluPuMqbxp8/qh
QQeVQzLJsuI0lPRB8kcizbT80PWD3tPFsI81xnRdTFtPWBKmRhlzoJH5jDZly3kjavJqV8kvZTLC
FH+fW3G8ire1lD8H6fvcyYko6BeW7O8iKb1Pg2xLnbNSO2crd86djut1omd/DSW4UYVdz47nF4C1
iU5m76z3ukBGfDvxc/oVUO/yJfXbHz6zvKKlaR2lreii+9CsSCM4YFt7Y1Fd22BgCEQoCIQNhTVF
Af/5PBMOlHkSIpvjlEobPWdsHAvPz/YCsiOxlJH8N45fYgTy08i24dxNPWueuTFUjFj8SfLSLWrs
E9OtoPKQ6TEmtiyD8J3A6FaCKgEuKi406/4WmvQPObw4iVkt2PrgGY689pLKO/hBg3FikJ1ITtnm
Q/Eij+17O/TnQW7g4ig9sRTp7xZSWzgVhzZlKhMZB9hca0lNiAhS5i9PbZSF1Ci/LCdQXQvOrDuD
G61ooLUbygHU4d0JamJEA5zMzCh8jIyErOEIg4nOMX8WscnUb8wfGPlZeHWNe+LEU9eOAnknp8WP
sG1/hmXz0wT6Ex0f8KRZa9gDuJpYI/EgIAjI7KY/SCN8Lzfbs9QxQNEdEiTDgTp6wJG7TFGnJb20
wsrI95QSIrUi1I+uMHKvdHrOppxpcQGLNWW94qEog1xMBUszr6CohEaz0EPzJ6MCazFZ3SPcwL2R
pLuoUOAuy+ldpWNlkqUo7SrJm88WKW2e8pL6NaTn6Kbml1ZNwPqCWaFfVeVStbGUUKeaqNfGrzne
lJNSDM83NqXrspbXy26I7I1j6NLqRIuzbkxGLUUZ8hwa+j7vzwyv9rI6uQWDz+8v9g96vPqYMPAD
msPhQ7YvDhcpDgdixZPmCIfvV95Ts2j5n2oo1pOfek6ZH1IdTzqV2KM4eDHzDHuvt9B+J3thIWX9
WqLJHh0ivQ0y4pzoFdbuvZ7IW7xazobc/Gox1DIY8ALlmJG5t5CXVDKvwXLumJ3dR3l8//0NfbGj
0KcS+wPUyNlFOvTndR0IsyLCIUpPCZh7TFi9lH7k1XOhf1gtjV7rr6q831TOcOMom+vfzw9y5t/M
DQLiVShA87H6H0oKY1TDakOpOcrl35bnlBavvnG+cXNzS3N5kZkWDdoB6AG8+fkius7sOtan5NQ2
9T5oz3WhLOe5eVx8FGFzxFPCM5hwz2SjOj9LjrUP0ocbv+FawIZkiReEWcZMsEU8+/lHOJ3ATj5O
+qOtlXAi+v6Qt/0BakqLCLR0jW7AS4SkCGPqn5W4vosnQIpBe5ds9H9K0WMagWWFERpuQWCJE6Y/
Iv9so7rD5AaZdT1jN2EI2zDEFjmNwi3Y2kOojOuyRU4owXJog3HRR9ST8XvfEnKWxYdOJURMznva
Y82VoKGanb9GZOtpoVimakbtonmdjAhxsN0+p3dpMP/WjaPcZV5nhZ6hNmerj89mahAaY8PgCT0/
iGgLDkFwjtJhKxUM+yCDW6G6q1XpmGiF29UYyqm/Q0woVIQdGW1/YzE/xdrdtP/krbPqkxYcGccS
WV0PQIiNSR5UqUJXlVyZqjTtei8ykHo20963dTe1uvtueIYkuh/jkkM/XFedvreoiEIr2vQJdtE9
/ARn2KOwI65APU0RImn7Oa57b2qadR3pnpxo68CM//h+tPSTdGl3NDNW6lWVuYV1v1bqAInvz0Lt
3Ann/SjBrAP4JarfAooDUvvcNuq9EUsdnNZWxdC7avTDYZaUacjv43phjI+4pazlBPJGZLiW37MH
4PrRxSdL1NCcnAJvwh6VcOiNmnUUDVZ/zowCUFE1OR6fnKyTSi9jHuQkOxdT8dBDI0wsZ1N1YivL
w14tI7dIx9WQtauEZk8opDaohGIV2UaStDXSbs4m/+fQyOsbH/k1tKdjmo1AW4FhjKbiYqEFdho6
VhaJk5BxlKTpAZy20yfG+fwKsR6t4OeYBFglpK5Qy32O5WlkljBE+Q74Eg1p2MkAP3L20Rs3p1zX
kCc/jvHebCeh46V5wWycfJPhc+9I9FrBEgLHWkJmabLTlloNyd05IWbb0T1tAiFu7HLXzQFEXBTz
pqJQsV1NsqrcKUezrDjUNWU/scM2FAxdNSs/WUkfTXPjMPxnW/R5x2MyjT6fDceAX6hfnE+qTbOc
U2Mc6xxIC0ywd0Nhrp2yW5gtxHQjqjdaggNs8FYn4lmRjd8hIuPBMXYyP88cXovgVAUKFcCjlCIy
rART+PJ3adOKRxiQig+ZsMMuRCMpmMwqb20graL4pTBHXD0hYIDXdeWwHo1nZaAKHwj0y2TLHTD9
7YoGPhjeo1LFlMG4t0ZiAar4Xk7TFfj+99/k9QFjEmGMEhDfG/BK+aJglYnuFIyKTCIDi3VdqtRZ
v52wvOWD9EVLxnUcimIF+QmL4OLT1yNZ66dGG8893ZCS+ri7nS2bgNq+X4/JL03JF45VLqM+JZen
X464/EA5okEQN6Dn629t/iHIH0HYNfnK800zhBknWMwcteDdx8YAXquCdARdTlb9hYzx/eP9YnoO
2wy3Gg40Vr7xz4zgPwe4lttJog2NcSQDrUIFPES+W4KXxPW7qq0a428hHzTUVHljP0DWcWe9gZyd
Z4yjCoqdWps3arMv7h+XFtVEizi/9kvvIVvng7QL2ThiqE1Fup4BVcv2INRKYqfUzer7B+BcbysM
qGfiMtsdsPglxtm2ga+olWIfrcrfS/gU9bQQmZ1bi7YqPyZLP1rYmOKr6D+UfPw+rumBprhge0Pq
vPuNddAZR2gNSn+9/vAjuHdymHtOhDBdfikAt3DR00H+a5xuRGuvFAkoJ1PuoqjCdQt6cogkOYmq
/RhoWDrLxwoLgoJwHpdw8j+l3jPH5bTEIeTQxs575UBpI4ChAO1O16Hd7grFPEy+5WroKvuRIOTC
35tj8cguukXbiyyG4J5JrXeRXW5g+rvGFHqKlJ3zStppUvhSmcGG2bHh9ZI+uRp3KmzGcODJqVoU
nmrbf7O622t16gWW+gwp7KGdBD1f1N8LA/8cChsLP5HCSRaCf8kObbTJNPhsHLOvbKM5Sxm80YdN
ZrWOp4637B2/+GgAZ9ky4ZygOrqUHk6pCs+RRM9jh3zTnCCMYtYBKFCdJ3xFboZsflFuwyqgFKQd
Zcx/NR5S8jguxFSYxzz8IYF9NHG0Taa/Y0KLGK35Phh4/4mdWyqgawoxV+UQhOkyD/rphD8XoZrW
Q76Sehsdu++KWtkYsPfaCMmq/6SM/g6963IeszRAkSqj2RgztaatmNhj2s003THGtWRq67qe1mGM
A/9UrqgrPau8+VOvawlAUNw1WFZfIfU+LUmrdrJ5JIkCAfPjqI4PgwPIo1cLETT3djJB3hPPkqau
02RaavYb6Wa7pMWCCIPNtu5Oo5N7kqovhjh2AR5Xepx4wHRuSiyuJr/FFgYmWmUz8sESRu/vrK64
sRkr18cPd0FBRGOF4SIv/PMDr+w2wAyzc87JwVzHxiLvweChwK7e8zsd0DlY7PP9nOF0Yxe8ViHh
ZKzLMyLJVQ2ITZ8vHDZ1LjejcM7RtnVo6716cNU7JVtm7wRvBg/dmxbB4Lw1V54/oM+FB5clwoXN
FzvHK4OG3E6ttE0pZ+XepqyWHmM1X2bsikVYndLwxQrkQx/3LykHfWYMLkfCjVrri7XFfGeOx6AC
ZW1d2jgnqtWnUZFiAaKey2wXE0RRvjFhptZqHuwCxjuMz+8PgX9g8uVtkyEEJkflbdFCf37aSpFN
mloG0rnysqcUxfUicNtz1J2kfBufYyYKp2z4XQd/AuMtjJdltHbQXDee7mG68NxvEUeNrkfmkPKM
EWF1bAm7vncOCdAQ+Kg3SyOe/dbVX6NFdOzDJyyrfGfl/NQIJ9OOWrltcc+/VbVeGz3xDf33ri52
i6LoMCfw/ebY1eeW1szyoF4uAudsYBKfKW8NDWXF6mS4+/3z/Ofjcf08WTrUFrJB7sjn52kprTAn
VTKP5jS445y/QupxwFjGb7DfzIutBX4mQbDpulctFatkOoRdhOnLHBL97Fc0jRY0VPVXUxNuXcSY
vD825lOvi0U/AO5BDi2bZUC6Z+KQNuCIW2XRV+ueyef/3sBFOegHk6GNHHb44QfLLtW8kXjIcQg9
olzdbCJqQ2q8KHH2Of+8xKLTCSbOv3xV+9XeiW5lbxhzmXv1QEm7QhVI8Abb0ecH6teDjUVClpwa
ueuWSke6+NgRFyNEpJ31sCBqzW6Q3fi02JL13vgwdvPWmv1T2hfQh6dhwJCxzKzADampobDAP5oc
5v1KNr8eTfoVWWHm1W2PKwhq81SBH0qenbPIGousc/8Yc8rrsYxzoS8vQwt7Q1mN5vSgtlQXQq5e
6s46FpbCp680xQtDlmAbDVh2kwQUbMMpg4pt4NI1jRDdR1Wa1ijY/Dvfbmo6RkSUhc3c0ckBnhm3
Bz/jyt9ZasePi+xw0zq+eWNzn9/hd8/0orVAdZp3s9bgOMVvSfNEIq8ZHUyICZDWbqyH66H9v6DL
/3198+f2nyo7rrQiH+xOPZrZvW8++mrHKngdaSoKRPZVW6DBKNa+1CCveS3rv20AfBMxhhPKweDQ
dCzIDX3vWlW3UmzKRXCB3HohAOSHDEE+6GwIV5L9+/uf/eVWzHb4vz/7YhnDQakzqbXNo5MgkHYE
dP1lydi5Oeeaq0+K206Zi5vN95fVvzqEGIzAMppdwaDffH5aWRBPpZGQwNQrR7v/XVX5Lq4yaF48
ri7f6s7wYLT91oyIRH7stcfKec7sbmsbPys5PCrwQoYRxFWUawnbtzw2oASmSxktPOT0Zd+QEjNi
NsDMOVcCT6Kqr3EObrs/ToO9Q/hiZ4Gn4ZSGiOs8aneyiRmi9jvHSh1iyWrQf3x/v1/QLOaRBoFZ
oIvQb+2LzSadAtmuS908VuX42mXVWUEClc1BoSlpPkm1LtMHKX7nG6KlsNedOa67QayiAauVcFgG
t6ZEX32t//09c7X9n6+VfkIKRMrCwD5gAdPPtO9SQDD7FrB7XbXP980gdO69qHQuahwDRX2rp9y3
ETlv1fg3Nuq1jMp+sIONQ3Fxk0n2r3a4WPLg1XiBEiig02Ne3JlfYsNU+JZ9blZe/BEmOwnnt7Q5
+N2zJXsTnjW/xFlyH3AT2RrLGvv+OQUxBjSh9a3IPALiKO+N50S4xFs2rwUWHZ7cLOA7SqjiOk+9
MbD7gkTNqAsZL8WQQnFySfTzmSFbmploR1VgrtvbyOJeQyKIC7z94ujFkdqtDhjcFt2qQspZx/Xq
+6/zi5dk4lutA70jdLUudXkQA4hlsbTkxLgXdW2ZPHTd8/9MxWd2xvcX+2rHQT6M+SH+HIyZjQvG
UREYAfJm0zxK2dNY3UMX4awNmo9KRarqL6VJdm9CTNedCknzJC6DKWIPhTXJ58+9MQOJkFBdPlJ3
uB2zYxMdqp4Oa0NrFjW7nFFKJI+32+/v9frB8g3CTccsmHob76XPl5WHMiQxBAaZjB1jrJ9xTTLq
DyfZaVSH4B//71cDP5uxU/hcuEh8vlqit9VADNWE5OmUq9Tz0XusPTbKLhgSN6myG3v4tTEHpTSm
UugyZrdRfLM+X082oGi0WEqdOsICFlRp7Kh/ZyaUClqiaCwr2SEFZ1pYwODDmH1k+H/3Ei7kWlEu
ok57kES51zttk04VzGaNysHA5yOE3pfV+c88hg2e64x8UDHMhKvWEMtpYj4N1GlXGkVbfNIkYzuO
uPVb2lYI+8ap/g8b+7ybANHCAASTJpjoyoI6FUUM5bmdjvkEYTP8UYCWaQ8qrlaZcXbIhy45xkVp
3Otm5LZsGNmAEwzdFJGYaDk7sGT5CZ9oJo57Clw/KR5T854BaO9Dq9DtZaUjTAJUsZN2ryfKzLYt
p8YbqTeF9aaz1lvFcBWad7hMayHUQxkUj2PwRiq2a3WQu01cjRvfxZJm0cLayjMeENZWWGlgo3DL
aFnXeKlXD8SCD2nTRVr4lXx+6XYpVzGgpnU0rPSM0SvM5L9hXO9RPMghyVbqc2yGd0p4NtJ3efjb
4fVRVs9CfquVBPasClMLHd+krtvk3ZqlGVm6LdJziR2Q3pNXq+nPU3Kuk2phURIk8qZrGG5K/IsQ
3OqpXabUqMKfNhhLAh6OCaDbOoQcF8zPANlr9v79qvqXMnt1x+hbCGNhjwav/HzH4l/sYor2NjoQ
pg1suhweu3hlnvsP2HB34sES8KZWCjL8l+ARJWX8zBio1BdAy+LZbDfpOqtdnMXQWS408kRe9GHN
XdvdY+udos0OFwdF3Y8oE5p4L/EpR2uzvRfM3c5CusFL+WJHYhzOQYNshUHr5VY/6UqOH1qN2TGM
nR6m4c6Kz2AybeoSJ35j9cwbwOWTm1EGtqNZ+H2pDlLIDml9mAZHPIB9ideIwxK219Vbrt/Y+r7Y
3+dzC5CbGTIpPhdnCmNXNRNZOB3H0fQa4zCGlRtqJcX1uWS2hpcXVKYbm7t2DSvPzvT/IAUIXkQd
fP4wZNIuy1THvKoJaY+aDhAOnQEaGmNVxqO/KDuHNFLfGRZaG53KGo0zgev0QO2fFJVDrmte1Uvr
ODO2ihreBRT9edPubCqPsQi8ocbNrC63sv/XQWncjxGdqbyTSv1XEyrLrqxufBtfnMwOp4euQBqz
5j3voljT61RvWyezjvzPE5xfUualehmLcV8VxqNKFKAEx7XWZxZRrN74WP7xbC++FsAMGl9QXjaQ
y3XW5FOkOlXAKSmZqzia2DlLF3I06l5pF9yjazWyXYSJumgxuyDte8x2GukRPsOuSvPyc1BUy1BH
Gj/pRLFv4+EcyySwo2S2qulnKeHrHMXIjBMiDXAFfhqsUEBpm06DULy2GEgGZ+iph2TNrDIrOtvB
mkD1pa5He2NsXamlIVdOfmAvlGE7qmKhM8KXqhbps7lRpPAAgAZBvFv4U+cleFvY5I+Dy2t0FE6y
T4W+zKJ8HfCn+4Bn2Ec9vf6wrxRjMzrgnmTZ2eUvZ8xeBl9mCjgsY4w4xGMBc17t/5rR5IpedwW4
SAiRPhjx7Az/ahkyn0xnpq8s6bZulGv/vuL/vhb2PDDK2cvCpgo1L0maIk2iwgrBeVqALr8PPbnN
fwe9ztR6NJkpEjntDPicZkscXE9hLj10Sv6oJbNrqu9WlbqxmXJXtfoKWWvB22Dyn3sNE/BIhlRB
OqZYaNO0lsf6QDijS+rYbydPwSHC5UTvhkRoLTczsYl5lNZAFEgD18def0jKlW/0/4ez81iOW8ui
7BchAt5MkUhv6I04QVAUBQ9cePP1vaAe9GMmgxnVqno1UcVDwl2ce87eax/MKqfDpt80Q3KHOHHX
+1QbpvhtDpY3+uQTj8G6lcpDmDvHZKRhoQuvkcR7YlcvExtDYGc0p+TtVA6HUY9fuCCLfAzm536D
xdPztXgV28Wd0SYIOZSl2uV7h2xSD0U5SjNj4avh0knryA1hCLhVnCFJq+e1oL/LBoN5SZIfbKtj
iVCGR7kJU5IAKByUYTnJ00HQ4S0cMLCRs6rUcNMUshuI7mYq4/cxi5hxxIsmVreBKZOx17znZbr+
+Qt3vkxzQuhd6OHNqkEZtO7XdQyRqqnFQSDflbNNLMu3pWGiuYY/Xj/IUXhl2bxoWc6Hgw34T1M0
d6LPGiWqJYVsdkzjGPjkiujOqcvzrZah27afo3qbtb3rtGLLWM6nTXVl1vxvDTt7nNmJQt2ioJt9
VWeNB+xciDUnyzhqIJPaamSpXpc6Wvffmrqz2tUw/J1z98JS8WwegtKADIDoo/zUnbdkOpgMb5GF
32F5//kmXOwC58syY54h0DKkhDr09S5MRm2qpZZMd1o+rIEKb30Nz5y5aOUWHlYYPDZIoqaeQMt6
eh6rzhuT4uHn3/BPGnp+cSwSd2HQ0Si/sEL4QlMHhiTjHbviSgUEtu7vVRIzyPN2wxVOolRa9LHX
dCt7G/RMI5e9eqs85dNOPFG3oG4ePSY2P/+q82/7fGHYO8GDoAonx+hsW0PccmNOoJyPpd7tdCPa
9NOb3zKCZTcRon/Q6eoFZvk/VhTzUTF4w5Od3TEXL8XQVBk7FU0/ltl4H1HnauUaeFDkQwhGVqHZ
1KrXgGwX0t1/BwUNqhNDNL8jZ6+Gn2dqOzfNji2TTZmk5by+R0q9zokvGRmSBF3ohYaCAjomMMpf
TfR1izr/ZSOzmjQNobc90OiSli2hbfhLsGc/2pm5zwQ+g24qN2121No89cC3z83lbVZcAwpezAX+
nQNKA1x1oH4u5rSFLYjaDev+KGvpvq2KtdKq70McHfxEhfGWd17R5J7kV5u2cTZRpC3NtDy0aCc1
4WRuWI/reVVm4kluFIq/KryVG4Pvq7hH3HFjShMkGHDQTDR0+tlIOMUibWXcK1dRpucF3nwq7HFR
YlBSykRZfX0l6dBaGD6EcSTSNMsbsN25l8aPSb11tFU2nbJ+XVrRlTrou4WABBs+tKg8LcrZs6NO
IjXgkRbGMZq07bibAHnP49+WqxcXf4YydhtxO++IJOOusl//55eNJolpIsahnkak8fWUNdR35TS2
+lFMlteof+lk9zNRJlM2YQchMSk8dsNX1r4LLRQXGnwzczl6YNj4z8v3wO+Nsh5N7Shk5j4o/2iH
juSqj3u5Zh81+2eAOOujhrwVnYiMoFBrvW3qTp2GpOlVKWpiZIaFngOx1rttIw23mT8yuic9NOwW
SmU9Wsn0MTX1sx2Wq7JtD7UUHtJSPrUp+Bzaf3WkuJndLiUfRQPYR8C1y8qWVpnpHIvEXI4Rhrfa
2QstD/+1i9I68drhGpvym48xlwI3Gs7Df3++3gA82I7s+zKpHDWJo8SY5PGmmTBUzK/E4/9+s9nC
46Oft4Ts1L4eK50SC0c9EzCtrQ5RPHhKj6OVMB4HWJFZi02gTXNb5kpJOT/AZ18ZfKGQJx0OK1/w
C3W1t+pkktWjza6nG4oHY8J6WiWQd6QrMWfffDuYMs+tChtCBNFqX8+QYb+tj3Uo3ykP6q56RKFL
Cni+a3De/fr5Wn5z39hV89LIyAeJO5l/yX8a6gNu6dzqq+4oHO3GjMqdnxBJEBMlU6Hsr6Qr1/C7
T7WJVo5G6dw85qP89Xh0XoYiKUdsTBIJ4CZsoBoTbxfuQ2ZIBhnkhs2zXdYMslVP64ODbJfeKLFX
rbwWO+0YNtsgHl7lELFOGtJDswnhQ9uMj2ASyr0SX2sdXWwvWdUYt2LrpDUJxvi8zgRQGDpFWRpH
axTLEpGZZO2EBo5I2+HELxVMCZ+5uvr5vnx3VIoy6DFktCPksc8egTIJewlRnA73T2wjDExOmC+V
XgbYTvLQpC3Z07imDKnJj5Y/H/ubYlPh2IArZfLrGHKdVdZqbfQoZ6Tu2Ib6QxwZaxwWt4AVcNb6
4cuABduuipu6zzZZrHh+qa8iGqEN0SNSo0E1Dh8Uv3iqwuaUVIKmULaU9P7ak3T5lfv6I8/qqyDw
y3YQQX9UUSeHwbOcViurDvdy+Vpnqme0+lpUAxK3v5CvGQgrK4NniC+Ua1bWOt3VfwzSpdgc6p1/
5QJerhR8B0mxmjNqmSOdo5/tPhbS0BT9scn9WzWakWwd2Z/Nuom6K1OYf734r6vS12OdvcDEZJqZ
mOL+WOnh37wWrx0To7iBFh4F+1qP/tR5dN9awuvM6j3Iw0ctFJu69t2sUaB5+ctRkr06ZKTExtVW
WpqvL+EEEoZOAI++qyMDlx/1vN7Wau21ZeCWJMUhjoiM2jPBY5aWuUSXuwjCPxKDfmnKPGgjEg4E
bD03aZ8eKwfEUL3Nfd314SFo7UNDwKiwP8am29SWtG27Nyx6SM2VfWmx38xvE3YQVte4g5yukQ/v
7YHdZpBinzUPI0PPulBXRdFusDGuwtT2anPwEtzeTQX7WYKgMtmbxDFv9CQ5jF29CilKO2Z4V16U
C3XOXPEAuSDPSJ6lqueW97arlEwrFe3oRAKkOaBt5a/vzN3xbTfFyMXUW3XQViA0aavlZF1DQUn0
pQ0Ww8I/5aqh/9F2OgLlYSkbuWf6sO2LR128h311W6nmUoCIG8LuUMTTsaSaqCassQMeLEnZSWIW
+7+GMOFF5T+oRbDSMpyHNmtrxLBBR75JIYjiz3kJfLGJaQVEVb0ccUMwNYB7HnuRjICbvTtP86kd
ywe7BhLQl8oqZtzZR2BXhexWg+8Wautpc/cowCdc3rb6uAjygyDLy6rIfy71De/Zc95LS3n+mQRZ
Z5WxDtXeQ45Owgu89cJeJ+xbQ7075FwBM+pXSvhXdZ4KoHuE9JJjzByzGG7DdDwZTeKp9K4KjUhK
mO2aPb51c9RsH9DISVtcxhpm9I+swKg2qtNe8T9LGxFcGhxDcsXVplcXcq2BFyv92xBBg13Tj1L4
GxT6+KV5mkIlIdFWcjZxUH1KAbG7fv6Y67UbUK8NmFTKrjoq4wQbY9q3Y3bn9+qLzpVlExTsu2F6
CkpnEzJt8pr2WasSKC1+tAllgnkwOSNJf00MZ1lnhAF1po8AQALpFhwCvWDyZA7LZtbBEIBeDBFQ
lm43imKlqcaKsKqdbcZ3Qd58spNaxsAD9UYjSSJeDqZCClGPgQW7ulHRcksnhBhlPJyoR1/YM3na
2L7WWvtcKjSUJ71Ya2a2y2yAuHLxKJxwn/fmExZ5aI9VcetIBRQMG1pPmD0RPFW7pprfh21wwChK
dhBDmbjpFrkJILSXHvuwf0lIw3EjrRau3/A/RNR8TDoSID7cta4varV5GCj9knm4NXjzFe24+bII
t51svUj2uJliIk8rY/43rafCXxp9vBuaj0gj2KgV7FLxoqt6tKynbtsTjizq8i3XJQzjOUMsE/fa
sE5SnQFavaim+pihhkKuwOryZqvV0gmUrZVFq1TUwEw0d4oDOJbGoYyTvaLe+2GLbQHteBntOqNd
dg3a+mAyPlrA8EPWkL0lL9SBnz7Ve+H3nkBPmSjSO5ITN+v19Ujg7JXF5HzG8W8tQZNGGwN6NIXG
19IoIMa8TcmbOjrj7dTxVoLSzYgakqFUK0b5BFGaFpxcPZTCchvffuxy0omdxPPt8F2RGosX7EGr
TeThLTkuNLJoUKpeZeAEwocaat2i15V1oie/wuG3ROFaKPWVVsy3ZYtDbUzXw4Gvdu4fRtOsSG0O
nSZApZI06n1bD4pr2eTU9EBRorck627LvsoWRXqlaL6Y8XEBLepzBvTz1IuV+esFNOGR/t8tfNqC
ccnjB7QrO6dZmmA7fbNkZXmZwDC1b50N4ykxFjDk+fZEyyCzdx2ZjVkGkLbQF80QHzWES7wVhFqF
J2uu+qBLEy8a7EpNrDM0P76w/jQDFgzpPavZ4YFtE2CwjPgYdS2ADTTrOHfcSPSuKtHeRY/mzzDb
pNuPdMN/fni+6U4y/KCEl20uAJivsw1wb2p9aydqdxwNcGUM+Hql+ZWCqAnipwZz50S7toYoNRZi
g6n356P/E6GeFSEMQND+OfyZZ/lfrzwYiQGm4MTRtWhfReiTugAAPpWAzQqRflQDXyFyUxdZplHZ
U5mJGSRieLoPh5GLnIQOaZcR+aIKPLWykOhjk+8YXBt+XXi152fEVkgPABnD5up8kFgDRKqatu2O
skM0kljZcDTKkLE+ulNZfVV9+yEICGQ3hKdn1iG1/K0WvWF6cluzJyURQRbfcwszvs+K0QTPdNxu
IN+4QRVs5JilU0FM20WLUOhLJkLrttOWcv9RqMFSY4Azkecnyzdzx538tGUY58vY/BPF/aEkpclo
IAQV6p3sc9kKevE9CvThmfEBRCd1a+JUcAbci8iupd+hoy1rirARIK/Q+3JhZ6TAoGUMQmMR9oSw
1eIzDKJT4N8l47TFWc7TSE6En5MaKQdLkMkbO8pjt1ThuYxMdwNnnxohugbiK8zf0hRv8R2BVlUX
Qn3tlIfM/+hbxTUJG+SCbcYCL2gFl4BEtytP1Py8nj1RNslm9OMMjeivf8/7f/alVVX2kVoP9LAS
e9cWfy15WOYZ7v0ygkeAb7Jsni2bnJxulUPp67tsAZ7ujiAanjd1KVoEznX03unVSW4s/EHNJhrF
b2W4tur867yf/VJn9vzN7V469P94Xf/5pX5WT5GkTaRwlRjCo5OvNIeYaVzjW/dqGR3qBIdzRja6
9KDn7zLe97HuVwTcbp3R8nQ7/NM4MMRVxuxJ8zJoMpKI1yKmfBLO8yC3N6VZrefBaqZYR0euITED
1x5jZzVRLaVYOyUxT2CZ+AQdpVx+5VYY3+xmHNAGOlwIE2fH+f43NIcpVCKlOUYOUD5TIiItHfZW
MmxG/7VRn60bi9IyPMjKNstqvp6/Buy1JslrUaJv06p/pGm37uiQGdFj1jQbdE6eKcQRCBw7S6A3
+aOpPPTUDgIljNo9DDjTC0ISx6RaCaNHVJzsQnKAVegac19YJxEARwZN1mKpT+rSx7ckRv9Ey2RZ
CXWXJOofpaBOiGycT+PJtIq3ro/fLbX+1Y/9Zt4IXu+AfrdtZgWcu5BMgnG7n/WlSuSEQghDucuN
3yCo+mjaTOa6CwScHXrcPY9mztxX/jSYKKbEX+bd20gQhF+xYekc1MRc3u5xKiI3t4wr+2Xlm/IC
7x7GHIxrOi62s/Kit9TYbjqtPqYQqYcC6yXvP8Rs6ol+DNxWAEOxx3Rt5tpGNp3Hrnd+K4AiSqmE
4ICXBRjqgTfyaar85TBe49nzqb585Wl2MCthmIfQ7nzEhZC4RT4Ut0c9FgKWjkyoJLWlRXIEQvwT
P301glhps/S2MDOcod3CNLNVMEbL7JTc+b66Sgz/kCDUCgmJJFxvNYP6c4rJccxujFzfoerY0qqF
BRIka415fR1EGzDMK1JMmd6FOzP6jBh7m7jInbwlOlUFKdIywM2T2yGQl2nfoDsd+ZvYWXYR7t6s
o6dfb5yR76vU3PZtQCkb7RgYr61M3Q5TBmo6U065qW+kXltYYlr3VbNJOATdkoU0WTeM1zxqNizC
tAlG+55Jf+OO/qTB88Zeh8W2M5yNlpGUQRLpGNwaXfm3xlusByh0yD9SY2PT+79733lOjOwu0KKX
GMt4bMGK5/2Yi9ow3UpMTSqrOKqIW924Nm+kOnwqg27n+0cDEWGsEidmxa6J/iMPIOmRv2uxyyAE
je+ebJNk7auUpeANfCL9xKy3Bhk8v2XNHH5Ux/yfPnNAHLp9Y9pQBVvhWby/kNtXjvpaDR+mjGhI
k5+jEHlqli8icirJEZf3fQmEQphr0yaWdArEvgsIfStq3AsgzcQHE3IXEUdQsxNGcGnEfyWHAZHD
REFbZ2q8HP0QR2z+GNbWvdXjYyTjY2LvHBJ0oybWUu2NhS3STUl6AAkJu0rLdoZZLGuZ1lrbE8jF
zhINu22Ko1blK4GlGMLY745k7d78Mw382sxByhaHm5Rt8c/fO9IIv3v6524b1jTk5edq2rws2mEc
1eZIkMK4VvSh2YpAqeb9Dv5JBFVkXD1wkobrqPJOGBNThDCBTIyUJBg1qB+N5IqkhkLabERh31PA
fkRyeVQmZTcg/mji+gTHbc3+cO1nqbzuOydHqREj0jdF4AJGL5fkG++MEEBcYMilawU08mNf2aDV
wOZgbwY2L0vZV9nyM+3384fMpsBLDOTJmT2TR8KEcFyR3zX9OEJQRgUjKRExRVOg0d6Jj3nQcEzH
uRlGtXfDLKAH1Sp3MllKEpaLRVNqO6mJbs08vLPGyvby3D5OTvzGKENzcQQ/F5a88ol9PQxScRMn
Blz3iVSI0Uh3UzsZriVydTtFwcppHIR4U+EydL2r8U7DX2hfok61cJ4QvyxojrShA0PKVHe9ZM5b
Sf0lqwiUKGxzL8NxEKxBCQ6VqDVm/WO+khL5IY305SA3AC7Qgkgt2YQmf5tIhL+HBv86CL6PYT8u
wQ0czTb5GLPiXQG3aUQjC1JLpg2BGqEAzyJwZ0XmX6OwNnlbn/JQx8Fe7wcyOuz0RgmHU0Q+so8Y
Mxz+EsGxHkaJ4rIg8ykpO7rAve4FTrVuZF7JeQAZ6Ri71L8DwZBEaEQ9O3TplyOqYaOk+ocv/IeI
LyGC5U3Yi9tI8l96vuIyJUMV2fkSgx0NBdZH0KXoOMU0PfhVzeDTVh8o896lCaa+WYe/23h6Tfvp
qaENTsVp/yqG+sNsiZhqA65A31k0sWKZ+5sRyMpuoGCdkls4mvQuFnI43amtc09xayEyMVN4t8mO
seKxb8o7lvoXtUo/ixqPtyJgEaEXlZ13u6ULQ5ZmWWSepNsfAVkfY2g+13ZFVoMfsujP4UakCqSy
8WYkE0zToXPtJro22L9IaVTxPBIObyN6N/Aink86QavHQmvG5kjcmgk3xd/r9MqtibZk7x9qjSSD
tlpqOlJF9a1TmIWhB7LSYZNPBDPbGOyGbKkOn+lYerLBO1RsZCfFwG8dk8oCPpK8Cz06mClyWAxG
qHUia5OS3m4QQElUwc9Lz7/gzq8FLKdDqhiOOPqY9vm2uRFp6NewgY4Mt7zeb7dDT/+3732SmNWE
LoEzboxcfuzNYRvVxaap7bkKXMk68uCabhGw3+W898hGcZtq0g16EcKm9OQvpc+DxKfCR/JA+NMi
w9nVBhPAQr7Aol2W6ixR6jF6hY9S2L1XeXMYffSDc6h1ljondMeBm/vGZ1ZN7LjD+qYMst+xQnj5
wBbcCGHQpP5tnJT3djwecX3dF2gLLBvyLtiYWL3GIfmHtzi/WCbhQ4zmEBxeMBAsEapD1lLj2Xqz
mhhbEell434Z/XFFQMYq07hnMx22WWVR8YtpLbiqG1P9I3f1QnVek6472dWrFineAONM5AZfX3HS
DGjOPWEyj2P2lEoTVUzvRXxYs57VTlqFM/Gq8beMvdxK2ZCsvSARg2eMd0q7Iw4YWlh9rWL8ZlhH
HwriCk863nUGGXyz/rO1wWLf6FHf1cdqVi8oIQ9nPkOA4HdnC2JwmIRqm4g97Co34QUO5jjra7JX
CfzshlyF96B1yOtiEC9nU79PQnh8sto2y3KsnEWEU4i4YjCCFQBTY2gPdl7B3E0bKJOS2qyF5kde
X6dwDIzWXtcNMFupiOS3aCyd9wEm5Qquz6dkVuVGSQp/1zdp/KAbfe6NXYEYsp1ToEt4L0Hiv6t8
ELbwaT+RuvsQ0lhCzPQ2HQDw1nn3jtUiWQUyh7XrkAyVQtwxzBduXs227xIN46j6h3DQnvthDsnS
Ihicxp/UAYk6QxPB/GmJZwfdk5044UKM5bveVWSKRPBZUbxURB2Nh8gOg1XXV2JPe2I41qWI90FR
wQqNu05b2EnxIo+WsTD77kRP58Ycwt9kl0B6lhLW2ir0xdoA4ryiXJdcubOrfTxwQavYKBaBwQ9r
DUClRe3szAlYJo7pdlVEQbu0jV7fyGFJ3juvpKfUZrkGvumZldiqlsMnK1c25G8HC38qydYuegHP
iOizGh7kQlhI8gtleC/K8KnTAJlCVnJNM7oN0qRcpWqzUkuE7WU13VtVeuhT/6EdsnWgN6NnE0X/
85p1ObWmSrJwYs/oG/w/ZzstSyhOZZtJfSxJIm5ScEcmbT6UxmGqrBA3XDmcfrl3AurLO69AegGw
dd6aDe2oYf2MBV3mYs0Y3XdTdXqrcxySrRxsm8r6XdnRXd60mwAiCHX9xklqpgksYYl579e0BjrB
wM3ADJVk04dQ+k1MsnOoKntAnE9SM/0aBmvbyjR8u4hQu7Qf/uYx/cimeZCi6cXs7M8okLZmGayL
1H9LI96s0bjxAcKoNjk9Rbc1QgeJv7rzA/NXJKrHtut+K8mwkCUBy8/aWqyZP9+Iy6pVtUz6aIhu
kBvp5yK3UOltAx6QOFos7bx5rkPLia+/9fbzcS6weHxzURgqDMORGQImPbvjDrhLaWzJxK60Q2Qc
1aj5VZLboPrPPB2uM/db2LW0SdjyNXlM8vG+pI1HwAxTucrNwT9GUbrMuj+mSvNEGK7eD6s46DzF
HrDPdTsgl6smUj3deG5K/09YkpogvTohKt/ommD9Ut5B8Ah6/9liYPFcnW3FrTAIlY5u4GOzch4m
gkdcxGLLaB97yVp3ywMCwU3wJ3tUls06vbbTuHyWTXQeaDBmS5kJQeLroo6DbIzinINnbv4n2bB7
2KhP6SpZmI/d4j1cSnxk3GbdPjhXBJHf9Ec4MmIGGa8gvr0LW5kqpnBq8u5EGprrsEJjK2H7p+bV
qz1Mv5UmWchZf9eb2Ycq4uM4COYyGFBGH4SzIu8ydVhZWYWg0yHHVH9vNUahzt3PT9q/dtbXLzwt
LhAmpg6zEMHtma4AYrpRZbpVnWJxF4NqLtKd0fWuoI4jrKzDaqsRRmm1T5MWr1tDA3p3DVJw+Vbh
u8NgjJKSeBNUrV9vkdZRxrIQgLUALy81+2y6ncK7wbi9cqqXx8F4glqLriWdoYthTSTnHd8SLX/s
F447eM22XnT7aqN71dJ3qcL2fBE984o44psR0dejnlUVYQ8FUMfw8Hhk4vgUrV/e84V1K61+Pjnz
Uh9iE/eNrgl+FLbNf9Oi/xQvY1TDKVHM6hSGRAP2IxAAZ5uKJ0NjAyE/+LHY0+2nsa3TJ0jmIJdl
BHQs5l7DaWRdGF27/1W0DWKHWzKityUz1wl5QgpSI+7YZ7STK4p4xX6eKIJ3k9l4rUWbTkKbY3yk
ymvOJktOgqOkYc/GDijF/qFS321929aGm2OlsKP6YJck3UBucMsmos0N/4jkMcmc91IMxePqsTSh
eZQvUA+WYbG3FYJCipa2z+j513JcL7+rs4bBYFFgbULFeSYmkf2+iEyrrKDJ6XR57yCMNdqb7v9W
mB1cuT8X/Q4OZVOgOiR5Yiw/GxmRfhThDA6rUxvvFL081s2NNoqXKRivPQiXB8IZZM4tT8xcqj6/
BP99DkhaL4mKK0k4C1dTY8dwFl8Dpn1lK/fbn09KvbiA8zZK12fRN8kLF3I6iclPYJEvc2qGUxre
09+rR4DPO2lYDoKlZIFfHgZgor/kyrKVNi29mPLdfo9vQMsbfO2ZL4lNliwkjL2U/9TXYK+vXPrL
DSy/0oQZhAtsZhael0+ZqqejY2PjoeR0wD7KyDVctPJo5/UBpq+XYbRTnkcL+ANi69gzTYJ72AR6
o7wqxZ1Tu1V9G6Wrnsb9wtJOI04I5p2ap/cr2t3tNfP15YCRX4wfmf0WhQDe5LM1o0zbVGjsS0+w
u+bY0he0QdNeeiF+t111b+VWEJr1UR+atWEsopvmLl+mx/waLONy1jP/DFLM+Ghb87p89iyV8mSO
SdJOp5RwKTfEwPVHcLt2NGEma9cijKoZMyfLUV1V6R3sUVGtq/FQ2IfZVPnZ7ZjxsbeW4xuHJGJ9
29jLoThIzPqduwJpS3KjGzcQjittX29+fjQvcHp8cTUGVQ7SEeQFmPbP3oNRHnriEvpTJO8iWfuT
xtP9SLKKM/42tAGFXnxI4tAbp799fIhyAILqbdilh8IvtlKTruEoXpNWXm4w599EThBubLq+/Pn6
m5ywItyBcLBTMbrZyd/py+Jt2I+/HEJtFyVM9tgT5SLbtoQGLcK9ARFhpW7Kjdx50Qvop58v0b8R
yJdPPzABonxYsOei7IIN1KSko41l2J70O+dGWykeG9ub/kgY52Zye8OrbgqKplu4RNvu1lpZr9H9
sJq8/NF6rQ7MxkrcJiiqjvKtv/FX+k1xoMq6FTXTHRf85Ud0iN/tDzlytWVwm9/H99XOMhcPBLJI
C6QsYLPm/8JCO4z3P5/aRdGnEJlMhc5ji1KNBszXC22KKkzIy61JQSeFMO0gkT9NzrDQRvJSffZ3
xRXD0qUdgCNybwFEAC5EzHz2xrYdjH4t7K1TL6/H8laot0BnMckxBHyR1F2Rr6b45Pe3lvbwv58q
/XNiz/m0cA/PTjWOTOGoScp3v+mUudV/Fybyrh9ve5+PtmY8GnSefz7k/NqfPTfwUBGesOwj2T1n
SjVWI2mD0MtTS7umsK1lOeeHCzyxUXtl7/DdjXQoStn4cooXZ9dAGuyyqS5PKQZlt0+zV1opSw00
hVfEumshmKts/UrJ9u1BbRkVMhkU9IPOyoJ06oQzopY9qb6+q1HT9sHf1BArC6ljQbJQF11zk3xz
RHgQcwFHPULxdrbQSmYB+1MUzamsUjoQbxryQSu5k7JZDeda0ufPN/CbzzYD7pnsicWO/6hfXw/H
z5MsVQpOsLL3HSMwzYo2Uz9uCGIMlWtGgkuxDpsfVNU01HghUVKfPaKdGfSsNBLpEVF9U4wFqsj2
BifBmii4ZWdIj6PRUqX4jw0NzNx2Vj+f7XcXlzeDpwhEhMVj9PVsq6kcY81vy1PHhpeph72UY1j6
TXHf6aEGDBuWqnPNofPdSTMW5w3BvUDElzH/qv/UYYaQQi3zqcNQreXduto6PpC6ot6oK9Z1LjLc
2p/P8/tDsqSriJJ0xmJnn5cmm2gMKBxSym8Ca4/SRasW6twHWY24RZCzDwvpWsLq5f4GjgkWTZzH
c5YG68LXEzXVcjJjK+VE2/Vgb+p0Hf4t8M13axV3/Cez9v+v0/x/Bzx7enunUPyYLzYpgq6arOMY
afRCTJ4xEo4DN5yVdp1pm5+P+s0rY+sGzRiGL4qBJ/XrWbaNkfZk94pTMCYvLA9ubMydcDjLQX47
BddowBctEy6qwYYBZSHNA/0cyGROUouinghRp1mH/ZqxldN5oFvERKKQp4orK94/if7Zkj5PYeHv
si2Gunx2E+ck5k5yhDihh36P4xE5vZpDnJJuEaOsdX16jTtgH+R+vPSzid3RH6Loc8yoWRADp/Gu
HPQ92xsk9eqBnh2Dd/VRb6vPIUy2SkxbISoOQiNJR4iVPyb7iJy0SjrE8a6P400ypqVntkG5Msv0
M1GytQziM3KiTWX3Tz/fyQsgDpXhv9UILxWdNTZLX2+lLCVFm40jWbRxQFbZkGHdSkKc/Nb03oFi
Fay6c/PMmDZFubP1P22hvzbNk6RD3TbIQDWGl8z83VREXJrFymiHEhk0YtWqrk+D1h2TcNjncnAX
taj57e2c6BSp1MGabd+oJhsPXSdgXhIrMscgucXNtbs5P4zndxM0BIs7wFS8sWfFCMRSWw2VsDgx
XfxjxYysqbgwBR6n3Evw5xeiWei6QH3DBTZLItph1yKI7s3N2CAOCe9yxVqavn/rBCerC3fF8Nom
iBviTRih+rI25Lh6aim7opnvFLOdzqO5tc7yeN8SSiiL6P7nu/bdMoMZff5YYaead7df75qR2b2d
irSl6Fir6Y5ZYf7iM5qTnGUfLuXqJVLffz7kBeqRB2UOTKaSZFbImnq20Gikt1Oyt82pwhOkELZK
u+8xwdvN4NgFyceoC/VL+O7Et4pEc7ZSGKx3K9kcNv4kPaOPebIYZzbjtBkZhBd0twalS+c7Qa+l
eYnl7JFtitu1CCWn8sXveuC72b6Rs7U2RwCr8cYa5O1om79SX33EBQsUvTt0o3JDTAu7L5UcWd14
qMk13SOR8KSKf1LlKEv+yejGzwH6iBIMN+qEfqIgnLYpDCgIuJPI8biynfhmhZznhHjA+QZcDg0a
XIlFZM8obQfJyQQisdiFwVFOn+zgSnv834z27AHH905jlV6exeb+rEKLsRJWVGHNKRKfXZDSsvo0
/F+hVLrFNqrg5u/VF8FIuXuD024PvVtkd4N0pfvxzRpN25LkVcr9+Wt09rl1so4o0QDF5cQwoFJP
acpnXi5fOhGvm5Zh8bDVnPjKu/3dRgOXGl0MlW+DCfDt63tARt9YWwPilna8qyry55AdMU9zFsi8
Fv2jg7jBUo6Qpa+8DJdLCiprNozYUE3wPWdLCrGSoq81pTpBpweE74tjcs1edHk9aTWwY6N0QdOt
n39iY3NqK6XvK7ItU88EV+og2iutrTI8lQTf6f6vtL2CD7gsDb8e0vh6Meso91vC6quZcJzjTxp8
jzMzgzUos6i8cusuXxAOhtmBJ4UIBerhrweznAZ1WVxVp6okPDU1vbba2pgMA1JjJPvz5/v1Tf+D
o0Eo0ICA0Vs/N2vLMQHeSerX/4ez89hxHNuy6BcRoDdTUV4hhbcTIk0kvff8+l6MbjRCDEHEe4Oq
QVUiKZKX15yz99qnhvqto8OtwdPfe7RqzU9J7HdRLG7IhnwlxAopUBAu1ap4AaK2LdX4YPXNDRFF
K9g+c4fHn/pauloIMFh6WaBAJk6WX6uUZKFzec1aKu88pbhRgmhPos4O5MVtm38CdFh3hWsbYbJR
0+wUVsljRzBPAXBa8cVb1UvtIJd2USoe2yB8CkTcZui6Nx7NFSwlbAjVAztVunJQecNoFQqcNETk
WiDalkkbgc4fQANoCy1WqfBRv4j+kUK17rJoYzj+rqTf0XikR1b9vpHCF+TaNwXsaFXo0IYXa1Ho
tm6V2WVcL0UjOES9gFMVC08fbeUxQTeY++h/Hrh5ZBy5Ed8gSKZSfT5yNAd6RJBTPPY94ZQJ/raU
YK+nQM7mMm2/BuH5zDpeiomcKVQk+GQyqQnswTqi6YsT8jV21+HSkk4mRsUx01Zt6Z5Jlk0k5QKn
+0Efc4HccKfV8R2YE9t1EVASmC5owKO9cpmJ77rWHbHoIxyjoDU8xF3wpJXizhfIuhPBpieUgbCo
uQXp8wHQojKd6cJd2Dec39BkuHVFX5e+DzPdrMylBsrOiBhulrrQ6k9sXgGNCcLb0QH4aA1nvsHx
754+TEzFNLVG9RT0sfP3RvqX50fukJ/E3FwSLXjjCQPqsHph6q9hvSzNX0X/0TfiQ0IE4vVrX5ps
vl96MmRiKY6SQhc5lQ0aYBzjM7PerfhTD1EIWnPT6MXJ5vvVpoddKUEW0Ur5iYpq5q3oGsFNxMfn
aDYTCNudXF5gARz0RfiWIRDjQw3sYq5efWk2p7BKy3Ussv5A0GCUxIbk087JYWBkgjmKaTamG+2t
tIMb7Dz1RFtef8wXhxeLFQQaA9kItZvzV6x3jdG3Ht+Lm75EQkMvoFgQGs7gqoFrZ2I3BrEDX7x+
2Yt3+u2qk6VEjYpxRuCqYTbsB8HHt4fiInRW9Nq3qaUvy+D++hUvLc5UjDRFHK0f8lc8w7dyRmZE
phtXBrWF4r5W9xh+Y2Bni7Y6Vj0x4HMVqq9tzOTToZaqj9X7r+Lf5LztVIma5h2FPzeQkVoUxdJL
xY3etauKppGrCWBFzT0/aiMG5r2ElpDC7H0TipxQ0oUh4hh2dpoOKzlUNwMhXYqG+CG7iXEblKwB
VVnt9VTCA0ReaqnfD061kF3KMkRprcvAUpeer/12CRxKdJdE0uKhwylEtsyMof3SAGIDydGP1B+D
uKPJhBuC104djwcbkpdioEzFzA0pe8mmwKkXSO6HuczFC1tISuLfLjkZs341hBmTf44wUXuKm5yo
sGCHqp8kOb4ZzVqgfHvpSnerqKWd58KuITbm+nCave3JCE6qLlWi3MxPHqQm086tVdesjQzD07Hj
COqSpzJTBrywiFKHRMSoU19Vf7DM9Qr3FXY5SsnRR8Ng0HLUtdBbWimeKVpfmHtHuQdtXjJDxB8K
U9FT5Lgt+vykcICrsLpARLVwSKNmLv3wQavUmVnoQh+WNwqqA3b3iDWZlosipUryIeSKAjABEoKM
PRL3aqvRPlRJUFgoiXNQjL9O4r5pNc0kwXgb/Hhn5QNdzn8J3QkCvWrM859aTErPkN3W0IBHQfxW
QNlF5SIFoxR7i4gOZEOVVhWGmbSRn1QturOcLMbeGB07tjvnM6ngpkqaAkw5OWBise27CysEttqz
M2ROWnQtPyh3B1IfO9gb+TqrkY1hhl92RryJGyoBbfXcjibDdjgmZCUm7NUCVqCuiJ4gXK2dNL5r
qF3gG3uITNRU1VDe5LiWrg/tCzMluZ8y3YOxZMCsc34f5LeaIhDK7ERlwO/JzEF9iE9b6oCrLn31
ue1nDjEX6r48OTCGxBHhWJO+Rse3ubmtS0usHcr5ZFLeFQ073uHZAbzVET5rHscr5zWtbbcjKKz/
b4be94tPb5c2NQc6Lu7dIMvPyY2QFhGmIdRpLzo5z+/RrXynYv902OFhSUHWvEADr0a2Bir6NsSG
ImK6skHoo0Gz3q+/jEuf4kirwMhH7YhU2/OXUbuhYBZjSTwh4l3mi7eC3gbVTrxGADIy3ly/3MVp
7fv1Jjs+06rMSvK5XoxsOXe9eyXFX9ozmMXqo1W1YYlk9L5CBK7Objcv3SsxbSMObWw66JMp1eVo
HVH0y05yE+zU5qNuxI3QPo8B8fl/81y/X2tSDvBBgHq6QyC4p342anAX1MaTGT67ebizgm6msnRp
5h7PPkwPfOlIU89fYkkL0PBz5KPwDnv3vgruC98u2pnPyLqwqSJwcGQ7ogQSfzCzByND6ZJ26cnL
7/GZnjxJWmS6vPWlPyXh27qbPLoV8qjwXTXDdd8MfFLOWgyheggZvKKUrr10X+LCcGIXSL77S9SF
/dCWT8zBJyMVHzCdrvMKk4ef213WYRTyPgaVYd+qHfQ/+tOqsfJybs5T16UmLxJdsb1E2vhUjyNB
XIuZsKVhv02IO+jxn1SdcfI4slYQWWUFmpQ3sJ6B6ELJrTl3vfUORstNHVvr3aWQ7a3oLq4Pqfjm
ZW+p79hxtVJ1RIWRxoYcNZxFsB8+7yaFrvknKf4oyKmbqN7U/E9X9Jaal9i1BP+WBKOaA6KTidu8
lHfkVfbhv1zyVjqMbI8UsFDz7LjklOr1dq7Xu9jdZ3hgBGGnmvvBIVlGz28UsbbJAZgZLl+1qOne
kSDBcZ2nJcW5+Xy8JKE8KJnGeOFgL0C8UCFLSF2zBBS4SmttPQAyK1IJzGK9FNrulpDJkxNEM1uc
C6OWehluAonZByrvZJeVxoWShaqUndL2OQz/BQAocjKR57KlvlAHk7tlO05ZicaUQnd1slMO3bjM
K7nNTqQil0sWP/IIAY8URf4n8GiIYTvGesN/VVSkvZmPSiBB0E5wHtU1q//TFyXMGBHfoFgJu0LQ
3/WsBH8ylE9S6ybbVg4irJX6krCwdVQC4Eji6qGQyDJWIUcA3agOaY8ESY4PZZV9hnW/SyOacVJa
n3rFM23TpFuQkLj7UPFqsERAzi8a61SQXYary3otS0mwHXg5uxwn3F1rkU3l0PW3S61/ScuA+piP
HNDXgviebOCVa4oprMG8Wjpp9UlMQbPUJf+paJTKlgxrwC8Jeb7rdha1kqAMR8sCMXum+B4YwWvo
8/lWYfSU+4A6GZKPYWuN35M6LJBRylgArVdFEh8NXxCemghSW9xBKBjvH4FisAoDDhGSWiW211uw
tmgTkPTuBnbT4p0AbSO6fmIPEpZnyRFe67b5XfSNO7PWXOhjISv+9uIna9ug1FmhqsxX2B9tq9Zt
j0JL28W38KzWvuGdOim5MarhQ0d8l2rCIlGiezVMOCkRr0wMmF9RtyausukIenCqYJ3BTxFJbG4s
5wQDfS/Kr2WAtYXXEWAY7BNzGxN5LAraylXrlzgw8Xd7xrENi9tEU2aOnBfWM1kaYf7Q4EYh9eQD
4pHViot184QkOXE/Bv1ezsnq3M9uoC5fCB0j2enIA76E3N/2T9gMXTcdzJHitTGzZx0Kj7eSvP3s
IfpSnYQJSYY2B12PFWZy2NMjsQ2TnG81j5ciYZDOwcxhcjC3LwcJLstvS8A8uoQvofcncrlUokdp
08UzS92lbQqbRchKAPcQRE/tBbIXqJ7e5Bn9ExeTZsCBU9y1JjgB9IRVTrKyCkr1qeyl3fUN0jgm
p5MVu1R9hJTTS//ayn571G7ot5FE/uWp9T1kH+2tQeHVoWBy/TIXBJTa+Hi5Nw2TMV3e8yVgqP28
HdwyPQVKtxRjQ1wwUz9qLI21QdwaWS8GiHOjgVbPAuWb5kqv/H3rQfqQQuVJaTAywvcn84GktBun
HzYwrfYIambWqgt7jlEKiPge3Tbf8mTyFgmr66ohTceuZlDfc1Ywpc/GO7bZvkqfZx7K+JdNHr5C
40FUDHyc9L0nW3XLzQbHdaL0NGjk19MCMNEW9fna0MlLDVeZER8UpjJLqnCQeDvJfAc7kKe2Bcmu
DLV12LFXqM1VQxCyzqQ8OgH6sNs47CHkvpt5hxfOURxmNH0snNJhm+76ciXoQSo2ySlJPipz3Tr/
RMIFVJN+0H1CCLE0c1S48Co4Qo8+ldFxA7/5fMjoQ6UlZpjHJxdTlRyIOwUiW8ABjlo7CcjrikrR
9Rdy+YpU1Ux91Cqqk5ffigTRWa3hMkgJ2zH0fZbv6XOv0uI+SuDntNv/5nqkwqAsxkz2lZTx7eOL
yrxxEaC5p0Gtb2Q/3kg0mducfj3aX9tlEYj0udaFeuGLV3GSSVQmINuYU/FXa7ZZ6VRhcsp9Eg/z
cJ+5RNdZwT4qh52vhS9hAAuwTW0oRr80LQKIAsndd7udE1W/gUAdIiHajNu3sdYoS9Bxkk3m3UOc
APr73OhoT2jYlF1wV4ufnvPiatZGiFJbhSCcJh8B0n4WDVx6GzmnCJDFqM6PJafk8VDc+MW6kj07
UkY2JowL8MTXH/qFbSD6KF4u9FKQMtPt2UBTGjmqFp/6aLB9NVoqtKRivjyz02fqTpcKAajcNU4x
fDBjset8CDeVKtdeWcennLqzCBTAdYcnJ+wXrtltPffZJaFQylvgFhm/QZ6jOlz6YlndRoARRlrm
tfPLKyHODwkoMZMZuNZnnW+HzJog+6zUd7397ObG1qXlFDMe1nSOhiM9dvLJBrFMcKpRxqeCV1hA
umgBuKTcbyoRIoJLeNRRSpK5Cskb6Y10HeYf5HDvYMhuByavLDPsQTcer7/xiz8L4QimM1KwfwqM
glFVn1phfOoQd4xmZTneR4GAfTlcSm5AgT7YpBRLigK0C62JXhtuNVfBVuraklyuzTAAQTEz+186
FVGIgZFvYeJHqjyZbfA9JV2NN+ikx9J9WGprF267XMhPzuBtZa/fJvGnGjiPccJ8p/Y7JDGrzgtm
ynyzP2OcL75NQlku1rExwhMld8V+a5Qhee2+KTaSePSNB7onBTC6jzawwzlw/4V93tkTmNQRiLOP
YGIa0UlXfLJI2PNmx4SCJqVHO2lndq+XJncLKQykdLRD+GPO77Mz6sEUXYvYNSdaqFhFG2wkukBb
GlKEUf6tZX+mlXDBrsGuUsbNRCsOINMUilcZ8Jb0BJ25SzucV9t+jMBPB1II0bijqKJpBNwXjEne
vFB5O5AogNSjkyh5QJcZcoGatvbo7EoiQCGkrXh59ifN5V++VN8oLpZAtX1KxeHFlZNbsQuXmpI+
4G3TF2IKnNprazLfXY6TQrwNA+OzNaI7N5/LJrkwpX5pFaERiRhKpxKYinijPu35vsr4H7qcRyn5
rNpuBxR/ZoG+1A3HP24abA4pqLFxOn+JHoWdlgz06AS6jBqe8JhA6InXSWXrzartNy1FS9g7wQY0
ie6PPZvaJ/IU7fYCMF3k2+QYQYrwZTtyd9CBRH+dgXkNbAmujLeG9VEEM7/5Undn9NlSw8LDjXZt
8p03ahpWwyBEJ83nfdqUmzx1xx87jGq1NO7WNYKQVoRnGhyjeC4f6mtcTzaZiI8Z8+OOFiXy5JE1
CatdVUfxqR1KqBapta2hAy1ow2Zb7OvAlLIk2QAy2HuV2z+mVWAeZFFe82Va+xFk2zYwZjhAEeiM
TNHvAPPUbrk15YoArrq+jTrZXOt9k1Byi11IhigSC1c81lZRL9B6sJUPOBMLeXVT1OmmsqQnofZD
uy2UOxDav9gDGhu818Yi9CBEiVW6IeL6mMSpZOtxt9V64zGq8ptOci3Y2Z3w4hjuTnfjf3k5EPRS
Fc7C7yB8Xl81LkxOsP/4emkC8uim2129EtUhafLo5AxHwyVmHYQpk4WV2l0+txSMleDpO+JiqJE4
eWiyMZmDQ0XP6roMmQgphHmr1kKFYe6EfJ8zE3L8zaW7nh590b2boNuu3+elj1cbmzxIBPmizHET
8W3+z8UAHBG/9qRl9xCqB2cZCXeCNePHuTD7gnf5/6tMG2IlibyVmHMVkVCBurcbcH75B8pes8wW
Yvd5/Z4uvjsUANQboaehuj2/J+qHSt+rY6Wi+5CwdAFmDD6QkJX6f3Fwh7TO7m7UaZOKMPm4y6w3
jC7jSk64r1UI1a7K99zZo1SORKKF5WVrX4sP83PhpXv8fuXJmJHrJvJrkydqRB+uB4t7M7j3MZGQ
2cyHoFzYRp7d42SZruWgS8RITk+mH9zk3Taz4MuG7hqXv13ka2g9K4Uoo3oLrh/dbPrheXurwWRq
bf0uoPUkgV8upF9Olm8yUMqlmdtgl2mJ/hLr1zb4K2M91HM4Mg2q78rSDhwKtnksrMo+3AxDY5ci
aA/wJqIVsHSPFNN4JbFmXh81c/c5GTWWkXox7uzoNATRMjTpCGylfDMeuA3v6JSP1NmvX/BS2Ycn
i+iOPuE4QY/zwrdvz4zdjnzCKDqZWmYXUQ/2xRtxRuPRqq5D2ymTg2v8ZRbaXL/yT1YxEcIoHplw
MOZxaJvshoQiEAoANtGpzZluNTLBhwqymrBykmElWZWthMaha1GvNqnzL26qTWvUiyq+s9JnB+FW
ZaTLcV8iDKN8WdrJXrNVots8/EiMfOXnEdzieF8q+ioUxY2iJKukG/aMpEPSv+RG/jtpWA6saINi
/pA63cngxKugwcwqs1+ih+wgOBlLHKNLlQrw9bv/mrun8+2YMIGhV0F+MH3uBAwnkalRYDQw3KcL
ZIU33c5Y90cY3zS1yc5pF9VveWccxVvj6D4Fp/SGJKa1eOcezaW/MVbxm7FqbHEtL+Kl9pIu/WVk
Ozb/rIi82bCT28Nl33m76AZE1MG4s96Te5CGwt/u/fq9XBy0325lcsZLzb4wXIjyJ46vS9TO6KyU
tV70fDOQfr1R+V3D4J7TWX3Zpa49wsnEF5eZmZamFp7yVbs37/OX9NT/0m6yW+ug/yIEbg9I9Em5
UV7D5+y1e8UvbT1UW7LDN+6dtNE+Qnvjb4pttq2X0GOX6bq8NQ/DUd5mR+vO+/BWwV4+VBvKsgfr
LrzNnpNn8Xd9oFm2uv4AL3+E357gZCL1sRbmmIzCr7K2tbGqXef3dhYC3v/ArilChJ8vPI8n/5+P
z7QwNY7tqOnhr9eEuslrSk1SZQctQmeXGKYQ093eAUBq7krCMGB71MLMcLm4GwVGAN8dQzs8gnFZ
+Tbl6G49AMo2ubC7SpK1hYjXC1Bg7QzlVk2eWUMsTPYRhcjs+fqDvrTR4KKjkpV9KMC38yuXYmZI
mYXw0xfByEnxytV7qvryYaiKment0tpIn3H02pjUtbVJ3YVaotMA4kQDkbFEDWEK5NrXF2Bw00VI
zXVVK/lcrefiNU38jKNBn43jZPUIhkoaShlXo+U/i8O2k294ta150oejmvzL41e3ezZbG9hiWO1l
FCjJ8CE3+cKFin79QV860hMKRsEdhwBbf3kyJwSRGHS5ggRESY8+NpX8KI/1xW2j3mb9Q+3sS+dW
wK6iRk/KHNTl0mOAxD5iYzgloFs+f8uj+dKrPcyAppHuwCK6UDPl1WDG657+SSIKc/WLC18Sbnne
NgYMBCU/dPV+VAWVPrZO+uZohu6rEZA2LVWPQUB3SlPvgLfhtARXRtTTsrP+XX/YF+ZfFlB815QW
vtAQ5/fbhk7YOKaFLD4EAOV3iLPSElibk5K0kt/6WvdYSubDMKcnvsAuoChOHfcrAo6lbDLGk0Y0
wbsNKTbPfCHk9x30sTtJF2wp+CV76aZceKlHAt2RyEVnEO1owHS/Bwm1TL3k3tQfzA4KVd0dAJkt
m4CKi37nOHPV1gvzDUdeWnnYmunGyFPbbelCuOuqPDllNTkMVHQjdsay2tpF3MeLglC43KHd1XUr
zdXW8EzvGnkujPdrwJ/PtrjVsaohYqObCHLo/CUNRTS0cUIhtDOTdu1VtFjwIORq9ToUBTRVVPX6
Uytqi7yzVqoQgJLM15LRU6BtHIBen+S7bBpZkPjlHSlKwFMb+s+cxfIuPqiV9Xh9UKnj9mvyg5kp
0avphKMh3pisSUktaGJdKXRAYyo3ctZuIotpmrOawRB2C1iyQfJaxoOIbB54hRkI1tLE4IzKRbde
nShUSASmoJyKvrNgdxmj97LuArm0EjBS1jMRPAWvgIKHXA8NU9JAXHCo+mytxTEhx38U3EgA5Nez
zxfoEMCU817QOr0UFscaUoCCbev2sU1wM9kyfvYQyblMzbA172Wt46AchurMdvnn1MKk8u2hjAvM
t6Wrq5xUd4Phy/KUhM8+xmaFXvoRU+j1x//zm+ZCABxUQwP4QuXm/EK5Hw+B6NXhyYpv+fzeKDrY
btEi4+M4IjvrrpIeLPjW1696AYvDwjz6yHjnzNrTl64mhpA0qj/uStUF9WnY0oUtKBXWeHjzMkjx
DhqZrzSPsYZ9yO1vY0CjVP9ua9U9jviFUrJugly/i83kJTNaUmg8aKDxYYy+EnsNbYVmpxbGNE4d
qzwVn5IEW1cMy1/UUwS4H9fvaJzrJ6MYCBFFBZRu1ohbOn+ODglGXci4ODW59iJm7j5VcuRQZKpG
ybqRxCUg+5mH+OU0nFyTZipgCjK3oUV8eUi/DRIpKZGpaxinETwJe7rqVPsGVLexR4jYXykyt5Lg
3KW+/CAp/dtQwXmL+Gz0kZGF98mstds2ye4S0VwlPgcQGe72AI2m1U2EFqJQLcokfowFwnSN8jd6
ZfLOYemwyZYilDhobTQSRIYyW+tNsBSjcNuAMeqieJem1aNmlne1bByaEK2sqo8TTbahq/+bfUVl
u/xrkVbIemUpuMsNoGhOuXeTxBbQwi3qJkTQE2wLejkxaMcy7+2hC1cWDZa69XaxhWkbiRVJ3VST
+d25a7x59DEyaXiLA2qgjasb4Czm+kwXttCcokB/8Ng5V5rTNRgkfpRkCd7kBLNe9SALr4qzqQs7
yzYpzrE4ePaTmcrLhfWPaxIuy26L0hWLy/ngGjyrC4A6uKe4KVe+ZGwzOjiu7xNHqncPBSISAuZz
ncxzlZqBa5s+J7GhfnS9/jUywk8mWPSu9JJ9R9wrQxQh9CAjJ2mo83nRwWGRKBTcDX29vP5V/NwH
n//wyVcBOzQ3yoodOLvzl8QghTn4gJYBptT7zzf755caJ7pvH0OFvTET+oReZ83hKkUjqKuPqhEs
u0w8SmyJDODuPekVYSlvMkpzMHzurt/thTng+2ua2imS1oj1VnXcU5ffMyLEZjVG0iIaiFZgIa5f
Sx7rJZOP/+xik4lbrQiOK3TUG2Ks/obvK+xcI1qqBG2nwtgrqW+sMti1UfaojXr28QOSR1WYonxk
/ecwIPhU6Au04T60omVtSffUejW/Welzvr4vhuK1nzop/Qipq4gRbdJTrTunWgNnnZkHMaxvEym6
qYvsj4kKFMRX7SwNoWT+IYeAjICDosRI/GLjrnXNF2HxlGvRbvA0cgriO6OXPgngus2b/ugq3iOy
WHfRKoAxxrnJ7zr6zN229JpNK/91vfROaHrkeM6NYLiELMRPiWxsnCI6qu2uL5WDmGqwTeP8dxOS
5KuWIRkxrfFLC+VnIMB/lYiMFAfOywJVxjJViwUy6HWljAkUDZIC403NY30VxyLqrUHO1+GgH/RU
/oUr/pSZ0aYTtTchHA7hYOzMoTbYXaXupg+Gd0UpH+oUXJT1HDQIG7uyERZtqb/JiULojNHu2gr4
Juv3wlXi8qZIyhvN7FalWxOOFOF8VNdplv25Pr4ubWbPxpdy/j3JDpE5RcQ8x1lOxmEaWtVD48RI
JvRllep2Mzyrrn8jJ1q6UBOw1drM3PFl67o2bCaH6CrqQo+xG598bCIDcXZutOoStBNB9zyu8vg4
bEdJiKszloZv2FXgnxQvfqT4jXpnZrG9sCE7exyTXarWq4VlZBQxYv94RCpVoZmibDMn3L1wnj2b
xqaB4kZiDvKoBTqNcoK6ozxX4BYpKAhXpPJEeKXjGOaFyiYnuRdU6d1FgELAzva/eP0ylSK4M3iM
UW2dv/6hhLnoQk86eWTB5JJ5MIRh3aJLU7Ru5+rhIUV4lTS3Xk+aS9XZqfCfl6ixTWCWopesosMU
J7/ADPwsjUcMDSqbTi3gXLtrgY4n4eeLDvKGhXNIBIg9c+M/z9hcFv4hdWLScVCUnN94lqDD90gd
OBn0iGDS0g8bSd2p/+HAcrBIp+updRC21M3M6D/XyvMLT4Z7HaZCH2YhGBx4t/VeCP8p7Mmymf3+
BYEIyke0QCgUIe6iwDy/PyJGBKu1guSkdYeu3gcIm4SD6jwE6ofvbNG2Bd2WXVOKPCJYN+orFHQ0
d4M4U0O6oJJEhjlalMZocc7Kk0UhdxVH18I+PlUFjviKINmmEzcRDFfH1E+xFK4Aa3gjIwz5NNj5
hUfFPIzE9bjnlDPxvgf06QnChlbwKu+SQ2+Eyz4K5j6En+OBVqHJNlvmPE2Y3WRf4RGnUjStIhwZ
hmUEktYoF0AoPOSJpwJLRhyb44iY1db/3EyY+BVGxe4IneFLPH9PutQNleilwtF3dJEwORRzFVoZ
lEOd+GzSDiYZSHr9jwc/1xvFsdTTuNdpMg6WgWTQHJ9J38Q5zMkr19z7QWvuSuk4EoVSS1vKEpBv
waC6yEu5fn35x2kUlw0SodG/SGMe8fX5TXe+0yTM+9Wx6xECGW9lcROVW9ooumcsYtdcWv1gp+kv
uknLKqOewrkBSug6A13Hz8SS5626zrdjfdf2N2zwsihcJ8OJnKnBT7Yq/m+t72CXo0nR8pkF6yd0
e/z1UKxGgQiO7Kn6wcqqNhDavDpaiNurGA48UBgivDGcVVvicmPlT0OCitF8SJQmovBNaj+BOCxy
8RUlvZI+1trvSt770rC6/lx/1lgwN+KcpkNM+ZCS8OS5mnKeq33lG8c8q18xM3MYMBdZ561YaKKE
Ty/xl10br7xaXIFVMqMnB4Au25FDSPqYWf4ZUCvoXW5T+kLcAx6rj+wBTY4fRctAPQ6Dt2hkaELK
TjfipRcb2zLTV1r3y5XcdQop3gBdVBQ3fv3Pp4bTSNpblHlHw1FmXoL6Y1/8dau4AvElAm6cahm8
wtPbOA/I7yvqUyUmG0W7z/Dktyg/OlQNhS//Nmn+j1Fr4065IVTC0IdNzu7TI4Y4oaxotZ+qQMGL
WDtCtIeMrExqB5Xq2dQYGyHf1I686NT2pi8DW2v0Ze48FwBU/eij53Qhm+5tocMeyGGZUTgLYuE+
AKZOJsAKgewhb9SZtePHZPGFxdHBRfHVqswY599NnRHCLbXFcAzwPgreL1G9T9Mbx78pxGAThm/X
h9OFr3TU1CpjYwMYljgZTW45JJaQVMhs0uRdkpI7gWiyPHcOJRtfDWWAa0l3qj8XDfG/ouRvO0JA
RyMTmF77OBWbP/hDHLBSK41V/z4tGasKODThrdOCrSm4T4pVHQwt2aSdshJIg3OwnMreG3MMPIh2
Y4WBbdTVW1F7SzSS+8DR1/EgwEg1kh3V0XU5Huarf4qGs0whErHZ0m9cGhUuna7bcPzedKH14Vvk
CFA/Knpi1og8q0EwqyoJbeDMG9lYRn7L7vhJSMQVAoqtE34GKq4VE2u9khZ7YpJsZ3xwSrZjAN84
qnwwS8E2ZMcuKzx3rGEi2SfOEO+r6Jelk0mFdJdFFA/TngrTNq7F3wYtTvrdB62hj503pzLC5Iq2
yk/eyRuAKZD4B1+it48aObO8DcEgyJiqzdBWq44fbQblfeUo9SJSbymTfViucwzK4W+ewWtvUu2g
lgRBIbZ3urtWKB4IAxhFVKDda7f71JlSW5Yfv0iWcvdmNgcCEP/I6jOZd7cl7UPRL+5acvvKDCCY
n250tXmyiDsNWUQ0XD6WEKwsuSBQpj+4VbjRibH33GjdR9570io3RhDcFPGwdrEUhTkgcSdBC199
Sm58C/WlKqWNJzlLxFkrPclwE2nbRMtXYRduRDjfg9ce40pehdGDID/1eMAyw5uZZaano3EkInaG
D4GmAM/4tGyqFkiDgUn597X6PvoVEmwkeRdwT0QQQ/HmLWVxuXUpxzUi7rhqJoB5ek748QMm26eu
0CutrQhCKSvOsEn5js0zqElQNO+00X4d/TXRfppEfspgkNN9rcz8gqkF7P9+wQj5GyFo1lTRL1Bz
7EKFR5DmEQrPFSlhgMIzQlMr1hdFPqUYrrVsn+j+QlN+SRFdqf7DR+VlGP5qIIElFbei7y96pdzU
/CHffWg9AgYrLKmfpD2gYewWZUGtsNlLdbQL/HhZcSwG6qxq+E37d5oD12c2bTK1/e9N0TlBNj8y
0PVJ3T0m61ssOE7dk45iu+mj1JBLXowQmbo/+v691/0dBm0pEPNLNLyn1zdZJ+7r+FMLtR1kHTFj
Yc+VZZCBLErXVj7G2Owk1sKET9pShhtLfu4ABdRKv9Ki/LbgeOtYT7FnraOvIFr8skpjq672ChO3
8V4HpYcaoL20Bpntv8zIImhI3VR6uVQ6YSEFm6FbZeGpTIM7UVx1+smM2k0Mo0oIxLvYeC+1lSOS
ACW6MyelHwMAx5CIMRoNu0hs1Y9uZJ8SYzQkQXybOcWnVclkNb5HkXzjaOXJj4tFb4nEkOH2qYnp
QfY0ImpyEIQq+clhR/IpyhnDzRnBKGbMcEX61B+pDGEqeLeFUT9Gmrys2eSZOeKa4Cgmjp11Lu5N
n8K69qQUv2hU3hhAfmhZzRz3p3YGzHjjzXFOGhtT2Fsn35cQR3lqkYB2GzrpwfBr8h6Z3VHYliHu
EObHuNmbBUfiodxAlZp5ttNhOF4d2g0Jxyx3/IDJ1cscV2OL7PPWCMkjo7u+sqRVq9+wgMk5Y2d7
fdhfvJzCXcKsFxV0+ufbB3Yy+FwrKboNQ2ldmowrL3kWAlKn+uCh7zq249qh72Z0kj/mMO6Sni4v
Cacl1e1p9opF5Qo1uRffJp1Af4S+vaYfvRH1Lz0o1u9EjWF8IlZmB81SUZSdu5j/EZP24/iiR3w6
984oNiiun997aQVE0kdOdOsPu7iT7XG0isMeZZHHQbORnDXl2xSY+vVH/mMFGa87LiAAPmkag1A5
v25a5oWamUJ4Wzt3uSJsxLFrn0WE9ZQL0h+CIrJ1x1x5nmT35WMsPc9c/9J90/rDcYZ2FLvOOCa+
1csF9BgN7RzCL43nJn+islVohL0my8YwVoP7lgsHrb6fuehYXPi+gRtvWqfmwCDT6PVOiyvuEAMs
C/341lWeOp0W6mlwfjVLd5Xnz9SHpZymRP8/pJ3nbtxKuq6viABz+MtmR3WrW7IkS/5DyLLNnDOv
/jzU2WcfiWqImL2BGWCwvMbVVazwhTe8pv4PzGO+H/rKFv808my5E7NP6B1xouATN9lfyvOefNPK
ey/HIH7LZP/z4RA/ROUX3CHNudlwve5afVqyqzKYDwUSMKtSuCEeqoyd2G4jbeEx1q4sLMkOvEqK
lFR3jFlVJwCdJlmJGwI4Rpg6/SMHz6X806yiTaS8hQ0KaArG8qGLs55MF2S40bKSDmG6b2t35+Xm
M4n/qtbQgXIl94DxqKMU1LiCk+5re2EwH1S/3Yxc6nlLS3b8CaDLlppx1QzjTUZOS1i5Ese3JHXt
BA66eh49DFY9DdGhh0F9rXGkdFPrkBZ7z8JQR0h/BE169DR35UqR0/hETYaOlJeK61P5PzhqBGOU
cMhYJj3r2RHPdIxLdXEI73Lq92KPdam5HwAt1Rbaw0P0q6yx5NX0HY71e7kMbsu8XOjgXdl9CjcN
ZVRl0n+eN/DUEEMckibvLm+28AZ8p0iP48oqaFI46uLVsjTaLD+z1CYUR9Hw7gyTq/VWUVaBvA2F
Q7nXjhZAlOE3HtNVujF++domf2rTH+BVqt/Qbr4/BHNl7+luncAFho4gkYaXzKxH1WojgA2rC++4
S87c6xXM2TdQ0slr6WNvuS7sTbIO7twX6165l+6EpwHcx6W74HB71n9MFEq7vqWL/ST9S2+TY/qK
TnQBSxqqi7HwW9+5oLOr6dNvlT/fhzWgA93z0XeRdUc7A8Km6PRP7zBpWWEah8I2LcUq2cK9UHmG
MqcCjtJvhQdqlXCqcsRh7NyyMb+rbqncR78gF0jSuhwd3dv50Srz/2Y5dSrKlfZYrYCH+zBJLoG5
ltqNpG1BCU1pAxjkckWFUXga773AjmRbENZkYH+ovQiH7oisPUK/pxx+eLWqpiGo0ToMD8nLR0f1
J48VphFIb8S46f1Vf2Ia5Osr+vkQf8Z0KUq68oh8WrTZtdO5Bmx3IUFuPHvrfIprDU00X9vlLZ2u
xkLVDotWvNUtr1kaetrE332v2Q1bDG6uI6IS3jXFKr9Ym/qH8lu78cCHPdaxnTw0e4S6d/WjD7zz
j/bw/c6ebozZ4CosRmTFOc9YJM0eT6RsBbWqjORUBCjnWWjAVluUew0+yvcDGdcGQhYCFhhUfdjh
n3ellleyp/aRdyeLL35lYgoM0sCXbDGjCG4W++9Hm2tbTwdWJeD97+Fmh6DwY6OWQg6sT+fxAXpi
9Mh+DXMHrfiMJAgzzkOHKe0vIbeL30uP5pXJklbJsMO5pxEBnN3TmpBU8lh43l0Ho8/2WopqpnqX
99QaFFL9dCn+vLJ7pwiM+I9WD0Dd2T1ZGCWVXFd0Lx1HR5IvoLjG4pCT7dU09igYrwGbb/1cXCJL
Xtm7Fvru4PFh/RuU7D5/VSE2ErdLeuvSG9tksEXDaZ3+OBgAB5HFOWrBOlewOkrrtZTZzzSb+3Jf
gCffmcfOc0L5wXokZqcktFXPcvWcPOAt1hxTGAXxDVeD4v3VTaBsO858SjL+/SbRpk3wefNP+iGQ
S5FyoDsxLyZTScPZTR38u6R5rcH1jPFGwxa3WIvZsQq35p9IsEfLMcRVWt2UySkPNwN4FNToRof/
kdGplVcwJ6xsPyK98+K2a8HfKJbD7V8oFMxXxCuqvFYxLRHtsnXEcCNq8G5wsz9k5XbI9oa/yzUn
yPeJvNZzVKb2TQFW8UlsNnK3sE2+vqbQMKFWTZJOlPXNaRd9CJT9uhsCr4ywTSRPHcDX9sMlQ2gL
SPbKM5tt4e69dsloZN4J4SROPR+OPTRGwDHi7CTKo1DqUukZl8hSdlL4qJTJqu8QWNfkXVJgsljp
D17YO3Fq2XF508WmLRbdvrQKpKVkmiPJEVP5tVziX9w8B92PMdtqYbCqZGULlHlbS81WcqmvCA+j
/ENZosl+3eH8ePIpULtclNpcecFlbnqk1trF8sVVU2GHrJv4yZs7Ma5WSd44kaEtdDbf4fyzfQku
mYAbvQ5A/3PF40ypDKM0BvlCgHkYnyPtBjEC+TAe89p2g9ZWH7qXLt1gCKK5N266Cmu7/ovOhvCi
tbzC6+ImqW6thwi3wIVs4J2r+91Pm26+D3soLzKXlpUoX9ChIBSztsQXeHGk+gn+rjAci5PrWMYK
pDya7HJyroJHQrds3TnxIYr/6reREtvNyrAJRar2aG6zNY6oabaRHdxDoaxS5LSXwrf3FPTrr4av
Rf8RkOFcTbLL47qvSR4uhKihtqZc7UTBG4bzLGZ4A5c4sTOgR5u+W3j1rlQGAJkjk/r/Rp69r60a
UxIYOvkSxpvSV1a5Vu0VspCRmlqXbCTYuv1JHHbi+EeVz8M4Lnyw9/zsy9Qxo4E4hqYpxdzPH6xT
xqAR2lq+9FQkrfSUyzGT1R+y4Wz1DwHPn4aQb0unxcNPA7uaqc7sUuV3ERtv3bMf4dIRoklZZBQu
whtY/4dQyu6UnKIohh301/VNqe0k5UcjnIVaPdBdtSr1EGF137wUQ0bpozxDXjlFA3qx0AqhW5Sl
t62qSShpa4UjRd4ll8B3P6ov8+ZjT1UJpGHeP8yHjdrKYkvEociXcbjNnnx5VanaZPe8kgPhyRyx
BIyCn66JIwI9hDy8U/ObuHR3pu+DUUl4syN7ZD9WLspK+e9ctOy6UilmjNtMCwYs5e+tKs3tsUb3
RdzFerKX83s5p0Qq184g/FJJMSWEMwatvdPDwe7bfw3ZWQtuXpdqlsv6WVtgRREKdMOGjHZXFNUm
TP8MxeDkSW3r4LplaxuJCPm3OG5J1X40bzTk1RrZg0dPj6Vz92n7mHrsZn87NgmYLFyhY31VBD9k
80cOkmmw1ENOu89X0zVCG1tZABBbGocqmPyIIXiYmvUQ40AX1eaK5KehUaE7SmxJtlVFJ7lTAAq0
47Mbt+dUReSt4RFvG7Wzq9w46UVwQSnF0QLxLhWkJQrA3EJ9ejsmdjN0GChXABdmpycSkQGNM0G6
UCr8l/4pVr9GaWVaf4UUCbVVoznma37EYXJsdsKxqW5crBRRY0tXGXcMuNttByA4d8z25A2IZNyG
PwzPZvFh0SjcAHZarIKLwv25UQUHM1I4FY+NsEr7B73lu16a6vJ9yDEH3c5n9KXXAK2k7XKPbQms
nLZV8QZWX8y7dVA2OzmOGpKfYKcFf71MWLqLvkaJrObk4zmJG+OBMFtNZZB8BfEq6TIkTulv6Rb/
8hHU2YjH9pFK6f9kpjB8JrQv0kVzD4RU6WXVbZhpnJunblA2qvGQGMpqLECya/C6kn4dyE+BUS/M
873QOTv6UwUYHjnTBSIww1sJ0sC7DMb9EkrVhpAI/laFT4iLuIUUHTXlWPu0l3AcCgxbwz9cUf9Y
6a8cAe0Q6qsnHEVj2DbmRejfuD8QbuS097c1knL9gLl1+Bok0S6iTRGrt6PertqgPgRUBIyqOHq0
BtBXt2OTrupp7LdR/NhOhI8hfkhA17i5sApQ8A/IR1q8W4N8Yd3n2I33HUYxmp4dTAhshOYhuZeU
eR9MfWvjtueCeU7xSUbIMbtxNSTBX/tj3NhKf3QlHKaGjTDuYnHnInXiEgFuAM1/vw/mMIb/+j0k
JkDwoE7OXXhFX4wxwDWkS12aE2x7ZXQPEJl3modzhd/vhPFJyuV1nMMiH/yjpanrtE63ifArMSDu
Vsg9W3/qqN4JibRqjRwBZPwyh/5B6xMnplcDwDX0wk2fSRQMdrh8bDvrX+HnQBzaVyu1TqC2bIPY
vFcgCA9Y/YKyn3Toe4NkOwjt0qsXJj3Hpv3XpKmZTriCr96Qog9QLCdhumSAldVnQT6G9cE9+Kvf
zcnPHeFJLvdDcFRcrDDPg28vAu2/hq3Tx5/waJPP15cMNEk9WGVqTePMR5Z8KHZtFK5rfIfdWtkG
VWgPIe30+E9r5XuEQHkfdmpVcIEmVH66t8klZWw2jTDYQ3ObF3+VNNlj0LBKw5OZPwxowFIt2Q+q
giPiksXPezXt8wFm5UgqSS0n0OT8ABtFGIReWoqXTIxvauPes4a1h8ex/NdQ6tsByIQppTu3i09m
e87p6qTjv0CZzCC7hzb52bSK06Mu0+KpNsT3ed9sNanfCxVC2UW+LrqWkt2fnpigwcM4w8+6DKRt
5I+3pu6v9Upz9OFYdiCbB82OSTri0kNsyLTjHNmLVFq4r74WCyimwj5FaIPolIbC5wjNHVR1wANQ
vKBpuafCu7GEZC3I1bqu8n0qLHmov0Pf5qurAJlkNGoUJGafx9MqaeizoREvddHsMj26I5EKSpzG
+NheBAexlLAUFpysx0Aq+yf1mFYD5FY64FTp3uyUA93mQ11ZK73cSMWrrJwU61aNkKBKW9xJd99f
IO9P4vz30kTkPdRQvPyi6RJlRlElkjFeVKD+kpCvxUZ1PCJZq0ZZenQyZbR9XdupYfIsJYYjyPVO
oaw6lIJTm8pG87pVOkk4ueo+0o5Ke4d66MYItl2q8TlfEtzMJRmo1zYZC6dQU4xtcuf7Sbw3ob5M
gjYomcCUC7xfGB/CUZT+/UE1+/HSHbx7dSXdBIhH3Wr3ujNu86fb4JJshL21r3bhKVkSi7lyG4Gp
p0EHyQfELA4rn794mXdm0xSJeBmD6mekvwSqucpMeJFVt1H70lFD4ex2d0XV2brsrv3xMcM1QzWQ
2kMn2CAYRd1sAcl3pW346UfNqxG6IQAQj/hRCAquDOnnGPxppowWrZ6i26UKZgVjYof+WUV5RjDM
hVN3paTP+MpUjKRXDC57tihjAPZfdxkf3V/hPDar9rklV9l3T+6hu8c4U/itbYjw4xfxtfwTHSiO
bAunHvcjyRCOKA31YGSY7OGBO/Afuh/Aly7Ko/ISnsLHcvP9/lEVPtGX/UMHAuc4qje0kD5/wqyK
ZBG6wHgZKawBWw0AL24Cc1WXe6GxSdcyWzjXR3PvHfqfVogOh+0d/M0kaEP5/H689Z+8fbVB7nEK
Z8jDIoot9lut2cqdpdkjFcLUTihlvVgt4ul2Gq6Vcqmu8TUAZck/TGJWPEgGXypTUNCX8g3YaP0y
/pF+iAdrE24okO1leBG2CDL9NTl6D81DflhaRW262mariMAAcqjvrXpMTD6vYpkbQlbl1nhpxp33
qpnbEhxZQFN8XQdrLdmE+jp84XDk9Zo+SZig67nqBCSFydtgJB7icd+9dWgJny+haPu/UxF2rwN3
fG1oSMStJG3TybQ/bAO6tAmzZp2ebo3Bdqt1nK5bcU+mIYygXDBvXjfNbRou5BfvzKz5DMEA8GZS
z5wI3J9n2FdhYvgpl+WIBO0P/Zd+5570g3nIH9JLvU/um1fxn3kwmdxFe+vfolf9UNwaz9zxw1qe
LCBt/yX+YwR2+dC9jjKTtr0dHjbHZnufrCqncow7ZTs805kArTOejTutxC5yKPfRQyZjlTz9p/5X
BDaAscS1Cb0yz/GeSaebH9D8kCm7EZEVWShtXqnwIBvxYd6zqDdww5F0XB8vZnLpRBMmjyRu2/4c
WtrG1dpN1uxz7UWksTXgPa4BrlPBHSnN0j3/9ZyC5uRKAWRvAT+fa1OrCbTT3JXFi4RozosKpm+v
GXbhdBiGyVvoF/nJeCkXC1xfYwiGndDmZMvY17yjwT48LwPyzZ4a98QQAdyqu+Te4pDbnXzTXYwT
/Ws01619ENCAozKd7L+/nCiEfjlXDM/LNlUrYZuIsxbWICZyVxmDeBm0Zu1ifpORPXndedSQiU6U
5w7KcF5f8ky5cen79G1PCmLhTUMKH3L65I56iXEaOvfO727yMviXB43jlk+uKu6LtDt2RnsToFTf
pBGIbfdYpN5RN3mvEqtx936DikOoSwe5QobAgMcWNNFOjUFlwjaQdf49L9S6FZ1tdRdVWKcAfs19
lQiG6zJ8NNRzgZZsEhnrIdhlyb+8aelUGEQZd27ZrDx8aQURy5+aWrPQN2iLB9VzMCA7HgaF5EQd
Miwlf0Oa149WIxFmBFtBkEGXq+GvJhMfrVw7tFpJT0Cqgd+mKcQ84w94OXj+TXSWxGo/SBkxdbpK
uDuCCqH9Rt9q5c1QGzjSbLWagIwbu+PZVkPtgjlMHvwEv04+lfbbSqEkZIE9EH8pmfcmpfo9fP6H
tlIeI7/FP8XqwSPq69rCw02sD0bFZAz5RpXMow692os9J2lVG/ujR5k3v1K7nVZYe13QN23b2OgO
rrRRdHA54Fffl0HggDfpO+2ESv+xzLNTmRf3XqzcSG31SLEVOBmsaDdADBC4cleuOsDBCX0i8jA8
OO7btvhRVMJJow7aiuEq9i3a+1QeKXVpFrm0qy/lZNPl/vlq/LxJZ2WB3qUl6IcFclCGw+0oC0cO
i74doOT99IVXGlXaeuLjK13uvFuerYyl22Ea4stPQEyHpBCGJYHg59uZHZdNEi9kZfptn+a7oBj/
VIVFX/6ximpHbw3bK2ib8xD2hQFDM4OYgNdA27vHpKsWVuRKnvX+REgyJWqad+/Mpg+3Ri4I+RAH
hEBRku/rCJc9NpQhuOTT8iY0ax85ad8Z9Rr8NPR2od4ElYFWlbCx6uyoRFjKDe6qM55kJHoLsbnr
k+eKe6c3Od6iQZYGedWK1yqtEllIcNHKgR3gjNbUj6yP7VrSEYYFOp6i09ZPAwjZAD54rKQ7P/mj
eOadKC/gi77mxdjDYLCMRLkpaciBf/4CMhjruBiD8RJqFUjw7tRl9632HIzZuSvPmvtn4Wr8GvJQ
eyan0yFv8d85TswVq8gvy2y4hB7WTbr4lLsQGqh4y/scUPAQY2kGwSdhLf+XI8/uZNxLslTzi+Fi
crLaAxotsUpSNFyK5meJtEjgOpq80A++8gxP09UNSDooNyP88Xl5o1BByj5huu2AJ92xrrYZmizS
GicEtcAV+GHUNv3ajI6UwiqwHd/PeS56SNmF4cGOYddLM5zG7ufhJdCdhTGmzFGG56vd+NWZ2nqg
bdrhZ2RINsTT2gO4XGI8fmCf04rk6pLoxHZI+aE6URhHL3RK8RS19IZ+ZMlDpN/r/U99+Knz78c/
4gRzHt6YcUftPLXWhnlUjONAChrIa9zdl7KkK/HExxnNq6h1EAw9AN7hUsabUTjFLnYyf/TmZBpb
Td34PXgGqjRg8rgxFhvkX551k7Id5GN5akWiFDHbQn7iwWIw6pi+1K6yeAGCdUy5IPwVutWqIdfn
Cf/+C345nu8jonJPnjoB8mfhaw1x1NOrghHFO129G/vjKN4ZA4jhbbkUK18ZS37XI9YZi6tA/rxZ
KqP1rSLu2KXBqwDmvd8G3WEoTnBGeypd30/sKyCFS//jaNOH/nDXmlHTunRU4nM4iC84ze2w89kU
4SU3ozsQlUirGpODCPJncQIaXgaj37LU5wzT27Jdgj5c+bKffs3syw6q1pX04HCVy56q9CAAfPTU
A51w27SifZZwETeLD/CX1+99CSaWLOKNrPdswTtdMDrN8uNzXRXgHdDtSNpj1sMtQoQYMs1prG/Q
0CTWe+SOcZDhc5BuWS9++KuTl5GaAYwAcnmOSY+h9Hily+THYo8KiyyfhujG3aB7YpVvUfDy/Ze/
NppEtQ19fV4AxZrNOrHcTJR9Lzr7+RlugAfvVQ2gY3EX61sA8CX55Pcjfm06s9BTh4cKMLJZXzC0
1pDnQi7q4bmL1FXCY+wyWllXTo3DvVFABTcrO8Z1qu+zrega28okvR3+ff8zvuQk72HOpPJG2W4C
J33e8bnQu9g4KeEEVJZ1ug+3zFsWb9Vs9/1A1w4yAmH/PdBshcNA7lWrlTgrsZMJSJLdBvINeogi
kP/qx/djfQkiZ5OaHeOgc3M8nbTwTF/YN94i4a+pUYsJF8KUpbWbnU/Nj+K+q/lrY7CmzVmpbC7B
Ut7o5QI+YGmgWVA8DoqAaBZrV0e/wHZXIeHCeURyTlp4yZYGmgVeUt5CjW+ZUWtuKa+gMt7ouzLe
1Usp+NJA059/uGglOddq01TDc5jfdUDBu23k/pOt32Xzv/xG07b8MJDfAg3KRJYuoibH08hjxdOo
mM+qfvf9prs2JW1yPZm8cMFQzU6SjzdkWrt5CBjjWEr3bG1PW0MmWuaQzC8rS33nwVJKwCsI/vps
pEhqRxNSJvwZJEEoik9J8BCIAWB3KKRFslO4jTlgfvfWhsOLj3ILVlCbIvd3bSzjjoc8v0dDheQm
w71+SbNqftKnn6cg7WaiCQhodU4OkM12tLIINrBmPdZebBvaLyn9N1Z/q3LbNws79spaKDTPiGaJ
2ycG1efvmwyYmUlorp3lrtiRO8IA6O9qiNUuGj9KhxSRXHio7iyUsuYfmzl+HHZeF3d1l86awLBc
m6KerMb6wWtOma+tYn0pXJ8+58d8dBpLAqdK3WiqiM6rVcYQjbCdyeBz66Tq6S7jnQgLzRmztRlD
66ufyqSHSEF04D1+v6evfEqGhqcFnR/PmTm7vQpLzU2gt587+U5R/kgk3oFwX0k/pN7DC+I/PKvv
E4VXAqEcC1R6ip+/pa8FeUmBhbOKiZF1JtoKtV8KZpIaeJ/vJ6ZcW1TM6Sb1G5Ge3ryfp4ilL7dq
F56huPwOinSTD8AZQXla2O+5FcjczgG4sELtzcm813DABpFkWdTaS4Syptc8VMVZlH4KZrgqogSt
mtd8xOq0+gV3eKXn8SbxqmM8lDdh3ZzLMnnuiRgb7fX7eXwhDk5r9nEes6cOrHgfCGMVnvsSVC6P
XHvPUwSvqgJPVKkrq3ziKZcXq4nzJ/Z9XANvHbDTFOTeI+kP96pkRbTPcPU5ajGvEa3qyrztYFB2
jbgKpZJYQn8pvfapgSCU4cOpddJ96JVrMdROJtYYo7vUuLi2V4GSTgBQWF20IT/vHjHyJVTux+g4
opYpA7cymLU66DhfRYdUq7EnabrdwvJPyzs/mzIWIByNCUCozUIA9M5UfezL97suKlUIpzjaxvna
pXXjDflqKExbRRM0wWkyHe1c0u008RfoPl/wSu8f48OvmMUHcSuhJqpl4dFzf1QdkhoCnGVEtCT5
MY4PqhgdhqR8MKXfC7O/ugk+jDtbcgOxGpeWVzDhJgIYxn1UnyIB12sr9PdN+OgnHWTD3pY1fx1j
z1wODgZ7v1L4IQqM5c4rnhZ+0bySM60ETAmUUXDTm0BpnzdBqZcZ0lBcIazH5PwyseEUMJJFCtNQ
m8Qb0eVHullb0OPkPv66ExiabpWkgMBj/M8jq4kLd9kPAtKHbuvitpVk8gEpgEPfSacY4LbZmIeg
dp0E9Qoj1W77EDV/VdqWAvysPIewBsRkFHM7bSS7FdgoLU03NzorreEorrDSZIQgWhUzNzoWJrKz
OZKlqbqBWW7r0JIn1cFeLcCG/oo4YRmgsR6XgbzyQOP89kLIPYr16Nc9dVt4PFGLS8ALCsKA+dVj
4FerKbNEg8vWzWatRaZt+uW/KEv2jYv9j16tw0yzh05caZZ260oVf6tkB22yi1NuR4X2WYSubRTX
uH0m1rEIQWLK+d6YSMVWdhfqJgK7cI34f6WmsUZ9ppW9QxF4tmeBKaaQOejmmturtPxVN7S27uFs
D7iEWGvlBrSZrWZNJeQmz+SVrEdnbfTWtHcEOxuTXagBl9XzU0YwXgrK2Vfu0cZBvQdWCasBTX2j
akBjaHKADnHkQbzx0sfpH7UJyEt5IWT/kt6xE2nsWZYF6wLphvlOFEvZzdCICs4dhJIq/EfZfVt4
1r4xpFMi1jd1gPALNKo8SR3Jbc8VNkGe1y8FD9e25YSsxS4LhBOp7edtaWSaBlwoDs46BkFlPgCy
ahCoHEREBaw9dd4NwutbPXjMqJMJgDEqXHK/P5RXbgkVISvEgKhPfYXOxH3TTBVHTsZY7Eq2ipyF
jlWPVPWahWf9nUMzu49BFNLY4wWQOY+z8y/hd6Ipqeuf+3BwePg3YkXtAOZaach2A0wHT/INO3JV
lfG9mP7MBcx2LazofEh15boLTRtXEvQOwKZi9zKAeY+N4S2PoDCEAFS1vwMn0ytedBAovakuRLNX
3jCVMhdZhDKJ+84je3lQPUVrESQgFe+ydSE+1wZ3wA9D+xkHC3fllcj501jTzvnwghfDmHZ1xlgS
CrKl9cunsyyAN6+eOG9OmR4WSzrXZjdphRuUGhAMf49lPozYSEhcmqrgUwJQVwKCBrnohGgc+MgA
TGcSKbCF/XBtjh9HnO3+OClHwaq94Czkz4nxTAVpEoIwnoTknys4ofD3+51+7SFWScjECbfLZ3z/
8w8z9ESpouDO9lMRzWwnEnZC1Ecehhg8YVjrY8JoLHzHayHgp0Fn6WCStH0xkevPpEJOMeqOMGC4
GLx5g7LWWmmDuMRtmv0uaWzqVuB8P+WrK/xhxrNd1BmKEUuu9T7jSLit02dWmPBzIrpnp+UVnp7R
+QGnSEdVENwkPfTZAQ97L27hDAZnpQ93VfY3DYsNTVxUlOLb2MNTSAKnVBq3cnXqUQwyOww/YMWC
TcNuR9t8P/l3y4XZr0EkGaruxNUiA51ln8jC16ruM3utVze6Cap9QCweD7Xp7daMU95Z2zDKkO/k
4yc/pOAPMnvbNN8Wgeakqem0lbbq9GTh8bly0GA2Ti8QWEUgmrMOpqjnWpapo39mgf5vvahXECh7
U0Be6guZ8JduEsO8p96okJMBwVj7fI90YS6lctJwZ40QN43DEEBR0S/Egms56bex3MFZO2d9cYgw
xkDKy6lhH1duuPBDrqTkEAUVKoxkRBOh5PPvKGQxH3xD9M+Gl6/wQsmaZDNFNUHbEQu1++8//dUl
1ik7vKerYPU/j4bditcaXe6fcbNS453o/U3GixDtsughbRbi+6sz+zDWbGZh4bW+jv7gucUtAMyF
jfqP3UUwsgtxzYDfz+zaJcZORigfqgl7ek64lHre10ruUMUpHAC1O3ZQHj2wg7g1I2i509OwVKb7
QgeYdhHtXsAxpFK69Q6t+3BzyiB9KEXnwbFz9V2o+wjeeJeuKeIN6niBUDmNLG/KAdib1cH/VFft
kK375qlWU4g48g4GjVyr9wAowYJlx6gU10lc37ijcjIUDDt0dJ6Nv1FZbRA3vy/onbjpr0ELVp6V
7kerclpR/RWDIXPLf4r32rQBlsvThflWdf/UqH6M0P/K42pLdR4mKOgP425h3actM79MKLZMi0CP
9AvE2CjDUlSN2D+L2VMrEsCPWyrXPupGPmpGxvPYTR9b8N6+H/fKDa5JaKNOylpAX+cdNkPJq1ix
Es5vjOa0/F/iIW3zlMsvurtf1Cq5dnIgTtF5BssA9H0KFz986SZ0x3okWz/3brQnCqj0YG+qiRNV
oDPjxEl1ayEKuJabMcX/P+R0wD4MWYYZVq2Sz47uwrVEZJg1naMm2aFXghs84nz4Uy1CjEQ8YvZL
NRdpNtMJ/fJpeSnQ8Md94os+i1lGconUvjdVtiwdOFE+2Km7xcCTbosIVtXEK83ILgFS+UtH6+r3
nTRhqB0CqXznsX6YfFLkXta5qjdlRC3yn13u2niLmu7eFVF5AFH6H/d63g/zhyFnTwLiN40XRshS
TmJDnWIL0jrsOZsPor4vFu+rKYj7uri6aaIJhnDznIggDJSgW1/zzm7yLwt+GkC8wgi7WZxdorsG
kwQ2ctDCWzaeCfrwov3+/FzL9CwZ7hTRiAKhaa7O0LSdmsNbJawNftZ9sfELc1VNqYd+E5PSJ6q/
DlDhKeNiZap/XJg1JojfhR9xpfDx8UfMQUtaphtVXNX+OeiNJ79Er1u/8QIRFvlrn7jroWt2xGNe
tHi2rtxaDEwTgqoHiBJ9VveILaVAo5Zbq9V+F3XgmNUT25rdVcNWq3qseG8QCcnF5+8n/PVNfD9O
4KwnbU5o65+PdG/WsTu2knDLI6WP51o9c5LoiuXty/cDfT0+nwaacwGRQ65bMxGF2wgu/kbw10n+
aLLF1B0WFovSaAvTei9bfzisgGPR7wxlSAfuhhwQ0Spk2FLjWa/+4xDx87RmMYVKEQnbSNYPbIE6
nsVu+mR++s/6u3jhL63gLAkrVNdKDJcVrIQjid8wHipKoVlzIinqcq6gRaWNrzfCNDkUDVCNn1pQ
s/sHRWfidUEVbrPx1KwbtKZaT0Xq60buHmR9P72nufATqxAEyNaLt9/Vb0gTgwIEKGNwhJ+3ZhZJ
cpNEzJfuc0DvDTwBloe0djaxv/sfbE5dwSSXE6B8KTL5TVfxtDBRM7lle9J5BCDitg9TV0Lo9vXj
98NdnRkPNyK8JPBovn6eGeZ3MWRwNk1dPGTxm+RvOOBKf1qsFFyJQUlgKKdSOZvwf3NtlkA2fEvJ
OQc9L5ZqwfQcTgwXGG8p6kYibFEFefDoPw60P486zf/D6RsyGbpSNs1PPhZBvQIYgSy4uZJc5bgY
Z187FlBEJmFX8T2V/TyYmiSdD3qXY4H5fCHrJw0tFXqq27aD5OoKj15GF1Pdf/8Jr42KITWQUrja
aCnPPmHV1Uol+GxOT0MwJUemYrWXPJQeKxTqetvvtdX3A155HknLGAwopypi/TW7aTJVasXRKoVb
fUhtyvb7sDA2FXwDOuQ+KSO9VPSMEMGhcwVTVJsslpCUXfgVX5+pKTmE10IeJXP6pz//8GlrUU4t
uchZ7ax06mCgcFxvtJ4rtvrR48I+SMVp0KXbafjRC9bfD/8e1H6OUT4PP1sEy0NfQhQKnqvuh64X
66FQbzXhnx5Mwt71j9wKba95LSly9ymazSH18BTZMaH9J6bI3YqVU1oRWhw9YnbSIazMo0jxm/16
9BUKIFm9rtCeQsc2af72PbotmbBrXBoLpfKaEuFKUbL1tPyXGsnroCtOWIcl+HXScBDCfZSYx1Zp
T0oP/84cbCsQ37Tq6Jn3Ve/i2UtViZbEkI53FrIDgaCuYqh5ffzQoKIg+Qv1rGuXDPZiFAnBp3IH
zJYKhmduIV/C0UeEjAcwkCfYwoip5zbx5YUL9OpFo0zVJM2i5Erv8PO+SDUpbIQm5MMANc4ifQNc
9gjYzovkldn7uw5kfNxTOE6Xi9XXnikuN+id+KhzCcyumzQM6iAx2JMymZaExkfrrxWMkcFRiln9
FCBB1Hnejd94K7fDPTFHkqWkwaN75qlsSidV213cJ+u4R3S8FnYuVi1GGqxb6xmT1v/JCYKBh9wj
zCwa57NHFbNpvVGklEc1hNVL5cqRG+f/kHZey3Uj25b9IkTAm1dgY3tu0chQekHIlOC9x9f3AKvj
HhJEEH1Pv0iKolSZSLNymbnmbCKakg/w3Gviyacj1Xv8+OKsHYbXg87m7NW1HVSYiguPw6AXIXp7
EV3SLepRlqN2Jdfj+8ejzZu9vKXEZ+TyFGzjOwBCQRlH7hDGRqwEafDmTgvVfdEBkqlwWD4eavXD
KJHP/JlUrZer2RCB6pEgebcspRCaflOpddHesuuMbh7tf50bwxUiQrJ4UUHVLyn0gUBFyNtNnHLK
IEIiQyhya5X8WuYPY29sPDFrnzabfA3pBxIW4sLfC1W9NMCoeKg+q3BvCc9kxmra2SzF9dtkI/ra
GmzhbMEFAeVZgtDX7Orp6h+5O/KuxH7wz2aOam0oKCuMF9QDnWkLU5FWhUfnbuFRQP5dln/S4Oi1
JzlMoaZ4+vhwrKT00Vl8NdQ8lVfHPmjr3FOhfb4FOc8RDc/0zx9KrP+Q03GVEhuE4c8havcUH0+T
H288V2tOwizzCLpMAtawBIWazaiH1cSXauWpMB6BTeB70SdoKJ83V3U2G8s793qshblXqkLv6yDl
IhR33fTV0kOHfN0cGuR3Yr6lBLpU+YJxmUwQYrkoWMzw9eXrouiV6ZXDfO+SfU3cCPCwvOrRDSsW
Ug42Tyh+ydJjKzkSfWZkEZSNiuzK9/KoKbxvqEyBbV44YLqPYHNiTt5NycKfTQnVKJrGafw9lmWg
3Y+b67vmf70ZcOH5qCW0Hpo6eHOkLJa/eWDK6osfnOVsz0LrzTMERYJ5FaQLn7txjufbt9hc8sj4
WyQHMKrvOgWMsCn7kdVOzENYXHzxkCsHUd6jyRiFey+nkvoJv4+G26x3tXAjxl399LnbEd5A8hPv
nD69bueEjfyvJco0uEpzy5m8By9rT3M5TJ6RIQLwU3yngOjQ/7Lp5a8YDQlSL5qjZj4/aSkxpJZD
CAKm9W4SkgPUqPz8Sj2X6lS3zaa1stivh1q8lWQ4FXREGEqHzDuC2S1GTWTGdGjtFy7TLATtj78+
3uHVz4M3EMwrhhbY51tDlepQhsLThaFS/wFdC208DIBG++u/W0eKEfTN0l2vv6gDvLKIYKzMLmor
jwpj/wsGG1tvIb6Qku8z7nGbL33tltIJ9j/DLb5LTiYYrcrGg1zXp2nVOOQJkBgBnUgPdLxnB8Lx
44VcMbnkzgB6zokLPN/Fo+mZdQCCi+/D5AKPp+bCWirpKZHhwrZL6/v/33CLZ1MwRfDKBsOFqHFK
YuTqZvRggotA6PpMljYW2sdhjHb/f6MucoV1U+rweDAqmZGx+4JFwL9vdNSKIPzybttXYvV4vlrV
xZNNjqtII5F3lKaDf7NcPGQkYTdzXCslhpfsOnL1aDiQkVk8Y8loeWNHav3WhdANeP55Cg/w7Nul
P3xK5fYuqhrb5+CY+qcqqe8nOTl9vLbrM+BNQ8eb8Y2XOu2rG2KoUW8IIlcxjJ7oYqF61IF/0tuH
2Pz1Xa8PI411d3H7v20Gmx9UDNv/DLvYUz8P6euGiP3WDBde0xyqJsr/EvgV/eBvtye9z3PP8g0A
fCwVukSAu28NTlSpWSz5EcKu0SnU90hVyAYk7q7huUnuUtbTrY1Du2YKUMZQFEh4MD7v6sqxlYV+
w7pO8NgZj2ByMHHYcPQ4eTM/3sQ1K4CFkyHgot/tXVQQSnlaWHXg3Sypd8pCepDhjZdRl1UsmnPl
Yacq1yhRNoz4WhBMHybFP4uVtd6FB7mUNDXPtHUDqhcq3+c2ieaCJ03RZq5Y0NSe6VuuwUpCZvaB
IA+kbZFvXlzNRjRHLfB9XqsZMmv9Mz/NKgDRpCQloqlIb2Qo8TxZIf2eyiZac+WpfD34wryrSRWo
Bo39Lyla64aOOl5gHn8lKQ1qoqrAzOziQd+IVd5R/Mx35fWw81F7dUXDKiDdUAnWbRzcODv40l2J
YJIwA5T18hRlJ7AzENXOHVjVDuUVzJTf3pvKRppzXtqlV0bKAYQsrw3u/cJWmZJC/2YwWbdM1++N
onNVJbv5xm96DR8/Ps+rdwdlsZkckqdt2cg9lnGuaCO3tfB/mjKpnEuY7+fqCWdKU+8/HmzVApKd
+J/RFruq56UmjgK3B/RV1j5X+YMInJbbCulL0H8ZEEDALzGdYEtLdS1ek0yQ8DoiK5Tul1kkAX1M
NQSRczMQqZxT1lyhuV9Uxs1MHMGbW2MVSHM2GfFn67rYSlp/Ua/k2uJ9LZE+FlQPseZrbKWmXCKz
+qWRNvR7AMQNNPiZAqlNb0+mcABrN+PyL2P+kKiarZUPAcSK//sNIJMG4gj42wzPWmxAm5aZEliN
dTPVFqOcOHFR7KklXCwF7nCYApo2dCBjvMu1ry2JRyQeNw7cmil7M4XFFYvKVOn8rH652RyDzj9M
yleldJF7yerEAVm8We9ZuU4yiXTa2Wl6IrBcRnQa1LnhPCQlV/onqaMp8p3YbJzulavEKLOfzc2l
T3Xx8I1h2wulnHPEgJqRMDJx2BBDRDCitCUS1hlsKB9v59aICx9RU9Mi9EO+S0Hara5gI5wQRtur
YGRRzdl2oVZeBHJTc28btQI4TRaBqphLouDpkTVXX7g/YF84ZjspfgY5N1cEzPiujuClsDbOzNp3
Iis2t3EAlbNezMorqxzJmYy+N9QmXT06sSbuVA/tDXna+V58ngdGhfG/2ExeAo0EGY8uSbm3D0HW
lWPXhgwZVpVpC7AwwQPoxkrjCoJ+jC2oR7c6FN4xCqI1xRfSWTUXREVrGYmGRjuQ5Bf0W17nboZ+
nDJq34Mq3SlpdRSLH8hy2x1SO5p6bLHQplxiJVLYNnCdR+vzGIkoyHwB4zDlA/w35iHwafRI4ZeB
mNIb9lqwhd5dSdaAKGCmZA8UMlHLJiPYd6QyrfARSDlH5qE1aCCY4WgSnII1nNYg0i5UBjxIHhIX
Qhi5PHx8BZT3d/vtDBYWLQ3yOqRwgzmJzqLnmiZ8xjYXwP9ZTk78o/sdUbh50P/Jv5RfUGRtkSki
XvyG0bV+6nRWPCj9rr1X4Oh7jiO7+ycbbOleQK3UVr5D6axt+KrzdN4+B+DeZwwmEG0IY5YoOphh
xlSLDevW9uE+YNgIbpqsIaVGuQB93Y3lee+uvh1ucYzNIqCJN9Stm25Bsa/H+zZGrFzsHFNL9skI
WxtErum0cV9X0joklTkQNMBCOSkts0pVZYylh79401GzCAS7ak+pd28I+6qEicf/692HyrfBf4gH
yW6bDRf9JUG3XOPXoy9eGE6kUuRaZt20xNh31s+hRdagD11RCvcNRyNqCzhrnno4VXzhYCAZng8X
wfAhI3wQkoDuk5Mp0YDQPAVbucUVPDIrM3c/zRB7AtHFI2FkrR8UUWnd4hoI407ZIcXY9ydfviA1
l5mfQ4SSNfp43EZ+Nr9BJkBhwG5qCP027+689++WCc0OlfIGApfLhIYvFFaumrweqnAtMigsLoZ/
SYMTJt0Y7xTDKaf9qP6lsCi1u27LI7PeG/WZXYZKFb3YBIovZGivjHola11h5oJ5S+Hlon40ljIS
IX0M8CPcqWyKIk2PppIczS7bt5nlyLmHTw5AuT5l5o9qgHhIKpBmHh0I4CHchOY9+pZq93GO6Idl
OihpQzz4TyZXs5qkTYlln0vWcZK+dXn4eRjhJ2wpr3rFeYQJpstVKs/xXjT9XRiA+et+pfmfQVWd
fjh38eCmk3iUBaJ0YK5iWuyKSXYaFaqE4K/RPEuD50L3ZEtGu7OKP75l2GH6ZzbAwFf3InRJdik9
Fi39Uj0c0VoLFxs8JdXZCqR9O32Nqh+qkl+0gbMHAK6VOX9WtesHY0fZ3hlaOpinszxlF7O5o39s
rB4Jsg+kdr+0fnvuUmigOloakuYcxH5rp/0/gQgTO9ZFtya7YaX8JDzGvrxhYVafAEAgFi7BXCFd
Olf1KLTxlKnmTYropr1M1tFKkH+CTueI1nQBUVF26CyYyU5h/InkeSdszWDtIL+ewcIt8X0LfvuR
GZRweUa0sx0N7xQqe6N2pPAURCeEd+H3UTSHiC2sNkox6wsAZ9/cYABL9bJQmKCtqiMcZM6hqtle
vRzE8lWBMc50+9adpqPYuH5/iNTLrL0lHMMt8olVc2vIcNKDsNTfVywKPZf0sdbMm2bQvbabWlcw
zqp0LMOvqnDq5MPQXP34sawverZBRro59mLxyRhWSVux+F3x0ACOLT6lZHkoywsH2btj5RGpos0j
Mt0o2lp5ecWCgZkFYDgbVCo2b500Se6qtpQb81YrwrmEmksqu11ugsrOf2YKg/YQBEvjrvIjFKMS
p423ipvrn2+BEBCZA77p7J68tmJm0Ixjn5q3KHFG/8FTzlq/T2CkEY4l6ErrC2X3uL8npLG6jSTB
C9HP0oATbaAYOjOxwYX3dmzyNnohy55xUyTW92A1h8o7tyg24iaWB0Wd3bHa2Pf6Z086ArOn7bdE
63B8TMC9Dne4YyFawM1GmlNeu46vp7U4EVKZFUGBAbxVJoI69SENP1VUU7ono6chaCj2vV/RUCns
A33a18khKbVPcFXwNGd7M3vwRQXoQnWawr/VMB5HWqXG+BMhiYNGwMfO45p3hAgjOS46YxSQyW8X
cGgkLFdFXzyACrvr0CzunNRHCKNuzngR9iDkezEPN3Jbq6My2tx6SkpimVfrNd9IWqolNwVASzPL
VqmKM5p/vfxT1NOMniQu1vu/+NJXYy5uSjkGk0eTLTelgJ2mCG2j+6OhUKMImtuwJaFp7rbdwNWT
8GrUhSNmmaHiS2Zp3kRkyyz1t5jAhnJM+nvde0y7B4qbZKGT5GQltzh+xDP9+KPXPAySLpSiELED
pThP79XdHEXZC5NCMW5NAfNCmjq5R2Mz3Stq0jkUNYVY2XiKVrpbjTnP8z9DztmgV0PqQ4CsdykZ
N7VIjlVquGr0vRODo5hn+6nyj70quFKvuJ1QfPUFZZeWn/1mlqyPUUy/xOXnwHgYkidBM50EPjEF
At6KfHKEqxPu6vIr7XqKMYBB2upgWjVkr2e+MGRKXSdi2MvGHMmJ5m3MDnDGQuAuqzMMcJjQjruS
81RDN9iKid5pm8FlxqqRZkLmYa4FLyyG5bXtSGOGcYtzVeUCTEiLXKQ+/axzAZOycZumPGci/ckK
9ZnhLA4BAuJIXsX9DWoP4HDCYeRfkraHYz/biciZZmLhKqjCF+ojlMZ2Hj1b4bhPo6feb/DftmAL
q2eNPnIT4Wo+YCmNJeIFlBVAOKS5HcW7C8B4odDVlw+xd7L6h//iYL8abLYwr06ZH2h9L6k8OooS
2ENRyCipfR/1+I/RPQ15tsuSLUrIlcwtW/SfIZeoVL+QlM4TCvOWyb49N+rS+9x9lw2CV4TIoivl
q6L/XuROHG987FqA/3rkxeEI+9br42Ewbw2KqlCGPfCiVlNCmJJt+BOre4gTS/cqzSLKS6rh1bKa
WkQ9kH7U26ywHqtzinh+xmFd1f3bZr18bUnJ7uMxmhBh8IQvPqyV0BMB9WXeqCZHxt8I+AHnGtdV
gw4muPX0xcS/Jwtq+f7zx+dn5QViZBoISUyT+F/m07xIa2NLyMwbMmo2Gc1PihrNnS8UzCyBWBmJ
25l24eNB1ywMcFFShxQjueYvieFXy9sOftRofY6XWp6C4jufLJnHEKGMdid9o6IyB0RC/IIb3yZ7
mJ/yha/0ZvDFYkdepMfGxN6SQMtjmgoRazTz+76YrroHTaMmOUkY2E1YbAD7Vtf61VfPPuyrry7r
IhNyn4tDdOC/VO4S3B3L8YvvAOQ3U93zQ/7+O3WOFetM2XdhGipRBFlHj+1Vlh+i+lDpD2n1gAGK
tuL39eMLB8L/HclYOE9SYDR+LyfcFrD+YQblpQESrnrK5buuVb8LIW9tcdHC+KGs5aPUbynhrk8A
GCMeHOB1ZdnWXDZVDMkWK2sxkuqCVYgqN40vZB1BiU3TAVkOhBy3NIFWSknQBmANLZPE1pw4ebuj
gaDLdTa7/L4VPvkJEX2ncqx+Q8vutiKuFaxyWWDuYipNfvb839wi2k/JekL/SSrx7eiTqJV1OUUc
ZKg6vDMxBzX9kHhLhTr6Mhq/PIkK7V7PT4K/Feut+HM0JuAp4zHzXi/95bGCICKvTAMAw4loXxRQ
HjtG0LygOhvBWePK055INxmPtLZsDr96k0h2zCl5oGrLUqVRpxFpb74cYAqmmY5noBNt+RlmHozz
ZqvJC6f0u6sE8BdMgTTzui08oqgcSqUpGC/IwrNS0GRCJjOSfAfGItFHymika65O4CM76KJ6KQ04
HTTEVGErofN81+T/UJ3HpIrtZ513umh+FPmlVcbTxolYNW2v5rk4ESLFkAlQh3kzbEv7LY4/a12y
i/FHUFR2bFRuI8n7vx+PuWZlAJjzdJD0J7WxsDJohMU8T5NwiUdHLRGagb/vXIVOr2/ESquXXCGr
YbDtEHi9BJuvzKfnBZkJPs+4eemlkndJeh2KHXV4VJS45KZ1QOcml11Sfh9/4QsZ5HL3AZNAWKjj
0snLDjVFLqPYUFrhgnABBY0myU4z+CFImjvPN2w8WceXhqNmXRrhWRgRTPuMMITln6OSVK1YZNfJ
8w5+Nx5GBXVeb7cxvzlR/NH8FltQ9Yo5xQkLE01fKTHvvXJCEvtxbooKsmdNsu77xLBzaJwg8/5K
kjIIvKtvdLFDNqbrYIHQhK80wrme2D4mAmI8tW6jpYc6/PDt47muvvwArwGaoq0B+9fseL3axHhM
yzgKW+MmclvGGzgDAoswPkCtYTaH0qIWvg8q1tNOiw2btZYkkeiaJz8EHpwep6W1HgJroLfRoGNA
OSfeXmgfoOTbCdUc5cfHwvpdxt4tHu+91nQTJLHoWTCG0Ems8ChAzTfuUrUBf3EzVJIDVvI3DI3D
f7M+Ji4RNB3U5cXFHPVSHIxMZH3MEVFZ8acFxZcfGlytrz2990LRnJX+2UDwJWthrQva0S5bb8P7
XX3XZhDwTCU5U4MuwuXUU4QwTnPjBqGGhik71UgZeEFx9ONfck/+uTdRZLUc7G2giFujr51n8sdz
28ocRS1JDnw/MaqeiHkGAobGhTIiPT6ovM4ig9NxROeWCnpCaEMeceMurZ5POkfmJ21m1LYWFrQW
rSnyOlW/ZQpENEJ6LlUf2DGCl9lPraA1fkLVRJV25BCQ8DhlhmanQm5/fArWnrdZp5q2PxneBWOR
OgCDrfR+IOszCpwXLsmcxvoOVIEUCaQD9Ra+dCXYAQrxn+EWr1ufDaku8KrcoEcR5zampxSCOv3C
7vbm548/be254AoiOifN4IGX9X91/5MJeF4swbsKJJDL/y87MgCjTeLdrYEWR7iIq6yqGgYKAihA
LpBmt8ZRGu6SrW7+tc3CBcGcEUZRxVucmNaYpFSNY52Sg2KbZXMNGvL8gWIbAV4AKmiW3u62Q8Z5
/kuj/3rYhSE1wlzGTvB9CfIu5sHwb3yitx8eG30nqRd1gjTQRYayEJ+pdny8iWv2AXpwXG0V19dU
lqzBbRMLkQ9j3lzoAdgJO0aIwJyHgvxVyWZsJ8FMt5XjX8smA9cCli/P9CDQdr19OwBEGFWYoN6j
mt+62NjPxO+BVtm6Nz5NSae7sMI7VjzYAiGIFj5MhX8sU9mVAlonovY+yFs3zyA8pNVJ0RpEVfoL
KbRj1n3zTRRLhWjraX7B8S526c2UF7tUp4xXeCXP3fBpGva+vg/6g5GfWvlStHRIH/Fcxvo4ovYt
7/1ww3NZwTBSCwJ8K7FH1FaXPJdtVFAOiguDuIhn7iHOZ6w6oRFlOSk9NupBSw+e6lr5QY3IrqFQ
4xr6FRjjx+dlzX9mHibZ1xdqk3dd9mrWJnHPezJiur0I5ZtJQS/s7xTcy+pnL25stXu0xHinSckx
oVBZU7cs9cgV9JbZ1cAifnhq7ECe6BgQ0WVCvLOk5OpVWySxK7cZNMacIcY2IWK42LAytqpMSHl7
0j61k0TYtaEAIOBJ7M7EzYJUfFKUbx+vzor5nUs2oGoJMAgxFpYqLrrJL8vQuBVhci7Fjgi2Oep6
R2b4SQh1RKq2TNbquZgFSHQLVLZuvSPEwhe1eHf0m0ewUt/76oGiUT65FD04IAhJkZIv609RdYGn
Fgk+Ur3c6EzbOBdr9VJqVf+ZxyIjYgrhqMQd88AbjJurBvFeRvHhbEiOEpZ2kLqgbUEM1f2BMJKC
qbylXrRqypDTBsJG6YeNXxiVvupRe4cc/TaTg48nuCOxZvTLwgIB7oFXkJItnsbHW/5OvHSW7NCB
SsHIPDt5y4RFOrZjX0nsOQKUVOmshtb67m6SyUlDEBtVyRdN6Z80NCdh/xEN797XCK9Cd8gRp/Ep
pHNlUpl/KbZfa/JXG9ObX/yl2YIFlM5uPDAu1SKigCUwacIM2AzuQCydEu/L0N9HwZXyRZ1fqaT3
6Y9YveIeDdN5YO2Eoy6fPp7Ey8P5bhIW/g9umKxo1iKr1CUj/HM1hwP73BpE9uVTGXqu1o8/KCLY
FRmGKeo+k6W1S5xlNZxMW69V2+rKOxlEhtyIO19TTqNQHiy6DhTiw7kbuU1TuHjj0VXk4VMtkaap
I+Ufb0AKbkJp1OvdRv2eeIEbRyr0ueFBmtAiinwwOSWhylbJY/U7MdMIWlE0Jtu88PamiKSRB+nX
bYh5DCwRKwcuWdZ2QlNyJGM3yPpTqUxnH5nxcEIKcxQiB4oqFwjRvEODr+zMXH1IxNr2a/8QQwfs
yyEAwQit0vtOaeFM1U91k7kpOQvPzK5m5P2t8wcfXEkdSYcAZEQuZSfyHzslfDayceMlmm/Rci/x
VgD5QGNKLL1wMdsqihHPEsEzwvnknf6ltPqXZHHj1KwZ8NcjLe9z3kb9ZPU4mEV6NVWqP3IBn3W7
86fmMS8vQWE8jHJr9+KDWSd7gvn7cqIip8kQHaN3zo/UvkIHQXIHWbrIMcV8aXSRzdkRKDlSH59j
5HstKngCPb2y3Lh9Xxy7Dnrjath7XXizOHxZFN/Xonb0NDRMy+KBnNIJ4qmNi7r2dLz+2MVrFUF+
kVoly9oZuF8zZP/fQiqe+39D8wIfGS8i1CBkG9/RdQ91qYZ1P+gvpYJCD+w4PkyibcDpR95HvA+U
zN4cda0gyKg0JBjEQoCK5mDxVcCQe52YWX2Ln5sC2ewSJ6VgpwPCGoPgYNHq35bTnTaWJ1HvYA2H
JyVUXb+WD0n4vYGYT5zO6D/Yed45Y125ZHEdylfHtHxGEHEXKr3TZjAx5H1ia37nypRBxD7aCOhW
9+nVRyye+DD3KO6rtX5L9YuB2zM8JtoFOh64uTeTlatj0ZU4c5uTelq6E9aUAOgfI66a4Ja+XWpo
EQ+P43Qzwna7JLc12sJ4CWYuD7pOGPIvB9a/PLpUiaPBAKSxlQJcNSNz9g94MYSpy/aumBS7PmR4
Z7zUSCYYzUH6bGrfeqQ4iy+5dt+gwi3bPX0Exq2EPAXUV7Pb9BnWvpnGPSp1VAghA1kcyaRFbDXr
GroHtKd/WYoLea7gRMUXRXr62J69UzmbPQWTFjoKDPBPgAh/e/7LMBCbOkXdEoZrQtmpcTv/MuMO
/XOhn6vy4FlnnH9YeU5DfGFdKAb0W7CyNaNqzhwvgLvpg1/GEaEljmWaiXxxfo+DmIbHsC4cOXzs
h2++mtpzXvPj717R/JiR0TSDQw4Llm7piBPGBbo14FuocXCowSt2tWRrw1nQrynsIsPV7Gg2A44a
i+Ox1NFPGITnHFh7Bi+LqoC3ip2ibm1eNoucvdSdg9x6yJG48ZH+KEBkpai7wuorkcKFmMVRSWAP
whbwZC3pKKMFg3dJq+ecRX67f1o+tE2ijbOrXe0rQ9hJoE94uM+tTPOAWTvgxKCHPTe1UtgF0awS
Bjuvj25yUp6mUbDDSnS6Kv7qmb/lCdqwVnsckkcUOz5e8FVHmCQ+nE/E2Aa/vp1oTlFUmXwc4X6A
ZdL/ZiaC3RB6eJ+S4saDQt+9oLtDsrXTq8EIHWdQqHOj0LpcrJCUll5Cz5R2S4rvcXUJ4RcQD0X3
tfYeO4hHx7te+F1FyKkpbJQm2Ylw0JVPRn+pyi37Mn/jwk2h958CD/xsBM1L29lC7CKn0cSha1Ds
lbydlHyOtMbxJzzI5BhLGlpMupOQPP549V9W96ORF3bUKLWMXihZuxml6orxU+HfV5oASeJ4mImw
csDQEbL0kVY4NUxQtJ4+TePgqGJve5HhFAmqLYnlRE3EGxwd9Fb/+fEMV4weSzMfELprSQov/Kqq
iYQR9kwNgNxX2f/HzL7VvrpL2gbnW0ZDYjp+PN4aPB7VbzgSOIpzkLgYsK513yroZZ2zwPB/jPlN
8u6AMQqkS5Kban1tUSNrDsBKE/+BIE0IjhIq8PvNnuIV4/dmIvPKvPJALK3Ox1ToiHKkr1JxJJWC
xj1AZ9ugE95AglzaEh9/IUhYngaYMmddXUJSbcljKUa+jppipNHlhOw4UoJ9cMzp8ZXjwyBGx1YL
j7V+acZrnZi/hlG9Td1TIP5WrE9jiRp2o5IC/Jmlyec6+tlopl1Ew64pfrTT02QCwuQc+X9yhOhV
K6PpQrc9v0Uw8rnGbgrxX6n8u7GXa/dqlsXSgHrMCbzFiylFcAci1zvD6v/h/SDrO8KSJgK/T5/E
9Bl1LnvC9G2MunZkoXRkWJjqZljs243zUl9Vq0hXb6mo0sQq7sGW2YNEE4M0OkHX242Q2amkuJMu
O1LtXWN9OPhygpx2sBOh29PT50n6MarN7uOZvezfcn9fz2yxHgNpMgWTpt7kqvxUGxWaK6HjUQOT
S20/dec+uR+G0Y5qw6ZIcyhC86qHlHyC4UeeCpA/q25a5nupzynropkhyM6cDYjMwM28T4NCMVKs
6XepbOIX4hJkW6w+OUz+n48/5IWP+N2HwENNWEAmWF0yfcAdhWZ7FGu3UjpDviFnbl5D++USkxv5
PpCvTep4Gqk825L2ReZMP6TxwMNiSmeT1EKOkhc2y8nr62R+NvLAIaTZxeVWnLTSTzezAvxnnsv4
c6jbTp24UKXg5qNNpj7W9kHq+MEdOY0Iuoc79p4iII0UwWSLfwxSpcWuaXbG5Fpf0dgw/imTJ7mz
pX4jF7R6Sl9NbWHnmrhqyICl2g0oHTIinXIkv0JsQI/HZtf16lhkNueOIwrpS0IlP4y6Rg9ZBkG8
ShxwK6n3OOvoP3S+76pbeL3VV40yHpTD4NrIqc6m9ZXpjDwrS2PPVG+t0bqeoJDaOOYwSw7lHxFA
K0ILMDzZUXjXFZ0zaM9q/E3AlSws8SqASTc6oGAtnceRa7Wnj4/uv3nVd2fXwCLN0DeSvougzNRT
SGoKC25HW3Smfesmp2H3Y9jhbu2GXXFv2fOfm+u0Ux1p9yu0P4tubZMtsksbOn/b4k+T3dnRDlUU
R3V+iE7O/0mApVOyHzs7sXVbcSQHE7tDCN7+Wdi3+2+fs92vwX5s7OvtmthorO3HnWdLDjWiKyo7
Nr6XjRiJazhoYvETrIAd7/56TuQcj0+j7Zx/RnbhPHnOw2V0are3/54j/k5g88MHxX4WncuDA4/2
DUUcm2Il8+zd/fPl/PP7LbBF/qrPD75urOZsSxeLCQ8f3gHE3i/J7Lc7jWqRWJiCot381KVmS9JQ
i/boZlDloNUQXmmw3VNwLLeaPtdSyFRpQQpDFoqVf+kte3XE9A7TVJNBuKniYUKEXrgDB4W3yAzk
5FERYWf8REAIPEQRT7ix4hY8ZM1/fTODxSHnmZlqE8zxzapcoCmIISbV6V/GRbiLRXrIjKNVXYRy
X9XXqIBGGYnxM2d6YwtWguNX84AZ5O0WWGFpBGj/qTdy+VSNs8yhB4s+PqJjOnDiaNfRoB2eiBet
v6OFss7ZVGANOWxMY742y5Pwnw2xlgiGPMm6WqkVdYbpzAVl3c57F5T/OOyN0cmvYb3LBie6m/r/
h72Y4RHvBjdRz5pLOGscy4LWZhCc3brG2Fm97IKPOyrGD1n43ZY5jR3HgY6HrvtZI2/48Yev2Fba
OLCpJF3oYVzGDkVP0pwwXr2ZInkwUrUa0gR+mmPNnkNcd8vaYvlcGREHEdwwKDggC8sigkZxsTCT
CP+mqhxS40iNXOsJXI18gjX41m8BaNbuGhgoSt00waCGvSwLTOZkZGWfyzcqw1AzVAdJ6HZeOOwi
q95H2jVHVd1TYOOrHgUpR8VOPMQyLpWmH2vh88fL/T4+wDGeyYXMWa9tPvhvj3vfZDqZkWq6jc60
G07KpXhC5vQ0YHEVd7yMdnjvO3+jw7SVkXl3xhYDL94NVY6Qka7K6WbZ6uFXd2mw9JrzEO+3eJDf
l00XIy2CwpF0ATShjDQ6v9JDtMvvzJN6yo7gWZ/r3U8CoYOwpz5yIJ3tVDvP3dIBf4+5W8xg4TeB
9ZeUwWeRcYfc/DF1iXic7/1V3FX2Fj/Ki/zvm8uLcjydi2Cu5g4+bPbbHdWTPM2nwRtvpdvtk5N+
Do/0b+6RPbajO5K9V5pb9+pZeJb25oN3mPaabezyo/JJf/Afg8/iaHeh3Vx5pR3aXG2o5pz0KO3C
R20v2cHum3WgEvDN2/mu8GuyBWc4hw4t/kff/W0dzNDur+F9eU2+Bl8T02noetlbf/V94laH8pO5
N0qnvk9c8RhtWMwXnO7yu+mPh0qK+gisGotFVsZKVsZWHnFEihNgomGHx3yEP9jubwquiOioB+Cm
bH9+F7vKNb5Qzf80uu1Xba/spV3uBDvYo3FB0pu2Lx2P/0ISwcXDou/QLp3wYLiVG588W3GbHyO/
91fFdPpr+zn27PS7X9jitThnTs85Gp1m9+dvd2j/WOfsJu7iXXRX7D6+vO8hlWz1bCchI8RuvWM1
6jKlF4u0G2/BKZNt5Tl+jD63X4drc1876UHfkaW7z25Gugsmtz7J9h99w1q/jwjmGZBdpNFpri1q
i9cyyNXB7Ip6vMl3eWUjlmQ6cuFo9jPQWZbtk+/GqA6hMHSGBoCC517c6cdw117kDY7RF6j02+2n
YXj2jmeK09lNfnvsW71EgVXTOrZfYveGS7T/FcBXUdq84y6tq8/tT+GXb4df0qv10O8b35ZS/E7q
xI+Kq5Q2kLTsPB7bY31sntES+JN8se6Fz8pGPP2eX0PDUdZktKaIpnVdW5gjIY/zMK3L7gZx60EU
agdW8Ub/Xff6UQ9/0Xbtws3qZeJepNV70imkcT4L8U4Ya9qfendI/6JwLhVYq6pDSWJwRs3c1eYX
Vf8kUqDV0LWYHiyIVvrW9lJjH0uQT9VHv/VsK4cENj/X0p+PT+J7723xUYvLh/pKE8Vizeprfxrt
vgpNW5K/pPlTY3wuvOaaD7VTidUuBZES+9cEnE7f7wWfHPTkqsMWhHvF5rPIBqUbErH4s0s4WWhY
edUqUXdL1PTOm3ZKJO/j4GEcU0ek+D+N8m3SR6RdH+Xo7HmR4w0PBdm3upF/ir3kNIPb+iA0RxKG
rYngQ7gbYuil2oeNhXvn8SPWwdXlLHB/gL0tF07p1f9D2nftOI5sQX4RAXrzmvSSSKlUKpV5IcrS
e8+v36Du3R0VJRSxd6aBHmCmu5KZeTLzmDgRYMJvWnfKT3IYor8BacngFGXKW8MMez5AO2/yFXqy
gdZnCkzof49/4+3OWiGQKJjrESCtWOYj58RZzTdF60aBVrtyZEap2U1EXit9zNNYnM5f48xO2FV8
kY/hkPUtxonhUXTaiGDGI8Wq13xvNWdOe1xKcyvWMhhVIExN1wLq+cVg5JMFWVPZV3ko/9Lo5Na5
yYpFXWKM6v8fyod1RA8Hmp6h/IPE9+LRrdgipHKUBl1fVmNZ830jSNRS0qGmwVD6xJp0ozK08ffm
XTzF36sKJ52BtyyAeExA98rvVS2KaIZ89K3bqvJb+CPSZpqQCb3r+V6JDch/s+qAaJwGfw9a4Yzo
IFXWpKV68QiyGKvbonyD1vbimeZI8tPoeKVJ89PuOpdRRU3UhM1n2xNBr0YimYiF1UCnnFSVNZFM
DqP6JyTOoPAErda37NzvgOkX1cas926n+/OfXXnu7ng2c0yCkjmUVHkwWi9CxJ4rh64C/NDlyGTw
sspvUpfaS3jqT+NAeFHNASogI278V+8r0YIX4SPYK0f5C2gV3JYHSfVt5UF8bDaksEqNc+j9gOdb
NJRN/RhZiftUOdFT/sEfQUbyQpu80xLxQyax/U5vkd7YxGQS1WCTmOf+wT97akAoU/hB1kCvtyx5
DzXlFRjnNXL5/9RuFvsM1CFuNLh0CFSWcOok9xkxE6vGjezMHtV+o50ZgzG+IrUzSkuCq8OA+KbT
Ko02ZdMznbecvBkn24DTgz5x4oTE8Ez4Q47BqnvADNR9SJx9bxolMSakXwYCAjs7Nr9jFSBC4uOh
hngQeX4e1OdDQnaCg1r/jnqYVMpUzB4GgMYNwlrowzY6fdQypF7EbeVQB8pOzH7Lu6W16kVfUM1/
LcPiEgnbWiqnuG5cHl6stPffq11siRvN3wqWvx3dzDgxW2kLmo4NZ7FIIUWsPjw3H9Qxfoqd6Sjp
zaY2QB9hhk+Uyx+8nWcl22xbG5++XeiMKzmBG594kjuMOZ3hrNiKnu68F7B2s0b2zhqlMVPPPQ1O
pAuqdEZLyJZ5LbcIkrVs52vQo1A9NSZnSosJuqnhBwLYTliz1SuthMsrwgFHDKAydrRTrPwZ9WjL
NyRbVmWn30yHwBR1auWWuOMYg59RhIIR+jUBr142gxdJEcYNKhouQBq6REbEOOCzMHp8KE6LihDh
oSU/vuGpL3P+LiaN4btRR9Kzso9O1W7US7ckAAAjJQeA4Qblc/jDvg7ar46M+88BebbQ9m3hoUOW
Dq3tCAlyYEV2jNpr9a7cAVViCBtuA2FYAj13NTfmsKclDzLuiBVP5OLnLY0ENX7ci3BLAW9eGEmq
THQWim3r8s5kNIAxIOAS53sxQOs/WlTfuE/IRlGfyRckMvexk1m0zT9W2wo8SCOZArXUYifYB0Zu
pqZUqcHHAHn4L3lXfjJmfGJBjKRXDlr2KzPSCzNxkhfFzidNOojumnt9z+JRv8dzAsjAXPdeuNdT
Dihwz4kVvDaaFJNHcv80DYAS+j2J+Jz03YGOgfFNwFVXqoz/oyQrBcv5Tl0sJ0qHQE4AcjyT6C38
k3BqJzGW8QU53KAoBz2UXGlg/tRSZMDGqIf079uEKtTfL9ul1/WvYWe/5cpfmOi2jPgOw8qO9Dmq
XzQMJjJb1XNEXSC5G1rZYbLHhEifwVcJx5jSofHYn6uDYEXafIux+3zXqSDY3dD6RLydonMWNlTN
fqZNgycZZxY9OT9eqSkP2bn4EczEFQ3/M3sTU3W0C+TWeJez+03zSVnSLpnj59Gq1DUH8BbcfpGJ
mqHlczyAtNDvqTYRGDXAkVsDuEgTBjK3Fd4gAVUTRAH0vkSfUJB0u2B4EBKZDEP4zBcaOEdVStIn
4SeOOKOnn5LKoYfXrFG2PG4TTjA7wfYkWxwTbcq/BOGpiWM7HlDoSpUdXfEvEcsTTqoqJNQgjBVn
lux3hozO8Sh99MT4scoah2bNUmDtQt5mUYI/LQPD9xyLyqYteRIVEehcTL4PjB6C29DUHCorbzey
D+SI8gMHGpk7DaRroCQtpUOC6lDCfoHlgOsUnY2cijpzFEgNmW2bIHAeeFWmO03OvhmuVovMBh20
xndnBqV6XzIbz6lEreOeeYTabPdVTk+55BuzmJQnvom5j/r9Czh+dSU7gfNMq8BQQfX7KPj2PNxd
/Tc6BPoQuoncmW62IrUTmjel2gClOmbUjpVjK4uYY4bsxID64Vp4dCfmAwMCD+QP3EPg4cXFOQ4j
to04ZqzcfuNhyV9YfXQmS7Amu0+sIjX4BHcr+16bFKJSV3GCd/8rOhbn9kV6iI75q8iS+tQeGjNA
W8bcVaRStqdSK531l0brxan79Zlzzu7q1IVSn6cSO1XutBf2k4E3AAEa8h+QxKpjK30vTgIciHDL
RyYEg44Z6r5Y3FdBF/e9BuiEmoGtCb1lBrow4A80Tv4Y6P3j5MToMlETk9LElbD/tjY2s6SBHgak
DwA3IAPw+5OjLJpb5v3KHWEDJf1eVIzWBe9RXBBlBJQx/6FG3m69TI17gyt9KwHose3OIpBM4CXi
p6+29WyaivVmKtS/b7E7dyfSqmDJneHXIEle+Kti0PuAnUp4PalndvbMlVivFHUMBNBgPKE1jwRM
sMLVeO/JwKCQ7JoZ5IA8X1zYcRV3Gd3LoPee3jOBKCzcwlY04DmbpWxNylFgazXGUYuyYx0zOt+x
azHlHOwszQg5SFRH8TwBjL14gum0q/pC4EqXrwilEM6AV+5bsesfcW3bCskMfjTRZaxC+22WIT4h
s5EfOVCEqOw3qCWF51JNHuuSlN+e3aGq/B1+t6AMVzu9/Grt6Z0FolzNNsJTsAUymUhn/wWdQJDy
2yRP4xbsCWXygMSfRmu0IZkeqR6EMyRPdJa0MFlY6iu6YNDhq8orO37bXDWbIwIUiKwgnOeXdbRo
QOsNX85S7Hp+Ls9lpjf7rtByniABkpux2aVE3MW7dAeFzvqQPYBrt/S06BvnI0PgspKfu31cZk5M
YP/h+F2UCBdbUVSjDH6BvAQJUUWmrN3VZWmNrfIQtsjXJQmEeKYUIoiQa/kap2aTTIJEqkqp1HYM
7FRY0wC7TVleSDpRx0Yn5Cyptsh+NU1ToJcjLl2lKDWm3Ac90MIgbFKSDscXLV25K+YPE/UBPCwK
Ilv0cJrcnKIJNWp6Yql3GuDMIXhABbBIPv4+r3dWC1hJRMxgiVcu4ge/LxOwipdyEw/4OIvdRJ+I
JL1XUav0esfo3lb88LV0ZciLeMOvs4IRr4dchvBA6bZTPJZu9cLtuU/mBUXXotHRMxEfy6O0BR7+
IGryo58TTwthw4GIpG5+yO3AaneZq6A+bqGuHb+WDVnxpW+zeouPW+RUp5rhwxykOsgvC5/cS+my
50irPrJtaI8hUTbRUTYCXdGU08pGzD/4ZlVEPJiQo4Hzu9QErtJsTJmpL11hP2iVjSvhmGz5/aS+
K8gdS2vD3WTB5nleDbfYhATWT3EjhuOIaMZWYlA6/O0AnZg7To1Iu+W+ekADfqI1lXR+NvebiaKJ
Hz1MyOGjcPHb4kI/Cmuglkr3jMcWyfPgFLs0kIsESMX8DW048beQwiVgkLFGZDodOMh4fiJ34RZ6
RsJXHB5jo9iBKR2YR+FxwPMMDrjtHp/+EXsa7w6vVYPqzt/7cwkZbz8bRxjRJKhTLiXOK0ehz7pq
BPVQOfusIIzVQ6UgOTVjbniNk96nXi+mQEsFTpVyCq0yaLOKcpXzAzUTPBVyJmjOErVpnKDM+Qg4
XgbyB5BuieB/GAcrHAvQQdBk6Da1somVDx9WTiFD6aGlJIHASor+I6F/SmiadPCWO3QmlFMIsMK5
AwwKgrYkUigwdINYy0PiD74mRwSpIgG9EdJjwKdahv+XlJzahU9JGuMV6tUu+eDw5gTRV1S+UOzK
u3yLYJ5tDD2C/3fJFu+ykhcdU5VN6RY22MXmR9GidV4XtgPZwVmyJj05FupTr0nmU6KulYpui86L
4RdRBi/0KfQzMTy7yU7US2gxhAKKRTMZld/JYHkl+evKlG+93nnGoLaBLiJ0nlDM/23cvCh4nqhk
pcsIQP6G7yHIej3vUcy/AjRR+O0uD1+HQoR2RagKoM30y08FvMJVD/GX1hYEKy4706vcxAPBXKwF
McSB60+BPoL8QhOKfjukX4BgdMphkl+UTrFlCg0rMbvpkfEvYtA9xNNKMuUWqocpAVIKxmm09CEo
XjyotJhFUMlKYfkgFyftOTtNu7yC746uYIZ8+wcvMSJL+QHfoK/mmq9lkG1GkUkAWgg1GKMlfx9F
ZnZwF0cRH4RDCJaDmZNj4WQKWR3IcR2VbgOAFasbh8StyOZ/GgbwYXiyKPZhP5dPAUenTFjhonqr
8RDFJo+c35O/Z1coWG8xnVjf63EWNuOD2IeZIoyD2vWJPsOJIrgs9pTeqbHDa5Tum9U2NWUNTfrq
+0h8RBiyBTZ8M/qmDopdrWz4bY/p/EEAhshzcVFCYfG3EU9j4Y90IRbIvU4G/KgJ35OqmdWp9Ivi
lLvI+rEylTrIOmP/vbW3zuRi6MWV0Qx+wxciV7ggflY5IzLiJ9YOTTQ86einQxsclEVUCLPpwKyS
noDNj6ZVWc+f+XrFymarXhrZ9SIsbo+xU9pRDqUCBPDjSziepqYyOnawO+VRrJ/pPltb9Tsv8q9V
XxwzqY6LXg6w6uH7ZGSHD0rtD4BVC7pMWI3dqq2VPAG1oP+94nenCXgr7Bt9X4jVf+91yHj8TF0E
0F+nAHAEN3RT9KNdjqWhSM8AW6yMd1vAmXdYmX8omlZvG5jZLIL2FcNgXfeNwbp4wj9zq/1htAzW
X+yAdWr1wma0Gsls6rM8+hM5t1tRB/rKd3m9ea7NZI9kQEve0OT9XJoAYkAIgfCP9GP23GwEcxZM
1VIw4pMGKGj0fHz2sNan7pvqTngVAx1aguWB32Z69dZ/yduUIewWbDmcvZbMvABPfhsRHgNgFcDw
JkAx5+JtXjkNnVgL0zA0uUttgxM6cogmw3fkHv1SBVsR4NlImQPqBKEJ2Yy3nd2a5bf8GpJRf0s3
jFWrmZGLqmgPW2Rk5VfeFmIiOZjdU/Xh7Si11jgzAIPagf9kgTkR1O6b3SJbQksEDO+WawJH+AwO
WDz1ziz7jvsYg+EjQEm16iJdam83s4UHO+tgzr8t7o2CS9NIafLcbc/1MTllp1QEIKLaCxlhz1B7
dQQL/Wb5U/KYbiLDO3TAI1F69YHUmnxqX4eHmFPpz/Q0slBRUMddDuWRQ/bEWtUbcltpRmJKjb4B
2AReHH7OVtkFTgUbmuFMf5+Ki4TGX1NZ3EPIzaUhkxa5W2kg33Cpl9ZkQSaRqqVPph1K5OkGs3gA
AyXSPNgZSoXPWqOmIu6bM/0S2uxeMdPDYEolMLd0biUOEMnPhTlus6fMRE3Nz0j9/PdX394gsDbg
aAElnP9ZdowFeZAOvlTnSAyxRGqR+FF83eN/hprZdu24cpK5m1zP7OlcDbd4Hz0oIDBeDuMWY9J9
smZlpFvmZZxZsEloiWq2r9FIS7A+YFbJFCMo8JaNB87JT/QuS4lsQHdYB2gZhaVIhwhw/MjxWkmp
rDVavrZ2GO+Edr+/d/HO1ihjZ4WPaHvOD/moE0KexaJwUp7r0IwB2t54pDQaBxTB+mrYcyG3XVoU
9P4gm8XQOB7swqIUZCIYuFG5m9jRaTBGs7BH/cRTJDcbvG6RxmwzA0gEy990j6fJ4vXoMd6klvAc
GG/47bH5EPRam9TqvbfTfaVWjiSgHFvbk9N3hNqwAFwh/a0HB04Dmd3Rt+r3bb8FXTYRUo3elUYP
nM9Lf0YmVu1JpWbH2VkL7IiIhqD+8BJp1b8N8hZqCZQHuArBrclDKgwg79+vC03npV+kUjJLDs5I
1i1Squf2zFnNR56p1Ue3AfMvtYF0hYX2iLVM6R0D/TX6YsnBuDWyZSUmABRTm7oNDaV2+KaF6gZn
N7xNyx8yc1yZ8W0Y/3vG8xm9uvF9nEGOGzDjHrqRWvRVvA4fCoD6Acl+CuQxWnAMqUAw/8thF84D
L3W+mNQYljaFz9acGgK11yGzOAddKIKKZjuQGYyrUnC33gNUSEG0xoDqmAf33MJ7mPiWCZWqS9zA
o51GeVIoYVP7OZhMY5IUOyFFT3wZqCxtSyCHoB9KbiAeyCUo7geKqXLlFOIavOdCQfProCHgxEGD
Thu4KQAeWOyAFNPxWE1+5KY/yS46SXug8xhQtCRaOardZwFFcD1RE+AIQICVvtMbQI8OKPMaCgoR
gI94zvgDGsPohMcZpVD2MfuJUq3bMAABsNqoMRvJaQjnyI9dhWoweuHUDzzBOw+wtcdu/jvGJ5RU
8l0Ph4o8RirrRDv5LQKYBLlhZ9CfYs1T+4cOsN9Ye0WZiXrCb36gDRu/I73WqLGGBvS1+4+dN+Ov
hVnYiDz1VJgFUQS+MTWRUHzKedVTtGiA/4UW6TG1Sj9Tea+3G69T80Imch8QmX7sYhbApQf87QNK
6jR9yGh83vi8ykl+m2RZ7N0ismMSme7zKY5c/wcaJyOB8lOZ6tVLsQsBDCf5+a1B/f1cfKXHzo4Y
UgPYKmuhXZFGheoBEU/Zs6ArOti9Ld/knPKzg1/nCA62z2VMlyXNU6ID66YPGxl9sABCyugm0lKD
JuBMyZ6kwwQ3jYYv+PcBvU16wvmDsiwI7HjQ46Bc8fteoAeBCliFCdyyRBmg3sYgpOGS4yB8yZ5C
kkBQcx6KH5NFoX43WkxzgsgvoYLXtH0Y4bBCe9dAXQV9MNGhr/exVBOKqrUGAmXUEBKe+RbDXssE
SuepVkv4nsQoWgPtFITlysN/ubUXhvRrLot7dWw4L8u6KXArY/qkN/7RE6A6TIpdZ/g//nl4YV6g
ppQEGiDXwJiq3PYNALRdSXh9/jf6DQuNBwq7sk+BwdvTcXjoP+U9MmbAI6NBSk32KLKVACN8zqgb
OBQkxZGLbfTqvqElCsFfajC6tEGNB9EREA6EOQcE8p/mD0sg9UHK7TveHFDXspr4AkJTIzYq8vz5
7m15i/0Qsdtff+/vbeCK/DkAaciUSOhTvaE1DoSiaRVgUZ1g12jZKbaAqnCyffkgUGr+lpqBViCF
XAIoXmR6F1rKAfyhO/+ZXulEv83WKOwsnY7PQcoGOOnFEWK7XCqqIfGcjiHhltt6GoBhH0KlSkf+
Szx4kebjDj70vcn8hAfBRy5zA1+UOqB9clS5Lz6GGgDp12r+l6TBb6P59V0X/+jqYURrZiEzXe45
vCMCndwUpLN7vQpx0U7a+J5aUJqq4M48ZbmdKOCUg/8Dej1flWRD7pE606C813yk4ON5E6LZ3RaO
0B9tOVIhFqC3DaNPQNqAYMeNtOFZyuwAsK86Rts3NiAMNoJPim02qqCp7XdUqOa+VkPawfFUZado
wMNSB+j2ZQ/eFrlVNEh/lQZvZb2eck8gde9pVKHxR4InWZd1FgnqTEXLlsZ9NRThOJJFmnTKnxUJ
dQy03pLoST56QJm9gmBqVJCVllvsOI+2wIjwx1V97kuB8a/lXdSx5V4CVgJXhgN+CB3VwLN/jA7l
Gcl1K7Y8LdlTx8ySHsbP+jNE2Eg9JO5oC+/+o+hKh3QlDXrhGV1+DTtXgXEaEOUvOTiCHrTCs4S6
I0JYbR+lBpRpwFth4u7S60298VTuMDcmNuBJMJT98Ek9yibg3dgj+Qv9FfDJpWPMbhOwSqEehOjK
UQC/ZAn/0ZnjLnEHFT8bZFw72p4kwk0kePZ2rRaegLHN3HcXgA17MDvTf/T3hVO+4pdBaZI2ZhZz
AOu6BpMPtbg2/74GFh4nijeXfCHSecDF0jd6dH3XTkIPQV6nByQ/JwxIu4l/Qsu8Jn/8PdJyw5dD
LdsQJKYFPRmXcg5V2YBTsKFaDmoLIF+0nRIH2k1gkI8FdQAVK3pbvoUvKL4Magd4Hktk8NMBQw+o
rFu95Tg1gqqA8WuNE3dlNYSFTdKhkpRDVOATH6HMs0EsCg2V04gUwMqLtKQguVmMhR+ah7WctBlG
an/8Y2p1FuVy7nCOT7GBsObvlV+b1TLspTqa8ZscYWxF5DPz7MFhCAn1AII0Zq1zYhHR38xrEbJS
Pjj2pB72BElSoTPqz+GnKAEqMv7dlBbOSQCKycJLMAym5IH5qjDmt/MQHasNdfh7qGVV5mZKC+ch
5iuRjecpUYR2wjcZ0SfaktGWokZHyq6e6g/J7pG3e/p73Lu7BhTYHIGDMFNeWEiRjM3QRzHniIkm
J4RGMl8g4dd4ip5wQ/891iXsubr+/jNH6P2ClYaf3b6Fpy3QfVIwcYBrYNRTqxdJD3JBtf4sQRYE
eUdHeV0tdi3izv8OCaA4jz4AkAYt5ifWfaakcsQ5dalCjqQkKdinwSFv4PU0GKfeI/mk/U/T/GfM
xUkolInxKgFjdt1LloFhZNgGEFriy5cqBPSCfgrFBhRiypFnT/2w4nHd2VAB1y0wr6jMsCgn/3ao
hdBPBCmQWEd0gKmpHRDKFRBYRou6heTgykwXFad5dX8NtphpmY1x1mUy64yIJUutAHAEVA8d2uix
nTXhV87jIqy+GW557EdPKRtIhDjZiw8cUacVzzHqvZyOLPXfM1sbaXHy69qfeDHESEWrDixE8gj/
JSvEx5Fca0pd27DlwW/zXuFKDMWhmjSpoqAB3cFq9Gf7FWYr07p3ArFhaOYGcwwIjC/h2JW3yTUM
F4U+FNobtEF2dr5BL6PabKqjaIEHaU0f4P4q/jPaYr96mS8VLhRYB5EqQCIKEfYpiB3MTqsBPyIf
HflmP8XHYotgZwOTSQD+OoH3BCBxxKCMDuDFiiOyTHb+14T++aTFxkoVFZZ5hk8qwapNIoRmewMd
EN/fFRo6RYa8o8X5b1NaQoluhlxs8MCMTRsAPesEgT5ohnOawfIJYV/oT2FDaavXz/zzFrfsrz1e
JHqULpLz3MMeC6iX8GhcDfVcxfwAhSUQzlN/WsSZf8+Rm3fyZkyQWKLbCkTiN6RsbQj9mpapWEfa
92AN35TnTqMS9JEzJN9EGojUtaAy5H2nciOYORDaDwkJT+XLcOwA4MMdpcpugtVokQHKt3Wxtu/3
PxBwLhAGIAxd5hmEOuYypqhZBwPoLBRzCV5Y+dAgjoY3rKFfBz0i6t+rcs/9AlPSP4Mudj7kWMjK
j/Ogm0EDFQ/aCYotMkUEKtArO3D3FgHFGvRKgUkABuD3tZ/FNOcVXck6CrMr6dAYel/tq2GTFD85
Kkalw41rhY57Q7JoXQX4QQZifXmX8BUrDW1Fz7ND9EIig7VbDeXRlZktk+WX83M9zry1V3cWzxRs
1kgT62w/nA8O3DCno2keAG0YzMd+PTe/Nq3FDeGJHZM1KcM6tOpt4u1HrPs67SSonAKWqLVarwXW
4Aa9jsTA2vV878K8nurCYIKGkzpm/O/RRSaLTPb+ZB5mCob3XAObFRplVox0mRi5Wd7FdcH0DSha
C5510vP00qea5wiP1a4fUHgWNeg8bpA2Q/P/fGlRagL2whZZTxDxoFHJCFGsXasxru73wpQ7tkUE
2WERSlAkxG5nAw5MKLe73Jog8ULmy+B0wFIt4fT3gV1CUm/WYraNK1NLczHniwx7P6qiOWkfJdm/
JRpAh6HaqXBXcYMi1t725Ovfbj2/QK8LMZ+hwxfbwOy9hwJF4swG4YB2AqcUmqqyc+Kmp8bl9DV+
/iVqaDlnfhGNyp4ndeiwgcOYuQngDZLUgnrEYKqadHRlZNWOR4jMruTjmHuv1JWpL4uybdrGKTMP
O7sDM8VTgASnfUS/DnCMLKAdYD7R/97eJSD+MlUIrEFUC3At8Jct1riRSq5gh5F1pl2psjFRDA8H
ut6hIO2KKK36zysD3jvP1wMu1ram+DGlhfnqeikOrB5vJ9RBYtjSK7hl1EyP9NRIzK+/R102QtxM
k/1txSB5DRu+wqgvKLK/zgRaYA+w7e8QJvz6yhq5hhad6tKe+PfI967O6+kuwoFoQh8+H2F9W/gd
YPFS4x0gs5aw9iLcs53rcRYvQtMx/ZTzGCc+9m5sDdqwk6x5WZHp2bV2aQxPNIn3f0/ursVej7p4
GOpG7lghwbJKxGHQaVoYe/ugF259eLK+VjKF99IBILAAS/fcIzQ3/f3ewzxnapGHBiQe106btNji
30e3Nz2tITVsdkQvl6msGM7d7bsac7F9eTbVRT41cNe1aDdoc2NnZkGmam1u96LG67ktti9OUe5n
5rkBRKL1LlSPUbsAlRkykStbtjbSYsvAS840dYCRGg1uKVpWweOwgWY9bP/vke4e9KulWzzcjJg3
YTkvnWL1OjQjv2u7M8OV6aztz+KlbtielaYEs+HQ5g0Nq1oDRbVbGv92nOUDLAgVE5ftvD+I1C5c
OIqJVOi/nM7isRWquvf8HMPglUcqHiSdGlr49LX67l0v/MrcLtfl1aNejQUrpVk3L1u3rx/mxHlu
A+9t8s/h2h0xX+jLOOh6rMWFH9ZhJwvwqJB9ia15JMwLtxL4CJ1y7XFZG2txRXiex8SVcFk/dETt
cySSUX83p4HQ27WE610vYWYORpMaiB0hJPf7PipbmU4a0YdnhA722lFU6GKBJAfqAWu3w2zFN0t4
NdLCLNgwHWo+CuZQkjHq9+4koY3X0+Rd81O9ZzB33qIAFBiPf5/g+zfuP+Ne+pCvzCRqoXjbgjEa
Vu89AKrx2JsCqoTVj7TxVe4bhXDnfwoQr1ZVWphLi4SWkhaYq7INtDka5QAVD4E+8tR8ZV3vegW8
QKP3EAhEIFsX6ypkYcSJHcU46HUcfwaNPXONDT2Nw0zxRgVq844u7tN8mxRO9zbng1YWeL7WlxuL
vDzEseesITjBf5tQwiUpRUGLHk9agwdGdubswPzE+HaHIGPuH1oZ8d4JAa8efkFTADIbixMSiZwH
0Z2ecXoVzxmAd+EDWMzU4c3fr4VR9x6A66EWbydUYtsw9Lt5cqAxRVLNsyb0jf/LCc1LfGWjBV/E
sFNMSHSmTwk2g7hk0+lgfLXWbue7sdD1jBbbVVFtL+I6Q45c7zQG/US92dn/eQ+wZbBVyZzrjQy6
ogCwA4/EylznFVuay/X4iydVqjhmyCbMdX6F0M9wnq9SYB4wW8Rg1upZnI3hZjxOAUwXzKdIpCyM
pZnGGpyrLeNwe7RJucBZq7OxQMu015Ddtv+e3hJ1dHHSxavhFgYTUWHQUGirg8cg7OWHSusf2s00
N23hwUXLWfZRf865qWKeM9gz1p/5u3f69ScsrAkrLEDptmKcN+5iSgPyC2i/1BTr77nevVqvB1qY
Uu+FUZvzmCvcFhDrgU7P8Q6FBYYBK3PAya9Sp7X1XQKLbtZ3YT5imAQKVMEYB8yGG/ToAFSBlj7X
f0Zt3QBBBLWvdWVfE1DJQgaEdJvkLAIZhPCz7Ig0Jz3cxAXT0SZczdXdzcJfr8fCkVOkweMpD+sR
7DotdQEBxkEG/xDYidFm8L/cu9ejLZ5uRgDBKD1iNFiYLli1EyCI8ODYz8ABdusj57qy33fv3Svb
Xjw1adnLigB5ESfXzzXIIz3tYAoP6DFbG2jlzC4D+nSIahEqCrh19aIgANHCB5rR/6MmDKR/XDXk
e0/Y1VJyi/e6alPFm+YT0yM1NcCQIy3dzA5eegBBMt7tNTNe4qeWZswtbqWh4UaqlZp5hqwKbJ+M
pMWkNciYzNysnjVDs6kHYVMBRgkeEyQxEljs2mesWewy1ztzlVSQiMdngDio1Ud92NVATmUWJJwj
shZNXfbtj7v4Um64eudosRt9LsSsQWAvYupg0oI7FmgKuq1qFSgpbSYwYgi3xblGUKxcnlsFuguf
3meTYE3QTUJWrHq22r8+anGLyVCA8ysRmz/7L4CxwayRcwB1FgB9GgUYTn2YL+kZv7Z6ou6ODdwa
fwHwgnj/98PfMWxTozV8HlvYF2AnPYXH8DiXFCS9NtLdmINLjwTHDGlx8IuunLOLd38zdYGGjqeI
6gKUd34Pj3JiWcQArTiQ0AbhE1CuKhRg0WPYHUR1esF/fvvYT+R4MiCLTj5sXqvePw9mpr+rnzvV
134ACUEONVUP5gRiqEF/pEmCftPXR4DfNRAYERV9BzHBZVTg/0fkZ233LmnM2ylwArjx0AbCi4s7
F60fnlRDZNehrGiX7OSHbFfsa6d0/Ae5R4M1sJUbKjRih7bplwq0du/JEQxx0Dty/UOPLgEEjOG+
RnMN5A7aTbQbzcgBF9wBwMAVQ7uX3gIjwv/71MVmM0EZxqEYzbcMKlWa4mYfLKCHr57F4JTLLrVD
ePBB0yu7fDdQvh53cW23U1GWMYhAHBTy9MQD+0MrHYWgMTvlmeOMDHwE1WgKPZhSoR+zMum7bwag
orM6lQx5A+63iUGui0miTgZcHqhdFZQO6IAZVE4FJns1xrwXYkIolGXQvgoVk6Ut9GJe0WEiYSzU
wBWVfVm/Le6GW9djLDaxV6JYKprLGKnbdap/BF8rcmqBJiEtyj56e0bNv1Dz3tBb77hm7vf38mqK
i71kvMaP8u4y/GAXr8V2fu4l8BIm6urldPdV/GesZeScpnWlcP5lrNiqSaLVjqexNqOWRueANg2P
xv9gLBIDoWwBhKUMyMp/G0vAUkXGD/y07aszO9JqpExEAe5d7lS2M6cMAfQA+An/FOXHlaHvpRSv
hl7idft4SOtJKOlLWNLZgw30LWF+JuBl/x7pnpFeD7S4cwu5w8yhRQmneb7nWXvcpc9/D3E3Arge
Y+FdMFHK0WWGMXq9syHFoftOq/G7ylzLPqyOtDjeU8QLfitfZjMzb6OgSHKbslctY/7i5TV/PaNF
TOOlbfN/SLuuHcexJflFBOjNK61EUpQpXy9EmW567/n1G0dzd1uihOLcXjRm0JgaVPK49BnRs0ow
7UCEPRj+hv4Cev4Ow5+IMv5F0ujObRBREwBbBnCd0Mi9iDJ4qqfmkDsvi1x9gssi2Tnp410xCvfK
tFeSFvaLS3uZ65sy2PVutiH1jn4rPycADouBXBi5QqhlLr/n96GnHCXoFOUwFbrvwT4Buk5ZgQcj
ymuxy1cfs1BupZIIETAAaLhmBA6dRjp1WI3I14QsHnnE0ANNgeUKcHbAky04p2PMrBYsnzPpLtZl
dnXUfOU0l5liheuRoSLPoUbBJQWsfemkp8khHdkrD+/ONb3cwHPy5cLB7ZKa51k0TyDZIB57SKPg
2aagPbBICP43r+9K3OKdU2yaTDJBDievXPES2AIe2OvrWZv7ZwZbAFBzgb5FMBQCtsqGmFhWktNX
NOXfxM/3z+mPlMX1E4Ww9uUyCXZpSQGlEHh4bGPPMUj+WF6fZm5f1/NuntHZlk36X53cH9mLW8my
/tTkckIjb0PioASMCr6eA/6WMwp9ldb8jleEg/s/aSLZiYt7UuUxHwlhSvYTfE92CjNQARYGnRer
Md4SwJ+EmugYBTAhLaB5FOMy17K4ueNh3KBh+GPg+ZPqpyrj5t+K2cFLbgaDIOci8+eKDx3ors1i
L2MiwWKdZB8/rWH432sCufqYRbDVJwxw4/qQ3vlHstEjrhOSxcfkqXQUj4W+qUz2xSedVGua9o7d
vZK8UOlB2YRRxEIyi5aE0uHQ57Nqpe4e68VWL5T5kApyk/UBOdbBqFCel3X+C2nNctU5u283LkQt
3grps6CpgQ920zEFQA1YkneSx2/9Q4K8GNUY+WPk5HvKY06R206qvK+B391t03ArxY7orXX3kOdx
YzkuPmfxfDIBsJIRWTmpYY5byovQRkRDF60807uK6I+cZWZorvqkQnqIBvKvYmbjhvvEirXcAa2t
VqP5QfSUA99oCsam/r83aJklSv145Cb6vMbBCDXZZZEUWFkf8Zd+2MdlXoiJpYym+IjcoMwDSp0Z
I7EaaUqtCoCc/hf+B3lwPwlcOHAVrczNMOBZSA9Ak88qDfze0Wl0IfnF36PeQZIhQNwIndAbvpQj
IHgxQQ9E69VkyL3Q6vKFLrNDwFYYWilkKBdjsBgsPKBDzEkfil1Jq5heR1Is9CZXeOKdYO8jWK5W
Kml3wnOIBzSgyGOWATx313oyREtzXMw43n5LLBzr/k227UrCwlzXfNJUXACtTzyDyMg0djugRQLp
WnSqrsQANw+S8KRgNTDWIkLhJe2DHHKtFKVUv4tjsDeCDn5kO5MuCqcSfZWPQGjWdNs+DFYuMIAn
lxeKCAYPLCgLwHUJ4JvrbUwQ3Y0popwdYL50pzJeHSfWHKcJkF0pdW4Pug23MeZXJD7tfAugbhy0
y9u7HW7f+Q+oZSarBXh5pz0PGpR0ZTw7r63JqeQXPX87mbpxXp9Lfec4z532mqjPr8+vDv40xuuk
BSCBAgy+pErqq7nTX3fkX4wJjgS82QqQpAjVFeOM+ajPlvQ+mJ3uqiR9Vbnum2EYL6mq8uqBNI6r
pfFiHVReP7gRan/QNKrLbtmtqopI0Knq11cAmKwWUc/XV+Qy1gguQnY7e9VXuWGBLA/MYjzeL2D8
4aBl1UCNC9yGhmLjL97HB296nrZ5AL5VYP7OUSDOtd+llVu/j4p+xFpXdMtt8uB8NAQ4lgeIAfCu
ro+mbpW86H2l37WmuKt+Uw/xI/U1fGBztoopmJmXH4C3XbsSzqHGxncYLUZSTCU0j6RrdcJRHInX
3JvxI2srr+UjZ8pWqzcAnR91MBKgs5JsNGeyBqZcDUrNQbHkH2LQ9WSnBKlFQCBiIyvwPBJY1xPp
O62fFas1Um+2s62XoyrXY8j5LXkE/8Dm5QB8AAyvc/aEShp9wGxf8N2dWbVolUbnLNiopm2h05vc
kg1pJRy6TY8D3VYSGDBNsaBslJfp2VmKJLag2243SbE2yOBV5+INGkH0Jq+BVt2ZFNolADIell4I
OteCf1o5shudRD4ABFD4gxY7RV64S4VYogM/KLtdglzBoPaZmpzAaaTsmq1gQC/Gkkq9x8eOVsXS
6lexK2/f8rX4xYUJMq4Jx6rodiy4c3GEngCEfdQzOwxU7tnfIo7vSGfocKi+WlvZBY+MJboYah1P
AlzKaoup0/E3iBbQmcjqgpfkekMBglwbAr0qVelZcikQzH7mr/R7uzaNKRC/9sqyLfZu4YyhxNyx
CGY7FLrBl5Qbs5t5Z+QLBIARYKGOjAMOrc3sgv0ZqW/i7Us7f6/YDJpylSMwLZAzUSWQJeByEvxG
IMCdYo3GDWWBqtXhFYxgEwOiKACa/BPg5CcgWQTmqtm4HW4BsCJwJXngLAPgA8Bl1++2U4a+58MY
/nputZVozHSiZbFsSzLGyKPYBHWsGbHxMZbrHnxQ41uSgpqmiVUFHOxBDWjvLNOyAWX2GTNVYJtM
AJA18mbRgg4xGz22gFUvKHNmv3tKNoDISRcSBmZzlN/a6J3Jmt9gCTDiitGTATgFGadGnXzwB86q
kuB9AlRd2efuwAVW34KTp6P1DvS0mliMBs/mnwqdmqJfvjd9sqkY3uZFlGIHT6QKXWkyt8d1SOdZ
y0LJKJnAmljMUcgcfidgFZVjgXgd1GIjfjuTpxsfYBLlm0KGGuffLXWSRUMcDwm7STH7C5gGr4s7
lcH8eh5zmCHjNeDc26Po28EwGn4AySVZGm+MoWzMZeDGA0oUAm9FXLaRB3QHFJiv84EzxKVA6Ad9
VTcA1YuN3BF70naClnSiM4cteHglkwKEUxuBL4fDYBMFmLNu0qSgMmhhn7CPfMloCvXei1bPneqW
2/ysHpYcWDIa5pEsFBng0RDUumWzdd3xQKVSyhZ5PgXaGROzwDpiNULJBvhE3T+QKhJw243c8vFP
pH/k1s+fsARP/OcT4NWQ60kAshZ3ExRbI24tPqFItiI1PlK0F+Z7rsWgIL+VQVEYA5i81PvqRcgx
a1BzKpp37AjAQNEUq3UZmkEvgiGeXXFEbgIFbA0QeoBKihKDgg26fjMjy89SwcbNrizeOg5AUqnd
AKcLRSjB49vDz7tAVMlC1cC0wrMhI7A0QH6vhVUgUC/yIIEwHu3uESqn3VGswdl8KIDs8bMsjDXd
kYbuYaD+YIWisuwui6cZSVc6GEBr3MHMNh44H7zcnTQQx4IKaD4X6wgB86/TAQhyIDxEeULL9XdJ
bUCtgb4bE9OPJniGcGsQg5uIpUCAjP44q1AFTN4AbuLsiaEaqJEhM9LakVnZr8JKTQ7tj9xnZKRm
aiakw/ezgVeVm5X+C3NQwLn7pNT3Fj7ADESTVMf/pn/O+jsRRD53fIXPZ3SgYpotEWBphP5c8z0J
JFQ5MAKHHeBDjpRRhZvMCxD0fE4BGnbA7nHuL8nwOaB3tHr1FKkMKJEYfQaNZXqAONJLpAFke8tj
PE0we1cBqwge4wNGIsF5I6kVGkV6xOXwEVtU2tNtCT+01gmkMnQbBkNY1H9nHfjAQEoD1Qo2sMJT
QouiTmng+QJ2XwK2kYRQYaJYCqgZFEo/GdLrjMJ1bwoPifo64EPec/wSSv3E18KuEDRRBrBJifH5
eDKsE/gn1F9fp0gr8TZF9SDCvjAaeEIBbhYTFq7DC6MRqmsQMdvRY7EttqAz0DmbN0uAvfjqjISU
R4Z3viZzMjHdCDsFHwkzPF+pmjpwXzGxi5bRCq4nocgmP501ghzDmmTqZ9a82vYIgTZ17A3oRPBc
P2A+EhTawM2f9KdJTQ3y4zdCl/0PZXaG+i2r0sCQAGgF2FxJfoM0DIxmZcgWj3vCgoVTABuSDBKX
AB3fCfhAM7MG0l0NmlnFBv6Jge/4PegTHG6BNAaidvy1fXzckymRCTY6Ayn4CK+RMSm1RULz0VJf
eIDkRBbWBZecswRr0gPE+aFqg3UN2yagr7LWJidtJeMDRgyd0zP+cwcfcgBYzgvZRQLSq71hOBFr
yfTWSg3+JVRd4oGiZxDLj7EsIGa+rZMF3CghAsiliECCA60XhgLJzy/SfH5JdXjAyM+OOplJAdEK
GjrW/INbK7CQsoi4upYaUiUMp13gkQs9f3Wgc+ofB09wFHN6gjXY8aCG84Ytmu5EOC+UXjhrX3Eb
911/xTLJHtDpFM1Rg5oT3l9wYkEFH8OlioC7odKbFBfjZz142322ELiwPHHJKiLFoyTk/wKnrRY4
KFnsZDByHegvgH59U0ChWYuqb12xhdBFCJ9FY5wNDISKUHIIgjQUFIB1t2l0GUxzqcch7ZWgJrWG
x76EVgUt09VVOl+Ci6sk5UC+7iYIVsDvJ+2p3hI/oCDjryo10q/6re7UFmqp1pojaiiHwMhsxQQy
JY+wyKOQ8OQf6YcEvKisdGYVwDCNBTY30uQT7fHFHrOVUbGITrUe7XknfS+RBI4BLpNDQX2kGI3k
QzU8AnCAAbRnb8Ve6Mlfwkep+SfRSzXlIMpmvFstcdyYVqybRT1fItPtAAxeePFUkwYhmI1ITx2Y
Al6d8DCCEo7xEGuHH6gB/p7RTLDq1ZzxI64s+lmsSFLnIKvA9PP1y03DsA/8oh9xmyND2FaqAwBe
hP/IUlQb0Xj3cb1r8+GZ177fAeUP5ysCIFhmFEjlNHZnSdtQG4AEltiF9fUZoksZnFawJqEJ/1gf
1UcwZBqUxx4i9a3Q3kCkJqqnF4S/EymhGg/GW2aG6kZ/MvDfXt4+cg16nQEYNP4xOK2FTms1YQt0
ty/A4Wtro1g3LgaWD0YwGW42Bz7GswtycdsmRQqzmKJm9CWRFD3QGNj/2ndFTA0YcEihAagID/J6
hyVKigeBAnYP0kAHcPs9ATQEo3RGtwvNDC26khGAkK0FvSdCGtL8RIB+wyMwq1b0CNET10eNDwGy
OhA7wemCMPv6Q5JkjqtK6tJdmbg9Fal+6TL8r5QQ1JdeBl76NGgNQThICLZ/Fn0boqK8jCIQ/EYO
sMnSMiEzNEzfBoEE0m53QAMY0KtOnSdtBFC0R0c+xjCYTRXopBc89q0VAcE7jFvphXoJ0BQIP6yr
VMnrbXlfuS0St24McEazeowxciU6rBM9xLIR7VObB09TOqo1deK246AGe0EyutYD6OJaAfm2H0AE
MibafeADE/j85akGXYqipDhHu7zLNSHA0Hq8E9s3NOaAPOxTADEbHetNuXKZ+FstcS12kcXmpQAF
iBBiA290fTuMVQGYSPGDjFHrl3DPwBAKLBpJOZcHBc+B3pKwTwdGWKI1u26XoeftwJx8M3B9VMEo
m9/4IDODi5AYQDYDmUW0pw7lTgYnOnrFAGSwBqlBbvv1JRThzaO6CgJHEa794jXUiH2roBijXYj7
5hIlNyMFnx3DvXSKeJUv1dbm94AMsiuzBl5YBaho3lsrz5216U+fsdhHdNBnaSMO0U5GgY7WSDph
AgxlZ2eOfAJOJOU2dvHcb8t9BIfxwFPgBgsAAAdUupdoe4hAIErZ8gbmwZHlLYWWiWivgFXP+vnh
iLf6CZzKPBCHaAkYBQDbvX6zcYGOyontwp3y4B97d3SHRk0cBSyh4/e4nV2e0AaKx/BR3uHrnwOH
c9N9ug9Kc5aQ9yn3vGL0oZrh7/Ge3g5umAG2ArAKp36XyWrxML/TbuggT1F6eaQF6ABN7RKe5L4y
u600qbVH2aPFO7STTW60px3wFe3WXtMSYRxG/3qZC/9R8MOGouUenVY2tUds89bs4n3+QBpFfBsU
iadIVEe3QG7cFTZkKd2vPldFVB4BsQJeXOmUoeYnb+LNaJX2sJfN2m6+czS0AC5j2yYq+wIo+E3y
mub6aKHOvksLjV4tDt7xUK/XsfBQC2WOqLTEOvgjta+/kZIDNjq1z07CJnpHbWc/2tIxOIgbtlXl
jYLOE9R4hHBF3d5TTgQjkqBUAVIDNfHrW0OlDZ/XOWpdZPRlPvf6stv8o7fWnOHbKRAc3KWkhW8a
ALaUmXL0uMg79qjsAQeHHnbK890EoH27CHAhMzyo3OM3tFPz6gT34G1t4u6mAoRv4EEbQhAJkZ+R
F3atCNA01ccolaIm4sQkhj2yGLFbK3qfy54LnYH0JAZrUGQCCv5yhFBqOrms/B7d0baI1xaACWUf
ujxuEbcnNcwK1+25stkE/YMFWHkBlWKPduxJFRKUwC1MQcsKhZs+ySvMgXeMwtWHLW4d3Scz0Be4
2SlAHNhIkknHyYFXnqKiOoDKyPxZJ93d7j/bsOyW7FIxzf0ETUadAThPZExIp2R7pE8rYm7dFcDc
sGAbBEM2A3a1xdViC1bsUr8Zd68InAVV1l7NjHRrqZ8oeA0q2mqfY01zP1BQsnPN4W0gh8I9JQmL
z89RfXFfXB8OFphEtPcQWQ6SyAGtDZk/zwHFMaopcJOQyERf9xfgBOB0vgEoS4X9tgz3H6yM9lyq
SjVHUp+fbAg6luC++RftVPf2FJBWAtrwgPJGL+svpUhxeRlSqPWmau+CQAobC3oyxyoNVKnhMhNs
3MLM9sqhWXMpbmofeD6Xshe3B6RYVdN0kJ274HVIDyBDEEEZd/DtGP5EvhccadN4yQlRlithh54j
SYMncSyeGCfcB7sMsJ3ALJgfYo+VNxWZ5asem28YjH31UHKwHKSIvXI5br0IfLNCo00LqMs8vbgb
pU+zaTAh39CgswbQGyhjS3b7F21u5735I2fhrcRZnnFzjEI2uj1cTK9ADocMD2FSixD8/ryoe86d
IDHwjhXAGcrSUm0zmdiPVcmhPR7qNPDCx8zLvAYNJpUGF8lGk8A+2sFDEg8UGheq5/ggfVVANP+e
XdhFNMaED8kOtDquhNTV7MUnGMA4w30egf1rKeFGNgtOLXfljjh3QLH9+fvv5AwwVw0SGImcCgZk
F2anQQt8Xk5o1ZH28QE8tIqJT9rz29Tp7eCxIn7GJmIw3R2ulQ/vaEBIBjqzLADM6SYvnTJjTYsK
zBBoZuQdtQco7S55msAes03cwo0xCtdtyx1x7FaKzWdHf2EVMJirIGIHchhgwIkHdxFBDlE4xPgq
3w3xgITA4PasoAanMsOZzYjgFVNyqhFVuJw46UjblE74uwCmLVAcM86V7HjT7rjSnStsTLBftdBk
05ffR4oWBIgDQf4ywh3n2g9Ftvbd2I28YAN3Fpn6bYRk6Wf94j+mDlKhW/5lQhgQbJMX7nEVxJU4
b7dfwMvn0h4vnfHlLnaInfhwxvA9eG3A+5Jqoh2XqmxnBshLNomF9oF3YAD/rh6Hh/4krXXD3cme
iTLpCBQQ4gOaeJmaTNEr2FFj7LtTqIFzSDGJ1uoAPI0KO5gA3sC1ijYbTfpey2TdDiDjNWC/kVeB
GQMxyEKxNn3RxuwU+O6oqJkn/spri3HAS1LtKC/DnUQcu8nR6Qxgad+LvuKj761mlYjvs9z7i2+4
eZLiOJdoQSanHx78Z055lKATvBzAyg5ilgfsd4Bx1hWbcuc5Xq58WbiRgEPFTHE3OTL4YnIjSwwm
28SAC5rWwsmbri6EkAR6H34uGHphQbH+i7uVFiMtdoUgI2cGpPreRbU0PMgCtDVw0B1SGa7MYKuA
4sdJ3M7NbeUAENrUBo5gouY7kAKs6MDb5waMIBw2UeQKnJZFYEn74JOMmhLVGqCI027DP4Ct1m+M
qNeYBExNW6XVV0QSI3R9xtciF/6v3DGNn6QQOVZbtjXBaY0EEw9GWjOYTeBBAxBh1OTS+FnsrcsC
qcDgJEVHsIEvI1NIjHwmZWc3DHX6mU3Aaqk1uUmhCjsCDXflRgm3SgTi0OQlYngPxcBlBThPK6EZ
I4hLGJvygYTQ4c2Ik5ZJ5aYeO/h+EhXpNF2Cyl2C9zaMb0VXozAkTBs6UJATAex4hbZVLQ1G2WSZ
zM389kTVMZghCrAsBy+hJO3bvrMl+jNg4dxnLXzDIkC1KkBZYxQtBUitUyFsgd9kNOyM/E6YadSU
uWLQfJTBkWZBdKC4SRxt5wj8LFXw0syYLABRNhU/lhzo3ura4EcxUzF1Ac4R3n/LZxFsPYPwJPPD
l9+3u2zM9wpP6WnPrDyWWyBPOBXYOgHs4iCjhdG6fixzVIvyxHez+86gLopRoycO0fSs44bGvpeM
Zv2LbbQO3vyqFr57R/+IXrazdnOKBqOsB8UWY3fNFxVYdKDlGL5tbEXWphYgTQxnI4338yW97QQ7
LxlZOgINjW6whX6g/THEoFU1u02oKeyzMJipfAR9XKOofLGnCqvs9K5Y2ei7T4OwWKJGDsH0wiWo
0rYRM7mY3bi1W06Xe4NGMrLWMYw5YqRsXBF3pyKFc72Qt0gS9WJSSa0ABaA01kA/DpIe5iaLoe5+
F4WJ6o/e1GxTWxR3rHRc2eC7BwtQfBY4oWjdEhc+HzNSTRR22ex2tAXBvoXijIK58mLD+mBZACeT
wSHuB13LiuC7ivZC8CIEoMCtWQdyMrsthj0xjbKlokadptGa+G3Poz47fMdzYbDsx4rg25QcdvtC
MNmRC5PD+1Kt0GUOTZQ8jK3Vsno4gPUXMButWY1aQ6mIS6J6J3L4P060ZHOSUa/ambV9X9gZIUMc
ntP4iqrARMzMaFFCmS33Ky+3nMJsKmXGq1L0nvC3UL/zbGUXzrHIjdFRYHIJQzwLRtzrXeC6ia9C
JcYdTzWGN2bqiTVK38qVrQT9Iamz4MDkBayegiCA1fF3aou3lvkabGC5BnR/28BI3vnF5yye3MgU
SkUFuA1y49bSqU1zTE+qFPS0otI1IjboONzDpNTltVb2u5ZJIaTbPNGr9EKr1pEohlyTor0ORDWC
UYQbQTrm6VYEP4m/ZuuJvlpuO4/QigOKA2hpuIU+ixIExTSDbQcQO26e2LkT4onE9duPqsGEs1qi
aApr6EduBojxLjh0+evKA7jzDQi10PEsgfKOAS3h9dETD6eZROz1XKJRg3lp5FrlB/j0IpoLOIsn
yrUd0Yh0mGa9Zp24obUmzlei5dttR1iOQBk5PwU5ouUE2sRkPFc2FRLE6Oh59GN0hKDFFv7df7ta
NCIS5H0ekSXL3ATlgzAllKJISH5jx4eHeXSC0SDgxLE1sh9dqc4Dud12Hu8o8RAxK8u8Ve5EPkkL
cWjzhBFbPLSgzvxEnkM0dSJgjDtJT+aPIem0zH/gy06t+d+9PGtyEDrTjAnbSnRC7mVlD4gyubp1
529QENVDxwN9dKFsFHrgmm6mznsAX2gqjIC2U4DW//PGstZKAkeuYg1PbOYeVqTfnDSRTpxq8K4A
+mtpYqoiLOqJFmKXiVzAm0VNrjKT8BUzgy02mRn4o90KvRqA77Wi0ZmeJGYLcsqo8wThLahfuobX
wxgtxSvfdaOCyXeBkQ6hNeqaCEGu30FSJGwbJzIohWS4vu1JUSxf8CAsi54k32sYtHz9RjPB+p24
sX0LyQttx8GXGnFSk9v6O7x5WB20F8boEpo0vtYhcu7efl7s7XDdQuTi0QttDxoWWUDJrgjeKCY6
dUpt1oloR21jg5zckZROS9vAY3xu70vZK1XQbs0ITqwo24FHlyQaZsWy1zv+pRlQZ6wrte7bl7Io
rCBJ9l2fPKCLeRU3/e7luTgk8vMLay1XozDwaQe4F/QpSDrMdHIq0UGH+5Go1VPIv+MJi/BCJ6Oc
wYYHDaa2+an2Nz9v4K0nutjAhZlQ/KrJxVTEE8UgN3o5nLI0qBbAigCC5jSc2VDqglKsGIwbV/Qs
FWSJeD/Ai+AWN6XN51igGwY3hdXbyqayHdQVFjo+1ZXLhubPi1yTtrgkgFsOO2VKCZwLEKkGYduj
lCgouTrPcIxm2gHdvCpQp5+l3jtiFpB8KHTJcEOXBtgP8pHuwVLgRpHwS+pyc8hg8H1ay7nXRkaP
Hh+uJP1uC2zY1guR559f3Kq8RStFF3CTO8z7YVS50AQjH8weh0ztL1wiYbB+XuOdnZVhfwB7KKOR
TlnGTyzd8vQ0QWDLac2oU3B3GQN+VYDVlnrJr1ybO1sKcYoEmBmZNOAuLqsoRehYCenRFUewM9Pv
jUxbXQa3YkLbeI2qcPT98/puY1O4Tn8kSvQijlCkgWXDfBpdgAO9dvWhhT/Rg4FZPoAfqRvUETzE
aaaLAcjctFV3+mxFFxbuSvwimggV4D7WPMS3PJq1ZxO+/NjoOFphNtvB5CsPdi9ut+KsweaB+JUX
N/8YfjF1FQ5eALPn5FLtek06CMOaqblxucjuoMsb00yCTDBDrrUYcPYGkc9wHj08/ZH6Ri+6nsk4
iFxgNI4DPDbY8Niox5xObfES0hUtu5Gy0IqbzJ4Y4+fDIs/4ZrMuvmahVPI2btJhwGZBp5LUyKTD
9sAHWnXr1wQt9IkgSD2CmGEkwSVufRHYxLXMDX9tRbeli8UGL83E0ClyiaQRWVI1G2H7WHx09Reu
AZYm8ZMOKzGC9Km1ikOHuUKo6/TYoqL9887esxJXB714eHwURoEfjqMrADlpK3xVRwlePO4V8H6R
2jzCtf9Z4l3FAvIsBvETQOWXqKpjNrNKXmLh0WR8NrnOADEWyBGCIaKXsl+5OHfVyh9hwuKRU13h
Z5XQQ61IGliUk9KZAptHZzfndtkK1uiarMWLpsJe6dHFihcN8vl0i6ccwMzWRGOuPojzkMXti/i/
XTz3t1zYA1J9qngKuyg2p3iL25qgOifbUbcPY81H02htTooFhZGKpvKr7nTm7S+OEZ4oyAFYDkkn
9lpBSAKWy4FP1o26Tguj+ZApSD9PZpADI1cAHXfdmp0YrZzn3ctzIXURF+RVlMcIEUcXhzmhZXMm
zwRXlegCaGlB+3mR91/HhbxFLNRGIscwLOSJFG32OfeLBWW6nFhKjBn8utjSE6OKBaX1yRdmk9ak
3/G6UZ//s8cLJcxmgOSsRkhvMiOcTeQSEWxDIbHFHql9HOpfOfqyiPIidAJA3+BxXB8rzbZzq6Ts
6GbFoZ4e4OuP6gRCwqg3kC4N00hd9TRuC2ZEFSKrw7J4qbSwbHPBbLjC5gkeKQJekAbmj71iTRTQ
KcHCWJoBTjp9FzosONtguCk1innF+bjFziBfgKnqc2OuIEoLtZ/76UA3ItnoUKMHnUf79xgaPbq4
x0rtG2v2tSB2oTSghpn6q/I3xPXqTnn+XA8rydW7Jgg9RWhgxXgqXtb1CVRzPJctDTUSlZJWg7A5
VFA+HwHBIApGRCkvK1ec2M4bTXIhb6G22HGUqYDB2onJC1o7ZdnvJmZeqWE4ZeXkoMCEmgZYzzIg
mFRkIvark4PvsWPtHly3USL8hR7FeUiE7hB1ZHHxxmt6Hql+RACVzNteNOrSlsFWDabZTq9ja2X1
5AEvV38p7OaB5x2X+xA2z8PjnD+yea7nVWFW1anuZ4Pl3RJFW7AIaApa/v0YDeI0qirSfw2DTz7i
YtGLpw61lgeoFY0un/0OZkzMZoUuSpSRI48tlb+yEm3sU6CmIpiy4Y+u7AL57Te7gD4zqE7cfryD
6zsnyhnjz3U9unRlImZF8YqR7Cb4hbQq+QBFIVqHSQ12+B3ytogG2bW0/r1bDwWAVA/6TlHMXJyD
WLGJUgw4B5RrfJmy+/mzBubwkPZmTqV/8cQuhS02m0ukORqEFv2d3CtMiKRosNGwH0qxkrS+az8u
JS0c1xAEOiHHY1l4XLBXUKd0uIGD16NjA9eot/6NEr9nJC+Fkr2+8A0UEfgUffCPPq2lz1nZNPGz
HLnV9ND4Ju2vxab3NAg6cJAMpzF3cNMOyQ1sGo3om3NpZjK5NsEwNEgtE6ce0E47R5Y8cJ85zR+4
LNfK6aOshmOG3E1E5+7c0l4Fau6f7/P9DfjzQYvzrRIw6oxTAXXefuA6tz2pkTSY2I3fkYnAlv8s
7q4vL0FfIesjoARPL+ShvIrKfIu8HBPoiBR7jCr5qNsaSJPNGQAtKuVUJ6GKSjXEI2OZ9zvWd1dj
6LtmTEH3B7hb0R90kx+U6GZU8qgYiCGNUe39LVffTWFVQEzCgH6rDagUTQa6rofB9LuHln/E95Ra
vxpU3NMnlx+yuPZALu/CosKHlJOnYDKYQUGkxiQr0ob/67FxzMYLqI+w+ZqBRfy5ciLEaC0VmoKz
oDEBwwGmaxFdBfTETnKZDm4QajVQUQAWHqo8Yxb+hpq2E/LawOVf02H3kjToCQNCiwi4XKRNFj5x
HzGhGApUT6Ti3pFEKWvi6rG8gf4XHLyw5qDeu+kKXEQ8d5YWbygq4iIux4GOBjepUo2dAUAb9qze
BYoBDV1HKWbWe9ZgmLUnf8dsKnBPcNkVJKb4s967UDFFUZZSwktAVkzs/7yw1AGcKNvuY0mfM71x
qdmaMWEsasyq0Sb7uDjdK+mLfWa7sqPkSulJKbBXPtLUpJptg/lbwYabVhdO5lvlaTVmv7PZV2IX
VlLupIHhgmBws9yKwTIN/Or+PzkZBtnG1Q6UO68IvY2Y9EFjI4ps0mKZTdLNclMwvSvIBQbFBjWi
KqvxebuvMF/kB6bsj1vBf6MoIP8AroURS41uMF/F6ZNUqTHfalQ1m2kN/qumd4oWbmv8QEejyjcB
rB7mz4hGYDkNCTcmivWRAr1qC5QorveiJHXkQdBEObYLGtQ/XKm3yrQNi3JLJ5jhqShq11HTIZ8z
RNTVW1LUBjtRAT4DyNBDg76HfjNKc6hyLbLPNJBxFBHV8UTvaVHnuaefn/wdB+JqsxaHMzZtJjdT
k7pZ99n5z634WHNHIf7KmxVX7d4tEOChoLcPlSF0JF1b17BPxraW8gGoACUCfcCXfpLq81m3r0cm
9+7ApbSlX9THVSjHkJZIeoAcutRqXIXCgR4ANEjZl7OGeyE3TjRYk3hqZHs1U3kv1QDTLjGo72DY
Gpt8veAUYzKgZE0GEhzJmNsXXlrmKZ91Tv5P90GCvKW8SxQTy5+6Jyi5VYVzd9PhX2BKFRli5Iiv
vyGMQcWDOKUn9aeZB9em+k/oLwpaiV51pEP/+9skXMhbrFlKW0rO5il1ufFF4XDZuw1OQeU7L4ke
fxZ1z2oAfoh0baKeD1W6cNfoouvYSuB6N4xOcaNH9QEJXyyMZhAFPAjRa7tmNe65pVciF9uJUbRh
xuBm7/YdWhaIvw/rzANvBaBHgoNWAtiq1Sale4XlK6mLTe2mppCqiIfRkMEs/66wuj8YcWlgraiH
IVMGbyQPN520tsPkSS7txcUOL9vcKSmrE9bHcoXGZpVSbWIfwT0gaixkWKf4qZ/3ZQqoOI1KN2Kx
/fl87ymmS+GL+Loo45rPZGjxRnSECG2wDPNSRKE6DeGkllFm/CzunjN6ucvnAaoL05yLslB0BRbb
AGZw5EzgjkXgugAFRmd+/Q9n57kbN7K16ysiQBbzX7LZWdmSZf8hLAfmnHn156E3sGFRfdTYHzAz
gGeAqSaruGqFN8wGI4an7Ius1AA3+MvTUGnLbpprBNz/z6mGgqsvZfwHsbqyF+rsmzJfLFsLU0sg
sXWjiz2VT2S/LRPj4eHzJxeX3/R/l1yPrNKwUHIECEkL6lerNW8ZxbmpiPcz8ouxwf3o6wQoEUVu
XqnuZE47oxTOqEunKGu+9u3AfLL/3tFAHXJEMKTy2Y7sB2Dmz9pk7c1aOvkhkgBVehqiZpdk3f3n
D3D5AzEZRenL3A3y8vsoV6UdUsrLUYmrA8Ae23IaphBuqLh5tzUnlwKiUxxATVfzyI/oKlIMWi7/
XXp1zwC6svN4ZmmBNFPjybCCMvdO/l09++g+fJNGBJ/cZNoqqeP135+5/83cta+KkF7oeL77Gct1
+M/hDfOklNWEw6vYABkBUDrReKisF/C3nFV5eLl+UC/dsOgL8fCLpiNiYO+XjKV2Fjg09AxzD3aw
6YVj/Ja1TQ9UtDv4iLyg/x9uZhid+3Zw9fpKOvFxaqAghQBPQLU4SR9qRzmxoiBXbUgj+ilE4E0d
gP/ymbRvaroL459XjtiHF2zhro5wpQWSCnSPvN5nW0qtWB6QBrPu4HBsbUqFKdjXzb2ULrlEugh3
0fw0Np8v/PGALQsvqpXMdhFWWnMyknkuTS0tYc2il2V4EmmLL/2eVFSTZqaKInXi4khElpk7PYTh
L90E5fKl776p86uZzRA5nxT/8fMf9aFxsfpNq9OmdTb3fFcAp55cpfXM7nYub43uClny42e9WmZV
Dde+pNmtkUNb+wUGOYQwj798vCMEd52XyRvDd3vFkRF/jK9dBh8ON0tToIEIpsMORWp15faNmczd
CD5CLt1MtnZiQmFEmJtYffYlyZPj2DGUTVltZ6O+8S2kEBkphHjjGJXhfv6yPxz05aeIpVBl92Fz
rk4eWHt/VKC3nReJw4JLGHWhYC+yc9u+jddo7B8zHK5cgNDAhBVzsd9ZddF9uZOEIZPAxcY+K34Z
ZuZib/a9QARU8Soqo6pu/4R0Z9Bs/vw5PyJDLcwiUWxD4IOi/AMCRhvDNlDsMl5yxw6Zpu5WzWu3
r56SMPNwkwymlxBEWZUiLKFepcQtr/FdrrNafZVNJkOjy0P8n9Wb6SH6PahPxfQqGcegRRjW8Kbm
IWgUZoQ3YAzd1rqm+vGRks4vsGSh4RUDgI+g9j6gwtzwE93K4/Oc5E5TdVSY8JDSycE0zo9Pvfnb
Kh5l8TT6g5PWT3WqOH0+uegzI2J3MjESNP7YZeWN/vhLLxpPjf1tPTVXAtKF44hJtKnBgEXEF0Td
+1+Jt55aorcRnUsTBSXEDmEnxI9WdfSNo8H1978finfLrV5KVWT6KJvLcmPrommHKNtNRV9dipLz
iC5CN/SO3NibVHzv5/gZE84rn9+H5MjS3/2AVayzu2oEYssPkMe7KP2a0oAtgUZBwOWBrzzshajz
bq1VwKMxOdajRMd5nGLP6NRd0heHWPEPvS05ka5swgL1TKJSx2yl6lEhm6ejH1WbrGbSVl6r2C9u
tVgkk9lsDdGd91sdmeE0D5q+sFQf/cRrAC2WeKAXO7xuiiG+stXXVlvtdD+omUD0MoIb4elIUc9o
nbbHZtgZwNKm8Er6cGlb4aubNgI7gr+XX/NPwqSOE35+8wT4etqnZNV5deyNL6M41tOV9PpjRk9O
CqGWAL7w+5Auer8UneVlYkkAxyuCKrXfN2q0hwm5M1Tys+qU1d15EBjtWX+unKclBXsf01iZ3gPD
IcBIYHLfr2zEg0EsYeUIgMFUy65iI0Q6Cq8FYcGub4bkthOI1Zvxi6pK1y7R5Xysl1/ctGzTRkqI
J3+/vK0XvUC2lfPDBoIr1M07HfEiuky5jcbEa6eGTiPdtLcz1PBr2cPH40Ql8M/iq7eey2UlqTaY
LxKUrEDoOXuL0ycOby+jsdtcubw+ZkR8HgvynKbugvlfXZupkCOtKTP2WDrq5k2KMnIqdkpwLdG/
tA4i6jK3A3Bm9a/26T/HtleTVqhTROZle3X7EPVoPz9efXcfPw6Thsp/V1nX/UGWoJHbxhlzvmOQ
1G7Q3lXZcw4ktNeuJHlLIrU+I7BBOSHA1JgFrUJeZ5RFKLd+evanfSZ9LeZdmb5qwTNNyNZ/kf73
kMaTqQalg0DbyFqzzKY6RCRlUNNzP30N6h8+M3oonwPOepH2w7jaib7wcHD4LL4AhimoA73/ABSl
0O1e1ni4NNsVlfAy6VkK7z//yi+9Qca/NMKQL1MhC75fpM/yQrT+mC5R2tIlZ7AwEB9/Grl1s+zY
hFCFCgvh80X/sjjX+4ajHTWJDqMeYu/7VWsjLqU6SOyTlT7pIjxUwtjHxl3YPFbiSwUCpDayL2H8
o5j2VlvfVbnutAskMJG3It7pebcbg/556pF7DsuXZhIkVv2T7Eu7ugeyEMP6Qyw5idPA7cv+JKLu
Jir2ZfqWjeD+JGOT6kgfC/UGC4NvZYiSRYXCqT5O52lRTOM6k12yo+3nj33pw9CXipPXDMJzXQWW
M+2/QVHSc4Hgn3kUhrRfrmW/9Mqhv7LWhXyYni1iusiWLWF8vZgS1pEf9nTmc4TCjPnZ5o6IwOj3
DeToPHLmJDpJGqZRA1oycbAtRX9llz/mIybvaaFrKwuuaQ2W0wO1HtsuSM9/w7b21Ua15nref+kA
ozWwKMojEIKG8PujBIqmMKS+7Mh7kXSR8kctVu7BAx4MZKSaWLh13Z7EkB4A23jmmJ0rFOPUEfuG
PM42fhjtdM34MimIZOn6W9OMV+6x5Sivjzpobm4wlD4WZs/73zdUedTEppmcQ4ukD0yX3NRXlrh0
WZmL9sCCJxLs9vsldKj/jIZEco7017I/+skLBUeyNPvmY3DtZry4q4t9ANEWhb91VIJrrSHwpyTn
bJyd1vgTUFSlpn7lkS7tqoXnBvQzXaWbuQrsod2PRiqo2MtgQ09ONpy8PSX5Y6S6ZnLoUTT/nz9N
3D0Y5qpwfChgV7uUF3qa5nHBLtW6s5StvMcB1w7ZNUv9SqL+NztcHQlaXgxVFB4MJe/VwwWJ2QJZ
TRJ4M5rp9AYSOrO8Deug2k5BsetyJOjZzY52UGz88CdYR8UXTYBsnU5DyLBgbCDctQ9aVO/qOvfC
oL2p8+7LENeHINLuBxHsggUC0ZWbKZccXFJecwrwnKxJhs2wUfIcZVSsP93ZHMM7lZesVNkx7IfK
icJrNd9HTpEFuOmf513i4j9pxyxFdRhUvNxGkV+FBMUANfl0kva+bID4t7TbIB1PsV66VVDtp/FH
MFuoqxd/TFG9dHLn+tbkGIk5OnGSPgBkurGCbNsVyjlJpW9TDg1kMpNNOCv7/8OpoJpmCAyyAw7i
+x8ehF1XarEUg9JOvbaG+azd+oN+jszWEXQMP1/twmfMa/rvausvyyjlrhpQXSedP7bDrhhtj0yX
1Ekn+USM6fPVLlxGKCux4HIMiU+rK7iK1bCrEaJlU3AXrn6E6p2C60eZLHoGm8/XunQZMcuEVIlw
GzfgepDoz1o9+okWn4MYFXC921pF861GOsQJyKcj7uyq879GJdYPhnGn+MFi6nXlN1wIKQgD8IVD
P0HCei2QMylMxkmy+A30AUIrPKo2U2QpPxhRtIetJtnWaajK45wKCOYLrxmLhDystlpRnaqpPkp0
8+ZGuVeEb2xJL6/8viWdW0cFrFkoAqgCFljJ+8MmK70IkeiNz7nye6zFIVSZgJY+bjVaFjlRFt6V
VM1t+3y1PX3p4P278ir4wYBSjHkEsKPZt9TOipbtwg6TNxUdfvshqK/p2H1ETBEQSDpJlrHqpmu3
Ons4sJR1nQ4xijmtZ8j+7RTmxxB5AYcb/qZuG7CvecRUIEENvZ0w71Gtn5Ok4ptlJXd1ZlqwQ/g8
1NE4w4ffxFcPy8XNWPIWWopIvKwxRUKrRttOOl6JoR7izjoAfaGVmXsNujpCEi5tnY2emFy5u8/P
waXNoGfM/crqjPFW7yYdSMbQlUjOVf0zmh/C7pbL3I8elfQlqZ8+X2u5aNZHDo4Z6Qm5CZiXVYXR
S1U4+PWUnEvrDeUmRwq29oAHDkqiny906dtbRHSXARt32nrD5U41B7/JuNM8o4Xfkj/7/RLcqJ4K
kIvPn6926RVC5OLdLXRuhmvvv6QIX3Lh93Fy1iD08OUejPjnmLYATQHVJsHRpm77fMWLAc7GgQqB
PfrfpPfvlyxRAQlaFYL+NPqbXjLALJRbU+o3ZN4WSALRaV6pK54oe1Co8rYs/e3nP+HiQ//zC1Z3
VS9yNYQBmZwTRF61DmfY6UiBr4Sw2Iubq+H0wnJgJ8hqVRgLEMZXDxzXvVULFC+XuUIc3BI/Lbwz
kkPnb4b2yum5cFVRPyxpGRm+oAn2/uVmQa02jb401wWZ0EmkL4zqaOnL8uPn7/DC97AgjLgl8Fqn
EbNaKCobI5LtlCxQraG+7+z5cTLfGnBfn69z6YEWWz5oBiro7/VNH2qFFM7ach3KIEEowMgzO+lH
HR2vdkgu7RM3Ln/RyKNlsXqkSkcug7ozPlem7tKQMX1Y2relqnsMOu1rxK+LDwaiHm8x9AOQIX+/
U2lUhVVqEdj9ybOIJMv8o993OqlrfKUFe+mTQ5ub8ZaN+RvYJPX9Wq2it3lTZ/GZxg8DH0lLXbIm
2oMMOQCekMgy3YiPEQOOKt9/voGXDso/a6/VredxKu0oToG45sdSFKAa3mpGLgMCjJ8vdCFwwguS
2b9laPLhHiqKTMqkiCZoavFoHiJro/JW/V5G1fVLjWbV/74cqDP6BovNIp2D9+90To2sSprg77jC
DG4ry3aI0kp2bA03wTczuCbvc+nA/LvgKoyM3ZBX9sCCTO14lzla5PMt61nzlU/7bwRe3XWLiBnv
kPE7oIPVo0lmoJq+wTjCmHG48Kr6dzTpLmMxwonKYCScXkT0ACx0U4yFa9UJrC/bjfLGXaomsWmi
oGB2vhFSuYVxiAbCXaAOu8THS4t9qNvIGe6k7spBu7D/JqZYKs6XCLAh+vJ+Q0RkW01jNNF5iLlX
pq/0oUfjW0ZtT4sTOMwCYPv8CFyo701iLM5XpOu0j1YBY5BK2So0NTwng3DtSjh0Hf8vDW8mzwZf
razQ9rZWj9XZYkrjoAwZarwq+QMdYltG51t++/xZLpyupZuuoIlJ5MMD9f3bA0/UpjWq6ouiiB7/
aOI/tYU1jq17lFSfL3VpTrOAhxg/axwy7qn3axVKkuiJbsTnVL6Nmx2RL41dE7lNzkxXnxLMwdSr
gPAlxq0PtaaCNQDuJRDMW30+ZZx02hDaf/UJLAUro9b6i/VHF2tu7kGIZq0L8UIeINjRMriqTnVh
RMQJ4Q0vbRPkoVYPHY6mVtYDki3037lcmPOPyM1GM5KsTElUVwTPgXljXdvX/0jYfXjwpaGGIhDA
/3VXrYgMCGvxyLXmV/Cmh63dhkg7J/02GHAsbIPfsg722s7fYvx3dbAXSSZcI58OeVXvR0U8IGn+
xSjKx4E2bzxarhWfzCHxEvvX8nWZye+UGZukmG5eQK/lnlaDfNMXBjR41VvayDTHnCkzSWaZAtTy
JpP9jWLPR9sYAXIg5U9G5sTNK6Es0BOnUQa3iu5ER1AB8KQUxv3cJwd9CG60AE9g07+rIgOk01et
wIoA2cDM1P+Mhfy1ngjDfTE6idU4yyxXATES5n4ORc0g+AR3U2glTsoX1I3NLkoITigimhkoH2Dn
dyPTHqFAsosw/ORG1MrsXuqDrdZJroahYiqM3aADPYOfYiato/NW2jB107He1PWvpcAS2eBp/ZMv
PddW1rlSFHyR8tGLc3jAoZH9jIb81RzKcxf96DNtG8vabSuQg0PsNgPAW3RYFEzzKZRwY+P/7KsY
g5XToybhpRnC8GvM/tDOk9fnEoL5WroPMPL5z7/gweh9JAgyYBn0M2vnbxZF+MbS69D17eBK3/FS
abp0a/97sFZpdGfHUeMb5Jq8tMS/tXahsZ/oByZoL4ndIQOgxhZVOGQmKNs00rFUvOXAkGNfHaT9
ncetTzl1soLoGYgObHvexxQjxy9B0eJ4Gc4Mme6R34SMBzPbMYgqZWo7bFvW7vvff2zrvOBqZONg
TscwGh8LoF7XHKWXcLL+PSi0o8O1QOesNU15UHs7Huo5PUuiQlWHjLIJ0WGvuC9F+2ojqMAs40pc
XULIak1LZ7hHFsR9oa/hpWrvF2UYhOGCFpPLW5AEc3ynVq0HjmLojnMYOE9qhpcQHIgrS1+4CoFv
kMwKg1kV/s/vX//QFpMetlNwBrkRbpPuro7uyC/76Q+1FSm71e16emVshdZvy+S+H18//wUX3ve7
H7Daf6lN1K6hsjwruGMxhStwtwIlmj9w1K5iGi4giExWoz3GP8k312RQZeoi31TGAOLLrqluR7ve
QB1r/S8Lmii1o31SPCad/l2mpdwq3zEuyqeSmiKG2JJ9pZpoNMwoJxra9wHkwqhlxHJNBPfSG4Gf
LYDsq9y1675MtnQzOdnBuZWOGdi9nKkWu8K03BywXpSuGWd9TPRh9QGsgnaiorigrnYA/ZUqJ0IF
C06UjjulBRDR8Fry8PGp6FNwgy+CP4jtrW+ztu2EKiUgotN6T5TpyCcp3Q1rp443ydXL07qwHI0R
eD8Lc5JFV6lwHDcoiyl1eC7M2vKUoqg2bcaALGTqmY3MAZOwxLx8tP5MEZ4WiaG9lnr5ElhF7zC5
rZw5iH4uDY5elX/WwP3cvslab1DaFy5Nbkl/ng+ZkWQOs1DMtAd1G6fpt4Ue6ggxCyeV4oLQMX1J
B/+U+MPZBx0+oyWoBJi40R3Si/GXEb5YRlNskrzAhFvL90HSx29p0alekgXfA5Ncp8vLR2sQj1Gf
PIJHPAd6iiS+rTzVWmjwfabIxWF6FbaZ5ipTZm2EUv0aBnWvzfTVuvq2rga0JOWx3CZaliGnQyta
63u6kn6Hx0SJ/aKGh4RcGI7Ixhrlxf5WiGh040w8SIr2y7AQmzd1e/CidL5PxijFi7c3T8EgYfWY
C3mrtzZ2vek2kvhaxqj4rocMKxUuFByemPB0de3KWRxvzIGsiWPvRYKa1bbaW6SwfH5OedsrUefS
eGpc3KgelCDHvnoY77Wh/QHh8yWbEiwzsia9L3xfetG1BkhSzQq+kdobK1UVj2+G36M2kzfGw28p
SjHUG83SseMyPPhAkguLPkSvBThvgxMgoM/YK49Z6zCtwu5ajxsnLeX5BuWBt8Wf8dDKJlPsJjqN
mT/s5V7r78uymplvmvWOGy3YimB8S4wAiqROuuFniPYPlnXuk0zecwwCBHeixE2yYXKCvn2NIojC
oJ3g98FNGTodr1FUKgJnsFGc9MO22Bap8pYHcfY4SiQEyazJm6bT0ps4r74mU36UmoVep6n8ALHA
+2KsCJJwU+hDtwlqxd8mbdQ+VHPzpOZCYmMTWf9SjGp8smtBQ2nI9fsGUUwnKlv8ohS8A0c5+dWB
pYy9ENSrM/clLfGZAdyslEPnyGmiSJs+NOF7IoMbFOVXXcrxIpOrhf6BM0ufF/efXwsfRbRs5BkX
HVLaH5gRr23WEnngqyti+wTh9z6qsc5L9S95Nx+66UbvjLsiSgYOSHeb1ZZr0hypDRrpNTZS9bz/
/Ld8KLGWn4JLjsLcirp6PXseg9q2h4Wy1cD2DXXTUTgoRC5uqK6PrtzIH6phFlvEw2AXLwDrD/xX
bajGlHLylOqP1BrcR0Y2usBXpe57QlY0JK+fP93HdHC14qrA8YOxkvzJtE79BH8TQJZV/x5nc6uY
KHgjPWPgkZyb2EgCtG2nG6sbvi63ZTB+DXR/1ym/pPAhU9srL/3je8AuB8bNYk9Elb5usxHOrLoD
s3ciJ4q6aDOCQJrDO1ltXc34TVdPja8ArRTrwprUePKy0WTHxhq5mwmtLaMitU4tarAYyQiHdsmi
0VnKxdFKhqNCa1tTql07EhF7BliD5W/RM9vIKiieEcLTIL7ldXjK2tSN1MFr5O82nlh6FO1KGVv6
iWhYWcXOL4ItbUrkFDZAC7d8hdsGVOec1OdRie+H2vckWE1lqLt1CY++X8xA+uBgUL6FOl87A6OR
yVGX/6oz2S0IyVHPcGP0HZl7ICzFfRkWh0wLHlUN712rbNEGMNApkH+0sbpn/r6dJ/1QzDiPi9cZ
pLLNRaImoA4qETmtae5ru6KnPu6KGfH4zsg3QSofUHVX5vFmDKdNZJl4Icz3RVrehHqLu32o88LS
xyLW8NDBoxTZ3K6t9rOmHtsCcKVlDYU76N1mTOPtJImt32a7sjSOZdY/Lq8vKzIPLLMTlz8H/wVO
n5cB4yHTOleZuZeK/JBMwVbujclpQmOnGqWX09fqptqRB9sb5XArKLVGegFiMKkgel79uJVm6bD8
ezvCR9dKUidA5rmwBDVwVNH3C9y2Vu5b+8lWHpY/WVb7vbTBIUDQsWETSClUt7a3kKRbZPSk/ikZ
EGrlBqozBh4M578oc3OyU/1B5XRYWnzbGmgn58F50ueX0h6/NMwdc1l5TIrGNRvlpEXBG/PbTZtE
lPIRnnVDYjEpNirUf5pDjfMVLOtvwdQ1bq5jMJLZ97FkynBaYFNq6Rw7lpT/yYrgNlHs5yGT7nV9
QsBoANtm4BKZdbKnNgWpgug3iVl7odx5eln8lqrkgYB/W/XNtm7UFD0Ne5Nl6U5aiEkqnrGM/q6E
mKXX9a7AsQHtL4MNHeNM86PDZA/nGyUm42SWD/PB1ng1hyk+DRIaBjdheU7r71dW/Eth/7DkAjQw
wZsuCNv3hU0UTVk+RL5xmpvKESP8fd5gW5gPFXMBOUg8eeTRO2XfVRGske99kHt87Vlv7Ch+ggmB
PPE9le1nroYfAoLDYKeP0aD07iiGr8UQGF6H3sXMFUxqde5SjMxJMQyb/niZ0KJqey+qf8St9dqV
2YmCOrS17Zg327nv75f6dkzTXZlEh6CRiW6obYbh1m/CB7Eo7Bv1KR6inRz9QR7l0aIfU8uV06oI
BxXaJuVudAO/IXMp4zsp9L8EQvZMNXFsHZKVWUFInYZDreaPOW0cQ8+OgV9+9VPNzVGpUAljXYtl
uDG4PnyITgoO+ZQz5LJ2E01Yk15RWYa/S51GTpDfERU8pTW2vUhOjUzzSx4fElpBk6XuRPNc+8ou
LtPN8mbV+Tdo7mOfV1u9HH5b8nDbxhLuodWjJdlbAT0ngSBAK8EKEAzpg42R6a6Whk/dPO790d8p
Gn6yhnWuEgm7KAMNy1bCfjyR7hs991IiHdyjcz5xFSt+g1p3RWDS7nrF2OHaRI4be6oESExgF1CD
I28ryue8ayIG7/N+mWfLdvQHO7bj7AdYLyfV1kS0oEnir7ne7vy0Pi9D1NgM3KRuXSuyt6VCvyGb
Tpld6zubAcGgiF+agslFBjnfTraBPu5SRfleR/EuBWEqZdMdY8U324537dR9NRR/F+lNjX4yM1K5
3KpEpyDOT5o9/21oEdG8AmEwJuCffwgf6iC+PIpdOAog2fj6Vq3u2bJHxli+fhrat4hyFv8aO6NR
lTli/l2k13KJdaoEzEaGbE7mAhRG/gD/9OUsKKa4Lm9qZLVKcuN0yB/8Vv7Oh8Rm34m6vWvi/hjK
se+0Vb7V5w68u5ZJCAgn97qfe3Y/bLLQvpJWWes27t9fRtea1w5Eh47H+3gQq3OgT3lZ3sR++NIH
je8ik/Y8W+JH0KDcE+Xnhlpbnu7Q/T0KNT5MmnFW84ch1cmEbqo0vTdMeR9QLGaBummt+izlx7HC
o75vv+mQbKIMJyYbr21aZU057WrFuolBmimRuBdZIruAVTfyGL2p08jYjout6BisFMqmMpNXiSZv
TUqbRvNLYY3txpCsV1SlE0+T1BqKnaY6WoYhgZ6Er2YsjihM7+wseTDBGO2kKIdDKpY+Kr4vyhGo
0b3WMqLXWs+aoojiV9ROFkZfzbb63vr2mwEwyRTTTRGViaOlytmsy+exo+LQqkdMMHa1oT6E5le5
NVHyGH2Xy/WXxXH1xwJC+1xcuSP+iq/9G7DZIAVNHXrdMIKRiF8F7F7vk9Aos/Km7RPU6RQX25Fv
KtjViA9utn5iH+sMU+SFmr6NJnXbzOngyP1dLz2UkiUzDMg9NdK3o5U9pBX8J5S5M9tCmAqyswr0
Ge5BWKL9xp1NwRqcihLMggS4Tgp/1lYsMcWYB/wemtMkx1RRGtovjMfUGmR2rKNnYFXV1mLiUZW1
pwvJyYxzAVHZDiTXGNobkUwPupI/z6KwnVIqjhOTkZaGbjmnh1C2PavXdrkfKA4cvrsM2Q3Tz2/7
QbvBBKjGuTjdNfN8rbe47u78fa04ZHPvLnTN9Rx+0jJrqERY3ijibIH4kjRULewIlEjY/Mmi4j4c
wh29maPZthsZBYzeGkGRt/A0/Yc6/amM1Myfx6S/I9b1VoMJZTpGH8hGGu79txh0WYKGfV/czMVw
8DUw+PYcelYmHu2+2Vta49V4Azf942AMGyPvnKxsgT6KhyJSHuXE2BR1uu/laUMovSGTZdj7Wknt
ZuQntxmqJa3l6OItEgI13+CHgbo/pf7BjPaifCipnAsz9Mo6pYlPA89GbqdlzdKcbCcAYd0Q1Wnf
xE4hDz8MyGNGxfvSlP4QKIHYJmO2+/yF/LW6WL8Q/G0J1HgOmsqaTBvPEs2pvC1uiiZ1KImOZK9f
5TB9nQydRM9Q3TBTnpI5uI9METgTBIaweCqHL3XxZPQvZnMgfCwNtfpUFemu7oZT0fWO0pfbJq1f
jCTdykPlxtVwq+rD93gobuu5+ZlLYAjGDMBSUaP9HSGYlptAvuRroicfqnlOITU8oCiUCNWPJBa1
UDtRBEV6M8dy5oTNkLhzEiSunWvIVuBw0tn6rmW+bGX24KZT5gmpCLftVG/UXI6dEAupK6fwg6cd
2A1cqBk7k5ECfP17Y/wD2WV+jpwbkPKbhlaMjp7YiC5KoURkh+QKBgYv410TUnn66jZJxbZKB4xQ
ol2WVYd6NuikJCj/ahtTHejM/7H5z00WPX5+NBjjrnJnZWE2c4czIKcfAk/t/cdCnLAmXUfVzS8M
lMbMwNNn865uUq8OUtIvZQ++lMakfheksEyK8baQMy8H0NOGjPMtJJI6y38c9Izj3m8kI37KGukU
p6VXycVWlfDospnxVXK21VoZBRxjl2gyvgu+O2iR10fTcWTMWqoRvoot6WWuih9DoXqBGbltae61
ITn2Yf+EpdmhHbDSzaJtZZfbeM5cHd3HCmu6cULylYaJ0QH0jCk122QECl0zEIcYT12mp5pTlOqZ
K+Cg8qCz1D8KBbKOZm3A1jkWX51tyTe91mzEmG+SkM5U0fevvSyBr8z3MVYIVlDnDtmgG/ata6qM
E8PCVRP6jlPiDM3PrJsgyv+sTP842shMNFJ6V1UlQHPTKYP2hELHMWh0N5uVzSDkY6thiJI2OK5Z
oVMx5TOy4rWPoy9hG4+M+dSdKane0I+/kiK4D4X0hfnRXRv0b0OSPmVZM22p2V5RpnVsJStPXeWX
TGdVbZeK7qCOmZObFiOfdJsU+kZJtR30uS1T2F+g7bbUi5s07/cZjEuTyWE59sciJslXVAwgzabc
1nlFP3jYRaH8JaVSNDGlroafRR5vWzPeCQvJ+yvncT0wWo6jqsDnxRBsmcmvEkrRRJqSlHhwkiPc
SFSbWn6fpRBQR6u5x8DwNHVf1JLRbDDSaq3IWfxjFuKaY33XculK0vCXjfY+cJoICtOaY4RB3NRW
H0c+NkkS6pF/Nueg2GglXetBMf/AZz1U+XA7GfNZMNUxOv8xjP1jXcfFtmzEU2FU0maWE3Cv0W+h
+ze6nN5NSQxDS6AA3VJnkHGMkNHE9GSl5m1SZTTW5xMuXVBwWt+tZ9tbBvNqaLrhYP7MhhwCsiY5
lV8ce4BEUmScqqZm1huAq23wdd0OsukUArJb0D6Gnb+30r1vhpvWtu6VIDtVqnFS5dntAQfF7fRS
hjNifzIisUV3jOfmGOviJdYDeO9V3GNLhTNFnS+T+uDWN7XvGMNshF2/TKkCMWIan7pB88jRT7kv
7/yk2epK6eRN6TY64sN2z6iNriZSjs2jUSpfJoMhidHaz3ppPlc2f1DTyltOvobT7efH6ANfgmPE
+I27jn/q1OirjYPpNPS6HljnOmwVSiHOM9wD1Rj2KDi4cWvfGlq011KTCEKJraD9x+x1L0/fx3Le
V9TC3VzdxqL4OYfhQ6rZlVPk+mbW0lvaLoGTKcmmtvJdwA35+U+3xMeAbKmCUSkEN5A9a5m2VvJF
oEr8dK6Pb9IgdpIfukk8e2UkPVV5iMZI/DDIUrApyunQTOlGUtWbIf5dURzQP1Ml47UN6vOUzzON
w+Y51Lm7DTp8osIAqhzHP0nevRLR/0jIzFUJ0ABGMnn9+/8Rdl7LkRtNlH4iRBQ8cAvTjt30HA55
g+BoSHjv8fT7YTZi92eTwb6SQhoJpgtVmSePwfDVSaTcH9h85J5xiKx7dsK5HmRXNbFRAkuiUsCI
6KZDXVSpmyMOjBdCPSB0LVYnnJmUraThBLBNN05C1Oomgxn5BBdEUiw3SipXDjFNCfIdfZgvmepD
BQk9IxIrUegZh4x8LMMkOLyV3pYSshZ2bXI4+j1JvCtbIMD1pcnx9NFKtw/knVUqd0EiHXv+XJ92
rWPJEuWWkfWgCOo24D6kxbiwuv4NzM+2BQSl9GPQu5g6nhvL5VrV6UpHfS5l7VZutX3OUWSHOs1N
zDaL2Fq3d1j2W+Np6vQ/nb08ltJwa0UkU6dquDVmC49oaxcWmQ8n368py4D8fnPFA44Pm2J4TCb9
RQQ6JLvJU6LmcVBtjKe0958X2xfKFd/JyrmmN/q/D7NWB/9TpNhVOiy1qehHM+Sui4+AGQ1WcdOD
042hp1J62Jfkst9eE0sDkykDxTnUq8/XlIt4WiaMFOiIB+AzwxcqCkKSLmmQk2ByyrlmDI1ldHpJ
v3KOVlCLMfGAXGYjTIeWcPa0iqoUVtjXPO10ravhfy2/RTaHJ3UwvLDON6rIt/2Im5IQGE+2bhqE
ML9HByuEXds/jGN9nIIKStJyKVr+C3NgvTUUNauGQIf6e67B7Po0UWREXcdMJeiZfb7Kol1VF6cG
ksaKJRZSc2WPg8GMBO0Pk9VBZJ4wiWBJazeVMzwMsx0CJDl0AmD92bI2WRLtCjFcjxfdHb9psaDU
MPfG+J4Qdugdn39DVYSJ3C+qxtgZDE+U/khx3an5bc2UdZWRGkH3nwUGobbq70brdzZ9LpuQ9GK1
xmMZtPd5XGNoUT4u5kMYEE7b5W6ILjFa+j9yrv5SF5WvyHBKvFfq7mAn73b4tyClPZ7/02VA7bbG
lPqRmA7oO2rpNnl80ynPWURzj2tckli7fOb8059CUA/LLv12iX/LaXyhRPhiMrny9mh94U9DBED1
eEZvaINkhr5Hlu1iTV41BFcAvZFZbZfeTauPqYh8jjpIFhyZTtc2XpIGu7ThBZXRTS09/vw9f206
GDBhHIQROt3Hqg76/LvgugqFaZAQ1UBCJtm++6+UxL7vUm+RKqa20W42skOcNdktVSPM1FbSmTSr
kBvhGkwpEaS9cqWU2Gkh9po3qBY+Ops2Lu2AD1Vo9xfen65yR5/2Utr0NRWT1pRunbf5+Y5LUS7D
gkvIMQkY9eXDrUFKE//0vyapt1EFe9p6qqaPwAqum3K+jnvrNlyakw3SPZpLhk9v9WLXtupIZelN
kX6dwTcWMsWHXE+EIJkvdZWe1IiRc2/tehsiWq4Uj0n0CHHBzyamUhlfWKcz4ynypxG7LwCU/LCk
7V4U2mvJup1IwGZyfxyLciPn101jkHYsnMBuSzcYwl2T32vqnyxAliM12M8bb3oGqPbzb/slbULm
TcGNpcMVEEa/jA+xnJmtNNLUY1H/NjAbKgPfkvlqEB+2jAryGRJgfJs0+baNxK5o2UPEuBnCNbL5
5ed7+VKlr7eioVsReDgjszrbwkVhlAkKWvUID3gqUzcMf0G0u3DMfrEfw4EK+y8Op/WkwD3lbGks
Ys6x9GiVI9jqtlmUNzNKJ2LKlx2j1KsWnM1M48zX+3EbUJyFC/WpoRxasop/ftyvRxaOFQbO2BaV
PaGh59nwNfBArcijchzFYdQ0hqAHMZwmFdWnzqjQD8hvg3/z81XXl/j5y+CifMmESK5CiXNm8lza
oZDHTjmmhT/Y+wqOBLPC8cm+5D/53YXotRSseDR95YV9/gT1ZJq4B0s5zsHomcZ7W5VXg6S7VDie
WT39/FTfvsv/vdpZaW7NhlklE49lUJBr75AQVDJhCKwic6eWb+foNW2aS0vp20fkqnjd4waCsefn
R5RVMknKoFGOxdE092r0JqeaY1Uf9bapfQnOdXqg6lwkP2z5/NHvpdjMeWN1Qbf+BS1lHVkrKkRj
wrDg3FHCKotJjrtCOcJ7gIna5SeRPUnhhav8qz/PV46FLFQQAsqznvv+mIMeyNacKccuE4AY/6Vd
4w1izRh+DNP3EAspOjV9MdwJNCwZxFOdD56eJNdonRxBca7SBPUK3EwT0kA8nBaBRK39sEW8KZZH
cGwmiOpBLQ9S+T4FyaUlsi64s/snwA+H9pUwyJzkbEGOBEdPSmQIXhMTtCH369DZiITabBuFJ6uA
FO9bFYTvykXAUVcXPrwvkBikSIUKleIe9QZFzufFomSBNVp4CuAlpLz3kX5IA2TL8H5k3XRnib+K
DrYI6MOFT2Pd0L48NwpPegpoKV9MjNQ4AKrrdXGcYCAUqjgMTfGMEiKWa9r8/KDEOE1GgZ/pL3yX
crZcjaZ8Ya9Tvlmj+GStzy6TEMlE6/PTZ8UYFNFiimNWFyl15Eg4tKRs6QdUQg2Z1ApCMqKi/g+h
375K23oThyuhfYlvJquSNoRM5k5WC7ROK3Fd7vQrQGU3trSYNEABUQXrdVw8HGU2X4kJeuCE2Wm0
nT+/zG8KCxYO0A2oDQae1NWfn0NouaxVCy9zkMeG1W3REe5NC/I/dcNxmYSL58frYi4bqcEKwSaS
HLzSwDU1lBvVU/ppP8aDhTE4cEcSaM9zTPtcYDs8VNZTovUutuNv5VAf0mq1ZYnUB6Vo0Bk/Mye4
jiBfiKncSflDmki8vX7LB7ZZh9XZkv6penPPpGCiac3IkEtsf4woPOBKUbrWRxL2Hk15Eb60WLz0
IIdBKt036vyuRuVbtyw9ZVF5Ydv4J98/X34c6tChEPvAjTvbJLHH0Msk7MVR0fVNGyO1HWPSoiBD
GVp6V0zMHusOOujUPFRaDiUw9MbAvEqlyOXYdMvxLolGT0kypn4kQCfwDwLlIGC1meHrAnrgtKNC
8Vs/1Fb4suiBlyjZc0k6KNOPGjMZ/c7K61Nfjv9Ns0l/rz+rDE4YPBZOZI5eMVj4IesvxVS5I85D
UxkdIzkqHKkv9nWddReW0DdHFbp1MjgQsAPHMBj5vISSeaiiwpjHo2w+Fc0dO7ZRv8aT4ebpUyl5
qf6qqJeYJV/3PhMZOdRxja+Qi5/putQGUIV+TxxLI3EhBO1lq3TTUruzM/We5hBeDpbP4ysnlIWY
3m7e22JKUMlI84Xt6N8x8Xk9wI7Du46ZEayoLzDHwlZHMroiY6MyecH0Grap1xqV5RQ5rSd8Wb5p
mq+KcBIJ7VLqo+lwkxG2lE6mRdzk+zFPDhXu+5KRtc4S1EhVAt+Oif9+ytQEl6nRnYjkrMrkIZk1
Jyw+2vwEL+s6NPXrdIhcDpddMd41w4T+WzoqMshiZCl7IUm/dQg4rhFnu2ZWnSX59fP+8W+1nz/9
KrbnDKIlV8+niH0q63NQpPJxrucbu0seO+azUmteF5pyW6bmfaHGs2ON3XVS6Pd9bX6MLNoxWR7l
Wdk0U/xYorROC2XGtbu+DWw4/5VdExJr2+5Sp6qDOZ63JPF9BeEbkd9NKdHeavNb3AXX5mi8zQEk
rwXFkQmi6oZjdsWZf62l0cnsEP5H+KNX4WkM5MKdWb3rrH3atta8F3n2N6+D207RHQsiGoF0sLR+
fj9fKyoqDFzP4DEC2KPu+PxttKlCVDQRikfR/AnNEoGw4bEL79BMQQUUF45k+ZtjieuRXw/YwIGA
muDz9ZYaG1B6GfmI6bTfaTlf43iT99NNNNl0YUZwHJr8L0LfK7VIdgznKOLoEqKO4FVruE2MfJvo
Cd2luFss/TCrYoc0pXDUmFzipN6pcX3XqAOGGWioGGSFIcFHNcNgy2ahqtbjFGM2vBS3urW8tDpO
OiXbUG+rDya7N3E2Age0fB9GC+PO4G4dLdnqTsazFulizsspJ8G0CUV8VZy0xfK6Wdlq0YqevKJi
29Zdc1VAYSNPVTFKv7fEPtf5f0rpfacFm6FInUCDixgJiBYssLiofMAArw+WG4lR4wmO+g7Opy0I
u9DuohC9HniKgTWciEJ4WYUfIvv6B9CHIj2s6yQcmeJiIf9ezXCGwnk/Gq9NXv2xl5PKwAjxzs2S
qBuNBqTK45ci7+6Rp+/QaTpGlJ/6ftl1UbwLoFcWkcIQBuHaCreWU+BPau5ZQenbSn9lNJ0fDgIh
RvqSxYw7u+wh7Jct2bhY5QTXgUhL187f4xRPziJ66JT+hmjXExK+7VwnMgILdffz8v0nO/n8edPM
oQfHt4OwPuSXn9dTL6lKkHaJOKrq5C21dCfNeKbkEgcddxo072PB2aXpzgJ5os9Nd8pfjQbVQm1s
4kCQbjgNDwThEm5C09STZCMq5FUQduQBdk9m3plZQsUmOUa13KRK/FsiFnHd6Qwl21Vy9seqco+W
ZTfjapaO70tRXyrlvpCSaNrYvlA1YH8IZ+rsQM+s1hzbSVqOwYLyMLYOSim9mp16J5LYcrS6hdDH
/hUYxXbRR5SKuLmNhZ9TUVcxI5PlKacIrZtlr4TGdd2Dr0/wYHF5uzSw+QZG+3yrZ9Xa0E4lOtVI
HJexe2Bh/Sl5W4ISO29NL4C7ai7TR2VQQ4QlpONMId6y77AmkY4iDW+GAt5CaWr5xX2HZfBlmZhY
jOEjw1mgnm1zQsJEpyQR4hgr8oc1JS9N/hRJykHXUq/oP6BSGSgyqMf1l7CdnAmG2c8L9Yv/PJJk
pPbgH9Ds2BbPjV8UCJmzTZPGQIdJo6L7cmtu+4y5ePJLU341DF/cZh58oRyDuoT0M28moZPipsO3
Ju0AQsScv4wZ7OxyetDTi85UXysWS1MQFazLzGbgdvYlFTF1WVCr/RHjgEPFAc0Z+Mb7eWnaZDMG
ITuMQAmbH9U4uZq791RvX7Gw3i7VhdpJ+WeZcvZraTDw8GrEFBOK4FnnhnOGnOfqOB41yhDG8xAq
rwYdYCw3y7+D6O8CC2S2GW/1etH3YW9As8/rZGMkNFxGaVv7ItMXVynjUwZKcQVxXjxW3fg0WTI4
YF1kD3hckUqnxxAsi1x3Um2BpWD2LXSF0HTMMTE3eRrKG5zPSiesxxTVjGIj6B6igyTnH2OrWpTz
YRZss3p8UeWq2vVVVu8STT21kki9ss7nDZTFEsYIQ2UsoB8Xexo/IO1COU3Tp1qBT6yKY57L+1hf
po2ppQzkgKPKUjtYVngLx6bcSujKt20b1d44QFXSzBLnbEl+FHIS3okZ6Vhf3MlZAEHStqC9ygvd
WtEjfQiQi4lo5HZKxYPeght61nZuxkIE3RxvO7nf6WPbQDUcWuK6zOk5scKtOncBSWqDhOPo8rtQ
zHFvIZ62rUV4czJvxySedjabPXw207qJMrU6wB+6n7ryWUqNB63pMSiNzG1uJhaj4kx+nMZWOKtN
9O9lNKfDwrTeyXqMk7si3WZSFvuLge5LjvRneUz+ktSzGacG1rlcl9bDPGQepjizM1LjuUUx7RK7
OClg5IyE4S6k1sA+DivGk9AtbcuSGJ1On/60U6SB7rI6+hi29BRHWJ/PMEPmAagqsmvVNzJDPekF
nJWoJwaiT7Xem+dScdn1kfjl6uukjaPbjOn017LS8D5g+An9Bxe8cbD47wlR2aUFE46hy3JXaqDd
1/CUnRGB2S0L848l4h7/1QnuM7+gkR76JaIURLa8L6AreGEnMQptQWxS5nV1GNfU4PVHCOV/x6AJ
R3ZJXolHpX0YxqhyrDj7MBhgI1mwfmNtSgh1wSZP5Rt5laU9FGE9O+UyJxvcXDPSqcyEFNvVY75q
0EOky31bQT3Vl7WgVScE1IY6IO2X+YHiTryViYE0vWwUt4/nE/tZ7LSLLLlBEuH6YQbNNi6nA9PS
jtInuA9GcbsEVokcqLifMWrb4QqceUZU34m1LKoa7rnVG/jZysLkR34V3Xydj2rhBDXC/cCQyRtR
dSoLgkiuSG6UIZBrz1EkvcAOQqURKAXHmd1spxqjwUkpkZksHVmwiQpLwxL/aVJhu1LSpy4alFoG
1FCXv/B1qKs7hOBYS17n1iBdlVjKuUhb2mtFLM1+WJAy6oXxpmbtCEwzOzI7ztDErdcGfYuaPFn+
htQ9d5oMmpjqS+xUVFhUEMOHSCd4GcErSh7fzPoc911Y5pLWbRZJlb2mtw7SlAsn6YOT0OZXc+5v
utiO/QAVcbK+kx6dK7BM/t4F5VFJcwLEYQy7qo7uPzGsxk/H5JCMwufUqP2ZbEe/NqCfqnHzxB/P
3SYyHkXWR1eaWhgQbudU25s4QexDSSPawqimAljNykNyGev5alFT5FgahIBHqamkY6ezH3SxtlmQ
zxHhJw/OsGTRVZ/Iu2wx/9b51EUXmo2viByOv/+zr58dMbqMrWaZLfJRDNmjjpNCE9fXeoR0q7oL
9JY1kry3tXH389Gr/+P3nJ0nOpAtQCTNx1oEfC4Sx7nUlirplmOEGNaBndntIomnC7WkRlU6uUaV
VbuqQ2UxoFEto3BDB4KTfFwEm7GTIka5VnvXz3HxKJUSk5mSJaMX8iGVtXmHvy/MT4KdbMcuLGaD
ZsWCGCkqUxlqcJoHmVfGQn/rSKUiBiqPajfoyuRgY5W2j/MY2kQu69T085uWVvto0n6bVaPsldk+
5WXUPjE0mhwzUIPrMFHnI1zHNew+UJ9xsGB70frxDr8px8wyNk7RVxyH5BaHAayxvos20TwCAGWz
7IZxsQ/NRnbUIc4deeqeFxHbHpYxCWis8i4t2qlNpo3RKrUrdf2hkmYCFOc6d9FmvUBPxy0TKUQ5
Xg2oQKFLY72g1GsVAxNWrnEbN/M/SrmkPrRlIszxYLvS7TTwFTssDnND7Go3ZX+z2bA3USn124gM
SA/jFGyVRqAfQyp/LUGEo0Gjx1v8WGt6lIWcQzUAz+IZ55iqNRPmvRElf41hfS+d9mKa8X0fqDiC
aN1esdLAnUdcQGQLu/xWGZiJwiHx1L4+DkFlu1rDdHGeYGzHH1Bdif+5a/t8Joiubw5Ra78XfPZg
JM+pbOU3fYKFtkl0cZFiUp3MhOtWpvE3yA0FE6oYTEw4diZ7KOBugl6g0RDaU5mZWPWi/HPiLC4d
gcMoRlymN1cyGd6AalmxhvHI4yMEyJNBkiqezYYf9qP6VmpRQMCmoTptoN6b8cwJ1kY74OS3XEeT
IAyJZ2v12EOReTcphXRIC5NCW1H35aQYmJ2UhbNA5HfmDIuVerDb1csQ7m9U3CpFa+yEhGzNbMxr
a4rflNZW2H5ixQvtCbaRqMB7MDEgCmPCw48ZKXrWFmIAWrahDkzOpFG5ymqynecUb0b1KorGtzxi
u84tDv+wsj17lGcAJIWYvfxVNMz4c0NiUpQXqNn6X+RgTU4G3Y0X0qDRiyxEDZy1bmaWftUVmzSJ
HswiptM3/2Z68tLPkIrIorTcLk1YFB08o7nfhQqHSDEhx6sVc6fX1R+tgctazkHjlkUuu6VlZiyh
4b7Uany/QbRZY3bpDElFBJ2aVoSBIOyZclUmilAQERNOIbzwNOJFLQ/ghn+lZND8fmlmN1u5eXWj
3ZpKFHlzLLaRBkt1GMM9wyJpU4frmLOJ3loKNt+ASeGYVio7aTw1vrBBwuK+vF06Z1bdxpJWDRXH
X5S3VJbNbPhRVP3BnOZpySuxkbUgv7JajbksBsWrDOBQVOFBEbO+ciX2U98AoCYSl5UC5A092beF
Cq/PtFAu6KrDzxr4S1VPt6FOADJaeRlV/VxvDPSS23AOHwvZHN0oM//Dq45Ut9HWMo/gjffGnu7p
B6RDpI63c14hzpeU1mtGo70PG/OqqlsLameyUfqcgTvvOunGHfwDxdWJC30IiIufkQtTLxvxvils
k9eKir1DGx+7bCmMW2t7xvomP5ilJjv1lGN5aueGL9uSF7bZhGN5/QZL8z4QtU1YYXEj0u6W23zN
UnaYUAFUy630qLbBS5sCLkiQMwGwEcDoE4bSRjK7waLsDWO4IY2pAGyKuk1eRe0GzsaHUmkmkCRZ
e51sXmnFmLmUcY8Jf/eg43+/ITtQvrGwSOPOLOQdQ+lqgf4ByWnyq8kcD7kZvc3MWD0ATtPprfZx
GjIQ3NDW7pW6+Rilhp+Am/apvkqXokbyot5CShjN4A9pvpn6OdlVYd5u1QXmWd4CvbViPFhQsh2t
qxGi4EMBnn2tTsnObE1Y8FG1U3udqBELqncLX7kNseWGuC65OtQYd1j3SMkOiT0GV/eENh00nChc
vRjSHZOcozJJe63kk4t7CVgpRMlUZO6iha+omsVRn1qxmYuQ1W3MB3vKr/twPHXwUBxht3/ladGd
2pDDQzot763BMCHpoGLGiTa7Whxn+1aSPyo1IOcKksa1ZBbDQS8mk96s0lAnyveDquZEIlrzDtGJ
2XAuhRkuFNPiGhnAIQpjZbUC74KtmgwmR4zZPReB9jcaCV8Ry/ica1r+2GZzgATXxGDUjtAy6yEE
qTrF5B/FQh41V4s0NY/JUO9FInEyTvBiqNXZFZXmoU0y8JwwrDg7yBkpTb8PpcCxFjX2W0PZx2Fw
MBD7wmZkH62UQnFkmz89TQQzWXDZC31kstf2ODoa/VMW6r/VHCimRjXkBwZ+TEOTPXdyaO2CBcrj
UIo9ZJCTYQAVx7rKNDc2f2d6r7lKkCybiXSmu3iKi1vcvDTEipz7dR2lfh7a+a625Zso0HypKNJD
OWjxTdjLb4al7JJFOeUrpzJPrftukP1UtfES7wfrQLVe3wRlgLAL9SssvGEIXVUdhNdJJEAhTG15
KaI+TFkk7VC7mW7Q18CYUcVWt9SupbNT0u6Hm3zR5SdZHtqrMW/jTWRjp5Cadb3PRo6pqij0bZTp
mo8sj9jxzBicuad5qfMA7jruoU1IpCqHkGV4jR0E/oi7/L5MbQonvUn/ZBMxBEllTr+sKNraaa49
mPX0luBNsS/7TiH6cOlxYze6rYzM4TfGHrnfRdrMOlQ4xWG2X2ltfKjaSvV0Src6Uno/yC6S2r+p
XmHJmbZgkLBa7pxVkSjFgiQkXoCND8+rkt8OG2wgSUfG5mNO2nulCly1bC8hR98AM/jT2ALZz6p8
k9d//z/kTkkfuqhqQpCjEn8UUTFgUYiDrEBmBeywUChPGPJMrXE31HSepV1uGvtOtbGICgfk7CyY
sTUaiLcg4AsGbLnePHVL5kUJ+wc96Auju0MRXpJ5rrDkWdWNPwWgF/nRq5HY2Qgsl60arkbTkZL+
qkSHvHCL7LDSMQKvvTDz/Dri+zdPgE+1WlTj8Hr2jsogmwnamcujvCjvZlyQPItCuw4e8at3qq7y
ZHAOT5KG36369HN78WWCsjYWa3opclEdEPqsqRknEYDVVCXMwTel+GB82hfrrB/q7SWB1Jc3enap
s6fUrFpuB4tLCSPdiUxFgoLfF98H9k+rwkdl9wRR/fn5/q2vT7+joa6qIm11wkICZZxddURbIXoR
m8e8uccVAU/0rLmbSz/EON6qMDne/t/fFbFnCK6SX/II/tee/XQD5zOjuItzK0zMY8lMxnaz5lBt
gvFOLv3YfiKwDvII80Z0nj8/+Ne3/fm5zyihUVfbU6jw3GpwiuP0peRdB4nwQVhcOUqfpUsErn+u
LecPyqyYQCpG1XA3zr4YLTE51Sy05wQWw5VhmLmX6sMcfpTF6zqUyfM7WGP2pXiab18wqK+OlcpK
TNTO0HGUn5a81LxgrJ9uYmN4SNgZvNQqdnX0oYt2n1VgY/N81JtSbAK7Owhz3Pz8tr9+Ruuc/P/f
w9nuyhY/dkHH21ZSWvTIOExadQjWqI/moR7a/c9X+/5VA8Sv5jHg3ueu3XaWG2Umhcj8S9lvgnYj
he0xbc2n9Yuq9XYTWsZBLtRrhCZXQX4BkvhuadmCLCvM2aGBmmefVN8FDRTfyDzqCIWDQN0rGUEK
8pvA1B9RuC/L84VT5JsdEkYIPy3xQzDT+ak/nyLxHEZFP5kKGXbbKPYn686Kf8HVW9rNyx29xaWJ
y/r/O1vL8L6AXLDOJWninACxkGwr9Bmd1FChLBG1F5S/wvTWDFKUIJUTWMseFv1jYE8umjR05Ykz
SPDGqYMhEl34tb+QociRwBubnB7yLgTetJ8f3szngvYzhBppp9HeYspcKZOPUlvzxiKycM9BKzOO
KForeBRON+XQvYf3ASdTv1Lb/6yyE96wGnv14sLR9aWq4NZgh6owM0lT0+yzXSZWS+RDuUyCCwMV
x5QHf9An8l16y3TzIqPSSEdvHc2qjOdvf34v372W1TlpNdRE4mqv9/Y/lQWBTIBZZabCGE03fVL+
afTqb92DgQ+XWXFfFwTjJc7HlWhswMY7W4BJMHfaXObqUaPQZHIifySGDO4+i+dGdDiPGLILt9Ur
cxKAbO1Glnh4udJu7d66y4sQlegM0PvzG/hm6+OuEEGsbwD2//k+MGJtOWZmoh6ltHeW0vwdtGHq
9ZAl60F+Csviz2wwrpEDd+kTutg27razTh9x4T7WKuHz54J4V+cLtQk+UfhFPv8UeRKIIANtXjlK
cmNfm5D/rbi9i4Ft9kPSnUItPwVrGaW1o9fRG3RjQ80tqd7Pd/J1a2I3VHDngK7Nia+c7cMWsUgx
CIJyjCJxk7Psmyx776RE83JLZTabFRuttx5/vug3C5HNEHAYVogmvqgv9Dwvy2xaFPZD4xZy323T
I+cPxWPZ95ufL/VVRc/xisgcQqhqKMzTz/beIlZbQAj2AooXwvOk7gZjw+RUJSUcvRgRJlIhFHiD
PW+ZEIQnOQ2WTVYb0gHbpdTDnzDz+wr0SmdU5egmik89KYCRMQfMDPmuRoXt9JLR+kUlwuupyU5F
H3W+gmPFRs+6FxTHZO1q0VFOMlyL8+Ily0kdpw8rfTWv7jW4xTMIUdEGl1bZN9/gp2c/+wbNtpAz
G5TmyCqKnTxIHzGQvLMXGYNuXTKAfokqSDFQo9/wNemNVKTRAeIy9xFmo25rWL2rIuf1f/5N/n37
Z6sfniytAobrWNGcb4KoJ/MmrEb52EF9MofkHgfHEzA6zi9a/k5LuM20/kWvUScJ0RwNvTmGaHVi
HVEEs5looK/X0k0LsiCkwSdCFI9CXKHb+CZJn/mSXQ1NHlqHS9vHWpF9uXG2DXZPPpUvCooQelYp
mDgcwxbWl1ZtzUDpHAHZNkrwaU5lAKEsexajsikvreRvTg5UQgLdH9oKaoizqm3Goovj15aPwxA/
dwwWdK30ijx+VGA1ERR51PQOD2RxiY6yfiDnz0xDQO1CEAPxFmfXXVQDs5SylY+cUJXitB/Whzho
v2i0xnsibIgBCPZ56mkYUrr1nuhxqERMyKJdGXrJob8S9xdWzzd751qp/78bOtuyaDoIPbPhlGnb
6BZeTwVSo7masZGe5R1q8nhLGstxfpze2r0SeeiE2OsDhmqPWeqY+5/vRv/mZ9HEqg6gXUelKM5q
DdmMlFoNF0FsAF3nltFcBGOwd9vivcC6FAjnY6lORPn2wm02CrZ7t3qMENsB1gg+9AKqn4sqfp4O
1j6GkIkcVb3P+7ukdTV8/mSf0f5Q7LRbMFZecyzwXXCBlEJ6sk0oexUA3dGImeY5aXbfqb9RRwt7
Y0H0wr4cJWLqWQnImaP+xdrm54f/4tONvGZtwlGCWYjpkBZ+PsZ6qZ20tjTl44jZV+z3yTt/mqxL
EOveAwW6buanajwlyxOkY8a5sr32UgeVKHrjNQ32uGheuKV/7enZcoXUwu+BCgcw47x9batYzUyk
eseSTGECs66Y7/tp2G97hiiFruLxmzAYhKJWLMA3hScpCn1mDWl19ETVbmISMhcb/NOY3FgHdyob
XdvoiX0whhMHA1TAGaOK/DCFdwrPoyqrQ/prI/F5QDWXSQxZHX3bJXL1sj/ijoSRjMYYctkIXd9i
QwZivTx2QYUo1PTnrL/NO3MfKIHfNPZNpeOXWAU30SBuOEg2+nhorFsjim7iOACcu037ieF67jda
5RIwSlGPEbUM3tmL7lqNLvhf/lNtfH6fvEf2tDW9bt3zzr42zcryQYzlRAntCJ/BCCL7rV461SY+
4PVI4nry3PgSJf2h9ARmIHSSzAio9LZ8+1dLcelA//r5IwLWSDRBWbeuubMDPZZzI+lU6N3VsbS8
lL45vDLeh328DuT9+g1MLNx2jUMFGe+DvbkDK9ypWxie8gHFw0xciY4y3WV7+Dtss3dzwG9hU5sX
Dt9/ldP5i4Nsgq+NTE76F/xwaqe8TntrODalozf7JdtoH1njd8a2T7bptjs0poMoRt0yqSzyg1Rd
6+/zbtS3/U4SHtyFn7/Vr+Jf4GZqPN7ZP9HmOT7XmV2jNIzkj4D3u6lFk9J1v5Uq36I2/9urYhPn
zSYKThHfhN2XDEeRf2SyH8GX0hpMjUtj+384O6/eRtW2bf8iJHrZpblhJ06cuoOSrATTizFgfv17
EH0bE8eK9T3yGs1MkjXAzV2ucha109eKmC0NmsK9Yr1ZzdSkq8hlDVdXcz+K45uqo14AOrOWpIfB
+DRKSoHyYhjx4tLjGxilWIKYXtMrbEyZQNRU57QRD75qDksdO4cxsj7SU3l/MrpdqpIb6TnocrW6
snH/JmaejcfZuQaMplBTQMZBznlmJvP+i2o/Wpp1MkveQ/pAnqT5+UdBzHHtXXzjD8/mhm5O1WWy
AJLUc3MqjH961BTULghz048MHG4srBbj4yyxHiIdDQfaorbVbFEmcIa9/qUpmTdqMfvR4UE7AECN
Gw+FsQ/0S+d5D0D/9Doh8dtBmiucCRqOolJ3WmadsFEOwuwAfslITYCOo0b63V5ZkheyKh1RdYo5
1H7ZK7Qp3v8nsWwBV4QWeeSkXuHkcGhyZM4z9tRyb66h5dzpTTHLaGpKqrkA9Lk2wvbK6/yNNMck
YfJJox5MFAQZ6+c9kLYYuVUMbLjCYdmIXSAC0jAt+qCwbYtWXJ0anB3rl5JtvWe97aH6WieIcmMy
M+ldC+JaTwWkjhEX09BCb0+OBZuyAve8727FkL5PyCEh1FcGT7mwn+FxARSfYoVCYHm2wSq1YkRm
cWgDedbJNg1vss10Td0+llfjisN+QDBufqpsGj+IvE5OCK71anzt746BunfHnNEGPuGFD21p91sO
g4M6E3xTvtGuWe1dWjOTHwcnPv1t45d9kZpnQ5uNeRsguIweWhMULyXHHsiiFQpO9OXo2cW3x3tx
dU1q4dL2hQQgbH1MCaDZnCsBxp2ERbARt0j12dmiC9KTTS9aaOa0azkJo9VA+/MzvDUXwP7i9f4x
Xif3Gpt/2DnCQ70GGD1Hmef0iW6xWdiML/L9yDSxzpaUsY+wEmz6ts26dMuObxT8my0wOEe9Zrn8
TbI4W/0/HuUsZBSkgdpclNFZEpfjcRaK6+S4Fcu7OlpMVKE6rh0kfN3EVfcb/QZdKntffSo9GEaE
gI34sY9RiqSho1/lkk1z7fzONNILmZoEPO5vvPc/C3kYe/m4H8ND0B482vliDLJiIb9h3ZNvSiQb
NsV/UMhAzghP6PQ1TrdC+vYwS27C/2ity67woEfz7AmMhqL6oBHi2zS/GSPkKW/N97zxoENENxL9
yNBFYAvukX712P1d0MAAE/KTRXZGzfV8L6LpS/Y2yoeAZnu+YUnQBw+4d80vfPjfNCzWej8T7wFg
IbBcP6Obq9sJ638WfYQbtvpamyH2ePf36XspGoCOhn47rRX4SedEmDItlZJe+yEIH053wDCrQPZg
L/sNkk27dC08UHBZaBv5/kCy7vQ38lycH68oqVzcav69ibN9WlcBWeEFfgg6n12wDQxfnUV38eCi
aBYuj1vqApOQlcaSAAYtwNG1lSXpVGdDH5n1vuJlhpdsKg+noyU6wxV92qe/B+p3OmXookx6Sz0K
h9zzKIVWMqmdKtNeOy7bYZjnJTkbjGVibqWSfPRpE+Hz70t+Q91/zvrpmibMaw1dG/HcbcgKB5yR
jbEM9tjC2iD15oLFeymkhw4oXyumXo/3BFssut6fJ/T1ouHgRgVK4VduZDqjftwIYpzwstDepXjP
72cbg5KafVYfR6YAgkqNDX13AWyrXgPvSNHmqpwC8VafLQIEmhpeCxB/Df10dfI5S0Jkn07J2exQ
a8To0Vw/BNFjv+2Rkn7L705vw67ECz62AQsoH4ev6tn46G67d/UFaanotX41nmBINe9J4qSxLbwK
r/rH6bl5Rwmof5YexPfmNXyyHsdPcu/J3cW0U4o3n8pb+By/NK+4Xf09hr9rSzwFaZ9J7xJ1Htq0
P+OAchi7sAC5EJivWBoOMctLe4crhax7ZN/2t/LLsLVeu6/m7bjr76tXK7Hr98P7EYyRbVypc34f
Sj9fKCUBAB5MqqlkdL4ZWXi1qEid1MHKsC27fmwDGPt245dz1pj9+o6thg0u1QOzyQctQ69zRgef
ei+02TUd0ZWcwTu5pF62cqUb8Pt1T6JKiLdMChkqyPWfA9XpSVhgrF0HMjpWYf+QGOswgSIGIIko
XNEiR712vnxjJn6NBxpcJihz8rfz5FwVxRp6WlQHNfTiuDC9A2KPMjimsmjvzA6UQ4gQUTk+NuTd
fYU0dTm0n3UIyGV1VLIPyqq30t3g7EfsFmKS7SS+bykb7g1lEZrNrgZSXYitd5SBTgzWSheteVcj
F3HsruTF3xK5vx5lOkwgqqNU972p/HNUdhmEx8aI66AJJF/yFT+at4tojqzMovcgkoDAnBWLamEu
o1W7SOfpXHcK9xPwsS3irG4Xm/R2b7rFXbspb5vNSbZlN3a38pU9f1q0f93mWbaMq5GUKRlveZ8e
nqqxdou+nMnFcX0yrpVepMvT/Z8xOYvBFUEuFQ2QdUDPcXFaCmgSBuLJTnb5G3Wp3fExvUvvstvs
Nr4zngFNR3f1o7xMFuKs8cVXaXFYWvNwnQWnWb6ydm1vVy7SajN5hjridn8LXrgJtHv0gZzUS9zE
B741Uwjx0qU272faPGERpbPP1j64eD/6os9M8Ht/8ISZsVSWR5/42e39cmHMpu8YXjRDmCIwA3lx
8I2ZMINx5dYupBObPMlL3ZZAUJhpS2OGlI2nec0cmzlPmSnLw8L0D/w76UJaojO/HJfJZn+3v0vu
yl1HEnQrLAuv9mW7mQH8XpSr07W67K9atMGGMlFqaeBgRKmdDXZ66vLTYWCwG2upVdt0PPn1wUK5
GNxlrKFcWuGaQS8W3KseNzgFHVZ1h2RXSI32Qet3pQ5MGguMXmROXGl4/z5SuTnymWl7mbqw5xtf
m0jaoUqVKkCYsbAb+T+RTNR8EmC86dHRbyFTHY9rXFIpZc3DwnyTxPqqT/KvzIqbAFmBBJCh0PQ7
P9CqY5ePgrGvAsVu3Mfn+LF14fa4iZM5mt25ODUvsZ/2REd0BHsX281N4eKL4ADtdgUb0dRZ5NUO
dX4HaCC7dOiGLtUAh+84exe/Fabhnr+V/A27qlvdjR31Fna7fXIhhwZg0d0D8wlfBZf2s43+1Bow
uotIgq/e4BvGV6e9HrCqozig9fnkLtQzH1lxp+fWek/m5jT7v729/PrvaPNxrLnBT8R8AJguHRwX
wBDGfvWAVRRPdrwSFvwucE+jaCGlQOl2woucHagwyqweTU5QSA5HGJ9hQSzC73AMfMt+ju5eLTKD
6bujPdiCQ93t+09P0xPr9udgf5h2Yj+8qXZhv1X2yPKq7AdwtXZjN07smpvIhwzPGfdGI4yH/Dsk
+O5rn+2B9E2ANOmTzrRyPg86OdOw7lDLQH+o3Nrrnc4/skVnu5MneqPbe1hM81XFRiPQidyUuVHb
mSs700d10LJkWuydEz+buMgdzaR5cxN703GNSIYjvpiu5eluSlWPVsg6nVl8tXMw/nE7r/cP7uA8
gQXHYWZ38hH/pc6MlrSv+mh1uMMmd6uZ4IaO4WLGyjuM/GwWevzN01x9jRWpX/Hd4mHvTW/42vs1
LsQBMm9YRzVHosNzTjcu07yO6ciXgWbZRy9bVEjLLrWPJsg36UZdNoG8rKi1ykt6hSYs9k20wm18
Jq3qdXaTb+NlN2/m6qJZEV+FrDSR6oXY2+oieYqdkE0W1wCv8wZv9A4LGhVI0/riHMDwLGd/hZDk
HRcQQJJVs4THtxGWwrJf4JyxLGbTGBhuxVqcU5SbmV7izP+eG78dIChqSwjmGAoKU5N88c8oqNEB
p8tAVAMiny3yjK7yEW/WlIV46ZQz+F3xgSb7WPT5nctxxn5wnAn2tHGo/A/TCh3c6bu47Drw+V3s
e+zKq7xx2S2jxTiLFymfk6/Nxv93StQLYzk990geJXmmr/vlLXBkPsm0Av7T3NIbbtDt4XUnDnTC
KwviV4oMBgTZSiREKaioUKR+PrMCqlyPFIF8Z2yg/dLhONEZHmXMLwEvx4BhjL3/9zj/BmBN16Ry
AyB/AuXr8s9rSkWeGyrqN4Gh3h3FV9PYDLtRoQKTe1AKIwTtJwuVqwfRd3fybO3/uO50RvwTpmlQ
Z9TS5FlHc987Wtbd9mGPAZRCWxBmaxAppC1JNdx3HfYn6uRroDVwBqimjj0UwKItbkATvZt5uJLz
6Kbq2/kYCavwcPSLI06/J3TfG6m3jRp0MhIwN12j6HPZjEzHkPjZMp7vO+FVOhpLCTahWK9bkXKK
0b+f6CWJZFE8tNIrN9CGfIqB84j/s20hsRTKTOvzGyuhRJxGtxEyvJgYQ3ecDSUKLPrel3p6gr2K
Ia74iF1UgAQWHj3ZoNixpc8aQFL0BPEXwqUAe4D0th+MeSI2G0NrNtSKl3lZ+5VafqD+QBtMvLK2
LgUBP8b+LPZUxlqVkxy+IwZSjpl2X8dS8/EDosot3TVWt4pgMTeAzyHuumY9riQMliK5vgK5+gU1
ZOpBwZ80AOGyk1n/nAIG0ID0IFplcMg97bCu+zWKZGO0Ha6Cni4E25TNFDBP1gQROG/Rt4AT9sRe
ZVC0S2WfeIUGU4aSu1hf0zj/XXKfHuqfS509lM7NnwpJKYMMpta+qTyjHP1I8QY6BiqukUfjCB00
c08hEUQOpujYLP5e0heHFaUhjQYXgeh5iIcUP5J4tVgGDWxD04RK35Xu3qJgYjxViez+fbWLG8gU
zZFuibIMdu7nW0RHyRQR1CmDk7jNNCywm88ST6iehioMmH4S/kN7ZKgfrlx3GsjzDQT3GZQckXYC
r3LWJiqOWl2bgsTG1daLOuO0GpDAxbwl7vb/SUl9IwNazQQ8gZPy7TBpb18Npi9E+sq/t3D2rk+J
WEYYLpRB3b6F2bI73lLDlpRXaP4RdtBEHdKVp74QE/y44tmuuQ/b2qwi3q2KeMGhWEryA9jRUvmM
D+vs8Jqr6yujfO0Rz7aKU6qodXLkgkarAaCgOF8Ch3RO0t7Jj+uD9omoY9hckwS/NIUBBVMmUiyD
NP5sYI1IjJpw7KERYAwBJnFYIyoZybeH5kqydnH2EmegyU0XnQPwbPa2OlDrQ3FkQPX4A0kIv8Kv
t5DTlxFzH6uokRx62MO0TBPxBakF+8rwXsiEFFmaZJgQzwEFd1brOWqGFrHhlkEn9O+W9BDSeBXz
wVOHtRliWKnoTtwjjjou6NwiIIdsPZILf9/Epc1RlqkrGpPSh35eZdXUHo5WSpxpWA9DNfFDGoxn
5Ssz99IrBaY05ZwAXcVzR+mkFRFzqQ9FgLzYFkjHvDeCQ2MuMF7we0CWfz+T9Fv3n9ep6lNtDwgM
UMOzWCoX6IqKQ10EOVlD51o2Pm9kRhYBouicHH3b8lXhpvcG8gzJ398iDO9YlFNt8cu4STcoJS/M
WWmXdus+P8KE48fjt94rdvUbwHD/+Kj45kziF83BwS124Yy8dcb/8ib5lEaW2SJbEK0TqfDvFAsq
Uc/6LNwiquvgK2GfnJI64w6ZHZJU2EEO7oSz1u4cY41poZMGB9JTaWutB7T/PGGLP2Fn9+Qt0a3s
VxuZfOVEGWWkDDmQsCJY80zphLT26OJDQXGl8abP9PfOaz2V0gtuqKR9gGL4NSWA9KX5BZPk+9f0
Z0QsnNAObWVKeF/6xWkxbJIVwi0kw+g1L8A9OVROnL2X3sRUxQpnvw43yVpbTAHx36/wdy9+eoMo
htK7lqmjnMvLx9ZgKRViJoFcbEyS/ZmOiQ6B6dQ5KtcSg5h64WLyf+mfDtBn8SeCX/euvZ5uBcvR
g+Ou+Ty+0yU8KnPCWAPlEcQCrvm/f5dzzs8hDQ21yS1JRhTqbAkfUmZhVppFgLaV22+wiKZyjCaL
O9g36nLKx493BxvXDJuqsuo0N/5Nzc/kzicwJ8YboJmNGIxHE9x+esEV2UkpK9PgdmI/8qc/p67l
hh5Kf/z+9xh/d21+3zz97Wndg/c9q1UpvZAKrcTNEzW4vUCrulmr4acF8bYYwxl+S6BTxy3q+bOh
ecytl0PzsleM+5QuyP70HGsFdQ6EDzLRh9t2bXf8hgz9dXtnixg5HKMRWmMaW4NFFm+QBJul9n9Q
2Ei/wAyxlku+MdUD3vM5bPKA6j3ADXsa8cxHmMaLltPrSJ3WHmfyPcxce1glN1Qk3Y94ES+Kr2lJ
DM64nKY/6lOuacu+Vy+sGbA0vhQvgllmz8YNJjEOKhL8A7kTfled7h4IIymMfPXURv5bbl4oo9wf
qVZUiS2sBJ+8xt0H6rr0xI1GqQB+paNvSJ43U0Hoa28/yPZUipy+Xl8J8rVLJ/dUABdloFgymt8/
47JGTgWt3WtFIMpbrXkqJNkX9SpocsNHH8upCxZLfPCO2a6LnlXpvQMZCOezTDuYnqJvxHhwiE/y
KNhpoy/Mwi3ixA0BHpfiA2QJ31KjVWLAulTReVOP95UuLawjdTzc39r2Njz1CLYc7cHaij1WqbIx
S0rlRQ7R0Ko+iz7os/RGl1HxzyZAT3Z7aiPT7nVkCyQ2zWqvXJlNF+f6RPORKDlOJIuzuZ6pah32
yOMESrNWJjbw8eDG8fHu2Ip08z6h8t+F6hEpnEOxKqP+QQ0xQQmRIJFp+B/GlQo7ohIs+zCsOtI5
hEmuvLJL9TDFQBAdEgT8RSwAf74yRFPFtKn3RVC5retTuhj9ZFGAUrvJH81ttnjuJz8XV7qRbrT7
8UZfU+j4OrydHrNd/Sh+WR/9Y/hVUsp3ze0+sOZZUC3Slbgut6RWG/Gx2aV35Sa7lQJtTlhzU83x
t10a22gX3gjbI+tk1wfHILzRtto2D8J7YR3exLtkI1CQIyN8NLao92lb+bkanTpIA6As22KzXw2z
04Ku/q1Fpcic6/PyBoPjK2mNfilO+Xd0ziZ0OdFvLfRpg3CtPBc78RHJhnRbPySoET0Jd8Jdv5aC
/C5BV4onbXaYwYFire+a/4adFoyL6j5/jV/Lh3it3AHftdbFo7ANP6LOCZ9TzlrKn6C0HDj/e468
bhOuxN3hJtum98LL/kHdjLfiZnixdslDfh8iaLG3s9f9Vr3Sv7pU+PoxCaYU4J/CiJwnldlNj9kv
4411s9+lG0h4blR9TXVdSbaPb2MwLIyprxUAt5lnN8KG4uZSfpPmwiZeDyvE3xfarF7Qrw6Utbiw
1uZN9Wis5QVCu0ADHtplGVjb5rG8NVflDSKq1bbZSuuBZz7cl/fHlXEvPRcBtb2lPMekgYqYMdtv
tKXpq6tkKz4VD8aLvhGvPPtvLBFHPjgHIAYGLQqQyz+fXRIj0UiQuWYBdD56nrNsEW3M3Mt22a5a
lJt4Hq2sVeGHLwZ1XcSwXNVGKMzv6RE8TuFQ69Vu8x0UYb3hlLfYtrFDc7Y2TjXbL7OZ5mpXzlBl
2jfODykIfSI5KNB3YvmfN51Mavh4qHBIlQnFoOekA+VtyG5p6kEv4G4w3NIkmqXZzV6qka5K3DHT
1seBOpf43O8pLonRW3fMbxEG9ceKt2wVCwO/2LEa78Qj6kWIUsWTwO0JE01zRBS0On0QdDzQU3di
4QWBGsXWuxFgz93f8cFvO8PphaBu9m0SrMDO+vlscdMKQt5aeYDtNEFvF7QL1ZN2lg94lE9KlXlc
dat2bni3mU0JfabPGwaabO3ma57fN1ROzXk3gxBBdTn2jSuDr11KoP69wbMZc8jUg1qhREBnU5wN
H9nCupG/S+O9twYu7gNL21QL4ebodX7n4+x6S983sqO5Pmvdo6MSsGMH5pl0g3LWS3KH/Swz6ORL
S92yG4yCHi0QF3vC6+axD8JVsry2sV0sGf37DGcrPlVbc68kPEMi1QtZhQNk4AaPC1+5/+TVBggG
uah4o7SWvyM76DRReGUYL6bBuA8Bs7FoDOIl9fM9Hzr0ZotGZG+FlrAfKhfYhC3W2SNcVaQHh8WY
f9JF9mXcdU3z2uX1S8mhBQEXNMZEebPOajmdJAlFmA4F0wxn55PNtndbv1nP+lf/pgWHbXff3vcP
+Wu+rb5/H5/oaVTv1bvCb0/DOz7Z4FrExDVf2ieVmq938CVayYH6bL9Niz/1Zd6cCWBzXWzr+2Hd
PiSvMorpYPcAN5heVLnWC/aTBWCAh/1SnycrRBKupDS/TzByAbiFE70QZML39vfP1q7JzSFCd7kM
WmMGsKPoHstmS5no70X7DRD5uSH9vMzZmmiTw36QEjUL9HyTVHYdOTrF7NSpbo6bk7pDnQOOUiDN
R3XWGC5mWMddluPe5wAaz8Jb9OgoXxdrofCzaNmvhpe/7+83Bdrg/kyMWMQJ2kXx7udk6/CUG1OV
6g5EvIYeDp3J07KioYK4WeunAiKTV+b37/kF30SeGNBgfmQgiD+vqGW5cep6rjgMnJ/po2a4B+M1
x6q2u/Jwvw+Dn1c6G/tDYujtSaGgk4K0DlG1U2ilCh9/j+CFI4fiBcwelJaRKWAYfz5PFiI1DROD
wmOFh01meWGCWikSv5EkfkW9iDwSXQ6N7tdY2zLEo7BEXj4u8cAE7UXHQ0cdja7sDL0jTw5H+Cqp
3U6ieAME7EOc3kUy7Yl08NBb96zhNbHihSZJj00aB/F0JI0PpxgoJI7rdXFNd3a6+5/z9+fTyT+f
LioKFUUcao6dPLpoXvpxMznNjk4EtlatSlzVD+NjJEnLyoCnnioagoUUcyr6NzhhOopU3ycCocxk
UquMs1Tq3L1GB7cfryzoC/vmz1udjqd/VnQjaX2Wa0ysWKjQ9pmkwot82yeeIdzi9GALy7hYX22e
TZPorwFSf161C8fYUHB2DyRO1uZB6r6gIWTxOsQbIE63f082dRru86uB/6eKhqwrVJWzZ0xyRPdj
Vc+D43K/gPB5dwAulNwCPN6MQeVLFGOEDRbk6ayb7/3xyVzsBhsUGVUoY1YutC9UbhfI+pMZZMtq
HZMbCLfF534tXCv6TQfl+Z3qE5YAFNtUOzqbOHjKdEVTGXlQRYZvlgStqjxXK0oHCI+3KZSyZJJY
W4ZTjB/TxB/J9tHIqzH/gPfi5128pEz8NWT9XO8//x7H74rjr7ub+EZ4URDjnlckh0ORZlJyyoOh
NNfNaLgySgxTOf3wGoGdlyHoadZDHZvuXtTcXDTdKulXUUagy8Slk2LAgElrbV4pkW+0WF1n5Zai
eJJuNeyDGzAAavHV0iquojcT1lpfbzMJyV4khlOq92XZ2OHIHpGf/odlgLPQFDhwfMMbP5uQ6fHY
t6f+SAiMx61Abigh5otimD8o60TeNeG9adrWNZajPM28sxH9cdmzjB62adoIZVdMWhqK8S6H91WH
luSJgcQtlbDFm8h/IdCf+jnOR9tIv+Ke/Ifebi6qToufwxDxtj9q5f2YRtgPbEVr9/drvxDdUdin
2kBHTqSecU4jKcRT1+gSOQ1cH+VI9cBVNA+kvhhRAveiBdUXWmRJtPj7ur9jDY2yD/18fG+pgp+X
JatIqopEqQippDVaSIqBk6qHHNzfV7mw4rgK/B70uNAkOo8by0ocUPijyo4El9B4uI/RkaKDUDdr
XXmL/b+v9vsY55kIEyct8ilUPJtm0VCpQ2yVDKW8pVvcqfgkPxRUga891sULcZ5JAK/RA1HONhIa
Ike5EnLczdplYby2xfJoLcCaw/n8H56I1ikQrml/PW+eqmaBCH9P7gi/jCeil4eGE0TcLvH+vtDF
F0VqDUHbMLHxPBu6ujHhtggkcvTasds7jK+nemodjuJaORAGNdcO8d/lR6Dq4uTzg6gH4cbZqRG2
R03pRjWH0isAOwJQmzaYwslvldj811bSwhT2iS0LR3+PsWSGX5TQqs5RG30jbyfbOqOUl8Kh3JQk
YceuemlM68p0urREkDQAYkT7moj8bEwqodGHGnPKIKoTGzFwCVZ8s2Y+/f8PPb1xuAPmRPI8d6mL
jlZoHlIzn3YpUVxjPKgLn/THG3GRHmZXG23fNfvzXXGCPkPIoiHBA/6MDtq+r4aoVHgsjc5Csyjb
R8T2LdVRDnMxRQgBvndeb/JsxckoCLGvpTsVyNN+Y1TBUXFyrOBG1JBujsYamp5ZLtBc1qQFAqhC
MldgCI12/aAlfv0clEdbhlOEZuHyJDtmvU7Du0TaJTQuQuQrl02Nh+SyRRqVw/hezGcFBE6aZpKX
gfPc4z4J9ZC3TxgDlsxM11J7E1/rJMkXIhjEZVRQ7LyFSWjq54iMVSPVUSrlweSgW9rxG+wD8+v0
cNgOFP98FHDehNfkTf1o35Qv/WP/qe2sl+7K+X9pBQIKpqNNERrQwtlNFEqEjD8mB4E5rqsOhymg
H97+cBdnr/F9rc7/nnQXQsTJ8g/5XjaV6cF/PrKGREimlQQbrfgYyduj6SITV4wo+Q8PtOz/vtil
7fLfi52lI+IBiFY4XQwdaTrIDaqp5gIZOvz1/r7QpRX774XO9mXNrPshE7gQFjoY+bF/gZr+n3b/
f69ytoD0oopJ07kKe2VBqID+Z+GgIyxmVzrvF6fEPy/pbAOyiqgh3uZC8DomBclkFtGd+Kpe+5Or
iVd2uwsNIQhuQPy0byYTKi8/p0RoCON+hLMdQCvpduJXh4jLF9r7CtWA7/+63eE11B3rHWqXkNv7
Jz6PJIiH52KevJ3wgKeZfaDSSkPwSb3v3rrt+Km+h0/iTntotup7/27sWnhIe1yA7w3U1D/1yM7f
06e/Z8FvJcSJzvzPk5yNW5ypYdeE05NgZwa56aNGseu9eG8PQf88boevNnYQShpu/77updc1tUqJ
PUAVWOchFerOmNeJVR5k5mwCHKVoESv1bGLlRNCyCtx0rwJULs34f6853dM/CWZfHop6L3FNyATN
3huxWsY+mlDu70e7lJx8J3cizADA5PK0xP+5DvJx6tgfGdLuY/+ff9rold9/1q/lq3qv7/q35D/x
QXsa382durMeqq/uq3pTHtvPeG+bT9Vr8Zl8ng4OpvcJf5pnn2pk/32DxoV4gpGfrNxNoCoEgD9v
sI0jIUsl1gp7txRDvKUPIn8BfQYXGtvRW/01wBj+ELj9fTgb7qsXiodf5qu2016OX6/K8+mtuz19
4or1WTzpO/ll3NTPx2f1fv8WI56jevoHFhvH3UO4il9ONLveTrt2i0vXZ448ymP71r7RAsv/k9bt
XfZ0uqne8qd+CzeNIVBepJe/H/fS+5gU+0Q4WRNg5jxoqJpKH4fuwPsQQHdng0fau8InZGXiltR2
yS2uBxMC7DSXtQJbu72Dg/xrkUySvI+6BQVc1x2t1leYLa11MUHKAUHFhoTSHBOa5xiT2BbHgYJW
f4Hx62Q8doAbLOK4pWECODlA981+brTSvKMOVGs5xC7rygYoidOmcxasoBgE8Ao2yCRRcLaUZT2M
90Pc5kH/3cwvgmwxYW5o/8xL75GueuP/92U6qf2MORC7SuNOPf/cxo0JCI1m36zfb2L7jlI/xIDM
ranls2HB/Sjc3e44wzTF3gk07qsbbV64eCo68ZYJZO8+LBABTxsIRTNYGo66w/uNBlK8s2Ynd4Tm
F9raEpqto/vdRnRlV/HwGXZaZz/1NPb2BEGA+IF+0N9v/rdeAiEb5RYSD0qV9IHPRsQET9hoRcrm
ppqrhmGfaID7TpmHcHSyJHaUff+YJqNX0ApQxddDryNMlzukEpuxD2dSjvupKiBT3a3wwflQNWwV
5dOrPEJpK8W3uqHPb5o7vbqG17jQuuTWOVjIdeF3sp/8XKN9n45a3fMyuxRv+BKDY3NTHlrRrppk
TojgCeC+JKVYodi9SqXI15oQbnqsu0od3aWDviizpLSVg3FrULOrlWx2MCQAPAQzdliaH3Jdcf4o
D3KCtHerLki8vVoWvFK2PHyMPrrwNMsiOCFlficIw62onO57ncpfOyAa0Z0QMW380er/o4B2H4IN
zeVXrVx2abXCwQaJ7fwwT/NyKSUHWynQQWlCA8M5lVrGobgPD9pcQA+iPHVbi5UWZSnOYaaXKQXA
OXmnIVue8fWKm8yaypeFYnfKh6fMPDkDZcxCgdpuFP4xstxjB5NE4ACtLP/Ud08Asr0OFDaGlQhj
7dfDYFyJndQLxxdvR5sIr5Nf9jnOTy2TurJaPQtIQqLDgyrA3yiiYo5O+p10MmYDYqcnUI/QP330
3/w60e1oMkuncAFRBefqk6dgM1ribtjwerR8S6H7JkTfR9Lb1VE9eQYS5bZysmYWVoNxod8rY7tp
ivyuO7bBcMwecspSk5Bmefo0EfI4TYZR6C4pbRsgvUgXU2atI+XXiDhA4GniGRSqMbZ46gULYA0Y
Ls5D5+8VdwEqyLS1FLYfi6SJjfTntLUGc6xDk7PvGOko+4+3Skh6JCFOSrlwTIxVYwGSG05LlIOe
S8JB62A69SlzJxF+TZBmXQMrbPKNs+oNNRm6ZF/TqBwa+S7FjHQQ8vnE6LCK17DoMJ06RiIGAUx/
2cDSy5pHSEg0TTlHD9/tUSA7Su2rrHPslIdb5DedEmzCUJi3HUxzFZBbp5tAqyn2ksknOgJBarSm
PngqUPWBfCuX0WfTHdZ9w0GpUu8Uo5ryviw/pEZys4dAPDlJ7gsZ2cpPJMCQdGrwc+kf0sFwBb13
s4OBdcLeRxzBa6MGPxuKiTnsl6RaUC9xkqGZozfvahXC5dPJIfTpXK7ju8G49nIuVdhBPIsQ3zHQ
pp51FrU2KXvHPrGygNCH2p1+Ev1o2Cblkgo7rAuxLN2YJtcpuaa3fXEjplALFocdmXlxthGr+alC
ME1jvRBeWi3YSr1ySjDeoYxN1d7pT/MWs5Ts4MlytY5wHSokJOMMeTNgnzAUiB0i7lgZaNyNmVdJ
8rqRrXnag/ZCOUbqmUdWEFbXWBUXMj+mskXBnkYX+q5nt12mvVKaCcu8lYRpCvhtm7uxJsy7BNVM
U51pw7XU4rsedn6KT2ql1AIp9bCQfq4gQRhR56zoOHYf8Zvwkfy3fzm8QdIhtcAxZmtN7VoCjvC/
7H1Pmh3917wVQOFA0LzlL8d78118rz5pdvNTd7J5JfG5tO/RDkDIW4RR/xug2cbsQqc6D8oeeGO8
mCrssaotMtRQTnniHlsJXk6mX9lWpAsvAtEsxNpVkCEouJ7N3ERo6oOx74vghGGfKMcOZXmp2Dan
D6hY6Hlktkyf1exwzAGCMMyo/EUy/rWoylrzw1OtX2nk/Ja3AUr/7w2dzQzRjGg/N0oRWLH5f5yd
13LcSramnwgR8Oa2HFjFKhpJpCTeICiJhPceTz9fck+fTUIY4kyHutXapplAIs0yvzkmQ+F6tvcn
ggBZy8mtgu0KGajQ/Qr3UsUBEFrfo4BvJFcwa2vrAnjgmA7OcZDUr6k6gY/Avr6XgVPZa9H+8txR
u3BItggKbePjgtKlZhz8msp+FoduVoE6yX0U2jiSPBItbDDUCZS6fcBf6I6T6lzb1A5jdPekFyPB
p+5p7CLUtdbw+gsYQmrc9PCxaSaNhqLw8bmqVJbQ4QHFLgExNtDUafm2AYhxB10QOL4Yvo1uZDxN
aPBEnPCi4oJx5HZsDXxbQIXKl6l/oG2KEeHnt9jCKkdZA90IUfIhP5593NA3i04akFBE8bFpvo3D
TxUTp3HTJa5pPCr1Sn13aXFDpaJ4AX+LZSUe512+ODVS1velEZ0NaTqNA57MHjRRPfgxaf5WqKOV
efv4+RsupMIM9z9DzhmhVmHESj1J6TlVTkbtSqyC4UE2VlKSpXl0SLwQKCICZy4/vlgV5vLQh4Bx
SuWedpwX7wd52nbyKeXSb82nwg9XDoqF9xLG9Igu0wPgzJ6NGAPdRbPGIQVS6GfsbUJ8M3kypLWr
dG0c8c/ffTI/MQbsiRiHmE4s1O5CU2OVFLUwf0yc0MFlo9jmG3Th3ShaVHel2ebk6dWeKUwTQU/2
EEJ1Mzz/VsEuSy8Fnw+qB3gaODyzsoAZ9UYW6WRLFTZWkAgpP0boGFTey+eLb2G9C5VqznG6J1x0
s4+Ua6M5jQXLQrapa9Wu+Ept8EidM0hczAL3nw+3NIuMhiwVVXxwHuJx3s0i+hF246tWdE58t8eI
jQCwDx5FvKM+oBGCEvvn4y1QQoXMON4iAP6IHd7qEe8GJALM9TYwKEWOGh60hby3ChAgSoqRL21S
HJuwNsl2ZiRfqRN6MNj4bUup/xql9spBtvRFuaWI9RTBo3xLY949SdNmeFJpKo2j+gLDo6velDH8
lWxoaYLfjfJWLH03Spw5cWSXjDL515LpSr5Px+MLV/CA9osUX9XOz5UZFitkFiMxw//zXsasSC51
pIfSSBPCj66C/HZExb7urqBclPGdZn1TImVH17S2D2NODRYvNim+SbzHz59iKVL78BSzCyxtYpm2
Od9Z8dq7op5cDf9gChEHTcNyz/iuBcCHE+R9vEdMCLaWie0ztmpTFAD4h1uP/lycUWvR1QseRvd6
/OSnynWbIIE/TJt+guscUrKQ0NeRod1Dcu0hErSZYKDSbsJReKVe8gavnc+rKQONxzSAjuNcX3Ls
A6O0wo5jbbrtzR+kLxS2J/mrEWHdeB0Y2kZBhxNV5va1UY9K0m+3qw2QBUiboADh6IFZDMCrueaL
lUxJaFRFfLY8/aF00hPV4x1mbuCCWtxj85sON4OaAEUypH5tBkQg+dcMvBt8drBbEwFUGrVUjLL+
EJJL+um0lyftj+0M31lT7eRcDzYIEQsUjDXSB0SKslmr/iytb9AGIvyHzc00fDyylESK1FKvWFn1
fWaG2yy8hCiNfr5+l47h94PMjmFzkDXT8ojl0cM1Qjx5heAiwP3kpOsPbbqGA1g6i0QfFfiEatDP
nu0WfUTyvooYTvKf87I6pFpxpVt/PIDZn7+XuKb++oQgaFS03Ik95lrueujLhV0NCa47/oY6vxw9
wvskxZXWDr7lpUrLW1WhY6r6/DvhVJ5klGHghji3cUmBIN4VlBJA6qj20W6+eib+Fs+fv95SFg+e
H3VFm9wGf4/ZRCKHFPlhpkZnqSn2XLBu1WRbH4chyXpCVPQql5N97jS7vMlcKbZWVs3i7L4bXWyg
d4f9BMlWSpqIZuhABaGsT0rnEKvfqg26ZaV0+PxldXGS//Ux3w032wmjZaSBltjJOcTZNNhRCQq/
VMY+RIYbTXjK+RhudlgeIn+/q0MXV0h05ut+r/snZw+KzsCaeD94X2tk6oebFs/brX1VjK4fH4In
+6a/H5xb/X64xeFL8a8KtFNr3ClXTpXFOQOTQrYDPgXY2sc5Q6RdM+MgjIGYbiOUWsn9aCAMSKvL
48pQS3BWYsV/x5pNmJKmShipVnKO6r1cYVYK22jrqwdhDozLHir507ZGdOOAY3Xujg9A3GBPwIdV
g2d6F/su3TknbinTcSfcBnxU6wTRk6NevxlBiPug56iKrcRoizPkoNYCAMoU4K6PMySXWTaNmAGd
MzTscbmN9yTxhNSEaCsLaqH3RV7370jiSd6t3xYP4AZ1aYLPEIN7rXYdafiK2/M2UZgtCiZaiE6q
giiOQnGQGcQbeh/ET3r3ZPnJcSiK26pFjTfF8xVB706L9nWU/bQjCA2+dnRSjHo9Cr2aKEWSqA7Z
Xuu0nwJYW0evotA44ImS+cVNM1Go1eNTBxw0aNVtoMY4tiQrC2JtZmfRr5oEVWuY5BAVSQQ2uAKn
KSGbNlo1Rg31yn5dGs3CzpHy4psZzWx2NSxjo2lkdhEbaLX7t8jewTLzshomLN1elqwLUUdQ79gv
ffyOGlbucdlpIYpOzhasRDGN8IHcEHCmHiCruBLjGotvht6bAqcDAdF5BbMI815N6KKcix8d5w9V
zFtz3F58/IC/IH6o3IzJnhL7Nh2+DiijRfvkl+KWZ2X7c9qK1hc2XJufhWBQDO6zskci7Jk/97cP
r1+/Igt2/+c13PEGl1eJkBntjd20FjQvrXyKLYj1Ozg7/gXEG3Mv92NVxk52uBnSpxbXYj+8J8nD
JH6rq3eIo23ytQrqW44/P8AxJhJCBWRC/OHjd4LRXdRlLyVnSdldjGY7vk7XqepS+f8HoDeqO/t7
heLsyrpfoFvBfBMYWgBpUMmt2cBGhOUQRjMhniXad7XmeiyFDpGq3vl1fT2N6qFXzItfji4cmq9T
y8eQCBaaR4tIy9GnjclScjrjoBX9IXPo4XcwjUN7OykQ9/UXXlecmUZOiS/u3YzyfYqDEgyBa4cm
lTUqP1svvLVKb6tyr9iJfKWUIeRo+0yPYeX8fFt+f02zwGMJgV8FpMvHaR7yoFAyj+VZTXe+bj36
3bMO+ccKpX1cKrsst+6TdtjI4xNciOtcNrYGEXbfV1wG3SYcvGM4JTdyPG1oINNIiZttNbWHrsP3
KWuv0lbZ9N4xqm/63t6ngbqrIn9vIxYftXf2kBz8r0m9yexdXexUiwa5fFcW+fWQqxvhuDCAgim8
xu17/TiAz1bSDAkopL/QLax14RCPJGwJoNd88K3Y1f1pJzqKappSFMRHITFOrYNr5ESwTcsTAsq2
VWgta1KwEt6IY+OveTSpFFj4ulG7Uj/OY13iuz54YESy7KloDR/BAxr5QXk9Ijb1+VWEoMHSYByX
kGhUQrq5s8yYdYnOQkzQ1Ug3P54sOvHQ3DcW3fhH/kZG+15oEf5y6OLDsYan2h1+XNLNI6Zl+/vx
Cjv27+EBEVl+tRvZbentp4hyIFK4y79gQ7/HLgSNx9vSTQ4AOzaiW//Le2y/GChz/wo3/Icm1g4j
IxQWQM9vpb337cXY/063gpnfXedbF2lDfl0JcQ2MK/kRw+bu+ea8+TJsOmQuzvZme3a/HIANuM3m
Rt2kh4cbt9u6ofvl2G1eAFTsM0QxztuTvfn5jJ7yNrhWNw/B5vX+z2MP418WinA2x6O3eUAJYfM1
2Kib7c2es/PMidntg1f5qO/u8kj8mBpNASElYPJ7xj8Uoh1nPAOoh/FzEH6An1Yg+CBmp7/K0AlI
0Ador0CFbfBKZ+Jy/pxvLkK9RKAecE5CWdLZ/Xm8fnzdiYk+/PoFtIGpMre/nsCp8C/84XxOtk/6
/qnf7q7/ROhQhohYhjv5OubYFgAG+tB8hLUq+WKKAUL7P2tEm7WDtH4aKh1mzDnM9mRpjSmAzVG2
B+ceV65Et2WNWbc8JN0CVKhwvPiLhGtZVW3JQ4dELSFS47zSP78fzKeQXnJaOTsLbw2IWVscez7f
EEt1JOix3LAGyDrtDd/yPjRL21zqQwlN0cb1uYxU1jzy+9OF3E2WdzR4Ph9vMZN6P+AsVpY1tM6b
tITcB5zCeu29H37427a/TNOtRbqBvwjXe7rmcbYEHhTChHA8MBMhx54FSUFPa9YfqwTNnuIQDT9N
qXM1XMYC56fTjmcTP5qkNTclYKQsf9YpQuS1/0XtdXzlFRoCxUbAWHSrOJpytR1STBzM8ULCuHFA
O+icAzV4ZDPcOfFTnpmvQdvtMCPfeTot/0g9KKjsjFK+RZmpGuK94kDlpR7ZGOO1Mlj7UFd2LQur
r6ZjYlXXbSXt9NG+jOX4zQjzG6VuNw05zOcfYzHTw11M2Jsgag5Y6+PJm1oOHTLDjM9Fhm4TnQ+5
Rf+VOyzLYECT3mIUCbIf5p2b6oYr0CZY5eWAoXO4HxmZXqSSVFkvIhKcqp99hR1Xee9AErFzfWMo
6D2lr0lJWjRJuwwzPokgJKf2TMVDC7RjqJWHKOrvFJ//h/80hf5T7AO4BtIsOyv39VI0+f5lZyuP
UkLTDKYZnpsEg1B5M6E95jygj7WKmF9qs+Fh8u+8ziKDMaI76deUv4uu3Bb6ax4nB7t4zRr0ePVm
k9IbGbxx58nnBiMA+m0E02qFshOSb4VaoUF3n3EXd56zFdSvz7/64lnz/ulmYfwQSNBQVMJ4Sdop
aDOBEZKiA4Zbhn9fH1NKpqW50pVa3Pbvx5ztv7jrFZpSOXrb9bku7K+Wirh5XmzLNHKd8lckJzeR
Hl4liX8PU3Ll1l9+Y5XqJiccsdoc2IVWp6nH1K8F8QahO7JzaD5xf2IVcqY79VO8hvReXGxUHgj5
6YjRBP64s6IKy+gW3ITA2mbVfYmWXrf19Zf/rh6G6S+Sq2AXsAmczWxF6TgCYEnpTb0Ph4uCNAM2
JKiBoh3in20PvN2KzMVis+X9kLP8lk071LbD/RjLbq24iCdpiPMWz062K8cDRmgUZ8NkyzmXtmtj
LxWnMNoWRVrLgk01e90S2J8vWQJeON2qlXOphq+ScTtUPTZXw7YYv6kN8P12wiezX7m7Fr8p+CoO
B/T28Fz5+E211KmKMmENd+nWyi724PbpE4fHai98Kc9GXvx/BprNr54Ek1YXBZdV+tbp9F8r1AHq
e9DZ/9VYlFHJ1oCEU9ucHQZdPxi9knMfS4rAcOGYtgdKCKZ2Cz83llfOnqVw4/1osykMnUyqDTgQ
olYx/ElqV6XJAkrX/jo9OY2+MtpiIvx+uNlEJkMoJ5OaMZHZtEe4YNuOCGjjwxLkzl4l0FC41KX2
NU38bQ/EwRh/DmlwHynF1SgVK44Ji50eR9jBCKlEBGNnU20gGq/UGpXraIwOFASEGeQU1sgWXCp5
Z11rmlsi6RE91cmzl8r7iPSuCy5Tt3YYi4RqnnCBWKY0QBld0+dIylH2pcKoEg5jAHFd2/0cvIc+
QRnYMzcG+OA4fbZBC6Cie5VUL8RDKxeQuP7+Gp9A12IaIJXN4VYjJZEGTXj0l1Aiyn4r38Yb2D1U
HxMUHBwHbKDPTgavfSKXIFmKHj9/ADHRf48PHo9eD37db3Ie74LeWq9Y9EgJnH1L33WUPxvsuNRM
2aiNtxJiLXE9QMD/O9ZsCRYhupGGx/4a0T3SrmRVplXxy5OO2oNJ2akFKfxbl1u3GrAsiF58Zw2Q
vbjlmE3RueWTz7nNQZnXHlUKWnvNqQlv9HJrFw/E+GN54e6jBv/53CoLpyTXHeVBwXIQAm4fT8ms
0krbaYz4nE3Dxh78vRNCwsM8s636g5n1W7+28Qu0r2sqNFGp7SPjZzJ+sR2g8XB0suouHH+vPNPC
gv/wTLOdF1STrErWEJ/N8tH3zn1H6qtmB9SNQ+eBSunQE4nEP9uO8nOwstgWDvMPY8+OvNKoqkBN
VQQxi8eBM0bSLwhSpNU9s2+toajWJn+22tJCGuwinuJzrv+Ej6tVX7P4qrRepnTNbO6NhjnbRLwX
cZriqBSf58VZbCGL2pCZ0746ZChHoKZEZUTfx+EOdLsZ79p7DVbKY/W1rzaDtymyS1HfjPKdsJmi
BpLuEu0U5fRBvK30B50pmBxKt7Gphv3AqWxEQityV9bBwsHz4Zlna9OpbLkv7TFG6/nS9Ji5uibC
IV1zGdoTv2tQUggJ8QLTipdOs7Yqf2OVBLgUC394itlqnOhTaHlFHNGIfsB4TJ0fDe9fJ18SMnCc
jbnndYOWx9XK6y/ETh8Gni1FIxMGxz2vr6bOtsOdnkK0DQO9oAhOAhdlrleeBAfnv6FvU08h98ZA
E/TRG17y3YkbK4XZtHrHoQCnZbiYGf1BFAT2gtbfPOHat/KmSxtepxsN9gznzr/QhG2lFWOXAehl
BW81DhqR3EI2IdUKMuOEooljcfMjFhXqD0G81gBaEk2w6BTjakypgYKDeL5371toYxNUiO2LOAcI
WaheeF8luphnKX21a8Es7cm0v37+2gtHPf52TDQsCZr989Y4KhYRFo4UORBnasPTSOr4j662lbnQ
WeVyZT8tHW069HMUQQDPgGH7+JaARqTWIpA4t/R72xPgP+LUJnW91u1XEV5LR9v7wWaLNzA6I1Ot
GiC9fYERjHSMRXFdlBgoUlClkwnnGD62o01bn8AC4AQurGHpNW5MAJ2fT/Xaq88OWj3LoF2MRJY8
CqoRKg4MwHRYzk6DS3u8cocg3MBUzk9b0UcywYBbNhHFx6ludAF+LgicZbUItnqC5KMT7vr2UcYZ
16x6VVDirtQC6+chB3QGW6wyNeidWNZXxpfS0I5tjCeIph1ra7x0FYqM9SvSLZkxYBqRb/upPJSt
ubUiB6heuZcQeJGG8JRzHLSydMm97kyYCHYOYsx4LITjk4FBVdGeHdM/CNESk9Ax1OWb1iy+t1rB
VX7fg7suG/BWhnkKwG2OiXRonOrcB6jVDBWKP/UjiqFfIIVe5ZJzMEwaPBKqdnRzQjXFvCE/ZlBV
tQg3o+rBSxMIHvKR7N1DejWSoUUJazml20dYQcRDcLSgT/mA1Q0qpzmC50WIXTpRB+SkkxTcx/2L
qLBONF1avzgCv1WV6CmWxb+kubUnmCy9tSUSwwZh3xj6j1o3fgfcEoaByyc1mjiNhdaUfudE3UuJ
2XTc5ocAZSfYL66nvTSavO/D4RSk9UqtdimdeWsm/mcRzPbbUNeFHqBqd+Y8oSzHfqP7KqbKbi9B
8TLkbm1ekLBx/C8kDWbtFv1K6kBiuLAQSU3Z7pbs4LQ3O9nG3u88ZSKJMRL8a6K7+It9yr8Id7ru
rIMNOVXCmQ67uhGZT1iu3im8QroG6dZ6Y77ap+lc3gh9U4jAdwZivDfxlxTrtu7cPutYsoU3gNF/
9yfK3W5+Ux2rIzwD82Sf7NfszqCRe574Vdzp5kY5+9fK2XzUztpZefsVXgfZFr29aqvhGL1TkBkV
7m36w3iJqr111dylV+nVdBS/967F7/F1fB1eD0eHtsozuhD+dXfsjv51cZd/Kf6IPw/HkL9qbzAv
H74pV/GxPEc3MGkdV0Vs/diei3BbH41kUx/rY392TuM5/oPx0FVw5bxi/s2fFKzexF+3qEiFqJJn
p8bND90lOwXX8bG7Kq5yfk7+TZjJTY/FTYptX3HTHsez8ih+2vBcevx4fuApvbNOEn5y/k/zB3/l
8QTZl/Ku/iZsfyS35dnKbuPdJjeSOz3ayLSfRzpMDI8jSnEznuG/9x6yXvK5+BJcG48JTyid1HN3
g/LtAes5BU2LTXHKTuK/HTy+TYaGauUWtAav1evuol/rSAt2D2xYxJLcxo3uvbUij1jI89OOrY7j
HwRS7KNmC912LEkqFAA1XJ+N/YAEUOgVWw1TzyZ8tkbslBphtxLX9dt5lQdwvuIXi+JhrT18ftAv
bjrgZrRm0LwAiTgrG8cBAbynUOxiYyXBvgR8nu1t1R1KN8drtNwY2S439t34rFu3EKiiNf2VpWqy
BUiH8iXFROo0sy0XS3g5RDXloK68t7wn6nxqegLbDxmnQe5WwBzkW/o13H7eP6V1IlgVhhfabYAy
VgPYpbsPiU3V0PEWF3pgH++isPWw8g7CtxkhqeQmRsENJHndrx84S8cNkjNQcin4ITMkQp53gZQE
QKILY4481gC3lejDvYEK0/b18++8OJCGLgNeFtyzc3EEPfWRiFNohFEfFguN0Diuj+qbjKj7+VBL
YRpLmPYikH9Sp9n3bLzOJyhpYqGkUsmP0CYCTGRRpI3Ifei2GGtcl6XtJEyK4BgoDDyXUtfLKh4U
kZKr2fQ7NqaL5ECz1Pr8a9SZB60rLmoDSSod4ovOLRd3zdmbpq+laaDnS6uCOpUmIULa5Hdy/SJu
1mbEaqHBNsIIvqslsbWo3BgINuYRzl9Wczv66U5uhmMHIGQX8oqGpF1EylHDAZ1UyPvatE8M74fu
P44tTNoqxWKg8bBsCraONQIsLzFI6O60zD9ZCFWocUppCPW30t5WMuRkGQkmaKBJiHOaQhMqS12t
pX3pj+2h5LIBIX/UjafIDH/JNFrUONlbmfHk4Hlc4RlMQxSnavQ6y65EVMbaO2BjhYykl7Tn2LLd
SWu+JmMJCVI/ZoXmdpDMClXdD6N6gy6ZWzr1xWy8e6tZ0/tZ2l+g5agwU+Nmx89Ovy7zvAD2NhX9
ZN901n0evLLNEEGzyuBbGforoezCcrTh72AEpFFypjb5cYv1TWlGCbbx506Pbzt7eNJ9DMTr9Ds9
0l3jEwkVPf1SZWUXLKnf2bIgSUBDQw9jDvvwfLLQXGJcxTkUdX0Is+QKUlSYIC7k3IwlnybIXQkG
Wp7BG0YGwOn1r1X9UI0tPTNpC3B+F8SGQBNuUIHedKhgDCoeGe3PzzfsUk0LuL8qC/qhg4zH7Ivk
bW6FWmiTvhJ3OGzTNPcPQo9QysZ9rmTHNnkOUeicDCLjagC9qcR7tcGaMe2vAk2/zTNl3wFd//y5
Fs4sG0Uoi3UPJu8vh8VJaZIEMeW30h7nVQkNmtSLRa8a95+PtJTQCno5uTSkHrj32sdFEmaWLwUh
AOhOVt2yag40gA7tgE8dSaYWTYg5djsu3xg0p+6n9/8LJvVCCmSLKxBYGYRmjrKPj+BJWlCNBoW0
SRJ3IFmXqNdw6fnRSCC8pYqwqm+3tDfejznbGyOYrBriWXxWTLwMbKimXO9da1xrHfR247nDcLly
/JX4Z3FUBRw9Essy9enZBVtpcRvFGaW1LpH3dXiy4ntx/I2cw7F3JLVeFUldyi858eBOAQPARGmu
r9dKaTRKCUiAqbP+jDHav0py22vprkTVwNO12zp9yAHS1vG0UqtZOO0Y2cZHj7Vl0cj8+Fn9sB/7
0JLjM2aB0LKka63FoNN/yroWI5QG4NqwspiXtg0lEijViqz/bVPZ+2ExGgZFUmIoqHBUgRHHgpv2
X5WhhD0w8pI2skR/SaZOiETn6pBSjq0SAPOnMrm2CnRpnjqo+JOImZx4b9XuKnR2aVIBNFB+IqJB
NnHefiaHLr2KEENIP7SDVm0wXfsOR0Jcr8ak5rRYVtC6b2HfLGhH7UUI1NFRopc4OyQRDVeCQgLh
OCHInKv2td8itKf7W9XT3HgY7gsELyPzhTLgpWqs86imv5Mpdx10p3Kr/B7LlZu26a5unkPKAb1m
7MSRWSLbkRgSeJw13OFSQw5eDNBcEwVF4qPZ7pbtOPTjJKE0PxTPJQ1zWs63RilfVQhcDBayStEf
jXQooE4YGz0G8mhZmJhS5WgqNZW+8/01TUdVjPnXLFroLKK1CvB5rgGMskyUS3nMVeOME03f8VaI
T2JK6FGIqRNkBvvxpBYAMSMLQCgGCqq8lxQKHohpALdFaydKEUmKla1T4j9N0bGjnOMpOjIb8cre
XQgs0UHH4o4+IifVnGTRpFMBcg0WdZlPYM+jY2Tdexom5oO9X7mAxJk3nxfa0wiaIoEgrryPxwSa
M31tW1okVChDHFX7vTk9+JQdb6B0bbPiVZKP7GGwHE27XW1ZLh0Z/47OWvk4+jhKTVXb3APA5MhE
huSeDhpkktUCy9LRr6GZpeFhRIalzep8NLOn3EqnCHZCsVcgM0Qp2hss/clKdt3U74kmNoKj/vn0
rg0727th5cVZ7Q0R3kInzqkou/yjg+v0D5xQKMd+PtzidUPjWdUB9ltIfc7ms+3kVBBq4nMrn+As
ELzkwR2uTg7uzDGiha661q9aHtLAJ4yOLxmeLD7xu0zS1kBk6RJDJs1JZDRd/c0wLkZ5yKMzFqcT
EL90jYS0dAxr78ac3W2d0pdJ3Vjg65ofISgr7aqOn6RXA8H75vD5lC6uUPBGlOSIBPU5jkOb7GjI
c4aKwr2mPoABopOFLK6tr5zzSx1tBED/HWk2kRGQAp+rnFOTynD+Cs2ZWiTaIGJS9fqBMrhAqrY6
Dpu6KZyF1+/VpVDw/SPM5jUF1ZGGoIDOI9Jb1rMKyK47EShBuAJQto20b0O+skMW55e4SCVWEToV
s/PHkExnaCj3npv6JIpRMpUw/xFOQgr1+vNPuaTcI3gb/xnrTUvw3VJt0mC0Q5nTxnOMQ45EaKRD
I/Ard+BO7DkEkmTco4aFAk2Ib2C2lz1iGFZWhnAHqnrtUxCTn5fjZmheDWjQTtrtcl0SwovWNqee
PonUfFhbGUt3F9xPiiIASnEUnJ0iiad642TrfJbxyXT2UndUip+ir4qgHQqktYEp81PYHo1i8/mM
LW5uncCV+xKNHJLYj5s7HVtTkidijzx7pN9GO6iSy22Twh2OgZCkgJn2yVphbunQ1BHeEgVKGidz
RVynSAq9QZpKwMQ9KgSorA6CMkkrKDiJAvyqQt1S6xj0EEmQLPS+8Ar4+J6S4g1ZotrR2QrgDW1j
FcLgMSzOobHV/B8JHsnxXl8Tc1g6xQCI4fwCqYiQchYmqZMfO+OYvaWZfE3RNAJDaR6xRV5tFL8J
Uczv+feDzRJNO0LIKmz4klYKo5TaipxZcFfMvWqNuzHpTjC3b+Xaf1CShGJPrzwYeNyVY4W7bP1s
0JpqewudKAHtGLbGYF6Fg4UJbXqpUuA3rY1Vt78z/OG4sgSXFj9lDExhgDWJDsnHT0NfbrKdjMCt
k3A1uC/9jTqQBr9Qp0Z/XVSZCmpjak038r8AmwoUFRYXqIty/M8y40zVYq2SdMIwyTiAS8e6mdhZ
krfl1FzMeOXyXlr2ggeNOCEgVsoiH190SnqUqjSCPgIFiqUoKWAZQhpO87NK/xcSsosh8fsBZ0ui
H5PeHDJej5t0k5vtrsAFJvFeM6O8ttHXS/P+xvFwG2QfNpX9s/bl6wZze7b/mKNsZz4htJMG8n6I
p30aWrtMUgAgrx3bixfj++f8awUYTmP7PCddi7iJsWv1t051b6CYsUUmTcaOLnNV6zfoFqol+1Wt
3TcA6nzvoIAiUjCUa8B6ffwyUtHLFcE6weM0uVEwXnSE0B3/SeR+onErirPJaFO+5H/JuuTG3MpS
9X0wvJ0zmTuVsmYP9wslAVd0bi1QoH1WHwKKawp9OLQYYnq9GWjxTjPczzfQ4rJyQBNxvwqoyOwI
DybfjrMAzLzIyjNM4ij8FZNyhFOwDXrl1NFXncJVpIbYG3/N2bthZ3dWGnpl4BjkFSmy5tLOG61D
QFPnn1iUvDyHGVZ8LWHvfv66ixU1IHKUPYCoQN+dbaPW15O0rflYOYdpKqLuf9C+oBkIY/A1sEEy
VNlpGFcmevGyZIq5RnASNf/qJ7WSZ8S5Qy1PsUEBmOUGKBTwFL4ugqWiX+6l96ui5P+PUakLsALR
opiH/FHrNfBC2B2ED/5G7NsyKA4t4jwaB7TGYxR9dJSy6FQYa1qIS2sLXUyNyqEITuY1Jnw35cxA
MhiRTv1KQofWJIIr+uEMgNtuY1eUa8UTfP6J37Do87VFvkpwgDUGykSzc7lMQwRkGtYWUUksJTt1
bM5lmlwlwbBVS+OAscodhd238wx4zbUWRd+Dzt5KSFtMSXTFUX800EAWoV7bVddy9NSYNRkZvVjb
u3iR50p9vyOHSlBYFtkhqDJY0mZ801sgGchOJ7jwJr1wceyhQrVLg2zl4luKDt6/5GwdO0aeT4mt
cDrXJ8/RXAgIdOmk0NuDR1il1ix+SYTrCC6pNeEd9vGIC/zMG8CfcNVR8M33QKeJ9bz2QiDuGcfV
OtpiwIWEBKVCZJ4Byc/uHsQKSjOVwrfx6sm8IJRAZkzyb7QPjBl0TwknPfHe50tneVyIajSBaPrC
p//4nroaB2lXirvEelCih04+GMNL3N4niJDR6iXGpIAXEP6vjLuUWVGF/b/jkiZ/HHcCq9qxaKNz
9rvTv2i4b8jbBjOq6qRXV4L/uFb+XXxTIGRCld5mgufdZNjiUdooSXR2YHLLrXPlUTq0cZ/LWwvb
M3/LuWSmz5rU/HYwRVt536XjH5aeyNFNOlHzqK0MOqOWpgimFqgCkdeJoC25/8cCiGISYa6D55Qk
fVkZWFxn87OBi5qOEq1t2uiziU6Lrh+rADaaDh6xjaSDxbWX92ze8GL1mQtCHYRWc8DzycDSOrTi
ozTxbCCVW6lZuxKWpsF2YLzyPBzQc/2eDjZs73Vkt3FWQImqNq00uoJynqjgQ6VXtCQ3QX2XIn+F
hNXt53OxGPOznykQc8rRxppd/bITx6katFSrQxlFAEhwHGG0HssDj4uNX3hvA1E1htcwxp41QXiY
LnWIZ5yVT7j9PecJsOowuPdCmMgBICRWkuTULmCJN4Zm4qBjla5c4EsFAVwwqV/J3CzoUX/cKXle
+ugI07eoy+bOLvzTBBJvUKaLQNHFtMP//yfJEX44ppAJFDngx/FSKzD1tAa8q2doc3I/o2hwcOh+
OxFFcniGvg1rEIBc2D4LceNOo1VZGO5kwRpSi1PrvbRWuYGRcVQN7vgkuKIT8izRy0to/BOo9qa3
AhdbuBs+PPMsIgY+3XmBSSPLllBIOBFk0GzpFJcuVjk8fj5BCzcDPk06TRYWEOtxtqEmPAjSPqI9
WLVoI23zAT1rH0zzXqiwaw9Wu/JuS8AgBuTQotxgw/GbRY6CiGYaHm2kIZduQ7EivfTUFsNeqco7
LEKPU1Zu+jw4IHAGb7zcpFr/W42mVzMK7/t09SB9WwGzI4Xkl+RZlP/QU/hrths10Qq20SBnx7J6
MIsXtdB3U3kZ/PDWBC2rhP1Owz6z4v7QKJ0LELSmR1cK1OtBe/XD10EzUe8EZ6WDZErwVfBe+n66
GtQXUXsSMMcIp0hPeajiiJ78N6+xNhY9SdU6FCO1D4QeFWXccmBPHOUZH0HDwQKUiWw9+Gq70wok
wv3xMFmja6Ml3/nZUQsgHkflvpr+oJVhYBXQ28bBlsxL5Xi7rgUjWD4NvXkABbVBbvQ0yQ8FkIDA
fo2j5q6s04Mh1QfuDcaub2x1cJ3uMQHo0UAkEm34XvNQBVJx0qRg0rcH2c9dE0F0q8SHEx1xn34K
aseHHJKz6FhlEn5/aiVvxXU7Dc4d7GeQvRHt7e6XLMmn3C+vBW/ZGP2bgE4pqT/C/kirGq2zU6rs
d2oYd5+vb7Gc/v66sMdQqAYEPG8MjVWYtZ7WU20C3wgO+tQPp6rRf0v1qhjBwm1ATwyykFAUMlEF
/HjUeFVvVPQMxbZNdohymD+dG/kQ5a9UlacBFO49qIvP326pF/dhzFkYOVFR7MuRxSvE6HXP+1Yg
qSaRSffVg6P0h9qS9r6TXpRkPILZdwLzCvc7vFMQTMX3rFw7bxeOd0HzJPqivyVABx/nwKdaJPcR
cyBUbZNT/pIO7kRZcw2ctVQ1+DDQLGmPkp6qTp7HIgHVvIsW7kzByyDEhMQbpW7cCFg5VRzQQH65
coktHprcKejCkp7wqT++pVJVSozgJc33ei9Qb4iA8Y0hJ3FoYi2ZrPGTFi8Eeq4kvGgScmt+HA9U
mZEGTQQSjZcRLm00l6K9AIB19m61T/Am5vLXnnk33OwjVp1tNrXO3E6gxmy130Ww7VLPxucHoHmc
dHcKpn2eb++UYNob5KFVQns3+D+cnddy3Na2rp8IVcjhFp3YZJNUyyJt8QZF2xRyznj6802us61u
CLuxl10ur5Jdq0YDmGGEP/gHUzZ3Tv9khd/qZHIZ5NzFNJ+KKdzkfv+KvV84pT8Q/YG9ZB/iymcx
ShtRbHnmmv77UqcA/iDwCIjrCo2+2QqBoavVjiNFYuAiWjjcbqAFR/8Ha0QH+zJFB2g1tGJ98DC3
t+XS+mCkRJeCr6VZ2uxKCQrdinWjAyoBQpG5YH0YSUCBS6APwS5crbfW4s3WozR4upmNxMPjY9CD
+3CoNwOY75YaKwx3NKLXMT7L7/fiIWeLMlOmNMNZKD5p8g8BLKpe0GpotUfeMBkEvW5OXSSFEUCt
1k49kZTMFyj7DtUjygCBvLneD1YvtbGD78yn429u4L3SAkovuq0V1w+RIx+7zN+Lwt6O1hpQn9/u
VuzZKd8Ocm8EBidu201uYGG3JOhv4AXo+24a2ZFc2aywM0+2Shqeay63YsyeC0V+8sEWU20P2bh1
wseg7nEdNvbYfO0lK3zw9XyrR4+J/OUTzaGFbCoApdJ7QCc/zFG48PtNgQBiFWsudiArR9rSwX35
SmcXiRV0ajlazAZZspzdU32GqC+ENVZ7EUs3MrYIVEtcyKBsZusmiPLO0npANs0YbBvt5T/pZlyt
keaXF+hFoNkx1qfjqIdO/Yk+CLzRBfqGAQ6yRJzVgu9SGx8kdHR71plsi2/zIvTs7MHXNC3ajND2
BNJVNCoZfDqIVgILuH3ULF0NCoQ5tPLIqRkgX2+F3kuqbqqJFGccZ1jofG69EHAUMkhrE5PFc4a2
K5JAAM/Qq7sOpodFpHYyU6YeZ0mwzIjy0XfldSqRt1Poxq5dfEuaGdBl/ok4F+xW47brxo6rCJXh
70ogU7dO3LXqaQSRlXTT3Vh5G92GGRvgwEPnQQvexf65/ZKXui1XP2O26YNEjrKmAvIgJBwT0mG4
4TtlNH5PxSAlHqEMg6kEX+04o+Wul7ErL34OufL1uG+6hlkiu7NGDVGCusGKSpytH1l7Szki1bfy
yIsLi+EwEn0WhdFci76VysoAAZ+dUlX+VBcdjBeFoiBHKcZNYN1b9tYkhxd2chz2xnSW+a+2Hj1b
OWXBmO7zYmtEayoIyz9L14C56EDQ5lerV+Z633UswbD+QQ6UxceM6RAiS/mxsFb21uIupjT+n1iz
a3WcuhEwN4vPr4OnppQPFXVxJWd3bSzfpfWqdczitXYRb7aXU7/Qh6bn2eIf4FaFVnIWb/R2R+eS
xGGEU9A3K5nK8gbTLdzCTWgpvxg263TFxpIBLPagUBGAuoHTavWDFT5W/WOiigtdHCuS8NaET9Ci
AnJ7oS2/5J8/YJYrTboW+qPCDxA+OeoLYEvGfWgZGe35dqDFPYSoNxkhU1jwDteHlyp3o88eBh7C
Vg12kAFRBhPQl+oRhiNYxdvhlsxsQEzhw4tKmIzK0OzBOsm3lanvhb/YH7bkgOmR89+CuNvTh/+m
TR/YQZtO+C0rgIO3iXqwE+k3BQ3+0tcftQwuX2rs9Q6LU3MNLbk0VHLQHxDqZYK4M69fWklOdClw
Ii4NBPoe6THZ4WsfvaCp2rcCeNSvubgsfuWLiLOl7eldBSNMZsYK1NKmNRyElqB9FiCOhG/Myrtf
2kloxTBEwsxFUNCuv3VW2qqk9UBU5eiYZ3eFB0NoFxQMk3e995LD1otWPveSxQIWez9Dzg4LxQGC
mshcEUFiHPw8fYg0rXWLlPrHnJrnuO23pgPp2Nf2il0/VkZ9jrQKrPYrFbwr5Ew7vdobVnTojehB
6eFogr6xJCgzXnmnpJOgWIkbD6rx42Dpj4NwOAxIN736TTRWRhg4K69R/OZ5rnv5TLOv1vlVLNkl
4IxJBUFrojFm79XwPI0YDE3DHbIF26gxv8b+mzVp+9EINylSs41cuevEl6XtS9tQ1ih/hZ/GLOfv
8YwsDMWLTt6oHCwaxb78NinDjqq7No3tYOpbvV67+JeWLRwYByg6Uh0IMF6vIyWKjHIoqCGBz5IV
CzkEasicE8Rf1UNfTDIug81WkFMFnoLIzid9E72ZElQIelk0NRgMYhfu+y/kdHSRbn/kpQv1Murs
GztTKEfWxLolgTS6DeqZIj3O/k/N3+XXyeBeEVc3/KXr1xnbWptWFvR/NdA/7Q9tJP18rXlgYK9C
QLv9ZIvRHICyYFdh4Mz7cXoMFVYag0/1jNJ/npR3KvDR+7ZafotX9Ms2uQg0q51qLZ1CowoRzVce
6+wz1e9fxnqtt7a8QC7izGYZlpzUSSTE+ckCpwn0JuruXJmgx63mlX1QtW+GcmzVtXbG4n1B+frP
m5x9N5SoczuJ2AZBuBPUxq5xveBvRO+5MLICLRpb9LZvf73/5WkNVaGBggP0fGYdh4VixMg7C6SH
1N3Lwwuu7HTa0D8ZyxcYWz6dN8lY03lcXjVQlsEnKlhWzNKEEC2JYHAAmDAQmpzpIXYqF1iJMbQo
5q/iaJa0vxEBgUWI5sqnF9P1lsimqMrUkqvYGqdta/kAwhr5q2kUW0BwSqe89xnorSnHfVS7g/kq
TEO1BN56+VjTckeyRJMHtCSahyyItkKINcmCnTH+0Vj5sfLHuyzN3aEzNk3ypisvceb9HuI0JKne
i7h3CsfZyqBxw1ce/JPYKQtJIm4eAZFQamdbU+eJc09onfoY71b2i2RUT1LV3ot7vNTGraWlO719
Fz9NSOQYCMPI8EZ7UJ0CrEKs3VjUSLpUWAvJHhraFrIWNc4EzCGBQsvBMTLwI+r6uzxtXFtPt3RZ
NlXkuJFxSjT81iMJqjqOGpb1e9wd+0z+Oo69m3o1MJzOuhP8nExYK+ZQyQvNcgMTMSBVvw+kbmPF
HyE/KcawXcw1TQaBMWpKRWW6OtzbyPO/NHXsBgxNdUi6dCnxhSWcdQQwfPbL52CIKXK7vSeX93Yv
PfOyral1DbW4C+jgSDF2HdFLBcXUQAakbIdtKSMILFDWAIpRJooU5IpwlI2iH3VVY/1xDpr8aAXx
OazCvT9lf9T0e2IAeTbYsVw5p476LCRGbm+ppStUh42pkpZSvM81xoapkzJP4UCEjuEdpvAryC2k
qsXD19SVwVptIY6F+bmItKYY8mnir9m5GOD7rOghV8uEkTPiRUr+piKpjn4U0E67eGQPg9Jm+fX5
I03C1bb50rnMwY8WAte3LM/RIJ6cB5U2sLeA31Ir5tpH9lFCer79VhcPqp9hCHS9hTtZ83y649HJ
ZuzFUXlIyS51lC8ANz18brLQ3OhT5dpS+2Kk7yvhxan/y1sWaqlCkhB4/yy8FLUoGwWk1lzg3W+y
6m2E2nDY37EzG1BRVseBccgHhEQmHZvlFczNUv4gpscgEKDOwXK9fvrBihqns0ZaIwHmxDtkDcC1
lpELRowKcuVZF78oEzZkmkByQ0W8DtYrk2QjeMOKYg9GQ3Jvjdm9GELoEzwzE9cY9lUmvWQ4HpdZ
d/JBdArHY7EnB+ktoVtz+xct3RYgC/75QbOntxRs29ORH8SW0vIRd/b0IYbHYdDVFdI4t6MtDs/R
MxJ4cjYW6rXXz58kZjLG1AcIkuyYZ9B867XHEuAfF4SpfJhwJb1+w14CVYaOkLDwnpyVU2TxG1z8
htk3UNUxlSIPQ04x4kPGFSN1TM9W1TYXDyuajBwb8HnVuWxsreRa2SKldGqgxHj6I3qAe6NEiMDa
+6X1Knzm6cAIzWyW9V4anY1dMUV3HDyxo6MwXx8DWOYtE981h5W1nzZLEeo0r9o4BGUm7so81PZt
HW1Cxv6SOu44zXdwbwf6kisfXxyXv2x0gTJzGAIC4ZmFzXGrSJMWyOAonz0GWqSaTv+BYRjaHkb9
Q7RNQDmpE6zFlVxscZVbQgNawQ7TmTeZR1OTimYyP7HrbHA0FZjp5ggxhq+3n1FfPMzI15kOcJDy
j+sFrhtSVyQjkRJMSBw0tbs+vUv8N5O3a5HnjjIGFPVwNALnXsa5PqfXGJce88MXv1C+qn69i7rs
t7YO6eiEgRuW6rFOUoZ/QO6LM+6v+1K27jVcuSJ0t8SErKZCHyZ0ECQLG3asI1TSEgEPiPWzAGcI
NHhpjkdhx96Wqe+W+O01cSAmB7effnFnXTz87L7sSf/ypuXhmVjqyGsmZ7iSzJNvR1kiBuD1qTCg
BIEFemB2YYyZ3edOhlFZ8M2K9/5Ttx8iN1U2ZbRJTRf6bJCe5cI1q6NfbeN832JX8eoc6r/N3wN4
Ms729u9ZbEFifYPAIYhxTjWx3S54W37gm5I3gfc1BnWfRtl97SOmC2K+oTFVj+GdlkgbMWEoW+Ou
DLtTkdgPelKurL2lRS4IxODSLM7Yz3HSxc9wPKRKsqFmV8uPrfBLtLbsJzBQq+LR4oScb2RDEyRz
tjJ2fLMHbm1S2cgQraICMxkj9lzR9mlzLVpJTVSxXf73SL/gUv3QQ2atR9AxajelcsCCTspdyqiy
3AfJxnw15G22R0ZH++rrm4rW67gdwg26WRO5xBnI0u1PvXRwopeN+BFMHyGjfP2lzT7PIikANmo0
9zpud+RlHg7BEjpU4aPIyVdd4BeTs4uQ8+zISqU4Dwb/84JW7OIA3RGXRToqIJFBioTmh1a/oP1x
+0EX1xJrCJ9FG+rjvNFBS9cegFPSrELBpNaS59w2jrLabQPP2tZApm6HW8rBUIFgzSITykR1vqOx
kLQdqQFMrmVHOTK3UTJtQQs66Fo5lBFcn7cDLq5gvA7Rzgfi/YtxJfwwpBkQ1zjBYaVBRX2crtpx
LV13eBv9E2N2GnajNjR1SK7Tys4x0/9SEw+Rg4NdfW+5HnTrJDCZQsNQkdq92X/cfsLFVypkYoTD
EoORWfQRRpDvpbxSvOiwmQit3uXao8niTx+rxO7FfQFYxSSFBlQ014CQyy43694IBQUKKAXjYvoc
VCzcWEwn1vEpi8sTKXPki1DnYdFc70OjC5UwSLPP+5w2AxQrhD+d6kNdkzpdfrCfgcR1f3GmyvT3
bOBn0ckvoW5sBGOmuK/ey/Bd1Z+dL//ik1081Sw59vrR7sqKYFZPcmR/6YLkqCD3YI3prrKq/boG
1CLEAIYMSq7KJ8FZ7JOL58M7xzZwOKXCTLS7KTbcLO23eMi9CmEvv5XvNTu7S4cvdUY/1wn/kGJp
5dZa/Qnm9U/wckzP7BQiAMm+FRN9TLb2+N2wzgXOmQaGWzK8F0azuvz3Knp4aZcwPwI4ghgI5PbZ
gZ43JOlxQ3DURnzaPVni7IZhArubuWbvuF6jrnzkpRX1qaGH9ogh8tHrx42KCGC5oFGm+Zc+IA+A
qqj1yt5h2IIUnRvZ2S5FJO2/X1qMwG3uavJu25mlpWZdhBA80BKkwgXNRWYGIputSXawerYubU4O
HZIhSlyLSvf6CZt+rJNBw3WlTQ/03sRK6tsdqnot/iC3H2s5FJ0DRYBIf9GTqLsktQfDCU+wKKia
xajBAW/8BT3U24EWvxodZER4Af3Ic8yPHg5T76lWKAycI9xLUT5OMjFKEUm4BRVoFWW0uDIvIopH
v9iZHsoDamMR0ZvwmXoDQ2/297L8BbXF1Xpw+TX+fDrxWy5iBblv+SHaA0IjQ9I+Jv2IJ0Vr0Z3u
z7ff42In3iQ7ZfWrKIt9JnwXodrAq9TUhv9S7mql3IEBqfUQtV6oDAemi9WjtZKdLz7bRcDZaoxK
L0+livcoOrtxRZcyouOQS2eU+Parl/5atNl9kZqFmmsVa5/+BSOwxNtr9RP7bFUXey3Q7K5gP0ta
oqZMotQzdTQwAC37AVFrlWS+uA4v3t/shlDUHn84WeeDTW+4RvHBLP1+bMTkZDXZXYs1OxuTToYT
ZtOMYlrZmaOrQ8wSzSH8bzdC4FuO16T0FtPry/Uo3vPFeoxihaa+JzIXCHf1GfF4l3dpxjq8p9+Y
1EAhx4/EkP5FdnYZdrbjtM7rvUJmndDmwVaoY+SFgEqpfMnT82oram2tzC65qJxiWen4hKjoQpvM
/XvSQFrW62RfsZnm5drFY80dFO06t71UF8Y7xSuRuGak9CyEYo3HTP2O0hYS6eSfqyJkizSCy8Cz
+03Ho+k/x0qutO9lbTauGtXnsvxRds7Jz8PD6EgZMijUMhjwpsXe8/5kZkQFxLhDwiM82q8cdMuv
Qnih4H8m8DPXCyt2siKbFHHuwGdoceZ60Wr8JmCsldhf3I/CrNrcF85JwCBWYi9VzYIJBFuWRitc
tevYUdwHVq+BHkERXLgglF52RrUGrfCxOwfqY6BYeyHPrkE0vB16cQeTwHCX6HC+56MEs07KIVf8
T5EgBiacTHbG2Ow8BofVj74YCzIBNE7Rt7dmy1o3Q3+YItouAbJtBhyJRMl2MeASv0e+NXJ2wkvv
9uMtHheUdJD/RJ9FM2Yxe7PUa6uHJ2vGP8YyeMsCf1sF+kYgShrfdM0oOktmvxVC83bfrAhEroWf
18mS0luhqTEqgQaN6kXYvfHHDa6+WplsOunVTJ8EeVV9WXlsUX/P9zXQFVnnzoYTOp+RGFOROZnR
f9ZbIx3GBrm+8F4rhdiUL/9NQmIBhLgddOnUQmYaaB9EWSSgZ1dpIjXBpHfEHBRpL5w3lcJ+8c10
F+INn7bjSmaytJouw80uVHQoRj3VqMy7EInkccNoEaaV1L8YxvdVAsDys4nmGaIImj1v1XVMzT1T
pjiXq/QIRkZilBvp8hGfVx165+0XuZhzQSbCPwJtURmH7uvjoE/6EZG7ilXTvBe++qc6WDvNavZx
BWKmeW2GdMdEN43blVJnsTF6GXiWO0hjkjW6R0dSY4eC/jI6f4MNDEpCoLwBhXblB/rtHA8kLkO5
tmgXXzLnn4qiIlSLeaU1AXzKwgxgpi+nz8jxCMnoMTn3XYIHaITneHpU8+Bs5PdePx2FXpaeBs9B
eWjG6HvTvKyjoBdrXbaRidaJActsfinUAVblQd996u395zL+D+JGJDmweqDzAgN/ZIC/2jRfPDoE
4RzjNWZIylzIzA9r+E5i0FeEX5m8BcC/+u7M5OV+QM/7I0NA0f5XgJ+LoHNFszCJs1G1g09pHGgE
uSiUgi9VB9p5r0vPGhr6ZrxR2pWcf6lauww7u/+syYu7wKdNKwGYcsYS/Ih0QshxG9nWLrCo2LTu
4Nnfbu+zX08Q0gU2GO6UCEbQBrveZmGpQKoWXXFyfzlCin8qz8JjaYqBRWbSszfVv92O+OtzioiO
DYketVlaONcRK92AiFqFn92pVD1Q2KN9JE3vyCnGLaq6xeFfxEPxE80Eev+/VPajwcSyU3CjIafp
bCyqyV6l4sAiYtWaDLnW2tALq5YnpKGISATkbnPOti+tNM8LuwmF+4/eRx0yqNJrYBfnwE4Ompps
tSH72yg+mqY44e50+3EXDs7r6LMvqsoJuYDTh2I4LhhizCwFexHWCJV/paf3GuZlq5X/clhOa4Xu
schrZp91qCw98mIeOu1fkNnilvdQrSIk/sA6vuSpuV3t4C6/6Yugs3zVS6x6dIoqPBUedb//7qCb
6SoSySNQILWzUIkq3QQ0b6eFu0JfLcR+zZd510gW06umhYwi9fVaLmtt8O2hoAfhvYFrbzNnoxpb
cBh5ewDQiaIhLV5jelk1WdIW9y09MRgEDuOHuYQmlwdaLk0bIkMxPgkMcOP3RxMSnh6HnyK6PelO
o1hb1uCnlFYlP5exuaVTgi3shpat2+Cx1Or99370P6QcTnozbMhb0alDeWGI71ASxmJdgx8n3306
GiANMA4fFoiuXo59dzKcU6lJryEA4Ca1NgoMvNUycO05xX15Uer2Pc5Vqc9qBlhBIxs5avDr8Llq
5BL1lZNi4aYTn/PnS51tHSnvxiTsCQaqhq0j9NDwUaFzxo0rawfcEAev3wYqS3nVBe7XbBUGO3KU
5FYMifHauH7QLFTzVG8ortFfEq+Y+WBjnvN6NyrbJLkv1mBpiw9LsYUANpIQKH/P1q5T1GUXRvTP
msH+Klne9wlsX54Or44U3w2dtbP9cQdEWChd2ehOmcHa9lmYiYtn/p+f8Ivyt6cODhYZ9NWk0tkP
mbwT0giJRQaLTIiHIrQhqYhT5vspNbZ58Wb0r7r3nErvQ25tMDW/Ly1lbyEnZdOuFQ3NsBRagskK
2Gr5d+LeArGYKSp2ztffJjSG0S7liLNNzsC7I+QCkPKgJCkgzVH75njx3xOo/D76IOU/9CUTRzm+
j1RIabKC1kI7HOUw4f/Zbr0kOseJhN4Uovz15DxFSbTyc5e+rFCmYwDEoAlF6dlS0hrFqPA0q05O
8S0o6m0B0sDq/kqKCt2Vgy7zh6Ot5hsfS9fj7dvnEwt2XXTR0KbwIWGHwPWL8kMAbbAIQk9w9mqI
NKOQCio98wlvTrQ/NaYEDlocRXoA5O8K/7bCxEmjDu7CWD5hyrLzqH8HtQeSEG40xNg7CtQ6xnC4
4BPD7510bxOU9r2hAK/r0rsidDYZWCgcxCpd3ekgXTOl209ycqzqcI2bIV7d7PFgMSGTDGEM08I5
HyL0DLkaAr08wWVy9k3hNm2wYSrRwr6gHqCm1J8KjF1uv1XRQpxHJSYtGYTEUN+bnUuBjlVSl+Xl
SRnj54YGVVk2R7l/Vat0TWNqITtDjNHiOKATAlpiFkqfplwf2qg82aRGVtV/43bLd6MtijAdGQTz
G0yCJ0frCk4ofDjtvnsJZOVLZDWya/qHsva9HUPVTddn6rZqhm9TEfx9+3X8WiOBbP0ssPmpAn95
vR1B/nYTxr0oyQb+vT/lX0OrwHgFVeegSjYOUv234y2UhILRhOCUEFZD031Wi6adoWdR6xSw5bQ/
QqnwNzSyDrA4g0PAJ+jSIN+w8J/juPmB0oBuNee0lGA5y4W2shQWnGjQNxDagII6yIh8dmxLUxgr
gTUUp9H2ODD716FR9l0kO3iDp9/6cvirl60HK9LjXTMFiNhkCPjpdqZtsxTtGmr4Xd1Sy0qJi+QE
miTG3jHS75T94zaqdLzswiF86Drp+8pLXLjgLn/4HBMSpDroIvB6J73Xcep40vtDVaNWdka0kwvd
9DHPWDsJxcE82zjgrkHuoeSoCLzo9Urx89YRymU5kNQNtQX2Tv1THx/saFeY99Xo1n8bMQUBRQfI
84dxXCnplpLiq/izlaq2tT+kCPicEv8r2DKrze8q/c0fH1Akt83H0b5PtX/ROaHOYWNw+OLmoVuz
lKkcykLyYZeeEvvAvA+ZrgNFs4SrB9wRpz9rwPK9VY3QhYPjKur84GisUmt6Mzspwz5M7mpnY1VC
fMOX4FMdynClP7RwJF6Fm22D0EwnPSis7ETHnryMQAADqfBWFu3CeU8YDDf4J9f/fPJndXWpJ7Ga
iaa0odNWe6sgNOUvE76cY0N+8tE2gWt3axiyxYVLdawi5AgR/FMs5iLtNZOqsGpfyU4jHBQdcdtD
l73ffraFU1QonwsdQZWTfg5/UYcOQY+qzD6xNvVdGz22rRt4T2X+X4+hkWdCtkelL0qP4dOl8+JZ
okxJvaQjEM0UoMuQZ0jkxfWPJiV9SouL/vaTLa0N9KAE1g0uKl3v610fR5LMwUvAkLoXpm08HIS6
P/6pt+MsfST2mQD0CPszeVZ9dk5ftUWeZyIZYFjER9LXtB+WH+VniFk/2dJjv7YDHgVw6tTeO8oL
zetyzTdSvJD5MQnfC1VuUN9ccOLovvhCITo+WpNFnw/CpKczUhcH6Aa+WfF7373efmsLBwVwZv4W
WgL4/M2CJbVftrXHWwOdJPlvSuB6KK/BStGVyFWm9adbeIdXAefpcJ9PVlFWmaDyAragZYk6zxCt
PNZSksAFI1iWAq+tz9EWncaG0ps0O/XFU64cy7P03rwm6q4+J3+OITCZVwqUol/JBxYf7iLq/LDv
bQcyRIJghHJv4LwABfTkmerdIKsrc5zPy3K2Sq4ecLatemsqnMHPMgD4G8N5C8NHB2sm+2vQPmhv
CDjSFA3TfZJz6bjA6OriuQ2e6uyo91vv4KGPv7OlDbT7pN1aaxjXT8zT/Md9WnxS8IDnmyfm9OoT
nCis9AQkE3arWT+1mreR+vCQ5OMmh7CoKtM+QTv5s4Q3jV2q/tkozVaTH8Og3nZm/qSn6Z68ErTc
qmap2Ke//DwxU6WZjY72vJHdtHhctaOenYq/HG2jeC62Uzaqhc/Jn/qIaNIOtHw2bNo1pYmFQ56m
PS+E85Acdm77MCS5blUp3wz2wqT94PgVU5u8M9zVDbC0Ei9DzW7kspjULu8JRR/OUw9MKITBxL+A
/aAk/fOJ5to0SljXVd8jmRT34aYNpPtWCrZZ/zJM7XOCK/d/f1hdRpufHXjJS37AQ00JRhm46W4L
E7y2m+CwnEAGOtwOt/IO5yi0iPUzJgpnI1flUIPs0x8BFKfmv7ghr17i7FpJ8t4ycnzhxd3PZcy1
Irz61hg7C3KB4lvBK6EbQUf888i8uFd8TysnKWuzU148dXQVE+9Yd49Fv+/K39XehZynTUdz+BJb
j579lg8r1frCtWaKZhosdEy/8Bm4vta6Ogp8mh4kwpF0tBt1W1vefda9WpKMQhy04jLKVzP+xaBc
oxxDtPJg71wHpfbT6AWh4FPJr6IfHMlMDcfyMfHb4zBCgMnHJ7OI7mVEx2tFdiMpdHGn3adt5Iaj
vw3C0R07CTU5+YhG7AP9EyfXHkYbLdLmW5mYZ2tAIrgP92PhbNLG/1Yo0R651j0uMq49+l8iE/FQ
B31T1GPwYgsj1bVD/WSpP3SaVU1cf/MZh0vm8N6D4kATpQinv9ukH1wjkt3B1AKXk3Cn+o072XfO
6LhTl25N7E2Q9XXTMXso4ANRZUQu/W/X5zM6GF1MKH0l6gTns0Ik3t7i+4wvA8YS6d0o8b/ytNFy
tDHHHnXScK/g+JPk0Ko7+3taSGjgjns5Dp5BQWZViSBO4oaoLGV184Kv618WkDRv0PfG+PcQWcZD
a2n3iQr5qy4l186dcRNYvrqVrWZbtfVGnZKvXdg++KP8WPnOUc9fg2E66pCZ4o9B+hFVyXEIwn9x
GQPsBrAqcCT63AtT93I9xiuZ0wLOB0MQvb9PDOwo1hTXF9cYeA6w9g78g7l3keZTfuSWz1E75dup
GU+Qe5mJi6JE0eyHrFspgxaPJaimFgRQUrd5U2iS6thsEeMSIyXKWKZnUKRW0+nFKDgJ0gBnimTM
uYdVXiD3VRIFASQ4loohgP+rZLe1KPNDQcMe1htD0jQFSl0iMpUYielVEbWlm5c0kB4sUxeB1r4+
B2qaN8UoMTUnDmCydLwHPjD55/Uh2NJquIw0K0OMttG1WrPTk4er/AYEImyj5zF6VP6UnhLLpTWG
t1NUbUYstWK33NvKxpJWVv7iUU9jCiaFwfJnFnb9uLpcDj3y2ukpwFDL1X94Nrq/28nZB5mb/tGG
ruocLW2f8qe1HGepy0K/7Wfs2QsYvbZX5FAn9wvvvC7e2bSXWzo+uT1hqEQLzO7cMZ+2Dpamt+/r
xaT/MvTsIq3N2I96tM5Pmob8NJ5yqMT9CRm4tQ4oS0fDFl7q8NLq7/mftyMvLq+LZ561JLW8Gidn
UFLmf18FaBGCx/T2f4HSLgVChofEldk5s6LZfRZlciapHQUG8FYCeT1YlDONpJCRy+1HWlrHDM1Z
O/j6iqHq9RLyOrvNJMtJxaB+UF/TDF90itFqY9YB7OOVM20xGuN5hLz4gL8UDFUfJkAD+HJi8ACI
VhB/APzYNQvX+L7KPlwIh9kc5wBjEXAB86rXMSZYT2mNzFDv7A37aNulyznq1AoU8gzjo5XW50KV
LcztDGzmdF3YFVy/TKUyLZQn4E501qEuXsm8hqLcQKZyqEJp7XPN/tdfz6LFSizLgUYxNx8pW9Mq
uiRPsKmpmZdid2bilhPL92ZjsOflb6sn+eIjXkScbYEksuIoyoiI5cmm8mrowXBp/efKj3ALmBCL
ymgr5Pvbz7lUafKg4FfEfAsbjtky7TxBnx80tnzS/AhKpGerIdr3XQH3r9gkpJV+mXd7WJaxiUdT
FHnbpC7vgil+hy/4V+eHj6XfnRomFv2TsTaAW3wpOrIfOqMBxHRmVZjtNagDF5wLLOkY+WPbrzbQ
PIcq2+LJyN//bmX/jDivvIfRjBk/yJxEwa5X3uT6g60EeyCaNNodK6tMvNxZHY3cKnM3khD6R/Om
JddcG8k1wUCb7DkdhM14Oq2pES1+YwZ8OAWTiyBhMnuLTd3rcMsgKogkPTzmdDBGV34HNxsobhzv
FO0uy+9CbNz8xw75KX2TIw/sbbEzdNq7lQW3cAIjpvf/fwz8/NkJzMaS+2Dix3jY8Rnuo/xevx2D
hvtmK9W40Ljhl+KrHri+tLUx8vNXjuXl8EgG42XskNXOT5ISxxmpDxJorqqrDylclCc6t0X1VARr
be/FWLQEocgbzNt0kbxdFIxlJ3mpLPvJyWwTF4F911AZU8HhQKFRj8+3X+xaMPHfL4LZTWPo3kgw
STe/5GOxt4bRLVXlySuoZvxx5T0upSlALX4+3OxFRkaqS5XPi0wBlGQ7hwly6krvkbTL0834Tek3
t59v6Si4jDdbxGll57aeE88z0LJCTssF4OElGx+rtnzTr62T5XBUPpwF4uKZHcdRnFZ9ijfzCU9r
IZ/VamewfV1Tk2K/q/KpyvyVYlu8sPlhAJH/n4izk7gyndhpUwdR8Gk4VulLjhAI0wbu8BHAKPgZ
nvT2K10oHviEPyPO1mdcOz7KaxI6uNTfNQaW6LEjMiRDaj/cjrQE4sCqHHSOKPN+RRoYwLn7NDB4
ndbBj9C9sKVHByvdpsDdo/1ROPUd5VGSpzunK76Yq9nY4nJFQwocMl8ULeLZ8lFNqU6MEBisRRk+
5v0jHLS9F1tAHvSDZzI/xRe6iFUWc5KuHPNLW5PDhlIacJAgSV5vTZyosiRs6+LUZcYhYRWB/UUF
EypMtpYoLSjG0p+iQhM2tWKePtuWnhzkYzgUxamWcEcYm4OQeg78lzx/H6LpUAYVy/l9qost/0YU
pf57FtGao+VBEqVn0iZOmpXnX1jZeOmB9mCGJSOlOvtNfZsM5qTmxUnqulc8JpHU2thDvvdD+yi6
qiGr/PZ6W4yIxqcMlhG7xXmvrI781myashCT6hSEc5/TftKRzRUygCjPrI1LFpRbkd4TIr0AWsAF
zOsKXm0qFZ6an8rB/m2s4tfMRPWl8bjAzL02RvvQxhI3l2wX/KHshrTFhKRMIeFdzFHZ5D+6Otun
haG6sgRsKJa3cuNv9DJ6isJhm3bhMaJD7JdmLuDpvhc9h525sXx7q3neAfjkY+ysnUgL5wPit6Ll
KCzH4dzO1i2qsBr4tfwEYNCr3ki3SYSyrl85+BYUqUy0Emk0Id0iPHTV6zjwMDqaq3l+UqIOf8pK
Oeha+pyHOig9bR+YxdHwzO3gG1/ILPZV8B9tPEzXdzozInsIjrdXz//yg1CTQdsY9Q1ndpfSkVfz
TkvyU+w4z1Gpni28HauiOLQlLhg27ixdeiw69R6bLVczpH2sxveSZX3RPGWrAr9Y+T0LlxEv6Ofv
mW2gdLSNiWorB9wIaonSdquXIcxg/7n3prMU0cfMdezb3sD2uLDO3Fwz7vTRIIfXdxEwM46ETdN6
gFoH6kGtWtluCwccbApqaphuOjCrWd/AGNJxYDKTnyzGTdYHROmx3dmA/tW1IfXim7iINLuWxz4r
06YteRMW1mo/GCyEyQE2bDK8ASvFFvv2m186Rz47eAInSR9vdnIXfhqZacaDtfL9yOcO7jv90DeH
EYXr1fmCWOazBEBYSHNHKggrYsdwvQ0sezBracjykz6p23bqDn0i/xEMTEycdJtY3Qbnwi+acGsN
u50nLD6r+Mvt511c+cJXD6AGoCx13vO1hsaeQuZsJ01Kv3gowkmIMafx9CTENJEOoxs3bUZL2gpb
Dzl/G4Ppi58b27ZAcxPO4e2fs/S1L3/NLCVS7XrIMAjmjcgocT5iEBlEmwNimF1wn6wp1C6ddpfB
Zt+6rQM5t9o4P5nlKxMFlMIQMpC7H7cfaWmrsE8+oRw2couzBSwbyUBzDwxV4LwAgeBMNYFHg79d
BVssRoK1IeCrgoA6O1W1qCD7D23AForyUOnSVwmDq0b9HmqVO1r9/l88l4BoqQobBYjH9eLFrEUy
sJjgAlQemcHBpCafq8J1O4+lLUlP5p9As9Zsidt7YXpSdtIoYqtC2dpB9/D/ODuv5biRbU0/ESLg
zS1QjmTRSaLcDULqJuG9x9OfL3lmdhchTGF2R3TopiOYBSBz5TK/yW3tYZrp0jh4ZFM2/vfPRt+J
W5BxNzZQi53R93Xv5A2wKUJAlXwdOyGUHDOT0rfEGde+GUkypBNkOJn9iwNxUcTBhVPIFOX3dn6m
l2h6cfE+o9q9mbFsrLS82xFvIxEqWClLb+NOGPVQmJr5/eY2XOGFw/zjeheaaPRxliuNSt+QlfPB
siE/GXp68q1fNABcqYf+Fv8tJcNdB9zOnc0vJCMHDl07tAffGnbNMJzkQv59/WuuBZXL37PYQGU9
hIMzcS7Q5qNbghhxcBAOKF17bypI704t9eV2uSz+7DK6o/wiXCOAJsnvqoUXn9bSkqgpNRCFWK5B
Tgn2qlLufF1jboxQetue5SrYlQJ4rdQ/5bI6zUZ1N1bxQe6Uc1frd0ZQAsvNd5IEyCiRTHegWwTZ
+4Cm4w5+5amdYDqgX2r3fe9KtbRv+uwgG9NOThLGq9Ve1Zpdoyt3ldSf0yjcZZkqZLDrAKRchjto
1TGANI8kOnslUs9VZ+0V9JODZriJO+mg+lg6KrOby/URa/uhVvZyw40QFk/QS4Z8xrRm9vqSEXAF
GnXWwYFgV4TgPrfIM61kl+SjYZD7mn2p5VNJFUAusZv96GaAW5xE/iGlS+4H/QmeUW5Ie7/xT3Oh
7Ht9jBEMl44Jqjw2t6EQRkdrqpFzSHCDW1Iqz5heZmhMeqWTokTY72ozRFHa2VXZi14OdxSnblaH
L5nTcqO1xl/Xd9VKWHIUAxkzh/ISbdVFjGjHsZeDBnBA1zX7hC3vyv13afC9Ng5OQkNNjoaNcc3K
RoZEKgscN0g3rq6PwSJvcxOrIGAPNhyb9rYNINWOr5R1RKdktJHVfrn+jCsxgwW5SURLhIpukeYp
XZoUisHwxMzkM7/nXBBqo8w4Okmxj+Zq4/Zf61t+WG9xV9pzXVjhkEdnxtB/aVZ6Es14U84+m2jw
Cn9QDY9qmyKyhQfYh93RnlGaaFW2HVosNn0itaWfavGPaT7GkMH++/dBXsjQGkgh0muLG7bSx7Cx
e4FvsY9YWsTWM3qPufQQF9nGSmuf+nKlxZs3GjvRGw00nhL+gpmHGNEwvgR0UCNL8UjDNue9Wwsu
Xr06xdGE1hK4D+O1dmx8iv1DOebfK/933CVPNfQIq3I2PvjaGQLsZglKvk4lsVxUKY28shiZk0OI
XNNSmxukaQ1cyaZbybS2kl3xfRYhmaYMUyx44AghLQE9qjSnuWViloFmQ5eWTxD3v6gzXbdIQ0m+
YsQaWkfT9n+0qvwZtHvuRuW4gUNc64w55INcCoYCC2QpFFIbQZvbE6Pm1shempQaX70X2TR9kiFr
HyOuQ0d3W7//DHtNZu57fQ+vvvOL5Rd7eI5ak/SGwWFlNLcMPPK+ofUuuGfpo5bVh4Ip6fUV11px
Du+bzgzQQfqPiyXNFFraqM5MRosmcFGnqdIOfZb+LpxbNw+mZ785DS05UB1vRMy1ATcW6/hGQ2Nm
srfsROllbfSzLBdnOf9bx1A54Z5pacgxu4zoY8/GreLUDHrS8Eh9RYm3OV9agxYAwIftwiCT8cNy
GJOYWcvt2BZiAs1IawcJiYSjhI4/40Xw5ptfAUjtbYsmR4wPfZDvUKSQh6/XP8LaZ//nVzjLKYzV
+hlMiqY4O52Yg0fNi/9+b5ABmsWWjMifi1nIjdN1BW5DqHznPV+kPgnzFjvv2kzAvoU/OEebWInQ
uBgv+v3Go/0Zuj6utthe9pAFQSUX7OiaYXu+p/kZjM+UsgmJA4bFmxz1P69FsaAJQxHyAYM88YMu
Ho95bdSPY56dS+2rHAlHMEUW/P8w67zrX80Rcf5jxPqw1BKOl6glXbqhAZeCaD14guCuNdRjGmae
GdWM3aPfta7t7ELxjFT2knI+2JinWnHhFYX2yQA7PMTlUcP9U/KlQxTFqI7YB7OZvpShctf6Doah
4amNxgdztuC6Dy5zzxdDeci0/nNfqYexD34VY0xlB0zVtPbx2N6WcGSaofHKujzEQITmMvVkZXCl
FgD3YNykWvwJs1zROjgpOAkYWeI6eI5MqeejXiDylqzn1yJ8F8rfTeBLSic/C35nJzk7KXuLgMKV
qeGG6XCIDPkxGoFBf6r75gQZPdBqShecMduXoLlX0dSQm+cQGB3U/oMFescJ4wOD5H1Ert2M+id1
zI4GIIU513eTnbkTVh+qJOPhER6aov8ko/UPMTzK/vt8DYIA7Apks5FSIOZ/3CejFDvYl7FPDOWr
jadIqYNxq1xzxK+Nvmp5tOKNy0Ukncvtcrni4kJtAataflGyMzvSeC0G1Yi18osQpri+MVdi+sdn
W3RqqrYxtXqueDYLv/dOdmuz8zrH2qFiSPwSB93y3zJzy3J2xWdaLIx6MIN0VSMN+/hSJ7ZMmo0p
CIHeOFlZA9Z4vM163a3s5Jsup49NprppVZ9Uqd1h6CZk249jFx2SscKi6jXEsrAc24cQWUJO7mRN
O9t/KxvtXFIEGpPhllr8WBjm5zDI/wLc8jirxtYg7j0C/vGhgAmRSiL1TP3w8Sn8FKnJjHNzDmr9
c2bAMx7fwqBwUzU8BqK80xp2x+hKWvWZILsRVsTHubL6snfTq72UaGoIeCiCKatFkFawClbVjfRu
JdXhW6GmIfoByE4uRTUqdZTNVpPSc101x4qarW2Cg4aVTp02B5i2bpPlO62xb62wJgPooN+Cgbm+
U1ePxMVvWNwOtI/mrk941tTpvymdhcrEi5rPj5U/PV5f6b3++uO12ioDR5DTEBYWp68waa/0Mktp
Q+5hL8v+Cs5SNyluCGlxX6eDsUtN1Uvbfl/pGuZDKtJHkYsfdubVgQaeKlUyz9KGH0HodxtHdu2a
RAMUJgUAH9Fs+rjlStup6qi303NixtjR1i6guzwl752qPQUkWJfRbzde/loicLnmIgLqvhBPo5AT
npGIe+XdWwgOuhOJllTbGw+4di1fLrZ4/ZnVTllomqloHpPioNhO9IMrJWLR9S+9tqdMyj9ohzpz
snd1k4sEIDAQUPZVFPIT5RadQWFJ1fcvKIxtrLP6+i7WWUSJGHZgN3QG5wdnllh8sCSD29YdEUfb
9gQSG2C5fS+eSl92dId4QPKZ99cx+5Dvjfygdn+D/YWw3w4glvDtwgG1OW62JlcvE3JjIDqMbvlv
8eUoLtOucyagJVJ4aPvsTqgnyNHvnptctl4kCHYlk2a3NcLd9S+5umc4r1itWsB+l3PjsA3qqh3A
NaaBGM7u4FpWyU9EM01rA66z0tywgAIowOoRTuRhFx8z1SspDzWKz3jqX1pb+i310a1dgc2S/Rdl
tDwbAiGmX6Cgfg4Y9eVJiFjbcIfGO7aHwZOeoSPZBU+WNcFzhcLw378J+tAOrXb4f+iEfAwPs2QC
SMn5BnSWzBSDr+GtV3728Stn9fpKK3okNFA0FCsBIJJDL/H/aa/pXWdyfDAtCwvrQLHTS6CuEe2h
CbUrAaWIRt9kVnQvQy8GRNVVzz6Dqbz4xRAwybGyMyALAHJS8fPjFDbdlrHy2hmnx4NkMmIkDAEW
exJR8r4ZO/BAfnrTywdZPmjl70neqI2dtasYlIiNDjogObbhx9deAjWdaZwKFChQADHiyO1XvdYn
15wqz49HLy/lPVOjmPZXCZNqQphkCt5ybG6MEBNMP9gPTmW5sSYjMDeAW9SPjulXrkylJ1vBMUyz
JwTXb/xySG6KBAygbH0Sl75Zj57SF6c+UNwykO7nhoUZs+CQo0TPPqmbWcCF7JNbP5C+WuPPUJv2
XZO9oT0Giv6uMIKH0TBPU2t9o1H4ORry3wpUm95QPb1Xb1LFfiyd+1a2H1tg/UMxPqBvhR507fL3
xdR68oOd2qZfO7Xe5ZbttaV8GCXjnFqJZ9ILEr2IxpYfQim6CZPsNm4LvNDkM9KztzqgVMn8mtiy
p6bdYbLtAxaBPynDury9cVLHm+L0pqShLIVvla2ftFiN3KAvgqPZ7xJZfbu+q9euVyRnOTvilHPP
fvyQdp1HcRtoIpJ86pSfVhXeKEn4VXw2DnRfKnd2nW00tLbWXOxRI0xNuejYPEap7lusBFGm85oY
Pat08rLGuCnnjnvQ2giaq/Fa6InQ19Dgg2oiql7cf3YxVMDdZTCV0S8l+GrRQOCqJVLDq6GsYcCx
m6Pf19+vuXY9XS4qLsuLRVs/Vic5AO8o+0XoCrklZZJ/TLLzKI84BWKRrDvSrhuDQ2lPoqMYzfWd
7Icndm4KWZs6aBrQsWhepqr2BEiITlTgO7uh/qogch3J3T6LyhOMdVGe2W31lCf9Xfdu3NtJbmXA
OpVxiJqeCmn2LMffkTaJqFTOP8UZyiOs7NncKawm2Zhd8b8kNb0xhxnqILXQiDOl7hbWz1avdmE9
7co6do20wqE5/DSP4UM3Zg+Bbf4tzDviSj5cf4Nr2cTlC1xcQCVN9TwToSZUvgpBzg4ys9gwU2W7
bYUNmrxVALzPuJYpxcWSy5QiN3qJOE8QbYJs57eIAGjZHS4bDfP2xJduYF26ThDuqyny5rbfmZRf
mfYa9MmDrf9QkvhUZziAJLTba9WdDOdmtJJ9VvLtmvvZORmxAoU7QFHpjZN536EkPgW2J1d/TWn2
3JR/taXlxVa6L/VgN8/yqZjMXwM42bou3cBACU7jfqHzcf1Nr55LJjV0wGBo/OEALWvV5CfJCJlA
ERImXKUiRWRWgKy5GA39G+k3S8Se/6y4KMfnqDaVQu9SMbGm/yVDKMwCf4efnG6elexWYUIRIKkX
04rZ1jldP5r/rC7u0sujmRlD3wfDe+4QcIsTE6K02guoXx7S0cFUkpG26EJYkkK4rl6uv++1u/ry
6RfxyOyaye/LmNAg525jVLsu87C9jrZyuLVskZQAaCPWwuQuixhfyaEkyUGbnkf/BdVP1fpKoHCE
4le3kResP9E/Ky0ie9UGkq70nNWEAWmm/uyw3oVm+z4kvf7uVhBAbB1YkVhsGeR/xvLlyXFftCUf
T8QtSa4KF4+9Y2MSLqMOC1uHCa6WIToxP4TzS6ZjqmermSsM26fUfqjVf2Gcwi+yoAoIGDaY1kUq
irXs0MVoLZ3HTiheoI+jhg8Mhah6cEHbKFHf9XD/iFEXqy0+qm6nw+xblACSM6HCZZ4zWtZt2HIJ
MJPPSFhwUM6Qa2vLeSdDlEjl6KfEGxDXng9Ki6T+mNbZfaK+RbV8lLo3oEuTQvKhOEeN0YoAqIh8
1Unmw2hHbid9bcbK0zIpcJH/9PoGPTlHflAT05UYZBcTkwkrOFBTGr51V9jqyVAbj6n+Z3GnIEry
qDNICbIucIX5sKJlbtU+K1xcAZ49IReZSCQTwA2hIBXnmPtE8UHFATqn6mZ2X/nNzmZnGVGwMzT/
tsySfdlkN4ODKQ4BSpK3RAhXe0GXH3Wxo422DPvO4fpupXteMJ4WwBcnHw59w5vRb6lqRZ0XhiVu
RFscy9XjdPGNF+GxqKUM/gIBQnLE4gK6QNOYEHH9LK3Gh4tlFnEwIY/NO5h5ogNRt8+t9gJ6MMt/
NsPb9YXezbaubdrFoY31acYrhmotqF8NP/o+D8a3Ji7eLT5jP29dJ/8qxi5j3LgaeyLWKiwBmDkO
tif6nEX9JhIZg23UAnMtYbBLaXnTyjiiKkyZaTOUPTC1vmuQ+70X9agZ1uesb34ORXqwgb+OMXBc
aw4AWYCNkpkYvGojKvxpchCYRWVSvLwqNjLe1Rzm4g0vkkC7TUZfdiCFkGUzN52mI4MlkYa9ixde
f8mrdapjI5qHJI6Bu+giMpT9ZE8zYqbw4TGMxcyt1synJvQPJt2zDnRtBBwB9vUOxcad2jfe3JF8
Jl8dkuFytHckHeD+61tx/uVg3JVqAyI+cftNobjVjXfxSxeHKy76XrZy8qxJl8GIw5aZ81tTfQNH
4wl3cDm0d3JnkRyp3lwPD4ER7lvteYrqk121Lq4K33Rmsdff3/qPYrQvpp6URIt8MxgqO69FvklO
kvfJX5IKlw9t7j7SboJI3eivrB5xUX4BSLYYrC9QXn2OI3xY0lEXca3q9ecIeBGwojSG4nH9wVa7
90LP/f+utbig6qAxgt6mlcMrd+sEd0ZK3gJUttMBko2rfZJ1tz3ZT5AZ7jwlnzbWF02BxenndlRQ
uGQAgt3IIpyV5PGQBLB8kexf418i1kv9LYg+OS5PmerVP6tyIx9ZOXcfVlxGNtPOCwnpzPNIJAia
F9VgzpaKBsNLUpX0zNqNBd/dLv98RlyyhY4nKLrFO46d3pAsGdqgPSYHriydmELvRwwPi1E7BSV6
4JVn5E+hVe+iwvHG2rxDU3qPoh3wPvNWcrJbAbX1+UZdXH9h/F5NGJVZrkD9Xf8i668HmzJBaOAn
L15POSpSVM0E/ri9VbHLsBHWq56NNvlLU++rEbPW6+utjRrguajIqQKsUP/wNEflOWw7jdu0LDo8
iu1DQ6yJlfyYkSA5EHq59F3R7AEgpoKyYbD1wwfpIYw9BXywwaX2/wf0uLYxL37W4j3ApCobSC+J
cMjCy2nMvveFdCAcAjOIRv2mD79uIDxW3/zFiouLsJ2aIKUbn2A7MB7phtxkFlQbBd+xYdJvjCrj
zWRfNt7+Ws784fUvQluL2R4aMcRbmD4nbj23sb4g6NjAbJKOpvE51XUG6V7HsLc3+C7hTWierdr5
bqff0Gjd69H3MI3Ry0pPTpN9s9WflVrtg8a/yfPYM4bbkJtFS5W9bzEcN6V9LNd7q5b3sf7CfXVu
ClQZZvK1uDiCd3sJLLRyOq51U/8+ytmbNCGSKSvBScjtZc53QZvpx/hFd0jg5X0ODXhQLbSqW7qB
tByzN02lpVFg/DjehjjfQcOR9dfU191Z8Q1O/H2gosIBb0s15oOWcuT6wXXG+YfD3wK15810WpDt
f0BrYV8alSe6uImZ38Ratg+lyRPgjFZTyx3uubhA4bW3l+X4LR0/5RQQqN66YaXsM93YiRQQ++G9
ThckKWFTJeqhb7q/hk72Uvx+S+lTkPW7eej3PQqsLVpxrtqVp6rDVKM16I4ii6YRDdE0tAt8R3B6
75u9NptebY0AIqrD9f0gdvUfoUpDV1sgJTGdX4QqZ1C1WiD2zh1o1HQwnxldAFaNk2Ajv1y7eGgt
4jyhUSCJPuPHQruuEYqdHdRXSTBFtUAuS/6DvLIHkoiMVuTuCXfQtj+C+Mt/PiPOLo5McUbo+bgy
XeoiMoMZ3VducDo4mnHPsaY3LFJIEWLH6din6Xutc/3tvrfAry29SMNSZvNmPfDQkqM+FYp1WyaN
a4UdzbvzrDdoOFfHzle+9LV5FPOCBtsA0M9eZ8ReyJsgI/+E/4GrFQybYaCH8Oeu/8SVTAdsm4ZB
B8LajH8XYa+lqO4bBSYveKdcfrAMWMrSY249MFS9vtJquLtYaRHukq6yEecg7lsIujov/2uY5FMv
0vdmOHJ9sRX0HKn2xWri11z0dcxKAi2RsFpHuxCSRyD/ZNYSxp8s/6aYbpF3GyG5z6S2wKzK+mVj
ebGn/vjwF8svouwAEHpyam4TDFSZQ3Za6Y52eoKoUxdHB6fHxJXN7IidUbOFfF5PP4ArQoyCAIJy
1MdHVwulxCKLCF+gkm/4XwATnc3SP8zWSLWK+4RRH6MJwobWekEXexXHgimDm6CkM9vi+yv3eV7s
nAxKaAV2q9R3ox7djKOCzJk2eHG3haZdQRqKz/XPb14clCFqnNQu+VzkTmgllfgKvPoUgRR7vTwc
LZQ7CJEacUOhUCPIuDZQAGo6d+PDreanFz9kUY4YTtIoTcR5EH5p7Vd57N1Kh2fMEHmXvoz63SZ8
eTUEg3wi9wLhi7Xwx88V62oqJxYJ2Bx+orqHHGDv8vAZw8zrj7Z6/i7WWZw/S5ujSMLq6P8gGyPC
CeRuoKPs/k0010obWaGZgwaOI8g0S/h9n0aKJJdw6NM5POTWz1IbH4i7aRScVam/CUHrbgb695b8
H4fuYtHFt0MMhQmjyaJWiPIWl7ihsJGk4hBr+UnAlWO5uokssNEgfx4B69PPl36KKyiVhl2L3bA1
W17XncL+iRy4q7AS9c3bGdhhF8U7LYDkSyO4mLOTIrFNmeH6YXKiReLIM7xVDd1N0406cYnyBZ3i
V2HIXhcEj6TCN9e/5tpMHgN1XNpk27aYfi9OjNnMmlIbagKSs3bl2XxvnDNNPWg6lRR8LFFqjAi0
9HN30FECEr0U+Hcndc6PquajgoHRlT0lHpblB5DuGydpdbuBXFbgSyuGs4xChdHLqd+P7/d9Q70e
vEXZJxDifvacdW/XX8bqboOthUkIuN0/oBCTJNm1LmlE2+BXWisPpmF7E40PTEv1qTtII6IbWw0z
Q+ymP3Yb65nQFoUT0GK3ySSnwzz1yKHqzw3MJTsOb6Z5fPHpFcgmHRY5POJj08zJvcBuMeEgmmpH
h8RVEAZCBbFGZ/7c5o470pdS+Cwjg2Xw1m5TmCeD+q8M0Ve3ALjTD6iSeDeYhudIL9Vs/7YZFWRV
voOp5Y5+eAT14rPjBfjFHE70nUUNPwzZ5za1TgKv7auhV1jqPstJ9CZYVzrYWFeurPFQqgziE8hZ
aChC29+kDaxuBVvXIAoLZ64ldyGanNZnAM+FVBhYNjSZq7H/0hCBEq2bf4n8vYGkwSwScPJOCafb
At5ZIqbow/AKDe9RHEW8TTy7V//NNr34bYuvWOHMZDe1SA4ZL+EJjs58iEc3ttld4Oyc/t9U21An
cDrnuvsDVmgOfSsnDpvmHS5B783EW5UWcly+Tf3oApreyLpWj8bFgotkwIqTsdRkikxcfQ+GjudC
0vzAsKMFHcMDdrbpYQF6/Tiu5/oXiy5iUwpcQ5qHhktUPsZfKv+znN2m+ktoKvtSudcGdND6wZM2
Gqyrj8rIloBjCYD74lF7a5TbrKCWoYKHdliPT1BShTdR0HqJtAN3ff0x19ajuYpeJjRiDaL/x4vb
0lq/lWY4bY4jHYYpvqnMwMus+ajaKGAEyQ9l6t0+3wJDro0jyBKE1jYyc4hcihTmIrUNbUkqJgcZ
NITHsa5NW+Gb69DX1aq9Gbq5/2D2wGJIIbLn60/8/1iaF0xuqdpgrT4uPftpWao+qFg4bvWukU8t
LM38thn25t/pW6zcl03oxslGQ22tRoGEjvQ0vVi4C4sMCZZLhGYDDzzXcG+OBVO88RiXr5vKhKtp
6OVKi0+aTwwYRh1BTwvtYH0UOruKuYvU5F4KlR1QX0Jzv+PSP2Bv8kWpLC+rAJCEpheRGFx/2atP
DfUGHrfKHluq2rdOWIyRAtkKM5E42uOC2kn3QAg286bVr4r7839WWjx1FUE9BW4OIF6LXL/w3aiZ
7zvw1WMdnmIebDbNT3aDCXRAmhSFtyp31vWHfd85y9v08jcsdlaFVUvRKdj3kiIeoz5zO6wQ1Pab
0zym3U0HUEINtC+W9EXOjEMLW6PsdXiTDGzS11iydwq2dAOIiSLz4YoA5C/i3NWk2MP16jiV2VPj
YA7IS6XprdLh+Xz9969/LB2HXqHUZix1ehEManWjz+Jz3h2pNhn92lhuSLt/oS6JBKL6z0IiKF0c
/mnO+yi1IWYQ5IzmCLS2SPYajnl4AmwKNIk4/cdHYYaEOhGGEajrfFysmOCBZD7st9BxLdIU+DCA
k197xavhQPeIW7vRePC/hfrGdliDaSnaxcqLWA7hq2xJcbNzhyuihnTvUcpc6A82tCXVs3/Pm7SG
1WcFxUg7RcNHc0noLMwwD5IBVogS7JV271g/K71z9eFTbd5TJ1U9fcBmZ6SnrLptACpe3z/rD0x6
RMWOuTLgtI+vOhv9THcc6C9JttNUQbKLDPgFrm7fdPW+VA/Tv0DNKtrFiovMB85jYqcSDzwXOGXq
aLJbWPi1lquldEvajerz3a/nj710sZzx8QGtRnZKPUM5O5vvLSU8t4hHer2R3yih7cajtXN85OtG
PbwVwLYsJdo0AZ1pZS8ED4IQMamoLiHrGBzsqhBcJGunQKS3fH2LDSF+y7XfurhwsriR1Fl8jOk5
7N0W94GGWTOAIDer3CT1oi/0y0lVaaiUjIuHrd0vdve19RcBWdim2HYIdS4q7qpxJ6f7ItmVBrCO
G7jyub0D/uro+DJuXLTrNwHqngbq2RTvS8Jn4ytNgpo8fMRC9wwnH3hs7F1niVLiycp/gEXM8REA
0uHaTe5l6sv1Y7AaRv+zPmO7j5skC4o4ix2iW9/scMxAmQUt53l4DM3T9YXWb3oLLVk0s2QIAIvt
iHqJExg2zMvgl1G48Q/n2yQa0DGtF0bOkJjAoLg6CJ7+lHcbadT6ZXex+GJ/wSaUa5tJ6FkLp/3g
Jy8YNx4mAls8ld7gZ16BNUngpJ8mjAdSI7ydoofAag6mDauxNL43YJvT/u8kQU9KNNATCIaDVwWf
nKz7ZUWFq/jtTyLosY+sg58DFLz+9sTv+3N//vPyFvvT1GPJZD4lDLP3XELcdsirbzuyr/XiNJJ5
JNYFv8Je7IahNUo/rRD193GcV44UERNiT9qpsYVpBo3Tbcbz6pLMCIT4oaqCnPi4AYu0NyAAcwCM
zkUrmqucy46kevge4FRTgFc/XH+VKyKIQtP4nxUXiQ/+ODaGWaTUdGM1ZCHyI5MRc37BWKBpX9r5
bPne9HddIWfy1BTPWF3RsM5gmAZb0m1r9YywDwXTD+ecIPDx2TkSkzMKElIVfSu4B7LhFyCVVj8a
rQnMBlbHRrgRj7bcRrrgtysWYnh/SAo7adojXW2BiLGPfebx3OQysXxE43xbq38tpl4utviyfhoK
JyCeLkHHpQ9lzwdXW/ahByjo1JsouDueo6QPca65SOHuY83a+tQiXbr2vItPnY0QnBMgvWeUaJLK
6+2/EcfgOxfdMfrbQNlSzp+ZRV3fYFsveZEwDpOUS6ivMG73j41FNC327CG4ULL6Imsblf/GYkvQ
tNn3yJI5POGUP5CgBjggaKhrUZuibLNdrq2dVupuFF7YPnQaFzs2RT7Yz2fAyghgkwn74ZsgfOlw
ZY/KeE9fI9iC0a49oAV9l0QfeBUF+MczQo8LGGKusIuwSWZuQsntR0ctf4OsVyYbn27tQF4utsgJ
x0JL2tqEq0AbkRhbIvxqPpMQlvNx7O/D7Nf1nbKaooEDocjGagQDnUW63/gT9rMK2KC25nyksn2j
zVjKIjJhtwgYS9BZ6kC/T0Hc2Yl0p+XqTzzYhdD6d9/G6LjlR9XavYNYUt7HnmT15zwFwiRH89ZR
WjvNlz918R0SP7OToMoi2nYPQXvO8F01k51iUBB5RvepDx4F0A30+OZ5WgVQgNESLkMaw40lVTZI
YqW1W9Ba2CNj2OPM434I35KSC/zQaecweWvkT8Z0q0inxMcfy1Pqf5Of0l6j/4+EA8XC4mJUTFgc
ZiD097V5l7XZ0Ur1veSkvyw1/RXJDei+9lsEsVwrv8ry1LlqanvKrN8aVvh3OpBkXN85q9ULTuYo
4TDCA122iGx5UIU62E3Qo9jKyk/CDwlYLmWT3+zrNnZtZA2kDfjM+wxpGU5tG/0qxkskcEs7gELA
nwOH028bjTdmbDha2zENXc9ux69pWH8xYukQo4bhtqbxKqeBJ7XtQ5FJdwT6V6tv78Yh+tKO1n2E
aqywZlLrJnFTGF8BrbzAT/cRLR/ZejKz+katunsjm8+Z/jtNbgMr/+qg5jrgdN0mt1OTeEX+6PMH
3WAM8R0of0sDpHiG3Z0ZIR1T97+tkbytCaLdoCo7v2RGkzjpaSqSY6S1bm1bvKRfegx8Zi6+Zfb/
1pnwsl8SWfYZhVYvZRU8aaqBqBjq6a5amPLGl1yLb0xRYPSZqJ+QHH+Mb45ZtU4PGOLsFD1jBz6g
Zu+S9KtpDqht17dmlNxs7B3xJxefEccRMKrEcZPgs7igsqnqjWJm9Kv/RC699AUypHvNXrPBhWBu
gMvI98l3rAvnLevCNXjG5dLLTqqiNBI4UpYO5TecBuz0c9YcVCQMMtecn4dXNXaB7zvKbee4an2j
mXdJdoj+Vqo7VPGdfOPdr1VfMPAEJk4TontLQiUA/nhOHWbNDPPiG8v+nfe3YbVHVgqp3rj/NIIc
MoEO7Da+wEow/bDu4vRauWE4VsfpZcNTgxfIsUH0qb0ydxk+ddG5sU9SsmuarQdeSYhYWEiSoTfO
/H8Rx6QCoT2144HV+1rd0VtKzaOq74RdE9SAdK8Wp9jeSDrXKj/UK4hUiPugpbWsKqbQ6AtoIslZ
ecQLgBaTkVPpgcb+ln+1/9J7Tw3PRfutDm/tLUGH1S/M0cJmB7sWbOwXCYtvmyGEUNAFjkKT9QA3
hYeedHA93hTuivBIR6EdvfT1+hd+/7vLM3a5rijoLrqGTcKg2EpY15+Yd3+rpcc0eBJZfX6jYTyn
7QABEYx47ff6l6x41rtDbD1Nw1ORfGqt72q8627UZgd30HR2m17PIvX+49fByGSWouN3tNQjNFDd
nFufUXbbCE2CYj5arKK/Vlsmj2uDKfWdLi8DjIexv8hw9NBvgloMig36wJpnW2LTzVR42k5pz07k
abpr/KtzfbnqIlnBpaWJZ5lVVX+fsbFVt/yhIKw+wFb3KvSCSm9sIX6517/6SiwXJSwgASEYRwX9
8aOXYWKMdc2sEQDcXtOKzzIoMkt6wg/n1Hbh0Rw2ttlaLcucAvQNqCME7ZcBDCfXKuoRQjkPFq4J
x2HYKcHRDuFmeHZ1b+Gg/BxLd+YP8zMKNsZ81KZjVB8laSNvfveiWW4owMXYT4Jzxy1o8cJRCpDy
oauYsgprRXWH2GhSEcnUR0u0seMHpFrwSlS1o1XtQT7VxX2Zp3tr/NtPntJU23X+zw5EYDccQzW6
U+R7lKgm9XfBn3uz1Re/52KaAQ2e5NYL033mfJHkuzZ+uv4B10BsKCn+5zmWoSof8jGxUM4+T+au
dY6y/kUOb3z1zvwCV13Xz3UZusaL+dtQtvLrtcjMgI93B7KEnG4RmYf/vbDz5FwriddP5t1Qvcpq
uhvnBBU83GxfugTUdlveGdWWkdJaho2PFeM+Tdie/ZER+GUtOUWWcV4SwTJT9zm5fM965fQq9f6j
n2e3snUGRHRE89/r8uowjDSESaa0aqOiXanBEIKTLY3wifTcH9n+qNehU0ZgF9JbDBg1/4cOjKW5
b1QSxem2j7eup3cxm+XmFU0vxEsNosYS2NNJxiDZCTW0wmU/mAC0Y9hK0kMBVS63ggeclPE8qrCT
Km5TO0rcwgA40Jtug+qkwZgiw10zaGbPN74HIAySNDhTKd05mYPSQuVVaeHlVn0jJPvyfDggNoPd
idcrys1UpdD12PfmuNOLrnR1sEQWEwlfk/6m7TTTuBAEqarC3BBbkkj2oIgB3tTbkulod0CiANX5
GpjUcxK2B6efTxqIwwYdkLK6jaLukE7OnZDJnRoEdhG507P8FKP6L6gnZZ2e5hK6OwoITTnvrXn4
Aj/hM+IErh/n/0Paeyw3jjTh2leECHizpSdFdktqSW02CE1/Erz3uPrzlP5/Zig0DhExZzGb6QgV
C1WVlZX5mkvrFF+7JFnXvbM2m/DJcNuHCqNTy1fpRtmbuhg2BQqqagrlHR0GO7dXNs4V4u9pEp6I
dXyR4uEQwl9Xomodu+5hGPNLbqrHKHlIk2xtSF9MFBoGFO+3Kh/H7L6andEuRObZxBPUFvQXdhZC
YJPQjP6rKncNZQTNqi/WcG/63ktZkHZ6kDYDqTsgWr5pYmcVxwPQdXXltM7WgADpQ/5OIwTj/Hvf
bO8GcwQolK/ofi78xLk7mRcdeESZM8g18vnyGKHV5rIbxV+ltj/EtY1ZsbpuI6zWpGBdLkW6uauK
V4foMqrkRn9gqRIQUIGBAgWuyBQ7apyerYdxwKL+tKi5OHs7UOPkdcNLlefqZGpG3xtj2ifJOU0D
FDdw8mr15ufQ2X+FNVUc2G92jImupO+piODW+6Kb0S5Mx5cQyWjw/zAK/DHecI5Wlh1sdAl8kqPd
gUtZwwtNZWMdQe9pDMTa7PLet/WvQp4gzsodYMj1qHkrs8IKhJXEJRBZjyUJ+LmQBS4EZIjoblDR
/bx0UpzlcZCTbgCGXwOWUNRnLBBXAK9WI/6O3rsuL5lqiE82jVng921uf4Y1PsCKV/llWvmOUTgU
JHqoFmlPDmlkO5c3w1iW/4GbR70PI3chVcZjV/s8vaK2sxa5LMZyEe3QL0C59fhXGmg7M1CWnkZz
96BjyChl8UQBdDNJGCW10lJqATxOcRiUsxcTlJgAVCYwE1P0x5Uo+RAO1xHz1ypvIZGZXcmr0Sd5
jO+HVTCOoMjRoskFxTvfQ88CR4kgCDo0Sv9wO+GYi0t452BXT2yiyDnlPdpm4VlloIOgrU+lQRgq
UAioVfd3X0YrP3tB7+lEyW8vpi6EzKWqOFqgEEMtOyVldmgyNDmUci/k2OzaOlbZkgHzXE4EzUjk
Bdg828rU7yZTU88eU0C+jl3tIhOLxwAr7QFjrHj4EqR1Q7HJfOL1gCXm3jO5C82h2tpJsJSciY8/
2fPC7JH0xHA0ZIBFBL3a837SGWk4dlBsTXUlZ7qLBXj/NILiS4TuSiduYzvE+VM3vuVA65GRoFWd
LbyhZ+I0TEpKBhwJCHwfKqxXv6Ku01ZyfLCVeCPwZO/IWpE6g/e8KB0793gSmnHoRwBUF9TizxPW
YrUqFZWz4GbyOTPiY+q3a0HNFYqo0OceQGkdMCEJUUUdk3ABQDD3dv40/KRKUZI9eLjOgF9H8GUg
2NoIcgh0bQ9xWMq8u9Rw4eanvwQHX5zHcrC+3T4fM2GOn8B1iPCXsFqeXNuNVMtj3APVz11s2AHr
dskv0PPLbowz9yH9MGpwqJlB4J6W4bxO9sFCkfi3fb6FB2lE7ym2WT5BiK5GVrrH2xObCTQcJvTM
yHOZ3zSmZn1SBKHrAjhoXsvyQhcFLdRUllbbTbBk/jjzEbENUpGV5drTadt83kZIbZXQmEygPbi9
CZ9CQgYon0W+kbjmJufz0ziT4Bm7WM8NiQGiJt3WZOtSfLL+C9L10yCTy0iyO17fFoBBEhc/eI6g
yxbjryR/x6q5HtRNHB5laMeLk5v9iJppQxpRHAwOJu8z2W27Rg399NxKD7nWbhrR2eMcFJq51GyY
uQJ1IBmAzmDPOXTaPq8XVKZYR/eQ7/ieQcgZEfpbOcI+027Wg7uKf5lLuedcI+rTkJNz5ijdaFUl
S5elCiCQX8Je2AjlgwvhvyrUk6mlmySLVlbVg7AT9X5571Jq8HP1Lne0fTdK61qHteRbK6MaKCoP
y0vwgSeebjCKHNgXEhC4iCYbzDckLRxqpMLTsHtR0gddzfZDWpDpDXSSQd9jxRlxOdrK95Y8MSr6
naN6JyXXVp3d7CIjRLAEcbf+YvpFuhb3qJwniH0t3OpzB4HMjHc8qRlY5cleIRk0Q8MC6GVixRDi
1/e8yGGaH4I+vooPECXsScppFlroQd798D5mCGyPF4eYuegoBv87hDgRVxfdUCnKUJcAdgbvAXMt
XpgYm7Xe+yIGZGkuk2vOjH3XKW3mIkqRnhB3WfQZWhpicpXVAS6bg4A5MYSViSEWdTXmPxfkFEQg
sf34UGG5+ly210U1t4t/tpxnrbpQL3Dwt/GRAgoWhLs/kJF/nANuxL+HmgSIMihDXUH69Gy2vG1s
xA1drTt7VWaswqrB0Ue75Gp3TLRKXhlyeQpSjmQV5jvDLs+FVSFDlBQ7zUieJE0/eE7wJEDXieXv
VAQjY9w+A/g8IVANOginXh7DtZcMMNfkL11rPHlWDZ43rLeqD8XF6RCMV9DohLbn7tn7iMNk63IQ
/C7jsWirXSGH3xJ07cIyhpe1pE89d5NifvjPx5iErrJ1VSWp2KaVX+6HbEsbNMzIpdE2ke7hPsVL
p3tuobEbh1MNs5pn7eRcxEpW1p6qgoEoL9r4xnYyZDw2f1F2WN9OEuYSQDCo/w412baDFpt+rVK1
gHggTH/994EQV5w4Jaa3b4JXzXgS9jq3h52ZIE8gNNPF8QcJNglfPGLrtIipDTjeI0hI8DKUZXEa
W4yTM0mXeFDSfONxyVCT6UmIpbeBOyB9x58eS/XoIRpqZPVKCssfQRtuQMzcntpcTmsAuLAV+CoY
bk1VxgFWVaktHE1kFXHT9NnSzqG+Rg+j/8v/WgHes70723zN28PtgWenejXu5OoK0tGxKoH4JzeS
8BaHXfXNfmp9IPQLafvs6kHdIJ2VSS+nl48Up3GighUUiCBYDFUgZNFGnL+W0UBzk4LyjMS+6F5T
s/18Q4xKWzqJCNxesu8x0QIsi4jZb1cQNAR2t6er+40m9kpKX8Zuk9UcTgQr1nWwv/11Z8I7ue2/
P2SykXKeZAimovMvW2hwnkEjee3S61ME1UnQZQwUj4V5MjTLSZwxzUiBGcgYmJ6F2SoK1o69Mk1q
FP0aYEHRrpJqo6aopsAADTe3Jzj7paGwg1rkmBjTdxDvwKr3Sr50VLy09SU0caUDZGpFQnE5iZYc
kj9U8/6YLG9s8kzDpmMvPvjVZdaXmd5nbYQ3hKGcndH76Y5hSB1GWfeSqq1qBag89VyPdkHZWiec
vw6FUz/GpXchJVrBa9ymmQ+k8rGII5gt1i5QjU2ZF1/10j7rnrzOm+a7bWcBxdX4S1LZiGiHX0yt
QMI629lyekqGJeGdOdCMsEP7Z1aTyK14HSDUmFn57sWEHZrii0t0a+WTnV9QMgmj9+UW3dzeVJF7
EB4UCqF8cvKLQU/9xua6aH9EFZCulW5ig3cqlfVoCbyFECRJV6pM0FtV5Xfn6fbOmZ00lTQoTVS+
kQKZLKUPFRTwCaAdKkzV8NB1OSz+o5mv5Pi5zR6r4Gebvt4ec+atJIp3/ww5+c6qlHWxVRLXkbhA
/wmZGKRlzHJJWmvm5qehTwKs8khil06G0TxFMlXsPc56kGwCEPv0ObaSfPHKCx5dWCU+357WXGS9
Hm8S7kK9cdumZVrcxkgGe/2lhokHzmnJx3iO6czMMI3TBc2Zovnn48d5obXUgwv0q0svDytsP+/y
vnoczXyftR5gee8cxaiXjCwm50TD7bsi4wqNfjtE2tGFad4YqEkCJ9ZxrHG7J8lONqUqXE6+4e1L
adE40qs9iO0QJK8uVR0u+aCxHurIPaR1vU/p73DJ7Ipj4x7KBkdpJMqMCAXcbtMZ0qub4c3uDEep
au+irvqaRcEp0mlDVeq2IT4URbULdWPfFdo2o1J5ey3mUiODlMHAN4oqMTHx8ydSzHxAk7gF+Kqc
uFNl3qVAuvLsJIWgAPFJ38i9t1oUz53dc5SihE0JgsPTuo0dNUMTmai6au5lHODDqM+gCqLKp/i+
IRaLr7IwU5FuTWOxSvGdVwV2AH/0+CPKriXO0OFZ78yjF1LqaxtUqyz7fayCtdoGv9JE+eq52bou
lurTc1ueZixGIOLa0T7uiat7QM5jWS5KvnJtP1PsLLqLjliUgIvnSz5gc3GSkocIz5TDnOmXlSw9
LL2xQJWjObndA8WjxXxzNhZejzG5w2PfqiyvZwwrlFeUji7iIhNa3W6pbwf8ZTJK3B6HyUaZ/PYy
zsXE66En+zWyHMmThQwgmxWiTdJcADBbwcvtUea2JyVyROVYMQcC4edT4chGY9SZ5p/zapvxEipd
9STEXZT+ORi7dQUBXerKBVzoBzF2ukOvR51ccX4gh1lVyf5ZbcQrrz8UyaihX46STVQrH5oYccz1
D0g1BujfheazNrZbrNj8dVPpD6UL/M1QspXdqwjbyl/1gg5D8OZl6q+oNb6rhfSt0t2feEV1trpQ
bpvddxp8cvDF8JI+IDZXW9yTsyKJUk409yPYJKFp1i5AGmZfHdrVGGLZrsYoRin//3Deti49t8mA
0wxm8clDlka7qHKAw4zr3ta/DYDcNa3bLt4oS79g+qZTi8gYMovtV9IpCUP1ezyORxV4kqPU/2vB
4KpaeF8C28Ht0qWi3xSPt3emOFp/7BHD0JDfo6hJN+PzJ8CpWYsbvCMpU6APQDc3lZYqAbNHzKFX
JZJ0GoiTrxy0lR/nGjhxSsOITuHJIUrQqVEsRGR17imAL9LfA32EmavlBOPR6KqQD5W8TTVuMbuv
rRPKFQl8GkAUxclIfuTD17H4YjxQLHXDreOggbfW23sP+PjRMb9p90qzBHKYD29Xv2ty+uVSbvVs
4HeZmfta4bKsowxoIiFoKcM+HopT7WjHDjiBsSwzOru+NGkI4Dyrzal5ZuHEVtaahNYhLPdqR0br
5W9VKJ+TVH/Nqn5nN/1rEfl3wI/p5FxkvloKfdzVF0QiZq+sqx8y2QWtoWduJ9ehQBxi8IhvA/LR
IAicRWcn9cO88Y9NTYkeZiHILSDEk03doKSi2mh92KUFc9l8TKXhWOaB6OrEBbr61YjTXQKKoWia
FXj9VRbKd5pwHUj6bYTgzJCX96Nn3rmRc7Dlbhsb2GkDZsit8hzwB0NTO3Vp9tuS+m9UvHuFjiOe
Kxq+6FyXOzN51ZR0gz2naw2HJh1+6Mavog2fdESX1TAkVyjA0wO7TMzigKKBXQ7PqtJ8Ra/Gq9Vj
r2pH3vBrxWpPjq/uwzY+4fG1K2z/opvDwS7VR9kv1mXS3rthfkxMY5up36S6veMZmmfZWfXdlWGg
Zltp2EWO59EYjho+DG2XHOjT3CVG9cWQ3G9mxXVHn9K10ovi/igjlXphvwnwU1Bp6Qd4Hkiaum/x
HVDByRpQkDOYoZALNjbdnq6O92bQ39U+3Oze3A2usaM4t/Ek/65y3FOD/7fDCwN1zKBTkLczXvoy
Xfdh/8PqqyPiwkd8qfcpslN4dD3ZbvetSr23vMl3Dk7JJT/FhV0D62bjS+mDQBlAoLKd6CjxurY9
jIccDRhJJaqKvtWt9IrwMkTird9jIxDTNfGQDGKVBwpLufqoj+mxzKRTbhj3gjltRPZuHEjcQoU/
HW2FzLJnpodBT7Zqh/04+Cu/ls4GErZh7D+49bD2aizCXfnZDvZgB46tU+4sxOXlRt4WRbvuI2ct
JWDwLAM/E2UtzABN/I46z70I8ULHgleBqnCdUi4Q6sKNsu8c/G/0Cqus8CIRlnwdqzXLXpeGvtHr
9rfd1UdLGnaDimC9NB5S/11SpV0bF+ZKL2Fn6t1d7fnaSgRZMBlQDJCzBjX400QWBfmZzDc2bqxs
PBWlLyd/EiuVe68KyKJWglotYwpfUVhsoldE6C+VrH2PrP4htNPNUCcHPQgAEfTfhraj/KfvfNBv
RgwpKlaBjtlbdL2UtLvjUb0zxDmSzZXJl6oaBRMywL0GgmCoUA3C+X1M7ANp/FFN201Xe6fQ0l6b
iCcKxJMgbgEyvETUzKmFbkKyD9WNjnFtPnYGsnPGyjTgmyfFWS3dr2hbHNMk+AJM2y3vtGo7pP49
MsebSh2OVpjcqXG+18f+bI8A9qjMNK4Mh3Uct2WlXmSEwFSOqY/aLOZ+AM6LY6I8h5iQ6373EqjV
0+gNC7fUXBwEPGCpmgU+SJ+6lfVDHXcpIFtR7EAQkeDBmRfEwOWh5hpzBnVigBn0mW0qDZ/joOtm
RaS5HUCF8lHWW2CMUicEwCp9+O3zDHWsDOyhfAavvFbl9xiQJNg7+Hv6oQvqFQ25UnY8EBzDSogy
SU3NPo8uKGfvbmchc/nx9Q+d3JB9JbuFJMN/4PkmYzMTxKIbPiLlJW2CjqJsv3AbzeUk1wNOUmNe
NQlZF/QewV0k7zeDrc44i826uSyWGoguusYK2BjxO65SEoJNGCYO4m8CsYQvXXlZfFvMTsUxhVy6
2FVTT7qsDvUgUu0Po5qUHIe+h3JczFTnKp34Jf89ijbZSo6ht27lA8aldgQZPHaeHrehclwEEswe
D4dqKvgLaH1TCoTgjeWpYOlyMCwujqHc8qwVJzVZykjmCDACOcf5gAZDt3aS+1ZO7Rdoo6LMR1Wq
eyZIQtUlMWGt0AQhJ1gF8S+wZTrKyWyOckkIdm5zXI8/SVM80JV9GTJXYjbiUfSLJf/h9sFSZXF0
prkQ1VVK4wK0rUx3YCb3ueOwCc9FzSMwrt9p3igB/myufW79ZJWlL/FobFCFxF66OWuF8WJ7xgnI
8feBWNxxNcrEbiWQ/nIKaZNF0hOMghMEwV1W8v9tmYckDXwEtEWQzXyemInjb0aU7ZrR+up21r1G
FM7JNWvjbZDdxzYY/JXStutUKw8xOKrCtE5BXt8bKS69XojPQfXWNu6D24PylsZvqWLfo0cnwTpA
iWnd6hUcQ4SAO+egVckmC0IMsJ4bOd+1FVdoWu2HCK8mtyWxo6ybA3u20arGpw8PB+bTZWuH35qY
v+UGa6rOQk2Fp16SDfAJs0075JfCz0+o43zL+nGVFTVNU0Qxw/acoaKkAV5TKnU3qkhgxemhNMOv
DuC7BIygrXjfa1Dhvod6far66AKtwb4oib+qpMd0dPd6PG44yIcM2CC37UrGbKnsoueyVQ4VMRoU
17mL5e0Qunu/LLa6UN2M5J1bq9/cbh+5xZfKtl8khGvtxPjo6IJDOLhluoW935U4yPXxJoMaIJgb
VUIaVNsPYweUOO9OhgMKHRFBcLFbiupV8mxSUwGyumZfDFZElpccRs3ZCoDyynCBdsnjGnJx1mqr
1kUJwnhr5P5cNtXR6rM7MmsanvpL0owbQxnxCH9wcTHEVK4CIRPUv30F8fgg+Sttmq0zJFs3YXXM
Etu57lzIAXXI5t5u3GOpVqvOUkh2SIq75ksWvWLeijWHugqsakNOdcJWcF21b7o9HAejPqaycnKq
7FhnaK0zrQQSiKJ9FzXmRCtXaGbsJLf8WXrSMeaREbi4ydNdSKxfiecsdPfmgrCQZKO1x3+GNikj
VXprpaZDQY4Cj1FdCMIIgSyCnWYDBnhm8ZYTIp+TgOF7DqY+DQEDTzJGIWBYxs/bAWMu/iL6Suyl
jmqZ04KEF0SRLZkU032l4Enza8CkHfvDSn5bVKKYHQruoclwSKNO4edqYYWUBchOoFrawQVeBBOC
UUJqe3tOs5/NQEoKsLQgZU0u+6FMUqdoMVZTKiEfgHDAotLj7PqDQoMgwOsJKZ3P93yLp9gYiQRG
5rQ6cYtZnrE3tHLXjt329mxmS+z0/+iw6OitklR8HsvWtEBXEoyQDN4VgNFfQpwBMBVI1fxUcZXo
frD2O+Vgks4t9yBnV+1q9MkedJxhyD0bkIvmv0qtQW1wL1CLdK0WZVFm181mryNLCqZmqsNiaPlQ
5QZCzWoaHwrCZamWu85MFuqks/UZUCMqVEh6gcq0hRwbVhS2HfzAoeXig6rj528ajlYYAB5DGU4i
zRi0PJCwXDKHnvuYFpZ/4JI4BXzVz0vp1HaA58IYntGT8sc3zz+BWUb8RFoCx8w+BSwB14XJIgRX
J/kbrgNuFxRCEzR4YOUgmJLryNEmWNmEzhCnXg1yuexto2if9A94XoXp3lJP9GxwglgBoob2tAil
np3/1a+a5P3KYDR5kNEqJPfSKU4civYSlmt1yWtl7niir6MB64Xw/Ic/noxOo1SMZnROk3gfqcZl
6PH49OlEqflSY2guU0bFxyA7MHBNmhafWksb5EqDOtDl9z+QakLKJx/Glf5j8evNb1zQqBTJQTUC
Ovy8fXTJ0YM+FhSA8gH3IKV959WU5BfMtOh5YdSiksbejj6zs0OiHlkUnRfN9KzUTer3NNsgDru/
5GJYQYFByeFNQwa8wqzYVePD7QFnt8jVgJMjMtSj68muHJ37Glu+PUcEJQL61vaSdvZsLR6VmX+m
JjbR1VtNA6IdWDpYcyqUyEcn0Vvdo3U4MilvLcDZDg4ZmBZ01nbx/pgLdddji69wNTZ7NlHUnM+q
pu+IYpDHAOz83+0vubR04t+vxoAx52iVg8Iz961kHGE+rxEYoHCDsU+GK/Xt0T6a4dOHB/LDyLJz
BxnAYT8PN5RywxdluJzk1Qad0yFuQKBpyT6r/H82BJVIpPbpTvb+Mgy0bCmRhQm5hvNYl+Hr7Z8z
V2G4+jVThYU+Vnspy3Oxb0+O96uPn5oCx0X7JbBeTXmTLRpgzh9OW7z9HZ5fxh+FnsZPex43H69L
MxViqNiNogYEKIkHpWTem4syEuLu/eOTC9UZIYWP5flkBzdwcd16zD7kps28unOEXXEhP9aZ95e4
0Lw2wWFH3cV9tq0iMH30e7j4TjoVu9ufe/4wIaDEj+GyofvwefXd2h/kuGP2bfFAcO+tNx7WJF/s
OIogvHNhbiHfJBf72wPPhourcSe7ztQTv+/7ITijP8ubms44G5yr6z/h+XBa/XuC0w2Vp26e2inF
AwWvRdw+MRBMT2IbR5W2kYL/wvoRzq7/jDe5KosSfqQThR9GKvgRVw2p+VdHg1nofBmMcyO/xRUm
lailLnRJZ+/Oq4Enl0yp6I0+pKTpcO9UisVoWsWnzt3cXrfZ4HQ1yiSpzcNGUgIPnj2ZkPCH+2er
iObyEhZzbjBgE4YQUwSrYk+iba/EtSEZQk5AFlaivDzsdE2+o7b7ZfFG8cunh9JRMPqjH0W99wM1
fhV2AzjzHeg8NCLN5yABrIN3Y4i2UYgJLy4z6ExT4bf1resDxdQwE9f1v3p6Sbe/7wc75Y+fofJm
EDLaAmL7+UCi86KPRkmqGSbGfnTqbZBnW6fxd50ir7U0X7mVuukt+6lH49XW841aZJTzvZPuVnSH
PGpwv1SrpKp/cgKAljE0PmGEqXguMtTRJkRfXpDu1JaeSt5uUoxg2xKfHAvBRJd9Y8kbLw7xFU3W
RfbgmMHGoOvjIlVFH+ARiaX9aFf7qJC25iItd27BaT7/PfmpvhFNsDgGcxGK5zmOU8JQRzyepXud
7pe0BJmZDf18ZBYd4CL6BZM4HPtUCdKwDzmVR7WukQB7Q8E1hAxwkOPLiALIEsDkY/n+WF4eEWwy
GUr3R2/8apdlOUoKH2zQpM1+aoa/A4N3sP1skxrmSW9/Zf2w822K+krq/1TyVHiM+VBEs+QoV4+A
kzexg+eGZPwMlXEPgWbj8uDK2vC5RHIT+dQNi01pSR0fRtpbig3CDbUzZAXaFynAnJZ6Uq1R7Gqy
FuSavnK9/NBFys8AuoJVyDyikgNNsY2SSCiNXHTRXGk0KOe5dzQBntJxAWKU/AgRisNw7yBXiDNS
r8rfhly7szksbYZfZc5OS81NyKPl9gGZuzjEK+zvDzh510r4CHiGpH7cndAH2uS5ILDXw3NjLgTU
2bsRJJAujLoBA5mTUN5jOtiCeIrO5i9YuS1See6e/WG4W30XAUfwNwEB/q/b8/u/jApNzqB0YFPa
+RwASs/MzUATPjTDitsK+ZdUKIx5PVT+1Qc0G5GrTS4tfNfZowfo6e9hJ4E9LXOWWpjOiQ2gBtle
MPQ6in0OAYNE5G70logSc9RowUr9Z8zJWtptqBeSDvF/QF/0Vb6gDQL7+Snr1upv6z36UeGGtGSY
9VGN+OME8ugTeojkO/rkUoEqZQo5wugcq+94R+5ivdpb2A35evfbTV88noP2mO3rWP2r06WVxtMs
NOS7ZjQvfdE96r39mytw7VErjfT+jTwGUmiHRgGWh5l7QQMKe4XvYB9XA+oFNiEMmRDC8UdHFMOl
EmMYDMP14JuK8qfsINnWFdhvQN5S1L2GSrc4owmFZiMGCVKcwrL+fnuPza711ScQ/34VhIJEiWQt
ZIvBSrIK9Zi3JwmBXlKG3gsu9G9vDzeXmQhhHg0uNtoh01qlabqKrzu0Uil6gU6k6Epm4iyJ8868
HEyIjUIHnKnZ6mRdW8NrssK3Q/Fs8iBsSdQphSSScxQ9cO6QRXeRmXkxogHGWCREtA0/f0bddu1U
i9hJwFXIYeXW/u1EPcov+svtDzjz6kQVS3BZLRMIvDEJCUObZdGQolbRSqJkzZQWG6AzYZX8HxUF
aqJo+n9EpestoepdXidReU698iVK43sPZ1A5d382AJ9t+s+3ZzQ7HNBsTBrQRYDl+fnTuS5XcpNX
XPTOgGThqYQ1LuO2dpGWPCHmuLmmEBOjb0jXFW+3z0Olda7bfTKE51GhZQQysog95JrJLPxwHdDU
yRtuPFtbQePY166xbeBe29GzwLCUDiIa6nMCZxPZa3R+kq0mEN/1UlSaOZEmljzUFlXUBa2pvk6W
jnkQSoCUVTAmwn4ZXwMhmtHQJ6PdtVb6dnd7Bea6qp+GFJvuasX9wNQSIhSd4ndQroV+aoJTWK9I
A+p2rfyl/ta0UzyuGto0nr1w2cwu/9V0xcm6GltWQh0EvUmu3ew1QASwPSutp4EEH2iJDTB3oTJR
HtpwAeC+/yEDAWpOLloNpxZ/o2b3vPGpwdUfJhk+GCR11dQXPvXikZo7tQqaL6JnQitomszW7aBW
dheU59wLUSQa7sYm2CVhuqQvMxf4FLoJaIuIaDTd4Jo5DrI/8jEhVfjec2/+SnFme9f9Vd6v3XGp
Rjundga+ACkTixaKiH2fFy8xUQQagJufyUoU9TnX9/r/4ri+k/J97z2QqYMCQVUjbi5u824aJyOM
F7bP/Iz//QWT7ZP2oWlKOaeFGaf2G3oTQ7MVtUbvV4lR6eJKzp8V4tSH0rzgyX2eshd4NTw9thAl
EqS72T+JPaybHufpgr4D/Ryfpu7PgAYPHwdPrWy92BqYy5bYSf/+iEk6avRSUVqRHKJ66qxjB2FV
5MxcJ9xkbnt2rRaL6xoNkfCn57RPLjJh+CJb+fNC2BBTnaRPn37FJHL7SiojdKRwzVaCxTP6X6CA
QRwK8gdo4WVwonS/sNyzJxjeG8QzVcjMTWs4Ye6UbRgxpj1eItTdwEDSzsqaPXImgfJGGZ1KXUpX
X5YXypGzKw97ROVGhPiqTA9XFTtK1sQ8x32aeNjkAdoZt+K2EKbaVWbvBRxJdCmoIgKXVi9anR1d
/v0/vXxoPuFNqXE5cgAnGXqkFXmbNE0ovHGx0kDkrvol3lqegap3I/28vdAfHYLpQl8PN0nO/aJw
R0+EzWFMfsQUyxyz2xW9cg5FTjpQcfffAUWvWq88eBrKIdh45K76lAwKWmHlilxj4xXR0S/yL5bZ
35UKvlxyu1PD+q6QIVi1/sI+mbtEBckHuVq61Jg3fj6ltSZJcOeRPsQRKcrfy+49jB5o1EFIWH4c
zkX368EmaYWGsL4iIRV+dnJ/l9XSqkHlh+6uCcY1jcdtG8fbykbS3Yk3I1hVy6l3KXumH8cNXj0L
+ZSIeNPF4nIjDwWQCW9lsjfCRnO6UlzmFE7oHMLCgHAOguL2npgrmJjXw0z3hGcFqp4yTOptXO80
4DH7gJ6nCuxwpw+bcslYaGlak6smViXPDnzGg/VT1g/UgsRrlGLX7XnNbZzraU3ukyRve0OLUGiT
q1cw74mKVFTzTqtco/AOIvz2aHPAAOFYZJMUAC79QwvH6lPPi+sAPFV2H/PxrP7spl8t5DIzf4OT
HJ55uvaq2k8L486FbqGahHQ5TFaC6efzYbm1bRc2W1avn7UUJi1ytoo0gimWLplcbfQiPrm1dUCz
an976LkLG21QHhiQhIQX4+eRyxaXQuD0QCEAKmndsA67XfqV96aEXg72XTgP3x5wLsG8HnByV7Jr
EqvIwXkInrKHkYAiv4q+oNDhGKmE/r+NNvmwOAB6mhyyf5R6HTrPQH7IhRwQq1iv3R5pdu9QNYQn
gsCrjpvy5y9pdK6RuRY8oDRb9b+b7B1RpXVc7TkamEZvSMDa2FpF/2mC/44q1vcqX3cirmU9BuEB
oClDnoTsuYAI1aKmwfPo9hTnl+6fsezJXlEGTrzf+ZwO5YKAbYJflCiS0Mpt24fbQ82FFx7WAC7p
ftEBn+wSnMNcdDXoy5PTMRREF1+9INFze5S5m+J6lMnusHS8iWAxwHLRHygf4nM6Ljm7zn0zhEHp
06IPSg9zGidt7ue+FoU0xV6VQX4AGusgNWiGw5eSS+j2hJZGE5/1ajf0zgidZmA0Ki3V8GxwyUIZ
Zw8u9X9m75vreYlfcjVSXtaGEqtigSh6C5r6KLTJdGMjUKatcxDiLYHRL3cN0cTiT09v1Ouhpwdt
IKlTHUKWQE9oWRqvEEP95kXlygnqu2gotvRKe+qjhTKccqcB8TruGm9cN7p3hrJ0N1bdUw8a3wGU
CZJHtvJfaZ09BmCkUik4dqQLLbJfXsR5jZkHajFkW/gZ+GsFAlDmNt+aEae3qLov5d5GpdQ4ZAny
yFW59gf1gfy7jjpqlfEKwOij5ut3hap69K2i/5XyS+/UdzKuDEPWXTDne/LC8dvYFfdjaz1Klblp
fPuhdKKfWtp/8dGhEGDaDxuppv9atfHbGNE0yklkeEVIhLKuDE+Zk17GLDwN9R7piXTlms9eAG3e
Mn5nTM0Aa+yU2QlIeCFbO1HWdCvpO3WtjUNjqq/7Te3e09DbhdkX9De2ibnvE+1oijJD9Jf4UwLg
6ggEGS8Kyoa7Pm4e6zbYlRGADrImz35v5ObOkHwoD7pHwi//jsNOEMgebD28hI4XwNfRgLPmB51V
yQ2NIg+8iFQ9FFL57hTygzxoS84c8zuVMtOHtwvv/clOjSOlNCsT+IsFdc+4M19MSkaoKXVr7R1o
oZltbp/BxQEn+9OMZKVyQgZM5XAnx+0RQ9wjDnQ7NhTKHN4O4+4vfWxith4cb4/98d7642wgIMeL
SDxEpq1SSa56HdwIibYvr1qZx49OI1E3V7lkbfym2HuRueK+/6Dq6RFGdGw4iPCX1kq+KHG4BnDO
Ulon2XCf01TZcDtLirrBofq33kpHoWeSsWt6Hc1tra9WeZp/qYXDDXbjWhTeC2GE0HzL8TIu0TuB
XS9OkGmXxyqlju0XP27PeC7i0a/7cJihEz2VC9ZaXQM2inQqFWwNQk6aPJTKK5G84rTeHmr2hheG
Xfja6TQnp1jDNkkoHKH+f7awlC9fLf0sje+U/wKMmSp3NTo/QOGbS36uc1chPRGUwCyeTpRlP0da
M5ZkDhaQFB4Q8GxQyKLVtHhPLY0yeT94ndY3eQ26B3H6AG1QXvEyKhCLRsCz68VUgEajJ40Z4+fZ
eKmr1EklXoL6m1c9K8YFgTFobfqSNqj4Q9OTQD1CRpQbV0BUWz4PxEPfSnLgJWfHlC5QOn3VWgl1
oRK9+i7VcSFNHm/vj9mpUQNxUD3F5XiKiegoexW9IYXn1oH+kp3y5F2Ip/XLSlhzSTv9hn9GmnxE
sAm+JY8eUCzlxWSx/n8prGzbuvAWhjf8LG9PbXZAWvEIAMI/J7J8/piS06V1y511xrDFUx9iyHbA
ZzL0zgW03azw5RsXTtvSkOLfrxIMLTV7P6sYEnOCTRSmh8jGlwH+XBV+zHGI4w1KKQtI5oVRpw2x
PPc1ibItlZzkC48Fqgai2YqCrVASgI1gBEut1rkRRV8HgiEYP+Atn+eZ5ZWSSgoVtCpN7jK4MOl4
ybC90wr7lNKzMpLqgL7awoLO7VUwbhYQC84gLfTPo4Y+ODctYZ49yPPCsP4Paee13DawpesnQhVy
uGUmJcqikm3doBwk5Jzx9Odr7ZltCUYJdTy+ddnNRqcV/nBTw6ZO/eCsBtIqgKb9+f6Zu13eDzc5
jE7v2YUlMVyTOpjw6vuxiDYgoAplqSI5+zkpt2sWXC0dBfmPE4tyyI5+BzLAVk7/0askI2r8J9N5
NL3nMXz6h4m9G05853e7NA/ixoWERhgc3KHMwHUmVAD+LdwWXYT/ndZkl7SR0g+yxLQs2cNLmHrW
m1cuxFfe7djA9sm5XZycJnbB9A5F7hV3QlmjJjJFQ5a6446j5qNLrlhfIkmoa2ZXrlUXm94otxiL
7LMh/BL46tZ3orWraNuCeHwVheqDpSpfXAXKHwwOucGFWw+/Wt7w3KTyRcFgs0UUxIutWxUVsVXe
1o8p+kKtZt9aeXyw9PbRHZVtNQ64pyVnP8z2/7BuCFEJjg7OKNPXQWnkNKxqIOYFzhxCbKo1XJzC
h21V9gvx4OzehzMDihWjCNCcH7dINqRhW/gsnQjH/kOUFVCDRZnW2biTKOG/A01uzKQ3rF6qSckA
Ka/09FVovgDRwh8J+wuMoZBJdP9B/Md8N6Y1KQkMapjIXcvk9LgSkzPqp3L8t3LA+2Em5QDsUwIF
J4c3aBGUb/vNOWNR9lGsxN/b/b8fcEoGCDMn6uSUyQiSm5HLW0iUoqnfWTh0dNvl5pX42X8NqNFa
RryOqOFNhePd7VHlXtsR+HG+GjD5p97C+YEYFqM+tUZIQ9qO1m1g2bvF5snsTP8MPK3kZGNQqeko
qhKYMXTq3rY31D8Q7XRNPCa3n5+1N6TyX9MUBCT+0KyZajz2w+APZgx3xPcx8OyG6Mx8Tealys1X
yPSjNJxTo7kHrCFRuyoc/Sp0+h9WHa4TmRhDkoJdqylXiWrtI2BrkWl9S6180xQsjv1bPFcSWGh8
GVoNrqmRPkhk40P/0jch7Thotc1r0yuHpNNuxgjKSqRI1xXWG5/Pc7YjhYmqITphPOZv7dl3yzko
Tu72GRQEW452qhuePKBGYU644r+q5GMWU/bhriqutI/Bj6crRa1fYKUs/JBZYAWeQLr+RgpEJ+Hj
lRNZkuerbgM8blhT+wDDFcSrg/MwOpCGbzp7439Lf45rwE++dEV3tqj2lbNzPOATx+rw+VeZjTQE
kBORTwLW6U3rm2MweIj7XleS/rvTwqNWusiIjGulzJ+KpbhmdmMLECLxN36M0yOsGkHVkg4E1yIs
tppkg/afjaFwJNpexvdFBvzs5U6fgFgDROdfhXstD+3aJJi57rBUkROBiaX56QRLDbTZy523ypBh
AqBBNA1MeywgtV6CDZBbP4oQ1niFydQlpcSUKxdRP7eTy2IAMPc1heKUIJhiXTMF5AFEMTsztOju
pns5QDUFzB3MnV2IZHa48CLPBW7vxxK/5d3hqWAPDoHEWFFuA6ypWa4DzbIAgn0YddiUcXMsVTHn
Vg+HQQAgZKM23/bjmJns+HkbgGJv5BN3PZpDdfbqEnR8fgTmPDOxU6FkAHcQeMYUrupLbZcjx8bi
OUcO4zf7PNCcXavjoQyoMN6p8Q32A/0DfSbEYZx06/kbz9jW49bESNPd0okq5A2K68aSv+HsCtOW
hfAilPWmVDvXGz15GJI3TgTGxQEwZ+jn5UWpHrk/P/8Ms18bBQyk1Un//9KLVew+ipo8pMQQHWvn
e5DtvPrQKUugm9lhDLpoHBUdENtkUR2bMkZpcCSRiTacxyi8sXxymyVQ41tlafqq8WyLq81BAncq
ygZhvbLGjkUdUCYwigcDHavguuk2OqVdaRsjKBqfS/s+1C7NeOPC4eedpWos7t1TrS/ssVkkxruf
83aBvDs/si5lehpQwHE9B+mX4NGJAkSn8GStUgrCQpnB0AkuEkwQLSM5oWeXrwxpYY3fqql/fRVc
nwhmTMNAZfnjkSpGu8zgTELDa72tl4w89dkpi2vA8dVOV4uHAARvP2R3aWxucsddK9KTKvv72ktv
oqA41F302xtx3fO9HEfsdlcg9S+7PUtZXRqr34WK1iJLpe791Ft3Tr3U2J5fV6HNwLJq6l/xeion
TRDlMQm5En4X9BLEKH6aRXgCxrpHZ9GBX+JuAkAnuvPLqZKjLkd7x+9vdTRqrSF68GIJeVtMbwhX
5FpbqDLNgo14cQQika/8H+m2dwvtJhqI4JJjZPjAOswAic8VBaBdb//QrGAVuQDi2xx7zWadA5RU
qwWThtnzZWNYjwS7ioaC+Pt341P7d5FFIilUrEd80wSgAZj/Imh4/sV7N84kiOmipB6agUphInlr
UosO6YpoFwM3sDbjk/XiLlkqz7xALDvoHTTfIRlN4f1FmFl55XfptacepeZeVs9FvM29S1ddnOAl
HJcaxkvjTWowulNFkjpSFAkSQtIM1+T23LO54/EXbnsD3n8pkuhX7Vf3UPX22houcf6jcG86lNou
vX//+e088xJQWxYe2vQqAVVNUqx8wFV9CMAwUWaO3SPQMWIZIDrSuNw9nNlCFoBw1Ns0UxP2cB+3
kGyGXeQlaSrAI0D0sN0jPV0U656JPCkCQUchwweROI08M08yswiJDAFlBQTOQEDN3eK0WDuf/XS0
2YUKh+A+TxZS0jJHMkbwWCAMiMsoaxsWljIGkj+v/1LXZlZ/BpuU0hLP7GrLAlPKt6vDbgOYHpKP
jeIiJaAUKevPt8VcLsF4yEBqCrw5eFEf18qVh0gyidsFlN4LLikShabx3ZLMfZC3x8QDP5Wk27jR
jxpGabKNpnfm3PZOc8+ybOUC1xa1v25iylZesxtLeV1xhj//kXOdGQsEy9ta2xg5Tl4di6ZX6hMi
YuiG9HyKblJmw5MLn/k6KTKH/uDurFJHugZOyDLvfaZO9mH4SeXFGNF1A9QSCLQC0Nugh2tCaxrR
q/7C4pRqv9bkZ+K3qDFXiznI7D3yZ/JTNHPgN5mXelTKTVrfMUqUALVbnxukTDedhOiSJV3ViblQ
1pp7h2i8aRSQYWXiyTF5BwwP8ZlU0CHNtr1S7Fe99h/GLngoxnzX0xWQcgUn4AbJdvNe1OyjIbof
bX/3D0tPewc1RlTTRd/l4/5sM4n8soUpCJjC/hHX67Rdc3NVv3r1rObb4AZQzOdDzt0rCmgOcYUJ
/PhkRLMPAVWGgLVq5TUI1C+VP9BmHTYOfPFkVI7/t9Gmd2XXOIqrFpTOtQv4QfyqaMBHZA+L6Le5
ffR+XpMFHQPJ5UMzElCiXL4xDUxps5PILTN/bzeneCmEnpNUQbvlz5ecPPEUUaq8Dyq+JLqRovLl
eBZ013BtZV65KrJk37XBd0lUhgPt3KWPQ22vCArWVtqxxe11QDXI6K11XPfoxWdfpO5c+09WqP0f
F2Fyv5iJW8VjkXPDj8OFDClEBFmjmy+hIbqIoZ/fX+TbqK0YUIom+8sJpVh3WtbBU47PMO+hq/l7
Bwz15xtrdrlpAPEOm2/kr48Hxy3kiBo729iuXTCwxo0BGCN07X2Z1t9r/bs8GLc9Omifj/r2tk8S
BAtZLPBx3BnwPiafsu18zW4DZhfXzs7W8hfPvO/i8SiV1V5p7u2s2xZDvo08dRvh5eG61c73Xj2M
rOG8LvwW8Xb99VsgFdqidiOuso+fwNMSaVSSLLzOzHBdgKpJQGbVXfcF3oJAOfi8WFaIFK1qX2lQ
fyTXWNhYaDLO/QbRhYD2SM1uKq2VZE7pq3lFaVuPulPlgL0e/TTaCDwkLyf1HahNCTRiODjqo1y3
exCICglHI616OVBXRuqgmEalGIXF384gf08LNdkqWvekx83vAbwZ4QQ10MQ9ynb+NYzhJURZ9GRg
qBYGHCi1llKMf5IC8bz62ktbfV0Uw6H34eB0RnyreKmyw0cjwAcIdmDcmds2TJ46IO8rKVKf9bHK
V44jP1f9qG1QEPrVp4MptG3Hgy4nX6I3eVn7rKe6vu71GPndEbCdbHyx6+pF6U14IVbeAB6mG5iW
6jcIzpdOiY+5HbjryLOf0cW9y4LiW5r29UbS5R9qg1M5VvB30WC9Ool8UpQoPQWm8UUbGxT1EirH
Wn7Q4uC1tLQHTlO0Rf+3QZS7Qr22sIpVLrdQ8LsI2VbJ3Ih/NnY5ON8Rp3cDgYEg7w5OoieryLfu
FQEF87UxR9YmzledhAA66Ky8HL6kRv7kjYO6UyT9qnFyBIOLzKXsK6ONHn7h493aWAr7Rvgz8Lsf
RlveJaAg1nk6BKsmzF/aLrDWZm654Jmjepe7vr7VSuOlN+Njore7KAwvoiRemcnGL4Jj5WeIwCsg
kZPy25Ch99gqOg4WfCSkyZU97CbIuk6dr8WjX2G5goB315Hryz8Uw/UgsCp3VhojUIzgb+gCV7Af
8sa4chGEzH0j5SQY9aasu+wKsMQhSRV1bfblwelymfmTgo/yr1HOEbhrHzQkwCPH/54D1Raq0de2
moVrpc1+y1ZvbOoq3rb0foH39tfdWN7D2r7iUsBWyslvg1YTstFSu3JKh2suzF6VYDzLcvlU2vkh
StJzHY3YQdsvw8iOUsqvLSJUbK0WJ05HKHrLV1XW8vJboTBtkb5WbEbsS9vrpHbWhdXtU6+/CjLn
d6+mCA+1N94QnvpQQ61d/+27yIZGrDoA2m95ygmHqPNYVFl65eVate417WjE8Tc5ilMOf7tFjvI+
rPzXLg/uAEtfYjN5MoLiZ45R52rs5Gu7z38EmfSrb8sGj23EMcL4YrbVLz2LKfykCo3R4cZKpJ9R
odzmtvwlH9vfUev+krK622W6B6Cj3fZ9eRWUwKqqOt7lg9lv8mq8R5wPe+zhygtxl8qQjECQ2Xqt
Q2/jtMPOHkYaCgKOqdjFTyPAkCxzdpmar7vC3voJOWWltUfNS34hq9mtlHqIN42KuLWO6Q6Kls7a
wrx3jT35d9sbriytukkltVypZr/2Oq+BrWF/L/A/xZH0vuiqu6GyeAmzdpWqwTbOX332eRaGt5FC
eUsnX3WK/MkYyW6bPDXWaRAfYX07q9rWv9a9fMHZLF/5bWcLewx5PapsQHcEaKFTKnPimO8SnFSl
/S6F2imxgm6VBAXy4om/9vMmXStGGG6GqMR4A8nPtevGT4iT3tI4y9ZmUi7Yacw+y1SLsQ1TMA+d
Is1sJM4Nx4/Ca8sGZYpHEWygbVRrlyS5FOZl4WmaAbkS/vx3tGm9P4kN3qI24HXGcrzt+egh2uA4
zuUeQW0mbQGjyEq063RlIZmaS84FSQdfHgEgnMKYYEqNo1pSFKcQIMDKzSvwQCF6ujDD2cf33TiT
QMB38fuOJTcQyD1AZ7p6zhFD1FHdB7oL/Gwoz7ahnfT0vMiWmVtKFUgDnSBMuOlvfHz3y1x1ZazF
Q8SyT25wJhDBtwFZFsxtl2Y5t44IVzOSjas69bKPQyVlIHd8ZZzZGh01fO06TZ9BwHm0bXhRknGL
enzaqYfWvP38+87OUTdkUaXDz2maF+Vy2I+9RkWaokSTjqLO0snqHvm1RR7v3I5BW/K/Q01SlKTC
rdWvGArZ85WrXvXJVY2SbNS9fD6ludIsDcQ/A00ylHpMcXioRXdPvWTmSc1vJcgWo7p6xtE82avt
IZRTBIpR51k3v330ivt9In1JtatltMVc3Pb+t4jv/64MqiuelAUtv8VtfrTD3jLuZPNeSg/VHeQZ
kw6KmWG+sLCd3qTIpxErpqLwOGHnI1k42blq1HUGzGWofzKiiBqtRtSK0cA8d+JSNLtDTKUwHuyt
1dU3Lfhcnr1NG/bbOsAemhhD633K8fxCshctUXahTIYeWVd+kO80Pz2EjvE1r4u9m2F4kJQHw8cL
kr715ys5t2PeT0PcDe8+Xh5oqZG0cGUKY9gI1oDSI56t2V8LPVhKOOaKMzjagFpEZUBGcODjWF5g
jHUuo1yUAGy7rRt0o/RHVc6pBR1Yqq5/w2u1CIrQI7KXrPVm43shLGkAt6BENaU+6kPrFEnfku+U
WIi7rb4K0PZpSrYl2kIYVxwi71nYTbZhts0Xk8nF8SfXbMm7nuYqIgtoTW9ohZ7kpiewSR40roIY
/wlklynRPcYNDdZ4EQwvktW/NiwXIPaC3IBkOR+/Pkq6g2eisH+NkgkK43WzheUfNhdn23Tr9MZx
7wNqGZm0oSqra/vPt9lsjUr4Bvzv6JPKrJ60ORdhR/Ekji91E2LWGa9E+1xOaRylmvQUFi789HEr
iMGCslt4w3kRPjvXyyCz+/M7Jim9V+EhamsU14U8fioJHPcQCl0NS2h+1cLVYFlodO4FIAC0UfFR
KLVPWcmjhmxG1TLo/2CKeOM0UGHSy6Jv91uS+tcqvxtqMr/ElvK0MijCyZn1WPUymlnoGo9nZQgf
UhwckD/LtnJYxQTq3joKpIdATq8iL72yMZBx23AnASAGpiYE4CEuabgVpGV4YPOS/3gtAvInoZ1f
gVINHXutBs5LZeivg/ooti9JzsO/7BwdJQWaIhQWp0XV1hocIw7St5o+8ht9fOmbJxSnkESxVgLi
EW0r/Rmtdt7wVRnffT78HI+Du4LqIhVW7ixjcs8no2l16EoEeLREXIzWxXcQI9PNzYg5Z4QGXozu
XJCF+yrqwpXi/wiDapuWl7pOEctPvvuufkPluYWmoYTeY6Or28KDlmSN1x31M0RW9gYi16hISpKz
A8a3yrHbicruLpar67LQN6Y0nqSxoQdL3oSkoA3oA2kksXgbJVoIVkSE8Nf+eTfdyS0hJWpnjiOF
QNFBMc70aRaxHnMNcj4pCi6CCgTmebJH8TTQpUrlIs7pRDsJqNPcWe1QatPEQXSa59L8xiW+lsoF
VvH85P4MPIlaMk+z3crjEmJ9UFRJu0divs/3y5xxm6XTepIxrAZJPgX04bpXxCqy5tdZkmw8b/xR
5TgLaTJhX3NdImJqZMoqaI07WrcbSZjygcRiydeUnnZuamz8MDl11ovlvkaRf/KQ1kIAfc/jeFLj
JRPm2Z4Sei/Az9ne2l+6KFkSyHbijcRxUO8xEAShhg67PhwLuifVmKzl2rhDmepA0WcrTJBUU4Ld
I+yXX2yj2I3F70R/6gMzXNlFmYKllc6L5fA5+V14VAL5BDifYGvyco6FnbTuQMIHmIVSjfLsle2+
6ITdd7LXrXBTx+66fVNCK89F3x/MXt+mdnwUYiO+prYriUDq84WeK9q+/03i798FTvDHW3c0yVws
WDPjA0E9crDwgZTgEsAA7BZaHWKK03MJ+xY+GUADdJ0nn6CtTVdHy4QcTUHqGDsNwxyhOyo7etcr
OU+PFGAWZjj3aiH1S0laZGj6VPS4bz3THiWGjLpxVefDVly4BiKLbfiCD8vm8+85O8E/o03TMx/T
CQdupYjirSeyXb0p9gWQ0wi7VJteYR8sqjrPZYSG8IlE7wgSz1SbzBrqMo9EYiaoeJQpVkORvfgc
OGF0JpnGLuG4dmb/6rb1wjXx1pqarqeJuRhnjrY4ccHH7eN13OyjVJMUapRogNw9AoPfl1L5IMn+
KS6SY21eshYFkVDeqrDxxe/pK+soBLwzGZxtEa2zR+Nb596kXJ+2ciXZ8UZcFQ4qpVntfhnVeO8D
uNJbsCjySpG2TY8ED6XIwdpp3q/P1282wns/o8nLoRVxmvgaM6ql5jqyki+mUGamslUY1Y4LzcuS
nVADavPkiG4Yczb2fTwsbNr5n6GoFlLy0AnkaZgLZ3Co2rYPrvWU/m/K1Xv+j8666KB5r+QZmncO
GnFIrSXM1WyIT17z38EnUW5nOa5Sdgxe2o/CjSuVHmMlXMnhE+NiwCRXF50gm2Dl848/d3iADqJh
T7EIKMfkRa1rKaFE2wbXgyFduU5wDEgqDTRaVUr6KcIrla8snNfZuVIYwyCbtwM3psl6N10ExTVW
g+tCqrEJ6TZAvrdmc0GgDo+SVTwcIr+i0InkD0Tn///5gnsifAB9RUVnMvbg+xRdQ06ucH/3v3rG
CnSx6286bnocHj4fbC5q4NoFTc5dgRbmZLAqUvS2E0hmtX9EhI01XOQ7zF21oHpMC60TcKnO5Han
OxJGud6xadUzfuqV+2J6e5GHBNbCTpnL99+PNHm26lguCwMw13Vs76GlwDUg46nKhVM4tx//jIJb
18fbTdYDr/RqwgqiSNLNCGY6SkeMlMTe2rKHhcdxdlKEdTbVNfqZ0xXSpL4Yos4goITZYOAteTsC
w/6XFwrwEk7lAIuEk/PHSVWuLg0IogfXdmTd2BKSRSH2TpKDQZSolhqPGnH851tvNlSGyKBTakPa
C92Kj2PSlQ8MqwwZkxSuM1aoqoUIe1EDZsNr1gYlucqkbKqv+iVJjrlU2cZhRbzJAMNMS5yLdxFO
DHjYzhMPRl1DmncJ+mwl32J6gI+h636v6vWicLoujtLkVfww5CRAB6zsVqYNolGttW0QvobeHVE2
7SZ/pdNF0sZ0bXllv1JGZYfgwq3ff5HL9lDWryHKWlKA2Stq5EEPbtt9GmHItcit+bfliApf8ziO
7SpUgeFI0VoekoPhvhQoTNR1R2dMuQlb7DMVqpbtuUmaK2X4mTlHrf05pGRyfoLk7PXnqztz6pkt
mQxwdDywpridCoprp/jQlC1YvBxGhNvz8RmZtkUngTdLw78+LPLwoCo1ocY62btt2hVx1LhItI23
Q/scafnapBAwSMhmjzUMnYZK6XUiq2sUQE+hZK1T69s4iCpJaMUHQu5I8jeD6a97I1mTUezsPt27
XbZCzPbYZ78kOtdq6Gxzq93lckcBa+n4ze/Hd3OYhEwjFFPLyx0+l0MhdEMI4VOc4GEdkFj5LcSE
AQl8vkJzjxyXyp/vNrn7gyR3Rlfmu3EG2mQ9ZNtUeyzSNdezKW2Am6suFdOF23N2X7wbdHLo/XHM
cbllonC8KSiAASV2qYnz8X74fH5z+R9kVtAfpsDPQ3r+eMbloO5zxFBQcIn0fYVCZNU+DFgWVI68
rSp7hzyIuWrcYp2ALBZVa7N1qGJH36X4Z164u0i2D97wW+myjSUDc8Z1wHSS7cKvFL/ir9377ldO
bqKi1F276qicFkG7hRW+QvWJonGxBjizTZIzePCVZqrrQRvOtvK1ir7bxSGjG9EEjzlp2QjyQsEO
EEpbYj6a8Y8KhFPlI7mS/MuRdgSMhTyNdFUs7bs705DK1tFsfqkerYCFksfQPxM61Ut+m5rY7X9/
kz8jTUIGbuNqwAcL3rhHJOvWxwzleofXCNOMuotPIVq8sfMmgCj82wh9LZ6soXTXtt5A9253PtwD
obonCq4xMEFNFCBo/Ak77wh1kQTWX0E0xbM9SPlVoJ675qnxh9uF1XXm9juiwxgJGDrazW9TfffR
lC4B2NgyFSn1ftkoQ1Ad+mYj0x+grEBJTUZBNEV9Su+/C8hZY3S7rm1+0zkEM+Lqw5rS6i70jPZg
De6j4WXeNpSSYx4bj4NSXfs29pJxIP1sNByYLZAzsVXt20J7sf10q2OEiaMYztWtG67Kurxyq+EJ
QBa3S3yvu8VX3GZ++XGEyXd+Fmmw3Q/nLPF/2KXPMo8/OkFAyMAmhEB/EcM0QT3YRyNtb9EPQsYt
No6O1DzmqfcQtO5OsZMrJXevzKr/jofQtetonDwm2ubxU9Ah3hRr4z1YQwqssYJSofra5FiJEc37
w8CyZORQmX2uLSfa1AMoGiOJyFlltPA9NTx2irslan5KscyLa/1upC/NvXlIzfCKbbu3ZNSLleo+
y4sDN8LToHfXYdZcYzm5S6r2Kh89VItUqlQWrtQpO8pQR28VSv4P/OSeSssqV2qe7KXEf/TxHQap
QYIZawbfMh1+AyB6oKT/GJjOgwxojY7PXSNqp1XMw2KP380wvNOcAuxCey8Fbb1WpAIsLvFh4scX
jbS/l6Vg3TvFuKqa6M4IZWpLUbcq1AKDDzNdGdVwEVbnXVlaq0AKXhUrOJd1/tNskUtxDG9VGt5T
EMX7QKtfoqo/SXp6lanmyczo25eNeixUqQJbZburIdOAVEb7LlZOaiXVq8421yHKSBHazm7sC2k8
BLHLjr0z2sMhaRW0E7ot4eimt9l8KeAD+sq7uLMOudp86QsfcxH7MFi4tqu291Ov61MIUKPLNTiD
0FhEWt9lwwOtt1M9JI+eYuDpLlX7kEkNXtGt49wBHNVGD3YZ3HiJevYL4+AnXrZKAeyt4qr+Udgq
DrJAe1d+zv/ZpDraUtlTE9e/jcH5RUXf3ylFYq8AoyGipVziFmuYqNgrhrWufF9fu6n2kqvVdaQZ
t1Wf3ECBLtYm1Lu2CZ4rt6145YptqRhXXpueKtnYR4q1oVXDZhigsRZ0feNyUAF4aceos3C7skBx
lWCtVMf/0QSZv7LZtZaZ7N08OArpXd8JvoxhYawClFHdZsRSAKnTKPYeU6XC6jHxdm7fYjgafjF0
bxc30pNdYeLahQnYy+S58aNvtQ4ubggQgYx7/5j0guxJ17nv8FlHc+LUFsFZkYcNyOvbrO93aexd
XImOkooozEaQuS1EuERVohrytxsFOmmMeJ51V4zlD72tnyVFE3i38qaO/JZuSHPXxDCkLDP7hsDs
VSxH/nrElleiEKdKxYs65E9BNV5pjTS8fY4qrfEzYFeYWlhvtbCV1nppXaTayrljnA0+gfe105/8
gDj68/t0LmcAaPDnOp3ELEWMOyw8fTSQ1T1cduTgVrgChUYmpIQi8wUXIuyVEPT21CWpmLd4Yfoq
kSEhYUnREKLCJEYDsOWVcktpX9C1qEWFuJ60os2bYaGjZNtG/t/MBS9q0z2aS/ntbJT4/hdMZm/n
sa0pNr22pnsOiifK2EgAY1gW9XvyQnKs9SLrZH5MiKuoUSFKBSrp46sP1t6Ti4AvjtueVZ9E6Zy6
l8pFCW2H/pSQXS7jpeRwJslmqD+jTmaapUHoVgWjonJHnK4Z6M5B8xAMHnWp2r001iQkVbzMcvKG
sYSgX3zR8wtq3gxE5UDNFwFJc7HN+5lNotK4xuDO0NhFoZvvG03budwY2JvvjFo50CnLfaxX2EkD
anm+/bpwfkQu9Ncepqal4HxCSWGKA46yUHUzgYUHmISc2EUfH0kJWUluGCFvUJfrxQRtNgRSkR2A
sAkBeho3xlrTIViSEDfKUEXPwl0PICmBV7pUzZrpWyAk82ekSdxYO3Uf9Bb9TEzSIXYHVrdylG32
LXGhyTwGnbr6/HPO7hyOhYbVs0g+J5mnGklRm2aAy9LoRzJcN0F8MKqRftKwjemiOk22MODcp0Ql
hzIQOuA2lcmPhxEzdCdNa4EOBK9WPWOFBmgfpXm09j+f2exFC57lzaIDfoA8CfZNfFgHp6YF1Llw
jUHNDS+K9yTpZ1d7YZfSy0ROzcsLXDMWhp5bRASshU6x+KTTbpBfDJoGvpN0vgufR/9KqR99WTmi
uEkFwSIXIvbv7c3CfOcOBgAagkKT7EafShpmVVUAILFoFuKJ1sNGkbX6OqijHYxgQVBpegmF86BZ
WdoSem92wuiWwGQ2hFjQZNdKLfcrVeXgevTvwmDbaOeiO6OXIZtHpX9cvO7muBHI0hmGBu8Y1aXp
O6ZjkgMdxgywswKO+CQ6YEO2doMn/aH0OjJiIahv/wK4ww0oUxVYqujPVh7e/4LJ7R7rAbm5yceG
yYajAvz5RH3uqTYY44pL3u5ehL7V4kU012u1ufe4IRTqe8r0+ARK00io+fOC1za9aebtvZbc9IbR
b+Shvi7Kx9bkLW8TqmtEQ+aV2pJtUpGsg2wdVN6/HGd09BCFEHbnf211IHgBvU2adDToSukqwU7M
eIFkMeRfF/a3+KTTi5/DhGYg7kg08Cc3R1LLmtOC6XtTcG43vrWHaCqCJtq6lF7ggKywl5VuvfHX
wshzJ0tXaVgJITjslicBhJarap92iD+IU2WRc4CeXpnBNsAqjvhBgADq4LS42HNX5fthJ3tMyXQs
wRPK9PgRg4ewpReOlGJQ2H76fIJzj8D7gSbhQxu4foXZMmVsRRhiYL/C89bJ/Sqtno1uoai1NKvJ
MtqK4admy6xGWzhi8nYLnp4n3oDPZ7U00KQsFbtOnA46vRTKPFxH/duLTaXnX3ilKD7+2R6Tsngr
57KeOHw+Ij3ca5Ii3QzthbViV1bJGaW3hat+dr2I4tHtEU+3NpnZoAdpapQMaHxrsisMlvmIDEcP
fpUsgPlng2f93ViTyaG46Ecqt63QMh+I6zSq72+nTrQ3YEYhal7kCxXF2fmhmKAgD2Wg5DfZj13j
u1GQMCaXK4T05C1RovbOe70Id5rdJe/GmmxHKabQLvWMlTd7v7lkEVIyj/RQFgeajUdQckXXRvQU
/roqR6mAWZfSoCKIxKJBSi7MTSjEj48ImQkTltzCjSc88Xh8fhJmXysD4TfEBKkkEzh/DLrQT04J
yFMOODBKbKs2oqplqpj+YHkbmwcjHLdNwwLjqunAVF8YXuyR6c39fvhJVzMrWeO2z5LrQZJvHSXd
VpK8iX3tlA5wacBAKGqwFtr/tvGqWeq50hERp3RVEmH36nMna//war37QdOoN3KcEeBgRtRbXohD
RaOCaL4zM5g9+4XJi8P41+SROqMfDt8ewsjHb59IXWoltYIBiKnfChVRSsN3jl/sylr+OsrUhpDN
U0oT5tuzoyMC6SZwscx1U2qvCRyWz3/OXKRmCJs82uW0taZPWVT6cA4L0wcXf7GpKmMCT2vLii4q
VTQBTVnc92/OUn99AJvPTcCPRcEUHubWldvUZedzg1z8DrlYIBaNlv7UkksYNFulzHZJo69wB7Wj
o1JW66CNzw7VbbVTDo2GzHYyHBxwRmFWPaduuR9GH4ktgAsDPsrUVoV9T5TKR6d/LkaIUE5yDmVn
a2lgOwaluPJgARVKsslS+S6X9CdtUK59k9JgYp8RW9qgVU3xEM5WD8i8suSTFfR3ckOBV0UgIEpO
Xuhv4sH6+vlSzN1y4F10uEvc5ATsHzeGOsSdSuuEeD16jbRkayovjky4qnQI6Tf7FiPL9ecjvoFx
p0uBvCwASFrGDhImH4fEeBaeuBYQrXnmrsl75B9eTQRUAgT5M86iogD31HP71tMUqmEUSBtjowXl
90KOQUtGFwORPrPR8Q6T91GufoE1sUXGw4rzfUV50srVE4BFgqPY2arqi6AMkrCcC1wfXS+7U7L4
ppa+qlX1RG/1qpHDq0IY0KK0T4PS6MsNbdC1I+c70+o3rqQA60UNCfqdniDePNIn8C62OhxKpDSQ
+KfTzYHB3aB1XtIu3TiFvpIl7dzLGIhY+YKgz9xTwUPPMaYfLHL0j19vhPqhSonli7Zr1llbF18P
yUVsWXOPIwqKny/W0miTS7MjHvNdMVrT+Q/oY5g0Bjx8Z0AwNp62EJTNXQvvpjaFxUKkLhyH/rG4
FoR9EAZodXoy6Zj02Rq6wWICNT8gdHLat2jo6JNbMXTDsvcyxccgG/FvMJOJhHTlcBz7RyWvbrHd
04KFV3D+g/4ZcrL5i6SJ0MBQ/f+Jcv8DnyZFTKqFlZsts3LI/ju5yUYBqjTUoaH510l8yvL+To2C
s/A69zHOiAt7IwzY7Pz/cXZeu5Frybb9IgL05pVk+kx5qSS9EKUy9N7z6++gNm4ficqjPL2x0b0L
1Q2sJLlMrIgZY56mKD2q/HGumMnx5CjsSd/PobMXZTpFuTGB7pu9Vz9PWXymjZCbYnBUYiTOTe1A
TdzNxmu5JwYQQIVVFYDPxqVTzY4Km0I0pvh+TcgNMniQFyOBczcpwh+JmJUTiHTa598jRYos5KLG
75HobpcziAb4JrP5qWOym6fbNCSvFdnZ0WwuRCFnZ9yHoRfb7ThJcmmMZYIZXMlxcILHBauFxv1f
SbzNoo2cXggyzu3vZIC4rmp8AUQKn5+VStsYEvIFc9qZQBaxIcElFys1eSW7/v2HPju3P4y1uKEW
ReiDWVWDI5JKfQI3Ntso4Up10Yv2XCj38aEWd9LRqzUSCWwUYZPu4qHdFXLlxKJ1VWvp5l88E8wJ
+KxkeJT3VMiHuvPYZFQ5Cz4YYWAzaLbX35LeFcf+/5BWOROkWTSxkMTFEdRCVPX5WwkqGrg4Kd73
hsR/TRsAw7Lkik7u5NQMYao0G9KGiCel3KNHcA+N9/un/foL5usORRkyWgSJS/SlFjadZnk6ZnyT
8mxGkw3kYdXG5QVu/9eJ8nmYxfeDK4niVUWLR6/bqoxH2vYn1/DEG12BKoPs4Pun+rroPg+3WO80
TeuSoDGcztZHh7Q+qjbML5TV61rXnVrGmJ12m+8H/TpHPw+6WOkxbgDyoCroDdv+mpt/PUTrqg02
BmjH70d6N979HFDR+URARcWYBmnCqs/zZtKbPlQnkFIdbXJBch2jcfISwvx4LxSKm6tXtUrAotth
fZMGfxJPc2QzWxOxQr8M1nTYXYjvv246/CCMvHVCShMbxcWzF3llxqEipzis7qnDc8jpzT43NuQh
6kuGK2fOuc+DzXP6wwrVk7YccQUGwINnVOlEHt0cKzG5CgQns9yEw2ValWh/+l0RbNtLvbFnUhPz
8BqiajKhJgygz8P7XLOB8dNMh2edpIK/bjf0C0LRtueM0j+OIsl/vdEyJqRf0DwIiKhBfR5Ta1P0
Q1xOjjkcjTrDhUJEvyHcRLO7k6Rd2ALPP+KH4RafMzT9vhAGhkOtxD0tMk6pfsMZQvEC6x6E6m3z
9/spfW6DoAkX1hR5F6S08+L68E3VWjVLrWRE1D6/OxXRYeRyJQXxmLhCf+H5zm0PvMcZ1UxC2zQW
j5cgmBdCDcYRj0c3Y5Xf+ijjeZ1+Bzym2F/ERZxdHjSYztBVSkPLzFnTJEWW02c552BU+TaoTzDo
kKrCBr0tLllGnh2MMJBhQBoYS4sNq/S8NM+pGiKDpyqCAVKuOzkyRWqzlwRnZwoDTMwPg83f9cN3
66MyDQB70MSam9tgalYCNyi5Dw9SivJSCZxat1wNAnwLLaVXs8e+vPXJKo9Wuhk1eXu5C+AMheDz
T1ocqgDNzWw05qop3JkZZnSyxitxumYiI5Jqp31NdbH29pXhCN22oz10RpqkTqe5AP7TS6mPMwk4
fg+VzjkeQ2+1FPSqdd82ZUzpkebFqdnoAbTsFCzUboJgFW1F6ydJoCnB6exfHEj0FRN8IqBD4bQ4
dNu8FSWst5F8PLZX5k34MFwoOJ478T4OsNiVskRRYBHwZOz6AEmpiYTIlOXHf7E1fHiMxWrVxVLV
A59R4EPNemh/G7xlxWG4lLi/9DSLfV3U1Eb2JF5XfocZ+3W1n16+f5Cz286HB1nscVnc50k5PwhZ
BL9zYV4VhyLekUMgQL/kq3d2Q/0w2GJhxk1VVWrGYGhOOaEq/YTktbV2FxNtl55qsdy6QosHvWMg
ODEFXc8TiMcY9wBHSS2H0wJ7y+9f4/wdvgQ/H55s/kEfthx8aY0oFxlwzu70t5P/b1xB5yX7n5Wz
7C4vSO+1WcQQcbJLZKdJrqPhl17PIsz/OrnzeaTFDaptRCvUJUaiJYtLFN1+xKkYfVwM9M+eCsi5
Z34wYcSyYhqaOny6NnyfD6Bicfigy4cW9JiO7kvtzmcS/zwVRyvORIDXqV8uPpEZFFlczWKZ1KGZ
Was3quZjtutQo7bCExZojYzH5oWb79kpT+8XhFkasqD1fR5VVOqksgxwgaitsnKPtouLG1TM8NLG
em6gOfRjUyXHob53G36YgZJRD4aUUxLO+0fKYOx7lMHCcDVdul+fPTtohkfQze1QhW31+ZGarvWr
KWVPUob7GuaCAlgMvpqHkQXlYMpw1xMHmFKjKLyUR7g49mKdIXAxM1UWKIdZ+9nSKtMfReNGg9CB
+w3F7/kWhdJCp4LEzfT7NX5utn547uUCVIw6Eqyc2WqK42EQzL0nCo6Alr2LVqKOTzwObN+PeG4b
Y+JAQEHmQGy4SJsEiImnIvLZVYxNOb1SI+MSQ0CPaDvPXi/umhBO+HTLbezjgIuVnyVlUtAhz8q3
GGi4N7xh0wr6nRHGh9mtFqLjKfXvRgvOZC0f5n8HQmqjYtxKcf/EBjEM8t9ynJwaUc9MZu3i+DlI
fwokwetIPApC/ya0oAUI/MpuwF9bWKukPPdx7zsdRY88r25rDiDDF5w2wXM7bA9elN70lnVKzB8I
iNH43uf9E8rtXamETjoWd2L80Orma0GRJIyadZy3q9HsH3K9uKnybu2JVPow71oHmbbL5HoTZtVq
HHyyf7ejamIx9JD46Wuq6ftEbp5CvbHz7HfXJKfCl5yBoqA4+m5bFwWUOXpp9HiV6oB35NCWpXxT
xqFbqeDjrGezmra6Oe6j6VkMmn0Vv8FYWqG2d9sOLZBm2rUkOiWlrGpAY65NTtLW29BPN9ymHJ/e
phTtSC0Ev1tR3UeEqLOZb0742ozW7UB+1Duqwq0ahbsEDbGPUnOIrRU+eau+uxXB7NtlvCkTiwJq
LGyTWtj5peGEvnmgOei95Nkn4y88h47adJemxc4r65uYpLol3E1ldugr/VBk0z9uVsKfuj36Y+g7
A3TVnEMHLtDtWPQ3XmE4cFoVu1R9NoBp02LSSpZcoBvcmJIbzcsfs6HaxKN5HeHBODshxo155LLl
DKay8RvcXzH/7fPrUopWgiduMFV7iXETXvlD7RZC76a156RT8qs2o207lI4cma7o89rTv5aaPlRx
Tas//sBl4t+EkbgNZXChec0sqhz8T4ETpa7W6BvVCh908HtZUVz1krmNQv+YJYPt+fx88SlMMjZL
u2EXi9rkMFGxUWrwKJrsBM1wTEPfjYM/XS0+hGXyA2ajMwme3aIVRrbP/ay5BuVtY43oaGrkmFqx
6dUxoiUDHKZm/epK46gWdA3E441S5rtALPgc+luNOZhIrdWg8zgkuTzEYCNl7ZhYwc5LvW1b1+vC
5xIINJ2jQ8T7SZ3CbZOFG6sRqbcIf1or2EhIyqXYcwsjcBVBPmV9s2Zr7JDVmfm0SpJoDzQT+Vtw
IeA5e8li94eHR5oQG5jFKeBnFgtEZW+au8fVVnbnFT/RExH34Xq+WIWyvjM6eQ36OGmnhu4Yaz9W
MqVJuvm8ZNtXl8x2zx6BMHnhb2CaQ1L988FkVRJ+DCnSu38yBJ6/5xKDKOmiGunsSfBhoMWzS340
GlLLQOjG2ZTVFCDTsEdnnPeDfdGf6vyhh3cH0YPCxenLweNbTZooSPwEwZXlvT45ZU8z+bbDnbZ0
6m6ve/ZjcYm0fTZggt3/n2EXh0FN1j4dAzMkdCF03pW3GUD8CTWIHep3Zmf3u6jffX/gnU3yfBxz
cT0UgaNqfYuWkCUJS9aPnI7JndIuhCHbRgck4bkXhpwf48uZ9+ExFxfGyCuLRhz5mAk2mbNLraB0
rkFvl0EaWBQmJuubZ8oHpXuNLvaDnz3hESHMHAZyYuLiecsEDH/B3sOUpXF4Y6RzSiSyLflBTUTH
7f9Nzo6axX/GWzxs6HlhodYaao8WvQBgqpkFw4Xo4hIxzi7GDyMtbsjKGIh9hLnMUfDeAuOV/j9b
J9VdoSUQRfr2VDO8n8pyFXaGo9TZ1VBnjorCxSqfVS8FTdyusZDf+0F/FAV2Fz/e+35Pv40HWjvc
Wf6bl2qvpjbs9CHejyZ7L/XxaRzWmtysJA1hj9beB17uFBFkWJ0ONAAPSr8f4VvNZ8PMClPFZCdq
qavQiGdE6SHm/wZpfD/SvCOFMzSYigDb7pwWExT1ZuqEDeCS7SAnLrLa0StW6NJOs2NCH6mvZtU/
0BStqdLvPqXByMDYvgyVZzlX3ALeRExLHuLcILa2bdk6VdttBixqRjWwm8a8tEPP3/LrxMY/DNU1
HYvLurJKvNIpwBHBXmAQRuskvAaUmsDAQACROLUQQEFKJWgLiSUuzoAzBVfuI/psPKcr4MKX0jWp
CSR6CJjbXPEcA6VLJwI5iTVadtGKkgWTPeEQch5Sg8Kes1xpRXMzewl7dPJho3Bhbzm7aX/4OYsJ
mQEW1gOVnyPUK3U4caXlykAVq9Vfk0tKp3PpADZrkp1UdpUv9TqzBvMgzOk+zYDtPdP445/CeLG4
/u6h/eUTI5ihKVrWRXEpYSobCO1dp6TgpuK1Pr6EVX0oxPy6E8zjULPI6LKMBv1QWadejn4Lsnjy
PWotnUJtbdqJQndP65erULFBTryt+2IdeumOHKmtxndR0u0LVXKLLF1LQXVlGbFkK7izFHkJXql/
IdTl9hy7mmZs8HkBqRLUwY1JLCSX20QWXAR4J0zy5g+vmupK658N71Qnz37h9tkBlDc5zvzJlKtV
Iv/MM39VywJBWXXQon3mMVPoFwrzTa6CQgBBT7UQqrh+MP3EpQ2wDwpbsJ65Mch0N5LE2tBP5ZbK
UzrschOIUKrthvCUJAfPfG2sZ9n8LcaOUtw1QX7sxpc4RjWD307bgPlslZWvW6hvAcqL0Dal+ros
/DdTGO5FLd4b4PXpUdyl0njrRZZLT6wLvHDXTOrtED1VrjhcK2W6L73XKQlsr6lsAp3WlkHyz9Fs
X0bbgjoJNp/3VQaN4OLW/u7Q+d1kWJwlQShMk1HH6bExPNv32hW/F8VStPWRAw3TjU9YFBSiQ04C
rzHfNjF/sXXN35MLdmMaRBwsQFd1vxdoB+0a35aIklsrY3/6E3u5j8iMVrH8qdT5hJCgitKZKv+o
NvTdm78pbdoBqI9QyvaWJK7b7ubCQX12PwMxwlYGlI+yxefwTm8mTFQ0RGLABiblry5u5tOa7NQ/
25lsPFbSCZp8IL7+C+wNFXG8W+ba5pz6WGweel7LfdkQgpFV5tAka4TmV6z2dH19/5Tndqn/GQiU
z+eH7MvOEuKJgczCeCCtaIvDbSS3O6XJ6c+u7YsAnHPn9McBF2/VLIUmbyWiPKQZc+kp3AP38OLH
i8iUS082/5APCSpB1UfOeeIskr+ieDLrV0KPfwL0i2OdjV0/PtUiQtcBvEtyxlOlyPinVwUgjZis
EJ1E+d6aTnrymuUgFsoLKaKz8SuItDmSs0T02ouYOZHTytPm+EroJNdslKNWD6eUoUKPyUK+SJSS
36VFgw45ie9nzv8y9nwlw5mEhpzF2EMe5lWdz3M0A34g/83U9JF20hYc3YAxuqqVL8CODzHd9t+P
fHYKgYf5/wMvNh6OhlrAfyaci8+h+MpbbslXSf+Kx8kylFVAnJIJ8E9ZPKJXTSW2GTOtKSq2Uq2u
whEFvqJ28CkrXE+bdZ0AHDRx0jK5WI9GDO+gdL5/3DPgNn4F9iu07dH/SF3980xOYA8MGoqmYx5Y
m1go9oOZrPPKs2vzfddfWVLoFBX6zqGxMah0xfhOCn99/yvOvnQL4NLswUqYMd8sPi4n0obaODcj
cN23YGAgu3ZMtIqzhBoS4Or70c54dM7P/J/hzMWbF+WiI+0JQ80sZUemioKh8g9PaObINdpaybjq
cIQekv4xq0afvj7yIXL6wGWdCmt7Xw7Su2LT64MDEOkSpq++TeLeLcrxmdCT0sltG7TP4TDtorxa
T3p7//0TnCvBQo3hazF/uO6piyeYQjgaQsKWIBfabeuJdjOYq7GTMJqQrjOzOaq+6JiFssnrAebz
L2SC94NYO1QVMLFBRQJt2DCn3RR6dxc7NM15ziwO77khATgdQSNLabE7tnKglkNakFIw8ls4/NSn
patM07kwCI+S/nOiNpsgsqWt0Y4pERcG1r9h/SMa1F3W/I3b4KEd3hJDvwJndidBh+jS7qakhIzr
+c8qAAxV504LxaPwfZdC/QGT8zeheciTdmv5w92I6riXFTtUtn5j7qMBa5ZUBiSB6NVDR2LA8m2t
dN8BWOkV4W+IWXY7pwGZ4zyPE/gpKTjDqUILz8RqMzTTWtJulc66lkqNVGhtl022EUr/OtWFkwTL
g/V91JqnJNT3tYT+XirXWe6vtTD50cSg5XMuKH7c73yt/DWayrU6TE9WEbt1aKxL1Vt5nX+Ng86v
olP381eSxthRp2T7/cQ5c0UHpsd0nktUBJCLo6Sqy7Hp9PKdQ0ePBI0/bHAcXYgGuDhf9Ag+c0x+
Gm6xrtHQmL5oMFwzBijTxB+6xKkPbV/HjnzOJGYXgabnNrRZaKdAj+ZJgXx+3ktUqVILdH4ZUhDf
bfJXVDZX+kTG3mQlTObG09Mt190ZmamF0k71TScz5QtbzLmM4sdfsbQvUYNEH4SAGaqxdcticmcW
UJ4E/aD40Ro4ptK3cO/rPXQd+KfjKWAGTs1rFXhrtRvI0naXGr7OfQuak4CozspVdCuf30srSaEs
pSlPjV0vJcynnCy+GINAK+vrPA83/SSQvBD2uhUdyNDzP7Tg4CXlnWWeWHaWCi0IuPZAfnj3/bQ8
F+LMnVP/+XGLedloKSWAAuAeISltinWHf9eOAJz2eK4wqGq09vaibeWZU2d2kKDplmYN3LIXFSl1
RORHaRh8Z3aFcBjpA4lPveGmpl/QcZwLZ2TU0TRnUPoCk7XYr0dfjes2ZcrRiQnPkmsk9VNcGnvc
K+gMq8bbiwWwi2MuIpmhG7hedjWPFxjb0OoRKpm72ATpEBR0ZMVO3MBmHetrXbsQOZ4ResDapilN
ElEuWUuupjaZbUl3VECfvLW28C5SqS4ohXHUL8Yv5zY05s3cFj87XOiLK0YBAi0o0yaYS9IFoDE+
YhnP2NcprHADe7zY4HAGIUycJCLoBegnQ3RazBq2Fq0y4jo7RqE9/cJDTfiViytNJjOPHNyulXUg
2dPbgMEVeYh15Lnxn+kuwv71bXyzzJX/rAxO+Et/418DwvhH/a2IYWrY0Z/pkpf3mTXPb4UYKaK1
ML/UXIn3Qs9KZ0fnHq67ELrBoDo6J0stPDQKHS5JcCF8PqecJVlEStJU5jGX3U8QYmPDSAu6Dihf
NXCfmrRwBBNPs3ovmU9KrTjg77ZaJbmlqDhTHkx2PlarXh22QJSCaB+M+sP328uZ+UgIhpnUzGxA
U7BYCfJQdhy5UU7yML+Np8e2FF9EWr4jUb2wy56ZjujaZ5k3MbUivqcRPwSyWag1BmXHFHNHsiwn
FCApVbIdjfyZecwu7Cpn9q9Pgy1uu5KWqTld9ekRdwI4GBRL2TFlE+zZJavMf/p2FiHd/OZQY3Aj
RIK82KDFotD7jsbrY1PK9wNca7KxdqRWqynK10OU7Hxdc4IueITPdDdkT3Jl0KiH/lJvNhJuhJLH
0siE19QyVimMfY8yOoCQYRgxuO/dTH4Tq8DtxhN4tS2m7o7ovQmJhx2hjIZT2xUGYq7JvJpa1a2b
8VRIKjl/c5WYga17f81mkMl0DRstA//fDthCq9pb2feUVNNRcvk594GmP7JhuVnTHbKofRlg+2dM
wzjLXuQ037Wc2U5gRjvJwxFBNe3cnIiNSLJlsgssD55UiKOeduVl9Z+onaj3Y+pcpVVvD/U+b/2t
UNHsWBmqQ0uZ0w7W1tNrXFbqcq1owaEvMo4ywdwWAeQ2zmPI/v1NKqkuupRNLk7o9EPAnoSmVB39
/k7wX2pLcwzpLlPuBAPbczPcNaFHvPgcwAQ1FXE9sqBL876OQZn54QG010prQIU21IP916mKVsEA
ZZ3N0BwA2GnNqhrb+wY2l4i4oATYL6TKcRolotW3Eb6d4YdrQTNX0lDYRVjA9vNfRPOZd3qccBYW
28TJ2vKqajBHN1tnMJK1UDavnTZRd7EiDFSLV5FtpYwfZW6OXANogkX7mQoHzDb/RZqAbqX5AsRW
jPZzkcoSYskztVxMj+UQr1Vwd35dvFWNcTsAy9AI7cIpW5Wt7og58orvd5X3msNiTbzTirCopVng
C7gCdmcOx2hIj8iVqJkkRP1KD/Qv2XWJjy6jc61EK2wl7F3wLI/hlFC5QEki54+WmSLe0H7VobLx
EuU+9IWHMcWBaAfpNDj5Ak7hWboJsPY1vVdt0F1pUnazpXoBGjIz9avWl7dWLK/yaUSxNO5ak65N
Wkz531f0SdglfTuN6T1oU+/y8H9lWIOBla0uVSK0M5c9a67IIL1VUF8vRbDiVGtWT9LgKAHqYCI5
edI7naDYMmqiQnqS9FWcYqyrHnTQ8HRMb8sAN9ZaWZXiSin0dRBu8gnxWilsJ1Fwy6RxTU8kj5/c
64heR6QrQPCi+HGcecLe2GOmo7dUIspdASM47Gg0RQbXqO1DFqjkbPPXsLcOAtFro0QvsqccEnM2
+T1ImFRj0xj2+Bv0cOjIcit8KAGf16Fu7CFOnHD89f0skcQ5tltOE44CsgMibns0F3wOvMnxFDQV
8IKonDiGbdiio60Jp3fznyzbsjVbsfvbp9frdpM7paMc6Ch0jHXggH3YxE5np86fO8mGnOj86m82
pUN8cRjscLPxbM9W1yv7GDrTRnUb+9ePq59XV1cvP3+a68qRt7ApXcEtnHgN2NCO7HIt2n9h+jn5
0xPBEv88H/LV72AVu4/lznck59F37tsLy/SdWf3dK1gcwKrU93WC3Ol4KHZv1MQ2ElTjVXx3Pdi+
vQPvtZofHOkdj1Y74LH4a0ig69z5w7MP9p+7xv7Rui+Z/fJTX1dX7UNhT/v8mNk/rwK7cDwHSdM2
dGMXLLGdbHr78Pp2em75o78G78xfZk7m/L6UpjxzAvNZTZOvy22T2OLzpy2nXMdBWU5mkss/d2lq
klJ62SlcObfKPo60OH9TuYI20DNSJMQ44Na73qSn3Ut22UQPuyg5GYzSVhnxktoFeXWljzpU7egQ
TOWTxlbhmdkqDIv53Ck2hpzZVYYZsKDsfbU86YC+O0HbtBA54lIgn1vbYTFshvJuKE5J169Uwdr0
/aVEHKfrubWBJFCBP4t5z7JRRNSmtu0TEYiCrV03buuw9k+N27idS5L7Cud1O7yCNudgaeC8vVHK
2frMjcSd/8lcwdYday3ZpQN71g3ceRbVNjk9R1mvJ9ZN6sQOKR37V2Pru47/3HnubuNv/vy4+aHb
9KIcTf6b5aI5kX3/GKyoFR7MdeNU9uOw4TSz5+mVOf6a/JIr7EJXRJ1i7wMby3v779/f328WZ4Dh
JiDe/3kfi+uMWXdB0ukjzax9uaXTwa0TxGZesxGzydXC2qm0p1RTn4sg+Z3y2pRcfQia/o9R/opK
fnWtE2v3q6gYN1WpOlHuuxqSNdOnKt9RwBdTLOCE6q9AmnIgOMhyxGz1uO3VS14E5+SXnx5lEZ3K
+lQjUeRRKrdbqxt10656/uFQ5AP529K+Hvh+dJexykHgbuKNtZLulDvd7ZzxGWPdq8Gp3WY1ORgO
uTybE7ORheuE1R454waEOn8yV+QJHPPC0X7+O0A8m0XINNsty3NpVnCUZCw3D7gH/s83fRngVkxX
SfwcAVbNgxtB5zSrx1UbctTpqhNzHwwUVHW65qaJ7KoCWeJWvRUJb0eVgqOqbIOmhpo2rsTBsqtc
wfs3uQ5ywxmg0Bq5t6bUcyERdeYGCBdGA+FlzV9j6fAuDplYVWLEg0CFkQZMb6RJu67VwU0MIjKB
fZSo9PtZ/B51fd7u53oRgZlITXyOzRbbYurFXgWj+Jgjkhn83p2JCqMgwLnNdcJ2VKG4csZpczPQ
fdabvW2o8jbN9TtLrEEmZ69aVF6VKLCDovvVy/U6rsoNet5TP+l7M4cYDauSwp66bqLO7Q3tPTQa
PYOAI9yGSnkQkhzfAqAWQXCd4jirIYkExOEH3THT81v2o6OvRdcjXhKzN8HsBff9SzjTRAmIQyE7
r5gKcoblmzdaM4wqa4hnFg0ooHp6BV2cK3+6wHBpE8EIB1ghLXG0clPj6i6Zrn398Batfqiidchb
OgmSz9+gz8gBtkEY0xSV7bIheMo6+XZmGmM6/BIUquGU06VY8Os9G0Qg/ehQNCRgdsuuBCkL9boS
6AoG34eUUJAe+/T1Iv/r6x0b8ybsm6DczM6O2mJjmdQ+rTS08Uf4fHmyLwTXkh5p5eZdksCuvD8X
PuSc0FnOZij4lMig4Vn433x+k2FvRlY8Nnic+NEtHRA2Fqpb3+ccAs5fZsIPEQAlBitRX1yYQ+cW
EoABUk0SK4kS3WIhTUlVVzBjwmPXloe8r7d1eNvr2TbR63UnJ+smTbc1lGT+KpjWuoWp4XBIh+lK
MokQhvJQGJGjl+XabxO0YL0rC9yIW/G1qjXXAmSojOWN0nBbqNJ1pom3bRe5LSg6i2JIW/gnFjHS
YM02pnjbBZIz/30YyZyS3lokl68N/VXR1Kuei6+fPX//5t+bbj+9eRMWpKRYBM3MYybV5zdP728+
ZmAljqGqsBdY9cbURdyd6jklcNvqfe+E1IZVq9oZuNiKXeCiCLKNwWA/qJ24GHZwZn7n/vDSecHD
2OkPgTZeh0La7SDV9xUbkkgFKrLppXGa8ijoUBzw/qXhma7vZgPBAk0GhPfSyNZhO7gVvJxUKFyP
QiUGJU9dWl9NokhlNhbW3z/9e4/556efxVB42mNsQM/Ee0j4IZeUZHIJ16DRjq06HTNPfDCimfOt
dY9RXMo2a3nr3VkSKhwcQbD8wU+1fha87DQ0rRthZcy8/WuSDzG7dBWL+1Aqbc4K26LugMgZI9rG
IiGR00MaBP6Gpm987FEXEOeQmSEbYkeZ6nS0mppTuJMTIJDYTiRjuWozXAun+CXjGoZFPXVaY6SM
oXVPVJKxuI8GxO7TszQ7dngTdmD5ml77v3oV7gyvf0lyeAxDbdlolt50egpC3SNU90P3+zf4tUrK
CUSha+7jZ/F8uZr2WiWqU6Grx7I0rhSdz2lsEn5E2kJKbZvopTenm7kBnRSK+oRyaGeFWm3ndYah
VYhOs0v3Ru1DmxKQecfQBjx59/1vfJ/Dy69MtQWqLHEGduyLJZ72PXNPrFQ8qESE9c02KsU7r+1O
Qta+EiPgC+8dYy9yxEhyRj636O1psVX0wh6VaN0K3cg3rOysNQ070VuZLhPFaeNLTc/qHHp+90Pn
G8qH6VhYONYkY64eJZyxvUJaeUnnZhg2QF95qbrgRe/6q5nBMpaZbXCDSPV6NYamXZqmgz3HfqgN
EpTBus1621eVfTKbuyTiSdUR4YkYTaSjW4Ozl5O7wUgdGk2eumi6j02Zm4yxU3LiwvghKTy7E/tV
LBt3iadf5el0lVX9jSFYW6U/JSo5qq6/08Lw0JX5hYzr1w2ZGQUmwJwFGxYCk8VZoI15L01yq1LZ
kH9OY3Q1NqYbd9JO6audNyX2YHK9EsVHs6kLpzFuYkPceWG/boaUJoa/jaTCcA0fvV52uwwwXvYn
VWpHhQ8Xa0TDnbev9YGbevJH1n4EhngD42+2u/GvMV3ZS0mz7TNzG2rqXRw9aGpm027iGCkhqNjs
wBbfi6GW4yvCim9aSPsXr2zvTMHlPJgvvExVGvu/NCaoA1fKnv7AYzHWxqoOsAZhe6ZKl8v5Vesp
Pjik3rTxRrH49Er3OwUsblulPqAyxtoW13PsruV7klY/vdojm9Hio5WqxKfKoP61MquhbkC9ROzT
dpMNNGx28Rt71gopDP4eiuha3JAQYHe/cA/X7cA0VQfHh3AXKJCmKOoxearhYVDVP+owCPC2w/LQ
DOoDlvSH0BN6sj/otiqhIJdZIgP1xczEdVKcYOXHwq1Wx+jTqkHbpVGb7SOlxqm7S+S1X1vXFS0K
Il1l4BbN34Hqv7Se76Fxp+XJawNto6Tkf40gXGNOEG7lJgK/0he7JMj/KAars0jhFot6Oq1jucm3
UTozxoRn0r6bwqBHtZrEakVHGeC8khy6J3NzU8WBe+40c9KK1CTXHw97zajpXiqeS5qq3KyjV8Or
Y98JinaLrgjRpmeV+4b+Nqq4z2Mm9XaS+LjAAaSyzShqXV8yk3uccAPXLKJtJ4No7OSXVm6jU274
7YqwNrWtkbMegwrqV1HpmhLCST+If8aNSH0jV36nuLPRJIabTcTCK6PoBw1xpp0F+nai4PJTHa1N
o/E33FDuYx3lGt36f7iURHYXyi1Aj7YgQ68ZfA25cENBMO2qN/ZWn0632tjiL5t0z4Wu5RvdQ/dh
WZxScZorTl0rd99vxV+L0GSStfe+1vfg8r209WGHS40qHMbOl/GzC3diurf8V689ITme43W0mE36
C2uN/x7iCcR85s/LKtE6bpKLeFZs1ESipAG7cCIPl28iOFLdxmgF6in4ooSqTedr2/ywoksH5DKS
BqMCSoZsAw7fc1F6UcoMmkhIgqorj63gU2qPHI7vW63jqp6kK5L5d+SgV6y4zfcvenk1mYdF5A2Q
ycCGjW3k80limkMVlmNeHKdecmvzRuqfNCS8Mk434SkbLxSjv1zE3oejdEVRUkeTsZTuZ3SrZZMF
TiaQcDXRNzTr9yzB3qkwC/Hj0DE7h/ZiM3sV0r+86ouV+HOvGa85EyN19L5fEFBeaClx3mRchyvb
D7N1IwA2bE5C+7enCGnKzc67WBiZT+OPu/T7Q38YcxFWFBJ6Ucn3ctQehA2m+Nz15inLy5deLu8V
q1+3Nd5VvXBt+PR86TV5ZB9nOWRh33/rs29fmWvlKB/wJlkWDkMuN6qad1y1p+1Ub0v82MWraCSt
Fj+oGkyQAlIHVFi7bm8q9pCZD3vhJywT8PO7wCue1y9Z0DGXOtYoaNuJ2mVyrGN2LTTs0YjB7/j/
SDuv5biRZV0/ESLgzW1btiEpUiI14g2Cs0aE9x5Pf77iOnsNG41o7FmbF1KEFFIBhaqsrMzfYPAU
tCs5zd880z+mo7dNaVipTv5P09DP8U0VkXFwumz1yXqnN2eYpRblZyR46XWPKz1z3ktbes5zTHhK
6ke25Rc4NfW/tGzc1UH8O5eqoxRh7+3bKYT+fw2m9eykPSj4LDpAsX2/PUWf1YDpcqF/AyIMF1SS
5skjjqOCJVTWRGeM7xAwHjQ6e82xT2Ok0cwnLlTPuld9C8f4Z5WrB9eJvku9dldk9Dy5QxSODbQq
/tnrwbFog3Wcoj/T/85bcA1xthmgPN1+3tlVhSwA4GDmlaee1EkDSwrA92OMMsqs5uSgFz9oGm/U
huJKFTzbPFie/itRur1lDSiTWd/wAYJ2If1ceJBpB0B8268PMgneVdtFtI2L7Dwa5ooDw/DVP5pI
OZV++T5aAXrTcdZs/OqhDVDq0NTvHOg/2tS5C/rgWxBHOggrBHOMNFgo/H0W2a4+KUpWIrxzsEzR
TW0cJ3nt46GI6gU1kqqDTZylsDx37e/RXJt2ysFLpjkcxyFbuLuKt56OLfCfOt48JMrTAmAUNygV
dVEm6ElgndBvMM3fgf6yMPlzw5CKMoDJruIwuTxILDNV6jJLmHwpeXCL8g0a7lM5+oe4tmGDDOEL
fCLs4YVHYWadUtQGLMfbDK7Ola6N9nUg2+tRDT9uP9fcmvj6WOKxv+QRFZqDkp/HGaKr7UpxhVgb
B5tuHf2yXwivc0cpVVZNhBXkQKa4MqfLygx/0ezcKHtE98k51zneNVm3HY2jEQX/EN4iVvvX4San
ijVwpscuhKMi+oADZOtoL5/l+F3/V9Li0bOQJ8x/3r9fbnLjdOj1+obBaJIBS4XSONqXHscIcuhL
m2Va45u+2KRaajnJ2Gh9np2tyKQM4lDK9zqTWwVFlabhmNKCbTJmx1yF6U77+PaCmfmKChdKiySB
ii3yZZcLxmsyOvQNQWSwzLOMDoWqxTuzMuDOxsfUqrOV2y7Jpi6NOXlj3y/kxM2y7Jw7xzhd9/ZT
5H54lRDiD8N/qMHD7IJ8RHsOUWDKqFOUBhZzbic1bIgQoYF436TjyiUJq4CYLrlQzLyWqlMcFpAQ
6oZTerkXwwFKAMcIITheC3RzrbzH/XNU7R1Kgv/4u5FiWRrBFVEczAYuv5s+Dog9Kn5wzs2t6pyF
ujIcQd/5llhvRbNkyXKFbGYaL4abFB98v876Ng0Akfo0/ruX3P7tCAz3NsBBRHmCMEbdrtXTjdaD
mFgofVzdjiajTy8LKK00egD/5kz+LJw3MpLn5M9MPlnFbuh2o0HluH8Nl9inM28NkhscDSVwg+L7
599/iaa+GegNBkXJOYWvrwOT1rto1UQPyp8ZxqHv8KFhe65kRDhwAQQV8u32N75O3i+Hn+yTelBr
q2l1QHbhT6M+IqLNdcXSj6p7jw5vZz/dHu56/ZLUGFQCBQMWFPskwioQtM1eRuezSx9KmHmp88Sp
FdrymptJvHQ3mns5BM8NBeIPbJLpArbpD5tSKhBM3rPCScm9M4m2o7xNdBOF8P3iVWju9WyFbphG
74aa/uRoVFuI3BUSOGfNvWcws9/n2c/AeZG7Vyl+vj2Vn2DLyyxEo/n192DinP6ycmqafm3owSEN
7X0zIn2SQtsY957yings4lXEID4hOqqIAPMrOmqLLhGz70uGSOSDJwrR8/IRuEdHqeIE0FglYYqT
DIKrjqediWCX9V8sHZGN/s9Yk2hUd3XnBhFzWwFLZDwY8kX8XCbbXLlvltbpFbocUzlEs7CH4nym
CviJ7PgyuXR0TTlLmVzEF9gRRSJvdOhQ1gasK7tCSxLsctOFg/I6swLLDNxO2FwA3J/KfEYGMlm4
oSTCj4zpJLqP1TMbw1g6sWaizuVIk4U6YP2jRSYjqRQJuQrRzuRXJ5ZBmQrhqkhCfkBeq7ks8D6L
+2TmRUF3UGGmYsFtzJxkBD3InMwsCXq1tSfqsGqr4EFooC1hiGfCOpWfLyNN4ltb6aUSjYyE+UEM
2T3Sn1ilUII0WYiudS4cuN9JsrBWrwOPTogDj4B7Cr9PySjuYITYlRJVeb9/p65Y5fjqOyO6xbLj
1ico/zIUXI433RutHwlBGhHo8K9PgKEk1iZOzlJ9Vxb+42C39w34zc7wH1JEtjq3xCJD3/qDdva0
kuaULaH4T6UCrEaZnyxO+tvBamZChLwEl1mkeeH0TQJF5/kQy2ryFq95R8CWC1vSPan+QxsdWV9D
+3F7uJnty6r6Mt5kQih4m9h9I2I/9KMI+0H7VnYfiEgY6V5IhmuANJZVNMTpNfkMNt5PbF+d26Ex
ddqgVejIKU7Y4nTD2FwNnrz4tcVBodV+qMgIZPeZvTJlBHleb7/vdRxGkpymBYmhKHFM0RBBqjaR
I6X2QxQeu+R7HPzSg02u/iJYlUsZw8zN+3KwybXUU8a6yKXWflC8LRY1rXciVgXdHceMpRylZKMW
W6k7VP/UWYSmy8VLTmKW67aqlhgYYZD7+uEziqSkDiAwFqPT7Gzqmuh/ydTLp9f7wtTzrE5G4fxz
36UY9Zhv4lhLXlgMq75dyDxntgZwIhrhtgFEEDL45Rmqp3qI7TjyKlB8xIrB65lC35rsj3RXQ1Jn
MS0SEzVZppwtAA9AlmtQWMQy/nK2yWWgt2WrSqciKb+HcvKsd4i95PRg3V+31+VMjgJkgVYaia3C
1W+agamJP1CkQQPStB/q7lQOD1X/ZrTAoMc9denaAQ473HmHOEcILv+oEQBbusVcnzU8AvVR1JOF
zee0/9D4gKFGHMLPefCsKPZW98ezJr8hffbNb+yFOHc1GCvGYfOLwYSt5CTu2EZZaHnrcYtQ2hcG
RPGCJJDbS5QaC3v+eh+ybGiqWw4aauioTYFCfQamoquJcRhS44uyRuui9sCR+FT9V11D0dlcaahS
DP5boy1UVK8/LOgvnbQIDxySXWLt5RpSgVOMA0H2VI3QQbay7T3U5SnYh5yv8E5ebOE9pe5SfYXs
xsmS9rcX1tUWZXjquKj1WI4tfDUvh+/gG1eFa6BJlG6JPhEg0NjYo1DhwYkDu3R7tCtGPcBCRiIe
IJ9v4KU52TGDRX9UL0f3FOnNVk79N8iVm8qMdoGtPbhoiVaQTf1B/tFLHzm6NaH1IRnj1rLzJ1ri
744WbJwgvq9tzOtdKD1u3N8NrvYWWRiJj9bGkvq7shmoTgyHtq/ubj/+dTmZx8frVFyFOJdwHbic
rbH2nLGSBvfkdRZymdiQZe+R9tBraFzar62yB+5ktmR7UMnXZlpvBzqWC88gpugi6FAmFREODUIV
9tz0iMLHJi81rXBPXRHsdCx7+she2QGN6e49yt4lxf4WkbzU4bBC1OVkLF20r3cm7j1cUlir4FGu
PmEaZkPg+blzMir/zs9Q9TScfaICxJf8kztm32+/7/UCRfwGRwtRecMZZepg5OpZZvYxvihdL7Ch
3S8HGbNKk+589T5OinZtLDU5rs4RhmOBkuf9e54nH9luozwttSo6IzS1aUs0gYwuQOX0qa1wOjPx
R9U+0irZ/eP3ZFQayyTzuDg7Ytq/nCWhk4R1CArr3AfhWoutP6RSRVlTXQknpMZzNgl00dtDqtdL
CfM1ZEWYYLRFEPa4HLNOPYiIfR0+ordwtFXpIUAEAVr3FlTHKUSNoA6Mjd7Jd3Ka7gOgHJkK6aRM
NjrPGdQuOiN3Xv5oQ9L3AvXk5CmWeW/+omDgdRbKJ6F7Q9ObFW/RCbx8UK9KhqodsQJCbMUTXnVo
SSfP5Elj/mD+kb6k6j+0yeFySBfYdpgU7N6B5l4OaPh4aGsuPGw/5jQHgR1o8aEJHvI4P1h688ft
D3F9uZoMJ5bkl4+fax0c6aCLUeWllOO9c4XkFTVtb433eZHfo0OA6W87qguLThwul7Hk4jWnPpgy
2vReoKOnQoIWV3tUS+UK4Ojbf/N6NogFKkiY0ky7htrYRnGv1vG5VkEU+mu1+pOLix1QBXxTBfW3
XN+N4cLJNnOy8nI4zAtcvtDsnpysIwBqpRHSWWUOPCQnUlT1PV59RyTKvvmVe6jLaF9J8Sq1umDd
Ch54+hRLzVswGAB14sPCLMxEsovnmexwLcNjjRQqOyuNRNs06I8IjAW468UHWKlPCdh338qPlo7A
Wp8dcl3dhDbchlzaapQy6zDbe7mMwLP5WFJFuf10Sw83WfBRh86K1SOswJ0Ar5JaeyFvRtz1f+OE
+7msrpbdly8zWe6hnKLJWY/YJQ1ms1aq9ND3MYTIP/NO2wSAlOl97MwiWqUg56ou22vUMypXUVfN
4Dy7sblx9A61bH8npSPGIp5P3CHvdc27svRXki/AmVp2l0YWtiLhn2Sa+SpOfPAc4MpAMKf6Bgbs
meP8KQ30tV/UvzAGXDVVkq+UnEZ17z6man93e46vxD5EVBEp9Cd2CFGVySSDI0bOGMLDOfYAV2ET
LZrBqo/UTquvqtxY4U2zxm95jxnBOuzdXQ7OIsXnR293hQb/gwLzQmviUwFo+i1MnEBRbDRxxLEn
uyQKYelGxohDgKuce08+mqg+OFl6tEfcSkxAt8H40MAJVpQsOcQtdF+3NVYSVE3ZGA4FFhNBER1k
odTSV2Q9rfFdFNpBe98NvrYrouSb0714ebESWz1woC9jFKWm4yM+1tvCB+6nWjvLSh8M9UMKLNQI
37qwP5EZHqUW6HmgHEfNW3jvuUP+62tPNmPlyvWYtwADYu85BMLsZvJ302+PmYYyNlrtSuntFM9Z
WAHiA9+a7MkCMBzfcGOPQIhFB8ieEOKx0n4kkki4W+D7C+vtqlsp1ht3GqoZlHu54FweKyTGZlBl
cIfq6M1W90Z2Z7XVapB3rr6FGz9U38Pg9faYs/P695BTI1F7VOvRkSpCPTqLnV3/GQXkoQYq0Z6O
fiBNUyF0Y6XlwoE9O7MQH7mOY8xKk+nyVc2gA8lUAR9qEahP3b1p/JSVn9awRTWlkBYGm9/IiCKS
lzIeTcvL0VS7NCLd9fJz70TnXkpOme0AguykcyHX701a7pqyOWVQ5PsETmLjrzMj3kY2PsNKOPzI
c+uXo6sL3dPZqf/yUJOdbBRloSgjFC6SJKfZA89x4+QIpoLFFSu0U3mM2x9bbJKr5YyRFg1U1pnx
mdZ8SVsGr+bA12C8cHEW1C3gKxTZMbcM8Ka4PdTMJZ21jLIEdDEmHXrN5ZTLWdB5hlRGwlNV7BsJ
ERfKxoLJb68EPg7m6kNaS6ueaKIm1rPZqkt5zNx+ElKcvCt5PmKHl8/g2E0r1bkfnWPaXvLo/CGx
nWz8FeK03RLkAtnfu9JL01oLI39CHaczLd4fgBzJKFv5cmQ3S2LDBxFNBxkgcxeui7zbRY6H0P8p
1fItWrCvI/KAeVadB6Jw3GA5KBSlkOYvwj978vjCC/dQd9Aqw/Vdv5MDTK/Gl3Bwn4sm3NUadqHm
Rm3VQ4+O/u2PJ1beraefhL3RiJsQWHp0ljSUxvX7rLwv06O7VLyduZ5jy0fNiCKOoNJNg0/p+1R4
fGzuq/xVU9DM4XiVCHxy+Fp7nLQtyXV8lHqEZuAVtmxTyYYkzEF8+31nFysrRJepIove4uRzKXpQ
+x12MXD61C2aB7gsQF11kseAdpeZw23waywh7XUe0bRVTcz8Pm4/gjo35za3JoCzqLihbXe5YgAF
xo0RG9xikSmukDgAI230xl046D9qsIvcZ4vI2oC3MpNntUPzY4zXlvegyB9W6K2HqrrLne47/8dZ
M4ZgJUfDulesk5KqKFBI6M9hZxVHS4DUuTj+9bEn23zQ61GuFB47U554GpVY0h1phDb1/WIPfS5g
fh1rcqt0Kr2oVFePzmOENV/5MVro/smA3JD02w+tUKmI7k27XizhiONhuh9gJlLxAw5Cd2USR3TY
cUgYgqIcKlRP0IDPk2yjxfpOrFDF9rFf0X/IKeI0YXusan8XtzKU2A6ykbUdwf3cXitzc440B1dd
9D3BqUxOs6oPbEzT2Z5tAaqbbBhqDkj8dA/GWvGWvvDsZZeKKmAYQdu7qiMbUp6XTs1wfgsvCRjK
Z7E1Ku+qHp+Rtr3PkUrnEhor6FeExfb2y16RvUQSTk2ZYoIFHpS6x+XGqDE4yYdCic6G82JW8lsc
1yfi43foBOuiKDaDCs8vCF41ex1HB8Mr3jQ8lzQDf3pqwL7ql6uSjUNZcu8OVbMUOubOGAfZRfoY
SM2RXVw+nloX9jDEEQIOIA3ifcaXjxXkBKwXQjRondhCYt8oFoY1ZocFcQUElCLLFZ5EHsPUlMRR
HiW0N1NsXJMQ8phzMsmh5PZe09KNS2GHG9mjX1u/fbAYbvYjU7JnJKVkR0eJSYnehKpU9YY7qRpX
W2JtOihYVnWnYvit18YqSJqtlJcHVUIO2XpRYhiRpfzqpdmmCxUarfG2btSdHPi7MPHerDJ8Nwao
/5a/LSHUtmopHAh6jzZZTKtbLled625EJYqb9e72Qpk9c6mIC/CCUASbJnlBFldRbBIeahX+Zxyu
JEO6LwdnU5QvvjYKRoIsOFh+oLXC1FvPU+w00g1HGxLueNbuJHIBwq6DwI2CpZE3/nZiZz2a1V0C
SjExXITdYROoqr6SzNfbj/+JcbgKMl8eXxwQX5IzubUrTLba6Ax9cx1n7rdUNx91FyMobdgqWYBu
hoNQv2p6D7Y0ClSYEaZ/dcpfNpynBD/MTCiia+2ukl9NiI5+4ry7mKQHAf1uZHuwk3ho+Z6NbL77
qI/H1taO822VvKlmEK0UW0VvCCGsZHzUx6UgMhuyAHvJtE4E+mGyiXu/jILEp0ab1e/IPbd+uFPk
d2CJEcqBBofs7cmcOSkIVyhA0nZXKdFOSsLpUI6pGUIlF06u4bvfPNWfTdPK+O2lL5Tmbg8383YX
w03ObleRfKWsLbzAzRcCMqVASVK+cWILvXnk1xZW+uflaLJUgI+IbQ+9ig7q5NDNOifzZHDY51B/
ViNY0973XEIAUMlhN1cvbeGhkYCekudSv0ucfuc66PIkHt0aMyNxABRht1tBfwubiLJasinRKRwz
hC00c2tK3nbMsXJS8lMB7N1LpV1MkbuPmoOkg3Hy2mEPKvCfzyECKVTSga0YGC1cLn+jS8s+9bgv
REOwG8BpdIkFrzkLR7Qf7mu5DDdKNy4pGH0WFa+m8suwk7PUynOn7WSbqTTUfZiANBwlAysvaLC2
+ctVdshlQ8mEtdEeU24PIio6BAJfHdd10lIPQZnIrckILJC9dAJkaAlDjCijsWt4AZvQr2LXlZj+
CUUQNCTRvnEISy+2SmG16B87ULOmzQaEloeCFkoExNxaOqY5eaD/kyvtqtGeov65tPRHNQh+DGDg
w8rYxRqPYypbJUq2sP9eM3zd6Ahv6rx+FCURJMD/uv2N5lIBFCCAFFqaAV7cmHykXpPkpGuT6Ow6
30J9W3b7vnlwQ2vttmu6aaDu3OTJYwpujytC3/QjUREB1oJCIT4tk/XuG/AHG4cMhOJPKr0gB1gn
6A0vqbkuDTN5O6PL6lpGbPQM+pYzg3fiMy0Gi9lJFHB7LMnoBoJeuVzpdpGoiRFTiIC3JpojoHTA
LYZcwWlYFMZv2GoU2sJwKY2dC4pfx51EKSg0ocv5w/ko3bfoAnX1Rnv+BCHtdFddx0tYu5lqA8yw
v99z8tVy1K8j32M60fOotCdkMxHGDQx/vYhbWRpp8uEGJwLL7/JmkXJkNoHxDQ1o13t5EV4l/qer
lUjRFaVtKKV0VC+/nY67ppxmUnguXHXXCXUfEimwXHA4oQkjf3YE5+W06z57V4K/mhI1t2qhmDX7
GdF9ERI01M+mrthjBC3abMfo7NnaukufRS1F0+CI+A+G9K2VnI1iufvbG3B+zVoCcyAanrI5WbOe
a4duOGaR0Dku0Dxy8oPn4k+u7Tnl+J5ZLnH8OMSBJQ7F7Lf9MvJk1TpRlAQ+F9czS0it3/TuSM5a
2t/69P3/+I6T9cqpyj05Tql6OALTyymOr87OsHJER7aApiNqNKnhAd9+Xhh5JplHsPrv2Z2sKnsI
a8s0mV12puFQyJbfGyNHNdH8o1WKbWx1z0XW+Stt8XI3G/IoeViy4HCCwL1cz3HRaTXCQeGjURwg
z479WTFParhAL5r9htzcWTeEAyQ9L0cx4qoaDHjHollFGHB1eQsGCvK1OegLK3UuFePGCEWN5gg/
k6nsfNNwe42SH3URMP247rhcwATdBj/UxQKWmJ5pONCEHBPEZw0rrclotquNzejAxQvhdsaech4c
NGa5mQpdzKfRSR9cffwhBQhm9L9CpVARGDOf/ovVw5lMLQDpCnTxJ7m1lGdZm2EHivnD02d7ZtAR
hd3ju7Epm7cKZFQ/MO3r28POTfTXUUWY+nJd4TvTeJJscl4PuYfXokZwpxw2o9fsyAGKajjcHm9u
Df09Hun2ZLw6caugxzim9EHpPFk402IGn740/80KoiovUwUUIG11khFGUuanaYGJSKVL+xjcqlcg
a+o9Zl22UftqZzRL9ttz5Uf165Bil36ZS6G+4iXQ0M4BFYuyVv/U8jJbFapTrDO5+yUifOZHd53F
JTCE/FcpWkxuUm1uT/HsJ8W3xtAEhOeKdul3epeXQ059LXbXQqs5s8YDnPJN0DxBO12pZb4AAZ2r
AHMbVE2KWdROYHhdvnmQR/rQGy0uNfV7G+KlawV3ChYnjdacsP+C5f6cAVgXnUgXbw8exOUmXgRL
rz7/Cb48yOSAq+PArowCWTUjfO/b8sGi45tlKKrK5irmjqqG1pbjVfRk0pBzYBFP9Kn5dRVLvjzB
JBSPoq4R1hnYDoyBuK4G+Ydn1We0zPdZKG8SK1vhYHRnc6VXA3Nnl/JOk7xdiKyIcD2unGhtosJj
xB2iLOpKKvydZ1Zoe0Ci8tBzqrhmQMyPMI9J1WjdF9z6vNdakXaS5/2I7Wwz1gIZKq/G5JiU6Tka
09XYDn+oINN8D5lsWUMk5IPW3bfM+W1QJBmd7uinzklz+02LiKKMwa9b5qK14hrWt0H+XlnyQ6w3
m6pXt42hUCUqkTfKEaKof5tOhasnNZbSGTZlYK2IptsClUXFkb6PUXoXhsqJLy6UkG8v9LlTj1qY
8MvAZAe+0uWqK8Qf+lUQn1Mb6Vwytkj6TY9DzbAJvz3SHGRLnAxUBgUriiLq5VC5NCIz68XhmY7P
vqwBaCCcbZbRj7J+svX40XP6kwF+pakR7HTi9tmy8nXV66+Od1+o4SZR6ofUoTyn7zrrd2pJByMZ
+rVWDbvbTzq7+cnv2PeWruErcPmgZqLE3LURs3AGa1+10QY+TNu5W08wcdBV6LJ4YcTZpBK1GQ31
ZN1W9KkQmtFrrdGVnJ6OjfNyXx+pomx6+R7wPqe1Yr0a7htntgg9t991Dp9GW+7vkSfntq6lyBw0
USguDJSVZfxXQW6ItKt4qoOjxyV9uSg1e4KJU9pAeYzTZXJO+0AU3QJmqcgvyYKQCUEHidEW8VtL
A02OZr/Oe7WykGuUiAcV9uu1o201KOQNqOSQQ/r2bM6vcUdQmthU1G4ms2kWlclpEYr0NaYiUaw8
HM3DCsfaSA/3askxhi7T2cv1U5p82Fjg2Ki6i66oIiRDeTiPpNcM/Z+KZ27sKjglukWZCtFzbfh+
+2Hnljl1erDbgDYBqk/mJsz8QA9kSnXdUZYxejr6GfzBM8ip5WU2F2ZIQ5EMYLHZEA4ut5QcVY6S
aDjzdHB57SA/DsCi2jzdWOkSgW52RYNwpuMMD4bO/vS9ujzPW2i85yBz1p56TwJY2Rql73s8PG39
KJUvbb+gwDO3zr6MOY1tVR07TQBlRJA+gwxWIkpbgtku+8UTmdVft7+ceIPp+YjeH+BXgcnSp5qZ
euzUWIzTo3Xd6inXOEdSCrvxSmnSnTo2D+iRevUS3Go2RnHZpklNlAKVOInfkoROIIGCIoboyZao
KXL4j5uoTFeUThQpXVuhOKQWufXXTEXkDsD5M8GkolS9JtdRp0x0I+ubUFwKM8tei0aPCbYLJtTB
1EF9SgdhMmVa/aYv1BZcmnSfoIjxX8z6l6eYrGEpbuQQ8eroXNovSReLxEREE9690l7MFEj3YnAW
qdbVh/4y5CQBV7KWjloLJIlMHzBAiwX40KENnSrrCGlT2spe9VDYpD5LUPnZJfZl5MkZ2HmpjL4l
LysqZKMhXhb+kysjQ05NE2gllfPb0zu/b/nGgiNELWcKgehLuU20QOMGWR9TxNNqejg1hav7MP9Q
rWTjdE/YIC181NmNCxkR1xcDGuon6+PLfcMFkqoj2/x5EgFdNuNia2LoLlv1CtWVze1XnB2MUhVK
1RSOCYaXUbAxi0IdHS6KAIHy4lhFxRY2sV7jc7JYLJpN44Hc/GewSWbXN1WVSLDDHxv3W5Rshi7Z
UtYIjTetf1MiQJrud3T3suhHay6A92ZfEwYiSlA4ZphT8bMQMUKKqsVnSuEHW4AQmiHK/NkSxXZ+
yXwZaRLqA6xZyqgFN4bOJknaWFU7sztSfidv0oLfQ4XJ6FKH6zPaXG1KC7FeEPYQr2Tx+l+WTFY7
DTYdA1+R5scQ5Yccr3aTXIKt0oTWno9rJO43EZdFk75pR8gQYHZYz2oMhbxQcDABhspeEplVTlu2
9J1V0N/n3Kvp0cmdf6cVJgApfWfI4Z+xFP7q/bxcWW12gId0yKPX2wtzNhX48kqTfMzTRjcCYp6f
sbrRXHXV4/fdrNMSo4H8gDXo7dE+iWHXM8hlgwoYihfTBQKeJ9MKOQ+Bt+OwVB5oVq8r5VdpYmGA
JDod8mBrduqHGkQ7IIqHWGL6Eu0Qjv6+8vO7BNiT11BzrXAkBoaE0fPW9oEkjW8tjSYBxhB5qxAJ
EPfjqrUOav2H7wzPWTjsI0XFKKA5pbTkFXCOavwx4pxeqA3+2Pqq6d2NYz0mxotS07AarYPT/izd
ajO6fxXFyW455PD7zBRka3AcyV5VAiOYYKSmaiyf/bXo4/pJu0GTD+CUvK4yXNqjfjcG2LpAqvKd
59vzOb8NUE4xTHgf0PEmcUWGvqSMOkBozC1oKUMC7Lgo/Bub+++sejmFn+MoCEGN/ww6iS/RmAV5
UgBDrq0Xvdj5/R5TnOwjfASs50h/FNJfVrpRCNtCfXBnOwuLaHbJkgs4n3dJ5Bkud6GPciut3zI8
2zhxqU/0mg3rSfc/u0bd0+0Jng1oMGrodlAPwgfocqy8KWPPt5tYFG09+Y3QTXvKBcW5iOuarQKR
kRNdgLRTwZwkGSWFTW5G9ech+O/Ku2Uc1XRdaqLX59QjitVCkkXL0o2Jl5yzdB8Un226NzmAub/A
V+JYnGR5aqB7WeITvIHiqulH2h5xjOSukuzVdgtticiqcEBC4Ls9x3MJx9dxJ2tYkctxJHcLH9P8
vi1+yON2iE6B89xD3u9Aey/pty2NN1m+bWg6niSDZ0dng3NRCBuNxnEo7gPztxU+LIJa5tYrVF2i
nUHtFvTH5RqKPBfbPImcHfiR/QlUAmlNpafXk62bA6mJftye0NkBSWn4IdNAXP9ywM6O1FZr9Ezk
jtyx+9jaE6gM41cPokAng7w93Gcx+Grh/D3edOGg1643Q2vgWORxkW+pkRbywVBwei1tHZJsghVo
Kzcr+sDNulBQ1y51BFTK5oeLbqfceKAkAUoFuiUs5AKwvOO97wV3tovmbwwYS1Lc34GbnMbAPNim
t739/LP5kkgB//98Tft6vWG2YPta4ll1zA1gU5r2nQzqNPbE8bB2YXago2wP9tZ03E3dyt8Wj+HZ
QA5uDkozmSg/k6w7cyUlG7sUQcPxpTbHVRPH6qpOlPXYvwjwWSaDZAXjbKdLRgRz2EIhoUjfC7wY
OLrJcjFrVNb1iDNZ8as/ZUXCaoD+Zpf97tFcBnB8DHLAFiLoeflT3OWPWaMe/ND+Xuv6VjgMu7q1
sXv/IMCfMkY9C59HxPOr5fX3802XFxXXzNUM9o/QipGNdR/mK9t9LR/cn4qJz+u63bsZiibr4odj
tZ/n/+0nmN1PSHRx48bnll18uZ9cCjBFVfhcutNXxb0HagocXKIEDSYnsMalOCzi7NX7Yg0BcRgS
DBzAy+HGtmpqvSMOU1FAiyyoXhT1E4eRvwp+O+Fq+Z69NOZk+bWR59hQ/ULhNEsS0WBm2ADYSdtX
K92jUriFdbmKl3j818o1XO9hrNqo5wnMtzx5VUicYUU2HJ6r7CMHgwl+OjGUO0nKVpaDuUcX7eru
IyuNV5HNaQP+gnxhs5S3aF9tUlm/t4ffAqruhJgEZO+3v/t8YKOvSbNfFFymVCRXoZNfqnz4ypD/
MIdfBQ9ga2h6h8Wu1bOda2NA13cqEvbtRpDFjD7bOg0Mf/nN1X/izrBS2mc/MDeupN6lIaGlNu8M
K9unknSKOutettqFh56PZn8/9PQynRX0igo1zQBGqzQJm02NJ+gmicfvYU6bAw9hid5NWwT/Soxs
QHTc/1776sJ9d3bLWMwZVV6TgtEkl/CoPCZ+LupUSv7uYqspN+mqrrwd/+SQoHmwqIQ9l6khLIAU
M6Z1pjWl2sSqUvu6LPp2I3hOvXqWaZdFBuoQ7kGKqoUz45P9e7VJhbQImsuUxfTJhuGKJzcDy/cc
hT7ScqDPivqjUSCxVN2ptZ9TINC0Ee9SFJlVFUJgq6wrE8KCJj8ogIDMt97X9rrp72VuHV6hbaQW
04teW9WxDT+9WOdtuJb64qGvB9SKyg7iEI7KqT08j9lfljweMchcJemfBc0qBxn3rvXXppkeSj/f
yWVyV+Iy0DjeOs+ijaVaVNgpA+A0U/bqUVyPb++V2bsxvID/TMjkbqw2CsDZgb3SyEd0TdcSpuuJ
VIL5q5/HAQ/4WLtDGmLljhpElmzNUbjXMGkqLWcdyNoWrZi7qBzXTS+vvB6/xEHaxKDbVdfEythb
I+T3KIe08BBlpdSo19g8asL+tMdGbtw3UrzppfDl9lvNporgCWQLnBHq6pNUMbE6w+rFMualwLUr
iKO2Pe6b+j1QmLrE6RKS6+0hZ9fxlyEnh42fDnkpm4CEudFVtb0f/OIth/hTd367suNo4XRdesNJ
cqo1rWYUEaiUQT3KCF6b7qawXyDEgdoPWw1PpQXk1vz7IYyu2aoJsGAS8lMjyRr8Sz6vObD3C6MQ
2XfcvYQU4G5P5eft92qTojP5P2NNNqnttV0pmR69NbCMADSTe6IfTQFHPwrIH5rRkAOWaX/q57k1
HRg1WBH8gGsiAnJ5hNtDLvlCGuOMAATBYfhuF3R1/Q9KPDGg1AE8U17asMo+BPuuKsa1YBEI4jKc
OdIseydK7IlXHcKy2mU06CLL2AeNfEeGksNDzo/eIITB7QwxxGEV5Vz8m/iutKNTo1ObAvWP9rN6
iEHcWrX/rzZWTqqF1ZWj45ZpH/Ax3+kKnBEL8JHrqN+jQP4md9kP6D/fM2lcm4mM+V/FPnRePDxu
AhgNKA0UEZj5DGIT3quDdocgziZsujWOPmaxG/1wrYPlZP2++0QYAQkWOAGHzNlqKa/yDqNf7JtM
2ll2fW+V3Vatv4EX9/SjNrjbapBXgdw5n9RIua13PoqodT5uJLe9TzvpIMAIagSNsf1o7Ph+yKoV
1twrFxQx4muo21Fwkx18W1AUtdXPgy6OfntWsI7AoVv5phXYZnEfEXhjBKsNiDEG7Xi/DNa4yW/8
ejiMsDO49rJ+eTpp6yvU92x30ws5E+/dAnQssCg2tR5NeQ0TGHvFwLsC1pbezCDb9wHdEZgdYzJu
JYAaWWOvzUgV2i+0Y7Gv/Ij5AohkCjCNWfuPYiRfs59Fs5fGoR7na2qXpWLtReYPC8WOEfNUrf9H
2nkux42ka/qKEAFv/qI8PaUmJfEPguoW4b3H1Z8n2burIogpnNHGzMRMjBSdlYk0n3kNrHoF3Qfo
1/JbqFWHalI2XhpzgHguRvk2CPMHz5dupQKwglmBgZT6mwpMEn2vklpj0Td7L05OMXstjDPEtjBN
QMvBkF415l43GZUU6zovJ4KZbwbLI2bWZ6mbWPXOa+JrWpRuk7+JvoMSPpqgdYtGxkTjJkrajYBi
j9W4ywNuLspBjKAoJfpQiDIUSbcntwZZwwW60oFbijXOD9usfuClAzu84sYkvy57qPih/OhYsP80
do9HKR8841oNavFqgaWusmfhw4Fr+HjCoXRaYZOCxIoM5aYxkBFI0KLS+PLYNwnpAErf7StSsetl
6MX5ArjjqTV17ZNOKLI6gWqNEEZ7RQAJ8/wVlC/FGeLnoV25QpeeB7Dm/2+s2Q0aAKlvRhWFjW6a
tkDrMHd4FyY1rpqwOIlzAO718q0tHoBPdydtRi5PNj6358eVNdQxkPtQC298TCsQrmJfmTjEGU+X
h1leRaRWybSAfX5K+qW6ICFRQlHt+jfRon9AhS3vrvy1h2hxFWmCI5dGYU1WxZ+f9Q2UBLxBMoBq
Ar6b2b9sh7BIOnCQYh4DQsFVofDFnJ4aIsQ4zaQ0PFcWKEazy8MJfLTH/SvK03Qo1BI7dt97GRA1
NCVnE9DOG/nfAVdJ17VPgaLh2/qWd96xqvVHxCX+zpB8CMbg+N8vPUgJ1HVVGBQogn1cDowN5NQ0
IVDYVeL2Vb83JHuLMY+gxtlpsqWJ/QcDAq1BVhethU9S5i0zJxBgF0fqG58AFkscCZx4bcVwWf5A
YAB9KgjUGiKgSEGLDX72tRvZKpkFOqANrmBtMLpSk14nUr9t6QMJ95DLk1sKqJDW14lS6Z7C8/84
nCUNQzTWgPaohYNBpWabg6hRXlYr1AsnhloL8hG0aelj2rN7FmCYb5f9BLpCPsgt2vOBegQqJGR+
/K1afb08rYUzowF04EXE5QP1hNkmSQIIvpbYJDTVMv+lIs5HqYGKC/SCAr6Rlq4WXsQEZjcPQ5JD
Qs9D72leaBoz39Yj0eY34X+qtzFPuzZF7l8IjbJZ8Fhzs/CfrF85DQvfj6ANgwQeA/Rx55gzqdYb
X8Xo7MaJkl3XPnTeVwoDeSeol/+tpTugcEGVYxCI/gTGs7g065Ve0aoYgOeEwkdF3SJw0VPbsaw1
6j3//Rc8H2y2X+y+1kMTr8YbFRpp+GpH39LuB41TOBpRI2SSVh6Opf15Pt5sx0jhIHHKwLNlgY0p
8IPWpQhSmogH/JDb6V1L4A8miCwkDSeZxTRmE6y8juagJkU3uT1u9an+aZXFD1PJMJS3UZkbMkra
T39ElKBY9nvY2TyHIvacis7wDXSJxLVIEGq5+B511KbIrZvgVugzEPZqZXW6POElei5Dw03kegN9
NG9lREbkVJPBJ3Xs1wxsbUpbWku7vRRoSHQ4KHGAFG+xejRQqbBqV0u/8+8GDyxwSolVnbhY7hzg
zYOS4XsZ+Fs/1q514kiR82DW4VftTesrbqN+N1JeYhUR0+IXKJusGPa+UZ98HFpFUnN5YkuXDYBv
ZN7wXRZcho93qFMmnYHHaHQzyCCds83e9t488GmcC4t84O3yaIsbVahQgoUlJJjHjoE3loUvU2yt
4uLY1haOgsTqQXEKiP4zKpkWAcLlIZeqghqRDrhEgcH9BE80YuIqixqCAHtCCSE89X00h4IfkFuF
vghY0159Ukl9VjlFi4uLJC5cSZqbVHw/Lm4dtVQgJ1obZe1tO0WhHFftsAfncnhE+uRGaCsJ0vXK
jJcaqkz597jax3El5FtCq4NLLsQpxBLzth0GzThSyRXaFYr/LPju6gQ2lByzibTvWpzsBPO8Du2t
mlXg/8k1+/x6GPWTT+HAV62vfZzC/jJ26Yh2UEwhOFO+kvCD0noJQXOKXMyRniRy6BZRU817Ev+v
4Ln6A9oYmHaJkCz10aEEtxfxLeop31sIkQnzNN8wbu3i1rKSI9ZNromYIxofKps+o//S9f1rVxuH
yHos2/JW/APFP7zB0LDRrE3nNfuh9feV8tr56dYMqcAxba/K3jPHmjsY2FwAJKhK6x86EArREAxI
f3sgFPS5jyaFOwtmriqVN1bnwayDpEQlQmxS/N22mM1n2riNFWQNINnLuCtbbbNPUKqTueSTvnzP
U7GFQIulcsWdRDDXS8HDGIePrdGSor9qQ76ti+JgJg0ET+lZhH112L8KWHwMfS6dtFu4hyvP7OKh
O9sNs0JXpNfQ7xUkWQvnllIe6joOxTRodLm0pcCyUv/+D+ft9+abBYEjFj6BA5fhBmiZjlANEAXC
FxFy8/FAq5CsicKTQ5lYNtYiGRHyzQOZ850/CwmVyWuRj2wDERKanvPCNSaE6RqwsJcP2VLsQl9b
YFEpdeF68vGIxRRcijICCQJ+HB50Pl6R1ACI7KLd5YEWZ0SqxjMr4HpzK7A8xc3MSRgIC7/cy470
1K8pR63WEpYUiCjp04I1icmwC5xtEztELAsvdmbEOx5n7akBwt22SF9W/qbxxO7srqcy/dKO1RGq
xLZWx12KMlxXhxT8n5S8uROHLypMjIwRjRO5HnCOwQzoweCLibNgluiPjTOsXfFL4ev5T59tOXx0
o64UWNk8v2PXjfnm31KngI0krcslL6tP+io6eHEPnK3YbLMFQwFpomBYyi+W9SgUmQBcU8ACzLIy
xcUz7ACxR6tAZLazj5P26gBNlHYhneCiuxKlVEZktDpE1kF7urzn1kabrScyn4UdZPTFiwBOVmXv
rbw+pHV5Kj0HNbJ/jPTL5QGX0M5svt/zmy1lF6ZyGiu8lMhf5cpt0Fz7LzAkfPnaEEzuztzI33pl
V5dre+d95eY3Bk4lYKoE5Q8k7seD7PWk6poPBCKV1B8EKG4r19eUFGl+bofhyrbGv/Ch3xeB9r3l
BfeS/qoZfjV1s8sRO/LbYgskbmPZeIFzq2JXvmkgsmH5sWv8dN/FDsBhfdOb6r6ri0PUphhq09Xq
boUrS8RrR2uF2qR9UhDDg1Bdp0jy9b+8DBa5lR7s0nCnyaC/lR7KXN051S9KHKdu7LdYLh8jytAm
Jn1+2R4qQRyzfeC1xZUATAjaTmxdDX1ykKrk+6CZt0IWSRmeqgAPKISyL3/EpeNwvpKzqKPNwqQI
PXYNLiCcCBBjYG+cJtyswqaX9id1T2IqKkoaIoMfv5mfdIGmDdY7bIUwghfNTF9h0wBOWVepExvg
0wYBuwwuzcJAet7vRGUns30vegeH+QQuXGnEkKAEheBz1z2hhkzZrG+fK0KnP1jRs6FnwXk5Qpms
FfI6/DbbEAGSZ94zqhurVbOlBSWTo4UsxJcB+X5cUMsp6LhM2FVwe0J8V9J3zjQFTid8XsU+LO2T
88HEjzmrEtEfD4WIAlTeDoJrV2zLkYfEyXa5DNIeRZPLi/guwTX/gHDahEcwFHdlLtXe45s+5qOI
wotn2mFGInMcXVk9aFunpgHthk9aCtjklNw1df5+bGrqgmvF+sU77vx3zOZdZdxedZNHN34pipLs
IwglxLhe/YLCACoSdY9QxpNPb2oVwL34gc/WYBauKG2j6oXC2PAMzCnZcv9MqcM6vJDXuqsk6sUg
8PdcP9G1Sz8Jk3RgvJbvi7Sp0NWSW7QyINCmY3ATFeU90HhJj3Y+UmUCM7Dy1ZdiAriMfHZkByj9
zAo+nWWPVmLA3BFOxjQ/EY9Au1cIHeXO6PKBI4+K6FNjP68MvHRfCB8zriYBnv0kQZA1XpJM6JgD
KCIz0sNfTmwdlBwfrNsyBylDt1etb/kFf3ayTFE6JCY1kRH+eLLMtvTpBzH0Oz/KSO4Lz7hGIt4L
pRsPObGVmYol/HSwIA1bgHfxi5tXDTOj9VpIYOGN2k5spXQThMHRpDqZqm9mGuyzwfwi0pqQh+ry
0EsgFGraVEhpMWOxqs4KUK0nFUPt0EsvVfqaQhF6qPQbExSF59n3VIVdMg3UUaBzS7mPnt2TEton
AXH0IUKKPrCIXAv6dToMXMmvvyfVrwaZdli2hhJ9G+LmbxUPeZN8L1SygzyBrbfUfhv1ylU9Nru0
Nx9bZMzqiYZ2LNNPVx/6qNoRCKvdW4rktl3H6LjlJ5QSjlJtboQhhCz1X+VoDYa6dKEKswUKKojN
8u0/fvZiSmoByuE7JGCwRGeM8FcUGlclktZGmoVp/RQMnV0xUhBl2IR6OzXojsP4YmTpbmjWzvBS
+cQ2UM8FGMo2m8/LtlrdlnqsSbm0JOk+s6utoedukN9BJbXgbOffLm8r8fPnG/p8wNn0EI6Wy9Fn
QN+R3VbxN7RmhJChgcn25ZEWF/JsauLPz95AWyJ1sITnq1wjZu6lm7T8biIwW6e36dpYS2A+1IIQ
I0ZWlu7ie0f3bLA4Kn2/zJC0QPdZiBmYVu8OmoWg4EiW5m2FVUsa5dhvwd2XnvzR/94CuOgy+oO+
fih0O3TRstqbYbnV0epXRwN7k3EjB9pWcH6L3KEB3Kyc8cX3Eokl+hLE5QiKzNaoBoCk1Q7iEKYK
Vl2IWaLOKxrOguiB5Ydbqjl+rWA1A/PkULNstOJdEe3yp1pSDych/v07Zu92nNGy9dURf16gLAKb
JpAPEm39Ukd6sZLHreY0NzhNv+tUSAjtqvm0FXLBAUGiQA9XoJku/6jFnXr2m2bvuRP4XRs5OIEE
yYgf3XNAxV/onQ65fLo80hI++3z6c1SlCT9Ba3OGEnU4lS1DUwjKgG89K9lbUT2RuG2m8OflUReP
PhIkAKUEVXuucuXlSgXIsCcgrXbCfcH3bkqpAUR6lQumfiqqtpdHXDyROO1pQMEJ3uforKAL1F5z
Kg6Jo7tW24o4Ibuj+rOJdBy7q8xb0X9fAlLQ/Po94uy2aehH5brNHAkGp6lF9cCc/mqa/mihwO3G
zs9w0FS3R508mFTFFQj8/37KUIlE5R9xX3Pef4u4NIxusIOb3PnagMHERaTWvhralV0UK6u78D3J
1RgHrpaQEJydIThv1jBYXEEU4ckxiMeIfYl6wYsgdrfaEHv/6bObXOSGik46Q13Bnj2JUTPUvYN7
B8bv3iYL1W1XVlcRWTZs3teMPOMdo+NQd/Wo6gpMVDjBHmuNozCBharSUFeJiV8ztK3rHKnGLN2m
nrehlXNoenU7KIdcAq9pRDusS0Q83ZTyLuy0G9Mqd6l/q+FmXznHoqvus9F0a6duQWv9AwLiKgwm
Vy/SWx5OahwxalEKCNXOIaMM4q1qZV+CHFjNUL0MZXSfFhFy3vl4J8Te6yA8BOv9X1E++rRcQCaI
HqB8yfNqZouWahLIXLXTYN+CuQ8RpFSn7FbPxps4GW8nA307/7WmWWCq0dfMk6+pS2Iqu3bpL5xC
0aNFKcUCmWLOG4ttNtTS4BUiwPjSlvWD77f09fRD2MMrBMR9+QC8p36f5o30vLA8xlRwjnKN/BY0
bcbdZnW+qFair6s+Knn7VZa7awr2kQPYdWzu2xY2OCWXpBUuGY9Jqu6oKJqoB7eGithncPAJgb0k
ugpbGwaJBczOuxWscYtkTxXyfO2rTSEtp8ijNMPWxrN6tKtTEhZH4eRSFPp9l2ia61DZKyT5gbPI
XbtFujbpna0E2zasg4cMRQ+L5kGiWMcxI4lVkhPIvBFcH6pVV1XQ7hMki6XumcDXA5hYxtNDrjlP
g/kStEKaY3hMfeOmUw2B6jXy6mkafk2Fargjouoa71YatRhn2xvdL47IzOCiSM3Nguk7qoMbe/09
wIdR4qaAqjPmw13cQEGxO+MJzkyxzTlqsl/9SEzcj3IDRfRwI2CZDbIXYKO3geZ8Cf2nwAzuMKVb
eRSXJKCxd5ZBnoCvhf81ywriJkoM3wBtNBTmVzuPryz1zUfZWiyf6D2J/uqkDLs0iY8eTZ0i/xZI
9VYK9aO4Apyh8pCcLbH0mqJNiAVVMj7icngolcS1yQTiILlTrAf0fn8OvfyXjjLu5Q0prsFP+xGp
eWo+KCV/kgvyY6XWp1G0vrCti1+5I1EhBTaJ4KGZr4AGFo8abT6BpBOnbbZYnmJ3cmTVoYCZBOBb
o58QXshK11HBSyPhMAolD9QT6PZZsCINkzRaPZ9FL/t9kVn7ur9toTQ3g7//763Zhfrf78HmeX8q
S6rdTzFJA8eqk34MtrXRrBZx1S9ml94KHsDlb/aea84/2vmI84UcqlEbsiG4D9L0p218i4bWDaTW
RZf0FQ8fdVRACns3upoTQT8NSrRJO2eP0U0lBVvTO8XxI4Y/RUYZJEfpTXm9/PuW9tT5z5sVBehQ
kEk3HW7Y3ZMXHzPjftBuW+uIWm9SPF0ea+VLq7PCrNeNtiNLADR1LNp45BEDE5hgzzitVrSW4lKQ
BGi9kyCIoG32xGd+rPaqx4eGOoXiAmVL0REGXUi7hwG5vdEJuTy9pVTgw5izkK1K+x58bUKCmNRu
qMr7jDcpoLHUwogQzNZQKzcWveDKQAuRWNnmlWzCO1gtblCouxCho8s/SYz4afMBw8FmRxi0ztUf
47QOJBMxM5EjFzTlEEbEZG09olLFNrk00OwQjzV73LKJj2spfotknueivs1j/ZChDVA7pVtKKXr1
6DokygOGAV/q1Plul+Z1PKinfqy31GE3Q5+eSlnaD4qJGXh1BKD6xVoDmSwF1nyl/7smnyhYldFm
o9Vxi4JB+GKDuyrLUt5KRXCMNOVeILETCUHzBNd3OQp+Vv2KqsviN9GE+ijJNuzS2YUwVV5hFQW7
BGYJrgM06hrtUYFUePnTLx7ss2FmBzvD9U0pJw4bhUaRFlP0IT9CEzOuD6tA3veM69P3B3eNrTXy
WfyH/XFWRMitiD1dMVqOqEohZ0hLDFdprLpTnT50pfnTVsad0Ur3nW3dd5p10KvxOCQ+7eMrbZg2
KuSNiFpDF1JACItNarSEUprbA/aPG+tnSGW4bB3sjNUtb/jex2IdfuQxTJ0rp21RYax3JQrqie5B
6Mr2TeqvpEPLN4rG82vCeqJ2PFvQNpY6pZEpypTk9Hr5LEtvQrwEzozQAKArmRyEl8Xlr7jEBEWu
losMMg0R+Dvy7Gxhqdn2ui2EH2M6AgKsExFpWFO/kVnQXIu+iYol9BkfCco8l3eR070EYfa3Wgd7
jGc37MNr1ahOMWgVNBawvfBXrr3FjYbwCqZ0hMiEyx8/fdzWlVdKrEvcv0LSRtgGogEa1wfJBwy/
MtiSxgbr8Xu02elpR+6vQYzW6zL2a/LOSoMd8ia7YgCejS9UO2BmHpWWq+uoyxT1PqzGv2JsYQAc
1v3b5c+zfJmc/ZzZpgA15eMpzM9Bbqfq3GiCSHrqfhbgfNodDXg2xerbtniBGJAsDNFzhHj9ccGr
tFCcLA7YiNiGSRapTx4/JGQSk1I/X57f4rcFjKfj1YaVzNyo3vFzgrLCA7Idvora8TtEZ8CQ+1Su
1QCWz9fZWLMnpEC4fGgmpkV7HSQ6Gvt0bnmwqSOh2CKO1mpjczEg+T3k+086O1xZOvmlZzFkpr/F
+iOOubrzBAKPnXt5HdcGmu1a2pcUMTFlvfHwbtAgrycg/AXWTp6yQxpG+/+/4WY7JENegkefeRXh
F+IsUi5RGyNN+F8AKEXQ9unmx20aE3juxk+dtGYy7L7MdcpElVvSbfcfFc/t7tNHM94GtEiMXY0N
Kywy68t/P0lEtWEU4CJNQjSLJgH8h3hpNCA3y8ntarLmxHYDXXH9VSUPVDgXZqnLgjMiY+dkz89c
mxYtdwioe8I41bWd/C/ZTPutZUwnwbuDOR66NV08CYi1lWavQs6qk+CrYXKAn3v6mEdYYvUHAdHl
O6RclPjbkCk/S3B3Fcz+YvRe7WKINoGPlBPyTWOUPghnopS6cuvkt0OUAyh5VWINN+G3YrI3Q1N/
F/KwtpflLtBnwMIlPwXEJCy7iBK4MXVbExq0Yf5S4mJnJda+a519N+IN4HgbsPzC6FH4wZq4d+WK
deWYmBKQh1mxcdcFGeqX5EdK9038bAJHITOVlvK+zeIHu3T2GLmpCDJrAC5jMwLfMuzp7e80/hyL
lupOGiPdderuL0F5jMxxK5fGUSDCHT+mKDLsu7B8CGvpIEpIQow8ksqDRMyKzkd1lU4j9bKe6mq8
6VJlJ4StLOphlqSgbaYfqWLYQX7tJKgYt1YtWm0KQbS0bVVsESt7I/fNFQrkeeWddMSx6CTcCCxo
jO3KMLV7IRqY5umz1/qH3qx/hZGRu1PzkiOlIkNpVqtuW+jWThTxBRbbVigD9Gm/HzT4lqCVefl9
t7KzU0jxxGjze+56C2wnjpJb2+TvZRM9m+6fbIDkjjCi6HEHNMKMSQfCjQYWRVudb9YF+F6YL/92
Kdrrqsb0I+ruhR6acPqr4MqInmHoV6+hr92H+ExNLeDZGHXH7jGVevQM7q3olPstEpvNgUdho5jS
Lq9VyyWHFCzG1gyPcmudSr+85lpI0vaYVI9qIv0sCMUtTF0vH8+lV+r8xMyOZ2LhPzYEnJgBQJM4
MALrI6pkBenI5aGWbldUEnUqI7QB0d/6+CC2cT2Glg9Xu8uNO3EcdS+/iVXvW54YrmFIp8vDLQa7
5+OJqZ89G142SSkZV0zF4nmI7KNDDa7kwMtAZu2mO3CCZXRAf/lh+m3Iy69cYUg404gOvf0UAYXu
OJqgjKVOr7etFlxP9BMy+7qNn7M2dJHDGOvdpEB6Ce8Sh/AurA6ARyvEEYsi+yGb5ZdJUk9WVn6N
uIAuz24JnCFEEpF6Z0kptc7iOSsmNKegDPNdFigUVE9KITA6HERANdGQNP0DSdEIOR3zhMuDL31J
9LU1utWqCmpgtrJNPeJJ3YOZ7MfxmmeyGUs6LtMmr4J9HJqPl0cTEcX86YK1AYKPmrZjzaE/cca6
TyplfHoOiTzQbnC2gsVd20+V2SPoJT/JUBLcPxgVexixwBqyYrNYgMBcmzoh20NOTtBBFQ8gnDW8
4BADpMrTV9LNd4WkT7OkVo7eCIazNMw+7lbNTwKlbBEZL6fWLb3O1aLs0YmkQ1X+kLhd8aK9j7ER
Vdq9g/iilKlbRNW3xJ7HQXoKDM0d/OtUq96UMn0YYv961Lsbs26/+9Krnjc7bKl3uj6hXDL8q06f
Y8PubEP5WviJ9V7MhxwOqU1Xo5K2vVz/PWbGXhr7r+M03pr5QDkkPRm5v228h4Q3M/Qy/H+1bdz8
U/f+AZ3HU1LBpa9q9LHeqtLexemzaiecOXXne9Mm1BpXT0vI6Vdqpbj99FXSIazq+caJ9e91TOG+
s6PgNjLb21hV/zKhBhV2vGnLhDJUvokQ6o1W3VPevSfnC0/zDBoU5QbkxmYferJDZRhqqNBG4JbK
rXajqQ9TkwgIXZl8ITmQs8cUzdpqgiBxhcg0n3+qdo25aYa/Lu+5pXMFlRdkMGVvR58LFYeaVwdJ
abwXAzhWKDXRppX6p2ZVPX0pYzgfaTZpq890P2t1CkEp5+iBkbg5LOkBdqK1Zk9uLE5LOCmD9hR7
ezZYUyh9idgWFX1L/ar6Cmga2u3ymwb9KpaSh0Ctjib1NmtwTjjRniTMArrCe1C8dKvHMnLYV84A
i4U2SGiiSyOI/oRiTvaihN0/fviI+YAbFfJViYCCxYMedf4mV70rS1JfxjLeCpujFrWBqsT6I863
SeS/ldpT0pR3oTOedDR6J75nFja3E5XO0QkfMuqOnep/4+q9igdUMzMQR6Z6DEnO2yi7nagEdTp9
IF3amsYUrtw+ixkrMZgupIAMurqzx9LpAjzrM97gSn4O1dsxevZM2onEX5X5CAgtQmjDbt/GVfLF
0m0LR9ahAcPwnIqP91Cudn0Y+AId5N0KVzPd39BNxQ3YmB7z8ddqy355poIWIZhdJAqzARtV69ug
197Pnxa87u3kSq2fQv6lEYeNwSFb82le2vyIO5GTU9ij0TDLu3xZsjyZCugNxbBHy0m3ZLBJQfDm
vQWK9yVb428vLunZeLOrHb9jK0jS9P2wRfVhSDBAoV2sPnGZ6KDiKY+vbJ8lOSOeLsFxRKiWFvps
UfUgLaamQpIaoVE30aK7JI8PwdfsRivsjZBcEWImxfCU1oiGUM+2CSFs/apG5lAfzW1Nqe9rU1sb
CuXbQqvvhLgGcc4NshkpZDFDqw618qZioCgi3oaieSRLm5ZoXWQtl2/FpRAVQBcRgGmqYLdnc+nk
sq5in5eYSizLR3EcfN5qJ+2dtjh/BwQTFvFQNCdxuvq48XW9z50+GDC4apsDRnR72x5+qkVIvzia
DoIfMLTmLh/qm0jjEat51LThL+EtI8vlV7QAvtfegAvfPeTLwX8cBjnHtNjcOlKzF39LlM71od4K
Ux7PidB95m0rLciEdOCpq+bOHrgjaL9hHL7VUADiOKbW7QkTyYL/kpzgp2h8CWySZCrPBkQ4bbAP
Ms/3oD9MyA/7/d8+fIFw+IXx5eEPvsLZ8swOTWkFfoM/QSJqTIX0rndg/DKtx8ujLIa1NlE5xHlq
7lhRfPwKtTNBPoiwEDWLtxb2ChzG9id+BILOV8bxP0Kzo8EfT6jeZICCBX9i5ScsIGIJ+nim6N2q
HKLZTKVgzBpHK3GDTjbXgPb/xbn8KqMHfkeLkv3l8ZZeRzRYQMHSL4aePJtxHkV+mgg4JggiUJ8w
7dg9/5uC5NK1946ef0fBIRHwcWnjuPP1rGEg4FjUFLKWVy/HCfZgGuiZrTlHLp1a7jxU1JFCsZjf
x9FSX670ZELmuJcf/YFEFlhGd+jX4E+Lz8f5OLNZjU4R9OaA/gCCYxmaa9gZUEM3CZFFpG7mmzd8
b9etno2lXXI+7uyBrus00ytFRkGPiooCMGmIqS6oLU4dbNU6kXdOoF3BLhEcJGu6HX0e63RvjO1e
mL+aoJ3RI8XMOLbw8ARjKHa2VA8nIVVlaOnu/WZBDFACrKh23t7onSdh/qLU9tVkfovKk1X87Xdu
ot9qVEGCpN+Pwm4X4xCtRuu4sXeDB8xHeZza4YWtmysSHdbevC+d9DRMxcsf7OOzDz7bx74uEd4N
bC+obSJb0g80zIiVyUAvD/QeBs9varRhgDihIUQGPEt9A21QmlFKkhuQ6z9oEbfdax6b+5p2bYl0
d6i+jhOuvRWo70rb0cZyhf+EMxlHbaquEUjWYI9YQESU0COgH91Sb7J3QGqbmO7Qm3uztbiRpexI
vUl3RbUZGd9syDfe4L1BWtqFKlA/ymom/xTRnJzqX1L+aqMM6RVrHkuLF4SGRopw7hRs1Y8nKQly
Q0oMRNKzemcTpiAnQioaE7cANL68tLY4lZ+WllKtLmQoNSTZP45VeZVuxLW4I7S3MSqubGe6g92C
260rEWQLvR1gCAcBWwqo4E2RvBmxnE6Bxjfm6ArEQJjU0On0yRUKlqLE5o3oHCb+KSmxV9bNU8z5
mJzuaxdDYG5eUiqi6G0lQgjCkrFIid0SLLINMVuGM9eG3T5ug70q1fupy8m+YLzI1lXQVlfCpyhV
SCVbCkjxW5zJJ0eetmVu71vbPqACPvbwVaUncSWofXYyZWyWYfwpkQXazzgC19sG+QTowHvssuRR
gKlV+a1U8i86JtGD7u/SSQEhiF6lkkjXfRMfsD67TQBaR4UebMZ+epZJHYYex6/mMVaAVxn99yBr
VlLDpRiScBzONRe3+qnc45QIhCoWrQmU3DtPuF0RlcM05JITQvnJ2ju8eL2Z4BspuBASvSMJzopn
MoTzVB9GOsXkoUDggCeDZuNQ42zsSVsLJ6TVruHiHM/GnD0ZaEO3hdaApQU3GA36iezuHlFzNLBw
9U5RsA7dQl7zLF9+QM5GnT0gBXjRQBEIdRiPQloCQT5HiQTITqiOSw/4eLu19rSqK7HYSQOnKVrV
2LbSHvl41nKMWzvwjO/vMcaAKWID01bF6gvADdMmBBBiyZcPuCYO8KcDfjao+AZn33XM6YFgzRPe
wBEQshG9+qPQXr3qrWqafVckW01PryG8biTq5qoBUjCOt7kpo9JXBk8VUlzinZoUZ4d94knIRwsM
adPm1yXNXEFyFVVsnQS8aqtbZYRc02X7VpJvrKg9XZ7M4sUoshyE5Oho6+LPz+YiQkgtEJQZfI2a
dkcRI0PZ1H+kRn95oP/wqX6PNPtUZV8aQ2KyRwgHKZegWQeeIAH+yfuGg1HWAvFbM01eEgAhG/49
6OxTKdzFVR8yqEWjHr+5f2mdbEqT5goyDOD3yVjxbp6kt7595iG8POuV5X2PgM6WV7WkAhFFjiMN
iDTQ+OA/kelDCm67ivf7DwsMGQwGlKlTtf/4Kf1MT2IeDhLM4JXYFIVaCOOgNqZdbRypy621sd/9
7D6fg98Dzr4oP2KSwf1wvwEpbchudQTrSTJ4XVO3SuiFNgjYV9FWydLb0laeJMM5kOuKzh1via9u
igYTyDLdK/okzIkEZDcOmj1gcODpG2Fxmg3owlXmoUEglVTjusKuIbZ1iOO2vQc++lUYNdFYvBL8
ukIB+YE3Rpt1uzrXMFjGPio5CjewKTOPTbimNyUC1EsrMNteaukESGXSQBCQZoseW4UkYuIXK12f
xawDR8r/82XnfYqonHLE+Dmk2FWwgzmkFKJRZeV6W/2qiznH2Viz6IXsSrbCEswYGU7RSlt9jLbc
pKvMhMU5OQjcC/VMAB6zDBHHoUwjnUcfl+opUSd1MoFE5rHo1Wy3iiRZHo6oTChmYpIzi3ep8ejU
xCmAIJxKXGaQOsAB2ALzkOL+O1fQ5XO/fBh5mUiCNYtEeDa9pAiipJPhebTpodsHVYH5NJo/+atX
5C5G7q71gLfj5UEXL5uzMWdvP9XZAvoY9ulCG6O8SoYvQCGYWrCqUrEY2ZyNNHvv7di3cKGGU0yx
nxq/DhGDOAqpB+vNv1fbhyZY0/0QJ2l20oRBDMAwQ1Hgu85HtFKDaJJUEUGFLi2fpHja6wHNLNS3
c8i9IVYjZmzvLq/owmGgaAavlnEZfA5JQwaYDqEDC0P4i43AJZMrVHtW13Phw30YZpadmGrQ45dq
Cv7wK0VEVhQhUpEx/UEVlWSP02bB/kd8e7YraXhKaan6780RTJMi/ckyXrB7ZZ8k4B3WEe9L54BG
HKQqGY6yQdT98VEqOuR0Yh9wcoF7SaK+IXLtwi11JXXYJagxa5lxZZq/gAispGFLMemHkWc7pg8m
OyopXtwU9OI6U7kzKXcZZXGwIh9Og0pTWqqPSSsdEO/+u1Pk4+W9szR1HmLUa3ViU7SEZo9DUfoe
HRne45ZQ0EYTpUGT2sp7NzfTbY92Fp1QtZDxgytXLoKFy+585HkPLGss1ECV8h0U5cU7qTikI4k8
/LJ4t8pQXB5MdM+JIHUQox+/cKdMdumZArY53VJ+axxEYHjKMb2j0L0aRr57YM0uAub2ezjxc84i
qrDM2jwwgd/64fAQo+BAhlq2xRchpTZRdhClisYE42belWF5QHjyu9Z8t5XCncBeywbLz4tWIHyh
VjjFASn1sfQokGAACpMFFATqqyx/1OrpQHUVLbd8Wza5q0ENrtLsVBcRDlyg6qvqOcoCwg51r4UD
0h0+WW+28X1nDxfvYcSSfGrKgwkOPkcLK0ZqL5btLxEYeeF1LTJmmYobMNNjjShs1YUbC4F0QbDi
QApIT6/6x67Vtil4ila+ErjpiKgVA5gGeISQisutfJMiKyfK2bGJeODQbSjkUCZTO31bjd0Wmys3
pUKpN7UrtPcgMW1GXRbi4r3xXIBcdjiQHvLkFIP3TedsSYOHyNxnHZlJOG7+5EwI5gsuHfJn+mOc
OiiQI+xxM5bE4ER+hgOwM30rC7C+bd094QJQFtl3a1TX/DeXSl4m7x/b9F3ncS4dpWtNR52Qyw/9
39qU3yFKfvElGeIrgQuriuHOnKyvmSr1+8xvriez/SeG/ugiL04PNdtVmeRW3jFITBERVQ0bjloH
n2aoxy2wuEOXRpu8kP6Ff8XjxswihIdSamMYA+pPChoBvi/fib/iYclRFtdSDINbogw/9X+gQoTA
K9659MDBfMxfzDBpPUhNUoAYBMoyyi0NB4Gcpu+zivlcYqh/GGtWyK3SWA+UFmxwWvzDXupz1gCn
pv7WTL9IlLFcP39ytB+kPrAFL2+pd/b7pwvhbJ6zxzPmhpVTGwToVD9GqK5mZgxEEHAfIG1Zfm0s
/T7KuO3rKcMcErVUCr2dxWkEkVTkBh6SOGsgZBGiX2xI4DF66eF/SDvP5biVc11fEaqQw19MHnCG
YhAl8Q9K0pKQc8bVn6e5T5VJcPZMLW/bZbu8vNTTjQ5feEMCNaIZcxDo7Xpyxo1UK+gUlocYaFzR
ONsMQOQoP0xyug5aUGvWY55Jd53dgxjS1lP9T2q3e7WR1uNU/cnQgQSOjXBiz6WfjI9a2Bx7SnBW
RIgdwauGZisokmgo+Umyxe4Lkd4T2WoWoy0woHsl6RusB2eaXWULcEePvjSG9FjWvddL4L+gXwo8
pEqxMAflaKv+VufPq9qfIjyynHaVyd32tn/upasf+JSCx4/BI7d8Z6BqG2Y9gJkmeSd+J26huCX0
RsrjTSWdC6EYbRBYerCnBZRo8czkTfv/OdpoN+CWCoyErP2/ydfRhqB1z79jVL4si8etpFhhaIRC
IYLumUgPcGrPX9NbrZ1L6H6hQmEhN+2AKf7UkXU6abBmLbzr0M2ycGrQ8gcALY9abz8LB5CpKzcF
QgOQVp/Es5T4nGJhugAIVVRKr5+iN0ex5SmiU6egWS663fLiBGd0+BGC4VPigPpo4eg2BT7lUUpT
PQZRaKQKdGoZNacKOnfEDSiuS1p8mwbpzjkzwIdUX5XAWM+RtM0pZddh9CwAAaL0h6R8E/+K+VOz
aXy2yL0stqxQ3NASe4uIgUI9GVtY+jdy4gpfClWpwaE6u0GKdxJY2H7o1pbiY4VJRayJ9Wdtmtdx
69xItC9kGegUAZSzoXhABV3Ex0bp+GE1oacGFVTq8TYXHiimgzMTUOPYGr5OATJ2lCWur/5bO/TT
6qM2hk0W2jV4Ni6CGivC09BGDkodIqxiqy0lHKtVeteKFS8asI1tbBoDPFKKeuwqrgCcV0ThPYlR
L9F2g2weTEn3ah9FYc0kbMBVumj2RZqdJNo6/YQcNLSJHnGSFuaIkF8S2qvUpt5kvgrrRrXv8kL+
Z0KL2HcwWrMzJrSG4W33of11rur7YYTOQ98i9KGjFneUwx6vL+PFK+I/q7gstllFTJ1YRVSZVghX
BDUSoTny30BRTNJQLFLFLaE4iwpJbCMIMNjMDSLrRufDyO2r1GITqc9ntZIoU+Gt5ug3VvRCjvhh
1MXW7IBnqqmGoCu9SbA2gfVClZYEMQJde30ZL97q7+a3SNn6OpjYH7ANhDyEgh11U2kbSyc+lYIv
4kgLxP9/MyRfB0CRCftrsf9xmTJaywdqI8yS6H1qEMrteH4SKo6wWJ02yW5ceBf3iskXRHmEDs0y
GNSSKMGilEnKhATamP4M5dfatL7k6Kdfn9vFPJCeI4Q2UmAO+CJAkfMkiiOQJ3dS/03Sfho6Igc7
Tb+3i4c5Fi1PsHnXh7z4BS1oU4S7qHa+dSjf5Uh+NMlV0nGZH7Kpd/tidLVkLWhxuno/3Th0l9Am
jPSfwRZ5dt6UdZL1cnaXKv0mN6LOlQF+B1ryagOaVtQHOVf3jV6vKk2FA2s8Na104zdcnK9YXDIy
gFrLIoOt+AU0jDkU+AVxM4pNSt6lJImLstnK6W980jepy0/39bsBF3OOukY140QN72btr6X6iBfW
qzDkgW4fcqlaVXP8xC6uE+z7MtMbu2Hf4xw+oxRBkWRjUoDItD+zkh/LSKfpC5unGeO1cKKyBuNJ
GSMvS8ONKGlXUrAe/a+IMKbqa1fPe5RQ0JzSjj7uz+GUbvCGQpYT/FR9lym0UZpmn4FXy3IfPfmf
Me+DDm/GR7Hqv9hj75ZgETDEaWMk0ciTZYNp3Kg6lva/5f5U1KdE/uf6UJe3GBkMYCboT+jTfnwe
p94M/dYYCU4UEWeihbcVkThMHdB/cIzIZlGjIBgUPfbrY1+6duniU6QW/8Tz5OPQkRzPQ90ztBU8
0tmkf0s2TeRJN/P6QG9gnuWeIvCgOsfjQuF4saB2aeiRUibsKQMABWrNct97chI9VrO/jUEqtOmE
+/bPhCa/4b+mSCdQy9aQ/Wqzk5aoT36FMVOTnilT7ASIQLhal3W0zcbuLKI2H5VRCuSu46trgZIr
BlFtF2wOo1OgJ0FqYy9FIfUKeVVhzCf+M6zM3WxqW7MEPoAxnDlNqBtGz4lZP6dT8Ea8HSi5CJSQ
yG3VhhYMdjAO0IPrC3TxS8B/w2QDPO8nCMfQwGFS51BsAn9bGLagaEL/O7aVvhZZz/XRLu45ELWy
js0GT8QS6QVBrkkkPQrvlOy+MYQcDjoxfsCpRREGDosiIGYCH5Pd7FpemCk4FWGTAHFekMw/7rkB
Il3fF6bjkUMDnBMF9uFoKIebCIUbAy0DpoafnzWJ5XhQepXmgXy9hsKXIH51Y3NfEqR5P6UlQUBv
ytHWOtvxZhu/pzF9HMmoai3MXK3RX0JRQBmjhFvR/Kkq9AKTdj2HyUErX1Iy+amXoXKEIeH4uWuL
fanCKIHqkEM+LpL6l5bqq8IqLbfWfBSMiq8adcFiyP99CEaCRNUcNS2am0v6N66+VpgUzhsG2QrO
4nyhSgMqTEEg88b2u/CkYfuMrLHwi//MfNYU3y54S+Hr1g9g101R3Qwf1VZdIXIg4yj5DJzdrmVk
u/BYUXYViAIzfVWar5n1aoy76z/nDaqyuJz4OSDpHXJwRP4Xl1OdqaPRTLUQPUjddhjXpKp7oznR
uNg2EYJi/snpBP/V3qvR34I7pXJOQilI6l67bF7X8bin+Kzqf4biNI8PUnrL8OCSuvGHn7gIsyRD
cyKqBLS/zXRb+srKwbliql7qFPWuzI2yn0XcIJ2Iptiw1YiaeTum/i8kSGd4qG4Rri7dHzYWPUJQ
CKzoJzf3DBXzaM6oU0OJmfUGyNcxtk6DDlm2FhJicCfBAGXVkdGvf6xL4izcWBABcKnHo2t5f6TI
n4QFFoF3kn0yp5NfvOQ+dLZDDFXSRwPIHUFuNd9DJLSEa0d14idkt8hYlzYwxRp2MNQvsZE/XmJj
pqMxYlDfEF2PSH+gaU2LsNXpMmH5eguLcKkCab8fbrFBNWhTKTECr2ew6cDjUGHPHllz6PUIDyf2
3xnP5b9dCpH51uG4xH4Cbi0jsSy8tT6pFGBWWJFikJpVs/Q1qSkZdnAyv8f+Q0U8OqOMeafWP8vy
e94nm6ks3Q6v5zayNymP7YSwwwQC8sYeUFne5YFFYhBRRRTdRB7+cfmr0jKncG4Iz1TZJUqlrZg2
q0EjNaWVYJyIYhxo0yxGCwX5xuDiD18OzssJPwSiPAnWIl4zYi2KY60kQ5Z3Urdr8mOK2nZ2LpAP
o7jDb0kEGTt8ibGKjTLdLW8pz1w8fiR3GPAKaBMX9sf5KxouF/OQhXdTfubtVuHL4Y9r4FRagPzV
XQhptiVO/k2fkkuYI3z4EE5RZBkQ6DKZbYwyK8MxYOlRSE7eCHE9UvXGKysvxM3lFwkXzdDtyiM2
egGB7PXlv/Cqi1UngkB7W8bq7ePU81hRJOJAapjqg+0AbuZ1b+ISW9KNnB2uj/U5jXYYBo0Sdj0W
6Eu9/GkOahn5KcljjbNJ+Bx0zgHf6OujXPiaH4dZbKgmSUoa6IF9tsYvmXLQrJMc7svk1PxQa3SW
9n6L4sC26G6EnBdSd4CbaL0oNtKZ1EYXSzmMbd3U7WSdB6t6bfAfSOXMUwJdSNFRkPmhpo8k4RvF
erkxYe3TCRIDIzVBScSwP2G5YMX5Usarck7iY98eo9Kb+2NoH4d4zXuvYkiiPgRoLFRbbKmuj73c
PsJy0QQcYBkakHl9iVrNs8QgY5BsLxsweDvqoVdFj9bE4fmXVYq3gRxDh7MG+kY1Fg82egZRTARj
e0UGLfyoZND+4zMFgyr7Wtxshy3vJDGapSHtKYpMPIyLC8FByGCqqsn2+qxc9fJDbN/qut8aYfEE
4Wg+dUPGCLLuqc4LrLvrH2Z51pYzWKxXIjUOD8hse6R+YBfuh/o1QjwQFfwbj8elHYDEALx0nFnJ
fBa7HiayjlhLZ3v6nO9npz3Lyreqlh66INz2dri+Pq1Ph/ttXuAGuLIEXWhZ/O7xnMGnrbG9odYg
S+ubNNf2gYT2R2WUKyl/VbNH3YE+VvftJujNb+0tR4pPwuBvPwFcuEZ1QaWEtFjayOzTPnMq24NX
jEN68TMZtI1ZpCczHDxFpHzacBcPxbEPnFc9NY5Z/UdtaiQQArr90s6cvw4T2hgVvd5R+ZY02Mvg
M7CxQwVREbVK10zgPraCf/+l8KkSmDygjqj/Le5FB/UR2y87y8vRF1PL82ycRgd8GTeGdeMOvrAp
Pgy1SEpVvSVPzlrLg0FYmyflzYg1nY7yLW3BC9v8/UDL3dfTORjrumFO0tdilFECe3DokDPUjX0n
zuP7KIWPDjUND2LAsuK2EzN+VyWtNAcxLR0xisRuf4U6lvP1i6N2W4wKtx1NX50yRjn8pYm+rZyK
qofq2ar0vQ//KeXqxtn+9NK8/RhuXKBtgpxgLb7kqKHvHwwJl2GePjfwWNwa48FSifeyAyFUjUrX
KbM7bTbuyRmur4T4s5cLgRq1pWgcQBRDF+fdLrUatGxke3Y+uUZh3w2Uhtjt/8wpSWUbeXNSb68P
eenQC4dkkhN6nySLi8UP+ozLpw9sQQ6ss2xV0pFHJgaJ3eZH4O8lHBXqQ+AXq2p8uTG0mM7n6QqO
KpIFNhWlj989ivTBSUff8mYr17dd5X+vdflehmYqBNbVKHkukUpw47anEKEP/zI640MLfWlbSHFo
n8mZTiVh5eDLFtpI7Wm0hZTDsMYz0yWUfe2lvzcmK5pRi8kKLi7/oG4mAuKPk7UMu+nKgiL0MG7a
eZtnWznZzc4Dcszk8N9U/0Q6VhjVv2ykMkuGtR10P4SY9rKdjGxPmeVWYnqV2W0yX3cnVDgMAKlT
e0g1xbUtmt63wPYX9jFXOGMK3B9i+YsPO2YSRNDJMDwYlcccwfoOBXu/ROq1jkAANndZrNz4muLW
+7S8qLlTraM+TOP84/JKptOPWmsbnuKfSg26livpGJvpf/Nd153DW6iBS8PZBNoyQQxJ3bI/LYW5
FJppZHikNi9ZJKXoSYcHXBa+VD7O7ba80ZpkHUXD1+vb6BM8gO8JnZsgXCfLNj/ZzNQSAKMBXjnX
U/tDj8rYjYxgGw7W2myHYYV4/qM2hluHRa+Dbt1XxV2DDApKX2vf8iNSYIy0qkF27Zj02HAOQRyh
H1h6XRM/S5N2yDvlvkMYZQqylUKlqwQvKeX6U93Te1QFWEadtkWhJ6ukLZ+aod/qsU3VOUSzCxBO
I2253ladhUBm0PTrPm6pfQfHOWofMuf5+mpc+AqsBOugU2HBDm1xV5t93QfSMOie0XVHK7fWSoVr
HQR/Muy4a1wz8ldTZX2/PuqF5wrXNdJJFL15sZZHqpGUOVeVXvcAWZJzb8e03snpLcTzpzIaJAqZ
fymAHxwT2LPITN69inMWm3rh95pXTJuQRMvwhdxc5Op28ehkCjZhJHm9Yq1z5WdtRytJ1XZKjKjp
XM7zDrbbPh/6s57dKqjZn1edH6bTiNFxLxOgmY8/DNPA3sylTPPGau8Dxwjl/KDZ0j4qIpKGEEUh
ikxlv2njYFsa9jMaAe3apK0md6G803BCIuR/ni3wUboP/njuKOSbh9goD4VpeUFQrMo+WacGUZo9
KF/18aRAV0UMv1vLUf6jVqN1VijHIIxRPx3PY0XxuYztdTj9iiJph/L7EI0vTfxX/N2JXJ9Ltdq2
YQUdDKjYFOMFKG+Et7ORV5sJZXnVaWk9W9jZFV8M5H8mu9+VUXFu82ildDZ2u+YqkfwMbiaG92k5
bycErMEK0gE0hl02tus4Ux6dAFBrqCryytSGo2VI+0b2f4n/3vTt2VAwTYBilgo8UU05okzyPV5P
X8yqeFLSkb8z3CN88L3Vk0NnTV8jmsQ6KLbru/cT3knsKwOKII0TsYOXNaGhTKtulGzVi/zxHnCI
55QJUo35vh0qt8t+ZVmBN8RvDNPWeQ2VJ50e8y53rQ4DVcm+ETd/qtG8/RqR4+BbC+BpWc8esWjs
Ix8+UWOftfFv2ze7EjHHaFbXTlKyt7Qd6nLr0TIPVDiEauG6rAbATPaNB+Tyurz7JSIcfnfeulQq
aADoqidN04HNY8bTN4LVbW3o+9yUkat5yHtjlSvS39yhr4vU26wAFaSvb/Y3KsdirI+vGd+IfIJT
htEuz9rH32I4Ze1UIMG82fApG8WYOhSPPel5Zd7IJv6XD/CfoRYgGhwewlGVGKrHLSQ3f8natO3a
ZINJ7iqZu7WWfutnQAvxcC91v+dOB1hWrxuY/zf2pbg2Ps0ZKou4yfGGWhYK7dB3pEGaVG+alX1g
TZuu/wpH+q5p5ruQDBAud+Lqo7Y2eoDWyCpOur6NqhD5tOxLrCSrOo8xO5Z213/Xm+vA8nfBx3SE
mgWYtGXpCTidb5mVpHqOVOyLOHwI63gFZuvBxsDRsNCYJL8MRvPUz/Fz788bIWCQm9q6QCtFNSKv
jns3CXyAhLisoNYeu7E2PDu9gdz0WN2H3AkTtKSpNBEtLOovAAsOg10/xsqjoZJDDvJeV55qI7pv
LHstgyDpJ8i8pXyebPVPJbxepIfWLP4ZpPLAq+AGQ8kPRQW4HkC52hg5IuoQRVvHCA6mmRz0ytrM
U73Nw3ylDtWWx+wXDTUgIs22j9V1Wxaxa+u3hOEvpFY8mIRmtNLgtVFN+7irCz8I6ho3BE8NdTSy
fs0JC2OrQLDPamxsyiC9LzRsCrTQOlz/iG96N58+IpmVUD+nObWMvpVRygIn53AbakrB1w9PfZav
Zevc99W674x1WssovZlfkslfx46+qjI/pUfF/6gq6yoMXma9dfG7c/scjVlA/KPvbNRxlpFclbYV
uP/Ueu20B/KUld5Z59Sv79D2/DIk1ioUQxIHzfOEFa/1Wyqjwzhlzz4QAQcyU1eX6aprwA07DfyD
Aq+ShD5ZYO9p5R6UTn/KBiwqGmcnSYWLx8dGQupaLr6Xkeyq5kttG9uqO/DKIjK/iuL2Ppqfi15n
99UoBDjbib+NRJ4IMD86Phd7l2rHwRnX1LHW0k3Wy1sJ79pqL0IXS4mLsQMe5BW6vC4H3FooT7u1
pHkBBVQ5G1YBCjyrOtWQwSkPEv+Peh630fwwZH8cnRWRxn2hKuyEeaNz7PP4aKfk3Ooa8vWpc5Jd
a5+NCbR3cszgLPsllE9/0LDIUttVpcfbFiukTrduZFM4NV24pVAw03GYpE72yeOBj13gAxxrnpJY
v01tDNzOBiEy4l+XZpsg473wg199g6hrQY/PrlS4atPZD+ZtJet3OvJUjmTcmUqESpuPnFUZnHJw
Z6OUHGDTbHIlR2N33AKxddsc1cukB19jmDsrGpRVX0lPWf/U+v2pzqpVNhjrnnp72YaurCMJbH1z
hviAFcS67e8kkwZXY9wZ4ExjYCjVpG8doeY+/q4Lm3oC/Fy/2DtmDiPljxmkD/Rtf/YdLtOJesis
YJfUzsG3IwmK8HQuEqTuZY1BUD9UY3DH9WaUqkPXB98kE/3ljmKh/K1gr6G6cW+GD9Qb3KaTzyFR
hWyOmFwm21FTC85Vv1XLr+MUwy8dt4Wqbn35+1xoX0yZL61Jx3r8bU/mJowtDIgC9IHbcU+qdVcX
2c4Pu7WePw6asafitmqDYJ2oqeKSh+wMXwXxRiM+4x7M62blt60L9Qxtj7t8eJYc5d5BRzfyh5XZ
5KhWIdehoK9iVGgj5+e0JqrT1XWlp/+MTnYfdYabVtM9mELcMlqsuNoXJ4tOuTSfZ1UHax1/l3MI
7cU/ttyv6y7YtKEEVlN3KbavHSd0w/6xMp2jHVLDogdkafk+qu9BlbmK1q+s/G/QI17WPaBzpTq/
0GqhOok5mPLHQLSXJ2XbSLdQehdqPlzE7zbxItQJnMI30fNXPT7GfV9Od1FpPERUWjOkeuo4xirs
Ieptg2prD9ey0leNfuNZ/VwiQGtVFJnJoXWaAIu3QKvVySxB74kqpoTzmN82d4BgNho3qT8RHVtV
t7n+CHwe8i1LBDOBKSn4iUVQFU5NZUaSrHjsk5h7Mh/dtj1XVPeEOvb8eH20zyGcGM3Ab4OeOync
4g6UM2xvDalTvFqHzRafSvM4Ktqd06c33rYLzyoj0bpBVA4NITzmPj6rGe9tVLa14lkQAaQTXFJd
Ctwi+N1IdHmD8zjtVDLx69O7PKqtYtQEOMrWlkpfQWVSzBoKRXxAsFGRXK7M+Kxl+xw+HPyinFJx
YHU38oXPQaLQE8UGkBo3COVlUow6UTxJlS2LMo9SO0fNyMhZkKUOJh61wbs+yc+XPaPRE1P5fORL
b5nwu5TAH/K0i/xK8STnqAP+x9l31ahn04/AqWBpiwdIewsP/bm6IMbUaTZiaYKSiliBd2PaZjzX
rdooQjCbPUNd0LhVvLp0EN4PIf76uyGiRp7ypmgVr5F6MIbzieJ6UvS7zJq32ItQ2Ll12i9+Nupl
Fq8Qlg5voJF3I+p+o0UTrHFP0v825XTsmmw1tFQfs4dcjr9d/2qfCMeaCl4Q0A1tW24YcNcf51cG
wzTKTa54HpTAhK+k+T+l6jgaR6mo166tvXT2jYTtwgQRhCUjIyxA+26ZVPttAKC+cWQPsiHtHxbU
7le4Otxulogf/zG2AsIiGFG66BFQtP84uZEOeY+fk+LpTrOq76TiGWiTbhDbbZhgOB9aOD0BD+QJ
1/YbC/u5YM/YEBIgbmICQuX849hNmupV07Sy19XWqm4fhpoYuqKK4QNsrzF9yMp9YFuubZc31vfC
lv0w8uK5MGu69K3KbUOXAr487fB8fpTDn5nzIJc39s/b1fVpiQHSwz3ibvvEExDWBrrZsX90o9Td
AF6128jR2sh/D2b1w56OVd2poNZGAghk+lEkpXGBTfJgnTt9Pvlj/CN1HuxgPlDECzdka0/ktr/V
LDomeeip9QA833zEwBOHU/4iERX1SlHtCqtfaPFRd6p2ud1v4on2IRK9NaCd+JY82oUHCvQuBXMg
zjSYlyBKqxwjaXagNZmDJHT2Gsd/kVCLi4NbruyXtixND7rKdPlsZNY/bptMiqQoHEIe3h7ZNVlu
f+s6VIiQq2bWnVVoTEcqTcoqbZH/jqf7OI2wMGvXaXJLvOLSNmLfogOC2jsarItt1La81VGnyZ4c
78k6c7QUyw0nFWBFPu+un5ZLVwKYL5UAwGbyy1mPuK2XlclYPJDojnWRh+5wV2ObcKOEc+GVIhX5
z0CLU+knUo7tPQPhi+nJZfIi9G/bvnb7IMR2rSHKZG8pibq6PsHLi4neFyUqoYohXrJ3l3oYlGFA
nU72LBvLNXeadrK20Swg7bub4eKlOx1YHw++QOOABher/W6wPJgiu7IG2QvOabgehrVaw2b2gyMA
oKp4yCC63nj8P6EJeUYEktCxEM6HvbNkJvmx2sSpM8seUrquxHGcM+zQJwIOqfnFqu9AQ5O7+nvc
odir/hF4hJN2vyQz+RoN/WOrZuhMJ+fEvgX2uhAjWDhC63QX3vyoF/F7GSVhgQO24qlF92gprQsF
hjJTdqMdfXHRiWA1oNbUZin3f1z0gvRQVnwda10R0xnVCrwBMCTlb1oQYGr0nqxTY2/tG4Zblza0
UJeBpkXgBTDg47BJzj+mImN6NNXWnXYqig6ss8oxTe99pVhPk0qr4MZs/wffsrz334+7WFadu6ed
m2nwHNCySZ2ulPyhp7xWDhkF6D+VHnlp22zDqHVbYAmN0f1Q7PLR0pPH0MCMfv5qk1tqWrBXgaKE
+dcykp7k8qeD+oA8PpQ6nYTc3+i+6nYF9n91vK8tewMZ+EvT/WzArPhp5jpO+TsN8CCgWlTZ/T6P
qQFWzk7YKESF8ZPgbEjSp9iKj4baIbVhew41ACm4z0OMfzJ6GYWZ7yzN2ouLQB8f+9Bf+9G3QjZW
hhqfywKj+Fhd2VK8Gg3LlaY/htw+BenLpLcbjvGcUWjPyk3Z2ftYCjbh/Eckh5FjHkr7D7L4K1qi
qwa8faa+AodZoei06mP9i8nRT43HsijWtdmt/PBvUDWubHSbsnBcTYKblSY7vX/V6mAfW9FWtr50
dXxAAUBZGaxdMk8PfVrsssw4dZqJTg3l/9x5MPnJWqd6JuybpJL3Rm6uQwyAurbb2XgVybgpyn68
i2RzRxPzaCfRFyGBQueTasAKu9m1PTp3vgwJJ6/2YRv9MiUZGYZkbULMk02Z7EHZZUr0S+4LAE7z
/WyEOwN+2GiVW0x/Zk271yVpPdk/m+LBr8onPWtg+WAPaM7UoHwBVuKmh5H9Pwo7NGDNyt8kebvn
c7hhXmwiv1klqU1thpY/eidiJSNt2MwdOupDsLJQa0Nh7BBicqwk5i72yyOIgvUwZftplvdqZlDL
bVYObAv2I1LLbl6gUUj/1W/HlU0Lyg7yY2MZbgDo2p5yvrG6V2f8ehLt3m9yr5H/BGa7yes/Wh9s
Jktbl6kBYSu67/RqkzZwual5VqqBs5yMFLpzyIb62KjfklLGvyhC7vd1jnKx2+IwuO+i+c7BDR7d
lVy1vC7Tt0M97jO5cSWUG9DZPspZfpaSF3wajwV9MiTH+dFwy6EkFNKwj2FWRCjV2SlonnC6r62R
FKuiwoTIilM/DbH0o6xQRKEqQqPlR5HIK8eBi25P60wZVqDuD22LKwJNb42Def2Ju9AdgXEGbkLw
B6zP6BhTr2enliLFC+ucon9/QFh9E1n5XoaS5YfzTqdFEjT/BK18tAPkjPTpbk7tv+bwb701xWtk
cgljkAP2DUTox0vRTMdB6VpeozzO3SLzlW1Y1Q/KEP+ooXytndC6k5tbar2XYkRQ6wYMKJIagpiP
gza1Mfimzqvb+/VuBrNdvWBkq8W3UEiXbnxktS3rTfJAfjM0fve600x3lKrJSZ+08l516pPOp6zs
ej/q2SbjEzeZuUFA8kYEc/GBQxaKPhsQeYK0RWSqNkGQ9K38FqOZVP555Mm5nWgPMFxSTnX8lwTO
uNVSuhQ4vR91EbBVBrWhMlaYbfFHTjeKhrJNsikzyuV/lfz3jS186Ru+H20R885yqUZSTJgWEStw
ZfgkxKOfrLvkWwgPptsEA6bP9Kh8tFl0TUjVwYcRuN/iJjlE7JflC2vDhHGAcPNPY/Fbwjl0tF5q
iOJobM00JcINRf/chAkzbgiP6zFd9ecx2F9fg0uh+PthFwFFo6jI4gzkrWTnJJDwpJg2viNpsvm/
DbSIIGI1mHEwZ6AZ4zXC/kGsb0q9+L8ZCAwPMm5k5OAUFzOCp2aqhZ8RmyJwKx35kGH8pDcn/9Yn
u7RXGYYrgECM7vji2umMNg7rnoEiKXgehmCjqtHeAoZiIlntZPWr5rxcX8OLI1JjEMVhAU9YTE2b
TD3uTc6kntBbwwj+axYL5LtcH292vy9tDIc/iwCAVs8njI3v9LLfdr3stXq9sfO+dBPAS37Tvs60
wcfy5/WpveWXy/2PCi6gMWaHiuji5Cdxb4CLG0Wq9r1uo50MvRIe0zqupju/AhnTGzTk8nKf4ami
R9O+jDM3oJqb5MbOUuZ/4llzLWs8gLwTXZ8ANAmtWj/d0ik+CDi6VjY39vSF+wOJZax2gfpQ+1nW
CRwlD3oVapUn0VoTRR9iLcomJwwrbkTgmvi0i+XhQwBAp35H3U5eHJ9QGuShy1vVG7AbKefxp+GM
T3r+2+qyLen61AWvUdXQgqJh6KclfmHputGUFe6Rj+YcPs0O3R8f4zjikaLI9yh/rlkpt0qddTLk
uzh2DqWibXnRXuT+W0kMIcouGfdPYNaHifez0H8P0bAReKbr3/7CtmZu0FVJmCnXL+t2akKmXJgZ
QBc9W02peh8CI+roPPt4zvi8OjHx7/UhL7yqDGmh4wFHlo+3eL2TmKa/UgWaN2XOzpx25fAi+9aB
V3gljQ8yEluRqXy5PuYn/h9xyodBF0+qradxbRQ0SJM6fzLl8n5qdVTc4vsGKdKCyK4JcleRzkrd
74z6JJnTKrOrG4t9KW5zVOo8CiutUHVeTL2SRweROTBqqZ6vJmvycmv4lubPqoJFhYDZnmvQc3b9
XWjctlns5ulrjDvU9cWwxHn+tKFNBykhAHMW//4xfgonv9ZKsMBepQRHNZDQMRvdavgnHBhSUb9Z
GfaxuXNWimxV5N3BBluJOuC9g7GRPP9S5fCQWvGmRpfClie8ASD7FpnxZbKB3eGsGpc5opIviaG4
5DMrU/5q69N6kHzsPv/YFvldlt4ZlbpVp2pnZ2PmypGPCQcKUp25qnwABj2I4NZNB/Cb0viYTdkW
yrPj2mH22trVIa5zdJ8eO39GPN3ZpMX8T1vqK7mdmUiRnCxpQD4vOUWqiiKs6haGcyxknWavkVUu
f3e2CsvyS4WMgt7WRx3ggaTAzKFHKyFBl8njTtOa9fV1v7wJeQTxasGEgbv247pDFjO0LnJUr2yt
9TBqePsp6P5muyHu1uMQe1ptrxOUSdDLuzNKvHztcGOmt4hIl848XU5U/wSHB3Gxjz+jLxsE6HtL
9cBVocxGNs4577PQhZJ0M/a4dNo1WmPC7ozi9VKBH0u6sKdxpnqjDwk/fFCK1ynYB35LYKegBHjS
KRRdX+c3hP5yfwPvppSCy5FOmvBxgoUDaMyxfSaY+V5c/LQII3n89nZbfvM7fTUq0ysykxjihn9S
00TWbyrptUv3TmqTrw7nJpEbyt7qcQrLF6kwXoZCfVQbozlblo/sWvxAMHCqMmsjT/0uz80tjeKd
UtrrrI52g1UAiW2+SXO486tq21Q/TDX7WkrD7Ib2+MOZwi+5jgBna+6LoNqNlerGY/oMdGAtriEy
DNA66B/U9mHUOw0H4O6fvj2lgJLqAk3Aud8Y8Yg1cuN2WryxauyRq5e8rDaD9rdIXsYKKGpJdm/Y
bgEk0aY+oSXNqUEMpMx8fCVJS82pvkvLYqNNeN+UwYGL+nlSAbTigvmrQlWwVJNvCBv2q6C3VxVM
EytVvsjR9KBHt3bkhccc7RT6VNT8uRyXbfdJyGHrPhfSMFMayTZ93W5KVV5rhba7vjfeIPCf9gat
U3QvaaXoyzjOMcpCt/H28vRh2toA+NQsfJZyuUccYlg5bfC7UMgCsHfex461i1rrrJUObm35NnEi
pCaO0aRgZ1xSvnmNpuTFLEQRMjsMyv/j7KyWI8e2df1EihDDrSDRjFW+UdgFYmY9/f7kffZatpzH
Gd3hiC5wl2dqasKAH8zrSOmJ2bZRlt4PZfEKpwiNfeG6Abg+14KHHTd1I/y2ajAzcrtthhjd+6cF
OahFdG2ocy2vypgQljOMbSwVl4oYh5yvkjNxI/T18LcZhmuA0FtfrnAhm1X8WTvPCJuNgGoylBo3
BAKuUXuRquSyLyqvpZpVNOqDrGKn8/1knjzQiB1MrlYOEro1nzfaUAs9RRkQG8ZiRmHpxzyY7chK
4J7quy4Zrtsxt7up/dtHkp1PlKy63Mnq/kws+EXRYLndSToMAgpu1S+tMaok/hT7lXwMk+mKc9+W
qVFlFbSL/llXU9uiUKeWyWbw5/3UVT/nkvqmgcJqG3s8XkrdR/l7Zm5OdCX5TLRfRRH+GK3Rz3Oj
oDAcGHUvH5fMVrMeo/6FJr2f9Y42vWEp0/tPmnFOdUk+kTpY2FmIYJbhsX6RVaiEPM0tmTgH6OhO
NAMHm5DnJure5li5pdKxTYZfCd7eRj45A+eZMl8EReyGgbnJNGGjZsYtR9zFmFi3varsLf1BQ1wy
tsZ90uq/oTY6KrLBSfY79sdznY1TcfbHz758/0O5JVaFZBr0SDnqBdW4eDw27BGU32xTDq58rkxB
HHb6GO2VPLJTP9rXtUalMj/EM+B4OT2zur+I0ryvKng7xKg0JL9AfxtTG7WgJe7P2nIzhDirT8i7
UqAUYxN7+8E1yxzAaLAVR3hEneqFHKW4vtos1L3Sq85kVfaA9hQ4ylKk8pw1rdPML5Iee7GYe2EW
43k6Qz0C2wZrgWjkzGl3MuAElEJozzaFpLNKXWIjHRU8TgnvzavAmlzcyx7VMkWmWHY6KXy/gzsT
HDW5WjtdGiP2ccVlHpzTDDy1LAGMUyrEbQfIyhKRfni1MupRY0CZ7Vhn5h32lW49Zzsru10Cf3NE
fuXM5ls21/qU/zjeavOVs6UHQcB4NMAc4qBNrJl7RI4TP9oiRr7pgAZoFJLGTN+geMy649weOBNu
v/8gp6IfQn24eVTNzS8uFsZc6oVMLnjsTfGQhVSoyw4NNt2lJW2ja29Fmlexgr8flabxqef/MO5q
voMxN1nPHD5KS/Lpk5GTctm19kccsSEukDYe8BXFSRiT6xIIZnaYRgH0qvWgJj3A0QZDj3YfiNpx
jHI7DZMrsKfAQsF/hxVSYdGwSzW00Ke3HnBwJgpYho7HILHQEsmdAuRvKtd3daM4baN6XGgeOk2e
mfSXs6pQrGkcdVYuQt16mtPAFZPqKPMzsgLrzVhz8Gp0svxazOZDO6QbwNgg/IG3T9AuoddE8C1y
jPiCqwD2TIz5sDwZr10m/1Y7p/6tiJVbUaQA5YAubHkVYcJYtQgxmY2ja3/iOXWioXH9/AWxIrcv
5Z2YdZd5DLO3AiYhWXZTSc9momzVbthTUPKkWjtUuGtrNHd99PUSddwt7oOJH2+CjC4svjZKHB/9
uj5IMIMkNJ4T/DSjAbqofwT9j/22bIedsmlEY9vDCmf694kPj6EAkztgdGDo5eswG9cRuM0Y4EU2
WvdnVsXJ2Idq2XtbHE8/Y3XADmHap2oMT3kSm8OYE2rCzobNdwQwF9vAAre0N7eRkthLyFfOaLFW
P/I2vkvjt7HAd1znvViAQIRHpFI2uV9ukyY5CNCd507kqEuvUlGrd3B1oFtVF3K8hHBybtOFQ0jz
FjWLqwWXXqhIy/mvkaI/dfFwP4SJixmzJ4Oao1dVwpiTg9AVyQuD6a3o/f3Q+ZuuQKekzUcHQ45N
1ls/glTZlFjGau24TYXm2jSLEJKBdCjq+TCGk2dg4phQhvG720ENidkwP8dOuoUyKFTqbhjwlCP5
DfLyVgwamqCJQ33tTiY30Tv5PjBREkubva/AF6TNqxK7aBDIlgpJkuu4RlcUpiuv1tqjpo42tfMr
lTLPbHW0OSPXgO5kx77qLhXsWVwMZaxNqAMvi+WbrMjhSQibmPI+Um4PI9me1vgXpZLs9HS47qSZ
ZSnadTC/TYn2s8i6Csix/0wDECC6YRzUoj+Qrztx1R6WTECqDCf3fUC/0m5UBhdgMPWU0MGHRXWi
dvIU/mISyGv88AhMQAsJc6e03vizvItBDet+dudjwg675VfXTBfwJRS7iV6rINoGaOJnQglCu/Ha
vjuGTey1QfIj6RK3hqvjkTUvqQWonQjrQJKIfIhsS/61EC1nIN0RXM6ljJBC2R6LiXd0Dvr5RYNs
ua5BRpgGhBgaUe9C8B/umKBIfX2GM3RMemUj5THC0Whe8qJw8d3EteIq8uvcGRQWaoDcaPQb9YMf
JZdFVu2X/h/ck13UBjtFUNyhCIkapWLTJ6UrWXff78RTtwL1r3cHXELWddicFYnfAid5B3CSfTf6
A0CZXQSSgVJynd9p/rlgdKksrO/DBRUL5XrR5FxT+FsoGZRZuA/DKr9aEKLVnG0SWdtqjB9JyV7W
noBRhNcq99M/f1gTkzWycfAaQGU+X/11AO5RHnoSLmqZlYHalPVo6c2+bAC1c+jKsGLP4hG/ljiQ
HCItMVAtMLGVWd3/cQtINsyBn4wK/vbpDGVucPsou8zTcGsksjuKg/v9c564c6lGI41DYRMZ6S8x
TmkqfiOP3PVVe5d2yX6OxOtBJStrm+pRDuH8iijY5MJNI0NixqzX9TVjx0FwJhv6Gmt9/hyrZ1fq
IjTbmn1QL7VFjvAFSkb7DCL/mSf+GrBDMwY4u/R/me71LIvck3W33CdWOzlz0MZ2paVoXFc/MDh/
aCV9E4MtmKO/gyn+RnoQc94/RQqxTAeGEA/9uc9z6skXVBvenbz5L8Bo3QcdCpVEggIcv/Sa7nV6
v5l6ZRvg/NTR+VfFyTMprYty+AskOhTg6wIpuEHuvdowNgHIRFwRzqWnp6aJVaGgJmFR3ljX20Ij
aFJFHaQjzYJwqG76VvFKwzh3vS/F4897nKMEvQwqKUD7OQU/bzSzKqW5l1LwSanihUHuqgW8eUvH
ULffCuN0tLTR0eDYlwINZCF//H41fD3UFmV6cTFx0kxks1fLLlMkKRBmmAVBh6fHXyBqNrdMoiB0
9DImV2floU68bMgqbDYQ1WhErceLy0hrpIqG3NKojs38By809DnHy35yI7F//f7xTqRSjALEYaEK
Lhju1TnWTpkvDhkN66WfFXah7zVd8Dgp05/GbJ7bsTbtLJCvoiTdJqDuxCL2gkb8IU/N7OhoPZ5J
cU49PmQZWF1sQJbW6uOorTVlkggGQrcarwiDA416aXyUUf8dQuHM2XbiONUMXccWzICrqKwVI+MK
m8Wugd9QYdAr12gM6A8T0cnYTW45/mha8+nMbH+tngDmRp5OpD+hA15fHv/DZT62Slog+S4eKT1R
C6ViQj2zLrWj3mzVdtijhGLE4jG2zmmjn2AhMTLQGonJpT64TpkxXVJ8IYEUsMSfbUCLeRifCkHb
LuC0FgkqMzAOCUrikZz8SvN+F6Nfcebp34+E1V5mpiEEqYupI9f258fvVHnOIh0fqCOlSPtlclxo
uZeZ/aN3C/tHYr/84JfMxvplw58y+y2yQS5sMLax4Ws66DPz55dL/qfCvr5+Wf7DP/6BDxV/z1+/
vCz/mF+JGzeV3dhv1w8Pm5frzd3ddvvnpncubrY3zzeqrbuqC5XcuRnv/vT2NnP+3ACBcSPnF9/Z
061wWvuitK8eD4dHyTv8vHgNd1eB44kXhZt7VNWdwLnS7dfYPoT24bW2H38e7iP370G07//eHv/e
PnXeMbNdiit27ux2ufN3d787M50nTkbQ5Jy9ogi+A9HJz7MpzEUpoTkwHOfpChElmHf1Rivc5NG/
VvzUjVJnCFUvIe/5fuAT2+bjuOs4D/fqPmhkeTzKA9IQ225cAB5z6qXTVlLOjPW+I1ZL5tNgyyR8
2DEDvZChNaSRHRPYC8TQ7NKbaPR3nRDsYe2E419LKb04v/SbcasB5suj585XXlIoUa2l2qSoZ46N
E2ysBcb/n4lfA5nyMs61ohiHRV2IzG6xfo/Ke67BscJzKKfvZO3PhiUnTkYyKQIATmn4hMqqKB3J
UjrJ8QDoPN7x3ICDqbviltimb9+/3uVC/TLjHwZazfgoSEUeN8q4QOlBSikENgj8L1ns9+OceyD5
85sNC0QqYJCOC0MQLi46mjQNcHRp87vvBzpxhTNzizUgpD2oPKtTZwCyJ84SA4FxMXEuW7q4nl7t
UTMYCweI5z8fDhi3xUEPiOdL1V5WC6RyunY8ZsXVjAgBoCHQseiTAntobFWnVfzy/YinLnHgLf8d
cnWtNEXYRYbaj0fpXnmIH/RbyZXxIQcnbMAD3mJJdIkes2mdedJTucGncVcz6+ugXAu/GxdgFA69
fa9TegX8INrac5ff+chiA6POL3vppannM9vw1Pr5+NCr4y8O1Q79NpgY+L7i4Z0lACaPOiVzFCG+
n99TO+LDSGsuKz1VxSrahgVUPaFpKyGKj3rYOfDXyaPu4zDrjYfWuyzlzCYLB5QGkKQWAQTaYcDd
NdwsSNBsY/HIau6C5m+N9WuTm3h7B3icxRu117FUU+6/f/QTQf7HN7yWRRWmkIDIYjEzycKgU8jC
rOOcgtm5+V0FfVludpmRMciiigfVs3cWTOQ5ysGZ9bJO68JC1+rO5C2G/it2GiSQXFsQWs5m6afn
jJoNaEHi+LUDajgjnFY0PE41b//3WSbR+/61nH6W/wyxLnxgIZ2XpcCzUDz00abn8GQko/ybJ2dC
1nMjrRZl3ZL+tKPMXUedsR22ZellxK4Unc9KYCrLe17fPKgx/t/EqasbQZJrA36Q+H7z5BHSKeNl
n4DZGf9O1jL46KKR4CA54uDC4i2ci4V/UavmpjbU57kbjn6TXNK9pPOv2okWOlUuuSYy4Fn2nFb9
VVHLdt4EPxTRd/OhdiUhs4XxIc8IgZXwF7oHZ97T6ZX93ydarWy17Wg5NjVrLsztKblCC7CULs8S
Ys+suDXQIIyGVlCQ7VouGlj26JUk2vb7FXcq6JMWaW0sIODeiqsn8aOi75Ik5XBKD2CJQfWCCBDm
lw4G7Dnhj5Nr7sNYq5x7DqHUN+oylrzlvB0nmF4HiPXq9Pb9Q518PUgxk5OYZGPS6gppu7ou4hYi
H1Bl7i+mjoLS2fPgVPxB/eD/RllfHyiCUB5rE+LlBl6r+thQbWa38pY0OqtSUts4R/6bB4NmCvdS
Ib9f7SQtktOo0lkQYXxX0PZkOPqBIdjW78c5uSoWpcv/N85qVRSAW0K5XyYQ1WzrtmR/xeRHsG2I
Go1zUP6T6+LDaKt1ofmNH4z0SsA/YO18oA6DuTOv62wR5vS6+O9jLfvtQ9IhBpMWdiUlNNjliHMD
a0CSTD8nwnVulOX7H0ZBLVJrWo1R2LVL/gZcTTBUOGW337+kk9O2mAGwEOCuri+LojfasCgyUqg2
f5jSYcubAof9w8gXdpB6Jix719r4corrgNTgeICfWXNn8iE05NxCQTq4mn+0kQ32SvqhoFOzay7j
GyxAflE226K0eAh25ta8TDv2nodbWaXtxA7erq3czNmLFG4rxIhCVzLsiM6H/xhcBvts22zNG8Oz
/T0Ny4N2haVj7+B7o/wBhumCNrL1Xf3SXEtP4ia7UK8Np3NxfLxMn8zr2Ss2eFdv0l190JzuOrrx
r2M72XjdJvkN2O2tPPRX0c/gp/8jvgsRNP0d7yL3XPp88jj4MD+rQ2foyt4PQ/rKxyYN7IUkMgl/
xvJXo951wuXCBPv+9Z9cZv8db/36NbOn2duzaxT/gCcFugUYeaXF3b8ZhS4MXFlIw2vK8GQUTeUH
LDLOUaRJIK4iiqCcazEhV3MqRqBM+X/jrFKODk5L25dhc2mpv1uhvpiK8mbq3zLkKRss0Wr/yJ1L
Oz56MgP/0ojkjST1t1pgbKRa+aOoyrU8v1bCaFtDndmpXD03UnrdVdbvsmrcLh6R/1QeZcgJVj5s
WgsZxL6q6Y+3NFpK9JjqfZmB3VFqu0m17dBemkFxGUgd6pjJfScgp6lIf3tY9sgru7JUepI47iP6
wHma7YEB3QBd3LVovkn1W9P3N6k/HTnEgeDIwwM55c85jDf9mNhtaILLFxSPxvetFc5OjA6ENFIB
mWM7DBU7qWAbJvse3oYQQZqVB88AlxlYKOYJ5sEQBaceNZdGnWtOIl7e5VYPil9pNHlDpruGwfeF
HkUFfckppv2IwXuGeDFSmgJzoQElJ6ncIM+9CaT4rcHD3fSLW5BYG0PvMwA+MjpV2lWagrEYJFeN
gmuzOUcbU5YI8+t58t83vtovVi/nmh/UA2pydG9Lorai8zqkAHOz3Kb+bZ8LFyOtj8VGYWgne2xS
b0JhOmokmBy0icz6XiHztvontRdcs1BxfLNcv2yPUQlSglZom+BIY2XbHrv7OHsz0cYzMZnXqzNY
sJNbn6ovivtoYVvrOC0dqKKEMhCwVtho+i6lizBthfpqcGfh+WzF6GSdSmY/YooEmYgq4ecLJtLV
oCxzCoSEN4HpWsIhaB67HmJ08YwRk5FOG9U/c/yfrAnQqEIvSKHKDZP986CDHC8MR204ovdn1v0+
RN/PBEyawRxeCNBxZOxyE7xDc4sovFNiFZAn5TnpuFOphILvBRhF+sOgwT9/CorYeRGoynAUFnp1
a9lg429rWtF58VMeL7XuCUW1bd913oRZLsz3bSyWZw7eE4THd62md+VXBanNVRhhCokMKgEQ1qj8
raZXcfApym5H0ZsVf9O/GggYxod/FanD6fnPqKtHz9JqxGNEGpZIHQDHRVN2+6Gm4K70ey0ptgrE
6n9+9gPORFUW/gt4+OXM/hDI6BlrUFriMgrRMexq7UCSc1ZI6YTQIdP5YZjVdC5V0Qld3+GojOMW
BXK3DVJb7UxbhvHXdT6Fp97pWmXbq3fQ7KUct2V/3C9FYwjedsR3I5ECLdZ6wLCS6ifdFlh8wAvc
bpD3CXzsAUBvUBYu+GT4b50zdJ2jwyZZisj9/BP9fOf7qTuVueFjQSsf6D62h6tnMhH/ASNJbZJS
MlMHz1lKve+HOBWj00xc5GdAz6KZ9PntBO1gNjn8fWgglpcD/l7kyVNxOAhKf2mmFdpX2pkhT0Wc
ygIZQEQE6eo1w1hA9jgoEZlcSrvFFDk6Dq2IWigs/mn7/dOdim6UhVCM/SlEP201gfCqjKBE0Plo
FlfUW6iJk1ep5wCP7zna+hL6OMxqUxlGlo9K3Q7HpgeXrjyZ5eA0IK6q7sW0Yg9Q7aUMyD8vGjf3
N2a1mGZKTwT49mwEGzm8EufnaRovLB1wnFD/iwj/46db3seHDQi+tbTSBapIHRaz2A7pIyQxqqem
PjPbJzgo7EFUYfA400DeGPLnkfpUymap9/ujULu5uRGlLUKN2aPuAIfcRbvRnX/5L8I9NehD9yr/
jWWbCpUM5y6xO09y6cvt8s3sTofwwrowfhdvwm90BTrQYtfDfrz032gEuOZG2OLb4FX+VvspVJd5
u2/6C8u6Vn6Ls5OoEKqGq1n1+rdGv6CdKXe7srkS/COJdcTRMHHX7zLJ6+OnKPtt5EfhUt4YbrpF
k2ybbOSL+il8mjrDNYRn2dwVwu1UHTTlzKmonNwF2OvI9Dyxv1iHxE2BB7Y/xMMRbuk1pCR1qJ59
TbkyW/0OvtBIIydqii0YtAVaJhql04kpR/WTUOMgP/7NfWWHHZarQ9+auTt6gpsGokyWv+h+9aSn
wnPXV/eLyEWgYQ5Lnk+lzs1oh9U6yPZcP7SCZNdVehkYujOck2E7ebB8eL5VeNHo3WDJkEiP8WJz
YPqumoEYzYtfSlBssR+3wzg7lzydGhNnO9jYqBrjG7was21jRK0zBNlqnB9QmkPrifIQDphuKm/P
Vm5OxJ4a1xnWSIvrBFfq6nQZVT8yojAYjhXSKlDXNnLzKEL4AzRwvZxoi6z00kDXuVcXGxVFwPlS
nQ9TguZenEebHCdGtF+9KkldHe/WpQ7YadJW8IPrKMv2nRV5cga2lHKn3qrumDZeN4YHxSiIDJr9
94fliYjw8/OsjjFpCGgUmYl07No35GQoonBg9nNONvTI6cwEpk1/Lgz6GvV+HnR1Os3VKAh5kw1H
c0TpnGZGh9L/ZGgbI37VDd9px3CLcE/UkWcswi1oP/ay5ZizhlduvAfLt4/nxyb2yfOFM/fvCQ+s
zx9utaDiIB6GUSRa0kJvvmgwRrxGxBZh/D64kdLOleLMoech7QRnyF7jv3l7B3A0D1pyoWtDvwfk
ChZJbm0N1sOZdMH8erl9/nCrq9vqJ7EGStsf/fkW7roNYtcNfwo2AzqgXB1KFDbS7QDBxRy4RMLX
5DyVLknbIdx3B+N+OKQXw0G/HA7qdtzMG8t++6O7wVa9CaqryAqOpYcq5UX8FF4Jt+N7rWR2oIDY
rQPy1Z4daCh26fyF6+PGDsyZXWY/TXbmZi6VERfZGC/ayPZPqHtbcdN69ZlIAgV+bpTPN+8yB2x2
oIc6fjOr1WMaQ18rvdUfCdW9xrMeSpeKiRNwj6SbeFM54O4cmXcnXWibYKdtJHd039Ejoz04v33H
dwbmJbNHV+HmCR2+v8+8ZhtvFH5Gt808wNYb2VM9xW3udH6vvmqb0DE2CTfazE8THc0eDrVbebqn
uXztjT38C37fePEeLN6hY5qjK32r/JhAqQwOjHjQJw+Zs7dH275LjxjEPGdO5pCFeYlDU9TpgZi0
R8HDENc1PHDKvJXCeYAF4JY33S2aXwkPI3rB0eLDa27npD9oj12Mrr6dnDfwxvzo3r4LeaQf4YO5
9bfSRuEr3y+vuvLUW9rdTrPrbN6SrW7C3SOg2M1gD/ZTZl9L9nVkX4PBAUFj2AbXM/QpG5HAje5E
NpITzuXEIgPZ4QoLECeyYVu8/5vIfqnszczw4v756qLZX4F/8W4ad4t5jYNe+lXoLt9dPmK8CTdo
mzgBf05tCID282tuP99cAEa3hS0EQPf1dfnGM6G8PTqp/Su12XUHXG7c0kYGjtUoOdJBv4bcwVfN
vyOWdxawjr+B4ubY2+1Nz4+H++yGbuXwYA8oczH4XQSyZ7T/hJv9Xe+8hvZjaBOQ2PLmtX7q3GfV
bvgpqf38/Mt6fx83hvPHcJw//a7ghwX2g2o/I6C9STxkrVwUstyUJ8ucfoeWPm/x1/JL46o8mr9p
XN02+RwzX6O9ff6111lr6DvZqvM2c37w/6c84sXjr+2fzAk8tL4AISHNyIeGO+9Gdn/fOI2Dvq+N
rJOD+Zozu7P7YP/xN8vTZU50qYNN0vf9znQFb/mnf+4Ce/vnOWcKSybGOtR27tVs3uo+9wJgSsv0
QZt05I3iKI5xQNee4Mo6TBdgzQ7Kk3yx/L3PEilt/rHivY7bYT/dm5RJBeqh6sW41XdW4DT3HML3
5nG8HC+b6+Z6vswP71+3xXV6qLfZpqb6Kh8fHY85vLp3DkAGwT/Vm8mBlefpW5KBJ3goml27xHxs
E1D3rrkdnuo9BV42mn4J08XF+MEjqEu9vLdD4S4e9oO6MxPc6I9IVR6CDcG1Y3rBhut1ix3TZWc/
/WajBxvtTAj3NYNfDF4B2ygLfZeKxurwCYa4nAgARKC3qTdIL3n/G9VQsT/y2+pPUHny5Mr/tJL6
PiZAf8S6sSleS4CISJZ0rcyYUhFuFuVDeEKlLzpjehbI9OVsZSiAeMDXF+Iw5frP0XySdCWuC4J1
oR6wKbac/D7BiQ6B9tzN36QJaVk7xGuBGiLaJ+cKeycn9+Poq1wixSghAc0eXIIjfogjSIYQC/vJ
ssfk1ijUXVJjAKGgNw8M24zPmuF8wWIuD09TDmgxZWYSms8PjyyJBaFYmY9JaDkFE1xI4CsEwxnx
QxK6YhurP6WWcq+QnAk6vgSxgE1R9mVgyEqIvKyiSj6VUAmLTkbbU3q18pep6HeRGFx1RIoWZJck
sjZnIr8vVdRFrYA4lmVFJQp8++enJd8PskAwx3e0dnNJ/kHw1+ONTseTKtRCJwbXgevh9+N+iWCW
YTEptlCdB8Gtr0pDjZ/HkG8NsBByeTCCF5TV9nMaX58VMvoa2kIAwQsUXheit+DFV/g41LWJlPJo
PkZK6WhpgWpeeJEJoRdYdwhHPhQahja1sFn0775/xpNDy1jGItm27N13XMOH9HsxlylzdL6PQb4I
iSvznwwxXbZtmh4A9lokZhoA9X8x6lJfYUzU2QHUfn6jYQb3JYxYRX1F3yy8U1D49aUBSQSofhaH
qPrXwmF8EUL4fuSvks1MNQQJ6Ay8VtDxq/VbWEE2a7JAf95vH1QDFA3opHfBojA5dkWxU6JHGhKB
dZFM3Q/o4Hd6PD5OiAbZSV1dLBSvthNKCJX4gUdZ2biTjl8KikesxEyUNv6gXsxachnoxK5xGtu+
GEDehrOZdPKLhH1NNxAgmRVCPmmIrzE1pkr/p0q/y1MatDHJKIFdrmGuEqY0mLQDVg7yv751b+E+
wlHp+JWrateDtQmEM3tlOXA+RboMyKyCxMdTnJlVPr/QbKrFtNPDaWmmg07KaaZTR5Xl11A5o/n6
FTC4DCWj+7TcaiqUt89D1WI4SZUVTctypZlOIyu2ntH3aIYHytO9tKWIZvXeUGH+9ICo6fcL6EtC
uIzOOSQb6BpIHMGfRzfLRCzjaJnZ4maWs5sqz5DIQLa171wtkUQ3xNenqtR/TC5gXAMYqMaxCxh0
fe729WgNeaXRCFeeEnz9oh3zy7o5e+p9LRcyEtow6O9DkOa4XSVuvSSIcTTq7M0pezLFYO+jWZqN
smMsOL4gOEhJ1HjSDH+i7SPdzcKxdnXQfKLsi/YEUFUI2+u5rFuOstTckD3XdmWVT52Red+/jBMn
NB91Ic8ivsxrWS2FaW7Mrsja6ThiEGVVhxR7G6blLJDs1HXPKNDWIJPhtLaOa6Kp6cICPbOjRhyY
u/JTMAJWEhycV7iDyu6lXLCN9fP3j/eV+IA6H8VvtNDRVIM+tLqBJFqwvgnNGVXNBPmvzjFqpHnK
CSiboGyiEQkm4cdgPQZm/7s2+gupLn98/xHeU9TVxobNsmBkoDCpyroPpw1QRROjmY9GEB7xa0JB
d3ruFe2qEfOdrxZv6RxuEgGZqYBGvVMr0WWHU4O97Ae/YFGot5MSHxR5vi7kwDVGE/1eIMwcfeqM
Lq+Q3Xa15eZN9Lfo4v2ye9jUWjGEdqv615NPko4PolqBXR2nX3OtbvsBJd42UdxKfk6DJrJjvd7I
EcG4IF2kqvwYYYhcprDBsSz+GSfRr2SOj4Of7ua5lDx9pqvXGcrltNiCoKorJKDfhdCtqXt9P3sn
1ieThxkg3rocWetOHiaQWSoEvL/ReIRlqwlHKUfT6R8jplgmi13ZEg8vNqCrM6lqKeFidzsvBqDQ
CzkRwZwR4P+bh/nvKKvFmKmIoM4mo7TCgROoDC9n3cnPMfNOThlHnciDEPCtby5N6NOy7dUZJXFc
IhbzhqBZzrnvn+VU2IMWA+c3KFfgbev2ZuQXkVAG4rxcIvHYXZo5WgMGOiLIdQu6ed8iENBl0qth
neOCnjpLPg29zMCHiEuySjntE3k+SiUubwbsuC7cYbJy6HTE98VpD+DPriWN2Kh6KRXlzJr8/zw6
mh+EBlSi1yy9Gsqn1prSvEiPct3YUf1qIoxUHaf4IhCuxfx26M9h7U7cmguHAQ4XosRLMP35meGs
0k+YwbvTzUdjpI9D1wwUW5MOk85lPXmLpvf3r/jkkPgfE1azJWiyfR5SIeIS0hLFzsq8Qp69HJ8k
ZIkvG+FSCkJSw+33w52e1g/jrR6xzpWs6kLYf2a0S+QtSYqgHwJozQkawVh+3FBn/X7IU0+IUCRh
EPkJhMvVRZ1aamSOar1YHCHKsaVRWTW73gN/nm+tcxnvqX0pcwVAtSRux+ro83QCimurKizh3uWe
1jsorQKWPH/RLofI+rr5OMyqpF2ZZidNDc+0bIyhMJzIMneRrOxwnXOI8+a+JamHHmWYcJVyFDzl
dAeRwwnqc77KJ594ScvQcllUDFb7NGpTtDmK/5V8BurCVQ+WMurOhLMn8unFKxTTKDyckCFZLRsp
9pU6oYp/jKhMkwqAGQ7811Z66ZOrXDuz908NBqSW2whUCb9ZrRgFwPCs5gliwPp4PXMVxzm69FZx
tVCt5xiU8jCfuTVOLdIPQ65TWz9O005RGRKQgEWWhLgBbBcr/oHEgZMJ7tkJPfXaOCGRjJY14sJ1
+KomXSRNfSQuxQKjnh+7uriQolu8t8+kPEumuF6qi8K6vOg30FBevbk5qLDggp21DDQIf7lyz2Lj
T94VH8dY3+zCTABRUE8TOzojuDDi0W5ej2jsNAJdUeVv2ahYQftuUkY3358uJzK6xUDtP4+3uu6j
OB9nMhJKTPKWkwy+iUbFEuKJdgbvfTLKRVkdhC9lJekLjqQo+3JqipK7eHge/Vegi5H1pJRP4YyL
45WSbNFe5FA7u1JOHtm44VA/lFF/RUf485kWzvrc9GM3HxXlDp8/zOkk9Tp7lLJds1eCW9B030/p
V5YUgRouOIA9TBSSxXd5sw9XP4FsabVaMR+Fot3PJhtQQFByjrBkqJW3tpwwU64emjR7QgwkhkBF
F8RULjtdBM2NGu1sOnVWgwPr7O8/2amDAZwdh4KpAk9dJxpB2YfDTGXkmNe7qZW8MVauSS1iVbmK
1H5ftef8Ak6ubIqXKOMZiEMQHHye+xYhPFUsBmJWsoK2bo+pkexzI7+IouFQDmj3ZHPuGWr7uJT3
fEV5+v6JTy1vQ5RljVIQnkjr070x6lae4gC+Dsp2ktXukgxFXV23y1Tf++f1EE+OR4FN48VDIl9n
kFS8gt6vRhb5fIU9GnGnhIPX7KVzjE2taptGsplN7jEh2PWDzsU3BHhdgtSVDHfRf6qN9jiO5jnL
rRO11UWYYnG5QoITn6DP70GWZpy023aGEK26U6zdA0rbFJl6I7T9HTJItirUf3JZuSj78XE4G8Oc
XAcfx19dSbESK8FgSNPRgGQkH7KXUfakBA3e5g4p93ba4vD578qeJNVUPBFsAH71DtX+sBP9eSxH
S2BYS39TMswahfA+n9UrK7ieNFxw819ybiIHlb5+v+xOXYfmwoUG18m6W6NoZd8q/SFA+QO0E56f
ixdWC89AVq9a9vZw7Z9zFz21sxdHA6wyuBApuH5+v4UxyUon5dMRux3uXhNFY2VLINMkztmxTj7c
h7FWV0atyn4TR4wl58ipoD0KmEuvUJ2KBMXO0VCPanmHEqb7/Zx+he1yrBIAUwISLZHDfLWGRWlU
ykrQKD7SEQZTgFmlWC5ozqZGuVy5khD5STczaKv/4ey8duPGtjD9RASYwy1D5Spl2dYN4STmnPn0
81FngLEoQYUedKOhbrtNcnNz7RX+gJIiedWVy38yjOHyICDRb0bmc/0JCV09RLoxEdWxHPT3vXmA
Wuz20z1kWzl4WrCZ3XzlKPksnCwkfpm2FPaO6/2rS4WsTgr7d07rA8g9R4lCN42/+wqNKQS+rjzi
J1FiUe+Rl6RxEQVe7aK6wVepUMsJY74HsanRw+WTCZQzwrJur1oPCRqqBcJvaqaeUerYfH35T/YV
no40PRFIpP22XmBkg8H+Stl0VOUK5T8G3/2LOGOJmJleWtduuBCQ6msQsU+WmAkX5xP9UNzk1hIV
AUdyLGvpfAyDBBhA/VpX3/KqvB2EeSdf9at9E5pfpZN0FumfM4sBYb8+IOSo1Pu5nGl8RAw+4nBX
tqJn6dlT2GuunjGfR/F1DhJ0rSGURrH5GCO32Abqoa2/t1BNMc1GxQsRzajaD414Aj2PSUXqBiHe
9GKCrikT7uBpMKxt3y/+SZqt9vkx9c1vVjb9UFHIGenU+XX0HGqNhw7olhnnX7kw8IyvnxvSosqo
/z++XR6b/iZjL07j9WwvqXQJXO+Sg+niY5W3lVNO0UUL1KVGEBUWvn0U1doWTeWp0sT6bRolCsWV
MuXTl41vkS4C/gchukpHlJkOQlLT5qR6H6FPMWBkmJCpr8Y1stFnWecbrnixSwJmvKZU1l2aRHLI
pZL0m4ayfIyunWo9W0DyMj6hKnui3XWVf/j2BOv9xdXI8d4Qx2sKeapOaJDhV3bMOXYwEnUzI91z
8qOfjZuPgYfXkvf6sePLOi/+ORvkLe2+XYwhAtYDoy2DLf/v3/XSFkIwiS+b5P/92US+2SWGVs1H
tfk1q8/oqScQWHqnNHLXB9X6n+2M0fmnV0LzAlw3TI7V9QRpLMIhZqCb1NKOge7i3DbUBsKXGOQm
gJks/coTfnL6kuGK9LzYWYTrVRMqidHDmvMJdYASATbzaHTSz6X5RaQepNaZ22S4Eqo/u6KmEqyh
mxMv17vL7xp16Fu6i5yA5RDYuIlSt2G351PDXSvdPrsY6Tu0avTmOIhWC9qbaW74fggnaITrWJQO
nqlOqCAXy0YeF/sXsrqv98xH6xdeIvna8pkykKHCf79poqDOh8IcIAbpGBmLoQtBGqC1cmd0HAP4
cB9nNGzNMY5BukY3gyZX9jKByLVqM5jjvqsQWPWrlwrhBgdOoTLGx8g3jzJkjDBuT61k7dsmPmF0
s29QRp1x3jErRuCzWPeXRO6KfabjTZhKyxC3P5F3gXlQrhTFnxx5/z7l+jUGmV/LqU4XY+HXjrQP
wZRhECVvOd8Xt9vrY7/lXa3iA4qQpIp0+KnE1yP5IqVYIjMdjpEZbJt5zN3Wr+4EsUCd0eruhEa4
RRwRcV2M/MhfzUzYTZr/JvQhZ+NBVRO4udABR+GFUntXZsM2YNBSTVHtFY3giVLliOaLFkT7slav
ZSjyx24MGfUiNCrRjyGzXwL8Pwl9nallrMzMZWEPnSTl4tfSFslXmz64F1pIC+j1SQ3TYz9YTpIw
oLImcLrtaD7j8fhSiz/z/Ftr5oWd9+03sdM9RANuKtH0FqbZNMh3AlQbBr6br7cz7Y0P6y7TF5eg
f1AM069S39/4HAhCR4cMFk2k1G6aWqVrWsVdHUOjBEMg2bNs3PaLR4Hewxky2or/jheCTar2WzWs
2ZkZjHlzLUfepIsX0A/nNq2fUmV+qgM4QFGHaPAAg9lM8BydckiWza9Jjb7ju7JVw5LpSqE6hhrQ
cEBcaNbrP9U0t4D61d9G1x4UwMyI3sZPg6Js4lbQ7SDvZlw2g30wSQepDB/kYArs2ixlp4QyII5l
4KJ2+QubVCc0mkNi5ZWtS3WA/Kxy03f+baiOdzQjGRBbJ0HEyzRQIIzK3Jwk+a/EUfw+EkCz2ljf
FmHyGAe6TyYAUbOey0MZ5sGDUSrtm+3nUDbBvhyDxjMErLi1ORAPdSu9RvGse0rRmQyuxRCokjjY
gdrUzCjLv5h9yJt6YEX8uUb+mx8yyC5WMt4iNHfWm046SWyFy2jo9LwG5O2rtjrMY5psptTA0sYI
HrVUUcihssLtZMAOUv6oBxo2u/NWksvKGelFgvM3sn1SIbfYCqNiY2+a26Ng/sEe4dpM62M0lvGQ
IUs3dA2Q1BoiIJZ6KGUSfKxsXJTt9cpyothKnHxMTbDrT3Ji7eZa+9Yiv2yj7vQ8SZI7ZFBLE+nS
Nynmq0CVoRWDZa+MX2r358peX6qE/xdi6HHjULbQb8h7uEdEK1ZbHUEehB3a8GIOmWdhNjRrxjnK
fmWMjZwoszJHz8ZdWkubOuULrYC2251UbxmOh1eOkVUW9n/vhfKfuTowDpBA7+9Fm7A0F/QyvYyS
HZY3FIt+d26wckOg+I9OnJOu0T/eh/S3K8KdJQvQ6QBRVKyevh7nMhAKfb7TKh4LRc6+I8Hio50v
qbbIz6f2YP74esnfB/W3a1IwLd0GOrkk2auo2AyVZZaZ5F9C0cB9FP8ZpTxNWe0lQnAl1VkFsv97
LVqHZLRw6BkVvV/RSYxjoZct/zL5gx2XP2SCZS2hV9Au3JLpm1kdihy4+1QeJ6bUXz/oCrXyv6uz
8wmhOlZejDZXVzesUc8rMbiZq3w7D8CwM9GbclDFzeSw8Jjfjeihz9FOVR+iUiF0lE5avmJNvvEF
ZHH78Q4tHVR6tC0sSzcQhmuh/pPtTx+Gw09TSQo/TF8mSkyt03L/Qk8G5ZkSDlfbuKP4K4iAKvR/
lCD83isSU7XQjkWcay2capPxykqtuiVvK2Vi/oRaF3xUis3lNv85KdsmRQBVGOJTpugnZsyAZhWv
Fh5HH2Gh9Oekh0u/8aSUSBOZt1jnbuf52iDqs8+P7Ui4Z/BFEreOVarSZI1i1ukpHSXHaA9V+GoK
8CEKPNYam5G/lXh9ml756t86BasIhH6nwimrW2h9q6tnV4bYsqJGiU7ZvOCbFAd2M9ILSF5t5/hZ
5pRvsm9F2uIi7ndPfhY5oOjulKzfhN30Ms6VM43B4vEe2HDdED7+HeP8PFghBDkAv6N6CYxnSc93
qjlua03y5Ki40zMQ4UnmiYViS+HPISC5qJ4NKTNsa5YPjaWeAi25yabSm6T6thTKR0QLfUmmSXgX
tRrBYnjOl2gemG8M4FQXt3WYO4IGBUM9LObdQtIgjDBsRA3QpIkRebKTBRDs6DEsRLZWkk9dAD84
HH+0GSyPIjhU5bMRlYfBoreMgH1rKu7S5JDGEy6JGzFCen1ObT3UbSnAx0jo9/UMzEePkKXSOSpp
C/O6RCk5Lb/+9ef8WTBB7BAEiI5kE2XyKssH3ax1+lxFp0EVnVJ97dvRljRIqqp+05nPbBABZ/El
r5ybZnfl4m+9lg/bBGS1SbKEgvMbBPGfT0QbanWsxiI9ibN+YvPulGxeXvrRGCw3zdVNIw+5I03x
Zp5Ix9JKezLYByFnxjDE91lB9wUm57Lig/4SWk+hDBwe8YBEDvagxTcq/R1JbXeoOz5KiuDO03Aw
p/DEuDmC0Y8lueXqYbupc946vTYrf56t/kGoq5tKMraUXU6CL0Cfz3ZdoZPKH6UiGbaktCYukcGs
386QDqQBOfmw3EooXpQYE6SNv0vG3LHiEnsAkrMyO1fcZEdLIMyhl6vGJp3YGvpp6IDFxvKLHzOT
TixnUP1DAfIRN8FhM3eR0xT6zqh8t5Wr+3HyN3X3olbqSRiD+0ITHbHLXoPRPPQhEAi8mRNx9GQA
NUk32oY4uykrKaWi22D/oWabRU5GreUXChToIEruJUZ3n2SBDf7fsOs0uhYF3zdt/xcFCcN0FREW
onu7Oo111NVwjWh85ltkdID3zS4+teoNGIdFBN9warVxWrXY6ODMv95fHxMB1OA5BcA94wHEPbwP
wHFo5PEgcg70mnBusuc66Vw9VQgfuRso1WXuBDsKjP9+Pi8wGxqLeN/oSGusYl9e+bVRTJlw6XJ1
Z41wauIb+hBGDDnFT4lQqVtkIi4hkuv7V+kaH9ebR9YtQiL3sOQi7x/aj5oBGdFJuOTleTZmx2LI
qJxpYRJpL0IM/Q+QYHhNtvlNr/D9lwxAmMSTpjVtclK995e1klSkwjJgtoaNIwXQCmXrXtNCV6hf
h67dThUdPgHvKsx/ptG/qfPDYJZ7Ifjp16961G1EHUwNwQdZn31tdhdRnc5pVej23KR2PFTbJcym
KU5+puCWhbmRxJ8AlHdhxQMKePrV0c8xj84q1HIEsiSx8Mpg/OHrwZUO5idHKkAgoIYLKpoWn7HK
9USjkgcfmbZTND9J7eiONUpBddY6hWJsEHbcgVBo6g7G1DBfmx+/IUfW60wWjf0vIt20clevt8uG
oc+aOkbNJvcGMz8nNF9gzqeXiLNisIItGKy+bl6Kqt5AVsHjMLtp+dSq4bwcN3qk2ymBbugN3IHS
Hdnbrm1LVw4PRp/tejwVU1/6Ky2ccJnid8A1JlZzLCv94FetTC7F7Z06wwHrX3q9BJQ/unkfuNFQ
2V1dboUoRGxyREMXkl1WYZkmOfM4uEHQ+HadYCueFttcI3QGksJUTt8Isf4Ut7GTW/VdPKpHKW3J
JbGMmDHwk8srZ8772m0JR6BEF4kL0Ag0RNe6m2msh0EVZ8Ylx+i1yDUvi57JEp0ReOu4qEG316R+
3xQpV6+MLJQ+KPUBNckaaZkEzSx3kxqeTEgYdYsJgfraVMaeJoIzl/GrOPmnUNA8MUe3QHoZ0b0p
RCKVRMzPWm+coo2GJ1CevcYTwSsX7LS/LzH4yXoPF+hdC6s+UgQ7B75RVzEOORdFi5wgmjaCJTqC
2G6As+6MEq5WXduluLhSIX/EuRXzgSbYLo7JNTv0N6np1VMv3DSDUIDIJnHwfUAoOe4nrRZA/CbZ
Di35ezFQMhIgn5y7rW59SGRl1j/RIZ4XYanWxoh2M0iBYyR0Wiw4j4LlyQreuAZB058aLLiK9mSJ
OJ0zWrkIXYTZ0tJSl28ngZ1cq5h0x8b3VKEHYgyuP3TXKkvtk+D6pleH8YBKuffmMvVPviL2QST1
pl5fcDLeiVG2zVRlY8msKhIA+6ECOTTEe8xlNqAJHLN8Co1k5xc+pC140Ol0I6Z/Bl3wsqB0LL+3
lbACUDfuokHwlBAotjmgxCyqf7M2/y2NKN4H6n3cxX/zAmPHWD/6fr9nzHNE5MbBlrjE/UE6p5l4
VzQhUlH4nCH2lavRHsv2I17d9pBK2yGanLSK6b68aCJ+N6m6aRv1Sia5vM/1+9ZpvgNv4LglPr5/
35IfG3KgKfGJdnsh0QY8k7SSPl6VrfzwBVPJUP2C82Z30YJcnTTDjNmVPpTZY/faXKQjoUli+X/3
1xr8HytdrIrhf0g0LmTO0zXVZqwlJDfA8d3UsK0Db4ChekClpJsdP3I0k+wKOyv3PpYwinam31Xo
Vc0dtZWm2pF5ZXXf9MffLS83s+RQELn4Bwnz++XtICQMRgwPBiVQSbLJKafQyUO8EbAmsxXZbWgX
WiSacEUI2I517I/64xzYfHRzZsfPcUpP0glk8i9KEMcKnezkP2SyHfToI9nMLyt0AhRH52enfIpf
0nP3y8xszM1mwab/xt94oEXfvs7R3jDz6weDiAcYauHbgBB5/2BjyMGiStN0Y/ZoMLWS9K0Vcyeh
O5tq3BzGXcA8iGmVjVbTBt2+Y8A8TZHN5zY0DpX4vZdJI6LkAVl3Rw0CBL6jFwS1iG2Sp+TGtqb1
LMuAPmfY2RmaL8r9pEsQRuf7uEmdvPE3koEP6iDfZ0Ow+MJV26w/qrmwHwYIEbAvW1R7rJKGZkJ0
LfQ7CZO6sdc2vdRfMPLD/ky9r0TZpaVrN8aLWcFPNikqQsM2/ce5ju2IcqPSSjtZJmBRmdkV0wxS
tSsZ76o7z/GGbLSiobtD7wMrMGmV8hpprCRVKNBDPii/xftiESd4UB2eAQ+RpnNTda/+aDY4seVw
wC/jIcUmFUkcp/1rfithfFy5oY9NELJBADHLF8RYjl7A+9e7wJylyUiGUwYGb6xsNE9sXBls0qOJ
f5U4ewa3OWEBJyDHp/33/gfXR4gY8JmmikjCrKKFL1DxJW023/hZfCPC1BWK51hTzkEnb7UYEEAT
7MRK2ge9uv16Z79pmL7f2Xyn6CCRaeC78YEXrs95HSpm3DwJD9GlPBX2eCpv082j7nAgPi78/9xu
EUwonG/diWHXXtiKNhvSab2fpV1tXtP9ruuxEalhrV/zzFjixermDDzJEOBamKHAEd+/l7hspA5s
y5uuLHLd6Lp8/fSa/MkFgH1ZLDqMXmvdeMo0Gt1midw2laZX5/2NoOU3aRc+DOgngsvADaOHMt7v
pdryGL4ZjIHQQLIXKwm6jr+LFEWXTPfAobs9Fq5ZO59KuEiD1rmDUBxJWPvIhxkqI4j5O/erky8b
R1mPO9vP5jsOKretpEND320BKdfTXZIjZ5A8N42cON3seyGGhYlWu7IufLcGRrgNItVDis5ignhC
rn83jPhbKJZkojNmqtb3Kyv0YYGYx3NOwilgEgjB8v0bKKqxznDrGOGcPaHqC53uKqz5DdT+/i1z
DWSJRABF8I7fZHj/yVfUXkzoVWNq3B3oe5yDi3Ej3JCZx9WNheShaAuXSbCnwVb34p5TwDpbWOOc
hLv0QjhTfqY7WABZ5Vm38VlTbP9vsft6EVYk0yVgLaoCEKpAki9n+pJW/HOHnHVRHkp+cDbMJ61D
tiI7Wvl5aF5Lk9PnVx0lrtL9KRu8tY3fY1w409Xv9OOnAB6GvwyKAjbrmsAyW0yXk2KUjovrUYBD
cFVlXhTL5zHDBLFWn4QcWotC4URbzhHzwA3GEfkfOOIxcokFIbROWzeUu28gt5yuSjb9kB5ii0OD
229U7VEKpR159r0ObxKy9+KKKagxNjxJtUc/ba8jC5uFmq3M8hXQ3EoQ8W2BMVLCC5BeCO09a7XN
OghPUdGk8+PIPM3G5/dQ4ZNUphuUNJxi2++A7d13sTfF9nTbHqyz/ls7qBvzGHrGPj5D4QkeUkc4
Wntrb7j1lV79Z7ens+S06zn9F4WF9++/k3wsxHLYQ0EU3ua6QJHKBLJqpH5T+Oi1DfIDpgzf/DD7
jofrTpxVOw+qbVcYnlhnD6FeOrrZHeI8PeeAlWQl3hntb4vpSyjlD1qb4FiN6HMwo2hYfMdjJCny
fYf+MD0y1Q7nu85M/7A/XI299fXe/tB+IsBS+NEQUTmJYbasHi3W5TnvSVgEEpqYDGRu7pCwmsL7
PKx4Cqa08evXl/zkuIWwzazB4lUv9NnV5zQ1lkhVbuI4WT1j142awdijB8cURDYf8R7e1ITTULNo
0yRejvCBmv82QvP269tYrrIKOwC9IRrQ/OLUXfteIl0d8/vReUa8FrC/ztxZSB/m/kdz7eOVPwze
WGSKAKBksFCWnsz7Rc7lBHI/b+ARhaKz5N4g6lNxptoIWN2eTvVivYXl1rCz3MB9viYP8km69f7q
q4+rTmXarNmgPT4LOR5jg3e+QZrHfrQufxexoBNaRr8vl6edY+z/fL3En4X2dw++LMw/gTMXjSkZ
mlF7dM+Dd2P9ekzuUDEKtpUbFPY3z7R/Og93x/l2sO/gaqP1s9v9Uf78NzjfEl2YAWpo3hkLEkp8
u8t/7iJO1CaVRowXMerD87rboF+50dVwG0y/2i7df/3Q8hIN3m8sthOsOFmCKM3RtooW86gJObMl
6dx4wo2FYC8CY7gOn4bL4IEQemaMFGyHDsEo/6bFeM1wmyt4oU9eOfhjzirRsji9Sezer3tqiGHX
qZXyCAB39xzvi8VVjp33uA2/pbX97eTNnvdwt/O945VX/nYWrp5eUdFJ0ZZLi5xV7y89BnModgy7
HuvN4LSb7983v9jv+8DW99vI2Z7EjXdwng7u6+4KA+vj9wz0d9Hs5ZtmoLnmPQuUybhMJ+PN2FRu
ntynhXnpZST7Df+gVS9fv+QPFwPgDVgRht7iIcLY4f1TykqPpkhZFQD1nyIT+S0a+Hr01CfTbgBd
+/XFPu6oZfrFybMAFnFxXU+gEihRql6q42Niu9/17Xmz2e/3vf3Xsz3jgCnflZVcbv7fV7gU7wsy
kspMpkmyxnf7sxYMll7ml4aBU5LV9hTOD0I4//z6sdZHD5ch72OTSiYUUiax79dQm7pxzPW2eEQM
cD/veudH4SJyc2XxPnTCsW6A00G/iU6Ytqzj+8vAUilEAZrzqZNeJL/cN5N1k/eNPfbWjdgglKSK
tCCZsOFB+/UDvhWy7xaSS6O68tYAkkCrr3ZJ39RCrSdNeqqkM3rZGbIQM03PjkoLSstmDvY00zY+
Ge8PtGaW4djXN/BhhZfrw/KAWgKWDFzt+0cvRNJ3vTKSU4JTXH/ImhcKyKpGJuRAxyu6pi28/igW
kwzO0gVPIJsQBFaPm3foT6XoY54WVnDkMfSefDie7Xnyr73VT54MwZ7lctTtsOhWL9UfelMuIpGK
rGeqKqGj2POD2GPOEc+OUncYHITCQaGh8PWSrpDTrCbCF6hPASuxGKyAkXy/pkCukiSbS/mkzihN
dvkl7USnmWJ6N1ZwFqb2UmjhQyGkWBIUx64Wb/Bg32Z58iCH9aOUBbdhIV55zytr9f/dFIaAVMns
ciLvauXNjBI/I+c61WrmdmPgceI7cmosgDPHUDqUEDX8HzTqR3Mo7aD9noYZxlGnSbz022kSHDWh
hK+m7QwOIdHOXXU1CVrX2mBMFqoTCd9CVGGbvF84lda+pYajfvbl/qUukZUUsOUVENedgLRmDIIE
BUwoaoF+sI3i2u5NYmq4U4oCGPwpN6StIo2Mnh/y5j4ZE7oh+SmhVv/6BX/cWWxcoP90YxZdaGv1
zWi1lOmNYWUnxT8Xs/9Xryc37M0HraM32TeHOrR2Q33VT3d5Q+9DhcK0DDAzpiNUmeumfa8bhWHO
eXCjVfve+B2I22w+yIK9SAudULGLkhex30J8TcpdkTzq18DbHzAWvB5uABaCji4DDJfVFxV1Ye5n
Yh6dgu6nUUevQaljOgEbEh0MU5ZOQv1UNsOlpj4rw2nz9aJ/EikXATCLnGEx2/mgGCWBRZB7WUR7
dKCIxvvUAhkwV9WupcdaTPTOY9NF/Mw1tOIssHfF/lVJzZvJgKLQZlcOQLpvn7wOZNhJG2WJSdxa
Uq9BsU8Kgz496XLm9bm2LWjUJlJ+I8t3sZ9v2jGAhVJlrt5Inl8/UIl7FVIrC6ChIPZFarENs/sM
zGsz9Xv+L3rjl6FHJC946cBzCOiIB2nhxbXo6W30OGmHBu+OErOOPrBcuakeJfqNi2x/0czbzBcc
heLPmnW3SHUnyaU7M/Yfx7F0obHVCYquHc7C+uxIkf7U1tFWzmsvBfpWxL07lLckpXaXj0+B+ixO
eNqHYnJQapLBeJ5VRxYBfShJ/wu44j5rUKDukw0MGUxox5hf1W4VxpHLxMuX+WQxknR0/yX1640K
JGmYjC2UgF0fNzxVKNmF+EKI3tbtnZXlP5URPVpL/DHHieeL086QALpl2rZkPmTpvQtieYd9N6F7
soUcSQCpdwVG4pkvbWQGZmr6kijFxrSE+7xFfC//bx4bS/hEAA6pMsABKvnVus9YRZleDpbG7que
Y1DeYl7u/d6KGP3WxHELPToICHdllR6LLjj2RfxTxodmwQFd+Q6WSvB9GIBPxwAWZOwb+WsVfUJg
yUEdx9EJJRrEkFBRszP/tc1zuJqs09MC39J9py9OyXgvMtf/+vofT3BcRpbtviRKDKFXQYAGY5Ul
BkGADQsbgnG8KIN2aLbRVRvvdZWEtOEy3iYlowlAsrw6ssLS6ORCHJNTNT3lsrQ3QRdlr4vHQjfR
bK8mlwkjbdC/c65f6ectJ81qkYk25EZAhWGbrdMiZW7DMpzz/ITh0E2fAyIAa9CJrwp8PoBsBe5I
Xy/rJxcEbaOgME/5r6DswQ39W4BOE5lEK8UnP39W5cIzY1wuM9lDq3w2MPIphSvx9LML0tZeoHIK
gKZ127auxriZOiBkRnDfRj8xP5a0M5AMG1fiq7POt07Jaj0Jk2SYMOdJ+9YkHKNMG0NT8vwyAXC0
hYLmo54kzSXQ2hZD5KhB5Cv94UflfGay/lOem3MWDrgnxMWxMOcRCRnh19CGfwx11F0xyQ0vqAVA
hamkMxvWHERDwMkPfXjMNRIDTudoPw11uuEUfxRrPwD/luOYMiU7PthxF9TQdkq8eraKwmw6mrun
MEdAXA35dcAbfbEBa+gSBmfcRpV5n1vxUxMKbh+b5okAJj+1SdQ7U9ye5zl67VrqhBj13G07FvWD
3GbTOcnVH1/vkk8OQRBopHDUKJgcMR17v02GzNcbYJvmJUqBIeOPpQbpbZidsgpJiBz/dQ67cpid
AJeYZHhQ5OQpgvKkW1i7EHSv3M3yra/f6pviH46PgMTWQylcpJJcFkLzopXRtolvOXbspNe3oSo7
UQkqv7E2av0nNuys20+i8VONNSdp48dQQTm7uYZQWcllLEGa2CyzxZAmoLOylnJpgzqNE7M2Ln52
VKRbNXfrYeO7s7lBia8Ib0HnKPn2Rxrus3Ifm16FB6a8v7IoH/MCiJqQumkcMt+h3fD+FXW1Gs6W
P/lnv3xWm+daMi/4ujslzD2YFt1jeCx7pOuD2K2l5pTHf1pI51/fw4eR/yLMSjULsAAGxTKbfH8P
xpT5ZRrKzRli0l4R8z3jia1eZPtKLKkrQ98xxGFvJoEnDA2t/OBPB3M26+rQHmJhF0HllbMefJOk
OH0m7ZMCz4DuWg/qw/Z5440hcEGZxBK8+a/8E/PS1NBKwEPTXTyDOo5R4q81kle2hnIlY39rn77b
qXh0cWbRiVEMsH3r3DlPJgoyQU8v4IHtXpvutBjJe1k7yoxtC71zy3my/a5wVWSbpspk6p78ENLQ
NvLbDEOvPENafEIqr2f4TppfhfNlTO8YdsEvcpRi2CTp5Bm54Ixz8Qyx8F6AxSArsBrFeG+W5plh
3HeBzJQn/lVb2imO810X93/yxNxraXfRS3AJDT5PRKgru+HDjpQXTqnFRgDth0bP6mwBetwrrZ+N
J02u/1pq8KvUlGNpIrEgp48yOPTBf6HScYr6EqB9Xov+rk9N0sDW7nrZK2b0LYrqNsBLrPTzl0hY
aFLKPhSZ/artN+RrrpxNJH6ryMIQBeU3GUt5dAg1c+3jlNGKHazZGJ++n0e3sq0NEv6hS1P6ZcZt
4Pwc1fgEhHvN/i46tGjseQ+K4fTS2Pt4s2/s82bwvlOlpmjwbtrfx2OwuTvqT3fdMXWO5w1uBf2u
Pd7v+UPBuNvKrxDN+fzbeL9tXO9HdzrZtuFpl9+32nmb2xfJ85hw3yK7v70vPfskd6jMe161uXj1
RINte/EU7+INBZr44mb0LvHuINo0Ty334UE8ibZ6TLDr5CZcijaMCv44ob0zfuwOT4rnvKbO3ZXq
RP5k/bRFpsUkV6VWXPdZJmMmO1bC8dGQ0OKvjW2X565e/KWEujN1+NzKYgqpuZOFfYbwYCY+dJdw
q1vzKSqQnIyxfky1XaeEtjb+zHDvEVPthBKmWzJZVaz4TvR5XI5AR/EjEDn0qONrSdhbe+/fr5Zd
wLundBCXyT4iuu/DWBIrmi/liYyedXAn+JzVGMz4GKamnqKCzexy7torkMlXRPiZ/o+y0k6zr3sh
oEixO8sYKCpia4f6XbE383AjDc9j43TlXRkdhdkrFW3j5/u0au2GuKjy+cvJNslxBDH7c1dYdp7L
thoWGzGhxA5qV2wA857lHjuI5GQ0TJqjyAED3KXNtW9gnecz9RIZtoEmYhyhU/a/f/isYC4Sy5V1
GUr5PggfQQO79P++NwPeMJVuN+PwCFjDzSNGQ5FmT2r8EPjXBiMfUJ//E9Zkvm8hQAP8YXWUDHOa
BGpRm8c8LqCWjqigppR8c77PoZhagXrMdWqADuNaJGq0jLlR/5KG6ak3Eq/occew0kvTmzdWkXqZ
oIHrTV0TGyc962ykxHdzK+2b2LxFR8nrRowe1GG76PImmMWKVefWfbwvtfQcdnDvRN5HX82+O1L5
JslPrTUgdcsNkh7lTsOAyrkSO9dNF4iHQD9hp3GQ03hYUxDbUOuqMVenxywMHwP/WCXtHdhIx080
TyoFGBDTOUA/RchuRRULiy6yzTb2hBJdjfFnLpLnGoe4+qNNpbMcbWlBQGoxKmm+6ePosCjbK3e8
TuwBpBs67XJ0Gxac0hqJMKZWHxdjTMjRiz+WH93lOa5jAA2PeaLciJpA5yStjuqseXM0uG3Zbduo
danqT6EVneo+8bLqoMA51JVhEw9EL5V+KROMUEN3E03zdK5u2hxQNYyUm1aMfkR5etVI6cP2h5oK
Kp2hK4IPDGZWZe5cBNGYz2Fy6htta2oIkffxZhKLe6XsDkubfBrER6jYp6VKwiUsk8q7CsWsK6kU
vdvVUYSLNMhfahdUvJHfWI+/hZIPT6lb7a7J6u0kCdssKo9ZHZ1NuYUIcUroasRZ6TQprCqovUoD
B2TOTnHfnWv0wULsiNE2MEmAo83YAfpPn6YU/wmsa0UiTxpMD6EV2nkZPfJpOWp1TiJgzekm62GT
AxwcZ/G3Hwa7BBCx1HsoSztVVJ4E4lPaxa443oo6SvjpvhihOXW9k+fjwyBEQAXCYzVosdPLhhfj
5IvGuz226U6V652F6YOSOTXw3VTY+9OfTNGBCOl2EWhOaAo2snO5+iCNvyZG3/r/4ey9duNG2nDd
KyLAHE5JdlZ3K1rhhLBlmzkX49Wvh/o3NqzWQI21DsY2YI+qSFb4whvupOkpSDp/BqlZU20Ls2gl
xdUudGboXcVfO3+Vc2Md4/ll4a4hJyBCki04pR7lZqcFKNLWqxH/WSza3ELiByV/nEwCeppxgjs3
8bhASog/x9+TSD1Z11eFJq+phKz7VvWHcXDjIT/hDcx+D7y8n9DHD7hMwYHWueVrMSw24CzZdC01
/3IELPnqYu6qEz0pSAV8PohRF+3luBLjYWlYfNiwt+IKuuUyEl7WGGIKKCbQ41rSl89DBEWVh00+
MITYB9NeoFmt4JV3jc74BVbBOIsY/aLLRH4Alv/zOM1gGF1cJuH9r+k+eTHM/bwxuEB38buOz1u1
mdwrgciXmjEjGgTcoI8XCzt+/zyikWZNXuLQcLKLE7RN2wbVEO1Fvism/rAagp002W54zTDiQh1p
MZShqb8wmD+ktGnFfB53MoZoiOVKOtTi51SEbm++ZdQLCZa8uJbXVSU90TQgGAgMOPbn0AFfXFjS
WtjlTaVHuynDRShhmqUNlJia7BovTH7I0g4cm3Uzb53IvI+KBjiIT+HmRkkpXRTaWsXAMdLDJ9N5
imHNkQ3uUh0nYH3eICxQ17X//Xn/pXm5PCnkaXqQnFEw+Ze19U8WRVV8CMM0MU9WtmZvGuGpz+/q
kQ6Or5gHpZnBqF7JKL4k2suYNCAoff+vnHOxXq1pKCfRa/aprjzLObf6Pp6OMkr/+TYqtlG8Tto1
9lWFL1d+5Y3pAWnM67P4ctMZ9tIMIM8HOEML9eLJoybBWyEVwYGFNU8crPafDw/sWNoMJuzD8N2x
WvxYn8vBgt69x1aSiIsy6SN1pqdWhqCqPl/5Gl8OC/yeF3kOmpxUaGkTff4aSaNbwlxKEOZ0LMGi
Zyur3AGLjPJjJ22HcfO/Fo2G+UOFbOn6asB2GflD58DEEZYgaT8N+ssJ0JWc5IBo+mQarWf1jqth
E18Y545OaKVJm854ymlUfP/YX+hcH6MizwmWBT4Suebnx9YqGZ5zqOinqAzZN5YN9G24rdDSUFM0
5woU7abcY+bHKsVnzR4oMw6+JEEdtAz8utVVKFfrTPtdYQdRlXeVjHKJ+QbmD9/yuwgQTvVsYK61
tvMb85H71EjX/EXptOvYeLINXCjLBER6iPInJNuCK2ah3EETXOzPbftRU7LnIFZ3MZoGCloGwB/h
dRG34ZBejb/CTKwcsHixzcWs4bk6Cq7fcRU7WFXMzZWo8kuHeHldIBtQ0cQvQwHa8Pl1ic5OTLpp
oE+sbTYdNHE3I8Id0C7YIf5vi02ERYzYQiSeZyoxKLx7yLp+/82Ur9sHxaAPkArRPdjyi0moOFXm
dlSbJ+jmongpxAF4gzrQ1jjKETolsR81nlHcD9q2c9ajcUrbh66jN70uuyvJznJe/Jvo8T4gTdP4
BURNceayPDw4WaOlgGpPOfVLzRDuiPet6Ge3nQev0K8WLr8075YB4VagHYwfCPpFF+vVSZpIaeNg
eETFq1Vfha/uhf9ib/QYUrbL4KYHw3eAVOY5LwJGcnioZy++n3cHLHgeynjvmMdWW1dYAw6lR0Ia
IsUargIV/3cX4UqvORTr/GitnqE1JrXnbDAmP1f75L5+pzwbnPPEL9xEWjl3/AMX87+EWtGqP5UR
wnzbZ2sTH3uMAZvW5Y/01FzOi0h3zdNv4CCKX99Wm6DxFEwiNFe6Ea97ML9rR/eFgTwC9r9y6/2Y
xKHDrNOXKnf4Vfn84cp3+3q9gz8nJ+SeXW53jr3PC7mSw6hGEjZe2FIpJofnoVy1f+pG2+DuHbfH
Crs1J7w26mVBa4mUAHBBuKcpRA/jIicN+4X72EfWKSwe2nTbraJ1m3ReS8BNrpjsJl5q5YfI0mnn
8lob/HLbLBpiSGjS+McHAiHCi20zE2DaQVNUp2K6Ne3Ks/NiK5moJMALjR4zVd58v0+/FHMX46kP
CRxU2hBLsZcT/58LPrOUBhcXWznVDSenV+HOnnsoaU3YFKZguF1zoLiP4CSVSa9td+LnPIOHdZF4
1GgKalfm8+WbL/PRiSMxw1oQ2ZcUrswQpgX9xcaEmlvGsh8Kyb7pm9rrK+VBkbPnXMj7vjdu43g8
yvE1gdrLs+Ji+EsguNGP7WhKynDKdMtP7b8CWldp7KSO3XqtBfkhcvjvwfS/wQClQMBXTB7587vX
p0lWIkNJT3oLDF4Udr9CwO5Z7/4kQ712kFRQjWjrDPkmS+mdaaXa+7GdJqs5I7R2UJWpgxt0CiDa
ZQhyyOm4rTuQNiqiZrYku3EavISTrAGhHq9RY75gApfJI+wEnR36CjXUi5VapKXWBzraZkJaj4Gr
xIQ/K81Z0wbhcA+oZAtPEqfOgNFENcefRzdoPSoX6QwzfT0HW/js3y/m/1w8JqHRRxuL0/diTjDd
K3pbvXoKtHyPCuBaz1K41PIxNh+GONriIbXWoNKGTeRlNP//X4aHyovWIa9GvtxLSPJpYmxmLhoq
yIN9M2WHHHdrnEJbWNz2VlOPdfKaxT++H/cDD3mxjpbEzqL/yTUGhuXzOmo7uUVTzBpPeeFP4U63
sM5t3+C6QiCSKj8Oz5nwnGKrVq7W/SgkKmek/fs03+Fol6UbLXuPIJubgMIDjoHvZ/clhWChIPxm
UeJAuHYB532enTUGgLmQQzzVVNOy7L5XlD8iVh7skjB1yHaBSXylceLo2pXA8UsktAyNOuOSqpG/
EAB8HrpKq9rJe+jViLwBgZTqfd7rBwzBZxUFpuopyMrDVLxq7ZM5p34WW95glhx3k2eI4cpkvpA4
Lidzkemrcj5oqKj0fKWDdC4QAdwpObbEOZI5fr4pk42Wb5VNHW7g+Ek/Ldr0OwUhnv4sXBio/YaY
NwhcbKH02H1qsDH9M6WPLUyOY9heKRl8qUt9TJYuJ5Eb1vBfILhSVdWmxHc9jeaG91Wnm9F+jLtj
JQGuXCvOvanA+BRnO99+v1z++zX9M/LFoeggrh+VRj2dxBrybos/9ugngEAIAEaczk7WS7pN9+lR
wsGDkIbT5hGRVhHvmmZd4xeA+TToLOT39jSwB8y3t83oUVqKfw0gp7b1NWef/zrFWdU6JWwQexRy
zc+LrG61TkJvQj0VbXJKSnWdA2oKHQQpsTGJhta1aXEG1PRDbW1r0baO78aquDFzzVO7c0Mf2cjn
By3J7tOElpEjrZIh88r6YSL5T3vlyiG5TOfysCAuB5wP6miRLf083WpMwjhMpeo0OZUX9MOqHoCI
ysEqNLK777/lf66iRYNjIUAsLokX+y+f9UwoqamcpOKswVvr4t8S6lpU1yPY16L6Ozi/c6qGVjl6
QX6NNvcfT8r1BBCYMxEbso8U5Z/QJh9EkLLp4jOySNSfhG/V+SFBIyBxJP/7J/1CY2W/cLygd4CG
DvjJS7xeMUYNWP1mPMl75x3G0FT4Q3/TtGgvrrpj9ELvOx5XTbUlolLAQONcR7/3L7V9SNhFiazG
Uyq7gF7l6hkikjHunX4H0EoYvlOCK/Bt3MRVd5y9/g0j4Wuv6jLshPHGAWnKCxP3o0r4eVGoUhFo
mdnIJ1U0Xt1Nbt0FJ53Qb3BUOvfo9Q7SldvyspSwDMk9uVCO6eES3n8eMmlnszf6pD5V0XBOUAWf
rNFDX/7G6udVWWl/MmPyRqu98qW+gFwYd8FOsyJIzoA9LTWWf1aFXeqRkUudc5o1T1hvzbCJjKde
Td1WPkzOtkmfsxFDPk+oB2V6reNz3Tx8v1j+40ZkkSAbin0jjme8gM9TkBtEOtGOqU8tGkBuASx5
12MB4rVRBS2giG5z89YuzBwuurkyknH3/fgXosVAtHkFRPtLRY/IjSLb5/HnKZiDTK/TcyShC5E9
RRONvsaAEnDO7Nso84Wy7sqDpd2UBvX7uljN0+9IQ4L3sR/fjWB25eh3Jm8sCnC6gQiX/mrJb4p1
0FHsiLUf87gT4BZt8z60zrL2swpp4jp7S3v+/kE+EsDPZxlNXPrP+D/zH5o1nx+kHypNQbK9fEQo
aoXCwG3mIxOyadcIw6zNLQYBV9KTiyNlCdVRgANABy570cW/yOzNeM6HiLLNUZ3eOAd8ycoPuQRa
NBS/vn+2y/b0MhTOdBh+8bWg+Fw+WywFk15OFnaD09h5BaIJTVmvEmBYsoBV0ONmmbSskSLu1/p4
TqPWbRtnY3XIadZouWkD2gUwOnqihQw1fXXot+1cb0rV8sByeHnHTSmkt4QukVKmu0hj97dgAhuK
QrF5KlGpVTDgSh2SbyxQbCd3K5Fua5l2fBdL23CItrRazjVu6mFEnU3CJdqgFNBQ9UITeHBFflUu
ctmd/3zx/70VOsU0NGim8X4+f/FRNfqiFtJ827bSvpDjZ0ApbosYktycM5l6pFK6slzvcnxq8Dv2
S/3XkIFaa24L/fb7L3S5jZkLJYIFRMpuIri8BBDgswHfQ1Tp0QjWvCgnfYyBL7TSHxswQwvlOVl0
49zvR73cvF9GvXgDipYE9uyo4Z2tTPuwQWwkV3CBQBwbcZdSHm7sSn4Itdmd53xFdrk27PcMwrg2
zY/xwnOtH4NEcmvpLhkeJx2JPuDeFHVXc4o+toTwRK4hmAMvKTrnuKI18bAtSiiToAFs+oalQf6P
zEmZXoVBL+fe54/LC13Upym5I0d3GUnNJdnTFIz60ejQ3JBGwjjSAvrZegr80pJc1U7cMM19VUat
fua+1FhyabQgMq5s9MvU4eM1c0Ky8bgn6BJfXE9OPYtwgLp7I0uJr43FPbBSV6L5nsBex9P+JS71
bUhdCNign8915sVieESC2kNMD3Uw0inJvHZ3XVzTy6RALnECkdEA0r60vw3z0hJONKg3IcYUPZ1/
04tyjDPkt37YNHSCC1GQHfyZ+rtKVOuwPUbOrVStRfmrSw1IiVdymsuEmwktdHRKqjLEjQWy/Xk7
IpCRq3SJgyO/sg+b6M1Mh22dzS7wUdnLELitl3wTx3ijE+sxvQpYX77D5zWzzIBjWUV7aEGKfp5B
pKsiG6VQuzHq/LcECqRx8kNaLt9hSo61DA8ha+47RZq9yVGv8Fy/fo8FRIbr9+K4R0x9MbgRdCNQ
0VG5oVe0Ums0Nuv0UXNue/TgEK1fieDP97v/P84cnhMtn6VFRuNTu0giMyuOm6idykfDhbfgt+ii
0K9YlQDAvh/po1v7+cVqbEIISLRWlw98EaSMpGDmhHj6McmKzTDfjWmzb8pio8nzD9VIarccxp1a
nBMgUDmWmIX+XiWSX6s3wnaemaa+CgHcFMXfmIUZdu15chrPLKvNrJT3Cg2ylWHjxhQGSPryoxph
XYmzvt4VnEMLUgWwB6ymL/1oNCYpbPbz0cR92bXmcJ2l8k8pvLIILhnHbAJqlcpSoQZQRUB38abQ
TlfVrpeMY+OYoZuB1tDkv5XQhDsHQeeNtnYOVMKF3J9V6C55vY4C7anJ8qOShchLKNkv0+zvLJgn
I4UjXal/pWrzg6bFqk/J+SGEFLH+M07qgzAdf8F2XvnWS8D3+VsTBS4H74clCfyrz5uIcDRRMUen
6ZBVuyoQsIKmG8vutoEEoA0EcVDImz4X/mjf2GWCEp60tmN8gV4qFNzAgeiIfYnhTU7ujU69gXbv
NdaVs+brXsP2ZSHF0QDl2LmMh3C3nIUZOdNRW8RuuZiq6VfTkbA4fmqEriGudfm/xnoMaNKCAEi8
aBJefFaz7Cx1kMR0N9viZLR/EyzD7FJxjSC9hmP4j/cPvJxDnbgGIPFHHv1PTlIj75cMc6CAzXnR
1Jvk1q5/K/KzY+4RzUsJqmtpn6UcLyK/cqV8MPE/f/qFFwIOdkGIQOG8OML6PixLAHQtEpnAaEpS
TsNEb0nnl6DKXzQj7YCxBq+dMmugifCeCpIIvWmh+0n500qRXkLAq1KlO0KzTRWW95kNczDs841S
yZu6bIQ/6bbbmvZ6lm+TdmcV+BHDwQAMHq4yCjzSXBB5BPGtCR8jp7ZkyONNXgXrYFL8HKmEGj8v
wIMvVZRico/2TD9Gp666b2On8Mo89Lp2bHy24DkcLcz6Jp27zu5QiI4foq6W1jQc1opRI4SU2BBC
5McpU1+6PFtPASKvOvrvFU7vk9G9Z5W8nivqWoX9VIX9W1sVe7vId0aUbSJVrMLauVUa686cShBT
iq9V49memidRmTt9vMYL+3q5caEt5UsoxiAkL6/XadCCvmh6hLgabWVonqHcq3V5YCeuILl4bVJt
0YBeTVVwzYjxIjvnTFtGJgCiToSY3qWXjt52STyng3WHUqule5AcSjC99Pzbh+g8PTleBuwlcREF
/5VohwaZFvraeuteC3chenw5m5aZoNVGXZ8075KUkpeDjIaj0R97KvtuFUx/y745a3x7v7Yq2yUE
idzRdN7K0SAGFg9x5xzmWf01yhAfR0SLVgYeV6isSB2EFlOni5XdiRzoTd4Pfw2tv6WFntx3EqLo
bS7brkM7BvEtncezrJblYQFK63p0qBMbX47mQSn7xxJeYRVL62Sc/VGxCsSx099g+ldKSRFHJV1D
g3HtlMNDL8HgjJs1EuuqF7TWMc80bm2qgXCeufuoH7pDI17aMr6bEjWgdojuoGmE702lJK7RD7af
gE9BVA9siWUk2yQYPFD2q8h2ohV89w5N4Bjhvbh4JD5o/YnryDWL6K42wu0U6PdNRECSB8mbsrA/
cylZO8Z0r1r9k4g0hQaN/MuOZzxgaehGYyX5ou9+LeBoDz9UJDx5V0XTpegomrWXRg0BTlH6mcYL
DydqV6oau7PSFB7Eode+iB4rdXyeC/kmmKXcL0sLL40p8B1degq18DimHfChmswtxH/DrVNrZ6Xh
AQOMyjXroMTcZDjJZbVwOed7OR9/kZUnN5lFapv2FgTURuGe5Y2EVXjlLrysP/9/K///X2/mxYEY
wO+oiFaUuxkVDx7rhTza2ZbIPSJphTD1HXT79N5Ot8MRWXPu+8AzH2/bdF2WLl32AGWXB8RVLLRL
3ygE62d7Wz5DLhUcny/f39v/EQ2yNz48hgzAMV9UPhURJmOdd1xRCoWWViDKBtCcmzCOp5fCaldj
w3JabC4S/crZBC37vzbmP4Mvl9o/l9aU6FJvTZgZaVGDanp9SJFcDfrRz5Pxh9aZBycGK5BG4GCK
wnyQ6+YRsLO6Qovo0Zmj0o0NSp7dzBpWelLlOvkxScphAnbZ29ZmaoAuYBa6yUI9XEsqfoEctodW
mn/1uhm7bQrbypGGnzlYnEG3V61NESJ3FBARMmGLGeeHLlMMENP5RmssbHgUWvjl8F6O8ghNScaI
yFB/VoviQInIHFp7Gqwde/YlFTVtyG6Z3yXD5AUNNwfOUZ0bq8MhSgvczHR73fUCNL+yeAk5KE00
xY9BtNJOxPpzo0qAKTISZmgFgRI6VFgyh46T80ALnhsvtvZFZu3kHBgB4nwP5qC+5Zl9L9KQgFHY
oxt380opincSAZveRx8e7KSbbkat1X1yIezfe8qyfTsXflY5exIQWhvBn5g5bJqunNbwpgGu91qz
ySuzcg0nnIB6BEd51H4nGbo0UZssvr9vZeHIfmfI9+FE79aUwL5GbSi5s9WepnH4XcXOq2KE/ohv
qt8E0R6s7+9ZTwa3dcQ+DIPFraEpV9NQIdY1z/gmxkg6xfBjLJsClGhr6jAzbZxCm5Qf8qC1CxeJ
wCGrMi/J0DgWi7/0kBbPk1qD5XXMF72sg1MgSscXCCW5IrN5WT1zRea4mjDoaYr8KSmtt6kS9xl2
qxBNxtatS7HPOv11lsN3q+ocLx/RdDOlwusGGtChU6P1HVGeKeRjxLzYpsVLLxLukg5MSW3Yj/Zo
W244xq/TsnKzPKr8pDEiqkq8mCpqX6uY9uk8tlRGm9LwtcK+n7KMilyfvOGssI3jnsqZkfX+HMIy
aCuVQtWAuJcAQGYNxkEYoXDLSD2h9ODggUNkpLRjcWPr5bjuhoFDf0zk6Fgqk3knl4H1Y1aLE971
hYtQvu3aEeeKg1exF5g6ismoCEtGdCAVxzW8Ue+Knj0AQi7AKm4awr/5bEcHJ2pRuW7M1wo2xS5u
EHW1M8yk4qbHRQPpSVoWc+9FmXkk13/TBWXBXJn1p6iC/gFQ8hcbWN8alsAhYKB5o1cB0OwhgMSs
/3KqQu3dou6PTtGkDwqh864w1XZTmM4Jd0lEO1vCWCeQ0SsxY2nVpo621XNAnFMt8lWmNfqmi6zX
tlbZOWFke/JEcth/iKHrNZlHbnC9qFMPOSJ+bwplJwyc5nsxZL6mOqVbNZWF9gBbu9GzbaAu6nE0
O5B0FWwpalxBmd0FVtVz2Tr7qoxukFFxqHmnv7OkoQeO9gDeF70FA8aSu3cKLV7d6n8VOX1yQihM
ZdEOqyDSu12YDS9ISU+ulRZilSVgIe2ZcmnSqxmkNaNHlQFQqFzNYNvL6V3Iw7wJAf+C/UqP3MNk
gcn42IfmbdtM5yEXN/zvsdu18Zl4529tolCsxtpGNqq9cIJf1KEOct9yMToWr3mRUCnVeMuu20lz
tM7q6RGJoR1GnrknCvy0mnJZ7U15Ky1o/3aMb7U6ZFp6M61TUzgI1YuC3Fx9kVoTCLGjUBesNk5F
iKcbrJRO77B17RXQk3Xn2toSLSENWDThSxjGP4dFhLQVNuIEBmhgk5TGrdXxXhk0G46CeCjl+U3S
tOdAlyHYBfk6lIofdh2882l/1egrYENTckjkq7oZTZd18WjkxlM6isfaYh8VbJiyaGK/zUCZlgHx
U9pS7BRGDSBukmJfs/PIT0KHtl6avGH6Z7hOL9frwHJgMtRlsgrGKESpQDxGUUFDoJRual154PzF
hnli42BBEa+CJGdFxE1xaFtL87Ug+J21qPeUwORTzX5MS/lsVDPNBBG0EPWl2bWk8RxLmC9o5lnj
qnHHNApXZTMbbpQSERRJO/lOEv7pisEgLrLL1ZiP+qqs6VbHthrCJy/svd5nnY/ZUvXaZ/mqjMva
zXBLJbJLta00UEYwSu6xoY6KlSPkOzSYjcX2DUJNxP5vtW2iFY9itGMv683WTTQr8ktN/G0soe+r
MM9XqHbJXlkOplsZ5V2U9cdcQIponHNpimCjdXHiW2U1bWTSJfAgOAqh6JZshFmBPepCsi3IK8jJ
tzR/SmHemUJ7wYtnZumkzs9Mtg8Omw2qqx8Gxq9MC17KhhKySPvhVhma1UAdoTVwD+mThaetVemh
UEeiImEGPv1UvE+1/EzBK0NruyUJtOqj1eW+NdOnl518fKrsWJ/QwVjWI15FGZKgCIEQKzuSyxXO
UrYiLfLbUi22Ti/ZK8dosI6ZpQJ2kbGcU214mmSKVE2GDintEXkTVsVaa63er4WmuunYVAQJRJIW
0axnK2ZP+b4jKC+7Ycv626ghwFEyaOUsorwDGtf/GCX12Nj9KWvBJmqCISkVgDdO0NSsxuEJH+Nk
ZUagcLJhA6CtcaUQWYJsGMxdidmbG2TqQc7nLfaHdODThKZBwqZv5nUNT9INhuYv3WAhAXCvbgM0
IvI5RuqpCWDnJFt1AupTZgTX+VChhR/aK1NnaQJwwv+jaxQ0e7NfkaaBlaBs6nY9KOQSGkZDLWwJ
yO/NUfKzfOE4Ourz0NjPQg3+2Fr1264xBKrNs9CUfVNM+1bTUJoZx9d27tutFsy3VWTtmlD/Yw3K
kywHyDepiicCB/OUIvlBtQTn7QIXk1hIPJrxoNvpX7Ot9rCnb6wi26qK5FypVl52Av8XteM0QhUO
himybp+D0V4ntOhldbyj5neOh5STBKOeeFrl6LrrdgbVQkIDPntNUsCwXeNPQU/AMxCYPX0flP9n
WLx43OEASuL+QZ79JyyWVZqrJjLtJ0lWsYyUV0ZX+cLiNuLYR/sCN4kr5aMPVZSLGg4AQjqSi8Qa
uvcXlaoobmJpog57jERyNEPlpeKoqmvraYSfGzryTlOidYp7MsZz+2J29rOjnRO9+dOZMvBdzY9i
8qlCd2tD3i4BTzQRHWgSuwdnhhK1pcZYJOOhhnF3rlv5vVE1L+3DrTbSry/qR9NQ3sNcXcexvM8W
3guuYt+/1kuRj+ULg6mDKkdFHWdJ/aJGOaeNXchTqx/ToAb/a98sFT+VPEydAdwP75lOT4pda5TG
zSKS75hwuaKflA88bdC8rqSOxRHrpPYmhEbQwBrAOtCtCGMKitKpeLeSxwzLAGV6tyP5EGBKXY3j
belIXhXpfiuhDBPpK1Eaq6r+09egLtMaumWw4op67QL5MAZUwFAgKmMghnnqKYO+x3SmJvdDUtg4
T3N1pwUOkhE/WzzGv39Bl2CbLy/oYhUkndlZXYVdu3CM7ViTu1MeQiJdcftsFW1V6s+FftdhwVOb
V5F2lxVMvgkylBril+h98stF1iw5QyvwAcvPYfmj72h+zU+L/5jaTAtQWzF8kd3HLKr0Sa+vrIxL
RAcuhmg8LJp4IFfgpV/yHQJtzBq9xn7eDIjPtGfbqLbjsKhPDDjq1TQ4I1d16jvsW0ntTmOsgedt
vT77YfXWlZ7Dl47YMhnk27Adol4n81E+H0RRMtp2MgbTXZ2E61R0jwLJixHTElR/uLntNfoPmzxT
1xbSDVMRXWlGfClffIwPUQZWMZgBihWfx0+VWsurNJbvwr9QqvNn8Z7cNDtxY53VVfAaPDYCUqQb
7kkJhbIyH9VH9Xe4g+ZoBCsk7R4BcDwEaOKB1vW0V/GOX+VVCNoldpgvtiwTwOYcWMCAPgg//5yR
XFINgmWRfhdScoPMRUK47+ofurYHywyGWB/u5hIW9gbZi6JdowJazHfOuBUnMEJJtcbN6vvNc3lo
LxMySGIwpNf4/bIKnjdTb6pRn95EVbPHF4c71HR1qkySLFFlan1L+vN/OSJ4VAxyGHNxXTOMi+/U
xolsJUCIDyq2GWoQ7oawfyl0mdo25EwxnmKtvrI2vjwkQ1JNZkzofAieXpygsMErY1TH/NTbT6bx
OlX5Aw63qBaNbhTfSSrgo++f8RIauUA0kNmA10rxekFGLjP65zvrGQF5l+v5abqDchXPXtV5wdv8
Ujy2J5IpSo9V6yXxGizcfF9HPjBX5y/+UojQUSLlQyd/wuBKx+OD7vPvbcmk6CEB4IFhofMyLnZo
1+b05uQuPyWy8To4OnKTC+yq7++CLFj1yEhVE5zCjv6qGd7Vs7F0FrZ5GG3THpdmIe7tbvg5m5Or
ZZa32AldeWvLWXk5Qch9CzAL7DK2k5/fWjc2zaSruXmKp2bdqRC5Vbw5uZ7jJnWlpvTpfOXNaWxs
v87f7QaGaxzvI4PuSgpilCq8TEMsk36U+fxqxdQiy6sa08aXOWJYirIOJEkDOMIlDkc2C6OgMKvf
WMroQ2nFfL5e1SpHzmDJbphE7pQm5ylJPVWEj2GX/CzRJSpR/MiaaU8vCk2c4kFIsi+Txs1mu+9i
+SyG4FgQKsnxkxX/KbLw5ftXe0ktXShZCzx/cZNYsG+XkVISy0UBsHm+a3Ice7SzMztrrXmI5udA
hg6uy6umpZqTe2m8meSfOcKLJtWcGtEOuTB8nLfWV2a03MqfP/YS1nBZAJDndVoXH3vsurbsYn2m
a/4UUWy0+9IrWP9DAbtQ2ibDk5iUtzhezEeIHimUTlDcv5/EB9bychJMA97gAvemmP55xYlJOGGN
IfOpbXMES6aXURlXrWyfqcEeI1PdlOwMPW+PXZp6o2PshG1sWv3NabYZ6DdkFnNkDAi5iKUQme35
V52OUwbsRBQrnPAPvpqc+LsGz9miM+6dLD+A09jbMH3cGF0j1PjXVL+oQSU3i6BEH8leElEFaSBu
BsK6K8U1XsIHK+LzQ+PEhVI4PBYwhLgEfn7oUGhRmLVSf2w6w7fG3svV+aeCtkhmzZsxpTHRR+VN
nEdvLW5ys/RrjvPTmHRHGDU7awHAwdNROiqH+T0GraumG/9Mkh66akWBW7fxk9fVzeA4LeoE0rsk
FS9jN/wNJAk9Dw1L4eDMLU4TqN9LNeKKWv0nNPo1MJJN1ze+cMS21ZwbpRw2leKsqib2nA434rHx
Uv2+RUUrwQm5KUO/7RM3CBWfiwbr3QmAYHGU5vA2HvQ3bhm2U3nrOKNX42XSGY1nT5a79KA6Oulq
pT7Y4XtrmJCN+lUctb45LWbD6o0DDS3B5gMYauFFJlqZlByHRl3XQw0qZN7MqLEFNIIG+DzDqJ3z
nNzLMX60nAfLv+1YEyhw+fZYxldOccKELxuHoA/vThABOFXTwf78+QYxqLS3jOQ+/LvYiBZKeMzI
uGgr1WvJwstGxeYywYxL5iSvs+hNyNOt1c4vvUzpYKLwLk/2QmI20VoJtU0sDcG+blI/r3jkpE2e
e4PcMRtldFjoNrqNmbxofaJ6VjTW68zUEjeXcX5Jx241d+LFiPVDNw4xxzPC82GL02WzGC0kPSdN
/6yCIfINAbiiJIHdZ7Zku5GekSEMdKgxtoUC48wSJ2cg5eJxsjt0b+nAk15BGpa4DrV+ZZc4MFq6
dVNX2d3YB/+HsjNdbhtJ1/StdNR/9MG+nDh9IgYLd4oUJUqy/yBsSca+77j6eajumbGoDnNOREWV
XbIJMJHI/PL93qVZFGq+kDMItoEv3euhiN+q1rp+r+ymoiXfS4pXkyDLdmjWK424mM5PfilG1zk8
MH1V6NYbqG3PMcVPl4lmPnFydzWZE7xurASrOutie69klouR93MEE3gEBwHTajpPnZJfBt3VQG7V
oxVCrIYfkO8aM/DEcDoFecYOWff5KTNSO43aehWE0eyBad75XTkDxqHvyLSmdo1IW6R9PzpKki0S
UfKyIkKv2rOx5ZCN49FYiKHJO0oQoFap+lH1p3MW8teLqLprNbGA5cpCHkmDbbQgD1NduW1tvZMc
hBwugY42D6T7JlOxDgcUTlmGJUoZ87rgJDKCnwwR/ZQxX0dZg8+Bkg7ragIbGaCFHGeSj4M5pZGk
hD+65JIDJINxkdj4wwjEvWgUl5gSOrII80T1kiCnjGy/yrBpZY1CQoArJQvaCCQ/VUv6rQvs5JbS
QPMrl2I3GZllIQUbYGaJs6rcwBvSU0atupfz7gKDVpFrhe092b+Va5mTviyLIfMkmE9uOqWEtOmd
K871U2y2up02ZopxquwJTcmMom/mxEPtu3Gb6A9or5Y64rci4jA2xTrecwNqjEubEJ7vepqL78Js
vlW9hCCFBk6qqOcIFdAkqqtCxKg0oY2jzwT8WZxdbCMbH0nffKxE827o6kPeRnAtgoXCt0GFDgN4
LJalatkDRiDjGKZeHkiepZfamtCl0gvn8tmfNIoGq08cuCJr39A3Wl7uaJrRfxBIZpbgLtbpehAs
yR1UKOlYcutSRKc4uTQIB2UdVT3p4CrwOv8alzT0VkkYNku5038NBdLDNMA/OY+4FSsm8FYrXsyw
jmxJGX9VbV5iMXzp00x46mEaJNsG64o9VaR+doFZAH71Ad6eRoT3tp5KP1u9ohXYlzPdpRZJGfVa
6QppHXtlK7+WbPToOGI+IVI5agsltJacHjEtb6hu8KsV8OdAUbxWybYy0I0zRcr81LU4zyJbXGfh
KHtNny7VMcNAOR2PY4F9YlL11iq1yvhl0HGIovX00GiFNyTzrk7VlRzh3zUlCJ3C5wEPlA7tva3q
1YiRQRsetbbCSSrEa1DJzMAdpjZFTzwzc4euXPn4RI6lzGIfbPVEXvS92QGyJ8pyEkT0IM34KOBO
bJtqeFBVIXbCgWy/shNeUp1UWKMNniWL5UOSw6U8S+IjAE7nGVL5BkpLUls5F7BTwQfjOd2beNbf
W6SDLGZhJuSsKtKfVdUlx6rCRjKKCfOeRwlSQmkQnKv54r6RS8PVhA4Ln9ziF+3BQE6VpYBdZQT7
oqdDH3VQc9sW/oJYBm+Krw9roxIpVjL/rhanR41QnYpmqZ3hj+lF2uxQXZIHmczaAgeVraHPd8hH
vYt9wH4UG44qfY9RPUn1vEdv8YzjKW7HU1SfM7qF0C2+F8SYtz6dQci+S0FTjzUEOsFqjhEZbopY
3EsZRCkljk4JXcEWqeWkp/hBZM1iDBJnEvLnIra8tAt2SIP34SgtyjK9s/qLSH8QTx26mKiwTIcV
1RmwKrb9UKjXWV0eNLREUlcN4G941RZNMq3NQN7P6nyXKNoqCnCCbFSVnWS6M4ZU3oRK3WxGCF2o
XCaN5ot50AuLOgtAHyn7zGLbEnVG7LdfmiepITk5kTp7RKPgQjtZkeCK30byo8l5FEKorgU/OGMN
uBskwdOkDvtioaNTXz2JsjAvYNHsJtyqupk4gKH0Sy/2+aryEENWNlTTDQbzVKZRR7aXuUpq2t2E
j5uJuADlhmMBcGwUhrY1GlFjpc2j79UQ+Z6BdTEtLsIh29YJY7HAGHxW8TrRujUxTYB6AasGxt+S
kwZl6Gjt1OBU7vtYIgzPQMTg/Kb+LAzWaxaXlTcLveykl/Dmsa4UdxyTJ38s0N8F8TfBKB+BnPZi
PS5ZTRZW1X5rZEJ3IwE3vDT6XmvWz4LVoW3Ge0mYukUaS4eAGsoJ5QFTQD91M9+PvARYAY8Gc6FP
oIR5+hQL4/gW5qC0jeaMckAPM3Omrt7wtX/Keub6zXzC9Q30Fq1nLevLXk1OkBA2vhEZT6GVvMQx
YGIRZG6fxnSqSKmKCIbcyHG3mvo6dEexDfB6MPlioVSzObIdZtJBaqN3xRf8rTaOvmONmLV28UMf
xJR/84k0i12ojr4rIctyQrE+qWKU0II1edrdmZ1x3xGm3JtwmzKUtXaHyAiiX+IoQfyU1SSP18pI
MxJxa53s2zaDh6789DvzWR5qbGqAAISxnRaikRNoLRXP+ohBX2Zt8jw8iD2x10lOD0RTh4NOj9fX
pdLuZWKSKt3c6kEdLII8fRcMpdoFZjhv2xaYNzSaBekq+6RUztgJPFQSjFUz3frBfBp6SoTWzDCQ
74LFVOv7MJElezJontAMcuDzvuZ64qRWsJWNyqOXh9VE7pZll2NJCeFx9CllDTn9iSpLWVkVa4Ou
nQ0pug/0cBl2bMh0AA9pM7zJhrCcZbO34aOw8SWtQZgE2Q25pJ6nRt72evCuxAFCmrSdVplfbemq
0t+MqefZpY/Qy+2in1FNyVt8rOGTZe+mGN2pmX6SQuGctEmDFit2OLR4stV+U0tdoZwv1pJK23cO
x40asaSpDSfHWinP5KrBWoijrTnNz73BU0PsW7lNqI2rRtK7OzgxYGzZU4PU0Lfaxwab+dqYT9Qa
z1FrodVXtmM5EdrX4S84wKEsDWKzqiFY+b6wzfsaYniRfPNHUktTXP9GKDVtKK8ZhhOkQk8Ic/a8
YnCKmmAUqTURZYmoea3Y6/35AEKq24ZQnIrJOid9sglr7VEsxP2Ujj95rR61qGjvosbEnsQY1gIO
d0E7r0J92OU1zfCux/1KShOn0ThP5ZFoOpJVJuQRdN/EGo7EGFswr4MbzKcvMBrVC2YNFxAJ+2Pl
Ws/uq2ZuWUVMXZu+F0NJ1runN5B2xbXYPhiRfKO19RUs5SqYCsDCBwzCkOQKtms0dapCuSju9AEE
ebbuShyW9G46RBpN+XZ0QjhXyaSfQt5JUaxXHQIUK38KOabZI6OvmvV6DiY8POLVHEWHEAWYDr75
ZxBB+wIJAWR+gKeyDJCgX4N94Ywl7CCP5j5VT/DnvNIqPS08Azgu8qDbq024nCE2CSRJsE47gRRT
BG4nAk47QrAtA+6cxtsPFijQXVID9Ufg4+zkI+RS5KXVsP5Nw1tPYCFCrxVJW3Yxys9FErWoVU3H
VPsnRUAnbkBcqPTMNqR0mZbkOOfyg+hjLpmS3kHMoUFhBwWSpTfZlfnklgK7s8oUlnRQR5o1yeAa
bHMFBwXNbNwhaBeKFtx4rF8bBYScEKllXA6xGINdM2xFsYm7phPiXeDH701k2Mb4vSh+DBa7hXFv
kEN/qZDLbLQb5fznR3VBNj4hHxfnLsBFcqE07Ls/tE+/wbKW5IMizn1512Ue23YpnIXxe1Pc//kq
X5i7F88lrPkuqVfIGPmen0/oVWn2zSD54SFW0kUTXRyzcBMCnoy0daBA7547t8mSldGZW0kJl2oC
WBRHTgKPAbYTZtWlPUcFnFkIvvNZlqsbb/IXkRd3eMGoQRA4ciN7uOpaRXNsZAX6ocdpsmkf3evO
sISj5cDi8drl6KWVU9v3TzfG5cvw67qCQwnIP+AFssEraVledlk0z8PwWHhQzmz2sEW+QIe367nw
uzrYwV51ZwKNxdWwVU/FtnbjPecWwhn/fCcXbPHTPOBGLv7NQCgXC+TrqCHOWp3pg5NvMfdthX1e
bUZtE1ZP9XRjKqjXawNtcNYvvjEXoU0nyldTQVPDnNpiIkBOsffYan+HbEUoFL1VyAkk7QhO5SjP
2EyQQRp5s33a2d7dJrYfnPr9AftSfqkah/PAId61hr24wlA9sN1bz4Zm8tWYfNzp5RYZG1Sd1/Jw
ZdQxpR2YEkQeb2RP214MOuZHffKUReXMbvxgbat9cxfR0wBs96LNT/lXfbReK7s+IkLeFvvpXXYg
J0crbTdC6joVjrEPD2BqsU05JNjaYsxtbGXtapvZsiM+Fff4rHrzSrVJmfdC/L0Cjx76vbFIXUS7
rg9PkRMAHshUCDYlx4kV6in4pnjRYnguHmDMIr89lp61DFi6IOHLfHCBu4rdOYHb7qNvzY7JxOHI
Hg6Tb3c7/XV+IuxmQziOA1/1fsSn/QFSqPIEXpg8BN+ga/z882z7olz9GFr2TITTzDr8aj5PAgpT
CDnpMD1ujQcaGvUq7JaGPTnFj73sLRYB78E7WNnp9dn6/lykiLhJY991O8n5Yfw4O5O9urEGf2iG
fn8BCAvBtoEeEORpXMDVq611bBWlHRKlPQz3BfNKAn33xFfI+ew7Gka0m3Z4qzm3xS4/0OOtInk0
JU3aygkQNeC0XbxgdjuSuYT9rbpGFDKiEC3spN3O/bqaL9GyjKe25HTKPjX8whmdE/GNgb2WSPA1
ODXhHosekDy66+6ljI+0FJLUy9u1fdkfCHj9Prr142EReGRe7nY7ZfPtXLgOFk2rXzfTGq/rIa6O
IJF1jNAQVJDm1TKvdhLMwEqbtkG+lVkwcalLBMQy+3m8pxv/5+8qXVaKz48MTx+aigo7C9e7Dt6L
h0Aoh8QUt7EkbnQA7LAocWjuV6y0Ljp2p7NUD4aWLavzJq3TpV42Lzfu4et4Y6JLHU5FxnKGEfbn
idwlut5ZI1z1qj2V6q9Evc+mDSq4FkJxPlzMo59QMd246JeFCWsOhYshjcYQjwH4fNF5xseY88z0
OC+0BXxBhwLdHtag73Zi//la1xsU4rpPl7r8/Lf6oI7lRhpbfX40FfhCWuEW1rm3knsLm5Y/X+nL
3Lm0h9kOSMU1mEfa1dwBcwy0rqyaQzc2nlbeS/2S5KRlYiZgF246Lv98OfXLIOKcioqIql0UJTa+
q0FERQA4o0bjY/VrXiCCd8wldLg9cG5kv4T70rX4f/0zNCH+i2CFDXl2XvX1fD87QKQP4526rT3J
ob+xRinnYop4DNzuxqgYl9v4NMlR9uJbA92JdhwmJVe3mTd6WQ5FqhzSNej4WvfMpbnUXPX0BNt1
waaidE50IiRj06wKT38Kd8OTiunQXXws2VUhQ6MhDHflwlgM53EL6XsR3Q9obuxoP8Dbj20Mil+E
U3CfrcuN9WsKXeVX/5TsuiMMXafZ6at6063T/bSbFvoiWwzbyE036Vk/pc4tJ7mvqzD7wcXGg1Ab
WvPoLT9PNyVuwgp3JfEROcDTC+0FlrBHwRZx9JAW34nlWK+Xmvf6SnnYpq6KH42zezYm+65wN6H3
QPCF9faG8f0t7dkXXh0C6083dtVi8rOqIZTCMB4752XPbTUYNaMIskc7dmF46Q42/HfrXXy3u7uT
7Q1+I9li9Yss6WYbLrVvt4qTfzctKFQvTkYqa634caT47b3Uq3am3ZpF53in3ltMWeH0+B14p7MJ
8xsX+brxii1+b6ntf8/XJM2CuK5H198Q37iR1jV/Avp7+K27u3yHKrZLj0LCMe5qwm/RNq6N+27R
euIC5761bONoYeuH+FfjwlfflLZxz0HJE9+eZ48DmuIUq8ANbeH+jOp79ecX9eu6oIHEsTeTkK4b
lMufpwStA4QSQiUeirnxJujOBdAlRnIHQgWWyeCvaHfeWvQun/n5pdNxEtB0esIX4tTHcea30ZVK
PxinrgvP7bhoPH2Tr9WlmnpRY/cvlWa3L9GdonqgIPpSpkBTW5f93/Jg0B7G06xtyuc2fiwljz2p
iOFruO2KDsJSH+38IJykwpXMxRC7abIvXjHwF1fqQX/pT+ZWmR3ryXwu3yGlhRsERfHg5edwT+Wg
GE+ZdJ6RHKAu2EvHP4/yF7IY9DC+MjYmIllLgAvXy29P7EbYB8rj054yzD4cFuv4Yf1zXB/sk+5W
dG938sPzsrR3583K+ma5qdPDH/diJ3/98618oSBwK3h1YS59sZIgTel6zym1QSFhQOBQNC9UJ/HG
nflD6O2TtkO19S0JHJp4u8DrXWthSV7tGU+EUKyzRfesEhlKfIQd3zcrwuwWFnH2QGDLbmdsRNu8
tRH/m3mCoAQLJXI5SY643kNqq9AKv56nQzId4vEOpFLvu/VIYa/iOE0MOBAeFGorcmGo4sjxqGTq
xrS+/XnAPgyUr6YrhgOk+YFEYZtyvUd0oG5Rxk59HjbEOnjdewXtxy7dblV5WPQeg63yc7RTW3LE
Re9E/FtxhjX17Xp0yDq5Sx5urZdfSNg8QxU6BcF/ksrp6TrXUDSEqRGqhLmLXeFrvY7O+iMtcBQq
ceOIr+arxuSRV6J4Y7/8Uq+onODB4zhNS/iQXHPppIHEi4z+3Hmuil0gWCvVSNad1K4T7cefR/0L
gYivqPENFWjWWJ6yGH9emIy4zgsSmIkDntDVGIMnBviEhdrKN4Rf4ZQR16eexF4FJ468NIII0ED7
DtPmXkjLkwCiLYOd2xh036D/XmrOq+kA0EKmCdikgkr66saGAtRe0Nv2XNfIUPR6JeB1btZIeVnn
Vf1gTLMN1HZjOL5UwvAlL6G5KqYFvL3XWGhTjmk3iuJ8CHQT4N5AyJO6xtRuSnxIFeGXEvYbaaIY
l29VDV/oO1A14e7wtKmRLmzby639tlxXVqk2g5apj/XiybA1UrkqZ31KnBNuxafTbB8mjzdifyCs
C0HKa0Z997gfNhnVxbw2Vo/82aXAe7H0mp29fF+nD2vdDZ/F9av+4M3Ozl8d7VN2Ph2ZwfJBLPc5
oVzFcbMKcvshvqfsWHX22wCx3kY5hfpVcijIlnV8Y1/6ikjwRWXYqfic8U3N6/iOduzpqxWW8rh3
D6pzWEcex839aKvrpdetN5tfEFG0440new0NXUYXYpSKMQR+cVRmn0fXSLWwrdDnHVu+rtIFe5hc
0FDMZyuUAfujG2/wl/cKZf+lBCTZgIfKP1fYgEiPGb6XOD6GyGRDB5sJbRtfXM5WDX3PRVs5I46K
oTvQO19Yu/lNuIEFfvG7odKgsMKk8RLxyPp1gbB+m0/1aFbJqAbDuV1oD8bD+Oovi71yp52idbAh
zeZnupWWwuayPcFS3ZwDt16YzuDmSxqT/8PRJ1+J6g5vMVAzsuWvNSQy5Dmh6tL0OEp4cpSkWhXu
jL0QQbij8OvGO3x9JuJiF/c8XmACN1CtXH3xNivznlWlOJLVGuqvOTp2dpWupkNOUJOTYklzCf7V
bmxg15Dg5bLQR+EhQ6LB3eHq/TXr2GpnOSmOU2E4Uzsi8qqEn6Za3kgiuMzU3xfGj+uQVAmpm10C
APLzc6VvYFpVMZdHWIpJfJdG+4bS4Fa6/BdW8eUyXMLiyAZzl8TJz5fJ2zhqxb6mT0qdglHnuj/M
K+M0HaaF5sxI/liF+p1bbgh1vBXI90UBAV55sX9WaBJhjgOp/uriEoQIpSraY4/Y2jb85IAYdotg
8EFIe1qrwTehwEQ8Q1XPUd6S/YXVGXQ3VRietQi5arwxqT4Yo59HHUYe9YkpYxzAuF8Nhz40elJG
6XCOnrTXwTPIT7QW8SPufPl6WmIOvoHx7w2Anbzs+3Jr7nSXJc3tMHBMt6RB7BDzegQYqraw1F1/
JW2QZh8wStWW6gE1zqLYa16z0Jb1Pt1Ix/lbsep30wocrnvmnHpnvI0H6625scv+m8eMtOuS1Q1q
QaH64QX12yoxiIoVTbkCIaalzY4ie7DcrN+Vbb6xZCSl854ayE5NeAV6vRRU8j61Jwnz9lyYSM9J
v5OnlVPMF+MtCdxHs+LTkIOsAttoCvOAX16HPEdN48PdkoajUHcrVaPKk7WVhube1i6kCsuCipEr
iOJ0ry3rlVo3pasPvbXAHG3dNljrhDlmTm0Jl8xa+kBpYa/eywpEMbMKaWsny9BSD1qB1ZOUHmee
xdBtAyu918rCy5C6TnztPy9OH5vbly9FZYGEgHMKVl6fZ3YWQQLofas/h+FpCu9TQuT7lID2s1/d
SemTnHMmJ48lQTWe+k9GtRYF30lRQItW4naczthPJERu8ndRXiDParunRF9M4x0S0K4jLgrfny4O
Pdp0iJW+kfHiDsNBKM8tjTGfQOGRMLg/f6frSg3FLBnnBrs5mw1OblcLX2pJY9gbVXvMRZI2zCOt
2LtE/jUTs6ar5wzTlRwuzp+veR3HQmnGRQEOdRowLLofTiK/zVsSsttOjrLgPPr7KVxbQsu0JWPk
Me7dEXpv2uLwPS3m6T3N3iWc+SNjrxJpPQgKA77UI+3GFvfV2OdyS6BclKw8XsJ5rsYhl7Omyzj2
gWaYywagbdF5yd28cIPTXrCbJ9SFC9i6O07iR58WzAC0Ea9haXjhMbhDl3in8FNskTcvySl3pa20
TQ84HgJJ3JnHhL7hmv7CS7nDY8E5VWfhNC5kasLKibx2i8X6UrYFDxO2U86SI65z9ndrL7rxNl3l
m9yLN9GBgEiv3vZ2t1DX86Z+kl/qJ/XFgADzSDGivkxrhHXuuBeO3So/12drLS6xIFyKW6ctnE24
EbfJoXyPHqAuPAw/h62x/vOD/TKZVHqrmAlTOGGKhtLm6v0Ypz5okRAcOXM6YQkZFMFM3ireoIeu
GXw3cLVoqlsmOV+MZ+g2UBgymy4hWYDSV5fFB0gtkPEOR22QHzQrPeNc+dh3F65+jod+jYjrRQrG
M5LhGyvCxwr7aUW4uvTViqD7XUjiU80yCtolY1V7H4ANQfnSDLt9VkRHugPfHI5IQeWHAaQl/IFP
FyIT9EUqDbQH41v3s1JXKbTUkG7zn5/H1w2Clrdy0e2IdELQdVzN6nCEfTIrkFd4Hy/eyllzcadh
SyuJujSYbvjX43EiDvsoedPpYXaTii18SSNedcXIWFQK2Heg3HrdvkwUDko0unEL0vGKAlP7PFEk
q7NaFTLMuXS3nSeRRmS8WhyZ8HNb6LYHK33d7UavO67+PCBfQNSPGo9lh22J2HBc5z9fWAuJ+S26
anyMsHwvYJ9XmTC5WF+RICljKpbJU7Axiuy9sCBLJboTm6hUu0VD9oE0Bi7D6YbtYCw1AcfTXnfr
MVnA694M/UZOWMEb4pGM0bVI4HNqvXvvC2BC7d7kBYU9uIdDbYtm7LbyaiSqyI/jRS9qNxoLX4pM
3gPS8ehJQb4HG7quoUlbwe5EHx61UHtMAe6Kqb4frJ91cGtH/PocLbrol9zDC4mDI9Pn4bTqjPyj
RIjOYS6vYfdv0xxOHzqQErOnV7awFEnfnx+hIfOZn145jgeXJg3Keko5fEc/XzOKSTWQ42B6lDv5
JJvyjJfYqN9Ho+r6E0yfIiHfPIsUwhbIsaqhME6ITcqc0KiWRkoGSxKHNzuLw4NeMwvm6qirwbcW
DnYc7PH+9JVXJd+p6uvFOZLs+iR57xN1hUM5kGogw6bPE7dtfE8JUoqYcZl3yq4u6RHkxjqXWq9K
sDQO6iPUOmdQcluT6pMG27kxV2r/GONVN1skqI+YB8miq0Y/GgxdwsK4qyqaJSmUlHEhQVwb1Qc5
QewXy2s1V8hpqHZDqziiHj2D+th+m61g6q+s+WfAJDTSG7Eb6mUkv460dcmf4vhHJNPnkfbx75rV
wUDdYL/AtLMXhIk375fOONZ3xUrAEmTT/jSzH6UBNisRH74zX++q43gHOfr5IXfAJHAtMvBmXJhE
wNvjt7e6Wqcv81tDTOSNifF1GwACpeIUQW0vc/J6UREnmjqVos/7zrkU8wOAiryWYGMfshuF99dl
xMJ2HXEzdBU4cCRwfh6ZmFkfJVMw7RG33Ku/5l0nemQOpW60Ry/hdDu4soGXodw54vKBi409OsI9
fgYEmsGqwGDyW7ohl8ixVlR8pKVXW2sl3diNr1ETXhJ0xPjRA54ARV6feqyWzQm8PbnT0L2Hau/i
i7qR/XBdI9OIMdP484v5BTW5XE8HLb9wyDTwyKtBMY14iPu5CWC+dvZcNq6FUTvanKWvJS/jeHHd
FOxcrTAuQwpkmvacH6XxeUCGaUJFr60aM63wxor/bwbBkHXgfEoTnNo/8KzfSs109mUTQ5Psrk2+
j2p9boZoTcb70SIvsQ3FG0P+ZcNlDDj1XkJqqEhk8eNs/NvlorkyjUbS/olU9eRPB53iSeb3zihX
c8cJMYqJtpspD+5bNVkM2XcFM8k62hhs/rUmfMPRkRNO4ajG/Y3Hcw1x8BKjp8SV5IKNAhBcbX1t
OeSFNUoEmSJ2aFblvIj0Rd8siTCVSVeut4YE55Xkk8U8eK2w6qQbL+gH8+P39YQ7MBQKtEvGBjSX
a9NcyqSyIgNLPJqFb0OGswfdWpnSwue4Mwxv/hhvhgDivlUdezDj3Nz3l6D0S8xfEtxFoQqdon0b
fRx5zB8xBqetJtDegKJWqyQ9hFuBtnMblk6GhWtS6qsuOwimiOqv4KRbOV3AGlyGb4HO6onO4qGI
I08ceW8TYU2ip2tYdLLVdisIrM0ZCjc8d1xDJAmkPyFSIsvsXlXCtSJWK0mJCOhQVwYA95wgYOuV
dTIjJEXt0Cc4bal7yN8cQn1XJShtNuhZ6tnF/sirCZnGqg/9sWKHIWqNKXeq2TxWMuYd9VNOymzF
pxbWT40jMKRJT7Ne4PP8eT58IGmfn4bMkYcGLlp4ZsN1IE3VWZk+9ZK4s2LrXAikpvmq4BUDAkQ9
xmVLUI9WIP3UjWjdDubZUJWzFLXf6rp9jcZ6BxkGHCTvHiOJQhaWwzGoRaTKWghVG7HVOMnDKoKi
HxSc8CwxvlVDfp3PoIOQfQBHcbYBpf28BgeI0oc476djNR4mkqoKJJRLpXoOi3U2Y6VycRJFYbEU
zJeO5lN3sGBw3hjD61oEhFbFZkTGFe8SVHOt4B5LPawENdcg35Udgkm8LLKf5vHd3/k7E9+9Tesl
j+xAJU4vnK5Jqlhox0w5zO0BWeeNm7ku+8D7YI3xHCT4ghTWV8WYkQaSVDcCnnb+dxY9L7y4QfqD
h/XMpC/UqFzQ9yp+TtXZyPcSbLA6zpYDBWtqRSs5TVaBjojUxyrvGGTiPlHPWvGTJbweB69kufzz
7X6hHOMpAD6Jgxe1I3RM62o9UiaMzbQ0GB/1fXBS6KvK62driToyXd7qBV6mwqepTvf+siqLQH/w
pK7LVKlUyimqzP7RgMcxLCEsBk7uvf35C12G9/eL0Lgme4Bl/6OFza8+z0cjbHqJ1UA+zIGnmD8m
cd/WyykhQ3teW//jrANExkA2AHxsuSzp6tXsx6q9lM3Y7x+Je3mRQCtxUrGd4VG0/7lv/Mfr+J/B
e3H85zdo/vu/+P0r5mpgSmF79dv//l9d09Y/0uhH/je7q99/dH8rfv3tof3RRk0bvTb/dfmw//uX
//vzb/msf13L/dH++PQbDwUmjuXdez2d3psubT/ugru6/Mn/3x/+7f3jUx6n8v0ff70WXd5ePi2I
ivyvf/1o/faPvzRm13/8/vH/+tndj4y/5hRpkf2Mflz/jfcfTfuPvwRd//tHEiosaY6MEDL4sOH9
40emxI80GhKcsy/93kslmOMiHv7jL0n7O+3fy/mLxjgnMpMJgXvC5UeC+ndwW3qV9JjAIiA76H/9
n5v79ET+3xP6G+LaYxHlbcMns+h8mnyaRokH9ELSL2Qy8LTrjhXO51HDa5y4ShVWh7bUyrygyRvn
yEMwjJrEaJ/NevndKITwrZiwHz2LE6q5Kp51yzPjuh12UVRjWqowg1tF35tmW8H46H/lGk5yKEya
Z2HUIb8IaH9Ad3DAfxuFaJEhQbZGdK+obAkXsBU5eeaEUte4FJfpcEe2VPyK863/INbVKC4RP5V8
sjYjj9dEPxKcJq9KqPhNkOCvo7Rt/5iHcYAhVipW41Mp0k2Be6IHs2ThPZuSP1Qms3AQMx1PP9JR
Q99WlDHOt0PD0dFOyhERdGVU5TrAd3BeZr15ccJEOt964yyHONzkva/8VLNiypdJP+h2po0pxOoA
f2DM5Lv6nESGYNi9Zk4KIs3BHHBIyjjKiXXWKJ4lDsbdjF76qExK7YkS5vPFbKDaU1IUrg6nfclr
J6Fd1qIfEpCq5APx2+38IJqlqa1UNbd++ZVsjuyOCCvsttBx76oNo8vXOZmdWB6ZNHDcHndXKOmi
hbMpHHGsQEpFLbL1UMno1+TB0jABTYPCd7oRQzQiaKYskldaRNSI18+pPy7xbO8jr/BbP0fGn0zS
TrRKyS8XZjBMQbmN1SbZGNBdcrujV4NYR5yN9ThlJaJ0tt/BqRI1QoPc6Cm2EkaFzlZJBcOJqy54
nmXBaHfDqOGFSgjPYCICmkK58YKyZ9fLs2gc1g1IoYkV9CRF6X7oVVIc4T5i2zjUReECXiEphcSy
MlEdRytUhH4BBCyPlhcNfoijS93MwzdNwxfTEwzDfFVjnIntJEVcM5UTbOjSrATJKcJSwRCxEX2c
Ka2Lmf5oKPMC3CVGD+wbg/7UDWL1LQomIUZ5J2lhxKEoSSCuYhGIgRtaHtOxtBbjyyJtEvMo4bDR
Z3GlO42a681zlI1PfRiVwqscRUTC1XpZpy5CMAIzyTXyI4J25HL2uqEc1rlqVKo78vJkW5xR2x7V
OQmErk7yEfXd1E3xhtAgcSmhpvN3aAojHFSHUfjfpJ3XctzIskW/CBHw5rWBtvRGpMgXhERR8EDB
m6+/C5pzZ9hgBzvOnLcJKUbVVSibmXvtXdk2ie9OtaOGN0ltI8qrE4T/Q6V1d3qohNtRnZpulxsD
LBa9iimn8JGDmm2Qv2Tx2IOUkCI4ZyaDiWPRiNRO3zXCN3M3HqP4NxouJ77R9LB+GzFAzMCiDbbi
tREogschwuV6rTVhYFwGTVqEO6TUHRb2Th5AoFfSuKNqZqwqCvR7W4HFAunnJrXUAMmALIH+qKT4
aiKLru5BrmEpWaZVpKytBBJwpdnYh9u+D6FWtrI4OuRmaEe3VgQHxO2SlBoWTCC4vqPHyYy4kvbo
D0t/XQqTHvcJGCfmVSGoqyaNH15DDMibnRTOqOzG5BZmWV31TZq/+ffAahXlvTKGACmmZd8JXQ/T
N6kymBVVOkQQCyy/bX85UmiHu3Bsp2FnG2WJ/qAufP/GSaENd2Wp8btrEci8mJymwxxGtTA/jyEC
7EoltMVdLVU18vPABmWSI5e+Nu1CvZDstkQpM0WVuhVYPU6PieKw/WhmRPQoVFpXa/GfwMmpTgkV
g9IkJ1rGtpQflMIHadCsJJM9ecfZUFREpJyk2cQisfJVUyrGPQZMZEKmqI6nA7LmmPoudcYiq12Z
lK+9g5a7dmbhmCbCwLmuNK2+RFYspQdqHAmB+ZGvaxjr6WQpsknkAgpsUVnepEUAQ/KuEdEBZAY1
5JkhxnqD+DNiDqNHpz4PxXe0CZNAvtaYA8XNqIW6uZsMOwSaFvrYha6I0cgWKxZblosGGHJyIO1T
RzviiTrYYihnF2acqM66TQKQJrUpdzcR+EL93i54+ZhAyUsPgkTdHyrek8UFOKLUqznhHgjrpZSe
D06neUhw0RZmXAwMvMJrUDI9hqcYfcD7gHBn1VILlXxoShCoVWpShFeY2btoovRFjTpBNtGxU+gy
Cix4aaPYQcrQINm2Pcj+1r1k46fHdjAou0AZ8KoDjWo8V7UdQWcsNEHRshD8cdMEqljxzSEOFGZX
enJqcFbAtUbUi4Wt9JIQjsnhMqc5hFgliq4gKfekaqLauk3kILYoTUKYe1dXZt5s8j5ufoSomYO7
Sg8gaEw9z1rQ1hY2DyP4gFXTx37tCd03Ja+vRXE7g6tnMoimdrtWpAk+s2FXyusCR7BoIyF/K36Y
MmeDm2R6+ZYoCX4mYWv3xbYUFRLkrkPcaEtsgwdfS8N3lNv6d6Gmhr9Ngpr8QNr6knrvOGX5FleU
pm2iugQSI4KOKKTwmX67RpuS8T4zQicFYquUmpp5tUgzdOV2rJbXk+6MM8ASFGblxODGIaX43CHU
BOFvMSnQ2h27IUia4SrY7abQaJxH6P4h73JI/cmNzkPTelC0QkR7iOJBeif6VgM/ECkS0fewU8ho
l6g/XSknXgoKXa359zOl+5k0HQiJ0FGCfTqUBmEqg39QSYJkN1mk/xA7Yq1BsYBAxzt0sfC6epx8
giI6yvJWTeBo1qNViW/8fy38l0Iq6h0kCxOeBirwn7kBsgY7+sTiRm40JkRpS1LAt6e9bLhi6sNX
J/ArcnpKPslXgyJk5a7oRhgr/JZaHqZ1aetTf1P0MGwcPqtevGR+Vfm/Os3GZS1xRkkbPMMcB0es
xhbl6VrxY0LetRSSHW+MKvoGp6F9tUUhrs0KjxSynvFbkrcCsgF3JN6lTay+JZ1o7VVDreKjnitZ
duXX3HwvJqFEpBgVtOYNsi3Jr21XZYDVVWS2fbvJOpm7GTl7hKs43vjFxqgl6d3oBZj0olELKnTa
KVB/xX3y0wzivt+Moy2SG+QV5XDVpn2lbzK/1eUNsumiJebU6ndiCGMA3IV2jXkPIcI49s1qL4l4
fAzLmG1ApFIZuljT8BCt+GdxpS3ZQfExLqMUD4Lcn1HHjf0zsv3UPGATMNV7XTQ1v0bWwl+5CIJv
k15NP+RgbF6TKR1LKNmWyC4Gx0FxmeD62u3tfADQELWlmj1hiqoVG6tA/It7RBZq36A9BNiUG1nY
rXH9A4IxSBpTRZr8DnWGhHPLg15VbAN9J0fSk4B6JLt8uArCbWCE8U6rrBE8RotzwHyAJIx3GLf5
BRWK2l2UakMEtkaV2iefjSX2otIwiGIMsZJemtUYG5vCbuP3SRqA9sh6KRffJED78Pi7ROAoZsej
skmquvzeJl17IIHSXNrAYH7m9VS+OH4hVFeLDIULkoJbBgyLRpcuBuwBJg+qvB6u5VEKavb7KM63
YWUnVGW0NVq9oaoEwcHRdxDC4ZP0rcGJ78ZmQRLEKifyGJnIVLBIdi+paxVAS75SeBDXXhYJf3Dl
srLbtSB6L0HjcwyhPg9F60ecmvE8qxJIK5XRk1RJR2szOuEzVZZc9DXCERTi8HzwSXuwVb0DypI2
RjcWbiQLk0tkvNVH66GnTNa1A8nY8557JWp1PWr5GhyFft2lib2q2mBwlQwjQrRUpmtqufUgnOJZ
HwGmQeHzDDkEIDcB7mnSFpljrvokjymWwb1zvCkHvHDCrKj3iV1j5JOCVs9MuXqbsDa4iaIwGEjq
gaGI5UNLIGpExUr2FQCDCfMwV4r3OoRgbsnjrzFUmsu0aK/HQjU3ua9Hr+zqV+pUFbu0KLRtV/Km
Mprmx2i0BqnHkYK/kOspUMXIQxh+7ZSgs6zAvMjDdEM53ps95M/UL/hXiiK6TZiO4IocH8OhcICz
CwBlU5ndNdfdBzXWdl00HdhUH6Q5yamOKUKcXlXckvfHvZYGBOmd7BKH1svcCGSvxspkxS3QYSEB
5eiCNF2F0rhRcadaaTIGBViABrgpaB0cJrJXmjJ9NyTzVQL6vCrS0lOT6nYAsLrSE+klmMqLyIgn
t27QJuRBehG2Oi+4TPxWff9ZHfVHxxjCZyE31E4YypVa1yHPtyTQnsyQ/8p8FWKDAtouLJV0Xfaz
7VY5iSuAOlQK+f6tnI4/WtN5dxIs1jPDSj0Rt/166I163QsHHx1fj9f1RI20NDb5isgQN1MjM/dV
MqHMzw59X7aHMuutlRTXwb1e+ZCSknslYMM0wvzXYNrzG7H14qm+DAO4jU43veQ2Ez01ci9Et+tF
XCdvSrnPd7xWEJCpbgRlZx+3/q8SKT7mUfJ72vL4I9j8qKtcaBtHUZ9HXdSkCYkVDxKZMgfuY2GP
BO6M+QkZunGlfDcDbMeisUvmxxP1xDZYO67uXJaarHTVnj4hamhXIqGaMUj6+noiMe1xiAI1lCjd
zBCU4rWwZZ3xWmUlu76iPkw5D8wQa8KDkVkxH9iC35aEL42SGytlVGtPb2e7AnUmKJdW4GZB9xtp
QbBruD/DZrF8jCLUxypDlSzrd0xGNBCNeWdkLVMllNJdpenZSlGyZ0PjwZjI1ovpkBoHHKbjFkAZ
2kDmAsGqUm66yKR2LYy2Q2Y8j7E17WN8DvZ2DxkLm477Gla4KxmiPEiY40AkTDda3H1rIIwLq8Wc
OCgyT8crIMRXuCrGm3mINTn/2SfmMwJC5MZ1q651qXmtxvI1a3n7yxiZeVhm7JvURIQO5Ik69gY3
j+ZHNM3gNqOD9N0+UtuSuX3avaEnDGYPELwQuLXwYAbNZHXBXIVtCe5QUKNiSPCeURl3I8LDrSWc
fdkbylM18fO0BKIcb+OJlC80ykGrXItd1IVL0K0nHpxkASyTP+/2pjqpcCi02yoKD8IBywv0DK+L
RF35SnLtjyEPA2x2QbiAXATCjw1Bk00odUoUIi5urX7BHcUcBnbJ0fzVGT0OXnIrpPJFh8R2GUbW
+NMYG156KBiiYl2VATmaOsgttMK5yIqtZedhf5vzYMQdosg74Qle5qjgs1wKrqcMLNSlauHzsLWz
UiIJzuVzgzsiPWpbUcDrq+AA3bRhUk17ggVKhSVO1phPfW6MG67+aDNKL8AjWjV6XjkO1kVgehKr
B0dUc5tMcNrtfhnjDZcGW11RxU0YhMuJEd/1mgS0Q89r8Xuo9RIDF95gr5OkK6GbS/W1GGTtMlPA
0EEzjXoSgRMXH8mstdWUNugQuymyr2yhop8OIrN5HVEZPwfMNmTt2Polr3aNjcKzmnXxzxDajL2p
4xFCR6cN1IFrw4AXiG36+FHrxKgyVx5GNIIEzumOb/jDk1lKEHh4s4zUEPTRVF12Ueu/xmJom1tC
1AmV801d6rhl2NJ7E07MICUMFI4cudBHoE9xf0PsBY8va+w7nBay1MdusPBraasEo2OSWizbX4Fa
iMe0byiiS9t2xJmtpWB/XXap/CO15O4NREuF1FQyOFP6jJAQS9fHBcKGUJnutDl08lBPFXhk8E6T
eMWaBFeqUZUa3c0pnKm8SKvjpwqnTvYAO1fvfatIBk/NU4JG1OiLna4I9RJrvFpntBsjezS6kVwe
eD7N39m6xoV/SqIiucDp01LvMk2bKDVU01z5NRoWLm4ZG5LqkSTozXUBQQ2pGtaEsPnyJEX1aVbc
FywM3QjPSQ6ePU6PBsiTJQ2OWDoHUD09j3Hla5JJR04YOb1zpVQaaU4JU5vozQDEaFxRHjUMV4nU
ixeiKNij+jx2+ktdaRWuhKVK6WlEWvtibOQK46uGMgxXCnrtTc1H47dv+qJmyRVtzQVxyO7sEHs9
t1ZDoGBWD5wwlrlBe0PjWO1Kw6FGbA1wqGTiWwPY1yAscFZVH48hai2VDVWe5FH20hC+SGXAODQJ
mjrFTedjNrlPApwxcQ5psSDzuqLP9waqE/+iLTGAzgywoFvNikl96UnT/Ezzfky2vhi634Qnr+om
sF6zzOqnvaTllbrK1TCqEa/Fc6pRTzIGtbWLLTVyWu/VuVW9yCTOAUdIeTFdUR9pad/kdlB4FEid
H1+iFQixH2VrkndhxU0oWYkmDdVb4nGKf8lB4bOHpxbcNRsjMc8MGgpYhZGb19XQ+s7VBDO1xuKm
5x0TciveCCqZKVaMVDW8UDj8cHeXMGdSJ1C8fqc/WiIt7rIMx0G70MPHSKDidie/qMgRT0Y5XUbU
PacmIaKVOiQlkUR8KuydFBjVDmRqD1MtGZyrOfrCW47I+Hih+Zk5G77lWrbpeKgNq87CFpqnMkHR
KlV1FuYgJekmroL3uAW/TdRQa9/NrqCSOfaVx4BbPAQ2zXA1P63wxynsuw7nZ0BwUTwVh5JLIC+W
hCvvvZqZzksQOnXganYnFMJnzGhlQo5wqcp5920wuIpcFlqk9w8t1UrxtvZj+y0YnJRTc9R7/UGO
a6X6nung2PZCmzQVF5xGsh7ysG3xj0oI/dXEHSOYH5l+abS1FXi2kxHutEMRvudJO3xXtLH/Jje+
Vj/HKFBB7WV4cgDghcLnJYiM7wvftF6NSC3fKeRruGRrWflkkoViHsXJe1AaYL9SjttVqlkNse/p
Jcmd8kXEoa27wzA1nmSNKQClYqS2KTU7CQMaAS9qF1POft+gu/5J4CK/imwtWkcdCCBKEDLbcCnx
tgjRtHX4RGjOf06FbnkkX00TPGtuQCetpgz3wtqv2TDrwSDArioBQHQ7qlDmmGWJXn+kEJDbdhuo
7Ybk3+BGfm8/8CCx48tej4fWUx0SCC5PU6Xf816NBGeHMrxbWWf5nJDh8OBP8104BAgEM8U0S4Wi
lZHgI1U3fryekHtFrhTWiGIGos/cfCKnuykFdMbvWDTl7dohTgMbIQjLx4qtA+ydVQ63FlnjO/bI
qHNBi+UDI0UgMvcN7Jq1JgMHDEEUd9CwV6659FEdpOMPtkeRJO+5Fk7AN7UaUGBcdwDVhgI3S8zj
IpeFK2sHIaFpXTedKOLrQssPU4JbfSITjJ76cRPzLBt2ZZHjYqSPnf+79TvbLWWFT5UnfZevG73l
LSdTmRG8xKX1ZmgiupJieJSV7/+Q7bK6j8M22pe+o9+OfnwjRFDbK57B863S+dnVtiAk3RQpAIou
fsQry4IVjiBxRXghlG5LJ+LHhlh2JftUr6Pkht/tXFPwgUh50ktug6QewFAbiT01F5GtjFxFZQ3C
VkoMHI5ix4ZJ6KicFHfSSkL7g9TGeFkZhSB5oj5G0lAcYkmbwFerRfWLUEvPI7Wq+jvQeAPPRXb5
6knGmiz1/IgT0esGME+bTICzvTbsyenQ03P5SiYZvGWBixiwx4gwlhTn75HI8kdZWGAaGgjh4zaI
YzwZYnnK33jsQfUk45U4wI67uFwbkVHNcOd8hOw7+Q0x80ZrZbzw4rzfxiXQRw8LNUpu5ThTk/uh
bhxjlWTKzwoyVrlKIk2/iLp8h93MAUC8hoVJb3EVTEQMZ3kqepm3V9ROoTsmSfQedHWob0aFgIIr
lHqqD0lKSc4GR+M03pC7G6t1yIkMYLwdLH7BZPKoGPuwbkFcdY5wJUJtDzb09y01AoT0SfkgvMK0
jGpKkeZoG3wn1olfU3MNMVXNRKSj32+H8VuqTyZYVVS3XNr9lpumnsERb1oE1BlBJzbgLhiTVYjn
1bCmXCiOBpezEbnUypZq2TNTSSdL+3cm9z/J0o/J0UWdC6lRk9gw9aL4oKBaRCp7nJfPYV9Wvd9H
m25TXOdboOFuv44ct72GTbpuKVC5SvYqMrp4nV/ZoZe8xGv2TGoI6zO1aHMFwD8VAn/9EoeyY6qw
kMQ6xlxN8qE4bGz0cdCLJN5kw4tU/QzYlL/u66ICRKcMZfYGhx6EFHyGqh03QIRBi0NJ07y6L8e3
oG77+epDWbKfKOJO+CAvztR0LVXWiyapKDpucsyNVKoNSI8ATGfAx1a76C4IF7mKq1wVD+BIzvRx
UfbzqcE5E/5hEGMF+jU5ZJ5U3KIrbmlCu/Ptx68H8o9s/p9PxQWUkeTYBfbAocaYLiYNCaue6Ewd
r+0r440YzBYrw1X+e3JHL12Pu3MSy+OZ8bm5RTVHGIc9uEFFZev77bAYVyUF52cG7s+nOO6To/zR
wRnqH9zb/CM+jFwb50k0Sabm9S5Bycd6m2xLJG7+ytzIO+P2zAguam4YwVkBwnzk3k06aVkiaw/Y
4xkUWCP/p5zwEfp3+5snwg9th0Ukzq5oolb+TY/xqpvf1dHmnDju8zw5an/pL9MNte+XNkDhNj1I
zmvCBaEdGu/rXn5qxPpTUmQqVIybMxzneEhjG9ZmZGNq2VVXhADXMNUxxk7OLLJPQ/mnFeAYAClk
jQqP41amOG9tEVBdoG+jXXJIttMh3iXUDH/dmU+TcNHMYn7odWxpmYwBm0Ppsl8BZz6nHv+8Wyya
mMfzwxSUuI2kY0xP6rWyUS4B1iUM3Tbawlv+PlxTqyndNsOZwuRPu+Ki0fnvPzQ69X7VCkoDPFw3
4k3UKAObInS5ilIMotutOGNXf3Ic5z2DCh/Kf9TFlmhXM4ZARJo31olXFeLFjvxzlYcnR5JiH7YO
BdICUMvjTsWaymvHYeY1ngGLyK1ulVXAUabc5Zk3PRUbjN2kMzvIqdn+sc3F13OovRBhDGG2aO81
SdvI8nVQ2euvZ+GpnoFQpTiQcxLl+R/UyIfPxbEJshi895+No7829J3vhYCBwGWv6scK1N2ufD7T
5rydH22NlnzU5mK776toiLUMcrW8NQ9Vu0a5tm030jZrkc+d6+EfwfxXrS0miNoolDy1mebZr1Sn
rJsH/yD21BiY6NxRJGfXJqJAaT3+Sp/8N6wNXWVr3dWX5aN6ma/NTXN1Trd34sPCSuGahBJrljUs
VggF9BOI+FzzFOIbPRrTsgDEqP34epRPtwJrVEVeiSppMWXzwOwiEgSaV1gXY1FfVlmwspPozMGz
KPinHHdG//3TymKS6jYV/60iJ2u8NVbS+O5Il070Epa/2zT0/rcOLYatUutwGvHH9YomCddZGDVU
KGQsyaEf379u6uSq+KuQkGJPVKqLk6ZRm9IUPoPXuzyqtu02vMmwK2dN+KvKxcz6xT5z6izqWf8M
JBIG1ZqrCxXHXNxJiKFFghSD5hnCVG8EO862sPt432aBch1YBUUVMXVSvVFN5+54J3ZsCqr/btpa
yBbTjLpuh/iF10/2Qyak+9apboWjVavRV7Zfj+yp+cKmZiFXn+uRl0ATW+7MmmyA7lWxveoS29Un
QXDbccu0XendORe6U4vgY3OLIu2s8os8q2jOsHBh1IheB1T/K9++7tTJVjTEP8hQTIpsFjNzgGEn
UefFOat3BGS/1WD4MWM+M//nBbvcx8BF/93KYk7KepUSvaUVkcv3uSSu5VZ6+N86shiuGPciRU9D
Qne5Qo5+cPDUwQtllWhiOHO6nZx0H3qzmO9MDUHJFb0J40uhTkSdn5qhRqmz/p+6ZC8m92g1qWOO
tBOJW40EtknkQZeNMwN3+ttwYTR0XYfDMc+QD6dol2SB0SQ5mpa0+a0LijIglZ4bstPT7J9GFtNM
Keq2NHMa4SWPPRi+C6X6S3fq/b8ZsX+aWcyzorPLaZxi3SuBC0YDSDw2wSI8sxFo87H7aTojYINa
hQ8j5QLHQ+Znfm7hJ5Nx8bC3EAnuYeuspwvTFY8YBrRP6NSIg3jGmrjGSsMoZ4Wji1vuC5jAqhce
Kre4bW/xS4nP/LKTmz9Sw79/2WIV9D5RMcXXHE+9mzaT1z34exK1zxpQ8HhX3KRb6/HrEV9q+f7a
/D+0uFgMRZjKitMwFuOhJ7q+6nGLXjf76GB69oPuNevw3i9W05UKW/LrpudR/vQVqKRXiNdw9iwF
e0WXJ0o2WY5HJccgrgpYGZGKObi5akkgfd3WHzneV40tbmIkWohfldZ8quJj2EWr/FF3nYv5Km1f
Jnv/RoEuuTv3Pf/I7r9qdvGga2AchWKyIRjutWIlUVW3yiq3vcq2OlxLYKKai3Ynd+sLPGYPhUeh
5ZlRPrk9fBjl+e8/bA/hROGCRabEkwlHXyMw6a6rIv/19fCe3B5AE9tgCYEPGPOn/tCIJulxWFo5
kwhbNSdkyeQ4ygbOmY37z5T4PJz/tLNYHhMFZORa6AwWQp54tL4D1th2K/tSfwvWcEwesj3lmdeJ
l7v2Ovp9brEsjWX/Wiwf+rlYLNqkSFY7+fP73D6QAHRWsjuTuYJdgstxAz3suv0uP1AI5xmu/7O5
Eu/WrQJ98MyN7fRH/XsczMXJIuw2Cqr5d6T2r0AuqdE9c4M/vV4QvJBDsIgyLskCcBVqRQmxYaIs
2rN4ldnAZ32vc/FqxGooWJWbkODpOSXzyaMZCiqCJ2bRJ1a7baY9NbEBs7V+FwIXwH1IdUBNRdbX
E/bkAH5oZzGR5LFRxajRThN/03rS8cnbv2ngD28e8Q+00+MVMQZDGjuSpHkVpnOmPm1qlKhfN/E5
zMcDaFZ0AhdDsg/Z57gNahOVksy+4zkPYu9spp3j4id56xPfDlCcf93aqS+D7dYcYgfO93m3DhrM
abJCJ/1hbTUFxzObJBqlH/u+tc/wCE5tJxzLMqAXthQAzccdMwSaha6kLdvwcY2vrkPMSPu0Onco
zJv+cjuB7qTPkk4YdOb89x+2Lb0jf+tEfrr2rwavXomb7MpxjS02N8+Sd5ZacHIEiekhiub5IS9l
rEM4NRJ5eYIB2Ct4k1ceyoR4R7PTrqJ9/qO/pLik+eZ48v3XX+7UXJ/R4/9pd8lgok6QMuZWIeEL
+GKECKBQIv51EydvEQSA6RjR0dlg5HgkQz+yS7XnLJ+3i/RXwg3pDue/NdKAbXLr3M1DqmM+dzae
Pi/UT5+QcKxJ5NkwAOMfN1xK3PO1+f1TYPTSlr9rFA6JCvfMuFYz2U3zfzOYoCBIMxH1o9LruL0u
KHDVC5iaPoYXSkZe2jwDDlySBf4cMgBG/25i0SUps6iL8rkEU1nihklOZWmKm2Fk/uw7aVeH467y
ZzE2oPrQv61kE0/S8pZC5l00jXhnOtYBlcNDUoEf6loPQeHd11/75IT6+wdaSyMZcyqcsooZAy2S
YOQ5GTVrgajOzan5bvT50/7/OHyCPVVqOEhTyyGn3ZiHYU9S3rP30aXJnUn7lm/PnalLVtli3C15
sRs0ZRX1ccrlQt3OMfGDfsAcZZ8/xA/a9eD6N2W3yu8bt/nmX58Lg5wb0XkoPmxEphEXnLd88lY3
XLkRboDg7euPtlRh/6d76KNtBKkKE+y4jTyZGrxraQNvPc/+na2Hnb+L79ub81vd5/0bu0oSk7NG
XUctvbgOpritNoIyy3UhbjMTQ1DYno3+Xx8SkOUsnJgNjiQijYsxS4EwGWnYGR7pPTGnMEYKc2YR
dlqexdid6NBRW/P3+/B95Cyx/ChpUWm4gQRxBq8DJIszRZKNbYV/y7TBwNnZnMsjn9hXVdwA8MUw
Z4wW+81xw63ddk0qHJ99dfqeP4L+13fSujnML1E8XYobdvWVetFfnDutPj/OjhpeBuaKEYXBBFzR
qxrYh5TE7xoDpY7f8yztxz0Bofev5+eJIUZyPTu48S3nS81xTyErOaTYMAweqa4d0juTaly1atyv
WznRraNWFh+SaLU6jSNrHAdSCrgvVOSMCiySdGVm5/xxTtzPoJB+6NLc5Q+zBjF4gOiPxowVz79N
6NZbf59eFHvVk3+ee2qeWN/Hrc3Xjw+tBaofGXr2p7XOCy7yTbfT7hS3Wqk76fFfjCIlt7aO688M
dThuqjfatEoETU0lKy+6EfWjEpQbGA+UaUlnzoHPeyP9+tDY4sQ11aA3R9H7XuIoQKYetfhMHuFz
CQAQ948tLBZZp1D5l6UFyac9N6TBa+9jL9smLsYUW2qPk825b3WmS8vEFzXtqKmzLltXyUurP/XR
f52XPOrQH2Trh6mgodJuREVUvXWoWsZzUC4fvp4BJ17Cx00sDsvBGpXcV7EDb0N32jR75NizQVC9
KqkO3cQbqLmYVbvOttrhvEr5O4Yd5ibiYd69fP1TTtyXjn/KYucYKSsSMrVQLLPoOtiZ22qvPs2B
HWstf689CI0QubASWUu356o5TsTrINMA559fKmzRxqLtJhSipsxL8thBsKZ31Xe0Rxmm7sQLk4yW
EW5gTmqc2cZOTSAIENyJuPfK1HgcL8AsqWt5KlXJ08Pvo/KuIIb+elBPNABFhe1QNsk6o9o/bmAc
hVJC0oupaYQNka4TqP5ft3Bq1R01sZhBiW2pQ4hada3epY/kL7YsOrj42na+k5x/v546So/aW3wq
Py00pZAANjWb5lJ3qxuAhRTsFltpLXaEBNfULNPRh/ZCO5fDPzea899/WI+5g8jYgDy+trjM2wk1
h+feeJ+fQWzG/3wvZ7GFUW3ax7gzk2qYYcoJSKQmce4nTTwNiX0xZgitW3j9Zz7h/ImOb+gfW+VJ
e9yvUO8qvUhpNb2MrqPdtLM9cul3/irzzl8q/3hcfNXaYk4mdaB0bUZrNZ6yP/LLYAfSzNP3zr38
0Hr6pnkNL6KNvz7TyVMfD2oFBiPGjOLRF4ddE1KUY6nMG+VGPthb000O0rWEGoDCN21tXojtf3+z
ZSMh9gUvGeYXVY3Hw5rnkZJHExJL2Xlom2LfK7+7QPqva4COG1ksP7qKH3jQGh5G2Vsr/D1gsPD1
yH0euOMWFgtuIpJHrJgWoAwgKUa7N/3831pYrKvIAhBggv3zyhDIeEEIrCm3Xzdx4hJ33IvFJQ4K
TKdUpDs95WbapLdzUEN/Kd7079WdREz93JI6N2iLWxwq23GKSuqQC31TP0HqWs9uj+UqVNzO5TH/
2wkwa5rOnKHzv3q8tI47uZjjWFyPcNppVQMfswoj5brzMf6Muy53kz748W/G1KHYxJmp4OYyEgZ1
wwbP0fne8IYcs91Gr76X/o7rVcN5Wf8895Y5cUMg+MUzCqUKLh8g5I4XVDimaUHhMKY0QL6J9Lnp
TaRuxqt0IxObv2zW0zp+wrDIU3dad5XYZ26wJ+fQx/YXH9XWy1jyA56qOHh6qlu74AbQZSaX3TrH
S9XJz5iKnPqcH9tbfE40kY7oKVfDWjQwoMaUaycJD9E0CyVk8S+W+cfGFvfzWilKXS7pXNMc6kBD
NtOcWRTnurM43KrBmdRS5vWdyRjIRS+2eDTF9/jcO+DU0oNoyk4/1zkoS/eTphqQaSWa6hVhtS0K
e2dI+68n/jzPlstMNx0SZISb9U8VKFU2INvreFTLfpZ72L7UhxxIi1fDDT5zbJ3IPCL8BXxNb8il
OM5i9zWSUJKr3OAc3vdryN/ptlwDtZ+vPHgHueZD/LNZOdt8Penc2bHrPbvq5tN/0VvWOFWLwOtM
7VPACZ206CvmHMdYve4CYAujc6WHo2faEfrJbzFa8eqi6uszXT/xHY/aXaw2XfeHuabb9ny63dUX
7aiemZDnWlisr6xTi0LXef8m0YOYXqP48et5cuJuTEHph6FbrCkK2lAylXw8FYO87pJyvV3sqf3K
3xU4r1J2fO5FemqLOmpxscaUMNJiw6ZLw5uM3bSBn3S2xYfBI9WHb83uTAfVU3ODOw6Jsdk9Zjk7
5SxIa8OWs/X3YeMfNGJaK50KN+lQbc917eTHIj+mwPT745y72Pz7UWrlmOnQU7AR9I9h/vR1Z05s
Tw6nBxZwuLyS/Vh8rDEKm8GWc9tThhlO9OxML012m8IG+bqdE7vHUTuLT8TxpvRSQ0cU8cjVZ6UP
m6CrzjRyarQ+dGbpI2C0CUJJi87UtXLnSMGPzP83Jc1sBwrJGizj0BIu83v+aPcoGjmPK8BYG2Pn
1K6G3PWnvJc35SN3LQLgD86vr4fvxKKCkTAXGiN0BJ24TGmno18F9tQFa5jrm4laNn03az1GmgRL
MXMEvknn2vz8zWhzDgIy0UFKLgv662wqkAdxOJbr0R3XCuDwtnA1qH9PJtkEdQU3utid3Xrnzf14
6z1udv7KHx6cJRquJq11UCer6Ie2SdYo1iO3/j5XM2nvIPKe/8XYMqLkoG3Fxodi8WQhepY7IQAo
bx5bWAZ33UXE9qHgXqzvogfzTOz/8yyliPlDc/P28qF/QdRIfQfAEx4Bxhwrqyq5HCSgAs/cbU7c
HHU8Lh2dLmHOSl3CcUNqBIm3VI1gHe/xVceaObNcv9+HG8T/3SEjkvt/pH3Xktw40+wTMYLe3NK1
Hz+jkW4YmpFE7z2e/k/0nrNqohmNlb6rVawiVA2wUChUZWUOYIAwQf5tF6/1B8jNuW2p61C5/AnM
t4QUMO5XUcVDAOpVtK6LcUS0H59lv9sIX8sPzpdc29rLFVOPvtjaaainZJL00CPPM2SqK3/atuAj
gTKPA9pBP9qjTsotkFwXrylVmQb0IjJ/iIvqzJ1dyJgiH5F9ebR/TJChx/vANzayizl6ThJ2/U0Z
W8ztbc5tHKshbNHxQAyrOgkYkTzLH08YRwYXaPXR+2ARMt3ETl0QBnL1C662mP4AAwSTlKEdFK7s
YvXKiqGdkXpJrDmJtq9VXhS/upLOFqBXTwEiAO8wH5GEapCEObiIO2HC5A14LqbUUcGNlBqcUjPd
rEWkwSIwQkdlpZDYYgZm6S6gvTW60AQIf6pr1+hjCD3lOwArHrRM2Yp59Mxxz1V7Bsr1kHHC7p3l
FC/cM65rTULFKfXUDZ6OtelWP4xtvJ+2lheAbdVDkxbCIH6W2hZQpH9aM8FiVagWS5gzAtxWZG76
UBFMg9TYVrmB2mcEmnvwO4QjL+hc+wdw/1Tr1wSL7bW0AGnzUYjKDEKvHiltA8Ceaivfz73dQTd7
2IR+gyHnze2N5dlkfLLPO2maGtBrtBMuRfNQazzW8rUvZ0Bm3aA87hhnYoqFQmNFnQ5WXc8ClTvo
94rOCZvshFEjxRalNoJ8WvXt9qKuj4EK8Br8xARBBFUMWTpnV2OgTgR03VPVYjtH0Gcxvw5guiDh
z9uG1nbv0hCze6NWiRg+7jNPATESyN6cJv1x2wL9qew5QwKhIzZqeDmyyYshYOBaKGFBUt6Idt/W
p0r/ctvE6m5dmGAWoZjgHhkDECyVweiSXIWuMygmO+Nx1Ih92xQ9KLdWQ33l4hQrw6C2I1IUL5CS
+j3OinbfqcrXHix+m6TUZ5CwNk8auNf823ZXv9PFEpkDnCnjbAkmtQu258SkxfiX2xZ434lJ0oEz
M4dCwCZmnfBYyBqKCfFbCF7Q22Y4C2HF/EBwJihaDHeY8+dACG0J74H/zQKT0cVqH0Uo5WTeJH3J
lPsuKjlLWN0p+gBAjQJZFPsIiMuwC4URBjKMd0/azpBzu054j6Zrp0b2Dcl0OiiG/JsFv3USUXuF
gC20Nt6n+T3ABFMGkIElbf90u2AHZQ7kiTIdD2buwVqXlQKAT5Aag9TXaXsV7GmB4t02ch4oXZ6b
pRVleW6SgZ6aBlYS2RYFTwXOM4GsFeqamJYSPYCQMT4ZZc+TV7qRbzh9cFIx8j1zHxh0Obd+CPXP
iwNMgLyJhjwE6SkUFraFH7jgIQQr+XF2czfyuEnwdcCgC0e1GKLE0HVlK7g6CElDcOPiegL6ZnoB
4vk1PmTo0oPdwSXowgBr5OL5HXNZCK5bvFQK4MI0ExabcgKxbxjRYRFMMrtQdEEtJngwoFwnebIN
fj/ekCarb6WCFhmPF4C0AIXBK/mcLV/sblkOaTrPMAm9lrHbDM1Xy/oJ6UOvhvrrKIHmeQYBt8TJ
bq4P5NIq48JDMMVFksS5Z2q+meBSRo7T5Zza/3XgWhphPLgPY2MEaDn34kYZwSkSv6Rp/Xb7mKwv
BPrVtDMPfmtmIbOkTDoG0PHFVChLQ7dbewG1qX3byMozgq7ktxVmJXU5E7XSYKV3WvAddLt6DwU5
TKKi9T+6DUZmehf8OjakjrgvCN4K2eMnlrkoDFnuqS2YzMbvVlK6msBDGfCs0L+/cMMe5ODKrNN9
7MEQA5a0+BWkQpxrYN0hfm8jc7yCAi9OCBTnIPqsTnGA+fag8G5/qtU74OJLMdmGrBagW8yxDtkM
HDkP3RA0q+DIEWuBh929qnmfT+7v1TAJBhBs0ZjPMEXfseGh3YDI3s8fINTw56/YpfsxicYMdp0m
Ak21l7/135sX8RcdhYk3rSv67W70rY3i5HhBQ6GRW1Hl+AWbfMRFFtVijpGxfvje1bVtypFTjjrn
gJ2fcld3zO/PxtL5gKqvGYmCFbaeCeKiPR4m0w4SDJ6FOsyMIzduwn23jzezn4LRfGveoTxxZ5ww
p/c1d61d+Vfx8d9vqzFhZWhTMMMmWLYKnnzL8AUQmEu8ofbrQjz1IB1hH89L6zp4mUkGrv4C1EGj
E9/R0l2wmx8wp7/LvNjl0SGsHr7fxthKBCQpqkQLMbcVV61aucLUgVp5igAJ4Jzy1fv7whB7BBNx
BAMiTrlsvqf9axOnxxxIH2VyIBpuBTxdVN66mGOoFoFSjjQ+ojsGEQARVbqZ4w3ruRiKyRBkR14J
AaBldJxUvbZGMcclvZuOkWN8xJ6V2/m+dARHBToEvArvDSb2ITq3aRzkhK3D88jrJh91lovfwARP
pTbSoZzwG4St8dy/RT+GXQFNDii+29Jd9ta8QWz6SE6Yxihs84knjrnuqxfmma9KwcmlZMC8uul2
eeUA9ue2ELi23oKP2OWB7WhEu4oHF9aYjxqHYJCdB1gzIR4+F3d6poC4E+W59qEUGztSD4HF+cjX
oLHzBoMYAWUYEX9mihbTIENlR8UByY4yOAmgxOPk2/KpheZn8AMMbSYaGHsaY1uUujlnZtXDoPaE
uoUkS9dsQFkdCUEvwotjhL8GwFTVUX/WjnXX2emObJB/bqI7cqdtKOBKPGTQF52+3r46Vz0M7zP5
7GW0Yrn0ctAgNlqTYgM6V3RkR3cg3ezVr6mDOAFd2LGy8x14pbbiVr7DTFincG6B60FE7PrlD2C+
ejpEYNQV8QNktE48dU/cyk8fIaD+Pr7XR9Ed7/8D5mvtGr80ylyuINIXiTrDaBPl/gSSa1kU3pKg
O4iKiagl37eocdlBbx1Bmqlxkoi16xUTg5jJRrcKOgdMYimCJ1/Swjr3KhCpJ/pmBPduwlNLve6G
0X0FFQa4MGgXli0RR4UiiJFAC36elPnxtj4Tn8mfeY7I9Z/we2tBmTIYWdCS0gAdZ74kmjQgkhZa
bOp5/K1ww/1LeKJNoq8gMfrKCxcr5jBHAOUZgOiAY2UnGAiYz7tuxnCfNgqPRgxpROnvTBhQOsVL
w9BFJvyiix1mUJHIvFx/0QMw7/OKMCt9Ee08DPH/LTDHb4RsEqhy8e5NdvE2z9x6Y7oN4EpF5iLm
bG8fdq415gtlxihHZYvyggQZ1GEWPjC8c4iVMLfBNP9trpJDDQkCS8dDtEqOBGTknB9ADTAhfrFc
5twZBSlREsIP6Fw6VK0cKWsSDbbmD8wy/FL9BgrK8jb6yStorJy5S8NsmagkCQRwCuxzBg3NMRHA
9N4fZtPghfR1p/zXY9iX/TiJTYSWQe5BrMYNXgc8G9PWgfiMq/46A8OAga4O0r4pXbT5DNT7QbQv
437hue7a+V+smMlmDS0DU6mCrW4bW99E1Rm1rz4AGWQX3xWQ9nFHNXl7zMQ1iAHN0kB9uaoTNwIt
m2H5ejhwLgyeFfoFLh6tXdzMVj3BipxA4QFygDnUsuqCE6PX7ubF9tGfcWGmzoAUSwVsH0Y0B3C8
O9V94g6GbRxoMlhvLI/s9c8WA7duchhe+/vI0xJohnAcanW1iD9IEtAtMtmOFFGGvh9UVIpI95gB
xqXXg5NYPPqrVa+FOjwAZTImbc/I7IvFFmCXLdocVtLmh5CDs9/ipBlrBoBSg6AqLXdprGL10M6V
Yej0+KVkl43CRhw4G7WWq6LX+tsE4+9gxsYzlfpFc05k8I1OlveJUXYvvucdLt5yGE+vFSkQ54x+
lbqGSge4jJwQik1/ESwlfBERfVBgWtiGWhNWI2TSaJLiCvfB3vJr51yaBAa/PyYHBdgLDCVi4uZv
nE6SMd+JyiQazSznVB8bShkleJjHGA6BoB5Es4CAGCf39gLXfFuCmq+siJgoh6zq8ohlUNKY5B7r
E9PB7aOfOThFBH3kxIvrsQJIt16aYe6cNsnxiElgxjwZ9jf64g7tnekCYvFQefWu20DRhJva314b
ZmWXazMKISOg2z/XNvb5d0xq7wNXP5aYHUJl13uYJCfedB4wHk6n2pY7b8Zt5aZ8xiG6OvbG/b16
iwXujGJGEjnFDxkwxNVuOpSrIjCO8lKL1ROhYM4OnxFUPzKTKVlTP4DcH2aKWC+f4yAs7+re4PEt
rqUP6PRQIIIOl2HJAEDwGeCJWOFEQLAoiUNHm7F1LZj3x6ex+ErygXMNrFXqwdL3r0W2FFaUxhQU
Fiyqm3A7nnIHUjc73c/2vA3kLI0thml5U4SyDkNkkL5Ig+6FyfxcDv1OkIPjmM0uCKd52Rht8V35
xsXimJDZ5to4pAUeIsmu2QEm46cbBeQY6vYvQ8qFKSZiJnVQ15EIU0Ad9uTFkl7k/OV2OFl7SeKe
pExTBpTcTZ366MUtViepoOol3h+Dr/jWIfGtO901vg2e4qA+89Nw9RPvIlhrHsEmxofwDMExO/+m
C5tSI/VqGwL0MDoFMvh6siP3EwJBLiYdfIiS7nlo19V77tIic9IqAfIHVg+L2S760W+GQ+/P4DcF
6fn+P2C81871pTXmfVJa0ZCOCaxBiG0DIecUOnmO+RVzYJi77JHcuuM2/HL7Q67FzkubzL0AWUML
zICwmUAm2hq+z/1XKdbd20ZWE7xLK8y1oKiQbADFPvLIR1C2HpHRHehDJD2htrcfDq1PnH43Pgsg
2ilO+hO/3MXZWhaJKzdhL6o5ltm1Xy0BqkWQm7y9xnULgBih1qBhzJO5hLp2jIZOwhLN9rNIf6EL
+j8aYDAEWk1AENJC6bc14k9IN+wnPfVvr2H1+tZMnGiJ4gjQqF2e6rAiwkwq5FqUEiwDC/6L2diq
R7bFAdIMlLVPduN2E/t/kwVdGGbTLzIHqpnRlnQXqI6SnTINstK8Ng89rWwIRi8A4vEaLjRJpZ/w
In5AKUo2IV6GmDWBrdt8qqbPUiRUBZO3jyvOgNEXEC9QAAMImZlvZelp03QJZEzHR1Rzffi8O21J
DrQENtHaZ/vQn584327lJC9sMhdMjcFKLYaAsxft9L12SJ71B0wg0HYH5VmctzqorUeHN9t8nfIg
3wMiGwVdESNoLCY7V5WKoKapukKY9kDu9juxFD09gfZLom6raXKhQP2lhmTG7eVer3Zpl/mWNfTM
q7wG51ihQN8U0tyiT0zRvW2Etzj6Iy4cRojlWYfuNjT2psaCTgt5KgdQ99ZgeE/LNoK6p3UP+NW2
qkPe16R39NJXsT7gTUGkJYFzhWXw0BsRUpgDOKA6lDO6nQxubXLottqG3j76BxclsWYP5UtdRHFe
v54h0fS5LuUK9GdqhaMvO50MdUi038mmd6GuCzqkwuZOA699xEujzEdE5w6qkBPUkzofY1XgiiBA
4ZQbFZTzeOpDYqq7k+38nnet88wyn1Wfy8ISMcaNscEconAqgQjOPNnEzDmjgysdD0TSi11l8ocy
1TToIVtAlu3DbYOJGa+DYg0w9hgVS+81kDFl23lrOsYzF3pOkwXWgTQUMVQ8K6G2YDDJBIR3x9Is
QFTWej1Ekt3mAUhA6DI50FqA4t5DtwcTNRC/gxs9cjO19R3+bZzJKopMrMeckumFtQMJCzDoRm7x
AfHrN9GfNumRwu3DyDZnzoFdSdjohv82zFxgUgdgKlSoci/4JvndA9mqL5S0YtzJdnXivZCoe97Y
YpaSuLYwlZ2Cv8vtws7XoI+aQPvvdgRaqSIvFsSSU0CKRtdHE77aBHniyEZ7V8/Fxqjbe6VMP7XW
3EMs0iWDsusM0O1qUOTl/ILVb4n+CWpJIhh+zz5+EQSHyqDwenTqs119N37TPpIzQG2CpkswoFlV
OcEdrxe7urMoX4HXj2qvsAi1RtJqCJLCeecGMy/1CzTmOdnU+tG8MMEcTYkkpiZEYPCCQFVm4cHZ
bqwn5ZSJ9j+0GcmhiZ0QjxkMq3ON07v4ynMujDOHUw+bcIb6suIO74NLuR4ET7Wz7/Tt9B+4HlZ2
E9M2EkQ1rH8kBPBrLr5gWCpNMNIwC/IpSOL+0jE0nW/A81V50i/FaUEQwsvn1g6iBnkXaBZIlFeF
nUqXo1ls5g6Una1Xf1eBuwC20Jd+dU7kBQ6X3W5lhZfW2I5DLYjQYPnHmuQraOyQQ+CGwO+glAad
nNDlzb9dGzQxb2+hWIzxN0lj6e3SDu3KQJ0wvKA3p0yeXZMU77cP3nXyYeK1q0FbQkY8k9meYpwg
3QrmMkHBwDwPdfb+eOSzKq9EmKUd5iBEWQjKakVJvEiWv0nQNq2aYBdUJe5/czOU7Ys2pUfRNHez
hJH3fI55EWZloXRMXMGoG/pzEGteuqeVz0o6kvNCh/9XNVP/Q9Fnpbx0Hkf/1w5TFhH70RRSTYqx
od3uzOi1+YfRi5dfrDgHFmSagJxCg082mEsob4NSFhrsaKwe8sbyilzf3vaN65hMl/KvBfbmGVQL
c9lTDhYmnGwbEKi3btaP0IPjVfrXvg3CPrxPho4S4DHLbxM00jBNpQbZ7yJuECdNv8gCvCis/LW1
ZK+gWs8YVnwoM65E2nVGivVdmGZyiB6TZckUQnF8NqH3MEEP0Q1UgjlqaBU7YYAhzMIQUJUUuhmK
x5EIfUI47GSBCWyMTdntjYBH+7i27VTnBaV68FaLbAGqmJtEjQsdR8WCQm8mFqIzDs2+MwVeNYFn
iTmUGZQw0fcEZVQ4Gw4VbSClbGeDd9uNrnNEbLEEUIyG+AjaY6ZmUc+odQqWkXjZeAAlhFOZnR9L
D7LxLCS8bi39XMsrj1Idg6YEwhcy7DG2ijSYMMkGT4JahPKWTDFxpTnonIFo3clsiwh1ZhQbIECm
cbLwleO4sMw8xg2h0ouxxlRiMFduOFjuNG1u7yP9GrfWxkQwSROsQe5NKCECZKJrd3mjHMzmFJKO
c+5XjiMYKAwTJ5EeSZU5E2pnJPWg1hh2BEyu3Zg7Wh/v/gKTChk/oKQkWcEdh/CxPPVTO+mQcumg
WKXpLvRl3VQ9hoHB+S4rNeSlGSa4pHJeSmoPySrAH/zgV+F2ggMNaANEd/nX6tuvUOBSM6ycq8XK
mA0kcQkO/wIaUnH3pOQnWf6Z84aWVsrUJmbxQU1CRStBwcl4epy1ukZ0CVOwvW29Dw/FfYR538GD
6oTl0DFYfrq1tiyIYyITAYkrKNKZGyepkygcoGfvydC1l7v7Qf6azm+3nXx9XSjSoXimyWhVMl4R
oGqoS0BJe+I+3hZu+5q/hqfO1jYVkqwW5Fq29nLb5OqyQKkMR5SBGTSYrxWVUTfGFSToNJ24pA/t
HljaKuEsbC0+gHEQvo6KJ/oZzOa1/QROwBmacBGkVttgtseMM9d7vQ48VsAVDOpZQFwxcbg8T5U8
ElLJLQr5VudboewlovkgxeT59nZdLwTgM5n6AAiakJcyZogYq1o4hqGXqZGdx2/6X6wDA7sWsNSI
38YV6XpfQUsELI2Ba1byoZANcFZ3D1mgcrZrZR2XZthsPgtJqYUJ1tGK34TiQeeSgl8/v/CW/b0O
FjgkAPmKoi3WoUcnPQ9TOwhf0vGl6TOnkLNDb3wzlGMZoIEGhe6s56FqeOtjrovKAmGLFtH6U/kQ
iIMtp7xhk5XnF1ZIlRQRhXB02LKBGXRZIQmxijbc4CoQYo2gwgz6+GiL6YmvPFbZFf9eWGMWpId1
1oUGyInCuHak9CRCD6z6Y9ksiAuhxEzFUUF4ggHh5SFK5BHUtT0U4gMU0CrtEOYct1u5j5DYiRIy
O9x5EDJnLJiNoCXg4xfcdt97CsqsToGi5056pKzU/Yts15HNf56veQMqvaA8BSqZtl2W60KdF/1V
AawmedvZUqDZ7fx5Oy6s4I7Pk85U/AGpF+haliZUuZx7JQdFXHAKNkhcJSi2OZqEIkBn66i0WgSF
h+EUuyRBkTd8j7mCFysegjXqKCABJotkk7nqh2ROhAJC4a7WQAlee54nMLhI3u11ruwklTFUztxE
YJdkjEijVKgpdXpQuOpbJZ96CKZLhJODrYD9MP1+YYa5lYw6ENXChBkKU6gkG4Wju+ZQbPV71OYP
RsjF+q05JiwilUCjBZ7JFlPEXJZzmfJJNe7kit9BjLQftrV7Js10UEY98PGF6zYpLklGEccCgcLS
ZwJtLA2pxXTv6Ejv4JwkLwKGMgRHRzf6DGsOTDv2lYe/+IS/rbJkzr0yD4Jo1YFLog8p3ypcEDBN
UpapOj4e8Cy0Lo45VLYs3mdpZ2gTeDSLdLCcTguJGxfF91br9jkBrebt5awUV5bmGF+BdjkxZ3AC
w1es9wKFKUy60sleKnzW/vnzdGmM+WRiLsl4oFJ+JKF3hexlTIdtGvIeO2tH+WIH2dqDIUWDkRt0
B+c7vb2v6o+uK+3b+7ZmwwIITwY1iYi5LSZgdU1r5LKFhEkEIUhUNbZWNQ4JeIP/a0dZRSKjoTiq
UelhJmPCSyos4jSnTRLJl1sbbIsDgMJ01rSqMGwUgjPu9spW/G9hkcawi1qsWBliP+kTWAtb0OS3
n+302CVfNIlHCrF2fheG6BZfGGqLpFCDoaasVeRd8qcfGZUDjnzpiQ4VYZ629rLNxGMIWHkkWAuz
zCMB5cxZMabMcvVvgyticjC2R9CQIlja6ichXv8M0VXIK7q3t5Vrl4n9PUZbxDgllgtoqDrbrYHZ
msiVnnR7dCG1MMY2+PT51dOVKwejhaIJjBxoUa4eXnVcYpgehQ9XFCyvJGNoJ2Xx9fbaVg7DpQ22
chJFdR1KLYguQ3Ifdc+lfCwFjonV7TsLzisqrWmzYD9N7dBiEQDwa72YOCR2I3IMXHk3OcTriI33
hDXu/gapRiey8Fj+xyyL+BtJ1laYpgm9YsDsU2faUpXYSiRsbu/gWgK0sMPEE2usM9B3g/YLTTrR
UR1tW46ecSfupkP8arxqG9HNFehFtdsUvnMQP+Ivt3/B2je8XCiTIavAa/YQEgi9eTQ8UmyFAhgy
reWdAroO5naj4HUIHVOKjiuWUHUMx1o3sM4BR358CveGkx8nb3iKgY+7vaJrhR+49aUt5qTLlSpp
jQxblI1PdCS3uQ/3LeAtT51ok8fyaADnIiVuJ/uBwxuBXXvgAHRCqU4gqqeBGWsZ3qx+SmcIvYRA
uwyuBpyxudPR6j03ln3rhbNWGj2YfaWkg5S7DqAepENLayTEhBnpWorGgN9oXuXT1LkAsw9w4Y2N
kPbQ7FM38EpesrnyRReWaQC6COOTZgiQiArwRf38rnkoH82dipCm49W45cFiV5x0YYu5MqaW6GVu
WBgQGkI/BEJuQLPENHg9bd5mMo6TFQUwjqKB572SOIn5EUmvHSjHjfmlrjjHbi2uLZZEf8vF9oVh
O6UCGgGetS12JPfVnxQVHvi9hSQMJNWRjcoSF0xDT/OVu4AflToL7X0yViVNrluhh7sA/DWAkjt4
QFnY1qHbBEru0OUeBuoEV/YMpLRnHkeUHZerxOuKSJNQR16/RyrW0Jdr6kGpBDSgM1oldratC+De
g++cY7GSzNBK/r92GecEI7EShQTrbFxNcSAUH33V3imri+Bpra3Nnii7iiPa6TOvxbb6YQFSRH8N
uARApZjEWqqINQ5aC9nMyBH3qjPF4DkErgXU5/ifijM88kMezZ/ZbUYvW5fQ1KYflzkfAI3P1TBY
0bkjS9kolE274+cUa1kpEKS/7TAHhGakmBWEnc41bHIcwDRY2/qRIi40RwJsZ8MrtK5liwuTjMeO
KEfFcQ6TgAgUR3pFVs96YlugX0lfyB3Gr/xqwx244q6U+YrDOEU4QmYEvCkdiG5xVkIvRweAjhL9
rddc7CzzQhLiLh4BdInAWttFnprZKIa4uK6q3NY/ZxcttswrNrzy2Lqzol6qYQAHlQP2/Z4GVtFV
mCTzxv15SNGrMdwQfQB+AYRJ/oxZNh7+Yi0iQOwC5R7Q2xlXDHdjZI7zFEE0jgipLVIyKZ7kxbVo
EZo3gJYBSAvtretqyxB1kDeQjeiMN40c6RC913eFH6E4bA8HgPPLk1o4gLv5si0LGDVtfPDdDK/t
gHzgLwLR5W9h/CjsZaWWrSLG5Mh0JJ/Jg3bM7ktHxlB/8FzvjDfIthxqzt28Fv0ujTLOZI2lXGRD
A2GAKthI0uds/ZBUTNuZL//b6tiGEvTVNWkMRnpKRi/6YWYYL50OnQ16mvf8XbcDWzqlPioZt+1y
1qczKVaYNI1iVWLk5dK26B9b07KzKrJVntzOCup84UmscuwYiDp4Ws5RIJ4xPwuw632zxbGkMtTF
Gz2XOsYF/oaNbGmYuTdLTKuFJKKB9r07AghO+XlNl2wGL38of6Dam9TcabX1mPf73LCTM5aeVCQw
sa1TCIJnDZrw4Mw1cjt1JnBaO2KAdwjvuqTh++rmurDJ3FySnOhgXsZCM0Nwikxz2/pOEQYn6Cu7
lP4C17vcV+YCy0E2XUSgKAUdAlg+UDxsnxRAhyCWcG85tQsW3dHOayBfucr09IuxCwXkHuQ4qJKi
H8mcSSGNutZAjwpBKXmZdvG+2X7SexNc+A6oLThxZ+1diW4bKlV4E6CuzVac0aBvqpqao1NQpmrH
B/FN/q5ou/pnuJlAxtDsixYPhC7dTK0NehX5I+IUlFYiPd7P4EjEEwQsumyuOYz11Gc9Dk8I8Gld
nZQ44MSBteQA1JKAMWOER6QaM8v0ctYEQZNqDRcmCt6h7oKZDVe09o0SoJPX+Yv6JXMsHjhg5Usu
jDIZiVj0OZGygAa9+i352uKCSU/JW32sXzqnOom84unaixIG0dpE4xRv5yvXMSsrjFQYjCBbiM/Z
byacSaVyJo8mBaV3O7quvZ8v7bFlHXAyBxDTxq6iGwI2+/gwPfcn5cu4oVX2dCdldvA5QEfbqTYT
lxWZXojMOVkYZ2I7aU3wMlgw3mHcuf9OeWBeQg9zDfkr2cQ7CwURCDzMGPx85R2aVXdCHwOHBmcU
FPcMPqIN+7pR5Sr2gtfogbgplF8HGxeLiWrT6KrH6Vvs855IKxNoln5plFlw2ekDyQwYFR8HV0Ap
3vhIf/ZPmY/ub3iqvMFrQTYMyTPwp0Y/e+DF02duyWTNpy9/BFMFEkmKWeWwjFGe0feU/SdGH0e9
L+4Kr3H4srOrLnZpj/6ei9dvlCni0DdNjKH25mjuIS65DV+NAwbwLPDb6QBD2bKv4L6jJRpu6WJ1
teizmyD0QoRisYOVoPZtH4SxN32m3ymvKTCCxin6jnEkO3k0USp1OEeKZ5FJAyU1QsXKgMVZ9aMX
0ZPsadskThjbkkYf4H7qK9wWz8pjHxyqUDTABaBSafjlJgdtDtjlCKNolPk63hOAkHegLKNDM/UH
7y1x7tWyJ1cDEw9my844MOaGC6QWNM8EJxfq5b8kX3WsFIVuvNXab5TML7OTOwkCQc68y5+jbQO8
Nc+NqYUbv4At2ibFGOeziEA5S9uun9yw23fgZkPFQa7tOjwk5J3zXdfuuIs1s/PaIxq+Yt9jzYOP
poJXYLkbwaF9jNxPn83cxpN88z/aZM5q30ljHQSwKe77N8ntN/pDjC4orfc5IGc78bOJ1VWeFUIN
6AxAAXXpSL0RgRBfwL4KUGoO0uOMkUvOolZSejBEUxHSf0wwN3lnFSHGYxCAlB4MaOQYorP2MaB3
Pe0pOU6c2DGa/wV3UuY65lPtU7wTRcBR0MVm+7rEaAOhgFQEzQi9YJ/gxfvZQ6SUUtxNntSBi2je
cr/h1XKpVcBNURBHjUhjCV1MQHiafkzo0WzCjWqCuc8t3MQfcEB7Y6v2Tgw0gg2VvtDlaQBc5/mM
ceagjlI5Vl13XjIAOFBxqWTPdKkKlOZovYunBe9gUgdZHMylRfZi1Qc1h+4gwj3kgtx6uA9R22wG
Hkrmyk1hBQ4koWmKQWdMWy3dtMy7UTcMvLU7y+7fVG8uHYpvBAxQtxvM61UY4eZF9uuVyYBcY7wU
uqEQIWAZPqq4g5qMgtlnYZiDozp11U4cI8UG4KXiHPwVU/9oKYFgABCBcy3n4s6cTWHMU6TUXh+D
stkcy4OgCW9Qw9nfPovX24jasEEVFQBUAZUOs41jPygdzqLqyl3jALNjJwqHb/Ha+5cWmMPetFoZ
zQUAU2ZQPiZiVthlon6LgLmuZuXlf1sNk63PaYeRpgSy0UbwXc0/LHA13TawcpywGnAmSgYKabQX
s3S7pBpa6JVgpNA8ER9TcLj0oK2xNz/B5+eh3ezdtrfiBgtzTCrRQRqXZBnMTSCBUuKX2kjsDvHx
tpXVT3SxKCZG1KYEzLuOyaxWnJxQfxHHbVR/ghGYkxldp78YQ8GbGKBklHmBEmXS36yXKxIWmHZT
oVwo3oXfMerzOeMmJV+aQ3ZI3uKTsgHv1pu2D+wKYqy8E7zm7gDtAbOugLrj+nUl1lYPYSvoimMs
3paV4BCp5h8fKRAcQ6QEA+m4Z8CNs3SRWiDQaQbPo9uCTHjUHoLo4/bnunJC/LsAQCP2gacGkGSW
dTHoB1MnBaayNXv0xO/lBGqEcJPu1BgQaE1zkYxw/HDNpKkCFohGBzq3GAVnFhV2cZmYZuAmyD4o
gZ9dvxqe+Sw57a5DTYNrkPV8dHNESJCCNx+c+eAwYMJGMEpRrSWG4JJ7BfKFVonMMvGNO7LpfmV3
0ht6WIXNvarpt7m8u6hVC/EQuDpAmK/8I2iUibTNFIIAfnAt1OUTKNp4MfoPld08qc+zC6leKDTI
PKAMm80yhtlneGaIYUasOfTGLvQkADikoLkXq494LBwxlg6yVD2TfnfbkdhzfzYKEhuVylKi3sA8
gUvS5WUQwGg+ADqSVW5QAew2vQbWxDn5a18TaFmFOitGOlhhkEYIa5EoIt725a+8VjbBhCkVYvi3
18OxYjHrAfGVHGcWrHTZa5xmh3y2bLnlEQiv7hoCmEXbbxTKujwKqPvNBkBuqApb0PsNf6rArcr9
aDf6tL29HjZanb/PhSXmDGRVjY7qAEtabe2rKPCmpuHU7a4e5wAgYhQFJTsozqkG+jTL1ZR6Tjpz
BCSkKu04s5uj7EjHYAMuPUd4SiFQLTyO7TY8d4x5rB3XUQWUc9hGjNdhjkiT2BeVmSXIT8mEYVwd
/me3duYaBrBv+ITEa55A4bTJv/zhnoIuCgaRe1qYEwHUebles6nbqRvL1GsFbxjBhTBHnNv0elUw
gcEHmpri4wHpzJrIhha9khTvRNDwqo6YYl20iqd9q1FiEkETxQ2XMv7NReCiNtED15GhorN4fq9f
5IslAal4qM3/iO2F28hpwA6+60DxEB1U/IcTOa7m1iFlsrBHf8+FPZL1ahqpBENTpT2EbvAoO+Sl
RTYkYLnovkEuy3DB7brRUcja3P6E8lWURpaN5jdSCZSCkVEw57wnVdD1hYDRpqRyurq0S2VXyJja
SwU36vH0H2pMKuKvovqVFC9zvBGlwSbQWM276ICE1wvRYC5NsFs/D0m/02PFMay7WMvsmTQ2hIQS
WfSySPnT+ER/N4o0aIGACgP0YctNE9V0NqMsQh03fBJDUIeW92LKOdBXMQNzcnRICZOh6PBePd9h
v+rzcIp9UdrLuuHiyfunsdzECL8JdDSihoJLmslJi0Qbqmo0RFcwnooKs3JR5AQJ4ezV9Sk6mwHJ
mqriqYfItNysKFCVsgssEVjAZtd7lKe8PGVfVLj0vKteTQ4z3lVUxyMNopxQlqFfB1FpaU4UtDhT
pxxqrpj38tJJS+1SL7NjEWMeouwai7OLVz6MEj/YV/GIkMGdDVde2sMgc4RRhAiQ7MrAm8gAHtzN
ZbV5rCQJfXIlBCVLzTk4V74Bm5R1U4POqoRqIfvlWjEeSFtDDX2eHMOcXEH90z4QhH8XJpinRF+1
RhRVMNGHlZU5eBiXrl73AY9FW6af/zLgAU8F0Shk8kgp8IJlu0GCkpaiArFBcLlZn/UbcevHxI03
zQ/tQEFx/ftX0xaPyVPWoM4b+4Jvubxs8aoIyv4G+o0vgmBez+YgBDX9Db1NucpkJ4Iye7xtT1Hr
5l7oGZ7ag/uT6HbYuiCb4T5orp5U59+go7oNQlULo/7MhoPQzkyBzQUlOsYt7Q6TGeXTENniPtfP
MpMpOp1t45aFAwpoj3ZTwB+rQlOMcyNcATGYH8Imk3h4a0Vb4IeICurb4zaOUteIA0cHKQ3oHHTd
tDPhbUyfgwFk8WPm12PsgbHeVevKyYtpm7bND1E6SFYFStjCCeTppGr9hsS/TJLy7mj2KLC/lgnF
kZIFbaJW521zUT2OHGB+9jGUx+IB1FaVI+z+j7nv2I4jSbL9lT61j5rQYs70LDxEaiChCJKbOCAI
htbS4+vfdZAsZnrGZBSrN++wF81KEJauzM3Nrt27lBe76MLgbXJHPi39OK/ZDFWUuTTg8dDrbiDx
WHmRt3RJXqB93q0xhkoTUB+kLLjNaQXZhD4kHBDlNnw0KWmPxjPwm+tg3znglJkasEf+LnQTlEd4
SbBmY2TI0OzFzarWphHeLjlANvW6lycbmmd20fm/GRa/W4FWLJ5nKDRDBfT82EHIoaiLCVaGPrOF
RsHZ6p3rIcbl7IFhyIRQA+vPRHqRB/Zl3Thkcq1EnkaCm/BoeNUKarvEuJM9JgDGKCKvW+TfLqhA
nhnkBiWiZ2YoaQZC1vp1GA9dWhAh+3LdxvvT5MxpmqxjGsOCn0DySuf2hJ9HSkTbdyGiwbXQSXgD
/u/Pwm1xn31gdLB4CR6U+x61ZuwQEMarHkRIvpQBHOjSaWDjufJV+P6doozbUC+LwOs9cyutGQ0t
K4wt+eiLc85GjFARFwVwAxfd4rXiRzl0oZFslzJjAqObn7y2lUJHd2FqFwypXLgC5Q0AM/CU8eI9
xN83/mraMABqtm3eWmjumagB6k7vUiYuHkNJzMV/uakPuT0sifJefhMF7d14doCxCo+698Dq5FaK
m0nOwgk7qfVvZf/et+6uD/WiiqLhsjkx8H4lnRjo1baVECUFXlne5eAEBPO/030y8Mr5xtRlAcf4
W/xRFzc+MwtUMQMSIvS8GFevyFPk17EXvMQQiAYbEQM1m5tgTyOSiX9j81y8ct5HemKSTfXJSBVT
CNEC3sSeeCfWyLWpdrMKdLwroAnAypyoGqWsowfC44Hzu02IvHHupZr3clkWQxV7kRrV61HGfaoP
Ve4srObsdvk1Rr4nNleCQaFFFXjqIcW2ZbIDpEdXwXPlWFAhUt4Mgaj3143ywTY3NN671v0gx3Fb
Bp4/PKnBAzAPPZyMvwRuufSpZzuG55FVlL4yphJnctTfxF4kWXissqVI9CKDAtApQlEIJyOjjHcK
/1CJSrxR/bCAqJDXVHbK9E0mFyR4o5Otv6tn0elmzBzJ9Z+X/ejFO4k3z+3RRumzcGTmrYdIOtCX
kEmrOK3bKo+i83cOIrskzj03QFgs+4xMsAXHyl0i4AwIQ6NrMk+JmhcKZZNcX9V1sa6sr349LeyU
C2wbcF5o1IZiEjhIoTDOl6NjRY8KsOUKbvWthK9J3Az1WgmJqeN3nEG2kb7l99JL8xB+VgOyxOl2
uVNh/h0BBtoqoDa4wTa5VihDTQVXGlNwZkCdt9nKGoBnwbhU0WRZi/N5RRiPpy62E3AcaF88dzYq
cEFqaEHDkuFrozUDDWq4E8NlPnEWhnGWENJARxWtSeBO53Ng0qhnOp38yJtG6TWYpDWNupshzggd
Rw8YcWcIMyLJO32Eyp6wsKKX28dC1pSB2wwcDMj/ng9zEDSlxseBF05H9KrZzXCHJ549taCpERYe
JZcO4NwWW90T/x1SnWYNxI68tNtIReb42WMRL1W15gYETggkUeEEVJSFz40MUV6m1WgEXivv63Fa
6aCgaUbtJpQ/CtESN/alt0YTPEhcICKMwiAsnhujnS9UYtGFXl0KVnVIFDW7N/JGWWKrmgmAsQjo
9kciE0w+KHufGzLDLJRCE76TvWtx75EBBXYnsosN3TM4T3rQjtcvhbmhIa2H8BQHHuAMLoLy68Iw
klAMvaamXm49q5O/sB3+j0H9MsH5Srn0I1HuYIJx7yU3qjuuVbhKaWVBAwEsZ4t3+KJFbrdrfk/D
toVF3bDLDfjtkSCdVoOXHIKNCCWQ+G4p4p25ENjK/Rokt+k75AUjoYdJ+c5cAQkGkH6ESCU7BkAM
/Q34uoydcO5NmD3UO8EPaTAM1PlOmVJtmOJkCr10w3pntC8hhMPfuUqO5WqJkpWlqC6ModkKTZAS
Mp0ml8LqW7kJALUJPa2htjxtrTCwZWnfJjUpuo/Z8HZ9T85c7hBshVQjPD/E9SA3fz44AHoKMdMw
mQrR70R05Zp2sMbTfVPuGoCG5I9lZRtb0QEH4s/czn+9jv8dvBXH78Nq/vd/8PfXoqR1FAAWfv7X
/z1Er3XRFN/a/2H/7K8f437qtnzLH9r67a09vJT8T579Q/z+H/adl/bl7C9u3kYtveveanr/1nRp
+24E35T95N/98F9v77/lkZZv//7jtejylv22AHf0Hz8+2nz99x8KDt5/nf76H5/dvGT4ZyTs2peL
n397adp//2HJf0K4Ep3h2GvA/eD++uNfwxv7xDT/BCgchWIUdZjSIrtY8qJuw3//IZt/ovKI5wOS
1ijJgMfrj381Rff+kf4nciPsD5p3QfWA3/fze50t0K8F+xcg38ciytsG43jXSfq1PwUZ+FIVoEje
XQZ+Dh7WVkM37BBbeFpXn3wksIhWa5priCWIbiKhytahGdVbuRKNr1MWdpIXtlqPZFgEKREEqA2J
lExqn6LUTD4IovYcqlqMx7dVAuSUtmMDfZEmNGO76PN211li5sl1L3cE4YQPmiojMgKiC9KdOAnQ
tOzqiQzwd47kJ9ZzKKbWp1Eqw8+DXOv3pkwF4AVAR5Z/1pVEfAX9hYX+aaWTIqIWpfkAWmltIK0k
GME+q2Nt2/RjcB+UhlQSMaWtRMC7iRZPyOyZwPQkL74waZWjSWO51Xo5+FCZsk/XSq7pHamgrQBi
n3Tw95Ja0nu91mh0FOQ8km1BqaBIINSGVbqBSv2vVV6qm0anrebIQVY+gIUD+TkR7MuRANlviFPX
XiEJwkErk+mo5sWwVay0Wac0XY95R10FHCoH1YhTooXacOz1gG5BVmbt5UGO1jqa4O20HFC6yJu6
sKE0UnwR4tJYp74JfE2oP4RVJHp6EZk5CbIU+HRJXpWWqt4Jioa7Q2oPlQGMG5g6oD1OFGXqVlo1
yusBDA9dnpSOJWgfahXFr8ocfTuBrNeaahqF9oIe6Z/SSCjAiRIAZW6M1S6rsuYOBYCHqhrKte8H
na124rSydFrbNaRfSKBqh1xXxle/l0HRLFN6oyZNvzXSlkJgTVAfS9PIbzH/A9bcRA5T0QXLycy+
em5TUdtWaVwn0ExqjQ0tBAAuy9LIN1mijo9F1ku3JqSIntBgZ3jG1KHdc6pqN5wUxY5GtJcjkEyI
nqSNq6JOMjpUjJv7cipl9Gb3cUKqxiqAgx3DaaUICZ4+AvBeoShWuypu15kQBLZQleKmjM3WKfpE
3an+JINWJW4IQJPNWgqKz70qPg+J9jkMsFXIkPXBs993uSNOLVLCSV8hr4CKuB20pWH3YR2uVUwJ
GROolYWZ/hwXkU4USl/SAC3xht51MTYyuKgJojOkxIV+GFpbywRkKgRtUPDgrEx/QGocIyPdVKhf
2zCXYRoNththAD6VRiZig1qNJ1LqKj34MRV2SpegZXPqurohCa2zxokqHLM1dENHbJc4646DLvj3
0aTlpTdpks+6n1NJtaewUm47OgY1+oVTv9i0KdpOiabFSuSUKR12eZhJh8AYpg+GJhjmTZFmfbnu
gkDap7UmPkaWLqAzIjcHV29LsDcA1KdK97WlVUZPqGzJrSdUsdQiL9rLAv5lFWz1JNETPH61YjtA
CsPLAzNDqIMuwTs5MGoHJRZjhaIYjmkHVYkDFbT2OUBt9RCBLVDAIIuuAlHXYK5Qh2lX6BgBTqSc
khxIFTU+CN0Q2uAWjJ041UM77ZF6dAohm0C2grUiZq5WoZdNgUmGHOGQ27Sh8IR6Rn5I0RjQkqEV
71WtkOHvKtArhrkKOIWSg+tD13pto/il9M2gln8XSIDSOrRs5cdWadqBiP6kx7Y51JC7lKDt6fqa
MBaE+kDPVEi5IjVjVPo3NRwaVw9LOVkJRje+doKRbnRzwjo2kCY9hnFLt4aYk7GT69vMiPqN4I/a
feO3uT02jdHBUWrF7SRLwh06+aMD2PPibR8rj3WsdxkZaBDfDQF6EyEdG0NeLhE2gjqNuzIGtIeY
VoxjhIeI9NnsGuOYNFL8MVNpsM3QPbYVFbOGq5L95kM/PLSoDMMh1wfQB6PfyCjMB7kC3RcCnCA4
SGj4rEii10JFxDq2nApXX06aAg/HRA88zcSnrS5slEKRj20aY9fqlZzaI6iMXgS9HwhO8IuYDR1u
p9ByaZ+Ikt2aCRA5pWkOK6vJjE2s13iGhq3V2INfGdsBL3Snz++nCVnUXtV3ydA6UTmgAaoaq9pW
S8FrpnFY6/g/ZhGj4CdXXXanUbUA9Y/ZAXUsKk/CKIL3IBgSCMQP7UMtdpFjalGzx0aXPKnTB0+n
8XArUK1wat3RoNMNx9D3OYl8el808hMuuejBN5V+m3Wg9AmGmwAXSk4EqQy21RhBa2/MIOWtCfLa
1/P6OGjNQ50GH99Dkh/B0dnd/1fUxQdncI34Hx9vncVpq7eCBTUN/0P/HwZlwLtdi8oeuq/nQdn7
z3+PyhTzT6RmECKDjh488Uhi/IzKZOlPE0ER+MeRsgX3KCs5/IzK5D8BBbVktNZDEhtQRsTyP6Iy
608VRXHw17IUNvtHvxWVcQlrAE4Z66kI2BkwWywC5F6WAfh99CQvQMKEzAoq/E60tW4M970zklQP
KbrqlsobXG340ib31FSAq/LVBjYZV4vik2oVHCDm6ZZHprqnO9JW9dqGTG70qHt0bYH3ZwnWy3U0
X34H7vFJZYrrTMd3SD5kmcN6n7KVcsB71402wWqy05vCC7zf7Jn8aRZ1M6TMkKTg63N1Yep9asJs
uEk3ULh349uW4Mb8xlBky+xN/8fy/mWPrzz7ILnvkxK4/3zvb9s9e9XT45G9QKVD5g3ru68n+/7H
yT+N8s9LVxfjU7gqpxFkSNOFGB94VaAUwEpXKhSsl4qpXCvoDzt47bDHCchaeKx52iINp1aw07hp
ZstutG0RP4J2R7PBd79cgpw3CBIsSD6h8onEz/ljl8agsk9jGIw3zQuTrs5v+zVrFclKskzvzb2t
f4wPLzXAiQEoQiX33Jwm5VZbyr5Ouq1ym2OnJOvmc7JlqAnlDsG1/GBBoIh+MW+SL9dXkB2+X6+0
H5Yhl2FqSEJe8lKgey3ph67SCbzaPkTLA67nz9dNsLPFmWC+hg2PgRv5skoAhYnRrwDCqJFJsyFn
d5tX2mAbkeb+Z4a4jMiQCWPUWhiL1ChH6C0/JKr6OJbJ+rqZmSnDeNi7G7B5BYftfLGyZNKnuoEZ
Ubqbwtr148K5buG9Mehyyn6Z4HItgSI0KrS+2X7Pbr5zWwGmtFWXT9Z5Avx9/dEJCgwekqkghOUv
BD0oS21A0IgLQbS79y6Oep1tFPRKLgGizrPDP0yh+KxJuOKglsudqQmAKDTfpDophvQmLz4aXURC
85j7D2m5VISecUxgO/vLFu8IGyi7ZgLIsQkNEqfQPkVT40kUPneAGEVZQy1u16VLQL25jYE8jIiG
BBXYRt5LxUkV5HkPp0HTCMCig2As8sktmeC2uG9UnZplGFcMvVWqktATc1tuHc2lQGMkDhLuXbXq
f0/94ufS/RoZt3Q0h9gHQLDo2A1QvVNvQwWvJvX5+q5nm5rf9L+mD+0H5+cKzQZyljUYm0Hjj4Vq
eHrd23k23KTJQiMWl4v+MR5g5UR0QDIFbu4I92UoFkKVsF1v3lF3WMWeYEMQyZk+yAQ0J4vMJmxd
+LHJCOIARzZksPRwBsFODEB+jGMmaNY2Qcpw0rPHLM3WbRTeFFOABIAgkuvzOWcTqFRwc8P3gi6C
i/UGDdSGfQy/O9QpsMHQeJX3qNt5NAbPCK7RVl6a1jlncmqR7d6TIlMTj20SGQg/WKQ3Pn4X3EZw
B+qv32tf+r6Cp6a4CbXadOhaH6YmTZvw9u8SkkxQsLs+hbOOWMGjk2W+ES6/x7YnIwqLhppBmbMA
pwGXUrKCPq4N7pLVUogzd7BPDSEvezp1Qg1QA+oK4A4yFWAA72NB9hbGco4a+Tllv8bC7QdfkjJl
MHFvFe7kaZ607ncR5CLEj6onrsGxuQAj5nCpP+2hOsdapRBhcE4ji63RaHOcZ/lu9JB2MT/XnnQb
3Rheclc8Idmhb1Qn25gFUbY+nuDbv4eWYTuBP3qgUP35NfhWGD2XtLavsIToaCJNtKMWJD+WmM7n
Ijg00oF7D9EiUj88FGBClG/VLPL2NXDeGkgeAT1f5comyXUwJY9Z5Zk9hFjbqjSOSl7GbgnioUOj
AoUBpRpM0kTHjdUozd4qEjwS/Fb/oim+sgPBndQu7Ou565EBF0CSq+ApqHHXyBgGdaewuF2EDOZP
2ZrYXULCcqih71vg1A63BWiK21JtMfcsuoDb0Rg8yS49bQeaDdI5SW83j2jizJBrPiwdKQ4w8cM6
yt4SJApQuOIxmHldDEVWYpQZ/pQb7WN+zJ1sBItVT9xXk3SbHm0OTubFn4XNb/ahXFrnTrRWDIlS
Gxg767BnHIziYDMaCvhDEFn3Swwycw4EKYS/Bsud7rDUjAwsT7g9/XRtCA9StgQAmTtIQEriFYbq
H4r83GICwYqNxMIbXx9AIxWvcil6oDS7v+6n5geCnYnuDZb54N5Coh70stLBTB31+76ucttqaWNf
NzKXEAB3P5pS8SIR2fPk3N+a+SALPRsMu6qmPXK1D/6GlaRZo5DiolEo3i4/0Oem8NQqtycMKxwL
g8KqOWVb0zfXUFwiirg4OvZ7eJ93aofbDPGoTXU8saU66Ft6GHed598y2jYQ427+yVUMxBfaRdBM
zB4R51M5BdBhFuHmUAjwFaTwpzcBkcbCerFvzI+ItasB2g/IDOjuz400IE+kSYlghm4ZoBQteTYw
j874gek3DcvMNXMziL4uVMLwxpPRInduj0K9W9ZSDEq/azcW+l5s0MGx9//XemUcF9v/2K+7HN5f
5vj3iprLZVb0uD7klbltEtLCMa5MB2yJHobsmF54z27H7EE4podqKW6be5mBXQHjBHoHmUsumEoi
NYli5qbZYWgagi506AOXoHA27Alkba3drrIH67iUGpw76owOExQSJq4JHueS+9Jg0AQRQq43D0IG
Ks46Wto4s1Ewu+QUxol5oeYyTRSMzewlKK86aAq0j+VXQFRdlDNZWgzUC6vMqY7YRct9B7Ph8Ilp
7rQLUSaZkYVXBsPYgJ52N1GH7aEC4u80XAjvZsfJ5EhQ+Qc+kM+y9EEA/eEB45SCCWNr/ddQib6O
Bt21YyyhZgD0kjSKC1ZZYvxy456Y5SIJpcxFcYCeJrYO/VZGRD+Mt9T2V6UXbEEYyToFimBlbMsb
pDwXMe2L5rljOoACSkjfgzvHXHU3yY7BC+7ad4E36278YI2OjKKTra4+MFnv605pzpujZRf8tGA9
xunhjCdZLZQCCn2ILL9FxUQk5c4YPl23MXdETmzwjqGfIANAazgGNDMeFdByknIUl1ruZ41ACUjD
GYSeDX8Oe8A1ksHE+R9ynzA5MTFZTGnNTtaJDfYdTl5SQAwbwDy8n8N8gyqpv+qggdWulYP12bxl
lH7hdinjNHvLozMTTHNIBjEdtnOjRi33Sg9JCMRg743cq7yx05aUgJMyJengVl7n9vTJbMj1VZNm
R6tLLH5BEzLyuueGCwW8noqMGRW3/jb3jC+A6GYEdUmcB2ul2SPEUotFMcXZdQTeB4karCLc3blV
1H2swhcw3EoAf2EIGTXDXxjZXJKGQYp+mmCfnyzjWAZt3kgwEStf/QACLXRYjZroDGq2WZjDpdHw
ixdSKcwTmBIqsOWx9Us+J0+WjUn1pK1R2fWizuacEz19r3BxkyKYk5ipMCkFKklCyDfWKL9Xu0JM
IfX+VCw+G2f3yclDjDsVaZz4U8TqDLXjr5p78LftpPu4BR0Wu3fBwfXFv+mWGqzmd+eJVW6foIrc
JmqPs8ieZdMemk4AhcSe5bYgG4CMVI4EB3h93IUFnbsPT2eX2zuBnmLvKO9hRu/EJZl2+bOGYHuq
CJoc/4lzPhkjt3viQe8CygJ81MDfwBkEKVsqmLJtyKESLtiai59OImC+C9+fMjO12EWfdp28NpRg
Ugg1GsU1rEzeRVGKjkpAoRZQwnN759QqFxILFlqbKYA/RA+hAF3oFBGq0H7NDH3Jnc2dxFNLXCBT
VBUaNmVc8oFqbcpGWpvq+vreYP6Qj39PLXAHb8r7PDRFrFa8CdbKul0PHrgSF88315r7/VF+aoc7
byjXaOPEHkb9a7lRnORO+IgiNDrPQecPzF+wCR7lHoSC4OGwp1vA+ywIUngi+AyXYl8OnHz5VbhD
GMh1J8YsBy2sy02yRlflSjzKD/BtuAmbtfL1+gwv2uNOHwLEqkxHDN24jY/RroLsRvg8gj4Rjfdf
/tH5g7YUoKkGki8gKeZWVC/isekodmccZTiDr2V459PFuv7MvoH6NzhboBMLaAX/LBzRgQ9xuhgn
bxNNpN13L9qrvq2P0g6ImRVuQeEAVUVwCiLpAgDmwgmcSw8jZkJqk/HSgcGRW0OtEPK0kLCGshCg
772JX/F+RZorVD6befraD+XG6obnXOoKIunRAr3W3OAZ+BvTa70Xu87vYiVMp55idoiIPQv9oVda
Tft0AmHx2G7korKHMrtTh4WNNJdWwxsDT0XQdiBlzb/3MwDzIBYDXczpFljS1wFUOZtgZ+xYQlm7
1+6GT9oKfWzZp/4grqHAs/RaZXUgzlcA1w4hBRUgdDRdcZ69EOth6NvIIKliokN91J/8ipb2VIEZ
Kx2TzAWJz7MYWhUx4xaOsUCD1vWzNOPvz74B9+hpTCkf2jE0SMWQr7SsGkLN1E3N8XFEQ6gdBPXL
b1uEUAWQ3DLeyqgj8WNWhMBoEt1ApQPwimTcQ8p8V1SA3Wv5bSuJq+vmZhz+mTm2806ivEJR6mFC
1ZgkamCP8sEEmPe6hZnLC2VSdMYjx2JeRuaJKIcTo3YjgbISw69+s4nBCnzdBvNo3EaB9wFsEDAO
RkDEuSAJhMcarWQDYN/UjfCGUqJsU0EgVNdq57qpmR1xZopzBEYx0l4ESBq1thq6O5brZ1/y8XMZ
qCs5/nTd1uzUGXCtMjotL7sO88Yqq1YrTdJDOyBIAZdCGluT/kFaD7wzkNLDhsNS8UkhP1bQXmLB
jDAmvgMX9qGQi2Rh3mZcmGlKoKOWmELahQxtW+fdqEUJkL/g7FeE26YSnSrVvKovnCr37SEvHDNd
UoydtYpnGTMILJ7MrRbC39qfjNgEJVq0LlXFqRpjnyq3QhGHBFh1J9EmVw2VhcHObBI0kbGmDDwI
2a1xfqrSuuzHIVYM0ikl+C4KwW3bET5EjSFFpSEmafqFczx3QbFMOu5IgArBhsSZ1E05zvFrDVJ2
oBfJ6C0odl7zot1NAOtTJXoupeYmoqAckSf3d7epgUsZmnds/wB2yJ2+IQzTUZ5QbpQbcKlbwNxr
1bDy/eHjdTszpTcDnXKmgu5NeAwQPp1Pa5n5StZ078+K4oO6HQDKv5GfhkMG/kzRgxBD89gcx4Pi
giH6H4yR7V0QCaG2jwzjuekgaRsJionI50fFqlFuSnqwhGZpES+9MZifJCarhyoWuJk4KzTJIDbD
3tzddnqtNwy7yEhsnlNwJwwbcT0YZJHV/PKSNZDVY41sQLMCQMDZTJog6mOGXEQCAzTNOlpv7H6T
OyG4mlVSVnb/YfAJ9eit6IH7DxVPeylCnhk2xMwYpxGQf5fZ4RK9L+3AIkhRXuXdRIpwWLgg5rYO
TADJBVeA/h4+lEmGQqqz+n3rMEoDyM04TbGjlLDyeLCqKaHhvRgRBS2Rw25aoqqfH+Ff5vl34yQK
Yz3pCB+NvLQlnBAgtxeGuGSCeySiiqcmOvo6SJLUKzX9lOiSff38LVmQz88AOtAMcaqQTOjBM2eU
X9N6icZjBq4DkkCkJ5HSQvf7hSqwrAuG4PeYJ1afkPEH+WzSQ+2tfPmOGZAWAnu2u88jB2YQrZW4
mQDb5cUso8mPx4kVJnRqbQyzsFW928vK0u23ZIabOhQn/SxHdzrR8nGblGlDxDC50WRo9Fxfo8ub
B+MBxBOlLLC+o0X1fI1CSPCkZsremlG4Q5ON3YS15yOD17ZuB7rJ69Yus2jn1rjwmOp9F0DfSGP9
EK7QlETVo00DLYJ4kO2y+RoJS+mDuYlEuyGGCLpaBrs/H5+QBSF672CxU3uSxzFUJQIiCKFzfWBz
Wx3ziDonvAUcB3el1U0NRePa0Iis71RttNFD5163cBmygjbjxAL7BieBtx5LRQ3xCoM0KXQNIHkt
MkpVATGlsVQYu8zGwRQamlinAoC/PAO1WYTQMS0lFN+K4bGUp2+4uZqNrjeWG8XJYKs+PWZjj2yk
cRNWprHKhkpeOGczw4X4AcCgFlpSwYrLrRuQaHkSd5jQLH5G65INhlY7yHxb1osFLzVnibkOED2K
Gs41t3SxHwvKMOHJBsbaI8SVd2GRPqLSvMvSYH19DWcOm67gugZWXVN0VJDP11AuQwNNNqaG5kTF
EcrarWngNH4HcXt0J4lPv28Nb2CUn8BwKYPf6dyaCcX0ykBjCek1ba0U1E7HfeWPYI+F8i9NF07A
DDAeSGH26AD1P2PB5u6TZqJ1jcYug4yvkye7OXThVGK+ArOGfobfjwAsPHeh2Aq+EzCs8OkVlMSL
sLKQaUjbwK7kr/ogL7iqS8cBxD1iHDCNWEDt8rMnRApKJbWiEbUDz7XYErn8JC8pM86Uoc6tcA4x
jierGVpVI/6TcQtNmpQwiblchLK9/oDdr9joz/ySHpYYfmcS/eeGua1olkMWluAWJ9Itq6BU28id
dv2ODqRHaFw4BUjpHpZQX5de8szoe/7oxIcZ2dRVXQWjebcVurcxWaIsXFg0HpRpNJklTwhZwf/v
CMDUxsW9ojxfP1ZLNrirGVwgkFtMYcNMgZoJoFyv3iliv+CVLl3F+VRxXkme5Fbp2cbQlMEO6qea
finpKhtvrHrBTbxPynlIc26Ku1monIlpi5wOAZ2elkLfTHLUp/TWPJbPnUBySM6wQL54KDx1R58h
T5yuygXnsTRaNucnG0ME/DQpQdCCXtVjpsHGbhq/iPFL1i5cKzPQ0/PBstvgxJKktJafjbDE2twQ
37SP2Vp0s8q2Pg43kVvY0arfThC1LY7RVzzfpJfo49+gor68Ys+/Buebc2igommfzfkezV82S5Ba
NvV0TLG2ub5fl3wMz2ibSWXp1x1soTN9W28+g3MVkOiDeuxta1V45VPoys9LVt8zJdd2Fedg0Ohg
WT3FRIPHDyMEbYPrQ/e5ss1jdBCQkd92zuAI32KXrqHG8OIf5EPznKK+cX34sz6HpeCR6GNZUu5a
QlulmqYID8kU5QQdOqSRlrzOTN4bq4kWJkAsAWi+4N+aAqaIxWY43k8fqTtu6CENyQh4iUJyyTWA
DwNLpCeUpEPBaCR4af0NCbnZkZ58C25rtzVwDhJz6Y3bO0FAhlXzxLjGWxAqdg/9zT/qvjsfOLeN
wdWSDohz2GmSPAVqk5JBGD+s5NYr7bh0ac3vqZMRcrelBKqlXG3YPG/GfYYQo9imn7rDtIuetMJV
HYbbAr/vE0JT13c1VK5X6aqtCF0+VMzUxfY++Src9tYLkHegbxs3jdM7E9vYT2ABUKCXcizdyWaU
ZNYxAGT0U3T7D4IfKMoho8ViE1XmHxuxD4bHJMPRaoA/gByRgFLkbx+aMwvclZAkqm9Giow7DnQR
ifXW6w/XDcw5pTMLnMdX8yQH4wjGkO7BkGF9HDfJXegYN1ZC0OYf3jOFR3FXfDEerxu+jPZBx3cy
d9whkSlEt0o2dyZ4KCZhq0sebnMSqwu1qJnDeGaHOxmFntR6X2IGmzZC4P2N5XWvj2QmDjmzwB2G
JvBBT8TuzGHsbNkEeQVaRAvvupGlYXDbPKai2dcRjIAkgWkrFfrbdQNzvvN0GDzHLXxWY/kmJkq9
i4+Tpz+1joS4yoNqFDBRJbXjl/imfRmgoMOYuej9dfsLs8jnc+RaAJCc7UMhLO2aMdOob/HvaZSw
gj42HYBXaGnAAxNNL+dBhxI2NNEnEZs98aL2qZ6W8mCzy/TLwHuy/ySqUa2uGXNMJdFoTUZkKeV2
4dwsWeCu0UFu1KCsMQQUfw9yGKyiWFnY0DMvSMwOyuAghwLZ/0VVTsyHYLRGirVYAwZYgwmObQG/
QpwgO7/NCvp9WUDboiggk1SBEeDOaCWmoJKqYI8lD1XIgfoxMcE3PtpMrdKP7SU49ZzzOTXIHdlE
Eks5YgYrPXCsQFtXVezGSe1UNFrosZJmIkykogyG2YREMlrUzvdcpCdWKCSwNSTPctK6vg8cSZGS
ym9uhQj0Piqob+QJpAfCHli6RfzFnH1DAbEBUknokuchsGjY73SfYkuO5WO5YZ3K/tosgbkojsDJ
O9dP8ezWObHGg2Hbps3MsYa1BkjuUiGMbll+MFay40v2crfGoj1udoU2wTuWHTix9hgsibE+lt9w
kTBI/N+ABLFHJRduGKfj4x6dVV61odHCXl1v2MHAS70jyj2q/B5IgZfh03PH3WChhYQ2BywedzQE
KxPQCIrjrkBkWSxy0jULEcCM40V9DI1xSIixXjP2+YnLkqw+QO8/0kV5BPIsSf0wln1HVLAILWyN
mUOHRCZaUNAwhFoOX63ujc4UchOGcLGAjZsIoHSHvL3TE6Zn2t2CPE57yrd/w7+wSTpbNEalh5cH
Ron+got+JQGaziXKS/DKDwBTOujxyzISaHgJCXbtvq8chJW00Rlf/gZzhLJgnXM2WVKFUosqNwBQ
qF2BsQ3dbQwiK9n0MfG63eJELxnkbrnM0Bq9B/nzuztV9vL742O0m73qmWhbtNOl++IiBj+bX8jE
nG+hvoP6Z4YekvcnpvVxgtooySz3B5+0M4GQ7L5f5Z+Nt+XFvb62Fu9eC12goAiD7SDRV00YkwK1
emGgTjHg9gXl2sIuvnAA77SMMqrYqNljM3EOx1dBfAVsAnNwos10lQFQdFlHGsPodesFa3NLiU4R
vGdBBAnvzR3/JOyoMMSBTsbAYWjIYDsGRH5MmKqy7pWr1PZf/kOT3HZFs4ZA0xAma6fRvHYjrTM7
smULItk5OkTq1SLoeG4JTwfJ7dcElF+aGcEicFnhEahjsDXGr8E2/8LEHVC69spsy9hxAm9JsvTy
/sByonSNlVQhNAGIwPnWzSO9RIERjyuIna/CT/Un1mAICUW36e3ld/qFr4U1lDiAhWRsyBfcTmIB
NSolFthtFe/LSr8ta99DL7G7sIbsW/MO79QOu1VOfHpuxmY4Stik6l2hgQncrfe6LZFsFT5bn+WH
ISbSispEcpFE7Fd/kcGeccGekg5d3FrcOLk7BeSToK6ksB8ZxiOoDPcqNAEXxjh3NE7HyD0g407P
yj7EXOZ7pA9Vt4DmCaKqvcxgybj6l1qJLkvc3KC4s2gaod9UEwYl3U5e0ZB3BRI0i2TIPNsKdilC
yaUK4JxnPR0kdxhLfUjTgU0kuzOVfR05yrpfo9kCDFV3+08+mI6+pW+oESxVCC4uawwWOQ2AoaCb
xnqCuB0UoTlVU4EnZ/GHrVZtZmfoVLOlRr6XkBC+vphz+wUoL+CfJNRsL7piZAXCUGUNIFLrhxuZ
GhA7bD/9Zya47SLFgFiVAzMRpA8AROF59v84+9ImuW0l278y4e+8w32JmDsRj1sVq/dNavUXRktq
EVxBEtx//TtoX1tV6KriuMMOh7U0QYDIRCLz5DlSscbnccyTIRUE5BjwMIA68T27Z3d2rVetJmGQ
Mlt2ctzkXu/EG1o7L6NRX+Vx83Z+Uu/FL8HQAVbDZQ1RDeCT4oB5GVNrxOfDacTT13Q30KiENtvb
4E5wYnOk1uBVdWfFg4LwqkUc2SQHowtuhpgaQUoCo3NuMcgc1FlImh20K7glDoHmxV9J9zIY/rqU
2EesPGYlWzYw0+CtkD9sUB2FxlZeFOC6rtqI0+QtW94Zvnjpzwy9AGs3RoVveGGl0VClYEDEkvaH
Brw4ZpSWqJS/d4raZLcUd2bE6caUYHnqK5e8ZGo4x/4afu3YCcWvbTx+xSH5oUFOzcGV2zKVf2L6
Cnq60PGUOwsNamiqvlj9pEe86sFogsOZLOKwdsFoHbqdyDMXMdb9JqoC0J/uCs/wVzbwkZPKBOMi
CHc4UBa7+NBi2BzrUgkv5MYvU+oWP+er6oE+pVfqLZL1u8r2eANw+dBtyN3YoSf/E+Ec9zkGygag
6EZx4nB8RZvmBpTEf+KWBpAZ4X7MaS/Kn8239WD1iMFgNM1BOwQHAoi9EGbG7JzFoBKR2Q9p3EHy
wTUd4psTic6v67Hduj8Qj2L3HFE/pmneLxiIElDA/szV63q4Oz/Ex7lwYjWQ2nO0F/B/wpcDn+/c
gbEXwEY9U91yjndgVwEhapG5cr8GAviIkoV6KgiSUCRCOAbAhnD4Qt5MhQZI77ijVt5Au+o7yLRx
W93OXQPOZeMyRjGpHb63ubmyQz9OEwMDdwC6deRP8L+HKwmHnsSWhoHLargqG0gS6s49U61IH4fv
51f040eDQqyBTBFgNrzJX7haKOksO5lkOW7TA+XQf0vqb0W5hvz6eNRiEPSj8FZ7QJxF6Es3q9XU
94YDgt7OVarUzZO1oOXYkqGvyOZ6KZwvVZjHFOex3HSgF6ZKibIbDfv4GjzP245C9b2vg7akPliO
XAf9LxJ6v2dN31TTZih+FqaxQT7i+fy6HvHdmDMk62Qu9wdMjPANqQP+bWNMANkK7M0cDJEF7kbe
6attylsDEGQ39Vd7YPgsDw+Mw0EFT1owB7ToPQZtfeuHFdINsFpR4iHB8Zf2wslw+6h17E9QsMUR
fMR6P2EsfWPOUNJMdvZl9TqA1GutZ/NjOhOGiM+KnJpioctYhOPMpt6znIEouyWQy6zBmZOqFzUF
5X/quMgcbSqgMQgdPQdZpEUt1nADx5bVAcgM/3L0s4gSi2NQfnRAS75HxFAFRHF107whkVR61jUu
bp6xmy8ttAY/D1epX3jZZf71/HY6ZkE4kcCQiHQZcHHCkdHaCLm0vkPCTM1hphu23jN3xII4fyWe
z2FVCMQPnQ4wnzg+LPQEDGGzeEZYhN2W5xy36Rv0zhBY4YIDyV/ZXb1wHJnc/siiPgot2WBMdLTc
8ou9WS4rX/meA4wheWOoh1KCe9WqBMwRt3cwpOAuoJpc9pKBybbI/lshmE0YmFxw2AN0NV3loRQ5
0VqO7Pg00daCwAolB3EX93E1LSBNt1y5Im6eoTKYzSuhxdoQgv2XNZqnjARDQI/ZmxYomDb/uH+D
V0sQlP41C2Gb4ObWWVoxo9SvZRu51bEjv8GtB+f3+5FQ+2AYES2W9WUDYBBmwgLjeXnm8qLgvbkz
f5Atb9lcrSEc3xB/T0s8P9opHeR6xHjaQ5YE5ibd8ioCKjTJY7ydsQ+5RvLaqMc+Fwr5gLkCxQib
E9ayNFIyQ4APLtSUfQcJIb1b8RsfK6z4XLgUAt6KbhjeG3lo1ZAQ0PU8xxAgSLoDi9A98KaALNiv
/VX5pmWeshmgYPqsQse0vnLW+32P+e6DF+BuZy8qnAs5Mwcb+4XLZLHrcscp3kZw66y3ca+OJZy5
9pgZk9ZirBljWSF7ApulS661oN40Kwt7JDNzuLCCqcWZvsgdX1gDo3EMSP8WQ9YJKdJnjIditfa4
YhLHtuj+pxR2izardmJomF0B6QJX9yo/e2gv2LPtctIScjdcferKC0gTTl/IZaFm+iEGbmRHKhBw
81NBCZ0wXLa5V7VuGalgKzLXrkbHpshbC3HG8vZM8a7iVA6JO0dCX5qJm33ueFS9bp01PbpjZocx
uCilDqFGsfpUaomE5kF0FzIGJiQvd1aYrY88n4OGOR4aTSL47+GW18FoUTpTjxRI1lzOcxcZzevK
XjhyWGMI9CeZhvlu24dD9KSBJuM8orEUVB0W8aufBXqwUCzXvKZFZasKkpvltri0VyrLHyGUvOfK
VABi50wyH3pupFhWQEI9Q5s3BFYUMq9R79kbNXAULyfv2ZAhkH1wThQvpc8i1c0foIG7CgE/slH+
3JFgcuIlROH8btDjSucMnCRyfJ0i2teUZ8de2ydHB+HYADQr4dYiHthtP2hmlTu2282dpySlK5XK
dtTXZC0/pj/Qo7I3jOBJsrQzCTqO8C1rL29DLhjMD7ssDnoAcsH7IK8fd8e2KOwawBQbicMPra4l
NBl18IvCBILhsvnynuIJkIm41nYq+GWgOeKt7FhejxOuJmj/4ShJ3v35QSe0ozVN5wqLqeNs7a/M
aA5VHKrwzCvgq2Ohw8FIwnrGNDVqq8RIyTUXs2h2cfRXji4P1+EA/FARJoY6LlSSIMuIngExS6B0
oIymfYnLSK+2KM3lk45bqBmTu5YH297QMxmAC5na25Ul5RM5HBn+BQc7L9ODrlKEAurM6Sua0pgf
rTpumZAy9NG9HIOeT/1RB/Itr/di50IP60lauXC/gyo+DM6beLkXRR+xcCPpUiOO9baOsYPIbZci
kAanWpDvvjupGxZ+6Zk/UegG6vaKY2o4CDX99prtZhnFnwanR3mzBvY9krXEeuBN0EiNWOdDe55m
o1ogW3glHmoUtxCf2um3PHZjDwluZedX/+NnPxxMyHZN+MxyBr1MkGp9LdNuMybgSCO1mw4t8g/1
mpPgjztcbr6/kIVCQw/E88Q4rmwtSbKmzHGrxgpLmhAvhWITKYao0W8GCg2r5qKXlUib6lDNFm9I
3s7P98jq6jZKiEhYQikGxCrCB581mshtgiQOicwdL311O4Aog/8bMTqPZcTp4vyHkjmOaGT8BP+e
MBv54JzBqN45EjnxjxJ0m7WK0xEPb0NIByq7MmLkDw2CAwH/+oKaKThKq4vY9mdFuRzjauVWdnQU
oLBMlCV4cUsMSx0LVOHK6LitQ7da/Cjbb71SByvf50hIAP4A+AEFChRQcuRvsRdog+xYa8ZpQrbS
G3/VlwNQc5CeuqObesuoS4od5A18UKFDB25zfuhj88NHQuDmoJz2ISsrzSxzaDs7gLbrrtqkbgcx
nQbpmfPDfJwgGtqwegZAEDxdKcS/Y5tZeY7GAvB2qAGzFMCh7uW8d7mU3vmRjtg2pJpAT4BMIuou
YiFyLGuw5UG4xzWzXU2BeCx3bV9e6bUOBbHy8fxgR24tf+psIL2D1jmkdw4/HBYtM/oGKVh5fu30
Nshs6T4tpydNgZQNmAlNUgQaczwQGjxByzw8P/yRQ4SrUoEfATUCLpl8OHq2QAqNDDDrvla2C9PD
xiSTl2n2LZnnGz0j28lMV7zZx+gDVQ9kmdCdiKaED/k8bSQG4GwxzC7JQoVVrpyuic4f+4SI26AV
rjhgQRK9lZa3hMgLNovUN9eNUVzAOjea0d3I9uhlebJmfR/9M6aEuwS3cXxCMUGXLLHJpA4fkRdF
eWmQ+MmTsuFYUvaVrBjcsW/mgK+Mm/o7EcLhNytpXBYzQJbuSJYgV8YviXZb6rYLkfJaeewaZ2V2
R7/X3nh88nuuhTHThJw9FhME9hezVXmtwVaGUI5Z9/6cBCvAyjZ9j0AHOdY53w49VITZRgrUx7nw
7JsUccYjT5lnT2voqo9HDb7c3uT45Pcmp3RNQTqCzQg117cmvaN5uY2Z7DUEFPy44Wh5c1nmV+et
bm223KXuD6pBehbARMdNR8mlwPAX5hUlINVpl38ep/COB+iLcA3fD+HpSCtJGmZsTFyiEJ1oP+cx
jea58kZdDzP6dH5e/L0Pz22+mL9H4zt3b14pMpAxUloOdCItX+8plGeey+7X+UGORPiHowg+K2kg
8a4X78a2dJAqAJPqNUQ/EfhR19mhFLBKy3fEAnCwARXDe+JR0hHikWJUtaSRMYI9GB54AC6ZVazd
6fkzhLWDR8Tjcchx3LSwJ0DNThYyYwwe87Q3dMMDZ8WLL7LVvrj3Qum5sfj+3PtOBfKOjHYYawjz
e9PjWZ3lOn2C5Gt5SV8cwH5vC1fxWrcAnqOFOC2kb1rffpEejKi6Wh6ScC07fiRTiX2zN33u0fde
yUjsYo4bvFIbljOYayCWHsjUS3bWfflkR+otXww00hRbEhRvsbfGbXNk6x6ML2xdyM02i8bHZ6CK
wzFL1Bu5WKN2+UgtAxQnBMJwVdS49IiYU8hnJXl3N4jSVHAA2wiYGKQPbV++GUNO8oiBdzgRlYY7
uxVfcGwXowkSapGQ9OJsU4dLXHdmXI55DhI+6LRXqg/Qpb9imitDiLWcLJZSZSowBG+xXXAOpmio
AGBt9MnW3Fab+FqLVoY8ctSjsAxSKZk3YeLKcDirUW3AVN/g+qVv2ihu3frSCOerLOwu9J+UohTC
a1cYeIRw7oobPxa72WCrQ88KLuGITYVNa5eN08aMxOBDKq8Bd9w691w6B9ygX9dYJT+SlGLr7I8l
bNChljQGQkks7Y5uzY0GFfLALsDKD/AT0JXoePBsoINoREPJN26LjbrNH4zXNFzL5RwxVdQHTd5d
AiVTcEwIsyb2OBPFwd1Xc3vPuIF8n7qDCnIQS24PDZ/cG3ZGgBxxdgE6ZvP72kX/4x6Dmg70ARyT
S4+hvn74wedMJhZRwSU5Ja9y8stq/vn5wvmEkER4PzA/XKWGCS1dIOmPIQsat2ELkn6u80CAf7T8
2Qdp4GolCBd5vPS+R0bVFXdQntQFVtdGseZwUjoYOzrE4s9AQvXmI/SZzQJ4NmLJ41VXS3VBvVlp
shQKqXNL8OGrMrHeEhm3ItClVwur2xe9GyV1DpK4KudtZefLrAVNWdoKZEx0B8SKG6YvRerFtaZ1
6rU2NZA/DZOlh0bxlGUOQJeg9K2Mh0SZ7MmdKqkoffR+9Zl80VOktUFXMmnqdTahwaj2eymtxtyd
qUytHNeGUiGbZGK2+T2JSTajcZ7OFevCEbabW1sIV2e21zIKBXMbQomtFPbtaN2quTO+2vUMXsag
N+YigS5SMsFNuVKeWbvcBIdqEXTxrLZ+mzQNS33HKAp1V7VZnbzZdWLJV1IxmX04z3OKICcmeoVd
b+VT9QB6W7jScUyK9LHMWCwFpV4Y03OCEG/ZlCzL618aUHbU1xajJNSVtcRqvkOCPSeXjjTaYPrO
9CL3Wy1TFdcxqYrKbWIgE7IxQNTQE49YcV39KuXWrr9B0HLpolS389RzKiUfvjb9YvRPzEo77aJT
chna8f0wLpOrAn8KAVYb7V8JGlKzggGVnS/avd3FgxksxmxIkQUM57MxsaEYIJGuVZZXy+aIAkk+
zEBapYZSd1oYlz35OaQNKqN4GZQtO3m2INk7VIvzVVGLXtllbFwoOl/arJteMgVkkVGpzQUgxT1J
EXg2VC+GBiz/yArfmHWegg1KtSUNmqMAsvePsPZ5MbZKaxvSi6Qq/bAjcIjZReIUnMBmaKQ6yTxn
0Qc1Upc8p2pYdY3WbOdp1NPLxK60G30ABvZGm4k27rpZn6benXR0YN6pelwOoZYuFdCcpLakH1Zv
yA2aKTIIx2UIzZdkiEampzTzFpo1t0Uy1PWFQZihblDHp5PqgoTGgnx9lrRqiPyvFl9KOet031iG
ForgWMrCfhkZ6SBq3pq5Yd4vSUsTf+oLmUbKaKj01tG1+Ao0R/prptGYXI1jg4hc7Weo0MsFsxt/
6Jo834xV3lp3zKBte4ly/uTMfjKSxJDcBq4rf+hbs0wiR0vZgD6NtBn9TrZKGRwbJnjy3/Akp2hd
pWNG/JbVFmWjW0AYanhbSFGl30o15XyFvWUx16ycNrnJFfDJlm7aDrWdupOdVvIPRmRt9uoh5vIF
LQiSfO484ouE2MS+HK3CKG6VLL6ODfQ9X0gmLSjOjCbul84DK+loenM9Erpl8jgHyCnKvbfMaSa1
rjxMDYEMpywP2beCWLpn1/FErjQ5RyeRKk1fG0aqLswMxSrwVmS8r+whU2fiFzUEmjjz8TSPzCW6
VSvfHSSnljyqMil5pwvXWjnb2jSdlsdmnIEStlitQzWdyQV9JuAXHDaLRIfULJ/VZqgg9TRIlTaD
mVpZZiI/mElGEGZdJHpJ7cLvHUBViWsDmEzdRuu6Buy08TBNz0U+pte1pFZ2uMw1NTaqxXTtwpTK
YnwygG7+0oFBbtE8Cxu+8kE5mEhehqMPOk/yLA1Ba5d67mcZ6+WL0uwM0rvwMctyMak9cEeSrFks
UCVd7gIZogAv0LTptPsYhF03C6WQEk0KufoumQnVbnKLEtah5SvOUIXIbPwFt87Mid7CQ/eggpaV
CiW0Vm0QPpidQt3WkDTpvmAzoSjy6YzJbmXJeYZJFhK9ZcUioYGNlFa3UaCoB8aBfmYR5pnQHhvR
qutf4Bda6HXaqvasel2V1eOumGAjO4DpyikcoDCEYvI8y0PyqNCu9xT0RMv3at5qajCNjV29DYwu
5lPeqzL1DSmrtWuj1Oz20ZGU9hlFpom5Uu1I3VULJ1Z8sVjPwNxvt3kT5l1WOo+S7VTQqR3Y8A2c
VGP5BcKhZl74Ksjjk9ntkzJVpbvJqLXuJ9Z70QtfSlBLiuwakaxb07gefYgDp3RnFT1IS6oFbchJ
3SQ+qgBFuckkBm7dQi2vrCFNffSsq7qX9M1TBrk8b9bjwSWjco+uZQNMzGrRgMoMPH5BXRRN4UoT
GmKJmdbY2gzlPtDglQndOZrSGFczGFT6y5H1c2Q6wIfcgkGksKqwkUcn0HKp9ZUFGDjca3ZJKWuR
PcTUxfGFjSgvP8dBL9HRDM8ROHXN6scYbXKq1+fxc65NpZdTNnnVIE+lq+TgqWaqDtUDYkCv4+uw
DEzrvQnTGh7LYZYtgAYTu6vDrBisi2RoCyBV3mPp/z5A9bH//R/8+get5zYFSYfwy/+9Sn+0lNFf
3f/wH/v7rx3+0P/e1G/VQ9e+vXVXr7X4Nw9+EM//z/j+a/d68Iug6tJuvuvf2vn+jYGx4H2Q5I3y
v/l//cP/ent/yiPUUf/9xw/aVx1/WpLS6o///FH0899/8Mj9v/cf/58/u34t8WP/r034Uypc2f98
2l8/8vbKun//IRnav5DYQ3pPQ2CI1geO1Bnf3v/I0v5lwNeALU+DWBXK8UiOVbTtCH5MVf4FbA9q
UkDS6xZPsP7xXwxgKP5nhvEvGald9BHgGoiUoeH88dfr3f4ZF/75YbAa//n1fvPT4eUVA6GEjKc5
QtS42AxXH0vmCeLGjZPlkuKWMyXqysXx1OOFQH+GRNYUa0UWUGneYbM+VaP+vWTL495iH3n7w2zY
77cXshB0sFDAYj2oeC3wtRTKeKXNuk8KZKfSMv9nnKe/R+GT20ss6Ik9Dg0xSWA2auYj6Y+SKEDV
KwXRU3Pgcf3e0wuo9qL1zMgDljD1ei4K52WerHKrZCTxEGzla7D0UwMJ19ypbJPcmrBYuJ3sMoO5
rX3V94/ETh/Of43Dm8jvdRKyvOOQlqqK7ERgdSDZwVlJB/f8kw9v6r+fzDNfe2uUZZOUzZJKghFM
PX06fZNHxIoqR4I7Ve+NqbJG4XtqwwpdwdXEOSUrwPZGdcwCUFb8QBf0Tm4nKzw/lROLJBahunZM
pF7S8BWSV+SLoKXUIyQ6/2x+f/19Ffx7mWzBmLUcJBhQbiijGTlNqJ1cjGEfrcPkTqyNLRhzPCOo
mDQ8Xk+vKvOqBv92By228+9+6uGCKUukQUA8VGVkKjtFw02ZJu6wpgEqJH5/r4xgwkNSsMJe8PTR
m4BeLHwKsDWySu8UZlfO7VqG48RGtQVjnvJGnhPbBma+yF+5MHCzZE/ILWmunhQu+gXvzq/WqV0k
2LKUgAFOtos6ooYatPWlNa5RCJ56smDEZB6XlkplHanKzshA49sN/vl35rvw2O4UjLiYNXmcdAPJ
VwS7/eSU3pAjjzgDHOIRjT01Uku8JGfyyninZiKYMpKYTUbSLgtYrzPX6PWfGuK483M58WxLyCAZ
w9APkw2HRGWuIz++NQvasT73bMGK+3qpNXWUSaArjwbub8q01h506q1FAzZNoMczFYoiGaQca+T+
0Mf2z3p1/jYxSzBgp+kqm5ABcguLuSv5SZyuALNOuAZLMF60hFs8s54FYOHVcYNl2zqtfzGif/nc
gvPl2jtdjM7S+3bGCUzUH02deGZirHzKU28umGlc53Ju49IXkKz5XhBE9rYETAot239UEP+96IK1
qm3SJ/JconFcglJNfWvWz+fXROOf7Yi1WoK1ToDzdq2Oc0rdAFgQVCFBL/5NHsB1egto0lUOH/Y5
z1aM34G2VaB4Cf7pvCLIfYDBN2SXgPwgD/ObX+ff6dRqCgY94/aVQigYO6yyt3m1NBvkGonbVJ89
/cXEcGGrnayhUyfIbXZbd1kcxkDfmmReA+4LGfC/P5gpGLde6PlEB1ZgWRu3cR8zf3Bhhvincyu3
dh9Gt3e/bHvkxc8v2gmbNwWbB3dVlS2o0wSpilbAGI2ObbUGLjv1bMHkJ6aztkRSGardo0dUvXVN
C5qw51/8xNcWq5kWMpGjbk55UNPupR5z2U8qMLnBoILzA5zY4aZg9lZDU2masJ2yfldm0iamy7Pa
Wy+LlG4+N4Jg/nmZZ8zUWhIk4PpHMqOeyRez6DsUIgtAujwmseqzyyV4gnRAg5uOPDoEiZqbReru
qqHTfAOqruH5yZwILsUKtqktBKTxehaQnH1Fb+2tSmJg35mh76xFVe9m5MgaE5kXXV5xbid2wHvt
bM8vz7mBZEfpZBGyWK6U6e6iaxt1WJnPqaeL3gQUKxOyPllkmU813AgSo36ar1idICT8t52LnTmL
1CTqpE3gorvrAGztHiHB+b3clajJF67WumCo3MpbaMf4sZd+Pf+FTpmjMCNMIusHa8GGLsfvktRf
xka9Bmk/8fWRbDg4I5eyXMaELUXQ0mqjS00fyiMNTZWGKe8MT6UvKgH2ZulBhPip2RiCp4wB0EUu
GZ5yZHXltnAznr6sCaVy73fkdBMRlSXCcyZPcPSUSm1g9Y4Et5hvcmjBb7S2/2r30so0TmwzQ/CR
eTETHcWqLNBf5/y7Yfitfnt+gU49mf/+nnm0cgmCPDQJB04iNVEqTzo0nyA2WeuSsuLATg0huMhE
lnMkiGsSoPIYVsvs5crkZva8PT8DAdTwt5WIIDtUvJbJdvAZenShTP6Xq8f7xE1wIP74Wru/ZPf1
c9clQ3CObWkvXZJYiBxSKYNciDPcDaNtr8RKpzaTECpZzdiMZlEVAWi9kk0P8iJUjL5kydS4iznm
m9iWVrpoTli4CI4oHLMdMqfCejULdNrItOkSaY1J88Q0RHBHpY89Iwz7KbWnaOQJ6IJeTsODk+0W
lCzPf/ITh64uWHXVLZlUIOUU2LXsl1P9ko3ytmmLMAY1wvkhTiySzue3Zxc0k7NptpU8WKYKbOyV
3PtIsjkP559+agKCPetNT2MU9hDAFWPYMC1MEzkgDroj+y/nRzj1/oJd94YKZzvj0jBmqEY6MiJC
M19D8pyw6HcUwd7iJHREyb2hOCOazI/7G1m5LkB1d/7NTz1cO1z5uGrSVHP6NEgUclVJ3XJZj/bo
6woKS+dHOLU2giFbFu1q0IYjCEEJ0pa+klYLP/dkwYhZBgC6bBJcMhsJhPNE1gPTmZ/OP/zUwggn
s1LoUtsyZEYVXfkxK4ubZC9tpicrq3Li8bxKsL/jCyORO73HnjQ6TwffVZZO7tLan3y6YLKFjexq
X+Ll5UKlgZ10X9I8L30T0ewnRxAstui1WC30ikTL8qWtLmi7m9vP5Q7er7d7+52MDrBGtoGWE4kB
B+yQN9rYV9O0SjHBd96RSELj32RvgCw19ISUJYnaZ+uGi+jZUUGAu5Q2RZCEyufOeo3bw94occ26
xUSbX9SOaC/3JS2UrE+ukGC0ZGIlmksKEiF1I6e3UErCsXJ+25+wVo2v2d5b2w3AMamtk0gDCMa0
f0nmirFyZ3ts0QVjpZqeNXSp08hBcx7Q3po5fWsWNXNjCM5/7t0FkzWtQq81vUkjqjtbYkiPLFtW
3v7EsogkREaWF1OhGcNGNnD5n16Wyj//zieWRdTqAGojJYuEza7mZGMTM3ftZN5Yardp5uL7+TGE
dq6/YzZVMNYuVZyuscoUqfTBVz2uOISGwWAOtYDcrd3NBXzk71H4FPe2Tt6ockPNIo30u+7S2ErX
dVA+GiBxXwe18hc+sonEficDFI+AvrA0SiGQNy6SW1g7Rx1cNe/9el6JDbmTPDaIYLhUnRZ0JkhY
LfmOMOYjz1BAc7JWGuQ1glL5Z3pkv9dLsGJZmdPWbEgWEdRxp+kBwOdORdOks7JnT9z/VMGUdURU
LSacRSa1dxNuAeMYtOx2qMF/ViqBMz2Z+orXEAiCfs9FsO6lspSuzfhYQLukSuV3OvHMCSw5Bd2i
XB5YS8WZLkp7LUl2ynAEY2epzJQZcIgoZb0Hf+5O5VtBtlW8Eref2GrvWYK93WywwmF1g+e3EpiM
waFRvTIyhKx/ysyv5+3y1BDCKQ3wv2qwPhk3Rmt7zRSg82Q7tlFjgyqmbIPzg5zwXCL4HBCvSlkM
M4tU3nViQM+0X3FdJ0KY9+6evRVCySlW4wVPbrOXIQ0H5S7tvM+9tHBCA8eKkkFq4eNqu2Z4yLIv
5597wrTfCT72XtlWeUmxs7Oo7qerur82pQdr+k7Kzjfs2qPNypqfWhnBsuPUnPWqr7OoL4qrVgYy
iirbvv7swguGXalLAiQfZiHBcaTlzmxnz0xXvMaJd5eFTWnbQG0q0iJtY+kSaK4FIhnpGoKev+AR
zypzQ9hbfg6yGfOkYhuuv8A719vFT68441O7YeC2/Xb+K59wDTL//b1hpIQC9NYikdfVj9L402ye
JboxtRXGjxN7SGT6sIa2s1gjSVs9/zpq1wm0PepUdbU+UJK7hfz83ByEQ6gj6BZjcpJEdul37GZO
f5rql1r9XAApCxs0MzRJNgo8fSI+rb4T8yKT16A3J7yaLO5OQNl7UyZJ1KiP2nKZOK9TH0jd5bIm
VXNqhwpnzUwts9dqDKDi5NeU6wT5S8NecWrvfvHYHhXOlZZZmZHF2P+ge/7CqZc1MIUlIPBPI97Y
CaThNWewWEMfCL2Qf52coOw83KydNcQNs4YkGg03v45f0OLBKZ/tqP+2cCp9BwoT8mW9qqDBN9DH
+WkiemxqgHHM0z6JDCOw5bd8SN3zO1ZgSfo9E8G6LV3qYjaxJGI7zEWe3cXnK+cElQGy/EBGtFlt
GmttuOPOBIrdhwtXUGoqDBDWaLnpfN6vEfva/RhOAQ3XewFPoFDAhXA4ihEPzizFTRINYbwpwYDg
tJ52zaBQk3Cpc16aWznzBBbJ3+snmHxmx1Zbg+oUUXp7+a4whi4q+5Jzjbdu61UgxF+lxT21eIID
WBTHlCtoM0cM+5vdZeDugGIDdLi27UZ6pNuVLXHcVNECd7h6JQDTc6XgG+nItG6sMN0RH8ICnK5z
q9zJjquGBTaFxNas97jr1xzBN+RtnjezjnlZN0A0LC6ULQOuQ5iCVAekKdBqDrn1rtWGT24PwVtY
FbrEJurgMNiMr1y+6P5HHjURJx/5XPoP/UmHawi0CshkxhnbQrpsq3AZSrTQr5Hcn/AGIvysBvcY
gPJTAvCT2xduvNG2vO2p+JV9AWYMEobJPyUs/Xt/i1i0atE7LTWwGdTNnxITLPxTv69dZZU/sd9s
wSeAUk9CYQhDxOPiTlqk66lrN5uV3Xz8QgW6mcMvwfdyWg5YrLxw1V8ShfqfB23NgKPS7B/VtR1i
OPYsh3bI5Qj/oUz374UTHINuF0la8x0whOl9GUzbOrA2sYuN7K0KgZxwCLbgENqmyfvKwNyUm8H/
U4yDfNU2C3pTJX+NSOjU5xHcgUSlnIxZmkR1/ZjOrxWEzbNpJbg8YfkiO5hTjEVdJ3IS0fJXlQZW
o7pGvtUh8Hb+6596d8HS40axFEANkkizJU+S0jAfG7eI15TjTuRoAFk93FxyWldUp3ESlb/mdx4E
0HX/pM89emjlbboG2Tw5jBDeJ2k/yI2CYVTOl9hF9YPkUehYbvRQe6s3a22bpxyj2CRbdVadpoWN
+PVqCQ0weUpen7l9uEAYVd7GwfTt/Gc5FT9ZgslXdYH2Nr5xDXTq3QwQG/FRqYrYNwfSY+Ri2alh
hrbqNVK8EygBUBQffqe+cTrFySy6ocz20ZITEelx6uNAXsCPlNKLpL3Mq3HjADDgzOUGpB1+nPS+
7AwBIaDmQszagdLfLl02tfHKuXdic1qCh1iaEZUQoyUR0d4U1bOgFaZ+rn6jia3WSEmRrrTwJSew
4VnV7E6rju2EQ7UEf5B16mRiFZAiBxUNoIIu+p/QUH3hAB/rOS8L1E5K3xnd+Kbm3m712D5x6olA
OXkmUDvNYARpTVF2UeG2826NnOmEI7IERzFQWs3JhPViSH8BoFIUyXZIwiaeVgLFEx9bRLy1YLXi
lAL1Rq1+Gd31jJpUbocr5sT9/ZHrgQh2iy0gN011QP5fcWXiISBACI8m4CQw7hzUR6rNWi//e5fz
saGE+4JRNopEUVGLAOjqN3UXXzh1EVbWW1VMryWa+u05hxIEQFfgk30GQzfatiTVwwHytUgkf2qn
jTOif6sqIbCcNNvcUn6mOrmYJfmqHWy3MIZfU4ITuVJtqHRVN406uXWjbWuibxSbBLh5IfTM77Ok
8papvU6d7xaZN7P2M9bn/8/ZlTTLqTPLX0QEo4At0ND0mUf7eEPYvtcg5hnEr3/J+TZt3Vbrxdn2
QrSkqlKplJUpfW0S2IPJpaRGU9h9XmNFcb/72cfFoSN+FiS39g8SAFQNusyqDdwAeGfJFu6GdmFd
Tc4ADacEGgC4gHgbBwhQM9XPnPkwGNVhqUCdpdbpHYP1JFvhO4MmiUCCWfLvmdBUzXSG3p7Ycn4W
9E9pmh4INCuZUwlsnu+UV2a9arJmovFoPqM7vtH/FLkEsia6t/LMBsNoK8uUNXg2WoLplN7rIEK3
fxWRfZcOx13eEQwWEtcVBDz+abNulFLTZkzDLUAjn5wyNMyPHwS92FoZp81Tqv28bgSC9SL7Np2V
wEYj69uVweiyGu9VVsS03gMi7/rggvD5H5hnV+X5nC9ZvFr/EOVHY0tuI6I/zZ1itM7MkfZFFpfq
Y1rem+4b+Lu+9pe59LaoO92ZdZw0hvOm0nt1+OK43AmWTmumtRmCvQ0NYW1QvrdZK2kyE60GFzdy
jDs4Y5PFDILSaRM2aP+qTckWivIzwgWJubJnNDS6yM+6T/bZnfk8IQcLAplQGWvCMlLo4fraC0ID
j0NE965D1w5QgWw8MSNSp6dWf9UgjHV9eJH/8qhD5qg9ze0RWUQATlJWelaoHfubOvOdlw0pIJj9
P2R4TdFcuDMr0djSZS3J4q7Y7qoUqtW5drdzvUJ0SBIjBN7Fow/zfszHBr0kcaKgLdj4UXSSEC3a
c2u3tLOgkNdDnY6bAWDFeiju7RCvwEFxu6Ve892Nspv/R/YvmgPnyWaquLQALg1bbh3TjfrVtNzS
Oj+NtPx3sa0wLSog7Rg95G4apblyN5TFzTq230lLJOso8B8eqLhmaTW0O5IhN1BmKO6wb77rPn/R
6DjHHxM30YDc3ANK9rNy3kcLJ6prHjK8Y8ya+VbT4dk11sRTmvFjda0HEEyGIE64gWyoJEBcfogw
LC5AdOkyIO93YfdGf0iJ36ux7hzqDBdf58Y2vn1xplykUClA3avdZbH6lLTg/W4hMdP+am/GEunL
fjwCnslkxS7R/ZRHNOqOA3Gy2clQmNRQeN+vcuYryise+BGOUlkugW3wkEaw8UDXbYUa1sw0jxiP
dV14qSYxPIHx82BGJa1Nx9pSHPLZc6k+KbJi3R5jLuV13Jk+TbTVaN9mAD+AzasLDeN7YwTjFmeT
JBUSWBRPOAzup0xRVABo7JWEAKJHrB0OChuDMQP8vYH49CxlQhWtEhciRrA5WQoYO7FKjubZ/fOo
tofGZL5Sdx2S/OqkW8sSqJVNw7yG+C1NAxOMH2255mBO3J4k5r1nAJdWdf/9LCgSko99CoFPpOcg
WkIxHO8IZE/OwXOM8ueLtFQssjk+YjTmQPUBHzIe6hgnRhepuVdYELz5mfovNDArD0TZ0rqI4HM8
yI3OLXG7tKaY19ig9ctEqZIe9I/tV+FT8I70gXFYjp0UASKwTh7utiQljB4GiiIlOYEr405/J3g9
cwKlABGcBXim90ko+CZjIhYg0Q2eQ9ecSrwEYlHjxfYpOjRe9dOuYITetu+QZu6C/F3/p6KeAk60
0q8k4VA0TW4XoTWyKm070jipohaV0e0jm4PZvatkTUGiD3BRfdTNblvHniK5Rr2smfwpM4MKsj4b
sQ/qKpP2EXS1gTz6b7sHM1RZTzauInkMEhIj0I5JoN3MN7vU5PCdUQiM/I85fzmyZ3aUvncK/J5H
0oGEKslnLadx96eOl95r4ymaj8ujXvr1Tw19iLWvxdd9Wxdkazy4bhq1dRkalcaFwQJrUoJ2NXxz
enCMu8mInK4MNAX38eoRFHve0JcBSZ9XGy3m5ctcsWjTwGDDPsCdmpFDqy+eliQes/D+Ur+szS+i
S/6n6G/upnAWgtx0gxCfAXje4L6M+evQPvWub2Xv11dBNPr++9no5VynVW3DoBQ8LaNNVhnfVPUx
18LrwwvslYfk9ZNWgJGuy+ORTNE6rN6gvQwlHubbAVS6sk5lQTT75Ek8m4RRrE5f6wnFJRls5v3J
VeNOdl4LTr1P+ZOzseFtk6ujESvWgV0rkj82GbyK3oDWCbxxIB8wLMk+C1ByBo/IsxS3yVAZLOJ0
1d+btQ2ARfJVF6rKcx4lJuhQOuNQ0t6zyZdQbAYvcZXWqVrr5ZhEdA2ccj4WNCDNj7bU/RL8Stct
QLQ3XCQxGVLghaBWMucZQyFjuaktI5pZJVk2gQHzSLzCUhxD0/PhWAy/DMWv25ctu6ODBAojyjg/
j5ez7R/BSzZ1FkmP+tMOStqb/lyffWeB7rGjLsP7u/C2C2kGD8NbNLpYINLJ46qDbmke9O0DW09d
c9+qvyB8ELjzx/Xd+Axul77E+Tudc2YqKiQws9VIXXTg4TppBbbalYhcrFgAXQb14UgDNrMNCZXZ
9UN1rG2qVt5CM5tQb54Lq4mtFkTr3uJWq/VNMQutvyPVqqX+sug22uLVrraSyHVbSCGPhdmGc6tO
+UOao7HqCEI/I/PnrrXUY9uay4up1sOjsarNdCDGOGW3c9EU0+H6nAU3W50H0eDZn1Zm1qnH9Xf5
ChYS45hBvri4VeyAAFuWHCqJtVy2ddBr/x1Mt401vUXBSwhGRDQ4BzZD+Uvxrk/jciCCqunfg4Pa
a6xSwO+OkxrNxhikbDhODk6mDm9JbYpoMUqC9mVr1F3ORjbVnPAcb82xuiTPtDZi18FblKarcb6Z
kJwG4/qoB+AtlDzOipZt//3Mx/QkmSu6GXM8LuAdtVbYILEpRCP0gUluXZejhO5y9wmtmrTGcfcp
TSYIG2+SPgu29n6l79c3RwDP0Xm2f0YyUIyiDTFumNfnXh3bEEYrR+i8e84/s9++kzA/gddQJpV5
OVECn9jfazYoNjj4VjLHLpo59TUykq/hR6Ge8/fIrEhbosxYqiGPweYYkc7ydNuSuMjljTA+1+9s
r5PSXbMR+hZxiXzD6O92WWj7aFSPkn0QXNg+y4Bn4xeUpSkYCPO4a30D26Af6Mk9wNuBlAOXdhHK
LhiXN8D4DDbnH6o2WuZZAnx+54Zz4XcArl6fw2V3wOH19wZAnBlMZ1Troq2YPVJuXt78a+gvXxuc
290KuovDYFYkmgvVq+z7xdzCzpZRt4uqrZ+5zdmqgP22qvPcxptmuPzJHkGlAy4RFGkgKOme3Hf5
8gsWiW/HnxD9ejKq2VFzYpKe8vROMyRLJErEeJBzjsYg5lRGH6Mv2qWtt6334F4dKJSqkxdQhs7j
c7fJhFoFDsGjnlOD9mO9VvTI1ProKmmQGni7xU1i3SSxT7RU+5fP9sRRi8VhTUKPYAaibn4oofVu
y/C8Ajfg8c71pqzZSqri2EJWC239+vLPdUO9fNxBb4/713h3n5nOJrz/dvfbqPmOodxaTh40eekV
Oy1zPR+uf0q0QHssOVsg8GsYnT4OUzzbsd5AJ+m05sH1oQXnAkSY/h57yq0aZPDrBNim6tMj0Ibg
ZX9coKWwBDtukz6MaLyQBFcBPBlqMH9/jeAArbRym1BFIuyArle/fKgi85HcVnH9PB4cTw/IrzLq
jpLp7dO4kE6qXHZf92NSFJY+xcOOBmhRXqFREi6/9bABVZDsM5fLEarNX8LGAYzRmbu50Dmbs9st
GR+UhDl+VaEsZiWV822ul+lWc+bBT/QFwkh0UcHLAHYL8HUDIaCQNlDQ2RnWij3WnmugktguuOFv
STJOXs3KDgVyy366viwXDQp/l9v0zEVOpm/4uwPOtiGxXzKjRYsQ6OK/Nj63zeCAz7OVqm4INrTa
m3TjxWBr788GlVyqLno1JsBtq27ZldWVzA11UG2PpPZYIrmAXHRrKAXsOeeZr4HRl+VsVNxwmotv
pGxMYJ6Kf4sVaADS/65z7dG0ZGSil08jfGz/E2cf20CGvJir4YYMGk1RZzAjsJfJOKwl6DvAxF3E
zFhNdArYjT+BCxavMGnoMJc82EveB2migTq1xlve9W0TrCp/y6Ojai7GilXNjfSlSSxf2SCNeH1s
gcnx7VYgZwcVfA+T6MnQef3KbpYtfx6hWnR9fNF/3797tpR6VqaWsZkw6Vl5JdX8aHeFJGcTDb3/
fjb0pm+lPje2Gyp4NvPAi638XPphkRjcxQrULk3x9+jzWttKWVtu6GjV7WTVd8PQPFHDuGFd+mhv
qky2SjQLzucNlNT1soGtbY4DQb+1VF8So5M1L1/MEjALzuMzqhkKBWNwOOnDfT0VJ93ugQxJXsFH
J6NA/BzsP8EcH+G8HrIKyBO6FlOYF+uV0KF8KLZOCdLZWoOastxrahDLo50WQcFWRi9RleGIN0ZF
cpwI1pBP6qypH4umwR+AhNvHQEE0MWzvX7JfPqdLgYkDNhND54N66Or11Gip5KVV4Hp8BmdWzmIU
GYZ2Hea5c5R1v1Ty8/rfFo3N5W6rWvRkxlNyaBojwcWS4AUlW7fnXiWynF30Cc6z7b6xa2hKuGDG
m/EwovfPqpq8aIlMA1s0Pufeqp0ZBsTi3BCorzdz0T62Qnuye11SwxTZDOffIGPTM2g+umE6WT9R
0PzJuvFwffEFoYPP3VJwfOhzj3+etKWvZCqUFyrjRW/TG2aaB+Raf65/R7RCnHOPJpRbGFrLEACH
ForPJEHOYteQo5jqti3C61/ZTeaCd/OpWlcmeITTeztUocCT9vMNqZJvzQIgD+pWkhW7PBNISv0d
bFXFhcoGyAR2FYF7Y0nW05xTxS9RUQyuz+LydhO+xFYveZH1FdZqcWZvM0A3O42bDPckGpwrsTXm
qmRKjcFBlRmMzHmf8d4tOaAvJz6EL6pBMmNumQ4CyrwqJ6/ZcgBbqhkEX+CmnFGRNJu7Afo5ko24
vNmEb0zbQN26QugnCQF91TyzVANTTY8jQzpXMvUrhYpdyPbv3R6GfjUhEpOEqWF6BOogqbJDdyQL
JpoC59ht2mdGZTdJuDKwLXcWXoxAoZ9CHCIr/XxiX2Ixxiy4g5uwVAfDF2aR9XZQGranExbUy3KT
2CbAMmXpNymQY9fNVzQpztVNnRbjTOsk1JcepC9ofFxVa9k5eKivj/Pr9a8ITnLicie5YoH9Iq3a
JKTVkeWnij2hoAQho3BaIuI8l3lQKG9Ul3VbXg6UhG9CU5K6sLtuS0K1QoulVo8+ddhhUw1opgBH
wLIsuD4xQXzhG9LQVJNb1oLlq6Ed1FZb2Iyzb9nZ7+vDC/yf70Fb7aaFC2LZ6pqA6dvt2RMlNZXk
uaI/v9vEWZ5rT3ptQWYDhlYnNwpVX/u0/9M0MqSjwLT4/jOd5BSMrRn+PC4AW2o8UKNEJmedFlP2
GiZan/33sxmsROsmhRRJWNSFAYke8PMsZv2lNAr6F38P3pIFCnMr/LCaq9Os2v+2aRtDoujb9b0V
rT7n5uYASSdnD1Ym3nEHYPH6MUxbGSmkILrz/WV27mQ6JLLw55MCR1NBPS3L3uyEnopeu4MA6ree
OZKwK9oFzrkX1dHWERp4IcStQneb/9Vt9vylReLbzLpWSbVewVXMraz3sqkqT21BCNOy4f1rH+Bu
5KPlrFCrw39fZ/WG1S6QAFDr6dWvCUuohO8scxSTDLqDGfSj6fomK4u7zZoNrx/ZetiqFB0OlFUS
SLpgJ/jusgE0uZOtYddnCvRo4dz3VJGU8gQhlW8k0/uOsqTQcIAnqd+Zg+/qP8vhF9pVjXINrm/G
5XIhFovz5zq13bHXGQp2PmMHCNRlvrr62+hVPvXnQ52GEADbn7ohsAeWTf/6Z0Wrxjn63ED2SMkR
RSCb5vhlR/DAQWW0SYKaDzQB/g4jDdpMpsHR4B0LYLh+t5mpr2Ub5Po6l73ScsrvIAfXBozsmluu
unol+I+PDqNrqNpucpNoW+MBt1/K7u6CyMP3k00qLc2mQukkNaefc6OgzchU49KVppaXHyywj1xE
2LZCGQYIzIZlQn7rkwq7Tw9jU71OqeIpA1Sl3PoWUpERdBC/Fq35NrNmrcjCZnzSJbMVGt1qntbM
nL00JTKs235p+O+FhfDNZm2jbZrtoqLiGNVORH3Kpi1w8FkPbL8e3rAGL5/roNccyWVbYJg8s7o7
m2bdrYgdXfJ9rv5l1hfzI77fpkvqZrQhBR82+mnKXM/oniiihqq/M2m6LLAyvu1Gabq8Q9oCu5+6
Y7ls71uWvUJASQZREY3PxwrIG/bjhAqUvYHTBppoLxMpP+pJ1j8vWnwuKix9a/SlAS/pmfuWl+O7
YTZfO9V2Pa7ztIUm9doB3wJD2iZvKNBlN984+RBeD2eCvIunUXdMNo6tjtErzfQyNnxPty0yNPdI
i0ly4ovWnvPvVO2g3AzEbohC6bvdV89FX540RaYjJRieb8EBhAfnL4V5DsOzWdhePuIEkPIuikbn
jnwDzZalRvHn+7p/U9rCVzfk7q0efGn5eeLvpdlSR+kwfG0xiI4a3U1jkI+CLd8UWkmCncA2+aYb
SBWAouuz+loTKJC29FuDIsH1/y/IHPm2G6ew8Paowu7zBFqcM8ZNE+tGX+c/E16xPKtqq8CyFMlq
iTZjn+FZBp8mDeTIUsTUaU6MoFmTaGvq52aEwuf16VwGW6mEb6zJrCZRNBVvX/odiTYQrGhHxTdA
46UGKI0eZIB50ZbwPq2SFk6Bt5TG+pjmmxHvYJIJiJaIv6I7prbi+ooNiUGz483pbQOmnfXZ9DQ/
8VTd7/00LL8EI8Fyca5tjyO1lQrLlcDxlLYPnFTG7SfaCr5bxm7SaWLJX1vhBOWNFRk+Ocq3QhAA
+XYZXC9BtlTCA630MKjsoOhO6NI+NIDmu74ngi3he2bMaqzdlDqwqRHq5sCCT0oJmKQr2XJBrm3u
Eztzig7gCN2YMDzdq1cmrY9FZcWTw17qoTkolqzFTmCzfANNOw3GMhMslJGp/qKzn8s8fL++QqKK
D08DvlVOv04EMbwY/6mU8gce0G5qs38CaezdZIMfDpxlFDTnfpG3EIcvZH10ojlxxzYdUxCJQks8
nJLhCSrgPwa3kOy6aGjOxXOStlvj4GDN81sdeslsWCQ3EFHCbHI+zoxFWUeG1UopGLBtOt1rmfUH
mLo7rVpnzzUVqBAt8681bx+XpI2vb5LIzjhfh8yCQbr98ttss6+ov5vi1zj+mpaQzIvkRirwFL7R
foDytDbs198hn76BrHny0MRxsI367foURCvHt9pvTbdOfeNiv81KBwBD/1YSdEwz7bah2R2xUFzc
yD24nACbygyJJYism2/CVzO73OoelByb66XHIVIO1p37xILel4cxgbn9p/u+murF2Sl2RvfOHSCm
mTxL1mw32AsXGb7ZqoD0+dgPDomU2nMilHyPyW1ueztNXH1gx3qRxDHRDPbfz+JYazoLnnIKMzKc
2MIMsi92UUOvnHPzBXiIMklbO9oe2GkNtGCKACI76A/jAVAfaIPJOoBEc+CcPnXJslTMJlFrPdfK
91wGMrgMxMIMOJevZjPX7D5LIg2EgBC4zvzOp2/JrRkAabwrnZWnNLBlJAiXiYfwOd7XN60CNCqx
I+tlC+fYuHHS0/ZLuZ/wSuzrQX5IX4BdyohvSt5BRYUPvnUKD0l5MymdHfUBO8yP1VMW/DY98AaH
elA8LDey8o3guOfbpkC0AqFlMoNjDDKn+XSYBoiWj7erdCK7TV1wF56PvELdpu4z2FoWKw82yKEK
f/bNl/mAeYSJL6UfFH2HO/Y1Q01Imy5lvJyyR3jlTeE3txaYKP/3Hfd43f0FIZlvgdKsYmoarSQR
9DeN4WXI36pJsucCZ+H7nmaWLKzS6RjloMFBx46by2SeL7dPqoRH3G3VYlV6vVlRbfhtvNPKKeRp
CI1TdgOVqw/jxfH/gO8HFHOyfjyhAXOub7hFM7nUINFwSJ93nq4qSm6HcAUnmIU4Px23x+s7IjiH
+bYnRube0uiK60n2ZkCFDKlfAA0br7J+2lMjCcbC6XARQE8XQ1/1xo7+d49AtS8JbL9+36n5MhAA
Ko+yu5CgUMZj6roGOdfKeuAvocrQq4Wfbb878JL3+kczhwoy8vTf6ysnCms8og6vsDlFYdqN0HTS
47pKPRNEzemJfJDWq74bT5qfH9PvyuKZz9c/KXAfHjRnO+6md5aKHrWy8EzytlRPwyR7jhWdCjxs
rsntUoXmYRIlP5w3tAmbJyPYjiC9qG1vPqWPejD/KyfrFC7fPsmzE7octa5zNyxfFpuFR9+z1y3Q
0Ovt4IH7t2J5Q9x7e4+rjFFIUFz4tM2z7xlggZiG0XEjba6gkFx5/VK9Aj5x17eKR/Xtfr+nXd8n
4VJyKQIZq4wMJk2iHems4HzdjuvoZc2xPjoPxqECl3qktV4mqYl9tkNcOCY+fz+bW7ku0zyumFv3
B/y+EK0wP7SoixuwaypSelVBhP1MSM8+olGna7O6SKI+z18ncIvpg+z1RWTYXHyg24YK9wTTI6Yb
o03sBbHHT1wmYWsQDM9j6dyuLpaxw/CbW4L2Jh50FGO+JMKjEh5N525FOpVFnUQlTW6W/F/H1B+H
QpbHfhY/Lmwtj6gbmj7J21bD8Nq3sQ+V7bdWTpG6rp65gayR3CrpT8pOIKxBQ0PvoYn7tDToFNhK
Xy0jp3l0NYq07siUPKzah2Z+UY0c0hkn08aLZtofh+oHHdGxXRxSaIMQvfTW1IhGYz603UFnrp/3
/pacEv1tVn5kOBO2+c3dvqMhs2o1vy1T9N3/MrQ5bLV/gTR3m+Vw3YsEyRVPTo/O/mWbpraJi+XH
VqreNL+mxDk005/r44usYv/9zJ7VTFvROAMnVcvTmD84yakxJK8nn4nmpV3jrh9jZWstWtKQYSej
l3cBG+87J3AGQHaGkJYryu7fGqW+pxWwuMzLjaOdoCEcP06QLHsw2/Iw6IWHJgy1iRftVWnA0Ft5
hXtvLfGY2h5G69yP6wshWmguWrkdY/ZCDBeKww80Sz21eaPZz8X+kgAJPIRLZuqsGxQDVfsIpujB
oHRixX1zWCuZGLqousf3epRKXiuFjhvGcGjjGuwMjU9i/WG/yuRP+Z0ii+uC7ILHDZppkuQuy7Gt
rPNTFIrz7nezxnSB47h3VvlktO9adiqSb5l+tza3uQOe0WhIFg+Y+9R5WWSJ9OVYbPHgws1aR8rM
zInG8aizx2KTZBiCTM3iMYWNbfdjX1OQFwXMZwctaF/2BmETawmKUfDFK6/XjU40gz0hPfM+GB0w
LtmYHtMCEqtl7kv7jEQj72Z+NnKp2sRRyZAeC2X2ku5VyXNZHrtfkP/r1qD8/ntoy1ESyPVa/ZHm
5ZNj1T7E0aDLpYPxc4P67QB6/T7/GFN0kaP05GcLqNWuL5fAxC0eYLguhPaaiVkhTqin+lULkGse
qN8Mh/Uw/j9qP5ejgcV376JAU5GmbaYIwkRevrf81aCX1bWDlbmS5g/hZLiIoE+KqzoVvlFTyK8X
h/yl/+W8gjWp2clUguXG/FqvhsV38Hal4gwGNdNjVv1IrFtz+CbZjz01uWQKXMqi5lm1mFU7HEto
Awcr0R91l54sJf2ez8TwqkyNRkp9U+/82iklR6Kg+Gfx6EJVU9uinDAd9bSrkxU/djUC8M/fsmMn
QdsI9p/HFdo9aDymAZ+gFfG6bfBNtwm67T2xdUlhVvQFzvVHdNRvGnSDj7UOrc627Q+rZrxPpt0H
kKaXTONyqLZ4gnu2tmrSmyCraJ1fGppix1cTHA35YHuOW3hQdPH04c91WxDNh4sKeq6tmjniUxA8
P7TpY+WaaL1b8W4cXv+AyF+cPdSdhTTDHPW8NtgUASFZZf7eyt1FNLKQIZCginUUHZMv6ZyqFo89
RGvLlg5u2UfZClCQ/bQfcbKDWrRSnN+ngMa0Q15NwATox3RpH/q+/k7MNvWgSCij4d6X/YJn8vjD
csu0cc22Keo6GBSLQLjlqdrj9a0QzYB3+wVPS+qIyJUrzmFzu6Ne/Bimm6WViQMK/j0PO8TzJ9h7
XCxRyZAoqkENQT0bMsLX/77gbLT3y/GZISXFrLbWgtHBXReOQ9SWX1LTRnso59RLkduKXWHkwQqd
9VUx8Ug1J7K4txvIhT3l0YW52ZC+6GrsKWotKMFlkGGBG5ugnmuCNJRdpC/XCCweaVg7ZK5Zjd11
2I82AdaP2WEzW0e1VMJ5eVhdmeK8wIx4tGGR19VQGFitVUU3d3lDlc4v9P6gJjJ5pn3dL60Yl9TP
nTUOibt2UWvHyzgf4XBj9ZIlQzB8iToZW855s7GioaU3WAdHa3xDuXGdMlBkL0UiP+AdrRnSVqUg
5xlQWiegEWmraEUmct0PRHkuj9nbqgSMOzWIJZA+BXkLHantmPxj+x/DrXFo3/ZyfiT51L7iF3aC
x+6VhQHZucXqorrx1sAKpx/zry5o31lQfeyU2bIivsCmeMie3lW20aChJiq009rN3kQf2Qw1Idy4
JDMRpL88dm9Fe+OYDnAPPKuF1WE+ltZpCJB+RmWUU8nBLdh4Hrxngww3zXcf7DQ1sLrRU1S0c0+V
ZBKi4bmjlOVu2WazPUdr84GXb6D3vq2mVFVJEKfIbgNn8TUjSuaorMWfP0wH9bBzLBrPGiRDqtAN
ZGeQaAqc35X6lnRTZmhRA3FSA2jkekkROWTn52XhDtXiUXwT6Q07HTAJ+r4Gdly5QQkKnw5c/JC+
Q85RxfOxZ8HqO56BN9uiCa7blyBk8Uzb2WCDXD5DkDcKRCmC/l68E7DeG6np54WMO0qUTP0H4gfl
ApstmN7+OKgF4HbGSwG4PqdgV1dUPiCW+6X58HTb9Wga0BPAk9RU3zDShD2eWm37ts+eVqeQmLOg
1GzxmD/FtMy8N3GUL/5yWG93lSW24BnnoCoenot+78IgUHt1E0kGITgiefzfVip9OZTTEOXJb+pO
BwaSWY2ALxUI4SmDKK+0KCzI4Hk0oNqvWWWXMHMwJkK0bjwuYXYsQpmQk8CLLC4QDI3V0n5SQOzk
vOlNqNO3RiYyI1ojLgpUmkE0kK130ZKbkEAypqes0EZwFdIafeLb68BmIG1AVHa4bmiiqXABwdXH
EW2leocCG67Qz02qA+tfh9cHF6SMPHl2YxWDMrU45UE7AvKZAVKwsv8teLeweMSf2zsOQxW5iyxv
DuzQ+pYFI6xW87W7ViqfIpgAD/0be1bnBphzIneEgoj5m1FNErAE686j/dzWgORPYXbR3OixOT0p
qhrYKKB+aeF5pB+b3VkdU9JF+dKnEULWctBnmeS1KAHigX64gJHeWvDfAenb5a3mRwqZF98c/SGw
/uieeqNAmlqyUILIzqP9MnVVt9TGx9BzGifOLcgA9fURgE+wF0lwyYJXeotH/SnEGMC8CKGa/c1t
x5nUL/H4rdMC0J1t6NxBI2bgvhoxeg6kjQAi0+IcfeqUrCYl5qWklKC7xD5OlvPj+vaLzimT82q0
0QH2VyldlOQvDiQht+ME7QkzNH+rt13Y+vJHc5Edc3ggmzbNpDf4kmkPgaGjgblA0/0gmYhokbhM
3q0Ne8p7u4t0aI8v+m0NfmDJEglSXh7i56xq5ZRAjUfK5Dk/sO3B4BenYgX1ljf7QPt4zcuKbuKj
7HYuilg85m9tVFIrDJNJ7tAaZUGnc9c0TCtUx4sA73GyY31fnAuXBmP3pLNEcoFiq+3YaR9pSuJ1
XRKOzehrrPGG4Zgl/9bptw7ghhJPedeXUhd9cF/isw8Wbb1QE0+8cJ856O6J30VkDJrTNgPWQE/2
wX0qHhHbzO8lXhqDCXn5V7NmHhQ4t0W1dSZcN4+1cCfYNj/UePWHuDxNN5vklUsAOLB43nU9yfWS
WlhSCwXHkB0yP4Mkw2H2c+Kls1ejlgAOsjCQkYmIUjMeKGi7zNLaZP8gTre9XNvqBxJvvV8iIJEQ
nLm536neJnueEDiawQWMCXQ1TsGwjCaaz6Zx8Fv61aG5CLG4wEwPWtZHs9kERLFjoF/i65YnCD48
OrAw16ZeC/zrxjbirnMeNFOJulEmnyA4engoIDUUsD/0+Oermx7N4S0boZSh+JCF81RZfVaQ7/Ew
QEV19bwFF0dUqLO3rvWRZIW3Nf/k3Rud2c2YF7KAJ5oNFxYMYvf26ua4puj+GOBtYbw1/eJTtlf/
rTxprU8AnCkP5ZsMNiMIsZ+M8WdxoSuw9dTQSagsLiCOISE3UCb1HJpKQp1g/3lMIARGzJ4p+ACq
9R4tfisjGPx1GYOrwCd4WKDGIKJa9xYJl6b0GiUy2CD536JN585+1W7UPC8ICd2leFjH6mPdQEu0
Nk4R2uY0Pdpogj8Oer8dv+QnPJFeldUdSXD8AMVR3m9lETtr/TTlpczFRabFuXhH7TprdAb1mLZt
vbxc3uZKqbxkruMyS7OgU5Tn6zMR7QmXEEz93LHCsAm6YqAjokUtlSENBLbEo//sUut7R3FgS67t
hHStU19Nhhqc3UTGXSP48zzqT8unJbGzBBTGY9963ajELEl/Xl8Y0d/nvBsk4qVlrah8QLgyuWGr
nd06OpQeIUUr67sRuDMP8iONro1agV1Gc0TxlIPRH4qVq3LPqrmN+4KsX9vjzzPxLGyA/q2cKJi5
do687bc9rNppXtc0/NpC7ZtzNvpA7ExLyUbCzABsYAXbhN+b6mOhu7kETnyZD0DTedoY1qy1Muog
sUYBarjvbyHmdAdCnOH3/3F2XTty68DyiwRQWXpVGGlmZ3Pw2i/C2j5WoiQqh6+/JV9cYA/PcHix
r4uFOAzdbHZXV03h8gEUlI7etzxI/BxE/rII5eL+qxpf3WVtOhYZVaZjR30rWgLDV700ZD8TEjQg
eT3U0KEpf04yvlrRcLtn+7yKaORsezedEZK81+A7qzdP0yTeSrR+PH9MB/Uhpbey+Zj+obm33feb
DymFoInqm0oNBvC0QyNV9zWvjjIJrODi2cby7X//NJ9Ww1OMMiwfNq703GL156Y5WM1GfLMDYvb6
2bv8BMAw+3J+GiZNm9wBBeR8VLTisNDuvJH53FGtD0GW/FyUyw99NjxtTd8Kff0ws8wOwFMniZYu
uh8Mzp18wpCCN0ESf2znV3P4yJmkJi/6LnebGd2cUyWn89Fx6HtHltdyfbu+XqJTpv17uarEKjK1
K+ZjZaJBgqEWi8SeNwyyjnbRrnP3Ft3SzJ0A8Dwuveupo+qNm+N3XemVsrURzYC7r6Zy6cdVxVEu
FqDzluU85+NtpxSP1xfoMqhD1fiSb5+NbrHRej7S8/78SU/rvR0NeE+mgRlcH+Pi5Y4hOFPvSFf0
aYrtXTPljtpQfVT+ydG/XUKSrmTP1wcRnCG+BGxsWZnVBnaiRMK+GvWgWCSnU/TzOctOy5pleYsV
Ir3ms6L2kID2nH45JB3UxSUuX7DNfPF362k+qzMGMYfWY8iALPWzVUh8k2gGnN1O9WAO6bqyuMVr
E2pSwYRig574g8s8W/aIv5wywjZzVjyRvJhbtYIVvw6BdQJexAfHwLE67xCxHA1D1zdatFKcSVuq
pWY9RFqObRVpc9wV0KqnMpEhgT3zFDHqugAv1TBYQ2t6nTX7tExjE6yTW71KrEF0UDmDBvwoG2nW
YKfTp50OO9u+9JhBCtX9t7MDzLWvM4Ivz1mRAXS0jd+rlf6zWS09XF/7y9U5DMGZ8gyq7soxzDbe
dR/VZysi4fqqB21khxQ15cF3Ms+O1nNxSvxRlosW7DhfW8ZJpSx1qBKpef/PrOhlPNoga682Q6Zd
JBqBM/GysSD2kNhtDBKsxFsA0UdZKTUOyArksqW7mOPC0u1jf7q5QW1ugHhDaeOuLgJTBZQEhMEE
UgBp/1Dbj6weYrs5Z9mX2howHmf0zbB0wBg4LaBOEBTSW89WDa9Ez77kKOxX3H+ShPg+Z+7MKBRl
KPF9FLF+Wz49uKHxPPzJYhJL4WACW+EJY0hO7FU3sGZUfUvU1jNkt6oojuLLzOu22qSd8esHRLsQ
QmxeFfgqyNDvkWGK9mDJMolmwFm7ojJVm/dVsifNa/uXSoZ/Ec2AryS3U6uyKhn6eD5ZpwzrX0Xp
efO3cO9qkwmT7a7jwibzVeSlxRYoMwbRor0MWkY64ATyjLbA3fL14w3kYzR11S5u+re+goRS/WGY
PSBn0ua//Va4NAHOsi1rzpMShcO4C5ZgA2x5V0GB4lQE0dDDl8AvqsYXixsln9c5xTGdqNMGmto8
6aauesjG3LglkQTforXi7Nlt2jlbq7GPjYRGW2EGQzkHTjndgftVkgIQDcGZ9DqWpT4RJPkdBwLg
UBMJKkMLM7XyC3OR6dAJLMLk7u8UrMRbsSUKugfeDf2b1rxLHJLo13OxeF+NaW8QRdmrI2cHlDfp
jX3T+lDC8NeDVvnkTGAZsl5PwZXBV483xJoj05HUM7rOt2wEbOkjmX9fn4tgjfiqMdVdxZ3SrIuT
ogPTTfegDPbz9U8LfjdfNi61RpvGHL97LTVPz+6T/j3pJN8WPSb4qvHEaurao65EXT/GvZ685KkF
aTvV8bdxCHNjPXczC9wyfaqHdoWYRRp8bVacmbfGaoHzBI6kbdHOmSMBXj632ffrH79crla1/1SQ
kZ7asg6VAfVe/5V03o7bUcLlcYEu6tuuPzzHUuUYgcPiK8nEMEkNfJUSTYf9PVYc5ho1PjRBhCyy
f8t6vAW2YnCWTomegw916+JO/9W2B2V5GvOnrPzibnAmXmj1rIFYDF+HM0cD2mj9rInkNSYyDc7K
Uw0ah11Culizg3rIvPyrYabBXdU2aMoM0qGpojcnT53/qQfbH4wvBgJ8tXhGz4nRrAVM2lHiNTef
phWUl9cPqMCm+bpw4SSdiSxEF1fuHCYLOtwda0CqQ1bGEqw5Xw8uEsCrt0ntY8UeIxtqa767EVPy
4wVHkad7cWxzzROGhow5CQ33vNB3x35tXSmBgiBO5eu7Q1VAOLRe+riCODqUkbIDi80f+5tUTpYi
2oB94T7F9irJsy3vFnTGACqKrk4/TYxjnyyPX9tfzlqboeormxEsEfRHPFoPYV1rtacD0vC1ATiD
VYvUXSFb38cmepSd1gU+bA1tUPZe/7wg/6BzNrsUSzXTrYJMJpikk/F+VcrApa1nDUZYrTKtbNHt
wxdzU9B6A5pK2JGgK7J4trTA7sI5RTO3dQZnka9nR6d+cEfna6vGV3f7YVhVcDNjWsvr7FBsTJCP
/1xfMoHJ8VXdvnGSqgMQFrCb7odhWL9sSybBKbrOeF4Xre3zdcq2PgbxdhXsHQ1VRB5YOISAeOws
w8yX9XMJDIMv4ILat2Ilw1Btfy7Un812Z40P11dIlOTna7dVr9VEzfHt8VRAo3RnwKiD5QbPoNv0
DEV59xFXc5Ajzpepyotmw5k5sSngp22dxrihA0Kag938o3Yy0QvR+eWpXmy3B+BqG9E7mgzA2zS5
8a5pG57W7gh70erRmwa3OlfAox/0xKwPaWpDF9YmTJKEvIzDUTW+zOtsm5Y4FEua/2Gjn99tgYLm
hDQs/SS2H6mXMM8IhrBFz18XQVZOgroXHXbOP3RVpZjKjGGLyQ5mYt+Uo6xwLXA9f2f6yTMPg0WZ
25j71XUss9Zfhj+68zAj/TJIGWYEY/CFXyNVto5pWxqvVZA1LNqM0W/0OdKX21b7kJx2wdnjS79g
o1STul3TePulvCMDtniNbz+5m0e9Cs9ZJ3aIl9he+fP6eKLh9rl+WrdSof0I7ochZua5GVBRSk6V
HHor2HC+EGwbNboIimFXJ+2O7OD+HFtviW1QnRO4nwlNxj8dyZkWDbVP8NNEcvDvOEWDiajJa8MM
ryGyNh7RtnPewFxtpR8NB8AeOt+lBZILS996zQokiZmwl1Sx/a/tBXf9q6whY2PhxdyzBU9NvMzf
EkWWIRGEX3/TS5/WhyrLprvqOMZNzo4z+aBLexysOawH+nL954sKA3/93achatcupjJtsng56AfI
mkfJ79YOt6e9h6MOlWM/SK4E0V5zEXzGrHQzDBVatLnyayHaLUsKWeuOYLd5GpcZ5NJjY2gZ4Bya
NyhlaA3OYZlbuMk8BQXbIGPbFFgeT+lis1R1yqGd4nL6WKZ3ltDAlum6CdJ5PJ8L3b+s290U78BA
tNX7Nn1FbchLMvPslLeG+UutvtQDqGo8gwq6TGwI2BvYdePDddHNbYdKyw6zFWo5i64fLcGG86K3
2ViU5sysLC4M5ElGO2grWW+LaL85605bneWKZmbxODehVQ0ftDyZZrBU3W3eSd6yoq3mDFsDosox
IN2K83reDKhCNb6hLBKvcRmTjg3ggnp0SGYQomkH1GqSSI/Xj95v/OGGfEdGAWWa9bD3Ty3QJfhe
vHaytiNRWppnQ9G70QV7MvytEtdHA6LfUAeL7ChFJ5CcDUq0OZyhD1VZzSqUleKqz/0Fjl3VoS1h
eVr9WBk/vnK2VJ7lxK3XHPF3gVgI7EZt9mqyw/UPX8YCqypPcwKuwJTYE7Z9OjRv44cegwS48uvY
gCbKEdviD1H5rA9BLrnLL1uJ6u6r+Mn/lszQx1SbBnQSPyzafYlmqeszubwNKi+llmdGvuoU3AMk
6zw7iaqhOqjK2dANf05lOPvLRqLytCdj2VKEubig1qk7bIkWVOYT+sevz0DwiFB5ZpN6UnLoeY4Z
9mJ8Q48s+WGCd/K0UxyAMkm7Y0BY/SHn/w+/rcBEVJ7khKxW2umzOoJszIoVkgXwYbe9bfrQewTh
BYBWYxVbtDw3/U8G4RemyFjnL6PCcfQ4n7Cm/VhplJHYiEDkZ/t5mD1D+y6wPOgZ/FmPAJU9LTLu
VdHx4MJ6RS96VhrJFhf676YyD1tzUy1noj4tX+oHxHQ4P0C3wSG9i+kUHSA+zje7Vw9EK/16+G4Y
50yWf7l8bao8NC4dVWs2kw1R9kAC2s1hO2hPDbFPC+4ejyWwWB244W6V3AuXYzKVZ0Hp2g2yLiD7
iRi7tfNDa7wv0xsSTBKzFfgDHh2ndLmZrSAcjKvCeivm+2xTJAGYaKH2CX3yNBld62HuaReT1q08
NqHIrQ4phKuXxneb4WWD5pO3OcwfUll3l8iaeEScXkxGYuQURavb7aDhwklRpNwJo/4//I2iHeGi
ASvrlakErRKeQ07oZlZYGrnXAYglg9YJvNx/iE9GR+/I1qWxBsESw1libcjR1p5LggHR53m7B1EC
engqeOqk/LaobqRM9EXJJ8mBFW4CZ+pWBu4It+47+BVQ84FUaefI6APVn+6qg32UOOv91/63mKs6
nLlndGO2Pkx4cUVpPN9mB3Q+/ZgPKnicWdTKeJVFk+EhceUyL5oD+W6kW333106AO8RWG5CHIczi
7tbpvrYpPC5uIbaJRwTGMY36qK7afQK+06qQoWAFZs4j4jKw6bdswe1c1LdVU3uzVGRPkKlSeUaU
vMt7BEdTe+wC9VB8H6MkMMNu9fYediLdB9EE9sP8yZsYC00HA12ocXYsP8xDjxuZhWZUHfe28p2b
Nbh+rgTGzfOhrIDmjIqKctVmKLeE2gSKk5Cln8oCRM6yR7wAOqXy8LimTElq9ttOE+hEteZpJ+We
Gj7629BB88s0PaPxwMaoA8ExHsuDlAFEtIqc6VsZM7qtB986Obnv1hs9IHUJuPXqWV7iZTf1o6p4
RJJsETz1VR4/N9tJOisUHIUsuc/p+9qvgVvF0xT00+St9segv+fQfiK56Y1owUj/XN/BHX52wTHY
nGNI6VoAwAVGQqreLY3lZwVIsPKn0YjppAeWrBD8NxN7YRweYWcamw4ZX7B2IkF5V41/Mi0JnU0N
jWzzk2nn7Olzz97mqF/b3BuN7MbaEi+pVW9dl5/Zt+FU9qDrZ2vEJhXylOTO6MtwptBynxUmcSuC
48xj9NI5GZyFtk6k52dm3dsA16fjqdJlYZ3gLuHheGPdjSkFM2ykskeruCEIfRL7+/WNFH17n9Mn
ky8WyzLWnSxX39uAqlsrqwC9lOVQBabAQ/DIoM8tOo2TaBk9917zLV/9aXw3AqJ6ybN1YFHxzyoD
LQqe3yqPv9saPVf1AWeFvtdHAvUlIzTeMtAjl/9ADJC+qX7zYMU1yEIrzwqvL59ogvq/l6+3oEtW
olMrYu33FPtiqDJeFkEszyPxVtwjVquYSWSAKOV2aNpXZ9rSCCwESVwPBXua286WdNP/reBcMjMu
moCwHetpgQel3dzObkjNJWjGAJ4gcvq3EXl7qj2qkB+0spOehJTOHsVEy/bFNaHobd/PHYIP90im
373ykrj3ltkF6VR5dfJ2fZ1Fx5T3N6vupv1suehZn4NpKtWjY7bMW8hoSIxYsN48ug+y5MZga6kS
FQg0R9BurksMeFY8bih1JbMkohL4TR7eVzidPToleJgbNUuDhBSB40C9oKvOiQJNdNLeWzJ7EA21
T/STZbuGk+XjiqG65camOPLI3Ewb3GYL51j/MJvD9a0RmABPEdOP4O7qBjxuNPY2QEGVTH+uf1iU
KuBRfnVbtiRVerwCb9376VzGOweqNXvsBppq0KqofrG/MHcZqlBQp1V5kpjKLEHpRCflbwt3HjeP
2bNReErn74UStJ+dJiWWtn+J1o1zHaVhDWjfnpVIezROedxGFJgdD4DYPXcHpbVn80GaGNi9+QX7
5iGAhVno4JxrlWjUNtVfnYJ6FhvR4Vs0fmbNEuJ1dbfGS8NwbqRqdnZ0W1UiCu4zZfy1LYEy3s4O
gvlnzaS+adWgg5Y8gQQugccDTmNtZJCSxelYXhooQm5OYDRfw3KrPB6wKHNXMRpNieACk/xnCi33
4Z/rx1qw7zwecDW7fERipYsdwMSdJPdqReIkBRbPgwFbjUyZxfCjoRirzb80ct+nkHKgLHRGkNZI
7F00yn7GPvmVIZ97a9yxeQ7YVVvnbWPHpqRelqJHZ7lJZBAW0TLt2/5pmFkrrG2b1Ta2pvtdogQN
oJJsjODg8IC/uizZpNuALhbG9Gqj1xlMd4+JDEciSjbzSL/ebuZ66LE+dRoiv7n+2YLMbyJ2Y5fe
SH36ocC+mZ/KmScEVxdPHdNmS0kain0fAuKXm7eDGK2AQq/T9PU7w5sDLVhjZzy0P92Xrx1iztIn
Cgb2jmDIyQI7wFz6Dvt2/cui3eFu+hxo6G6EkmakGQeS/wOW90HazCn4Ng8JBKLOzfJ5Bxza0ynP
8nst3x7MhUoud9Hnd4v5dGQdzVxXJV3BSa8soVq+76rQhvM1d8dDAl1taqx8xpvZsG7m9rXV32rj
a0vOAwLXYh4Uu0T2s0YIsoAqz5jr16VSZKGsaF32v39aF1JWPckIpMYtC0wylT8v36iSSeI2wdXG
87zUCV2BUK26OJsirUjRDPDWoPXYKsLr51H0rOB5XbIelN/9ACxgcUwiVNOTo5XfzCYyquAuWwNI
QUVmHk3QfYmU39WXADoqT+4ylBVUm/MGlwSEoZDTpY9Ts0lOkmjFONutATdc9QRtdpAUZDVQaN25
roxglXlu4YpxJrxAl3ioIbaBFQMh9zMojerv5hmMbOFO9qZNXhPUp/Fh+KF9kyZd9h9/IfTgoYF2
B2I28PuhOwC3al29pEPgtt8n+zsKFL3qeiDmAI+zlxWSDRIlXni8YIXG/cFcKZJ90GrTkIC1HtiN
GpXHETxG2Wsv2SyB7fDQwRSSk4uCCDum6QZhViVA04Xf99bj9dMt+jx3mbsrLVA0WtHj0pfevLyn
/aNdPV3/tuBa4uGCqU4qtViRTWSaQUEogia1dWjHB6dO9CivuiZQclUylij05JlfdHUxB3tmez68
uhsjsAef2mOB9pMvEUiqKo8VbLVRA2F0h0PdVHEPNrAqU297pBKuL5YoB84jAfWsonNuwr9Dnm08
mEv+bG1Au3pzpb4bw/QwLTO9oRXIhWz0Fxq4dDvrZCla5tvZV98JvD5cU2Vl0oMsKXZ19zTXwcxS
8LiZfmJL4oa/07lkp5xvqOekyiFcDnpP34kQrtu5t9cuXOAd1dN4tqMFktluZPpdlITaLYjdbvv4
+hILIkoeNUiWzbCZDfgY0zxjJH6VSwG+Apf61xN+uuF0I1FaDS2mMcgvOkjSFIH2ugupEAipJN5Y
Q+ei8PKDrLVBYLV/H8yfhoPmjpOUqgs8cb/iTQ+pbrUN00SyR6IIlgcLzrNVIhkBw13uoQZs3tMK
SfPe/6sMAzrFX/TPBB72LJTR7IlWb5/mp+kUJLO0wigHaFCQs41GuwW4UbvZQkOGmxCV4f+++D8N
0ZgpCGoqQHPSN+2UnPpoBcW46aXqoTzvymnjDXLn2SH5uH7URBvEve1ZjU5dozfTeNDUoAZdYdc9
OVsVXP+6wLH+dSGfJpNPo92WDPA+3LF+MR9Sp4/o/JQQJOgQlVwfRJR94UGEg1J3Ra40UJgL13B4
sE52rIVd7ZVQJd1O5p8C9+wji9yjIslCiqbFuQam0qRLnCKPh9nyUxC3JQsDtfESLvUft5EMIni9
8qjCphj7Im2WPGYQJfE1Azkklr+0pd16W64Rf8m3X04rC05Fo3EvAr0qu4kNax6bs4ZkCzoWujFI
q/mwukY0LsDR119ryFN5pOFSmVXu2lUeg7H5RGortgDLAABbFu9olwMsHl0I9MzEFHfO4oyt4Zol
jo9Ky3tNnG9t40K+TD9B4eMXts/L6BimffvoKt3D9bMo8Nw86nAtHG1g+6WR2/1DlYKXMjWJrE4o
+vj+98/WBNkEpjEAkpw1bHoUuCdZPVX0Zc4LoMcHekTKBBprcpsoaeMNaUsl5inwMDzWkBkEeu37
FVB33TkhE/PcLKMHsyhfvrbm3CvBSZnOXHD3xF0WsKr16SQD9grcPS+rtjm5S/WaZLFRP3QkcCr3
bEAaNk8lR/Xy0hAeR0httIHbidYd0+zFMsZQMYxvY+I+X1+XyyZNeCzhXJgKWNHrCRKfs5eSJKja
XwUqkgx7jDLTnLrB9YEEtU/CowjVxR2TOgUumc76Ta3cdmW1x34B65BFVcD9seRe4y5euVaHwaZB
1wI2ad805qkyh2AkNNR6FGpSaHCPvwx3DhKN+T1lnmK24fXfKAi7CQ9IzEZ9LM0Ov3Gdt1uzAj2e
rtxSG/r05Y065v4MIprkIetrybF3L3ohwmMT02wyzK4CSHg6/B9LPNJEsfQZednLER6dyHR7gDAB
QOe75kUNcqbyln7bu4H3UUaZ9IEgwiI8ILFWC+oi04WtRaL8ACb/AZrsWVCCz/N/6WnThzoEg0+Y
/vziRu0T/uTlKlRSSlUrUWdQH/EwHnPzlBRvrQsidiRWq/RXb6KfQpfBEkQ2yHkPVW1VYGEw3B48
VMRHk3gWJC9qtGMgpscFzCKodUjFagUpB8LjEtXZ6InilhOeFXMIeWYSktv2R7V4U8zi9Lj82dWZ
2+cKeWTkKiWnXzDJ/6AUHcUyNLTBx/aCj+dmqM/6XdG5ks8LylHkP6hEax23QkX0oN/Dx5/0OPle
+WPhGfd7zyD9UbSeLkldXr6qCI9QBBn0pFSNm8dW3+DVbCxHklqqxGhF68QlGXRw5OKNauVxaRd+
5rSFp2WTZzudJIkh+vH7uJ/OtkUT00EgkseucTbyVyOX1bME3oCn3xut0gFRupqjO28M64f1NX8d
vw+rx+602H4wf1+3zctxL+GRiLiaFpuUNoJE1MbsErmq3g0mfQOBtHnQ6zm+Pszla5c4nAcAm7hV
OAZ2QSdv/XJLQevbTpE7v1z/vGiTOYuvnGw2bCsrYne9I83iV+7r3Mh6QwTvN8IDEdum0CHFtp/P
H/kdCWvd66Plhv7cIvTQBmvtDU/0UcbBI1gpHo6Y500xN3k6HPPxFYqrVAcvbnleZPR2f6uu/82B
EB6G2LB+g/z12h8nx6mSB5Lnia4HyqTYiuc2G0iSPNY5nRFQwxrn2Wdt12ye2m1lbYN+oQV/2aC4
Sh6yUR/Q4+GmeXLKnA05o6Lc0KZaqEAXUB9YA4hJ75ysrTKeCfo8kU/Cd2uw0BVKwsb13oD6HHmg
o2MzrwOAZrwfzI5VUHo2V0fxrKRrx/ee0HHTwZrultlNn6jjoIVKVVkWWK70tm6Djjmj7hsEgfR7
4dRpA2yIrq5U8eopUebFY04BCTrDq0pltjd/qvu6vc1qfdq10CwH6F7dsIrcd8Z6bMJuKq0e2tba
iN+Zu4vlHA1d3dJ7RZ0G8tqmKGJ75kQ2yAtAVT5hicRRCSyRB9NZ1Ezw5N3wAm3vnerOQTE+Ba2Q
09a+UkseoAI74ZFzk+20zTIlebzRMc6VCtyMJFDTRnLzCj7PA+YW5qwbGTAFzXyvq9YDfRzI4WVl
cdGVxEPdFshoV3iJFch6dy97nTF9xYXUB8rjTpeiVV5zI1PnEwVJPOzNzBs1WZq8wPVXvGhhdQJY
pvDI7GV/zEfjMEDsOX/GuR1knNiitePuKRiekVZTUcSDbSGTAub7D2uTbLvgjuKxwWu72tOUYF8q
mnhEH/CzqZZLzq3gTcKjg4d0ZCB5wg1ipXOUtfYB4KiffT79WJgajZNysNZZ9noTLBLPm0l0na5Z
C09MtynYbF9xz934NSQl4YHBgIAvOUsxkXRb/FapfHWEeoIek2IOrl9TohPMo4Iz19GLRdmvwWft
tL6BLieoIvVuOumnIgbKOZJJ0opuEe6+nXRnc7o9KpmTb1tthXlxZgv1hm2SVD4F3ooHV456pfbK
gONq1IhQmL8mLES/rEeSwyrL1wuNcD/Pn2Ir24JeE3PdIlZuhkD5pfn9Y/loIgFztrzqpX/pfHJD
X1tJjCI4XDzF4ZSzZIasaBHbfdhUmzfTMyEf13de9G1uPzYDN8nkJnAnVffQNM3NaNVPuVpF1z8v
2G6e39CqSl0pwaN/TNv+rtdOduc8F1pk1q/Xvy/6+Vx21ELhHPf2OB2p+8HYEixQbam/1qBEePCj
bRNc1i3NwnLu1CBboXU+LpWEjEbwy3nMI8CaA2vzjoYT2js9uoCtp8kmoHG3bJU4QIF35WkNba0Z
h2kbs3Bo1jOj9HabwuvLLvoydyfoUNlcm7bOwiat2YftMPWcmVBHkfzwv/XpC7Egj3EEusCqMqXN
wunQhqa3HehL8jiHkA48lOHeqOAEim8FEGnyvgG76X3fwuGuu9tCAir1RjJJwdnlcY8WyxeHQerg
CCFR4lE2M99MAKxfV3p2bXTbXV9LURRv8glR21LaeV7mYzNn0EwpulJDMbuq12+JbaYvhUHNH1qb
o4cBsT71WWcV8YSkfFVqeHVRCCPdlXU2lp6p9Z65Kz987YfxREbqklcQeFC3Y9Z4lukxUGTs/VSa
HvaH4q051jvI4/f6dH04QRKLxyoMvTsVm6tvR2JkwOKOWx9WoKgtmHZOundHI3fJ3KHGXEjesYLt
/Q9UYQK0WaMYb0X1uOuVwHDyj83tjmrlyg6ywMh5nELumrpNMm079i4uOWdS7eOiJ6AhcjJbsmyC
IXgQq5Wq62aZOKUt0giLfix1tH/IsL+ij3PP13k14D4qYCwAAfbAm+gn83MBFPj1HRd9nXPear8M
NkuYGQ9DFtRQpptLb2hkpTrB13mwKuRJLH3TlfVIVjTKEm+B+IIly7gKgC6Ex6uaO6fxWGNl6vch
SKIdW4FTY0AQtj9qN26gSV4uglPKo1eBRNqSwWq3Y94Nv2p1eXBKdIlM4I6rZIL0omiGl0EcdIVS
yFj/tfPt4HqZr3rTTXlKgslfXVARD34Wtj+/VqcHk+S/gyfFJkrpOphSs/lE/6bMIWgmr58owb1k
cHFZC+2ebGMDzisFe49aWI2fklbyWBGuE+eoJwijj0OOH652YQ014PRk3iV5WPycR8+61w4omMcN
aBs9VdbjJJqP9u+lqpa6KvaHK9Q8om78bTav19dJlBk2OMMGPZTZ9QxTsW6t1+HQnVGCW8OdFMf6
jXrN7tsTbwjB4iyvIuzfvnCp88SWlTlNCKgwZuHe7mLKW2wcZ/U8hHpYHmTZZ0H4z4NZ1ZauBLWX
7UjZY2l/G9PSY8C+bajYwQdcXz2BTfI8lzNyRc6UTNtx0i1v29A6lZzcNVLcr7l0HtRqJZM9TPW8
HQ0cLGK3vgm9mPXn9R8vOsU8rrUk2jrYFVZoPaERwVNj946xsA+QgAoRfgbK8QatxcP368MJTjBP
e1kvWobsFuYC7a6DQ9Fy2o3h1z7NGTtZQBFXtst2bHOAokjyPNgyRhzRDnOW3qAFabUGAktPhz8m
68LKLpC925yzQqAW8rXfr/3buNVt6YZuw9L01g2btnC18y+uDGfdaup2tCsQdmSA2hu4LGaQgl//
0QJEHuGpFDekWJ2tVHE4Hx3QmOYhWNKOlqf63UmBFNT1UQRWzIMku65QaFKYWJqx8qbqESCyIFF0
NOwGeK4erg8i2GQeHOluO5ldt2EmwBM6ddS276nx4TSy+Flw9HlsZGMxt4BKBb5vQSJ8Ml6HdZJc
RaKfzh0dWo6Kbvc4n6NZHmZYlNENaNs2SVBphSzvK0oK8bjH3m0MQjRstRYVL+upO6dxHymh8mbs
3eHQJzjICm371X/hauDpEUcgWfQVXVjHnEYDiwY878bH67ts/612Xvg4j3Asaruv8QJmR0iCmuye
tHUxlMfK3YAVOYF2biqYb6fuTB6mehrNB6dY1vnOTKjpPK7zpBleW9QGcpMoUKvphwvVw8oDYYJh
f6zOsJl3JKMZunkdSLhqoUqarnG8imqddTbTfGkAFO3txTiwpNRQ5cMjp4Je/LiW4+TcLhBvI8h9
Jjl1V6/fQB6Of0FHw/bHRDrG6uIFnG/9nV71G1IEelp0jurXmUIqyKcnuFO/u0pVtsBtNhB+U0xQ
Ut3rtZZOgc4Wx/YNq4KgSJeWi+Ers5aUD+lqMeJnGul1P2t6236wbc3WbqZamVkTksYc7Xu1rtMc
fTlb1+q3KRvHrA/NpMq6F1ttzAxSczZkvzylXLftlM0oV0DNTAFU7azNBfQxLXVU6GFa0qR70Jux
Nxtv0nrFPG5D1ZDbxmwNffXmcWnxcF1nV9Of8hp5uqe+Iq3qBkCkOcvvyVGbwfGW3IGs3UOdmplh
BYsxLtPrsMzZ1PqlDvanwpse5s5bVB+d8V7TmO+0JvlNBnkWM0xSxxhnT1PRBv2Pkyya/UtxGlCc
0FRL+pPzP5x915KdOtftE1FFEqBb0kod7G7HvlE5gggiCInw9Gfg78Y/u2lOucoX267aaClMaWpq
BGoy8Q5EjICXyaA926GRXeO+xjA47aDvy6DNijvqQkcZQBOXgVVf1DmzYg8MH+fe9YwFxVjq/iya
PJFOzs2n3OL+i+/VNMDuZTFjuaNcxjnsyz82zMsjYqrRDInqpvZEpPbGIcxaI8PDhOl0JZ6jZvh4
N7fWttkcmlDAhFCSyRsZVaMx2yfT8ElzrWQVjKD9wwsHPiGZLe3nzJeFhkOyz4LUKWqjOZVOECyh
bm2niqAix/rPgYHXnMieDMPNQwfwcDGiajZRHeHVrSckHM2gm+Zb0/ewM4IXn9s9N3XVDuo0VYP0
7jxW+/qxVLUjviOqFJ0jp+6kUqhLmkV2kyDltDGh9VA+2VjIZTrNk+U+9F2f1TxxOxTtQI12NHsZ
y0mTK4wR8XvrkVr2BxZMdDq17tQZz0FTCfJ+8A1oFnCrncmXAgAfv0iNPusmEc5WQz24vwqf+Emh
OaXv+iqr5VeErGN+03bruR8yrrnnh5Uv3BlwknHJ1krGUCj7yTXtHDdOe2m77lsBso8+4Z6nhxfP
XbQBj7bOzUUOMl9uut+h0FX3SSm1cL+qmoxAaUhtDREshucpWrjXYmqNEe9KpjFnUzQpLptED7L4
Ak2a+kG3cnjQGjeUU1+3zm0OGBkTDb30ZonboYdDSGwqoZ3HbioNCzgAf4Wh2J1abHUbqNHNczry
FX2aNEFuW2UcKM2GB5nN4Es3nc2sJChgxwf4blPmeSSguWfdyjrLFsCVK6uRKsLBbRvP/iDh00vB
PRg/tbndjOApUlk8+fbkmVlYcdarTwZdbBHnyij691Xvewwwqt7Hp3ruGVNcl3QcUrDNeXcDRKLg
95AiKp2bwzs+PTEim+qLRzz/Qc417RDo7gyVTU9Y1qUHBFDfMytDJgUFvTx7sHxUPq94l82hY9XP
ToN3GSgqKv+aLdLSKUfNpOX3qsKa9rNwdkfDH7/UZjNY88PAtRHY58ovZ5WHhpCkOEEj0wJH2fMD
03ViMisVuFHhQKqviqbGNycjLSEeoLOULn3fPmINoRIe5iKY+zYKXEY4su5GZeb7erD65r7yettQ
qaygWxmWwoGfciS467s8oZQAO3vONLy6eGh7dcDxHt3hQk1CnNEFyBZKlNlD33DQZjXxa3iLk6Uk
keEWHYv6PNBA6LiOXu4yl3pjlrgGHXzUpFTpfA5K6nhNWMigHX65rHcgoQgGuM1jm/SGIa5eP9oB
sD3u0NNHYQ9L9UJyvIp/MbO+ML/59RTYgFoPcFYFupvOQYlaAhyy7dD0Oof+qIbeaeCCqmfn1M1F
4V0ZSG7OHFnO4o06pFNhFE1YNpYXxKbhLIWdzAaR/i+ykIDzkLRwq86vE1kG+4pk2TK/BFos9r0D
y57iB60IFHvpWCj+fYRo/3Sa7bLKwKyidd7FTe/NJK3N2sXLgIQ7XApXsm6KxDiZw++SMhcZh9O1
wyfPha/bY2FC5uGdgbgu0xwG5+P94pWKRDWkkubHYlCdH3oclAYD8HJSysTVmfCeWvAya3xaCPPJ
G1SmPmh/blk0G50nzo6fqzw1NSmmS9YOto4mr4Ii/OSxxbwpuzb9pNOsa2+kLW0ZkUG3Xjw3cAK7
BZ6jYFToD2RJ+5k4ZkQL1+/xpqXxMh8yKdslxv9b++97e5jaszV6II94QJGL2G1FXidD3bXm1eYT
GNV5UcOrs2ymFttVNcspturZyGGUpwnUootWtefa1OynztgAANnM7JJg02+VMcNzBCgF8sQYXNBj
OUx+eWa6L80fcLUHrCDMJ7usE6AX4Auqbd0FD5OPEIasBRvsi9/iOeW969oAI7BxcrL3fBEc8PnA
gAmyO7eTeKhzCafUWRe+HU22msrE9EruRaysRHDPTeGrl8WGfUWS4SUXMv7YsUf3OgGwBWFBPEcQ
tMYQLFFjibxPc57VxTscPctw7vH4T9IJFWzznfKFsBI/CCzAWFosW/VrnrK6AjZQTP099iYyvXcp
0oOzEViZczNbuwyypOZt646h6kWXA5/AUNC1QzXDuPml7YxyucIgNYeIE7zc/ZuGiV//4tVV1rnQ
bB1d9SlwKIU5QCuk95353IR8R5ez9pKR0bS7m84Hl7yYTGcaJgWm0YBP12VGxHMU6iJkXDjXHZMO
9gkFbER9GORODbaQkfltqhdoT1w4bTsaOVPVTOGC19zsmfkBKSODBEynfi8hS2u7E/HTyS4GwF2k
LHlcBlhT9wbimtURp3CZTLqgKeFzz2fhx60B02TYk9mQcTRzNQ93yBB7P7RYSVU81ywQEAipmxz4
9L58UNBuh75+05XVCxxPWz8hYE1kHyuRzfZ7wuemRcmfKocZIa9Kmz9pM8+mZ4dzy/0l3UZPZURk
IE16ZhUnfpH4jh3gptAIU86PtMq19wl+sAGAKwX1KqyDzFTMSxZulAYNHd81tHkyZ43jOPP8sfhV
G3rmD9NsiIHFVWfp0Q9rnpESG7LFZpbMfTZaEJ9GYgXDG7zCYFsRWUlXne6i7HvrIRvNuQf8z9C1
Kk6W7Dr+dTHrTAGn1nQGELG05jJa8EutOPMavxtCJDVFieRkChwDgCanI9Xvipb23KUg3bD8A+hR
DtKAgC+zp9PKJgLAQ6+FLFcoRG7P3+duafsbwnA2rwVcpcYPaq6Ium/J4CCUEaScODgZmlkg150K
kqnmoz+ITDqxzloGEXjdZ3oB8mzERQJS6pk9I1gD0yDii+5g3n5qbalAYkH6awvs9b4jAzMhBSHM
AgY974K72oDTIomo5WfmEIkK5+tN47SqIX2lLdHqUEw5Ic+TT/rxYSTdUn4o84m4F3skvXkVjtVM
z7NyoB8RejOfS0BJMu6DWKmwZr7XLS5PWG1FAPvRfKpG8M9Z5VrFN1uBogfhdN3J5b4KzGH+XbTF
uIjQtp0hs8JeT33zKy9a5FEkr4S+zlqOsCdWvdL+L45zyB9DeBoglwmzocidLtSeZ2Qvi1BVOYR+
K6zmjjidXT4T25+g2pjnbWtBvSszR2lEC8AX5Sd34CXylwB3Vjalktc1a8K2amX/DVBII7/ZdiXw
s3u7oeojDNh98m4OglWOlvuVgRTCsnCnKWXmOu/NKWsylXpeTuDU0eWLPdwcj87j6sYjmR6QLSAp
TOyF1bMdMoDC/C/16FnGh8G0AutqFY4bfHJ9y/NTRmk2NeHYmYXzK5P19AizbTq+GJbXFTfMcMG/
oA8e+eX5w2w8Lb0hnHvL8m3xdVTaIb8MTsfpxs0ms26zud5mC+3lxg2cAdF/oBxXnTsyYOPBA+Ji
QlVx6ahZfPQ494afpa8VPbcBs4wvAq5bPdBbs4/8KdRSZU1cCNxKslQwRiHozlzpcvzYvGGzSAYr
wzt1qJwF2XDYYGEHP6ShLOdqd0GmHsbGzcqETqQmL3VvWuMXAN7U8NxPjkHv86Z29IMcDUIvnhAA
TYSjpV3zWrWq63+NY6CQp1HK6+pSCcjJf8R48eLjSivNP1ta29W5HtBSbNlBTZ7z3KPGy+g5zeCE
ZdVn8/sK+SUSr9Ye1cLixXbaAUq29Vo79Upc/B9b2JiLrzj4FMWmxovJoWGpfKm7RFbd6NxJqnCs
Ya9sFfnV+8EovrVu6/MPdu2KLAi1AK+wDqWdlbMOsQMiIxfc0MULLrT9rQJTD6k+zsiaRNyC6Skc
zbzZ6h/K0uwg3xi0+O0hs5AhJqQZ1PQV2Zatl7hcr2Gf6KTUcApyb+nI2bGgDYYzp2zFEyu7Zfrt
wWmUfndtMjYpVLpt/a4yuV5+G+3iFA92rRHIqqX2cNcYuqkjXEgyrGuKn3GCT5/TqRDzaHn3Qnk2
/wLtMT+4cRFMZlrkPbatSAUem86NmTN7iXFQl9U7LCqktjivC4gOuwDjfkLEFyJehkyMoQzEJK5T
uWpdT8JV1WWayUjfObBTHq6yGJ3lR+v3A1Q421KSk83RKxUaQR0MyKk6vMgxz/Hpk8gLrd5TXGuG
pFjGqkonNtTtc137lvlSQ3/L+zDL1kMapaT2n+3eH6unUXIruwcghro/TLNccMI5hA/TOxrovrgN
DWR4u8hQg1Bxx/NCnIxmEXlat8VEZAzlBWUlfQl2060ZEBtX8G6gB480omZ3OXPEcGO5JsFdM6pu
uHS66nMSAvpa8Kcg8GwNKdlBjux+YsSSsS20qB6Q2bTyorBP0NRl0q4e5oLrrotQBzLIncE9B9JW
Szl3J+I25YQizxI4AFqRKR9vOihr9zvFvdb/Aq0g5LkO77FJh11bu9ajOUilTz0WAflZuF37bWlM
w8So62C+g9ujE5wkM6rx3kPGQF9mBySrBDuGDShXv6ZqOW49wak2beHcDANnEF7ZgRodoqFv/eHX
ZEGi/aEqhb08YOctpKgiZcC6oLiQOXMNJLAe44JHhkcsfLorOsuO3y7Q7dT+tizhBWWTqc0n4+xS
/2smaPkoueNHLWPs4A1ir2a9ZQYzs1rYXDrmxVJAMahTHgO83I2hc/LS4Z58tZ/e7sre28qff/8L
F+aUTBGpbBTE/chHQSQxwvaxiKF9/3VFZDdNaKcob5z8g7HbUfM0/2BK/mqwkUOtJtw5Lv9THV7O
fZuY7/jH7kd3x8I+XD0Bg8R8n8MImTgHre4AK//Ui/9qtF4mmdemaV6ws/7K3TGdBvFk8+C9r4Mb
ao9XlR25su2O6OYlJnO1ILXEWldX99qmHeZOfMeL1Q2mh1OyIlCaz/PTkd3MTsn+zwL6q2eoV2RD
mVHzQqFP6n9o6ae3F8ZOvf4/rOFFeZQ7rnnpHB5EtnJ5RMrxkdcU+XVT6YMXpR0dAfMPIe2v3z9P
7lL62B0v8qq/1CtwykxUhNeHBLXD5/nraIEmY10h4HVnp6tBL9THDhbFztD9h0LMcYhIrx8ujtUm
oxEu5pG09s4GsXUiMYU7Dqr3houb3Zde7ONCWI4HE7P3q9cHqL8GTNEBqJ+usC4c8gT0HTvSa9r7
7roQ/vquz7Olt3tMhDWcHLMKqfP57ZW093L/H9Yv7nx1O+XLZYx0TM9DXD+0qfGk8JL7ZHwqL1Zi
nlcd6ioa/80q3jTXTv7VGeS3C6yS8Nokxy5p9c++bQ7e+faGaRPdVFicDBWe4BZ55as29BFCd+/D
mweygjJWjgU+bLNnpwRtwvr49vjvvExufUWmyYIFq4OXKuXxn11OkgFmZLhJ3GrDjWp99Ha4d2Rt
6cBGAaG9XA/DBXLJP9wElfwI7lcNJDPaaNWcfrs3r+5L4ASvWLy/ZnaqSwZjQjJcJNiBChdk4pyy
7NZN9QF86VVQHxpYj5C/GnBEM0vkDMNFZLexHU4ovSUL/ewXD8QKTq75GfTsg768OuVoahPKOcqk
bjtim2Bswf4d2lV+eXuUXp8MfHoTzRbrM6lHRHOXGM/Z2TrjfXIKCbKH9oQS4lH2sDdY6wb412C5
rj+zqsecDzAJx4Zk3s8T3BzD4OInUGV/dBIeV79QNUdBXb7Lk0N+76sHOvq3CXCz74SnqRygo95e
cJeST7aCopd54RcF8fz1oABBtH/v3gGoczBdu4O6if0ZJCxZaTSKHBMohWQ6oxgT4R6GG3h8rAP4
asCib5udoFmsBqZQSCB8Hznvg+/8ILRJhBePhx5Ne8O3gVvYlTtqpibMW/O4zPVZWTdSD7FFPg+W
CI3i4KzaC9YNXDIo6gzssnG4EHmFXB8ITF0oAHou4reX+avnLCj8m82gGYHRnzoEULlcsuJqaRW6
/pG85M4YbVm7rDBKE7Wl4aLhyNEUZQI9iVE/AAMaMeduPBRo2dkF/kPZdWfHZNCPPRt48MyapAFA
7+3h2fvyZhPwG7ykeChfnl0kIHgbwTPUARL59SQXI78J/AGnoFuvn4bdcA1SLZwlojLJruxDn4X+
y9BFZtxHRjwdKIe8jl5Fg5uAX8q+NHrLzS+FipwvzVP1bCQ6Et+qT/wdmjodofH2xmwT405nmq0y
0TG8+J1cw/pK5Xx6ezr2Vusmrls8q7TYMFEr4cu1sDi01KzgXAf10XmyOyubsPa4A9sy6MRerGeo
PV3Kp3yVI0h9lPkjbUKUYIzX+wc9wrPtxPeWzQvx/mWty6M9orNPvrWgvGn1baqgUPBQEVTr3h65
nR1xS+SlEuU0CUrZBQSOMG+b2GyMOIBCR0bPltkdtPI6rQE6HZujv7IXZ+mGLsdpZkZ+Cs898j27
el/LaIrWW7CHCmp5co/g3juj9x8qoXKCojNyA+bjwMLIq1u8BG0djz6P3x62vQNryyf066x0pIv1
sBrZrWbF5AHhuYo3rstAkIODcSdmtlRCKBWbfVWgGfpjEUNU5ergw39um/8BQmFGNlEvBVOok//p
gJXWSZbg2VRHY9zgulAfpZSvo8bQyibmW+4AsbKglfn9upOJ1EgC+iTjCepoxoX10VxDTvVgle3N
+mYX0DXQjTW8dS/5+HlS4/1gjSdL23eN+CeqE7qz2QUYLxtEYUbOLpJlWCJXxXva0OVAlWdvsjdn
OlFA2ZS1IOdxND7Oor9XxE3fXq87G+SW8wxdrVlnI0rKQsx3qzPhMs9nor6+/fW9I2TLea7grsKM
Qo+XuYrZSw8d+iwJYrtPgmczXWVayMFhtTPFW8LzPE4oiNrUPc+zHMNR2BExoNAg6hejtI9CY10v
r4SGtzb+V+oNd1MBjF/gnoEzPTkrDP4dO6/6Nj0u0v9UXYIq0OaY76beRIHJcAHHBS4tMFvA14Lm
IInYG6ZNcNcToaCKMPfcTK5M3da+H0Y4Ugy26Ye+Tw/ibefs2FJRfbMJxqlHF3xtf4Mkw7M2S6SJ
eIZMWC7vSPD77eW1184mrgEd6J3cQTtiJOfFf3J7P67w9Jb77+wjY6q9EdtEdsWAVWoHtNFw74US
7YR6gn1eXbYxpXP6dkf2onAT4PlUu7K2gWSm7RhCqoqAuFccyfbt7bVbhmplV8psmTaB0LVSJ17O
5XSFhmN1W90SwH3+DMkr+k+uLhCZ2hzo5eDWulxP2DaH/zrAg9nPfxqjLU+1QBfwBx/uoC0V0JCL
dBFHF4+dCSDr7P8d2UL31BSo8DX1c97f+iGdjkSwdzbvLUu16Tzt9yP4tU198t35cZ7aA3Lw3pc3
wdx2gVM1jcSXFaTMNDQFNA3sgxje+/jmgM6BDViyMShxLFcgrQUcZt7wLX57LneCaktHXGoTAECo
liRgysJkGaa+NR4VJ0v9bnhwlMnsNbKJXJuBNiH8BlJuDSRgiiD7YFdIJ7kL93PPOBKA3xunTegy
PL/LCsjjBAhEgKKjjPfJ24O0l0puuYkNBBAnMMsBSOPhEjvx3N6VJ++ZnprUHG4iOtJa3G1oE7Oy
LsUYzGhIJv1liSFXCwKvixO6SY3YOTih9xLLLUkxMHM3gOXa2sqcwGw5yWU0/JGH60/joTzcuj5f
OaO3NMXGgLb0kLEqXctjDPjLVKNkFGDaISOMCtXj0avaTh1uS1AESEMugB1XqXtCMeRKkzEFfex0
pLi8lzptWYpFSywP3Ls61V/GZOXB6RD9eFyi1eHm2J36D5HltQHbBHppKFAOOqdKx2tw0pf/aelN
kfmVnMZ4/duUheT9yuQYzwC3k3CKVwcOGLUdLPO9Gduc4r4A4KiS+AEyGe7qZDkHH4ChFdEAohns
hc/mkQH76w9fECjc7AiswJsEa9DSetkEsCJp7n9UYZsK1N+iLg5CetWnLM7BdcQg47+O1sru2t/s
EoUzBBWewwUGebjQ701URmPqpuqZH+r47WxEW05jNfYzHIU9mjh4ugb4AByDgxna+/Jme6iCzsnh
6sMSCjfmUFQjA2ziiKS0c/L+h8bYODnJ5oolcngKoHU55qDNHJmz7SSIWxbjAGE1B7gZljQl60NT
T4/F1H7uc+O+7cSzKvmRO+reEK29+yt/mMYhn4ahYImFUgWUhMOieXo7PPa6sLb415cbIoniVkmT
IBvu3F5+lMIDzLr54hIIi+vs29vN7HVgswvMShcZUG8UxB4e8w7MnyOB970J3oT3lPuLnFroHPfd
PTHsyCiuc3O03e+Nziaiu1ZNFWkbeXKK5bfspNWGlQuFkdJ1je/M8H4Adni4Ue3s+FulC59S1Xk9
8dL6k9A4kYd303N9hdQbP/FoTqsHSKueZmCrTvP34r45uPy//pZr0q3kBZhpvt8FnTyJVcjyxq91
GeoOuksqBZgY7y7tR2sMGTgln3HvOXiS21kPW90LlqNJXQh5KvzhCnMemKvpgxW9syC2chdukTcA
wKM/1tKSSBIoIgT19JlVQEv+02Lesk8DZXu04608NU5vRQvEf5IMhLp/sRXBfGxiHSgwqnS+Dk0t
TuPSx6MkD8rU8ds/fi8b2zJOZxeAc8h2D6fyE8pjD81HHtVuspJn19Pw8L1+L8HYMk9Bu7ByIH/l
yR+i4L5YVzTgDXBeWMSDf7Jj8yyPHDp2UvE/B/JfmxibmNsyt5KnvCF3FZyp2xh+IB+4di//OGib
jaCYUXcLDHSmUhH5EVzrq5HwqCLpKvfano7eI/fW7uYcB04fgtI9mhG8jqacRlIl5ChD3tnMthTU
wAINuJClhG1IeVX5M0r9kdnxC8rJoDcfXXX35n0LpSv1BO6DRh8aab7LigmvtsNdNZn3CrbHfvUb
ZNaEKf9ngRypaB7gYXKe5JAeTNQ6Uq+km1uUXdlpty0atN7N9VVk32lTXrrZdaPe4pElftsAlk98
vvlgTUVvt7mz+rZ4u0XWHSGwLLvU5bkPrmP+zvLfuflBj9Ys6LUObbaDvKaARNhVcemsq65cwP0B
MwYJ3Z9Df72Wi4N9Yef02eLptKckNwLC0ikr5L2q3SGs55Y8gYhbftfjlMEoeJgugYdKceibzDro
397obTIDMrZuwdzCSI2JhIbqQiJ+OAMA5PWRw8hOUP3ZCP/aHexOascp0UJv11WcV0NcVJYEB2U5
WAA7h9kWWGd6fVbkoD2iC0gN+nvcdw5OmtedPky6xdJ1pQJnH46F6ZTOAHB9gX94GxugF1ygBHEn
PjnReAkGAMpTGh+pK+yM1xZEtyhIXPVIcNLMvk4jR4ntnrJfb8fKXrFwi6MbBAXtuMiy01zZ7WO7
wHnRpsscy9F/hoRsUCf50KuPfany+652f0Ay84Nl4OHAtXLcEHrwhmOqKuvl7d+z19d1r/xrbSgX
EgYU/oxpW3yk868Sou/CPxLX3lnaW18Oh0thG8IyUtP66mOTLfMi4k0Hz+Kfb//6nYW3heHZHWgP
wdpAln/R9a+Rfn37u3s/fG3vr1HpS4uUhcYKWLoidhYaDaZzW3rvnooj87Sdw8jchL0HNkLlmPjp
jImzaGlkDA0u/TL0jB54iSB+uyd/AuWV7XNrxqHhb5AF9jrBkOEMxGdr+sagwUPmMVLj50574OYU
oT9/ebu9nd16i8xzvUZbuURzjf+Fyj7sXSum/nWQwVW7t0FXB/3aW7ebRKExeqV4NRvpSNSSyJY4
eERn9YM9AnLyL10JtrA8kCGbDHAAIx2yBWvWdRNBCMXzxJjDjk6eRhP22+BIHFSbX+9RsAXp4RlP
NMOC5jxwzEXz0gOoPEznt/vyeqAEW1heHwjlgP1ppM5iidRzwB6TqjvEh78+68EWmjdM3uDwEnzu
wvbs2JCWiFrQIE+qrPyz9uouHhxoFC4rrszK8B7GnP5JlsxJJxJcOch48ZL1PyGdslwds6nA6J9M
f6WuDergmvd6SAdbd46g47Pky4i9SDwYjhXX1QNZ6Nl3zeTfhnizZ0BTPAsmEEJSJoePjqw+uhk7
/dunN3tF3oJSZtUjS+2lABul4tlvhmeD/OCQ3Vsc9v/d7TqqPFwXe5YOoNLFKIfoyMuPHsBf3+cC
urk4GJnLh8ZuWZqbXlT2hpUOff47WzyIa87dtR+OEBs7eTcUQ/5vN/Ky6DM2oRvBxxnVR2lGeBOP
7Q9/wJP26sb+bzO9heiZU8c9y6pZOnal86OFbxcS0haC7P8021uQXgb6NlOg56aVW/9qKtD6ZkBN
3/72ThRsgXmLqHqT+fj2DHUL12R30+Cu9CYLqjdQr/y3RtbG/zo9C094NZkphTLAGHHApsy5vHPI
/AAIb/p2EzuraovVm4DX0M46Rj17bxegulzaEpdFltYgmr/dxM6etkXngQ1dg3hNaAr+1o1KuYSs
kVenWU6Z631TCkYE0j96S9sJwa3PRmfPfJWDoKmtgz7J3TrK5rI6GKy9j2/i221kO48GPh6Q1IBk
icn6+O0x2jmzgk1wQ7sQoa19fNlyv/RUQBWEdN98V/58+/t7v3wT0m05atevMhzBVeklvqdXAQQg
l/7p61sIHnRiWAPGrZGCrRqEjV9+bXh5EAM7v3yLuwMKxMS9lbHUU20Wj4XpxG03q4Pq4U4Yb2F2
QcNk304GS52cRaD+p7Io33uue1o899/Oyy3Ojo0WCAOQf07tIYckl3pnUf4IznzMIPD9b+O/rqq/
9glTBx6H2zNLGRFzovFQEQZ+xg/yqZ0tYouz43XjmQbnRur7KOYPw0d7gQ5fR1iY4zaPMoJxsIx2
gmALtdO8Kjzatkaqul9Cpyr/ppxvb4/Q3qc3kVvowPRRIEAfYGXvyFs2f4Zl3799exO7Fny1p7zE
t4mEsOkU8uD7AHHttz++t0A3gTtXgS3boFlDi55BFL8jhdGFGYBpIFN3B43szPAWW5fBzmWwcFKm
kBx6KLmD21n+aWa1jLqmjUDn/7f9cwuyox01IH1SowaBmpPhFIn0nYMo2zlktrA6BlkD4jkVslIw
6Zv6u1GcPeN34XxoochhHfm67GxGW1xd5lHmW4XAZclqY1GLROXBwSra68AmhnOIXPXdjIkGeCgu
QL3vjTs8dYXMfAfhsNAqP729oHYiwVu79tdeYStzNEB9N1KONzrQxgl4vbCqucuEf+SSsFOagWLQ
/20DQotNP6yTsSICSGqdiTjryLgPQjOGHGAZQhzE+vlv/dlEts6IhvwX2hKkOCtIaQxDlvZwgX/7
83szvg1uQ5hF3+DGIJqqOjuyz2/EFL/e/vjeXGyCO/NGCLJaLvZtaJYJuFGFI8tuXgaNwH9qYAuo
c3p38W2GrUmOEqU+ztMFqnhheQhd2unBFkRHaGf3CvZp6ZB/C+pVdUjF3Doqh75eSQ62SLrKl7U2
PazV0iCh3eaw00GBSoa5Z8bccSIDtKHDUtXetWcLrRsXt8ygZwFjlfdTusRuIk9BvDysstHTiadH
EIudQN/C7ABjhfKVQoZtj959MOtIBnm4QHDP5fwHtAW/cu4eVN929vWt5YORQ8Gz6NAj0zxbjU5Y
CQo9hOEal0YCT+dvL7IdakSwdXygdl5D1R030+ICjxp+5YkRSSBIUgcPgTDRi10U4du7I37fTkhu
MXmBVmWNlxKWlg6J/EqdRp4ddGVvbjbR7kPizIKoFZJN6PaPjg7tmmFuEgf6dRaARH1XxgeDtu6F
/y0nBmQT+9SHfgx1MDfTo3eyo3W1sXh6P6Zm3KXHq20nf9hC84Ze9Ab1sdrUAoy2oidn6J9RsYpE
1v5jV7bmAU3jg+4lMCHT4xo4uG+nLJ4fnZMTeec8OQqcvQDd4vIM3vWsLNEX6/l/AWqdoZX0MKZL
8v/Tzk7UbIF5U1ZxXGNQ/mB59X6pMFRQYi3rLrG7PNVFfSB6vLN1bmF5NIMsCp0wanYxnua2fMJ1
P/ZacfD4v7OUt6g8P7BG34LmUepbd61I604lNb1VPqT6TGis+MnBOl7P2VfWsbs56yGxtuTm/+Ps
2prj5IHlL6IKkBDwCiy760vi2LHj5IWK44Q7AoG4/frT5JwHR5+1nHKlXKnaBwldZjQa9XQ36Kcp
4xFIRv96M/+6jPkZWhUw/sv96BZFOeYdUtmL1aEb3/vBpys+PPbyhHKsQMg9KVbdgijG31rZYoOd
BwtCyp9unkU5zb8lfC/I1jWvGLxN177xOJJdcvzZQP6H/prMXcTP1sg7q6Bi6lbTLDjIF5GyA7Xj
ZJhtwIcp8pMSlNrks2HKQ86nn6BxuEkqa0/OQfMkAlqef+M8YKJTA1RjSZx2sQCpJhiBr0V9LsEZ
VkDQ+raxk6godq7qmh2g4u9SnoPpn2L+kBsOG8sOxuU3+IHjHiJCIt2xmr9k4O9N5OZH34THpcly
gBtwAtgC7NcNrtGh5Y0/IV2JyxEAQClv/Gjg7beuXL8JkNIGEJK2wwrsSKHneNUV0G4JXoIqHk1Z
n0YGG9rQLGkfJDOoZcC+x38lSCH9umwWmghJ1SOY7aYkYsIpwkR2T5s+mjry3avcwBmKcyvByAm0
95C5O8kYzWlCtiP5zeykFplWxuCBQYx5WsAXjAtR3K3uZ1DzPVwekQZV5BHFoTS41k5yxlbeklQ2
itvBwBhU4nroj8L+7PPjileB7Iud4lVjii93qrFNongXa+nStPbRJx8As3Wz0PSemqTf8ZEaV0xU
x1KiNmfl8F05T1BnPZsRkcgWzFBq53y8n4b+dy7yu8tD0c6f4mdGi/aOlWCNVIfsXFWnMt6LwnSn
sYr2a2g5gXQNW299ALFziFeCrZz4f18JwMf6/2CF2ubpHZtUIX6Zlzb1CG43oKG3sqACgd+Di0LP
7Dq78u29fafrZfM7b/a2Ua8jSCvRy9KCNn6xve/EqWDZrIHAlduinhwUneBGWcY4WxLj6C2QrcxR
KvZBvJOnogHdji6sKLELpy/bSfp/7y79dxaQ8P81o5u5vjehmxm8GSoOIj/PtneXPrU/G/1wBCnb
xzyEignEWzI07wWOBC+7dcH3MaP60Fqjgn27vL11n656h77J+3U76Hz32ItHYw/rqTOb/yD/DL+f
SqNAwyd2nM/WiUXlzQZbraP9GgaNu1YlKNJGuOa4lAnEE76YthcaK0Q2BUjxhROYEoe2xM3JSHdi
pvfp1CAGrrgCKVon40O+3WjZEYF5v93EgP85+PFWOmOE83wAMSu2lwPd9l3XoFkjFR44SV863OzS
o0dEbPbl50rsqXbrmlYiDlp2mZhnkR7zdI64IU+Qnt7ZuZozQMX7OdC8tkbe46vLBQmH5NwYv9fE
20mi6/aXiu2TQ+5DCRxwJS5/OvyMe1nAszyi4s5LpohA+ngAwVk+RzRHIVi7V8Cm7Vex9WlYwIts
Y1jLlRVvtDTklgVJYIOVpgr3iDF0h4GK+WvBSU5Aw5AejRMY4fqf9O9hkIfJcJwPAw6DPVyrdjyK
A8jymaWdRE9T2Jzn6C+JRWTeLTGLy4e98ei2mRIPOAQhk4GU2XEA82Yvv7fmrtKexgWoED/Z+xn1
CZpubroeNyZc+uzj/GyC0q743F6DgD63ohWUHIc09FH1enR29rd2jRRvUIGddSrLMT32B7CwR/lB
9GEKzDae9Q/iuIlOhB/y0SrsD7Xbgz+isufIqkCkKJ6f5p1ISrf6KujPSfFwNqdoWvwNBfJDjw23
KX1hBKwISbMzBG1HSjRARcEsVkzpsTtMB/tQxTxFdZ6MNo6sCXIkweWp0oSGKrCP5gmInyt0M4Il
JXD476L/MSYoWstfwRh6qKS7c25qtp0K8JtaC6WGPuBkpXgBXul1XgViaePKKJFWnVp5NK0udKGk
tjMwjTdVSfYc12t6wwYqr8vkPfSCDj5bTiXomC/Pm+YiooL+UIsFCgWoqsS8no71SqF4lQQzE2AK
2LkJbgv9Toykwv1ySF5kbIGsetpmHISzxhdvnG4gklEHnkeyqGXLzqbW7QHlemDTpO46gZ7WEuIz
tPCvx9x9nszsyfEFbnSjAXA93blF6+7sKhMfLtCzARkvI66G4UeZTyBjrxYnLFO7vGKO+Qiu7gKv
xx7kGrhlnHOvnnbW7P0ZRRHSv1FnUg2T2TmuAZGShEXtYpLAAINn0QOjPYjpJBfv6fLu0DxAuSoE
ELojY4UXcTymtSA9r62hjx0yQ43FKZ31Gy+gQAXFjwZvbMOTKe0WqR5PPo+FXAOS1PPXbiCPKIaf
d7zJ+7vVVUGDkF8B2T4Qwnjby555xW5WuzwsyRp2bv+wM2T73f3qqsjBYl7tJeUMb24NMX5Uo2zD
WljDLTfNP/lMIePRu9ap8Vbz3hUi/+w3bGkDx6S4XZO8KeVO0Pn+0emq8EAwMdXDlPqwTFhIAC2P
O2r1Xy8PUjePW59v7i1Om7lJ7WGMRcFjiLUEZL4Hf3nc98ePdUD+7QAVJ+XYGfCSXV2fU1ktgS/M
57Zvfzc5UJSXO9HZwbaCb0YBSYx6YBIQUj7mNHC6ro2gqmEGhg/wDKES40nLj2EqXBU1WIzQCTM3
tCabsztPll+hqHbf5Xs2rVsRJaawVn9ymhZj6ajdHeuZz5DwQqVZ1dslkPgs/1Cy3FWRgpBpoMsm
Xx87xnDbTOK17k2KspXd8+p9Jwwhln8XpSH56lOoKiBrMrLQBJ1xsLDUD5fMNg5TKe79KXECOgPk
d3kXaOxEBRAm02BnkNWBN1zGMapS+lIkzevH2t5W680OI2nWgg4dOItiqaxDOjGodI1jvgO10H25
cqMokh46FhamCvwF8smy8/5+KAa+Y4LvBw6uihbMCtn1kAlGoJJasVE++vUrc/Y4XzTbVUUH2maB
mnAIksHC6jqUEIEJhFctIQjAYyCNTx+bfsXAc8OmkCnD0rYiuULK/9STPTf/fhiHR5x/V9b2cZ83
fcxOk5mHpucnIsAk3pKTU0FNkbb3Y76G3LB2RqKbL9W8iWlULcguY3Dpy02Z09+qKiLUFn9tC7Zj
25pOVPQgLeQmkYZFsc3vg5MBPwUSurL9JPYYtzUb9j8QwrwDW3mPDkRv/WoL4+dafbTpzce/sbSC
m8KDbBbcK2RcQg86Bghl9hKCmoNCRQ6OHOp9kF7EQ2TntfcLRAMPVec5kS299BMe91hEl3Lv0qax
O5Wnz4I6EzA7Nl7VyzlinTwZBcKleQ/Ur6GfRFGkMlNO2gOPDaSIedXNEXkuWYA6NBKBtBFCkTTq
b3z3+mc/gs5iL0WtG5Jymktg43ObwA0SO4c83MR+UZ9fQQZrJ6ej21eKnXe5gdKWHENq8V9Q9YMb
D93S7Nie7usVUy/INIwWQeuAmM1tc6zc9cpYnJ3rjS5EdhXTZqS1fceHF2/77jxMuN64/N4H+YzM
jCid/Xjsva9iTU8dSAsAD7zyMnk7c/ond+qPHSQq7LBZzKrC5QpwQIuBOdu/K8q9pdeYjoo0NCFo
LiqKpq1URnh6DZyxjrLy1pLj9TQ+Xfbzuk4U44dxmK3R9fCOIosolCex/AUE3zILJAdkghrkXumu
Zi+ouMPRLyohLfQEYaOsDCbWlseqkuIwokz5z+XRaNywSudnTXXKTBte0iLNVxNcwzNqUHPPenGs
PQoV3YQpPiDrFsjrmNhzQwv2fQukswmJrNUOPQTCBnfiyyPRJG9cFX8IZuac8W1vJwX5vk7j0WhT
EXiGGUNV5uB6y48OFeQVxwWlMPv04Fge8DB7QtO6iVTcQobnCUgOYyIhXRbmK/Rqx8cO7yDz/OXy
+LaY9L+pCZcpnsGAHiHUWze/480PDRI6ZV/iHgRVodxO8IaAJ2uUuV7uS+PjmOImKtogunCw82Rf
gPNm7FE1RT5G0e2q8MTegFxs7w8odwZ+KGhofQKUJLIgb/SxIFuFJ7JRNOs0oBS9BGYsaCajDLxq
ryhXswwqOjEbFmsZoMgYW8Y0QnHQ/SJ7/gjW3quFyJDX8lYmhrGzp3WdbZvtTaDhJbJxhnnxY9A8
HpCjOI+TjVgjWW+7svmKuiYa2ryOLi+6xt2oEMW2BCdm5Q1+3Jjs4PRQGIfIXB1kqwXtj8tdaIxE
hSY2zbqOnoNjJrFoQP06zNgVrUAZs+ec/ybU37ESFZVI/Fz2m5pWnNZtnLIlbKiP8hceiQxEpbmI
2zE9VKvE5ssPnjBfLg9MN3eK9ZudzUfKMLBUQsVEBCt02bphjz5E17pq+jWpoHqGbcAS0Hm88OmB
o+Ls8pfr3KYKSSxXlGpRC41neE25amI8gS3R/zG6cCgvuXvXMM05oIISc0eMdTOiI968yhwVE/71
Ot9P2YvB9rSDNHlOVwUlWk5DXWZi+eus8AKk2Y3HyvWglogirhAF4/x2yCC1KTw3GGbIBu8ixjWW
qqIUc4iJJl45Yq9xP843hFqSx0b1NIr7Qd4X5fHyamkcs4pS7Kbe90zIXMRrPt5BG/KKkOTn5aY1
tqkiE5ssBZhslRhBimOFRXUH2rlhguDr8+UOdOuvxAGzvTgVJ+jA7Z5rd4mWpLgeOTRO5M9SfLvc
h24QSvBv+KVYlxbzU1n0lg/9XWOMJ7PuQugi7sTQui4UU3e6BctL0MWI+M800yg3ppNwHzLofV8e
hMbcVR5AWRQ26F57P/ZrM6TZcmRkvs3bbmcAuj2kHO5Lbje8geQ9wMEG6EaswEr/XP5wzQqreMSm
A2mTC6raeMSRC+GKcHBfmZ+d+YJHaPA4X+5F8/0q/nCpiWc2A6an614p4mIH/vZyy5qlVcGGxDZz
TDtadivATYswmR96/4tr/PpY81u3b07ziYPKsq8wPcRIUMhVngxQ74uh+cwnsUOgrdk6KjIw82Uu
kLSBf+huFztOgUDM553P17g4FQbISelWpEfbS8l/Lb5xXgsDwjAmXhSbG2qBQhtypDt7VHdRVfGA
ZgkRO6/3MVd2e123NGSDfTQd1C5J8cAzC0rT9TkHmx2sPfQ7kEYP4kZa7XcMeY81XzdgxdLBeA1K
ggbf0G+XfLlYgDc7xnqyJ88LhrWrAwOy0UEr8r0nI93WVg76aRS8FXhDi5cELA/e10LsrJ3OMhWb
TyuwYhQMNcy9Xd8IEEB6dv6ZONZxhVQHlFDjyztcF36p8MClbH0hUhSWmzUoWVG/MxM7qM2tjoc8
rFxGK2lDdzUiVo43dO32CC51UYyKFqzaalxZiQEa1+3NJtiQgSkOit1LNIC6YA+HoknEqtyAs2W6
7lgjzGu7s22DU3H5kzpPS37HkVju+iurvLs8kRo7VkGBBTS5k9qfEPHxp867dtmVy+iOl9Nsa5Ug
kDF7RhIIg1iaOysZAg4ePaxE0CaHOQM6zNo573WTpZz3LhkXXrSI99ys/lWt9afFLA54Zwt4Pt24
bfWpNdiPFcyzO+N633icvwiYN+51SDLPG/HkinMhB4iGyMA0rd+X1+N9+3H+brs3bU+LBATNQdtD
Sa4tUySRsS5f+wUnv/R/Gyiv/+AgFA/gmnO5LFDIRcmyOAnLOgBCfPjYGBQf0AtA1qltO/FAWeDK
+pPvyLBayWkw87DNXi/3ognBHRUHNKT10jdgtIstcHP5w4kVdpTbr0DZBQ3xAjc9QwA6MscdaINm
ZVRsUEkhH18y6sT1PLAA0uL9p1zMoFDPDRl2YwGV5qnZK9d93ywdc/uIN9vAXjkqsyVz4pHc5MUQ
UO/seXtFp7rGlfBgQRVl45QgmWgdcfJ986GF7iaKU3ZCA415qFggC9rJEO/Gtztivs5m+5Gs+fny
mr8fNwE98O+09Ith9GuPpr25jZb8AWm4g1c1B9Y9XO5ANzXk3w7sPoce7Ow6MVL7Aa4Q30vIeOP1
aA9YpGtfOelpjbeVRFhOzIHuZvVT70As2ri//PG6iVdMekiJOxspGq/sF9kfIPa94yt0064YdNMk
C+0HGPSEVE1jf8qZAWRcHtCC7IVh73dBVfSO7/odJArw7e6DuMnu3Nj6hrK4XoKAf+MUtqPxtzMd
UNu9l8LXdbgdWm8sDMcENpJvYrLar7w6G/RoEAiGsp3Hm/e9BcS4/21+LWbUFoOmMu6FdWrt9Y+w
iuOa2DGk0p95N+x0oxvF9vubUVguJQMEyrAyc3bPIa7hb5DvuQyTtjhd3lXvn65URdyMErovYO9z
4gZvwc7Kvhgcd67O+AQJm99snW+IzCPm7FX3v7+JqaquWeS9O6Wpj3XJQOVTuGCyzty9jLBuLIp5
d8VgL+MC85Zy+tLP/ufBZTfANh3LsgFkjBw2MbHAn9z48ty9b+5UldMUqTUbC8PclYUddNWLy3+l
yZ4b1629Yu5GMjFRgPkoliD3CfoCIpS8uBId+2Gbu3XEuhEopg+aoMQSdoLlaPKrsm2AIRePzEZh
WuLjJTpfZAQO63M+OmHN5LEyvU2D7WWmMqpEjjrtemenawxKhei0VivabsSH2Bn7bZdJVEJ9t8m6
uDCRe5+6dOeY1wxYRep4Ym7tQqYsdrIcSS8U/9n+KflY+hY6H//aa47VT+YGBxidSxc1GWZoEkyj
laY7rlr3+YpDSAuAETuIacX1xH95EEVs3OyW0vXwoQ2t8nl1o5s7ZEIQtOQMT2r1F3dtcSSwZmf2
NdavwnPy1lmKyUBM1+XIno4pu25KAAUuf7zGYFR4Tp8ZYvEGWL8lu1vqGJG5yqCWRVi0ewhy3fTb
/65vzxIwSnfowhxw0aGtuF06C+Qb5rjjUXRjUIxeUEN4bMb6WtA+OPZ+2gairoegz9ZPuet+KISj
qrjmsprSlSOWoXaHXwnhVwYrd1ZYMwAVjmOtvYl0KZrGBec5aem5WJPPmWtxsF3viU9qfIWKyFlX
XrvWdjPAAX9GPw8o6gqnen0uWvnVtP3j5f2kWWyV3Quvv0ZbZ3BJVEz5iXhud/bXgV6507p+sItt
Ft+c70wsdM1WdLH0Lxu9hjXSaGHujkHo5mkb2JvWC5GlpC6xmfL1b0niyzov8bCUd5KD6NiZPhRU
UxWbs9oOdUBI4cRFml1bjnUwOkh4DL8/tgrKmV7MxGrsGq1DaC1si+l3P2aQHzG+f6x5xaJ9Q5C1
9rGXRrcQIc/6xwaE36OQXz/WvmLQsoNyBxTM0H5V3I3eGjpre98lexUgOnNTzu8mpWR2EzjsFTnn
oLWrxwkcYk1Z/6icjzGUURVoYyJLMdvugvX18X6PSmR+kFaShbnrdNHlWdKcCyrgJpdsnr0ci+w6
Th0wUBQ3drFHb6CZI5Xci5XSQd4SS4zS5msoYh/r3PjcUOAROIBXlweg60Mx5HUZ8544OYvpWtf3
U4kqzaBmA/+1Wp5Ecqrod67IuplSbHqUxPT6qWLxyF4S2++gmdHvCQjo2t5+f+MvyrE1V07gjRIA
Bp1lfEbB5N3l+dG4IhVTM7KpWBZvc3RT8WKu4joh3gHcf8euK68dxEmXu9GNQLHmccxAcot0ceya
2dk2ZjAmGD8vN60bgWLIvF+9lnE0XeEm1ta4hVWRD9xJn5pB7+8l7jVnjgqY4WuRuhA9dsCJISJe
8y846A48oztRtqamF3753yUuSGe0TYHwl/O0ekpH8brYLbRD1mYM8YIPo27nJEqWYoaAEaluauZ+
SfMmiWTB56OXWWbQDkUXLGNXBMZSlKFjzn0oHDONc5YP0eXJ1qyjirwBCmIiZgVzki4NSJ0GbHm9
3LLmQYiquBtKaUYpwwywH90TiZ1TFqWP8jvkqw92jDwZKil2utL4BJURLEfpNBjOsJbZ8sCo/Wn0
223KwrHeo895PwOPDOW/qznnpQTTKHooyiTMhk9J+dgyL/LyDoAi0E8VdAdkrdmWKt6GA6k8pAs6
MrEW8/xnkUu4VDv5fY1lqVCbxe5asGui8ckxA6t9Tu0b3PtGB29jzf3lVdctheIXkpS7s19i0bN1
wKW1unY6qP2ZIu6KPYkuXReKfxDCzItpm6JssqF7Z2SRRQWQY9W5XpyvHxuGctpb0Er0ANhi8Ury
W4AHbvJyOq8jb1BtUnxsqVV0TTIswzRtB8xEi4jJMUCuxlvHneNLo/JFVWBNjVpyVNWh+f7QdaF3
JW+73+63/Bqg1zs/LJ6GJ3FPb9jLxv1z/NCsqZAag4IIc5pLFrvcONhVchzSLM6XGSGf/HG5Cw0+
HQ7kX0tEUJyk7oA+UFduB+mpPBioJ3YDyMl+3krY81hed5+zH3u6ZX9fCv+LT6MqyqatZw/KNAUc
edvX185IIIbT26+dZ7yMcu4j3/NQBS7wULImPg9M5nzpyMayQvMsnLhZHBNTPJscRWOJt6Yg+rf9
YBhGeS39YYiWcrajxabIv08kPbt+PcRgUILMC5nKLzLxALpvk720+fsegKg+2UYtk+HiwRppTuAE
zezojL8G6QVy+sM/do8gqjdOJOSfGl66cV7QInZcaDCWptdFOc/Xnc39vpckqjvenH0xpOjCFC+d
dyO6X1MeX95g73sXojrgpWGGB8NE/Tg0NkK+lM+9RBCSV24VdH6zx+euOVBU2rekRVhMS1gns76s
FvyM94AS3sC0gEScz3wPXfn+RFGV9a1zWmrXRc3iFPDNuq+OFf/tTfRjQSBVnD2kxGgzc5jG1Lp/
Ess4JZ21Ez9p4hIVUQWW/t5ePThgkKx/9YzpOi/tHS+lmxPVt9edUacj5sTNxReTVsemy36QnBwu
byDNl6uQKtzgmrTbJoW17SPKEl+rYU/CV/PlKo4KdEYZ61cEaz2Th3Gp7xe//yOtdQ8Rr/v0zWu8
uZaYhLiFZeL+xufy0Zbu9eqZO5P+vllRVTi1M9IGgvQ44WZzvF+7LvCZCCCk+qnn5a4qi66Tbd7e
fH/VtUSONVIAgwdhehDpXK8v88k/oLQENHR/fGgQ2oGxK8Kr626bxjfdlb1v+aXEVQvwbgiIpFee
W0eLAXGMPS697bLwztmjYqrk1KE4fnvME76VxajoBMaoGEvAZNclYIV4dMa1AztQWdwu4/oxgTaq
sqyRwmFC1giwYHdBY+QnM/POWZkfidwDTOp2mhLDjV1mkJ5jJ6f9TU99KI69fsz6FOPurapKC8iV
oOZCnApePa3mHhpW883/QUpBBaXIy+2bZ/oyOtMYTGIv3a05DlQwFMg9Sh9iYSz2ym+0uSEkDUaw
5c7iYTVzFC5kH3NOKhwK/AZmKjcPUnJyrkCQUlt7CTINvTBVEVBubhTdnKHt5JE8pz/FWR7LWzD+
fPZvpygJpgfof54ur7LG8lRAlO0Dj+lut9bSIvFgGUFTPPgVwCvj1491sO2BN6ZNZVaBDAUd1OmU
XM1QjAvAXmxEkF/rwrYZhh23qJ00Jelq9OVgQHgNWUvmGiGz0y4aJ//ea0RyJix7aqT5LMuZhFXZ
o3it8JxwykgXzHW3nCSrvIBJc41EUTg7n6TxOSrB2jyBJ3bFDRjwSTfkAAOipP84GM1niCW8+pP5
20X9iiNREXZ5qjV8R1QlWyOL0Y2zgZQk0PgAH3Uj+NWsihxYNvFoFmC/Z13xJ5kmAXa9yb/laese
snSGWrG9ZOHiVdnLzqds7ucdf6sibqAqTf283aIyLMcdNI6aaDCXIgYHiX10RImr7Dw+sNJnkfD7
KnBFRiJJm2InrtXta8V7QUxKlHMKQWizHecb17Cz4Zym0/p9rBcX8sCZ3CMH0Dic/3C/NXkyTGsH
Y7W99ROZneyGtbW4agCtOKKa9acAeO6rcFD2e3ludR1uv7+xqNR1rKw00KHPKzKEFNjqE6o/cSt1
UBVXs8S+cwBzPWdz3zY73u79Poma7wBsJGsMZ0QKd1iX0E7sPnK4lKiNL8w4R5APDZzeC0q7NXYi
Yg2qlarsdKNRraNPEbd2hzW2oipGlr09DAca26cqLHc26vsDoypJ3VgKl6HOlKGIdToy3gc9EPV2
c6ydPqobcu1Uxo430GXx/jquN+vmWo5soCSHQDwaIxo2UQaRixcjHEOIE6ShGUynOtmZPc0J+/cb
3vQF9Kw9zDNOwdxeN5A2qHzpzjh0TSt+lpe9y1N/O5wGlDUMxTSEZtO9Xt7bmrhcxZr2cz42DkXj
ppu3Qd2sN4NTvKTWroK3xi+pZHQE2NjV+tvBVXIESfgxv3GvRNjg354gl25LKa5HruAUk+M2hv4J
mlnBXK7Qb/jTu9kZoVo0LF8uz5VmIVSwaeWUoGeWuH2ZHvU/0aE2bw2ztD+2g1RsKQijBLMN7KB+
/il6F5VKvz/22e6/7msiTtevWxYo6VDACe63Pb+om4/tKHiz593C8UFgiHxWOtHXBBrzASmqncJ9
zb5UUZ5VwTOjHn2krih/MQVFEZe4zyR7ujwnupNbZXcDpqyx8hmhgujOS8iucJPrQ2xOhCj388FB
Lm6PVl4TlKgsb/OUcE43IAI9pqf+WB5B0R3vM1DoXmtUFdcUbFKN4QJu4jvV92wwbuz8acyHcLUl
QmX7PDpp0JPiqjHz+9JBEQsDQ2tVuUfT5FEnaoKqIEQIXRMW0/RYjfS0M8WaiEClgeuccbYshrsY
aruTI8T+SGiDyuLsLTYuswVfgtVK8C5mJdDzYDUDE3dy7TXfXY6KF9+f88CiKABi5khCKy/aPzvf
taV4/hspERVmOvSZ6yc13EVBkFtmoBFND0PgpdFWvrGvJfH+8IlKEGfVhitTvj2Uyoweknwuz4kD
KSTTncBKNw97z5maMhiiwkxbj5RebWMDjDEBB1dgndKjmR7Ggx21x2ovQa4J94nK/paZcuSjzGCR
rvGbOgCAwgF+rUiZgsdjUw6eAVhoEhcxiiunQz7MVbhMqxd4xBUHWTlj7FezOOHtda+E7n3HT9SH
SqC+/dIBVDsWJo3r1nJCqNQ9zUJGae2c5wp0ncXE/Z0w8H13R9T3RuLJei1MywVT0Q9vPRaeudOw
poqBqPDadi05BFTw8lTw9BdSkw9Fnv3mon0ui+nJd5Hms2mUz+Nrv/Cd00YzdSrENpVGWsw5VtNq
8mNTNWcOtmPwrH2HbXzN+urOSLudUPZvAPmewSkBTNZCuS41tuF51YttuHj0MPxj1TVxVeVB0rg3
S5E+4/oQ4bkqys35VNjWQU71JwBWbhI53BizCaagJt/jx9PZ5uYa3pxcTNDSdly4ACqTCH9XBpTJ
GjqHlZE8XXYzmt2isuLNfpuOs9gOx5LfrrQ4moXcCQg1D0lEVc916mQRxRbwQCgaIuRlHmVLB846
rwhq949TdlFhSFBR1VFSmvdzOVxZ1nwQ6fqNeVXYGM1VMYudbLfm/CEqKDf1OkeYPcfFM2GnBk+l
YKyJXGZDhc3jdyIDy3CRQo+tX07GmpxSSe8zOvxccohJi+53isd0CPRGPKHQQ+L5iZXLzh5/P4Yg
KoyX07Jt+xTxP9h5bhevefRJ97nM5+fLK6zZRCqONxENYFWpYHHlzD9Ny5KB7WUHBESY9sX/UBxE
vK3zNzvVrZdqaEGkGXu8Oy29f6rG5JkNe1Wnml2qYnkN0oC1ZEXzs9VWYZWS70gO7FiA5v5FVCBv
X+GUpWCTiIWYUC5Q+GVoGeWL4YnrCYS3rBZf7Hw+rxWuA950l4oi9tIqtBeoovh856n6/fCLqIDf
jSgPFbUYIS+SV7vGbpv7iRzc3nHDgRR+YHiVExgNyjeNNN3ZGlto/Y7H8xT/stop4amDnQfk/xJR
bn3rbA+6W6QhX8audyNI2u3BYHTbUMlH4xlrkjlHX0XZpkFVdOA6EE9r05495n7QkpQbVplZvsjZ
lgExUU1bcZC7D+2xoHjyu2xLmnic/AcSLE2IUKNuIZ5pDzB5sRQBYto7OjqfqtI84r357KTtrU+m
Z5bxACRBZzNhh8bqXy5/gWbJVLwwYFQNZW6Laazmn82cZYAUNeCtnQ0r4n53mw7T6XJPGrekQoaZ
kZZgYMXRC96FK1eMEWgjnllXPV5uXmPSKqXf6lazIWectiui56BIxgnMCB9jCSMqhd/sNV5db5FK
6q+fHOqe6TLUQU3Sj1mrChMGcUpTgjACd9Wi+0y89nqc3dCal3CjVOG1EaCa5piU7d5J+n52gqh6
wKgdpZbXYjzmDEYBH5LVAgqi6/Ukb9PpSg40QElNPr8KVJVfXh6NubqKa5jySna1sd2KTHnTV2Us
kCG30/wKLJjx5S508YGruISGD05XgWsNN4LhbDm44EL9b5NLiMoQ+d8ewV5URmlUpDtbWrfnVP9Q
FpLh2Efi3UnvepldE++DNPlERRZnBi8gaoRgx7UhaF3N586tIrYUP4nZfV4afpb5ELcsPZQyv/fH
+Tb1yU5soxmWijjGW400aAZL9bLlkRbTq7Dch5012qbmnSNCBRyDjN/ig41hLWX9PEt5lxUW4gY3
Ynx9yGySB+OAwL80rnI6313uVLP3VI4/u/MHNoC4DpSFfcj96uzT/sCrLFh4u7MTNM7tPxR/VjG6
5gYhcIYpqOz8U7kWp7bIv18ega75baXehEOic3LT3x5fUdr/6Dft0VybQ0fXp481r9xUXDIYSTuO
QNYadyN/RrVjaKUsuty4bvYVy89G7iZ8QONskcBH5oEQn6kzhIOx8/W6gEtl7bOEmfFqAERqk65g
YRX706sfbhn84gDuGjnGcxHt0fzrhqPY/AjKhTRdAWRycOkOVjx2fekamQQC9GFHl3Z7NBiag1nV
YqVymocJsONYtOZ08FHcFkwZKlwbVzSBs+bLjT0Ze9BqzaAc1XPKBLI8i42LYUnbazabP0yIZYfN
WJTX/sL3qGp13Shzl6Q5hDmh/oEFsoIJ6vbZAm6HczvtBDO6nJAK0HT/h7Mv265UV7L9lRr7nVOA
RFej9nmgWY3t5T7bF4ad6aQRiB4BX38nPudWOZXWoob30860U0JdKCI0Y87M7HUrJ7inG0r3rTHG
UdV692USG2EPBTLogCTdYWyLItTmatjn3Eh9hxXlhhlQDFBGcNYgB+dJ2ji7FI4aY78KguhuQjKo
t9uNcnGFKZARmwZZmrqZ0QVd5svS4ncaCrCyDxIUEhms6bIUOrAVmsfFdrFkxdVS5c+emWx4HqoJ
Wkf1xpA5RbMIK0bzrZX7c06O1fJl7AegGX+etzaq6ZEsZb2SH9Z2h2yVt2+g+txDtWHDSVM1LVlJ
kqf1Ukwci8vmB5dO14R4R9Kw+/NfrooFZGwe60ivG1rpQOy5P7Io+26KgK0aQkEfmChz1P0tlsB1
Mt65hGWo3phXlbAERhK30KgptfiLw+eNFVbNknTGiW3V0F7GKAq79+uyCrzxZvGsjctE8VqLGf59
A1UQbwHoFp8+7fCuFqY74G68T86eR3zPnvWNSk3FBMmwPQ765r4GhnhnVO1z7c7PjqZtjWDdLu9M
vkyA1gIjojGKtpeH7LO7r0EGSbN9HS1BfjAvm+d5Yz8pLhAZv2eTmYrJQD+UPTTivrVQutc5AZiv
fAspifObVjVR0nk2RwvPkCja2BnWIbaPYv7xsXbX/t7YCUEzJ3M1LLM+wvNleuhlzdfzTavOmQzR
c6aqwu2Ab0Zwkz62R75zb6d7NgT8Gmo9IYB5GyugyMHIqDzXqkiDHAX2atEFeBUKXNCZJVYZml4E
tcW9pt9Q0m7sK1Vn0hVeF02SDRo6S+wqatwyQvH+5dAzoNKXHWrX/MWaD4alb9x0KqeLSOe8LJgF
7vceTrVdPOOJlTzr6bQERp+CqFFEOqEQYIO2rOhua9Fd8bo7uo19aopp44yq1lFG9yVtVdXOIuAU
t77jt8f1SSsOfwjvlZBs+0VL2ZH7+2YslpxrM0dH/5J3WwPK5FPv2z7d0UOyW27Pb0zFWZKRfgYh
M5BU6GaimS/ML2Z9PN+wYmvIMD8qjAbkFAPcrnp6iIt25ywgpXK0JhqTQfjGDIFp3UUSd8rHLbI4
1WAkw8BpMsZ9BSDPPBW3YD3dLfHm1jPft6CyEmpB6pK3BsYD1s59cmkcnIhdiTAJ2iALt/xvhadi
Srd9LzgZaI40d+v235NYuzA072kkRu7rZNiwcqonIhm5hzredKrKNVWfmNx3GW5Lu4ycDGxxeEY5
oEYRHqsZQG4hGLXFF2WGdG3VfRKzGcK2R73lfY69/ipbtog/VResjO0bHBeEjKBZ2Nku/2wCrr4v
PfRmZGWLrvHuYlaWHiSaXuyJxx5BjfRjIQ0NS7fYYtpQ7R3JtIBdsvWSHAfB1DJyIJCJAw9V02yc
hvXUvnP/yjg63tFOqzgGmLdWCHRwOKOapizuDf4ZSo3lsiVDpLh/X6u83lxh5dLmjsNxAuJSe9HG
eEccfon3/sQfCiMYRvFy/nQrHC4Zv2bkuREnCwwxn3ormkroXNLaKXepB3P8sS7WM/JmKI3Td5D8
QJIYwPYwyZJbEKpiwZuNu0Q1AslWeLwsLIhdIXliajdNNhzL3g3ESDauYcVJljFqUxGLqfGAX/JQ
EZhoeQTJcGQgmruu2RIaVHUhGYuRWKxfMoygBi7A7wcaVHW+Swt3Nzmb3IsKMy5j1qC0k9uJQCcm
G494Lsj9Spse8474Q9zu04Whtsp5jrMt5LnqoEgexWIl5kJjvHCOY5eFeu9+X5L2m53aeJFrGMWD
Jx5E5lYMu/O7TDU+6divsjsA0q7XVBHn/hjTXT+AGyUv5mtgUfeeMe+mUXx1BnMjoHu1ae+Ygj+Q
bQskKhKK1xcTkpNtl11rXeZrTvsrHotT0bKDyKdbre0vFmKExCsf2QwnI9UPid59z4b2yvIA5GRm
lCXG9YCFbp3iaI7dFpukyvOQwXHLbHWg3cDB4/ovao145l5ZUa342Htfkmxv2aVf1D88sTObg1t4
G66kYjfLDIwZ0FEGMbHwpeFc13l85dbjRZIWe+oUWyqmyqGtnb+xKSBR0lm3IL/VZcc+dC9y5E0R
zjXh0Nz9qyp0C4mmgvDIGHFRdantDTOW+WTvv3+3A+OAypg7MFmiuCjMwo+BYYkM3pt5qtl6in6s
fA5dc/kem7z3zx8OhY2UgXuWKzJ7bjBdcWeG1swgacumTzrJH863r1rz1dd6sxytpaWFpSNzRpe8
u7N1Ou2AQ6SHONeh1Ftm1hahoipHJwP3UtMFoXOFnpDLLve9QaN+hCnjFsCIgx3kSfYI2qXCj6cx
JJke5EsSnR+jsmvJwnSVVtApRpqzdmnxMC7ms54huemBFCBsNf5IgDg4TlWdQqrJEgFEAMo9rYut
Ul7FnjdlCJ6TVcCwODrexy/tvRmkQbfvD+RuCeawDbTNffi+ITVlCJ6dVGMycewVYSDPOqSo6pkE
9xO9+FlaXg8mpQ4yHfp9gjfS8zP7vsdmyli8sebc6xsMbK7s76nxMNbJFnuMajCSnbBaDhE7aCXs
RiDamljfrSKDhtP7OamPQ2zsM7uGDAjfSK+qupN8EYCFysIoMZKqNB9BEmwcWg2wecA2DUjolGxf
0ro5UGjf+G7dbw1SAYWDwvLvx08ruNl5KGHZFVO3G8BGXaRx6LX0fm7ZvWFlD1lKIjeLL6BQ9+n8
mikieLzq/d5n0adu2eVrrUVtHvFWvrfS9FsWs6+N8C7iutz1tjgaTOx1Pgcls666vN31Jc6qcLeY
Id73MUyZJRIXgMeAEcVT4wQZHPA9BwkYQNw0vgBX2j1ivH09dhvX/fsm1JShacJkZNRHjNdswCrc
aHu7BTOI1m7kI1RDkYxLTw0eZz1iuRzGOWlnPD/oHIQmTdhwMM3PpNgJz9l4olXcaeYf8DMnruu4
RXg67sDEHjZ2WIRVMPpdE04wJyjXcS6KvfFzY6+sg/jTUzJlTJmdEmH2ay1QaQ3lRVabQNxAUXBO
s8iKh9BpSVA642dW6SfU3W8xOiriY1PGmlV2uzSswJymOgvGUbsCmgn8rua3quCXdZyBhBPU56Mb
0dkIR4iVj8Z457bLnV06ARu7PQpUHkeib3ADvh/SmTIqbcnzrAE6BjmBmR/HLOx5ehyrXyA/9aet
h3+FKZWhaR5uYkesJ2Io8yvd1g4UD5vnV1FxAGRgmgWKtXz0EFeXtfXVNgmGYcW+m/YfAu2ZMuYM
MOcyH1q0b5fdaWmMx9nyQmfVuDn//QrbLMPLQIo76vaEe61vCjgKIxI+s/e5sNMMVJbxHomLYEwg
LV45+sZtoJoxKQQaymxI8gKhI0mXXwUXIY3Tz0LbSkWoHAKZbLIaDW7bK+PLaJSeD8he748VvSTJ
hMcrPTIHCEdwq/F76N50rQDriOdPA6X+LLawQAqzJSPQiKNrxMBn7OZkubAd58KdBgST9BYR5jdR
A5VG2v7p/AIqplMGm01AMDl1huEahpdEsQUV8LZftANpjK2siyJ/ZcowsynTkqptYKm4EdZHM6r2
TnxpRfqOR6OIknCLgliBNjJlwJnexVSbNUwc4yhbaoD9r209gehHfVOW7afYTH+kA1huSu2EMxcS
O79pXOcQV8O1rnu4eOhR1Fs5UYVlkgFqxrxUxpIhUMwHcgstZjvS++rzYMZZALq32o9jwo/nF1HV
leSqUN2djZJggkcxad9MCxo+rofqvy6ryV0+6FVA0nmzRH11Rt65eOQy+8L0RtQRgSCii+rjWp3p
huKWIvcO7BrKM7fYoxSDknPvZat1heuimCQzkmMSw9fhMUiDlsKH5tiJO2a3YcMUMYgpQ++4KCAt
vCKbK26SG90b9CMHYH5XVIIHhWVVkIqYvIBYSLWyleJtnrvBpzHxXs6vn/KESKFeHM+2B6JK3DB5
/dzZhnPMubsbkuTYjw6UtujnGKoIvuimwveGxfTtzkTFQLURaap8XRmm51at7WYjLvV+WI6gzLyB
Rs2haqpbZHYChBJXRmnvWWYGdV19Oj9mxaUqS/J6oiBg3MDxsEdwa1nDnWWLz+ebVti0P3F6dZ5X
I45D7Gm/FrsOndE+uJO70bxqv8hgvIbwwkFaCbPlIBDl5hwJbT7VY3adWOyGDOzYZcWDnTU/PUdg
9ZLw/LjW+OqdgycD9XJiZCjuxdWXN02Y6u51Qb1DaoEHsNoiI1JcPTIub6ZZD8GnHKuS5nngsQlK
pX2q+23GksMy2RkIPAk9mMtyf35MilMuo/QocCEGrzEmC4gfbQDDDL9m8b4TLLDnjShDdbxsyT6O
5lC0/UoMktrxgz3OF4lu7BLdekLhZTj27AkVPuEKku9ze591eeSZW/gq1YRKEZ0pMqojWMaV5Omh
U3iBhuxGYzr7VPD9IKzHbMk3XGHVtpeMSFsu6QQCP6QyYuNlaE03ahAdf88cbdxYLFUPku+ViqaL
0wbJGg02ETX6EV7tf02cHc7vBYUzKbOJelAQddIYzmSeaBGFdp75OEA8YnR+gtTCR9410LeYRRUj
kev1ppKNLSg6ENwvdhc6TfGglflzmhIrOD8WVQfrfniTvENpBWHFmnh0kvtx7vxpBPB5mv3zrSuM
p8xAly20yrnAhqWGjoorkOmRx/Mtq6JYmXhuQqY5sTmazvFodbGENDIOSJlqT0gfWfskQFXVwcAL
db0xFJXTJtPQuaNe6AUuIIBvliJw92TH4VNMzwCIT/5y0T5ZwfjJO+YbC6PKscjcdI6z6JNB0F8f
tlfuBQk7gAfqZ4rRaRe6D1EXZ8MtU62SdPa1xrAzK0NPdX9y+IUGDr/zi6TaXObvm8ucEk2DagCe
ZZBtDmbLjFKjvGk0shE1qj5cOuceQ4EpKfDhxDOixn5qtemDXy5lZDJUtkCGBo7OAn0gPynq1idu
SpE+H/cfmhsZb+rFjt01NfyKTp8v56W4YmyOtGyr/kh1l8h4UrdJ68Z4ffJrXRa4XQduH43eAfhi
RK0HXg8nhzTWEhMRkhSa60sZm2Fq1J/HedoqaFdcmjLgdMyaxhUDxmilxjdR0TtNE6HQEfIQulta
toU8UFxeMvKUDprtUX19dRLJcbQ5Yno7RJ3eRdPOO17PhV/Z4mOZEJkhtGPL4OYx9txEF1QYR259
V0wfowo3ZaJIBz5ZXZhonE8PZHgp0ofzm01xUGRmSM2z09LW0O6YXDN6GwNKf75hxQmXgacNYB1u
6yAk6TSgv+O44IG2pMVNzDf1EBXepIw4bWsxTPOKIABv0RSlc6ZfjSPzItJmia/Rqvx0figqg0ul
Mw9jq5Gsg7UiNyJawhSYMOc+ATqIAEWbhdumXfF4bMpIVC0D93/moKf82B7zr3rjN1UAZMeK5FxZ
dtgOFv6rjpedYr/cgt/aEf4Wm5piK8j41IailsLS174RPUE7Id9IK6vaXW3AG0diFadv6Ixo211M
F1SqrX4kqFr+mLWUEakoiRWDa0N3zFmsQ0aqndtneya2GPlU1lIW5i2rjkL7nKDGzJ+DJex8EC2C
S7I8miG7caPzO0xhpsg6dW+miFdtibAoXWE95bFv84MoysEvnOWnaMqgHubQs7wN6mRVX9KdTvOG
W1WLvij75ZAlXOb4mJd1mHSnJp4ih20Emapll674qrTSuUfFD6L8IpgK0QJpFm9l5BTWhUj3+zKy
BbJpiIcgTHOjx3MKwmV+LCzj2/kFUdBmmzISdUlHkRPgCXYoL/xSJMvnUWhB6sCtS+itiO2rNDfv
molD8Fc/NqP3spRt4Jp9hLLXaKiqK1MvQqOpb4uyTMPzH6VYORmbyjjJoEwG8tQ8KfzaQiVn3DRf
Id0IG5DQwGJ1FxRTs3GwVFZPRnhas9fqDpJH2PlDcnqV5g2dezzX2b7rJ0Fp+PV+E06x7op3MgPm
utBvTkCfuS7P638z+2hfUIEYWHtxlQRsJy43PWeF2yGDPFkGIrucgkgCSm91EBfxDvigoDDpE9Ga
L4tu7kjl/HAHBpTg/B3Y4xtWe/dOmz91af+w1Owk5iJqWLtx7lWJGBkQOpqU4LlrZbZooAoRjxzJ
sf6zNsU+4/O1C5gm9hzAhGlgcvGTLO7P81tJNRHS4Ry0tOvGNdJuQCzOnR/Oct8addgMl5O54Vmo
UnIy6LMGnwxYS9fESJ78KCv7UTebKDdBkG7UkRhhrcsqzA33ktpbQlWK+NuULmq68NnR1+RP5dr9
C7faexQkgzzDSn4s3jCejBiim8QmJ92undvzU6kwRTL0M0+9rgc0AS/AHX0Gj+ejreufrWHrVlY1
vxqDNwcDT+aN2a90qg3edCKTahxw3taO3AlsU+dHoLDUMtiTsp50/frsy/nMrqamA/eP524l5FSt
r97bmwHMy8Sz3FgtKWFj6KTWHBUZnzZsomIjvyYB3rTe6FNSUY7W0UXmV+Oi+6VApXnf56gGji9G
e6sMTzWO9e/f9DQXU9K3HPcmCn8jUT3ScTl8bP6lG7kpkWx1MjheKGN3rpbJGS49mo4bq6uy46+e
zZsPB6MFdfsebjIIgryvNMpAWRZf2jW0EkRoRPrBBAcwnts3VkS1YaWrGew1U1qsTDHc49qx8zQR
WLGVRpYHgZHzE6bqQjrmCXVByZoDnQz8cLN365xeoIDrEfGksbEkim0lgzgtluA/D4ZktvQ7b8m+
5rl+hWv9lpEi0mxty0auk/LOtSdjMUs26M7QIkqi++k1roBQxt7ZY1Uu0/35yVLsWxl4mWrCcfX1
7ZJYbeSgFhPmUGxJtytCMF063Abel/i45ioY4ve2cBGXMHGKu/JE3W4jflCstoy0hDZSQoCsRiJS
5NfgP4rsxHikhfexzSQDLMs4KaHCOeNcD9l+ikGRUbsX1bCF/VJNv3S4OWSYgV5ASrgSYgcmFr3V
oo8trPm7QWrt1tH1HC2XLrf8hlbz0crouHECVIGPDKkkaeIueovmk6exO64xb+qCw1YnQAIZXlDv
3Y9hnGRuQycdcAxWAGWWz/d1ZoVW3v0qWw616jmiJd4yivjl/JS91sD8ed4MGSwpNKAgUC68pk7d
fQYi8i4aww54a/AW2mEf6aMPma2AhhQ+7hpmi8uP2UVDBlCO3KBg00PXsfbFnU4adF7n7sv5cb1/
DA0ZKkkHd54W4Nx3M9hdbLBVO/HJ9NK9Blrj8z28fwhRUP/7ZqtgpqYpJWk0ksm+z/XpExuQuWWk
2Zqf1aF5b2nWnt9cU3XSQx2morgoWNt8SSzNPMZ0QWkQq8s+cklh3c5sBi0TyC+zLvjYsKRLfQQz
dGlaTR7lKB0HpdQnd6EBWbaOqGpdpMNfVPNgJDrNoYJUVKFTN11U8PJ6dKbHsdgCwLxvYQwZ7sg1
3QOWFTdsnX3z0jpKU30j/a9adOkqzw2q9zwv47Bt4S2wAqpXmW+OP8/PvWrBpVu8HhyTxyxm0KUa
L2ubIrGSimXXMuB2KDG+gpDgOp6LLcoQxTTJ4MYhLkxBKXawmQIoQ+IusL1yi3ZSsdAylHHhbm/V
g5FGlV05+bepy2OQQOik792vaa5DcH3wwFL/seSqIUMYe89O+r7s04h5eRP1IgaP04xyWeFtoSQV
Sy+jEgHa6Oe2dbOIieSiJDgdmZkcBsP5mD2REYlQoOhpMxEWzZ5zqxPtNs5r/D/Ql+c3l+r7pYNt
mAbt0xGrjYoyPImViKR55q0Y2mKrmFPVhXS4GxtPJ5MgsB22zb4jfqdJQJf6Z04HsnEAVXtWuuLN
hBr53BRppGfuFBIOQt8ZbGofmyLpdBcxlCkZAKGRnReQP6q1nvXHiTV9EzmVqOqN6101BumYt3Ps
icarsBJalfopeZ6GfOsZUXHsZJwhB8dj43CLRcmU71lFQz7pPxM3uy/iZnd+llRdrNbrzbWk6YDi
wP9MI7CluT4daxa2S++XJgeJDu6oj/WyxiFvenHmxTBjPjhRZgEuZbWJHlQFrQMAg9sQKvFb1Sqq
0ax//6YfnbiQrwM9ZcSqtNg5NqixZkL0uwVv5scuN70Pjmc9M2/6wTNYPJppmUYodKC+4QwhGds7
RqqvwnC/np8zRYLJkAnubHMAi3C1FNHEdvljvcMjv+HszMHvjgVqGjY2gGL/yti6quuSklGGY44o
+rJZ9JfaMYz71zH854/pv5KX6vZf/k33z//Gn39U9YwHqLSX/vjPm/qFP/Tty0t/eqr/e/2n//Or
v//Df56yH23VVb96+bd++0do/9/9h0/9029/iHifgap/eGnn+5duKPrXDvCl62/+X3/4Hy+vrTzO
9cvff/1ARNSvrSVZxf/694+OP//+a30G/c+3zf/7Z9dPJf5ZkGb8Sf71l6eu//svg9B/OLZnUA/x
KSCN65MnxMbxE4f8w9LBXGAZlOrU9FZ4HJ5I+vTvvyz8yPKAGdE9CybeXf9RVw3rjwz3H4blGY5n
A3L51///ot+W5n+X6j/4UN5WGe+7v/96119xiMw2SGrLzBvSasDJNTua1ZFp58+NyQ3fa+YE8iHL
3oirDZA4hvKnN4zOJOPMGDfxUDppp6LgdWCW7m0pjG8QvI7g18M2aKHg1cUwjOGb6f/3YN8O7t3L
DP1JVnrhAvorDdVOldVdGHEbJC4myGv+tc9/2+Zvm1cMRwY0uu3gQdTI1k6ZOT70HvkEv3gvqHY1
QSeA7bK4e+C1e3d+LO+Hrg6R4Y3Q6240B/fbaeis4diW8F5sPUe5cWzEPt677+M49vVM92NwVEOB
uTHDHOImflInW8AD1YBlg77Es1bPS3JtDXRXWfYV2CXArkBuIPC80/KBRk0+40V8wxa+a9cxYsmu
11NR9kVmpNd9yfBI2fdOAKqbF89p671WCOdwfmbXr/8jRkM3klknsW0tKbiGrhcigjGbAy+hnzOH
3NC6vNeSh/O9qAazWuI3l4duGcKxYi27drNh54rkOhv1SwhynmxU5n2sC8l3SxzX6ZM1SmZJfavx
4VKzsggq1SgR15PgfB8Ke2FLzlvq6GxCTQ+Q+kVvXIGmp4FqCO8iIGqhVD35TllDPScHiej5/lRb
TjIZedsYej7mMBk6wjSrnkAPVPzAF9x6i3ZZUbpjnf5tmPWNM61aJslk0KUtarPA+KiTe5HJQM0F
jSDDZ+BuQqWyHW+YQsWmk5GO6TKliZemOM0G+zIl6ZUr6kMFdSjau/davUW+rlguWZKgzNxRsHT2
TvoCJRNIKdqWfWwd92K0AIqxTW/XxPOn80ulmDoZ/WgOoMdBPOqdVnwVNwV4phMH+uGARIcukmvn
e1FNnGQUbNNEzZ2huSfNQk1MjY3Nm+xINOqncXprTx/TjnD+0OElxgDmHFTMnURRdZNfLRq7q61k
upoTu/jlzWm8G1FiFcz6srEnFHtdhkD2XIOkjZ17J+Ywo/WzHvgPKFS6zGJXel0NUT8Ra6+zkX2r
aYfy0vMzqtojktlgC7FZk7bp9dQ3l6hOvlgVqtwsB6HteO8iWSVAAnm+q/fLFDGpkvmoymYpoQOc
XndAx8aoPoRoal/s4gIw1mbCS79j3riFe2Prq9qLcUzcPmSsPore9Bc73xMtyiAgsvE166F+x/LL
ZJ4TSjbsaazSa2Q5/NgrgxI6BLleX0/GSv22RAkvJ7+gNgsWG6Ww57tVeCWWZGJsnhQi0SigaSDW
rcb7mg4IsbdyBO8HEPAw19315qKZbQ467M5OrmvjMx3MsEtn5qcGJPcmvJLETrSMy9VAxG6d2/Mj
Uva5bq03fSaVVza0KLTT1JXPbjXWIWjAwX9kou603sPeRDl+EnpJ6l1lo7tZFaiYShlxOQg7ZdQd
kmsyzF8d/WUk5IT38tR3e7GfMPIALE3I544AFTPX8Zdh+mFr5uUE+ZsyRullsWwsqsL4yZhMxuwi
MQeeXEPBJtJa4ZdJD8ZmzQ6G3txKbryPrMDaSq5KNU6pWeuudrKG+aoR9c6uhgunQ/b9aA3oZgW2
lIu4qWl6M7pmdH55FXbpD5hmn1EkggbciRkUilA0zYofhMaPZLgb7MsZ2NYP5SUwPskUlUXlCWaY
2qk37Du6UpJCPIjr9ufFSzdA1K+Fau8cehnD6SY9c/XC005pOoRgC0/5DRt25ZztCC0vY5bdTmkT
kqS/RAEmigO/x3Y4N3jXMK4sUw8KAS6DKXcvE889VMt0ya3s6AlUg8bmRfegWxclMyIwHN2en3yV
3y8DQhlYvfJq0bWT1k5fc0LCaZh8XrILSAFP4SzKxa/a6aJ0s1NTVyTINfHNMgtrd75/xX0rw0St
diAxhLrS69TDo1Lpu/O+Rmzrd+74uDRiY4u9X9/g/MFWSsuGJKMp0mviXjhVc0sF/ZTgApycC9TR
z/5o1lXQD0NEzf7WnJzZz5PBT2btcrTSh7pCPP4/Afs7EaNqtmW8aE8SkqZzkl6bBd6ycmiwejO/
TBv2bGTNrk/K29FZnuxMM30G0daeGRfbdlRxE8uEpx6BvjcVNQrWmufe+jlnzynfiTGFDOsx44fz
Q3z/uRBTLXlQK3iIVxl6IeSF8s7XwPzN2MPSokwUkFPeApPbkR2o58Ppp915N+Chv2604lIH9V5I
WQu1XMMEpqs7aIZ26vh+NK4WwjZSqwprI2NTUUGRpa2R4POS6TBWp54BNZd+8/THBnqjiyjxsRt7
+7U29h1bIENU69EpDRsK1NcmWAz9zGl1f2ZPbsLCMi7AJewWTwZ/pDrKr72q+VSzPgnW1EW3TCLo
OhHkyDUyMd9obEI43uSPfV2G+ugZh8Yile96Y31pAewm2sUn8whRVkNv/SSZKt90wIxyfkkVZ1Tm
adUMbJqGuum1WKo7r9e+EW254Fbyq0cy3DfIloTv+1X42Drm7/e83lSDpzEjuY7JfOhi8wjVSBSf
8qgGe6ufOxAjQ6mWdsIKlQw1mCL9uWzyea+R8nuLJYWC3iCcSRjo3I1tHE2+fCNps1GLqNp0kk+W
i1KbGG2T68Q2fjHBb3QrSnHGG8HDKZshRmohuEi3QK8Kv0UGvRqaWbflBL8FKerPMe0/iTjpg86Y
NzaEwhuRa8Fdg7ei1FH9wD0PmopJBDbunTNoFyIrN47p+wgsh8iF4FbCAd7rk+R6rNzTOI5QY5zT
nUCBCEVhfwOnlsQkMjrnF16UHptsxDtD8WO9OfN63npxU1hMGc7rapVn90UBB9Cawlynx3gBRdZC
sgen4Yeybfxu2KLRVS3a+vdvnNyKN72X68Q7xbVzZeTdzsQTZcOXT+cPscqJlnG8nifyNjUNiIDz
cNTqUwIJk3LowLw5oPYW/FqedSkK4wHyu+d7VGx6GadrtLRLK4HkAG3j1kdtb1SWPYCt3hCATeZT
tbgs0jW8d7ixFZ3vUmVBXi+lN5O4QIK7InXlnQojvx+q/AF5yk98FId+Nrxd1zYLFKzp5Zi/FHOx
F6w8keFZWMnGJKv2i2RDBDD2c77U3skEF4/Z/nDT5KpwuJ9qwx5SbZ0/D1vrqepKMilaXgGFNbZY
TicJW773njLwu9TWfJ9o9V6M9hZP3Pv1NQ75A6zr1ZpdxZN3wnVzqsEMVU3Pk9kG8/eCcX/qs8BL
K2hnf166a+qxr+AEOzqku5u18qUq7JObsh9NZ4QmAEMl8KZav5HQUNxLMrGrmU5m1vY2MkJucqM1
KCBtOAeoK75dT2fWkbvzu0pxM8hYXweLWdBU807JMN23mv51ptYHhyA5S5NW1CQZXCTQqHYJcee9
7TIEBqOvlcZtU2zV26tGINkWF8FEqdVI3VqZEx/ivlzCkWvkYzmzVxP+5tCJaU40L13iU4rQiuTt
YfLaAPSnpW+Y1UU82RvXzvq179zQr4f+TT9LXvBsGub45AzNjid56E7O4oPZd4tEX+Wev/79mx7m
DLjPxdDik9cZmt+l9Yu4z0gJWU4wcEy3bizuGre9S/S0DPS5mQNR5VumSzU6yXaUJkOVVy20U1O2
+7iP62CamjBDoqx0OhGBNjP1k4ndAPHnGwyyMxoraaABcXJJafurZ2bh590H86Cvt8jbmbCANhmL
IT6NSGxAxs0w6utmmatLqN+VdrQUrP7iubbgG77ya5HQO4sro4dJITgb8zw+JeOQh3gFuPayoQg7
c+mCmg+3yPNeDjZ9KRYG0mv3yaxSBmL7pI9yLfY9e7kAsBnqly148J8K2wWjHBuaYCYMAXXh9bWf
2LUbCafWohKMhb2ZRHD5/CyrshA8Pcz3LA0gJPzieauh8v5lnHIMQpfBrkl8IiUje9TpfKpdxi86
JkBtDU2FA56rF3z9UoFXClYLGM7xagZJhDVY9l3OxyvO7DlI9dT88v84u7LmOHUm+ouoQiCB9Aqz
2TPYseM4cV5U2S6b2ASI5dd/Z/KUj5ihKk+3rm9dNNq6W92nz6lnAZilAUMzGk44dOnQF5bu4qwZ
TmhJMfeNqNPQ8hAdZ32enyvoIO89apD2tNEqcwR54D+mc5fQaFgSy6c+/A6k47yBfyayPpIUTw+o
Vx70yHb+5G3EgCv2fQmUTgo8ZmbVIoBQDN3o16dyYNn3wilPoH//N+O1REobz3U0rToRjQU/XS3v
CA3Y2hp36Vy+GLEFVllx10vEtJc5rdsSDNM6070f071reUcF/J7MvBNwmvs2IxuPjTWHvaSo5Tol
faIbHrUZJyEb6/Q86w/dAAUSrcpjAwB9qMvHNt8N1fRt8JsHPaAXDoI9e0FwqHLnMS6Kn5NN31j9
NBa02DsTD2n5T62bvvuXJH2XMGIPLo9cVuZhw/hJNOLBA6cO1Nj7Q5rYR9vd6gJfC3yXoGyZFbOt
dMEjZ0wfG7fYm67eQxv2CJWqOpizIsoyFabKhMxKj7cv/9p2L6KzdpxnUFLnPIor51NmZTUE14Yg
mxF6DzJ0x/hutK2NFN771+QvMtskbdrKgDQrQsv1pUKUH8i+v+tN83a9kqJVL7fntDbOda5/uATq
ymKsUAWOcnjEbPS/OHP88Xo9C2t6imv/+fYw7y/dXxS2Bc1V6l0PRxrTH5BlPaQ9ORE5HOCScqgw
ZMemLje26Xc99G+vA1jM/8+pn/0YgpgIW2Lj6dBtgHY0RXuZCpB+oRGvDbjuIPdkW15Qp/XO85Iv
OWv3nVUge1MErcwuLUu/dH4D0Dv5INt6N9tmxkkCiMCn+lGVttwlKIXM7FxUA7qJYvWG/CTkFIov
nffUeSC1HezqdaCIpZPhEzBD56xC1NzRX1DZDl0QSpHWfI8lyJF0V70JRvDgnsCNbPsa8hSAZwxA
FZgkOXsm+dRq0Ax7yWwCKC3CsbTlqW35U9ejjxi8ngn+7AR27oDdixQZvrFFkLW2b4sYc86bvpA8
8+Dumi7k8xwwmj9Nmt+Bj+hk4umuNcXGGXn/afkXS2/etw3UZT0W5RQHBYxxVqg8mYQZAasIBDPB
/tdW3R6oi+cEELSNYH0lJ/EXUW/Wdl5N0JEf9dNcHqE+qD+7bfp1kF9LOT/Uw9h/AFG/3jkgwKQM
IoseD4v0hVaCg6S4f719Qa5n870z6/z/mfWdPO0c6TjR1NW/ytp7mps2sgw8GN0SiV3Jl/9F0RvP
DKFoyZzIMVCpmWJ5HNjOjsugq6LMPhborkdDZR6WtVvvJtcO7Ik/2wYkCJBamGuyJaa0ZnMWdrSb
ZVLWSepEqiYybC3nQUn9JWvfDMogAbrl3K3w+1oDemdVl1B3ZywZa1JJIgj9GjeM2xzKB7UVWjVo
0GV5GBsnzCUobEz1eTL+VU7n3ivUFip3JXPxF7Fv3eeMGZo4kc36/VTKL3htB2KAsEPihJmgB2bF
F4+hYXPS4n5ui6+eVx5qs0VcuXKqlvB4JZPBz2jtRCW4M+GSP2CxDwWUZVCZGrYqjGuDXP/+hwvR
acUFYkUSQWAk2dO0cD5W2ZDtu95n55JysxE5vv/edZZIebCgeTrOsZipbeORkKOuliRbAcX7DzVn
yd4bQ1aC0NolAL3QD0R3ZzTHf+Yg+Lx9vdc+fz2gf6xR2YhUTFSTKFcqbLruJZ7S/7Ks3uCLW1ua
hfVAp6nKXdLg85T9QsX8uajo4fYvX7msfPGCdUD/IONmIEgtUvCsCED7+6fZrZ1QSQZ/igfYv97W
hV3ouY02gtllURPjviK0DmmRHjXCdz/nBwo5U0vbeTAI93W2yZGWKqwletMgaXx7riu7tETRAwlH
JjN3DNktaCdIJ0AzbaQ9seHgVpZySdCb53PX29nEInRyffIQeGsz3w1WMgSUF09MDHe3p/E7GfuO
2Vuy9FYyv5LUFiwaDNcKyTPaQYG+AsjOa74n0ytIiM4NUnwtXtGygfhEmoq7WmQPpYvQnVtCheAO
gFh9kwSm3oMB75eb8kBa+q3uK6BUR5n5gZUPG8Huiudfkv0qJLDZaCtsPOCaJAfRtGp2dmnBM7l9
5PWw3BY59enGkX6f08R3lny+U2l0RfIS47l2mOrmP92xC2zlgxUfvYntedZ+dGf1U2fiyYrVMa2n
UPc9KnEdPcAEnThlD0Ynz8TyTrf3bOUGLyH8gL6hKS7R0FAxUxqS1PoFfNHGsV4J4v4C7ndDasu4
xFGey7vS6wNSjOehfk6aH55PfkJs7N/M0F/AcD3zwh4aGrkp6pQQNrv3yi39vhUvs8SBG+PMyB9V
NMpT9aS7bg+qq1eb1nuB4ntwexNWUoXOEvzNeFcPzDI0mvyqDsoMvPusfPBk4aChYtzxAfBOGyR0
bNA77pIPU8XqoJPsdWP8q1F95+Iu0eGeEF1bgyk5EhDxHSsGX1HTMFHzsfEq3NXae3Bb8JrK9oDO
//PkthsmY8U0LYHiYogH155qPAMb71l77M2R4huKf89QzOgCzejH2zNcsbBL3lvul9qBKIQfoZuy
DqBH9Uht/Zp1W4mflbyAs8R/j5ZAQhNE6FHri52GsJS06N6HBZHOvNOZh1wECmTzwSNbt2vlYC6h
4J7gdldw4keajR+hH75XMArEFh9E0W68UdZW7Wo0/ogePIeKecwxBJ+k2TXa+XxNbqBOsoVqXBtg
EZ5AuMCppcQA3vU5LpPiDH3GsB4137hZK5lgZ4kBH9A45oC2FxufAJhCPLRvgB6qHZ9c5RehIT+L
5MkBRUBQqYG8wPGg45w2Uc8E9LEGsWv5DtyreE0THhj3ooFc2HsdfSsaaPAAbbSDBvi3aWzsPSNG
B5keXrTSuwH6bVcvBojV7QO8AqdzvEU8RI0zjkWMB2reNiT0SvRaFXVyBJtfBbUwmAPXz89li6r2
gCS30sQ72hkRW0i06468ZyEWMVJR2w7odXrkoJKhPQ6kfQWpc8BHGynBPsiTOUFoX+v7Vvl2MFge
P8m5CRELHDzfs4/z2H/l3XjIQA3D7GJXVcm9wTrFTjYebGHKMEurT7M1fdtYrpXfu8Sse37SoZnA
4dHcD+Rs6Wyfz6gZx1BBKMxlAMnx5xRWFxlTSI7kR+iC7rmawomWG7HFmkVYwtlVKjjKS70fuTH3
Tn35hXT2q1U3Acj097MkJEyaUQcJzz+UoGbfOPBr52SJbHc56+PEM36Uz/au14imfKA8EUqDbZ5d
dNyddMmB6HE+sDQLQJEf3l7xFUu+JP3NqgQERuBei3ySH3PElqSGMGbLnqtm/OX58UYMtTbM1ZL8
YZJYmpg88QuktDL7o9+VJsh5/H0C9m3w3WPFkCm6PZ+V4GUJcO9N5cTT7LOITNK9a22gcKFk1oUM
njHym9j9RGZnhGRHHu9uj7gSirGFMVR2GjcEyquR3U79njkThmVDvfH1tXzTEs6e2HJ2GLdZpEcS
h1PjBbPQGoIrjx2QxUq0j1YMGnri1eGcfyybIX+w+gZImKZ/dZ10w+Gvns+FHYt1WWtD8DNcnYfI
w9iB04Mkmns/aiS64BB4qDL5HfTBZw1knymrjZFX/OUSym4s12tQ5GSRGYY8sBXw3nHcPUKYxw7c
wp83hllxaUtIe2pS6liZQDbRsl5k5eD96hwruaVds5baWZIHs2aswIo4sgi6VGExiJOUyYG3MUBs
zsvojklIBu8NQnCHfjh67Jjye4u5W0Zt5fotQey66ZLaVDN2z++SsBv6k5N0R7QBH6bC2YFy6Nm2
1MV4zbGDdSes/0rIpWKf3DTdp6PzswHTR1tsSVqK953SEsjei1nhVYTMraXd+6Twn5AzOEjjh/D1
LzpBVgvPgM5RG1u7UoR1lpD2obTm3K4qP0Ly/YHEEHxXPYjMQVMILAtUvvfKF1VQMIOaKSRazFdG
49eRAtY/+nYHGYcSiBVQOl5aMh4rAqHaovR39eR8ZoK3oTT1DzLT//LERRuc23yx4F/vu6Ebg96L
oYdXuVsozLWVW0R2UDa1iyyjXiQNei/90g39YgSxWvE41xgot6eQyu5OqS3S67UBl8bNSbRNQawd
QQnYwXFwQSMj9b3fERSTpzrVd0kxf+sLrvczsI2bmdC1A+v8v7/IZZeMfGj8aGzAH/vg+Y/8Vyk4
GPCqnWs3L5Xz1UPch0JDJ0+9Kb74oxvNZnziKpsDR5mX28Z9zfwuofFum5uikIJGZBYvMDz3cUn2
BdIZjrCOILw59p4BHj7eG57dN9O4n/30Y9NPD0SNGy56xaUt4fHUzm3CCgvPZAL1qZhVhz51dl2V
/Jqq9HNV9Uh4Tf/WfPk3kbKDYrvFEha1xm53IDNPgtrymz1e53ZoiRKJzuY8od3n9vquzG2JhZdJ
DEJ+heEgLVQiFm7Da9tJx4qPM5gpmtoLK0o27MDKWV5C3wH5loRlGMtqxpM/Xw3ttSDbxM/KcuA8
h//6svx6e15rYeQSAT83V6ifGGhkCvFpIm9Ywnbg9wrVX4mkPnX6p6HNw6kyGxX/lTBkiWnvGUNh
yqtYJG3rl86yt9xhH29PZu3TC6vTU9nwdMrnc2K7MQBdLUXzN9V0446tuN4ltLyGqI7OSjGe89hN
v5rU1G2gMwd5XMEmqjZu0UocscSVe2QiRPvUOYNMI5JVvreGARI63SeLOxtB7tpEFjESShfKm8p6
PNuDGQPc2ZwFuWvX/2kcro1prB6sxYvO8mQKBgjlnv3k0pdDZFxxdMrkBFzcLumbY925oSryJ8vd
3d79tRGXSHJblbGXSo6VI/k3UZvH2NNn05iXtLdOTeyjQ8UgEWQ/gmLrx+0x11LSS3R5MzNvEpNx
zn39c1CvBNqrhoWo5kDbsT7m5U/aojhnle59A11JEWnhPKr5u6b2z2RIAaypvxNRBF6PwnresSAe
RHpEX9UY6NGvjrd/5cp+L+Hp1ZhDWiqV3hmyuA9JgpBC9fGu67YClxXjuESeZ7XjumU1Ome/fJuv
+URSvlFdwMXrUKc1uL/kp9szWbkcSxbpTIB1y4tzH+385sUv6JudxZHjxxekkrawcGtPiCX43C46
gNYKxs4akKOAxPlDwoqntjQ7xqY7m6avaT49QHgE2gDgVx+baWOfVkd2/z+a8FGkqxMWe+f2nmkg
joYpKtMpQtf4voX2NOnodwGLMAzTGXmQjVFXrOYShg7p0Ey1PnHPA/Pf4jI90LbeigPXTt7C0nQF
9A4ar5/O2h0aOLKK7sEfexpkvZE4Wl2yhZkhM7IfqDk56EHU4GgZh0MGcIng2WPSZnmY4gXvguHM
qdkOkLaT6v5Jt91HKef/98obpMWF7KYziBOdswSP5bX63W/k41YO+hIublcjldNUzGfojd+RaQQm
Sw3q6OdpGQyN7DdCjTWbuYSLG7dVCBgn5wzKknNTep/cWB8zFqBBK3TdBljaNzEVj9odv9++wSsB
82+NpT8SLJnd1wkIvdyzmA9Q6gpy/UBH+7HyB4TQWy2UK8duSRqdlZ4s3cpzzmktwboO2T4PUDN0
qPUbx25tgEWkAamsYSxQ1jrHZXzIIfaYx+pecfZ8e5HWdn9hB/jg5tUku/EcD2MoJ/4DKNsfudPd
SavdLClcP/ZOynWJHxdmomDWcZ1z7TsnVVX3SPkHvMTDKSNI4swHiE7eu8Z75HF/Hyf6UFrkWmrd
ov1dm+TCNoipAVlx43ln1YuXoZMHG/tPRQZEB2BmtxdybZ8W1qHoXZ/NUmCfoGxkGxalUxEBCrVh
Olc+v8SBm6L287gc/HM5WI+2F2pv/sgmf8MGrH396m7/uCplOntzH/vOuUWuw234azuQEA3oX26v
zYrdX4KjE7+yalrNuCRerQMyVKBGUHRjZdY+ft30P357rCBlYLU94qLRnEk3nKZ53vj02rJc//7H
pzOPF2qcqvHMHC89JC1tz1ZSSygyjf3p9tKsDbG43gWdx4ZkAra9PRW/4fjNo8z1VtZgbXEW11sg
yjY9yeazlZqfRSt2g7MZvazY1yVcWTpFPA0DGy5V2+zLit7lsnwVNng3IXFchX7vjxtP4pX7u4Qq
26JJNakwknB9kAd0u5gZsbMsLndEi43X4spbeMkdPaceFETZNF4aXZ+9/B6lwQpRsvtZtv5u7Oxd
hdaCf9n0v6ijO3A05sBLgdSmL4bA6sSjqKfHsiQbRn2lCv8XQfSs+lzPLgZwS0fi7fPStntCkzJM
BpYG4PTyTqlKv1bqjUPX20H/slc2n25PbgUb8heDtExy4OTsFoorSMjsYhI11Ie63b7m3xkCd/vc
TJGE+iNF1QbSMyfSm9DQ4QsEovcj704ON+PBa9yt/qj3z+lffNMW8rhOPdnDpWwzgNMseeeTurig
gto+eTIjADTS+rAx+atL+dvVAXXz/ybDcmUveJmM+Hy3L1LxVKNuBQQYdvmhkz2IbuT0PbXqQzrb
5zibX2+P+74ZIWJhRqhuK1UxDOtaQDmgRxjiWOS7C/mH299fid6IWBgS07gC+iG9ufQzeyTuFECE
ycn9U8fVB2FZDyKPX7hfPbZlt7895Pum6y8u6sIWhNc5NxePlzud6sehbDf80dqJWMQDqcuNK3Nr
OpuqOLlm5McWfXp7T5FPVTd/yq0s2diXlWQpEYuwAEgU8NU2rXOeqiPlWWgNnkaAfSi8Mazt9NDQ
FlyCzU6x0/Ud2zf1vpPdcxZvsgQ575/IJYI3HnSVzUjnnUH8VHre97b/r6EsKDp5D04rtIJZyNBS
/uRrb5dN5r611IbawvsWlSyZrHlJkpkYOYIwLlFfQNBpf+Adr9D4Malsh/RmrwPfJNZzl7P0Q293
8xZYYmWDl6jdjCU50KhjeUkz9o1nQKuA+dPcdW3GjnSkD6Srnm6f0muE9M59X5JbuypNidPR8iJR
9mid1g8Md+UO4Q6Iw0SpQO4x/iz1Zu3zem7eG29hX3wpRDlPaXUBFVpQpUe7bCBsEOl+3DfqS1d9
B8vVcbN5YcWsLDG9Ch29TY1m3Iut1ANN5HSn0OJ4rGMQcdxevzXDwheGhdro2FZVXF+yMv2Uld0d
CFk/JdrdAc9/AFD1yTJtNMT+By+bNjLRa7O63pQ/wrp6mPOe1kN94W0DCCd30CFtfXXN9HZ7Tmvf
X5gXhxVz5noojvna+tGUPpJuyBvV7WZD7toAC6PixfbcpF1VXNwK7RSDzEwIetKdkrPY8mMr52wJ
5PUqxcF9lxUXmkLFgLqPTS4+z7OGRC2ESEE89hESpQGgSD+mptqIwFbaK8gS3lsa6mQeS8oLFJ1J
tSdA1DjK/Vn0hf7RTcVZTYATSCHhOdtMHH1rgnqcsMudK7OnqvdC6kx+HThD3e9vb+XK9V7igNmU
Ckd2XXEB2vwkBGh5LZBoy3aXDf7XyZNv3M63EO7e+1d7ieGV0OclsyWKS0P0IW7jL1CTuCNzFaaC
bDi+lYOzhO0mjp9NBODmS9vIoKrtKmCZ3pk5+XF7uX6XVt4xT0sQrp8L4JVIB8OLvLTiccDkYVKo
r09fjHADmoMQ+AJhFrTvRpxZQVHdo+sxJAlga+nx+h/svAiS9nUYPoPORrUq6MY7nQwh/g3s4khf
Q3U7PVoMofnIrv+TUuqcVt/AhkbzjWV6X4bbJ/7CKNk9qmJNioM4g/70+mV1zNAjljc5muE4ukQP
nEK+ws2OhpJjitaQDHo8ugSkH3lce9qKHtZu4cJSmbEGxbDflhdrfLCBwPNrZPuH3ytQsFcq4Lkd
9uxt6g7/Fr18b/8WpmusNRfZmMOddV1/imvOHigphosrSsR7Dn3wSZLufE3EzqkVWq0lHsasIfMH
Pfh91GUtkACkIndK5r9si0+gEgPvRadTVezaXMp74QLBBgpIAc5mBeWMBBCLs8x6Q/ZMt0AVZA5A
gYXbYy0p2FITWky7bCzpHgDOacPrrF21pQEt+7ajta0vqgP79fBcOCoOqMrPuddvJaRXTMcSiTw3
tJxGJ9YXWZidGOtTz+jORm3G7RGm2ypiut6Yzsq1XmKPx7zSqLmX+lLnLJpQ5orL+WkS2cfbt3rt
89co6w9/WTaZzoeu0JfMsoAoeFBTezdZ6UaUuLZO1z364+t90+M5zPF1W2cXabF9qoMOvKPp9MG3
mr3i7sY01mLxJc7YNLQbncnCPPIKIn/WjprPPue7zMhj6pygBwblWjdqXYMuUWKD2ch6mJk/hn5q
NhJtK0UE4i0eauCHyCHCkbWXIYsc/Ti1n1TxyW1OmV9HtC/CJp/vUl6cLd/dAhSsZQM89/9XOCmQ
oGYsbuFY0Ktbtm/gRgP/lXvPRv9rbRWXjKpDI9zIKx4cEp8YZxsefeWeLTHLljA2BTqjvaC9NxAc
kJU4eUwafohZvVFXWHlkLNHEjU8LACgxhEn8g8/KC3z2uS1avOImMER696UXQ55nKwBfuwsLywEk
lWfUPLYXKkiOe1btuVdZIaCbwe3LtvJ0WcJ9p7EsYm1wQEiChulBvnnlq9fND/HUkjsdIzN/e5y1
YGuJ6u2ZTGoBBPzlShwLire7xmJ3zkCOmv4AOvsxbc0DyKjg+/KzO1YSPQzZEQkypBdyzw8AUyk2
prxySpZA3xnKi3mmWH2x0D7B8/QMIo0nYo8veDpvPNNWkglLTO+YIaBlYIC6TGJ8gc5ClNT5y+2F
XPv115Pyh/2SIKo28eg0lwG1zNQtUbq9+DiDm/SsaydiYTKqmSZuL+QU1VkzNmGrex/0giXhIqQZ
V2ZHQaMdWqz61/1Y2IvBQOKoVfkYjW7b70XTHkqc+CCWaCdDLHr8t3VbxDa2pQtpj2qMGgfN0143
BXzIT6372nJWhLfHWHtdLrmmQU7g0SErMJUyTgJvzF4HxwdoJ6tCSZrz3A5Ro7Ix4DliuHTMN16A
a2Z+CdFVDqif2pkPEZToLqDkufeqcTfYyJOrAREcj5QAV1LK/Q9trf09sKjl1pSv6/dOCLeE7aLE
TquSNCbSlHwXrf021OLErX5HW/ug2+RrWaNpcZbqQ1GCygUyI7XaOjkrxngJ6a0AzAY7xKgii0IJ
KpB6ckOAz8FyKiHN3JVBKZH/0Sw5V1O20TK35taXSF4x9qAKdTwV+dRDgmkMS7fZ+b4XerR6rgc8
G9tu18cQaesOjvU1dfR+sPo328s2vNxKBLME7zqZk6QJVAWjWIAik6sxiEsss2Yk8N3ypP34nk7y
dPtIrzigJXK3kh2E56zrEoM51q6aHT6PB5L7b7dyyTpdOE2b8JQVaOAdTt5VW3CHu/FcjGbD76yY
yyXZtO+qCigAWUegdT3k1L8HiL4KNC9+jJusQisWc0k2bQ99RlrV1WDJfa38uQePVIocgbrkfnOE
gvSG31pxKksgrF8xpxElraLGRw816T7IIvl8e5fXPr0MM1RVgDR+LmEY+Vdwv6BSPaTPt7+9clzd
6+X9w2ElHAX/0hFlVMvuZFz9ARCx76BReJnAtZwZb9d37cfbQ61sxBLLOo3jBOLavI7sgX+0tN6n
ND1XIGlDd+hXqNhu2Ly1GV2H/2NGOavkb7MX0VF1gMy+1sBkama6YDbO3qDEepJ2sr89p5ULuISx
5tmoemWRKjIKSGDR1ntS2Wgga8qNAdYW7TrwH7PRIPqeMjVg0SqK3E/8DERdExTSP1GP3/Nkw26u
2Oq/WJjd1hLMG+sIUfqO01LsTN5Fgy/DzFPgCZDDblBvaWtvISTW5uX+/7zAWdKVOgPUdDJ6CmKf
nCxLV4FI/Huv0ebiVFskoCs2Zglszb1CGtJOFZSjnRemvPP12PXO1KFJLj/+2zFYZEpAE5GidhP3
EWCf/v1sYv84cEN3nG2x7K4dtIUNmLwKAmlzoaM8Mb8GaUcqdoPK23oArHx+iWG9cv+Nc+fqqEs6
GigDBlONVEUAyZ0tPqKVfVhCVi0zg7zX6VrQeJ5j8MeVJotD9/pWyj/f3oW1t+0ScOrSAQxHadNF
14QjwA5oWlHJ114mv1jvlpCq8Q8D7VP8VT7NqLmB9uLe3bxDa2t4nfgfV3WoyYQ2PuCUWGKfCvUK
fNZ9O6Ufbk9uxawtIaiti7WbK9pGSJz9tNP/ZFIdU9f/IAYVjkW3E+X4enuktY1aPDFoMfpGMr+N
dAz20Aq6UuKtodahG+z/bo+w0u1FlrTHyhAIGULJEJRixb3VzY/TwJ/AmTQ1ByV656By1oWd7YTe
7ELsgvffDUUbHZ+bjdVcAVCTJfp0gvFhTk/aSNRaH7L6bvabk9WbQ+8Mz7Ge76fC5Yc6R+EuzvZK
j1+lbPaALgGK5vTHulBhUXdXPr4TsS7UTswDL7rqkJPpAMrJY5l6G9vxGxP5Tgz/m8Lwj3MluTvU
hqZ9VIjikMlvY3O4SvfE47fSPTRWHPIEtBpD6PtRk3313W8iSZ8r+5WpY0O3hJHWHjHOwgCByYS0
lY8e8hktvqU4YbfEAYqld8wav85ONaLPfX6eOhS0027Dla94pSXW1bUIUspO2kQGZWnwluyhvheC
SvdrjUaunqRPYuTgYxk2Qvff331npZfo10nMFNlHUUf4ZxXksZ8cUtt/oM1d18SBRdgB5fgORQgx
BY3xvqbGzEFTCxng5FSB73F005c0VChFKcNN6PQ/x1zw3ca1ua71e7/v6kz/OAm9dKuc19dw2fWP
nLT3us5eivRBW3sGMtfSgkkwn0eLb0Rsvzf3vQGvJuKPAcc6pmmTNU3kOq13kqN/8np1ZBTQhf6B
TXHUznTvtfINHnCf8knfTe40IKVqiiBrninYBVow6mdFEeDUclCFgZqHbzx+Vn/dIjbykfzwWlQM
Ipnd0/ZT9t3l33SL1mnXiajbZOHYgJWXNiQAwOM/MHTvwDxzEHK+OHlo5HOp7lLx4kByxrG3os81
w/L7YfrHkk3J6DM+jE3ECQgIoQrpnIRtveRV9bm0y6M76kPbcOeHgMQKuE7m1w7auSE6k6KcmQ9J
izwwLYBITaT1UNhM7gkclW1aL7Ry/oGg3a9Dri1tkmwjG7YSiS0ZoysGmJJlGR3JnIZOIw9Zlty5
pNjThj8LKC9sPJBWHNhvp/3HwqBT0BrjbkAEMwyXYXDOnudFo92dLI6u+jL/ycZuY0prdmMRjqHf
RhhSwlf6pDtPPsNlHI+xamYQT/ZHJDvvM8erd1e7ut+4mtdPv3dTFuaxzJJejzWGrJ0ae0ePtvI+
DQhtB3/6jHSTCkAuHvaJsgN/Rve7smrxb8HnEg0sRedmhcnEZRbeYfTkYzFkD3M2baC9VhZzSdFM
LFOK1E+tC4t9FcyWZ901bRyjK7r+Ovc+XiV5H8jKavGWc//tObLECAN9CcCH0fzSQLwaWP2gh/1l
w0c+usfRagEiHD5n212Wa1mjJYsyNKUFBVUAvyQk2auEgIkUbP2VOUMz7TEGdwEvys8jPUxAJ1bl
m/SOBWmgAsW/3z4+a2u8sGQsKYpGz6O4DG6/Ny0uRM/UI9hF7kcpdKBK93XKnU91VW4MuJJSWFIt
u6IGinYoxWXKpjeo7zyZevhyey6ri7l42g0zLl8OqpTLZFvHAgJN7bgH53pdf6nHPFA5fQG5XsB/
KQcxeWGPhzm/yu9lm/p7K4H4EovMK7+yidWLi8wrfujcKT4WbY+opZ37jTu3FpQtUcipC8AqYZOK
tBv/sLrkMCZuGU0Ciivc32XwkKJFt3s17+KquIPcxQ6gLJomR1FORVA5oBYoKahrgXarNqKltah6
CVpGlRC0M96s4HqgwAJ5YgAyrS+Nmx6njD0U9fwAfEefZwGN7VOS9q8J4DzZTMuN+OT9Q2WL6+n+
w8Jr8BqaqS4VtKXto9+Zj7XZasBbyd3b4upV/vh2ByHvNrUaFXVTY/F76rAkC2tT+qd+cq5cBao5
kqRIn+rBcQ6DE7OD4mbjtfD+i8gWi7grqewZjx8IodRd9hwLqNLGibxDb7KEqKK7BWxfAZrYS6Jl
juecNVkV9FZymQU+jtcuVnD2vviop4i3R8RQ3uhcuPkfZ1e2IyfPbZ8IycxwC9Rc9Jge0jdWdwZj
ZoOZ/PRnVUtH6o+/KaTcRFEUlcHY29t7r6GAhEEmwPV81RvibhpZoj7jWWYki1VPk4XbNIzP/zvl
1QCGO9zs8nhIZPcE+O2w1fD7oTWyUDfBItALH8hxF0rCbulOB24N92NS/xjctfbn92GRzIHMRZdn
EBRCMd9vgIgd0bnwtFOSGXfQJXtJzfYI4JcFIaBp7RT/PnKQObAZMw4Nl8lAPX107joEDqhAk8h0
rL9D7cqw8O1nR1RHAmZMULnFxja30n2vaKzo2ahXsu6l1Wb8d96lP0xcK9o81vXAYerjIiQMPXrc
k9fa5AuRAuDp/w7Ro/cFk5oaQ2jiLtXNtyqFs+A0xbrhB1zB4ZZ64aDyTdEmoWv7m8agZ9/uV1Ae
S9M8S5ZI4cCmXWdlbI4XDTLl7d1CHBWSwJVcc2HhzGHONevV4Mm0jAvVP3INdAPIsUNaDBhCKKYH
g51Febqio7u0T+bIZslJL/zBLOIkx4sAQ2TKkHRllJFkb3b2zi2RGlnGR11P+7Jq91VTrMSlBXYF
mUObh8pnYJfRIh668lcKUtimQga/sTq7Abh8yKEFNJQuUJpF6GfNAdsnD3gKcDIX4sYGpy6s7NPk
m+GgmzuWlWmUqLV7xcIynoOhAfXQc6iUFLHPPowke3FM2MUwDb7NKl05cJZOhbmGMYxnJ5PSqoo1
KQ6aMYSjuRETP5SoD0DtJHSHDCJCu3Vr3+8vMWSOgU69VDHq8So2FIxTVAulxc5LtoVry0jn5QgL
Lx+ob+CiridT31/OyBwQPQCPDD2GAZnFJB8YJOlUwp9zW/kBzZJb6a15MSxoABFvFnQsrtl+ASF8
GFgJcSLaACZQB5MZXvllhPcExBfzWbntxprKw1hVgG96Y5SUogcBS0NY1gaECg2OlTCM1Tdp3lWB
qYaoIuPOxK0VCtlHv9FB9JkiQPteqJjAgWkCJ5MbNzEP1+drAchC5vrKdlsRWMf0Zex70g+gH7kD
3WDP9IPJDw1IALD/Oev+hzTpHvrBIZPloeuaAR441lbP+Z+Vx7jkuv97HSTeLMJVLW27jmLx22MF
LRyt3/P+E/M3QSspHeWrK1+wMLEFA3hR47gBB3agjbtyZ1vYe3PAti6ZA4PLuohdpv9Aq2Xna9X9
MKlNyfSVbHNhJ8zh2YXvmsXQ6kWcY9vBpnIH5vhHO/qR9O0InJnQVu3aNl+YzTnwuhNaq0AvRGJU
duSO6wmcZ+CgcOOZkx5OfeUHjgeD9FTjm5on1alwYRac9zy/Mcv2DkDy7fXPujStl3//koT2Xomu
gZJ5PKbtH260eyzoNy8VoY+M7PoQSyF9jsoeyxxaaxnGgA+7F3XFGJq5jj5J+Y5z+WHMeyiBZRvX
kqFL+CPUf/aizk5GM95ksFDaICJtDaOEOr5+qNJp5QssZPZzJHfHfZEbfgeY6pjemC4UD/xGvq+8
8WVPfLNX5vjqNq3hOQgb2JgClwLCXMicKmihnfphaN3Bsr2w7py3TK6emksDzmJdObQ+KJx1GWfU
gDSgu0sq464CVUZT957AyW3XFWqGSjpBZhj5yhwuLZ55zlX0tAEUqERXVeyyBhVtqsaHLq9wJ6RW
srItl0aZBR5eKuJWtM5iMRQbNIzCJIX0MRmOhezur3+whcUwxzJ3U5d6LtHTuBRJG+QCpX+9ldvr
P77w/HP0soZCTJe5wMNWl5StV9WNlZmhPWlPTF/tZSykh3PZZE1SXrfuwOM0Iyd/8LvXzkKu1MKX
cm+w8eT2ANVRB5amGd9Txn8hm2ziUXfOajT0SKjaDetEV8HgqTzI2v4wsVreTW26vz4LC8f+XHYZ
FcJRdkrHAybvndEBq6bvpGuHBYx2pDOtpOELIXwOgbZpOjEOb0qcEk/EcdOLTSAEhfguoaYKNOzG
JiXFSsVk6ZUuq+lL7PRd3ynp1PGYAfyvKC7vlmYg50TVx3O9SK/QyLo+eUv36P+BOLcsd2z8cAwf
bbSAa4hHqoYXu7LVQrt9BzrTISmP6CgOfVsMR3OikJOt+6O0QEIR8kgm572Bi9LKbWThujMHPkua
e/ACZjwG4yXVxbGvxmQzCqddmdqlG8gc9twlFsiV0GmJHfrIXWc/Tvcoum1hy3TKVL9jPIWnUgoK
ez4cutG7SfqVOu3SRdKZhRsCDDJ03Lwq9k32UYwq9JX9s/4tG1QyR1iZNkduZBtL6ufezfPAzowo
wxG28qEXAvkcHq3lfj4ZBUbvR6BRBSsPdfPDLkEEekL1nTIrEt0Ya7ReaxAuhL45TNqWiTOiy1bH
MA4/OJo5nnp0Q1VdvlUeDXLVHbk0b1VzBE0ZwoAwQDlPXr5r+XDhEDyuvPblnPrmwJxDpNNMjjUd
2zrOvezWToxNW6vNMGIR50MbgyvxmllW6HTWJhXVxs9syFYNz9cHX4jPc+w0Aj9Utmy/im397+Ql
Y2A6Dbwj2/FQ0JWwtJTD25d99CVUZA0U7oyB17FeGjtkyYrCVqN4td3hjtD0NHbNvszRZhWG9ptZ
WoLArZ19nR8rLYKS6cp5vfStZwErc3un7CEcGV/Ohywpto2brH3BhWA410RGS09SaNSx2M6LPZy6
7lM/iyS8u1uNblwo4E6TurXLIewzeAJ72bZNaEjQCDSa6cw8/yc1vTSwtZXjZulVZwnR1A5j3RYO
Hof2t7Xd7WkL+83rC2bpt2dpj9vlnWvUGYMXpv1E2+amMMvX6z+90Gkgc2A1K1tWAW2vnTXmHUbU
IYtPCInQj3VbB2kXso7DOK63tkJp6MWa5mYqpnbLOrqSCy09wv8ArLW+qzi0Ts/lgDYj2TlIznXj
Dn9LoYuQow/OtadJPKLli3PuVhW/hLum5b2QxswB1rU5ihqNN+3s5m3kQJa/0n9eGmWmXYeNJTa0
BSt2pRCxcIbNcdXUQoLj8RyfcfD2zWTBvbo/Grn26/qnXFglc9Q0BIxo3zLBYt61JLAsVQQTvuf1
H186H+cwaYFiZ++knMWdMLKoGIpdMt4o3jWbFrrcSZGKYGI9ZCt4IHj71KOHG9BSrFzGl6pUcxi1
oQ1k7D18p4HIZwsWCuh+3+jpK2EcmI1X0cHrK8nuavdu5X2XZtOcBdB26j29G7RzaprTe81S7YHj
EYIE5m0BKurPhW1NfytUsDq4A2wS5v6xoQEYuDR3N1Uz/lWWnawkJ0vPMost+tjrbGw77Zzp9Xub
sDsXxpvX33PhLJpDro1uYIWsE3zWyuxvO4Cig04DIKgofQPRsnQ218dZ3OSzLCfhWPuFiYG4P5p/
akAirIregzHauV6B1NU2DhJhs4cICoynO6IFwOBrIZxF3NACtwVznq4spoXpnOO1HSjKlFK2iDej
DufNtB2DrFbR9Rdd2ORzhHZi+T3XEqGd9bHewGf6Ls+aXUXEv/EdyVxheNLcQYfHD4vHykN92r01
4JWF5lYXTNn4XNf6HtixSNcFZICclcC1cMmZI7QTWtlFXWNMLvOAqe5HZqNM62v5a5PUEbqFwG1d
krV/m8FZ6tJZEJy02UDPWVYcMubs7ERtJ/jfXf/5hRU/h2kbxthyBHoNako08mQZ5RMtYGUgT9Ir
1460pVUwix6WlJyOQB6dfQnPHxu1WyPvE7gl0RbGr8VOVEPQamagd5CPckYocHluesrVkz5FlosL
Xq2v5ElLrzuLHU7Rt10hEnpWXRWJkj051oSk13im47gyo0svO0tPaitpdWGa9JyP5UEbtINK29gb
/w0YTj79e76ksnnhOYpTdAeBXjxzaj+Vkpxhbh5eXw8LiEUyx23XbgkH98vjJ6b/PPhe/1J6bkAM
HeY5AyT76SUZsIMWaBKYPQKMNNw5LSQyctqDVO2GjFVtwCF9sjGBBwn80mgi3C3WqpkLszvHfCf9
AHMAv2Rx07I20CExUQ/TCxy+Vk6ApZN9jvgmwzSC647s0iLTsWtoKIS5v7R7uICFD0yK0XUQ7hB4
Xfs2kj/T2kZcuqPMtYfbxDVlz2Amrcr0bnA4OqXVwWqORY0stH5MMkAe7U49q3rXp+XWGP1wUtpH
w+g20drN9c+/cBjMMeGT3TpwAPPpGaLwYTWgbNoZiAfXf/yzV/HNNXOuR5wL24Lm8eU0qHJULXMh
95Xb7XvpdTdtIwf4Cta4Btcyt185Kkk7Abu3oKtGFTCh/DC/OEKQ+ra3a+dWlxnM8prmqRSwqy5G
X4eBaou5Ksb3Yap+JL48+JN2ymB1xwNrMmzI2ABZGpoXIyaN0R7AYmqw30maJzu9dRgwRUb7y8zE
Tca8X0SO0w9S5PK+S0sAEMrCkQx6MGb3V4nUfMWxdks87kZZ5xeohlSEbHPm5aFZ2g5KQTI7JV6N
WG0U8AsciuIWgtVaFzSZLr1gyh2YYBFqBUzCkszP5U1WJ/A7Gr1yk0hSxJVjKahnGUZYTF51mpr2
CKlFewCP1KwCQQdYBA7kA2Lq6kVWEMbIKyrOHocztc/SAUZK4gljXUjX+P9KYrMaU97cKsCFXqHO
vQYWXFoys+DeQtTDFpZDz7ogO+rlj6jTrF31PnfddytmFq8tmOlJ1EdYXLlQ7GmGloXAvJ7kpIVN
c1G9k0dBmB6QXgN4Ba6QTqrtuQ8coZbt/Nz4lVOBJmMKKlXZ8PeihYGP6XeBWYPzBMERPeo0/54R
uoM00LHO6Kl03CbQYF52fc0vbuvZcWDlyH4M2iClTL1tS2FF37Y72sHNB61M3YPRb60Cv3/zzO7o
Wyyi7q2DvqdDtxyS9tcfYqE4MEfaJ6Be1EaZE0jXK/gw9E8klTttNJ+TKXvW1LAyzEJs/jxSvhxN
0BQCB0OvCTASZSRz42yhYITjZC3ZW1hpczD90BhCjDZVcV0l55F1WRWAUQSjyb56rG3rd+/TyCxh
iadnfQTYROD03aPwE2yZwpQ3AHjlK2+6kALOxaYpJRZhKNTFUsiDoPCk92yYanEj6H22NVuhwYpS
rlWvFoqSn1XpL/Oa1LyA/YvEnY6Qo44dXTCQZ2HumuN6m7TT3k50EBfo78nW//zTivlczV+G7KVf
OCo1CDwTmRtIdwh1wJIAAjEDYjVkZ3qrRmyfmcs3e/zzjvRlrEJa1LMGQmLYr+UurY+Dkfy0GYXS
JEIJdEuti/1t2Oi2Ce51kb/05q5LdxLnEhHuYwrbKBf+kb3p+kFST85tVffwq6P5zuifVfGsdU6k
JeBoURCpVB2K/giqCZBviItrIqALIH3yWc7+8hJ55fd5qRiJq9670DR0UQeWZu6zVvobzUxjZJ2/
9Tz/k5OiDDJVwTnUrx/8BpKd7fDHdafXwe1RlzTlL3tw/+RJSfwAks9JwBxzjEZNko2C8dgvu07W
gtPShp1F13o0of5EfBWXUwlMRVKmge8Mzb5g1toFcAkG8sn++TIxZe/7kzvqKm47ZwiaIdsRozfC
tuxCF2JF9iGTZ5XIKdStyQlcUnX7bACMFXIhW6KUAemr0sMCOHDofBkwSEQMDYDCHWGmZaBtPDTI
i4jZy1Nr5t4dde8xWjSCLyO7h+ub4TMF+26Fzm7rqPUI7qVcxZlRHGtoz4ZK6yFTZ7sffV2I2B1t
d1t1FBXrhL0VJLlIkB8IS0I6NhQeauZj6laRZhSHAmgC0NGhLwZB+soiIN3WJKQ25COgZzts+t6r
dkg6LEB+UnN7/QUWvvMcz+9PSibcr1TcW9Nb0TcnPlp/oYOxUh1a+vlLlPz6icEbHpheqrgi2Tuu
3p2ZvIvRXcnIFw6vOXI/JwqunUaiYm5S/zjZ0oaSR12HkMmhcPehz13pr50wC5GWXK6NX98ElPW6
bXHCjE2yKeXrIEFGSNOAJ/wmNdibpvssmHp2Bhdr5ShZunCQy6x+GZNgszFuuCpOBBJFBVTERtd+
eC0/laq7GaT4q+Hg2yLiBuUAy2/dfCDCrNb6bUuvfDlsvwwvK39oPNWqOO2gwYYECGatcBrQEZwE
OQ5VspVFh7cmuRbbnreWknyWl77ZU2SWNg6a7tYu8pEYvpB5xDv5E/3GJjAI0SHGVz5yQBEDgH/t
sGvKTZEhgassFXACWTjH6p745G+pPu3SySPbKpURaaZjT9yzIukPaikdkQECBBrw6/eMa49mO5z8
qSwCHA5DNHXOM9jDQIZ4Lbn3Gg11/Cl39QB0WwVyVHnIjLbcpDUxiyjR0QBUPv5o1dq0X17zu9ef
hV6mj7JCD4PATtyKXI79bkG9jlvuhud9SBDrEmKhHFc4+3r0Xgo1nllah762hrZa2lazvJQZTdL2
OZI1Zf2GtQksmMVLho5D5tT3Uz9u/i3yzCKnlmh+1k7YUJqenSVNwR/oRUBb4592D+y3L52ML8sX
6vle43u5EXO38o4AkvRAG4MX4XTvKrG2VqHXuETZ3blFpW472m3kjg+gNr1cf7/vwVUYfxb7bKvu
HdubjFiMOVBbXQpZ3iq6oARxfHt8AzIhbp3ywcqgLfmGctujhmKvydOPVLOjXjZvPBEZ+izaymH1
Pa0WT3T54F9mpDYbR+vlYABGV++mgYBV6cZctyL415wqoh21iuEzWwQzheXmoTd4fS4uU/4/SxoD
z4KnErk7pVVnxGRixzH1GGoUbGe7xaMs/g4giXTs3Scjj64P933gxHizwGmZExiZQhiQquHg7FIj
IKAHZTCE4uIjyX9A8PRwMRj3u77eqrqPsuSfqPMYehY0J9JAlItgaBeIT5t2ISoyN6OCM48Hzcza
fh/aZm2Ff3vrwVizQMkULVJZwx+1t1VkQrbe4uyQlSdd3ZDRBk3Xv2NNc26reu+Zcm9RyMUx4Mz4
Glhy6QFmoUorUE4QcIqLk7J8MlXBgj6Va/vn29wBbzcLQx3tyxr8YxV7sLsMpqoOs9R5mJAd0tLb
eoz9dtEehL3635wWO89EiKaZvyGkO6adFYua7VeW07cHIZ5kFqpIkdW+sAoFOnqzSU2qb7Lhduyw
bFx+kKDHd85Ln0PRucDFc2XLLK3hOa0gk1AnEwKvD82wfeJDHH60oWYLayTrZFfDg+3rRzW1j4ZP
fqZyvCVrTbTvO1AwxJkFLq0kdErgnhdTVcWE39Zdi9qQyV9UMTTbyWrfOE8IQCDFXdPcUdrvc54e
7e7eN/lKpfxTb+CbiDEnG1S2ZxUGVFxjnNQx89iRF2RTWigkS+AmTft2KI683SCfvvMZexl79wnS
he9azjaNgHQv5gm6vdpwy8mvtv9jDGvXuYVQNmcasCxtLNhxjzGI+UFhiRZwkepUAwG97TW2U1x7
1m3jwbSHp+ur77O7/91UzIIZLlwmPAXliLq2F1ogwkc+K+/TIfuVlomKrMb7aAy2d2vxMdSjdZDK
uO3cPmyY54Y8byECLuxHZTlodhkvGat3zLY2hpXDAGOCZzsxoFHFxqKFZhj9UVXaR+2BbgDtYTaF
Q12BW7KjaGULoz2Y+aEo9z50sXeNryIo+Ps/OYwE+gxa2DjsKmgepWF72Ro+RMgIeEye40W2NKPK
UZFLn3P3n4hyWKazSEtb0RPNp6Coje7NBEwLpHsD0Dv3kC5Yqa98mwlhiFmAJY7DQa4xjXOqQ2h5
hKTwzoAwoe2ZO131Kzt9Ic7N2RBo5tatDQPjMyAJm6GdwGJwggSb/fr6+b7MiJeYxdHW4uji+ol5
dqoatq7JBignwMrgPGHfpa63Ve103zjjw4VvrGs20Ing/msyfa3KInaYdnf9OZY2ziyICoOXuLtq
xhlNWCiYbAi040Fpu6BW6vEAOcYwG//lUusA7fnfPKdKB0BJpWWcZZGcEofc+4YKrGEtQC68yZyN
oE+F44/9pJ/b7p2N2k0GVcHSsjYgpJxqfLuKWacKggvX520pHM8JCa2XJnnGmfP/ixCE9QhGNhAg
h91gMt5qSexAm6W4zbQnQIG8cS3ULSxMd5a1jQl3IN+bOGeYCzZBqQ+7RqS/oYKxWXmzS5rwTWSb
0w/QxaLETblz1tkUOXoRAuK5zZMogWZvLz88E1jaNwCLHNqcG7GGZFrY1HN+Qa0n+qhU6py19gUb
WrXZOevAFbKSo/JWc7OFnGFONBipXpQERp5nW/pvWPvd5rLSbWM6QzY+JsSAjos5bO2kP4wNYIUr
U7o07CwjK3xl6N5U45vJ3YjuLFYJ0Z4xh7Da1Po3YfbRUGgr+2wpR3FnoQXWtsnUYDucXQEYGMiz
HoKHHhbJGFr8jbvjoyHy89gMOeDABxRhba9aKcgspJ7uLJzwCSZTmmTueeTlrkxNGH97ydrXW1j5
c9ZBlqRVqzNmn0VvPeZe+UjaFtbz9kp2s/TzswTL95lToIpjY1Ff5MCLeEI+J7s1Jc2le96cclBW
vnBArrXP6ASj68nHqGd30DzY5ba/rV3kLCxDe9yEwYEDKbbANr1/fLN5yPB1SM46hn3mhR8aQ3v2
DG3rj+r1+vK+TNA3AWNOItA6BYEVzbLPI0ki1aAtViUXc4xTIiwS5nr63qE7fn2syyN/N9YsvRjq
0kfzZEJwqodfI1IKSK68lPkYNSjbXx9iqUQwJw/A0UYXU9/b50LybW4gK0vak59EfbdV+SsApny8
bwbxAFPHAVhLToE1fWmSfqeEDVlzl5gR7tXR9adZWpWz0GG6nukMfo7J1QPEe9UEXrUSlhY265wz
4LCustMcP42MCvoJqG0E47TGdfpeHsPx57wASHs0Vd5jucN61wJCzWwhn6XzDF3f5sbRrF1r1PLF
cNz6gUOKFRIOrAlF6wkgMEdGQg7y9mYQ1RTWfmqETHcLNOxya+Xll55vzhwwelpDOFt5wOK4G5oX
uxoKUGz4gNz1BiJ0fAIRhJDAtrJQUAb5bmApB/nTdf1Nb3V/iT/GbWM+XP/KC8t6ziqAGKLUEkiE
QOW9jGo23WS6u2WG+SbHf3J2ddDq+G/6BQk5Qzi4Mp/BCj/o1uUyUSfmJsfson4K8a7rb/IpqvvN
Dp3TAzpYZNYms70zQVG4oAVKPaUD/RHwNsNMwcEjs4ZdaRRb3HlUBLdhVNeM4ZC1LeiL9SY3Aa7Q
YK6CaoFxHIj+s4Sosd2Jh5GSO8vMsnhygbEQNrCerEE/3hoghwhVvjPC57BxTGkfiejI04WGnTYV
agMKludC/kxKdeZSaDeapQ3PFJipqMMN7sGnOQ2d0n0AwTSNHPQKV9bYQko6ZzFQA9SixjDdcyqz
LGgphcKpvZGW/UMk6tAyDfIwWfogIfZzffIXIrE9i44eR5m8rD3zbI1Q6IBUIfrtd3UXIKGygYgy
Zer8W1ia0xc4NyrZTJ11tmHdlrfiiVvGXqus++svsjRzxn8XK7F5DSyoPsF3xhdBKZNny4Z9aKXG
yMFFKaPsb4cLsNBQtL0+4lJCb8+ypqZpSs48oc59MbGntHcPRePQA0/Vn7HvybNwwLZ3ukeXgvQO
yYUpaOCctO0sR0QXvG+dwhzh+rMsRYNZFmVAUmtyO6XOE7fojkEHpC6cfKdLaPr0vrWWli5M8py4
YOejSrraUGfYY5y8xD3UY5cHA5neBSl/oMSzcyz6aGtroPSFFH9OVtDM2oAOfELOE63uyzo7dw57
pKiuy2o6lDDIuz57C5tgzlMQeZWOBcvHc4P+izLC8V4BITbp2p1sFfiT41pL7HtUv+PPKQup0YlG
gJ8NqWJ6prlxHFF6CkyBmpN8TOF0Cj2mKhgKdEBJAQHn6+/3iez8JsLOuQx2MTrAl0AqTJao6qiH
sS83xhBjPzALhUg32/hJrJuPXnlnmh8aWvXamAQNpNWLWwsckQbIvAtXxEC/kI/bApdjXPlTc88K
EUHwOWhML4LGWavzlc21+MizwORqTdlZAx7ZZx92+QS/RTynv8cg+bidUHOAxxSkGh6AMNABpBpv
cUZp5vRQkufRf3GBHPPd25L9SFiGYrkFa62tX8O1oH7piy4c/WSDFzHgx7wyxZdS0ndTPCsxdcnY
ZBMgimcYkYSY2CK98XBdSrwHT+yr4QVPDV+zQCoY5XQ0IGg5w3Q60JsM8pbOtq1iLsYbXoKvOyHy
gxw5acD7jWvVo4XUba5ofzFc1DWlQy0uf2zcEngEEYC2G2YV3aFgA93XNNvCQHhHL7dZ1CEaGUz+
SnBeKgPPWRdepiuYQCn/XAkZOAZq4XqoZ++XmsBlqGLfdL+RQjFrCicbx1ucJ1lUT0DUlSG+Ez5s
aMPsN09+scfrH+x7wi+24ixk2kpWekYkPXuMvAoEtsPYZ2Hq2rtL2RSlhb+DjsaZYK21zXgTOWw4
WoTcTZD5gxSOVca5BeyuZP4a5GzpGjHnabS12yUDlJPOqvqB2eirm8v27J18c2FoDXW2meh2sKEG
mWjIvqsfipItWIHIldlNikWOqdL9h5UJuhxj36zoObGDpTqfJqoh/SvGE3frqKf3OVDolvUCWd+t
6cQ6U5FduIGLhXx90E+GxXeDznJOTRfMpKUFGb7+rVMs0ktIcHs8KmGA3CYvrtGjwPOS2ml4wRJl
zq8KQlcFWnTYX439emFjYSlP4CH0b9hEevZ62e6YFIDBwKTGK+A2hpWuem93gdRftmWpAnMagde9
XX+RhSNlziDJQYwc3ZrQc2/0T+D2QYdywG4jvLzTWn0jGrIyY5+47e9m7HIN/NIM7m2r9Uq7pecR
hoKFeGimV9qDqI5trPUayCpaeAnwqs83n2zH3A0xQ9jyRZIFkIgjyRs+Zc/UKTXg3evFXZdE0rko
zVhtthJ+zEsY/O4pZ+EcOEOrSQDvOeNESYF6ZdaNnZJANL8vsr8X5qXu3qTDcCtgSTilAJdWF/G6
1KzRB2o2FxYAIvtlR0BsEx/6QvRD9GCue3DQ3sDXnaYHgmCaQx8S3/4C54cv3Bk74vrKXIifny/2
ZZrLFNaSHW2R9ozBoEr+u8kp+fVvv2389xO6iZ9glfrNqdCql8Lg903lrVVJl557lqSaEMEpDDR0
Th2f2qBl9kFkxgpNaqklMWeqJPJSohc2xHOSVgYCTsIZiGtGFhsEkkW+dR4ENqyaDp3hhEmVbjWu
byEEoqAgmZzsvFvZBAt54pzRwqYuAUyjKU7QG3xSQAtaZhcmXIO8l6NvVNL+m3iY48/JKTkbwc0r
dHJEdu1QstGZOLnFTZWC1US3tm7uywSg9a5aySuWMsY5WSX3WTYxgt8zoaaPJEbXDr0lxMaAgArp
j6KVH1IM/qZLoZ1wfTkuZPn/Q1PJWieFGpR+JJURlf6PTsI/07xNK31XZtWpKstQB7r9+mBLtec5
H6WcVN9XiOunLOfuzqqgkqIX+xE5kVDprqscoEDTn0n6lpkygzUL104ic8c1dYaFU25OWHEa04Hi
Qo+XnW79KX3gQxcIrw/MXJ7FpXC8nyBX3uv3oOpcf+OFo+ETX/wlkkycOwxGU+JkZ3YWDnlCTu3A
05NogXmvoeV5N1qghSaDWjO4Wrgdzn0L3CwvugHTfEJjdRreU9bu01w+O1S8X3+lpQFmQaYoEwoH
7qY/+TCZEHUD/z0eji6/bb3s4/oQS7M2S9cUc1NTr3h2mvJnS0Sp9G4ADv5ppuqmyAAsb9nu+kBL
Kcic48ArZyhLqZEjEBUPmn/yuTxkKd/CYeoAbUDUm6wNBATjHKkJNO0izYQsOXSBrGYM6iLdTUm7
HcR4Z+flBja3eVQC8qBJQJw7GwbeWl/tfXrPkdrXyg0nC4KZ7KEbDGRyeajxKkH0cjTgjyF87ObG
1pTtXVUmT9dfb+E8mDMsqG6OeTlhc/uFm4P0Z745frMSOJZ+e5a8mShq1NT1yTHppkff0p7cLls5
ahZW2GcW/2XTmJKUlXIpOSKNCHoij4CEXNR3Un/N9u57CLjjzwkRGez2EotiZlRBQ/gaBQNu5tYD
T82z+SHhzsIi0243iuwsA/4zr2nFIlmbcCUF+0QvIwetQAfoU8P+VW56F1iLJ5dZoQcVWrYmIb2w
C+ZECq2rGyNXLDtprvOR2s3O85Ota1roKaTarQ0D3Ggga8XIhVP1fwgP+VB20kv0YzLdWC6qgzlF
Oxe5Gx03ZuGvhMOlLztLfkr4B7Y4BMSpdzq4HPj7drwnU3bqPGMFibs0wiw6pThHvNSS/ckb9I1D
/GOPCqGwLxzoNRDs0sqfRafBRimw9EV/sm0Nvsnuu8XM6PqGXfjkc2R/ZoAsXU5tfyraJkoyGv4f
Z2eyJDeOLdEvghkIkAS4JRlzzqnMVGpDk1QlEiA4gSP49c+jVtXxFAqz2nR3tXVnTCBw74X7ccVe
4ZcwSb3arxzgsay81RNf+cEvqf2aLC4IZ0mPNICKY81SK7NN1/d7JIc/OAtXxp8/0j8r6DfdwKXg
X81sqgOExh2HYM/U19qeczRhGNlO6kOCOQUcZ8z6uGn2jfcBA9iNOd+5Jfrdy54XyL82EUzto0qW
AYq3Id9mRfXFLz1wx92NMv7KOqMXnVhj/QlhDvhUFB4qgpDkRn9linyECF/58xd37RXOy+9fH2DJ
yz4KetRgWrffmF7euA6eikhC2tfdOP6uLTf+vy8B6xKbjMfpsURqsNmNBdIoxjvGfwJynVh946u6
UmJe0vYt+Lu6y/BLwJrwWNYEUIocIupNjbkChHfZ37PPbhxK12ZPl9R9bGFjXTOsarhjhJeWCIvn
Li26A8BCc5zxHNnLTw5U3B4M5qVtHiYZxVH53gafdgGLI//BA7rJFpPkQMFOvdv++ce89h1c7Bla
sTAjeeUdbf4ixOMwjTvKTTo280NQLt/gFEPkjL5Ft/79sy0vVfRqmOD4y6Fw4lV9sOLcSoTz17pe
HuXy8ucPdKVXkZdK+VIQZjLJipPxiqQvh3TpmjTr68eFCiTXc3koHf/VRdClc7s8//lVf/9MyEsx
fN1YrwSlVh692b63a/DRe2taLv0vUc77//YS55f+12MnC2PtyrPwSETjbwXiUzEFRzLQvPYqAXPy
Fpvu9/uTvJS7D/lM1wr03WNVv8+DPUQVbpIH7z8V6fJS0Z71qtRdjxUQVn9FDmyOqYLxJ99Ut6Q8
v9865KWMXeA2eqzbvjkxbILPbel996r1r1yER6uoPtSu/Tbfgjj8/sCV0UXVgNxn2ERXoU5VNPzI
iH1bPf9Gy33tY1yUC+0E8hNRSp2Y+ZsrOPcQ0BWh4qwi8MKoumsZvbEDXPu9L3aASqvGh6ZAnQBb
bGKNOUm7hkAA5vo/iavkpfY8Hyri8nUgoFWqD5Y3J9+MN56JK/vJpbi88LUnSDWTo68JOLu8x+yx
/zkac2wKVcUrvcW9u/ZC5//+Xw8fPKEIr200O6K1OORagEbp4JyUe6hFokc23MqNu7KPXArCewJe
QyGn4jST/iGnM671u2fohh91394ab19ZtZfoecC9A1/4bX6qGXDUY1tTkLzXW6OMKwv3Ukgto2Fs
2KAAjWjVfg3n/KOkLcJi7GMuf7j5EJ1vXVon32kfbK3tjjwM2rTnrnniouGJIgL0uxkdTOUvsUI8
yJ+3zys6Nnkpv4aClyE5AvMHWO9eXec+kUf7Wq/ZNgwgSUd7OxdVhwT1YhMgqTQuu/7G2X/lAbuU
ZDdl4LksIOWpW+yrkvJhDZBBhQSWP3+wa1/4xU6BMTvuPT1rTg4O/V4MW2+WoCFAIwOBBsoKH7wJ
W96o/a59lovNgvZSNg28V8dKzTCKNoM3pXxRGUAjMCffqMyvvMil4tqQrDLVUq9HgFxCBOSMiQvr
PmbKv/GVXXkCLjXXElITX668Pq2z+2Z0dc/whP2nX+NSX10S1tKl4tMpX/IUNp4TK9qtL7rkjLcZ
s3DT3p7KXtmULiXVRWURFZf39tQs4g3NGK7pWI24Pb4G35qy+ArAj/mx0FxuRjWvu8FA8lGjzY2z
ZdYIR+mW7dD4h5yVDC7nczCCU8N/U2nISzk2zzTpipDRI8I94taM97RcoaFDjAFJ3dcgWJ66ef5v
RcWlCJs53NVZhZ6nqOrNQN+K6LM2ALRxc+OcubZ5XAqwV1+EM/Kn2LFk+RdTiNfKxzflnIfI6YrD
zeG2Gat/Mu3+FlmEWAh5Y9u69ixclBgRbqtWR2Z9AtQ77Ve+CYLiWRIINv+8Xq+toYvdw3HlAn9G
PSZHQMH1PYpyB4Q5bsXK4ZYF+B9K3v9veUHa/d/TUwyBXpbZ1CejxioNJ0TQIofogzc+ImcNkhD8
zHUxoJI/8q6hwBH7IA8Lpg9ZOM4x180dYxKmMTxStYfLVaQTht9nMsM4L9z3ERyOhPCw27KZ0SzV
k63gfJU2Kaci/L5YYJmWxYPLKBMebo5VV7W4c1y/ZDmroJtn7VtP5z5lNLBp1LATd2CJrX3wn9LF
QnkpAOfFSIYIG86xCKaDjoJvdilvGZP/Ua795ru9xM4jBM0NEEo3J0VK2icsMPf5mWit+58kb0ax
R4nU4wAmQgYJsMAiKW33PkWEbQK1lnFeiPtqcRDfVJ34ajNcN3hFvvW8GtSp4N2WdZlEOu/uresT
mBfNS1sHL6BB2dRM+Vsw4HlmRnqA+loRfJkLco/YB4qwq7BKS296LPKJpqXm4S4Hhl5EqnmVEYQp
eRE+UXJGX1pgdCy3ZxqAq4fEm4zd1Nz33nk+wkAEAB2sDoG9tyzSm0qB2CwMxg9FMR1LEtwYBlx5
0C5l7lzSIMqKSJ1CLR5CCtFnS9HJ3SoCft9ny0sufsUWUbemNaezDXvjKblnIcFVq9uhFEMyWQVB
RSkJUAQIsLmxd1y51ZKXCnc7cSIgEsEYpUia8a4ov1f8Y6qfQUPJirtV0thpkUbsNb/RS1z7lOcD
919l8ii7eeET5ja4OMeF5DS8koEkRfaBMUKhfvql2P1527oyT5GXYvfFEGq9XNQnBcTOmeUGfjry
cXfCtHHUie+IsD3q+ViCFhhSFqsQDI+WvwG8mrgOsJvGqe85NL5gr56CLNpyKJFK3J38+e1dW0wX
u3atl0zJiWg0obGXffX6eOk///yn/4Fp/e6Bv9ix5572ZQeO+Uln9ksG60di8iHcD2X/lZp+B3bH
EVkPYzygPICmYU1Ig1vxMZOIA2W/NE6rxiePWuP8WkiZUnDV4iwnqXbhjSLxn2vL373Fi/0e2Pow
r3Pck9joGHZ/uazfkPARgg8siyYX8Th/aeq7SUIZDxtkfsJlVdx6x7LtAH7U6ZDhH5d31k/4N3fs
PPMOK+qRjcXhz9/hlfrvUkNfFEDVUavYMRqzTz1Fn7JcPv78p688AZeKeBBUaOYtY33Sk75XjpoD
t3IzlGbeMQ93MyAmfIDR89JEt06Aax/mfLL/65kjlLCaZGFw9Ofsa0eaV6Sd3xhCXOlGLzXxLhe9
J0Inj3PmPfJletK++Bb1pY270vtPd2oAEv3v21+HVq4LZh3HNYCRI1xtDuut+3RB5u0ry/R/a8Iu
JeY1B2OSYFmeIOU3MQGNH1GmaFvYal7//Mtf+7L4/36QqnB+p2HMOFp/QdauDlAWqvBRrxCaWPOf
wJmhDC52FtdAzzkWnjzKqS+gpB3mA62iW6yLK73kpZi8t65ggF7LIzWACHqrfcwI/1Zqf0qMqrfF
7GjsFfTpz9/YtWflYpuoZbQIAdLeseTTvkUEQltXUONUHdA4AQNfT7tHJkMwldVU3xhGXVELyUv1
OK+BQUJF4Z21M20QJpR95nCrg92RxT490EH0caj6mNbJ9JDXwLgpyPwmvfElubEWr3zLl4JyOXim
k9SJI/PtYfTkLmv4vAF3YkkbsGO6bXMrVO7KN/z/NOWtR8qloOFRQ2oY+5VbU69j7gtSxn7B+4T+
XQdwLPngCpbq259/1SvSBXkpL+fr2nGk2opjEwR58L4C0L71PSFeZxNR9J7msSZAi5ihqZJC5Ieh
Lg6Alw7x1GXlk19b2C97z71KM/sPVe7trbbeXi+gKmpb9knLyv457PSc0tX6UFr20f28esu9H4DJ
khnDtwFYdy+CZRTCcSm2sCPQN2S+ljtQl6JkJI06z6FAdVjU9B5Et25Jrxz7lwp3j2Aqfy4kAVCt
7QGLebNKYEHz8KY+4NorXBRYAwvUopYxOHoIWkJAJC4nkWBLNsIU/Y0J3rWXuNjH4CH2/Kkrg2PA
q/ahpQ2/L9szowoM3Oc/L5F/iurfFAiXOnDqreWg5zo8rnmzetteNV6QoizTiC2jOXJVJ4S4Utpv
K/QjTw1QUVkuvyIXpnkpWI77s1UQSKRqMpydmk2uoIvwTn5Rw6EvCkhQu9U9FwHIXr1fBumCZWjs
9PfQV48Lzz5x8ypPXRs2dwYXKtsQw7jXSiz+lx77ReJ1SBRFKEsSBpFIZyAPknJexoNZixJpi27d
DgVziEas0fRLiJ9FuNAH9HZl0ncieGoDcr5LXAUC4GVOgkNOIAXmoffX0LY6Htii9jUaqXgySzB/
H7ESVdKGfnQSi2kfDG8IgpIhpLDnLJwCKF9VoTMlfrSfWLDsMtc+88IM6GHzMUVUqvf255/l2r50
UVn2JVAbDcygR+C4o5RTn+8d2NrJklXsmPH+cymF3qm6jG4staub8cUJMI7Oy9Xo+cdsnU5W6epd
AId8rJspfACLM8fMzz17PHzxUTNtejC/t3Mr3bEvuIh9lr040WWQfNJbB+C128NL9TvgykNWw/h+
RExj9NIu+r0r5i4Bm/wEVgvcabZtJliaFiw/2lqQ+UOftTcOhitmLnmpdud2sqoPy/AYMiUTNk5F
aslkYsHMN7bCqIXNVG2CFTt30URJULNsHxo4nrL+l99MzVOv3K0kt2vd42XmQYhUk3kthXfMTLeh
SqXKN3rTALOWdo1aEzX3iZAwaHhzHpMmIpuG2+57pm7sEr+HMocwDP9vRVUgla6roxY3ngQAuUPe
lS9LA11tPQAaDq0yxVxRvKGP1iByRRkmID1OUKYfwLh46HXhPzNYmBzcsKpV4feRW7bPZkDl26r8
YbKCxWw6R9HiAA5ImGSzPXJG9/0wVSf4om90Q1e/x/NG+68CvQY/3KguW48hPN8IVG1jptXrGph9
6C/7M/lpaOOpgFa8repxN6sw6YCU+/MzfWW+d5m74BWdK9ahQvfUvufdUidzKcH+g8cmriI2bmaE
19x4KY/jUMNn+s3GfilQX6GhNwrT9GNt6TvVa1DuJzPPaeELdJmu9b7DXhLsWKGXZOlDJLmMAAuQ
okl0w0+5qNjGLyb2g9Moig2ZD30H7K7NdZZGWvG4NibRef7SdzmkuXzudqtAK0wUKoNU6Oa4RvOK
mpvT70v9DAnJ/TgwhIi9Fh6vt6VAxjycvTa1sGIeKj2D0deL0yqq4QWK7eMoOsgi2eofAqm9Vy+E
EvIVvJSifmS2pWCfhxHmC3a2r5OfJctKf1TrrBJ4AbwgU0+IJIwSAP0J/iWYk1kVMFMxgKPl+9Sv
TQpT7ZqS2qxfZigG3qPOJXmBHwD5Iki2Uchhcq58NUCnJoPgO+HVLsV9GpQgC9d5PBj7BuqCPOQO
aHcP0+aTDaPqneV9sCZSL346gy65mxCUMPeLh0e05Qc1zCVu+AL10mvHNy2UpfEMwtRi/Dsn7CDi
Sod7wOvNs8INxV8TrgNamNoCGsotJO0Pxr3W0xhsIzrr7VJHn97Cf1WwyDwUbcc3EZCvG1uKLjW0
OOlKIk0AZ2VC4dodw2A7dUtaF7SP/SG0qPigJ2gbhySjTNz7sqjzTQvYQrGhRJZ3NcC16RDc15Mf
dy3bdmF9xN++D0sJrXtA7LMO+mNW8AcZiFPLDH5y03YfmVFv0yIQnq0CXACE0VPpgnaIQR0TL4uC
pauneLSj7hjkRMWeHMZUesH4ldug+tatMntyU9UAgmwRw1OSckiUlYXag2nxi+cDEPm8TdHYyx03
bRUP1vtZ9KXY1gvCsmbsRZYuZUI75AjPkAKDkVTt19aDBmtlNkGexRsA4WdPef3XnBsKoREtsJe5
NmrqtF7rr40w3zvSqR1H67E2yy6avFc28jcJwnQXtkduzp50jO9QW4+PhVrcfl19L9EL5gq5b5vP
FWkA8dr0E0BnfbfL7ACiKFqA2PeKTxP6A4SrY/7SQj85/fQNgBG/QIIIT8zX4PqNXwC93XelRXlF
dMCSRkJpChb634yzMpETfyOlp9+iULpn11NoshA8sJUGqTRdVeQbQWm3DSn6JeYmhkjDhY4wWqxl
lK6Mht9xmCiQC9d6h7uAiaPOw6ekYDeY2OZtBew+B8kBcGj8dCr1Ry9KDWKeEhWI6GlFixR26r4D
qoXHQz+hP5x1cRCyv6uLBY87kPfrqIbYx99IPLDFQlB5lGPimBG1wwT6OVindJqZD+G2jmINtz7+
/peunI+BA85hAudMBT6qs3YFjhYbWbp4JdsNeQt26pmaPDTqCzIEv4OxNaUrrcPnKnQukU3Zxoap
6Jjl0Z2Y2WvbTyNw3FmB940+NuRyswRtuykF/FeK+gej1xUJEaP4RhhVn3NIFogN25Zu+zVAB2iW
GHnmX/J6+GwKhKHUct7xmiSVJXVSrMJ9aRv60cOph0F1/1YU454HQZU6ZTgGmQh3HYwbUjDJj4tf
rD/V4IkPxtbuTS+ti3vO/haY5sASroXYsDHoNp5TASKFimjmgNouuFqM0Sc2T86jdkrDyudJtZhn
OomaYYE2POURXWNPQT4JWvqQ9599r95b3RVpZOuMb3IPiLcOxhGQ47qjnfKTFym915R8b+shrnvc
zDQMDN6+/E4W4SVzVTyFQ/u5NPqjWEqZoqrODxpRCvTkFbhq2BUesECS8L8nvz0B48hSvxmejKIP
LgjOxTU00JAPHtomfKDdgFSPuqgS0BPOl9VcfPZVVSfDnEexJVH0jax1cWz48ldrenj8Zpod+Rg9
jhx22Y6lRFThR8DdvJtY195RaXGAiEmbPRXgSXWT3rYZ2g3dSSAggMyHQWba0k6edDPthR+82QKx
XgbHF+aewWGN/GrLslUfyq4qv5jMqqOWLjiES6kRX5NPSUiX+gSvXJFicuT/wAGZ9MrXaEGyLo6c
jfZuApXfBG8cu8VTmQPwApR7pval1hWNEbeA7Tvk5b5RYBGDgiVJPID9PcLRWxZQk5dT+DjAh41L
l5GWZrd65BQNBcRSdJnVnWgCMT0IkDihMc+9scMHtjlo253HC+jJ+xGz4lkcRrVyXNsgfTi3pttZ
3X2WwPgBYSj/YiXx5pQQCa3HasjJlz6CRNcZtE3AkJ8JDbGqAUiAA9wWmU0bgx8paBAGmudR/xC6
CAHoq9JtvI55/jiPQ/jE53rCBk4wBahF6onStw+d03Pxk4Fj+FA46t+JtnzxJwwFnC6hHMhAc24E
Sg2s2OrOK+FhNa37SoEVwuYRDkzHHVJZ7pcQQp6Vwjzlq6NcARny5WM5qgfivA31sjBuMRfb6AD3
ZRFUIznD/TkLooWCmBOJV4xGR7SgcyjkZpKB6lI3hXEdtPlmLAhiDafW2b0KPXQSYe4FEZgWExKx
gHPtouEJkQcRB4GHe2fECcJfm01OYVI7LPVcN4/awu8OHCWwsuPeM80bIQBSSoaKVqrmrSwt/PQY
JaF6wHue46KROLYGr0zzeno2S4STzvffSp/NqUBsp4Y9sYxXAKh8jH6eKQOvLBoLWD9q8uFc9AU6
M3OSsotXHAKRdTHQx/kGHLA9Hi/AZ7N6CFLSz/izRh0ZxLneMO5b32uSWbJmT3sNKULVoVtgGad8
W6L8Q1hfn48wnhROx7bvqimpjeywnyCVCwMfJNC0YBJ17M7CZvGk2p49Z9TUQFqY8JfojiDsoP7r
LLhjHkwpAMB0QTqQHBCBqeSp6me+8argeSxblQYrMiyLHlGr9crMh/HGpzHTj6qs3ybS/OrBpwiK
AJfe7c44OR/niraxaN5FTuWDa7LwFWoykMADnDQ+onEbu9V1vwGvusNtUt6Xx1DJ+vxg4/it8JUi
JWrTV2CxIOt136svC+Oxjw2J4B51Vt2EcDj0spsabMQhXiqbLymkY19beK1fROn0m+Gz3x2rTD6Z
ZQb+srBfREmRFeTg8lEsr77AQ5ltWYsRSGHyk99VEb1re4McSJwWxWdNiR6SuuzNUx5CZXnqCpqJ
HR6C8MDpRH61iJt6QLkj8vsItp5sV0xzN++R8NPNW4YH6ynUvO4PXdN2YkOaGnvK6IJlwSM8RBpp
J0PxM4LhCD1VH/0Fp8oWqdjs1GFhH3jVjC1ygyvBvyF0qfLjMPQicBl4MMCysgbtQw2Ig0hoPuoC
BAS6tvHcj+aloNj3tgtpcNdqfVLMcAvn2LPaGdo+FHAu1N2pHKouwjWVnNkpWtxI7xZHqHgVmtlo
a/uJYQ5kxuWb9RGEjuIeklhh1l++Ln8uvtSnMtPysdbMf5aWkwNirfc1dEtbH/sjtiyebaoazCY/
dN86J5O+wKjSKPVLK/ciw3qOa4ffsFwiv0myqPbuqGuGMlmj5kcOAVQ8k+5QjyjwiMz0jlgKpYIo
H5uK/VRZlgNumj1h4PWzN+BH5/U87tbKI3vMNcpdriPMIxloRvgCm2GPOxD6pKqc+okJa7bN8gYw
5GGRGcjysgFC3lsabFbh3pZocIyB7Zh13iYYEFBeAgnul+UbPFYR3Yyme3Nrg3U3+igPUUPxqX9W
YnkLESL4qNYp265hda65vInDzRnaB1yl3g91dlyMM5vCtDqpeuxYbjb53kW5mRBxtOhdWHmA8Z1n
JGGYoKdxP6HdQI0yRHdMkzn2p3U4BkH0d8HCdkLEij//rLoqSEI7yWM30CZLicIYzGPOb1JF5+a1
XEl+WDlg/MvYgUliaBelS9Al8yR/SlN9UHe+0yzqpG/zJkGgly0SS+j6VFVR9VQu5WeTjezBr8W2
Mmd4g+3cHsEvYZxl/wj86WMjlhlBrZE9AhvevPIcsNm5aP1fE/iyXkRxwBMkA1rKkjnoE8Jc+zoF
IN+JZVchFg5KN/oSoaNIkeLdprkJJCJWIFKjBj0uFQp7swcjAamyGGO8nZia73IpUEa24wMH7RcX
0vwZp9tTv7pvw9DkG63GD6nk66hthsF07rwfs/TTms4okjDkTaknX7AaYSxfl2CXrzPoXhOa6KMH
Ok2sGhzCRLsf7WjpoZFlf3BRvYcgLNqPUbbtZvrRkOV7oesWh6K3W+iaPzcEMpdTBu8uHHjLCNLu
OPTfGlqP5wCvYdn6k5y2AMYjoZcEDZ5Kj/2q+/6e1DN0tsyqR+r6AsSrsjUv4J6b+yJvUpQMAVKS
ipDHuZNB7LcjvdeL7dvHwDV3vhfhdOaYbJ5/xXNXHpNq5bjnqebDoGy4wX59N1eiSmAApkmuOiyu
AeNA3NXkrh8S18Am2/mAZFEY9T39a5AGVzZ2IQf4dPUeymkdZyx8WSIMdXQ/7GbkiOuyEX9XGvrS
EBKTwF/u88IP+7heQXItFc+PBQJQ5wDYUDzsWPRYYkUAUrhUwGu001fwJ7LHri7cZvEAAWH+nPb4
xZuNKMOnKUQRKFvWjYm/tE942o4aQrxsjuaEQe9+RNNqttSPPiQv+zvE7z3nI36xwwDAChQucjiG
zjaJi5ArKpA8hqNcsoMXuWjTuKgCjZCUieeEhyTEBdkzQzH2+F+q9hgGDk9dsdYPnITraw3K2M73
2ibp4c6bdpmGjMtr/256E68rtfd1Y/CFCA+ghRGTi3rJpYp7qJghyyvwHwmy+IBdyY5Ewi6aehpn
hljwWQr/jrbyrZ0rhJCGecIGDmYz1CUhKBz6Gd68O97UCAskgiDBQrdPlOl7jED8hE0+zuZx3omg
vocokaRRRoJdNmdQAUePSlXzpmzUY8mbk6l4OnG17pbQ7sY+AggaKV+sJd4X2yLEIqmDFaE1ldGv
oJ7IOJ8Dd5gwgngEt+URStStUQ0Di7jpPnkrKhPjUYP/FZUiECrOVfkuWjH+wBE0/6AKhI82pBWk
Yln7KND3It516bHugvW9iAA8gfQE55rBTIRb9aOdyq8A/lVpVzXVQfmhSaJ+Oi1hmUFjhtYEuZag
VM8oIrLikfJwg8sLd9dFvodTs0GgNhnKTRnysT/VMwqaxa6bKR8eUUcjzgkzfrRWZYQ7owbmCEzo
vpx1UEtHIEaLqmJEYNtcFg+1RfdVW/cBkZL7SmaFU9sbIJr2eqpjf1QvTalpGgRyTIfKnQolD66a
FwAsmjEk67YlwJLZfOhjHnUdFFgzEOyGD1umWJ/UHlirGf7mrORuJexntvg2NgF0M6Th+yZ8ywWk
PrEIpqc2G9GrWt6/ZDOtUoKhQyLO3tRpGA6hr3HHzjOBvMQihGy4G7Crt5XarQNirWMgoRLfBCEK
7JFk6Fl79mikX2476H1FGPyFt+QywK/maTp4Xm9/QaqGy0qis/tpMi9V1UwIz1yRgKQBxzPHPsih
K0FUYaLNhMFK0TUbQ8zrqAAm8IL6gebLCD3bWm4YCWsM8tECiz54wfLG1bNrWTIoPR6dQ/RtyjGQ
3DUQq6e19jYKaas722BsHGXnw6GYd4uuvpedVEmPhymGwBzl9sC/KzqVp8pE3rCTugUkYaxy2FDC
XRvRFzuUKA7WIkDqVgCjeunZF9ub+lGDqD4nlZcDJ7ho5KPHbRZ4WwQ2Q56eg+oJzRbe7ruQZRR7
VYOgY0HWDUoSdMTWAmg3rrTDzI/XiStZ+AhlY5cIjDUexZgnRa7H1GXsLA8i2cMQet7Gs2jp5iFY
4kyzDnxfIX7YMCg3oLmKrdGk2QYjCKV9GMp4BWZLiGI7FuOSFHMdPQEBPoHriTY8zjmn98CmFHsE
j/UIS7TBrx7Y7Gc0O+mCFY7CaL0bI1C9OBhePbptfaaf20Z8oDncoyDVTx0rUGfSssLYrn4AhQEC
PJFCHgLuFhIfGwcZlQeOnMWrp6B/aw+QC2B/CKDZ2NhtOo7186RyG6Pgbb7NYvQwkl0nVNwFL5u0
8ol6RAgYNmvXRb86E5WJEhwSU1uMb0tfoaSna31C669eiR0fJph61jSivvdZjoN2Kb6r/iV0SPYB
6M8/nVfTXhWoALSf1XobOn/4Oqwtyj8zZQh39O30US3NhkRorGIqa2Ggl+9R9cxRl3nx4kmeRJHZ
moaY7z3B7NILwoeoD5EdiZ0N06ABsVB+95pDv5KAE6FTOIkjAIoBFXyI3LTPfPfRVcjr4KTb5WbQ
wEbl2Tsh+rFfpruor4v3hUwTh6WHfxiz/Mw7+9xNIJeNFj5OzILAEKC5YTgG2I7n72Ji4Ma74iti
8XJYuUmXhlz/zcviYAEXwRjbILkoXUeEO0BMFgwe7m6b/nGsHMJNQY9MSGs7DEMhXE56G/BPbbHL
i1We1pb7bIOlh8lMxqpmQJnsgb2zlNUuB2PvPuwRGKpCvA/cKN15Vaa2SzNsqQgwVHToRqe3Tkrs
Rk3Vv9qs2CrmdLJmbKDbEPG8f0P6ps+UYtTvHi0AYgp19SUKQfavaWm3VUvw/4mWYDpSlAWUYTnB
cWzBi0HXdDBqNgjIUNN4T0qN+NZi3bgQEbjNMKAgI9i9JOIdH6CNWd8p3CTYWbI53wRC0E0AhdGu
aorl4OxiNC411bcVqvt3JwvyfeqGLfyP/RgHhQ/vesv/GtYOXbu3SJ1aZE38H0XntRyrsYXhJ6KK
JnM7MFkzymnfUAoWGRroJj29v7k5dewq21sIutf6oxiXywR0HzbjanB4V9+uyu910d03rTFuC4FR
hzfkLpj6nOMYGwmiLFFbh8kr3xf6qE5SLvWWWxyMRPX+YQ77O2n2/SZtm3NneheIMRB4yzJJ+/OX
nVmRw4ArIUt0nPpremgd7xVWWlxJBTRhSfgMIwqqdOxVtbMtgDEib56siO/ZfLUZbyI/DIujYXji
wGxEUTDl8Y40H4knY7eSFB2UTeJGrjH3G9D29ZCN8zXtE/4rRvniUoj6kHThAJJcvIQuDhLLlUG0
jJyPUWpkgHaT0Z5UyLCVyPypk3myJxED5KEm9Rd0tqWFlc1wKMz5o/en+qlzP72+XpwNxBD4zuBO
5i9T68rHN/aE8elScEQky5NuqnHvlVV26KfEPKwqj33iFzez/LBc+wUc6j4XrvwPpP9YFu1b4MuP
0SR01zOA9BwVNqyNIaWRsz9SdBsQEUzR1nQRAwNkIfnEPZEcu74wdmPhNqjal2Dchs36Dt2kt4NP
YAkF1olJT5W7Mvvl3RG1ynxutdq2PXFwjXuzIVVqPDU3fDCS9ZhuOW5XjaCMiCOPKGSqYlwXm9T4
4mZ59bxOvXjyRRfZ0ribhLMJ1K4s5JG8oBa9zACC3OWt/emaVbVlM6GJrbX+KyVR64P3Sk+DtTPn
OXYnaz8tJJpR1MbxWtVM1eqdaxVuvuOkQqGfvHjOT2N2Ji5lOUemYMQztduyMZCeE1SPhuqOplM6
Espcc6x7xSj+xvK3JRoCy1VmkjFIJWyB9YrCOdgt33VOgn7INll+Gs8xi6hI+Ag3iQLTL93hUyTi
Z9ULh3ffP4k2+CkwEgRCwh5WmbFNlnG1NtNkvLu5/+6W9i4L9SnLiaSbTYau2W7epw5dR7pkOyjF
kfJP77AUJgt2CW+n6aMhVikFX+xfcvlrZQY9Fpxjypnxa8mpIte5v3XmFkX/wfe1SxznXk6LepKi
3xuDHysrv9ojY0bQDf6lTGFbNmboL4fMWI39IvNtAZJUDe4pH937TqmkjcgevIVEhkak26dOpZFL
tF+/lPaecq19L/SWr7J/4BuHnZgEpZP+mgFDLvE6+S+wj29iaVuIsnzfCDASMW9qw44gT7f8vaMq
WuOS0RmGfWUjlkuYWSyz/OQNirPS25eO455Iho6WPidkz44F0XbVNKzf5fDWd1wKhmYTGS3xr+c8
P8uwIQK+KnrrGRgKZh2hhr3JOt/bdrY2jipZ6usSLNnrQHCTl8zncJrqq/bleo9QlV4SZ4q8anm0
jI63HkDvPGRVxmOadqroM7WpRKIPU+FFBNU6cGvWmRhCWxb/Wan9kbriw+rnYbd210Zx08xg6Ws/
/TNmfOz41kfKtouOzpO0GI6z+gFb2Ey1QiswPiuSQQnWiYOk1FGpHSr/SPJjy+x81972Y3nP7U/S
tzxMIKxUtHQtafd5TUlo8BGQWdeO03uTVvf2EJZAxzUuEZVPxFeOT0mSvwZ5RzRWD6u++nIL3WBu
VNnlT9KAbq/q0D7k+cKPSQ5Zl/RPjte+uV5gvpHmTFNangXcpn610ysd4y3UEYTpr+dxEKuM3s/R
nDfSE7gnCFvs7MaMaRrm/SKoLpozWNXWMsHCfHSzfhBpnTBf1051j75oOTTEryeSTwL3Cxd/0Uw7
u5q+u3J50J63bpBfMF74zvRYhImzn8F/dDjry2yXfUyu0XPbpaz6ifweawZ0xDe92IbE4BSBulCO
tAxPUC791l2456kY9cwTI8baQoshso4ZagDblsw+Ai6KnqXYZQ+DsAIMq1q+ksq2z0Xo7TNpfjt8
RnAD078pze1X3GlNHaHz6SPPGQhUM8ur5zjf9UizeR7aX71hxVYyvfnSzdkyzE0q5zNUztHzWViQ
VHDA0uOZLn11TOvWZYry2bDtCtKuWwhmrGpAmbGpPwZq2jcW1/EWH4N/n8l5ogtXNyz5wzB8WZMq
TyYMR5DOmCsbC/LS4lkIYhxpcHlDxrypeNP86UJGsTts1GgYW1PWrG05ex+rTvImFzfbZwMy24OX
EhDbulXKECo/p7lyn7KEtNmNXyzqwDCPDTtb+/nOVvZBmAEu2oIcjPrsE9Fb8Uc10vAXjtf+NGZJ
9J3j5NXVr5Llr6wI7qSWzxsm6zV0G3khJ9A+FSUX/3BbVxK5DUp5Z2ts5YNzSw8taztXWxk4Udip
PTBxtimrsDpl6eyeiL2CIe6dZ2/N3we7l0+kpDf3BJrGo1mzTSKTLW2SzG91u0Oenq3SPnl0RJRe
c8/Qe8kmw4ebNLNontafgcwCbF29RT6X1bM526T8CsvQOxvkyyn/AeGLPbPXM4qi8EhIhUkSVUVj
VXl7JkHTAuCBe9/iNpX+9KRzcsv6C9Z2huru1InyEMrVR8qcac4pG7L5b3VOdUPvBuLSDhw8S0A5
PdlYd2HYHapsfNJD+6QcKR/5Nqotl857N2XboqLycwkeQjmijAiWcWMazrbFEIWpouRpuW2FdQRJ
b/nMNjBsygHhulYSJlnyTXtxBTgHPEOs+ZPDnAkuS8AMIMHEDFf763RqwkM237tpZ39ANfHzFZ0p
Y9XX1zIzye1uuC6DvUf/1kwTBy0D3RdTUnu1S6/7s6tKxUkQHhUv109fLTruIH5JkG685dTMdYn2
hiflT9NuGQeERo4+V6jcairMW4AOHdhbpzSImaq62tlx4tvObhgboi690d2HRj/u1MAT0sYHSHx+
kEv65fbLXSgy1jeyxWIj9fWBBfIxy+GMVV/5G1IzU7sEJOJfSQCocVB9Qp+q6E+LcttyA2+w/PJ5
MqAF5BQ3s8f/qzpn3fpFlp2X2qnfuaj+PJ1W7Mns99lkI6p0ivRt1bCKPsEVzUYqgxhuB7oY+YWD
WXgdDa9j2xtRdYZTu6sVuoTEddXZWMflza07tR2T6kt5w9bV4Kf44drAQXHtIMsaJxEZyfjH6Vdt
Frd7nmyYMoNnaJVNTDutupheuy8c65gk7JO3NA7dkZc2lafeKO1rF/RBNCYAjCs1iSmjzT92YPPR
kVDiocfAoEZIP+FebDvzoqDzu6facqxY5+8CVcbRw7PT9EjUrNbnLklon2vMW52CqDdE+/TQiwEt
BAvtag23OHPfka110rEueKrSrNYva3DOyQ3BHnrChQnPZ1l3smdgnGNG2TqJ1ILKYYqC1Lhz5nLX
Ll99znLqZeN/YY8Xvg1Vcwftcg14JTeGLI/Z5Mb9or4J4mcZDR4ysfogEPbfxNkI5EXiaVraNxLB
0DHdAcTZesl9nbXPBglmN+nCJJhZ+HY1Y5jcwueinuTVAWRE7WZ6cK89k/FuSHgPfACYnZrlFPVZ
NcZ1YVhPMu+NUyqtD9cATigkrdgGM+LGDz4qCV5QEMwMGcOV53v2v9UrZ+AqCILRtw/aWsCiyYsc
KLhbEqdfkZd3u66oGBN0FVoWmpkGrNdtP+zSd4nKo0Qlodfi6IFV5NywTU1gfnV2ekbVMfFZtcnQ
y2xFQffCgDst3VMYkOWlXWfTJulT7VKgCwK2bKVygD5yquyGhWmFUMc/J12RFmC+jOrK3Ghg8FqV
T0gZ6JgI9oSVAt1258HDD2nVb4Islo1t/400bcSW6O4q39m5SEMNnNR5cRnaEZoxZ1t8dGntVFEy
uiXtfO7tBdHw82+1sP75fObLaXIMfytzMLPWTT8HGZ6xjpE2hPTQkwJUX4mU3s/afVvQ7AVha7+L
ObysN1Tcm6M2+cdUHaFRPWv3LILfETcKdfeu3IXkJaO+MD1JBi6p9SU/oFNnuyItLkHqvSeBkR5y
ZmUWhU9d8OtPUte9M5LFfhm1bf2Tq/bvDbqerr7qqqtXpPqtVh2khARR27jaWP8rQRB2iS0KGLKk
/PMwDVSH1e5+PK8ooybf1nbIs6YzShgLpvdw6DYwiSKeChv+1bbcmLsIyV23JM8813wDvGPvJpcU
xIKkI2+7gG8hJ6bMlbIeazvWtfdIEJ8ikCJ97mvWC0F1w5HJg/Yj7JPd2APYe+lLPaPg8nzb3YQV
jJzpbikJOFA62aNyIATZH2qKFyRWy9BlUSwk/MXU+s+NznaOxiXYZAMGUPfXt+llz3V6ewvN+Wp5
2QPavj1f8KV1hYrIvue8XLovM3f5k5PXv7Jkd2FPq0Sh1VUm41E7wXGY2CwyBorOPZo3ttBg3w/D
9tFH5XiLfC9VEilbUB4j9YNZ5n5EuxZfMB1I1cjjrKxkl+mFVH2jaQ5WZhOl66dhzV+XD6kOCTKg
60n8zGv6PRvWvcqgdTk3kfkJQZgjFM4nkx4lA1Yp0NXWXty6361hX6cgCSKJtNl3sLuuGm2lGpcr
qsqXwcrelJl+dcqYTtUIUEh/Tn5PEryy9TYpHVJBLDaEUraA6AVID7IBhz8YcAGaNm5I7pQYzRA/
VcuR2Sj7Oezr/tF2qpZcP70fi/p5KXFELsP62aISS8S0CVn4uirlR/T9Jjy6xTR++paQn2OoJBEa
1P/c9eYyQfqH237OflbDRLkr+oMz9vcBXSUk7tcdGsGxA4BtxO/oQtokuX9l3H3LcN8cMnmn5C2c
kybnSHHOEoNc8o25YuPZYRQw4qDfnDjlvcfCqoyvgrcyXxrKhAK2lNmpyAgPxaeop5/25tyl47Br
04/Og7zI3D5yp4aq8ZF0BwCYA0IeSPefXrg7XAafyIAjWd0va/MoF8olRhJ9N1Njbn2FOccs3yzV
uIwqjs/xX8TMhYCibXitxA1qw7+qQ2Tos9vcTSOlBQ2DtRpKLBIm9RHT0G+UMVNYk0xo+gBtLCON
8PPBnmTE6XUO2lzZ6FPjv6gx2MLjoEISFHkyFa03+Mp6t9pe07ymnTc19LvSXc5+4ZNz6cGoDV21
xyyWRkIsMR/aqRDFvWEO7UYPfh+7uoe88/fT9G3XztEcBHKBfjgEciHZNhzichDibA7m59I65j1h
RDtsZ+/ODAeTpn65y0Umtx26HRXZjdWj8UExR9pSQxSMQNg1WrZ6aoTqvmfS+V8d5ke9kZwS4JGc
DXSD7DMLYAr1031YGgT1B/O16mEuTSM5gT/H4wyGlia+F5e6+bf4Rby6T7d08Dz9NCiE0KybwlxO
zmKc3IaFcuRrGR4R1p+SZk03HgKAPSfKf0P2zt23MVR/N4/yl85GJi0pcozAnkBRPd2tVXDhMME3
f1NMOJTqKOEe0Ea8mOazMKBbm/yUGbx20mqWrZqghHXykRsOcEmzrVVobZUuvwVaPsDZuj95fudx
RdkbrqudB7kcrIt99tcS87AOm3eUV99BM3wXiU7+w6zLoD/cULHBQgNlzzu71a8iM6jQXW9dEjzv
CnZefjjLek0ScDdws6fayqDAU6SgobCqXzkAAedr6G1nqplN6Zg7aunlofTTtzo8cAQyO5a8g01O
vqvnf9QA8Ji/jBxvREYJ2i7vMwzHs5fdNGCmFkcUVXROjihZGYOGs1o6YWxcNZKpXE0X7VVfFlm0
aHL3iQ6OfaHuvUnjLnFnqDJPrk8yq5r9OEuj2lnEWPDFRFaF9DlJJ7EzrTr88rqpejHsPI1Tt2Zk
NdYj9T/qswnXTVbN+Vs/iuWxCYNLIvx/8IUWHBo3IzOeklvD9eM+HcH1JufozPdZ3X3McxsXWX91
HOG+IhjhTdNWuuNjeU3m2dkVjlx3aaPtYy9uJoKpj8A5SYdfdfEi+o6Osuy7Gqcjjq7PVrb5I6kZ
2t2aw+I+GCH55Ky0C7D20QgdlzFLw+Wp5GXkK0tS/ajk/ASadO0xsYpgfp/VW36LGJKWjnTvxUuJ
CMQy6HfL7qCAlqM9pFD6C6rpF35DW2Xk4M0zB/ckRVRWftdsSX8If8rkhUNuu8IGFJ3FK13ZhR95
lvHlsaLH6/qbFUEFD2eI0zR797VpbZOB1oAwGGKhbjrlUb7p1P/PSPPdYEG6Zl0sAiM/+AEuHb83
mGgHhKxL9UojrnuRTH/CQ3hR7eoc2TQQ1+caXmR1Zvgv934xbDjtOdGSPQqlgoU22yuIgs3qFEU0
tfraK/7NScYiLuQcoH7d6ok4ypBp3MoepzF9EmPDSeMeAew2RJOsu46BaV/wNSdct3lWiYeCTE4e
1JUh6NM3rae+dZ/gvKM+WaK8VfVmKOs2QqmgN0Cc+kz2LV0CtnXMSzKbq9U+BPXaxQxvw9ZD00dp
yvhRThbil3k7K7EvB9R5ddp+5AiD0oGxwnbZXsr0wZ4tbKYk/YS7oDDgem/Q82RLgMkAgC3Ytu3o
PLdZLd9z6ouTq3Boqiy9hUVDV5FX8qbmK1hA5EC8T0F50Gl3t6Rp95pnIKweqx1akbdknY/V8Bm6
KEnkRNtqi2C7/xigzHdmbSR7NQQLIoP1nVv5nK9ZnPgB1MzaX1xyGT8yDU+CVrUwD722oAp6M5pT
y4n6cfB+l3E2t6adUZHbyzF2pmbbwfLjxzgimjj5CxOMNAtBZWTJPkDFdntpXOMJcTyFQXSgP3rg
xDH0LPI2w37Ho4qeYYqdaolJuc7u0wp3AHuTo39QPnDtmbWTPDgGB6Ou1LtDZlTfl6e0zSLZgQAG
3WMD8XWkktV67Wr+sMID/ljasXjI0zkCH7iGle/+Jmiz/8yxflRedhTDrWe+T/NLX7qo1QICTYTs
DuiA7qqeBJZ2IQE0q+fygY6vky6CB0FQIs4FbR+ypjvI0Ds5wRhzPNFcsxYZUER333Kk8E9+KoZc
ZvOA6ai2H03626rklSsbvnZMk83Q95EumBErikgfRdfk38Bj5tkRT8Mq74wxL+c41KP7XFlMYYA7
/+XYG3KGLsA9t4odv0kI9mij1AYFbnQYRP7yOC3+3UIp44oIkwsUW0LS2IdiGiS3gBOrxjmDCD/m
kmx99LvRUOv/ksl5c6AGkXCcWx9HvoTrrI4zFyk/j1raSz122FOy/VyDduUfS17QiJOn8uaUuMs6
42SYXRMPIeS3FhkiPtOrz+7US0aA21kwdbwrnvzAVhj7+TK+okv/yxOR/a74HI3RASMrOmQLZVif
1aTTA2ZwZkkz1FvTbMM4k3b/pxb7aeroJ0dN7ffNhqT1q0HS5IbKNTr5+O/gT6sLtkm9YsQR5Rie
i2z9FI4/XZ1AAUsYK8PkKigWb9jzAVpscKvkD6iQAS+zv21Hf3CN7RB07UT6bjoYGRie2Pe8Otwp
1/t0i4B3bFVfpKdvJEmwFD6lN/KZyX1GJE3/xAGx7qEqfBAQY+kI3rCumu8CwgqBQIeNp2RK80JT
PFdTmgRxbf1LKPqOSpuznwhsEauRgQ7dG4XQ0JcblYjw7EnP3+d99a+CObhQwIYXW/dfyHJ2TVnJ
vbLA5cqXruaFx5lzS4ho73ITOwQgNun049FQySHoqZ1pmHQ2+eQ2Z9dqPQQ2/pubhuGxXobvwPDP
SeAf88qTu/n2RLspgEuvX0wiX9KoXksKGL36NHoA2EH2XwOA7fkpyGUWELgm58toq61ea7Kbbf7H
tOsarnzMj0721NnJpXU6c7v023lBbom6rafmCnViGQzfg48CcK2Kr6Ftjkb/veaEo40dmSmUPbok
l8ahJKzXSkLvwneZPq4VF5c3AdIQi703yuwrV7hUmEmNHs5NU62a1djsrfAnk83ehQbzN4ysyHSt
+bVY8r+k1USKtTtDmkGcB74foxd/a9RLAKGfivS3rmIxVF7cNet6dXQ9Oac5ZPxfyUS20YJBSid4
CG6bpxD8FbreI8SVHWtkmTa1aI5z6WEOvC2CsuATDdEhmWmdpH5HLS8KLFjid3sUeghiZ036nUxJ
kcv+qtb2t+M6Vf5dYowPweDYl5UoT+ANOyZwbd55UzW+q3VGeKvSc8JYcUoWQdHsOu5TYuqHZbjz
RvXVuYld3jTjdHmRoOnssU/V1ymvpXPxioabu5PE2Ty4VsXkO81TdItBqpQ3skEhk/npWXXf7MQ9
V9a6K9A1/PkycB8o/IMnG1H+5I2u4pVbztmo3CvenEHdUzWxemj0R4ID0vQPT8CdzJf6HHSGftLS
iAKbg7r3/fLOKU2uOnz1JysgmjLR903uzpyvcCclPN1mtoZ1m8i2vRSeY2JRcoo4Ndb5pQeluiNa
qEhjJ9HUXhnhEA2amux5miAK18yrzlYwSMSKOkBIG6S1uxtCDdqWiMhuwZPClEI2p66sF2vxPsbB
/y2VIeOlWR/RhTwPs+nvb/3Lp66eT7i6ALYU2XY2W47FkbfTbfHck150YRbfJP10GaygQBCUDsaR
QCvrDMEXDbfVWIRWLAWsfy9/jAmGNK1jZvS7PNRuxAXVbh1SN3ZT2X0sMySOqX19vKnsvzp0S5FA
ubFpjQKfiqoee+1eh1ot/CATd6l6143zIDMN27xeCcA5tCP+wwxdMqNbj6my8bB6KIR8Dn40Bd96
zKwxwAA4l5yMTX8SbfLoiMJCmFV0F3uk+68BxbgsQMAnUVDFipV1Q7ksaqj52YEXRRKq9k6evKKE
O4TrPG2CGXnjlmEamMI2qYF3gv4sqHzbr8h3oiZU19RbHs0Jz1J468e5rbWHdjFSBoIye0kddWkS
y6DqYkBFQurfRtirtTVxESDh5oUALnAifJD3UKRRPq6PtSROYzH+kGHHXDmfedJkE6lqNWSbp5pL
OjXyEGqjvevzzH8avCnbiVYOR8sWH3kzkSbb/6xd8QFhibkoI/4gFeVfMIPq2XJ6bSr0MmH2HIz5
/JlXBLHY6toYVYZX0SkPMgBwAlfdWdaP7Kwt1tFsX5n9Nl+JOGlCEubN+Ul1fb0TFbNM7+qcfTIr
h99+XCkooiAka2NhWOgOkOCCePs+9P7Sn3q/eHaG9CNPhj9DuPM28POXTvmskMxmmyVFlBIVxq10
PnU9X8dVhvOiT4PhKFwwyMiZDEO+2Gudn9vWKbCzisd6NO3Inas4r1VcL3N76bhDgo3hJnww41o6
FG8VcIN90z3hxkAGUpWgUYnfxhO/GoCEdEaX5QMwpa/DjQP0E3VAkn+1HHGn2kQ+EvOKytz+qT2p
vph5hpeg4WjxKvmUpokEdp+PZoVWf+jnJxiDQ+GOcpsEZa22jmMYL0W1AIelume45oQk/HeBHWjR
eLpNZaKSoVHDEwUhjHrOlLXxV+Tv5EZwGHtouDZrsoKKM/EnNhWKfo6gaIg7q8IIwfQYdQvZW27a
HwLQrAPIxzFYbIUNrcDpr5SNjrk1tq5dfg+0LYixuM/QuHoj6u1uvJkp8AoOlWwfmtyq46QlvEva
aOMK/v4N8d4WZu/vZ6d7DBqC5SvDRYGD9zq2HEKR62o5ul3+3prW+7DkyyktijfgoPa+LTxFcHnx
T/SQemFTG8Q0YqI0feMZAaZDklgI4DqLlunMobNQIXo0zTF4DUbwJeWuaEfLVX7xSyjfwgwxuxi4
WfCnKP2jRWE+rC1fpq4PfmZvrCW5XSlobMepfqmqQdnnlYjAohwR/Ose17NC0RO5ozG/a/prcceU
xoVvMT2Vg5FfK72eAOhjMJttQAYWgQx1z4LDZa9bwDmL6e/VpHo87/TdpEGoKLFKt2uS+bHF7jVG
OjVuAKUfJTdmw8EKc8QNNM8cr/JvQVznNRimyKyxi+e1SD+QZlvbyb2xIHNBslpur4wjLSOf4XOm
t0F20biVGbbTuT0L5rh4zkvHjPvRtazdAj7l7lTp+QdHezfGwug/JDsWo8CZk+1BYE45WGMtd7q5
fYfWmuAAchE2F6OGts84K0OG43KQOKyoaZ0jm18a62L1iDxvh5m4jydt7VrpfKKoWI4+eTj4jYIF
PQ8EAg9QRxZxtBmtkn4l1wucXDSplTgAxw++8BIXp1qmCd9ikFHLg9QyhoQlEDKTGWQV/bc/9BRC
BjShDwE7X2xUq7tG8ke5URpkUN41eX9fdZm7K5a6fSllwhpore7OXO131GRH9ooX+6ZrwUw82+Yx
K+1uO1nyPWn9X6nzf5XrRJlsD7awx3u3cNKDppKlTgrn0Sbv+KEN3YuW+jCOgQ1cEZpvPLJ9vbDC
a5d0Mr8RyyYlk3Vuuijw2v/GpZy2Ihx2Ig/99ypxxF/oYcT1Oixfjmz+61AoTvBndCERB/TPDsJL
EQLZG4udPq229e6aRgQIXj7oGU11atZHXefcyfYvsZvm39QCeetl4AwzRkqW7IanCj0PZEl01M1X
XXWc7Dkf692Qh8+BcC4ryScx5meIKeNz7cNPGmJdvhUoM8QOc1Sn40M9yvNgV7uwmgmqHvz7aQmq
XZ7IDymS9dhP+RXSCwwi4CpnErPmDmUpjV4zbAELOf7dDfDPJR+5L8qwQGu1LAotaLDkibFbw2r8
Nkah74fSci8ohzFIVseq52XryhLaYKK5mikMwKgvRIwRejt2aX3Cp6UIZ1mfRzRhkTD9wIPPoOYW
RHOpfkpyvPar4/32jVNYf+uYkjNlZhgxa94J2Gh/vZsVco3JIsY1RsJMSR/vcO+rx1UtlNvnM3oJ
MmnBmOyEw8g1+eWW6JiR3dCFKsZyiQP4tyW1oYBJAOKTBLXpDj1+QuQp7jwcOfPCrU2BO3uD0ZWP
hmP+hcCBGalys5FCuqAYAEP0my3etDS4dGq4m7zxPAaqPnZiyI/Cq3d5Lt1tAJcXFs3zmPrfpiS9
lG5YHiinjyqcB9fPrSckjeCxspvNYK9NM/cOFBJmFNwu4d72R8/f+elS/zS1P6w/NSrMkzmgTSN2
dFMM1Bfb7ZicLXb/f25u+9+3fj3KYrqDsXYaJX35bORaEyEBHsShxAXFKf7lDbk4yNQ9hxVwMo0b
4HdjCv83oiLiHkeoFBlG3x9Hv0PtJ/p+PoB8Gc8CIx46bBp4cTzk5k8hxhdyemksTtlGnYT903Ot
YDN34xAHegZ36vRTu1b5vWf2L2URbMuSa5gPA6ctL8Wx8+lLwvsaiBH9GcXq7S7NUA2aTV2cZmEN
adxNrn3uRFY5D13CAYfZxrE8rrnSUDF2FczRWJPkPVZIbEZEMHCtuVN2KYCxa7aCsvOs+zVoV7Pe
mO6osYj6diX5gFpeAHi3ah8iHeDTG+yzFCUWfOtt6kGTHNVsvZy+cy5Ih5KV2bnLR0/rnR6MyT4N
JVpTTAeG8V3li3SO1tpLk8wrt2CEWAml37j+Uiyvga8oQ8O8moPa8Lubh6uta47ltTCPQ88Dj/3Z
JM/SrFxx8FzfzB9LO8jvg4UNlm5hhN1jQxZ4IA0krDYO5mIXWs0YXLOm8h6EtQAOe4dxCOz3xk0Z
TB1gOfecodnJ9hC/vfdgiSAPY0Zn+4gMx26+JlRa9Ye3TBKtmJKCDyiroL0kSIt4T6fh22g6gC2t
OXUJ8hvWAiWYLwiTSmxICaWzQ2mYD3OnXlOsnCW7/LIfVQ5YwByquQG43nV1GHC9YIh+vm2CvNvO
dQQrO6pl/dRC93uZdOLAHIkPDtv9ETnf+FI65HZaJb46N6iHb13WNJrP/3J6FGeNf27U5HhUvdgH
QqV7ZZBCsuIs9zP3VTvNE1ZtYhpqthiSB2sTCBeT1VriI+xvyXz/c3Qey40jSxT9IkTAmy29EylS
XhuEpJYKHlUo+K+fw9lMvJjuNyGRQFXmzXtPWmNjbEcnerKrYlv6EJPwcWq4znU0I5s5kZPDlRG5
n7/XfprsMyup/JVdJfPw4waZe5xQrONFSxkd4rPXAl1GB/3Ow+AtDg7T54MP9QHWmLQyjpsKTE3C
RpFD6g+R/053r+M9Tan1xGaO+FPZQlXf4KwZnyNhEKyw7+C6jQorBhNGgnV4lScMQK0F/7nEuGB+
a7tzS76pP9lEnONF3QYNqJMAAZJnfqJyYZr+xZj3xS7kUbgUT/7cIfIlmHV519V9h44yv4wg4KlC
h+kXXdl3n5OvSMEmVRdemIfI5CBCZR0jld1Y8XhElCShXOMCFmwigLzluivPx0O0Ya49iZ0z5O6q
CZxoevLKft3E7mMt5i0mMTAGUe2ZT7w3BFAT4euPOA7fczbgYlQQOIsXUcbqBtolPLHmW4IvJ95a
2iEBVU3qIDM4XphC8H+zNrm40EDis6JWr15dAZHxLnsU70U786LVeDqxuUWGUh8D+JnPMR5l/5m5
pPIWoi/wyo4fdR/VAf0EO4SbeUZ/C9wi4axw8ji6W6OsBR6NnlqgGt9nNcB3MVNMH1u+SnDxKkz8
fN2z0NrdOMIwyqWt7eZhGsuN63P8BI2EgF0pAp6ImWRPCPv763KK2ltfM9VmoyxEmw1PnsL3aWbY
Ml0EsX8Da4fUJs3t/rXog+KaYD842TrExlK7FmG8SNvV0vWa3N5Iay6sh7QxBQAfRZhs0XacqkE6
2ywpohf9Z4RECkhM9OCNu6790vcO1/qCRFFh0BVE+hNj1Vfj2bTzT5t0XqYI/lr7kKjJapJNKlfx
1Oo3vEwMC9vCdCGT+sxIek/9cnr07Y7fumLRGnYsvC95cCp6sCY4Y1MR//i1eoDdWxbs5cK/FNQs
Ra6tvbaqvkR0C57NwP/pWyNduzPD3THv7IV0yAdyoi6txPkQPj+jSBob/oG5NXjTV7nXe+ux9J1F
Ryn+RnKP4P2YdEda7bnI2Q3P9lXkLGNdGiFZWqhIN9ZS3Q1IRvoRTDxojJaaFTbdJv/jn2VX5ztG
BFiD/NVoTvOeCauzmGLSFDedntye829RdncFhMCZe79sE842c9VN94BSOqdby//AurTGvr+yQIWt
JI0bU7U/PLcvvoy39hRse7O+6Djd+p18aiS1Rp/zMcLR9NxvHFtEPrxp7fgpnrfq0wskRh1dp+vY
Fcd+VtjPIcxtZfVvnOq1o5kfOnF3gntIM81bstOdUVzGIt8re3oaxrdAIZe2rBnaYXR33CWfqxvx
wbnOo135u1bck9otSU60Ix4rq/+alMhIvwy9Mi9M+6Ns2RvW+b6qyNqFrjO+sVJgMfGRepE219Ty
/MDoehhZnflxDAofNhHbICabo/SfW/+b5+iYxm6/RrsnKVTVFE2zR03hq5hSAz3z7qdIu5PfhQeQ
MOOOItJ8aQYedh/h4JhQcTxP+mei+PJCETwnVf4sbQcaUI5+bNPF6t5dzVlzhz1iGyDXtEgRxzyW
ocVMKpvwYUxxoUjshVa+TdrigePzYnZvXflWuZiniSoADiOI0KfK3kb4LoNWIIpnxbCv2esLr4ja
ZsjCvEVg2CkDDFtp9l801l6GAbOfV5TBTDVT2Fshz8icmFG7ykwLj7Hc0rxivcsPSaSPVhxf2fy6
sBifhuP4PaY+/tL8agKKwPtduMbJ8XwG+lW96YWlMP5UIjkzc0dm+e4i1YN7n9VeAu6Fko5cRuiI
lANpD2zDOJ7CntRNPa20MG95Vy8RNawDnWptrUnz2agFl16F10IngjkxXoTEj5h/odv29G3pWG34
McKMybGcf2VoKMbcG5g5xXUIgRpOWDpSJPQu1C8lGwEeoL4kj9Bz2r8aB+GKsQeZ7uFFkh4DgPPW
1IKDqgri28xqhYckQdfudBtQ6gbrWRpADowl9J2V6SGwFJUCf3BsJgs7jScBXy1ym0qYiCVzR9tO
93Oh/hg8dJ+AjEsKzBJ3wxKbLTCsqNkTEAp2efZWmsFOqOLAQoPPqr6VwSYv9625Yc53lKpU/I75
vi69J+WfrSw2l4PM17IE+AMLcEP0nVBWdePQslyPDD5brphFOt7aYtBrkyVzcT5XoNFBVLjkwPw3
5cfLgSM1MAwkitxZ47yPmbyikWXGRHZgXrdtOS47W4XMRPD/hiqE0ZZ41mdWYAfyzpT/jgz6baOG
Qx9I7yjq9snvTALQnaSrKuGwJW1C2Ayj2ZJDYdcozipVhG9WyhoMPcPQCPBsLMJB91SLtLmZYF9E
jsV/8t23NvsIZf4dagatTKOpoFoF8Z0IRWsdA8qU9zusQL8F3vxcAnB6srrYI+ClPkwrWgDAPXDR
L9n2+yua+gnLheUFZ0dBOfH1gz/M5S7h9DMC75KKjgMhxjb8CozIxVtJ6iqQMkoWtpirvVKhUfOs
ped4nAseD8NaRnn5aNtMN3Sa3vOm6yoSxCp0/2JDubnHJyM16E1tJ7uJ3Gk3EPL3DZ0894j7sNsO
QArUvtTc5KCxwvzmiC/HsbZWVwz0nuiVb8AlHbtXGDPT/jHPneDopclO0LTdBpTk54Zvmxi6/mnw
ehOJtaplkPULbgdJb2qWDI3yadw1U7DpfP1Tuw6XSMOgC/eT0Km+2TmlGeC3ZN+UkbdWQXd38aAg
xN+Jl2wcnLBFANfGmw+SHx2EyWsVuc+whdSpaeDWRNGXX2Em1nHNn5SAwxyMIhqHvFvmL1b5M7Hk
atSErKVHOVWpzTBm8T9aAt5K4PduzacJO8qr7sSdZancb3cusIP3p1ynRyaw3XlU0WPUe7u2Kze1
n3NKFf9KJddm4R7z8jTKSS6nrrg5XnkQHooPK0LyG76Qp7K4Bl0qv/wpfp1zz8eWWsWrYTQm4BFk
ok2cCHdT5ikUyc7B/fE6y4325bLTFBURee61MV2DIfuFlHHPYDFCxyZkupDq0N/gB3ia7sHKpkM0
Y6aAPbbgU/jnMh0h9ofFbROGv3ddTPoeTtJhl8aMy0yJ7b21ftX0kEIRauxGc+sTFMjIXHXVszs4
T2YRGwQcy/Eq7PQHDuifFRvvWSsYMKh1nSSPuQlUDKfrTo0d4cCdpNNxGhebBNVNHDDDiWxUkATC
N6ysTeN9hxiPgyZas4+aulNlR7/WfByUiATGVykhHycsvqHenlLuLkQz4vktzSlLqThyyYXjfeWm
4uQITFSMHgnJ7QXewycGXU9p2/PywNwM5U9gb/G0bgTvfD339ZbL41PPjXsFS01DTrqiGgsGJom3
B1M1bNnOHvBREawrMafBerlD/Notw/lz2rJspZvaBQs6F8Si8jT/SQs4EqoPVrCR0n1Zzi8q2+R4
LuxYrbOoUVihCwueWXjWijPDq8oLEjsyvBpwdmHlj5eiSRoaHIP5/Z3kh5WU5ZkhUnVnfVDmjytB
sM/vgn9+KW2Yisa8teNs/lPphJHaVKIxUbW9JTCKdVdjUAvt5wblbavcjkR7OM8r6CfurYOFsTbH
rH3wC/R8KHqwhu320Hh1dMDh/z3rDA09iGFJcuoDwVzUVR2ck5BaE29Q5nePAGjXDc0LWrj5mzbu
sQsf5EgFt6jnevhA8s5eR9rDarQWXjNU3bqzosd28tJo0RoVHn5gKoIfmzn54l5AFM4cIE4i8SyU
UOFlskPJYebjoClwZk7izeENwP3dU5RobN/lK3Gqszaia02VxaiZyIh2GfxuXbZhj8oEBk0eCHP+
VC9AOthv4Jj8g40yfbmDI5ct3g0P8CytKkHlm2+SncineFQrs7+nQFLeH8NS63yo3ENYlupYcsJz
Nab+I9F3xBtkKiZ6hGDB3rms8GrT6rEaO++1ddm6YjLaQsgeQm9rFJ06Dh19EcMS5eCbzCB8uXZ2
9HxmQh7pNDvCXhMhf8rCyzaBdUqsYZ0N8jP23AHWMvvnnyE1uLto6gxOBgbeCxXAZbcN9tb2JS7l
o92Yn9XYkwm3FCEpTNYYZ7qvIYA9YipGrYu+ceQPN/uHrh88UR8a3Xy5tfAxzU0Sw9KvmCAXst1q
w63CEVqR7nURzIdlBtyi9iNx5EZCfGJLRO103T9ZYq8vPL3i1ngZjVQegfB8UUYzhi/aXaql/0oo
BUyfybXLeDZ+SrEsDPwD97dS80uMvYXMybdTQAUAcAygtD4Z0kEdV8B0mLRtStv7FeV8bfJJbGUB
lCq8r1TxArVmgMVRn2cDywO8muFq4Bn9l5tgZ+gkkV16NfBZEdc6DhkSeMPwWYPcvHclYIjN6i+A
nryZA+UtO398ASsdX8ei0pwhrq0eMcQfaW83kAWnNeCi6UERY8EbVRi/Fbl26WT9Jm+Hk5q+y+ae
cX7uJJwBM3zKeoeRpnp1/OIDC8Z+kDsiROssZA2UP6XzOkusF0HPresbyPT22fbZ6r5S8WhvqSXr
Qwc94OwSaBgxvy/jzlqzzURsSMIkOzRLjseRXEwj4ieQU+l6ioljSISIZdjEnG9j+4CRjyB6fMhI
GoKJuo+Qy2tYZpcGjUT5049TxBXZ8Cx6DZG7nqPoiYkg63ssb6vjbMR62WzcPlrZkRWuaGeYqyrK
Xatb6TG4pvX0AD7LOccNFi9uh3jnyHGTmmN6IRV9soZgCysmxINJqrYMDP5XBYJocC9YWyQpjUw1
S3jnu0o8BbOHxOfzggzmhWt5hdDRY9ZoeyK+vBI7AnHYZvBicDL9ZPnULYrkHz7/ajiZxvSXRqX/
ZBj1KhjQysJkupSttZkg6d2TDoSIvF0cqp3n2I8QorBIy/BaMXRI1hbbl9fEwFyrXM4OJknf93+I
CCMptpw4AuTxoioncwepE44R8128LqOzBAHUPNhVk/Na2aQUKSqxgLZp+mIZ4qMJLeaYgePTfstl
7/Rrix4wKMRj65zc5McgVNAwpm+8lgF+H43qm+F38BUNj0k8YxOee7dGLe9pmbHDt+2ik4hMcYXK
j2G99j79RNJlhE9DrckWG3sdTQMYQnN6ILccP4BQRyy8MPTDWecwB0nvViJa970I0k+e25XC0ZHO
wFE0NdU9A5pFXXCSvFBOgMssv5cE0fQoDILfCRGYb00euwbP8gAmaZ0wVYM8gdPIF/fHjDGLY1GL
mPlA+Zt5xyaTRBouGiOg3zmbqRW0UuUkuNPKEAtWABak4mJSYb2piowOo3mPUwrJsIvjD/biqaWF
HxQjZHod3Bk6aENvZEuM05IJj8G70OL+SolvYgBeFVH7HYnuW8VFjSjeBgSc5g/0C8A1g6ZkY1NB
hVy89RsCG1XeZ/9y7EYYRLd6Eo9N0GVvmsM/walUk/3RfXzqg2RGktixJluke62B3nTOcJLk9F/L
JMP4VD7ZYYcW5gdpy+jDUjPm+zbA9Dfy7IylcWmSL6eNtvz/iZlZg9e9smYj+x36bqIGSz8yexeZ
Ib6D4hZb6bacGVcZ1hETj1aMvJi4pY9Y0gLz7tQSa1Gpl45vbtBj+sby7ZBb4BD43npWyckd/yXq
OquNwLcR/kru1Tp+zDKiqmU3r0Of6XM2EYzqMkYKwW0Y4H/0+pLVnNLY6EKvu8pEvwQtp7Q+BLGN
ZFpDWFrpLt5kgWg2DPpXLMmtgRdFCJ2c2ZqCj2z7KSHWHs3ptc7KfIs4/zQxojIHHw//D/S7ap2k
mDBkIT4qK2kYBkSrNMtfnak1qVH5u3luP4iWJEntDY+TWZ8l/yKWGZkxnxCAVWAmnp39NPd76cVP
c/5CdKU3OUyiNZbAkinsHSzjdZe4rN4LFfyQxX02be9s3XOpdxbjLG5eu/bHwF70lvktHfrdsJ5O
RnNufJVvEgrddc2GThwC+tjZw2PvDTfgKQ5KD0xoyqw8PzFV3foG76FIcILVTY8d2Gwe075fMY1f
WvGGHQWPUmjob3iuxp1jFLihsZiuwqzfz7LsuYkFPFl6ppixCchONvwAUblmRn4Iu+KXnVLlPWMu
P6Lk1HWnRBv6Pchx1C6jNi3PJRnqt053v5FRkYKe8AFJ6pl4Fk9yciAuW+MugCjjejOjlDeuxj2e
KoRXDbTIA1Idugfdz3IVgNpGUmIvHp0pt6ItXoHq3f9+YdEZk9aKe0alNZ8EetwiDaqHIlFAmD3S
oPOvMfRP1hjIF+Ha+ZM3lFc7xJXSBWzMHsAeEVzDTd3l9lEQB4VbYTMdikvp7327e20FTAVtp280
39iymndrRp5Lsx8iNDY+jULxxovpCmxwHw6nospW0SQ3OZZLrAgMxM6O7SyzuXqEj3KNsph6y2vx
ujuyWiSt5IxEl7KI1qJw37kXppt2G79KV06eHsnX9luvZqOG9n5zglOgYk5pY/1hcO0fHbc9NcGf
Nb7WIRFhn5QgoeYtAuOLhVViE9TGogZNppxDr4uLobNpQUrydZDitRZ2zwoRglOxBSXKxZsIVceH
JtGbrMHLp/NgAC7LNHyokK6qz08z7fdQnGQksHMl8smiTCRbZL8PnNnrknwbpLVVMpICA77qWDU6
Zf2TGrg0UkU3vkhNQo08FURI8ukFK23+p8Fym1E2Fvdy2d7WbvKQEimcA0hbFS72k5OWeJRsPPXD
dLG0j1174KNaJEyIIKqL/jN2p11XK00tEINF6mW+zLprSN43IqawKBu4wRHYbHLkUDujvvNRwt8z
Fyc8HBnhxv07Dln6NZj3Ce3RgLPbgtG+LjPzL3O4OZ9D5hYb0Id7o8Zn5qXrwWredAwV1G2M1aia
R6NByYHuvGbXGlgmyJFdXu2m0XoFfHBX4kExLRIHfTGDDBdCgmAzh9svIB8X21wlOSYs7l1mzXrw
nwr86w/+mLrLnHY5z2X7nhl9/TEVNlQogoo+2qE94WPOA5dUXxVn7NG0GdviLegazrFwvARmAVdK
y21EXSeqp0HFq+oe5WmXfmnyPHs3/C7ujTTOVkccwjVDTmndbQuQtvA1dGF5ChPckT6yfkuGOZLj
iewGsYjJ2IyT6a1cCnW2pRKzZuUm0qPb9zuJXGUjrWQEA0GLzn1Hrt1ZamZhI2Evx91P/dnhSZFy
gLAKP1OzF/oZvuAlavuVxAWGmilWY+P91Kn9O6lLoF1YqLlm9fxscMKqFzR8dp9P/Cq8TEu31r/2
XD2ndTfzYhMKsN0Ojo1dIYtIJFkyfxcxymfpnYtSchcA+gqPRUaiJqNa9Kb8E64tqaW6wWDWXQ2L
ec7AEoIB0qG+gRli6JV+i4lpItvBXp2onDf1aP+2qnw2MiSNIn6vYSEC3sm4U51NadxGSdRr/FSh
9DdZ2SJBJV+NL3ygxkN5HFpiToO4qY5FsnimyPVqcpAHP56iL2dqskOdVe2LxzODpESTn4/LXLwp
q17V+fhuiL9Q95sg/PZm62TxUfiLFhsYwaD03IQRioafrQfgEwvVVt9RM1FaDcODrfNudX+qtJ6G
D1J4mjF5VixjlhIEnYlZOe4yBC0XxCHe7tGbtmZaobtlONYX7VSpD2rCYp9NQ38Dkj68ZB7bIdk4
WewNVquI+BigIn3wx2+u3hb+DQ9M4DyRQ1njUjgTC/+HWGaf0uDuQa+0uRMgK4Tf/JqaMO5kd5Ax
SNyawy3EopP1MQAiW/Jthk37GQogD/u0wjTn1dfSrD7YIQovnMULcG49lR/tYVpbVQnN1UTSqJuM
htrVu8wwcwb5zH5tYqtrwd2fMs0l/rEJJyN7lkP8iOHPeZhsLnAxSwS5GfC/Vb/a2bwqu3vwgIxP
1ZKMb0kujMdiBhQQvfTB/NHHI5Ub5nj4EZhv/KC5w3ezZ5cMwtkrx5dkNsf1HDm05K2pQUehvS1M
DCafRTJ7lAjjsEFo3k9dVjKZ6z2mW/NQV79N7uME6JP4nNXe3rofQloS/yA/Xx3bSpqPscMQaaHT
ZE27RwfwrsOoesjSeceCqqeQngMCAkbLqP6WjOZdinyKCX9eDzXlEoJ6G+Tr0MLVtTTtIrhSMP24
scFJamxKM6vP8fwcVP0R49Kp7LMKJkl4H62g5Wbtb1NVGyaRL0wRqSPtT5J5pOsiH570SnM1l7lY
BZZ/Tylv6G/35gQQRjnGs22RVY8CgiAVey5lYV891V5Aj4PFgDXCHpo7U0E0/ITW9A4u1VrbASER
iWMNjvQdwOq923N3qR3ywro6ltaAui+AmzPrRlec4/SVj7Vf07E/l+6tz+5skC7FMZ7355kowbjK
Cy4dt0DZLdNeiGU9sFcj3vQkbJ5xb++rEC8z83Icld3J0ijtK68K4NqhSO2LuGYDYlSd0nFTB9ht
F3ZDsbQa6/ylSYzPKhFX3zTfVJrvWhyBi0AGFycLfxyBoXRM0x+jEo8x/ne7I443ueozCMBLZBSb
RWNbm2is9GGQ8iOzZgykJgPPItq4VfZU4TgcqHE6NqHg9lgCQYYl7rv/vMK94kfF9u8x/W44N7oK
956bxDlhnjG5pUjJBwvCfHRTTVgkz63G7Uf3TxvTQGzQff8VluQ2yPKJZKPbyNk0caAoyE2CJwlT
SyaBWN5AS7CbJIRiADQhpvTHvBrD4QwQ5txQq+cRGeRSBsyy1k3g3hVzQERkgyqPbad2Ur3Tky+I
mJiqq3e8D5a1ycxqZyaMx9laZW9mJS2kQpX/yGCAGgzeKiRE4gKtGtj+7VcvFYEJXcfrGYDu2q3v
rmNriyDoNcF9eacXRQfc/g6unU3DVUcPpAMGeaVNUlZ41cGHhrBQbkE82oKpkDH4hQXb1GSjLXYt
LoHPGfOiHdtvkqDYH/2eLHv2Y1sN+yKSKby5VcoUNOzhbLMHqNnGToW7KTUZIS6UlYujL7X8wbqr
SL2NIh82d4NWuXQGdA220pleunOJjfTMrORAYjusg43oHevY+k7CBNobSMIxf2Bam66iWY1/Q5qT
2WhpL6epPiiaFWBkS1A1wdqNMB/gpRAXyHG7fiqGXW0iHG64B5kc5oxY32UR2hcXRGSOXnrvuSj8
AG8sPaBn5VCvu2o090Rkd0C1GEBE9UdQC9TNcu/NULjI1VoBGkdH2Q6Ztwr2s2IVZ+/M7IMYmYtI
z4NnA6Q3r4tzPup81YX1G0GgLWhJGihboRbp7iNV7evkjNGOv7IvB3NrucXKh7NNpwBFR6geB3Ku
KR3dWcNYxiS8iDnQyI326BhkQQxh/nayVe9iFiawlTTYx3e/dcaMqsQGloDjDatkIyJ3etbOvNMi
8X5lW02fedS3rwBXy19r6MYzLZW8lDNch86WK9xHwaLNcvovca66/TROL4y3ayrbhrGA0R0me18I
YvvZAPXS0PHB5R1cx6wpqtepVbg70bEqJS3DL0c0RbLWjgpuMR/1FVNVkm5sikEMCJQythAP4INw
wRqKvSruweAz6tvHkg0tQoGxL5fjfe1APhgGvpKOaPR6yj1nz4I9eVCeT3M6DkcoTMu0GzaRpdc2
JxAbI3iU+K1ndNi6wkNGu24DtO1pIQrTYR5EJ+eV7JrRDeOvvjHLHdtvS4M9SyU5YyLQprf34LyF
S1db5X6axogtH4SL0wDHH/T4XRRQS3rn2vYPZOEu/lg9Zx696Qji8Guy+/oF/2P9VPoVGd/Zsx8S
Hxs7LwHrSgTSCD/V3LYEcLTs5GEqJ+iDBOj9UwfdDdV9Ko2rU+BmHKlnaob83M5bqK7E6lobT5L6
w9BHUWAOBxP7i3PPjKC/xWxKVPWHIADnZfNepO9YOBGMa95MgFIhaqWYXqIAQoAFpDHFUMGoR/yb
oukEUfcdCZWuyfqiWfr2nMQ4F7rpF1pZ6KSOXnlGwMU8YGrX0Ky9MYqOhKbifmuk/hPU1+w4lDbT
lTc7VyD15cY3o+Y8VzDaWeoTA0adpp+G+QoTN8M0O2ZNd2ACg9J6Ir4a5OjrQVqy9wsDhg23/AHL
HgwYnIXhB7bRc1OnN7/dJKJztg7EprpnPKG7HSuSvU0XTOMVMIZ8GwIy2GCx36bSdNdzZidLVi5Y
rI2JMXUgzRZj/97lD5MOvpwBlZSI42lKXDLd+hpGMmPJi11dnPLbslzW4/lhpl6zjL3tjpzci5rk
fObXZlOO9osTnF5zYdYzPJnIddjn1c3yEaTFtCfwT0KT8mhOlXYWs89qLleX6b+0ieo/BOZil3qG
Tw7Jb69tFs+7wWw9ZgRjfZrjIN7FdyyPiEx/xyVACyDNFBkq96rPRlQlBt25ZnoZpZ0ExA9zlZ5f
xTFgIPBHYDvcQ34/OOlllriHbWfj+pAd9iCiwWAwM7+bFPsmuzhgJREpY7uiHuSu45qNu38Ghdz/
nvocSaSjYAy7PHn1yAt/tO1k3EIX0E2lY+gSM8wgky0ZoRlNN1xQySO87ukdC7j5ZLg5uSb2gspp
V1ip/WMVnnkL5sJ5JUeGMlwm6s9IQuuFT9i4qlAlGH5lUeOOGkdRLmuuiB2LmrjU/cBAb2XeSGar
F4Wk+7Esk23IOHZ+2EIRR9sGmjmuTVmSHQz0U1ZW/guPdvGsASe8wMJjx5ohC8K/orP5CNE+4nfT
9Cpz6ZVscCCD354zztLn0mruraly798feB0OVVr/Ble/nZyBfOJXNFhjG9kYr4Y4Dq6t1zovkJxg
oY8icYAz01YvU9oklKhkPbkDQUoVlBIll2zCInVMfKy2Isie/7Sx/1NV7g+beQvqntQ4VB4yvF0K
8dmnVvpJV5ft5zkzdqFlpjsu8xbtcdTX3pIka7DvlOdYlE18X3ZUcUeMAWhHUc0r330uYADSylKX
UquKb0OSut0VVFAl3Zuf4rm7z8STBuVLezSIXddzKxAUeqBDxl41d8Wrm0ZNh/XCbr+l4q4JCfOM
Sxl0s7vWMFMbpxyutHFsLxHeHc9MbicsPzVh41yo+NqOZvRRFbpnd0kUmd9RHkpOepKPR7fs4+2U
oEYbQ2k8J3oQ92B91LUca3H9MFRGfsUUwKK02MU4IZM8WweJyncpqxIQ+Blf8yChMMjKBylihMex
nknw+zQUDYvFxmPbzjztpgOgrQhNscf4S9SFso1e3XY+FfHZ65T3zyx9sPnLucmZVN6P1S6uAJCU
VoCCas4XDNUNBU5r9v2etckpyh6YZhs121B8NU1Db9xZelvXosB07nDwWk1tfbC9F70vc3z/hqU4
23oiD/+FTsafo3DmyWHia2WqwuyrmqPV6GpzFfcy3cI/dz9Ioz4OA9UlAyW9EJlBYFlyZA6zH20r
orY2OcmtMKzPmIk+0fLmjVeFLW8ttSzRw7UzEqujh6wQCUITETvg60lcvBZWF1gfOBdwX3kFlgvJ
noZ9VZfZtcF8be3J0NNUT0Z5UMAVDB34L3OL86fu0WO0E/96KTvo4qj59O5cQNngjckodjQKpPLx
dQQ20UIzgTy5ycbMYoEUG1JS8dDmmnxTUv1S0WY9o31hffSECV48iBiHNhz4JBiDI6YFsIlm41nY
o6ZiVPV+Glq8+n0KltHt2Wg2YwbmZkt9vgyeUopCEbyUhGKonSKrZtPRGD1OYf7okfdyBtrPuIpP
iiVUCWabOEx/Aule2AFp7f0Ufx0mLfoNEX9ZrlgZ4V/sj9Y+E/1VzLDDnKA/9S1mwpgxGwdOeRRE
N3rno0SF6gqneohMiY48NKC2mFF0w6pLzGDReZa5dN36XvymL6yj3U4myNPMilc0+tfBmnYpq1Dp
B7n1k+JPTmxiHBybE89yt35vnhyGDRUuW1oGWssCE5blNg4zumxXpeYxRQV376ZNgBV3EGGNH+I3
cdgMrLrqpt2G3m8auIR02dhsePPT+RSodnwnd53dGtDgV5PYg8ltUwUvyrJLMg4CnEQmbSk3ZeiF
pykqx0vjnrPmELZGR02Inr0z/FiwdST9cEL4QD1O66zLj45mTWDXyVcXChbrzXDHlNqEwEjDgXGm
REd05d9oe2SNtBuWFNYltgzWVStmryMTuK44BFzpnC8y3Eldv0WOvvjt3xQc63F2l8JmThww2RSO
ex7G9ozte5uHsI6n50geEXuXKXVhg0chjQC/NsktNiLWU4ACutReXK7Z8SUWQDLum+D4uKMQnxks
R7V1ddwvIjJhYYHRs4HVC22IJ3/DZuGVx0zOx2ucTWbDCinZUZQGGWl4Y8HaToQ1WEtF+2mxejcr
ky9EMRp/8yeAdFEy9KoeZG92b2TEolX2H0fnseS4jgXRL2IECBA0W9mSKam8eRtGuaa3oP/6OZrF
LF5Mm2qJ5uJm5smWGaLlCxJreGqgH/HXOWzVWsw4e7YZT35UpYBSXBaNI8/6c5PDXNeW2OY9aevU
78+NlwNctUa5Idu0HfqLzWLLSt6xSq/8ZPpLkv7bcQmP17PYjTxV3+ul9R9dp7aeRR/kWFLaV6rG
d6HwkHcKKgWp1FvplEF+E0m+HTnj0rPseG36NygzlivIutA2UU3YjX3epUOVbhfbXyf4tndtmmbH
PEppu/Tw1KmIcG2GgDju3JQRtE495ypia2dpMhdomfQycWKN4z1BsJ1PX9u3yMzRdjBbjYTt6KG/
+VcD0x2wt9/OzcM6C580IoWo7+flmPflA/DoBjNuPlLlemrwUF4gFyZHLud9nX3WcVxc2Q4X7yGG
nXJ+Bg8TYNjhK7Pr7N6rTQsFodXLzb8+vvNGeKu671b53j06kbnPmADJDotkl/j4qnP7VmpRefFl
7qX9ByU+esAZDjEPdG51tAvM7pulqLvTkntYoFOZim82e4Rb6YatGBRV+1gYSc9L6aPg0DLWAc2v
0VOqLPiMYIUvQ5Cc27lEnU+3on3rfUGrzduIVjr3TIWBH493RD9BaQY/LKbVJaYxCvI5D26fHF61
fAT5eHY8Ivtxd2wSDE+phKTWpj/9cKadI34emUXzVYTnZ7Ev0w0cXvrbIuY3io3bvAZ2u4VOsLH9
/+eljm0bREfigulhsNLlbHEIXVNu0nCJlzeoHkdVd5IUUVnCPjVmEfxhxEroIFVt8UGIxr8KrJwe
p79HmTvfuc7NtiwQDRkIHN4ZtvYq8CX4hoKMJ4vLvGXNwbpw2o1XutHeEdJcnLw72yz2JN5quM7i
reI+TNz4kgZywmA2q+VShQmRpvYEO5wCqDNLx+xOx9Vp4BekkXUeFjixdoLrBMmWPdjGZ+tgeyym
Fqh0CwE8AvP28CBa0IpqBx6dO3Q4dIJSVg7HKEngqjZ26gGkwGw7EGcG1s5GCLTsfaWyHZufB+qd
x5UtzFcjaO8dAgcarAFs3aCzDWGSHavC91mzq8p/1GocHjyeLKhcBUIG/9OPk1IMU6Jw2esO034K
ivJMQKS6qRElJTfd3qafO4imZz3H7kvE7vMmjNzWE+wm7EzhXZLGVM88+Wmk6pszcZ9+q9qUsCPG
0fDL62v3nQCHU2zxUii9QescHscAnDZyQPrZh7STWCx7zKqV1BTbnfePFAWja81NgGOlK72eB5uo
drEU+l+eudM3xWIgGtsxOOmb8iSdW7BOl930gwa0d6sK4ugtse53LyoZwfOFQVE8T3bPD6Whs5Ng
+QwTLfg70xKbceqc4pIKxGmy1D0ErvGjXebpjwoVb9vP1iYZ6TFIs+DaJU209hXduFgi5644DX2T
kFMYgjNYMlzeg/9bI1b8tAkmFmtIZwg57XgoPJjlK1X7LC6W4YiyBFryWnsDD57YG/DUz7diqco3
1l0Y3oiWWZuPH0R5D4vdsJBJg0cvdCzGy+nqLATHtnxiPG9DUVEMEGFRCOu70sz9zg7G4M747r7y
QtyTGNCDF7x6nMW9qPJpdw5+q4w36KLwAviSmGnR9DmO1Sad19Lu8DbpXEwnj3/8cYajdOJPILOa
oZh06a6nS/ZSVAI5dcAkRSFzUOb/+aoTvKFvbitzk60HpIbElNixuXHwtVXCg+HjCMOcAEmo1A/1
7ZcYVHi79V4mQybb6WyGQt6mtSHLI9Jm5ZjcPAvbopWO+fYijIOYZLCRRwarkEx3bAYeloWAixit
EGenQ6rattvNwCJyR4vbbTcjm1FcBqhqLdzMisdNz3vHina+/dTP+s6y+VcuoVgNU7RPeSLSVIBF
BE9ov4EwbDUHEyrpbsoZbjuqDj6WEpTjIewS3GSt4zzHHL6IV7bcc0Fx9qyCF2tMtz0jYhEf+Arn
+6WJHjnk4T9tTo1KXmreaCu3zE7UZrYrx7uJq8BJVg3aybs/gM500P1GUk+ADpY7PYPEL50OpzSX
7yHw8rsQun2Gsp97KsU8nBygPYRAVyEZYYVcs0OgyLXhqzDpeOkKye3BoLBInhegCX9dVd9P0AuM
Upu6aO51wE8nhiD7tZr0l7x8ed8adSb61a+Zu05OVsOenfzjlHLz47o/JYK+T17GqDY4N+djy9uq
zDEht0Y8AmL2vl2c+rpOfhr12DfqImVaPoxzsYkC3UebJfJGfGDvQemS8Wipnp5Dmtax3IBHW1fV
gRqNaTtMFMZSfhGy2vPPkVe3ET3kRUTik8mam4yLYRZxtR0DjJCdKd5YG+AAcxGIssXYxwmRSsb6
LYS59Tr01ackFnSLqc5UHlecFtzmIiO5ExTV5cpbE5ZGSGiy7dhZrOkOCs2WSS1knVy1JV6qft3Y
Ots4mFZ4ew3KAKjog2vvATNZLcWAaKTscx9zyCoos8VQQxrPUe1f6c/cBxEX39L5DhlJlmVbld1K
hxuT/ReJIT3k1jQY/BLtr+v8AUhmEUZVZIrIiIl43fguZp6c8crajIS5woawjFMk9NnfZBSdXztd
i4/RN/Z7FRaXqUedbirh9xiJoKLxChxuXhB+w1jzTbn4qQNgp2up9Isyzng2zYFBZ+NSy74t+Xoh
TXjdPnc0RSULPdKFv2DYqjRh9EkAMZlry9nUUDsOiwnyLUQo+7NwR+vTWbLngEK7bguUNjqUA63O
JhaHti/Oi2u5Ty7RdzjfF8mmCRFSEWKiZ1yvEAbMR27HK7toMIrSjWQ5M22Zo4ObgxzIYC2A4PGH
jKLijOwa0E43LrEQQAoDVhBdjePBTk+CNvbd0uZHJ+o/+yLYYvncxFXs7jXVkLRsjhOqMYCcLCe9
zeqJmufqIxrbeR/cuLVAw9c3lUPztmIvfsZuSKEm8SvWN0N0zMdwZ6VEdUZLevuotQ58zA9h+jrM
Kclys0+S7mPpquGDtbjz1VkdP2nsaf9PZEHyhMqAxZHGGoguxn3vez2THUyAUngFrJ/2RHLqp48G
DLNVQpFrI6onP1x2whXQQkav/4K0PfwsdSTZ/pBYGuMroP8Aw/AMbDl8FjOL8ZC+bkA/drhPLMXu
NqdgaF8Vy42zbsFKqqiNz4AfyFFfXWPvkn4+lDctpckNJB+/iu7SlqFuylX07Ff5g8usyxoixqZJ
O1yQmNdE3x53eE4qph47fUvpErpDUqXIsagOVW7ejIZpDHKoqFZaZmffyy9dUkVXYbLXaEi/CQZ9
1tjoqDqKseUFyue7Tv0QIFJ24zNCNk/GW20AAy3zGqsZ2eHHNE7+FuVOQ2NtWOevnRThWyFt8Z8Y
RrpfoCiYSa5ULwqq+uqNsvkoCkDuNMfZ1tqlN2M9OVhdk0AcIt++5UaLLZ1oPaShYXgxuvx00QRB
TeUUrJuuw5NWPUiuc0KUmpeklQTdvRdGZ7unr5GCSwaDUfgPydixREZOhW6VHpfC5TWfHnoiq4db
NPiesQPjt1G0cdm0ots0b+v+zsJguxsgLuCvEgGfJUyAUeJbd8qyZnLwBpYISq/9pPiZ8uBM+0tO
RR1vIH96tiZkV1kr+JyVeA2RhVGZPoZGko7JSg/vkPpmXFwlMqeecaEgE4Cm13L7pz15jRAKaBez
UOZUVnK066jrFoqtvFczMHGMlTSijj0RQFRzrqQNrtj7yWsMDlAru5NqvKql/7Ympvwys9q7gMzB
WnL/7yDeadDYVvAc9ZgzJw8XLtDY5UbRJm4Y5xYtFCp7g/1w7Vl298hX5YxKYGVXShQ2ZYTbv0My
eEI/OrYJ1VYe6lNVRtgXTPLPm4KfsM1gkhUUV/j/aFW5aVMEFB0THQDil9e5y9VTlwTjPhl76Fez
BbcVFnmPPtM1A9awURAp4s7+0EDRJ9F+Tk72Hinpbc2MVqMH/Ru06aeKUrMdR2fcxyBeul7X3KWE
RzsvcnYBfVcghZXkQYYfFPhH8VKNzaGT5gFx8XY0+GTjd3TAd6H2xReLK5nVJvEn3grxkvIMD7xd
FY3XmnMOz/ZQ7+aq91ci+G5nBQvDa+4zU/3nuhMEqpDJhiPrsHf0vKzUrOvrQg3OxKaVzkSXGLa6
d2uc1u53yUV216Y7+mf0zmuH56QU8w2JCQa6+8nymbNp9xbXN3inc6fs9lncHkBh9z67+XdSOv6q
buOX3LevbTWPJGhZewDiZUs1QUlrdnjya/Zo5XHRIYCfhEVEsUAMIWrSH5z6Os1lzzj/yf8r+Uir
D8917nRIpQDNmyWndTekxcwle71qR6M/OlLHsFXquwmXNZsTbvr7PAs/BjP5qzxQlyFoM5gkiPcl
AdOcnVOHJ2KBu2MIgbCpO+jukoxYHaqcW3z0h5/SUIVU0auVlrACp1D1l2UGKsIVoBTtyk4pWUvP
PuM4I5KhgTbZSI2eE0u0wj72MBz2g9KvqajspzHmJFZJXAJllrzSpnoF7vIeOeeozbaNTbBzbuHT
BV/oOJrsMdtRci8WkqdJP+TIfdL0QYxcI4f6QKgfuoxYzp1FNYZJPfq8quoB9jAsZJhJe+qFCDAv
VNRZA6F6Xz+GMBzdMbwORrzJgRxUC6XHHeSjgemFcD1k2HVxsHzcdCn7xqmsqQ7iVR8Tzg1//dh+
ykdrbSHF8qzlkcAJgVyeAV+OBfDUj+FhIGLf4GeZ55jnWopbFSGDv96Rw71OzL7EUGtLJok4PHez
fA8iCZ2XHYW2WKRQXLAleL8vdPNRUxOjIAJTmmGfUzIdKzPBvlbsRA/KwHQBcyAXHywBLwHCOXA8
Bv7SWsul23AieiK4BhJri87MLqc4BTzEbwcHQ8ieiRvNWkKaW2Eb2jZD/0KU+XVqUw7w+atIMuoO
vOwQVfz7JacmcuzPUyDPjqUeMYth3puoiirXuLenapX0rvrwWSSCOKI1oARbE9D7S+r/lZjnT9ra
r2yGNjJpCMbWTwNHLsVDlDyArcyZDTBXcJd8wS3XtxtDg5QZR7xUouunv3rsWTRElvkt8I04TcCg
x74NEpWI/AvgFyB60w+kFnJgAl4QBrEq/gQcuooRTnwW6pMgXNw6EVO9nT6zWl2N8wOa9d4Z86e0
izdJ1FCmAgvt1MXL41J19pGI9/BZ2557hl7y2nQFNqaWeE2HBEFBHuMN26wS7OGUriu77J5dT7Zn
Nt7jJh+/RM1UOw3+/GjTI4JecQqxp7Dk4XDzFs31qWiBlrt+wZsW2czMNo8cEb2D/cLKxwEJ/CT+
ZorFG35QfHsyGz8mZf/Drz+vq4ZNGWH/DTlPvgqX2jaabMT4YTs9DTaZVyQ4DePbeuCSjzWdLgAj
9r6kNNppoVEMa2SXfNsl7H5xsSc5EYmwZ6mvVXNpBXcebJVN4KWXqZUJdbaOce4S65JQ+HSCePRi
2SAah8VpfmOjvOcbMIh0g8ZNmTlg4TmzesDmpMUIZkniarhB8dO3oVorfDKrtkbebDoUtYbApY2H
H9kElX3GXTvNvOcwreA49UEemDekAiy6yo3pGbnlMznuD2gea9ie91NT/s0Wi3pXg59oQd/3EUdS
5lwqxDvnLUm83dgugs7CZCBtEkxwaBV8YjhE47Rn1+48ZIWfvxFZuCJvfszUW6wXB7DKSovkSKqe
iVfrI1RBzPT5dGZgRt2YKKjwd07kPmg3ffLZuARTcu6Few0VovhcR97Oyf0SuILrSmwFC+3fnvBn
6DS6Au/aUMMN2KxzHmAMxdBFxuqrcrqnVJnuzcs05o9cH7pBt48SxQs0lSAV3fs0SOKnG/Nfj8ZQ
9g1dveHRj2tm9lwgZjR7t32fPKBxWk8qYQRfMGe8VEqW1Vqyb9sYp7iwaaJO16rCT3sEkp/HsUVY
N3/JtbLUfiiS8GR8b3iwiSwe1OI862HGDx6sA8hEmhZz3LAkT+GfBhfO4QlWpRnpCJGpRddCVL53
wbTQXniRHiHhYPRZ22RBtV5sinKDhZErATSNgo5FyXmerSC+I03jn82STwVba7Z/rekv8zIlYHMX
s+5aGK8oIdHdhAskdxcf+OTwNfofFmcSASKHfUXi7uTMSMG1026t1jrrWgrDUM/HWzs8nHzXKLj5
uU/uhfUdQzN7pfoIfqc/sun7o/F5WS9pBvDC0ExZabITymhCQw2XY+OxDM0S50WU4TWroQ8XkJ9a
+tjPHBVoTOWE4yLkZyEmRMzgaGqISl/pgIQIq5r+RznLD6dKsv0095yl46jZVW1FXYPR0CGs3A8/
3XS+stbI1200W3tX6GM0kKlleTOMfM6sjEDJtjbq6STosyzJSbTrPIM2v5zIcLzZQfME/mmq1nDA
5F1sD1AH67y8eNoeXy0SdLy25MtyY5FmSe28j7P0jrXLXN5OFbTjGu7MhIowOeWbLpxH7BoPVGLs
Fkmp6O3Aza+z6MygVHcoGcRp0vA3JLK+G3/XNp+hUBjk8pY8vJfguvVPFBjIp6ryseDRK8sBaToD
yTXHGh7yB/yRdyyUCc8S9wSu4OjfDvtzHYs/gavfW5ypXrm6IQuE5Si+YUcytqMfaDK7oRK7rEQE
4kT9mcCgx88eY/Anr75q5uzP6hyutGy8TDxzeDOxfV1HdOjyxIXP3fHzXePqv6BxPiyeArqfvZ86
6CkZAY18H0mSsB7X436oiSKHrn8oZRafQbJFpzaY/nNVU97BguGB3sImSeLeI+qWfE0eK6fKtSlc
gf3/YJdJ+LIsHflGLZ1NiAZ3SPyi08CaMwyIRHsPlJfhOZKO/wRGM3sLyMi4q7xyQSBFWuJr7eIJ
tjK8NtZyk9oWEf13m6n3HueoyH8XPdlPXVzS/6VFSPmXy/M9iZxo1woXx6peFsiXLQetFUbf8ouX
KIQ/Uc7jgzWM87lvc0TXxngWFVNeBI4Im+CrX9X0JQ5VpLGY6uXfKBO/eeCnSq7g7Np/rsfSdG/c
KoOB6WTkbF1dINc1U0hsemTL36wJRs5/iZ/Bm6jKXP1XV7LirtQdjuccYENN1ea3KQyexK4lKu3N
4OcSXN+UwcOkZVQqSDGkmfczIONvFuln3+h/bLTTdPSYK6u+bPfxNMjn0oOIQmK5nN6QwuJ7KqHd
z3nx9Os4wEDhCVESWiWgxdOij5aTg00vBxojXlicVMc4xo1ogiEZV5R+j9eQ8RbeuaoZstEN6PCO
XeL6+ziLerY1lgN5ZbSeGei7tyx0e7wc3nRkGPaJJzkKZdwNswx9yCm/tBnTPQzomHMgeniHj3Pv
t1ZIqTOIGOao8oCpM9/OhWo3QXZ79RASrB+oPMB8JZLinb1KvMWt79CVNmEGaAqISRxD7tk/uxsn
M+YQLKV8KTm0uLf23kB2zm9mq7ZftZnx/gPhG61xo0Oj80Zn40/x/JZ2Vf8WTOwMHfSPY+EKcClW
9mzHnb1PJle/YCpxT4GqWgomAECR4VL0RpNqKdUUNcz+Q3u2XbCASJ+4dTyOijTKsAs5BjgQD35m
BccCnEb/qGmxwvifU8YKuvxUk4LDhEY7Fs81nHYzsIBbF1vN638QpTrrfE4IgzmW8we9SDUbbjEy
zDMPTOPjj1nZtaG6GSlzXM1NR9q+S/5Zocx3VJVBwwBQux4zQ9KQPqhToxPc6KGTPuY0ALE2uLEf
I4YVLO63rPkkVgXVpradu4+NmEhlh4s3wsUealzx9Apt85mulrQxLn92LVmTooN+xIT+j+FUgBUx
GERvDRTtawsCkEZZ4mxw8Yp/KW6CGmM3BJoVjPBlP/G7NrJySQc6EwsILW2mK1IztQcKnodU4a8h
LPf7Yhizx5k2m41p2uqpVw1JoMxOSYRWKiENYTVkbocufwgCXFFZFIAckwslmlIAWqXKmw0NcsnU
hlyxKS5N4U3UswV1cwodE995KSmsiC9hG0R+zQu3wjpNP7mcmBHKcAeUNoOITMp39NWHxBu0I6fG
hoViHdrZKwRFgnwbDoM++6m6eXNSPMk9TJ9dVXX+FiwGnonB4RLv4EgIm7VnwfvozLpD4aHgMu3r
vHkZoS88V5kr/kEn5Rm2wArcVtbSb+BIHGqWBPNqseDB9G7zYpQE0SNaiFZF77L1nv1drCmFKgNc
XKRJIQErkLrR1Ay7uHAyrGiL67+iRUIqr6bHPm/SB3ZtUGuwvlwyp8neXDlOzyEq2A6fDyJ3WYfb
cVD5pgSsSgI4sUEKCkUZXM+LnMnnO6ww0+LsQquw2wS/qTUL77HoOnO1XFjxkillDcv8ktLWi0PU
YXvfE6j+4Jlev8ZgNDdEpl/CFP3PC7P70JdcJU5AQiQw3zZxh7VXWO3BgyaxrXXGS79OuCwTLJoc
AVEUNM8HsdxbDgiZgGz6urGc7kPUymxBzTaHNppimGcZex8AKYdU+8tLpet0TznjZSyV/GtZ/L93
02L2I/lH3BVyoI9qsK0HBC7CAplpr5GhEhb21jtRdQ+jNMX0bSK+dU/YHGQ/qeglaP98WX7jmzrY
XTNtZVoIHPshBmwfnTjxa5KbQabvZIe5RdecuckJgoAx2MoDEjlYXTDvtUqdgGoCDWGcvUAIR4vJ
LD/zdxTmvNqVq7CPJvPB4KRnYxukgElFjL2F8DKgp484sRtxRTvEkJtIqbfx2NjvU8eqsVqoSRvo
VXsMaYo6WmCb0ay8ct0lstnqsd7XivCyKUR4bzX2/+2/Yc4ZMwt2MTHXiXWeeiiHCn3aIfmT8LdT
3U2uSSwOBVjNuBw14WuMRAD3c1k94ShQ9x5AhL+b6YHqWjt66aOOc8/Q/MCwtt+KAgy3SJKLS4b/
HMChZm9+6wrMsg9Xy3fJweNr4YhyaJb+Snle/cONDBPMk/MmG5g7F9dW+yQMLGZDSYO9Y4Wb1mcr
EEv/ScCkZN4nQnkQAaYep6eNo8+IKbQSJ2sXpn1wmiKs+0sMUjvC4XA3N6G7ryE/rjw9Luzl4jcl
u2EVVdPIOqioHm2cn4+pAEjQR3F0CcuiumuqOoEN69Qbl4aNHU1IANGjqVdb+CAevLhSvhawhysi
Lmm9E2Da7JUJlPjLsNKtXVZuOBjLeF3S2360LOdc0n5wVZpYuo2QdewaSvNCL0/f7LYX+ySth38p
xo4Nh2j4Tx46epXZh3GiolT7KP/Y0himcwCbeyCS07YgYrAvQehzoQ28PwbHOiFx/DI8JH9F1Tub
pIdYHKcO1Pcm5uFDDxg2xsCHnxffauGUwDpEy+v/t/HNTVIuwfFgJlxCCm6rGCQCXMGbV22wH72a
XCGTPvVErPWBI3CP98gJe02llG/35Zvd6IHjlgtEaMQ8+R/0nJrsoNPdq5SIYpyLq0LTPidR95Mr
ISmnInVYGzOd6iRxiGDodKIt3JDVG2z5MDpT/5XMub9pNNy7seoUxmTHtHdRJ5qjI0frwwiWCPvI
JexMkr2G90whPW427Xn/WoeEAp2KKUA3rApJMbc3h7OHIysHmE9hfLYfjNu8xXGitnmgxdYpxXhx
RYUlSruSu1wuekO90kwfPGVc3Z1HreyOWB0wZzLKpMtJk+IlqUPKb+pn6JbyO1M4aSR721fAFvVm
4QL+zecguY9m7VCcVBR015j2RKc1r74cEgVwhgRvoXf7Ah47GaXFOUlYC9M0VNNLCL3ix6uqGryj
LneAgzBSp2ydeP7qOTjHY04MS3aEPXkD9ScPl/++V4V4YMoft4HHZqyNJ+cSz8ufPdSG1CuwMGVG
Dl69l5ccqtmWcIIsXzRiLuRGTz8uAEaOpSBluA5bPbxMNKqtqN5E/q2Y9b+VzH12IHA692Ys7PsQ
o9MdPX2g2MtCfdQNMmuvMhd34TR+4baM76ECkzbPy89obCD6sDodmkSdZ9MmryIrqp0Q7HkdFlF8
uHXJ7tZ4m2GJ50eqmgXJbjwKro1KpThpxqFVvBAoKK8hYtAVjeghHonBr7Df7UPS2ve4DEAu1JLw
D/5qwkTwVplDaKtyIKQ+OuGS7p24QIWjqTs6euVioUR7qb1GTwbNKcfosx/H/ujoeDlYdUqe0Mao
h2R3mBMn3zZJX7xiHY6fyonjknI7bK6RILrlZEPsI6K6XzjEMvLkXfrY13V79GwIPhmuVNyYUbKl
lcQFv4UsRRVoeZUGgxn3w52DoWrfhT2L8EDoPX7qnH+58S89ZDE2IRTsbHTX6UfCNCQjaRrieUer
20AN7JP25F+KYWwb2dbHklJjqzC+7wlEXGtD+Bcb1afrK+dpntvshIafnUZnZg02Bsl2WlT4GuFC
eXNrktasUV7VVNgUYqTdQ+RrKoMIiW9q6YlnTejrVA+NfggpXpDMZlb2yyXn/pOI2OvWGvLNIBN6
biUn5t4s38SYcYU343uFBwwyBQJsFfLixIOGWaPQI6B2sntBMikIb7iDglUkb/lnP6IByQkeaMxt
+UyZQ9lTFuaFzTqQiCEnirYeKEpZxaiJW74+9oFF8+JLlv0D4s1/+QBhKbYQSNDP7Kc0i+6pORRX
jg3dg03d2c9S2DraJn3YnvNR+3fk4yh7Tqx+j2lo3EMQDx/QI9t7Jrcvp49fWu0W20D495Vd3+Jc
kKSbvpjXLZCl9ZRStD4RUVj5JJQvwq3OgCbY3Oqo7p6Shngeesaojkiu6i/kpbdtpVfs6Mbed1Nf
n0q/Z+t2bAvLpkHDYFikm2e5H4qGy0Z5PXGJ1uF56jobY3f9Qyft+cxbU9CHSVrF56akoimL9M0w
HD/7sgB/gPbJKpnt9KZCSdpHMydUH6cOSf2mY9GpcfZpOzhyRA7W84glvLTZvPmdYffJpPXdlJUD
MFfZBImjaRtXM/u+MAI40MPl+iXPTIRuCcZ1NN0kK23/axRzuSJIsh6aAjdQ2EG9Kbhm7CBcrFWC
XrfylIUO4bdejMEOEwh+/vSg84SO4NTbkWkaNqmZOiTO3lsPc/OoA2z4DHY2VdiKBSn1UvB45uWR
4J+zpySk/zQsbMDI8XtZ6eTO0c2RKltH1PbWH3uafBV63qbNBAUuMFH3npSYsfvZsjbWxH9XQqi/
pvBkvUN1UL8UdLncD5hJ1t1Qq0Oh5uElrF0bB/cwYupbALHlnaq7zWDl+slP3frBzwh+UneFmTx4
cR1nOjZuWf+p1CgaHPIxWzUtEIcpCtxHJsZkH9pAq4oOrv8+IcnBHny50VTG7MFSGd3Z0mYhZzXe
AO6Z2mqaWtkLIRwsh8wXgBsBNK/qfhzutGAYTKZWM8GTxAHZ3O6ZMKKNrRdzZ5QO914UMsIlg83M
N1Truqj0vW0zvgEnSgEIx+MPwBrOvC2fAbE13Is5HcQ+6i45TVPtI1NGb/7gvnYB/SqU/BD3CCky
d0NGSKsoPUB943sL5nAXN/RF1B1sUjcpxNaMUNh6SX9l1kG28ysHPlZL5bvX228qRrzrQoVXKIgA
X4oQSE6L4X9D0RsNjLM1/XROTQsQVWkrviJ+noSE/rq2sELi+JZYI03QdR9F1jUnOmppEde8kFdh
tiQvNc1YOyexhs+8MuO6cVr3wW3r9DVVaXgoACIeU9wCj20AL01Zt5rVlNSGlWOoxKN083l7QKqQ
F4leDLYC+tmI8eymJvhucotUR98m1ALY3otHxReeHxXt5mBEINIpQ3gCAZFNoKWKM7YOsH5lBfp2
6DBcegGcJW3HzT5eYl5ldj9Vd55SHUuSKfOtuyClsXdFBqmE1Ib0umb7A7U/qxKxY09T/2W6ETg0
bPPletNUbMbEnj6KKOF4n1Kxlqum/imH0T/1rmueo6mW3AjoGKvcHTWJBZJkDeb7U41acKfTqLhF
6F3GyqK8y5N2pk056EZYCxRxgo8L4z/0t+SaBir6qMYM681gFcVWxaT48zKk7YNMmn3tCiZhFmAV
PbNF5/YbsqflMyD9+jFwqXm/FdrPHwR3ims7klOJAt9/tbglf3zaU/y9cv34OoDCPlRJPkKqKQXb
fSdmeT0D490n+Ei+uPdMc+eC62qoZ43CfYq8PK4dsMe0fiXhTCGRHd2YLxZnC09kdGfQH0ZDPFwH
yud8Ku6p5MT5vk1gqQzs/ZbE+ybTo8NXf1H6A29WEOMlyqbgMSe7abYRiHZnZZYgvsAqjO5ZLLve
tnIywgG2tXwJMRef7tTE97zgsdBPYc2iGcINGDM4tLgsPB91PW78S1ADk2h7ZfJ/IQykei3auX2P
ZNnlmyjpYHYSVcQ6YA/Nl6GW7HtOAetvQQHO18L1zbLKWc9390vO57rNOie6OjIoSS9FzGIgsWh6
X/u9O3+Vmiz9soT+2bktHMIOKBZP7TE81r6K2fb2ItC8Jpo0Iude9enaKo33PM7aC1bjUAgIQcR2
SnR2a9Q7OWmAX60X0FdI93NN0EGlCt+Yx7725jRpTrGLMLJictCPsWTbdG+1nf8rgK7FDFu0SgEn
nYpPgcnxRljxQ7Fl48O45vHtVtvcn7v/8lgbINlB+Fc17a1Zz6cgbH2jb8Ba7stBHvv/UXRey3Hr
WhD9IlYxgeF18iiNJMuy7BeWj2QxB4AESPDrz+LbrfK1jzTDgL27ezVu8oy6b4gz3EWj+1H28+ZM
nby/ShbzPxX0zvMMR3qD8dVcps68To8zmJS7uciLT+CE4j92nvGvzm23vVaXSYgZZPU/7Fz030VG
tGjnD5tilk/gocw6Fpt3JkjvvZy62503jf4rJe6CoC73BaE0g67oRzopCEN2/ghCcVwBh42h6a+R
17d3femtaL/1urybJuEUxb+DA4e5lCwUhT0NfJnCEBE0A7unMslJbTf1krMom9MFkLuTd8njJNwa
ERhhPR7uHRouH5MwjKBoIszfEvTh/tntpI+Fl4KAH0vTe3dCLdOx1sUYAVegCWTPQrJOj30wT3i3
ZVIdx0UOtzFds3MwOf7yYvXYPDT8OP/sSOsRDDrPJfzYasFCp4PuJCeXus+4s86lRTTtSHLIjg3/
MDTRtciH9Lb6C6Id1e31gYZKLPY63VZvWioFLKBKVga41i+i1yYK189pqvQFZ9IIycS23SuBK+eP
07f0oatkKu8xkeIVFLRxjhc7l+V7BFse3pY28mWWef6vWuumvoTQHAj/Ll2FQDoormquc/cCnTW+
tQbf1eSL4A4Kcv7SryuwJN/tcCFhOYjMviOqmd95Fh3zAhLfvHUoviClQWzABcZVypfsbh7wJXEV
UNiIuYj+J51corJkWZyypUFMi1Pxwo6PJ+0w0UC3i4tuvbkE/MZdz7soOy3BgpbSh33S3ZtgaP/A
zK9gpTXZTKV3qNDFA7sRVMJxDr13jslzfKpEXvCHie2Oa9ySCy9RqOSWT5P+lU8wB7QWTNW1TCv/
rqtMJO+YDttvk2AS2jUcfh7ZWMC78f0heaJPDgcU2j2bW3qGcKquOpSvDftP7ux6xQm248UZ4WHi
oaSPytbU7Yb0fUOqN+P0gYSked6AwzB7X8YJhglwWt4Nt5YlnFeZiVMepKXyrBi7X7G7RZ9lSAGX
t/cBkafM9Xn9KyzdYuDDGkDRo+359mR4TC97TDVyPTtwvyYMRrH3LAH3U+658Y/VGvEAtH7GwlkF
XQuQ1qsK3AC+Ld+CRIz5kVWTZFurVKAfQzck9MOOxV0OpSzj2wDt6T81ARi+kERNj563mbbd2eC0
I57U/BWmCg4KhPJ89ji3/aJgavMFk1ym6izCag5eBhARUzdCVUlp5gMtSymOBbLWn6uJ48fSGbDg
A6aw15U0WPUZDMp9BfnWlodJZe3D4OpWPi8ZcEZWXe6xIH7Pk12M2MFQpocdhW0UWmWuQyVeiZM8
OHc0UeIDL3X+G8fa8hfe3/TSRrQf7f0S9/rqz0XwQQhVHF05qrdi6MGSKsoa9mopFWTi0CYQbWNv
+CWH0ad4t7aqP0L70QPunMU+sVtDF4C6RxN1MnbMasTDzNacHhV3JiyGR99LuFBHL8RoFwbt9Epn
Doet0Z/bc+81lIYHGmm84KCRE1HPONKnqenEHULPllCLkghGcUl0gBOds20ffRkyRFNFhdNjidbe
HP0wTauLXxsGv96W0l5qRvcZyDXIwP2cQ8bqKq/4sbRrw1bCRvgkozImWWx5gxXEKovoUSTOwmM4
jT6X0V3vqQXS8X3lqj4+8jBMzpKOlVMqezKsOufSZArKAZ4VfTtd126w8tD1tsBw1pi+PVR0JEY0
k67Na1MP9TXWQXQLmbAPFebYJ6bm9MKXYJ6jibAA8q+OiMiWWfuOHIRReaDuoD7w40CLWWhirA/Q
E6rtV3IJUxKYy/EhesF0xrKI67Slcey4cIP+zti6nfyZgD0HtjY6NcLyFBxp13qInIBeYlfD/Y9b
zYt7VowEyAcUP2HLoEXmGY9h9NasK8F+7D/1qxNWY3PxqBLsz6nsNld7ERp7pDmG0DpPv2a49EsV
sbWWLLL6ZGklNPLYvva0WaNlYAmh9gQnav/qEqz7O69j4z2YJEFshjG9DfIDJQkNRc/5fV4RDZR8
53lWn1XvGHYl+ZQ+UPI8MfbLgjrVDjMBa5SUj5vNloebV+avNPtBQ/SYavZcv3QxYGCytF1xm18E
B58z54r1ecxlezczV2KlWcFFpFyW2fKZrZ4DW0vOxXhnyzjCm1gp36EpnVzpsals81fiDTnmiLsf
ow6H/+iJdP8WW5sPBkoPcxNAbrCtMFvyOzJL7i/NT7LR6PP/qL3yYZazZN6FuB9OTuip4IykmP3W
ccsUPEwZEG6TDaF69RG/3Ls4DcL+bsnqdAF8HZQ/8jHivd3gDbS/q75GL3P7kiKuMGAcrEvV/mN5
ZD8L4yl1kqlqXsamBQxYq/Zbz172ZcJBjOwbshJwRTXZf1Ok+PrzhF7IYxvQdWuGaKtEzgBbimhM
riYby7dknm+EWcNDK1hZXTiWbKbtLamwICYTj9xoNuecp6p/JAu30lsbUXUhA/Uwza04F26ykuD3
ACmZAhBiYmNmNZm1yxXRELj/1HuMyvHI+5HjJIarFigQCGufO7EpQwL4cbv4AEobNDvjBN4OlKz5
NvVECLSeaKRXMqYfz4TcSbtpGLfG0UwzlIUzcEOq6iYqaYOe4z23jxuLXe6SdT5GSDZPQY9rUWmn
McfB1stzEOGs2An+xiUIk588WZ0PBjb7Gs9D0h00fVB3WZt6rwxn/VdXkHY1iKJHD2zYNTX9cgTO
PrTIt02x0Sm60xzI6ZGLsjhVw0Cbc02ZXRtkzd9IzDSjhD4L+2EiZneAeLUZQNdSUCSPHpOtWboc
WVVHgAsS8yRqMi08W2lTzspxvBcCsNsezLR/6fxqeB+JUDe4hXiIeDaLH+c25r6M1HhPaGv4oVQZ
3RROWuyEAO+VO5X50UBk+AWRQZMaUfkLHUnJYYri+ZB5urxLKIXNeW+jDtR66O9aUdM+SZ3NpYgz
510QU8kPla8xeOSxe7bJRPBb4+ksGbti5LItS1YAtdsTU+CRMDfhWVC9coto0/3rUV9/z8qoZ5Qs
9ZNqEeKSjEP3vkbaBBIbYK9FVuR8XS/mOIYUH+28kc8ohGdyMLpyTuFY6gM/v7i0bCkvodcLosAw
BeBhILRSw/eT8p3oB8HQ9mqI8vBqNtmdzaroIQW/DJeBz3RqBI4uWX1izCQc421gmzyBaol91gFI
5xFG6FOi+nUl3HfiQ+Dba+3ePKL0T07tj59c6TjcQ6C3QWCyDTcGRSZhMbnrg8Il1b9mxwx2MPCh
oblwBMgvFAAWhzhfSbQBEvpbAYzcV0P517NRe8anm5wMD9Id10P4Faw917oT/6m8ttIPOu6os9x5
S9KpYyHlvVupn0VcTjzoRXCWJcjGADLxOSYhyAItM/9pMjA0zer1Kvvwi9P9P0n7xqsUIIt11LlP
bCOxi6FEvbnsp89ojf6hdJb0mqTKeRpn+RfRvCOfsDLO5Fl6sk3L7lgFvHiwbIdviva8s2eD4EJi
Ykscr9V6a0JjnlRpf7lO4PxsXJrK9pojwZk2yIy+3bq+n8oJ0Y4LjcaPXP2OAZWzKZtJanFStHtb
5gWC8IyFrYd8AWGXyoas8z7jdRj5nI2A1KgoRTKFZa7uOMKqLdZA05pfkXUsmoLLoQ6dASxtrUoi
9hiOOQv+LtkuuX9bD/jeP4u9dfw9COWS+EP3Ymwgf6t+EuvQ6RUTWrYVnA2Ti7+qBi/liGcgFG4O
80+Mp9zJglWils+m++Ob0BOHuhYDF/Y05avYh6FTJp9SVmFwStreorgvmiKuQ2lVmP4s0OU+PRqB
OB0Rdm2X/0rCwhgfF3xLw2Ero/Qf13RNpr9JSaiHdZtTNZ8MexPv1XXMSR75so6Ch5WqmkOYm9b/
ZQNvlaCrXOLXRNfMIH+IOBFfo0nTDx6gHic0t5EY49KyaZN/taxYCkJpxBBFeroVNFWWOA/hiHh1
D204JF5yToC3k5UIcWY/UURas5KmFXHae6ahXIUS5LeCyeoPVO+0fyEDEvsbGQrQHiofL4ZTGbGI
hFZTT/Cxch0cLOYoSKdhYTdbRxg1TzP39Us4u6vzLyxr+Vmwc8d4N2QYcBbsDy+GbcAKUqqK/gW8
eVHcGzk8UnLgV7A7snr4Nk42dW9DJWz36lHkp0ARcZJYmLFmRREZbPbqoaHLiPqRZatGpcPcpQgo
kM3N0Mf7GrAGhDdX6mA50GG33CsZCSCMfpZ91nbo5Z5mG7XZ6UIYVne6pBrsIVToZR+T01vy5GXm
lu+kvVnnq7jKwreyk0Q0odD4EykfO/u/ezMn3nPtpXX+XSRT961jsG3HALr8V+j7nZ7RK9yEMbxn
Nrz2SULli+T4qJ84UU35cUwK5y3l8+rpsdKRGfYNpoCQvJ9XxpRel57Fn5MNZROdOqpcfUxicz1A
jQCLMWHsKOgH/QGPniLqqQ5a+7okg03+UHDbusEhxzukrmLkVLkndgqJgjrJ0r1xTVMJWi/oDvcY
z7zHZvST5obZFlprZiQri12/bLt1zg0LZq0wmig8acKJbVIAGuq0guP39mWDdn60BdzWGwuz3lz4
rnDaLA0cLWxFYJ/2pfQmRZ2q5+iPWjjd/C9lQZcghqlC4O0mMsEulLAG7Q+7KEc+tbtAIxsCa+vs
YXG4rKuDdMaQFXQeJM41QOgN9+1oXYd/fpzoRiRgz6jv9x3NSYOTTkDwrWi9i1UE+67xrKeG7KTr
5c7fuKiSgQqwbXR61WtjaS4JDdS6vcOM8O3RR4YruW3TeObF04vgZdGuHeRhGWMd0VeJqXkU3FKr
eHJQ0/S/nt5qywvCxBdb+Q11y56oSphdDIN+x9HTTkGLHUuyAtg5Y0RaEf8GbqdrYDDzr89+7jZ4
7uhqW7zw5DMt5MNxbDIG93yoVu+FlzRTCw0idFn+ApcpxXflTS45lYhNaele2moCB3SIUMjX5ffk
tyXRNgpQpPL/UDxox/opi6o6ayC99T3O2lpindZXiODdygJ8nJKyfuW4aef+Sei4hAWClkbnvY7x
2Nyoc5rGv8IZ42vYztHvOirr6lQGgGufZFXQkXNwPfyBlzapMpBcKHi8JmygqACYe5dxaWm3UuM4
8ervcq2Q45OYwZsO0hzzyLAGnNPNZDj4p+gNmzeFX2s3JVUQJLu5SP1v5Jg65qimpvXgG5vhAqAZ
WD1OnWCSCmlyq8+eYFTtT5wtYnLv9eCSNdOglL7zdMHc0hsPM3YLeiC9igWi9W7OigAAKh0OYJYm
8h3YYYKZkmO7AkaMbdRxYEWSJSPk5v9NMkz+Dd3oA2bhXgOqVNHyg4PZpayB1XfAXnj50ZdgnA5t
N3uvFEwI58LYQ1naMItMnT1gz7gOZOpRsdNbehjczZG4YcfO9SKw8WUjJGvbWUF5kBWc5YxMvooU
CsFuCSrJ67CKEzaP1iu893V2KJ+SyQrrtzPFXF6hRQbHLpFcvVDWwvLaDm1sj7GaluYXN6p4lMGy
gh/U2Gu5aNGQ32BW0+TcoVcF5yxSJkKvTJvXEY8KHnfY6DY6mMb1Kb1AEf+gKCj23oiDGsSiciCf
VsAZKOlYX6A9DCkd5dzBy8pjCrBZLN7nfgJgmHruQngUnvnN9v28kmFUafqUtxqgHBGr1CGJiKg6
dFy14K4cZ2Acwd2+X3mXyisXVnztwUmCaSks/CzuUOcu8PlREQmjOnhz58glBdwl+GusZruBEEmD
kt8ligxGVo9orLNicZdH8TUNJha1YlhrBDW7wswXrvcwKG8ofw5QlB3q3mMPL6jXxRexFvF0yaqE
Gtwe3MW4r3D23YuQ4Ri/OO8iERtWG1O0LgAXsP/Jwzp4Nt4N+ApgnBRVe1fXZbxel1SNT0A+mncq
jN1iI1u6H1givZ9r4Ff9HueXfeib3FHkxCpbfiLsONOFo8XcEU0LF0ESwzbTNaQMV9ytSIvPKu5p
gl/WUv1afNS8HRCJpb1bSTvjx4yl+1+3iMI785/Gz+ku6UAD4LB8tYhc9T4dsiIkB80laJO85pEL
K3Y/c2DcxreBpCRoX1L2kYdXRscOLRuqVuFPDKvrqQQc/Qj3LCIavsm1oc/ajcsCKwgr2gKSgZ9K
NOhB/ZF+qmYqFX1dHtqZMktGgSY6J/gy3yOy11t60ps/Z95p5jGY+SdQAQs7vlRNLbN7pciY3ruW
MNwp68NSHUcyDcMh7cbWOdmZdu4nYUF27LuS1dSpSd3KeY0g5pBjWWv1H9Irv8D2khvHHSBEjUiz
FAPSbJ27KkNhyytcCGBA8r2wQQqB1oN3Q9AcY/qN1Ts+ZOzy4FO/vanIvSPqHdjMlNbGlE23sK13
dvBT+B/gcnr5zo0Wg2lprY+tSbp1c0sRJNRuOyXG/8aUOkEq1yQ1Weuqseuv8xDd0x4NUIL0r/2i
flPl+8kti78VSegXR9WU1C+L+EFYSSs8r/BeyufcBxZBNDGIXtmJ1/lXNNr4ydWV+ei7yaHVfcDA
6kU+J81W6hEDraMb5zXnSYc/ZskhY8ZGJDwjGk4gtFW4E7jNZgiaX3W4Fa7MxHHEZTY1/ZBpwh7u
FEdsmU6lDx/yQHBLqktrE4GtPJehT39T5doffN1I00TVelgFuIQBIYxHOj6FIqmaS/+tXWzYLefG
bymdrtdVPudT76ZHMuMBSvXazmQm4IfSdzVTY8ixT5g+7m8FTLvsD4ifCu8hB/Ys2VMQm2B1D/JV
HgMZxQK3KxPFra1h0bU8kQHXKSV5UumK8IYEBvgWFRUFVFiYSUunskU+6lGxz63V+ZWwMRsxgxYC
gGrKo5J3BJrY/WDH1b8PW4SYHxiOu4olE+7YksGCHfCHWHUfwqQYQn4MM+NInUnnotiXLSMIuL8f
6TLHb24apb98NoPpfvJm1/m2JF7536LL/vkY7P8krgFMtzSWUECRDUt+bFY2+CQk6Pj99KFSYIgm
SapBZc4ImEcDekC+hyue81OzdBOthnkSxb/WQZgXlfvNveOo5XUkMOQ+ocXxfTXYylCDNMEPd1sP
srSPLYUFTBpULj+HbAnd28ixoLwfUtf9GtMcbIAw/kLCpwTQ4+MTqIHEF+hi0GjpXW95qh0FNNt6
F9MizUGOE1fw1g2OufY4TvPnDkzafmZ0QsSqFMxKEaV07IDKMJ0jPwK3AU3c5H5xG7yGVnTBwxE9
HrP/77Vo2VjFuJYJqKApdI912xCG7/rZwuCv6qrYuwkjGAQjP812HgGEdocmhw+KeCKbaTHqYzwF
/nMzjm7+ojXWqMcICqMmKiHxaoBvIeshM462u5geivxp8YfqzZBsFo8Q3YL+XJDMJWprOB+4pFHj
jjYoCiRpafU7wWktk1cnSuyrnHo2sgiS1JXFMDaB+day/VKeS0Q+0RI/ku6lPz9QiKOY/eZszJ/c
IHVvtUeKFG26HmvKfLI2uXSDEeUD55WKrbshL/A9TJLwyZ6RlUAUpzZ2Z+7ajo8Zy+0QzxA7tR2U
Dc0fjlMvz2qQUJhz1LziAuqxGi4Du0RubPY9FJP5YBf2qkJxvfkcvTU+WI5rJ7fOCOlxw+Aqqcnb
bnSOofWXV2RR0AcS/N/W0kQAVeD6A8SFRuFj4aoQKO5bquFQJrN1ko+BWYr2gvpJwDGS0/R3Qn9Y
z2saQ0zZCp/lzMNiV8GnMliTxolyv1GDlhmZeqBdvqTx2N9Nxo+IBjikd5VjiSEqRC9xFIUKHnMk
yn2vnXDeDJcDv2zsQKCkhprsT9gu2cp+dMFK0bgZLXk+yCLM36wY3qt+JirjigxY7zSlES4F3h4E
QcBeTmeodjBF9Diq+dgyg0CnKUFtTrKPnyHDskpw+LyeLP72/1QaDed4mcj3sEdeALBCJTgj7FSK
aqKFrNa8xtUe8w5mxW7bn90RmaQKiHTveg69MTfERQS249DMtKcykhKtQSA/+bpJPy12PZC1BHc3
4g6+neK5d6jIg8YuFNNq7H5jl6EKiRdsfeSnAKlQsEPFmC6JxV3HVtKiVQPRifZZ7RbLpzWB/pOv
djpmvoJtT73ASshKwE0YvDZgNQfG35z8fBy+aNsIj+A8SU0H09bq4tSAXyaMjhyIpDud5Tr2XxzA
gGGLen4QBAROJcMLa1sz37xWRS+978g/9CVg2tQsz8Nuxr0cjlP7TIvw0J7h+ta3QvdU4XpLe/Pd
oD5rUZbIwos1J+VH8a5K1/RCEMA+85lP+uiACh2wEEUuk2Seev/iYKBTJkeOwYu5yUQyJhjCr+f6
78lMZJgECHclMZQ6VqxaQUfueB6E+yjs1aNjw/ZPxIIs/om/ZvLC85zb0P9Qqirne3JBDb44V/zw
Ss3YhMrF2ZMsFjhHSzb/5pVN9kcSLeDB2gaXAHIAQ/9Wqb2MHr7jid4+Rmya7BJSescV3wO2+zg4
UTztfdgkCy/El6ioDyMVfCJdRw8u9pR7nApw6sSQ/JGry5E8JvMElQa3FhA6uBkPOSlkc3EzkQJQ
w1uw16LQy71PCaOLIbIDbaizMOcdhC+fb+kONnR/I0eFM4LEEnmLIryfpMQBRYfoj1ROA97bAsVP
mox2hn5xQqKLAjNuocnW+wMT7q6oWcBd6zxy/2Brmc/hyF7ngiQheiR4GeMkD3XiYJWLvXBPTHAz
vw51SgqFn++QoBj/jEiqwE1VZjsarCx3fZFAn0squwCO8+fvvtOVd+oTQAgHE2cWu/QSsdoHIe+u
aLA7ZH8JAq0Ur2PsLydjHf9Js1grdkMQVA/BNNDXMUae89KQ/J/Pflxhj42n4W6lrQDfhE/GoyVE
s2Ngzr8qBlys7sw79EVVCSsQTv04ENu4vGSCBy9SVUQ/vW5jiYbQg5WzWcJ3lqXj2h/KjhdDKVec
AYpVu+lSCxUelQRGouKwCS8ehftQsW0f6SAaXBcaDM8FdSKEs0bIsStlYZMOXZaO8cYlM6hJ1ZML
8Ouaig1YGgOiPidLp1/dOQs7kCbhBDQk6ikno7lEviK4VX8QmikAaZ1mxsHAOInzH+Aydp7WAw5B
8t5E59UE1Hc7GeLWCa2WBoXtJb+VXEIfPnLpL+ZnoHLMOT29tNluiUM2caE/8nITJHwf3VpnRJK7
sHyMVl3HB6H5D+lxWV610MuTSOLuiyBMc/MTD6fM0obrXZ6u3klRVlygrCvnbSk2tinv+AB7fV9w
AAiLaDdHadr9dKKwvPPayXn0R2kfa28p/khODVQXCAwntHmFDfMg7q9rPhJsmFseJzxDXNSGjmXw
aRyj4mNZCNIAFaRmMM3tRwYGjXMdj/y/rjTDkXS6OnpCrV8TyjUJksGFR+phuTkuBSnGtIaOtQsJ
v1Hn3MMbCSIgDdo13VdMAxF5nJoh8VT2MjjwSPbOmdAdsnscNem5hmqI/cCIh7qUAbtHd/1ylDUG
UB3e7mJ2+v8IYmS/+mXMeZ3RW/kQD7zsaDcjkUh5g9XiFOJ0vKxt2f+OIP/4dJDgqKHbfbtAiAXV
uDBBN1wlo2i6Hxvst+1k4MqEjhs8VZbiWEo1w68RYPNyNu6yPhgI6S2QuxKkSeYR0D6GEbGYaEpi
qmYVbcZ7UMhQBvgrHZVT2phfS4qN6cxuh6WXicKacSflnT648HMPNvIT9gqFn5t366Gc8ZDDRvMy
jTYg3GNnsrhFVZE0zGz/zblRpx4OKET6p2GQAY60uM+qp04iIvCZhxqqBiEtHX9U1AEEsCOpdrhf
yCuR7tNdXz4x2M6fSVLif6VPMVCnVuBRK8jgxXfo4t60R2yR5b6eU6D/KUSOvR1ZEZH669kQ1ysH
RM8bMxSv3nkPLS+gA08UQnmJ9gU5QGYsIrfNIzfLXL91nEXYGPR4HB0Z3lqR0C/dh170mK8t3Ioc
vJs8agcl8VRWSU3Xl7N0T6njyE+JZwevYV+H486Hg3USGJO5UYIoPJazl77SqZECQCOpQrKePefZ
arbtRz8JPIqZcEWmj1Uekngi1sk7nssnzjr/Hk91d3amPP8RIHs+0QW/vXcWYiWbsJr/5Bye/8bF
3WLhCXmJwcGBgUyQkR3bWLG5OE19Ve1NDx9yVxKmePCjKOieVzSMCyri+lCuSr4JtlZM/Ui5D21v
Vns1U5uqQ0ef9nEScnrJC05GPM4Yai5uEKJ8jEYG1I9kCi21JQTd/OKFTiMWlvHh35LweHdSPauD
2mxZPVrHI+qvRy0eN498YKWF1TfIOgQVz4VEfDA2wizMrateiOemryWhFQg9DiZrQGHY16TlOBNO
xvUO7ESY2LRmt5OPHffywImChjPJlQeEePGflRPFD6ILYCF5/L44Y2OAqCIVzSUsxBwfeg7aVEfW
KxDSNHQ6+q/xs586x473dbxO3q82HVhhoA1HdHaGof2aCgcG+MDp1z7KtiaT2K3E0WkJ7XcAVDm8
EoE2DD2Z9u9qZwGQUY75zQg7b5gOMjlNO87s9PiaCLIH/+VxT44s9QBesEsB6F3nFEiR7+yjk5Ya
GHPbgFgGtQtWsvU3xA6eUjqywbVRkdHxRAZ5xnmMLHsXekdZrf6ZDP1EwwsiNpihhZPt0aRd/UnP
Ujw+dQWfXkc7VfFI3BqOubd0H/w/nRdG6BaHc1aWp3qlc2eXtWNOmxvB/1eJQPFQ0PBBPKvwkbIk
E/NfwXJGHaEnwumUjYA71LRzmjM3muyb1x6J/yK2dABF1HufK7xZnKz90a4PPIP0e6DG/CNMSfmB
uMHLTwCuk+FJ+44fPotBOOQSTI7Xa3biX0M3JFf4KVj2sOViX5pBFRwAuAAUwoyVX3pblVsNRXtP
pWjg4sitIrY8oZCPyyiz13KxJPgrsNaYAfPMWOgogblxoCA0sHCKvk12zJ6VEtrcA6gzJwbOwOwa
PM0Pvj8T6h4TQ99vQxUNZe/8Nc3GujmMDgNER0T9UtWdVx96P1D3JLNmYKcpDi03WpifHSbUnYNd
8CH1t0OYpCJ1XjVnQj2kH+QF0ua0IpeBwBJ9fdFbL9YJqpy+T2oSCbKJBZaphd98nMpsIie5QlnT
+Fkv/rwW9Dtl+TYfR7lcYDGXVt8ScqWUmyaaXOlESrQuUMJQ45v5i/Fo0q9jVPZ48GrAu/dxtGk0
2Tg03nXtB1NeOy363zgWo2d37GjTdeY0+D1FCekoCCwVq5xq+OvLdL6aqqb+jl5rTi3d0LX/FeXo
lf2e/S7Rw4lLIN/Py9h6v0QedQ+YfGFl9zyXo+96NNr+QeYDPAMJmlYuAbxg3TKeXn5f8zhZ993o
ieUjr5YZ1YBHAA2J6TwGX5Azi2e/9aHL5A4tKaeVwIPDjkgP3luJBaN7Zj81sxSRnAgpAk/Ft7Y0
lO1laKqVT0JafDnoOMmn4bV6aCfXS556ISJ621ZNikfjfPb63GC60HP0J0xJF8IJwDJ1tyRjZR7Y
R2TmGjmqmk9N7ffYPZV66vGOXAGHZe5/rpEOS11N8hiriKbwPF7Ra/kKkb6inOaOA9gWnJMQ4cf5
BPdUWfgAMP3/BFpKS4HeSCJwMDjJbVa0GPHX8WNuDQsQI5XJXvAD8W4uuBWeetTub2gibHzayRN3
7I+wdvmQTCKMPPh3rgvrHdJOJvflabMlh0z3AtBE4gAlv69RKTHgtdFbhL3rhgrqTT9yP1SCJB94
SxwVtJ0c6hlm8KujydvyFufQRoEj03miCFjughzdjZVq0lbq3FgTs0EG7XxEVcn+KwJwRHDLWH18
K2IUek/vdMT6wkRVBgczIEMQI6pdqYnGFxcE2KOoPiD/s6d6tr3NFKIY3nP92O8p57NvZbWKfosU
T28tYv1bvLID2qtSqvErBxj/LzEp5RtOS2S+kuQLTng27XKnqfA4ZIwPXx0rnurk+Q7Z+ZpF73Hm
s/YoswMmdkw4uG4kvJhkxp6gHl2sS+p4wXGYDc5Oa8f3BcUrJx6b013rBMODWnX5EJdx8JNlHSQ4
jHLhCYaA80ujknwPRUk9wAIgdUkbmgNjH4VmayzUDqQIwQPWWVP9I1qq8goSlnXJMHn+uyUT211D
R7uv9coUyedLi+AJ+/QcPsR5Cc89LwYXEgR/zIZ3HdUzmZIBcpo75/d9VNR3rghI/XIUyatb26KY
7qhzx3xcL6z9qrYlRqvMgm4uhna6G93IzHeyi6r3vDLUW0OMhc3nQNi5M1EUAVgxUn/W6N7VPvBc
2oL83iz2HJNZaH8sXZd6x9EW/SOeZ+enP/C7nCDU5s1PPRF8wt/E44otSsFBtdSsR+bk7LurdK+G
9IH3WLDsrU/KtJm/t42z8ioujFkpDGs6LjcguA7oWWvo1+IzclDY91Z4GfCxXs/yAQ8gEK0pVcBw
WcDQDEk0ivthq0eNefhrJ2B3EeH6WU6Kr5aEMUoU/tqQmHuJVXOink9ER5Jz03lqMs+81krH09tM
ihHfGHpM+BLLZeXBKkkVHTs3Ce5ju2KAqsbM3gBEzYeIvQTBh4odR1G3NZULPhscch9M+fuRooTb
KLJqfBKjrKCNKAwhJ0o4MIIuqgwTSPpdNtyhkWXlASZg67S7tFnr52pcA+41EclDnEmfHBMhJdvO
J7zh9ZtkD6fvbYEA+5uYA7clvJ3K2XcAyhIwp0k1PDQj+u87Ydkm5WEJdp07L2tjrA0JHpF9bP/n
7DyWLEeyJPsrJbUeyMDArWV6Fo9T5zQ2EPcg4MRg4F8/52VvMn3CPURq150V4o8BBjO9qkd9fNAm
/XcZTbAeNXAYlNUg1n1vpdP7SP4BvbFRfXliz5E9eiUzsW9+mJfZPcbk5K7wLFpFKpCr9SNa+xyv
pQUg/i7EUUkdSGg6NV5wF4njbIe2d8Zzk6JUugUjEQx0PpZDQpZlAwonG8BNBew2FxHYamMBLBP7
ZpyV0WMZRpIPVkEIl1fssAc6+9QwiHthW1Cpxt7pxhPq2PTWIPoYZPElyJMzCSYoIDHDSwiLITrt
FUa8JLiuylJfOTaNlzshEqfeOJ4g4TfpfJ20aX6qBpDUi7Fyo1ceLA43GhAlm/RK5T8GRRheVdgG
1+OIHZBRoKKTttT3Pan6A0xjvW0UTYYLRRvLt8gW3oH2n2BNTQwOdLbn2PiotrFeR+Cr67IB65t4
XnYjCra3vCJDZaacKRZW8qpuAeAL4QJ2CpiC/DzFdfDQR47ccs+7DPXokRJWoLcG9CDiiZXbrhzV
OK/WWNTbwvS/1SqDzI+pj2bJ1GruUihXqOmKy3NMwcFAn8iQd7RE5syqcuPlxAa0TkE5p22YOyss
WtYNBiH3iKDiX9KP1buoJairIdWvocGqCsiRxvuIGxirbP6cuyX34jy2POEKr34aFbRaXMrjMzag
5pHCvQqycZMjSTOrZGRjD7vMEgyhzXAob90s1rcVXEB4121Yv1phHT0UBF0f2PSE/nJgtrV3w8rY
pL3fHLLKVDcxWQ+9UoD7XcZ4dN0sir7uQK0Unl77Vqt3dm8739zKzo+cJoJdakcCBHXb7fll52s0
je6UunKAoUMnBywXHW5wmnUHPRR0iFiBtweJiNGA8zVpvqwu70dFI4YaJuBGhEn5l40rX1weq0t2
Rd/9OBnvKPKN0G/C6RGndrHM2UJvTBzLKwTEYp3OsVw1NZxqMD8TKuBEMCSjSmmTsdVn+bPVdZZk
6CjcRNEm4wC2U8bAXDQIq+o2ijjUaWEk2zhoGuz5aQ5pEqsflZOagIyDPkuAx7gNWwxG2DjGG3Pu
rJNhe8YbEhPZ6iTxhtsSNsp2ILV0NixdXHdeAy6Cec11m7eKpsxZs50y7J9+V/TPgV3zwG4Hw7mG
1oLwRQPg+II+mpy1O/n7nm3wUmFMfmoRu+BD00DfQZ7bYAiCzURU2/cXHPBctRJYRqhaJopyxULW
PwUopNtIsbnM/nJHJD7wONhBCRWnbXN0OONw/1hY4+kDwVdsjlW46UpGtsRPIfeFzJwZpTRZ/Wg4
IXgqXG7cdwwEopsKotZGwWRyWHvZAo6Fq45IEgF2zhgzLf0KbyJwGpPjmAeMxbSNm1F2IK+lFpqq
AjNODlw90zdNCyFY2krOCws86E3oXoaXU6+YOo1zeYL/1q2MpokIFsPW34JCDF/nsDeAj1rza+47
7TVrIPe6Aga2LPD+rdqRICnVl8xiUO0Gvt6Q5yt4BPKtRox5TnbHiw96Zfa6P3WIrpT4MWK/C4p4
eBu4qt4ilzvDTw2KqAkLnMcYlXVhIGFiICx1euVyZGY1mUCMDvbPCdPt1gssajHHyKtu7QLddpVm
k7GOHMEUJQvlLzbS5ZppKDMIIf39GI8Mx7H7pfpGdKo9hWT59o3rtveTaTmHNkJ19OWc8sXVhD4D
7Yj7uk2GRxRtuoZCx27XvT0AvGXLtaHalbBy0hqYSQ2MKBn1f0ieZJBHhMi6QaNeJj3zsNps3ZVE
71rkvav3Uwilem+V2jmxflc7F4JWCazn4s+dQ+Xfg9uuf3SSpoklqaeE0BUojppH88EIG2OdTD28
fGhIRI+VA+YVH0C0dCSYIj+T1LYQlKFu1iSyDEFRYvwgR1PcGa7rBnB3UgoqAsZg3xLTZ+w5zbha
ugI4i9E3YXbDnDw4enY/MQ4Zs7Mr+ML9fhoRxs2OJyu6CJUBKoX+M+NhBwJhG/eZ6KMHCM3uexPZ
87cJe9GhoKPLWClTeQcYH/V6Mrrg6JiNwj7tu98Nx4XbE4mWIFmplokI5ztDAUIudVesvULJU2gl
FwIo/hNA/j4UbzkxxbIE3KaF5dMIlhaypPoXeBk5dT5iSW0Pg15/jJFzmYPtU5vrIy5wTpkMBY5l
TLUrTJAcl1P8HIEHWqshJdILxgoHhe0cYmg/lPphx94lMHBw7dRlsgoj/eLMASHX2knPKduFpa4H
uW0KS+59SiYoW2KWt2vMor/tKLve+lPRWt+Z2wJu0j66ZNLq6q7xPBRV22KPveZKZxLiU/G8CNlA
reqm8V3I1VHs71jKizUPI1BzTdSAspsGz+d05Hg/g8zrNgH5wooS2TrECGQl6Q5PZrtu0iCFQewm
QF7wic3cJ8COwtoNDy7uoA0nNQrcyrbyr+ecus4JPs4L/r3iVCqv2/kevcyrcZinR3PKGCNFbqaP
A+vG6RKGePWZam8I1GV7bySHBKk1RlZWzQVwXd6SETJXkafTt6qP7Qd2MHIRo8Xe0IKs7oLSqTaF
lM3NEPXsIYpacwmbphp2QQj9kRJvWtcx2Frnom3EmRXuYqxBJDxFA9FY/ACzQ71eqJoffTRhZOyj
Sp4reo1PMW++Xgg3iGhCyLDxkjYW91ymxQ8DWtDGD4p+S5ou3gfCrn8MzNF3rirtGyumQESzKAGY
YZOX0niikzcuA2LASc+8bKuyurvVbkUXLRYWEquVFBOFSPiP+ZmmXaMIWsmxDc7YnLt9xn6I1sCB
gUCooapWRm49kLbDPRXYw3SfqlriC7wAbXUr8fJzMnYjumLUEILC1aFxTesp4ERiuQb10wRPL+xc
XPYVQYX+kEd9e5Vf+uPhmjf+dhxs1IxStcWhpgPhANOUMYs/QGG0OapvAi66dOHUtX0E+it7pCiL
dIklWpw/Oq47ugZhGHLX9ekSUV3sLY5Fv8IiI7FlkqCOFiiwzS6eJQeUojfQqCu3UTzXAf2S2+EL
g4riDme7naNdPMXtj5m55qIaVPDdKXXwAERBvbL6ZA/jFJqHaGzGW8oEaHzJwc6vc2KUa1TXatj5
NYeTNdFe/7ttYH8EfROZu9lnLuFJy3hX/OwrPCDdO/HRgBoGGxF76MiOLjVnm/uMSPq6zIgDc96Y
tmAlXFRd312Kep7fZiP1XyY7iJ991vtT6frlY5il9V2aemJv9PX01DZmfdsUk3mjc1ov2zk3qQVN
p3uGLfmmA+XyC+crQdPEgmdjoz1go2tM5yEW/kwcPXDT/AbLqwRahxts18ZFCBq4wbypPEC4DTyd
g3ZnDseNaa1bcKY4huv4zrgwA9sQDLrbVt4NY6iR0EPo7glRY4iqGyc9ZCU6x8KKlb/NRxxaTDPJ
djIznSCoG3JntE25os+QSxerRUV55ig4tXJwasKNn0OrRhwyX3zHpdPD6oxrPy/UdTkoOBrsFmva
I5oKK3fsy5Nwew25pIvRoomBjDDf1SjiXdt4xnXZOsOw9AochxhPUmMbpLF3MMZofJvIA2PdrCyL
jG/dvxdDBBOfJ/Kq9jv3NhvQ7xaNIQJCmjY91EwKoi2eSYsTaTkJTOCAIlCG5eA9D37bo9UTVYOs
CJKhuMSvEOpsE1bVKp6EU1Ien6YHT9UVw5kRr+GOdAo4aRyX9Y0MOMftQ8NV89GH838NaqE7N4Iq
7NxT1b3TkmuL886EpVMItU44bq4GaebJBotpuatqp6ZoMiMuKsroYlOo3XZPxLv7aVvoCwwzQ4+a
vEEEB7eT+Bt8i1km215VwfQCDPSohAktxMAfcu7KcNiO0TS9jX3hI0EnrXgJEs8KuYyHbmDLgm11
XzjGROIrY6fMR9PnKBPJ2zgZ872NGeA5BpP4lOpsdm4caNxb0V0efFhMcVs3uW3dIbJmwR7pN6j3
zcA/Bg6s9xHmV/cuDeHGkfPYdMCCL5HaY6dCo1kAt22BvxHEfObIYz2W1OEi5CJNrjXX5HU1miCS
29m8mpwkOAdDnZh7e8DtuMBXyAE4D8OW8nQWJcgYUbgh8DD84pkz04EmXIBlDF/xywq3W7DvD5YZ
qaEaS9Pg7fO07I9zHwxvHdflfSys4VrGbJw4Bg1i28gQGN5kVe4uFDY5HkXNyhNMbrGlbtQ7Rh1M
mcYm7YKdewIAYGTVOhIDZ3BE02HfejLbC/jnYpvPrb7yao/rfPJcZJTBz05zzfOOGVRorGLk5Itv
KoURIiP7tcQysQniwnYPfY2ei9Mkqni+hbOLw8PxqGILWFIwzOos39otm7BO+fTgGDhjqGgNBBj4
BKFkNesE+gOn/fhHPIPzWNgAh6yFQuGhySMLg3tVm2znS9TXdsuMByBJynrjNml5HY8JnBpQRv25
SseSIHU+XOVFdjmuh1TjVWm4CFCBHn2gTdkB2m+17bvaNK5oqi+5YSeHBDHcQGcw6OtS5D9ZsgL3
DXPzsHOKgj0XUaQgoGpDcdKp1Dr1CV8z0HcfWt8fL82gPvRDdri9qsMbc/DnM0Cz/MDBg7paLYqT
SHAGBi452KAlS+0AAN63PrPOVQljJVvaoWG3wMM88U2PuX9VFGnxswPr/mzi4Lqh7q+rlzRi+K91
BCuJOdHMI1bq64gTMSKYtqtvwmhps4lskIlIrXF2GggHbCtLZ2s/l/WvvCRPLv3JRbZyKnzEjDbE
YraTXxb+rsVIngWOeDa/VknB2Sfq/Oa68jPjDk8Tg80pfu7inIYesEuFVYsrvHvVdVgx5y7l7D50
DPhAEwXNDX12PZ/TsW6w+lVLTh7qFDiazMGYhNa05F9XkJ0yfFZjjhtu3aYDsQOPcpolrTPT0dbj
sHaFAuKCiVo4K06SFlilNrXfCw+9EEiok90HTKdxLnpzfNZIL4eip7p54VeMpJZwLUoUCfbhFIDP
p6zgb3NeN2/qbNDvFbuaE+Bqf43iOt2DLRDhInZ8Hu5MLRe4cos7guzGVex0xE2b3r0nM2GcLqf4
o1AXnr2DfaTEEAarQNl1mW1hVPnmIh+hp5YEAcVyRItOTk6e12+ANMTOwX7KZmF0ik3ktClDXQrb
MnoQLhycdtj1UcJjj3D5CkUGeq2p5XRDG608lu3c7xKrV1x0NCiugihp2bFTezbAU1+AiiTUnuI3
zRENUUGh57xql2mDkxZAsAitlzu3CbghQ9Ovp7UqKRs9DGkE0jWok+ZSoBz229mGVVCa+i5nRHMK
xF8exMGCGDgwEcGI0lk1kwizvMJmQ2NY2AzP2i0G7ObDxSrQ01hp28MDilG8b52wPSJ7820SptqL
dDZQ1FWxacqEEsiOheyZARnVqfGFntTTnwfKJa7vfXbPpFVjtTKA4B1qx7LvAkt7OMwbvekLOhWg
hSYaMFpYXi53Wy8CDnfPQ2KE5wyr2ZEHZ5isZctOP9SkCJm9Xgqrsv7VFJP7POiOUrORUwoKLGCv
WJtMIaqO4lOW3L1DISeZfZKNlKJjtrU6D3uiaSAV+nNSXsW4Qd46nubHbm5TFFSyLMt6HIaby7w8
XchayHubZWkHGqi91sAMfzK4YfhqsuvcZja3GaGR7lL+tGstuMoBOOW9E1EMqIaco2oMD9nB9b4f
a5bBIQ2uckQgHg09myBpWOwMrRJDcZ8Wz6lIsLQygNokbdvT/9LGCJtyjE7SSaotnbkUyiTI0yWm
87FrjkHv3STR/Jgz512P8IEWEz4nLI8p/2c5ptYONNE9UnG7dlInIFdUsWC147YGDg079MlQ3TPb
/ZFSxJirLxu78DTzfD9p29l15YS3NbeulZLHhFkm96dFOXOnTSxZ1olBnE1fUPiMORLGXCCtdA2k
Rq3g6sHfykX+MNrBi62te86xuLkMEkV3bnLh5GqTDsPAbQqwJ1Qalklb4OxJp4WMpx4nU4wcqUFU
pDVnD5Xly0gmzlrm452fWPWKBJ6/Q5S8C3zhL1zP23AGpkt0gjwwYX8jytNwJm4UPAggI/7Ybspi
ftFyHKnAcJy1ctOTrA2TPYevtlIytjEDzt7FWKILeL8aL2j4l1lwkEI/srGhFawp9pLpKk3C2O9G
4zWj5AzcVmDelkO4BGxOYisTejkJQ+8iIzmBU956IfiPouwpI1LrAY7Myh3GHdAVBiB5i8aJlh92
+t4PJKZfv/teTmyjVZJsi9nQS1yfqwiQ5hpnwrsRite6G5k84mKASoMt0OteMWheaR+/G4FDfl0J
S4EMfbTBkPpii+ksmovfuTrZfiWWbhBudSVhnCDyBvC1sqp+xPyb4JrsCYWEzYNROk+BrXeA3McD
wwNn7TmdNlY5JyHS3bYk6MxBiJLuOdsCG3WWSUsbpDvJu74yLu4JWp/cEm+UqffNFBs/h4jU4Lb2
RbyVmO6ps41NZApyOavCpVxO+5ORr+aKkwQ35cqKKePMmpRkuqRLeTDAh/vNy8AEv+ydc4e13wM1
egRdSCZE+jPPse6uHWGOZZ6kRsTSHeYAmO0T+dmAAOpiDKi/gY/JSOGCChmtLU4Twki4LVaJnHaD
bcDmsO/pw3wsB8weUIdW5C/WMujCJfvdFA0oSYkacJbN8uTdn4mzCHLVIaDYGAZ7AD3R7qEOK3tM
L9+9+wiUM1tqme5jMdhnOWY/ywh9gHncXWkE71nvm+eMpDY98bXBENAKb2jDaq/D0dMbbn1YnQFn
OTbkYb7T4AkxRHl4FWM+nRMatzp1nnizvE8juo8NTd7GJ8OMLZ6CKPZjlyyYDDlzAJ/B0zSx28EH
z3y8y9Y4eCnx/Gle2CiiDgB0+jtif3exMG9oOQRarAsakIiwsqa4mgROfe2GGG3q0kAtO/sW2vJK
M3MhTqDoj5pfEx5VfJScbUInh8c2bTR2G38l+FMLZvbuS94hfhUifWg9BCzSsRNw8YUAU3HuLiU/
VXYzGvB3m2wX+LF9NjBGbZrZfiszVmHcMW2TuIQ73AW+noXX8fy2jVs3Np4MEvhgs9gC68dWdYeM
re0CLxvWB/SLmaQxskq+w+vOohALUpd91BI9iJwZzikdacuyLJtNNziHgJIIrHHzMSm8WxuJLHAo
y0KGwrHcga8Zrfg+TZAAQ+CrKc0zxZhQMx4lHOzHmXIHtbez9Klspis8uiuKyaNfeQE/BNMyDud8
I4hw02128coB/jff5w7EG8I8D5uawa911/l5tfOi/i7hDyxng4NbAISIM+SSSoVxg2yEl3xPPPpb
G7cQCM+ZS/1BTnvCpWeKhpXqvoU86WMd1PjST1LLTT0RHvSiX25mRz87u3kvjG9+yaUkJwnSKTPn
5t2MAD8RFLuYcWgNRfsAqs9wZLbzemRcHh9MoX4Ijpj2nJwnQMENrfFxzD+NMo7cKsi3VQA/AJES
HPK8n9z02o6ImBMHzLXTMmgE9JCOcPXxRKevLCwYluiW3DZ1fDvhx2jg/MU5RLUo49dsiqs6CKAE
8FROYoxYg/XmDpTai9Rg9zJw7O/ieQWOnOYYnsXRwoa8rUFZzaM+pGN4bljPS6NZIrjTWUY+PKeu
XpGHDjDHu+G7YLRJ7TcMcq/kf2Cua4rwsWzgKOPxo3qxt98Zed0wuDwGBfZctHoAG22HUn/XjKQ7
DUPGK55x8bVwpi0APhNBXJ2LrLziQAWDviL51a5C6eDgEj+sWKK8UOHklo+gX1Zef1Z9PG6rEod9
1DKElJHsDs6Fbq4wm5JUW9AieCBbmm+lqPYRaVcs5OScFnhjL55IBF2lsO2o1llkwHGuKH98Jd7a
peF3kkeA9r07t/HVyjTJb+KgFisDX896vEwDRpt8GdQaws4bJ63HpzhQbPTGi/g345UkUQP6SOAz
oyXXHnxr6/X6fh7sezlFx8TpKFdgsEJJTLwqNC7kMCweFOmqNLReZq1XZYulDjdgtpt5suArTKxv
lmqqgzUb1K6ztv1yogoJF5DjGgTUpTLpImLOh3hwLmfschtHBmVsjG1W1hwcxYwdtM520DAPsiqJ
PdeXXptNeknOWwUlaFL5VxrPRJg4HNg9DGNtoW97Lz5KyieOM8eQXVx0sDmCbx5iELMKfVPP455F
Z7qBM3PVWRw7rGRThp25DJTzM85SZz068SYnJVtJ7xRQzlDl8lt06V2l9TrZpgb+RvHeBE26tJr4
QDD0mX3DusO1j2QXPw6C8UCZHhkbfcNsuI5cPCCC0iUzOQVBd2dDgqnbqty2dBnEmfGixKHpzFVL
SgQCFRRX9S6aZjwVWXOFm/tQz+mG2F7LBfZjYB/se96ZFf4aZsVlhEE+t7Uc2m5TBpklOedHDk1r
9lGCWc5QKErue1yEeEmDDn7EnAb3oeceOt/dWwOgQkL6bBZEtZ2zqLzHzcUGOqy/C2O6ltQdnWWI
5m5a6XYoJACwFl43Z1niD4wriEavwg6SdhTx18zpRxkSpMVc0VwpxQQZjjkbvJaLrLLg8VT+wmE8
fKVcDlekDjcQhI8G6QT/UkCrAgckc9xfqzZhOABbhcUzm29bNx0oH/TluApSpjXsBpKE7Dm+Fzhh
xcNkeWJnQhJTALKWLrHKx5z15AbBSecrTKEp82uneqmYkvaDx0+e/ixzYl11YdukuupTou1fM81X
ayOgLoYoIqLF5fl8dInwL1IQXEtSQw+EFXtw65axnXosiT3+hq6itIigCgc8jwE87lAMmZrRM3FC
2a4SbqJKsRPE0kGEqmQnlIXLWSX3nEE2HrtlY2e4Pb+GlXZL2XcnMwS0QMNrVh4CL79Bf2fL37t3
bUJFBLax51qGO5Vn+q0p4mPDRK6kdLcK6h1FD3emPAUNC4wJ+QulojCVusKB8wbKadn06bPruU15
6yXeEfuRXBHp4yQ/L3NrOhpD9Og5plpbKcYHcur41jggXwt8iVuQm8dizEf+137MdqqZv/2PUUGD
q0b1UvRvGrBSpnic2Z/J2i3PDoboysy2vs2zDJCg0nD0bMJYE3QKmhHJq9QBQ4oCJM79TAPPCqHw
l51H8jZ2kx8MfZmBmhgU0xYWKcIC89uIISqnEtOxU6oJOj9aOxHOgJnhw09sw5SvTIolp5ofUh8P
XOzJQxhZp3huXc7xbucxq4/ZM0SueZLwM6YCtmcyvQ1pSV8JH2GdW/leKHBaOVMMrvqzCp1iVZmI
xkjA2cZxm2QTzTK9N0ljIZTc5T6PsCh6GFMgeML5lXTJIwFNOLOUetV7K27edBPfTVH8PnSuc+20
3HkGQYcWUlgSpznNn9qNXlI7uVCTTlTYfmNRok+UvIe7ycCsLMUAg8CRyRVhIw6fdbnXnXcu4e6g
WdjRaY4xaiVMNaAgq7W+oFwFlxwD6xIgPbzVsz85OLN4nHDeHv27OWiohYnx8nGeu6M86RB1k8cy
zKarT65sWBgcCsljr3ITTp0sLJPiK5NtIv6iR4ijJKSYah4UKqQr6XaN1HvqzKDwJYQEx8KRZzOM
3IRMbkpZpr/KsXgamnbNUbz5VUs2r4Q6iCqoH8xS2FL4O0qAudLs8j2osVygxsQTspFf2xsQDNuh
H7/7tDDA41ePhRcX125kHejGCa5gyjbWrS2sek8b2S617gxdmsluVJCSgIT1yOnVlLP5qxNXvpku
EFnLvKQJ3Ho3ReleW8Yhi6NpW0tj23hQUduKYHyr67VR99tWlOhlGSN3UTv3cyOOsjdfwBBgPGuv
Udjk0m2ZSWeWvG7AYA/rtokfRencDhAsFmj61lVQURad9aZ5wXWn35q8ivcT7c6EHmpoSw3kVapQ
KaFLYtaSxoFz9hR71W6MSnvl6YwWZdApxrIDETcdiPpfYMnTnvtsTwzxFGkALoU3NcuMx85qHqxh
iWGOi8lQOLf8KV+ZYIAefKoNkTJz+VIQ8lhS0LIiXVPCDC/3AKdggQmGytwn1WviuC+F9yTinHcl
LdJxo+LphYcOuBlOcWLtt8zXiUrgd9pwFuP6aCmqZUxCHIUZVozyV3LbcfR7GubsG6gnihkT6J9t
tXX9ftx13riCCb5xq+Axs2eSMYMDcjyO81d20AmZHmwPlwgLOqnPokLvFu5ZVv5YtRv828xxKr+9
b2Uidl3tAaxhbLKATvguPQ4Fk+D/M5oBZ9G///W//+//+T7+V/SzumGuG1Xlv8quuKmSstX//W/n
3/+q/+e/7n/8978NSzi+43mBbfHfv7/d4U/mH4n/NVXY2ieXqx7LIpcmxYxY+YbAevz6z4vP/r74
59/nSp08MsyM60eK4rmd91Jf2aA7ZPeGbMjjpKIgPm3FrZGav8TFexJVx9xGg2/l+es38dl7MP/5
HhK8IX6O7nyQQ4qpqRD+hqxTuP76r4vLV/Wbr9CS//zzthExys6B6KalfKxiTsbMQop0OrBG3YUc
OQqv+87miEM9igjotmVjwjz9+tW9T148+OeLE8z18GMo62B79BBGeXXFJP0w5/bSmblU/rMX8f/5
IrO0CzxjNWsTEoeZPSHiniNsCpnl/+EVPvmJrMvH+9tlGCniwYWfTQf03ut5hn2Junzz9bu/vMvf
/T7uP/92h0wLITSirCDHujgRVkYKGjhOhS8l8i9Tz/f/7IUuH+5vHyJGoxt00F1KMPujFtG2c7Ir
x0T6bFJ3k5Kg+vp1Pvuy7H++jl8LU1l43A9VEdhg4S21h7zfrb7+65fL9ndf1+Uy/9unoPMhtwJH
9YcMIfnacW7JmZ5soghDgZNynH42EZJX0JXD9usXvPwOv3vBD0tEwGZAt0L3h1BnGBYc5a6ZXX3D
Wd5u/rNX+LAApI4SGXZ2cSCB+kMLdpMm0xmwp9X3r1/gk0tMfFgCDFVNU+E03IUBWG6dn8X4c6rN
zUCKtmr7/+xeFx/udWx0nQXywzrg11gYtv4JLgwik/eeRP0f7sNPfgvx4U73cPCkFqFbLq3wnbzE
fWfXDBDq4g9//7Mv6sN9Ts6wrbKscQ8TCM54GI5DTZSrK57mxHxh0vunz/HJLSI+3PNwGXHnN5l1
iHR3zU7kmdnrH+6+v77u31yvfz3q/naDYDsDrZj69UFRPxksMNfeVPZ32LIbenOwG9FMSnWi5T82
nBw3rkcRW44IVAZX5nAYkvS2QHreDExHjugPv/RY9tdfX4afPAzEh4XB8V3DdYifHqLMeQeTBmBH
sm1YdlZ7+/UrfPb7fVgcRtU1Y28nE5XGDbX3a4WXBbTawqZmTMFE+/pV/rrcfvcVf1gSxqwLUi3K
+qBH1MEpXwcFkWYC+Er3u9S5DgtsfP3Ol7f0MiPDpduayWFaJvsuzwjzsY3SWrx9/W4ut9fv3syH
1cO265xJO4qGjE8eRLdlP/4KwACt8WAeVeEypYFY/PVricsf/c2LmR9WkkzZQeqaVDDEmpqGYEV2
Y+/n4XmsML1Xmn0z6diEimfH/cPj8ZOPZ35YVQpVUxuRuHzXqMeluIXYglkw2sOO2mWduFeFc/r6
w33yZDE/LC5kV51G2pjX27S/CdJ7hNKlXQk8KufLKcWwyZ7qP3yRnywA5oeFhv3ErNhm9Qf62tdW
PL5q+mK//hifrJHmh7XFGtyJRjOzQW+wN4bTHkY3uLHT8vXrP//ZO7/8978tL4CqZVASxT0WEfZP
Rkg0cw3jH+7fz977hxVCZjIDpZr0x9QeD3Ud74ciuvJn809r42Ud+N3l+2F9kKakftWduqNHUniJ
ST5bJzkwa8mlHLa0NhXBBtDR0tawgzReqzuaTJ+9uP7TyvHJEmh+WDmSpE9M14r7Y+353glaACc/
nvQi3I9BG26GsfM3pL/hDqRYumh0BF6ewp/O2uEEcOw28iijmTMDl3r1/PUP+uk9/WEBAX5YW2Y7
9sd2bmjRs4fvvW25oCrGqzm9FQL/lYXClIi63tl++qev4vdrNSP0f15IBFO6MPH4rQ2LASezxI7N
FZqEI7ajmh7MYT8q68lL/XzVYptLzHxPoCgiSR9m9G+YP2gmf6sk+jYzuz88//96FP3/FwiX8j/f
1GiSZTek6I4jixxN9m50qwGFkDzSHN0VlOpmgJcEYmSV9clLF93Xeo8F+aHwLeMPb+L3N4EvP6xD
NDPr0RAVTVYTWMSQ+Q+hKUtsAh/p8uvf/LOX+LD8FH1Se90YDsd0hraYNzpeaTuRB5/Y6+o/e4nL
S/9tnZCNWWETMoaj25uSZ9PU75jMpEfMyX/aN/9+wfblh6WoSEyPGEtqH2u/+gY97zJUZtQBVI75
apC8V4Sn84lDQfyHVfv3dy/5rX9+Jlu5ElwFX5vZ9dUKZA3BHahPR8lmCcHyjzvpz26ND8uUT0wU
UdYduAKYG+Ye4+gsKX6SNryYE6ZxY080ln79O332JX5YkYR0aodNmH30cvrNm6VHgZUfpEtl3lFZ
t/L1Nss2X7/Up3fXh5VGD37iJIy/j7G/74QGPzij6WZXzWD+UKUbLzJqwqHWAm3yn+OLUyJnH9dg
8/r6Ddi/377g/PjnD1hGpUlSLWiPfdH8mL2Uwf6Jwci2TrtjShajQad0ww3++Z9h8+tC7jcVZt2I
DHFWtA95Pr6ahbgzW2OfjtM5wkphVvQDFROIqoL5fEorEF3tFN2hB8+pf5Ur3Mi6/cMF+Mla7Qcf
1icpY9OljG04zhSGthQHlgb2VdNcjJa8hyP5YtbVNbGSFISb8/Prb+0TBckPPixIudEbWoHaOKZG
/Iu9RUwD7IyOqjbTjFls39sI1yMtsgGSvYtTdBa2/sOm7K8j0W9W5ODDUtVbDig8JmvH0L41x+/0
IxHfuysiQTd7tSHV3AAEMicCvlSEmE84Nze6Otfu8PSHT3+5uX/3Bj4sZHAXHOXMdn80y+PkeLsA
qnn7kEj7WeCvi0zQDBQr0Bb/RprkEDtyD9X7D/KndbkLf/fiH5a4UcODIx8zHL1AqqMssnQ3iHpD
wWi5/H+cnceO20oWQL+IAGMVuVUO3eqcvCHaiTlnfv0ceeXHaUqAV4Mx8MQWVbysuuEcR6O7gv7w
cO2kycMIhpVmkPau5UwSlvVZWqoz9OnSYVdvSnNYaoZ7YGSnPylx9a1VguTW96sru/SZF4o9iYxQ
y7soxZh1bAMw4nUFyLgKMso68fbyz3Be4F/diElITDUvZMqbC1QZosQcn71KBgv60avudY96Fxww
d17Zhc7FKXsSE8kFu4Ys2eNmnmHSzJ/cMXJ2HBXlaNAMs6LZhJJJg6cMuDV9UKaNm4yCr40MvoYQ
dy1cnr/bV995Ei7ZgRiJ1vGwM00NztBq3hk6/ikoq4Cj/6Q291kCuKKBfWmNoGWzGqaY9nj5fs+8
FuQkUtKaowtL1btjwPAmSMbXbPzDS9sVbvlqqdqx8Bmzda3fly93fpq/+KpyEtca0lNxpo71McNA
tChlvBsS+9Hym9e++rh8iZklKidRzIePrqi9VR0x7/0yaHGQvveiFfqV/c5coJLnr/b3hqeAgVd0
Ujvq6SnRoh1I+mV5borVUOiU9dJL9DWuD2S827ILGez6XtG52aVn0Nu188U5LHx1GyexqhB+ZzFm
2B9TENlNVn33oEVeeXlqM7FITmKRQUbaqNUEYqQfkzveMOh95H9KUdOyMx6gFA78i+Xdev3r5Z9s
blVMokqd4DyomQo5xpVyN6ixuddz8ip0fotNFor1v11lElryzIolzoOWTlzIAnb4qLv6vgW/2Df9
lczX3NM0CShN1TgohsMeRpJbrcVY3kJpoAUH+urBYzB7V9CEfsYnpHSl2Vd2drM/2CR+aFGrK4XD
D2arKX2EcM2xHv5qE/PWVMZHmzbzvMRHo5ep4ITjwrCwNpdv6cw6FJPoMdRGNgBTZ/NvtY9KiJ/C
CQ6XP3ruW4lJqFDrMlYkDXTHqDHgVGvRyQOWt/K7cwUvl0clal/U2r7rVSqhVEvDw6hzlL1y9Zko
IiZRpOy7vojDrDkikdHuqB8rO+lDMenG76D8oIdkNL6OFHohrN5ZWFYXQd9nGEdERQ9zNjwMehie
tLILvl35i2bejGISd+TQqLJKyFUnID+ecoi7vP8LVH+4JPSiInB772CaIDI1FHLLDJ6PY7oUmKvu
V94HKOcz4zdjmEwONp3+QtXePUBqCa9tWWfeYmISk1hUuVPWXX9U7DK58XqV7vxQvQnh+OlW7u9a
+p4XCe5ghEK1XEXGHfuVthiuFUDnfrFJ2NJMMweGbZPeKGlPJTP6HUjAltj7cvkHmPv8SZBiO672
/VC0R1hd935pyrXuKe1a5DR1X77CTPQQkwDVNYYmqzbq2AJv8sJ67rXyxvPL33SyaYuYDnvObB9a
3uwvX27uC02ClWUip/awX5GEA4dPs4JY05T/HsRWcOVVMrdkJ4Ep46Gs67pp0fTEp7AOvrlRsElo
xsEoeGKw1yYjJq/sTGeuZU1CES+QJo0Y4jt2SACZJ45e6Iy8d+LiZ1+bq9aMdkAe69XlWzd3VLKm
wQmTfR3LvD/2sCzIHlfqvWbJuwpkEQ3AMvkYJCSPQliw31Ifig/N2gx+6PaVwDvzxrQm4clRW5vH
LG/xSqRvYI/MwDwlI50ZTP9f+/XmIrA1iTgkv4jBUu2PABHpPh1y5pMKRtUdBsvOr5qhghdkW86G
GeqQGf8hHvYQI64sz5mnwTov27/2WRHQFS+wDRXGTLjQyn15Dx7j0XMx1/nBFkfFLdikK4tn7lqT
2JHA7a1awAUHnegElqCpwhdq2QfQ5fjRtae4snYtnfj/uHomoSTGHdRF1Gc55DCkZKbGc+GPh8p9
q8+MecVnZq67SXuIlap87zJ6U7X0yklTm1s5kyBTm2MkAzdMAWto1qdrPvAr30vmCtQk3wf5ACyJ
SZ2A4w5tCiW9iswXlngeQQatK4WDDwtikUs6my7fjJkoZE2ikG2PATrRMYKNa+mLXoF3fp6CzLv+
yjqaCwyTIETNLHHcXgmPsGI3qfmCy3CpmtTezRp44WceXDm5zqwh8/zvf63XXtEj19Kc8MhA0q1T
uq9QyJYkLUqN+ZcueK3Sagvi8/Jdm/lS5iT+jEUGqkwm4yEx8lVWlremLrfouZnfd2k+fFLix8sX
OgeUL04a5iTQFDiDStK7iDKN6COBncfQNE/+UN+6fkybpPn+b9eZxBrMnL7QrVY7tIBrXRl9G92b
zsIcVGzqqrjyE80d+M1JTLFskbh20YyH0Uxeqz7c90ntLOm2ZPyk2JUOM7iKv7bSbNmWdrGAVLBP
regRkcLT5a859+IwJ5HGAuzVK4VGfiOsV36JBTsL413MFIhugDULk/c2HZaq2naLcMz2Sj+8ulp+
bVd7DjBf/ZqTwAMLFyyMUXQEnvjWstzXIXMB1sZHB/KQxHQXNoydCVm+eF21021/oefOTXTe2V7+
/jNPuzmJPgpgS8bHOaqMtKY2PrQSMwKT1GL3uXyBuadwEk5aNoBocwr698rwJLT2KXGZHK3NlyQD
CzUESbUK8uZEL+c/PiCT8JI0WYyEsAEVpMp2k2T0qFQ5OxujAn2tZYD8Y8f5t6femISYZhx9fB9e
dYxH9Vh2p/OhXxteyyF7YHB+l2jO2+W7OPfqNybxJbEYqu/ScxskoFa4MhClHLCkkqqkiiMQiNOw
ZFjiI1d+4I4BYR2KKz/gTMAxJgHnnNVADhm2RyvJDoivEpIr2jZxw51g+Mczoh+Xv+L5gfviUTAm
AcdMA0wJqlEfg6AH2kTtIfEGa3n5w+fy98Yk0PTSU2sKetpBGO9+Yv52jHFV0zTM+f/WFsxOxbU4
Kr62U/qrB7DzivvqG01CixCJAs1wLI8woyzGVZpwDcHrFMEpcoklhzhPtU3O0lmPha6uNGGKjytf
d+axNiZxRcmUFMCgh78mC3YGrgwGzOlm9r0OGkeq3HZ6wzAqlR5oEflrlAJth4G10Jv0h0y8eAtC
X/9g0LK6sojOP+JXt0Ln3/96F5tWZXdJolbHtu7sBUCxN1cFu+dFtyaH4Mtfem6hTiJNCSwUihBv
LF2eLHDnrfZNMHsF8AM0Kxjxf7vKJLygqvQBT8ruWKfsWdAmwo0ZGNGhxepTSnOABZdd2xqe//Iv
7tr/dRAPDDBr6ZAdK6mXd3WeA82yslPnsjkcjWU/JjeQIWGUGnch/f0GnYyXv+Tce1mfhBs3FaoV
mX51tLW9mqSbnOrdIknQK+INjSzoKx4sfCQ7VQDo3zOPOciapa3pV/6AmfWrT4KObLKUJnetPuph
vQMQQ/k/uxuk/3D5+80sx2lbcUHnchWJtD+6QZ5Ctg2VlV3b9lotkbcAvbrWbjh3nUnUwYORwFcp
huNY5U893PTR2oFd7Wgwia6lh+du1STK1GEa6hBDetrJu/DIpq3cGeTJANF35pXoOXeJSTSpTVnH
wN+NI+OWp6ZrD3nPFLsrHi//GjMPrj4JDqHTJ2UHZOugGzbi1KFbi17diDZWFiDgmZ+wrtQ0577H
JEJEdlgXllFBSYVjjnRKHIdc3Luutb78Rc5Px1fP6yQ2KF5lR61XFofEOdLE+jMFjbmgGQPsi+29
9V3L6EaWrS5fbGZjNe0tDtC16VbU5AdX05hm6p8hgbGVwpDSjK/4mJATyo8U/fWVwKfPvM6mbcbA
LltwHlxQY5wpGz59DTzAh+JlN2cxlnQ3Xv59sKzbrNpkw8hQB7bB6jEyzzwRRuHFS+XlOygcexPk
3eV7MPN8TduSG8JPAjwhP9Sou61GXyvo5lpXewTaEl65xp9l+MWv+ufg/te7qzzz3BN9rA8Uwr3q
sUxxpWzOPYqxcQJwQCW8cAEbmjqQSZ/BWWM5MkBL80YOrFzBYEDLITz+m4IEsF/TSNJFV5bA+RH/
6i87r/O//jLbqfwInDVqVlvisfRuSjP7vHxn5zac025m0+stt8U+ALKwgocPCifwEOm4JiYSrxrh
wOuH2hjYCVr1g4RZOzLZf/nac7/qJNzYmrTUUWbZITPgpIXDXdRDsG8wa8NUvJrb/fMu++ruTcKO
DbzSANeQHRTlOexl9pTY33QXtJ3ZvFbeM1jzd8W0sYup6rKvqxdRDPrWt341nin3uRwPfQY5s+gz
UDn5AlgyKc0sb2ip43WiQB7e40Ysl0aU62S/gWcGZQbkFJRw7VQ/hafedpghfTTUgGQZqIYjvRxt
7QFMJQZjLC/nY69nWzdaHn7X4H6oDqKqAA+TaFQUrIZHx4VqP3jMkUmv2QW5dhdn8jTgD+K009vg
mZzoLhoaHJFMSmY/QmvsT+hR8A4ZGz+qTplceV30E0TUTdyYT6Ax7kIT/mmHnIn51nUPDwV8IwyW
VkWW2CDvlCmyUztNo00tVG9tADlE76ziBwpvvLI6SkN/dLs9V2IAOF/z2Df2JvYa7XZU/HavYbqw
gFjlSTAc9TYHrxYoQFkbtwQkdVv1NQMAnW8tBu4GJL4REEnR2b9UEWArMFG6RW5/hFcCfEUoCzis
5q5MOnOf4x3ZqHa1ru0X2zdytit5vkUlU77n1P8YqBOrgULq2gXvJyugUnb5Dg062rG3YgYzvmOo
t9oAc1WeZZn1n72DexXwllM62wyC3tgzU2rrfCSm3x1jp2280YFVxHZghVuPajNj9H27T1ObyWoo
1jF1RmuothlAW+bJ1/R6PsJluAnM+lSb5WFsyupzHMH0xUysrw2zbE6D0NZOjrRGb9OHEkZZaxn3
rY3Je/SiJNnKgkYfhnR95JL0IDGBDkO/A0Uh3aeeBrn7kEavFUBjIKVqfw/L8EEXyglSerqCef8y
xom9ZBwgHTZjruxiOK+5MoBlAWpsgP2EXsE4Y0m9/GCG/c5Vb6xh58TYp0DB4U5SePiTbjHat3AI
9GU5WHDAy37YBQENjOMYnCIaZ5Yq8w519wo9tV3odrTsm2BpAuRah9oA+tvYohTPlnH9PTVGuRT+
rQ2PvlAMS666MxjUSvuNy2FlJwxtK0GVbRiFrV6xPAT4XPPn0dFvBtm8qUqTiZ1MhCOeS0bps9tW
7qmCk8NkINhrinUxwM03MqEugaz8BicGN9yorH1eDMCjnfqU8ZwIFbS97jqHIHJvbYcyzNam92lY
wDSwlkk77EBJ9MZtFLm7zktfuho6acSo0zoDcSlo44sfM6V2gWgWi5I2NUu9reIqX+UMfrdonj2h
3iaa/sPNYGkIA2ij4QRYNBh1ZnKa5j+/UF/Au+KfxYyI7/N7boiNynC6h+AC1gL457091s7KY7p3
Jy1vKexiE5iMmVfpxk1zojPi4j7Nm98G5bxlWKg0VR/Coaz51fS1BPq2ZxwJBIriIfJzztgr8Wd/
MnJzGvXXaIIfqO24vHc8WSn03LfWmktWi6zOV7bWw/EddnreFTBP0mUSiJOtO8QebehvhxRUWRfi
nOgM+BcH7EQqdsC2bg2IsbH1Hkkme1euj/OhGvkv643VZQ3W1CFK3jqtqLmhZre0YNE1T7a7DyXU
jOQ0VHAH2TzpLxKER4XID5cN3bLZHlCZehPAPXgf8T8BnwprVk+jO/eFEuaQf8KbUvrYe7S9NLJn
MGkPTt9uqrDTKQ9nQEqtchE4IduGbtkmiIIxaw5b9ungFU5MP6SHquKVU6ZnT3Y8nk3yb8DFllWD
h0kvLew4Wu9sFPSbJJc3dYSQI3Dfvawu7+jV4zni7awdzJE019hUNFk6EV4tkmFLplaYbWWebonj
wYXbRnI/SHdKnmm/B/qxE3YRg3FnZkHYbzQrOsuqNvEYA+GvWMgZxz+92aSVyo9EaLAwDnlUmdk0
a3G56dhv+rRvshgzsWob48wMqqutVnuVtSqpDIXuURvCb32jv9RKqWL5SOtFneRQ3QlVmR6+CSRl
4aIR6auHamAXc35ZE7+DG5xnr50PQSAHDzNWbfoE7rxl2D631iZQ8I1OlggEwhKSssuL0YUFIp/9
QeF/60NUIxqt4LEsE4mAMHVBh4EoyLNXZ6AJ1VCWEnAFlePhlm/sOr6xc2rKEbChHYrrFYNFThM9
M4GIlayXiJp1s78T2IfXDXnhZVQDnUAzcX6XKsraVnLnJW8FfVSFu7SrUq7Qh8fAEuQzn48oemmV
t6N5y4RQoS262I/uh0BNb6ohhh3pEAxkd6eAQJQawi9ddEvDwOsByKpZ13F27yl7AtB4jHWecaDY
2ljpH5rIdwSKsLHXep28mM4LIDU4XRp3jLGQ5pnuEIJ1iVQ6chdFqmPkYb8IgtMQ+ffIsRaROybF
wiokz5R1PnnjqdwillsgW1V50u36Poj6VTvWYENsUFCFqb1oitM9haop3kWYrLu4IyeRhtpazTjs
nvEtfvWma1Dlsx6rap4p380utT+AUGm0sDnWUZTaCoPnp1s2vyq9y3khgI8uZN8tfYFkNKpSBMpK
vrPBNlUNuehG5Xzj5jReICkHyFL6t0RBJG1afx8DkN1HoybTlTecEdFYbVAU7FKd3VFRSWepxZEB
ek8h4orPRmbONjUTrF/lqyOfiAYIyM01LIV46WvxusodHN0BGK0Xgs4zs9vhAQMvxV0zVTZ9ZrJ3
MB7MrgTdEH8OoE/OasoGIaKaMNUfdSXSjjbbq6G5SQZAAy6vKEHaVjWSgtNaYd06ot54zhHFyQNf
8dVVst9DW2F789StO+abYRig2WifjMqke6PpbnSzWaWJ7eDgsnRtaafsjftAWXYx263KKZIF+s1+
j1MsAQ3oFh/kjrIVW58FVbXN0L15qNsWaAEWualyZ4DF5554bG3SkQOniGidmXs1lfd5ci+Dk2Zq
8AjOQ4TlrhU3qp7qny7tpMtOFcsy0mIYLOoRPuKpcexlEfUbv8yOoocwyo1SbqrSfQhHsaSEoyl7
1GCjf25oFBAf/DM7RDvUsY8Gs85Wely6Zxtys+xG5dT4HWY8TXtT9XGFs3QJqi2mmw9nAos+RRB9
diug2QmAcnU6bKIYkGOysXmo68rdFyD66OY9KHK8hw99YhOcLMOSCVJYTgNUrRwSE4KiTdm4u6qX
2xAEyuikD4Vq7qU27E3LG7cGAhCKMtUhMMUBJ9Dx/JqIozdNk+3KTxgRyymeBKqfLITH6jVqpv9+
u+dV2w+4tsiYN7dGav6WDrVyhYadddDIB4jubOJCv/i0ceGNuTBOXesc2qHC0dYD8QB4nBHxg/YJ
ZPM67+ti49nZ4LDlj8tuqVpatRWy/90CUZLHPgG9vMKM5SLqG/Etcg8CnO7rKIJTG2e4S8381tZa
aA+e9tL6MbfV5gARWXgEKN5H7nPfMuW4HCHaGegvlR32ldqkBhwDFgRbxiAg3GJ5zryVJpqg/FaF
LDwKTAtxhUHDaH+y+m7D5GcaKu8oebajq5/0Xh6sCIFzqqUPg2geM966iwYh2ULRwON3kW7xi5rR
ZyO0JMXUrng7MA3vSVe9B2lYLUSvv5Uh5GM1pCE7RwKmRQ9hI7sV64DXkv1kZmjEWFM0JXQZjlp2
5iBHMgGJI2HYbpX7FNmatL+LlYo4V3LEsJqSTWUoB8gilt4BT4MciBk+xx4WjwlbxlBzTjS2pYhi
dLqb2eV2h5DGs8L1geC0HTS3agAgbhr80nbh+8DFl7VmLJU4cO5rHTZUq3bPsim/hWa10ru3YUTh
EJfn+YEqflXKGDDuBnqcL1N1XCUYJj3dz2lrL/KPVDKeQSfLyCua8fNtnAmZ3sVyMJaAW8dh0dgQ
RxiJXiY6Ewh20Z/3HNHCGaM11KYHeMnLMAsXgfVBiasLfgJGuTc0+7elpn8eRXmG1ShD+Ft38pXV
5uoHScnkR4FJCXaEb1LdbxkShvMbPbfFq62MOKniajmmwzFD2rhgMq1hX4i3Ug+GRF9FPP0/sr64
YeBu4Xr2yzC8qtTYm8TX35Ap3zXDEN/mSeffwGahIU1E3TqCCL2MU1B7mqLoe8fEaO9GMLDFUO1H
dioDvmXbA+RkMMl+/rdxsN+b4kkUgFeybsOIDJ1eLrtPb50gWJUc8A4G6Q5hmzvRFVve//ywqqYm
nzUa1s5JlZ2BbsU/1NwhRwaLTv3uJB7HLMFQR5cNvOqgNzMydeb9EA7NFQeElv80h3EgUXofbKih
cC8V8KHAvdxC2RiC2N7xNui8AC4+g+WE/vjFrNxuo2XuA6xmBdxOXMbbIKst+Mu/23ron4zGt0BO
wzjj5aMGxYvLCRrnT/upJ7GxDdLkE3zOsBsF+yKGQfSF7oFTHa4NHMy1gfzJw/yVy8mHrIzRjib3
SmYvPUv5nUf6d1E5z43bv8c6axQby9a2+ns3aO4ChGxacr6B+iYH3ed1iN8ceaXwMJvymiQyw7iU
SBZkfDpbtcOziikbMAvt85rmbdDH+few7RdWMm5A163S4CNT16XzYCs8/M5T7b/lhNJ03OpBTktk
vR3MK02Xf/qpvkjaTOegg7Efydv28WmI43ghOPUsIqnau7bComWVODlqr/9l5E6FbyBWTEZTZEUs
86tdUiBLLKXO68ArOMeXob3klOzfG3A3V3RzNg9OXWF4BXW/y72CVudaDTcY23TGPaoypT1lGIHc
uWRPBvIgq1pB4omevTZ3Ks6rW13tFRMXGPlNanugpGrrxa9ltLOqOsXxaiZ8XiWaqiFbZpZvmVmm
1q4A7PdiJgzPSFnXxhJ6BzkQjZ09O9i2194rfUicheZ7qnsL5Mr2QJIq2SsbYztZ4kHXXyFQD/cS
9vJe2mz3VVXm933opFeqMTO0Hu7nfxON/ghUKonq+FTLLaU1XIhNdutwZh8GtsWjtz3TskhxYk/r
brBOryHtX84Fzl56UgnqLFkJRStjql50ygK++ijSJcnV3segEvwSWeAu9Bj/Q10P1KS6RIeWlr01
ETzSys6/X/4zZioH07FxuohqL2fO7EQV5CHCAhqkJsTL+toI/NwQw3R43FfdGKk7dNDE4kxPFarx
NAcwoKGtTDNAr8uxsUk1xEatcsNo1I6xZTb/ahItRIe8tx8+LCVzruS857K/6jnj/Fc0ajN7FGXQ
JKfKBVIb2c5j7zmLpvseJepvnAXnyLtLxvgAfmw9ivTKbZ4poKjTzK+h9HoV9smpbdheDeItbYeT
FxURBGvSigg+IJ9e6b2Zu9Yk/WuJAd+UmScnQw8WrfmSV/dtnZ7UgIOTNySnzrrWvDFT31InZae0
sszSLAM+suk/Yra6WlrwxrJPoZrBqYXsd3mRzj4rk7CtegOe8d5kEdnxynOs29S/V3sPnWTMETg+
onG8geH+jTfFNycu3yMlzhEnKyl0wmxz+Y/4+kkR0+nyIcVbPCRWctLN7NgV+l3Y+2/t2Xl3+fP1
r4seWK3/uzQdK8UBVpOjSW3GmysPUrNrOJuCx3/RNTGKY49sZe8WO1RFe28Q3gJP0n1vWRsfScuO
kxDEQDdRllaGgqX2dSy4oBoxkOcLPQ2DZwjh4Es9hZy23pLUfLn8l3+94NA3/PcPV8HNkj1TuTMG
SoGS07DK1rvsv1Vl8pExUorS4lrU/LqEQvrzv9fK21pwjyrilSp/9kr9hKqkLOxtyn4BauiwpHU4
OR+6yHD52MVKZd//VLXtyEHETKIrb+sZJI5wzovkrzCitnlJJTLNTn984WPhhIDjX8NxX1bj92Y0
nqiH5WRy4Pg5hfoRoJ8Hi3TndcaNUagPeRPvG84JPDcFjyhZksu/xNwanUQ3k3lZQKt+dkI4eu97
8R1OT9jEOK0uf/6f/q//36WwXf3v9zY55ALnYB4tp6y9y2jRSFpzeHR9Heohil/hJgmJbDe/Iee0
UWGLixGtg5GkcudHqn+Iae4q2RM8xkCRVraRqfscGwR7rlZpt1JID4C8U6+zoh3XItN3VqbsQlv5
oSjMxAgQhR+1qx90ELaHcQw7lJz9kvqLu3b/9A7jRxoK4wEZDYBlI+SY0TNGSdf4lTsw028lnEl0
FaZR1vi0s5NUf4MRvDNiUIKGdyD/9ZRV0VGE8SvDk4trE2szsU84kyBrW5TlFDXNTyEja3Z6Mgyx
sJx17v1A2pdkKxUjJggreIboOTnNCb3lt6jDK1vmuYd7EnqdPKDPX2T5qXXHneK1p3zYF6GzxTX/
WBkF3s1ye3lxzXSsMn/838XVOkw6qV6Un3rCHpKt+8BpH53SeNGb7Ml3jG19rkoHwTnP447f1f7x
8oW/bjhAKfTf61bBqBg9XOjTAIwEe1Z275uCuv6Nl1jr2LVBVWv6kxbWV77ozFM6nX5vUmGRv2vy
k8MBRJg+mF8GOjTln5pBxHS+PUBHYjIOlnOScN9dxbsFePQj141/KmILexL6jJYYk5UsiFF/BQP5
kxLvNi/G77S9XrnCnzawL6KMPQljBrKgKMmT/ITKdZk1IEvCQENFGd2bTuED4Gb3Ro1DQX0okda4
j2nXPoqKQana0LINU/PZAoYpGDLzEVv3oSi2el3f2BysLDjXmZviBouc2xSpXioxlCc/m0R8yuwf
e5fAjE6WFDQ0aZHmOuHpfG0G+zGxuq3be7vLK/bPYMxXd2gShRgDRMUj7exEh4pYQkwN3lsmyhd1
YWALVd2PuBuB5CbwqC2ASgD+y6MlKEoHZ3d2bXUPQeOKrSM1zot9/yyHbPztNrB9DYY5EcN2izw3
202aq0+JlMk+zYpVZzh056OZ5+Rs948iRcuQB1Jfc9O1ZcTWYxshJXzG7XXX5M5da7vYzQP5aIQl
778oH1FsONFNXVNBiyiNr0JbGxaAcHdpWMhFGMX3hUZPiaM2oAS94oftkayKzbZZuQMqPs8yj67s
PzoFBnrnx9miagtxBZo6E+imI/raoGi+3XpEH0S8bvAWCajo1QveMqZQtGGdO/6vy7/e3E7PnsRU
3+rrkkR5eVKbRtujYWM43fWeqSmJbGkWBmMc4zcbfmcDg9cs411II32t5K9BOKgIL5p+XfRJtUzJ
2UFlx5DJFuixiDjnI4JrmZYwfLGpSA9d/oPPz90Xq206um8YbTL6Q1yeTF48jYiOcZb+/LePnsRe
ITvQrQ4dG8aAt0f1mGVWwuxKIJl7d04n9D3mykcmpYuTko/3kXiq2C32MRDXhKoxkAsH8iYvnAVW
Db/NiR7BBnkpQPjbQD5f/oJzG4bpFH/q5IZW5XpxUmPvZqi9ez0SL6SefiEh2lla/UzRdN0N7ZEu
jR+XrznzQpOTEO1lLORKaMXJoVOiu/ErcxHDbQ41WCrrHFmnAfr78qXmXtrTGf64jIK+UzKuFeaL
Pg++2a4g5Z/+yvVkA+7/p9mRMyYC2y36mfgU+9eaEs/f5qtVOYmxYkQikbljcaqC4NZWXk0t3ynN
NbjDn47yrz5+EmL1ODapCqmsncRJPqO0+l0nw3rQu3ITtgDUzCiPDpap4PPua0p5nvKjSINhUwcG
rCMksX2vDosqSppd61Dkxb2+VqT7C0q9++D2POS2pcqbSHjbXvJ/jLE6VZFt7MxMfUxVINFGkL0g
4nOWTty4GGn8SGzcvtJWAfuhyz/f1yd4ISeby8atExR0bnGSoK0wenNszpJwFUjkXDKQoNyT3l1d
vtZMKkjISdjrMs8dwNEXJ6/3v/WRvk/rj0TSV6mhvsxTanfetqAKTSaI6dL73D40P7IhCFa2fe1v
mMHfiClHQCoWXbEQX040P2wjr90z+ryTqTiNiUPVLkIWI8UGjMIagdPGUd27PBpXDU0OmfhkPjNX
a456TfcqFWMp9Kxbo575EVn7y/doJkENoPy/G4fECtuY4e8cpE60l8W4cqPsbcThqHbJWi/bnYop
wu+CVadXq7h3N24pliAmgQ2OoO/9X/TKL13Km14f0lD13bY3NJyws/nHcDbFFSQkY8NO1sUpw7sD
Y3h5zkwkgkrFsGKelf6OvRLbq1zprtySmWA2pRGMLQRrvR7O8ZNtm9UnuyqkHQqRuXBNfVGF6rPJ
948GWt8u/wjm14FlyhdQBU67Iu2LkwitinKItZfKNTbi3Gef//2vxEFn40fBF1qgT4H5bbj2AVTI
tazE+an9ImSJSUSMi4ItFHDYU2gVpL8AtY5r30nv9NF/ZT69p9Gy2hil0tG/ku1zo3+7csPmLjyJ
ldTeu57ETIjK55P2w1UmUO5omDBRc5zyoJYbS8lNnhcmvGklSFzTRmnmYV3yUYzoa93+DsVvbwcJ
r+dGW8V5wam+ySHiuQe9JcYq52DENdpTxzbXxTNSP/S1S1/VC7a2JXicYoH/5uQK9btJckt3cJ6T
bFiAxSzpXrViOsltityoB1v38fL3nnv5iUn4pLZrQtivw5PnPQx5/jbo1p3svFOjeCfi6HOo4jIy
rGdPcTiVnPmbhrw2rzOTCRPTaKrneqk0A7OHbfNsDcF7GDLi3WcjiMLGW135huel88WSmsIOUgPL
nRBGeEp9KDbBzZgaCCg9erTC3WApK9O2bnUvogSpP6euujc1m81WeWVPPpdnm9IPrIYmLQfZxokB
ziXzBih2wxAbMMLmNDycb6uZqstBRdQCmOYOrQ3WSN96V4LfGuzpsaXDQix1+ePy7TBnbvqUhiAN
UP1xWQAYTPqNybHgnj7hHQehzwEagt1Hd6UFNc3DE60VWUyrTratRTmuxoQC/FlTdjw7vVQb826b
kAz0Xmmt2vuq/VgL/7mp62RNYte95atlNKt2O8uS9QLXE2sqao82/i4cbOsklE/dKN4dgw5VQ9yJ
sUPEFxk3BUw5NafBNKqStelq2/P98YXxYFfiaPb0COnp8NEj1LgSns25FTLJyKp1YiHi1aNTCEx9
gdzWXzO0vdF1P1yhKvUR/kLDSAJ31Zv0eIyDq75mzVnchyXRjJpTbNOfl3v/4+xKliPF2e0TESGE
hGCbc6bTpO0ql8u1IWpkFgjE+PT3pO/Grd8kEV51tzsiASE+fcMZji3953B4zpWhq1ZDBm0QAVLr
XSL4c4ST+gsGSWLvS0DVWPE6MH6BW9g2Je2+Q1F7xVWyI2piSGf7vVrjX4AILL5k6I4PioVrH9z/
Q6YB8IvSCdNGdtAdQhHjwxmItYXFmBkvuaaUBEA89QDzSaS55bgt/eoB5ojwFE3cjbbFoe0cOKnk
gBKTs5dZl2EC0uf2zpwhtrncOFjaHlDgFEa4aMInsKsdqvoOMM1HNpYcDeD45F/NeCH5B9t7Bovb
DCj7tSWa4pcQXnOQpb1UR8+ledw4hRIQhKBYkmTBwL51+n5UB4BiVQ5iEk1syJM0UBYMf3B4rLZW
/oLJ8gaKBr+zSnwr6FLFOpPXcuNA6lnhRRM01YMOvnFNXFKYm5EDUKf4EmPweICvztcLK38NuB+F
SOMQiAY7HCbouOI0g9sUgD6ounT/EtbgP/gKWBvv0Z4klEedBe2vubKWG6GfQLkH+zrLkKAgASsB
56MsV5CuWgNvVW0dyO6nghyaqf2m8+qfx34l2a6HvWKexGp7+7Fnqi9ThALAKozkijILgCfbOWl3
BprgZ5p+dlVN3QluCZE6qs0CVAUHsAtWwxAe7Y4BSBs0aGaiMw9BrisiP/tcW9YUoBi7Ma4a4mZB
D1MwD6mKnQ0PV1r97QWb+0LfzpR3qR+oRFPtER9vDYCqk43O19XRNW1qyDtl0GKGImyqkNAX1qby
+nAFwDUmeXf1sNhXve7+D3aqKUrRAWgPRS+s6VSXO7dNISkmTmH8CJCci4qHD0/87Fv24zD0kNsB
5hElPERNDteTp2EUEiAAfo7QUpKPkByrewX4qVUtDBpmgEKuKVhhCZYKnVZZAMPabJX3xW5MvTvZ
sj13m61tdy8gCvtr2OHFUHMqX+oyXFUJWeFkWxHx2+oIcBH5ErF7xpIBcx0s4vvX1TndELWwa4OD
LLCbNcA1ZBVF01r+ZqHz0k1PFlSZIiKPGXZ95MU/saqQY2Gw0k2KXU7CFwro2e3N80bg/ejVGQEN
agzjGFpVGtAuDpJcY+dIFbpfQmjOvKgSPPiog91k2Y6v1VQ4973k5e9cZE24DnuM5DciQc8XYbla
ZwCsHdKqdfdVP8UvKczLgP4tBLzBoIuDcFVsIFbyy+ujL5NSDrhpcvwbARa78KJncihmxEsY905D
UoZJMKbF0RrhB57LczlYBy6yheWaCf/MCJB26Aytx60kAA7iVMd0q23YX8I12PWiiybk8fZbmYmB
pkoGbTuwNKsEyTFH7IvgYirji06XQuxceWFqY3AYYxNQWZKgLSugARq+TwbQuuFyCeA+gV698+jy
81i0aPM7v9EOg1SGVy/xYuee7rq47z+AqnTrEZJigecCfJ538BxPrmySrF0IuHPZkqmM4Tt5T2sd
onziJYiGw1YU4T/oVp7KEHmKOxWHKxBpsK5YVJiVFlDbu/3i5mKNqZoRj8CFQHYZSWvZH8FJgIEk
9D/QHTqFE9mAt3IRdQIG3AjmRbIfbRDnyUR/1lYG4bOy3vHI2rdAOdy+nRkGsusYyVuXFj2siXkS
TEwFDLMuCfgCELOrxFP7yD4W0vkz8PQQQjckzQD2n1pdHjCl7LZxfTeqnWv9AEjMAtL6dXA79xKX
1dLMf24bGHFQtiQj6Zhjk0fNsOo1aKBDCdz0kgDmzLdqGvKBkNDDZCZ7S5/OJY8frKY4VzTf8/Fq
RN8vrPFM1HGMqFOoECJuwGAFNIcV6tXpNQt/AoYPb7rFqd9Mq+pNJP7dFxPBnbVyKgTp0Bk3gmMD
FfIeNKdL07XwPXZf4szZJk7xcHvbzDySqaJRuzA/kmmfB7UfbpWoNrZTn7lyQdIs9dfb15h5O6Ze
hg8nTFUM6gqYhcIMKFVjUq4d0Ce7Rso1WOnfP3cdI9jwsU9b4PvzwI+IuAyuv8+c/kn0lXMiAHts
EcSXuPUzG9rUyOhlUlpuB5yVrvy/HfwBEuafcrLIq5/ZBfR63Xe7ANBwju8FmFJlg9Xju68TB7j4
taKHYYpOiXQfoDW7mFXOVB9vM8Z3VyvZCK5Eihdk5yU0moa6hbN1/CUaceoBTVqTJzbYcN1OPQ7Y
vYiGz31P1AgLqvOoZeuugNomaAja+gW3KjSaU+eXvdRem9t79L8LafnUBiADL8otQ/rIrsbiOH/G
kV0d6nn9MtbWz9u7b+48eBsXvFtFVVMX+oOVhLtCskdai8EsGiXezndAaSYK1Cl2GN3zIAELnsDF
bpCV6kbuwdLYwLpoK+Ml+v7cvPDtjHh3KwCHlN2oAapULYGiE/gtGNZBDmOdMG9rC/XkZ/SikvYu
Yu3z7cef2bGm4oZPo6TolIVLhsPrFQAvbf9r37sbH4zNnECD05VBAzL3wt6ZO+9MxQ1NJpelDFjK
OK3/pML7l1n1cy7XsBYAofyYdQyc0gz/CR4kzMkFvIT7U31yeH4XOfVz55TnKK2eu1D+FBC3vL0K
cwWaKbqRFwBtyBpbugCZqHG+hjmMWHi2ScXP0vG2GBKT7LGZGLiVUJLLyJp6zUKj05nZ628b8/1b
T3gCBy8gXAGR1+gS2eUJrbyjKEX6rXeTP3CJtrclfInWGeaAR3sagVTqm+cas4oVn9D9VnZfrXWd
pOurZkIZgwlUIhjoWt6n4DaDv1BHzopZ3bmxeb5WMfQHnYw5Ld7uJC6gf+qXMgONqVFgsEKB+M8Q
6/wMEN3WDuPhtzU5yQae9jCFDmu5JXlmfy5bf2skvXt2FCEjrHh7bD+/A9rDuofOAwAnrVqzRq4x
XN4vvOBr4PigiHrrp7y7kAxj+GMLAFV1eS/FzywVq7j+BQfjddxAqRCNDFX1K9BV9kMWnYlTLdQJ
c1O9tx337sJuVHPOXXT+RNtn66SCvXYLwsFw9fiR7aZt4eEdVh7fj4P4gzcabdGghD4QW9OrVTMD
M1FloJ3BUwvG8zvwtBDaM3B9LUgaIJdZuM+52PNWiLy7TwHph76H8l2gk+HQS/BfdNl2W7ubOhig
gjQbOeBgN52uofGOeZvwJ7oQE+aKgbe/v7u2QlcybH1c2/aTh45EcutRyMzw6eyHybpSmOUMvdzb
MKkQjj5nXr29vS3mop9RLLp6UD1DlhuoAuIfTYVOSJn+dUdoDdBoV4fwVmwn/kqbrlvaiDOHtkn2
Ea2gGvRMNM8INnkE1RWXHpSGfMCVeNl4zj3MZ/Y2FScqP/mVmVQXGx/W0AAvF1SQwNTeb53Y5xDb
vYnHbeRXf24v5txJanoewnhWCSU4fIABgbgOp11/vNcAnVFwHKf2N4WUUF4f6YNIY2jvOi8NA+Pf
BTEaHFRbLLzTa671wZdu0lo81gykLbssSGp0hCDCu58EVPPkUvYzs2dMVkuh/LwY+ZAFeQvpClh+
TIm6S6zyFKfeNgNp3suifaPIwvEw1wkwaStpDnOYtq+zwHd6VCy+2it/nVWPfSUxOYWPOc0HwHGn
fSMrvfKBAQfL3u82Cy91JnCa9JWuBwY4qeGrlbneqhEvNvraovc3zH8RQ7UvStiP2FZ9J2KADRw2
gUGfioWPZabKIdd7ehcX+m6qaFLg0QmQQxFt7lJMtiwaPSg5HW4/38zha/JYaneSOfRj0NJUAoaj
8T0HoCCp6wdpX9x6WNiTc3vGiDNijFmiEonua9TtoFNw1vg6vMp64r6/ZRRixwRSnYyrBRzwTETF
r/x35SIKP5qmRZPDJt1r5XNxXxMtNyi2622RdM0TxCuhn5lAiMAb/L0NAQrG/IVs6uMvkJtsFpBO
REw7jAXhKgQicwUJhiJ9bfIlFf7Zp7u+zHf7YizxqaXThHiWVV/aroE+wLPVWz8r6t4nnn1PB0jt
NOGj6xfH7nM9MW7ST/AK85FWcDmfnN9+qeCfEL1ijPh6ex9eQT7/G7W4ySpBA0+6Y9pnAaf+qRK1
vIShYkEFvCfayffcGmEY5i7ZWHz8YXHT7LBjoH9CvfQaw+JNVZNTLa86ruUd5fFnt6BRJXLc8uRH
OgusVDxC/ue39OpzDeXwHl0SCAwfrvxKCWN6qIsHnSufby/ktW/20UIaMWOQbTIit80DJopdVtio
aGq2UCvOvST7v/vOH6kqywm/PVR0V9jIiVELkjFHXiyAY2ut7dRlD7ef4+PAxH0jZFgkJWnveujw
QKrbHQEL8FGNudre4AmPVUoXMvC3qv2DBTOpF1IQBbV9/9p+4YgJnQcuTtHtYhcSHrbI21UbRj56
zs0vDamWo4SYz8rKxkuYjWh6pxsvAn0dvtXuxkIO74bxuoha6JL0jKygWc2B1XHRl2I2hpBQWltq
nM7MmrlJ3YAYWeJCRK8IYGrXbMe+++FDF5JiAAP2T3GRIM4DpDL1VQddDCiWkaTYdBHE73jD/kVa
/CBltDCVnQl4JqsDRH3aTw7eFbAKfxmJD3FNviRuvHAMzmxpk9UBkLzPSehefz787kf+2ZdAnX5q
m5mUjiRxQl+UKXicXvfPxSFxn/fJA9xnNqkey5OM6yXd2LmobVI7MhnVBY457Ojurk3ivWb0T1wO
0JBUd9ohl/BFyAfSlOcCfuO3n26m+uImGaPr4iznEi0ySykKpalen12gKC3L9XalNaLp3O4b198g
wV+V3Pvr6GcgFvrmZJc9klXh7i3hHP0ipPCRk1A2TCKY9Q4OLNcyGCL4kj/dvtOPMwTuGWELUb+e
0iFPgqtfOJTirnNYhNCdr+112okfXEOWI3LFQnSeOQBMxoNn11WmIHsJ1J5Y2W396J5ZKP+GkJFf
3X6guW/CiF9F5PC46KIkyBlkGsenqoHSENRQluY4M09gEhOkW5XQVaT//wRoB95BavyhSJ21ZvHu
9iPMhGDTR9DFLLFjCaaVhWVFEi2fkcLEulOY3FOhf1Wlqu6pshrxuSUzKQtxNbQ8EhBFuqJJJrh7
r/oogg9GwRYeaOadmHyEEcOsngqSBr4c9lbMoJ/GBSQkSTwsXGHmhDTpB07dcyvvgRnMsvFZNQBR
RFfAKXTivBQes9I+DfawkGbOfDIm/aCDc3ns9hxjHVsDBhBC50Xn/lblzaauxFFl2kLbAI4yEEp7
vr0jZrokXBhJjSzG3PfCKUUlvSlj+weBwfFY5N+baB/rbMsgAZUDgtVH0P+5fcm5fW4EBqK0zgr3
ijMloDg7FiaD2up+RqE1Hhim57evMnPEmGSAHFNIqq5FJpSq4m3XlO26SCHNdPvXZwAV3IT/w4Sr
0Ri3pMFQDC7ZWsDjuoCy0yeY6YlV7bj2AVRobz2B5LTOeouuizyB7FQFPquEPfVj2MeUoZiHTsY4
aaim8kLth7YNF6rsmU/d5AY4QkRTJwCPgS7y/bXEVQARKpnf8SF/4l36uQTShPhXgz3ia0benUKJ
ZxuW1b+Ouo+l7+VHOjrlCshSTCI+t3NMuD6G9n2VqxEXi6cHABPFZiqnbyEApetupEuORHOfhAnS
p5MEH8FGbZvrATC0OO5yQBHED9d2Uli/xPrcu93XRE4E6d+oNwO0Jhf21cyuNdH6PI5V7w6ocn3i
wbhOlvgO+YKUxtsU7YO82L1e9F2RCQB5rECfx/A7s9wtQLvSD0DCW7XJDxkBwdXCwzsNIVdZ0D1s
dbajinc4pQFgb5/t4b69AgccrckRXJ6rFlfsX/KOOStI2E3tV+h+LMWka+z56EaNmNTaaZyVUYSG
l+/tI3TwWydpVlNc7506W+vO23RQ84JcUTdA2WorqdjZlV4I+DNNP+4a8QmkzSGJE7wDklYgfeUQ
T4QOYJTLTcIeCZQmq19l8a2v03ODmU5LG0jkjne5T1+0rX87OlpoYM/tBaM2y2XYjawEhK+A6cGm
1gXU7sAXvx3AZo61/wHcQ+YyK0QEkgNRYHI9TwIy+xBKjKJ01bXZs5st5Rz845dpgu69kXR1UaMf
1eB0wfxjR9wOyPekWgj0M+1EOOX9d1uPo3B1WHAZsN567iaIQdsFKPfTFUEPg2GvgFYyidapIw6l
Lx4hl3kcbXuhqJ3Lx00QfZNOBdDhkQz6ftNPkNfMQ+chylj71+lKtR1CtiPoW61TC2MrBnHH9WhT
FI8a3XgbYm6d2hLohQEc4zyMCoQKCMNa50Lhjm2977T62YxLDhEzJ+8bAftdAGhjUVSkkjIAnGzf
dtCgqLg4uardFYBofmpjmaBxuwLArhC0CPzRh3o1XFPzDU+9fVq798IaN1c93dtXmttYRjhLRNaO
LLcxUcdBSlPnJQr1phoXATBvE+MPwpCJ/S7HmhReSMuA922QDoiXQJ0TgR45bI/y7N5v1AkkHrDu
3MMVnq9EsiubuwK+A97XQnfrLN157E579UJLbS7rMJHgUJSAxkof4o6QOkHgDYwN1R6gx7oactdZ
OXn4V2UhiOxddCTZeGra6BUy9L/qq8wWg4avDRelK+7zqczIUl00t6uMOFXryIfsFlS3SkCojyqB
f5/wQ3YPS40ztfOX2297Jp8xYeJZC95gD6XewOb8UGGqGT1F1H/yB3ziZCyebl9lJgM3geB5KiMK
Gz0ZoLLYEowMr8h+dDI3rSDn0AVCG3gNqryF434mCpu4cJHafVtGgA5AzRVHrt653D8ULLy7Tgn9
Uj87JFvIB+cClYkId4XV9XkOAIoqrQbClwpoMUeuI8e649dKPDxo+4Hk/rrigCvaOt5EdFwXQ/rA
uPOFx/c2VG7Tgazwwu0V8r5HUHtOdtp+7TuEk9vrP8MG4CauvCMwgxw1hL3GCjdpF3sY924sC76J
SfOzKF6zJt57Hn1MpmELZjgSsOK1sG0wdJZ49nPv5Bpu3gXJOoZkJyUZDJzc+sgsWOiUkMcnV0Cl
fnX86uRHdHP7aWeA0LAO/u+1IA6X0UgCj8KgjMnKNt1BDkHBWZFyiL0jb8cEaoAwBZKtDAYfcoq+
xbQ6JVe7vAHiedA1fmWW/MpFzFc8TNDsFBTMLF1B9jFZOylE/AFDQYKW+Q9FpRZi/My3aKLJM1gp
dDDwrQLKnQ522foEb8JsVULxOJPDgcvPTT656XvYxDUEpH2ov6RQ0uyGHxn/VkdLzYkZiAw3sduQ
axJWn9RVAInR7womvJBpHcD3LO6g3Qt1FYiRpC3dwUPlafThkuHiGHPE0tR1rswwcd1RxLK65Lg8
uryQ1YWWlNOqb6NVQsPXzn7pxD9wPbqQNHG/OzRfUImcySpNmLcSMG6pQawJmG2dmnzY1/W0kInN
fDkmwjtOOuiu8qIMXK95JNM9g/5h6JzKEbJ9PcQ6Fy80l6K/AY/efaOq1ypss6oM0DLfhIoEHCDn
OG23fcUBrGI/B4irW6mCzLivMJ6xobPn7VWBgzJNTgqtUcBAFxZ0Lv80gd809S1FsxY6ZXlyIC1/
gjQFs78Of3pP/8ni6Gvh5CV01MNLCn2Apq6XqN1z621EKnC/eMo8qHcVtrtnzLletlu1bf9Cud5C
jPkOXbGFgcDctYxIFVXh0DcE13IBNrZgj9VQeR/RdOfCJw1MzxOklW8HxbkrGcUfKz2vgQ09ltON
D86Aq0mwH3E+2kMOLddyV9LmePtSMxmkidaeSJG3fYNQ74TDFlIAh0qmv5q8W1izuZ83EqM2blkS
h/ge7Fr8YRFgBVNpTRvuksPn7t/oSDNexpgGJCXQBE0POXUUOGjurgEH3t6+wEywMEHZUQqFbw79
kyCx9C8M4O+kEgv3PpNpmVjsxOpdXw8Q32OtBX3z/Ckb1yn/dhViSIh9TnoN6O+Sfffcxa4H2bt4
0dR96BcOkQF6CH+qLLurK3/TayjgTvRvBwIKfEUhAJ94C5FwbpRnwrKduJCVT7CJhwn1D409Cag8
+F6FtReMvFZlHG36TO4AnsYwT+snJBtPtNS7pu0fi3r8zqheYqbM5OcmhLuJMN1pOtwLKx4aqFZV
4x7D8V9h3ixJNVw7Ix8USm8Np3fLG7YxKdMM+7AcnWMzooitNOztYT4lgBuqv3ixl2N1u13eVxft
Rpspcxe20dwONaJFDdFJ6vSQu0ucIVmFoyfXQ76oDzK3b64P/O7BrFJmcQdRJ0ySw+xfXABYQpxk
2nbxUK1pn8EdgnxzQyTFqR9268i3vgsvLVY1fy68IyuzXTQGMSa9Gz4ImCbCvuEcl+PSw8+9WSPA
eKouMs8jQGKm0W+PTYerEDjK+QPtlyqUuYTcRHCPjCo/bIc8SMg+TfB1uok8pVW8tesjbDF0c6Xl
1ptrJqEVPYF7dypi+4tdfrJTZeK5oQgmfGj254H0p0s6vSRQ0BN8jzwGeErvwXeSv7eD3Uy4NnHc
E/TzQ4K2WKBIbK1klG6minxnRDx+7veNIFQ5k9/7PrAWMm/2FguPfRufYZ6zu/3zM0n5W670bq/6
gyBc1FCDBxkMTkVp+wt+D5dQNn995QQafqC3rzNzPpsA51FlmIZFvQzgmrYSokUbKw6GzDrnpf3U
dqAawPLi9qXm3oiRdFRcto03dAnIJxUE5awAkew0tuVC7Jj7eSN2jCGUHuoRehyM1LCtgm+ibOD+
mHC2v33/c6/ECB8ApEayShKQZyBdn5WoxSoGR9Os2TRAeMCSZUnGcu4rNfHGIYR4fEBHEAmYg6rl
jIKR+vCCiNUIWzIfznP5XnHvkPfNRcASVJRwdgNEi646Z2kDzkSjtzrn3QZ0hS4y4gjggJ3kMUr8
Y2oBq+Qyla5ckWxuL+lMvDfBxonQNhSaRRRkJS2PlJQ5lOzhfnb712d2hAkrhslJFllZEge9GF8a
GAbmsvmiASq4/fMzK2TCiUlZ2lWTOSrwJgbDNH4C2HVYFWhjZK7yF1Zo5vs00cLKokXrZZDoy9qE
b+wYzPiMXVOdsHm2ofwGJfVG7OMW6oS3n2pu85n4YerakqcZVLQAab8rxq/KT/7ACcZHSl2C+RkP
7SFl8I/0ol+N9RJDhc4r4y8Nb6BkOnXuwrubvQ0jWqSe7MPag4ReqAks1YB17YMhqrKVk9VfRGkl
v8ohqvetDxM8ApvGR6p05+9Cbq0zKSH8OYggzqT3dHtZ5po7Js64hrAeYWFTA9MJjPzPyVaku/d0
KL+zChy3L1llofaAH18k0M2EzxYSh5b2zbnoiARkqBbJHoZbjXN1vUDZ2uYMDZ6RwudpVcJaDpMw
l5TxEW7G1tdQZVEetDX5OjS13x/7EGkYQNzagaSMjNHfS6IBpkDWFdd3+wHndjP9b3LkFVBkxfSj
CYSDfB30Br+r93WqTth4n7yEkeDwHPl53kBQExZJYk2z/isMOeCSRsDWqLKFY2DuOYwqqmzj0RMp
BAstwN+llaB/BTbUYF2SMP1cPcBM9LIHvq4TW5UKJNyI4Ivll8R7BacfUutsTB9ciNk7mxQuPs9s
7HK6s4RnHau+eRStKvQKDG0428FC9gLbPH5fuZwufLwfRzxmIptVHnU+IZMOJGwi+NQ6mwg2QLD5
yl8/s0uYqaefQgQdEuuhDsKWy98SwmkogLonx0VjlZVfb1/k45gHJ8//bsVJ5aIaq7QN1Pij5/a3
1H/o4McYTo8oPdawXl/oTcyt1vXv7444iBaEkDLEdQZ1aBFT+TQBzUE+tduZiWEeJGnBUE5aEGnq
qwAOWdfVuEnQ1hqaJRDu3EoZOc/UDCpMVAEh0AGup7WVA+5qdf8w6sq/dSxu/0bot57SnsT2wlPN
1MLMN+KE4DBA9KDVEogEELdVFSWveeb1a9v1RFClsfWSAnEAhzqWd5uKAUPdMhik1VN50Q4KjrSt
HvNMFxtKJQT5b++YuTdpRJaWinKsBloFsaj2bRLBDdM+1EPz7XM/b8QUGKh1sIxMVICFPdetekgn
5zg0ylm4/Y/TIGZCnKc2mmLLgfpoppzhEUPKCYZIVbSQt84sjglEHmHg1fQR2u6TG11IBwchzpvX
Afiphe/o48SYmfDisOiQhNRTHfi+ooBHSUykNPKhKPMd9GQgvR323UIAmruWERtQdnlZAsdJCM2U
6mHwwTds6iT/MyZ+FW1tf6zvhklR8f32m//4NIFi4H9DxEjgKZ5TG8rbI2xHmfOzKtx1hfHlqorr
3e1rzPS/mQk8tno4BsMZvQoId7wToGfhUx86euWNrrXuJhjZ6UIN+8nb1/FLHnkrK4ZvDmzCafxq
11BOBgvbTotpYTe+NUz/twHETFByPLCu9qD1dA+05F7XXrkFgLxdQ+T0DIuiv1YtXJjjZrijoZWA
GcbNGg5l2boU3QjoVv1QDmN2SqHHXXCgk+7skO96n27JeNApebFr9SWHwzVpj3ZErY0dYSRnw0Rn
zdq62CQ0vIfaO8w03QZKv17z6/Yyz30G9L+v0tVelHghA1u8Rklr9Q3GBuhzHBqHkOPtS8xtTiMM
eZGOOCVosPJabRi3Vw7pnilsXFvbunenJSXeuXBhhCN7akPHC3vgBvKu/GZVULXurIIuwFZnHsIE
LqderGtuo/3X4sz1kwPskCvwWl0b9vBL0L+PO3HMRC63flFwDevwwLfzn1XDMdRJ1hiPHW2q70Ir
K8HRGKpNJJaq2RlwPzOxy4xDca6I0hI5xSGEy3ivDpb8jsfzr/6x6uDY93B8WdXjwoB+bhWNOAVw
HQoAgWGEnw8oDP0CeyH7A7uSGD7gMLBDrbgwl5iZPDIT0yysuuk47Nuhg+qxSxeV7srTHllZqOFB
GZTynuWEv1DVpk+5sv+IDLYhtzf8zE40Ic6QmyCjoxwZwMPvrmuR2Xtk4bFmIq+JZKZD5OQWV7Al
g8o1jHms7Erd1FeDX8khFgkmjU0WWt5zL8sIDTAjbvzYjgCmkA7AvxMIFpApoPzoWFjGMVpoGMxd
xggPrY8ZUjdhSELBl1IbBHv5BYLO/Eygp1dtLeiYaaiN29P0uYPZhDX7nDKl00GCo6WKvwO6Sn96
DpcS+KGjwItxZBy8hnG9cLm5j8xEKaOacQdSeg0ICcVucvKf1I82dSZOkMk9KBQLiVdPILnIi/bs
rTtZS7PTuazUBC7DabquoLjfoJFUNbs2mXJ07WFgpVL6Y4zHdJ3H4B3TxPuqXWVtkp79ZLIK7ygl
8arxO7XxI/fXqIFGuv1lzGTmJrh56u2m7xLeBLUYNpNdw6Q2V+vEsu99YNrW+Fa2ylqyG5j5VkyI
s2877ZRFogm0w57bsj6SPF4747BucrpU814Plw+SAhPLnEBZYQiF3wQ27K1Au1or9L5hwbQuFb2D
muAOetqPlPJV4i/Bt+Ye6xp13tVnseOxofZzHURS7tzC/54PzWGATBB4rgtheu41GQUUt1RUDXLQ
QeU5GLY0Cq73Bfyj+S716C6n7KGKra+3t8TM5/8/SOQUso3EsXXQFxA57K0XSAh9Gx3YsI3eXRu2
T5+7jBFlRuXBUztkOuCx8zfU5TEu27s49x+Huv6e60/WRCbkGIcpyScELCQh3qHNk3vHmf76I/l3
+ylmXoyJMwbuUcPTm+rAKikUQNNTl01PUZlfwNpa2zDmrGu+FLbmrnX9+7t9VhRVXk/wzbgAn7Mu
4H2XuIex6NdhtO66YcOhFj3Bn8hVGJlB9zT7g0QFqfoGxPxtoQAY/U7cZHv7ud8mcR98ZyYC2S+S
wiKMJBcGgHxbr4c+XmuYjObQbWPTiybOaix/WjFdITHDjU5X4fERLoo2tD8fgA3LnT9lCM/SSC8c
8jOtT6iSG+vTOHHad3F64dC66ki8rgALa91il4onyEtulSo2cQYzB2tTdnBfhy4IJhYSON6E6rUK
9dp1doNGzzTZZLmzErW7GXigY7lW3bdUyI0D3sLt9XuDJ320fkbFlsLrMxr9Kr2ISa/jAgVMeV80
8MeuQniufwt9uJan0t9g6XKofOMfWEcANVej/V2Mv3gntrUESmvCWP0cIjmU3ZfMznc9+z1BR92F
SSqSxDg5XhPH0derBKg+/M/rP7h+EPgrdQ+u3uNV3H6kmcLFlM8enDFtIJWkL5PrnYk3nnnVQUB5
CUY+t/uNEKgL6nddH/aXlLUPYOTAwDtfSXgyN7DeJtCojsiSN9hMQDcBz7ZtUU1HNV4IhGyiHBjD
Lj8L1e9hOffn9mLNVBbciH5lZedjzQCUyjPwsWLy05Xsrsn1hekaQuPdfedkZ4ks5Pbl5lIeE8g8
Nb3tQrA2vMCtu3hAHLSCsuN0DSFZfQ9foQlu2H6afblKCG1812V7plXzKkIxPS7cwsyqmijnJkeg
dFAQXnyrfWgcTBw870HCFryIuy+VcL5F/d3wRyTjegi/9BX7rlW95zw5lWSs4SHStAuLMRe7TAA0
AWMzdUpLXHjJj6BdAXTM7G+y64K4UlCJnexsX8nsD8LtKerzEMOyBliz1Icc/zCeYtuRq9TOpvuG
RX9rTzw7bpmubWgfBXnhOE8LCzbzQZnYaQAIOzZAW/5SNdYh92R6sKV/N1XiK4x/HMioitxet2m9
Y9YzqaxNLxy4c5TbRqv04DcwkFq4EfpxTmXCo9sIM37ZDN6lZ933HqPQTQt/oYy0dAuWd4F2yIr5
zlMrFEaYfoaGkGxgt501CyffjOUQM1W3SewSqkLiXUJG/talklvR2EdIaCbt/dXVeNVDu1c3+aYq
q2Mtd138tfe+O2Py2wl7dmhF8xA1XyaHPY0y2QBmeyylqxbi3lxfzMRT2zBxzuK89i+9n2R7xcpp
01eOgGfv89BtUucn739oF+TdUITlrhsgBVxUxw5FxqpJ+MrjT90Ir/qFlzWTAJsw6a53chhpwcmj
dPtz7bmrSskTXpNXXGrP2WeAuNltfobp5cIVZ/JFEy5dwNY5TocSZoWkPvwfZ1/WHDeOrflXbtQ7
+xIAwWXiVj8w95SU1GpLfmFYtgyuIMGd+PXzpaZmWmaJyYmKqOgOWXYyieXg4JxvgQHpPkvovfEF
gjGdIgvwj5lwOQVNZ1LmctR4RmvS3Fe2uQublxAuUw08O6h1gy9xkuXT5SGc23eTupULPCtXZoIR
BL8GRRe1MuP0yoEp4OXPnwmEUzB0Gtt2xVniBraX7r2k+p6U7hUgtd9NZwm+NOMyDNfi33OhFLbW
roSWRtClmfOSjijyjU255aMBmFxK3bVg1N02kDi/ixnHBbQv7odGN34SdUYgdfMzr9NVaVJrfZYd
uR56SBxBYQamrqz8FpFSQ7AF91U0Sg8xM76fpUoStzkycKNgmmLcm1H/yyJC+ERZemP231D7eY5C
ccVl75vgSPudjZb4wN1vkhv7oUzkj8vDO8NXsqY4bTZWuZWJ3A2Mgpwyx4KKo3sDn9XXIitS38xo
B6nqoPbILoRsvxFmz7gB73n8lbi5u9Yi2UOW/AVq+e3m8jeaq1RPwdq24ZYhq2o3oO5wboqXwAs2
3bBSonmwy0j7ynJWlZ1ZD6j5JudczYT/tQqPnVa/dCLYTg1cP42spn7rVd9R9zkbX6drUKA8w086
aYMgQtgKaYXpR9GQ3om6fjW52flhWdy3RQxnKHDJ4hEpeNU0yTpJ7JAfuRpfL7/jzKaZyoGzUHVR
CD56ACmBDT+7iNf5vccWFQNmIsBU31tGA3U6EtoBBwoQ1NgjahQrkzy73ZWKODoO9TocvHxVm6se
mE/X26HCsu/6PczHVqpmVyoGj9iBzjuVWb8wsXMvPclJE9GCTcHxpVjY3cOTQviNJnsofC5EirmD
b4oVD1sXTUzBHajVWq9NeGcCzw9vuJuk0NeObJ7dyLmhUa/8qoKSltgq49mD648wifaHrvnhVGHn
N32hvrtRyWHrLt19BKCGI5d6CTMAGOD9f480LuhdqlIEyVSarHH2VuPhLP3SED+pd+jd5VG8pt3e
zbM1zP5W+BuufL685mbKulOx8Byq1gn8gpzATdVR0eJbSaOF7sJcpW4KQmcNhHvha+oE1GCIFxG/
6lGrNnPrAA+JbcKyn4x07iGP34yESl81hrmHIi8knPIUP/GNNWRvl19z9rtMgnloxVKBeukEuoOA
KFzict9lW+WI5ipxMvQJvO8ZRQ5WuZCKjA5xOt6kDro5qn91WBhuEmgYLBzEM/RUi56zgA9FCNWF
hq2UVwXFkBwqGM7S1Nt7zZaMED3DFOtwNcg8iEzhl0N9yLP6SbayW4fcPhoe9IkV21jVbRTZe4CC
llKw84b75DY9Rb5L0dFBMqMI0Ok7VCVg0trYQXfDGpkPm+dN6WarGjBls7W/IOH/JfF1O74IhJxJ
kKdg96LuPB4Zbhdk6N0AfEgGtEfNL7BXlWunSrYa3FfbTouNZO2KhPIHr6S7id0xWrhczVyOp1h4
ClKkEXq6C5pz21WOd57It1bXv7iF3sOzFHrLydM/XI2ToAfTRW6HoyED0xmChuOFASKie2DszeRG
ZGMA3sOmSkegKvRVw0PAc3vmx0UC2YJ0SZFqJvK+800/LENm8Z5oiE4i8qrbWPFt1Zsw/OwXxnMu
h3gPyB8+v4h1m5JEyaCQEAMtqjunacDXsLYxNJs9afkyhEE3rE3L3o9ajAWu74U2twLKu9opu/WY
0F3jGF8vD/pMjj3Fw0ti983Z5iPI4m+esvlRWdyvvO6B5bGzk9GXy4+Zu8pMYe+9RONb5lUNXzXx
YFQw5kW7XkRfSx6tLAkdwJfK7m/Nplr1yY0HnKVnZxAX73eeAed4JCCXv8dMYJ+C4puK9gDw5nUA
YfgfgMffkixb6KHN5BHvE/5hYltIMKsOWWugXXqba7aBqWS3Cet+1UoHwkcmhByoe6sYeGCXX2Ym
3X8f6w9PBNUZRQGaAALN6N4r1ReViNs+and2qxaSrxmatfV+cnx4RtdxyyuEsoMhVqlvm22/qeA+
9Nq6XbkLu/7YVgT86hA4RphEOMzvioJdUZjIWVko/C4x2jUcDdNdoZ0fusjMe2VnL30ytJA7x3Gj
Wxu5esitDWU4jhamea4q9Z5TfPjakgHUETq1HeR9jPXlfINK7grsNdxZNQQnO5BrWMd82slfNexr
gFpYON7n5mQSw1gfhVWpLDtwy5b6Y40+bQ6bmrWTWi8wVkwOl6d+dj+dD4wPL8j6odOuhwxF5O1j
ScQrh8OEZLLy4ae67Ytko5oX+In50P9FPTddV8azraFvjuqfW+ZfIJMfrS9/l5kj4n0OPnwVbjIj
F6XJA4uNj1rVa1r9FCSFJiZ6BaN9iLolgtDstE4u0FE58l4TAuXfPP1i8KzeJIUX76KBJNvBSSvk
DDrDWWgkOCOKO1hHGOe6d7O5/KYzwXKK1nd0l2VjLmjAcZX14mynG+8hluYXa7ThgYfgffk5M2fQ
FLfvGXy0VG3qwDSrbSMgZkioCgDtWujDzyzSvwH3uQVnmiSDSR9c0oqYb4AdfKzBG1QDWsaX32Hu
Gec//7AqWAfpFJjS0sAbonXkUr5pMvs+TkixMgpzqfw8E3SnWP2zzzuLG5NA7FQ/tpBWEg3LV2Eu
7kfhHK3Re2RFgyZHUS3lBzMnyFTtuy/irlRU0yBukx9d31+nHV3IDeamfRI7wDakipEBDiIOvbHD
7Fqq6hsItwv7dA4nM1Xr1qSPQPDrCGzQaiCb8ihcoxSQbQ0CMT63q31wDq/y3tplCgRHWYt44cXm
1gL5fS3kRqQE8AA6iJ3ijnbNbRvTlZfqr6JUCwFx7hGTyECqBNR0OGPAEp5/gYZpukrTfKug3s2G
5vHykp65LrEp7B2dcB2HhhiCsWueNE8fnIp+Rd9rb5TUt5R1jFooi+hN+Yp0Zydhm8K+AcPzTbe4
wF/+Dp+/J5sC3Adn6Mrh3N5hw3BE5foXDuNTSKJf/eCNu8vPmLl5synIPdd5XjfOqAPU3vXgrsoo
DcLmMW1r3HVcX8jkPlInZgx+5QIw4CablpRf2mxhnD8Ps2wKf3dam4wkjnVgR5bYFJ3xPOIOzAGy
hX0rhXevO/CF4Zx91fNe/BCmMJ+A7Q9GeBoGGq9yeWpdFz7A300LJZC7rkU5GOXmBI7n+rET3U4O
+mhAUHohhft8y7MpRt6sieV0tRaBiszrxgMD1R0EcBiF9+XyXM6N5SSm1KzEQc/MKNBee23n9i+X
W1+osJ56N90TwTaXH/MOdf77PZlNUfE0JTh+nS4OxhpWtuqAnjILb3EjPv+g+g1VP1l8i1a0W3zt
WgWd7Boo7ATFxmiVAEyDjdQZYB+E3krnPxr4GRbJ19wZ12i3+2kGPegH2URbqhxorb1lKUTQYA6m
4OCdvEgH8g1fPTr6Q/4SywfXQf2yuMGD0dLWOVnBhC+u4MDW+RHRG8hdr/qCrTy397MM3TVr59Tt
CjnoF5aq1YjmsjTXo7NPPDj6wbt3UNtmSOHk0x+d5hZvdu56u/QYGr+GDhe1eKPQ6YM+5nUYVQe0
vdvxkEbhrulfROrcuCLfwd1S7QhcSwQ8qhjdxsOWDObC4M+0HZk3ia9OHacGRAwx+OmvOiTHHswv
CeBeCJeE50FtMkhMuPTFYmj9W1TsxpG/OHpTGQZsYzEI1ZOAHgyEufciX6xzfX5Qsqk+egllOwJQ
dxyA97pqhjfACDAPTlJtgI1ABrJSRrFCt2yjhl/xeZTJc2wt8Spnlv2UUJAXhRvJookDUEmPXcXB
4Hd25pCsc/j2uKZeOHU+Tz/YlFkQQiE7kVyJADauG8toOGDo5kvihGua85smNJ/rEPSTwf5n5qns
fft9CFet3Tg2sJ8iqKwKYmHJphfx3i2bRy8lKJBa/4ypxqaK5oaodVYgtz7pUe/DwdmyNLmO8nxT
wpricsiYW7VTakGmm6iGmH140hAENrSG+lOxNVSxrtru0JTNmb68NtSdkm/MJ1fe8DZ6zjpFZzZy
C6h01kDKi1dlKuXHslzYSzNXDCDsfj8Qus4eu7KO3VM6jo9t7wVjG8HuC1rjpriJPOrLZGu4Tb3O
KvPVCNHyuTwcM9kZm5IOnNwo0EOrvVNZtXuNE1Z/SSCJ5dgwHQIVRvftKnXVlWMvceU+v7exqaJ5
CfwnbhmpfWop38LgiH0prTbeWTKMr1x27r0zrLV1PsCGceEdZ2LCVNW8KE1S9lFinRrlbROhXnIz
uqncp0ZD9f81zQ/WmG6Yo47S5RXE2ow9yfJDm3q/Ln+BmezJnWSJYVRDt7IZ2ClJ+6c4Ng5OA4KJ
O+7r0lrCiZ5P1k9Owil9gGptJnZvU0gsQo6uZj+aRPuQUz1m0KDjNdgeaIXCrtqGBi0yLVTWbbap
iiWw2kzkmzILLCvOUzIWzsm2Upx60Y0TW/vc20dJtnWaJVWjudU6pROUbY2rAxXOyWvqr9omK4aq
fTNsOtX4hvKzsrkeynbfFM7q8tTNgPDYVBtdeYm0OkH6Uxmduip0txL9YkdFG4uoChJnNpKJ0rwd
WH+HI9qS7hmD5+S7Iq+LO9eAZXyTg/lV6GcoEvZ+kzjqa28z8tV0nOjZoePNILDeVPdSwAzFL2W2
sLP5zII4//mHmA0bnBCYcNFD0NW9MizjPi8ilHWNhYGZm/BJwGprM0EYSvtTX3s/bIg4Sy/6VXVg
WED/OIb23tLmpTPvMUkl8zI1hLZ5CfBa1PqKIjpARzK561RObgpIgtMkcnwwqK9Bt2QgOyXh2hAV
BA4JQ0H38jKYkSdjzvnbfRjNzIQ+js4jFZBIngqKIlvM4vAr9yDEikqbsx4z9tCy/lGintyV42NW
uukbyl3qaeEbzG3wSbYVdpmGCPBYBq7dvCrIvB9i0ULmqY49uFOLLdxXX9w4QjaTA8xlIedRoH1W
YboStFno384EsimxIYXELhuZLgNew9mVRCQC9oaXm1rI75Zr5uvL7zrTJmZTQkNZwELMslQZaGpt
m8QC3uIVapKPXdM9GuDxHL0BwjJxVB8HONXDCZX5PQjEyi53GSZom2dSIOeKun0DbtxPuBTvRfxL
k+yubodxYQfMKB9i3f2+JmInUb0boqdSxuImtRlwyon1qKgIYmJtRdqteoUTLvnGeAtI7GMlwp9j
5LYL5bT37sEnIX/KdeBKRTbp4ihAE93zMlxm6m1MvtUvEV3F+cEbI1/TQ2NuNXo8RoxaofEcN2wV
yn5NJSCB7UI+OrMs/saDaISMBNFVAMbQlzjh2XZ09D2wlsCG5EIuLL6ZiDNlQtRVU3vlkFdBBJVt
j2Zvro7v8qHeuU183/dL1dZ37bTPhnUS2SLR1QbMj+ogMcVrWBIEnbgiaxXqU9VkATxFslViVZue
wlhVSutpUOLnUBoa0IAGLVlR1n4lrN3QJ8d2hJgnrx8diFHsmtHbxDbbSTVepUlyn0cSV0PDvBuV
ta2U5Ycwe7u8g+ZmZBI0eYxuYhc7JUxBrVshszsvd+HWXmX+mPULz5hJ5Ka8Cl6SghDLLoOelN/H
5OjqeqXj5lrUzb60+Mppi4XYN/ekSehTwuq9Ik9UkFolnJvorpDdM2nZU2uivRVleuNFxcJ5M3O3
mvIrWGLbOjIHFTQZX6cJ/dVZFLgx3BnhQ59iHtcusv7GzH9cnqkZZBubMi7sPuZhUxVVQEqonBEO
cMaQbmgK+Sl07wLTIL4XAn7KkyD3QggrkruklXtXej9wjfX7oj+NpD4M7nAl2bAbCCBCdh+0XQmq
mbDPLYnMHwqFugLxq8E8tSP8uJrGfkDb0NpC7A3R3Et8C2abkMYG2oKnq2xM1ZrBQcAvhF2vhZFn
QPFH3ULonGELsKnavJfZrWs5Cth6EPDQXt4KUUGgw3QOkKBHMTM+dHC1LHK1B9Xc14StcZbvLTN5
lg4weOwed3rZ/XQdtnKr75FTPaqm3bhVvKdZujkr6Mg4B3osXdPUOIxsuFGuvPbMbo2i6BcQnDcR
NmLrqsiXveX5vR5K37VqAPHDJWXcGQc10P1/Px9g0k06s+yaQDj0RXjFU1Kke7MnBx2SayINkEVq
C/3LXoAhFx4g2rDO+mrfO6KE13WL8m60KYyU+ozEqzAs1sxNv0ZcxH5kG+k6buuvZRgt8D7nTpMp
26QaCgr/UqcOIub8ZGl3CuNQ+5CYeMkiCB/L106i5QoFyAB2FWvPg26ZaaUHoaIruGI/DDzfimhE
QbrTZ3e1/eXtMRP0p0L4g2phrzAY3knRcdtXw33S5zuVpCtC6zvuSrKQcswd5lO2RwOARNyWuXdC
ogWzLWPt8nJnMLI10mZtpPLWCPW65RXKgsx78sLqkVfFhv/D5hibyuSXaCAgDggReELeQuGDASEP
hXSX8RA8xkQvHKLveK9PTrcpF8RJuMG0hgpc7H0d5B2c4/cjzCQdGE/nNoyvvyryoOS2Se9sgKCq
YS3y7FuDbhDN401rPfA0xBR/Z0C9NkT6lrVPTbKqB+/FRr4RReMrNpSfkvPO+of5BZ/EfyPyKt43
OMEKmewgkHZ1/i51S65tiAgsLIC5hTa5owO71IHRbRgno2lPYzfeoFm16hr3SnP+LI1qIdzPHGVT
0kirY8KNfCgDCZdCbOQCtfcqq166PgWyy+UKvr1RV/qpQd2Fu8s7qPyTKZ/SQxRDhONg2wHQhAsq
gkxZg1iAXlzttIe+1KsKrANr/AYZdK89jlTugZpAY/nNABNv8CIfLth+GB5Uc2PmLSZhO5IrO3lC
/45YR1aiAG4/9qQClDfF2mAwSNrm8skBRj8Jr/B/FUjQKro3ABNIhkfbue/pQuY51xubcko8BTWc
dgiLQMrkttJ0F5N9L48k9B4lUACwm+ZHC4pUhmiyDYBG68S4LoubAog2SztLDGz++R11SiiBV7VH
UX8pApoAyw/jqrF5yb2cQFz/nxGbgQf7/TAxnU5UyghlYLjjnSxzvYpKXfhJcgihfg/ksHxUrblE
7D7nup8tmUkOHHphZBiukwWx4dg3LpgdhbDqhRg0k5xOGR0meIJeXmQ4SBx2FXo/idW+Rm4E2XhQ
Fi8fG3MTMrmu221NbOlaxqke85VoH0nzBbrbCx8+NziTcNShSDjqkBkn2lh3HUiVrtMsNVrnKlxT
Pfuu82IBrXfjhM0ahWxbO9Cpaw+GGa9U/6VMCrAdUQmOFoLDTDyacjcy6OtAzVIbMN80rjVAgFno
HpQUt03d7/pGHEWzRCufyaynFA4gWGnNvd44AURtgF07yp95A6FQkC74qSAPxlAuRIWZWM4miVdH
Wo+jvGqc2AhigmxRCgh9xCGMY4m6xeUlNleyn5IgiNmmbVfjKYNQcOGNwEO4wRO65AbtNt+yv9js
rD5iwvBm4b3mFseUlGBzJlLbHLCs0ZCM9EPDd1Ku8v4ms5FJx74ZQ3J3yUVtZptOGQpUJLDOirA0
FJSITIsfbB37BF3EHG57l8dwbqLY70Etoyy2q5TjfWJ9Q5Nijyr2OomLldWLl7gdForjM9FgyjqI
4VQ8FMCLnex88HFpRQo3+rW9xL+c+/hJPEDnIuMlw8cbQJUWdY1rV+2Hw/3lMZr79EliYrjU6dsK
05DX8QaE961ZwP2wy5fIPDPRbEoMQNcAquaRaZwiAwDyKHIMyF4VS3isuQN6qlAvmTcYvUmNk2hB
dDMeaAauv7M1vfuh3+roEdEsQa+FA3ac1oA83CAsnBfa5cGbWWBTdL+AG9BYeI1xankWpF216oQO
Ut7AMRtLgddLfL65QTzvoQ/l4TRnSrUxYttQDHsb/tJ2Sxb2yNymn4Lx+7QXLWgvxglWI8CcrfLQ
BIo0WuOAENEqJM77mrNcuuRoP7Pxp+B7mH2MINZg0Iwo+5lF1lb3w63EuoaK90Ikm1nU71fmD+PF
W8+2gH7AO5WwcYsLtQPp0vPPi+PyxM+OGv19Ruq0YrFhmeEJ15i4fDDdbkvCW/xwjtRYZijR7pYD
83mrf5IvTeH1eVfjZWrHO1lqfAoHsqZqTyJUKcg+gRc858MdADG72gTFk7dLEzU3ipPQYIdVlcI4
xTsNMO70m9YChn4c2lWLO/j28jjOLOwpgN4uLNILZbkwOAbVrO4hPmf1S3Jkc5M0xcWjHeomIifu
OSVo6XOsUcZqVunwaJIdMgKdNCvLSteXX2VmtKZIec9jgMqPtXuioFdwUfnnMGPEYuHjZ9KbKSw+
lq7X6Uji48382snoHcd7gUZzB/GS6yQVx85BmwJOhgsFm5nM7T3gfthCJnBBLQvHNKBtT08lkDBX
LRyP10URy7UBsNouQVUed5E8XDhG59bC+c8/PNEgbtpbrE2DEQBKpKERVAcbPixUeubeZ5ILpAqQ
CnNo0kC44L072U1k5BvcJHFXROpWVouKSucI8MlefW/xfXiNUmepEpB6hzKxdwPh1HqbeNR85Jkq
XmvcE2H4VV+BKncVSb6vPYS/cAhIvGTONnMkvaeTHx7vClqXY2UDNVUmPg5Gv4fe30APpa18PS4h
4+bmahIakLYNFsnrJHAJmA5cwqd88dI9s5GmePQqRN83hKVYgF2bdYPvtumeef8MJc7+hkIfFfT9
AXAKmtaIUbxGoTftn0UExJ4llgCYM4ttCkWPtZZQTEuSwOzr8QiVBb3Rhou6VYJjwqkgDxf3kCXi
/cJxNDMdUzl5wy45/OSsLHDj+Jqcrcn4AoFx5rCeQtEzzWsxhCb6Uqxfm9r6bneoQMS9qTcwlNlc
Dp0za3aKPicJqW0BKnwQ15B6M4MW9qCsVxuQysDHvrv8kJkAOlV6Jyp1iWfZWVA1rbeKMucYSQmR
SHdce3W2g5/xxlQhIBIeW19+4txrTXKE1FI2oAUkg0iNOBKc2ry76+2vUSq2NUkXoubcBE1uB27a
DgPLkX52KGTfaKqMDSDF7p027cdcF0usrLkVNt3wsBtOdR+mAfj/9S6n3dYUZIkU/fmH0ykC3XML
I8t4ngaSejBZByjbTOqFuD9DTaRTbDlnmW02IJXdGulwpcrKJ0aBCkHkOHsoNT5ljQY9+JcK5Tot
t6Em4bVOnpPOTAF5eIY85aqBDPJ12aOcenlZzGB+6BSIbrShhAlMJm6la9yFpL51U+gJycaSm7bj
ZrNyI1u2PmQnvkWoQK6GEohmDmuCPZXGVSVAapaq29AifLG9tvcNAz0r2xzfinFEJupAdpfGax2x
g8dTVE+5VMc4CdGVz4p6KcTNQFboFM/OGRz6nK6Kbm1vfIW5E0itP72B+LTRzxHX12l8jO0VdeXd
mJgBwC3lwvh9vq2odz43PpxwggpoJzelG8Dc/eilVeKPyBszhdqIPW6HiCw0oD8/h+gUxU4cHlZD
Y4jb0BuLVSYhu+9UuCBVSZX9o/SXepOkpNFd7gKNKG5N2fdbJlNnD5jWuDBQM00nOoWvpx0f8rAj
UDUZt1G2Gro7D34TTJGTlcUpSlfHooZ45VoRCbiLnd9bS7Cq9yrV37MgOgVvm6lhwAChZ4E98E2L
gxWwtbR9G4EZcsR9ouAwTjKYI0PG8AZac0VyNGsorB1Elfs1f+bnpqV9kM1dqXChT46ZG0O/6ReL
h7VbHcvxBr+tknMv+oBVUGTZYUjeGufsbyHXXXJ7eat+fo7TKdo7ytu6dMyBB3BTBXmi3uN83RDT
9T3vGYZaDzobv15+0uenE/0btDv0yjocqBXEtN57Q7ZxMumPqT7pqv+mEnTLebuBF+pSeXFmcU8x
3lUqbKK4YwVwoPaZHCF8kvC97uiPy+8zt/ammO6+sL3E6QwLeWiRfoVCXHGEIOu+Mhv5zTOBvS7Q
ewTIZSAb7YpfuazpPmuMb0MJ/UCnsJOFbsDci57PzY/RwqEp0H2eFZQh8fzGiG+GAUqtUDBbqDXM
rJEp4NuFZ3qsLMyc0Y4rE4wKsztDNfOwv0pKQPSXpKfnnnM+PD+8iK5Yn/KE4Tmm+ZiQ6DC60cns
ygdliRdmoowfL9Xs5sZsGpZghek4oaSBRMVxTAW8AHl/U/aULsS9mRA+BWmbdpsJC2IkgdfTfTG8
FJE+QEyyA6M3qpYakzMVdDrFZTsGHd0BVvZBUsrHov2uGfCMoMxInPUh5G0KaP07CfxKB+9QNv3u
8sr/PCGjUzR20WoxxmFEg8JoqO+EkbUSBsSLitaufOom0ULOP/d6U0i2hMKBKkq3DErHviWNtMCY
dzl4qBKIIjUKcCEdcF87vSKOs9KOF/As+/WPXnKKx2670Yw13AGClo7fYYcNnQe6xf0JAHAN7uXl
h8yskika2yG4EgxGo4KQJLsCJQ6IuoitAfp3pzp756VLgNCZ9T4FYSM2EdpD+QW1FetnO7q7IRqk
Xyj+V7/zv38M/0u8Fbf/5+Cr//0/+PlHgWt2LKJm8uO/H4sc//3P+d/8v7/z+7/49+6tOH3P3+rp
X/rt3+Bz/3ru+nvz/bcfNrKJm/GufavG+7e6zZr3z8c3PP/N/99f/tfb+6c8juXbn3/8KFqsJ3ya
iAv5x1+/Ovz8848zk+S/P378X787f/8//9hW3+WPt+nff/teN3/+4f0LIgsebIAs7nm26Z0bdv3b
+TcG/xc0kl0kxi6UEl2bMAQgWVRN9OcfnPzLdE2TeyYnnDD7jJSui/b8K4v8C0gvMIUs4NuZ5QAn
+n+/2G8z85+Z+i/Z5reoVzX1n39MOgrccizLhW6YTW3LxE/TEzJVSP9gPmhCoagf9x1MjjdhQ+Al
0NHouo+b6DrjFUPTz+keCvcMCvvGIP8c+27Dpe9oPcJdpOyvC418/cMg/vVdL383bjFKGKfUsU2M
4nnHfDgLzNwomxoyOr7MUfQTLfw6gO65VdFo3qHzjaNgpMpP4AG5k1Q711BINfayqowVRKlbsA8b
d920PL0WCVuCOE1AdxgqboEEZ3FM7/m/qcQ/tk1chGba+l4JVQqrZnxl6q46haC/bMaXvjEjWMV7
+SYth3EtSsN6SA2+lvypKzv4U1Tfy2yw0ITOyTXgFVBCYk9FGBdrhyh1YCph67CuxWEoKyCDoAyy
0VnvruPRrHeZJVbwi7ePbIDOsgF/rk5DOsju8sL0SeldM9DFg/f/gWKwt40ZhJcNzPV6YYZ+j1nn
QfAIgSkX5fD0RtydXMsZoj3gVgxV4PdHm8I8sGI99Lr4GjngscBCCjRN6xFS+uzJTcgVyZV7MPtM
H97fJq/NGFQ7r7pLkzDa8ojcX/6G70is/2Tm+IY2tbBNiEWxmTzHnuQTEPV3QFE1Cn/sODiLsLTy
dkIUNwI6RDcFraxt6bhrZboNhhbGxHlGsk3HybDKeNpvh2wkvspocUo0hKJ1zZr1MLTjlYR64kMU
569eZQeZNdxaVVwdKm90bjhu4SzNCITuop3o8/EqShLpp1rUQR8OfOVBEiupM3MVUSmu60SnpzJO
2BPgJ0cIuZYQVmnoQVi6uiaDWMFLgryqSD/VgDoHTaw2Lpx/tyGjel16PLn3Ui/aWyKr/DKh65q1
+SM09fVCifwdTjoZSu5hJG10waDKP20AW4NV5L1dFMCnVT87M2vuax43mzoWfqFHchxLfhtKIm+r
KmK+lRYChP76F8pNANLa9R7GWeiIQlAYCtWVdw84cHWT2943/Ft7145jBX2y6BVYrvqGDDXb6E5V
Z8FYqEsChHJTFGL9n+noGYbISzK5ydQQPQwUOpZ21V5blgH0RX/NopjfCvBVNYfVzGDBiyd8lB1T
L9oZ2aqtoR6shzDd9iUFxMpV8TaVB7S363vHru4gnS6DKs8fYm16vj3EcOeq5U/4oTxlyLaOgrdi
obTFvfeE8D8j7FDTZtSkpgPtLZczcwqbzt3YPutopT7pE70eB5sBDoHG1EDvVMosgId17QNfCuy2
C2VDGnkbQ5/CFBAJ0VzHBWzaDGKza9hwfHNzb8XDLr8p+Y/KseKbMMqh7Fw4DgoJepPEnnOT1ZA5
h70PXXclea0EjVZ8GK21HdFf0Xkjaxq+DD2uaY5uryDeYvgRT3ep7GF6aI71Gs7i1bWtAK6N9LgK
E3Q08LeuC1bRqzZrHyMDuWFlGitd8Hs3cZ+6xITOi/FNmdrelwUkRwdokFWNuUM35H8TdR47diNB
Fv0iAjSZNFu658s7aUOoZOht0n/9nNczwGyqJaAlPcPMiLhxzdmaorK2s0hK0yIopX6YukguWzRk
BV5h2fDi6OUtz9wuRHp/EcosA83yd6Fesnp57ry9Cra9v5o2pr8isSKrdL+rouArI+IySz+1ZA0N
+IJaBU/ZMzC9TI13lpyvDmuyrmowynOSoILbkO0s6qRZPNf2/KvdXtBjHbDDTvFQMNbHOvs3L7n4
MCCFO7Xh69SJy+4ZT66mFSdPz72gmxvrtOTEvsytHG84oK+AE1YZFK1qnom1MXW3eJHl4+pq4/6U
zK4T1ob0Or+e7S4yGl4Et4ARalp+dwF1oRHLzYyMdGmfTD09dK72a6l1L1bDhkBh+6///78f5DgN
fH7OY9uZ7dGZ6/3L9Lqz009ZuDLEwdpLK0JDRPqicMePJi/rHp0tLQ6gJvJqtMo7Nn3zJNm+HZZJ
5geJrdmT61oaXXalPo1s/5dVrvtn8bC4rmJZo5lUcNsf//vhjQnKjY1POYX8iCVicp3rJLV8/Mxt
Zn5VBzj7pHzM9yu3JUS0W0vxV5SfXZtCYTNxQi7XLf3TJdWPwpvan4SRgABWrfhI6nwNXJzeXpEf
o8DJ7eskiJLVYaatjVG/qQGyPw6o5tVJzkYlnLdMn3+IqVsfjNk232vp+tVuXRxvnZ9GiKpv+YxU
wO7FZ9l3cZ6Oe9zn6JB6lNTvmuN9qG1xDoKMuKjrs+xpp9573iifBznuj/PIvA0zhmDlRgSjtDzi
XhHCgk6f2GW6AXzULajydg12YjrwF+jM12HcsoA49/xdJOmv1cGlMunN53YziifLkggVtNk7t82E
be44/Pvvd6pwMev875cYECM/EuddzzQ6eGVpQFz3HzBEegsfAO4OKcLsfsb7vMvPldM8Y/f6ZJZ1
85iaU3/thT77fZN5n17yUK2lF+ndmESpB8wkvfFxVLYdtEm7BGJtthiP2ZkHmwzbIJ+X4R6c6V7/
94e03SCzgr4IphnF6NhP4+3/fygzKY9zmynf6/lyZpUcUgSPXwlb/GPBSwnyJjPP2twn11KQQO5V
Yr44pnEts0x/LnTeoJkisjKrKTk5nvjIjWctH/86dTrEa14+N8s2PDp1b19kKTSIv8gCesNkhRO3
azZ/572b3OFaqWLBATgMZFldO7Q1Z1GgMbr/rsmmhCXZtj5Nloy1YlbPrpUb12KWt5a//nns8eHP
xxFdBwkSRcmAVsq9R+3emkfDK/6p2jTvDU4buL38bPPstdv0NWiE2L66HTjVTDYZVIlNg6brE7sF
/HbPs1GOZ9K2iCqoa/JeFU6hbKRfVLHixTwK/bBOoVZ53Q99XP4ag/rOCeVFW0C3YsiG7tHUqzOi
DBEkXW1i79ucu3UYX3CT7g/2cMByRb2UWqir0Xup0u4Fc7U+yr12fJpTfXwatoyPNzETdC2Nd87H
Io271I0cURhnYtSaYN/q3y1F+LoWiXkyMXHU27O+GXUbeNPsV3Oef+EF0gQaWvdVODUcwSXNvqrZ
237GgzU2b3Ie9WjHWj8a778t65LWfXedF2/L/86Iux7rfT8Y9Zqe3Ey8AvZsl/9+TI5jHoy2rz4w
Xr1bDEztdR2qEar1gJzG8fqD8DaA0NWiscCGHo+OPPMOwk1+6a7V3nYNK5HUzgW3aCMie2n0I99y
GpCyML+YztaeBzF2vtjr+UWDRHFNveoTT+rppdWm6cWpad1zoZe+NmuFTyhpj+xEl5etbFLimdDz
6DSfl2WY18OGGMb3pqYg6lio1tfuv/zv9//9ym1YdrgGupp2Sp+qJc/D/95aosrqOojPgU3DL4Ow
jMh1l1jxlWJ7ZxKXIeqwyzEmIaiyDxPXMI9WT7/J6fAOWWk0wWCsWky2JN0qxSiuiwTiXLXh876V
wyG1N/m/vedepb5b4bTCOY5mczdvdDrDYZ/qD/ZCzrO27s6zV7nyXun+/Pc+keGdpsKtnxwKSeCo
QQ+83Bme9xlUQvTZwTDHJuoxtn/PMAjwWR9EFqszEK+zaUisW6pq8XsH2dCMo1zd7fNZ6+v2auoN
F+y21GTZZQ2R0T34TT4XQTpmSZw6qcfuKm39GkHoa7qGm2kZL5ps3HDDFA4nh4IgRI529rYP7ZWS
Nr8U+z4eateDHl+4z92aZH6hL80p6xta+J3w6cVDfNjp3TNpiheYi9M1r+0IJ+3uRz2XZzlHljm/
b03nnsXq4t7mIsdp255K7Frk2e8OQKfWNXE2bq8e48KN09i+pM3fsTPsz1LsTWiua/U0mB0Su1pX
r5AZ87BZ0z+6XIb4v/+9Hsz8DC5N96GW78nY82vfm/0rHqI/2y2fr96YD6/4DMeW68mQ8aaNJ7d9
1mlJw2kpUGwipJvEY1Hs6yPeD8TAMCJTVbqtVr93FlTW0mZvllzmKBPgcv0kz2qbYScPve8YnXtz
qrK9DiWliwGkSrM+ThfnR16Mow+VrPTHZn5qQDPIldANf2+bQ2UNL4JCeqZFWR5MRXDBOJdX3euI
8HQLP+ty019LKzDz1wI9ViZ+irVIT4uJy5ST0yJ2cGtZNj5aC4vp1mHUWkmyKeo6v+kerWk13LCX
KN+3cb6puX1WhnYXoamdy4IEHnT4YduXH4WRyqtiuvbHnLQLqcxXu7A+LJ76C5/dvFexjScl5j/j
pRdbfu5YshSxM3fEA2zbzSrGNnKlgYf/Pn97/D1pOkcoO/0pzSq+NQgz66TFYz8Hs+kjZdNuRJlG
5B6uqDHr+WoPThHl47pFe7c92i4Ns9i1sIEEehSTiCdnbI6kP/jl0ifxquTZ8rSMq8FbH6b0JZ+M
JDY9jSYWRYzfmNqlsyAate2jjk+726n0uXJIcJK9VPR7Q2RNr2s6Ix5a/2mFDoBcnRM9uxqWoYKW
5i7cSj309p4qUBLBgQX/T73UixerPmiq8kX7AgjgnE3dQuff8lKIbX/udxWvndVdRhbCo5m4Zzu/
92z6wcsmeNHk3DGKUA0Hcw0HjNL1OcplODDOh5ijNkFOIIvdaN5R24047VriGr3pp2w8J5B19Xci
eVDYbf6w0pgNODDHpkh732vCvCP9Kh/1/bhWf3avQ1aCgVZj7W9ZKttj37pzuOJol4zresy36jpt
ZaBqHktn42l3s9VmjbO8GZNCO+bhhnTPvsw7M8gc4R4To/0sqmwJZk/LgzKjjcHdCsupn4PlLbyH
pKAe/mCy5pZcNH/OFXl/1Ub+V7kGy6IHtW58yNpZgqLIh0umdbdJd5/NRddCjE47oizqG/HAt2Qw
0OdYabi0Mjn08IQK1qlRbtr/Ji6RKDNnsjoHurXN+NFYJu4aqvjKN03wncgp3rr9bLlaEotkrcJG
7OfeHrGc5axeURg/qfL3YhMW7KHy2MpvTS/AbKVYX+tG/6m/Tzz3R29ZqyDbm6DxlBXrcNUWbFKv
t2Q2wzXp7y4PCh59Yz9Ocm2v7tYhNyv2b/dunGL3SWT0yg3tPJXn1Wgwk6w2EBtGqBJn405CD8j6
NcpG68XYGNDKjJDHCpvGumsk1+V4WjLsQptucAJ2eTrmLO5NGd2bJJYQ3yzrQXZTf64ADFn6q8gi
15rZaIsq3IujpNkuaTquV4erXoe6ZYqlwoRg+1uQmYJH/3oSo0gCvYP17HjDRZHX6fc0k4WltWjz
3fe8Fk/b2u3xPKFia1rvb7Et/rTBTtRVnR6aN8esYGSP5s+01Tv/LvcPk4LrNN3AWZTy1Wa4527b
g5JN/1HfFxi0dmqT/uNcqr17S0vebVKlQWcp9+rV2JchJRzCWRaKVv9c1zjN1V3x3mC2/erNxGwV
unrRynQJNnv0Irf+Xnb8RVXqWoGdAduRMOzriFNP95mowDbJX3SHL7/gkJRaACisxYublYQO8Qh7
XEeoV5MOwsPmY+r9Usz5frH7Hk5atx6Hmfs/w6D24HjaL0hqVdA4u++RP3qplJUCuSx7AHr6Lwdb
CHF7bS/jqgVEqV6hpOxUAxREqUhQRNnPNFXw6dpfrnCfVyY4s60+99Z5LiAvYTIp0xBWR3PYXLoR
12rCvRDNjahGkB1FSGSzMEztcj/svQsYOBrXbO5/t95CaWSg4pncfGOa2qDBa9d3ViKScmcqbzaO
bhFtkAXRPHTrqaNZJt84G9ffvS6IXJv7U+mkijC7WoTwT2VRCz+dmz+6IV/SrZV+s9Ni21YqQret
wYV45YE0aO50I1ytfgt4QlQwIq/bs8QMjLa9tmrnimjIKHDhz893PCKxsyEs4bbnbcbfZKMcWpv+
ZhSJftzL8lLOpThtC98ZAibjaOkSFqdEsTukzdka5Q9AAfzv95/KWMtDpVUTLrDaqTKdOuild0pV
UgeL2Keo2etjJ5PypWntqJs+SztNg3ppVezukiB12uSUPi5YzUaGrpkw30KowwUZ6ltiSLLK08nf
MrX5gHaVz465Cxqdz6BWJJaMRl5EZl34Vctd2mRiDionjxpt2YLFXY94XlSHrGZEZ3wOB3cbApRv
fAdb/jUQFzLPHdkSUMcmzYzt2egDK2u9uKNDX9e9PmkWvnTe8mPWwjKVf7e87gMcOlrU7rZLlNIg
2iCxX509Y4TBMzowZuMkrBoHeNuN+wwi5SQ/K7MkO7mteTcuwRA6/euU7cFyz+VwNy+J7UIcTICF
F6fbntMCiZhbIkivba4EsylkuCfcZUseZRM+84Ic7oz0Rd8lYHqSPaXI1dsIzhgEp9ay8HSidtva
eCoVM0vXCuqYgJNhrVMZGp0d6c09L2FLsqOZyJMBCmjbGQgk64bcJXulQDaC73n1vhhOPKh9CNzK
6g46EeLhkrVTuI++oS/dbVAH0zBUvNR86muNeFIodQEasm/AwsPMRZqbZhvLEjRY6N15dLM8coz1
E2eB6tw1fHYTQmkLMzyexTzcOicPsb+jpJj2dccGONStaYwGg86oZEMZSdraxeBUuJ0bGxXOeaZo
OwrcPIfV/am0m3qNXDH/NOv5IszqZ5MrBF3ErYVCktRe9eKWiTasZ3YOrv06bliwYEkzceCCYU+y
wFR7lMn7hQZoLkwVLpY7B0M9qqD4tGX2rWvOFOb5+FZvzus49R9ZMyWYdmP3wJAUyo1vWO6OcUzx
EtbMlNKQEPGs5bGbrEd3XJyjaGYqpmzaqJD6twn0FfaDkUaKbJqg0IG5U1G+jnMS05zafmF72q0c
mR12+iCUWy7sRreMhmXcA5m7s7/mpE9yO3D5p8xaiLQT0yXK1zFStuLoaeumv7qF+a5l+BZU3U6M
2eI0t1q3gm1qzNDQppYC5GjnOeOOIwuKM7RNF7VmWGWnFcZy6J6DxKKm1nkauQUxSTynelzq/Blt
frcI8DnfncPgjBkRfrplqGpG3R4WWyrtwOHPHxXuMnmJMICA4/lMIHDq77TVV1W3D0rHFcWT1swy
h399b7U9kuse1Xr6QKcPHAjFv1uQ6E1jixkqF9+yUwlHeewgvsRdRyS5nSn+hRG3LZQvott+9C6+
/R3oSgqmCxIjn9W2PmZuec6lPjHsmH1Ev7kl5GaYGER1pcDceLqwJJBcaSW2MTlGLVLkq2+zmYoN
excPwPgR4+ybZ7g7eBq1hEep7zUUHLgz9A4oCfOeOmtWy3AxFB3XT2qfm8pug7FMRaAGt7mQJtVc
IPyuNOZcgMPiHdNd4OwwjaSaFFNoJA6jmJmsOG64bljqgxdXBOzqQ1GdCSr80fP93FZrOpUyI6Cl
aQ850aO3FbbjvMG2GhQp7Ub/Y1yH7WyMWul3ds2h1/Ea04wzY+T2YQ1Chk5HiIFkvEyQJ/lqTrUn
xsscU5o2iwUZhj7Bm46WGg84Ap1aD57RYO+Tzy7pabWfyh3P20mN/1Ib6/zRzh6kmWKDsHxrcnhg
OAj1LqLtffBcil82t7+UbkwRwWwPNBr+urWxN96ySXypvvvllBlsx9heEunvmKhnzu+VlGjfquqj
a5OzMy0n3Enizm5x1Za/6cZeSmZPCvtc2X8TRdZPIH90PODKEpGbzh9KooaSqXPt636kU+BN9mvz
xorH8B3l+Pay9cGq70SjJs6PYisdfzCYj2Xxd6oLBDrm1SgCO2keukRG81YBKxOL6BizP3fAkvbv
bhHfajZYWxJj7xtJC17bvGy/nZXzVFfrp1ETX0vL8DYqxha5ncyNHEOm+C007Tos6MtQm/E2S8/4
k4kVPNF4AwLjueMen++RnEsCPV/LalxJeJHFloWLogiNvR1uG0oypCNJCGjSl/r72KLwkfr9YBBW
+zS3TXfGHATtXEU2klVUb6MzPmr1c5F0dLYkdPujV9yDlWd5Snr9tSqbj8rRgJLX7mEo8ZYZ3Hyn
9WOsmLTB8uHRiTBNxt9lP344eQ38W8/34ie4V+bXpCkHKIHaMTMmO7YcVINuNbNDMSwiwDUM0WbZ
nheVpYx4xj8vt4074LL7OraSi4pLFmoKIxrWX/hSKeFMoN8pV8ecRqNnEwO8kg3lgRsN2TfrpMha
XKgzv5W8Iy32KE4ZsHy45WUEJUEP0oG+VLtLsN3iYaKLPRULO7iG6uKvXsJtX9GaV96aPOR1+3fc
k5O9qpumr3Gx4NoNfs7rgXdcWYvtl2XiclUnQ5AR0L7WLT7XmYkAlgsMrmMiw+xp09vpVqWTPPT8
2XEzY95tfW1aI9Tz/ueSaOG2uKR9KAy4V1H9XXTgBL38lTCe0pyvXx3zqe8qGxSDPT1xHaI+LgDk
oYdtTTHm620ACw9Sm6G8tXbW8uZ2qVWifSYWib+WogdLtPws7eVTLPPFc8hB09osj7MSCJh86JfN
zDs81sc0KOSU+yMr2Kua36nl6VG1ZOVhnOaM36PK3+1VlC96w3yVpuVHr5blsJsfjVtgP5RtFb3q
QJFUfCZVtpK6u6157MAC4ZaYPrKe8RWl8CNodn7Ys1+CSJVgGsoy2DLMPNlCOE3PTJQsecjCmIfM
VP3Vsq2wlnXkzpGdj8u3XpiBBQTiV6lnh82QvSYmB0d1xezzebuvjlP9US5cgr7av4oqudjl7oLY
Xtz2bAIr+vroXFez+Fo3Czh4eMXASQ9No4zbvNeexJ63vppow8WWvChzmi9D27y0JgsAT7lNUA4+
Er0t2OZ6OWfrehAkrgeDwgImbds61rp2o1FfmATL6Qx7pAh7yYNlOaKG05WdPbsG9cMpcnb0sz29
O227xKSqSrTgLpdn6oEsuDRL8xiOQ+r43FhF3AOpuBOsC1bGYc/1K5Lu133PmIgvK+0wNBIy8bdU
xbvQPntnTeCdV/c20Qzh7fwbM6891pv2bjbOQzXN6YWl++I3DSNCU1mPg3azpumMN0Sczq7fd6se
qsGJuruVJb4eHTs/33YYPWonfUum5KuCNkbHnPxD94doiDo/j4s/aNwskk5VN57rWX61YqcWlYKw
+3EINVwAaQAKOnXgs8STWISQ2uw+J61nRgUJckhW95etBXymj/1hO/T+vGIvmJOGD+KlLa3Kh9Hz
JRS4pX0zckG+S0/EFdKA27ZjeNV3S7hsiwSSWGJzdD9LffxNVttH6XbQCZQ6KKCjYHVNdVjy7qmp
inDNxzrMYc4SFUd3si7lZZ6LNztRL/SkQQJ7ze91mcQj+7p47qLmPj9ZpY3nNzE6hbTY9C2LGTVF
09COuLXvDdAfTMuZQ0yY2XmKqY1aDzKwHNFfph1koqm0lse0a0DHMGEtTdjpuwsm03DprntRXi1V
YKOCckDfnGB1ZnSBa9eHLHv9EmgV8XiH4ZgvlmQOUoI640rvw837RJ397CSecWyBJIAlpgJgtqXJ
xPrV95bkMhjmKwSI9FxrbCpJjXzzGMZCKaE27tsQeZhxh8Z4NwgkFCavrNlPIeJwfkUw68oJeZtV
qHPN3wyAPZx3MEFTII2L265PXaMOiI1eCITiQ+oJIu8QXVTA1Z6R759aXCuYJmB+hsqcgHHkBSe9
n7Y5/uNqcAIuySqYgbQgPhpfFbhyIMemjIriYjjsldEmWLkJlKS/bY5xyDSgAHvDT9atph/VPl+R
6CWPy+bXxeZdAUIbStWehC3lSpC2kST7Of82u8o4dLL9Z89mQUHTk6hf0+eJK1FV7Fc9pxLYn91H
F1s/ZS7dKxtRHzKbe8CSh3uzPhvafqxk/g/NU0tYKhBcYixERHE75YxiazYSAN+plcmVw9/XcxVY
ezcxdbBLSZ4WM/meB/ZlTguM1thQAqp03w6pWn6SRxVNC9s+vH7Gc7WXF7WRZ2/zOJzXaT23uzDP
hciTQ5EQ1L3ZB8dJaVK2ldnf/DVpEwdNrz4SOzECEL+7sMOeFZ4dvJJt/A0DbgaX8CSw7/SecTKk
QZfnmJt5M63qmoVtKX9WbKY/srp/6lVN9Kahi0MBcBn1xeqFk4VQPtVtotRzVoQOF03pmA9pa9x7
4x/S0prT/ERCQXHYwLj8dRze6PgFhdqe+TbsIbAFfKpOOBYLppW/rEH/r3so77FrtIh6ZJaM0tqD
cpX9a9ksKdMDMrA0Xw2jeG0EhtNOQW3kv+ve08WoLByG4VPD0zSUohvv5lOBNtfjGQsuqKZNhWtc
8Uz6BlasBLfftyzR4nZGZCD/j/fLDiTv1mjJePDhWhSs0idoOYNHqrOdtnYwJnl5VvUnHVRzmZb5
XAt9DW2WqBxeIu8W7dT2+y/Zzgt5lDTtu88SB4NLUX+Vij1waT4w0fezd6sYHg07/Z11ihqorVFi
Qz/IqXvhNBh5zBY78b3MhQnVCZ7ImkZF/GXkDpUBgg8U0mrPvf1VpIYNbxCWxzjt8nFNqwORjAeo
vUmMJRagmf2a1QBCttMRkw2PzxsbddQnKvkGHUS52tuYJFXkeu0cbS6mK0yoTdhVw9+u6oHS+snP
U7aKHog0//uXMeL1YZTajjferEVdCwmiyJfQZd97Gt46cnhvZuedymrAR2oyKp+nicvk11w1T+4q
lqCZF4atgVm+tDltQJiRJzkppcpgazSrfZBZf4MXpl2JtO5Vn17NcgD7SNIqKPvpsVrgcXg2eb2N
c3YG9Sv1XrO7WxW0UvdcDbZ+k3r9sQ88l7l0F/gZ2fwgvPQ5G0A4lD7pX4VZk9OEXqHr2oOHnUXQ
PQn6LgIYlh0rq/ZP2RBCY38qDUrKSOchXHk2u/2iQ+G/4kGO3vQ7lSmNXAIBLieBOlRJ/qfegsJD
0JTadsdgPl+oP9eqscdQL7mrczWQPSX+DdgZnfClTCO2HkHvdYEm8/mhkfK49m0VpdPyNOhJ4Tt2
vcfOqhlHb0gu3bQMJ1JWWGXCALDkYzNu2q+tBCJzU/qpspbp8+odcpfrngWxfi6HfD5nGMtG1rpG
0+hcTMc715Pht7MJMUKoT7sBO97bkSiR8QESXNzVrRU3U26Fbtpjmps1djA3IMKGy9CrizkD0dKb
ZwOKjo+Nko0hOyHbXavFA1GMMan3uF9n3m28R19ZuDOHeY0oSDm9PzVafmrcHz0rxsu4OSdLMl4R
Y7qG+PpH9q79q4r8ydiyw8KDHWOzeix29mztQr7nQIoW8Jnlj6tx966V/Yl9fbDjzsiH6MKIa9N4
HC5duf7kunKDGZl94+GZppdlGVettMKyd82bUuVDWY281DGeZHFcZF4x19IGWDpwr51Q2gt6WjVW
6CfW8lrU5opjb5OE6n0r7LfNq743AxsXe5I3CyQvhOYEWwqMOJjvqKxWqh1w318ddzxlcnvX23gb
WM2VeP8Umuv5iRupBsphVWjfDU6axNnYbGIZ6bLeoyvYXAUedV7LHEZE5XQc9PU508Yn9sbmweyL
X/nuPnrATkA0KWitye55al9aMd3UVOahpfeQTyqQU1v/XtfiaWs1PVyY+CAWMw7qVudnxZaHiT7d
dkEfmiLS1jX9ohfT2cnwUtU8s75qMnmAKfViZSkkfpu2y96/Jr5oXGF03/ty7rPsEE09hpVCs5xb
Y88Is2uTbJP7qDqq8mMc94e+6jEfAJMyl+Fd289qyj64JpTvDmaEpHc9NySG0CZNIlp1Lqt8coNl
uAnhnauVta0qBsrYdhuN7keuWde8Ih6Ehd/bPhfNWWC3Pm2Fd7JL508vCvhwBo1uDVaOG46DzZIl
FMyw6dM2NybVnvpb5KSLtcMKJS+BX5Na86nRgcXzUsNvxvYOUCuhF2viRcpr5ZAciLEX4C8W8q2q
j3rZcSdB2zoy/wYJXDM/Wy0VLTbUHn2rB58tSY9zavsk9eroDt4vmrPdX+zOY0tSQzai6fLTnjpg
7HoX18Ril5kWa0K3yRbedn8S5t/KzrVjPsAvHLwfS3/nnt2RU5jfTSSYniZIeQ08GIpRw0a6nqhT
jvY02MbBRpEG48+jb6SOQSE4W8BIwI3aRYnhM03xfNU9/ERrxz1tuw18Ag8mlxsWxmWCg/gSNilb
ti2lP6u9MYNrKY9WdnQrqIp1r/1uMwfPJLM7rIW8AO4kTAJUNHw5ycJZ2kcD2DPJGy+YWkmOMODA
JXfzD778BvRLzyJzFi+LtH0DxT3xm4YIJNQHxo8wSbh5i7YiZ26tMuL07CRkGR4Ua++xPs85pKIm
GewmJ+gA9v63zo0b9/EW9pAzOQM/S+V8jnIPEje1TtnEbDmiEk8V2RzZUtMBZq+uSLvQ7Zrfbi2f
cpwFwlmxdOo3iEil9dBrOMmPexd7S87aUYBCVtpeHoB4al37l6jGfgKRNXrnULMurTQa6RFE2Jhb
tlPBrhL5gPG5JG6RXXNN5Rizsfa1IhkOW4NicoUPZSYzB94xr4VcinC005gJ7s2o3V/7VP1lBVOg
e2smGCRVCIv7zBwlgnaxnEBPmz/9YL/hh84O2eIBZOl5yLJfHqaGHCCdTX7ljlxD6XQsSHRwDWC5
Ha9HYPB5k/1hIKzTJ7ccomu5jtHfCQMvp1HiMNoG2wp3EsHkFqWPdQgnBLNL+saBUuM1UXE/rgJf
DlRzDTNTF0E/p4bOSTA6vGaRq3c7JRDJybi9e7br2pI8F6YB2+renAr3e7DWa3YfVz0Y1JEz7cdW
Hy6kJf4jIsCJ1TLG+3hRWfKQdVCmobj8aab2wD7zB40ZFKVlIeEIj7O0IeDR7p/XovhO71gB5Qgz
axhNYTL0bF68BzNnboX2c4/l3evIW3GWG/buswRm1BPSXiUuWiAcUzRZ3hYg54ajYLb1UcyfyZAn
EXxtAl4Iruxzrzn+D1Pnsdy4si3RL6oIFEwBmJKgN6Io3xNEqw289/j6t8COG+dNEKKOTssQqNqV
e2Xu1ChOY0RZmtFAam2ig/2AKRNZp58TNdyxenabsq0n0vmqr8mlHVVOjCYz3PYs8E40At1TYGhL
evVe0SSnRfaZhH/1dgz2w8CW3offUzMX68TGXGHY/i8eRGvH8GsEwrQWqxLSZSWYrVSVtvDCQu0y
s38qHOGB3Z5EqmXb0erubBksdMnydpnSU6Xxa7JDqBaHB7qHQB/NEdrjIPql99zNb1kbdquwGkLm
jYWfk2mW67Juqcrkhi79c6uHf7pQnGY8LJAo9l+myFo1N0LXdgDGZgGroHOcH9kcPNq+7spcRGQt
/2Xmz/V7Zv4BZnpjevFZDWgcY24BGjvBT1p6gxvC0cbdj6llxBUeWlD7KomA393GIwCVjkZMnLdr
JF5sKJja5IQEtQl8h4emtn66IaUmdqR9PKlw7eAUzRZBvM1juR3aruZdGv8mPT52008+nTRQ+609
8wNbY+1yUHJWhVt9O6b21dSB2JGWTXlRuhsmpvC4KfVNQJjc9mr+mCs4gRGVS2QQsPUYF1RI8mc3
tk8+KCL2y/pglVBXyEAlKlj47nf1VkI+eYLns/Fpv3TT+N71tNGwljSbOxbHz5xY0lVq2cm2GmH3
7BHZddLMI1p8dI1icdfHyLN4oFeMTfM/Hv3wRkwvsh1/pF1mM+bJTjdaV/+h+//OXw1rJPzNWlFA
89/ieGVphY+tgeFj6/GdTKAnN5bX0E7sbU5kMbCDdSgMqdMU5AY0Co1ZoooDLS3e0mPZPYqAJhd1
q04xU9AO0FjY5j486En8nifcEaHLLOjIMbuVRmWya/h5KA5DAsPVp5sKPOusfkWvveZ18btnA/eC
wHmudY7pnTu8L0vtaro4RrI0Iyx2RXo7ht1+6CZh19JpbxqxtE5x11v0tS7Lv0RBbpzfd7/nmkPX
TELCrmKpuRRVcZpnwuoGYY5eyRzyJJz1lV8wE6PvrjGWZRXU36iF96Fj8GewsMW1MfsrkRliX100
I16kYT/xJkuNNHxjQpDBkpJWYxspzG9LvmKSZue2m2c6Wt0664Z75OwsUwVnx1FEp+OVd6m7/SQP
V/5A5K093vTGYvYII2/qOjoN3TL3Nwl5VLTUS5l+loiPLGdYXCFtVGdSXKFrPYZ+n+J58TUyTN7m
N6gyltWqOudBsMCWKanTpOrXQXJya4ri0tD3elkNYGWcKZn2665cPV+DEtyYf2LsaT8fNf72c6aO
mhqDrZtHqOwSzdeoqremNr6hwFhaQ5e9v87pv2Z0jRS9CN9lXYvizKMVhHQq9HE1NoVYZ1F17qHl
2j4ijdQdlhYRLZhaPo9JEq4Z6xnvNM4hMo66XUD5v+4CdQ/zEd3C5wxRKPuWw96bRPt4pqtxqnCr
NwR4NNOZx7pX31VbcZ4Ya7C8Sr7iFKDKiGOvTphKZRf3iLuI+r1GRZxffd3Y9KVFCMGIeoJL6TLQ
Q171PvXFXCA1VEnwWc2h2g7jfI3K+L1INvRH0wN+nt1M1+1UM0tPk0huCp8CtQqbq2LSVdbG3iTI
HIkZ77sYqKJ1082lp9tpfSpy8NhOMH4PrH8LNM7yJ45NRfVkadOrzvvCFHlg3rGS6yLIA8YxOV5h
Q77WlcuMbkERwz7Yc4KaQoB+tu3GNLqVTGgH6Rwo3bz7lsasdkxKzNfEs16rniqUrT3V4K6nQCMS
zflRBV20jkWO7J0UeIptcIBYdgcHnemoLO1iBmQ8T/TuKzfzhjj8VgZ4S7kcrGq9vbWSQ5dDe3Ll
z3ruZQ1dq7Y828b4pdvjsO/wufVBOx2YM/dZ+dlVpW5A3g+x3+GWYs+e5KU0+27riBgjYSw38cT0
U1CREZNK/aNcoH4Y33UXBuZKWU25LWKmoDidl7rTRp+z6Tjn7yY54ts+5g+N1eCmatXvmLHQeEb+
u8Hdg30pe7Oc+aUZKgBAh288azXjGHQ0oc4+9NOw5wT92pr6yzwz3p2hRyxubfvBrI3dGNVPUYWf
gy1h4w/yPbT6j76qaNtpYsXYpfJQKfpLfR94dmi/23r2NzTnLzTycB0l7TUthifHjwkEc7ItFiJ/
7XBDrsTIm1BBvltSrn2KtrU2UMhW9dGvuw/LtvoLVAQTJVt0D8fu19Is9kXGbHYyTAbIqCZah010
72GH+e/Txkk16lQ8og4lxGoyO0+x0q9KqgNKsvGDSgrDGBtZGbCb9hrwdoxxjqmgE5ik/EvjjWUq
SgC1zI+RIG6hjBhIarjLCLETuSg/Z4a7H9yrqOlxqQ73nfYdpvmzSkyGMw6ojD2D1uupnsjmreuN
XxSCYHLxoXA3bU27+HaJRQLpiBmDx2jNwjDPLmLK3hpp/c8m4c1sxkhIbra2K5ci37wMPph9W3dA
gplaK1dRaShuoJIq1o7lqm84qnYWD1hfmBE6KfO8lI01sAUlolydyz3TgFeBGOg+wZiswWB+GS1p
gR23tDIXlfGEtBiuQCwB0UBPPbuiUC6aQO3SZdfGVZisgULRIJyB6n0AgTASNPe5cRf4+Eb3Jlr5
aHdrx3W3rtD1VS8ztNfu14iHdZuL8tvICGRP/yrbTNZaw8yjmswAzLOR2MR22KHrUzot5XMmOCuJ
kU5GF0dHp3Tpg6UTuq/5CxuLuGTNeJk4v+/h9d9o3NBYsjdtmwAnprdwaK5ha1EFausyG6+YU9Ln
hBE3Ux4vKevxCxGgozve7W4qOAFFpzCZMm/K/R1nBvtQFtHnANxyGJN6k9XJhXASbtM6ZP7PxrJP
xJ35u8lsxKpYkB5hfCR6mO8oN3dl3m4wGJ4nesppw5G3tK4pYOPGSsK3XiUu6yqajPVu4QrbpSnr
NSnVa4aLBTjnxqcItJPFqGRExIooLR5HNXu1D1jJeLR9FMjeM7Eprsys4kGPMibfWPSCY6xsof0j
To29mWQTQhC41+TMl3Ew+jWxWd92ufOV05+CNGC6aEEnSiMDJwqiZ5Qgnj/nkI/nSHW7lAGfW99F
sOni93GOmo0zrGLddAj/ds7GCFyVOsWh78FsaFpuwrDvzk7W7EScMVIAJxugqb12GgKUTZkGLwE8
+aQmT/NDz0HqR3wPs+NUvDEnQtDqI/Q7D6vzBAQou5CBkfXDsL2EmOQ70+J3bbUTfE++USpu0fmS
TdT4VKCkL2zGMjuEZr7nazhExj3p6raBTrPQxdXIMKBUstnHjnOpqNYXLMY8lktboOy754T4lZxm
6tItXUZQjtOqFxglDJKCJrw4wBU6tas0Vl3n/2DKCGnKQn1henGBxkf3r21lxntLe82Iba8aJmuX
duAD0TxdRBfdMo1xqGUdacQAD09jZ62IL2MUgkPerGsHL1maqINRUt8Uxs8kcpAbpCa20jQZYttF
hwyv6CauNvrYFt6uxmawGfLK5bnrqpXgjJFo2yyIj6KNbunsRuyO8dKv5A1zFH9o7GDyWpQ/tcH6
nRqYlmMkUuGb6YmfCbbSYj6BQsHnkI8hxUEIGLV9o5f9CfJkl7v5rwq3+mGsjQ0ZMg8F8xfOiXtL
hUesm4FsR4Ftie5naXtzv/TWa7sBaybopncF7PBIgSzRSFZT9kofDZ/+0suspvq7zgpgUBe2xKio
Tows3bRRXK7l9O3oHLoivFGrCiqBbsL0ZZV1DtRVVwh4ydHvGMjDzry32LSLFmdHgQi+IRK9Xscz
fca4oDyz0sg/ZVSaWPJBgEPhFbLlBOaiwAITMjxqkFsCBwgPaZgAHEpT24pi3s4NO0PZVtiVmrSn
bcbs18LmmxmUVDq8qa4VP/luZhBTl8wJh9lxr7kNDp1p4LTId1tJI7rgbUlLmEY90X+LoCrWjX/M
WXS41+adZtwK1D70pS7yYCiGbdmFb12t/oZJdQPAYNQtkLzo6+sckh7AqiAGAFOXXLeBM0RUY0Qy
N2FDW0OFiUZfh5ESjf5V9tw8Gl9GyuxZ+t15Enr9lArNRICmFEva+lOSR7Sp3eiCpLxMKuom9nTI
xvGV5MBgDc4froRT3XXaDTvftCEvEvMVd94fMnnCg4lvirOwvpt0xHXEVNyHw+A8xYlxcpH/9zge
vgToGDiRo8fXBBlk7Uyy2mhJmFwDSct2TMKbFIFl7kWOtaVeXKOz6aiVq1BVkqYOn3LFVpME7s7q
C95XN8mfhx6vSNtr38zzZqZTHh6hTcq12fkAvGb1PPiOQ/WUPBdme/HHqTqVftswAqicXjuzEnT3
0Udo1R7ZYqu98AWeEjihSbanNA2Lo5sLOkiBPuc49Fo34MCaWaSMxH+yxI4OljuPy4mSkE4LvCBv
+zunnhosYMjXuOajH1UytKt5MMcnhTn9mrTGD5O2eJ6euZfTg5PUv+ACg8NkjWfLd8WNHsZ3qUYs
Ncur3urXk6W7pyIptQvzCBlGiLLt01jZtxjaq3EAmrRK0KwaGScEuN2ggEAoJvG06WeRH9uiaHRI
ziDdg8S7W7oY01omVXE1lsvjo15qwbHu/ct/n6+Fme0w4qf7+MIpq3lhAuBwnSH41x3giwTCuZsj
JFGijbumN2H5WwZRoyc3RAG4/iFtGRRZuVQPUOhYVImE8DKpdzeAQiZ5RnwdziM6Lkn8s3EtfUPJ
LzcCkXSF3cbBpRj5e62l5mb+1oGEBI/nOfuG+metA4BLRK5ep2yGlzeW83djW6967v6oo2ipf/T5
3UhpGGgyia4Mxp3fc1Y3JmK392iw1ZvuMFIQlI/2ZvTMOPXr438pmHB9HpZp4KRATHcyDXY6066P
tgWFKOvcePt/L9n2rqKy3+tO75+z+mAEMr9bywWgozgA+3xrgBLG1JlXX3OKkzENuz4YwdSke+qE
Cq5d1trX3jAIxRj9bQ6FefJz1zwkpOZmyWyoVZg5xyHMYfFngnvd1lxHlbROcvatE088f9iRdTdK
bfv032XsE+fUxw5Qlx3NGzwTaJSO2TK3vTTvedKpq7TV3q0yfZ1n9bCPVJ6+lbjbE3807uOgpW8E
qlzNhBQ710nDq9L792rijVdaJ/d1K8a7RRLLc+5/JNM83pvJStdmNjbbSY/tiyCgcUeLddP0zr20
Mr+k0vd/S55ex0yzo0m8zCGZE2tlV066nZXdbpTl+HtrQZlsuJFNS3WyjwkU/ipjNkKnzj4wmB2L
3rV2CUYPLwsj+RVhFl8VecYqhc10NbnSha9r6F1FzXNqOL8eGRoAeovN9y1KCoyqhBTYGImR/icX
5DLRrXxfhTLed62pnR+Xlpvo30ePl5IWAPFZ5V4ihu3F4LqgUJDIbta/uVMYXByXbpcF+uB1ZmOB
7xGhiTVCA6ZRw7te1RFMdFcdlNluwq7sTplhVZf/LrbPTZ0zSA6C8CAdQ8KI/O8SLHjq4GqXGm74
kD8s8pCxDUcj0gyUaYRrjFQTRwEslunQtmeYpU0HWnJltPby65YnFdByXGkFRiLLhRgHjUrDs8qa
PZb0YG8alXUUTSidzePDPmL0BX7adeMSGCGHgqC8QGeDsIhjacrmeUrB7/Jyyo7DktMilP9NilC5
k6YjT84wy1MsPvWS5ISN2w/+Gxs7sw/mqX3mwAbHEi9hQSBV5dmaTpOf554mEGe1UdfWhZUnxHmh
nc30HCS7zaOTUEXtMcOtvNXS8gxY3/3RDetiZ6Z6LrT5s9Cnco2ko90d1jfwdGeTjbPY6dbVxj/0
zi/XYckYh7OFlpvF5odMOg3PaopdQnRwxxXKKaP/fo5DGJ0sbOM0FyZahb5OOFs0HXosBJQNIceY
rCwWF8uBqB9wu1GSsFfmzl7PqMQzbH1rO8/g75a/w+MSaCA4XTVuG1Oj/FjMwr2uLhD1+sFcPOCB
j0YbRdjzpGTWY4pfZZu0X/8WC+aqk0qSsMHH6TsdGHSCJQWmgigglrjs1493XpsbwsHiSPEWGgD+
WImqE72rutnrtXxPcCbR/DKyG41Gc5PzSFIRqcpLRgOPeJJfYhGHG4f4r5OG72Y9LIprQ3sW1MQ9
wfr6J6njep3jfCTvVMMinHR3APIQyMwK7hBzh3EM2MDdObsUoZBrV9jRSUBVDJ0drYJ6V6qrqmX9
/O8yFOVTZBMvukxNbfzqNqCB3OJ61tCzI3fXzPOXKpWxby0/3+mUfihl9i1rbJBerRsghufyPA8M
N3Gr8RCXRvrOGxUeA12EWzwB2T6t5HEwDO3dM7PWOgVRNa+cwo/PY1FX4IrmV1IOCITKGOg7qdda
Bf1badexp2bqytY0PmRU4xVkSzVzq98RKVC8SIu2EZ2FqBXdu/0IbO4zmJc0+zRGQ3lNU6YHq43f
I2MmAmLSX2o5RNeUmygg7+V7Ts1bjFx7YPg1fqlkSD5MaqyNmJqcSO52HcxzejJmJ+Ug6mDrJWEH
0pyXzK2r9vPQ7s3RWBeErRwGkvwx6y+rNkmC6y7vMVFNupfYtnUrKhNNeGhqxNuq3nWQ4NcUyPOK
iYSfpdN+E2HFiM+YbqHiiODRMs/OdVjCJdmNvnrEMSWpE9yQ9XCUInTtZmuyXutoVGvHwbaVTVly
rkTm7urIplTKxpNJANeGx5GmVtxO18R5x7w4XHLNEut0ABPNEiHPPIWNG763WiEuFKL9qyE6DtXl
cz85+gbBiNpEhRamnmlI9mPXyPXjtpfp3NFca39aorVezPj30FH8WgjTJdAF6T545XRASNaJEJtc
FnPQLeJLtUQ64EPVT/8Wn4T4hW6JK0I4fEV0RUr0hwYaJyyeTAl1XhjaCgJs+qFAPnTDTTf1cpQY
O3KiZkq7I7dm6vMly7C8YTiEWaLdctH+lilYFrHF8lxHhUbFWFsvepVcQpzXgFnENphYV+3Kwu3h
jsmR2ID8NsdhuhEQNpD+y1Bz2f61SwMWi9/yMml5dulIjNjXmXHvdWxHTZ3jFyp6/xQOxiFS6cOG
jJDXE2aiHI10mMKijM9dTLQq2gwR1v8CxmSFhUz3Hm+s7/R3QxvwwVfZfPLVZOwwT2ZUabaxYcH2
MRCRSd2HnTiHzHtaFgdkUK2ZzqNJBRYrH2SiKX81Opt8wCHgsUJ1rIVbKuC/umR+dhg7xJXMNl6D
1vEPjJAWaxxHM0XxgAFiajBih9FXQMLFSxEgYFP82Qeb88la6w1J5gMXkcVLS5gVOr73QElPTuNy
4GLpE66R4hSXlifTVDuOKQp5SaraGBJcIZEEH4s/s5aStdXwHDgpqEXgdvL0uIz6xPnbzXJEGJcy
OZERffpaWLvQHD5hODCH1SFriGuRjhS2sMyOLo8hrcTNpMb5PCyXsXWaY4vUafmkM3COtqcjYynQ
2Yz4qtDulKAmCugMPbHRN6tRU+T4xtlnSkbZBXdJfsxhfVaNoTQe0jBDq6t6NlkICgu33y5tmvk6
FUsZPQQ3wn7cXRFI89/ZpyEB7i0n/GIxNb4TbmBdeqma53zeE886bx5LzshAb6trq00u0yd/8tuD
ZQwIg2E9XrUhhidmKdq1rePsBNwrY3BQj5HDaMX4WeJ1iZz2XVCeK3iAOwi4WJd81S4w4NDrPFdM
XlarNKT4aPq4PbujGjiLpS8ZC4+HoWl4p6Cptmk9h6hTiiydfjpjdhG70m+sLQYQ+870NzKhkuVM
b0UcNlXoKaVHOz1VXuv3e7Puw3vuUz8QIY+nkGDPKqrPTW2GW2NJv/j3k4/R8GNcVkDw3dts6dSY
EwccoiNCgnaWEk+AB1cxJre8LkdPWx4ZiZFjny4vjbQPd5OIqjWoiX/igwpmPfHqKo+JvYBqllbT
UfEVZJc1PuxmiygYaTqYRjDvVAn0jfM5OdP2jJnhmn8UJkLlGDrGMc5UfOZf5PhbleZVs1Pfs9N2
xAyUvTs45fa4BVOO/sTgOBPkfOnPwSUmwctV6bkfvoa5s5+sAv1CQ6kMMOo9PZ45Wy+lF9utffEH
Mz+Gmv5Wx/pxEKP2MQBUbVvmi2KirZ+Y93zVlSLmi6p0xY823lSapV5VFQvFi1ckg0CWWfAjmycy
nNx03jtaxZPKA4sgGI/nx0dNeB7V9+IFmlUQPeH6UjdJWXpTCVRflZ/G1JdgPv/7NHgcwUzErqUj
04MTkrHjpM6OXdonq8GwCm/SxE6LlMFUIRpjnBSMfdy7xk021XbicHZBRds1VVye4yUzDwsCAzDr
bm/aNSUP2RZe3tcJ8XpBcmGI34HlzJuNSb0y1Ms5YfpR6wgd+4thpB573SZzc/XsoErvuhazQK2Y
E4vzxT8zRag66XPd35y4yA4OtfxK9kF/e1wqaVwCLfujpfOzmdn0vCkuXTneUn/2T/3UkENlQdq4
U3mKVHsqYis/1XHnPltq2D42g2GuKu/fvdoV5ifZZk+64HaQbZK8VpbNmxHojgcLbO7I/0wOhmtZ
3kgAFFzzRDpR3a2dcrBOepeSrDPyVM94n05FKWmZuw3FH+l54JJ6fo+LWXyhftKzsFSwU/kcr/0M
M1VVx4uTqg6uj4syZHBtA3M61kl9oOmqeUVZk+4SD+R+RsYIrKHH4pknj1oi8e+uBNGTHaxvYc8V
DUM803ElZ08ErtiIPkruhvmaEhgH4a3YD0kLaumS7vTCQUwpq4QSOjHlqZO0fMh0jtD+h9UUh4W/
DSehtjaL9ipc7mk8sAQ3EIGxUZQddVA3xzka0/O4XMhT/mJRGNlyouRU2kW1dcsZczccxutE1dBZ
HS3S0Wm25dC5e2w3z6qR/qnTOQGaoNfHBu/pKlq+k7FAeJVd/cgJmjtZRhe+RLjN15Wehfu+7wmy
AZ7agQxB5mo2Pnakpq1NBBDoq5HeBmVe+yC1NlboTtvab9KbK9X1EQSV9GO3jXptOkUd0FYRmfau
TegJqLQhY63O36uuGoKDZZUOXEVfrLM2LU5AYoHXu/OwFpydVmXX9tsS5TRnqPQ1y5irge2p3C3R
MKBD+sWPrGcknubFmNEyojj9Q+k7fCV4kwZGTRCI57KzkqYk5MTZS0+roxzcv/Fk1Oc2rGwcF/St
6O/Oh9yHNMtqGXpycqqb2Wj2TsOfeaxVSNjFFBgo72It4jx7yn3L8USsE9hVO87q8aN3CNrIlGno
PV5isGFFy0N03ha0AgAp8SyGoa06ha2Jn+mC5xi5XXe9YrDMUyLtAv+0AQqrBOy0b5CbavvGlWWX
6IeKsMU+w2bLEOvm1rckihkBTo+ydd8NphxSO9GHl7MDnbAQ9WtDr9WZck2dLcOPDmOYvaiq2Ce+
G93mXAavxhCyATWx2MkUZLCQc33SwrbahqFFP95RXqfp0ScUKcEUAJrXaRQ/Y9WITWZZ+W2ww91j
QRXETiZSDQgQz2UQaCdlz8lZhOoC6r7oqctvGWE6YSZx7AkJGDJ3RvP6SFeq0sPgjuaVpCTzDAtG
zoRtBheTsRaI03SLoVLbarqZKjGeEufLtwTVSz2sbV2ofRp1VykzFCtG7KwwENJ04fSCpGIYx6k5
lVmsiI7UOkwWz1rX0wVdVC1OLSsUE4bGde2LW/oJC6b12ahpPlghrmP+xZ5G+YFzre/9O2jpeb2e
EQpwv7jBrnbShdl0s2Ev6VueRt1hU2OdRkwmrtGYf0wzsRqPGKhOd2+loQWnzLfCo0op1YNGHfQg
/VN1vRdYMZw0EbLNxkqTnoZt4T7pfhRf3EgjgIOjb633BDOY875xoXIA4wtv4OhyfOS2KcP+quaa
TiFu7E1TOe2ZxNH3EAPkNV4uqlFPo1nnx4o8ESMYdoadWk88AAMRQ4uQiY8vO1YNI42bSv1u9IK4
hWQIX6bvDjvHNs35SqF180mqbmP37DElOZxTK8V7ZaCRkfnEdOdZvvttFtwISYo+1gZ686mq9XSr
Ax1ss5jorIcVOZ/y8NKxrqX5T5t0j1bCVq4bGTlP/73MKrM/mkQz/Us+S7Te3ZW0cXHypP4uVOu8
a8s3qcPeWkJMm46QFt5Qcxks2Do73WXzbRKw5GIpKHqmdBFFEON6jco3LZiPIoyhwtKXhVi9YvCP
bo9LMlEQqKQ0TniSxRtw0CrTbqK1w28CW2nBBs0fPcGb2IvE2stiRGYzd+EQoB+RcUWKALY/z8/x
ZirhVptC9D7vS4ngPk9df/T/VEPRH+uqbT/pUPOsOp92g/G0TP3sxXXKs9JCzuF1Pm/9xDUhv6t6
b2l9/Zzm3mjL5ZwyaV+FZvB+udHdyWjy203/miT9Pp8FYXYVSIATWs2xc6qAfceaLhy7gm1gEg/n
q84/AoVjxrFJNTRE/VkHXX9gUn32FHE4XqepS3raaM6nJPL/olTBjLsuSWssmizG8GeyDx3YoS6/
ivFoDVpFLAtBy0Kk9IaohsVKmPrZFGR6ZFL9zO1qvluRcSVm1XySkP2SVNx/r5gQvDZkyoAQ0gk+
5/yOhGp/5ZaGmDqmTEkZG/urQxsie9J6Q0/Dpmp+EIPXb4rJNl6ymFRDQfv8RIoBMbD0PLso/TLE
VB1qTDxezvqek/LzIvBBeY+PophG4eOjAckPf+6wMVsw5diK9OfHxYxqiEEbimn5VDc66XXpy9bK
oUlZtSeKxezeZrN2i9ixu7gh0JQdnGq5nggc6DU4seUyuwQMoEW3a2oKpkFlzExP6P+TY1eA6GDJ
d2AGziBG9io2iWhQQ+gesnCWOGk4EbSDQf9XDBcm8J3lDNBp6pRDY3fgcBqfzKWaqAaOPW6dvCoS
j77IIPnAZywoBoioiGTaXpKJ6nugP79PiZ3eWhUEu0FKClYI+0+FxebWU0qXwW+kx+j5caFta+7D
5Qeymbl60/6ONpbPSAT9s2XgSQxR7J+hljldLlVZMpKvwhT0VRzE2a8EFhaNvUmeKswEHufaX0Oh
ytdedBtoOcKnU98lPUypLd7GmwV5Zqd9B9RceLPm/hmbLD8bdlB+eGZHMQWw6txVyx+xHIl0KJaH
pEiqZ45XwXffU4/V5EDBJzQ72yqztyqmcw9xIMGoI6BC4iq0ud2Mo8C00NiORGc0SYCZLe7TgPiC
dgL/SHviBnvIwQ3Jq9Z5LOHPE7v6THC3rY3wTw3NfKqpEKymfs41/L+POrgvmitpyBwAROeawFul
YqPkwKU5P7Etg+3aUKdob/6mH7X4VI1uDE1vAxoPrNJ9mZ2oOU60hLZkxLqHcFHL5BwW+8fG0UQg
LgxkmzepKI59Okyfppa36yZzaXdQXDB5p7k3szax98PpzaYLeI6x/IgFS+f7/9EqgkKG0a1fLWhJ
kk2yky4zQRb3RlXBsEo1eIBpKuSrjTlpE7eN3D5e9oyfIkNCvhDDRR6iQzfdCkfnuyr7p8joi/eh
KetdIxww7LqNX0Nn+mk00ro2iZWt8J+Z12zC3ZTD1OyLGWTP6wpG3SSTdqEXjDNk0UUrRhw/L0Ey
nBv5nLCC5nnUVXokm4hgssjmS4JW7PuMtzMT3Vl3x4lgQbTQLG0Z0xMzjirqq3sL1ezOzRPLXbkn
wDMDJS6bp8ZmgRFzVDLFDG0cIQrH8hIybjYcyAhDxoU4oTwPs/MeC+PSzSr71ZCaFZj6lkgg7U7d
Lu/AFGD+GuS16dJRsMkYeK6LBYOs3OSnLLpdX1E0agbdB6dO5nNvMrxnXv6smT2eeoeQIQOEDhy2
07elUX1jC8EZWAQHlh7nGNLm9YLZ7l80dJsaE+8HTVwAFolFPmhi/YTEkm1m3Li3sfzj0AJbkxMy
fFAEkE1t25W5c0be4Kgoum2nF9GFgKPo4vgFndL/Xhtd/FIjWuwfn/rv84+PirClpyKIVXKZZ7Ml
zMbC3aTN1/8udkPQtq383zGzLfePz4eqH2kSyD+a3iZiPyFCn0bo5dOkGv3gd6a8k0Hav3U/ax1C
EAcBTs26nW78penWOVq6YlWrn/ycyCS3daPPnngkLwjN5CCXvPy6bfaYvvbaSGlBIop1933/wuYw
ffY0Qqkz5P9RdybLcTNpln2XXjey4e4YtzFHMBicRUkbmCSKmAEH4Bifvg+U2VX5p1lXdZn1pjZh
JomUQkHA4X6/e88FPlaHL3WGlUeqj1qRq4jt3nmTGQ/4dOxOngD99ee8iiXfOfdrIxFzW243XHNd
iGT4R5SgNdRsZzIxz42yzFMeHcUX+NT9Lz2LYSsz1ATh1cUdVgouBw8u5IBW9+dltCc4Gxhs+cDf
kAXOYd2H9/76Yg22tndTJz+5Lh2w+7K2d3//ExLSx260CYL/21eD+1rABSxsQ4ZOP07+8oHgIc9/
fvXnpQEZfeJxqHnS1EITh8LL1XrTnSfaeucoUpcDyV/sA626IJs/dTRsPvz5rT8vRZ0Ibn5wO//y
B7RKvgmveWg16O3AJMm9tagY4krxHixNfxnswdnz6S5stOTnmM3NN9JLqP9L7J0btyy/zbtinV/W
jifOfqsf2ayiDPvSee7UwOl7Ec4XHDNcYZat31K/el7a4FD3ev4+emG3J6rNYBte3xk23WEm0fuy
jDXP6GhWhz+766y6wyW9rdNYXUzR4Hc0hbUp5jYSJEVZ0tGqPpwg4QQmK3OKZ2wScOQ+4Vitwbu2
hm6j2nfbts9WDDyrE/ULRJZuqzS/AjnK0BtQEyP0hcjYJmudxzyLt42tPifvHemfo6n0s2NhSAGy
v8Sa7GQKw/yQXZTEOm3Z7cVf08eMtEJ8hMW6puJR9ZER2uQbxwqbSL6LHOz0Pq4AhRMk2pXw0AiC
Lu3Byn4qJsEnlQaA7piMY1rZJT4kVS8jfR6y3QzwzDHcJtChgSmCZqnvbNU9RqPB0tQlelvPeKsN
N0g9RisxEEuwa6nN3ITThiGy2uKWzOEsrPE0VDps7+bJixqG4es3Uje4RaLI96EV/KpW9dOhL7Vg
xL/tRQu3g4PhvunYsyUJZ+Qx/pjQv132mVvywUxpgBS3Q9XcSFzBNEbei0IaRa0MIGYQnG0vP6cO
yBIGoPpSuOoYwFTZBm0DomS6omEODyXhtTpzmk2jF0Mw1Zf4CMtkv7gcrXvsaKHoAGISePEyNlA8
yX7EEbINDT0GK8Qa/XTmbxH2t01lC30/a6zKsWOGkyGOXIzEQhEgL1PnlE+LYblImedqBylsjcCH
TnYeovLa9dW1ibtxa9inbxaloGCkPCPR33YzfTwRjSPsqQHs1vFjb6nwalMwooMeoMrAKT/VJLXZ
zaBY2pRR9cR4Ex/beV+fM2Ef64niEyforEPt0ujlpVPDgk+oy4VGvzVl8922AUgUQwPoRepoHzma
r0DatMQt9XO9TWI8rB4u6clTznfLHrZR2GXbbsmAB4vuXOLkONUpCc1BPSbMbt8omyR3MfdobVjX
lY9p0TXRI15hxO+VKLpE1mq94onGIehg52N4bgb5gAZTHBlGbiyQ/OeoTtPz0Fi7ljPNLqBngKAX
+LWlAAIyR8G3pC23xlFmPy6Of0r1Lkl+R+TGnyMIl2Ov0/PSwwpwAv7LhnjgpTJkFOJMbIrV9k1W
xjXEp4DQ7obKz68jRMY2NsilhI6auQf3EvsT4FbGz/OmracW90T+DN2AyVU5fICx+w6EYwahqOh7
bqaHSROSIyBarBxLgTNrN/vTt8BJICPmfrC6nC+Bm79h2HP2EM9YiwY2rqP7m0PUXkr3w8MTsQu9
hS3NdHCWXBzU0NEpXjHW8jgEb2SvHaJk5cFWQ3SJGkyTBcA4Jn3gFkEQMupb2MSp8i23GB1XKv5G
QhWpsf5NH4tz8EfZPyh8pL4DLXHR5jeJc/eLZqGsQ3Vclug9KwmLtjODSpcg5mVK5TfLJ0ZXe+5j
nIqS0BwBbCtxfqe+zyedWN9DhNJDNfUnPxmeNFRhtsXFIW/JWVyEH+YPISckvYQ0CYPfV4k5Zibz
94K1F1QU15vT/O6C4XeUM4WkM6TfDjGdGHpujqAFfiR+9XNyixUEsoKRoK5vE9xc9/V6KwS2EnsX
niyml6E9AwN+X3gsD5RM7Hv/VaMfPKgMAn8sQS1AsT/IpHauaRphnG4nACo01vAAYKmSGrKNgvdF
Ad6dN5OIsIei2HQ1nRGjQ5PBsO08/ZNqmFuqPP0IWR3NOANwhKoBKLLNP7oV7OMxR0TFFc1OtD4W
bPdsbKu/9KP3MFfOVQts8MyIHgMJp9wJl/RspJeu9u41r8yWAygoToPhvqebiopnrN/2UD7ToEPm
PdLfhwYfxtwQAo2WodklUu6XtnIu0A8xPWd3Fejx1c1zm/zqMexNutdefJc34tNC+tlXoz7lY2Fd
2jmILh63HqLOsuwI8I8oOy3bjnrE+N3jRga8/mkBfwT9Fd41JkjxpNvvXEnvTQq3EO/cIfDgoDid
8LnVxgo8K59YJ9pdLXHxOTWONMuFJ9KXHzDXYBWm26qJCVMLCW73S6cByhZl/5I3Vngx0UPTkrQm
J6K3uEpxIblMMMIc5OA0+g9FA5Fmjkc8cKw7B/VodTw70Jji5zbEKykZyLPfk2fVWcWZkCEp/qS9
2kUV3ih8SvdRQFmD89zHNEBAVqfemHtNtHN2b03W51SYB0367Kht6iPmUXzqqnpHecEXFeWfuh/e
qnb52i7yphKy7ER06PumcF2qlXSq4N6EHLJzSMZt820yoGl6e/zazJ5/ER3ZtJHfJ1gL17Zgx7gI
7p2kni9P4VIziDd2dSp97g/fnJiw7/0xFXfcWi8AfThlFB2HrJlAAYQ4zPPHbLbGS4YlLMgq7wx+
+ur5483D/X/BpwAXPEovZTjRUBGTNDFWU136NO0PZcW1lJNGnWbOGVFT3vLROxBk+Fhi+9EM+kHE
tbwPuvzStPHJSyvxHqz2EGw6BXbp9HsYpryp1Npl/NnLGFHW3gNQjPDMSSTcTW2l2WFSkX2T89ss
ZsylydX1bcyJNWuwVESUpINfBH66ZT+TwyO7Thr6NKXVzxCOT2b1/t415da2JWqzrM0xkOw8Gmu0
t9FMf2RuaIEl3XzvaM7vFTgor5XYRbCMDHX5G4lwuA0Gb6tDhwIC1jZc4/iYLHfwWZ8Wj/qLxc+e
BkJg0XRdzM9KUyJRes6hK+2jLuLvka0/KnfCzQQWAekdLoTIbpXt5CcGCpvcOlpWj8BrxcVekr84
Mml5Giz5BUpdFtQ/Zaa/p9PwS08uzhoiOQfE2hEz83w/tiBi/UJ/ksj7zFT1RBqKJAIzgVMwsSMc
TMh4P0w1Jd+tvrBnYoR835B/2VA8Wm9VS78ARkT3EDCreNWTfBfQhYlyV+0OdbmIAG9XeR0ReV6e
MdeSoM6rU54CJk2G4CkrMEWHdQiSCRjFXgYjJjAXB5nr9Fujp3M5oM76gn6YiI3gc+swOxA2PMtp
l2fEyhldPaUCHEKPfLp13fjOtJ1zHq3h6HX+1muD5dqWOe6qNvQeXI16uzwkmGQ/htF6IgC+H6mj
eTOsXO0KoJTeK5d1d2uw2S8FlF9vCA7jp4mF2UsHqIPBRVLjFDZDqM9aElZxpuSadTUvTXz0icfS
4dzfh2yuNiYf6LfQ3qF1SwCNlv0jiLV40GVEbXS1NYEVn0IYkhdR5QfcVGx95uVLskAYbZ38O5Ef
68URnTnHmF02U+S9G8Z2uzwSzwgIHmY0tzjhNHFPcxeAU6ASx+cuOTGohW6sIZNEahofSlKtZWnU
hePy/0xGBkNOviJUTHUAazmeG7KoWUyrz2yjgsGYSwm1WwgiLtXNmpqYMtY3on7q1av13eBDw5rU
DnePVNh5J/EwVUl2qlL/zFn6UBchwxVGmac4p0WhXp69POIg76A5zv9Jf6b4axUp+lCgpAdJKRS+
dCHfrX/+T3WBGK988HsEtNuFppmgB5yT5I6/D2jUYfqFr8TniYhpMK72HR817mYcAlUfvMjZ/Rl3
20CmiqEZzpM8nW7/cRGdpLFR1zR11tVaIPnn3bk2/4BQxCE9RrB/fXegYjj7zIZ3F/PcyLMJWn9c
RE+9eyBcyEfZ+enBLe19mTvzs1AGZ0P67orknseOdeg0VD3UtyvRAQGahZWkkijLpXWi/sN+X8jx
kEXW/0kpmSPWgry/vO8wsL1A+r6nbNtHRvvr+247D/RP0YPe+zMwgUOb38h74z8LZ++KT6t8ZnH6
QZS0Oi3ssP7uiYGXAx/McmgOIj3H4Nod0eHa+WDNrXcZg7C7tNOwx42Uvzoyf43DuTzE+IYZWvUH
VvEev2NpPxNxtJ97gl1WB4NuIaxNiwVkBLsJgDQWXwbbHa59lY1kiTsJ+8FNdq4BCUpYCRikQ51B
XYMXiIL0iuG7vIvrZdo1pCjYKKl9HzX1o+lF98IH4ADuogHC0oC+ukwzCxcolIVdpXcp3MMt/jmX
6OSYsmRPMGlMlrIqQms7dWC5YMiRfWp0EPDTdaGyNcTQOWuZu6GCTJSnYh3wwt2sw34Pgo21Qebh
JSYQCHEWpC1/hyTnJK1jVqvufvHq5Ogkc7xNCscc8NM3F1dbMPjXlz+/BKP+JcPHePj33yqSKjmg
nX2B1cBczOTIaDwk6KNav+vP9//5Vj/x6DGgN8aJluTBW1+aigiwlP11aTURjJqjqQDTvQvmivEm
YybWAPmrGbvgEcP/plnFxDYegxfUIco9BLBzyeknH8wMJJ2XooM70bs48wmw3f5IX1qo+SwGrCQx
QsZ+sqqCLXhPFUkqURVqsrl/XjzhveFHdo5kpbI9aZ4a0krjn8LO+tVlQ0kOGdIHpZfUba+/dPL0
YWYcE3T2dFnK8rk3bnNCq0VHtW6LoRdrUfJ+CLGCQhD7KtgLnudEQWwXOqPRAMz+1M3ek2w11o2A
pgewE9H1z0vVFEAq/A6sqZNY19Ku2RPbhuYY9llP7ajVWwpQMbSy5WWpqCVu6kXuYvZSIon973Eo
R3JbIFBUTEePnBg1mWbceinNNQWKNzNOHP4zP4twcR6lvs+DMHgwsnYeu/nm5451cHsTXoIJQ8HY
GsC1yps4UrvqQhsNlHfdztfHiavySka5xeXsxvADutYcGIFE/WbxU+dqOJdZ67CUqFdx+ePD5GGL
ArPcTVZc3SgUaxgftr+BjtJl6peGTIbeymYUl0mFZEnlbD2jljAWRQ3dIlFmCNXUKVSNmLb5ep+Y
9e6o9mHsFSea/Or3QVf5Jma8pdpSPztgBeFkLFQprCABJkrh1SUAsR9ZzmnUaiDj0zEGWNf+GgjA
F84giWfBsX4sYtICdVX7u8RbzzBpAa2v8zGyLWW39f2pvUjithuaF7qygy7bBgSpM/wVjGPTyxzE
Hx1PCNwp83VZHJy8sOqlbCjK8OqzCbL2LEPN1hz162TNaXdLo44saY2TLGpCJibr72WsN/SXET1p
u4CjCltoHKBB0/BztdSdb4U3iuZy3q1OrngofkVuPjHMvmfT4Fwjh6plt6i+MYd37/xojKEdtQQC
867ctw6RyJmzZ7Q2wirtcDyxq26f0sJ1nMoKA4YlfuOmmL8mKy49rEsHtuDIAAdGcOdORI1xg5dY
qfB5BmHySWpXnphb6nMJRXI3stxsu9mC6Tna+jFTS3wiMnvnF2H3oNLWZbOq87c+4RaxzKV2yuKK
uTA7DF1g3ywfmSNow+KifFy8Tj3eK1LgRFIVpS51BtlmvuRBln3rV4DznPc+NQYCVQO/A3F0vBwy
6n/+yQFR+LpsMuuduoEJRtUlmDEFwY91+y+4fe8Q3MJTWE7+MbXN55AM5VNaTM2tEra/MUr1NxyM
zn42Kr26Yz6fBjl8qweUj2EkLDz5064kmDlHXvfeVV9TB8turDhjtGNRsz+BgFkMN+P263TFqo/E
NYaHwAsvUSLuUypUHqLIsc5zFVCiTs+RHSn2DlCzbuylmMgtnDrEWFnk39rhUNb9+oGuo0pFMM2i
TAH93/vQsIWu2Qg1ysTxeGnXFwcFbdsP0t1DM+EJ6jfixLCtfF2gc598Dhx0A7FVVBFopoIeeh80
5jmlH2NnIRf8tIYTiJ3qDq2mOZZutGzjGbcSGj9O67K8d/gU3ssxAmgaRdOFQa38e+Pv/6Km+98L
o/+ly/tffvn/Uu19n/5q667+NP/a7f2XOvDjf58CcOGyL/q/N4Dfg9yti/THP3eA//mWv5eACxH+
LRSKzWkYuuRYRPg//lECHvh/w5nDvhWjuU2YQFLW/n86wOXfhOMq5rKCMwgeWL4JD+A/OsBdjw1Z
oOCG4gugGfu/0AEeOPxN/7THs6RwfO5TZdNN/pcdc9V7nJqj8r7DTjbBJWc51/uQCkbhHCLACRMn
gyymS/hR4jcg+DREyIT16jiP1S4piaUBwmhn/ZlzO5KjdykjpC7IBuYSg3n1+ZZxwl+ewzAKqpmi
hAC5YEMHVzz8dpns3wDYtMzbnHBumYgVFL2VO9JVCpIvFsA83PmczIe9ZHr0yhPWpA8u5taJusTB
ij+7ef4WF0VFXDPGHPG9gk7yZQhTcAoCnCeifoxWg65jqOpmmjJBZ/XXWr8N4+SO+SwHvP6IR2wp
rJ1HTnk+g6BZaf5DVjJwQdC81xHEcoYYIcO+E17i5Vh1WFirLTG0BPBXTIfTubWwnb7pcTELCPtk
nn7Dja7m3dLm3luazoIkdGwtaJOyAfSAvJj0oV5z0ouNvNu1ofqa4e8afxPidquD0UM8HxOSP+2+
9SK4NGORxACDZNYNh4IoFwM8cthuS1zF8Qw+2sidaBKoKx6a4Gh6VZ3ZMETFQy9dTgxTXDP8LoOO
uqqwzu2HYfVXXeoJEP05n7oYwrQFO7rbhhos+feJx/f8PEGzs3YBOefpxZD9YudWjDmscsSQUg7s
q+sSi/fa3r0heGrlmFQrCq44j8p51NupoLwi3bRBYr3Otu7jfUqWqL/VgmwOKL7WD8/+XEY0KuOc
ILDtz174EVUGyE8owuozd+jI/qSvkf66nvndlr9WfsNlR5eQ9Lmk6e1eshHTKHqS+2rR5Rog41cq
/UJ8FO6l15TQnEZW0uUSrp3u226Chg7rYhyO2eKmt6wbUaEmvEaa4o8o0aBNgi6xfg1h4T2BF2GO
nSLBQqabbPuUmTF5LmTAvrZZ+ggORQQO8lQlHGuxv6lgn7Yc6L3aic2lSmKsAL5M7e7OcVGKKAaQ
GXuGcKjB1zILGEg2ULy87Horoh0z0A4FRZPVdtOXOBid7F5ntr5vnTS4jRRa/e7bxfvddla1xpti
1T4NQ7uWoroxVMg0b35pKcunwp/d6N4SQDp3E1b2JztrO0KTfQhqMWki5pkm5HTB/0H3xRFiA6OF
IskNASlMkrw9RLotTYXmbcodj2S8N5lDZHl9hjlH+hLfx9BkuOVCpwsPvd/LfY4d5gyGyrzKoQAI
08dwADKwIGIPz9OPb2Faw+FkqBs3R1+sShBvKiB2UsCw97eyKvqCetkmjL9mkZsCdrSsIbBOFIEQ
ghYkvJgwZ4Gffyf1ajgh4o0Dtmvcj0g0VfPCYDEC9pKBTaSjy7Wmbud65HTuMjsGIzm0Sb5TTe6p
q3YNCNs8RMP8GpIXrNHJGfP9CtOG1GglEs/8YKaM4ChMhZcOx+BiQKI4RT791D5YRpweJUSSUgBk
deUSWi+l3bfufdJW7ow2VNbz9NII7aqDi9Ew+NVntpdSGjZ2kAhyAiqEhAeHNEvGQF7sXNYpcYl8
5Z69GoI2TVlZbA6IwHZ8zVXlWAw61nYnVkp8yj8oA7AtNr4wT6ddZ8ybVzaj/5JZy9oOKWxOvtee
kj3Yk2FURPbGmTjmXma/DPqPkWwrlEQvxAOytahWhBpcTSHHi9zLBfSF0l+iGHHBK+iKob86994t
1qv1Zis86myYaA3pa+YP/fjSIMsAxQO8UDAijSUnlSrv5pKfa8QHANc2DrX+icMeGgAZ5kA0McxZ
00b1hjZXS/wshZirLx1wEJXjRObi+UVhwUzHb5IuLDgh5uqTX4g5B3/Qz/NJ2jaIHe6pQIOpSwpv
32pI16NvYOo1lPZ9z6yU7jrV+MyIt7XOAgMRTbAIfsmC3DVX8tYWcZV6rMbo2fKmqbku1Ji8Yu8A
KeJVbR+/h1RdMiHl9CkRlWXAh+jSFOyBrHAbWgUFqwfWnplz/lKlXHhxNZ4KO+bnGzSzDd+xC0S6
l5jcGBmUbNUe7YmuKobtASf/nmEcLe6ecItP3NTY+QWhLWSDEXi4G1J0keFkF8RPkFc3i2WDxsha
f60Fo5LZL2oA5dHMGC/PA1rZmXvXJWONIpSXdJYm4UYIi1x/EnutlztYapmNKyBL1BFNOubyr/mk
4meaFKEkdk7g7z1aijYJHWbeteZcmT/UzRAUz4nsVfZa1M0kz0VQms+EeIC9zXP6xL5Jp218eECJ
DAjUmLAlzNW5/HSCoeLpuJF6DPs7b2gLl515vw5S3R4BP2bCmOJBtgnt4Ousk+8qSEZYjSOlDreg
qS0ArmBZKCFyQRwmnDapsB+4sw9tFlIeJd0uEnz8uJ+3IwqR9eo1czLvO6Tz9Nmah14TqYBru9Vz
wUzEoQuGVSEJkcwNFvLk3Mo6Bo6VGvUSgqKI92peqA9nJAmdEbRudsgVJ4Zd2JgWz7KDGkSMS8lz
qHTBfbu0pnq3rKQY7o2a41f08MS84WvE8g+YGEZHYACifPFna+YetlkkeaCT8tr4fti1F8gxIkAg
6x1FRDPvUxr8hkyhuHL1e0BPtM+wpK1Dq/xdyXGRr4YfELU8kcGoJwfm9xhhiDUAsR1S8RoVRjFS
H/u2uYIUsb0nK6PgEVmvz6/EQXxxcyDuFaehGbAqQdUjOl7WHZrsoqojPEzvm1PxpP1wooBJBC4H
oiQz3k3cBY04kuuA4ZGGQRfsjfljXaBJGkOBWJQ+AGYx4UHl3QgT3ssIOKLMu+Li2t4y0UahlP+B
4jKSZu5LYz1Z2rj2MwOop9pbNzuboOR9nStTDZoPSy3TidQn1y7OXQc+VBREct6psk0TWMiZoENu
HJqvveu77QWrvyHoVWeC0PhokRmjWVGtXnkcGldrKlzoNf47DscR08C8WKwW0vIJeLPSVuWL6aqd
E3VcP9wVzBEe4zk4+KJuxyspkBz4LKRqnldekEqCp7pI0wuIbJO8t/B+JV65sdJMc7P04KRFK8BK
hz1GUp7pxOtmB+9EW3t4SJ2IprHYt5loDP4CkTj2ywEZxU8LSmizllF1o7DGYy4oPf1CSGUCa0/s
jrFGPNpe9ZsZe9hfscDNP3C0jsF7iYKo7pTvt9Vdw0i/7jedxQW+gY3uqS250AEXZTvSkuIEhfqS
yHygrLFlvNNsNBd7/JpMvXwI5z4eNl2ydDlnyxXuNvIxfQpphKJEiEzR44TqMtyQMfyaR1U2X5qq
n+ROp+jGz0m3Pu9VVRbWXuK1kwenLRe9HZAoq2vRjKg7vo5ryn8lwNgNjInmZ72E9YuO/LCSGwKP
hv0BQWJ3eurC3pnvGe6Kz7it8ujTSvIe5H2SkLbqG8hZr0wQe5ArzRS0Zx13wWcROREfZuH3tTgS
7QqHvajzbLngdM71Xc1BAse257fAdzp2P1+JkSXxAL6FmCW9IaAJfKKGoZ6KnwWhCzyxZu3CBNPK
U+sULAM9jXJmx73W6yS7YVnwQ25bRbncXZNF2S21FzjCNXje352H0/fIAIyaeB1nLeZhnatzUdNE
sg9iwJIVF6xVi1PKxNvfGhyvzU61guiqmgv9odmzBHdi7m37rQyF6b/ipoRoW7mmab9aCJv1IaBB
GLsl3Qd85l4OzJ3UJkUeoZ0J8SsPfeKeC5yrZ0aAXfbU5K3zZnyLZ4fv6dxsipwEckUoiSzXjGY4
5OMVixSgr9FKKpsamDjfUe7mHHVO8+NGzrS3b3XqjR9iCvX3KeGqD8emIwY0Ab89csksP2cCMbyT
YpzKS+zk6gbWSl3HJW3fG7+WI1jUaXmM46wARVHluTlzlp5cqjlh++wMbVOAuIjxhGTE5vRX5WS5
/iiR6p+Janlox2MzX2clQdNJ6B1viSjsr0OugJf1Ws/bOimKLw21l9fcX5hPRzawKMivFijoJCsv
Zlz7XbFGzWtYYembXccaVVDFrOKXAg3u+2LHFNsseWe+psaP76iebzgYQTDEResGARX0wFcpb6bY
FNXZYedCXyK+edHnaIV1K3T6NprSgSA0qYSwW+UtJ0nWjl5AZbpD26fBuR/pmmS4p+EG1331zYzU
InCkisW3CQN4v10qIsi7ZfTs6UfAz1e9ZjmcHpaL0bqIRgSg1Pn+bWMs+StbqvHstsYhE6KYMW5q
Q8CYpK5VHblYLAze/hw8c3Doqa8u52jLlwEeGiePL27aMLwx1RjZx8DeXh6MAcDRcxh5HftmQH0s
XM964FNt32SP41Zid5vhkk6K9pY9cj5FHDrVfnPvCIKFpJkFky0M58Mhx15OeCJ1iq8NrmibJEPR
HlzG9OGmQYm/K9OxXunNlWYrFVsq3xPZ1jAmpuI5EsxzLiVRA3X02C7CIRjHFEipY2FSmMOUXjSE
BG+j1bRAG1oWugZcjj2OTHTx2se5N++p3ZLpGbAbSacgEOYpwyabnr0syyFRQqjR+xx4g0RyIMB5
IqIcYDJVGTJ9jxn6GypueqbbLvhIw5n0G2dcgn/MMld5GaTMlPPpkhixjpOJl5NyGIPfOU1IqJ3V
hIMDPQ3tEYhM6b7oevGsUwGC7LlKVZvvJGCT6WWk764EJguw0Lp3+WjgUzpukcmjQS0uBZNez8E0
yyL+u3XtGLN8z8QvXXVfe15AnuhRjc4Be2SGMrDgHKI1YfJB5If2eLB1HH6167K+S6FqABuC1ugd
FW/8vsKb90QFjf2ZaYyuu8BBlCqY9jiJrtf53ZgfOwjUCVPiub0X1EFqZEzdGg6tRJP8PQRc+dlh
OlIBHRtroC7oqtjDwcOxqdkyabNO9dDwfnlU8WxrTVH+Jq7v6JsXiPyz8ur4I26HcthPrIAhlJtA
OYwSgywyu0W0rL4a6wjtxSD41X2ZBG0CaXdNDyiIGd8cq/PPeSZM9wN8NW54puEK7bnI2hQdPRzx
vs1VFY0kK2oHL40f2qHXkzDI0qa9H3qr7++XeADgXJK2pBqtGYnIMKsbSudpII80lHt4chbxGKT5
SpNH56ehCH+AwzyA7se1fiD6EcZiz/JXVcO5k2UKEIEJp0WrY218hy46iuKU7W6LDPG62VGoMab2
yeoFsuHd2h3nfnpRUC3vxvLlTAtlnS3i6Y8y+f9bwv1vJM4G/n+kzR5//KyrfxZm1y//hy7r/M1V
QcA4DU2UE476N1n2by6HHc+2EWf9wBEIo/9QZeXflOASCwPPDoUn2Fb9myprqb+F8ET52zzfD6Qb
yuC/IssK4jF/0WXZufphiLrr+QoF2VUh7++f9dkyKdxxcfO9V9WUFcmSyVlfj/NbLo1/CAlXfxRL
2b6HpMo2uqWdOHWppB67OrsAy6d7olEFYNfI7bv6JkMQoVyT00OTLlSW9ZFXVuQ6J8MOjjQgz7HY
NAU58IEBR+8aIpPlrD5FIoy+x4deDvRMVFLeanwou1iRDL5Enc0Zdk7Sn2RsYXxxRcc3q/ZrTs/R
XG5bsZK/otn7bjMZb7YkPTBoMHuawMq2PpR5/u/AT/DZee2BuIT7GTVgrPdoUXwh7jUH05GxmZsI
5l8fs0cNHb4nQlYTjM7PfoHugMm2iU/gD2mONJw/HuKu7vpnRwvG8gQtknNntT1eu5BQs7L8V5ql
9S/W8WpHl5Y4Kkv4HJNCTeqQru8fnqHzNJ0thbTIf5VnfdkyKuKgFfF8eIjxoBgODs58J/IwYr8H
muoEFJOiUOnHv3NO+kiQmOy2acJWa3J98WVhXkQ+DSc9/+2vqODlzh5XxqiAnT5kwxKCTIVJzyy4
ob2od87NYg3f/WQOdoNR9wFTc4gk0WFd+hEbLlUp2TH1AspN2lngzbHNQbEI74xe/Ftf6OqWcr49
1FHoPi1Urz8vqe3sh0wXZKTYCKPhAHRqfetnwsGLszu7LsJyawWpD5ZzbpcVBGwBG40EE1fgOe4b
IwBM38i4hyXyvFuLh+MjKZLlEUGe0/VEkYEdxN01q2akZa64U1qm6WlZA+hfkHrSHHpLUpqvZTD2
D0iA9rWjZijZpG1j78LZsn/XYdq/hri0v9l9ND+luOsvSytB4Ni1Ak4ZpyUc9wYbHgRdc0oTR9w6
zwl+YR9zL+16zilI5V7IRQUdbmahHEm1A3dDv/Ukg32iVvK911Hzs2liVWGqGaovlva9Vwe8yNZe
ZvxffhLuhqIhu6Bcxe5xEZnzEripv8f7hJc5aeVzj+Xr63rV3UyvwaH3rnvVbNY2i+c1b5Kmh1/E
AiqKIvF9YykpzLcuUO19xPTjGlSD82EsrpkAKxDwWac4ipI+JbY3HjPmaKof5sDPmJj0LaDuoW+C
xxmK3aPBo85ParKaHz3b7y8RB7YvCpV1p4Ns+fRbuD7QQux3JzDxlX3++BrjSMVF3E97Ocz/m7Pz
2I6bvbr0rfzLc3i9yMDAkwJQuZiKQdIES4FEzhlX3w9K39cWq/WLbg/sZZlkoZDecM7ez552pk57
R4PCRmG+MJu1L0xlNxG1+Ii4dXayNI63tVrhwGOjNpx0dQHcd3pqEe6RtVwBSm2j+mT52l1Vl/Ee
wmO6VXQYTT4DiQvAjM5kkSIGaVCD7eJQnjdDH9DPLQNxq/q6ekvwBTVahAiRF6gD2eCRGO7URjc2
pNFDV651q0/g0Gr5IUYmSEO7K+0DYQBAsesiBb1hTH50oOYZYnPzg25X1nW8nVIDa3FCnB4bFWAe
tBmmB39U5k0Swt5xKsogxOOBT1OykZiMQA6wVShFf5cyvoETnccJC19f3vGWIuuug2jcLpoQcabT
krcrll8IVfIZVYUTwSVF+En1kz6IPlFRg1ugeVoGR0oi0qmjmRavbExtXwiCQTNom4nXU/38zCKI
mGCzDG1cgWX4aKgEfullMRJMFBkj22rC5ZUmbGtUlXK8B4iBymCwylu/TJZ8HhPc70rEUnJjGEb7
CYMH6jq5ItdV0dAOhwA214qs1Hds16qHMsnjNarR7CUoRhgblCLQhKjVtNbRVr7k3Ar40l14F6YP
2OnreI1xjZpHPQHgibq4u4/nzECQTV8LIKyqyPeSVcRbnfXvPvAXt3uLx3Ue+zz0ctPSt8WAs6Bm
CfboS/6C8GCPU4GfI+4m6HW2eNWwD+IgCJwIb86XTK2Me3kmBTsKsJMRpMzmehrh+dlK/RAQrnEn
KC+dWqMWB12oZFUMJr17lxwF7D1pOzFXdE1e7tgp4QPJuhjkcSPK5s0HqXdb6nb+ZaZCHSNnUcmO
EIm8eFA1FCZKhy6+KdThNWqHdtvSxlzA3E1wpxdJcGP1oLAQuBohT5ihvajK+KmK2x+KZFHZg1dM
NRAw7pzWYqvqM13PjoUwU57h159UyiPsUUMYJQFFL/Q3+fJN5VSRl6zMbLqZuyIC6obg69jMency
If4QRMQrZ2GW1ioZT6N17mdykcZCU4eVNpkvGhlctwi6Ft+wJdkwunRed5vo+F1Xdj903c622I6U
21rYbbyXRb4AQYT1DFNufM6XpsuyzhYvFPZJBTIHmTQY2kpPBJzyakpAXMBPM54YjOWMNEnzxon8
aNnW0PQcBKdHXwlljtGMQO98RbR4YTr/ViYfAEZ9YLxBo6OwO1LBfTYVlLizVt1CWMu2dZlhVIq1
bKunQgb1RVpvvA8bG/UZgRkA1uRCfGNXp9xbBcCSItKll1q1+dU4j4iS1OXuRJBQ/YZcqcFpEUbE
082q3p3pLA7xHp0KQc2qLkgCzqOqTI4is2Bw0RuCck0VvWWiNaxnlU0bN6FtS4qApj+/juhcqQLC
k4aXLDXRDmTXW9Vp7a0Z+SEB8UUpDl1bxXdTH7XnBs1QRuoOit++AX4BD/xWY8x/pVNIoYFyVXmT
pcZ4Y6aZ/aynBDZi5E1M4bWyL4abOByJsLEiI6Hq40tYh9ngUWFUx+7GmEX61azb9qtSsFkJdK18
EELMMzTmivFa0Ygy8I30vmLfh74q1WX+nArMBigI8kWrk9o3RQvxqcfDSN8ZAW8KfPo2jnVxmCnw
u5lN8dPMKRvrQiOsLGBvvRpYPOHPY6QgXACc5Vowwd9lWQAKaDQCfx8qRPc1JoVeHBwbIzjbtvQQ
692r3LEBJARzT5IvT7Hf+zult6q1UY3NrjMHdW2mM/HxFS0gs1ObA5D0HyT5MhJ3gkmwLiCToKu/
DfFxlUQM0TScig67q09aJBgD5WhnsgUmnrnMaYJR2+pmS3wWbl/A3sPk4yuJB6/OI/00ZK1CmyGk
wURnTnPLOFfcXNLCG5ze9rcewPaz2gsFaDoOBxYUDJ4sv7dgoZJn8g0Nh6G2OwdRGt+z0YxdQgft
G6j3kJ3Qle3ybIoORooJP1NTRivMgW6F3yN2YqUpb8OYCOB2HmPci+TXkX5CEwuF+wKECEwaFFXj
IogFp6JJ9HqacCBXvukQsM+jOFUVoAnfasevmSyJNYYXDFZq/DmuWIX0XytSdgG+Q1CKVJZ6eQiU
tB/v6hAxQxCRk2n4gbLJ/dz0BN641dAaPWlMwr6zFYHqDc6KeTOwxTlDh0QWCp4ehqKerick68QK
xJEnERq6MuzO3KidpS3IUcGTq5MGQIbEBvoq4XQyGRDqmFJ3Bptod2P+g8bqdGC5Xp3qhfLJeges
XMCjxHqhNI7YI4qNKNsv3RjZZ6tnHo8j09hUqYSeqfLnb4Pa8+JCKQocTUI+1w2YLy0yLe6bQcX6
TnowGRN6emChJT0F3TR/qZWlqTCjOLENwvha7LcHeimEUaqnKNZ+oAYx+BxV4R4wqBm5auwRU5Qr
oEjdCQ0XUuRAYoHNEHgLXTfdqUajfZLiYFtZhE6ZEjSqwJrUrV6wZNLlAvGgDQ5OtHbkpbmm7qaR
R72aGAv7ofIanwczUtTaVfIBg1JeNdOeviP9iASvQxr26lNWZPwkjkljUHrQDJMxt5txLNHj9ryn
vkRSWtNZ2Y4SunarBDUxDvQmpA2rxWxn9vp4yIma382hHpqr3MgN15wo9uhq43ux8NEB5F2+SNxt
/aFow3Lr9312okRIiKQmB6/CXGZxO4kI3rI0Snep6vJR6r0h/GxLYFfnaRq+IPrBGOTyoN/qrVSv
LV2NYYcSbkXmCn7jwIyrkPnUTHcipA5fo5ToHZ0l2W6Csbyi3zx6lqwR9zYKCXvqPMo0KONuStqN
KvdYmCdRk5RZJaa6o5XPWipLws/tNEhfDJOIwhUVW3XfqUP1vW0pjvtxN94Wob7cygVXk+AP+VEz
5ZybgUBePwt7lAskcR/Qz5XrspagVXC8mt3KCOZYwVkMRKdeU22pTlTveEOhQL5YtG822ugXL/pY
hV4PqYZkFJt33DSKH6YaRSejHjR9VcBlgNgrEwDdaPFNZxsq7Lw4/+SnWeMFkVA/KUXBekE2yYxq
FLs4pSCgAFL0w2FsOxa/qj+cAzsCRYyR3fKQ39CObNXaGQHBeEoKbiGy8prVSfV97tUKQxXpbGDP
0x86IacIesfx0Jmf6VhjDNqpKQlKRVbGO5nkwBRThTKK6hFR+Cv+M2k3I5WKdg3eoKNGDfLc99NL
ohJEM03los2qQ+UFJ2N+ajIkJmxqybtCiYZfkAq0hKsplM6mQAuvoG/7HMcTd9C2/BziMiMznOeg
PtIQAS6V00MrUEXoxDeSwoHEiiouFlwQ7TSu+vs8ZT11L1da2h8auaroheC40+7zttTOsVENR1hQ
SHeURgQOGY0NTChI9gTHgQndxpqk4Q9IMRPL8XeQNt+KePjGKpVXLlvskND3SYVPwUMtPf9FfaIb
9jpnyeGylgK5JBi4Sx4QkirY1Hxpu6FvqNaGFeyIKdA6L5kn+5NGYOFZmdPGdMBZWccc69MOkx+d
LeywM3XyasT0BM/jKadfdo+xkDoj4tj6GBHVtVebVlmSf618L7CFEfAw2zMk1qrSGVOtmizYVkuC
p6ClOIhqoWbwyLPoPtBE4dVIbSJHykbiMA1F65TzaPvZXsYFtUkK2metbqJTRmPOJntFIdUkOldK
+w3QwAAjaqrnhmfTv3cGI5WavbDtirq0UuiAHSfQyveCJt3GkjST/VxMcXQVapH2mSqGfdt2JiMH
oPz+R61oS1XDoiyyMjB/bAiuE84c64NbxxgsomoeCf7qeAP14lbKa6gVMybZONDtLWqa0REUcnBc
BQlbzDHM+Z5VmACEV6EPw4iQvdCsyXOY4uysK0Z5aOK0/YbKBOi8Tm1nJQvWiSvyumOCpmND+sQk
lK99DG3Hzlan24rWartCmKd99pPytiQ3MFIhIoqe8F6RW81Jzkv1GIpWX8tiUm90EHK5GwcRfnpp
qPd5LPKNESJTCjR4/nYY6ataNvNDgMZpB629dmhr61/KUIoB3k3xQeIF+OFXeVE+s75PqO92Uihv
wXCzlmcNPLEtxPGwrfrRL6clOZX9SREkKq6jSNnXSkME+wXPT0RHFewtNu9oAu02HYsVEL+iBlPk
y2s07obY0VAtbgZtTlMIelRqUA3nsnRvkJo1aE6VYXHzdGQC6bpJZNTnGBUstt55K0dflQGmFq08
pSKmp1f7gXiybpYedEnHsO5qMaSuH3KpzNV3CvFa6hY9zbcsQcfzOA5Yixy6y+oj4uGetl6ZDqFg
0Ev7/olglsy8Q7upHuzEqPY0FWptJTWZ2b7+UqK9++kv+p+8y+6KiIHhX/947zqi8mlRgGdVr1qK
Qml2qcz+WvkMtcywQH2tKCpmh7IZ03U7ldP+zwd5bxj7fw+yfIlfDGOZMRBsaRJuYwb5NkC347Lz
Z3c6q9m2ahQlWf35eJSGf5HZ/nU8oPu6JpaqriW/P56ma5opEWpc2MWDaYNwoOZq9pCfq4n6XXP3
56PJ7x1nfx3OVDUcceyQZf3qGqLu1Ji9CcfclDv1yFzn5lsyy1byCTmT88HBlg/7t03scjCF01JA
xujImcUiMf7lWnZKbEtwqwFROOwO9/YhdhMHeQ0RX5txU27Mn0L0dzr0Dx4QZKtcREOm4E6Z/v3x
tHDuh9FC1payPk5TiHJh+vTnc/rN7Xp3iKvHg8pSNCGKWyEOuFuGWql5zuIvKp3PvPzgUIsA/Pry
qaD2wSmw9bfspavw6+Ube1bfMoAUdKxufWdnJx2bZrLptz2CyJW2jpkr1pQrwi/56GhsWtzug4fz
d48LG19dlzEpmqZYlOi/fgWWRFOcIIBh97Ext/N2Ll9qjxF/XzrDakg+/fniysvDfvXAvDvclR+y
hofeV8FyOHld7eM1gexE2HnxIdzb0Qfmy9+eG2Iqtlsabxm64Pfnxg6vBlv781VIDpUDsWpnrPz/
+lUgehMKgiWEQe/56mCShGtbJ6s6PpIyiVB6AwfGbfekHFLd2ybrePPBpfzNOKYhRlQU05A1IdSr
A4aTzwC2qGUPOr17D9UWilV3XNlczwLi3/PgTudo/d+88++Oe/WCmENd2v347p3PHAgukODWFif6
0Tv/u7fk3QGvHlGqCllWcUASKdaz29+t57OxmV3Nk7fSMtgkO+gm5/7+P7jGyzW8flx/vcZXj6tl
tNWI3odGggN/mOLsSt76rrZCdDK53W3ofXiyHx3xakgwWmw/y139a0QVp8K5nCQqnPW0+69G1HcX
98oMgli0SCKKQpauPLOIYWkiZx/NgPJHj+rVNGEHdcTC+3IZW3d0bXubuoG3vIyyA5tQeVT3y/Tk
Ox+8Ih9cTG3ptP4yPTUs8wMEjqtuL5wlJ9dJ15brbwm9Z8fh/Ad3b7laf3hetKu5PhdI1/2/HlXN
GR5aDNQux/YI+Yj2usdzw9hKJd+hCOh9cLa/mbk021AMQ9Ut2tfi6uCy8dfBp03nTR7V8jA5EiZ6
jPYYV3f0bo0HaFVk2278Dw6t/PZC/3LoK7u4FgTogThv6dC6QXYmXhTToRN4dzsGhuOLtYoPyRo/
xn2pPsJnPBMB9cHK4DcnrwsaF1SjqS4gK31/q4EDm3OksO4Iq5sB9OghzYrHKsCgEiOl26aW+vWD
y/2bhda7I169OTNVLiMrlmFJ2ycsfIgTvjzQ8+k/GHR/czBWWaTncW4Uu62rMTCWa7If0F0NDnnt
N7ELjuQyldV7aSet/3xmy2f9+yE28Zwt1jOhyzRGlxXr1dvaUQKmpcsmkM3WpN1ZyMP1aPPnY7wf
EX4eg2dVlbVFOMEi6P3t0jsrD6eMLMlM7BUpI2EzCJ46oysQWKcfHOt35/PLscyrUcAIEWWy+CI/
NPPsHNgOIb9R8sFYs8x6VxdNU2QkJbKqKFy8q6ehEEqqQSkimHIfVtEdW+APFva/OYBOuWW5LyQt
WebVtJvotFtnWpzsuDXJJFRI/eAN+t0BVBYSwjJtlZXg1S0BjlZFdsplMi37HGn089q+9p/+fN8v
y6Cr64Te+f8eRb26GYmS498AmdwzneZrUpzalXXUvwD/c1Jv2M75Bw/zb87KYHl7Ueeo7Byuzkrg
z63r1mIpC7S2jjRCVFrjg2PIv3nCUOtYGmYdTVcscTX8EYJuzyNq2OS5eob7tUrX/bbaSE7PUsx8
a+/zzYdT229eoHeHXEbkX6Y2Hx+VPcYQqJxhWumfiMm6LIj6rXHUztRfirvunD99NMpeaZMu7+27
w149hSpYQ6uBoaU3qFszcYTkB99xgvfUim0kac5olK9g2x6VofvgKn90xstN+OWM1aLQrdBXYRMd
0YHfUF6k0D7clGHkXZ7R/y+p3H9mZb4tX/NzW7++tqev5bXpeTne96Kc6gijBG7qv47vfm2/vvsH
aaJRO90DUJweXpsubf829S6/+Z/+8H9eL5/yOJWv//rHd2TD7fJpAZSAXzVwy9D3v9uZvaYF6Mg0
+POzLgAb/uCnaE6x/ollCdUcXsllf7xsvYfXpv3XPxT5nxbjnbmsky1qjouf+G8zs/1Pw7BVViMy
r4diLTu05qeZWTf/yQTDLp4iwvJp/Ojv8777OV78NKD/25/+a10Ajd274RfJHk0fjePoMrs9sC3v
Hw7CLJBFEILolkvgDbl74PP77lMsIFHCIp3Xo2ZvyG6xYEJbr40xPmm19RLOGWzNplOXRKJbpF9E
yFCi8XAmpqsQ1yOcxKH1aLMqmdWSMKmNSyzDLuoiPCtzCtuhkV2lkwjn9UkS/uXq/3WS707q/aRv
QgtkxLIXUSELDcO+XtBZ2J/mPiugiiC+OOpG/GlOvshS/RKr5DqrdruAqOiGIwKEHKeMvVPaCnmy
0dTD8K5VEBzhqzLqxwJP2rOlOmKiCQlv1sUFh1HPBlBlW/HLn7+2qV5/b4EDl6oWjndWotzjq4Xo
YAI6IQ1RuPEonpWynxwAI3ivQ6jCPmJjR5ea/ohqba91FgCv2boV8ueZMvemDyzJrfI3Ay/H5Vcr
SRClIkdnhEXzugeb4PSDrkM/IXoZAPsMd0w5AbcELwKpDNkGsSplJZEPX4445xC2a70cwFTosMmF
IRV9/AeJ1hDbHiw7guVjielQV2QUzGvcbuRgQMpAuQxIp8JACHASRym2LC8V+Jx1WNxGZ2B6zHyn
F+TiKWoveZyy2AqlfPTxJqzzgEApkObfoijAcdnA6qCP3Gx04huxgtfnVA0bWJg9kqkmNx9szH67
atRfQdiDPiFb7+exhdBcLJqELWhg2tIJ7KPdEcahGcsvgCvEbhKvRiV/TfrkM35Ae1MDRoFsA20I
Xf3PpyKOEZ7B/q5KIlb9divpTUPIR0dAZEBHYXlSiD5s3BoCIgaJ9AZ/TrNvkuytjz18bI9z/dx/
zQeECkVjHQqUafBW22draAm8nw30/Mtlm5qjPZmSS6g8SZR6hNyqzgzy0Hk6w6KFsiulTBDxNKzs
ClFL5i/8b7CDU6Z6VW6+Xm5D3PHXZZPbmwWJPlqEk1uJfV8zvLC4N/uNaCMaC8sBYz8JPGZCr5nm
epdq0gMK7G9+bxFETLdifbl9MQ7xHbQYlyQ5EJNhXR7SOtnqg+wC7waaZ/ffU5qxHoKzrd4oL9S5
Mdw3GZojNv8YNwj5mufvYBxJzuFtGws/dNB9tSvaC4YTD2B9teUatqLmoRqzp6hSaAXDRdrFItNd
TVa/X+4f2djfDP4z6bwIdrdHBB/S/OP3ZDYSa6CaYAXpQpK9am+CSil3KHafMhMnJIBHe9MUicPw
Zu+TLtnLFPIjI3iMLNuz6ZIf+1ZZhio+iMV964kORSRJE2kpTWvRgGobrRBtvkGpqKcVbWJIOdRE
eeNlfjTiFtw1z3KVroc4v7H7yaaBxzFDegNuqnILL68vie0g5ZZ3uDW2AWnPG8sfOJkSzFBcE72n
VhaPbM7R7YWsCU3JjPFPLI9EW1i7Qe7++vtYma3NN5qYzOgZw5JouSglEmOfRAsXIwgCX58fFt3X
hmI3OIS/R7WmoYdtdeBE//6dy9MbqwV7XOJQsRvwwl9uvgVDypOQQKyMXbL8vMSaBZA+vs/wdIKC
6zQ38lMiq5kIWlKqXSJKuwXWxqMic5YRGCK8VP7hcusvJ375X2lJf76tyw4nqX26DEbwImBOL2Pv
5dCXM7v8Wj1MJBf0PuTFKFuRPovCRiF7IqpykuuEvy8q/WHuksYhNMY1RC15sRq0q64syHFYfv3y
0WbCRoy0EkyEtf1IOkaRmOhz2mmFphGlT5D9kIL6scP+vIItezaiqd6Zy0mopUGKBi5GOIr8UzA0
r2wVmqU/DiSeapvLtw4lcUNrljzBIPDKikfQTjvVSRrrmy/HLxOxB95Q0MOcfO/yThuy5AFAzTeE
heB2kYrC9IL0W55K6xwcpTflKHejGjO1UtlrpmidtzzaTCRM77Ck7AZUgUxWRA1mBhnHNmiKNfMp
YijDE1FZbC4jUyFaKgYpsFWexqXXeUqCAyAE1DQmGo7RAN28DBngUo5dbN1Vy9Ch2v3XpE0ecPet
bP8FuAGv4fI2p13ypM7TI7a7nvitsnnJKlHvgmDyeXamDcKzfD3bBH9l5TEtXSRg5W1SMKLEzQH7
tcpKgDcMmYh8vHw9uW52oH7eIgMyyjJNdy0yKi0cno3oKa7AWOdjbJMkTRN/eTaqKU94ENiDBkFV
eWM6O2FiADVDH4dTHawosqHWEuseRaEzkibpXtYgfk8dK56rF+RT1sZcRI0mDvgEeKuLT6h1STRE
8LKcvFRuSskcfi4LaOTF21meV5dXdIpw7nZ2TOZziBpAZ9SKe/9xXP5voyrIpQStxtMVNEys5EU1
XDWmxkbTSxbb410JJ8mNNO1UL+PvaJrWhiD2u6zB8Wp1xk1e86SVHaOpAfblIR+ik6bNd80yVdVq
kCItxhO0vPOXiYuaIBY93QuBBzvLcXGYoTJeBiKrCsUKj4FNOjNq5sZVeGvXviGf6Dnz8cHQuUEK
2xrJKUSq8aas0HkQmIvpjmeDUXtef0U0WqO0YmrDP/9tVgD+6nYz3sg2emCfCY4Ga2Ls6qrbGF12
xmUUIYmMSGgxwJxPEre9TZPAWdAMq1I0yl2IziycK14NFl99ZtAQRiPalWbOKyP9XHqVRhbvpDxj
K10V/j6mN+9hLH28LCiLqRdbRebtWJ4GEyLlKq6yBxmNzn6Ati8q80WU1by/PF0Q/2+RPHiiepnQ
kGynTkKpZY3bTJe9apy2Krq1Vd3bmJ7lt8vwJGm2vMqHABHYypQZkvqYp9YW2F/rBuKtWvZIsCkz
OJmI5rWUtPd0SXCSKNyj5R5Ij0OSV55Qd402W24NOxFuP9Npr8LHtpsvocyMIqML2I2R2QCEZdUR
inh0+iJ77JZJsNG0cFVZDdkvjPkF7vujTC6ITLw3WsZSdiIrexAaxM0lZGC5EBC9h3UxyU+XuQ+P
NnaPYp1Y/V1eoqCdUi6wD5f/jAmUCWyZTnJf8ch8CNewVEHIWqJ12kAQZRKOn0qlX8tdtU2EDieD
k+JRbzZyidR6qGcAg7QOq5T7EmXQrjWrBmGf8QyC+9vVykKN4G8Y4lvvsnlY/oWZN151wUTuVaBe
VmGGaT5GywoUdSaZBYQW0ELn0c/UrnZrWWfG4+/68ksyBuSuL0uEy0t4+V9hSLwiQufw58kMAzOs
MqRb0gQYao1613ZcFsx1NOortMowZLp1rlg9ukZxZxZ1f5gwmVuPl1nQNBkcwbM+Bc05Mk6pxjBg
LkvDoqDShSD2JkwgDOSo0rHUT0+Z2vS8EwqYyOUwl/lzWMYae5naCzjF6fwZMYfqZIgn3LaoNs3o
T0xE/BgZBAtGv29WrYIGa7qprPpbBX+cJ7T2yG/ygmpICEl7EGo/b6PGaNcxDiX81Czth3qnyZVC
omr0FiGRw+05XN59WFOZo8bRCcHNX5uYbvlyQ2e8DYk9kd3Jvy5DiZ53L5VakwTEbD7GEeWkeLyr
NFADC5Z2+ZJVqH5t1WjdGAxtl9HKxz7iXcYelNg1M5AgFYhBvfweaClEjmV6UC8rEWZionCgoC+T
xGXQB1J1KMlopJjMmHgZuySdV8IvJIA8bXZIlhUSwoLPVoTvVyq01iuJPYkxm3hmR+TQbD1Cb/X3
Ocr61Z83XNeQWcFuC/aOgV5CRsNsmle1oB78emzUwP4ua6jLg4xe6RxYfueOkvYSYix3JoWQsTnz
ia2XY1cYLA7iCB17EeBJ0sLPktYwVgn9ba6UF7A/sOUaDTXOIpIQ9W1tWvUH31u9qs3xvQ0KzXxr
RVMVLHlXtcAlVqtNBhAcTacRXIgWPIdrEhq5u9z4NTnz+yQRqYPw5LKeL8PunmQ71WlaVEhl2Mwb
i8CqzSCz0NBFvGkk6USeAsO9PiA6z5pVY3WrMAaSCw+6wvPB4KG26SZRZs0Bznrm1e3pR/1AtUwo
cNh9viyL57D5WVP6X4ULylX1ajlXVWhUh2mkKci4rqpXNnsVvQ5z373swcOMFTrQGR6vZTKUygG9
RAhes1y+L3uEn1tblPm4VTTp7rLeSURL3ly5mIOaUvUyi1VtUNc7aOpMAWOxvdx5Ibc7Vo9OT9CE
G+TGgcCM9oOzufSWf6niLmejw6BbyMuoIXXtqto9WJRTe70idlwL6aebvStlt+q0jJtZdyDkqsXb
U3pF7JOKFY+sF5lwFYL03Mv8cFnRLIPq5bvhClubppk6OqYIZnDAGB1DF/JaPBLMlHOFBhirXanW
OyvFlBTbNvyR5Y2jIDQ5Rg/IN0K8aSlvf36z1OWuXJ0nL5esmxqdNY2+yPuyEipbKrtzRFA6hIII
46EGd0ZWaCEGCKYCsrrlumNF3ZiQV4s+2l0GyFJYu85ADl5M6S0Wp6eMuNyfo8llDEuJo98adrVu
U+XzRMSLJbKJZW1QrQHuO3GD2lsfimQrE2BTLCvxlmwgYrW5OozRnZi0VaVt+vD7n0/3uo5NwUlB
LbGMJTpNIDIQ3p+ubE9q2qSBCciEmsdlrFTS6Izv8bIDLJYpMrX6L72YvktQArhR8WGY2AWFy74Q
wwR6uj7d/flr8XosI9i7+8CzRm+P+XC5FYZ2VXYO0gDZJZUPdvqpgZWuZrFdDLty9ikKyNMbBoV+
i06CpHhXCbV400bmPaLu0k2SPSSR7DyMT4ZZPFmtbR+KbmwfaqXeir7odh1WiMPlv4KhN9nZE2xB
hghpDV+yQsbeAne2BLULAVeI8jimub4X+zboTFDr5JNUhv0dOea6w6n+kPZsI+VxYxsJLdjTxOpw
PZlk0+YLDV7ODCxXRAmR0PxAvJ3Bd0ZzSYVHd/pequnsBPMOPznOQ6KIA0Ct63hgicUK5bHQT+yM
2ceMRr4dfdNNJ1l+FMnJlgmPwes6b1tzuLW1Za5Cqn402Pv6oe8fiZiOHUDFvF2V9EPW+3vNyION
X0WHWkBlwlZGQh8SJAXQmGRV8W6SkhNItgB1KXErUMhoM6RERlekrfWwQSCTJsjJbHvvj2IDk2xf
S+m2VsxVPzxn1rRpGccimyilek/fyplMfy1L823SJCdE9CvZ9SmEJRl2ugATQTACMOje5ralbd3h
UmHQD0Oi3JRgcGLxZknSYxxYtyFprIOsbNSe+Bj5GKAPdlWTLUSB37AlrT7i8USIjenyPpdgvZfy
uAox3bFoXIW+dMwn9bYB9RtV9saA0qisiqBazTgfp3TaZ9L3NttVZFY5TZN+sSqDHGtCKyJL/8Q2
eI1k+oUShk2MxZOalCuc5OCxo+zcYB4DvQK692WEoIGWO/Rk0IplqW/CwjzVB+Wt09UbMVIra8q7
cBw9rAYYMbd81ZWQT8ngLjmmufGjivuTKigxzs5azthWJNrqRCiIXX6C8RQ7MAlvfPSuatC5ZAIt
1zENnns46QNI45y0RAKRV4Pcv5mEq8zy0TQ1cLzocqsMoJayhfxPcZtEoxkNHaZurmb/jSPWhc3j
mz8l9SY7SIXtiSFwbbZS9U3L3ho/xM2Enj/s+jVr7ZWdSFsuMSIKKpzgZ1hlRoR3YW5rWdnKKb3W
EQpDZdrkH2ZHOeoOLCHZ0RqHRh3chA8vKu2bXsFe78yvaRd6fvGjbyYnxeYw4SsGwHA3C2iSgcJm
Rx/Oo1aD7yN1yJR7khdCAC7+yayzdRuOtwa24NTWn31WXCICcBykn+ERP+icbeqnTgGfGXJhXunP
kx5+AtzJotHCs2hh3VWUTVD0OCwgyWUlrK6sKR1i5LxYztdJo21HA+CO0t5UrDJGa96H2bCWDYFu
plM2opjcgegpkfmfUr/SWRwPWPEnTwmVYKUnMpehhzrqk1WOSt5WqoepWFOOg0k8rpvUvg8Uscus
O5J9b4fBd8rmE/VaR9OLh6RQnVFJPgtNOsYlTBrKz8So07eHvRPeKCRjlzMOUSn/DB98FdSp04+s
XTUiokej2IAnuVVSdkJFgxmkp7hzH/n+DWDbVWnJm6paF5E4kop2G6XJ/VyEL6Ph39l550VCuAZY
m2U7rVkHBhIXwYA3Sf6aVFg6I+R72cxrUo2bpL2blK2U3Nt19IUNHlY+rG2aaB8GDLyjTTY2O0rF
cJXiXMiATGNP7l/IGZXDp0NOpknUERqHhJwEYlecI8u4R9d8q/Rf+eqjj81fLdbhU6c9+URIpeZb
oQ1ubivrNNjO4MpLhAOWaq6UVvXIFM5Gsrm6lXVqI/g9ylmojlnc+NODUn8Hgo2/jaLgTSDxyrfT
jrXTGsyRm+vK0sq8T0wsXcUyfgbOEDqVTaQkfju/Kzx7jlFm1+cupnDcJbfVSGCHQHE3bNo2P+DD
V2qcP9DLUiTw1Kkn2DZkcK0sckcAKtyOzb7mhS6ljM05VjDaFkn/DVztgzm3h0YL1m442lAaDhZ3
yDJVb2jNLXBSEjrvZ/X7KHXbsa8fdGPcNsTETXw5gCoHjOT7YFnmUiWX5P5oQbiGoFrZkzdGx7nC
J9ATKVq3rh1h6jE/ayhLkeSvDKXzbF2hlpt4nXXTqAutEpkbq5pZMTcp3gLokV7dYJn3CVU7pY26
reQqWSnJMZ42QkZNZZV3nQYFVBbrBg19NX/rS+U45vVOlfA5GuCCI65BnezHcVPpqleEEvpSM7Vc
ezhnM0wlW9Y2gHohzyjWDq/3BorrVpJnl37zqgvbo8GCCj9drq10iZhyQiL0l5hVn8QmZeh3Anam
778V1cFeRhKfKVT9P8ydx5LdSJamX6VfAGXQYjOLq1VozQ2MQTKgtXAATz+f+82uzmRNVVrvZlFp
WUmGuBDux3/Zrz3/52T2a/NkkMbf2EjiaRmdrITYRM4HjvtjsNxj51dn4NCV3r4aeFEWPn6e3Rmi
PwlYD5cO7vmN4ioqsLdYNtdJglB/+nKYwGJz2TpLT3aC/5YE0ClOuCUh+xmr2pHiIizbhQ7MMkne
5NHm+KuBsUxWDlu4EBhTvkT6/ERgGzScxmhPpB0K0pPQpi1oPu/YMtOsYevtQaOjAiYCh4Gu31XZ
QOJeszfaZK3TQEen3h6zzGCMH/2C3dX0yPMoa3EO9fxOt8wfbuZedKs+tLPN5pxTqMH2YkXrIjiH
Fe+R5aWnwb6v4+zH1NGUU1TkLBil94pDlpLSySCMbmPb1U8bzzj5jPhlTT7P4L2JoHrxsuFkTNSw
mdkTYV9H0UOMGUZ6byKcLjau9rj008YkCn6kBIjYuPYJP9p9SzrbSgT2TxI14YfCGQ6Kh5lYg8uo
ewerSh8HcTMY1jq2XkaS1Ue6ebQG2o00YKrMRg2g3WauITPRqE9d+TZgwxa0KMWlyc656+AT5qz6
bo3GjiiSj9Z3N2mRkY1HuKyZZQ/ReDcu6dln5DaL7MDB8T62bc5a+a4C0KG59d7gS336ZunOZT0L
CPCLz2DbN4mV7clRwbxLLqAOTQzf3CzVS0YXPWVjMWOQ89n0/mcTDpQuVJjKuvFEtvOCJcY/mzmT
DlPTco9LZzu3kfHIUXht4Ln8oCLdhpxhbBvLAQ++fTDYg0SQOcyPCcYok/iEVWp8YiHhwIWZPiW+
kTkgtoDvN0Xr6t/B6IFKaT6fgjw8RR7/ls4jtsEej5no/ZG1Q5Tn2g3iUxwXxFCWRgL8FjUHUwu1
p5ZyXVojhulUU7v17LoFadkyWUb9KS4jcef382ks5qhba735gKOkZC/iS0N6mQlGnaCz5P+Nq0o/
1xbRKNe/nM6/3KQaSdmw+p3qgXG9jA0Yw9UpaCK6XCDFt0zG1aWjC36Vued2jsrXuaSDgJcXiAaL
zasuhp4WBUJwRZjXx9DptfU0OtQs1ZRxqb9CpN6wRZhR7tU3mHITr2C4eAcxLcWrl7Kg4Qs3qHPg
21vyrFkJ4Hv1p0EKh6oRXEh8g5uBXIdvQUXUsWg4iNrUkuRut7ZXszikFBM34ccczp8dktKIQENJ
etOJdrS6p9wtHtNkwf1kaBvCw+rV4M2HGkyL2I3VPDLwj8nWEPmP9ELaykOcQt6mbr13Kftjyxp3
onNOldHvZCuBPVpPvrdYq91kg1pGpvOegv+C4CdvovsJenoiAvsp9sMGnIqVdCJ0tgu+5lTQn8FM
QvwXXbva8stnp5X/Myghzeo+Xgl/3DU6Gdp57eFN3SbGfGhBXkFLKVOP8kMsCPDLW3PrlEW08Ydi
5c/GXefSgCumXVLp40bE0UtgdUQXdFuaJw7k1D7ip6mI81tOY3UXDpPYa4AWJU5b8I2IEo/hNJvF
t1gnwm9xdxInxgGIa2+o8QCvwwXbOBwjynb4Ekqx4J8MurnFuk3LG/KUgzQ+jSaZsZ4bfXixB//X
wr7bHfJ3QfVj4y+3c5Z+sOacAlE+WKRrrg1shpJCA0hljSplwmMLW2huE/pBwD7jewfmWhdYMscu
2la1e4OZDvAc4mYQPjo1bUhPevxGtRg7f4fob8qmH4PeW2srCy6Tf2e6Fa0gzX0V9DwW1bLvdWtj
d3ARGMI2U+21+5x41CZKnQ0jfG9SC1pVJbnP/q+S8SBoUs6cx45kjrTwb3S7WGuZ80rB0Ja4ZwyW
YidM90LUxmYWztpwCGnT+ye7uY+9nzXfNKptAokA28NwlSTegQPvS1kWOzN1wl1BX9wUtUTd5c0W
s/PBNOmmoVBxnc3kpPbV8urEzqbVm19mS75Q65GZUjLbCfoY45n91rJ5oSMH5i6NSxITyKwbsluR
lKRiI9anNLl+r9gIt7Bi9xpK+SDF3I6+zx3IYHeZbMJR5p23HEy6x4WcXIvquhU23BeiMNZz3VGa
MUTrMk2Nff1KnJV9IqW0NMvqlujSbJXEFGaZdE27rBENiP4NMNX90DzQ1pwenRmLXY8O48IhQ6cf
/oR0eQEHyDdNbbpnQ6uJeSw0f98TILs3SnenUbd79EyQNPLI54NbvZicJDewSJipiRw8Br3XsxSJ
PeEfDXVF841ikpYaPltzl7cwKdAc+xRlk0Frk0jgi5tIhKfZwr6aI6TceFTe3EJOuWvCVsMPklHT
I2b/6KxTIowPJ0v2OQHMK2yIzY0YinbV+jn/RPgg1oVWaycLFHQTc3ZddXP4tEAr7yOjbg5N0Z7n
uQnPzeidDbMjl6MleR+i0Nr3jW6dzcFn3x4aGkLMcjzExjyuyL6sDqOPv1lU3lvhVOl9MKJZj/T+
niS0X1lsnAcyV2BXmc/HJLEuRASQ653ZD8JgDhowGR4UhTjiN9y3JXkf8prS+J7KjNnCareDbZt7
vBszRCUFEnpWBau6X9DDEz6IjXeqMcRd6WMlZyIZ4kD4+7Lm2IBi3tK+l53/UM7hTwPlAYEscBA0
Q/5aovKJ2cTZqEtZQ5NuZ5CWyn9V0KI1VyZrmnhRwhCFuYkCiYgXbHRabogoZrjEDrtXf9vP3Ns8
D7Vt6HJAtMASrl9R8TI07mRtsfsw5tt5sUmz4EOMNmPK0h1HiSbjOO62PwqlLcgsYjsrOi8VXKsn
4AhRPMNajwshbTk9L7ifzmNgHXI62496hSBBb4Jt1fGTfHhypa7oWminzkr7C3wDhThgInFAA0zz
SpbpMQq0bttordhphf+i0FRFRxRxx0pr+pQtSsIMBzHULl6ygIKFlRObB9ZqOgeknM3rw18mJYz0
1ttXmtGRBCsu019eKjgXdpRyJXw79cNL1IAXELEeiRPE2CIcVK3yk1eE9/txi9tUIrHqO5sLrRtW
OW7V75WapfasR9ONgx/XlPK03A9GuZxceVKwVLKisN6baAr3idk+sD+BKeodZ8V7dQ9iA5nF4sM3
+ZJw1SQujMSjYYGbaGZDNJCUK3ZD0kADmQGc0uVUu/lbH+qIkoruYRygf6rZm3eVpR9EHGMZJi91
iBLCF34QqUuNLdTMVaehI99gCcsM56hULZJeqw1QZxOtWWZn9hZK/EGzBfOzJNciM/owKTAWQQLd
hmZMzyYS0nFztyQ/bfwpO3mQdxt6ketV6un3YeErUkpr53xDlQF2m15Ls2Mmh1qPAUV074pZ7gay
47rlnAZNsVP/JePV2ScInlam270pwclCr6KbLjdG5h3VRxzkDTKxZ/F39L1an5QgMJqaJ5AIV3H9
ooDtSFn91RWLrKDdi4QMC0mlKS5RaQQiVAjWiLtZcWVKfaTYhTmg1bPtOMQERNpIrlexbRo0OgIB
4EGvX3DGGxzT6oAsNuG8aloQoUSESlOXW7H7obccomI5uprsDPF1FzYj2KnXBj8ptxTah9CfONiH
uYlbcNQ4+w3FhcRqKk9KBABKgUL0OucppZDRFjI0E8oIDe15DLqrLqFsUZo7GtIzQrwkGJ/WtrnR
moD3tqGTjy1qU+sur2lEzViIwmJkGeEg5uJfRwrvSRpMkGJOgQ1PSuUTblJYFNVGwrgo3SjRwygq
iTsbdfbP2i+YIOR3pcrmxUlaVkB5T0Ci8XL73lGxG5yJ13R2zXeBCQQgOWIQdMYCDks0sXxVcQ17
MhBLaABPr9Xdp5+HRrgMknk0gHC0vZByU8M1ZSl6sxnfuqQj95E4wCvD6eoVC0GxFxqakWLfEuh8
SNrC5IHhuW05Y+zVfZgGipXb5FktDoS/MNYN4NStxlNHA/Actz+7njOxnYDpmd2dUtq0I+0lkuOo
p+K8LFW/y5voHIsZ5RramrVpBQd1e3IwOlYiGLbrJmyZ3YrNLLi+/tQSQv4SREcrHNlbU8mbHWmr
2IjEyunqh7ZmLTJpqHmkQZJVhmX6yn8oZUQ2oW6MD4rpDqbu57AUjqKRqyB41gfn2U+8XdQVjMKE
DlBFNs4rLZuQ3czQoFJCEoqqW/Ni6zOXEtYCSkmKacoZJlsvsnFns6D8c2lTmjqNndjvq3ab5nhj
hJGQVVmV67RnsVWLvN1SqkyMRLdXD3xLD9+GkkX13UOCGDfOmI0rjQzb7TyCIJvp+DOq7A8Rudo6
z4IbpWwgcOOxtUXBZag+afu5rYv6wwC0ioP2vYrhaRNitlrHSM9hZj1ZI21guk2QTxfVG02v62ND
bMSVym+InwWd3an3+499aaBKk5FTPUN6xJFejjP0b9CVxuw3ROaNR/jwzWDa30i3yICcC8iBWtSb
61bdI9tZoyVYqVVSketqmVCPeWoyc4UIWHXfuHVHyNgYYn8zeLW+7nMKfvyM5oikuQmLsDz0VswQ
Jzcld7qz3XGr5Ipj7iI6gnxbWWQG7PymppFQCn6zsrA3BBkjMOMRhvhbDk0bI3a24x2EQbaZx+ai
RBZ4dIy92dsftRzkM8LicylnmkbjS3gv1LMDMbTOD1vrPZ6E4VtLkHVJDyeO5BqPiDuhIJTCodgn
1dqY6RalJLUiMcfdGq4V7ZC9AjtWuXSWkMDlE8Nx3QPV66+oM+JvtlNm3lExwtY171tK6+iwqK5S
k2K0l1VN/4ssyN30UsGaJjzirc1jOUmxXWh9L4Zl3/YZgSLyvSWUOcNet8ukyoToHGB3Xjeu56dS
Kihholou1JKn7guBREh+2uak7n+RRT81gwRRNaglkoS23GJdmh+lK7Sjmhr7fphuTXRZ/Kl3qz6I
4v3kZug65rHGirzS4+SX6zqX0qaVWF/CF3I2QECAvqchqiiqpTdZrp0URCH2IZljhdRILf9qQ9Iz
91BH1KDKXSE2nWbTomjiaqMZ941wFZRwNpXUslN2ynvpopTTHmBUHilOf6NFOdzZyGvUiEBtJbtX
TAV2Yl0py+siZQWE7ch20FHjZfeqmge+YKiJyG5eqaukHk6POXiTl120wsHVn4b2oEbKSso0RBm9
J87wpbYZtepQdvGgIyS47j7bOaaWM8mWBrzX3Kn77Bs/0pQKcJbvcgncXbpwzpUylsRK3ktWUbWr
qTuYTwiQ3Dz+LCMgR7X36pPDIu/eMqU//s9m3If+Zu4SiqsI1l17LXEjUkZjST29m31DLbj2SiTv
yxAAxUvVtNwSHdo/Z45MnPKJI+nKBbd9Zd9I2t3rIqTu7bTSbCJelFBIq3z0QVF6yoAfCJn7GJG/
7Qve44aanoO6VilS/l02hUf1oo9gaKyb7rJGP1eSOG97G3L94ewnuDmlhCLwvyUOcAj/kAxTVIhd
aXhRLHkpVQJ5Bfrmts6dQcDTKZMCd5pYgr2eouSL5mRn1MI7YBXY+JZ2Fqn5OKOxV0ubUosrnZ/a
XXKnB+i9y6R2evBGpAI1N9oS/U8vTeOt7hU3ShEbk/smYvzcXPWd2p2XdgAppnI9QV/de6w1dmEG
yDV59MTCuO3SC6nesDjt6635Y6hT9NlhQv4qCUxjCrqW+2Qh0QixVk+GEk0q8V1MpvRevbxuzlXR
PXGfdvFW6Y3RPDwvI9NO0qWPxOG+2NVmWjIgGikVs6YUrXwR7jVkBgRmhjLAmSH8v8cFH6na4vjf
py7YJmP+wicNT47tHh1neu6WtGcc4Nd0w+5t5tRtEoh1lFrPwtS2fMe9bTbmfmwnOk6rH1Zv9Q+e
CKVWjFUy8t1mX/rRLRYGCtmQZggz6XkIaKGXYko5hqsL4o3hBbAGnCl7X8QgDuaI16aWR42+CS+J
nfL4SWG3Us+pB00ZLpSOITBR4RUeWSXRlIcf0YJeol32OHXgttrhl5LeDbFUsobUcVh6Ge8bS793
PdBTEomgCloi5jLvhl5lf48Fc9/V1SWb9WSbpu6mk9Oh/MhWX6OZIUlZPZSU2Cy7qPGeHcwrey/s
1+p628HwOnbuQe1p8iVRIi41JZXRs71UrGFGq2Ez+KaeDDUaqIugBu1entrUmzZXzqNPTrLSEKq9
DVQPZJoEGKn1MZ34y62rd/UnIUXPxZxnEBuUgrJDhVddaCuRzsWXOwHmZdFOG4LrT43XP+lGvKcG
x9mOjJNtqVM+2g5fWsUYSrT1cxSFw16IvMZdkXY7iABeYWtVSEHgdQWTWml/sHfVkC9nTTcp5pnL
XSNnurGFFjflxSq4WNfBnrgVkIOeCK50vlfngCCziZpqynGl3kC1hqdekWyb/jr2dclwo3Vhtw9b
xJEYoy4c8C5uWtyGUvGkTpC2mb6GDpSU60ql+6Ana6W3J9btwQ/K9yrrL+AAe7WnQTe+N6GzDx0y
9H0aadXq0A/tp7pzZiEe6UY9WEbj8Z4yiym7gRRCBUtlr6ve+qXmKrXsqDki7d1g45b9bdVBPMwQ
5NJMpRwOy9xhbBEo16W0M5VXz0GXWxDTjyyYB5/THF4BynSCTm/O6lyrHni1gZVVdO9H9TZ09Nck
oApxeVVfJBYpWI8mor9z+7ogCIoA6f7bvjQTva+tfH6ymuMuCOw+o0w3HK1wI1LfuCSd/iZC/0vt
GojDtFVhwGP4WrFVJ3flkwj14p6yym9LiYQ66fvgHhokIq9ZIgiJTuNLWGNNd/tHHvl6lWtfrVRl
6xwe1X2cM7ffRqgDx/nMpIJ5VR7yw9F7VvdAXbtE7IZqePAylpph0BAOlkBYRrlVD4ZcmmqjDU9m
hqggnt+XaGYtQe15GKz4oZTnIjPvZCx3dlYfVWj+s5Wnr1i0ieCuYc/Uz6rSXD8NjquvW6nepKJb
3hvWxLHXv1ot4OgMZq2WfvWfqQ5kck1xrFf4evjdSD6l22aUmY5n8tiakzpgORPVxoA+6aKbu9AG
cBwq5BJKUWyzcMqlQt0s+S+pPAtM8mBfF+tEwHm1dvRUTMtyXS500/4ZwHVcBbRqYRloHAOHyL4A
JG9Q85RH3aXcT6pR1Sg5D3hJQr2G/DApEIWtUp820jQw8YUs50KuveFEOjnSEwJsbeOSmek6JHsJ
VJEt20Ez4bNehtU077TxaeT4BIpLGXjvjDSJj/VzNNbNOfSNR3/Rhz/kvZwoObcM3apKFBHDqKnW
cfXQq98vdWqK0FoOKH5GCqAfd+9hvS2CGTC8tMl46+1f0ZJ9EKhpPCZiH03BeD1FOW71MC2kgfsu
sWHSTCdQKXHMQ4KYtTZdhTpBfQ6Dg4twClo+tNbNQIqwtxT9LiZ3Nu4/FnrFyE5ealhu8jJih3rC
CGLDrx+VI4Cjgjg7OeCqulmuhlzG6Mixl+u0slYNqVy/KFDPbO9G7bdo6zj2K68jwmxBr0i7WM+N
nbzEnfkV63Svyw1enZm9OTG3Q4K0QC0flWcWWy9eznnKySTz+RSIYyPYRO2+dcB5tKx+cGxuSF7q
8AE1+6RrM+cyzU4NHDs7r70OJ29cVSl7jLXtS0SnXv0al4azLYxkH49852gA8ingNdU85vnjyQ+A
9h00HBNz+YHkz2Ctjd1j2ntPwFRcGs5AeUjmci8lX01WHwJrRG8MQVU0ZXdMgcaorHzvypAExBx5
kpmhwyytxd3QUURsuWjBmuNhb2CR3XnYLTcufkgHXQEL25Dv2oIJTECZWv5Y402UDZ2eW2xNr7vP
acTdQRx/1ybb29F0gmDXO9DwywYj0s8wpGkFWfQH3WwHpzSLE3kyACCY9DItK3dDS8m3fubIxXJH
x8sGppR4aPOF1qlsH2cp9Cy5Fi1FNnHUR/vU4vXSXGfYGPYwbJqZMMJBIAjwqEtKm/XcDGSQIxVz
y+xkEkS6zYcRzpokwUHLIsBdZN2WH51pGsdzg3nmkSpv70iF3y8h5hABAE4i0SXnOMK7PxOBlQ3a
1vH87ZJQGVxalXY0eRJpU6Nzu8dkY+IwoouW00xWX8ZKukmz+r4rgno9mLW/TaPtIPT+JrQqCjRD
B92H82AFZsHBH3RpotGUtYDebmNmmYynWz+e4oNxbNqGGuVFO7kVT/UYW0+8D1H3RT3Yj7jlLRmN
yT5T9HPfT837Eur6dhSYKdQ/sIlBWNeswiblYGUs7kGYAKwH62uZ0RhmtHFa2tQcQ0/fFZ2Bzo5A
U3fwBshobm1XoOHlytCLUQr8M5E5HKdy2RUE2bPfOvf0LDx1Tu2hbiVDdoEf70fx1nTFpXQAh0yP
1oXO1N5rL8I369TTtsWxEHv+8M0Pmu9B1NW71iuRN+XMeksAyTLQ/tCkQ37oAnOAIXRCWDcgBwvd
iajil4DKj5WPMgSI2bwnyX5ZWVZ8V9vhzGSJA83T3LU/ET2XyvMc9NP3yIseoMRRA849FXtd8ZSW
8U+LusicLrwD7VSkVxIWEOiaIDSYnH+/ozBsGkbOC+m0CnuKkkfwwiGAbnbIQ+z36U0/YVlLOWdv
rdTODnErv46yQMmR7NN07Hd8cbHqyA7fJIEzrCeRf3DYcGiGaF81cNZFYJdqq3cbSmeHTm+H7A6g
K3iyop8keJWXOrWQD/rT2RNd8DqY34PG+ulMgbWLo+Qz0SfzJimWvbmE8e1rUi7LOYyhgIbkBmMs
0BbBrpve5+wdTTEiAw4ulIWOqI2O8cT5bSHVYV968dMAC4C1rdkI6lhY+Ex9g7qMxotifiXM2tv2
6B1LbJJHu04xbSGtFq0xrubGGIlNXneC+EnqllZ+GsdcVLu8eLX9PoHhnMsRB2DfQZHg+J/XXZj+
CHLqDeyi90+eJe6GRXi7hCkKnoEjh6i+F7UZESQMjKdnEMtx9ZV5JD5SunYEG0vPUzPyMZI5Q725
5IBmrG2cNnHS+CUmarRa8lRArDJqxshPkQvql8ryLeScDk2Vg7ntnOE1nBpn37mYHFGzS19lePHB
iOzYa47Cq1+A4vaWjfTWdcJpXYQmlWJmHO1JweluUjB6rbPmk+sVlBpXMPfksYen1i+3ZOqGcnFD
Y5Gdu4QW85lneVcEIyoehwtRB1GNLJdCL8o5xcFr7L/xT/yepSLl2q5hoIv2KZHQ/d9DgUSvo1Uy
M/c6HPlz02/iEdBsxkTFcSkntmDEAUx56mTQmZY9Cfr+gLjhOHhpXv+zStvypK3/LyJtfh3TQ/Pq
0VuETPs3kTadVh5FWBk9hK7xcwiieJ8sGo9FLS2PoejyPafpYWvIeteMlWdt1/O8a6gMgzV27wHs
8hOv6+0ShdjQez06UBPdY1OajqFtt8fY5gvH7ka5XMIs+dalOBZLPbjgKsbsJodzjMJ+S06ScrON
jU4h4YK1hzxl5vi69tmPhmWlrKDKnKeFGO+9cHiwg/YPny2C673uRObGpFJZX3KJTfKdlVvDxwzv
F2e9DSPCbzlpwOA3a74dQbmcxTPKv5E9jzvgQ4SD8hisZsk0ox2Q2vpyegSzOl+tyUgV8c99KtuV
gpsMk420Df1DN6EAj1ycRWSmQeO/qeNyK4//BOtD7skCWTGjN+gWwSkrIaJf/jI6Qrq97V/UBVKe
cHNMHsOKxXiiujrLI2ubNrw0/Tg3HOnhaKzgmT2ZXghsYlj0GT9reLQl5DfRJuBBOdNHIhU3WtsA
cCGJs9nHmq57Vb5ZZcOn0+Z2STF+Ko51CjFwVCL5RQXfpbedD8uJk00mQfgujYg35yWpixBhO1si
AcfgR8grdlEfv0TuXtjcSeVYnCqD/dz+VPxjoc/GpS2S+zaakNf6O9Ods0ck6cGKs8p0u8wkM1SL
zdrPcGu66Re1Shs9Q5XSOqc4t+ON6WP/Qq3O2EWkbApcslZ4JzV8z6OxPCOnwXXD5I8/cjxk3OnN
FSDM++m+k/DmTNRWMseXKhrWhLaL3diBntjYNxnRFWfpzJy1DDeQIr+KiSNZGywZlOVQygcvtmIQ
79CawZnqlvuqrD/ulEQ8o+lPNYdn3kwEAJpJBW0q1vVX0ZKaAB+MCjXB59TR1LUJ9eYh0pJnLxnr
lUXbCynYybLyvPkxmmfvZLARNSUiVUvWVwsHVZ48yvQaZ8OR+agzTHYQaaIWFQbbhYgE9WH7bvQ2
yZTuvDmYTrTx+BeOOfIEk2hyEm0wPoI0yLGb4JsMKJ4KKSIh2GkfbZWOIu3Cub40RxYau3V5imZE
IVrKf2UPM/qmWkkiTH0+N6akBRflWmHF6ijLqgJL3ZHVxBGcn1b51BoQl6cQTVnHCKw0HoeqeQri
zN6FVgS21KbU0EiUqbe12xRBzpXn1nxNP9YE0c9FGZ5E3J5Sx+OuGdmvgpqtnWLxwsXcCZ8Sg5qJ
Unm7SSM7lJ4dkf5erBWvqtBihe0opFF+eh0TzcYzEBvKjAI6TmjNDKBHwM7r5EziQATI1qBc6mBC
C8nIq3f4n9krCotRh7A2AgYFWHwzGg61KD7Rbs8WueF63XHAkFB/ir9tPdhk2xvBC1bjYy4Pp1Ua
PNSEfG+8Msx2XR18qMOwgieKJECTF/g7px6ISe/T4tiz0WlF2x0oL+HqBhrfzkF/2GdbA2ufOsHb
LXn7rYctAx/5SQG0GsjRmrrrK7qd+QPRAfSzwe5i/rhiCxPxBlPEgXXx7oK0v7ed8kuhaHRy92yR
9j4iAh3L4RRvrRHYmpO8kKtE0sAAEau9N/SoOlbsv+rpErQfnbvhvvscw3s/bT8VUeGL5G3K+oN6
ageFTcjnMppZeDT8rCiZJ3snNPRcjmtcFHho18m7ZafMTo3zOSzj3yXLGTLb6Pc9D08fIazkvroB
yQR/dUxZpR0gLIy9zezpBnQIbV4+VLI0SvUVxLJ6q2255Zh5eGFqioRJOgBXoIyxTdPzQrAGzppL
uGUpo48IR4Z+BaJ85gl6NyiBZ9Jzk+51NPuMB+q2Qel3kSt3qzGQzXF9UaCzL1EZhJRUOBgY1HCT
aMiY1ItWxk/07QZIMyRCOMOF451W2LdCyg1QkDD1yf2Vd8WjNgxvAR6OxgivUhZPYkiaT1cZ+f+g
dexrJeMv2/22ygiblwoEU5Tx2jbf0EAYFwWAT5PD1gm9YhjVzWQg9C66lyDxX65klmTxFeyoHgiF
tk5AqRuHRhVByi7khMUpJU5uPDM+eHVxHKxxwJCv7ZE4DeAxqOvhzRXsxNWwhfYeJb64Zt7884/O
BhEZO4UIBjlETeIZa4W75ENESnuiHdXtSBpbWl1KpLV7XXr6IC3FpnKs/vE/z0m/RSCrVCcoMgTl
Og2TnvEvGaFM+gJowN00xOysg1hjlLSfbWcimUGKBdTlZe5b58IdduhjxGYyzb9LU8On+S+PrkXI
n27YLvIaQot/G9eCGN0jnTII/SRPUGQ3Zso5Thfxe5XggpGIsdreI1VV3iHiKAe0P9BqjsB0O0YZ
TRKOAReIfFuOH+pvL5NxRML/qvm41Oz4p6Y12W52sm+FvlBLzI0wXkLKYzv0+Kb4CL2KwIoZ4KSN
QrKE6kd3ABDAMTNEN5ELHkbrGWS5Nq1QnNwqJs5Io/NYGPVtRIFZ2s+3ERETSUIRek/kUzLrh3Eg
3GTShIOYP3FORji/DIbO0kas5Sb1NL4CaEC9GgoEShs4PYFASaFBiQWKFYjP2SMp0HDm16kARo0+
Skejo0LhkFKnV5Xp46TJkq3WX6lfDLDktQcfWVmV9THhSL/6d71yn3fsAFfNhgZ1Ptmkt6gsIaPX
cTxTLpcn82MjSCuQrFAqxT5q6RjmKZa7HMI8HyRGotSzRZ2i1eg7Q9d/sbVfZB9uSRaMYAjZ8x8Y
poyUyki5laYhgwlD0XUhcn3L2XsXRdCpl7CmUN2Juw9KbR6Uvuf6LtTj51wZ36VpnQiPX1p0UB9b
jVoqDgvdeMBpc6MoTC30AOy8a5yIWvoiWonqS6XjEFWchxSLdFJrpSZp5dzV5eIiqnMNBaK4DMX0
qp+WupfUbpFVtPSybWm4TG6VvVQlQ6lfu3PFNm0d4HFYSyRk9q36/QYv+nRmIh7lDi3jqzqohL85
dP1L0hz6c4+cO5XZbls4nv664lOxlAAgjHDNlfeHJs7sHBQ7FFoEmCknApxX1/gcZ3ice+kMltsB
ykvIn95+NAnMpwkjfFaPXr2MZ0pT2901swFSz+OQvHLk6ya5tj4QoB7lS0gFo0qCIgDq7+zc/w/f
ry0Nv/huiUuxbec3m3MfaOXgOgX8rczIynKGythw7zXAhp0jAIsyu9U2KveDSui9mBhPesO+z0Lw
DSXF0GbzpYMA3/znxdKSV/OvZ0rb1dFBsU75tokD+K9X28urcowz4W6isHqxCe5ZpFqHLhoZwVXv
MGdPt30vj1k40dQJKU1JeslkIBtrqeKaKKihKMAyjjSamfv8S078aqVVgK0ihWuvexBxauF1gr9U
w4tijAwHU6lPz25Hyt1Ffbb/Vczkv6tb/nN05P95JjalKn6Pl/zLX/m3cZX/H4ZQmg5D0r9PoXz7
nsNz/tf38ud/7cjfKv+SR6m+9hpISQ2N+w+SI2QvkW+Sveszm10TKfkj/x/cEBcgwsYxrnIn/4ik
1AyLP7L4OuIyQCpYTv+ZSakZ9j94o0EvwINcH3DF+9+EUqpMh/95eN0AvAOSil+OJ5jsTPe3zAd8
Jl3m5ESvodJ6NoSEvuf0ITf86uBT/qPrMfo2vCf+K+bmdYGRbO6+uXQ+DQNWKRHNe7sObiCL9pIt
gC6XR6sDdYK3U1/cTfVtM/VrLB9fA6J23R+rrU4TMyIpfT0iZzZi62bux3sbQwDUyKGN3WNCA7Jh
3PWZfUpxHU09S3Q8JHc5fXFImkXr3vn+tz/dv/vrB/5zjqWh/9W+/8eFkFcc3SkDkPrzP0e3ooT1
hqCMX3O/+QwibEuBWfOGFr9EGq9cA5wco+bEa5r782vNwi9qYj7M2dy5UmTSkbUnhhdnRAzRrqTc
HSPDfJo8DatTqW8cx5M539ou13KxHTA758ajWVj09KRYgoZLQ5MTbYR6II7+cMqRrhXRfO5msIyI
YjfaxXYN/GEVxMjC6T5G0NzR7O58lCSS9Kg+S8ByLbvz8/gsXPM4dm28wZXJT03aPQnD77QxbnoK
+8bWhvIsziTgkErjDpsMlmG3GJzn/I+5bB7yoPpuegYcJnoeNKaaRZYtLhRL+8oh0X2XWqXuVgeN
ispu7YfRrqLzt8iTe080+yJIiLJEFxVN9AjSm8ufdyPHjsbBwDbcpeK9rjGPWOM2bG0CUbpLVqRk
jJWkgmQoTDWHCWhGd+otPsofcnhsbMltfV3c/m3eyW9byh+33GG+9B1f9137tyiJRHdT0hSs+LXb
ii3G2unZfIm2hHeuSdf6akjqWf194L/5VwiSn+pb5NPKIFpUbMRE/PZTQxeFUmov/cuI0wma98lK
nNvW9F/qkDS2Hr248xAn4U2rlfu5GR87C3c/Uo1mMVeuz2myQ66WlBurnh7oaU3NOzf+uz3tr3P3
v/yOzm8DRGv3Q9SKoH+xOekVCTTpwiYKV+R1l3yY/2ZekaX1f9pB//vHBZhsKf4igOa3HXTwpzam
VLd/Sf4vdeexZDeSbdkvwjOHhk8vrlahBTmBkUESWjr01/dCZHUlM4pNWtkb9SSsaFkR0C7O2Xvt
52Fj+dN3c23v6cj56jW6zpvGFydjDc9hrX/6/Wf/T3bKfx74AyNGcxIiNzOnfdKoqQ+z8h1B48NM
/7BEeF9w/WOUfX/mf1/gh2feR1OSlDPHsbvsqKLvSfEtnXpcf3DeipHdTfTiUrgkOY/GHvXwHdm5
gJuIoTAbxkeEAsjMQaFhl9Duwsj9/vvboC8lgA/n53B2S+K4KYT+cRaQcTCnsuvbJ3JZwy8spfcO
ouOn5EHbgCD4oQ5lt8rusBL6vz/wL+7/P477oTRRaEbujoXRPinjE3Yi3yO7PDj9/hi6+88F2vtT
/sdRPrxeQWNHHUuy9qml6dvX9QqoqYly/RK5F7sOdlX4rWwcX1jdTV3kL0OcX4Ki8bUqQAIybJ3i
QL7hXikBDxiM21QOcJGaHTTnTVVTg4rhUDXZNegU8YCwjgzIILnYxPW9Nl0l4tqy2KR9+VbW5147
kx23n62vhod6oI7pwceviMCuZQvEhO6qJe6CtL1Mlji0Gul6uDXZQBxSTMaz+9lQkgoiuVI9tWkS
9Mi0XBuSMZjtWTQbO08g1QnWRXeNCcTCthlt7FD7ZLt37Rj5OeF8uj1vzLyMgWOkZ1Om4JHKszkZ
LhhMFJIuieZTR4s1z721pm3FKC+ml9xko6DSgPhisuTa7OEuaDSjzXamXo1zZCFKKLd8VeJauscO
aVLkhYe887i8bpOM2W0IhawrsjWFwvMUMdUU+tcyHDYDpjnHGi4RVjmd4HQ90Z6KfsAbTHzwNB9K
2bwUiHVsxM96C/JVUN7LFk+dWVFQZzbMegWmVi7dsY0VN9fE2k4Z3mpUQJr9WAXNtdTnY5BJEo8w
P1kCYd74wFh06Yp573QNbVvkLBLSBFxYZbmQMJ/Z3gJYwQ4U4pvQy0dv2qfxTd0bdxXeZ+mqb1pD
wdJKQAfWeEmTE1rmsxDNbjLS06Bu64RMHJinVvLJ0HdOlfoVm732YXLn65zmD+54IDb5D7lxSz3k
d9/xh/GMxpaV2snUPsFcgG4FcdG6+8PX9OuPCSS6MMQCCvswlMVtpmiU4NXMzs0hPUZr6RPytzf2
fwqPeo/1+s+L+feR3vddP63IRtGNlBU5Uv/aHPJNhOjgQFIi6W3iBnX+EX+9DwphU26HfbNNt9l3
OBn+nxPkfn1T/z6PZUL/6TzcPCz6hRf6VMwvqXY/TD/+cEv/Y+npES5i/n2AD1tbLKV1Brm0fQqf
+VZuIz9ZE8uFHJMAp2yT3P2v7+xyQj9dUeRlCX1JDghlsvP7g75P/TftDgn1CpjuhoCGh25t+skm
Xqu9sWsIbkA/TrXjD8P/B+Lc/x2Z/77y5db/dCKu7Uw2cgjmxVW/Dk/ED13b1SNdEshUZAP5GdGA
2SlWm/ZZfrdu6A758RbBRbWOt+Yf1gIfMrz+dTI2eYTLKsQQH4MCjR7TkIIa8cTI0+k7jGXJt/7w
HpEGkd83d7Q9JL2knbXNWfiuoqN9+P2b8ItllyP/PgP9w7ILR0kmQYaqp143VhFARNNtj7Gy965H
ELPeb39/uHc03H98YT8d78ObTeasFQLmVU8meu/MAHRZvGqWh2kLmsZCaVmc8Z1JYeLB1bHmMdL9
/gx+ue746QQ+vPl1kAbTVE6cwDRe3PG5cMtL11Hc/sOL9st1xk/H+fDCx4WAUjt66qmA2QTuaTVn
L/b0p9f5T1eznMVPbzNG0ASm9Ly8QA+5RXqvGZwMO0MDlO3/6/uGiIF8G9Ml/sh+32P8dCQ6XDp5
A516qu1TGBZ+pCAplbss+9Me6Rdv5D8O9OEB9RGsAldX6mnKjuwK1ok23sZeTy4BUhoEl7+/rF9t
BDgcbnHiM4XtfYT75QGizULjcMt4YICD9/N6u4Qi0he6Lkls+NGsYVthaPEf6pffH/0XL8nPB5cf
vj5ab6pEsaCeWkEl34z9nIXWCF3mf3eYDx9dqCX/ukbkbnxdxLOzpsFl+/ujfGjhvI9m/7iaD08u
DVsbmR1XM1DW1zoyHsvgc1Ugrm3S+WXEdTnmKS44QGxuBFahNOQfPrpfvzv/fpjyw0eXpfS8gezz
kpraMXFupmmnOyfPdXBiNH/tsP6rQuX/s8D4jzLk/295OJQQf3ryS97Ov7Jvrl9ycnSu39voe5NR
ilQ/h+K8/9ZfRUj3fwwItqZ0FtETX5bg7/1VgzSXSqJtC1ZyBuVIcnH+TsUx/8de/gu/CDhgUXH9
uwJpi/8h1FYaSwQyVUpbWv9NAdL+51vCK0rwKUBgEmYd6ufmx1lX92ZFIHsDT6w3R/pFBTFbmbjX
4EFuapldCr2T+2KCYILtiKTyMqHf4szRYRCJ7Yf59z7vSj/slXdW2AzZUtW0ZEW/ozSFAwpm37YM
QdyT+oHQqtkm2FZusirY6QkGrGGxkyirtdGLZLd6bRx0PbikWPJPRcT3STfR2yYl0irwODst0b47
GrFpltDHS4huLSgxiqZBjFpnhKvUmIAvnEac0JCXOzfECzm3RoMpcaDTLZtVYmfukbYb5PPYBrcH
Av1dupLYy5w095uf3oVflTV/cXdtnhHRziTYmcbHTpCwJq82PZp/U1jd4uDXNkVpT+uxrPX7CiGo
BaU2xrnYeoB9rTZ5NWxkzJNqSZ/MCP5WiflF6tnFKIfn0S3GP5zfe2Hh7xXI+9NnmBcG8WcG3eaP
Dd7JAujfDBMOVfliY5M9RnZ4EzQ6tNMxBGDKMsuTsba3Ufev3tslKXDF3eyED51XneHsoPRZmNXA
ksqT/arFzV1lhcY587IRebE4p7J+nZaEm3Yx3L0b96oq/QxNgvJj6ty8vwF5PwOgI9ita0dMA0b1
SUTiMLoVKZWUgI9zd4v9fhtW2bx/l/lobj2d+kbHHJzi/c+N/mokJhiHvN+GvZM92A6u0gjhaGVP
7d1MMiJimfiH1bfatbSbgTRa8xK4rnGTD6JZZQAwQtnv9cDAXDkTGPDe5Xl3iry/IO+dz9+/HO4y
BXy4+Q5lSFKp0GfSuVomxJ9WEWQLid5Na/A7SbrG2fJQpV52IKHqtgSyc+oJflqZypF7XRDYEkQE
FtXTY564z6adW1uJ5XujFj187yTxzl76oXo+ugczKV6ki5xflZCO2MNHJS2wgZBG9hde2FOpBhpo
qmGVNlqzafq03wiaImuERN9CV8dS1c0oILxBJwWR1h5CmV3eBn4kouKWdcPhvSEmAWFcaQ5MhyDo
QqbSlBjlrFS72GJmm4au56Ouy0sTGoQhYNaLxji5oFaJL+kcfrK62tlpZfsWykLtqmAOL8XywyFY
YlFfgropzIHfZuVbzeFBdoaxbxSxLSrP0f1l7lPkzHLvyNHA9oWStdORVgYFPrHfPygeyH88KeLE
Jaq8JdjM1Zfu1M9PajCtPtNbmrOqjAbSA8CLqjLZ2m1yi90dCo80b62+f8G6fUWG6OIpnZnXE++y
yHI3U448v1MwMcSAnNVqvxqy3lWlU12DcSQNg73PhsxJAHlJFW1CzWxPPGbcywpjzJypHIwxKSCN
1JpDT4LINtUX3D4y9ddM1HheRxM8IXQY1w6qgxcnwy6moIj1Hy2qpaBOpuroDJhGarwnK01mzT7W
UY11uPTNuUi3oxiAlwE/WHvlYyyMPdFd5iEKNqqiCzLbA470tNkbEyNzl2wgQxe7vEypNqWvqQTI
64mu2c92u28t74dWIdGsQl0/6DFK2yB3QMcV+tskINBbbv+1tDV6scE80PIogc4FV5XTk6gq6820
O4HDA7mHncDWklN4F5SGd07EdMpdel4ZCohOemqTQkMEdDUSBdR3+ka3W/Blw4TXlURfGFIZ/EvV
egT6KM1XlO42fZdAbFvUmnN64SUfMdKEe4hMFgBC8x6Kx9cQKlIa8V/ALbzQAoQQUQLrm6Y826cq
StaWsOqNTIoEnkdNE3xMP8X0CE525WylWuTvWlz7TakTFBdyzMJo1NEOjE+pEQR+HY/fUTnItauR
TNIHG8dO5vX7acpa8+jEfJqNYNhNrfddVGm/7xp311VBfTRqtKtuvzg69FfdhcvZGDU1xWg9mDZw
MHsQF2Ac7tHsMO8v4V7j8OAo7SYy433Xe8VD6ITbbCeLovvUxHF1MAsigbJEoA7NTkPVhQwYstrl
CbXYtir8VqIHi6w2xEGjPZbwSnbl4GTbrHfMdRj34gowMKXKJpDJ68caHczGqhGaJhlyXlQESO/j
4BuWIVCVkSCvpdynrUkOZFv7kCRf6ehfLfTLQSxXvcDJmiD9o23z0NnoIsk9iXzbK74kE1aKLGtW
kOL8dkKID/6+OxXB3rCUe1P1jzr0z62KgtfZ6d+swIi3LLrHoncg+GCIqygjtFDiW5z+tUssgAl6
uhvMYu3NKUTWMtpPQXtL+xE6rqVvOm1CFVrVxSn+Ad+7OvRSPluuvbUgjOzHInsDbP6SIu4PJQQQ
2zwW05ckdsHRSe9RU801M2le/X4U+tAqRhsoGJgc00J9QTkVzcM/B6HKCeORxUPoU66KT3bjYWYz
52PlRmTUKCkPRSsfu7nOT21awmqeBj4R0Mpa4aaHrnKYV+sQH3SsH2kr3ZH9pk6gGXIZ9eepBSwd
zDvWR/3pHY6gB5WxHfvUO2Vm+Pndv5yw9lqzhtQvZrJ4vkJp+E5o2cc2620wkOHhnR8DChYSGoBM
Swybd4zKu2kYV9JeMmpTmYbR037vaNduf3+LPpSQ3m8R+krL1h1Ybpb4KAUpPPJnQCKCM4kYcSXP
26yIhtJ1xrqoxW5oI9tbd4kx7iVI2Mjq9+963pDPeaviczJ2X1vD/jLHJahKL/Bjy9bWbm5c/nCi
yybz56mfZ8lpUr9lDkdU83HdNZpaySrDwNF6FzRuvSHzVnt8F/dn5Rxi/EyGsyVRcr/rr/Oh3FA4
+f05LLuLD+fAqhSyN4tlBnPjYxGDNlRoaB0b0aipD+2CHasCC83ZpE45uMCrW9IJSWkGNMXu9Nfq
oWaAWeMDTW8KD5tIGWv2xsFyjZoZSFOb4N6kuQ1UY1nWA0SZ97oZ3hTY1FZhDrT6nVBVFnj2qijS
jsXy4/1/8caTfBikF8LwxHFafvTtII7VOLOl6EW8Fr0JeS8Zb3ocI0eDzPDactWNyYpy9a7bn8J1
aknWD5V7k3EDjzYZcBqSC3b36Nrpc9w49bi2TRKCZnjQ3QKv+P0t1SmSfLyphBAsy30wJ1QxxbJ5
/Hml0AyuV8QaovZ2dr7mbT+uZuDj8zBiPimLexPC4qpnN9Ka2pb2fruG/9msaz19qTvikYLIFX6d
X9zhOM9Qa+uc5QMGmbOeVt4Obv3dGGT7MemfXUuC5aiiL/VYoAn3HgPbd/VYPlkRjGc3n/TVmHlQ
LN372SMdMkVAuVID2geIeFmKaU7Drdekw006W3jsO/uL0xgsuvB7AkY03ipXxyDgsjEq++Q4YQ5Y
mVnYbJma/UAh6sQffyy1ONs4u2QEvxam6dpR9ezLAVIRuT37ViCYdYCBqq5PtloSPVuhczPm8bHP
zVcT62BlZJvFkVhbyZcqLayT2xVoq4AmBc7Czdaat6jvKPmmNfauRvcxOjWLjJutHLq9mSewcVym
j1IybpvKeKDDuptC+ximA/rLgWnSswT3HNv8Mdd2jSu0kyfVD+VAvEi6uOOc1TmXSwMNmNiidMWJ
lA08Htum/m5BmzdAs+86Eb2Og2QLUayKCgm1vQjdDYGNXEgXFFnK3q5BBmYgrCAcE2p30HdQHikP
YhvJ8yoHlROsIieg3m/PcL/S13b2vmW6erNsPEJj7VpHtIynMXh2qPStKqsn2DW4RT3k58bk7Bps
iruOpLa8LD9xktgiLEO7kW8KtLxT2KQ+sdyK0tDmDHh8QTzGG6dm/nfd9OhcchVDQ1YwQilq4vJw
7/DOUuSPTTQn1Kj0LJHg/rC0psq5jZ+1yQTvlFl7zRovJPh9HmylM5e2V2aRex7DV2Yl8NO0OufA
Sm7dBthQlpHSM8KwDMKY4NG+1n0nsAxQgWV1Z3nZ11IUwbYauY9kDS1RGvJLgACWmWQXEn7A6kgd
ipkHUlp5dZFTe8F/BNQurzRmNXGKc33e93l4M3f2wVUZ7QmvzM7j7DwIr3osM6t56RqaRQFsBdt2
4NB64WOd0EbPFmh93te+0BpUUMaMexV6qtbJiWFQ2cT60omcy2PZ3edJ5mxTwpgBj+WOb57raAwu
eXattc0g7e+9dEOWK7HcWL33uaX+sJoXKwmo6tkEmJyNLruihUkYVs+LHmXVZslL20KLBCsSwZsT
lj83GhkwEuMuJMfZntQlxEjBDI9/ubP4Y+icT5jGCQt1oPgL795CwYLf2tgMqCrvQ8+4zmzl1kb8
zayD7FQogtmgDsKSXzUNeR7GxN43mpx+XYTZzgw9NOx9PW5FPJztAuebrg1go/Rbg4AoYldTeFU6
trhthwfUr2KXuIGS3AoreSwqzAeQ7IijoHiS8hX6DuK6VaWvVaIjEUm0YINvazPk1Q/QVmi4ZkCe
s2yrO9g2myy14Y4hV9/CbcIdhNg7d1/HaXgcSyFPyjNq3nP2pbVxnLE4bW2N5CnLi4/zoB6ihJVw
Bsd+AAJgIr4uKq9cd+SUQKv72s+ethKsX1ddmt1FEIOncdc1TYinP6eXFkL+R2qyrgogowzF0IXV
lzrLQuAN4ykPh1ddm+ozwGiaqkQFjHCcRWraq3Rgg2cxBfl21tabZoCnkiozXOMwKld5XY0nA4nO
Wl84SsK1xy3oAQReTXmdDFLWsxEb8sAGMTK6Z+T2m1wMOGWy4NK19gVpc8vaW4fchZ7XT3NMzwFO
jnWB0HXlYmPPABnvreu4ZeLCR5j4qWGCTzRqAkmW6GKn45NX/TbN0Sawoce93Ho3GtidFYtubrU3
QXzrQ7k8VQQSzh1DErascf5iSfvERMGvlbh1B1AxK5555gs9DVZ23sQb0G98NCFwZun448JFLTT8
F6JMZ1/Do8ZirGVbJE+eqKDddp9Hb+BqlXzA1EGWSCifdQhYfh8250d2ZUR/eI+uim565qCV0Rn2
JsYEv4rH8G5GxY3Niw2Na4d7OWoXaA/2FiTu2aYqFHL/NjpCEd41jz2Ipx1HZT/mcfIWgnZZefZk
bptQ23guWPyk9cyDN5abVqGblFlYrvNKREdc+T8cQtgutZYjcCCOcDccB7Di955ukZVYL5CDPF6x
pTaIQutxObS5vutUjlmtKQ9en+/MtjuFSrwy2a9tBcZB08cHvXYeel1312Ku2D9p4c62uyVYcKjh
GkfsCKKWXXz1kBo9BC64IKvECfN96pTPomYnWLE+119sfJV0O9lpN/2Xtj9m0BEbCj8FC564xu9I
0esqwnQTJAAYDTaI8UAdtNOAcwQt1nSzEm9aAZsq75xHHZ3lis2zd9XIAwiKcl1msBKalKLZUNCA
m+P6k54z+MrBuDNH+TSQyslkxXh4iKIJ8zbfTdmA3hjCGrQG8D+elZGs1Y5AoBNJG4BMrdk90L05
upF242iuYiswq2PfON6+tqGkey5+VgP3latVd240AurlMPUQYD7vMXQV1gwkGtutima/iCp8IKAy
HFPdDlqWYLM2PjWUUsIUjU9lEeY1UZ9LQxrE0azHa7PxLj00qn0LKGxFWO6rfBt77zsDAD6Ufvru
ej+M2fD2nUQE3kqI0pjit3PsjKAvCspaszwZQf7mZkzCWbwdo8RYDxNGWWI0mk1mIjptG4fU6DH2
eQG8desgQglmsyAKFCBYGKRf8rh764O6vXg0b/u5uZVOmaESLZjG8+JASdc8Ayrs/MbeURz4Xga9
2GgOGRNa1JIvZ2P+SOKQl2CyNoy4J0n6ISOrNxz7ALuA3jQ3UWmfXDhLE8slNtm6duc1hE6N1oak
g/e92EzAYvLsieexy8yLABTomw32ZEdD1TDX+qmkIn1yEARRuDhDAdg2RdvuTTWWWE+VxW0RhOgQ
C8yUAY8PSD1VeQboAsg3kiIyr1wxrwqq6EK3qzMWoJhvoCBRxjOJMnHF8KQp+NH1NClgYHhu3ekB
xCXpHW19mFmcbzuYG0zJ5GhFxnjRVX5JKALcRWYNti+RN4uktVO385x/1SP0D7MCEq405Cd6fqLm
eEt8MbG3yZL+26I8GiwCHrISxJx4jqYtK1MZwtlXNa7RxXAGu8JaR/gHcEs4WwBdJE2AuyU5pWXB
ms1AIowJP14GFb4NIYm348ol02OlTeWPxEiao2XuGNcFvzG/zKW2qhy0oGbl3dQuKYBE/0LDGktq
QTN1rsy7kYT3nrqaL0ePtHVJGDVGlfA2Gobq2MfOPskme22ATPA1Tz6T+bfX4zk4M9ykIA0UXyX/
Eq4XnEctwpQ9ZqyvRsKHlDWCrdcqw9+KoPE25ZhzTyf6MPY43DOVfNWdRsdHPksW+VW8LytzooTX
fB4HNyHUrJ8Pg1LT0aQ1wuK9OidKcU+0UBztHLYxjpu1QevpEUo/cSF5M1MGXqcihAvjJCGVKNe6
xIT1ua62Q2T7GrWZfUnr7Wjn8pBMYD+08XNvRP2jE4Z36XgXuuaDroDjxVW8TRa2f1Qr+9Zy063J
ciPtbJecjnwEKuZhS7SsT8SiHVzLrLZxrDJiESwCzIpvWMNmBr/si4kleB8uLRVKIe/erpJMr841
x/uuGONtn5b2XTFJogJZkQ1DUKD+UmxsRsJ3hW23B8JHY9940Nl4xRG1kbG41tj+YeQb5kGmsEki
F8NRIRO/syn2xapPDoEAp5MYg7opUcrumUe/W8m18TTnEmL2YW03qguK8e3c2i9CJsYxFt5dBTLl
1nO7wDey6vh+CpDnn9sCnb1FmYqejLfOqo2FUvCGSF13hc2+PLWTtW8ldfAOHKOvd89hN9EJISNk
mKztqOs/NFJVJO4fSMdwZJw2Cc92qkA/50b2NXej9JwqwPBxYDkYfOHo6426MC+HiO9MKDrt6Nxo
EUVkUi3o7Kh7q3KMazEE947V53sjmvv9X39QzoA2R+V2tISoERRuvu26Wu4pszUnp4eoV5v1Xest
ealO85jOvUA5X7unsGDcdLnrJP/SN5i6S5Vl2TWpcvKWo/4QZlO1qzPNPExJ+UKuie1XonuLRfTF
zr7XavpcBKrbS5nuU2AKx6CQ4twSghOEzO2THt4oXrTzBCmUSAYAl0WuOaf3H6mBjRPGX72daCMC
F9eeMlzkJFxkj3U0aZfCLbRLzu56pSci3dZeMV0j8LwkPlNLHUeimOxQL+6jrnoJ8IafdOwJeC+l
tsu06atdDsVR2Yl+K/BmMh+ZQBGADxnS6W6DFrRpGwQ6wVpWc+0E2vsBBfIKQo3D0jOKdtQr6Y6Z
IiXbLY3W1tgeWMbVjwbRkSzFbxbuNvm6PN2mMJ/GqkLgP1F6toA3xxFbN13L9VOEijQLNZwROR0z
w7kv0ugxRSQKg5xJqlkgURMNsE4SdzJR6wVUuWOk/CHm6dwa0A86ox1vBlILho4SosEsrxzWljP4
LpWW5zZ1ukeC7tezAwFJqyvy2ahZhSUJZXocxfsAE96pCR1ihlviRotQS3c1TLJncsw6fzbL8Zgm
Sbyg4rurkTXP0hyy20zV6nlEhdub+ctyEQUEpdteF+u2bxbe5Rwfpmq8r5f+QGYTxGDaM9Oya8NC
x5NzbqL2jC0YOQz7HDj7pNblCcF/KmTQCkX+XZjPQ+SO5wXLZJEtMUPQf6+xG6qlPVAOEpa+XpFH
wj9ncvHGuUW3mpQEvkaU8duo8U3NhQINHXVDTpjaABpilxSA6Opndz1jnyZ1b6C4gAy409yN61Xe
Ou4csVHGuhm6e74zMthIscrQ0VZyk5J5xKJLvygqgmuAsHz45qUxvfFYou5rK0FaRzkc2ewVF7az
VWwxrEoDkXNbjI8TsvUGH9wZW6rrA/bnAzIJYqoKDCudW19cW4PnZwnSzDxbbRNWKK2cxCXxMvz4
oddtW7fuLrA12E93PctcAIDbfNBeaksmhyTIaM5RNUXuTk6rZWU3AYMXxaoAAKBpHfOSwlBvIQ1W
KMa2M50HEzdEF1+BIP4Amw9kq+080naiH5EROfs+MK56JhnCQ+wjoQsH1y5qNmlNPwIUsqrzYBK+
wZdxmOPKfDLbFiE0aXM1fMVtmUnxKtkfJLbesf+Ky3uJr3TlmgZlNIPwJi1y95YVox9v8vABfhey
bLtcCcuavrSFzh4QCAcPJMf5SS0obaPimSJ0t8bH/trQqjpUUd0dcHrJXZaAFa4hyOwFDFziJ8aX
rIHI2Q5OjNK6yvdFlaWkX4AmHMiCG8Jy+qwq7xKDFnk0e/Yidmdt6jrxDhUKwrMyjIqp6Gg1BgEH
tcm2bRKfSGU1NzEZZ6KgA9dXgp13ONyhmXimg6WjBYfU5rTuVy0mHdApYxy+1PUQ6ZMy2ZBDIvv2
E/xOFJgmX3glcv6KWzMXykFtewZ5v4lKetlT8eRaSXsQgkO4Id04YYCLph91Dsq+PM3iqerIB7KH
ic2c/pKH4j7lAmSkmxQFQ5I5bUCZSbnw16X0id6FW6hbW60sqkM+NqgR8nIz47zCOwL9kMrYpmQp
vXitGznuihF4T0sMimi74/sb30oSFiMHeAm4lqXi3b9YQdGfUzIYFp0HJVMNMZTu0mFtchdT1kid
K4bnE0w4rLx+ANlECQCMYQy0ntitQZTVti3BKGdl3V/brL4Zam841Vb95ukrFaXyYMzMgsJtmv37
RzhOzrDimUQ7bea0iKBCgeGsAMS+Dst1OKIQh/ko5uZeOfyboa2/1d3yazfJp7Ci6TksTmz+wjnS
M40C7FL8rIe9IDBOIzr0lh3jjKrrjCUfn5tFAYnczLEr33qXXVRXxNFJzwCCD/GuXOo2sC3WVq6d
q3RmpW/rwmekgYbYtXcGcjjISNw2zS48PpkWlgLtM6ef6ZdL7+xlabqxSfm8hm0Q/9VuHIGRszwy
dlS/ypM5llgBClCQQT4eC5J6IY2oam8pqrKUqLMdPgPuGOxEw0ROEPQN/1dStbBN87Q9bN06hSIK
j11LQf9HUUbWwS70fBUYUXO2XJ5OVbxWndBvlIzu+hLKOriNg1Y28yEcNW/d4XZfk3RJqo990fTK
veCz/UQlLmBqR9Dh15UALNRF4WUYiN6jEVn7DlRaLDsa0oPXwjGbm9YN641ZPBVGDBejDK7OxBfU
kh9UUHQ6DZBd8yVhk53StPRPh+GztrzouLiuIMWa7Ww6o4/09DY0jXENVpvR2pbjPWvLdFtg/z/n
IaGqaBji2aDJURjjAR7BJZnHnj551u9FTaRsCbM3R9WvmemZbn+z98wu3nWj3m1sb4LLLGhakpEQ
NfI+EZxAbM6+cEr9mNZYO+amD/3eiJOjB7GjHYi+cSPzGyUGyHlte5wwYkEWhKeSZo5P29ejEERx
wdQuFJ6g2pZ2yaJV+1wvPe3RKp7jKOjAcDQsnkYYL121mAxTfO+zKoptufREWyGxhDSS1yuidi/Z
IRHo9q0rEWLlDYYry0Bg3pOGqQUMHkHWogeq5BsutPlkVpfWq2C69yTfFg4qAtwNZejcOyJ4QqJU
X2UiEDOKFqhYYrE5Qt+4BaYCmQ4/1ZSRvxXbSXHX1kjLEg+1TsOAqwXOto9GAy1K9KRiWAmqRxrR
TfqrBd5aenV6wBLrnapyRIst6yeWG05I+DBJONPGHj+ZaiovPcfBQEvNT5TQnb3bvGKNNQzAU3D5
D1tTS9PL+49QiHxNbVGnh57w4iTOCYXAq6IRd2kOlNxOxK/f6HIm4cBANwT88VUf0s6H6gLbM7Hf
ZsoXq5LIhbYzWETQsiPdLbP3En4FPSrWh2gdWMx4BptM47PVDcepU/NFA9UYB46xn2LGYcJoCNbb
FexXZx/JtNpIrXSoA7P/d3lX+DCQ3hjlhPXHvTBDPgDgU7wznXfQB3O62qL+YqlkWs+d7lGr0E95
MBKBXKp9INiO2pXRrtopyk+Aeced3RpXN3Q4wozZKYvaZFPMIic/tvJhCsyvQWrcNYF7qQo8s6J1
2ls3aL5bjYo+NQKBhWk2co8y6M0OzYl9bvLVECWATNhk0dzKa4pMIjPJ2G7qT6mWPbMn9cjQlOBr
XV/qZMxWnjwRW9AQ5GlhGcLxs68TqbZDHnlrKt3q1TQZ2y1TI2NqfoR1Ta4JvoSz3lMQKTgaKjr9
8WGoyK7A7nQwm5D4VcAaa5i4LIjj/thQPb3kLftJgJF52RNZ0jtqNwY/IEznT7Mxf8vK2KLaTZnC
8+ixhh5uZoJM8Gbv9ZToD4aSFgnN4rvZTAOYxKKoYSWC1+CZSnOty2+T9BB6sBJat9WYXELLqPaD
Xj/Wc8sK0YLF0tjDi07s0Ta3xkM2J9G6j8m30LTgYUKKeIGu0Pvl2NgPlg0eLEKVuK5Bcgyp8zBH
8WsbEhwRegALY+77+sQtK9bsR7rt/yHvzHYcx7L1/CoNXzcTJPcmNwnYBqxZCkkxT3lDREZUcJ5n
Ppvv/GL+qMzqzKrT3Qd9DAMHNlCISoYkhhRScK+91v9/P7w+osz38RjEOydmDayGelcJfTgMQf1Y
ZV5HjrQzXU3ivrKpF2ynarflSB4w6TRLrnD8rZkMbedx2Ro6pbkoEE/elA3WqsYdnlvLvE668cmv
h7XhUPoGzRMQ3nMzWbQH1bBWfXwXhtjIKplky4l23MLZRUqS2uoG47Lr37KCUqE0WEfsHllmk90V
dLJWXe8mjBTddCkHlzZ8nH1tQoMpW82mTQraMWoA6+yU7zT+CBW1rr2Cakapq9GzvmV8OJbzk4ko
7txEsvqKlGdZOIjE3ftUePdVY69iWlZiiAjEbcVwIm3gOU3U9TCRToa8dFi2gVvsTCJglmYIz7vM
9ccRt9q9KdozNuvJmqvc+gS7mlRnu6gQiKp45wGJXUuujkirEE5FbfmZlF0C93TQNpXX7tshOLKH
885+1WgLgxZ+3/vxwWim9yLt+eQ0NBjrwD93Ie2eQDfA09Vf855GYYEhP1ZvTWi9EA6EGdzZBgPk
9absxlNp6+e4wvsRmWra1+O7bzNtiFIIFx0bKtDqZO35sPKc7pw1TIeoOTZhJpyVGwTLqRhXjTlv
T7qnit9Ja1Hy9YhyqkHdp5X3Ytemw9Nymav34bvW+PeK5tCijJ1s04Qke6jpBjYLw9kWkBesGmos
2kZDTVC7pbMu00EONnWdE3dCPtDC77ku5oBPbunfLiuHSL+StYBqUlFh8Lc1OUSh+LmzZEZLDcKm
dzTpxPACPfAsLZBviFKlIiojJycI1dtf+Ufes4shazLNXhEJ3sga36JvM8LMjW1vDaSryZ1bn+s0
PNV3WweEaCDGmywbDoEPrzY5DMdE88m7Yks9deMb0PHnMJdP0LRWhdMem9TEBPgpg3oba9GDmOKH
0tf75V91SYe0TG221r5ikEfPuCjse1fkhz6JHiIGhWZinVtvyr5rDf8lIT0kD/77j8E8/qC1/0fo
kP+ExA+FO+EfAz/WTRDmRfj2q8R+fsR3hb1UX5CvC+UiiRf4pxW2yx8Ke/OL6yKWQi11Ud7PHscf
kA84Hly0UXVK9kCmZO/yN4U9uvyZTeoCTEWUO9uy/xWFvby49X8R+6D6tmyBScgWBt0JyHJ/1ITQ
7aU6shER2nrJdURN7l3Ws01d2w0NFJqKsgBbLkPmQSsnyXKb9EzaTWOF1RhJNtSfqX6KJircZZfp
U/NU49inV5XXlRM9kRfdd69k0M0wdBfdrp5UTkz8lO+5xDi4kTii8Edz4QpWVib7MY0PP7RL/Dyt
noszwTZleD3aevLZZplFlzb2kA32Q+Eku36yDWLfGfNed1pp+gSFtFITEBBGF7FilcbZCp58wsgt
1lB+0W7RAIwGnmY+NHGjXdUTvBHC03SlvUTEVod4e3K6DmdHGxGLI6ALoIYWttvNbZ4qMsq7csBb
zSxXYcK+j9xOBA9txYSw3rtJE4/luxzofPYng5J4DK8DK8ZcwHW3LhrrjDIaovK9HwGqzm7K0Kxp
MTPV9tlsn8hn8qjd2DGB2deI387AOKbWcDO0KFatpecl+fjSjzHw4BIC8jtCpjrfDXgFDmGbxF8N
rcwj6uREt8XO0iydvDa3yjpqE8X8QgZ6q0Fw4le1TPuamCLf4rd1r5Ku75fEGIBIItgTczAFw4TQ
3JHVihDlBEkJ5wnXUFoQoFt1WyMRZZVwwx30tzjddUHO9VInOyVbS5/L+MYefYmCJSQia+2Lgvc6
ELGMrtCikmosIiNe2H10a3lRqG151aF/0/cD49Mij/T2GGRpdqbcplnXB3EOjzi+TkXjt2+O2TF0
MO1hcq9tHbME+vHacg7CBsim3KlTNx38lGAtoxDYKCojC0S9rpVWC6Ml4zoeW1nD4uNXhvGokKvI
F3My+n6NOI+qM4sMHRmq7k2EGsRFatWfWhXp6dYMwt7ahJNKik2caHlLi9gLzH2TgIhm3xXxN761
RlVDuG/zuE+QA+QGzb9ysgP7jsFABL65kU7wgqRdNdcjaIlk20Sc4KtlesrdxT5Du0OsuZp7FDmm
DLSLE4X9wmYQMuE75UPTMKFIIc0R/GDl7wZTJ7nSKztxz2g5ipq+lufYj25qSLQ4U6EzvCQLe9hB
xuyupyG44cW/dqy6yRh5L46ywpOoCblaWE1gG2tECFXLoN9j71wEzDjuZcevGrnrZAQ0/MmvR/6e
wrPJm0kBhcajIRdxDCxvFfXUJyBa/THdpI4hXkKPMOpFkTCTuBEANt+DluCdDQ1pS8OsUxRes1Fk
jFjER0AMqlZDoPvJ2soLuq30kZrhIbcDj9nf0ISEFCvhuhu98c1q6Yx2Uj3DZ6H0yxt7tG915DpB
/sz7N9KCNeU5Ha2eoZ/hdr+hh1MWmbdpUC7CxJNnsAfZ60grGZZdrCx0bsjCVqI3WpLMGorwOnfA
XcqhAKzjRS0TuwxV77jV27j3wBS0bnt2krL0P8diJKxRll1xT0gI9SKTH9RGS79gU3Q9al1I0opl
SviCbZIcU4aWbGOzwVPFvgFjPHylydbn9EqFScAquEhnDfmaLCrGxhhflB4RnjINDoTBMoFrvrID
zUWGYKD9STXP/wgjN2xgA8nZPacl7Ycps9ZdSi9O2Pb2roMcNso7ER/KFL78STp13Gw0VRV0L0Ki
oVTjdfbal/4g7up2jt1hhMDuZlGh3D3F0DiJV+54Dgua/X2rFnUh826tlbYHNDGsBGQjYujYSMiG
UBDBn4hGMFaeQPAkIr3ZZyjri1eXjPXs0xhpM3LpKauPijq/2rIKdreOnZvQhjMflcIilEnMqydq
kG6NHWpPfdmFwVFnGFR+i2o9CshVzPM0X8WeFTFR6NEb0Bbx596tr2EW18kSFCR6EHWF3Lu/ysE0
o6HtEspP3yg3YJWyg9YX13D7IxDphqZuUjpk0CsaQBdAMxizjr1nl2tHizUywJj9mUsFwRo9pKuJ
7GT62TTQEkFDTOME6V09CpCP+DM0CO66r915jYWkJ9IIU8nbxs93zcCgHUF2NGTsrRJD38SFnqEY
lAXlM59BaMxpoIxX6SX2lcyg5tWC9gzoD9tIVyEyi5i+oGbzqgh3s2Oi97RqFwUpsTwtsFF/CO+h
Ak0MG0KCOh6asRv8I/kqzbRLQ8lIMiep1X1DG1hj3Ea6unAy6sRFi9PLHFmwXjIZ1uXKJR/y0Q4T
bdirSbe8ud0Vk90d+u11neQ2vY1Y8w9F1Atybtvc2yNhYoPZd2Ve7GMqV42/lGAZVJ37OiW4Gx5b
ljUCYNuWFNpGpkqAdKocMrmk7h+MAYH5qUnTSKDztU5V43xMGkh6CLB7ry8Ieu4TbVWY8/YQ6kOy
99Oizda6J6dk5QRVQ0KEMxGy6oax6tggYNNnsRrbV4cay12GXVs7u0RT+UcqQ5ZB1/Ct7ko0ZYVN
CR8vvUcCsRp9mUAjbtRCTBVZVnFUB3eirDEskIjhi7dxpAF+TJ2ieJIRGwFV19kad+x58JxGbMMw
SepPj5VX2wR9WxkskypagRt1iqvR6gTNKCcAK10vDF7WRjF+RwiqjVn4LvBX+aTCI6Fj3qTSlzqd
wPRrYyrNZxcIRML53VnlIO2KRXBlxo0FzWvqx+GlxGkLON/mVD6qBolm/CR8U7jrkSquYX7Wx0dz
whKSGbahM1i0ontLFOmbnnfNeGgzhjbIoGvNf5FotVqSl7Jrh8joAq69LuTOTu16XER54b/pk0kV
GBZcQg4xFsxoZePNPtpmqn3H8/xLG47/R527EhvXP95THNvht/Rb3lb+r7sKY37Q922F/cUy6dmw
O7DQyQtLsHn4vq2wvihsuWwQ4FTMBIBZBf5jW4E713BmjB18QOAsuLv+tq2Q7hestpzLVS6F5gwj
/O//9Q+0tPpPx78S86x/49w1JM+B7YkwHZIdDP1PfpCxsAKf66EEENg0xCGj8DQb9gzwUhZDWV6F
ZpzvImBJBC8jVDTyOTrreSj6FNWSV6/TIpyDqrq1rCaN3pLMNrFw3zWveg6MNFoS00fwC9EBWNfg
b6Sud/b6ajOQNQXYlLGmNkWE8qI3aFV928fNaiLQajlXeisL2HbtDa+0Urf09z/8opxHU955bK6q
nlCnUqiNY4WfrFtXNkQmyNQkThBrvCjFcOyk881gaBiahsnFybstElp3AeRxy5/DSsP6sVYmnPrO
AzyeDXQy0VC046pKvBvVkiJHVC0CTdhscnx1VXgOE3ePtpzAIGuXZt0JffKBJPHsuvFYly20bWbW
6UvD81/bmpihMaVTniFjpucJFgo72Rz7TXVbLnON3E1UxW7O9EZzyUNk5LzoUuSJRcZa442w6Gmv
zv21D2PA7OD4VFtqoknmNfKb76EX0kkf38Uag6WePaEjAGK5VV8j5Mnv/NgKFuIzCdtNrlcPDHG/
BUIyhGn6fWzG6PQ0b8l8vafVBlIerVyn6O0i52BZ5CqEnMPHdTXU6zYgH1nvB3s5C2FlOj7Kuj8m
0ZnApX4W3r2wJC7DNDhj0SFLwq8RGQSfSunffASjgaZdI3o8Eq73oCwiETOjf6gH+4moOByrk2fC
9O3A2KMBj0xeKPKBOdyrOcbG9FF52XUo6VEi96KlZC5Mf20L/No59g5C/Zy3ylh7H26bkxtTBAVY
4wd7EB9aTlRGq/clbnTnOZTV20g5APOpuGn9gvixoiWgSuMzn5pTf8oq5odM0+WdoyOYJqgTPgxK
Acyc7dGbdYeU7Qs/LFK6VOoRFEnH8B/210Caae5IBo1YBXAGEf5h6kgiIaUvyjlYZlLG2q4ZGPA7
17WvRvxCLkOGwGd6wgWl7QJYuSvPCzaV3PvMP/EtHMJx7Fe1VdwxEmJWMaBTbHJEx1zNgctvTSbI
xK702ylHp+V3TUs3FWRYnS6tonq6cMC6LoD18p4V460y+13I7EOgrFqAeaYJR2iI3lpPdps/6J0H
EhQab9m7R/iZd0nQPZkiXzu9LFda9dAXxznNSMbvFpvRJQxxMJPDMTQktYjHll2a9qnL6md8UwuV
lk9oA1ZJgHUk1MZdSJ7cQnqkAgZG92xpvE26JtfSLO9rA9fyWHenRhJyHcTtMRvKQ2zUaLKZnagW
5WAmNtb8tNEfvBlVd+PpAOaEW77WntgO4liWiGL1auOVHXOhJH4HqW2vW2T6C8NpvvpGhAWoXdE+
eItNbcFkMBgKHFnY4/Wd76SHthHd4oKqz1zjWzVX0whhlgPVj+Znj5ZPku8cN+Z3qJza6C2P22yZ
DNZ7lgQJtjd65IkZVpAJbP7u2OzKuHqpTAQfNUMjK+/MK6Ov980UYjsB/m0344vfw5Px8ePkTDLs
WkrG48lbhHyPSKHgOajRYidOxFCnal9x4ZHCTdVTLYoo7W5gkKNoL7tdp2G46UjaajWN68g4HUdp
ks9S0gJhn77GVjVzVuRJk35wbWhVTJ+9oD3L548Mk6vGbe0VrXBEmgNeIlx1fNwDmrv7uV3DN9MX
7RTy57Bw0IotSpjtXdB/Nr2RYM7B7ePa5T0ah3ElPQ8VSrivCv8ALY0JisI7OTD67KKboWo1ernI
v2qApucqbXbGhOgSPytBjbetbeylxvuR92gEm+JzbLDVlZlaEoXFKBmiQYgxotatVwJqvrHuHD0V
3rLTpMfdTw81Yez8MkeWmtorbAYeTMsn8G9CT1sEVGTo6TGd5krGy0mKud+lrrQCBbLFtmhJgyc6
IkLf8LOo1px90DYkEdv6fYaig7ELOSperj8bldhqmn8mtRejK0J7jZA7o1b13snmPED9xo4iZhgl
c9RA9+4QLeAYnN7GaHgwjNZkcgH7b4Cpt8qihLDnPll55IgvSCLecAXy8Ct1Wzsux/V85WI6gVrL
csCpM2fYakaMoyTM2zMXZTgKZXiUMYkEmsHQETdxMRI+hAvIB/Iay21MHqMVtuGmLDC0FwxiTUUI
pTlkB2LF+rNIFY0YkSI41Z2dkzrpcnByNuu2SUQwrYso7ZNrNj7EKFKdrAxjvLJQLWGvNZe6iE6V
3vYosstDKxh1m0VA+86nr3hLG/6GNNLoQEb6K0myz1GA9IXAQH9b+sneLNxPloIzLl2Hre6Dl04+
s8w5JBln/JJeiIn67Q3ox7UdBvG1oA3xlCfeVau1N5bnfUyRc9vE5poBKzU8YXgUtS9+CanQ9D0S
kdrpUSXIhMdi38thnVC0LHx49oMiO8AqxHtYS2MV0v7CRoAIB3D6pNvpxmumq8zRVqkxXLuD2pZc
tdZVnX3mCUxuJ6nYiIQu+R9VaG1N5b1HSrNWZdzhAhnf8hYxhtEMPlu8T8v3Xwrc5FFnP+HBJ+NS
dCfPJdjQbY75nC8wuCkjYLd+db12pGWn4MXZ/V3Smv8B8Pf/j2MAJjH/rGa/fwuz5i+735Lfsre/
/uV/1O+/ZXWYZxcS+EMV1s1b9pePt7/gjw3+MCu4nPYHE5y+v2FRvDuWLm0GAAosx+9McPnFUkRV
QnqwdAGph5t+Z4KrL2yTbUntblmAXEwbZycIyyb4b/9Fk/oXcqAtqfDzWiB9/pW6/pLI9nNaQJ8M
qCPEcsNwGF3Y/wbIg21mCNM8OJimJBFMT+9Tu6Cy9ehcQ5Pgy9CSFZm6ery6HF5uICNGjYyyuRkT
50PdozI3yMCutoXV+UhbKELnG0vq7vmDq/84lx239FqbjOXL1d9zFeIL9XskAOgv1lOXpXdijKH9
kQz0YOWsNfGUhE8TCrqFSrL4pdOLkiuXVXylfvwWlP34rfS1m76yvY/MHHdwSVHR5fE8/KtBPkC6
MhOT/m2WfyaW5GrXp9raNH3tN12PTmPuDO9d2z6rssne7B6bQ5I3wWtRoWFsa1QGcWa/DXGobi0i
dZYkuCS7Ck03Nj4MiUoNxTGWjboN5y9Ts5JEUd1e7l9bKjrJsT9dji53ws5q7yybS6dVWer73ci+
bNcN6mDks/NpdSMiwmT+MZeHJAQX/vIB/juIIIZBf7AMQ97hc4jTyoWBrRuI6/nQ/WoZNkUJiMEO
D/QX8rPt5U8yj/0ndgnwJ6147lDH0Q2CZahrwOI/vNuYFvd7BNdmOSGjvC6qaDzEMcJJpYn6SZXR
w+WOZcxSOKYd/f2o2CQzKwAviHkNc6VFw+ta7+On0ar4wxK4J9zUSW5CTUsPYkQDluiF+zik1tPl
HokX3g608J7SKAzm7ANCf/qguDZd1rmB8vndAczjOtGHDYp1KQ1zvBGYbPYaPlIcaH77mKfi9fK0
msE6F3bfPaP1sNbC64orH7HheejxMVRKUMqVv7+A2T4SNf6tPnpQZkorhOcQew9JrL5dfhr518eu
GLRnGVXjumxD/YredXcuaI8upzSJv0Uu1pn5RU5YtiEoes1tXKXF3k29cls6U/cgG+23yz06A44D
NeWLDPNqbeuRdsUWLDrTcUtWNX8Wj7rIii0KZBgg5nRkszQdK7+ZjsX85efh5V+Xu6Tub7aIWyTS
v9/h5yOjIab6vxyjSLtJCjKwf3yPRCFuuXy9PLKejG5BgAC+sfln/jzH3ztvPHRUKkYhIZX/fudf
z3v5rtO7MVpOmlXff8z3O/zpdYyjZu3aDMnx33m5P3/05V+qqP1jS17u315pEMjXwMABDAfEPogY
tymso/MMPDqTnOeeL4dGkF7TYW4OBsI1gS2IGypNF6vGZar0pzvTCsmuLKz93+/8/evkxXe+yvzD
z5NeHlb4FAIj+o3V5Qddbr3cIM3GuIoNuC9/exY/f05RD4/dWE/7n9+6PDwLdKITYg/yz/wCfp6y
iUR0xEm0+dMDLifPjPCVDUy2Z0oj/z3YhTlfGH5ZKcg8YKwNbYCkCnMeL88Xll/4UYwKxxhrf7NI
0LpjZi6Tck4fhr3kKeIAwy5lPoiF9WjoDCC//zNvGo69au1JrcblHOr5ObJiCyEZpMUYpRjSZcxy
DIF54OXeXggLN3E0Byvm/CMu30wjz0b0x3uBdfa6Ec14PfR68kiIFEJYQtuPoZ0lj6HZoAIRSX+4
3JpETDcxV9S7ab6zpoXTmmeAH3Y+NKHcbx2/cVeXw8pJkBpj0FpeDkeBUNX3GZFczuxxHT/naKov
R/wpKbJoiv3lyNYxoNbOYzJlJhlSaA67yU3vL7fRFDsaU5reXI6cvv8o47Qj9J5n2w1oiXW/g4Q7
H8rWU0sWEHt3OUTXM3eAemdDbgFcfLo3x4rNlJnF7oOahPPQIbtxQETdXb7levKrqzLzdLlN99sY
nEjiHy6HIkgiONeOu7ncN+pKc5tHs497PhvNPPdQoBkE082hFuiITVp1d3lolcnivpv9cAj5OqAP
+rokZOH2cqOd6pgfp+p0OY+hYwBMQs1kxsDz01VXrAGKmpvLYQclb8sfG3ngqncf3JZ4LLfQaHjV
WAr/+TLHmf/0aaWo4VnoOCNN3XDR7fzx0+q7aeKqTiBWRTRNlmCZr8qI62+Ho/LUaMm3y5GDqeGB
2vpykM+350I8j00hT9/vrRAfdX6X7S43BrVjIYr//Vy1n6anIa2+WXjpHly9jB8CnHqZ8prl387j
Rdm9SavCkylcoKzItjT4eqrx4hMlRfYxx5NBVVAveukglhxUfWznRpPKRIdxquq++vhvL3e1nayk
k9DF9xlMHhTCgGWGYajubCeF/DGfDcsD6+FUv7GGsnE0++Tc4Qq7olPW4fO06gO9uOhQujawgDF3
3w3cshIrK1JAy1hrsirxaIfhdTbSn4SR3L8zLHMry3kHdNMsGRVN10MnMWQmJsnkkVU9J7I+9/O5
6rR6p+4xHhwp6m0wxtEeM4Z3a+XoHy7niMg/HR2z/YoVgzhbAzxJY2s3oc+r1i03Z/zSFI9FBsWd
ovLlchSMTX8TWsUVucLFo9NP1p09oXKejxDQ5o+37ejoi8sH6P/CnOL/ZN/0n1AZZc5zh388xnj4
X/+zisPxt1+HGJeH/NBGzdsdShslFXYDOKKc7Ptux7S+2Azv59AhdFBSzRuaH5sdaX4xdNYVhSqK
8lQ5bMp+7HWENW+flKWURSqgdEhw/tPQ4p8OMWYczs8lTJlADFwIpHO0IBsf5Ft/vCjgaelwbtq4
oh233bYlbUji0A6JZ0OwIkUNdW8RF2+1xTh5kbiFwiJGz2nR0dKQnk47E5H9vRQ+taipo4Z8zMNz
IKfqGBbRcHAwjyWLyhjMgx4DOjP0+BsRoDSI07Y9uKBWSi34YKGhr2bUdIHhRzL4GLzinh7Ummxp
ZBtTZbLZgRlXKX88BW0YLvXUCDaiw+cSNNbt5UZC9KBZQHUp8vKzd938NtRInS8xeBt5GF2NGF52
I4BB8kXU2vUr/QRA0YSK44kN4vRvWR//O5QpU5fzDOiPv19ydWDOMnFkT8nF94+/XzpNZpOVRDIy
88AmOoBaSOPaI+/G9M7CKco1vnIwSW3/LbT85Gx0tvkYdP23hqZOUwLSpFgy8LOFwU3h1NnWLFPn
Kog8b1FT3ACoYtp9nEyk2jwwayeJgvJkVrNr0XxyirS5CgfmKIUbCtRRw002VeVtgekUkyWGSX5Z
IF/nx14OU1CQ+7ze1NIZbqcp89E4DPO/dN4G5k5XSRweYA+WD3Hx1NvMaMKkjXaG9MN7WcTpHoPT
UuRWfW1hM0+X9ZAVz6QXxacAsQtDlzRb1aaR71Ex6TsXZt6K1tpA3z0IN6OTiA354TZ7lfUQx8Ex
sJJNK4Q621btnAOrpk2eSRttNt2pjU7LyyFY+AXDHFF/1nzaxg1fwtI5IExZBZYd4mGIsHrmvLnb
vKzydIMEflzNlqepYA9kiRHlmjAhnMyH5NteV20/3IpAKjqJQ7bCJKadSgtQjRuk09cO3bzF5pzP
Wh3sAunGe2yWObTd7eXFEm1hniM73mdOc+W3KuB9hXRj1XVwyDrJ5zwqO0TaY0jyRxu8YuAsdzBu
7LUV+8ErmoIdGohwXFmUzsnG7HRx6snMhUwDd6fYpKgv+pU9ZDuEff1ZkrB4o4MhLFopT2AjXgsx
dEekimJtTJaJq5v8+Y2u3HmYF1Yr0KP64fJWTtJuVgpPi5uz+0dz9xjp5V6Vw7ALVaNwbQhFJOxw
z/jT3F4oY5cv1DzFMrXzcWWo4SwRbOybGTPqBr51BClnlQXKpLTpj02drEQx1Mu+AYGQI2o8ecSy
00guZb5ra/9t0MZjFgh6x6GrKEICaxtiEWTUEsk7CYkf23x5fTnSki7YDw5a5yCo6630mhLtdERT
HuUc3ZOheLVabLSqTDGUJOLsa+gy6M2ehZfU10Or7rtRY/HXlbHAzUiC7fAuAhM/+Uz2LPDZ1OVw
jFAcnlqgCADqEMwH1UQbtHdtBAetPPqB9dHplbjK7eR56lP9JNp2Z3pRcSxld58avnsPoHffJdUH
HdtmC+3AXiaYHa9Hv7xznBhcmE2l7PAkBrxtX33l3Fsxxk4rL09oZJo7QAkOUIFgkUHOmOoXq3SD
e/KydGRuyj52nfvYKbd6impGBVYuQga6+OnSyL3vSxHcmxVVQNHfwSfAG9blJ2f+4k+CsgbptgK4
dy5cytd27OJ97XTJnso+X1SMS28QHaqbwbK1Td0ygKzlgBVdTQdb5upkaiZ5NTAkQCcN3pkMOOMM
i6iYD8JS3ySm3p3oPKmb1hjpfQ9Ftr6cMAJ4sop8TW0qLiCYYIJxT/6N/1BY/KKRvOKOydFEDvnw
1YF1cIMXSi2mbHC2MMccRld8r8lNZkUA6Zis/f49P+ncHYJ2TFPzXUTGDGrobXkFCQT1iMgEYJUs
e6DaLffEiINhi1X64Bq8VIl38nJjMo7BNq+1cZnTbuDdjpOvUzD8+Nf37w2ajoFH6Lh/gCRbYf3Z
iPBEH0S90s4hnC0rxe77FdlFlc9YxBzWQ2+2r2mSr3vb6SHwmuOmDCPxaMWpsY/QWa60hAS6aKiK
uzi2ZkdSm+Kv9M1l7hvxKudyiQPSeQ5s4kg15es78JDzCEoCSLE9V7u5fGn77NVBinUYQltghja3
otbuGt85jwoWlCsftcbNVlD6Hrv6CuFEsJDF9IIA8DYCBpx6ZAcxiy0N/G+E59XCXAdy3AblU4kF
3+i0LZRNnIB8q4ZiGdQb0qQWSUaIL7y10CHx2tS2pYb6LvnadNNp0JPn3KU0z4g3DyLUqXa1azGb
uWQ1OMJeAzw/zOEaCLXge2waz9jMpzKNCLsdF5ZerTvi2a1uWEdYH5zCXsc6ymoT20LLJlsz9pqv
tjRzNyQusmLhUEm4wufjoWcZ0Pt0X4XprWfX6w7NUBp6qzwjsrXRyFwPcbZZDKhmd7F1zeUUEAZk
K0bPcCL2uiVP1Dl3iS83iUcuU5fvCskG2V+lQ7mBx8V6OZ4o9BZm5C4GOrtxrq3pUna1XAlPrSsA
A03u78jDWsdgckVH/JUf44Dpj13iXs2/xPkXgez1RhCz1LaIIj3/qlX2OpxyILCLXK3N5rV1eXnD
i0Vtb4dPutD2mYa62WQIG6ZrVebbACl5rJmoSLxly4UrSSEzxcamQtI9KxoNKJZasBWDsW4iuQ2h
uPVTt0oSbhPDleidRYEXWAl/X0BvarWBxrY8TYO89rRiXyNhYA/3BBJ7NSX5qZ4G3ofh2MAJguux
9z2G951cGWV/9FqddWO40sbkqcqdcxeVgAwSrjJweMFj+WW2jsaWRLd8UzPhUzdmOMv5gjVznckk
BAuGrzPk+xZiLWq7jo9LmoVHF1cz7AjkBNUO49EttiwAAguueSs5pJuxA1SrOYukh5ptmhvDAOae
TMzM1K3uQ6bzcW6PfrCAwP814KfpfLZ0lbFuyGSjemZ7nY1nKlkHOmkbzt5qwnPt8pkEzSY0Tk4N
4Ct3NRDKMqCzFH53bSJaSwA+OYLuWufcldU+MPtNwgt7C0x7GSXOiR3oxnHHJR7bb+A4BJbPHGRm
AtxgXLRC7RDSrwav3gl47l5Iy8X/JFvqa+h4wIqCY5FXK9bztbfy7WCH2u697MXKyZipoQPtrOqg
F8VWszTEgsE6oGOUavO+0SKotGb47O3Dh2qKtsCLsCTeGSBAARuj/Zuvev5tW2PadK1zXw27xs82
YLRWKOu2LRNft+tAyZkbz9fuu+KjRFYYdNWmJGvNQ4tdAXOZP89hPZ6AFz3VurjywukmMcFU1gGO
wiU17tpv0kPoQZlmGfX6etvlNgnm82RenWInP5aRSXcJ3V6uA0WoDlGbbqDk46DFIY5XVNjjNbxf
Zq/NYf5/rdPToi/C0I+NyinNnL2QwcmrhoNnBbAfycOSgJ95K+f3uLbOOpKTwg7XBJYejPo4v8n0
APZdWrAA1kuzD47AhiCAieuS4eT85HpTrmBiHfB0YMFNn+ZrYeqOZ+Dga8IYYewJKlUcqYtWpbdx
2u5aU38de7pQm8zPeR/Gc6+oS431OLab0Xifr2fJFavbreztdTW5uKbS4/8m7L2W44aWLdsvQgS8
eYUrb0kWi3xBFB1cwXt8/R3Qfdlnd8fpkMQQRapYAJbJlTlzTM1MWMU6h+dKPVx7JWij2QTH7Ck9
0wzpiuh4RgrZg6ycNS1D1GrdgXBs6bDbkaRrxnsNSqaCor08hVbQLlLIK+raaiYXE0jTwaK37Fnn
916j+MwflOKrplDPQkRjwlgK32y0qyEfP5owOJKEQQugvwVV4WWSuDZBkbRxR16ROZHhgEWiQ5iZ
OGGzHU3Fl6bal43+pLFghvlDAddD28x1xKTOzZXgGAW1O/QQ9hK41SkQBfoM4j04+VXBricKweYJ
tq2e0NeSY5m66ZDATyoN00Wg7YIb98q6YCtX55sm9pj/STsFKY48K+sw1z60Xj9kcuuglqGj2EV1
stAp6bRXcvE9QbZrP6v4c+5w65tR2LaD6cF9f7OUN5QllyDod2AxOOpyMwejXRnjE/yfaq7Jbx9N
ePta23Gv9HuChModUdfE4fjRMn51EUH5RCOxSkGtFLZGY740Xbwfchjq4afSXILQem8jzTXN6KTn
1aGu9N1TKraRDgvHAgQvg32AjPGBFvtNFAQ3XuSxIDlWGnC2IFQfhYQ+tVcPKb2SNgJo1YU0a6vq
qyBHrIj9+hmk69BYU5uabX2SReCzxlsZPT1cQlZRujjchIYBY8tkkMogAZARRGJGYtX6Jdbfwy39
sfT+U+tir5/wEdcI6xqZWSjMn3Hiw6xbhwrCmFFNL79yZe0rUf/Sc5SOSlB+czLaC6ril1O7Qr97
UZcmFCFHBVCpSDpEdpeLDAoJH9ESR19D/xrG4KUZj6NaXsJYeFWBiwW1dO3QVjX6a2hGb1akemkJ
B6BWQYSL/R0PkUVEWV5rlHbZCC3SoMIz5b9lLn8W832apZtYQk7q6/oTs1b6IcRHXKADUYebQvXU
ToLiIKTGK+Uif44SP43Rs3SI+JoZUr24ngrlURjhA3wA4ilUNSFEoLhZzTlmPbNnMKjoPVB24D3u
IoOQ3HzFdDyiToHPZn3oOmzPSsi38U9VRLsaUiJUWs5hrlVzzC6UG6VSr1atK+XWo1Ac6fikmPs8
tNbTRVPxg7xz29XBHwAEmxb0A4YGZw2N9gikLGY9BKl0aSxtn1gdQYq0HcVXTWwuiTR95WN2qkLr
qrH+wVJEHIIW1CB4EGm0zqmOSa4ltT9KzFEqk25WCW5QaGHfKcemlN8bi1YYggesDUaJZ11o4CAA
xOQbORnf46REa91fGTM34B4fElibHplIVTxJzZZHVQjxNm6hyzHxc3Z4qtSNrabjiWPEOi4RqSXg
/D6lSf9EHLmFkfkzNLTu98F8TCWKjEtBoAaKS0fsEcJNXKonk5I2z1v4aYkfbPWnVZ7o/VNJQCtD
KfhJbbzunnbQPkt7KCwXCf/qqcyvAk08Uxnt24DFTAoPXaisCBxHcA8Tise5RgKZWAcVwYIdW8I6
nlaFMNB6kypfsfEER0kFTq8ZrD1GAy0NVqj3dyRytzM9i3bRFacSGyyv4gC2Kg0c6ayB9hlVdEoD
1kBn4igzo4QUCAlskX6qRl3TVMT0t97nxFrTvsWxXVuDEILiJI5fdFj7bUnoWcxem2I3reD1Kyts
rgX6PeNhCc25UDVXa4F2EG7VhrlpJM8S8f7uu13Bqt9LkyeV7SpJRhcezVuoSvt+rN71sL8snslP
5Sxl+OYFnwbYuBYcbC/C2iJlr2f05aDKXRhAUOTMQwW+1u0kKBek/9adAN2YXvddn7N0zmKFM4b4
HL0qo03fiHNnVPkno5pYCBJyE6ydvh5WL+zsuVM1UF5Run6n9Ojb5PgXbl7Ehiqj/lLg0cROAAGU
o73ORMN6D0sevbJ506s5VQ5yaVzgnBdTcp7r8TKO4dKl3H2O+YvaU2IwpRN4ibUCQdkOoP/Yc/eN
IdKuiAoUgtoFycBl5PC+yumxMXrprafCYGZMhCDH1QPebA1BLTVjdpmrPJXbMBSOs0Y65tCXsN0N
HlalBp4kJH/NkncP6JIPgMEqnPbVanDAPvmsmPtWSPFRNS5yVq0ZiZRDw2sX9ycpI9HZ1LsolH2g
TH4lxEQE4iaTY+Aq4IVQhAUwSwYD4K3xXoU54AlIw0CqCvmtKK1tmwaUSjVPeoIfMhxxKg/xYkqo
asHB4sSziL9bwmJbFkS/HOKNqrzVIRLxIdrM5ddzqF0lhT6LSTodX14W9Ss0U64EhazRx5dn3tij
zPJD9vTexZMjtByrxGYnNSD6jJLSSVosNTJomd0ceK0VeSVru5cP6qknGUMRT/rgEPtidlm/b2kY
pQ2ehIAQ+tNkXPtgMddtOI8ke31OwHNWxG7NatinYxc5VaS9oYYEM1Iz2bKjNcPxEUuZreZKZo1t
FqNfITxJQeZXpv4SCsWJ5K6fxO0qyqwDXFxUqxVb0B8FZBd+iomLhVDNW6Zu61R5foSz743j4Fv5
sC5B1qv0zKkG5uxl7SUEgHMg/OVlgN64OBB3ivWjEMzbSJNSkyHiLZrfQUo8QPeODjXLykL2MR2p
pSHbZIn9OKnRzSynL1HYJ2axUjvYharu0tf1ulCTuqeGHP8ggGWmTW6PEvd7ae4JBcnL0B9jyuHo
WWrZcRyeLGJTEXxm2UUr0HsrLY79OHjeyksTfw3l0x1/jbrfRglLhUarK/AEPB1QKcrmh0r9dgBk
3Gng/kHkTGqwGeDsy3Lp0URVC4vesLZWiaVfY1nc0tcHVQdsgDsY4Zee0V3adopXNO1fLQVXepMX
X6L3vE/5vNxoQewpmnQW0pFFuyhXi6pSJu/gTMSXKa2AJuSLUbRWVmX+peVBX3ajwDGNchU04i1N
kKGW5k4MmCmDbHdBdFLb0ksVLLf0lUwxJZa0ozL3u3oWyQcXPn27dBxqZxwudsFT9vuiPWtG+lZM
xZ6M5Nk0aW4YmHBitKfxzK1oa+AodG/7b8SaYGwDf16E2WADsZghmQN+JEm/+gUFp2ZeP1fr2jS8
WQ23z/J5aCT0JVjZPHNWbamMvayQ3/HidtSUANoq9xFYh0Vr+9Uvx8nedEe19psAL9RkcB9NO+0j
XRdBWEPlepIPeWotKDZRymnXo6cjCz6CYPQBqe+SGCz20JUnpYf+wpR5Kp+d/PyGVu5jokHziHTT
MGoZQhHCcrGZtJ+GVoEonE5dFezmoncLdWTt1/94itzkjOzl/Nzkdf41aA9j/CjFwK0N9ccU2h21
Qkg4g01W2M/U6d4PyQtYKJKiaDvkJ8bQmMfizmOTULcDEw05lHfBaN8L2p3DjmPyaJGwmFD7Q2sS
QnA4Mwx2JXsVKHBWbQNtTCKJpQQug8yT+nUrdS9WFKOwVjQQNp1j1alrCRqENuU8LD47JJeZqRjd
kPXOOMmAEIKoVsnYvXAceL4G+iOXQWNtq8pwx1Bdh7MExUPrb1qSwegafXCBW2VYU4DFXyzaTKK6
ntN4NSXIuAHjw0Vrtok2X3SxdevIWsNI2cZtsGufw4ESu0e+8BORu2o3Sv5H3wdyhKnfqbNlY8p9
m0eYGhGpRrZoCKHgM+jfMQuQTf0SSo8J3HEOtlWyhCLOVIVOI+/TZ2ELxLgBVeOlx2PQkT4k9Uvb
Nk5saltaEbyikFiCom0jhusYujyqDzs0JACGwVbUnhe1kDBpgn7VAwRVSD/lk+ZLeeCViVJs0sbF
Yib35cI6xnA3ngit6wS2OLpkQptzSjYAZ9KjhBa5HuhJlRrIW19jZXipFYISHV+zJWwzrOlRAcKG
g4YRRbQjjf06zL8VR2U1iT6GQnGmIPBIuHLIbzbw1J38mUgOhbi1rAKH1FZD1axQ2E71uBJ16zWE
g0cs/wBWutci4UhxZNVPX+qm4SDhPHWBls35WqsBDmkldlzoLNLfjv77MAg9I+E8LsjeWHLQJduj
9uab1qmTHSjrDOMYBb6h5BQLTJDW7t+kUfZxD7rfSPAzELhUk9E+w2TtTc/ohYfac/bDeY3upGxf
99ZnnCG6f26kVlrnT+EowDRXDIqXvUqWXbSqQ1OfoKHgfMiPqJKcle8lJR0YUynyLCUDL0YzEZLu
SJxgH4VAdbkgzQR1W6x0c6eKtOOHgJVkPyIjoJHQLGv/SUNBTO/DGO84WKD8ArRC8yM9MOu5LDyD
Lji00KP/bK2zwNSSkpEYfOkGBn6nd1tOu2uYcE43COdEJkjNKZ5p5UHG0wjFBQO18ARxpvfmBVsh
V8eKdpQ71+iuYu2l8b5Jmm8rKLymE3CTaJ00ahBFfT7xZRwyWtJyt5gPmYTvxHda/NDwtcXkKxou
HODR6ZHgFQOnlDamucnMcC3mH4L0KiZvYvrouXTjB37BeaYle2na6APk37HgWRJYZSlbYUdXT1uW
4llsSTUatllTkwKpIBqPYTZeEsXw9KrnMaik4nBUjkr6gYFYr8rwJYmgLo6JxyEQBFgToHBEH5sb
B9xofRlkz7OcqdGusz37YtYkpJK6LUxuIapcTkl2m4HczlOIwXfKlTtZIkIA00cDORgI+RyCOkKd
WG2sYJeo6rHuZ9dof4csHmwgCWtpMo4wJCzYj1r6FychVgPN3TC9VNuN+A8ZmrJRgSJl6afWw3Qr
hSPZXCTMW7lt788MVHFM3l4saBIHv0Cpemsa0KQbbASZs3PhRMJ7rSp7zmJEAFnsDKLwZZbz2US7
OK67+j2fSFYFoJEV7ZjOeI6X4orO8lWSg+UHJ5Lquj/g0GeK6QkqwwXh0sbEk8/IyP4tbUt4csnt
Nck45KU8/kmanIGU3SQRu0zYWNL2Jjc9xyz4zp2lrqC47RUxnMhnk1wq2q0c+jAV6KPvNWuN9k5i
WxBLPxwExnaqnAvFS6VK2gP1kfZKY60pRLdO0snBJVo+1OS9Za276AnYr2wuLRcQVb2viRkITOvw
yVCcjFPWje1VeNbbDjB2l9HzmKekMwsKLvuxTqOdbCaOgh8Kk2vQD8i72g3YjRZ4Ya29iFKUekXK
ibZRhaO1sIixKZApi0yEgUq+qcYh+G0GZU+q890C0bAW4lQ9imokrYDi/1G2nHYCvfmc1bHU+/dp
rYiNjXFDSdTHV/99qCztM+60d72W6ksyaNnZEG70MH1RxdN2+SjDKbVAjy8fYii3Dl3Ni+Cz1nYd
hslYHUjvT+yCXJr751OX7pnfi6NPLO0tVVZXZgDjlsNPABG+CcSrVMXk/cqUPvx+Eq9lDUd4mqp1
HOdsCZUM53RGRDHPjA2tzHH7WFwanxObhkb7nK+WoNIzFNpHqw20ly5Pd+FAG6XRv40T+TnBoHNJ
44yLWUjLMiVRWB+DlrN805wESSwdoDD1l5X+LEQ08onjk8SiqePjkIXbf3/LSeuuQjkjmjKoBaAZ
p8YNvNxM5Oy1bLGmSCe1cdqhH7xKNOW3stx1cqe9Ijwmh1Xn9S6eLT/HCOouhOP/7338Pzpz/7MT
V/o/RSw0uMuijsIGyT6ilv8psghzmQafZyQ6HBpxwaUafaob+JI0yR5HiWS2AmkdK7aCVJ9exltB
M2pw6sNbmmUchQ1du9KM4IDmH89KW1qr/9AD/V8V5v8XEYgFfMgUNV7H1P5LYE5HVoT+E7aWEHSA
0JSYmECznjek1YKvqhGrWDP+hWUgfpG0yss63Sv4+uznlVFDVQw0CqDy84xJK0FbGmQwVhqJ3HIk
v9LkbP0/dK0yHdL/pVmxoKdr7E2yRD1dWW73f8haU2FulVAc8MFSwsXdcHbCoZyPQotPaziFWJVO
+Vkb4uAI2YfSu16Xp1ShdP8M5mCnz9x5LE+wcUXSkaQzLPhnWDq6Wv3URc83gB3ZIZ5wB9WAyExN
3IvyxDr9+zAn7W8mvf3vDwBe1P9xRSh0kUzJC4lK+jeA/uOK8F7ReugZopNyM8n9QhTNFa5GAYgE
HHtBQccSeXNDRTcLOn8Wp2r15N0d/30IsYn839+RvCCn/ocu6J8aTFU1sFBL08ryDP7jHWFLYAKk
ID+qNdLgdRJEjy4vsMuQceLNyzWFve4VI6yQc9620BGQhhENJ1mIa0uVDOUmV7e18jyGegpeneJu
DU3U1qxKvGkVVl11MhjX//09a9Z/vWeNd2qxkBPjWRqWWv/1ngd5rA0jUDHeec7bfenRB74afG0F
Eri77uEYu6Ej83H2AMG6zyMVF34Ve9GnjOnjD+rJbuGycXipm/qxn/qRR2zoZe5kx/+PNUETgdb+
9/vlCKYz/un311Hkaf+lbUsTyr5GSPkQdGSE7MbV4DS/DQeayZvRZibOO4SvX+YGXe/VfKXUtunX
xapyoNF5WMh4ojd5+rbdx9fsmB3rTflqIvK0rXtOL45db/Q/9W+gqnkeHtmVkPZ1OPY/ITKCbf1S
fWqCk7vULXZ2d8j96c3YkapxsJ1yJVfmtZ9nc1tu1G1w4Uy8nbbqxTVelNOETZh2ki+odO6o6I7N
rbuBCuv3xXH5f/ojW4c72p635jY7GvfmBprsNbgYJ3GrX4KDckr2rV+6pYtl4U474z97bTipHgy3
2RXraGWtcZXzajfZqCt1RXS2H7bhTV499/zXTXAIj1SnT1hM+9GrvB24BYqff4yvIKOAxBpH9Ry/
hb/BR3RKTvioedo6dyOHgNyV9hV3ocG1yebce5delX39E+50ILSPLPQFc63OHriyCYAQv2P+i+oF
t4IdVHCHY7yTb+F6JgHuSr5yzzWv3lvfJInSa/1KZOcNK/FXWVereIvUT9o9/dzXwSK2TvMp/qae
+EvnvfWF+aU/rNoXOm7cihKwo+3EX75J/RUBSDu6I3vBX7yujsjIhDt9w2Nvt5v6VaMZ/TjuczqK
9x25WTqoabWH5kh61m2n3YQC487/4fuEO+8q+hlu8l/z6GZITWh5KeTY1bE6yp7qFdvMS7fJKXox
PywSOO/te/xmHfudfsY7eBpRmq/CNxxpD/xa6edp3CKBzw7RS5ja8Wd8Sbf5yS+2lq/s6b5MRae5
yq2PCyX2I+Nr/jEc0/W8745x7SQf8553/MhfU9OdzfUwe9jLFZZTtP6il69pNfIwz6KXnGNoi6DA
Darls5EGai6HwkbhHfAyStfdxWC4VoflFpMvZwl0c7dbcT+PHXnfnlvlDCGjoSfLtxYJQUnZXRUf
hvjxuek8QjzGor5FynAkETG+dBcKMfMGd7Ijh9BrQ5ngFmxlp34lGaIvXGY6gh1OaAlFKNrWYzte
0+DulX7DQx116pyAldwlHc543gJIDg3UVF6guVICkNXJvPLUHQx4u/WqCzeUGtFE8bur7OEN6WgX
YmXjBiY7piOrdogbsF9tqTWtuW7uRJG7ywawztbTsT9Pn6CjD9IOktCKslus2vFv3Tj6YI/rwilW
M6tD9tbv2p1xNF3DK9eBTx+4I3iCF/mhJ62b1TK7QRxdpxv+AGvIEK9MDBcGgtscwku47d/7NTh3
D2NfP3AjPwWbaQc/8UG7mqUNzfdAioqhG9tfFQ8Mqnnyk58lN1srLmDlT8W1bNlxmT8Oi8ZkyxiU
bUjCevwLH/UVuTM7WCwpPGbxFnino9mYSr9VXuKYDtAKp/NA/azCNYzc9bihTYms4n120+vyMmwr
G5Mn2G+WNcqHvLqX3JFPgm3N8vc8t5uAL48/7QsXs7a4CXTmc2KQ3Odt3lYuw8yeVY+zRvJKhWQx
R+Ggh5Lup94kP2VCEmLNQc2i1504IXODlXEPVtk1+YkoWNnmNvopOfis0TbC1sqcqfWlhmm4Ckas
vWxl3545nKekMGWH+ZzuGtELhz15S6yQdYUXZlR01xp/Bb6wowc7adx4rezNR4x8Cv2cM27oubxM
BSRVm5EWVn73SS072OTWdtY3BhSmfkeVGyte7BiT0QcBHO8WmCAMlZ9EsevO49a1Du9nmZY4FdEo
8qA28mzgOq2l/SCtyUs1TIyaYsQqFL02ptHG61rfyvyxcZlPzZUKmFu+9vuQOm623Avs96xwVXDd
PKcbFSJWQ/RyE3Ish5e7qVsawbfiNjgAEggfJKrjh2XZ+WZ09W18jc6ja7Jwz3fr5bnPbPViHnq/
8wiMXchePG6kArk9jA4zJt3O6/gCDuBAJc1lOjpkF7bJDwwEFsVn74g3/DvWJuMhO2Iw0tLHcacE
lz3mzhkZY7yrc8aKKe0N31iXvrYms+MjpGX+sESvyOd4EWt8vI4+smu/4ZDgcRO28RY87275oSlT
3fBF9liuwNdXwSE4PPek5egUrP6ym3mxXrJb/vTDY/zQI+e50fCLuQunei/52KyvetnOX7ub9a1v
+av8J0Uu7zRn6Q4Qu7Ce52xbdnaUCjs6q1t5i57FfW6QFvrBClqw2zjP79LvVnjrMREalu/2tbhy
yHUZQyv5t/RV4gDkHOzQgNGR2e6tF/0SPqRv6yTdcf+r98o9ewBqXAkv0vd8H/3WzffYebCVci3f
ZN/3Kpt5vl9+ZTdxmz44n/OaEpOL+2NLPIrUY32wBZvCnk8k6CWvOcXLzjEv0n35s1yyducclx5T
9uf4iBMfd0D/G/eTl79mXGj1yDdsmKd8r52Ml/aunUZeavJwld+1zLzmQQDh89pP3tu0re90AnGs
VC/qCh+BLXy/v+4G2Owo/mUP41v7BsUNqmOjfXOf9wRAV/yFjvo2vap/7Z4OaONePJYrj16XZ9f9
dZ68nfmR5V5fadyecj/eow1OGa7pYNT9L+DL/HrFedP9C93Aw47YVuzpAl9hlvZIlVf5PjiYvKH4
QexBSnmvfBc34UXlC/oKwjWvTRWVEY1txOq5Ge/prfrTLxqBi7htvMorXY6tHijGs37Uj8pZ2aQ2
Xr8+GZNLfMTc9RGdn6/ReVnp0iNtgZ74lx672/M1vOabcg9raflG2GtXqnq36EytY0UMxJo58mPH
b/IVAawKcSuual9Y137tS5tsZ+zHj/ALXQSfs9uuer/ycK60XQrL9rLuRivTkY/SuVpfWJj4B83F
fNcVfEiUfL58b+ckjs4ijVOJfSNHzj+1bu9Hm96nPMSXEazs0y9pk767dPWlVCKzs4apgQtSB188
mDwQz3Bbq/N1iA47qUgE6X33+yk+5r3mZ/QLIce7hVfmy+CyUZNux4KEgA38JHjPBz1SrxXxJFUK
69u60/M6oLsDP40PHksyEJ+ZNBeuCDaGagRKQu1GP6xW0hI6mX/RR/sDTG89fIpv8pv+UG/xOv8B
a0QIw3T6FDF2SsFl2NnnUNklxSE35jbgQvteLMQfu/jNfvGSMj/YJL+kd+W9fpkOGpRb7FVQaNvN
hYy79kVnl4Lo5Stjgyz9DSHT8wTRkKp0/vI88Sn1eCO09Y3+88R+NQGms276NZImiCTpoi+xY1iU
ps1/AqCFxgDrYDXaKvxE0puoeXFKU+argLnptOV9dr/Krj1VW/M3xt8QlKCy0lRSHmv1V523Jjk+
GC/kc9+5rOIz+0wv0hdyhrm1zU3g9rtxWRE/m9/8JbsUFyhC9QsIL0Qt/yJSziZkpFdPtqRqdAYV
GQQAHE7HuEp4T9G13ovPboUH164ynGBcP78NX/OnW/STHeFr7oMVflQ8GUQYKMwf8hvfvA0v3NeE
2wF1M7v8e2fNG1UENIgz2J1TtpU9v95jpLONNsJa2MnHFjO4d/k6nhPm4ni3Ts2NPgpPcbEw+saB
wRmO9TkC8TnbyX1iXh26t3Abneb3+ALSkDgsfxnfSRm680o8WZ8FtPhP5RJuYEJxC6Rd7nNMZdUm
XtkWwBIOdM3jzXSU7hywru3Z2pWyQyIdCZCy40FeFKoQoUMsJ4AAVtfIqnnvyUuOg8MbAf5HS6yZ
HlkojBMpxpfRslGD8JJUoeIbkPaRTfJYEJKmx+jM8D72m4qtZ/7i8RuYNIC8SjVXBg2Y7tJL+WK9
Z+vh2rCnNawTKac+UuG35GPy/IFpI5yMk4unxEX+lDYYH39Ev926eU9ppfnAC5tAYFth6zl5YeUY
p+YPv7rwaJz4t/7ecJhB2JJel/2+Yp7hsTIBXqic7ji/oohoT0j2GICahC5xjdxx/DI/no3jh1sb
0zDOsL7iMxFb1ur4KG7BFq/LhGKFTW0XBK9pOb1kB484cuK/4M3itMtJEJk0PoC2fkViVUJIQiBH
6QGwrR29yQC2PpRNtUPECmZT+sD8DsOas/TBV+Afxe8qp0l2XEI5LqX7a93wGD6sF36x6BMKWN/F
Qx3c4pbv3emS7aodMnFUANbH9F6jh8SmwRrs5guJwTn/flp2NTl16LHxoP81D7z8ZgrtfHBqSqSU
2pipOBtTUHvTDdsBmAVUrn6jP31HE4ejYIyN348jIi/9l1XALtsjBnsfvoLrcnWaM+ICzJqJnbnp
D+3ZEHEad5/hWgjWz97Di1cCa32dwT3+ZuIlwvEGj/dLMWNhQJLWweLmZb6TNHas+E3AFQYhQL7r
EtpOID9vIdqzP9D9kNCPRs+5vI/JFQCMlPc0zGoJWVWS1u/AisqnL5lvgMiq8FACX41wfk+3Vvgo
u9VIifSEyS2Qvhx2wutcg8BeG6fgsowwkUJY5hU3CUsOfMRWBA4b4cTf2Z+3ZIyJCTqEEtHZ+o7O
8dUcXOW+uNhpvtXc65E8NCZThr4BK7iBgQl8sNDPy9LK2tugg3GixY4InwGPwvCb9m581SfUSb7l
fzac5YaHcI9+WM8JPOPrshvwmOHBPgXmyHqJdIoHqQ+2AklGTGKP+3m/nJ6qbbXV1sWFlOonRzFM
cxuWr/fqULyFF2Lpj/qr/sKBz9zr/ArWmieeirv19txlHK6gzX0YAJJrLNFgE9nxPvBB0ZIDV57e
fFU37brlSEZvgO/XJ4OfFxPSIEEhKsj3z32yj/bSy3gaT/JBexWvxqv2Gr8Hb/KFmOyeE7/KDg32
RP0NK+kS0eH4QLasOhAYZrr9DNgWo59xzwEUua/XrFgg4KSzgKNnZ1eGefdhAs1qaaihGcG2rv17
cprXiU8+3YHByAPBvoDbY6ABvyn36FX5Ni+I+Zj8uC/on+EtvlkvDJzxLuIkOdHQ6JTmBm2C8l3d
tG954hE5sIxD3Sb04xv5nRmu1dk5TwPB3im+xQMVX7tBP4O+4y59Cy+AGTfLkVk89C/9i3hoX6hQ
nNhI3rI380NnQv3W71pIsmtlRX4SuOZ5WYmHlZ2t3XAXEM01D+E7J/zJMMKwKfdB6ZWXIOiBduay
lGf++GlDTUAuEYxVN0IG4y58Rz8A4VCTNcfuWG2NXXHxs4vyztb3ziINMDv8lL6a35KRsCq599K+
fh0e1VG4W/eGZAWhM2FGw5JI9eYl33NVUIYtQm2U+JILwpEGSMRNFKMsuAjAGEGt2zl+HE9McW26
L3hbykuj7QYnI7wk2ZituEHPzuGbOJwI9GYwTwubMCYE/nclH9fhB4JkQLQXNeDoBPhw5rYQn4Zk
F/W+UmyDePcrok6AXak5sHjybFOMfk5ukyNz7NKOw5hlrgPnMzZo14VH9MVdFkDF/gtKOFfx6upb
vCNboj5KCp2P9ge4+xdOgdJX8m9esKeJqUf1lviDIEAFa/XakMoLr+PdpI2O7g8WRVv9TP/QSliU
W2BaEjWHrGxsLzZDF7TwcokK1TanlG0OJuqFvN+/9X0IWLXWtO9qg+2YJlAaO/ntE7v+jl6znXXH
R5Gcx/g6v1Iq5298vkR6D4xdmNr49mIERyEaUNCjX/Za5gLXN+6Mq3KdPoDRlSX2PA6/mQzTB57W
qCaHwU5YXzqf/hUJI6b2VJt+i7QbQYDkzBL1NU9jiadbDHfh3CGtQnrFHOBlOowR42u4yrfqmJ/h
ZKiX8C//RpeMcK0n28GqRyjBTG0oPds0s6I3Tnckq0xU0ZxLvVZAsb28zzR0mLM0mqLCCLhsqP5E
eZT9Wf1Y974VYiIc/0h86bSzLoNjyNDHudzOxlzWVpY6FllyFsmP+RfvYACgPJCcakmRKI9Op1nB
qVOUc/Z06K5ofpCjyjfSWYyxxpYp+kcuQfZ06471qfjkpzMT0l/9o+cu0TkBKuTUfKoPwInisuIA
tyM/oTLOHG1h3C2//53qhz92G54vNWBUI89XlRoRG1SHqR5KOqe0bPGTx639SEQhWA8IHw5isOdn
1drIf0bY/1/lNycVtlu0d/zGxoXdClmbGTnFY/brfjkhoyCvX7tH/zp8coO6AzGiafNgIozOfJ7O
4m+JuPu9JhrSvpu/itCCE8sfQJ6BEUlSgb5gEhAEoJjIYGiRkTYgK9j27AGrvHGfDTZZWzI9jK78
pyFt2R0I6IjsmCqiumThCcTD0UE1Am4LsFzxG352OKPCzTDtfDG6cZPSZduiUwrWId+XmkiyfLP3
jMLNY/Z0DLWQeS5PPAIGW+K84xEr8hcGV0ujafgrXFnD+SLXw4im9wNFPQJjdO9i5xJysWHhXBya
eysmddazL6yzaJ2NTotH6ehMv+rokFGCIltUPhQsbhZjilxKg3164HbIuP6dAnC/G67TI/n5d5Ca
AOg5tWXPS8nETZnFIx58dk6zWk6x1NGhlXS+gIIkcKzk/6PpzLYU5ZYg/ESshTKot4wCzrPesJwa
RUFExOHpz5fWf9qqakdUYO+dGRkR6cNieBGY0RSdCerixLVHAb58WwpeZAqkQ8ih7lvHDdcpb/bn
YcOIuT1QkFhJZX2nxYq2cmjomCMEEoIqhXAVYV/unjhHtwro7QHORPMdqHyXdkgxhJJIAXKHMe3F
uW9oe6C+rXoIEjpjQmgA7KCYI9q/ZaPnPIPaDOMmD06f3pWMtEXngDC9IUZwGOMQr6DI3lOcuyyk
4m3ckzpW9U8ZP1nxtgXhgokcwPpu8rf7GKVdtVcArVP2OdAIHY7RhwVuo/W1ibm+HBm/F47KzYH0
h5k4YUPJ/I2dr0EmaTc2TEH66L0jqtEYh3freaw4dy9EjvZjfA9fg2LEeAWN+9aSt+LRms9Y6BnY
wFZMlawdzKjf62+hoCXCxdNbDH4r+YdVGgF1DFrXnCYNFwvjFg1Y94h4aoshWlKtvNvvWboCek4Q
QROdXGiibptNj7mcOYgP9HiiYbGSJ9oumfro1Kgfri0MLS1CnM/+zVkA8PL0Ww1cOrw7Ew5j8moj
CoOPr22e6+aoJMuBPHKyiikuBhHJ+/7J6vtekUEoq+s6iSpyFbxtH/CQds9NTGKkMO32cY4H5eZe
5jxOf9Y3TaNHsHsFZ6TxRd7VzV4aY7sPF0cm38vmtP9SpskPVW3hsnDq+E/qRC3ycg8uLTBu8bSb
HywmZcZptghs4e9hySO5RgUOmts5XEKksfC/d5yM8aRFa5CGXV3wbYF1Yn/JrHcoNDh7ppiKJk8o
vw7Myda6MXoPWakvC1nUWHpWktzMnoPXIN23Qd4L1HaWeaSYlO6zsNGtInWtJRaLCPEMa252lPS2
sSPxvo2zsKZ7G81eOH95xXP82XxnjRk9OV+TdH8n68Yu9UguzElzP56GSHd3zcNzfY0wNxijPAfr
4niCVU/bUwxeaM0HL7Kw6VnAATstWht1iJvl9R/HSJ8qc6LXfWuujoyJOWqvv91Hvxi+/MzV55eI
UtIJ+0y/g0Gvd752OXEcsiStDM6ZQz867077WXz3/9GKnf4B4m2GiRPqiQbW8zKbJoN2yMbC65CQ
/Vr6hBYEoVDrGgASOvJQPAwQmtKp6xfBXGQB/fTP0YusAT18e4xrp2OaLEROBbOxDHDT4iCyrjQz
l/gSsh2JAjSM5j+uop/U5FmOhsqBb4DjZ+J8D2RKX83SNGJ926ixvLO0wornGiWe+0IZXiY0D2O5
QGqlIWlp2DTY/bwsUYOTt56mz37WhYXcWungayxeQJePgdqnBfmU2IvMhLkVHKezA9OZGL8IjWXj
RSxe2zplVT4YoQ3DroJzxpmI4hE8F2CcpXlN0II47DVRlrFpEwJQF2rSC2HBrNVcfBbKnjTtxlBB
Yr9n6SOE1CFObE16kkCNJduVc/dL5TOVxI1PJ+8zM3qgSyxJzHSXN1p78hLwhNHNf3eh8LIotsiy
X2Q1reVj/A34dupCAQMFf+D99DG5h/PoZkvyax3SC0+ewO/MdnKio7b/hMmkiimAvR7gJ9VBsaij
4Bw1KUYl0Md9k0/P42r54ZzUNm2CwJShwtJhpSyUJLWWtEXBHbr2ALbANL/ODXNmDsuD9FkqGRLT
MsyEJol3sa2v1dFp9zl0Lha0Sgj2NL3+6O5HQyjstDX7ZtDvwUZYi1Tv0bQ6VIn+NcbqVD/kO4uT
jR96TRCxMhV9l6BgGSIx1mViINNmBWXcsetL1QElb4AryC0mn9epWxkBszIldvbn62IlkZeOGitm
3XJPr0JMdis1UrLeE0bkxaLPCXgAQS7hjUKralavPfkY+nJiNDR6zzEh8gnE4G1JNRUxB+Hls+FR
NWPHICY66T7c2niWHOslfSuJXzh0xsNuIBrBIXeeL69LyJcqjsYf+8P8hffi1VPOQf7P2LTAzLAl
ycFiLBo1JxzkFp/QItwARyQM0SC8F9754iY3mTMbqY1DAGJeUgI4+uxd0FPSWgOg1SWK0ZiNWTRZ
e/IDTQ7TmG+Tz/gy3EmzblrQcPRZUn/xH2sT4R2lsQobRgYkqyT5X4SkhCCJCQ+EC4oqZ7o6L6aA
neXyuVY1OTHyjw3ts4WXCrPtCwM0mxk+Xt+Oj/ltrFOCL0cVDsFS+QKvvc4aq/cerJ+GIc0BdFmM
mO+FS3MAWlOLdO+XWVHWph8SdSySTtbupmW2bZJ8BhxxNyPu8bXqQ7p6T8v1a/MagD+OnO/q9i87
2e030ShIDtzyNiRHduLLckq0PZWF237FsmvDeDPWnRkUA4ZxRvd1m/hWFOEH8GWKZBlsoxwnbKue
fo5An6dpsVRHzYO+JuBj+CXU8Rvwp/BtloAR35xrBzL+4mIsT3qXfkLgxlrD/d59KH+ZPnjffRBY
Y1kOWRbSfWNGMTFdg0VTbCagvkmeS7BEfluumoV9A0NEqziuZZ/A9GauyyqL4XvioxClwttg3y3v
tHSqLHNpLrmpzIivSUtJ5vk6HOo2bRa3xBxnDhoe2ewyQHWc1p72qcIhW/LqU9Oicpf9AxYgnTPB
5w3CKjtFls7ZggOcrZH2fy0q5UyKHV6gUZelzrJQx+/1bWfD0D+hDnjT7I2iufcky0utVi5RIOhe
FoEzbC+ZUz/97OER8dAuIT18tt8ZE+Snn40/R4JWUPiSCYZ7oI4qKNxtHOChT2C4TEx1svK1vvhj
OpDLkO87r3+3BeOXYJ99FVOGWZ3OFuFmArMSe36GllPoLm2BkcXid/4khn7DbIcsYDUnjXXccWIb
aiQa40ri2xzS2CYm4qDOSHjJaKfMe7Z6TVwJiJk5Q+CkPwmA5O/raUHSYybDFJ8D9rE0Tv4Osiyr
hMH+xFAepbF181L3NFZGnfWDqWlHuwJM4z+x/YZk2vAyLXhrWlg+P726ukdvNRvvOC9em5q04hTQ
CpUgmKlMnb+n5kLdng4dWUPu/+iPQZS0U8nvG8w0xPNWffxwLm9vI52DxvgI0+jdv46V4L5MlpTZ
+QJbFnpgjdc/UPkqyCasS+9ZE1Il0VtxyNffGSWNKyclfjmTeqrsPhcnB0f/7jjZX0lYPqLyurrf
vFJlBBFj0X6YkJBCBA4Cid3qePoRS6kq9vMRhbgrKaQK/gTJYk6+Ckp13bVn7wnx5gm0gA/08ZqY
J+yrxcn03vdBQZ8NCinY7IDWk0dAQAOFvvVScpiLUx3tu3cPjNAcMleWpfWePNfMevTAeWpTAsom
iWw6w02LdIx6AmQcsqmqsiGGsChS/2Zie536ty2x5BUuA4VjJnnAJQz2QEHawspooXTB+YKEphW2
dsrS3F412ht10wSato1DR6fhwKd+GVZ8ZMVurAF49ZZlkNTf7IK5UAfDZBL0TXoDfDEfB9Ensx8R
sChRSkdYEL3r6FHa4qDAkngKazK5Ytu5zK714E67sOsTuDEh8x7fil6a9WtyRRxGqqFBaIxbQ0zD
EGK9dFsCdAteZ8GQxk21eaZ5o/84u6cEbTFTQ2DSNvvq2eq+00//fYbNQ3wgVDhN7/NGlBHJwcUx
F0Qr6Zqx5cGhqZkOcv9+5/NbJU3UFe/WJlGVvM2gChhTsVZhlHynJBwGe4/Sy4aMg0S00wqpEZWP
ZVkivvK/hQvGQnTwQZvZwostzNBgelXpYdR2Nbxb04r3ee5W7zk61dd5kiquuv8Mr8tcZd1ySKDr
s3fVu7dLRECmfJ2mgmm8S8uJ4kAlvahW2R1FFWm+E+tekvTvJaYWox9M5yfpNNnpOSMdq5x/1b5a
8X34GpAV4pB8U53fNoSmZ05nJIZMIW3aG2D5AkntxuRc5PoxbnSmZyVvhGVhTFpasVHab69o33NS
MkIRxWh2G/nJu64hWChJ1NaZFmW+qvJ+Ownyiu6UGX6Wm9vG6F0P+SwuRmdt3KbXbUM/Wf3zICem
J/iu2l14FMq+OKQAeeH35D9zRzCAk4XEyG5ZAMkXgza/TQfZlFN9cMV6hEY+TE+Aci/EH5Pr4RzV
w2L4ORITUV7UyeKZ1Zge0DbROvdiYfUJxli3w/hyyDX3m1sUbBx1S3kVFD0/oTI7tjsDqUHDItkz
3d7NQW5gs90ImzScziiD0BKetd7N8Txoz57Juq0NnzVtaNCwo5sm+427z5PXOtSp28y7/OAlNUrH
NdRQT4m1CLAMxX3vw8RRNtWhyflk2hBaDKAwo5fdlmU1O+dT88VYyuZme6TkwHAE23cARaqL9EZn
zRnoedjJttc2aVFuNyfnBescBjBAscR5xJoIhp5tG3C63V5eCKVus7xmC/mifVrSGsNsDUo1SisY
MEzjsLzyPUsBO7X4SLtCl2HcOSTLWvGasauWFK8/gC1PixSkrvymEZ06wzIODbP7Yr8SSiuYk6hO
eTRjWb0W1WutAkO8gqz070bwBOlpRnkzejBb3VjX3rhi33UzdZS2xLsUVOk1+NRBUO4zQLr2loHf
eeJQjbM60HQ2zoe0dqDGhROGcdCRaJ2obJNto+klkQCrZ3n9Fa7OS0wY3kW1bafjou7en8eaDuen
k4MUrkgjLE2tPB09UdfTnWdxVSbp86X1y8/qnndZP9QZxZs4eW2vyD2GRjZJvpOERkjZts6399YY
iPehMN0pD8oTZfC8jdAAnVBmAT4Qowt0SXrbYNoreuqryyzQ2kkqBGSLgcRDrBxYMNxHFhq9JnFi
pDsVgoGSJnNO2iLigUjnGu0xRjlxA9u2YfqNjGSXnPsfTgpk6U3TQ1wFeM2yT/LKhIfY2boV0/S+
+pR0uo9wQlUew4a2bH1Wxml/ES/5d2E1OpM07tKDAxGfQAd0bab9HszbykYcmC1uk/aCoAMkOP3s
m99VDbp1fE6wSMgmz4XIbWm78oXiAT5JEgtqRkAWgzyloVZHDc3NVP+S+TmNjq6288Fv/h1SuDRu
0n6kU7NfGWV0+tYCYrc8ZXBH6ds3YvxCAkXxOTyNanh6YVCBfRNqI48SIxaDhD7DVlRMmVPat8nt
bTdUQbtZ1si6H8fWDoAHXKlNvRA9oBPpx/ai4Bze5qMCys19m86IJNtQUIRqpfofX6PWRIAwu67i
rUF/JtWhnAFi0om91xj8xKTsHfdbw2Sglpgi2eaYhajpQ4KRMlbpgTtE5lybtWZKr+UkDg4hQ3pl
lP77G9b9O7uQFHXaXAISZk03N0Wt2Bm1Rl1iHkaKsU7n4MEAiVhFJcNP7HRGT2aJ1uwWUTFeIQgL
kkHRo9hDzalB0UH9126BTjhU0sM+1PHbIoaA/Aqf4Xt0XlY4d/UJSs2H1/7X/Nrg8O1/BLmGd5/A
iMsPbapDJvyPImisCkj9YMMW/B3Ow4+gChVrGhEhhd89eTgJHzAHkpOq4bC2a1NSEm32JF12k7bJ
LNosScjpOUGLBPpnkpMR83jAPiRnzLYoCkw8yinAQav7OFiFXt+45NopNI9182XVEXXbQTugs1K1
xABpnvlvK/XYyZDbPq7KMIYSBdsG6Moht7Q1QuZbl/W3KxSdR9iSinmkRLhAekKTpmfwj4SDUaLF
CQAvK5kU0Kx0iNHCdULusni6QhF6uh0rY4Terd2OmNbObMoE8DxN5+ybDtUJm7DMAtywcA1x8C2x
r9YIqp2tzxK/6LbcvNvutVwEeryE+Lyb9M9wg+suijxfEHkStUkSpl7qAOPr3XxoRNBjgM+HAm6h
PfKfvoTv4JAQza8OcO6Tyluryz0tFc6vVXhgSt5pCLPgJYhSDNbambD9dMR6xlIwqJeNax9Ih/13
olRI/gyyDuJA8tts9bh5OfLoo3ha9Y7PdDmePAJTIYG8uxwtfhjfOI4euelKdoZi9wQ/pklDZJqH
eIBWxFgs2fXy3WUpqQkHeKtpNgdrYdidpqfhrX8aQox1EL74eF/xQTDXdDmMcp/9d2F2/vFMMxsa
Mzv7ZlND6/69ig3Dmcj6dEVz4xG3hnKbSZv7eV6UuGwZ6pHsx9S5hNcp2uzobs/oC+bgAQLztRjV
QTUrRjRZGNwmX2rcxYiucDwCC7R3ht0MG6cLOdv5QiiRyncWZiFVvujiCpPP6CIyceAARByu4TlM
NnAid0RLfAxYvyOCzSjj0Nbdiw//N7DaDgIpP+7FnAF60By1Z3pQRKNdw6mCd68M0BusGKa+6Sdw
0z52Gph9SP4r5GUMU0h2/H7CbFFDPxSmWjOUE11ocnJytmDU36wiEMohTNtBepC0rpfBRSlnt8Fr
+6Eu++3dB8KLl2/7gAUpDHkcd+B/at5tIMQ/9A6Ui/NZa0U3jJmyJ07V2yjv7PsWw1EISelBg9L4
5jpEeke1ZZC0LBk4aQCe5MtnVbpCxlND3RcWsh7CXrC/Hly0UsrB4MBlrwiw2XZywmrSdGN1GVQ9
2drbqX8XBvGe54nuIfafC4KrMzVs/V/HQpFtEcHCVGp5AHbW7uICTHFML1CdWx7qCRtRKGxaoU42
PNmgHurAcspQSBZo0CEnAX3wCSq4BTpsxi/Mxmtg+iSDsufx5YJ9mwyE4EnJ2jWsaw/HwbD2PqE2
PAXIz5079D/VxwmsJ9PIe8iKwHQjE87TXqwg9rWYJ2Da8DvceHhBIQjJUSzk8P2pGYbQG+C/F57a
F7mI0SV8o15fDgkKoYvudqS3nO+MUcsPJr4vM4vuNGfq4T1Rtt/J2e7Yhgvd35fJBcKYp1ufg+7s
Yy/2DDfxr5EaGC7gQBfzCZe916NoCwSuDtWh3FeFX55j9vYt5iq2bcHW6Fchv1YVspHud/IdfAcm
3SSszvaxjr2WbTqYVFmQ2t3m6OyX3WIJ72V3np+P+pqJXGrCsChG7aCMqm4ZdQYKc2NnUMGkP/cV
t7YUm/u7e/ROPraM5PvpruVSyZ2pa3V9AttcGoOkr64bgEyYey21Ab1mYT+9rPbMGMS9klfrAaEI
d37W2uT3ohqyXi543XVJEtgrKSCUkU5JngCBD8j0aoOWO7QHc2if1j1mTNrHyZF/QW1lfEL5XNwr
V9rOhBAsyuQ+92J3XJ4qD8uvTPRy7TiRl3W4TqFRHpbLcTTx2RxX+Dke5bmweP971hHdmU+3Xx8T
Oj4F+wRdQDPII9azIPaaHCjdSXw1oCGuc7bvzv+PCc02uV5zhKsQJ2AO7dcvXLlHd+gm4MceNl+e
1udocR0vHw5pzXkBK4xDz9mwX+5H/uhq7fejv7VJDfJu3v0OrpHhvidmL4ejI7/yvrW9vztPr3Cb
0yXZK+dEHXK4+Ty0enZlu7qTc+qcuUb9mXVuv2+5+72cgX9b50zk07VsmKk+uDMKCPlecn4Cp/EO
8qq9PFR0dafoytPp+R58fbN3jVrQhGQXwDnttuwRqyYnSsV74BnpjDrsS0xrfNmnBD32SHZ/G1VG
1ZW/sofL/65hT8Y9sriCrf2ejmKA/Yh/6W/Rvdhs8jiSo/079NRdOCVkaZHlRpYZTj+LONX9oj6S
RUQY7w9fyJuwuBmgOQNXuOO4c3ZfqMhk0GJNYM8yKDoG9PsC0VInakU4JzpYuPXvoTqX2yIOg/cV
fvqt6B6yUruytFCOYUOiA2p1KRGEgBPMDjI/vHyjK28h3C25CAEfIynuM373SjFKLvIuMrfAMOvK
LCPbzFBSvQgNgI8t5Cpwc2XpQ1qGNEpDksXFflhDIHwuclVHtabD5f8Gv1Wvp/XMBTJrVsIm/H1m
Vq6/gzqAzc5mmq7oulow5y/oXzpwf14TECtXQycgGhbUN5Fg1A90GrcQ/gDaGJZiDzFZCHzrpvho
3m3ZsxeXn1dfAh3mwH45VOcVv3zb6BbWzIgvvx7K7v1tljfvY6ZoeR3CsI38gQGElEyWPMzTg/v2
b9aX27KakaYtzNBERafsZYHZxP7fOvMhlAOw8rLBxy0CuaXC8TLDt6huECsgHdhfZ6K2afOKt4Pd
MyTcHDKqEHJbK6F3imAwHdW9upeOREIob2ZQLMI3LHgshLTb8IR0HxM6wtHjg8qi17H4D8oVa8OG
Pt/Wqi9XEQp48uxs8HIl5Hwj8sAYeShhJ64lPWUIjcGWdVIC08ug7efICs8DuSVLWtmTe2SdlaAV
cUSgrWThE71AHsjSpwyzrbG/DIQpmyMBuAy0FWusqA70ENcs7mx48gXlN4IVzGr8tyfkO8d+f0e6
xueN/ce2ZI8hMfPHByxpLSoMzpX/uW4rnulqlsHytxIWP41xiceF4i6Xl72oiQx0GI9Y/RC3SMi9
otTj6jD/QbiI2u8Q8UUF8HBXGTtJtdkO4QV7bLOpAqjJD4ppX87qCxQ+k/MBW1NOX2Di3+n4C86J
z6EesXrCd5RzEIjcFhKfDJgLukrV3T2sjUQKHc4lGQO/DbH0ymCR8/Lk0KyNi2zkbn+tYDcjOrBm
iRXMuCUTRWJNJDCdNMOSVgk36onWZXyzG9HZvROYNrpfZIyEoB4QHiTCM+f83z1fHjmHWGdATYRW
fYZD11iCymrKBA+hQmhWGNDQdyxXUMFlsYZfT4y2Kj3N78IO97RBHkEg6J59ylJagrIsOQY8wSEP
ZC6U2Q76BP8xv8L+cB8OWiQHNpSNNjbAAbNb9/Wo6hfXAO/FST14+28/D/Mw5aJGalT2s6Ee2Xp0
da/uc9gW8NvNvMxTu3JRgtMm3ajLap6GpY8jZ/b7+fAQJSCqJnT6LI/VMR3fhlW/7vN+vnE8rzp3
y27OlksWvpnZe49l7lcWEo28RhJ2JKwD8nmT4BzguB/SXM42fCjBoeQCX8v7/IaCDBOK02hYbluK
unIOd6irFAikmjalf2s43EEoXMHXJ4ySowl5mmPIdb8R3X3cAlEnybyOfY999SR3lEQBRaT77V7G
HBtmp+vw7oMZTY3lGbNn63Xk4G5goSD/M5bQL0Nh3GsU8fLpbQPKwf8vsFCKos/5ZYwWlXlsSmUU
+ztlqSwLeIRLrqtzrY3pOWkbWom5Ov/AQIWeiHuJpezuY/DCx+YzL4eoDZpYq3Ev1YGb3X65zz4Z
zAbJ8bK1e/bJBrvlVOu++vcxM+eSIgcEGZ4MNdHoqscmBS2YEJvOTnJECgEw8yWBYbT4nSWmvZYw
9ZFKIIFi/Ni0JUc2CbWU9eq5eYxljaqGvw//3LSiSwSv1up4z7EsKDK/q30IVtEXvq0sSx0PjR63
daZrzZHnysYLDxYbb/P3HFnCXj5LFOMsdzRHFiqqzDze+W9F/QYZS99ut9kwJ/aj1QeVTAnr/DvU
+wYDgqOaU0i0GtNCqszf6WvcnifLfPUg5/hOn3Y8b88pwxerxjCeV3t9Y27Mvjo2oAG0pkCb9aq9
gVL63r8gyEmBTpRRlRNvkm376lCtu7Rwc7JhDvETby4CiQIP8pcSGIxUiOBcr1c1EIsxxO8fQbfI
8BA5kJd1pnIvqM/2u4cN/sNImBtEbG36ECqoS8OraKyokzODn1Bef70zMM0ZdURnCG/pNDMgCsvD
edAZ0gk8OA/OA2Uo0zwdV1CAnwf3xZnt4eKJpjweg8QsYHxuyavOg9Ze/aet8GuZ0VEcHv93pUxR
1Q0Qwo1VW2ZGAS4AeblIpi3ZMpEvyby5hjacw8WnRTdUM7J8YG60S4DAAXJVv44IiPvtES6/waUv
EnrumVzmXLh18pSfrL4zUSaxk/kZOb2AMjjEDXgXi4RY/hKEU9plmuJd2eJljhaaR+LfRf7/e0Qe
VSZyvY5Q1rBxYrKa6IyNEqd1BjFzHRviAxHdk2WXSzbGWx7bATgHDx35ODz3RIAH1w19jhlQ7IFU
BMU8agcXInFI0kG5JNInNznPydH70L0jql1H2TJfweZd+LLKIB4BZcSjeI3NSMQv3+rvu0maP4Ew
LtwR+jpv4lE6TMLb/N0VaAhcIhAUAnSDzcl3EVEwnDE3nuVLfZSA+1z6mY9gHPSnHUh2IRfBPyas
L4Sg/ML5Qo6Mi6t3E+U4+1mghNYA2Bf0PUrmOs1ESFmqrj4yg74+guJw7uc7CGk0JkF8Xkbx4eKT
f/0yD74vm5XVyycQGz+YqITNnW2gksGIgWxGVT7baDvUmK5MmWSgv6VQ8BdeJh8pCDiDZC2U7ygo
y+9/WQ2BX3Z8XO5gveNrp2zkD4SRV7J+SsgnkImEgndmHvltcK8AKjITySz0RFwtoN0jhKgLPPfx
v8B0QvrvdP+ybaV7c/V+QYCgQfK5u4gl7Jv7Qar3RGwntggit1Oi0luUHgYJj7D06DqPWYJs5wWF
59Qz5zJ3vEevcavHlsJFtJIwrOFdBogiLpMf4CCBnhn+xZZV77mQcO8yELBCAkIzlOBIwr4ikOfJ
8iNhXpugTwKwryfBmARhMlYljMMUwK17GM57TRfkBRhDA8L4Eo3UvTZOD0lXgKDrCH1q4JUBDYu6
bx6IfQlUGo6EvfK/XLt0RW4Ol4TxfOJRkZV+nR2cIAKiFtv/i9fFUKHF3CypBhpUtLu04zzKUbnZ
Hojbbx5gLgChkOuEO7+jLgum3MPdX2s240Ch8716GFR2USYQTcn25EKbA+J7jexHkgtIgqwLr4nM
4qwUpa13yCZE1S58TYO1QOt1+Gzl6P3D3WhAQbzF5+eYszZJWiUXWUIEdkPbwkIhlwcCbqauEwiv
5nwGHb4RNAcWrjM7QMwLnj6pFp/pRiGWRKvLSgQSJAFh0zU8FOHeA9wrH4GETSDKxv8UDMrAsyfg
2un6999tsnl/kDVdr1/Pl2zXQJSiBmbvNaK80EsIV9CxrMyeOr1G9NqZGv2kd98r9IO9Hh8g3DyL
cKYg+5ZMV/CaL5DwOfggLaBgdbW5QvbcKwGH1Fmi2b5vWbPAo3hqLGFIw85odKlWvuABEYnwzfgF
a5T4ZUYBaPNgdL5tA+gJ3wN4l5xQih1jYvJ0IFXiZvh0EBz+3f06ItV7Y4RCGNCBWnaE8oYmk01Q
FGMT0Fl5Bc+AJcLrFL3LE8CZeQ738JeQQ+6Bll1BbOGzA7/LWxJdsBED2wAaYB6LlCxNMllmBFcG
uczxzFI41lDq4RbhsYC0J4fAeUKkIyGzTBF/yCwzjADZV4dv/GYLs6dQG3L8qmi1YtWQVviwO/YJ
TLQa+gZwRGVZPIUnmG3cBSn5WtByry+qdc7zyKM/0z4bvjdlbnpScAXui1bJFqhoGru7HQRMZG2H
ZhmP1NdAj1IIVj68OyktyNwYwL/An2GW4uvy6D+J+wwQbHYmIB2M9gc2/c4sCCzLp6dFsxMqetTI
onZr28oXSSuoObAj/+hPeCMKTBhsyKB6JfDLCdDYtSadKDbnr1+mHkcS+tzfHucKu5jnUQy9b2Ca
9mH9wq0DFK9sHoS8oh6J5bjKdsq8z9EvVOcv6MuZUzNye8UayhwAt5nZSHIbjUT5Lw1t/qudJgkj
usKP1QxxHLU2MIZHp7WMCCpChHdn7AtFJwJLExEGhOGA21yrsIbA6SISlBVFMO+wEwBApjEQhQW6
bkwY5FdfNF28JHpJdJ/gwXBdY4e6xjBmW4wghqTr8lDPoJld1wbDPF8X6+ZW6/HIc8KGtx2C+QGV
zufkOZacH64YF4lVflYl8PqhodwNR9tpojqCY3Jk1eK44mbCAsTJB96OtQP4FFgTAsLX/hIo/W9I
a6MhbakQVqDChm0yzbE7hGG0f0BLXn1tZZNhYuGb1nK5JzthBwD/iR7NHLUm8rfGXwh6eoq7M2R7
u4qOb+EUULNIpzdsNhFCpVOscmCG3yURJLnjinxOFlTqi+QeJHgMDhZ7xxypdH5JrS9p7QtrG+vi
E3UQifBUoHRy7IQi12+4sGjK/Nrx6mG8UPsN6M7thbk1oX8hOtK5QMGAbfiBDXiA4o0fywwhtgEn
Hg+PmqoCZdc9dXHV8Mj/B/o/M4StBsfWINB4O18as+xL2GwTwR02/eHQ82Qc82G9S9+IbWVwOaLX
0GuXmlAcMIwFxaHjFysBawFnAhCSYCrJREwpsKGgQoEMhTg67xEz3/8RNes+tNAVxLLWtN3H1Rki
RjPMti8gEV4/nBE00uBkLkUwifekrhY7VdSZnI8SjzE1jNPhfc7YZTK0hpjv2LuhLHkkSHbSxToI
5AIDCM9kna0AQi5cF4DjgeZfbguYghm1JSYHzPwAKRDdgXuggoeCH8kt4CRZQ/82+sUrQ1ZbnTqD
LKgPJmOOheSMkvgTvvTxwGA+k1tMBukvvpWYlR5EEuES/sgXIZaTIEqeJUsqm6BiIRtWf4BTw4OG
BMzz5X8Bbj6/8P2nzYek2SIX0FbGHpNFIByBjlZkRZhQglpsRMQlZQ6+BMLH2NeAwAgsuEf+3jCy
uvGF6x5aO2Cw6wjACaSrDDYIjAku5Ml/L0GoyEaA0mQXUOHhpgQqgu8IXiWYD0iJgGV3EJjh2Qre
Fgg3p3GAa6729GibQ9RZAf+zepKsUgUhhZ/fYSV0jQGMn0lzLbVb+Is/tKK5bkCMq6x8R403BtlP
5mUkTzMDX3HZNPA8NQJrwhibTBgGE5IBge0Vl0HXj0eUEvsE4fN3JMHy75fCn1zEsIowmcTmdxA4
lQm4f5fJTILq2WTmfa2dnLgPe0cyxAwIDd9kQXP4G4dvCmS3AUIjjrzARElkUCw8iyLBZt5qIKdM
upw/XL4OPlb8StxmoNXHVWqElQ//V7Nsch9kE7lHXSAmMe+Q3GHyYa1kFRTj2N3k9URWfKKUeBgc
KMo2j/lfgDbDkgmHlXyI8AEZ5wMCfj6V+ePvfnxVunIv9/m0AHJv/e8ybVvIp/DJn9/mTD0UXb87
LqQlt6MwDm9znsEdX+dMwzG2RIIn7gHDBMCDHipLWZMxyeLSlsPYGvAn3ynwzaxTA7/an/RPDhn0
f5QZ8UxxOQFA97X+Z9jY0MeunQPqdLZ3YvIXZMLXSNB7qaDEFGH/FnzvZ+LUWgKRiIlSNs7GqeIQ
h7D4N7rG8nNkqTeW6GGY1Jcs7b+oh+gPNQ9DHm/EiWC0DUBFMfUAQEwGneGVQmNnqGDYIu4h+LIx
u4htjACvF3Lny0CmpvJnJoNAQRBUKE5WGfwdsm+Pom9XJhHBVz/Yz5SU637JO/m7Mr1slakmPFHu
0/ZCc9wXPWUKH/i8pXXHPzWUt2RA7igHRGof852h2m/Ob+FjbB6b83paDTuRsgQuQbYkgXNOGQE5
iI96Inz2Bc25hMUUPAlQ6iOBGoQlojQirdf8SeBdUfsn3AVkEZCSsBbmKTIFuxhd15Az4FUzT5ni
TsSdZBXMNtYIQiidBXB3ftIXgLN56vcISWQMsIYxCWF4ReRuWbbFWHA8L2hYTpdwWz5gE4LsaY8s
ki/S4u1rCpaC2zTnNGbldVIBkBor0GxmvYBsxSLl5lZPpEWW40TMb7WsSPr2HTA3ThCLtBdJPtEr
h0WUVNcFSJgrbuDNhv3Nm/osEJ6xSmfXTESgxgobY+E0c7R44LZNJo8Fhki8nwDrJVVbOY6wodCS
XFFrOMB/3CzoFcZRMXHet38bhNiG0RVk93/c5FFanl5yN/m6atumAk0qPGETqE5aCG1JTiCRIfdo
wW6h/x01YYmXLltt//qHkhJPAJjKH9wXRUsCeQn7LQhN3An0y03u5y8/YkbBs/NAXJxui9tC4J/b
AnSHBzmleB0/kMGvAQTW24Jt8gBM4ttC7HT+6t+ff8A9jJ0xdHHeMKRADV2qd1+waqI8/YeM/POn
uZHF4+XG4wsQEc+pIOdI3ZwXw/z5/IPC++H1n3/xuDpb8Viy0fuCb9+DNxmP7wteI99WHuE1VS+Z
sBOh7Wsrdt9PtMXuhCfGVv+8dKT0cCFYyAMo9kKVMVbEEUBV2gozIJYlVFBQvEuH3cQXlKrGF/AW
yew/DS4O2ToSeEomb9xqkFAkOEnAluNLYYFFSRBKERqGfwQpNTv1RI8VWpBZ/BCz3LHRdk8HfKDw
CDpv4auWH+YA+FUpKlczqj6eCOgaHAro5T+2Lb5MeDbBV1WxNYVTk7gCiXEDehzMBUnccbUJi9np
8Nx2Vs8tcuHnFklENrmOmP8hSECZCA2vGAlhorklumIyIszNiWvLkb5I4Kb+qSgZjE++EGYdfFRC
PgLXglCXO+qZusUDayvuYrC30AHzg/ry9wKx94NCBwsYNi381d84/v7UMeyNh6hMiNALPg3OBdz8
Uw6w36AaE1DOkkhoLCw12/zQNH92fT/tCc0uJqc1u/i0bi5gfiBi2RLhq6YoV9jVd2oFCMsPDagg
+SE9OzyYwqy3oDLHjL5DumZzDWHtY9jOp0DtAnT6J85mgEPopK8e4+4Qh15zcVoLj6Y48MHeujzE
J2MROWiVm67Tteo+BmxFXrL4M+Tj7Xh1fsDosseMRuyKgTv9jHrwH+EmVofmtrlFf33gMnoH+MFh
FMdTcCY8yNQCf5koWN+SPvBydjCjCG7j/4g6s+ZUtW4N/yKqpIdbpbPvonHlxkoniCggIOCvP88w
+6tTurOzktjBZMzRvM0nZ8MjHnKiip9mkcFuXVB2MNCWpLl9Dt3Xs/BE0FH4SbVpF+gkv1n7mj/n
VWrA+/wWM8SZ6G86k5cqZ8AYjyW0eZJYyjTsOMlhx3GOOWDkB9k/3g53PgUvLIl5tRkgjsQp4+Tx
lY7DncIMbUwech49ebNPKORAOUswAYlfX4Nn7cOnFuwdfHUNjM1t9Tr1LCESEGAHN4+F8hg/Z48x
K4t8hMXEa/OVc8kywpWC72v4QHSGML54vZcGRVHKsQXPiykW2uQAgWsqnJdAQ/UJrmYPVZwtVQIM
um8BPJfrJ1duynFaEeVfU9wzUpfkJFv9q4cv9d7smh19BTZq7s2Oyvz6QSkmBY8NkEPAaEC/X2TZ
d4q0D0lXql3zS41OtYbuEfh+GILMURiWICOHjP/yijgPm75U8p0Qz/hen7a/zF7ML8kESBQodt13
rcS4AT3uETMW6BxP2BoQtX9TBiadEAWVr5gha/liBNCGAN9HCY2B1A7iM/9n/KL9IkAkrELgchhw
M22WnVhn3B8jbEf/QjBwMNEhPbb5p5t75Jvv+RziHfh5GHg0A7ANyJb0FahGi0I+Tg/LoZ62jcdP
6Kz+9lowgDBMt6Zn6ITq1HQIXndarlGCysoIL5Na96sysJ4YrYwwueb7+Ar2FgUh/2gg6rLUzpNC
x6Ns6JK80ftsg/4cVdeFbkYoRJXHWUzItxFsfbtkCBxMEDOsmJsysfvAJ7MrxtjJaN244xgp3lWc
qTye+0ynoJ/fKcQYLj7D2znEmM9w/cf9dV/B3kA+w8bo5hzFFmqMoVHOMDN40q7YVWsI8pceRSU6
H76lB+gm8pw8NrlgRhrww+d9wjMb+Iw+PN5mX2Jx6PNzrE94lUHGAPZZj3hExUx3gOfpKMEl9QwJ
GQ/VUb2yPnU6vUA97AAmXZ7i77axGeffJtxftdOPvYKdIJjZAIuxELnGkegNoziM/NwtjIMsNMcl
QkV5lEco4TIbcpDpy2ZsFSSMZ9q3AhAFuA70UwTZ0hH6SOM8UseC6qpRY0vHDQUQApcI0rwIXdnd
Ez3A/i4bifb62p5krn5HFlXatylCPckq3kD4YB/lzmUE1FnVR+62Cyrf3prbwXqwVpcWmkjGXEFO
Dp4eN32lzKqps8BQ8beN3HE6T7gJLhgQOx1teuGI3gnmT5rKUpdJdSp90fYDja4PGqGgJ8CEILII
kmF/Qd5V1jHDzkgHD0IOibBlR9iw9tk/QM0/CvtcI2i6ZcqkSCSG0lXOPncH+yb5HJ0RhvbSPuoA
Q9q0bwW7UizlGpWhaUnnA/9wCqsvChm4g6QQ0t4WvVEzEHEdzt24HvN4oBmU5aGA4Sgi/jvaxkI+
m6iUAh32oAvOrLm+7dcg6VZKoICwllsvcslhMUMB9UVQgzVKlkd+R2lMUmQDaECiapUAwBBN3+Pk
OHlwQnBHHGuhtPs9FGU926PFwVpxvSZKQ8eXo+1ys2fYoLIy8JmYO0hSCla7QcvJGTFKc7/tbwFL
6FDyC5rg3+VpgGYaE4Olyvu8H+J9LmI15Skdg2eAjfepHkrqOqkjUsQHs7cUWaXk7Xm47ruADjAF
CYgMzhCeD+zqhH1oP4Rk9HXIc9gKGlhGbN5AQaRBITW4NAYEmAg0giMxCJWIbHYm2MQBSNBBGMgQ
w9mdTwJHLH05cCWGhxMElcYCdv47itZHMoOxuXtJJ636TfmSM5RVLiDxAXKZAq+Qc/ektpCenlRD
R94t7AzWtqBa5PACE51C4p4hHLFs1uCZ3pkiA58BSMTy4rTHUeAwDhHBJoETyUw5E/ytxTcyogA0
ynxEECFkQCwGqL0joQzKUngNfORiBPryd32REven/sS5GJy00+Bkc0ZIYMkv2arITA3mLoJVrcfo
HUckMBSHcthkHiNTUw4SFboMEARKefbV98sHumtsIxC7mRfIJBqM0uuxMnORy5cb/NGjEHoF8Ipy
MSmkCwj4Cq4qf0F/pVlNXxgARzzpgPYKGpIil74FVh5APOiMyTT7HMnyp+myOG/QnCQYnOVOmUo5
KoKqEjHiSLJPhKuQX+yHdiAfJY5kkCRxReoHkb3KZgj3RbdDcbA+0A8DtC/r1ZoLj6CaFM5SAsSD
JUb4pKMj5YBMmyu/8kWfUgbk1sdxZ25tbhU4mxtLiKOMOqnAJUQSFhgYXdYXXOVP3PjyQojJNXxm
JCX9IziOMJ3vVyhSwXnzdz0KbKhkni3inSLiig2zd5wLdOeV83vwCfpPusp/7WUZxAxeb1EgW/Ly
oreZ8ikzVppEIQH7ypCNFYR7B8dPrmfpMP49TC6IC+dItD1FudREGy3eyAzcQRfdWqc9UfYvSsoY
TjqaJZk96lcRrENZp39LG4V3kL+iAyrbgei3Io5OIBJgEtY9HHj6CpH8lWjJihCvKKlKTJEjp02o
+GxCI6GT1OBb+a4++z1sHA3FIk1ovLxqvmkQzILgzRxLhlByFMmvs5/2E9VdSpunSNrmC9E8v789
MQHiQRlcE5oQ+wpCIvIN1kuH+DG6Q4XbkInv28+aY/IYG0ify6q2p9ABIPtW88sapSmIltwH0C07
Gdgwv7HvjNVknCYzQLk+uVpfhQEZK2ki97+U9fHzmrG9rlZGtvSAALSzlkn5QBZKo8BC2z39l/0T
gS9SbWmNMaqlNU/3iY0AMAAS0TUXgwCOCp/uH+Adl767s8xn+uQ65j8Ao8+R/xyRog0hFQAaxYht
NbRWkBNWjNdXydLNaOsJXN7xBCIr0FMBwMo1JuBZQABDATihkgOsU8b70vobXKZ8aKud21zdJvkn
UwIIf+RqMPgglOdgm2lIAJVXAdEIMwHOD3167kgUMTuQhJTJWimzJfM16CkcGYPTpgG/BZpr0iFs
eZ0L3OG8szfnXf1+2T3erzu4DNACXXJwqKrku8yp6Hk54IzpYtMKlj65xIMEXTqTa7PmchIkpbNX
3+SnAsWU8yJr7X+rDTAZl5W0XaXLKNv83xCEbLn9tb/KD8Y/ypf2y+Tv9SrSkUafkL8TUGg+kYz5
NRUhTeVzcJc+Ih+zQUEDtc2c/inkGfCz0mEnr53CWpg+AOK8oGMgEP6LZJeJTvYgKFQB19voPHn0
n+QNm+wVsj/c3N1RepnSJZd4L3gBafUB1EA1zPCQ98GIFeoIRJQzHXDOlTrVUtH8oenJTZadQcOa
7jyxhV2Qjr3gXAR6L6FPRCj/kpEHe4ckPYLiu5GGgNFaM3jZJdsjnSR3IzcYF8gQyi3ZMrXYWWJh
sNM3xzdtFXPmRL9dRja54Hj/S4ysX9Inwjv15dvjTdtLFasgVC5kjBYoZ7U/38LLLTyDu1D8v4YG
qQc5CJkId0J3bokCXQ4OVHZ9/SAdnyuSyZU8nDYWwyXE6o4SOwtW/ItLgTALd7pOglmV7n7B7TaD
hCgBRgA/VGLsvO2+3dPzZFs7kgsIvlMLJWIK/EfyCWniczZOxxMFYvFDKVj8CPP4rXujuOZnVNv/
w6DKSwwm2cwiUkuURAZZpBWJ7c5ElqXh16sWXwOTZSplr+zj5+y9YRx3oSHQeXOBM3QvGKckV6jt
s23fPTSL4X90NAQxUOOCgpKKSi9jug/7y32X2CEwB8ln5NH//3jE/VdPboMFsrTkw5IZY+kl6bG2
rg+CyCKtXFtEd4cYLzuWzGlkscnkCRkdD30I7i3j1JCKrNrp7+1v/vGX8rbhX9tYri/0XflYgh0Q
iJt00WWzS1FiybY0Ylm8jLPZmsThQLrFAqByeGXm9Z611pcG/6kg0BKUPIfcAaCJEleNDDSqZ1M3
cmf5tPvX/ZMUzGZXVqbG/Pkdf8afKD843NeiI56+yb5Uk/HWbNn6EG1obry9QNKge0xhhTCtikqb
JCc5qL5i2+wITJSZfD5mnET667qZI8lD01agjlLINGyk9xclpSDdldRWVLHhTsKTX6GzSiEUyWHW
5h2fQUoQNCb38gaAy/EOUK9x9ZBuB9rt0hMWgKDgPaRwKAKk8Q3O4F/yJmweefeSx8ND9OVWk2QI
oldyXMTdAb8IqQaAJpcJq1s4NjKo+rt6UXcHWcn2IokhG44IDvP0DF3+sjcJK5L00uckqfgf+k48
d6H90F4G0U+L9Lj+/zRK4oJMY+jJUXb84VIkIxXUh5x5KUIQliDSiBK97FgpwJe/Pcv4Z/zT/kFk
ZrsR/JhMKuQm8CR63DhwSFRI/6Hd8ybDdUbbvJZAwjtlUlbB1xK0PJFJ8tq/AyOQQHsJ2pkUSMDT
f4WaJAIlq1ZU8YW0RrH+ekfybLIkVLRDXtRfCSqswBQdvmxFlweFBYRMXqWJS+IoybgcyxjwDzn3
8EvSanI4GdMJglr06OtX8WRRDcB0jKqoif5X/iDF7iehCSCqDsw3gT+pW5QetvFefzXx5QqzOVZf
snEBzH9tXGINQQknk1pBcUveTgMXeV3RXxXVj/xd/4cJFCWWLGPbW8MWp2a9exKpRL7dCi/0lCxc
aCqfHKv0c/Tb/8v0+SwaR1rA26wHhmD69DJpoDvIgA5Jaq7J10ZDJiZTHuY8yKoj6IDKCt10BpJg
NNFph6L0KvQkE5aiUgGyQkXpiLAxp0Oqb3lhuTwsX+OdUN2/DvxfAtzRin5g/3NmAoTkPAuSk/96
S7IY5FTJxfYXE3N6f5J2ChpfTp+kQlfyJEmzxORAYp0kqn+xTl5X4rVk88IxGICZkJ1Saoi+3cmF
9MdQRRyGazEGRI+ymgV0m6b4j8Ec7sf86f6dv/6aAHdPAuiTpxf6nzQF5Fi6DzBySpSMSWRfewPN
fOQHNS4/uUwEtOYw15RkuoPaIQHxGA5YOZxqwRi9yQVBz4uEQOgyL2jYmZ+D8JDFLvW7zPWlX4JG
HIvkg3GwBB4Jj9ULfUcQkTOQ8460kByLmCRXgMyVpQazyGEkeoFmYsglKDJR9+0/pI0LBuRnwPYm
TYLX/mCEUszW7DN4GHJ7jerZFQWmy3gPHp7UQzlVbBmVOB1VkT12XpEox+9Iyh6JUlLcyCxfziXS
WdtyXYIoqZc00/6u5L+I/1dmS1ulYi4AFnhtUVoJzPDxnZ/y0/Hj+FEf5CWxTAxzCmsEKH3aMhz3
gqpbOA24IsAPlkHIeXN51aD/X3X+gWwFlXIJSWVfiax8L7NqnGaY7uIKwTEpPyQfqtihpJYWVINs
+XKmOxbQ32mVDV+G+7KIhJMKTJs9DmIwHAMx8ck8eBB/++3/8jHC2N/gnLQU5c5ADVWIYpKmA5GJ
BBwrQQ8MCw+G0AoDsYYC84pzKE2FwlH5OzZy+XC9cefCk5q0PCFYXJ2aE5MuEy5MRTfJOlEnUviK
VHFLia0iSYXIPetM+kCyYmTBS2wQZ6q/8/QguPyFSYurQroKNvPQZkca/yG8CEPIhNyg0pKqxgRQ
usrkwjSF+9/yg7EqA1am5YAtWMJEcVRYKBlKaA9toIdmqE7OxgxpEJ+WsvegppA8V+DBpYztXnFO
ShlJRMlZXpUpEJzh8yBrT5oM7GS8ewnTf9mP5E6vf7G+ZHLxSmJ9gSBKzBCqh+CDL3QEBAedkG4I
1akKBS75V4Zlqwxq7Z/8NoM17sZJ+QaJw4CbfoF5QCURkWmduR9vi+IBBJcp00c6UcwP6cxzZ1L5
6lNJBSrpuAAXsIjiEpdaAFmd/9J0ielygAdgLaUTI8cK83SJbOCsORJCjhPyX8UxMifmpJypkxzl
dRgYswsi3kIY1OApx3NrLHDrFwibxSs1YhboFKGifmPjMdQBEMP3iXKZySc9qwFeH3jZc+wkdRPA
A5MSUkVwWgI2QJAYCVugnOQ6kKuZAhAgxKkmWZK+z/FDnnf1wnmsB5AEoR6iO4miMKKvO5gZ/JEQ
yIFPU5XFv/Gv4xlPNpM/Mo8hYFf4QfbX/V9DhSKjatmipeBnV0JEWYnQovCaocIFLGFVPEpc7+Jh
CDwsRolfzHs6se27/c8eVxHYcXDFf5zmbHz9HJykE/c3P4QXBrhIjGCsj8GaUCEeARK8Mv4go4rA
sOA6GCLRoIqikqdi9vzh7NBBuSHQiZnVwepa7xJbyL7YNnOZR+bfHWt1r+J0XA3Q10rtFF+6ziDV
HagEM2OlJ0kfkHFWkbFJ5ghkdIZnJnEFcPPqbMy7dUEq+fKM1rfu5ixeX9pz7yyMUvk5VjifpEeF
42UjiNotKj+hgcmE1FqD11IRTJ2h/4XC9oBdhN7zbaqUXo/tOvdX67uYtf51wXpV8ZZQD3blx8k8
pnMGRqcKcLcWtJLsTwC0sWxgzy5m0rsmIpNIyL4BTwIJDOznKraVfiKXFJx2eYgcNmFTDCY2iZ67
ZJgMa2IwMb97utUKYA/BYyiA05Ho5OH6stBHGWY48aI7VKd4YWKN8wjO+/aK0zfOrZ41b8F/G3Nr
ZzD7YDeYIC3SQJBaOruWZFjf1ggSLgltxx1uAWNnfhfdM+4mF/QdyBq9NmbC/+3UL5LbtJmKIBuS
G+cgmZy3g8HwsqVnxTgpjD17fPSr6AcMi6eO1TG6h2/KTwli9TjKoR1AJlg4MbJzo+pduw5121dg
Ky9yP+VjmFtlWk2zOWkAIwHf9dJf/lb5hxzcZalF7faxhkw1N+Aef2e9VyN1R7CvCu9AYH4uBwsL
aO/PdJpcnMg5a1QNtV5Et0fibGsNatkd3goa9XBZcJVC06OaoRzKCvXgw/QErNbri+8MaTgj0BG6
0kQq198K472dFN/9Rv0xXpY75bu8aT7K5rxVVoMomeDwGOQBprIBs/WgHVv8n1H5ED7YsB9iBVRF
V1ouha/XHjJfTZSFLQ/jkgsRN/NjbB6qsRKObp9GHwwgn18iZZ2P87F1UMLjISVcPAHfMlFbKMTv
4dNnCOMx95mCSx7WYferI4p7w8p9mMLHuLiT1lA+2+Kq+IWaFF59v0SdDvJmxmcT5RMZ/ohGSOFp
i4o4fZlzQckk6KecchRDlq2XtqOOET40QfZ4c6L/5FORDjn+qrqfqjPTGmtl4KKyR3AmXNujHpVB
WjaH4vs6fW7zSJIim0IvYfJQRdqmQ9hklEfozV0ZiKwfDa4VWMqPuMwRIb7ywpf357/ru5RwJIHJ
LybHqzZqp/17soZ0Nzl79e8T8WEadW3Q5aNLcNkmH8VvsRN3buQh7MkZl2kRkgMBMTSdWXeZdpTI
V+uzSWr2jlj5aq3rW6Kaa8VBoNPI7osHJu9t5w4Wia0gXFrn0DDxJqaGvE9cZh3t7KpFxTlsteW9
iep/2rwCBPb53B5/JROrJjLNcUbI9oRdHlzJJE1850dVsyqU34cSXcmLUSPRQR6gIUvYHx3RI2Do
kAR8XxseIn4siotKD9PrUuapXteFVRnyT1vHKqQUwVUMTubVlFXE2iu/0KF09aGCw3GY/PJiyk9b
+E82gPdW9RHyq5xgQFbtOxuMQ1ZHrrR8dlRFfDsObqP1KQ17gJm5l6lBxSZHRoS8NVpfhMFb8EC9
vnD2rAezeClvE2tRGSQlr6Zx0Eb8dpRMjK86RrMn8/MgGe7S4S5mEAnCaGTuYnpet9EFWQLgIe7o
yUDeBUjhx0ib8s2bMathseCwiC9gEiqOp5190wXnrUDSZGI9q7sQoSNSXJP1GddD+41+yTHqbjBs
HeyvMLI1Nu5bGRFfvDR8POgAe+U7i2aAVJKJ8rpX0pD00EaI0nkzVRUC1tHPOEkqSEwgAzD96e2A
dqZi+knTEOfpC3VKN8GovXQCu5k/8CwvkMCboF7l3mZNh6D3hJ8jVGY1AaMmvqbpQj1udGf/vHyZ
OpbdMwu4L1qrFAUe8c3+0TaO781BLFHeikK3NQUM1AzG6GXKDlLtxaWroT0HQe2lGHodRCRF58sY
i+RDp5OCCVBHsl+pqQUFBrDVa5nUgWEXZnQBlIZR2gL8GFL/PFbtpn2xArJESg4S5Ch3anYdAcX7
vItDdiuQX0DMGLyg9QO4BQmblbI8o/uTrHTk1Bj6JHOLBpm2Nuov3giwsT6fFnd6D8L6afcCFHoZ
ZzHiABSjmH5vBV8XZ6oas6szdfupwURQWZwfMxPkfO0njwl4G3pttZ9jlAoc4wW1GVBT0UZEox8h
faimlZimguEARAPcJma6XSFSGAD1aUpgINlOccfn6oen4Il4odyZHvUJX3M1wgQ0e0yu2Vh/hAwO
cnAqHLITczQPqzc0YqA2jrCDIvBxCf52ZGDIycN6TCc9Wy6YBHQllgD5uOv1qCpo87Q4t9ZyL74H
i8K7TvsNDO8xrQTskZJ5GtpjLuls7o4z+AfIVj+CW+O10AmhqRDlG/rrJlSJiVOGGFWg7JiCc2+H
6FfhBN9gFHFEkNJHULZ6ejZ6/69fZRBz6dyzfmSjrSI0QJgU0i/jZZVZEloLpPIafcxaNjZcufY5
dOwA9StSuXZE83+mknvoSxlKlWJu8up7wofMgGbfQuc5TpGm+GxOAO8Y5+vfAtt76iNaTJQ0yhbS
5IHerw2OFNWrfBmzPlWPLAngXtsL8o8HPqCn9b6p7etyboVOvkIa6xYj0eZbz6jn7YJg+8ZVh38V
3ZRcBjm9MwJcydttnH/qhztgN9a2CAOQz6Adjmhu6+MQwuCI7ckHeAgtmnOFVKBwnPl7qfwR2jlS
QZnD/XRNOBhbxrgnIuFKNbzPgWGUw2sadMQNN3hiOu8nACOcfna9jHLNz1DDHGU7jZPBFRrFHsK2
2yK876w8qrUgLwkCQ4T6KJAfQQEF6OgVSPDl47MRFRpms2OFl2nHiKrdfvkWrVqia0rjIuR+JF6n
oatEMcK9ha8QWpBMtiesCKAZvMViDlecvclC0VOYNGRFXkf/JIkyaEVnzXMGjFDE+epn/dNG5Eys
gea9/brN+6mXzGlW4fMGXy+dn07bdJj6+a2jLwFYux8h9Ium4LOYW0i7i85gAhWMIyXbfh1KsysZ
56ei3So5CoELcjzyGv6SOc6Q7itL7Pj73MZGcOW5vmmT0fIS4QEC/67TRoVOP4EgRVlMFTxWy3Vj
TUEMd9OcrsqicrfpmHkFDrYMZLFLQGueeTHKbecMiNr9S+1XmnEoivWV3PW6l46KgYngA/Gm+6FV
/12KvXqcGNewJHIe/dogsADlhl+MNR9+TGr41H8U41sn+TRBolSYwyAd587ljz18hLrizWo+03Jd
azMNGtFZ573DmTau3pONo9CAm/0iRUetBTaUVkr9XWDD1M+z678EyAD572y0EMp1wy/lyMiMlkn0
W6bMm3w6OMXIjNKGEdivKKc14t/T4kmIx25k0QBzPXHiXiUhG7BLCrzfyzGUTN0kxxxKsBABVxNr
h9Rv7SENyqE9Fv+wI7jVOcVKypk9jh6pJ5RMe1jurbtMWga8poB2KH2dNbxwOp3QrcUfTZtnB9qC
POuRKm94ElhQxMIYTj47/7Iqhgs8JoLPZHgiCbXHZ0Zhxymbn7Gh4rph6cC7x7ujNQcjlOxKNgQu
76jwjCLUG5pLpDTGouFCYXQTPAiXxnFI7vdo1nUz1hbIdRoLc3VcNO/K2B6T48TNKp2rLRJ+sgOT
m5ABpPSuff1ngA2qHqZwgH+T2L9dyJxwWnBQBCNJpv+xvn+36QThVWX6hEf/5pA9Zpum+TFvO/Tz
7OpfqUV3MqEEfT3loI+r6eC8TIudQoR72jNHLNIU0CRJFz5w3SxC9NdVZCIWzCyqPlLLiBcf5H5T
hG0RJmE5pTZFWVplJ374GZ+jXlGRPLAeqJFzGnK0+iZo9KWr4svxeON5rzi847HWk/b7uE/3eag5
NKRU8A7JVFOxBNrc6P+ZszOG1kyaIxUi7IGxQQBjv18/7E/DLYdSiUH0oq5K8MkeVec3p9s8k/1F
xzbN79IhqZgyw8zthxNUoyl9HT9X5y9WC9qRknrE5jzZRf1wu3OCavU039rHBMnj3DuT8kiXzlyR
HrrnVQy1Cu2sFJVo6HdIkxY3dEW+0KgHhiK3tHgrujRIatt7qMwJbv/srfz2WvgXUilwFefwAQ/U
/lexgbqwBUd4j3nmm8nyaECojc7vCAzaeOlpC2f0XGXYIdHZNaUryje3Zp6mnsHRsIfH55DkbRRj
TukElFK+tsG0CZHVN9YRliQlzae38xd/yYs6BZfRp9FASKZD8oPSZU4DkvZI+uW6zOm1rSrlhPlT
owrQfyVHkIWGO3wOWg6sdYRchQRFtYz7TVaRGWUQO/+dbaYhNMjz+7TATAJEdZJ6vLBDim/Bj6Mq
QQMKwe70EV3VHScn6jcVPbVkSjlQusgrUxkNQKtwrt7585dudjU9LnC46eIJ1Sou9GN9lb8rM6da
PNyTewv42ClatnZAQXVGnpSZPwnypT7ZCl2FZz1MSTVanO3LJji293DQ2eXkfKbaSx7xPKm6dqgm
LhM6x7zMBjUDh8rgEOYyj3NDR5uYx+Wj+GcBZrrMHmTpzv2bHxlM3ZkSfALoAYPDV7wwHPgjkk7e
3jS6bhWKJUwqniAj/PLTvHs35fNejQsnOppBW6GiI/GexBOI0D2efjzg/6hRzkxWiJBCL642jkXk
9MExIhnqVt5AD7Fwd0jPKuSFveKGIOL4efbMyrvB+bM4x0HRROaZdeWpZzw+xmkzBlMZa1FNL6wI
sxsamCG2JgYNYdUrNySBJIQgehUUOUk3SyvIViSfcbk4F0i7hnzKu2SoBkVzSddn2tUTcglanCQd
yQN4Qroj9ygNYL5x+OwD0pGBdbh8Cr4MLVe3nQKOV7Zg5p/oIabvFzUs+iCpDg5I9e7Cme+pH6gw
YnAFTo+R0YdJ9XDdF0/KcFi8NSN8yxY3Lw747dcoEJ1PNu1j1+EPdTapRNnJ1HtU1TjJktda1Yxd
+yh8yTsH7s3pyTpoUT7nmQ1I76IF55TT/DA9o0SLG2ipRbJhmdPu29ZIOdx5owGSvZ4KbXY9k8v3
y8dxksJ3VNdp/JnL6zcGMrQE/z72NPwULGDXjwS7F4vNRB14xZHje8ETk6TzOJ+bbIDF3sjAxlPB
29GxoEoi11t2h+5g06xCEUScnvFRiWklHNik+Sud+Q+PavAdwQ98baBgRAeKPxdfQO0a3iv/iUT7
/bky7R7XpAk/u8mRA3vD++ybz7hAa/btmq/4cPy+dsL49otvUWpHkCi7e5TdxzYCy9r+CmIoGyJy
Dq4Ecj5b/jPi42rmcADhEsDGbcnR6A6kAzzMMYJE2+NI2d6Ds+0pjN6h7TC0sTCzi7p2y8+LG+YT
yKmQUBxhDD0l4zjwYp32e+UotfxO57zFizKea8+xDqICGfCW9x5DDULqCfXXfGnw3vNFYx3S5POc
//YO7Z3kzuX56xR7E/ar/uu0xNwb1TM/L/TT8R4cyZb1GJ3okCRKftVaB+sySaoIsAWkFDBWV+TT
zYAkGtaVmQ3ocv7ole8gUxmW2r+ynvFbC4hIuR70HxeeQkPGS5tlcUiz3EVcVZAkMHH6QFKt7ptu
praWfPAvsyGvBIzPfjVWu/euD+iz84R8gwM5BEmOWj4liecVBuR17hDy5QEQhCSEoDZNFzRaT+0q
ElXMTunhPpcpNeY3GVM5Z2BNSv8w/Lsuhm6cN2NdwRWyx9ra+RiEYPLYDZkEL28HxD1nOIbFtxUi
yqQ0mE1TWNynmiZtiYxGyHGqKGPtOK3z4HJEeHuok5Kq/jVbG9ou0QJMwiwgIYg7KISDiaP6VF18
zX5pYg+l5o/PgeLss3jy6CQ3kx6ldLZBSq8ov0LyAimaRgRU9QffW6Z5MloD5BE2dDuzObLWsbd2
gdFCmgdYgM01b1JqrXYEfg4QLY1CnJ60NdbkpHwHlL315XHwL7/xjrxkfB1OOe6i62HM1a0xd3b3
7wtMBBb67H5IZ49vsmJcV8d8y9J+uYGvr3taotnICO2laNncEmwQwBrjomoNpTEMt4n0cHB6xGFT
wHBYuunu2myM/Lfo3yndax0J5I1bC8FM5M+UJSd0kG1zTFSgrbh4BHhWzFv3kvrwSD5d44fBivn9
yGC1YrcssxcqQvrN4k8Pb6nyuSzLEyYYOVSwGMM778Jcx50caWH2iOZKzXwFz+GOMIAjfRv0uIsF
5o/942hRzDxDi9LLV1yB/y3Nkco0S3VPTb0iIyj1sVGfysePBra9nWjnt5iKuqDm5EEPNnftPm1B
5w/qU4ZSOsbqX6Z3PY40xiv6sHI92Z0Z7CZTl9WX0HhyKrgK1cJK54PuS1HfH+r2WQGs1ZYNkLUW
QmpG5ChoYB7Pa+sadclK1VexRRcVJs6/+hyeaYwWW37b4YuQDwD80DWWBxjJW3aMDH2ea5GGeZrz
e0f4TUooZWbcyYj6TYpMCUMakXMBKIOYi4pENKouDLPht9so89Bqqee6jVbj2fZzdsT63wXJJ5vI
6OMQaoJVZhxhj+tqYt0Wah1eLxMi7IWcJ6ZPMO3gmXH59ZSsIWECeXs2ufwWPrPABL/NNAK+X6m/
9eCvrhUQNAgit5RLuFhdadOVP+1xW/TbrPhHUwqjdO25dBlT4z0ah5Ty+PiW+OEaPqO42519BC84
RK7ZBajGQFF9m8vL/lb5COfPsC3lDsX9erqjMUXFeTkNBmFBRWBTaW/zElMUCs9uoWioLNCuqmBD
3dTTAOSyBfXpHj3PMw1XvLi4jzpUwRSFFgjOigqdbGfhWN7RoqviI7huxxv3EuAupt8PXXI8uQ3i
f8XIfZTj0myAk7Q/MWpW2QA3E9w76irxByYjHTbW5SPAj0NwupfjfVw2IhgfKTihHvXe06qzz2bC
U7H38Q0b3oXrkU+eRljE6e1WdqB0zB9w/I9sIqAUkfS9iyK8qgS8KdUec8F3sf9QgjNKktWMj693
AeeRRZPFGy3/1jkAVvnlmOBsOjxMj/m4s61AL0nyzC+njb2jaHgxiOHiQyuCyhf8Py6hByZilz27
m73kZRuyMqb2KEAzDoCOko5JfbRLlD8/7Cv5kPNl5kuFLUZ9Lhw2h7jZyM/5X1kscKV4DFaxitEA
2E4IT9mk1yZ8XxWrgbYuzhtLDRmwPsmg2AKsqWFNC30mf4CSbRzm2cTJtm27e+h7F/HN51JFxCnb
Chl1CUKw3DtXyCN+QNOILpHFuWpv/n1ANuduG+p87eQcCfdSZVDr9EwDq0ONc4h8ey2/+8eueUY6
DhvNsEcBAmQ+qIIxVyuh54awJpBzmnKlhzHTk2l3P4qPvnbfKOZl+FZNvPWd9jqJ2twuenyOGB8b
08pdVdnvgxFMS/Oa6oBs1ns+tjjBXXH+Hayv9ecNdpLoTb8qUVooVnRvt2QPA6bStyXWIGcmnVfs
hf6xqaVVC7aWrAx1GIv0IRdZu/T9HM+P6hvpEVCOE/nPcd6wC3fn3bnYP/SfVNvrxoaEKM9Xma4N
M/cz4YOT+rBmNZLCftE8x897RL+D7IWBJL3q06NfYHDHG8hmNHrYSVXcJz+cMqCQrK+bu7ZN6uCo
HHA0uhEiGPyppJ6zZFiZT+AUjnYXttB1XBnzAnf3PYrybCEWNZEev2qeGjzh7ZOuhJZ7OpLh6Dq3
xOQWEDEENHO0N1eN6lNSarbc88eeAq+5QeZBrpsoRJvQIdd6fJLzOJD17goKEjaQRdSJC+PpNbeT
5S7IX6rnkt0oT+aZtITDfPDRdLtrubIT3xpEwMQHn9k/B63inwS9OGTcOtRRkY1xLlMXBZO6RnQm
yUct3n0glt17+Ky3WEIqoIEgjnXMNhcVGdPCtln6wECrdA7j8Qmjt/b7/d2lRTGLQSFR3KD7IdwD
3wANCbriJgrYxFFdmBaDl0MYlGnNGQ3wsL965n39tDamPkMcy2SDWdGRxEuywpWcDCPx2meUgP2l
jUFVrQ5N2m1tz3ZEJOzXA3tUd4ES0TMyAiqumYYj+5gzRYpESGWBEGTxRFxfPkmlcJEB/SKAQqjT
iOcwXgKyn0BzpqQB2kRqlbwBjcA4fRZ/HtEUIdsmStWH5ujTd7sBmUAeEHgTOfvddwdeV8+V5p0Z
WzVxo+eS5a/o7Ni+W3oUDcQ7cm32Fd4QC1tf2lttHe9fY2F2rX7NqumC+F1wWOYb2xdbHL6hdTvE
NmVAOyagycO0yR7T8ZGmT84/nQAuV+gs6I7zW4pSc6W8WRtjw/Dl+l4w/6XkZwQw1RY5tiLAML0Y
pYMPY347HCFtMHVm/hzvJbkiAtLT5MDy7hjEM1PH/wvEUnhecMI4OGRC0KIYgEivDDf3alx9xuo4
dkdYlOHoYA4WXT9VqjHfaMg5Ol677/1z50FLMQ8Zzi4kSAQuWs+aGlJ5x88Ph6jeBwaARxqjRB4m
OEDNHSwgqeBJtj9cd8laESktEPP5j6uSxk7bXPdvR2QmqEcfzlIDtZdM79aM7MW8bm710mhOKgxS
aF/6QrPedPPLQgCcuossPlfY9d80glo6I8dz2aOqb5sI0n/QF+0Bm1SkF7OuJGGTJAtDkpLuoorD
b/DcGpn01hJ99KDCvDx2avyZWd+1+ZPlGBigfc6EPP9VTWR/fm7up0KkubynymcVH2LnkNnfhcX0
k2KD6ol1RM1onN9v+vfxSsNV+2lpXVcdxO4H/F0Oq5fmyzO+eTGtViX+P5LOa7ltLYmiX4QqHGS8
iiDBnESRlF5QCiZyzvj6WbhTY9UdW7Ykgid079QfcXuPoAx5hwJE70b8HNLvKLhn4Z5bn0WmNt6n
mVmw0PVKHxiT079nYCopqEDC2So+zfE42ae62U8VOT7jwx8/oHuM6uhb59Rk2oV3YV83Focpq7vg
L2GWQvxIIT+thUqnUyHryBgqyDVq3LT+F9UHZqv6VFc72d7ZSsBKb6jZUxPVqfxKGH8YkSjA6L2c
Jepz4Vnql1/3B2/kxjT9uzWHQSEirgduKLK1ZFq/kDBTJijFjyYPtyWZp6nHW3cS07nLhm+5+65Y
60kMBkcORrOnwxP109C5iSXlX0TLX/QPnZo9+Y6azywQu5zxOfTKTD7jh8gJEomNYtfXGCPU2lF1
yi6JuDPcrfHQ0DXXPogsDGdoGP1iClTXzPKNbE/m0pPlY52UwZFtJUZkorueAp0mti0W41FlI0o2
l1I3fYOyqoP/WZUoBvRe+xBlsrS07dC7g3ouBUBdkJMFai5sg4FRQCXy/GyalD4dF1BV+au2htO1
dHH2pEZ1PIvLIdXwqSoxKfhxqDDH0EQ9Itnhapp66wKbWAcAO3mJKkohC0wk+pswlGWskMcy/moW
ytkOuXbVLKxuHsWCo9tYdQ3DtgOs3rnl2a4CV5uO+tJIXaYGld5DAyPlV7pj5kxmXzP0WtrZC29q
/BMy635w1ehIQ6jBiQ7+ex59xtnFRzYpu2Z9j61r0oFN9Fd4ahM8vm9BtEuo6WACWCrgiwPG4iRF
u8ln2z9C2cxYl3jQWw6mfI7mH5iuwAEdMdbRKo2LYEpdGgWMJWk3daXtC4/qeWwSPEgeuf1dXLKY
TaY4edJGahJXTp5TUIRPP+Ydaj3LWUTc3WrgDiVW7xRBd43rwa9WZuw7ebHslJLr3WlgDasZ0hT+
ykBDLX/09i6TNmpGYEQP7661BPLNhdXAfExJ10KmHPvI5RMwIz2TS0e09VVSBopixf6itJ2oJcQM
OdjBV0pc36R7JL228nrUsdam9TqO3uMK6bUEJ2JId626+hh8JbW6eUn8wVmeJ1dFsak+UDYoXrWT
snY9IqTyVO8ofw1t7gTIUnp5Q6dP2V0gDIFMoArf4aIu5FfYYRWPGYaMKqnu0BzW6tYz5S97UKw3
L6ezMurPkG+tp/qxTQhe84GvBmbyauVfkfbkLGirUT2o1anIE5fyW0rjja4pG9szf1XkL1hQ6n0F
jq8D+Cdc63SRCbN8fb34QRWSOszledWd/x1YJdOqNXFWVIj+GPVv92ew85QAvUggeeFmsoNPK2ZW
cuBdkyT66Kzq7GVc4vqfOhmfuccJULQkQUntrSAfqpoYYx8yOivrLqp578y7Xx8j65Ql7VEbgkNP
HdWYICO6fEkK89SlPofBs/chSHPDbYaaea6jT2kMkyZ3jII1+qGm/pkI23DliTSpKVSgKNuNOjOX
AiNam9MfEMYc1gej5HBsFOVfWOc/Vs1MuRZXRD0Pp5TLy9yMSUw1H9twp/GmxhKaYpnwwahfdUl+
GvTh6Fdwemb32wTRwjFjR0EomBrsSmQlsr3lpSQeQWomC1Nig6c6gYUBYSBZQ7xgqcpMGk7PVc6Q
C61H69PZ2yFs+Ld2eKtLNmc+Zk7OX6sLDlj6HrNmbdQEQ9T5l1wVD9NYZw0DtxTp0FdkORlShH+W
xqJGGZan0yGdiq3ZQBEPYp+Do/h2ugr5kG0LP3RgU7PIEgO1C/6OHILb+6XyESbauxEJN1OJdP5q
CxZZ82GUCELN0u3l/lzW3XsbWFvWLCr7JA7dpHw2H0WV0CiDYe/BtpmdxKFa+crK7sViJ4/rNtwU
8LwadRAdAhOMv3sYmMHcsP0Xag2BDdWihEhfrBABvU4wr4F4YQqrj1HAK6d02AoXTpnWMotu/JQs
HJzly4i9b7W134zk5SX/HM0iJIl2uKmjZwfk1oaUAXrEv+7lm2HYS42PuvzJ/JETij5Mn66Zr11V
6aIE9iIZ6YDVsCKGh4QEryocMQWLGGhPnrFo+pkGTLue9JMIrkn8RSMiFUjiXiq7vBhghmB2g5B0
BvaBsE/A6J35I+aaMOycNEPm1pccTw0DHDG9dXBBcrlIo1NTK8uWDe2PX75SLqcIRXOzEap8y0Ld
DUaupMlKfry0X8VRw3hPpg5nI2oIbWKltoP+T2d1KKH2W0OPj9gqRdD/ioL1BDdrMiGm0Z3QA7xM
//vS859z6ypBwRAo1IJ8xAJj5yh95GX0MyTyh88dCfSemvVFq8AADc1G6qk2fwWAl62xP4LWsVkl
I4/HZA+MHEoBO62d4ksAWFHY6TmHofTN/EOqdX1ph/ax8BDmg5QpEE1Fcg5yb4euRuKpeN5ZAf8d
Hj3llKq+6nvaMyGRg1i9l8mjM3+jcce5qrzaeqUGTpg507ibkIzo00NTXGJSJHFOxVeZrO16vZLz
l9Rsh+moFXdVudvVk9r8oVJBV426VTgtfTgsiVM2eY3918QnLNnV41XSBkC30oeWBVcqjfOQYT1T
9FUyBzjk0U8RxTvEAhlZJ2pKFwK508pI9CoQ3ihuwbg9yAWzsJZyylqv7MBa+TX/r51ORb2OchVQ
O3ALX3b96WS1lhPENfiTt4+VbC2m7DZk1VZDoOop5cLU6lVmEbfZljMYs67jhsKvezd9eT1ZGw6n
pToGeyZfvknEZ2oKc3JAs1gBShUuhoHAl0Z47+BMphrcZQ5NUYEM8GarRrLqreHUlfaHrkxOFNXf
FUUex8CvUdCk23A8pmV49zxsyTgzvIctN19GFaLLeGTDe8SsYX8AGwJ05Qz+DwDlyJpqyGB7QTmQ
lgMxzLxWzWJiotkdqp4ewVMOWQidz0dDnEav2BuFzwcFyjfp7E1oRWh7NVQoFkqd6X3srg1tW5V+
hO206EueBfxqMO6KBhczvQdjRA+aUq2EH10EoqR8Mg5+l/+2Bgou9p7B+Wl71S0b1S2YFQKQjPmp
cDatB+un4h0GQkxe0AjXaJtN014B3C53E15eiTc4I1Rg2tu71KgOlL59L+bb9Lcpc4n6irHvsXyv
K1SUmf6s+WRo2n9KpR5rUKu0tH9UYzh6YXnys3LdA3BFsfI9WDm7L0KMi2Ow7B+pJ65ylpOxRPJn
Q6lZGTy5gFmvoq+ZcTm1qzoqNj4jPwWA4sRxb2kxlSAFV1p4f+mUL/VEd7sqhDpX+NIal+NAPQx4
34p91edwq6HHB+1/3n+Z6m+d/pvJthQaJuafZ2XmNhTkPt36UMFHB+Qk4vzt02UYx46oJSeXcF33
uduZ5FRwffohuWnmze4guit7TceRM8F9pCVKuBoESz6wg3sYe39jy7elDDrXnCpzhgq8W5r3qzoh
pKgOncCA142AkhRvJY+Rm43lJuhwyAecFfHaSxrUJP86TtVWvihpylYGYbGHrSbou+T73MIkcIAF
vFpe/oKmJVYHBDwtSsq7BL7KSl5xffVIx0H5OikcW+PGsB48ChAxtXsYRNuntJcVr5nLNqpQlzGv
XcY3buS/QGo5iX3Brk836XitZskAeclGdLF54O0KzLpNd1X41eZ3KDdgj4InMOjXSJQLp5KPIf4F
W3KViTXAtE05S9a9Ba1vPbvxPQZppLeK6jXDj/NxiViI/2D/dIQBXsqE5gtAQIXkWNoMGCKIQbXv
gpmVkcy5TNSr6m/VyK1wfHUHKz5o0YXC5U3Afmoa0QHVsPSyblkCAsRBQJocCGb8CEE6Pb6tRMas
nL0Cm4xh6JHpKAVX0B8gdDBbhdki3JiGw0TPSSZV+S3r2bZbEbkFoTIoOifupiBT+OwzZD5uBTjp
pc9sUva2IXNPhtlbH0mHMtQ+Q7TXqF7yT52kLFg8xRnjdQvRgoiQzAPFsSvHEIdBv4/1H8uC++mS
9ldNbFT9jt6xAq3wXSj4kjlKCPHKA1GUioMUL05m+4AJkSTtvcrELEdWXMDNWekEKwCCZLWrYWSS
OhUpDaMjjN4Bms4sV6fwN9ZGuUqI6fLUp5ofpNpFGsMZM2UfIvuQ0C+kPEIZDiTRzn19jLO1hkEt
XU8Mf+wWAaTG3PvQozndeNayY5csqudUb3EcFCFnO4dqRXffmuCRFGJzrdVov2VNhhJ36YFLaF6R
VbjPCWjpkF5eeiQgHhOWpXSv34R5n795ij5UHcydNTB1nQo67IpDBkQY+GR2qMygjH7G8Gb3W+06
hDH3FoJI6jNixoCfFD89aHm3NBR5rwftxpPIx+80WseJ7UDhX1rubghYtOm1h4rr9xOzmBN3ND5t
yG/FNKBTgvewiU4qPqWQYAl1IqQdTUqnHNN0Q5/cZB8T4o1xYHEDFxUFU52KxzTlq9xg2FaFOnsK
3i1k+8Z0qVKiPmqiPuyXj/6j08iFEsFFrjQkLeKsK9lhkutZWVPNdfgqZjEUTbKxlI1i72LW9xB2
xz66DJXvWinxUXSrTBjmngXO6M5RQYX2Bl86mdU2S7LNyiKK0iOHTyq+VDmFhwMxkSzac84kPYJP
sO0vnfGxXeNq02FAulFyKcviUs1yUrcpN/JwBXvd2/UpBIrQoGCNvWY7f5KxNEm8h0iPVyMzALkN
++HLwjbRgfvnf/MBNJgfhvYU5TPUnjnvrjPAxkly+lu3HqocmIgAZVpC2amabHTKQmSAxJqt0w4V
50AWQtkcs8qqrqNCBnjeZc/RJHq6l3/bkTnUFo2iJvVMWm6PIMZZffPR4US/Rb8yLLJkR/vH8LpX
okCCCx3xJ9M8Yrod6OiC+oFq3JwQF3XiVFrDXfI8Nt2PxkU+xDiKTZUxNeLmGfQLGiV7WLANKnyT
wvz0k44R1X6/y9P01ijikNQRAuHEyrahjkyJNes7dJ7YT30l3xaGRYR8CPwmexVzbRlvb4zdP4Hv
oG+vo+0/db36VbzcLXpC98MqWNpj9fAri3zxVRZdc3Mn2SekJDniEgr/OnmlzCjPQidP/3JT5gap
twoOgqhiBlX4JcnBW5dc4/7XUw+Beu3tc0lf45P6ZpYbDc6NwcyuMY/ToSwyQO7m8j1BJpIKV9KJ
JRoZvdI3X94sPzE49+vOcPKo+Cfp6bc/DLSHwC+Afj1OsuLukXdtSG8ZoVV2QuocCpjyMHXqLsjb
ozUW23aQQDCucoCipsFqy89YGWhyR/tDymXOOxN9bL5TIetsnY7OFu1+gExzuN110zrkQXoeYv+c
IxXKa3SjutgiTQw6Frw5dosBO2KHLC4cFkKIP1WieOkCBFNUdM6YB8ZWLwxjbxeSU6QKPmVYFidt
41fMNSp8KXQsSZEWlaXCHEqIxnKxDcwqczXYXpFAfkSK3s4Cmk0h78oJ02saupne7vOMr5byEdKk
YDfbKIHG1zFWzUi8SwtFTarkED1Fpm2hiDbC79Y5R1uPJLXvAzfJyQAa62XKiakUv4N9agMO0ChK
tmR99iBTombWdabRmqRvBRoVO/PZKeiSucMLkzOOh5dIjO5Gtm7puxbd1cAtO/bGtQT4jCE6i7GB
EZGjt7wBBgsowrxp2spys7a5A1Chub1fbOCPO/XVDyZOHJ1MSlOFIQi3PY1co+HoQ7QzevF6gqxQ
fPnd94arZjH3yqOsSUdsqZRgRYfaRIfToEXqvYeuGFzZJq0iHWldFPesj5aWKU6tgJsb9bUiU/Xq
4c4JJRJDePV1Fy81VXL7jhGPsrWXERd6jboyqPEq8nMQtbRcqX72asWn1U3YZT77aWMGV1/Mkxtw
a6bVV0B7VRTVNo+lY+adbByT/JTHKoLSRXwz9oxcYSYoBgmGpStbs7zkoPeSsp+pcwKEQ36XSVvL
fveK+0RFbfE9w+I85uFbSwURUzKijYFuJfwFvcush3/JzRWdD5CwHYJ4IY3wsn9N/JXoEnfNzS+Q
N2xqrv/kvU7B7eE4bQh6nAVC/efzTav8E/kPlDt8AxJjHcWOsi2CpaV8Nt5MlzF+hanUMIzLPn2v
qpsagJZmbp0taRA5LvHc81fId/1lzAFxLFQEPDTU5N474j7PdPgT39y19zlXavyubuQwJXNUqb5i
7m+3mOM0lbcDst5NRSCpjil5zkifx+bJL2T3uEVgy+zfOXoiPGoMhUGAs2iP8yTFeQYX3lUCRfCu
vg9r69M6M3LobKF7eJBZvgMBWswzs9AOVgv5Tl6+9B58ErV61O71lZ5wJLMUL/F/tm5mODJIK1ml
FyysAsXf7AYfnGavP8kf1Z+r8dXIZ1QvU0LkTr5r9vIL8gZ4OrsFBI4hJbvCfpAFQ63o5w+aLlIl
0q33MgvYim1urOzqVhKQT1Tk7JYni3aPFdUrdw0DFJ07MmP+B5JUfEbhd6YvBYFfy9kc/dMf8mEN
x/D/HwsNZbwnsR75lXxIPHIWZlk4iv8VipQIyHpOitCx/EJU/vcVBUYE+K5knVf3NAUMxdEavff5
g+3ry/3TaKklkNiGDV4FTmWsWF7Y7uupXEUlI5aRe/RSfKqVkD6vaDI3CLWHkba7XphXDxrFj7e5
d66yz6nh2dHv5IjYaM02Hep3rd7X1GJkEp1SsS3Ifra3hUTNc1GotQRAaNi+Vjp4e09Cl1/7+6GQ
XnqZrhorDleiODTFLSJ3DClUUT/95seUSERPpY2wrWXgneamFuGQKufcK4RV+d+xuIAdwlRxYFvN
Wal3WYwJN16UVrgYISlz+deyJ7EQyXC1k+QZS+RTySVqohqOsGNMRFL3Tqg1CAk9HZKjRnjWhQjK
exMHCnfVStLDH3vKd1EUs8OHHvmUQQIr4xAlRcFYpiNwjBDMGRFtVV+EkCTAv51OFqxaBShWscP6
E/N7S5tpK6IdsLQQYJJeedVIKDcNg/owSBI/mGCd63Ju9sF7xVmPxBiz0gkkfSE3hC4CRbeYBtnN
Ml4mkEd91fXDQZvPDP6QRWvKR7XZGNOSBqkuzynRQhmnt8FsHBMLtr9yIC9rkCiMutWuLN+NHC9p
etS9ryFjBEYabp0oJT8cDDPLyGULpo3ccFj6V6WL8HXKjqR2d6+5WmO6HzOSmRp62wrboY57w9Od
wadrar6RmYhJRi6OOQ7XgYQnpov1q5nkBBQTmy4ixyhA6NLuDz4517W3npke9P70uvaqDqIVwEyI
2mFixHmqUu0yBy3gvWjSu2pYh0wnAJUM87QCNtLnuSofZNSZm2k6l9JRsn4ctVqnmGyKZiFCbKYh
+wHcwt7MihQy+nkUsvFpdrTgGpifLRSYkJlTJsLV475Ja38ZN50TwvwIOV/Bbtc6Y71tySI3Iicv
1tHVCmLEWLeat9dQ6NsDRHyG5p0ov9E75oX8Pcp4Fkre1bqKv30WCo/tzdTIScvyX8NKw7exGZ1U
uxUajbHGzEB1XFsFR29y8xAUxaZ9iDVw51k1EaWOjca77KpDxgSA2B4X5NiD5YfjGtZGPGwEa7wD
0DrGKpTXlCF+iPX4atpXKHr0QrgvgmDZPVV1Wb/iK6vRM86jeGr91ZeXGKKGxrVIeK7Ua4p+9Juj
YsBayqMprkpyGtiWTIZMNwBmFLowUaCEE5EPBEHwC/3jg6RN+CjI4xJheniOsTHQl6DYbD+U/OgX
R57NhLiYUozMJYVo3+bR6RtjuCigZghYlzWr2RYVcgg31lb9sLTIjmgXGsGhiBrKT18qFpaFndRW
3laFODfed+6jvltawL/1VxuumvLLnzUoD8t7ZOCzHmMI9ZufbjIJFwdyQKiTXnqfVDLpBgZCMCgl
fsceMjNv6lcZbbE3QV/3yhZdU5Z+DYSu5m4cP5C6MQqgUa715Nq+4pb2khFcDHZTkKhF4adBMJ7J
4AbpswYaJ0o62NWDY6DX9ZWdjkJFTyimgXB94gQfOSgMmoLqpu/1Xfejlt4prqAIVv0VtdyAavk4
VE9IS6co0ISWlwThLoMp9I2S/Gb1e1Shdlop07JFVzEdIi88F1iLO4NygV2dr3ENzfSy24B7BtLB
zE7CJnFTme0KBgEcEH3Bc1IAc3ggQtk2lGUCXA+JeljOogZ92ofIs6z8XRuIO3iLnitedcVlQbJq
FdLpvNl4/bgElQsarqpZEvY92Kuo2JZFvReP9lLnbhtAnaCpqBDWLku8DZSN84VfEBmZ4OtyuvNK
Ai3pckaojhOl5sZU6OfozptF7O3CApt74wRc3sCW+LTSBaYY2pOU37TTFwqLjJg2Qq44N1FxcfxB
tRL0BlYzDktf2ZYe59yrzjlMXZE9DRK6CwFNtBwoLEzJkf8yEvXrnxIpnAeCSKnipeIy4Nqod129
o5f5NHT/nKXioRtrgQjXQ6cx99MzWttEX9P4rKxg2YbVWlFyVCVL34dkNp96eRiN0dFUHSm+vTO6
yDWEt7KI31K3XXNDDAa2T/DzSpsIcc8tJ8GZCAuXHU3xbpi8FHhZDwzfTlEsGB/VPE2g/CvFphj/
6lB1VWNrGdCMvkKfOix8+Yvu920auBOMc1Ynq9VknHR702W3ToWSuFnLkQkYOuG++Q3UVvwaCEMa
6B/fx6QFEfSplrAqdQAZ1uC+ll8ixdoTOFb7M2KDaIRBKXPvG4wVI9RgFLhyai/avMFEgM98Bjpl
ZiRWI3NqgfyVt4jD2kb3UZtP8njTwVHTVWYYCKFclSqxQ1MzZ6+0LnpXpKlm8VWH3NyMQh+PpXUE
L3HQShXaKzegaBqCzS3G3DToZapdO8/QVAcnFBVS9spJeFx0FI6OupIeRq235meK3y9aG7lCkVfA
ds9SMrjuEdn7DAS1dfeThWjfypo5jv3wSjxe7LgeOA+k/ST/K3SGy3wOmJp880YXKccecS/9rxbS
/cYWaEVaf0B/nLQy8I/xwFmiANioucbM+LAcLkMcnwO1O0/w0UI+WySKMJqTnm7O/lPx4aOKNsub
AXJSsM/tD+pqDCP0mkjJg8+WnloeNzoIOvEAA67PCHNS12+7AtznE40V0hmr2nvqyuy3dJeQTDJf
WSAkU2+gjYA8ugU1e1SGEzekJiNQ34ZgsUK8bJYgui5sC1qK+NmhsuRtAEwbmBLXv2v6Mw2gKzQS
yAk+f4NUQlWGoz8NTsVwNNW/RHsVRbTIilPBRezRo6saNmX9blN5CFJWB46XFt1VrX4mSDD5XaT/
0esp8SYUJ8UekQGve9w8JNNJFoXNwi92JVGBidvVbli4I/ZkSGAkIE7W+cgJrzPKoPKa+68hQMn6
haQE7EhJDjrpqP+i8o3zDX8zqm7wgTxcheSDRbTD+4g0VBOy9hSGj5Arbh5aVyV/ZeebLodeKZ2z
6RiVB6S/Y0rhfcNyYFNXwZtJ7Ndnot3VYImaaVQvFREavBhZHLxhqXsHejp4LSiOmTQRSA3xw22i
+qQrDz0/KPDu3XtoXNJww32ma79zR1iesRLq5kb+AvkD8wPkKQZX8AZ4S34eyJWAOGgMlN466i68
x/co24N8j9qhjN49JCzBPIMG03T5pXLNN1xC5VvXboT1LQpWwV+sb6vh6Q8nk4FDKrWrtQY/6eOt
hGYTiYC6n2uPxr+b1YZjvaNVDJbTO3r3Un/TDmAW6OASHenrGyvA8cpVi8BeRlPhytquo/wRW3m8
Dtl1SH6M4uGH1TLFYxatzXFVGWuN22I89wREke/AoyuOhb/kFeiI7mw0U/y05EtZ7qx97j5MjO/9
4lJ2JKy5LZFY3SEZXQyGY1McEDnH+4jGz3rXGy7kDZ6YNPsXGT8Z+eYAmbg5ioNtnmwVlMKNyQYk
KheUxLygzaLXL0u3CzBIvVVGc0iKoFoWMnKZgmRh26p/4gFc9A6Q7eOwVRZ4J7qneCJBQz6ZvojO
xFEKdWYiaCRYlKfDPIhvHxbge3YzCKdHS/gYuTI8yu74B/ZAy2jKn+hVOnJXNQetv51fACJ8ppiZ
l1qvUPrRdUus+aA2jk3MIVpTfuTlT+QdvO5roCQ15C18v6phj1tmrUuJjUt+VY7rJj213iOql4X1
jTKdjY9dX5muFb16fZb1L7W/2N49+fLDR4WJHYtd/oEkBQ0/9M5JMNO1lbOKi9Os14V972eKMoVl
dTSFpICAlqnSiwq0KzzksDFRqDlB8TSNCccl+6ViCIkJKYhIvedi6M1u3XfISQsmx+OAsW1cX024
tApy5FgTkOQDnHfKFAD2a8twJYYj5Ojxrapf19GcKxAPEpqgxVjDyCUKfFOo+N/KBMWV6Uazbuv6
mUn8sJB0jWtIoKijZYudbzeXNkrzXR6iIzYMer/MUyATauYX6e2wRq7iozzt3xvNw8nts3isT2WY
OOquuhC4XJaaPjoJSnijz97UUsMRAqIKzl7RukyWvZhxuCIkpm6M1jXUXzSePaBkuyU6KfDgYQws
cimZDXy5rsKHQWZyY45zDEvpN2uCfj51G5g8m1pIfY8URVnwItVuj/KyTLC9c8WOEzd4aTllHi5N
c1hrrc4Bs55I5Bz+FcJcldgJy3p2kUZMiuzFptF5Q/YyKv39SFOCuULBXxOCAcVgQEjeBcB7oOx9
MplLEN+UywAskJoSCzPOBfUqyxd/WksIHswkc0cCjwxvXwUEhxL5kpD3zLUzcsvOdCFMTDRWcFwc
032G5WmTM86lFEi/pYcKyaeC3bbxxs5InpfPLHmzOcUxqDemWeNHHgxHq3+zCbcY6vS6cZ1YpqJu
P4PgL06NRdwccySBXd6+EeQ09tYu0ySEic2pj9p9F69M3N9c5w0QiWW9z2gZmoilQHeoZ3vCFUqB
3nJ6+tQPMC9DewgZUN7+hfrWrslPCuki20kDhOdNNv/ZHQqFKypaA+8lWhn1MOpIbucMEBM+I6UJ
Ych8bCyGOuG9wSBRRFfL9vZGh8I3swNiy6YJi1z87AurZ9O7Miv/w5tsmPXwTLZFIx3g4/SGdfsx
+D8SCwfbRe36wWbVi4MhHTuF8YctTRT5bebVQPKd5ugP2y8yv6YWBaMFomORzWa/q+hDMd9wTJM3
MOuIjR3erdkGpe2UcU0hAEc5YqXzXdE+GciDiBxth+UVb2E3wz6M4UNMPVmHIbnSVxEFAM/oD2B+
42Fee032aXRg7eJfahMIF95r40IKkBoNCzoxZTagiX/99AkTj27sIPHcUwB+FdCRao8LI5U/TIkJ
ayCyuUldyU6467cRqWGFb6Jg/0tytR6SfgMmu4sb4aZSth4swnED4geapRrMvhDalT48SGJ44+ax
ARF4m4LyRNCHiUsxsU6ciROxxH3UrJWpWs2L0ZK49i16plNgfcZw2bz5wZ8soM2tzxGRvDlBUI3X
kH82i6Xw7US0HGbPKNeyv5mRvVxRyw7WOu/2WUFqin9KLbD7M2+8DPWIGK2Rtl5xBiswkJc377Zg
Gkfw6TVfrTZHM0vozJipkxXrSacBYR6mgeP+iodCRcE2O47srU/ZpYWbRmHKhiCL41OHX1T/0uK3
4GmazBocjzyB1sAw7eYoXa1yX0k30VyE9kqzd7n6iDI6f22d+/9sZhXk35bP8ueczdw8Rc+fnAeY
CG/VqsCCRDNq6RLY/Y13guaClJCgf9OU9fxz1ICFITB3XuDOfMriG0akamFLEVmSWqAavz2iDzW/
6fCpYmgWjjHH0p01XG9ayYJKXnl2H+JVBQfle6SiBOB68UNQCBaBK25MeyBmnMEuWJ/tA4ye0XzM
EFEXfPBHVeCgbpmYkvqtjw+b5lglqh+HRtezFA6IsxGXkip/btsfHeJbPHGNYk6aYlrAb4JW6AJ+
KdYCCpiKj5wsX79e0SEJuHAcFfKahgpMl1kBFwZEcdUSdhGtU5nAkOLYqDQ/sOZsoWk1x5e2d/8+
hwhsyTC8UeyIvxYN4wLWa2+QZoMWiGylF2nm28lZsZdQHxr6DKcRYsoEGGYMgvj639oWqJjopWKP
n0g6Ka+K0QfqQhNu/8JWg9bXnJV3jFXalOp2uOE86ZlOgoZ7wS8C9dV1cQNpx0jPE/Kw3s7GNzxI
HKLo9sH+CUUHoMQwXe3JjSMfzCnIpi2ckVhK2GRkALyxLV2udu9dhjOcCZpCkblI7+SIbtOH/8I7
hGEMPwowd8zELe1QVet8uEcqcVAMyHITk/ykRXdI3wFbO3LERgcfq7co4mVLb9l0J4oIYLtQctml
PHw7WUvFTtH29vBR2IvuWl2ir1iRWoe9auLnssAa7vmIpXs59Rflh5w1qEGDiUsaQ+O5adXiwDAX
ymdzHYkzyQLo2pOEIU7svvFNpKdZ8AejBIKWr/zfkOZ60c487tJ+LbTKSTuX3yIHGVAtklCku1gW
onJTlATqPDt2FydXEO7S9h6EZ+pPvbv19UJR/VsfRD9J1jNu1CPYuhDV2wHAiUep/LMR6lSLeLeq
7+KdVu1/HJ3HkuNWFkS/CBHwZksDeu+K3CBYZDW89/h6HWgxM4rokVRFAu9dk3mSrTduLZ8JsBNc
eINVkKrdmqZ0ePuf8pLcfBbOpXNEKJ4lNy0+sCu1SJTg8XRmajOaDTFWecY8Y2Zn6GiJpgwqmM9T
3XnmaqgWRbFiMcOSBlFH9gOECRxH0ixFkagU5EdjVk64LOinyWyZHAikXIzJncG1ZzVBDtWC4U/7
D30HkzmQxFs8KPzknnb0kjP0MahnwpedPh1KBUHNX7moFSiTQAkzAt8SeImXmxjjafElJrDETza1
tuacoZDK+CZY0SIp3UV3kcWsrN62EZ3OcvRaun/F0mr8b5zjF5rl8A2RroG5i+f8/n56xFsI55I+
IroWPyUa7rHYXFDxZe7KRwgsLUPGs9UyzCaIGWj0SvEsSZug3QXSpscUDvgUJDN233pXNUA590X9
dLSXmq4td1kpe1qS/hw+spf8S4PvPqIf5dCe1DN7TWaoYLFAucWTmXVk9VqZl9Trp3llZJwQuCMK
ATcXdOUXn0dD1iZ70qaiPpr4w05Z+TCUmhVLCgPyyJ9LY8LAtZ0YFA17F92cCl8+3cxGbcuv9u1P
I4uD/QK600W5SX/LX+EJEofjb3LLBVw1asjDK3hCz5JCSuaeXu8KAzlcniNo11UKuf7IXdCTE5Wh
CAF1Q+LUt9nzhs7BfRDiOZ2pzKAsnd/ISHSsCtw9//+FkCcdpkUk0gON+zC4IU+rf0O+pyxFWX+b
7DO2ThV/Uu4xze/EVad7yEwYf6MmrhhD8+gHAas0gVFwG+UXgxc1dLN02/baPh3nIL3qxKyvVYJE
lHtcFEeZOhQWX/1PQBaFFg3Kncc3HSuGi58WqZDs1SdLh7sRdRXo3pbKfNC0c37NVUWyXYW1uJQ7
+zB36QMUBYAc6xfLL9V9LglflPArFaiSwFzPk+51ck+xVmesWQT8CEmJQQvESY/5zCheM8KrgvK3
UP23hhyIeMtB+dcQO2XuJITFQ7l0c9iW8Sstjpl2Z4vKkCm2LgnXitTemWsVxgdISNxslWFfJn9h
HeK3IDSRaSGFqWojYZUYbjjOPjKXYX7vU+LLD2Zxj4wleZm8EpXIu9Uy1CmZ3C5VUjTYQeY86hoN
2LY28GIwaIytSeasjMKFgTlTqzNbCS289dW5B0Fis9cd+McLD539sDMubqjhQ4BSjNRqk/RReF5u
dImpUenrNRyeMl9fhzOnZS6vUY0NLkRg9h0J6pAO3Y+e3wumVNmmbNiYGzPB2NXKmiMSB5Yw9j7m
wxp1uHRfWpXME8r8Mjs23VEDPp8u0EKZ1lFoNoG/AXrKCmnbdzjsFPJpjbXs4UnSb9mwHSCC6NwG
6Nm7MXo4o+DBKMW4yboONTwc9ra5xEaIHVqNjzEHkZgLaJC9S9jf/PCPVDqDP+tj3y6ntSXcAinB
SNLlT0mqPJYW2gnUDHtqJX0yJhfaTQvMuHul5h5Zka4/+3jDkKs0H4qx9e0mPevqwYxOWnC04E5L
c7cTmil2YRfbuuZ8/R4fgR/usW9NCiOA9gD1plh61aIuigsxPnqB/JVPnFrXgAUa2izWc+syRLRF
Bum+CHyn7PAc4wokQCkoDzeYpWrj5KZLJDuwsKJB2juUEK2+kd1doKInNFddqOIc1EeT7EzvD6G8
NF3M99bTqw4xus+Gej/n7lOoxYE6p4eIL7mCaIU+2vi41TlP9niSClyBcsTLtirlZdQah0rcczRn
zo0CQEamWe4xYfbikiVVkLwGSimtwUKONmpAiQElQ3w7EqPV/C5gNKUukSJh2Wlw5QOPo4pSn01c
i/kk1k9+c6+sP304ZzWlKz/2CqNx1JwY2S6iAQASe9yriMDC6ZkWuCz2RPqK8IWZsaILKk6ufJX7
HVXFSAtubjrEVMFcNeQ9yKds1Einhyo7DNYqkRB5QnAIX2X/MmErB5emPBjxNhS2aEoTCcnMJhyu
EB4Eaa4KTP3RnK5RK66SfFZLq9Lbpcpp8CdNeerBurcrRsf1vpE4RLQxuhHJTNEcQ+HerQRvUXkL
Zns4MZvenjHkiTn+oDTq0SJBbAbuik66TP5F7UO0Ho524krj4iNfZJMX21qm6AAabDgrplykQDXm
zQvOJcNYf558wDmBrYBDxxh7buI3JtE9v1g1g8YpDRZXCVUodmUEmQESumFuyDPnH32ch/6hDJAU
Y1/YO/HOH7Z8QlMgghQ3lvpbtts6WfXpsgv3mbzqACTnk2A3jlrX2ExDbv/kn5vN42yNzMfBTDBo
c+ALo1ZZrmAuE/UD3QHqj/Kl9+ogaPrfFs8Z6YPNs3a/ibBJUAPqh0F/oWwxQ7w/SyTlzJiB3iDi
fWvhszzV3noca9cL8FAsiWIY1d2FlxGTYiZMXAlkxwXPM9UDSwaGiArhM/rGE49odLH34+pPegST
c8IwtdbOh6varKSKXHhbyJ5Mdrr/N4LM+WRhnidzA6nbxGL8+K6jo6CurOgU5tvKXLN2syUef2MF
SUFdQO8LwyXf2lCcSmlnaPNEvkN0QkOlS+vZaH/CypDr0F9GhI+Ob7nYwQcSdyhaymaGr1ujJqqj
TQdNCs+gCglmK+TLSENHxtM//kZuenS0H1l+8isM8rHw0A6/02hlVGsXh0DgnUGRcUSg6Ud7WB1V
TMUY/td4AGvrgmoib25MesueAoOW/eDVS8Vkxr6tkHjQNOXpPjJWTOVL/2mJdpusBf0mJ3j81gyu
omCLP2I6SFt40m144Urww0tN+cF4InZ+SmC8MpOLNZlRpo7mEdcO3jf65iWXM8+iE6xR2vHOOeIB
pyGRmiVEMHOJRsOHhBWsZh7zyQC8o/ptkZpkxtIa9mKIFxxHObUdGwBAPtAioBxOCWobxUWlgjRk
4zCRUFB954jbKfBQ1PwPD+EAqnFY+OLOTPZje0imACIjbT5AmXF/QmMz4mOhxsuTxlmY0kr1p0U4
tX7bN80QTSWhwMUzA5Uq27U5GvNFTDPYhVE/Q45qmo2G4E4k3Yp/E+LgyKbwhIuQTi312KQ2NRXy
BytfSmgZPeusl0dNnzvRgqI1sqjYbeRx3NidT7m+QE7h6aAEt6q4QumDObxiShvtaspEcSaJByei
h5s3JBqLOlFlwtQ1X91fgN4FTikPOihUUqexSA0a1ig0l9sZFxS6B8e4WB6amSm+PXKsvoOJaUPO
Nk4Yp7sscpEYAHEZ0v6tVr82GzfG1CT1WGtYVrH7k0KG6Kl7MKHoN5fUIYdUNKFbrj2vcBi5iZua
fXr20dk++jRYWoVqiFuaH585eZ8JFMRsIxhieAWktAggXaJowJrhEZTvEjV4O9dGmB3dLAMllrcg
YaY+uGdyczA5ZlejXHh0WuKuukQoDJxFGT3MbNMMDx8jpL8wthaND5eFaDxlSWCZ0zGclCxjBiSf
PRBBzmRj69eQhkNtphQUbl8wKkC7sFGqS6rDcceGwHffMTGtA2WlYdHAq50xAvUpvgd/FQDsaS2L
Qc0/u/qmyi6TcBR8h/brVXtFfgfm0w2iTWS9OhbWmYKKOWID9JFEjNMvV4rnIotkUToY6JGQMQYy
EeIO/HlOZHZoMaJhfobWUGiXrWWcomymQ+nCDrZXwJSWWX9NG+jlxD6/BflswWPxnhJPe5S8sAXC
5bMmmsIASQbKmndTh4gUiRazYMshMGfyqCAKpEVezwyhQqEoucQxqDOK5ymSafiO/sB9kkC7E7N7
S6lYN+8hc6dtFt7Hm7YYRkUPIxdGs+zDcpS57I6q3ONShOmQ4ZNGL4hzI8+hye0VsJGFxUDnqnfv
sj0r3ibp23EfX5aY9hR2wKML7OIIx0zcF9VPyRXN8AyjAqAN5m8jTKRFzIJTT2bK0LC8F8QjpRv/
LVkQZZF6aydKXTN/G8Vj6GFe9FD2i2naqZuOGv3BnRt3GqzRBd8x53wJML+UfqTqUvT/4vgjj1me
KFlka9smDH+ejTqsFWVZQuwIwA9EsTfT2JqXmFdMHU07nhHwEB9JWfr+feClkN1s3aIJEaq/jt7Y
sTAT4I8ODjVs3BiXRcYsRnb+2sjaSfWfrHEPfyvkWhmdt27dteCQkoed6w/RvSTZMBsNnvkwcoQe
jlKeVffu4ecDw+BmO6SpH9u0wG/ES8f5hMpeNP8EBgFe46AMsQsVdt5GiX9EHNC+z4zafDrpS+o+
Lj2MX754RSeq+6+ToTpoj6isphY7tZZZjnP2fFtUpUmFvXvIL733GfdWPC+xhGZXJWuFBDH0/HAa
UKfUfJzdV2SFcNZZQ6mYWBMe+R6NeyB/WvXSoh1ryqsi8+qxWc8QYHgAhDguS+rpdt8p1rTSD3G0
hEiryEc9oKz/NHBHYigFETJNx/QmYO8zu9J2jQuPVmZCY8JzDIVJgEifsklUaFx7l64PZSuIAZxu
6AYw0OXdlm/BUBFx4wFX4Y8nLF0Jmp+XwXagVRmat1uuDDKO6Y0o8n3nr1LSaQycqzN5lHLYACSL
p/5CKLayDNSk3fY8QyKKbxn5sxqEdi4ESBcEAHWATSplwa3HOjqJoZagZ3C8kx2ihi9PUrCNk00P
VBhoR/qTRNrMcrehsR36VVrvDNLrmKX0OINCWje+kBDJwNDd+5ZhYMSjcRyfCZ923Ku6WdH+0Z0Q
zJfMGvkmcXrwnAvi71B2k9GAGyLrt7q7KdwdCmIF1vmvRFpJJd+N/hERAkuHrz+SHs0zYGyYLyGJ
myFsYZGvLxvxJn+9cmnCH62mCUiWDcgG32EEwGw64AaMeBzEQ4IVJ6SHawvlYIT/Sv2WyxfVgECI
Y0WXZFu1WLNAMwqBgiV4JXLUheSX2E5I/FK7G9JwJQIdJNRTkYkj4yUp499aQIKYuDZmo0b9BMyG
aypfSeMlxvImgL3V/xUcZYblTTUE7zUYt8TClBb8G5xfh0PMg4QJYMMJv57xdjJ9JfYmk8Nw3Yhf
Pf4wLRbGVReOfDmeF3qy9iDcI4/qa9MevE3eI8ZkKYbIkkvaRx3okp4Ws48Ko2Wgf/pR1ddY58w7
1uk67M9K8kSl6jMAGp4G2ErIDgRBSaeyQ/fyjEjSgDw/vAJ8d6hIWn1WODuFbZmz0Opj7S1z9UpL
wPHTtJdWt4l6N5VTGWPJ+wbiNuFI87pjYZz9ZC07l6HYKeLeTS9ezBC3vSBEAXcaCKcX/4OhRquJ
jWAetuq+jsmXvxVMasKNXLggQDZZHDMGepA+3zgz25QOWjUvKpIeaS9ht3Gmz5xq6zBddqDz4Z/Y
GkQqejtG1EkNWllDGg4pwpiaxY1wSoirIhJkyxZZOhOt0n9rl5n3JtWXooEI4p5iqcspJu92LJxN
+RKhY841JNSpuyrUJXOiIV1xi1rwmbt5hFnEmoksxhHuKQSbGRuvWRQMozWLjvII0THJYDTMjW6d
NraljNKVXFw41R+qRyjDDz4gKmMy+ORoLnj3Ulu4KtOjHdDHPFq5lAQ9zFM1/6sJtpI3prb3U7sH
jCXeqn47RFS1e5OsXMTkujYDZKC7a0ma48evEdnhd5XWmrmbWdY37UUkPpNYpeBk46Nz+vFUDvxC
0m8MbAqKU18ffCZp2qKLEU6cXIKcBkRrm5YPuvBsteEDQ1dGZ2ic8vbpU2E7JSHHWr0SpZOMZyUX
5VkgF3MB0KPHdLpGN2ZKyz7/c2iC2lXRK1MuUjN+jDs9ud5G/AwZG0dRfGktfXzFFoyICpPY75ze
tdrL3lfveUq0l5n8JvGPpOBXcnGEhgvsMTmHfy+4E+J7gVgJSWlbmYchWJukyKNN/3dgaDBB+xV1
94yUmaYaZn5Eqq+LDBOknuJIC9PnRqiSWaEpk65GfNf9Vcaus+Ctc/OGA4aUXYtHsdLlqUS+ihM9
Ux4tFwmJfAmilG2BNNFXHis0zSxo3T/Z8NeGNIYaqvvhbRm8uaNdg/F7nI3iZaQBJMGpqG8gnPKw
KCSpW0wDzCN3TYIhhCCqbJE5p5ZzKy/vQadB2KEkRXGSysyiIC4F63o9YMJ34RSxnzaHhI6tnRqM
RbE0JhCHteJaAvWscQp48aL3V7q4kLybUXsYXdnr4kLy9E+nc70NBz/oJjqsQnZaAdbcTP1KbJdr
ZMRZuUM8JTGV6Wr+PaBHXHGLtjGlKhMO7C06jKdY+RFddcTC+NMQRaNGt4f9QhLAdzA9zJEBzbBm
0W8h5zKRTOAA5kfEbe9xzlu0tV4XomtkiumxnSf5oa4XIrpC2ACoRM9I4caFLup4an6Axqa36OWS
RfJfUV88aV+D1p/mPNmMzoR4akaMS/nisllIHmwK/7SK4EdVRNRZd5MVSczWqBboOsHG5+zLwt+4
QjyIYedch7+a86yHU00iT/nK/XUsb+TulBLBDOqcJr/mcgsKXkGHWpWutXx7tKWNDnAEUWWsB9Si
MoPSYW6lKyMzrpbmT/1Epa/NMPJ/w5vBUA/VPuJlggXZiDXZosNtR9GXbRkEKtaTZWzofo3a1rF3
W3eLNt7dGvG1E201s0MDN+do2nTLrJg5zE2Egt49ksgCw14bQ3hCOKWp6WZAoLLUEpYU5cwD0kmq
X7WGGUQiX2CwZZ275jbvFiJj4gwGUltq07he5MjIROYX1OBUi1g1VUqxmDqs42ItsXbp4p+FgRyv
o+sslYB0Hc8OTeJ8Jm221dudRoGpXFx3bEMfEryS4CCpqzRgUAC/EpVwXzCLQPCOGnU2U5FlZDQg
cuCgO/2W4ipHUW+kQCBNgJOBMFMihLxzrtm5EbD8IKWj6eWd0RgvjW/Aaen33WmIEyXFCq6XyTnP
f0Tgg02Zr0VvvCoxtToURyWKOvIVx1l1QdGfnK0GedKxKx+l/xXqscrkF+5hB7Bw6CCdG5Tzs7qA
hfWjpjc8cPQrXN6sWnIP9y+EouqRNF8faHmDKMRk5NiiQRBQvBRIcNqT7ukAy2R2k7jLzLXULAJC
jKxlyK1AkSf+4itaJ+VO6Dfl8FQw+iDIHTNVOBwK1O785WD9hiQ+EOWh8zrR+BAdoZ4BmBpUMzWs
koAuJ6L7kBhUa9FLj9dZ8YxJkirGwfKKfUADHT9aDe0+y5Ym8L5BePYajelaapH1bU13VfqMr7lq
itd4vDbxzgw2HTgsJ/jELFms7lO7KjhJJp7hvq8OCqnB1caTVLak48mguP4VsMMkxI4eImYoS40t
gDOvTWXGiIhjuVQ+cXZrskc2QDKl0s/8BEgbTZpDNJFbM1tJJize02NgZvf+mLKAVdpX2v/4rj4T
3X4jFmK/Ru30O1gxOkB8Ni6o7AZFNh+9ChYuPLHmD+0KMKfqkzhMnlE2vOr8OY2w42kMAeVoquFq
1sxLKCwa0Blu1c4L3kFZ8OZyxxpDmoC0Ad9nTtxtRNVq4bfOaR/bepeOqGrh5KVob/95OR7n4NOA
zUr7qwcrs1UJj1JZCm4M/W1EWxyXPbr3Pjh6FTpPp0PAydQq/XrCVncxQNIFZQ8YKlgd0IoxCurq
vxyLdE8vVfkHM7hPyngNWpUmGJ8ofKP+kiCoksJbIWFzVPWVUvprJMcMiDJ2lk580VpKYErwqL3X
eT2xWaX65S3O3qLCSITr3cRBQa3Fd/r/k99F80ZHvuCjnzLrW+Cfa/U5JDjQrZcQIaIdK9Oj2O04
ZqV8l/CCsSgUAP+JmI8D8cjcWpcXFGli/+7zjVBtzOhbHQrHZpAxYXLc5LtsGAUeKgXwSwp4D4xb
IiDtXoxmZxrnhh3oPleephNMRfCLjBjd01gBit4FQNSs0+ifEbzwOuiUhvmxzP46tD9wUWXxKfns
kl9t9BmSlAScbWKekawwh3DJtjHWnWMH5Y7uqKSj1W8a+vAhDpay+lCG37A5JOkLUdVGqde+xaap
WdfSISx/R9pXSCaJ+ufi9RAU8q0wIab3JiLylprMlXfeGKhgUeMp2wAAjP6L30qCx2rM8OLOms7u
kBylX13cte3bQLczDqxWLYexckk1cs943RLK1m3PkpF9zci0SJhAOhmD9z37/aHZoGoQO8A62sRO
ho2YXJCnJjj3RBi5szRduNANhiN+Zko5byIUK87SNLo03NdFP9Ilrm6NxWU3OuLaqyJNqft0YS62
ZwQVrf8PPbuXzSeeu2Xg4JT3CH9XXX0qtJu5pGNMZXZDRJu5tlPTBOpA1N8zI3fFbN9wMiSEhwga
BMYG7tWKDom6DcKt7+zb+u077SzuX3zWU52JZl05szK5RzW5BSpucCyhJvztmDAYmT/OdaDEFccZ
1UOKRENh39Q7j4HTpMIcS9A8Ni4IuD2W8JjJStI/Mh20IlokElmr6FVYt9L8MYR8LxJ7P7C2HsWX
EqPP0r26/RuoV5YsNaSB2QlEiVLb9AEw1TywtwjLrFrYlpQUGELA4USzFBJJsi1j1/Y5OVIAHUpG
fMgyYlYZN28JpTwfPRpfIAyOdILEa5ZbUNxaYmOywJitY0wI3R9sCAkuGHGDAgorlD12ChYkvGJr
U8iU9Ra6TnPRYR83BGJg4UOMFR9FAnA+aXooXVJSjX1EVLqxLrSVo1745lNp5eUzNf4dhFlSnfph
bsvlVsCP6uFRlvFdGN3F45+m5lDYA3FKkNP/CglUiC3XNVcgovZmGkn5BHQc8psrQ3VeFm1eGvtU
PTEOiMebN1tyXSXav1aEEWP++MWRddT4DfXGRiLsTamuRkrxGzPZSoDMx79i8+J53IjOnpLN1Tet
w5RkLeZ8UkSz7f4XC4JDUW3cuBlvkigASRPA/NULLEnGwWjJcJbMS4CX3WiLiSf/0yFhOiPhpqTO
TwDvOurMNZxZk4O+z5dW+5N5Z0G9W/K5dXmYAgJX6xmow0kXEByEmBOHvx2n4VxRLQy+zjyWDxZx
FtJvlJFVakpH05TtrIBP2YCjh5DWtso8Gy6F+QV8sx4gKfjXDDcMKorIvMWskiG8eOpxQMOhy28r
olyCWlw7R1OGywDzarDOssNXsgZ/ojNWIp2G5TpUZck7jm7PyvvI3sOCjax65UYWtkEO0jxcFIBC
hd6mYo4YE3CVsGc2QF95Q4V/5S3Qk/PPUaWfSJmr7UEx6a+ie4PsiHZBh+2q9RcOUh2gqJ8vjHGU
2iDP+yfrCHJ+q/zRyj9Z8hLUg4UYXnYvOUoxEPHtUa9suZDmpg/kMXJtmdwKq7dsNUdMo1/sGp6r
XKc8E9wn9afIkU9yxsbDqYlPSJFZcAaT1XjHQCqaBf1DxtZgUJFJuFmG6hSRjScx6hGhAaTrutin
/clgJYcFErPs2AvvZz7xKAAEnS/wTKi/HqwhUMX+LmimcWVbFQyIesId7cr4rwVtqtX13gjNSSft
DbhFA8IwryjmTJQWkUWGZsSJw22PLfgvM4yJVMGQBMseewXTmGvr/5ks3lvggHF5F5nWZMW14uvO
rm34UBP2zsYmEM255BiToF3YA0AAGqOYbbcCoctN6EyRjo3N/iRHRVM45BvT4Ck1iRuI3yCXFdzJ
belsQQa3JcKyVutZAAcrBKCzohCcg17zMKUgmJWnQhGVpcF11BV2jbYcBRZoHRRXm2bWG5XkqIcf
ZQxZ520RwIXFXWcHvh76LVvIyOUpYlxVEi+H2g7bhMcQ/u0qqxBdgodDt69XtZOemo0hoU4+YfoT
u6cehONGNhfmcDInGT1lvkNmSBvX7mEvDdW8ZWQtBGcR4adJDMcaF16oYxGjevZPsj5VKKCR10Xz
RJy51avIlvzshvubWDhO7bKYNtKnlHcCOnEfSgIm6WRuYoF21uRBZT2MVfY2+DHy+maKsHupuMJ+
2OKKz0Micz9j113YlOSpNnWVhxQvte7QSYveWiEHWOUsgzmSPXDdBC4x01aVySpjaqNZzyqbRbB6
mzXhOVSEgfXufjIHijjwJUb/IqpejDb0wQ0ampSf30/fFswd3qL6X+7c5ZZEMwgnZrnQ4q+krasM
Xs9SUze1bkL7kzE3r3IkaRhSbjpiNIQacXBvVPgO+UUQfiRsbd6+Y2jQmncPmFIUIT0i2+7VKj84
w8NgYbfgtPXwdyiQ2rOuHwRcffosdh+lRy5njIUio+dSkLFTaEoZ9iEV43f3z2qO8YAYBcGrFzEW
2yhhZgv0hf3ISAhb0H2Kyo6GJwgpeCDtevp66EDEpVTyokK1oBWZ7UIGNDxEzlwNqfbx0XAHL9fa
NTnMS//mOKjy5GeaPovybJFjWTrrqsBCwczdvCjhP0E7wdpIqDvUxHkWkrJI4RXWpJebo/eQBFPm
XM0/HShALN89tDVR/hsnNzziD4VvKXbfWvaI0UVbVNguS1dGylVIqEzNM6WQSYhSprVTZDB8+FZy
zOSlppl2xfy4l/EMXztrWffX2P3XDGe5mXvaTrM2kaygQZIDm/Eho51araY5iqr+UfcbZ0D+at71
6K2BqbLEaFkxgm/9m1Rs26dSHjv4GdldTg8xRVW2kPxVXJyK+iwVxiRXSJf5yNJF8R5CdwignlJZ
qc28FboJXuiCXaKJSr737oN/5Q/YZdzE+N1ADaiKi2xsExa2E1fdu7g4k+7PaFmd1IyboBQ2xCax
CBAfRefMJ0FCAxV9ogrH/kllg+o16JwY33WctG12Tv1R+tTDomIZ7SPP0478n5qGsRXLZX6Koxw8
qLYAe6C7t6wFMmO2pnuqUFAFOFJJXW3yK+MohAjM7jqsCN1F4I3LN6MLGke9MB+im6b9he411lkS
3Q3n5CQXHa6F826483QZEUGD96wOMCc91PLcbKVy1bIWQFsMAFWPLDaoa999VKxOk/CcNExd4o8n
/fLQa8qt0FkzG0Cu17X38Ng5983BcS+et1GYCJjhAzMt4JjMKKBYchuPS/Sy+oUI31mLGi6HLtua
vi6ScIrETpQfbDbtumekvVCZnmF97LRdlz9yYuaSo0WxSvKsfqSxMEkntp5u8XKFf5JyCINN36Mw
sUftmEybr6/ZFo3bDYmpnpyerfSp5yzkmYn14OkCA+h5gaKF9AvWVzZ0kKYOZkx9E40+yE7TC8yI
SSdnkOuQtMICTmQYI+49L/1DpfFiqStDmHrd17PjbgLT5+CE+1RckqFFyzMqoTMVZyJN3bxEhhpi
kClmNIrod9as8rHB4XagXSqqNTcfpDOWgiCjfJgV8+bKlhCdA8ENhFb0E7RscJD5fnENR91P+68D
iHAs2U42CFl5bkptD0MU+Ug43JJk51sbTNQJi75umbiY2Tc0snFKtuy8SVEXKQ8zedDSyCkA7J2s
EN7Nny9LZcGufDxaDy4oSI9LgkCMMt1KGC4CcjKYn1ggp2tr67DuzWNeJ2veVKcqvImMJSL9oAfH
Ntjw9NvDiHCdZvBcNT4dnbvvFYlnxnVdcEo7qGf7lHBgb6kIfJTb0RwPhhOf6WQnZMu2nUfRqTa3
lFfA4McIAoy0OjiqaFO2fLh/GgeuO6U+d6O5h5IZx0+CVyVmKTh30QYzhZY3lnpIrFMMxJYCjgNf
yQ5Kv2kHMn1I17mF+iz0oCfPwNbWzVnBMYi/BB8sugqPWZv1I6sMIK0fDTqmTtCFTKx6hsFgRcAv
Ih8kzU7zZmhgo8FkQFinGBwXtbwqWS2WOVzRSdwuewvxmTztGfKX2sU28nXqPWQQRVrGVYcD86K4
GHb5mspZHD9miE7gmuF5oBz5StnBUpWZHz88+aggw/JywnwxLibVPK/fEgpwWEQulkxXFmemdO2U
PzHCEzRz6gMsNolBL6BP/AuX3tzGKrO+8S51t3zsOgR/Pm9FP0fFrmWMjjK+8VZ8PIn4YKvTjTmu
16LfNiz6zA5deLhhJJVpB6O45NaW3hEIIklkY0IaYbap8RMT6x59umYvWaxwhxJ+ICTIpc7ETz10
rPfKgNgQe3S/RusB2pmYHgtyK0kjLEltxv62IZkUnBDSFN3fOd6qSrCH3KToqpULo6NgL45FKxKv
TFbt0+8zuy6OnYfsCZ4e0k/+k6kruj+doBLJenJVMOgpxi0lD6/C3ROGSNAIV7GI6ZuVPLVaTN9P
M++Mfy/TP0VATkY+UXUo66frnDt5pZNg1PKslRW2L+aD3r0ITxImRyF/1PUuRj8v9eD45krz7Tpg
U8ZTcPHgrvP44EOFkUGRB74yU7BDWRz4VDk9H5WRdcAun2H+hrxGUs1Hb56ihqV0RcfeigdDoUDj
4B1LQyTFHTeAQFfl/gNFzJ6S+O/uRdaCymJzuLneI5D2ds8qTcNmEsqruByQkmJmaVT4gLsU1051
iotjxctC0HRRXnPahTyB7b6TuZHCT84yxgDq16x6/TiulUpsIGbHI30pq0Pn49mKTti6+BA1bNML
lERiDqDp5dBb9NFaQukmPRLCP1s3nQosxGMN+k+7818JT7qJzg6dqXYjRmgqBrWtaV/dYyg1Y3s0
Z8E98dRDlV9CkUw6Y1VYe4kbBDwpw76IwVfKc8TfXQDPrbh4TPcqWWivF5ZxHkwWPkx9Cw2SCbpg
RmjQpb2QjPbOWMb1AbKF2JzT7DtCFj1Aaviq0oeEAz71B5tuB3WYhFPL5+CPH4N0z5pLhQSbQDM8
/kvrQCaiFaJEiKZ6umi9HZw1h+M9i5+Beq5deJqPhDA0fE1pMzaomoLqx54N/kbRt4ByaAfVKFtJ
AVN2+VkqGGGYrxlfASuuPKVKMv1jmrwrfR33awAmrazvO+2tdnBSOkRw5E1888pGvlAKx0j+5/FI
0n6Pi5oUr2o3i9jQEj5EqhN7WMZQxJ2z+vUNO0p2HtsbNqe1uAmlnan3S5aLUDfwvKMKhSLFmWU5
J9O75NlvHs7M4j+OzmO5dSuLol+EKuQwJQEQzFFPlCYoUQE5Z3y9FzzoKnf3sy2RwL0n7L32Z8k8
Mwm9EcHGkBs8FUgejsXMhRG89M6mgZ1EpjcDmkXdVuZDapHrfk2kfe3DnZp2lP+Sfp7YYasyn/et
kDdJygmKQ0F6yDoehEXxa8mXhH07fYWGItgMQKPQKqKAY/AjAYvqTlq1s+IOCf25VQ9p54jKNa2v
jDMK2uVO+/ClIzSAiA0dZiQcgjKjK5bh9aFApa36z9w6BqQkSv+kZpeKF3RGKfda0iHwRgOwQU+i
mATC2u18M3qXsT6DNWiJVDgS4cXJNYFGrG1aHewKSgjlLV5UHnFhi9FmJY6ej+hB46vZcw1FIuNo
t6vcZt5NuuhpaA6N4Q+8qGE89EZclfga4v6H7XOpnmvsivOt+WXITPMbIgdWDuL41qr8GSa6hvpr
5KJT9k95BhD0PmXDWo6AIgp4VpmqTa82dLXFbEXt1LLDWQTrgtF6Yn6Qu0cP0R7nBRtYek06ITU6
5e1lyr4QfxETdlexvvAE9a21L7GN9lXkhm14Sqezxk6yXtaU0j03sLFvQyJHIAxVJE4uM0oVlhjR
PDm281vYAgfEK25tegbUUP79f/xanE6ugBdPE9clJiBuDjSG1dqXwRdxPl3xHs7DhY1clzjBwPbC
TToAgt3Am8NcuiNobQhxpYRuI20NI9zBmlFJb5I5NPL3MviciD+vkJ/TMXR7w/KJaWAsGiyaA5R8
UqC9I5Epc/zc+KzQqPUs3UYsFCbHm0BuMyMMMwEeSK2i4uwUFr/ACuVBhwSuMZiqBSxERPi1JhN+
bDtsLqUaSo3sUhn14PQk3rGGQRq5MmRnzeI+ZnEEYai44O9gl9WNiIPcVnllIW5xBElRuhfmn2Wt
HHb34kpzQJgXl7SMPtqo9zXaekb3SmmsOpQ/MwMHJIQ4jmicwZmRgGG4evEquL7RgbVhR7oxcuJ+
p4fGQUWxGTHdnUHvtiqdkb4qChWg8TGatiJw4CxkSYMtpaZRSuIG8SnKUeM6W+jtwtxL2WOlRMsK
v0NPsSIwFHGCRjnWcX6t9V8e5E649GiTUuasrKyC8k9l8tIvPq6CdeE2IJskqwiIJPyToXUid05b
A3g7m4FPjuhXMz4M/wM9WUIvl3hBayzyUTfChcI2hJ9CULZ9RaxAa+v1eflJE/okpRbWQstfy5Bz
/w+S2Cr8ArJE/Vaf4tiVKgnrsgnHeYERdVh5pOm9Nv4y9VprfwYLajkgxndYVTcbyS14QLDhYX4G
LiYB1oucEvMIBBfmIy5TBhofn0F+3WFBnaHngwpnk3pNEj44ZvmExEtfiuhaEWxp8ySO7GEQvKOQ
me6Sj4PU8L9UvCsxjAwp9fcxyXk+42B9trYkMAWYHpBLawzEDdNrzWMZHOQhtRuA/CDwm/vg//NR
Y4Y+A4t44qyUgcno63ypoVTkaHpIrcmatzWdnLzgiMSocUbj3UGpYoCPveYglr8+vXtC3LyM05F1
uU8Oq+K7FZZOnYe4kRkEgADiThYmJODTt9bhmU9QDlXLG4Oci8Z7mj6i9DTQ0cvLabaaGTX6CMPO
mfYeLksZ8buowdf3pGnfe/EgJ0Td+FcLQExqawIBdXp4tUijOFQz6QhQS5nKAibVNJY6E11aOoeR
TWItVau2aXbiyIEcBREOOJUxg+umBcwnMjQal/3zhzjzhK7DAVTagAgNp0cOh4isZQUaVXYJ64+5
r8Cbfuf6LzuWYLKcHIDjLN56YzdHFMeDhvHhEOxGtI4Jn3HVb+FsOUbI9Cb3wuxYSczXtbewQnOW
wK/uBGh4cBGlaWtyQJT846r+Q8nIPg0+yp4CipCE7NSN/LzladLSgwlMZNzk063ncQZa1Ld7Q9ua
M//rFneG1jGN3nFFdiOcDneUnFpmNRnB7s7I56zfxchA70W+bHcxA6Rf6B6YkSjJo6759JlXbWWz
m45mZW4EtNE+YbsJ7tQ8ZeuFPBSDm6hcRBFnm9cbrjGRV/BSOBQXdQ1RBIq6F3oL3AARNxDB6Vzb
izC/zO5YeiUeMFnYDuGiKVgY3CclvWaG7DZU0JoBmWd+hMl5RO+r8+FNwXscvtgUKsOltRhSgkwF
gRJ8GJTNJe9u0PkEZcKAZJFSg6kUcfIna/6dCAtSMF6LaHNsHVxXZClO1UlN9t2MrQKjIsvK2dhF
BvdEbXNST/zXc9o/Fx1x2stOJnH5+e/s0Krqp1ukw4ehg1QgHBv1o57/jfMNP9Y2LbZ9ucXuvnyf
ODXpyaVPGN4e5qW4Y6LgUFN3KVFAa+yoJSONNLzMHUZY5dEjsuplPIdOr50Zf4bz6OnyceFRwE1J
bKH7ZaLqd6LbcBirvYef+CMNrbXoe52JYbr116boTtjGF4ZuvJkW8tJBTDZK/d5ZI4nMG6hy8KxN
HEjQ1BhxmBahLfoOX4jZXxfFC6I12OXxvDBlNF37kHAiBF+D/Og7Tnzw6Q9aNTZJA71QuVUkaCXp
hXik0EINV3laTT7gM5sjfijkJ/fUwooX2Ya+Le2+2ZXtLlf+ATfHAdD1B98ALAJRY8SeARfTYohE
QAmNHas6Bhwmc9vyiDZJUo8ZZrcuA51xxkoD2iti+zhs+ENFDsYL45TkiBnD/QHK/BV9r4GZE3lK
3P61DUtfQJ/vNbhP0jFxDE2QNQD2c970wI3IeQRmHO/RF8gsWGLetSrmyQFcfuTL8OkbFIGBp6q4
MSa6UePPTD/oSWmpCScZMVSY6Y5rrCTZiITzmBxKpkvN9zC8RuUAO9KiPiFNAP12Lbyg/fYDylAC
AQ6t9FIXAd7oNZJXRhRiFJ8TTMIy+cKJIWE+i0516fBaa4XnajLVzFfd7emi4hrcxd0Q9vq4SRSX
TzPZ4wT1B2YEuVePoz0MZJlNz6KjeyZ3Qw01J0JJMBZeb7kKyUXde90jH3ylIHqCkbLvOck/ZbKL
sF1Gh5J3eEAp3uS2YdwowjvxLKdejf/WjxVXKQHU8tVkTDFXOVoMg96nNNGFPqvplEnAktmD95hz
Elw/cUZWPcKNZU5n5cpOL2+pvllUzCk3ikDdbjBtUeDJpJdFClZNSODNbwnuNX6RLDp2RLguq9Ro
4XIdbCE0V6Wwm3tzTcDsE+UMT0+FsJMpE6KeBFtEYJIxQnCEGe96UrdXqnmtmB1yEPvdX37ICt8t
cv6DTizUNzMmhVEH4Me4h+6nQ5T8GEb2hCPr4Ai5EdvKIrwXw0uqUDHVEatQMAod8zHV6+QzXjKq
JduE1NVjGRPr4aTT7ekKpTfztWrBTKWJ22mflR84miQ6XYDDUxzfS1RSU/DRwp+KPQXOQsliakAn
gJLW4u9j8j0XjxhX1EBiyjwnjF3413K71MilslfPUmpYwKkFo2qOO65te1Tes3ZhwQ2OjvlWIijA
KlCGBF8Rn4hkvFV8lnE+wIClU8k2ogx6swwiW+XXV0DC9MgGftIaealibFSWhOPiOSs7D1cNk5TJ
q8lQbNTzTDBwwWHDil4Ki50eG0c4VaZ/MP3uMZYqPyO2FEKjnJkk0SL2RAUhwuzZKbAZgxhBFVBM
ouqHvMLYUtmisR7S3yXRCCZUpT6BijXQSMm+7sEh2LggWVAF+MRLa9csKxQ88hB0R/SFIhe1N2FZ
a/ZWh9fFGRJvcdRDC6I8YxVlVQS6wJ7Af53vsPSrPQvKiEPem8Fpcx+C3o/vev89hKdCw06oGczQ
EMO3qd2h94l7nrlgK5XM/ou1NHj9PAFhPcXZacT66kSR25bsPYEv8YhSzysP4ZHgiF/BrHrxWbAN
NDu3YL2G0bLjpnrTMAULLY+uW/jYD9yF0B8zpT7N1NYDqyjht8am30Fm3Je8I8w5uZJf9sBGNvle
t+EuEex+3pQcFnHJLaFIzjhxOESzDGnmjQi6pHrXaywsKN9K2OsBJZ9iaBtdv1oxGl2OvooHcSRd
JP2D+Dt8KSlp7WQLSx3zFz9b9x0jB4vMwAWGD4eO4XpMfA/sKlufKjpP5HXyJp/HI8R7IY52JINC
4JFAzqZSQyZXSc+RsTcjfoliUKhKGL8iOyNpR+hILtGFs8hcSuikYyNHTjyqv5GZdRQTF8Vzuog+
TPyuzQhBQ9R35RJNyw/ZJ8Y91Zgi8f/3RBBBGnTCQoRyt4xS4hWAMT2+W/nRN58+7atUsF3ei+SG
wUssTlTGZn7ROmotu6w+k5LWMEbmHr/rXFM68mx+ewweUHBmtWUh0TCnE1FI+99q96OSTdCBdSq7
8V0EYxfEuitRgcjXKHpW7aF8is4jpe8bPf4hU7qyc/RjLldsWdla5govpVkjlltnw7Y8w9oUXl2K
a9xuPP2Yos9bBV/EbCju8BlZBzAEfJSIP4GUrcKDwlm6Y2l2N9kkoO1gR4yhCgPid4gD+6RfxVt3
Qwwpg/naxAxYaaY5c9bMSQbSwtdNvmNdZIKWoXpHE+gaPxjwlL3Jh3mqv6kJBIpnR/zHlJTFPeWQ
LTEDWePUNnfFv/YHD0mwNzftx0gU1QqDr09By7WJqZsrd73o1QHA7nTDiT5diHHTlnOt0xl7rUm8
HfE7ONObZbqZw7JBx5NOenDhyK+Fd72pAQ2xJ1/hB19JbvoNCya5QvVv+PuvWWE3n4xZVYfk2/gC
sBrZEZMch6mb8t1v03MDyJtwN5SKmqMGa7c9EEOt70IJ7ZlbrI44ImRHJY9+h089dvu/3qsbG/vt
ms5f+Be9kYvJFV/c8NTOT/HfWG8bzln6Rpo8ypUnS4YKd9TLKjz1jayJPERA8Fd6/LJX49SSaA5s
l1xaGkXeEnsVvKHekZkW2ZlALpTN6lscNxRr0guwDv8qFeGEutOzl2o63IjUb7PkQK/h6Yj0fVKf
QIElexn1DbpR7lRqp+RH6t2og1rPEYsXWiYkZUNN3+MhZmKAT4b85Ko6RBiRatxZ6GLtZvBiBZDY
xh83Lj9ErB8l8Zbr20cq3XnfUmPTE99L3jR2WAawqb6jJ0a5i4LH0aoREEe6HshuAI/hkhvGwbF8
tZQmMM96zBIWO1MlUcmrhPTWR9xCmL4QrOuga7TQ0WrYO4R49Zp8UTNYNJ2TSggdBVBEyZsWfQlk
YQ9mw7s3na0G6B7QrIpKNeAQvJg1TDR5hNsCIYvvyoQa+JJUnJvYhVQRd6X83mCm0vmEVGXfZSe3
x+0S8QFhkoJ+fIo1XmCEcujMlr9kjN+wglB9NNLnVGUwgIU9zun+F/vVmHhxeKjzR/xsh1OKDQnC
QT3f2mIHzWaMznP9wUYurVFO0JbPdEVyfmG5kKUGOmAmRHco1wyFOK+JKcWaZyYqwQmnilFzpd1x
BuOAsVr8LZzC/S8fW5o9J82uk495YBxF0VQzYjOIfFZU1ico3oqu8pRQuA8YqLEW8NMUDCsypOZj
TXpFYU8j3yIendobK8vtI/lO0qa9HFzq8Dklu4Zae8Jo4UcE7Pg9yyr/J0fpY/XaQ6+Eyc7aYYkl
kGP8quXSkTyXESrfLTtQvdzMOlCjWiKW2l+5sT88FKM6oqPGLb+A3jjbGJci5uz1P6yOxNhMOsG2
W9xKiuZMOUh/hI0U/smK8xgZ2aJINdtv0dzzErdMKdCO+h+S/9E3d1FGLYIa784ipgfuK++zlNda
/xoJcDGPKh9uID4SIkXMXUX1Gd9681gM54Saccr+ZQYRDozSur2VHTNlMyS/QfpDZ86st5cZszJe
OAUdswTzIgZ/tTC9uQWL9YCvhyH61LzhHEQODU58nc2E2rLRC10whLOHWGMlVlgbkaYn1xzWwQCd
HkfLIrFJIhEdpyAVTgLOQheVk1Va+jkwxq0MH06YNR0Kp0n9xo02gB7fBolSMULJgaxNoFT7agOB
lJ0/c74+XQDiDd8gVVsmIm4shRpJmKXvRw23ZVRqe9wY9qDvLZqrcc/Zwgj/kBsnhqcdWfCoQGRJ
3Sja3Yz9J2BQr0z1hxJ3HFusC1pmJfYoFAxRcR8wXEKLoKfUKSE0YKaZfI9IlMxqqPAKk5WuBU5L
oBLDOJSC1h8Mtv6K/HLSz+uZQEtxbZJp6ohoV/e2broF9TTCZ8LLvuunRK9HZhNx5avolf2jpMD3
XT8DYU1XjN/mE6xb49ij5Oqo1nCIYxP5wYLefuu38pOwofFYgn/qnBx3L0OWastyVv7HVG+QYVFR
na/5/nr/hsgBl3Tjs68hV2qDX9FnWPAbvFevtfKFdCeBr/2tF/aoU8Wt5D0kEI17hOhjfV2Bk6fz
nGxSrkuXkhojYnavfBtBJLJ8XBx7iEzlJqg2ePw4ZljOuTNgqn/AT9JpZ36qsJTCHwnDI1ZCyrt4
o/duaAK+R3u/irQjdu8KfVF3nuiJdEBFlqgda2WdS66c//Buw0yndaOCnXWarpc0rvXM7bF96OxJ
qTTcSDtPMCs5owfjg6wa6r4tE1h0xh5UCgKP22knV5t4cAqf8Qa3RneyUkRcdmyspx6doWfOkBjc
brYrZEP+WocRWZMYhegnC6rqA5xcFxv0BSE2dC4e9dILP5ZBTYxFUnsLFNzmqKc76BMNctXUpyCo
qwfph+yvIH5p9SZts321qIk6Kwe7uxJYFuh1cHE7n/qi5KtayBw9sFKBvGvGs5m1maMA0euyD+WI
yHGZ32dx8iqdZ4qVq4RabUKgYhjEqpdwRlnEMcDj1xdOEHCCT+ZpJnwNgT/WcfTH8WVW0Hvh4qks
Jp0y036uL1N/L5uRJafAk01Xlf2bxqNE97og/8qme5MbbqbSbqJjFZiOj1ZOH1AfnJSeyGfGcVdT
55lir9Uzbq702dO7nteJNoUHHmAf2+DPskN0RZFInhFAhvSWU8AkgitCJE4EZaVMWymCJEK8UVK8
lTxn8rICRk0mhn9j9FIsMHzMiNuEHI3+GwtPi0ZDa+4qjWkeVXsxLpwMP5LiP4B1mEhGYwxxiYEe
pDQVh5RwEIH/VEl1a57DviWTmvWN6BcHPymJkpygOcyMB5aN0yNWZgfu07kXM+BN+MFxiQYKAr76
lIjYSsTMveUa3+EIOszHv9kyKqY/YIDFUco+Mt31sGonam8ux6ZHzkUlVtKP84rHrPuDOIDhRPEf
f00gzC0ix7r6VXM5DUgH5jFn24/yC7x7n5hrljzUGr8q5Z028Wk+AjD/pgozFkreRw5iY7JbrVkX
MZLotgzfN92cb7tQBoqMZgw7tAi7HQO3lOlOALQxUo2dWGu839O5WIw81NOBP19DfqV6SD3mhzbT
0Euo4baoYRqFfHkxM4MyOMq4DkzCMkqYapJGkADTO8KRB/W9NG+l+R0xk7PzGtdimuytidcCFWsX
4LEoa5eRMsJqhejlHB8o6oKnhfWhhD4UIHEqWEqko8qiDr/7gAs6pr6Mg10VJg5v9V6PIkdbzL8y
YuOQmTl5QIW2G0eKOrIrDGoGUzjNmJstZukdjkz4YCh+ekcqeNtTYaMnJQ7FQsIjvlFtpfwulL9G
RLU/Sg+lIV2J4y/4MyMSEzAWK8ywJk7EyPqdIwPk8NKYQDnp7pHRwwr5SDFx6vygzOARozhDaj0D
aB2x8hUyGC0DJrOknVfRk5iTlRB88ZT59U+icFZlS04CpdU/FwJlYnK2xywslrYFVBpHHlpb4kfW
4bnDMt3rgSvgHWTgsTIbOWCsRzyH0W+rpbhDUiBK/lqeU1uoGlZs+xozoZCariU9Iii3ff4M2X8V
ryo31sL4p/LbN1wGHEARV3k4z2uVGp2YLJq6j7z7FTTc8ax1cjrOuF0AlCbBVKhCta1CIoYBl6bA
FStUQEIQwSP+KvRwr7LeLGamKgKbTwNmTGbYKaC7KtgGQ3LUxoOC03yGscsSZDvB226WJeBi0Rfd
urBpbs/UFEZT3YJo3xc71YTE5rM1RvroMPD2elbzdcMnO8701IRdGt8TrofC1FYGj3CInmpi7T32
6JwGqnoZ5/ochLYS0Wc2hdtwnUcUFGafHMkzJClz8Ul/kdfhALAruKXSGsmIlBjqXo7EbVqFsK1o
MQcONDOhqRB7XCTSb0D5TqKLG0INGFr5YGhXJRKWOHM/ohBYtPSzFxYss9iS0amVX5hRK83Yt6gz
MDNEZEnVBiYPEy1vC2NWLKybJsXaGh0Bpk+DZVsZ0z4SHs53xF5MdcXmKTLo0qMLZsGRB6Pfdvkt
Fjcx2cNro43gySD11pOrr2ofjQrZJK31TddiVzaG31pT0BrnI8YMubtMC2aB2AA7nMRTEVvaympz
N681adVJs5vGKAgJawbAS3s4adWPEGZblixM74aqWSsZctbZlxLbEoTEbiXCQ0aVtqcaOoxHPEio
Y/NhYpbAWdam3SNhYbrRKwy+BF6t4D/wYZ2NW99jt9UM8SvqFERbaoqU7Dw2ibHLqmczlj3TjJH1
mNDsFTIBWU9C1DWptBLK47CN810x+Xd5DL/yoHqTNaw8finB5BA8KbF4gkKHNGSWAL31Gwr6Ziry
iY6wBETDIlpMlzcaEVSrpnY6M6sk9dElm3nTJv3PXBmpk4bY12Rz/BmDkoVMwuIfvY08gg0nj0Cq
KfIba7BgJQZYeEsDCQv+IFF0w3pksnulWcJvRVGtT4+ENYXRtmtNesXDqcKkL1BaojjpWxI2qbFS
DC7IOkkdhc5iid+ivMedttB+8dKgk0NlSFVqJMeR5T2S5AdBN4Z1XlQUlvwTWKcKjQ7aumakfTBI
3LXAN8s7gPbo4VC49CvWgoimpBD/6lkytkW0BaPJSBeUJbVZOe+Y61HZsZFsBYC7sH6RrhPmQHRJ
6KAg6WnH56V5RT0lDrz5Z0q0GK8MrMeFks27eMoxH5YLCDskuEf6U8VNy8a6YqXZWjRphOsC/E7N
fxq5oy05AAWPwP/Od1QiCg52mUDV6h4wjWyxWLXdFcW+eDVBycWd5sX+rspP9egCG1WSV73ok4bS
XUI4bTG+CALJCF6OXsXiHhMlnLoJcDPruNxk8tvSSjJo5zoIta8hZ2tvIo0/aoLyVlFw5KjRCFHi
KirFT7FIUZHVupv1JkqYXngxwMPq3BAoRDpFDbzHw2CGGDIym5/W004svUqZCeB6ScMetpj5CkbK
nEwFGt5KfY+TpxDfgXdgv6lWLrwQrQK6jHCckZWuP8PyQeD3pD+WYd8MeYKg3JKCZyQnNLKybUOi
zcwJLza3mNGYEYdeDXXACVC+m2YBmShQjiKeLr8o8PY2gP/f8DpG4bOKfqv4Muq7gV68woViPLmt
vDgNvcW3lfSoecLaFsptPb7HqB9HZOy9fBgY7irtk5SJFYE7tX5dTJ5B5EkYYfu1CwLgno3nfL4k
5Tfj6kZhVoXnXCQNVQbWfKyJsQx+WSbr2nCuEcOx2NH35iihKmw/jUT5m4b6wypE9NWTp8c/6Qzs
hH8CYTmPqmckEXiIBn1uYbPv7JnaoR3+qcVtXBqCRdIcY+kNaesK37rhG4bYoR/nJiIPtgPbIwns
bMVxTm668C3yxxZjE0sBfvdkN/MZynPMzdlD0yerxAtRnUGMxwZCfikWBMiAGs5+YtKNsrOb8Yiu
OFRae4RYAkLDRy+uXakoT7F1rtJ7ApW4XcaPKsPMUHhrmYJX2AhhElowPxDjC+I3frtUggpkgvzn
FB6WIaKKWQxhUHvDtJ+DNR+nvzB5yMmly+7JHOF102xZftS86NWfjolDONfQB4iVz77j9KO33gLp
ocq1DT7U1+B1Td5c7VIDFQ7j6WDGLdQLpyjZ8zwWgpcOP3r9qWp3ubwIS0CXCRVPWcduVbE8j7+h
wnCiGLtqUzfvcYfXXni1uPDnUOSk2PvELsk/KsDg7iOHQZomnz0nl4gqV0WT19DAKm+EkLspWTdK
fe+QHZiMVkEc68k+QlOg930OEk6Cd0DKCPFKiIxx1EzdYyhcQDYb3MlNykh6ixunEo0dToTWfPjx
SaCbZY8mxnzPPmMIvlU5rdxcFNA/wn8DsYUgHClVRNgv2x7srQI6j+irwB4lYs9odY9R9Vx8mrg+
oS5WLDB3pr/NCJ8hkbZmQW3LgSNgK7JsCel6doSZ4uIZNxBgZMzSsacG8xZkHqkMSezxFwJ2ETTh
xhQ4euHCiawUd8k6S1324VDEEJW3/s6qtlX2J9G7oflMn6RrjdnRIGAp2bOlnAK3SrYJRUftxeS1
jCyDFOM1Q29oD0FzC/of28+9To/ufrAbho9EdPTqolAyarx+gJBHF08Vk3OcsQKf1XiV5jssnZCs
TFtW9yXf1LIpkhj0R9yeJc/pXG9NSH4CfEjrTUVZlvM79lglCUUulK01cmGW7xJmGIUoBXNNqbFO
ket33OFgaMURxD2/OduRqTwlEu/PPuTjlst/hvzbNDd5GXQ7OWWX/H/AgXBVhOC8ckHTsSxhwwTQ
vyh2S4uLnIzmaPZxy3vVtA2MxzTeJgJKYq15dXtWIHxsYQSeM0ArR14U6FkBcnvQ/QxmcZUi+VAN
CLYq7aLSxWGKM8dtFxNvINu9eAsQNYjxv1BnhU0tC2bBQUU6B1/8lIp19CvJEycs7iMO8je8R4/y
rTYds9vnmBgUwgvxtnedPYhvIigZHdE3ATaMZsWd1h6F7qEpcK22rUUKMGcbMvzwtwIanvLtmzpm
HHhVlMJDPGILwIKQFtE14t8l3AoL/Xe0LkRaegRZ5cYQKRC3Sz3rTyLcg6VyXdZEu5Y5E8O+OoO4
Wtht0/NQEcJxt4DKCAki/7+a379pfNxjbIsx2k8yOyq4vhXqPmum+FBYFKK9LhQCTE2f9Sj6r1xP
aDmzERIyo85OdxFODsUF1KN215gjB7O5b9kQkGLY57mTcugp4l1n0xASL+D7ESNG3Q7CDIGiv16i
bcVy36nxzmj3gXzGpGPIl6b/EsZx1XCPO63f7uVB+GRntmYmEH8jdsQnSDgpi+6u/1T8t8o8JSWq
Vpk1Ja5njOuZsJEHbZXiHBJyy6mhXaAbP2rDXQvYz7FaNhDgZ9dQuuXdXmi2pu+IzUkSXTYt5hdP
X+1/ICqoDRiQKoSQnSFfUxmu0qYrvLTPPBpndJTgj65hydCWr2gV616gr4igJzu4QFeicfQpRyUg
AZjHiR4QLCuuJ1Fni+O23SUar4PlQFBEgZ8tzNR9JqNBdP1yH4mfpfCGiqwsnT48V0xzx+3QujpX
yLShpIDo5UqNQ3Z7Bi90KP7NwlHiWYr7NRKmnVF+WHCe++jGPnbX0pPkw24UXIOa2FwxZq5/Fv9n
fR2q75yX3mdSy1YB7Db6UIcVZS8d1AXpSmUor0MaLkwV5P8qRy28GbrXd94EwQ5jsTxgKmGOA0vh
WIA0MD1xZ7E+emDN6R/oHkbQh8gcgbOYG+6GVXEct0sMSLfJuOvi9JBHxGYi29rkrL7bjbHcgKor
lZtW3c7KGxdfk+4q7GxFpK4l8VfQmX2iwWqdpmDIjp6Aij1WN+l5QqckfWvTt/gW/uTKD23RcGu1
Y5RsuASW5z7a5tqT+y29y/9MJMvsiN8ZfgjQaMY1Wl5Hz/9RuqLET4RbFJ86otTNt5Sp1PjKP3BD
7vlRzdCbzU0teKJ6XhgVKGhk4Fi9IxMKosK4sUPhyT91zq5iSbuDxCNgHUE+IUGpmpPVa23ffC6B
ZADGa3uJW2Za20mOQhxSqUycA2Fz2yCcwW1VXANArPS+EDqKtXJSrVX4l23xYKC5fBcPOhk59Tov
POGdcYz2zsB9vAdvfWbTeypg/9ms8KuxuBmkDTYjUpwxc3EA4FO1JN4Ot2cwLa+7/7d9DMF1ywEs
xqGf2gs2wUNyC4gLZ48C0A3txmjjUsdcQGQgiS85v2xos2+Fk8uLsHQ/cN2Q2qIctDGEhLGdSmiv
VsG74s4Go078VPvS2iJYK9/8JUbCwb1FZ9Xws5qr2iVLUfy1hdohVBtQhbXhh8v5EbkXlxmCnf1V
XzHU45JY4TUa3nrrw6ecnAk9MGFjqxRf8o+LcCYg0vRNbd3W3GS1vK9AdwDEZn5JLQq9bh0fGlYp
6kUxV8q7cNLBiOprEA3sobnCiTEl9kJMiQRayW+d7M6P7srisvo1kRGIfJfIilYxmz+O5RVLHYs1
lt1/lw+tWp5n0DTIBX75gZYe32fUtFT66VmJUfSuXYY2Eh9at0524kX5JFSRP45qRfwYkMVJAIFW
KTB2SMD4eNeor3FK9cy6MDr1G8BZPE3Vrn5JIvyUFaccHxUVPZOwGPtgZgvYCt65v9HiAqteZ8mm
w0NjrSawnlAtEezDOOSxmJZxIcMiRDvrtndZqlTqooI0AXAFnjHfFoay6ZQYMqAslTZ/m7Xs8FeI
K5cmhSUMsk8261B2jXcUztrs6v+YFGnEo35FRxXf+A/KgbZy8NYZzL4S7iDWxexiqe8CqFXXCml0
57IjqXb6B/U8G73sy3CRwYfsRdlBLPGxyQjwm0YJb8HKbm7GM35y2YCN+Vhei0f1qbJ/gfLA/CwG
r4xRCBQzZTUBcwhfDToSvjK2a3SJP8Un34DU/WGbWeJQI3ysGwxvKQIgfGmIqD5wq4TP5Fd5D95A
wrb3jODYVYlclSzVpaFbssWjXaw7TAVKEkct6NBrrHYWl5RFKc8Ec+F9NAw8eMWx0Prr1UzuNUAk
xmM0+PE35RTru/BJu48pAC4e/OX1wL+cgwojhyOhMOZbg6DG2kHCls9zhFZrlXB6sADgGSWk5olw
iCV9y01Hk/Iz7pnLsdMtf5A58MLfqIG2lrrBElyULtMtQ3KQugwxCO/VMu5e85uT6QPwffnfQSLy
/lq8VUxbOptUGzKZTTIhUMaTXi+TJO0IqkfgtZ446ODE0kV7UmNJUb5chp9B4SwETn0Tqlt+Otdk
qVe5QbaKC9lTCC8gOdJYc+5NPXqmC2u8pnfcDHsxnrdxDQSB52yeT76Ms+IiZU9gHYh1VRLi+GKo
fHpl2ypekB8SKKjt+I3558+tU+DrbJkoQGflNWS7uL1H9VthTbCH2KBzM1JQZe1DJBp7PcOWRP2M
VG0K4l2j1SflfyDDJAFLRms7qaE9lSofcstDw7b20gSp26N87Sl3DAtOHGv60X8hHe4g6knY4tw8
p5IJd3h+hOpsti+NOFKFUOY5gggG/av2pCUTt2FUh+6sC7YKrmS9/egkQBPhI+gJtyjR8VMylds4
uBglqHGM28i5Krqkdr6TUMUcdWHEOYl/CIe/CN3m2G4TCakuE3NtIjK2pUwjpckwaDrw5aQFKvBR
Cdm29Uzvpbi6+MgOlKBFsdOkzaYTKZS1liiI6T+mzmy5bR1a00/EKpAESPA2HjRbsjzGN6w42QHn
eX76/qh0n9M3rGjvxJZEAljrX//wOAw9K3JED4qfiNvCjMIIouzGe0w/YsjDPShEVq2mZE9FfLaJ
qyEdwwFwjYN3wu1QMA8UXYB/bPvCfkH/qcE+UKlXrfqutlilSohAjJNaf9cC3nfzl3B/I5lmBmXB
DWa2p7vXsUHCCtlyNDj3pVe7H+6FLDmus+FPVxDXG079ZzSBABmn2ubD8DNrIcg7PQQ2FW9yRlep
BaYnl22jK1RfVLwB60FiPM77Wm05Zit5dhv0r3Hg/kpn+FsuUZWtlR8jCi0/dhkYRJhCkXPAI1I+
i9F7quFTeyVqlTYTqx6Y08v9GuY/moo7T5o7d8Her4m2lVpdAzhmyg4hXeLZ903XYgYzklDbRkfL
zZ/9emppZ0bUfHjPNGOHUUoNjFckW+0lyPZC/MjzBFfsaKQkr5LzMobnpgx6MoCx70rm4KPMK45Z
ByennFlnmiNyaFcwPcSnohuJpKMc9V1Q3qy29nUgmROrHqc/kyJWD6ht6zQRZ+nlCJ/s2gGzwI1R
6eKn22DhAkMyE2znOdrAIZsRa8AQ6RVEECTV+S5J6A7GpjE/9UT/AP9m8sIUF2UPkw4Bs4lkgMgH
ECiEoJ40iB6bnKehfzUe66/v4GuimXqv6xiLXrf7Dk31H0EXh7ZWn73IqFYhstWJne8WjC8KZ8aQ
RuitQ+/RjEQJ2t6pl+7WDbJfSf3hziERy9YKEgNN6homhKHeAgsbqS2J+igcHmzfOXu2/GIe6T02
boXoF4uBpNF8RRGIB+iVeTAeBut1LC51GFEEhRjwZEv2gmhhVPZWk/cTaA6+gKVbB239kFriTIh0
iPUjNvMVsx1LDQh0mQ87RXlX+Lwfk1mfHOp1K1zcSik7ZJiwgKcPhD1fZsaOTnxk618s159YAv9n
oZ08BADGSPjm7zApfodl+JXMXnv0chIPY+xx0DLPzUjXgfsAcLJAwbJMZ3uO/2BRjbtZX0OQNMEm
cOi6tGe3LA40EzhTJWP3U9nBdzh5l4QYkDXlBJg+oPJilVVj9acnVxjFV23cAdp/9uHMa5PcAgCE
zNcz+axtj2KuHy9BS53hlBCXZrMezvhSaw6OsutASlCkcUayk8HYZCS1RiW+dh1c1nUMWsVQ0zvs
FYSB5tSoNfxwrJ68VkzEnqOw1T6TX0ROV1cQUQ8WBlhX2swipNcTU4sVkO2Qtx0YjquwwpErZMQb
7YSil+oy68/kKLp8D6ceg/enyfhpfYji0g3gnhTV77ANCKFx6QIDC2+SoHsdbAGE3jBkloBsbhF7
pGNFmwQK+bhA4TbNOl8u8Vwds9/d5N+Zufsc5vzTacMP48j3tzoP/suysXkS0j/bbfAZ+wVMiIUK
aEwHqC/h41zpk890lkBLGMXInLdJGf4hk+irqKHLkyYse6AchwhLD96QqKsCrgJ+wnHxmauK3Eim
xIUNE9Tzpr0plue435eTvxmZOjcMy8Ro6vt0/bi5RxSRjOWhS6n6Z4gQiUXsRuW/eLLZh8Pd5FFB
9rmYHlW5N7IBSLIpdRpQhzIL/oSY/vu62kd/w8JxHhaJLUlNhZoXCn8lxQQL9o4fH3M06T8Q24QT
lh5xh4dIoaEZaFU+qqqkJiTsIoz17z5AjLWzmQaz+UEg1UH71ypDQ0E5Lfihx0/KxeBGlzVWPbre
ZH15KoBYBLCGwHJ2cd4iWR+n3vxKCGIcJEiMhumHcTrMV6/+dBvGn+xrX8Fc3Ffu8LceEBaYoyjY
P6rsP8xzcwu0qrERhDsuKr4kzx6lTeFtvOV5MgC7YwfG5Pa/JseBzFEVpC8TFxcLINF4LO8gKald
ytwKJvL04yLjezK3KW37P0yetkHa/BrHbSiT97hyemxZoPF5skWMYAQpElB3IgFfOc1RriAg3mRM
cu2Ow6lVn0NgzD27E7FYTKeRxM443KwWidGLAv/YBqqmHIQwoATCuRDFYGGTJ6xglrcdJa5oadFn
C26v/TemRPXsDilv4j1VOTQFS2JhGkv2qJGDnHRUzGskue60BNqy76hNJOEzGnZt9CEU9ujlgDmK
hTmsmxMr0LREsi8y++Tu4LYdzjizcWyK8S1Jlp9ZvVz1OP61ybbLx/zYRxL2FJuebDhyjZ39DPKy
eg5DqNeL9LHWWZb7kZrfd6a3JLceew+mQCbpW3zjqpOn2MIDFhAnXLhaHCO9kg4wOFpMnevph60g
BdZslROT0HshINlOJj8EBdK3VCzqZX0lg4E2qiqnfVtIUA7bMDKDfDMvHOC+i2tC1cKkt0LvT4QQ
0xrc/K4S4bgxQb9m93LBK7JMRvdsqnZT+r39Oo5Ndu5F9zLEarJJB4/asx5mcdU2dMoMifZdoILt
4MXTT9Wm773R5d9Y/Wlqe+PnPFJDqcPngp1208VS3FnIaebODk6Jleu1I/XwqGTTYFT//y7eIE9V
ylbuBDn8GVliAqqy7yFYfc+7wHy3enX3P9eC5i9QdnjNI0Sso6qTXwMO0fUUzR/EwZ/sFrTfq2Hm
+EJA3C0rO9g7cfxWB8OZ8qU81DLQ56IhNpy1zEjR93g07cXdmY52ashI94kmF+kkNZVTxeixGEp2
RZr4P1zHPBvhwVsaKsxUKzOvdfRlygMOY0y/9iZosmdvTY+KFxJ6VTF8OwC7bRUQB9Wic51V5cEM
ssCwy3HJcQvOT3ZEq7G+gcXybAySGYo9pG9JEMyfUHXgYpLVaC/XOOUIVnqcLvFsk0fYu94BFqJ8
ijsH2H3ODFo4FYFZhuSlURMzjnbe2nDwr1ns/xc2frztPHzwi6EDjegG8Z15Xni1IlwOmGDA0aUC
e77dO6LeLkUVuswD/P/mbsaeTOYuUx4asKSbnM2Sc5bXsQrOKn4t24Ip6pSK/HkpJuvN1hjo557z
0KU5/i6Qvg5E5Z0juTTHappbiIEoN8fOtt4XNiioD01x9N2SxINYE2NDNLFo6/mub8z0YFXDeDd6
JbhWv+Z/VNaQbXRdkU2X4U7QhyEZVGmxn5b8lTlX9l426XRvFrIZosjKn+bylRXlnxK/809dBtqL
Udy+GTgGq3AxcAW5+GIlFqRp9mj7TflEHdffwYl8hBQkvjVpTSHsrn1QxRBHRM0x4RbpozfDBGnh
Ic+jbI7CvToYQLw0LhXhJHALrO5MHzcvbkg7XMnr7UWnQwSerf8HBTKZ7jPMYD0C2yTvYzbOn96Y
3LXaVgcdDdxizwnbx5YDft8yN7jdHjzcHOD+ckjBJbW4r1hlx2z+cgbPeVN99+627kMuGICKwN24
fVRf841V11SbUdJxYKgQIw0Pil5sbMKlpvCpUDxSqin2rYVjQNpTIOkhnAIy2HGCLxN1mFu+boKA
XctLzk4zJmfTlB1a0vWZc6e2fLDH/JAj2HeXPsADpr96QfkXGhBHZJijsainOfrIU3GBUjE/F7EP
pGIF+m3VyQ5TZ1NbW0+3uxrbA7b0Vvw6WH1z7PtBP1oLFJIWjuCxmQEou2JH6fELecfytnSEdqQw
PU0xBZ9l8E35Orz1xXQYlUoeomEKDyMs2aGJsgdJWgPTEwV6tT4oEXiFPds5gD04jmkR3lSOfWrg
RuWtE2zChS8mqQMfcIbEg6gavruxzn/7kfowKxBaTwlKcTTYhK5T3YzteY6oS9RELzRU/rKFJxds
pEgKnnsjmuMks49gQhXVFqDJtDLeI8K38poAgo1Z96odWb3UDpppGenpUgySpljUUGP8JCe3JgsW
th5kCuCnl7xjPoVguzuhrnTufavPtk4GHOSOrg/51CYFSzrHZmrUy7z+hrmZmKVJB6eolvHbeuko
sratsj5s32kP2u2gk6x/Cp35qU1NAeJo4DS4sK5Kh6yWZULETw2OEY9mOjI2UX3MqJ40W852LDTW
fENOCQsDLQsUtcg8vRq3rh8C2OCPiQVFqMe1OTFSPK9GpFnhgmSvl06RVz64UFlilLlnz+K31QwN
FkP77Y5R9WZNjD6U22x63NyPs7AJ24bS6nvF8jKl8bJrPN7cCMPqpY4whBrd4r8x/CvYCa8wFrKD
hlr1I3WxKWjd5heWFndBrvDx7yP3SS9ziwNK81rrCj87r7V+ZoGB4eBPFyZGv5LZbSBdd+Vj4hvQ
xkQBR0dqKR7bElZPFlUlHighHJbFL7aWM9BZ+cBOjd2oXRMTkrWEJMLUTZVcOAXFM+//3elnG25L
H28qWuBnugvyHMfCpUWNnY3r0ORbSs7bLAjgDHcZ5Ow4Jgg16yi40oH83sQ+L9gdP6c5VbvdxfVW
N/g4uQkk+j4PDfkzYjghOgsPTQ1X2Le95HEMOv8SVmW7sSjjfwxLTR7WzJxqFkuOJLJx8VXuCCBO
DMLG3M/Dp9sl7dFduj36gbwhrfO2FrIKqHmhPFVBeLj9LUu20SkHhqkdPGoXGxzUdq32ersgN3OY
Aq7yeGD2SDhvSb0Sl4QiGJrRg9WX76qheDPoGXaJFzEOjVMm9oLKzZEITqTpbYxcEzijCc46s2pp
WyMCabylelSaNzc4U4u4d3pJKj0flVPsRVGPz2kDsFmX3TUs3HJnR9Dr0i7gOO+hZPfVA1YjLcms
cbQzbmZ/M7uKEhO/u56/NSpQkFzTfusNybQzXn+pO8LT+qD5ZS9M4Lx+h+V5uHMnXFVM/J+lHbOr
RIXIGJrWJQoylGYLnzP39ec8nHRsN7jRKfnvoqfi2c067ABFLDe0hD9HH/Tc04H9s0Vw6NjW/L3M
5Ncqpe4af3A/3NWZcSmr8Zg3QfM+YC2MQ9kgunyvHERr/noxY/4WxRp/7LEJ9j5uHvvbn0QnAmRu
VbadQ5ziTQ9NGGzw36WYGiZ6aRb91YGzPGlxQJq5tQPx5U49cm98WVmxsXVY83/gEXtk9nBp5tE7
grwB+48rLJEtONH+z6ZCCUy+X+bRCRfDavVkYf452WL/7zDR2L7hXLnNw4UBng6b5OCblLGNAcTC
B4XGLHEG9+CE0j1gfusebi9NlsSbxsnARorqqNaLyOIM7C6Gvxzl/QjZzT8NVYkEcW34QqE0XhCg
NEoP+phA330oFgHBy8PsGwquNW1GiboUU8OsXIhLEtV0RJo0EToToGDzjYaf1vSo/4kmGdiuHyxs
bH1PgdQXlv8syQ9YX4DvdNdoGNptbYbkrpLTrgr87ngrPmtB7Ch0Z5qgeFjh+Jy417UULge+3Kq7
xrZPOB3wkx+2OCwuJWPFKWcIXXrJR6kzAkiokzcg510FPdcTWBJWBjno7aWFKf5uaPNz1fEmMYul
pljvGj3l/3/5998QxXpdjUxkFhhDjfintlO2XRb0rnLsEP+uZdNCf3Bic6N6ZeTTDxLKn8Q8Knex
5YSR7by5wF+8pQQCUdHuFMfyWzmNq2hIHUqrvxjIn5sur7x3P3enQ0aq3NH4CJsGJrQiC/jI2cwc
MUWIOvTxXveGKrgcQauTuMAONIz/8M+rH6mG3p37ggMmbdmY5oggDiymf1gZgReTO2y7umnPqcaO
PZPRE5F7zppuJPalgmkbdNd6mbG8Dp0G4kbTXJw6k0RHYD7Oi5CdgKLI+qqLst0uoucZhCf6s/TT
41JXj0kX5qjsCvctVgQpe45+hm8OEh8xyxkUdlBRpwlFK1YbOHcJtpWlcVJw0I8LN5tehMeA0CfY
dRcZVJsqGeV5zBBpme7sBRlnmM448l3MMrvU619jr99YhXYuYw+RyB6aavNv57EHnjqUdl0UnVIj
rDu/7uLtkNtMtCzQFFU31ikcbetk+WO4m7Pmd9fSpQTUEa/9DAAvbZ0dHWU5aIYV+5Cg3kgjs5cx
vuDh3k/n5PlWcZYunrIgOzaiPNrniTt3O7F9120hEUzYZVR6DZXgIz069nAFCWKYEsKQ9FbFopoR
BDnggA9LHaIuEa0xW1upQ5yWkHObjPhUmNZJ5tvHYnFx/swkqZkjmYfV+pJzbz4FzMfDhqyovsfo
LFv93JWXj+SDecF9lA455iG9QkUhsOLpZJ7jdo6XChkmTDvtJUWJJBneiSnIIFe407fXMmTt5tWF
Za343W4ReJ9nf5zCNWfRoGa43fhEdL8Loc6ObK2DiCNqbA9WIsTQuUQpamMAnKY1xhheyVcwzatW
9vaBVQcR9ba1Dv+zvzqh+zmIEDZVTYlfurgVL6ZdpVkad6TIPsS2eeprnMpu9YC/Wmf54OT3XRzb
R53NGDwEzDa9QSQkcTbN+GjF8UUgt7ddb0uQcomTC71IXRd/ocuarUXtBUaSyo0xec7di+zyWLTT
w1ziwlMszd//rQX71KUg7Pr3JMBtvQAZPIY2TVfm1O697BwU6b3PVLWkmAgXGR4ctHUPgdcwme2G
oWPwwMizMbTUdFiblsd5P0mt7xWiHT9VKORl9qhVhy4qYeYQyQH7Vbyr0Q2KfhOny5kes7/YGZqf
Muc2REtEa6YUQemOtY/m6AsTYXjaedw8J3X2FEwExcUcwPf9pD/9fBVDt9OTtFl8U5F1Xy5T9AHP
DWps+xW/h+w5QRcGFNyFQYPLQ9+Q5tAsu2SBlyJDj1Ac20BwUEw2E28HXTl6xjXxV0TzqcMa5jJj
ji2OsyNWehDA7cC4bxW+7tRUJDCXNgE7CjgWVgnBSWBjKrapM8rQA8/OHVZEKefpYlFwJ7liocdU
JD9cuwD+lC6xbA5V6g22gIMMUm2fct+Fls24Zyf1iFlwGzkHmUr70HcOUr+qTh9DoJ719KdniLq3
JYzOKkXG8+9fgUp8TmlRXNqa/7ewpbLU+tortjUSeISFvG1bw1w3vZJPQJR3qQ3vdwS6vPvX3lU9
tNbbgl8QC+2BgXZxyw6qZOzd/3vsW3e6d+dB7VPkEv8aaoyCaD6TfHc7Uzq+mIdyNQGVP8yEdK5y
4vHSxPAfnXj4TPJWcWDhRTlHNnbvznObaVKHQAZpxSdI/Fk3kYiEm7+3Nv6RSDHDY5JE40Wgjylm
f9dzPPpSqqcgaqOLD9Wht8LsaZr98sm2jJJbyM7VnlyN6eRZpKD9K3GbJf2ITfP2bznjKIKJVEvE
81BJsiQd/w3JBAmnHNX/jnUbj/ApEcPGcizijDM/h0LjQ+IBMyPOuWn3wCZHdCHltu0pdG9t+TS8
LRnmpdPwzInWPMd0Iyd7DveyJQhxzuVPUiQjfJtH1kjTqlOmIDFnA54GRrLGTdzs/HFhLmMjKzbY
hzjrEaSdgbBhIk9gaTU/dJnuR9Ybw+7QfaIlFOzIrbM38SI/1KqZCeZdVWQ5jrqWfbT7GKkiJrw4
H0FbhX4AHYd/DKYA6Ex3PHRZd7g1F1YeHv+dS15ISY/292Gqh/46V/Ctb3+3ldPHPCQAFt6ooXox
0V3P5dslGDzYPDM5BkHmv/9vDeLMkvnPotBtd1IcTcjuEWpsqf/t7ks54gRURDMBmexEkWd/RlE/
vJDWfvl365xxc6ta/7d+XaToH9SkyuaomOBOshfHfv3ht0szevSua2ys56XTEdYiVZ2GVLxEVQ3f
jP+GZ5W7jeLskrIvn0E+moekY1J7gyLcXqMzBnTgBA95c4FgTi4nZgTuXDu73Kf+sCpfbGQcI8fp
y3NTxPmzU5r0ajp45/TKOhuKd+FRXkZ51+HrPFBMe0yKAYjwrRUfRY10w+8LxK+Wq7udPzOwwWNu
PMVY0cw5OciTMYd/RXZS4yM888g2ynq1ysXbi7LO3tn09V0+GXLVa4dZCcqHbWiYsbaL/BkOAoOJ
og4FbjB5uvPSnsFr3Z2SmgFDNjfuMa9gTwSMjh5Su75Gpv/OmLadRwcxVevZ+Vfb4lPVMG3LZxLg
S1HvEhWsBlfBV4GiiREovdANYKRIJOUUEumhLtvjrbPvYfHcihymKuMDAUNmY6O62S5gO6u0i/0y
Ty0AG0Pl7anhqQYE3qjSImZ3fSkc96KGZH4yqh/QILhYoset+zThHrczRRtsprJcVeauOnRWcrZi
kJPalMGp0LZz9UT9Ujl6ZFJM8Q78A71TifGpJUQgZmM7mrG4xljXXSNolM0SucdSDIbI9hbno3VS
0K4cxXiltEgZ+T/ievIw96HIb5YOBOi+rMmS6SKPqQlOhkTEVb9uTziV64SLh8JpMoP0la/awXXh
RMN/prLki1UZyPwq1gb2BXzinhHg/e04XzwsVvDTSR/KKoApskrxZR56D7fn0lHBX0bfqPbLJtw2
Csl1Sbzv2Qm9g4dJHa7sDZoLDdvQl62NUSNpQtaMw6WsA6Z+Ug0EjlIWFWoxu9t6lnMD+XiN7Y2y
LNspPKSWxBT7ZBzFMZrhyFSaOqhEf7brYXsHEo7oP1Ta9ufmsbSxElDZxCheRl9J5WbvjoGdpJrM
YTAP1+eGuoaQ75zZrDlPek38g/3DzhPsGVaQ6ucyX6fkwyzQOP0dGPT0qagf7woHeXFn1IM79/LJ
MuVvp55rjgK+GlwNz0uh6g08+mZj048fnlIYuk+AMexH5uIKNV+lipiiN6sCkBH1XaXQUsrbJlqM
S/pgjQQ1AFFPF9X+jiy32HazDcfaguLWoGomaBNie1fP5xzECxmrpOG1hdSPseWkZInkXzTz+VVb
4meawkVVud/sF7IQEj8KT16ndqZ289eihdEV9i9MVa+FSwwSKxWTTZwtrsIEcDgjazhFzTA+MQ2+
Dp49b7rb78pD0UHlF3pTpTgId2KCHpbBL8/HkMJwSfIEB0RI/8sK6PQrvnP7k3agaiWOdzETcgRa
ZWRsg4O0zDSO+1BOkMUWTTAMbThDB/Bpzl22ON/NtyItgvtxQt3Wru1Vl0wEfwCTQGSv14LQWgvC
peMjETY1jZi2ixWXAqsYf9z+osr87JLFihgv68sfGtbMCDRkkHb+3wOsqVgQYw3KIcuIKPjQQ9eM
VqW6i/sasxUFZilhUZeVA8Owjs6AqLDf83i+SOFjNFZ2nJrgzKjQBeHeWqILCARdviMeBrdWyD/p
OpxSIzr9d9OKUj86M9SoSATOMZ6bFbB7lZHTnpUibdUx2XBfW6eIUuZvpsvvsKOwoODUm6nPyWuX
ARq/loS4dix2gfAwTOft/TBDycQRcPRhlEGDEHFgoxbkpoqoPlRjauP0VkPulqyahK3H6Whf/eLR
IbX6tGQaitscpPe4I6qXEJ0kE7cfs/b/aER21FcC8y4W8Ub4UbdnIob5lqnJ5A5IhL8VGEk450cX
ju7toRZdKP6Tq+1GVNiHgX2FTgbCLJPGfmcN7bs15su3leTNtS5d2BZrQ5TrROzb4LEc1DpGVnCJ
VtqIJYsAt44w2FCy/KrncXoK6mk3AB8QMYDWTQPP3FOJl5gb9uo9Synmm4A+0JeVuLdB8R+8kORj
JizDRlcADn6D71Y5JPV1jsOXYSIdMp6YV+gwxAtpaIC48VYI6nyLhcV0wdSieurDYngZlbvxJsfe
2uup57Cv7Fpf7ROfmw6A5l6qsWcQ5FD1u/14r+Jb1Mbb0NTBpsAziHxGMh5gEfzIUQHuEOHWjGcd
km/IDyiLOD772EVUZaPpNcF0Gr9J7zggw502v9h6u4fbj2p7SGR+TATs3IjkiQ+C+rr8cpYBtCvl
Fxec2PvYcfWljauBzD3/E6Q3e2uYrFgqSXC4HekWsOmkdEUxoqFD3kYhkw+TJSqjfmtBqIcZp8kg
kIThIc6zjKUOdeaUT7NHckyBX7Y75N2P21fq8ugxEff+1o1t07szEMuJtaQ7wxQyUmRBBh3ub0yH
EKTmSXXAifWnbYF861pMx7jy2E9deuNqgUdeeeBlJBu6RY61hsz2IoKCaBfoZ03SL2/93JMXM8pD
qKR3tr3gWkCOIxm9dZ4KD9Pc23sqiw6rWE0HQOfhnvwMSdeyNqvumqwxlT5uOW5jH11SwQOVLQdC
TuC4tli0WulDG0MXVVS7Hx02quTQqn2Gr9zWqjw+VtlMJ3jO6VJrvI/u+1y2d4FvdZjoOgXaydxs
E6x/ttG4CvrXmanp3HTTGRpFp/XrS7b8Q8dumJgfqnErxpfUG65zH/WE+gKdHtaXNgLDpXTR0U4T
bK1+NeJtqh7bW+xrvIpjRY39ew2cvRJIgh3MM85l27bu5hwroZxnel+3MGcDR4S72gJnWVubccS5
cFiGEjkLiYYsaeetqDtm/oM6cJy55Kk41k46WBf0DmM8AZKJAsewmdBPuK54qqyYDNR1SlFR7CND
L1uSK+DUj0D1sBDC0xBCGCdiVWKRPkJ2w2jQK125LdeTbsKhWDBZOgyucQ7K81sMEfBxT7sZNmy/
2FvO7/7cUl28Oz4bW6cgpXt9FD15iNInyup7RDHRS5qV7DNwhe3kT1UrhGxqSjbUPqhGNAGAJMJx
drWaHCKIoxu7WQAIIujhMkzzfdFY+yFBoTGsNJXCkr+txaWlFMuHdqxsW6CtZlMIycvTOC9NOr1i
NUHus+Yv2WtcbdLllzl1tmNaZZ91rzaN7xn84aw3FNXQyzUB2uPSHdk3QNKjb1xJABSoNSkfoPOF
5FMlJbLG2t7jXtcdZlzC742EtTl37tUvQ70pcnz6Fxyt06L6irV1DkHIAMySl8LW0bdPCo1EAyzT
hfQSBoYwzf+s9JRNo0KiC63pBX2j2PtudQ1yWPWifPN0jM194LVbn9SN+6lQ1TYmsJT8WBjv6wzB
+I74DuFjIAENa3AwamKrHrdpBNk7qUpGxutmWpdTtPXWUUaXT/siDwRlBp5DUa3oU1RgNkFUWvhQ
kLvnDodC0nN3IHDNxPoJr+0632xLdNCVcI5ivTnzepuSRPyN1rnc7VI73VYO8BjSpv4Zw5okGwFF
zmJLsCxnktx9x0WCge+zR4mmleQ06Bkwz5P9lWnEIMDF86eaI1y4tV/f3R6rqirEE2wJ0FA+6lz7
rxbr/Qmq1X5RUIJ0XmMeg0b94K7DUVLXxz1FMWM7/2lQiLqHfgSHG/bDoKOjGKqf3hLhLTdW/oMr
AEa7rvYeUG22p1txN2DWfunJ4pN4gL+U+LtvJyqPx3iu5el2pEjyfh+NH8KbqJxffEUPNTSBvp7s
F9uDoj3Sw8L2tYI7C3OGh3ZJkWSRrnBsvCmEhpESOQCJmvFWS+6JC7moyYb5awgIhGsTuo/W8rd9
Wdj7TngXtFrRyR2hl92+gLK1/Zd85nDXZnoMwd8+4cyXqj37fokobz3zJBSjY5A1HZNT6htnfJeh
W+EhHHd7Z9LAvtTVlpj1fQ5t4K6zunYftkhXVfkwOkH7ZRSzTDYZ5GSZq08mH/uNgjWvrBCk71bp
zdF0J4Gh7osVswcXJ6ZpxQeyuMHNZZ3R29l/I2+sYUUPpHmsX8o4jmytTTmP+96JnsUSbUbhCOwq
QyLe4/LwD6RY0MPoySJqAFRMyKj9OQbmXcy/myb5aU8ermpr78BWHu7zjGxDwCnoIsusNq71ZxTE
GkzIrRZN8VOA/dMc+83G7TDUq7LqecxSjJYgHDBdiWCXrwyCZFrMAcdkENyVGGjFbfoqi+UjstBM
w59oMNIYaftHh/7mtrn2pwBTBpiWeOKFtfsRLEASPKGrdWvLuPdgB76A+7m1sjD/BYkPUugAmO6V
v6o0fgCZ9X8EdX1upqL6WNkhth/I0+3+NVhY+y7R34s3qY1criJo2R05oGkP2UJ6SzxqfwkvbWr7
VxBAfmw3lptS4eEAK2w5jKClm3TBPakOKtxgGvRKbRbjQrxAnpURRM/bVyhs6negZ0BNNF5goUin
IKbibM+mYckUS6UANoHr5xNTCYLusnnB1rdfgotvckZDJWZEQ+dg1ajLh9kPq10WWZhq91ho3erq
VCMJJHkifrDcsNh7y29juem/Ri+t6/tZOtZrJHHxdQZbb2p/uOZ1qc9R7JFEnWPklHw3hR5PQR0R
L9DAGQPwoUqDF42985w/GhNjM9Hr9hBV1GQliM2lhko2CDt6dRwqOkhDp0iVcguBCxZ/JohNrNlf
tCR3pIG1eSVMYjq2ZviuWhgYWB0vh2RIrIMrdr3rjI8MswTaDr6UFQW0pi67EODIb74vPdnfx+sB
O/S042U0Zpt45XyMqJWWPpm+tfdJUaRfZ99wE0J1jkNmT0JYzbYaB+4rOAKZvdhAFqWP7Ghd75Az
SBskrSlUKclfBt6B6vXGWzCx7EcxP4Y6t2GDvjp9BnycOilKc3xSAAG0p+9Lmm7cNCh4gX8QXdzq
faPR5Ht2GZwL3y7uRxfcyvB0mzxgZLEy1yO8Xw9jAxQGasug3zb+8KhM8x4n5bK1RkSLMNYO01yH
hzjqN4ks9wPUIbldKYzt/2HszJbjxrIs+ytpem5kAbiYbltFPrjD54nOWXqBkRSJeZ7x9b3giq5O
RZlFtSlCZhRJhwOO4dxz9l5b5xzvpkle1CHHzRn363YeUJh+U618DUW8LLVmmyvxnRFjPLxdLUbR
3fVaPxx0kqjXaq/CozQwGwTRsK5pRafLFz/F8m82yXD1raRBKgfJPSnVfdHn71rvJ5cQiOscuH07
o1vCkg9mxoy3AvCeo+LY2vl81OoeVPlcVdEEmaFYza4M/P6xJWnXreruh80dwM3i4TkLgfuOupK6
SRPNtGSr2t9O5duDzNeTYt2xgrg9LGK6gMmtOdWU7XOiON+nqecDEajEnhNGwXPRonaobZknkIU1
PytzJ5qOQh8PWjHJ54LwWaRj62rEqzRPMm8NMrqLL7dm4yQD003NDIaCF4EFCLRiRUOIO26noS4l
H2ub4TZYxXGHVzbgRnsbCmUx4iZnwE47RBJqcqbwwgEt67oF+mU1BGAoes9COsUh6ufjD0n7Bq/d
+rZ0UcYiXzYldeftls6Kxb4Ytn3f2CS8Kc64jNTqbKN/2UHWqo4EGkE2YWJQghk0IZU9sV5EyDcv
qOqGk1L27XC4fdy10BMX3KT5oPyMEhPJbga0X7PoNRDMsbbV2tvqFt6pJCLiiNKX9ZkE1NzojuIm
oSSPxmx+aEQfus6QWK6nt/Kgih9iskh093B1JbQq9nLEUGXoeM3MWl2UgnGHC20gRjI29yNU0Foy
Qhk/knx7jJFbl4lN1kQabvNZ9qdIyeLaDsnfETAlRxqBjDS67KDkTbVoA4s1ciZ/LVNNB7s27QwM
OD7FN/Z+j+wXW0GQuGXwq4D0QLJM/3hQwec7RXxXhBXvxs6bHdfluDRM/4HHXzkXEeGhMae3XkAK
n3KluI5D4J9Fjuz6V9sjays43kpfPox9nq0DNFbPgr5/pBVMFYMgPBpddPo1oIkNHKMKIYuR6gz7
wNM8MCwOXWNTlGdOufKhrrR5xIofbv6kNDXsL0iIcOX6TX3svPEr78lTGcFO3MtBfTLTSX2ZLIVJ
PGL0rp2FjIn3ZlLYdYPVnYrOmZ3GhIj0GgoYxdTOCdEcfffYou58nTqyiQbEWoub+IVP4lFCoWTj
Jn2kAVycrmlPTkvLgZEb5j2Jui8KzRQIlCQ2SRRnCYI7HlU6bfMTmAnfRiZRf+nrdEQPO3iPNA9Q
sPfSNVhtpLfOn6lBfwhb+auYYK4oT/FZRVD00HM9kBRavPYGWibcAhQbtj6XwqJq7lN4OnqMwS3K
0Je3tWIC8ZCRG06CTA667evYwFqcjHazzwsgFLdHJgpDmM52ABdGVQFWktbjQcENxQsrqZaHRQwk
wkTCEPrFtO2bgZQERz6HSv+KkHmFKoCQsgGCgHf7qTIvDR5yFDgkmTwETv/k+2A2ANmYD1GYLJN5
ZTu0CbZdux52Q6Z8Fx3O9YwCBHEJOzSgittmNQ5U5uA4ISzE6yUhaflUluQ4qOrOGSKme3RXUHHH
F0BEwSmZ7IcCo041DOP9qJVHPybI1mxRbxVNL9a3KjgzgNohDSV/kq7MlL8FfrDXfQOwSZjCU26d
bk8Nk7CA3Slopsf5rG6gfoANKWfBVR3pZ9WvrV1p0PmybCQft6dak1hnpffPISNagOApgum5rqr8
gDlLL1bzROOS1RTQyJGlqyhfiUWiWSinGgJhD7DO8vZdgl5HqMZ7XprJLmtQTItI9V+LtKVFAclQ
MeVzaQTT3oN0BHedjKCbcNKmxnRZVP5MnBmGRzf4MRPKV8+Q16p1C4glaPZrrU/5S94q8T6o66dK
Yo+MJ128tIWDbn9ocBqqAtLSXKbeyobb/VGRDJSnPEhXZuAoz3Et6OTrwebXxS1y+DF0/094SvCz
eio0rXmyUwqKP+kDVOV5G28dA4nfbalDAiDmrNTRkNOzf4kObxGRpnRC7GYpKOestWN39EiHvS39
ND19q9iHXYZCKOPy1OJ4dNUhLL9L9LKLEw2b/B5ROaIkE6vrr7IhTxTChKNev4+0ZldV2MGBDY57
rsr15AzGMaMyW99OtqqyydLp0IlNjv/Ya8ATwIVdmjyOENXwHNL9flpP83Q8D62ft6NjVbSXEyQz
90Y/Z+aaFIE3fSytneJXJ8hCbIvGnqyr2/26johe/tXxzmXI4MJsxBMq9noREaJKy0U7175i75Dj
dTQY8U3hyZvXLKjsUtzUIT0op5drtcwIWNCT+DgMmbHVwVZekAOPK7Bx4SEu7iolMO/jgCm63Thn
TW9ArdofVaaTsTYAPE8rgDy9hRs4lI7rjNa40dPmGjJ22N4msQjWdlV5lcpwB1Vx/FGF5TOAtyMV
V/FdLwq0mbGJbLtMWamBUqrM2HvCc8h4f/D29A9xYvV2u6/HLKPGzCsYwYwdJKHC6WSmrx6eMdVP
jo1EhVN2NjYJvJTroi3GHxjlqw4BtRfT/ojwB276qVOufkT7MrdWdWsqq0J4DlNPYn2mFI5uq1XG
XV91+PWKklEUVZR/LR4lKfYH6KzGorMkx7ScHTHFg/DH9EO0WGMRtszWaFLeuJFG+9upMBEwcbAE
o3ltGpLLQLuA5JDwWNY1oIpbD7+fAmVPR5L4Ey/t1hY9pD8f1Sg90+XEx1rCXMTQdysdeH6nyGEE
GqCCkXJlURMh3mHyANjyNIGK2at+i6w6LDwsFpCGb0MRmo/5LohUtwk6bLiq9WpNSXxfSDO6J9Tm
OvfQ0zHMwZ2W3q5xAo5DphEOJboXH4DqmAZ3XnRV/DS8tBOOviQmXCE0mu1UFGLpCOQ00g66Bxwi
NQMoHGqJRs19O8t/3d4YAKNgRjLDQ+QRM3Z3pwTDro+N6FqH1UqQ4Hm5/RWiqGxsYl5rWuOrVBmC
dYMedz1MTbt37CLf9TmRRxL3EaLJ8XhbZ+Slt81ypTwxLWPNpY5U6alv7IyKuWFXd8GTRuilhsCl
E3pOz4qKzdQVSfhYQ+dizEDZGV6ywe8o9Apid6linh8NBASd0m06Be15WMNUVu2SGWU/G0/SIE5f
giy/k20QE8hbr0MN1XwRRuIpLoA8eUOCuhBytI9V9QUXQeqWBhOcVDrXUDLguXWUDCmZ2foojlBm
sTAQiNR9T92NPJl5RQjQWYflkyJROcwc6DwMHrNOezLsqd5mIZKYJWLSdHyqOl+/8x3zDk+IepPu
I0I6Ewvjxlot7gckF1tGr9G2ER7tTzTiBZOvFYuAxg1qxbn3k4Y8G9kj8cJUuQgcwByjQQenFUG2
rFNLPtdgido5G7G2iydLOtrJzIWA/xva9r6Ph6sGt+tcwaVtFM1H7xNAXdNp80kJ/rximkyH5n0M
Byw0cCVuPW6cUTD/MsIKRqMBJ9bTKQpCaZ+CUBSnP5dttq3vx9p5lrL3X2qzGFxWkzxWa+Icx2mC
s93ULDVxVO1Sbt4sJxAQV5LxG+E0UUk0clketFg75UIlfFDHzEkc27afILeaZFzBmZeg6VMYtvMU
IWI1Fdt4uUwdfoENQo7GfvfIHVPBK6ua3VGdgxOR0dBhl2PoSrTPXHRUlkOQtK6R6uPx17V3kxFt
m4SJgGyL4Jp0CDIz1oNL2vMT1AKBI7dQ1fsh8oJ91mYvcTYFO6+M3tmb4AEpUbPoIg12iWUXzzb9
5tWgDOjaO2oBtW2IQtYjrCbOaD5Y9V0yV3wFcV97xSFhsq/Ce4fgoPlZY3aqcURsUF/tIK1WShr+
dHCs3vPkZzoo1GQDDZTnapZ7hya0RhdQG3Mak4QSrUsnVg81eRF1OR2QF4KYmoLXIJrSD0Pm735o
cCisWck9qh0JSXVaHdoyNo5Rox60ntQSTH3Vu8OoNw2SLxGX9ouB6sTMIuvTHtXneeJAzKMT79Kw
uCbA+/3FCa19x7qKA5WhNHe1iicBTmsAk5AWl9o8E8RaE5OvN83a0K6iKdugTFUTIR+9knQ2UTC5
nOrYOiDcKndDlTgvXR8jWDb84IfaKuleavDcu1YjSaNrZ72SoQFXDfMTffTITVUG+FwHEQG+1aMz
s0u7KtVWxqB3hBtowdoyyMqqAN17NZy6FgLCkQAetQvRawQ9bYZfJ7Fj21CwtRRvkN89CabnB1Hg
gyBHGQ9wU57CzusuSR1Cq8uU6c/So1KQiN5Gdvie6JIS+bjBzwpTjU4TWWlhvm119KCtqoeveu/Q
ikrS+CS7cHoBWkybk8qZ5bnbze6P3m+PVlOYjM2xhsQx0zJEOw+qjT0kR0j66Eg121cG/a6m8w0E
LLkNnBNHyvxVl6bZMYtxI7A0NZ9zVKSuZTBlHPM+BBSDJsjDWG44tvLnu7cC45jPS3U9RMwpND6Y
mAVLFj6oYes8GCS3hgFroqyKXxUzHk4B4cChjqdDBEyafUGfX7TQttKANL4q8xTgrVwQt+VTROo4
Jpgc0Ewa+pdB1YdTx+SLNPa0Ov5qQnjJW3yTEzamnZOelxyMNhXbPKrag3A26tj2q3ruPnJ/FsyK
21/tbYifYChg1NQD5S2gq1C06sU05PPECPU5sJ3+oOE9wMM8XCqlbR9j1EYguMrpxY8lCAZ+Fqws
a8fBV1B81ohvpJ8h2azFmmm+9j0Oace2qXoc/eb7NOsQe6EhA4Qruh/sunvEwfLWIM9c2UmNGd9s
leehh13PwP2+I7YEmT32qqrRrzzpCTvIE6braR1eFRilHi4szvO2Ak+Y6yuPF+2sdkC1k+7iW+mh
yRAWdgVhQ7dldJFpheclSl7rn/TbhlOCIONXH0ZMCbaWNDdPNAeIU2lyZacxkHPjHg9igN54LWf3
X2CbOVSVjidSXOkARn3/ngfDO+UYRv66HO4sfF9JnBAWx+Ez5y5cpMdfaoyzIw97zR2S8f42qJya
UJ6TJP/O6KU/Kr3NsJxE8dSEodqNxtLzOmuXINbd4UMnR3Ha0iSg518wPa+6tNvcWsgTgSxdqzIJ
TGIgUs3QbezEHpZ5HsNfHbL8o4fE4lVB+uy19SvBG9PC7PT4LnKU8IT5zVoC1TaNdx+cTsbjjWgL
EnOcUpQn4mHq56iq7wK1Rpc7f5WoRNCKIdkbo16uuCkmPKQBJyq5+uANufaEHKjZNMzzEqml6zQE
YB+QxzcyfibEeXgiRu1N6jMdCqVK3T1hEmKMni5z2XNxYtdH5ZMMGwVyivA8jjwRw2LZ76Pj4BLz
4gKhqTfwo13vO+CFiJ70Ytjmy3djFW7TexG41hf9uTt7bW7DVX5SzukSg+ihOOi74tB/x47tHeMN
KQ4LoGFuvC3WVAEurrPTRq6gFG6MnXOk3+Ry1S3qhbE0lgRvrlveQFgtCGcB3L/2KWDxlgMkAws9
wgdcVR8aY/90wz/nI7b5pXqNiZWCO2QuwmfnNO6hXqx4smzCdejq2+qkb2ncX8ILpiy3v3qf6Efz
A2bjJVmzB/2cHwBLboc7rJUXJIXzeBukQ7AzH7QLadTiYdzbF5B8j+Rc7OzFuDQXACNILqq3rDOX
0i1O4zv25LviKfhRnAJw/+ViPIxsVdl9yV17CDaoCNZioW645XYfxpW1dUN7AzxESQtuET/nX/Gz
uvfP1bFfQdRaofJdd0dtHdzNY/R75QJP7sG+jHtjIx8UUMbE5WXHYd2tOQaMzQGVNXKRHKtXcYmO
02W6kOK65j7HvHjB8nqFcIVdCnbGBmfqEbfh1dgjrXGrHTw4WDvk407hInmc1oxQLuJjIp88XYFd
epwzRuSi/cIulPIe9T2O5x3O1k1yLFfKNmfPlDWp0gw9ApCjWNCANiyMc/purcjOWVtsO1qmh3qv
7fLV/C7K1binCQYeDnmrO7gTf7iqfvqH6s7bi6N/8A/akXisNTF9yCZodDwrrxA79gQF7v1tfgYm
t2HVux7WxsbYdByGyi2IxyrcZs0WT9YpOQa7ekXI0tf8ptV98IhDbj1+IRkqn8WH9gr4SHsNz+Wz
vo/PeLFdvrsEv3nEUXFlX61Nu4KA+Gpf5n8aUD4uQG3Fb/KivVqbgcNkX6yNc012nduvJjKtip23
ob3LC/H4XDVuz4lCFsmycp/jBXFR/D9/wcCC9/Xrbx6j63o1/5l/uOTo0JZfPDP22Wg745S88qkp
a0adrrNkroeA9nt+0O7Mn/ELJuCD3E4PzpP3xBjUbdzwWT6MwZKEz6NN36cgeHhpsRhbcL7QbL6a
vDTRH0v+X/y8/eecMbNt5c/8nUHPSTkyjdwhueWtOlwbiLGX89sy2Fv453hnKOY+2i+ME+wfi8Sv
4uhclQftQ3kgbIuzgsOmfUyv6fPtDzt/mrc4/3n+abv+ul9kS+ryhcofZBsuZ94Bjfh2eqov1iFd
t5qA9q9BgGpL0uGLzrw3aBev6MfStuzAvlRATJvUachZxRPHI2rLyX2wVs7SWVGWb50V6SCrn/NV
aZvghhZzmgJwhgU7Sf7iwjqXh3I7X4st+5YuDq/QlheN6/E5Otf0uf9SHk7zrnCtH4EhXrvX7jU7
cpFxmXILqpltvvZ70uv5NAnUvZJR4n0GXGDqZrpoD8QcHLWH6WHiTlLvlW3Dlvhs1uoGBsqKC2IH
juDO3Nk7eGkn867demcDy//Jds2dubPIf3AZEZs73rUQC/tncKoPSO4Pcpc8Jaf+0G9JUVljSVkT
G8/BpKO4hGnMYew21bXYZ3sfexHShgp3XNuhA82t85Tq3U5r2gctohfbGw7qssp+KSUEliojA3Oi
gQkrgXUCjwCyUXplSeTM/ts//uNf//kfH8P/9j/zuzwBXZXV//pPvv7Ii7EC4dX85ct/PeYp/91+
579+5vff+Ncp/KDhlX81f/tTm8/8/JZ+1n/9ofnd/Ncrs/U/35371rz99sUqa8JmvLaf1Xj/WbdJ
c3sX7Mf8k/+/3/zH5+1VHsfi849vH+RNNPOr+WGeffvzW7uff3zTdP12oH4dp/n1//zmvAN/fNu/
Eb3w337+E6Uyv2qKf0rHELb57R/95+1fdP2fUhi6amiqZlo638goyoI/vhnmP00ddQW1NSokSmzt
2z/qHPbVH9909Z+GrtsCS5YjhWpZxrf/u7u/fWz/72P8R9amdznMgPqPb2yi+PXhzntjOwIJHuUm
ikuh0Q1yVL7/8XYfZj4/rP2vVjeaasLUhVsbrT3wbueck2KzFLZmn//tSPy56X/flPHXTVkaeBMi
YhnUk2Zpyd83FdmWNbW4Oq9VGF0HMb5kdn3/95v4b3vz+ybsv+yNObSh0lhtdNUi7aWN5I4c7u8k
oy7+fjPWX/bEsC2ho9+1TMOc51fi9z0RImaV2FXk53RvmvKk0rAulAge4uHvt/PX3WE7QFVQSOi6
IQwAZL9vZ3R0yPalHd71INdMQKvMuv6HI/bXD+XXJkxpObrGMl5wdv/755/ksiJEyI/usqOpLK1u
+fd7oM1H/N/PL8aenFl0VHDO6JJN/OX15YQMUfrl3dQOezuT+3aY9SLpwUQHbojsqfG9HyqDVloT
v25Rv92h/u58M2yp66rUHAzXlm799dSG7ab2uPA8xu1ozuQcQdGt/4fdk868A7/voMRiRj9LNaRp
24b9+w5G1jw2UUr7Ysc61XuWkThix0if9IgCe4CFmRhj/ArYinQKFdZmX0czlDUAbm1LxBeMz1iS
C9fvCCYYoo7+RSd5IoTBB+tBMGwY3ncMSRnAWr3+XVUZc7eD5gi3DENjN/sKj7ZSVTug9wyMwogk
15aBX+X0pYtN0jn4JW7kRdvWub4zAehhpND6c5c36WMgw2KDGhlzcCD8r6EcUvptBRIxZHbBqjI7
Y6u22rBuo4n+VS9IUlKqp2mYu+CkmfnZogsthBISceQ+BgKF0SMtcJEGPHCd4jvdJpNMcH2mJwE/
HfRBnkMuGDdGWjFDASFZqSbZ8XHfeC8iIFIhktgShG3wtEzmpAfR5RfUTuW9Hav5KgMd8wP3TU1O
WeEFR8uZyiejHMpTYKTWHtVitWprVDtx1ifrUA+M91Ba+t6hW+9afRdvwMPZP2uv6ZdDbaPFLXqV
hThrqdHBxSg4kXaOk4id4gv8SM74QbA2wrOs+44+aVhb07y7CTzcZAyYSNGroCwJ7oGLv/oQURai
Hqx1hLJz2TvRcPAZtoC37fDe6WKgxi9BGMaeUZzUGpR2QyIhAHn87I2fW9RDgQSTbUznMuyydQOo
CTF/xdusmJpgKwFeaUfxhnAAG2VC1W5B2gQrrRA9OBY8XfBh8h4TrmqfmBsmO7TOmSudxLlqtsoG
okGPtlPWPGsNVqZSieJ1LWDu6QodeL/EO6WlkTxoSWsctQrfSmXBSadLNO1D4oU2pheEa6tLiuU0
qPBMMqlEhJVbQn7aMjvLKsNJkZL2nahxfm8ZqsEp0xq08XjWrAKnaj/rdHrNnMRD6l71+9EUxnHy
yG9POoLmcyHLQ5tm/ZffOu84s2GWxoSm1JLkPhEUnIqZRqqUH6vnuDdjZH5WsNUyGa+cfBAXxyL1
zC9scRnLxNpFNj2VIKc9H9kl6aU4SBjt8Wsy9Z/l4ANjrLnr5Q2zBEGv/Is7APptxHzLtEU3EkBC
RLSgObtJQ7gXqwED53QsdlkOZq+PYM5YjWGu68jodhmnL810vBXLAEvcteoQnagtCTeaYgKt8joY
+Sny7IThzVrajgItq0Z/NZotYiK0kgZxhZkAt98YRb1t1RE6s0/0CQc53dBY9T/tjmJa5LTETYec
s3oEVx13voRbrl5za44/yv0GnzyJ7srQlbvYCLqV44/mNpaO3MGzYhBkghUIvJGCuho4jkqUwXpU
mVxbmc/vWlgO8oalHAzShUUfLILfODIURei2pMbpD7IERYS9J1prfkXaNEHhfV4Ea2OG+kVWCqyt
GUNE24bltt64Z9SQRW9R9lyQxAnOj5AQj6GSNTr+MRZM+mIjy9f+LIZzSISLMhrqpivngLmByNC2
7EPmM/HPCs1pI6wG577MjR+6P1R4vbun3gJqCGaXlVaQJ+ugdgCjhoG3DVOEvnFo13smvj5JVA14
7GSIdgTUF5tkxMLXjnPYIaoSt08ch2Q13a+JDU+6Kxr1jzHVQrf3GueuKjswAWia3UKAqmToI06j
wkuJhgeYQe9tSyicJLcNz5bq2WS6ZFXnJkzugNiGA7CUHgrOsmq4j2mNor4pllkfGBLXqyJyBqbb
TYnLnjZIFIxcpZ0MdrlVpqskSYs1cut8rZrkkqKSye+0HpYSjSLU3RYZNV0HWTsoy59TVMijjBRl
L0I1JzwLS1ROP23f5t4rvJkfYwJDPJvypRWCidUSctXNDg1HNmQfeqfiltYhafeNw60yTuL3YUzr
7ZClhGKUffc5qQEtMgFzb4kjs3vsijLCW92WO0FQ2IETzwKLQ1apn5soWmNYI42m3ect8tBiwsvn
jcqD2WvdNvN9G7EMouoeG9aNt7lsg0huAoqFlQIcDTfbGJ2nKlTwEnM8W+BX38Mxw48d+elulGOx
NSxCC7WhYeaXx7Sp9Da66y3gysw5od2gnV5Mpt+exx7m/FAYhPGVOlNMn0C0Bbov+7Fn2rJkqFBv
a/QYnJnc8phPwf1JlLR51UaG0AsE6zR+50cEivbhQxAeSEhUZfF4FPGDzCNMeSbkLuZymH2nkssK
EWQuF3F0Snsbpwr0jcd4kq1bRaVBdll5zyRxWqN0g/4J5I0Yrf4zy0W/6DMKpSqCsDVYmgojnagi
vyjl0kEFskR/+7P0bLkNeRQtTC9Tt0qQ6W6qpB0TGSW8G2zxnoe1/1PvesUVtQeH0I7y96ie42ID
C3WYoiOtsSOhcwc3k00qupqxIuJ+Reujw+CoHDrEmcs2jz4AwKZiVdWaQGpn1fE1cEimp+sZ+Zu4
G0OIx4y/wUtDZEp18NSj7AxiNGuV2RJlxjmnWlixGCXLp4H0UMrK3iQ1cXZqGnz4/kQI5VDq+0gx
XvoK936e++8qO4H8uiaHeIxmc0TkVWmLaBOec+OJ/MEwPHguYcJjPCty3HCe1Vwzuw2ADZjqWQub
GQoAhkt1zBGS+JQSdGW0Bf2TtDH2CvAQtx5s5Q7MABHnnVpfw25gKqP6xbnOeLTDD63dAN7rum7p
3wrhgQfICSklDo77hyQUIq8CXtrUf6hj4x9Ui0ybMlPw2Xm5ttYiQga6DiMEtm+00SmQ3CGpnbfA
1D5hBn/2PbMXzpwGlQzZastKcYgg8fu3yGph3gd0fhJHT7ZDVSafrAfJWwZqSlNO/TCigAgiobx1
tom5xXDalRKrOhhEYuBaMyOJOolG8DYxYsHMQyeYSOFvIaMR+NYQRB/KAI7BrIsJnVFZ4s7NV7Xa
Ja6DvpVRfDfetYn65ucwbBaBT5KAmD4NM1N2BToIeoLKMMLntTGxMLKh/95hjLa6dzHn+SAz4hbS
wBFc6k3LY1PBjWkl6HvxfAt3BDJCVEOROxts7hcytM4iNbaNaqwq49kZX6rYWzV6oZGna5Jsy11z
gVx4uBgjGb1eW3wp6fRZKUqz99sauili8SUXdX8g0S1fp6x2Fmpr6UzEEaLWsdoxULVxaVlVtzQk
WQO4IJRTxNLcRYwC1CGyY8a/Y3ZWuZ4Ww7wWhqNJqkmJ0jNjssjkU1UpsUyt2sBX7DedBLdvqaZP
uA/E01aCrsI7rS3NWP2RaTGQKEDYyza0yr0AJrRRilTuy8bCkqj5HDrdYZofjs46GcwJETtuviEJ
SJ1PrA8RNfR41SzkYcjtFHC3udHMMnhSZNYtCkEhHzdxuwPOVS/VKABWMkl5DBT7XMEPwYU3Kc9g
jY1Vqxnac6glwFUzx5Ylz1k6j1EWBXt8+QKBDUnHSjGAC05R65Sl4dyPjoG2TygMepIBrr4BywXM
xBFZu3EKE+PN0ijDwlQbAK5OVAgzvWQbOsxNKZlydypQJjVoq1ZDRsIe8oTmkTMFHZHulPigix7r
UKHdVwbFrZa3BC/pwc5BWksgbLzh1DNctYY2GjldfJfUFLXWkD8NQcX5U5NZ10dKtcsq8VI4jcGJ
MmgrNcm+RiqnlSXhbweSW5HDerRCikOMZJ4a4yUpwYnYRk1uVxF2q6D3CAnG94O8CpHNc48oHIH1
IPYZhp+7SLXFSQbW9wbYwVaGnN41QOJDoMcMBTTR1uuYmbIbmLoHeyXpTx2jthM3wXHblYlCblpU
rY0STD+FY77WirB9rvwkpBqJvOYUlhVdwaqwdjEYBIkROps9S40s7+tamB8o+4k8LEgbwC7VPqaj
alz8vOw2qV04jzmn0MoB+ehznhYtn61u7vJaNcjgDdCeSdVkrsgVWmpGg3/W+ZnpPgECWYrHzUdS
V5ekskS41kCw6BA5BpP8CMyuS8MIJQhhneqD3K4pL8TKbPIC90lD27saZ6tOGa6HcnyPR/KBo6gY
t37uf5qpM50kabJ0jgO5C0IzOI8DkmrWMemCGbjqCgMH+GiQh4Pf2l/qmAlcb3KQcXmRDo0QXPmF
8R1+0mmUPYpMQ922pfQ/xDTQfBUNGCcm4qjsvWibjFr3HmZiOllq7q9Q+LfbMsnGO0cE43OUhfq+
nLrRRfkeLSCilSf0Lqyk2f6hGDv5mlhl9KQoWkczuBmgLzO+3+isxzZxGsL5lOLeDMbcJ8cc28vE
5POeIey2omovYGmnlaeCkmtIQG/UYG86In2O1JJSr868184GxsTtFLuZqPGy1kBhoYYXS71XCGie
WnicSMrXWPQeWKGhmK7msQ9gZ9IWqftAzHlAlUOtf8vqjLGL8Gss+nlDakCEwb8EqWAaWu/K0CRB
r4+tbSIi89TZZXRvcd7sLK9kKgc9Y0OhGp0N0xjO5UT8EPb+7ylmRFouSMqDVh830IiK1QRsZdVp
AcK93qE6jInfbMyEjMewrd3QokpVRy6KqtG+rKhIdz1X8gYxuuP2IUPLirumy7r9Co6p3wWAAbGS
9NXBUod4jeowJw21I9s2qhqooX5wznEOXDM9EXtIPuZqtAgV13NCEZI6ybAn8LmV0dCAXwrR7WcW
I1gyVIGMT7n8XgThJ9PTGl87uZl4Xxhw05lo0hLmo2a8WCO+R9Rb2kKNZX3QBWExfsuMnrOZ7jgV
VdcEcqXjaOfjIKQPFCc5fp4wVvpE1W4ZHf19XSmWhk4SfeIIrvqQ45IZoebmNvx1xyfVJwisD5of
mO506jOTJwVOhv4UyY4pPAa9fZea1hN0sG5jgq/eIMPVyXDJIYG3hDpFSKg3g4Rd7U0KC4RWMZ/w
g+suLgs4zb32k/E8diApjWMaJe+jZ1a7bo5ZF5M3XJrSHzZq3H+2divPYwG4CabIfIfMwZgwjcZn
h7s8YIEHOIuaMYUcCPyE0qke7WImQrKeCgxnT7yH8dqPpOYOoW5+xxWODy72mA2H5EIspiH+KAc8
L1ac/jA6MXBvEmeuDwu5r05YlKI2K70xEeYKvPAQ94RbERgM3So3UAwymMRay0DYYSFXFmTWmHmI
E7yJESN2MDYUTNVcHKynh4bQ1VnCRooKQw+raz69HIFcXLSWW6ucD1NGuRvErPu9vkVeSHA9gTpW
tJ/lJGuHKDGDNBIl1+odIlZ0PpG5DHskf21sXpg/pY+KM2EHaYrnWFbe/yHtzJYqR7Jt+0Uyk7tc
3evuaQLYQAARL7IAAvV9r6+/Q2nnnAQFxra4WQ9lVVaV+JbkcrmvNeeYW5XhdQCtYa1cEgF3SMAK
xoBP6hKLsbW1Wp0VkXhSgW9scK/029LGNjEVYPuTFKUVCOcehzc5GvjqCaWpNIKw0nrn6Ea/RwMj
d1LvaUPbuRz2VMZcUA3ZHHPBafms12MIgZ6W7Q2BcrltPLntJKucSOYda6CIm0zZshhTTZez182r
EOXTysslP2HOyTSlr53Zeftm1OZMq0UBWSUYkWsxEf3npNYm7lR8m0NgXdllne2DfizPtB6gdC6K
ftd2lY5BCWBwB3Vhm7pd841LyLYl3N1vCpXS5eANza8oEj+6QgDvH5poC51sJFU9BU+rWjYOga32
wMU4usPMwWHccXoPQcUzjdNLtyaKFrFdfq0L8ZYLDlGiBCSLtJYst75CYqLmEgQ/gCgqqGEZ1dRt
1+cItgvK96bt1jdhRbJlr9pnm3+xvFFMSQA7XHOeGYFzOyjiR7JJ4gq2+BlUnnyXaT25rEWNPLep
6IA2DfIFYNxrRDPkCcrUfnJ9Xf5qJmOcxfyoUmuUOnVp2Ici4sWMgsJmobZL7dLz4aYXA56RkgV5
pYruuyMiksfKiO4pSpuDD95rjjlHeNAbvAcO+Bc9KsWxQDW7k1Ots8X0wn1vRfTZhU4yoge8vmsc
9BK2wdWUan4jIZ9kJY71MnR+uK7b7OOqNW5KlJFbNyQJdJDM3QEl23Vkht0+9wax98X8ieKMt7ND
YpJyDhKcei21YtPz1CFKP0hYE9jYGSYFM3D0lcjPsChb38BnYQYy+vJsGjBvOmEHba4Z/D2ueZIM
ijAmgRYpWhSRPlCT2LlqjO55QOG6xt9HoiE2CrhzoGCZnCyPTSp2xUgxAsgLIYJeGdxpdpVtLGbs
SoCWn7xwLixzfuzpXBL6FlD46PcB6WF+6YbruuY7ghBr1dctNnsDMkrcJeUaVx5VgQLAJSkUWXaR
mrrcgbV9ioOSakNE6gHVHCRi/QQIL0amhhGSurakrWvpoNIlIrBzOzDSvaeBdCvsvLiUTlND2FLZ
PoexsYLEkEMSwSXR2FBXSysWNwGY/kPv82GftOz35MfpGSsuWL+MIt6UtuN5pGLqvA3BEQApkz1P
1Dt0/nx4NGsUJZOpPaH0xk08gzECg2yOvq/z87DW5H0ZZGRaaXivlENGQ5/WzxTUUV4kk4Ztu+e4
kBaEnk0yMncORTKUpTEhTgopbNPbgM8w3FEsrh7YAkebkfPVdkQvSjSwsmHyuuIWM9CqFgrqo1b0
q5gt1EqoYlynDhFYHCsbin2c5+FFOo/pJOeIQe3eQrO9rW1PX2Ono+PttQQw6zbJUU5NuWoqX1RC
MaHTarBCeilWWTRBBWV1W7u1w/da2uPvvu6Mn7KT7d3g1vS5WzLjsNJgcVOl9uhxeLiUFSXLEPwB
WA0WVWPQ1a6iZncbxTd6dhFHSnt20gGsj4KsVYUxt1YU1hX1zYC6Fs9WGRr2VbwaO61zIgCKLRDA
pjOPqVmotRsSYjWEutrXBFuRD5V1SNBKsG56MvcjYPobTgiWzJDluqttJoeFvaHPbfL0oClC8Leq
pzAeAY0lorprywyXRFs7AJCSuP2WoxXfyDg2SPXM5QOdmW4V2mwEV1le+nQc8DZmRhpu4bmTc5BD
T06Sm0GrHxFl0xjoCTCPg7zjAffVpe1SSEEBV2H+IHgBlF95LfHMXtip7PfOFD5EE3GnOPkQTCUZ
kUoUqHMK92Fkb+wS908m2fIokLXflcrkm/J0p2GikPs2QGmlJWEXQChyHWih+2sUk7Uvo15QqErY
HupVvTGhcSLKJYRDsvDtI0lgUc85f035FQCQNiI9r3x1bpLOQo0c9iIFEHTeXq+IgKj7ifOXBYOE
ROnM/9HGuXbVmmy3mgEZku5VJABlpndjcHzcJX4q70xPtO6qsimgUVTwiX7tSCVSAxyy0OqvIIYT
sZrX02PN1L1u9IKYCE06zqXRF49ll5ERI6ri3mSDllTDi1cIix4GXx3DDJNfeLjkmfCC/tpi54U4
Lu4IG5u0jVmH4qfjphAa3PYHzpL+ip6c/tMdpughsjAv8e3q3HPLdyD5sF++xcRv7LVev1dzEk5p
cEgobGcnXDBq3hg8MK3sfiP6Nr3X26JYqaBI9nU7TchSCsx4SQkMcRNVNvIjd1T57z6hLNSA5byH
YIRfnujczSBY8SWmYW41EOfQoWC9LqEDYVZAHs4mlArU2miYZmNNt6ytbJhlWvCaxyETxggFusTm
lo5kcEgijBZOwc6jkxn2lJxKm2U0SF3MyNoEE7UkGLRzxyoVm3KyINTW8lXvw+SC0yi9ohLRcaWj
UxQlBKmgpiLpBQovYNk/m7SWt4GZBvvWECBJC8LsL0daGdB10eDXTLKbqKcYgU+3B4szsGfxNbaG
KSxV0wfNjQ2EFCt0vs+2RXYO25xuuA4rEjYLFL7nwrApkyQE0KQaNfCaGmu1Ji2ELsXo6m9T2ot1
oufBOUhCd9ONwuVQHZTfLUWEMvCaCY0VsGCSYpofjWNspR1uk5+aGAgYQEmLDyyFRdoPQ03coodc
hrP5cyMSdUbNur9JdIdZ7fSGe86ClqD5r4JHN4yLc8Iamoue7+y6hGqzifCqfctHlJ6uqz3TEACM
2hFOKK0JFy7NtC3Huoqql8bBzcyzcQ3ryrgoOnJjCh7vukBez4kitvdpVkXr1pfjgESrH7+3wok4
15SUfoGuFGeuBKnQOI1AE8vOL2+NZjMBWvqtjWTbk4Ayf/U5xcn537Iw1/ZumHPlBk25Ii5+esyb
AyFLr4MRT+e0H58Gd3pwovw1Mvg+2Xr3gHcIy1IbOAbwOF/T2XMSQIVz1L3L8wGRKpM/2WtEEqz7
oQHuB6RDPZSaUK/4zrA7NL50Lr04MNiZUB3DXJCyn4j9yxBo29qa4xb+yVwoBT2oMZlSmmqlfU4b
a+zB0jqy2OsFCBh+K1EpQ2Qke4nDfa3ZENmNGIZHPXk9p6+argXlB99oVlM8AHnjIe4tz6dPGxnR
5YhJ6x/E9S4TWUmoqJVsDBqTV9ROJrJhrQ6Tt0PrcxO7ObF1tqs95pZmrylxz3BQdhzSz6tdSN96
14mM5uU/YS9eE2wdjWRyKtXZeSIBu9LQnwD6OSVnJ5uoux7xN/UbJi5tGGjQQXcoypEjk0pjWGG9
z1Ktut3gWj0eaPbrypMu7kVl79KGfOc87RBRdiwybYL9GAQTDcERxEDaGd7G6QG56eiO1x2BUGs7
RlvWotvedL0x7ejJ/Ayjztz7AM+3rQoo8hllFBDvWLxlRjVhdPcVeKdIElBezbtCI0OYy5P4pcpK
f6WkDiavY9Nw1wGW2LatP6zjPGl2Qdz0nE8Q4uHuq741HnAifezlBrtgtrOBiF3YAxpqZREJDQmX
vnYdvnKil5t+iuJtPO8AoWmjobN6Ejvn9J+CfzNam1THgo6X3oy/HIFsepVOA3sbviMhiVhGla2p
qz33QoJXqXQyrjv/js+revBGmLoUfONHbr14AXfWUJkp0UrERkhdJIpppVLb4gPykkAzvDHocG1T
vPHrGG8HoCrXfIL7OzwAtwWE1w1JQrUIw17d1QUe6a5elQ2Fazu2nkzypFd2xmHdtfxgU7KzuZgy
AIJJSDKRjlUcg6ZbQtRtZt9dVBDoq9NH+qWNOR7QKNdsCc4izsCnDT97j7cf6iBGd7e2OrygfWyQ
yD7EV6MvBLBfQalSWKRqO31z0ID8M3jbHVKf+EvlCrW2Mls+jYkwkWCCjEQJbvfXbVmYG8MagwvL
N/SfGjj3Zm3WHolrGfHGTLoZGQbDzuaodG9zUlsHfupcjK2JzsER+aNbMZUjcxw3o4WXkkKXt+G8
UrMs9NE5phdJj9MaDhOdYeg4RIM06H+2Wk+4Db9m2I9a6+wsaFuPVYYYUYegch6NGOUSR6h7aAMc
LCLoZ5ZPOzTsyXgcyD6tLYTLcaGTzu62HbSSOtvhqU2jbRsG5xjieRaRZF9m0y/P2U1WZrOxizG5
18YkeqUj6TwH5Kuxyxi6t6IICXIv2n6fDiK+i8ByHoRehs9DjO5Urzg6UdPD/u+lDdyqwHjtvNw/
0tyke9tppYKKnguJ4LXTr1vpof7VO0DDxhSOR6rvdIWR98M18kISMihEMCkrnlprp2xER2dvmvBx
3dYAjEKZpd3iSEJITvUTL6tNn7BV4840kisQCt31oBVEHlbGa2pD0XSBVV31RtZcGFManU0UjOl8
5bPkRzNf9JZE3mFG5tLpeh7JmSS8sZ/Q2Kb674CTBeJmeFC4Ge2dneKv0EGL4fzrQpNo61QCUtEG
6n+NRp0p973oLmDi3MZJH71SBGzbnQnA7oY+pgd/bSA2ypbTiiOlvwF0i0DdFXJcgbAIABjIgaI/
EPgkoR4viAY8cLfrY1Z2gLadVt6EyApCduzX+Pajo8nRELjZkHR7r+U1Jdgkm/fZ+lbqRnmWx0m1
FdUBSvSFH2Iki/uRlyRIi3FjGXq9nUh9oP5qi5I6qyOmY+LRjEpLiFVG6+WvyqY6P4z4p4i+smbF
Dv5In/RPEAS0GdnM7Gg70CO0fX0rWts9b0SjNu3o/FKGib5etWO5JqL1xS3cgvqjH6yz1vsd+rzm
KjfkNZ0Q+SPlYIceHsjaqh6o1dBVQaWQmCHBwOAWx4eigHguhaK+Yemht08Dg05AJbSrOMRRy3YS
k11Tm7M/urzPc5N74YGS3ptVk7x1QnlPHib6YxSF1oMbEwYNy1BbxVpBiyOxb3sjAtbH5rY+oW1c
CALZQZg6MkBJ29BgpzQLT98LAs35G07iKHm12sWjHC+/FszNarh3ark//vpCbtiVMgws3Qi+0529
hUixThFhe4G+zd3jiHvu69GW12IIGD3SQj9LzgrkSufjtWi90biTp6e3qX6mbemT/+2ft6SuK8NG
GGQZypmHf6edJRdDaSGNk9sOdE54RH3yl8+CvysdYUAhdizLcZeK2TCNUul4wrxFcUPo2bpHQ/j1
JSwUpkgzP4ywFMw6dZuP2HHNWxakgA927/2wWOP+chCJ+tLQid0x4V1Kd6HKDdgCGvbQVEeba7C6
bYcQUHTbrwdZaHI5njNpheBx02mBorx41o3jsHFw+uJIeW1NzGvZ6agaHvqsOTHQH5NKOvqsmUYv
C91W2YsXJGp14XT0JW7HFJY5pagTmtJTf3/5irQRZXvwTgSunI1sjumvfn2n/hjAULohFPBZpq5u
qcWdQhcaecAxozvhka8UC7pr9fPXQ3ycVgi86a1apiQ4gCUOyfdCFKtrXuxMA1LPkozUnubsrolP
PIaPz3seghklbUfZ0rKFNBbCYiTvngCJ5V5N7mp4rTAT1dv2lL731CCLN3xKkxwyIIMosuLLDY0f
I1yb0ebru3VqlPluvltHOA8kUZz27pXE8NuTbr+WSGraE2Lyj4/9H9E9enEk/mzFeFf05bw1UPCp
Lgjv8jBsd/7Ql1fRCKH9764FX79Ulm0oS2fpdZdPHuBejWG9xIQ3087aaYz3mFmznU5j7VwDJnJi
Ms+T9d8PiiOQxyNWZH3krVPCshb3LuxL4Yd2I25SN0zTnTvGPtlbRfYNWL3/vSXl7rmL+3sBJuSU
C0AsZ/k8tq0cvgB8MLE0LGa5lyNzU5Yh4BUcYo1GjM5Zsv/lAeyeblKgtlP0vUeiFfugH2JMc+y8
KnUfQTf8+qYvVPbzXcBWYUsXIbphcjsW1goitiSIuyA9qvAsDx4JpZ76J7fmUH0j6yefCiD4sxN3
/tSgy28HXfco6GWWHl1ZkXCgMK65Fr3Z+BWGI228gqMYzZ9zLa8v0qI9nrjmeb5+fPLzNaO7d1jw
JdCGj2/NaIQNzUQ/JdKGwOqhfGonNDOUqrswDDdd54FK7xCFEpt7jiXkXuPkdOInzLd1+RPYWLDW
sQdwLbW47WFcGaLhlHakfHc1aM23LoEWTX/mzcmnJ6to11mt/azN4ltOarOJ72VFgYGKMkpYzTpU
sEydliDA1CFjubqguX5iYnz6AwVbH2nw4mMn+niPeBe1tEeYc5SZebQm0qAhMq8a7OdFhjDQysdN
ZTUvKX6Mr2/Nn68lzWSkRXz3pbD4Hn8cmHwWAb4lSXHzhrt6ZOebsUxj/UjN71UOitByT01H+dnD
eDfkvMq+W0VHzi1BVTAfPEXIuHYoaVL1P0f/aAYuqdlPHq7nhHQSvI8pZ5ivr9c9dcGLOz0jIVCM
pulRi6kRIDi/SOzS5OCCMNFKnzsLGTxUQfJKAwRIFOReKFr8TjrrDsI/lBx9V4LNKdBEmoV5pnSK
H4MokBiVL31QwdwJ9BtTIzlXtNkWsiNOxCm9YadA6jxwGscN4JFIZzd27Vueojs0M389CzJY+DYi
Q2inAfHN8HTQ+roKBrVV0/SEfOzCiX10XD0ZWfQBU0C+Y5NtDDKLVn4Qr3s5HFqvoM9p4Fn0/Hsr
02+8uGDjzj+GjI/i/7gRRXbulGILtvxRWN7GzSmqDpkD1ja14m3RwTXHikEKZWGvPTMVaOCiTZnL
fWXJ312pfiGdREHeN9sqNdbVmF8AvJiLv2gXfP++DGt8x7V8FLV/YTu/Y6pYCcAFS8098bbbFxNv
ek//cu33gnZFdznm6n7Q+ssswkE+SrXu7GZb1P7t1w9eLD/e89Lruqy7ANrJeF2+YiwBxAwOVnLU
LeeG8kiId3so6AJo5wMY0wBACgSKDd63vRFNF8C2yJYkW426GwfJX1kLcyoJ/35xpGMshWPNRwf7
jw8CSERVhCovjnH5avIR4DkparWa+F5GO5daoTb+arp7OPunXsM/XwTq/vi8TPYZ1vyfPr6GxGdE
nTXGxVHvtOxioo+yMzQJ0K9REz3eQX+rHDk8T+4snLKr4pps6WdKhwGZp7q+hadsnbdErV5X5djB
Gfabc0J9Fcq8uH39+tnJP5dHfqvi4GZx3lU0kj7+VgdNE81NMz9W7lnYvYb5ozPhxXIJy3BvFDXY
qP3m6z9p+wKDumIz/Uz2wIr0WtKBr70e2RrBHobzCwjXusveZrY9ETW8uFgREmxuOLV843LQcejm
w/evf/y8gn789uBvE9Ix56fMHnixwoaRX2BVGovjpJoLb4xv4pBY754yxYml7ZPvPMkNgg23cDHy
cSD9eJf6MBfknHCyIhpO0r4tg1cK0smh0ezXIRvS69BVwzeMcOMFmg50OiHEy68v9pNJ5bB6uUwn
22W3v/gJlh0S0dLWBey4h7E3b0HJU2AGdWEf3ORF6cnh6/E+mRgOe2SD/avJMclZfNg13c91M+bm
+plrvah+SqgiT8nWt5vgYOaD/E7iJgkJg0Ay1FCw+3r4Ty/XwLUIAVtIOfuC33/KNL3tarPMiiPF
agKNOtZR3Nq3YZOmlAH0M+Vnm9a19l+Pujwg4NshKHs2Mc6vAzvaj6PWeuChi5hvcpCswRVtNHs4
sS34fC79O4axKAVUiSocBDjMWg9pmty7FAlJfFwX5gMaABSow6Zzt0Pp33x9bZ+8LRwWDU4kysCE
vNwsprkW5n3gFmyE3GPnCJoo3Xd0sCcsp58cCUzOPVQK8Ufj210ef8oQWYLM7OpYC/O69rLvWg6b
BQm/H9R3COU2uu3ej15/Vk/lLu8nts0V6asOUrO0uCXh5sRMmlfbj6vEx98zz7R3m6KkL9KRNm/F
PuzapNQ2MHPQKay0utr18f3XN/nPT+E8mG3zniIdZ0H9ONhAYXEC5YSmMwzPgENt+7Y5AzJ/QKdy
4jPzyVACs6yJrZDjjr48/Ycj699Ib+bYhtGdZVI9hODn7vxIvvkeKepfX9ifs8dkND7zcI0NpZZH
Zx613vl1Ux8LRKySrF1itldW6JxYaf987U0hhDnb43Ucy2qxygUuQtsmAN9WAMuq0/aXjRXHNByW
ARD1MIcReZ1YWP985+chHUvMbz1n9sU7r42VnQxiJsZNvTxD2Utaa6n1j1/fv09HcRWnZeqlzh9H
tc7O6qmIeFralN1knbrLEGJ/PcQnK4tJ5UEaaNkNytbLwzhqDIWQcqqPTvpWEUQkvBdXvg0O5z4w
qQgSVHYE53niQ/HZlb0fdfF+GcjbfAf/3rGoi0MpCKggIPvU0eaT6UfhHNIWHyNu4vIDnBWIECuj
NcFodyVGZsP6htuDcLIwmU4wGv58r9iy6SYnRaah9ceT0qIOnZYVhcfWtEkBblAwBAbu47EP8g2p
qdOJb85ifaKno8hbM9hA61L+uWTEvrBEm3fjsRMOMTNZWuwnJEVb0qWKrQuvdEfEkvFXTQiKNjTM
qRy6poHHZkYsfFynvEQm6ARb++h4dbvzhMsxJxjji87s7d3A/T2PSS49MVPE/FffLcXzqNRnHDgf
2Gx1Y/kJMkpqJcmga0eJfOFMr0S8axrsVG0uMOnWvrjW7LB/5BiJ/5g98rnj12gsqy6OnyZScjbE
GBHu47YgsMMCt1mKWOdm8sMC+CpoaZEYJx7OYjLMWBJmm8sGmRIr68NiPSr0RLYkcGrHKfgFCJlc
9aEibuXEnuDUKPO5/t0nSpUmMdOQuY+969zpRZHfWZBT170faJe6nht/t+JRLeRyUOezaINPUWpR
N451Yj5RbpXHFgDUsAIX+fVCtFgR/vj78//+7nLKOsFHpbvlsfzZ4B0I/uPPX3xji2HK7VTj5yvY
o0A5vc3XP1/M1/9hmi7uz/y43v1+aWq2jj8AKvN0A1NVHDlL0xFKqREYcN33SIxr9OuPk3b79cin
bty8VLwbGCjikBetKo98G8SwIYvjv/39xVINTbqn9WjyYFjYkBoG//HBL1aVcRonTZ94Mtl0pRRR
lP/t75uLrbPttg2ZCPx9tpjod0kuO/G6Lz4z/zNzbZuvNNUMZ7kXqH1o+62llUfHuSvz/aD2on75
+hn8sdz/M7n+b4h/PuLvnrEed11igzI8YuYkUgrxROuQI/WoyQK5bHrijp24ILFYvxzMT8048SpS
GHaRcNdnWPe/vqBTQ8iPkxZxumuM89uOZz9Tayku2+nEEJ+/F//es8WCJaLKh27BEJjUkQm72om7
dOrvz//7u2fiCd/MYlRLxz4+VOm2vftvd2ixYAkNuxQK0OrIGTqEjN1hw/iPV7BYskjqS6wwccoj
OlpScdwTD+DTSesoPCaSzSUOgI83CPFZ5BIJzhXIeoctJiAmq8ufam88knj/9d369GG8G2uxCDo1
wAEJ8v/o2teaRdiff2Ib8vkAtAJM+mWW+8/y/+5poy4ir6SOqqOeks3esV8N8hOP49N3Ak7G/w6x
mFD+FMspzXji6UTg8WTexZ290cPy+PWt+vSxuMpxbEGlxjIXbzcaqE6NaIaOzt4JkNGsb2CmTuaJ
wsH8cP/4HM7MFw4WqD2W5Uyzg36eWcwtRbChd2G8TXCNnr6+ks+eCeIFtr8uzDfTXTz0VJYNRIOu
Omr2N1xY2ApOPJFTAyw+fUi+GyBvDOBCoS1/Yj0+McBnd4ljsdIpmkEfWB6+UrPyuYNTcUx/1T2J
yHus4UV+Ytv+2bxSgm6fRM1DTW5xm7yk8fAkUzuy2ksteRqqq0ac2IvON2L5tJWE6qZQDtG3WixW
jps4fpdSvMYPfS/dkhBA58o0Z1qVf55Ao6ZmRSn97x//+0EX60tQtF3pa9TqTftlJd3nr//6p4/m
3SUt7trop0afgms6kmZo+WdACxCuNe31/8coin2DQmxFr3Hxkcp8J2Jr6pdHIjPDayd4URxa5IlP
yWfTmH46NUrH1Oej1MeFmMNkg61CMAHi82JnWCce/qfz692flx///OQAHsDGysP3iQaVR75WxP5+
fZ8+nWAWYi5mMUf55dFzSunwSTVQWHbM1TBVe0d4K9A/KzPe6+7axqrx9YCf37P/G3C5a6yLykrG
mAGJgdy4xVV2Ur2yrLz8s2/kFG8bHKXnRXLx0tgNnrEG7eWxsg849PH+m86OOF78s9hb0mfRbL6+
pk8f1LsBFy9MGOSphfs+P5Iq2kXXcEzS/PD1EJ++Na5NQczkA2Msj76mWdGMzxhCw4k3SGyUr6UJ
Jfgvq1b/c+/+HWcx53jxzYlwrfzoZVCq671f7Uu5H41oYwy/+vsYjNR0YkZ89t2kwKODruRZIV74
OM0pjPQjyDimoLyPvdfU28Y2GUqb4dSn87Op926gZa3ftoBk+g4DOW+Qvgx1olT12SwwdYoTcFXB
yP3TkX+3k9HNNMVHzLLpGDvHOsAG8o0Ts+DzK/h3iOWtCuKhESItjrl2407PaXr/97Ps30ugvfnx
USjIBU5n0efxMfLJFIFxiMFKEaGXqhNP/dO7JWiizSROmxrUx6FoMwQdHfr8iPiijF44AKfAyP8/
LuffMZbKyK6OYTzhHzjOvHH1CMWlVFsPd8rXw6AjnFf65XeaDez/Xs2yP2frgzV6qZEfdZHmuCdc
5yqJ0nYzlChxifSBTUG57SqGpkFOKTJyeHk4weyB7m0JlbkA3ocMh38CDqdzVkFJgfdXzyL/REvC
gzIIPVOFIsMB/gTELz9jEpMWf8h7+wfkGLSAxfQ71jSbPBjf2kRjWZqbNrAhS4aG2YArku4hI3z3
pq/8eBtgWNxVPdEc1FBnsw2JomIQNpEOHIcqTKX4lL8nVbse4YNu8OsXe7wHL05TBbjORQ7COfyZ
49zq8Qtto6FsYL/VAPRqSFvh1Fu/XTvlOmUMrwRr3j6NIWSa9HM3udEGxzTSz7Mp5RDc4JUesfNg
47f7PYYdfKXU5QmGAkACQMFe176vYOL0sIWSKA+sA1AT0sO0SiFcHwdgLiFZRaEELyRjhDyuKDMI
3bBdKGC7MKZgX8Vy8A6WGRU3Mk9eDAKXtjh87B/21LZ7ok3yPR739hqDGWJ/Sdas8gSGW73pN7WT
yq0Fyek8rYqOvB8r2mpWY97WRldf6AUu8KylGwJ/qzgjappXJyzVQQgv/2E3fr03+7bc2pKDoJvj
jHECwz7P8JhupiTRthW29g1icXvjVd3PWvnWOjNb8UYepn8mK7P/PpaWRM03Di1sPl9fj6qihTDN
tpGq8DDQOUZMNlIbbqbSF6tBjT3hVRpRxH4JLs11s+Z73lhqE6fEJyJLCYfLpA/kpfTTt1JQGUIz
4px1LQGiGCqsXTVF8FkzyBj40+SqGlkOkG0NP8OOdHUyisjxcTxrO2ahcSgUjmJy3bJtmgC1LcsY
qkdfNQfTHcnihA+JuqoXgPjKZyaLvcOiZvzwJwvPm6wxgLS+fVbqeD/9Zky2UTW+SlDkpBV12Xhf
EuW+qQIEREUQdFeeV3h7M/KiteNO5mFox1esIhpefOL2OBmVZLuJNNkECeDGQpKubgsRbZ06a85q
qym2feFdi/Cyi89DQF5dgWOsTe0VvnoyB8zQJ3uxVweklKAC4ePgpEkMrJi9itdG3L5VvfazHE2a
4JVNZoBdyatapSig6iJgtRztJwhVo0V2cwphICSwLh6qaV8nlb3SjVrgwPchvYSBdpP1uXMhi7zZ
NWZELojEp9S24XDRg83aWQUIziYo/W+1rX5rro6txeF4L0oMml2CHVfF9s9BREj1dDtbcybsd4kG
AshryAMUYTrQRDDCb1UcdGc1aaK3nj+FZ3WRF6t8KPNrd8SU706wdzFAg3vN0vCXJiF2KAXAKcb5
zAMNodJzNLkKm6BYhVjoONuaLxZcXjy7mP3i0nmGzGrtStyCayeW+NRSj45rXlQXECyO/qD738h6
a84yz0F7hqkcUUhw4+jdsAlyJ3vwU8teGfzXnaFaczPAwdx10WTjHM0npFoa3t3IwzCp9RIXXRut
JcHYm7IlYT10gTuEcjY+E6O9SpMZjZmi04nF6F9a/FcwEVO8kqLJt8FUFS++hqkfpiDwVmUT2+62
5UgAjv07sChvzE3VPVZuohgbn3SOxoEuEcUDNh8LiK3j+MwZP98EBL1DZGzqC6glM7v/3i3uiVDJ
CvIa/LK989EN7ZrZzN8WU35OIFC17zKIMhbpmytiqRA6xqW34v8BrWu2qOtB8SNqQ4PAVB82DWmK
65A0y5VmwOsDg9PAqRTsyYIABIBLpEqVl+4WRpixmYAY7lItLpGeZeo59QZ9XWKaXIel/bPCVr5W
YfzaZ/XvAjMfUsvotTO1R6NoobwOxkvmpR5kSy64q9hU8pxeTBM1iy3nnIe2BQxNzMuGiMBwkzZF
cEe/nfwUG1BV1mj31Rw2o5UW77kI8G2n+gTgFDigj5UcDxjZ5aOTGYRhFzBPSrYVnVI+ElRgalk3
ggOFkFJ/5//IG5mE8DFVWOUQXPTkO5xUvIJmmTx0dfmijRPAISJsAze7a4nDuuhjvTwfp5xUDzpH
5UoJAHZtyApgzygX/Kjai/Idd5NmeJrxHpN5SJzlOeFo2BgRRGxE4FrnmW//Vg6i/Qk+wGVtuzAO
+5rUUYSQ6APrAXoFPXC/6ox1aBXRXvZKbbuI6qHOe7MDxmLdRq3g+2Wo+hucxeaqKFR0XqUsyHPb
75J+YryJhwDjTG6+sSgVm87ybZY/gqs7qylJfnQi4pbccZ9qzrALqGitzaJvkdfgDsUsitNbGbPr
JprOZdf2m6mu5V0Ya+KnZXh+tZ7BuPtQwx3a6270oLyaL7/MzexFK8AmrYAJduwjKu6p3vvHaJgZ
4LLDqUu68tbNnV9E3zWrshBQhtxJXeGoJR0D/5W1kliq4RCr+JJe1pNdmz/Mtn0Y8aWsKiMJb6Hn
xiCz2CiaHdsKyxrdFRSv6iJpNf/GDIGZEP4LhLE2kIYOMZa3ntTBFYU54tq6UCjj4CURz2D0zeo8
K8gxQm0Gn8D0/WtifmcZpkvkNPmY9P18c9ckOA7JNMMQl7AW0Iz2VgmC27VttzCWgiwhIjabCKhS
w05WRnRWY8e96mKFANtX4K899TstEQGTuBed603TbHuROE8eHDtInhziEhOhqJ0CuXFAuWxIDJBP
NcBGvH54DrDaTQREjg5AhVZF2OZ80d2mAzwOv9Gzb0KBZeu15K0Av7oKItpWtW6RD9Ro4fWUQ/ZJ
zS4+IBqdrou85WWpjdq/VFYPhwvr98U468og2/kbPoDeXd0kBDSaBHI2ejpsE9AXmBDb4gGvVnIo
/M5Z81PFTsMQsR894QC+rFP+kZIUEKm0eu3RuOUOdoSaZ/OsHkv3xansfOVUmtjAhnRvYHg7W6X3
mA45bKz8hP0VwPgAv3vxQNZb88v6fySdx3LkSBIFvwhmkInEtVCaLGp9SWM32RAJmdD4+vWavYzZ
2s40WV1AiogX7swfM6GpF+Thai2DzYKa7auUbHY1hZJnVw8wU/zJfnTaVr2oIYFyNLTzQVc4rZOo
WnYiIYccVSuLt5JIGwMLn/HaL8kLZjj95KfslEvPYUvLedzyydSONnzz4l8ntjXzVrveYm2CBkeG
evbyvchHeciknW/zFrfqFJEJzJG2iaoDcac4eqaTnOpNuLa/XgI1YIFn8MgTzzPiiF/bJzDcVpyE
O0Mm2maXTjbFqOs/oKEDRHBcuxki8q/gALlJ58W82P1oQaRARwoPrqgxPmVO/9JGy7fo7I6T0vAD
bTC5LLNnLqNx7a22nZ85uH6ZM5kk0bgM0k5Sxj04HeBBS3qcEdsysMCOXFh5x+x31d+Bf83QgrPW
yj5b940JSFUiJt77izPj6vpPKMVLCor9dWodvSUJ+E+6eRgDQ8rwBS73EC62LoNP5f5vY6cvTD8z
bT+Tbwg5oh2mthPxBABnY8/TcCiSKDvO+aLJvwpnDxVy3vlo1W6WTBW70Of5FV0CEktyXr5ZAnxZ
WV705ywr2qegLfNjOwsvhoQ3XeDo99/8xS8Hd9QMuU7LQq8z/C9p0Hb8FczFTQtrDviBVi+QKEBk
MLh8qHiMYLnK9GQ4qWBq91Jzk/czVwvGahCqNpW8WEYm+2DldOU1on8Az1eDrxlV8tX0Kz5SbZbp
sYGYYzjUju1nWBjEwcFXXXM8Pjf9AB6YE0NIo6zx3uVi/tJrjsxJKpeXHjSibV0C29RfTOBfn056
hZuy8zygGMG4a0U/Ai4gQh1TW9MHp7SHDeMHJMzJrpeXrsyluO/soL4wwEinWvAOlhBDTkHPjHkZ
RumDrnyxi2RTowvPxAb7/GfR9YztmrY+yYbsum4dLkGyTAnuDsAwpJ5q0Bwpx3OFPdbERe/p01SU
XCGbRT06zYifbYGp/oyWlF/I+M/jJHui84SI2Rjkg8jCK7Kf8kRr2rKLcRqE/acTuOQPSI7Kc8Op
8eSNVrZv4duc8oLxBYvj+LbwumabjdMPTKQgXtJu3UQdge3Eh4lMcAP+FovAxhYaP1LTeKe8Cd8j
EfL+SMNHngwz+Cx9mypVn4Xqq9jXvgvD2s0ZU7oumsycbxqRp1y5KEeu85JeWoDymBBUWr3YQcm/
7mLcjJ3rPzhF+3IL/pLf2Sk4AUFQYpUN8uUCkioAEpMH60U6zYNui88BjvlxEkxub3DEsqEXkQHI
Ag0snG2wqeBMdo7nl3t0M+wooMAZn+apZeg+fePwQCgHcvKPSJP5b2ir8WFh+uHIHzBD7+rTO7ix
TJMma+BApA9xudqFU3/0Jck8t5IeILY5PLprinNLgSHkoDKe3GwI7/XVOr1WVw7sKIyGOdiWW9Mt
AMGkiu7JBAF1DLrPJAx/rYIwl8s95jxPlfUeudI6mMWqv6NFQY0hHbwlYYK6qe/5OWXaX0I0lGTJ
PcbMWTTiwGqtI5ANckWEqDc2woxty9HhVkwgTWwPJaek0siKbwk6o17AhaxZrIM/TRa2AliTD3Y3
yw1tNHfnqBbrbJKvm1KDYJUdm0vvhWtMucjd5rb3iwzVoriB3sCpEn9Tce5DXowFUaTK4UxmQF5j
8tzaiw8n1fbmPZSHdzikO4otP9Zazs+9S5GkzfrxaAKyqdBlk1vTBdAJy0ACJM2Ge6SZw4GB3OEL
p4O8EXNu3cGxBCc9Bd2+xEjykbIK3QA10dt81rCseb7cB07GoH3qFC5nVA/Prpl+xwlxSdqP0YbA
8Xrrps9DsVcSCg73KL4RVzuf7JDFvuaRoyjftneJ5w13pm/CXco049ZN3GDj9A33R6brNcrQVPP5
ZPTh1wKehVnW6k+wJn+XzJ2I/Fb1qQ8svCV2iS/5RGIUfFrQOg3ovbQX/1IdzDAEZ2+r5hzDvE16
v2kUgyiO3Qe7cunqu653f4Tn4RvlqAOmLoT6zZp31GpkDVgboDx6Fl+VCPujV9Tp4xr6DqVqA5Ci
9shuVzmRZ0gGb5G9vIcZYtwxW+CQdg3HQquwDuHgq1iXVJ6nilMuY21A2nRdxwafyl7Ak9iEpu/g
qqzo08Pxxk4Yv1EywTiKZxsSI1KTrLTTI+7q5Cjbyjylrgyf+SgefkWeyUzeogqevgAlWtvZh+hg
c+jaEI4DNtSP+Px06b+jKc92S194X33qundRrlG1tWiiaIQW3bZnJb0ZfUaYih4RqbbVuwu8lXSN
hYXWlXD0fEiQVWHcYxeNyRZUyZ/V6HEHhwvwg/RYPtdo2udRqHaTaf7MozGvXpfD1UqWZE/yEYak
zxe7LIv/VIXp65pP85bCEcQ4T9YALBjEppjJSySG38kNi7hxdHNMB+Oz6vCd2TBuT/USdE/BiCnb
BHV4k8AlvAv9Yt2XWurd2uX/qAM3fAznWjSwPqPaq+91OHOy7XH1ct2m8pEo3sngLzvKbxRgyRpI
msV0oTmJAYE6JsJVO3GdvEqyDJdlouq7Vkz1fZhZ7SmsALhUsIb4/USK4AcTaGJH36Tx2701VDN3
yqD7xp76yADr9dzVTXvXr8s7jo3j+1yB8fOMwj4P9WrDo8dpYdRDz27OJWJthP5c4VXsKxTgW3cJ
yh23H6wq9gL9oukL7N41GogkdP+ho74LW0ybTRtA1/Tlv6axW5jwBUZbi4lzG9okLKn//gnwpz8w
mlVt/X5i3ixJPPPUlsNMOaBAPt8YHy43Q8x7OSYDDjHV7ZuyUxsvL/+QNko5P5ifdIZgBR3F8c6i
4kXAVf33SgSBt99Q84N6z3EcYc2vVkEd113g3Jd093cA/ynw+aO3HfroWUOhvA1X6OUUIczZHeA2
UykbHsJCS9A2MHFC1aA2tFLrrcBC8Th6TvpoOq+6RFqGH/gXKHaFDFLwl93cJ8Tp9uCmgqMfdssW
Yri36zs4/76AP4s8u99ayeBC7au78rPvhbrp6skc09Rpj8rp0geQst22clYovnxN8ZBP7o038lUl
InE3cACDXT2B/StVvh7qPHJv3NpDfDo7DVJAhBVR5NSH/+RHJun2a7V+W+kQUthtZnHqJxKE9dWK
5HOs2zsdcBeGOqcjSWeofzLl6ygmIgmZL07T7B9lk720As5LWnfDrvB7LnR2mp+YPWjvIuQNZ3fq
+psVPDP7i3H8fySymk8h+w/VFOmNA6vwoDuga3OW/yTdTDt/orDsr62HHbEf8HBnnYI/JeYtwXKq
Xi33BjAwxcPYgh9mcdXUyyN7V9Zef+Rl9fbYmfydVbnN2TJz9eyqPPyYV/knrBDe8iJb2JCzfl9f
jbizVcmTH7Q1a0tbvRC/6LYuLH4u/lEfO9rKPkc37G+zvCviACf5TuVYU4ZmmLd5U0SYCKzmdc16
xDAUN1BdiF6pZ74Mh1sjBvRY0qfeCBQEOyOYrHQ6EXwuazCeif4MkFVn9xp0tadXNjz/Wil2T0y0
2PdpQ13DDdV4XMbwCpvVcKhKB5ulDziqbLgoBNT0f3LGh9wNJT5O4GkCuakaivIfpdzxxZPGxwg7
zOLC4W7cV6WfbevWq+MUBQGZHB+8qx+MTzkspK09KgRLkQ738BSgx/g84/fQoNMz+WY8CEBtY6mW
GdtQPwaXQVDiW13Iq3XnfOTmOoQxt79uq6cjijJQTYJxdna/viE7CrdkZ09NtfccL724pp5AC4YQ
3CMMEaZ1/Xex+B/klW3Ob81XoNMOkVpLBQEIVn/CuPWhrGneuUoNP14ZOQkl4oUrS943/VlGYO+q
K4BWNqH5QFDJaHyRAppltsitPq7k0al7dmufTaOvgn+S7eA2LKdPRmObMxoy9CEUrqiLfmYl+b05
wUxGAaKPZ0NqybaNvesUj/KGg/FnHkLkc0tAmIQk8+fRqQ3Nh5YihalCdMdVepwax41rAoEn3FLl
uRNk2nn5gpQp00HUEB6H6KaJnOYzWBsstVJ0Lqz67HWIUm403vSZNldxgT/b3La82n+W1BxgvQ9F
tsWxtELmL0sfTH3pqY2dq6cmnSYEwoPKdxS52+41Y1p92Oe96V8JOQyx3WURbLYOawv4KfsMc1me
ZtDV78rY3ZYXmNC36NQpWahEu1H65hWLHfuW7x+1E8iDci3ryHVHnUCnO9sgT6ZXWSM2W8ltx1bS
FYd8mCgHRmN9xXQH21Y2f0q7+qPr0ok9BrSr3Rwaq70ZuXeaXaGGh0ICza2p0m97EjJwaAOLJkOe
chmj57Zh4eL/H5sSdojv06mxxtb7s4aLv3fZM1r06ckuyr+ow9XqtqoGiPHg9ie6VHPi2LFoHPM+
RXl4t1piYc7Mzw5MMmaxhOG1qbShbFY62EuEJX5WPV2xaF5/tvz6ryqSa6nzzbyX+Y1o987z9YMw
Xr6t670QNz64RtQlMPv8uTyBnL5LDLfEtvXXXa3QVzle6xyEU0+7nnYVUDskA4lwOHjMFUxbN48O
IdiANRmtzZLrV8eh99f0bXQonf5P6Q7qDJPnEwPfn8W9dlhgmdW+3IdKooOa0vFcYMioo/LiT4uD
ZY0zcWdnv4DmK66gN+H4UBLuCuDyUkF1S8HJvizUB0m26OKWdJTicLHSf40/DS+5kN2XAw1zGy09
Kt3IX507nZvI26m2r+85Tg230s2+pNe9JY2N5aKAUdw7I7W10MJUMdeGL7zK4shvWHvqiAk739XF
/dDY041fw4ik7ow/PLPAsVtUu6uMysZQ1Qml5d7s8+stFr4bvRgPBLE3ovRIUnfaFBVqtMKhfUC1
qTgEtf/BjY0xhbSl5rVy3siExSUYaqw9QbbzJ1i7Y+OOSF+GbA8RkJnxrsQ5tZB7KD1qQIiV2Ab9
cHjpZno5bZaGNxhsPtkA3ENIuyX2MKvcY5nIt4qJpRgRYFDtuoLIic1cDMOYVJWAAfPWWzCRqSyx
WW2Kcux+y5Arlqdlvas7DnvKEdj2puR3Dud0h3NwrXa0WD5at8RpFdJes3gW4kHaHF3A3O9dy+ce
mTWz/eNYXXfT9DbkyUBTYSiZzrluQ5yzRPBjXIjJ+xEfzRN08YqD9Nq08VJNXwwP99sCa0IMdO1b
WogcjCvaZecvBYXIZFXlvZtI50KHqL4ErC/0n4I/NdfmmzwRC5TsAPB9AC6RYl2K0sehMVwqzX2+
+LSTpD0CJYrOFLX/9CnUemiplBnzqlV8l2RVt0U/9s9tZFMJVtpAT4TEmxVlEgdhkmLxSob7qjTf
WDzcnd9GjH/m7OQc84qNhsg9Ah8PzUK7Z3j3S46IkwzLizWYsrkpXV1ebHpWCNWdfoZVPuaIvfg6
rHyVuyqxyztvLtz7hi4B2NCKo6Q99K+T03GIz60Z2QYuby9z33idaI+707gbgiA/r2Gkz8K+ns4N
XwH9W+7ZbtLu20SnWxP1KMLH0BxpDWEHbKuUKMhcnKw6clkOK3sTUbjfqjz4cKrijQk7eQ5Vl+7W
TLlHq2uCYzS7HO9UP8s9TdHlafQYsktbZ74ZmHHcT11X3tazAV3cSRJU/CsglmFEai+JkD8KHjxf
zBdrjeRNmMBolyjW6g7U66wdOg22m+ySzuC6skIyBgZqtQf9+zF1TGq2thIG9rGtk4vBE0H3J3Q3
dPMRC3TqgQ6sj/VPOWfhFPo49n52vPLLuQut5AfyiPsEVqWdnsHwQyJo4mmh2AWmjjHagJwDnARD
pzMsj2OA5CkTUBJmisH7PqHkbgdSfLmclOiYJDpGNdvdzOS8buwgc7+nEvGTGZVzmAyERDjS9VH6
Y/HocGA7JPnwqJH5HnLR1o+dXziXPr/OyfveuE1Fsd4wtO6fhQiak29BlqilQsloMvOVZlmzS7CO
xT5H03iNSpdKHdsA/h6N28sen72RJk844e1AykJITvXdLqjWa0bKsfWDE9R0m9fegFHGfxfpdT1G
USJ24+hjVi8m2tjr+9qO5ohhqd6Foz88Mey/0IICPJa3MGg9R2W3jWuamwV5JnzisX1sglzSMVsG
Tn0rHd82ye87Mz37nESP1uxRPOstH0HqtQPu299BZLrL4oOyqMJenLrFXZ6bcaAWxTkjDjnbVBAW
gXmV9yYVcmdF00+mxfSRTJVIN4tYWHg0S0EzJT/luIi9lpniej1pGuc2/8F4patWk//IDSP57gOv
OqDoRBrXaxrHiF1jnYfjXeWixkjdFT9bpVqm55LojJYvOtsLqqjaycZYyfJtGRqNw4Wtee30csBY
arYc+tsHo5vpUjmlPoZSDtfTosWsAe1HMVjL0bGaiuyE4MC81IgApoXp1zx4LZohOtA3MudGdFc3
ZmtzPR6BXogeOLGKTl1Yq9jKpvmumZMaX8FVmOBF9eNcRP+swvlruKTQA/8bEO04CWkV75Pn68dx
WabYNsmw89iD76t89Hd6pH3sBkl1ziMdnIFXZoe81K+5HxbcTB37pgvcmb+AHs1cpf1NSBuIHhbT
hGJimJGW2HJyA5W862T5qfr2E4QJWFxWcPKDXbanPWvvQ5sjlW8ZuiyYVojShPZ9orziEIW629fB
6m4QeSHkNGt/ERgvN3pZaMKL+RU6d3eworQAS586d5NQJe4Ax3pDxXfCOHW38EXs6SXc4QeW+3UM
vka3T7fBwgYrHR5x8JnpLbLk/MDFzbmLoKI+MjCsY3+maMcEULRXQyF/KPM4QJLD+jiUOiJ6Is1p
6RC9eUvwZTjjHRnqJbcSKZj4w+xtKpyN+zQKHF4F70vmdA2bwLRxGl0va639sfpTdhtVajhzy4Ej
QcOdIsBoTY9JQ/kgg3QQO37F49Lk3iOWS31xGqjEawqQZU1T8jYRE2Hk/kuwnB1N/WvXIaq4MzLW
lW4CgTC2GP2SKRYhoYFN7y3qJe4EtiF9cPXJOV1wXFVEn19Y/j9lh/+9DZBLw/wNxvMYr6H1E3CF
oU/TfEbzAE5kGoaLZsE+5hYfKfEoEzWd/xY0VXoFwazHFWZ6LNbyUU5r/y5q42wpYfGt28i6LVy2
W92nn+SFls3iE/kes3DrJOn0ouowvG9T3tJAU4HKmS0+NX247juxksoa32pFlzKfMNw5hsbGyIzr
Nnfo3UszUj6oo/6UL1P/MNiqP3Q6q16iMfW2WMDcmJEb5LFwSKtYtZP4Cly7O45y8T4SmHavViMT
uME1ZliaLhIGT0HNj0xS3HHN2smUYuLSDu0mF6O8mt/0k/Gq9WkcR6AuVKyQxgyblAnTiyfa7hvD
Y3VL8conQxCql4Ui2ka0ExzepKJmmym6pjTTLujx7L+6k9x+wNX8WXvVfhSOXI9zmod7L+Waamhi
1pYf15APgXIcTFT89vX0nlrJCxpFkkjXINBcUDQ0kmnrqhTTm0z4CRBf613b0YLkqjRsffCj90E+
mT92345vjs0tKOfmuylqqKCLbVuUOukd6E5k94Y3FcXJEMaDnpIj6hG8V+Hg7EBIc0SR8iea6u7F
GbxfxitywAp9eJhdL48dp1VMMrJRdkHtPOacyTa9oNmBAgf3mMtZh8lfsPI0NI4yZFR8MUV+76mJ
5y3nTNKVJh82I5KKD3i+7j4bw1fZCffJ8xv3yCWMFJDQLYt8w+4iA3Wr8nbdL+ye6K7UcwYF+YaG
Y/naB8Q2qkUWt444k77KaXqZg7byd+xGYdzUIZ7mmjtQz2G2lXRu5aPq79US0PFoluyJUJUZN8Yf
zCZTibf3uDV8NgFLrQdFHb53xDYx4UUjNKMvksVO4CXzOxvSBFcBlAqEcCBhGHpgo/+ajkF1oib2
fUXH3ZVQz8ky2WHOfMDQ7asich/chHvKJjfmr6XCp3oN3pqiYXuZ2Uw2gInpJnqVfiBkzixto+2H
bL0XwQMo6n1PS1z9a1+qSRwo1z0nYdRja/I1Da6MX0PAu81pCoOj6qhr6ZR4JDHyGC0Njm9PpPzR
xcOUc6NptDoZ2gd+DggB4DfcnSlBWiIR7/QE1aYUfu+1YiDUeocF5lCiyqsk+hcd7BwN74ge8HzV
JQVO8inu+gjPl7tbWbW/5QkEC3tVjtq0G/MxdsJCbjjVffWOys8QrT/sdJ4R+fYGRUwbjDdhoP2d
iUgK5Em5URZ3Kl0SUzA8ij5yAZQ5Glr9VLuU8iXiajP6VxB8dEyWdN1Hgv6KPfLzigk/pBwQH8iQ
2cfu/42/ZuYT1Uadex0Vt3OPr0lqlidO4Dgu63m51UGysp3b9iH1Q31aLQ+bcNu4O08F6sYmpfk+
JM66rXX+3TPmajfsouGyu2b+ttxo1W6Y648Q5crtSr817qV1Gy7rV0XRYkPHE0Gqclpsih3D6ZNo
b9fIiuJg0mQU/y3lY989Y9rOWVb5IfRcAPgmE/x7pKx7dicGhRdw0T5lOZ7TdfmYRb/edYg1iu3Y
CHTNaI8ejfGovWm16tfZKoNPz3Y1wS4ZLEjfTGGduWL4PAipRVuMWA2ubct3b0cRZDu0VMgvVlcg
TsuqG3T10U0CwGgT9PpTy7Gmr6DUET80u+vaJVfEf7GuiF1s6w4OLYt+M3y61kx81F4qCmmRWOO0
yUiPCfkGmhhZgaHUtKRUEDep3FJYiU35Y3hPF50dk9nfGnfAJyGC/nqj6629l8mfses94ivWZ0qx
ksq/KP+qeixpUUTFpQ/7Dz8x4uzU2ZtuKC3KGRlo7TUydrs62RvAARtYli2eHiyRhC3+TVSbYvKl
2ctKjGcbNH21GWhobRDXLluK7HjKkBMi5Vg+c6xVN0lFfrdpe/s8B135ZAUU6DUyW5oeUXnLUE1J
ukO816uqqn1HroB0sPzNiRsjZRPtNnJ5gL0AnaK38MKZvj6tflHsUuGs3u0KcPUQFuiXi4EKel75
zIsK336yFtKLiCPkXd0I2HO55u7p2Y/ULF6aojT8grLYNt7oPjqybnCermV/KDPK18FYyL95J/9Q
0YvQr7aRv3Ho6L+tnnVbu8Ft1+Whea05tb4zUFMcAIKX2ykYqPQKbjceDLyjCquSRbPWSMq84r4W
1+5E5cIlPKg0qW4nL0uwyy0WU9PBxzCigJxN+nfV3XAgVpERpasE3HCjobyn6l46DtGWZOXV33ip
S7kgWCqXQK8t35rGuB/EHeWD6y8lhtfZuAdfLxTcJAIKp2Jh1yOLx+gG5yYiNOwb4mWry4t19QQc
6eCVF1YS69CtPp38psXUInS/a3VIl7CjtjALUlY9MRCuPlhBUU92l9L9BXNNqTDHIOJBA/2eKexv
5pESf9KQt2zyRJ27jE2r1MNMDCdys0vNueyJm3R6yo3HbctVILSgpuYvxBa5pErkAAzmRl5+cCKP
1LtLE/IxJ6nMs+gm08PUZOFfgUrpwV2G8nGVtffIQGdw7wS+8q+Ay4Cb2vLMeWWfJJgHQiLIp66L
yK1k3GnjRaTBI6T2dQ/ZuNzaBQln2q3fA3S+hFsdEQ9EFjyXpbfNi2DGwjQvGNZGLGXh2tf/9NpP
y4Ebis7OvVqGcdcj87tHLtgcp8F+Lufpp7FNfq4C51IGBYHllOWO67+GzF2t92sviVcFJM8foqwJ
D4HTR/vVTM4HyxM4JnbmN5kuPXIWrfZuSzuVjWrcJ27j39iRGF77zqWAx5p/At1Ps5Kr5GOOWflf
1RXFh01JBzHpjNG85WWJlch4OXKEvh5zkVRKJs/6ER39h8gaXryEDqqMQFQ7mgzSkKmWK5X331OP
2tSltKLzlrhWa/ODm+lv7ldVXHOlO3qL99xaWcDBt6kGxgawO585ZNvRBrKh2QRJeTdNDpx4186L
N15vSlTJWgV74LjZLWd6d+u61nBuKiLm26rq5xOY/nLHZxxex7YOcB7QptzYUf1q13Z04tLFaqNp
1Nn4pH1z8HNigBReOp+jbNAfapFQ7Zui8E+UGXwjdLZHREUtYQsNK49PnW2LJpjfnTRRe9548tMY
KHaZhemtAnbyzI9QWNu5mdZ2Ody5A/iJDdMDnkEPQXIgLyOUwNkviuaM0uwUggrQgGbDtqMzPBHk
ydYGqn5R89s4XifhBaKQKErycqojAruklARlMv3m+YAFePgmFx3iJtXnIZvuMwczoJ9lnPFDeqth
1BybWv/11PpS6hnl1p0O7sZMPEiCBVeiLKnlaF4oVnAxOCamlr+R2zzn4Yy4vU8RvpbSn+4DFVSP
evbkEDdVw4IN0f+EReIauXWCV2sexG7gCLUPrj5CrSL6XZ1YHvqwbE5dPUoKjNrnAupan2M0mOMQ
yvJDL05NksQdT9MrqUps0fz25pR1a3sVxNfXVtRQY6QOG4wdRcI1l0dTiTm99K5eL85c1R8F9Q1/
eU0KZihB1qckjzlO0oYnNESyhrWuVOqfsdviyR6k+u0X4SQndF/ZiUL3vbKT8XmafHPjW9RHSgvp
BYygiKXlunwUq7ObAyx+ijE2ReZIErQpTDeeGLp1NkOC72nrNOSGYjudIgdQ5yCGXWcKUp5kepqj
R6s0hqMIPndB20vVtLXxiFL5JkXnUrTRi46rNUn3fMXJyUL6hLUwGfde7vAwrpYT3EyEXbm6uVx8
CvNRmo89/bDtxJTdpfUpg7oYXleJsI9qOXE/MWPK7C3qPqJdP/CqV0dKO+I2c4KvZebJ6d1sNzJ0
QlGPHBqUT8U1jICunshLdmBcN6Wou3hES3HsIysg+5C3e/jQpKs5y1Pnn5yS+iP3xj5zUNaXBfl5
+kHTtbaOXaq0mfhJFdM0LlcWVgBb7ynt8S4NJT1SBWzVuIhNE3QjFHRR6gwJbqa6XCdyXOH3Gmb4
de0B4ZLGuZw4SbT1pKK9NfRFFXO2YZjjWttQESl0CgZt3KUmOTSWeEzoguFJbFxqzqa/ngErDJV2
oZTZjmtzaab+14bqOD5hxst34aryBzN5xakzZBAMPVh/g6TuLsq6GcKwFanXxHKnfyXbOgNTnvsH
9fhPpdmym6kk5u3rSseRwrMSJeN5DP9QiCSEVrZgQGzLtagTgrFkdy/fqzZwH2nWDB80VG1+ce9v
OKsaB10xOTRce1pSCeNgp4ne20muNWUx2H4P7bV6k7uTix8JhXXY6xLbHJsxLWdyWH4XPbSFSyWm
c24KPXfXvmpDjShrd74lLHqGTfEh14IBBtl8VzS+l71MdMPLzwFlNMg5CIu3DKzIPNUXYppmQz1N
ximW0vtmFf/UkF1Pa8H8lyLlT7NMimhxeB8JvOoqVQSWnIgKYWi3Y79jFNC/NlCTboqlW5PdzmmN
z7OoD6TpLfvo1bnzrWbVnEmxAx1dovKBtEhwWw6SjPsUTSmXHbJbbyXFvB3ZRhKHmGGsi5tSwJET
KiLGLtDI0O2Jc5sJs9taiDx6zJKIAhHmPd42QTfbys2zIK2ezNFnixl1S0xX7IMgu0+C4aaFV524
H6o/2YzMYKEFcz7hL/7VRfDE8NRT6w/2ln7TgzdZtxVDF28KEzoF9jaN0fl67H/58LK43fhTup3N
Fc9/nXqEQFVYvkGkTjHOJsNrMEfkv+1ZbRgppGWuoselqZ9oFb8Ukn6wTxqEPZ21dLO27Xufz+IO
XQYTCdhgtzyTZq/9evocO+rEByrWiGmiHHcv+Vv+vDHxavxHVn2ar/+zTB1r4KJUvLXJtSW+hKLY
V5PlhJTzcWcxY1LG7bCGp1Kyo0gsY5ty7P8VVUmWOa9iuulrLAILKRSTPLxHeTKMMXnGic0LPqHE
Ha2GnZChT5/CSxUUFKJjI8fWuG1x/4ps+HLHEiZup+Vl6ZMrmjvinuPj+2ZmjejQQmQjZtyJAbTO
c4+DV9OVIFZQO9s5Lz1c942PkUzm3T+UTOWu0COB1ZWqcrGGf7MW+3JVZ59NU9EWW5qOVE1GzDqn
+jgsaG5zQizNRhIG3mGILf9iEyq/mTajBkYLwTubfC2+rZYKWWL4B9Xu9sE33IHDJKThIPyG5d1F
RLfxhrB5QjPntDFnTnhLtsxfPI1AamTLo3HRiWST1en4P9LOpDduJE3Df2UwdwJBMhgkr8kkc9WS
kiVZvhCyJHPfd/76ebJPVS7DRk03Go0GqiCmUsGIL9612dPQay3B0GaSxiln1g9VWk7sE6jpp6Bd
QlwJEcD4c9FE6tAiuqUyWgckUVPmBBaJtR4QIrWz4SrXe3rHh/ecnSDzNUd7mRb1vcgImcaVV5LZ
2GO/sUfrczTzgaJaY7qbxm585qeA9iraRZNrwkORkekHR9t9cVP5RXQus0RIanuZGn3Q5GBvDOsx
dI54NuOGCS7nZuov0vmkfTTZcEWy/bEA6g8ajC0H01qRQuXOUtx1C8RXQ5Ux/5IVB7PtLr45TPVN
TGHSSmczHKmBGL2wEKis2kbfRxajj28RD3Io4lKWm2IR9U3O+LXJSsz1yMTyrXL5s8UjKrik65Gh
z83ToibnopF4H4zxWJxoNDV8ZqNmW42gJ1yy2cjo+HGDJnTbz+xqgJMQB5472tr9gFfno035F7WV
dY60x9oC0jl+5wh8PzPQVOzm0S50exszxSq3Ggox7jZiOPOuVl4uWZg4kKa9SszmZnRVc0icxDnk
bUs9t0wR+Ew9mhewfR9Bb3nXYuvihUKtBo5jkgi7Qre2/+l7RKt5YeGpACvN+BVjAMVt9mBRHm80
r5noumPTutmlo/L2xjDH9EWgsj8a07XrNEuWwCUxRPghRXiQb+1ylJZ4X5sBT5pJMVlFdi8Njdph
RJi3l5Ex+FbjsEHaZr1vF/yNuiE4DRw+UBibxnEqE/U2iEb3FiuZtgZS0K3Q0qfMKnMY4xK0JgnR
MJC0PvhzogkvdfUw0Ef9k9bIr2pBnihSsXxz9Kk8mTO6toLT9ki+cva4iis2lM/zGSRb9R60HM6U
rviyWknProO5WWoLjIpKv9eSUjzJvEajXi9/2FSv+yXTuEfR1PIAbW14M4bfDYy6vhHkscA1O9NJ
tZumqI+JSyY/hZ013eUJbkKHgOUN6o3Y72BBcEww3vUh/GkX1XrgzK6+FaIHD+qWGkmpin0qZFmo
vc9OgTA6rO1TS+Tej8kwUPPNAxeuPtFWzIKD+Mjwt9zT2SmR0lPMnuGAOFOUS8Wm/MQORqdf3CNs
Z1p2GT4yhaltLENeEHzIc91oj7WdWdsM5IzLlVkqLuk0Dr2poY6fGVjcr5PBLJCKxGr3qEWml7aQ
6a6CV0TzgNwqubOb6iVu+s6jvjnzOozhwTDq6keiHmSV7UNlTZcmx6gbFBE8c+1GnDnG0h4bU0sR
UwoNGQpzO6a1/KucGsS1FRQSJOSSvNAPsXChQRbilelAadgKUWKhqD6JRV9OlKdVPpM7d/dU4bTS
ylc8jdl2Mroveae9CC4Wftot+hnzT/sEBtzdqgFBOf256W7Rs/DkomBAJ9FE71XLlXoivAmlX9i+
0wo+Bgbtj5sBxOK1qlbhMRkB2KytdWah1QG40GfetJbH5Ffs40KuxkkpvRgvhA41Z2C75kzJFAeR
jOZs3Fap02HJi9hZayM5tRpdv4mdTbtiVNOu79LyS9EjtbHzZfZaWv2om6fffbmZJ6k/dKE1yQM8
b+g1jpGngREa6exB1FkUT9ot5eJpMiC2zzHW4je3dPPUSPQfSxEu+xWm4FFWdKlgPs/BSk38HdAx
ZyLEADJp5UWiqelEcLt4zwnk8enH1LarbZMwzPaUAeEsNR2NjsL4kgnrxi0ote4TkW4yw4wyqpjX
Z3M1Sw4mKmm2CDqjpwRgFiMEuO2+DSnd7Koeft+ZsLt3zbKKc5XW7deV4rYIg32FrK+YY5wRNc2d
pJWb947ejsdhNuQtzaPiEoqEOI0RfeI8VAVcnLn61MG0O/bUbN/r7pPd5/13HXRxZwmD3wnUelsg
iPH6Qbp+sWb5x+qG7TmrU5rfyjAn3qqjpslvbaXfrYRok0jSWkHdp46fczM8FnXcn/ngmO6uLYpm
rFu39De4l0ZYw9ZVPUnM2kKnOrUYS4IXfV7z9YkwhGq/0ld6r5ua8lwn7e8RtJVBTYSXt3T6vE+5
53q1kuH3fGRsGcLr0LGaYodAiCOqY+dP6KjzKNpKgPlEvsudimbcaRU+Qrt5X1HMRYWExVTYTW9T
2tV3aVlY7+guseZZuNgK7LUrH1nM3jo32i7u7NhTzB3bdtbGrZr14malN9AbzWzM6KPlvMtGdPkZ
ScpBuegJir8o3Pa2ip7M1G0Jtxg181m0WnGw3Lo7IUplSXFi7IAEiTbsRBEkc6nf83LQxVwiw6VY
OMXGXpGRPRYurovhG/2EzkaDl98hV8x9XSTxC7iroAFzaL/QeA9WHVl0MfbYpKn/HjWKPObkxcpo
oelyUijIoEUGvaJzy8r2mx4nzce0YLJYFjHsodyyUxMVhPKM87tQKrpl9ihYV11/57ZYHSa1chFV
9XS/1qU6oYvCo9jLEEmrhVLfjEq0FcgHRod9v24z5BeI8bhUESPiJuBqSR/pW/wA0JYNOQyIgtdp
Wy1EWBAPselXaoEXm5qRqONt07UYe24rmE2z6LqAr0j0AlLSwz6uX7NokE9dzHhHIQkmrrFX+Gsd
N8gtWewFENkGPcBXlcfXiLw2QcqsBJBIOHRb8ljrp3nOOLpqLD4xWBDznznvJD7VH/GAoCCvpnAv
CpQ1ViGi44gsetN3XJr0ZKK4UWVI9YD7g3LIzN0wYY/HU1LdXbezjc18vyk5j32CEpHTjBU2n6H9
tuAJ2iRWeBsqNH/hUqbbFpPOBtr+B5sQMQT6/HUZZ8w6bWju4yl/YpYiGUNoj7nJmLcpJtm8RErM
t24TifNaJh+S9Hc+pBNFt5WTiWCeJ9a3G0/33EhlQBdE97Wpc1BwaeYex2fttXHyWaxO6Wd0Fj3X
HCxbg2j2AzYc7RCFFDnSaR77rZAYE227OOKHpAosXiPjet5xjlmzI75zNQarMrVm2jBsrxBg9E7E
irGuoYln51RcsCdTH5+jlPpQuv3aMzXRKKl4b7bFVCSPRopK3mxnSlczXPebFbp4s7bJd7dIqtNY
tRR/pyEfHRMKuEKUmptq6PVzntVgN+QhMJNE2EM3E6zAI+4tcz+spX5ZQL98rStpSh9T1NgsBP4O
kZ4ynqy9BTAyN+Y3axLlLWsOfWocfyI4no8EWuCOCE0Io6SiNylJenPbmYC0rQTAmXrKgq1ao+1Z
lszzRHpAPZowQGgyx4ZGk6hpO7T7FeC9UTbUg1/La4bOxPJqUM4rEkZsdJqbRKuU1/eVfXEtZrkZ
B9LOWPuHHIwGyKV4nAd5nw9R7QsyUHb4qsWb3RuKCQLVBW8P46S02o+C+fFGjdp3PZ/ohu7k3GCv
r1s/TfXxiFZ7IqE5fUOARrdlIVBpG6QTojgXARmeyylepUl2CNYPh0T0gFSuT4LRfyR5h9tbEk5g
D/EbGtsiiIgvxTCWzeeqrLiW9G7acBTM0dYiSWALl0VRsTKKXbJ2th8tedsH8qont1d39kxEFNzG
El6Tdo430dyfXHREy9lZSlxRoXTj6xGQ3cdwC99JoXoCDYMg75isTnVVGVQ35T0pM72Ey6EUdu72
Rt+3n3rXx5dEOc59GBvzoaXs446unqvTJ2zZL/MsHZFYLVW1W+o6Pg8Jj0MmElabPlP2RzKBp4bl
HN/pDpKJEuAaBTimJqPOP0VsLDswczQPujb5asSLizxTPjdUDu1jHcIc+RDqRxUJxNr0SE41LnQV
rdzAGOF3mkHWZKeDEbsCSZQ0o7e8adrDqvT2HOMy2ZJ3om+0oUm8id3Zy2ZXncaSxhJ7Ll8oijWD
yEUMlS0VXdcixvmsL+YXOqsQDkzMXrrW54GxTPOBu4PaFrJ6TSOHIBdHY12PvFqm3n1wFx5wB4kw
iDRicjTk3Y/G2Lu84+hACy3BNdA32D0m7nerwfxjSVDqPMRnXvRmj/7Z6ghSA7zHv+mK2qujkIRA
LVXbuSRABY49+2KiJBz9jkLir0IA3Lod0rCkdMdNqK6RMvrCYNg6en42a2afKc9KP+mpcHbNefFk
OTxOdpntTQJ7PHvSxKHDfLM37NE5T9JF1SJhvCd4NTpuMd8aM1EotG8vpyIx8O7TrfslrIsPtmVS
Zkp1JaOq9GFYwvnRKgZQLJOMX8+xKW9SMUXVGNrOcsZFj1uKU5/ZHh43Tp7KJiU8acUgGaLIDWIB
hyBVCDPOpFHtQhOiiZPmM7KLt55YDL4iPdmtxFmd6rmhWGuyGf9QIbBaMBRyICYQtsCb4ol49Hlj
L4XcCwJNQGnXiGg1paO/gNrYRs2aAF9rZu9d7bm6J0y+sn61jUd0MPqDicgBxRo/J02+gTsAFS3F
CHUfMifg1KBdrgr3a7FGnp3SWDXXgIVaCM2SjmZgCWKBV0g/0sna+FuuKcgKgLk93HN7dIlCho8n
nBOHLncygsN7Dlutp0GdBr0tEVLZmVa5GqNjZwV8SXRzWe6npuKrqD1yT7nZjieTN4hkl3o9Iw/V
wIvdvGUYCMt6G4XoegDNx+WUjw05R0kV7XSuacGyjCClFFShk0aYuw1V2pCVEnW+NLtqlzqp9TiZ
Kn9ckggJql2nV2WvubE68WBGEwTTwNxiG3YXxK0BygYhuGDiDwakBtsxlJxmpgy4CoTG5wRAjpll
ULgZVaQ/RnPcPeuoGhA1xBYwfcdNIO/4rToNrZjoh/bYSi39Ih0mZ6M3FWjLMPhtSfJ1leT9K5eK
6FG1w7DjyrLcOAkCHxoOyajCauwBygsamTs0HpDl4PzIF8pRmTtoB8blFl8u/ogZ1jGdL2R46EcN
Hv8tbCz4L2jR9n7UUVBrTtZ5el5/gEOYn+Ogs8nD/vnKSLlqO4hdVy0zL3bO3dzFqL8JG67S+hAX
byrPTH+YZhh/xOWMxRgppsl5J8mWbSEOzYDBAoeFY7UwAlyXL3FjJ6dqAKDVUVXM5jhdRm6yMXuQ
nr2izOq457vJXb802n0TO8Vd7qjmYgCGAd4CPpu6dE4sby7486IsT8sSkrFINKIygLc8cExuijB+
Ayljk72NhbHeuhYDRrJqYEN0WWWVZO8aGvSteIUGA/AwnT+zCu2ro/V2YDXNN1MT5ZexIeJJlHX+
lhvTtPoTR9W+YsPYypVjTJNzdl4mYMVF6BRDpsQFhQ11MHkOMmrWbXnDzZowoUnjjCQBZpNW+ifz
EJOblV/P5rYl+qvV9pajo7zs6At7CJ2cy55dx/c6ejxSknC9HQYzdXaDPRX7dVTNLmyAeqfWXt5a
wroCxITsFNgsOQaKdgMb0T/n8YL/CP06bAPOfXS65V6Hy/oy92WyE5NYb+aG3P6Edr4dVnpiFwTH
8KQb2q3hyDHgKmbsp7aPv5e1rh3MMM28tZq/jxZVUH1VJD9KbIu+Zc9doKdTHUwUIQYWQBgmIERb
+mqww0sG3sJggJBEpHlisBZGc72Tu3wBpEwTYzcTirJZTHRsY2QhUKUB3l/Nzt7PIRlmVT+qr209
Aehdt9lFy8vDaGrh0ZkB2nHatN8yTTrf5NJCWlaqBuemoH1LICR/CiSWUfRaDIRX1I0qMdDV4d5O
h2YbkmJHT3aVoqW1tX0WR6lPpZHGthqVvrno5LQYzo9earhnrv4pUCD8DTGwQazjN+jXBmQRbTL/
FwQCXrXTHiJRyVO5JM6D0RSxTwhOtilbijLlYOmHMIMknBA3XtB4knzoqFcmDONMIpN2UjgzGVYw
5Hgm4RXbPJ8+oQDJthE0VniJsDGodBVhalk2YKnN3PSQWxicc8mlzCXsAkiAlJv8q11q2XGpOEPL
MeeYcFf9pGV1/WINyPLVSE30wHK6MxmFjiliSa9VxK7laRrd2NBe54lVz/HUT+gshue5zFayzCuc
l7H1HRLKvG/b5n2N4UQEPZu7cVL9tolMtXPJIzySB6afHGPpAk7eepevbHtpW7oH8nMmPDUyCZKs
c1+h/EhOXlIBShfl3NuJECOxu/OSFvyEBehh+VI+2ZcRSleCZOB50u8m+qEby0nzG0ZF1qMpnEND
7ao3V1W0HTX8wMSPyOtEZ39BQSkuPb6KK93EHSCqY7kpkiVGto3bakwp30iV9s7xnki8WGxJU7rK
IA3t6JwbGMvKFTBVI4oD9VeF7UsUL+Bikd+APHrLaGgMnlpyAuGL/UWzGZyKWvxYY/epVdwhVa7x
SlFB7V7sYRY3fTu3gZsnzFbhrO7A3+iIxE60We2u9CnFIXRiRcQTF7O1jwykLBGK0xYdtA3JewvL
6bwYAKH3FT6zkyFYHWu11ts4XYEINCJ1G6I6UG3v18WeNplqIAXprWMWW3IwMgd/sVbmu6zQ0h1D
wUI7loa7MCdZIbbF5FWiFAcQYdS7JKGdhM0+5LnX+ENzWshpFyiQehAi3FJDQIiNvevMvLkUdY5Z
Iu/EmUCT1Ut04AJXJRU8VKf2NvaPaKMzyASFYTW4asvnroSLZ6uNDyYuVNtDqM7wXOML3sxOb28n
EgN9s2ySF1kuRLKBKXK4APgfHc0yX5BTWUF3nSdQAte73gClBhqTp9WGL0rb0Q2KWS+9JBnRJU9z
fZplUT1niV2iFHOaLVfohUgjUPIsr7+4y2wE7BL45qBt9n0m7EsiuiZICLR4nuoawXPuhDsdDQS0
aqW/aWyqCH0HWKVqGALqHsBSZzjZrUN2EoJB11w9bOzhneDQcddsq02EjIUblGFshfGl18b4odQb
1CadC27tkEFDhhAZmBbxME8ILRFZ5nH7pBUz5iKoylviOPj2+7q4EKKDrlniz+3WGqepNdUEr9DJ
zImRn8O8Xr9UTGVnK07uFwS/27QcPtlvrsA3ic/2QjhPSPocmmxGXwvRER1fFEclTErkikH9h6SZ
9fl4qDFensMCgKdtwC/5njHtzKbutVUvdgSYfI0dToxNOcTkSSBFC/OxFkRkZj+ibq5Yyb2zzdXQ
oJPK8Mnpg36Zo+ltdYZvHRLhw7TGy3PPN7KFFh6DJcL/l5S9y5gQqxvIu2rXhSO3l4YEjEqRadhp
BmkoWVUjLf5PPuRABFMHip1l8JdFrSrP7FRDqAOnE8pq553a1+IM8D96hNhASog1vuHa13CBQX73
UDtZsXNGV27DBSTJdTJCnBrizPCr5XdOxW1nYttjjEZ9BFFLlkA2i+sWa59no463UXZemwvZTCgX
rES8WvVgfU+MqwPJzmu854CwKV7yGz1Es6iGbAnKNVSBI9z2JZ06UAebSzRdogIMJ57PTVnq7+wL
SJnT3CYjMCMXjbvCjRNZHLFG1G1hGy0/L5E6FiFE68ChSlJerb2zOTOBIePelcgMd3TK2ieIw8w3
ZrN7D+Mh/tAqjL1pFiaB3hBdHTVX/3A2mhUrKSM0xAT0GuvhOUFq9iIY4gjZKue9PYJrbdyQwMi0
HuInKOmQMT3PHiai3i4u0T+4lZcez88UBpXVqB8M7DjZ5Zw+T7Yp9xa6jEMzgGqyW01Kepk7Xu22
RtfdC2saCCizOtCVpjiUIlqfDLPWjgYSgl3eDOw+zDH6wDyFJocLZGpvijUUb0j9XzoRXQbScohQ
AorK3ad6eipphd1Cs/N9zrZzIh6eabhH1kesWMxyqar3VJ9zP2MxUeppk13VUlP14K6VOBjFQIoV
sC6jtGl+TwjiptFQj89Aa9lnYcJ5E8o8EpByheH0YfbdnswpLiDV/ToXMtCIqg1sIyYdSmXPCV1M
ldft04rAvQX3MIiuAxJPXN3Wioir2BeObyK7lIe4uImvWV0A0PAqiUzDfVjrwBkYJjYJ7oznZMyx
VDm4xtupQNiC4hTGAFHhbCarZ9ht5bObJH5fIurErG8FrAeazeiHC0rUyAs/PVwR7OaSZXDVlpRJ
c4y6KL11DY0QHHHlmFJHXqx1NSF852rryt7dOcRTewr1uidwjcC/Vc8g0eKN1Elrr9LqQTRsmrkU
BL9SdFUTQIDfXJ9dQiiz+dWZnPoG7XX8PujxeKOvQHiwOagFG+UybeAa347pUNwDHy8vY8V+AJNL
nU1uPzXN3G5ae37VIZE+wjwUUFIulyGycOWp6MXXhbv5xizWZIfj0bla35ztivsclgiSA3VkeLLi
icioJmMsCtd44D2R+EGvAXigVvUpQu28SRQjGDl8/kD2Q5mIu8m4Zvb1xCnk+fCD2kcNT/U9ueLN
UyUxNZB8EEcnd87kEXEhK25ZoFGFudw0KXXnoeidW70EWiOFOd9Fg4sJfrRdBD6Q+1CKRJ8tbntu
AKrv4UASLPfld6RFkU8yR3SvcGju5xEzXgoJibzJKI4gsojLC6PajSZWvXBoo7u5Ue+kAJWIrscq
SM3JIcyISPWFO90tOaDs0UlXsHlwldfnKnxQCgFnZNcAMCXe2Aw29LFsWtgmLkT3s40YPNEBJswJ
N0ef1s5tO3Ycs668jnEqZksTGUAjf76FUnC2X1KrWPWaT9B3sk8cFF7c64xroEa5H3gviRBg55p6
l6o9fB2e1dfdg7U4RIRyqN5oaMf3aCu17VTB4nKjTThxsfFH1wG7bJrx0zHG4b1QQxTk5LPi1Gtn
L9bCcQfeWT6KcYkI55M9hBiKyTRFLmSbYgHhxscZImo59fbg3tODR4SXUQABUBWRGG1/6mxCqSxX
Ls+d3RjgkCGOTsZHIrH0V6ctUFvbXJlNo7duKAeOSUSJXSgtUd1ihUr2TYd2xGGs3JK2OiDtqEHd
cqTN2mA86aHm7J28JsMKVBMDzdje9G4uCLfW5bFG6x4oc3QPTbHWOw2bAZExWrvnDWTo7sDm+9RO
tpFROKccpe4WjLrYgZx9rVE27juEOg+NsxKpP5B4XVciDYCvpwOWad5bu2OsX4TzFOriwc6taZtS
mX1ebeurMVrk9+QcsX0Jp4H003kY3LU/Zz0HH9Rg7rVNyJk+kCoBGZNuRjQMu8WVbdA2SMLgaXlR
AFeZzTSTGABoqhviSOPtlJmKy5qDRm1wnH23dAu7f1eddBfFvjk0XN1CY9isY1nuMScJhOhDui8t
q3nDSUk6ClIVk8VXk1s4aE5/0EZEtnoSvWrIp7jiFt+lbMVmGYsxqN22vmVdEQyXzeuei85wZ8QC
wexQlWwWdcHB3devdjaSUTxqg73RucCimjRWr2rRkwD4cX+3TZ1NE2nTnLV4KbPc8TTk8A8mLxd7
oS63asWKOMq2RxMcdi9t23YX0ZHEHTVE9UXLTN9uLK0tguE3BASwiNiWzxUHkK/6CPtP3RGj1EeJ
h2jI3ufpyJ41uPIgGntiUIqcI7e6GCdEXflhUc+nDkUAfjEYpE5HZx01UAQT8uXtpE9vBN2KnRFG
TuAUcvgkRxLThZtCPrniHQNkEbQ42R/cyX2LbQcxZgujAf/2gf5Y9yF/uNcCyAM64Z1z6gmFiRwI
Pb0acFpR7SzJ+KaPyD/T2AoDG4fWVpK1upXUuOxsl/xUKqKx9EBFF/tBM6P7EorcR4ZUE/pDKueD
XUf9TU17AfL/HI0NNts7yS0U2Xs/jwFzVnJkDb43PSxIXVRcRyhq8vtwFP5kCESwnY4Dz9bK7RxK
VG9LiTeU0c+b11hxOcsqf4g4MfsQPov05ZiwpmTezVpsENkEsAMqtPSMFlhkqITuj2RKEoPXtmzz
CXKGWqt/GMRjb7GO5d/7pZ4ulj1obw2JrYwmZr9FcfXQMJTeQt+tSBLC+RuT4isiOAV42y9b4u3n
bTsAQE0jPzFNqw9+OXaAap42AH05USFwXU4dd8c5l5LEhqa9xOxS+7jGoIxUEd4D1tYoN3aG7oe8
O+gRg8DZzEpvLepPt3rhaqQtcx+zZ3dYN0a4hAcEB+RzDvaCHBr8U6wpyT8ksiHcMqgHsNv16Loj
WRKxk730IWpPx4DK6DJOEktMfIcgah7Fl5qvs5n6U5NjP2+mV7LEgaiz3EYdIMhVwgMzz9UeEggr
U9agltVNCnDykoNWYAMRE5mQa1mUO3dWiA3G3twZhCl4LD/SqmAyTzhn7tIsYyNS5RJ0VgY2G/Ni
5g5JCVU6xIR8LwJqCKIuqQaGBwwDuHMEYmlb685WrxpIDZQ+0BCSW8qw1FhER/tH5A5jBBM7z1cY
QbuBOgcajUNrW02EtRAMgcyaOIKRlCq1DEeF4D5ihEyjDAtCk7U0CSiHsRQaVn9B9/TSnAkIHxAX
ELTYkdGycEkjRoUUSdyH2hVDTAioxE3bY9RWGuEzOEhR0kXWsasjkBpUIR/xolk/0l6HfpaTedDy
+tMB690h/qH7dXEIc4Ei/4FbQm5xyaFFMtgXqpkccv1qHxds3V7iEKFSxF+ZcL40+Jc3VYuDy8nl
tG2UyHZJrmcnsCkIgYnBb9NxUHuS9bNvSebEWV5YfuJgvhlcg2SGTLVnWLL1WZFZ9ci/O/pxH2t+
MSSaL4d42eDNIiG37sSHNhCiBdLXfGTKTLhsZGQ9zQ3fjSlCj78T7LcynQUYcy4O+KixnmLEOXCn
HTFKpN0BsUjKSFY0RyrvwV9S0/aHKrWOhp4lJL8TzN7UJLZBwxIgNI6a8QxXLv1JGqCdylZHGTKP
crZMm1U3iY23jPI2M2bDb9eiOelo177ZbfJKSAu+fUmZwGrxQ8KWMZQ4ehBoMG8EcEniyZZwxkpZ
iE0jS6ONaEx2aHTgJTKHc0K105eaRPevMpwJj2FoKi+NibytIg3SW+uQuAuT9dcmC1KEpH12YNyJ
w7mjaYgpyL6mxYkVjS6uldi3uL2eQR1Jf7AIP8/XKyVbDvJbxGDxtSlh3NYxF+cpLq37uADl1TAL
PIi6dra83q6PJibaIM9sgfgtyGMIdvxjKNZtS9dPapJ4sMLhdR2uAk6DRACRrKTKoeXw+z55lWBD
pAyDgIDUyx0LHpRPTpKAFtRyZLikO9yyKDGE7TVXZ7ymMbCkwoXTZcAGwRHujUU6HLqbuX3m/qzv
xiXtFUn1YXhsdJ13JR0Zo/V03hucdsh1tfnWBi0X+7lBRE0obGbTJzOncHTIuNiNAN4Mo3U2Tp7z
wtXO60SqEu1JrkUSkVUWL2jhn4mXYMMZC5orElojlJu1n8QlIKni3tzh41fZdi0Wa1fSObFxG9Is
l5i9XJuXftvzQb200ayHFUksisCkfYlxse2cOp8es9hSnCksu86ApIWPI7Y07cqgSov5ZBgo8Tno
dRQx5gBdCzwmpd34SVdWu7U3nfeKt9mjyAZtfIgs6/dlL7+s4DEdR+qGLW3+87//89d2Si0GZ+sT
EiOIlqOCuvz2b3+8ZRqma1Cs7ZjY7H+qFMPtOg5oNajFcYwvesK2KOx/XfLDIyyXwd40lCV/rlUF
vLOHtCHUUV/Pi/Oc9YxQhGHhsfz9r/LPyip+CZ2SSr4qU9Bf8vdvqrVUCdHm8oJm9yAeskYowMZM
mfIfHvTPDrO/P+j6z/9SvNRizUqumdaXZX4tox8uoS0udLoOjp8XNwtaqn//izmmreuGa/I/5nWJ
/OV5cuDkalBrXVAL45rrq1umaDQcv3/KL34rKWxbmbzELpLpnxrsBh362Eq08iLNo8W5Tko9l+d9
buyb6eP3j9INPvHf64tYB3951k+/UYS1l7XOs6qp8XNMC8N6kbJDH/mJNNkbNMBrKJPpw3UfLQ7c
3z/++tP/8XTHdk1XGDq74E/1aYSSFi66xOpSHG2myfIPpVm/WIdS/OXH/7QOXfjo1lyya4jpmc4X
ke606FirP/Ry/rPPiq/wL0/5aRE6rqM7zsRTmuIY4fKWh0G+/f57+tMjfqrM6seCCK+ERxhGoH+7
es7S7e+f8IuvimOItS2lbkIQ/vSEfAb1Q2BRXr7n1bcRA2d5rfv5w0N+tdowuuHQkDqiY1Ie/v7+
pJG1yA4r3iV7szefXK0S+97Jj2ABg3aUwy1SkNh9/v1v9ovv7q/PtH5qNps6EO8hc8pLHec7FLhZ
7frQeH9Yan96yk+7dxaTbk5oX3mxx5cJq6tcGm8Cif797/LPwjzr+u2ZEs0aPYfWT0utXG2ZISAt
L4b73BVbFJTaeO1QQNmyfv/9o4xf/ka8mcpiVbicF3//WyGutifR8xsxQpN/d8kCM1A/LKLjvC+N
/GKZoT8OT7F1IA0YmhdSQvpJfudWNwwPSQgScpcvd+l8IB/89x/tH7uGbQhbXFXrJoV7/Pfvn6wZ
3ZwUbdd4yFb13BpPRKF//HdPuH6Cv+zzfd70kHU8gV630r3/8d/99J++WaBeF7s8P73VkS7BPDFP
/v4J/3ibf/qGrv/8L5+/DRWAt+AJNtRFtUG6llun7E9v8y+fgjTOUNetm5vE358y6hihiL41H8Bm
EFFZ5d4IR5RyJjGzkGkGYsWouxhz/k2HjZyt5vEqTY3SfKcc7vojmeAbbn673//u/1wdCs8p1hqH
E9Q13J82/awKCZwSVBUN7otST+nxv/vxP/3Scs36bIJUemyVr4pg+MMb/otPbzBZ6IKUEUY146d9
pMmSGt2QBfq77od5l85/WBm//vk0FkvXFrzUP307Cbn7Y6gB+4DFlxvl/D8+vqGUzVFCbJJ0jL8v
CXSvem2Lzn4gja49VfEfenF/9emlLiXmREMwWv705mTSTImlmsOHITouQTv/+7+tYV2nEUsqyc73
0/Gk15VVp1oePSqTFF5enH/94qNq+T/SzmtJbiRXw0/ECHpzW66NWi3Dbmk0N4wdR+89n/581MZZ
VWUxKqN7dLUbHUMUMgEkEgn8v6u7NEAZBC9D+L4RmXS4KY7yFaKmfVi+1MrHNxvnuQBTOOuY5Nfm
AlqMr+AWJOFdUb6V6NSxqaeD7QGEjW1fUZDTpMeMSVeGvtczUs+gDFRw7zBQuplslXOOCO+uJnAW
uiq1SkC7olenDf8CiZY5/ttLdB20QIExbGyTPF5XxWuWpXSdMvPm5hOBAPWn888AsVF/u6FeSBH8
QFPmpmsMI/bj4gj+IpNmt7XYcISL7wtHIMBajFJA7eF3zUMXP1Am/nffF3aBX07aHJuxP39zADKt
JTF6YxM4LjyXOTvTI3kWgmhsAaNJl0Lml8WBxvbsAxc3cGtv67CGsovLBSZqeLyv2abOM6KYbLZg
N9EugBC1hzOHsmbxRB9XE57oIL0taQ07giQ8wsQzHFWj1VsIS3ncVw5Na62fu89cP+mjMD0Jq/ka
Gm6JWFf0zC1qiH84ievWT2mNPYERnYMBMNdA3S7qZy/t/ba14hfbZCgJ6lgq2Lc13BLPzUClMKHZ
pismgzwiR8z06A0vdYyDNAtYXTacQs+V7nSfksrq79QlTmgnUq2H1siHp9viN8zdOxcvaF9E6qKa
itb4J7DeU+W3219frU1cW5N/3Os9lRqM4ExWPVkzrb2NP2nfmsWvQdsC9RuYEM/tj0r4cFvalrGY
YJcChaNTidEEaU7rqcybuI2/xK86b7i19XevKJL92hTiWhzxaxZki7bPg4ETtrXV+O7IiEr+9zjW
JGgSm9zaFcuiDcLFxzxDLIgByT7UwTA1fu7YL40dPgZ9IBGxpYcFPxbZEG3LmrhYTRFPiwvqn08b
5PA18CL9c6p1ClV0RZWcbVtW4MDvC8EYhqCaQuYV8koCAEHZ+XSvwhZn/Ebv/P1oA//U0eGYOdqn
KZDVr7StJXTIn0n4fkZCMSMIoQ9e5+b8nA4EavL2KeKBMPtn0aNTiPyh5zqZ9J9HhikG76hV8X3u
mae6c76+3SrPfogmZA5dPTYRVfDO78B7s4cvcwmiS/39tpDtJf6ftpqwxOCSpoBGNJ3PyOqifErn
R8vhPZ15dtVXSEhvS9uyHe7KuJnHFUUz17+fhcylharLXlUqpu9N9yWwx71VviMwncsQA5MaqkYZ
FZ3vFs804MHKPMErfFuPn2svxiesn+YdlzITp8ylIp7jqaNpza3fKp9pkilp74m1z179QwMcyAzu
AVrbAV8uEbsV8s+lrpt5tnzBGGrQBi+trzmMYQ4PhfktGB/V5QEihL3RZ7w+JkeJpvpGJIaY2yEj
MCzbEG/2vFPVKmylLKcK54j2kI8/ouAzvM81T0vRwwAEYqL8bdYvZioJNJuOeCZ5/fuZtrAHae0A
65Yfew00lu33DJLV29pt2qNN0UZ1XMxSZIqPyq4dlSpofYOri/0xj+46/XRbxM94eGUq6/K5jmq6
wORdqhG49JbHxBS/ywdeKj0gH77Y7We9f9I8Z6+1/5TOH1r4SRleoaTII4n4rUWEmpaGUpPzwBLz
oBCokQUY1s6fp4MKh3UtMUnZ9wVvc0ExZgaI79MFSkuL2Uvuf1vx6fz3C45G80mapUyK+j08kcwi
0J5TmwCgND3jZtFMA3+UzZGvLDze3d44mWaCs5kRMIgZyK5+uSw8tUE3WUrSjnVtRMtgY7jyUGx3
bfHtB3Jkp83zCsuwmeP+5rZkN19i7a+36uGoKpc3x7RIvB2xJMQDpGfMiUnQOCmg7zOUc7gt4NqJ
VgHAg6v/PabFoA4OB03mAwIm+iXudODYSHnfIWOtZ9FqR6Zmrpt1FgtgCJlSPQpbfwTiPj1m+t2o
Se4m17uBGtxPyDe5Unvi2eSFUzCAWdf6pXtgOkMND7TlpembywGXUgR/yekobnoQ5P3c/C0xPnm5
JF5fHxF83zOINf9dKWEz1A7+b7LM1jfBnc8rcK7pqM6e8vZ+rp9drTg6jkTi+sVLK+aGRW7muBqL
54oxlFeWfKFVofVnOuoVA7hP3q0HyeZIhHhCLqQNxtTOmdP6UfVpse48YPW0r7dN7DrSrHqAkEE1
S3UpOl2aWJAk9cR4C8cNJfzuaDX7gdfw5DBGh7iSRLVtdX7JEmKLOrkRaEd55zfdnaPzPnVKXIlX
rj/3elt+iRDSWPoePC6jWec7sKwnHTyrDq9Hlr7TOwDOhlayQT8TxRvybGGHmAsqO3MNl1DoMcb6
qFZApWiHzoWTpAHW8kM9PU7axyb54/a2bbnt2bbZQgKbBPXEP1JKQ3saUlhyDqZ31/WS1ZRJ0S+N
Y7D6hu5PpJDvTcmPMHmKmq+cRbd1kZiFLaQKFTiSvRciJQK4dUVo3EMWfFvEGihvbdP697NAOtk1
ozwzZuEymjXuWl2iguz7q4pn31+P5SVoa1SYvpvWHsCwd/z+tY9BV23KAuJ2l6VZqmC4df5YM39V
Pi/tX+8QoJsONTDeJFTxrUJJGMYfa4PCUfI9OiXVt3d83iBScmA63B+ELW4mNemHUSM+gx1d73VJ
ENtc/rPPr38/W35TXwx3mfi8qitHipB9frr9+zcdgR5fHtA5La+u5DQgG/OgBY3vAEtWLN8ayk4j
3HA9Q8a3JW0GsLU471EC0K/uimYLp70GgKQ/jXRRNzoQ/l1Pw3q23GtjQlvbeHdb4NbRSbWJ1guL
ZpKry0DagYeV2GbjD5n1MJtEzXk4QONkOI/R9LGqQ6b3isNtmZvLyasGJdf1GvLzxfdsvxzaNcFs
pYg3pgA0gztgQteT/3AtSaq5FVnWF0FqrxZPWKJVA0FgOQ2I8L4GPcdiBsc41R+cWJdkN1vq6I6+
Nl/QSXD1VGYlDjO5gUHODG0TmNrjXe2qjyBZvxbh329fuXNRQkSuTGXoFIhw/JqKYE9fLD3/bf0j
yiQ1qI37G7nUmU6ixzo1syKJg6DicxS80EVF//dpZfVVVF91nqj/dPz/TAW+MjjEuWRJtzxaJxpp
vFHxjCemJcoYW5rZap2fJOlvk22d+lF2Rd0SAfCCrrqWaZI5CjEbSActNdq896nr7T6DCizx5C2r
OP/++vczI4dmGBAjk+87dOln9sLQ3bPTQ98gceAtI6ezjTsC+a97VcYtGBtv8wju8MCwnxYG3/IF
wgXXk/jSpjoWd5D1udPj/napjjq3oL4qwKNwjYDHFwKRvQ4VDEW62xa+kZASh3iRcTjq1tGNSznD
OBlhCOyZX5rV3ma0fNEeRoii42cd5kZZSrphBNrP66HpWjpZvJAvKsk0JlXezXDh/tXtm+I/t5XZ
WDSNJhndsjk3qCMJyjQ0kQ8A70/E78Mwnpb8oVsYp5Ys2c+6m5DeIMaxPZ3JZWbmhKiQrlBEQNdN
vm2DZAV1C/wjRviaMKhbWF+V9IvpPOvhySqjFaFzVyXOvpxpHG0gTg0P8ySpRW5qbZpruZyExREf
f0tTLe26i2e/z+/ojqf5kU7g5PfbS7u5c2dCRHtMzUEb1WQmQOW713J5x91bM86+L6wp8E0JpDLF
7NOdPoIkl8MoJPFc2ToJ1sFQQmcxeYMKyZ9esod73trHTBP/u4VaF/IsDiWTMi+1zW5E7f1Ewbb9
cvv7Mi2EOGp2kxZ2dsZCQZTGYPDwcfGevHfcty+2Y/0VZ1ow8Ww4SZzOfmx9sCNlb8GgaozvuCcg
BV8lZ7DoXxd0KfUhmNWonAE6OmjOXn97wxhtCWffF7Sgl0GL3RGj0pbTZNwnmeSesHEWXHx/zS7P
VinIAIJztGb2wwVG1xMQKrBm3t7uTREcvoZN3YP2c2GJDDfMs6gHzQpOG6M6jvHO1o63RWy69pkI
YZUYpphyiHBnP2+eeStZ6q//7vvCKkWNkTLfiwpev3eg37X2t7+/tUR0rho23aUGB7LwfXXiqXDo
9MW37K+J+udcDUyYSvo61m+IId/CmGhe4IykgepypxvPDpuQh0I/8cDm0P0QHlC9vo+Xx6ipJFu+
tR/WOmlgkrOjkRCntLaKcujjVF8bP7SQ0LWDrJ1042XJ4Xbo0O7EGyTIG8I53IAPU4bcUPzQBCMP
Hy9SDW4yqKMYaP3kJAsodu0ffWw9LomskW4r40AvxhGAxrGumiYAie7Cmq4Gn3FEOr/d5FEPHzPz
5DFTFrwjGDPnTl5okQ5c9bLm4HYulFt1vzfVA6w9NgCrt41v3XjRMM4lCIbRLt0A8DQSRsBBn5PT
9E8oa5bfsm8e83kfw/Kwc8EexrnImdY3NV/ND06wBy0vkXUxb5mcy3WUFzheqLgPX5q3EwTQe1rR
4pdAhuSAuALifnudNiVgy7x2W6bliBYHkXMVLXm5+B0AnVGX7P66/f2tReLpyaJqQBKEFpcaAAtl
dKZKZglP2xGwXnhvDt4kOXu3lDgXsv79LN7DUkmtoqtmf4EuyNjp+vG2ErLvC9vQZfOS1B5KGOEd
E+OA3t/+vmyRBGPNZh0ejILzyuNypIFKCBXfwUyMd+w1rwOU6blQuJS4LpfJ0AMoRdNh9tMECGy9
xa8limx4HXU5ugU1jRet6ypKZNpTC/KkXzf5g9OkjwZUNtlkHUG+l5zxW1dzBn5M02Ash5YX0Tfy
PDKY/K5HfwpaHqc96HTKkiFVs3CBl9bzeG8MeksREvDT2qy8L3071S+6XSj3E6Vw0KjUaZDEtY3j
6OI3CRupBUHlOhW/KWru6yLed/lfg/I1Ke9S2FNu28zWWXEhSzheY7gRa1VrRt9grG9Kv6gJiJbx
bqo+1+6XQTmO3asJHL5Eqo6NCHFV55ZNDdblTfnqSdnSKL0y/jv4KbRkjseLYgOM74Gpv2q6c8Js
tyQM0RYvUG40RiWRvrm8DFxzReVC5TpCMFG8bIQ30+l9zftPworSb8c8dVF+CCzJG82mITPTwcss
mQUJxqWrtAA6MedQDP6i/5MByrA2xVQz2KqV5JK4EVpohVTXHliOK678l4KSrF2AuuuhzWpOSr6L
Fkno2ggttNZyQLn0Cl6XRYAAZJIdnio/YUqJpPlu0Zr9qBUSNbbEWFgD+QPll6vkAfCWvKzNevLj
/JDHjL1/1Qz/tunJRAi+1TRx6oQ9IiYPVJ+9oj06sgqCTITgUkYCCt+0IMJQTnP8YWp3msyEt/ab
93iMipovRALCfoNYXAIm1k6+eTdaB0s2AyL5/M+gcXYSRrpTVKrB58dvrvncpZKgu7lAv3692DBm
2l0+BcRRTvNjonwowHof729v85bnnS3Qz5G1Mw2A2B6YIGUPQvg7fqI69ZD6Sc4p2TIJ7r0sXQEv
RTP5Pch5UF0uyd+3tZAJWP9+pkWsRe3grP5gTr8rf2TFP+/4/NouT0cH7T1ieIq6Cu48sDJ8kGaz
nulQht//nQRBAd0E074tkBDDFvpgpMf3fH69aXDJWYuOl+uTz7pZgPw9+tVS79WV9fl0W8DWUUEr
7P8LcAQ/q91scM2A09F1noHlATUXztb8oEy70pW0qm1mImCKUuWjwdehI/tSGW2xgsmo595Xyw+5
8qBZx3B4MJJXr7ob9CegDo6dfrdSDcPDkw3Z4bamG/e2NQki+DKjTpeeqKkBP0AGWYKvAQ3gQRA+
Zv1+DZMR8DBgXc+W5FFiY2mpaBLBAEGnaiy2P9rAGvAHr/K1HPiM4N6MPioNSH6Qn4B7IbHD9dcL
+caFsFX7M0eqXSMAh86tfJObfVk8Dv1Jab842p9O9+qkwLlOsix5az3P1RPWMyPF6UHbqvygyH5r
O2DlIv3UtfOjYdqAVUBAuoySo20jWlBBWvv4YbvgKikYUNx6tTepWuUX+m7+q5R8fSOiXnxd8DUD
lJCid/j68Cmbvs3Og5beecXrbSvcagG5kCKE1Hb0QMYxkDLP9yPQpGb8HXrtQ+/909BEDeafAld9
+9iamcRCZIsnRCqrmdwcHpjKX9FLtFOt7G9rJvv+eiaeWaDSgq64MEbn03PQAVoie+lZ/3vRwl0m
YugBJHMyxFGOIIItkEf10rfcH3H9pLuPTfrH21Vg/o/MWV1nYgz1UoUM3rnYiLLKz54Atremd6zQ
+ecF81WdhPGkOa98wO+G4Temu9+xxZwRvJSTMDFtuFr42Rb0o6qZClz2/mw+e+3noLElArZCmsuc
IS9UlEG4H18KKObWGCyuMn5clh+mGDy4BBo9YJXD1j3q1SipWm555Npr4DmMNeLuQp5JdbrouohB
jcH9qpQgnZfZATBB5+1JuUUnoMl7GDeLqyEhyAWqsGqL2o//AUCg/ZOhrtt2tREqmffmILBNuiY4
DC6XLS2AwO/1rPbnKPiPlsQwukJXBrwv5L2HZmXLiWTRecMbL0QK3s6NvrdcN699cPcDRTms2Hm3
lZJJEPy96zxAupk49zvlVAFA3IHmeFvChrVd6CCYcz5Cx5PU6JAC3R/Fpx6IueaOgQHH/n5b0kZs
AWHGXieCOK11ceyodRWHBpqw9q3Jd7uPsAf31t1tEVt1iHMZIp4DNFw1RK2cl0370LXAMSuvGdhm
nv3ZDD7lAzxany39XWbAvZmeYNul/iMc0mo52ClMHAR947BoYDu+xwh+fV9sOY07nXjW8P3M/WhC
OzT9fXvVNiIASDn/+/2eEHCiIW40OzQrP+rWFyrdPaTpE4v176Tol/4ZRkM5hrGBlBxK5wcTMo8O
CnpJrWTTYc50EaOArtRZ76LLMHS/1Ub5FFTJ/W1FZCLWv58dADze1v9drgoWSl6HO8kJJtsOwedj
xW7N0mChlvYxHo4K4L7KbpF5o0wLwe+DIOjUWkWKE97lcE1Uh3+3SsKx0pewChXhmglx89x5fdg/
TRxk325L2YxeZ9stZOQNrMn2kKNFWu8H9Ulnel49JcnnRNbRo21GrzNJgpOXtJMYRo4TejwPxRBe
jgsccK7WHXQjNo+pG1QgfUNir6YPLiTNuseYUKzew28AJwP8JUPk/Lit/G1DoUdUMMSSEm9SsMRl
foyKfdc+pT8Yf7wt5BqWhy7EX9FBEwv1S53HapbiUQFgzwdyH4a7qrA/pG087qIqW6B7sL6mbPYR
WuJmB4HuBF4hlCQhQ8iSAL9ttbx7msCHMRkhWJUW2V491lz3Anizy5Mi667euj6j7S8BgkGFkaaj
ik36CMuYAwhabAI3yPhh3WpHUwcj2fROw2Q9jmipw0xMCfOu9tyX26u+vbW/foZgbYuaLvNscY6V
/ZMzALIOWSj9zHsweiX7u+1B/5MkdssXkTHaVoOkxfy2RB9K9TNwwWX4QTqfte1AvwQJp4znBE3f
D6zsoB8AVmjjHU5xe9W27n3nu2cLZwwTOy7UeFzQdRPwQe3VLp/r/DlWP5oVuOh3Y/hHbyyHLpIc
Opup5y+jEbvlVWZpzFxZxfbOq+WBlx6lYEeHQLWWR821XzQ9khxCstVcHeXsEAp1t6uoKlGK8J6M
9jl3qQhIDmyJr4l3wV5VRy7qiCgCyN0gdHiu2/4k2bF1R4QL58WOrY5wpkdFk1JsmBbHhA5ZTgdE
X/UnHJxl9J/MugOmBg7O507/KzdfU+fLbdkSH7OFWAI+65ANBgbZandwzqveaxEcU5mGmxtl0Z0J
iB01QLEpRMmMaim6hY1yYMf5woVkf7itxxoLrpbwTIKghxtYepKHnExW8+D192a5t6qXVDlBkh1q
H+ZWUnHbNIszcUKENIbGA9x15MgFIxw87rdPO65NDL8WTAh9VZaGVWyzYHV6972THSCSxRKrDzR7
pJBds1iRdqCE1nyOw7+DeOeUT+H+PZ0l56oYQsjLwEDVjFUVS4+YfQt3kcSEJcZlCPGuzmjItkFS
9pXs1Ie+pX6ahofb1iXZbrFnIs2GKUp6Fgyk9d3XIZkk58+2Cib1SiBK7Kuh5ErPkwlM+so3mvtg
GCDWugvBbn2PEr+ErEqeRRlrKj0j69aUurmfk8+jJYnG24v06/urkmffH7S87YuS78/WyYofgLG9
/fs3QxU8vP+/SEKUbBltJCVgkbT2S6o8OtEPPbxzYHS+LUa2F0IkcTxeJtx0XaYQsrx72B9CGQbY
tiYOgZAmJdqRBYtdoGwpvYoHAqe/U8Z/0uLOgtExL9O796jyS45wDzRHzxsTl2JDpX7tht/6stw1
jaTdeXu5fskQrKqAUGZ0clKnNvwN3iLF/gCb32011hW/ju2/RAiGpffw1RQ2+e7YwYF0BHdgZ8LS
1rp723tXLPklSrCxuS4A9fpZngHVHQKmfC8FjtrcfBsaIFPj39XsTz5WysQ9itAOGWpoPLnFx7L+
aPeSQZktbzTp4+Pxgr6iq9mfyckBD08mwi48MNOd6kjSva0z5Pz7gg0T8meDQXM2Zd6n+R99eZc5
/S4evnbOF6v9sx0CSXjZWrdzgYIx16ahTzHA1T5DN1AvBOlJd4558/3ttnYuRTBnXpKiFD5Rsljl
ez1DWEPf+CmGp0U25SNTRzDqoS4HfczbCoJV+2vewVtRN6dMg95vSqfX20qt2YjoQOdKCVbtOL2V
lx1Kwf9CUh6kj8sEmdZhVD+7ukSWTC8hfGpTSMPGgF6afphj2qTvl4kew3cU0s81EvKvoldbY86w
Psa/nOoAzYpjv+O4MRn4oQuICXReVy+PM61WJy91OQd6236yquqr5o53MfkkyFWyLrXtRfufLLG4
WfbwAmprjtQ8hPeqsYOSaZa8cGzHg18ihDRMKeYFQjDqJC58YN2za0rcU/Z9IR7QbFTWfcL3Q+5J
av0f14okGyKTIASAZerglYiQ4PjGstN+3PYR2dfXv59lLz2dWHRXkEXm5Z3dHgtZiifbYsHf+zxM
QztczUm9V/pvdvq5qf6II0nnw/qVa0//tcuCp1uR3Se6rbIL5ec8/abGX5Xh+O8WSnDweHYcGmNx
vWk+hcZe9vK+WWM88ztPcG03m/TaCdZthlO1TmCNSr9FtFEW1Qcl/2xO+Ynm5p3r/GFOj4P+MfL+
NowTVQBJGiizB8H9yxaEDSfEJXu6NrrwpDb+7XW8bRA0nl0aXFhVvRGu1xYdPknzPs5PU/RJS77d
lnJbDbriL6VAaBgsZY4Ug/udcW/MkjRA9n3B7TU7HrOm4mak13vwALN3dGOS8huGQ6+k49piI4ZR
t4Oq1A0X7Sr55E7NH1GiHt6xRGciBBXKWNNn2+DEapvPXf8NUpT3mNKZACFwNVPLqzOr5DdaA4nX
314tawLe3IUzCevfz4LX4nZjN0yokE8HbQEqXhJ6N20VcDUVHhON+WsheA0a3JIOgDI0GO2TBmqm
O005ZqMk+ZZJWf9+poUO11o8QgfrN0w+TNpxtH6U5PqZI3ur3LpQMCf2P3WEEOYNRTxEAcsFXeKu
DV+gZmrsxwFM0HmU+N9mQCZ9MC0yYgv8vkudCgh6R70yqNW7z4lp7AagVTs4d2+b8G0p9GRcSilT
NYuDhbCvetR0dkvwvZE9Cmya2P8UuRpVyJ0hAOERR7f+XIB++Pu2ArKvCz4YOIo7TTN3+y78Wu+S
VBJrZZ8XPVBpzFov2AXFuSsMQNgl679puWeLI/hf0Bl6EztYbmHfuafyxxdD9gIl2+H172e+EVbw
Ftrr87eV7efkmVfjUnYgbS8SyJ4OyM+6JlYFob2lU8lCCV7A03GfSh8mNnXAB1zPpPudcH6pQ00O
mmdpTYEI5mlIYnb2+CG2n8dIO2mxtzPi4aCVX53uj8V6TANY8yAs9p5osZTslux3CD7JdC4ccUPF
7wg+zxBXwh0jM4ittXQBLF0h9nX9yluKJOgKaxhz+om0ey8rDmb7922P2VLiXILgMbDf5pDoDbm/
GP+E5bNZPxhgYLxRhku1DawN3bFWRDFxvtLKAn0c5rZ8TSslvo/K0P5Ascd5qGbbk5ww2rr5F5nr
T1mWR0GMJuGrjsspBUgtK5fyNW/1fZIwPzTti7w99JAytk99ZgAekO4hpNyXXfoV3owY4lAtLp7M
tNoFjr6vgshvYRC8vQRXns3Pskk8XIuJPAYpxMiR9cusVEP9GrbQXNrdUUleSpqHE7j0/p0kIYbM
FaBtTjPVryncntC97qNE362UaHYieby4Mh1Bp/XvZ7FkVu20rnlBfrXD4DhHcKKO+XGUTiZdnbKr
GJdBQy7EtDmKgxUE9Nzqy7p+Tcy/lIr6pvYpDqEkX5RDUcqIc64cDmFMfWOkNv/rquMb+FfQPt25
eqXV4IvVxR+CxDvc3iCZCMHjxhbe19ocq9d00v5J4cNNs/blzSJAlrEA37cMAxYBYWfMeagtJS+q
1y6FBve7W7RvN7ILAWKKlSe6piRl9aon9NEVj71VnqbRO1qyE/e6CQ1ElnNVhBwr5K2B8aC0etUi
5TOUuTsQTXZZ0x6W8gGKilPSdQcji+5mU1a42dgn14X8hq7DFf9QHOCqrdIZymgsX42leID5Pe1V
yaVnw7LXfnp47ijee2BvXzqQk1eaNTdR9TpNwd2Q6PALjwukvAo9Cq0V7Mo2lUjc0GmdptdMylF0
kohA4q7ihlESILFQdE7mPyZZ7r0lAEYJAy9Zp5tFgAkH9k4zsazyte9+n6P6OHgyzKuNSOoBqgXq
iks1zRYXrUuHrmR6uny1uOmqX3YHLf5223s2jhAkeIBVQNd2DYaWWWD7T6VavsZQ6Zn1uLPjPwur
/dBl014bQaCBCPq2xG2dfkkUQoK19FHXWUhcoJ3szK+d+hLDWJnLxp035azAFtibQwK1/v0sYudD
1QPc0GPSNFaN09IcgViIjmPlDPscoEyJWhsHhMf47toKzVApQzSCuFabKjq70tc4C3a2lx1H+p0M
TXYN27I5Mk08FZxPlXfPSzFKnxaKF3jJSpEFk6wMz1f2eWFzdDjXe8D/k9cqa4pPjWVWj44tretd
r9XPjm4Ya9ZJgSv4KZi3dYVRgui1G6OTAn/jOHkHCItPty3tOuQwi2oz5GvCIgAsnrAljTGVcApN
3SvDZYfEuJ/T353o0YKzqpe13l+vG4HAopF3xdUA80KI3K2d94sdkvXNc7jvDxGMvm/WhfxOUylY
uDSqiz01g1P2/bgo1asHtbE1fiuzpwR6X2P53RnfWtV1obo6EyU4zjTGVddUTvWaw/ua72rZqMjG
Wmn0PMLURz83qGDCSRAaGVBtdNq+Jnkw7lzFziDGLiTrde39kPGA10JYdkkLROQxjCqZoSbuXyHk
UauT3TAuv3cbiZQNVZiAWDNdhoZ1MLsuvbGlbVGLxyV6DYJRf26mIj9ablxJCtTXUhyKSLRSkuKA
RyB22llcvJYmqIOXsOmsA3wNTWsebpuXTIQQVlw1UkYNJKAXK/qaT357/+8+L4SVQEnnugMl8qX6
abUZVMtvFgA8uOetj7brI7Hg6mZh5cPU1e6L1lfH4XPYvpmml0vpuQDBKWwDzNMmbNyXdiqACqDW
Jnl7vjbYSwFCBGkMMJS4Y7gvU9keaM3ZZSRHw04Bkfr2Ul0H3zWX4IoBL41mM+5+abNxOqrQQbv5
azF/mIso3RkzdW797UZ7KUawKIb1yxk0pfxVv6uj6WCqMriRa5OlJ46RIGqr3DIpj1zqYcy6ujSj
l74yWLxz7wd1lNjUxkIhYK1A4uJkeeKWW0GQGr2SvlrZJwbCEu33uPdv78X1pnNggNYNKuY6ASKe
5kWrlXnqDil70TFXuy/NfRcdKy99c5y6lCP4X6IF2QzVTfoaWN6u+k+ceJK12tiMC0WEzXBTp63a
GQHVxPV4Mvda/Na3WGAqTQodKx+WQS4s7EYa1sasDfb4Ak4ZN+SDu8iQyq72GwmWus6hryfGFbtR
7nrl5Gbj9GL2hy48hM5xbO5u7/fVMl2KEH2Pa1ZS2AkiNB7kPnkyYIMrcxI+L/hc0gVO6I58PtAe
+3+ChDGD6rGUBZBNJQix5oqxBdWdEKkyK81tODOml/hRUbPdyOT+7VXaUmO9g/KiSaS6mvib1KVt
Y2MZXuYvg/0wBK/B/L2XkT5et3xzVBCimFldx0mvhq+yOJ67hodTPwaWeR6tD/lQ7yHC/bz0MJiD
nawowcmczX9K5sD0ppbcTq/fbH/KtyiSgWmyolZdxq+krcfGbnLd1/S/K0s7GMZ9Ns97N6v2o/lY
RR+H+Snuwr023wXgfE7xvd19jWXLcG306yqw2NZPzgXx2jLlmjEN6aCDGK3uOtCi2yg7TPV8uL2l
1zaDGI2bJhTnLLXYDFoz7KBG9az71nd1uFdlw/yyz69/P7vrLaMGvUbF541xOtKvH3UybsFtc8FW
QJ5Sqe+K8NNWrbSuW1toMHK3G8tdyXh4EB9Nj6GHI03BlX0qRmdXSQctNrfoTLLwBFAVmWkXvYnk
AcS+x2b56EQP79gersiop6+ggIItMsVZ92Wk4wvtbnD26SLZ/muPZmgbd+akA97wiqEbMJQgrMjX
ecU4dvV99qGt4VSQHHIb6wT+M+VMVFjh+AQlzEAxotgoTF9pxodYGZ5iY/pY18vp9lqtOf1F0X0F
7md+2+ViAeWSmPOnTaR2mtqYNIb96M0Hy/inY84m8D61+imraUKC0Oe2xA3rpqdKY/4ZH2V8SVCs
7pai8ArD8ss42jf6l6mWDGxsbA9FLJ04wM2PJwvBwpZmraEHke230ZdxWHbl7w0tnJX18mY9iLUr
grIJPqNmCnpYxuI4ZaZY/uCddGVvSLTYWKaLzwtapLpXU6fl8636xVK7XbpIGui2BEBazqM0KCXg
ygrHa1N7caMGgeXbTbn7y0llHQkbBryW+lQ42NfXE3GfUy8YmqLPbJ9mxiYOwIHQDp7z5jwKPgJt
dUdLByngiiMoX3iYKifbV+mZ98p9Fv715l12yAwwKBU2ZVBAL2PxrBexNo2145vaqY8OpgxoeWMX
KICw+qq3sg6ITySFro5GRBXPz5m64R3xKOOLuxZgUIcHLo1wyGykOG5u916dTWCL+kZwaIt9nUme
kiTfv0oCAw6qjFqCr2ofur+zUhKfrp0ZKi56TlY/hqHWENa/8MbW6Wwt8Mc83nWm9jy2/bMz/O7I
2FuvzfVS0Pr3s0PXbNxoAPU98JPwWD4q01FGgLulCRiPhg6MrHGN5TrpTjSEdRa+mF6x15Iftvka
DjutVSUHx8aGENOpF0HOtZKZCXGpYypbS8wqfFnMfRF8iEz/rR5BnUvnkU2H7AXMSmGhsoruvLbv
wheqgulwn8jAxrZ+P1kVRSJKCDi2UIVyRxapNGJ6csbiq9VNj6lWyrplJDJEoy3A3glbePJeZgZ1
R/XkOTK7vZZANzp3edex8GpS4ktz8vLEUwpPc/3uQL91J7PWNfpfHtuXn1+N7cxaDT0uIgoirj+n
x1Gf9kau7o3+uTOcfWBo+/DtVz3kkY3Ayk6+ewXs2YVxVQ967NHb657szjtJ4vi1911+X9DH9pas
LaoAfRZYeA5B/1F9+3l3KULwC2vOckNLEaHbJ6XbVbok61z/e3FLVsDrFeDMsK/O02CZ2nBxUsXX
lwkOA/LO8t5leih49oLwy1t9kBrRmSyhAjLFadZMM7Lc9islYY+G6zcLoGVF5+WeeyvvjUJyEDiD
41WKFfjutwTYfzV6M+biylW9XtVUxmmuYUPV0Bwcy+kCv30sTe+4GOPxtgYbHnIhYHXQMw9p8qlu
m6ANfC1J78LeeSyHk5UfGv1g6919YLin2/I2LPhCnuDwtjJlmZ2iUGapf0Vpfx9H+f2cZX/fFrMR
VyDhtnl3NiFZA3/pUq1+qosmzlEryb4A62FL6rabn4ffhHsNlnwFPZ3kZkx7QBXAyPCjYKq/eDON
AftONxGITnCgklUJhjXGWlvbbhH4zUBn1KnW35zVsjzwd65tJxtlr9js595uPcs3msOg7TMZst/W
NnNTWovNoOhf1TjLJJtaY7BN3yzzh9TMnnSjv1tsWSl1ax/OxYgOHjXl2HM99GmXUP9UZa3tMi2E
AqcFfDnIiZ7pF0A91nG6X5xkX1eVJBXZFAMgAKHK5WFUfObrsiRNyiSx/DBZ/lBT72PLJFCXJHdv
9wle+bhxc42lF0OI7EPV9Q4g2ravDd2+LU9j5hxuS9hUxKO0tT7JrM1gl15XVVpcAdqEVS3LYcqb
AyjLsyyCbO75mRBBDVPNM3McEDKl3s4av+TxW1/e1nv+mQDhSlklhZuGIQL6OWd8Ag6392zEmQAh
dVPb/yPty3ok1ZkofxESq4FXyLXWTir7VnW/oF4xYHYwy6+f4xrN3MSJEuX9uqR+ScmBt3AsJ04U
qNYQywR6so37bLv3OzOC1Axk1yIvjXCt2KcLpa4WLDFpaBtvRjEd+1jZTuWK272w0zMJ0k7rJu9C
0ZXpLVTex2Zbs8P9Rwma1YCKAvefBvDQfAowKUpdbWPyFoXDUUGPgmKoPH2tFcrCWUITB5RNwPwU
3RCks6Q3sSAKD8lbSZ/MV/Swu30floZH+BOdIsDzhTSDlHXLSBMOXM/JW5/847wqxvt/GB6QQQRx
BFRYfiRooRV53+EcIVBsfI/Hn7eHF3soWWq2BiCnK0BC7hWiMzLcjE2loryR78nU+4iD+qU1+oW7
llC/hsABGqZreKsFtz9QW9I6FZrNpsnqFNDoTFu13+b5o1q9xMM+1lLfNjYqQuFOsRKLXzjCn1Ts
iFC76EtiS0InvUa9TDq5b330XhFra5blgUV3e4GAicFw+39CpHc8MlT0cxNCcuu12DFn5Rlf2CLc
Drgb4GMEga58fkdDVeiUYHg77Z7Nrn5OqbptePYMltiVR2pJFNA0iJIQhIzRJnF+IZNaca1yYuGb
W22MzlP+jPY+XkNdivsmHTlAK4ATAn7HRuG3dB/Tvk6nuAvdtwkV+Lb7k5AgZEfjn0Rbw9gv7L64
MyCF0izk/uREjEritsYLBteAj/sanppWGzsgqve379C1BgCvMhH0pSATgv0uaWLQmdPaDMf2TEnj
BT1ajN8/vqmh7TeANQA9ynGxQbGsqeBZe86N39neKn/dP7xomoo3BP3Fwdc93/QOHX2GIXeaszt8
caivFf/j+JKWD8upMOoG40eOb3+9u2etS9DkRqw7vh/emfRI9WDDnAa0k/46qsfa2jV32wnoFoCl
R/xCYFzltXezEIApO67P/GCTbOvW4/be1f90AOAHmBritjJQQNHHEAH1rDoDtO/SrRreHZOcjy9Z
z60akdC0WAX6n/Q58+K8WhFwfcmw8qBoQEAQ8XNdTgAaYT3UfdGW5zKavrfd6Lsc5Qct/X57na5V
E14NoQUBwkSSRgbMUqDr1ZwDY97031LT8EfAi0PAEbJqLaV1fZ0/3ydig9jOBcBMUoJuXdPeKltc
Zw4aN69aI3NcG19SF3HDldhoMb4RbQbbi3/fXqi14aULMVhOZ7O+ac8KUszW99Faw8MuCAAe0gSM
wkIy4KrPGOmbsgodtT1noDyvj1q/li1ZEgALAbVCnzdCzsYUOTfjaWzYOck+2m3Ov929QDZuG5K9
KIwQPYfn+m4izkiyskzOnbNp0Cdi5TVYuA+z4aX1jyMFZlaB4TfM+l4d8+5//Hzp+WRZY4TAjiVn
HdQyP0qH7m4vz9L3Wy6sGSIaeiG8PV+ecdT0aVLS5Mzo1hz3Wrgd9JUI53U8Cpg7DdBKAd2Fsyq9
CJ2bOdGkJgkQcWcnLvy2pn6bpF7t2IAY5V6/VrG7cKIASwWGG1oKvWxk59vkBasnhyZntVe9nB5r
fr69aNcCXNDXIDcNfwjpTxmU2jchal4VKz/z9BR6Znu3JzYfXoi/8PV4ycoQgL/8HIF/xRpGr9Ba
j7fWytavzUK6GbjxTYHoRX6uvCLZoG3S7UUSJ39u+M1nId2MKUx7eEsYnpmjZ5n/KNux+wCU+G5z
CXFa5PDhkMHkR7Z1vlhAFoIYI2bDuS5Kz2axt0bytLBMIouIqlDEHK9RTAVDh8ROH7oz8c3uxPS7
3QnRewdJVvTkhdsiO/aNMhkOz9T+rMVPReb6NMrv32fhsQAToopmjrJdjHxJPY6NO57j+CHaU3fF
YVlan8vhJYOSJkNEI47hdfLeZWeyvX2MrhUU7DDQdqAABA0BYRHP97cux0qxSKGeQbuvPBSqlnmI
pzmR37b1KkWpPBekidGtGW4rsaAMr/ohmQzOXVYZ07nSjl+Ydrg9FflGfI4O8w6tzREahHUznwrR
xn5Kymo6O9novIJyH7w6Cmv2pFLRfpqlYeXfFng9HUzFAXuLyOCDXU9au86xJxSBxH1APwpnG61B
367nMx9eejsogPlJUmN4Y0QTrPZDN1HDvKNr6aW1WUjLlqq01iILYrjpl443uSsnbG188fuFuoXD
EblNjPFzFyyn42PDVrwK+QjDsgQwGHcPGGcU5sl5XS2EC8+HngdaddbcjaPikp/u3ulLEXK4JTKo
ktaIoQaa7tWVT1esnIUlEv0uUMvjimsol3okrtFVqZHxoFP3Tv7kriV1l8YHUgJpEQFFAGZ0vgWd
UmtFG1MeIIwK7rnEu395gAH5LB9E53cYIvPx9ShmjoH+BoGoV4zd1Mt+3V5/YYZdPnbYYiSO4Kzj
4TcB8ZLOaBvzJrbcoQms8qiED4bqhc4Rb12qnG8LWlgpFCgKZjtYs6LT0nwmgB0z3OgQCFLihdFG
WzE91oYXv1/chdR20A+uxPA9e1f67+a9PAuf63Tx+eKqXI4/xjzve4yvqt+0OkiC26uzcNMAoEDg
F2F2URItW8vm1JYZzbuA8vyjKpud3SvemN3bX/BzFhdipCcvMzID2YqsC+Jqp/HfjG2Lbq3l2YJy
nU1FOrKFxQtCBkxFo5sw2Shs61aeEq9cbDHK1bn9dyay3gBfVoJoCqRYykNcKB6ogLzJavwk/qtV
xzaOvLJbOcFLVwVmntgmVExcFQ2OpESTyahOgjKyw++aM6CRJS1T80hZOD4OSTU+MK1na3wOVzht
bJrg3wDo7/+y2kkLqpQJ8B2lnQR1nZqv6MdOQrwluQ0mjh79aGz3b9/SbgfEeviU9JMZebnSjo03
OKTfKXWH/n9hMuW71GmyXW3Z0cor8QlPkvYC1qqKeDkMQuDlpdfaZVXGEpqlQdWW1d5mrAL/QauR
hzLvje2og+21dUwQJVZDd6gc1PkyTYt2mh1+A1ZT/cPZhFZaSqk853DYvcZCG1aF6tWfu+/Y7DMl
Xa2h5CisUO4SNCN9qaLhn6obdnS8Nx+P7UJvKOhs8F6hr5sjiUmSdnBHHTpCR3+17d19tMTwaEQj
qm8BjnFls3KKW4sMtV4H7U4Jz265oogW9ChypdDQyJSDGUh2QamuZZXZVHXAuG+xjdX7tzdhaXwk
ZWFP4MmE1yMpuqzntlrxtAnM+DE5dNnxfxteUnBh0liF0WD40Tpb2Xu1EhFY+HpB3yKyAgBCXJVb
jlmstLGiNkFtbJxkG9krQcqV8eU8UNUoeUxDjN+nGzP0+vuticvPt6WLWozEKnKohkBp6SPrrG3S
OysiFrQ/7ETVhseJaDT5TK9dvJNJVY9toVp1kFuHKba8qQ46tBMvozVM+meAR9I6qIQgJshDCGoT
5XxTboSkirQ2D/A5hu+0juFrOUl9t2D6jiqx65cgd9oyqK1H6ub1hrCBQzG5LPkNCH39ZtPhmxGO
2d9pjJNXdMjoz0VF473GI+e1Suxh1yR4UdRoyHRvqA17TbMvPPpIZIhKeuHiIkM9tyl6JTPVyMlZ
wLv+aKJ9+aFi8bSpQ+Pj9q1YEoRiS2R+gd4xAEKbCzKzIrPduGFBU+b8y1i6/BGtxdLTpJVrxQkL
+49tB4jSBNz0ms7BcAYWZ6WSB+lw6NJjVD7x+DSWK/nShXsiQB2IlIlKC/QMnU9ocnK05MzsPCjj
J83ZpWvlwksLdjm+pEYq9HokToHxk+qku89V8uKkKxdlbQrSq27g8UHZK0So2n58JfXm9pZfGyso
RYHHAIoG2CuWDH9xs06nLTGGIDY93fyGpKKqbyP6c/p9W871NETJiyr6zxqGCCzOd6Kd4sy2wBIT
FMkh3qb14e7hAdgSDbGB0ET+RtqIRq9ipzGbKRi6v/RQ31sqgNYWwl7BKwqANM6SdI4GbvFUjVwe
NGhxYLznd4My/68A8AIBX4rQzJUxwMFPSCzWB33zW7d/s7tfU8DrEYCDbwhDCcGy+erX44SUnDIi
ThKFfroHbf2KgOuLAAHC3gUgDOkCQzqlvZ1GwJVWQ2CllhfVgaO+hdm9tbtYJBMkdUAJAT+OR1VC
PzAUZyV2FVuBOj2Y5qZu78zJifHhnSOwjqoEILulMzp1jKLoJyOB9dSo/zgl26ZusbW099tn9Qo6
8inHhnmATD6qDOWmGVNohi2tYjuoaaD9AmWzYu7qv3z8De6fQ1SsmN0LNw/RXUEsBGf6Ot3e5xTx
yxHSOgoi7aDI/8O2YDJIWSOHhkdWjj1MkesU6pC3AdOI9+xWa/2bFiaA8ZHwQAIHoBHZFORoLVJT
UPEEADT7+hZtllYOr1AOcwtB5M9wqBwdpe2Axs5vB1iF7Bj1yG1AKIppm9e4fW2KR+erflYzdXt7
8xcncyFLOmN5plC3CyFLQbuGKvaVag0Aev2yilomgLcAZIU/KLfHNgfFJGMztYGlvnSNcXBS7g22
BuqStcY/S3NB3BrMOIBHi1pGad1qlsF/qRHU+tGSfWTv718q+EZQXC4KqBAjnw8fwVtVoiQVAQKv
s7ekudtIB17nYnxpKwqNAr8VJl2QT49K4jN7BUm3dKxg36JcB27AdUyxLA3F0FCyHCTmn2L81tDf
Zf2Tqd+z4a+lrfUUuqJYhFKBbsTOC7IJkOIIDX1hUFtc6SewHHaBO7hebm7V5NCcRrBGtuo7Yb7L
jjl7KH9WlV+Ofh9ukuwNBbpw3lCqeXvfriqQ5U+RzkVRuG6nK0YXjHaJFt4vXPk+xt8T5SVlormD
1QYTfdXj822xC08QLjDoKYAghVkpE5CCfd2os5RCDX003wFEAFzgtoAFUwlaFC8okr3CEJemZZS8
5E0EPaTZ5b6KD7VbH/lU+7p5UGi34qAuzsYSYHQwPSCuK711qlPFrNHcJggt67VWUODHlRMM5t3t
OS1dYfgWiEOAJ0Gopfmp6Yckr/QSzheoA5Ryr6yhesW7L6tWFG/CLIN5iTCHZBe0lFpRG4V1MOWv
DSWbfvzSOU+kfFW6Mx2eO2jB2xNaWjdA5FwiMmkCYDifkDkWbdEYOuLUZjltJ7PQPTr21TYCpd/m
tiix39LcwEQo6pERaoHNKYmyQqsg8dB3QQ+iqI88HZqtRt+LsDc2ehUVH7elLUxMQMJ0pLmQ9Yfd
MJ8YAUTCzsDeFSgVEJMxaMAfnOHe2iDcXKCRxIFDfQgeQ8mMpolNTT5ByBBtWdv63LFW9mfhwDmf
eWbkH+F3yDQOHBnQIhnt9jOlNtibkdAVCUvmFV4jgjOAI33dXdzQWI8kcd4HZfJE2n43stSzk+FF
5cmBj+5rahfPxKgqj9Tsbn9Tx6QcAMc+OQrl2TFUwERcd7ogtYfDN4UMh9uHYGn14KsJvJiOQlA5
0631Q21OxcCD9K9Cd+oalHXpjOGIfdYfAYqvStpAM3mYV+OEJBvHG4Ei0GjUvKL7c/ckhBOFwCdA
5qIaaX6S66ENuVEiMhn/o/2cftw7OCDFKMLFO4AKtyt8eWNlSUeQ5wyU0HiAVfdIKvN8W8T1Ks1F
SHZJVzRO2GQQ0aq9PxXOAW2/n91pDXagCxU/1y8CHY1gDHYabrMMpeyqwRwN1sQBC5viMJoDB/d7
aPr2hDJptzia2kdUNZtGj7ZOTaKnKkzHH1Gc5D+dsi53bkp6bwDhyD7sjB/mUIEJpMjNTZc70c5l
5hrQ6vp5BIsodlOAoZGekg2QSGe9OU5RHMRJto/M2ne0fT6NR+4Mx0JZo0xfyHZAHPS7IJwTYUTp
FHW8Yu7QGkmQMlXzTS31Cv3J27Slu0nUst/aLOo9XXGNTeIQIIwi41ddmQMMkJRv+zbuVqyDBasH
HySosWwA8VBALT11U1Mhp4liqyBJvo4MKR91W6WPRfjg9M+0NTymqdu2/umSNTz10sIjOAgfDwEK
clVVrYwgfBntNA1sCvBAObyDebP1aO/UXtoapzrKtrcvwIKtKeJ2iNyhA9mCranrZZmhLXMSoJWe
NzaPU5n61D1wam3M4b1zdqbyjE5RG0N/YGCezrUP1618Ym2QBItHX89W3sZrtSjQ8OiYDOcQZVxy
iDfNQFYxhRwrkO6a6BCtebgLN342vvQsVqBodNW0S4O2OqVN7jVd5aV3E7OCAnImRTpAFSFj2RV9
GnBlF8XWtqx+hN3a67gyFVOyK4dsJJE1NmkwOn5dHAd9b6/h4hZ3AzRuwmqFxSKX+EQGvM2sHjGP
34mzc7UVt21xBhfDS+q3gb3ssgnLBJ+WA1wJnri1nMFVR/DPrQC6D3PAbYYDOn+iUqvPktE00yBT
tub0MYSpH48PvVt6AClm/An/2+Yhz9KNkf28fbkWbjNYQ0RVJXQ+/FMx/Qs/Lrf0waqdMg1098lK
d/GU+bZ+oOor0tgrxv+iKPECC3cGsXhJlKlzJDPMChtVbqJw06VeGB5SJGH43ekqA+Ro/wqSPKdO
t6rcLCHI1E5O+dwcby/Z0oEjIOpBcBnBQVvOhg19zSu9ZZ/Xv0t3/cqBW1wmYmA7UBEDH0b8frEj
dd+idtSq00AxfLRsVl6MH2jhlq8xmy+da/iuCNJqCNEiHj8XQ2KzKpmJ92McRA2qzj2Utd9eqMWZ
/CviKulWaJnOCUmCKN9itwv95MQ+D7esXnMkrn0j7PiFJCmDmIRj2KOTfRK4mtcm6OC1G9Gp8t42
mOKaXkqRVEFdNpWTcycJQHPa916xlnhbnAV8PLhEwIa5trQlqer0ikpoGoSTbyCCNnh5drSK4Pau
LB5foHkQJgK6F5UI840H+3CBBKmFXUHrYRL9Y6Af2v0SQGkmKL+BvoCguQQYR50xWmUeoNmSFu/4
GsBwaZ0ux5dmkNeoJJu0Jg8m96sFgtAYIccIsO7UXTX7hJsrGcXgWkSYC1E1EPXJi1VmWRjbTlQE
CaONZ/fmN0adryg49dUSQO+uOBCgfFKD7vOy9drK9Boj2Tb2vXVIOHqoX0OLXygcRITkYFDMzNQh
CdJyerit7Z2TrJiTC9rAhUkDi0a4ecAHz7csTYeuqqwsC3RWvpRh+Ct122M2xCsxyoWzJ8pebHji
It8rRxX0rAH4NGkghv76YSUrb9na6OL3C80ZT3WNYrY6C6j+JbWDNeT02vDSsTYGoCxqBP0Cd3p3
t4R9vX1rlrYAxcQwAmBSgr5X+voePZ+isW2SwOpgaJwV63xvsZ84RJcSpAlMqHbRm0pIMLeZue3f
b09g4VrOhpfOkEEqPloNgGgke2j5M7GSTV0Qz1nLaQjzV76ToB/Gn8jQXMEG6nZyrLRJIKd9SgZ6
zJVy06P3cazvtSxAZe6KOlucF5oliJy1gUJG6UFuOGJ7gxEnQZVRD8SnD3b6rg9faK5vbi/g0gHD
HUePJPS1QIBUirklY5pZw0SBqEt2oYfE+O3hlw4YsqWiow0ACleKP9JUng2c4cXPyk3uPDb5adLf
bstYWis8XMJFFkaFjLlrmtKsKbgVgtJu/bKO/JCfFWL5aaqsLNb1bJBhBgMMQD0IhgJ2Nr/s3Kzd
FInVJNDTeq/nXztdQ3uBv7enc70jcyHS1o+kbtHHFRYMoKM+M85msdYTam0akq8XDqHSmAMkMN6D
bffVdX1S3MueoolymIu1kgwL0jQ5ySPYekZ9oOVxKh7VNfLjxXkASoBK7k8WSMkC08ZoAmcHtsNW
dtOkeT34CFz9bscb87gQos/3fIjcEqFxCOmT95j+rsOV0pvlScAfElfQgFs0H39KTKtSB6yToqd+
nVVgVEDatF2z8xZiN2Ie/1+OjBKGf9KBpB3mavuRdJ6ZbvJqP7Q7Z9fbfvNOmTetUQYuRKnnIqX9
sXQ+xSjUToI4b7xkpKgKOPLsSUlcH5nUQtsxUPem7d3qYC5V2jBj6KcWPUySgAsmtk1KDujGaa4l
hpe2jaASEvR46C131dCIx3E2ZKmSBHl9bPvIG8KXgp3u1wToZejCrxRASznRo5h10dFYYfDKqKeF
X8K19M6SqkGAGi8MUtuAkEkbNIU9ekQlVRYo5UPoKhsn7/a3pyCU1fzdNKEmYX9poCyBgpYkDPao
T2jqzIKu3TCT+U7yVLYPUxL7bryinBcmI6LhjgiYwnqWoTNZBrw5KfsoiLRia9BHeyIrk1mTIE3G
jaaRtQokFC+1sS3t3e21WhgeWS/RjQW93gBiEkfuwpRUkioZS67SIG+OhV+mx7uHd5AzQNQWxfJ4
iqXhc3OKNZWyMqj6HwwcgiuG8MKFmA0vvY1oIVrSBlWvQRr76F3nJ6TfkLXsjRhkfpyA/UcUBOw/
RBD7SW8jYvI8dBpevKnmpsjLDXpmbKzk0Op3+wxzOdILaQ5pmSkd5Nj1W1/ijfx9714g9oV0qguD
EjAsOSftkowBlZjGb+0vQh4BZLk9/MIy4SoAqoTLIBg2pIPaJXavctQyAYnofCPquEu+KLTeIyP4
7bag601HOBfONthUcWLRtn1+ZKMqdcY468KgUb7k3S6admTNS7y+FYirweJG1hQmKqgD5yL0wnCH
EiiZt2jYlj+LtfrHteGl18LMzarQXQyvVO/Oz7JdQaZd6z+QywCTBmSA6EoklyjkdZPrtd6wN3QJ
M4w3mn247I3Em/B+5QGmGbjRAiGKu2FK87CA9rd7q83eSiXzLKJ4tr29vdcLKwWyLPiKeDCQBbKk
C85NIyad6eRvr+AN9wb01vrfxpfuNpDYpoKi+fzNnLZmf8j7la1Y+37pTqMaokfCB9+vD4d02Dkr
y7NwFYD/wLNjoAQcbWAlO84aysZhrGBvSP4DEVR7VpL6qJ5fEbMwi0sxciC4yYe8zrSSvSmuV/wi
73fvwWx06bKlZuMUGcnZG4g2pmHbmHe/QaBEA4OU4CFEwE8Gq/Oqxwa7MXtDW9gq2YxrRDCLm3Ax
vrTHhha2KbMoe7PNbc3hFPjZWvueNRHSPg+Tgsyqm7A33dy5dBM7e22tv9yC+r5cJRkYlXA2FDaA
um+pY/PfI9quB2aFdiRWU4Zb2FjT4faui1WRXlU0GgUvDAr50BREtjOt0urKtnHTNwaq6tYYEdjc
F9afxkq93PhgIbv7DCOBjnQMMIN4O64qkVM9zBJ0r2dvtfJDJ6nnsI/bE7q+JHMB4vcLS6rrKDP0
ssIxq0+kOlb97n8bX5yRi/Eta4iKccBdD6cDerSuwkKvz9j8+yVVW0RJNXUuFijKNqWx4e4L6zZ3
TwFKXBgJ4I5DBaekbfPQ6o0RFTkBgv4ALBbZ3docJLnIKQApgXIbGJzzJbJpVGRRFpFAr1/KA1kr
x79+V2fDy8b+VJa1maeKFRR1+eKYyh/XTh7AdLVBWGPv8GRlta5vJJwwAJIASYKvDwU/nw2rWDdo
XTgGbEN/lnTHc3+8tz0z8IOo3hI1UMgrw9+TXvAMrNhuY3E1SMsvfbdV7/eP5uNLtlpVx7bOFIxP
jaBsv+hr3VDFGsy1iAtnWLBioFgShpp06axE+GSM8CAvToYa1cchrl/AZfwH5ZV/q6F+6MyWPrj0
7fZBvtoaVHKBBxOgQRw1kMdIW0M1rowT1btAbROvMD2rpp5q/xPx3/9BDuCjiNCILpPy9GqjGxRH
RZV1jBruhm+yalOa5RrJwdXNxyzAX60LaxdEsbKTFg6dXWVJAXRdvkfKmtobo7xXeUGEKKsXpEcC
zSO9kShr7agGevEALcAnP+42I3XHe2+/kIHkEWhx0MkBUez5fUm4w4jTmwAqh/usPfxzeyvESZqd
NBT+Ai+GIivg30QCaT6604AKTBmzMUCVOd9F1b3P03x4Q/p4hXPesAnD986Ttu+Se+1QaXjJxkry
0CA1x/AtMDBby7x/e7E4SBmDAl3Ui0lfz1iJ2guijwF/0ooDj463137hgM6Gl76e6STkoY3h0brB
cZ7N5Dm+l/oLyH749iA7Ar4VdXRyiw6ixChCLSo1iJvQyx5Gdw29vzAHCAC0DrcZF0HOebTFoJf9
SFUU5oZepBjekFU+79eCFQvHFL098VgAbWoKOtj5MbVcRBBwn9UgI5ty2DhrRUNL07gcX1K4A1fd
kg4Yv1Ffs/hLXuymeMUy/CRtka6a6HUu9gHJ06vaSdCfO6jCNqYgjbrpqKhludMbnW3ChkcUurY5
0cbZm073gbel/13pUwJjoler1EtTXQtiJc59oIw0cwvSUgpaBCf13KZJjgmNmA+IbP5CGxr/htvq
Dl5qqr2y00ERuunsnjw4k813nOr5HsG9wdcbkn7vIpq9xnlfDoC9T+2LPbiN1yhK5INuoXhLDb1p
HzKrRLumagNrFvzIRO2dbGPnY7MLG3XcJmOknOAsG7uOaXSPtvFsU6o9pZ4BwNMOHaOjn/pA+5MR
Gd87px48C1hLL1F5N23Lxp62vR75qjaww+TWCJwbeqI9oQ5X8doa9CV+rZj2e+rU+b6lSX2o06T1
a8qaU1mM0+/INPhjQVHYnmZT5zuxRn1HadTdxN3aQ00Eec+cJPJrVjSek2l8h84GjdeiFOkXte10
y6jKPgajnHoPrEqhP44FeUUXEu1X6jhD4pdsrE7Q/So6ZxIQh4FlpnHPfTIku8qOfrZmiJD43XpB
lI+KGiYDL6ScsAReMqrUNJyAU9nG/TEyvCpbgVgtnnc4KmgkjtySIwfNqJVTU6umCemEPZafp4d4
rR32gjEh+lxCL6g2bAoZmRahEKw0UmtCtpr4Wr1LlRdLP+XDvX0khIq7lCO+48KBqENSTGlKpkBD
Lf7vaa1p54LmAXzeAMUHWDeAWpGUdFwkANgoNSohK39iG+BTb2/22viSqVoNTgvV09hBih7bFhgB
mLliQHwW1kmKB9lvBJwETZJI781XaGipTlMQ2wSDNkU/mjQMT5lj/2AounrPOJoSpUaho9gTmVgv
65RpJ4o6PDfRH0OaH7mu+rxS/tQWGtqMzvn29K8PIgxcbCFC0FDucJzn31ZPzGxLHpuBYVIvR2PS
eBuSX7dlXC/xXIb4/eKEoOamqmsA5gIt3rgvtLrbSsDwIqKKiB4YmGW+BccojaIYbCMgg/LQ+AVg
3P/h+1EUJQgp0DBRfsQVs6jzNiJmEMFIdvSgS1ZmcH1VMYMLAdIV4igCjbTBMoPJ+gNiMK9OIq9K
UQu4Fve8cjXhHaOoH8SRqJsWpevznTAqWg5pVJtBmj70w94Iv47jh80Dt/hxe8mWjhXOOgBywmi4
AioRzvS+R7QH9cuNR+uHBIj6pP56W8hVrEewNYm2SCiVhpMhz0ZpdS2O2sEIdDwOk515xfBSmUet
+1rQF6KvSFs6xcBIA0APzDpgJpIx2hRq36pdrwVGdR6UL3x/ezKf6cO5lgBNG8ZFpgMmylUWVhsN
t5oI14JiOnRs8Nzxb1r1eyROfZo+uM5vvXlIqqdejVD0bG/L8nFov6KWzatIvZ3yQMtf+vYlr36Z
9kqh/dJm/vtleE7mp2ZqOseIXMw8Tr5UE/jLfJufbs9+aXFFxTuq+GFfglFuLoKRIcmSvtZBm3FQ
x8fpy+3hP4Ma8uLCPsYtIwSF4/KT3kd121FLw3k0Vc8uHC/XmT+A/jA5MNb4+sg2lfJsO2CLjDa8
37HS2WnxnxB0M1HxvcgPen2Yen732wOGBNSHwQyAc3lVJGiTySENwg8nNal9DzbWystzrVfm40uK
t9R4nDQJxh+rv71hb0293Y7s6LR8RdD19s0FydtXhYZZ9hBkwBgDAXsaTytLtTgVYS6J5ByeUOkM
KiQc7HK0rRMKuL+Bk+2tLctjX7Xf607d3D4sS6JEQTJ0JGByVwy+samWZsdzcnKM8KXn/Qtpo31T
A7fAQn13W9bSwl3KkqyPIkwtO2EFOdH2w8BdHqD575cA6w+wZPTKEmSv85uVun1vhnFonSobfVnb
1lvr4HitHUDDAc8ThbUgd0USeC4gpwl6uODNOVFz8FTo+TLst7g7/2EaQHaLZmVw4mSAraIM45Sa
lnVywdategpZKxpa2gnEYVHmCCpLASGfT6OJGLL8w2SdkiF9TJPmnJK1aNU1iAidsS5lSLasrXMH
4GvVOsVO6GeiVCTTtkb11qE6nW057/xRLTyAze6/noLZAEcaUTKUcUpb5GoJdB8n6qmKECPwXG3l
FC8cgdn4Ym0vDDyKR5hUA8ZXOt9wNybKb95vb//CnZxJkE6xHacunnpI6Oud5nyLAVj/layVKi0c
AXgaCPTpCL/qCCfOp8HhyahO16sn235l9FX9D6sEfxJHAPdREO/Oh1ciUtHO4OrJNdDqjW+T0PGS
tdSt0IPzhw50PhdCpHhi2JdKq4aYQzzlnhL+ZGPh2+SLVu1Q6byiWpa2/UKWfGUYPPHGKgf11JnF
CxygHzZtHsao39ze+5UpyazRLs85bUCdf8rDr3ETqPGz7lJACxv09VwRJVbnavVETwAgvEBmK0O8
7IqPhQnuqFPuHrP8OGbvk55t+oHv4yhoW2eXNyu21dLBhiH+Wa6C8ndZr5lpP1W2kkFirW5z9Uco
bBIg5O43sHAuhKUBWAVKT13p8NkZuNVU0qonFgHlXWzKcY2WZ/E0XEiQTt5ojnqntw1OQ0T9TIkb
L7cUr9eiu10LlHAAiEcElTjwX5KywcVNSFTF2sl2DpG+KSfPPd8+cEszuZQgKRsLVdsaAnnaqbUB
ws0PTYjlWpmF+Er5pF3KEOfiQmXmuTvl2QQZqenZ4yZbY8tZnAP8emRHEOq88laiEeFULWTaaTJ/
oDemC0oZvhJQXZwCKD9FXAaOt5x8yaK+cDnNtVPJuMcPDsJ6t/dhTYB0ovRcTa2sbbRTb713u3bt
6l1X7ItioH8n8Pn7xR6YjNSV3lXY5yZ/rJA8bjvE4gy7/4AiOBAHNdBTvg+H9j3r7E2ioL2vaSOZ
Sf2SpNvURBlbmqNDQjJsKFolt028YWm5gqleXAS4RoJcBmssJ59B0R/XVulqJ063TrRBCcV/WOR/
x5eVeIS+o2OYEu0Ua/skPlb3Zw6wyADIoPIDcferBBdSEizioY7vJ1+d9vz19tcvqU/TwduCf4jW
yn4jmVw21nmkizf1OA2uP5J919Nt3/PNbUnXwQbM45OmBEw16JYg2Yd611hG1KjqyRyTo+1mWy23
jqPp+L2mdN44VD80Z42GfnF2FzIlg6SJ7KqOGGRGse4p7nHKH3Wj8rT0/oj3fHL6XBsx2oPFvZ3U
EwfNtGV9jwqQVxT/Za8uZiNboZwbVqVASD/Q564fnzsNObHS2TvJWpfYz3zUlXq9kCVu1cXVztLO
Dkc+qid1iDeiMWL6ZFfbmPwf0q60x20d2f4iAdqXr7Lsdi9Jt+x0J+kvQpKbiNooidoo/fp3mPfm
xqb1TDiDi7kzgwZUJlks1nLqFKYdzM12wWgWFBMiyr7U/G3u9iw5XNeWtZPDME64EGD5Qi5Hem57
nS4WaS09nh2kdJ/B8L+km0k1p3ZNJzFmBv4Kavj4L0mKXXcOilJY5UQ+FPkz6z9o46eOfMp5vdU7
hQt+yQcOc3kqTTLHeWslnE+QhrbVBwdjLzKw83C73YB4e2vozX3rjPs6ayKfsY3uL++cl1Hfpnvd
MqKhWr6mzN/0baswkJfdIOe/SzbjNSW+q4nfZdj/BMFPK7kvPGQ8hlAv9wQDfHUj3ybT46JKpq6e
8Z/dl51F4ptZlrS4naY9Rw2x39xJi5qs26b5rZMxBajpZOvlqVg9ILFuWeDq9POOTi/NFNXt3lJ1
664+iKdipBsqyGsbXUeEsmTZa27w3dKUoT5VTwZLwjlFS3WKVrRsPji03PUlfem4+zC3YPHIq12e
ojiIZoicgGYhLcM85wyPKVck49eCaExbR9kMfObgwJUpcKesCbo8EEpfPtQ15iJqO8O+H9jTzNDm
XyVPpCUb8CBvr9/otXf4VKyIUk4sil8MmQsl02PWbYuHXFN8fvUqi5mkIkMJyIxk6l0Ua7Wuw6r0
8lfgZZuqGsIsRzm/f7f4N0JUwJAVeWJEFTh+EQ8AmCCU+2Q5RTEGnRbkiBOTbVHv9F8Nv5utnWN8
SlUIw5WgCtGUILi00HEKprdzUaQsgBYjCHGYO/9i/hLm4NShfnbwEz3DwOUqQnPojmvz7vqJOfiu
9AZALpaHy4PClkzIhP4ZwpKK4FFL79w8csjGKhSntqIUZyKkdxNZpNEZbCxNm+jGaD8DVne7e3Ym
QbqSwJxyjPfAOSGDHYLVJiy15r8UIb2VJdWmyZwhIimOXfeQqb6/eg5ATkKrcYHQnn1+/ukwFC7T
EFSb+d7NzWhctoOlSnWvCQEXHgCgoj3+okbnLobbZYG1xIPnvhdTGQEd+LN1NMW7virGALcE8sMo
18iZtMT1ucsrb4lz56nVspDOn+peUaxYeVeAPvgjQzoPjbZYpFiK7zWhVmPMB4ZvG09FplBe1VrE
309MQEknmgeFvcSavSXdJqjQxqgQsZK6EaNVUAQEQFoUAs9FcOSj694Oljg17mf+AJdrfJucm7EU
QGsArYm0rahhX2ApWO8Sb9SXeDbuGLsDUAXInuumZM2fBJs42r49IBlBoivtVVF4VWP78xxX1N8l
ehpmxfA8AKwz5t52rIsjmG7uqm741Vvdo5fbG57wx0FXuGAr5ga/ApVbZKbA3S0X6/Vg1Hy7tebY
3eRlsQG34Ob6OldU70yApHrWkFaMVN4c285jY3/vSj2s2IM23V0Xs7YOIAfRWYJ+TRSjpd1MurQZ
UZeY4wWclWFQRNc/f8kHhdsDrhF4xWhDFk2t52pXVEZi1CRd4ooAg+Tl+9aqNrX3WFjajvVeOBsf
3aQMmfOiez8aTbG6VWVBhyvOCWckytPn4mlDza5YCit2y87aZKbxwByvD50eTQgzK15B+rJNDfe+
dOBRdd4/3cI/LsH0VthEQXC5dp5ouAVqAeVxPPPS/RsSs0AORbfizt31/g+vIYAy7SyFwVq55ahq
oPYD0gIUs2TGpREoyqUtDCvOy6eqZxGbM5Dv/KJ1AFZKhfu3uiLBGgdWTRdJJykIMcFhbc2DZcf+
9Lwk39zhuTSAVMtVDd9rcoA4BVwCBf+VtAUzbVKWHHLybms7D10dYiR9GahacNauwokcGaDbzWbp
jejmiif/o5e14XDzQArchVMB0uuLcgDwKxYE6MWDp8e1KmW+etlcEFYIBDPUXT79bCJIYde6Hddm
qd91zsDCxhiyENXI6slKkbZKlq69a936m9lNRog4ttkQjmRJNs4q0Ju4WpLPB6NiwKiIcWvIEJ9f
vcpJrJpokxPX/VOLwSv0yegV8ea6CLz/oqCKPnPJRjaFphMtb5x4yecvpZ0++UG9N9issCKrigFc
73/ESEZkKlKy9DrEZDaIiv0p4n+RXsVe/ZEgrsDJ+19lfp+5bu3EJUYhb7l5vG6FVyIMNGkIXjyU
Hi/jtMxYSEYbw47dPnKSRzt7CNxdXjxi3KQS6LB6JieyhIU6WcrccXtEZ5Ad08EMS3PjN8DcqiAI
qydyIkTSrWFgc979FtJvfuq3I8VxT9F14oDZD76y7MUkWdZxMyUwBFn/gEpulHFNobmrNu1EhLQA
bzJ1qrUZbiqp/Uc0+nYbVwOTeAcGoLCxKd9d14A1eR4qEC7g1niLden14bWd+8yjkDdWIabUhZY9
bAo6RKnGFY7L2tmgEIGBxaitYuqIZOW8ueFa0DR2rLX7Jt/vry9k9esoCsNkwahcADgLyy2rykhh
Q8tQ+1ap+EzWtBdP57+fly4irQd3zsS5jPbWKTCP/Mm3FY0aKzE4XNc/IqQL4qdVMo0VVpDSO4D3
a4qKxZ5qW7SJ1yF3FRGlakGSomEoS5WCvAhwoMZHRv7jZBgbr1YYSPER2dRjeJDlgS/pN7nU+Z0H
C5vdUyu346w4jhpGqKJPOXW+8/ZNp3EBO3BdB1aVGegAtLTB9UAJ9Vwc2AdYAM46G+AAE/0Ab+6o
AYX/qefxdTniO5fL+iNH2rsE9Pxla0LOjL7Ahy7nzwMBL19ByrcKyZXIby2Vr7Oq3uAjAEurIf6R
7mkddFNT8MKOOX/xyTYbFD7b+vdtxMvIxaDhTLqcdcEFqdZixw65Q0IxmLbXt2xN3UD7CPI0U6i4
XARCMb/1y6YxY2vaDXSHCklRKmLMtdM/FSFdURRIphLtSGZMMIJjibj5UJNNoZoFs7ZRoJ8wQLCA
mcOo+Z3r2LCkYAYHk3xc9C0LM8NaNkHfqgBbaxomaApBYgO/DVHKuRQ/derayzIzrgp7PycYlb24
90EZRNasVZg8opqNsboq4DrRMgkGjwtWqClJNbc2UKPDhFDyeVRFe6tHY7mA7QAMAICgdDFNxoJl
NgqM5ZzT5M2ruLVlNauy0JltbRM4k/MXrwHyDUhmggsIs0ukU5oWrTZsqzNRWn/ymo+O6jquLkgA
0UAyhx5dR+znqTPjOGkOFJIZZ/VjS8CU9BPQu3Bcbm4EhpchQI6Io3TgAuXkjNa6fpf0LnpCtGWj
L25kJfrOLp4X8+v1+7m2ICRhkbAHPQyaDaQFOeOQIsMrirRZU24Kp3g1J7MLTQMAqMpsVECUNf0+
FSedT+84bl4NEDc4X0E2Wla7BINsxlcr+HJ9XWuKLfjLRRJDeLqSXfOM0eh1RwMAwnHBbfpOVHxq
6xv3R4B5rgmtiWaUZYQAj91nwbZZ7u3u3rh55jL04HQZkj0waOfnVY39Ath54bv0kTTh5N1lSWj9
SpLo+p6tOSJocAZqH/dHpIPPl9Q0mtlbGm5r1fbzve6WzjHXOw8RQmXcOzygbdi2kxtVhZdjaDlQ
v4ofsLqnYOyA54DyLOhfzn/A3JS+WQWVGZfa8NSy4jvvkhZlFgw2wSzN7fXVio/Jjzkc0n+FiR9z
cpXTFrjZWSth+tiW/UPzvZLzeFUHETmIohEqLI60nMoplzoQxnV0Dn33kfD7v1nBn+9LKygLE1NG
9dyMkWULO/MfRvfzX+Ct4Lb/kSHpRDXnSxeMkNElC99wZ/kMzTfDrB4//3eLkXwr2KEhN1zcJ4CC
7pA0Dm1tjDIVs6bqSMQVODn0SUNzYmNDCh75LGSdtx+sSpFyW9ViUIQhHMG/LuDw1ThbzYheFShW
lH7Q9A37wFW0GqvKeyJD2i0vYY2mYfoskDvvhO96Yz+Mv/7iQECdAoCa+Ecu0ZUBTQujxlaZ5QNN
vtZ2hnJzovDcV9dxIkSyoiVa+4d8SIwYYNVwdJ51FoTDrHq1V0/9RIpkRfOhzSrLgRRTexH8Hbfn
ByyBJ8GwFpHWApXuuVah13fEPFYHqdwametvk377AsA1CPpHDOHBU4a89bmARUdHcqkhi8sxIMQN
aX8z+5mYWwCsFshmf9P2SfciMWaOMqCDMCDXtz7HDJJFEeVe3goUmNGiBa4XYM4MmWyo5XxhPUcq
0mrm9CmdjFe05gMMVtaHgKn6yS/dDCQ9Ua8HnRvyNRcjctNkKtxiqOy47aOl+MoWWBJMlX4Hccv1
S3KpWRZGvgkZgHMiXSeZ+I6B1CJjvR0nHwC3SKjCwq9/HihRMUgMsYekuLw3wdCcIzrTi0fkabLu
+Bc/X1QBkdPC6cvVEEbHxNEy9AZ186Yc73pTETBfXm/sCyqMKPSINlaZVI94JffzgDhx66Eqts9c
gDIVFmRli8D9LWb1IJ0JqJWkuU6NFuEWzcmxUXHjU5MF07vGib2/vlG/A69zbwGZP5SLRK0UvayO
JCaggH/2/WzEGmZC9sijg3jqG+deOCZvrWOHPq/uWPbQ8ecZnGNL8085KC7Q2kKB1BQVIzT0YGjQ
uQ0A/0yTOramx7vE1u9qMIJfX+LKBRWDvf/zfbkwt9RLOugmUM+zMe/QPbDllIQm07ZJcnPOAflL
YPgF+BTdmrak1U6zMK2meLzsbt5+xHCu7fWVrOyUicF4eH8tcBTCk5V2yqZ5nU2o8Wn+1zEe2tsv
jehBgGLrqPVfoGbBtFEZNvA0sQ+w8fRm3+5yoYT85/sXZae0pJ7LfAvIwV9zDRr4Ogy44rDXtggP
ihhRCKpFUE6dbxFzaIa2o8mKC9zJ7L2zb08zotiIcrgIY3HxZUJKHa2/fd/kY6z9HlTa/8rS6NZT
hgQk5DHPA0PCwBd5voSUJOXY2CDPKPPXhOSbrr/ZAYIAbBBosoBduRiu5w0OuuY8bYytst7hjdq0
dcRrFcb78tqdSxF/P/FIG6DojYJDSgonnmmRBSImj9wbpSoNf2mLhSB4EIBbIbEkpxR6w6zA92eO
sW3RiPX6j3HwQsslP64fi0qM0LyT9YCNcsyNRB9jYBMfLFbcl039nZWJojfn8oUHARh438B8g6Eb
SJKci2lnphkN4EuA/LWAM8aehaqmU4WTtURoflI8MsKBO7f+CAbhHcGhh726oATR9IUWGMDYx0Z/
T52XMdi7aR/6xacJnBE3T98VjFkoN+HVd1zrAoHROX2B/KDWx+2yJ15cFnurU7wla4eESw8YhBjH
cYE9QDuiWQ5tMcQkt8NGR+c1Cdl88+OPdXjg1vACwdEvE811Q1YX4HHDppUbm0e2ETq+wgasrQNE
1hZ8bwSpF8PFUOwdiWZDp8vmU49qGdWfbRWP1toF9QEtQggEIuWLFGnOBqPEbLMJ5hhV+sb+GNTO
rhlZ1Di+wt1bF4XJ057IGFykS9OlGdpqLnmcDMXWq+6nbAuy36jXVT3ha/sGwuB/BUkBS64bBVs0
CNJAk+T7b6wG65CqZXN9NULFkPm95NdipDB50mLjUv6OUUk8f2iWja/KmKukiL+f2Bu/Y17Fakgp
8ydb43dGOkaa9m4v5OYnE/49tAxseSgGr9AUDAFhVsdjpP0xPbQNSxWsYHUpJxKkU3GsuTDzhPGY
GW+8fkjye5O8EqJQshVMvg2QjgV7BbccpIbSjtGkZ345U2hZ/rnW3irzYSncrR2U4ZTmYVrTjWY+
MPOJDa1iC9dFC1gDgnG47HK1yU99ko+eOQHz1HwZPesBoy+PRdM+L761tRZ3M7fWI7ru9dAVCHeX
fb3+OP0/PwCch6ANRGOcnBaem5xRHO0Um50VGuMYsWrXavf68NnPt0Oz740n23rqnJuxXthytPr9
R6zkkeY1BhmXqT/FCdu18InaaM6+Z8psypoCnYqRvDrXmtAl0LswVeiZ87+49GtT71KmsOuXvuP5
YqQX3pxrh+gzpIALNSRNFpK/eNuBiwJFDUgeALeXPLs64WNjzNMUj3lANzrvonQp77TA32Z6+hU0
Ft+va8WaLwG0ze8n5DfruGRCprLwl2SZYmL9Mtt7tOCGA783JjPq+krxYq1uHmi/DFewl4Kb61xW
UFk5CFtSHjdf8uTVVtE5iSBQdlQwrfvfz0saUGaJ6Y81Pq83IMonkZeC29MMJ9cEY1xYBWOkazeX
X0UTFQItwY5zGW1ZjGTI26Z1bNevwWSGdr7NUmvTZG/XT+ly50QaBJMlMFYCtLWWpHYgOaTDaBs0
rkMXpPCBkhj+Ug3wcZTAUMSFQ3HBLQJyV8rzZaYx2aFDxf0VzCiDbUuFDbx8eoWU342/OjJcchiP
lkuyAFwHGAQIZEOwPoWqevjKRp1KkAP5uhhLxxcSDH8n2ASdzc0HgYhOTPD0UZ3EkPZzFSad1Q0N
WqThPB6qjZUqzMulr40NwgNrA+2AJmk5Z1R3luaBY4nG0N1i/KppkRFENSIj4oGHra8Vrv3aeVg+
irnAqQNjIWfw+FSCaIYUFG0iRw9xBN0Cg3N9w9ZWJCY8A1SNmjQ6ss83jI2OV5BxqmM9KyJjeOiW
Lw7aB9C2tM3oTtPr3XV5l8+AAzf1X3kXCYQhKQr0H9ZoFRvvLBrs7AqzQ/Wm2udNouqDXds/9PUj
ByeMAIgMzhfXu3ngUBuwnlzPMDouh3uUb+YyUKxpTalF4ktAR0EyI8+dsHPqV0Pm4faDO+N+Jqo0
4uoyEEXAJUYFFKzC58vQxrnyq0mjsW/6QMF4Pw0KhlGeTKqmoZVMIpKIQJ8b4JDG/5DBSkGZFOh8
yut4MOuwb+619h6z3UPd5VtL27vufVd9WgYDP6IOTf5Me8VOrpm5U/mSl0l6fcY1KGp01s9PVZL3
IfAO8BLoi02Dh77gP65r49rOoqIMmDtq8RjPJLT1xEGHR5v73ZyCwbXcUI/BxZr3rYqlb009ToWI
RZ8IWYZi6DIOIVSPtDZUtQyvfB46gflryJ7A4Mkmr5utYUz6isVOmPGtfXtVEog4fBwgLCAYL6oI
JCjZktC5AYYxDbvxc61we1d/vui9QgUB2KLf7Lsnu8O0BJSsDN9PmrfqTs9fr5/w2udhqEUjn1Cs
i5aRxPDSocqbOBjIztUZ6BdKhQldFYEbg6BFvNAyXLWcmq5FkqyJ8/RbP2ZhzxVezIqWiufmXwHi
B5xskZcX3rw4EBDwz/74YWneSvt4fZtWzPKZCPETTkTk3UgwOWdq4rlKUOu840kUOJhW+OW6mJX7
DaAg8EnotkPeVc7zmS1mbFDPgT/WJl84s9vQpCRGVfFzUrAibPJFAV1e3TofqEjMqoRNk5+32ch6
vURTT8zdCh1DHCWeNvUe80Bv/0ILUGlFvgrM4miykkzXXDdtTrnZxoJN/hOd/uLz4BwBTlFQUV/0
BgVJUVa+i2uSNkbzwOeKHzAY7/a+VBRAT6RI9rAeiqnWcmiaxcqHYrI/IBmnCDdXbgsQ9SiBwIsF
wlsmhbTdxCBjavax/s67B04VAAfV56VjWFpYGJLh84MbkZdFV3jIq59HBQS08gIBKRe7MXo7770W
n0/f7eGrpaky7iv6ikccfhjaBQGwk61h3vhaS+ZyiHWgknXU6ss68lTArbVFCEZzgT8TrdVSm5uX
6drYTtUQgyF8U2yTTMXdsmJNULdFGh9ZBZGSlg6hrrOKDE7Sx7P7yJuHjD/OgKfb0XVjsrZXANwg
iWsYsO/y1Iug79o017BXM1iPU/qzM3+awHNfF7K2VydCfMmFHIFkqd0Re9U5X9rNQBWv38oagPNC
TAxMj7jXQvyJ3eXoOgIRpdHFWnKXmxu2KAIW1ffF30++bzS6X9UOvo+Jkxroz63N0hyu79CKTUdQ
j0FWQKuB6Vg+BpPAged+0ccdTpgZc2SbXzAjntNDOny+LmrlMMREDR+gU/TsXqQ59Y4ZA6cNi78Y
QVyqagKXXwfIwEVYF2CKHGo3xvleDV3g9Gam2zHbWd0+6W82fMgzW3iC0BpoCZzJ+eeNxXQaQrkF
C56GDJwTN49FE4lsQQWH4V8IsS6aNnXN47kzA1iS/nwYyT+37v3/tuMAuoLqMorL5z+/HNveMPLR
iecPZfcxaRQOyMrmC3wSOk7h4COIkhTVtkpvar0BWN/S3Fl0eQOXkqKwdGmVMDkRoSeGpggiazl1
l1Ony2xqAC7IQuJsWBAlbO8MNztronsYJV8AEwEvkdsa5wxBTDVMRuz36bZ0t7mn76h7O7ELpOAB
FfRVME8y4r+1W+4nWmsCvDKFtXevzdtmjnVbke1c2zLQL8CIY8YMnFvJ+hW8MsFgvmDL5nmvOwgF
l7T8iPwqILbIit+sYcgNIDUAD0TQPUivhu+npNSSTou9kLLPJHm7/vlLU4huQi/AcEJRNMdizhUY
/aZ+a7SNH2dj/zoUCYRYoDTVXq+LWVHkMzGmJKZ07LnyWj+uEEIbSzhyxZmsCHBRHEEOEHWKy7aI
we0xPNDARbTZD/OTWSh+v9jl8yytoKsHAEZk0RDOiG08eTESKzddWptOXJU/0n7XfNHrJ27u9GWX
8V83bxXOWxBioHMdNK2SKPQRdlnRWkBgbfX0IZ/2t38eBBKwuWiORLZecnMWxyLLqGtuTM0wR/lE
lS1dO4jT70sK5Wd6PutG5sXGkSUoVaa3NyXjx6MHG6AIgYaxpP0B005AvTo1YlrU4QRCj4KgqGG7
0c37BMQWHFowhiNJLvNg5YVWdXPT6jF44seXZFaEYCvbdPZ5aZtGs80zrQC/ZxF6Ccj8N//dr5fu
W2NlTK84Pp85EUi7SK4AhIlNlu4DSFMAFPBgBNG0I9yfk/vQ5oOz5GkOTojhMLgvdvHOc4VlWtsh
cDSigQ43DsZWOudZazCno2YGakp+2HkgRqtU0enqKhBOwNE0gHySnTRi68XiljkoK800LDh6HwFK
Wr7ffhTo2sWIcwx/FfWQ861CpiUwnD7RY3+wwgTzAUd2eyoUDVsoV8JdRoUYMLpzEUPeLTlKfEbs
mg9pAW6M5XkyVZNpVl49kaGAM4UiCG6FtA5MwkrypACxkU5/1eZTQu4TDSCr15t360yK+BUnioVM
J0Y0tAS0eM7PWn8pkt3171/65cizwFuGpww5yO1L30cyd+pzqscuABR2/qZ190F1b81LiELc7ZcQ
jmeAxIcANV7Uzrtq6HoylriEc7v1puBzwTyFX7VSHkf/rGj+AYeS4I2VHNBkREm3rRjooPT5O5vM
7VA5BGCHZl86DRy6du9ze+vW7tZEMxrDKxZe39CVa4quBQD6ABOHHykDBFrMJdE1QUrEtFcC/Clr
/kIjUERAlh9dYeLczk+sz5JGAyfpEru592SN/cckGBUR1Jpqi3EZYnojpMimpuqLqqgoRDTLi1mB
cz+g4QSuySZVUYOuSkLeGKgk4XDLFqfHIThNO8Hs6/USNtSzQ33mkZtZ2aZp+Nv1sxFXUrLSQLui
cA3QHYryckOIn1EEF62LN6zONs6IvEl2TDISXZeydqVOpUhvTapppd8sDgwc31aa86Gqh7CnAwR+
a3XVVPbLJf32uIHyRJsdegUkU9czlrKME1CGDQ0K5MbGsKutqX25vqRVKRiDBJgqZgFeQNR5Nptz
hepljNgSs6PI8rJM1MX0Y9XocXE9z08Iy/kj6KLyq2dzg+a8OYbPGVbVMfE+B9UvJ/vUgeBBH9qw
clXjBS5VEB0dFvDOsOWC1kms/cTCDmBcsUtQ1IHxEfw4WzB7Cj5VVcl5bQdFm4KwsQgr5Lg+MV2O
PjeOW5uBNGqeEdu/BPmP68d0aXuwlBMhkmlwhrZrWDWDc23QHxY2PTlWp1Du1XWIVxU5HDHGQLKv
2ZQPi9s5c+wFd9XyrM3Pg2pW0coqkP5HUwqgEnBn5XLbUpil0eVdfXj2mR0i9rjZQsNLw28XPSMi
oJB2CcyUQBcHpD44CQ19owhvb0VCIRmjo5DbRMoRw3zPNcpkTl5VMDaHoYxmuiOvN5/y6eflxGyR
tLCkHj5PzNd02bnk0198H23MQOGIJ0AGJmecZUbuG9Vh6afQRB23VjjLawcMKPLvVi1k0Dx5f9Kq
ZHNaVYci7JIvdX1z6AtMBxj7AqQbkaOTC+GLThvP53p7AM/FBp3gGEWsuASX0S8kYPCqjywRwmv5
CaY2N3qjNtqDM2yIHtbBY26EevVEcwBeFfmoy82CLOD8RDXH8C7eLI7SalHoPTukmK7DwS6NnOCt
540WAdCbo/4lBlLLLqBJ+rkji9MeyFxEFUYgEhVY+/JFFBKAsQJLB9hYZY0aeo0uerW0h6gLPgZB
NAwbNzT436wDV1qMukK6QIYlVLqXdekUNAdQpkbJEiBA+i8lCL04eSq4X6KywyGhHOhmyvRoUuFL
Lx8j7BRw7YIUDv6jKbThREJQeU5Rgwnm0BYPVQ0Y2r4bHnoVpcmKTqGUgLQgcsxIo+niV5xISWeA
Vxfc80PXNzsD48ocVVixJgEdQL+J0gS4TrKxHskJD1K/PVjZK61fuvubVRb0qLDSBjpWURqRPq8l
9WKUWVYd5uQFU1zp7RYKRCmoO4JfCn2REHK+QQ06fzxERuWhJ22UOFbYa4q008pBY2In0ilo/hAn
IcVdhgNalLl3y8Ng7xrtg8seQFRZtoqIa0WKAKw4uHcCGBZI60hcoyz9aaQHUPywnz+L4Ae7/Uqg
EgwB6C5Aj5GcPmuqeciTkleHztAjkn1aEDleP+sVYysyHgIQ+JtlUroSBZLO3Onx3GlO8ZRPTqRN
dtT2wY7rYc7DtvtyXd6K6p7Jk/asJG0ygmmcHkYyb1273+oqwL/4wrmTC7Qe7jhyaUg6orn0XLtG
PV94wT16SNqdn5DQ9sPWvrt9FRZ6yhBTwQEBMOdchtUOpe03Q30w36dpc3tWAtVnYHE8AzA9YdXP
v57WBqEUgInDML+b5k/Mdb7+69d2CDifAHYQZMVI45x/3yg9ACh9kx68owViavaYlfFfSICNRdoU
zhIIi84llPm08M5u4UShf8jPMlD51OGSqwrDaxdQmPL/E2NJG9UW6MhiDsTU1damL1p+RBORobjl
axoLIAAOGqAAZLElISBHb3zE7PTQBj+r45ArLsTqYaDWhsgPxgQP7PlW6RWt4Kvr9GAl70mgh3P2
RItJsYYV4n2olI+WBktAiuEeSlLMVvO73KAHX9dCY9g7fhKlzc88zxFEzyFBMWlq9LDhjULy2vJE
qy1szBrhkl8SyrrFqQ7N8tMKXo32zZx/XVe2Ff8HTwkcRaAQgJqUm+BtkoH6eIJH7VbBxqitdy8t
7haH/uO3ZhikvWJFa/ogbqYg5AM8RLbJdo/gqeuS6jCiKdYCBV82qsAha5smOsp+j83DrF8pXV/n
yOPNLUS045Pv3Y08MlU91qsi4MY7JiB/UApJRElzZjGGt6vRi82ctmHWguORVwpXYuVskHpC6I9p
X3AlbKn+M5k2hXLP5NBX/MtIjQgOZqhjjqHbj1s+eZ9vVgUkJoEhheOCZIA86Cdoe2vuCloegirW
oWr5a2Na4Yz/6Mmn66JW1ABwZkwEh2EwhGU4v1Eoy8LtHh24GN5nNxxNhVlY/TwS+aCMQ6UfkIjz
zyfzkrAeZ3IoP2XDZlA1rK4cP1oIEYIiVkfRQ74z1CZaord1fehNtMNGjhfNKv548YpI7zBq/Sib
4ffjoZS9PEzcqMe+Fe68WTz7fbUpxl2v36XBLunybU0/6l2quJor2nYmUnp2PJ3xPOmS5jB1mL6h
TR/Q6xR53HqyMnM3pv3ddRVYoU9GChfJFMSNYh6HZ50fEuJXpqc+4gmit5s0/+ibH+zxQ958rYZg
i5mKbvDJwkydxO03balQEPEuXGwvEi2g3jERX8ptEIRxva+53xz6gW579hhYT+gY2XrzXYIsfKBI
Kqyg0rFUAZMCAB51JTmVzNqAN0hI4jSXFxRNNo2PgbFzs0mLalM6P910b7fbDh0YJhjImvbFIKqK
0G9siLRiJH7xkojkv3WZHGtar7DNiR3GRXs2EtwJlNOihGQ7M7U+WZW5GzrrC6p4sQ8wWmXp21Hr
dimCmGruKySJaWRk4BZklmpi+oXeIawXDdniLNA0LQ+ASSt/JAvu03Hiz0DwhLOxY2xrkzs9vTm9
BgF47AJBIyTQXpLZsXgzDYwNzdGqqs1dk6o4zdeWgrhMFN2QiL4gNXBnbTaJ3+P7Rlibc8Qpi7of
XfuN1N+v354LCye2SkeM6Qr/AIs6vzxlkfcWpzY7upsFqXyyu/nztuBhQTbVg6suezw8s9qyYaQ7
Zg4GivB2YzBfcSkuriCiWAyExcnjxRHF0PMVONScjYW549GxfhX0mPE7nd1N2iEBpSC1P9+8HrBk
Yj1w4lDelTFN5qBNzHJrdqRsr+kPxsvtn0c+wQaPrAdEi1xY66oiGe2SsCOzfqVbiyp8tJXDRrUO
PVtwOPQA+e3zrRL1DL9wTXZEu/qPPlDYfdXXhVKfZFyaoXIHL7PYsa2+bVxLkfG8eCvBR3/624Ua
nHzdzvt0tH389vd8Pmjv0/B2fevF2s/sGr6PtBpsGigrACoS8k++r3VTiel6bnss6dduKJAg3Dtu
tWn4t+tyLtVVtHPj0UfaGSl02YQHLkXbV4Yj9ucPnMPxd58m+x/Le5yXfYJW3evSLlcFaah8owUQ
aR5XfhtTas9Jhnbqo0ZQZqj6TUV3jvfKM0VN+vLsIQdYQoBDMC/qYqoPwD9BPaYDOxrZts62k+KO
qz4v/n5yOFzXy46W+PzQPWXNa3kzExl8YiBdwRMKyljcDkl1gYZMMIpuZEey0A2v0+e2rTaGUW10
H1OpPO3r9VO51GWgmOCoIHkPoUgpnS9nQMqqIDqfjnTmoTH9TL03crPrCsYmnAjilwAhEkDJ5zKm
JS3gHef8OHlT5NQsMm82hRCAmAJbhu9fNJSkSVcSNxumIwnCjnwg2u3fR8EctJxAAwnaW2kB2Lp2
9jF75djvuqABgFAFKlu5G8hMiAZZ1ODEbLXzHVqqopxNjzjHoHh38mOGsS76rlaEXitHjbuHiy64
5zyY3nMhwP7PcKQy+9gdLItjwm21JTcPpzcFAfEfGVJuZOy9HtoGGaCkjrLprbVURYEVoyV6VFA6
EbW+izjVroehygxIaEhUWR/xvOxc8ycB2tbeFvp4+54haESTF1J6grBPMsX6MNYl1S3z6C/6vtAj
ULVpfXp3/Q7CJ1yxKgKPJ/pLwNx3wZ3ZsmFJpsS1jtnovZlkoB+WidA9z+w8BULPPKDtsn5umE43
1qJbd8yc3fp+QoNbWDZoWNgkOsYBTW6fbSkir0Ml/jWK/4vpil3o+nNpbfLAbe+4U5VPbd9/73zv
u14A/cdtLWXbnjj5j8Ug2SspE60K7cSyaUhz089Ce7J+uDbagoDCsu7bgopR2gHPo5xpzXYaqHYX
MJcfCB/4QZsD91vJteFXStsfeYdpt045fA9K+qs3GgMNNOmvpiW7wcuzEJYuB0ewhvlXlsE2Y+oh
LRhw4z5L8u+5VpBd07sMJIA9Mnn2C11g0S2DtD8LbgxPHGyKj9TvkdBlZvYO/A8bQjLPJjS7Z0c0
R9q7hVXOsmmJ886qHnxPxMu+sLZ3ixAUBEfMYnkrp66OFm8pPleBV0dDZow7pwysXVNRvhmNZNln
GHsY+oNRbJtEW/Za/z+cfVlvpDq07i9CAmymV6CGzENVkk6/WEm62xgzGDA28OvPV32u7ulUopSy
H/bWlraCC2MvL6/1DfJBlgm/HGbHXZHReV1gHtyn2oXRC0Ri4+qPM09FOoZGrKhU4bWavQdmXfnQ
QzR566ketibBGFUZr5bQywvwoshqhKQObAelTn5YNAaHVQyvwI2nxhfZmScvaRCh29m/iBN8h7RJ
XJ71Wk3PpWqjPo3aYAGRta4fZtXiMuY7CTubCRmy2i/pbSQsbdO4b+oqbxoS39HRt2i0FHXGuhpQ
D+n1/DYi7fwmXPMbjg/DulPDz2ZBDTCtSz+Y0rEK1Vr3tPhVmfjRqupxGuInf1nmIgX7zYXHusSC
LKHfJJ2Z51DBivG3hkMCMUymts9Gx2l+YTUGacUZz8zAmnsBv8ktTfo9YPo/A2+CrUVZ+LkdppUY
3N/as33K2nC6SYbF6nyIx6C9Gpx23Ni++VNZGrE1eBBQRxhMsOeLa94oSD3pSBg5Z0wzoHQ0gXYK
N/EQZ/E0ix0AKD+aUDc4jpxwQkHI3ste/PS66G4utRpSp2x+WE+9TUXnpJ0saNZIKJfYgNuMURGl
QhXxelBhf5Y4Y0hWQqhmVamyqHPXsPhCwzGnSxXpoNnBiUpdwcwqDEuxacuFpybQKvdCqf7ArUGd
SVk/VPPEU7eVdNW0/AnAEvI4lWN7Ns/Dry7Ug0lDxZtzVc1ONurgJ4TYlyh3IjLE21os3q9EhQ4E
GGe/fHK1FFlo7WHvWufMZ6bMKo7bMZpgj9R3K5h7RROV67mQI71h0HeCiXKzAHsPU6mJEZlNJgnz
qBJ/wrJr8mgoR71q46BKAz221TqezIKFFPipb93LciZuk9KZdt3ZMNc0hRiel4Wl7bKuN3MeYLDL
CLnG1gXTJkMFTefuLO/8opOpptMr9Ha7DZxZYKzMaJD5zBkOUpluX2yHOf5FFmeoL63sryTsAK4O
bod+2kz6oY/hClUkd7RcOmezGNXU2UBdeNgzsWdT9Vwtbvtz1uah7GWwsiKgSx4I+0NpG9rzPhbl
ZWB6EPvGRhovdRR5hHcPZo8wRW8UcUHPkom0D41bc3umA4dvbaD4bgZAywG3alQQ+QuaVDqcbCAL
w886XTcIvFClYBus1RvZuxsNT6B09OWPyIVCAI7QPg/xA7IhUm1Gip7DGVKy8rqDr8tNPzGZW2NM
t5oDe4Fq7JTCuwplnWjGIjOhZ7bNNMVvPk7b9VQw9w06QWO1NsC8r1xmsRVAbr+ZSuozQJ9CDgVg
N77uhV+LXLZB/xT3ZN6j3foKEW33otbmtqnwdZqmnn90QVsg1IihyAbmSoQaM4Zvi4XCYAVk1SUP
4mpdBe70MuqebYiJ6wfXmR6WpnwGG0mdxX4XXPpVSC7jDksFe9rJTGBYCqybTkvHFTmKxAzU+GZe
L8CfXTqSOc0FCY2Z0qpeXlXgls7Gg1MP2yW6ntPa6jntKsPnF6qpn0s72XzEAZBWB/A9+rE0H8Ou
A9RLB4ubVWGbpNbSJCVx9WY6YqFQDGpzSJuhWjmTNCk7/KsZPKBV00Qv8M4AdjXANhjKeEOdGkbX
urNWrqdmYan24W8r/NAiAZigtAdnVcaGLRnn53au4hxUZpEqf6kv+NJfDhblLm0qYB696jWJUQMr
VHGjo8XPB9OTVRDAzcC1iLuBNTQdqHKecaz8makQbqbbdsxjfwZUezHIHNNmdJXaEM6Et4lwSsp8
gaGd3MxzU2P9FhzHZhVBOnyJe+fanTul0ihG+Y9oNuWx029DH8o+bLxy+/JWek2TCo5f55IaK62y
ZNM6xF+Jwo8zMcblFZlknVZjtVEBrANEPOXD4us1qt/jDnhv99bveZOB/Yz9S7te2HTWaA9Hoq4f
odRardXs+qtASIaFzIZdOE0QkWSqu7PAGWxJMZWXQKPyTTUtRRpr+2fGLGY4ilUWozF4G0JCYQO8
rJvXCbErQq2BibLP7HNXQRwOPuC3gASxVeOU+hkx0T5Xcp5zhOv2vI2L4T5WdYu4EcHTnEVWXvvV
vPwQRdWSK2f07E+oPfvp0vcwdWy8Niu0x577vn7zhjBYh4gTqSuFn7m9nTO7lO55OGA6kmj8RYm+
d6336CvaAWLjxLtYlWQdj0XYZ2ICrICgV4OKT8i2HumHnKmizSDXKTIKS6DLuQghmxY2w1mN3Ak5
VtyupOijPQ647toSOZ4HEqol0sdugehHVGY1bnAbK+m4gQukvUgSKFbG8N3zkfPqBQbMTXcFEjd9
JqZ80n5cPAJm3qbBFHcXFffhzFyWoLwNyKxU1GH/TEj9buMF5fiVYyaS8pI0vwbtRjA/b72UDkNV
pzNzf/EKrc7cKHdP9TRMWyc0Ut8Y6hVvg48cx5D+vE/8O01rcRksKkFvt0sWufHgdtFnS9tfuiK6
l6GVWMVelYZB/8xjfavKrt06SS0yXxYbJHJxMEFmdFqXBdv0w2jOZOjQ3HMmmGvOjc4A9O7S3jW+
WYsWRLfeWw4AMBzfZK6HzG/AwR+D+povhK8YLfrV5HgGfzHkCX/ph6jORIh8TRWQ9tbG5iIkuVCq
TKckXjY4fv+4bH4tzbQGa6IBMD/KaplsYHyWdyz4xUnjpotkIDiAGJlGvQB5pqxR7BOwmygtXiRU
OkOlDjMNCdiMepKnMK7+DWJptZ6UhMOsPzwR2Yms8sPnZQ7EudTBjSU+lLdi9adum/i65O74C+Qf
91LEbNwvMWOIhE17F8CM4KHhul3VzJ23XIU2Wc20cssreCF0qVMn/MLF5K+rGCTvOLJtkvv9GOiU
tA4yMwl6xSqxM7C9Mc66oBlb5HeOCtIBB+oPNeMgTN2OFDsKPd4ZDZrIf2lZ3z5Hon2Bsu2L5SHL
6qUYkNWVMGSxeza3033Xa6B2CgSbS3fQRuWVDCs3K0sL2/gYp9SvKV7iDbS9zQvyij5HLyZIayr8
KS11360K7nSrgFXzKoGk4QXkAvobv7bu7aBDse5CFeBThFJmJR/qJFViZg9SK6AlmT9U0aUeo9ZP
OTXLkvPI8deO7/5hhTY3ld889GFY4+xcECRd0W29BoaxQDEBimWcmr+IodFIYPuwx+wMSbFpEZgy
C1jET+r07QXuFZBEW5xispcNrTt/78BAuN0WKqbNOkTiCy10Vq5l1clcimKPruOvViLza4MyI8E4
I/Khjsep/6criUYcDxB1Ivx6ic+/qmUsn4B1iy8X5ZerqQS+fMa+3ulwQYrfdvqn8AO9d6hzg2wK
ALIkgtcun8esGbqartqqbteqKbw9evax3nhzKUoGYzjDnQtAyZsCLgMG7oBIWNH00GPXIY1cmjW3
LkGq5oTPBh/omVVJwK9gbQsHHGD7tq6A7d+ZMt412rkGGo8GN82aju62KgMyroq476KUz+jyABhP
r7tQxHlZVG9+GSDFbWZ97SU4GjrwPM8NV20HDHs9PlAmh7Mxwn9V0VzkCqTAvFrIUqWAxGMdNyEk
0+Oe23NKBdAuCjWqpynkcepEFaalcxWEylR7VhmPtCswrF7CYJEuMP/IkukU30LSRKVDX3RApC4i
k7zcu94sMqg57mpXP7ToRZzTRCEX5ItO5wT2iayo65sW+ItsQq/1qQmb20UVyNrcMcrC0cUmL1oI
LeMg2QhPxRsIZvjY2yTOgQNvzuHo7Pb34A/5aUxZ11xxW3T1NRRB7nXo/oQp0zBeMq5pfMdct6+w
GMcqZV31Vgfj3iXVg9/1AZYvNU+FG6iHuBo8mIb78/Kk6Dhdmw5mgjUPc5ygYNWpJP5pxPJE49em
aHA4Ksfd8jBwfpZN6aaQ9QGyXkSdX6xFZOt7BtGdp5Dj11N4hr2aZYzTkZI7aGEHq3lWj205iqwp
sU3qePg9mJhj07VP1E6oPC64PcoY8bQbvG7bhVWTDcQEq3FK3D2S5IcipuIJevDRC+TRivMl8Dqc
rENUpdXE2mvW+tOYtRXuvNB+CZHFVvPl6FeFu/YWzu7buEmaHJYPjdoudLwfmlDaS1DiIPhZhbgC
FglYcqNlvz0z/5Z6vDBd2eZDWL/M0bLD/mv5qlBjE+Yoz9cwHYpqbTfI5V4Ja3AbXExUr4to+KlM
hFStW0YckGEMDFIcNVDVi8mEzdfqFgsA2vb+WaLbCJQl2p0FrfvqTsErhfdI1jaIn0HtvsIXGoJb
iFTpIjA56KHV6GdPBeawY/pxiVGsmWOPYYNV5k9HFyetgohncx9hpXd9wS81MutzRRxQ86RVl2zh
TiaGACCc0jeBl0sePk0KDAZPzLdTFUY5igO4H1pRIu4k+95lT44SDpSsK7pZRKWyeSHVdrFxsW5L
NuKnie4utI1BFUAdSB6s7H+C8q9zsSA1x6WWZXCstJdAZuIdLMiOcqnM3rFL9SIT1fwA2bIxW9Sf
+psSQO/Ux8lkMhvR3QKhrocOuhDbyPaizPzClZdQcgselOQCASDsNZYLfKFSJJbkWYFCfbb4kx1z
1jpRt27aOtyYsVsHqnGfcIu2eQ2Q2LUpq3E11O0A0gPxXqpWj/PWcNDDw1ZiFtsegcQdE6TtLoiZ
cbJs1BT/wNQzeHBXcJ2KkdHOi7tvK2q3UqB2EJlt4XnrROjk3O0jC3sJJsZrrWVPL5N2XFZjIPxz
McDPltulz6nVjyjJkm3o+M9JgSvY1CYPhcGLERmkYRFcstLdWaaRpEv+Fg3qGblbtFoKkpzZHpfH
BGiDKZJ2p3ih9arv3SrrXdtXmQOAV94RJvI+xkVIz+w1gmJYFjgVFBJpta0rf+t34bZBjaPPMKcd
vJaXVYcMLAmrLel/xGSrwyH15uC3P/F+PXTKuyBFUbspSr2/A9RNXopI4w7fuHzMwwp6vXPV3OCe
+ugPXK6kMTVS06Fc2yQaUjkO1SW1KN3Onfs8O0Jd1HUU1bll6sVzFrtBnBXbvljCa0apvZNMJXk5
0iB3o3LvEfvWob29kSJGHUH5fnVp0Fd8KJexfUmgUL43yfSoOu1iG6Ngn1F4Y+YS2yKT2kvOusqp
8zIwbYubWUvfhG2CZxzXtt0uZfmG+n90UQFXdCV42OWTnUzqIuZcLLHyb7RXUxR4asdNDWVQA46d
H4lvb+myeJu+oXbVllpcWh+CxQzkt1SMzZ+4cH73QUvTJC53kYSUmkJKnYND/spYk6QVA9CKLSI6
4wHsOs8nSKU9Qica/ZjEhxlqYcH2N7yP4yzgnr6hfblAiyFQyBISp8i8sozSomjVlgylehANx1BF
9GQS3+Smir17a4n6LcYOVi0MgRTCBMvyQ+F02GiCq/B6wi3xrg99xKswVOptIBLarEN333vah9wx
8rNMl4XVmec3+0aG0znO4AZWwN1BLNYmtwH+QWmqQzlHvc7A8tYZHcsZlbqePUGqZ4GqZF+veO8k
13U08nW5NL9lT4qsBLMzSntWTyg4Jj9dS8tMBcvwtAADd4Ofp2ZcmkLI6DsLrma4VsSr0O+Ei2ot
i9aWzTZzx5Ku0Yx/nIde/E5QQL2dDXsacUptDSCzGYutZ7J+cshqYeGTh+pfhcCchTrUUDQs5NvY
+zqbk3Ko4GpsSpFb5cz3kgzyd3RAUwhmERATTn5qbdoLZ4m7X2w8LAGX3uLHD/nUsxl4G5TYcj8Z
zQpQqm7PEtx+PZPc+6ZgmaFtlCIAYmM2tU0rKmg2IQCtayyke3/x658lspTfMa2jJ+D9yjG1vjhc
RBxJsaLINCHS4sZMlC23YnCAnQN2GpAJhcIWBLVaH/N+8FGgFhZlcx00m0OsuNe9TZa8dJsYdvSO
QQViAfqSExvhDiJpmHUekeuv2w2f9IEOki7eoXsCPs0xJk4p6jFuZ7KLzNMSrQzZtvb7DTPIxQAA
AeEQQC2O4dAyipFs1JKg45d75RbFra9f4bN2CRAvf7Fk3kfCQIAyFymGhuxqZzUEmXcKN/bJ8w8t
aqBRQKaAcecByvZPk7eWLkvkkMQ7HbwiimLtff37P/kE/z7/GDIaDpFFbQ7PrxTqUGxLmzOOIt3X
g5x4CXLU70M5f46LBoN44hIniXOia/XZ44HbgFg/UImg3x3+/z9z5KMKBM+WMEJj5vw3P+Vs8PHp
EBgE4h1wGhjBQozr/dPjOSEOESPZAcnmnMX19uu5+dhwff/4o7nBBY/6Q4HHu+oyic7McmbnTSRP
4dFPvcVROxSVTDRJHE12zfK2TPtTOuSnHn/UNvbVoDia0WSn9BZFcXLiC386SWh/gn6KVmsYHH0D
KKw1oUDY2zXuGrYPs0rp7zY5//pLfPYOFI17wPdwifwgmsSUV0hVordeTzgd5zaFaeh/GOFgzAPB
UaDBjwmuohyaWkB0eEdRqxR0Vbff5QyCKvjXk+f/DRC9X6th2S6lglDZbiQmtXHO3G9DzDEC2Aaw
+CBgTGOs9yM4nSGoRvl094j6WhqyU9iczz4CWLoHL68DG+AY/G2TWAqixnBncQQiaY+sc+IjHObg
PaYJsAOgWgBfBtngg0T/KCkar1RHO2OvF55D9MJu+vukef32t343zBE0y6lLyZMYwyi0GHJeZV8/
/pMdARkxNwCNCBDpD/YxQ2O7sHWaCK3l5EpOeVBvKHrMCe58Xw/08YCASBnwloCRgzMNqsb7D65D
j5haJbhe0EVczkGzQwcjuFGjoSdG+uSVQL0D4eugB0E/wLI6qrhtqtjd9ckL+l6ZnRhyRbFii8m/
fqdPRgKq7YCPPqC/gTJ//04WTQS8cTjv9OwnaKra3lz4LPJ/SitQpyxi9m0II2oc0OwAPhnLDg4A
7weMtFSgI+nDjWY1oPlqTqzpv3Sio0UNRKwPBO9BZBa4jfcD9CTCTaVFGuIlKONxJ6iyWlQxkM/9
cIXkNLpGRTWMVhpYm7UzefYM96so1YvXXSyQ1D5Dt1Lce4AjpBw36A3KTtE1ktX5ktSz62zmMBxv
PPRyr8n0E85uEEkLtxJyPuvK5XbV9CBSCVdFTcqCcrhxl4ivpsB1XodKevdlGZ5ygftkWYLsC24S
vNkB+z7Wvk9QrXPDpSe7GKE0qfazj1oXKMxfL5SPMPoDpxgDoR2IBACL5v28agCl/AULdgc+RU7s
7ehALCd+nQcUrNAj59PlOG78+gz3wE6sTwx+ONXef1Rw4A57ARyL5MDRfj84OdShmthlO+9miAJo
IXPM7puiD4loM0dlHu46yXfluIDBwwHoguGDgf1jAh4bwzaOJsV2Becb5jjru69f6mN8P2hQUrwW
2O3Q8jua0Gh2bRUyJfZda68bDz5r3rdRl+9HOGz+f7LBttbJAC1NsR/RgNUrJ/w27BLPB27tgC2D
Dmh89FVkEBb1SKTYlyUyhOwkBfLTGYK6fogFB0HyY1JfMqrRrSBAuPN8QGnqDdSE/8Mn+GeAo2A0
sImqucMAyl0Pe/fbYk/AViZoLQHLC+7/B1FI12hGWsWdHZiPUkHF+ds5Dp6PLwB94sO18ZjRID3u
6NYyZ1dHF423sfGJPf8xsgDs+nfbHYR3P+QHvqPhtuEFch8vZ02yL8N1M38703w/xFFu0Exd4AI3
I/eBk4MAVvNvb2IoqQF/ChIg8tkPm4xDJVoGDTz+qHtWn7f82zsg8ULAUIGhBc/sw2FjbFHZenHK
ffNWADx9yuHt4wY48PsBqkSAQOyLjmZHdrVfd3Mi9wQ4Qj9tn767/N8//uhG7eMc1JHB4+vmIh6v
+uhEGnPY/++j9rvnH7tFU/QYpaF4vjdmKgJ0wU9RnUdXPRNxdeLy+MlaRdUE2HLgNZGXH2OmpzIM
iyqpm30UPrSjSSeYyC0n3udjsnSQ9P2/MQ6f65942tUDFG0AQNw7KwUUl1l5h8rl6tsf5d0gR8dC
HDYQXWAYpCVwqCsvlub7WwIMKBxt4GlBIuQ4qnZdwKahbJq9G8k1HOjPWTVu/sM7/DPEUVy1Awsb
xqpm/ziAxVB++1hLDiQCZHhegMPnOGeVleknjvbvrpavGkAt//rbvx4kOkC/E3xuUPyPPnPVAiI0
tSzcTW5ONsu3lUfAC/v38UcfWDpg+xYcjzdiWkN9rZXziXX6SdiAdTHU6wAoh9HW8QRVvggXs1hM
UA9MZJS2wSmq+ie7DaginGtw8UIp8fhuCv4m3GG7ONrZfg1AXCjXzJzI+T7ZbHBRwf0aJb+/u/r9
ZmsB9vFb9Dt3EBHOaHndOheKo+vybb8IaHCiWgl/BmhlHvih78dRuBwIEo/xjpfqgp3XJ7OkT6Lg
uwGOgnjhF0U/o5W/A5AMrYtyE4gsqsB4PbHpjuUDQOcAVASiYagNHS4+xxQl41E2KHgd7zV4Qo0P
BIJ/7oyPEZgR43i2JEB8AgTs+cWJ0PuXpPBPnMdoOKNAkIByEuRPPpCIGy2Ix9lE9vME4AnIpZKm
HOiIh2SZyUbAyBsti/ZR6MD+ZrU//rZtmFw0yrI/dRLW5w1zHwHbQGXfB+DPISjtp4EBSo04uFno
boBAyFwV8X2hO3jGjX5xA0VkW6cC1gZZfW5IBhKL7XgNbYQHJ26AVlDDKhF9sgFEQm28kQBLCoji
2QAkC7xU5ASce53I6rJVTnFvk2APeqqbfx1Ijpbw/84LQbEUXE2QuI9FwbmfGCgGGrIXwcWPTdtc
yh9fD3C00f93ABgZgWIafZJ+VMOgE9cdyd41PAdKvzf+iVc4NYL/fncM8LX2aYFXgImHs2H/4QV8
SAajVIf89dAAef/4okEJrR08PJ46G1EW2xP5GfnkE4C4B/YnBRvT/cBfJVaghhZ3ZM+bOlhF8FS7
5pGnHjzd8ls3gMSUEyz0DyqqZV4EwMkFUgVXRd21Tsp56+cRGYNz5cvwvh5avUG9wP8DDPcVm6t6
6/o2zpwJHkBjMPrbZBm8TRk4znbRdZUmdCxW41CrtdGAXBlwFQDAK6ZsFg7+Dr3+IVVydH91EH5O
RxY562WeyAVwS9P3zvzDQkF4wCR4KCViqRyfOSXIqkU40T3x/yQvnDx+vQ6PjoPD4/EBXQ/dMpD7
PvB/lGZxUseM7FFPTClQB4HMZ/v29SB/Ze2PwsyB8AP2EHTB0CU7eol6ifQkE0730RzlbbVhw49k
Y1C6oT8B1QNanLS5/H0AyIf5AoAfMBbRT4MiuWNOTKd3KCJ9+CmQroJcRoSM8PjmxVU5xN6kMJ+6
Wlla3HpwRTYcRlDFck0YQE/QgyCtt/KB3G/scP/1VHyyqg9SeP9/+KNdmdQhdxhp6J4GKjUDAJcy
PTCBuhPjHLbfv6+JqvOBrAkjR9QgDzpH77fnMoxJwLB5r1EmvHGgpBIqxHKr5JpUXbmypUQlbJpT
W4wnZtg/qvgcPLr/V4sEdUKUJ48jg7QEl3NU1G78cdFX7Zh4mQ8H95y3al93bnUFd6n2rCglBW/c
88+waDQAnODxSJSxA3c7xhXPuEn+LLoM8rLmCjjCCYoPvbFb4OBPJV3H4gt/fzFFh/XwWT6Tke6N
nCDaW9wM2glWYvK6e9FPcw7/WyRJqBpez8pr8qFvorQsQrQkiF0rIGJdZX6JZpQnQvfxIkng3gD5
UMwd7kTeB5FxUrpVX9WVuLPcb86Ulfoq8kSQVSNwyosITzWNPh0PDR2MiMrrB2nrxB3GuudteVcA
PeilfXhHAGMnZ18v/eMD6e9b/TPK0dIvGzpSajCK1+6TRQMOf6KochzLjgc4urv0ppqGRmCAnoEM
ET145r43q69f4kP8OAyCm8VBEwTREh2e9xsLR17RgzrG74SdL6Ror6lDNpEDpK8ax5uJ+GsvYDkT
7DbyQERo4oevf8BnL4kOIqSLkLYhhB29pNaxAL7I5XdVMeZckM0Q3aj5RHby2YL4d5DDp/znuhyB
Kki82uN3/tyA+wJHhhm9PufOMfv/8DaABEC9PcDOO6YCj8DTADibFHdAvr4Wov0VhqBKJeZEtfBD
NDx8NHjWAVEEvxqAUd+/zwKBiWBifnEnFARzIb2YjoWBOCXwc8LbqcpetQ3bnbZ7OVwQ3kVhjEth
VIT8CCptqMK/HxefqIVTYFncJeFrEmxLsa/FOe2TtEuG1EanrO0+WxsgDMObAN4yOACO1ubQgrvG
bVfcWeBq+33ZPyIn+fqDfbaJIcaAnincWcBvP7pzSc92qPzF/OCkHnu7pvxekwkrOopw+8V0JZD8
weXu/Yw1XrHMCQCstx2Yuh7d++P3SgR/B0BZF+ZIUPvA5B+9QNU0o+MPNLmt7cpdR6fiwyfzA4Es
dBmh/ocrfHBYEf/sHC9W0ezxILmtzPWlCf7Dj8daBZIDFlv+B7XvySWN57ZRcgtTvjZ4svWJffLJ
vo+hdQQRbhwCyOuP1msZOiWZC8vvhiBl5RsJMz9Je/69yvHhE7wb5Si6tDpirZWG30HMOgeV4iUy
04m48slnwBBQx0DtFT149+isMS7D/Q3QyLtwnjeAhF703Zx/vRM+n6v/G+JormoO+dllwhDcPydO
HgdZ0Wz0qVbWJ1v6oKQLvAW0yqBLdEhn/1lPCTGqM1Ctua36IJ0JRDfPut3XL/LJXKHVgQiMmwB2
RHi05byY6aWHMs6t1hntIVWy/vr5n0wU3OaAOkLtDMXwY+xR7YpYztrFjmt/u44FsvtcGT+z3xQm
xbLCJ4f8ogeFHUxUfLT1pioOOGh0ye3ypuVN9Tiab+8+DBDAewHHL74JOQqv4Gk2fcDj+Lbhl+Ks
C79XHP37+5FaYKoAAEU15mhBec6Ahl/lx7e4Tc5XQXki/YILzscvfdh6CKvoCeFzHHfwjfJnAirc
cussWqwHJmcQJOuIAyzp9YAsyx4I0jqvQbq7XmTT5U5ZVXkbJDqTQCZCD2w02aSGKdUhW1bKJODe
ciB+lwbEu9HDnoN+wtBtDbqyaUWaccdHAgzqWPVbUfvxituBXtPZendkGkmuQXy/gsqa2VYefyRq
sE81JdMvGdTJNuDCeZQz/eVEtlqh5VHeh4WsV8PU0TwyA1gUgeUgVzSvavSAMyXuoup8bMdGwP+n
ZtslUQAKgOF11okp3HLam1SP4ZLr0NYXiZjnVecG7UM0gKBMu5KuxqJ3blBYRPnYB1PZmhlwzkKp
q3Fpk82C69Z6qMbonBkgx722USAsBjSjCRgioP3b1aHRX0ABlAiAMRwvK2QY38c9zDWt24ubBMZp
KaX8TxvDnTcK+uqmgj5wBknKEKITjki5bFH/A+3lSmjXu4VOZbfqgC1fjb1+KQkYUDSoPeDcZy8H
MKhN26JmlxEP3WsY2bn3Q00vOXJ3BQT+3Exg5bB6JRIZplAK5Wch1zPg7vIKl0dvzcMIeWsZ/wqC
eslF2QvQXCMoDYQJXFOdpFuNtnRWyTjIHyjbAzJRawglRy4YUDScIu9SC3F/0IoEQ3hid2WZvJJW
2i2rqFNdu4Aj16mDYgpYxMVzMvcgQULk7oe3iNiClkv5mPX98jz3ZTBkjRfXN3wByr/jxn+F38RA
cxv7yU8Rc/fZB+5jBZUup8ycOYoe/NlvXllUe3vQjdpLOBLC+NhPfkPVQz+B/lSkmJUdlsO8YrX+
XTuTs1tAm7mdFsgttAaihWcasg0HzlIf5jQQcYoV6Ldb3CH+mKYMH+oZM1IkFMry8cxB5w5NFgoT
bpCCF/eNW8bgOoPR8Zg4w/AqlDCZ6xTImXvfvrABKpnG/g9p57UcN7ak6ydCBLy5BcqxaAoURVHU
DUItA+89nv580ImZJkGcQqhPzI7eF72nkgvL5cr8jSHsPHIyHwQ4TMluSIx7peyfDGEIbquwm7IL
bCT/CN1o4uPUiCL4Fn6Huj/t+GvHc1g06l5qotFRRzJxhMlhyPejC2WuO41x+CNWxuhb5pvtJVCm
ws74Is8RVQH9xoPJdgATrz+NHhNg63LgPxoQax8EKfM/J2XxTTaK9KUu5NfY07lgeiQHO3XSobyg
7QeJ5uskDNqBmRoufGDrRRkb2aErK+0g6TQ7gDX5wVB8c2eJwytoa01DE6Gm4Rm2hcOBxj8qyr3Q
Xq0vKuw1tkaa7URfqffGINbffDZl4VhG6t+rZdMyUDOxGxOix/iPEf3TyYHjY3TRKb/8RJtsrYjj
nYSvLzNd8D/UoHzptREdpTSqHbO3ut2ke/lOa6zo0EDmdDLYAQ53kHRQuqq8UXJLhQcUGM+1Cgm5
C5HNSPzRh/qnqM6Ixq/dTx7geH8QncLDkM7PKTVWbS9AcdGhN8E7A9QX9uFRjZXype5U4R/w9Z09
qcDpU6PoHDlMhFs9CPvjlJipk8KYQPSiE50Qbw1HrlsgF2Wo1k9Ggp6I7IXmEVOJ3KlaY/gNA1i8
rbiB/mnzMLmBy6pBzMnhvsoxMl8jOOQTZ47o6EFE+mQm+gtk4zp3xryp75C/iP/RBNDYdshd6ChR
Nc1qMt1ZiUrtWPSCsY8yo/4hNGifOwhcSjuh65qjP/bmCSdM1UmGQH6hCmbaEYbln+W0CY9VSJGu
07vgtqN78Th4bcEJLsCeAVfuRFIrPrRxpB0SQag/Qe4YH6OkbndtY/IBs0nftWacu53Q6GdBMq1T
0wrTHsZt/BViZHqKxlGCIYDsQ5OICKaFeX6Wo7hl3YhRZ7fllP+q4QDbkAUrZxj874ggZE7kWY++
IHk70NM/6byiKNBnta0myQuP9NTOfWGAoqU3uw5y7AHzWI4OK5se4r6BZ2HCzI7LkjsBUuN9XUJa
BJfdEWSg89agUVOpXravkxwV4gAe2bk2s+6mVOP84EelbodN3N5PMrwqMTervUKnfF8mzbxThZyi
9KiefF+UDl7mW/uBgrlT+lL7jYs32Y9BFO6ngWKzIRTQI0Ih2hcxa7rLVf2mQnvRGXSV3oiQIFk3
SNZ92LfGrizYH7qfoSLQBJVbmX71qYiK9FgrxDXaSkOUHe2QSYqKJ4ggEAx7GO0mMlMPEHjRb2gj
8Sa2vOZYCHWxD4x2OFtN2O+TtNMPFcyaQx2J2k0Vi4MjVLF+o9JyeWq53ByhlqCyin65M4q2cerY
kPdG0FGzTSmQCyO9FKcvhGg3KLW/8xt0auB3q3fJaAonOeYfmmfA4gvg21k5BhdpH8/cqLg6o2cj
7VFGiT/VkeUfFehXn6o8KW7Samqfy2pQdtJo4lsMh3PPTZYgPto13+N21soxx9K2JKSPIg2Oogct
5XebBT+qQs7cCGKMLVt+ttdQmrNj3MBuEtlTaA/k5W0xUxWV0YKIxWpmb4fNkzqo4Y9Ib6NdV0Fz
k0OOY09Gwwnq1c8cUyKbLl1kyxLrbYhz6Za96zk8++RDYcC9N+B0Id9gTifaAca+90x/F2WN4iAz
NNnQctWbJhO6B96/unqO8zjYtepQ/hNEkJ6VWn+KI784DxD5oE+KLGB9gs/r5fkeUJV+LnylO5Sp
ZthmJ6f3k6L7jl4XSNfkWkprjiwrMKhjKwNSKJ6fvcaZONmeOqlwbWdtH2DXh95UW6SjEtMeM71G
YbYtAKRr1r4YIAtnpf7DnLoflTEYr12H4o+nhZx/rSweKyp4VAhpT49h4Z2aqlBvozHwkRAKwiNi
C/mXeBI8R9ba5hgnmeKkNQz10g+jnUhP7aCJeXXMaMLcdSSQfPwut4cW3mqVd9ZeturH1g8szZYM
GV4/FN5j6OV0FHMdeYhxvnmipqt20awIRVdB/TSoOVo5GGFVEMmgv6ldmDiljCKBp8fD3sOB9ZTB
TnAnOIqnvG7rh3Si4SBUjf5QdqQHQ+T7l7yOxYcqy4MdjUfhEElCf8x7qsBjifaMnXIS7VBhLw4k
Y1aza6asexpl/1ei5U6iaJdyVhKQ2qB/0c2wG518EqpvijHWrlS28U+1aOKv1qT7ey2Co9SLwY9Y
iiHcCz3yTt6kQHO1FKfuSGlllMtPudZZqEN54p5Oe2CXXW3stAlXtqYNB8dLUcDtChWGmaA39lT2
6smS0BRKBImFB7gAOlb+OuaWxOlhpRdTnaKdkgU0WtUJTpRemPYgysreV3NhH8Dm3uuaH4gQ9QtZ
O6rZOHWHqkcAOesGz1YD/8Wf1MD2m6aCmFkE2l6laOwGatTdxUirlHYu+uPRb4ioZlpvB7hTPVFq
yGJHhwz+bGh0Cqllt7tIrZSzVln1g+UbP/sq7u0iZ0eoKHscED0jde198+RZPZdTymUZJlgejlHX
3NAha4HVS8HB8PPsVZFRK6Ba1Xw2GiE513U+ubrgh7od11Od31Y+VnZUYb3Siep6Ih+n+3GpB06N
QJ4GuLpQ/oaajkgyxggyJVrs1rTMcRPKkDfwiuQQ8Ga+y4bOfEZuwyucqC/aM1dQHNn4gPbI+Uhe
+CvpstZVBSN9SpCTuW3KDmelqPNJ58x4cJpAL5ySZPBISjEbbY6cHVoIIW2C7z7JUn9KMMo85VZf
79TY+CbUXXOOdTV4jHov/TKUenTXBZA549TTnGnswucgascDlCE01iZTsZWyFD+bchG6si/A0dfC
gPdS2R7TbmSC07T83CXl6GgTjGyriOfUCCa+T3XhHLCa97lfvAh1Ve/JfGc3qLa4BY7S3AdK55/g
rZQXLamGJ0Mv/Rtkb1hD8CdvSi36zf8XPdheacEusGm1YOyOFrjfG95jpVsWpXUSKsmk/6T23j6I
/Y53DW1aoTeivSI3CdoVPETSwO+fFW+WIKw08WKx4z83op7vg8BLd1nUB7tQTDs7H8ruFrPX7DDq
3fgpVNPmkxqjJahM+FNkfVsfqthzzMi8UVOVrsYYeXeK6EeHwNLbnYhm0QE+rXqYceaOUov9MdA6
aQf1+JcXV9Cp9a485xiJARS3oNGIboLqyaCLCDNMfUeL0Gzu0M1rvifIH6FFVir3SCBAOjSQ4I97
UoMuH+JzgPyY4zdBsYsn8RhIgm1aGRIEkzydewq5+8aLyjNCEv5B0bzK9ie/+UTJR3Zm8+rd0FTp
rWJ61gEhNB8dn968kyD37IrIsuhLhVz4VV5/VqXsZxQ25kVUOPR4upHR9OishYKS3Ix+aH6XKyml
WeG1O7mpmoueZuqtlFnN2WjFX7qRc1y3lXSOBmWwa6h0Np3T5DBpQIMCKmiORV5oa1U+7vUWUQMv
MHVEnwbpiAoPSgmJGf1W5ZaajuKjqaHH0TnM2/QQI4iBNYkW7OseaiwHOvzCimsi1GoYmyJCxYoF
1AXaQYX8kIYUIMJ/NgwmcyeGMUxmK0huOg0QxjBrPnk9qoxa6BevTRmNe7H3PAjwHUI0UccVJ+Tf
Q964jiWP8XfaufrBrKThbqpQQ4ri5FlVBD6qFn/pKTwe8tb70WLM+FQpUeE2iQf8ZZBlN5cNdKzm
g7rDX/VIsu47IITlHeWTHjmOXLElJuqmDdHPkfVSOLd+iHAkhRXxAW1mBAAadPUSKXsIpF668dDB
3PvWKFzUhpqFHqn5beYV+X2nRv1jGqL0Bbn8CdwB2J9CTK0nz1IhBIvCs2CFUF7jJEdfIbICN4h7
qPPBcJ8rVu5EqvfbyuL21tC04Sx3ZXajcpM5IcIqdiDEU+sYgB0dyKO6UxXW90pFu1IsRPE+55sJ
/DGtaNzosFd3cRSldplFhZOFomn3NZ/RC7XiVikl8dhloumQeXaHNPBip1S0L6i0mycUErLfcYf8
4DRC2++UINnHmt/xeKvKC5RjxOhka9LsvJCmTzoN6Ru9lSLE+jEqgAv/u0pi69TJ6LwMvk4iF9bK
bSlPxiEVpLug6FPH9AvRLZVu/qDGeNNYgrULlfh7msbhMeG5doiqpKUMgcQe2mCzGCNaNXT/Ku1M
G2t4zgd9OHiTyBt0iNKvsSBUL94Q6me0A5GOicTKHnXw3QJJl42+lr8zy5JaWJdKEHm96aETjMEO
ci3/VIa0rEvQErcx/IN9WgzCCQ4WAgk97EdSECM4iH6F3keSNOiHpNY+q8lK/bb8ZUJLp6ReyzzZ
qWE1EMRtY6iE/VQUxSMZ9mQLNKHtUmR9+RbXp1wN0r3ZDsldkFbhl+s12dVKIGQeKsezdciSAVcN
PQovyDS5rXSjy3dTvlHzXft9RLBnKWSJJEJZwA+y2q91uqST27QPQ3QTyH9ds6ba++/vf/A9AXFj
SiG/b10SCFZ/CZKkFMv/ISCsGhRjKZYumkSDYXLfDd7kQuCjrHhGPniMCvvv5+BtkEW9utZSrdc7
gsQBtTb7L0mIH8awmAILnEA9NPy8QX0yfyz91//w58/K//BrELteApNGoxzR2xQmN62/ubXy/a9/
HQcG7AvQtJhppvMCe9P3QOclqPNWF13P9L5wICAftRHhY2fF+tPDhz/JWiLI+wi+oItt3xWam/rl
naaZkd1G3XMX+7vrI1mPQxeK5gpvliUSB6CvpYAR0VzJuki1W2WUNz5fD/Gxw8JQFBmKI6bdiN3P
//7Nx2rVXAUmlmtuy+1Zy8aTlnTU9JNvRiZvce0/trSJRfuRgJCMCfc+VuRTcvO7TEPtDpm9tDtP
XvsIGfkzIig/xLE9Bn2+Mbx5rt930eeQugozcObr6ouQYiGgdKaWmpsD2k/Ogf/z+uebd8Ly93EA
ZJvTGKZBtVgJ+OeQ6SCy4crZzz49Fu1gU/VFn4bUTqJ0FGxs/A9wXw4X8OkqPVbCwpBaBNQKC/lm
qH9u1hnSvpQ9jYZKddY8Cst5gHghAiVj9nlQhH2foSh0fbhrn3M+2kw+Kh2/pdIApeBm9hDWXZpy
ztifI13e//9FWDTKOq71oI9k3fXpU6csSWNjRawt+Jm7ww2gz6Yai7MtJ402qUCxIoCG0pPpVTo+
KA/6rfC3Hwt7BbaWrAL4wYnQWGytUeJR0But4taZ5QSjLVD8vf6xPnbl5hCANsALzNCN5fKL2wTP
RrmS0QA9NP2LUZynAg2ntH4RmvSr6KnH2sqOQZs46vBrog3nt4BZn67/FR9OqfmPsICMwEWdV+Xi
iw6aYHpJWMpum9+qv+T+VjI3FsVaBNwEsD4h65iV2d8fHHVRdBTGatWNB3+n1ogzTRfMqq4P48Pa
ZhgUYfgP/ebZgPF9ENQ0zaCKkDanrtqlN6m58fsfoYK0gOnDK+hdwP7E++Z9AK3zaTx6xeQGSbtL
KQNGwZEqlC2E56wckXR7CMenXnz1tX3lnbxyo0f8EX42x8fFEAYNaCYsMt/H7xAlr5AGnVxJ+6RW
Mhq0VAOG24kyJoj5S1XtgE36N3/9VYGpI4yrQbUA+7YI2ksCZRKPzpmeIRB7Gzd/v/j4VYQA6HqT
UCz1bdokEtS0LUZXxG+qvVfrsxD8La4IbgWoGd6tEiizD4RILfKqEmgyQ/BeJAXZI6pK1z/SkmbN
vTuH0CDvzNgAiJ3vp0b20Yvyy35wi6qiNdBDXneAOfbNhSQJxf9XLdL32kALtPZP12Ov7C2FTAk1
jtl7EuzR+9B6Qb1dwbnAlXr/qRuzr/GoP4HTOl4Ps7K7FJmyNM7hYHzJZ96HSUfERbD5Ht1Wlrs9
V1V+SuJkS1Bp/pV31zHfkbUNcZi1wI2/+I6hlVL8ioTRNWcJvYbzSPwl0v7URPon46f/MKQ3wRbn
u+4jaZcV/uSCYziBRUeraOPI+JBdzMOB58u5JJLsLYeDLRb7WdBY3NaTmaBmqCfHtnwtpN6u6G6m
o2/3W3Zyq58QaJKhzgvyA6q/68EMg/of3aCtI1vv9M8DTPVYpyGgtcc6ETeOpdWFAX4azMlstbN8
TsZiqVEVtUbXoCsXB+ndpNT/JQReNDinGQYUgsVExX6aKXGujG7jJ4EtVt45l9SNbTT/xoeV9ybG
Yn1PHZxwBNJGV0tfpUyy0+zCqujCr/9hzb0JM6fYb9J1KlummXuEydDntwpkVNWNDHNtPqjAkCyD
QpRJk95HCDgJI+QbiTC3nXw1tQcGthHkYxoLVEmBOAJRCSoFdivvoyCLjj9BKvduVSPwDDqtTPbl
gOpvFll1bWdBUKJsmye34yCHzzlqtgel35KoWVnqUFckDZc4YH7Gkj2MkD3CxnUyuA0byUAJ3MSH
Q0ZFTpFqjJ62OIer4YgiYbo6y6AsDqeopoc2K2u6uNPtlfzr0NZ2QuO4bl/UfAMnuXJyoFJMXgh9
nIxsmRga+NEZUj707jCIX2TNP1Q65i0a6AibomyE1H2G6HbyQ5rMrbvsA4djnlqLx6oyV0A+IImz
qbFoyEi9a3VPLRQVWs84oGBBkd14yp3UPaJw7TTm1h06r/zFBmQ9Af/VWFSkw4tEI+jwc+oks3ch
kGKHMaYPelo4QV7ucrPR7ZHEeJ/Kcrsx3LVJRRsNUizbZV5K7xeyWtetYFXW4Gq8I9BQDZDGjQSZ
8ihAK/8vheTmPIEcm+SRE5gH9PK1nuDcQvtUGVwF1mNKm+k/ZNoE+KOIByQSINf74YCTQIq8y9n9
VGZNK8CtghZls/WOXEk60KtD3HbeeCpaQ+/D+JQdjDyvB7ecUBpWjd0waZcp2pqclbOMMJxigM2p
NS1rccEo0FWvusGNi7x9HE36lhS2/KfrZ/LaEkAQA1iNDGCfHOr9YFLLqzRNyAeXRQn65qSh4lkm
56JtHd8wNk7OrWCLC0CR4RyWXsmZ5X238mdp+GXKn/F5ogskbYRaO0MMvOJQ+5ifQ8vMsBULK/C1
bHDpnXzSvIKzeMThSP1i1JKNM55jdcZD6ndbko+rcVWI/lwOWGout1SOHjW032h0wxw4pCfQUkCR
XqvpBP0sreecCkczRRv7eOX+Vg0oF/THKYV9eBxF/piEukeSH0tHfXpGWpym1e9oC1y+lun/IbhL
vMBY98vHsi6GQGf6aXB98aJxEMt16AjJpfV0ZOjREJ4e9eykiPeB/Dsfwo0ZXdkPePLNhzJWvQxy
/vdvsge1z6tECUXZLTN8XOgp+uEmLZyfWBzD70IsLjmzKefO6CS7ZlrbQ3oU5Me/3m3vAiySuR5k
XqsEjAFivC0ph6C96fExijC82coPVj8XDEiu0JloLS1OKXGCgh0BQ3EN/Yfufd96rGz8/B8y5JvZ
gNU6mWOW8PNoNEe4xmyV8VdOWUMk0VDn448azeJKDDsVaEQo0emoKCiUYys9l4BUz3EvaRv5xspY
0CDg0cULn9L4n3zvzViqOJ3KNu+pLUi/G9w1sq3kaS1jfBdhMZgxr7NJysXJlfFT0MWvqnI3CeEh
yL9ggoZ9CkCP8hTFW/q2K+ftu7Dy+y0TabHiD1o7uVXkP1HL2AfKi9e7jVzvgIhu7M//xyChVLDq
KEItGYJeDdhVQs7VpRX4U4/Ffwq52AO9oG0e+HYYZUccXH5MXnmnZ/KW/uDaHIJP4a0Ju0kxl5XR
1io0M215+ckweLAoeb2+cTd+3przxjdLBPMNrw7nhyU2PIBtOPnkjc+3GoFXBSVRigDUQ99H8OsQ
j4G+HWnLCF/aAZcowze3XL5X5wgax/9E+aAYnHlymltUnKKY0qpHlFzMP2UxwheC9XMI6NOL4muW
Wl9JfDZuqbUdjawVLSd0fnmjL9KzqqLNLXkR26z+iv+VThfa3F2fppWLcFbO+t8Q80d+M01qretD
V6eTGxo79Xsl7dPqVGt//yInyOwUr9FEJpV9H6SWUlmpJ4Io2H6MTralirI+iH9/f7FrPcwgC82n
1Nojw2AdfenQNyd5S19hfTb+jbKYjboxRwwZiKKUe9xbwq/K1jhWI/zJknkto7mxWNG5PjZxE/Dc
jxux2yVm8C2R6wep0vbXJ30jzlJf2DdMQaQpO0IVq74McvPgg76ypUb//F/i8DKEQYTAzzIh9zDJ
CdWWKiC+kRhhDLUL3vJ6iNVDAMf3/wmxSJAtvzL8EjMb1we8Kw2fWv3meoDVb0Vaaqo8rGc5rfdr
VwCtl9eRzpyQnmYItA0tKOao3JiStXFwEtPtkzUMS+RFnhND1h5HQaXFT4cPSPnGZ1obxdufXzxa
Et7EVgpdgzKfsZN/dbBN1N31D7W2CUmnOajgg3KfzX/Cm5NkrJENH6NcdIMScy/HvwE0qf+nz0T3
muaNSqa2fCxApqrQ6wTNUWi1PYpNARQJT5frI1n9WCTOGmUbyofLF56ZeF7oS77oYuS1t6LqFHk5
0pTj8XqYtSnn4ud9QAHF4uH1/oPBCaG6IYzALiqzO0qJnGJBZIgbIhtrUVSSY5WKF6t4mRWKhqDp
Qkgi1dcHYQ9g9vog1madmZA0SN7gg5Z6LXoKrs+btMkdFegQfukkhrFv85PebKSca5PyR3pmlqM0
gUK8/1oCTEBNQDQH5AJWI/H3DERqUj9fH83qx5r1bf5vkOXBKBniYBopQZoOfYvyRQTcdj3C6jB4
j829H3Rnl2uLRwDeYEgMMB2Vkwq/cZy1y60u2eowDJCG6BjQe1k+5WWqgRGNwcE14b2c66mQj57f
/r4+kpUKnMFU/G+QxfItay2OI0OiTwawNSlfM1BxhfLKtFj57+m/nC7AH4xZHIjS3nIZa2mRVrkA
mS3soIbJYnVrCdJjl0/3aEVuCdevThKKcdTE6D7js/B+rSm1Bi0HDKTrNd9NiQen4hTR/vrnW904
/8YwFvlxTIWxRh5gdC3jCDtrSu5nHPtW5rUGGZiVnNFuEslcyPPfD8XrsqJoVL5bFow1KcV9r+Pc
mtQvfpU0twmyJPuu1atXrJRHyG+zPCv+tsfWaqGLdrsIr7iNY29t3SAfN6PlKPggD/H+L8LXXYqF
lo4DM/pPKoX3WtEGjmA0odOA1LCtVOyOZZb+c/17r+2Jt2EXy3X0ix4MaMB7BKFEAPT7zQbh6rfW
5o4ui4ZW3fJVbFhhawWQRxmZ11NKBV2djXiTkWDrt+Io1bdCF1oPMLmgDoagN4dMSPdRGsPUt8oC
W7u8dIRWjV6vD31tOc8deQBfc3Vg2ePRJi8PMpUvHvW3wde23InBxmJejYDMBKopBlI3y/4O5q6d
GSJz40rQJWIM2T3hOa+3sJZrj3M0DzHEQDVfBFfxfuX0QZRGacD37aLIofFwjqubuoE/iFtSuMHg
XxvR21iL5RIEeinFIL1ds9d+Ady9DOmAY2y45SSythuQOyA7po4C5ntxDPShP3FW06zMBOFe7sd9
bglHNQSFKcWTnfTRiyiG366vh7WjZ54mGubw7D6W40ucl8wKcn/iXXL10UxEu4fuuHXVrRU/yVf+
N87yNhWtMZKrkWQtxoI4h1dbA5e2BpxO4y9Gcqvk1FXY79G5S8SbotmSNVz7tG/DLzL3dCw9D4T3
5MK0qEenml7y+ixpu1S2ReN0/ZOunS7chXxM7vWPysRhPJSh3sq8DSt0UArsg3ksbnlTrA6IHh+W
EcBQP4jVm1Fo5JbPvPHc6o6KIEx3Sul7jqc0lI3iBL6u2sdPdRpsKZisRiZpIcdDqu2D6qiSQBrH
wYSyWH2q0GCrAgx55c+hhAWH7krGRs66stFJ8A06pzTZ5tfE+42ON3xvtR6AZE145D2fjoeiuuW7
6n8tBILoNnKJdPRo6FAGW+w+7FwTzupQBHF7H8aG4+nQNjd228rSANHBsgC1BBpBnXfjm3dRLUpj
PMKecfPpszcdtH7jgbr6+yBt5hyfB+QSTFTkfip1Qym5teUg01duCcRv/f7i7xeryc9aJZFc2Yqc
WBrs8q/h7fMs6MChqITiRLnMiUVKHmkyKqIrBrEt7ybrP/RRTfTqAOGhEzr3Yd5PQWGiI5ui3eqa
92Ok2AL83evbf61KyFqdf5u7Hy7AfJ28meTGDEwFFVjZhQYp7Vpcdjy8XYW+vVUG7VRpTexUGM7Z
uWpcBGyJr4dfOdBhRwJ6njt3dMMX42uzWMyEGcCPg2zfO/oXwdp32af/EgTYM+5sdLKWxRwl9qTI
GAIYbhOCW11snTH785zAmp51Jd1IEldHhKHQ3KRT5w36/nvqsE8lUGM8wTPrsW2jp5kdb+MydBFb
8/P1ga0cbnTY/401//s3cyfUqDXIQ0ys7luSfJOqRz3cAUNprS8p4mvXg63kFVgLUaxGJmkWDF7k
MIqRmUZlAPPrZpVjWUbYlOdsEGw8M9c2LU0/+Bao2ClIsL0fkxx7quFNdBYyBUWepHbCDQXF9QAY
0IE2mQ+1xYLHdFrLxEKnbgy3TbuNhnbjQ20FWBw7ij7BvGmUyVXLg96fm19/Pw+87Dhu+ESGvBQ4
GqrewPuVZln0OopnU3G9+r9MgTZrZeFkyJZZXGKW0QdTZNFKMtOfRWZruJxeH8LHWxLsqMI6orLO
fy8Pfkn2kggIs3HRQshs/tm3vobIkwi55WBgsBHs43QQDNCtCtqHgtVyQ+K9XGh4IeuXXDqHt6H3
1x2C9z+/2INhj2rUlPHz2Z2ZO0g0X/9UK6koGCzO/pkIQKvtw58vmJGi9Y12EUt5V02XFqxOW95I
2k0hizu9+SnNaiDCrYQ6gthvrLW1b/c2+GJwveArmafjIuZXX8pZrcOvdtfH9/FUmX2TQFVSfQUV
tSz4dBYg5SlmeFL4qWwRGEjt2Hi8HuMPiOx9r3/GawL7B+hFprEEmeUTAI6IFPhCOb48VFh99wxF
0Z6CNoxe9ERCwCFPP1lj3XxpC1khES3CwBYSyXMm/DbPClZFt4NsVA9QPug6YmMdvrRCax4bdWhv
1TDw3SZr0xsumPSo+VV8LBTAc+IIjAHdE7k5kYrUSNxn43AeyB1PPnUGuwZicTN2TfI9gix+V8LI
PUSRKb3E0yC8IG0uHwKlHD51GLnctxX1Yk/HBjn2p9jOIil2qO0auz5upewI2aaDkj0VDxGkfEg2
qvI8RNZTkze/w16QbSEQk8hJprCZDl5pBDfVOPqv+WhOt9VotjemXmJXlXSl/nsAofYrkUfhP8z2
fAn/0XXEnGFx3etZOnvGaNol9C8J8gbhqZb21yd7bcm+CbF8uim1V2VBQQjr0MZweQ/Xf37t6KIc
YQJ9tyw8jRbXe57zJQfMiC+i2GPle5rKX0Xa2Kp39mHOX4+1tjfexlrsvlxT41jKiYVk8diZR1/8
VSDycD3IyvcCeQHRgyIbaeCyS8TvZ0rJvX+RukOx17ZQ+x/ToVlzfS7f/NHaXYpUGn5BrdCXzIs0
PEF1tEu6H4h3qFt1nLVhIAdLDosi5iz0+D5tqKPQLwWpMy+h+K27zcyv17/S2jAYBxQQcmXAm4tp
p+ouFIFv6RcJ+dnHwZykL5FWCp+nROkftE5MNiRo5fnvfX9kqQhVzxwYsKngRBc7xWtbv5uSKgN7
VZaPfTHeSCZqHvsqjCen6NtvpWXtkl+C+drHj4z7riq7e7mb5J9GgzQgBjqB7TWViMYAtYNgHL3q
nDx7zb4d9lkgZfuxUjNmwjQcBf+A7xqgwcdZ0MfJhbz9/Ldfbz7hAemDRZjbLYvB+InUdEI6pRdk
cESts41asc9bLeiPK0DVKRODI571jz+0bANLFlTECKKLIWL2BhovAnV+fRwfN+QcgsoMidFK3uJh
3G2AEo4usY+au4DQ8fdU+XswFEFIT2fbAtxxljcidn7joCIoc1FS0dYMtGyQn+iH39eHsva18ELg
USTx8uaB+X6/DPnI6YJ7+WUMnfxxDHfXf36e0cXyZbv8+/Nz+Dcvk0hq+qDX+HlPe53CvdDcoRH1
WDbHqDlKW02PtbHMdAk0IChhfZj5aBiNURxYXnKW3BsolMADuT6cjxEQ2DWoP9O+RUl/idmG6WdE
ZpPXl0Le1cIxz0/Xf//jbv9jostmJxdCsmCxQUJVDEJLwY9TkuvovhPN4LModMEZD8PqTvW6/kYB
92APQb/VMV4dGSuACjgGcR/oToFayHWCh82l+dkldvR8fVwfN8w8rn9/fR73m2Ug9oqWGUFVX2L5
2HYdOKCbZkvHfW0ElKfmfiE2jPzzfQxccjAomeL6MqC1M9qRsgUvXg8Ayo36PSnLckMqvqRmksrk
j9XDGD4Ym9C9P0oO73cLW4XqKOzb2Tt7WYORsAyKfdOXLw2x9n7Wa45XoTfoiElqWCd/asPPvPpy
B70J1SkEnhyO1XQlb3BvDGVOB034nntW5TSiVzns7WfWjGQnMDlFOCp6exBoqz7GnWzugjwwD6WV
CAgZjcmOHgQSiYr85PPIeDA9TThFQQaIb+jz6XnAfFe3pVz2T7WPdMqu7Y36IObRdNvLZf+cNtzp
vR72IExqwRCcuhLHXVYVxsYz62PepYHQmOXljTWFATybKHj6mnQZc0YZ2JXV7nJ/X1s7VdxfX7Qr
800o1hJaBrPSwGJB1ZUK5AuU0wV10UR/3KTXfHCKmRcS0jG8SWfoJGLF71dslDbI7WaVdKnEOD2L
0P4PGrvjERFHad/piTLaw6iildQGcXJCLU0/R6NJEyL3ZZ56o3aHrklzgAOs0JIbq32OY9tnXzfC
Q1E247SRhn7MfXg8ocVE8VykILNsXmXRiFRtg16PpnTjriFbfJDpyR05pbK7YGhLZSPgygRQTp3Z
zeBIcNFb3E2TFQpTSeX7Iic7eMpohQl/P8VQYQD08RZUYY8tZiDmAeb7U6leikB5lMbm0yRkG7nC
CouZP3FueUhU0Ffk2Se98cpGUy6+LKGV2BfDjzzNtGMfZa0jdY12q+FifYJAhjCtikCi5vXeDoTF
VoY/D2ZxuqAhMJepGRboo8Xl4tVjrVSeolxU7TAV53E6jFsOyGszBu8TfhzdCJKWRXqMwYSlJrWu
XHh4Ii5IK/X6llypgtCfBQiEZwKX/Id0uEz6sSoko7sEnofymeKVz0rSoNBs5UX8SYkD+fNU6D9I
c/NDlyLaFRTd/yHtynYl1bHsFyExD68Q45ng5Jz5gnIEA2bGGL6+l1PdnREOBIpzVbqlK50qdtje
3t7jWv0LMN6o4ldezM4bv0ekwKQ9FYkxmAgUp6FHkgKpvaNg2EMZw8zMh10NIuB96TKUj1sgfSOw
hhHU+sYAamxJI4z0YTakB99AEsM739ibheO9+ini+l68sRamRvVGzXk4t2fFOyTGk3H/sJWwuy7G
AeFZw8OSNCjLrJSwDiIm9WwA1a9THhJlax0LZuZSiFzRAuZbArBrCFFfvRjJ5ZMzB7TecLQWFPVK
iJTa1K1BGXkOIYCmylqA/24cxtb39evDsCccs56XPHTVb5n6SrFZ65ontlpWPHESYKgXd0F2RlLw
GHgaUOXCtphGE4AgFKDwaIYvfzW2l/y0O5L4be3NAXcqfQbb2bTlDt3qm0DWx2OAaVQx8i0pgzGP
aUp6AzxAI4YUPaCKaoKCHq0aG0vdECQ3pUzzPFt5rA+hou20ejcVB25vGOlbrwLvB3gORFgvejMk
u2WZlJvAruxDOI4sD0oaoA+7N1/RzLN+bAtltmtJkicM3ibFqxzShyTXQRB/sNKjm3e7xj6S/qGg
1Pf0T252WJd6q43XQqWjUiZ7oJ0FoWPP57MDFP6HiYJs824pKN0hkkS5G+OeckFF1VJiMuC/hrEJ
ONHsM91Cl7q1DPaVAMnC0aTlcwuo7XDKlSYAHhcLCCvpR4Xm4yGPARW8vqDbOyby0cA7xDXDAINc
/3BdRcvzvMeCPsYfNeDzTcc8MMvAKI/tuOHXLhyRjmZg5EQwzCpIJq8NBuEtnB0n18Oqf8qaY+rt
1teysHfIWACtA44InlDZlwJGAq0cs9bDsXvKgEjtBFp3mH6sC1lcBLBTsG0oU9xgp+gIVZHaTfUw
1XfwBkGF8N++r0ub1NZj19kiPpret9oPAIVuCFiwA9ilfwuQPM6eaVlJTUULxwItFWPbd88aepvB
96EyA9CHqU5ewErUbKQVFiwcsha6aCkEqMlNT7hSAWSzhH+Bd/XUZI8UfJ5bXFMbIuRXtUvUqrPs
WAtzAH0BN1MH4dTG5m2JkN7UCSyspUchwuCP+TeWAVb9fiX+C2gD1xKgR0jyXZ+/14Ewy2nLOUSr
kLYri/xc6i2yFan3mXdvWA7aTtFtiAorgD7kVG+uw1Jn+TSHblsDeVV/ZAlA0LPJvt/hQfscsslI
WCPvg6tzvarBQkQdt90c5oTv3fljh54EnZTPU70VAdymlxDJgi4B1XukR28iADTMcZID7SACW4tv
A9ApMf5Y8Svvv9jDOUm27PWtQlyJk0swbAB3LG0gbpi/2cW5qhjmW+5WumsZktLNoH0pLF2p0H34
XJQnc3yPecd1q7O1DMnq0EIp0baCZbTKQbHOozv59Vaz5q3lvF6GpAMKsEJGIA7VOJni2PUHMjUb
r/PtAwDrj+AdhRH0Ud+oM6CDgcZLKxI5fFT9yUpB12CMflI7h9gs7i+2X0uT3BxbE2QpTUOiVnDt
gq7wyQLH9vq5LGgzMKiQHBDRrMjIXd8bNjBCEuKk0UQBmRGx7hWEQQNKS93rlHxcl7VwPijyIYY3
bAHKI0OhDSVgMxosJQLDNZBXHlqPbSjyogSR94WLgyym3DFoMsAXmS0jUW+c31vxaf33L+gwhr/+
fV3SYZC7mqTX8PVSm4ArMb1olfJi1OZWqXLpTDBkJmCLLHQkys9Mg/S0mg4aiSh9z7PHpDhnZebn
CirLO3A8rC9qS5h099OGGYPTqQTdpF/Rm6DOCuhMgAafqIFp/Y67rZak5U38tzhpE2sA1leKjcXl
oAGJQU/bgOGG1xuto8uKgGAE/XBou5FVjYLhJ0H1iUSF3eYf66xpHxwFk/Dre7ckBfy3HiZ4VJAs
yokLUiPXbFoxiSzUY3ngOV/+2/clX3024p6i1zyLqK6+6vRrX+if1iUsncblCqSYTa0MjoZIrCCh
ZzU71eqRVBtO+a07iMF2tAvBtjgwNLK/gbDTpbTEgZsF8dv+Q18+gpodAP6ghwOL2vp6lk/knzDx
94v8jWspmgpAcpgYkIJNlRtMP9cFbK1GbOiFADR6OWNCdII35j23dknGfc8rfVpnO6QI3rAajB+i
Ug4XCrMkkjA9njTMnQ9pFD9MX4Eavr6Upb26/LqkXTqQ8khesDQyFNN/qZst329pqy6/L+lWP1MM
63n49WQQQKt7vfqWq99ZEm7liZaU+FKQMHEXZzKbJXVrISgclZ/uQdkCft7aKOmNzJTSIRk46dBF
CVaVwN6vn8OSU4HEJ2pu6Oa/dV3TkRlupxQpgOpAwoOm/bJz/NnIjs5WcmHpRBD9Iz1jY2QPjfzX
G+WWqcfrKU0js3/S1HeGNgKpBXhv2S+QgKwvauFZQTEG8LRQXky3yn5F2ffcKM0piZJM99N4PIAG
7kHl3UetLk9oVD2XoDjcUOgFPQD+GLgDkUkWZQJpeVpcqg06OZJISXbKD7dD79hpfVULmoBeJSwI
XTjCyZAey5y6vUKQPok0K/lIjbOGWYi7JYgBLTxcKIyjiCldSsNQRgVEeUkUk4fkweMbxvh2iwS+
F4bYhbqhuC/dSZ0TV7FNZYhqEHMpCW8C12UfEp1utNzc6jTkoCEVYxuA879B+jMpugLR4ceiKneN
F8xMsR0KACA04JVzbEG1tCFvoUAkBKKsgalgYCa4klthzSpTWw6eGIKehRg4oKm2d/ufxHnq67BN
+H4A40be7fP8w70HhhgQMHBguMRU3U07JMa5egVDYSxCVH3OCvfAc/d1XcRCvlPIAOgoIg/0it9A
nKRAOIHfxCLL5rsEPC0g79PqUwV2n6LsgwGQcCRxfXNujxuSby0GBkowMwr2uL9z45LCe67ZNyYy
1BGQA545SXd56+40uzwQlj3YYCv3PdBXNIaxn0owjyUtkr02VfZmDhiWuv5dExP/c3XXNOzX+k9b
0mQ0uwKKX5R/b3otlG6i1Ww1PSC1DCWgVmY9pqmLLtC49Tae4UVRsJfILCLsv+lZKDsiMMScDtHR
lwqzKcN8SIaNe78sQ4yCixInCrbXpnks3c51APMRGT09YTb2HU+101DdH+mjdglMVDGkL7CZpYEA
zKa0qp3SPlKsvQb6GBSi0OGzXz+aWyt5LURai5s6LZJYRR95oGzTn7fw/W6fFlF/xUGgTQkXXm7i
rkdbS9G+N0Qqr8C/+5sD3nUm3zFTc2zUV55shWOLy7mQJ7kXFBMIU61qQ2TUGsYwtQ/UGA5v2LEL
EZKHQdosbZICSzK8Z6B0TWxDgzeWIDNq1/FgxnaG7yflb2r8rPW3/H7kXHEX0TWKhrtr7QWqiN6Z
as4iBpberMh3JXuLTl1IkA4BKDmdMbQZi9DEMb/TtvCPFjcIuoTcMdztGx77olCtxsZ4XpS1r14Q
VxtjMktm1BENqJgKB2i47HhZcPFykGsNEfPiUEvZEy3ij6mRfc81Y1db8cZrKNTluq4JxAIA1dh/
R91u5gBIYtppR70hsvOjx78U6QvgG/w8MTFvnuxJ/7WO4w1cjqUNhBWED4vkDf5jXGvAaDuppmbq
EFlFmH7n08YTuPV58fcLFz+dLC0bvHmIYjRZgcWzu7t4gLZNtFuAEgUJ5JuiSy9YaY0Zd1xvPxFB
TW5xv5429mjxHb+UIjkprmsM2qRhk2J3Kr4XimmeaZxYH5qmVV6qWQOIGEixfTKnXwny9KFuTHTj
NyxtJEYUUexGMI6WGsnSmKVdzz1o2aPcBOPLwVK2IPuWHrILATLgm8ucykkKc4gqe5fpO909mlte
ycYaZDYUxUmIyjluk9mTvd4pu/r3/eb4cg3SOSGBSNK8wRp654f1Izbe8nldB0AtAh0Lwdi1Mrfg
EVNmi8ManzQd7oS7lThePAO4RID4x4wO0JiuBThWTjTFm3AZ06+gqt5TNz82nrIRbi0eA8YE0MMr
Wgllr9TGO2w1A2ymGr+QB7XesJlLz7z77/Py7CJzqevFJU45d9zHYURGX/dCO8ccUD29JJYexoAy
esO5G+gitDCPguyr5B2BYweNhCC5jLwTAdnwMN9fGhUtqZh6ABwCsG7lCFWdq7gtwLeINYE3lb1m
7XlomrM6xP5cbrUaLpwPWuVE5Q0RGJYjaQEGjoZ60LomKlzjYazRTKboG2e0KAKbhc56S8PbKXl6
agM3bOqnBsWps5N9cJv7rRXC+H/fly4iThvjLgzfL52TpYG+vfu2fuJLJhmhG4ipwGmHXZJbBro0
4SNndRNp2bsC2FUWr3YctIwFWN6VZ21wd6JNtqS7dbm6eA+lJxqVEAHDAkgeEdddX9E4dyej8FpA
4TE01emlbwNXpImzfco/t/HjnBy1+Auzv8UgKVKT0+hmgZa9d9nHGf26mkMBeuUEo/mHF/xMx9av
m2eT3R+TXP5G2ZR3bsV6e+i7qO72tbKrnFOf79f3YUmBLrZBNuUOmLDzumdd5E7YBpG2/fXfBEga
5HI1rQZNrKF9bRmuGVhk1yUs2CnsEohUkOwA45gleaYKgPXZ0GRdBLLq8WWiqhJmAzH8ysIYPvh8
AXPOlI8TVnpaF7you5eSJR3Sa7CE2D3pIoeCItM8mfULeFf3aaH7mRk5/SGvozn9si518cRE97Ir
AsibnDTokNtSsyDUxFBUi0nZjQNbeLsExxnaI4HuZqHQfn0xRgZPD8ywdZSJcfXmW2cAxl/baiET
T6x8/S6liF9x4U/GTGWMaEYdKfyg2oDwfyLeUd/CR15cCxpsgdkvcm7yOGANjl7aNGMdtUPQ1+di
3sf3l+8AaQGiJUcMgAMtRdJvDXgZE1Pwoih55VvaO7cKc9Cptp/S6pwWn+4/+0thkpMfZ2qhzi6E
oeRZa0Gub4SpC2HS1WKksy/sRCPFhO/3oOWYmlPS/erAeGNaT6BgX1/KkgKggQtAPcjpiKDsWgG8
Fm1csaci35J+d0gXlCh7Z9bOaH+uy1m6LvC0MUYnmuNv1FmvAaM28q4Dhpzi+0O+ha608H2UOKFh
AI1CDf8vGNmFIudUNefKA2w++6Jrj6Q63/3zkU+HhRaBvaBwut6mHJo3ljaYIUAqa39zzM9v+Pzf
+hYG1gHLJrkoaWE3ZUzBo5FZoE1NntNs66Iv7g/8U0xKoi8VqfXrBXC8vK42g4mMmUWgAPlys8Xp
LyC8ZEsMMOEhGYVZQ/DXSmbY1Qqb085GrnvwtAMx2/dN3H020uaFMydwCPO7oX0COrGP3oFHtXR/
TchRuxzReDUDvNwL9MJ+ILT9VZt2hHHz+2Pny98nU9+mgExBT6HBIlPQY9W1v9UWuWDmkP9WhUcL
K4f0+/Ueay4bKLjsWAQY1b+wb33+mW5NRSzYBjSq/I1c0d15kyDNmoqOQ6uwyJ5nLZis5r070FPT
9L4D+u/d1PHdum4uWAjBzgarDWQN5HelYKDTMQDpMTJGcQuo326Yf4xu4wSkzc+8G/+sC1tS07+V
EgeMIuiQkXQo0es0H2zUZYBhNz151UY7xNIJQfsxbACSNPAQCfEXVsKIrTozO3eI5hpcS4dR2Zlb
Kcyl89F1FYB84KEXd+1axJyCWH7yCihBq52clL4OGXAh5uIdr+jeyNU3nA7yWw6mZIBGecNHnXWK
29kzZVFmZl+amez6rPjgcvfUD8aGn7V4NnjA0VYKwhf469crS1BpiCd1ZlFXF/6+xn+tn/2SH2eg
mQxRgJh/wWz/tQAPDB3gxB1HYEubmq8O4zNXGwCaJifEV/MZIcmBafmLlRnHqaBvsA5AJMCMmIUG
MLwh18LzqhjRvzGAx0Z/ta13WwwrS5qHyh7K84hAAaEqWfixLPmkt5PghXrslBZoot/t9Ov6Bi4d
EDxvTHnDmIuB9eslsLYrJ2TQWJT09u6HggrV+veXLMHl96VH0DCp6nboy46qlpzmnoIkLf8OjODH
Wh03RC0uBYNBiEQxnoVRiuulVDW4kuc5GwF5953l4Bc8ri9l8ThQXhI1YMywyW8ViTWOtXgsmoYn
vX00SDh0b1AoUcH6XxHyc6OkbetNOUSUXuabKfW3uMaWjgMN+AC5E4Mm0ClpjyZFU3gPKHYrPrj0
ZdJfxuGkblz6pY0COLMAMhWe1c2lz+2B8x6sEoP+qjevHTmCTGX9LJbOGpYe8MKCwQzdBNfr0Nqp
qYjVTZFCPirBwN+vf36pJI4oCjZZVPtumee40alAvWjUaHYa+mVEV/muMJ3kmJDG8NV+LvcoZk0P
/ZzbuxEAwTtats1ryz3tfqU2wfyNiFHQcoE1+3qhZW1MgK4CKqY2IcPt9T5t9+trFUcuuWBXEiQj
Bk690bU5JDTtAYDaifI+1p5yeDqDT/OncevxWXL5ruRJKgimjDrVEOBHmOQNeB6o1Dg4GPjOY99K
D6Btwdj4u6SfDkOZBI2xJ2kXJHYMvI5jwvixLCIFmPKx8mV9GxZuBgIauNIuOiAwQCpttOOWlUnU
Go+iXj1Rpzr19pcmLv2OvyESNOGwo2EYz69u2pIkqJZqUTNGhrxlgUX3Jrm/mcfFUsAOitILBvrl
glLqgZ4WDBVIkitu0OjPhfKittX9mglEZHE5ENwIvrhrzRyNDj5Th7olz74XfsU2zmPhhl99XlLL
jJdO5hSEoVkwCbpjBcSo9QNfEgCfC0gHwvm+aehqOeMWqbw+ArBtdtCm//h5oW8XbqOTTQZpanw+
AZG5GjJri1Zn6/dL+1/UNnHqIu4jMrv+9HXO2o0VLJhxtK+gOIF+cLyn8gGrJpJVI5A+IjsNuAsk
n8eeb+SoF0VoGHy0xdATgtjrTZq4UY1TjvCvrcmxhGmdx331hpIRenDgIgruA0EtLwkhxCEWSUCd
aAVAh9iar186h8vPSx5U0pvFNHvKGGnJriqDt1wzdJ0Atkp0Zt1AFhXMGdRRz+Fj9jVGuevdhsux
dASCdlSDmwlTISdznLSa0QAKNgWwy/SJ39Fgvh9GQWCUIeAAQqhI5kinzFIe585fBj8wLu5RENkI
AhZOwEYI7aBcJ/IsMhAlcxNzYHbPI50HA+CW0g0tFaZGeiExaYyCL/gwgdHgCPkXVxmRoZ3xAicc
J8+z0fu10QYGeXarxwwjpjm/P712JU7aLmSOZ97FoEwjc/BD/d4xv7bfsmPASodngSLXzWBpwVqm
AtN+jPriMNNj+nHdtC64FJj3xW3D6KqH0Eh64ntWAgagBOWm1czF0ZuJcsxTt/utz7UZAAZDAaTh
RJPHZK7s/Zw36Uan5q1CIOOGkAbSBZOAHLLnnmLEXGRtRvIbmLfcur/9+1qAdER06HsLwOhIC71O
+mPKz+v7t/j7XdQ6kcfH4yRXdkpNgwOaI5JxRlRdzM9vSK7j918IkEKlgVFrjAERHpktqBX2bRZy
/fiWNdhw0kXT7016ciRp4/Zg5Yny5iVRQmu3/nmxw9d3Elh0uPRAZoHZAhLH9Z1UTKsfKatYRE3y
xBmAPuCxE2TQ7qcsQ1pBqLKJkTWYGcm8ty0az622GyKqVnuHkqOKf/hE9+vrWThyENqApxixJUyN
I7kLQPwkJVDj+qgPbe7tdXUrx7QlQHIX+kxXS7MwIGAEUKcb+6mxYSb/xnXSmcBPQK7bwoQf+pYl
ESzp03bwICKr0v1kvdbWh6L7Y41f6HRSzcFP+sYHPVtQg+1mmNodoAD3xVY73YJiGOjN1DXkbUU7
knGtGIxlveFC98K6f3DBma3NgdPfD3ov4lqgrdt/TZzst4CVvOPD0DuhXhs+euv2ZaW/s4ryfiVH
cgtjDXBdMHAsr6UqYR8S2jjhlI6BRhtM5VJ/UjY63hY0AzE0IN/QXoWnQG6fNWO3S2Mvc0Nq135F
jaBQ3yABGToYM7T6oilaukMG8UZV0Ygn0C3ExBe7397Dgf/3fcmcOUoVWx5GDENzCvpi132++25e
fV5SKaI6bJx6fH6sA07LgLj3t5t4yCMC+lTAFqDzUBzRhYfRJP1YF8DSCltKA0pdH210b1jDhQTp
xWrbqRobHRLS8nX+hHh7/fPiaktX30AfEzp04Eki1SttUaPXXenGKT7fZs+TqeR+QzChaiv2T+IO
JxeDn+sCl5T2UqC0YxUad6quzb2QN1lQ6aBUML+vS1gyJJcSpB3rc6RePQsS5uKQZAHpzuR+xxXF
GGSOMaEGDHhTvhc8zfKuQzk/RCXat1QMBHxaX8PSLgk8GQCeaiDJc+VXxajgHw2xE4KviX/ok/fr
nxf/d/nULz8vGfzaGmdLZ/h8CXihjJ9SC7hv59y9X3cx8woIFIE15MGzvL4dJDGMYjRpHKoVLOCL
VW6c9MIuXX1fUt5qLtGhjhRfOBuB1xyM+yNExDQYHECyB6mdmwZZs5yVZpzbOHT4u8yn2ev6KSwo
6tXnpe3JEuQxSobPA61qGHx33hn3+6NXEqQNKphVmPMACRh5GvaFdlhfwNL+I7ISwzLQJoyBXp8v
Q64sK50+Dqml+mcz33qtF9QUpVX4iWKSFtBt0vPjEkWNS94qsH1l65cJ+IuqMup6w0eJ6O5qIdju
0FAgXlIUJeXeNCBD6g3aVpSwgE3qhq+W8T7rft6/Xxcy5ISGniEB2lHImF26s5mHwvQbDhwvEa4c
rDoCBcm6cpMqxBjGONzZdAjcfotLdenEL78v2dapTi01dVkcZkbqJ4/G/IbnDhzuCKBAnYXL50gR
KDoulZxh9iksle9u+n0LVXjpyl183pWiD7Mzu3jMYbg1/lhYPxLrh65seNNLW4TCBvKSmEZAc4S0
RSjYG4U91jBKubrXZvU5JsOG+V54tAV+NHI+eLTRLiydsl44jY6xVi9scoz6zU4SUFvbW5V3dPTk
gAZLGqwr7tJFxCOEnCL6hvCPdCpghbcSpmFNmmIG3Zj7rpEDzCpq0g2Hc3Fl/wTJ5aGZ8mJgHIIU
8k4fX9Oq2xl9DVheL1TiLfO+vCrP+ovRg7FQaVW6rVSTqUGZjX5v79mpmB8n59f6zi1qA7oG/1eG
rHCtmSZW4ogLE3+Nh30y3z+oJZobkDNBARVWS46nG5CbAp8T/uFcZEgJ+TW6aNeXsHAmgOOAtyPy
sLdzTkNsZKpSVHZouB+z5tQAEDNNv2QK8a1qQ9TCbkEUeGkEAqggK7l+UKohd5O2ZHY4PLv6e2v4
ur6ShQNHhRZbhRY4G8iD0tX0DHCruSVYY5J0OBD6k5bVgztG3bhh5/+qqeRfgfREPL0aemQh8Hod
Osh7ChczeyFn1eSXc/aYp+XDYNu7NOc/+DiqZ2zrR90ad6Nd7u9fJSbBkSN0BS2f3J+elMWkkz51
QsbLh9Q8pS9edUiod7+dA+Uf0tvCubvNP2MMwmyHCmIG7Zjshy2qVHH55C28/LykCtbIkcCJcVat
Xu5zfrS68wiWtOmhamo/oTUgK/+s79vC23C1IHEPLmK5ubOrLAbqUKiEtvcJzWrjp3UBCxfpSoDk
LiHXxhUGqrSQD1Og5miPReIrrYmPLkr8+4d1aQt3CVDwaM4zYbcxuS85TxntYsBo4S6ZxZ+WNL5p
byjA0nIANiMocQBff0N/jSYXt+LEUUKoh1/HH61k9C2LH7SiPOR5c1hfztLpXEqT9CHPYrdHqKoI
MOTBLxJAUiT5I0C8N7ZtSQ58TUGdAIN3kzakZRqrBTDMw7qdz0PdPRGAU+TFVvF+afMAnoN5Xrzf
GMCTHJHGM8Y5abEcnYCSB5PmIZIrI2hg+i281wU9QE85WrjgjCDKl22RYo/gQDMVgF2ZDTJ5Qe5t
WNWFHQP2JACugOCAnmxT/P3i3gxe4ZDKpF6YFDvLA+3vXrufLh4wdxcipMN3yka3SF0iT/Sa2sC/
vl+3gHAlIDtQg7oFTjLHRjGHykXqEWfeVvV+HFEz7bayggsmDeVAFNLguqExXj6JGa4tZynCJc9U
As/8WNuvlX0wPMx3fpvVw+xsjSUuHP2VQPH3i5Mh1cwR9EBg/6VLigBvwEaAv3D0Hmb5xBQUkOFu
ysAJ0gi12pcpkJR8xzh5ua8YG77u0hpQhASxEOp4aKUTm3qxBjZmALgzDGCDPMwOWktO62Zl4R4C
NxN+NBwO9PPKHReIKemc9BogW9LOCJCK9JuUn2r2SzFAXDdY84d1eUvLEVUCMT8I6A65KtFovOPo
SkpBlvnIg0w/v+HzQFARw3wClVgy+ig6E24ObRo5zm/eZ7638fOXDhzf/f/vSymLjky1O8V1GgEX
fQrsqd6RmO0njW0xCG4JkjyoqgToTEOxEBQe+yKgRdBt4QMsQMJjQhA5PLCvAqLrptqpz7ZLnA7I
QBVPDp1TP6UWuodGc0dd/akoncJHuW2HacPGB5VklGoecrwToD/Wz+xvjlVydS5/hxz0ZEkyGDOL
k8h0lC7sjNyq9rWhv3peDGT4wsr3qGjUjyaHD+721pcisfvHeew7v24n/ZfabKG1Lxmqi43522R3
cecawQ7nVNgYPGAHzDv6ffEBSPVJEukCIQ9DBeO8EfgtdJeJcU2U5DUQ7KEpSVzUC5kVvMnSsXEx
PJw8IHO+oX3Jd7TmPXeHwjdr1h2dsaoDzW0S8LJ5ta9XxAnmYWB+01K+U7u62ZFkIDsEzOYuy0jx
iMJVe/DMrXGwReVE9C06h93b8g5pCwUkAtifZASXCPjwwsTKd0nX3T1pKvbknxxhTC72RGOJnSt9
lkaNY8Dd+e41025d95bMkcj7o9iPPhs0JF5LcKZZTcZujsOu1AOrOFXl1hOxJUF6upWYW3GNloWQ
AQhi2mfup/+2Aklv+jbPMFGD76u/abaz2Mb7sPXzJZ99Um1gE7f4fBkjDR+Y9YYTLZYv3/3LA5Ce
N7vLVJW6WhyO9mNXTGCDjIM8ey3MYiO/ufTQARkDSVo0pKJ2IRZ6oUtlnNVUd+M4tOJnxTuPWrZz
B81vcoCub4HVLMqCRmFwBelbQC5fyyIGV5HXNhUsKn32UswC1a91P4FqQ9vrW7w+izsoIENFAygQ
5KUdBEVYnk4jHPZSS36klfJrTJpjlfG91nb7dV1buvfI5QB0FhmKW6IowpqhBNMW8t0dCYzkSe+m
vVvPu3Upiwu6kCL+fnFSowVwWmOGFL14IBiSLvpzZfWgY9gwuUurAVKXjq549FHeBIi1iafOY8gV
z0p6rmn2nEzWqZuSjRrvQks22lkv5EjaMA6ITmJw2qOK4n1Ic/J9JKA5GXRvb9D5WSF6UIERquqM
Q6+qx96gX9b3c0kbsZ0OSOpwdDfz+gbjvAQLSwzsBOqX9egrde6PyseCnaxxw2L/zefJ9/lSmLTY
yuZ9pU92HCYlOLMK00zwgju/6swdHoyYkWNT93ZgNEQNFEPDXFoJnLaT1wrbBXXyddaDxxydM3tn
0qtfJHU+Kxp9dGMbD/HcPcW2DqaHqdCfLA0Vc7DyZIe+UCyfqZiPrzA6FChwD3xr7r0dhdsAgo8y
eWfneXyuu9Z7pFNpBx4tmY/ZbrAl5118atV4gK9jxi9pmQEJaNK8Ry+h3+uct48zeqZ2gE/JjiM3
3SDn+XhuSrN6mWzW7eOy1wOX2vFzmxd/+EAOAxkG6lsjbQM1s9mL0nd10OaT4wPLIvansuvP+oDa
B5rGzYn7tHjMZo+BTH0ygipGKTKxs2RfmQk95Yx8mZQ+3YFRET/Ynn/AQ2p9SibE59yZDwN3PZ91
Y3o0Z4rpXIOPfyzibk2oLF1JsJYDUgLtFrcp0AbsKFmmuHjEGADnXg8B07+tK+nNZcQsJZqiAE+I
Z/i2Dm/EOJahx7JcJRrZt8w6KNPWzNXNWybJkJ4AxUVlvNNmlLiKoJr9Or/3rZS+L9Z4YbjMCTUn
YuH7QIl9rO7tGxAfR1pTDI0JB04y83aXmnkRx/j4UPf+XDjPTeq9Wz8E7eac/woRxDTo6sB7IjkT
c9zpRQ9yiMjkIMUBw3F5QLEifnAHE8n1ZERBygWBIupqdVDRbDqAwMk8eTEvAkuryU+17rWdQai3
t+Y8n3yl8bbGMG6smfQTJYeknB01Y12RREwrfgKBod83w/TqKNrz3LTBWDUb+76omBib+r8tkfY9
QaYt7VOSoAkbbMvp3nQxm558Xd/4xX0Xg+nImGN4QOYYaQdWEKrgcNnwefLUoKePFrqyAZkZrAta
vAIg4RS4FRjKkeF7ktEkdHZHZBOy6WNBzfc4wMN/EiEXZDIU0azBRkbBSp+88hPoff11AYsa8G8N
hhTjk7hps7FSoQEuEKW7X0M67BwWFeQLMZ0NWYunDxcOtSX4jjcpKwdQKLHad0lUacBiKR/06U8f
/3nDei5kSGapxrCOZVRDEvVc2dEJVA/jj6qt/Y49cmNr+GJxQWLeFPE+7Iicfym9mMQWcNIjOtm7
RP82UhCkx1tBz5IUEOYAnUJANd4As4LhzAX8FBxgV1OOCT9b+RH9sMf1fdsSIqVIwIecglAWQrLG
+N0R/l3l6blXtkr+W2Kk41EIm2u1EQlx9+OUR9X8Qre6FpZFeCAvEFwWN7jJDHEuMCNQSWA1ywJA
OJ00zjIfHOwb6rx0/cEGqSIhLiZK5Nq8aaDlxjHRUGIfufWp1DYe8SUzptnIKGG4UQMspPR8eNY4
2UanKGHLy8jwtFNCjAe7cYMkTvbrh7+4EjRlwmkAY/lNVh+G1OYstpVQ1b7a6a9J3Ui7Lh4JxunA
64zE2M2QWIrSeJ/qLV7C/BiTnanvk3pjCYsikH8Wk2iYppMRFJpGM3naGkrY1Vl6nsDRdbQZj49l
1+QbZl88ildeOeIPAHXirYaHhcSRdFUKF0xzfTVpoTZM73OPWv5QJV/mkryHsf7dzghRuattIdIt
SkWyF23NoktXjkxLTKmCCKDXwnpI94l6zEruW82nLN438+MMTN11lVh4F0BB5aKIATgFqIakfZYb
JwqrPDWMqz9JCUwFEvsjhkEN57EBwOK6MPHs3+woMClEh7O4T5JbEKsTqOGyEqxQ5Rg/OgYC4omw
4tBqDQaglQzQyI61N6lNfFCeJ7t16Quqg6qzSC1gX28L+RzQMwpLMg1tInWg6l/a9t0Qb83a3Fbx
oTWIGeH7IM93i2SUZHXqkU7TQld/TWfdH8YHvVL9hB0yZ5fEezjQXv5jfWV/tV7aWLQ/YWpJlDts
DGNfO9F9jAi1KBorNKu82YODEZDlhpLuSdOrJ6p2xm6g2sd8pi3znXbujqzvy2Ce++6327p8Z5NK
e/HqtPW92hn8XLX7o96m7VdmdP37sm1n32im/HlsMDSGJ0p/pzdzedDQEuGrE4WiNpy8tpP9lU8N
PXGH64GqDuyA2JIGTj2xYlcVpNrbrZoelDnn+67ByKQP3JAk4DAlYTwr9vuhBSt0o9Xah/UNWrCx
V/sj/n4RZCS9oaad2VshuIt3nXZIwWkNJDCEsutyFlQMXY0CkQvoHgJF51pOMZhexVvNDS33VGmP
FSKB9LAuYmEpVyIkV76GL0yLCiLAqWWgns0f0ums/HqDEFwSASkoKrSS6cvmOgdJMHNDN39vaqes
CaocqrFFsLdgfNAW9k+MeK8ujqVv0hkUthBTWHSH1INm/E7HHW/CLHVO6yu6TSiBrfZSlnRFCl1R
qq7q3TAuvGDu3cDJ0P0Wkz0IyvyYPurTwciZr2s/zPnzuuwlrQADAtgk/oe0L+uNG2e6/kUCtC+3
knrxFsuOncRzI0w2itRG7cuv/w6D7510s4Um7AcY5MYDVZMsksWqU+fgfQjIg+QVOfe6Fmpu/iOd
+i+DoeNu7F44VTUVbZyuNgQkQWaMOuFlZ0fWLnbuadx/zJs6CmYwqHWhluH20OrQzf4189s0VfGQ
bQ7txKZ5voJljkbkfGr9R69+GdsDy6Lg3e19Qmb4xITkixT9hHRY0eJTkvqHteTfeW4fri/Q1p46
NSH5IdRKa88gmDlr/loXx0YkmvTDZO2um9maLIDz8YREHR/cA9L1hxprafiLCShPN4XcfB7pSzUs
ijt2aywWKtM6unAhiy1vXR2ntpfNwAvZo7WrliCyVjPi5b8dVYzG3rQE2g8QKyJwBPPT+do7tTVU
TCdoN4AU435mvhfxdR1frTJAQ5hL22+eTbV9auhL2M902ut5ld22udPcQLwxIyEGAAoITQPnKq2a
m4pwHg2Wx3bcyfJb1hbVrUtRSJw024xWUDy/LU0+R0i46CGwalM8zJ27Z43vgJ5fnyoCJknWPvfj
6v5iRd3czY5QmbCcfN9xm6C8Dd66bkj9+zxzx2gJwGTIam/+ZKyM3iwBw1XUDfRTvwAQiy6BOuSd
qz2wFtym1z1BTI10X/9hTPm/qZMOcchPaKumYZGa6RWkz3Z337oQMO1uif/ruqXNRQKZm+BTB7me
3I1d5/OE10XvPo4M0hflsaz/xejCyXi+bkdskYsRAfyEbBse/RdPZOAKWsY6231cnTrKjH8CaAu/
34IAEgvQBZon5fpQ6QyMLQPxH7OohdRroAyFt7anDVZFCOJCUg7tmef+XKYD6mh15j82KB3nMcuP
ur+/Poat1Tg1If5+cuFZAVSEbWGiM55yEoLaOGX35Nt1I1tLAQ0s9J6A0+byveoUbLFXpgME6Txr
acJU+35jpdG5JqqC+O8ixinTFXntqfMec5TY3fwT5Sptwq3dgTc98m2CJuJCI2Fse4+hGpk+QnEn
4uP4E3fqTd35oZUhZGx5r1gVlT1pN1Y4ckAOiZpWEZSfrNY+VGQ4EhO1izS4zRdNUVS9hG7gRjsd
n3QPtGlALK1dUFvqeQsCBsN4SjPvl11r1aFb2mAPrAA6V5yijjPKf49a9ZZ2DTmu3uI81lY2v153
mC3H9xA14AjHzYQtdu6VTGedAwonVHnR9Kj9Gge0WCvqeSoT0g27GHNpVQZMTOzGMp6L/jnQP+D2
olgnsrSAg8h5FJtRIMEamj7SufmHaZCb9T16vD5TW7l+2xf0bzpgJ+C3kNKooDbp1sqFNMXor0Zo
lxBPOkbQZ8xAmMKOWlvfdoVz4/EcL6wi4ktw42r9zhv8r/bgHK7/mK19DgQd2pKRL7wUDvNG3kyg
hUYN20dzRcWKr7x4d+sLXFVwFEJTCUeiYUrxXZ+5TToSM31E/iPitUPDmjd71O9U/DxbDgKJGiTY
QR8IFK0EbWUVbsSczaj3Ov3dYFh7Iy8AQWeKOQOP5sbxdWpIXkFbN8gf8EowWvSu4czdmz4tDsWU
fkU+cd3rqAgyrbUeZktr9utipTc9JLF2a+q4+yrr2p3vNF28GmMTDjzHK8x2flgoeh6KpSG3qLUM
cZ+i4KqZablDa4G9m8q5PnjE96cQxJywxd3gzZlqLykgYR1nXY2KKYK6Q+HpdMeXoQ3bvmjjxgTf
btEYUE0sUIWtgnG8K+hMb4I+mOuw9QHO9VLIRwCS00YjXZx9xevqtidWsLfpuuznZgZd7OBUoTaj
k69Di/shr7UlJKybjnrGvBAVzPXVXzxET+OUH6AM7xyZYaSRq6P8OnW9/mx7yLCuqFyBASr0uL58
0lNi3ljO+lri//rUjUG1W711PXSl/ea5xfcut/GVpuqOpGD3tl4eCryudsypyScoanNEd9gfVjNV
4cwtPexXMt7ThWlgCSmWqADJS+gPZHmGTl0W8oK0UctZGrveij8gjbqrMlQwoCpavzpV1saDUevx
4NbFAf0FdqRBrjNaCBs+6Uh4HqDj5u4GH/TwoIicY9oCcuyO/CXI/ckISeqZuxUN/WY09YMboVgi
FNA4MsqEkgcv5zRu6LyGM3DtYWGtv5rFWxGFGPpuqs0GWPa2D6scMSyANMOnsar1nT0vRbxYWbEz
SxuMjhM10HA1jPiR6T9D65qvKRuN26D1piAqZmP90gAwm+8qzQIiGqI3QZ9XoYEofw99mt/lOM4h
ODHL32TQ/jWntnpYC8TQfVDR52HRGNoPpykCVsfDE4x7QP/x4NkP9plxO6Wf58oPEg1EgYfKNFL8
1sW745UzxIQ0wPhCL6aP62F17vOKlg9lpq/ROPAgXDrex2ZV8tfM9Jpk9Qs4I1ypugFfMA31adbx
eKaIlA3GQ09rkfDSue6F2rBa8TjNVjgV5XIHjpgyC3WqAxrZ5m920f/22rb85A+DFSEzbv62G+Lv
7ZKQA9qbp/sSXXexZpn5frZrHhd9tYTg5OseiwYIVc0kfF813XhLIcsOWbW1q3ZuN2ixh3jhrnMm
99b0Cox+Lmlc6MWvqU2Hwzhl9EljlEYQWCavpjsZfRiwEcVDQkb9xqvz5VDytgHDspHdGkwLjqbe
O5G3ZhkEaAz/UHfGHNfGNO4a3tpAXXVptFZTdkOtjh/G9fc4mFEGZ+5Q54ktW8mBuhWsoNwB7Ino
jb5giNKn0Zvcuk4fa7cWaqpDE3ZVtsf//LtO+3u3HX9ev2a2TmaB/RL0OuCwk595jc6rgvQd0H6B
06KxvDvWbXqo2/EDSANBsSHgX9jBFwTU9WL5NRrC08eMxFgR/m6lY9xlgGIA5QymEDDlSWGXSZHV
JBlQcznDW8ibESHoeKy8e7YErwOiKKT/LoWOvSr326Cj7mNeHHSwnLGdNt38byakRwTwZLnmLDAx
1Hu/MkMTOofVuyGMSMt5CHRM4WJ45EsBW4FrxbAyCCoH4KO6bZkCRrYRu2CFBfZOtDTAj89DztFE
aLTkDvSa/ciNXVUpdevzEIJEBwCacgCTlsKWBtl57OqVJaOFt67Xhs2sEqjZNGFgYkwU7zAIaYJK
Q8vcbIFYc0eiNkOnvOJRovq+2JYnT8XZ4H3nCfVv7yuz97OmcCIxwdJ7HU1EDjo9wOkP1KUU83PS
ohGQQkeEO8EtDb6gw5Ctc+SP5u66t26O48SQNE+4/JwqWDuazPvF/qzrirzDxnEI8Vzo9oDYDIOR
i7Ozr/m+u9RY6cJ7At4N/9q03mP7A+H1en0oKluS09LKcvmEeCaxyhIkiYR9W0cdaIreLSIzr5wQ
1OFfr5vcOHw9HFtI54rg+6JiC0awzm91xpLC83d6er/Q+nZJVcIsW2skntugCMepBZc497XUsxZ9
nAOW2MEnpwwLFWh0w9lAKgkgMa4toT0rxdwZNpCLDjyWVJkdzoi4ev2HkU67CtJR756vM0vSxs9H
4k94orGEuW5YQa07bV8CgP2vW9lwhDMr0uZZ0ThX5JXOEif/pwZkkUOGugQpmUOelHQlGx5wZkva
P5oPvvvcMFky8MRKDyNP6HS4PpxNE8Dp/AFeC2jv+fLbWdbbJsfy5/Rbb+/YsnN1hR9vegDK6Ghr
1kFBL/eVOkvpVpnHsU3zYgETR8myF6g6Zs9NR6F5a3FdkXDYcGlwT7q4if9I3sqAKm/10tZcO5a0
9m4NJ3v3gSk7+bzk0foAnQg9bVkymSl6Rdgn5us3eIy+F+gvaO9OzEjunGZj10+kZ0m3hn76D6f7
jO/TVJE52V6cv3MluTNdENQGacOSVbt1+I1mv9QdXEARGalWRHJkw8b69wFWhIL7mTeoFLUK1OFl
b9af6UJ0jPYsHJmyKl3dAUiNYhJLFm4UeCVAQMSkqHuBbGt5GGqUSy0/zkF2UdplxIZSj22cenFJ
clUYuD3Yv79E8g9IPWukzvBLvDS2lp2m76/7n+r7kmP0WQZkMUCdiYnNGoNd7/rnNw84sKviXkXV
9IIRZppyzUSOlyVz91TmD+bwnOaJRW96YnzEK04sibPpJMwBW5LRrc2Iq0f7BRTf+m62J+ESJ98X
vn/yfdR8XTzMsYNQUwIdnW2DgpyrxO7Fy0EKpmAE0BKhE4/ygbTakJUCncaI1S4LvPvnKNO+r0O6
E60yHRnDofzZqbqPNx0ANypoh9CxiWv1fFzczByCGkueFGNoOU+VrdhLW98HhsERoBLwfcuch1AM
z6o1D/LEPjQDWGkUDHJbRw4AMuifhmTMJTCbd1kTzMQsktb5166jaR+Yezd9ue7FWzV/dN0A+42c
IgRJ5FpokU+p2SywIrrY288zi112VxB0/cUa4BNTv4JfMeqVYNvNyYOUAGyiMfyiGAZuZMPJpxV2
0XvxMrWK2H3r8yAnBdcqOv2ATpP2TFpUkEBspyIBInVme0q/X5+3je8LEBO2vjjAoO557lsLcfrV
tyhN0uHZfmsaRbuL6vPSbgHEvZpYgM9nHOp7NM7mIf6fBiDHm3VZ9cZUgL3ATe3brtU/l6xW0Vxv
BE3AnvoIy4EoQ8OadLCYIN3vKruEEGPXxp3/i3RPTv18fRwqG+KYPjm8SjZ61VrgkdbPbWiPVdg6
33SrDa9b2VwP1NoxEBMSm7JyGW9dOhkGo0nTIFLSXvRaUTXZHAa61wUkAVSxMiMb8TKbFKkFKlBn
BQTud943kCPpd9eHsXGkAPCArnyB2sTZIk0Wc/oG+pUOTUrymFm/teF3P3uRvXwAYHFmR4qW9WBs
BzJgNHR5tIzvVXFb0x/GqGLP2loVgZPEcwzvvosH+qKNq52veP8vnR+nQRYu5N3CEWCuAx2/L0g8
wQgvV9RXo2h1N1+yBCwZJHR1fvRZ9QpljKfrK7O1/qd2pPjSXBqat3gf4a4ygzBoSIrKmJbGppOu
CifYCgHBAiy4bZGvdC+K+FrBSO9kI4hLEOoFSIyCz+KX32m3ZlXHTpb9Njt9N+PMDlMv2I2p/iu3
U8XbY3O8J79BOhoqaFZri4/xjsboRm3l70D3/BQw6wMZ07PBSi6/4qHrp7WOc8537xFc65HV+Zpi
SjcdEfkHAYtAsVEme626ouzX3s4SSHN2EYBz151D9Xnx95MzznOXmZDUhRP6sYE82gfuMtBpoVoL
7gxwdki+ZxHLbYjWZAkS5yvyvfR+MKs8vj6GzQU/MSKNYYAakDFNA4w0iWX9m7nWYawnxTpsGkHW
X8A6RNlHMlJnS+l0wkjg3Sz9AXUGlC5UrTviI1IkiywaIj4DIGlUYyUjHvWhi9vkuHGs3wBYEV0R
920NAs9gwcuCp/mFSuY0BKADZz5Wu9rVRRzUO0i9Xl+MzSGcmJBWPKvKtegLmAiaHSGxF3/k8wjz
RWCHu0zacwyco5wsSIxzKK+WkLgo19/XLWy8JgLgA/+zIF0wtV5AENBFzg+PL6dLdHqraffmfDTW
f4fmez9+IBw7NSd+zskG7POmI4zAXK2/wCvCwPjfDMjZxaqey1wHOiwp3JvcO2iKBRETfuGyf6dL
ji5af3GmtsGC6NV0WLT5uND52OjDLje0J+7OP6+vjpj9a+bM8+lC+rcv9THHyxsaocQaQpYmgZkw
GJ+7JkzZv9ftbe+Y/7zhjzz6yfKMOFkytEfAnga1HG3NQGtiQjwrmL/+b4bEvjoxNA3pjPsShtz6
Z5o95fQ1n75dN7EVop24mpys95ADblsjQ1KO7Cg9NvwhaMJGBbITP/RihRA3CYCafdnnwQilrjej
JKBBuyHNWdx/oK1YiKn8Z0G64A3NQkUc4NfEq3k4vbXlB4pLZwakQ8Zd2hzNKnCyPn+sjqOKyXt7
hsBmCdkE3CSyYkrrVcgpuhpNJtsO6fxkT6qeuc2VFnyZ/9+C8OoTZ3J51TnUA/s/AOhRNf5anZdu
2GutqnKxeVae2JFWghHHqwobI6nBKKClP+m069c25OA2MI0xYkAvpKoWNNXsSYsTsN61SAebmnd0
oTdDFRGRau6k8x9tFk5haD4qZsY9S7/77EsNkvUx/3F9M/6B9V3uE5D4i15TZEmkk4z6bFlWseFn
AkaFfhzrh9YCnqmdPR6ZYHfYgfbBRkct0CwTtM2i0dWtf8wB2h69Vn8z9ckCZAgVdLNhzlNZleMN
mG9+zQRvMEitoe8n6L1DhbfNzhgdHvkaW+IuA26O5c1EQp9Cf3R12xykAr61A7wAiM8RiIzR7ta9
W6bOsQbZqSIC2ZxdaHkgTyfIb10pPGiGAdrE64zztAySKavvamqGjbZGLFdpCmyaAh+/SPeAh1Cu
QpOGNI43BjRZS8DN+WL299Rdh4M9VFPig9Jb4TibV8WJPWlohUPRQ1fAnjNMIYqE6P3IBpVM+LYR
oe4FqN4lioK7ld0uPbyzTbUSVS9tQtK2u5lJvrvun5uGkJFAzgDsGVAUPj9C0CjhzEMJXwJlNYM0
YzV+p50ChqCyIW21yal6u2hNmjC9+tekVpgH7mfQ078/YYeIF+kiUGmKEpi0MLQoWlDk4DhnaIIA
qOp//b50dbd0teslxU7Ov0D1zlOlujYPPBwRoLsT6oByervLvJ6CHhxllfyr3R8WVeZG9X3pIAIl
i5f3GoqD+RqR8QnjuO5Jqu9L02/OHXf9DPUtf4qDcqd6wW5uc5BoC5IsdHjJiafV96tAzxGAQr47
WH+azhJ5ZYo+y+JwfRyb3gpHwvPMxvbTxQ85uVRTrk8aIxaOroqGgJTi3IS+O1/37zcDVCpanoFS
B4xJehDwYZ7SvJyAbPH8sCl+ZKuzW3xV55ixNRoLbF86sDMoNMjixBbj3CQzTqs2Gw9ZWr1oHfqB
R42VIbSX17CG1EuejXGVHaZijYdgCZvSe8jT+QDev4On4ufb8hIbctLIUALUg4PnfHYJAbaj8lGJ
WqbjWz8dr0+q6uuSj1tV045jimun/2YtsaWKg7Ym8/THSy5uLxpvSb4AmpLtqy5eKtDTv10fwZab
C5ZFwNqAEgGf0fn8rP5STlODkC7I7ZC/eHdDGc2tKrsqTlw5KBGM8Q5ePACDy6d+Xutz33vYTCnJ
w8H51HvHLD9O9TMPAhD4qPAim8tyYk66AFq3nRdwAbLEoK94zxv98/VJE5NyMRxo/QDyAPDkRRkt
APQlp6lPklW3Hq1hWuIsRUa6s6Zb3ttxAFAHSYe3YVT5m7gdLwyjQCSYj0ykjITDnJwVk6ZrLDDA
AonbdV9Oc2zV5n42vaNp9p/bKdhdH6fKnHQ0rWY5+7yCuQzNZXya97mrxYDNQfF4efRpFl83t+WL
INZCrxb4qYFfE8t6MjrSWP7i6jRLcmv42lg5GlbyfYNdxfSPHLpoSLA9zCWsyXwMVGsnpx87mHLj
sTmA0Qwo4+uj2dq8JyZkKledB7bbe4K2tnoz6i8d+TEHP6+bEBMiu4OogQqNBPSuyIdtnzulExBU
kpbmribP0KIKrxvYGgNAtUiJCR4ylGDOV2SmWUl8h+ZJ1eDpZc93tvHMfZX4xtYwAFQDey5soVYl
naJwM2Td/DyHoP33inyb300ZLmLNk+9Lx2jFNQaHRVUdSpmA3OStojKw5ben3xfjO/HbAkziqeXg
+13wGd0MevZb13+4uaLBTDVL0t4HBYEPccYqT6bucbl3esUgtvb66SCkvU6GnJVAQGIQ/f0EQY+G
/SogWEGGu0BT6SGrJkxyK23ho2f2sDUPEZqc6vTZWQ7KjNG28/51K+kWQAvUYqS9cCu7C1n3ltl+
WLofqdaczpt0gbrekLW0w1h8/ruFBtKk4tT/k52Xd/mJBfkgqXTRkwBq0yT3gmM/3uXBnZbeaOlr
TX8yfY7G6rlvf1jBzWDsLUO7HVX7R7FcfwAZJ/5teHTtC4YfkPJomWOSHckKlpCb62fNpn/7iLXR
Pu2hu0rCJ2SFh1yoWWOY2TF4KG3F5zf9++TzUiBYdkHbmGgFSdArDUrF/Feb71LjQLO39w4DCDUw
KKOVQ7A4ynQA2RIU5bgCNZTXkHAIA10FU71cDXBOoBsSioCga8Xz8/y0wVEze5nfFwk1kaak30D7
1+q3c/H+lIChm2C6hCEgrS4iw3phqHd6gLtw/jYuz611azqKM+dyh+LpbKNJVcCdkNSVDk4b0MFJ
b6ErWWk9WhChXPruIsW5AenMnOylsuoKBuqyD4Hn7vm7VT9Raxec8aJhwAFsR1oNZvhjv2Zlmdwt
/LWdXq4708ZaA/OI4hPw/HgeyrxYmbVAOYySMumKz71WAfxehI77qVDh6S7jc3gUONdc5GTAUSWX
v1zSuGvuZAWAvE9lukPr11NBn2ZE6WV3a/fvfrmfW5MOZq1yW6f1YS0/Op+oin7m8hxBtz8icwTm
6DBDHvJ8f8xmUM4NoTzRmB/Oz34/KYIilQHp56OfEr1aPQz4LAZKaB527170swFIN0qlzZ6+cny/
4t9m53Yqo36+Zc7n91uBJhT0etB9BdoKaWtQNvcNOnGbBDELP47WTUuOOT9eN7I1VXhz4zTEPwju
pLXgrZEaAfV44vxogi+2+Xr98+I3nt+MIpPx9/PSSgwT1evZcHnCizGqu6gcYj9do+tGNsfgIsSG
sAmaguTr1/O0lXKb8cQbbtssCPtehaHeHAY46UygTfG0+0PJcnK/1h6lWlabdeK1y3zMaTG+2ZQN
rxCjCeL3DwachCak0HX05Mkgw5I3jsNozpM6v0Pt8d2JV4B0Tr4ujrOTgZTuWrhOjq/3zm1LeWjp
PGynd6PnYQQQPUgso/kEDPbnRnKjyOqSYz1qMqOL7WZZkhrNsioR0I1lB1ICc4SzFw00slqfoy2p
54FCKLH1J14lKnCJ6vNSOKLh2tW6Ap9PsTl4ojqjNlwKUAykFMGdYOJ9KP5+shIgZPO8ZrbqBNSg
D2UDgLeDIm0crEaviKs2LTmAxSJRKkxJF6Cjs9Kx2Fon8LkwR7LdGGk0gZzquuOKrSxtdXGg/2dG
zOfJgFLEoGNqwUzOvzTtjD6tIDSdx1S/07SkZvxw3dzmqAJRpMC72gbfyrm5pquqnqw21n0uw9mK
l/pRKxUnsMqGNHOljneQ08HGaHyh7U8Q/cdToxjHRgAh8mCASUEQEh2fkh/4GnDyBeTFEpPfr+uz
Vg0HOtRHfeoU67Plz6eGpK3vlczXUI4ESWhEc7TNz6qwd2O2IDYkiB5dsOAggDhfkdErOAgtBCu6
+aZ7+966sVWosk0TBuBkSBbjeJEPR5DYz3iWjhBiCz7bDAT87vcsb99/nTg4V/4zIk0UeB+Ccuhg
xHanMF/3maZC/m5sFfQqA+YNuhTB1SzdikGqmRY4TUni6i+B2WCr+BEnZth1RgS8pLobY8PJzgxK
J3INgqW84qDszvOvrfMQpLsuO1R2fH1LbuD+xSsBpSoB0gBVlOQB7cyywVgzkoCuuTeg29BGrl7u
DWiW9PzV7b+VjRbl1Uuz/LhuecO3YRixpGCABAJU2qg5cFRI7XKSgEWifJtVSTbV58XfT4621RzK
oAlykHjnXURNQYyhOKM3PeJkANIp0Dl6HgQtGHzRAFbEbn3Q6Fc9A8/JLlV49+YWctA0gwY91BNk
jD7imJwVKFg/FqX+bGhBdgO+3e7GqD5QHYU3nFiSTmjLq0FYIYRl/BYUj1HBFbHM5qrgqHHAtQXi
MPlJZIEEeHAm9GK0P/T5QHl83ae2JgpPRiSfIfp4Saq8TG0NFQPA82cyvvV9vcut4A6+/+6kIZ7v
J2aks4B4XTfpOsxUlfnZ4843K3N210eyNVGAf4HTGG0/KLJJJlLP6dqh6mlC6rulPc6KG0w8EaSL
H6QOiL0RHiPZIYd73WCxuracLKk8wSZsxi0LYlbf1hm9MazP18eyuSp/jck9MmOD/CCB1gP6ysDS
RZyvUG0J/QoESdftbM0Z0ulQgjYQL3vyEQ2qIqMuPNgZ+9tfTFds9+2vY8IgOQysltzl5RNugc8E
2G4clN34oKkacbZmCQq1/31fusLMua/w7gJA3e6f9bU5ZJYXgb9IMUcqK8IxTo5FyDH6ja1jFE79
steyr64KFb3lWWBehywuik7oY5GuLarTcexq7A3PBMdLC52JtHzu9fmGBdouA+ZGMaCtZQG1noNU
DvJqCJbOBzRVAbe8FBsFEVv4acBT8rpTbY0Hsm34MggVIZktjUcv9cKm6LxO5v7WHR98yI+gUz6I
6c/rdjbHYeNsNyxxLcrFXGdYC3swG9jxSxa6Q3aE0OSXD9hwkOVEPgr5CVmiTAMnYDs3mCt+n49+
SAdXMVmbgwDhDpgIgYCBtN75YtTBWKKdeAaqqs12PiTfma24CreiIiQnRBuOeEbI8KAVSDxv8Wcc
XK0WsykNB/tpmLIYpEOKsWxbQrCHtkvExjKSh3SG3/n9QpIAqkdeGY5hDtqm2VUMaMu/BL/t/5kx
z6fMXjggbhRvCcZfRgCeGsDkXXuNi/F756h044Szysc+VFhRnxW88hfwGw4iSXNee4zJDHsL6lx7
27gHSYc74M0fpa3itt8MLk/tSbdYnULkACRUCC4RKVcAqVjtHnQ/VUj3RTh0MQWWsP5AjgGljr+D
lHes22TgxIakigVWwSLWuMIxtpzcg1YLyB8QuF5cBAZoSS2jhsRNEDzQcYl9/f0iOojBTixIV8Go
Ly4rQGaQrM3L6LWR9oGee1iALBzeMbqH7lVpjqzAnKfcw8Oyrf+pvefFPl4/aTY3T+ChFQ/5BehJ
SV6dmlq3Lm6fQQbIehnm5UbAOJENf+wnFYR9o40NKQzISgvJETzQXGm2tMVsfJCDZmD90DoIcKe3
pEn3lpYnqwNiu0XU8uyoHocQElLRkE6xW7yf6PX8N0gHn2tSh9UOWqe0YO/rd8uoQrlvHROng5R2
UmY7NGgtDHKc7lj9ptnV3lvdONcRvukfcHBAnfHUgHcjQJSehMPMPT6lHpyjP675jXdz3Te2QhC0
UEIMFWR1l2A2I0PDcZnhxPPM9PM0uw+aOT0Ry3t/lcrB0xIhFSp7tiFTFDfrMswGjlY0BC/dPmea
99tsHap6Z24dqSBLFbLjrkBaSCsPFa0ZhHCIpFsbbIi1caj4TVBkIQHPaeZMsVN/HpyPBFmnRiVv
MI2Va4VuZEmPhy3kwQH8e2uyNMp0PSyzD6Q9RSudGCSOC8CLz6+oKWjXGeyaWdJl5D7Tig46ozRy
g1w1l1sn64mhQCpWg2ZtHawRbXvaZMXtoseZitdu87AIwDqHfLoB6tTL5dLm1OzWLJl1946v/HMj
OFqBxagGLdRHkoAB7QUMwhFoEZM8H2KNNbv3+z/Qr6KDHLsLuL3z6dT9cUn1PM0S38s+0aJLoEx9
SH1LdU9t7TNwiXsCiIgyi3wuUt+fCWCwEJnmC4pdv+f+l8dVGcoNI3BvcLoB9iUYMKTB1KlRlSXk
SpJgNT9PjnZjzHw/F7NiM2/cJzDjQkUcgR9IzaVdhkUD0euEOTP0L3T2UNaeI4oNVxs/3r04oIoU
KgoeaucXQIORZxOte1AVmC27IaN16A0nMjtXUW7Z8HSE34ACgGFRCFBL01YaNijrwBmYaP6RZAdV
hX5zuv5+XmYInouydKoRjzAHlCccwt5LH2rutxaFhA9M14kh6apIU4S1RQl+iiLXgTgKYAWdqkyV
1/lTDpQCVzCsgEkdyksATcicWFBhbccqI2CQqL+w4WugFftmTKPC5jFz1nBEutfIP5t4D1wf38a1
e2ZXimN6pjk6mbFOHUODyAzGVvc1rW+qdQWoXPW22XIKC4MDuxyc/eKpuYzzqjXjpD2i9PNPUVZR
R6fX6+PZcgzAXNHJhn/Rny7to6F3JxOvC+3R6L+1Q7vTgXoLvjv1+8FN2D9gq8S7GXkyT96vy2j2
tk4bRLDQiaE+xCbT3TrQY72oSn4bB5A4RF3gPkGVhibG89PUJjYavWskNMql24EE4jgAUxM0qnzc
Bl7sD9/ff3akK3fmbLGc1AQxQ7aGDERPqeZETVvuZ7070OZ55eXBMorITodozNY9iujHzufRNDSK
F6M4G6S9cDZi6ezoGfQcQQWcJZBqCu2+jso8Q2fiXb5+DVJUP3QwKa3P1/1GjO6KTRlGxjqjBPoK
UY7ndsgbfCI+i+ahfxha8+DUCO37z9cNbuwFD+EGSFVxQF6SHk0Va/qKozMdXhbnvIu7+ct1C5uO
89eCPKQUV0BGqwDTaH+b6INjPRS6Qq5wc9YAcQBmDcTweAyd++aSW3xCxockRgUu5niB9pcRB/lL
Mx2mD6C+UBn4a0tM6Elij08BqC8tiJamy45Yd17x2Z4Vae+NwxAmkFoFjxJCCrlUNJuoQ2SBg009
3RlsX+QPoEGxHz1lTUrEeRfedmJIOnVHuyUpoCMkqdgY6sMQLnrCgida3Ff6eFt6QwQZm4ilCo/Y
9LkTs9JyaYNB7FRUW63gaeUQAvp+3eNU8yctUUGtGixS4tFNd555bN2oq6LxV6Diq920I+hJBb4N
lTXpUm7QOoxKZYnpcz1y9Jf0C5/tVzrafTgtvX3DwLcXvn9oeGlBxhi382WFatIrn3szwufAqcgn
wtvytiWaswMDfxOxcQ32wZTXv68b3drBuMoCsHuBmPciVms72+wgiwajEATl7XdUOL+nRNEDu2kE
yRKUE/BqwD/n+6ozIIQGfnqS6N33PkDXxPwKNlvF9G15HhhfRVccMnC4NM+NONXcu92CF1bKunB2
eKh60m+5BC58wfXoIkiX46fK9zoNMMcsEWTedzS4sxuUe76+P6pFwgeARyhsALMiv2wG2tSNySoU
F8wvrL1NoXh4fcW3DtQTAzJTKQ45e1rBjp+M7k/q7UgZWTmYi0KziGYnvm5rc01waKPijxGBhOV8
TYa86IIBJOhJq91qO9+/uf75Lb9CMz66ZFCEu6zAFbWuV9Xga4+NYfxeOPpxwPl57/NyUczZRsiH
J+B/huTqG8gJrZ7UwBGIlsG1exrLPrKhalE47wegQoMIqWx0ICOjLWO0+0VP3XHBDeQTKCAS0Drd
oYG9ero+b1uefGJFvrZLpwiGkonskV+8mdb4qR6co2k7n0nuH1EeOlw3t7VMLopZIg/m47Em7czG
7Jt2cXEVef0BctAhMSPLVkzc1gqhhQ/JSwuVmQuOwknrqYN0EXIPEG4w9E+lgSjO61AGeP8rGpA7
ID1Eg/2lSq/rV3jEcxjyjOYmrUkaZrZ2AA9sPBdZo/C7jf2DUEEkWuAR0FCWDk4SuCMpSvSs1oYZ
QQnVez8dqijz/jUgpvUk4gnQP+GMOrrrJweaFFCaGD9wBMACCNJs4OkhlyTlo1ZOkBkiNtpuGZQ8
9Cr8ed25NhYeOAUACoUyIJqIpREQZ+17fxRA+mwpwh77sza9SB8gpdP3in2z9YQGsFM8yuDPKGFL
z4ZyZTkkfFHITMf03m/rX04zRBkUd9BqeSRkTcaW3Qb8/3F2ZU1y8rD2F1HFauAV6HWW7plJJpO8
uLKCwcasZvn195B775duhmoqSR7ykKoWtiVZlo6O7E0jlbGiC2vC507IyxMlBa3YmfSYl9w9jSj8
WP29AOaw0+8a0PXkzuck/vv7CEtGKnvqtZsywdcawpGC8WOOFHDJMLFn2PX6349iQt5Lh4Ig/Y99
nUf4dd75vT+ta3AdDEmMA9DDRNxfG6+94IXQwQN2jCn9gWz2bCEoTvZMz0Z2Bkj/aLRG6Hl0n9j+
SoC/ZLKooiDzP82dxqT46/0CTIRIbZqjYLn7OsaQmxU1WLi+cdkBi/077/XuPSRKVdTQTBRmMhE6
5Y6qvSlAleIFEuRAwnHD2/a1cFd4yEkiPYCnJFqxZ/ZribLW69zK8FKW4ZBmKKvLMDf3bhLvK3dz
W9iijqNjZeqJR3Hw3fwB2dCqTP0yQ44qDjTM50y4HyTKgG/qAhNzf/z21Pg/hbP2Lvvdbj97L034
zSnX4qOyOzdtJETdpAZVH2jcfPfONk0eMF2374je9OCq1EVErMJDWUyCPhg0uVu7Kr8rpxuOHhGg
EiT5PWVVWgVN4qbPIF+p0W1N/E0pvZ+JOxTHtrP7TYH49R8MdEKcTxR68LTzkCFGoqSissjORSKe
pD2cqWmvATcXRggi0f9HyDxiIJksBjC3ZeeS+H0gdXaoS3bv4vUqT3Wh9sjF3lddHvUYDmbEcqs5
/FBjqult9ViyLcC4kI6fuAJhzde2RfIyVqBaEqBMaHZdou2Tf6hBYsTKHwnmtQS3L9qxdSGBy6DW
79q1yb9LTggREGJJD3/wIrr+fasqLQ5LE+dWjMeKf/DARRGb3/9hm/B0sAFsB2vHnPasMMxMWB4V
Z0dNVEMRX8PZLPkgzEv6T8DszmWlbSVFBgFAwmxb3m66AbPASqv9FUv92FW6CAahJdHtZS3VnZBZ
QBfmNDoSdcKZK+oBgy691OdnWsnQSv0wJqATy346LA8a95jSja9OhPCtW/5ggBrdFr90dJfSZ8rX
cpU7DnXR3Vjc08rfCCveemsEQYuG5qGtEWQDqMa/u24BvPQwSgB9dZZfB0C17N24ONCkBEkJNw+d
H0fZVHy3veNoqk/5YN55ffog2/jn7dUuhVWeNwG1p85UeMVrRW0sLWlFlkNRS/Qo235VbLS4KTag
umuDJLbkimkv7C6Y86dRHYBu4WqbvRG0XFhN7cscleY8BHYwZO6zoT789aLg2ZHtAAsM/p238+up
iiujw93JE4AYgBMMGoKh7C0iUyt/uS1rwVddyZotaMx6R1DqZWdDbG0/yNb4bBYOCMsAxceU2cUc
5FkoigY6uOIOrYp9Lo+0uG/4r5I/cJGsPN6M6YdmF+OloHkAQNsK+GwKQZ75ZGh3VXkwQMqb8AdH
b4Osf2ADBpJ8LTxkGIeXJn4e+j7KjW9991XRXznZav6vf9jZPyufp+as1hoVuoyxcrUdnwy1klRY
cG5X651dAbaFoYOVlnEwmWihPz41HoZCPin5HNPX1ez2AisRwsSLxczUxM2NWhGfQRpDC/v4VsV3
xfBF134W3l1NUXGkd1zWAQXdoExPvDk48SvJnm/v6JLxXX7EpMsXr8DSQMyCO52ftfqlLQIeB6P/
elvEsrpOeSAyVbndadcvRHSEYFZ7jUPDTMqNM2pbR+f7zDdPyOftb4taXs0fUTPLSHoJLkhwoJ2T
9F7ndyKtQzJ8uy1jISpGlgEYTZTMUOOeZzQBXitY7sBNFx7mqZIvfudFwz0P6/jzbUFLbgSxN37Q
RrMfEPPX+5b1Lm4yD3ceT7cFxnNubv/80rFc/vxM2RO7aSrTwjrKdM94pHsPtQ2cw4oPWToRQJVw
b+tTx9e8Ygql8BurMacQNdL5oav2ZbsCk1wTMdMv3x5U6WYQIfOdZHbE44ehUiu7tXgY6IwAch19
Uvq8904vyWB3hos3QsDc+5ivkA4s/jyMAzcu3j9I+VyftealLTpgBwTZRRv0j+DQCW6f9uIm4Z0A
0CUeju96L+22Tp1S77KzGQvMJdJDru5t8nRbyFIIg9gQHZF4aaPuOG9Wq6lJ8jjDLjmJA+YPdpA6
MN/OGBaVC5QBZteV2s6uY/BylvmLK5qT5mq71DG3tz9kSbfBTYCxRBbSQjCh6+0s7U4WXSfgB/JW
32Igq7PxmSX2mcDU1YaotRt/UR4ibmBB8TQBT8i1PGX7oKosuDgz7OqAZMxOJW8oUN1elbF0PwHb
8J+Y6TMuPOnUI2L5PXgdwLhzFBho7MXikWfJJrfdu4lJRk+yKEdGKHHHo1WYB5Vj8ICtvjpN+rkx
+WPLik1hkQdSeh9Wvm3yRvNYYULD4nlmgoR0numdsmOmPlB+Rsb3OymbBlEr8DItBj8e4wyEIyqz
s6DUB0wqNdJ7Upc7kJurFQ1cPIiLr5js7GKHDJ2OJoY3w2cOceC+jjo6C4Fqre2P/7RcqPjUiotT
nxlsggu6sEqHn60hfdC0fKdzY2cluLbTvMCE7+SR9PZz5Q6nTOQfybAWqiwv9D/5c6wfTwYQx8SQ
7/cvVv8cW4FeYTLkisYteQ0U1HDRuZMtzb03k6IsGzvLscoytJrHHO3UOtve3ss1ITP/jelMhgLN
ZH7WPWSxtO+Fe2eyldT90qU9MciiQAw0DdLe13pR1oPvxjERZxP1fb28HzQ/1Em/1/ixrMjKgpZw
+4Cy/pE2u1ol+i4aUbpwB0aMydRJiPR4oCy0uqdJGFcgjRZH235AZ284iMPt3VzyEZeyZ66vKO1C
FyZkp60TCPtF+UmYoVeMwPrq9COKcis3y1Li7mq1M5uzRQcuCgRD5x4XcF+DK1R/Mfp807ZP3tSl
Xm4MewxyM10JLZZMwCGmPxEb6WiPns78wtZBMkC5NjbgodFU6FnHgX81WjfI1mpYy3LQjWMicwNA
3mx9HYtBfErg3InsvoyOfydy49jopAkAcv0XN4riwn/CZjdJDTpu2YHz/dxWW1aiFzvEcPPa27GJ
ujpQ5hMn+2YNhTqtYO67kVhGiQ61DcQ3M30dwPpgDB7ggS4Xocm/Ztq4oiTLEsBIhEoqGv7npW2L
jG0HogSgydENvZN/P/kX2XagGKYL0DDfNRv53I5rk6BxSoLsTBQPZb2/bVVLPmpCnP5OfKGKMNMB
Thq/GRmAmsp5VvKg1c80XXFRS1v028+Cq9JA+mVSwwt1bmTTp56FeShmfifUJ5ethMlLjgGh0HRb
obf33WRc2jNTJgpLyMGVJj0nKlrtCekftHOMZ+BDN2IUz7d37XefylyxLmXOFCvloNQrGeDAmAKw
5XkWgmNoh0Rh1NYZhmaQIEb+vBU8ij13K8tkSwmLkHBGmhkPKi8/l3wMGf7Pa+S9aJJ7cKwccqcA
sj0NPZN+T+1sw8z2rgELnCbKyGubg6z9O4u6h9ImG12M0e01LWqCBXdD8HpH88/smIA+H0EljCZA
Wx1auXHlTvw9xzaoMZC7xdsI/gathteagDg5dTxWoHm5jZA/0sjm9hIW76cLAfPCrK+5lBcMqpb7
GO9hHQZw6zoN3xLtibubun5qtO8VuNu4Y67s3tI9fCl5dg9bGNCFDgkgq1sN0xMwKdH9EPfnoj7z
7h+6/i93cd5DVYGsjmMgI7DVlffcJENEPQkC+XitSraYx7lc0+zGJT3Qlr5AmZSSbJ/XJFCVE2Sk
ChizDwScgWU+vgFQ/NE2y20qvCfuoJfKscKkBzdiR15vn+6iH/mjPfNp8SpDKcqbqrYuAyFnE1K2
5swXTeBCwvT/F55K9lSh1QRWbdRdMND92Dxba/CHRW91IWNmZqTRmOm2OL1UqpDaHwYQ8cX8MGRq
m8nvhr8S6K5t2iyW4JojpevBInT1LN2PRvr99qEs1RihjXjbg/Dmdzn9es/iFIzFo49TiU30wlZv
NP2AjIVOH3vjKVePnvOsjXVQZh9V8UnwMuByY9c0tC1YodpJ/mbIb6qK0vzb7Q8zpo1856IvPmzm
bNjgirgc8GEZeVQyjTyzDOLqrA8Hsx6iwhqDXp5b89tY/MDgAlVuE/orrQ+5+rzyIctH8P879G6i
curlyIiW8HpplX/sARoMmJFvHUQ9Y6MHNYiIYruKtL7ZjU0d2vhU0GnvDaofjdz9h+Yf9BhZmAiB
ug/qXTN9UAPm3RUD+qTrAYCL5tDn8T5ps3+JKi6kTEZwYUiWJUc0h6HFKJuaIlDqrvPqjiV0d3tr
l2wJ+Et0xts6UrDzomBCzd7jGW5+4vPIEE816cLCwRjGNAVXZ7wbAcy6LXFRqy5Fzsx3HJK4Giv4
eV6rkLVb3/vSI8vd+Bj2pIe9jp6TLIn6+q1nW7NCXkjrN6R7rCUJUadf+5qpOjjXcUyBc0AXDfzW
O2CG4WsYoVrBmeTjp6HYYRB3ILp9W5wcxQJVfLWbtz47396CJXW+lDnbAWIm3FAUHsXx2b4IkjFZ
UZ7JMG8taqaifd7lZZJjUSpPIzSwhXnx2SdaMNZNZNgvbbzT1ljupp98L9IDab6FOuU79tWmbtPe
HaBIVcF2quyjjjqoAHUPZGqEycyVFS5v4X/i5mGKZaq0tU0okdaEBaDyasUulu4xF4T1sG9gkEB9
cm1+Xp3WhWbC4xTaF0ftHLQ4D2pFDZYt4ULILDpAzsHoigLEFHXxqsaffHi2yV0ush3odfrqJVfP
dnqi5n1qGYFbfChA0EvrZ6Nf2ctFH3DxGdNeX7gakHyYGm3wGWq8F69MhgiydWtTeffE3d7W/KVe
H2B4/uzrLD6oW93s0hSykuSrxp+U8wPek7G3bCgwR/K1dM7NsCPpF6/cKXhuUq5BGxdTEhjHho9A
Kh0w/tmmj00+ahKcT2crf9Kbj/pQh2mzT1MnAENy6FMWYPJJ0Bqrfm/64XcW4k5tWwCpYFTzTLA3
FiMDRR/aqXhXbhrbQOiphi+pU4gArAE/CSn5Rk8MunVIkwJ4nf5ig1m9tCz/1qX1Wm5m8dSh3qhY
oPsY+InrU7eGmnlGhf47NZbbMtbPCUafanh7sSrb8iqLiFa8rpz+olVdyJxZFS4Vw1Iukgl1rj8C
N7VRmbnhebXx9GGrNSqyRXqqRf21T+lelyyCm4yKht0DyR0WCY1uf8/aFsxOhHjILXbTM8Ae3ACs
4SGbRkNWAWF803l7vfh0W96i07pY/szQurwHdAypgrNpy++YBfTLp6vcKot++ELGzMA8lXR62uJu
0ap9bvkRb1+Lpg0YLUNajyueY/GeuRA2u8gSq/VAbwovTHz9iZb5D9H3h4TKIB/AYmwXdtjmCofs
r3jnZSNGal230LmMwGWuvGMdu5gcCPgpnqgGr9G9VHzGuIaN4NmdruUHloGcElWOJlt7001remfG
HjEt5JQw2WSO1TJlY+gaR7+0TOoDG+WhBAiwAQKncf8F/YIswn+iJv29cMwyMSS1p9Zciw8bZWjP
xthGKhUrEKblFfkTxSPaVt9VqETfMLvUISbLm6BmdyZgGmJTrWGHFo0fbTj/L2auLPmgCsTKeAt7
1cGkDVKJ9q8mXuOrXNTJCzGTgVxumhVTZJ3h10Aj+ZBYyb1ZtDzQBkcBuoeGR159GrNhI4dkjQBs
ybwhGC1TJvi5gOe7lhyDulR1NaYfOVUWYhRJQNfYUZck+PaU9gHi9n2XQVe0qaFsoIjd/NA8FmtZ
87Wfn/knv9JS5CXw85r4MrCvdA3Svfj7E5kogB54bsxLrw3mhhlqBE4edOePLK6ecppsb7vYJSUD
mOA/EbMloFuOW60B1LjtRcwJhQqTtV1aUrBLEe+OWTasdVqEhg2988FX5hYKY9yHkxja0LCzn7hM
T9qqXi9ZKWakTiVesEiCvfBau1zhZ0WRjDgc0KKivWFjWe2r3zX3Rl4dbm/ie1HIkwNth74MgNXw
91pUjiEkYMXGpD2oIBCV7EuJeKSm7pOUHoluy1pw5VNSHlG2ZYEk15zjAjQmRj+dRkSBTDwcxx8A
WATjkAaa3NXdJ90o0FbXAvsn/9rrQS5oIAkCQX8aSHS9SLdtRtOmBWZFkQ4dqZnsQ70rrB1itAo8
YSDq+XvaM0gEDADZA8AMzXlRagCjQ0UJnvS9Tc5guw6QoUaC56SbK+WC90YAQRP5u+cCE4sWoeul
aU3jFGmvJWeTDFnYOtWGG/ax6sa322f33hKu5cyMjRBt9J0KV2HmpiD81+4yYUZq8LdFRSMmxEZv
yqdKqL/uG4VYXL2TsmBazlxjhGWVpOrBZVOiU9/v4i7wWXNMpGuuJAeW9hHT38hEu4eE+zzTM9Ie
tJo5uIDM4oc/ABYKA3e1lRjqvVNEWQ15h9+sjvq7PhezokaZ1EgnOcPYB5r4KaiZrSxkSYY59QJM
szmgfbM70RhppevNFHiaH9C0gfBsLY+ytFWXEmahStc5GXUn1pURBD+5BCIAwR+j1ua2xi2LmcDA
BJTK7+bJxSZFa0WLWuFIj6V2yEnQrzHELVRAcH3/Bhz/r4xZnAK+sVivGgS1g0yD3sfIjFdRDRFJ
dxQDbTvziTaPPSjDs/rD7cVNe3QdWV4Lnp0SaCoNPlp4jqRWtSmEHST65wTdq8WYoXCpAtL8PfXZ
tcTZqbnSVG3jQmKjjc+tqHal4hEzy4e6tQMtdVdUfaEcci1vdofFljD6dIS8hIlAT/PQl3vD/JUk
3yqeRSW/6+xXdCUGtnUUYBu3WxVa7YEOa5HatJM3dnqOkLFHU/YSc9nPgNt91Dvn2czbY1bxbVua
6OFf8yMrB+vPrhqQtXg+CvdI8PuPxnCPzD4mtQYUSU8yfnazH7fVaE2B/dkrm9UqtqWDJ+DonzL2
UzcrNClBc4vvrRYHNAelST41DXw3uqfbopcuhAvTmV88tjX4sjCxr05vYLDYWXm4x+lna3zAMJGA
dHxToZHvtswVlzCHYHhZBZSyj9WW7b1QT4Vx6OwVBOZSPHS5rOkTLp4UDU0BGeugtqqmvzLbPMRV
sk8TIxidNUDJsqf+z8H5M+cz+r1FbQ87qIxfICJH0vHt9natHdHMyXiJ5qR+BQ+qWSRINLA7NSDe
VawBpUVyV2veY2s3565dxX9OWvfe5nyAxYBkxfieWVBSFKm06xRBSecElpfsMiMJRkPsaqXCLpfh
WGwz88hjFjVia3ZrwdeiyYNuwASdBdL8c8T0aBi10wucoa8/9jQiNAvl8EK0DwMQp7e3eFnUVNFz
pn7MOf4vj9NCqQIPhA48eGbYyEjGu4REztqlu+hXwMr5f4LeuTGX6X06gQEoWGmM10KqYEI1ivje
tH+58vn2shYjdTS4/ydu5sZKR6SZk0/TO/0XngMrJ2RgA8BYHHXrR+0+iHTflStR+qJ1X8ictOrC
9GIJAgGp48kI3uVd6d2bpRNwf43DY9HqLqTMdHOwEj3BbGRUrR0k/l7LfsUlrx3UJP9iFXaKB3Fp
YhVVX23awgys0t24yo8GMNRUJqjbK9Swbx/X2s7NnFY8+F6eY2T62SH7BAPfeSis6LaI5ZvmYt9m
3sohg7Blh33DoO6JtXKTeyyKc+epttgRjIiRwCOy0PWd6sSpt9VKU/WiLwMDFMrmE9pm/qAaRRt7
lMPQRs8M3Pw+BhgIE3CSF5qqrUe/lXzFeS7uKSp34HdG6Re9eNfnyNyYWnWOOBr96hsp/K+dSKMc
QyRWzm5RH104SsTsGBw1rz71aWMrb6rf8RQ0Z/5XwF5vn9zyQv4ImC2kdmO0uKW4NM3Be+k7hNGm
euPeGsP7ot5frGOm92VPY02Xkxgzj7zR28WqDGTzZKSvdl8Gag35vLasmc6nmTvG9USZWZrILX1I
OpAKiXhF6xcPB1k4EFQTlILmiYOEqoYVPagl0jbE2Cjq7f7hbC5+f+byNL1JB0zhBA7KC+PuGdO2
1kKmpRUg4TJFGRO/whzxXCcCeje4WAEjG4kKi16v7NFSxHQpYbYG6XLZOROBSGYrNOd7AKsUO9Qz
3TUY4dJdi3ZYHb03nj+h0a8tcmwLN21yDXctOETMqt0M3WctroPRtsKsPtw+meV9+yNs+pgLNy7x
eE/NGsLQ2r+t2Enz1kYpLkpANgAtvkjcvMOi9zzVOLcJsEbjQaU+XptrZcg1CbOTKRgH/Lx32PmD
P35M3dfbO7R47ujyQSsR0EzgTbjeIeqC5TUGGvZcB1LbD12Ikmq/ZuVLXgXElyYSM6jAvGsKZoWj
ckMHF9Y4ngsBB8lYWIAYIoPF5zHILtYapBaVzEOlCSkHtKvNLT7rlJJmNZFv5acBykXLL4Vhh6n3
1mp/P8YHNWlkx6f5jVOlZBZkSWChnT5HOihNP3uHdvjxDweE/m1k33XQnfzu0rpQ4ZJaULAMP086
Z6M1fTTaLojbWVh2K5KWTgl0DAj2zYlZeB7vl00We/mI2KCkQ1h3IBXUHnJ5V1RdqJBdAIPZSjSw
pNmYGYU+cbTgAZA/07128FQJ/k4AvfNIBXxt6KW5uCCk6QDzBxcJMsfXuu1LTqmQaXZOh1ZH6wJH
6ToekSq2HLWx+m6MChYDNaWnnwzg2b+oHIQHiUPLDR8xNFzEagw7pzF2XZ12G03itkWbbwE+k6E7
MVJMAFT02FLf+GHLQaITrygiLevRoqT5/RaQND3iWut9VgUdV6Aoi3vnIDENjpMJuzy7OIu0aR0S
s+ysJcne1DF0DfqxlnVZup1Rg/1PyMxXy55r5cixgXANJRjOPaRUO+sffPSlkJmPHtyKgYICQrQg
97b9Ws/q4kbhCQSsHF5d76oGVu6Dwz+pMjB1kPqolw7mloxauhKeLblR2wN71TSSzH2Hx7eHyo5R
KkXLp54eda4FQuWbLFdB7+bhbYeweCjgyELrE4qWYG261mrXq+MOHZnpWbeLYd8TLkG5S91Adwu2
vy3qd/JingIA8m8qu/iwz7nzsbhLMq7ZaL1s0PzjjLAA0bvWybFzTJJIvM4LPCvvAcCj7aYeaR0Y
fQ0nK8hnfWjyUFe2jGpwHR1cTdnQHTUGulNYSJT61SOuoyqydA0MO03VvXGGkbGsqoYjuqirIEZZ
9TsddEVBJFXZp5I3n3U1JHd+r0SE3Ie98ThDm6Tdeg8e8g/hmHjuWeDCR5+4fANFRf9c6fm4c6z2
DTmar4M+ZM9GjBbLFEiju8Ej2aahdgSyJTx+huybPpTxrhnTiQdHFUi6j8iBmf2LSqoUA4xb8753
HRo0OnMCjCh67MqY7DvpOkHTSR6g4YYFjeKfdX/4koBbJZR6/JlImodJ9ir6D6Xz2SVGIAEjBNHJ
DmxnwzarWox9yUdQHhKQEdZZ1NngKQr8OA/BcbFN1BDK2AmptAPlGt6u8IWIyhotl5a00CBtIz0o
LS7D2my8owdYWFgWZrdNC1muOYQlYwI7H1Iy6JXHk2qmewX3MnSaE342hk/o/aEfb+vbksO++Pk5
RpAbie2MCX5+YMeyPwKP6DpbVWws9j1nK3mKpaV4QAM76CJEFDoPfOpe6qCCQVcxJ/Qcu/EDr8Xu
9nKWLBVFPeBOgK5EzDvzbG0qY6P1G7SVTvjc/Fve2FFSrtV+f9eC5kZ6KWba1YsIgWA+LoosLcSQ
+JS2nR60mnmgGF7pDCwE5jLKMNTdr7u95Y6bzm8eE9P6RJI+tIZi33ARaZ0Zdd2aT1xe/u8OJZA5
4p6//q7E1Gva0Y6fK/e7bX/x259O8fP2Di/FeehOn5qgfouYXVC5ZQwlyMjBRjF8beqX2D+ZxdYo
H3vHW/G6a5JmZxlbdJRdBUlJ8cD5SbVbtw965BKMldT12q7NTpODYjExS+yaYw+BLw5NP7V5rqxm
6boCGxy66XFZoY1hnk0YmRx5XvOzjlwg7VXo4snK3IPEgKXbJzR5hPfK+UfSZIYXyqkRvWJUQlLX
2nro12MVpmy0jiZN2RaTDATmxGBuS1zAgekDyke3xS9ZOdA9k/VZYGOYY79aycc2U8hpjeAGMiGt
dtZWuKQZlyJmByaJL+rYj9NzR/UI091fTe5vRjFERh9vhF9sb69osSQHjzINqQXHBKj8rneUN1hp
w5v0nJqNCnJGu7OfaPKAD6F3EndyaCRDv3E1078zWj15qUs4wLDQ++4BXfxka5UpP/ZMlLsm5tY/
uFVAUAjSLEjdv4tOqGMnmhVXQKKMYNDE/PfS/YeS1e8bCGSh07DmmVvhOS1Su0KmgtmETw2i3Qe/
0pFIrzweVI1NTrFo1c5AdHxPSO6saNTCcRt4JGFiIAg4QL4xMx1wQRWg3xbZuXaAdDEVuR9peqC5
sy9T8im3tc3Keb+3IBBqIWUKcihwQnjzCVTUArmrr+Ie+CvMjcv6O5J80lxjm9aPvgw1KjAL+a30
q8Atf3V2FzL9WFTfPesFz4YAholWY3YyvH4l4/l+HxAOYgQNXorTY3FenslKisq37w+PzJ/oIIoN
Kd8GZgFX9TPu7RUAyXt/hc22pzAUWjXRKl/rfF+STNNsfXgs2HMnvpXiMwfTtcXy/e3NXlrUhRxn
9mIEP3UlyTAOj5mgwKhs/XSTAeztuR/1fG2S1HvXBDtB/zTyLmDZADDrek0G18wEUyTGR2FtUxUl
f22I+HnEuKBiRVHrXc6l4IM1DA4fH6uYRzmeqd3wcnuzFspLEIHO/KkHzsAjfnYqHEPekK3Uhse2
P9lNFrjmQRs+Vd5j1mxr+yzsn7IwottCF3ftj8zf33RxnxQjCuVFlo6PQH8R/zlZzeQvqBqYgUB7
Ms1NtDCv7/pYFHN4UqRAtWdNFdrlHWNT495Oq15vLwRd4Pil66sRNNcXkmaOnJChTViWomEkR8uu
ZWTl1un0b/Ce3keBiZ/gC5CYU+S56UHwwj5kNimiFoR+X3I6Vt9ct0TLrYPP03u33jbA6qMVwxq2
Qq9f8UR0HgFjAuMAy8gGY6DdjzGNf2St67QhGx36ffT1AZzHfb31eNm+Wcz9kLbSDIua5LvYsdWH
CfvRb+LUZ6dKmuYv1sWq3hNco3emGsVHjyNcKECOuvU66t0zUfTPpRAVEiRa85R42mviZv4TZmWI
jc+lvuNDD0WM8yx57GJS7VAMdbIAswusjSvAOhEq5qmDqgEBd0mi4W3ZAtPHzTgOFMCpO0tlwPu3
GsY2xLa1LWra3omkLw6p4eDBWKrxiJn38cGWiCbSsUl2GhQGnc9oHq9BCLBVvDSjuDHp2cB9CMCD
EAfTHnBlNHUdmhaL/aBFGvytzcU0YVyg5uF0jvrWeR0/6uPWq9pf1K++2sAid0zbj6kVuWBWeU5S
Ut3VunpKtMbe5X3ZHlIi+00iAQtqEqbjyVYOoSrsJgSo0DlRVVSPLapknx2TaT+k2/Vb1qfqxfY1
7W70yzEcrMb9UpKpasEacXKqodplZEhxwsY4hMbgJF+q1vCeJKIs0EyxH4A30G09IpUGjly2FUVZ
b0w/cbcjc2Tou7Q7ohiCQXyWoPsu8Qu8XjE7wDQ7QPKk2YcCJYCDphUEv9KpsOrNb630crTgD2M0
Ol4S4R3RhFoetW74UWdGmGl99qw3rvg4SvRmZ6ZMH5IBWV2JQsxd7sbGSVEOzgtaCWAkMGepMOLi
UynadjdAg0JORrlzOXUeDCtGR0eTtCB+R1JhMGuwO+ojRq+jLBqgA9w9cie3vuqDpf0yGgTjfgpK
AIKuz0MlsnajpJ7vWKtjszuBSpLXpZvW0zGxYJDN1tUMFZlO3R4IlcZRs9pq58YgiGUUz29tMMqw
rKkKzTQ1d8QuEZoKz1kJ396H99dGP/OZNtUKt6qy9IRmp63pv5Vsl5L4cNu3uEuuZWLWBX4QNyY4
1a+dGFJqcZ/lPTv1VkK+lo6bCkxFcuojtUgLA0ByqrWpt3H1ZtzjDiHB2Jl+VJCyOrpG5ge9yDRM
9v6CzGLoYNTHQ1+lYBNpPxe2juG1brNpGVrRu7EZz4nQu29eDXUxCdvWTWeGmEZihmAos085nvM7
jA7uN2mHTtW0FXVUVlw+NLSxnj3Cyp1mjnSrKKZw9ObYnVmraVFR80+DX1d75iD/odmpG6lWgTAV
XMy7VBTtt7bh+VYQ//uQY5BfXKIc747MD6VPrYehRCqq8r2t6bT1sz6M3cbzvRIgx4yol9LK+N5C
lXxTZc0vUVsYAVKhhd8a9HaniKhw92tVEgoObcBT0gECQMermVoqcGvW/GqYYQMNp7odrTH2J8kw
Q7XkNTsJoy3CvE7KJ4wvWMtnLwQnZAr4gdqc2EvmIO/CyRm4iBJ2Ujnbcct9kDQBFT81X62yOLLY
+HpbixbAAsibgykKT2tAoN8RsWR9KfJcd5OTUbjynrCmvy+R6dh0TmtuxtxJjzECVxXg1vBPVkP8
u3ZMtCOqGPTvh8Jcf8qsCJa7IkmMgSQnWspH3yqeh9J9vr3cJctEShFgfR2lqnfzoI3WSV2VOckJ
lKwhlCCoyUdueSvxy5qU2aWfydojvWEnp0x9HHiFtEwTNHIlMlsIkogzTf/FeCrUPubl4qH0CyK9
FmG/AYCyo2O0xd9H/4Dho8/WBucp6muzKMkffVmnOmOnUYNn9jAB0M6DStMAFNMjI18bEzrtyjxU
AhEcoFlAdqN9bObPxIAHIasLnA33QChmuu796OjjBpL8x6QgXhbovE5exsb8+7kX2EBzUgl0cqAo
NlspwaD4Ku2M5AQyUhRZWrw4BW7L27q3ZNpojcZFhU/HxIHZo9KkMdoZhjE5mV1kqXPmbMY0coYg
bVfUbym6vRQ0ac5F+Exa3UJFCoLq6ltGzsI4D/9D2pftNq5r236RAPXNqyTbseOmklSSqrwI1aTU
kGooipSor79DubgbjmxYyLr77IVzcBaQabGdnHM0BiBvC92QqycH6kuTMBGyaPwfn8PwnI88a7Xs
FDjjKVPZMxW9hMp7/2/M+4ckc9A8MA+g3ex51r/zekla2LpyAaI8jeG0sTgvOSqp5bdghOfJMa9R
BA0ztww2Xjukb6zO0tjtOL2ThaNiLjy2b0vKV33T829yYMVPUDyNAyzJkxU1VRGNbpM+14ZXxoFU
ddjC5HidJHpw1yb+uEa28g/kJnZgAeXbtIPdF/BUBl0Th8nHio7uQwbaUWRwqvZ9BnawCX5k7Obe
EKOxgobBGJDhpxoT9ZAo6T1Aey39l7R+/d3KDL6QfVybGMjm6XhCQ/1qql98nhiqJNF9vNyPpsHU
pugt87mEPtKjZ47lNmCAxrg0zeBV5DbrtIDsYsbyYG2ORvrv9oq/ckShG4cHKsrjHzJ+n3+I4Sur
T4Wyjg2lu7ysd2LhKX8tAAggIJ54UKtF/flzAJNVhKQq9Y7V3nBOFV2oSCz9+dkKL3ttyLmlucdO
7ii9Qzvs9vhcuScmp6D//fxpI59t1Fra1AA2yjuioF3JvxDf5kuHqjlVM2anagANXByo9qT/MLc4
CSDJMuhl7h5RAS4SkKg1D6o1uahYZBDls1UKidGHqSqlNiwHKhatumanJYCE8TZ9hJljCIKYtSbS
qx8KzdBXEkXGX4RV6ifLcdqFJkMHgnZQobk9OldH/+yXz0YH3loFJSNEbjzvkWzb9muTi0ITXMqx
cIBLgKENmsefB18VUETQHGEck4qs6oLvaVH9vf0Fs/mdQjgghAL+gLoJrLhmG1FZtaECVXpHPzNF
GHRa9qJnSY8UWorX26FmgzWFAjgNPI7JH2oyDv78NSBFaz0OIokXYhqUIc1s8TvX8C6+HebKF+Fo
Ac/SgRA6nhyzi9LCY8n3Sy6P5QTpgSm6kK9OveSHOc3s2Zr9+BhcwpBk+BChnuMecoY3o1OpHmvW
WlHIcIls5er7Tiy5OF4NBIMPPKEmtuMcp2a0XdLrY9cfDUNU26ZR2iproQnG/eynAd+E+OujhzL8
/8LNRo/VHtiNLsIxVoR408XDmK5sZ2HVza7F/zt6SGdQ10Lj84JWZorKExCO7I+yZ6Gdu5uhPg4c
vMbiFy+xDO0WiB+yvv1p10ZyYk9iaVgASgWzlLf0EwnQwtAfa/ZnML+5LQtzC8ZAXyt4fnybNxmi
I4sCGu/DdeTsxMRG6ywOUM7Rzr1wfEn4Eino2gI/DzDbR65iwpYmAugv2VCE9to26MIemuWBF98w
beWzb4AriaJ0RIj0ToeskfY3GhNUUn5/fUIAt4LYKloAOMqmVXIWpdI7P6kFoowy1ILNEHbu2l0a
rWuz7k31B8AiAYyzZrOe6xTFqILIo+YBbKVUqPBYtYPftFg4rOdl6I9Bw9GGagcOBmhtzraO2/kt
IwZIqxXH7lznYE5JFLcy4DHuoR87BC8q3dwewWtH6nnI+cdpQDFaaS2P6mDVq36pDbH052cT1Nui
YKaPsePpQzeeYGl9++fDt+/KMer7toUDB//rgsOqa2nqdJrWHVOXYz8GXsnXxFD1CIPysf+NhYO6
q22jmFHQFBWxDMK1AaFO2KOVEcHyvY5t9D1/JsKk69yAEM1gmf1LYsHZEHQJHglT0yLkt8VT5tvV
miUEFjhWZpWh7dN6i5K1szZyc9yrfJQoMZkaqAieiMfS+A0nar6lxujGlQlpZ2kPLxJHVwxZkSYG
Z1aLuqL17mpNVRCBZ0aopU6wq6A0l+DPQqNZN8I6zUw7so1WhIIkU6ue840r/G7ly8K8oyLr7tlY
1uuiGMixw33zpIRoj14fyBgoyO9kSLpTbuj8vrLaUPlbo0noOhtSBsBfod01zaDFAyh6bgFUVOFY
/MXrNbmt0qGLW1+Hp6xO/K3pt7ssQ5ktzPK63yHlf8cB6D8AdMjDyqPi4PklDCh5O/yget+imiIh
4qSU0exk2gyxsoGPD2UBjR8s/n+KOjTCC0KLe9Oia16ZXcwczp9qUIvWQyeLI61bsOqalDhrlPFG
CIJOWKaaWsA8uuUOPbu0CUXa5N9b1TkrW2hDNFD3j+kydzu6rFwplO92ZWJAFXmoPIZDaLBgEUPd
Q0aVjhzRVCQkKChibCndsjwhLxqzZdx7BjY75PqhVs2Td9+l2apvTwYDVgsEUgtPC5WbDSAAkIkd
9L7+pirPeDchxCEgJIfCMLQ28V5LRmaHnLvedgyE2qcmxDZphW5vowVtFGiBDYyTQII52vqTTgN/
G7jibyBH46h0pk6WoRVHY6zpdoT4WVx2QbkBxgwyAYpwC8oIsITpTU4fCl6DFsUZEi+fKcjUSiex
18pPmhwF53LSotXG2ABKTA+ZC7BdKHw1oEg4/pFoSIYVlh8Js550Ntpfjb0WY20WYdbkTeiYGdoq
vcuixhshEUZUfe9U3RsXQf6Mw4NtCoKSKFK39Mg6fYiLos0PzHOqFdOkHo99Z+36rG7q0IGbeehT
vX5otJ+Kv3ZRbprjxqe+sRnaLHtGQfsxsZNHO2P7kZBIlkl5yEfRovZDY/gw1i9Vxq23tkjJU4pW
xGYM0mzbGGW/E4bIjkHf+HuUAussRMUHM+Rkgx62tefe5wp+UXZas9e67sbnyoLO+cjvlBswHjpl
Z6wgqo0llHjDg+4B5pdWyc9WDX8SbjW/tdZPosJoxiKsitE/an4KtXbiWGEwwgGeMWz/yoKbCHoY
/Q7VRmXFraiAQK7EuEEW7W+Epxje4X3dfvPlYMS4v0oKFKcBPm4b5CjeB5oz4iGdWOteJ+YBmLl0
l7ra3yYw7U3Bq/fUxIBymgYrRE7+OZXWrActlWGvAX9nKppHCv3znA5d2PSme1dT3bujTRPE0jH7
nWlqLiYY7AutMszvvslI1LvDLzcR7K/RpiZsEbw8DozKPmhZ0N5rrqpWo2WzfVL3ctXwPtgDBuOG
ahq13gG+WJkaif3c8KLSbgAmBvAw/RrC+uNqBMlicu9ARg4Y2uebvvFr04D/lzg2fodFie7hktr4
taRocpCzgRrHFWxO//4sl2ghyZWCnCCOWfFspm5M5Vu5ROK6dh0GU6d8ggnj6pklXiPxlO04RBx5
iPJfZDdadPs+vPoRLlrZaJajnT1/VHR9wqGyr+PpYqI/tiXBuqv+Q8YAzdj/hZjSpbNxEq3rGYUw
5LHjO6nuui9/wdR/BxoF/zNxHmZD1EjcNUXrimPQ1bum4weXPwL5enuYLufBgLe8j3UEMkdw8cIb
Kg0Vg24Yjk23A3oL1a/bf39K1D6/7fD3P2T5UYywoXzxeYyMXhEhgCw+2hCRk+4/gYZmNu4SW66o
TReeC1eDeahQ4gjw0N+Y/v3ZhPiZreV6Wg5H7NltqQ4B+JZKz0O9c0Kd/4eRm6xk8PqBnKDlzPch
IOgB0np1TH811p3vLwzclRQYDABQpCcjK2wTf/b3zdGqKGm14Yjm9TfLFFAF85sIyjaPUBZIw6IN
nm1CnjSZ7jqrf749bZe7x0BFHmcN2kTI+PXZ0ma9hUuyFP1RAHoMmcDWfrNHtrDAL1+uBugv+DJ8
JYhKc81+H6KLgha1Ohat1oBopw+RavUWoGsPx3PW1dorse300XJLdm/DcfaL7Fx8HsryxmRNjZ48
ADuznByFYoqWlxBHr+2/00b/Dh7bu0vZ9vZgXtlj52HmEGj0OdBMzHtxtKT/rqv2lRVafDvElflC
8RcXJ/5BBWq+8onBZAf/KHFMx7fO8tdoF8V90S5IGk2zPtvMU2kXPRNcPDZE1j7vr5T7XDP8RhyJ
pe49JtNIOizKWpQ26MAX7rmPftM8Gu44F3gjHaa984pdEiQNs7yBH5u6r9eI1Ed6ydqH3ki9+6A3
h5Vw9cgmJ3ARirD1q3RXuE4D8EdLnhSst1eZmQdh07jjqhYu2E5SdgtTe21Ezn/jbJ/U3JImHyQ/
VoE9RLSvdiPErGyjevXVkj/t1VgfUHqIdE3yvp9HH2m4QWEEwI+CFEApptqdyeQKvOFDg5P79nr6
KCDOBx/SY2i0TEbZ0GX+HKzqLVK6TYPBZ9/H/j3XfnjWs1TfjPZeVMiVdzrRtk6L3gn7ayV/b0e/
co4b58GnDXV2jrd4ZwaZYPzIK44Wvtn/Yl7/PBA9iMbKvbNk8n474Ech6fJzccxChxWO2vPu6kAm
Y0mL8yPVK7zhmGfcMSuH1bmpWtBjRHHfUKs44QUMTHXrpFGA/DB0WkNEuFmd1e2fc+3AQCUchSkd
z/mLkl7HaElhHd0d2x7sLGggn0obSmW3g1xbTudBZvUOGK6jwQJBqmPFDoYoYo1qUUGzqKuqhcPp
+uegbgQmJaq8886hn9LGT5K2O4pMS3/jYgGutVXZ39vfc+0IRAUM/CnACoILbZEkGdxBKgOyUI6J
J6i6awe4EAvt9T+EQRveRt0dwN35nYGzl/tJn+Jj3OoOr5inNvCiHo7O/2V6HJDDbWhYAq0zfe7Z
HoA3X29AabQ7Sgt2QqKu7wELXlfovgBJZS8c7NPRMV/+yPOhQmxOntTzbDwoSFCOEDw4eqUTD452
gF/4t3Qwyijx0YcHQW6tV/5fs17K0q8GBvzXRp6DPHc+msRInE6ZAT/awZOu3QH6iO1VxQleUaqK
M+21tZKFJPGyTDbZk8PDcVLBQsthdowKwqgHjAs/lqg8AbonQVSAwH2lgdBDnWBTA5eyGZLs6fa6
ubYJJqQDknkPJnzz9wgJirHXGMJKnCgZcZ+QE/2+HWJOI/jIZ3yAeqZUG9DyeULF287KqGlhNEc5
roK+GleJ4UCvvNOssEJRNU6BF4xSq6HfZUWnopA3xppsDfDsGgc1IBQ+mgpPgVLoX+SnTD8OunfA
KKLvArPUeYoCHtjQqZzgqoQKFWBOqBztNHMnnYUNemWgAcFF4RheApaOXt/njcMdAMVyiThSfx3K
d6OtFnbmtcz8UwTzcwRVTNxhWgKrP6ynR75Xi1CiFBbwp9YAh7J/KdiLiQrB7em9cit+Cju7kssS
MLbSRVjevDA7jXwOAaU7Th6L5OV2pCtXA5jp5iSPjqPnItNwkgrV2un+dcgveEFlw1FW70awJExy
babOwsy53MJMbGgqC35szX2S75dymCsXwvlXeLOF0LYadOQtfAWrICEItKTrn+iQLzxirq6G86+Y
rQZAmMrS0qZkpTkq5JtenYBhTtZl9zJCcAUrBVXQFJXRL7r8fGwo28R+CnCrXipGm06iCaB3OTTc
S7UStd2tJnmjPXhtzcJHXpspiIU50/0A87t54g+lFRrUqJsfg4Dsvcy+69h/+ZrzELNhzFKfVSbt
MYzSC7n3KwdduGnevr6wz4PMtlDCgwQ8ZqTrwfCaAviju3e2+ZyTBZTltZ16HmYazrO7m0Hmumum
bxmzOPci1La4E6X8UHQL9/bSvMySBGmNIJzoI+6yRN3rqfPoEev37SG7tovOv2U6K86+ZaBOCbkK
DJmL6kNa/c4tA5D+L2JBP9YymHyoNwJAgXDTiJ5FMTvmZYxiE5FCObuiA9wb9Yn6P5ygaI2Czg+S
DnLr2YlQEqRpbo4XVErL4FG2ALK0RK+BVgYmtMsrtuvk2C7cR9cG8DzobGEL32O+Q7B3fNThgZbL
rO8UGfDtWbqy4jy0/JBDAR0Hi+NZUtNmxE/hNSyOOfp9D+bIhjud1v7Wh85gLH3VPRSBWKLNzZFn
06x5yLWBYIYOA4Z0tp1Ko+OFMW2nTvqPbd6v4BQYgcG4Ya6MneyQZMUBeXncjtu6/3P7i68sffh3
AMgBAwLcUfMVU4sAjJmia4/cqsI+taHj7CwM6pVrECHwX1yFNtjxs8/jiaGzkpXtMTOCHZpvUTM2
e4EWSgPxuNtfc20ooTfzwboCIw4Iq88bwM77riRp0R7bsnhwaKKHZtHCpJr8cjjIXjUheZhK+7mU
bdi6WTSUrFjf/g3XRhRFMLDxACiyL2ietHcJCtoBO/oVA5WlzUKwibe3Y1zJ96dC2/+LMSfj4akM
MUHusSMx7tC/OBTKhdP4E4iloWJ84zArzOnCIWlOYzd73aB+CmQz0k4fXzbbHESANAdqEgNAMjV2
8Nlx07BJuv6etp3YAkfKIzLa4yrlMHEVlSYPia6TuKmgbKEVnL4L6U+9cpnp6N8KZzUEZrWleLiE
TAbGYxeAOZTlNP+HSirfDmABPXh1RZYkLa+cJPiOj9UI0ThYxX9eI62fwqTKsdmxtL2frhiepeBP
Y8a/3v+ZHkj4+3hFBICEz9aiwAO6HTuXHY3CRvHjUIrvZZFGt1fCtdWGUiVydGBW0WSa3SsyAIfc
SzEpyUPnHHy6QLm/tndROJmSV6CFL/auqkSPRcXYMddWMrtP0l/cA+1r4UK5MiOAoUICC/sCJYH5
I71yq1rDmTelmOkrHusbZv8bsiVk5JUX6yTjhUBIx3EQzeYdTClSMZrqRzkM701m/0y64G8n/H1Z
agmaj0kTGvhXCxN0GXWCMQJShOe5d8kUyb0uUEOj9KMDI4B4FKMfM1ML3dSGLRJJI5X0cW8ouXAS
Xq6LKSxadiiLG+A5zei6dBh7plVUP4Jmaj9LY7Ow7C6n7PPfn+UAeBQjA2nw90vAskKI5zeRgit8
LAZ6TGt9RUp7I/ruj5nXP/Ac+9W247rRUPg0xirSKE/i0QAIQ/nHUWhhkJmQ2bS/FYl1V/jDQyOD
Bzc3+YGOTMa6JSBs3XwfUuBt0mZT+3JlmOyJVA16+BLaCemwSlDX7kDTs4T7gt78DiWsHFjL7qVq
3TvSOxHoCpHRGfdEyg0u/4VyyBwxjEscnNHJzAKldhz6F7WfyvULl/QY8CYjp5H4YtfX3DxUgyHv
gLgxHvPEzmUI3mB9Cmz9DyBG7ZNKSeCCOrFJ3MP41meiobGW++QQJG4Vu43/p21aHvedUAt77nKB
fPxMJDvQa0VrcTaBmi1qDyAk96B8EGl/LAlLwqTk4rpw0TQGOwo9DkhMzPUlPEZUpmruHCrfLSOW
+yunUD+4GCPL6FfwLQOMhKUxS4Cwq6w1hAN2TmtBMZlVW0g4/wKTMeRDB7JHmzxonr8d7OKugj8I
/lxcw2NLJ3UEmSMkn6qDMjEkACufiFgNKB7gkD/pXUd2UAiAGRq13yEOep/WJvCPZvtNNOm+pMED
q9v0fqjbg8hqdGFytnJr0EILMA8tJf6lYI9FVVJwwC7AcGk8aPRXSb8ZGv+1KroCHlvDMYNDYUgM
vtIMem9OKRRey1bYZzCiF8HIgQGCt2bZ22YofdqvUhmYsQcvQ9PT/vnwdx7AvvXzCqzcOso6jYWe
hNgatPvykKi8WyfovwBZldGfg+/uZdW95g7aUpW/tRt2cgx+cIoiBv3tseuy7ZDoW7sL7hM4xuQF
38Ec4BVSP9vMdu9AD4YwPZBkfIxJT9dwSD+UA78ravbdS9rt6KT7MaPruhlWY/ezro24585KetoB
hmocOJNg5fQNXK7VXa2874abPNJMAlIImYmYjO4+bXVU9ln/y67019rqY/Qgjm5prjTdj7KxOFak
z7alJsHl8YeVmWEl+OYqy53fiTHu9LQTURXglqwAwgkHRbN1baQ5UCz5cbQKVPH74jEfeGx19m+t
cry1Dbe9GDVXyK/11ZuVeu2O5QXwbEnMUYtzG5B7LRUTQe2Nk5Zb2ytB34S0dAQWNkqkfvKryLN2
R9vAiD2mA2Hs9TGAgXYIVnkWaX37livNW7uJs8AF8mcsA5wZrqGjkK/jxTaxqGYZVV7TJgG3yzm4
rVfBC3dsN6YvnirwGYzMigJwNq1AkHjUx34dABO4NpsREDpd+2NytWosESckK0FGgOiWlOj4Bu50
tmylRh41t/ohhjYGhbffjgOlWKBpti86Avr00DEAb8D9JiN7Hmoo17laEQmRvzUtWoOaDlmM/rEc
rQcgCb+p1N7nfU8OUNYt4d6oHt2gWkH5cGNi/4jG/pEQ+haU2StNSwcytY0RGW2LMzcYflWFfHOM
bm/qzSFwdOSD7cGjzTbtx4hkgRX6kPpSXf6GRgFuAsfZ5+g1rlWa1uC3m/sO2vSE29915eAoYJEt
0cvq+TqrumPSAZqdSeM+sc27vBifDGoBiFkEexTlnm5feZdvQ0wWkBdwWUTz9qLwmlEf1fxcugen
k0h8PdaEjVCPwswfa10LE9f98hWOgD4K7NCDRR16nm+XVW30nEjnYGvBm1HXr9lSKfSjL/A5pf8U
4qMod1YvwFOddnwQzkEPuH7EIKbruuzNV6XVgJlBoQBXl2PFhr5O0DNU8Um25lbPC33Vlv8s3d9U
NBYa7B+Gd8biDmfOoRYcMBuLucdSb4c4cWNlcbkqlBxj2OeML6Qw+J4oOIPenp/LRGviW6LL6qDR
CtUV83NaTxSpS0lG4xCMExwyy/xkp6qhe+pJAKtniFVI/D9Vd6i4WjK3u7xMJxcktJfAwsRtOu9K
6C1riAOVgANBivkNbS+yhndN//P2F7rTJ3yeLpw7LuReUHa5wiORDhx8ApH0ByFVsGdWy569siu3
omNWJFHz2YAJnj1DpU77xnrN/U09T+wAc4OCdKpbO3jYtDtH4/4LJCecvQaZty1LqYBNu5cFGz4w
YDPBI8+fVEWHFUmd33Vrpk9C1Q2JzIan34ZCl4+T7snKoSnUqdAS0V/MxtL/8ATytbbscLXgcIL6
/AgWCrRbfya6062D2guefTg0H0qlVZHZsn7vjTzZ27yR98zP8oOm5Qx4TNLdKQOS8lIkHZRzjPxe
8AHKlCbxvnGZqO8JfKeeZdVgmSG3ezdMDokPHBdRDomHBLDLXCujsjbTqMDzG5rQg7UBDHWpVnT5
NEKbG4AlyI3YeL3M27HITn3p4018KMeVECdZbgvr3u4WIPxXVhY6l+DYQrAAF8UcRMg8yRpoz6pD
wR5UdVoqmFwmaXgKO/Dgsw190qWavVF7mZOO6QZmJehL2LLbWmiI9FV3/0OfHJEAELLg5jWRrWb5
JsSmS29IreFgDE++ua5a6H/e90uN0KvfcxZldgigqmc0/bTKPCsPYQALMYCfOVvyCliKMhs1jWUA
LOuIotf/kCtCCVjXX2/v9aUQ07o4O5kH0x8cYiIEQfd9OHAbicjC2/7yQptmBK8VFIs/CCKfQ3TE
ToyunMaKY9eTWGS/WBdxADXyhaP5ylYBHd5BHBRWzQtBycYYxNjVhjwQx5N/81IfNyRx81NeWOYK
Ilqg3t0evesBUZ7GywY33JxwR+u6tUXjygNEiKHVQe5sfFaVtVECMMPtUFdGEchCNPtN1FAdw59+
ytlE6c5oqxLXzEFy19yOIh83FXyw/5ZZMDxZnV5E3tAvmj5dORbQBJ/qMsDeQWNg+lVnUa1kIIJp
VB4cu2WrVun6WnpKW5i3K4vQATAXDs8TpgBFv89RHKsVEFlu5MHoW/WNDTDg02hqrJSwlsAtH3iB
2d2Gvhi6ClMdHCC8WS5MwHAAmZbIQzaCqCHhxREakDY7CZdxKEuO1h+iuvHgeU56bMdR+1VkJIdX
utsDpVdWP7vRz3cJ+kWrJsnGqOoA3dOoKB4DvLdCWRsJagZwqrLA0And0jFFlHYlXVG4/IQDzaB2
NHQBTLNqth4k9eO+HdM97kERNUGnh7Wb9nfZwP90jS0BhdWwZ0TNVmqoN4M+4GEhG8i3WxV0e3F9
hcodVm0GvcPeJzku5yEN2xRag4WTru3BQbGdesE2tzocu2NmxibTnK2oUC52C5u+mqX1bgyd8x4M
oxvxputWnW2InWn0ySrPOjAkKkZOeiUAmQHdw38HHU47UL8zaWgZBRSj3Jb3D12R9F+UWcazBQIG
yIFRbQRA+KJ00JSpOeogmh7sTk8OfV3zNwKhrr3R1WqhrDLN+nxVTNRZC/Q1DyW72Tof26SxMkn6
A9dEtR5dxz+RRCYnpsH21vI0a5V0Nd17Jk3ekVJmC5v72jkyqYgDw4sePtojnzcANaUBgwzeH6yU
PrWitDA57Qv2865qvNcvHyQo14GdiRsS7eg5sEMYNLOgGjccsiSESIyfxr58UAUkbdb/f4GmRPrs
7NAqsGySFoEGr4/4cORoQ7bNk4GHpFrCrV85QT591GxXQ/3G8TprRH4xgpT2DkWczFnIkG6HACP5
8+cIp5dabuFzcliuFt8bGMAvJWFLIWbnYFNBna3hCEHK1Sg3tfamLxXaryx01ADQ/MP0Qxt0rhpD
CrtHE8GXB4t3P1ozWzFHRj4ylwqFgNJh67FPHvNF16MrjyZYv0yVfR0yxBeVd597mp+beX+oQYxo
1L9MPmfdlmbAL0KtpnZ+3V561wYSfBgDOzpAS3D+lVB9Y4FGLXnoxwc0OqH0fR+Ae3M7yLVvQlZu
WWjggpoyfzcr2I74g5fIg1t7UZLaJdR36h9pkP3RIdE9Kdu9jJD4+nrK4YI1ii4qXI6Ah5+dVAE0
mOwhl+MBpd64T0+j85YaBDDQJaO0izMJOHu8bj0cSmhjoBDxeb27ZtmkScuK01js7WAP07Kk+yHw
lbdH8VoY14LiCnSf4Ec2f9IaiSo94jqQ1JI/BtKHOhiCie8B3LYE/ZlG5tMZjw8CDhRsa+CMPH8+
XwW4GLSnSX7q22IDtugOJ+HGlnVoQdeQ9wvHxUXmhGi+g17MpGABsOZsnoR0RvAO3eKkyntv3YwL
SfXFCsefDwAzxTsHzK+Lok3WZCIP8iQ7+WMVM498Vyh+Zrm1cFl8NA/ng4Y1bqO16Jmgz0y/4+wQ
BxnIrGGtkJ9wcsCfdm1XqFY/5eSQiEeIFxTdUwOdQHSAwmJ4rMwl8N61OQODAV1UcBguce2JTqVZ
oMNyqjP3HWXyJ1B+3wSsl4oEMihWu2T6e3VYz+LNnkOF1fXCgsDcyW+tkFYkMpwfI4R9b6/5pSiz
QTUbsGxQR81PILpWPQ89a+fZ374cA0vP8tBDDywX0/d54jypdEXhG3/yWgci5gYYji9FuwDQurLI
EQSWBwCKepfId414GdRQfaic0Z+J+/IfZh8QNhtdI0gYgFEy20NDoOsMuXNxanQUajT0Pu+r1Ja/
oK3mxgX1kHRD9nThWL8yOQiK8wGctEkgZjY5femnY2/gmICh2ERJjlSwzTL61YxvugoBrZ2IMrif
5hA912FaM6RjfqqsLBT2QzW8iEoPNbqwDC4uKdyBk7gAChL456JiaJeZSXPHI6eOGAVY1YO+7pok
iCEM+ewHLoOaAJjcdtEsmbJeQmSmyMBO+yaqy9NP+LwANcYAgIVI0Mli2crQ7A165ms4+LwNJt/K
unlvHedA3DG2WbU3xb+vLn8Us+ClBbwlZIQBgvwcHfqk1Bd6Xp/0Bw6mTxemX8bfAMx0FmHe+a5M
HZxhFxHQRHYeO8aqXwMx5dJCuVyOU9tmKsbinEdPZfYhYIsnUCFL69MwrKu/g3h3/YfbQ3W5iUEn
na6o6bkF7YbZREkRUDa2VXOyi4BHRW+3sd70zep2lCvrAWHgQQ74FzAkF498azAL0hptc9IpPSa6
CanRbFUHL1bxXBX23h+NODNQxa/Qc+zKhU198Y1ArQC8gv+gwnAFX9K7/sgKYzxxLoMtLHX5Oqhg
RnT7Gy822yzK9CvOLkttchsp/XE8VckmV8BbQEKwVP6KlduabtJUffUQQTwUOYGZQUMCLNrZ2mAw
bnRKs9JPnhySfYWSw6kcEnR8AWaNA6stFlbKRa42xTPxbkRGA1mueRV38Iuu5l0yngJdwGevcVZe
Ve6DpvhTs2Zzeywv1v0s1mwsGWusxOszfFsQRNCQPvkW34xlunCDXQ+D+1EHKtK8oB9oTQosAE6h
E2XAh41tF5UcRZPM6RaeJFfGDspfYOtAcg/goLlYP6w7IRidKO1kmfuxeSXt0ep+8SJbWOiX1DhI
AOi4VGDNgLokAOef16AFDzkGQIx20mvz0bOGcCTgloz3lQPj4RLWH9Ko4rYdnH2mJfxOok8PPZZF
hOuVrYCOMjJnZKgY1fn9BjEZVRkAPJ0gOxnq6SqtVzJPIJX7VBEZNnIBNHhlGhEOeQKIiPCjmO8E
4rgayF/46pzuCh/WJs9iyQRyIcQFLZjlmmMnQkMyctTIDzvbs2x9e81fOaXOv8IyPs8dhUwE6qw9
Bo2u+2oNEZHbf3/pE8zPf195dl1ZHUbJqX4CYAzNOxqW9Mv4N6xAZDQApaKihlrn7CvsARClJA8S
tPY3mU8jI/jWd1tDuw/UGArvy/naFM6HrBnq/ZDanT+IIUmOsmRiJidHsLCzachaqKYbC1NjXNu/
52GmBX92titNNsIsEKZBcX7vltYLAX24h0jLSaNNecfVEISkq9s2dKzxmxmkJByE+mUNTgzB8ShJ
rMc6d+Gy6oulSsS1eUVHwDdN39OR5M32/KAHFR+9JMEveauhyzugFKF+3F47174fR/50zQAGeuFS
SlpqK650H2aep3H7Pbm3liQfkdJgDD89NjGVZzHm3uwyq3Obo91/MgffOCmKPkAlYZHQ9ADpcDzf
AW9t/jSFF6ylb/0f0s5rN25oyaJfRIA5vLKjItW2LIcXwrZs5pz59bMozMxtsYkm5PtiGDDM0yfV
qbBr7+5bphfZruoV46bVEWYgjPze9EOzoS/xtcIt3EqVJG5EMMwbrbDCbZto7W3GELcy2JFjIcrN
jZe2AmnzCT9dy0Z7EMQqO0gJl9yDqLWxTbHRbRVG1ht0HsItxfDAHiZYd6RLEtJdebGR1UC0XS34
YbS6tOubNiU1r+nbCpRPrANOqhpT2KqBShf4Bq6szBU/dcA4zKHNNl7Z+3Y+WvD+xygIhJ5gD15m
2HWJoCT85vKjgsqOHclSZeeSktsJYJv7LpSSe7kzuqNIZ/AhtPTsPoBiaQPQXngQ0uBbkRpAaDOz
T75VbU9hoQ/ibEtVZYCZYiiFQzHm9a5VQm1XR37+FHqScqSH2viaeL5yAPigbIcmqG+70g1u00yP
aTsW6lvBFEIbytLhrjLEyvF96MakFrT9AHv3Af7SF6DVyq3bGe5ukI30Vh2r8BhZWnloEjHfWT5t
Iz5Zni165zowkCp26MNyN4ELrRZeNOuZ6PU2FXiL3ahVdqWupPtOS4lcDAHxVRPBgb73uvus9tXb
QNFpdGmk6NjLbr6jXkV1zEe9Dz5KC9WOXkYwXvU3Q973274EweT3xnCfD2XDBjXdvWtGid2rnX4Q
R7F5NpFeIPtuuE5phO6+Iz/lVIYR2FrQBTZ0RBNrowrYVRTMvaq5j4pbx7vKpe5fggtE+UkUv/zD
1eNhU+h/nQDSM4Mao3TR1i7tcIhrbwwfMG8nJVswxC9hI68kfC4SLtMVpEgPopxkD3DK92auD7Qe
9IxgOU0gC1sMwZ0aRw+C3AOVM7NDnbbH65NbvPNAA0iVgV+/8IvyOEAdLK5dR/5hwpG2++++Pnvx
SsUaMyHj63pGqwvwRa1ZScQt2kUA0JQfoF29kNjzYrMadLxuBwaJV0/xD3ERbrFJRx0xsJW80dJa
EUGRNKBIRAfPLFIzjS4cWypxjjUmf9Bl2ZVhsDKdpf2ngA6NxJTXpmPo/f7XSlZqsdK5TtUAkVXF
eyNDVUh6LbR617nS6fr2LD1cMK5KE+afIGZeXu5dQK9JJllIcdDYDINCpIX7ePwwBplDfT7M7O0O
w66Fdnu0nNFwApiQI6PcXp/I4rKdTWQWidWJ0oHRYQQpcbLuJsltpb/PgaVWa1jOhSfybCpvUM8z
N0SrNEsYBQZqCpwQiEl9xR7zv5XmKM0Brbfr01rZn3lhftRroQyqAWmJ1vqiCOGh1oc7F/v7D8Og
QQ31lwXUaZ6BoGOKpzfuLWcYN1n4RPVJEG6uD7F0TSdyX0iYDeqs85nInu/nvPeW40bqphVdG1iX
mYUbKVzrjXwDM869GEoMUL8A30SebVrUsy3SEchtpQ4hTCV7TuhQAMUpAC/t/ga4CUpwW7o7fe1Y
rA46cwEHHGOvQDvJCZRoH3UZcpKnXvuB9qndZUdfzrdW9hL4K6Q/i8f+bKqz10Lv8MLKgVELNdlE
aYJj8KJb4NHzZK+50b+cRlI4gOAmGYg5OdkAYEFkH12Ev/ejFG09zbdFYc2ZXjwplIun3DmnZc6V
HNE7piSBa4HrhxATVH+R//CsN4mufzDn08PBeQR1AGrp/UGRhDYC1chIORyRsrkLmjXKrsukG5aP
ZiQqvuB7SWrPzqLoRW6neJ3uxEZ0sELlFfInJy3UQ2Lqz0XXs1PapyocdoCjYvhFhTXamgULQpYe
7JDJe4fTOHtPhKjzNClIdEcaYLZPWi/bDGMI8L0Qxt2HrzhD0W8H2h2g+7xaEEWV2GTkchxd+Dr2
R6/D/Y30o0Ql/fpAC6ce3mYa7qAHoQw3rxDEE+tmYJa6g7e08V1zG7nDQTDc+9YF3BhHtMJfH3Bx
EVlCsF+UZCnHvT8oriaEHWLeupPAfBIL47MqiA+ZDsvpP4wzlRWpnIPHmhtJMYd2XzVd3ZHVQrAF
Sf7WyEp9yGQt/7jXZ5EegvCDBAGu3+zod2IRQfsq604V1rYBaWhSGiuezNKiwYo54RwgxKNS/n7R
msGiVdjwEZYLZQLjsbUVxVP3Ne/DynmgJ5VvzUw+l4zeI3xmmPfn12xqnkCQvNMcmFazE10cEJr2
rmQHXkmL0KPWthuE+QSKA4hP7wo9oJhlwSkslPmfRGyzr0GE1JMt16V0hMtDsQstKUOyGOqpiLzu
Dj+834tJHlEsiUKbYBVeYF1u1Q3qy9JWQ5Fxy0/7M0QSECapbD97bdZv6YxKb7qiyW8CH97Tyip1
VNU8694vXLKBWlttQMrB7RIIafHoCZbyJLs+nTFeMmz0wIjI143awZVrVJ+yOtoNXe3t5Nwv8aOz
duclMMd6oLQ/Idil3xTApO1ShIQ4R+LFhhAg3YxqMz54YfcrTfgFZmB4tx2tD5sKr4KeBhENPLWP
bmnqhnhBmvTMvNI68FQrD3VboWhYtM9eJ/bQ5OMWeFpo3pmA1w6+52abpBj7Oy+OagIHj3aC0DuO
6j4k4ZhJxZ1GSibArjbpLoASgZDUNG5zymBHABvtIQRadgcpruiQFxtOSdlZz9RZ5LvK08SdIIip
HcqRaKu9It4mem/8SV0mFJXKeOuDidvGKKTdonL31sBgPUcl+pt0ElWHSR93bwIW3BhtLt3wt9Eu
Et3bkKCvtrFSpzSaKHgFBszyilnRieUpNFbXkzqhWsvb2BiireGOzYbbgwZ9FtbbodVbQMCicEjd
QN+ISmDeJrAAPbSFpt6i59Y96j3ANA8SvvuixFC4KhzZUdtJLxHs15wupYeEe2ylL2onuh9/my2o
gsBc0w6vmPPUjdDEQuhVrebk+p8mRt9uaxV/rlunhejn3RCzpyTP41rpLYbQ7it0hoN+rfi/ZNep
AkDdCpPbJUipC90GceZYo0KVfdc7d9y4WT/YbiC+aGWF7xaudS9OgceF3aBxkdgRJWUs4XsblRvQ
OrW1rjl+Y6EQ+0Vo/rR9TrMVvE7dryZeo/CZwpBr4828RIV2dEEwNY3+GqdMvvfKrxR9Jv+oKSeT
xkNSWrvre7ZkhIER/f8EpyU/84UJFTyzERgQXJ7XboEiaPr++hBLxwLKSRgtqK6A550NERR+UQOz
Mhyle2pA80R0d1wfYWkSdK/Cd6KSt7uAXEWeDLIQA+C0yqvkIpQ6JsBum5XH900Oab45mi5RG536
WC8okHsZrA3YVMOJUk3YI06aHcscQkGhyX71AHHuINdWvsaqHm4g/pY3KNWW27gMwatGRr5lBtUp
TGrz46UVi3BmKlpBLXuBTYUmW457l/XVTDsT203B41av0QssLjH0hjIZZirE8yo3XU1x2kfT3Avj
L/A3715W9HCnRIjYXN/MN+DLxTIj+YxXStrmAhjjkT2O/HE0Hc8MUQiojX7fyepXepTkjRgYr3Rt
JVuXLpKdCa8u2MgQ4vg0nDjD5AyGc9V71BstsSltwIgeZMHeGyrxQZNrnUIXNKftAHt1kkTijWCG
Cprg5XiXoURL0tLqN1mQSDdZTlc++Un9DvEH/WAF6NTT8ZS+BBC77bxSyuGjcmrjvqnibKCprLa2
TZohSULMSi406gFcgwUng9qTiezVHY8K0HwRfjiVflNegZanuOpLGyDTGixnyWpNotn/u4JzVhC9
l5UhdiXTMWC1Dzv3a9cW20CXPRuU0KEc2o2Uwgt/fd8WTwg0kYoOB+AlpLOCygrKS8V0BEN9GPLs
BXDdM+Jwa30Wi+bkbJxZrkhsyygh6jOp87zm4mDn1Yeps6bewbMRZrki2YrpwsbPdiCGk+O7Sgt3
eFQrVnFlud5oBM4Mr0GjWqqWTMMrXhpdwjH5krUr2KI3F/riKv1nJvPgrlClIcbtZK0yMqtB+hzr
gi2rUN5WwWuU6p+ZagFhjHqMlOAhDEVby/BktHzF+VgI2VlRDByYAeRN5u535crhUPhYvka/E+gJ
Tuikh8MEwuG1o7+UZ2GoKc4kF0/74Syq0Ho/jWKhMx0xcrcuFFRIsNutpB7VQfleauprHdKzPnY3
KOGupLCWtpQXjpduwmNeUJnWYqq0SPVNW7oRYFIObPXTx++YPvUEwLYFGGL+lI5FKhnIMsC7p/7S
hZsk/OSNw8ozt3S/eEfhg+BBpRFw9lyLbi22uLaGg8Sv3+7rNeHlxWf0fIDZBdYEKy9ROybTWzyG
wvfEbKB3OGrGvRg9mu6uIWHaWceuQeZFe2jyB5pMdteXcfGQnP+E2Q0HsNV2nsgcK/kbAut26JsI
KO+i7KfemJvU/yO5h7RccyBWVvYtSD278mMtBrI0iIxaJfddrL8YweriLgW6E1QbR4SA9wIrViQ+
+lt+aDhI9jhFMdyZOSgFNcuRRne/aUH8kya5z3Xp/g5l8/X6sr6BOObmZkpNwAA/VT/m19w3RLfS
pMxwhEYpxE1txNHGGN3qxmzU5qgXebDRTS/9EgcD9QufeJV2wBRtOhg00HdFqDkXfletxxZAzrIN
PNc/Sq1sIKPQd9t4MJIdaiU/h6HUqRxb1q6xdIRkClF8aXUNDAuI/z2qjL3tIkiU2J0M5vr6HJXF
S07xDWgh6B0Y4t47zKlZAVTyDcORIyxl81evhPS+7XT5aMi5tM/CJNo0GXwRxZjhhdaluc8TOSPO
HixOs5CcUFAWDonftKcOzhNKlqMhfBejQNuFVSNUEAElli03rXv0cI8wI7p42/dueZBIN2yAUgob
AAzFLQG6em+hTYmIu2Y9uW6T7XKhUO4LjdJpjBbbi/VhPDFPI3knYEPY8YlA6f3sodeoxhLpRycY
s52iNTtdOV5f4MVLcjbC9O9nlySo1XTQJLxZkfpWElVbo17j2VscApJP9DmgY79ASjRq2MaxK3NM
A+uTjK4qQ669vIv38D9jzMPtHA2wMm00w8ka4TZuEEVK9fGPieyI3Ueto0rhru+F2xSV+dEPvl9f
w6XnVj8bfBaIqzW6YyH3xukRtvCUb4Z+yshWQej/340zSxKOBXg5KWaShYlYsW3UyBdu5TXljqWo
/62VQqKoCoRmupFnJ8KofPzKIsV5eMlGQCSU2Atb0aCCXXldl88FPRv/O9C0rGcDAbFGWBR4uTPS
ScE+mSu2Y+37s5fVL/UKPiO+/w0ehQlE8g8v98QoSwhIkHbBOo7UMr1CUWY6UulCNGTVj7XwDyUe
+LY1wCWgmCgJz46WpPa+Qs3CcNJqKyafvG91+g+7QKA50bNN9W19tt1C7nu+3iq8kqFs6xk8M0Ir
B/+yVNRb4OTHYF6QEIAroU5L851TtelxVKCl0LfX78bSZhvwZk+c2dRW5tyocuQHchJZuN5etleq
n65nrsxh6ZZPDhq5MKL+i/Y2sRChbcl8y/HEoyX/wjHdhdFtrsUrNcTFmfxnnDdn6uxaIDYmRG1N
DXHwHnA/7aH78w9LRbkQnDTEzxeFgMISMxNJVcsxxOFJ8dynoTZO/zCEAUKfEptCEmp2bK1KHzxJ
a03HF6GOom17+PvfDSC/tx1ROBpx6RF25MmmCuxif/3z06Gfe1ZTfmtqfgZBaM4cVn9suihxyYmQ
tHCFV1M/yMXh+hBLZhbVHkQlDDprLnAybi51kp64DFHAVRDFFg9GF4tbKcnETVk28sGQYRm9Puji
GTYNKlpTHZ4a+PtlI6UDN5xPgKpVtxHch612l7V32dr2v+3vxfoRsoPtplf9An7s1TXaaHFlOVZK
CaWwfpWD9G3U1Jekzj4ZdeSEgXsSzdohS3SShNLpSwXVq9Gz5XikcqN8S8ToplbC1i7Qq/NNGmQD
2uoUc3N9QRYvGw319AShSW3OIzxdr5tQ00BaCPDaqU/DWi/JYvQFzn1S7AYBcQFREnMpr2WflUgT
ylebLrZV9Ya6RqR+Rnao+C5m+1yx62AjylC/raQql2Z3Pvj072emhKhvKHOltpwwG4tfVlHH+yI0
5ZU4fAog55t9PsrsBUlULagkhSlqJLma0YDJ5skaj+jbS6FuS8OKt7UYTZoaIpnYYYKfedjTEVEV
Rcndr8Ss2WjV+Hd6cbY+He/bMqJd1owrJFKhADxIcmHecJTK5+vHZsk+nP+E6Z6dLSxVkcoM2oZ7
VLfA6EbUIKz60CfZ1+vjLG7gpGuC5IRGrn12X9sMKQ4hJ8WhFtUuDQu7KbqVXNHyclKpJdSgAkw6
8f1catg15dZljN5LHz1tcAGNJ3eRISLxqvhP0FX+zLL+R+1qG7VKVhZycYJng8/seAOG0oysAB8q
99BRC2/S0l1pPF7qAAFpAZ0I6E3q63OjFxWqkEaloTsI0Vlpth3d266HZNyJ0Bbukp3cdDtXtjaS
7h1qaS2Tv2RyCc7lqVkYKz9fXnhb1LoCj+LIeX7Xu9qTYZX7UXO3sKf8vX5aFrfyfKzZag5hIUg1
QboTj3pJvVk81J76LKfjc13D4ej1Garxzd7oxQMQ8g9T376doEmy5G2uc6gkQCS3lkNBd/z+rvqi
1P/gF1l0of7f52eTE924HEOfz1Pyt/caf1xfvcs7DbMuFsWiVkR9Z94gTFWC1H3fEULmr2ndQVF+
1IQ/18e4PO6MQSBv0Fw44ZdnIUk5aCTiQMU7EfLMKL19+Hl///nJUp+ZJX2QM3ht+bziC9+RYX70
iuxeAHNZ6PmK0V+cCYkJNgTuPdKv74cKlVGWC2/QnRFEHbpbdvR6faku/SPmYiHuCYwEdsE5FFao
ukhL1Qb0UnIA5AZZz4+el7LN7xRzraC5OJmzsWbrhmx0lXdCpTumNEwI/K2frCQo1mYzdyjRNup9
ndmE1ck3tmkN4Rf5KaqZZWisHOSl2ZCMp3MEr4OGo9nWjLFR+0Yf6k4bSveFax3G7vn63iDkyva+
f/MhS0FpjscBL/ki7e8JZP1qdfCe9IxW9H1kKukxkfNmW/M8VxvIETVYbQNxl8hd+dwZrb8N+8K7
ySs68FrLG596odBuRKTintI09/eeGalfwyDsP2dpPRzGqui+0iWifUqVODq2khsfc0Vv7RFJ5U0h
VuG2DGjTgP5T1naQWBW7iBrPZxT3oNJ0ffXg9r57X9QFtDFG3B5j1Fm2pg5zglL55i6tjHCvtPBr
jGLk30ZIlfobo2+i29Bov5el/pcuKuGukmLxqdYROk/kyNpJsfV9LMT6UMZhu/XLKL8XGnXc94Bo
7yCl0lrbLVrcuTYb0OrRPUdLqmgzWgGdHGA59pof/uqHCgR55ksbL4dIVi1c4dEa0u6edzDakapv
QeFE+d7qRHU7Bl221dUx+6zATkVoDuRJG3m35MD3d5YbKvuBROgnt/GTDYRNxosr6NneDevkqLaa
cMgAE9/lRahDc9zLN4Whfssp2mw0OlptxDa8E1nkdiN4cr2RqiCmPioldyh9/fI6yd+mlfDZb5vx
j7UmXrp0SsnnTi4cTBYQnc0MiAs8ZtA4QQYNKK5Nn8fKNbh8eDmimKaJ7gGKxblrD/TBFf0S6szQ
rSnUj7ZhIoFhAIj4eGs/ui8UiYxJmoVM/PzlM6qkohmy9p5U0wNVCjjLd+9yE4wxnUpCiMx30p1K
Xf0Z1ckDSkEryL7FpTwbfvYyNh78wT0l8yd9ML+PmvxCZ9xKJLFkvyAPmpogoEviiXy/W0atB6qK
cumT22p7K47u6LelBwvOhKE6pFL74bce0OpE6AIrF3H4/HA0uSEAhNS8p8aoD4mQ7q1eX3ELl577
iSKdVlzwxhcNud4IaVCk6OyZD4whS/17rqmTGP/yUAL/okQ5kW9ac2vchn6ioKnlOpmZ/Va1OrFr
aU0TcOkATHwwgLMJFC6YfOLcS5XcrQQnimRgbaEdCy9rFn/B4J8NMc9KSU2i4r3Q7dvquY7kIN5j
lkRHr7a+yEVz0ktj21TDjd5j1oQ1wu6lvQJzM3kB5Pcuqmxke0wtMHLX6Y14H8Y/c0pZobWWz10c
hVwuYr0Tz9M82ArqXmnEZITkLh0AJH5BfttW/Y97yWDo6cwm0pI5enO65HwAJqlXkeu4MXCeh2gN
rr9wFniup8Yxjjad79Msz3xALGHQEgS5TpN8Mu00+bRyECbvYfby833oHsm2ckfnPVcBvTYmiEvB
wSTInAZYwVMBLUQYM7yHRomQjagSE8bnujrStSpt0643j2AMg+31X7I4URkQFglG2HDmHmg3jlWT
yjBVthStHrQ1/RD5Mq0BThphT2mSYgfePnugMhrPlV5RXGeowSDJgU4vjma1Gy1F7SeMpfjb0KE1
K6eFeSDdlm/K1g0PeSBqvKuu/1rjWOz7yEP0vCpCwLxNfFDy8btZeiDkwc3ttSgakMoQvF2cN38D
S7sLWu1PEzXqQxH1KCpYVkwBcuhWXsbFlSPzSEYBBloYLN4fETTRVYkkoOv4FqpBsXEKdGHFui4P
YdIlMZG1XAh64ZXKo1FzShTTtTOAYcVKqHOp+0FEzfv+fyPMQVedh0JdLPiC4yLkkkYFLauUfTPF
eEpGbWPWKfTVgl0iYQg3+UE1mqdWM+8GoA6ent7oWrMR/PJg9t2DZFbIpgRHKVnD1i1YFKD2PC4m
pnPqx3+/0JJWFLQRmxzR/EE3tygq2MWw8lQuvMzI0KP7/EZXD4Xl+zHiUuuGXJQEZ2g+ueKXNI63
sliAy9P2ybBy+ZeuBF1pkAhB0kQcO/2WM9uiRyptx0HsPQU5u1r8Fkx960eHJji02hPJ1X84pxKt
t9xucnoXIkhhkxYVHMCC0w+PYXgsXq8bkMUjRCjO8SQ3Y0pzt40UXla1MvQSXa9J6BMjx+5rCpQ/
eQjWfQTVmtSWfBop5t67hlkfVKoOQLndb8SsHppCirtLFCX+rLux+7uP6fzOE7W1O0Oo90rRGneQ
BHufr//qpTMFt8HkTcBZekHkFNI43Mkxi1Ipz96EoYcFYGibw/VRFpxnZIb/f5Q5mZM2CFGUBxqs
KfAONJvwR9PdheFKULw4CBwVcLm/dfHOLKwoxZk6pilT0UZIgwczQcUQ/jK3TKRdnoveSqpz6aqQ
VMCgk+GZXL/3x3eMvY6oJxMcARhLTtK2s/7G0WNdwDgmrlyV5bHIN04qtPgts6uiJlGeBDlz02Nw
XY1nS0mzzaAUziUIDWiFuL5fa8PNMhixmslUIpnaGGq2Jx0sWA0M66WWT4m6poS8ZAVwxaBMBdFx
2RWldJIVVjneppweCh/zaUeWfQClY4vZ9sPTwsxPWtfEiVNm7v2OAdVRFVecXLJSPQpe8KN1lUMn
BLuywubE1scDqfPh5qe+7IIk80161yFmofm6Sb5dn87Cq/ju+7MDGBMoGoPO98cMB8lO1vrVpGk9
Zs4ZbY2Qok2EYhSp585fLSqVNDXED5X6KhtbMA/jQWvxSnbBYfAjO+h49zp9JybWZzksfohJa2vS
5GUY0Ct390WeH10xWLnoCydm6rac5AthEgTK9X4b9aGXoZ7DlRrdfSvUdlzcCm1jR75/7L1kQ+vg
ysuxYFneDThbB6XNTLGiqccplPynFlm3acq8rWabkuO/vqcLoF+GIrdP/VAT6cuanVEaktw0giXY
GVptsI20eVDGdC9WP/T4c2YXG2XoDorbHvNRPUQye+7l+u76b1jcdvit6Ben5H6RK6UVSuhJtsHq
EHu2Kjw2/aHN93rtWNbXOP1ct6fr4y3uJ73jVJ9AF1/EY2UOcQUtFsQYYrpVY21nSvde/5oBwXUx
A1mwkn1QF8zbpKvLe0c2h7zmzJpKrSkOTVbiseqfYoiESK5vg5pOf1UCBnUy+m8mHaeqb/N/ETCx
7LZK7Rx93ErKNhBvb6I3agDCuvGBytbW8jobdN9jSGU/6491WW7QXNpUmmz37lHo5E2o3hnFXQDg
vbNoOamdLKab2z2Y2mM4CLbXPQbBT809atGNLv8UrK8DCc/ixgc4eX2tpaXF5nhhbimrsACzs+zp
fWsAZALBmb0i6JMMTgqdvuGPtjT+1ofUbqSjrLdPgvaYdiEtvj7ppmEnW70NQ9BGkL9JaryCRJOX
NmT6RYgcvqnNzSyZq8aDLiUQVege4lT1tm++Wnj6tPpCWaPAZ84jJ8Hye5flPxSZtwgpNrX4Lojj
RtPGnRr+8iokpSgYj/2prc2tmsK2P+lR/XXDeytTt26xprmygCXl92r4rpzYqZ93dlNrl1adMNQs
J+LXpGG+8zkxhfc37catLN0K3Uuq1gR5X+v8IaPfJVJ2Lfka2T8o4j5RQxJfil0lPzRg9K57Jwnx
AYqi0XjO20Orsj+nynrp1OPY/2jr+EZPX5Oi3/qVeNCblfhqoahJK6+ORgcJMhmuytlcTGiOa79y
VSrQkt36j0J1m0R3Q3kCEIwD+1IXf9TgJvX20aqizMIrpmLNwcVP6JgL9bSqHLoS0LDq6O4TePF8
xbhM53n2htE6jEtOlpJkzPy8q0hvIcdYaE6oqw9W7x80vT5048fp6zCVyjSBKW2rzLM9pNIoXxE9
OWn+YMohIlr3TbQylcWVOhtj9u71XjO2VdXQQKmePK2ywzU66qUBIHsDYcMoIExmtqFS9bRHrEJz
Jn0426jilXd08fvQhLIVRAMXKTEFsVGrIovvJJVdH5Pf103b2tdny1OWlaU0NV/Pi+dUfjSrtdr7
gumkAkCajSwOULc5lNVqBqX10kKHklZ9UPsGlL75JezzZ3jrtoPhHXutSlY88aXjS9ID0Qrd0gA8
z4Iao5M7qQ05vm1Y8SRWRvk5a2lnS1t1jZH+Yv24+rART0kqnn6yy+/dqiAYRtXMmvgUS09l+qLE
v67vz8VUZt+X339f1jOhbfMiPvnp0N5AfUB5qvFjJ5PNNc3mi/eEochYTmkFKGIuwJWJ6Rqp1zCU
4flHMaQmCoMbDHQwdDReekBPbvvxuZHWw3rBUECSYXZzym4MijQoolOqP0j+z26MNqG35o8vzYrm
/UkTgX7RCzonD8GWpGms6KQPgD5qP9nnZkWLSPdb1ZNjlLl/Pz4phUZtUuRknC6QUcWodJ5r6dGp
GuBDEP3oufJUJ5fVFX9s6WAAhCVnwusDPGh28GKaQSVrHKNTDLdNWeFs/i7qr9fncnF3ORHnY8wO
X+gFvhq6YnQiMnxVVfSpFf0WcAPlc9SNvewRTjBtxdxd+NFvY0LSCSUSD8DcQXBzWHaKQWW/oKL1
P+tdvq2VHxQ91Pauh/sw/nAG5P2A87aFxkwTtxSU6NRLfxKCQrEtNp7x1+tWLO3Shk2SFWzLxNE9
95+RJfXAY5ZYChkKyd44aYN1Gru1fOdF2MV0QM5IQB0nwc55KNSZgyspYZ6fosrwP6neqH0NCx9x
xOcAQtKVG7w4GAh7QFVUCtmZ99Zp0FIvlsaJXqQst5lKLSoLbiY1PXQOV87F0vLR600VANEWSg6z
oWI1V4ImqfJTU2GTupchyyZ+y83HTzzwI8giMOjWRcoo0bImUhQhOyGWLu2FSPQ2wqjtzVB6hdrm
M07rvVir9coyLj0ik6AUfPgTb7Y0M4S+EFaiETJqLd9Lwr21EvqvfX7axbOUcR4FDWbWy08w64c0
F638+qWdOf/1kwU++7weZpUgw2h4Mn9kBVFb22/0FWO3NoPJUJ0NEWol/UTTDEZYaqq98l8u0MyR
70K1TMqEzzfiUXiU5MP1Q7Vk0ixjkg6bZFEuEGciII4WHof8VAvjIUtu+47+uG9h9imlB1Q+QPK9
MuDCteTJIzhBUQ7n3ZqW82y5mrJX0iYs01MqFqBwa0+4N6JysFFpFbbeEMorJ2BxPOQwoFdmtAub
05dj5hZNz3jWPvxMxfNPutZI9KYl+C4kocgIvRXV1Ek65KLuoQ0SFbLWT0+JnoRAZPpQ2HTcqQ1Y
JNPIn0pf2IVZh0if9aVOhB18u04cDRosq1XUFU+yRqEwD6TQxkg3z9kITU9jQlxqy62Xf8aqSqM9
mLFywzi9redwUedtIt7nihZs80IXd3kagOjkv9y4qdrZOnSUd54fupu+7KKnqtD5Vi6E6SYXSghb
Ra8IKxtiIHY72+ieuo3JmOrjuEszGuLsOO5jonDPOvqiON4Tzwk3wOvcLdsUOl6cpNJegSnNlsDp
wFEC0siWi+QHrI6SIxbSDzNzv+eBMFR7KDYAGgaRuOsEA84Dw6xatCwNNYUgxvwrKa37ogiibFu9
B58Kcf+znlfRpxjOh5Mo+Va8DfWAzNHolzehpAw28g7SLfKS7k8LKU76kj1YDYQokDexmmq3SYxQ
uF7BKibR3/mY9IOy7bKoeyyTxGB5ujUyywUjQ9cPXFZEWIQR81i7SqI0TPoiPQ2w+sX1sYyPHnCr
6xd1aRBSdxYd7SRuyau/vzcZiUPEs9L0VNeHqPyT5D/Ecc3LXvCpwAX8Z4yZrTEjCe1DPUtPefBT
V4Kb2DqYCEz3FjA9b9/4H46/puK8DFEKMIGJaXLmw/nJaKayEKSnVojtmjY/AOS2kMB70zq5/1sI
b66v4YKpRiSc5M7ExkzRcDa/QR0ERW/9/DRoMBMDCxiy3T+MYOkYUuIU7QLpJbhmpyt+kZ00d+8J
fzpjJbG2OIOz789WLMzVqE77LDupkWLL/Z9ojVp0aQCVvBEqZjS9UHh7f8yaOpSzRhTCk6FACw45
38ddJWqpGl3LXBcKX+L772MGJPKtY3hCP9dtbwRhV6y1LC/dlPMhZtGH0qRqpbldeAJVtzeb7iQ1
BRxB6cphWhpGAz9DdZikMzC02UzQshENXLITFG8W+gMA0dR/uPPnQ8zuPCRXcm8hkX2K2zE/mFlV
USEI3R1saOLKM7k2m9nVkAS/l4V8iE6WVpzQEYEc7cYUvly/HUtvMbS19MROjjId+++XrGhNayxb
YrYq3YXKcYQACOnfX9cHWTrB54PM9iXv6f/0LDk6Dbr1OgoVhGRSt+LELI2BxC8yTTKNRrjG7yci
96OUalIYn2QNQdBNssaYufx9avhTlQr0xmzjwRj3MbJqMXFYc/8nqaQVUMjCRqjANCiYTHyPgMDf
/36tJrCMNDU5ecj5BuMPKXoIutuWJ/n6XiycKl5ELgcILALLeYIt7MamdGsMPEKdthXdwzQCDHCl
bL+wWMSUJLgIvcjhKTOb6EuK24l5mZwS/8b9bKxJ3S59XmMXJhjIJNs22+ts0MZKQtOZ1NOXLnJt
JVd211dpcQSyTJMO90LC3ALKEAg+T3tQbLTmRV+D5ax8fw6FAmgwJG7L91VrZ+0oaf1XP1+bHSbP
ilxNHPi8caeQBg631z8/3deZc/0/pF3XjuQ6svwiAfLmVSrXdlrT0+NehLGyFClHma+/wcHFbhWL
kFC955zdlwaURTJJJjMjI9CwDS41EJigoiCDirq5StusZFW8uEPUseHOskAmFCOGvtO1LVSfaqrO
jUkbzx8rB13itIpnA7yZoWW+rg9GtfEEmB1ZZ/AXglD1cuPZ4MoC5QoGg0uDll04FDQkxo4e1s0o
9h2o4dBWipyODjFIaUlsUFnWwUxIbDhaZBn1B1BbnbxO/7tuRjFbMAOgJ5hHwIIoLw1baFc4SY5j
pBk+QekDbY7oV123IS4eafmRoRd5X3jANdQ7RZsmsfS0BUvsGJoBKE7GYm8bkCP/4IILN+FjmGyJ
/irH5SE9L4qAQi/scpUKu4bDGbSNsxeN1PuWviNMdFCzBVgZK4QXg+QGxCta36O0iS3Iu9mhU2+4
mWLPgBERHdwgGMWOkYWRchpYZdmbLHbMHfn4cfrcTrsiWl8YhSsLkgAd9zkKKEiHXk5SY0MZu6gS
FgfV/MrZfs6LD+Og+RDQuv18hCUQmcOl8f9yes2rDbspJoxmImggxv/i9ZGollsQSeJCBI3OVa/a
3GGJar2Ai0G2ct5N89ZUKQ0IHSBA8nzgXKSp0jUc72iqaWOACxqw1d7cn/avugclIxThQIT5j9X8
LKdSGTTwRtJigjzzNPTZwTI2gl3VYiNc+I8F6Y7tvcZo/ZQjyZVWYeqZkB5M9xr/SbdYNFRThddZ
IFSHUT2QOzuyfJnbebKbOP3RZKeAbZwmys8jG4Q3oGjt0MXGOZspT+OpPrtuE3f08wzlHFA23+5L
SAX8x4C01MVYMjCmwYBNjoZ+3GpWVvx+YHhQf0B3qCCfkIIRe2iI7UIKNe7y9q/VIVdk1rc/MZFP
gvSeqK3j/JDuDr9iCzCvI4utAe1QgE1vzJDibrr4vuRKFoN6ulXj+6x2jqU2vqEgcJi87PfNC3Fh
Rpopa+pQbMhgZm5DfQyNt/XPb41CLNSZI9FhMWmLdrvYa0848xLgHMbbjz0UPW0LAn0AU1/1UNIW
8gIkDWhsWHUV2cCG+la5FfAoNjbqaGhiAMkFZNnlktYyaR21E8ri2mv3S9d972z7MPRkjxrD7Yly
QFEEUwEAiKgxSXvPwBqjJcRncVE+Lqeh3HjTKFfk7PPSznP1JjMHyJrFRVfeefq+M/ZjW26cg4r9
dzEGKTIAIwufUFjFdJGDj0f/ad2rNj7vS9kRPAPGpio8FrsgTqehtgUEVK02su8WuqY95MLlOp+Z
9KzMKFyqqXn+PHXmHy1P8pe+TPU72xqXjYtVTLkUuyH2wHMffowWF/m0ot3MJ2gI0HisauNp6b0s
MksehGQevMjARQXm7tz/Xlm5qW+cMqqZRKYPDUj/4mC5BN0CSRYESc5irfuqTf3OSbaUQ7csSOfY
1GY+mjcKxD/9vqGhqW3EVyp/Ph+BdIDVLRRIuYER5Eh2W+CL5R+b8fe6vyltgEYdLN2o+iJevDzF
ckI4IalPYzDuz99YF5Y/1w0oHc70RMo6QDwqX+e5EHrIjBn5UG98GLj76Mzs3u/pI7L+G/OldLYz
U2K9zk7kkqPqBFUIGiMICzk/Lqi/TNMAYrdn2/iWZ9/WR6ZcfhHOifwJ/pWWv0Z+merGAt/O+wh9
iaHZva5bUA7ozILkAAl1UCEDh01s1P4pgOKhAfkPtItNHvqIizC/GX2O5xXy8KhfoCvBQQb7cgIX
ZGxzL2E05gPCunlsIOXu6RvARMXL5MKIFF3kU0OZ0ww09kwQdVcmd/djAybwrgPWk3u99pEsI9nI
ECndHDQRAWJjxGZyq7fDy4YDJ4u1Qvm/OQ7JfTpsRE1bJsRinnlf3lAUm3qYCHItdO/TTwXaYNf9
QWlCKGSB0Rihnwx8dCb0UvYtatkFWA/4n6B5zrdEx5Xb9cyE+PvZKBhZiAadPBZTukSlE+fQwXTd
32hL3BiLyg0EAAnADJSdr5BIA82q0rMTJAaL+ikhdBcY0OusFvuLQRw7pEF+uH3yUBTA4w6qQLj+
JL+zak2HIKtXxyY19nmWox4L5rlyiy9MtUbnZqRTYVpaFNRRpos18zcqvsA1n4x6yxGUk3c2Fulg
ABBoRr+LDyPGFHaQKnOqOOcQ84VutLt8XJ84lUucj0g6ViHi2RegSqjjoXy128/OzHfcpHuwNW64
hOpAtfG8x1mJlsgrcJVuEkiNQHs2NmvnAR3Dj1aWbWxSlQl0kgEMgH8ViYTUnYEbgxMgxRda8wfX
uJmtG2fouQVptlpj1BKLO0ACTDvWotPqHZN0/n3hf2cb1Jld5KYMfB9V07CDOo6bb8U1KhcWrIPI
pOMhDvLVSxMcCKfGdSfkDicTPRMf2p7tUv8d2FQ8aQREHecxsjrSQLokzw28vkmcaB9z5y7ZOmBU
bitYmkDWFPw7Ly9HYZGxC/LOJbG+HCE6HA4ZDdvq+Ht9c6jmygVsToTTqCrLTxqoJmkNqVCOXdBT
4uvJrsRxlpaf1q38C8vlOBpe65ogghT95tKSoGm5AuVMReOpcJYHT3OWqNBaa6dPhnYsfOgFuJy/
JTrUnZnpzPtUaIHwcdBDpC6H0GjcOZotqwUrjEaj3AzofQLC1936z1ROhqhf6KImes1kwYwG7DYB
YBDdY2mycHG/NtOf/82GdL66A9M1Q9fqWDdjrfnQOngkbeWIVHEXtFX/Mw5ptheQ7aQkwEHUBeze
M8ePnrW8UdO6bwq2A9kVBI3xgv3fxiWdG8QweTX6mLv2K/EAVNnx5j0WoAOCFxGqKIDOXm4I6COA
jrjB0w886FHD7zL+E6jtjeNJ6QJnRqRhjFpfs3EE5rIU0msaiFeH+3bWo3dMFmI5ZJ/BZofg+3Io
nmZwvMNdLBB9yMbluJh4TeIFs25Fdcsi1EKaXkBikIC5tIIWYaoB+ohwi3Do1nxK6JEEbdi7NlTV
byZAxr1xbkwKvArg5Qx3QGw3TZ9H/mz9Xh+Lal1woIN6CPKZqDtJ26YaqknTEwtjca2H1DcP0Fu9
43Pzum5GLK98TiErKbJVUNHEuXs5ZV7S5MzlC3anzdBppmsvmu//XLehWhYUtJx/eL5r2AUzQAOj
LSWNcX4REEVnBx39Vywab5biQsnRBRcu0ulwAMz/5WBamtaJZnllXPa/qmLfGIfS21gW4ajSfIm0
G3hfQQ+F/8RYz27zgBYahL414MnZ3zE59W4QBRrUyuu7nGU7dM/dzgaBQZ1blJ4p49T6Bki1UH8E
wa/11KToMkZi0UUfYxV8XF8phdOBMBSXMICekFOVTxytGYZ0Iehu4PnbVBzavAmhjLixSxX3fCC0
10VHA/JMsstZhGSL12ZAYqRfHcKOEDAtun5n0K1srHI04BiCjgYYgGxbOtqGFikzOsAdbO2L56K5
0v/aN9/fMWPobgF9Dso4V32zqemydMmwOrUZLtrOyj7oW+TeqvkS73tQngnxTTkhsxhQEm17u4q1
sY78El0gxrTTS4Z+mi0VVldxHKC1BWklFHAB+rekc1orer60A7oKAjvvXhbWfbdqk9LIsQq0OSdE
e4Ge+Ye8yg9aXEBqVKucA0UUFCUZ0079YpCvnqGX+6AH0rFh4KgrnaX+SpI5P42LWf6tALU7BIsZ
PJVua91zns5Hf9HavcMcoPs0sz+BO3+Kk47VYTuOE+oNdrGDJ/EYFH3jEwdXwK7VR/M3rXrtwQX5
AjriOyv4pbPBniKz9oedNQzmblma8W9vF21kMTCut4uev6XEKX6llAYnmiBJ51Ci7fyh4kdw6rwV
vAYFVrqkp1xzl6NOM2ipQlol4lq2RCaF8p6RoCuhKvP6z2DVQuIUBL6p65YHtPBox3XXUhyb2IUm
Cuig9Lkm3EFLTt0BLQtU1Pyp4BCkC2sIo67bUPoWNjtkIQBZAhb68jjrCruscsjIxH1z1LXwedJC
VmyMQ+lTGADyYjbeD/8aj8+OTAr2SqupYIOwbv+s1+1+fQzX2xyklZhfQA7Qj3XFKYPSoAb4ILZ5
MtM/i2Ps+7b6UnDvy7qZ62GAnsUADB6NeTpYAaRz2KETz8HVCDPHZAAK8m7989ftvyAaQJpfMLQg
3Xm1zSk1lqYyAE4kA3Qqu0xw4KP9K2opPyxjf5/S6WFq9e9z4j9W5XI0LfpVL7aqJarJFOAvUWkA
kkLmNtbLutUJaOpjFITiKS9OOkeWhzS3Z0rFaP9rx7x0vH4M/BLKamUMhCFYlPqdu9yVS39g7Ue/
9Z8s/ml9epWrh1QSCowmVK3le3scWs/GSwSzy5MDS41Hbt4OqsKQkK6CN6Jf7wrBY5Rt0PtIXMal
jmMo/dMB9vCOQYAVEg9KgL7RXXk5aTzT6rwfrSJeoLaBKH0j16JaezRQgzQcZHl4doi/n21Uyxm6
UremIu669rtRADiXe8UnO+E/1odxfeiAYhgFLcALQYKAbXtpZ0QHchk0SREX4Ge+Iy2En1uvm3bc
m+pdFjQ3t59jZ+H6FMq66CwE0PvSXsnnJAjGAj5tHksfGAik3A7rQ1K5F9gzRO4Fr5srxJs7NOhb
8ihMTKl3ANqC7Qcz2SJ2v37mYiAILyGtCKQFXuyXA0mbxOrJWANcbC47nXx2mp/+cjDAtZKiOTTY
OpKuLyCY81D2BTYXh5KMEuz61u2dPiuRvSb8k4sUZuTgpY3CmZUkR30OvI8mR8fH+lQqvfDMqnQy
BCSpjYRgtfpsOonAIXKtwYjAKbbFDqlcNB+sUYhBFZLmaTWXZVekZezQb/XUgYh4y4JiLPA3NDLa
WDDh85cLBppEa26zII9zvN8Wvgtqc2dvVQAUw7gwIv5+tm1T0b9QFDBCftjg0S6Q8rh5RXAYQJ0B
Dw2MRg7Y9ZnqYDNsipiNza7v9S9gvHwy02Ej3aEaB1qPDVC1I1MOQNHlOIC2haZmZWIcn83uTctf
10eh/LzgsxeSHUAISve3b/LeRUNhjvRlGbknkD9vxFKqGxyvToEttz0XMhbSak8z6RZTn/IYyLj5
sTK118BwyKFF0AkKFQTt3kR/tpCKfnL5yNG21df3Pq3cRwZa79tRTWLjomMP9UFUBuUEJNT/BtRX
7Twem/nIJ/7UjVtq5YrzAZAQ1B1F4u26IgTOEKOZNTheZX123WxX6fZxzB/RwrbjCTmtL59qK+HV
DaAWSAVQ/ZYm15p08PJBlC3uoZZGnPY5aPJTUNI/62YUdxN41iFJgNcpXsLyFWsl0zz06A2O26Q9
pVz/ntHkLgCjTT7Y39ZNKUeEoouDwBi3kxx7+10OuEDu5zHAhSAw8ujz2EXrJpQ+f2ZC/P3saGhE
5K0zrBAfDboTrVSRW2xKrm9ZEQM9s9JObYrmRA+nXHkyrWdnC2KzNVFizc6+D1Ii05pMfJ/0P8xm
iSx9ekFgcStTnAU4hY7yA9CxgEgH0vHTOcA3NCSBlXpP2t3WtabaLNDvRS4XhxsedNLnUwuKIXhk
Ir/Wg9vpgY+vpvFZnx486/ZQBIccMhLgYDSvU63FDMaBui0zEDhbdxwSnxBoesdRiqcpKtoYynUG
B0IdfSDejXH2iQZh/vN2pz3/urTcVTDnbprj6wGYm+pHgMLWv/8vDXiZw0NP/tnPF0t15k8tQ4OC
04mfbzQ7SoKo7IxIK+Y9raYPbqaBwXeY/sy8f0rt6Y2xrXyo6qIAxAk8a2ioU5B7W11ldmXfpHFG
i9jhL6z/WWsDlLLHErpRVVRYzrHujb1lFAc3NV6ZsUX4qNiy579A5v4ejcVq8hq/IEiGWKfJm87t
jetcsWuBNEdlSWAHBaHD5Synrt2MY2umsR48TtoTAVY7uD1UhAkP7B7I8OHElo63zHcbrwLhe5w7
h47cL9a9lmw5iwg3JWcBlhzPB7zNQXwsd+K4OWTPgExOY40E9TfTgw78NBscCNJee4S+YwqaTCSG
qJeggTxALipr7AAgAnRfl1b7jlwHsgMoqgt4nshyX07qyKjZ6pOTxb3xUpGvtvYj8D9vbA8BGroa
sVBXAGkKEMsywowSnSMurvPY9/LfKFf+ylI7Kvs/fTMcgKZ8GOr2zSrNIcz6JNuIoZR+KWIW0cSB
m1Hamr2fFaVV+lns8zyavix5tnEjKr3yzIAUBWotCJbmxMtitjwa5WPOUJDcwEspx4CeAbCyAD53
FS4P+pgYescQaC7NfgSXG2k+rS+RchDQ4QORMnBFANBdeoE7LEVTJhwXbj1nuxKxUcg6sAfOXvue
6TqzJO2wweyMgICqMLaaO+jhhjYwK/CI9eEonrWQXBUU1GgUuaZ9D5iPZoiW5IABNt0U5jNi/2Lh
7cOyZOVpZsb8IdBTc2d50xYftTiErnxdcKSgBIanu4wGwHNHmzN3zuOydL6bI39LZ/sZZZD7qbtZ
ncJCM8yZKcnzkgno1rrD6wCQuSTkQ8aeTbqMka8XW06u9EBU8wRpDyh95aN3cagF3gjE/t5wrF/L
fiMUV00aSNBB0gKtXMQs0iGU5GDAD4Ylj2frWNHp2bcejWqIms49rDuGys/PDYmz+eyiBsq+yGdb
GGrQEjzYD1r3cQTH57oV1WyBHEoQ5ghie/mETyDJXdRUy+KkOrbmad5AMio/j+wJkgyA0F+TGqVV
SRaGz3fB8/iWNO+4A4EEBoADKWlk8SW3Qr2IGcXMsnhwjHTnLSl7m1JnfHRbkDOsT9S1GB1cGExQ
gcCjA44lpzOwCW1v0kzcPi5EzEMv6ScGRhAjzPLsOLn5DtRAfOcUDKo8pe7+QR8g2ehIULqEiDtd
VPgFaOXSJUDbwaFt7qexO/kPRgXtd57ssuq4PlKlh3uYTHEHIfUlBes6Ki86kq1Z7JD50S/ocV6C
P2WjnWwdZZh1W8oRQVYVyCo05oHA4XJEQg/SGf0iiw1QoQFZO7MPg9PU92MzDhumVAetyO4KHh9B
6iXdrrM28GbOsX7QLZs+dBWwMU7z4kDad5dOhvnUpo29s9pm3lg0ZcCLVjqw3aISKyo1l2Nc2BJA
tGrKUMILnlkW7MDSGfbVHM4MfGwo/FUeB2N1F4BhAtSz49IeaAqth9tnGngsiIyCyUzBs59Rny2s
Inhws7C0oJ74rdl6catW88yGTJbBktZLTB82puFIRzBxuwzqQN1ufSSqMwWQEHRxIpXkXPG1mqDI
MErIn8V6efLsyCOv699X+T8a+gBhAQsp+gAkXHlR6GjpcwsSVxk/ds1XVAhDo/8M+cF1O6pxCNoV
D2UZHCxyl2UKrZeZJzOJLUQvCSqtjb0VwaiGgrcBTi0D7+ErqVDHSmu0u3MSt/NhMaPcv+u70Cbv
cK1zK2KgZzdVMdG2tqyRxCN4sVqn3VXTj1YLNpZdORbkJ4C4RW+OJ793kM6ra5LqVVxYO4R6fRAm
9MfcT+8ZjA+0jrhU3KtURdLaVes2oLIYjGEIg5Y8U6v/Pjjl7fUmgdhD2yiSpngqScdRkU9WMHkg
O62XDi8oK22guUuPC+ne1t1Mef6cW5IuSeASeBsYU4W+vOZQT5Dq1P3HUQvCsnLu8tzdual+WBb/
dXGdkFX5m02NjS2lcnWRVcSmQn3Ql4te+tzVtGNLFfOp/YxWzpd5CjYijX85XTmaRZEBtHCAPwEF
J12OWmYQ6BLVJF6S5NVuFujk5LuxwfBKGuGOAerc7kJvnB4tAG7KKbgntLgLEn2/Pt+qQxAvZsFf
iyaAK/58v1hMEuSg96Bm0+86rYGwig8OcwB632HIQc1cgOQQkkjnVEnKPB8GnFPjVBafaidPDyAr
SgmCRVCXr9tSLiAwpkDkiZBAvjzLpU17t8fkGt0xeO6rjcXb+rzkoiTxEmeYcHFwww3H1A+HL+u/
X+ymK+dA+7TorkOhWoZvB7Uz+62dktgsnB8euw/cCEwJ99bi7BP9HSlbACVQPETECEUnGUZgBGk/
gU8WBCPQgYbKpd59qLwtbtd/RJZXQwLHgCAmBGmCXDECYV5QNaQDwZoNYbeALh+cxD/6eXGwU36w
ob3Jwjkc2M42d+aiPUGh80NCs1M3jP1GbCwiQvmnODiYBXgOdReZJQRKsGxEDy56Liq0xgAJ00eZ
tbCD4df+zvM4ieq0qcKhDt7QKb51YqvWVlD3gzsVMMurlAOBYFZaG6Cz88FlF8zGt4IGBQ5Ti+2n
xvsLhmftHVscVRjoRQA3CkyPdXnhNSQdLJ2DJmgZIoHrCfKvxSaeV3XfgRDFQG8b5LYxsZdGmLuk
PZ8wqZZ/NMu9kR3M4Gjxu/WNoTqtQFYSBIi+TZgRv+Ls7h7HOdNMBmalrCanpifHUTeeOy07rptR
Bd+QKUBYBQVMaNyZl2byxECAHwTgPDK+BW4WJekfveNh5n1l1c96U6hMdZ6cm5MWyLYgUwlBGRxX
VVQ5f01zy+dUBkQJQEeEgHKq7AGUY/c3TimihLs8fXBe1qdLtSoCsuGBIAoeJj/BStxvGfhSgHVA
V7WrgREASh5ucFi3ohzEf63IeXAk2Jcy9QHnrbOe3M1TUz2bWTpuHA7KhzPCNXTOIeuP01Ds3zMX
w3Ezt3oLVJWTE+/bnEz5CQQjBJK9fDxNZVIeOcmMu6avkr1R5PahHiAqufErVDOKXDnqtcgf47CU
fkTKm6HqXY5wS1ug6Mm+sno81dUWPYFqShHSgdYLRwOqUJLjeUuWGwsR/W1JEs1IBYxbeYgtC+Lv
Z7M5p12dVQUsIAD2wULpvMMpUDpHSxta4aG5LX3fSTo/8yjowxb/qdoN08ajR3UQoJAtOpBRmHdk
OEVlUegIMITXKLn44ENCF37EAW7B5ZRpj3WxxVykXPcze9L5liLQB7sQML09AiOfThFp75Dj363v
JGXweT4syb0WuwesjvR4k+beCQXIU227+4EUhyF37kdQlIaVl977IPcLtP5LXbu72tc+DUmxkWxQ
egdOB8TQuA8RFlx6h8aM1hsD8Tvc/mBP3VvWWxs3hsoEOiZQDULMKUQ3L004DQS5GQFUMyP++Ini
AnlKnM7/tD6jqpBClKQR2KAXH+1Nl1Y0VullkYCSv+x+Bfw1S9/sAonWJ+o89pAlL7S/6/bE9+QQ
BtEaMlDQagFDmDSqzAFvNSfAsJlBQ0LGgxOpgrusrNAeZz2MfruFNlcei+cWxTyfbWSNg9F4ToFn
qzUfeBi9vZ85JBonMjxAWf6gcTecwWMc+p6Np2E1vWcZzwYsNs6ZeZPMy5IvBNyWbThZu4y8432L
zg0ctyhvOIAEXX6fDVBKDQwIUrT5R7P6lbBv5fiOW/LchBRUOH3Za0WLNcvJnIQOre8Gvfpl2Vvs
ZOKMuPINHIboZMSCgYDycijVVNgWeOXLOEUzX+gsw0eDzJFVVj/s3Nmt+6HqvBLQGwfSWOiflO8p
v8480NnCK5AxevJm+1Nuk51n1b/XzSjd/cyM9OAqJ38mboepc1zIOaZmlOrosku1fVnWIdkKNLYG
JTb7ma8Zeg09NxuDYq6xy/osNN2/bbOV4F234ujSMg04YdHbCo/W+IOPt3D7gXobMJktE5JTgx/g
/02ARckcj91vcyuXtr4wjkwxXTlj1ZWDOIfKzgoJII0tcdA7lnzw0vGVevnWrKmdGx0KwBHgbSyn
ZtysYn4RTNinQciyY0kPGdgt3gEPF3RNgDci+sJDQzpeUVEZNb8BAj3QvpYvPv2y7s7KQaC/AulB
9CVe0Vh3mV1NXYJZYy56pw0QNae6c5qG+ejyfiNXsWVLOnWmuveJCx78GIzT5nQCef3o7JtlA0Ci
9IOzEUkT5gYEuDvCyngpuiJssmnXt/YjX/y7kiQPWptsvWiUw0I2HUAP4FVQDb7co8Tv2ay36OXK
+H0l2lXmqPU0pHI37gVxrV0dps4/9Wjk2FEXvLSTWrR3wbxfxf50Z+SnKlr3BOUORf+I6E4ElZMs
zemVLhpJMryc2uCHrn202C9efF43oZwpaEyg+AvduKuut4SxbqhyjKAn0eLcQUCBk9OypYCrnCfI
M6AdEWJfKPpdzhNNrYqnYj16kv4hVN9Tzfn1joFAQwf5Qx/3jSl5spbkQV56YIUuZ6gERukSuqhm
bjmWIuJH0he8BmALRkFWTr1VtZnoGiJdQWt+h9Ga4dz3bdiMzsdu8p+8Wvs8F8tWYVERP15YFYt4
duVQWlWulwLeDoDSM9rd7nF4RLYzvHb18tectB8aGw4022pSULgfJDmBPgTRqI/MjbRqLJtA8Kqj
T4rUv33/oWVl6Ne3X0JAHAtY878irczklE6IOoiP93RjHZflWQsg3Xlc9wyF8+GxLvDucD4806TT
h/VDVbMWwltVFXURnzc26dbnxd/PFseva1aaCT6/5KC7um9uVx1AbRwgWKSABBWhzJrZ82yualvA
pdFBNkdbC6D6+eefl4KnAVrR3QTllDgF7WDxNnksXJ9+xQljA7f+T3UAaDCZhtzXcF+yChAWVA/w
aE1BmpOd5pyEnsU3lkJpCrh9kcRyBfX55VLkZGKN6QFl4gnt0DrddeZffUrDyWw2BqU6BwCXwbZA
XAswoRQEojmdLk465BDrsGKrck96D86mOUBBkml7s8iPyBt+X59I1XbExsbQUHVS1J2yoU5zDWi0
Sks/TIH5MHbtm5e8Z7tAGQgnNQyBnV6aRMOkzLfzIo8X8MAuz9bGGin8De3P6EdG6hTSmDLkiC+5
yerBnGKzPfjf8n6/PkmqAuHF96V7AM/4xms0wPw15650nAOznycz6lofIu/3PPiUtl9rt4FszUPh
bdhWuB+6XpBCB6ITKWg5X0HqgKE3zRrRmViFzvirsh6IdufyP+tDVPgealfI9YgEpCDxufRyiyyz
5yO1GVvBvTY8zEUZsuW72b4085exuJ2RCIQluOhASQOM2FUvj0WqfOaaxWMSZE9a4b50tfOW93xj
7hRuAZ8GxBgPU0H6IC1bMfTlUPOex4uNOzX77LUb7+stA5JbB0Fvzg0f0HtOw4Ee7C3tFgezLoWC
FwMQ9s+ugQ590cgB4/s++Zlqu0nfe+nv9YVXhAEXJsRPODOxFIZTUkAb47Y96SO0p6oeR82zq1d7
v37olkfRvr9uUuHSFybF389MZj0AVI0/8ZhZXTibyPwtM5IGzX7gW6l11QIJ+mzQphtocpITE2Cr
HCvw+PG4aF+do7HVNqzYNQAE/vfz0q4ZBt1OiIfPz1VIymPR74LhuXOiLjs2t5M5Ai+M0iwiRNE+
LD9DqWennUUph7TSm9GTHdPJ4fZ1Ebg5hDQg1LsCz5kEhFh2aw5x4u44ZRFu4FAUymf/drUVQBFB
s4nAQxQH5cqs5peFqbN0iLOsDnP71/J5fSSqZT/7vrzsrNY4Om2rIe5fOmNX0t3651Xb8vzz0rKP
FiNl2uPnW4CHFA/LdN81G49AxR5Bkw6gcKbhojQksyJ03aT3Xlr1gisWxb/KOtHlmWzB0RQ8ZD7M
oNbgA84jugEvt+JcVsQwiNnHvo2U8TiFSfO1Tn4m5uexeivb8HN2QpbVe8n+aH6UuQd0wjjpaX02
rx/yeMRBORBtFACtgRXp8jfw0apnYmYYavursu+KbL/0Pyh92rxKr70CehM6Yh2UDcFoIcNB8Cso
opygw271woY2Yb7FXbNlQXIMKBrQoBEWMhaidAPKrPWpUn5fKHPYYCnAm1SKELXaa6hemF2cf6ba
n4n+WP/8tV9jgjA3/7zhOggwm6rlTC96YEBOdh7R6h06SHhzAvMDgIwojFx1cPCinwFkabQX9xjw
PCQ82wiir6ZIGAjwvgTrjmiEl+4zlqQ6eEHL5KV6pCnoXjY+fzVF0uclZ22amszcwefTaoeGZJRZ
fqfO3foybA1BSjQBt+KUfVIkL8lghU5bhuPWDayyAPQ/tj1yjsCcSxYCq0vBxzkEL3T+kfh7km3J
yKum6dyAuDjPrngXHRvEDPrgJWmpfmi7lIYB2oQfGYpyG7OlMiWw+aIvXICXpD1XW9pUNCYNXiAh
Y+g0aoBoGG9G6WPZPYHuQmM4iND+6YWejQf8WpmdNkx7yb0h2w8Gpw9VrdW3JhWEFUHog2QTdoh8
GgPXXHdmKxr/ivGN0P4upeZGxKqaLUiK4M0PkjKhW3S5MGNTo/cMEPmXuetD5AJfAj4+T7TcONOV
ZkCcivYSUZ+Ud6GdpLZNEy15sZl9cvr8GQQ9UbnJPa3yYxAG/hN0R/pMbtqHvjXoR8ogjeu61l8r
NCC8OUmwRQG8ZUU6da3FmMnIsyze2d0vq/t1+25HJhanLtrKgdCSvm4D0u9CiyWNi3ny9wG0e3cL
iOr261au4gm4FmjVcPuBMwpIMGndAyOfy95z0NFp/nWh8tJ/Y/r3qf55sxXkSkGhg60IITr5mV/N
zlD0foX+PE+QYUV9j54wh+76YovL8SryFknEM0tizc42JJ89gzcL2iIsWjyjOyzm5lyEDkerrJMf
CtN7Dfrx7ztGh2I72nJBrgNk8qXNMS9cE1wxaTybaZQjq106R31+yr0tXfDrfIMY3Zkl6fhk/mLg
IPDSuJ9KNLYFrmj6ddm+szXnNdfMMexmVkS5UYM3VnfYA2VLBonfxtoj8d5uneYK58Fw0YAu2tOx
32TnKcqaZHqXxjQAVUX9UVsgpGZ/s4KNCVacGujnAlAe6GDQrsjXktHPpjE5fRobbpJGVk6MI/TB
0qhmeX9YX0uxqy5e1mKGz0xJM9xXYDvjbE7jZeYv2jzXEYjIoHiM3ruqXSKwHILvZdxVvL0V3iMM
+wjp8dICb768RUjBZnO0Ne2ldEgaLjn7i2Q56LTsD0nmfNbn4bsPhP1G1KI4wUTvkI4KvYmyry2d
MZzMTeEPDAtI+R0ZAfus2UY5TukjoFEU7dw+3o7S5mDUInbjZmlcgegkWubOeC5nA2/6Zp6jkuT+
xl2pWkBRy0QZAS3PwKRcbsagmXSEejjQPK/o7iEo56IXfqbPfHjSpn3R7GsDjKXGRG/GLmMaxT+i
S0roR0pzaZWF5ladkcbWlO2yOS/Dxl32Zt5uAJVUm0Gg4/E0ghnIkl4OMPHLEaEyThvTOaBC0w4/
e377LY2B/NeEWNOzQxSxGIprZZrFTQsVhfRX54F65mZg/L/5+q8RyTGWjNgpAv40HtDvH05V+SND
M9f6blbOlYDqiPUA6kqKAStfHy3uo+2v9/v94j21QK2T4ea+WTGSMyvm5XQ1TTUMM7DruHPa+QWI
/+qu9oFe/9/GIjl2lxgLAyVZGjeaU4aVsew5xeO8Rz1g3ZDqUIDAKjq4EBACcCw5cs+ZyfiC1c+C
+uOoO0e/H26PNgFuQvINfKHIKcvRZoPa6dIVY/Liw1ZodDXZZ+P8wZvMLQZp1WAABAZKQ4wFOeXL
tXE95mfQAcCzL81eoaj2MqfmxomjcjIT3AOCvg8Qfnkw2YDijNbT5IW0c7Dr7Pn3aM3pA1j9tpBh
qrMUDwDoiUKxDVAQacuUSWPXJsuSl66rmsgyW+dIjTRCFMoit/L9jbtQNTDEEECdA0yNK17yONZ6
3EpaHN19tu9JA32QE5+2FBO3jEgB22JrvTU34n5AW5X7XLZPJX/HONDVBLY2W1SB5CvIwjPGnY0c
J2ayd38k5cH5s75jVGM4NyAFDTNeVGjuTHGUobsyIknX7O3JnUJnqP39uimVP5+bkjanN2ulk1CM
RS/HyKuOvX9zcxROMwQhSIdZpuBdFYM9O/xBFOiYtEEgkuGmrh7MLu7ekci4MCHdL4xbDnrbXbAC
B3pUDMgope+IOs4HIe0UN20NM50wiKU8TKMR5Qvbe34dkT5eXw9VuHFuSFr6xV8W02yw9OADouU9
489BdQ/8me2HefV/pH3Zctw6su0XMYIjSL6yWINmSrJl2S8MWdsmOAIkOH/9WfC9x65iIYohnY7d
+6EVzSxMiUTmyrXwz8qFplx+IqFgaAiRtOWni1NZHsrLGsZVBqyuwmwswsvjURkAGyXezNKjnbWV
Z5lTz2ISWuTb7wZ//3356/LnLaNruHww+ssE01kwiObsukN2II408jOezfui/cpSJ7A0sXJZymk/
MwS+Afh9Ha/aJXSmw5q3aVohmq542UM3WCf7xLXEZpo0gR1Bp32R9og7+OCtcQ0op1CCD8DlArKd
JQTEyfWiNUihRXaOB4PBAidbuaFV/gbxNPpcXDRan4WaeYabDoqHWsRd6J6MTI+vi4xZh1LExe7y
iqlNSeguOPQQbC78DWlTXvV81iJndMJBfxWM7jCxn/BqKMYiiyZfCaAxPt3WomWzB1C3Fll06/Yh
XcMGK5fk6PuLYyP6mTZl0mJXJ7cuWlnrr5dnae37C3djcQcBgIvfXw6h32dAn36/bMBQbuijESz8
TBMLvxXSQupBASMw0iB70d6tR+3d+PPfXgs1O4BSLFoX0yC2DvHz5V+g3AhQNrYQB4CpcimSoKXe
ZKVxD5/dbSGePEKkrlrZa4pZRHbTA9xAPoSh2nu6C6pBT0rmUS9iDoFOkPWADOKK/1Q4oBMTi1B9
AJOOPtmaGzFqvZR+uWNjEqWQgd+gu3Kt6iNXfeGEJHmFRFNCiwM7+3Q8tQ6mk4YwL4qdeOd37ACW
5wDy03QzgmPPbFFGvbxGygkEUBj1U7Ri4D+nBh1XsypKGy9ys+Ft8stQn+pvl00otgFCGbQ3SWYz
YPUWMWHdIZXmzcyN3PjOpM+Q1urrt8smVNOGK0jG0sCcnAGrRDF2bK4zP4Lu4q+qMO41Cnqnzi6/
OW7cB2ZTXV02eN4QDGbFY4tyXo9CHmFa0DNKUz8aumGvFWKfOGyLJp37AehKg6KlJPP2NGtful48
6PO4HXjxRCZ662f5drLWiK7PG1zk77FQbYcAFOitlhtHjHS2IEsUR9aQPHMNZKxlvs368rqN53Ds
+S8DagPAnA0QjlgTkFE4GrTgIVJGkybC5WUaY4SpGLAJP7LQ9re3SdxuWrPge9okIKcua3bLafYT
bKBrikLn/Ipy1PgyGjdhnSyvmqzIPY/Emh8ZVWffzkhYHkZR6ncpHry3fe1kezbm9LZrRv5UgtJ+
2wK/doXesV8r20G5AcGPgi0IeBBuvdPtMBI3bdMGtTySWs6myYUdJDMfbvNsMg6pm/c/yrrIAzLE
3UMjaHNbNZkfVlDq+xILk4UJy6pNzMd6D9nzZAxoo9V3YE3MXy//UOVSHf3OxVnsDA7ukDT2I6A2
6Ea3QIzTDCb52k5DvOEtoftB6E7oU7a2ViovAOqhvzO0ODBGPfRJ3aVx1E5W6NHrmNpBJV4uD0/l
q4+NyB9xdCpHOsSkGGGkLALX3FJvxyDP5K68FFQ+E0V/Isv/ePkssx19TzxhguslSjJj4/fNzs78
FcyGerb+mliiTgYAWiqLa140zPlLCdS2AQDvMCDwvTxhKjsE8DnUc9CQAl6c0wmrBk8jpKV+1CdP
iex9GO1d0v26bEQ1X3D9oIcG5lW2vpwayczOLmYDvrLKkOzPfUQCT5ctqNb92MJic5FZ6CbUolGE
ng/cO9TkZ/lurakSqs44hPZwwJHngtD3ItYoqatpReZ7EWdo12CAZfg/jO4/MJBsS/PD8Ax4NuDz
UVuV7Eh4lJzOWWxUhc5Sw49q63qodkDTXp4x5cIj84SmJ8ggntF7Zr4dx9mg+1EBKZUtKXoeanOD
Jky0KKwEUH/WdxnUAEL/19bCOZZIdnGIX/rRaHu/HOrfgr/vzvanO1ZyYHScx0GkbyQ2g4HpB+H4
4dSb0eiau8tDVm4SEADh1QCNG6SnTqe0p0KbxDRhG0JRpwnswnLeGV5CgUGq+W2GWvdKkLBmUG6o
I2+UZY09+86MXfl1toqA2W+pHtSHy6MylacLROKoXRBJobXoxAPmus2zNPcj0bnDFfo+XgZjNDY9
cYu7Pi/YVhf5FDY1cb7Os29elXmHJscZTf89mhuilPZVOKdef6Bz2e1tXjc7YXX9xqn8YeMDNLob
chqHvKzsEDneLEgqdBKgokFXRqKaLgkXhL6r5G9bhqJZq01tM7txlFvZ3iIHxzk4er11uLni9NYM
yUvyaF2MIa3RVuADeMNc/uQZRXzopoT+51HWbnhff6JsAcw12uWkGgyg8YugXoNSe5aaZRyNw874
wfOVo6zaABL4iNSBpKtfhl8O2rdB+ASMj5ffkMjIVxLvqgqyCZwbxCsRHKHov/B7nhiNnpc2MjBp
Mj0T1ua3AHhnwYDIbGM19K2fY3KnTY4beW7l/Zw0XU+CUjf6R7fM1nhUlaOFKrSkh9QBXFts9zaJ
K0T6qANYNNSdTa6Fl8+TKkLCMwJdbSDVBYJ1cVnNHstap6bIZWrsRx0PLxWvti2DljK0ioKm5L/T
2P6MTZSpCXoBZfiy2CB5l4KpYcSG1MWus7/xutxoPd6ab7VOrzuxUjZWuX5w0Ooo4CIRBPHC0+3P
UTZJXJBARdYczeZ7huQDGpxWhqRcpiMjC5+vM6KlwvEwJBD6MVoGH1adwAXpAd0EgWAkBwESOR1F
lQ2t1aUI9aatYV15bCUAU/3+48/Lvx/5CEczG5OBFCEajEEEXuo+xE284vDWbCyCL5CWZ3GZwEaP
hMJ4ncKtXt7LawYWN57r53TmBuZI3Ov9c0NXPINqIx3P0eJ+M2iFxlknkQ67vE1E/GOu9Pt8XEPG
r5lZuGsaVwKqlDCTVvvYCuNuM66J0ylNwKFIYlRgB5flHl9UVpX0rh9NXuhpBwiFCXslGFCuxZGJ
xSgqtGG2QsAExRvLAt5mZa1VlxpKVbhffAtcSUu+9jIn2Tj2PTasvo8T1BN2zfyjLlbaIZVWwFyF
hkspH7ek0YQ2o1+5eo27oNvQh9IOxHO5RnCmfNUDf/nXyMIddrwFntfncdRU1T21eVBDjbQfx2dE
5m0A+bp4k7TNf908hkknNgU3ni6fm5VRLu8YELa65dzjByQVvx4r53aorOciGcPCJ2uUAMqtB4wS
XBhByL+snWW5GHMw6PpRmwZooQdhkrXGRqvcemDDhbYvyGqAATn1ZTl41dHXiEc/NX9D7WIDqpnd
5QlTXZpoNUTmCRcLsEiLK2WGdPjI8fSLiqohPxIqii8oEZs73W2N66QDLzgykFnY12jWvWxZ7oXl
2wITh9tM0pQiUXs6Nqtws5J6cHFVn72ihPdog7GUj2g2y9nWRzPARnNnJBrWuH+UW4RIET5wQUIo
bxGGiNaaLbebARLIp/5QaBYCBMTU4KbW9A1S783KDCvtoWlPUm5CImtJyGq0iMKyFPm91PqSpL+p
f18kXxr+9fJsqqz4lqzcIzZAF/ni5LkIVItiML0I0LmtgaBnYA8D++p0zsqbUPWWPjK0zG/0yORn
WmYhz939LJKvgxlw5J8oDYb6++UhqTb/saXFBjETfYAGFiz1Zmh4mzXS37XPL+KcfGiI1iJZEGXe
21C/frgbFVEOeNTwqsPNhMBwcWtoeYHcZ0yQB8qDJA/6NeFi9c//9/3FgvetZs2mhu8b1WtclUGa
rdXRVP7t3wiQZDo9oInhJcPAPS8i7N4ieyfe6vHV5SVWXhjHNhZr3IwuxBVaZGbw8LhiuRGaaXuN
19JXwbQnzx9uDLt8MvKehKw1X/Xqw6wLJ6tkLXlkGmGhfIsbM+pbHhTe13Le+40b9P09r2kA2fOV
0/PnMl96PbCbS3pVJFSRVTud1BiOIG2rwos0vU77PW/QZpewOX3qmtj+z8db88HIeiScU6bTO3tq
5r1o4gzll7wLEk5f+2nID2gdqB8IcuPbnmfzQ0njEQT39BuDjNxeY6RBgmYYVyII5Y47+uny70eB
dSOYEOOceZHTXQ886OIVR6n0LOjblr2HwMAvAU997aPrwU3k9+sdSnf7IbaCme1tkKWC3mkl6lKO
5sja4nziKRhrTZ97UV5eQyEXfE6Xt7b6+wT8VOh4d84Y/CizaqMvKi+qfesqbsTX3vLeL5tQHlCw
T/yvCXknHC2IMKemgaSaF9kxD0DphezMBnHmykCUVpA9kKlMtO0v61NJlzEKrQFY0dxsUxBH2zdZ
NW65rxUr7kC5A4Csh2gDlh8dHacDapO59zWZp0Wz4i3vyh2e9Nd9QZ/mqbhqzXZ/ef6USwSaY8Qf
kGKEwN6puUTTrIKCoRoZy6smO6xGw/L/f3bW8cgFQwhywRBMP/2+ozW6k7aNHzXdlP+aUM/cMLf0
wfBbcG2vz7p5PaNWMAN1i+2HHilslKwnJKgzYwqo4FoAehv9E0kniSZGj6WDn+YsjnGhMUF6gorr
bNo7qHPsyo/rSkqv6ruy90uqVC9fNJqbgI1JFH7kel1w3/K1yFuxcLiOJHgEqRf0iy7uvtJu+1pv
EBnoPzIAYdYa7lW3Eq4CUFOjZAfK5CUWUuN8Kgtgv6MyK+6djP5ngV2OFJCYT7UvtADa1y3FFjpf
T3Vl3Sa6uRIaq2rCwDNBVgSVF9NFK/bpzjH7fKw5I0AuEA9sJndWkW1E+wwu8wAV6F3tgDm6cje6
u2JYEUWe2F3ERLM5JlwrPNh1p58+m1654R1GG5RHrZWtNWkqjYGJWtLPSHKGhQcuvc4mU2wj9zig
KFPebxn+5X64+R93LBqe0BsoeTPOaj/6lFlGTw03GjZ68uoVH6VOkZ/Hs0lK3qKpYpl/mBsygREM
MBae8GcnTd8mRxeB0NekTZWThVIBRIjw1gR/yumOQO/EyCYXWJbWbskVzaYmmOkch7Y7vPhjRlY8
sal4FwIRCDF7Typ8nAm8JbXZuZ1bwuv7M/3iODR5KMzOeHJLy/idzj5IDsDO+K2tLSOcmWmCexmR
zR2K7NijvTCaK96l3p2XWkOYpW5yVVO923BNDAFv7G6T1PoYtE3ubqhohlvqzMbjaDcJSMJasXH9
2H+tKzCYIhldYDrTNYFHxVXzh/cMnPDAPp5rveMlpbWp7UXdgJ/Q39jzEIz2o27/5nTlmlZ5Kywb
0tIukt9nnA2mrcUdAHyI1L1DJ+pAtL8v32OKG9oC+RlwgEgJnytIM8SbcQ0O+cjr3E3ijzszfRrF
GrheOWM4pbjPABiBbMPpDmx0jKJGBxGSz00wUPuA9s57tJjuaJ5qgeFqh8ujUnph2UWIzgQkV876
k2cvtQUUpOHlmfajT61nkvKbMS8fp9kUQVHSO97Fgd5o2zSznwr/w/xVONrH9hf+yfKnbsjJgJeu
r1/1eXJTOtVKe4/qVKNFEu4P8Cf3TG9hSNq5MXCaolhU5nVO6uY5waHb1yT3riw62itzqraH1yiI
AxxkHBcRCUgF87wYa4AGpnth3WXiPrMfmfbxCAONn/+syF9xFJeiAh4zUCXBig7eEP9dpyvTpjxR
aJW10MsKPv6l003NvrcNisybod+LvN8Q4xPJARlW/7WwWPuC97ZWI8iJLJwmsv1EDGYh/JJZIRvy
jMsYjI7j6FcU7eo98Mra1AUrHkFVuMeGAnk4OCKQP1zmJidNa9jgjQC5VXuSXHe/k/EmjrepFzTT
dvjpi22abwo31L5fPrRyXhYhL/JcaCdCKxEcxTLkNb3ZbFmN93Sh35fxi+l8sSF8WjMWTOwVoLbN
J8xBmFGSlygEvxlvRwe9eH7kEbZHPebW1MprVnpjYDUT2qXy2Nl21trdodp+gBD+tSr/frS//aai
pQCHSDSWxpdy6l47DuqnyyOTIezZRDogGkXlVqEx7qTCq2oDT6HOrcI8HoK0zAJt/o6ehs5+6kQW
Js23yyZV14gJThTIg6Bp+6wVbHDT3q2pg2ukurHzPWmuimJ72YTK/xyZOEseCpfUlBnIfkBjy++M
50b3keOtQOHbGL8u21LdV4idUV3HEYM8n/z70So5ZWrzHID6aEj5u+Xwq6rP6ca1yC8jA54x5ra+
v2xRufml1CperujjX/IdcGR8cAB6XBhuPKKJv51CP/bSrUWzcqO3rb5NENaHkx3XK/OqGivqz/Lo
oVDgLFsf46KOJ3O0IU85XzXmBj2prbNv8iv3wwpEuBNxTaEADQSdcZbVSGcU4FNAVh+b7Edn/J4+
kZVBYz3mUNbUz5ve5r7V45439BFg8MG6sZ2PAwARhkmGO3TU+GdEepXniKaYIOttsxutCH2ycmwV
ZwjshtC1AHOWzO8tgqQMLajQ0EjcqO/HfdLrwWg4WzTor5hRnCPAsiEcLDkjUFOQP+NobyP52xh1
P5Ao5knAjOxKH+cr4GiLT3QIoesEUSX6DwFPXjJGpE5t60xvnajLSMDbwJ/WhqKaMYDM8diGqg5s
LG7aqTELKHWYTjTO+UNt5V8GrfnCiHi+fDYVPhvkMLLTVcrJnW3c0c67dkY3UhSXN0S7MtduItX3
cTDAcgINS9mpfboiaW1AD3RMnai3wnzas3bl9yt8i4wP/37fOv1+luTcdGZ8Xx+27Ecp8q1osq3n
NaCh7wJPfDyEg7oDkDpA3OEWX2JpWpPkM/jO7chGSfpQ5SueUgXCR0MwXl5Iv7nnTxZtBoCQJ4Md
QQZGvx/j2f/uVYUIWrvurxMGB+YOpLn1KjybrLLSUXU3/D1DonxfoNM+sBJH29Y+GW/9odLDy3tF
dbqQg0S3Ffq6JLPMYq6L1HO1tLMjCNfdIgw8OAljoavF4L1w3ZUQRmXs/zVGwylJYY1TY2WhZzwm
lR1ZOZRAQZHkoNu3SftwrD7MIirJitHoJ3v9ULVdwmDnwp94OZV2ZGoRGitCC5S5nv11Nlf2quI2
Ql7RBYUt4KkS5n86JM+rhJ3Q2olM/xn1+MDU72b9a27fZqstkirvgSwmtipkwc97/jnNGan9womc
ZOg3ml7WoZN2EDOs3bX375qpxQn3feDg6yp3otS4s/lT2/1cJWRWThzIEP8U489DFuSpe29ocOqG
wkNXsTelYcH16SpzjWzb9457Kxt+Vs6icgP68kUPwmHcWYsNSMqi8yCy6URI6oZxkWxze4vEyG0P
CsvL50rlwwh2BO52JEPQFHy6LwzsP6fpPCeCz3+3Kd9UbnXVN8aL7bVvfpragVtbL5dtqlYN2QMw
ZkL6Gmn+xV709djlfoW9WPvZpi4jwzw42trAVM4frTtQfDTx6gKW53RgftHFvSUcOyqrLZeEdmAh
+sQwbJDlAlqD8G7pjzs0gFlj4toRN0Od7WozSNfURxQvDhRW/5lYej0jbdwZqImo09BWWGqBlrph
L3737n1fvdVC25na6+VRmTJruXjlICeGQEw27iI9Jn/TURzD0050pY9rANCo9mEee3qd0pzsbQMi
0w4HjIEQ9NTM2axv5p6Im8YDqLJhk7mhefaLu3yMcpBxE7pjwPVvsiR297HokI2kVoZkoueBQ//y
j1YdUpxE5OYhz4XE72JH2U5vNe4gf/O41fDGtA4+MoioGa9hS5W7Cgm0P/XQ81jb7rMK+G2466TO
gqxEBdQmZA2MqRyNlBxBmRI8E8sAz9SZqbk17rpZ/zaZcDquH/T1T7NBk4TR7y9PnXpEMmD15TFZ
RsdmgZSyPsx2pM8Pnns1rlXzVd8HYgNvIHQSgm9usTSioGWimQiSwGX+tcmH+0Jfa4ZSectjE4tw
NS29LBFzbEcNsUFn2GvQgfFu22HOtlVaHS7Pl6oOhIYV6CPgvWWhZWnxnLAsrYgTJOejRCRkw6Yi
tLT2hmbVduisH1ph3aVlvTWr9KWbP5GbBCmMjisBdKwAVi5GyudSM4ZGdyPNSeON11reFngZJ2K2
MeycYqrfLw9WtXjIKkP3Bt1M8NaLxZuTee47OruRYUMPLrH2IL79RFSLA4WwDUUUyeJz6m5SVlmG
IMKNSB3F2l2xUj1TjgAtzbJmAk3sZZvKWFsuhYKtG9nTvg6r5OryBP1pt116S4i9/f3+YoaMWbi5
neH7BaQTncBusjKq54k8eBnmLOBpbO1rTe/YxtHtVxHrGR64ZRwMLtU2tV4W+8Is6c7NUWTLDaiZ
2frQv5KmyR5R60OFsanGKzYx/5DUyEtaPve+s4KugX7kxjkbBnoSwKKJnN0Z77OZCNNPae1FYtiW
Vahfla/QbxjEBlqQl2dMdVjR1fq/lpbpJuDUPGoUwov8WnukMXmOHX5I0GuemdN//zdTi5PqWrFG
85KjG7tkyNXZYV3zIEVRKZ1+Xrak3GVHg1rEoUYFWRaWoe97csKUB9pas5xy0hBLy8oYcPrLLNZU
9TU6pFFN6jLnugaFo+5uu9a5GxNtBakv9+vZRjiyJH/J0e0/ouNWH01YEu1bVRlB77979hjWzgxB
+TWSEOW0HRlbHB4vpiytbACvCmIGY2oGWhZdXhhVqIlU7d+JWzhMR4/LyZ/wYAWR6kR25vCtWHMB
a4NYxEtJNmXNIGCiHJ7c9qdt7/9PQ1hiY4G06F1KMUnc/zo6P5g3BRld22CqtiSIfv+dqCW6oawb
rxETqBIsMSJu419te37NvOa2Z8az7rXPtlf/4rG2t5x0a4OPjplrohDqtZLJUrDbnbNdxdOgJU4y
uZHQin1Wu/vET76LxP3UfP4zI9fzaIcLVnWJl+NOozk/5L75bhv+rsvLlZ2n3BY2XtyyNIvC0mJb
GP7ITU/r3ChNvrH0Rw9f+ol9gXq+LMUaEKdeHJ6MuhWhPaB5VLtzwJlOHCiHT2tWVBVfJJv+mVmc
oJx37QCVGzeKpyasxbjxvHgj+odaSwNz+gZd+rZzg5RKII4bfmaIwKMDDO/IJP7pUhFq5B1PAaar
4ru5vErtTfYJAk4M75+JxW4wc4OkrIUJ0QROv6f1SnuYchsgjpe9dVAmPosWizmrksTFNojd7zzr
v5nWGoOw+uwC7/Knggw0ymKamsK0RI30YMR89mgk3qPG63YjKvBfkVSApQE6me70UDLtqp/bHZK6
Ly10My+vlfKKAhgGY5R3+5LDvzBTMA87mRt1dVA7IXkt2Ab/XDYiD83Z7XRkZHGjx1yvXM2GkQEq
FehY7PnPVrOrb6x1hyfN17u3ak6GbSY5tFNo8K7UuJUpUngO2eYNAvuzIncBbIyZlRzx8EiuKcv3
wPiHLXqoDLP5gpbS/USnd55k/1mjuAKLxWNW9NdeCWkQs78uO+/35emQR/x8OkAUJmvustfx9HwM
QzJ3PYtJNGtdgluh7W8TlpaRnonpSVDf3icmX3vQKY2iCi/FGuAal3VyDcSq+qjngIgV16l1A5lP
lPBs+zAXh8ujUy023JqkwAPm7qx3FNzGVYEfQSIT0VWQEr4rHLsLsqp/mvtZ304m2yVGd6DjJzqW
8CBBb48kD4LOx2KboYJt+y1SO7KEjfT3Oxd3BPjnVaIdlXM4trMIG7M5rkk9aQR4570Vg1pjxX/+
UehYbhAfem9ol4YdoD9ON4geF/NcdAaJ3IKXPChR4g2Nqam3TSr420zrF1z5eWDWutgOVC+uORQH
bgdH8Mdu6PurNqPToU4tvpm0iWzrgqw8z1R3/tEPXL4GCAVnr9lhjScru24ZXkmVCDj5hBM+trJY
T5obuQYOCpTmSlSBQmstYaMcBe54+Hh0nQG5djrNhbD1mFq467PY+yHs+Dom7DWGFNDlA6E6efDx
wGL70Og4kwEqACUjGhndyAdzeyn4hvLpviHxu1ENr1bDPxOeH9tbbE8/8/B8ngDT7DoexiW7B0Z8
f3lIqncnBoO0EFQPztkOkbltTWQiCfANmywORb0byDZngdncWGsxrnKVjmwtnjY96NMmp4K35LkX
EPaGqHrjtCtXhOoaBJE/jhpyae5ZPcdg9jCgiQH5hv6JxTQYq+ZQZxqgNvOKe1QOB3glzB3Ydc+p
w3Wr041xcKPZfmfW+M6nKqSgDw8ur9CKmeW9nnexhyYTmIEe0UNtpwdk+bb5UDxfNqN0hWB6+gNS
Amej/PtRVJ5W+dikoIqOjHj8lRTs1izslV4Z5fE5MiFHemSibiu06dXSBDjMnI2XbzXtthk3/DO1
NuDgAbdD9fycHRJoQZYgg4PXul9u8tkKmuKRQ8kF6am9W2QrR0i545BYRVUYvYznTcRmpkPGZZJE
Ogfbf5lu0uLRtD6+2RB2AdcAHBIKA0vgjg/GGYPLtEBZPBfVEJg9cl1rXaCKrXZiRDqLowXSk7zr
iwwvaZOWe3veJ3NkQz348kZTGpGIAFTX8HZeXolxPvcugwpO1BbOCyQ8w7Fsv7e6v2JGsZ/RzP/X
zPJii5PZGJsZqP2xip+TdrrFk/Pr5ZEoFh4m8KiQvA2Ahi2mi6SQJLUlhrmgX83qpXWf2+ol/fi5
xHKjOA3EG6pcy8yTRpouAw8uxtEHdN4YH38lg0fbRREc7xd0HC9u5gSQ89nrG9z/Y1BNISMr6SxF
DHny/cUVVhts4ECBkKjnbFe55U0vhqexKsPeAsmKN7+Bq+M72NtWzKqWBpgW0IC5ALbYvqyxHe1k
iPiOA8piJCIZZIK1wBI7VItre2UHKDwabhkbiDqC8PisIcB2GzwKSqh0DvN0gxyYHYC+786Yup3X
sgejZSvRmiqelNcadE/BQAW1Gnm4jsZV01zvNI/JQMp8ss1vwOUnt6SYw9ol9CnWE3rdFkhOzX4H
XunSiMoy38UkA5mjXehvY8WGHagHvI/fUSjw4taA/8OEL1vyzaarOeTO8VIgN1r8fdSgUYLq3+Xj
ppxs9KRJaLAkSlkEeTSzIF7TgsDeQEuJbALbz3rxda7cF9DCXzuoOV62p9y6f+2dMVHx2mNzxhEa
JTmekKHXSdm6TeZuJrAFpf2mma8uG1S5LCklA2wyWAecJeqrhN9PW3fEa8QNLRFUT/+3zy/mb2xz
t9J1fN7pXsdr3f3M58HEDHUaIE9Q+T/dml7F+kbX8PnSvfHZ/Wd6U3Ff/Pu+3B5HW3/Ag2kSMb5f
XJnGrk53l2dHtdoWXroWnAZenMv2tql2tAyPWicSRdkGgnhhOovvaMzdVkO/rSAqaHi5AyKjtbeR
ylUdG14EXv4AzbnRnJyogm7RkHeb3oHAqPk+eHF4eYiq/QXMCjCkgMyZZwFrXg02Aa7FQaz/kumP
/koctPL5ZaA61GU1mDU+n+k5wFok0D+OU4X2EGrkIBbH62u5RESYbY/2EyuC3/U2ApjSvQPtrhUr
qvWAf5XN6JLib5nzbGnSzGj4syKz3BfzbqgPpjigEHh5LZRW0BIA4LdU/l6Opak1QYwOInbzmG9G
y73yShPK6ZoIM5CnfsJzuj5QyrgJLRnhnx4dRsrGT4zWjKrG/W9iA0SB3G91x75T6kIVhoAS6vLo
VIcJRVmQWKOfTMoLnxosczsBuHS0QCnKb2qgMz1e7hIre4O29bDpUvZq+ajRdYW/NlTVJgTETrYE
ukB+LC9ItP/lExGJFeld94WW/k0+f6KwAIlUXPvAaMLUEnZUpWNdUI9aUSUO0McKHERml6dPBo6L
rBEs+LLP0Ac6axkigy0IWACfAdiUIJ0YGEP5Xvrg8TMrUv02oXx2KAaahDGzPhOcI2hGlzLoBtBG
tNgpIN5zLK5j8xti7H9wrxlfPE6KkJvDvHICZKhyNsg/4Cq8nUCkvbiOiplMpqvVdhTn7C71ykNu
gEaXZR+HN0iMGzBcf8wsq3eo3I8Npw3MlPu62uSfeJ7j+9gFaPDxgUFbzJiRuYKNBN+fm7t6uu7i
N89YiTKVMwUNXqRo0McAhPDpaeqtovFp4VtRHvMvjj0c/DT+bxb+6+Vdt2LmD+7m6IKdUd+Oh4ZY
uMCtOmQm9XcTrnrkKylZyQSsmVq8OijRu5lWnhVx9Gw74BQhoOBcoxWRM3+2wf5N25+qzdF4BGpX
qT4lgFOnBNhAJJ+0Q+kyezuJLt/o5YiUq7UKt1INDcl5ZITAJADBnYXrmyFAITHpdqSXW80+0OQu
yz+eTcW7GVQFqIAAkO3In3A0MN5NqT2WOiDLc/E6xPU9HZOVYE45iiMT8vo6MkGMpKQOs+xo0sr6
S57aaeiUpfZ9mI1uu7Lt5GIv1wn91EjcwpnqSPef2hoNvbQsmjgR5F/toE/tfieyVABW7hRdkCYZ
uy3nadqxqmahJ2Ky4VwbNwL6pjjUExDOeZsfWlcrt2NiOF0wQOd4L7qRbUymi2sPYntBRtohmN0u
vSasfszAI/CgZ02+a0snPiRoXtrp4GkNJ9ZBrh79IxMxAqQRyTtJvSEBYKXVnxCAFIE/DN1moGby
SytNIE6Z/sPRdO0VL0Rzq9FJ3IppRPAL1ACYJGz0aKNgZkAQU7eenTgxgiylaWhXfXvVOCzd6X28
lqZWxRbwRyg4AHyLsu1if7A6HYXdAjHt635oWdDK0Bo0VII4I/dXbirlPjkytdgnNKF27Q/UiRIf
LCh3Dd6ZazzHqmOMJDgAXqB9QGPrwvuBonrOChcOlvXtrawhcBYn27i2HkCE4uwqx1vJIKtCCBxf
VIx1MCPA457ux85uE9FpthUhG/fmutOugDbXyp5XbfkjE4tp89Mk7vvCQghhGOFkOE/+aBwk0Oyy
GVUcIcnQPVArgZnjzBexfNSqzrXA1Fu+tAa/nsGcREo7DQjlYQsmu6DI+UrqRTl92O3Iitu+pPo7
nb5ZS8y8TxH7kfIJQixO9/G585EJ/UPzjvByWXNtC+FzaMBZQBRdTwQdcV4a9Ozr5ZlTHCHEkCDk
hc4HvNLSJ7Ex7jQ24oKC0vx7Yrb6c2eVfFtyzd7ag0FW3hyKOUOpE2VWtJ+jE2UZUg6t6Meub+3I
tbJtbDph3a/k+ZQDOrIgf8GRQx+0YvaHAhY6Gj9Vjn/oNHrTdPPG7VYrFsrRQDkDZDd43KAL+dQW
Mfp4xv9uAYcZ1K629Wd9d3l5FG4Hd8FfC8ugDmJ2eCybCFOnLH5LCHCf48C/eSP83CcMofsX6FtE
X2etkdDWGpoijq1oaPkvLTZo4M0WDUqzWbMkJ2VxCwLj+8/SYoE4Gg5nc8KO017bbGu/SPUCd9Nl
Ifia52nljCrnD1sX3k2Cfpfc5Hg6/f/QKBm9bzYkXLyy2rNhTeXONRWDkjo2gN5AIP6MHsM256ZN
yWBG7agXwaSXKI7YpbMVet4/MwSWm4p1euCL2XpCC233xdHHSYKokGsjTTYGMUH3SzCWSfNfCQwm
4DRxvzOddnz9H9KurDdunNn+IgHal1dJvXlLd2xnexGSTEYrJVKiFurX3yMD90s3W2jCHmACDGBA
1SSLZLHq1DmVP7lgzu38B4u23cH1teYFdJNlZKQJfca6lfdkxulqg7c5EhbL9nxIQJuSCEK2hBna
izklHsJOCs4gL7PdPWl5+wn8VNV9kCZZLMr9zPtDiwY8P439amk436WQmwMbfa5FU5rEtevfFymz
H3GJIxNJaBvroKL5nEFTMmo0vb03/ME5OZ2f/ou4xd84QdFt22Kct5R0TTzb3fjcdWkd9y7LI7SC
eP+KBj8qaAozNGmvxbbdTRsr8autGCYwmOSWdRckZhvzQVcVNNfOCBT+FiJtCPqhC/xy35LUtnKK
9AuaucC8ZXz2/UdS/yjLl9t7SmVGOh4SwebJEjAzGIB8mZ8t72nCTWSkmWLzrkQOATr6Fp53NFbh
qX45noBayBjr1DyOTbNremNPfXDsQFkJ7JzQJ/fd3e2BrZ17qKHgukCVDg0Ckr0ybYgR0AliD2YE
SfTQLlX6JgoLb61DZ6c4aTWvF0I3j87wPPFXAA4/MgJkQdHNHqDPVQp9mAYZBKOxzKNtpfHk5E8J
I4rrew3ChXeyiaKZjeb8KxYOkKt1vGedcRS567wkU5BuUA/UX6upHeOGuuUXw/HcWKc2fRk0kR5q
aooIqitJTAjC6TbL29ea6cEj+Jhyxb2/5jLoUUCxDfcWyLGkCWjnwUrHYjaOmVXu8oD4sW72j2bS
TmFByT1v/fQDU26itwOcXyCvv0rK4hFRCoCQ4DQAlm95v3//ikJODlJWaClb2H0v94BP0DyntRkC
mdoLO+9XVqpwh2tTBmI4/H53aR+RKZByzc858xNkMru7ovkB+GNEgf6b7TtWWfH7R3Nua7lvzvxf
EK+jrp5iNFkEHvV9RUrFfK11F6Ha+nc40vu9HetJAONoHlt/Jng1Nc2jxswEc+eYoK8Q+tbhdb1v
CkFRJUCjkWE1H6DJxG8AkwEmFT3XcnijQZFnGLoC4Y15Z7Z/QNutyL2tnSPnBqQndzUSi5cUBvQx
Tu5coQjPVj+PGgoSzsBEXBEkAJvYt0v6AIwm5FdvDZ/0UVOYWHnaoFFe19EeDp12FAUvPWFMugwd
GYZ5dFseegFHUS6murdv6lfRnvQ6U3jeul8AWYa4FYsCLY1Lg80goC9UEaSsTI6ItngBE9UWjJE7
4N72Rj98Kux0Y7skjQBNfbnt9m8PNTk4BOjVdSFIjDyjLKg68a4EShrvRYuVLVqS7Hue+TsT4Wgx
0s3c4aIxSooOVV/7bk6OG2ZBukPmZArJwrdx+9esRaoIDhYgCk4tRPmXM2Fm/dKRxrAJy7sW6NbE
wYWa/gosHidQ5zONMobAgcJjl/WUZwDcKmBtw8NySYNeGtUa4hjMEOaR+PfmfEj5XTcoguI1rz03
scQtZ4cLHQw6OyOub7155Y9VrniBqT4vTduMdxazAsTCWf/N8r69P82NqvHf+ZFiN4dRY0A3tHk0
vzgTj930I0fvuQEpuLHsvhKCwwCZ9q7OQjzzFUu8FhfaAAmAHNZBFVbuSp9F3xstcc1jySwnHNEv
tuPCgHKTrmmhnoJg77Yfr7oU0m46igNQM5LTZA7KD7wDxgK8nl2UzQJ7BVTB/kcOcwdoJyCAUZBC
ZeXSrbTSTMvUQ/8tNTYihoTk7VGszRo2IeToUBpHEUJalxZCnGh9ndDL3z3o2alp7rt2j45cxWSt
eS9iWjxBIIuJpIvkvSVlkCZILedYWRF03amuuHfXFgNUFUu+Elm+qzbRgXVFycbOORL65HFIe4U8
392eqdUhLKzDy5sA1AfSEcI4uj+6DrQYxH42HwZVp9vq5xEzwoPhwFfMjCKlBC9K4hx59ouNTmSX
THHnrS61B8Q9Qg30INrSHrfZXDB0/qPbuAqnzyyN62IT356jVRNoBcaNujAcveGPzs7ALmkzPAIT
5+gmG48w5L1B3FD8HujP23bW7hAw/f3PjuROHm3TjII365gVrxndZN0G8vRlMUb5REODcqBtVIH2
qoedmZRmDz0MVtMgQD4G4xasGu68TYePLFDg6+CTwdvh6sGJunbRBMkA2qai+5MzQEcyaz+PxXeE
54oK2qq3/TUlgy3QDVEIVBucY6kbkLrLN2P9cnuJ1uYLjzTo1yF1A8yVtESmkTOEcDPmC0q7dvN5
6ZKA6LbCyBJOy/f60luGkj1YqJCrvjwdu8ljFfHBfmCMtfuJ1x4YZ7NJd0JTm3saOmP/Ox1ovZ8T
fQaFiJtG+Vjclc7jaNlgwh8rO4lcRpynNNBAgGoOiR0h19mysBFGgXcysT51KGpvpqZH4SgX3aYE
VwUPEwOVQbwn3d9C97LDnA24AYQo862YXPcb1cEunZJARI4tms1gMfMzHYohTE3ajqHXJE8Boi7a
0yhNdxrfVZ7e/8kELU7mnP9jOm36JauNeuMMUx011GpCvxLVPV7EZTjOgOGZ0zyEQe4lez0pql+3
53XNPRB546WMENlH9v9yWk1dcHOmnn107S1JPheqBOLaOXH+ffPy+14zTqXtgfEhEw/4TwMdlrkN
csVppBrF4jxnp5FuJ8Rul1GgVb/+zFVCQqsejvcVcpML6u4te3n2+QlgOAC+MIiZh4jZef2aMZV/
4xdeubeDmYJaEXhR5HwCKfpgZOaEOuqcOmFlTlU4mPkWbSSK+3N1QcDTCFQKEF6ol11OlUaR13IA
ujkG4HD8bFVOvh3GpPg5p2n6wtq5/sjSAPHgQKEbPiafP6DLnzgRLTimkhfn0Rq/f8B/zz4v+a/l
cH3wJ3zeMELj3lSVLVcdCycOorLlfepLp449i6Bx7MY5jvrBbveFqh9p/fvo+oKGqQ8mQslxTbem
KCbgphZ3jZaGbfrnA9MDBtv///5i/8xzIXJR6xrH950QsqhBoyhHrW6Ms89LzsR1bo6tjc8PX9Hs
7ui7alLEYmsWwIWGwwl35QI4uhwAjuEumRfGGOofqLGzaLnrKVUYWVuFcyPSKheJcFLHghG3vmdR
OSmeXKtjAOoZFUI8IkDQeTkG1A2SzHepc7T8T2bz0JmRsDfvX+cl5AZVK+qdsHVpQu8o+BNH30Ey
6oDbq/nICBb+dch+I90kvx0SkKcALUfdo17HIn/Nm6d5UjzqVtcAGQucsksDuVxIBfO9Iwy7BGi7
GIatzf12M45t84HTz0dSBiVn10AKXtpvKPl4/rDQtVVz9Tx1816zs0cQZ+1ACfp6e0nWDlqsB1qp
8YIASFRaEmsSkGQDLueoDX4bgYqU3OVG0u7magDCxLQy63Tb4NoMYocsxK8A/SP9dOkDVtV7vKGY
wYLf+cEdKmO3v7/mxmipNhf0WgD+Cen7xWCMU71s9gQptLbTNpbrHgpLxWOwOowzM8vfz46sCmUF
njsIJ3UW9ZBeporYWzWM5e9n35/NtkxrE9938LYbnhzz1KuI4ldzgNgleMODNw9hlbT2QvOCGvGI
dWzL4gerxZbin5YX3+xCfKuEHhH8y4cgnrilOMuWw+QykDCAx0SnOQomYOeQaQwMbeJjVYH3rLJS
DyzRQM9maDMRM6iMKu5P9/k09nFLR2fzXveAYbCSge3KBDeRrAdUOZNvQGjDARcaMn3ZxnOLDdL7
t41cO8elEck55oqgqbGCkaLdERKlvsI5VN+XnMPPKbGS5fv6v0P7XKp4dFc4OpbfD7gDzlEdsyQl
YRy3YpjAAuEK5Msa3Y5GpoVJ62kh6/gDGa0dYkA9hKxREBlD/UubVSipa/eHZXSJ+S6K99fECGAQ
0/pidO2j3tKDZWuotudkK+ik4mBfm0p8De6AQw4Nw9LNPeYldHdmbh15d8j9vSrkXxsHEAO47XDC
XrduQsAgs0nW2MfJGiPIdwAOb2yDWVUAuc4/LLj0/5mR+8NyopedP9PlZVFxb8echByt0ai/TFlt
HtPcLAEBrHh+mBsq/vXqKXt9v8eD2xY9BogfcEtIR0lHtAxMZUCwJCgx1lNUdyL+bxakJ9qgDRmK
mTissheR7yvz8N8+L10bCf//ARRzEU40qpR83osnyUfe+RRJh0JDga3WZxfoNTOLKrY1Ojzi9/ZP
b1Blnld9eoGILyx7y5v58u6goimzesDh6gS//ENm/Lg9VSsl70WIGVlaADiWlmRprgaCvN0bIW9i
vvT8C4hXwQwyIK3ipgR3hkDxag7zyQsLZL8GY9u7WfhUvB88gF/xBlQHh9lCKHQ5SiIcwdoM2an5
d23jqfv59ijXJhGpVaQmQYcEKgFpEtOA5STpayS/9KNWfDVUQPvV7y99F8BkIuSWY+Fy7LyiQyh7
HAEJCLtG4c8rFyx4rwDcdtB6AeiDNDsNcyC+60EBN0dGqbJ+IYb8gf6gsLIBYhtU0JTrKBKDgOr0
wmGDoE4OixMm6mSooQaTzUZEk13t060OATM2qNKeK9OG6QL8ZYnw8diSDhpdUBttthCwsEBhikLd
+P76BtihkLPHkY1EHm6fS7dimWHRvtHIibAvvwV7ue1VK/fBAmTGpQplWNB+So8sDqSsVdaiPllo
fxni2voRDAoTKzN0YUK6vBtCitQZYcLZargFWgWceGWp0QmwIGGBqkG+RFoAn9dgdfd7cvLz4ZAl
XmQbRzAEJHa9uT1VK+flhSHpwK+mHEKq+kBOWrbJTYwl0kCx8cit59t21qKdC0PScWaA51czOCen
vvmNPRV2aMe12GMu0jsXfTxpBYTkIOiCzgu7IfhABALKDeya5UmEDi9pp5JJoCkh7cjJcz7R0OsV
67US5WNLnn1fcrnJLgg0dFpy0tnWSV5N/8FhIHjbLyKVPDtQe2OARfn2nK74IJhEAC9YCpEICiQf
RKYEcEZ0WJyy8Y5uPKZI6Kz64AIAN4HFRMZr2WVnj6PAyK3eLGpyKrTHwZ2BnXkp+nxvWuP7A23X
RToQwFiU2EA/f2mobQxG0wqcdGSKdCA7nayPbs/UyoGAGxSZbYSeqHbK7QBtC7x2PvnVyc2m0OCP
LZK3mv39/UaQoFtKEotQlC0NA71/7gioZQUXiAojKvO4U4m6rI3j3MTiEWdLwieSIHJyqhOQpWDd
iIvxdUSXze1xrK37uRFp3Uum14QRjCOpYscPgSZ2ui0C69tW1g6ecyvLrzgbCvPJVCbCrk6j6KOm
/KebApRJfufFzvUVC7N69pzbkja/LgJGtRy2/Jmhb0ffaMD4QlsmFAP9k/Viy/3+p5myOA3EUavQ
b/PfxiodDh74uQK7cKuT6PKoROK45Q+03aVsD4Lm26ZWF8+2fc9fhClQG7ucVpdNRpMKLJ5dA3Zu
PbVeNBrb7P0K1lAz+WvmOm4bgYGA6O8JJORhULAwqU8fGIiDABhkKW/YusuBQCJ5moG0qE54C3Nw
fwn/l6k/ZMXmv5mR3NAiAS85IN4ngL9yLypQyQMvoOp6WNm3ng7JHLzaUOK96v6dMrOfRFFVJ175
YUruPeg/ex/oO0AIfWZFOh1wV+g6+nwr4DmeyvyfybxrVB0ha/fchQ3pcKhRXwHGFqEI5TvXe9CD
EDFWBw8DEj24973vnYpfaPFY6UUHiwCxQTweNBEyrd/cVj7XGa1O2hjETXLH03sxl9HcPrgeKID2
fq/AXKkMSiFRUWmFl6Qw2PEqnM0wQO11ikwRjv2Gm2jP+0BcjzcEwtXlaY/rQ7o4SicoDaR6ypNZ
xTgg0DFQzFBiVHj6yoF7YUXyDuE3JboS3fKkiz707EM3/mwDGuegOZtVrCGr/o7Us77I5ARX8N7B
c1vWFFp5qs1/Df3VaJ7GRgG8U5mQVqkeG6NyGpho2m2f/y7IRp9+3z4bVh3hbBTSugA93pHKw37C
K2Nv1D/s4ksARQ86/OPUX6virk7eH3Fhif5Om7RELhIvlBQFDqPgUW+8DaU/u+4g2PPtca1OHVTC
EJAsFWY5s6AZwyASf8J15NzXyW5AkrH2FENR2ZCGQqquK3k/YyhVhF4x3sSQnnr/MPA+xasCtCQY
iHTV1Qb8GaiP8jRln6saNDvP4/uxOagLISuBXj7wbF+hVvkIIQ+D9OUp0EBAcTDZvhk+JdMHAnnP
MJBeAT4WT3s50tbKdACoZihPzoDH/J7onz8wU2ffly65MqCOA5Y2fH/6OmTfteaPzxWH5tp6nw9B
CrFyk4zOWIjy5Hpx0T+RPFay2S0uI18E5yakKMrtOK8aMpanudukgRE2nqqisDKIha8aJUEkxa/x
CZYrDIKCFzvVPqi/hB5T/56ZH7GC0q9vLDLqgC9Kb3vi9m6aOB07GfyOGXubHUT2/t2HCPCtAGMB
tyiXNgctoWD+61r47RBb9r7k1SZo3g+FMRZlg6UrE005yN9dhmjZTEkwVAtyvqtDLoLQz/t4zFQp
irVVgbgdSiWgTPMhCXlpBrAOUiS93p6gGRbT4mcOqDqvzfD2HlmLbKDc9deMdNqzqTb9jI/tyTZo
nBVF5IJGeNKGKLU2pej3JPPDkVmhYF9vW1aNTzoq62Rup06b21PjkWh0n4hthtx9/5mP8AngFROd
ZnjPS4elx5zUbWasVTtMd7bT7/rkNWnfDQ1YBFsADVj0RsFCIxmxOae+7XKM5IuuI8tySoAGvT1Z
K4cAyBORyF1yBQgsJJ8zM1NAdRueLVy2D5wqNotc8fJQmZDOmbxLrD5fTBjE/G21zs/AbRSvtJUl
B+ggABIHVxcaoCRfy7MkD4ImY6dWd/ZtR55MgTYuM1AcA2/5Z+nIvLAjuVZVmYA1EtipqlLcoenx
n3bwwBPXEOuh9HLjMNuWGaHG7m2EMyZhCUjEI7e9P9agOyeW4tfRbBxe5xTsvoVWQ+WQ2cVmdL0/
Gi16CNtAOqXV6XBvz6Q6tHb6p+iRxJtt7cVlzI46q6ijbvK/5MOA49Szn2e9sHYa84I9DbTkZW50
89FPs+qLbdR55HaBGY6OQFeIMPPI6sG+47EkCY1Wz5FV6YOoDuZmn7l1u2VZPYLRy7f3grB5Ww/O
FCEgSPemS60YVYUGQih59tIUZXeYialH2WjYXwK74hswlHgvQEl0eMXo/VfoEfZR4rr9Js3aAH8N
9E8ZCPnvfYNCOME30q+BnrrorBVjGdpoT0Kj3/K/aWFXmybfZM0dFNLKO7ShOGGbBf0n3Uubu0Jw
cIPwioaTVyCzNZnartedbmO1Wh+J2gQnYcVAl9Pb/ub2Tll2wq21X3zwLMHi8wqEU1AHOiXikRV/
6nRTgIlEN1g0a6oXzKot8CW9Nfgsr9xLW6nXGTorEnoyAWhyxYlpXy1U+EBWcXASVQvGyv5ETQLd
W1AVXSEmM5xSczXLbk414N+jbT4IwGFvz926CWCDQGiFyOwKgTlXUMvzSnoa2TwA+F1oW14XfvwB
KwsFMPLdCw2wdJYVbd7kwB43p/ZQpA+FavevDuLs89I5JrospVOu4fPOz4eg/nX7x68kmgDvBs7b
APpnCVsvlzzLDa3Xe1DOpx2HfJLXkBBczW3YJNpDlZmKqVqzBiU6UAKA0QV3iOTMNg6bXBszWAPP
3WzuyzYNM52hi81WXDBrrgw4BDCGS8fw1WPcoFZH0r6ip8H77SD2SwM0dLIWoOu7If99ew7XYg5c
An+NLUt4tkczwSE5EcAYcWmYJVDjLTc6++GzU+o+M/I91bsQigYfGSL68BCBLisnI5KCuqlMOkF1
xOyrx7YnYWJrEZ/2+bTDnaRYubWrDrSrPhwcJcurwKNmVSfw3KxPLbh0NfEwJUfCW8VZt+oef43I
tfjBc8AeqMOI1o8HOy2We+1xEs2Tx1zF0aAYjyy5ZDA+NZRlzclrvg/lp26ewnZUdUuqxmNe+sVE
oZtRkrRZnjqEhFn5mKGbXRWFvFUk5CsCCQc8PAEQgzNIB5DI0lTD1duciD17+8Qux4gBixjVrC5C
x5q03ezkWmyyGq0VA8tD35wIJL9c446jhfZUcJLvLd7nDwSM0FGf6fP95PJyMw/M+syJVUQTtewo
FzpgZlbfxmbKq6jxu+l14k6wq3Okj81F4G1i9Cfl+Z+hr4vdOAX9RtPBn5syP43awGGx7kC5lApg
alBr98OKmHVkIJUSGuZ4shMuwrpu/bAjQ6ao7b0RJFxPk+sC8Ai0x5XiOS1TkhqVV59A5QJSD5Jn
OyrA5dvkLvixJkhgPRll429Yr38vhpJEduKe9Kyo4hHc+KFR19oB3AVZTGr/GamMMrb6tIg1MvP7
Ie1fvapRVRxW1IXA3YTe3///zYuHnZ8sHQFpL3XqU0ptdIzw7D5hxtdAy7etNUR1K8LAnvbo9H8o
kiai5XjXB6r34doFdP4bJPfKg0Kbc/AHnwq8aKwkjQaV+JjKgnTFOQPCvYxglP0XxwtZGd0+n1c/
j4QAYnRo5lwhhIGxJpwiLj01rI6d+TFtuOLgUllY/n62TG3hAy+mw0KSRVyLMhWea+20wrP5fyNY
/n72/byhTVctI7D9qJhjQSJTRUq7zPHV7jgzIXla26GU1096jQrK56I/QHB407MHO2u2FqQH2aSK
Nddd+8yg5FZ+QHQzaC2MSfzotPsEzMel9qWelkD7tQk+6U6z7ex/B93bFqWq92ztZD6fUMnjJrMB
JXoC4yO6KKw9ssBVGc+jIrm9agUUSBAKB6roCi8+Vk3CqtGvT3MFEpPIoLuyDx2Viv2qcyzqEMg5
oglYjj/BOp+aU4/d05EN2LEDtm06RUZg1b/PTEjTRXjRJGXg1idhnMrhe20rvr82UT6CZ/AKQK7v
Sq8PYoAdsERdc3LyT/a0s6J52rWFgjpzLSQEvgv9CAAUI2cuhbqgUU2hF4hBUP/TMN8nZoq7+EuV
vkwDUZw4a5sJ6WYbVUJ0AyPrfLlf7d60artEaOYt5fAGfDr6SzredeJ3w/fEUWAM3365vHcRgOJO
A783sp6SOYbjeQaBU32qEj6E7kjNISpqp93jt9GwmtA+mTngPZ3rOttOlt/Fhu+POzJOLogutWof
aL4RQg4q3/ojye5cq6+2peNXEboLq0jLKIplPap3Lx11xmfDnfEKLQLvqXNY/Vnv2ItTsBLKlPyX
I6r+hVS591K7bhEjGTcdJgMl2dzpaojTNX4T92kw/m7zgke1zpKdcBOEx3xowpbO9Qsxx06Vmb/2
L4TH6MMHjh1vTdRmLtcDLR0uN7WenWAqgviEqF+74DWxVRJ51/sE7ygQtywCUfoiH3BpRzd5NmgY
2anxI+JG4Ce9fZNdb/XL7y/jPLsH0NXJoTKE75tOOPvbYNoEtSLZtDoEIKCwG5EMBmv4pYnJKepS
C5L8lHEv7ngQZu/vPMJBBbATyK3hsGD0uLSAN5IO5tA6PzH/HjiRuo5LouiQXpuncxPSeVXaIIMV
JsmRNAEPbFQ6G+39dFmXo5ByJQJ6CtzKMAq3A5Es2CHj20u9tg5nQ/AlSG02dm7iBhVUDPu7FI8H
s1LlYBWTJHczTZ5wQQ2PEYj8q0v/Hdo20lXoapUN6QXkM4om0go2ehbpYldZd7YqNlrRRVlWAnsO
oijgEJE3nShERjWmZXjKDUiMAXtY7pn7WNQHJMcJEqPcOpjBjz7707v/aMGfOt9n/bZsu+3tFVsf
69/fIW3OwBq6pDaS7DSbcW9u/Sx2VYXMNRMewiIQtOEpfsWtryXDKChHqtwfY8vdDclzq1K0UpmQ
9r/XDoNXllmOYDnS00PP96iV356oldMYCJe/o1h+wtkpBk3Epg1A5XbSmu8GmLLrvccimu1vW1nb
QOdWpOXAdWCkwIpirpJNN+7Z+3lIca8jdwkgIlqvr8BA6GcTRVpaoF3RD6zY0HrXqbAeq0M4MyGt
hVX4fOgqE57NQ2TQ/fojU+Qh5kI05CN9JV2LnWaUDBydGdJUoaZHnerhtbrQZ9+Xfn9gARw+ZPh+
HzylBOKhT+DrFSr1llWPPbMiuVONCkHeoj3t5FRbs7iHiorpK2pJqoFIvjQK5Ela4mEhvvkQr/Oj
ALCRUWFkuTEuozg41Nk4pHtx9NFGwyErfULtdcu4HpZUC33nZ29veu/k6seq+fyBLXJmUbomnSkz
QFeKmZvENvGg3Bv/t+9Ld+RggafPnZbvW5FvgTNMcc2v7o+/v18mItDyOoDuNb7fNmH3p5oV55Tq
89KDweKF17YFFgToMfbN/fWfJscxL09Bs+SWj7M2O3F+50DfVsWatuqz6DMBoB3NGWifuPw+Hzvf
E5bITuUcOWxH8qe8D2vr6wdGcWZFcqFpzLzRbHEKln7kkH0SKFxodXOffV9yoQ5S9U3qgdyqmw/D
sSCHadzcHoFinuRACzo8Cah4MYJRv/NnYJjDYfxDk2+3rayMAy0sqEUgk4YMrYwWYbyEtNGUpife
IJkCFYPdpFI/XXFXE4UOJLnwwl26lC8XXAw8t2nWa8cMhdbA+4fp0/b2IBaXkU4o9LGAqBSfBw2f
3C6eGC1IdCwrOWrUj0R5HxTP3ri36n86VVP/8ltvWVrGehYiGJbmDzWxk2Ol/UAzdqQFJzNoYjfI
kWL+YTaK3LDKnHSF2AFjPvUxsMS+161vpDgm2U6Q76X9UGHBbs/itSuA5gz4ioWaf4UYO2EMkhZl
oh8ddw9OI69+4r1i11y7wmICGaGFZvc6n+KmmdWMVm0cazPyUnvDM1WYqLAgl2pmvyo68mYh/w7C
6/H9GadF5AtVdrAfrLAR90HqcNcZjePUeae+dD77LXu9vQ7XGx8mbNs031jhkKW59LEq8QmD6JZx
LJviISEchBH0HyNhG+AbVNnOtTXHjkTZYSHjvapEz3QSRHQTNBm14c7Jk9Cv9VDXf98e0bUbL3wk
qERCSgAkzvJLyLEYFHgzRAptNt0XbPzceW2FrM/8e0yAEZ3nZz/z3p26g03TfVukhTdaiiGzbAhA
al7p0LyhWTiX5KfA2WOxcd9ayrTt2jRC/gqpQowPnVKSMaMrOHJYvX509bt6+pKQ776qy0RlQjp5
wLQAojFQEIG/dgh9sRvdIU6VhHRr2wd0TUtu2ALuzpUvf78gs8sD/SjsOmYzj4JMleJWmZDmqrSA
eSqazDgG3YHPnxBL3nY2xfflCmpRu1o/JzjGOncI69ij4iMGoK1qAh2ywoTsuINjAFqB/Wk/5/nv
CrWP2yNYXWrgK3FCAot2BaB2PJNZHegij1kOxUI/ydwdtAchfwV9WsXNuTpZS/IZJIRecBWMsXEE
R6uGxbDdLubISjkqgXWVBen2B4rUTGfmY+/r9DkrmmfHqFRpVGPVCDjGgKUBXvsKkGoFHg345GHG
2vaXXeAmzvQHxrpXDbqznjHbUdp2f8CyDxhElu8Ht9kDwhp2aE7ILeNwe/nWzm9w4iwpb+gcAVJy
eX6beT/o/TSYR8eK2BfNOOIoB37stpG1EaN5H2Gbj7DnioFHF8Ib+sQxjoWVkb0/OSRm1FNpJq5a
AbcO1ITR7oU+qcuhlMEIquZOR3MwusrSF4Q+H9hLwCj/z4A0Vz6F5hCuDuPoFQ/5dP+RrXr+eek4
a20nLVsB6vw5Cccsbt79yIBewNmvl44ygLecodHxec3bD/TQ6Irvr3oS1FAg8wLyd0tG0vR0qkvS
ozeb2hFnuy74FBgPprP7gCudWZEmCXIK0AGqLRzIrABSMI//vf39lYoqOqtMREzIDALOLeN2M80p
EPjl+jEnXx3juXbLXQaWVfPJzJuHpVfW4UmcQz6tSj4N47vf4ktbF2TcLDDTWSDTuHThhs+0zZg/
H32/jnPImuxvj+767YHv48yBNJeHnhc5Ww3kakMrY56P5dQkkJbSwcDlaGX/ZaonYzuYen1wLDEo
HgZrnoHT2lgidR0hu/T8rAFV7XoDAcdYB2nYN9X86HSorjXc6e9QTOwVNcq1gwCFYh31yYVkSvbE
psQpNAatDqpz90C4v5/L37fnUWVB8kLmjdynA9OPNrF/zWW7n2uiqEeuLRVo33B/YsWu+ShZmbhz
YIgZrGLNjrDs0bazOrSH6RHyiPcQ6FPlGdcu8nODyyqevRarzCgyX4fBuvvmDHeNy2Inyzfvnzhg
4R0MycHNp8uHkKklbAQd5tEEUgEAZn1u4g9YAPwWze0LEYC1LN3ZMKxZ0NzwBRJ9Odhv6S4DAfpt
CysTBdwTCqC4McHHJ/da5TTPU2de3HmkEZStKJQOi/LXbSMre+bciHyZJaScBUezJ7j0HQ4tRBuI
Zf5Hb/o46Pz3n6mwhXcHDgXgfGVAaeFOSUlaDCjg+077Bz054e3BrGwX3MiotgCWGECiUgqrStCf
5Z5WQhjV/pYGfypVlm5lr+CF67+9dKEEI294KEy1Gjox5qPQ6xA52Lb7BmlrZP2jnCripZXFR6iE
NgUoPC1XneTAA2NGIzRtPuZdWPJP4Dl23t09BrJCyHma0K9Hh4qccvRSyLpOvo3BaPw3n5KNYfVf
+aAi8FobCPi7cMEhpQY8qhQtUaO1feHjnpu1R33uIm8uopYq3rUrCw/SXiCuUCgCTF2WQ2qmerb4
jPssaZ508VT9ebdfAawDLbCFeWphAbvc6yAiyoIgKeC47qIpR4PXvtcUpfzVecK95WJVkEiR4fwd
4VbqjON8dHq2FdqwLSn/1muTYtXX4g7Xxi40FkLUADCky7F4rV+2bp3i+MWQwsTURGRV+QFwkG3Z
WTzkRbYn03xo5+mhbpvfrRl04KNIn29P6Ur2Az8D7ofpxItRvqszz2zrTCvmIziLNmOVPWkO+dIX
7lcryTaNZjy0VaDYUiuUFFDyfCNHBJswNLOkZRzA7JeA/BNTPBbmdgZt2T+0qMZ9MedGnLFp2IgA
4K/J1apvbQ9pqyaxR6DrPWjF3B792mIjl4W2MBzuOnJ/l4uQtn6ra8svScGN0kKaXCRB5It5c9vM
CtYdI4bixBvjIDqflt9xdkkJB31IEFKYj6bb9I9ZWn4ttSltkPnps13lgrOg0iz3Tm/tLuLQvYt7
zfvAWxfbHm9pAMZAjiqfZD2g9h7pjRmnfraxfHris6q0tHKJXZiQ7uKJ9WUJHNF8rAroBUyPdqDF
bVoukNv49oyuHTTLwwMt0GC8A9r3ckKzOYDgqFFhMFaUTmGl6q9e+/4iG/S2M67pxsoRUgseNJSP
YzSkT56uiJDXLjBsOOgeALoHkivpVgkKvI5Bay6ORkWBN/uRV/qGGc8kTdEFpnonr63KwhiNWVr4
CFxpu5mzlwV10orjvel93UZa+vX2Wqx9f+kYxvmBqrjxRuZ35tw9s1GBLbk48n0KIZ3/I+3KluPG
ke0XMYL78sqlSiWVJFq223a/MLxyAbiCAEh8/T30vXdcYjGKIU9P9DzYM8zClkhknjyneFLmU1kc
bhvZWBAcoYUS3gZdHhKnrxccj7fJ68XspAG0CD9Uw8e/+TxO5nLNIzhaz5Gdcxeq2E6KuL5xTiVK
JrcNbPhZ/P4/BlYhEfQpJR7MMDDggTmYA0Yh4sD/YDoCItx9NM3ejm/bnDEHRcwlrkBBc/VmKYgv
Z72EessAdrP8WO9c9RuuE6k5kDMaGBd4XFczNkoxNGwYvbSF2DdOybumim9P2Z6F1ZRBGWakhcW8
1PSiRv0gvA/bfA9Ws2dk9VblZW4yjMNLOQIvI9GHmO0cj20LALaCRQH/WdP9WZnltChueGnB7pGU
bcnZzHaWeuMEYi3+mFh+wsUJ1CDuODMk3dIGyNlaW9yhTf5tPt5ej60NdWll+RUXVhzqQ51WYSCl
fufRI1QZbn9/2TGvy5eo9XgmuBfR2wiI0Or76DRuAGilXuoUX120lE7HrvxqfxnUHkpwc0VQ1EGO
Yqn6rDuQx6HtzGFovdTTDkz7GXRPzZ522eaKXJhY5vJirmoyCsMlMOEYZ6knaAOLMvtHXRs7K789
Z3+Gslr5kU0muothRxrgMrmDCq9NDtk3tBDdXpvt8SxtIBCzQiv9yv1CMFObke5xU835RjU0BT8T
O6r+ZoPhmvp/IyuPFZS6R/ogA/V92XwqanQ65vZOlmV76f+YWF28s61rDWoKIPCnwbsOYkN5I+YQ
yZWdGHfrrOBOBG0K+stQVV7Zmdqc+lh0P9VakCbEkD6+vR4b44BMIjJeaCpEVLl+pfQqKI1pFpiq
4OjUJ/7Dy+9uW9gYAQqTwCugCQOR0Pp9YtoM9PyW66Sc3rPv5V5iaGsAJpLGPv5FZ+Qa7O9CjrZh
wkGmtQPsvuqjYjhbbycqDWAB9x/cSYDYZ7VrXYlwyJ4qM2VTNFthIN68ykg+QwfPRXMunjHr58M0
85p3FMlpq9FASj3cZ8zeMXF98GACgivokgYhOu7y144kt4TtVwrqqk3+0AHN7HrvauNs7+Ka9+ys
HFYxujppB9jRpvdBf18DK28Azrpr59phvR7Psi8uHGPnVlrd0sBMDVdGtvXMexp2I8jL0WRW/by9
ha/3GJpWgFZAhA2SlqvOfD8AJwMlnpl6Xo7FL0Inf+QlTf4rK+vESutn4BDGOzrN5yTzzWTi/0Ln
ZCd83Jo21PAXkccFELXeyRKcD1A7AA92V/dQQSdVaFbyWzeSQynIN1PJz7cHdX36ce7hW34/UBZQ
zOtl0vo8E9yYptST3g/qwsN41ZtrH4tr8SD9vSjzXb2JoQJss4raU1o5L8XBLl5uj2Bj8UF5CgEI
vHqWx/fy9xcbbexYZxY5Pu99Ivw8FI/07ZpFGMCFheVIXVhwPF6Dk9Sa0oyQkI/v572wbmsR3EUg
AXKbOkAiqwBYL3yvtMxmTqtyjrrRDUVu7biXrVm6NBG8HkOd++6EBs85tRAzjiqWSAxSuROkbCR8
kHUAZb+LxKCOFV+tRd7Olik4dpNgJyuLGits+qObH3Mt8ozQmRPuxu5efWNj9lBU05GyRSjpIkR6
PbRcDDUZRmTUAxPCCAzsTHuTt20BOXTUupHdWR+SzJ6Zwa1Wh2/+Zhs/bfHr9hbeSBuB2Q0ZWx8B
BJKe/iogohQaHFygRNN1jyCjPxD0fOmNi3jllHN05N5TUZ+6dqectnEVIB/tmcjbo9/oStMe2V1Q
y5nIrjMSQOZVfJe9neiN/S+khHayoBvbD1OH2g3YwOCq14qysyxF3g+tSrXsayN+SuPJqHbeqVuL
dGlidUor0uUoePbIs45aTOT8CHK+nUO0aQLVLaQnQGKJ/NrrncZKF1Uop1SpEAj3RDs+gXl/Z1GW
s/76cYSt4NjgcweCBKT+q4NajJZbUtmpVFrBI9hADyDXfq57P3Jr8S/tM7Ro/wU6BjZRMUA+BJ1C
V8eWaBXe9w1Wxxrz0EFi8sft/b2x+thMyBgBArMUi1f+rXV9Aa6HbE7b8lHvSTiB30SUb79mINyO
jyOSBXB07URlNvmE5cjkUaXF1aCieu9ttLH8ryyslmZmSoMmFCxgNfwvfK8tdvm/r1YeMEvoGP1W
XETy6/Xu6tATZA6ONqaF09+3NZRYK6MNm3F+6ivzyc97NySGHZbBXoZna1zo/EQKFE1iLp7krw2j
e31oC95whE+gmiqyCMrptzfAhqcBX7jrAB+9EMCuc0hW5s42nwuealACc9h51o6TBLHWjpktP7rw
ksOFItAAfHAVRLe6BhSEBjtWJ0+8PejMfdS1u2EE/b66M8YiJk1zDDRjx/dsjg8BG27YRYtuHbVp
g1BabhGeNuVHDby9lN/PHDA2upfi3VyqC0Ori2K2wFsWeJSnUH+pooWvjPZ7tZItG6DMwT8Ayl8D
ZVATKr2qozKt6SeNALi2c1C3JguMayDPQ6yDPtqVF6Wgic47Moi0r/3DCFkPg7snK/djRXdCw41g
GkB8VH1sH/U34Itfb+wc1G6yrhuRSvaicpmQ7muuuaGb5Yey+/L2LY7XB5C3eO1ey/npXs0AeMHW
A2PTwVRzUqmuiOqq/UHlHunVxh2BksUfW6tdoBiU6bhd8bT85ebscfhu/TvK9rH/vhPPbe0E5OfA
gQ7xbkTuK789tlVNrW4aUyLiMbT7neO6dS2glxr8LbjuIHa5qu1IUtaiYYynfKbphF5EPhmhL7Xv
t1dmaxQAdGCrLezTyNW83gUuIAqmBCFpqkgR/8wNEt/+/pbfRi4TStDY0KisrvZzPXHZjkXGU7P6
1Fa/bPEJ0bvBzx164ap/jb/xNdjOqI4jqwlWstVwNN2cGOj1eSo8M2yKL0P3vVYsHMW728P6/aH1
fXRpaJnXi2dPIFHUNhkMZfWTxarYbqYzlEnvLLf72Fs81PPx2Sbtoa68JrLpjwrUgVjknT24UT8P
8K5DOh2v1IWjYHU7EVNnQC/VPG2ZeN+YEBwZx0dZNtCg1qPBcSN9HOOxrj/pOjkz0QQh2DnfTFWC
3wB/hTIIYpirV3knjWBoOQ6cye2wpne+QF9rOmR7xa/fF8XVnAcLIAESIUiPrvaScKEqqGXwIo70
4ilvHtp5+tBJge5TaGvrsxvXlR0ja+qP+beJj2Hr1F5oqiYadP87OFFjs52euI9SpkGOnUWfvdpI
mL5H5bB1dIH4QbOGDQUfPCFWe6MhXuCWmJC6PLX9maAFX9kyvL0DNw4ulIGWrIGzRA5rwAwgNIED
mOac2vpjYxyNr2//vAVsCcgoEHFjgV+PoS3MnNudOaWDMYT5R2fegxVvTBLSEUA+ODiqeDIsf39x
gNzaMJuA4PdPLAEvfeT6R58VO+djw/vY1lLwXViDr0k1uND6lk5ySjXjH8+vkYR+N87fLedDoX/L
5gfoO+64u61VuTS4ClNJ7VkZL+YppbUR6nYyZ2/vncArGwzVyOWh9foKR48KJ6SNcn1KHTsZIBn6
F5sXT1FgmRHuArvkrUbQ24MzT4Er0twLwiff/Fjs+eiNwAMWoI8DFiU8rvXV8ZCFlg8T1wXyxe57
TQWHUY1lGAAXSVqGPiAtf3tMdWnwd2B8sdWsKac8HwyBdhMIs00H8NhFXfnes9/+jn9lZ+WfdFvj
ftPCTmePD/rs3w8F/wC+kuPto7l1ci7m7/edcDGcwZBm00iFFQL7LDef3OGDU7+9gRk9YOBax80C
7CJc7uvjabogVeIMcagoQ+WcM/bh7YMAyBkl+QW6CJbV1fdtVRlDNk7pPCf2LEJmTqHI9rpOto4j
IGyL4ChCKWitvrbCzLoaOh8pNy7jRoFp1/52exhbBpDSQz4aIQ7Ib1fDCIpu0KkcZMoLRJis2Fnq
vc+vvPDgW7xqFZNpP8XKi8hekLn8vNWNCuT9n5+/Oop6CYydkvi+bx/kCAmfo2Hcd+DU3Ss27xha
qwVButs1KvRKpxaLBxpS/10wR9RBBnSntLnxfsKIAHUP8MC9LhE0/uhoftHK1HVAemiXUe7OIfFe
AIqPby/91jH0FoXEhToruHo/yVbDn0M+OeXqC5QnfP3c7TmUjacM3hf/MbGeNfQpsCnwhUwVK48g
T5tGtGVGQ/tAu7NB9liVN6fuwtrKfS3snG47w1qJbsyaPsjy3PZflPr8N/MGnCUk68BGvwYZabNn
Ax+ry1QDr+6MdiW70EKGFpPbZjaPziIK8n9mVkenFySjwP9ix7UxOIKR15Cn2xa2ggvwAyPAQ2X1
mie4BuJ+GnKc/X7Q5QMRon8M0AMaZQCTPniTZyDJpos7j83BXUFm5+62+a39h9AfmUkgsq85SZ2Z
ILU/oYmyzd4b+r01xWIv1tgzsYoFWLsoogQwYbRfZpLHRvA+QIPE7XFsLRSis6W3AIROV9hyd+ob
t2Ym6geQjoq5vhPIbq3SIkmApDQ6qK8wG34m56xTHP3sAOY5fcjGfxp+nun32anC1v3qU7LjtLd8
Hcq70OxFnfIa/t3b9sQBZjdSbnwR/pB0hjx05kPQgBNN/cUmgMyb7i23NUCly2+5iAVUK50SqtRo
Bm5dGbr2TJ8m1xbPoJPbY3D4rbKxviyQfAcrNngiwPmzCglA+YNK04SnnS/mA2PPpf4ORYUDEtiR
M8SjoSIK125JFg5IYWv6wdPvXe1OyaSB2rxtfOvkeWy+69wFK+ep7/eoYI2tpUaTDeYDLL1LMeX1
ZPhdMDeDxQDut4/Z6EVtZjxb3I3wNgf49myXR3TQIvQFceFXxz6R/h18RFRBbp1UL0KcEPPEHd1L
jJuL2at5c+Hp0N8GNs/1S415TUZ8ijVCqsCuz0HphxAt0zX5rm6/aU31DpoDPZQKau88QQ61/aaK
GrhhEXZqOGZWcM95F2pDnvjVs+TVO58ZUc7kTpZ2e3kxfQvGAh2x6zQtI4u0sIHl7SFy5RfhrJ70
8UX1UNDGC7rz26jOkmD6VTsHuznX1n3XpAW4XWvaxKYxJAN1I8ebQIwJID+fYssodxzuhjta2ing
b1H9AWJt8SQXmz0bfDllNfoqBGPzy9ya+TlvrD5xm3mP2WW5HVZrhqyKA1a4RcXkKq9S5UJzBoY1
6zTWnQmr58NUifnemQWLfNWxDz7h3cugBdrOIDct/6b+RJcVAphlk18M0jGJY1Qo5aTSBxecq8fG
/MTmp2bIDxJkJmp4q/tFRh45RsCo0AIAl7U61dDQqsCtX49p6T+Y88Ov2879KqZYGN/1RUAWJVw8
+VZfn5VmS50YKNu0DoQ7OClC2ow8clRW3oHnNH9r38rK3vrGkr3GZCDHVJZaNEGFIGx0gB6QA9yZ
tisnvxhaClLIeQGYsKYFXVCgZJQTT41euBFzc/8BRUQr9LXyoymK+Yj5dt+aaFtsLkyF6JhBoWjt
7NuA8hp8cmNqTGdmG6FWPaj2I9vT1bu6kFdmlh16sQMRuYzCnGDGapzY62hYVl9u74qrgwwPjXQh
MhVI/mBzrPY4cy0KdSo1pJ4q/uGqpy9NB0FzK8iMz7ctbew/tHuZgB3jmYkk/ep+9GtXH/2ygaXM
/QpGsWfoupwySRNB+Z6i+caofuuZL7GgCZD7alQDqtboZXJ63MV52HIo7px22ZR3bKxTGWhX9SAz
DRuGds/yPOyNJ7nXSLxpw0RtyMXJXVJMr9e/Rh21KPusS1npyVA4tUAIQ+lTnSlv5xRtLA98AjRj
UJNEx/J6I0Bwdw7GthtQNE6Uf3LUHRN3E915pG+cVYAS0Ba9AM8RMa82QZ11nd671ZAGonbqsB2N
6Y5rvRkaAzUeGs8hd40ZlDtYhevc/O9LaqENtpAD9tbo1wxp+dLKMTgq7tEX0mUPnffsGTiwzzbK
OuNnUj5n/aneo6HZOL/on0aUhvnEpl+nVhSnctbMdkihw0BOleapCFJxe2+D63IyCDRwhlG3Xtoc
Ede83ia9V0+TdFWb5nz8QA3zkzCNSFh5nIEPHbAaEhe8i43emcFQo++k2q7HaAIQBgYcZKYWFbDV
WTMyMI1OuqzTvBIx0fNoKrKdB+T13nxlYn3UHL+jVDdVnc7NGBpaf/B7XMHIt3WBfnfbS13d+Xj7
XIzmN3LswuNmKtBbcAXUaUD0cG5fOErjYJM5OuRxmL8w09sZ2s7srTOIRWeZmkvNOoXSR2B4oWbs
EQRvWsCRw9ZAT6++9iEq6Hrmj7DQ/hoe6M7J2vu4+XrnVaPf+AQczSkxH2YjFtnL7eXYXPmLH796
R4DdfyKsxHJo/n3/YXbv6urO7nbW/NrLYs2hd4+SaID/NpY9cbHmuRtoucOsOq28+3w4z8WD6+zk
vTfmaUngortDX0DT/jLOCxOsCRriVkWd6iDoDMWecPb251E6BqwIuKI1KHuoWtu1NFKnkxEP2KOq
2MvhXDtu+JaF1/T/LCy/4GIAtSkEkIV1nVLTPUwU7qUu7rrKOxpudp7nemfdtwYEcDGw0kCYIype
ebSi5G7LUOlKxxZCjxaJyF6jynXZGI4S+dbldQpyuquwUc9aX1bThBGR7GEKys+5qs+Zw8Fjrj9o
0P8YXXq0DX5fGFpiqCma+vaxdMd3t3f4hsN59TNWE2t5DQtaotepcgSJynJ6Bjo1Ye149ECXqFzn
ZzmonaDvmmz799jRTYq4Ajwla76CtrCZrzFRp47w0imgdwUrz1A5OAyg3p1VnUDM5XEq5tCAKLXF
VESm6q7Eo7cAwbA+kKRHP/SOJ9w4hQbkliHf7AAgf3WPcB4wV5k6TY15AIYj1cSSKuA7VjanG70X
eF0ZCz/+amNNuVYFne/RdMwImtyfi+qlaNyoG0g4yhcNwmm3l3e5/V69XpeZxqsEpE1Lp/MadKGX
lqZqUdXp0Dx7goXFfOhRzSuLx8H2QtbpSCeQt/sz6BdYyLbaCO6venEG4sq6ZfAGBv13NoCU5Kds
D8y8uVp/bKybDPIWD6DRxbgK5O78Igch9L+l2usy2LCycGwiXEerwZK1ee11fIWMr1t7TZo3n6b+
E6k/EvPj7QXa8DSvTKzOX6lsjxjSaVKu3/00g+N/9/VlgBduc8RZyvQBAyjMs1sFd3a/l+LcuCFf
/f7VzYLID9rr7TJF8qsST6NeH60a7LdgS7g9lD1Dq5PTD8Mw4X5rwEMRFlacA65ITrW1t3evUnR4
i14u+XKAL2bMXrDLpIEZV/GIkB8ercPOKUJgWJBnTzz6zeuRPWzsyJf9sXFp6NbHRmaRap8DrkUU
0a9+1lGFdbVzr2hctV/wuImk8MIgIHczkYlv9uEEqunmZNYHsxw/KGM+qCCBDkoYmD/BShI25BO0
8qB80iCnFfeeEeeQoK6gNuY7P3TxD4H8KlKVs/5tQmZjbM2oNz/aw6PT7nmsjQ2KcwYnslTpgZ5Y
bSHCJzOjddOlJaV3fZ7kwO3dXtltCwt/qrl046/Tja0zN53rkC41jSmS/hxOe4DX5TeuvCDG8MeC
+XpRczSUz61XdmlrfBDZsZw+OdrO9twbxMpV8FFAr3qgXWr430zzPDTx7Una2P6vhrDYv9iXYhz0
Tif4vtQfqTzm/mlWh3yMbltZDtGtiVotNpqS+GSbWArPch+Q2Qrz7Ig4KHS7gz0MO0msTWPgXPTx
6PeRZFidaIPoFCg9s02dqo66nIZem+ruoZNZPIw7xeDN5cGlhMYhMOUAnvZ6+hzkSuxRZi2oc40H
L/tM6zcX6B3AwoEsAA2oBfmkNQPHbFp4gOZdh+f8ufLC8c0Csavvr0Yw8Kqns9N2KaHvbfrN8nfe
0ZursbBgLswveEmvHDmXRHh+b2KD1eAv5y+l+Q/tUf5/7OavtzfZ5mm8sLRad1si8C0zA5sM3q30
+LHnD1bw47aRjUBrIXsELy64xpHsWZ1HrWKLCKiL6XJDFH6YumuM0JSfbAhYvbk1eFmaC1urs5lp
VNMIZFTT0YdGdq1iNInshOnbc/ZnOKuD6Q/NYCiG4XiVCLXs6HdOOO3xFG4dEszV8ub53xa714eE
tHk1V1bQpbVSj804Huc++IszD3AqCGyXAu+VKryousy3SdmnWJqQ8Ge/eGcH9wPIPmzvw+0dsOUx
lzIygJGo3VwRWXptaYH9myIJSxEfmhY5gdgprERwcnSyY2trt8E9I9frYL9BjPr1zOHPi67sGwwL
bcJdLOsESiUW9BjUs1/ucOVsbQX0PuLp6IC1FmWA17Z8DMeuK9KnXfdsaZ8d66C9WXIQG/rSxGpD
q6IyNZVVPRCZWuyLB6P6YusQ99gDZW75nEs7q10NLfdWz3RMm/OeyBiN73l7yPhJTTvLs2kHvbVL
6/NC7bXynX0m5jqfiz7NLdSlR6nflTSL3bxBfRjleFXs2Nvceh4arJDSxtPhKqLpikJygXHpw7dG
/27obTjybyR3dl53V9sOBHkgLETIhLokmAPW8zeiq8PpO5oqwz97cHA60uYZfS8zfiyo9lBZe2zX
xm8mhVchAmziPYSsMlpYUWFfbT/q81l1bkEB4wdlqjG4RtQyy75rXa8+9iJ3E402eVTwrDllsweF
33loP/l1Jh5kJaF0y1VwD8GY8mDXuYoFIu6oIeD5sgJaLR0hIzDaAn8biMidGi+2Gf1EcjkmQeFq
UZX7IuQTseNCE+b7TBl5YjQdKCKzQSbClv293yNL4GWaif/dbBxRX3IfLCHr2CxL/jRWtfeFIvRI
qtZ5nsfRjAps8Y4cGFQKkaoMB/q+nc6GJC/gRDl9KhJVuCcf6lL0RTtpVL5zNfNUCpMmVuGppFOi
DuGFutBDF03ETaeOSh3FMoXQKyaFZsXTBInfUpZZ5FME6BPjXlh1sx6aJlJZBV7Loaf51nGoAUMG
ePHzrAGfopsLiELTxljrLSDaA9YdmFAcw8rNqBwHJ2p1h51sqHaSRrmHUlM+SGWZH3c8kxEQSChx
VC7eBnNDE60dm7CrLQ1gJKTIxzIbDpooy9Cc8BcO16qYFTPoOazBCrsOMueTCwx/qwc/IW7chNOk
a/AB3AqZbxcnWSEoHPLMji1iQdom4zwsqTEfO0mHg27PRViYpRlBuaeMdCGKo9aXDiQLFL3rwPke
Wk4NHWsXTxfiUho3+M2fwZta3PMaSNOBB/xQWpb2jGYS+O/MV+hcKKsi1Ep3OrIAuuFQNRYPASs6
nDDXCqtK2XfVPLAExSwQ7ba0KlPWW9/nydG/AA44QmKrklEhG2hMIxl0d/vCuSY2x9GAX170wnDs
r8otBXqAIEzvkrRr/JM/PoxuQq0HsM9HUIvT2+bAhs/O8FFW5857XyrnTu6F1Fd3w9JVZQGGCAyq
h7h6dQ+hpRgosW7Jh9dJ5qXcApq6fHOf/8rI4pUuniKcoMKiBMoh1IrRPzq+uWKw+v6qooNjk9kN
MhepjoqOUlpotMfbK3Xln19b+C3yfTGCyW9HOlpIeubmfRFg8xZFWOpW3FpjfNvSzoKsbwIFDIfv
aSggjCwpNJW0pptUvfVX41nawwDU95BTfr0ile73jnBRQeDs0It3uXNXZSFAOLfHsjlrYEy0UQja
YI/RkXEjWo7cJTofQ7P9Okwvrf6Dzy+3zSzBxeqCWQr1wLugIgLOjdVjHZqYciTo5k7VZ62KxLRz
Z25+PkAFGJVOd2mEfz1XAviAoXG6Om2yd9CS65w9ufWtJUdb6MJtiVsSXT+vDei2NIYgG5FzC47S
T2a4o2Fnve3lG+s5urSxOoIqo6DLMwRssOHsTH1oFqBvEl+Y457RzxFWrfauc60HtN133pGq+jhm
48vcH3VdxSZAD3VpQSi3CqWTP9VoHqmYjHqkuZpC4t4C0H8msayQY0KfhD+hifuHNPRQ2lOkEM80
953IE+5T1Asfc/KUSwcRFQ3t7EMOMF/WP5uFE9rsWJpgs7GdF2NiO84WpBWbc4CgDq+ipWVxFfw0
MxN8FqRJ0W5oPvgawGYVycCzWUKyqp0AQvSWi42P8qMfyKeqDLP5OHyxyzamjnsqZXsGxBQPhFD3
+M8O7YlhHszv7Vw+MPcelM2Hg6LqCUw8/wolHwWdjhC0DczsTs6ejE1kY6AwrdVxx+opRg9tFkGx
GJnCWjah51Rf7crVQk9pZSLzAeBm8Dbj/q0dPEZpGfkBSq6ACOcl/azmQsVNZf5AX34dZQCPYHFo
NJSoxOQj9G3b76Ma9EM9awgrLA8hD8UoNAi66j2LeGGLaBwCKw6k+clv5++2Wdt3AfFAX0sLinKO
oJ9Y1dSPFhg67gBPCg0pD/SlSoFqvhuD/ExQiGFJbg+xT/QTChd4x3wUJH9h9uAfXWvsQjxBaayT
SUtUnn/udUOFYzf5IcIFa06CtkAAdO8Wz4372TNPsx1EZv6lIe+roo9UABkc+zsnTXeoC8cOdSan
ZLLmJmrd8zDNUZYleX6SjabFmldhCy9UWFkIYEHc9uBF0Y4GIr8qiCrEhQDANqGarCosJ3R396w1
8L6n6Lb0RutXpw3Dc664H2eaZX/WBu1rbdlZVHvEhr60Djh2rqpjYNU/KsaykOWZmYyDhdjHVvnR
1CcjsjMxRI3oEPKo9jvIWtB3nbdB0pcVgwR3T+PJ7fsQohV4uPhuAR4SvXys0UGRyBZyPIExmFEm
oGo90qF65j7zjmqyp5hoojiXYvBjYySfEWKRUPVsQjaXtmjzzorIFBU/qEzQz2BjNpJmNOqnlmGP
867/l4o5C5sZ5JJGP85nS05eUmftt4WINOKz96WhOdYxB0jT6QMzqSxAXr2RFweTOu81qhCMAC50
L5HjjnoPCQs0yr+boasd0Y5mSW+3eiScuX2fES8/TiT4CFdHEKyPbZRVphHmvLFjX0p2rxDRpvqY
+QcEjvZDY8v8iyUhTT82aor7xjAQyzuBinXgX75yN/eSWSwngRP7wQPYG8Qt1A+tRq8Sns/tfcUa
78RqQHFNwdxI630Emz1Yjrmc7XNW1X6YTcOEwBLRdomAMWSSdGGrQVoJN5NIyqpvnHAYevErC0rx
WLuWLMNReWZCkP1LCDEZYvVZhQZRWdy3ufU8CMRpkExpgdjT4PFKv4iIajHBStIn8NWymGU1GJmg
6HNHM4TYoz0TIIZI/xkorD4MDBVEXB/ZESrFw4PBpiFxK98BXG7mJnKZhYzadiAHDFsPG1cBc1ZM
Y1Q5tIj9kvJTYZos0rVyCiee5cmYt9ZpCoYm0kRngKmtzqI5t+yQiCqPvVx8bKaui0ph/eNR5yeC
e+tY69ZXMKMhcJ7cT2Q0jSMKMxBM98pfnp1DLkhIHknHZqHG5+dm6LTI1vIyCYbafiqguhPaTS7j
PEfbAtj0KpB/BkYISSP/OLeaH4uh7R9pS63TEEDiE3linD1jqhNTZEaCVzeqMhkt75sWAu0DXkLh
kOcqCeiIyqbA86EhvQjnfM5RMCm/Ss0JQkK89j7HiEOiDfPB14fmDsUGcarRSIMAu4lQ3f8HvW11
rAtVxNqE0i+RQx6jJ7JNho5BycWk7gHEH3ulv80bdukU80H1AXDGKgoByNYu6nxqUkbxVBnHCD34
Saa+5cWT9Wa0AcJRsMr8x9YqJPHGHM7Uk6ih8bPJ9bDADX47ptqMSS4srO5K3OKi5AQWpulTZj15
9D1A7rdNbF7HFyaW6PEiptZHo4QRmAC1d4jjHuwlcfYMrOIqt6hZZkqsSIGXtgq7PbnDrfD2chVW
MZVjExsuZJkj3IHipXVid/jA9np19qysHjd6FbS9nBG5GfbPfnjplntV1+Nu+nZ7OXZWfI1Z6xol
3VrDaEgfsf5F9P9k9k4icmcoa6yaNTrS9RRM9L8MPyTtWeOx6R9uj2PPyOoc+h5pHTpj1XEMS+tg
lM90iFz9v5ytVVJL1Q0rAsmbVAMgvYrsNtR2Sd/2VmS18n1Qc6eo9CatBrSDE1trIuTqOiSCfCvx
XSZCFGAn9H7oNfAumhPrI265tqE0AfvH157U343C/xxMXvVX3gHPLRtsM0jrrX4ZKMbNrCmMJpVF
hLhBm8JWj28v4+bgF8UltL0s4JDV4a3tzu+8ANs+z55U/a6zvgzmTtvKpn+4MLE6v9Oozxpa7+Af
yhiakflfvevw8AWiBow/V3l3lgu/94McO9GdYjyh7GAMRffr9jxtDgIsLMjdoIqIdpPXXtTlLCuF
XTXpYH1HIJLo5h6Sztw8URcmVieK8RylBV42KUoibswGdz75zLbDwYSCbCGRqENU/hGBeAUCxE4+
Eneq75xZstishgJhfOWHyij+9Qg4RJSDrH3PCj3qaI73UGl00dxPZYIssZt4Eq38k5/NsSdtHgY+
XpSZ4f1NQgrV/f9M2ur0mkWvdDOnDarWvyR7bv23oieX+xmKAcAzAZ+gryHGniB0IiCNADPn1xGh
X6UFO8dje9n/Y2HtraGkpRgiS6DwDGIAOWJEeo433d/sLWDBFswdjuDqDALMNppTWzQoUonwWQfF
2O3vb4ZM/p/vrw5glWVj1aF5LEX+IG+Ok3/IYsnvjS+3zWzP1R8zK2+lW5lseY5h8PpbVp2dYOcI
XqP1fy/3fwys+ZZ4O9hazTXk7Ih2KussJrZKlFW91L0ROxNNvMy8h/SyF5lqSgp3TLJhLxjZ9Jd/
5nJdsfIsPvKsy5Bj7Z/dAhC37NHc5UTZnEnQZQMUgRo5aDtfOxvQqVKQmzeIcYNk7mUcVORwe602
h3FhYfFFF0FhbQ+l0vuhSUv3QUepYZrAh7RLhLJnZbWxTagRsf8h7cq6I8Wx9F/pU+/0gBDbnKl+
YI09vKedLxxnpgvEJkBCLL9+PlzdXXaUT3qq5yXS4UijYNHV1b3fMo84DyIcv2/qQDEPpoW3Pz+X
z67WxeNNstlKSQ6qo7WEKICOxSfT87OzuHiuhdk6Xebw5sotvpQe9oh0N2r0kzn6ySCXuMl6ZG0m
rJWv6bDTxIm/ZIXfw0v+/3WtLkH/6Plq3UhxLr2ZJtnEgIT7TK7sszO5WMZYCr6SaHEmvdFGqkTJ
u2dQfXL/Ko1wDQaeDQkcuOmtucv7J5i7rvTySWCYcb8smV+Ru1r/8fOr9eGK/GaM9cl7M0smb7Ab
ZnbNFeU/CnnUNCfIqjlatM9Qsx8/wn+czHpN3wyUtXrbNxlOBuVJhqIdwb7Ain5+Mp+NcTHlEWZ0
o18vmLcMKDb07U1nNMnPx1in2p/K328u2MVUbPJWH20TY3RcPmX9lemM0USf8uZAhRc75PH/N9zF
zBwKqA4XDqIYrdJN7Q2hhVqY3rqhp9X3qQ0UXl/+ZcDP63MHxjHg8WSlhry/VfOwtERkWEztNBoI
VM2Tz8zjPp5Af4xwMYEyfWFiNhA1GxFNP1Azl59FgY9GgE0kheoWOCd/0ptPG1h6lQRRoDSSlFc+
YSev6D8JNR8PAgAh5CsBx75sebZwPfbsxsUiJqQ/QG1Wwkl8Lv6T7H81wfvXMBeP3CgcnqeFjftR
3Fr6oXdEoA3/QWbzdoyL52ya7VUjEWN41m6a0cD7D2LZm+Nftj3TXodeFMHxpfNdJ1/Mbt+rzV+f
Km+HuHhsPTvri5E5KG+4uOWxqrGr7byDwII5aE9j3n4SCT6KNquuC8A2K//vktiEdgrJlEqRc463
Fnw7lfoEOPpRUovEH4K1UEaFsuFFbuEpqbHaq/lVA/U7biUqf85VGQ7et+ZTssb6DF2GNbBtTRCd
wAk37Iu1ZhwNtyws7MOJsy9EaDFfe84S85mQT7CeH161NwOtn79ZB0xWtHAaxEBu7yO5nD7z9/vw
osEIa21RwqbjEpfUiMUsQWsBDEEHDsHM0Fq4appvaJsFFNW7nz9yH54MuKfg2AK1CPDi+5MBAqs0
eOOtFEa/ze6d6sfPj//xyfxx/IsFrUQPgaXNmoqjLaoFSC9BVCq7c1tGPx/ow0j25kQuHjU6jDC8
tHAinM1w9rqBNY/P80+Kdp9drYs4RpjraZAcBiFo7u+VEqe+mD8pxKxh6k+PMTR2oBCDtQtyNO9v
SEq4bnRmjULJXMQlkEL8h77U4B1xP/fqQFhNNJefeUN8lEOhAvDvQS/uUg5Sd0/WbrDtXeVzHc5Z
2K4eKuje/Ad3ySUUsqMQ5PqTrmzveSpVHM+2NE6WOGk8YcMn0/PDc4HjABx6PMg7XC5pEFzgstUB
GmlQD0y9Q99Jn9Vn1737+al8+Cy8GefiWfDsAmkmB8sRzaAv5WdCbx8fHU5GYIZjWl4SR/RsTiGw
OuDonXGY6HynufMn9N8PZwy61f8a4uKmY6FZjC6XKJs8kvzWAvDe/uRWfDbCxZzU1dxZS4sRyuy6
tq7UcHDTT6bLx9cJZwH4MJxxLgGVMJJhlGsgQyrvm148CPJZefezAdbP30T7Cmy8VDPAkB8NwBqe
W/VJeeyj+Q5hAwpvGWBLsE96f3wt1yvbXXcVs9S3thihF+Sh//0wW7/x8T7vTtbw2V75oxnydsiL
lXKptRTUEWTkqnD2SpahDVO8yTV2ohmffz5JPnoCkMIC8YrZCILHRVKmyaVAV37Bomzczd2zKUw/
HX/8fIyP7hAooSC7gCSEqHkxhmuK2RYcV9BN+bXe2tvMhRrefzAGcImAjUMk7E9sGzsbhrJKu+qq
hA5yAtT4Xz88RPSgPgZ/BLDFLoK+rGHfKtGju7K8O2s4k09m+kdXaK1SQcgCBHbkYe+fMVW7IIA3
mCSi8muAJf6yGTC2W2+PfxFJtKmtiipDKLSq2G189Kv/2uWBLjz0jVFA8Bw4kEIL4f33R/JoiNwe
5TEHgsdxv3H1V/mRlyNcTAmzmEbXgAj9sRw3enuyvfv+UFrJz0/jTxBXjII9FjI63ATIOV32JybN
mz1AKuSxG40zabN4TrM7w2ySqnyus1s3L64qb630GztNe7DMJ+CVc3+oP6tk/KlIu34RMBLRjDGA
4QNp+/0FrRggP5PjDse0865r3XuWTToAvAEA2FAWCTzkthOl0GvIEqfTv5k59KasxR6uf35BLmPf
69fA7tyE7if0/y/Fn1zhdWjc42sYmYqh/JIoQfNQzuP91OYAxJVo9blwu/bNxc3Cn4/9WkV7m2it
qi6AAEGSGzB9CE9ebLYyuCFZ0IXtjwsoNwkMyuqdI5pjv7hz4LA00Wztoc3QDoEk+641nK+9qV5o
1v8wpuFeZbyBSUp6q7usBhW91k+pIfu4BzY2SufxBsJMJKyMsQHUfAl7pm1za/HzCeA6Z9mZ3nLC
WhY4Ig0ruMYCmNMkgw1jnHSCB8Ls7buFc4B0nBfXBChRGUU4MK8I3IzFS2slDHQBVaJRJyCmohf6
1iNYKfThtqBaHui8+JYZw2ceBJdhZL1ia1q1uql6f5ab8oZ0Md2l6o/ioc52ZvY7u+m/vk//nb3w
q9+vvfjH/+D9d97OPctyefH2H0f2veeC/yb/Z/2zf/+393/0j68vTc+ay//y7i9w4H8OHD7L53dv
gPlicr4eXvr55kUMlXw9Or7i+j//rx/+7eX1KHdz+/LrL9/50Mj1aBnjzS///Gj749dfjNVf57/e
Hv+fH56ea/zd8WVi3/mf/uDlWchff9Fc+++IFqDGuQivUH9ZdRrHl9eP0GP8O5rNqxLX6t+EePLL
3xoOLNSvv5jk76BroWIEeb+1z7pCdAUf1o8M+ndrtS+DTyWk5DD/nV/+9dXe3Z0/7tbfGmSYnDVS
/PrLa7X7jwmE1QqiQQj7OkybEUKwxr8PIpgOcFZt8u7I69aMspGGSq/kTT1AXrfEQm/2cCl2KIzb
HTb//mL/+yf4uneBJeHZBgXuZC5PhVrY91yz5wAJ8XBeKlPfeWbWxWjkVw8jTe+zChA06Q4eRK4Z
OUIiIt9Lwrg/1r28da1mvKqpFU5olUNMUemRuY6Wtn2/WapOBctQnqpS0JeimraqmduvDhM7u+n2
upP3dWjNTp4MzpgDybqIs630FkhYeECw9W0+TDdv7vU/L+jbC2i8KnW8u4K4cRBJcVBsd6GAZ16s
m+C0VHkpW3VgNluGcK54d260Pg+HfHI3koj6CP0w4Y+m0/mmjkQa5oDLqa4hfamyYginnuXlzrah
gBO7P0iaf8v1tUW5ivp4tFawiHaTMsuNQ2uzOfT0qQswLY0DowP3W6do9jNVzr5kehUMaWd+0TsI
/kkghOBrXD1q7Ay4bvsEJj3bdgtEWOu6a6PCqo2ESMv1nZIY1zAqGzeVRMWF53m3l13RHgQHhWUR
cgNGj3ZYarjTzzncDXWPNWE6kSUiAIkUMwch0yzL60zOU+KWXIHd1DZA2kJHhY3ePhuIftToNIXN
0EPjY/2JteZ408yJqlPACTubPMiKIjEjmfd9zPLI8SpYdJqsjnp4We5SzXXQYC+sM8Ah8VJoy74R
M48zteyL0qnvXl/Gwdj2ZuGdOQCWAN05wF/j4u8FMthwaNn8VQFhW3T3Wtq6L9QdAt5PaMrlaQ/x
+NH4banElTtr8rmSo/A7NRsP4AdZwWRP42drl46p9e7BgVIySjMoqGHb8OcHB2VjSxpjZRxMFLph
UFKnqN52Zn6rbFmc5VLFqRyKEQuTx/bAdmMJnzQRVFk97Dx7spBTKIXMIzOwByDJ6zugZbuQFgpo
bFSfYA2oXPu+UuQJCXGxuhrPk09hEYhCXs26vVrBvPaLalvAfXqD3MnlrDPFgn5szXvT7hXMGT1I
DVFF7ovOVduxs4wATLSRwNYuZzvD6DzXb8GT2zOr/T5CA9gJFpCqgtp1eGiDxhKk86IfUrc2Dobz
8PPp56wL/NuLiGoHNlwEpsFgtINrcBG/SrOipDWt9p+zz0ht66YxxiwEs5Iel0pvjwTsslBySo55
IdmUSDNdYmyc9Rt0TT0I/hh14qS1cfP6O+fbJJi8kRViWLE0Z73LcIeIc3R6o7+2yMivjNLEVJ3d
/NlTZb0lyib3pZWDwFvwLmwa8JPHWlp3PdUfmTlXCAIei3KqeVcjRDOY01+n60vfsCUw5IKDNe7s
+YDESwaM07KUiKgGZHhNpu854TSqRlVc6aUrfNXZEzCMS78lEL0OgYRvvwxFZYX5zGCPDSWdEQZu
D32z+APkkL9ptBnCxcrqA9SxNlCHU8dK4/NWK+RLtsYZb40zrz9xV71AR3becnDef36fXrPiN/cJ
9WkIe8F0FxI8qOpChOD9OmPw2aDaRIx9avTdfoaSGx1l/ZsDJBd0kMofxQitI9etAdCW9uSTTDp+
Sb02xt1vv1QGuABFyuZ9Vbj8i+y1LemAkLbUeRSZfbssoxFKwZ3YovzMZhioBp3M97WjNSfp0lto
cPKtZfvw0kmfOiSEfsq6+QSDomkHS1iILxgb27XSk22My/n1JXd5cQCxYuMoB78qB/uTRgF9X+zG
HhRZK3ZEoOFgHV5/eH9NGpanU4Wx9qz60YCodrQzXQWVoEvYudwOemlBZM9EG3/kikWTMvp4pNDt
MPjCE0QP897i+Ze8F6gw2c7sQxO1PVYLMb/YTlQWzQ/pudNGExVks7iVTb7bKn50h5FuF2Iv95Vt
tbGnLLEzeN1dcTxzQW2X9vfZe3Kyrvpm2aBEaoJlidaDwct0bwQCGpPGbPj8rR6IP3VZ/bVtbRL1
/ah2ACV71+Brtv4orOkbqZd7U/tMKJOuW8V3D9OqZrCiU6C7DRWFyy5Os3DNbopZ7g3Kq/OUEgRD
MUF6Oauk8W2uOtcXYI2CNTHlt30JGBFCf+0bpiZuoFKRBg7lWdJNvbzxHPpl9MomNM2+O80lA3Xd
Gb17mCq6AHqBE7RY9ohAYvJVOoiCCgS4femay13dzXmca5Dt7bFkRtZgFXE16ZDmytAc9Ro5Hbxa
xzrZF4dyvSlqcP1cArtuz3KG/YYwo4WiSjsQO/328/l2obO9PluoPXvwh0R2t6qXXsTFuqGNQiWo
29tuU8atdMcbyIEeOC+0L2A/8a2UFQEPyh79bqrr0ONYWsplSL+zHWpB5Q+40rQB+mXsys7yFnE+
m+LWru5tIhK3N6FV0sPSazcjG4FYRlbo8c/PgK679fc3GREDHQ0bRomQS7i05DPntkIi0tZ7V0fe
V0sHZFfV3ciakHuIREYaLbqbyoJhI2CIp8pz78plnL+6mZdhO2bOIXjZRdAX03Ld6WPlG5VanoFv
5j72eM21B1TpAQINbbh0ZWBAANerze5EWBYwgiL6Hy9IWdygNlonyg0Lkl5laPa6dvo9oXTEvSG8
dOuBWx/OZS6T0gG8PHcqLbZqaCCBnE5PmRzuf355Xmuiby4Pbi5gmAgdFAL0H5D4rMabe1v1U0Id
aYVMq6brkoAY1ACK+BXCyMfVIu03pFOhPhDxHZLsk+9ZWXtnjbkVuW2nwrwbZQhQP96iX3mneoRg
x6rF90GycJhA8MmHrD3aFg6b8oEc+0p3zlxbdHCnpHgWHVjJgncFGFKttSeDNQamgx50W1L5zDmJ
bStLXzq0vydWFFDXzMRyZbmqibEF1v0OzIP7wtNAXfv3W03O5n6S6fL7p5YjdJ8v4JYHNR+rzetd
Kdf7o1juex35zPfDfF/OwPOGvRUSCdA1EJbXbdb7oNylGSq5lEy7Bs3IzQRc1bU5m3lSkQqmPLYX
CARjEGNsK7AsbTyKwWzDPBP91tW12Zeydx76kvXBwAt5pzVpE3LNAnVqFPW5tIoNONnmD0LsWxhy
zs/ApyPprXP9sWGVg2pEJZPGMsfISBG/+oI+Ls4wxxip3k4tr68NjyUDcQ6Gl5n3TY1kYH1Hch2z
wrU/w5W+FpHePGYQzoWlI3o9CCFQeME/7y+HZtPK9GbR7YDILKYEKUt2mmlYg71y04IpKdw5B1wz
L+F94I6ubzg9Py1L/xsBSdcf9QoMPzb1CR4peVM1A7aWosTKDTqb67ZfODftH/Uyk0AN+fdibl0X
XfL5XlW0+SSgvPaMLk4FLnS4vShjQ2jLXvPxN00ATZ9xl8ym3aXDaFy3YODo5vI0Nf3ZFANL+qm3
bjM2aXvayNwvO2n5ZQbmVTuNzRAsLmm3NpYBX9TO0Z5TywkHlL2Cn89rtDxedYbeflHUCtAyhpM8
dJqRYFw2vwRrp5RrrUqsFO5AkxkWlnc/2j72KldkNja5PA781mVt3DFj00MZrYcpQcog2lhWJ0Xs
HUzXdp3BYqnzMJPtsXCyjQmuarHI295sI7D/R0H2+NMDeFKnfBpOrE/9VgxfeW7en3NDPJcUHNYs
BTNLHovRPdYGVip5ID103TrffhrbAV519qkikHFEAato3EdJDaSwLFnqLEHLIIHIApHpoemMo9Gd
LSzTvWbuoBUft44WM8nBnRp3uXNvlnUwU8RiQ90tpMOTX+NiY2rMLdtgh+svNgpwpnOuVJOUphmV
oECN5YtXPBXuUz3fmyx0Un8w91W6tdpNNkVA9E23ThkU34FXrm0w8E6pmJE/n6srjpNF15/pd731
G8SY/BwboBw4PazeubjutfNEHzQvMbykR0tKu037wh9caGjsCllDJAJaH0FphRXdgKRXtKFjJe7I
UfhTvpN5senKUASMz5sC5eghx2Z1IvG0aF9UV251WoBEqm9bihHEPifjpl70a1vvkpZVkcXNm9Tm
d8oyj8ZcJy2tfI9us9LZgE0XQTlK+UglNkyhyOuIa1EtO7II7P/pljPnjiIyKqhLLG2JHfPoV0LE
rdqLXMKS4mumaZBCbGKnfmxT81gZS+IVw3VW07AtaCQcLJVD5d7qk9+qaQNUIFQGzQDAA0h8aOQE
Ge+YoWaZLgJJ8+xb/NHjbTBtKzqBcfAVaYO/6NCoIFcTKK8GVIDa7Er0DyVp0PyG/SjNfCfHwdj4
mEFP0F3OVZFv6JAe8qs0yx6yxTxkOUytx3L8rRpQQfLsbyxTaAlRcBy9qHJlQCLwBDWfckjtgtBt
9ymSrWE/z3hcsn36IDIIrkA7BDAiem+150mB1RJDIDALTPpca3kIOfJAm0Heh9mI7cRexkFAtaKS
Qa/FeBwahlrTrTK7wANBc9YiE3UTeif7p3LCorVps6/CvlLyTpmh+zBmVSwkVvxrpuXxzHZSosAS
5d5O8/pA5idC9ll3T+FYYaZ1OHoSTMl9V9Gg8LZLGg9s5+BiVtg+pk/2E8921LyqjCesF2CL8q8Q
phU8GUUswS2sDC+wRI98FIRjas3rd0lrWJtCnYhpbGtWQE1gfjBQqtvSw8HrUFm93+stiPjCt6W4
0hiBTMmDXqYnZygD94WYElRXfVNacwzto+B1i5t6USE9PzPZppTWDv/iFIdQNU2UD0WIyzATnjRU
RqgVRlAYKyWLiAmFWo2GFmidSEID1Mfg10UTiQR91Ketice/XJmoxTXvul3TKYj8WtBBaaJJgNnc
oWLnDZCZ0SNHeaGWwZKmL0Dkhxy4cUQWtxVFe3IbA8BAe9uttMteHYQkO5XpMZX0Npt4MtewuUIx
ZITMHbTLg3VqZ1oTakUW2A045OPBoPFgQESsi9xyW2nnOr/uhyhrg5bveL6BRsUyJEu3LUSClKfP
DtCKzfIdwaxYDrn3deynoJofSPmdwSnOlgP44S00eir0FjXI+tC1Nnqc5i7M064PemSOc62cCM7j
y36qXFzsvnioHVeFwkjTp8aqE2ZwEprjLI50li/VNGl32B4YMcJMNVpmRLoaO5rcvq6ZPviklD6W
qDLxalWip3Au3HSK+wr5yqhVdNspA1DNpf9WchgnM8Meb71phAYMtrZFbiE+KJpuDU9joe7WO1Pv
6U1bzrYvUn07scXZao3LI7PI9Q3sKVAb9th95dDhDAndLTCPiaH07rF2uykWaVEmPffKbdtDf8fU
1BNKfAZqoWdP14eYzgKEXVdL8s5KiPL6R4k9yNYzmAcXvF486rayYErq1Ee9biC9Z0GybP1vrauc
3awVLtIGvM0muPnWTKB6JTWUUJ0JC8y8B/9VfhmbnhxqjhzeKcYHE9Tyaz4h00Xy5m0nQtUjxW4F
DHX7fnKh8MZHOIdUpT4+jh7o7RMZ+Ba10tOkG9ONEOjt5bIPl0FNscnwVAi0jH5/MQvlxlNdHF9/
zxcP/ud6lqHhtQjiJO5sIR8SU6LP7ZYq2u4KKMthdlossP59pN4q/Y4QXDFRfk31WY9cLTXC1EVx
DWqHemRn5TMHY+X3MV//8PXl9Xd/vH39Wn/8bgZjuc4wwSXlwJzmTEeVvrbbIANmYInMym12mbVu
3uoa+7iRlxxKEb25LpONG75+xNbPX1/ypsY3ef2xkeu+jwt7DKYBiIbCNRtUZistIcw82VoDHUM9
rgYZcfDoOTW3RX9t4+B1Pu4UpKsm2/YNaGxIY4qRY2NXl0VLKsOynyLVFpHdY+5n8jQSEwurCIum
g5rUHDTcBPl83OoN2WrkaYBQTWEcR8dJBs2AFwcykAHCSkMyzCRJ868FQYFH0lhVVQzsZGx1NKb5
fMc7czvWuAUQClv6FoHTuxF82cFqNeka0L4UAoZHQn3uE+g37zhda999gou5ER1yAZGs4YpTJ+p0
EtaG8u3WCQpWHknPI0GhGJofZsJiZRYRhKcQBEWsSQop8SIRqgpXI9mmWI5wvNqgeRSisBfx3E4o
5m81j35fDv7SWIlBy6QujERLadK2IKcECy23WWt/bS25B4kh9oYubJUMjKI4QiII5sqQ2si1MGf2
VUuLsz3R82xDwsqbAuS+59kbdkp2u1prjsAr36qlf+6wne37L9WAdSpdHjJn+WZV94MD6XMXcmpC
JMrF9yAGZMflkUM+ltnDNuMnbA4T6VSvN29QbgiQe6RqstEK7TCCS1MILDfEC2bHicl8p6Yqri0R
ogcTWfUY15JAB4FERgYXLWIFLeBXqSo3vbvsMPfPaDrCJ6N8BM/+lsOrzmgEdFuSPLMSz8OKjE7O
WMfVS6nLnYM5W040yYVKWKrH5WAenJ7EeZUl+gRlM7lD0XbLqnbnIKBBZTea3Q7JpBtrotmtu2GO
vMLykqppo1rTI+lBfbg+LGhcCzhqEfKEPS7UOJYY9ZKQDn3IXcPXTT0alEoGrvnZvNMaM7SIFs6z
G7po5fJhR7I8sVOVOLUee9LcWRyx+REQ16sO0o8KdzjTeaJhLlTmFOtjcWvgC446ppAUccEBsxwS
MrFYK8q9M7sHQ6tiJ0cLqEVogCQUinj+etoD4KuN+6AjwzB4EXlDEznUxlpvoNXDQltqPughYeWO
seGKvW1Oe25rIfQIIAgybXoY3rtt3BReKD3EB+TflgCRuSojlkPCY6Fxiz3fqGHfi+2sl0ERROGx
BpA97aHYlkXgQOPqlVu7DHFLEx35i9fpiUbmgzd1yDX1m46wfd/xg2JVaEO6mYCgxJHcI0Pd0q9l
l27spT0u2ex3CJTg6N5jZ7S1a7lPdSMeXBYhTkfLqO8W9N9tco3m9G5sp0gSFXbDVxhr+9ggh7Od
x17qnGY9v8WO4lHn8tzy/L7mAcraZxu2ror2mO38nud9iCLeRqf8mCl8ZUUSZ7zlHdsMAE7aVZ3U
mpb06EJmbN4QypHCG/Es0SORCKuWP/YpxFicQC0LennXmo4wJaxtva6xuZ7wqtpZEEHpBujyzeXO
NbMb4BoPlvyiLfRQjCeY8sZrH40uTlxneNZMC4mPuzOGYreoGUmPHYC1vMFin8zFfEBJ766jS9Is
7U7xB6gDblWx3GTL9L2y+603sH3tQeRRi5VTx0Nqhbwxt62Vbk205nA393nvXPd5lCZjaVzlJbRe
ygm3tU+oWR4ZgcjekkWAKkQ6PBp5823N8wlpN6ikh4QOSVrCxRBtC50BzuokmafFmosI06pIYzSq
jSqpkSDVcJZum6h3xbZCCCyca7RYIqPTnjsv3cC7YG9r6ZZQEcPIHgkX7iNi81xBBCSWw+JXVe6T
iu4mX6bdM9pRT11Pd3yYj0MKZZ20wVqyq+wlwPISTYDU2jMEkFYFTZE4vQ5lnNTXqkcTD0gNlrlw
wnEs4t6Zd3w0z818zhfrZRxvaVNcYbfqU9HczLm1Ze52ss0EdaqOlgcIFG57OsYLg/mX/k3v7c0s
pq2HzhY36wgFhMiSVtLxMtJdEWquQmy6sZ3sXDbDrm7HLfr3oWUPN5bT+jM5FBSbAlSx0NGB+yGJ
U7SioNqInDjuqdq0aZZkEFrx0Hhyafu1T+OCkQh3PajsFtttI55GHvap6StARGxIzTeNE5ncgtoj
EEnehJYfNK2Grjp6U36Qur4D5PIweXlA0VRCW+ELdAjvy8m8zSmSldRsN3REp+s0I/GgqDfYhbbp
6uIO+eA17egNmJ9nuxp87t0AS3C29BV9dsrSnTtiPYyJ/KpnZmS3B3uMPC3AN57Ks9vfe9/S8brA
NtSwkr64S8meV4mri6PO7Li02UFn/F5z6hsBvnTjVOhNLnsE5C3T3R2V9WNlOD+Ukz3RCQurXuzy
Po+rih/W9W/qht1aa6j4HLSe3Dg2vkxOjzBKvGmGcT+J2xaRQ4uarIlargXGUgVKVdiLWBtxSzWx
5bYVLhqs6Ra5tcbqxukl6hrjdsidCKbJd7Z4Mool1NS8JZJvdX1GBUTGTJQwnwbf1VI7q5Xbuo70
FHvLXARzys4ybx5momAVr0NZEn0c4iZ9uuym+jqDm1c9PXHTOxgL32hptbFItjH0Ks4dOypXbXkk
m475UN31C9Z2qwxdsm+qNXUpaj/L+P1C7fM0FvvWYkdw5vzatZJyLDcqZcfCcE8lhu6X6WRgk8Nq
Filrg2QyVDmWzwoVkoZsUKY5sSa7QWt72+fqptWmq1bmO1fPN87NksIgtDxqELr1O1OP9RaaVF62
a0COojPDk+clbVcf7bLE9ly707QUeD5j0y5y42bNxgJycEzTO81wH4AlvULv7EZO9pl15YmaBQrz
IKiwJio0eV3X3rE2881iyh1v7VAzso1bFEmlGVftul+G3FdqLfC7kZvOmU+Z0dzP6XJdFsvBrP1K
k5CCpnfAVhwqCzkchHnoiF1QhwmGQpUr4sGzt6OT3UA76chcfoAt6XbpD66yd5PmJgYks/S0u/dq
+eCm36sM8mcC1YBMnA07VNOY1Pq0h5TrRjjTvsNTME56QJUVGKrEuj9/MZd0U1bwCq+bp7awvqCC
DiReei8MfiPALJnWSMn0Y40948z1J0TKBw9ZndWlYa0Bs4sGjZeKJ3tJr7Js2BqSb7DVJ1zsyg44
WGns3fy3CoheBnTN0g5XogHaHgIFUFs+GqSI2m6jj02osmGTefntgLZyx+muBKdVb+nO6Jwb4I9w
lP5BOvxEBhoB4+BXxVZSezN2ejwU/0vXeS05qmxp+ImIwJtbCeSlksp33xBtMYmHxD39fFD7nD1z
MTeEQGqpSyZzrX/9Jnq4uesL4nKJ8DwR9vRo0nYbjhb+sNOFMegmU4vnqIi/F7Fzsin1l6+4mkbf
M7s/CikDbXCeZW2eR+Oo9Exk5vFse8M5y7K769jnlqZwHN9UtkZZ1DuUnjdQwl9zEZ2Ixroreojj
xtaSna/x8/JqbWc44S7Rm4tM9SNzxEy+V7pzdM3oebDagwyhPCsg8cmFLYAqvR5YZmCNlzjNes43
ouJ33VRd4AaceuyN5ZSBzneYm5H8lMUffZt8msJ4cSJnrwzphincU+W8Zq51dmRyLV392BrZhdHZ
tbeci2qGp9BTDpjnTWqLp56yla7qq9q+N+yg0OzAq8e98wsx8W4ajKBz7G2fpkEj5icZqfeUnzEW
TnzR4Z0Y1yhmjB1iRFtW+8zGvLY1XqTqnKPC2lmo3IWiB0kx7SL7A0fhUxWPe6+jxf/QzPkcjjgY
UsHrbnbK1Pmk6NWt8caHpJGlx9umKXidnZ69abwZLqt2uk9UitYZ9COZz0w53xV+b4McsNSN+F1R
Aio6dU53tLuMqQIE+UsxTDvHsg9gOEW2NdhCE2unDWEwdTW/mvhI76s42t3psExMJNuKvGpt8ZQL
vsJtdJ4g2ZSG8bsvujMjsWcBTNEKZ2OE+rZMVMT26pNjGG9ZprFOD3/60WGB9eA3ZQcpAmt8z1Tz
SFDpE5PIq0x6cLiwwqO0Pnh5FsDmf+Dz++Y4zjOj1rs2KLtJE88ZrAkMynJin8doAyf+pKQDjTto
c64d+qlbkMyLWQyBqMyNk1Nrt+bJtsZzn8/Pmpc+0Yvfsii+mHI8qs2PMYkvfWh+m/IJRrf+y+n0
g21Oh6EPL6IwD0YvTyWwbJ/I8zBZp1T7UGS/dXMWMf6AymDuISHGpS0rVXc+Vl51dsz87OgV8w7X
d5R6b0qHba244H13UFTm/eMn8WKP0S2+zYXymcjormCIBrY67eFsBMBd40i9NQbVX2mNfjU9OYBu
OGMHNcVEzbKXTNRAZrrvdJveTd48W/fh//lhrRzaPt6Vxh8l/9uatR+q6lNG5dby1bNrsUNuZwF1
KM6evJD9GLY7TZcHxw2DUHX3LUWwxrROPLDI+8Hw74jlJN9CD86X6pfJO7/BMwvUXZftISm152Sg
+RHuTZ0Kmscb9DnwSGWnhVaAVfchisaDPoIhFWxFNiXG3F9STztY2o+xDp8ckV/Drr2IgWJlmunJ
aOobAJTCkLtcGXHHi2L+Z5bpy+hJ6Q1Q0f9CKysa4lkSvGK9uJ6vOMl6uh5W6ObfU9lWma9l3bhx
Cohn/wfuwdX7f6M/wvOxpiDOXgU1HvQYKKCNQSGcKdcoNJkElG1SACtwqEK8rZUi7/1Uqf+5tt4q
cogHXw9MhAkOmUQukHoPKUhMc3GqI8UVG4k+mS58PFGE16cuietTLcGT1LZha9YcvqiQnE7a2Pxz
IBIOH9KvczCDpbD6z/0h1AfInuNhvWR6SXWSZNr+74esF9d//M/z/PsUc4t1RdNmmAEu78YK/qxv
Uz5MxiYvUlbk5Y7S6T6MAndzVTG003pIS4PQc3bIraPlgE9pmDNf1fKvWxnMSd66CR9Bz/6Qy5vW
LW/VegsXneKkECtyzEJKzQVhWz+y9aWmoq/JStV/Z2aYwkjIRhCUXi99QAbe2/UJCn15R7+ea3lq
10p/hQ74fBzVfGR1tYV46B2b5RVny8q/Xna9tV6rMRsGX5oZhaW4oy9PsT7Zv49dr6WQUqavl1nv
SdvUoXUTL63g7e8GPp7QXN7rrqlwHYddrvQK7kHpdOurdl9N9U5O1c4BNwr1bj90uHlDxhz+dvRJ
+VQHXt+jt7boD7S92dYB6a1Bqo17OchARbguxumVBNmfSnXFjlDr3U30hLJxN9iYQvR/YdDdDb2l
KxuCEkxcXXAFMd2mv13IBHCej6pszzm+m1HS+ZYDAiROWpT5DlmJE+N9RmDHOXceWlM+MZ3dGxjD
ONek1fhgins56+dKjc9WWVyzRg3irtgrxlYztn1LUT3Zx1h6u0IpD5GMTlEbBumyBQlxK89DFR0y
hW+lt2yKqi8d/Rym40049Stwyl9L2eFcee5HSBqyKV8gAZwk7o+drHaJYR2aPTbn2DumW5FM27iX
G4X3I0vKPYP4c9PMl5LiQSW4Um+9k6l8C3v7gRxiM/SI/uHih3aACanPNxKWCBjdXAdhpxOl6u4g
Pe4HV1IY/2kxMY7TM/jaITXnnVHHgZTQ+qka1QQrWpLercw3tAivd2U7tTltV3SoLGVbUXoIyK1V
LfxuzhlxBL+XEFWBEbxVzhdpkA87u/4QUclN7r4mhlRq6d7sMHukYoYLsnH7clcBZXbOtI8GXDOb
15DuSqTtrqSEiXkJYtqPk2s/pQaz+erZcMZXUrgOhI28dmYPVJ/500xvG2uPtE4uS+fY4ZvZsHjL
3tyKtsDUWu2eo1hiOB4GzrgUkIxOZkZaZufb/XAwy2bTYc3SFtpeAKVV7cJpsvyUCkgwaFUxqp2d
YjFv2mYglKIodjF/Xl/W24WQysjmYCsfrapsCgPETEZbEb9q7rNGj9IXnj8YXhCPvZ9f0yMo8kbN
9Q0xTNtpwmq5OCTKszmYOAB3fpL/TqxPO/trdMZWdyncsS0MHR//pZ3dVbte1Q+V0W2VTMI2xme4
Bnyueor1OlDJJ0mM8lzbgw83y3fqRykzOOPDZhmf2nNE35xux7LezA5EYBxnyVTYqsgxyqg667px
dEY7qEm6UYT0C8sOhvDGlDB2QDJFh7V2/S0pvH3Li6UhtqyeE5jC+jEjoIewGkRuvUlDfeOEwldn
4SdsKRGQnpx/1MBNDrMvHHWFpuC8SaIBuHiUvoIhKIu1m8fk0mYAHXmY9JmACBk4c+NH3riRJnNx
xYLAm4MwYvIq8e0cR4jA08mJnZ80b1D8lH0dVe9O4uBgHZ2snilBpcObzbYesZsKi7UGv1KR40JB
Bj3utrWj+2lk+WKf/p7SmHHBVY/cADPYoIolQ8qrG4sgVfmwrAZMDlaVBQ2gvCQRNtqhzhY97IvJ
2812eGceFxgdPx+Xwmbgj0gvMF0PrhLtYw+cEsKrgFXc0SHJ/pfBk05NFMQgoEbVoLshPSNVt8LN
tw6Wsx5jFqe3/EkCXIWzD81YpIGT1juv0Q/jFG/zuvGtgW8bNAl8bfF/7YJ2sHbDFG7B5fw+r0EI
/qjyZ67JDelZzNe7rcyOuXnCusfXppQBiOpnIKFdVB2wyt06Qh7mpDs2FXWII7dR+HdqzE2uqSBn
1iYp+EwzrF4bZX6ap/xQim4bmsTnMVEetfjiCZytwYpNizKK9Rh9Up5lf7G8esah7ODW3SGmn5Bh
e+pbCm7jrGcQUIAx4zw7VYV3i5xPY4z90lT4VVWHMHy38ooBvrOrGOrFMJ0ztgxc8VFrMvNUzB1e
8z5BhVDGcJhmqWw9E/2AvvGUHlFGTha8EdSZt6fDPmFGTMTSr3xARWB42Iq0C7dnA3dX1sE0AJzk
585SX2PVAvdWT3Xt7kxGqSRznLS2o9Z9ClPrQQTovaqrl9YWE7BUex5qYzNh98heA3olZm8fhXUg
ZiiayTthHjvF64KKOLRl8QyJC9Rkve0rmP713RybbZW3mFvljO6nreZhk+wNASANa25JtIi3t2eK
lFwJbMs9T3a/begsNQBBR7b7nIU3w3NczO5+hmWcMPIZBnVLRr1fOE+SPrSO7C3mEI+alT6xY2AD
1e9191anRuAh6oUpRRtQHQiBAepzts5Ubu0ZLn4LGqNHIJjaQ0msfSz1IzS2v3F7jKcXo+rnbess
AyjrJGMDWWAX5H10NHmnk2yEj9fyz6+RER01VhC8gD8rmbzh3n43zPIzKuH0dc0pdYpjIdxPxrPb
MmdFVOk+lo7YRpxtMrDuc20j+MNM/VbGzNLY0u3OOveQnSrtjlf7USvkNclfdK+/psn0Env9Nz2x
fs8NXVBpvTURjXgFOW+erUusq8+tYqNfIc8F4/uG7s54CC27mTKlsKFg6kc6PGVrTeG+KnHC95KX
ULOemjD6VirKK8Q9WFLytS3Si0ycg57IXcgXIbR2uYMnYicBqKKtxRo6QUCA0foy7zAZuw9jcq7L
2QcACsqi9I1E7MJ6DGg5/RDAvMQ9fEjjvRteKpet21T8pgTc1bzzlKqn5W3Qp2OsglcM3M2Hn+gp
Y2d4+M3DnY1j7xwjSYUQxVAeqks8sVn06dUzzSvL4fKzx6XdZHm4g4NtDUYq0TgdFOk8WQwio0TA
zlKOQu9OdQloYl/BOt8acg8LzzkXlXYasN2WqXtL4/DcqIzDqtRHfbev5+9j6J2mMj0mujy6LuBi
xG5nuEEDHD4AfAs83mV7SZXvg6FuRjQbWRf7oU11QdcjRbspzF+orDa90W6i6pd0X6by7mjvORV6
kUFRC1QTJlLzaWuv2nzP4SXKDbybafbJo/fSc+g8yv7vbN7rgxLfpfyT03/Ra27MPuWxr8awb/WD
p/O9fxTOu6FAaTpO71q4YcNsXvVkm1lH9Q9O/U/lJ6bdaM+J5vHUrffT/OF9sKbkWw3y2q26Wdv6
aG7GVzgBFBk1HxuD9hfJUmkSEbiTzD42Mcbcf/t+Y4CfC/YnmmjcLNjvhu4unH5m0IZf+uy60Q2n
88pHbKC94ub8kgwNU20V8xt8sJ6BiuuTNeZQfG2t3SSRbjPJgW7HC+kbe4KumkyORMSCygbbhOLQ
xZncrqKbLEmnA855JvoY9YJU3PndluqLhQP2TXH6+lcdSyqvcDHamsam2JhaqZxG2+35MXTBYFXK
uR6ia46JLgxYXe98U7EoUovE2aWC0lY0omAo4cbhTvRGuR0XPVUxMlA3p/FuOaYS9EVW71M8r1j1
lPTdm/VLpoK5DXPsBm7fkWXDmvYmpmkOWKC1ixcjASvVPN+kiyIs/u9BIaldzzV6lnBaQrO90k+s
2aHYqsrrek0UeXsI5dwQID7XFyVGuFPW+vRdF9WxnXO+SKP2uri2P1ZeDbL01/WSIN5tQmvMz4hB
tWrX5baRanlL4MWyEypnHezyth7MWCTgUlCFtIuNDveC/nHCbyWab6iap9vshKAotfl9vcRUmD42
T259ORlPswKAu3xQ66dFP0nvSkRaGM0EOC/yJCxWVB95XXQYO2V8SScNaibztIRoSn/9l+uhSn8k
mm48QmG1Gzmp3k6r3eYSOll7WW9ZSnOxx+xW20I7rc8MCQWUQZOY2KvVHyVVrRfZ1UwDyxjCNHXj
lciup3SRRSqWGK9xj95J58PtZRmeTG92zgPijp1SlemjUpVwWw2M2R2jijapSwXXezmPbtwMIZba
JUxx53z+IeIfpj0p37BCnXdq4RHlRBLoG2yHc4bNfJzn1bNqNCHB1UaDDd9ofOQ5A/Ih+QObZRMJ
sfjzcKscmiuIvG2CVHkPshysA+1D+0KTFS8ZUfmvwQ2fSW6jiHM1xW/N/qQ0uXEhGtC41wiO7sLg
l6W0THja5dSbimPVq+Y9dNJtbHXtLQP72VAVCj83zekzNgZw66EeLo6M0w8l++41Qr8WTdbDi8ns
Yy6zYRsN0RBEpZOekWpqmrR/y9oifCgNoX7OQ8570pjFUWikc3f2Y5otcYlUhYSFttroRAGcNSdN
b2WIFe/Y4rHbDSrsmWS8I3gw/hqEipmMYX4TnA7GrfDbSlLlRPgcoWJOa6f7yFL+Mki5RlZt/C4H
cS0xmB4aCaiVH5wujq9u0cTXuVbJKckY+KPoyv1Uiiel8VBsd8lwtuza8bO2SX5W1dNMr8eQXxfB
+jWp7Z03psSTyp5fOQEGGzEV8RWAIboK8rV3yTOYfxl4ELcvDWj8RcQ4+pd1/N02G3k0nEYMG28Y
IKMBooky4+VdL2Uwr6V3m6iRLuyNt2HIppdl4t0audyPZsVAFzjKNkvzb6zpe6Ak54fd1UtORm74
M9iBv36zo0OautCrW914AyMf8uE5MsognzP9pQQnHpPQem8Q/t0ij/yw0Bmsd6IZIE/1PZNos9b2
s2a4bNYFY26zQS8ktf41KkLrSS9BN714eCVllgaCSONtnc79KxXmHY6RdfMmpX9FkY1KoHQiAAHR
YyM6hufoWbCAxJsqLa5OFA8/Rk1HrJjL+s0omKI1xcgGlPXsikTIbL2Ib3CrHtRZpr/L5RvZSnW4
2y0EM6sqxTbUixRygYheTRXusBh7+7dJtwDyHf9sGrapvC1CSkPhMr0bEoBcLTspUZFci7H2grlV
2xdyw2EvQ9DoiNy+MmJtn5DHWFdUyIiNJCbLkeieZB6SrpGV89G0izHAGUIDa22wESc5D7bMIgmW
0wQBA4axNAtmJ4TW3G0tcpncTeomXcQM60GNtGrT2t20nVyIYUbTg53wOaVeWr5Ey69ndtxNOmUO
A8MsomaG3ezWeXxF3YegM0yrRwTTJapkhg3Q8sqO3pt+qerl99yDVKEPFuqmmnnF4PJ9NKboOgwj
JN15QsHrteWt7eJ+4+qF8dpZMD8KD+HmcjDVotgokNJ3eUIoRrhIP6e0Sx/DrH+U4xAd5rRtg36Z
haqS4V1CiDJ+vVQUq04GgbIgBoS2mtX8syaF48N0otKvEkd7sqJ2OLjZ7msF0LsQ/elsIaLp4/IM
2AN3QZq3dCZRRcdNlWUJQVumRTNNR75zF03bemk99K52yHJVvThWKE6FKX8hU6HaZkBLpUk6R8E6
CHJyNuDxNxtQx/A8KTSBoSHltnezviNbYSx9JixUJfoolliS+hTbYXZu5hIZUlp0H1kSwVLK09+p
NL/10v7xpd/OdSXaNqYdv7iKPV7x67vbhoxf1gMLebRFPKocOuiGh9i2i+2UibuqmnBOU5eBgG21
z4BV+3wS5s3IYpiEqZbuSn0qMcKH2kEVOJuBnWAqQpiT7R08M71gLsAC59kDQ7NV4kq8C+kzbjHd
1oM2GMBAFnq+avrn0ig1hGoDdTgVX+BkU/PdMivCKFs7v2ZQQC+8ru2jkfEYwobaAR6pkvbftaaS
e+Y49X6Iyuk7LKEa8qg0VSXgK6YXJyuc0Ek13T6FUWM1Y3ZVme5fo6HIruvpeovpiQLTUj/8e0ki
NfERT5mLgmCxy5LqRXbmPwfFwEpjjJ1ip5jORMhRu/BfR62eTq1I/cZxCyIFOWhK6+4txX2sl2yU
EV/X11v/XNP3rifyU6al7JOkBUGKcf3csOorDCWCiCqrrxlNc94pJeqWLIQY1tR+Vzftk5iZD68H
z2Np78sGBOk/l9ZHOMv1ksev142maDGAiyDlh0X/UmGqIBJreKxnOjI+vyydfjfILHl27Z/YOdYk
5lr7yShhMC0Hdj9z6zWK9nVNLI8IeUSPXN9H71YesoqSo9Jz6rshc74lOoAO7AWs4PrCfqo9MhaS
5Y5I9iQ/9fkfu1HMvYzV+tJPDZy8Mc6eIqe5QMxxDo0O3KVRSj63QlOfh6WgdquuP83LNSMui8VB
IBKMJiPgM4hxtEkz+Kdt1dnFEMM1LjTjbraae4QuiRVDD808GvUA/Vf46AxqR+mm/dGJmWat12I3
qy6VN13XClZotXYRjcGPWJ1+I2GXHgqDSFd2hV2N11RP31ESmLvaxBnWWDARaO/+MJpuuzXN934c
29dh7iLmUp2G5leIwAMbOTtJo9wtlUA9LTTlzySdH02kdm/ebOYH8xdJhc3B7jP9iTTmAuC7MT/U
1P102INObtuUvtlVxW6S9KIwkow3L0z+e5r4ZjnmNyc3Nl1e9rdVqeZpXmBpkfElRFaT4k+qgWbP
c4iUKs5f9YxZ3cYVk8Jyo8ttOkuWeBpp2NSugA6v66QFWEAnFDvvkTnQL6l6vO/h4VHB5uFx4nux
8HXaq5PppGcpogXJpGDIjGJ+W7xHUUduBuSCvzqsZ2gOzb+JZTwJcxi/wZ+et145U6QOkimzTPtT
VsniGpoeLynTZ6wfy4/SAIZ0syI8J8upaMN9gYnKCTJGg6NQp7/p872ohvl1lcJzEpv6u+Fk4SMj
mGvP8Ks81PB33pMpvWYLEoSc0DkliZo+Q31sN6NBR87oGu6D+8II2imM6evJvPA+VZpLlFNd7+IR
raJeFNVNqZvsMCR2iLwjZ+CsquKAB0F1y2CnB63nJc9zAXAayxl8uvSUq1tVL0rv6ndDsYa3qhGb
9W8TeAN1+qQfpaSebcai+ujqQtnPg6gDBUuyDyG+Q7XVd2ICdnVUlcLdLoT+pM1XOFjJtvaY5zh6
Xt7qzi1u6y1ynxjheFAccU7Dt0GXsD8xazuk7HcHr/PGM3w6Hc6grM91Veh+HS3ZxZ7AeWO51nhV
RS5Kj+CoSV/KNqrP/x5cJAVfp1qNtZRCoF6w3lvJBk/rKjJ3Q64N5b5KNSNQczQyxRBi/1Am+s6N
3eG87gpRSWp2TXpiuWwUat1V+kaZtKdhjEi7CC3rXGsDc58S5LM10S47yzWtatCpqKZ4dcKX1a6g
IxWPiAttuIX5qJ2FcpqoxA66ZWOHZAn3QzozM+c2/umagVKroQ8mW+61pjDeKr3Pg3LgketXJ2MM
vI3xtfNtFdhyNoFOyv6fg+1m4dlq8sBkaqB0+C7B8WuraILVEFU1khcJXG91XgEuD7D27pWdkr5W
upofrdksUD8l6a03rF2BeuYxa2n7qFUzuXX/59LsNUen4hvR2+XNnIfwkSoifBjOHB3MkYSP9dp6
4I1/1WdqL6UwsyBZmiexHJy47o+qgG2iFJNxt8JZPdeees0KY7gmEzzAxr0NDGKvNAfj1+VJwBmX
Eq5hCr4z2WXYBJFajXvk3ez15YygWCYWmsqhGA6z2vUBgpL6hcnds+syWNJcoJ1yWR8x6ORhlRlf
x9b5k8V19sEUKvdFmeR3xVjkF06YAA4mf2Z4KgfT0ZMHniOoqrSk/FF5r6pAgDR64qkdvPw1VCQd
LNssBDWjeOgL01EbzGtbFYcvV4zKaaF8KwYGNnnmnaHulUy6hEHIsMUgKF64suoiWKU5bM6hya9P
Uss4rW7/bplU4rBQ/Jw776whIgXNnusT05vk0+mBRot6fmU9HiCRqX/bQqSf/Dsk20pkmQc7i1N/
jI1nnsE+qHZusSPZUA3DtvgTwxesNwPr69m2jUffQYxYzyh+8v2c2T9Wk50c7srdQFWzT1oz2caL
K8Z6rXbQzeFi9axF39Qmyp/jWPYvqYwHXx1nd7eezl7hQhOKH3QDWJTpH1UdTXsG2D2EfiP6JjLz
YXaOfLZjt35KLWIbM4doZPQWLVMS/InMFBh/fSPXw0Q2lu+Z7rQRLQD02gKG+KwgQlNcpiBdFoHO
Ls2yR0YG2dWj82GN4TEa4+owrXeAIOG6E5doC0Q439dbaV2p9zFOuFZHn7Fd2geH7upU1siLyjgz
r26T/IFO/tqSsPi9Fnbsz53GTy7MaVPwnfDdsuhvjquSW7dI7dkEEubntdIEZfVsd5p6b5OU7lRt
L+vZaGlw3WTkbI1+ICJPIs2vDfKJdMT4qGfQ1dezbA4umYhbuFRs5FYYXXTREenqNtt80J27ZcYu
gWTO3pyqlnhJLq0H/F3gile4E4VhYeEQO7+BLiNBiidxiecyPkX94B7GtB6ujtvku1hVB0BywU4t
8vRdFt4CTYR+REn71JRt+zBzBgVFrnkImqfQb6I2vpVmHgaWWlmPzDMiv61D5c0wQVQ1b9C/F0BD
6WQ7fwa936YjHkXaVMXPVgo3vMrF36hfuCvl8H3oyY3EeFy+2RmVYdj2bGyuNSBT0A8R7e8plRWJ
MV1vUisPxb5EHPh1a16uxcu90WiZ1//3cWW5bZVZOyA3MT60Zn4GcSseE6J9NG1YKETCTGjwqxnl
+Zz4UaXNLyWxlF+34v9eW+/993Gl3Vqn0ka5uT5kXp7g69bUp89mPyEHjP+2Ts/mrepqH0wNKHvV
lOJ5MEKWiqTudgRm/khq0zqvRjtMDawL48OXQasYh8NZ8mVGoY3HwHRYl5zKgFAqQ9eA0WVXL2jC
5rJprp4FBIplkfG2njrLabcYQkB3oGQVyej3IbqJmA7mU5H8lWkDSW5gx/yMrJdGutaxXoR6CkWE
8Me+HM7KGKnSD7UaetvqcLUeRtDsBmivxFnhVMzJ3xVLRCJcO6KF6wguKexpkQFZpOFYSI1WSC/T
mQEaRXdtcH76jrOPB901NV7ysZ2D2M2NK7k6EoOdwYHK5spbhqtBYMlBfa1qqW7U0g1/NFBzwzB+
YWRTvnUautoqscKXRiNAsykZlkpXWOdWLaFnsS6+xGOsowPt+nd9st+zJyW3om9KV5SnGYswfz0d
av7qvsGxeUSH+aJb1hX8Ot6NZSIO3ZTOu17rSa4XTf1N08OAPX16Gya7uDQeqHyUe9W3vIm9TWrL
mYGQp/m1GiNyJUj4MjrjvJs1TWzMrrcvM2BpvzFVNApqVO2MDvckaznUGLFtulIgEaha55pVitzJ
TK/inZlV7VMkRqaCVnmspc3CxkoNHb1SS6p+FBtfgGbj2JtIB1Q2+gwuxwJKmyGal6JR2NcXxNqa
IrpVTzADj7NpP2hMFP5B9kzctEaDKR8e46y4C9w3zEYY9O0Es3qrd63ul0NXn/HQqc/8GZ67XW82
pRnv9VbRybu19QQdAwgyHVF7gbPzVgxS3a+X1sO/yLJuxHIHPzja4Igx1JvEEOo5HRzk4GGnnvvf
hpfKM+BRX2/WK+sD1gPM4gmXWsGYcM7Ni8GAjQGjkWhsxB3ma1muyI2dL1LpfLnpua5xWc+HiL4i
h809u9I6eKp366j6+ZUOmX5llXM3gPRWEAkjWUQfJsZHTvMi2vcwDmW8jVKNtIr2/QvEsuJ6PRNj
3j4mN+92Q5mYvjL1AC84330h8dgD5LsmdcWuXdoiGYPCr/c2q8PHcu/XKdkVyKmjfu8t/lforbaO
01VP+fLs66VWqbZmllZP69nqvrE8KtVHmLXN/ChNkd5ijanYEMn4m8DN12f0atIxePKTEGq8Ytr7
KPSfWaRbsIPVnrG1ojIa78SR2rfwJ31S3826R5HmDRq/oOVegO+Ng6AAQehwSgsl+Qxnm55McV+x
QyyfVCCdzdd1m38Eow/gOgq+3iSlLbNgPV//w+6kOVD7wRFqFTl/Gin/eeB63qpJgIWiQumq2pf1
gEvKP7f+vdYYsa/iZLWbIb1BKyCQkX6UwlFD3tR+r2W+06JpOyajDh6D6cowATGUzK9UR49RUwN+
esVe1cCTyWXeoAR+98S8dxPCghTpzZtiPo4N5TcxrxvZDVA0WpplzV78ADHfAv/dtcov6kumnx2e
OmFzLs10l7fzHlJSG8yNdpeKTDZmgwzKG1t3a7v1TVbGI6vcdGMRRmPIyELvWH8oBvVtFR4WQB2K
DS0eHCd8+J/Y+lGcUr2zCGtZ9QNpVXtRdZ2hUq2/ETzTbZRKMkQkjbSEvuuFIcPr+OGaLDf4ZTGh
QkKjQsItvRzmpviBUuaZQfJOJ7aaIWSFGjBd8A+Y73BuR2+45Dq6yNwtni0PqkuUWFcLTiEfF/OZ
pOzot9L+ENrgMDEofe6+qdii8WtzX+J8vMQpqEU4eOmmhR+csNQQH+V9C8vm+D9cnceS47CSRb+I
EfQEtqS8VK7L14ZRruk9aL9+DtUz70XMRlHeSCSAvHnvyUQZz+tastdDuWFc9Ks7wciCyf/gcPk5
lh0U2VdXRvdT1H+tL2lqWZwiK8LhOq4iOoCR/6Zc7ufRRcuYF+82HTWyH715mYWkyUoANiOyJ9Pw
ZRmMp7yUd/TYiI1kEwdEN/4ym+GN9az0DW16IBtd7QvL2PT0rxvb/LVi90er3iqmrPtF05NRbP60
YUreimEu6fDDXLmfRssvdUthKRcSEUKpHb9p50bIKVp27AbmJg15tMtQnvyWo7ZvOqa1sWhx29gb
s5WGoZFkY6ziaczTYI08h/TD83bZ69mI4bntdoWb/6kW6zEs3Vs0szRw0a6ahuCXmpKnpjVfEzkx
492eT4OHjVqtF7dXuPdmqflNlBc7C9RjOva7ZNTvRDrdwQi+y6sOV9XYBAKtdiZdgFmHrIV4oQMn
ZvXZDfK3th0HIw5Jc1JfhscIu9iifUp4oY+sL6GRhYzKXWPNGunkzMWHVwvfDNuZQ6A6NFN1h2T0
6cS4KnFXss0ZkR9N+U9kgpFqVHSPPsYEVXypcTq81Y54NaWGwubkZ1rJmR+L9GjU6qSxsm7TYsbH
RMk2rX60OpR+3feMbUALqGo81KLeR427Drxmo1x041zpd02dN1t7zvdyKuCITJJ4S1LsoTszjNOp
HjhvXJIQna9VirBCtnR+1zo3ZCIjWs5M4043HEXV6l0ZTCTN+l4Z+ZN0EmM7d9AlkNgCp7LFOVpG
SEYu6U43I9Vj8KqVJr4qF5qiw7VeNdj5pui3dnYhtukNu0eNQlawstETgZV24l6uWTwoWrrmjy6S
ZldnFed7SVpXDsHIOFggIwux9zwFfeAlKKP5hT+N5WftAGYYMmsVYdFv4xNZ9Ye09b7hXiebZJE3
IJzFtkRSK5cfiYcNhwWJ5BgaQoegvuvxCvtuu7UySsqZJKNJhHkyDrND2GxqdKaKY3Vviruwjqyg
8rpXLW5/BQ3XFfMw4mcsh6oMFkP7hSL9VmJCqSI8UW57mhHL+vbUT+65csojuJR8U6mI7mWhuYzf
s9+djNUwN+evSIQWwUTd8ckYNFsjpjT3bAs3oq7xzy1suDLaJ2hXnH4RJpds2FspQ9htV7Gozt1j
k6tXDk+/BA//eHH4w8l3LyqdHZ9gvD0xHbWpW7lxgUWXfzKVPmukudrhL/IlNZbmGFhNCJak8caq
sNqYGo6lKCL6m6X0lK1qbXd0H33bZ7uRSaaj3ph+mxj8g/FCSjH7sovuc5YQQghVO72GUcmoPwjj
ci0MOW4R2zgCS91X7Y/jFQbTYZKH0I53itXXc3F0ZrGYd6bbbCxbqQutq8/eA/8r4nPZzPluzrAa
DuDHluwnqhXda7d7tTKrRyKwfgFDOEFJIHeaSUvK9hAti3EzFNNjPHQEiaHCjNZBZl3hz6FrbVMv
hREEWkD3mNSaEj2FI6gFOWxuPwnjs8ywAcKvsFw4mKXzq03zK0529FKDrxBAA+GnMd11CO+Ksj8u
TAzAbtveDPg5tHHZhghPmb3Jb2Ul3nsLqgrNvjuOnCfLc3AZQmzwEf6ejJCfWUkDiGseBjpoApGa
P4aBKSsm7G6ucnmTTs9hhWtpjOiPlykpjgiHJzgvJU0rEJaBd2JoOesu3rfjTphqWvWsyXgrWiX8
3FbnWfRPvRt0GZ3Eyaqfm3KOiEale8NT89ZlnJNvga8WzK3YaiDY83II7FAevN78ER1+XcECRER5
CmZ4TT7794sm1F1riL9RsYLkywKyk2MNEFssg5DocD/k498RoVzYLJtxXrxx1Hjh6ul3ptU+zPj9
jIVx3rLuf01UzKA2RtJ2WR0IPceKmePko9t0wlB/MybhbYn3Mm9xmhrVSXMH+HntvCEU/mvmWrcZ
mTCl1dou5ryRl4SvQgsQFOeBuzHaJhOQoqYpKcq6D5uuvJ/1xgtExyKouDH8SfVferfQVA3nSzum
d1FPYNgTdYt1D9rqrpfr7PHaaG+NciHXWiL65+4fT4v727IPGdKDAuuDdSOLTGQWAtSEH15gAnZA
d3Huwa2D7QOESASreMnLW9MlqJ5m04Js1z8NGCKOmLXGxeZvkOVN3RUkwVtkgjjBXOYs8pXLE3ar
dTCZjBGoGmkpTfTXrE/SDXZM2rD1SN2gz+Tz4gV7NZgIZcZ+WYrYV1444ZzvxBNqzWZ0zJi59s13
vKKuS03ifeuW2/QKvl4faOYsewwZyk+ztruFpiQ4897qU/k9dlP7FDm3oKn0FMjNQSlEi7TQvgFd
FVHVI74tEIUqNvOksahxdUkZpeKUyiHbGUv9U8q0vjcVM8KWtMJaA1Ggqxg/VFcJPWSevCHBEgt+
y437TznZdGpalyblNlHjeMuINGdruTMLbi3PmI7AYLCoZjnnwE6mpy607gtGgwaizg8ZRu/EKnZd
7eR714lTuDLY+ftQ/WlxtxDAqrId0d/Qn6r8K2flNh3wSaU7Hhzb0/d6u3x1cfMrZgIgJlWxX0tj
ZSSR/sxiE+E9Vg3mvZzLGahWF3vzOWJzjtX4STlH8DuEEKc659kWyt3WZo5BFn19jLSnJhU5anjD
GaD/ybE4+LEOODEGuuZ071On/bSYxiMmMwW2gCjG7Ju74ZhIjd17EtQ1Cj15HKbXNBFsANKcN9aQ
3KvO+gtNLfeG90yuqmC37GSWmPgEW3b5EbvykLjo7SwQNiQcZlccSiqbcC7cXSc4qOf6rqiTx6jR
9iKCRFFNUwsBzQsSnezgMJTLacYMjqsIwGWl24HR0AVh3me8cK0DrOM/xtkeyGGhh7iIb9BeYrto
qoJGh4m21kOx7ab4Q0vG1X29mYA4eto43BbpcjvXdbfVNAwIHDZqkJa7uuZnA8f+FHzfsEz6Kfeq
+6kmtVw2D0tl/uic0NTifTq18ePa+l1NFolI9K6eOAU7M2V1q12wzK2KcYQpo7Rj+OcnGjmHGPli
U6UF5p6oHLZFPIiDDMWLNy5awHHt3lIcTRe3/mFSFuF02cImQeeId0L0J9mDTTKK8NMptMUftb9z
soRbvVN3ANGrNbjAiTRMq6AZvOHZJoY6pvNriWwCoBp2dN981nE8bMLhxo6dcsc4CAvvx97QMCY7
E2J4FuHW0bm4LZPOgYnQ79sNGp1ZzzvNDe/srqWhwK3la2uT02VQBdl2oHXVg6zVdNaz4mLEEVuw
GF7hJezmyIW5lAG2ap1cgEPAz1lOL6Ms55XzsSAjGJghXaPwXTt9jZ3mAvrR2tp56wCxaibSEwR9
DX531XHidayjO9bwU2sw8roMyqkLg55yMWhy8ZJsS4UeQTIiwudxdmJ+Zd3TkujtnCCbB5h6MNBI
vZach9Ppcmva7HNwjcjougsZzQR4RdaRqBiOToVDuXJYZFkiyQNAglKWSRuInPgwUJaBPV9TPNhp
vRnIR1Mml0q32qCzhl2dumcCrsWpqPiPtaRLT6sbMqoWdCKW661gHl5JIyLLSJWKqj5MsePHkd2d
saVR7plUv15WbvUm9aihoUTrfbMLa9sC86PfpUtys3imdyi9YvTR6XZtT6AbLRM74kAlPHDs9/Sm
Pprk2XzlINbhTbiMWNVRuW/cscIm37GKFTLZzKxrD+zVOHRhjzAWEARMh3hI33f0h4ZQsIdmfRQz
V7Kj8I7LGGYbzlAvaO8HHSIh1W5FX5Jij0uvf2DFwZ7SnURrYrg1OV0V6gDHAvx1H34AAJxM58tA
IQp0NbX3ywL32HXh9buV+U6BAiQ/J89bNeEOl5Dm931Lua/Kz05nsPeccfDvC5RDyz6auSMJosGS
6iQdqDxt7ien/rFHAFK19PV4Iv1S0NnR8HzlrmtsQexyWWio5pOaal9pJgknQAzaej4rR5VvdLiM
hnA/bRaw3RDZ52zKA8Nps72uubdWrTUnCyPvaPJdEJVc/qKBhRW4UObphwQ/L+ds1097Tw+gheyN
guDAaERvEY2cjSoE2qxevILefvIGmylcFENwaNB5nb2L2ujLDFRzLiuSY7rxmucrTtfBgCfTiZph
PRVBr2L4BF5iK0KRxBivYUVnS3+ht/jYJKLcwmchYbDgXu4snNXR33T2bkKIrrGSFgWKjXDEuQ7y
bE04zcC/DWkvWbobzSr+iiklIFxwyEVzeMOJfocrq91yTPV802PN5I4k0JDFBJOimHX4EOpcMNVg
/8LdOM4tLYR6VvQquIWHAWbLABOp4rbfqtYyfUePxkCfaLohPNO2MQGUOfmDQ5qimxwMhJ74yU02
ysi762oblJs4VpEka1XjMJw84lLLXWmLP16ZX8iqlYCt8Rx5MVwp8cJqb7t0ptKupx1pcVUatrwJ
sWaE2W0vzVcx6i4N0+RCC/GYzQ2Bxs7GEmZ+i9D7TjwolrF2TjwbLqRosNGXt3IgXYMww82EYZ0Y
B/MM7D4ow/DLw5MGkA5+92j81uuvi0h1+yrJ35kyRO6uYwntad9zdjA+hTeTxQ7/OsYguZ7GY+pS
lw4KnCNl/GeeqMexnfcdjjiaqhzSqTX2due+dIXBGaK3uSfAA0oSy8LqtYNpuxUaBBlB4X3UHgOd
WjkfPW9iUkBBJFnaCcaX6a2IUZm8otqbnoJLXtbmjcgTmiNdHnKM/htpxWE2rOLP9SGln7CPcBwG
13c7Ki2yOgIj7yybI4fLfSFACcUZoTqwINEuKgbjtPA3npoZ9EzqzHheWUkJz6+cnQm+QB6f4iK7
a/RCHdUQ31VxIQ9Q7J7q1Vyaad943SmV2CPQyOlIhOkhX+olUIq5nii4I54CWQCO9nYg4paNtPTX
2qu123Jmw0306KLPhPc0nWC6hPo1zE627QwyWZGkxW9E7YWcsu5D8u2Pg+O9u/UFJM2bXS7hRtSF
P6EqHemkPOVJ8T0hSA1qeoRpXh/gGLec9MfYH8vkUaLCbiVMqmWs91BK2MsmDiMIzO+FXTzmzO91
OpNMPBjzPqYrUHnFneapWzEub4Mn9m6e3toSAEzakp20BGHCrMQmw/mXdap5S/LqHhDXxs5fDDyO
NwvRd0uzYn/GYcnOI7Fktae8Ayab0LvIJ9BgngfJRQxetzFi4goDWaPes4IWOuMiSk7YDKHCfnAr
tJJiWI+2IS9+0xFWCcsVNIVWZ3qwcvJXlyZ6GhL8iM3prqmqj9rMPrXWOWvYo3bdMjEcgb8Ew2xU
R3t6ZSEEX9va6KOHTQQqt+UNZaAq8dqYhBtNC8xvhSkU9iJaXPFYYNU/e5MHRoPLG+6B15y9dlG7
9Z/qvcLZmQhmoVE8FGYa0rBPv1qGeGBSz1vIpGPyNpWgbgyDsyz4RZusvkXULaGSYewHzZ3xInTi
tKmyWS0ZvIGVLu9wJjllQgc8/ogsc8sScEqLYgXVVfEm0mAi9iZrkklIRNXKJkoYkzvUgbUPNYKj
tIePgRhyVnc4xwz3sw+jT4rjx6Trb7Kqv+2Yx1VZLUnDEsT0YgyvIs4/egZL+HWJhjC20dF0osch
6o6pPX8vjDbaNKN5G7GZspQOZuDBJGMmyiCiJws8pF5qT4XDbqKt6cfR+pNmdwxmiP02pETOZH+x
KsDK8R0J1nOXOFum4dLut75w3EO2QDvbDrTgsgxpyDA/uerBgMrh1DX5EbvTFACzv52TfeT10Q61
vN4kgkRnp8yfJol3sBVPtCFQRnMGay0UAo1lbCGS/c4pgoTeUhFEvNB90Tq+XbgdQTf7jF38UabO
hlwKmok9PIxN+4WH8oSdVPeHspIHE92vDLsbQydJvmZZBTZ9HNssw80oX2gN7KKx++5qTupJ21y4
ftDko4vW0lftlPEeL2FOWk76giu17W8NcziKJSHBl/Jst8aIWZgAqj4mwHnZmQflfOn1/NaI6cAo
X2zr7Wsxn3JAn6jJM57s6CZkZXFj99FxzBfFmD7Rdy+RG37WP/NsPU6hu+E4dbFD8I/cI9y9FvxX
b7gscXI/p3a+A/zz1IgCYnVHdKCZ36CuQhEj1wlFAU03Ug/2Ylx6nqzG3ja/YRw9gHa77yvWg3It
D22aFoItZ2rZnUIIDnTANnGNU3GNzUSO/VQ5C0+DEsvWWS+QlKDk1BhvKQX3xuuNB6Avnj8nLUjz
RuOJsF4gjn/Y723r7pIpxh3L8c03q+HdaUCqZSRCjbMK2X8k8u3Ki6NIJc5eRv1TMhqvU/baxz9Q
Lx4cMwv9+7S19100QXOU0zN45GO5oAsTI/I7zCV2PVN1sh5ggE0pCjX14ujsYnEyf8V4ynYO/dOt
MY+XZYZLOjtEAtDdMAZyOmrtz9pqmWvj1cFCOpX7ezr3mfNSk47EwXlDzTn4fVvehlr3F1PTLp2z
T9cEFSD7D3HfxfKgrOlOR/BvhMZdG1F7z0KDm1OBW5n7z2FOflAzHbiG9c8iC64ZcmskTQ6RNX9M
LLT7hefYpCaelh96xB51BEJkaTWHwVrr7472bVZAWSzD/BInPxkzszaaBunZDluaOTZoIhcxs0Tg
NUum7sxzqPm1XoD13CHFc9mo0ndyiwNo7iXbsJI8ddZY7eZyBM/UfBs1J9WYdSae5SEfl69YG0gu
Ocmui6gCi/K2QTHHOfk91eJklJheUQZgW4OmrHh1kZAgSM5UywTLkme0hdvO28PJzeSIcV9AVetm
E6UJXUAKtBMdixy5vf7NSWEKAk1su4ydEK4jEsTehvWxHXK4gP18DIfeYscgqi07eoe99qoX8U/B
qhBIS755lc15vgPwWBHujYZEBmQDA+hKNUrjwVL9nTEQdEcv8yjBonxvbJvGJLzZEjduvqPValqi
45H3wt1dsSLHpUmwIz3ZYnrLTcAAaAP2ypgZa1bBqMZod0xjREkyeAXxgTnhpMf5ualjawuJkeWc
o5wy5YkXlojCTbeOYWv7vRMnCLPWqXRKhlQIjavgurakZ7aEKajwLPueq1m+J/+Adn7rhzQEKEEj
ZHQepK4Pmygc/uh9Ve76Qj6H9viMbZQ8STliJYrPluncJQYdAR2/HEcX5WeOfWFc0I3hhRtSoiTb
F47ujGQc9kXyp9H0J8uqY/z28j0aOKRAd7hZ0uImQUH0vcR56DLzUfR+13VlUJDZ3zEKh9wdYwuq
WNpgIZcPJpgFsFW5WNU3qvY7QYeHMUZpNAqybrPmfsvqB8vZG3PgbymF+Vio7exuWU+swE70iqFM
LUFGGTunUvF0yeK5rfCOpLm8s4hJa0V9pM5502XR+RVHpGBwWsryfDxYDsK/1NM92gGGUkdthGMC
+8xopmDVNDgRBgkWpU1qGn8A4srAhDA/qvLopmA0JAO/ylL/hGgF59lbneIsUW6OYBoay0PCKKeA
oy4EGQGy0Gl/6UTA5cisv30Sk8IC9RLDc1ItPeFam+WW6SSggFugALOHPRLPWIoLKtwWs3rkhoJA
Eltfdty9m9SC5wbkR7lgthHajtwZCxc+Oq1hEbYJs9J4Im6gPXqMlcHnsbO6c5WotyqlwxxNYaAy
59Vp+pt2itiESKr58VTcOKN92xuYlMO6AYziUaWFTfesT6fUnT7ofO2HjnYcknlOglDOyd/cZl5n
HNcjA2KKWxpSl2gan0YoJhwMVrpSCv9ONz9bRAxGkhy0xIOSSNY9aEqy43Z6ppOV+C1HYaEYVDzX
4XNje8wYAjVqtHRXW5sxt/1Qf+hWdUJc+zO3KctI8w4KHe74EN2vJNqFDB6tvnmTTvA2SOBJ8xQW
3a9WeIyzcW7CMeV/FoHuRLBKC/ofYYz6WtbUnA2ZmBjIoWtNflplx35yPmmhiVbeJEaTB27WNIAv
hibw4ujLFOUzxQ17r0YMOB72GObGwCvkXQqeaS/G8ctDQXej9D6apvro9ff0UpZgWVtaDmFDJINx
a07jc+jAk3Wr9biVd+d2i6j160EppMpmBJqbsyDSn2HhWWhWAq40Gy4ft3mN4pTxZY79MCK5EHj/
NMW0kbIPcjFMt4tTKl83p283MhZfuhTLoVu+cCx7yTjGuJKKQBL/xfztjiQocUSHXnlTCHfXYCDD
TYEpI/YWlJfyC0n8Nreeic1EgaBL71Pj/R3s9mIWxV71FfhZU3kMwMHameFQWNL+zmGOfZUmFzcl
x1rOvNwqu0F/+qnZg3xkfbIRr+UyiCOzfA+DrhdYSSJGMSI/t0hRQaVrhzpF+OwEC0dMC1wC9Rih
ZqF5uechx5Iw9h9syQku5dY32U6XEetPZ7dP6O3OwXE6LHxZfwl/wmUUDwVypqueqK1d4oZ/mPW0
QhdhwBTsgeXjmI4FwUDizQNTtf3SQMMGt7dwH44JLCYLXAtoAhl5wFYyOP5D92pr+IpyAv1Is3ly
4bbqCcptbC4a0Q03XtHs2ILMHQXZZpWQ7I62URUN5yXGyymsCZVbl3+6WD+mTp8fWtk/m2bDXWVy
HqAG/cWP/yQWDAhuH8EeSdklVISDJhdcEwoBZngFWc1xwOU2jSG/kytjNAd+EVBPx3ZWe8pNzFXT
tuWAyUE2fmXsmOvrLodfG8+nghvol0nGrKPCBYQap++DjEssBGW0duA/RE+6BhXekure5UVf8vqV
ypeBPctwGlPxG8366CuGYBSQd/y8qh5neTGYQM6AE4zMQuaHgSxBMvM0Tp5IPtJBm3xWqT7IGo6V
aix3yGxVyFyN6WAnNkiXHq0iuh1678JaxcKZDQwN0c7GnL+kdYYwUr9yMuuPuT6+6SPuMRLlXnZu
a0Q/J+wR9kjrhoAM27yHrw1mLUmSnQdJ0jfGbJ1Cw5kjEUhwS0n946tGOzpS7s1ldLZ5tGJZ+/qh
D4tLW+pMQkPFgidDRYzVYVAZ/whzXmnWdgtqnPdbCWZT1aWbbuO+f1Ci44dRZuHtyQ2r39QLPmEH
cX/P/LlHUMHQZBINmwS2o0Kv/izYFoPBLp70ITmOkYUOCk6lWX7tBsRpmj+rIvvuE/NdCW42kWvP
cYcsu6jpw46cD2kCbk1HF9rBjHOsq0bfcvLDt91qgLa1dpPXJmRyphoWM3on6jvlNSd6SjJpLN1O
pzyljn9HJTpk+viCTOR7NfdNlD8lS/sxf+rtiMimbVJ3r1eeQc+9O3LM9xh0hnoI4gqbtyCg2GBm
gzdBi3nrRQT2QITsRhAg1fyAh+jViMzvau6flgW1snTyl1amT6rrSM0Kn5qhmNLTyDY9697t0uTv
eo4JyTFyIHsTKPK6fiYoQBPA3gtV2HuHaSsLnbbeTby9M49nO7G2BhGYPdDLi2Zp35FbTsxOYD4c
XUjWiZHc5Kp8EifFQT1SL2/6FtC7AKg/hqBjQwUJyeDwD5kXw0hebGh93quk3raN+1la3tGUzd8m
r25F501+V9BukkeDojqomxT+XOZC0aLNWjO6p4mmI7nMew7X8L6ZkKPr9R3HGXhQCl0G1zLiHbvy
yLA4uwOTJwuLLu9ySQpAp2lzO83cSwTMUFkTWAvRm8RW7KcGmrsE08/JmWFWoKn3Azsa7WywZYqs
fWjZ37WW/WSu/TODtEsU6R4XqVm9jhOZBy81H5SGRrMOCujwcftM3KAvbyybYsLQ7ap5kw+uFaiu
eOVkAscKmyGiZg9sPGcEbrn+wUxx8iZy54t8hsDBmSVe4AAVTviAXYRp6qS0PHFp7RhmyT6xjSZo
JoYVREQVGSNssPYOBr6W9NMSHfNqEhvSVTtuzLLftkPJ2LyFqIMG5hpwDGFFujIc9TeGmu/NvoTY
ZY0fS1Y9JcwV+SKcFx8YcIdqwxBcllxmvwKyXUrWQQ/ckK3zkjDI9IbYUBSMubxU+fRq6dZtr7vv
Va5vvND8mzFOmghr7wVdFPT4YTaGO8jPEEz0em4yIBx15Vk28TMhLUL17A95/K2b2UhV/4Y1/Me0
EBcw43wW+fw6jZwhu5htQxgR4wtqYHnAwYqcqru1MQVibgC5+zI2xh/X1nTq8hhaI1VXGFWguoxp
nQzXGAF8Gm4DJK+gCpmQztzVF32GPWfTmjcVGQLcxCFdIdWyjKiseR5agiwG+1xD52PQP8t2PkaL
7LautdxNirahHjMnGCtHBXGt3HWMEtu4Kdb8BCs33K6XJc7rnd5M/UaXXr8j2/2dD+xImk3fU6PS
SgCMLgbg0nh4wj610RU/MEz1B5t/AOaPlRyFRDo2Oc3Yh7CZdaIVy1s9wbWKTHRzjiA/YJ1YHqg7
JsPCTDRseiwjwTLgUNCjzyZH7Ncb8bUYFLNA7h6GhlNu79wME/ytSi0D0hN9IJIg9seClByWCZwW
F7k9yUzOE+rVLcyWfZJGOCOiCBvZmQaGuNg5XTdtOpfCKOsA5yHqOXpqM+OHMn6eGVZsjitABW06
aMENB7XZf/eaF9629kfVoaK7ppdzLFl+WU3UDb2rXTcBU0feTbS/PZ/kde7JmUY0oYfIsHw79igs
651RYlAQwE7mtXsgO0O/zAkn0Vw8xEwhPFh2STU8j/XWUTnocmPcE0trd43mZnxcFAfF/rwVYfYx
mBHDQIoQjRUwpw3D6U+V7UFsT4m5+GEIaFEk94XqflSjVwS2wU7P3vwiJ4jpk43GltpA5CIivr0Z
r36dWh1o0QKKAOescwjLcF8HuJ+WNn4tLPze1qDHDAvRLxTvE1HEFDUyZ/Wfs5Tmo7xoWmr4cpDv
ygNilg/TXyVmxFguKo1cgl6jVUIfDeC2AAVX1mFq7IaawE52BkZ/rm1j3WjJOaTg88o2q5AI+gvV
lhFXFean1TYRkSupVX9xoUSZNOq3NfN4du3YnNLOfs8BeyDEtze2nR+ZP/uspbRqTGvHINVV4AQr
55iGG8RGelcrANomYkiEe26/QMvwyW2xIEW7aW3C4DOlw9Qqcqneq+1ywtZHykbhmgc0cf1h1mmh
YrQ8OpkKH0yyL5jZIZO5JYB22Tib0sBHOM3Ia0T2mInGmpnyxFRLHV/IXNP9BlbhxxlbJZfQYoT8
M3rp+MVIJ8xDdTBrCaopn55KQ/+pTD3cG4LxGcDQZvZLnru+4hC5MMML9BGTibWUdnbnMY6SEfZ+
p3F6O5tcklmSllu7m5tTa0M+vT5c33Xrtl7n4v0R6Mjwpi2a3s46YuffmyS3WlzqFTaegQABMTtc
qe0w87hEgrxm6FC8d6rCnthdMMhpuzQySbOuH7o+YB2nZLOds9tj+7fXcTn/fYjXwTjpdToOc60P
xF6DfkWHkoAGDHp9a0WE/vfdagVdWXCa2QGn4lRzh2b/3tRX2ui8PoRFSPeb4CVVKmjU64OW/N9b
13fFCk5lPKsCYnfUKvabugAeyOGZN68PDINgvodd3dsruzZbZ/OkbG4+oiWzktde6vVBhWX7761C
yMHYXj9IyK7DyLt+UW6YDX/Q/FGsN10buyMs8ul/H2w7oageL1YRawR9zG+ZAzj0+AspM4zAQxTj
gCCBRoaa3vJHuAMvVT4xbYrOiF1UqK0dpsdwpInVuiCpzHFhcMD6zFz/4etbHHV4ElR6p2sOWAMi
oUuUA4U7ZcS2Tzhad64znYv11R3s57bDNBZHOPFmN/Csqobhn1lgASKbNg3DEaHjn0eNZ11PmHzx
31fm+mpdH7r1dQsVIx0wHzHC5+N6HSSzLbe9YX+kHT788qz92hFaxMST5BqPM1bWTVE19OeoxS3j
B0H0l9l1Gllzgq6Kn7JofXcCP0Wuq1mpz+n/e15s2mdMKz5cn6t/n6a/zablSA6BjZroxa+Q3lZ3
4Mdd3xwZ8pr7TTF2jE50v/99bMCn8+/T/fXNqHGr0/VhLFb2c+NiLLjShBNPiYybbL1g18vUMReP
EW/Zq9lReP67mP7/dXW9uMKsCHcQ7C7skWHzdr0k1WCAvK0gvhhTmmK4io8RBof99SkVVwLv9cme
/nNr/Ls//vNu2RVYVTFhuLysBaiA0/WtKlqQ7Vr6jBgjkESbrj39e9Dl/751fcboJtDubengx41a
TjkHp9M8ZfiY1ofM0RQWQY4kJb4YKm6ghEPTJA9qfaCt0AcCQs7O9kLqxtlmFGFTsk+Ca4of5Jzy
4ppNSiMbWTdpkEbsafGIUkr3nh6ScxmT+aQKywp6GSvcTOBe2usD+n5MO/r2v19v4FPzTZV2x+u3
Xz9hxoLxECUywfW7rp+o50Qd0oVJ3kZiWGfHkvehHsn7xjNp0yIMFyUfYhIarhoP6KvlFcPd9Svi
sJX3ttV/YANfRyj933cWPazwqGa1ns18UyM7PziaiB7cZtS3SELq38dGY4oeNFEy5qWpTLzevHt9
YBzudLbgz1y/6/r9RI+6u5lNov/PV/37UjJGZV30t3GR3Au9cs9p09v3TLYkmEAsmjo5te/j9WMz
OehtQdN7s9h5DBuHkzgLYft+/ZL/fp2bnCFAanfXHzQuFMdcAMsWzwf+3ek+qR3z3y+5fgEpHJsp
iQsFHDlJVkF+nf4/dJ3ZcqPK1nWfiIikh1ur7yXLbd0QZVcVfd8lPP0/QPvsOueL+G8IgWRbkiHJ
XGvOMc3C2SiJT3gqgkl0AQGaeJF71NpDa5UI8qqeEjM2r4bS7svR04/D9LOM7+ZVIQNgkWLG3czH
5g23X5MpDoWAv8fUIUqO03xwCEtvJ0v5h1pkeCvseLgWxUpS97o5EDct5HdncLba1bKGexSL7NA0
gX6dD7UDXUGblKilgtRjPjQ/GaFc31kai4H52Lxx9aHmn/3fR5SSNZ/PksrQiMf5+9Ksr6E7FZIe
/vSS+YnIJIuqsYz3v399Pg7T6CmubEJM/n1XLpMvStL05edXDNObT5umWreWAh6osMsr1OXMMb1L
MW0qB16tQfJcN2IAcvzevKq5bV4FI/Iit4YS6SHHwD+ZVxjnciKV0gmbjs0bF1LEYcpcBx3x9/SK
FDM5W4ZLw+3QU5h6isvWXikjkNKyIx0SufyrtKLoIFHP0xVGPNDa9IclM1HY3v21Ke9GMN6rhvn6
aMslpr+fdRMr13LaZJUM1oHmBVPp3LvOT4icvGXNRrZjoqPF0SCT+CRlt5tf8jhWeYeSNf/1sRcp
6o2ci0OvGdqGGPpgWygEbWA3Hs/IAp7GnPiZqdMV5v3Rr8yf3LHe6pqILY9lViRDlPc17fT4bKLF
eJKKGi7dun/VcVePofoSdZr7lJf0YqXqvBaat60BptYeb5hR48msrCfLRklSu6cef9KA062R/q/C
hdUYFna4rHPrqSRjp049dx0mzS+vb3eRimGsDL3qqdXi6snNk28ZEzKKqzfT5G+rTAQg8J2f6VS9
rI7Ueq/4abiqvtX9kOgPxNtc0SeGanM/Mlkv+DWnVI5fvkIeKdf+YUDDUWLS5eG8sRpHML/rbWUx
PzSm/fkZM8lBC0F+buLLWEuGjfkFbhJ5/7x23i/URAVqyk9V/z7ysnHYj+kv8kmIG5uf/D+vfTwz
/4QT1UuPEMldqShQ1/+++vFHWyjUqGmm382neUuKxlvPP/dfv3x+9vHGRsANdhMRVzy9JQqb+lM1
aMZycLz/vO351f/1ax8/GOlNsayKEO/T9JN/36/697M//uTfT+wGUYVl1/3+e+i/Ptj//aZMMThb
g7QwtNr8D/7+jIQOtsB8B0hzkPfSNKMNKHezMOQtL4ruWQmlu/UHz34ijWBi7BpIVuG5RTs9Urtn
Q/TFraMaM+3MRyK7kpvCCTqCOTFS0qve2UmHLqFmBDkNXTsciry/6sOmJazjTVpKdUZMTyBwJO1n
I+koQkw+2YM5VgNdoHgwaYaGVE11luFD5SI94vVLxRi75/mRn6HfpfscHdC3V1TZ3XYtdKV+tljh
Ud4CPMNCQ2XZlVnd3UVFOsV7V4mKDasgylh1encxIiXdzD81b5Q0W8a1sXNKCKkW8XdHzaA749rm
3oy7+GhyLT+VqkMSjGlS387QgwUGgUKdK8ddCXRi3iM9YaSBgNYkqzGq+cAHLiGM7nU2ZJicp0dK
7ke7nn6RR2/PcWkvtc8JYV138J4qkU8TrlC0mPKwYHDrHH4UXv8ZpHx4J2OBLwRy0cKsvQOSEKIA
tcp+SzN7g3uVtLpQEu7U6ydarv4Cuo796ej0iekDp2cjtpSbkrkfPZ2Fz7JwzqmWvHmON/wwImRA
tDfuLsuCQ2JqBZXGwj2jf8ColCtvlHTtWzkO5YUfxqeSUMRhPUCZzRw/ND/FBuSV+rvNCDQoRvjs
KhmJ2Fk7QW1V0A7O5LdWaMae8oSoOwJkSsonTQy8sj2Y8zmQhLTuOQ0pJmJ5v5jMSrcFZT2gPsF6
fpcQcRajphGN045bRSrU8Sl5oZatsXRkwnspQBVMTbr+5BNMurcG4S+MVP0Vm9lwpeYrH5sypjJH
ZPqml/Ufq1IqHb26tLe2oASTEZrtjUMLuBz3ha0Mm1JI+vi2HYHvrRv8CQiBFPT2LtFS578bZdqt
+vqa5sminTBmDcAS3CghrYVpt2qEwRnlyisQTIoKxWuS+sYf3E6vMCnqD5qg8Nuzoll7IYkIubWB
0mDXi0A6mMgJoz1q2PefmoE2LcE92O5VVmIHz9K9Q9O13uNRbHxFWa8cg3go9GWJjI2II7V4NicU
HTLv18pT3FtJj4VLCEmf0lqQPUupYnOImFt6nmNCrUFQ20VOutdSrz9RgKjx0nlrNAPNDqVQ8c4X
BveaIEXN4L5ZxAbMNeTfvZKUt1ovvp0hDt6hKsolsujo0noI7cyCNpheyO8QjQORBABWAktbG31R
UjwHuNoHVBK1mv6AoWKGCWvqIEPcupdeZ50Vj0zbxLQ7HwN7sneLkqiMiUcSct8w6uazdwHcJ0zw
1jEzKsaUIKBqVhGUhAmtJ3jo+l+bpLr4TuEcDJfaZCoNiLbTMFKGXGHZKK6JFRWnrvSfiRAgGFLQ
5joMOlBxnTTYC8HI9p4mcbjuoDq9KWF+i0PEyNAePVBD7YdqqNZ7axTZsig1/VI1JuEDfgzbQQNE
W3jtsYokq2BaQGtinYmN1gPz7gS5f8Kxg+dm2GVu8Kl7yWTpSQaaOaUh52Ot0E9qA2NizZzTufkK
YmMTA7LE23B0depWhuloe98hFjyZEDeB95u+i3NuDKYoIJICZkK23cAfo1hvKI1598yqWjlI8des
7exjEYTfaL3zPSY80CxKwAUNGvGnIz3kmJQ+bnqF4pZFvf9D9AAdck+nUGmlh6Dgrigs8ZMEX5xf
StDcOuNejA6nrZHEiE3sumd1x38NywimX9XaRXrcTIMi89qme1Vjb2Di73wPpGsQaaq2iGu4eq2c
RHluWfFuvqKHTqu2mM+6JzlxNbUUXkEKjzanV78cwmkCJ7rq5ky8gTztKJN2HnqkaRfnh3lmVXBx
E88+hYpfvDJMc4/pmMTavtgBguZ9Zua9Hm3jrnvlH4KKMiNWj/XENTBNWNlq0WWnctq1p91AhHKB
wYJYotwKz2CSMHWFcfptZpu4GaqvYUKjBujtStVyP1F/n2dyLaTqhQIk9q7w5VOiEgxpbZb/Qb8y
if8Q4j+FZkQNAcva0XPbcB10tXp3x1gnLthvF14tCR+baIGF1EMK9W7OacpuiObwIMhiA2PO5a2o
C1VUC8c0J2KksMONJ+Qv3bEwXlY1fV7DmlJguWtD5EiIlO+N+GR9cksrq5XgLSxUu8rPQCbk2g4R
HMOvl313DxuQLoVwgYGzF9S0PxUf/3PPaRRW8f0xvkfA2Hcw1nxAnlbzWZrFyTZiKPQx/d8s6/jU
nPkLrke0tvMInM5btyd6oqcy+hgNMW2g1k702zjQ/9AJVVvVWB1vvm4fSyyqb+SUYa1KceTOuzh7
lCfUlVCxIq7ceRgsDSCdiavtojB3ziTqpttgCFK8Fd0RL5r4BJfh8lcM6zImJr0AvTZj1JSj+ZLh
eaBnPZV7J/eDpf3zSPEHucD8B4J1Qkg5MJO2lUV7IhoKmvTzQdKq3kMRbGLS9XqzbteqCJj1Sqku
Ah+LdZDZ2arW2/QlQyYMHdj61TvkAql+oa5QVDTXAr0SShTtdd4TpUsPea1IVbz2aZUeLZOKZD5h
XBoFH0+v4X7ukQJeRmtYoPkaPpoKpSYi6WIXGiK4R8ImgHWI1pEUG6OrkYHPd1SFJWuXU5+Yjxl1
AViwH6pbFwfuuhrIBFHAFPZl+q121ktu9MneIJpinQmMNGVlQbC0LP06byDHECVCsQnVFMcCiZHB
Iat5npQJQ7e3mhpUiyFqccqr5OIFXUJkBsbslZzecm/lSAwTJlL4G9Wr7mO655yxflkDKMrO/27i
16QFTJCrTvDV6kSgqmOYP2ujNPcQX/AGzndMj74DiW5udYNe6q7nTzbvqgKGaGO7IEoRlQrWkHc9
0N9NA3dPBnt5owCpvdmqQ8EJvfIi5FJ5IQu4aXrrHlZm98If/aU1lXfsFaKWwzh0uuc+DslE8Z36
VLi40LJCsV9cjaiHJszKC2G2aHrt9jnL3P6isSp/VY36uTMHeZn/wY3XP+fqWB3KpLyCrA2vrR8z
1ens5NsLqIwamfqpWQH+NjfMDr7gFZUCgJawcZBPLY0EhdGMbLyuPfh6on41Nmv3QHE6JB1W9uEV
cOSlk8dbpaqzj5q7vm0wM4jdVNzsRH02dC/94CbibtIyWesWqrAQiSOBdvUqNxhmw6w4jGa+7hWP
4MW8++4sdEFNB+cqy3pS0krfOAvsj9Rk8CGGZf08iOyH61LgQ8wADdLL4zMM4zdKH+oL4MrgBfSS
Mu1YeK8uEI3gAycH1IbNvSuz9oLGJ0KHcO2rKvldJjcP09FvjV/DdFtzXqGYLi2jnyxLYfHuh4Jw
kdSl4zTt1swCwEc09LxKbLBmU4IKK934aNkjsYcJPs/HsBMarkXvBlZ+oZLPXUSsRebdeTPz88m/
xHzpVBaoT7DQTSXtk1K4zn5klugjVodlMR0jG5S7CzfaU1dpeJXiWIGaVJEfiQd96QyQcJ8U5Q6X
xb7gf2VPb4fXxLCTg01p4dri/Nir6vhFKRMvTVHBp55udfP9jmZgCkmwwIHCja+oovqgl/6rEFl7
TPtJoTvdmrT/3f37rBKcmOP86WQkn+vRqXbqSIenQFNHNR263nwa2lLQ6I9Uwn3D0D5aykiSWaid
tYK2VT7f0uug4FZpDflKN6iBpdUQvXkR6dAwP6LGRhIq6oA6HBKIzozysz4WGvPXVmNOSt37Kc7B
Oj3QdSJHcl85oqNywDil0mj7iLuhW6K0FTt92u18c0t29/icxRfihexLZrIKYX04fKR9fOXWV9Cb
lebd0PR3iRgNB5//G4V+iSAULFkdVjmSZKgn1Uwta2I4FDW9wm6wi89QxPBN9O7dNDVnnwY0zVOZ
lStpNx2T31w5UT7fAHmoblZE4H2drX0S3M5haUOgssaaOQULQ/So6NYNwJ9q7qsnW9BRVzI/egkY
pgjkcdYgRsVC1oR50Q5hv44KsbCgfN2UlPNu/mLzNkAkS+rEwsIiu/TzSp5shegSKkxfCAfQE9s/
lMj7/e8DRZFfpVkax/k3Dap4z4TMD/P4VaO+wvabiFMcGz6OezxTBGs0sAmK/gc6ZUbh5xis4xIl
NgAvp2Jcj6qXqohfWKgT4Tsd6m1KZaWp4zWZnpR10cKjwUY6Pxs5zk+SFJJ14SNTjScCYioQW/Sq
ax9HmCSvpHmt5uPmNMhDsnYfu75vvgvKBlSeWzIkEZzOr3JGI1/lgDIpazblugpNYp0748MHsvor
HVn2q9MNmOSuKjORa2Du3oZWan7nbfwdpWr8Scea2mFfBcskGoydjCr0I76LC73tzonGV0FnaG2Q
O4+rDYC6K1v3qyOvNDLse+wEznfXu6tUsTOkcKCRPS1qf7sKEIyoMT9IcigIDEPQSlmDCXHvbxpL
ibAytv1xgj9Bi6JxnaBNAB1UEvcB7wZkGqBFNvYSiKzPOtIrXvp3LdQpvNlOfXGVFi18ZThUHPP6
lBfgNgK1dEigtbX1RJRLQFEGsaq+uFb/SYa8ehpIBHkZIB4sWLN7W2EX65FzG5ovbitLcnrGtbTe
RKywDDeiuxdjMErHGL29abC8NXXil+aXkEN+psXpo2mstX1SyuCO25gpqDXc5j2wI/hXHKqZHVk1
8yGjdIO7If/404ucWIzXetQQRP9necpHAN2qqsB/p9XqiPx5XZgoipO4IJdKt5hk5Z71kwIqXYmJ
8Sdsx1oplYXDcdodSvRADizUOM3iz8DOX1pyIPwnHzgNE7w/bu5/4A85jp4rj2mcx69yrrAkWl0x
32otPPxAfR8XVtI5J1kSKMco7H3U7VcQtuo7U0EW3vyL3bgMv5pWuXRp1rx6mi62ZdG+9J2Fo67M
0CyOibhkaSAWjdSXcZOYdwgBJv8R3o4vpMIqJtUWI/l3V7xTEP857cCxrB2/wREGZuGnVX5HJYsA
gGDquuCWh0M9Dt+MoF8ojXoambmjEiTWBuG/fnJ0ehME6ZJfhCwB1lowIRXIMBmJPAs7P0O07MPQ
En647VJE4XBCbaJ0CnnycjKvmrZw14lU7HOhONRyNO21qCxsAAZjvWJPmqe0aq+4nxAc2j7tX5z9
9ANQOsWltmHeK68Kc/WrdLt4KzNSe0ShGyvPd5hsmG3H7V3Z4nybSH5j14itHLvvwrJYSPujBjJ6
/kvkya0MzyfVImy8YKtzuoGLwisvvYDgaD3LP+Cf5J2OULpu1ilDAaeomZ/VptfpGDd3oRbNDgqY
uXbyyNpTGTIQx9X1rRMT48KcbKDjHV9rvYJCpsCgMevnxwbgO6ZaDRxQb5TVOo+WRkjsRNeEzfO8
kUlBgGTcjJsgS778OK2e/TiBuqQXv8FEPR5MR/wYYumohR5y+nxYs0jMtwIn6Xveb3PHZf3lwOfw
C5oTasUjyTmVl82lruz80sVpA4XLE189n2NLViqhapF/nMGzBGhAF7O0EcJBG55Bh5zI6wumpD0K
UgpfFUjvSr2EyMuszlPOj+ppU4hkCccFLUQHjYx1a9CvUcttiISawNZ6TV1R5ng0en/3+FfgfR5W
oQ97pImZujipeuS8TXY9sxGoh8x+/fZKrWC41WmWP0+fDOeF3wvre3qQO4P97cc99TRIhbLtXixL
TPXHxtjohe2+BfqwE3X2qxsj/aqqTbqpXUhASZ06iwctU/G5/9hZcSlrlAwztFMvXKhhqXkIvhFX
yjNKQJT+k1/8cfpkIjmVoaKQKlCc20CNyfls4wMUYPcQ+rgM5zSawgPn2CZucIAcj44jQ38T9x1A
EDUnS1NWMSGb3jBcxe+kZEZAu4p82lKo2/k0GAZgCgiMghUiG+oeVEbmjQr3Bi03zi49gydMf2ft
6zJ+1qe5u+dX+IQb7m2aqREgNSz9CZqppZWzCaEqrRNCT06g+pBmo+12kzLg7/LVSEQpdEFuQWx6
v5v+D8as4FemIMMqamRYjwyRCN1uhSM4XbZxlG9JPbpJlWf/vjk9pXhPwOtjGIAcKMSiD6k5xXVX
H0BMsq43w/DLUQ+6gjKviuGANiJ8xoOrPtMjX7pmn54dR760ade9BHrYvcRED8FfvnuuXu3znNUQ
IRQJM1Bdq18qwZ1PtTCohEGLRnK6jGiXq3TEgDcZ9SQMN/ZdLokCLDEatHXKUCGQ9/pOK86PD6a3
erDB3Wij9nLlpkTmsklcBH9RjGkjTyxnY0xTd6ohJQngqXFqCPBBbpdb8Un028qGigryz9xqiam8
txLTFEuX3VBO9OM2AQTzP0/GuftTH4VznjGyFdOPU4lieAZcJj1VVBRJR7trqkUO1gskUoKWcxAJ
eQS+dp3/0xEI1kbEAU23ShsOQV72ezVicSrD/vd85WQ6PaYoyna177in0ogcCDROjCCr/WjSXNkS
uYXX3FOuLWiAz4RBCVdt4F7xYGkbQ9GvRRuMS31a5peCqE/Xow2sTQTtkqLrDJVnEgt5ZR66IJmS
aGC7+1qhYuxKEy9U1o7ljvJ4VrcTk4GKRddPOBGO+PEtSG3OWIzlS8U2hoP0fZyHMa5zCvLjT4dK
1VM7olpXnATjcaMpB6MpxpXjauUVqCX/QvwWIZYcgMR5rjIeOvHvvw/iVeBpdBrj4iPyYn9VGCPG
cVf8klk4rCJkAjvq9yVDXNpuKRHVz/PqPZpClUathkDUUkeDaIlcC8j6U4JB40vzw7Wr98YfzrG9
ayX5xgKStzLddDjhu/KfajVxfjLZJvIG39EhcApjy4wipxvt0mLkjqca6DLdpt08xh9QgAQbpGb7
ZpPsGYl4/OFZRCIYMqaq6kmPpr3Aj2+YOkVAl7iITMPgpLv3psI80U+FBOqvLWrKYVdMxRESMpZV
CQYirkbAkxrnsR2mt3mwL0P/lteqeSa0a7IEV+l3JH8LIeqfBTryJVzoRSe9AWIhM6le5fwtiIcB
kVQv52sLIFnz3CekpKp22CK8QYc3gY5ZbmjLpI9G8g4VgiMJQjfMkGrCIAKa6/CxbFNdzyOFPY1l
/ThicEd++wiLGaX8IxgXb4aQ32UC+xsoYL/wgmED5p/5jpIn76371qXOuIWXAflT8+Q+17C1Ndmg
nQAe4D5U+tfUGtV3xEbq0nD88gxhs4VmVZ5aNEv4RsDn4VgvK+BXvreQvTVib8tfLBDxfyr1i3qd
uYZnmq8kCNwTRfWlOaUuyWJIT3qHxrQntWje1IPtHqj8kulrLkAUhJfaTL8f33JQaqd5PlDr6Ff7
BkAEFaBfzMuVRd7KiUXeqcfBSkjP8wkcgYu+DzXuQdMcs6PvfqqRxQsBQKYoFHHtyFPYx51xsIaO
6nVehP0dDr6JUjWtTin20icidIarLUABpgRu53Zi/3ICHXFWISGjpx4EC7+4e6Qc4o4CKTmgpULR
BZNXrboF7mufyB1INxq2mo3MMLmOfUKwYYZD2MEw3w6N2DeBhNELqgmrnWTELJvNPKpGPqQwzRxP
blir4HFsxN++DmfHGd37SOAKmvT+rlhuuJnPospo5T62e+SQdIDPj/tqzkh5kjFNCMBS7nlUil8u
83Imyz24yKymfJ+ae5sArXuca/c5+8fM8Tombnyr3OQW6TRrArt2r49fWIVUR/ywWqtEky5Di+oZ
xQ19ZVoVRdkmooFT/IhC/+D4arvLbMM/UbnSUekyWcEk9hRbUX1pHUs+Na2HSYg8IPviuONIsfSt
aEsSCcbcspcgPOijTZMpp2f8YgZDKqCVAiXxgkKlimtjCy7L96DLCbAJw2EJ6kR8slb9jgx6qXkC
KQqr37Pj1S6LNkjESRvupWr2iL3w2uVl2OJd41Gkd/88Cv59NCI2kSI3Xv//r+1B0eMdw6VVMSDJ
MYcWMIUb0EVSsAZTb55DDSglw0R07nWmb2Sbaju8/PlaM0T8GU5RXpXffWWthri+M5RT6ejkj9Qg
2KjL6J4a/2iSeBdJVqboxm+Znvgflo2eN8AfeCIPz1tTKDx5GNd3iOfonabteDYb6ONxHTUvRpBP
QhBwVoNC1CkFhHU2aaXmef+8AbxIu4TqKDSWb6/M+c8mJP2YEewHQwE5jG6FxW2N32UwBKlekw4n
EEm/oqZarWKygwiDZlOORb+zSt0pN0FklsCd4bSn0xozbeFDNdWI6z4t4MGGFFgGjSIRfWDtKWAt
CSQV15AKsnafpBmOLqwob92A+hnrir+Zd2FAIWTi/x6yeiVEy4MYbdM2FvoQfsU+019H+fWILcAE
VW3tXOsp++MhHDAqHcze8Q6FNzX90ajPfDPh6PlpfjRvPIqkhJuTGRaURrjSdKB4+miIvYYldv6I
82ZI32ib5R+ROh7s6b6lI2jO4Bh/GWCkBh+QwzrTemMpOp07qJfsBMFleOt97dBNm/l4nf6TIpcF
urUmonik4ErjljNIsvjgtJoD2ubpu1e0H7Im+NmEo2HGRnLFvWWCM25xr8U+DgQNbkRAFy33XPQ5
uZVvM4rFR1miI48VrAZgtshdmG4082AhA/ft8U71ipgncgIdiA2Ic9sqOgxmyv1SUgWvEg1CFxvc
deqhLgqxSsDoA92NzZuCBY/+uvIW+ISDAu+GQD7t4qX0lrSzzZX0NImBK9SxxY0o07aPrg+Q/F2I
rhzASg0LyJ57VgRXhcQlpwCTGlifOdWBvwoOg1sCb/THLETQwGdjKAGaFcgivUkjRkYxMO0kOzuK
7fRFccxgGQwJCvWGhLfQNeplVjs3pU/k9/8+8Jk6jUrgHQ0yLWj4Yryci1OahvtgUnSfbYtOgC/S
Q1dZk4JfhWVmCpwlytxXb4M63Oh+NXxUeAsOj0Gy1JLHaWULHf1XJDg/Mi+Qj7MuG3u5aCrsWTJN
DrIs0teML4oVr2ETXeDciPCY6hd0q+2yjLZ+gWUiCAwWH0SFPoV4MNeZI4vLXKNU8lA9qzlNu7je
GWg6VrOwhEneSq8c5c1jCb2LALsvQOflkKpUyuzUA70deCXWUWVmLSPbfldH5vRzF0dnMn4NawvW
m9vLlTntxoHYizo398mo1yvnO7OhCevT9Ml2Fe05Ig6vzPTdqHB4CNTqTrtwK6NCf3frbNgHVBZR
T30TWuIdtHoK6CPriIf4DcExh1Q1SJKkgpTkZEq0qP1mpUc5mSW4vImld0ASZcLx11YWNievoE5d
U0/yp3kS6MN2p5S0ElmEACnRJrSqFuD6B6m1p/uXn0WIf4MOb085N9SIwVWGNTVGCvSZs1J6WrSY
TimVPfLP9JBhUKGfU4yZftHwJDHfmsaRqe/8WJcHRWrj3oiyF7+N5bppBUugUk+J2Mn8Jep6/kdN
TVt/EHqwlZZ7NMua+QihkMWUlGJybp0YNA5ZHeUQmvXQw38Mv0YH3wWRohvWhN5qr/NuFdjaKgFj
4FVl4S0Aexwz+vJblIXlJqtrcaI6+M8jTvJ/HmUnqUOjdJWYvq5AdYJV4tMwFXyL0yZzSwhTySTR
CsvsSKxJcUnK+EWIeEKzNQPu98DrV/10x8SWCzZOkI77+IZKXrSwVfQRQFeUpeEGwTHrfYPVSB5W
vM8oPhnTJG++3ScBtfeiwN7bAkiJDbW94wDOJ+VWxGXxbKrOhhpbPH07j68oC4yj0fWHrkg+hmhQ
Lomj1G+xuZvbPajH2rN2GL36l9qGHrYBhER08HN1gVd1SZIlhA8lFzAm0vCnk8Z3q1vbhRp8mRWL
f8Tj6aGXsX7DkbxBP043ikm70I1zAbaX5Uc46hS34vhF0eiumWmD/621u3xjq7qxI0/bw5sZWotm
WimUbeZsay/FcznP+Gj3n6BQlJvG1JhcdJHy2hbNArsl1d2xouHkWnzT3BctGRh7lBHIxSSVFdhk
fYkbNRZfE9kq8Fe+rYmvqM0+ZxVHo/f6nWgFx1ROj8Vg7vYU5L1MObrYYl2csjWkI7cL9GfXtZot
c/Foy7ouo/BDA6hTCLb0WrlUs8XctSbZMb3OjzIIeY66akaL+XbMfaWoWGJT/jPPfli84qg33zRh
gC9KDfRZLlVxkAYtw/i6I2vq1XfU3+hUd77OvSCprhBFqeHpGWfXvKptnbDZ+0lUrxpmHTuMMSV2
w3gzS0VUqq4L6tgb5hfJs0rkwCK0kuEzGuPnxvapBUcDc4q4XdF6d3eoGOKN1DDiRi49Tref1gMU
edbzdTJfNvOu41BcH4xsbcpMueDbDC5tHyBFgVoEpZRy5LS0q6aWt5N7yebRH68GzIK+cfGyUtvO
pffelsYaE1O8mnedoLT3DRAO4s25N7TDL/KbiMiedHNuFKHo9kPjEnlafRPC/SwShLpppfzkDnDo
K5qa04NhdIYrIQvxYhSGN/XACTeZFv3zJl6CxN1G6LC//Mp5tbJBfZOVpa3I77MOsV70pyYbNayn
kNH1glaVotruUtGU8OSZfXYE5vScCtzhMVXoF4VkQIoaGdnBXrGTdTBV11FBVGh+CJuo0Hj1FDLj
2CbZLOrqm6Z1CDU0ipXgu6jA8ls2IILTfdMYt/kmHOcodWq9UVmgYsfM8rwDos8FXSv1AW12cjFo
sUHfNt2lNuWGh8S5nFFiwq8fy2DFlZntjKBC4iW4bAV864tak0cmpGjeh4yKpiaOZac4O9PIbVIQ
J9kp+g+KQqIlVcoIDo5eBuf5PjmmSKMwq7zXEirrfEGZJYTHGnvDm2/rpAxhdQ1GYJrxfHlOF2o1
lVMeAyDl//DZ1Fp1w3JSLub/gSM1d5lNkr4RKOCKaMAMkZGlvSJiN49MyC9qQ1qzdKR+6k2myNgW
xBstTZczzDUQZ0+7I2tfX0V4xccKCXJu2iWZciOVQ5sq9bRq1xj2N5Xe4vSe6myNob8Pwgh2yaTx
U6sq3Tt6Wy9jjSGztJXxQhprcokE59988cxPANWGCTpAkNRonpwaBVrEaLiUfDgZuj6yXxuFG0aa
whdxKt6s7RtU+ycNBgFxB7WFaBg4LcZ9GxmdPlksCsSKLQbLU8u0mOZYunPJJX1y1KokbpuGAbK/
4Wq2MGhGOyHZQgNjh9SAZyeVjDeyGTJa5Hn76buxgAzeK9fGNicNB+JVqbypSv48fwdZbpn3FsB8
5EXlbrA86OB4XHeeMNyjb6OsbSK1fm4LyiMhNdWPOjLfCU+YdFqtDSbcophsDKVzQtZjVSUokmlQ
rSTmAqapyRVzoL7twkHfCrUKzjLIV33UiiczYIqkE7+3meqB0JQK/13X3XrJbTvciagzlmTIRKuK
HOuz4uMbc51+95ixwrPEJJbEv4ZWb7CD47jV1T64/N24BR3tQWl//T2EyWpdhl15dBLQqfNULe9p
Y4oECqrPdGaZOWG3CWcv7/TInx8NGZ2UKMLLxunR5xVIibaGnNe3t4KKNIZpo3tRKae7qmY/104d
78LOqZaKhY+3d5BPEwB+sk3owtMeGWQEeHSY7drqBDhv/FmbmLJtUHP7LK7Ins+Ud5N43JOHtWhh
9nbBJ5XaEjkFlgWcloe+ZUKEd119MXrXgSxQEWOmOE8Fq9+FJMjx6TF/sSn8Q9P689BZDb0armL1
PzGwvSadXafXW33qLmVM/LfArXN49uyqJp3DkrIPC6liYNXEZvj30WiMjPyt2EaNi8LIVj+YAZLN
Q1QI2FY9ijYREuiPIbGwWYjgq6a6gkLPWeqN276rlvrWwMf7jRhrIZOBHFM1Q6/t0BvT8UefqNEU
7w7Fx5Hi16tlU1g3TbfEHqFsHiKextdufuVvU87WU9Iw9kzqunLaeINukYvSbeahKzY1sdT+H3Xn
tRs3trbpW2n4eNg/ubiYBn9vYConpVKw5RNCsmXmnHn185Dy3u0W2u4ZAXMwgFEosmRWFWuFL7zB
xSgn9EvgGyWEEduZygMenGeae2C/wDnSe5GX7XQUYHB5HQskH/DfopUzHc4veKGzwO+3W/sRtmPz
x7BpVW/mQ22qIk+KHlRJw6uknEQypmwI5ar4IqnF5/nIYH0lgQa/lFK+3ije2F79+UwJp7o63rir
vApRCMwtF87U+CmjHnj2Wv/jUNfhknlXAMXjGbVntvHpWTCdU7r++6tBy1dLu/z1b+fz81/Mf5sG
qFRHvfVSUbrYGfYYrTUnlh/1UFJDjFGZ7TLzekY2hJ0B+HN46HRk6TWsvzdz4FTgV7tR6UbEkT1O
HlEI5U4FTtcZrhoFw0fLCrL9/Kd11RQUzZuIOYVhoSta/xgMeXS0BPIXsUI2NJAA3Ld1pqwSuMKX
iHiw7yXoyvhq9WwEVfWx11mAJ7z+0E5G4bmM9hiIBrgCj7dOjeBl0vrxtV8O7ckuUux8VCt5KDPt
oIA7NtS6OOcyrB5oUVmxo9zHge7d2pRD5rNeixSvPTT3pibKh7iLxhOQl3Yx4AV+P8pLjxLEJhsn
dLbZWmfNZgXFTs5+RvPhvgqD+B7xGmWLqpOynQ/7Oryf/6B2JkiVYVl48vDf5wt1RTcCsp/E2Fr7
ubfhm3l26W0c2wcuqGnuSelzYCn4rTwFjnPdj0F9l/pZdehrYJQ54qVPYAsQcPH8Tw4UxJ2lwLbE
0694MHyqUSGYpbp71FG332NbSlt4OlSi+g4rlfqc1n1z2eApieIl5323GlBrKJLTQH31XksokgHd
pfDqXRRT97cZhbI/wLolIs7pegnQGvsmDZpdiSDZSZrJNs4E9wYk3mpeHvuGeLBUcEyUwIvI7erz
EBuIDGlq9LXFIkSo9Qv3dlICaOs7M+hxG/KzetmHKlJVNfWNuHHcjXMA+ElbpfHK+hZBQvWUJoRq
r8eKB+fBRUc8b/p7pcgp5RP9X6v+YJFpKOUpjVxlz5c1djgBmBfDSDBW9N5xji3irAyvPQov8xEM
MthfdWsd8S8FN0KQ3gm4CmY2lOfKKrUdI9/ediMrWE7euCUcs7aV3dp7IWV62WdoXsWdoj2kev+l
QZHjW4ilC8n7ywCmZYEGiR93/n0nW0D2BZuP4Hc+llaPVUYa48icsReNslFfnMdeleO6jQrlRBRA
LNuo5U3DcnxKcc9albpePiWatu+wAHkIIKDtqKOiEY3KBZBUj+SeYaHhFjwBhALbAJYjcjbROvYf
ac7jjMXjSQ1CWmUGPmIVBBDAjOEdPMbJlEr6X9FlRW89qHAj0e89g4KnUUApQd60X8iaDl9AX6MG
L9agE3Oks1+hPcIhpYB+5QJy2+PUVYPdwNi2cdF3g9TT78wp1tIMalyFCWxnDjvmc8XwYDsoOviZ
EW801Q7PXa+Oewn3FOthmsjzubIoPudBDM4vhQ/f0kjx16hvaDS9OEZndIK0TZj9Js0/zayiRtT+
3u6UneJrcJ/KZIKDickxhyCmQcgtW9Z5fCwKc7jEiEihO+UUB2R7INw1yUPeqiihh4W+sVCSf9QR
DcqqvL/KQmcCLROcRYUttzMiGB24NbI17r1pTt4LFt1dD+H6rEpvEitSbsxCNCegJedyEsWZHxpZ
wh2P3cse2akHBtBFSnP4ObVJWQMvzqHZSuvoGwpSJKmTnJRkwPKly5yFABg1eZGqZ90PM1iWaOcV
kXamiaydowjUEaBeOHhO8Tm6nSNU4mc8qy/i85h740Ykkf4x1VFidCNbxSGrrrd179P7gKo5bDGH
9DVgOLl9wqMYBFCSYp0cBhNicIc7YnFiKNEPqUulOgDWvicGAa445MNlVBPzeb1t7SRciuswEkgf
emytXSbiA1712aWX65/8NnAXrR5ZD/N/AH9oPZCJuQtacPZCz3t55U8qQl6YfNGpYS2tVq+v7Kim
xlr5m3L0zBMizeqavlmyNB3nvrHC/gJr5/auVm5L1CrvQyK/Qxak7Sn25I2e2+WRjwMDBo2kdlWC
qlgls3U3ndEl0Wh3U4inRHfRu+o95TDHPxKxjtoAmRwINqQI/7OVFfsS/Q17KzodbKilVlvNc89B
SXQubJwSwwzA0NhOXtx6hwQlCMeV1gfFY5MjpOC2IrmKp53Ui7SLPAFmcVME8YQ/idsONhfYSqPL
n6LA1E9Ghd8HRoz+ru1MVDcz6z4ilt5lFa5k87OAGghsBqvYtrDatj6sl88AWrKmWzqj9FHfVL+/
1CisFiUAP6LEeX1DMC9C6UtvrtvM8w+K0ARyYUN0hyKcHx2M9JyIcbiKlTgFVdEj2zyqny3wxBcS
iORudIwzxpnJzgY/vABGo91nZvHiFVHzYgg6VEalP48p7UuM2fObCH3GnUU0UmGptWVO5zdqBuJa
xX37qxhXWaabX3sFWJvwBhuALXj0CIWtDD3mtYp86VP5gkhU/oSloLcRY9ftRTNJL7duegh0dDGt
PEmfGomK8tQQyEK5AY35mSbzcE5ki9UacjSYwTjDJx+UZFZ1yp0wAFOaw/gAvrY6hZUG8H4qIeQl
sTNbVXPhoJSGm5dBLmiBubSgDW6CDjnjJZYz97bW7aizqZeqcOyLfECyAQJS8FzEoFcz9aYWjX6b
Fk2whu4nd83UmhJtfSlZvM7SBgmeJOYN26a/hPqYHebsPVaoVUImiyQBb6vDJ4qMLoIWQiFzYmcl
QDBgAaCFlWI2jTju+KB4nYfHYKk+pB7IQiV74p6DFTZH3El0UOCtBsc6d4zwrBlTVUvcmGPMsqqX
7iHuKRQUAYFkalNijcWSuvikW2jGn8jjvGPk5g+OGhsngAHEw1OfMK0wWg4BU+Ai4t0XVNkuShcn
a0QfVlK1TnNFwEHxjGJjeZn3ZX3OR5Y1cxTdimidmL53WH2pPiAfYQwUc/JR3aWJC9S115xpK3Vf
71fJVFcAA54dz8xvtFy/zRRHvQm76GyKitUX04hN0AQwGWLrRe0T77q0U+Psuu4FPMhHL5mi4gIS
F+nHY1RQFogiQ79u6PMvCgGYJAFaBJOPtDMPcCtBkddBW3dKStGRgJWdKscqvmm6Ur+qGxvsEb/q
PZA6ZO5tKZ+b2KJcWaaf50ohspU3ml/hvYHL05Vbuvq2DRL/mMTArrshrraNO/jXUiC437c4ExWI
qG1E2Cd3xBUUJj04kPMhJTU+qo5qjImQ35zJCZ2//fNQnQ5lWSWo7Ehn24y1gtC8i1UsJL/1PJgC
qsSUVx3ksGpt/3rTNUG8N2aDsp2JOtUIb83D8nHm7pTsJbmXoUI/uXrlk4+L1apYRytGA7NkOqnC
iqeVkOMhOR0KxQyvKA1flHrufq8UoeKJt7o4zKmYzLvoVOHglmOWcK0U4T03VnnA/UYcWhdfvMKA
V+Q1OE7acftMtQuayKiWt3VeqZf1GJ8kUWi+bAWeZJWppgfKwOWtRyx1ECXqkCrO8gLk9GVBncBC
cSpI0FqPht3rMR5hAGOwqlrmBrY+YQMcXSDmITdlit4OIiX6wWWTlbCvgHLk8VrJFHkrclu59DDR
chAVnRPA14dIIRW0kkdTsabGFonhnD/aWe9uEgem49ijo4DpUrwJoIUFTY3WWOM4FogrinuRhaGs
HgT2I43BnRUEqPBPKEJhMaud1oL42K79lC4+KyiVAwsr0CquzL0fq+VqXkK8jCpD7Af5sZpWFK1V
WX/D9AzEk1qvW4BpCs1mZ8vKXc3F+t6iqdbhRL1vHau/tmr9a+YPy8asjI90bO1dCIJ781oJYefw
C98+utWYglgAU4wHkNzNkPcguRsY0isUWYyHQuIWkpqOtp8PKzoxyPhNlR0RmA+lb6xLtTnmRh8c
NML0C8Gi2ANCXecl+0FQY0QlA5YKmwEOklaRGfSMMo0Pc/3LGUCvoBZ6nI+0qRpmo2+8cmGpIqYo
D3P4Mz8ganto87y8nI8wjqsPI1kRMvRxze5JqBRqekahVlWvssTt8YQvi31Racq+LPVbqU4Nzwm+
16UVs8t2P0ZulQAUKBComnozRaig+Ex/+MZEZe1AZwLe2XQ4PwDPktgBIhgnBwyDHUGfb55KcTVc
hPh/X75Os87hnU0zfX1x/ouGhr5Fb+RyPvIikouhwVEhGOnJqiKFWtf72G50JEUlvclmDcTu6Pa0
KUTxffDNIzCD5kQ/dkxBYPy7eoEXLkQSjDsiFZKbkaTO0q9t7xzjLXKycsQnAeie51NeWzVb2lP8
9NNfzC9IJVVBOI3Zdj43P4COuJYQZ1G5zWPEP0Xt7BLE8PpC0MFEnGw1ws3UsVJL3Es8wdIjw++g
QJwiZbOxD2lxm+lo8NwjNA5RDnG3+1SFijI30NpBXsy17glhJoawPBroCcMYLJ4MRyBuO1FIQF/F
q6AM3UPb+83HlP2jKfBLCFL7PAP/k7Q7uiXNA6ZSe+eUBmGkrtdrNBVvrRbBYWJeIIGo02SozYC8
Rp75kLjmuCvMEsg8ZWzUKqeHsG2+P6sQTdsjyA9x0t2WruiAi7MTz2RpB8uOw2h0D0GVFDsbd5FF
kXX9xWv3dCLLz89EkZxVjy6VQUD4eiqIMZkdSdbWtSzE5fSpUMV1r9NZicio3Ws1b9e1cILL+fz8
oChaQAZKBJtrLoIgAS0IVQscivviwY8yZU+jUn1Wsr7dYp4OzDDs48f5GXYVyeuz13OClZdCzUJN
y+rGCKhyVwR7G5hbwSeoyPtC18odLR4VrGO7VYa0eRwDx52g0MMpFWV7oVt2s4pkpa6MqAC54I6f
9RSGxbygtyEYGLS7yenimyAHwtlZh0Rz7UPXGPpFMz3MzyDxJBdmvn096EN5gTwQRkQBEDcxs2cD
mTuYccCynKt55RB9tsouuzDsrN6izd2ucQOkPTNqxorCX06/XlcfBtOxFm5WG8ewt5VTkpcapQVM
JIa4eRjDTt/rQcUKMRWV/NSgvqODss8o9LugEnetSXfLr3wXFsFz2doU8qHQwKfxnL0MrliY848G
gHeH7skrTd+MzZtxjL1zVzYb7PC0Y0eoVmzEwK5QqU9kAliFOCRIEeoBC622AA9PD5IE+jgfImbK
KOstNC+mfm2fRp+9UEYbxylArQvoocjOYlo8XVylW3hs2qbbt3R4/jylO5gyzomwWpgQ7KawD5i5
vu8CKoJz4Def6yIbj1SEKwDj4DcGYajxMn2fBHl42cZYplI5UhH2M+XBNSDL97hpL14bdPMxCxeV
WpWfKvV9Y6c5+ngyLC+kmEtPw4rZc5Khqw4yi7tLA6Xscl25dbT0DNCHRd1dowEWXwB0vraHWL+Q
rVz+EODSZQw343XZ47TmBw4aKlMPai7wzs9SWx+gSYC6EdPDgHP1ylCdCfuVT+ifpPBIYtzAuoVD
K+5ta2InGs6tkar6/Zh/P8qmlpJU2/5kZl/pXKG8YFnepeaNKcJEHBKlXCWDZp3VKYVLMuMIG8C9
1bPCO0QpwMLUnQQji9Degkspl1HZibUbj1BIWjEZoKmBsdFiBSKFmWkEegmcNNmY349t4paNkRvt
Umsi+9pOSPgSxW1WPTXN6/kcep/dXqWUgi3YdC7zemJ6xCPVMAOzzpbJLT3LsYDSLFVvFynO92dd
p7zYNCh2dIOqFSVB59GnGa2lGBgQOLRXXpgf805mT0Ni2eyXwXgb2CP6MEPTbhSgstQhWvUKwCtQ
gUKAXpXoPceOeR0lEWhMsN6YKJmhgWlQASq7CTfAB9G3aXPckICXHJ3pYT6cH8agQh1/dK8Rte1O
Tu226ErzDNdMlJtyvT+6KXRVTvtq350U1wJUMmtnKJhgRBVG2moBpj9zKzxR/vNQR7pyESCMdqrp
NmEmiVrkJH+X5j3C88CZEfzWVq8rr+lnp5Fa22vABTWIPVaFJjaHXDX+ubthAhQS32tLEGTmYYbQ
FBoBgUY2JzH2u6nwp5tPR21KtkaW4TTD01CQlyhWpt3kjK9lZtuQCI1evZlfMCelPFnU1v7Pc705
Xkvba6hUYuQGwEgss94qr3SU6RZBqLkHEBDVMsqwVMRfTv/ou3SYo6S7YzOqr80EN9vpdIkbMiwf
GOEAqzc6u+lHFHj3AomA59qgYDTotndNDGUB90mtFeif6LmqQA+xhfohCKgeXRh7EhexyW63RdbY
h9Kclnl7KlDi/nqr6AWrqTnYT7L2sNSFFWbSrLQTrJH8rqe5bUhazxHG4X1BCuhJWOB6EV1r1tQI
0lMFGR4i+woG7NcsuvPrWrzQYATjmfgl6ODcXJs1RWiUc/JTQYq2xuGru6e7OXEIHfEyto+Ip3hf
hWZDW8mrT25C1h3TyYTmFI03OqbFa1+SzvZ0V7bMIufkjqbY1SgxHujO9gfEWZQdZqI9IGWz2IYu
Rg+kYjbNjz6+sVqyO78apt1Mu6F7jcCnX6mPpS7oakf1ixPinYlEjr+QCMWDpxMvSVw8YAdgP6qB
S0WMTvBdYNdilbqOf031DJQEwevJQkHvAOFa7Kz2Is0U96iEQAKHIZen+RlhuH7yMA3azs/+PBf8
9ZwXGeaBYiY+uH26b6lg7YzQ7C+H3sLOZtSSe58ON2AAN/qC+DqNkh4VyBFxGS/qtWeS3n4hlD67
KnTzKoSPtwJT1l7pIQ1x3YLNwqRxDtTLvR3yIjYe0ojED77jXxUQjgcDRrxd1f2BUhcCwxZxage4
hfGvwhaCaVTnjndWC4Yu6gzJa9+PrKdTAuXmw2//9a///q8v/f/0XrLrLB5IM6t//TfHX7DpANVM
Sv3Xw39dBLh2Vdm3ev5v//mzN3+1fckun5KX6pd/dJcl/Hv7J9On+c9leffvn271VD/95QBT1qAe
bpqXcji/VE1czx+B7zH95f/pi7+9zFe5G/KXPz7AoU3r6WpekKUfvr+0//rHB8OY79PrbZou//21
6Sv+8WHJNcqn+Lf/9a0Mvjylv51f8uY5Dr68vcILKnx/fBDW79KEbW47mmNalqXLD791L9Mrmvxd
Ck3HvNwQNL2gp374LUXy3Ocl7XeYE9heSGEaFqbO1offqqyZXhK/CyEc4TjMdQG2xzY//PtG/OUH
/fMH/i1tkmuqsHX1xwdT1T/8lr/+8NM3tYSNVqiw2OoN1TRsw9R4/cvTOUDgm8/xP5oqtAoQsNsg
SxIPG2KYrFJufRwYgbTEfoNDX4Sh4ybPykcFwgz2BRaY/70vy5B6Q2SgiLCIc6kGVG3gASClqACh
sZCJGvd9EsT6woHD40GvKMdkFdcUCu+0Uk9RjyjSvthasu2HB9cyK5jMydj71dGgN+Efm6Gp8rUM
xSRvDNZQXReZ2TirMSYx3PWoJDhQsVz4JQUxT7Ajeu1VUDmp85CUeAFWiDwCt/oGZx9Mky1KQCHS
MUoEmVJ1keRZP35RXfUaLrx1GbrUbtssYi0uhlrrnxw30daNHdnQv6JQH9eNIqsbd6RQ0AKCAQt4
ai3FKPeeq+kJhK2kRTgDgAD07NLIQI8HWe/jaxhKRzmoRqO6jybxG/5nNUHjyrL1cIktO3xmQgCW
d2rMRuYuTVfNmhvi/zY/j5qi5LcBOkP0QpMKLbw4Bs19UxA9pLRxs8w8S60Y0seoZQ3cxG1m6yya
IyGEWzIWFg7q9+5doOT+sCOb80JMvTEpIcGwVYdUOA3uskChVq46ha3d6oVGO0cbiYAuirhXy02r
dkZ7MfRSC6+NWMHZKy5iHYIcY9O6h7hoaTG4LtoUED7wl2SBVPyRX3AwgocoV/J019pori5qmbBJ
pl1aPERcAFOgBgoKVqmguMHOGei1DXmQrSs0ubDayJPoiRSzyu71dkj66xhLashECciPnRcAnyAD
xuiyGCDg7YE9KeUe5KMrT76Dx9Aar7Sm+zKOEAZ2ZR+nq8aMy3AJunwYFwktgGartVBbz2NvIyC1
sNRaw20XtMNDrhsYliRDkQqQ2lT3aZB7KWTe2I/DPcZj9rBk3y4Irvqk+xKWgUV+iJmquBjKBjMO
OGhmtI2jQBqUQHBYXmD9oeQoKHmdfS7dlEkw+hkfyYR3UMQNoPS2NZ10URBzwDTCUQN/nW5koPmu
RrgKIMgzEZ9NjeGIg8GxlC6Ic8P3O5Qa2gx9BtLs/K4oCASOKPQVF6jxqAHOSRABvVZRmSh5QV3a
RLfpS9VLXBprTxfFIsUpNUCyz08+i9Ef8TvyB/lN5gFCfqXwLWzYchMzaACXDV9PKMg0hXrfbeqC
UINWGb91loTWNW5fUOx9FfzgQqiIoS+USutIxhqnRU/GcmjnxsBiG6cfPzJa4ufWjINPRe88JXnd
MPpp0wxLBP/gsuqU9yBAIOD1EavxSW+8+Swi2/tM5TW9B62K5o+MU2B1qZL3nzuI8ReRp1mPue52
EX4TmNIZ4Ca16JDHbnrtFGnLD0LFnWzxuhuQh8D/GMmASq3xVzDA9W1SqqnfEt8bzgy4oqIR10DC
Lfk6lhZ4A1qQulujOTUmLxSRxisn8acaZFZjWqx0UH7jTIteJlgGOGQ/U621qIQVroWb+gGCHtg+
fcrKIVPXjqRJQ3qQafi4yLLuwzUQ6ji+jFBHlEuvrh5AEt84pvbZUZE1NaruEQyN1z+1g2ePmxLd
IwqBuADvS9YPRKwm+yC3BeTvCIgxVDUtoznokz8KXf8YKVkv8Eb07Xl1x3aDoLqMUM5b0zaXO7Xs
lBsrkgTseVt7X5Afqh7D0kcSp0s7oHAyap9MBTEf3aftRsFhA6i6ootN1Aiaze6OVgUEez8YNiwQ
VAWEWGqKjkVA6mtQOeoBfR82FrvyVvQV9HgNy1mWl50opvKZpRF5JzAg12HXoAUbpkL3r3IVCg24
uMFcpMAOd1o7usPF6MHyWpWDRQ6CPwGLWtSX1g0OGyPocMBpgma2V/tLOhFxv4qH9i6PYy9G2l2U
WKBO0wuJA6/f5lme4rUIfyPHjob+8pME4xcdHWSa1JUT1mNDu5+FGifYXsXywzKG7dB2KSqZSMMb
dipuNQil47LD2d6YRNyGgka47K9K1U8WWCrXya0uO8856l4m0Yq2u34lChVl4URFq5PjySe98LV+
S8LcEef5ML/A39dqiY9KEBGz01L1zCPmMs+u4MXP6Ygz68mvOtNGr4rMBcVg4GwuosBFEV9ZGOsZ
V0NmlF8zJKmcddmqFjhUsIV+uUcKx+9upFMFOEOMwFcXRi5ra611OWJgyKMXD0COKv6XL7WVEJa5
w+kbmtaQRCO3WtJ2s6FavYg0MnF/g0xS7Rqq5NUCH2AdRZA8sC5hhA4OEkIl7kaiBjNASIuz4dfW
SwKBxEgoEqZTPLZfkUNTeGfCWT29iWOQS+tGaIrcMkaehWprOhrjLDZf3YytHD/2dNg47ADpY9Yb
pXEO1BzTozJOMREJXPkN654G9cyh9gFe1XXQrfjaPuV6BMTKS6fPw5cxrZF+M8Iqj69io1RWnY2/
0jEcglGux0wx/DOri7jKXVWvYPqomoazQwKZtUpjcA/kfXF7UuANOJ+U1pJ4SIxN/+BiwenSE6ee
uUKg/BwGVB2QW4H9nNECp++8BHxPWqXl3ZkmaN6zMIKSv2xCRFBgTlblJzXxRLH2MZ59GO2WYq8D
f+MjOuOd9TFFlC/ZRJaOAeCQtSgGZGLSFEtykx/Kqc0Q42Gr1GDw4lvRL3SMi4C6tyBBtn1mNwc7
yFjJEANWtQc4qujohYVr24+GFsh7WL14Y+JAFX5Sjcp4ag0aqBQkFX2XBJ7AaJVsTS7q0FXvaVO7
HUVrj2SkMktx7vndDDQYoM+dPEfg4eNXsbfCPzkFUIrxaLknnl0QzlJDruI8jI4DOAaGr8z7+KMT
1O0uGloV88DKD8N1Z5dB3GxjxWpQfHZjR91SiC8ngRwdNCiWbfQulbKI5CpONBmv/DYM9JVNuEcF
JUG+HSWdpr3w/aagC+TJ1D3F5LP10vBN88VtYzLkAIhHvYyNjJ1etZz4OTZSiRkAlP+vvmGZALDQ
j2FVFX7+DTNd7QpeJqgoizc7syb5MFiske0yT8PirDYpgWeY6AN4O7PKzY0Ldecql9KT66ZT8FJO
Ud90FmDKEWRTUZJlwuAshbe3fyNbgZefZLguUBb37GXi6Uq8roQfEuVUpYMepzVa+V71AEXuk8JJ
FGpi0Qi2AE02x9lgKVdW9OnVYDSf29zXUjRYVMN/MgMzI8fXKNAyfn3MLJMEQT99ZNHFg8rs468G
teUv4PIlNqp2qIB+QW5MPSPj1qJKhaaCgisiHdNhkYcw5i4xvgeQR3diKCuQvcRp8ZJeVvVRCwjd
IfK4ZrBvAB3raK4ORfjYqIbyuaBBou9jLeV+S6fo2Or8PkX4TUNRhuXiChkfrd7mLnDyvVqnBmro
ranem6GWWITK8rb0269JG4wrrSn0tdo10vwWEaLfqL6dicfJcjsM6giriFj23XDnyzDKVxq4Kbyn
8hKlZL0b1P0IqlO/AsBJVKEoWVafekPtbiuZiYVCIKJTf0nxK/Ow0gEmU7u1OVL7i+uOFMtlFHkb
Qx3TAGviAFgKRnP+cBN1BhOaRQplymkzRgEsQt0OKppsRna1rvhSaQ2Eae6IpAhklnp4AW7LCiZK
T20Ui/9XaftV/oJKRvnyUl885f8fJOb4Uv8qM794ip+GKnj6MROf/8trKq5pzu+MbJ18Gu1YB+TA
v1Nxx/ndlKpJns3cNhFCtP+Tilu/65ZmIDdCQqM7Gqok/0nF1d8RGhUaHCNoCMCQLEP83+Tigrf/
IRUH/SMtSdplmn9NwdPW8mPKR/oezaJgN6QDIAWqaMnZGnATQs4UEE4qhfLR7Nt8lZQe6aCRF6Bz
4SPd9COwFh1pRKpcur0nHKAfl+hJ7y6mAiAsQs1+ypuqQ18hGcO1izv0ctBKJJBkF9TBvrOQ0v3h
tn8vM/xYVhDcr7/9KpQ0fqwmYPfLQi8buc/joQJNE9r5S2VpbrvAF1dCsxQCrijrkkJXS68MvATy
Ai8GWyO7o9uYv2T07R+Ao4NLBAqJ620Y1oBZUge2qZsY4rFTbJvNfLA/81sjWh6gZrMEz5Y8gTUm
sunbpHgcutreNJaKpApm1rivR9bh11/R+ck3nH7EH+olXVdX6miExh4h0Uk8wR7rL0JSR12GoVCe
Qx25CYMMHLyBh2DQIsFnonud4K/1pr+5vdNd/LNm8+dAmWo5P7x3b6R1QcAy7nV9VK4dqWqPhVO5
n9q+wMf9199vGnR/9x7ir+/hklAZZtWNDC5gtpY+pM9BOTV2KUwenSzo4+Wv30hMFaa/e6c3lac0
tMDetlLfB9y9b2TzU3Jcqvc1xQliztYaMKRtdDx/VTKUuHesq8jpsWAySk+9t51CvUca1H7uWvD1
IBfw+gZZC6axzGEbEbtVw1pmtvZVU4Lu5PYxvbRff/SfTVj1r/coU31fekFbb8fA2KbOeAB0fXzX
pY1p2P3wEzdlVwqcuert0GFY6Kc7Lcr/YeT+5FMb05z94dJRjepj1zUIb4jiCuFe4hbvfTfEYJX+
8dKOj2iMr6Ppgc84HclipWcs0pSifzrkf/ah36yNyPt4lW9y5ShGNXqEHJeW6/dd+u1aZcakoQnt
baHgJqSbNBKb1fsuPX2bH2+1QNEQk9N6C8t1E2GIaYfDP0ybn92QN2tAkiZB4uhGtXUK/YY6wEvp
ynfekDdTv8qpXKWZX2/RgHvO4nDlmcXFr2/IT1Yu4+1c7ztbUkRlgOC5vjDT0ZILiEvVXV+k3rdf
v8fP7sybWdk3QtUwhARn7bdIBJFwoJXl0CJ/1+Xlm5kZhy01HIeRmAwOfhR9CeK60LL3/azyzeRM
kRSWGgKJ2xxh3tHuMBcttu/74G8mZxXLpAK8VW9xZlmhO4oWhCxu33ftN9OzMjvMZfqw3lqiuk1y
dM/UdvO+S7+ZnjapI5p3QY1ijrXK8MGoiK9/fenpm//NzjPFgT9Oz1EJYOPVCYsKjOCPcNo1MMaR
8xC3LTwrDzCH52Tt6ddv9pNhKd9M2BIPLFzNmFVdguiihsbKIP/he/zs0m8mrGy0zhOexy1SiZA6
udX84J2j/c2EbZmgInfKauvTU7epL4CZe9/9eDNNE9QNRVBWFVUe66FW20+Uwa9+felp1P3N76q/
maKDL8lOgbRuLaR5Nro0aJZmbgokPSiWFhyR3a/f5yf3XX8zWUPRQjsFG7F1hiGm9GokWHYhzf++
q7+Zr37amQn0bfalwr8z3RckZK7fd+U3s9XFHXcchFNtEQ9BhsTtPyZ0kt4XA+hv5mueArYram5K
jBtEHuZbRMDftxRMLdQf56tP/djX8qLalgai4FPzDc3Y0Xvn/X4zQbXG1weHus3WHO1jlPfUnpx3
3pM3E7TPdAZhPA0Uw6rxf8aLJKv/KRv42Sh8M0VRWoXRm9VMJKelqNCsBq95XxSqv5mjACa9rm2b
Csv35MEp5HOO+/m7xqB4M0cLQMwpmn3VVhgI9Nr2soSv8L5Lv5mWRZNl0k35ISNFWefi0R7M9w1A
8WZKZpQHfb9izbLB+JmqTcPm/A+fefpwf7NmiTdzUoEa0SMOWm1b3dJXEFoJjIhzl13nxzdUzZwT
/OHCWcKmR+4l8kN5pVXoJdGrVPNFNbRRg9O6Z3xq7N7GZcukM5qYiDojD4NNE9a8ywgC45PvDso5
iBwTXRMzvAeSgiQhlXv8I4tVrzntftQhN3ioHW2orsbbpoUURQuug0mtasnXUkg4EtEw7DphwaxQ
oIUpOsCHBc1Wc69ViLcFMY2RBdx7NAvgsVp3vQka3XVi9azAHIN3CqjqLOomxCsZ8avtP9zEn9zD
N0uP2kZD6bRsVphILl26vRXa0O+79Julp0q0ZK47b/FGOLuZelbp8L7v0m/WHR2hCLObhquLFyH+
pv+bs/NYcptnFugTsYogwbSlqDzB9gT784blyJwTyKe/R175552xqrSf0kgk0AjdfY5d5TdOhFXY
sfMohKjMJy+UyZFJgg/u6Dc+61XUEXVV2BlNWvs0Kz1fdFnne+HwdNsjWcUdpy/V0pGD2FN9ecY7
BvItvG3NFqu4s9QDtdllyRgZqLXopJsGmQDuetMXF6vQE9OFBz6LWUzHzTa15/PShbcNE7GKPR2r
kse9Hy+T4gubzI0RqdvCmljFntjMVFYBmN8PESWFyiY9fm1xEpdX9kZcE6s5qY3e2NAO0gFsmuNv
IUU7pKhmGcQA7p9zYgEJJfJcDwJa0qlIOU2ZOonp217HatYq+tCWYUyJ17GYzrq5gD+bzfy21fFy
I/z3doTkYYnfZGaUUlhhKaBiN05csZq4rLnxXPWCF9Llh2oBaxaZN77r1bxNhgnjWMEwEjJ51kuq
dpJkuvGBrKZtCIMJVDVrupDaI30ne0qTbgtl+mraZrPdqhS6355uiA85eVitZW25aZToq0lbdKoV
1uVrqxE4d3QSza/bPng1ZV1HLEtvTTwPTOi9QTnT1Svgywh+Y1rpqylbjyAWu4GP7tL7JoIX2XRX
QtjlE9765NWEFdSaTQxsGBOhQ0+M7WqBNdP4CH1UPdYQWW87D+uruWnrYrFioBfMzc70s3D8SNLs
2iv9M1Pe+hWruWloZT3kIHL25rLY2wy0zJa7lZD7PToW9bovNkY969Stt85JjQoXtCUpYLNs/TeJ
Sfu2xUZfzWMkdrKYzeLPhLinKCr3w+Tqb3xvCKxnsllDKNBZyZbc/qAKuDoivnKANi6P6a3Ht5rJ
UTa0HhWFrJJTVsTQrnpzXyXyi2ZT3gwN0tv3eLJo5q5RkYATO07TiHle1RpWws57auyx/W8GUnpq
avhSnm57HzCQWmxneRpQbpsNxR3VdpGRcUe5xXSGkhneNJ+ZZf8bl5dSm1JS/+1e1IV+shYRBvCe
nJsikeusHk07212WtXQs2hqbzDGDF6Vfic2XKfb/n7prr4KcmAbDoySioUGwcrHQ0F0Rl7b5raF2
77Zv763+xeymRuMUvFiorQG7fRiV1+bc2+ORvOr/Pva8SvOBXBhTrne3s/eVTMBtL9RbxdE5ieEr
WqxZRW8qmhPT2Df6/sqV9HtfexVJBTJJeoEzToudfU9O/0m6w23nftdbxVIp9RwpJVO0nXPqvfpy
b3f2z1sWF9e7/J6/cgvIh6nam5lNrAI0d09IQ2IV3/jEV+FTWrHVWKoej3B+q+dejZgdSL9dCYt/
tsNvDHRvFReb2StSUnLDsfEGuXVh2fjjoP03kxWnox5wuVBco4VppuOGNrrHxMTcqleUwAxGiavC
bIZjT3HVQShdgJmeLl0gF8x2aorNbY93FUQ4Kk9ug7zmONetudcZglgfdXHl+V5G7lsPYBVEwnYK
bRtOw35eHHUaW6uAWtzXjxBQkkCLjGrxPYGF5d+/5Z3/5q4mfWEg2JthKO5brxseJs+wqVlOJJWS
bncf2+YlSzo56uHf/+2dCXWpofh7YM50y2sQcfu9dCr3ZAyjF0BpNIJ/f/o7MdJdxYKQnKs9WoIq
Ii+nfYrC3SONc20wj/H0/d//4r0fsIoIsU5dcjm64DEXanIQhv9MxvK2aOOuIoI12UOuxZxsrXj+
DWv2C8rHm/K6rrsKCFo9enVScoqjs9jVfxnzjY9jFQss+ACkR13Gall8ZROYPbhJ7d74PFaRoF96
Vc7dYO5LZm7fwwFzYjBkt73I9RyGakeOjgNaUdVnbr3RI7r72z56NYFTSu3q0Yqp1Sl7mtR07v2f
Rkh/t328s5qxnqFCu5+x64DReJg4VwVNPdtXppB4Z4A7qxna5n2IEyQ192bupUfH5rztQn/cDthQ
TlkuG64e+wSvy6ieIHYl+xK2+tmjynCn6HTdoggLTyyV6I5veprOalKbnV5Gk5eb+z6hWsgeL+6c
uD/++8PfiRjOajpHhcHKAX3mGLdVi8whGoePzrDor3Th5i///h+XL/pGPHdW09qMKA1WmtceS0PP
943V5J8u+1vUs/O0BUQXUYFitE///mfvvb7VRLcEChKPvo393EYvMMf2tD1d+ejLM3nrd6zmeqms
hlyubeyZ4d6+ttFiGHr6gIYYIL1LJL/tF6xmvWksVgv50tjnpvytW0irs/K2KGivxnZIO/7c9HG7
99yxOuoKLNMknOzKQDUvD+KNB3SpQ/x7cctgPS9GtjT7StEhd5eOtvZSVDmM01ijJClOgVp6YWJ+
4NSX3Gko2cB5eyjOlkiaH1rYwVCY8mW+p9mt+y3CodzNONeQwBX6I2twueP6ELU7u6GUVtBd4YLA
JzvdbNB0xtFukGW8g6Fl3g2pM98Dhal2slDV5+6iXE8pfvgMrF7fOV4GQf+mt7WuS6wtOHRzGrX7
pkT/YHjZOYyN24pNXHs1cwDqJUsc0/9HxQnNq3Fi+0boXMvw/7kdfet9rebKMHmxS9NgdSQdbJ8y
ikKhqjfUnmNz3uc0rMW+R6H04lsRCkrfXULjoxaVC3XSTXcOq0hboNnaaXlHRWgIzMgUHby3styl
dqnfVszjGuvVRCaJMiGn7jXdGe88OikC1c3LlcXknQC4vvKWdJBNmp5NaOk0sR/asdzmpVHtqhG5
721DZBU3ED1BkVmSBjj1ZX3IoRhYXd3e+OnG/066PklpMOtjY08vU/Ip1rzhLLTs2kXUO7F73fka
u4KuNpou9k7iqd3S1ajdO0K53YTeR0oqnRe60crP/35Q77wLe/WmJVfhHh7eBSCtnX4ePXM653Oj
PuiUWV553ZdI98aQX5cO6lUSw+4Uy5G2d3nuJ0e+FoZKnztd5vjdFIfzi3SMnqx08+8f9c4TXFcU
OrCnxz4R+rFrl4yOtGwCuV8A1t1eylJPc1Etz6ZDGcO18XB5Wm/9xMsX+evsmw6djvXYhtNijRUV
DGUrfZfu+GMzjV4akFEMtyK/AKTMS88nzU8boNPIthzX3RdykWcHBRys6TAPqgnqYizSX1NDb6mf
J2Ox1WlE+y+aSuFX2tI/jE7dIOiRXXenkli9ynCyH42xg7baFegfvDaMHvuKktg2zHHv0qd1P/dR
2flLG4abaLanjd1r+sabIYrESfK1B0QWmGB47tM89Hb/fg3vHaut1U6nQu2jS2qXjrnL7NssXhb9
Bg0MWBw9gfaVWYQ2qhV6MCWD8UuaWXIP07B/iuFJvWqTXX+IuW/ybVTLm4nuiW0iI0/bhFkc/+6H
Ql17fe+8vVXIT2tQraPN0dq+HH7Jf0JjFdGV3d47OxhrFfBjneSASz3wcWjw4pnKNe8jU/ZfaxqA
tga8q9u2MNYq4rW0KmEsV8NxUm0eOAgtg5n7niuv8vJt3xrgq4hn9eiyB5UPx0hILJahuSQ59c5z
emOMWJ2MJiMzPPBLw7ESmjH7qpPg/+oWpea8ALyrTPSFizdzpWTM17YRl7PLW79pFfrqqTcbQPN4
8jSYKKaIS1yBlYvJoYq8oChy70fWTXqGa6oIz3NZR/VtA25dshlSYYp5VJ+Pte59VY19j5Z8vvLZ
4vLI3vhZ64pND0WQUlE8HOOuABVE5+V4psEr/yHrodhFRYSBZtCBeencJe+zwrbul76evvU0Fd14
qytX8dBjWyrdRC/3zNQvIyEqILPXX/uFl0H31i9chRXocojcGqc/TrRczZ6ZnVMnao2gdgXJlLaT
OczCpD2HIyQI0l1lYJkVdV9lSW/iCH7qyjLz3mZOrgIHO166+ege2xdFryE2ysXBbZuZbTflJMFM
K8yhrNJ6q5Mmp6ErvoCP52rXxZWxp0MgpwUzKuCg8zXJ+/eQE+IJfsAcXcl/vrO4r+tJTeoOS8Sa
5f7CmPcjs8dvoUHDnoxcXgk7f5LLb72MVdzB31Qb4BrGI04M4zO6R6MPcoAAtEOUjUVCZXRPKAKH
7+nszmo70RFX7uIxXuDwxryUYTSfWkWR0LUmiHcnwGXY/LUY008/WR2Ni8exSZZfre3Fr7RSISkf
WjUFMqo+xdwcBVnO7CgNWNEUChUoqLUwAdf576XvnT2PXMWzssu4jWnj+dj2X8TU7bJw3oB6C1zn
u9E7+6kvr2Qt39nqyFUQ68awU7MpxaGAOZ4gtt/ldaYfRWxHm2qJk61TJdGVIP3OcFqXsUbYz+3a
7cTByOZ+17jLhJBOY/Ue+vHKcHpntVxXsC5Lwf2bbNHcG1JsQJgsfm+4rwWd0SeSpOH236/nneXM
XMWnBdxr2y9VsU9nGozVAPf2Wvx976NXwcnJW2WjYStg/2oBhFQFluO2L72KNu4wzO0yyXwv3aqF
4KGwFXiLeeXT3xlI61pWioUhxcBH3LsCeBii2EsXWdK28oEL+fkQ0fDsbQun/vnvH/Ne3PhzofHX
LAXTU5vwmQH8LKm977LR+RmqqX21bXYuKs3Cvad3+SaZEkpC+Mv2mCszBbdsIXugmxphlofQ4N/f
5r2RvQoZi2zdCIfutEeD6Ts9qmCQgvgzrwy3d4qOXHMVDqZuLhZcG4BTdVPbxdNl22267Yh4oohg
0Ncqqfe0a4cfNE7x2a7u2/F33FjTtezRO72c7rpyNp+po+DCdNrnUxXg2xb4kqEqOfCDw3l7UeJF
+bZtykfakY/USW5JXe28bKHWAp2oE/3mOnTTptq517dOE3FgpwM07O4daQdGap+sJrtyA//OQFwX
4pqWHeW2qPI9lAA9yCyBKD5NLAgfU4InQ1/mB9eOribn31su/rSM/jUQE90cs3qBNOXJHGbTABHp
B4D/6oe2RD0nSPoNNmHvWT8sz1l+igl5h18jTOhOYuzaK2H8T8XuG8voupKXRve4SHVr3AOKswzf
ciNcvHmJhBpM1HeOPdHezlJxpOQuWDw0Zs6ynzyyzzEo+IOTDXUZ9DkGJk0a6baZpta3IaNHvozS
BnIoVgTHgtILljPcZmoAvtd4dfMKRSR8Smedu0BdiV9W1avmSix/Zw1c1x62jGdXhTHXPFFXPKa4
h3fm0FDa2y3LcjdCgT3BLig2uT1NV1J978zjdU2ipnWoOfCKYGtxL5hPG2zJSHPqOSqT5tNNsWJd
GF3jW9eA1g0g1DmaOGz4tinKgQAyX3/49794ZxU0VpG+0Qxptz1SB7sZkyC2jOG4WHl256hYf9Dc
OrkShN9Zq/4Ei7+Gfj5aOqKceNhnkfWtnyXOGNW4L7f9iNXGMFt6BLStM+71wkxOEcZEHHtONezp
nco/yG7ur7z0937FKnirIuzMmOzr3nNwkbpW0GXplcD93kev4rYHVH0J06jYA0JHQcUqaF1Zbt95
xesSV6JwqTIt7Pf54oSHJc+t+8SqIt3XlaUdssKxr6X231t81hWvHY6SqBvoCm7HrjI2pgb8oS/x
XAO/rbdQ3Z1gwPhIjuLk1p/jBb35v0fAO0/vT7rvr+EVWp4IPactqFZQ+jGZy+6AOmO57d2sq11D
OXUN9zUlr715WJr8W6rP32774qsRVWpWAq19LPdT1JmsmEo/DSkI6ds+fTWooqbGEO5pHI4tUW/a
PJHUN8ef//3hlxDxxjryZxD89cyrVA+nJObIB77XuV9kosOcgs7aZKb4+u9/Yf+p/3rjn6yLXx04
Q2DTOfeCQSE/spgpimZM2POuTu3sGHsiAj2UZfBQEGTVok7PWTQ0wPno1QjE1E+fgUcMfvJinrA2
LHjLH6tswLEUxtVX3c36nZN5QLPKC/vYTDR3lwPC/wXEZHkowoldtTMk33QgKrsGnGDmd8JbftFv
QcorSRkQW5NjONBdOux1fIZIkhtLG3+mc6p20rTGz1lsqo9GpGlcoxppAOKnO/RtOGPQq5rGj7XY
3EeDkT0NncNSAiPu0HFz1zWfwxndiRpRTbqqRaNUljPwLpRZh+YiAPe5tlweykUKBuTzuMx67ovC
IDWtu177OfEG5CMiBMkztFpb+5OV6jqHnEg7gAjMHzg6lJtwsLOXvKrCB9y86qnUkeImI7YxH7+Y
3MbU7kLGnUb9yehUEbjUNL6Qso73Y0HaY1O3E/4aN263tmHY07aCOvMIQy69twBhHMKuC004eF65
uZyLXRKSYC+ge3RYnVur7XwLtQp+xyU8cjJ3Aq8EYxmlsZo34DnnX3kWG6cEhGO18WJtsHw9TSZ3
AxDRs4HneoijVF+Qd1nK5kM+z/JHOIj0XOiXDWVBywPeKYmtJmvG+MUyizzdEfFApKOnsfdDjLwt
kHLOvmtx4dUbV8AMSbsGtJWT2+chhU9WqkHbGBa+JD8zXFRTgI37rWdlZoBluDpw3ZQFbmNOz6lo
MrS0Vs0V/AWFbiXkOxq69crmjJzUrPceZvqRPCKObD8pQ+zToejTLLAGDMtoI6tqesaZB5cM6wth
oBOK0mlXIoY3YQY/X5KEnwzuCp3z1A1i/ogRzPiF3sT9VkQ9m9YSIOeRc+H4kDsARGULYmSvxWMu
thY1JileKk67g9KiZhPFVis2jZNB+HK50PqaZ1GOMdbJa0x3mnXvikUeytmunxfVwWAyLG8j1Iji
xB312Ocy295RUU+VrG0PvdxPHBq/CSPsGh+vXw/5o53soFr6BiZR69hA6JZStzZW4kqwTh3ks5F5
UZA2KKyDq2AOcsoX534x2/FCX44stUn6tribaJfaVLXipNDW3H4FifJc53eNoyze67xm31aZig/x
MmPv6ORwAGQEpSuNQNx5mojQHFujShMfT9K4m3Md3VQ61bvadtVDOuQoe70mBuY6eLvCVtOpH8zZ
PUqy2G6QN5qwfRfBNzz93E0eE0t37j3ZmH7tQbs3Pa2LNjM2cVqNvDE/KAunyBCrpd6FmeiSTdtm
yY9E78P2AfIxKGSVauP3JELKtnfSruyBfmU/YIlap7yxjeS+mseyPQPNbfTXrvd+60UaF0HJSgEe
ZwxVHOB7th9VNaeHrmqz/3pKWZ5biSXHMowUJJ+NU6Sao6UAEa/NOISHBPGeRUP5a9pn7SNXYs1H
vn4Lls7tUS+Qtn+C1JU/W1gU96XtTojrmOTbnmGA60bM4lildn7JNDUna1AYzjm9NL4jJZ+8JMCH
GF4qvos0ID5GM4tnUvjuY1WPHTrxWX0aJUcebiYz5yNlloA5YatpQe5lMWou23u0QGDS+NEg1kQs
dMpF0mJoGBr2cE5zT8d0HpRKjU9JK+LNJBf9I5eZzjbh/suXtVYOaOk1O9Bm3oFNUe6BFoTm0dNU
/Etvcm3nuq39K5eW84O6EbZaUVx8F5VjwVdJZIoIG3EKTnXOnKIYH5uykrvQjqoiSPKI+O9kLg2b
mFS3QDfbUyuqcstLV2dvqrOPupxKFC1tvWsBqmEbtaRQfla0DyZXPs7FU+17TlbfTZSW2HkJXDE9
uinHLxrXSyBly6Ib/pCN4V0r3fEndndUPFVO4G6sKJiiUA8a6OqF35tpNG2VW8WEVgtUl67Gx05v
h4MB0/GpSi9cU4vojw9SSXNXpVWhNvjE5r1u97lJKFiyzy605ecG4HTD16r0jVlhBvUj6F0vcd1D
Hh+IiIB5w/hDn9Ml5VOPnW6ZUDM077ndLt2SPMB0byKUtpHzgjy4/T2OXGmQ6aVcVFtCeezt2vIN
K2Gho65ee5JNzjkjtHLnmzF0KG7mTsuOVVaisbY1D62ua95VfZ289m6hWLhGrUEhNFUvehvWJ3d2
weTqxtIRFodCqk1VGU3uDwPVR0TLPLH8IYrjD5aRwR0cklRDCxlr6oOMYU/OqFhynw7OYudEmdyU
k9E94Plz7vWWbxwrlk9QZ7K8h8bGop5aHdCzxaSNIhQoUoU2Yj6J4YTqlpuyC0jMrebV7X3HXYIv
6bhSfov+pdyUFyUWzir3KxUsVI04VvtjhiN6D65AfUmidDhpQxbBWA7Nveel4rlZ5nE7WQBy6SZM
aWkASg1TPZ2MX3rrRKfZiI1fgOerg2Rv8amf7CSQeSMDLzcqrvJHc69sB11k7lblC2m0dm+HvXkI
M63ZyQqXYFmm7rn1uJ93nY5tikrMTc8GjjuGXPeFkVfTQ9WUWMwAV1tjICtM2z6aPi8/UL2C19TO
8Fz+tCmiQx0RqX6fXmq/fGm1LuBnO/uoEIC/mG5Yf1PUe56jeOyfGu5RXgipRs9iJ0oV1J5X4CAT
HeE3T7IP4DQB8TeHYmT1GREr+F5vpHdpjzHN1KK0DBy0bIiE1WTSwBKqJxswqLmRHcE9byWOoiaf
Ps6GujjO4ijcgjd1f+FYNbeDbl9cMOlUnMuKfZlPkGqiTYusnIR3K7EreoA7PvbJLDLS97b+mKFa
+a7Vnfal7xrnU9851U4owz7CV6RPuNSMM3Y1rC9TMpOyo/yxfZVgvlzu2Ty2WaZQ81eATOQlFk85
2aa1yvFranjRVjlxlrPVTBvbnx2zbjbgpCx2ArL5EOVzH26rcbD2be3NNEO3zVmfwvmQtFn2qLg1
LXeRlNoeUS6E7YmUdr2Jq1DtB8fOTnY7vg7Ar4NLxnTkns+p7krLSU0/gSb4XRfU49FgWMmffdRE
5iYNO0vgU6iGnS44DSZicu81dvQvhaSzCgdY+dJIYLrQdiOtxkIKVyoKHTRlwwweoInpbPYVmMfY
72pqOBAG1XRddx2osY2SSWUE8RCm7knZlpn+HNhx79hfcdFU5ZV2nmytsOCE61CIK/q7cz+F7m2Y
WuXtEa6m1cZA7l0AnzW9jS2lKLaDJ9hyIo2JwT23ap+SemGApnE5+p45osGED/YDIjnXaHatfU9M
pcVBhEsTFrMW4kSQkxZosZMhz6q0JPFNTTSbAvJJUFhu3m1zytY6PwlzDjP0xTUTq5uFZ2+WKAlo
+aU6s49z8YJh2foZ1bDZvN7tLyWbzfTBFrb3kjazUQS9qtjbKLbrSyV1Or25YT3JmVi+9JKySEXh
n5M7XIT2o13eGZowP+tzPwQgP9n7Tb2OFDlUrg8p0wMAl5l5vSHVSY9oSf3SZhizzNlFxkyNnekW
0cErJvEIxDpD0OfuIrzwv/J2avbTrMIH9p/MpDYdtlY2/wL+p7xPFGEjXDPrrjUPddTZ39Bs1sNm
rpUw9n0q9QKIGEbDzbKkgsenJ9lDmtQ1TaokqiempOVgLipprq84fh88RSdZrJURVSZJ3Y0+Z8EF
1ycsTu1BQQKOHqJcILQEZrWd2T9NW3RDFhV9NDn3u25ASFg4Tbun9W75YVlYJXf/PkQKOu/fPqqu
2xxd1RsNkyQ+zI3GD5uXKj+XZHAfkjbBCS2ceTug0TzhPnK/DlPamRvsJOORdES/w8jLuQeU/tlx
EO5tmqar91p3afAX1kCeAHR4hb5NsE+YHTVy2JhRym6HbHbaHYDf/J4HMukHQwvtYmOGEXnArBfj
HX16vYacNy/IO5gwFYwQmsWOIvn0Q5JV9fdMM8N7D3mO5kPqZKMQd1LLOLsa1BqZAJoxOpfZaxyq
KAuQ2rZBxQrwte4UamXuP6ZjiTKLKklX4jGR+kcmHh6YjrOBj0CkYmun4Fu3o+HeDcrOFqiIXBVt
LKIoKLnZntNTPC0awV1cGKA218GYAPBU0sfykrf29KwRYZ4nO4zRgzvLtAWPTEmoA2UlDUSI4ap2
7OZYGG18T9L/sgOtC9yBE+6iDQRb/rbiQv9LY9dmiZemUL/b3PJ+A3ycQp/2PvvOQFDs3GNAzc7V
JLqvNMkgScVIJ+FtG/OnITYIPlHDhtbHGaHCrblU4zczXYxDXiWYVcjrfPEsqqrbyTHiXY2A80W1
nfhqjAZH1gQKqWmFzSO0Wi0Jxow2qEtkmKCJx03iU9h0ahvXivymW9KWhFU/vZZu5X3sLXN+5Zj8
Gk60KweRk2U/vGYEeu/25kvhDvIh7eY8WBJz5hXmVd6xJ5c2afu2Dp+n2bYiYPlRc6/yVCcTYoWC
NoBKb9nsTvLYRJ6ZbwzqN3K/WmpuZAu9P7uVUE+6bbaBop/tHm2t2/mxJTAk9Q1H/aCS5uWGY8Qm
5RdZZOu7yRvLM2ViJFnYFPxn9XH6eXaLVPh6aDtfw9zszc3MbchPLgaq1NcSLuyOXOhTDVN4ufbq
aL2V+7w0h6rdWr8c+aQr07Mhx2yPKxwcxoDf4UXrDfZI8PuGh5EE2uSjJZJstECHcFyudEyPXIAU
A0VhpvoS6laOmDgT5yov2pPK+DMEVFbziF6K47eLhWFjJJ1TbJ1ikF8bR9jA9Rnkhu9EWvQQ91rG
u09VeLaWpjyGmiU/mFJl1qbNxomCPPCejxTy4PnMNXFohaHuImE6j2C7khcqhd2BBaVigtWamI9T
qjm7TjrJxzZhbxiMnG7/g8+WPzg2SM+MvR/3Fp373ZnS6klPp3BjjHP+1cFw3PqQv8pn2i7qLZDV
NujtBE1ES/Ub7CjyAwmdDF0aIl+oZBQILao/ulQi/qClJzyTjE7Qrodld+exez5B4C/Ymtb5oQVL
viEP7v7wQi98tpoa45dZL952iEEKZ4krxCarC/GsBjk89mCIXwmpre/AAv0Ce8D5wurcvRqmXJrg
klP44JVa2JGvmYwHzUtLjvKxXnfIIJc+GFGyHDROc8YWgRiU+Sov4++FPjS7WVjNjkgupkAU0tD8
IiqN32bUja/UGVomflvhvipJEdOmq+k7hvY6frfS3NL8loT7tujSufArp5kxoGkajomYGxotlt5n
b2nUL7cRHPBHNm2bZY7EQ2/0xk+ljxcifEwDOd7Msdz1ZBhNFmyO+o4KvZdEJtYPb+jzM+QWO4Hp
0pTPlZHJl8occvZMqn0A7e09yXqc+CZT4n0H8l0FbesmpxY53o4GP7bAqSu57MIOGv6y9KxZ4JRN
/a6iqjw/jilr6rYGkq18MpL2J3ox2SpAxFO/VazZh1p0A2cFNJ0N1+D3WtbmL6lKnDYw5j55ldy2
o0KgUONOg5kVstc0uRwJ05zO+95MGs4U2tBpeB0NxSqo16rn4FdgMAHRNrU7at7d+zTWkwTmcrd0
25GbgpfWU8YhjS97kKw1TZSdJUctCz9hwjYCJ5SBuPQXKlPrNesai4ue0kt8L0u7J9kVRLh4ETN/
KkL1EhdadN81/XKvZEijqaPy+TiaBVRRcigzjafsPQIeUf3IhU1yZ0y2lfqgdJw6sHFZ2FtQKOZz
gacdYVORKFYqqy9EkE5VBPuCTCufRBnYvWGPyw4xKP6muSu/O0Nmb4Re6u2ZYDjjjeltUwQh1xd7
TDVVtcm6yDy4pdYjus6qyqdKwz1MNiYNKtIr80Mm4dBTVSMfy9IpjnndcT/VFkbxgoSsfKlBFx4r
g1oYHwAKd1qZNyNBzTVasb32LmzBAjadZ5+TNnJfy6TqQO3pxTEr5pI8T3yBXU/2YY7DemeX6LyJ
rdlxHqV+bge9fsQxIA5xj9Ca+0zpfMNcOu2ZB/m85SZgpvCgp6C2dxsO+GrJF/YQFSLa2qUUPRnY
N0S4B0+LNNzNhHo9aKeSG5GmXJ6EXdQvSiwsnBlyCX+2k/gr3l0j4YDPYB4GI6oekTtxxRAPhU5z
uY0GpzMR2B1hppQPLGw0OQr2OFzCkaFNt1askO6FbW58s72+ODW6K0+glYaTM9APhRsFXQRX6eaX
0uUDqlBbOMqwm0Wo6Fhyw4tTxQ5YAnvpwpyCaFwKFF7sHhzhGC8JFBMuSWtD1AHD0Ts2jM8vheWx
06jIez9oWaNJf6yabJdRavsrR9TzKek5H+mLWD52seEcOZglDGkxK23jWct8pCpUXeqrR2o0skk6
FL7R5sfRrXloa1ECmV+iXYNx5efYTMmHVHOn02znXFnXfTQ+ZszT/1pujTdLRIGPQxnWbjGH8iiL
fJiJVvQ8KowQ9Ai4nOHpMD7qBeImyGj6oYe1zIFX77d901vsckca9kxr2iG8SPbQE7zPA9/pqa3c
7skzsL86hm58Kcm/HOC/NFtbETtcDBtuig4zb3Skb3FeNwFVETLcpDrmcWTn+kPlLWIT1257YtVm
Zes8gw1Ik8uhCmRtTN8WS2gf2qSek21Ol8+28qIwIEOSIPZTifff6FDVsln0SLpsc2W4tbkIxKc+
To3xKbHTfniex3bgCBLqi7OdZ8c5hlY6z4FWW7GBvqaPpO9Q98i2sZJNunctJRzfKQc8622Jx0AU
lTBPcsIQVjlSq58c5ST7eGiLH8WfV19MZWQHCksSax2Uexw+UnBQGedRexpQB3cb0o+VfPE00xy2
aiD1vDVzyZFL75NDh5B364pQPlWoKwKxxM3i69JL7jBRlbvRJa/h21MmXPYgFvcJC+VhcPqz6j+z
EuMuxBp4z25APKnStTYz12z/x9yZbMeNbOv5ieCFQI+JB0D2DTPZS5xgSaKEQA8Eejz9/TJV9qmj
c+1annnCRVKqEplAIvb+23XrNdOaEa1feeAB58KV+omuJStkQfS/9G7sBoIfb5cUYNeuSqedBSAJ
TJAUPzBbu6GkZ+4p7xvvkntdsxVLkb3P7IotM5uqX+c+a68ZBWTvrgHmo5ELsS0MR71jjH/WmOU3
Ritt+pkSNCaC8+RgTc3wrWmYpd0mfZDSNz6MjkcOiJUWpmKQH/1Uwe4047zRlmH+ohwIbqsGaQxi
npwXlxJNI+haD5alH4y9pYz4FY7GfxVdXW5ajFJbjGaYwNyazmOYA+RMDmGwlC7A3TxmtrI+485q
vtjE8VeB1smFE5yM5HVhpMnrMuLkS6e4+gn4znk1zb1drc0esiBRvX1xytt9oQBCtMCZk6ZadaSM
XErYj3MrVGKvKQaqH2fVUd9p2FpzcKWhg+IgPuEhGIvpsGiGcWC17h9wCEraLxDIIFOaSmAeX1PE
o4zZVSS69wRVEB0LLE1sTrHwnqpp9PeWTRZ8LjL5Xk7G9HVZonbdmosCohP9ZkgNswiJj5te8XG2
AciDfKOgoKG2UwxrjiGU/nVrHQpgnk++167AQopr7hT+2WnoMrWUbFbk0qefcWxHt7aIdEU7BYb7
Po73kvt225kZdhJI1ixwKG44mEMvj41eUCRcR24e5LTHnGs6UadQzn794AJKLwFHXQa+yiVZ11Br
xXoiGwG7/2IuoTYATrR6XXxLIqkfasqRdqXynVM51+JE1Ra2DeUNe4+E7OfETghWcSVEAmcmLEBd
xy5cZBbV+7518P5BOYwQFAwVj9BthHSWbkKOrBqtoC7SlmUGMmEDnOB+s5XWr5excq8T8j8f6VaW
Ig+qG0XjCijcZ9JqLpwQj3Upo/LrCFm60xDgrnDM0im2CAoZ2YBzqo6ogdEExj/D/wCDcc6xu9Sr
bpig5aMJtiYdmwo9WKvTBad32TtVeZKf22vUanSdlKDYwt1qWWZ+IVSPm2LJU7Qv3MJiw71IFV9X
AIVYCDjzkBF6emviG40o40U7+LS6qq01zu2jx6t3qWstWTfaPG9Hq5ffWLzTVyrTsi/e1Cc/hB3x
aAIsH1elhGUE6J7KM5V7DTcPFT0rf47ss2NQ5ULphUFebhc9z8OEPbhm9A4oaCu33Vxba2ueeYOh
eVhxICU7P9OcX9yC5b5YShRUvY+BkPvhGAONrkfTa7RwzEojtKJ5fml8ozu1UrQVBzO8QZgsvtoy
in6weQ633J5FMj26+mExEpetDUgr9qqZgU+j1A1A8lykHW/NTkTVTooiy9hThfegulE0tML04sza
lW+XrqAxlc2PQpx2/phby/9wjanjneQUFLRw59eCYoJ5+mr6i++sNX65S+ISJcTyVK7NxBwf1Ghg
yDRbI99nnBfeuoiL7pFKHMqSRd+vZWz7TylWyf1omZwVVCKcLSJSjoRoqvM4tdMBtq54beyJ/SLD
XQjN62wMcTsxCCwKlJQi1CdJkn2WVDzDGwh/g+ZAYx7jreHl+lvMsQuvbwvsBtQMUi0jgPQD6IXx
wweB+aTFnpG+rlNoQLeMd94spn0Bsk3nG9Vn295LxQY4XlwHWSYBw1NJtUqsH7AYy93EL3P187Jm
UByyZDv3kXlM2SFRs+WsScWU+wdb8SyDlI/3MyDYVUMGR4lKs9QfZZbpj3EXiQPRx2Kf66I7R6Zt
XGw7VZ95WY3pqa3nAXWC01m7zlTOW9YX3VdLCOP7qNJ209kxXlqvm9/LFBr32As/EZtibvWYIqJ6
OPNwBz2xLA7mFGHCxPX4OhlkLGzbyBZcD35aRe+zMf8c5pacuT4pUfU1vHNy374leOf++FLQf7dq
KS4sd9QWsvOkxfC0SNcTAfCcopdnIJyR4sxjl/Vir6yK1jQCwA8wUeNXk16tDRU81abT0wmswNI2
UYdiMSIS7geNCRDoSvhqDSVWrZzaiH5NduSviZlIflaLB5BspVoF0jZ4G8onBYWV7dBvZnOwfljm
UO7MLu/PVjnEzNZ1ZX5UqW2sS6jWqxidEqOWUsZDCViz011DO8l+mB7YDGryuywQbyrAugsSSgo0
vFlr3nrSdLjLZ0/bqURDAkA/20mPhzQPRlGa4ZJU2QXrW9yvE88xua3oUaETaIIkDoqiqmpahrqh
D7pEQY8VtVm98/jDwcwRti+cfFFhVANjECtYPaO+oBJ6MWoqHRKNtbmhnZJz3nn1EfI5QUySJKgW
veLhzE//HPlW8USRoPnQFLW+zpbFfjT9NIV7yOMDA2BygJaTa65e9uqQJthtaK56mq2M6rspL+Yn
Hn7tnjnUB6IU2efSd3VgIbUIe/hH7E5LLp40HEdPmV0ln3FZWMcG88KPrL8h3/a02M8dbeOAunG9
8ayZBjB3iT4Jq/geu6pbN/rA3Fv0kHiMEetOthEIe2He3rz9VsdbDA0Hx6+SIdtwV4MCpkW7SkRt
bNiT2d3StJwZ5cr4DTuu79Ex3MHnR+n4QnzydCXDFgtybiN9UX2u7wjjMlYGtdEbqshY4CQM/jZz
R5oIsyJ/UJoTn1LXy54mgkpB4ukJgzuchuMgO/GckA0ehbKw7LARYPhJ6iUvSVGMD7nu3CS4NZj8
xOPjyTEmcJuSlkA5ZYW3UzogLi0yNQ9OYrV/Csdz94MoKZjXqD6Sx9nPoqDi+b9gPq/bVZkBfa3G
DAxGiJkwGzK4uh0PO6mztukFaZ6RNpyL0iHLlvo6+sO0xnBfHRjDV+Ql0QN7gTHQJaW9R1o3bsyI
3m8Av3FnUuhJ1fvSpIcUSJKDo/Knt8kfs3eJOGFf1UKdKUQTJ6Fc+8ErMZiFudHl69iJIy2AZ0dZ
WFJtTgOak2QfPFSd9snooyJZjU7qb3WDw3hFam5pfi9VrFa5XkGSlkTkdovRAooNpDmFRV6P+kp1
1XcvbQYryKActra5RC/OiETq0mmYNMQwJu2LST6Av5GMb2mICSwtt0M92/w3wjSc+Jl/Y/rlgv2v
6EQoB6QN/HarzvNjTtwleTd4CscbRuXuh0CUcxGaA/JS8fYk+MEdy4S9jn/8rSM+70yWZhooSxvC
Ev9jgGnVDSoO1xAxdbOfUG0eaWSPuNLCNqH5rfGsKVuGnds69roxHL/YLRHVmkeG1SkbQ1Iz3Cje
3y5YrgURb9gVTBkbNDsNoQRZ44G/W4KKWKoPyydhJtVr1NS5XLlKUoeJ2QMbjqxSldP9K5tPZq1e
Z8JQM2VwPUABnGUGzDy4EcurWbgmf12NDEGzdGYtXJjpe0qBcHMZaRG9juWcjGh1HHvcOvpUjoe4
yeIqiEmV0z4qMJqdMqC1OYeHT7Q8lvu1TGEIAunXGmNfkdgpJ17cdyGvk2VtoSHcH82se/qaqNwM
eMGoaOcWBnL3RcneWtEJblwWqCFa/DKpz4FTU+bW0Vt5nOzM+WbYLcRQqdEDSZ8anRYRqqLHbI6c
l7aoUJlIhE2mLaaVO/bzofAwGltUeLP5gyCGHo8wpn2rtUFqQPBKFktSwvJYF/SwOTlEk0zpwZV2
NGz0NMaqgBUPrU05fuWCeRvVK/NQ3DxHDfLr7+Pc4Wszgc0eIne0aCxXBVXthTU0X0FQu59gveXX
JHbsZ1s3lRGkaKuO0DrI47KWp3at2ctK9TEDOjpxO3/Ik2n61ViTv6sAZcDHyb34nugLw35rxHKr
WkM/44FqVy1AHYeyF/vblBv7wyf8sgkHX7NWtCr3H1jXsotE1vXMrSwf2jzTvxo0FQeVOU1nI7Ln
izAnh6aBcVYr6qnYRZrZefa0Vgs5OZxfeRcvGyutGs7eSn9ZqqXf8P6fQtNJjZPFePvT6m7Ikuvp
xXvtzT03Fcw1Ly0IqxuX3oF+r+GHliUQ0q3sYJqBCNwug1WOqrraIZxpvg1IcY5am3ZHy5O/4KEi
OuxTsCuozvgLPh1LomhJvTzskoxaBD117W+1fbWynVaSIGDQyWtBoKpAjk7BLyHqIxiBf6DQCEto
MYwML9TVpSiF7Dg+YgFZPkePFlOes9hVgNWfW/q7TgVS9E+714qvFnQjGd1JrYZwQA4fCFiao+IW
2TBEJ+tB0/xH3oD+U0XT7aXprZYeaS3dTLOgZ1jNQNhEdOc+uo+Y7ZtsBvfFT+v0WmtV+Y1mSlDQ
JarggKKueszZT6xwxGdm/pbY/z9Vyb/8t/3vVAD9+F/l8//z/9Qj//9hSbxx84787wqj/2iJf5Hf
kvxb+fn3Lrr7f/JXF51u/w+q5jyhm7pBKfzNgfe7Ft6ncc6yHcPBvqTblvO3LjpDp0veFFAgruea
4PkIpv+qhef/RkedTsW8blDv65AC9ke7UvvH13/vb7uXkvxLcewSQWkw3gG58vOR0PBnpphe97W/
TFq3k1ruh2UyxhtgGD2MtKx6iK3hofObp0mUCO6YUA+U7hnBQOs6jZCR87Zk2jmmt6rKav1jIhUS
bZe/SexB7kekCOiH2mSn98NrlyTihHhSPxHWAvK4pOFSuxWBvD12Fs1vPrLnMXOHF6Mr9CHwlHVb
ASfmE9xVQBrTOTXqinUqPZiSvMAln08QHulzpoAqk8yKdyg7/iFh6O6M+vcXBz7aNT1hgehazp+p
VTZNYwOnb7djj0lOvdNPZyztU6dr50ZyAseLGA7WkM7XBPV5ZywVAduifWJbjHg3jv3GV12xVTDA
zP/+/CzdKN3YI5V1v3/PNI2tlTd6MUQohql2QF+NTK4O8bOlqzHSxucyRk093z9rwVP/dqdef/8q
f7/8fxitubls3dBdyxaubejmvSjx79ZeIl57d+iraWsvfHCdoT5R8LWr6wgBjp68C8+qvy65fawI
Pwodexl2sOb1WkXwRtpixmfbK9RWGxj4oYuMY+L/U8vTf1wF17ZNWuo9WC1B/+Kf/vvMp3G9bKRL
yDIw1AIZHLRT316qmIbeOtfMfdN1F2dIinPDLxNGhpBPc9F9U2bpbxRmn0AzAfGQRpp7MsqvHqPp
68D80wIxbWCu8zVBlNHaz0kQITx7vnaT3uxBa6arA3lMA4K39maf5lGqxB7/75fgbhT8+03Gr2fB
J3g8BjwHwPwPw3ENwmvPhm5vtRTieKUjy9hCJ914uyR/bnuHpmw3RhUhNPVUlpP5oJeLjfBc15kD
pb1223TZG/qYBMR4fs5YCI7glQmnd1E/wGbRe9352ZOWt5upYhG7lQDv3YFDIqN95jwPqXPU5FRl
m6mr/GNiZOU1pmb5H4w5f4SWcK85humbZB8J29eFq/+HTcOyb2kQw9bT6kMdL9Q+mvI5VWny3Fdi
WcXzOG7GyA7jqd9FzfzFa6Pks1/cSw9M9b6giVsrr47pHL+BFNGgHWRS/1PEzd1u9m/X4+YHRLTq
+rZDReefHn/hl6Zj1U2/NZnf1rUg01jF04BoKms292eAI2llRyBlca9pafchu3g3Kt7yqJ2nK6K8
7zERMIffb/FyLv1tw84lXLyFzZw/aIiDHnu7C5pihPoyQE2NJE429+dAizDpH/w8f2Q83154UzjA
Ar4tfNPX/8zHMxo/AawoBzTH2OTtBDiymeQQ9otT/FiOmBAgmxiBLzqxQsHS4Gyi53I6e4t8VoAU
NJOaKmRzKh67PJa7BZ3idhYLsK2n1kiY7We3Tpp/yHe5e3j//UJwAjrC0GE98EJ7f9wvI7CM0Usd
f1tclQ+a2QqSHYZTZLuEiTQ90lKvV6/SGQ9E8i2PleG8KeQF/IXye4TijWJtLQIpoX+5muf6o6L1
T3dydJzaeK6sEQi7tDb4+ttH6Tr1xi4Y9P3ReTNmSB68fHil4x1ODvEqmoV2k+afzMN3U9q//4oc
4A7vBYN4X9P784CZE7wby9yrrXk/9pqwSVLz1S/OxjiLJ/4riJesLK8N/PF+aIuZVa8O0jn2Hjml
CeMqPbJ1UOpN/5TELDzXuL3A//rpPMvRnduAYVjcOXiV/kyRlGMTcWZUwxZxx6oHHnfnQ1IBr9d6
6h/KCBmrPT2jbaiYJB03iNz5rcgk5AUBdzdBbWAVV8dXw87SRxFYUiDYpJVq3ekoyit9DIwmBfQd
5jdDOF+QOfKQw66xHhtv0yp7DDPQyq3eDqCRCZhBIl03YBd6LpAO7lUd/8Rh7ATj7LmBZkBEZEZd
rCj3dTeDyzLbdt7K0oz0DOPxlGUiDQ29R5vlV0WQDM27TK6z2WBMl9ol5jIBvaVQdDWUiVV+2lX9
kbr9rjL8C7DRGEyNPLmikmvKS+11VFPFWnrCxkVqT2vy0WCbZ4DTtGjSDTwTBVYSHsNw0TtiR9z4
SXyVuJECu2g//U67ROVyiKfRCHPr0zErufKndwD8+DQU2i5hu7vYy1VUQyiirN1IBN3rssOc4aSO
eSu8uE7aIX4yS+0yqi40mhbF5JxE+8Qojn3HP41KLDQHX18nFUihY0RBfnDjalktDvYWCmsXMKNk
q4jxCKTLQcHCeCxnCNmKbME21pMglaDAExvpsLAAJwOK0YEhgc3jNWmH7+PiRAhWcV94CHwl1ojU
TIZtiRaCRf9bpMDqkxxRfeLWG7Pk6qU6rCXelEp71W3/eyfSTV/9bKK4XwFSNxBwDfXZ/XvqSD1k
e6O8uPZ/5JMKyPvyA9B5lqrbLZe11Q7E+9VzoyWMqj5eGUrD4Wbrv8CI3/RaGTuN4gQ2VyeIjBEn
EILqwMMetsdPEpBZ8kZ9eZDX1nHQxxddujse+1cAMMjRnoxUK+2/ydE/OCisF/tU5mHbWqtIICgX
cVWvjZhb2Euis1t6IQyUscFixU2fN6EW9x9Gq2PYMYejm2dQu/Ymd3o/0CR6YunkLYAx1roUDhMA
XxfaC36ecS1qEncizfwaWXDkSWsGQjYdJqbHeb5Z9k3dApKpPrC8rKoBTYts42lXZYOxFiqTodOo
s2FN7y0T59T+wPQlQ9NW741Cl96rj8TqTqqx0e4mCJ9F/FEN7pualz07wNoXdrHBETAEdbdvUGbG
WW+HxdS/x7k+AIh5Owdpxqpk/STk0if9DZ1mMwL56hlMWFZ0SDtcbnVTLUHk92tyW1RI2c+xSJDa
9FH0IPkJDtN0RL9lB76jv+RxL1dDFHeh1iN4WIQKEB2GBW6dHe4qiSMuzsKIt+Vu6tZ6Uj+klVtu
W4PnQ+8sX7w8616c4i21kWWLCLvOLYIz8b+UWvJuUw0IeVRXwDqM5K3zg1GIDb6Pz35VXjstgnAb
/fmJhukdPlIbTdm0R4nSboHgujUJRO634qwnuvzeF1Rc9e3iHhJmtJPpLoeUaJJQg125dJ2V7IXS
b9Sfpl9x/iG3wAX2Qv3khhGLYPO4Uzt1Oywz5byI24OI5wZekQQm0UIV/KnLHO9+mnxvpsdIoZNz
xkkeMrN2vtj6E8Xg83uVGOLoWRWCoNF0SIKiZwEAqjpFYrDeehslous7G4FJbhvHDgYxrGZrYqjF
V7RuJ61P5UszS/dkdhUamNjVv+rQ89jUjOYhRcR7bCNvN+fCvHiuCsbIV48zPrgjGM07Bq78pKvl
CzlM4inuLf3JlQ3qAkx6W7SJcK7GgzTG9qLZ+rxZcvnKfKqC+6s3i/mbn3vpxQJrQpo32WyNyRve
gfprjnAPjK8bv7oawp3BzX+MLoR7TcJqNmc6D4Q5O9hjhlOoi43H1svXDdcukFU3IztR2h7nyvfa
Lg5lIu2X0S7O99nW6W1zM8QLUJY7rJxI1YdB69VpHi1a1PO1mY4sXIb1NPP4fW7bwVwXk4k/roIl
NzIgULd4acw2fVSZWisfLU+/CGc9Wp72ogEvSt14rTxv3zvVtJ815axMkgvfuzF5svyl+6kJdwf9
Hh0Ty6rQyxQs1axUwcLNel5M8prwClQ7o8/VwYi49cc857a2Iue6TA1wVYrljluOQ05mxUvmiTeP
FpDvdoLE1EOHffUsNzvF1S3BQpvLUBVudfYjBActT4ZAHwvo/8l9Z187gWstQULkzCMSt+rgw6ds
/NLStx2n26YnDa7HafhthvBEmaL1B9SG6UupaU/373vtMoSwq8aqkQjdRj1qLxYatMuY5CnlIdIC
hl24+Jmdn1zNx3dqdlfDaPBk45nYyEh11/H2vYZ54KAn5ru3mGOY15W/TpvYe6DPxXu4f1YTlWJa
f/uGWjS05pbrQBnDR1cSooXKz/SC7+avDwvugDVvElRLtz8QRgYlUOXTmmCl+cT9Pp8MS1E3X/l2
IJIuPt6/1/H2//2n//rSLhoMR2N9BtuP21Zc3ZzjVs2muNbY0gJmtm6fZpZOANmomAVugvHMW93H
N1hnZta6lGs6ye2HzG6e3abszq3RniqZuCn8QlKDKYxx2MRxFWrVVF2QSVAgMRnJo1+NzDv4TbdZ
JQJHCfVYa5xJ8+2tMpF+eV8U3KaQZ3JNzxOI/Fct08/ZUhLmDLG/1yPEQER461teePqu7VwgWu3X
6B+WDxd9E6UghfsCQXDTA/UUBdZGWOhe+Yo0gBib8iqsV1W17aNl28sDEPcKFCGFV0N17enp+fdX
6eiVu4JJoCt6Hhaag8A38bAQaTeKHo2WCszKjg9ycPD1zriD4bfyjXtDKQE61cqLquZ4/3D/Y3H7
O55q2kNcTxx5HG5DIZJg4fWIJdbSKlJmT5qgc017+52g8vI4pqnLTKN+FnL0Lk1V7lA02c8RWTxI
Z2EqRhxmAa4k89Xw0IHEc/yczYCnYvn9JML9NV2jMZ43pWvFZ2b1cs0m0K2MwTFedc3ZlFqbrwk9
y0LXNOsAT7H5YyE1pmY0f8JspsK5ZMT1mxWG00CiYT7hXX7qbSN9AhHUg2rqsn3sK4MVYjJWqPXa
RzG5r5Bj5U1ypo55aY5n1b8uy1hEQavlrFtmL5/NCkOiqxHZWWh1vL4/bsBwfzL/AtL0wtlWafNc
1ag7vcXeVvltl2mM6BDZHBFpjpNRFiOAWjbf8vOW0g7Gqhn2etu9WgR2XatO/0kN0K+hN7PLPCTE
+81W9OCNkMFT68tLn9nFeqhN/VD5Vf4sLOMjTlPceSUaNoeouW4kkVCrEUhaSjwtQJmrqR6qB7tw
V7//7UaY6jBW6FtjHReQO439ewn7jIfkgB5uYCj30qcxQmRQ52wO9y+HuECpe/vRzbIUBOzwmrXu
go4OswD8hTMwX6bzOpd1dU7a5BOYZdjev9I9eyE7sLT2laajd+kK5vQOHYPpTdoG/RCq6rLvUG4U
T+g4nBNyx2MrvGXALSKQ1VqhM0/Jl9L5tPVo2VZV7uwYG5Or9AaoiG7dar28DnBsS5YkZ2UNYm1g
pHkR/AzBbCVo9XEEP4Aa/AXdNIX/DVbf+bQiBOu4YnEC1YtYKU6Lh8cpcaantov3zu18SE0n++uV
04sxOY2O6YaG0zkXMesyXKo9F8Z4X2ByQ6KMiq3dldZD13kEi5Xs87enxOAXyDO5UV+GCYUsdqR0
S8Jt/Wbl07VFbb2xhjI9xRnJVIsFnZztrVIgc870XZZMQWS54+ugpe0ZC/IcCJc3zBjn0S7J9O6p
JRzbG6R/Gpny3U7iU7t9sK30+nuPddEnUrd2G9R589lSvySqiLdWnxf7ubG/pegy+L28bDsA74Si
F+oodbCpc5YMRIMAd+1JJ/jUOnWQ/Rc1msnXNnLynS2RubgN0pJmti8LhXFrO/bIvI3mZ2b6/Jxb
OcJBVz/dr39m6L+M8Vy7nfGmfHt+MPWOhi6sKndckykOCV7fBVmeNV9dkcw7IZE4pV0hwQZhH20s
bBtjkuYKljDaxDzkVz5i90fmjpzxZLT39y/vt+f9exihrL3pG1YIhzrtI5N4cblkFPho0/A+Lguv
yeR/qYvNNJbdYW6GIuTCmK8V7+nfX9IcnD+2cf44jqMbttGYv/x3n7HJv9pF6R7vZ7CJiwRlWNMe
J152I5GPsEBnO66JK8kmpF+NL5/ri3kbvjL8t2QmEEdHwlJxXAqWPSQS4lw082tqauZ18iMC8FnK
A91I67DSXOt1onEtZLmzXseK7OG2SP767P6n59/P5rzJ/K0wB9xJqVkcfgOXWZ1Na8qAq43Ex7WN
i7SG5rRsRpAb9D0PjRc0fYbWFx8okpKi0NfjNiFYFe+qybWMpTiVEH7o7dTO7Az3TL+hex66bNlX
Zn52pTlQOTun1TYp+x8WZwVYEavw2SAKrterB9FAbBhWonFANtXD/XsGIuhDZpR06za7KZ2brwWs
B2+nDq5VQxcAjK+v7ogfbe5ZWJoEK1Cxi7KxaMqr7WWsDANbSM3aTNGoiXBRG9on26s+WInJclQt
4DkW2i6z44c82kyeMz9E/fjXhySiCPYO0DJPWGfdnn/eAdpyUSku5zz0mbiR9/a3INMsJfUnPWTL
OH+UNSKu33c4O+Nj2SETAanxVowC3oFNPC2c6r3KE+0BEfpPvSCBRMs8/YzfTO2Gyi7XswS2n3QX
Lj21RFA1MufmaIHyJ7snRtXE2+Cm9Q5Vr/WA/rxHjOF0N2eHawQxWMMGOXeyyjt/eaHX47HJHv22
/cRK4OBP4ejKBms4VCXZxrHSv48T62GKpQoFvidpNYgEAEqBb07HUp63kuFkxMqbW7Jc/wbCs4pk
v25Z/Ese2Wo7y8EOGpC+hwWUHvBq2jRjVe/SXnO/WMPPoSiTl9KTFwSaxrbIFLL72V82eddyTAqO
ws1vtAzHQ9DdiZbRw6bUaYQAxLrkghpWs7bFbZePp+phyPWjl/rlJUePc8ChijntNivEbuXCyaZX
Zece5+CIyWlELVQ2xvyRl3TQFPmB8HH7NVVTsl7McqV3ojvlcmjP9U9dq+LvwAfhWAzdCYk/Bz7c
f3rtUQiMUSe/cwguODH9h6pJyrV3e9xonZav9NzCVc792AVkKTG6Vbwhh9uPmhEW8Zs7MiQSE5JK
Iy9Lr4tVKR5DsB6FUWF37ax5PYIpQg5ray6P8crl/KnFtv1cjvmWMVQcLEUqZWMmfZj1abSXXstx
d3+19HEZT4owhgw74vN96tQXr5CrJcX4lVXOQSgm2s7N0ifIyyFURr5s0kGkpAVzQ5Dr83F/Acel
sk5l55PsI9LygK0UQfP9+CUDu11n/vRU32wc5C4P6+UOfxppvk+awYmOmayo83WrjPu/3adIJM4A
7m8oeDIIuOm7bmrtk8hn69RryMS8eAhJWVHb7rbJ2kKrDsXi/RpuXy3AkCgyW2PlA0Ec/Igr30dq
P6gWL6+ef0YCHG6RSLin+2W6c02/b50I+SyHvMLgcftfKQNxp+y9aEcJyPyx2J2PkwIDm2VMOqEl
2maOkVzmg+wvtk/7GaLld7K8VgXlys9RZT4Rf6QIrMQ8ni2G+Y7K4yhnj9lD81+KaDkYY56GUz+O
R8sctTeEsReniPLHwdFJm3SVE7RtlR0tEinBO1L1nv3K5lJyIELxVFn6vZERLlfsymuSPpCj3ZDX
+25xE6rthrwnmyXnKVpidtnWxnvlsCyOwmme/Falu7yIX0qeKBsNhuYwu1CdseLXakvngLph2d8/
Kz132ZMP7Rzun2kVOQBuu0TrXAf/amjvRr+W5mHEpd0OmO1uaGvLg4fzh5UNXSFgLp09CSa+gJl8
XM91De/YJkBp8dIexs6ZT34/xrxnS318wxciSN8YetBNpOT68mRHyS3Z1ErCkkdQUJW5vr//nk7R
JaGZZ/ZWNtPrndwz7eR6P4LuH8aMf6kr6vPSqjV0mHmKF2faJi0I7Vj2rOC2i2KxE9rBKbWNcd/9
XfuKxjFni2Fd8aCwN8p1vVPSehSYEZSD09G+uE6pQHTKD15F84L2nVwEA6NpLFPnq4ZqI9AQvJ0W
JKLrWzMzlT/zh8kdsSFPBYMaNqn7ztcPMt/9F0vnsds4k0bRJyLAHLZMyrLlIIcN4dBmjsX89HP4
Y1YzwEx32xJZ9YV7zx3m4p+dqswtiqPE0CCzw9aBPAWtikkPjcQdR1qVswMlBVjzpdrK/v/fYsXA
QRmx1EIKTRSztAYNl9GnQ+eJtnj8znL1w0hJ3Utt7Q+qnQx+LBFnuaGNYhZ1hSvV3xjCY92IZ09f
atqJyTimaYT1KtMpqxZUOXrSU0jbo2cP23TfchI/1VEIY6QO8g7SkxMSKNH5zDstXE80d5g6srM+
vcRTd8KudOeQ+7IyKfe4hhjdyMneaNMnGwMVOwamrNWoM8xVes/Yg71lwDnJjkvmDi3fbO4HM40h
BbTonDUa0SSOP9h2Lm7vJN5Yal9S1ZHRsEQH9FCcDqRDuFpc/Kx6dVR0GFdqkQU5ayPUOMg8JXsN
1MJucc4m46lD8FAne7mCS+YIk8aKja6rWyOj6mRnOQBbiIwe3SgqHmZpUT2LkSi3dwyzbMo4w5s4
8bjOslBJFAZu6RJgofiHWbxCczol3oyLVpKKfa50Nii7JD1hi8bwnSRsBebnScOGV0jZUSk9UA8A
SnDX+UYfLATLYIVsDL+tEZahucsLh78zjV2GcdvhlJPYITG8XZzFN/stdjorvgyZwkaVYsXvfxVZ
qIfBSMNeCOsE0LaL2ChQBHZearcBUUa7IVKYSeVWHi7yLmubMjBlzCq1LiZG/ExWMivyAPCOlBsD
WUlmcph/i0VWwpHtyJyirLe6NxgvmRvxxLud1O6MbM+E5Q60L1ox9sEIY4ybr08DPnNw4vYrfQJ2
9VWAJyjM3QzODSeHXEOqEq/W5u12Zuk6YRdIk8j2dFS6QIagpeSWt+it7KrpN03vZyTSbjdqX6XE
jSRn5lm3HWzYBQaZkj9H2zUG0XZbLUv2NqYqHydevFCqDp1TFveWxYIrd847zjnu0iX6Nno8RkbK
kLtaY8Rgyrxf9fjcGMYP0U+rv6T9zsnBZ3LxK/tChQNWMupHHXnVGqKAmkUNVVVV+EWUY2Miukkc
Kw7luLkLoDFIeq8kaOmH9SAXELvxALA5Il1dzqCjSAp1U0wN5xjFnq77d0mq/TLXmLmX9mw05Ztm
rqdFXT4YxNVK8lg5hAYQCV7s4iW/R+XwraQjfjhLfIF/e9W2wXlqGVFoS2qAkWJ2LfTTYYpJu1XS
D7zny05bVjZ1fPSliMjcQ+Y7Zsk3O63nJfm3vSsDF6IdSZKba/k7R2bkpzX0EGnEzcu4dlX6v7iw
WA2J9gA65gsA8b8+nkiEcHr2cnYzu0M/m54a47qMKudS25MWrnbKBm/GV2xxoJnlssugHA1jqr+M
iGzcWQX50TUfsmkf+tUsON/at6wDUqPk3ZNeOgd7jLNnAid8y3A+WoSgbi3Lt1KvU08Z/8w6REob
M/NkqTwbRr5VoJkPPuNDXiiJbHhsEa7oDE9drFTPZCG4FEOxlxbV6kc0LkodPRuQjrwo5qJaplwm
TXWbxWzuj47caWAGnxLZhETOzLAP0xM4l2hPTNrB0asvO24V0Bhs+hBa91s/YflmEh1Uu2lx06CV
x5gU9AWM4XyhPZ+Z5IR8PCw8LYPkOR3gJV3CTunLH17v2GUlQofeDy6DZNMrLKbu2JwPiqF/HCAj
fs1oGeiD0VZJbTrxYRxK9kM27PlAIdnZI4ITukX0laXV5EuiYdJhlD8jCmlf1PJ7D5UJT1wT1IXE
3cUibUOi4B7M9/psnVWmOL5Isw81h9iDp/BLyIdEK2ZvyHLBtOx3UDvgOWipqVosFmUQoXtwNIHT
z2goIb/oYhT7UWYePmghgtjeY1qk06Cmeyq9V/k4FpqyU+PyMMD+CAQbI/S8kuP1CDFYJBEz2UvZ
Q9KYUJLAE9RpPoYoONjOMZd0HYRVEWslv0DnseKeXUvxNBvcog2ZdbkMWAGrYFZrbqbqDG6Xl6U1
odzMNVDGnzHNIp5OFKBl2z6AG8dHzRzJb+AkdbKEL6ycurPIZp2YRSPdEQJlBXhAeQxgYTxkzoPS
kYqnM+8aBoNPBqenRF4Qn0z7UgrtUIuC493mt6bdvNrqja2f2OdW/Qsx6LOS0+pjTpBF0zS7xZIv
R3zRSyCyUYLpTb+RJcYrIpOBuWflk43SBs40MRVgdtw6VhCZ0isXyeJ3CvxBNPix34l9UzfSbepY
wNi5LLNoS2cvL+yPdAZeR6B3UEtshq22JQsn+ySuq/X1HGr8KDfKrk/0T3I7PBU/A4X+6s+myW3H
INZEMIIlQ3INkip2scNOktXl1HW7REX3HCGX96nsrlB4Sm/FPD2pFryhuDEpKcofLC4efCrGKau+
eBbDauxs964sApzRKyhW66PLVOF2Gnx7usiVkTgrbEVi9ZEzfdP+GWsf2Pic3KYy8WqsiddKNqPY
oXmMkRl6unNNgaGek0KVAsYACBocY9daUb/ngTmsJHN3aSdOstHaQd/PO7lv90TLO6dCKi9mU2gP
C4ywlSuQsbF4ZM524KcfvISoOQwFdZBJSR2uzQyrC57BaJ+1fKoONI2JD4ZG8SI9O6ObumWD41Pq
KrsRr7nHb64dxfKZxayQ19i+OPzoEFnjfVeMnqRBUFNmRnblgih7Mppz39drmBjz3sL47xfJcmza
/rPkgIwM+k3NAkyERZNZeglsNC7wrbfjTJl90+28DCBXnuphSMK+6c4TS8VgRu3j8rkDrFnRBQ1z
5Ev59Jup/gRrLlDRP2eVOZwhrnossT/ZiMJE7szV1eBLiqzZdOzAFUg3DZ1YzkK8D48zCej4nJsj
DjFzHzvgrFP5uy40TCUN07kV11igjkjAQDK4o3DuYuWDSLvsuxLMJ7CHublU+aZUq+HSCkB35eSt
TnsrtfkxA6hxciKTpbGU+TmGPb7fjXs0Kb+TChXHGeWzkxUUzyL9J0fKYy7J0k6r2VcnGYWf3ke0
OApqlVZ+myFx+cQz7RJJh70q6wdrpOTDWM6mBqHF2uoPSyqhZOMBFklu+tkAwVZvFi5YOcX4sir7
iRtwV5bcKp2pfJDueOBWj/a4kUIjp/RvaIWDZW5ekOme69VRPJtq0MWXQ6SA4DqtkZJrizv2kERy
NnW+pALlyr9sVSsoaikp/ou6WWiUxqzW3WjNo9DC2S7o+t2klO+4WSpQQuk5HmTNc0ZoHfMoMGHI
OYHlDXEdjvO6Nsr8BFEE0tIyrxcl7OOeuj8ybj3oXtOkm9YXlRtUH13kGl9YSDxOSnHKSOBJrEHe
2R1T/3I+l4oMqsVWwXaAyFD1jBJT5ejd9OnAGXiKaoSxBmjA8l2Vypc4XTy4xNLBSH7QD71R09+w
3zWVcdY30ZWe6sVNqWoXwaMVvakwQ3dNsfgMqQEJ6zB9+jL9WIBzuJuO6VhL8y02aD3MkSslEonP
FKq2uXJkR5GDnrbLj7qx9seZ6IZ8/oK0Eqb/MYhS3GGZ3rJHHEASbQ6xHlUq/MCBlDk6jWyaQAO0
5p6ilPJVFk9FEZ2kuPwomge57z8k5nD+gGuZ9mC2vcJQGbDQjGpbWVNz3u6EAvyqsDaCuzN6cTdg
v7J6CozOZk1BBokzCWRL0JNiXAtuFos0YJ/X7lXxjRd+JOYHrhfgNNzqmdIkZIigW2Npuy3JtKOq
r57RZqQbWBFNS5NwflrZQdMEHkiQVHYm7INkGh8qG1svZxvkz/AnXEd+l7US9sOIl3gp8dmVs8Gn
V9BemDoPyGgTbMc1kmqxPzTJi8olu103TEyNp4pHad9OPJCMRd8xiuv4DGCJZEb91CWw4MRoLp5Z
S8fReJpVY/TWISn33KHg3Sq/lpeHrMpDyZjqC1jf86xE8gNG9cCgOQHXpTLBWdWN42wl2+CLDXBj
jfsErqcnKb3qVb3e03SMF61kTj92b8oS8aChYmqSk4OA120XuIqYIxHNzvepsrgQ2BitvZRgwYmD
TvRvPdkbhrC/U9X5KGPkJFbmHCIU2F5SYO6kGN0bUClA76iGp+BJr0bte1idE2z+iMkpLkhk9Me4
fGe6pl00+HCyGbOC0h2NUkDZaZymF6NvL4bzIG2kz17V/4z2Jadq3XeKDhBoMme3ipgDDeYStriP
COVaU68tj6ktb8Z8dEyqKjG/n0Ipmy32Y0IGUxKfh2r41UcEOelXXqc4rEu2X0aj3BcDQDb2Hvtk
pn+DUwfCGlwW1ABOk0MF+6fINfAYFsXYnzD5aGfL68bnBZSlNaJFF7iKTdVbln2m/jKv2aGICKBu
wYx5V8pPX+/v7HO/4Tq7wnyxi8QjhMqDpRVERwdjZjm/LhViNV4fM/HhmPFsYdlpcbosxr61ZK9g
9t7f/YwPLMu4r6hhHPWv7TDDOq+bZ76aEAozGEHqlU2m17IGbqLecyTTM2PNTxTk56zdmPJjukdv
MHI5Sr/tsgA5+Vu7IdATw3dAcpBz7ENA8TWWC9GS0p+PaN+3DXG969AKKRCKeuWuxtRL/IUzArG1
RIylU9Xz92/bgvxZ7b9aU3gVFI1p/QDaGFTUWATX+yMllHKztVs5fVsJGEPrIT7J+q0VPzgJPQmu
ZB+9NNJLsbwZqukNE6JDwVLZYkI/VDvg677gx5LWxMdgjckQegqz3+SxAxVkcPGwQCz0LKwQPqNw
8BSEZOD9/Aj2gyg3Q2se6Bl8yhL6nLKiaWfVAugmn38txlSRRbeJTlEDAdDNHpwqT2NLiW9csZn9
rbknxHeDkiMXCOYhpUx1hwzJCIZo9AhNQXuIr5xFup81N+Whw7iERC0ZDDRrIBtMEfAT48Qd3BaJ
pIQtesb7MGhEDoJZ16BPLfpp+9e3D9cWXyv/FNwxf2HpOmu/p2X6AZ0AG+4rRWmQ36ZLSxdDmg6V
frO+rc43D1uC0jMF1lPI/9LllSRInNjM7GsvQ7Orl+iasDn7zvBGjeqSSkWtUIbIUMIVvN+okoUu
CciYSPIooYu3zKJ5fk7Thav4lmfvFuMLKEeuOqbeYlgot9n8Oz+orGGhwgXtHgvxbuDqayPqAMvG
AVu5KlMSOPfQaFBJaMJX2u7QOPNejVSvgXfllCSUlpB2Yq6svnQB6wdl8Tzo2OcH166AZ052WDKN
kaiB+3FhEqSHpmFwXT+zmQ0k2XAt7bdmuDQCbhydby7XBz3SPDMBaNhZ11V9LDkpZtnwF87oxgbU
+NfxnG8vUMncrRV33A4ftfkBrdCdCTddGLPPEIB7LuZYfXHal5HnSqoZmtBaUHXL0xM7Ty8nNozM
UzdrP/IBoPUG9snZBtIh8lY6ULg6rvxBJroMsz7+RP5VQpe9yX6vJWzl/FEzkj2ca5vq1CuVT7T0
du4jXZyzJ5Y+bisxsCCZFAWWypPUr89Fw2EA17jFM9k7PScri+h+pS9vPrTiTH/J8NGN0qsuIZxJ
AOYldWBYSqDYTCPhZHUModm2IzajSdUZZa1cFjnjz1G2dupOB7jBbMBbhhQfarw3NRmdUudyVCXm
Uy1+awWLnYOhrrtuv79jKdBkX+UGxBgvrTb7ub6Qc9C5I5cErtsFREWxOmCA9BDWEKzNMwP/YOLh
n9nUTEoa5I3jIdOhIDd99r1+WrVe01OyzTkivdpjLOXr0chcjPERQuuYeJFZ1P6CqqLmFSkp9ZHg
uorQQ9uwPMAorkB90LUc90w1IokQd6zp8SFXGuaX0VvVEUZD8SJJHz0KY3RI8N9UeCipNxW9Dw1p
Y4B5KyZw6qhZtH7BUbSoqDgAyw/TN2dVi709ocpt1Qd8qK42E3j4OWUxZS8I9v6j704SI1U9Rg1k
0cCtC2ojhnQbay9VIA8rHmHOXkKDp6NIiEVAqV5xnMB8ovFYIY1PsgwXoealjUgwvqrx+/A1Rgx0
neTSju1eTIwAU9jFql5921Z9HFvntMTYo8mBAJEV5tmf+io1KxsVXjR+WIOPPNYk3v9fszT9Fqb5
drjqZXNqhgRFdALXL/d0PUJqhrQ0t93kx2pQynoU+UFkwbCvTaaz8MBifXPOBLaIfRs7iO1Qqc2W
36tMoOG/oMqo7CrwsaLzDuRoeAXYm9gzuPV1vsG8vEN38vEoHyqJa6e8y3iSzHr7Pgn7MHIWiFfc
4njQfytl9Wwt9ggDQf3U+mXXeSRi7mpt3A/QZCvqXrY4HhqGjqqt7OIgQdrD7tVzaBIkw/pMJ+Vu
RMBWHbmBdM54ZK6L7xatpQ1+my51vE06AHGgwWmOVOWz5VzS+NZ9DWQ7JmLf5uYRfHtZxH50WTzU
wfZn371N4qMhUDNlO5i0rKQOrOyN+6WeU+6gR05mS2wSZURQmNib1PCi6cukLYmHwSvp1GYOzYJt
mfXbAC5jXB3v42Y8tt3nlP5b6gBYaN4nl1qAUlJCbfiTpn9Jwn6CF5qbczJ0+PvwJ68FHuYETe3U
bv+quk0xuAvN6nlguQtAGwDEVg33AZNkZpyK4//3EHKq1kXumwtEFboYIGBul3VhI2/fVQVTju+K
DAob1QDrJpOVWN/+IRQM4T/vBh04Syzvx45VJAMqcOwEjm6/moyshehXb4meSVz3mvajytfO7Zog
yaga16MlLqGc0xIwBOdLRKPuUFEyLMzuaSvOom+ZLaUzlB4mQZUT7+WeiRtecwLLg+1IqRGPCubP
GhVHm28W6Rt0UJJZg7XDkW4SyKCxAVS7sOPKawB82EsbFFFJEu1Hu+QEvrWUoqqXGk3Ydm/xV8+4
ollPffGgsoildmIRgu2htrgXHobqp6knF06D27N92A7UkglAXDxuj0ojeYKCGSJ2sHEG4Jb5RmJx
8tMX8ExZ2rSrE7QIcXxcCSmR5cLXtplkmf+Kpj6kyvvaQihZ3iHFMEWMEOdfx3EOpOFxE9okwRh9
NdqfLL2xWduKG56bKbAJP2DVj0wAOjlXXL+UeyzMytYPrL9CjmhReAxT8LpTDYC5QYEi74o6OhGz
N4DKtondY6hfk0OH3kRf93qxa5LIi9p8m2W6vf6sNF/w9bB2ta6HSprpqUSpSpthepIxntncEiFP
7RGvd5tdG8fAMm4kTxwLC3FWLOYr/Z+eU8CvDkJhkApcdnFsB7q17HXl8t/DkuHJN/ia+cLytvPs
i26aMGOvPQ1utb5N2Cy2D55MY9YppmtxC0fw241O7JIaLxof2vbg5lXHQ2jdY4UKenJ/KgqLJl+8
bjXDGdp6DvoFtLi/Gh2vORqn6juTGdqoCyOo8sUwx3+YwnikYMX6FeZBXm4qi8i3wMdPGMvtBFoK
/npOe3JuuLK3l7qT2RLEf4l4G8dj4+COehWxgl0CjhH31dTxINvbevAxjBfbHdJnmH1uTak59zNN
CIUQjy/WxSChu9ABnejKZ2Y/KZbyzqiMMomX5KC3vgleXGt2bc8PwyhCYTiKDxZ0Auij2eeu3mXr
b8bUt6EsK/KXZELz+CFM1eeHBarH/wrnbahPaXbA9+9FEfOQrebjkp4oSQwOCaYrJkX9duElxp+z
qrfWWVhbrvMbWg62guqB8C7U5EBkK+EDiqsbzgWqu80CqxM8nzO0hSnisvjzCuWlTnecseSt2NXz
9ow2o4SwWSH+ZeRqZ0dkPWfFRgTnQXXMA1pQMWZ3dswKbFBmF2BRs2uHAiap4lMGDIcvJmNpSdKz
riRcUA0LNAn5h6o9D0uDZmxfpvYdf0ulUeUab6m0r4Y/ZQrLVgktEzqOI0LVYKfz2LMbsQ+MKy8t
+ZjbR9JDc4Gn7BsIa2InuYIh3qGX01+WNebRtWGjWaq3/ao8Cjwd27G/nWDEVDCNBWP5ZSgLEys0
7wmmzfF1km+OPYSi+ZmrT4EvW5qK0IQ2ufJdk69IiYuG0QlLXpSFczOntZ+oWAl0imTzok1ZEGFC
N+zRxzARbE1XwnrNpJjtUhCn+Fgv2CJc3EzU/7+TOMXZ9Dz7OuEZvYXLd/sgsMRs3/H2MgqOVbP9
h2/RTXmoRxa9SfYqr4Sm/OTSc60tp7L/Jm7B307QFLYQr69UVTs1hV2Kx337l7ffdFB0vypH914l
Y1hzeyTZ16g+tQpkD6qkZlgP5UB7wVak5x/JU0whvM2aErtO9llP3/+9Or3KN4+larXN48rvFTdX
B2pPPLyOGjf5UwWPVbGV88ofVZwZpkbEiwieRml2EVfONOgc66CLpd6zugbNzrW3n7hMO9qvid91
7m52j9+BusnoQVQQELD9mYqrbWIezbaHAfVeqV5mpoAp48WEvVESnUmzCXrxvv17VUnpwsVNfegv
PZYh/trth48hIW1fm8bfqxU014BbueokZ/JGkNDbA76dA0lLYAoxN4lVclImPDhpwODX226P7UZJ
cJ0W62/StZ5JvcNtEtgNryz/l633V9vZM1Fh9NHPaCcMHjofGbyXazcOkjZLqdqqvUWcVwwotl4m
/6mcwe4g85grB0jsJ3qfdC8V1pOscrlhu9oB3NjG1XykOkcX5NcAVT9A3UCu9FMVf5gi8jBWnqRR
Pxh5DuyavgfBijLw7MdR9yhy5cSz3vsWqga6/MHImPIW4dTJ3MEMAJSS2X4WEokG/cDejzMzJ6DR
ioP9zJ68VLuloGrlsTyMQ3Gcl2gHXIcZSx5YKtw5G42TSHeCDYPDE1JH4mgec3IUmoTnTL8jQ2NQ
keHGZ42R9mfkDLVP1FGQDeRvbOgYw5F+0BtckuhJWZK9LRp/qosXy5YuazVct8sjojLYJgVjei7L
A5jincwesjGcO/VDCJyZ6yZiYhm0zHM50A7L2rwp75BeHpng/yatcomm/M7U8g1iJMSml7Xrbmrf
PzIEfFY152YkHO3s08Oqav10WK8rXzXawZ2sp+H2JQ5AD2QmXriqPLZwPEuKZO1iVQs0KTnnrHuq
TcIlV2fo3wCYXlTDr3UTvc14lEFMpNDqWm0JOkxgJRLHOUGBorT77De1odxNzi3KWD2iqauLIZTe
ZzjxFKZgIbIDY/yA4bqN1phQTsRmjR/nkgd49agi2U95yIUWgdppnpfZfCrX/s5cVRHDMeoZf7CP
SrTk3OtVIOslJe8cSuqM2JwVJbiLdiPy4lGipwvb0j5ZSnk1V3Nfycgi9aNqOLdSYYoeoaQWRKO4
WDnHm8jiu80Pwu6XZrvyjUnyuAW8GiqGnI/Bwv5ADMnNEimbDfsmF/XO6dq7Y2k1jztTGBgIPoRX
Pnf6ExaxN8GEeY13aYM+rMhvg6P/Y2O/70C9IWSAMH2fGvVSLi+lOjHYgfbbSoO5gzL0lTNnaXit
8wv6+qNciR/D6rxSj46J5GyAQDaUZB3ghM/P2BoZHWbQsNeBhVC3r6DLJ3ZxnSlL1IqwIt0KEeLg
pvVxtrjxWDx0jWiAFKmPWl5cZZPOkp58HmnKxlnNeV7N54GIsVY7L84I6Zeo8rXZt/Zy7bpoPyzR
0YSU0UDUSKFHx/l3NTxCMkOJu4YRPQ2AiF0kgPkyFKisQLKgiqCYBUB6KJT5vB0sMUBbLFsMK546
apoStXeZw9WUqI/ccUw8S9/aS8YlRu+t7eBr5RJE6qfNjEwgcUz1Z6jm6Hk8Z4b1ivnj1946MPal
iJRqiztJI3CFSrg03qRKoehNn8qY2kJfUTbP/vYvGiiQCea2htPWoYBu87tNRLUMbPc/1oj58qTf
DXzeioX+pDO9iPJpnsJ1ifYTnUdHbM76OxYv2KyD9iLj2UoIjlFMcRDG5MaMg5jPdiool5IuCP9Q
PqfnzEn9XqnOQxuFS/mYKL+QXdjJxNvIhg3RiwVPviSkAdMb4XL6oSwAlMVQCwlbJBWGdAKpfhpm
gMW6/aMkV5Q6rjrfNGwyK6E6A+fgMBV+RJZAX1xYqO8iyfFF4ewlTT/EUXHQ0unAvG3npNMd3sWu
6F7sicQ4neC1NN/DhUIhL8JRy56MSjyMWrd3DBFW0ZdpIORSayT75rOhYSfVUnsnrW96l+4Nvb3K
6rKHAOXEcIMjqjQNKj/vFW5n2JKCM8cJ+urDtrvDKleHVNIfIWqeG2RbETgaPpZ/WHvcwu4e2UX/
2uShyA7c79K5TsN60Wy2Uu0uy3nPZ+4cm0JaO2gSeQrc/BHLt1ArHppWH3eqZjq+7vxV9VtiZecN
PlALdvxTDWkkYpk5aQy6urdykoJce6Pm8xRDCWLD9qrxEcpkizqHaV6JtgX5FuqnXFrO09ztFcEY
yGApxOKTI4SWUAQd1IZ+wDu9on/JGYUpxJ7l/UuSNcFc3VUwdoOhHmKd8Nv4N8lqX15RHLTmWbSg
JWdZPbZJd6jmB5jvnpwXP46NnCsx9/2a3Ko6OihrZDPSHR8nXf1Z22c9oy9ycu3JVqUPPbdv/Tpd
rCv+/reYd06tvioVY+moXwdrfWRp6EtpRxzu78I+bVZ1YNP5vmEPqCPgliXrEby8O+qfpfSjaitC
JsT58zubVEfOUfJxwuFqb7KFnBZmBfqlb56x6j5uQjdHpc03WMUCqCuZc0pt76793yAMAAOo5TkI
hz5s0QqSeRFs8KJhQj2bH3MUhnaeh4qM9FuRv3BAAtZ0F4bf9dqhpGHoMZSoCXjm6Ej4h9P6okxf
joE5nlcfPirVSRyYjbib1iaF6D37sVoICFi/VQUBMSkWUHSA4bBXY5mXTdbnWkuh0s4UtYhuOLR6
Si9rfc2gNzc7ngQ0aB54vxjLucBYbUoJVnF4yjckVV1/UhDzmRN14Dx5XcU0xkldc31tcypdJE1w
yjBzg2LmerH6fUVQOXndlhGsZBzWrMyUcVf3sb8F4iHk7DhUtBaH7p9eUs/FOPqM4oAgP1Ab3d/+
QscE+sb/axxVrnQaHtL6JDK6PrQGK8gkX81YYYKHiXWQvNEWB2wnJ6SjODb4FNv6NkTyXm5nTpEu
rJv1vJZZCEaTWr/xcFLs4+mhVSaCATVvGHAhaJbP38wQzD6A3PnCVnioyIXueySLY9ydIqG/GXN6
lKg9Cgu9gLkjIgT4SwEPgYEEUd77OrE+2CNzBAatMf/0sAlI1HkkQgI383iskiyccudi1OWjoiW4
VeEbLVFAipYfC/Fqm9Nr5CTB3FmXJBluabE+q139uFTqi1muV4kbIxn1M76ua6OaDzk2Us2Mv7pK
+kkgyUayvUPCRSjFUsPcT2nSzSHnVseCOTdHE1UGc97DOiHbHvf9ggU+Tm+QEBFiPK+9eQPNdxmn
EeVZ7OHxDNNqDqYk3oeG0+1wYgY5ch5y6u+ZFP9lebZf8QYgSD5tT4ahf6kxMEvGSi3/iRrck2Q3
n+qDoVn7nq9oe0C2a1sbt2FN5asW0uEqPtuzfLaW8adbCESLG/pSS/NYQJEmLxNGtBznNn1ZJVP2
rDqiszEVdkfFw4pW2k3zoCUlMbLZtrDqfJsWh214KWjJN7Sx8kx9+x6P/ddIRiLjhfhpikswjIKc
F50KjiE30ShFDZ7/aDgs9AiKK+T1hBj2jjCU50sSo682ChJYYMmjeDMXAiESlAUsScwbW4J03i0s
vqrK8bt52FHE+obUX4EEhMQQugUJDVFWPWxPVgNAMOuXawl3W2uT/WzBf26L2zA1hB/Tzkv6syTI
2lHrozVAk5Xn2zgXz21UnnunPQgBApSgwM6gG6IDprF4seuIEUd8bhtaJcWQj2j2mgqGlKYycyIE
2dmWVeiQKtGQ28gjmfQyU4/4tYBhVqw1WwzF02IgH0zbtq9nu/Er6ZQNuC6K/G3QMGOM5nnWAinF
IzzKKCwIMZ3mk0xHm8BLtua/eK1+mVmFNd+Xns2va5yE4DrOlpb/MjQsl/Vcavl1e/0Iadn2nv1D
IiGlyYmjnfRbYjgnNODXvI4PqUNWMzPTQr02tYzuWmzs5rc4V8IINwvX+F1qzDf+TgKEU9LTLGun
y9AQ5nmv5dYDzr6TKPkGzJ3eoSJwChoq4rj+tnQZePYYM4kf2ubG2lMljw9Tkx0rh703P3MmvVhr
vCflOlHvTLMP2sDBuVoiSN5NIvuo9tA3ZBNjgaS7VJLj7KHX+Ov0vpDsMCOh1ovInyzr6Kz6GfPk
ee3xxpNrJy9HRAJ7c1YvgJKPspZBTVj8sHKiYORmxjSPniw5J5W8i0Vz0JLqXtTjmYqVU3vyxSDN
7GWjs8WSJGVfAgXmVCywo1mRFpLpjlBLJHHYwL9JJ2NVeKX4n2mclVb7NxUlPIFIOTvW6g/J9IxJ
EPeJ5hEVQJBW1bmrOlzFxjSp9bdpWv9bhTldfYTFcQXocBCmc3CypyVyDiUy3tXUjj3VUhJ910rx
qOvOra+XoGyUYBgsVCHIXdgsGHrnsvcIcGoFRQ9CqUkPpTB4Ssu7imq4TJ5LM+WEAQZu6U/sEo5M
mMii+aeJ6IWEj8c119j5d0fJmo8kau2iUUf+DUU4STcXXLyLZh9yWNhI+lMdp0+FoZ/nVrnGigzJ
YOIUkS6AJ59zvos+tpEwPsuN6XeGfVGH5aFztlkdUQ1mcYjLonSlMsmCRbQU7EWPcSwBmT6J2wYW
2rIwsTWgIsZx/RBr5Hv2leXTu98yM/sfR+e127oRRdEvIsAybK8qVO+2LPmFkOxr9t759VkMkCDI
LbasMnPK3mvvjJJcJHwncMZfo2Tui+geYFnBNHoyK+M3655Nn72GGjlv5T1wzO0gjx513boXmfbG
8v6Ok4fcZBsrdo9xPn6SGvQxGysEZLqJWDY1zW+a6zZOLHTmf+mAbSFBCj4LY/tPCryn3JcbjKer
tmq4h3tWbKqNgUTsQNT7nPUaJ1sw3Rq1/EPxfinj5uwq5k0Lkq+IRgqv1xpmEoouK5Fn9hUoH9nQ
bbwxBZq35mfQWXIjrxxRbkQg3bpxl2TWxcbQF2ZEdxBKjTJk2jqT+sIVog6L2n5ikkBxHy3rptvr
OiVYNyMqBZlsz/1dhjZTBp/RTIxTYWLQzUcymrHVQshGPDQw4pxrgl3RwGrVSDNW3qWiLGPN+4tR
IButTWqtbTG4QYk+7xWNPQNgYyTAsqecQm1c1iXhQ255CVNp3/pPy5M+OpT+GknLZuJv2j44FIPJ
J5/5JzoxmCnELM266Ih4cpbEIzhbOcfKiXaiylM8GmtMd0SawoOry+CDNdBo9uhHBrxlIUMCjom5
qaLzmPZ32M2PwscjwYUftunWzgt+FEbHmpu7aE6GcyotxtE68lc/4lRde0pxa6SQvUNdsfgyD8C+
L4g/s1mdlR+pYh7STvsb/O2Ad1Z1bWUBI+B70DgQiKqBntQfO2FfkRk89RjjsyiuZkO7LnkGYOBg
mxr13ozLk4xDBnXxLe71d1wf+5Dz164Og2qea3DOkW5Xi8jW/3QVSRsizrmJH8LzxSsNxBK27sZS
zC+cl+U8FOJZpdFFM+I7MHnmkVMcQFcZfz1XiRyb6pLHfy3q+EFOGlILfz+0xt0HmuZlEm7Z6JJx
ShcFOC03P+AoXEAxORKVeq6b6o8E839SUOwGIg+bPnhjHW944XiDeLJ4ZORWtxhDIv8u+1W5F02w
z8LqKYAGObqfXIa2Y1VMXAInPU+NN+w4tG9+gv+swvRXN8kfTtwfUyf+oVmR5AHwgGkC2w8IPDHL
41Jddbxl8lhdDxF6kiF9dD1vjsF4dTqahSFGCMXnmAyWhyKjPKSa0MWwAQrKEWgYH42l7itR/Xgd
aKkkm45mvB6j1ZLAoWWv6TWu/LWRp+u02AL1wIJWEQMirXwRr3O32KOHPrm191DL9AkPfu7L2jXR
g39K6p7ZQpLbHl+wK3vCW6anvlgKA6pRO64ki0ND81LKWKIYKMuwHwBCGXprBU2PwYWnrzMD5FY+
prydBseM1Icy8hrV9PIKSxwmhOfcmlrkVzToVzybTMnZ/MaqRizgWCYLg8fqFp+KElyJkiPQEK9U
afyFpvpNhNmlB3lgIgEaCWIX5YCyJEAAgCBwAQWDPNgs/StHex1pdu902JjZKH1KID1mjWHfLapD
FOWcS3b5BRrtlNWP3HWhajC4CbM/j4lqAH6va/SPKDMvej7BAxAXqzGtErKxVx+20MMxDiPtXbsd
RBAE/iQxbSPf2LiklJZ6veXuPEVq+GKEzrzbOAGVPZHeitda2USl/RobRmIiu+qxjARchU7gWq+Q
ZaFi61s5qe6R3t1haz8bWQK6dJJU9+COCf1ufe+N+AA7HsiWdNGKHFMphonWFpdxWLP5Ao15yHQ2
pYgYImQIcVM6YFy/EEFd/OZTUjAJWvp9HBALEycIvs3ahn63K61inVUoB2V/RZTWqfDlDXGJ9Kyp
5LG0UO42c+TcM85x3esgitp3IfcfpbQj3mwnt0+5a2Hk+vHDZ/bEcrVHccxa1sbUJgxpTZrGuRni
Td16M2EP/zq3O7EE/EL5vRvy4cDOdQkxgP63hmPUN7PETfdMmxezQJ0axDtpCueYwKi6ixZqwUcS
ZU8zWCfhGftyvBKA/gnx/oZHCs1KXP+rjGCrsSMWjbqX3WEPZeSgerrT4aPOU2UzmC9g3Fs3dtEN
ResBD0RnjOu4AT0qkLzULy+pHWayC8ZIiJqKpZSM64JpnFd2S22w13KYObpOimZPt9Af8xFEjUnS
jF7Do0fYVVlLEs/pUuOV2e+1ov2QW3PrQwMTY4kNuj0i9ruoHm/WxFxOCbGZz/gssPSNh8yHhMJN
hs9CCUDdyMNCueCfdOooPrQ508LUMz81QOajbK+F1qwymxvZrWJG8xzSpkqI78a2sl1hbtjEb5QQ
Y4mU3Yq4Ofo5lM6wWqlCWviy5bhyc4jk8hKY1SmwbfhjDVTjcJneyeiqzlVwNVv7lDA4RKxkJ8mq
UXniBv3Db+2LBtGnmigLSXeKyvLOXcvH9+BfXVXbBa50MLSC90h647BcRaO/h7jzHCV7aYyUSZ7/
TMtfnQVr0alLuZJR1xnYwJj3Y38y/Pg9FNEqDNiOYKVAsOIz0ivZjleuFvFKtCcUnuvez9Ak2/u5
lnSXzu62tkmV4susNCynb1nEGSiPGobb6BlqZJ5xMNwJ/ziEUn/l9EFZan/yLM3UOjyYTXX0RvsD
iDgTr2ynhFuRFwc08OjcSjwS/jG25pLWI5XI0TgmbBDU+l3E0a4V/cYzxlM6+ofxogisUmhaCRM/
kI7OgdL9FMF3lepsxf9J7jIAlziDnWPPxpQPeC6tFYHWgdA4s4BhSIfAgMdJFW2vx1+2gdqQPpqV
QbIaiLrtcKzDgnkHpLuv4pSpRYN7yLHpjcihjz+K6DVBDyc6FivnnqczI10IBxTP5srvoiVo4RV7
eYeIwBXhtwjP+wU4lMVgNCtFueClWKRWNRdSRPYB4+s2XBbYHRqNEA2cKJTscwPGxz4uzH3V1swP
qY/dijHR2FS+A7/yGBrk0SqEDMwJIyEL19NXMesVEAYLK88cLSfFR2Niui5waBDx88/D+b1o0U4L
n6IzEWulL2+G1U/LNAerw9prKKXtk687EP13IrQOBQ5Fu6qPcBRXDa5cQ0XjhL4+y/Fm+wXCoeqn
zplFtPZSo3YhRPOh9DVCH0JztbNcar8hJKmg++CWKGdGniPaFs/cIAUA6wd3AFqvbhnpzb4M9YsM
IFRhfxmb7bYx6p2tbPWsc0pJ2bW9QDlD8dVGYJmYuU+/Dw9inXn9jnXCJrVuCIaWScvvSb1/4COr
pdiresQaUuw5cYVzBRrMOwvYbsY5it6aHRf21EeqZ+92cjjFjmK78ynayLdBMlqdfkS0eNZrA3yI
75gaontgmVHEhsR/DHkxzFstOAFlX4hgkllKN254w2kR9GMP6yR1XVWqY/DRhiiwMLj90qb5IAI3
M4ojatW9Eev8ax+1VMHgWtYbBQoTGaPrJJnjlGL8wUCd2SRiAl0ftmOufkZ2SEWF/419BweYeAfS
d98aNl07GQIWZ1A0DkjX8LfOU1n2N+Cs+dp9sXXDOWg2goza/qo1+X6a9mAq8DGZd0iT8zOJ1qc+
Ha6amyH9Ug/4bVY6DJ/IWGexC1UXxHGvOEUldp4oj0bbQKPCZ40DwHc0ufnUIpUMw5YrB3Y5wN/u
xEOZ0/qtiWBYiSRiZDmeif7cd8QIxGVyzCcgWojCNX2zx11NfbZF1q2rafu+XWFNXHWFv4I4cajd
yhnKuw5wxeUxGnGysozqqPdMvJPhFPDHSvaDGs9cGRAk5hETbeMfo87qGbQk3Vsuywf6UkNjuLzR
rPyG1ZR3PlEvTthHG7Jp5l010l8BFXCRPaYCz+TgwWeehph/bVxi4c6CM6fGgdLZRTun7xJN39S5
uTFq/QCUXR9OZlSeAr/2ZyMryqo2YbliisJQknqKM0ZbrJpdLKFjU5cJLNWu0rY2eU5qEq+EVTj0
WPSLvyV3mdZ1a9MQaz+OVj5BnGEi8d4K0LsaNBv9nLXJVlaZJyBVYQVx8PthpXj13s6HD1xoK9f6
Z0CV5DNOVKK67SLrp4eOYzbBUcWn1Nj654B+dbTcA1R3SiZS/srgSuQovp98LkxMgZPyyE2Z43O2
b0TQnzR2dwpErLo5Y5JdkYnKpsvvzhHxcTgAn02enSXBwE9MGlGimtHZVYwcfZo/iCEKE/F4BTiC
7xsyIPSF/hZoAvr0ZMX1qf4aS8j8ehrOQqM/56oHXhSimsCYkGTkz3gzdx+U3xNwUfGMJTkFSy/q
NmHlLonu3Jkpy7q1aldfssZF4GfGLGsAnIJ1RY7IxAT/IM2yXbxMlc8QYVPQn2T0I7WMjsvv0sdo
8oDNnkxZy00PA95nJNs25kBWD3J1M+vqGxTWu0nDO5Y3chujQxiqa0JNFyYOoJz1Zi7tLGq8sMyw
q/kUNPWiaKs5uTRYb9jYZ0jEWbblDBvR2nQw75gs2qqDFYGoejdBis0rX6nyMkM6BMyN6RG+oxPk
2EXYxpCyjLWGkhFEM7Pq/MNH05yjlkrIvjbkeAPmjGRxcN28jpFHFlW90atoI5nxemC+bMTh1rFt
cQTGupTLfK9zt+Xtr9zXc01u13YA2BX5SIuq0SSWWqKs9KHQZf0CNMRSqc6x+s69O3hmJvRciYaG
dRG6ZIOzoE4mdQTxk3NqYVSA7EmimKyghqceMxlb2XgxFYEBf5jYaseNPcYO3uQVPWJKqXYKwa8M
groUV2qJg8hQt1nzrN1yhySuoSD3THeKSfebjWEr5G/S1S51s77jAA4cBh1CISvG8Kbo9KdaHXTw
mLV/MRpvntuPWifNCWOEhWJd56AvOtsZMMYXnLSV0BYMPfzJ6+FYhreuBRV9fiGvAg0nFFwRbsFx
gBKMjwxWd6XPotvWvsruBRR7Bqtxk5Nio5VgttRYXikZTYKgI2JLB2xTuM3SdWskUXDYhGbMhY8l
oUQvudAFabpVB4er8DBGWO8WzbxhgE+WkdwyQNInwWr3Yku46uCWGO1wjDOT1beqsTYgVvI7alYN
eg2kaChzycooNOaTtVMN5dK0wJi3X5rvr8zGe836LcnlswGbj/1PqEetNrgT9oYOaxLAlx3Nk8Ej
umvg/c6aMH9VTbwIVZq48jaU7BnlB1C+VIOeAh4xQjsCDQxSuu9Ieb3saHCQR6/qsLUwn2JKg0jy
YYQxxX2BelDO2Lt3qgD+yN7RXgplWlcx8Q0ZeDJf9wSq8WavCe0riBWu8W3XDvu8yM9j09Knl4yk
RmRfo49WfAjPedx4oLTjo9808TIW+N9ic4/ZYmH0GKMaCf20Xggy/DZjryzDtMG8JFaYklB/eU4t
f6cqoVkJMQlzbKmHYGzPTS/SFUkX3Pqs+kYdt4LR99UytzqkeUTgzST3meg/dfbbx9aSTNZ1Jxer
AHFA2aDwJqwgq44s7b7Deyjzt2VvvJiB+RkZnNB9TjuIf3YrjwSb2EDfFqYcbnNVWrW5vYqAzsLv
BhWuetZrrFVk+b4ScSWqM0W1bqo5XojFA91Ss+QNW3oK5mOdpTocmk5WqAc79++T+EUjFTRg96Bi
eYLE5UvWWQ0ZKIdWj4GA+KoU8hKbaTb2aXmX+dkKwmNmOnlfiMDn6Z4FSG1vleAYS3+4gp9WkVyD
ihk18/6vBpVErVb7RtM9PpMqzAi0TaHymX107rbWtx7DJT3dliDNzHLXTloK1sTduEyQn0PiX4CY
ZNLVI7fUowZ9I4NHCde1SKp15Yd/fgs7u/JHkp4qhfg3+V5AXfe1cidNmj2AP93MRBNjFB7K7KpZ
l5Gxq8yfxENwDxwiCdhkcPIMMnB3GDlNQjVH5h2ffCcXlGTau3QvjMzR/sctAnodOTIlMukY5wFc
VC0/vYgPShH2M+nSZr+RTvdoUweGoPULuqYpTHF0TKBLPhvXjoU2RrXoM9OfwcC8LkdJgmq1Zbd1
19T+ZKvKKa25ryuFCVfO4m1uTzCUFipMqmSfPyisPeilrfcIOC1tuVvHTpFF19FekDCmSTp/7DNF
XcmJbDXgzwckzgUjSkElqvq/GfRjJf0x2qOVXKIWZ+cvPuX5OD5JwtEFW6tDLX26K4H00K8vnk3D
+AESoyMio2ZOF+dsIWmyPnhPstluNnpjbH0E9rNaJeNzWIwKsCJEh0QT4whwwYc0x9oetqSeUg+Y
SKbHVZXXj5CRzjJoooeelH+ydzatLp0boc62FzU+0HHAW/NCaNsyZoVOCzMN4l1cDW2NBAsi5vCQ
cJYq+Gcrr14ZrP9Ni3F9wBPclfFNkoNdkeGOC9yHZXr/Ur3QiddstjC7d41pbLvS/szcIEaIDdKX
OlSpr5bya8jMv5ykcBHIawDR1JOs4h8LwMJTjyRYirI+9pg/Y3SBYYWQJTBmskKykIfOuo5/JZYh
ERWRFdx19DZhAvKgQNIYBOaupeUCzKYA75cicxZp5dcw/viBtQjF1EFajAbGBrQH0mlLxrlp1gS1
vcYUFTOkjn0xCTPJ5ljI/hlOjlwjUGQ1r0B/98yKfaUf/qSW/E8Z5e/QjjdAAvxl2jF7yPuD6wSZ
+GPQweiJdkOz3atGVAQwN9LUU1ThXpmuRKYfkgkzDhkQM3M8dCuXzrzkcZflW9OU5cDWI2VRl850
ZPaoRjgI/lBdLCYypa5eFLo5JV9O6i5uzjvtRoVVCfynIQHnHhx11Odh9IqgdmZnq7ln1gRjYVwM
xtJp1TNvPM110VLVCaqO0ltV3ROflZ6uxgLXRwtmWUXhBfuZbobS+DNK3kbHP1QSfYD35mlPnBGk
u0qJT6hGWjXu2epnCdYmUEVqRoZy9KUCpc93homWAUN0Hl9GXLFh95s0zzTZjBeDLGkY5piCpzhJ
eU9TMausRx68Yhwf8kXUAWC0v5RhSAQmCGP2cjJ7a/VMVXeot2MGWT918ZgcVYIESUS0yyD96vp0
46ntZxNWL5F4P8B3nM6MdkSsu4cxWYl2jQeXLAPdAij/J3eXNt0MqEwTcy+xg4yeVrW6YjFnwU4l
WS5zp0aGYFcjsnYQcJQu4HoA6KXpLNMXcfswG2TdsPRxZIRBRYfZXPuBu+sqpIucwTu96tqm/p9S
yprIYW+HP57xh7Ho2Oq69UJv/hImlegOoLokuo6N5nv06UqCW8sqzwhhxCTyyWTTLqFtGZkeqvpv
T+MVuWIet5UTW8pyZBib+sy5JXdHbtgyz1eVdgvGbdMuRLhrIxSYWJREKoBN7byW3lw7sJ8OGADu
uA7m2tYw1yNemh11sdch/OGKrw+D/BgAZBUh0nx8I8kfovbZqAVzLy4gIX5p4XgNKJOr8KibR4jC
lc+aKN2x1pyot4jJBIPsoxPrhzRcW0C2o03mrwa0yNmsgxbuOzhne4bgBGZ9er/h1TtEl8n8gCEr
LBnIrXR74VYNtCyPywTsPYZR5pVWLU5WTfU2n5fGl2x9m9pWdk9hgZ0W88JiBFitRuAOEpC7CJg6
c9kzJpsQSQcTc5IBzsMM/TNIU747aQhut8iKvcFRyLWRKyROyXO45vOggMqb3+LuXBSIdXehfBuy
v5CBU/GSC/rKFHT8sclWXfZL+FQu67PYnu4eKgTE5VH4JVA6yfIa32iHWkPS9hL3daRh46y3rf0K
k+92ckKJYeXx9UYEgLlytN2DHizwiNP7HAOKuG68jBauBmUF+VTnQX7k2l2O12Z7DJtNk//F9cGW
fyx/m1e3ftxL9qbIj5A1ZyEChlFc/fgzNe6Vddaqm6ztkD6dCvnkpTcpfEniz0IFW5w6XEuF6SCP
flTUhG79U2bfkbytuRVV9rde/+7ln2LKgOKt9a0WvzYGtBa4ZP2RImmxlka3GY1DbH/brJzk+K0p
DKUazK8b2gTE6vtJWM74d5ZbV69+e+VvWzxdhku69YuVj1H5xG/Dd7E3+YNaj4M1uRjulzE+LeUw
PUQF4YXmNB0ftF/tC5exJe2NgSAxx/F0rMGrIl6rPqHfB56eRHumPZzQMw81YwjVnDtsloqxrupr
L739aqsaH7214a+VaPJ0DvSaa/2aFT9dfKItVYajbb65zeroE5POXGLVi5dA5H8d8xn0BLZ9Cqph
1nF9s0Ie6p+MmDKFg3QwKfKQldvuqxg1p0eJMu598Vd7dwcgXZustJWA0xBSIXTypMmAn5NtMWa0
+UeffcA6Y5X769Uxov1o1ogPnj23ObUKvgEuh9ZgwHMosMAgIHDjtW0clHXNb0qMc5hgo0W05pij
Bap/5KpzP3oVBcs9eh7CPmYZdsVxMgVQCJeEOwd+tmraS9nTiNiM7qJ5o/2UqMmrt8AladDlxo8K
FnBwqfDEDvbDM49N8ZmHH16/UXBf86r04mVKDxWJe4EaEP2/kzJPThBJWt56bMh6ESWsC5jYKXmv
xJuxPGafto9sVCZXvX30CCBoyBiZYBeQ7h7laJGsyTbF8MYTg9847QuEfjQWVIZu32/q1IEEMBNW
+5dzbWbM7yr7LMtvC9JTMcLItLDVMhrHRd7dEzxaARNKrUF222rzordw7KB/TwkgDmF4YVkSLpJd
wH4pevSg+stcfhu2VZmvhbVHgRvKe8APQK2ZYAZET/TuMmEj1dAoDL05i7tqheJ7oY4BCv58DYTY
kbGlhMpRHliJYMcxCQl41ca9w9o40n70Ro5dlPkGfNFFLK7sdeaKWNrDkaNhE4zgsljRddRuPu4g
rFQcKCNuYKjjWcdyXwV8jKxQMoiV+AvS7eT9KH+tYq9ldIb8aD2TAFQJuvcswCbyrpWwJcnjsmw5
t6iwxgT0/Kk0//zfVlW+xuJpt8eOpzVUz1iKxjm1wSUStIjjj0Dqanbte2x2UpwtUJodfaZKio6G
wGe9TNes84zWUY964hjmjNB84vrwhpdgyiJvJewpLbrGPp06kVRuBmhUMAgWuunPc+LJQvsTedYc
sKyvEuHzKQ1w6VlymNSw0ZSj1GNb08hr7r6goi38ON4qTItC5MRmTu6Bu6+qwHHLkk4Gcjbcr2Pi
kkGntUvLoFvukXd68xFlr40ZexjVRZ7tZfVzNG5GMS1FPTKRFEp4WIMhSgmcRp2+a/Jfw2I3zHnX
SRrDIexABZ5JJBhaglkMTUXaIdInKH7MnjU1alTh+yoDZ/pOKXY7JQfwwNUrow2zBfY9voECdqkz
DQ5HsRxM7GmGf0gjGfHteOL3yN/pN6UBfaDsKAmGNWstjFjK0gTWiO0UIuKDkE8MJZ4TYcORE4b9
BqyCcEvEM7uRk8Vp1GPgArLuxuacTHMC3YulWV0GVUHvpK5Mr3qnWjEHsrINQ7reFDhBRIfow2L1
8bKN+qIbAqcNOiYNg6MjYzKrdj6luTAEw2iHmr32mdQuZal2ZJKABpIXClGs3fyvJTwwxj8pQ5Wm
EVO0X/Zi85EJENg3J1LaXZ/i7zPYATa4kVybBQsr62zajjNAVcXKFdbZy+8SQcelhmnRxFEpWcse
pimSD+tqQPiYvp5GGxA1MUQlBlwynaEJ58aCKlB9qAFLmvZQ6+uq/zTys9b7i4oOSBvjZVQry2AI
llUx1wZ9oXFpjxXueeXLpoebXARgu+RcXEoyaYLy0SrkNEVvH8kt83joMtF8xGJn4+fPYNzaSGMb
cvYif8njVt1bYbnzAsiY582tstkg03dQxp5tXLp9yVBRi+g3C8eP2WVQL57VGAlY0i6ynLJ2fDXS
vTYDViEYIBGbMiqh3ylmgG1mcnQGeMY1i3W1lx3MlLXPaUDiSwiLtVuUyXCrXMzn1EYw1Pet0q/c
zF0WerhRKTUIQaOL9Zx8tNbaQEYamM5ueFm9hUadFdjLG5CRHaZUWAU8okJlXpnR51jH2+afz+i4
g6ejJx9DuxdY73TzStTjrLSuky5OA1MwYByS83+4FhaoTPnsyqQkJHMrp4Zc9NKnFJ/0fE1KqQL1
AluzxB2yHLGNZ4wMdbmH8AS2NEbwh4kCKtBMhQIyfRWgDlGAkisRs9yPNm3HHwl7icqTTy+z+aD4
7ujc/AY3Hzt5qbrZ8Wmo7qWxKcTNQLUtwNVUF2HsMBkZyS4AjDYWHKu2YAScLx1h3Ib8Vdacjaa0
qLjMJIPmA+VqWy6ZZLbKFfoHt47qpEToWQ9U1ZTuJ3fyPDaEelHCluQ1Zclr+k8YPiN1VyeHvN5Z
7bPLaKeYPgiG02qkT0D3RRGSk6LDM546+GDmXT04ekmprPR62CvWNTGeiXZhRQCqB64Iq8IxnGAo
6MWxRBIpx/koH8gAmq+Y5X13xUNrVdicJGkM98YATRtRmtbSPEB9xSAbBaBHHhrKLIs7dkJ9CA+Y
B4PAhP/aN9cOETERdVAjnAJ7VYK6g666Ioor+i76V2XuY0T0lvLgkRnjNMG7RTlGlxaqDbY/iBD+
nDRbh+i80H0rljorGuYPkJStfCdJJzm5SRofnIrvkw0LmUR6wsPx8kBAAxejQSKe3k8MVrx+ZpXv
GOlN1b4a7Ylqa5dTcIj2lEKezI2TqH6nurJgspEIfelXGAbdDXfqlfRS2Bg8n56+zEKs8LwaA+I9
uz773TdvFF7mXHupzYePjE0Foh/G7ixvf6Lkauc3j/qkxp/QBWdD2vgYfTuQnkpFlDj7cfIusSRv
yN0hV4QYwTZg4Mb4loHZzeMXNPmL9970y77fgTlCgOjf2tjE/UD3TyLkdKS0y0AtgKyxCD+pxtkW
K6KAoCODeFXGfu6W20xxGhB+TBDQVq6ZudrVDcmx3u8RqtM3yP4lb5ClO5pxDYkzk4+mtRFqfAJY
RwKtSRcs7B4Xk8mZQb7686rI2iHu97J9FQUpNu84/hrEOeSgqXmX1B3qlBgvCOcfEeRRugTltgjG
nBOOmjQ0wMJwWiLqHt34FYKf6tbkzJ9ZtQIMnpmRi7Hq107gwPk7HdOMzZdImPkk1jnh4MmRoiZG
Q1/nLbpDz94nY0wa4fWj56B5osc0spgXA/g9viuFeF+hmY7rG4uRtZPw2HnfSmR30w6wYT4w8pON
kYnjV6HWE0srGn5xUt1g3bL5Z3fU0AIVzGD6lTnlBEU/pfEqMBmLmDE1xw6xhmWcz4OcsZOLFE4z
//llipoAR3Wksz8/JWB13GOpMi5jRT3dM2jtacVVbozfVEjzgcJT5vEHuAChGnEOcj0y5rDtlVHd
ZQKBAo9LNsdOOwDELwLcZgAs+Eioar7QB7LYZipjFr2exsA83sCdZ5GMFqiGge0yXSEJUX0GEPBl
nO6SwqXqS+y3p8ELozoqn5HsBH2vBpfphghJDhrwspVwe3QBxAabgYV0fppVYoGbCs8tXDMqQdwi
9PXgsrB/8ynliC+NU83YXhS7op2M3z+ZygyVJ6iQ1blLRVEXCBy4b6c/Mb6I3pnXzcMt4e/hMsjo
hBnQnwY+vT2Vuh99og5nz1dkYh7I6rYFv1qGk57ij3CYgvdJXBarUVpnvEbuGN6SRAEQSzmd/OMf
9OqyopyQmduL6e1jFX9N+eeJj9z9ZMRtyxwP2W+grp0RAWP4h1AsU59xRAoJx3f5w/9bRDOoT0WG
9kJU0vhiw4Ew9q5WThBcJETp3iZTHiaD6IADnF8o7TV/LSKXr1oSKDGG+2D4VpUnPp0hvOXSd5me
dBMw7CcptyxhbslwrbCbSdNccsPf6DhFY6YaXbIcUDIlHvxzX6ev2vNY+NIDRRGPrWHQ2TNAHr1f
IvBmJr54vlJpnezB2icQb5itleq7Ql6qAGOPQ6CXypfHM9tVezOgCBZLH+oS1XUhT1u5BkEvVBCM
C3hgZZrDku/mJECAmp4Rx6itNe0Ttg3l4g+xUpolMXVeVkBVs1Uktk3Pawj9x+AFnwA807OqK+9B
fIiApSI3HxTF+Wi8EnWn8yOzVQUQ4vvH6RllAbEmlGVB/PpEV6LWa817Ev118JMCFT1CUTJ+YvIu
fVspXwXzFciv6Qkcphm932AMsGdT3U2lhAsKO/DA6d6vFgHR19OriS4io/rH2UwpXy2h/S94rium
ocw6Ww/PnQm8W7tWfBdQmDHJOuQPLQRkClHDTttN78caVUqtsJPhG2XaRXSfxXUikrbe0WuufAse
31Sr8uypdcDln66FXizVHjt59dL0mpGax8jN4N2Oz6v6UbDXyz5zJMJ/0PvyjrxX2J6RYsGhiADD
yKY8I8llQK2obSw7XVclRTIqFRUBTkvHz7oBfAlPvQTsMGE0ZMewbRygHGbybUfVImWB2U8mdG5I
lWFnx1tj8D6crP1pzev0f9M9TU3BVA3zuNgJKkjtYrl3z9+O2ivFhuiNr8mZTEaZHC2KHogl066R
OtTSbjCZpmLHNC9u/8jw6gv5X44SvBmYw8ntAhsB3XbLj7l2gnCFL8vuvkf3AdnXnuobbg1Skylc
49mGmV8kMC7+qHQQWCtD8a0xQzc7BGHWP6n9tZm05JQ6QKRn0zHL2ynq3rw6fDj52MbB0plKddiD
m4xUOM3+ALsjV+AZMP30H1qz4z2nNk+t2rmIoD8GAox9rHZ9US+NwCB2ZWcgubGrTWXuiIOdod1b
TDV/ufegaGmCDpVzKtclx+AgZNY7+3+H1l3x3lcuR7fB+do71qAtQx0y04oqF/EMg66/qTQR2Vud
6qrylNF7TEd4yE4GO+3/BchAzQ7GgZeknN4XqMlEw9HL21bysGPziUl1abHwaW/Be1hIvrpq/hGT
+DQ9HyYhB9Yjbh6jE8mbSrvk422y9CF2TmEOIB5rp40FO+Yfop/k7KaLk402P4xpUBYfvnHKot+A
LYRrwkN0k0Uint9q9jfV49LEs2hboJ5v/OGzWLt35qM20Kuyi2cGyVfLclwmKcAZGnB0Hwjk1q7B
RhyDQliVHOflHNzaK3Pv/5F0HstxI0EQ/SJEoOFxHW84hjP0FwQtvGt4fP2+1h4UodWK1BCmu6sq
82XFIKWfeHXTn3Z+KXPGN/IPsx41wrkM/3yD1IOLPXBX+Ish5UuVoaiFgPjlRI9++hyqKh4kkxlu
u/roO59e8jc70VISSDs18Sry0iULziE0TiXTbOCffUByMKNFBhXoBxfC/s3Kk4EyW/PlqiK0iaPD
OP7ljVq62NMdKqP9JJ9pQbBzor1q737/lzqv5YxblpaqmhYKOAdM6Lpjnq5N49NDCI/aFyPbqsHb
rDNSQCTMqR9QoGWjBzkBGMq7i+Uz4mYwXHz0zh/7kqIHGUdOohwsFI2wnN8n66zaLia7Au9cmv1U
KaHL7s3lnE2qDE8HlDyT/hHhRNirEh0tHTSG3IeICBhu7piY0vcy6UKNBto98S47HAqCLb1BanMe
aUt6X671PSpVMFi8oDVWqfEU8aO5YAGHV4rElUYIjXCazRh+0u5qEX80COUyajoEBZJkqN5HJIVr
R6OQTahcGvdqDDflWDVaYu6LdZC8at5Fco6OWa3caSM81R5pIm05zgUMSLxU7rRITNQT6Bb8XGlN
/iioyEW9mEb8Oul7OqTvnb8WLeM0KuM6ihZNArJrQEl8t7pLWhKqS7/m7x/UIvKIK9hg6SaAZ6g/
sbogDVG4F42+uqKqFIsvo/zKq81g3VvNXWrZqcXwzPW1FB2IfgvJObN47Y1VUF2T4pFpcgiIaGqo
M6i9GCggimEc++W1XyyhhuAFYujO9YS4wLo84SYO0gPjTua/LcMKBAhco5CBf2v9ehB+OuK4Tedv
I8DTJvD+Sip8To4zQxmj+sMhFFbHhtvYm9CCPjT/r4wm5mbUqq+Qcfz8AXZCL/NlQDbDROURjOEq
nWd8lsayROCcsHW55g17zLqzWfPVMa9+c+qX2HyPimeyAnnonfI3c79xIGQ8IOrSzcHzRgWITNNz
5iesUHwT/PoG3R8FGOePLOgZ6nHSGQhWAyi86kmvOMyCutfLYy/OOWdY3X6SV4t1xHwsaWKpS2M3
jyRaa9pn6r6qCw0oQJ8+1L8Zac8dp1u+NLJ+uTrqFnDJ+V0LEHa+dIz1W8JTSdvh2eLJAXwfTu81
+U0t3aWJ4QXgJmqkxGYQ8YzQ999d5rctPa/6M3fOBowMr3yIjXvhkr34PpDoRn4XOGTy4UGlmtYm
5bhtE2ViRNcu+iUl26j/mv4DHRDKsaXbv8SAJgoubGfeLOuuOFYefy8n5OeccnZp5uc4ekz66Vjm
1iPlTUk7CsOobx1HgNk2Ds7kSBzSRlpyq55dCgmwbUjr+L1DjdHTDoZ2ttLJZiNaaN21w9rWv2T6
FNjnzlDZK+q1lDGDfZgl7cbgpKk7VKHu3laSPpYKAmn4AZN6JvgOUkh45Pg1OZKTGVmjhFcjhEwg
Ksblg8U24qIQ4pRIqBnEMrnSB8bY/LhxfBbu4+w+RuO1TxH1gRUcb6lmcg+Pdnsnd5mlDyN5zoyE
UwRcQjraTvNTK7AKo6aKLhu8E1qaHEwYocgXPgnTHb6cF1LzbkaLQJdpZ4O8c1N4DBI5bXOGDVym
b3jZ2coq/0Mzrl7AuofGFSTZS9SkhLYBhlkI/QFKTD/9DKjKYWmgNdlzF9CWsnEuRCGYQX9GdrgB
D9toG0SYy8h+LsJvWCGMoOMcqg7aKLYAz1vGUwAxkBRdTmpUqYuJTgZdmqFpjlPhomgnOqIrkQ1H
u1DFWDHNnNgyQlp6Of2cN+K1l7ZNehQzSfXoR/hL1buNmxtxNymu2Y+njhdcjxKmVNRgC9fPzKMr
k85btOq4vIg4uNCMCoL8yzafuUILd/pRd8ofyIaFFiHRhmrEqzEwQVO8h1HihPGisj6BGy5in/Ad
wnHkVV25kXNf7NvcRupbNeoxEMnVHI9Ngo4wsYVouETtgEWlXZrr5E3cBxe3IzilpD+7I4c4rnSG
nDnmj0klWxAG35k0cEj3APgWw3fpeaEttoG2eeSV5H0x/XdSiJdkpC3Vu6XW5yp/tAI+QgK8jrMy
TSNaA0iGeFrgtzX+g1pn1D+nNo/WRmW4HlhWedirnrtoAI+f/kbqksJ6Mae72s60gmRdm9bizXGP
6iHiSgl2QYdSBQHeypsu5CCxh0MxYfg1KgMUebsGM37Tv9AzoIHdtxxpcgiUYX5oIDek7SVgP6gP
SFIWGdoEvdVXJTuX3qSbmUOmCJyVcPjiPUHjsIb5CAjCCE4OuQOt0naAIvV3iNC4nGt2Ejm+/HvO
CtxbIWRy3u00YcuERDiWKGcCpCHxdx3uouknsiHRv+XNs+BnLnRSGXmNZ/GdP9Yep2FUAer2qY1L
XVKRPvUezAOGJGy0hXEbeBrJNuLsXgDKjVjLwnUfVQCf4Yt3K8+pV2oq6SBQ4dXhUWQakJT4cxGV
sSFWPJ99/8bLhGxr2bT4R9s7V92jszHzdwQtAM9NVi0PRFCDN3lSKzmr8hh8BAw4tTuhpqBao/4U
PZb9deT2p6RIRdpvG1/7CKTuwkZTWb4FyY/+28R/Juo6ixpTph9+9OwN36n75M17N7p10ckD9pn5
32V8ivnCrjqy1ltDtdKAnEWgCc4ggtWWWNAiBKSctg+GjrMcFhkVD3J3bPb0CHTydR54qMfxaL4p
oPPAN/PYnpAR01h5qzmt4/FFm2ryYfdAdc/m/FDF1SIVbzFVTQP+sePe4pnl0/DN8oDlIT6pMczA
9wm9N0gjrYccu6X5iXTmWuCCU1/Cde+wKqUeFqFN4v6ZCUpD52dm3+SnYrkysTyxwvXEY1ENgq9i
1sh4czlrm6Q9OIIY7CPRveChvnQJM/Zxpjkhgn41Qc1vQUSAbQ1iCEarGt3/49iiiR3oKrEI8Nqx
UP5/riOriQh5xMo0u0CS1p9JzZGvOdbVazxduHUzp7owOA4ZzBH0TCyqtikPLjJycS44uk3Tp5W+
NikeSSgoOIp1vnc7gkrmqJFPOyJjpHsdOeS0mcNG8x32cgtwpyKGE3WJxvqPhZVumoqYVzDR6iIi
dga4zVOPK2dikk4hC8sxOs72i1/Q0GGYV65hso3OVl29TK2JKuZFnrh2Ok0nHd3ESPgXxUiLeXyf
MDZxvYPtb+EAEEKqz3vncSQu5jrSaZyWofUWE4DqHMHFRBrS/gdZlepOjsxoAnrkRX1JmqcUDZ6A
XK2BMXfSed1E9KcMMttcag5OOJ57jMleMzVsvSIV53g4RfMLS/3oxmdF/xjhFz5N6XGeMOJxKoOO
Z81ALMenEAdnAQK4IxSnXKT9V2TfgFFl01HR0DgdqUSh8Bbnd0PXFrge0Cyaq95mMkWbW31MBvzU
mYxtxJUAp6NZQx62gxDYA11UIFT9REQ6zwvFbc7oatop8blsx5WH/NrHahDJ14R5fsQMNqd9bVZy
wVDQX5L0wc6YrvPGWpie/qCnDEbpZW7TWO2wWEyfdOI57Idq+vXo6ovubgsARHwvl4JMphfiZFfx
FWKKnj+EyZcXH4PY20WfuvuJnzhHMUIzIJxAUJmo6a0VK3360fgnQpsXeBQbA8nJLTdfA+Z1NX04
I2RM1dPW8IkVO0RtV6+mutrlpQHGaQd+bal+YYhZIVNeOfWTkC9wTprm0WxuvoooqzQWsM8p/xzk
hzqm0w99ik0PzIhEp88KSzP1dSBeTgBZfktoWQYecOuWznvxWPmPo33y4qv6ytjDQ4w61J1Knv9p
ekpw1Otm/um5VAJBfE3+dMGX0sdn58QJBH8RN5esv8R8sikeR4ezfIqegxYGikQGAn8NTg0N+6FJ
BVjCOiCpp0Sdguw/ng5+veV54dEv6MEyVc78r6w58UQNv/htGdngwbUcFl+G88WDJX5IPEaYjazB
itFdl8zwjlH/LFPkwHdTuexOlf6Z9vSBVbfZY8MiFwot3RByCtyP2koEW3VPyZQCaL+085Pi7bf7
rCDPrXkBfMCH+ee4uCjXWo96rvXZamn14BDAa4/b6YPKy0u+W++RAyirL3x+FL9D+QnmKLKWEOVa
1K7UDN6Xr3RMq46ry9Mqxm8OZtSGt3LexixrY4fn+YUfuIL5be2Zc/Gdxb8Xh9eVpUJE1rrKAdEy
6Cpi9BDTx4THvD1WEZb4CnLHnRAWWz5E2pt7xom/tMilI9sZydotYsxkRGhUqaaNeVqDd2xpFOuJ
vhg9GM5cHXWokRatapo0HE168Sz7nwDl5cQK1HT7Kbt58gPpMhMpdyU+XCPdOM024sVo+47OAPxh
2qcmonRveG3tfGk0KPpmeCZfXk+V5B9dbNbKkFF0r4hkp/JWMHAyECPZ6Uk9pOHsrsiFWA3+T2e9
4qhkG/EJzkTU1GePzhwdPetW+xdD3FOuftkeSv/Tak/qP2JUk2n/yPlBa5/R2kYhhD0nuFBW52wR
dfrsluehhUZ8YrS+GCixBXjQMn7p+oumk+f2Iut7PL0RI7b4VeNQI0A5WT432afj/+Xi7qf+sonx
MVjHqTt5zbCK6ntVf+vJh6i/yuDGX5N8cUQBAYwR0MhivgXREb6F+j65f0vKlw4Qow5zbVrWKG0K
VmC04+R72cHRdJ+0IcYA8zZowP8OLtIERPk4FKOXxD6oJ9x1z0yeYZDwZcUEqZmtOP5cd/LJbG+2
w9Cs/EGwOGw5A5U7jGFGdOjtnZ5dW+JH+Vxee9EK9VjH034Qx9Hcg+RqEWVrJuW7/z5Euza8Sprt
81thcKvjdtGpdltz9HD/YhpzPJ2XvmMNJMui10R7Mkea3FXJCV/qSLLi8jniuJHe7eRHIJZKirsv
v2c4s6n9/c+0YX1b8YOW5tu4n+dTH2UsSF2/6cFYkB+cHbOujDcgbrT+s+VNZeg1ZSrCDIBVyik3
YWMKfWYrYx8jtw7uM4fSCbFI6bVre2JQ3qGZoobxSZL1774Dl4z/wgbLkjRsGoUv+fJx1pu7mOFO
1hKHGiBnzPKVbXxl7KjaRA2B1mz0H5vxZAQ/Ixo6B7acROkIGh7pNN1XRsO+tXO9XTPvA+/syW+9
vgI2WFPXExogGaglK59+Kv4jaby7BT7S3xH6LwmZOXz6nhN1u6vRJ+o8v1jkgS4kvOA63s62wkOb
kduCfKW8oUCrVPDd/BiUN9e8lIjD1DOvQ8urmqs+wqt8ssc/1Jdx/16T8+a21rZC6xp57+hl++Re
Tszy0/tofewTxvlyQnBSMFwUgE21eD3gDBu8l7K8iPKHp9uJX4CRrTRYcRjp0sgGekUGoUDJA30c
LRCgNCC7Ggd5DSmaRp2WE29UjX9Gd4FZQmOUA48S27LaO2RtCK5cRk5N3BdcDMZ8/JAJH0DGhI7t
C5+qnJ815iQmnJNuQzs3g29gSPbwYUNuLgYiIhhB87lG46tFiq64TinStvlfsAtCISYditnCcaOk
i16SWmc8TwEnnPY2IHeuQac1JigGhriGB3yST1t4AAX95XbQvulDHOPinS6GB22eYKJtF5XRhqV1
xD6PeJ69J/X6DefYYV3G6zEg+tAdzbPZQIwok1cZ9uuqPOb1Y+AhAOD4NXIDFxVS8KB6xCbPi8yr
h+Z2iP/YMSC1rpKu3MXNh8swX92IQaQfWWBixlA1oEmZ/lMNzkaCFs5AezLnonWJsIhyWevUCvDT
iRVARopCbSOdcOMW+2pCAUa4liDLQgnbfeJaE679kGP4H++Vf66Gj4B5bwfXGv/8MqJ2wjeXMecm
fxYLYLLO6nRf9NpmdqOtBdte0jsfkP9417pQUTf/AB1ulmyi+LVh9RY8tHXyzRL8PpqnNGhec1fb
85026u7zXI5wSciPg0edrJv0G/iW3n9t3Ja2GdXo2K8j82vIcwRue9dBcXCg15PZfwGHCH3wL5R3
J2GZx1lkayOnzds94vxIEQKLEG7auJksoGz2quvpsGvp2pczp/MLR8SqgTsYZnvHMlYWClMvkSD0
w51FnedP7l7C6CuxDqnRHpUMjDh3Acr4MBEMLiEOpzViLP4U7A0zxP5FXSzN4iQ1+A9VB7Zg3YAJ
pffFoF9bGR07qaOtEJIwACSqouuWLq8nT6l6QUzaC7mJky5vDln8ri6KSh+IqPsZAHOyZGz8WXA8
37T+Fxeo49AXAyKky+h5b+H8JLQWcSqtxarbOO6rTRPco4PBbwGGs4B8oV86q5sxpBxBjGgXtxZ5
a9avzOqr1VRLpA46Ri3c59RwEe49N694WGICSMTS0/WlLbDCPBN7iYuFVisjeA46liSypWJuxkWE
IEgPY6IbimDgW0N2r5sECXryJk1kcLTNSVK/jSxkHLc694AJmMe9ZlKp/omB+ZSpFgGSlhKCIWCJ
uFzlqOZK9AQdS2gKnrdxw4iDplgwDquX0Pf6tWyvavHoknC/mfr3CDOqa+zUOyN4hbyIx7mPdhq1
lw0UifSC+p1MS5iOPxXdE11aO2lwtIjDLQQNiAmIvWCrpjmoJrr4Shqr7mrP0FZB4CEYEhtPLWws
jRrdCqP5ylp21bwcOYL69reP/8lrGeMPuKqJw2A+SbJmR0TZAROTiBDllqG41i+qxDFmduuOGlfk
5kqt7zhdMV/8NfULt92r/mxu+Yx2kxbF0glArdbs6phfeTZq+ynneCYn99IGl4Z3OZfPAm13LkJy
XiDV2fkR7BjmB3zA+YFAAUhHWEiwWrrckDwcKP6gxGU4EstrEk3nIWh/wDsXWv8C/mxJSXACdug3
NT2/SXue0wThNMupXGmtv+omgjlrxsT6jJjaZ+k+h+TUmQ/qh/DLgS0SzRYNsp76nuO/yhxkZN/K
vUkyX5wwdeC6eByF8F9jW6ZzyMtfohBCoGKPxn1iaEn4UsSEZjLKdebcMu4SB4MTY97efGZLY8Ef
eIWw2OTse64FHn06DEDOx40Y7mpem9LPd78NCErSv9gIoqxZQ+d0g1BOr8nFjEm/qU5XeRoyBczG
jWVf47xcx2wWHqQtdk8t+uqiwwDLswr+LRfqgZDhrCpWNdjmnYbjFu69Yts25YMv5dVovxISJvOJ
feAbFrq8o/CLjQ8aLAGzaeUOR1FCCR7yNr21hY6vdIYt/9eET8b0HOuXPsP2P3IypkgihC9vho1L
AcyEXMUamW25Megfl1grDNX65H9V87CoqsNsPCs9+4CeAPrvGmWD+mnLd4EcRtTQRB7i5E8tsw2t
S/pVOWKHObm55ZtjP3FQgXm4yMFvzb8SooQHTbejD0PsSjT9DdGbWioL/Dlzrm51ioB1ouyEjr6y
6E+h5VrG50khP2S14dPh3r1N8ZvgB1ZQw2iCnMGVxZlqhE8E7fWVOn09WdqZWJGFhcq/xRUi6WQ2
9V9CPr2s2PpRYw7OmVWsstmuEBUl1KgaoW8Mobg74PtIJfisMXXWIWRtb9G3wH7R1ujGe+J82jjG
+EcmFiq1ao7pRcy3GbYi4RoxnJNSU+X1Rb1g6h9QP8hQVfvJtNfq2Y3tR25ITgfcKEG2C4Bu7s6U
dCTzDe9czumW1rDZqstm1WiOHmb7Fmd3hPedeLPzDQ3zJLnx+0QHmpo/bOYE1X6IVcq4xfR/1T+/
HBAiqVsrs2f1qHUWUxt0SX4LkIlnNHN/CwJIUeKn3DcXsJxz5mHAy8Jnozlhc0/4UfkIonpPyE3N
sV5Q9POLh46tM9Df1D7L70SGO/5Z/ZQ90dDw9dc8ZLr44D6pOxvalME8jblEv8El2XgMn7OZUSYa
TH6WT/Wg8Xe5LHzWBPky5zo9odZBPMHJlIFdwsnNgW9JNBelVx+h09I896nJWY2lB8+nS0/9zJ6L
Ym8iQALjae3FpKkLcsIYFBA37MYXvMELy6p2TTE8RqB8spAM3QmVdA/YI5oxKPlvvdESd/YSTOku
lsGZIJO3sJHM+CN0lHj5zGe9YGxbVIfU6e70PG0Wp3KabCoOMq5Qamnox+Y763pvWmfY7luZmbvZ
7XbqcSmF2BGtNiRYtmQJpFihBKMRq7Jd4gYiKbMdtU8vgKlsRBHirwJT6dwxJPwRVBES8ppr+stS
kvcrEJw4jGo/rRIKMNA1EfXLnChetWe70PqH5LliOuP4JJR2FpdFArYOALci+/fgtcMY32QDgaQU
WAFMAq8mgnXazl9PYzOyIImHXg+oKMh7xS5KobIby/ky5wj3ep3Ko13SlQ1ovfmiOGionXtm0mrv
HR2xyUdzS9bqPmvjPS2KEZ8+ia7HOpofLENy/lEh2jOl14C+gUMPghVZkQwOZzQSjJRYzfDQr9V2
Xl3CEgMhut9SnfvbOxohnD1h/aXljobWevyWdfpDAB2jD5MIj5YSbNZMcZhKf+3P+hVR0i3Wyzch
amT786a23J8U6s2CyNJy4+ED8IuJfn6ZYxdsD2DoEKYGNUUXweV9/JONnH2KPvjyTLQDPeBtdltm
k7jTWqfOL5UMmJnS+zXS4mzrVH8OKoHQo+07Q0xvcaCmeAXApCBZc1rSuTPyFRwNEyT3h0Nr8Q06
y5XouANgDdVMEdH2cG6HkTEJK8TdmSJjB6AHG7bHkK0ukMkEbjCR3NpvtBgLOQJj0llq+ov++DPZ
V79zNlXkruohPUWXyAWi04G+TpHWM4KVGjQnftn+/+Mjl2cAoBhBRBIhuo1P7dAzQ3MdTsYMoKIv
zUEGMSN6DzQqOeIdBjYQABBAYU/woKmSFdB7gs6DRJADAFYsqHxWNy5bUtOimd2j4ZHLW1y1CKvK
apVk9X5g5GIh6ZnbjWwEwHwyfoHg1xkgf+kfsJGQzIv5su53FdzmnEFReYgrhsRRgzeQeYnvnGUz
3Jiljsk61nHAxzGlB6L9AWcIL1hL3/ZHopVJIqxZbZP9JgOPtxaA2baT517Dea/FW7/EbVs2n6RZ
rmFdwlNVdPF1W7ZEZ/VP46TsOMlDJ9NrEQ5vKbtx1+lHRnvYzoz9ZHBHq9o9hRSdQx3fKXBupdqX
tQyjRwliOBfVEm8dPB0d1aCWv48jPU3L9b4NjcFR066nmG6haey1OttEKdF0+gxkl4JLSO2BOCem
fZ64i/6r/ifRi7ZBar6ljfaYkvpr9FTc5XMf5XD9PHo+7r6YqG/gyyOH5ugbSxu3U14cWoEiRR+P
QOQgxRglOfFluiE9DGIUU8ZQjs5ey7WbHfgXy9MPtu7/iFFXM45XLR/lcpLWvLdbHKQWng/a20w4
OcS5GY4fg7hixKj8cz6yJx2F2U7r0Vb7XV7venP+FfVm7PBp9LRSLrmolwYu4NwN6+0UomwIOVaE
IgnYxQXTUrA7MIYQ1IlM7jw4MCZdUfgOYjWm1pdvNo/u1IiVXtEhGkMYhGG/m2DQLUuIGLy+7PR4
uyKNhgogCOtflTWPUbfTAw5TLQAQ2a0tKfduWmaETKJXnUeg2LrVuoTqpG8FICA6tmtHIzjJs+jk
Jv2DFtgnszPGXVDfzRRsTGn595rMGlit6V3kDjEpeb1KBbe+FwUYKJoyZARSIAbtJhxpBRGkizQm
HpmyV9NjpkNpcP101XsjFuA83ea+ytSjy2AnpJdX5Xx2s+rgFvAI0IC32JfIZ1l14DwwK2G9mSi6
OOvgppe49pem4T+mNAPt3gnXItR+6yT67ThPh7ocjp0+TmvHT7vltz+TKid8ky6eRHjsPACcaXCD
U9fro0DnMEUAvwwiNGZjE+tTvamC+bdzaFLHZgtQm8PmkiCtp9xnWob7uAPRE3sb8OQAwGKU8jjo
kfXwgoOxsmgfcI4f2HCsEWYbpHa7/i2d6VNqbXdy3XjdJd43qSl/KTO0KS/9rd38FmX30jhTCrlY
3ph8b3hUiGwCVVDUdGTzK+vuUfQ2jfBu2HW1PMZtvw0qQpN8N3wqmofem75aBZfMZhjMkzqJjhzv
DDCdrmMHVMXiIeqVCNi2f5vZ8SgkVFWnOyV7JwL3maP+1OpP0ehG+AjDeSMN39h6WsfMzKvgnDTf
rR3qq8Hv9IUrGYqn2TsS2+tk8gfREAEyoY0X2mDryq55CALGiP1HELHCxzWlkae8QZkb8jSXerTJ
xYy/gI/Xijf6Q+nWRSjne4S3FPrBgKexDtnAHCGtvWsgL8tEsdXpP7T1UCBkKKIzXNkHba61jQdf
kFhyjvZKSRQXakRjvTqBo/4L18Nzlpv91ik2Yx7j7rD63zqWX3HPbNny4hjpHqHoyFUwSzQPWWeU
myGzDm3hbIgYX2ssaKsZgYom9U2YW0R9GP0+F+xQBUb3hyFsDh0d0VOKhCNU/GDY5dVGbxFF2ZN5
rhkGlmV46iY8+iJ7bcZ+WKVNAuQfgyXiJub+xpzs6wlVToTmsmyBAoWayoZdmX1YbSMtpHO3hHqg
r8wsmpDVlZu+wQUjhp79bs5AhdF0Ayn7lpQmgAdelu3Q0vmREcbvPMUaYLChx0h2o17scvgvmy6T
58ZiiKGBWK2H5lbJae85GqyGlFnE1N6SEM6BGMjrGZ2TFvmA3O3HJoihAzit9VRiEcLmAMlDq1AV
yCHY1aptxM3AkAdbZ6aHEU3Va0VystPGz73fHIYAE33aYv3qagPfV2Uy4uDLwRUIKHk2DmAjQgs8
PHa+1PdRBjFW5y3oZyCQqe32W2RXEXG4Owu2TOZh5goc7OBj4ZxirSpXXeuYnNfpJDgNisYeN2rM
CxB3dr4SDanmMtk3hLMwNWcAFpYRYgauECUWIwpQ29bc44RK8VUaaf8Z2NPOa9vXpIZIAhWE03lA
KkvH4XC09sJOjG0gc05RLlJTH2L3apzpprlG/pTgpdv3+DtcZFN+kzWQvWFSJ9qbmQ39qbG/c0YE
qh2e0IF0M+NxhMqnfCf3ojbrHRcDeCbBTCXvQiWMcSNF+Ogj3Fvlrn7TBer3fC62U0DiRTa529F+
FyEPrT3TlmwFsxncHdXcXF3LeLbCsGdSZv90RuDS1CC8SqJ5a/0YS7BnvM59BaovIRBj8ugexcpg
OT031vThhgjUK6O9NRmdEnoRnEpCKv0BQF2gIyOMeoYGxUALLYiT14TPQzWGEq8YslvfO6tAadTd
yD0HTq0fsx6YxtwCWMdNC6JoHSk0nGUqJiFWT4qVN9GgmhvKS+5rJ9ugvp3ETBuatk4WcsTnhIs0
SDw4owSJYSLsG+D4QEagi+p6rDZJqq/8CA9PUA9UqZ3SouZwLwEmA1IirZ3W4yioKaeqCwibIHeL
0VbbVPMujT/LkUS3jmK58/jLut2DdDHCexZyXiSEBFee6/4maejughQLW6LEsJ6/bVsfDUeH1iis
d0OmN1tuL2LFEb6VziMRGGpAl8zJTuuki9Nc3pKRGVWk6uGYLOzJhWBrWeOZwMuAJFvEyHkwbuow
u7NeztuE86U9/AMBRQZJ6P3BGaZiI3M/QBxaKI9oXa1rvecUMPveohGU2EmlmkMBZJho7i61yvi0
o47wOgMrVZD42GHbdRKM9jqXPkfr2LR2hpkR7j7Qk7O8tTaicUmD5zHxFPgkouFgFrtBTETYSDNf
9aI5pKV26UYO0D7s3l1BGwapT7WqVHe9onMayQWzDhgtQkPEmGSbwqXMbXtSUYfCezDxQUZeHK70
xvmuHPLAW7fibIx4IHScrW6gLQI5e2pCpkyac2/9moHWxN5r94SCESdC6ylKb75De8Alwl5X1jYz
Lll4yI8nOrJMgmvEAZC+a00YQMWSWylVa6S4IaM3AZ2A0dyNPdCsETvjrOnbqdMMpgFdt7FB5TnE
/8hcbLB5IPAL+dshexr2HUxw0vVHcC7eqtFnsKgWwB/Tf6wSDYEhfWrbTNwFDpfJxIOkx+WTGPZe
HmLDTUfVR65frSkAtKDbEMzyYV45U450s/hwdMrAzJloy8iDbSKMTtHGbuoRFl89d/R37HfARrdp
JOW29Oto0+DcQ2JKHmrZgjAnrZfkpn5ysjUb5iYTLF155O37CTJZ0mDZKk3e3yB5aML5Ly1ouNoO
/dha24uKI0RUBF96TceJZjFAKOdmNozWqx59VkCbKYoCgNds5y58+7IxqEVzB+hs+kfO01MgKTvd
KmIf0PEVOjYowuQpMNq9Dgxc5Ax+jL5kDGVoKnE5uRSDi2OajteCJYSSE/1Mawvltk2+tJIJ7ujQ
3maamTUEcmD+1+nPb7skRpbnfIjQ7NaVldB+NsGQMGBeNA4ioDBV2IaJ2TxAs73grFb5wMD0oeXI
50IC04dfGtckTdb1eojNMzKZkwnia+iVtYLShGNp4gEtMHwgy+a6Cu1h7UDcX0p7OuVNF5IrPv1Y
pvdiObNHqiWOOyHnh6KayZy3LZCErvUGcDNck93357lY9cfYqdd1fUBE1+SnVJCeYIbwjCtJ+cgD
ZEZoxhzYj1bVbwFQnIY4uJoYXmQK8RCm3rzS7PyBRlDF4mMeAIZz1umxRPR6gtjNQmbnl6wVTQZI
vc3IZRpfhnGa16j+76FRsXAN6Ejc+Ndo4aii2TZi/9AUSbMGU0loRpG+5xbKjNY8s0oO67zunuZ2
+DZisXE8jX3SbLfVbJNmVMJubXKeGwCDb1KHzFPNzGl1WJos1ugFSMBBMMJlyVv6ypWt7XxWxlyb
AmY8wz0Yac9rSmjrSTrTGlqNng6KLOx5baeYietI2YjurZiJasqhpYyUcb1IoB9rV79XhFfZoPLO
CrI53GPOis6RHbtIyX5L1ATrPbMh2RXXQKmizfypZVqXG9p4cPtSLtibOLimtKtCWjXqI/W1iQHL
Q8rTRkzRfBsbq52ugXoynk/cW+X5N6PoMGs1jGNS+lpiwEGXpSnFNkmJQriMAyBsSW2Xe+K1iuWq
S+u9ASfD9qKLH/Fy5DK/lDFSBPJxzlk+vXa1AzXr0jkFDZssCV47dBd1lIPIiCUvVrdPSRnsDW5c
IjELmoPzbM3e2gz716ZA95Rq9CIBri6EL8GH80WO4QJ717TvkHElTcDvoaYINeaBJl/fYbaD+4fO
5Fj47l+q49OJaMkR0vfSEBe8igr7q0yDK3xnDP2S9n/DQmb0+ilP0VKP9ZftMnRBmeDE+bNkYjY3
jHMqXp9soCefov6B1YMZBWNwmZAy39r0tG3oZHl9difa6XofXHo6NeAgEvjf/o+WeVe8vXgMPCWA
Zzom62lboPLUqTNF/WfGbEKmw0E529WRl6z6MnwKJxR6wnr1x/cyGA6E2tE98NgeS5OIhSpkKQyy
53wa2v/4Oo8d2ZU0Sb9KodZDjJNOOZjuRYYWmZFabYiU1MIpnXz6+Zh3MWg00JuqK87NEyeC4eI3
s892Iy6GQzOQjrDxQeB2yt61goJmp4zwBjBznsfLtmLaqbQPB9CG+ndjk0Yz0CSdeaJyqGCTidnY
BQPBvlTfuqtJ57TJW+Je059BhVCYvHe622N0PhhcNfvWfoMIg7kHuNcUFEROkCcmmLqCr2IssecN
tXnJTONTomXGAZbGMGvfsfP4ZH+gD+O3044Dk3vEqkzUHKRJa6EOeHENpnAyBQ0jzBS59G2Wbh30
VOoxZlz5uMa0AftPNj+RWz460XTVT9lX7TGZ9GJWp9gPs61XB9dZb03bAbF8UOF7K1NiiV3/20fY
2Q3o3crpSEabBmdV8p9XDMb2Ve0Oq7l48AoXpGxJ7CJ6DR1+BaFCJGi/egwT8CxFkyMN08uQrmuZ
yq1bM4nzrPTZKb64C17aRQCxQ+zssPqYcfZyLXHNBdHe49/gEmEQBtX9quspE5F0Js+RP6+/p0zd
9hys13VkXoqsBjc3Zsc8jq8LWZxGUYE7bdR9Clu7LDjoRaXc1kN3iVzs7SoJ4A4007mtGP6hJRT2
DPS9PBFZqm0m+BF8zqHuV73rcU2IAHxOIWP/0DtHdXwJeaEhxkWj0deVJg6asv/HQCHWEda20qe8
rwgiPIpVeudyfiYVwbwubm5ym0WlzzMWaW1e4qh6yRc8Tg58qmQX6BCGBuoT2rH5mbnApy4xPsdU
AR+K+xNM6UK4Ym2hRpsJFLKBQ4OTbG+mQGwTF4KXYFxdDK9zqhMyKexz5tZycczaHfBE2krwbKJI
ZSP4dW3p20bQ2VLDYYsxxrplcT877psRIJtacUiu0p02Oh1vRdbfqpgVsmlMA4oZjjSYvZafbD3M
Nss8i3gtz2XZcIZ1wo5lsyNsOZ54D+B8kgwRQ/LKaehS5kwt2dYew94nCqeBwwlq9HTfnxIO0EMi
Dvb8bE4LmsSPuahwJiHlbbCxww9HX8wzQq4qf4IZccsR5s5JNNNqj0vJNB7aynnSqqH90DtZpnVJ
jO42mfDvGbJ5LKbuujbKTybjd1Z3KoL8KVQNtRSBvc4Z9dScI7E0j/3S9i33ndLbTmFc66zt3JTf
y8sIGIw1hfvrehyrpWFvkmT8mOvhOuiHPXdi4EfzYwmp3Z7gqgqz2s6OsymtjDlQ/BUYGnsqIDAM
13XucFGzwE6X95q1bcrudCUPTC9HbNZ15cRX1eA/tnFybfQdV4ywe+HXxca0TVt8abnzxDv+lDLz
1QYD47oFCy0LyuAp81oxOd9iOH7Ths2EPESctyD6ZLrTLx1TD6eAd6XT+ejHSPzKbzWu+AYnxsFt
aa/BqFhE034o+ZoKLW8NWqyuaP3qz6W1vDjRpCunD64VCRssFQx5I0acfsrMG3eFq733MIg4tSbj
T5mXn2bv00UeJReBlWCmbwJSZ9HS5dUWcuVYdBsMzqs3gKxXoXO0aT01qdbugFvrsH4JBib2Frln
+mvdeTuF41NYVLdJqveD5hLSkeAYm/pVjAIQqnxNQRZVIvoaU8YI9HmCw8QQbKB8VDEZNewOstLv
9cz3UbTXworxNbPIqDHWm9CLUATBDvtg/SQTIdDCV+bEYmUa74GyN+lI8bHfQ99umcKxt7mbBGSp
wGPAmnhofXxorvsdx8Z9kQKv6yz7mBYzB5QM5dUY3/7e8CHA3I++tuccjm8sLWnDWJaLBj8kHidn
6NdW7j01GD5Lil89sU/637lpiQwRTFT5I8GiFMIwI1J6BEnOWASMbqZ+OESsxGtjnM9NTAVxhgVM
kmZK6UL5+43HInnPdPw0cMG6qjHu+DSUdF9WDyk7QCnscFWaUCmFD5rArtM7Uc9MVEarwNxeH62i
vO8hMSaWt48GhHwt2bvpdeUaz40c+EwhxGeoCPEXhcRtRazMaRANlNTnYIGnxcrBx6aLu2pJUocZ
x8AYLdDLWUFnsIrAyzguTrdhj9mfA+p1DJBzClSxqgPjyUiTmfEdzl9SsUMK0naaDnNTX+ylbMyL
sfLYqPN/E46xK96EHW7iWN44YcPQrreu0bE+QYbzo6vXFiWt6HuPKAWa9SgwA+l8wjbKvtU+R86A
3OpFz/4icjUSUj0YAUixtx7FhJmvsb7BA4nD/lQm7r538eEoVx9U5N5hDcm23EqkE/xELV+YSmG7
8337y2gQ+JgRPGVcXVa4vemPvhtkfx0v5oSiwb4kZXpDPrZpiChrL3yoDTQ4R3GBisPvNp3LNcBM
131KyH42Su8Rzq5VgTZMXHDMGzAppX4pH1vXxQlINIXw2Lpu4Wg6IFHNCt8MoG2CAPijjLy8K11X
7b3FzlDejSI5U3jvpPa1rf3PcXEaa3tm73gX1KrCf+OJpjsonXhgS10+Uozdw4EYdtQGp48iVuu6
M5+UUwDvrfGsOFV9dCA/1nFJXyM87lU2mo+1MseT68K6gpcwrWXBoY2vNxjTKpFHia2LKevwNvT1
wQeQvSFagResksHBSovVbM0CJsMIlmXgYFUI+9fqeHvi1jKB7yNjBtOpmToCYEntEuKU+yyHkyfH
j0Qw84AJ91NPj+AgmeYzzFq5svt1M2o7aafbqfmhY6pDSVfcnlqkSWV9O4YG7xyhd+rFzpjUPwpc
7UJovhlbbg85d3KP14EpyUQoKRD1JTN5/2/UHF/bdaf2yWw+Wq0maKHQD5oLy/K7lcecFpvPOAZo
0LKdbTqm36suN97bmZiWkR0Dm8aiwedwOscPIe4+nPvh2ZXavep9lgvu5UsV6S7PF0dajkbqdga8
gfCXynCkVDJtk2amGY3oY2HGiNptjtAHnLVwUC0ny3iYuuZmcJSxYzO/SwGPxZ5zMVQzbEzDeJ8H
LMTYBhwO2jSKK4/runeNK5PsdqmopqaiYrwepfPgmwX4g7E/Bz4ybduQMePYgjsriG7mUWwNbzlT
UBQAHYGNI/KA2CWkQzlZrMqy1wevlNcVpekRmvCeTyATXBVtGoE6xPHQA45Rmj32vS6hsDPZe+6w
Y8Uk++E1G1figEhE+OvVWEFIt+Q70+Du1Ezm3hE0ytgt3SupzQjLVh7OmPkU9KDk4wnsDehTwVPF
75E1ywlJEGhvfYLu2VuZmj+1tHJaPca9hr1L8TGcysrFhIVWdpwEfT6c+vDSi3pdLsE4G5WboaDN
9A9Gkmh7BAdzPmv2DChUEMBqtOmkuO47wGoTipdIO0Ya7DMpYlrrd+41x/Sj8v0ShCaWwcKB8y+s
x66jj0k2+Z0hEEBkdJEu5yXP4sAvHCzHMLXnI5yEWzFqUGWm12J+Sn7bSWOg424oK7zBjnUZPJxi
0qLyoAU+MhXFQ1Yln5Updo5bMlgqPPDEbKQk4v1kH6LQGTT+RAnpR6h50Ogy6+KDyxLY+qrJPPdz
9Cnb/KatR4pYgdbPxEMh9iFtzKnxZccENvDgt0QbvclmtJzedj2P19zE1ENQ9pqA0iAZhfdYufav
FCDxErwHXE+gYzcHI+JJdvNK7Go/Pg30mtFyAKvDaG90OODVRbC1gLQwpCrgAMdvRsnptGoV09qS
qF2aU9Ni6+ola2iQaRN2vsZHWowMzBN4n7CYNhcg+4+tb3AmodRvndrQMKr4tmWLpdoKBL4hYSi4
9RtuCNZOxixURydrbTuvvXBuvPky9H1MX4KiRSW+t7wGLg7Tb84uw8ZGIKTEzdyrNjSpmVKXMC9m
NjR9AHZKqq6DsjKfMoNRwQIzSjuJmT13JjRe4ys0e8FIgrBIQaOJD4nCxU1XFMgGidPlB3+CZmNE
SKJT4pigB+r7PiTyN2OzvUpB0axd9nAQAxx0BuytqST6VurW3g5hfGF28uAoGpuhdin/KVlgUlA0
5g19RxuNek10cKAEYlQkyYP8rYiscBsqiTkD90YTtOFWA+Cv9YjV0wWf3I1uS54wW42GwdI4+Tu4
W/DDzPCk8+omb7GeWp73zkQdsECUce4h+87wGYnIqfx61TabanTO1P7F1JLyWmN4p/FEGqpOimzb
peretbBkRtw40sTAa+6d69rEShQwMwhQMsasuLN8slC4aT6qpknxQhunaZyf8Jne9bMyL1W47VrY
2qVb/05DdMHBzoLdvyKj35ljd5m0g7kM6sLOtzqsQWP4lMqF3helx4HA5UgJZRg399UYAFZIw4O1
BJTqFZodiWhlyqtC8MevquEbiDyDMdR7N2iW7IK2eQ4MEk+EJIMoCLbotCekb0kXWLMLMCLZvv9M
nfA6XmhoNh5XVtpt2TuIrLPxa/nqQ3ocqGnb2PSJ3JtW+zSwR60Hu7sMhJ/9huH/2I722mpMiErR
T0bX8pAkH52E7sjeSDwl6rD3qe8UPc1R6VG3AKVFBhumzr5Q6Hg37B8vL3DxeQolaP4QAg+iwS0d
h0+aJOtgmNSdE6Lc0c+T+/rbMaNxZ4v4xQTm18XGs6hVfuALvpqHCvPTyEcolTFs3WDpUipxghPd
2yon+WpFd1dCovbZ5clAM+oxhePh5/Gg7VWBJKpmvQ+wxJuWpytC8yQLL4nNMoXPqXeUGdWeCt0Q
rBO35aTRD3ieVnBzA27ayH/tzEfDhtcis9dTwK4D+xS95fjLne/Z8G0EUONtzvQ9Sw5B2hCpZpIt
HiZmOBa/eY4txo1CTia++nFd44Otk2yL9dXMzrjtTJtvhQUtwelfSwYIhdng3zR6jww6wpQj167T
P9ndvHMDZM4wejPD9nGwubJ5rAyAR3BNJvlPq/KfoeCNaqj0WW78T02Zv4d+8v5UeTzRlKMxahvq
tyZxSVcsIdpiGfqQO1tHLoE7+1bVfLkaSkJJ4F8zIIJr3KQsB0P6iBzzKOhidQJKqKhv21GCG21d
WUS0KYQfds0jE1XBr4twz8dSHDkXy8AAwTpyo5N+ynWGvZ1H4tbN/YZZPbAvtnazL7lJGODNCzkf
Ip/E0lCMAd47dz8ttyDFHM5z6neXzmHUM9LEKBG7YSZ+FS6FQJLNhRYN5hrznK8Zyt2UqVesmbGQ
PDGbRWrNXscAISSckIPrXl86gQ7v+OyPUnhPZojcNC1IJiPxf02bmKyT0FJq9yB+d403Pbiw9uIe
c8E0+yhTdzGX0K0RskkEdvphCQSjuU7eZn8xcyWk8YKp2BRJdoYXyGSdr0oZzJ+FPxwQqh6aEeiq
PeAC99SD11Y3gUxKErOKSkjxHbKGjaZMNrObKdDRLappgPe3rXluk31vht6x+ErM+E32k3GVeotE
gCZ4FRUzHMwVdZo3cwbH0WKIyzCeYWo1vBYhtQUMwVgSHj2f53yqGdBFHCGyEJljqN3FNRFs8Qxe
uPjtVEF/KDZUhofIbHNI+gEIlzsYilWSCy/IM43Yy8gJiimaxGehYxjtmPd0DXDOHfVmXuZALVTT
EgWFj3ooCTAoIHGk2XomBOSBrLcMHyiOj/ckM7E7ttRnqO6NYt+vYNmBYjlTBhXPJ5W/52hUIHzZ
Gz0mw0BXwNLtR02MgyzauKrU+DRQURJJE2+Gn9+E0Sm0PROrMqFM22p3KblIk5+CLOKQ4SRm0/ry
RyaHJsefYWWMwoXlHGy/G2lrv594OJm58WJTOFYhm6rpFUyaKP504va2ieByUVfGUcMkvcLZMpkK
jj2x9Vlx8eJL0+Man4vo3JYen0GLAdgtCnflG4SuvELf1VKM8LFta1t1HLciaGuKQ1GI2juViyAL
nSJmLQF9btF6wEGS0+pRpnx2hjdi80rOOojd7ai/hPRYT9Jl/Ck5GAauga7uLBFSO3+q5fjWzJqM
oD+tfPok14MGDJ7jNcEDyNGRIhyolwk4UI3vVLbducySaDNZ5Qvdj2sXa82qf4nz7qX02IrqGvhY
HzWnyUWsieJIbDrVm9sB0ZlnHa1deZO3CmLaATOakzFiFLvZs9zNsNycuBaK0PIY8jJzx+y+bjPP
3lcN/fHgyGgotoo1qxW/ddOsZAX6rMOV3DC04WjKQxWQj4M7U4z1vZN6tD9Ht3FcARUA71o19Ze7
FAQEDria9JnyvfkcYJHMLW4gaUDkbzaq45RiaekdvN7CYNpuVxb5z+i16ai61WRyLde4b8ncUnU4
b9H6unVn3/g1nIZxij6YiTw7wfc8DDGTesxxdFEPUG8DjnShcesJxDlQ6fdSdk9CNPcjVdRXpYcg
aYXD27Jo2CT0qI3wHvI0vbhR8WXE4ntOOYbIDEELOakDZ0yQxSK2FL6YA4OynNrbMBmfLDfF3aem
vcrVdy68clNKoohN/t77uNvLhQNh+GOwzpzytV14VtJqPx2Gujjo6KxHBnaxnrZ++WJ6cQuW476d
ySGSK38ytac5QmWHWH+YrMNJOdy5bkt1t30Ml5l8Y1UfYcFXorHd52FphE8Mn+AnN5LU8Y5R+2I5
4AuhEHjUbjJnWmQ2pM+OArk6PWdQcMVMxXFgLyAo8VlY6piWiLpWiGjl8xkJAYiVr2K3snhMRbkr
RHqTSWPL5JNhywD3yKnyPVs2q1ICQj2n/8IGYyADVqXWzD800RrdFgvbAdmVIPOzFllG/wcQRJlh
Y1IuayLsVwA80DAKt9zFMIKmottPPmnKqc3yDXN+pzfI65vreKi+7ALuWGVG21ThA/N6AcJQEF8o
hwcaIwlluP59OHavrT9yyRZAYk16uxKPSwdPoukDE1CdKDYlnhdNEw8j09+6K7ZZOdQbrkSctaXq
rgYUbbApkncr+QLvFF/FAkjL1DT71jM5FmFnSMsPq23u3EHeD4nx3eb+rmBCsjFdpLiqHp5nFx58
SnJr1Y7jlzMb739/M8YOPtGGhnBNKbhjjUR37frWxr2iLQQ0mdTnSnLlzyZ2M3zrLyP2dncwA6wz
CpcvLy2Lcm/HeRyxPqeamfiIIf1PLF3rlFCxKz2uIwyctE3NyOSgFHLtQIOS86eBoolPC1Ba0Dw3
fX1rte3P3KHuLy/UrsEx04v37nBEWM8266xRhpugktdNi3pPTsPwBSNtJZ5NL+pYVqLrvMPTxnN/
kywvWNj+nmwF95XQ5L+mZzVDos+tYxx2z9RWx/Q2qWJjOUCtvGFNZSPh0/mhsuFtKCJr5L30sQBb
MtGstlGJeR9zh4C3eSDFBFoCC+u6tuVOOtUNprofl5vjlTvyGlIvBzhYn/IJpq03rk3NrswpHFfJ
wr2s7Wfo3SQBxXjxG3QTyDE6ei+naN5oW34N5Gbm0pwpaoSM1un+xQ3mTVT4bLgM8YywlTtLTeew
8SBTIk2LiHuloWq8ozbh59AKT0y24isNbjenAhw5A/GYvYuajAG7a7sSFi8z9OmHF6jMY03XTxb2
64HaWTikESoM24k3c7XlXAT7t3TOSq4ssbA3O5zcYVQhVKZMaRES5daIrN9A0mHuw2Yx+tjeolne
jdSb9gFCokO3EeMEE/oO+ZPWTp6ZCyVnRTlDaT7OcsDf1OkHp3LXfZjLXdCQC7KygphuZO+ikq5u
t6Y12cmOotT5akFZ2KzoJB+NYhfMF9dwxvXElR0+AGysnBGjzkp8hAmfcpBwGLbt8oVpxAQdZYlq
zO9NNVJ+5NJNUvTLBHn5pAqamkeCC6SAUCgN/AONoSkhModfY+lhmVK5aTTaTlW9Sb86hKIhbU5z
Q9Tx6qKJ4Z/O8Q1EVCQbTcg4PnZmnJDcPrFy7mgb9uyWZNHMnCowUrmaBVizgeetSyjKs1gGaMN+
k3Y40JGCQtLz3pte90KOUawzg6ML8eyFlfJZO8VlSme1Fr0MDzNyp6EmFmn9i1fpMy4VY28d7xeo
k02DeCgCanUUM7iUI5fB69TRQSmb9LpBbleO/Zp5Ln5FbFYrFcNXasr5Ixp9Z2uOYFzs8acWY72P
cBFVYnYg06sDQyZy4h6VbiWmIjxFzWeLjnVlzkG5ZU0fDHx1MgIBEX1HGKLjHM05mWCqE6I58RfX
TKlwoU0A5/zypq43TQYqOLZ72nJsNm1bB9h8AMYojntkAdd2RcIgVIWBvLaYjXKTT5vpfYJh9ypY
pKe2rR5l+dv1pYNanf1mMQRmvIDbINJ0dkOQ9polbJWY9l9vYa9nwhd8k6hArsdNIrmqBOxi7FAU
7YRPI5NRulR2ffIkex/Wgm8/EHWvQdltenLEfP7pS67KB+4luGF5F6j10JO3dEhum6mCLukk26kG
6EasAZ9sb56TGH+0o1nLa4fzsMvUnbPWFk44T2bg3RamudGKIq4EIjpQGUa4wnyaC0F8qQA4I+Wd
npb4bx0I+rSJuETdqSwrvH7JS59ws5jDn9JqOT9QfCUNyFi5enGRhrnljhQBdNUXE9LPalgcpJZg
XNodC7IAWwzcfY4HPFkIDoNGsOc6Xoe8HVOOwoU+4Y98PyOuA1jtAZnSSEcIC33QnBPyuZnBqCpN
Lnla9RsrSKyVx+2B69pYUlTbmvdqtL4Lci0M3Cdwb3OibqWbe3sxS//KrQUtDK1DhUAg1W1j5PdG
StjOrdCrSjoR/KSGw63IlhcTi87EiuNOiMrKKp8YpY/rIRv8XR8F7rkJkw/T9Z6bwe8foxm5ovOt
ixVWw2PXZxlfLxy8OBgP3ASHF5S9U98ZHZMuN3lIseha+TTwXo4mL42E7Lqh00RZ1s7MPP0ufDoS
85YRSZGabwT2m7vR6+2DQ+MWD611aG3aEDI3bS8OSE4u2EvAYqYl7yhcgCRzn37DB78JSn7vcpq/
A42itHEcbmMe/oanyB2WoVd3H/gaMHOeTC0cAPrapNE56zIcFWFQXFrEEmpylMy6PZRe048/wwzQ
JJW96p4/2Ieu3NvAEuEBXQpJKk29I9Jpeq5w/57jaXqrhpkWBgWndyrTwD0aoJBGP7r++x/Tjl7b
wcZ9EYoQq6vbRdeJ1QjaljiQx3OEZhLYDtxFz2CSKfoZme3VHP2WJIw77cKCsQ6OdAY2ZhGRLkDb
TJNqEzsF1R/D+DMwTdgbs4yodXA9TpA9zXfKpEuaf5RZhrETZv6gdJCeGl1kp9JhQI1FNOebCMmh
2YfmTI6jt3e2qW8Kp6qOIbWZ5eSmKfOZqN5aQpRrTxmkbZmE3VmeBVkqSaytT8/72oDqu7HdabjJ
y4CeMRPBSTeU1nWjxlgay+XE8ffRcMKodzxK3rbHvX+wTZluVOtGktmjCLEaVeGpjtQSF+OuPwW6
fqOMGxYQ/93WwFR6E04dUUDyJqvM65ZfkuPMdtHRvRa3hoiy5LN0kcrtyd7+86bPlj2d/jwy0vOy
mwAUlzPF077uSDvror1rymI1ZtZwzEYv5ZoZxNejQ3/Q31/ZS3upzgDvDSDL3ybTuBqyJHwmMExZ
tBTRyRzdZUOCJMIEH8SAlwA6z5Jhb+Zc2Gp70rdS2fqWj4ZIOR/AzqHrlpm947FDZ69sTCkwNGO+
E7Mb7hMbugPi+TYyfS6oDYbcSdHgQeNU+Tg5QfRY3KtlQ2utzsQkBRl9hqWovJJpXP9iRlpJ7pBb
07drDCCshcHyJEZWnJ1aEvpNL6qbaMRMXjSpfRAN9tUxwyjecfA6yq7AqELhroLrOj13dklF7D/P
brFkU5YflZFW3NeB/RC5mb6Gsyl37vLkYltJz5OTGje5bp6xRk+3adEm156foU7IKfkcUVgg2OHb
wQRY7eH7N6dSJ2g2y8+dBtqtCmIlI8fUkGx/CBwm4/Unabz957tvRLhQExMfEpPhlGUNjJoR0djz
9xJpbqa1Bo/PtWlFNQUtA+9ihREogjJS5Nb0MkWocLWmoS7AD9OSF7n+exAbZ+kksM1iz7d5wOWp
0wM6FMMkd6az0+6zjVGV30bascqL2H78/39VRhmmleVd4wuhN3HEydG1qm4/turbA0CxKQrCiCZ/
yoAIwZm9trx1/EatZsKd+7iJQNuZX4gYmrL6ujgVNH3IymkvsWU9/H1GtJsu3CEmD22cVedZwN2F
GHEw4tp8GzzAw7ngGplgAbS7E09ERfAUQHj6lA6NvQkGj8/LTn0si4SxLVE6j7qbUS1shwMUIwPw
frZ8iQtr5QKAuTQDhF8Zox1KdWzSsL0UPacPP1B3hFTuOai7t5XrdU+KK2hc1NTNNujNDgqddqbm
7PgiP9fYlDEJbbEmO9gHJvXgJs1eGfVnEgTTqxIUJ9bB+Fyz5G+SNmLQn+vs5Eig8rndpndeoG6s
IQg2pgirO+afZAPonFpH7fJuUIS1c0TU/A3gV7PjjtdkZAESDn6207iA7pvRv2sG81jXxDRzaboH
ruyYs7Kxfin0bxjPUBSrhfTvPERh4Dy4ts+FxUnfXa0pdTS4AkeduvFNQvy2DfHM7s7SsYxLyZq5
MdIKTX+JCve2WZ7Dmuow5FO6i+tM3EYzQFJvniVwz2pYqmzVDeMObiSm8uptYn2NpYwPuiGsVLtk
FYeoHNduICEteTreCi+a3hcU9Iwuvqv8kqAlKWpragoKBymtpA3avJYmRUaFVi9E/aojJwauNg72
/JSR7EMBuOhqMIr0G+1gN+n42HS1+6Rw1wKMkNbtmPV3izt1kw0jPaCkArbATZrDQA/f5u9rMVpZ
cg6nWZxHQ2jkGrh9URPz0Ax2cJ+sDbJH23L0sxtmVcZ2apyEWnY4yzmwT7OZxLbOJWC8aPROkFVw
289NcewYthzlhJkmfhSMybZZ4YJWV6M6eI7X7Mq6JFBRUjThLO6yWmc7tEJnP2e+v3EisC4EyK57
k8tNGpss84QHUz+l+G0Ijklh6ZOfMhAYNQ9nOVw0zsa1hUGK/EnJcJ6Kmz/EBOZF40YS7HEkHNyI
PF9cFvtco6cT/1uJXJzhlBu7rhvFfp7nixSwQBqBbzNBLN3gYebLNEandKQy1PQCb6UaeoHaros2
2iK/5ZI2S43m1ssC1B8suHQ40kbf9fsYX/ucm/dN1HQHj9jZ6GT5GQ9XsM/YRwGMKnePV93ZxQl5
D3bUZI/GcPZVPOz9iEK/AgnLzhu4NFaxQKHxR1dDfMy62ttb4XysdMOhtvC5CsHD731gyGG47E7h
p9EUQBEUceqibzezcuDaBNHOcgPnKiAK75Wtt+9y8VZawPoUpNo6rP3V7GMQDKz4EEu+GiRTFImD
bF/wMJZpZF4nenDhTCt6ii3ahGtxYm2ruJdhLyqN5KNgh3JafFG+ybF+aIudy0MJ6Kgzd9VSEFgm
b+hgoJyEJKNE4HIy5ENfGO/Jsv5NrbwdWMQZrKrLlLnX8YSgL2Ixr+UgniXTqhXu9MX75WXUfJ1x
HutnXg6qIG6dqrE2k19aQKfsW6+cjn7kHrnVoMDY/FC9gP4JxzApwjBIqsfekjlYR7ENSYAltyR5
4xXGb2UAHiZgDjFwzLtNRTeW7nCCyiQ/BcYQHeG1vdUc1DFHh8SmO2yPdVWuxTwRKp5/tVl4m7/f
lt1pm3iEVjDtXguLKFkyt/GNzxucQCJ3x3lbeSPXdmSnlbA1Ep6i4hVnsR2mzSlwKPqwCDb6Qt0r
Wno58C79zM13w7jeyx2majiRatcgSs0vc5zYv+qywjvMpo+9Vb3aVXjpzPE7HAmRtq37HnBxy3zn
xCfa0aaX7U0tsX9707MfI5Ga2QhXb1CHpBMQpBa1sitM5rU4ghsGwZ0DRzodSB90xHy47UM77kCU
adwXq2ghoLpmffZ9P94NjgD/gzyy6Tq8sBKBopUZU866WHOhB9Kw/NBO6We9lKkXOTWaAm7FqkuO
wSiQ4WzQFmVNYqZKdzKH9hPTURJF94Wru7NO7HqNjHO2q/Km86jWofKScmNjWg/zpSiw+DfmdKyR
XXeUpjxPlnX8eyHZDN22hCh5x8FFXIelCT0AwLgwGX1wQE9ywv2MZPO11Q53Xsa7bPjNg4zwBBRq
uCOMn6+JZx/LTD+bta9BPoGUJUVKFcUkHlI5vbU8xOtuya3QvQeUk4EYFsPsTfWcjVyeQiej8zGO
76ZKjG9uiuGl/EodpoBDZkKjmAkqu+KQwTbqqvnZndgvk2vfpLOjjWv4MhMAIVbiZfd9RQlgLrx4
tqmJusAOOHVAzFpvNycgSuyRuIZtBM99k8M5YFHDPI8UojBsxH18Bwfl024YaumBPghSwm+l4xES
K8xbdxJProENlYsUE58qf8fs6G5a792hvLDkdACKgYEQxSdbZlE+mqiDAdpnqJ7E3CWMlOEtbTAb
tTfC5qslSRJNzkdclbeZ1/69f74Ddi1L1DaQJM9a/qxZrRhI0bNXorv8fcmqRt2hocAlnOmSW2yx
QSwOZYmv2QGgxCw2vI+YHXVu8lPb3CGo+Xusmyw95zZ3ELsSmP3ogfz3v/73f/7fL/1/op/qtiIa
U5X/KvvitkrKrv2Pf5vOv/9V//OPD9//8W+q30kmBpZ0HGFb0naE4N9/fdxTA7H86v9VVoz1Ryma
3d/xjTxmduCS1x5jq1/8WZk8YXCA4GpXe8S2fu3K+lU3XoWsnYer3E/UBm/Jcvv5n1+YlP/9hXke
cTvopfx/4Fn/9YVFbmCafUdXuB7BLwgzbYE/Qv+mMMPhLD//P+rOq7eOJNvSf6VR71kTkT6A6fvA
4z2daPSSoCQqvff56+fLw+puSTVTde/jAIUDEmSJx2Rk7Nh7rW95JJyOU0/1nety3FINMAQWN3pO
4A8QJEyicUg8tqmmN0cy7Urw1Y4Z+Pdr3YdSpToWejXhbM4z8PgpsOZYB6NkDLeR0rNdHTXtMqKW
YGqTON9M8zLSx8KBOZwCOxHr68v9Xz99EPX1g/maF2MV+kHzy7f/9Zin/Pe/5//n37/z8//xX6eQ
dOo6/9785W9t3vPzW/pe//pLP/3L/PU/nt3yrXn76RsCocNmvGvfq/H+vYZj+K8Lav7N/+4P//F+
/VeQgLz/87eveZs187/mh3n22x8/mi9A2/zhspj/+T9+Nj//f/62f6s4WP1jB9M1+/br//b+Vjf/
/E2TlvpduaZtm9B8lNKl+u0f/fvHj2zxu5CGJRVXkRRUpL/9I+M6CPjfxO+GbbjzheWyAlAB8LM6
b//1M1eYSimXXzAN3Xbc3/71Fvyxpj4+u//XGuPf+mGRcaU6li4kKfUuT89QOk/xx0VGWLAeKDLA
L224y1NgSNTCo44HbU5jPocMnjmKSFQmkLUQxFElUA+68OEpY2r9QqqGV2EERZL0XKYbp9pa/qZq
VhXETwYeDKW/YVWSKNu6xWAsGZm7s9dyqapNU+xo/6Js1p/6zRjuw+FE2w0wmv1uFEuFjMGm3t6Z
1pIApzLcurj07CXM4/quod1vnSPr4u44J0bWiUzMRbjyT7p9dIW1mSEn2VFqLwBZe+bRLifd29B9
ClvsDfSnn+uO3vrnRmyCc1zvRbNpq12KHzZ+jgg+9YyF/E6rFZaPHb6JFlTfoTMf83Y/vIXaaazu
at1e6OVdVT6paYs5IwG5jadmWkdvxMD637z4mM83ahy0NwAGjsW5eAvomvF+lKhv6Trc1DusZFjg
bqfvzbnYJ7DpOaS/AjRwovOQr+W3bu2qZZ7iqkMmtELKPSX3xLrYYmUYq9R5LNDfmJu8XWsc/czN
8HGb+x+t+//eor4U79lDU72/N6e34v+DlS0lq+DfW9GflvauIeToxyV9/f2PNS3d3y2B350CSwhm
di57w8eStn+3pQnY0DYsQ5rKlNw+/ljRpvO7IEhV0Lgy2c5Mm0X2x4I2rN9NTtRC2YJjKZJ583+0
nH9ezY6Q/HWbrdI06V7ojil/Xs25lZYTRn39ZkJQDk/iFVIibldExzcCOfpNR6h95RiPpoAA66BL
TbHhJ7jQndZ8dimY9bZ/qMxpM/U+ci3SWn54I/9ve/ovT1AXrtJN13R1ofDEY9b5+QlGva8rEaJC
cm1uJJGpR1snc4stZqJkzxdzHBOCNbjK7qrz2OtzCi3i+B7CMh13eUi8puMF/jL1RnOPp81b+Pwj
u7yov//1M7V+2eR5gsKBzgmnyJhvkfb8Sn6oPiAccEu2iIKZ5goi953XKRhxw2Eh2mC2bXeRX92N
hTaRf+LazxPR5Id6xPdg9m6ydv1c30rgMCskdzs+luyOfvrWxNu8ytti/Fz5/VYvXr160O8ohOr7
xihIQDCsA36iDnoaPb9No8YvJfkpAbr4HdWdDrcvgE9iwDS5uPWLYO95HEok1ugtT445ugdgw/DF
DJ8pQYo+RXc0i5JOHzhBJvm+HpzvWuO2t1bSpWj4XHiAGr1ZCAEtBLFkWjeequ6aNmpXf/1+zpf/
DxuNM7+fyjXo/rBydIMr9Of3c9L0QjY9kq+i0C49mCBwJAWInlwbiJOiZRx6aheV3q4ZM6ZSlUXQ
YBZtIwkb2Yvs8Q7W8cvfPKc/f8bSMHBsu7Yp2HMt++fnRAST7EJGHig3aS3TVx2O2TQ9FcPUAIAX
2ilDSJ1M9n0XF9+nMmYqkHTj5zQXzwRWiZu/fjr6nxYHdw3pKodS1zYAAs4F8Q+XXJWF+FlSDO5D
Q6K608xWTzvq1z3KgBvRkHOPX+X2o7kc9jbqYBMgWzhkxIB4ZfGqY2k5GHEk9+SK7HJLvKITVS8m
eYkcyPOvXkEEdzMIGhg+x6d0Aroq9TjYtZ2Zr2SKurcv6uQA2SX8KCJ/qiF/Kub//Fa7kqKGm6By
uAE5v7zVWVnpcTmgyKjL4sl0K31Z4IIETed/ySdBbTB0oDXa8dMs1ey1+NAzHllnxszxyq1q+ddv
tfOni9GVpkBHSGyyzu3ol4tRjSSM5LXk76sUjhH9WHDRZXY7xiK9xZVxq5j17/76b86bzE8rQDJ9
cXRH6vMKUHzQP3+8IykkETcb2Px59ul6UgBmhKquM1mKzdhOfIpmswvgo4DhQbrTTpVap7oRrsPk
xUr8lLa3cu5KU77oMvB2gUQcx0DB/Ju79LXo++HkhXWUDwqPucHeZELzmN++Hy7EbJRhJk2ch6Nl
PDMMQjE3APSXsnuts7kHLwqt3pR9YXwyCfsbfEWkQd94+6htXzXIn6QAmHDKJv0Z9zW/byVExcQu
KwpT5L4tuvws0ure7VqA9HlNT1XFl6EYnhSgujND9hhal8yfR5Np9F9/DLb564cvWVvU1bppsU3O
m/bPr45WINw2o8FgD25ip+nOpm+M6jZpam22ZfZMiJ1HVGTZQ63l/tHVPNgtWfEuxlS/m382FGH+
4GMGOSBbni3Robbq0Y+t6qopb4XH3Lo0CKHM7fd21KOj05FWEUhvgg/b7TXUn3etVbkrpZH1pPJs
i2ftc+/1aKZdmgrxcPASfCJKyGwdHVE715R7o9qaLdo1soL9haeEtS9x8j+knsE0j6F17UHNMvSe
fdOK422AG/W6c8Vog8EZn7TUy4m39nl5Zix3XZsZj6l1kso3PiXouDth4CxNW/xB8z0OGgLHy4ke
J9z2eEv3v9u7ds/OVDBLo4FZ7Mqhsh7q0X10tQw5tJgJOaUynoUgsSB20CWUeXPPXXO6RF6xG6St
b4s8UkvuBPm5mCdojj4ezTjhjtd1Yj2NtbPyo6HaRtZAhdwHTNwyQrDGucEv+OM73aSr2YSXlp17
p83zrkK/V7IxTq3ghhgWMZzhKpmd+J4J7stGGGGbEfKwsFq5QETX3XzxwXLLz4CkFgD/6sdGp4Mz
ebY4jn6KOxGFdbFvKjxVJpaHxYTs8lCMOv4JAy1TGmgHldliXc6hGroFSPr6UE6DWmkeBQ3sgGAZ
0SAf0KC9U5TtM+ubH/ufc73J71Il3ENq47Mo45KhNVpTtPBu9qRXBCK0vti5OncA3dINQDSExQoC
fGLY7HlnlK8Y45A5TY1/zIFURSLXDnAXJz5vvsrHehEzxLhrote6x+dQ6327+rjBWDKF5TGrA7LR
KbdWjv6/J1A9dEv54mMZurGzaiJIEmd7jbVtERcZDb1QEfzR6dBCG2B72ph8qzKzusPKogrUgv18
oSfYAi9KYwLuGTt9KrtXE8XjjaGI7cW6Ux6ititIsBu/FDn57WlWrpJYO10Xgmu5/n1NvFueM1kV
yURTZZbF41wS10LIRO920XzHWqMCZO5P2kzkAzvTBx/wHN7/lRWJdeB7txMfIYLKmLlInHvW4TqI
dhscvbWa4YoiBJLn6kcHOuQ6M7N4p1eM7ZXrEQRqo4IRcw13/V/xDDl3muvhP/EDe1eiXD5odvFE
eCAQ0cKy13npQU4R04uP4nsP/rDboLZyYJhCAWUa0K6YBlj8mvNaiNE62BSpfh8f4TzHR1o58Xqo
Ivvoe9mmbkzr4fq3RWMDGtW7kmu4CTcafiKiEuD8tcY4QcwY3q/z6Jiu+2IyYKOiVILyPn8FXsle
Xf+vTFbWAUqdve9V8x7qbo8jQ8Oe10d4dXMCbMAnedtrxWDoBPHVk2M+dKjUUgkrHcFlfJpIu1yg
7irWpo2ukhQZ7iiSTjjysH1jtOlj3BnpwxBeYJYzRos763B9BX7bPqi6XVfz/DjVkH+EtnBu2zgk
HhhQ11PmzSf2XA7k/7ZfI4Ijbuquqjcx28qpQFqFVqo6TnoGoNUkRsf3E3fnmWO9KmTs3mjBneEU
4YZcky9ghc1nVYyvpR/ucK2Nt20dxcdJKzogE5jYakX4bT71uMOns/JEcp7yDN2S10TLELvsvd9Q
e7Yq39aYyrdGOngH1ah26331EyiqxNw5l8lOsfvOZLcIpWqHL3yQDnjoPhouMWLMdc/03MOjsnb8
PgAm6BmEmQGqiX3Zv16/wvzbP1lj9yLDHeLb6YTEBebKGHiLj+3RzWqbNJ1aYk/NwrU9pd2j46OF
YZLzqRBhd8/qe3WscVyXemNtjHCW+jo6k2rLzbfkTtgQvzocRPODI+nTVJiAsAjZRA7S/UIYwsZk
DF9CixkIQWvmQzAwumYAuWPZWIewlNbBKDCLNtcNPvb3zZRqe45GIPgyAtm12YoE+kadINTgmxgI
yJboUPS46HcijL9j0y72foSNRYYyPAvUrktGv/dzj11QGO188AJ71FrcX3CF4f7Cx9e3RvWENfWL
V3Mrb2h65laRrTuDILigxQnqFVXwIDUH4u2wr2MUU/ZQAwHcM9azDir15DrA+/Q51C5D25+9vL2t
6pRFrtdERpj0SKHWDocc+5J5PfMEmqyP1xOXsmH8h/4c6un0t3Vi0kuX9VkH7LD0u9jddo2LOaCN
X+NUO/c2G3BkZBfBmWFTaPjuEUveBeyo4PWcHODkqI6mdRhxA64KlExL5XXumnmQhXOYqERbGsNS
pQrExZ4F0d6GVjbeThROa1eQweRmamNLN1yWVhbsi7BOyE309r7TGPcF5yQoKrJbjVFOwAuilrYp
tgF6eCvu8PHMDxiVBySwuELzIAk2k54OW0MVwVEamGmcKD9M6K1OiSAG1Yph+KdW1Z/2WRTQoZof
LEFMkOtgsP3QTfnKwfuxJUIs1aoARgUxCynza1R/3iWKmlmNUcpNbKZALlrlf8LiMKneP0dETnEZ
qksf1d2F5wYRsCFbnQnspdK6LUwjcn509aWneFq481tUD7axsp0pPgalio8VI0zfmJ01fhrfoz2l
xSWCB6vXCBtADbDLIzK50l5r1oWbIjUqCPViR390S4/QxSpJ1vgVtCVA/+ooAjva4bje/afBXvnW
1yCr0nODFmkyWvOBoaq/LPqxups0/1OZOTXKilTeF8y+VnEqGdLaWYzfqDVBijnYbhNErQ8x087I
iPODPvftbQeXKsNYOExDre1rmKvLAhY5Lw/9Yc1ddjHMVIUYetAzC3pt521674Xikfin9FJ5TBEB
3sx3m8i/SyEGFGFkfHIhC6ywbAyDHZNy6Ty0QD2X19NAl5B4R5QpxXpf9Ld9zZ+gigEEVrTRqh3K
6SmVoFeJkgovhGNO3zrcFze5s6e2oeD1R3SwiAWW+fzSjcy/v45MOjNhG3BBlE+lfXYjlV3Q3D8C
qcdDHwX+1lKqvtUN4O4J4kc9P2PEYL+zMJYVHuEIE8lqko7JUZZev+a062E4Cpv7qfY01l8fbiJz
enGj8pvraBnUAMXV1OVNtOnsyuQMOi27EvlqFbN0ZWfrn6ZkAPqUhp+GoX0xBnXv9ln2WM+7UQ3p
Km+wLajxvhKBfwjnkAhdJIxsTU/f4QaSf3OO0Ofx00+HJJsTkjAdeveOZdvylymQsulfIB2ZTW/h
Hl2mvkGh1NxzyiOESRs+G/VQHnAu7csygOLl1jFKmaS+XB8wKqwaYnnu6rb6cn3Dg1A39iVst53e
V0g1pr9pdsyny5+fLhxU3IK0CHXu2r/2s/S+BJzg9uAP4YAsElPRLWecua1TpyYz1Dubnd2dY1xE
q3xW2/31qWsedfz855VFjxM3iUIjxGzvlyOlWziB0h3QSXGBUrcvwoDc5VncK1siCbEhbc0A+bGT
u0hBQlWfnXZdupsgRzapckIGwQxsW5ccd04nOt6zgCMkZMazh15n89dP1vjTR6tspitSKmsezmDY
/vmE6Hup2QGLISoQocGiA9NBYgey/Lw7GJAZDhM4zlL3jGXY+N2nARgjTkTjea5yjnGGmcbpUnKk
5yKSW2awnHrm9noaDzvVmArqNCHVZt2P+548rT6s04cU6cBO67xwHdTCeoW5ySZZadQwhN26gTL/
rh3355eoOPyaimGSpesMgH5+ib02RIhYyQe6VpTTwE65GDX0d67qGTbkEJRQDtYXzamx5GSaWlgg
EQ5//Ub/qSkoFZJcLgym0C5eR2fuGv3QaAhaFA2V6eAiqEiNaLUIaZfAgRB2EbIzN6Exct0cojn4
RqOzDW23KvdI4heBa5ffJrQC3DTC7G+uAPlru2p+YjawD5usa9pV15//8MQmhQM64y6K/TtNjig0
jrneZig+65KSNHzIZfK1lTBB0dvEy2TWgLZNTNKyYwLAcoz8b94pmvi/LCAdEKzNtM4lQ45Pzfj1
mmSoD5yVYb4e1S7e+81Hj0EBQW+KpTWABSxlW298sxavjVt8FcrpHmrCMGZSTrYeyfbJfRpwogA6
gsRir+EggklutdsJLn5vzbycqJcnhQMwSSyMwUg7b+jOqacgS/Yx1MEbX6unW9vL38Pajvfl4D7U
ZVVfmtRPL9cWuP2584f8HOUKp9a1QrA0mAAuZqcmlPY5CuJoe10Z14OW22mYJiyWx+QHXz6aSx81
cejKcBOGWnXnNOqV9/Y+aWjL5hIPpNIO7hWZGIYmGk51uXYaqqlJ7nT3Raw+uttTBn+p0Ar56Pdi
XCVNT6E6H/EGaX2pMC3cGFgsP4VZDAFyqndepsTRc0m8Ri4hZG2e9fkh1zlV/3EWJTsEEOBo3Tic
NNBjzuFw1dCDUKpxyLahPfOWneGrmX2vOZW9910XwfdGY2eoNDxAhABi4M7OLCV2ydTmuzGy0mfe
9BlEFMaiub++FKHNYBxP39s69wtpcaYIA8tahgZGLrdRmDc773vi1c06IO1zl2k53FSFiAnBHW3+
zrLZbJxgnZgS2SSak5Jj0XuDj1DgGYCFnwKljhgrDm6fnipV3dtJOb6ZI1GjlKbqGRsgaQ5VOjz2
qiI8bciaO8C9xsCZGINOBJWzGl/8MSKsaGA+LCbsfe18DY0D+C9/rsmli9Y6pfVhTMSex4JuEetb
p/CnYmirVTIXQa3TY3dBlWeMqjmZtXuAAV8eHP8e0dpw6zTJcNQD0TDjUdURZOOcaYsZ35D5Qs0F
QEyCwCODoI/LxtFw7FeZ8Wnugx9LOyEY0CbgOQrUZ0gwVGTyqwKowXI1xXHIMaVN4G/2VTiQHc2H
t5vDIzNvYhnbIPfMKjpnFoZGAJvoZXG6GqNlLksn51IJjLVCP84ioaG9MMvqa8mc/VOXTf753981
KejwKQJhpDHXv63HjgNiNzhPbt2yMHQXY7aMttc/IjRdwD4Db0wX8S6uRb/qk/zd1gxnEXuhf7AG
4/56cu859O7BIFFy0iZGitkS7CgSc22a+ZvSAWmFkjAjz+gGlHKi3wXl5N5MrTVdKiLhlh831ykn
9NoRxnNsmNlhdINd12v+EboZAWkgXliACBdZn3KRWBP5V5nXPVuEqBPfUd16s+UODtC3lLnfQ5Bw
ci4a00ddqjYJiJeHlLgZhtjyWxlZsDJj8+xHPIg8fLZ9azjOJq9RjuLew5UATL5laiUrfwXpPjxO
cXLq5kug6mMiaVVFASDt4NE1mvrgZM0Ii5xT3iHEE4spfdoPZiuOmDNf/7gSSqc9TygwFoBrXF4J
WA49dg8EYPgnuIeVUVjHXPXtTmji1ERuesuukzID6Jn/Ry2LB/3xJtJRnLYiae4DH0S6ZgsfB2hP
dLqfn64PUDjzk89xmVFhou+EnYYPBJbgpe8ehjFyOKBGSNfnYkVL6eAadWFtstb/nrYOavVC03fS
XVscPgkT4WTugtj/MB7YDbeJHtoFXINuLbSIaI/52aeTeIzKPN1ev8vcMziiRTTvmV63iyrX2yAT
Rrape/tiIovxequdeqK9mHj5u4k+3b5z+mRNeikZzOB5jWGkVhVyXVlVvb8ej1OHTuvsMvu4Wwcj
8VsZTqigwUTV1vrm+sdrjKQbxad9g3xyOhqzlT6P8NNRn0HVuhPw1vaEaiIWVE20LcZyZWsMIEVM
CE1GEstNZlQnV4TAqRqA1wPDNQI3MexQ3EIeNOOzWcOoRx34Zk2NDhLSS8/j5LxNjhMcKngC6FUi
56SzRpByazY2mxlBMJbeIfEm74CUDhvvgNuB9CxMJWZFtqoVE7JCjwQJol8cgxjvcZO14zZJBmtZ
CS1Ya3U4Lrmuo3uEaBxDrsXItVKfuzlhYmi3ESijDeOl4rVwuKdNFY4hNQwZAe7+JrbAN1plg1mq
oaZmPmA8oAjae9S5m9KxgDlLg3jofPycmfRqxqElihRgKCi+4obQnTdBf3s11Jm2SYr4yeo9feXG
ylhmThRvIPEly4yp6oGW++VaJAV9JLehXurbGo6KqU9kdfVmvDHZY9d+Ubh3Rku+uF/2Xw1O63cE
TyLUsTlom0liYMD1kPHQAlx3STq79KIE+SnzJiMV8VIx/IR3lHzVRkweVj7422tnozaCdqnmnRNA
0YuO4PYGFgq5jpHRPXfixS8H3O4BhM0u/eLCP39Phsexw6eQDs0byvRzm32DJS4WosyqlXa9SRgl
A3ATJeIrEcoUI7PZo3JqUu3sGN+6YBCGR3Zh6IZ6sVvjftxG5eDdI+QtFoUf6tN2LO3L9Vm1vO4D
GskZhh+vK1+rjhS3+SHSC15yL77iOXL3tdGrQ83BDbUv3Zi2aw9diCvJAYLPcd1ZAVv3gcmB3mIP
mCCnwWSGil1m6Z05kr7CzKFbuMpzl44bOJhFtq0Vhl8gMm8Fa+VuZCNmmyjqcp3M+5hOTsQmLfsW
re8rSL7wWRj1bhQMIrNeygN+MWcLypnmlAWLFdpmt5c5CbKihMjKrZDGqgw2eoYGGAJRtKhHIh5K
Wd9dBzpmFuwQQO7LukOH3efgJAxkHoumIpFHKgCocW9+T7r4hKqWfZ5x4zrFeyFv9IGQiqTPjzY6
+nNtR+ku1IXf7lgO6f56JKgCk/4BlfAaDYGNL1SzF9ejmC/yxRi0DDcpVm8COQSXEZLOJWvMA5/w
pu+n/DnM/eDYszCJJAFpZNhjjNFRPQ9J3L2SKI/bnqbwo+70JXSN4ZOF4WNtlip4yAuvvCsB7mrf
fSnIKMgoSBmWOkuzMNr9hLFgKxvAONeWSZQ8OTZxRd3oFK9JgeIqzQi6a2oXZHgKtrLEv3abzUgy
VeUQlLjfYdqAy5XJA7TzgU4Wo7E0H4YbBx7tOp5vJu381IhHoVGXPGPHTvat1SO7DP1T5Wj5o27V
e63ry9eUBvR1/iYNcsZtoAcnR5YE16uu32VBxM2FkFADuyjND1PErxNFw5oqjbicysGrMVc1RcuV
Jdry+NfHLtMx53H7j90AThOcJEymZBy+MLv/0rzQyaiqTNmIOZKR8tXSzWE+pVJgxbW5IxeCHldX
tdNGk+N4sKUF6Gc0dtzJxsMJL1L7RaMp/kRA0EDOAMFhVZqaZyCzmFycF9j42PTr1H/Dnr+CHSaH
GRLYVWTXojcHRG/bax+ixcFNRbijNe5CrbOb5fVb/GR//IAzsqQSb57aktynuJXpDk6ofjRbYpEa
lZoXJ6UUDRs9ZuqQlsQ0JI/FQNB6XwbZY1+qCBfCQhOGg9WH/UHOD7R1wT7jYlwpeJLYLvryPOaq
u9VT2PK96RUPEBA/h0777lnxLPWgQjUTo7wzRrR76HvWk9bkp/88hCmE6HgU5Yb0l+beUFO/blql
NTuFjiPbme3ofFW9hGU1tmsgH/HO43i+qB3X/FS2iNjjZNyQPecsrqc6S3PVVozkSsQ4mckbIaky
BHty7drgnFuEPvfvSU3d1rNr8qCcVj7mBCJvNG+8lQGcsetFiMofjGpHFy2z07c0rr3z9UEzgpo4
IWTuM/JQEDO0+c/bwxTrzS37anu9A4DGPJaU57sUiXHcqfGz5ZJbmc4bg+2PCyPIVxZ8+EcVxMMt
1Gztq1VBIiDUKr/LO2s46Hh5wTBAEMjRq2yvrTymUnT6h1OaVuEBB8H7WODXHYPoK76yiIAHPbkQ
OxJ8jIXoh5+Z9M0H7+EpTyGO+Fb50SOYBmGfA2K+89QdVr3C+sAqq46eU1V7Yry2lnHsEhPmaOeY
KweuxNLEc0J0TvPoRI56gqT1Yg1usYPUnq8ZadJHVYQP66TGLOyofG6rwTkFvcN1g8HgRtDaIl4v
nLaRqplRXeef3zB5Zx/dvTRuxzWmTbGsZYTWk57sCcYxnvp29NdBLswHFUHKwjEan91WbK6TMk7U
S3smIXjEaK2NQOifMivXF1PktTtGCV8gtcHz1Pv6MglunSqbNrmpkWbRtfEd3XciFJqN1mHOLKp2
o0ALrmTZDZzDywX+C+trxy0SQ8gftTE+/fbjQBX0pECiWRQzwMAJL9H8N8Kk0/bcEE+ksrwrMiGf
hR3iR5jD3mexStxP/UPh2i9TOCDmCuT3pDIE2XMVegqRbjWBuPkmE47YNMTFHWJfaNtq/oohl7ad
6hC6YqwTTC1SF+hl0K25Z+MqrtxtK8t4pcPkPggL46OFNeKBahYAbDxy08wr624MB+PZaqpPpJOO
bG8SKLtGYIPmac9i8F6cWHtQQTp9rizjMIRx+MnrY7kPQ07QVSy2JaOWxxwwNccyM7x4tchutdFa
qroCbBBb74Lxdodxmx2eiYbWhO67tLWFXngnPbfD22Go1aNWEfyb4kmqAEr2jd+uey1ibkPLjqFt
FNy3kXC3VgR9fpzUDhEofWoUeyvN8q0V8DN1gyBb7m2V5NvYNXviIT2oJCTiLA0aiEvDU+E6jjub
zn/qEqmEuwm9IC27pCQKsu2MU25sryqMtDOoGYGrbE2zJmWjIdfXMuGMktQFlhJifPYlIXCLz2F8
iVMIn5ndP0UErXmgCwfwqlF8C5/JXl3b6a1Tyu2UMkjyinmxxeOtmqzhlrZEs1HKO2hh9IYBuLm3
Bel8U4b5LU7aTR2jUm7F7O6aJr1df2y2dQlmpJkPSTVr7HT9KtT1U2ma8qOiwD+on8HD++wfmJV9
tSIUIbhtJ8e/TYaJsYKeMvCavw0N+KB4wbod6YwtuggYnEHfPJrzdSK0gcDi1PSW6Edhy7gK6Ahm
utuxoEEQC5gkldM85ob1ZSzx1dhu7ZF83axKS8MsQvQTp4Ci2lVEPXR5jfQC6vMBQvPGUsOWPk50
BoiAahPD+RVAwEg/ZOaBH4XMB/nU9CvDDItnfY4RiVt3he3XPQdp6CwHBq+PHvPwosBQPG/u1wd3
ZMRdOieeRHDCYdw9Bv6MWCZA5ADF6JkDDUTYawFnGybUzgrlg+mH5Dch74sBjrUw/J8GYAGrxoEp
33JixzrcaUvH7MUSx65RklvL3VDvyI1VKoNKKxEraEN91yZYqtjIs/VVjePnD3qtFSdK1UVvBOM9
EKBoH5CG06jB3SdUbgDbANpr0M7v5fhceQDgyaL1lzrg4osd+UcEVOMqE26ycod4dh4N3taNp+Qi
A20p687Yc+KAqGLnLHW3qCmNLIaDNY6dosrjewcS0yr3iWDPGfxhxB01eEYJNmDCjxao8/UzfbPm
aHqo64k6uOncZnqjfr+pOlW/VrbN7my734ecQBvfEsUhQupCLl1uf5OYjdj2cEoLEtMfEbkB0DuJ
oAhf2IQJwOVsRkhQHL2Ylg59i7a8qLzDtcE0+FcpMJk+EMCIJDGD9LbsOwgEHEC1oaXTb6flq07b
Y+XjJcwHoBQiclkTjbUHCIjhkHZ6CysE7oTNS/HS1ahJ91NcJNEqi7VpYaf1l1pO6D0AvJV4vmlR
EihY3Zmx+A53o9w3Q79XVtyf2ZUaEq9BehNBcdL09inKeGuaENjw1BMNkYI7vhED95aFGMhKJbI4
XA1iZPiOcHn9cT5PGNtxqK6XZq/AmVm92oMNeuiuK7innrlBEAZLyCdqJ0/j6XT9CoUNS7BqrAP0
hoPNie0ZAMS6bINxjRUzWjM/UacADEOzayyLwFjHMG7R8WwKHcoAPhT7DPuGjpKPq0nFL/pcaFOU
TVCyg2c4F6SL6XChqrhaydCM7sJ5vTgatg9fWZ+6Hgp4qazo/vpQe8DhTCFvr981pW1yz6+xxpOe
nMsqWPVjBFVOMShajL0l1x/fw3GaLrXefs57/Cq9qp/ZDDyHoWGjjqJEIM+5+YJeSbtcvyLmSVsO
WdAzWK1I35k4OIAbsR56l7KgT9UEFgRB3JjMebe99pJ32Rx5HGrEzEOBONk4qeOQ+Mz51ep+lt/7
KvjY61lHDBkGAmiwBC2Lone5vv81KrzuyDZBUzJnh2LAeS0PiANc1cMw3ksitm71MUFUlN/2hgeJ
k4SAO4iQzq0sH8AChVt/gHA3zneXSjKscuog3SdsW1vhA+VpuEj2ukcuyPUdzHo73ciCaJTYXY0y
995htuMnZjVDDhvvnXyKz1LzSXGdxXKNZWNMGaOH2m6RPEydWJr15G4JvPIWRu0QKlqF1p2jGutu
0GnHOoMC1R1ItYvBSq0Ra9ykuUe+aliW2wmBytlMi3WdRGrVizJZmq0Wn4zGIs57il4YEeH/GRwQ
cTYVKXxB68HAti/gh62LCXhsFo2fo3nqf30IMuMQNTi048kI6CcR2FLrZAApp7zrTUGehW+Zp+5Z
yrx4kq63LJusv/h1srGNNnjo5wOhNQK7/z9EnceS28gWRL8IEXAFsyVB32wrtdsg2gneFVAF8/Xv
oGfxNoqRxkkkUCZv5km1LOFd54bBXRcahCgCJi+Q5VZcDaXh6zZbIL1yzBuyfUKN+uX3B5vI9NGx
57NXLvNZTbcNUBDOQ0uL3T4GsfWfrqRsJJPsL17W4Qz3AcpQ27EMAExxYRq2LAi1uHV9Yz7+J1uv
SictF8NN+m/qfXVRU6EvXmcEWB/Ep8J5epGWcC+VAgJoV+aDtkpwWY92NoeHzAoZFY3i8vtDn9sf
YgxaVkubsGfTlUienAF/H0CnwlZhz0Z+Sr2AlaThYcLene4AI7nHXLGHtoboHquAElBfd2JH19M2
y4f5drEy+GbrXwUt5T2cm1DD4AT8Lga/P1jgp8i69g2xf/2RB2l3HZUeb3Wv3sJhgbXDZsXxZnj0
C5aXzi/uSunt/baIz3OSff/nsywmLvnxejrB71JRAlMtUT80zE97f94XNu1JGwlOWNZ2vpt0SAHG
islgdp9elD0QjKk/CBq4r+vRClSxNLYOk6pozNF/7CDPD7Okt0XX06szmAFY0na5841qhMpYjVgW
+ZvZTN0WvUac3yXZ3HRp9UtsUIDdBPRP//4Uy9Ml6SWicosSSaJleuSrvOTr3JgmJAOVZSkip8Pq
nmhXAZSFZprS2AHzejqOqdMefFE5zwQ1bgazHPfUwSXXZttZWFtJjrPqFkn6443537YJ/fdQMyof
Mie/hFnS/+6jl0HkE81Q+EnWbZWf4pH4/WmhUv/odKiKDuddN1P+G0wdi2lmZlFNDGVzGfVnPHgZ
OHe6wHK7qO9bWaX7ULnO9vengeM8Za5or52J8WtWXIYtzsN/dJ7wVGmL6FtR4yd0KOusVuOMnWcX
5N3lVqziDl2W9YESbwBBqgckOruPU1m5jwzgX415Ag2y/lK/JACC8G5SeFuJ/37zUozdpaxhtf3+
WZpAdPiyDVhkNfyrTHRvwMHwJy0GTuwFB1MKhCOpQlRbWXE3wyfWIJbQiDBVf+Jh8B7YXLe/P8uo
EP+DAB6ShFa+OxzScOHNQE26S+oMBHAI/Xl9QPs2Vmcqtm+Xebn4pAO/88rbeUP2Q/GffvQCBtYV
gPwLZJ7z7DTpU2fmx57wYDXNP3Mhc9SXVaXL4CBtQ44drIsQHWyTdeF34U4Wth/YwwEASHb23y0z
64S44VBDX8I6yCwXLW6mHI/OulyrDDxMSWVqM6buEUlvfp3c8QD2Ut6OSfJHTFVy9biAb7muG29r
5H8zK+rfIN1KLvIFHr+cK2vDQOiYUdNH2SE7xmDa2WuSTHflbMA2GFcCt1eENxbhpG0IB+DDE/qm
q+r5r+oVrIo0YLIDkfX3IIPQJx84edd3FUyxrofA2gbzcP5dawkycGsVACHUEFXAi27//4PDUGPb
Wh9CDQYbOJIe7+9hsUx6+Uo1Ahr2JfHpzHjwVqyrlbv7X69xwnGMnW2fwXZ8W9CnohRMN4nP3vvj
jnpT+tYOOttM+p5meuI17T9wmn/M3Ouf7KK/91SKjVK36UPW0RzUVp1DVi1z7rtsepRMmHeU1lAd
sb4Q5fpDn6ju6jLAUU5yGDpHXxfPc+69tHLvcW2m+LOJzM5pdXLZY18b2nfpcD/9t5dm5N+KeG6u
auQqtOnnuNvaTv81TKRmmUiZEIQtxAnDSqdTnLxkq1POox/mZkqhujQN2BDqUK2bambM0znx68Q1
eSOzurwX2UjxdzzcDet83stKAKU9bvTW6yISaw8QiIaDTzXKRXQG18vVIAR2LgHRodCXO/TMIffi
S21haOEI5Zx+hwM+po3IoeAbSGg7n/xw2ZMBo3VLTOHPdejXTgwtu72X+/6Nad75ow1xSlKRpSz9
h7O3+ZhKAvxJYF9/F+bZj43tWJfV0cHgR37JvPk9rNIA5h9jaESIjyMjH5C+EAbbFz4vJq9rgYI1
hPc8ioAAwPld/lMqzD4oHsZ19ZnYj07NvB4jxRMJT3mUI/rznFeXpPJvXHfurlzd4wc7sep7ZxwJ
1xs1qoWRbX9n8o5PTjFuh4eqISPMxyk/ypzQtGLmnam8hXyl/85Fqx6cBce2oXBLe1SAoQa692Ux
HSvVFddch869Q7ul0Mt0i5n3tVbBeDGmhWBPXPsPtZ1AV4n7o0chDOMkfl17CA8MkE6//9TvL+Vz
seAwZubOtqWwJE/cfifLfRzCu18MU++iWCdldyuZqx9wJifbX+P+7/kp88hfrPDNovXWwh7G5fBA
wl0zO8b2v0v7Kr//DmPcWbm367JIPXLIMuVT4bdUs/ni2+JtySGvCquQtxCFaMleZHOt8C/uFszm
VOygtqqcrEGM+s1rtrVC5e1jokT9GvKbuo4ZcM0Tp80c3Dq735Z/RUcjOLyq5FT6a5lP9UBZxpi/
g5qVp3n2su2Qwhnt0Lu2Mf2CezFADHG97Gt2jfwxro3ghlzf/YBJ8zxBcrnKEbskKvCeT/ajLvEa
5T0ls78C/dC2d7/eR8OUQNwscBIi5DBMgmy+hfLVsRtVyZljD0EITz1wO/oHQCw8xJg4D7bdfi2F
Zd0lafkpDYQZn07qT7eema+xNzJ7f645e25rSn4gcpAorEveD0tItpMMiRflLlxgnM/GFVU79hBe
Phql9W2NYW5bQcOpxIxmLj61N4t9XliP7pih7KXMdwaP2d+c3qAQ7df2gGMYpsg/9I3VgTkdlMYj
XsNQj4ImfcUMWYTunRm49TbEX7k4Zk7SoJB7FPz7EICTQIP3WLVbGP92M/rHits9/XWt2C3Gku3C
kIyNy04R01fwBDERaqhBVEDYbX1YqjbbZfHAf7uirR0UU5VkKFJpOW5n0172tVFyScs+0pYBOK7z
B+nJhTQQWPhZM/OwzbUlK7XfOJJinFlY0FN5ifWMET54DE5DNRS7YTBemWfgcwhsyrcr85TEVCRz
T8WKHg6RydXdCwHUFUzLHIM+j44z5TRqZrjOcI7tuqEIOT/3pURTrMtvq+V8tRR/YVLFtOWUDYwn
G+ya9ZWOVEYvtn0Uk1gfyi7eFW1fMApROzUCggOCd4/cROHs8JdR66uc6veMnggjN6hKrHtylnTW
DPqrB4EaTg/UhX4lzlitlwzgjrTX8ORUYMnvPOhs+7g0GhTgsD4Ny5oziI2Q65X4SWlt8/gOuzk9
Suxv6CT1bQWmrCxfgUPSR5IhkCQZRdz9VAhEVlLGizH/Kwy3vYTw2iNEeyTtgmuMNKcL+Pgl9wmF
WmR66q6mz2YMIE6BOdv2IdWBEIDX2kP1GNi+utLrTPVAQV58kgxZprnK2Oqr+NJDGDowq4DO3GV/
V539xqOpNFJMCahUqAPHu9QGlGUHaummhYC+1yGE2CWTiPzjUh1snrOSbjCvC9EINauMOdrhgTCy
5RT2CV/SFFRh5Djpg85ceZjMr8YNvmpDzhG2HVpEUpq2C85hy6L9KGP875tglmKfJLFDA8TKLALQ
wu/gUfZ5HxnS+MghneOL43Ye+x+NV7kRepu9BQu2MxUHrrGfv8OeSm9SVxZUBzaXSaNXpYBXaE/C
A+4nxSHJzNWHGvhnbzouND3JIcRVsvhgavzpb1nWw3HyOMU2bA14KdqQEEltr8VR6HdJNd4Yi2VR
bjb/xAU88hK9kQzFNrEF4qZBl/USu6TB2Yw94Y7X+pQYcIVCo073PDZ0cQmt7mOhTkG6usYr8nya
uJqfQm1kjhhGZs7oODFwz6B+PZFoKW/CvD4Mhuo4OjGZsQkZqYXmlSysV9gt9LcBD7wnyq1XtEBP
4VgPNUbzuS9OXS1YOrFWWB29am17M4bZKev6c5+wPLWdaNfm7seBPzCGXlYGu4MQiR55NFx1Zzah
gpZ6wo+CiE5sNSdH3w8e+QXR7oNv4PUV2tzEGmRWHTw1PrHRc+c9BJVoMcU3vdL9nvQU9F/kTFYq
B4nR01QkeEW+M4zuWMT+EydAKoXM9qvxPHyZI2YW25P3lnqOTSuldg3DyWCUt5gG3wNzXKM02T1t
jDm+fgiOKVVVs1XeL/gMQ5dCGohNFi1NJHK+wy5Y9m7wWLcpCOolrY5qBOqkVmLH1elVd1HtWmjv
wx5Ju1M1OUTTKm7k2jXx9K/1y0PyZJD4whiZP889lkiduOVJ0rq1l4w4dkr6Lzjj/TvBd75gYBmV
KG74xuuD1+b/2kmXO9/LMA9T3sqpLDyFAVHZvNMgeLsDEdL84OYm6/eEA9VR/o1XOE9p3CBVWagU
OCciJvpqG4o+B14Mmw37hkOE/BPR57qAEt/7qYfHNFEJ0CG8HGPdHqFzrU28nEHrlFYp+my9JXxM
UwQ7czzPmSmvBHwBuQzlHWuWeXD5gmwbbqu5jN82oQvubH0RuZP9s/aJRPnajNkY9dUWGPsQpWGr
p9YAZpSyBED33m7oPmOfbg/uPmtTEjHUhrkr2Pq521jgarcjPdsRV9OKuQioLnAKBxPi2rZhGhRV
BDU3rW8QzwQpvYkTDYwFMP+2c6XaxfGY0Z7dJWh9qLFJvTiR3w635cBLELs1S2mzDyK1MD3wjEqz
lXCpn8fe2pdw8NokP8qg9oEJC+bRxW7OGg0dH/MSDpoAqDg12YTcuuSf0eMNiGeO7QkLUtSNttw7
LfPwNA72VQk6s4Mbm+SvJjyoRdrWgR0QUi0+tadMDm/E8+58x3sVInnGRt3ehUEFZIIHh/NyZKWQ
L7zpAbfSGz0h84ZZ4Cekt2zbJxxfXUFPRuIJWsY/NItVJBv5UVm0q1cpVaVkFHdtpr/q0cZ85Ezs
sWode1jLnyxBzqAuZCeC+rGalcEVj96IPM42I62RbozNdcqkffRk/+zDpXEcCB5TfLeU7hx5JTNl
iK925NX4i5HgqV8YaEHL3W9Hc8DgjBwDbB4ulAgx5SrYZNlIoP8pHC0qMX6EDEh0xtYt7kS6f4xb
yTX4SFippKrnmT/2xbXNad/mXF0ocCXAyZfFFY7W55qviAZFZDso4NabxyuKH8xih8YCYHeMTDhz
EPQEb5QwO+WrZYxAaFgA/aFQt+vY3+YeJSSZhlMFEGM75DkNDyluX4M+mzj8wM6Da8+jyS4M5bkr
+ptKs6D2EHzc5UNkHOICeh+4rH8FvnzhyX9iul9SucKpoo5T0iij6d7LcojsjHNaRTwPhyBp0nl4
HzlhHQJukuiSbKPYohw9xvgbs3svgKEUt21HLVJV7xjFO5t6BpWZxpV1i0MeS1D3p10SRCGDqhxH
3AMbvDhY5P/UdU/XT8HnMAcfWJx2aU8zoDl8p0PKU80tBpwlK3H4RCzWB2xK9G9qPXdT1NmN5VFT
gXUZ3jD+LfxMytumfTlsg7XFhOaAngelRc9vKIWmue+GjlbUnpwhtvQZVrY0nc7+N3UOb+Y4aRpP
mRBLNe5sE8/kGCj7SJu5T/JwuCHiHc+IfHHovdCjSHXKXI1REKqrzkEclp3xIvSz7cKjDx3zAdM6
7Ye89niq963PoSBtOEOQdnwGqOCRgmxBTnfkPWGTcE9N9bifivTVYsPNcop2Zs5aLhFpTu87u8gf
W10OmxIk7j4lmNbGBk+kIVFVzbK9NeZT1gP5d5uSaHnMusjZL8068hJ2w5Y5BNhP5+CYMTJdXwSX
3bzKXJ7xPnygRJr9rrQPTInfV02ojMev1g/AmTugAe0E1Xhh4CqAtfYjZ3GTzgc0YoiFwdjBrUpC
LjtlsZvK/Ks08WA2lmGRTwz242h6EfMue0M79IPrTMmNsm8ZSWQUHyD5walFyK/6MzemkHOXJvXd
+h9x3QvEDBZTMXecjEx+s7V8kHbyXNZed7KNr7TdGTrqdGntzJ5a3HQaIjITx0Hrl7aT+QEZnKNX
SdlqT6gaywEVQZ18osOy3GcEYTLJ9u2GtOEZzvqwBN7ZG9cTdRn2F87Ahksx8Vizq+cJ13q+KRiQ
ZkeIPqZgIR/+zLU2D5ZvHYlFGHssxv5m4nHAAXGUyzQdsC7wBkhnz7CtOHnDQSzZ9yDoPOgs/+B2
moIcWxMiWniXrML0jt0wnEicqmjOWQqaxQP1Yu2aLOSERI1Vfc5jP+a1hzLEHnxLrS2J3Fzsw8F2
9lM9N9Hg2hcmCQifRUZTBUKUNNVW1UV5nEgzLfHwbabho9l4875sbGKwcjw5cfcKSAAhzCEq4Nu+
tQ3ngwP+9uDn/TkwfBFZYbDJESMKfFZY9OXwNAgWU6d2qE92hvcyrI3HiRlaBjfD8z/rqg/fTB8T
05DBblNi4O4yqG1cSXFwy8Tf2kLCPfBA6PhoahnjlySOKblbCf9jZsGsJtYMtxUiZ1+bxaEwLt6Q
x+fCycJtbWDXEqjiA1WEVBrvnNgbNtlkJfBSYe+WePDsuUZhxqLkVvow8hU7MLJ2NR2ke0/F6Zbc
21k1VIwE0AO3QGvuoSBmd93onbPQXTiiNVXUEEPT08vKid2EVap3FStrCm5kV7XTR9jbtGLkIOOy
8IeDVnqoJv8eyZ8aUdrTswZObJ5VsDIC675nUQbnz+Wmg8rRCn3m476mhT9uhYofAppSs1KadKzR
XZAOuwX3ySaIxxT6FPj7sovInVAKopzvNkC7mAO874y8qKHnUgLLHz0x5aAOpWkjEolLzibuu0hq
iiCxaL6VU1GYz7LMjkQK6k0OpxJwJvwB3eJz3NCzJiJMgEWUWcU2A3CJ7cPkmSrku5MScGIgeucS
2DpgLu3wCOPeQL6nF/Nk46BNup6OBspiuKjgsMkR/Aji73pcxsY8ZEcXZp0euKjCKmZiyF+Q+5s+
UhENFgqOxMhaUio4NCf4txSvjNYt3+By1HOHTyH8Kzj5nSStBiOIY8oATi0snh0TY+qs8EKvnk1G
PiXFPE4JU5a0A7VY6AkXKKoFvoxv7ThuhAKe7G11sMfaPkjPjiDOJNtmmbjsE54hxz8j/V77Prl0
1TzsTMOt7+kQ6gxyZr2bctscioQlDQBBYtbOzdDX9c6R7U8z1A8NYSDWB4Ynfv2Gty8/tNnyBlPY
4zPzNl7urWZmvja7Z89IEh5Z+WgIe4kyrnNshayBrjkjfaYHYEzc933H3RHP2zsUvSnswZDwoYev
CK5tVlkXWJ4s6Rf8h8HRUwDkGz9YImnB6O4niY79UdhWy/qPNMsCQZG69FZ04rgd2nq8JIve5ya9
aXYQ3qTZ/OwsYt5J48Ey0vfZdx78Wi+IkGmxj/uc0qiFzyhzKoucgY3VmkXNDvB8de5XYYvxoTW8
v9j7nIux6CdTvmYugWsfwxUDTyweUjNCN2JalyVR8oxut1GFG0xaUGrNqtlgzhQsCS4De4rIlFHd
itpEEZ27s7Jyf4tJJ93BnkQjy18kZl9aPjmYlXTybTpsIXvpchAkjE2f70xJQToSyuX26yd0N02/
eIFMHCybr1KVjEHB8xqV2d/jicPwVa1sXrs4x6n2d2HVL8y0p3dZN08hv/PNmOF00lihpRDAd1/h
Uc+75Eh1dJ/ZzAWGPyZ0gVtyxUemlRn2vvRv1mLBEO7g7GvLBLyCZ7RznZ1qnX0Ho2duu2mL7+qx
QY3edePngiV2l1YkNKu6vvSdOo5KLXd2zhsdCs7Crnxk/EP6LaDkAtPxRssg45Ea/2aS2hDfmIbd
ZJGpAzcTmVbFxuI767kW1wOx0AjVHK945dAt/pG3hX9jSajYsdwv8XTqcfRvsaZ3O7SA2yU1ragV
ydlT9DUldR+ZXpucYXVj8KIZesy7t1b1z64s9zOc2C1HLrUPennnJ43B8WA+sabCnc/Ua6xT69gY
xSeD3OSMxuxsnASbpab4tJG2sVuEyp6U752x2cIYC2ksW3zQD28KROpZufpLlPmPKh3emJAOOTkp
ykTIrWf9n7Cmp7zE8Ex3svlTjvYjMm8dcZubuEv5eLzzT09XCkZ/MmwPpYuetGD+jwbgYzJJ1+Yp
lIzFzfVZqOJvs1aCASzvIqtA588lRYfZongF6HUxM+rbvGy4+N18nC2qiTk4ieNQh/d5Om7VKlt5
vp72diIE2Y5BbAmDICXkOBfc0T+kwikimzOh66rlalbq6ATC2agQLTzWSE1cQBn3mCqPZOs3lN7N
kskjQk/XqoPUS3OyB/sVWx29oktn7iznK6PO7uhkT7NfMC3Kp2fsfd/tWgDeCTxLLjpJNhA49+xH
QEnX1sfw3y0VzX3Dgv1zDufbWRLbuXV6vlh6gWiBX/u5RGajUjsEyZ3xc1r624HJGhZL0giDwfGv
xlRL3AxCE7H6jVdSbMZwdyOt4SHGHsHxOYhEXrZbROGWPMDF9Kngk+WN35YuJl7rqrT416clPUPs
LZ7qQkTNTZ2ixtVxGW/A0yDXMYmDzvA+VTddjwuRO6WW3G/THuHL59KRFl2NGhTvkd6GQ7Iw0RRZ
TYFseR31n7bOiJCORnvUMfM1UQl87M3y5sk8vYoKw4el6AYxeD9hCZBV3LVB7rBwYCBT0viZHftZ
p4a95/5NyouEYtAy4LWII2wc/u/Ya67cIWOMxDwjPNbvaSyPScmbX+E0b065jbjXdYY65+0qzG6Y
C6ENBUN5Y1rzhzJb86yC+gMxxgTcgFpcWzP4jvoWS91fEZrOsZH5u+00sGHU9KnF2mfT4eOVvXpW
tQFZFkg6r2EOP2ZXTypAPV4uYT/Y+E7SF5RGmrBL0ChxBuuA7rrsAPDuXzp39wtj2M6ilyM2cSOo
wm/5Ho2Lb3b6xSjl0WzdeDsaut55bsbrQv6ORfIRn5WxNVTyMZqje7TrhIQi++u2BqHBdM9E0KZr
uivNh0LQjtEXDlPMuXzPoGzYUCH0zM1FO0R+aCmjiJdnsaut+1zV5a7varWjBPpqDOmdMqiQxJTP
PY5TZCDwCFbz90ijHPAKttCZkdZLSsPOXbepGcYktrQPsSDW2k40mtHkCfJM6L2kS8uRWp8qB+8Y
Acun0q9mCsadF8idtKmiVrPtbFXBLZeLDiKJGl+k0b8ZJSh3ynQ1wS0kwLGsnhKD11Rb07WmfaSH
s7MIgiDaxsvnOd/9AgaNvOlDEOMakg7dpjIEGUFlWiTI50P243SK2cIjUVipnaSxloaq7EU72WUu
ILULO+PAl1OtFJer2k1X1X2QuZvUx5E0MB2/xFIAvlcmnxpNhSAMYXXH3RrnlwmXX4sWrSb+SHMK
8oBREY+Ljew8Ld4jZeDGvqJ/B9oYIZrcWh7tJruXlRnxwOcP9AE/DT46nJqfZ63aJ3Kn+2ZWbyQZ
mhs8pc8eCarJiq9THV8rOT0lDd4ir4ufGG9w8bM/sgn9vRCct/VH19OvOcf0p6hXbZlc5kmRUr/L
bWCg/LYP5okmr35lEnd4OXWRRyBg2F657bJezz9dbEWmnTs3Cne2mOS7Fc5o5z3/YJUDctNW/F3L
rL+M+dpesUBjKSRTg8ysyxurhHb8+wMf8WZg5EP3cbwcVJV8NUG+nvnSb4cM+sHNYCArmxJnN/Cx
OnBGrjtmkDRQAFRLt6OQx6Xt+eaL6lA43PmxAgKF/ZQO3j0p2OQtjKCxee9Rv7OtG/s9Vz8TIsBm
TEzr2quZzdRPxQaz8efk6H8ZrY2JM2M6rb/nhAJta0T4LF3vNQ+5cBcWvZcO1wddOu91Sm1M28Qn
q2PMJOoEVREdtp05BRb5oTF660BO0eZtgpuHZWOXjW56tDFbkFjKd9ha1TZYvD9S09GiAq7jSW1G
OkECTnS+d9TUowNTg9KWHKUWQrgmroDNMiIh8pKOLvscfhojIhJvB9yLMWUHxwK7ULsM7q6Xzs/A
tCG0nM+Jq+VmMSn3G63yTqGRMq7QnPGX5KRbE6kLMxBXLmetfh1R6aFZS0k3YjAJTOj1s+Mkz67B
opZ3L/BBiT/ZGjSArv7GxsKGbzjc9pSN3z6wuNy36uyb+c+QxuUZKP0HN7vnYPGzE5ZZoAe6f+zD
oDtIhOzMpGbCmQL0SRdhSH/MriY2wYouyunvOONRsn9SMXzzmVuRnyOH51nSvbd4me0pjrls9TIi
KXcIp1w8lC41B+myzxSwkKU9MFKC2tkHyY7f6LvwGV44InwJWa5ktl63sWjZxr98woMztGeSO4p1
YB0peL08ob69BS0is7C5F6tu3mm6NrcmlzBzbdIRyt37Hmcklkr6gaOic68UNdHYWRK3XBCH9txx
36lPgxM3vFNVMO1wByKBCKBj8cT9muMdYL0kD/bMf9lpgABB+tjBN22iXjRsHTpmmGi4tA2PfLSd
nUVZn0ZugEiiZ25WYeo+LaEuz4E1vaggBWxeNGf0tDLqKkwcnUY99719H8/eVTLcuiD1RBqz1s6y
LJxy/cE0x/YKiYvpmKJxHje1X+Ig63qqxrXFWkO/0N+MVuUUXNIZswVU8ZLZ21SDCBIEsuKUZhBJ
3THnXXtS3FZzGA2hDvAMLLDZiGWcDMlT3zdsSEaGSBA6HkIYg9ytPza3loNUwJmIliQ7vRbkfHaO
/rSdkMJSjyYVv6D5IGkQ4b125iZE1VTn2Qcmu/FedyQXBo6MmVlZ3Or7g9tUYlvYNI8P4qVNR2B6
+LwdB2MzkckTcw9yE8uaRPWeaB6hwiUoT3CtiERuIftRTJuIH4UnPhzfYm4XoelXJ6vynuy0CbFi
WIiqHD76mHg2w4L2s+OKP2evgynHXRfMkikuD2LCcmJqDqc6wM5hjDP1eVjiUpcNAErCJrbw98dE
6mOBPu8HnEtVg7I+LhZQibGhkDPn8AkkhP8dqwGTNL0pmMttwRohCwxUVRUBN7Z+dh5QRnDaeQkX
Z/VSYZ9sRFw8SsqlRzGoHZWunHwob5kQALjIhxzVgGGxpBUHtfZj8lTmsf2WCKc6h6s2uMoonpxJ
doxdg7krcJiQEr9qbRNBr7kCxSESAQ82CuiW47LbRT4csIjP/RTQPUTMUmfbdKludC8oxaFMRUnI
oQNXqW1TobShA6ZTUW4DuC67ueG/5Pt8BgRIBOudeDTI+oaSPTaYbmsvwRpkIpQPOFuyfCFJOkxf
VVxOx7BS7dZtmOb37gvGCzybviquiDeQNpyGl6zqqLFhMFcN6OSjJ+soFBS8kEA36WaFYjCDl8LT
qqhz2wbr1AiHQH3FRx51ztzxTxc1qh1Zfi7SCX9TPKgwexlXf7IbPCy20RCCo7naewgTN37wSodJ
drlcvSK46Sdj25iiuXjCWIFg3b8yHBdqgyCgpv5C+RxEmyqpkYRD4yMBdHrogCttQmLBpCKRnnW2
XEQSP5o2aD4LYNk0dwbnfz9DDYpXVKLFAaKNIZ+GHCJM/8xcs9ngHN8sYaFOIzQXkaKh0XuHmXmp
XfqCPyd4AbsY2jsXIbOHrpttqC9D1yRyUmF1P8ycgQXnZHgTkqwlvJpB28GNiltmFz5PkZB/MOBc
LC/xomUBEwbw0D82IMJ4boLzrPoV1DJvwrx5aLvUo26Ko3Yy2O+eTYQ8fwyUYew54og9q9xGagi4
yjGjaWqX/WqBC+bgL/txcyImBYGhcxjThfKysCI4A4dgKxHTKcuKg57nH65y5WbxeGq5nRhGP92E
9XwhxuvtOj3vXMkdRGvRU0zEbYNU1HnW1m3Yt92+0PUfp/OujhMst3KE4pSEY7FFgzxV1DLvMmOu
thxMwA2heySD86jSDlJGK4o9zoBhK/xL56bzBofhzqsd90x2kVdhKuJdME40b42fpqowYrZNg4fJ
u0Ny5LyJZhBVkxXtmGcvNwuDtqWoHLrm+XAlRJXBy+lc+lvW5vtIIugpXiMiU/GZhmV1B/jsVhZf
UzneI1Xom9ZDQgJyT0hqoiwJEPEe8825AZy974TvopmnrznYGyaGbyNITCy2FLwSYULfsL1/DNSo
BhrTO1dM8cEbnARajfXXyMMrTfdXy4lbHJymEeFrfkgI/lCIKi9uhVZamtazHs1tMINaqQf9o7K+
2mMNMdgk+EP1b3BncKQ4+Km1fK8LJj09a/Ti8QhnJZf0EHxzwrt07FZXo7c4GBYQq1Xf7Oxu/tMH
psddgnNJUXMPiNcydkIMdiVw42iqMhoCXEkiaCl2lj9xkgLnBakIfzYdTHC3LYpkQGTHTZBncOzt
R4Lw7EAZ1+eEBEH549Z0yeHkejcauh3jxdoLMFZciJM/JGdxlpely45PWtzUO1JeEkj+KDzKLrGn
BimDBsvvzYPICAzEwZnB275czfszg44hHR+shkYUy3QwjiShf3aaRwkixh8OhY8JDe/Fe1hoStaX
ziW7aEa1xpluOtbqBM5vck5UgefsnelfWaD/2uqJHkYGwjzOUye5VJlO8lDQO50sd6WRzwekuBsT
48vGCg2KuTDE7qv+sQ3qGfUvyzZW7J2JMsd7QhNUl1j1sbHEnkyKd3SXZMeAxo2cykQAoDlZrHu3
pypNXwq3fYpTd00OntuHz4+fcIQmM1cGffSGX0Tp5G8aLr1MzrB46E8Yh2tAdmh24UyuhQPngRTc
mMCjX3tcygFMDRPkQC90IZ4h8vQ0x5rPNEA+QbZMsPhwGtRkx25Isj2HNJux9dn7MCTPLy30Zqmb
h2nQ11Ha2Nk5PrSIUFiA02sVpyF9cvUt/AZkjOluqAGmUqHF7WsgFOxSbHU0tPWuF8pCn0bE9/8x
d167kWvZlv2VRj1fHnDTE+iqhyDDR0ghr8wXIp3ovefX92DodJcUmVfq6qcGDoSTqZQYdNusNeeY
Pj9M5Zuafp4S0QYnU9SsspJB6q58ao67QS5uVT9ddzhJGfAqez/kzUmIhu2pWjRYqc0vLKdL1CeH
MsazYRCefTBAFB9LpK2LauyupKLVd76m4cw2mmOB921lRidFOgk9gPYoU2dTa2ujsnZaTIXks2G0
ZCxuwID1gVjrarTs1ZlzQV4ZUq0q8E+YfEmWIUa4bGwIFLOxD1IQtwNVHNIk+DoDD5w6TKB6A1Bk
ue4312ccF0nOzF0JvU8qeHaJZx8KsrE3JVWiECOxAULcq5amsbHUlFxB3ezWbJ5QWZpIOVOa/RRd
7s+6UJExdEES0tbgz9GlBPY+QEnv+CjEaeBT0jv/M1aH8R4VsLU4+7vn2tXMWybDjsdwqnHUkY2L
XdF7QJ4EgBa8a415iqIgDHmuIiuzMFpiqooYn0nnzStrXrl03wcQQ5pkrc8pW8xb9Q0abIUiW8B8
mYrKOV8IVe8puU5IAUkghROJYD1G1my0wzEOreWEQGpboXh9qDNsdlNBmqYOtSL3sFn6AXSDACnv
AwAV9gOTfNt12a3dgjRTpM45H1noOS6Lqu4OXh5ZzBwxtswuyO47+xtqZhaeQ16vz9QB1s2hC/BE
XxLWUwn8P6yaac+UtvpU5X6F1lHBch2RcnK+Y0aYDzuI/Cd96MfDWZIKq0Rzzii5HgkEIR6qv8Lr
SCKdaCh8o/O9BiahXWNnr1wPKgtWoTFE6UjYpdspkeIopf7jFb+Wao12b7Bknku5rHRYzeMsxlxG
sbQFrWKbeMVKJGWgamcXzflLNlHkCRp1LdrqNNFLuRvsdT3QdO6jTNpA3d7KhJDc5jSBHYIq6GFK
2IKNzDyef75NkAjYqvmoD3gWfXRIqpSsib5edJTYl2dyjDnCNOrzAVY7wKLz2Xb65ME0yTmMMmA+
HLvoATMnpLAgRmR65vfKHUZMUBz4cZmoWZMSGR1R/iJ4CpFlzhoCpgdTWd6Na59suKVv6dGh75L7
vi56TKx2jcMOI05sYvLj5VGZwGpMc1V5zxj5RatleasPiKiQgdj3dbatZptdCzz7nI2SEu2yjFvf
Y4EEip0iTbEoUnNEPB0fhVwProb5Ya/lJnjacfCcsGF87NHDSV2u/xxIrMeSvohbUFZjyqyUYBR2
hch+zQSQfTH7GjHgwI2YxgiNaDAcAYuvg7oIr1Apoj4N4PEbUxLf9pq1GiMB52gy78TZRFmn5XXG
n+oKVW7uZRB9lMkxZb36ToAgMBucHDcZkZTIrLh1kUG7ZQib6XmIWPGl/SkLuuKBND1kgMVASnX2
TFm4P/YzMD9RMg8ZbHsaevOLrGrsYNqhSJ32lSFSi/RQeCN51SXL7GryMd2k4x67e31TaSwWz/Qk
ERgtUr0cZW2S+istQ2zF0GPs0+mnxN8vR9ySGHR5upBw3JmQANwgsPNHJc9dz+vyk6LEOVz5lAmp
6UzIMtFsccenisaONrZWWBtJ8pHMzp1uZXbGdH0/nmDx087AV3/Gw4QdciojiI4iiTrhpGciC7Nv
uEeuVh0UOgtOCH7MrRr5G9WmdDfO+XtqUzycAevmGIJ8JJf3qvLKibnLPEk6IYTgT5P9WFeOl1G8
GUciZ6U60jCG9YKSaSdTDf9StQP7x6iFSwMLqEeZuAjBjq2SBBAzPrhdbBLrkNt2stIEQGhfCypH
8+1op2csiRsG4JNKv3j2QJ8vKtKEZVGQNInwFcknvoazLbEKYByo1JudnBdwY419t0GJSzwoPrG1
pqXjoaZWFcywLh9SllDN634264ImD1aeitu5NyVlKScBG+35lnhA1R0/pirPv8MbQuP26jW/eMZj
YgURg1EcM5ziq7by6CSP/S7XdLE4s3pZ2BFz2/cZmeOVucpqdHn//mlflr+DOzCvq5a2B5vnZJOo
wTek5tsY23s45NVaowq5HHIBDh4Y+BV/sYrtcn/GVZdz3EQWUrBJs20o64950KzOeK6KqMXFmUg3
pCnKiGaax43gbsiUamFDwTkPiBgqQV9kycqoE6QDBdsfYinYJOcWNSsMnv3gv6LU8nRZpp18OE+2
eaj90Nugg+QR9Ydm/tLKeKCgcYtNVF/TGjkwSc/j+//+klpfTCWXr4s+v+2pJbBe4lua4f0oepBC
5z9NapSxeO/bVbthRzA+q+Rl47ZukCMUPAT6qKm3UlYvy6bqvmYNa1zEhOrRJ8XvgIaBb3QUNMiS
Hlj3PDYCCYI1jM+6sje6wN5mZus5k59Gz0lr0qo1JHYWlSEoSswRLUn3o/Ms9UtolodOfh5KL/wF
0QYdh6BE/UoNqnMdnpr3y5cDzBYGDgDSbR4lCYY4UpQv1Hg7s8RVUw7+SsSoADSkhmeGTINAYCGo
rKtG2c54R+VBH8VjnKbqsQofzwOt59kJJLX62awigsRL074eCo8PkfknaIr6rQLGoo+1JYRdJv2+
zI6Iym5g0kuupvqc3EzvlIT3tccCssPx6G0ykH7LMzqh8/vTMJvcomgstqNkBg/ZaN8SbmxfjaUI
H9pQUGUzI4Du8zfV2Q+nM6M3Q8lSfWLgbnQp2luozY/5EBfU3nD1TzXwZqkDN1p4AkWtSWxKk1TD
uo/6+KYuGIxrjYruyEy3jUb99pWNFvUQAHx/xqskayQi0Lg9SgRh2V2HFVZ5SaA3mHM3pkzev074
pdXZKNtpVmH0kxo+yqDKuKLF6vXm4JfK2RRzr50YyESSmbi2QUOSVf4QUXRE5TZI+yHAsYL2tz74
GizJMD6exxPJzwZodKaGYwUEocQqZJHyomzOgPZptKctdQo2Di0tRjMuw+/gDG5MRqxDiWlwITeV
tZXluFz2PVm7PbbzpZ9Xw7FMXs4rnJR5je0r3Celb8xVnAhC68/zex6b4ym3isdO023qt4xGgYYx
EMFHuVQjcVuQvkPAc6TdRvReJ6MgikTWRpalvkKxpt0adkW3plE9vAyjSe1x9LY8lJXT2l7ihBhM
XJrHOxlF1XXj5fTF54Q3eknWzetHQFQooffpio1q+sXTiDhwFtuBdamLYidFc6YKKtedEWiPnuQl
axHSd0QbABMPrlCB0n5j11W0YYql8ATMiGs5/xBRKyeSY+aQhfzGkDCipbGHsIThHx8xWipy6TVo
BE3d5vd+JR+RABrUgAz+xALekXDG32c9eysp0rC5FfUhMrLyGtcbewZeB8aS8RmPNxy2+ZxMXFUt
4fXYRc1yRbVAHIrccHtFrg5nbkyrF38jfV6RZKoSyQut91Mn6VEx0+GnfaOXVPYKomkC7UdNS4DX
anmG/MZ0hNRG1W46vwBbkOpbZD5XURIUzhkjI7pIO/ldgOoVpR9a9xeAIrwd/E+vB2tc02AqKv36
/FEERfZi3eFbY1j1pGXQYsylnIT6rJbHL21A7zat62tcOPqd3T9AOlhPSRR885O8c2JNUJ8MDXsV
y/RT4Nesz5jUtgvTVRurp7wldM+cYwcE/sgSAzYw1Gi2y/+9ZcE+02EAzembm4O5PQOMz6O+HrBW
Ln1zK1Ai4aUMQfGUMI/BBQJ4rFlOnvdtRacoDmIJhOPzTg0xlb+skzBfz8ERmB/CFxmkH1Hn3mpI
WdKi8VM3uJBRts/g/c7rtW3Ud/ihTAP5YdkMy86gGd2duQMiSrZ9DEURzVm4rDWbNHPBEtmYvcaQ
BmholMP3WkbUksWKQ2gSUTiZB+Xk9X8lnCHUXypX5KX+qFqEwthRqG9QOOiPnRXQd1Wyr0TWx4cM
hBWjUZsv2sxQXTEjMHUMS3svLH8MGt6nM21yrNCxyGMD/ze3zLuxbmy3ql7IZcSSqiR8KRTahCBq
HUqPPU2cDi0tRr+VlWrRVvK8ex3i0HXF2FPOaTHIUfmnHXWXvJft1xQqrg9LdMQgIab1yNS11cgK
EbkWK53eQ0l0HjIKy5S3RI5IU4PEtB/EbeZpVFLj8ntRjhJteLgcOjjNRcWUcx4rz6Mmo2eRtQot
4T0YNcLFhU76Ww9lysopHJw/VUJ2LaJe320KQNm6CSupl1Qb1pWykYX/0lE2XiVjSnP1nOzTHxCi
pBsbOc96tI1DWDThfdocWNEXz42Wsv6pjPAeIIj5Ou5oPADzTzaz1SOc/Hpl5bbm8Nqaq8qqs10h
ZbxOhnqngUMpG3KxzKD6gSvzIGR65SFG7uves14wnSkU4oyXDFLhqTa6pynU2hUURkoDnubd58R8
doGxnhCyOCij2+u8kTYDGD0A4HRC6R3h9ExCuNc+G7I08JBqt6Dk5gW81BBHch5UfNlittAbl1d3
uvKViUYiI1lv8nR3wbjOShZVo4HpWQ+o+GaZse0QyBw0e/jqE3i3N/XJ2jNGxhBg6HkljLF3BeOZ
l079fa2wSbUS7ZFhK/oZJu2NlqYW2hB/R2dtdAuq+puxENWVxWO7iCtaZ0Pemu55tp+b3JTZxsP5
M4/NXWYNxUlUJbVpwbrgnHKiwr7fTo28PU9m+myfrjSZ15jUMoWYljmD5Py3Y+l/IS2mA+9o91wQ
01qGfnWbi17hLlv2Tk/6Gy1RNuUca1UWyk3dS5gAjG4XKnjBrekAsqRdoj5N70dvnABFsIJK2P7p
M1wEwpFKZ7GDqAZx8VZAZ93xwqCLmlrW6Cq5K7rcVTf//kacePqGRDXKkmVw8uaSwph4L8jF9BWG
6x+UV9VV1ed6Qq4JTEodp65jppa1Y0v5rUNuQ2ucsUtSY6KqCg+137yqCDJrZ4RgF3oB7jWL7vDD
NfBmfGs2izGc1EbgEuVOGwxjKwXkrnIyOdkGQ02mXJt4x9ZGXlRacXFqfFqyCpNG4wxFrbq4P5/R
VoKYxrLt6Gr5MiFA2CZoA5m3fIudXOCe41BSW6L7S1bVdoqwRjI/+mudeIBjkXUsc+hmYEmAlF54
AXK5YSXnw7iRSiLeZlbbdVCl169IYl2zV20QE7IGCHbeQMcVpUE4PyiZ5qhVaDvB7FZgYw3qiq5K
RIZSWT4Y8RhRhKMiIolox4WBRtHiZT3/1ei1Dzp0GkdPBflcJjvk2g6/ll22TtLkqaXFeSXV+tfY
oC5YRIz7mbhDG9g/6B2AuLydiaLngYSS9VXaUBWWc924jyP5GAZw/ZtMhwKe9un2v1jCKn4/IME0
xJ3l3QYDPacrQ/8+WRRrnBjJXYmLbK2UFZPPKfaubOtBSA+m8lipj7V2j0JlUSnGwsR5r6mIqlnz
KKrkMt6SIuPsMrEhJFgFsdKsm2xjNW5bl3jWv45E2bc3c6H3v2QlyExKTTorC+0613G5S8lOECpB
ndd/HHydusfklqy4BnyMIfxRxNvlC5ShcAq3CGs2FLu/yvYsmK3IAKhHYJultQhUyhw9IUulWj+S
NUkfNMA8iDj9VDfaHbrNJe4sZp5IuesH+3uhGMsshys05YXkxL5+qovmoAASoYbPp9CiTYJX1M87
0Himni7oXP5AofRANiF3d85DsjJ9q5oRtnxFQ68b97dB2yxsmSk/8qo7NpWwj+ga445u7Py+xnEB
jizGP9JQdBmXElZt5M69F+NqD8gpgpQqLDqbpUoHayIXQUvF0heI2lFuSqpMypjF7SNFdJNVn2Sp
KpfhFIqsq0IWNEc1YQhxGVubVWVhN0NUUtXO3Z5y19U4f4mtU1yz3C+1saB5xRdTFHwxzL//eP47
vyH5UraRwVTo4I9Ub3eqXwI5kLKERAdVxnqk6+rN65eC1W3es+35xxyo/R9li9/nKf9dxoWTKPsj
L8YqpLz4r/82fnw+0P/5ZwTe/33gOcr73R+WGbzV8ab9VY23v+o2af71P18ja+d/+X/7zf/x6/xb
7sfi1z//8SNvMwLTbn/5YZ69DwknkeODUPG6+vYr+e0HXlPFSQE3LBZdtMME6AltDqPuf9XNP/+h
an8phglVShaGSktPAdT7d6q4qv5FVjZONx0bIDnVBt+q87YJ/vkPxf6LZBeDkFnbEIZh28p/lCo+
w4DfwoLJI5YVY/7PwIFiWhe5xH7Q1WmrztbiBu3tOr4tVt1mGilLLdUX/Zv8FH5/c2lOr7/6XVrw
ZVg0R+STKzaMBXJouSp8ojfxK0UTx54Sq5UzOtgvv1XX3d4/Sr+IT9yiS1tma0/ZfHzISyCyznEI
oVIhmqIEZhp4f8Q0p3AndergUB+mdFJBta2kh6Y0r0Q3FZ9FAV+m7+iyThC2QBJjyur8f++PVjVK
o5u00hxtbT5j/9ok+3zbXkuu53x8WmeQ8/t7p5tCQ7qBYl83TWMeS95cSYJZhghPKM7Bo1ixmN74
29b1Fr5DVdFtFx8f7ffbpps61CNFlkl1VLSLi5ijGqv9KkHzIzFrm8a2Sh8/PoK4jMHhyr07xHwf
35yPN8BZGE0Ooa3VVeFaa38vNiyld92uW/qOsen31mfXcL5Gl9fw7WldRO/IvY2UyOKY1tcmXwxu
vYhvArdzmH1Hl8Kka34STy3m3/jRES8iipteTeRGMWg+rdslLWl2WRPOhp+Bg2B9b92hV0qNW/Ce
vAqfnu5lVNflJZ6//+YStyLRlcifI/1WYhXuaWsthVs6uZN9b5baCm/QBuGf0zjFmk37J/f3D2+G
aQiV3p8Nj0XTL84cWwhCXDRA3F86KU69trb9qt4mu/qTF17508P69kgXp6ngf6ryphgcACfzkVj9
OpT8PFdZ9qjJHC7xGneCozphuyhpGK9zN7lB8pHLi89enN/ypuZr/ubDGPNleXPNu4hONzjEwamX
41KAIS9W6bpYhid8FQuutJM50SeP9e8j3nxIwzYFyGqgghfnn5HhaPYyqDPbU/YBmsi6g97CmjEd
th/f1Pk3XT7Nb44kLk7O182piSdObtyFG5yc3FFjhWflkzsqfr+jxPAxEZqaafEE2RdjnT2AuO3J
inWsIw3j5XwL/SULoKO8gjmwtE+fvqe/X8P3R5w/0Zvb1qfTlPgMSNw2vXXY9/r+ouYdTR1kAzf6
1zFfgACKFuOm/Oxkfx8I3x/6YqylD9MMTJ3zocNbZZmvu2JZP3dL+YBP0o2ftHVyFJ/cSNX6/fV8
f9SL4bfwseuXY1M5vlrlmltUXvyiIT0lkAx1tWLWpRvGWbXwUjpGSdWMz54oeyB1WKElqwSFonpd
/auNSGtgnR7h/0pj4qwq9DlLs6dWth0NvI1AOmySXBPahIGqK18CS9FOdjB2MPAzWkKyfjXGIDbo
WRroPwijxA0pfPxPulHvUFJ7aDeoqmMSn7NSzGGfFE2+r2xdoYuOwmdVaLr3QP/O+zIFRkxzl0oY
RhqNmGA8EzQooCMk6Te56at9onj9Y0fFbiNNurytG7ZSrWXLMxCpodas0olbyBnB73YpMNGaib6h
4B+c2EGn7tBjZMbKQhYv7P56W1I1+9YFunQa4lBiiLWsBNKkL++6HjGZGWNkzEhgeE5GVZgLPZUj
vDUaujUnFBI1/maslF1W+J0GPCoZvugpQeP7cDKrHCV7dDOCRjVWlTw0wpUGb0CqplA19MOGqAdY
M/CGC6maTnILGmTr1TbbQfS9xEJiss1uLF20blR5lIKDlO7DQoqDqGNs7DD1tFICrqk0PCTTQZ+G
6x77BqJzGKGQEzIyjGTkzt9jma2ip0zbMSkD8gnQ36DWGesDpSWsViHb3MdANjBhTWkr3UtT0olF
6IOMLRUdYnrrycWRFKjgW6iR2baIZdIFRFqIp6ZJAuGKVMft4qlp+RAZHZ8IpfbPINVnKRnEW1Ao
ISVEQ1W7Za2k9U2XS+YhnXSqa1EQXEVkYC0MqTefEuwBqyg0mlUtK/Y9DRPUJfR5fnUAD9AP2+Z4
II5mrv8JMQsri4LOJvwFS5XK+8bX7YMpURRKZPthTClh4NLoaK+HkVcuPZrLEAd7q6AhqSiY/cF8
axBVpTqbO2F1LtxMxshUg7T/1RiNeU/bwboOotx46JuQOBaodV/yLIrvzKyoobZ3Ropo2+yWEQan
tVzCDJaNyEmtftriKXrpjAK/RoFw0Igpl3W8pnslyinjJxjRoyEP3U6eo5dUiPEFQWHb2EpT14yb
6UhoO4+xgntJ6bSvSNoRRFIruQb7Vzu2lNYEZgBVnqKkdpU0xGMlyOSytOEG36V4tEgcc8sCcc6U
S4hr62hnQzWF+0ENQVd08oo0P6EhkSF/hh8C8qhtdqTufq08aVwXQSP2bdKq99NgpvCaM3QYxMCu
agmKTz6pCtrqZFpZvdLROyyk+7wplTWbeHKwKEpuC+555aqyV9BK6omko3rhxmrE7bbawfWiyr7J
k8gjN04o1AknbwoJ46ih4wf0Toq2rQj+kquR96BqW0oCEZ3ghYlC4QvcjvGp1Fixl3gLHxKiQp7i
slWx+FpIQrvRro5yDXeL6rBRuyhT0pXBVLXyMqPZCTUfl/gBy8jlJZzWtkU2ne031lodvPqI3xen
vAfy6KdVSJ5YjFIbQuPw5SvJH+UaATUeU1K35WVjjMHWlOdhE4Y5ZVyRE7M02607aYpXJcle+5py
JesU666zwxwFmRr02kLGYWUvUi2zkrVd5816MBsD/kmV9T51WMqywaRaO9IZkatXere0/DJdNk0F
MQXVNfr9AjAtDpXahF+GbeAlz6z4Oi0k4UD1VNzMitqFKEJ915odplUyFg4tHqZx3UUZJk07wBE2
wjrJ/B7ZFm5aMKahaaTKjRJj0cDs8tKbGrxuaBGpRJuUJ3RVVH1VXWGNiXjZcRMdQMFED1IDRWpR
K51d/QoDD9JqZ54QnoWrBg4M7pX6kbpdsi4b5JKTxtScWdB464lSmEnEOs6nnmAUvwaKKCX1Saf5
fKoCViiKEuoH3S/q4rkLhns987g/ngyXLY+t9luB5TxfySGaflMuvuk00VcBEpXIUcF39T8HraMZ
pYipQPyDR3LXmGL86qWGeaxDRrZ1pFKspknhVc1OJowB+T5g9WDXdXMKMu932XnrRhBC6VS95Q/u
EJsYRSM9tG/TUs3STVoLGVCsNo6t96QMWvo9skLEPqNvSdMV9bDmp5Blk0gmohHodBalmCCn5uW9
7ZXqriegN12GQpZu7c5Or7Ns2n282vvjmgj4o2aYqsDYf7GuDGSwrigKWIVRbsOF1KDOSb770yd7
pD8u9uaUXmA6lmVdbtgTFAb0MTlMKj0NJoXMTxJX/7S+UoSpCBJghYyp6v3SrsbBaMpMVg65oZzH
k2cPLuyPj6/VZwe5WD8ycZQ8Q5yEIOXH08DUQCCTyq8fH+UPRQDDYHoh6Jc7YsjncOY3y1Sq0VYd
we93xnXzXG3b9byXU657t99GO2v58dF+37sysGk0pIQt6zo1rfcXTkHOLXUTQgeWHz+kUr2JxuSu
8JNvY5nsNFP59fHh/rjqf3u8+Rq/OblmzFGxlI3MPg7tw7yRS+66jbiB6OwIbaEdguVn6/7fNzTv
T/FiFTymI1AlJWREWaZX7brbVMv2oG0+3dD8abX99tQuCg+eKBA3JZyatlYcaVEfzeW8dZL3n92z
P5RV3p/RxbabqcWm3MBNm1gXAYACKesazrCHaCGwnUGNeFad1JXcz3ahf3qNDaGTCK7qbN7ky6el
Qmni1ZxiKp00/4eu3n38ePzx95uMdwpyU4puF6NR1lfFIFk4GQrUioQVLhClfLKR/sPm3TDYdFIb
tYUAJHBxmzpMb7FREV1DRqcjL8l5x/6whKi0rtbZg/7ls2rBn8/p38e7uFlQK+2mnzgnfzZf27d9
//zxRRN/GsPfntHFVUPfN85ZBPODZ7cOmddBsQBPsbRcv17iqfN+ECq6wgrDfuKzq/mn8ePNsS9L
IWk3DhT5Ktmp3M5VHPoZa8vtgy2E+zXY2CWZm6HbPgXLaP3JWf9e5yYdRuiyqVKMN+zL+zhopdmY
OTvV7KA4aFuP0jJ2qFq45IfuguMnR5snkPdVkfdHu7iLEaopHwfRxDXuDoFjfte6peECMdiCic8W
qOfM19y//6jr8t+2VN52VP51XfzK7prq16/m+K24bNH8/9h8sXmC//vmy7oNs1/fQBPX9bf2XQ9m
/rnXHowk1L+MuRZP7VoHBmkbPPSvTRhJGH8RTs/MqVLWFqZpci//7sIIhdYNAYs231SotFu8rH93
YYT8FxgdjQcJtzYh8tp/1IWZp7F/Py6U5xRGaFVhjCTHz1TU+XF6M81ZHVCoKMyBbeRrQfBe3ms4
0f5uzL02vU6vv+9t5+WPR+EwqoITySSA6/1RIHn7yRxsnDJULwYVr+mgftUUY/Xm8v/hMO/Hl79P
RmfU5GqzRrisPY5R2aRVCgGq0b6zSb/3W/2L17NzbTD7fnwoVX3/Wr8ezFAsS1E1phiaO+/PKS4b
Ex1Zfhyh0yGJ1LrOR0goNc9Ci6UVPC5ppatN/+CXgbwdcegsIzxQGxBnPWGkGkATAAhp4SqFHD8p
TSDf5IEqLWKb3TKuYXltSXinLQk6iSyRHmaNqYXZqNDxEOOCcRH5052PhX8vt2xBPT9qN4L8bBcJ
5S2qMa3/msea1aOmmhrzOxbJFk6AoljQETqytVLbBL034Xxqt6jKpnhNCTRtnsjt8Yjpiz2ERaz/
KiiSiJohsZXgfZq6GL9bBAsxnxN68lWTQmujqBRjIDATh9F6OdsdVRhIibu8HQvgAXb50rALAkIw
KLtUrcY98X7haiwCy8VQ3qyTrqvR9+WJG5izxL0p7Gc9wJduoWB60gYr/wHrI3NGT1MWoUc6Ai9M
tc8jzD+S0rCfRFMVo6rWsLL5tb01SJatFqVSkyLoD8GzZmjKU2YXgNhpIQWai+Qvo+oCbp2kS2FD
EqW4RRZ6Spx6w6a5NxACE1XPxB4GRP9V0hQ4uZq2txNBA8zIIjZd9qMo97y46bbI7K29nDUeooMw
RD7P//VXVujbm9CG3LqIisQAbZBPDRu4Qj3m1HcRWQIcV2AM7428MF66xKsOdoVrApSm4bKlS5KV
rSr9tTLKBDh3OurO3NCvkjnXDOHJIBZIs+nQh4Z61ReiwFhZAOmD8oNvWLahzMNe7CCaDJHdztR/
td10Zou02wEfi83HMfFmElbUoznNnCEJbPa5vkgJ4W3JBcJdptbldZ53rX6w1RxUbkyeLiSCKrRM
kK/Q4AkwxADWWptKMxT96FlGMKv45ZLXD90f1oWsoyDhATJd2KhQ202teuIli0K5dxsV8fuimzBr
gpP0+3JRZBrA/7H3DrD12mtRZDikGi9R9iMmCShmShDfVSpZ7Kuujm3UMgHmUht5zBP8kqh8rFE8
jgtchOV9ObXkclpjRkJAL+lH+Ck8wmBww9DlX8kWICVDL5dYC9FO2VY9GFjHLfuE3wn4Jy7Skrss
4LmFMajmFW30BkaT1VD+oL4ULZFqjytAK/jrB0ko3cbwVUUQ21GHP0zI9kAXAM6fsKwELyrPzJzm
Cg4X7W46o4hqzNz4VAuMnGFX32RGKi17fM07mZt0J+UVAYqeUj4lhPu6dqtXyxRpHtyc0dunnYSE
X55x3Ep6AoTVHktSBPyuMPZSPlX3cQ9rU83N6k5riu5hKseCamNuYusczey7n2HPWHhNSu8PBPoz
6M8CaJnn3YZeq3ZQUDyQMHpXEUrha2VUHlN8FYSndUlJTjvO/1NXJphL8jZIf1D4Unmy03z6gQPU
flIqIe+LPLAJ4cI+YWOMTwGQxpZPyF2UlDDs8Q4xUkw1pY1FrwNGg+Gu+kT75Q3nSP2o4xwt42fl
CfOO1NtmkxiDDVpHTdLbMLcGik+NOoD5pBMVLlh2TRuj99De5nIn6wiI9OwbjhFPW8Lu7Z/qwewf
YxVZGX6Y1I9WzHbhToIHvCLIz9x5pWTfTTHwMc9Hl9kypNznVjLdBnVtuxFJVt/kWhg3/PACl86q
7Vv9qpcUoHVxrXtLv4Kt3zcolfE1T3MemaTiP6wHHQ62rfwsMeQ7HtW4KyMxxy0aZiRDpsiRhtZ6
si2UhM4c6KuFX0E2Rs6NWw03JwNmM54SfxTb0E+hP5a+d50Ek/6TOj0JXvEUQdQ0zGejz6uH0Jvp
ILVhlw+alEg7K67ifav4XHt/7NN7raHAuSXHDrYTKcbXJPn0z1NitDvg5zAXjYRkB0xkgJbgc+Ae
X87FSAgetgdQxUvN5hZrdr2Usrx/NMBLLT+eVf+wTjCRlbDDlw1UDJerEaHDhNVavKJx+lX4ubks
aLuYXdZ9cpyLvdU8eSPeZTzSbdzQrLEulj29DHJ51OorWVe0g1ppBVg+WayQ/cGrHRK4F6QWDfap
t6rkyu9HkFSaVj0VKiF2ILmzO2XE4fFJl1p9vzE/fypb6Jy7SQOJEtF8ed4sxryibjtvkK9sGeHw
qhj6YhnLZGAQEx3km7JsmlXJYtIpdKDj7AzxGPqD+SDSQbnqM03eDPQRnoPSTr5USjAIJ+t1vYKq
GuZL1dLUEpc9+YpNYJQvxKGR85tXwN9SxcCMVQhjE4eNBS9P8fHfVOOxm0IVbsGML5Fn9f/HN/v9
fvP1HqiWIhCtqAiOLvdFWR9hpLRL/H96huasu9er+OX/4RA2keRMk8hULouGmp5KtSLKq6kYn+Wi
wwQEU/bjQ7wv2ryehcEaHoOpqbDBu7hnGotOW5osuhzdC3Fh2SqbxhQGUFtvMoOLjy57TqLrw3u5
VpXtxwc/97jfL98tahD/Pvq8In7zxPR6p5ZKYkO8x59jnGwzd7NsQ/nf7Ytnv32UIQv41v0nR533
kB8d9WLpGwpLU8KE6OqV+syWdljWX/Vm4S9ttrW9az72zRKujtt/R06qfvn44J8d+2J/W7C8SnKy
s0Vk/aT19Z1q/cD0HrsN7DIoIua2KOvkk0f193GJy6xS6xE6wjjKz+8v85DjgzOMDNFWRNQiqTz4
uhdxPNx9fG6fHWbecry5m1Disac02dUQ0Hm3jBH3PAyHuCDD7uMD/enVM1Tkf6pGaeK30hLNgoIF
jXlMCY4xgb0VDx///t83Yog/0BbqcyK38pvQrm5TRerz5ArJzaoy9VM3RTtyhFYYQE8fH+miTvv6
/tn06jmOmKssF+9frrZpXjc0QlC4hBuWXALt98529HWwGRune8jW+idv3R/ODuGk/L/YO7PdyLGr
zb5Kw/c0OA9Ad1/EqAhJDClTU+YNkVNxnmc+fS9m2a4IBv8gytcNuGQYBevoHJ5x72+vb0wPsG0R
+L78TIEsqlLcZDYpzZ0FyLBHCOKC6lcWRnFmOly0M5kOQEY9oJilDZ5g3XlfiTBs0TEt7F8zjSD3
RB8qcujo4rQzXm66aCcUG8u09VC/isavDnPO2x9prg1ZVRFdyioTYpr06MV06F1RtlXUGTqQDCTw
20H+W5mVPw9PmbUJJsQCFq+OG/XZ4nF73rBDV9ilZlFCY1JSqov3mhPf3e7LzNKxzprRxjP8rBkq
Fdw6hP6j47+clnCoy3ShI+PuOdldLVUlb6txRVGYYZctNAUBEqpE7dLBVUaxsuc4Ck5ul9vQDD+k
oFk4I2ebY90QAmK2MQkum+vwaQqysrIrbOpWkSRv0bLvOp06MTeFiSeZz7cHcGb1jFJk5gH5HPaI
yepB/O93nVvbhLaddeNXX6u88E+eoMF2IIK2ud3aJEn157Q4b26yiNDD9txqVNuAcQPjtyqbO4/i
kR0hHUhAoiNviy4lSwYPe5X5uk9mEaW2gaeyLL/VfuZ9uv0Hza0FLp4EAokbmZo+zq/z+ROkgp57
6P9RKuDm95h0tNWoC1vU3Cw9b2Uyh+RCsPATzG3RI7KeaHjbdWVm3+7J3OXDOm9k/NJnXenJXYBg
zm2HFzWxfN2IQFOp5lteJ+ZWQvuBjqhqgVKgE6TyGDCE3/8r+Pw/RhYnKaY/v++4dyGjQUxLkPXy
j/CFQbdaVbHVvXun3YX3PtFu1BV7eSdt401/Zx2WckuLTU76LVAbK2OFYDc79Qim6VewEdbc1A/p
QVlTwfRY7Ov/YtNBtG4QEBZ1YsmTSaPjuibkuXsStGET1gH4hKXL+PW0tFSgBSxKE6W6Nkapz7+l
gnhDNerqJHigWI1Ef4Zx8kPW/YXleN0MyayzF85k6GpKXSpDLylpOqrRk54+U9G2cNjMXBAtmaSc
IvGG4lowuZxCDZSJKlIBKuyUpPuWBwnqEpNK5hZEnUN4GEaU8H57Kcx1ix2bGL42xrinhygbmFaK
Q2OXAjhP41TViMj9n/9FG3wh3oXc2OAlXn6hOi41NTcL26ubHbiJ0VnYeBVkXKZutzN3o7JIOPyn
oclkc5HfYaIlghVfZS/q2np3v8JqshFiUvO6KzAGe1068sZfOT3yRmXHWKVi6KI1+WY9vJgucuJT
of9IobDk0UJWbPb380qSmOLsE1ezu43DspR6u7TSxzBU9gFlmrdHbe5U4yr47xaMybUgjuVM1zi0
CdMR3wPMTX33V2fAWsPVF+4Hc5NNMyX6wkplfk8GSwVjTxE6VujqjyH41mRUZHsvt3sz3wR5DZWk
FRvP+O/PdvYmzLMA7I1dQYgFmbQnQnhXGc3uv2mFXA3XHIXRmczopq3lqM80WwGT4P1BNEM0i/Xf
b4LMliUjt+GhM71LkUZzjczIsKa28pUZuEdCti8j+fp2M/NH4Vk7k30t1FyqMVvRThQdS8tnE4hp
ZT4l+PzhBEJtuL63FMJmw36h3blpd96/yVyoLdRZ3eiTu8LnodkUL9pDvq/ucFiR9sPau0t3VY7y
YtUoC7vsJJf/57l73vLkHa4LLrCUSqTlYQdWLPsZbZyNSRnDAxVc6+6xPFTrZJ9+X+jw3Mw8v3NM
bo+uEBMZjQzOXtCT6+wEpVKwESxuG2pI8lOWszsJC/N0bvc4b1O+XA1B1Fa9GtR2DYtXBXpu4fl1
u1tLLUxWAsRwCNotcao8eMF0MTethQU93wDnIlItUtDTQBiWy0KhqZXtRtEzwYuXTnEW9HkLLfyO
bZ5tGaKgBZy6hu3Ie4jLW8NzFr7C7FSnCOxfXVAmXz7WuFMbg3eS8/smQyTs/wocd135zub2t5i9
3hEUpmxPRmtIevzyc3sUKRXA92zvYB6B0u2zJ7x00ahEKyqznJV5398vKb9mZzUnE7E8Qhi8ii6b
HDLNhJHon0ylRO+eQzgY6xVi2+m18nS7e7PfiaJP7spkyDlrL5sqLazPgXZzafe+Frnxlrv5woea
7QzxMlVBpWdxV7lswWCtuFgS27q0h9yHEv+nb0nb272YfdYZ+EBxAI5v1umrFYpVpUkRriZx0z3j
RJBDHrIGTOc8JYNlQY3DqyKYwTbSyDgaOC1SxCx+yaIwvGvdvlp4Cs11+fyvGQf9bPKn0aB2WZqc
cM7aO9GbVf6oXHdhWGfn5Xkjk3HtIx21uCbaMXR8Hy+0uD8S4E4fukp4Ay0lfKGKYIQGW/J7gOkg
jMGI5J3edzHkrBJ8XVf64r1CvPoYo7l+v/1FxpPm8grHA4KvPZad6jJMqMsh8LlSgeivTmjpH4us
kEEoFWTHXfK0dYnrWvSn6uh/fPhdDzlBEoU3H7e5GT1wYIByVhzHzgo3+AqJRTtUBsTdIlcXrlu/
LzuXPTOt83EfN6azj5urauLJfnAyzJ66r8GLvpZCDTLbCHGiPoSUQWywtUcQMUT0WhLio5kAvAWU
FUC1N3G77TUeiF2eUdifEqgGUr3PndLbtno3PLYlBmuj3d8RGz5n6+dYDeMuVj52im9+h9kRPllo
ri1cDjEX6DXPfDDdwN+QX9aeLZHyOotk5RaVRPM5H4StGOivxC2zBwfK+9pQDOkV/L8ORhfciLIe
DEDmlS453UojnP3d6YEDafixLGyj19+HUQNO9vv7UCE82dIwYmTdZq0d1/W6B2hStNCFvfj59qyb
OxQMiasj9ehEsKbnmhKosdpx76Jq6ysG51IiUR3j47O3dELPdoeQ9lh/bDCTJxetQTQBIXeqnZvm
fZeka6lJ10HXbv+L7iBZVdHhiNfJJCPoBJgr6SmG59qm4sbKMJ6DzRsJP283NHcKoDf7T0OTOY14
VR6cRrUzL/0ktsKz6FoL33+2hbELkqQikZoqZGWoLQlOJrYmP+Rytgp4Ft3uwswRcLEDTG8chlZK
FMMJRH6qg/jqIqrEEvPFuws3yTpe2N1GIMLV9na23UxvH9pAfYXQe5DdAAoHlBG+KzpEpzwURHHj
kuD/oUCJ+SUbAAlrBUYowg5B+CULIuV5Gv4fVqq4W9FJ5UfBMv0n3vJpRUmMGHxYWt+cNJKFRyWs
8q8QEaAdgTVyF95C8wNGrvX3YhGJ9VxuZHhF95JruSdthc/DR72P92heX6CUbrK9/rdPRD4Ouire
9BAoruooXLnFbUpwT3pwV+MKUOePWukuTLHrxX/ZxmQSe8IgZFbongIBmtWXIsEOLfgyChhuT7Tr
pX/ZzGTYcI+CjFJZdk5t2tsAq99f4TwBuLgV2t3tpmZ0CWNbFkXqbGbXcszeHUyp6FUbOfTDWHPA
23Grofm29tFW2Hivt5v7nWK/PNoumxsX8dnRVnVO0uqSYA/4Q2MNC81pHXqRipd595KVzWslNuXO
0ftkK7r9WFfVKispdwHutHGEY25YrrwqGg5ZBDRLaoHmh9EQrCTo2DstIEhZKoVBIsF1T2oj+19L
JcvvaknudmWMjtFFAYtdA56nkRkPWy1P9Q9Z0Nt33GZ5tgZg1eLWyNel14nbPh+STW10r1GLP2eG
ya4W4EYWiPh3GUGApWdS44DruvDjCMeFCOQaB74Bx6lswrTDKUc8BGWRPTSpQ3WrbwrKqtHdulzD
9cXzQXF8bNgsEai9BbFDTnCmvz3eM4/my/Eep9rZeGM5i785zuPNDougp2SHCwIKtZVOTYn2DSbb
Hj7+/WK8erzS3/rKk3WSyrFQxUwq8VhSYEqB5HYsJs+GjbNzH5zPVr8d3hBW7tzv+ffk19LbRhpP
+lvNT9ZPZgU6CA/Brjbtlvj80dxAQN0Hd9nrktT++sy5HN5JTEKrsUT0av+klRvMDrA9WhzK+b3g
r/U5eT1h/Nm0Q16cAqyoqedMI+sYZbF+UlxcijLLAZMlQ3lH8u+5j73UloekitJvXWVm8q7lSXev
4Mvzw7NwZeWz5PHCDBvH8sZYq5MwpF92EYaKjHWr/lFI9WuKCllF0NprMI2tpZq8hfGeyrrJ4mFq
Lfe2K75gkWYEP28vl+tIPp8TlI3J9YGqr2nE20PNnSmJeyp6B7cW6tBzeOld9jU2y/JdEbzyUyAJ
7ithTHFhGGePSh7ipgHrSCXUOrm9YpHosJMIdg8opcHc8wjZbGM86j+yYbtckTV3kGl0k4vsSNSZ
3pU0Lc6Rw2HkKe4TrNui2q6QNrfRy+3xvI7sI3qTkd9rlGqOyrbJ7O1yQQwGtbWVz+Fb9aDdNXdY
FmGOsTWOyEw2yWN6t9DiVc8uW5xmy9UcsCbKqEcsvtwfcQXEuMSKXU8q61hYlBtr2HFDBe2EnU6+
EHMnM9rK7RDWK72I/T9iwa3dh0ryihYvv0D60GEL6Avn+9UsHv9GCxCWSHUOs20yKrBKcw/Eu21F
VfYDb836TlA8eX97JOYaGTcnXTNhXcGhutz5KdgVwjKF0Ndb0UfA2f+eDrD6bjdyPdqmqUDKQ85B
4ch1QF1thVovJNvM0GB7tVNTJVt9CbzwSxjXCx262gm51XGRHEtUoN/xz2WHUiFQ2l7rbDI60rZV
JDzd8w6jkkyxdrd7dT10tCQj2UCtKRHGnx6aPQ6lUEgfYeHtJGwWhXChgbmuqCL1NNTjwr0bMWnn
p7JQqKUq1+ajQIFdiA0EZtF3rpkttHK1NTNg562M3Tw7+33KtXUnKuzE76EuhLhIVG9Bq/6QHOwI
zKU+SVeb56S5yai1PaUrUgs8H87mof+m3WFXv6nu9RdlWMknLv1P3T7+3N5rT/777e81s83QU4VJ
zkQnIDR9Z5BqM/0mzSAHpt8dL81XTqBqa6tQihVFA0c1ydpVHA0P2mC8GJn6bCj1s4JfeyWlX112
vs3tv2du/pz/OZNbARVNoFBj5o9s1ge1rLRtIgri3w1HMdyIaJCASpDsrhR1qt66kocWosufe/fd
1H6Y5cKwzi1u9HSSriJCpNRg8kEJfluNg5VX3IA+L83qFd7MQwBu/d7F/vH2kP0u3b64R4zd4egz
ZI5dxLPT7Spx/CKCco5f5DbQ3kdVtB7HW6s01547mkf7r6b6FLbWrh8GYCP9rmjkVZe2e8JNwUgn
EaxNKzl3vRcsrCNlbmZrMvIZFY002Z7JQKgmhjMYutu6JxbbNnbr7wkf9DNylPzguQYeJB0wX0NP
lbWV+/Em9ULrlYt/spGbCo1TbKlg9N8jYit5bYRgSiNc2UEcn4pB9kERys1eMxoNHyJMjIUuw3Qh
c9SDKLXanQNO+EvrCi43ga7fdVHE82LgxQ5azT8GvHJGdMcQU1qRVjsPwPQPz+zr76XUNBuuj9bC
lxo7O/lQY1Uh/0EzT652MhiN1FJdwuFlGv7wWavF7q7K8tRdZ3UDtuf2rJiZgSP6EWAR/2VcJVPx
WvDkwLAeXb1VT12pFp8gjFhflEx07WLAWO12czNdQ+dAABGNPrVD0+tfWg9R6TPhvfwZE5J1ppgr
MZUW+rTUyGRXtjRX7eMqtn052WTdE0JfsvdL5/LsjNVEotUExAiKTG6TelGkIgk4u1atbJ1qxRc9
j38NtfY1KOGBC8U+oxDs9uBdRxLGFUxdKbi7EVM1TeGHAZZnuZfZbpd+wW/z3aJAnXKV1yCufnW9
s/es8HuAxC2tww8p7d8ySwXT2i0wIuaGl0gG6XeYlCzayfT0NSd1CIvbWlT85K9w8dwp5F2thAvZ
x9nuomiGDSJpJsHTyYYVZ6aODW5m+2/NRtvB9+NxS4HUBk7Q1t0sKYBnjhQEZ+PDAv4FeY9Jt0Iw
ZMBmJTvGHqUuXnG82d7+fBMYL+l1k0VGAIjCYC6n11d1oSiiRs3twK/c75TMmx/ANoYPakCBew+I
+7a+kmYfkao8tXr/HcqC9JqUgfg51zu8Y2Up/pITYyI8UmuwlZTC+RkGafMC50o5jnCYvavL/R9K
JZbvnpLmJbJHImgL3Zgbp9/CeZWRYjFPxkkbKpAzlmRXyi/2UhyBXm4P09yOdP77x39/dqeivLDH
3ECy+xrwDtcHfD2lYt9IuE7VUfBxu7Hr6A3fhOwIQanxXLwq9QhjC5MWq7BVDBi2eAx3a7Ep2jt3
UKxPrmBWW89Qy03dGdLajWTlPg7kau3i7S6ukjgHRtRChxzWrZdCIKo9Co1CPV7KVs2cB1AKVVC3
Gtrh6aaJM8gQpppsh8LwoCrSXdjh+7swDuN9eHrmoA5TqKqxLOVKiYb3jWhCTEX6wZH2KYHaa35m
b96g79y4O21zu7lx5V63BnuREmuF6+Rk8yRo7QeaoP4O8ycnf+/Z0la8yxfGbW4mIYxAKUwx2FgZ
djmTMtcoy9BtbFhwDS/hpupf+kGWqVgvcvaSpiwPt7s1/sKrbvGCGtUY47tg8n7qFAE/9wblTlvi
qai/9R3GpeXf45SM24g1JqsQdI4skSutmEC1TJiFpq142EQOidvcwf8SFla5ct2Xy1YmN+wS93mh
qVEbY0H3i2qM0M7VNF1DEQtIMhrBplJ1f58WnrKWdaH4PPRJ+5bpvnAvoDCjwDwa1qaR4MXXaua7
VTjOZ62isLjzMZ+NBqqwhbJ8UTPX9qGN1bi5O3WhQ/6T4RtVuN78wEUj+hQhNzhmvVHAiKoVBU+l
KNmqleFQctypmCXL3h9hOCwF7a83OQv2kYX1hIyAngfA5dShpNK3mq6xKf56jRAYRqW0MDlnHnOX
TciXTVAlmipdMrAGKDiuvA3y0qdkE2x0Lrtf/HWzxQkywODirndW6v3fVh8zic47OHkfs4FLvaDl
tmvh//EJ4uHtlXC99C5//Ti+Z5u44/ueH6G3seQ/Ag/xp0Rd+TCsSk9b2LiWPtRkjcsoq70AV1Uv
jmHcvNU8Q2/3ZG4dnA/U5DiyOoygR9+UNG3/CLNo3/v+NwNs5O1W5rrB8UNplUwZhT6N4okt/vZ1
JNrKOFCljs3B59sNzHXjrIFp0K6whjjMvdIutB9OWjxiSLTiIr693cjcVz9vZLJqzCGmxiUcsIUV
D/7wJfXBOITt2pWXIFTX5wdXtb+GS5usnTrunArF1e8CgXIf7tuduiv2S6mH3/Guy/38spnJIvHD
KJHAKJxaEFe5vw7vrJ2/Hb6bAL3hXSbr+gHvjLWwsf6L1cN1F60FITJyrZNJbZg5pAa3sBVe6iMO
NXO6dYQhSxW6C19s5o49dvGvpibTuxUsoHLMCyvSdJCjtfJUmfIfgx7/tCx21cgPhG8ZHpSn5s9E
4gAoGeLLKhjaraoHf1fTPR5t458j6yoOAtO7ZQGdLRrQzGEFdSqC5DmVamthPcvXD7exDZXIEA0Q
Np981Dq1uP4nsi0+S5ATPyjZweyI7+psnBfxSX0SPkWf40fzZXxpWHttnWwjrHbG77znMrRbTD+N
i2I6yYjg8x7WAM9cAf5Tzcfi2MjtyvBwZ6pkZ4eyPd6qSQ2F30ew3+ErT/F7fzC5EW9qrYEir+oL
j7rZpSvzdyC8UkCtTN5afZvmBOcr2wjw9+p4/aCMbKxVq3+7vUXMbXSIFbA1wYVCunoDqVyPw2JQ
7LIuPnJB3QdR9nK7hfGSdTWeCIcgAIgIIqZhLqFL3TJQSjsOyoPQRt8TZu8KA/aj1vTRqh+8Jbzk
bIMWSQCmrMbMmux6LjkMl9CMHcXpTmmOtU/N/bDDa2Rg/7vdt3HhT/smUS1ErAb5BcVml8cqMiLS
BHlj1zFdAfbcrrx2eI+RzCyskrkNdiy7FAkJWdpV+DxRKEhgd7KNVMlPbATSH2ZnuttayftV52P5
7NRDf1KT6EcppfJC47O9PGt8nENnl4csV4M0YBcAmZK8+CH2dqnRQRC3uoWpMjfpMaqlxJgCUz7e
5L5uSBXUWye3veFJNvGXBfda45dQuUusrNnhPGtocpmGQyL6bqnbwcG/qx+ruxHNKC/e6WaC9Ny6
xsSNpHJxxar5cuC0MovcGOVcva634afuEEGXH7F0oG3l1SihWtq85lYzORymIzEwntGTXaNwNE/3
4toeSEkTu3gRY30hCDTfAsXg2DywYU8LY+Ko8C2hiE65L5Hw9ldZISzMtrnly4uNoM/4RiQbdTlo
Ffd/NRzCUx6IOv7UUbEvFA+v7YZHNkZYOFoQPV26/M9NcSJa/95urUlOv+x6zxSpGDU+dxthZd3n
a4zo9+VGO6I8W3Pa7LWn21uHPNfP8yYn21SV+FlWUP8jPg/uv5RIzqE/Cbb3mSTSSj35a/UpfqxQ
rujw+ZkvRPYe6zvrIfi6hCudW3gg8KjeYdCvM6ex6jdQn9NT58NuatuNHvoPVaOt+yDcL3R7bumd
NfW7yudsMwkNORFi+CvGZ/2oY3b6tbS7eA3hYi9so/t6Zz0ra9vETmeF99dDA+tCWae7/i5Yy4/K
wfu6KJ2RmU/TPfz8D5p8h7hsqP9uiW8dnf3osiMehvWfLjvJfml9/g5xXDUGj2UkAsoyyNHLyR3m
EWK6TrIBoeGOtCWGGoDfXlnb5A9tGz86D/mm5+6M9fRr+t7vDRQDI7pVe1qKYc1OeGJtZDP4hwTi
5R/iZEEYeBYYHFRbWROsTOe5db8sfOuxN9PejncLVB5jFnsa8IlDucKfrbdHRHKmWxuoBUfN/Ir9
G+UCPboxXtdqDvtRXcuev9bFEOpRvarHWie5BG5XrntJ/1GFgp2KMXkh66VVnT1hx22ULO07c2uA
QJuKPZuGoHa6WfdWJhCIo7xM+4Fn97rIzA3u3LH8entQZtJ+KA/P2hn/jrMFkEeqMEi1ajeYcRxi
LuDkZWVjE9Ul2fHcGCGtWD7Vfwi+cIoCQO0YXThrGQI41ahR8C30gMYC7fNlkOeesY4dE9Srg8me
hBna28JfKy4Ny+RMLsouyyKqmrLeyveKKrzJchp8rsUs34WjD7mQNA8yUKWDm8Ofx8Gch6wM5DL0
B/GXrvQdcsFQ29WOJ+6aqmmOfRZFP3WgaSunBfMXm+wCQTqAi2VhrMhC6atY6r17Me+fcDXAGzg1
0AsEIpXm0Hq3HWSxtYoCDDpTg5fsgAKtlzV/7WZD8N43zVfkWSp2HqX0GOtl9qYLiYShJSFHLvY/
MlyGtx4mx+ssd8X7LhPFF9he/pGaGv1BKPV4S8BMwCEN8Rk10M6W1Ryt/LSQtpHY5QAMCxd/Vrm+
yw3pp4tF+LZzwnzftZ22SwUcucE2mj/1RtV3XYXZuKFmAHtEfHvDIHopqjgBe5dE60RDRkvmXF2H
mWysrdB/lbo0P8aOnqxbK311rIH4Nb7Qq7IRWrvP1AirkkjcO26kH4xqyDea0en3lP50B9hmri1p
UQJ6oQ5/Ev/G77apgGzVqhhstJHWIStRssp6qlkHOL3rBD/ulanmb44HBs8D6N9ta6tFcY8fWfkp
qlD/7k0jp1g9kpPnqBHMpdfHzObLJoiwH7AMir/phSWqhRBT0NyWTUzU4XI21l1UWKssxbVJCBDV
qU1fPgaG5JDndXB0q723sDGwd2qjHqihthvIbW6stm5xb1VXDkic7VAPbJsVTH2lUgByBpmxlsu8
3PeR0j+0UuTuorh9931EsabA/3Oo1BJAIyUHShuAR0606i6vg/6uBKO34ulv7eVBxxe0cYVHoU+a
J+pG5K3TYkpuDKm6BpyeH2RqWA63l9/cbet8r5jeU5MEv1xZsUf7FlF51+VPt3//3B2ERIY8EsJ4
8k6fSqWIX49DzXbeKLteUzeDdtSxj+9wGuftebut6/pd9rLzxsa5cLbxiY4WGwqnQR4GR5yDV03T
bcQSb27/YdA3jkrJvagejHKpSua6qGtseAQJjZkNhB2TEz6DVtAUXO7KbWi7I74oIU22kX9KoF/M
tQtFq37n4hMthSpn7/+qRn0jtTOj08GkYRNyhyEUoi3jdKqtoMCx1Lfexsfnc9t+5IdqH+6WQnFz
+/V5m5NRRn2n9XiM46m7ieOjkP6ADyt6u9vfcm5eUphsIuciRnL1ChDqJPH0QbK91DyEifupD/Pn
2y3M3U9009AoPCL6ekX+LQxn6KCa2nX25JTNvjM5kYPvt9uQx1v99H6CmghElzxStKaitKFV21q0
FETbsB2HNQ7BykP/Gh4tW3scjvlB3xlvymsTrjB2rh6FRbPAueUHGAr5AJIjHbjW5YoQ2kDNKj04
Uc1ZGTsyy7xHsX3eZ4bsbEtibR+dKpCLvt3t3+DFabetUcQIv2OmeNRVHT+VEAxYfSMfmzIxtopA
EqgXNZ6npVZSKSBK29otsQ7KZfHN1/MfkN2d9TAmWJUOomqpZvU2jrxwMwxgUfuikg4lBW4rlwK4
H1qvtfdiEQX7qDCrh5RSnc+VFTSfI7+X7hmK4rFJLYdBRbC2kiMfM4a6KTeF6YWPbYJ/1DBI0d3t
bv8Oxky6TfEay9Ec73GUHV+OtubIih9mlZ3gW7A3Ejzoc6WuVil+7Z8EvGjWaS7/0qm12LpEfPa5
2AYrNzY5SlIiVuLQ18fBa4kAy22xlRLTOXFaZAAHiM1JXlZwHgjZOnMzbZU2oUmSeii3hRBDQFVS
YodxBCo4h7M5YGi+pvZI3/SROWxqqfefoesNG6p5ylWadx9KFGg7w8krfIsV76mKtGTTif6r5mgn
P4mqtcHdZ4WZQLw19aFdGwg2twvDdb02uAkjBUUUjqh2mjtFKAqcScdVXtzrTb4v+nhhD5mZ/ChB
SXqhMht5O5PJb2aRXyilyOsPOZAFIle/99LvuPLga74w42c2E/TllGES4kTMNj3mBrVoeqUtbcdL
dl2sbNL+Sa+Xki2zjfx1lZk+bDskw7HZiDZ+EpjDeth4q4moPQw1jNC//2kIkwGv56d2JTtqitqo
Q3bfNHkvVGhv+ee///sxASLYCFZQvIKGlqmY4lBY2UIA9VmvXkkM/xc9IBUI4w2PHuWKGYqKKEKL
Hp7Usk33taNYoK2E0lhqZuYsvFjx4zF2duPIxd5P8dqzY8wuolEjqx+C1FlJwh+3B2wua8MtFguU
kesEBHXySGq7KrLiobK7Hw3hI+M+fHYO1cqznQ+itYdFn425qcYWNsa3kYdw2l/2qyj1VPQIwrXH
6gHXunUPHiuEz1E+VHa6Ee/c5azIbJMEn0XkUmDbpq9j30rdQVU6Mnz9Nhe37d7fejv9UO7yB+tY
PbvSShVXSwm/pUbH73v2/UpTTQOBRoXyxW32ZWfL3ZJr7VwT1Lir6ImBtV9tc+CA2951xhv2kG1a
7jVvrskDkfSL+7YwSZaamlzmtTDKLD+XbOexfst+JhtvV62adYnp/GO3lakPNT/9baoKRx1+E1go
cP9ERzf+SWcDSH2HY2EeiHbL2biZsOK2s7ndq9/pm8mpirWFSshk1OhdXdR6t9B0LQejwUP2AWJb
tR/aTNmarlF8d3NZ/2U2RrTSeAmzwzvl3iq0eutgrrBWU6G8K6hX3wxtaT2QY/Sec9c0tjoQmPfO
bNrnkkNvjTeg/+BWqWvh3DbU8EaBaT72gW/dR5VD1a9Y5o9SwaMZfCwVjwPVjeLfP0GoGCUBPAZI
2XUnK05UUxwaEssGh0HAJdqmzUecLLkRzWxXF41MJ0ihS0DmhxMWq9s+grreGLsMArbnLiHi5Jmm
CMpBD0HPiXhpSg7QW9XosSqxfXUQPlqQsaPA3X/pa9wWLFeN1o2ewmCXXESs5kgUxU9xo8qhVa66
tvQfhCKX72Jdi0EBaNqDPuTGd6E0mxcqLvwHseU3hCHVqCs5CKq11yTlc1hG1NyavrqvcUNZB0Lw
b6Hx/3fJ+QcJnbN1uflWfftfv4jmVb39Lf71f/7xBEO8dr9FlwY5/F/+ZZCj/xMuF5fW32ZXqCvP
DHIU6Z9Ev0d4AN4xYBeY2f/yx1Hlf5Lx18d/Qx5mzIX/xx9HEf85qj1GzBvRA4vr2z/+7/++wIqU
k/997lwz0XVo+M3x5wGakZE6UuokTrIvbZoAdxEDY+1agX+os58dZSxtOqin0aVjG6nWi+mVwtao
EUbA3Hx20lo71AhsmzJ7SVzLOkp6etBxl9hlutEv7HGTlwN/H5EDEGrklMf8K6rMy220zVw/8SjU
WgudHu6oyCx2JXT7VX5f1bK6SprI3HmWedcUcb7S/DR4LlxJ3WqCj6q+ko8glQ46xL/XXO5Q7IX1
Ws+5f8pW/RKaMrXUZpxDJziMJhb3QxmfcjPpbd0qvuWpQmgkcL1DXKgVVd59tRPTWN2ISV4f3dz/
JvZSBxItct9y/INdRXc3hYcpcqpI31w9Vw+WMrhPTasodsFLr3HaT4qPD+jZdHv6c78//4TqOAR/
HQPjEIGwQzr6u1KNKMvkqM71PkWbjudzwMfeEacF4TT+iPTKvM/btD5obQwppyykdag60buou/pW
k9t8r/c4maeZb96HQbB3Xam793pJ2Ehh5N53dbOxfF94BqfxgYlDfx/WsvNsCPVpqKneTHXJ5mRT
uR24xqrNMufRSxJ9AESXrgpspx8kv9qYsrc34sJ8b/kr1rWuGPcQx4z3oeG4qD3/2LNTblxUqxvB
VTJqLgR9fXuEtPGyeTFC8K546RAtBizI7X3892dnsWkBvhWdoV43ptaswd8+u7EavqQ9ZNyh/HAT
Q/viYrVdesGKATOOf/5Qqmolmq4d4sJ77NQiu2+SYNgJHW45zKtnzWzMh98/5DA2H5RITe/iwvqE
y4Cbb5pI/tr0VrW3AoPjuSmSY29U937RlVvJVwhxlIr04Q2nrLbkh1rXow3PZ+1eVCvnzjXqNzfq
mg+vN7/Hqab+DNNDVSiUv6TJo6sFDQ5v2dYLSvHoCQchkIpjGFlqQihhcI6ekv/7h5HrCxOOuN3V
eGLrhVAAmQexPcJrl+M5msH0RSqn67bberpaHwM4Bpj4tl5zjDVHj1ZC31QHT0EclWjap2j8YUov
JTfc56AxXLs2ASXwm+//+pG3FSUqTrPLK91Zg3NmzYbtPsVG6F3LE/JkcdsfEsp+fNHTjn2UNvs4
dI9N7LHi+q2rpcGTaaXDp1jCb1lQHGFbdAMofTV7SFVZfS7COif0b6IgU9R3Cz3bRrDINzlBLj7k
ys8e2scde1i3yhO1eOYxXDxrMr4ndWllm1wzt3llQsmXevdgDsWzSNHJfU2MfyWiGd8xUsMqg9mx
Sbv4DYOKe0Eq9ScUKdVJN+ojF1Dt/vePYXC0+0jwvmqdZe0zpxQe61ARHn9b7SrynVBFzlPfq/5z
0Q/7XqrER02D+F320p0l5PKTMf7IS563fYVDUofx0q7DuOgUex0m11ZWP4vYxADYEWJbLYTmgH+W
jkFlEX2rpOiEVXewgm8YPaSN2t4PRhJtyihJv7Z+91FnXfGpc7Pk0bPEfD04avI1i6qXWE7bh9Lr
g+ffP4Ce70XseY+4ncMmcf4fYVfS3LbOZX8RqjgPW06abUkeYmeD8ktiEgAJggNAkL++j9K96ddV
X29YsZ3EkkgA9557hjg8LauPGCJOfqFukb/+8yKO/3fd9HebQ3IKTNxBZIIN7b87r2FdESjUIDt6
QllmrT4IhAdnNUZyd9769MnMyLXXIT9BkQCZE5yslmxwkDQFyJSfAr3wU+rPF8zWn5QNROXqkZdU
2PrSjtHz6gXiEs1Te2k67ycCyL3d328hOkkU4D83ZR9a5+YhGqjAGFFV24DxoX1cHtZ9cAdxxv2W
qi0LAyNu6cpRf9XR9/oISpZG3cbNOUPMpk7K+v1/X0JX/c+XEVWlVG5wokwEEJuFAEZ5z/bLPO5F
o+DqGif9hVBkS4oaCuTZr3OQBsTPsA3jKsAywLwsdPfWUfa8suZgEjYdzOOrv99iGPCdlWYIZIzb
0l+EPhG5zieI6eQpoXlIIVtfRR08qRgpXbSf/r+D/F/NCm5fBBQIjoOYNz1cXaN/nVIE9WuLM9jm
Q0Kcwuu99qlp4is+lhXRaf64qx2ojXon4W+LP4fwNB7a125yKuTLTSUNbV2N8EF7gVvlUc5zch+2
ts8Dtj610udn5SvxNIkVp88TAteGd7U6SJ/qo/4ivQZuwvWGyZVMlosKlv+vWX7EFf77gPFgbIDh
Mqo2vMV/VSnIfxCROyNX1C7LP0HaLKWVjb3QYGWHusa56FhYzdvwpVnoZ7DK98l12Y1E9FfDkuHo
ENrc/n5rMzE4MJH2d3+/9/eCHGzQQkxfF0g127XEZ+900s3ecBEUSArj72Tqo4qkrBSBDjC3C+39
7wUmcgdFjHlaOrvedW+i4+DBwObvD4FirHc/bnQ+o4zb+XUWRel0RQC3c42QLV/MKTbIv1/+vcQj
j6s+TuoTxucETeeE/hC3/QsSx6tYk+bNC5TZSR9gcguLzIcP1Geyik+XLsPNcXV/dX21h7dvVQcR
4aWFRUKBRybFL1Flt8n+DSF5vJyQMnaQIKkd3LZ1s83ZuhNS1pd8RMmJfHp9j6QXPI/Mr9+h8jrq
sO5vmgM1gN1XqVwZ3pdA/f7P24//f27xI8ISA02I1hJYF/3bozyGzE+uOoYD41jY0Kh7hxis/ago
sBecN5dQe/LUptzms+eIDFQwg6JSHDBEVXBFaad9N8vvMQQBJ2sA8iGMKP5BZYpdYWx+C1C7dg0J
bnK99QJuZUJOopqUS+4BWEH7GVEMjK3p+e8FQSpLRZk35W4TmTflw5h9YduP//yWH2q8fz3XMQrv
h14I9EpEkKDQ/N8H/YDEXJ0ECCxzHtvE2r/+vTxyA3mDiegCBuiltsnn1GJ0USN4KR+jpDu4DPVm
aAR7DxdHnglNF+Dylr0nkkVH9NY8//vTiEbm0AZxmE+L37xb2tCdq/NwY6AdKbd9Sx7kfPAyNB3q
u3Ha+U58p8Vv6u3x75fT0EEZ1zQp1pcTflvATRfbY6msc3IFjwTxz3JC5KeE5xhFgKNEKq9r7HJQ
2/DOzfg68LpGqOHwm9NB4TQZkCr5dEDq3u9ELCojAu5BIv1JQ9EhTi+bwvlz9dOPCRVtrv/MJPmW
UIZvSvTIyIvgFyXWn9bHWvChEGp7LLZuW7ZM1uvXsMD1xPH7XRzVoCL6wDO2CPyRvvZy1moFX3D4
gAxL8pwcIrr9TGeJ8BXJntyBlKAuXPloPvmIFIBYfCWDv0uHBIhqiNT7fhBz3vMNJaQPGwmzJE9j
0s27kJKvTQ43tmxRhi2JXUiX8oxjBNyQGZSPXry4oaq0SbEBh/SdM440yNcIwLaB4vwAZwOGtDqk
WIydKEy0/CASvQPRbY40Upm5ljxzeAfmGjOnDLl/bzwgOl+iik3LzjPbC+wtM07emhSh9o1ML3RV
NxHPqrTAFR1XBRk2kgLruC97tshsgHqz6saBZKNLd6Mnfwz+5Beew7bcB6CWOeGw7ttga/dOOolc
Y2vIfYOB0sh2g+tXriAp+E2al2QI9ymveWZ0OlS+qn85Y0ZInPweHqqMVfPKY01QuXNHD/WdpkgG
CVpin0IDg8IWcvPS7Z/R86A46ook5smb9GzZpU6pg5DniZbhAdIe3Hmmd+7YLsUI74Tc0w7Ze/Ck
NobtQkPOAa2bI5gNmad7lS2Nw9FP524bm522OvNo3GehsvWZKHHCO4vLOWj7jD7S9wbtZcEwkl27
Os9IMftuiHJOxqtZ1TQCVPxN3kftvHKy08YgDS1R+8hD7iqCVQdrtoOnwiOi7uBRaKNrotY1w+dJ
MgUaR8ZT2Iytnvvkie19G40spyDUuYAMFA8iBqMRdr196MEc3/IWRHxk2xobIjzF5ITJ93ROvro+
XQq2p71/iXwL96vZmXfWjuNr58Tf7UhPSxg0zxawwTqiv1kC3M4hii510/qZ8hpydbeXIZT/THW0
4w1m9Ru2kIkp2KumwX7deKXhl4Yk34tCZp2GI2k5aW83N26mMRdF/Kd4h0/hFwxOUArXP1pk8KyN
szeRycQra1yMVecBbJwe2QWWPVs3WY/zD50qLEOVfm4j/Mu7lWSbMAVIUPns/+RW/2riT5dMumDL
+vA2dY/G/hG67T87vHCkF9KM9Ca+wT7ZH53nbmVJtjhUZN6AxbyG/R2g3VeEcdF+XIa0AI7Bs6ju
gwxq2rpoE9AuYkbci3Hst+wt4uKtXN9CxvdTDY+DEYKru68nW/SL4x0dUBpy1xe/lWiC4yLHoNy6
wWJMGSHgfh1uab/IIkIADAv4P9PSgkPJ7clfmyqhUpfbalAg1i1ScFL502frsEds6/umIhhA0+OS
YAWOi913A1YarF+90gVikZkhTfdDXUXQPiYI8Gz9oTLbLEsqOweZuvc1oWM1hy1mIWu07reih51+
Ng6Ld1SSvvS3TmxtXgdbkk8d/amD/qBbuiGKOUKIiRsitZKQS7q4wOLjcB+ZGGLbIQfynGaTQ4Mj
TYYPGo9gpNbrE274N2/xuibFSAbHia1Yh7yfib4tlmQzAPHM6WA5AKrQJY5W7Omewk1I9T7UDKh/
vNNDOB6jdmfidci0wH/TxfSjdqL5wNeh6hSoRapxFHw/eidjw/w2wWt2Lzy4r9deVDi++qPZJXXv
bI2g6QvrijHpIyJTb7APhGzNpR1MgrcN3mTrj1lNQBm8xS0UXWDiGS1DGY9YuS6BHQcSgvxqWuhv
1+/+JAlrPzpBy3bFoL8FIeEq/Ws4yTek6N5HLxp2tXgaJ31jiEpc/FfZe8h6VewlnoPzEhpg1nw7
GG+bdph5/JmnkVWdtUtBIls/0xh5onoK/lBEYqKblCJPkxedLOs+8WiSdZgL32WssPVhlqA9expm
FmcpR7Jri6SuXPobnsrKa118cL57Jwm6zd6iILJr7gxu8jwEr24wQLtpCGYLaXvjq4NoT14ERIiL
mgadt8KVZSz3skMAJgAgZ+cREHPYby/Z4HDSYkNcIBc5BMNw7jWN8s72zkP71VdYCmowv9Ief2hN
G+9AtPunUckI39K65HjKX3HYvg8GvL3UxD4CEcklXJo2Uw69GS9engIJJYrm4o9qGlOlrIMP2Yik
0iBcCwQucyRB2rcEiE/V+f0vX9dJNnP55i/ejfovnCJtOOqn99AfeLkkcaHCabtoj5S41bRswKHN
dQoO4UDHYmjrwg/lDHaL9vMm7XDw9hEm7oqcJqI+lsUi3HRK/3EGvR95tyJtWeJ86KdfkJidDZqk
bByTNeusicuaofdVrOuyBObzSuKmbJz7xWIEvGgaG+773CFeuZluvWgU3rnXBss+mmuQrIKlOYTW
vTghvW9WvgpnRR46Mk+jMSqHBVpUUY/PvSVJDj36P3yLriMn8T5dW1p20RJmoQxO6TRsp7T7ggDP
g8RU8ay33mlGXth/X9xV42jC4ac6hCVF8bhdG18AANPdeVAvQCHlqRamO8k26E6ANUKY2STf8C+b
kDoAQnKYVKBXgJzSxE4FjpLOJInmHIfWVKhixZ6XaS/SO/rlGVqjxES/J00642k0H7xdP+LWH6uk
g+0No/ZNz8tPGvBHw9MdTP9A2CZSl4yEYLByMVSQOGRA+rO2QaGYujN4rcnHpIAwdP5xjNvoBHwB
9cNvhh4m88N52xupH0nP3ENVoZzj2G9hlg5IrpYcVnoJCKaPgw9pW17M5nKcCfg1XpQZtcTZxLd/
ABRERRBgzxzXmMJhl8LPQoJSKwSlBYY0LuoB8cP/CDYR74PJbQvIW3ZDFCxlRLypiAiyxqlarorD
dcqMRzCAu0yHjsjDvvms1wk0PwEkGppFo7qL07JiHeufDdixfKHPPEbIs4d6aMFfWBfUMWsYn1Kn
OTTxjLBf/ZvV0Z5MAdDh/hVmda+QHYFKnPpv6brk1C513uqkXCLy7c0blBHIyY09r4UhUuxlsTKl
YMMDgT/LbVa5mKWbsfropXzbu3b+RW1yblB35dTTH9ZJRsTHH2cN7LJGR9NOhsFJYzuELWKdN0id
2gR510OuAn+u2kGvuO0ZUFe8JIxIym1LC1eRksCFKw9GvuxcOmf8obkf4HqTTWCYVkIBaYw9LMl5
k2X0nXR4HkiXBcGJW85OzeMCxeV+gZ3IYZ08GLP2fTU4GiHSyhU5yidExkBKhEwXzAxU1rx6FuYY
QhpSbhbSzNEnPJfSq6AQoqDHUpY7PYLJ0nYDzX6sIfzGP52o4dWahM9Az1ClShRH63zdLJ5BUwc2
w8S2IoK7Jd+GH4zCmqlN95zRa9eB9cq1vxbhlLId+PILyqTtWRDvxzaUPUSE+9A0z73EfUtgupCA
QpLVDpBKzc0xwilVTk60w9II86FzNXbk4eeCOPPMKhTyfghqN7zgdW77A0eCN1xu8bQTGsBQ1Wl+
Ncq/t72S2TJHUx6o/gu9KTYcNtjCg/yu9Go3OjpCVptPpmrjaBPadfztN7CEd/HqMnGaI7PAtt1/
2tzYySFrowXSd7zLBgJgLxFKF+FoQBeE2aVxBrRvhcSLRBnfz5mPdZwhlxIuP03jFmKzNx7K7ehv
0zPkeMuhd6Bbha4iH9cIdWHITsO6fXXuEmRujfTwMC6nFHLyBHTUMnoQXuIBvQ2GvsfIUckOeRmf
66qLzqTntItuRm/wYeBJhPnIGBSdZiRPQzOfddAeVjO9qQaexSvbKlEPfq4wXIkDpotJOD9diC2P
ZAR9MGHDzwn5cUC3FpZ3Hoa48Od6putn3ItnPsC9FznqcU7QF0Tu9tU68OcdPa/a6u3MPMtODzoa
0pew3ubmaawH2Etu21JYpCdBfgyvtK6++Gz8zRDibLsorRy/gY+/jZN84A0sJzr23jl71PXPIvTr
az1D0opNRVnZlaPEv8LYv4nozVpSCKe5dywP+erfDYOBAImaYNdFYs3WER1wLNLlHkpyMClQOjGd
wf368mpzcMMO6Z3ElO4s+d4JZBFjf9mPLjPoZec51wMrXFD4DY0JFlB4G0nziQq8UEnwEzkgJIfq
7U14wV6YKSxgUvVs7I9kRXu/fVCNFFcsC4IRo4YJTvDAE9bU5I13FoK4u55Gb7pT1zr0tt9tvRQy
InCHJN61mfEyJNxqofiCAIJG+9W5OJ5u8KGS9RBnSYg3B2FD7m1sLCboEQ5mRvhOl6LD2VSJY+59
UsEXVhgrdIputnVGWHk43VQ0W/PV1j1KcxDZkQbBthZ1qYirVtNj2EIuM8B/VLouAZFgHnPdfMA3
Ya8W/AdEo/+eydygEMY68MEsrMPtN68RbOzDWCRe9FnD9zlzKBoh6ByLaQteOj1nI3GWQ0LbV4GZ
WcObUyCiNUu8SRRN6MHNpd5+rL3/al+BWfWFhwP5SCJxYIDK840sQ0U2hhtkFpyuzqc7hE+Y7tI8
odiuNt39qVGSjm0V1rTbzYv51QdWHvppPNSLUzEh5yfvmkCGkmGANVXARDcguBqbJEamB0IAYM7G
3yGUxMs074F5GDSWdXgdNqdMkrrGC7Z52mPPG3mUlJoFxWDQYvU13JuFL2XmdX7OzBjtZxOfUdS8
0B7wLbjk5bTEptSAelwP+yKw3nAQ1bLQF7o9NSs4nCCeDSe1tG0mxqHARJQ/i3H5bZYNRtgWBGOb
NLkwOFPS0T2htp5xmn1PyfI22MGcxoRVsxm/G2m7HQIrkKbnfE49O5FuBnPisRXVs8MBTiR+Vqfg
Z6gwnUsblWZpTnhegQggmr7w2IVT1Pwt87/8VX4RJYFRmi5PY6yz1M8NXGBz4KS0SizkdmNwRf4C
yYMQNynSfY63UM19tBVdsnmZ19d3B+SNwoztWwxbq2xsFIwXkLOB4sVEqB7AAGaoGFbFINnZ8DgS
Z8KpdUUdDPg7iMNioIDEZ09WgdeEj7+IX2fEfQSBdYbCfvG6zzE4xnEXlytFFCN95HUkNWozxLCX
UfQWkoac9IoBmdP7MX4W4KXqvlKpfOmQPYivTFcw/D9bj+lbtLioSFG/jotvcvS1j+eEnBl1owPW
kMBWvwVnMuxSogI02MLL2no6KWD1+WA2m0kUAyX0gXVMQohQ7LWW7BhobQuDWIJQACJQQLHzkXXf
FrW0iT5I1J6En3Mq2HEWw7OftB+LkAL1SH2dacircHT/tF565duIp23VL87UIDytgUcY7R7hJ/aR
eoxHB1Ad7rX42SAWYVHQDIoE3dOw7NI1KLAU3kVQ23KrjcpM6yOnJhCFw1CMuhszuXBTtHhaFOFG
/8HweMxc2TTnoaEFIiRfdLux610ZB7boWt0Vmy7Ek+Jk6/kCoX6Tt9TCYkOEB9OuPdJHJ6hRR55U
Uefksn6FJuqVQBulvarbKDoE5EIzLb9YOhyknvcq8DiAC4HTr5+OyAwXmem6500EtpJugL4E3ezf
r4TF8GmKyUXqaOf5U72fDE6kxU3VUbreuxxrv3hMrr1OAKOr2bsakfWgG/4KN8opVyCYoDkxawZi
JEzCcFb3AyDvea0i4/2xMyPHhW67RdB8DeiwIyEoJiZRDqS2nm8LGY5i3ydr2Yo2yODB6GXRbP3M
jvhH/RdbAAvhdQ15a90la7sUHelQ8DD68hsMj5SvEQ/X1iB4196tXiZU4MA2MJIHw09isMBR2djF
ewui8UdvgRa46VrvOsXvdReikpPOn6lLcQgENbxjN+jBXCOrZXOGAvD3m1wpAF4TPQs/3KWmr0I0
5nvkH83TbXSc9TSKIS3n5sGl5oAuTPS5Y1P/IZz6nyiRJvNJe4Wxf4zHvVlBYfNukDt/t56DypvX
H3ROS952V3celmO6CBhuwtl/39XRWU/Tb+F+D3HdoYLGJuJ77wkEWVnSNlMGr3YY+oN5IeRaBg5a
ITWwctRzd4PL7M6mjO6DjOv66Ng1OYQTqCvGRxyv9ZBMvI0/W0ivizOcI4Dhg8yM9Q/higsamp2m
NG+CN9i6hZnVcbNXSFd+ChCsnkFOgU5odZAAchxAbkj6a4BBiE9wk0Ly4jKLEpK1F7Wg9xo58AFN
kDgAsxSWRC+wDT13IQZ3NEnfcZBil2rEe7zw9kB8BSDQQY1NAfHHdngmK3YxaYEmATwIgf6aoHR6
e+pc1IKOCGDz/yhx4BGaR2r64ovjnJZHM8jncBdZF7xLAEUINc1j3VzsNrfVFiRBOdIprOSIHHC7
+BgwAp0AU7rAKwYa4AqQr2mfixGCixRzh33Mhl99OwEiniAPRU1cuy/+BgMUeFEfoLSoJkiLi7lt
R5SzYu/i8Mp6z6zY0bY/TgJVLUbaewABCNFdgvHAobvJOqIM3pv9Yo05cADl+QYMOPLr59bz9nqd
sU8G4keL3ENt2vrFCexhsRtUKkFIs8YZPhdC7WF+8cdggPWxBV6WRwExu2Tx1E6n6xO8x6+wONEZ
nsQ/QxFBBVIKR2NGw1HkgLH1B0OMDOvkrLG8cFy0BusoAU80xbnfsQB1zRf2MvxizPS22DvCnvF5
deEDS9kLQ0UCaVBTwDViQleABdjCk7MYXY1xS9rDjs3YrBMmcw07eSOypAYbfpLHPd9Ay9iHG9kl
0/gPjgMQqcEjynuX5DBXPo+9TnfgKnxDR/hHAQMs0Hp9uS5q5A5iVPB0ritG7cdJdHs4kvFMhjUo
3zHoOjZIMDplyaVdQgQ3zuYDWs2s7vllSxdv12yHjaPx4vUFvLt3QNeAOPrw5HFgdMsYf9kY3TJL
wfp0297LLcYfxxTw5bwKwABpPe1qD6dx0vRVzTFiGBqXV4KSqqdO/OzNU+G5iAJqSakwsHihqb6q
DT0Ntd29dW+8XtprzA5jjFIoZh3L4rGWYFFlgNf+QACEz64FlIUPcmeS6TbzLYE0c/bQOJO3jjBk
v9FAZb4evjGBqDPatEUdWu+6wHEqM0H8DcOcfEzc51AkkHOPCppgJEhnGG2CMjA08N0HpFXbUeEs
oz9Q8NOSol7RNGwvsWK/ErGCJioo8JtHs0KmtcK7gBoGjnRk9t3XJRncV5f3Ow8Vcyahy72xBD16
jUhljL2d9Rrr9SgjWd9xfMwHkIXwDARNWtLJkhxsRPoUonB5SpxtK2sJDQ2C3dDGrOkJs+f5yacJ
erO6PzM3Hp9IsjQ7gWQvRd7lor5rjhPI7cP5jI0bCtORrjvk4wFKD9I/YcNPHlKEz7yz2ahBCbCu
aq5qgFNebxXKdoDqZe2bfyBWPUkkvxygfgdcJ1w4l3dumLtqnn9xm/F+8KH7lM6uxmy0mlNMOscQ
mABr5ViMIKpflkF39zSWxYCq8K76XTcP0x2DwtJs/QIMTEZgxcC/pfDwfek+R+PMDnMdmWcWiuU5
maNxPyeoWTX/0t0cXjkf+Z35W3jawuYjmQi7/71wk7RVE6Bph2PloYlY+0RRMCMugoN1FVBzROYL
JtLIhQEGJGUlWWN31FXrbUmUf9UtWgn304BUdWx6ym5iU/xGUMhmdqYaEUbu59J2wZGQCdMYY1Rh
Bo6xqQrIFVjXUoZaRAgdaeaCLNNUxamY7unjMk4B1mCzPDkiHO9pv9IT3vwHPIfdrBaOf2Sdl7zQ
+Fet0DNjSK6yGcfZ2YXnZTH6wXCO3BKscY3ZA5UXL7YXZ/PMS9e+rYka7uipl5fG8cdiVRvb/f3S
2UK4cgSsq9Y0/t1rLPzcKdolka9tGIyvgei/RSqdczJM42siIfEH0JtWf39YzwN27Xp7XX1+d4Ym
/bF47gxAeuj26Wb813DBPNUwp6IJSlCH+3Y3+ZHNCAvkiwcD9wN6EezK9SRfYk+T3F9h39kFeFyE
yqOPHlF13x6DphrExu7ShAaDHRDji4jX9iltWA0NfHPdaj5hgB5/+VCr/xwx4cqHMdmPIkhuMsCQ
w5roN0VH/Th0AiyaL9s2P2vumLfRZy64AfGNJ8Qt3H4eQL3QSwHuvtw98NNzEw78GDxoPt3gnRXv
FAiynv4eR+81JpFzT8jJY8AvTL18KujLfEyJYagKpDwgy3HjyWtT+0h6JiGoixrL2o7ww8JYecbQ
NccrXnfLXAIBGt/GuR5eBDol171otpofvUt7kLCenDhscRx0y3FFLFfuDl59euRGRtKpzwykk6IN
XxPu5yTu0SAjG3QfkfieEtE/hYROGJgtTSmIQKZYaw51i48eHwp9pDPN713o5kO8hXi2alaaCGMp
qBpKl8L7PES5dXTCPslZ+K14AL9w3pM7TKNfV5hEH/0xEQDd4Ac8+6o5A165LZx5BXUsAu+Zhd0J
DFuKkYNNgzH5CvSi7cEAlbsxhEcCLK6H3TKQ8LZGLVIxTVrZYU5fpJZ3KVR8MkEKiy3ZVglAJCR7
gOThIehD+91Qdut8H9e/gxQPY4+kH87+1oXHQWPbb8IW3DPYNyK75dSlmHtIz5jKZ6QBwSuQYCpv
P7H/0n0sYnLQDBZl0RwhbCHt7u469/vxMcPsow9/WqJDqECRVrMNsBLYE/hlHxzlwlM/Isg4lV2y
29Dz76ZpuIoZBJV6bL6XyU2e/l6kjfbx0JH9CnZRSZM/kMvgMOWYuENxIAAjhK1SmAskGMVaLzgz
nEUp0eOTSJNy9dL6uEYsLMc02qc48EoxLXqXRHhQFYnjAoGDB7+ulxzdNOgv0VUQaQ8461LQ+MhZ
NWDBrAhE3tMZOOhmuSpIwFS+GYWEWhKL3I0YeoHhwQKkdqok1vGBdfGuVoP/q5N+oVYDQ4vJ+dG6
K9wHQNDAGNuKlxAie9fnCSzwcekZeNKk/jGaTt7irg7u0qtJkeiPGkSWysEY5cg8t9l7/fTT6WOY
f3T8d+ChjkjqNUIaNlDiPn0AOxuA2imez9LrCkhQwZKC9UUkPJi9pIBiBkVosQkpr5EDWmkcwuvU
aTHgR7M1fnnp/Dt9dqHhuQucysHSouLqfUjX3Qghk2vcgsMyJkWzdnHFaw0GsRxfuu4PVLX7VcCE
zBOReoMU9jcZwFUnfH1iFk1FIsRBMa85t6GAA2XILw5ssJTxw/d1lojUTqbkiZMNS3SF/rdhb/6M
Cd8iavcm5gijuM0VGfETGHLa2t3JTqUXaXiHHU8Di9Y+ABCw/sCMUDdQYbZbDRrj3ST2NPbEO3iP
BkW4rLnIOKgvcLT4mbS6jDwTlsKv6VlJD1na1FuysHHg1YEdCoHiK2zjbHBoNhXD5n1aqn5q5zPn
IerOdqn44/vWlyN4EFkwieDawtquSCd/AzY/GwSCxtiiuPbKaYWnhYum8q1WD2ydB8t5lUF8sqPn
YjRjMKCYArJPVrq9t4GzI0hE/crn0F0uLl23gkFOlbtODEVQS7Ao9SoOS9/K099LSznABulhpLqA
O5dqMP8T/k9C37TbxUhrjDEux34elO3g07tkNEXFAaDJTREf29Xp6xRN6Ws/fHqYsj0HW3LfXGzx
ctNtZawKQJcElXpNnPDI/foJ3Tx6w2Fgt2m/YZ5ft757Ay5GLq6zVFrD6of01MdIf3wHoXCFjgj3
HJ5sXdkxDdRpkN05gatP8wguWbfutatdeZKAyAraanCgg6B/pkKr5/+i7Lx2I1eyNf1EbNAbYK7S
W2XKlcwNoZJK9GSQQRd8+vmY6jnde5/B9BygQCizpFQqSUas9a/fOF0qLpFR7Ez5FBdjc5RZCPVO
j16G1lHka0b3PWKQb59GtCYBsSzlSG/pOKt/1TnV4OyZot/2hICgsHe96w4lI/WVGxbOyqXAOgg/
gpuod1tezVk0rkYX1/ji2RsIvZ20oFuNVmEvazNPmXpCN7Z1oV/Zh1rWt3J8CkaKlMYjJs/V3IPX
gjZyXxFGW9fjJtG7EBNqT60rW8kNPxAdk1h6y7RtvSe3D7eQGoi04M74FU0b3ZXuwarcP3mgtsVI
hKgRtyZKgBKZ4ugV9ChahWmQrlaN5xYM2fL+HI5rt/cfA4aNZeU6j1YAHtVEyUce56CAUdmc6hDS
S6dfbGFEO9Xoj5iHRieiPky8NxsvcTbC64ynsDRYEEMNDHZKggNDz2WLamKRYAG4sXWw7GUWBuso
AjqCVdGcvLwAqwvTdDmhPtmA5TNpMGDEBXXKXMQPa2+ZT8K8BGNcLqY2tnY2Ccm7kMxenC217Art
jVl/02JGwiP8jowF1G9/K8syPVRJ+GE7fQf9DA9vc4i73RBP1RZyoLUEXxUPdSDEg91/QU0vLwF1
wzmPaW/k5JwiU3BgzLScDBHBKIn6qwnR6OpnfnvE6f0a2d2D7hE2EIT58DSkT2asm8+3B6X1KALN
vOSR+eRQH5+FU0J0TqfgTXliTxODEL9I8q106vBeOuo/xe8y4/k7ARJVpW0iOoS3Zc6W8H8jQGZx
L/sQAlEC8QX2jNTv0eMFC89KxrWdivYYzDzqxCijhd5FxapUIzdRrPZuUPgrK9S7DVtKtSC2zgFV
nQZgNDgrsfWrSKMcUMLwlqoxYRZWwgF5qULgxcY6AkjPhI0NlF3Ph6hLfBhm7U51FWN6QbPUn28H
bWQYVo7QaW4P9fS3SBjUF3ivH8PIX8leyl3V++4RUk68R/KZHEnTsPaKLO9DId+dnu2qq12ohnpX
xhvsMF4LtFxt6hfXfj7Ekmt7soxxmTB0gsoSZ/nGskA2LTPfIZnAFrxvnaMfIwBNqh5ia+j+GrvG
WBQVcTT+lO0mSo7F5MJfpWnuYSJSz/M69hv2HDvNE/MITj9C4TMWlZ/627yv2pdy7ItFhfHwnRim
HlCuwr4xC6uHDoR45eejt7ldeVZy9b1WO5NY8GqGY/qLkQzU75EsptZ6GSHWPNwOvk0xBinf3FTH
Ks7zuwot7CmLsfwjQf1RtLX3H6Sr/400jFEA5mue52Lz47jm37WedZl4ld7P+MjoMU1skoqhtFWt
f/fZpL11bussMQGBn6HzPcg1h0MRsLiZWOqvBQx9Tli68bJRQKlOnXPsC1yWoyS54gJfLq24B9yx
m/CiWfbvqstHWhOIE3EIAU4Yr4GsulXZsn/JQj70eSY2oVEBTddMyA3DusbIlv6DbdJ8Q/y71Oqm
dfZIRfPwF0CT9jcmfCQwRkt7TpxmYd4CavLHLbTvxKCorTGc4tcyCu8dolS5pP6Tt+jNTeIvvx05
ZODzm9F5BY79989br/2hFXXb4CxS9UC4Lrl/gVpZfYVllOHYm5LspKM06e2N0NRPXumsdBkml5bC
4JLosO4qvWkPCWQ8EbjyZUwq7VDVOg6QFDdvXTTPW3A16DLEQKoE06z4uSh27+Lmo9fD96kU7Z1h
NgxBawmHtRoxkUvES2x3+iGsixc/0w9GwRwF7nx4NAroo4zM0iOAxAvtWPH4/yZx/80fwUGNgG+A
z2cBvXs2BPyb14ddBnJIEp3tTdkfuZa845ax74s0WNVTGi8yQzvgsTZhpcYQFhMZe/ywcx+ld9v9
J6vL/9u1AUBh4mIQ4JHqmX9dTFkGER5HTJxDs/waZUNln+yzPnYYtHVH8q7gettTt8MM5udG/B+p
k5+qgn//a/6Zz4r4Gs5Ke1PK/uvROflsKll9t3//rr/8EPraf/7iWQz8lwfrmzD4vvvTqIc/sst/
fkH0p5q/8//3P/8pL35SAnnxZ9WVzCse/kRJVf67xhjrp3+7Ev6bLPlRfCT//ft/NMn2PywTP67g
pvr9qyTZ8P8B9yLgSSyVAYcNLpf/o0m2/oG7BhlwLqdOn+W4/6VJNr1/YMChQ8jCcFdHaOT+TzTJ
eKDNq8Rf7mPLxraLHBqylW4X8F+vFLQ7Esf5/jvBs2djmMgCksFpljfKfxl8dEM0PFIv0b2Uz3gF
NqWNXC9pHYSAkK4ECs27zKFrWUEk/JRuqA6qK8p957CLxSqu7mJdv6SlnW6CbrCA1h4tn6q51s+9
2yWLLgFP7poRVUef1M+GUS4ddDcvHVgmW/+YrTJ4a6ssyfUPeq6FbIbyDY8+bSPxOAFhstYNmmt4
Fo5Y96mDWLrxMUro2D77GqUk85bsCdjIWE/259hgt8hIwrhEFXbW2njt2+JX5vvy0MJuuuCVGK6G
HCdDRmPJger9obH07AQ1LzsVosmo5Q9+1ULwGTxwDaD2deuldKC2V4TkibQW9Ko3Dw3DfZ9ZE7Wq
EzZM8sKvfn5916iCS5wMn3rnDXtGPwxek74FOhoSqBzAP23gpfvSQ6DZS3ixWmX09A59usXIxkKq
yc/7ZfUVxqLb394yFqdHGTcjSkbf3+lWIZCWk5uiZ5CMIy25iEljQMFeDMOQMPlEdcE+YtXNNqmw
u0XjeRpbodIg4fGVmA9ADCE8JdkCADV4t06aZi5YY/W18GfJNiRBgph8dYfmz2GOWixtqZndsu5A
N9AjgE29QizNt2kxWdsOr6sHmlGrLfR+dpiyrlEYOI+EhLfLsavbnWN18WOhDeO5cIJrnrbGVnaC
a8o2omanTXZ4vB2ghzorBU85H+71Ekjcofl98dOh3SKj09amDze/cE+UCPY2Ec7rkLzZMD5UU3y2
xujTu85v0wo6GnG7XGq6W510WwUb6P3Jmgi6eFkGtYsONJX3ZoI4Fn8oGgA8XmEEJj79FmfRCkr/
8vPX+EER73NDlte28ehLaqgPrqQLWnhhuAvqTttl4RQebwdYhMbm5y2gPACjgPx1SEeFhKbuO5RU
+9KtNloU4S6aoHuEkmX8Hs1sXzF0ucSjfc6QfBxC29V3mWPEkPgGeUnmA4g8ioecaxCnS3xAk1Qd
uJzAwwNmWFU5GFenPucqtr8a6fWLdjxCs0yfXQip20IiExj6fBGnU/EJ9CbQ3i/0xkOmPyMoGIaU
q7a3NT5w+AxrXAr4A40vR6+TU2R1TEGk2x1+PhFoucjvg+Z+qmpv07jwfJWVvQ1O7v9i04XI3/uf
wBr+3c8jOyUQeYAAphmVtrJDNzqX4MxLLzGewbnLZhHPYl7JXHMd9SnwsdkkK92Z9MdhGLyl7f08
COane91IVlrRGadELvw6YHpSOU+dAe+oMkGCWarFm9+57yNRP/dQwL+hVTNtmh8xxcGYN81QgN3+
VB+zATl28nI7BMK7eo16RPOuH0ood/e0718BxN1lIexyFyRec59T2C6mlZZp1g4AsrxWEmh/6jPc
jZsg3Y4TJeHtOzUtdIA6IrUys7q6I45z7eIHrDyv/eOX33HkSIxC7ZjIwn54VwNYoHSN8CEpuW/d
fLQw+BQvnKIcU1xsb3RXVL9ZWtC//s7jyll5NbOTyoUTZTal9ay13lecmvU6EVAcjN41n1EGfLmF
gRLcVuOVyMujqdnBHarp6qhyHaPmwBle4PWiP4yvbmJU53HWVWbR8M0wfc4g6/tjlWfBujcm70LW
o7+OZuaWicYQBRTjBRynFz+fZttjbyPZH5be2MR7RlwwJuPy6g3NHZ/adGSh/KWhIHrUInevVaNx
aKReAZJMMZPpxn2swvx1zLIM6FZpZ1X62nnOcJ4WUAoLJnPubpbYsNPgPYC18Ws3wXpKkjTYObEp
L5OY1HEq9aNoo+aQZ+23Pt/kjeOz3t1W76GM5M4e1c4eiuLa1XH5lKQREEmG4AReoepUsrHnChNq
AtQGS5c7DMZWxjwFux1MN/S3gf5S6tDA3TsloyFeWih+DxUsLRaQvZ0LeUkDmJTNyJrqgW9vOrcb
z5mYBUiZA3eEnMU7PJoYmUOHWA5IdR6LRjzTlvcHMSLT9FqYFbd3z1gpXtStgo4bZ9CZc2uo9944
3ZcYfSz9imGyXzbxuQ3MBcOP6nK7+PxyPVUsyUYkf2dd9wLiJg52oDlLvCIbqMSN5LbGqjqw4V/n
WvtgDfrRzxqLlZGlEa1vVbyneXl27cr+7tpmFbifhachzzITfyWkpzawNOGF2eCClk8od41d0rPw
G/4gX192adJcmXCyvvpCvYIVPcHog5ibd8M5Rhm/y+hBVxY3LwF63kHWjbw4VqYYcUZvo7ivdKMj
iozzOva5tsAIoQGx9fgEcDG8h5LcLUA6qjuaNyYck5aflKW27dRav8Y4+TDQJL7qdn8UxNDAGhnT
A8ME45jNliz+mKWraKrV4xBjdBeoCWJJCsF2VgbFFU2fWZhbmTnOXTGlB6nWg2fFLw79ybEIYzpn
H4WHBppx8nMRrrwhsHbVVJa70C3qN7w+zBmn+awSUXz85YsoikbOrtlsA0dDVKbaldlg0xDEVbFM
53U+ng89l8jJMKNNppS5cskx36ZWTCzQiEaB+cDwEbvvXVUdo4HxRDBqlEKmtB7MlO9M8iHdW01v
r0oPOSOFa0wBBwcInUz95gT8Jqi2zGNDbV8TOvts5AywR1ftldaYWxPV+MPtMD+VKr/ea6K5D5oS
CU7kvvpoj/E1ZsaU9E9d0fdPje+yY4bBXRhmwG85EESpp0dghPYR6nh7wasQpDFpMKeOa2YUsZiu
CgFojzPQg1naH9xbgXuIpkruK7M0dtSnATWPre/sDnVjRkmxkSG5jX0R2qt48EgbTnobMZx4iswq
Xt3Wu7iJqlWcRdvbygy9mT17P8mOVKqifNHA15eTMqd7Mm+SLZi2PWP5MbE9z0krj7YWNh9hV0Ln
sXTzNAEvnUJTIq2s5I6iCWHOZE3XRNfepznDoddC96thnohnLySCYSzOmVO656plLEtxI158I33r
bW4IZ7CMzYge6i0d9WPiC+foFpmgDRZ/aq+3XhKA2q0xhMbadGv7BRtebVGGQ36UjrOu3MZf61E8
S4Sk8SDadDVYzNysBNFn0sEaGdVAtcxYbZXYevw4DZ1xjrVsD95852Wp88uvsNwmwDhdEO7ZIvlG
62lnZvYRgl4hz9oNcLg/xhEhQ2SjEh7MZmMj+Bvb3PjqeRpz0fh+CFNELlOTHfpS0e2OhbxPwjrc
thHSJTgA2Jwzf+ILPYnV2Q6Fv+GBc3u2h7g2bydeZxbg95OLlMOzl0aZJotINAxOPH84ceEjhy5J
Xh7RcZzpa6tDVklrO+IDtKn98S2HssWOQLLDoYTWcNsqtN51GTyiPAxNjcqpa2EFpEENYkdUr5vW
5j4PYDiDJ6hdYQfTtgyC8ToGtbfWKDDvbIWRvedictEPME4ywMGdCnwiVRxGc5Wc0nuPHWGFnqpC
CMOWUSNQO7agq8sWAOUQT+7hVjTfDqrNvIWHmewGcfs6b2Ejdeg22QwCfeO0pX2HiZXYtIbPwlNF
rdjAtGMqp8Kv+YuxS+WrC/+rsS08zVN3j9GQvFhpWi2TRpcrLy9bio40O7U0WhlmCV+TbL8xt2if
kLYgxYhR3UDbcM++KYpt/l9fzSd2mHzItfPz//oOvIrsxvf3jWV0D7GNaqgC3bmj6AOm12EqslgC
yqqC0VOMdtjSu91tfzIxsIdCyIfmlRbeMSIWdEkKDkoPPr0yBnK9ZCJPTlwdfuqEuo+qd+qMRabV
6lMG6fKnrHRwQF9B2njW0p5de+5C07H8NiYfT5rYolLwZAC/bOqf6GX6JxPVle7m5tVGq9K6pna6
ncoSyHM9lD5yvHgxJG3MUIBD2zOya+bDvz3XumKXZMVrLIxmaXMpHgat2XtuXZ2nuY9McNLvpZGd
csXM3Rk5oa5ZVHe3gx+l8VofukWc14wx5v3rZxOb96ykgOcJQKMzrphaqJpjdEAvZJ1DqVvneqrs
8+1hzA22riuY1gT7bgNhU5+g7n5iqvWJwhxmGb91kzTxe0WazFODzTJFUJZsofsVL4FNmx3Vxm/d
lx7ThPADOWtyQTkl1zJG+dyFZf+o8nS6OGazowzt2mSmuqrioYjKzU/hOD/ymHX4Mva2lQBGdbqu
vXZjlJyaQp0aJd16DYNrrWIBR68XRxSJ2A70DWj4WN1nYY9k2XfgccB9u8tGZ/1Tec3nsGzan6du
aEJRhNUW/rwLeYFRjtVZ0UMUFe/92L5z4oYTtnvNY2hh6eB6JOLaQN+Pk+E2j37bLVNidDAFSKoH
HfE2E8Ja24xBFix92JT3rZfTe3nG023y0xn6Cqkfyj8YPijjBrmtc614iGcGq6IEXU7BKN68PFOX
Wk7uZogsVN+edsz7MtwQT1q/FZa1DzXTfeyDgs3ayaroqlU5MfdehBJen8hkZVy41FuT+MPc407I
vPa5LBluRdp3GgTqta8n1J8BuAg0IpQG5a9q0qNjZ3Rc1rKNM8SVIl7HSVG+2lp1Z+vmqpwZlHap
MJKbK2gL3vsiEMawudXcce1Gi6hjUl+GOBrDhtEPytT+qCjKtzpUiY0yJE1zB80HMugl7Vv/0Ixh
QVSmqVaMdMdNNI5yaaUDDZ+MgxaPrjrfdlbdkRi6SNxI3qP87y8aY+mscMWq0EidUA+l23+4Znqf
TEw+C4NCNQCK10VeLn3j0Qf4l5HxrJsohVvK6IXz7UXjCt8JINv0sUjTZ+GEvyM4zpYrczy36xOi
jnyZFLT7tnyI7IUjTcSWjJNTAPqVr2fs3s0DZmLElw5q3Yt1qmV3bQKbFZfieG1361jUB9nqW9Wk
wEuDv0os1A7F5L+nPSx5nAb0ynnwG11bJpTkYdg8wUkyj1o4nUIvr6HUd2rpAZRWImgAgBBIwsxp
6KHTrQZZcFHyyRwDQjtauGFvZMeu3HL6ppOwV7iPxMvGUL/DwjVXhYQkAgHDO6OdXaP98BZdG5tL
K+qTc15/woFARIjdhbLVu6cN1snVCccY0hMZzwXWFySbQu4rfbnKlWNCO5vkQmQWxg6jeW+N3l0C
Ns2SE6qV6DZlARwF1W6pWeNwCUQqV0HkpivfTcodVKY7N0XCDc5v78xa5bukE7iIhcYDsApXR+i+
xHlMz2/Idu+Vg/Yo7eydGLYMYG/CQRbBMjz6DTKj6ND5WrTTS/Ruoc5gUhiXXtM/pFMM+0C4my7r
o32oBnaJKu3OfqRtszraZrKKTwEbyqkGbhtrQ+wHbkBRNnJVZLi3AI6t7c9cq5h6y4Q3y27XIru0
3CcJtebYmSYxbXr5PLqSRIzgPihk8CWrSz7hUNwp91IW3ERO408nzXRgd3XbUUvtPck6h7CJ2mVq
dD52fuN9zrx/lbbongdDX8Dg1lCDYKUG5aHssfzrxLi3HbpLisBiZfnDoQ9qtPlVgKI3h/Sf9P59
nmAmQcoHLJHC2TjJ9FBl4JQFM+NV3ewdD0sbU4NIUI/mS1AUDtaIxHvYTY5qMbBJOo4JL6lVERCJ
5QSJwP3QrQ6TsIx1gHSKvwR2DNgVZYhV3mtq/KbH+MZ9gIjQoBFLU2CH5duDj6NDujAGoqY0JAIx
UqA6haGUhGsrsqCVM1Jiai3oRFR1x3Dm0AvoGnlITyvCLeVwcp9nB1kG5V7XUb1KoIdlDAQCWQWV
S90O9rYRPRUORtpnZZz0nvNRF2I6kHy3yKbOWIRYT+1yb9g1eOousm5MljLQBrj4qtr3YbPVfe/b
ioDkktRItx5D47U5xq/Cb7/N53Cqrg2Dogef7JvcoSAZfGTQGXAHpLnUs351Q4P+rqnwlui7w+g0
KGcQnUoPqI8g153E5gsTq2PQaqucpJ2lBdMCaDsGTy6NxzEhgCtI5COqwfcqjvN9IOGQePzfS9NE
OzxPDmZUmeeuFxc90q/MWb504Ww0nICVaoellSEMKcsCBV9CcidD+cMUNegj8DdcAboBIXtAWVbR
o/UZ7iJc4DIrdPYYNm0t10SEEMXbKYWQGPn9J1vUbDxrXpxRPvpDYhxLnPft2Gt3pfeetDod5FQZ
y4ekUgfdiLX3YpB8vhC/x7hBzCBReaPJ9DDsGV5B7HOcL0p44B4yLQdyeMA02cAxqbZrm6Kyynjx
g5xMaGrTa5C3z0h5vufPYBV42Ysy1XetWzG2YF5Gqkx7iZT2bWEzfi7JBMD2rc/OPUIQh9YDHERL
qmRt5PgHCxZl1ILlCrAz34PG7q2qbjj3trmdrIFNHdvGB/uqJJOFJBHxVrRYUQTKufhZny6Hyte2
tmjihW9UED0n5SzH6eJLMziMsXxshJg2cfArJiuymegTCi9ejob3lHXFV9rbyGJSucBAxl800mhW
uchhiA4Qn0a0IRCi2JpkQrlY6Us3Nl/iSb00rU/CaQkx2sIAEYuA76mz/WVTgUq3NfQH25yGdZd1
E9haDzlc+SE4dM7MchC7qQhRUwzqu3KjI3hgslZeec0t7S5VobEdRyzx/GStU7hCcMOxa+rr1VRP
YjPUur82Q/EOXVDSqUJeTyVgbmhCR8/pTge/WlRVrV5V0S9iG5KaFUzQM4OoWxRxcy3yVG2n0j71
g3vBDqc7GM7ebCDtmZ1RUxY3KNFqBM9ak32B16MxS61sIyafkslyxTUhgIRa93fB5J8KzV7I4ALZ
DMWTlkP8lH101J1h3ExhL2b2Kvp0THQmPQfvJsUI2bGNEV42wyIeJNShR3pWa5feQ9EusMDLzWde
7qWEzY1dVUxpP44GpH3dWiTCBfOncl6aLR45ykHdkXjlb5aUj1rB/ESfufIVMVYaC8qy9fs/k13/
GTwudgu5Y9amHtdwuzWlWb3XU3CCgbMm/zC7XPImA82HQJFnNSmbUXs/5YwaikZy6fvvTNnQnCX2
n2gs3WWcGMVKuHBkfKgPKjHfXDYxsB1p8qNwOLXCf0mrwNrW4rkWlfNLF+0fC2xs06CzsuymuyDZ
tjd8Zn9qyMxeFb7qcA333CTPrlFXBzjVNDNuLZcU1v4yZL6VuUV4qDFhsjpUeWgN8VkonWxl9xIn
iykzNkG7CV2crTwDnwHLdL78GpDcIsHDMT47E39TmDn2OlPJM0PuQ9sgYoA3pjOt6d9Ix6LKjVAp
mENzVrR/ULQuQYG4vw5ztVJd9s7S9OV7ETJuN3uQGIysp4VC3ISNljduGtVZKyPppmcZ4TQk3Puh
9Gh4CixHIhfrx7DHHKlYxilskpbAkA55AuF3sJ3YM0AwSbTfa3BytKDqH5L4D8xSOgd/F7tju06Q
MU6h/9bHIAdiBPBjWc4p4lAATjXJyKUb7yc0uPuSrb9v+3xLj3YxsiHY+4m5QV/ebUEVYDmUrUsN
rIYN7yq82p7c2liEbRl2rYLYpbIL9ex5sK4iSSHEQW7aYVXEAC0NNxJHgqWHSZTCm+3dJh4MAZj1
mXpQzIlRu4OXGg44HtsyxZ+DmeLC0Nt80RX1u0vhCdtqSFce7E/kqTq0SmQEGzGOOCEY+tbuKsTA
Hq7wHaC3jTch7mIXxbBqWfQtJjpB1a2Z84IXWcFp7iCcORRMhr62n7o/mde4qyquynXfOacY/94F
wv5hScLLyRX1aSzyvTuPkuimzxjP/7ZSAMw8QpdGlO4hdlAACRMCeVT0O1cCyzA9EWcyqmzuveFt
Qqi1rgyB0tZW1QIpyIc3W+iiquAClfmpN+DaO3nMElrE67yBkYvbTnuA6V2DygdvsKj6C2fzFDQ1
BgwQ+p3E2aKQqQ/uGOItWRX7QM+CvfLSbBlW1zDqYVrq1cVyxvoOq+6VFuYWt3agUAej9SnTLz+F
J52MYiMwOwQqaBp21DTHPUOh4WbrCDX/04wIUuxKILackocYGcRwWnuvxT5YZjHH7ckmW4VNYPJz
DkwfR+M/vKBbiAEQoh3U61wrFTIWSw0uC21ifS39qDp6gWoXk2kgJoD57nIut3UUrAMTUE74CnGG
Ye89emoCV/xdlP0mJarZMD0Asc3CVZFgKWozwtJGB0l6ifty56Zv1uRli6zljqVFLKxopjRjDhYi
0zrYZgDaX6QHEy3Awjdz3ATQCvMm9HQ74Tm6Uu5Lo1vfeQolEQFzn2Ncn4bpXYynUpeATwhRMGox
GD86NeY5lIp6Pu2NRrxoFEiYOqT2au8SChKrEdW37FkLfQhZpiO/DFXLdVKEyUHH6govfXVijgxo
M4bmcbT68TSYiPy1eWOcMEy9HUoVDUfUBrsJEci+0oqX29M4hNn7bOqfkz6wrlaDlbcT+vQgJXPf
23OVv3WFmyOtcygYNB1CG5z0cYnHNxGHqXdm1k+9MsX0rTwSOvlLvGi20mSOM+t8QND9ple2v9Vh
PW4rnwihqLP1h8K15cGtcfa5PfTMcbpajLiwu7tOuW++uPjvrsEvQLB0lIfkMCDU82N3gXyfgXqZ
MH0u6KmoMjHDos8uRA9Op7Hi2BiPMl4YcMicBgatMX7Vx2Ke8PRizE4YjHR7YWBXRsRDcxJOavDQ
33QpDg2GE8slwj2xmKbKWofzRLup+vAoYGr+vFzQwirIxqRZq2nsXzy1aKOUgbMR2/AaIAfaGelV
AbrUpT/40dmIeg819sg2Hf6BeV9e4xkNwCHg3SwUVlKBo9bM/5wNNqDiDbhbo+mxhrMli3UZ2dFb
OSQPWRH0GJcTvVsHTvoAvHnvNo11woMze/CnlvXKG7DrtftUXfOmexNj4zwGU1w/mOGfmZ7htl5y
EYNq7iNtB2GTCChu/I03iPqtUWrvVF63jeLb4KebKO0suRuVGV0pqtexIRKMF7Xg6No4kQj6tdsh
7nyiGiJExWBEGIGhq7U8bBdVi3lYVPwebKwOctN+DtsOAw4/nDkci2Qs7f0PbIoum+1Kov/xWo9k
RQ6+1ufHOhK7ekQ3Yk46qZCZYz9qM1djQMDbI6g4qXkCRjbEEuOtdJkOCVG181V4ewmkz/rG6OmB
Ii7Iu6GK8Hqb/HE59NR0DtILJlGOc9T9vsDLxcFINaRmCTdmgKVdJaP6eDtk0YScA/QKt8M6NgGm
gQJWNhD1abRgRGAKXyYE+BQuqAsD9CpLy10Bw+SubMfwThE4QjcpWPlmboFSNfwIt/tCuzJsfOAJ
CPL5KfcIfDHcyUaZsC0cxSIeOyOthFTJKvXwzr694u2gAXvimdZQaNVGHjI0REcTaEXGJZMeR/y6
CtM5263ZbSq3wH9N+Pkq9o3mMU2IPPl59Tagc3Wksamy0HiMwhBsQPcmGzkZ15ErgvB4e7+Bjg/T
D7qU27iB3D53ff7c5aab5TqxLY6VLqnNZ14Ini1b19PHw03RQKPD1pWHm0GV9UVILARtr5yh6Yy/
2xQE9ji7RKnhsS6NgwiG+hIGRr9IcVzetKocJTGj+GsWw/AZpEy5le5yt0YyONojmDBu6f2hbvLP
qGvEzpnx3JF0NCLilLspHdncd2EEm650zjIPrcXPn54nIlzG9P1Hobuvt7sha51k3TJNX0ZBZxyt
zDZYLflKxKPadAHWVmRBxefM/rz9FpuO+hx5+3JmGdUz6YimJsM0vHn4WS1bXT8Vqsh4s8M/DxGS
irQyYDQqLK8LjCk2YQQlc+yi6iwbgOqfr9LIOuCnu76dg9vlcjsRFZwJJEGuMjBcoI9DkrIos/ly
nEnwQe8j9i4Tf44qa+5bB5WvYJpgXpq4+HZrYd/58wH5YoiBWEqYt2/da04w7HCx6Y5Mx0C3TevF
H2zUwlZnnwsM8UzdGbdMCIikTwuPgV6mnanX0ZVYAEtT4mpbgFz1WjblyUfP/9hLQgsQlbnwHjAW
ymczFJgz29vFAZrHdP+Q0r50uXQveQsQ2DLR4TPCsaXV3Z0h0CWUabFlpSo/Ss+X9JJwpGGmkAaY
q2wDta06+Jq2+wFuKUdP7cCM5n8Tdh7NjTNZm/0rE7MeRMBkJoDFbOhJiRLlzQahcvDe49fPSepb
dHVP9Lthl1TV9ZZIIJF573PPuS67HOjS0/dveA1QSiPK9zIPu02Gr+5pRqka+aW4tDxoZNI+DBpV
TCjO595MYTGWeX/LRD8QS0zvBysv7K3HBbny3ZzBqIHLtyLuBkcQknjdgbzvdfs/Lnp/3Upj3XVt
tTdE7L0Qu3gkHpH/rJZy+73IQV9/Hy3BMcwxp2N7Ta18P0xaUYcnq/YZEBG24FHD4JMvSZs1RNTg
7z6RNO8ODOC3O8u0yqNZcsLuBmhGw7XyPOvi9ySreeMJFT2URyiu/dmYZ9bGOp6/c2zXLFQ1TGIz
gH8ZRtJiKqKZcw0RVK4ZMHnD8kw38nfoTMbb9y3vTQUuheTXGJbzp6kK+m4Bx5TvLo8P4IixKXrc
ju5pDY5zYSzg1uQDTbLUeLOvETIVFb9Isu+ka2aPDL8Rb+GrcGRrngyS6I0eawhCppWUX7JbXyZK
6dNZMq+yy4oCPpm0NoMY7JdRMUmun5bEWHbX/1uVJ9PenCgMzjrBcn1ijvpXdU4lFgRYx2DWiK55
cuxPHxzowhT895sOeYWiu14irjcMrkNQQUbdQzGKBBt8ni7Xl4Vc7mboeWyoeFj6VW1W+8WKrJfJ
zh/DtBp+4ld4ZAzrwNh3QW9MrHurS3d5B3Dh+vcvfm5w5gTKarVjug9EOX5vzGY8X9sORhGz89DR
W7oaOCrA3yaIZBrRvI5utI9TmoW6tk90+qJAD/122oZPobEwV2bfP3IUqvFg9/PX91pmyfnIwxLE
23UpyKCe9NhCExE44CWq7KOMhwfUkeNPjs1givrp5ZoqYurTq06A/fOfTUyqwEspGvGJDPORpcw/
ji0Ok7EM/liMnL5K12CjwnjvUTYz0cOBU4DnD7AnxiHakk8hw9kxoLTy2xziiTfMJ8vhcDzVRvwc
O+O+4+C8tbxTQcP6tu+KZRVkzZNhW8TVIKsxegaucteJItqPyznhoZQY0c7tnOZkWAlH7okjG4s/
C7AcCTqFNXNjXF6xhsYlrn+0cgjIfeT4p07g9AtSEjF1uBjMuUtSlNIr7tOR6b4yD5adV5vmvjWP
VNrLH9d2Uj8Gw0aGxpasO2erNmAMhXJadfCG1H1qHFiyRsOEb1ZhcGyc3ajzVnKsvtJYObeONTxh
EaVHbA7NQzpHgKGF0exyo3uvu2w8FNSu6Uy952OHLIRL5gAyIH7PovFppvoCl4G7OlXqPZ1VelN4
6uPa6BaWV52dYaa/XsZfpRDzO/MpEI+S4OvaqVPs0TdD5XGKoI50GZuRKW9FkSGu3foORWjDqLpD
vyG05N1A1IBmJzQWbj2XJIQs5f9k6CwakZSykG7kM8MzZEt6rqSjA2wzLJvp7A3LQIrQ9HeLVCOf
T/9DGSEUECjlx6Z2vG3liIyXkOZYEM7l9rolAIkwMUwD8LWro5ZgCDA117/7XiwjIr5j9kxFgiqa
3qWWxdLSveed8IBk7sZqKO+CH/yrrdPcRgPYHhKPjC2ScqLTs0/0LKUPMHRDJnbaGm4U3qtS/LSo
fLxRMxHHZvQMnv3+qTeUc4xt83UU3qO19MkvIw9fKhwtr3lRMJzkQcoyLXCdju0fzARIyfd9KOyu
uZjzG6b4+J3ZFrZ/NGNR7BircbaP7iB0AWwUu2vbm9XE30COqrbjaBmEKbK7a+Pv+hLr95G//tQE
IP+sMruorgfk1OGmjeL5JQJk+GWSvVn1hilWMyGHHcXH4lH143O7mNWHVWV3LZO7G2+kGm/p8ODU
p/TMUwm5KY6fRIBDkMB/uKcWudyA7WvXnutWl2b8uB41CD/3F7QB5sULlxwcW2TdpsB6b3PD/Dle
o3borfbdHMIOISt2tjvbPdcMPK9VDxJo7vvhNLl9tu2n+6LhLOwENNjZKU9UXXQuMkyGVQt4I2BC
0J2DP2HokGowPPvSAxAfzTxcNWVHZ4ToTWDmNsCS6LUVcMw4XlMT9vsHR7erXHr0bWMwH5sNv2mz
G2Zd3A0hvvghkCY0RKam3ewiw0fGLCjMalC4N14s1S9PE9Q2wyAlDYikZEb6vs1YWgnR7EYKdtu8
BWARUn5J4rLdt5pp4tHKHDXlxNS8E2aM402mYPWNgf9FMnpaTb66yfPMOyhaokZ1LiLKAh2QTB+e
ijDSc4G/W6rpnf2HuUs9/8yV5uxDTWPJNZeFfB2roSoPApzQyY8uWQzDZfIIcHFG/WJONNhEwmac
ovlTa/KLmQS34RRuUPfKdaTpMHQOfqgFJMrguoekhaweR95Hz/b1OMXpjQ3+vSAvuiIsWx0KZ9hG
oUtFsqvCdVf1LZNn5DxonG1iwDVQmE7snu9ngDYDWURTE26W5qvVxBui03tLM3BgEBFIpvIMBzO/
xaXMpMzwG3yVR0J+UWsmz4ZtveVn++1pxk5oWZcO6I47cvaXwhj2oybyhGTl4PO0T8K2pyOf1Uct
4TeJoUmOXjUe+0Eaj5UBVLiN33KZGLeywvFTdOE90WcQnguD3zQ6g/4rnyi1a4QHO82xOTak7Sl1
e3qZpgpSLb/DDKygaedw6WAw0nuBU6LJRFUU7+bUtI6ZW6+T3HmaDyzowxq6WnA0nPZnMyThIdG8
o0CTjwYQSKVmITm6p18R3RqhJJH2ZFegyUmTa4gtOaJsR9Sa+1oBLuQumEd70yNh2AsCJgP1mpuh
n74WbJOxpjRRH2jXQHLIIHjzTdMgaUs8PuCkouzHOkq1kVhzotlPEwPC28ABXbc0GR8NwxCaGpQs
vEVRXTIBWt/Okf+k4GSsC/BSnIrILEXLZwdwYxpRSIAXebJBUjlsfCe3vszmnjqWplZVHY3GMCOL
6dPFuOPMER1yzbkKxQtoE3+dt/y3Sq8hqezQUoDScn6vBi6gJO0/Ca0E65ahhJXfMDpmKO9YBNFp
XFteHRxkFdNBE/kDx3Rg+Ux1Dnr0PfIpScPqSseU1Iwi+77E8jWeGeEJdFqBNmsH6SuD+EWjIiB5
DgTM7Jjcj+GC+fDBJjhhUATIW7vDHxLRD11B4zAMe5rd0MV4xLP2FMmPWtbvN7DKPhJ+J/LicuW4
ib+1i3i+6dsHIbddC6O9aopdAs1shmqWa7wZZIaXYQF4ZhLFsBbWO79OFyqWYNFQHfwe2TExEJM9
SleG+xF88HrM+7dOipce8QoGGR4bGrg2hao+kDJlxpyzW+/BlNV4tmVxiD1DbPMgt1HeodtijSvL
AeoWabzbUH6N0N7SjMquV3vWKtUouAImHHdAeggsZvhWCbS8DZVgihhehq4iBF9YWPuuaQw4CfI3
OvSdrdFzLDpLBIpOLMgOfBk725J0Ai3y7NmnNrgVVfracyFtax3uk5mz4Yp+FRXLU1rmLn/Q5H4Q
7p7g2F0KRXBryGDauRFB+sYETqq/Io59X2usng1fj+e8oIEJcs+V/YGtxrGY2y/TpNdXMHRKw5K5
FpClzvPSPquQBlZRezsq051O1pbM4Ksjc3k+2M11+mMMuzMjcim69g4wfvNYakzgQ6eRgbSxnyoY
ghXomlu2M6iu4QuaTOMmGjg4j8wTEmuAod5RnGw8cesUnKA91BwQm+3XaJabfplGcmgevQEUf2F0
b7TpJ61pLnYNPmyuBMTsk+ArS6eGIyZQEuNF4xLhJgr4iVUTpjvfjy9c3+nWrcr3KOJ4RFTr5DFW
3xec7j403byGzMi1M8Pk0wYKpmdkD75xKbIT9+ultHKFSesevNqwjTmQreiKLnSZuhtUGAAVNBiS
VhbfFLeLRkbyPFAgjXFqaJwkDPxh7U1w+2JqebOGTtLw++DHyjeZBlKWfvE0B2ZJCE5LZnwXHKA9
rSjeGzeqeCWi6W7rnNuSueCdqpnMLpLO3RYRho38o+0JcELHZJT1cdK4TMemkNNC0ET7Q71aANV0
A7pb3V1CenalCMYiIglmXiQAKAP/RAScM9GYzloDO5VGd3IjvZBESNgKhY9o6G2ekSbeBJYIhZKy
rNtxXVuLsXYpqrvQQSufch0hsH5dLeRQWmOT+wT4aGQ+uGH2NQ3mlzM21iYQt7IGXWISOT66vnHq
zG2p8aSGB6gUPj+4vZa4a6wxpoEGmjaQTZNB04jh9xAK3LewT2vQFNV0haGOdEn/dJJe6ASRgj/q
kUQHoBpAUuWQ2a7TePnlVmF635YNj1IkMJYGsHZ+zARdcFfa4XMqQbTGsFpN+9BBbm1H/FgzOHNc
fTlZMPupHdxbHWg75BwrEw2ALUJQsJWGwo7Ex52GToengbEO5FhXI2QrAGqGuCwaLdtpyCwzz1wv
HSMNAQRa9qoOlwlQWlvjacmIAq3SyFqLoWcAtsZg7gqItoVG27bj8FNo2K0QW5HbO8dOfqeeljNQ
P1+z9t8h0voovAFwnZ9vZoOAbREXCKm65MgxwGDzBN2le5wj8A3m+NblTAea3MEbQV5h1Y38CbFQ
tkieC8A8x9xtCZ7YT/R7wPpCaaWzhuh37IkDgbMz5vydYbhfOajqtUs4rNeYYMpJTBJwSlmjoyBz
AdSm5ISss165Q08HDfU+hzvcaQAx6GK29Uw5QyaehvzUkcvo+ghkcVJwM2qMcQheYmPb1lcp81cU
P9V2JuTVJP7ek5N7zHHmbPwO2nkZzStC1K0zH8k2R7u5PqtJHvicCZBUwS1Z4YU9rHVZWpBzVTxs
xrZYfgUcWUiAvqTKYZFub8sE9yZYjZGcHZeJgmK0M3S+u3htA/JmSfoWNuLe00wQqugHBQ/a0GBo
puI+B0jRLcRoC3K0GznGupLVuu+jzZABTq41ZrqAEXzwXMYePSOGSUbIbsFzCm/pGCXmFwt7QxXo
BQ0uwwHT+KhKzoFcNTPYcQYCR1qPKyvPnUfaKOlsPFgT4m642C54bJwFmD26fOtAzjba6aVVbXjx
lHPPkHQ3yeiVsRqskrYHEd0j10PXfzdD7Uza8ldv346JtVB35bfjGv4R1tp5LRbjzDCcx4okdyxK
8Y0J87uF/Z1rCHidTF+ujUjVBZ4R14DCFcRwf/7A8gkjEjbfiBNpnRML3EOohLXJxs/U4PEGAjmd
i34DI3adhMDJA40pB3mwbYv6JWcQ1pOAzLOeFY3KrtiQN1S8mxRlPMjnGQT0iR41DrQPxwSNHmpG
uoalyys2XQPUGx+UemyrbVW258Ajn6GM8cvOI6jrCoNB5UEnJ+roMM9yZKDx3gmN+ZTOw8No0l0l
X81WlPLGKtBLUS7AvNd04c36Umn8u0wBwY8QT1YSFjDccPsca1z8bAGOL8GtVUU+3jZ0fHkoLVGS
bia3/IVVR20LVGQg2Sk6p2Bc8gFIIwnBCQa9W64duPXwMxGJa5R9CNN+gm0faMi9qXH3sQbfj+Wx
EkTqFhnzmTJuuxoNjGflUH76Vg1RQSP0zVruWbKYuRVMGQowWZ4dIpMQFV1+nYtejLuCI81hrkl/
2m9TNXFpj+NKaHx/rEH+mUb6x7D9Bxj/UTDcxkv9hs7P2rpYAHqtA5h1jYfO3cWZvRv4fz7xF+fe
m6pkp4aZEKr7Z/IH6MW8acxJwe+OmOxCzoYDbCHuXJhoj1IfLhpsm/HgP7RIzqirQrgDqbnlBgAa
kdLSINVkM4G+q2l3hhG3v+DA5k8qujH0y8g+qWOnKqGI/4oXcEa9hfYFocANcREBh29mzc6J2ROb
IQ6IhUGRXFhHeUCqyNuwt2TrOeMK6Fj5tMOhFAQ+YrQOpfY7VD08nemF0NCR81q8MmgZt9oIMS2n
0cQQ4dvQuLQzAjsP4Mfxp6VtEhEJ9Q67RL7QKWcS9NZjyE9xFhgsTBQIFxF+uMY2qEXIXKOvGdHb
ceJO9RBZKIQWpmNPm7mLnyWqiwDlBSXGQ4YCgxMYdobwWPf+zaQdGfaILcOg+++QhIjRaIQK3j5a
jYUTc49mo474A/inGXSpSS4F7zwItDeiodhgVCerFOtJBcNl7ip2whM+E2304HreU7rKNqXtqUPz
2nPG8aCy0xrCBpJpL0hNLHlbBBarEXVO2r69Ykhk/JH0NPvtZVYrpwq2WMSxZBYOHFTjybWYI56n
CMeicTE4Y64WKzRP+KCZfGwBcNjaZKIs9rPuF/I7rMfadQKWyXNKFvtEvTfahgJWR/9bV3RnQP76
1W52GIXn5IBsp2AlDOPsmKsQ1anXfSLlfAEdrut7Y7MbELIEVffuxiCaGEtZGPXD2GJ8DTb+lqWg
YeautdN1k8w2K/jA1HdFbXJXDNDUXG2CCRyy1JhhCE7+sdk4UA/HGqPX4ptJm2Sa6inSh/OOQfTa
DpeLhWbxdjRxr2kPTa+1NNeXCkkNgSNiFbltr4P8K9AeG06PEEAx2wTacTNEhXdI0d4w6/EjdJAr
ZAhxGm3Gyc0MtwFPgLSZ9vDXnz3Le/TFcqbcilVH+3UsbdrpPJw7s7bvsKfZFutBO3mGATvPrD09
pTb2uKh7yhiHjxFRYETwzPZTG344/+H6aVuqne1PX1uAau0Dau3hQG7/56D30g3KoMDHHRRri1Do
a30JXiFbG4YqVEODdg7R71xbbcs8ufYRdYiJqHQu5wFVkXA4lUrkRbG2GPnYjGbx0CI3cmfPhayb
/3RTvEfLPL0MEH5XQwfhSsgcxDfHEqtTPdMX0W/nalCySY6SVnigVZVRTfWpk7rOmcYLpggUTLF2
MbWQbCFftfeFP/1Ita/JK7XNDIUTfdHJ84pd38fmVliSGoJVkvDB+xRqAxRjRrig4l8WRLdOO6Jy
bYtSxSHlybAtW3I1DlDocwTkXBumZlRTsXZOmdo+pZrntqu9e9+ZeApxovGbAdSj9WjRQCdUsMtp
6KYgd9eedltV2nLV2dONDEKuTe4Kxv5Br4LfWtmW4LxcPadTQ79Ve7M6+oVA/FOkDDi1MlKUbOHw
bAmEW702b5VXBxcyLoWUy0fO1VRTDPvPeo66XdGND0ZyR7O8ZqNaP/pp9pK0F8yl+aXq+Uy5SraG
VaTv0qC0JFx21zmTGP4cr0F/NYQCM3QvAWsLj26L7jkOcxShb8bcLjuZA94eGHuiw7MQVMdKFmN+
2UWIymT01MWQ//LfwpYbQqk1cxQewrWoeVnCzNR3KY/gRGVrNoM7dtvdMWi9d0ayeaIQDV2pYNdb
Y3NKzH2XgK2dO6snaVR8OTAZ2ff7/bmyy32rHWyhCwgD5foD55S4RmPQ1vw1hcX2L5DFnyVjght/
w609lO+gLwighgYpQf7wQjHU78XB70qm5sbQeq04uO5whCzrDnlcg0TOcBZuUO2VK6idB0/DWNin
0aH17axrOc+HKYrUWtWsl37/GATg5xtZFFsrqesdTwSmk37Hars0FoPY0GdXQD3sbS+Iew3M2mPT
Krf9MTvNlbrEVfbqOrI+gJT9zPpoAW3EvGcaxj0Wx5AFa7gBMEcSHO1eDB2NNHyxKRfartrMN2tH
38B6ty21t89E4Ldok18xMrlr99wPdESbR+ZAQ2zGyWGZcADm2gbYowVUMX7AVJsCjQBnIKZbwX6H
Ixy8Ox8DAm5BC8ngRG+OrQkVVe0fzLSJ0LBxEmanQBsKB+0qzEgBJdpe2E+/jco6RdpqaBr4DUP3
I576n63ziWx9PcTYZZCj8Px092Plf3Takxi9jNqaOHXMnef+/cSDUTMTCS68Jv1Iexu3IM03cOFv
7jLfLYXzlUEx6bSfsaXJ5TkOLD1m7EoUjuBpzrRCV4rIL0JtjsoL1YE5J5WI/bGhIEQY8sdUPFmt
HVzIHuqCL1GPCqYnLCPtTneONLGj+8r2bgIp/nA91s9R2aE81Q7KxFnOtFW1mTJy5Vcj09ekWTfj
Mm0d7bCEN7/N+Ncw1NAXh2rEdFkpu6GySu3QbDhT8ta+cnizGLVGhaldmaIlGIdgmYHwSVw6m1kh
23FOqiiWYz/5KyUZ90O+2Q1YOFt3XyPlXKbskTW4ZlJHRTvfCc0b2ox/JgKjtktcoKEFbmjLZ4Ty
djW2htomTszpuYAWC4SRGQ39QF+G/UAav2Yvi0YZCrrUQiScogK5KIffva3slUXM+lDWi0QShwHH
l263j2Z+HDa1x077SjPEpTkC0zaw3RdmAQJClJsoYNIa02kecNfqMOidzfTcLrxEBqxpu1LObs7K
ZFc3yzGZWo85FoTH/o+25RTs0c9aNYFzKOqSZ0vuclEM9q4WjPs1cK3ljPRRMgohsxZfa5jMB1fN
iDbiAN94ycdp1Nkbkc09xxdjFSfkWoXfsjUHh0UrCTyqTyEQb/veNKgxGshjYySyWcReos9ezJmf
G8lsnQx7sewMxujWDhJaey4zzSxglB80yhhRURgUVyLhXQZy+jdS/Dq5XH9C0wf3M7viKFX9VBvP
sBneDRG8goZgEkSyDqLIzWqIiEYNbl3bc+m8x/AAMOqS9nkQKHYLlFcQZbw728G+W2gPb6GNvEy2
McyuLb1u7ezbKv4aeK8MtyUFnV2iIthadXTnac+vRPjrHivkv5W2AEfaB+xpM/CsxH50cAUbtpes
qc/uazZSa7cbvvoQtr0sR0ZqtG14RDscoh8eCRlzjfKdjqNYi6K4+93knO0nB3Fx3XwwJZ077P2L
RX2SEd56PiWIhqftoUB+EPKuEM5bofb6pXyoL7KsnhmmfaUbROmCki0X5YQtaNwH7Sw4t3l8chVx
iet4qEsRqkh8cbxOjPIYMqiG9VN0SBP3taVUQBkwSNJDNKqT1bntTdgE+EevSCKDZ3BeRuk2Z1qY
yYyZDtz1paEb4TPWduCRwOl8nNVNLXvjlfL5mVU+eSAWx8mAxDhZEpNxYRw4V8qCE/kShCaWGU6N
T1ImPC6m9M6RjuShMZqAowOHC436aTmyvQgjkR67ofbWVwzl9UtsWboukhpPYSJXuB4ZmWiN/GyV
5nTT5iLdudIOWbO5lBry3kc6ktx6pMpzpxKf5eKgkLWt4UwPONwnAWN5i90+Lh1ruSoqSkheYG8k
E+FUXlzylqjOdJMJRUU/P0xt/INYXXzBatGsoTa7t1Ng0rH3QFM388kD6XD/3ToWVQJweIlvYofH
SrKM82dvd3etU+xSF11pJJg20etWfW1Wd5L/YlrFZHmamclG3X7G4/IKlomY9xLdOxFjKqxH1Za1
DB4M0L64kLuWHF+dDfNnKUDTOnFCHz4GJVcvOV866R9qe/nzdW9aVq0NxCryOErI4WBCndyofBEE
AikbqfynHdAOMEPafH5xrntPHvWbxNXdHK+ApOgEORCOoB4vL4J6w/OPaXv9K6Ncbt2ppdibxx9M
rI4nWk4EhtPlPsBS/hkQ8Nqo8Y9UubyVpFCPUT/lOChC9+yCmdtSgxg2dk2mdfES1qQSS93xG7rC
ftbcKIdmkBX58X2tB7CGhJPtYoCfnAduioYgGrY29oMi8WZo7qdBd9oplssh6c+WZ9Dl03HT3uJS
diviPN9/t8FpkloicgP7sx9mdfExxpyCqLOo7PID/Av07fKNTPtfRZ9fyrjo2v/7v231/yGpSSGl
VMK0LVdpw/vPL5A8IX/a+j91KWBQOP5vyxeskLM6lZFF27bAw5wIdRyW7CMB1lXZkfOcENnZSuJU
wEVCtiXfqZtr2ihnFp7Rw+k28Wifua2THLEeRA/c6asZUsrGw6/K3nbrqcLdxL3M/4EraWtO4d9I
OOX5tqMkghnT9UDM/fWDeGrg4VwuZOVqBZCgQRub148Rfs0KZN2WElZ91HF9GI7PHjB1jQH7M0m2
zXMM9IUNIYdMAg+FZHscDGzyIRTwWFP2vREbN1MUGv9A/3T/Ax6rIKlK0zN9QdbANf+NhTkyzhxG
dVysZKajtyIX+T6t82LfZtTzU0aAPprOPnqz4TBRnobHAs72uRxb6qRLZTNjS7lmX6pqIjKZBafQ
pd5RSOupdZNTriMxRP5IQ3r2ja/T19eXqorgKoc13rAAq3PEHBVTA1RFgXWuUpeaAGyJZoMhTKE0
T58idAtbX6iUCQSSKCKh92L6oIY6Yd62+uX6K4UT2wFyAXsHycgEOgyVPLuLtiun/RwAtyrYOC/U
py90VJmK8FyBUX4hvyBc773oR35lRPe1azRveg2K2qp86lo4mFlMXlMlDBWZGU5MBsHv0ggR9TSx
l60q8mBQw7kT7Veq2sYNgZ3kcVB2d0ECwsCp0/zDPeP/xz3juZ7DxSYc/keAO/z7UmPHGFH1MmCK
8IiPy/rYVUv4NHeqOcfVfM+gxcqODJXvbaOK107DEacyabJdAXJgIuRT6AXUsxEUMWxb7UdNbeok
umXisth09Je9qpgOrDTMwewe6z5Lj0ZkMBijXSJ1jHI0cW1vL7yGR4OwRtyy1H3rlvG6eoqe2mZ5
UrObYjiWJFsXzq86ookGrDo6Pk282AfsrlRB845w0HW5nt1p2KjFym4ECJwVncr4RgoRgiX2qfh6
bX5DKOOQZqb76oGkOzRexmWbD8wFRZlBVTeDgQTjZIi+v5a1c5vUqBRnxt6eGhXXh2Xw3qbcf7jm
UK8vxIsfwK+R2hGBuw1ytprBHPUvpUHW3VHm9NI11iWoHY7tU05qQ9jUZOYgZUC6oNmBvAgyUbLI
TVTI6pNuzqYqfPnT0yk9JJ3JWg2MoQ3K4JHAZDpDE5l/RnD4gy11evif75WhOv/3lVX9x4LkaxKm
9CHO0vWGW/H3VWJEigORBaSG2VR/15Kxhsio2p0hqfIOIjIP3UJoJ3RNygxj6599J+2fnJnFaOYK
c1ZE3EA0DhXTtx6BPzfG5WE4LwOa8ofemKP7Rb67jEY+1glFuTCI2X01HHsS68FsOzx7wsj+oAn8
41cLBi9uJdlzlJ0aOiLVMhpHjLXttorIWF9hLEtLknO0nH0SD9l2DLP53mOUKG688un6UvY9yBDS
T892xZ5lniYMEVRuMW/pBKdeCyYQzbfpkuTHUVq/4yxuP/A8ktCG1xwC+IPBAL+9SMzsFSzkjLnZ
FPv//sYLjYn960ngs/z7pgQlyyON9/7vN95x5l4yWYUjzPOZNlFVpem8ZX5wna2Zj5+JmS6w9CIU
s6DYbxGCgNAo2q9GpM1dY5LoSgjYEeAqaduQtaDG6YbnVrqXME2mxyRBdiByzrVCaz40NZDF1T25
wfRxDV9fX4KeonpshT+82WZqSA2+/QIJCKFyY67Ntp/WAXRIChl5QxqJsNkoxuXW4pTLPph6TFTe
hY6Zb/77e2M5em361zeHsBGXouRBaUtT2Kb595sDzXFBx1OnK2bQxP4KqKz1TA+pu2UdV61HT8Ad
b0rZU5gWZVd8pYP4GZbR5yBl80DBPmCWvoNRlSNWdjrSbtz6075pzP5mQsd5WsAnHqqOyLjViYdR
dSkSpjq8jWonp4au87C9V9IX+bh+x+U+vZE5PKHrl9jFm3vsBOYPP+03YwqxvxXVeBtPlnXyZGzt
nVm2+ulDJd1iLNZTymfIvjv2UVT8bEf1KCr3jjV3QSpGDnAwXVamxIejV6N69YMB+KoBSy8Fgk11
40QbofoRC0oVEXWQV2ZZy1VsLvck5YNbMfjP35MMSN9ue8YGQAngr1n7jJWDUSvSeTNSpDyZRV08
mcr6EfVu9GOBuxLP056Wz/xOsb3YOq2lDnRpNlnr0jtDY2FvM35jHfWdSRN1BpE3tSiZu5qRwwwu
FY0dw7v7XmPjkjxe7Vr1vU/WTw9WjWR61nMNMONKV7vewGPbtzdseTV4Y7pQaW7XS9aL3fXLQYNj
abU/OB52JZ3VdPSLuSmhvJ2dovJ5BwWDRhgq74FrzhuGEstXX1r0YmAtMgvKyUy1BuppDg5trdZz
ZsyAi7LNkEy8o/hy1x0L9VtCWRK5vR/s4R1y8feJ2e7poOCwa8flI8ume+WM4g/UpLXFKvUP+yrL
/PcVABavpInmQfm2hYIl/fdF3oJfrII6BQTjRtHemEPzAG2JM2VUHa5YNY+hWEVdiXq2u5aF6byw
gLUpG6vvTXhl1euABtNT7sQjORzZ3Cz9FNw67vgmVUgHEc6ZdXPFYPad+k2VwALN257s3GpfjMLs
ThOTeOD8wmPSBvPWSktkCOGY70ryurRI4nfG+yJwZna/oY6en+3Ro0kkyvwc9/g/moWmjz/70bGN
tAmpQM5hsAl/5XDtb8BqbSYzHc+IRfEC1756oLlOZIxlg62Cjc9nXH1frcsQLBscU/HmeqFkEgQr
8zDMJhSwt9LKorw/WOZa74QdGHX38QK9IM3qcWfpL6/f82huHgzska6eLQrrBOCxVMu273xuh0n8
MIXaUpIpw9VkIW0J4aEE9WTNN7UyGCf1ovE0J9Q+ZKfEc+M0dyw1oGJ795PA1R9kH9WDaXB0L1Py
7lcSrwHlgcgGvR61XBgXTh8rPexHwPcXBNL45vpVWOGX+YclUugl8O8lUrg8m4Xpu+xVlfy37d0S
TlhZaotTQJKmsAbrbJPwX3udAHkibJvDX0BrGHDuXXjkoCLppbfMatv1g62s+8m2kpd+hhhvl/eV
mRyKJQJCQpOW0nOonH1aktPoYC8AgwZCQkOXcKSEzkrHYom2bmbaNx2yjnoxGQ903QGKTByz06RZ
kditvAzS7V+qsly1msiXWb48dyOLlkM6KCmeK1qzj+6EokMvuF00dZfv00LjG+swHpmYNh1x6msn
elIW0c+paE7W2A0IZOMkvy0+3C6KzteXK4dTduySWJBNqmbMMpg+StS+epupqe9ylxVIuGH1lnbq
WfmMg0UCXt9AMAMjGvb4YaThfB0S4t9VbaRjMH6ik/LXlzGULlug1Pn+XmhNKVF5oncSft2Jrk22
MWvHP7dEVknpeNrPXEWr6zCBn7Ukq5oBDo+k56oxwG7HnPlcDO6dEc/0i8CH0Y99+C5PWPNwzo0v
nI3zQSLrJdFvB/dNrtCfeHUEAYM8RGlZ2d4DUQnnINHAU0KnbvEU96MJfskp9yO7bfayNDRa3fLm
Wm1ObNbFI5ASXL6d/WI7bnjXKAJwafM9+Ul07t2bpuwmCGCjmbP5EYOSuxt03jOeLainxej3By9P
OZspbmby1PT2ZL3vA3ux9jbF+4GEOxm7OwLhxuG/X/I2ZPZ/ueJd21Q2PUkl9MbAFABr/l4voxH9
lUgDkkVMgGS2PLgpqYNyeYy4HfEl0OGiNkx1kxHZyTtaokwOXXhxHLqfQfQakZxO4KnNSILcsXee
A5wc/v8j7zyW5DbTLn0vs8c/8GYxm0z4RLry5AZBFkV473H182SpJ35JE9Eds55oiaEWKZWYBXzf
a855TmI6f54iEnoraYDOsGIxBVMAHq+l5pyY4Qb6WLv//jfzlSDx368vvxneWl2julEsXePDevxm
/zLR2NmqMkYa8oOVCUhG0Z68qy2LsS8biNxy2SYPGFimdDukislTF9Ievpomse0QNQ5LSKZTicOA
DptUBzQJX1BDfLpZsAO3RWK4vc8E0B5KYjRIXvqFW4Htc959//NX6vMoBAi3W0CKk1tKcQ+BhJy9
kVG08+U22FbenIlCJHvInbJMipSuRBL2ZWs0UDueek3yNNHKoyGDwNvGqLjkDIZkwrbzhYmK4Yxr
QW7b+lxuLHPymidHGLVn7CzLWfqCanflb1yb+LmWqgEzQJShzavOqbrtISqa5iIs3kxyEfZm2BVS
Yg+yVZy3AW0A/ebo1IsmO6nKWHyMf6VFzGK4XWZfsLRg72b+jXmrvFug6I6ouetwqYi7eBzd+Wui
xYu/mmxWvyDpXSl+gl2zTpiHMiinxe3LKNfLTMzzPtH8r//bwk/7Dw+2+fdO3cAjpSiSaUosiBV0
UMqjUPjLs6ClOmx8ffzVPNiY2/5wwMtfn01LLhicM7wtrZgIt/xBh4pN+Wxgs35SkRkf83mmfni8
/sLGFPdBXauNFRn4hFFjVYSYfF/cDUoKTHuZRq9jHujmNYUoJoX4WOb9jCZe3Q4wO+bbNj1Eqmyl
JErzgJsQvE48KWFToCn8eiQQj/23Da+vy8SbN3wLsqm23x5CPY0zTl7ExeEF20PZqpho8zch+QN0
FQ0doYQsdw8TUoSYuqbVV+y6XQevXKvhnu/AlIu9g3P8ZZjW26vOahl+aQcUOlsA7eQkKi7lPd62
I+FgIpEfzGrQ6m8Rge0vC+6XUJgbdp6Pv0oWXbV1st2fdpMrp45kfTDBOyWQX5L9ND4ChzJYH6X0
OyW1lqYgZxiPysuKf2Rl//Lv33nl78khX99nU6SlMQArS5pp/qOrAbVmlFpT/lrlt0Ux5j+LPJrv
1uZOnf2sTPtrtVNzTUX6ZsipD/Jx+y6RmIU49PbnI7FkeEvycabz2BhLEWFJzKfSfetixgRV2eOR
IVXqG9JI2PL3vjLKH+hvPnfdLJ7JnyzCdtUUB0bGMeGQ+kly4XosFIpGOrv2ONe2sCvJ+esH83HB
Ah3/958Ctek/znFGW6DxJQVhsQQzz/jHDJSRX0ZrzPxy6StUcxJ9Rz7L+w9SI7clTr7Xtbi7VV6+
bz3fG8xgqmvIOGDhRLc+askGdgGli6igCiOSp/vR1YT5SWfFHPpvWsrtVJYqUNK0/WhTLuStyrbb
1w8mStBQTXfAXPGHVDWYAvkLcaB7G/Xk4/F/9v/zd+kVBizT70vdF+hqwFzhnuzI0KQgyR71ia4K
LyznmguokooN3Y5oi3mhuyeJxxtlssKDg1wjp0TtA0wrzScUi1CFmx9bhcAED2R/TnTroD7WOOOc
fUyrVmD8aD+Xrp6uhkLWp1UXEcFYH/NOLEjJ9/esZsLklSM3O6ZRYnweVumMkE0y7ZRfirwDOSGv
MkVNySw+b3zst+p7FyuQ8nQcS33fQ7mPJ+11TlXAfzlUdBymvqy/M3D41T9MqK0yttwhRKgvWQ9T
CXVhOCuYQ3jJrfb4NSebR0X1vl57dRtln1D7NmDx/+cv0vCDh8n0MIXl9W3c/oVHJl4C4RLcTl9a
EY+sS/zHOlb+UOJI7XtwG7iih5Py+IHGZTjhwNEWsTgxepX9P/tbOW4MryLy+DXTKzvOSRXNH37b
pC+Wpy9P575qRMQplzgr6vPcJ/GZFBHmkI+Ayj//HcVqXMUq72Hiv7do3d/Ry5yRCwouAtPWgaKR
/oR40VoDQ+atQxGV1BRg04vMvPa1SlOs9ZPptypeZUup51vb6KQ389CFra5Pgawu7FnofhtxJ+xy
IupO6I2Xutmau6KUo9uwn/erRn6utka4a6OB2Kgbz48dFfTfwgoFRWRzsyrjpTGQJO77NDqgSFVb
2+CzQvkp7bGfDLTfWRMSLENBqBsJjE0MvIImiOe27sQ38BSLr81G+anXSMi/NmOx+DkB14SRWIx+
1e2+rGjbOd63+JIs8D9VLVG8elD3UBWFw57MzefIsYUxYXtTqY8vA2wzH7mLVycb5qPOUt5LWOZO
N3TsNXWIGRtdhbS+b1vcQ1ik/lBmIQdJyASqU/rfpJISFVUDB0kUFZ5j46Iv/Zns+QUM7hgNmjh6
BZ5dN56SxR+0fPTnTUT30w1Bohfreclg04xS+aRA+APPZTz1qrHYX8DWXKu28E/asWqKHAzmcq5j
8SnJM+tftGNZK4/YSZuXJoY3WSylkyzW/jYw2WccDddQomHC0RKXK8wwAITP4qyO969D8P/rJKfH
rut/fkVR/Ssp6l8JUJcfFQlQz8sfv/74e5TT4x/4M8pJVslrMnTDYvTEIFpXqYaXP4aR3Z74Xxa8
TAU9O1EobM74mbrpx/R//Q/d+i9Rs+AAPHoBSieZCSpRcI+f0rT/QmhqKYYhcd2izjb+X5Kc8Aj9
7cbSLTKmWKKIIjciu2vR+sesVi+XXqnkTD0mCy1nTL6KXwxP0lX2+g+izymLm2seqJ55js/zYkYE
7JzJHL108X6Rw8mZNVQkzkRdZ2nYWFA8c75/oEBB7qnG5m1xBuZ94tE2hsEbI7VRXqoLPqZNt6vL
ue5hfxT1HTdXhkWTda71syYFrpWAbwyNq8qZq1k6Gq3VmfTGUY/iGp8f1gld52fE8Vzl1bW/jvvs
rIns5BqgUlw6e4fw/dlIV1cuMAeUDhe2C+v00OB0CQKwCcQRgcRJsuvGziu12Q7LuwO0FaAqe2uQ
DJsSh4pC+jmbGCSSTnUMLC15y3r9hcj4Z12b76nkZLkUTt9SUfXrdPdzrQ+6T7HMoMXOnlZnqCFZ
yBDoiusmHf10+Mn21p2bxS0TZjHk1s+SZ3VmaEjZiVbCgli75+1piBZbIgpLQQmSksC4cSgv8OMt
79IXgXQcZOkdGeEb1TShCzPCn/YEOiZi6B2NlH/t05qPIRSH4AeQVMUn4MbDS5wfkLwoqSM1lKE9
I2DScaYsRZYDwd2AwaQkXnvsBMnBXnkcKmawZ/VnVnV39mtPNpN5fynxCK2KbyyKn1zrV3SNy0Ee
Z4y2zwl9ZoIUrVWILJliLl6VJmT1s74hyzTxrV/b3nvT4V7iT01QEZsYsJm4i10XdisxDb4REUFy
+svLePuz8fzrhh1F9t+ecUMUecR5CTVLoSWVtX8+41o9YWZN651Eyz1ISE/qcr9PylCOGXBjSpJz
/4G6MPcqVCZyesawkAWvNcbTKCqnPtZPJjEgwvpM3gB5guePmdmfGZV7fkbpd165jfX9iozqsEKO
Q9ATU0i8bGXliXLuWRRNiUAW2oZKVCLSnQjkvnFFR1vrW5Fll+FSztzSTOgx0oQL+6a6Vs87DONV
UY/QVskhYTlJYd8dxng5F0l6yULJB1J3FvrqEhc60/kDcQqX5pzcOYZcQfHTMX2Xk/VNM1+U1kGa
BoUQZ2ipuV2yuQBpKEnA25lvRIxE1JeEe14kIY4O4o2988bdlRmOVQN1qmCIqC5MUDDDFdqbPMwe
3PfY68HqpUKgGVvYq+VJvxYRw7SbYgx3SSQje4Kk3adu3Pstczl2oFdu9kv9Q5rTm3loAtaVb2Wz
vRIf9wJo7NkKW9G69wLx6iw0JtzxrVpe0BmlQ8SaJir12WtrxCalcsWL4DRbRYZ9fU32XwuoEaVI
7qp4gMAY1jxVXSw8CWv3zED42bJRoG03Pg6l1REXyv4ui/4AeIW2cNghy1IGjooPBL2riSzJfAX3
LaWoR62Fy/TVgsDajrZoZD4SQObLriTk/2Fwgpvvnw+qJhuIYBRT5khmwf3YaP6lWy5mJIedvuVI
bn6xLMizHQCiFBraz04Alrcdehx6Gx83WJuTbkkng9kbBLlom5UIszyRBj2htwGwDpOAcsLcwnUX
8YChzpXvCPdDE7BKhzgBOhIG9UNfil5KiyqsmZc3hrtVjEtYFhoQ0TU85Chos5PBRCp1c8LMKt/N
NMspDbAUvn5s8F/g+GyYLCMIHXo/6yxfXvugldUAZzS4kzEUNz45gQfFF8van4T01Hg7sUCgKuYC
ZgQmAxiD/Wicm+SPtK5uqPSvZNS2r4tqEzjOHytqOyGSkimSOxV0hDuBwNwqDzXTthqnWdXCxLuJ
FKmxvgRowuu9jQhbhwCWNFS+sltWzjSYT8odO9IzWSOdVL2uCdtSCr289raeBBVe89nZXAL4XuAr
vFp5+7pKxat5uCQtVkYurJ24vQTZEEnVN0GEk1DmV6ZBlzrJT6hXJ1U81Y5ItPbczTYLOFupEscc
e8eKRYdYOEfGrxTn3/oj+1BV9XKc0wO+BJ4Fn4m/bvBjwjSGSJRgRWAlkdbHbdqqgjPDGRy0IbBZ
f3Ck3Kygge9s3XDnSQizUhxhSjs5yWN6LyaR/pT+gSfx1r3XQg8ctL3KQ3ZBqOVL1tObxjrCOInt
GP77k5ax5f/1AFuULLrKYOwx9fmnoGacmJg3KUQZ6EBKGphddlwLkoGv0K5IvdL9uR+DORMCtWIJ
AqsjVXTeq5o85Dv2SQ+bFwMCnqXMq2BYAo9B7Z95C5jvAvxOy1EqTKDb5sPZFermIB+nQXJq4VoV
ho96BoNndYpbOVR3xbXECwiMAEv1qkWZT9Yk2v9qK6nMdbx6k9uREZseLfj2buUvmm7PtWDvU+9I
terU3IvMGNC/OkuquAlXY2mjHzQrr8+pjlrDUw32rCt3m9H6Q8vQQ0Rgc0ocYzBft0V6NW+NJ88K
WX6rHwQdYCEyve1ZNN8UoX1Tv7EgAsRa8KkInb9JmqdqrOnqMB1mtK+tW+44KtiR1mASzliBAT5d
mjL2UjSqyOgCtuP1EshXZR49mNjexLJjUHq/ho1YnXkWzqSqpCu+9MNQ9jee7hI9ZKRVC7KVn6W8
Hnt59ASs+rJLgrSmXVeAxEQzbQepXm+jal1jkM1vamW4I+FcUMZGV+hHIovdNeWzA/eDV4C1GGx1
9uYAgmvovzrbVSw2C91W2vml4k6UFiAhgo1jgctDiv2phA/vE5/F0y4QFrCIMV+qu7ExvdXHNknP
0mIB8IIpqzwnC68KmYEYek96mSC+7kPme6qtPhFvgC3lCFO9O2kB2wla7IOs35XAejFxsmlm5b/d
5SYOYpr4/KjZQ5qcLFDX//7Jp/T+55NPdAiTf00RNV2ERvePOrrnXU1nkLjEJLA0KDPfVl6sGfIF
30Nc4UhfjLC1u0eu5K548rD5xN+5uB3sul5DMV7Ig/7d4IEH7ZnEILW9/QqDwE+j9kMtfrfklt86
B7kNoEVPPb9Nm896hshJklXEt7T6BoAKhvMCdZhl5QqbD1i8psK02NtQ7GNbadeQHIiDQOaKXIxk
FqROL79V3Sdy5kDGtL9JCRaNKrQQxBVdeVvK8WbUPUjd9Kb+zsh3IKtDPpx1tsocRBuIa4fDxl66
zwqtx+hZahEZ20XO3yv5BRzuDbrD9HsfYnI2Mz8j71CCWiUhlZ4Y70Be8xf+lFH1kj5qiYEA82TE
C1d1bdDEwI561Qd5yXsVo2AjiA1Sj6RgvJ0di3A1pqUdnJEVWU+lXJJBvankKK4r53Fz0NLJL2r1
JrQodC032ZRn0K0vlbK+aPicsg2e33Ck4Cf1zU+xdTSZ4K254RkkZhjlXc+am35D3o9IK6YYmami
3pcUQ58G7vx9LapLgk80VSbqkeyT1Y0OCHeejKBs/NRmvkXW4ZaEffqtJNwUH6+YnVsdPmZjnVJw
sMq8hGMn4ZYJurZyoQ552XGUxYNqFygLOhKdDgJRmHvqSSwZpz9kYOkdplgpxxkFIsyknxJTzzI5
6XqsA/g7qE6IKXRWDlJBpXmCRC355SYG+z07ylofigBmAKqcZ70+VKiCIbUbcsbKK3fkxThtmK8w
pPv6L71B5+4HMaB0KDuqNx+QynpMg9wNaEPP0n6ynvanp2xRr2OLXX+4NUblm6LbEFELlKc84T08
qH2o9jVm5FtMgvamTBHZrmdR/4k+WOwtVzCfR2O/mBXpRqPAdHq9dREKeKDbNUWZs0sjRODslf9M
5lBNzN9PI4xzp9LKTmW5hIagB1VZglgjLuJg8pysypE9kSMTsgHH1imd4nMe2lDjYJA4kjbKFNJL
jzlQCGw9QVpBq5Dq0JilMFcMhuv7YWqqd9CSMJZMyUm/QzIUn5r1rdtVj6SLp8VvX+dVPDyLP0eG
pQ3uWORt6qFEDJkc6/pna1pPeLWe1aYGTVmFwrKwaJrPmduIyEXgOcOt3NQgriVsSFisE/0mQRJT
qw9z+aPAraYf5SSKN/NitWyY1EjlqcRc6SaTeN4K4VxAPj9n+vS6tftrRttV9/iF4vglsYtyPDeU
S4MPt+VkUTDplh0P+6nPnWV7ekT3Dh7r0/tKAmJX+7uUnrYqDSdT5ZcdwAp54vAbJwKm3fLYx63z
H45KUX5sM/+yIBQhlxiqKjGmIj1aoT/7e5m7xzBjVna3NleUb/YNhbbX22AkYWQ4rY1qH27jFFZm
c5qVInpjWJk3IZJPaNMIu1njE9MF2w6EMzwb+OI5tWR1Pen3/iPGlAn8baVqSgNx2TwyK/LmMFrL
adYoIMvhDBTiQtdXYgM2KmInoq53tR6g8IDcL48pMKeoXvJzG0EswzJ4BDekv5qwkRxt3PDhNI6i
GXaSY+IQ7ogTRp5tDoKo4N/DQlJ/jf9omWij5PpYr2m7ulmcECKxeeb3AlZKbBzl+wytxgysegoV
3QpLnV6zOXw0W+5NAJTaaLYH8Avsoz1q+M9TvddBWWiBLlZhQlp2qeohoa6nIYOm0w0nWrtGDPCF
2+pEtgjBAdAiz1KpBTkZzCk6+vZtzVrWKA8tweobn+Xy2BXXpyWGb6xlJ0V/qHXgjMtiuMRtiFjg
AP/dNsPlId/zcczryZUIuOVYkIlaT8fF0P1VrANdWwMBIidIv4NoXXRqauVz/DT5oh7F0dScp7y7
koZk1alrYj3WSayzNMHVrgv1njKf26y+CM8pITtS7htohNbH4vjHjGxo12RfrjAb7hoW/PgwrhYU
VNnXcn6OwDiZKfa2UpdLujfMyCd5kNLOQyqVPMR+s+SAy3Q65cGis+dAmZD+x2mUWLarRexyHFmj
v101V1c6lk8GVoveZ7nmJxTnIhtmNxUtCMRd1MZGxLL1zJbmPCMUV1biDprxnMxsLnIv/laVsp26
yeMrYXMQDXcgzIexg0sjM+92OlECD4XPWn7gJ83VK14BZU+3Ib91C2zln8bQ2eyXfOin1nMZtNOx
ttI3wezfix9yI8E90+i5wf8A4Rn8DtOeQvSUkdnga2cce/t1hnkltKCt5MnZZo22IXVXeXAfavqy
D4z2PpWmqywnDOImBy8DY111wTDa/Bdsfec3WDP7zvQrwClj8f1rpod6bztCFL3q83BpkrNMz1dq
jHV+gp1zK5AOQjEhJ0yc5Y7vxQBUooIYSUd7CntXXEV7Yu35YBJwATizmwZzMrtTf+hl/ZAGH10x
nDOVmCTmjhKoC8hDwxqC9g9NvTzt7uQIzWDH949SxmUoRmmxXbrRuIgMxyAIegnGW7V64/v0yrMB
5rn3rHFAQ3JAcPViALAu63uRCE/7rNyBvMR5aJIJO0umr44ArPW3BBH/WHnTiLxC2j3sGM6E08M8
c7pMu8KbR2LkG0+upDFEI7QzDllOkt00ZPTGbJ2Lh/01drOE5kBjeVM8S7jzkybj7jS8lW8ke5yK
79Nx3brTgLlDDKuleM0q47XPs7cxoeoQu7PJonM/qmISNFISyL8bJ2652B6oB4Q8iejgCDXhOIqE
xD5sSHZuvsWPmUQ7e7TQrohYDkSgNwqqNwiDz8e8Hc3zsHYODaArE7fpQJahMwNR0B9+iWrLb04H
jcFCloCdLLs16ZX1S04IkcSmMau8jUwd0zaae6ni0c6+s270oWSTiPlDfzCpFd6d/bw24qkfNJZ2
gj2br+OuhCTGxmejybxabb1M2jyj91V9chQKQiNNfeynvkhR2MGEYowmD+VZRMkMbHfmRo2gV1qy
/pwVgSXkHwBCdouyDSpfiZviQFilxLZQrHrPrCovIw2IbJBdiSapfGnEq1i0l90wn1amyQW5N49o
ddXbUNDV7f0NUZ+xR0tYRplV+Esj+dACJlEJBJ6+fhbDjJmsdT2L7Itr476u4hvVyeamewrkPo0k
kT9T46Qs4qlA8znIyC8lYOO3pYbPtsHs/hB0ya660h8N2TN7ni5hczUGKak5ufrRMMndRBoiZSOI
PxKjavkIvPrYd5C1rCQqO1IGW4icwlHictkCMVeClqKhSPVgIuw6S5VgKrgppTlICT7xZFxaIndF
XLMrTQ/iEAn+4xzAo0HVMfP6E+ulVfqFpfB5q9H8oqJl/GBLzx2K00YhzHw0n/CMvZDasO2BOfJt
X048tClfYICMksHswKmtFJrXILA16JItvKZ2/Pp4PHUhQt122SB+JovXEFqX8Q/gjvdj4rE53a3n
tf4Wq+78QfgMrzqmrX4oAUxZbtmLwFjhSoPn8gdrjJRf6AlC8cJAykQQZCp9UChbuKXaSXvuHMgY
vMBvcUabwrhR12A7HadSu0OjYVWnmfpJIHJmwaE7loIzdGNkLraNMnDd+JDsMsqT1qcU9hvr0X+n
AU8Wj5vzZf45IBhaPzrG9BofRiIerdFyZ1Nwsz33TN4JvlOextGDaHopek8TTFYUdmm1nsjUtzFO
JBQW5LMXQb4ge/9QZtMHweez0vPVJzXV74PV3kRruchjF1FPDKqrD3RQRsJ8cfeZNGpTUNA/5P0a
4mI79ll1LOrhtAnSiSzJk1jnkXisypBQrHBcpwtzDTWk6PhYsuXj+2qn9BSFRHZG/YzILcmq09x9
09aUwTOEhX7xCq5HiRMfb29yguwq42m0Nj8ZLa9fZXd6So8QUWCnPPW3vko4xWaKf5AV6+DqPSh9
bfaUhFfZKGkiWPo7XUqkNMo06HZQUkXf0AzyB7JgWxsikffDLu9H4Frsm6NyeC7XjPYh6MlJQdLh
cf2aMaMe+BsJ9+Y2iO7UjS4DaqOC2gEtuUINtX0bT1q/RgLphNtVE8qLjq5LrKJiED3xWY+EFeR1
KrMbeiHMlnlnctIP0qUVe7vlJsJ401TKEVk9U8zFqYgMFjgY6QRcfCLf14W2GslvSWRrs77DAnOI
C5k4w9MLMgmdU23I0pNmlCTEmZD5fK61qFHKiDr3ZKwq+o31mFUNDQq2VrMJ5W+ouVq9dY04I25a
ddKBVRbdItksqaP1x08LTdpt9OO6P8d6E+2yr2oQ4gTJPozgilJXAkunYCTOm09r6l0qI8GVDd3t
xwbdvd2RLsPLAVKzeSsXe9eI9ngc3OZ5wZ6EdmxzhO/LB3FHjLUFejn529p7yzpfpHf4Cs8rq2+E
zLjbmkI4NWd64vJlKJNXsVVeJMRFAFOei8bjPE7y5dhS5LDVw28vysbLrP42TUB3uH8E/LeNStBq
ZVsfM/LXBBWjcGNLclPAnVUuT5UjOgY/jgVrQbVyGgZHcowvGdpOopb4qGa2/2RHzeypdk7NDi0q
9udGI0Itc2s3GWcfzaOfz2lQzQyagWxY/qPCW+Wbmjb+MjPbKnUXBXVZ4HtK2LRtgrvUowdtscZ4
HOYDDKqVF/6P5g4R/JSKdVQ+pooIwUUycVYDYHDdHxLxh2DSBapkUFtwQqxwT+EvceWVdK4Fuvbt
SElAgGsobSQlLK1tKPqBxuaE6oE5jRAAvQkbtQoBGYQL2GnDU8isWomI2hvgngNP/bp6Meb5foCT
Mj8tXGNEBRxMS2BGxFMyg+ToTSZBfqHLx843aSQ1hnE1kre3eIgdSnQn7rNT/ZFB9iGtBqXoHmQ7
t3bOcFIJewoO/vuI+igi5jHt5On8r5OZ/1fc8XAeezRlaU9N+5TCR7fWV0acdA1lBMUOh4pPEJWH
IIFgw4kAXR3pbk06H2KQ4aeFT4k4s6BMfyjmeMqZL4o1MzCYdZIzmOOtJ8E9QZQG1fBA7vipk7ew
6syTnJXneBwuFFlteaxgUOKvMAjR1kfdE3ivGoXf8tT5WneuTIrZ37PYBWfhWlYP1rIn81V04WbN
jGbqxaspBfpkOpGD7Rkf1UXLhBudGvW5HNQpPPLOyQZ3KaX71mr3XlbdeDWOZjHehc/6ReLcTid8
+4AaRrhwa4vH4hf3uWvAHpA8gQVhQaGiMb1isC92R0qB4vKh5Ca771TrLgAXLVzMeB0vBOxccnqp
epSfu+SOm+agcMoYhyWEpME+dGce/J5MEByZC4JoXubXYeETGX7qzP54m1yleYF/7O8N+GGuAAln
TIO2OV2f+3F5UdT5dRPPZlderPUdV4RXrITBxj+If8XQuXnTG6O9Gc1KztJ4n0+IEU+FJIRAlhlz
9GEBNkIw/WEykZ7jy2PjuZjBON7Z906ychFa6yJXwmWMqrI9leIFopW3yjDzBN+iO2RNX77kg3K0
Prv2DUyIR4yMp62ypxukGrgEZg5cckn+vOqfS/85U9x1u4DgncePQ2JT+meWins2nYhDDJtsDK3J
DNbhhVwHGOVPBnP6dWZJMx1NWvIX8uNDQPafFC1H2/JH+SLHvLJkEtNLdx61h0XZiM2XZoPbQ+g8
PfcTbfaTHxpf0bhTv0C9OKK9cKitrmI5XU35JTGGEDyO2J4tUA7CcJJR+1a65FXjxYj9EnV0Nxu+
VhZ+SX2N+4rFmBpVK/o1tPD29lQKsLBLN06qIDbfJ2TanTO6FnSOor701E7piI+8ZHamRAkTijIa
4pu2KJQxR+SUdM4fjbVe97K+EXqmyBF2ROaqFl1wy0VJjo+je2+lZvrM1bt2uLRGdxOZcFQMdSeI
g5hEXmT2SnFzaniGjLKBuyxGiU5KA8FGra2zon0TYVmIhj12L/3A9z2Vbm2+35Lkg8lmQJhbMLVt
0JZUyUBR6wmxE20+wQvHRda9lUygrPS2THfHbHSJUnCMDj8NGY1d9Wg9HXI7XbAvBxgXflEleCBF
xNddKAGBLGQPH56XaqOt1B9dP/NEKn416JwmKbt4wd9/Lq+zWT0p6g+jlG9kh11xebisDCftsgHS
1Yrc14STZSlnwVTOagKBdzeviSkSQE7RYzFGmSWmgFMQoxwkIzieGFfqLJluu6L6jH2OM2pq7VK/
g2k+FSqq228LZGs+vaPwo5zcjXpFA57QAZzal2hhM9Ni6IU+SfcoC0AHFldtwSlQ7dLulvnoLOlt
ZDU0W3wUWeJ2AotTNpPWgkzcAm1Soi8W4cdsjpybQVySVO8ckuS4b9H+86nHflFs2zlJZqAK/dkC
Tw+6OJ/YeWTR0rhlWV32fTl3sxwplnYCtMhie/cBhO01GJI6pkqIvaTT/C2Vg6IXQ0UlMV6mXdhI
J6Xg+z7m8Py3B5rala+fLBa9su0Q5x34aS62P1RI46QnopN08Shh1EbG0H7HtRV1rRHGsRSwDwu1
s5Q/I0Hv7JXDk/hRj+wV0/RaNhDxWgfjRj/ysTAunGVv+yx/s+b12Ghc0yECjMsglnZ4sDfyK9q6
dadhdd+pURawDkVkYbjaYSqjWFiorOkTIZKNk+5ZuNZ24sr0+cxMS0+ywGkNMPG6raJMPcCJbY1v
pjidqwXhdOKvjFSJWmC1d5CfgbdaFKrT44SQWPEnYUIZuMoCq2I9ArHKK05RX8+vj68aPwtnS6pJ
xJ19jRUjs+EfUgiFwNY8hfj56QhwxBHV5Dn/AWfknUgIiV++uKNjxtSE5ZEkrzQ5z93nhLCJYzCa
bNDI9RtGHaW27iTvPWXgvxFFre17gpzoRZBr39gDthdoAaX32Yny/pM/9t89bYSmBAsXT4YEuDjy
V0cy8Tyx1jzgNJ7An6sjKrkru4utlJZH/plXX1QusY28nj1zR+6xhXusoveVZhLefzwg56aeuz/0
w5wzTGOMqt5Iy8VXjlaEX1E+5lwSkyucr2KkthpUAE6yPpITLRB5urr6SisBCX9/TgvWuEfQHs6n
Bj+8fih+ynuebreqLW6ZLl5lPb3yLgqV4FIIuroAITh1VRYYBF51Medqo/gxeWI5+Vnacoqh185S
pJ3JX7qyN5mZCMmwYy35ShG0ayaP0GaPE3cQV6RIDhJ5HsifTSYi5bRENXum3FaRiRvZC4788JEE
1a4ROoBTRypBcmgopzGI2YMVNhAli0Gzc8TPKVMe1BCdZK/MA4aP8iDLrJybN57QZmThQDdpBCkv
9f8m7DyWG8eyLfpFiIA3UwKEoxMpkZJygkgL7z2+/i3UsCdvkFFd1VlZkgjce8zea0tZKC6uIAOL
TOhcoWDVVu3MCmj3ibbtOsc9yE6SHpjMz/DfZGKveugLMrCGKrbxZwIwnSAux76CoTnTRdbYCJS3
2CnrykvS5MOYnpCGTmf5i7aZGOa3VUewNRuExlafJiXkQs0yqDxC0ptoDsd6oCXCAbgFhcocZqb/
iikY6mAw+4BSOphKi51HEnI/MdRIwjRHryZgY2WctxL8MrnRt6TeUuaWUbKyqp64+lpPi5hrpFdt
aS7xBZtjm+BW3+ypUwOhQ9yFPmEMkk53c/QxvZF6E+xDs9cuhWwcgA6VFV/C+Jq/jXYIAUIFWUbh
YgVinJ8wuJKXwNF5HvWNJPr0PpbqYzj2HEPynlPzjN5HgCfvhcq2lkeQoHTXlEfvszkW6+otG1s6
lHT1hBiuYX7ByKkfh0BttqBhwMae0bpvszMt5XlDm+zOHB1Va6MLjIeQAF04BzmTwZhYGn1pAfHA
jVXZ1AF3K/nnUud+qmqJGpmTWnb027lfW3t33MXsThjgrLdcReiS8An/m8GQpfxFyLGHcv9Fxw22
EVMopCm95cTQJgWDb4FDGW350NPsDK2b6I2dzsZtqwuU851Hz0SXbP6QmplzeJd7TY8Oq+6yDS8s
4g9zdUv1HyVsgOLnuiMqDWdeuAeKA0ZRxEp50FiWX0ay38oj7WsGwAqCr/w2A92y/5qV6Rmg9AHC
4yhPEWlbqV+rm/9bI9sNDpiqbZwhLGdj1eecycGJYZD9z0mGdyZ3F5sKM+MoZRo0n/Ogg+8PibZZ
V7dbD8UhUdIbmpqN6KFoT1/kRzpY1wWbTUtrMOFETg9Nt134fLbRpXShBFEo13NPk/D2/ozcpo6P
1qAdWwdM7KI7yfBzydn0pMFvk+Rdi3yeqiMk2bKrfwqZL/T0Cwa/+T7/RqHtwN3rOpczBa3jORFK
NwbaRjPMO5a30md+RlN9WH/zdXfCRBwk4PLcsmdhufZyzEf+q7Ymp6jfFmu+byR4i3pAkH3YVXTC
UOStuTwnonbUNBHPLs7g+i8oV2UFytJwmnBafcbEZIJDCMzfcR8gfzwlwuyQFuJnKz9y1toYYHxo
Z1RTn2sP1MfeKk8xmjAxyhA6yXcR30V3epmFOyAjLLYjU2NJflbRNY2JnVSU0xExQStcZkcLFRO1
EFcSAZFPAL0YeTvTOJZAOGVz5oLxFDGA8EQzfEhAQrbYpwZGTFTGN/NLMqGLmxDdWaM4A4sf0dJD
ka8aZ1yHOLd0IfAunkJTmhBuUpY/6kK0x+1TEI5Fe40K7QnXn70U9ulj+pYA9h4oHzuqf1UJ1Z4S
0B4y4hwDhjrUfgF/iFgQVkVuOCMSLQur7VhTrrPygvGJhfW/X9j0x1r5KlvlixjNhvEMXxopSgjq
I3t5MdnVvnTOUyunN/Xqc2Y07OHpgu3RMc1nnT0xnD7Ib31kJMXRhvMYpdqxqjzU1B/Vlj9ljNqW
IQbE4DwhmzBQygHSGQ6kDNAHlRZudjs076oyvHOsQkreTOFUHertWmy3bT0w19nng/UtHhbPYh1j
so7RsiDPWNTLH9s/ZC/NcK7k+RwBG+Rx4/1+jWS8LEykAbH8tEbG01l8+Qa3lTESLVkVkGl66KUq
qKwx2Pj6KJCRkdorA8dkb8JpVZTZuulAdjJruvDNsdl+w3N8EwTptok+pw6cLKjDzMvAMP+AWpMh
94iJnSIa1zGaPXPifcFrMXEW5YwuCiwOJhPibuPZ2O+en/rgme8LjkzzWLO3k84IKHpchQ3iPgzm
8m1SKSHlW7dZ6HmWQFqzkMgowGHpibSDU4pMlqDniG570lyhgFsU6AK4oMwfMDmQR1QjTT4cS+JX
Gsg7hfwxc+hW2FbPHJYVlrk1S8NtV+cSCLmiNo0NvlZEiQxcoYWx/Gb+Nx0i/q18HK+mLl3nrbJz
qTmW5JgRkIIYjKMdNToBlhClGta1CzXpwKlJ2Ly94tFTNnD65x1GI+ypubHHv9TWpI6tKFObP3mS
BtJwXocEdbZyWVvrOhlIRIeC2s7OUmJZU/VA5UgwbYpYpSDa0I509NjbQHKeo0LwI2PqbWyNe82S
QI7ys/5VqaSps44a5B1xnbyXY6jHxdnsSV8lIIUFu202ySmWl3AeeVskJIVElsmSb7xsUcJD1Ihe
xPxVw+itbfe2V7idSOQpkbPCece5LSeJC2vW1cfN7RPLnYVvCI06U9NBP644afXGWa7JygnPzLdq
g9JJUtamDTCnigikaApUKQmFYQ1HmbyU3xk8zBLl4njNe79vzUvTW/dpsO7NTyVsBSuM4yjMTT1U
Wg2QxxZGG+HUWnzQOyHIJznYjpZRORktJHiLt0hRH5N8yRL1ukYtRd6hV8lTR+ys+zUigMRNywWJ
Dk/MNHqGhAlmfUnc4tCq7V7DIprGAWTvMiasYN1ec1V+bvBsiIl2JkvwS4bE/dK/E9gRr8WT2rKQ
cE/1pdsr+CGhzjhasDafi2ZvyRgY+28QQQAtLEyi2kspM2CAutjYWe636O0QtKcntQXTkckIQmu8
MhVG5kOlG1S/8UdWP+rOmzQRYb2dUsJHd/REqNJOvQQ+2ZWZY7aN5ug+/uw8Kg/9YI9ouhrDXQdc
qSQi1dXMJP0oUWgnM+kLewApqTr7RBnnEqRPec3sTk+8PJ/fmvkvGsSAuHa+shhTOKmr3Q8ccGzb
M4RQ5GUN5ImQTR+pex4pVimCJ0biIKIx9AbfZGEpNRUfFUCyFqVf5IwUxAOB5Wpy7afTQGmjI4RV
LbS80+Ew2SUkKUI3uaqUAIMrkgDGn7bas2VxGBRId1KmTWsj69bysz2tfb/4XkQODJGXp3wXaeFn
GSDXsfS1+dlxHxZ5haTxqE2pvzptzn4AF1TEVqRi2mnzOEP/EOfeFkmsxv9NKiu6orU9m3/0bTpH
C7bG6DZPMYCNR2z+K6hFqF4MRuLEagnVa0SCES/qhTCLQzdMAWlbPo79QBxVTCQQnG1DXW6SEt/p
Cx5507xbEWjN7pNi8TijNRiEzwkTbckytt8qnoX1YHQaAwPlVJjrSRr605ix+lXEcACJaQ6yK1KK
uO28+ITAP0yFJAuTLwcXoOlIZCsSNePpIj9XfXHBtOuigyEEWmjt6yoTpv4pG9tRVyroNbxMUnfa
HY/oPEVoRhlF++VfSqB5L7WhVU3hbOA7Vn62URPIFmX1VAcxUvYZWZ03QGBuRcMXRHSVQ+8LseoI
QCwjpbhbSQ1n/TIq0aWXadpnzyotF2Tv50ZtSC/qoUmzhg+ZfFrpPd2Zs+c9ie08g/Xee5+iR4OG
yMZLzonEkJClsKyhdAhTLBOOQH+Tw2mu04bDlrkJd4qypyzkYU09i+TdAxvR7aEReyinRWCVEjCM
EtT5c9Pnz2moPjdFfEHEZCTIZFBDY61F/0CreErFfKYmNqM8GhFoShRdGYVIPxH6XDPFHXKvH0cv
ox1UneoHIDSd2GBSJ+yUxEi+Td+s86BE7VbGt04rbuLQ3RqluBn0S9lE9NlUhXF2E8TuKkQYbfkJ
qI40FF5cs+7raXLKzd2E1i3N70ajDyBNOJqpzz7609CqoaQXIVlOcP4r925loNrSozE4WDeAC1Qh
9MCVA3qyow1o+W8qzpHsEgUb0+a0leX0VDqqyVt9nFQk/JVxGmsSYpLNUTMkASCRIDduRVgbSWhW
SAem8bzoqGs7aAGF4eTVdsPb8ZYcq1V5f+8Zuc1HUytP1ZpfW8whw9yyJG85uuxVPOj95gEu9bJl
8rZ58vTIVpujH3E5i8wYdxRdQIpJsOM984z9xkQnigq9V6ZAkybbGFS8uX1gzGjtbMRnTgwmvnpm
+fBBMAcusE0rbyAor3hqC4U06ZiZ0nQQmT/05XhSqjlc1RkByOZPou7jW80tt+7CTVUxt0snsx+p
nhp28calWKcrUWr0y79TJxe2D7n2h5+NxHGFylsZtLCd6lDh1a9cA1Sv0W5Hho5ob5TsuKjUf/Xs
yCkB3zaD43ybP5Kk/ShSNOPVG80dXPiBEsvcWCIhLDlWAoEXYke8CAoy2Rtm3TP4VbO2yVnX7IOX
jZWNUbPc/iDnqUob4kLjM6BX7NFuRqCNRm5GEBPTIItvllLe+HRNJmMSvrmJi0VHiUkFulQe9WS/
ZhczrS5F31/A0qH6BezlVKlyUeqT0Gt3C4Cs1+fZPemGt7yfKb/m69a/erziZPmeK9UMq0oKZhCT
4zsm2ZW5ioXYpjqSPwkqGkDfnreFvC3nXelQsBtiy3KX6AK33WJ/ihr8rpvfsfITdsCs7IJbu4if
lSqfOysmHCq9xrmdEtJkSMc1uxkbB9OohhYlLIx25bE1HXhMEouvzASDLXOGbTxRWIYbIu3EQH2f
JYG0NL6ebV5aBuRj93rhQTGj5UTZZYCRvZefy0p7VPJc2sVWE617MWb0ZKiKho3ZgAikvWhcvVZc
ecw8Yw+IPxQVEYsjdh+LYuVPZdbnpO5OZdOGvfL/sU0VGqr/sfaLkm5qmMckmmxDxbP5P9b+Re4A
4kSyROYUjuVFP9LUuCZfUucosDkNTOzzYBD4Mr/lkNOXwrbQFCY0xHE6YDeiO1/iQOUSYrC1mhC4
pG8ZkUX/sBA21ta7lGe2SuIX7akBVLzSfvMSotPKIXSLFYqFlAHvABXJEhDxyL9F4DdfSvxMCbBG
0Aa5swEsTreM4FAwfkbF36S598l8HfsH22DSztt7LizME+jPzoLgFsxO2vjSJI/+34ZauzB3Ez9y
cjJFizRU6W7nQsUO+KnSbFWFu7CI6irmp0zm0Mnkr5RcTLZYLDXK9ahBo5c2fGjS98amEOlUlH42
FgHs47MkTUfBO458/zBJkP3E9trIZ+RB4DLl3BX0X/ytyhyPMnmHe9jGjanpZjBCQA+lk8iCwpxk
zS6jylI4yCBzSCNRhHA1+emb7a/BhXxIfgGYY4CeDEfMabrEwhkHiCbwuCi/6f8AiByTdbAHFAKV
9Bf9TeKVm3JJChxmdLm7/ctfayaHQnWKP/d4Deb9JumxsKcPo5YeJ5OgEPY8/Af6MaJgXT3FrImS
Y0ezXnN0RpsObinK/VWd+HI5E0HqM8GsxnssdJcKw6ZhovEl8uVmpuiLaff3uB6duYypA70pPJmK
kIhHL2EPhEJvMNK71DFod/Xq70QQOsjVkEspK23Yy4AtzED8l4/GAdeI1uHOHAkGGv2MDaAaTf5g
dr64MPgH29SkBLb+idJgov9bQxV+jlD8HFnMaiU7sNIvNDtSLku/YiO7NLHDTlvXnCj1O5TnC0ri
DOpfaXLHI2lWETDIdrwtqKkk2gcFSC+HAM3kpebzqWl6ucWCebECQqrq7LMgXlCaTxmP96ZGbxZ/
q1CrSmf2RAH5MUb8UMrMESfWaybxpOgvS45CooaQIitph88JS/5XqvFimHukOuXsnto80D5H8KgD
jVhAgkNTPjgkWxZCZ5qdXxqUFEnv3mDOXPenQmK8PcomuNt7bL4jetYBPpqvKUIpN7YkZn+SCjD3
dMjZS6jM+6Y6/axekRmvwvqQ1eZOTBjsH1gZp7wmkxJ93Cb+zToYMDmU0clEKtnR/t5zTgQheRpJ
fV7m9w2TqcaLU1tXMsZkxILrekQgbtMTH8hkyPSIZHVUheq7vkDqNr2+gxOZCUdIQI4WO4S9KYp+
kjbpPH3l+XtP/Fhe8kSTZEXI0kEjf7r6YnSKagHdw5vUMidHErrC4uxX6U3ABzUx+Uo+xKVyLD6m
1S5hS+nPog3IyC6qZ8S3PRAKQvrVRHsD+z4iBN3OWvUgLoiRrRPD/Hz4V1TnLH2b2VamSgDwpB7g
kJDW8OhT8dIAqtwl531DvhH/VwstwWAc/SD7AEDCUZzjn9LgJNisi8E6xxBfEtbxJJZNJbC66qGm
HJ3qZ+931guEYRBHjvFNQeF1ZX+00jciVg7TdCTmEw9xZ6tli1JpCebWZAzmShJcZXjjwxKyqDUL
QHfN6iTzR63RhNbHZiFSY3vsuR/J2DDqfDTDbehbr4j9CCk5r4bSBySGBLWFX2ucGI2/NuVTeZvN
Dz7l6140LevykTXK+2h+iKVub6TswKW6ZGCG4a8xRv3K5Q4/+27qeRtV4Yp9feO9KnQ+ExKQM07x
7rdArJ6UexPpkmKJSKgjtzRnLy8UHhq53HpXt28TmxwLQhOlhwiMejtwHG1V71clP5/lukq8s+tF
GD8kEmGrGFSROQI1OYwj2R0qp9WvrOJs1WFgCT7+Gb0KU+6Vl2Epjpx9xQqJPrk9CR5+Pgr5n9vw
rc4kg3YnAL44mmIJH4DYOylj/okvpIn+QPOPyFNOrL8GjhLcEfzpu0rBOIzMYpLk1ZLShpSGjArJ
2b9jRbaX4rsUP1K+eFBQS0HAURfqzzyj4UHDzIPM7G3GumZ+TmNlD7zf1BcycxtV/Gg440W6U1aP
i87m+8xSmF3QXdN+xd2vioWr3vdXqQ+pdb4ypbwXZ6N11p2o2qcAm7B/akzdX8D0/Zzr2GzxYLa/
F+RYI+FsjQ2O6BDnSAtelKkfs/W+p2upG0OzrXbq6afKqMpA7iG8Q+S9ieKlU3Vg3aThUNIRjwXa
DxHZe6e8clZ/Iu6plHlPlz5mDo9yjo9C9HNCth4TOcm4Aonn0+TTRyAIeOWgpI9y/AXZOyyHGjoa
71rx2YyMk3R3HokSKUp7PfI3CxwTo/dZYJFKE38VHcwf9vExI7S/K3nUxth7yh4wU7pSxS2JYtpa
P0lsTtBjCfGMftgicfDUo0qZzpXyBzr0lefoVnPQlIrlV8L6pv1uJQ+iC66LZ2wsQaSQ5VL/Rec2
Tqd5MVFMvXUSj7zKklNAT5WikCvDXKNhRXJJ4m6PJCzWVKwxIokZcwCFh8K3wtWBS8b6tXQXQYwR
r0e+lJg7fN1uUU9Dm5Arc9dGQC8/xUZzFncNz6zKL1JoP1FsTMl0b2XtCy1VhCSFqZqI2Ntg84k8
JRIINW5IHdJSZlXZI6FCMEsyfvDtgxrLSAuBv5JKAyaeESap27+0L0Rt8yqENfIUUaqPKaxcTUIQ
Q0jvQpJaaWYhAKeg0dvAXdWPLWF+SJOmE7yrSLRvCd05WV8WItlyi86RRlkuArresYmycSXFoJeK
t7Fy+APntgHKZ/ETOlR/SlHy4/3YHPwi5XKsjxSzxzXX3elPbMlOx5hP/0u2S5Gz3er7UIhQcJo/
itRy04NqvCkM+xAWYWI9VDOcsBy3aTXfifi4M+Ac59lp0u88JmlpIxCVUkB41AL07nLySyizBFlJ
ErR7JJfZ+CYsr22MT3NfnyqS7tk6q4cFHFFiWl7/t3gXGFis/WuR1euc/tkki/uPPML1FAkLq5n5
JKTDCeDNyeTohdQUylYdGleyAg4auWlyayKqpy3/6IGWJej18xn/n29xhov65A7lJXM0BH4l9mVc
VLSES36R1PQyT/nFqoQzMpUdIjwdicWGKmDZuoSgtsK8bU+1eVZU8wrMdWUmtNId8wiC2MbluS52
VX9FwqsC6aQQuq5bAN0JuYE+rpTEJ8S3Ta5uyB1G+VS9jyV2q/LX0krvfDS5RwL9lUnioAFPxpeU
y3aeXw1DPrVtTva5fhvm6tYLProRBK9HjWrWHEqGWAfAugKzvy3G/JY3zDTh246oOLQwQkTSTh+1
IZA6d+DRLWsXP59vmJhYLm39bA0SM9dfxkAi8XiZtJCKwvwwVuADONzKnzIDCOAEI8vXjmuo4Rrk
sjYuuXVuxuWwtbv5gL0cWxqFEIP4Bj6ip4VLT7p6T7cnkFcJ0hIlraS4hCe5BXks6WBvwnPsXyPS
qoTRQ/On1D609pvwRHUxeGD1BYEUAUs/xGRCT41gRabWxYaJTC5qma55pE0sMJHmwvDrB1eRPDKI
F5oDI/gGPIzsyLYsQAPzOPV45Td+b1kl92hDp5d4FcakPug+9Blq79HkgLIgabxbJJnXzckcC4aP
7jZ+Vdtnq5ZnRZPsgUOt4hlk3JSzc0guBAth2zlKun4QNyKn1Q9VHA8VllKt98GWJaLsxbuGgr8a
rMsqFl0J+zLQywlHUxRdTQUZinQxa4seVeS0+LGRRs0BWmlHaU0cFYUWeqKcJd1GO41jSiNhYTi0
SPCGpj5bqUj0Mk7y9GGQ/BcyVazYW4gcr2qGgR20ByeLa2Q/BKwkiytx1TViTouSEAXBRANr1Zah
As7g8IiXYm4vm6xeymZXhb3QHJ+TVLpI+KW0SbviRoW+YuA51fXTXk/uPWR8hejzZDj0HJrulQnT
q1mFW12+KxhkZJVFGPtYzEhnM5RQI4HaPVV4GFd1PFKiD+bPKlYPIwkCCkKM36V2MnARKzh2GoXQ
CDTTaGZaRH/JntmGE6DCypG3pCgxoI/IyaxIHfoL58jT6vvSWE7bx4E56wHlfYvxbstvVQXyTys4
NJ7pzx5avjZnD8PoHpnVPVTyaM5NH8z4gX93/PAbfXhPrKBD3cXKaLUOEa8MAhfjJFS3WA41VBdE
uGL5PVT9cilL40otlqvCqZOk8zK1l3rSL7seDiSGJZ+J9A0I+QiotxgMNgE6uGhOqSXzoMIpIlke
v0H3Nq4cq2UrSRitYuXnWNW+5Oaq/jCXJtzS/GTSRyzMY4uT9b4jOSWTO7XU/XTWbzSx2YJHN208
OE+syieXWKWI2mgQ2UxQTIkEQjcqyjAsl2UMcQ3563mFzb5YcAeGW/YcjHPVPIU/uPvMdjoml1gy
znXLZxw72Q8J5kCT/0ZEVR1wlApOqlMHc6xWMSU59rSc80usci/G/NU/FUH6yJXspmJvzKRHNQVz
ZKNnezP+kJNz5968weK9GAnrig6ngCOL8iVSlptFMxFTB26oIdUmwo/9Y4tqtDRol4fLREXZTO+z
NFA9qR96kz7UB24TjfDvFLxMNo3ERw0hS/+g+T3SMBeIDeSl8ifjabbxUYc/AguIaHL5jgAcZDO1
YM7il+2YKJ1Tpb4s5nNxFaEGcn6YaF8xZS0BBEGIS5Pf1QywXQN5ZhJrrnwpjQO4K2clS1Qqvmfd
WfadJs2YsC8BUKZRIMrsQYVZdUUk3OXMLhSuPdHi2fqK0+1TQVMr7GFyJL4I10ZSbkWwVTIbMito
X/SxRIPm2YeM44TyUcOjhd8xVsWg5TekTO6q7jVV2msiF9MERo9HYrsvBm34M1oyr8oyrLtAtZv+
LfuRv6uQD/IG8gFrHr4pgiDgoatXBYRSrv/oTfEaXdmXJeObuug3JLsac69CE1ggXNRIurcmLTo7
HS1Fz7+PVKYfOFITvE5dsvjSTTtYMUPSQzafVJRSSZCgT4BBSb0FUhwjy+JdSM0iMhII0jj6xm1w
IvRw0jkSk6vECpDtDCtd8XCZtziIeDfWKQt4I4IqS4NB6yiv6dcMP19woDvLEJ2MdqFOdCKN34+4
tyQZuZ89YcMJlotumrKQZDquVhE1LMIvVGHL5ia/b+xSL1stXbESvvVVfl/E3+Xdsiw8+QCb6s4f
28nPWC6DBIhUP+NX2eo+7xrvgD6+FCRo8Yh9bbUxmlbbmUFbEn+shuAXRNyt0fyYhe0OahbcPwtM
ow57xGhiwi4D0oYTWX8bAuXSVYAvAA2MyU1B8FfN7Gk4BEJJbdYzaraH9lev664lyRehL28DZiGN
tJC58Gp+SQovX5x5gbI9+lk8DAmiSXwYG35RqWq8il8yd1YEWgmDc001XkvhNLZMVl0qke0XQXVe
QqjCwu9MbqWhsagumWDVdi2KHhbhho+UpFJtOnLet/O5Lk/pr01lRzmSbjeHLY3G+CcaXtH2aOEb
9JMbZxkdWuzDo/NiFDPVMe/em+4HGZUrF4taPbf6Wbae0RYeMCyQTwhaNYS9C5YNfK+aYxEguNC4
JtJLm04EzsLH76xDzAuVM11U9RP2AdF8zyEWaoyXWFSSuCBjkZDx+ybZOa9pG17DgCGzA1vNoaUI
bj4N3sDkcMImpvBCxICQG3TrCKMoYXFLBnIob36UdF/ggDVe7bHDvo4bITnMLGsjMTSfFkzoEnMJ
Ia+dkyO2lld6CEedkRauuHeZb8uAoKsOjd+onlHCoZz4+tdcyiK+ETCLJ1/hALP1Gt+8ZpyLC72b
sBwoBrYET5E6nXvVOCyR4YgwT8mqVUk3jKg0OBwxBRLFXnBXx17SstyavVHqPAlnm4CzTVFkt2lQ
XjBALROwdAgBBaxx+ZcKqkHk0O7j89yk7n7odiwi9ZnZgn6UEWIxSlOZmAoMd0bUVlxBeBkTT0vI
8ub2NXUGIkNYKAxVV3dAxZDITmmmt3JUDnVzrfgj1X1SiDqpQokj7WY43h3rUFA8kAZ3Sz6cVEAT
T8JWvEfyXMyuv5T1v4TWKhfIg4vexfFh6UGNphErqVGW/m5NoNTW0Mz03qqSViPgDjcakmBnm7mW
fk+WT3EkI9BgvfbLtIqr3LeAA20i1tisBSbK3YwoXOuRUzdsxmupQKcWjD9VytnD+oj6t9IgBHF0
RbW4t4N+k96WBu7GkFC4UJV95lr4YoANrkJzoOtxeaaa4k5shnDdj+Huum9d5QBpYe4wrh1nzMmb
sCEtztyqhf0txF57NPkRd7EYjKZh59PkjPF3kSveSfrW2PJlIk45dOMwVo+Ca9r5PAWjpPrFnPgV
R8ISYfpgzz7Ejn6c5GvxZQhwbjAktAvK2lLykVOE47JitmaGwveDCI99qYEpZy7wULSADJ1csuWZ
wSWp3SomYmY2MyLcLEGK8GlCtWFV8d/0yDhztWU2K/9d7yY5M4a2oW2DaPu2itKf2kDpOsYirmAt
RwPDiTik7oLcELsyydkX41ad2W3p1hq2SI2K0RuSwiky5bA1T8QTbLylAOTIlgHJnzKSNaywiv/C
lzK+kYqqn/RqTNxLt/0VPZY6f0MtyrOjI6W1y+Rbt9BtZ9eBgRy453b6m1Z0ZFN6dVLzYxucIZFI
ouCaQeSJHai2sqAyXq/J4mqHfkJNTiY2447qMI+7EtVZEZunx6W3mPPltxlNe3VdTVdhGDeDs0vz
oBdoAUU2WIJOnf6zmu2uOhM7Z3eryLIRwhMbPYCPaMFQHekAG7rJiYzR0dERd7pPzqs7t5FDfDSM
BlYGgjeiLF1TNo6F7G67xH3AnvhumTQ8+on/ZaICFuRzwY04OSrSpB1SpbVooLtABD3bk2PZDCYF
E2wVwTgl2EmFy6j+VMcNXQfWWyu7oVrt2ieDoCCPmqtYl1e4kleEXypYcSUCdMEmTeI5HOCfcezb
Og7bOmEccK0k8abjebyrV40CiLLLbyOdG4fb5CfB14ABSoh9og2uHgYmYAO2F3T8x+gniSY1B3kB
999sT8loEnYDIqR2tuihfAsfLf6DXmEdkdWnBluEpdwR8twcSOIoQcfMb3cq+eSJ9+orH7Vj9KTm
NssrHEGdG9GVbj2JrY50m61P4sFkxJknEQfCUt5ylqHxy6T6IKwIKdV4HYaaW3oKCQeXApWtSsqv
pTEc6hREL4bTFKuDKdROm/caXWi2Y9zIy145wZq9iMOar18SDIuxm2LdjJHdxqjZoh/a7ct4h360
oK2OLmsoo5eFpXDOpA757tFU91UP1DHjDWvZm8UoIpsLXqL20fDPGBLd/jiYwKjZS1g3ZdK7TKYx
ZaEYItDb4FQxCXKJJGLTsUR0hYsN5VrEwOzSm8GJjzTXt4zkZPUqDDIiL400xB5b2ZDB2Z6bSDtF
OJiTkpzmYQjrU+xgVLCkN7WPbqKU3eRSsk0jckpSmnCENlNxJjE1nNnzdi6cYv2mMLVV+5NyQGFr
FzaPiOXUn6qphXr+JdVu7DoiiLG4Mp/SuHwkGeLy4daeagbzpTlwCkBTVinNK4dAkwaqCXRa5KGU
YevAIn11VUgz+iC4upEQeEo184511t31AL30C1peqod6oofxbf0cE/lNiMU3giZA7O8Qr+7GPD1G
jqTXxkVPhLN6ZWFoHISz9SfO9GMsIcaOvP2fJ5HmmJCIEXimiqfLAIw2AikMX8y5UUjrMEvlnP9j
ICRb4Wy/FolJijUcFgQniGX8sZEIQ0iCYWkDgpGxW+oBkRK3leKE0xw94hvxRBcRGc8tK+tz061n
FPpZBGchuiAtvJay7Aiybrc/d5eCcBLw9Avrp96ZbiNWp+aj+JBn2CUoRHoDPiaJUhv2TDbPK7fM
kIZ8Mv+ygafUnN4lPIFxYvhAvlyTZxioQivB2CGWtNzWj3JM2cXT5h0ULB/kDH0N1rOynvrCqGTg
O4kudY73AvMC+x8JnGoUPWJfbJY7j+Iy7WQ/H6WqxfxSuEicOkxEKxPJHzOITbGRThKUhP0HUotm
IBywPHqQhHAFFX80EHnVtJFzaPPiSRj6dnye1jYHnVZ4o5pfwEzr3Ejgj7jrQGsMkXmEJTMkyY3U
CDpHPiKMcpmA9JJvq0ztYj0N02FzSvFHXovntP1riLxDFB5pzIaL1az2+EoS5LES8fJZdlZXNFvM
Cep+OKxNf1kj+dJ05qUThMuE6qoW2fAdJCw0/8fTee04jmbN9okI0Jtb0YmifCpN5Q2RXYbeez79
vzg4OMAU0BhUd1VK5GdiR6yQ15hIcwYaocJafEDARXOniNGPihmkz+pLTNJpjzvojHDzM3nZkMaw
GdOq1G+BxU7XdLEd5pnkTlPmIfJ4M5Yl2Bcl+2Kx74sa/b04TclRIgG7LPeZFr+1g/pmzsUrLXMH
L51P2plrPc4UiCfu4kijH+lrOPZ9mG1VSLN3WF/R85RfjWn4q8A2loAOvwl67icwAvL9A9P0Q2Y2
fi/WvtFXwOFKP5lSf3HSnukwWKq+Po00h2K8oULiPELz1UY/5owjC3WIWRR/11kH6SXhn4nCbU04
ja68mSG5PWL44qFeiQbO2jXl7NeOLdGr/mbuMJ1LIfyIkcmjOX/stTJRvIMBvst2QG/Mjt8xU+Hs
rV+1h0Dw8CdlOlRscqDI5hGUsg92oBqP0ToGOsNIzoQ1PVyeXMeBpNFtnggQ5SzUCf1MQXT714rR
3Jit0GtiUgfqCOrfOv5a8csUE889CVsImj6CE48soQaj8wBS07BopyQXOEwbks2ieFAr9ThOHJ8U
EmY1OzKIH0CSpaB5WmT42rb4SOI0K8TKcWs5ACi6P3f7iRtXYZA2rPvJzJMcnZtYoGsJhmO/IDYZ
Jz2OAolUgYJt9JiKdLtEaDqkUH+I2vhAPnuYYYoPLpi6c5w+lACVjF82DTVMuhPUsy2WXKwTcRcz
U2zwSRgPam2eGFVU6bwVmQ3O6lc2J5xctqCf6l/WvH51TJQjY/hgIr3Jb5pHx8VDr+RbGpo4RSxY
fURCUN8i8V7RTznPuF6T4UEpC6WTeHWz7kFe+qHkpI2W7I4PxZYmEAH/tgRrMI/CSOp3xt/f/254
/HpAOy3GA+NrEU6NYj4HqTvIEYAr7mIzdzEJ9tLM5X/i8m9lmm9WIBE7t0yKY1r/RSlbm/ElisZr
djcIUSCNFW4PQpeHNNifeOvVf+ViPWgwpSScQpbjLG6Xnt5rzfw9o07mZyHLHmI73EHTywrCb8Hf
Hs0Bzg/Hk3+o5vcNpl/X1IeupgjYUM7z1eKLWToRjeefVYikCWr+cni0LZuQr2uuDSqE5TZkT1fF
nzF5xwNHfqBZK/ZT+WQ+SMFeVWG7WoZ0zYoklOUTpdpXJXEoQvNqjT6fNebr62/ik+4wrwWx2VlW
uGbbxeDGtSBKJ/p6d4w3Hhjc9IoXXtpMe6il/PT+F67lDuHjHi8++kzhM+vPOT5fgto8t24Lwbyc
7DwOTUTKniedhvDCLJ4nC+963dswD3FVN6x5EZbqNnGtxJ4YnPVdd4K4y4ycHD55gdrokQrNQIvE
oKp6TLyH6NDwHyrb7rHGV+HfFukBzhsAV3HyX5dUp6qnQcDcTTd0VVl0C2RDMIhUyOT0OMyoBAeY
gqFhqLut9CwY64U6JqH2po2IDMXQ7+2fnPFTQ05oViwHk7UjH7a5d2sai3DJmdyG7CI1AuuDBVFt
7WlAkO4KCCo79hG+Q4PrQ45JDrOLY0WXlJCEUg16EmNrmXnTe0zRQ/WdNPYsOhEs3IyG9L+UloSs
EIONObbFHLzi2TMcDonfSa778W9hsdsC8PNmXdSjTbiYfhLrlZfY6uYNpJr4mTplPj1RS56ryYQr
y9+imMRNHEbc14f+rNPSo4A9B0MTClp6prHoIiUw48m0DYRQoLDDVNKq/2Sj9PV98TkU/c9U+OLL
QLhSFK//k1KbAGRkcFeedjKmMQw3nkw1FVGZInsyw6GJ3KJeGO5TErjrWvgpARRtxRX8IUnf+qyl
tqrM7LToQI4+NIciMgkTHyS3ZdlTXFxsstmdu2cb+ZIUABr/JdImNG8QxeD6iqk/bqHRkTRDPotn
kfiXiza1ygwT6srT6sidwLH2esUvRiazn06M3qvYlSv2J8bzApjXnk0KvtkgKzjTC2Cs7NRBLBoB
hmPJdFVlDcRNDZoLdudFmM/80ZrNesDztxCBzktPb0enxgIFGXrUzsOiHml1O9YjC8yh1j8alXN1
bIXau3ywd0Mmno21Eu1NTt2MxiL6kck7tryRm4Od25GWw/StwX4pQEibrUvvmZMVyG869E62fqB2
ShbTltWcUqcfyrtSzHfGIBjEaa/m8Nmi+RVlfc+6CnFjOlZbceMrqbnYQwfICBRjxhgtomkIWhUJ
1FyP3ZnvMyMR7oyydhqw7z7WztZX3DUr/0LymYzqpY2GG/rLROWIpk9PSMDpLL8vmvWxgj4SCY4i
5N8qHbhc/rYJnpTTUxd3d7zj/1jW/aknRMVJBnDRbIxgOw6cgZU/DMBIATJBwiw9oeN05N8ShAnr
Z6SkXWvJngyn6CIgElRlHq425WeDXX7U9d3AGcg1wekyIeAs327KFWYgvz2VEGhkDOkQwvWSvbyT
3ZQhFMqhLQnpI8nfuXDNwKaBGNbXlGbJSM5OqwKAl6G99gVzTIKrQV3RNVvAxK5DUMaPhNvSBS0O
7gO8DyX4bl79Dwc+VeuvZRtdmAhexFY8A8JxDO1vpdZOVZynErZm4sq2xuGTELJRGNBYQqAZ7K5b
3hwzJKhlKtk6yuNoCDwelj8z3usoVGT0tmmYwtgyEJ3YLNCJJE55lljhDOV8bbGu0zPGssLgZx5P
5PMved4H7U8l41/VkfD+xjrnthlKLrloTqn1T5/TBM56s1cMmbCcTg2TvDwPGB1Mkd+WRKgBA9rb
YB5rzu8rJKDfKjPk/bfwkU+pLZAzmgreZCG5ZBFV6pCRoKd2j57D9kFM4nPcXi1JuMXH/IkjPLt3
40lLYerFX2pZHCmhzu7CxM5Dxuu3qekBrnjEc7cv4M6bF6WROLRcKsaYKckBb+lzBgnU4O7TzPSn
UjLE/ZsYt09IMxJI3OTXEFCsFmxCFVwsfBhp6wt7G10HSn3y1IWLcVj9UtfoAnfs0p6S1KmhOZhE
vQg1C4rqyo1EP5o9XkftJbs6lJoAUJRpCuCYfL4Bsfkn2xJNBQJhsNTmfxA0AESU6Xyk6vFo0lcJ
rNtGXwbDoNRk0Mg3t6QLsRiHg5H7X7RXGfm3jIm0hDm9AWsZsF7M/J4EXlb83kAsqPaBFjWq8WWl
rvCzx4lRFNt9GKp7W637B1o11zSGsj7gVU2dZk5przp8z8Jbey05WksaUBX5yJGY3ag7ruiUCgs7
/g6dqg1C73X/Aa3s0MOCtFjQJDkj+0VlFHYlJaCgPDCxp6REOqXuZbFROlvcXflZal6GFljCBY5u
acscfcqeMzkduruFTw/Wmr05jritIpDJgLC8fmAuiYUDg2umhlC38qPFGUtEp90yTkec2Q/mRSjx
rTS/F0sFCpwdZfxIlQLXH/vNCHaxq0mTfNRAZrqeviKI4NbICgYFcWV2wgHzgAoCfmnlmLxhKWoC
KGRl0lzjDV3MLiT2S80tCUnAjm9TOsR9nUeYA5TDZCRMyyachjz8ToixJFxjIfYFigiIi8H0xPWI
ERN5aEpCW8gYGEw9En3sRB3FwwT2XNlCmlR2c+/mjMpXgXPLwoewQUoirSDkN+BqQ/GmbcYDvCMf
SDNAlg6yuw6qz+IOUDPvj7EUpPiZxgUwNlSV7txIIPiJ6+BmwIkV5lelGC+mVV9mXrk4YbBU9Xig
epjk4FBkfPZmfzL5tTiGVb5bi/ZSluy1GMopIQIGNkaGzdrTuFxnN64gF6JX9WybP8pXQ3NfxYfG
a7q+KftVSUhv3I6umjhedUW/GA0kjGU4z1Iwbm7zGok5YwicG/nUGDw2o/hW6smznIf71jvfUrfd
qz8wYe6GV8LAwHq3ukaBVazibkWjhdYod5O3BBqDDvyzdDs2+SFmgNs+CghK/9sTkgjDS0u7qHJt
APAoX9E3w9GJfwHqnUFgRHSURnC03eBcMpln+DOTXtFuipo+hD571lb6NnJ9bcGAOqvIjXCdX/GA
LdATqQfJjfCyEdtbiez10oWaCX8l42sdMI6Q6NyvK8DkZgUWxHe55q65fQt8qJHflzvyiDt1G4j2
WjGt5z7CGPNBexE0s8wpLe0m9sJV5SVtBPOsISIVzjyd17byBHAZ7cxaCixlyJjRMO6rLDLFhd23
zCDjz3XI4eoN0JmugAjiFp4/N+a4/ieY5Ts9my8BBhnWUNJYlHaxZPf+Zew9QbxH7AGj3yu/2p+F
Ud8YnQ1az6OVmh9+O+1Ekn7h2hGtLyOCWbfGLo9OfKQEmNyrDxTBaiZ49jXSAAg4K9hyzR5q7hcc
RKi8cC1dQTu3TZAckoZjp3vbCLFZLhAgymGo2updwEMAoBiOZauzmcyorcEp3UI4RXUMep3DXn3j
Pb4B2RuWKkzueFduOxaqkO6bAyFzKMTn5BD+AZBr3aB23Eo4/E3+LgxfemKc44KT5Zq4ipo9hTJ7
1AYvwLRejRiH+2xypFEJm/vayPUOK+JwSqblVNIDSIoYsIpF4nKhTTy5O0ld3ROuGkL+nRQTZrHh
rmzCDSnOqJ5JMz26ZrtblXjUYW5UbBcpnHHF40HBkjp6XfYzWthExpgkiep2fE4Z7P859r4joYAH
/AV1GC/RcjKt8lRL9B34WQocOXFEXMaSGOikhlsMGzOpYcb8Nwn4cjLXN8HaCEOUt9mtVe1WJOLN
XNAwRv7u7nQ2+L6XiY3EPGoSeiHFDjsUbSTWo5JLEdKws1gDW1KFHSF7/SRlIi8XZIpqZytk2AR5
gxB90a/5C6CinCzaU3D22ZjlMxK9IpbGFV4EBJUzT9gZNh0mwYmdChXP+p0CSNa4+9ZsAJrG7AYf
Pdt+1G7YYbAHjtjMehJ5tjw9NY/UsnguWzncBjBHFg5v7EyY3EmccJIhkWrYup3wyWrezJ3pvxZm
uALljITMLmNgDVRbD4zggMUuvESRFbB5xoWnqSAzi9llmXFVlwn+ZNQ31ZZTG6O630ya/x/TMp2U
ar2juLykbr2xj1jAFcyp3xqVR2YkHjsyWIoK0KglokRfSlWE6Adw8wm1AynwtUPHbMnGsM5kluGD
QSLjC0Ny0X6vy+aq0xRopKaN6p2E8i6MuNvaO43MgbN5gwHi0njHLmV6GVqtjBuo+b2Clai2e45R
BlTVVorvMoGkHtokkdEafyn5yiAqYWoL1ED/lxMaBap1HKAn7F9qxGku5YioCJdqMxwWAjUzzgv+
pXrRQqVDgUvbU8fdSmgZRZU4wkcLgxLw3ySQm/iUVugsnYAWOJ9xmLTyZck4OfTRtX+fjYgQRBHW
XR1qVhNmDBhl14JdYEz8+o6VsBEpfElwXAtUcyGIF23uF299zhTuTSsvK6nO4p4xfCnUC/LCyPBq
ZUiUhaYJUx+MpFWcx78aZZv9I5HT51ZeGlnDkpq+kiU61mQDAU1uVP0RDG4PC60lidlcqSU2MzAm
AwlfJwraBK9BPrAbameBjBdjBdBNaQfhsZ/8mqE9ArG3lYFRRDeSVfDufWzJ+fuyTYFIzUhd/Yz9
7ORdf9Su5p9UWOCU/Rdhf6hT/SgtT43bpKww9iXLOLpZB6mjSDxfpUgictMISBa1ZgX4FrCBh3T+
pOANdUhzDxLGajJ3ABQdS5NOY5OcqRhs28sCRlCdjvSiyep2U6z5jguizYXjgGATb23QDzMPga9K
TsLbSCzPjUiGUDua/Jhv6nrdukPGPcd876wrQekZSgd/0jDGAU8YZBuaMBdKLQERCINwAqxEjLG0
xjOHKA2Iz339mskyDa51KSELZijnDWKqBZEgB+FQANBLMJlpwF/0Twg61U+Uj+R0MNArKcYBT/9t
ooFn4hGoOOb393J907KgxKzNdWDQCT5zW1D4ZY4om44JjTVBz7Goky+l2tH05kRMUFqBSZQ3iQqs
UmQQIQE7ahaGF7InoXaSvoKNIDxoMgLagIXNyzVX8yP5LOwMYmL4kpMloOeEez+c5N8chT/aUvto
GQC0Ou05KjPJh2pgi+de1Obv89zSu0DsjDVQjna/Sem30cFWGqzGFansxvI3ysIT6ah0fywuERC7
A+3DIlhUUiaTpddZW89RynCuISzJ3/ywtH1QyRLyDthmq+ZzPGBPVXdxgiNhlIwuqXu41OmXVs9H
AJopNmAQeIDosk5gCPiX2K/SsK7Ih7X7WhkDLwP4azOgUOFhTtlTsoZnEV0Fs6ALyJkdruunue9O
NQEnGAbZU9+yp+VXM/URcnsp4vSSrisXHsYilKrBpg67WA3qPwmx5Kn/I8cdK3Z9yjh3pNPb0kLi
1IN5LS/9ulw1lE0lv0Rl+hi4Oi6/0rl0CPkfZXnHbYtHtbenH51xTyQ0vnUSZSeVVGA/lasY5c0k
7jbSmEvzJ9gXSijms+mpHhcfefgoq/QjnohFGVxi8ZnbFQOnCWaWHpalEJCZ79MD2JiBMUviwgw+
802dJfQFeBEVYQgm9++suxvypVYddU2GVsQehoBAPHQorowUSieVFWaF1V3GFpKNF7VYObrCtDnl
xL40Yl+gbnitiX2hywQzSO1t+6Y5G9L6hxHRr6PzgWyeMQ7Y+qPwR6xBAUzn5Nn1nshvi8XreB5l
XC6IqVz4LTO55oweLWaGi/DWxdDh2PWGQT3iRjpq9F5wYnDBPXRMxqsn+qUpQ7I7fGp98lWXkOsx
JxB7ia4RfIxfoFBX/QIrhnS3ljcBn4l+0ETttjTFfaqau0D7zGLaFDaAZRlPv8hNzfhYShA4C2uX
agWVrgfq+hllEue7696CyEA8aHCdNT0ThEDFxJQ5SnufdcY86cEVSOSS2yuxcu0AtaMA4EeHn7n9
Y1a2jnNAPDookimoYSIalT9wkmUyRGpRugxRZMcF5gFNvaRyd8aoiDwPnG2l/U/mA+OMBiVkMZvn
ugqPpGwekfXf2nO3oqdcsn/aly5TTT4IR6x+xy6GjgstIYGdKToCZKQn3fQ2hwPCe8Bnl/EPuUZA
NrqjMxdvMT/aS4JZfDK8ial0STkfeYVcnpmCFTaBthrFH3eLgqtBoG7CohG9XGF5UiHEmBRF2uR2
0Hr0wsyL4rASZx+MsA5dH7uZ5KdKd5yhYY+w/3Vo2H3nWKIv1OkRsQq8PDyI0i5ZTVtuqjpreG7g
wGA4p878UMtAonsKfi2lo69cCmrQ/zy1r0nBnQ2hooTeIm1miJrJ/A8LKgmYLZdDDaKCavn61wqX
mUg/DipJPvWgSrlzghyBTPLeBqRuKK/ja5mT+FryvTfrUxu1B2AQaEUWGcvVmTvheN0+EECL/hOm
ifJPHW1jLd1WdioRHm5yzhqu4Cep7L4WkJXFp/EPxhLw7p65VsZZNzD5XFyqj8b5ZW6p85+0Cse1
Q6pJhZPaC6FaJ5euES5q8k+DcA1wgcUrIHDz39aMZ2VSz7nBO62xbWvpZc9omVwba29Ep2+so6XT
6gICJ3JV7UV1knUzRTQaMz9vXtvO14KvqyBDuqwjD3NxjcjziKDtuRVeUkU547WXrfjEpTQxVIww
wpGa8GM1985Yv80xLthO9aqEQVu4BEPG+FuZMT5ZLs/cIUZ+w5m9JtDJ93aOjIHYDu35gTsaMVhE
9gmdb00sP7SI1k9iTMSb+MB20D1RyTA39IBBSv6k07s4WV8EczIOFmNJuJuDOcxQ3hiqSLkdGLPk
VAbe4B171pGRoUKBTfH/CZqzvFJ0ytcP25WAcRw1OMNo9Ot+i/8uhUl0lzHpcN7/aeNXQkACKcjn
sgE9S9zwZRckoWpfVcny1CUA2MjDI7FhJywRCdLoNaekt2b47JpuKwwicyZHKhaMwlFNKBI4RQAd
Utr03J0dGyI5nqWkMxEuuf0X/5qRgwnWdWE/3m43NaZFz4wfQjw9RHtpO6Y5PHd681SActXKr3Wy
HvsUvGHPBr27sTkJmnkWjZlUCu2MdwUgG5kOShLstu1ALkYczA/rpB5ZGY+gJH2qZ8kLHmipKqnK
bZ9RgUWjWwkcUbcecYsZFT9a82MuQdc6jaQcBHKDaoopfkk+GZF+JsapYfRRczQ0owSUiyNVo1/I
tK2CsojG2C8p/lyiEPrOssNc8Sqt68VQ58s6dpcltEhID4R8uvzYcp2cke1FeEdachNsv9wTkB12
RsUkn8xkbD5IAvGwCjEDujjhPBfsboQRt/9LEviDRTd/mY0SVE7/iFsmXCTOiS3J2Etz2adL9qg0
3VGQVL/8zqg9rAzjgMsWReDgKXr54uL+4i1Sy1BccKPnQwjyLBykMizfmzEnC6WdJkYpa4qmbotJ
+RZV8fMZZcUhvfxNABcSMT63mM9pajvMXbS3Vc0kFee7RchbOg00w0k2Ahyh2+K5vf4DoKcyxyiY
nSGwoN8tkESy9JBF31GfXLQG08Na35VJfnS6382fqRZuknyYuRQJY2ApQjB0RYCy1HFdga/TTeG2
lYxZN/p9sQVY0FfBBQMRGvLlWcewvunPbWY1VEopLPwZNNq9Amgkzh+9QgnWfz1OXY3voVVmPyGc
ugyxb84c8muQglbqfYyHAvEFaoKcUWPgDo31Pxo4LEFiXQo+zTmI2RWKDjXeV7g/GZl1td7WkzS3
4eC0EZMJSQlkMTtJBcNvRhDu+E/6HeNbgNsyx5eeibBFa9BKaxCSm4rLYmuAHOGUWXDKjEyJ4rEP
m41ZXw97F8uilXvmCbZJPp+ocKN8cRbna449ltxeOKomBxcifdkUNsXeoEsX9DrcCmfHHnbXcQKn
nXBhNTGTJldKL+9Uot+LJH0scfnQouQRI56ZV0vnStofCzz2ey01ZSqdecp/hJ5LaKuFgz5TNiQH
0lek8zO5xqo4VHlonPoTyB4Lv2bm/HsUaISdk9z3MNB+hR/Bbkj0UWtcWBVUwLgYnLX6q6ZMaCqm
MQnaqaOBONLFSzZnbjSkx3FMjyiyWcmEl2N32dyJW9+3zilwoRj1ZNP5Q/2EdSsyEB6srisulZJh
8JSIxzKDUUvpAFT0fyw+0cJplYtyjtN3ln5Vc3eOrxm9PTTNNZUPfYS+gZBKapwDcjjzo2KkmGU8
6AJeAU5TbS1g7HU76GL5M3+OCgyrVQwFqQrBVZ1osJqYNAzi2SMa0zsbsJl8kEOcrNUMUIbpAYM5
oSS1U3NGqmV7d/4XEO4ipXLIVZ3EgUsJo6wJZjJK74YShB9iE633sW7eM6F6LefLZOJs2VjLXL0W
r2IBxxjav4nSoI3jKYV5eLmQgC2v5ZVW1xAB0d4KzhggOiO/QJOOKas3rtZGQr02zmnPz9rFvLON
O6801qTLqSmVsPLQdLNTNLuyzFnoubodvB1U/DFbGEDxAZhWUCxbMM5loCCzVJBT0hVy317Hsv1w
wkKMGbL8aA4WGaYdiU/BAzGaOBisCY5qeTCGje2ci9emIqulYbmxIA0wDCA4JMdhBd3RxF9iTES2
qVAX9A+uFQ7qNzvzfJSJnzdEBmPopWBUzao/K/01I6XjJAQ8zTJ1y4nL8w5x+9vbzSJ4KoLU+hAb
Or0EPWygP+ozy8ksHVpOTDMnptzg2IDOrVLYx+6XNJm9SlkAHh6I4JkZCWQK0DW07Ji8vw0tOxtP
YscETp5oEOBOsTCCMw64+CpU25qTSgnYXmivXUSoZCkuSsWFBEG+E/hTbEP8NBXdEVNM9+xW6yAQ
1pOP5jwGCs01evujm4JLAkxSjqWV7lc69BwxkEIpnE3jTfpUjlQ4HqnJCKoU+Wr+pYpfNVxIZea0
ErMf7bkWJtl5Q7xiEF1s4Tqvmj5PYcpDM2+3qlzCHJY91lZOA8KY+vw4AwJ03e8rgYyTaPn/A5/4
2JnygQu33TUprTfDkbCcD1VyL4VWzuVRtU0h8pZ88MztRSV13m6nJP6g2HRug6GUgwX8p6o0iHvL
aakPfOHQJQ4dz3/9o2PZYVgqcxMrXp2kOILykYm8DRaORGZ9CzlHlONwddErXyaqMZL7fbyWmX6z
vH5M/G7aJ3RkLBAAG88KOy2igan0quKGPw0gQ0Y9BfQ9xjJGkB5a4IXTsYFnxZgcFiU1vueJnAio
YYPSAU0QX92kvRJpflng9TfN3XAJQWC/KOI1rovH8Eo5glar7DLpcnu60GrFdAQka1mjWDQRSVKc
1ZqBcZW7HVaWHlNoLFvuKlFGoIyeNpA15tn7bu3WVpnH5+SPtVvUraclY9ywRbftU6zxAbyjoG1d
/1XWdisg2kadPX+zipjate9BRczX/RuQKvMM6Z525L6n4sMkJY3vG7Jq5aV4VKQhP7dad0Ebuxqf
Qto957I5CQv/acuXY1A5pvmUmTyrxPhbZJ0ZWSdhn+pIf0z4oVmgSZBRu/JbFym4vWkWzXS0+2lN
4ll64ZG283Jx9ZaSohhIk6udXtVMfBPnHNEfI9VWvKiQeMvupl/V28Ni0Dtq4dRMd7Feb4qH5nTv
hfIWW/pFo6hOgkPn5ce6mQJVYDUvdb+otCNkEaVgQME98SI57QBNejrv0Xf6c2lkVp1QWq7K3ByU
iYQJENwC18gAiJCKobBzWgs9kQZeeeHws8PNcbL29OioWIRLPRQnvEufWL8T6qK3IrDmQ7eatzRa
b4IBgDtbrkZgBDLW8QgDFOyD5zQ4GpJfT4xhoNZA2QM/mu41uTeOFv1HFhcdkz+ZWa4W38ChuMlc
PfMPBUOtB3SsCgvovh7/PeKdJFASEKhlRkDrAHtmWy6b9zXGG10nG+bhni9yPJUWVAbpQgTcy1RE
Kequ8RMILNQat3XzHwYbeQqXKSdyMJ9kiSeQTOILksz/TH1La3i62Hg0L4DRKQmh6l5EdyeOkIP4
XjBvk7kY1Roo9PZ/fnCOSt4XFW20fo8drnK6VdTRz3u8AAL1G0TcJq6wGvdcagzOIjdUo9ICDKY6
F1Qje9eYuPaSGeq9FvYccExW3JpdwdSDYmNKmlLMx1ZioNgXI6oGIF/JUj2DbDJtvyjgi1URZG89
8lxh/1DZQ5tSJC1d3gTyOJYIvjNL2LClK/Ua9Dkrlw3Rkfwow+a0le46z1WVQyqR6nM/F+Gc/Svw
l4xjfe1ubMI77DNvPVmkaxWFoutzvwMZmK8k/vOblch+ccMMoJMyHMTLQL8oOBY/b6xLwtpArpn6
W1XX/LhiKk1YKY5YhCPdYRjeclEweRrLgcN9oEgz7pnQaKgaogCh48xpaYob+xiY/2SfuU3H2l7s
jfEogRpFjatECc9B+x7E/pTTKTihonXWvSUPv+gCOvlPE2nsl0RzLpLSHXp605UlPUl9GujQ4HR2
4PaBs5c9OO77R5fHb4XT3BqYpg0/5kzLmWFBy1z/WKifX6A2AV3qn+kyfjaqCBhtfUdBnztolXog
IalZ7S/JIfJ1/JbdjpKW7s/YZLf8KLvGlDlLUP1StN0KjMKCADxZ0pl56CozNuTSXXLpzvSEuyXl
0hJyZI4v66BWXBGQJ6GmNETqbY7BhVs5sxZTvsLUCd583ER4PDG1U86gFoHcjwEYsAbEiKxPJ+Om
tzTwmgRDhPq6INzNrnBLOoqrAZCc6dMct4uF6ievKdtFf2mU7JI/F1qVvrnQK6/hnJjKTRvpzG2F
q4JZocARMrS/Nss8LwbNdAPmR7djvMe0vZM8K8q8hXMdNImI4i6ZvyYaDwfX6Zi7I+b/bSbhnfK1
JGAqEQBTt+80KokjTyXlHqcZzRG5r5AoRpTwDVLFsJ9Q2HN7mP4JnMVLf4lXZpPKvYowXyBW5at8
7eb5UgIO6vTU5bfOXu7i2O2oX4oRjiMyHcvgFU5F/W7ZTKcpERwu75jxmoPVclglD0/IOq3POq6n
hZQYQDTgAgYGEnOOnuayvnBlvFtAgWUc0OL0I1J1Pu0LOt2p/d6dSkYne9UNaeAp/RwlZH35ONDC
pfwRQePICAIkhWKAVhAQ3FwaCa1ZbgmAITEv4s6aa1mqKNCq4OaBx6PTpiYiA5tiFS5KbB425XfU
PaN35W1niYHPwRap/JYouyjkzGl608fe5xvjRYFGu2z833uJWU1wM5Uc9myIWkMqYm7H9ilMoSU6
qcjFhL5vcBCIFGAK+KeHpiKydO3BivZSTeA6FrNmHVwntTYIhMB82EZbFgV4dBUNBhPx5uU3JDt/
r7lDKD/uNXeLl428SfAI4mY9iGwyFkPafqsZAe/NdUReB1dFf6k4Y/VyBgMzoWfXm6mK1n431vSB
jDyt9Y0CpmpWn8md2b68shYiOW8srNHijMWngLGr321ErebPJtNFW2rZUHIuGGBTusxZAdC3IXkp
SxCfqiTdgfuA7sakziNUutYRh2y6ESpy0uKvUb1mvA9QiJ2+uhb4dGur9EjMpop5n76AhDzqQ6ip
ephG21mVaxobzUuKz60BEq18icxNxj8d7UvFflYNoSLm7LxFk7DTNnC7PkCvkKBL191+gyl68GdA
Ql4OehMWJDUA7K6Au2qad7NJpNA7wTEcWGqHNEpb4UpfdyJzMB0j3m02vJENrzabE2HRGpFdxzlX
Jiv9NBTnWuJh5AleM64GLew1iuNmCsLT/uTYbSN4GcWwMa+VkP6uSNNqdyARM2HSWSxRFTgkEybt
j9KvdFqDkSIx0TGi6a4J3X0j40MtGAQ60rpn+gc5XROmyuxtSoMopxmtHW1tsIWs903xJSRverfe
Zyl6YMot96x1/Kzb7RmVX6m4nFMn4Q5SXtKbgG2OVLtjb0StTZnXj1Bstnq1SY9IQBZLkO513t5J
SWbvJDs7Vtn5oWTOqN6yy3HcNaii8QUrpYcD1D8px/z/WDqz5Ua1rek+ERH0za0ECAlQa8uuuiGq
2/R9z9N/g/P/F45zbqpq20asNWdmjiTZqZJyVDrLyX/PPOlSiQmTpJ5iWKC/YbtKe+RgvWSF6K/k
eWfA2hjQh3PO75f7OLzmzrOQUgQ4GawBz+mVrQJd9BQQcvmTqYEQaLHH1QCHCKIfX5npRRJXY5yH
u09gxnkosLPTcqj5m3ycUnytuuCndEUkcaiWuLfwSRqs/uUpsi1jPmqs/sVECQ1lQZiveTMdTI6K
iemDJ4VbuS+zLtBprrE2xQ9JJfIXFAkr6cFbAPLFuApU9IdsGG0NeV4hQ54RZ5KRIIs6Os0XvCPZ
DPNYuekkaURhfhCHoVODG2Rr0S8i/5AvOn4wOjKU9aMLGE0akdQnbNGyjUm3dPTI1EHcHxrcFjrM
cS4DiFgWHoqf83tmVT6/iavIp3YFZZjEJ/Rk+jVB1en2ZitaEqhL78/NRkpVO5tZ5BlD4vU0mlH3
pExk/mGZE1kbXXqqV/pBNGI/keZL4KE1e4et1Zx7uIEXoYQlRd8BDlUDV1oGKAu0xHizghSJt7/Z
f6uuwzdNPpnXcTq9I4n/ZnywlfO398zEZWcHN46q5/MsZOe2nz0yJffY3INSKTQZKTR296zl8/YJ
CzW+WcZ4p+z2k1J1GqMiSplKmIopqR+JNyJgFdS5PaNDSQyXQLwfEfIHG5X9f/ZPc4XvThVXPtXg
mwmjFfgvRbkJJ8u4d2l/HxIVdzowJbg+sNAdabDnrcRGRJiCJoFKrEE847ob/pG3O3ToR0WNDcJP
Ma6KYAU6sAK1RMIy+mui8GTCH3BYF3a76PM2ANHI7VhG49g/tRUaGV0tFCgkvGobfQ2HZbi9Rnqb
SF06yueQsfnn5CrA82CRogCLz4rTcZTPHOXNEdNRs10nq7tmDwB3sNrT0JO5EpprsOzgGlKBzSfl
HCCchEryhQjHpjz60XMY8rBVjEDdfssVFd2i4atz6ZsliW8J26J67ub0TFHtPOZ27TDgxpQdcHyV
VAHJIR/esCGwa8g6ljd6coxbFIpEXhtyJnuOwnwwoQ7rsSCv0ARLt9J0nl43RQ2JaoYmd6gEQ6p+
zqVQJI+GA8QmFWxvFeZbmTQggK06prvW3QL4dRdRiC/TGQMBEnR7uP1uJBKEs+rNV+Rp7GczDd+r
SI0aOshtee0jpxL/HGpaerQMCbzkBUpWF3qMIL75DDlawt1zOyfUJ0St4iTE44HalHPJ9xGOe7GG
aJ1FC9wQZusNly+3ymnJnqbWPGu5eGaL8HBtC1sr2fluOgiD8ZAwCpuldBewcTGVt9fYM8XWo2Dg
BPbPXL3uLm39CScuQRcZuZHQUvahj/RZ+DPGfmtfieCjaH38o5H+kyDSjVTvrdyqm5HZ9SKdrTsb
+YsOCV4keimRR040wPjl5u1o3U3BPIHD5gwBPwWjAJKeS3ugr9yQ6EDbxg89L0ACS2w5qbYk5qu8
1J/Mpq1Dchmk1OgNvfnMBfljmcv3ZFsvNma3+Jrrhb9QA1OAgelFX4t0H9IXj5t4TEBfSLn6AE4E
ImilQbI/tRxjGkwE9rCT4WgdyRTc+SlLbYqo3fT3CMmjD7q49olstxhSmC7s7DhUSbAsV5kRFczZ
peCs11slsKdvslgBgZG87P1Naa8FGbjv+VLiEFnK7QyOq2uFG0DW++53tjaMDXXIB6P8JbyUktSd
OV0gvGCD0vaZdSkcZC/KOzvroSoxpZiE8+pD/cvQyC++42dvIqLW4ksjUGWxkROQZuks9Aus1402
Brtj+531GGxkIIERhhczf3QVOCdJ9/nV/ePmJv/UWFqz/VBZi+TRKctNT6DCTbp1nP87xajRcA5x
x0nfUAaiHLZ+RoiFz9DIFWSvRo+vi1sN2nWTA9kgF7c67/kiWbU3DZpHz3NDpxopcLicx78Gt9ea
a24LglYnX7PuXd4jCXr+VCQZjl0E770enA8Vtjcyy9zbJEzKo6Le27V5lhy2JQJyP8dcYfAUDnIA
/YlwNcB3vBV6Beec9sWMwivttdznovVGrh4C683aedssTGOXrbDJ9UOhZIG3LI5/UoLTSsgvPls9
RnZiKId41W6EMGWRg224zKy4qQJmG4O6y2BeITt888vZeylHTaEWer7WSxTo/8UM0AoY43igXlc/
D6wticvHS/AbBA7LCukPMk7EKTDRRB7NAxMkdaYKOULs/yl9g/AokY9LO5/f2v0/CLefWyz4+p68
NyUa2mLQWgoEso2aC0IiG8wYrn+BopvcK1KvKW92f5E7oFgSMl3Ue+oQA5eaUfmCFeVzGEW21TnC
gaWrn6B3cPUfR+NIb60jisdJxGImu/vZ+RS28SWvz5pTFY5XTmO2np5mjF3jiJPWlfmWeWXInCyz
Tpzi1LkiqStYi5HDYYs7DxLNhMuY865pl9PI0kPDYW5xt7GqH9/5WxfXUwGziy4qYAeFZ9KyWugd
clxmZ9pfucQapdM4S4NHLTpVSnHTMcorenaBXI8+K3qh8WdL9rNF9TvEqxwYntnMPhl3Nb4CHkUz
SmwS68e+rgJLXfykVi+TYmLZwo4XZj0hfCifg/5ZcQNv59ZRILckZ9+QkMHBPWqgtQeIY4QT3RLn
YVtgKydDTOzgNHGIDFRk+OmvLmk8IpPmMRydYspYY8/XYdHYpwjkyrkWgf0ihy1T4JLqCs9MfwWZ
aSXXmdTKRnRpLuIgk+fzgECTtRi7B9yCo7u3RxFqmmbj1LDBMzLgDnQsSQJUHbXz+Wgs3bmslLMm
Mk4wtRo5okjzaynwXnQDNTEFfXGRz33IFWnZlhteeYbqjtXo5qQy1hiHS3mcCYpp1UHkmM/l6WKm
rPtdFe6cfkpiPDhLaLS8RjrMvgLwq8WhMdzZLeOjPtGnodFDiw6qKX91qG8CZQsF79S44cKA00b5
pqVOZ9SiIcektxYkBhWsGSYVfNGplpz0ZKWGzzgqo+pX0kiiBqXKosCHjKJ5siCX6U+e/o1ltsxf
dxfIdrNKjP7mMODxKMCtt/xxm+Cb4EFnMmud9/S/1WUmEYQEq1LD2NoYQksYW4LSoJetgLNQeVU4
Cc0HYWWWsc0hGTQuQi6tIgAjqNQCj6MVmBj2cVF2WRq5Ha6Fje9vcRPm1hVho8XM3BTdvUi3e4GR
GfuuPcjv0anoatMcVfrRF2AWVzif21VFRtjyxe+11W9G0bfQERjnpRYnZRKGP1tr9QlsrN3TWjuv
AVd5aM1XSzX4vNHOZd2ocrlMQkzlwOIrReSbDwP1/5trbZwSOZY7xzJxzxDH5oevISzyYT4pfG1I
iiwqCqSVVLloOeJUiXmOAHNFutVC+ei17KSifOwlTeLBNL6zO0b3DQ7VKaFLZ353Z4uMynoSTShS
JCtWkyUHVd2ZvAZKNfrqL6kFtQEEY8f1VSNmt5gBprNHuOxVS882DkrQzwyttBTFSc+O8SubKA2T
yzc/mTdWznf1kdwVEOG7BuSivo3f+8RvNZcpS17RhgmHnWT1d8M8wHIbf5LqmcXCAgKRvGSRRPgz
bhibU+wZnxaNAKJxwpQUGOZ00zT5boxtaPYBXRnc/dYKtUb5j37IMO5AJiEiZmbsrRvcECrZLHa3
2Vnk8JyE8f5dBO2o26BVIw4gWbY8w/ol1fiNmNxjYPj7tkN+LDdGOA25z4qp5NlOAowiVdO98mAP
HDYqh83k2nL9NuMZYwNsp5xaNgWbJl4bN77qpnoXrJKU3PZo1H9mDnCKlINMOTQ+5IcCMj0yAQWd
JXZHitB5Ws3ubJZODZmrhUofjVpcQTFs+jEwOfibrjqsPRyjy5hlGSER9TR6jbTOgNxQeO7HmtuJ
PrAe0x/yKD2VqX7x8sjX+4ZyyBmpHIyJBZ/aPpZKpSuWDYdhh3w32MIWt67pVXOYTdo/6ZXoSNbd
06t+wgYSpJkYRA93wC5pYk+tFs1WhfoxLL7Wdu8VxGYER7TvjM9VzT9Ntfhoif8PHyR0NvMiL9hy
8XAU61nGnVL9SAxk83GwaWCxVRkal/4rJjKSWSpv0AsVFee0vDS42vIpCzq2pJKtHjebM3EymT9L
KBmLp0/BjmydJ2B7w3rSKZ6y6L6JDZhPKW99y9f5WKjgTdbYG6VvWqLCbCivabldW/irfMKrgROb
1pJGxwlhq7DThGdMCEn0ppWxcOTIxe/YmU7XkUVXGerl+dSQ/RSOCYfogOCp8KChtW7aI9JZd4kg
sLbq2qR9IOeHVhVdtYbmM4O4EIlJHjGVWjCdAIUdNB9GIJYHw2/AvvRUoo0F5MwJ89QBhq4C93aM
A2PJ7ErB4/pRLNcmgTPiVN892yvFyZMiTEfluuTZXSMgXsPPpMuIkANB+myg3rcMxxhowfE7iu5I
8Nyx7JQVsXpKqc5pgvKAPmX2D4obOgOtXctP8lKzt6OgFBoGEsaJ0AQIZPxlANBNQaV6kHJV7v/0
7FHdBQ9K5JgdnT7haQRfQmP6ICOM/DJq3/mx4nbsoTNbcIB4+1S5ATCuu8gjScPkpKKfl3V63phT
4o5i9glRilBPAo0p89UCo8m8oBVI5DElf5u3AE5dN0q+lWeXGCztYl7hM1fLbQR1yJLUiUh9UeiS
oupG4i2+VSylQGxQr3XM2Eu1YL+BaD8KAtbyQ8LwMkK6nc6ZCHSj2PzPTkOpnHxdobOYrhNZXRx+
9OSoK3dRCHk/LKM+66gMU/aiEBFv0xaskIe6ApPdUt60UyZSF6k8rfLvwuG1cACrU+vH6uDnAU8I
iNKoE2453c+1ySr+0HDkkEO/J9mCAEjJBJgqG0vcRf2OE+E+Zspd73q7woUgR/hyeVdPkm5LkUbJ
axtqVRvER42kboMr316hJ6KBzrQLOtyHaL/cIVL8EtnJD2VJFcStXRN4gnvwqj6r6npeamye/WVA
cJUWFSOsddFL67Ko0WX3RGQylZ8EvZNbYxXPX7o7JCD3xe2spZGn09cLTslgEp4pn8pYHYhbcoZl
0Yl3PSqfyYEatM5ukpdJ8pNLWdk+tImDLgN0upfh1NuzHpTnkC5POcO3RQpxzOSHZW+r9NYHuGEJ
NYzS/Ir15bHdGXSVFOd6fZ5+9BUJP3bVfXMUmQCKjS3TK/0qYDz12YYY6ZJdzg/2UocpZRjymrtv
jdW0dIr3oWQLWaXDVyA4n6YXreaRNKyLxSTMok9H9Kr/SThsVPzxBRqvyUdhh8MIfByaGfM2DzoV
uG45Sx7hPq8iH9rBPeGw6OhkMeR90L6rR+vQjfMtVggElDLIAGQpe34qzfdAe1CdElU5GvN4qqTY
k1KUfpm9WIpNsFQouTzmYu+lBNSpSC3nuxQ1fsNJL8IggaJwLLXiY7OXQCZYCU7YkKujxKyyGNkO
7nEqMj2tBhZCNezfCUmKO0f5UTRrxwIvQ68VJIF1taOZeZkmv7hdsTrormFCLOV67u8/tYT5S+P6
rBI4g5NIhsfWxfQmW/19jSBivqWV9f6M+0xQvJHrApEwO/2vZ+NNigzPD1ppUmExIo2RQD7hZ3tu
/n8yNWolr0EQxn2UYfltC6JWKVVvWH4tvhai4pOMSKJXVAJPx0bYZRCNA3j1dPggFKKltrQBKyFi
tzCFo305LWi2QhZsOsN6MT02MAHgbREb4Beaph7znaeZ6zmqykuy8K1lP2orGCJGn83yU0fAU9d3
lIote4A7pkEeuXOdbBBrB+bGa33avjbaMRIw5kL2sHLpkJTCIUF9Mdm/VbwIcxSpwdBsupxsqn+d
yfiVG9IlC95oKdJt5EVbXtfauk3m+uii/KU/MipLYb5OSfHKouhlZT0LWIIytfwyc+mxTTe1GwOt
CaytPo/WHJIbMLqrwCV0Hsxrpc6HYmYV8jl/GVBxRusHGHV2QDhLcvPcyCUaWHcpUM9zdOyfLP9P
c0bOj9iIJms3PUs8OR4Pq2zckCBvCj1b8A+uq436FRO4p3RmNR45gpUpoF34Br67dpeR4bNL7Jr5
8fedW0VUncyoxg8zhqM8wghGx+V5fkH+3b2ZtcCmpvFiZfY2chBJr3scUxb+P8JKHuWuY0AuOJjV
NigBL9kYrKwOqFRPIUTh1SIBpvlNuctHFxWvXCoeDK1eDbixgrKqbnBoG08bGoAoCj9oGKANhE9x
utA0kwyqS0HFa7tp9HoPriRQihjaAmjsvb8IHoWvgMY2e9aAQKRWuLsKeC+deAVTU1aFCUOfbtYA
AdA8YcKO2FqKhY1nisxSyb4bVmbnCPywpGG6C2zvkT8BmQC6u8z1es6X5SyGKhk2HsxjOrSOiDGr
rAaqh9icgzVJJRFEa9hXjd2LgFIHTLb2AIakaJfvpYWqJWO0yPsfUPEtAqjVyssKTxNLDvWE/zC7
Tqp0FeT8NmAG5BD9KPU6LIrFZ4GMtkai2vwyQZxnavo1meW7+TDV+NwJMuZfshysUlbOcIlrLam/
lYxShrYrHLqS9uAlP5X9epIOotp7dcEfM9ZzJjOmboUdxfC3qYFs1PQyHki7QQeMB8AKFCEBYFSw
V4wVGchKD2XIFxMrp903ATWf+o0sotHDyL+EWPiSN+GQXgGOXyzMrOle9oolsDF1ktgxVIYKKgNW
4kvXE+7h7rDsrY7oXq0oeSlJEZWFgsqkhMLIc2nyXM4Jl+T8Bxl0HF3byRAKj44+2Izxg0CdFvWv
KrE+3IqKFumYcSp+8E4opqfYla+s43nR6eyZ/9WnDjdXYnPZnWHpJcwF4Cs/9FgP0n9P8GNv3ZQ+
wPwdUvrLLY4q0gZaecaU51W0k6kWCyPgfgpwgIJeMmHOLgrPXXEIVHBACZbMYoevQoyeGC6t+t7F
O4MM8VSh2gyMEoW29Unhq0BD3fhK0VEbdFQNvj0gWpd14lFHJO1hDvfPKyTgR2awM9Q0rybOOUxs
wLspYMmJ6/+iTGSh7E5tT0onnEx99lR8YZNFQvd3JTJ1tmyxh2tkleCxlJMxs2lA4pfr0t2f2BW8
onlRfi5pH5obVGU7ygjIH0Wx/JzdQEtwEhB3WLBPru6OhIccIiKLtOuH3u/UFowMS+5tGI5KSvPg
d0bxtaJSUAFb2TTl1SgHnONGb4QyzPLJ+GvIFDdQKEBxAWUO8So5ZV87aiw5M2XXEd7T3tVmunip
A9jsbCQgBptFLO5CyVuiTmG3c9gxzdapm30nVnvJzJDR6W4I5ZPX9WuVs091yN55YRwnmgFj6sp2
EG6mGqcYKgvy34SioHOEYqsw/hiU+0E0chaze7LiwFmGbYTRHkSO5cHAxA5keiaGyWRL7PTJTmxR
IFvuMCj5JBmbhzTgGrEtdr8t6T0jIc0xWOYWeEn+c1HjYxTnt1aQbxTrEknuzgt0Gt7a9xlbVt3S
E1c/wWd7sTv76GZeNlLpJB6yT+v8qGPta60psz1kJwwsFBe0gRD91YVvudt8IYvvj/h3m/CKNI+7
LFoji64PzW6LDFEAJmL0ExK5r+NZEEfN0U1+66zM5qNtUtlpVncftPrMi0aV74MJlaC/CkL+gn8x
WK7VosbCqJO4Q9EF8z/MBADWk4hEmdxZhZN4QSy1EPZxn7jY63SiZMny/4R9AWF/gcK2guhazQgT
LtI9vacNY8FC16YESiriTiNwp7HcNbICuoKv6dzftfW9T3yp2r5MY/noxf5TGMGW6FagrfMRK6tX
maVfk34VaaWqV/2dOiw8b3Gx7IY2jG0HzC8hlFm4etvlmdhFJJ2KDhhUJWLUDfuhpUwFEK4Q4HgN
5EQi203I9xyHVQHGF+CsSICZW/BBhjdcY02i9/LfHw3kZFHpDCrUhqm2yXJSnRqnVVCIdHsFqDsv
oERIUHUblms33ndwhJizX0KoPfRD8ivLmntqRvf0fx5/LybYMnXEK/IQo15AF1Egi5T4haNehXO6
BZ2/SlREKFcj4sMSIvqrOJPV6mQdFdC5ZBDNfzqxHtVZtfaUL7CNbPlzw/c8n9awp+pESpYwhztG
vLHBVx8/s9X81GQiDrnC/F1/VeL0pZfDlwlgts1IyECFzN5dmnxSKFAaO2WlfI7adIdKytOhBFPW
45sVYZxPl+3Ee4cmiy53GmhH0K6c6TiwkU0YYCE4TLy0ouR8cAgEmsJHaeh+S6td2WDL2wjN1cC3
FJZmI0ujyt24AuT6hvVw8aYiO3OFS4MpZsTSpod1LI+RTHUPqaUYYNJ0s/Il7FMKNNf/KlBC+dNU
QflRlmDA4hr0xbEyXjmsBWdsTXAkLGIyccpy8IgVqyS9P/S7BUug8oUWDK+j5TLiKtPH8Tmr83Pm
5oQxrDH2Br7ETDiRugINdRSwK0SYv+kQbjcu/FzuScyXsb/GE+NwdKZ042qRNxtuej7c/lGHZcBS
V5WWqTr262S6dG1ygVM34hnXMTnWGJ8X+nZ+xZVIC8F6SqrW2yrsDJ/TRdfxUBKy64gAFMUBlxVY
MrwhRfmSZ5Plo11v32b2ro9FwoGrAgg2KTQZfCnW70ss32mn0w22hKxzWWyOnW8MmZ8Cn20F2rV0
8zyJe5NZ6xqyl0mORFPMitYcw1POiLPE042H6KpCmk1ZL22WHQtPCwytth/8/KdtLPZIHc4GeTwY
EMRtyC5Ff4tGOIIkPizrc55WJz0NQk93Hnex+M43rKanJxPBYf1x0NKdycI1eYIux8PK4Ffu0yga
yN1qX7UlhbWpBSfUqTMPueGKBIzUM1GW6N9MFQHQ3nz9bvsb1B6CEs7hOUON5W9LQcRqQPL08hwV
JZdXR55mW6ohdKYqYcKjMFGJvTJsg27JMuJ9dA6fCtq6VQAT6/c/ZQ9kUVcPdZdiGCK5DVYljtWe
azGfzr4M3Xz9yEbp1YdMfA5tQw3u9WY1zpsE9y/51/FRG7gaS+T2lWmmxm/wxorPad55eUp0lzRV
yru34Tieo4PxZB8gF/CVt/xQ492QViNkdBFH19BpTmuiax6nt5q/zEztRUARzTl3BzyO6kecg78l
IwZ7F5F6vK4xyVdsMbHwQV2nSowdhtIjbz9XSo0nyINEHJ2WvQPOgDlL/UndfLES6O7KAPu5TXHT
k+iZberHMgHWpmKCPYelrIdWeMHvAeIBXIrWo5EujS85U4GzUaAFcKTIaEvfra7q7JT0yfN5I8HQ
iibTN329pnkbqW7g7vpc8/RlpgNek8Je1+aW6dn3OmY/1m74sWXJD00avrfZ9FLMJ2ndvDG55OTc
75pLFYvc/Y3+WxBSVggf6rsssbMeXS7TnFEYRQ1vfvLRPAPWvRiFwptHD3i62NqmDkW2i8yjCfSf
lF5nXYSk9VdRxRSVYp1sg6IaA2NdAn5shaV6aX7laHdUWfSEZWZsJUCHZ4Zxhl/wKV6pXDAcQlql
zDKaEgui124CYW4GArGaoqv1hq2yjp6sw2DDnmZNB60IPjDb+OW766i67chgYDExqsXDEIQH0BMF
nZ5u07Pqm1EBmk8MD8iMt0Gy0ldAW9S6SK40y696lZ/UkT2YN+4W96QxFyimS22jHX1rQXMmt97y
luX/zQNgHFAjcsxypAJCq986IlRKqt8zd5u292R9rFN8j37UIb8AexbM83OhZq87NSXjKn1gIn4T
3sXnQk7DaJUDCwXUPPc8tAoaqIUGuqpk2Lk258dokK8DtU5tS4o7H6+9Nt6nYxrsF+dZBMRClaUs
XeV4R7Kz6TiYmUmXfEPJ3YK2bl7qLIFvD52DXDdrtRTIyuJIsEz1vOH9VD1EcgaDmNwhAd0ksbjq
/KzFoN4ifwBF3WMQhzHH6qi1lZ8FTaNNNth9TeMUoo1BjKq3F3qfq7NIWR31ZmfJM3OqwW6QxBnN
dbbLus4IPetXWJcUbBQH4PRHvZuuTF1XpRTDFDKowT57RrlJaQ5TTocnXbZ5Ay0l+WeRn1TJT+qY
ZkTmDJaAgYSIpqmeWP2auY7oBXUPVoH2Y2Hhhx6moPQTOGEflpfqRdTB71hHAsrHORGJDxm47TCD
pbYK2RSDWVnLpOmaIntMW3aXkoIE2RJqhDm0wDQnH3H2wm76AmiH7ZS/gHnpilsTZ5S6JNeCHB4M
3UH3iD7+M8zCM4TBoznOk7g9c9go+E/YJ07klYE0hbTOhIIeu/2MVRl3QSb+xkJDlTExysuKYB6l
l1nvA9ZVA8JXTJwZH0fGjiat6TsFHV73ZOYhpQyNHcNYzzLSCTXraoiZCcZKvtp1OmXNeOrIpcSt
HdkKjx7vH7gtVNO1KjhVmUUCIdTIFprukIsTlJ/SI37Oy5PNBX3sKr1yAwalLId5azki6+0yI0al
c2ljq5OPH7HAOcPRnbc5N1hP5PTmIaVxUraiEy0qRHGFkzpMnrv+W2lW2NIFY+x2o0vaMpl15a9l
rb5rYom8YKkPSV5CNmDFHw49Lh5yVawiLP5KomFUnBxcA3PmtErw5mY6UN5KmR9N27rONIKuekyw
OYNwRqLJTk8drhtDnt0ksQ7p8p1hoDCOFfrFbkZl00dl1gIjjGfxlUpCuAjDbclfXd77bXeOZ4R0
FsF01KX3yYvO+vZtmC52W0+vdO+JXUKQk1OCJzsTFF7U/xHCpoEPV38ly34Kd35pqou29GcTcUep
8QtV5+GimaO94JfJzflGpHYCCtsm+b2jJxS64QWp69G3n9tv1mZ6em2r7Sp55USNyeWQtUS19fCQ
/+zFNWwiJcxe2atIyofM9m1H2nAcToSLuStR+qigA9FzzR2T/z6zZ29BP+u2VCBj6YWgc+NZfUnl
YViBZ8WHf7qOzSEn/oBbmNx2rSbu9sz5nhaH7rmnVBaumRmU9/CbAQ6jE+dirUcUPOugFzIlcIUd
u8LJFKKlGLoI8bu9/WUp9bVVtlt65vANgeaavyzjqB6kRxldRup6jUR7bBdie3L+EBr9KfBQbRXX
wonKi3P21qrZLcGHg4OTkMOa4pqBHtZxIMStdV0W/dQY34VOZke7VphVFHC981XDgJCsfTgnMooA
G70xvcQKLiVyekhugpx6NWfKyM169i6k5K3izB2WdclFiYULpRwIegKvni40hik0pOHWGcR+Fqy5
hCWGsHZbPpmRsTnV7rAC6v9qiQmQNp6Eo8Zyz+5Oysj6Z6aRRvxjGnHAqz9YvfVjY5uUs00i8ejU
mHjgv+Q0EuWr4C4VKSqJ6it3l8rhAMIJ73HcSSu2dZYaKj8TNqkVmfkabhJ+LhAN4zrtAXJXVWRH
oupGVikpQ7P9WWq4KDSZrXxh6zmej0w+1o10WXQiFla44Svdr5+C9BiihjjMHySr8jTQptCDPQKP
WXmGadolXmi6gQ90Tx2GCuHZWh5aHqop7YyYWvPiGw7c0VRGH8wqiDK6GBpfoG5JIT1epji/uoSg
yHYealzrxjEb9wqaB2yeoy7HR7H/SVdHKwSlCTuj7h2Q1zQ+0wZUIAsgHxUEaC06j+CftrZEl7A4
OQwnz2dL7QjuCgSOU83zzXWiTS0sE/Q2Z7ekNMLBGAJV5X4e3PvlO+nnS1zjgWpNX1rxpzkJQ5ZA
D7jWU9S270XJLuF6EbG8SPSElJQKdrpJpIjq2g+igbAD5HHhKtxeKlceFaTBnJGicNnkl6PuWWNy
Vn4XvPrzbjzPhXg+b35nKp/xI7PlOH5sQvLAzXNeYww/MUBdXi5kFpUc4Y5SRrkWfMtqg1qTA0lP
Q5Y/Iaz/LA8WpQnrYyWMz3Vagc37ojA9RoMYSPs1ivWHYjEgSMa9oXBi303RbaaE8RhGBnVclVuA
jzgMCnsehKc9k8Yh3dNB2sevDOyR7LRV6ctpcqnYEtcKOWpEPWuDI0YNa66GQyFd8Wt/uYLBq3em
lcXqWMhiZ4Fhap24ULgZwaUaZwdcn3w5YAzs49QXcbSbLV9z51eRTIVW2KgYLNNnLObPrY8eMZ1O
2RY5XAQ3Q0cfE+Fo9/Z6HbDszbUCLaFCRFLQpQifYwxqBdC3K91SwxCCgWkq8J3SUeQfi/jHJkQh
BYxBv/+DZkPWvzyY+6MPKNS6JBS/EGu9xKZ2ZmXvInkps+GRO/IMAG8iNUccJ7zX2ma2kxg1LQN1
D2ZDaDAMcFYovNy+DlWjg4Z8xsnkDYAJBAdntCNSvlyhcKz8TkzuhRiMemU+1qAW2oWMl3gaUX5k
uh6tuj6KqXZK2tQ7dI5kMQThtpfl/6giQLsfr3JlXTsqBiQqBqSpvS1ONo4fta7jdUBXAcumFV9z
PeOT/GNR5GUlHQg9gK9IJ7tYR8hEIY9ZsGTKga7U+lOp3uxYdK9hJl4alg5jXNCQStHfRawrX6M1
rE21IFGnMHr9oMDx2EXQoPRjzml/5q17rP8onXFcW7tZbr0uBNOx6P+TkBpRoA5sAQ8CIbShsK3l
YHzm2m/BKE5/oDuw6suP2X+DHD/weA/dYaTKTOycQSupKA/65oOsB2Zsb8WfGSVsia6Y1WCJy/de
Ism9uKs13YzC5m6D54asKlxOvFoFXP2FaNsAfZHPLQRUwkcyxiHponBDPhrbwN0foQUCJe5tTwnb
/jJGalBAFOqsr7kTLz2mgvXPn7VmNsCG+b8zaqL2O6vdDQ2boM8NWhg1mpSwWriQpdaxqDqsyPN+
pDQmNf19lBe7mgRWLkNoiI+tC1he2MNI+TneppZ1VtvhwSC/s+5oXyoyf6dmgQ24ffY4snTHQpcc
4reEhbk0ILtVmQOMztkG/uSY00r9s6/AOcoQ5QsEx4W6v8jwQWJV673LUl4sWZo+hlp+iLX6mLL1
MbKAZ0GxmdrdpO0dhJqQkKHpNJIz/1kDy3e8GhLbCabk0vg/ms6suU1s7cK/iCpmNreSkAQSGm3Z
yQ0V2wnzPPPrz0PX99Upne6LJN0tw97vsNazgreqNZ7j8FbM4blHQ2g7U11D9rqkZEgriHyl0qvt
l662u9QnHtsq7hk5XkaFlyviuP0pF/TJW+xki3pCfYQFlP+i4cUE62JcKORgoe1THChGMzkdCtmq
vYw8eOMM/NZl5HMM7J8Rg09CixGeayU69SxLIvKIjdRp1wthxpcQqdeJvftv7I1MtaMiZ4AjYIhA
atFxgByJ1VSQ6hORCjZtyu39V8oiRuqQcrY3xYofCnPthF41ziMfzcomlukl7OQjNNUPtF5oB27M
F25RG9+Eol+haWaEfFXZfl6JW4hdLCt5Uobe9e6Xyd7d0nMXe3zTsr+0vFS2vcDgO5WBuN25ONPE
VYMUYca7wsExR+8iFG5kzd6cphxRT0awG8CxZ0jXr4EAt7JUXWLhuwp6RxmcSnS44y5O4LtqxKCk
e/bge1sFFiip+7Ex9nEe7LvSJRh2l+MbXGkzDWmktoZMsdxFFtvq/XKqp/a4TkvKsT0GlPwy9PY8
ZftWNe4m2M2ZDVjRGwnCQkiSCJW1z49JcnCC4UJnGMW0i8uDn5+tO0D7nKp6Lgs2RMJ0k6fCSK9P
Ws+aao/9FIDtyAsl+q5lcCWnKoI7mRnQW6e9CLtrHwg/KncbDWtrg5n1+zBBLNRhH/YkoLGRBK8V
y+029VZPpNQi0oYCueCHXD2RPSvd1RM58jElqAQgrKD87e1u3Lb2K1vIY7SD3ajverXc2xIZ118j
uvdF8rPqqhQDFNC/pvaWpMN50CJOu207AWsGLApCVVM31cgKSbH343+wZAYP/L3c/Ej4Ui29IKyo
9MRYuTY0lLHqAUFg5q/g+qNGm+9Jla8rNCl4y8BW52BqiSKC7F7pJAbYDZs75VHH8XMMmDDW713M
4xcdDfstp1ETKHKW+WwhvKqTVbiFEHEcAC45bGTw97gBitGxB/de6mfFTuDI/cImOWX6ObGNU1Ay
Gameoa6y3D6SPLBXsZ5xdIRt7Q6eiixNFdT0XsZIn4Ew33YaOpG4KBcxrUhe4dg5myF04K0441i4
RB3e8DreDbkTSL9ZzsNznqWOpSHA9glV68iyhvvBMvP9qqJk5ozWekvJlhIWGUNR+GXHV11IbjIo
rqS0rh6Io4wlon6fiPJCJa2kKH3Ds8oAENHZzlb/Gtm2j6BktF96/zIxippcqg3eESDPB+yEMuc4
AqSxpiTMISp2tatdEfBlK8iEWY7+2bSZU06JJxtIoqBo4qKRJbZ1z5j7QeeyVajrlnUyhC+nKL0M
xtQCxJeY6ZE1VQMxJRp6L8ewFuV7HUshiHKrlo6gWY6snM7qQP6JhJag7Uh5lw5yR0RS+dSoW0xG
fVZhO9FW7WXXLjQvTQQVCaMKc9tq+slAnJIPe1mKr1FH3yIzxgHtHw4oiYOvophJ6F02BgT/6D6o
7bVu8b+1FiPm0r82mriYiIiywGQxc0zU+MNQ5Vc0IWSV2HDz2FXzk6780UzNDeFBzDCEdOILYv0v
TFFebyj8xmln9BLwfmUbgdTr4f517G4AtjVM/zrjlFWYk3pCgWGetD1eUWSS3WC4lcvpdg0l5Yqg
OoVu2cv5ilJ5YSB5K27C0J/6tptgQJqdayTaUZigm4R+0EsWg7A226ln+ws+czlnM3vkoX4PAuU1
LwyEIeYXMNmnNz02XW2y3DQinsxC9m+d4/IhhTQrteIp/CVnBDlwNR2ReCQSLCzip/Vw3pPZG1pE
+TGBR6FMkYBDYXUBDxCdVYWWVXt8pwdIxnh6sHWN0zFdqYDqdGihk0TbDutd9t1xZzCaxpoGS3Yl
Zi/wuwPyQTp1pzOzzZ2uk3y5m65dGdzU/xYTjqrWzzTjjjNzCn3xpmSV08LZroP+VJe6uwZJyunC
8XUusNgMIiTzB+b3+860UZaWzgL0VfTzXpExE7OkCMedrnSPmAAJGmNzUN/rNPzo6YfRnWMfh7Pg
yUI7aOzBQ5pfBfm5RkRXUbIqVFSU+yQVEUqSAmVWJIQK2N3qgfJt+GrHERw32r3o0Nb2bcagX8v0
64srtQWroGBAXth1p1Jvz6PW+ET/XNouuGTApjHOGU8pS46pYMWSk2zCOD7TOk7zZhsCJNGs7ghH
V+ksv6dDYWKSr+Yi2+tO0R7aFzqRLdmroi0/7NKT7O6uGsEbMpOnMe+KROAlaH2L2msBrkmOzEa5
pKQjan6VsS8MIKE6iAWowINz0ueeaSE3nBxDRedHFZsNxlXRw3szZA+KxjFubrlt3qTUK+PCJwFI
A7MpI4IGyYi0ZvAKuYNQHW7KiO3pgzO5LE9Nn5xmNjq9wrxA2TNvIpOzXnaoHTYprLtKng71FO/m
P6u8FajTrC9+bGSXvq3PmHHj5JLYwbWN+WNH0MRGAR+OWBgciaBd6kXedzOXC/e2rjDtz17DtDDo
g/A/cgnTSNI+NbRPWsfYMNBXSsMx4StO720Uw4N7ZQPNt7It0/EmBduYpBI9mh59Gz4YuN0je7o1
hB+GwyOEPJsKKiRmIvEjWvbdmVhw6P0w/KkoZhAMPcDDeXiXUfCjlnLytCQixtpXuHQmQbL0znDD
LDypTe2JFp2yrB/r3CUazLGP2AHSZRMig1h35jmWGaV4J6DIlXiYmbhtx+SZjrxZGnkKJZapjByF
e2jHZ+Jo/dMO/zU/4b1YR+znNr1X6CsKGdNmNp4Kg7ezotGiIoF8OzYzfImJ0Wqzz+5RJb062fqY
MvUNmdvMhj8q77ZU3OdN5ueWelKxd4ABw4HJsDs8FdpzEghgTj89o2JVwRNMlmPJhJlA1oN+CfGT
hkPBDsciEQeDC35FrZK3cILhjbJIxaH3wk/FHjRbmZ9EBQw5aw6w5mTeapW9l+hV1Oxf5LaOjEFv
JO5blkA3GD1tF4CBGB69mpA5URw5QlsuCc5awb408xZYmWsMSovKNiaEqtwCdP4F7Hjb9z/M3zdY
yFk9y6d+OwGUz5mU3EacYIy0S8QIFoHrOzr08057y1vk5F6/LTvsS8PaOTT7cpZ3KFqt4blKFmh9
91FjIz/ESf7PesayeJr9n2AQp9Kqzn4ZQflpgnPHfg4fYvyO+VsM774OZwF3S63bbsAnBwWLyMhd
JuajWJrBnIyBTXIdEbHu0pP0sCxuKkIyy1uGRyoXbYhTQ9rX1Vdi6Nvku0K10gTdZbGCa9P0907W
HqOxk4Z8VxrPEqKiNL2G0gKtwIv/rH2dmbYRQk6U9vF/bAVLY6sDyVYaOrcc31WEXXQ0eB9av+e9
WIgRWIDcAvidcR3L5C+EHIbEcB7iZcNoBJpxmdUklRKEIRgNDGg8EtKEQqY8I/Hh6SODkhqQYyN9
d2rFzhnFRc5ioyVVBW4mYdWqGewtMg1AlikolkjtCHgeTQ2Vjxlthp5dK/uTBalgrfk5OTd6+72i
0NkwEpE+NZ4OTofjuOrKPfIljOEqkBdXB79qIIAo/mKUPIWgQnuMWrosA8rNPf0wEpnbk2g84OiR
qFkb8HsyeZyAVPjYLv9qnl2g3xWEFJsf+th/4IkekJx38kVohoPwflPl+bboiT4RO3WsGKYzpzWh
xeQUV3wdoRo63Oi7BLGogQ7hBn/A64eKZZ5Opmt67Q/XuK/OqpqvSaUbRDSXuSYIGp2umiQwhvP7
VKv3UE0fffnIjOug5ScciLda01mqzFcdpUhnvknOkpfPSZofipbdjcvfEMi6CmQ9B7IuKzBADi2z
FRUAb7m+mjzyaPbSrUFiPGl9zPLJT5zLLT8JJ0TsyPymggRVu8ZYHEszckP9wd7q3H+ii5sVfKOq
byDwL+dzRmPv0M6udOxt7FbM/mZd4ycceWnAqrvXXb3C51y9Mzp1yftmtUE8IiqSDA9+a/+zx8VJ
6QGnXFr9d5tvyn08pLb+krPBFWZIKKsCYMLpiKspW4LUG2s/KR9lfcqhwDG97NXfOujCCMeHjOMj
E37Tf+TBmqhAPrvxZ5mB7szsIeJ/6C7pRXNIP4w2KtvrdV7JnYzKIkRlYbSRq8TErOSpK2Wpyx5g
QAFVDQHeutdiehya+5iuLM16d5Zjl/CIwKI3jE1MwTJIjg5G80aY6ckgSaBWz9mJTcRO0U9/JRNR
tCDClsRAiqeW4DbWA2albvQ03uiM5GtUmOSkJYrq9DBVKxkfhE04N6P0fasPByQtTAsDuT5U62Un
GaRFfC2Yo4jcWfisKaNtPh7Ef58UWeabzcTKXvve/GlvGD746jgRZdad8quMxSz3wEvUhCOi21Ms
TzNIWmnCU4VCn82g9892JRZqpIOQpE5gV3gurOnU8r86J2WT//5otJ7LL+HI9E4RsVZyH5DwK7Bs
C6jMJhV/5oyQ+SPcwUR/7zM8kklKZFZAUsDE05aD5tvy2+gP/tkL5JfWSXGhCn9RCRaProPVeLO9
07r+FH4IDux+y5uGAG+bIiCInCrcZZ+lI7QR4y63qWmTjVoekNyTelqZyxEHpDP389GI3g3MiWyL
BAh+WUzXnDRGSWI3IMSNkxpzYZ5/VlL4SyZtKwd3QrBkyvKRSIcC9sbM6tAmnsixAXAsqXyg600f
AavOMOo8aSN9WjA1GqAxA/jkhoVDzk+7AUMIvq4HX1eDr9PO/aoxcVZ4U9+sFeviKDFF3QxzXv4R
kca9GB3sLxz0CNiSw5xiXQrGQwJ2Np6JR0W9Maffikoc1gTp9QmOKDsI2MI9n6isYEVwNvMRfXbo
owTjT7NVtMlJK4NJf7TXkGrkFsezwLvJ/CMJ7b0ph8TOsXPinb0DkjjWQCNtXLOmgc9SXk6hQzXJ
fkGx+43BPVUOAgiJdYgQB8UPA4ySSt1R8oJbg3lNK/MSWoofjTiRo1s4PSS0k0T1KeR9qu+Cfnrp
2b+Vn3l8TIL4EhFlRlJYEm2hVQGeK8gtk49y3R0bOMSxIFJNAh+BowYlw5KskiSa7WIHUJ3lJeq2
X3mebDB4D/Wv5q2Sfo89FKR0T4CKrAz+zJ1TytBj53AkfATItzm5Jh4OFueerOXeSkiG7PFfNBNM
nC7zu4J4L8JywbuEpN5PvcdovpBXyAv7h1x/JEHzNm9nhon2cSxyFw1p74I7JMu5JxWg6fXHMugP
pVuw4M3o04qHNcNe5cgKscig/5R4FKfQHdU3c6QfKq8R1Z5e75Xy3oS7BEexRYJ4j1YjY9htKZsE
EOCSbeV+3WSjN2oYrHA5qX/LZdqSUQAmCcsCG4HwUdv1YwDZWyTTI3uvhX5Mk+tStI6KViRX38eM
tHFKc4lrAj3nIcR39hMdSkY9kNZYjh/yYNoK4GlUDheyJX4URdnsyB40aG15qQ1r4lWUgVtnp9OJ
Bb692uQz8uM2yrUeCcrl7W5UbnidzY4TNzUG4JNEqnFQkOuZQY1/vpS44Y6oD2Zxm9roPIyC9hmQ
q/BnGQbRfOXduijk2aeG7O4aoCw6TRgyZpJOD2TRUXRjIUwQt/Yk4hnSwZ86ulmkjDrg17R+NWdj
s0jhMWJYwY1HJ5Pa4gbB7B7G3b2LmzuKg+oeJzYXakIHC5T0RTgz3D5fKze+AS9YFvNJYWbSq5Jn
JsD+7NDLzIpV5ecik8wEP4I59UB6umy4KaoGOzOOYvGkEAI6LEijG67aEYzm1TWLhlSynrAqfZ/Q
vpSC7KGnysRRYyrHDBSd9t86DBFRB+TwEs7BhLGVDFcn8kORB1flBROSOBbyBkFfHT908t8VwKNV
d4sYvZQNWlK+XgyxJB2APwl9jiGLueiRpEfW0YRW8eMNQTBxTVnOHHJZ7WbW733g4AmZZ6KLZnIP
XY5uJr0PltkhKm34GdhwSC0xtrK0yhC31sQftXXC0Cm/xVlGHIf2vks+N3CL4DPmOs+3DRInx3cn
R9tJOqvXAGZ51RdwpoQ7RxNCeyKbhr9ibi5pM/uGIGxoDVZXp5OQ1A1fi9mKzWBtKuWPBKRMPlYz
MTtigipFTm3CApWUa+MusGqNAFEisGJS8Qrr35SUmPx0TxV/0+0E2FpQi3Pktb/orwTF2NLjaLM9
DpzqpAhzh2dpUBiZKvJ1ztLLsDGU90V5n3HgsE2WI5a1y1dbl27s245eYNv+UPh3KQf5gI+F3Hab
GBWtLAmwmvPoLQPDGS/6M4IvHZM9kRED19bzI+6Ue1Qvt0CrrwZnUrXNUnmjRmhwrfSuUbprGKAl
KHtWctY6He1d8IBD8GCkPTFZc3xh2K7SGK4c0kfWHJt7CuE5p0owwLJG2A9ZjdTwSfL+76zF2/xD
OkvnThk36Zf91mvV3V5aVOzJFvbvKYh4fBXhjvenMuinnPwDZkS7MWNdwCVnRqfEbz+SSL5b6G4V
Vb5O2UAU53PAWQJIXYPT8QrgJLVSTasFQWhBPUqc4KZSY1ddrGMGFUy/5xHkigahwq8flcmROe/s
Fa9ECG/v88b2HI/ntVEdLPRpbO839lk4erYcmnGDYH9vBrCczV+gOVbUmhSLYxUEbgRCrRw4asTF
ktBny4QeElyipUxcGJnCeqG7utV2elfj6T4AoYxdOVU3csBPYyRupyQqwfFtm1Ye+lRUzQxOtKsU
pNdcsIlQFj+n85BqgPfEvjeL1z++dAPqbDuf9HcTmD2CWMCPHR63cv5V6vqp/s3sIUazH2IoKTQm
rZGvbFpcOMlMekqSXts5vUUZcJcvhIuutiDneyIoR5w5tS1a31+93hArKthI4+Mm9dEidI1vPha/
VMrdX8G2VputjFwhhc+U8+LqFPFG+F3j8R94yxr2L5pTMyEY5ABhP1mU0WMs9acyniZgqOWgEgyu
bPssOU9BT0i7oJYC5jIas6dOObA4g7UH1rZNB7CswZJLu0gkJ4Gr7b9cQW8KOIAxcBRhKY94C/r6
Px6HAS4MwwKhpBKOSdtW74s+Pet/TBo1+S02y1e5eWUSzqrZqUymWbvAD5BlyyPT6AS3RcLBjT9K
cLLLnOoFp3rIqQ4KXuBh7c5mXN2BONy6crh1pnXNWlzexpnl+CWhMEiHGvV+5DKNIZDKL9jTmcrp
MzkTD3mKG+2MmMAf5ejyOWOOZ3lEpJtCIi6YgYkR9jxvgnvzHdjdVVPj+/QNBem6fA/f3SDOswrM
AyeT0vQXyw6vANplv/+XcUyhUiPBFr3NvS5vaZgfGrM/fCrfYoUNNdENQvQfGDt6X+2A1HBMsbDV
GmNTsLHtLdW3yTJBZol0LmEsqekq/jVx1D14iSF6yrFg1ZgeRwPJhDCPO7IBJDxOqdjqFRpsIlBk
r/vssALHWB4F+3AfyFPH2jWLqUUziLK52GMX4VcS/RcALuAy7ohNacDJAoY3vgMAlCorNHo4L24F
RCZBPJAN5kv8l7wIVRufVNWwc/uR/xWRdVPBV0STtEvX0Nsp2CECuKKbu8q8N2svrpDHxj6uAkqn
RD2hWjClBpr7RvhBQv6FzkRk14Xyta37qwiT6xAiEv3DQr9ijEplreytIHwCP+rj8ZN9AfRdov3I
uOYlzcwfdiOXosaomx0HQXhjYjtZ+tsmoVWowaOemqcdzk+2UBrJLnOJka9o38I6eqMU6/8B7qDR
z3KE5mQbKf22ttE/uwnBrm21J4jgYqrigwYiDejfsJWMA44qVWYxiT8akWvTxl5EHLZs4W4A0y47
PXrB16iqOzDzSnQ2DO0UKMPJ4ALA5u5YCm8iNGJVq878UPZCExsr4RZ/to4VoU2tJzRtxIGV4Plm
BgivnFPyWpz9uEH/yagmCWN3IrKL/pY4kX0Oaj15M77rOT/P/8B8K+38GT4oz4MufTdmTHhYf7V/
FUiL6al68vy7t3Zdtvc/AwTGGXfL6CRs6iYcIY04Gvzxok9ck8GkZqduhZo5GyLWS2f9H8fKI/rB
c0za5Yr+7ePYX4g/BQY+Gl5aWjgvcdtiUU1ExvtEhhQ2aWZ6m856yc2wgxl0kQlnm0o4pQNeAAnW
S1n76RJfIRkelBxylniWgAWoFV9RnHkFSwqxwHJGB7IlKuV7F0q2738SzrKPeclK+2JpP+AlN4kJ
xCnj15gQMPUpPsGfYW3wnoNGD3L2V1l5zikg+UIMjZ3S9FtTwI/ixfo9hPomTD50IoRTjfwZ5BT0
qB2TxtZP6BY7mC4nonfvJj1UMlxYhZ9fGgeBq2V/5Bh0gcGoeLOiOeeEMgAnE81u0+osRk622d+S
xCJ19KzWLIA4QezW3heQEPRZIqyygKkEkZqXXgbDEtoMUT3pqoDtKgC5WYBoLOhPMacjgEUoUAuP
xtUo34W9MwPlHiTxjVb+olXEvKNEhiZShimBnsj8Z3zyOp5jXFCvz6RKHuUinovNUCU9N9V8/pzL
zJ+jYt9PCwJ63ecZ8IMs8BtynUlyRiS1Wy3eBtr3/FOOR8/+ji0Mpi8Zwgit8d0sppvNGUzG0IVp
wWvkrQdXFWintAE3QLcx9n5iyauSyGco7dbBM6Uqr/OdMq5kth7WaOvVHEwqiUcKF2j0QIh7X+DO
Zbl206d3NNOIBaYt01DzHcnyviejUbXrg92hbtOIzluKYzzNx4o7qk4I9tqRGeEKOjGtXtyhUpmi
b2wDax/JFVJSHdMhumGJxOIVtrm7NCVmi+wcbH8I+aDf5kFyT9okH5dfryjiaMN5PfzqmU9/jPgr
A/kU1t3q+pUUwy3Ylr7ogBqicSdzO8qHnUzn5jTfdp34zVJfPnfqobflPWlCOK+vyLyRVCe3zE1f
QSd2YkWLw8m/MzNzetBmrWqhJEcBR84C3tvFxJpX0gzInrZUjsI13ZTpyVJQztvdyQ/uo9xeTFKY
1Ei+EAS6mRj3zEl1GeLwogIgTPVwp0e8rFhLiPAaGFQ+sOph6h8xLcQ2p/IGvhf0XVKSKtoFZp4y
n9zIPU6BDaImNsCJV9XCrbtym9Ig0QNP1XUh6HS02ouQF1/o2lkS30ad7dAuoSrUMC1AtG2A0xGL
Hu5kuHAg4PazZuwJYR6RA+XQQQto22qt7bMK7jNSU6BJWBfRk2O2Nby6DuDn1X4iT74qqb4cajyx
TIClwa/c2ckN601ibNE/kBCe5rF4LoQnrwHj9PTF4NZIU0fYVRiYWlQsPbgfC9yP1pJIIHX79eBs
wJAuuP9MDUPRuMNOGY0f2nWy0U9ueKJid0iHbe00sPVxi1SaY84IgjPu2x0R0h4XqzcV17KsQPUg
04WZMy0Jzqn5OHJV28+VWiYP8b5C9Giq6B/B2Cpib3IUAvaEKnba9Qoq+gH/em0cMT+a1LOWBlwK
7E8DCVn4tWOgbwFfzLVRxO0Wc+kGrNl9JvVXHFXOItOACZ6x46EW45DX9B/Ed07L27XSfTETM8mq
mWRhZQFDHRwKG9hRiDmmGvEto5Y8z6SiN7a0RfXN3JuehzOXG2R6lkV76qX2PlTWveolwqRkHolA
p0VlRwrxZr8gaF2wwE60GDOewCpdmR4Dm7qnZEKt1ZBPEG76U7XXhXRMrOhhFnlKqjqjhTCAZCtF
SQ9pSzwVuZz2Wj8GxaUwbjHDbDs4sh/Q/9N5XnVsw3MQnI3Oh+TZaWvbcEuDU1OPgAGZpRnSDtvu
rofrmaIMNzmV4zp2YoYrirTtLKgOGzRiM+3xTD8STcdRAvdRhBhXCCOffosBeyL1aaK+BlzvRs8N
ILGPDnzdYuNKkFxUS/fKzHdr/oKRZE+jahleEmsu1Qf/1K8hOLaCUDI9q6EMaCGjjY/3y2ecGx5z
Pnh8xyb6o0SM4ic4j+rfiv4v+F1SjSZhdNInCLX2sydqbB7+cNoXZfNOPkTDVLKwkk0EM7egym4V
nkPiOAesrqMTNbzXJRaJnHXyRiNyrJoDxEsqCXEDYLQa0gFjmWFDA7uN0dxNXD08HtuKgQtBol4L
dTFKM0+1Z28QNrEBgxdferCskscTsEGcVScR3KTy2E9AivoCDuB8sMDr6jaJIY2yMfOfFVwrj1B0
u+Kh6METJ8q7pNsvS7zPtr7GRH3OqvFZ1drnaH1aVGI6wd0tU3ZAVTbp4xWhp/xF9C3Dl9BXCSMb
s+OMUKS+7NURxKUj4dG3WPDlj0LjVSe+KzN6jBKEh+angNXcsH/ZkNgLQqYye7qI2r6CbT0X2g+b
58Og1BcTmFumatcyq24jYsSMC0gpaL7s/YpsmyGRKRAYm+mJqDWSOVq0Gb2tedIXcTIGZUPGAaVF
MLxSiDp9rm9TwmgmlBZt/qzFvINxc4h5vQZmxBHENINlmY5ywOoIfAGiogFRyccvgc5/QK+Y6tD0
gAM1GsaFYRfU1BIkmmgkmoiW1YGINmXhFQHkaVIksrCl76IvKi2mkjfZNC+QrndWuPrd3TUqKJEb
D33Jap0w3mytIswdhVWhbsAoEP8ghq8JGU0AyJt0NEZfxRWwQIxnIP/Sx/jRf1lJezPt6p4G041Y
NpkISYTqP+PypSiAZRSyynf4tbCK9iFxCchMZZsmoDkYPWoZUfM7DCcKSaszCxbeHTF66tYi+s16
Iqba2CvDfEbuz4VncuFNOJT5pw3g9BammmjcYFswyq1hHoepvs2g3ikRfVFxb+eHnOrnJf+jMplE
DpuPKCUjsvp0Rjzvst64kOX8VNYO0rEIydgT2K0m/jztWHdIUPlJb/MsvBLEes2T8Iq3bqNqGcjZ
6ZLP8SXHPKUn0jliXgZBLNeeYzoy7/xd6TepIJu16BDUngvxr+hdWfoEBYVZh4qgPaXKdlmqDUqS
Dj5hugK1tPDS1I2vNtNZl1V6b8sLv+LeOkr7uf1XOjKiaLMedkX9OYeckYAlANoCPIcWfxS6tYUC
EI/7db69sk8ruJhLc4yRg48UqxpsoZxkhhjbQIm1m2LeJps8ILU3jeZrLB8lOz2XyXxd2xIzpRFX
6uCwwAGgD960TbOd6S36wDwiOnVVin9bpK6M2Dc6j4SlMRKxp8nTRtik3LBoOT3pU84XT2YCSo2q
jLROiL6RMJGnLkFkt1WsVMuxMm+ZcDCr7Y7brCpvMkrQBFoOVsUmJ70hwVOI/ag3SLwMpYOUstrP
EFwnqHaAiClfKsD2lI+067ToGFfKlrf/kRI935GQhMMDHYkSuzNPZjJuhgadraBOAu/cts8ZRkaP
OtaWBQPsxQ/+lojrjfBYTzZqm2tqbTRpRLfmyBXRr6ByzewvLAem7RIeVfRV0aXPI5iKw/ChCMQK
7K4+G/mlTd02aknmvjQQbzsS9wzwpV2Duj9R9wMy6hoZNUr/w8hwJM13GdNLOBYOpWOMC6gJgF7d
C3oEzFMzl5/J5adx+XXVdIDXEIpub2x0ev0QfJExX7QOZzN6V8KdvXSeSbhJFOUyWcIpTQaCkHpz
u7yzPNhU2j8lTbamwmJzPbv/r48vXBrDsPtXIg1LnJwEVpv0SFnE5xHtCBDTDf/2p0klM3c7x0R4
QAJDaJ3yXx/QEskZCAhqm9zu2BTJe2b/QN66RQDw7fGtCQKzW18Vg1+oE2Ku1s9XwDzrsTEk5gSH
LLpL2FYlQS7GyhOx9k1C5jhrrHgXKDjGg12G66XO1KOeqsecTzdxY+GrC6ZjwbOCFy6o3xq5f5b1
R8DcS9XpHKWJMEhAeTatoM7iP0r3BmHuKutBFeE86crB8quqMFiiA6idE1FbhwzSMMCvlv3/lJSs
KYxNCkoqpvBAX7aT6R3zVvI0xBF9mpzRIJ5rrkprxjFRnoirhVu6LSKZOLYGIXLlqXyGOvNatI0B
cQkAKFVivcxZQ8mgNSXAm3of/arJCiyesLzuX/6U6tcpSC5kubTdK9VxruFExZ6YJyVhaQRwKX7C
CD7pfsmM8PjpOhF7FhCcmAfXh8OEHRmxVFF6xCBUmlLXH1EG4i0qBv6O13nmddYTt1vzoOTQ7YfE
jRl16kroSpS4bf0jx7Trk3KclP6Yr7CrhegBlJPxUTZB/QM3mQZ1vwdSt2c7ii5woMAoWBUoDoJe
wJyt1yCvkWRs7uoaTuUotC8mp/mAQF9W2LrBm9APCv/fcjAJRd4ZjBGpmChOA611liY+ZFbKBD8n
xQBHAdzxhU+a0dYDnplC4lv4KnO+SuzVkc6v2jbDoVcq2Hb5AQTVfooJEiJ4bU2mjWqCVjG6R1ti
30RNcN5X2/Gg3iZjAiuMJtqgMODy7IbqECcmq9L6OIbbGOQCAYSzuMz6Zha3evyxOa8VgmDMGg8n
QUt9/GhxvQDQB761m3pYwgZGmAFfIet9WllW4wmGIXwarkUFHNYfltR7bWWhP+f3nUJ5A2eN7ZoM
xyOqZWIkUHjFB3I3d4n9d8nFYTTrQ4ypAoq/0m0hj+JHL2+RO6lPOX4bbAM+gADyw6/CjETYysx8
mNX3MuJ3yVSMpKtEEkGlsTMTwKys1LUajBzjA5k6huIMN3k/MfAinsYKWBzPyjYcxzO50YV5xsqJ
2DBGPO4ojXZqyWCR3MIovanaiAGLX7Ed+KcVLP0sHsaFM28xUzRmAu84YbWbkEiDluDiV5CmDEQ8
xWL+0780YaOzjf2OI9XT4i/d5LXXTDjbiNkPMHDklcHXZ+5Av10fA/LzWNRxF2j1+n3wbem7AOLZ
nGX7CejJenxOReLnoOuZbRQoCcax4aUIMZ4J5m/M0HiUmI5qt3ogfQSjz+iZU+uEkGZyakMlPqtL
sTPpGv8/XYvC+tjbNMmZieUVtpsnHT971DwMjZGSRVD+AH5uIreOc1eSIGkMmifhdNHGD5VjUkGa
pnYwOpmplzGU77a+wnRDvVQ94gsUzKV7/Y+m81iWG8mW7RfBDBqBaSZSQKU6kpzAKJrQWuPr70I9
e9Z9rHtAVpEpEDt8uy+3MvNqlOQjUIrGhJ4HonO7X0EkX3W6LxPo2kr+tNShblhzdm2JIh/ZZ0+P
jh/fVdE/uEZLqnScoUpLymcKKNegvGPNvgr1k2+UlyH47NqIjjbSoN6nG6Ieq3H8aYNjvRlcGxP1
H1bvi4oKlSxvS2bQYzq81fJyVG015Mob8ijESq05TRax0DK+dYk/v1IGu55JpPCaTJcqHX3BHnRT
Fq8Yyb+fmmJ26P71ouaf2eeHgSKBptmesQK5l8zdDhHE2kUDfcfAcqD9713UhB0266kL4dsGDkzo
U1RAKVRAGVRAbe8W1NOffBDcbDcxx7aLQ8EdSP3PdnXIdLZXBL2NCaw5G1FwjmydoigCR6x4RTbh
2TpyvWnHKtiLakotDjbN8qfYsyriazBEFPbeNJFfsAohCN66ERnWkFyTuSFif0JQwyaD0hHO6jSe
8I7OUV3EL7CyauU14w8jY+Iaxv/qbAf1ayUluGbDyeJLIrUGUej8VOhYPuDU76U/FnyjxfwdE9Ey
tPyi1ESDqSVf9xrz9inLWIpX2lzpNNqIm2X2RwYJSFafK21HRoobgY3VSE+5Ms2umffEXirXyjFa
SfeRxlATZuFYXA3FcHoVxRSiu8zilB/Bf3ozeu0GlkQfjl0xvwqdbEgewY6EJskbZOl8g3ljB6Ty
KeN7wWO10dqzYWNRWttT1BwtJhjg32ybWCqtriygJcj81YqG4QVBUZCIIsCLaUfmi2hwyxaXgv8O
+kmXWhxy8BURKgaZ3F768Z9KZ/+1Ch5QJU9hkDIzWri+LEe6W20Y8BbLDYlEX0vIYO5pDCFkMLEU
sVCpt3MXUTPgnTW7+4JV9i3/q+v4ayvEd35TziYZvRZE7GYzHEAx+ym2nw2VdRNKYWoBY7Quefd3
oyK3vd3lqTxU+AkSLn1sQy4V241EpsKT6mrpsXTNW4QzRDVl1jDSm77obxvNChbGo/F3TWGtXY74
uiiEyd6tP1PSERonJWD6dqIfrOa9rP5X97/JIZPilYEwGsDUBZQ9rEu8RwvHX652Z2otuuHbtg+V
W+WJLynLQZX3mo/5q1GdfBjfx7T4qrIZ3dXFAQxe2Y9KSg8oxcHTllnXUjjz8sdqGNEoJ2qx6eus
o5Ty15ygv1HPZnHF7h613B7lccE5YT+tFlzsn82rQTgajIyJ+hxOMRW9dSf7x+ozmSmSBAzHBTle
aZJLQdwVyYXswf655Y9Jj5gXxZHHP4jV3juX9Q/leBpp8m1+/ZBE4aN3+8nWOAvLe/GtNkw48s0a
qre2ml/9qIHn3h6Il3ce7IclJmmprzS245rbnkoVOQ0Uw02STzXWqFb7PYM4p5HsDJaIMAJkH/CR
yXmRGYlGCsKV4lKehQQ1lfDADjhrd4ASPEgVAzh7oEOWUk0OO8LO7auu/erm2gVf7ZZJ5RorFZTT
1RTzeZSta6Iw4A399e94taZ3fViCmm6gnroDKZNvyjHS/9XAQuvI3B8SN2Fu97wE/kJDB89aFRSy
IcXPngVDjtl1DOIHLcwPI18eN6NjR5N/bknzuRSH5BUJTKzvil7eUUVuq0pLaTQc4mo6mhakHbZy
Nv+SsDstvXWwwwtybK7+tenI5sbp6ibilRwiUN9KQS1at1xK7C2oXlL0lRTJu+h4YmQ/ojT5wVZf
/Z4a5ST+KF6N03DiqZ9opkuhG5Gd2dEwP/0Rhzaw2bpOOcjSo876T+JtLuJvZWjODYzEGUYiXWPw
5fmdOuTD/CQ7zW0Bc7LVaM461nrtWqxZgMpO7BDTu4WfLKHE+dKDABmWI7CVc8Nb1uNxEwIfsSlf
puRfsoK2KLNr5nUhm9FzD4tD9tsYpjQmkPQ8DAqZd9XToVM2neIJkFLqOnjzkHsRpsvRfRbHBGZR
OumXlavkItLLUzCXEG+8q4p8SzpwLu0MkVb1rXQ5brwbav8r+p8aWkGkKuy7efgBZgFHf1SgAqjF
KWnaMzSa81DwxHaaOUMm788FiP8CxH9EmEI9D+Ijpvcqih0D2l2LJ12SwJek7FejqxEbNFLwAhOG
fs8NNeyU6eM7oyQ3/1jOUIzOPY8ESzDq8DiY+BmjCFvfW56TJ+CnsfNLykAMlr2lbAMWY8xInMUo
2jn9ttwxMqKb8zA88iq7l5Tbt+942YFpBD0+p7w1/AUzFDuQ6KfCxnk+GlxvM670GtIww+kMrIHt
WItfHbajW0jeaiWhdKc8LpogDmLUBE48BBHy4SJ7+2QTwnD9kKzpo/61erJHkRJiV3GtQO0KtMRt
vfaFfuXqC03Xvk4VcwM2i1b7YW4hfUgXm4kp4VLVcm3dCYgs0k/przGOPwp37rmWrMZV43en6XKI
pRnwrcBSx8aWKaXWklsXxJxt8+kbvQNaDAH87mqa5ZE0xKmfiBewGFwMbBZRipXnoH3nJq127Jt7
Gs9jE83oxt205JRoMbRPC8s36PDqkV8ruHnaTtgzCE7q4SdOdFowWYr0h93I3/Vhjis+5Zq72nU4
TeLaNfdYwdK5nYRFEW1u+dRI5nFgto2vlpT3pbpb2cYVK5+xE0/TEsIW7z+CbA20JLmFGE/mPWm7
MP0zA1PEDN+WQno2K9Eov83KT/kinVk4iWI6CexTg8YtBMEMcHL+j7MnzKTy1tYtthJGGbDX1Xak
XB4BmpUowA7yFYk/jRU2No3CVGroyl8wHoNRYzvvTg7nG6HChY8FIBFPE2jjfOhiPnQNtzC940Ib
ESCVNhyb320Ejgabe4XNfY7FiVwFZSbtaQFz1tElIBK4dvwKbMgdNUEDzscBd+zkd3doxu0GNArS
4BjdhDjlRfqm/Vb8oo7v2u88Gy6amC9Q1i4qvPE2/qel65HD+zIrFCWASuxQ/CICy1jh5KzEXlW/
qN14muWLYvVWJE5EVVnjcwQkZNe45hGvKq+zxZln833XICrEJ604qVvD31FcwMvaCioX5o4gRWUE
ShByGCVDkOn4uyK2zuDS7e59PmvPvtaOYzMedJvER5RehOvGCgfgOnu6mXoWGexsnBxMeRzAoFVP
JsvwivaqmK7Mka5MhaXEjD+95HoqdvWNFwRBr3V43A8a6zSWu2wNZSU+yPdJb/hWX4ZUfa32Idta
/lFsQlcdxDrM0WZFSaiCFQ6OAPlmu2ZR+aoCZRnpHpP+VkZBu+FgvFSWQw3Ikb8BdklIioHZiGPD
CaCbvVe5qfoDn+1JqjuPXaAX56q31obXaBwIJlaM/QjLNqwfJUU0TRbv8W80HvLTagc4JAtSOvdo
hldHT5Tr3rNRtF7bxR7No74M6xEKYpNrvkjnAKoF0YQzN9OzyDyjKllZ4DNuM1erNtd+a/rKz2b9
NLHlzGyTKScL4qgJeOECuf20p+WSchlpKLBFz21oIOi5n5eIj81D99Su/Cbl/5UZ6VdivTpJu/9M
/jaFdZY6TNmrX7JFKAqCODPmosawWCFT/aFLl7Op/ohj+2E2hrcN30a+PZKheuwRebmTbutW3DSr
DXmV8HyWW4o1qwiKEinXftgrKTTpjnHxXmfLIWWfNgvttp5ijLXSdcY7TMRNiw1s95DrwRxBVSJz
Hs6rGRamHkbsM6ng5WnTkL4h9mOqhz6HMWXQs7omJ7Ne7zS53gbwWRs20+5B2ZEHUYRwDMdkze/O
1KCpR+p8W8/ElqTiWYHfj0+l6MZQ7mTMT+DxONPjnv2t/t3T9SQPvyRujG39mQJsyViMGNiCqrjB
Vrdde9wm+YAVhOKPX4qCWYmCmbhw5JoLyZwEezWYyRuwQrjhkrXwGdz2kDx0LImvaaeCkWQEtgxc
qE7SfrTF9qJS6gXf/kkQ9RFvODWnw5V0kYSae8ol+EHpvaUBwhrZbw7/5g0L4aSci61GwsfAQ81t
Ef3cE3E4cOGm/GJZ0LAl5UHgTqlBQIcCuPoW46CRhwlYiekzDV3K/GtyuMSuNQbnjosR3yl75FrU
fiJ7B0S5g3mMgnzTAlXquWlNTpu2gawLf8pe+N8vofSdcpc1tq8EC1c0gpXPIBlL0xVoC8TLwzYy
9gnpsqJSWRttRtRrIeWyDlzz4tGf1i51igGIctu8pXlCZL5/VwkEDgQtDjleup1awKa7YdM9bHTB
QaZH5oY6zb9L5sdGyO9Y8DU0AbT7GUHyCCE9nV612SBdJ48ozfcuwF1GfXWYfTAaXqaJyntkD8gw
NCLvgVG6evj1EzfQiRMY91idM46Pxd7m+16nzUfCQo7DFyigzsQwfYxV/DFa/oAHHRRis1AUZbDl
5nLLMwq8QMOaLWl23qk7NE+DO2CNw00hQGrxDFJ1M6DIj1bC2FvZUgzk7iZGutz5zOUfCiXEuXgT
1PiRdgQYg8cza+yTup9ym3WirVPYJ8mmsRPky75fHCVae1ZObxJxUXuowYJSsHeey5U8B9j51j6T
YmYP9tr00jGV91n5MeJTlIbsVGSdJwFlLoKMj7maDFcbC94ESBYSrINrUtTPqpOecba+Enz7fC5e
WjnfyXqqpVMlH5uAcgqGF94LprHrWF6yBsM5/yCz+TMV2rHrWjdHL2KjdqCcoE/hnWAeLIzoMTXS
s/zs8Zu1BMua2T4kXOo39GRT5+rV1p5e2BerOCvckmKy4qzIokrybJkd8iXlKMprMrmG6TfWGEwT
ZwQtKzh7brQy3gaI0WbzN74ZGg91nPELbiIGxMteLiHhdmo/m/1eyU+Oj83kZ2SUF8mMZk3uAWGm
Aths8oikHFCJ39YWF7QmuyNMuvw5Z8qz3go0UHoif1U2R+l6YCXwmMbssSoYbKeeGtMjSJam69/T
DTs4GfyalvL2GUNFqdLpJt/6vT8WbSvHk2oJGXd/eq8EhGybsPmvrdFfjb0AeU5SATS1/qHhBpGs
D7UPgEMUdAYO8XpaB05oagPa6FjTZweO0u1i81qx2eG61NUs9FXyUmxc0Ass5NNcdQVJvzlmCGK3
zhPDgmWEEWzonJRdrgYZZI0kv2XXNRMWEdgEF5ZdQGGG3rdq7jAsu9So9JR1IxKYuR1zjpk8iwxh
5cDt8WjDBpiARSo/qeNgFFccGRp6/+oS3d/IgtPuoWmzb5QZ7BUMzzYOhlK5pxUZku3vAhl+hZta
PvVOfs7pQExGejEIwjL1rW5zlBRNFvYA4JHPKGakqhry6EEz/y8G4ZhopLNWMifItyir8nVmYdKw
XKv6GrzfUTKxds3sfblRbdyoUriGoymf8JetcXzojHuEfT8y93q25gpf7crbfBUkfrckuyoaV0E2
dEb+o95q39Ii/DBeq+V845Mb+PBbQpJhE+lxilRCjPkj9bLhLSGrVCWAyIr+WXb6c8dTARDrLJVO
uPUuoji0akfk0S2jJz57LJgcoKVEIGuMh5tfZPAcgmRh2XzkZnLftOYGHg18omOz32tTcbLYmc/s
zAtQgH0Vn5axO6FNL2XLMik7pxqydTmgtNIbD1O0QS/Qq5WSAe3CeqS3Qx2aZqrLF+hnN0WSb7TU
8OyEZUgSf+aVaApeQl4NFjVJWp16XhCR8ORhCZkdl4O0BCUt6Qmvz9i2b2kdv+bVwvtxo5z3fTJL
qA3blRHm0mvpxQwimC9/jdOfZfj4Q6ZrHfzlyWFy5CnDZwiUoXllGfCCF3lXQfjJQxYOp6XA3sm1
SgqBxm5kiheuaKaMXYP7GQIfVeEHliR6DSUERmfGJBp2gPPXNmFi4pfoO+BbKpgyhQpTVb03dLLn
WX2yMCwJIiDSQvnMykSOEZx4Jn7N0qyegh1GRDwOU1zTLIcMYt0MDHSjpZUiklKig37+Q41W1S2+
3fINATlRrSqjn5HiCrBUfrawtnN6jvN78qc5R4S90D/OEKKPBL4am51PzdsBs7hCplHI6be502hw
8qOaJFT86Hf2r/p+iL34Zx7z7thnHnWBQM3Vxkc/toDDtVddLUcl2V6ztD0jwmr6Ppge9Uf3Fc8M
8kYcvky3aqCw9RxenQcHfKJovEzRTAzy7IO3ac5qFBc1cTMFMnO9XoemcguHyrmDKB4bjQ5Ti1ks
whnbLm4KYyCC5Uhokv4sLx8VL6WSJWK3cR5sTLGZGiK9hQUFA6odh632Rs0SRc0UwkUtbZc7CvoI
BqGvAcBnjjVbboSqHcekwGMNJWp1yQm4CdRniZTsxDsjawai0qs2Fl9rkuNGCwR2K87PfeUSj0fk
tTwsNmeLIFH3Ap+oXy7jy8YzYq3k4wswOlLmN0ScBLmEYQmrXTBin1FZZaga9a3o63uHgDQB/M2E
+Vgxew2l9uwwe1FitUj3tfbnpH2vJTLuaANSe5Ps6qVU2ZOSUUARdBmQf6I8OFScyY2SJ3NsRk9O
KojY0MOGS8hZ3hKK01yQdDODa3BP4ypIFspN16PRANkjDQkZYCP0k+USiUXLjQ3syaD4EgL8FITy
np0jeu5j2gx6QDT7rCp7Ded3Gvdux2ZB2lCK0VswdNe04LbY1FZsalUjuTnNL7iMuUDK4wcv8bEx
xYl+VTEBemVSMzawMoi0NFqcbQtUkrmnzP7fzNgzM07MjPJRz1mQ2jwXNfZ/sl9s7BabH3qM76g3
vG4dyanaLhfgmsvEttfaLY9x/kX7CE3zyqNJf8Hgy40HIUkaIAOTOx0IRylzNF5pKuKsjvFLPqlA
J3E/Gs4sx+dyskFhXKptgPJEZC4AZ8u3GLYuOkD8z3I6Nop2oD12W0yVmld2JyC8V9FeKaq65HvM
G7LB/goWVKxqd1aTdXtdpJ/Vqjh9HySoWdY+PH9mgcFq0Ey/4kV1xM8Z2045rVAp49PYpcemzajR
wIUYQwNhMlghjXCLRotvVahP84dETZtBjHJiPW7/iX/xm5zO4nHZiGDstZtyxzV869YbmU0Y7/Ij
TZTn5GhVf+9W625U1aObkRE4nbBkVm6J/iXzoyoZ627s4bRuCeSIFAWsNlfqY3RhuysJcXV6lVF/
0vMZ4kd0yW22uvvyc67B0YyEbIUGmBkuBMsYQY+U8TbwN+7QoiChzY5EkDOO1492GT45T76MmC4T
ZuCur762zvhMtPkdprF2zrctVNo4RDoGNbH5zaN6WBCttjX31V9CYTzhPUxQIky4ycn0LonoMuyN
NSaQLgsuCN3QyFkXkeVHsNyMLfNRMArOJ5OZ9xNeMBlhmmrhVedN7kmkoaaKRtJHiZ9ywS1Kswkb
x32w2zCNjGitwCF3XUTpz05kNIfZk/Vv+HQbvjEJr58CseqP1GYnubrJfHGaAL48/lH6baU7Nogz
kwmkiIETDCqL8rRJHLB8fia19Sz15oUr9rW72yz0fNCpr2hLXhMxkHjeKQyAeuUXyvOzWKuHPkm3
UutDu9kje5qDf41wvx2sKWRA9iZYjiaeB6x7SBhIeuXm1JyRGlgIGpy7RkJvF1h0eHY8ABTGKHBT
0F8N2HZAV6k2PYtXSTe3tVz/IjQRbQTIdxMvhe1fx0s/GnTqqbZjw7wcAPGooIst2oancLRXFNev
sk4ctpwnOetehMQzVKgW6ZblwLNM2xt4jRt2lLkagw1z2KojqlCOlBTf1g/N/kRFwSgYnekID2yp
DnpN9Y3dhGpc6i/kyC66CxB9TuvvFzFmesjT+Td3on3Ple33CJdGzVPBF3w8QI1afLV5a/DLUbYD
v0UcbSrZ6lONo6KW8bptV1kDeurR+e7T4xdsDJETNIaCiyB2yhpOjozQYKV3MbR33RMSv5olYc2C
UPAzSdgqa27Rnz00X9ZEccoqZC1xB9LTqiwUJBSXRujnjcBx1u09WPecy1d5BVFcLlYgnU38J5kb
5QxC9D903PZ2M/RnxztrIjRTzjDqLJwBvlo8aXgmL4TFynQ7pXIIXZS1zsrKp75vQB8LNlDITUN6
rfTsqvEzg1tanHxKr+q/XeJOcK3mmCbxeM2cJBYeIwO5KqZUBpq/RdXsNEvuAjth0ssr/kXql6gB
hauH10+lgir+gil/3mIU0aWkaTu6mTZ62VHeOlLBcogCeChiBlP5O8ukkGoCcmbVJwsbYb8Na/+W
YDGr6uhJscK8XLovbB9b3Bz+xwar/jtVOf01vT/rq29gItT4sVTaNDPVh4LmQwb17cOUEdNDNJpk
OLrIMBMbVViCBxPAhc2Hp4H3SnA9YoqdSny7bIx5+05NrZ/KE3srbUNqm62TDvQqjUgJxRQj0QBq
2PwPKRBYAAA7LrtYyqlVIZ7TB6IarLP5kXX+l58VMHFLjX1hkZRqxJ0em988Gvo5d5jvz5ESn02c
CGX6vnLUyOp9Pykasgw5q6Us39x4a7zQeMNnDxEWRTKHpgwBhwKZBnT0xgEJQ/JiI/iXFJewXxhN
CKekVdTuNwSelUhdga2iCijMQnSc8JLLcfffjrUfzYtNi3ehZaCaGW+JZJg4vrE1g65xKqhxWt95
VkcaD1sVNWhMDBbVlYYDo5CreH+ste0mAWoz7rGYH7m0vOzs50z2I+lnPDfMUSwMjD/pL52ESzri
ohp5ByM11JYEBXY8C7WBJCbxbWz4Ngo8VppuY2s1jvNzMnFjFsdFpd9TNR8NaQAqU/sOgpbM9yFz
c6hranKsx8kHKhIm2Ca2JbvxotIK+Qc2hRnVp57AMWKXQ1fUEVHA7iF9sLic1wsLcxKtzXxQuuZI
fo7F+kF/dVqFoEtc84d4DbFnp3+2FPOs2qMJmnehp46ydLeJDEGPG7Wy4YOuzTVVGGSM4+4bSdN3
7PBcjcqO4HAaEDY97jPAYv/d91qc5VCCfhIPN5lhSutS5A0iNzLmRwIBsoMA2VP2MbnFx+jzyann
6Koq1hWT5Ecv5jeYGAd76HxITK4G65qsFW76imY4hwTEzUhs0NdxiLMPL+qntYDymXnWcWBtdReI
IblFH6o6eRTQnQ3xyyF93br2sEMEYs8whF/arW93qtex9sTNbakXSA6AXqgTWzZWbxlWAyoAJ5VG
uPIdnfzKHzLjEaFaYZKuCNUxCzy6lpb0YRbrQ05I28Xpk5JTJb3NcnqzH/NXnb9b1NWMv/H9miVF
So0rxfODKfxm9V1IpijQ2j4QepiZvE/7aA5dWuxlLNJhUEFMkr63Sd8z1lyX+aCWOHZEdeyS4UDy
mybBJwztHktyWtMjQKicQ0oyQKT97SAn4AjusSPlZ9jGC5UJLc7O5lu+dNpr7w+UVmRRxK5l+kpA
42AL3QkKfA0p2lly9kOKTRto5UaIMzu64nv+V7h7X7iqUvBFfmzY1EtSsbcnR9ZHGukR5CN4TTnK
9DqBKpp6QHaUKVGPqxg63ZvkMWmdyOZTetXIbcGviYlP8IlVau7SG49ijFA9TUqZAOeaGO40v6nW
cB67gwjn/f8Q3iHSOh8rQqpJwHflvqBmTN9o30D6pPWhF7ioV0IG35U93QVjH9EnAkMGdK0d4ase
isy46BfEXTxKxgGJDtsgqk+2Nng58ZuindbDi9drWsQrzuQ3sFIs5jGQIt7r0tciE3MwX2mbYZrB
UYSA0469v+JSivPZ6wtocfVFNtCvn0uaHZ0aNIhKuqZe17NojgZ5D53AjtUQpqEaK+I+wUNAwzvr
fefDa6DcWglmIwk7uQYPTNq9VMI41sKUyVSggcfzFiYVIVenAkSJmBsORhsWwPJ1C2wlGM6Wj/JS
EACpuQJZZg75KMHv/SmdlQfpfh5H4xF544a9UXU/icus/PFkgRUcBQ0i0vZ3h92Q+osHpn5f8lNu
R3RsldOJNANjoey0gJIbp4MFjyOeh16qXLoWxRiiymGffQ9OYaJ94r/reMTnuF3no9nQEasv+GFT
7E5PE7NmxMbQnHB3KKmfsqeDKFT+0ubxFiU04PUvrPZE69k5hlQcSUJ9KHb5jJ6CFoEMajwvyG2B
GDnSjDDTjJAL7WT9zasB6luAJAkFmzwaNpbBwlJw1OPtHMH3prNiTe/f6q1nka4DalBcqwFHlx4j
Gb9+wry4XCl+vbQzvj4MLRoFiLyrc/6P2s0SUztv7Ah6KBEQFIbR6TJQspLiJtD5JQuWYw6tKQlx
uHdQlGXt3v+j9CbD9EWxSzMT7K19heUFbzrJKXFxBGrNykzFZYgbtP5RV+uH9Y1O9tWaw6edIlqn
fAii65L9qh4pcbM9BTvefkKUOZHqq1aX7oVDTSZ/Xqdw0GOMv+0jiX/Zuvyu0KGhijeJgp1xTE+z
LL6oJUJjFdLwwlf8EpP9XGRgxNJ44jb+wBO6CFZqg3RTaHbDh8Jmm510srp1R+xxFdSB0bQIncN0
i+bQKikqNfeh2UABdzU8sGranG1fJ2coY55fHGXMj1YDjbw6MVyvGh63GardfKumvSSF7mJ78MqC
wzHzifcAij+vH7ZcXw3AuPS2dITmOTJsWXe1lUAXwsMhrYpDeuIhpq79lcUPnHZtpHWRzI6in+Py
TbJMAKQG30xYClJPikAV9JxXMCIxNJjtUSOwlPw4JwxOEnGZcqZHSqN93IansuhsJSMPZuS1oRoH
uk2zYwE/anX80BXxXuARzl/7RzARY9jNalB/RScF7cXUSRef7XjyntoP2vAoVVDdVuI47+frSG52
1ZqzuilEVhjH5eg7kQG9IilXxNhlSJi9eEHBFUBEh2JCoyi8PL9q2KdI3aErEOwj9u1mlwFGoqmP
L6gXlL6QlQBUxGliH2Yd8365M5RUXzSLo6YK3+iHWuPitN7Bcj7YxN2G9KLT6MPBCXjEM0jps3yp
6DlWGbMVUgL426KfHC3Y1n9P0sJ2CTN8GaINk2w5NSzY6Ct4zLVDie+hKBWvkrSneWqQrWvzrJHN
oUgkISenMZ6MHXowZP06u+oscYp8olSpdMgXvnWF/upxig7E0ld4zXRCpYw8yzketUBY6OX/nDNd
eT7Knq8NMg4DFBHm4CpmghjoWVocaX3rSUyykDwoEmUJJewVJNk1CWUd3QmaibUSa0h9lcRcSs4w
vsU1xoRJCzoFzWDAGgtOpc/kgIfdjNsRX4apc71j3TqvLfQH1gwbB0Nf3dZsDouUJy70YdXJBF2a
Jp6HNPdsZIAl5pb/cyHjwSB1IG8YzDnx5zW5LfqpwSsxIbvp3WtP2Cr6n5zDWflILoY7Lsp5ZGbU
0vy/YGP+xUoOnLYM9EUOREuykNLfCUt0tV/BlbuQ0qCOMTeVKcgBLJ1WdbFIJbLEL4Ik+teABQVh
e5Z3F3gLxv29+OCW4alF2FB3OPo2DuP4ktOEo1PMo1PMk4DgHuEySZF+snjqan+t5ifNVjxxnKwp
LtpfI+3cdgWxyvGwhx4NPPliJt4Bpy+ezmt2FaF20PGjmvIPdA9nloZA7gGa+1DxLj58EdwKkplh
7Ma6vR3kQcfXjceJ+mhVoSNtoRCgC2rLJiPOC99WvikgF2iL5iVl7rfq6kvsXAuRB8KmmAWDiTCn
g73rLOMxsqAtt6G9ar4JcySbDopte8Rfg85UgjWXA/5eQYq4Yxh/k79bauFmmHwzKXGRbXheekJB
LEJ9OoqR8M5insOWCTd9t7nxAaeaLV/H8ixxUzJnV116ouVv9EctvDGWnTs59rGGJAF6Hy4DXymw
Q8AeUrkG6AlpyyBX57ct0p56S/mYwv2hDOrSn4jJciHfSxHOPGRcHBVvkM1d5c5cwRucgXFvJrJe
JCSn7q7KM19Y4s2d/NWb7Rfl9sWQ32rKQwgs2RyPu2DxrKDiavnotl+D7sgWk3nuN1Ua+LbDAmbz
sIx7YFThTkouKT4M1yCT1J5H7F7KxcZ8begNbDhDKcYgoojgkBA5UM2nEWEOYiNSdpozsuFdInEv
naGT/HXTYUDNoUwNktGRjl/eVVzT1hxOVNxp7XCnEJjxrv+kesLRgadPuG5Mg6ynRN5wbC8dxpd6
SrimAYFbrTMbFv42Y3KwJQLF0JtmTeYt3Hzsc49WZn5ZtmOaf2+jO4JsZoFypr4WEz99jGi9pW/R
PLH2nqh5AaNHtHIMjEsYtcRtA+Oe8t38Bq3KwGlMXm05+DeCaNBoOIqweGUONBkqGKcwtyd2IfyM
qAZnglPPTdXgK4Mi7YZHO413TR9vLfyeVNVACnXgpeCtTPT/YKnfrvkou5ZZHOqSLNis+Im5BGNZ
h+/LVN5GhQLYE7LZHZjN3e4IJf4yleJdbeW3CTNxR5dhp7Fp31yJbtp1INPubji5J6drzK8il76M
6J5V9SXXbP+o+4oWX+y8JjhtnM3f1oYLCVZxYjfXGquqDqu4BfGc0LnQUEpw7+adpEVHaHXI76pB
bGCdYFUutAcx10y6R/0SJlyFSOyKBsu5BiOmm06xQRaTgxRa7/4p6dgZWPVwBtV7plgaINj7UnYU
ITwqq4U76lEIUzb3UYJ3FLP/MSq0roI+uthvT8klhVRPOQAfBlKwx55RMnqlseVw+ks9jilez5qH
7LHziAPuNNcrGFwku+IAOuimy4h0pi+sKx+zIO/CkczyFLfQOjD8/6PVdp4NlMzYra3ctXAhTmnv
ruPsLiToOhILKxx0D8j4Dv87W8P6aXnmd4YFQ2wj+feGoBgMIhLPgsSz0cJK7Cij1d+146K19y1N
b2PBLCDwF8WCVIt6TFeJ8ACaELYTJOfEZO2IhbGngkYmDLNF1212e4WSraFzV6t3JXe0IHCY+Hv4
iflpY7LP2jUt9y8id2ge2sUxWwwsPWVo0yKb6Itvnp5LdYwAZUGkQM9ya+BoB4zKU+pLLXDWDC3F
N3X9qnT9tYuiy7p/c3gSpEWobtAsdop0RyVBhNzm6C/C4uT7fxgsSAu6dYankeUPJZ9uf4eiC1us
ZhWiGrHSVK99VTa5eIkPaevPKTI+yZ7/nw8RoXSNqC+IiUX8H0dn1tyoFQbRX0QVcFlfAVmbtdmS
JfuFku0x+77z63PIS5KqJDMeCe7SX/dpYQX7HpUD/nuEmRObJvUIrz2XnjHImTLDZG32BTbQ1D9h
KNwLZC8ChnsWnfVcXwKUr75N9vU2mpk6AOTBaYq3vXNs0yBFTRipMF/GBlw/kUjiFPDRV56M/bda
9zyoU0lDfHy3WtI2WORK5X/gVD9WWxlI44CgUy4jnfKsKjUWPooxKBm1VqVQKBllLI8qOX4ULZXU
G6HWx2UjzZQ3AyEPZ8qh7rcgyKIOKerMe3WOJftorT7sjGkYd1C6XcHrexGf2nDRSJn16r5PpI+0
NT7430b9vZP4kAdH94e30e4vzI3WKkY/9PG4rtaBjNlQXilQSz3fDbv0xJt4KDbKTP6YU1dTvwWT
vIVHAFe+X8m9DgIz5npUL1fPySiO1Kq86+QRa3mZwxaumDjm5/+CqnwpPujkBHc9NtlG/3kYxNAx
qe1zydiHgbkvngonunKd6zTjlMw4ma/5+4iSiE4vt5Hi2hlwImZ9N6O0edxqluZSmGcOJyv2zWW6
QPRhY2F+rgCqhkrmyVAT6k5gUgxWB0QkijegHa3HOD7vUYsAq/UDJ7NyPhgo0D5nNomZNy85MaHT
PBWn0Zv8d1OpXxsuMAxNkiODVrRepCgPw0xZwqkAmgs4VU9veICI5LwTo7qp+nzNZfOd9zlQN3F7
sv10Jc3hxigkF26AH0IL5QdugMP5DZv664ee8fzIqoNflBosNn8WLSgsEuInikVB97PI1RWWNZ86
ppE6JgKB3j6MePAb+gD7fbGS+PFJXpCGb2XJCwvdxIA0rnDIwWeVlFUakMqNegu8L5JHV0jFmuZf
+uEmenZ0qeWIPaoSIgxFBBxmuWrJGWjGu2m+TdnOx6MXCBw8DaO6TttopX3ui/ozYsdlbKQeGU3C
/Y1lXEtCTdyGphpntDViHwlEx0TuvpvJ8iKQK7FN/CUcGfZG6q5owtnVqxaUmP47WjioApOssj1S
ucZybn7TWT2PmHNhBCc5qnMaXIw0ckeE5tDRSuxmz+wrSlZt46rwYYH2EhNpzAl3oGOTp7aJBzVs
IrK5T4TwHYUWxLLc6dCPyZjO5c0aafC9WJzxEDBf6y3lC71M4mHgs6eFIccnKh8aNXOBmTgJjcq4
u/d9mrBAnfOE3i5Du4C9iwt6K3N7V0qmG/aGM98hOe2s+Dgn4S3xEZmqG6lOpKlD3twT426zwXWj
k2SYgigEHsrRpf7Ls4sHJwd+JUeNfg2dWCI24VEIJ4pghLD/zZAdM1JeRYHG6idgWvZmcm2zS6E8
4LmtzekXaSIp7kr8zExEC4TW9IMipxiNIuL6ORJOiQxPz+BSkFCmplGqSeDx7HQDtce+oyKdaAEK
SeW2NZbsW9nteuOvjL5lZlOhEThSQNgXQcRedcNmaDVnkHQv6rBj4yom+e4Yw5Vcn2NQaF3KmB4o
Ws9O+niyGVmziQwPbeIZqTfxxEciX6LpLHATko9sc0aFDWfG/NkRmSS+QT+N+aXnlWtp9zL6LKlL
5Nzl6IAP6BlwNf9PJ0VdxorHtNWpp+8U6aQOSbJkjlLdk+QIise1+tLFoFOwL2xVMb2HwScF1AM5
q5ZEzGCvhvZrRKqc235VtdV7x+CZP4AS686on/iukuCqVbObdiu//iplyh2Xyr9wU8igWjiKvfdg
NvxIfbO4JiqY+aLirFIeSCVn19JF4uayVyRgEsAKLD4myfqiQ30nXgtN/GiyfwzAY5RVss2XDVuS
mNjCsfP5GXwppzbScKPgj7vQFvsLGGRM0m6cDyHOoGmRkp1I6fZaN3iWnx/A729Tv3oOdLvNVvDR
oYs3wV8TUFswZi92Q7EJrYrp6FNYNLo5W4Wf/qh1tYp2hv/BBgOU7yQxM+ri4gj39gCh1+tthfMb
BQWuVWj/pAoAcs3NtFmYWwbGqah0BOfwjCyjJeW8nskaMpBq/xVWvJIYB+scDQj4AfMi8hTTb18R
fqqec3btw+8QUr5hjq4GWT4sH20pvEhgUS+xr4AhwQaJ6xYt8SZLvZMAAGnt7yxjCgQAZfQRKDmK
ZMy5E+HG84c2Xo3gXwZw1qDVoafD1oyuMkhvfbHxdeeWXsn+SG9tlG5HEvZDBNYNJnbFE8CzPRN5
Gjqal8/UZLTGV9mYB0WyvLaygGBAhWkE8fmUPAvPfSPnH7byDJc+MO4TFv4vnLg0FRf3ZN9KN5Uh
YvYe+087P424OvMOwwyPv804KR5zrqrpMvzjI/9NcNJZPwZXMto5sjMfNl1heeTorI+06JLdQOnI
gm3Edsl3///k3ToFKVfacP6hI1cP85UeAgOwamh1/OkLpXYyjqVT+ua/YNmMh59A3A1TWlgMLmxH
Xt2fXhWsk3vsGASXCCV0h7T/BdHS+KBC/1npJ16jzPgulmkPV5oIsc7ERaHIF6u4dtO5SN3A3CqU
9YVXjdS8WGEDi9ncgUtk+zl+xPpuwKTu4+bCurYj5JEYm7770AF8j9A3CcK/sCKncHETj7+K2M0K
F7nTwj9D2UDjUh8doCBWSwswlpDYa8adxmlXPFvq13pYfJt+9nxGVMSIMCKSeKuoTeaPvIEhMIBK
ECTRkOFupu3yONDP1dr7qPUq9Y7hG6TMTQBcsSqL7/Ytk77CD1xcHJpqxwDG24iY09+biB9ZdGat
wQhyp1HF0+x/JcqbmRzw6DfDRe//1JyuSe5Ggp6lRxp8jiPE7Z4w3kC6ohKbodYo+PxMRfChWR8W
QzSz/2UwtC6W6y8p8pl/1httbXe/FGXdc2BQFrubXZpfQcqXJgWCXoQvJTZcxYq4mnxYNM6gEnqz
cdVhrqTmtS54Iqxok9WkxLJnjhhYsHLxVPCcZP0pnlk5gNmT1uE9M15m/1Ty3NtE9qVZ8SIG3xYy
3KHyj9iArOky8HBNJd65if1B7rzoa5YRF+vJC1k9Rt7/QruL7o99fSMklXsdz5wUEkBVdlwD+GEs
bD5HZiTQS+iArdIXjZ7vJqwR00kEUqaTaJAySnw61VokBLc1zmvtex6+JlRvGDSy/X+kIPkp6CrP
yatabYve+GiXF3ZgCqnd5LFfV10NRItfXj9PhMHsits2jpmIMwMeNDsanJnvn0Ab6Cw4X6AQTYze
kNEVZl0xm6vS/0b9pxH9LNm4PiDNi7Iy/FLcDraO6jUJnSBQ9k287/qrGp8zCLgMfguoD9vCf5fU
P3gG5CMaB9KJYvwbAxbz+hOhpJKODXlKXMoQlBGSqTv3qEj2sfXZkafzITb4YvUofpkMyw1JXAw9
iERqG/jHUUWJT3HOvsM0I6lurCYbh5iOZQj/axYSZ5g6FNGMQrjSjYj1TEEG+zzi/5zdST+mrGEy
FdjkEEX8Mtgl7/yzqgtXa5jJttYGRYyg6Xer5Cvc4K6k/5U+5oie7FDwk6UxvmQA2lWD1BS6pnTq
Y6pRaHuwh8UY1XlMzNyTrOBrUQm5PjOdvHT7PlWvufI7NPCh2Lj0+U8oR1AXqVlwMGtdlUUtoBZW
zlvmVAZn1unDYP6rE0lkkYdQ1SNrWmrugf700hyaBQKJJneONMXHsRVwi7GmYXArKWDXMc7RxrDS
5aMOkX6UDku2ODuqwQOrVw2/tDV+1fJP1/8qGSSt/aPkiqPyky7u0kIGOnjnaOwYgntQi7vr4DcW
sMu7Dr5ZbWUnsiv4ataxB5fRGMTveUCMBKReinLX7vv8IUCg6cz+bBruE+bYeuMFJHZzf0asIeNQ
QaLn36s0Y5VUgrUB8mbes+Vb/PTMuhDZJr5AVYOefee8VQ5/fJ4VHXlddKkhDhgkAl9tGbhYutX0
q221+BbepuASah80wUHgD5tHU/x2BkbwPY2gE19mESZux36KroVg3iNnFOqXjB+2ghlloH6vazwc
1OQN/qtheX27GS3Si/dJ3fnF2VAuE+5azIT2uqnOnJ9s+ayp1577uM7AFPGeezuCHsNnyP5q8sot
4tqjoDoBUPsUFq2YKWhNS4zsX3LBbhdn9m2gL7K1wAXJ5CqHhCS+xiev7EWkbseWD7cmTzaBIE0B
bkaU4YTkxix5zShZVX13LBYDRe6RD9qWeoZBmILJ8V2eT5D86MTskxOHxbACbH4qwm2Xe5b+AgfX
rrcaF3mclslbSaNFARqKt3WCfNdIq77Fjf+GobKsN2n1AGuSRh9z/pzia1ci3n3VInBVppbKN9bc
mO73+Fu29yCrx+Jg4n6sYKeQ5hRUN4qfvnrUC1+E4tv6eyT+thRhjxL5QV5wztoCukPPg93nKrrI
TmteI2DauN1662SYyi4Yv5r4TitClIdORnYuyP+l+WdhxG5ipF6RnxNSGsKnliYIH8ImTUw2mP50
Do+WfxfTPTfxhlauopcriE6ulZwb7kn4d2lurRVeQk7PdJql8nc//QwJ91qmQycRrXgedLnF3nCe
OEdVnJHLitDlPkp4ojb5yVyMAtwtY8IuJ4ksQ0JCJtF9N6u+NVQ3IX8U3W3G9KawJHI6tsAHJAJu
ekQa34JGMktUOeVcSMjfEamxqtrNCL/6xS+wAT/xnUwD80cXRFb7nkEG3OdDbQCVBDxAtf6mDbBL
KToSPF8FvzC22Z5mjj9bGHsz+4yq4ttvp+sk4RwkslLONvN7UDckzSL7oWM8h2DwNRpN7mjMnLTg
IuNFKLAVMIrwuplxhJK/xDTu5W32UxrKy6Q+IgMHUEmdqqKTURgvRYV4bhDbi0ElgeetPkzKNRhX
ZsH8T41YMmuteY+Ghrwd09SCkms4Y3aeroJ0zzTghfzwa19FBDHyN36G3QAURwf0nLDKLm8A9V66
z5MCtFIJEU8DUA8A2bEfErsTmMcSjKEiuFsWoa4grMiY0Dut+Mt4GGWP+iXZnfxzMzzN7IsfdOwA
TenQvO39VPzlsMLrdhuN1579MAgoQ1DetKR2TR19PJ9eB16agnSvltk4BJUj8nUlYyGRyB00wI/p
7uaJNdKnokvM/4pnEtGDGFYXubOxHJgrakQ9O4e5Q5zFbrJzEE0vTf2VgKu1GLl2jJ3Z6tUpWQ1A
Xq24XYoLmP1CrxA20DwbjvWrNU5rZio7qDWgvy3X7NHFiZyWfbypU+tkFcxWObImQXqQTQ495Hhq
eXKlOwrzjQAZCxXlNNx4ijDe9WOwYeXAaqN484wNhTdNyhgnaSbww08is196ifKg2UBauM/+jJyc
Uvx/jjKXXxi7vprAvvTUQchy+5YF7VkrsFZUaCNTcgzq8i+LMa3nBwV7GBA5mTLEmLvMx2I1ba2Q
KCkcJJ0jZv7ij5+t9dPGvBd8FSkhm7aQVrZGfKd95BLxgwfSpdfDPNNhpfTRW0S2A8sS/M9Ksd9A
QnFBSFD1OB3nzbs+Vd8RGnym4F1tffjepV7+WFSlxfmjUep90CEcMA5iwTbi8jVUtW1i2W9J3u98
CmbBOnBQYVcA3RXRxJBxR+gz8Zao5Ma0Nn6OmnqCOFO63TwCzkvZO8efTPc//gkZwCXjlaBgIGQh
zknlTRnHv1b2T8kEfk3KTpo6/DGgWiVw07SQ356qYvkgNdRWjbTB4IKms3V1rSPGsynCYiQx7R7e
rCz+k/PxBx7JqyxBH4aYlnG+UfoR8xQyl8IkJYlfernfGmGDNBrg6OicLKg9dSDmD4t3+QQ1hLDc
PEiT/Z5N3T7G0BLaxFcadQVgnvIqalmjHrmjPPoc1qvqSwgclXRPdEx83D4YgWMZ3VuS+F+kaq+T
QZ1CNew1AS4rGE8mqXen6zkDtBPjKKJiM3fG0rDX6UzwLa2vFpGPPOxPIum/U3YmtnhjNK5dh7OT
w0Ql+R92k7+alR45QdOSTlb3iqY8IKGucj2FpE5eZ8bH5XfW95QMBP2I4mYLrjOdCFlSQFtwLc5I
H1AUPothUxiw1tSGZVQmqdrqS+ER/jf9QP3SPUIDdBLKrwJfQ49XxQ294WKMPP0VP2kQpXvcT7zA
LMd6VXFQM00EKB9IZpD/ECc6l2H/BgCa7nDEi37YVFwu5ZCiteSj5c9MDnE9T5ylJuVfqJGwykd4
p52Nzk57WHaMlp/I1aCfVFg9SsxxIGcGdUff7iR8RCLf0VhvRHWYrNhNDf+9Mzgujfe2lby4Dz0r
K1+6Ur0pACpIht5imVLF8mMm5SF2fvUv/qxAWBYKF1HtpVMfhrJVqw9Z8KSF4bdqwgNuVRbjbUH5
9XjNFp0tWNK7wXPQh4+uzdxM+pVRYqphK8i5DP1nRjFzwIg7hLQiuCbb2ldiEn/PEleqsrfCoibB
j5xG/pix8/gOaHbXJ3lcToA4h18thqziiYGzUqAzgQRKRhOD4BoxxvzCY7LKTYZxpVjkXy4BBNfq
Q0h/4EDK0WAkRN7/MHd//th5RXXjTT9awS5MaYIYN9fKfk2Ta5l3a2ExQMSPj8TDwrqxiytRMVf0
90gpbgkGBgx86fCex18VbNKiM91k/qo4UXXeELyHWUFVWvYi0XKqG8wSWAyV5NJVt6a5qcqhym3u
U52XiZGcDxuSuZeb5Eaxrjea/JlVgwvOr1/ZhLNKndCrThYEpD9s+aRHquPfq6ruThASFeU3t56M
4UbQL4lmORMIpYG7kTVy8K9Pedc7Ue1vx9B0CqJcg7oRNtTcN7N15Vy9ZXNPPLxzF0dE41driYqO
KQZ8eDF0mXZsAMLQ3mgy5prLNE+ePAtwv4pRpFzk7oj2EwyM8FkWB50bFtobOKGdHytI+IpTjgqR
EZS3ycnwkVh4X3nXnBHbK10u3ANgNw+EDsnwRQjEUZF5Fb8DSrKFK8VW7n1xGwMT2sN9rry8wA2G
e6NJ/kL7FIfk/Xaq8rCNEyuwoUOVpPz6GRTHITAwWx9Y6sCU17wi3+lVKMLT0+Gki3pVJ7c6g61Q
oH73QEc3AUwKnp9crh1aCJm0BTpQy1cgiAXprxptaVMFFxtwTrsBu6TSmRtgx8YtyyCrIlDg0ACi
mdzp8XTYbmActeV2hnJKO2azzbo3hccywjwnAwuG+hEFl56N/ZdyR8KdRuGSriApo3c7Q11DcDGm
q8/FNDLdeIngYkRZJwnwmwETBq6+rbKl/8TIzrO90xhcmQwLNkh7tOnQjD76TjJhfPO0yhmW1qEH
2AhuT0l6RN/sZGAqLp8eQ8104iXcdTV94OSk8Vmq2Z+WYVOhnKDFgzTwQC3Pgc6WN4rfknRxtrBt
donYEdowzY0y3iXhohFg4877NT0gsCHUG9QW61MSW+CHNjYdQoPMu72sxPoU/fo4Wpi6cV0xr4n6
Lmyvbo9DgTTdESlvJPdaRoHbggsumWIXxquVX2ucgfL7DCvMIMcykQeTSRVVeuWFCUcRPB9VDA8x
/hR4D9i6Cx630n5m4023uKXwEXSZF5bEGyX0c5vRasDUJfwHeNIhcu7EcnYNpp1eY3PAOfqTZ6yg
FW0zaCR4bx1ZgkFjsyjTjpfsu5mPVPNacMZRgcG135qLV9uiB0olJ9mEv3bw6vOhtC8glDl0ktdt
nAIKYnaL9AuE61DWXkhBYSpclwVvLvxRRfmz7Pv4o9cPX7m0UNc7MBPLcHsw3aozP0zNZAN6wqNj
vsWXBIYrpLjQJjWudWRflg4F/AL0dGGOa19yaXbyU2SeyZQklG3byRv/KbZQDal1O0UH4mcwEOdg
rdfb+pX75dDfLDDjcY8OmtOhnlFOOm7mBgZeuxt9epQeyLpZ+dY3lBFvMphAA1RE/VRHOIU5OITR
yYyStbEEd0Aka5xbfSpvUAJy4xIyYl1mZK30GHl4cLHClmPQJFMTKEFOwRv7lDHnzalO7aeMykfH
DfXVlYq1jVUkBnaVYBnXJPWiUes9TOcQPMDk59hWLXw8svWEQUaMmTFdLWVfeib/piY9gv4ECAWR
ypjnL/LsWHfLn6rTBmY83biqrBrcRv4a19i8MyYCXckamhSQbm3qbM3oOWnVWQuK11kvGCfrBnsq
02py930KL8hMODmM4mSpBDG1C/v9qW6oes/16jqy8k9dsW3HbN9EM5NwGS0EtweTCDVCEGqhu3GI
lxhBl0hqqRJeDBA7+YTLRM20/dLd3ebGix6Kt0iRPvPU3im6/s5ZgCE3QdBp17LbKLr1UnP+LC35
2EPMycNz0kGTFjgtRdzj9+CF1MsriVreYJjfxElG7cYIn7MUzqYBT1doaa8I/q85OuY43LFNH5mL
4NPSVrra0t+MMMsvYzeI3csfm8dLMf8V6Iu9/dPq/GaIoJoyUXZevgbzplAYMCBwEMKbeYwMcz4m
VCN3cnEQBJ7RfmzJhJdLCxc9gAF6RI8PrIeYko0RJN94k4KqTQjOjMFXARxvjNH8G4s3neBwSy9J
VK1sQZ7ZSvY0jrxYnwazItMYDhDumQGAwbdCeg3fDfkrG58+VX4NzY9Jbh5zQBiT/FkAADK6CW9V
tptUcJKTcV4MEYpytxDRJjyhWYldgYd00NxyOTYbvAzU5eV8L6WprVrRr/qkIYp2pKiMhVJeZUwA
m4izYjowOYLmPeoo+wkzDlD/IWKW8TBNyrUb0+vkdVEJ7mUYcnEnAvpDOJ8dbo2HgVZogAJCutY8
H3rGKTm8c02iJyKpSWVTsyAPXkAWSMDO1xpjQ78DZV6/RcdjhDGAZKDH1c3ThhsmrEPLXZU7wVHW
8XzHW3hfO+oUOcBuimcU7YS4UcLqytghbJXHCkfSok7DNQBEIehqnPl4fAmqB7XYJUfiioOrYD44
ckji8sedRsWmcJ7967xpQV0rGvxSLT7hmHvHyp1K43ketGPEoTBgIgPk2RvmDjds5dhhyWZaAl0x
wb5wZOZ/NarOIW5CFh+g0mrQFWdmP2gyzuFzY38Og7YvGlzR4K2mQXPENLkCcbYLTPqsyFaFKNbB
HiebmqQbLYfOD+m+qwDZMHwEtWxl9sEK65fJV+HDnm35NS5kuA/Aok2JzQyhe1i26RIkDALN9FCS
A8BpN1gOB2hACd3GTfXU0p9g+C511UnMHgt5RYKIEuXJcuqg2usAFNJa4gY0eRk3miIf3LE+yc0/
Y8RYGXVOxJSu4sUC4uKGpr2ThwywylkmTleRo2bwHCJuw0dd2Xb5MmHalPtNPSWezvpAWKMNzoa4
CM40Ld1aFXdLu1Xu1PucIprFreSeDuBCI1RGHrycWcxkCk5pugP2nt/oPeMuUaNzCWsjCXQJ/ABz
pDPDPySxfDY12gWzbGWgeHbfEukWRaWOVBUn8IJs+vg8yj1hEUwFXIPmT3NsHFPpt2NhHRMy7Dpf
eLMMtnH45in7so0HE4VRbVzB6tH2OMuiAkkCUQFGVFo8fA4xBd9W0RHvVfwXGXla8zmiLDQj1kvd
QoKgvIkPqB5VhiMFKW4S0Ro3bDTOSfowg7M8Pi227AIfTcVbVVH+UU38neakvrqE8U1BI6jYkPWS
m3zLMz0rvAhuHNSHPuv2JayoQATbdAgJP0KGB03/UDI0U0oV5wG2/s6qERXpai8nE5N15tkzoSUY
oTi1TgkptCBOzzZ9q14VSEwgrekuwRcdmfFVBJfJzAaT6Rpdu2QXmsVuo3dfGaCODld6xDW7N6jU
Lbns6xGJZsJzlTeACRrKitGyyiuvvxZUeSJpmVcVKw3gYuJz1LMB5SmAiElzdqli/7X4m7gwjPmn
beAIg8wLH9PpIaGVPvmkBjMlVCCgs1i5BkjWtJ4hI6oFY6ZiF3HMtabPUiYHMwaIlGzRHeRAFmpb
6J+F4GcJAOhlg0bXNvAoFjRj/AqeVYRpI7y0zF4WrMjQRJADl3daSnehxrLSqyvhjxiUiScG5Cw5
glAA6M5iIymM/FMG/uD9Z0CmMN0UFahkxRUXC/jyEMAH199Kug5cvUu+e/oRpA/7GZnWobdQ3gK9
OqOPbkLW7a476NXUg1bxL5ooH9qcnoJe27cM6Htg3jon5TijCY2ShJh9Fb1DmqOjnPQ7K2pxb2te
ImfMm7npGJ9j13DiY4pbE3HzTXwJePi4nTJDng2VGh5/I4ecv0x42rWf8V4Xb6rxqhDW0zLzzgV4
Y1CUWRrta6WEgK4WPfcoOPX0Zv9UknBb5/CD+ZlU1dzZxUadiYOUHAwr6M9e0v0Yw5vZ3G2Rur2x
HCxs9dtuks/CtzZ9yDA/wG+qrSEPAOkyd20UnSthPcelt4yP3x96dFEruIUYS/QMRpem7pQqf/RV
fVKYI/Tc837JinBnLVfJ+Bkx+rIuMUe8gLJQzWcoyfENP6SBDzFQ+5ekl12fXp2yWzoZUDkj4B9J
BKIuWIenUkJzCYvxWIUU7c4gvUTn5YRgiXCtfAKGCQt4CnyVnDyxO6YhEXxJBc3JYNoWGPuxG2AX
Rt7cNy+9CeA9smG4S4zm/kkDah715Eo9osWdMSK6Eo6TeDzGVPGEM2EPjAlJD0Oq48ms5o0tcDFz
3PKnAo47D6PyZXQ51RaNo1jlvsi+LbQGxpsclEbK0pnlNr5bKinG1KvV3CLIYHb7IAmVG+veuira
l87LCZcM5xHQr9z6MPsfBSmYyQBfjg6kxwZWGo6/cPzgqUuMCcNVkD1jKwCFzGQWsvcMIGg6dDDN
S0GPMiEvOztP8j+fQUjRPCoJfwoTWh+8RvEtVX9tAiMuyR6tDEvQ710BiN8Y6k1iNqdJRD6Ybbfx
MfCopL4kuqho373EOiM1qQNnmWnv1Dd6sk17imnB+y88mT+0lJ/VnFggukvPLtgD2cqhhglBC14N
ShV9YgAkFEMSnrJ9anwt963EMJkJ+YwrAo3RTBWxjnb9G1dCTcOKaF/yqnf1pRwyq9e5VsBS5QDZ
scxWcOcphinViSnoP8GhgsE0P+nNlDnlswBLzFRjg1MUg6W0DbH+BF8BbZVJw5mCpHHAriWp38pi
gUbTk7hALhPqKT4Zg3h29PKGOOOTNV2TKw1Zcaa/WK5Ixkz4WAbJmyC85QRcJHQPCVtZfolpcRwD
0Gd4dlY6bjpBfUWW4OTgeKsOyeI6mpv3KYxYuWhZKRLIEbgsYu2Z4AvN67vNRLJ/qeyaKfld48wQ
ALGru19sITFhjALzc5QTOMFcGLQY9cb4dObouSJ7RKAZWEQHB2hqXNhPgPqhcAYL7iTaIvyBOeGE
ZzbroMQ3HcQfs2AgXHM3tqSKD0lzFjWUNdUgX/jPKqpVwpNgmhzMNVSfYNNwt259sVr24gSHX9pm
gIkfSpyupbRfWyk6k/5ax89Bu2I4ZC67i7WZCRF0af/WoHPWQY8eSe+sdEuba2z9Ns1XxVks6Bs3
57NPeQ8lLd0MBeoTaoBpmkx7c1dFupNJ4ZF3PzTGbbSob5j0m80pFly418v1XwO7hBAnQxe1dOMG
9a7B4JcaT4Okh9/cx24OmEjY7yG37f/r5eOzEf7WXNQIXXELoPerwxzlD5eYqJR6jphPWykHkDc5
k7eLMSCov3yb8s9Oc2GEM+LhGGxYB/y+rSOS8seUKIVVN6Xwj31NPGIaPvqy+7CHV58qWwlzfPqt
AAGwMdXlJYa6kFp5gQUG7YdUMrv05HKIXYcGeLuxea+4KOQiXJf0eVAB5IraOEUtWWE8ZispC7c0
jlrxu5Do9MzrLSU4yEL0UvOf8iPxqWgb69U2FSyzvTsB+IkasemUEpOtss8G30XIYoTIq183Tsm2
VPF3y38vjMdSqAG4Bnbo0lgPzFC9+imN9yZa7P/1UTibOiem4nCKGM0oI6c1TVmX8q0ehnerwa3S
NSn9zthK+G5LvEOtejPVZ+tHlC2YGKUGKtrKDaisPXeWb9nPzmHz1tKZlvrKrqFbiLPcdpyAUUli
s8BIORWbyNSZHHAxbn/LQv82jU+h4/TCo9To6oqO1Jecm0BSsGZUvs59BmI+rsQx3yRy46mjubcA
0NPj9WZN+UUU8964Kt18FUazT+XWKcPPQb/H5IxWOnWnJUqhkBDPbE+Xz729McS+9q8BhpZRMR5a
699aLMZ9zONp5vhPPQinfJTKSWoQasIfqljgJZnbKQBfRLBqBo0yj/XalgKvC/GfVShTyEjqEKwr
3IkS+4gkfYqEoRazvPacwMVOYorJlPdBfiyuJiUIvRwZ26bJAinHbclp9RQ7TRUtLgzw41bl/sak
rPlWBe4Z8Rq125xLHsyBSvtTzW/BKMGkusIKil0j8a3inS7yAnRDDm3N2jWa9hEWkdcVV8p9imFv
VpGXB7iiJiwC9UZMkCjbcmWycWV8u7Wx69NHk34b2hHn5W2s2HJC+avAicihzKWv2ylNieECcPBE
vYVMzBWa3gz80qOYqaYFqgWgszd8Krd5dEIsW5bQb/GwWC0V9SeivygQkDBULG6Ej/oIzRG5pBIg
xbt1ijQwbXmrjAoh1ZxIg3GQQuZWuC3lyjNh4K76EoT7dB++2MZ8leRh188zrUTsJLIx/YsC9MFx
XWXdFg6+q/ofXfmmihcThqpPDxLFaMNHhTAapokL7NNnXMgGzILvSRQdZTItPRp3TSxXg2S4Vv5S
4nTytXOigVV8jPZnqN6wnMRM55hgEuTNXyYI4XaRsYcSd+BenQLGwPS9K9rs3+DzFTKNxrXdTXiF
CWCjOczCB7JMw++QM4KtTHcO5w3a1mDAGueTDkHskb+tsJX5p4lBPV01bqNeRHMwEslVutZNJy7i
TIGGSTghtxU961/QKCjlWRsaYT6ATNwhhsHTewDdyipnJsYJxVXY/AkQkiDvnTCU1zM9qFr1Y/5Q
vMj+PEDl2DY1be57rA+cwUjIzypf6+Bm2D47A2dghNwiPDUZAF+EuynTQU3jgxzlVQvfoEHL1f4j
6ryWG0eCbftFiCh41Cu9F0mJci8IuYb3QMF8/V2Ye+KciBlOSz3qpgGqsjL3Xtvej7b89KEnIY8D
DsgMp/fzYwXcqtKdRTw6ZAfq59YZ0HNoq15x01XfAWx123cvlaFurd2ij5Fbj1D6piz2dp6tsoYD
mgcO32wYeaEJQkBpIuZPVLzOKQacARseOv8JTPPbAIjTKMMNNcDBx3JokiluaychXjMm5ejUsuBX
Q7cRWRc/YPbOUDpR54JdrPIhppqbWZf435eMJIX60Pno46eKHEfz3GRPQBaWGleOZpJhF8xiWGTL
+rMVvMphbTDCmoliFbAaEDlTGa2iikyacaBenuh+YGbXb0Z/TMt6pVH89aG3CDs6hv/gDyTRvS2u
ZqqvHQYpqP8ONnJPA/HMSAYnOjPGMDrnOKH/KwkLNy5V+enzFLz4u2+eQvdjTL8M/beaQiznFDI0
+DreOcum3LEIGRNwVbrftP/Jk/dcvVrZHZqc6W0GWp0biIItBEofUYu4K+q52P1sFEjPzzghNGSf
oJTnZOrLPxNtZDBsHdpfU1wtAuvqikPNx1LwYsiS4oT9zHA6s399fjHVa/gbkskq9zamB6TsQflQ
xgPiZGw/ECyGjMTkH0u6stprrmJUE6/C+zOhnemTRTo0zFdnVeaXyEePGeC6+KuLt8D7KvWPqu0p
HiGEsSSFvNsgFDep13zEIe738pwj4BPbQK9vDN2Xfn0w+0+3AJ3ZP03tH69lqJ1Fm54JN1xk2Vem
sGdvHUrFgQF0/GP0NxEwjz3N3X33I1S/TfHoo5//RJDoh8VwFoxuxuIEekkCyaLsA3hMJZLKj676
DCljEo02OXrt/iPmwGa1T2FJIttrxVqc46A0mBeYDGukuWswXmjSPlhEn8So+7yEzaEPj8CKl0Xz
OQ2/vuseG4YnNqqavgzomA4+wrgHnkKWeXgRbPGK3I3CWxmjvQRxM+nph7TmyZJXYMRlDUc9h/O8
zqBNDAlTGZzX+caKTtO082d9Gh1P2u3t18nkfoy2vfzXx6vRwvQfMqUMEJW5OompTMzttyl/t/u/
iWNOZxxljoNup9mHrKyPJvL6aDROcpgFgljhfnX3kCKKc340NjW3WnfjQdOnZYE0ikHsfMj3JNGG
iohH8J4ed/5cONbHJrsP7D0OjVaSiEL6vC2lBxy5dUfNH4FwYV65dDEzkqWxbjEWuJq/shKxT/nj
kckvZg0qw2h6t8tyYsu2WAzHdOeyZjmjWvZucO4NQeIlQ8yUyZT/N3DcI1yYTIgeOPUmt57q4beZ
iY+cN1Z02qgAGP/n/lGHo2RxDO5tyeAPIiV2A2geRvXpNsepfu6bfl2r6BIwCtG6X5wDC1E/ER7m
e+dSok3KX53gNTHevPwR8romyg4v/CQ4fRv33aJEplag9hL6nz59ROaFP5hXHcRIx5ILrdacSSH9
rDE56O43vZ2Rsm+6DwAergP9WwkgsCkUCToVjDlk+hmaTrrZEUu6TMmoZPGKkm9GKUjg3p0TtXnQ
gKMAsGJNqBEa0pgadznEEmEapwBI9Hb7Wrb/fOMt4r0ywf7NV1HzFUeotDHxOa5FsYmgBgpJzYy3
pGccMKUKwq8SAVRXIgIk5sigfaIv9PQvYLhDaADmDDoq3Us9POn5tUCuT36TGT/blDM6T95k2mxG
05KPs2FyEyFgl/Q5pArACYplON5H1mDGgQP5XIXlY7d3EIOHizTkVefpFoX12qw50BF0hlZHP9nq
Zx5KKRywPfZW+FMLST9AkxTg2Yl/NDrcIXtR9xoPJyCLtiSl8HkYzzr8vSC6OLRRc/FhF5z290n0
mpj2IrT2dblCYk3hSeMh0t9ZXPLoqQTwMF/WSjy0L4MS0x6+W57RJAFCcc3U8dNYsD8g/Jfv7uxm
z7m0kcWFz3QAKCtiBVWHVMkd2oSge+qcJUmMYG9Se43b25LIR4G3vnNdaslt8j487QftLQXRwO7E
uDl+9sOXDB9quMa25efd0qouhvbW4FZXpBl4jMpJe1qnlUZxikhl3FnII/HOSwBY/mL6To0vmp0m
8+05Sv3m0/AEi77UieGmueXAKNwAX0Os6zJvcnNc/UNMoOEaR44Fk4ejCOkKoOIV8FFt1cgQZyro
jqol8WAu4Yx1hO+JWRHDwwxMkwES+E0r3vJhQjc5rIbZCUDoTbsy0xbnDFkZYUGslomNggliDw6W
qXxFNFdjvKnoJYqPebnW2KC6uVWOFm3akk5FP8t1bzKoQRvjXgkkRl8icOxPEnspvN3xedbZ5msw
rrT3WbVliPH65EMjae3whRQDWt+yufY0V4iNYVjB3RSibuKAP3d9GgBmMdeVDJ4wspnuc61/oTUA
6EPs5SDXav4uymqNhBD/UKD8i+4lZKd8N4lHlndI0gj1g+1ashY2i7p8az3SgNEE8YbSmZf3zhxv
GXGjVf4YvX8BwQDoL+x7Yho/DTVTNo5/DRTi4c2AkOL+ejPFNYSb4rKceYso/u744S7Cy8jfVvqw
EpIFmyGeDNT00oJ154tN1e1d7WSxldSAhvInh/S57DfF0oAbzw6fOA8iVDUZuTrEdmcIPO3jxIKV
egB1bgXryej/MOyMXUm0b7MY5jFScvaqzwY0x/iD8pQq9CkOWAgokDS6USP/bePqKR93IamDzUVQ
ENPXFubVm4mnmbYsNMAcW2zLmzG7O9qvzQYqUEsxPqc3GSwLB1GQQOWfLSLasShn1iUDpYkWQ5I/
5PRwhveW42Q2L9H6My543Dv0gCGChrMHZ9uHV1wjXvTjW8SE/RsMFBlatgvFt0PPpJQfQwrnhwVR
oNIE7D+fGWkQuB8+t4JpfwriZREoWVvNOlok9U44blOLMI/Z9jbRA5fsDzUJcfKvjV8gjbNjQ4xa
q+rZs9NDbX1CAiLL9V+c1egMXoR3QqqBNE2ZqDozHBFoV11OFq63s9V26rRNHSADSG+O9jdGrwJf
fx6/pAyLnHglYuIYETcOLAKoB4vqVedHzXFWmUY7p6M/Ig5uQQPkqIdYYk5IT3BZd+Gfiw+thogW
Md6yIlqbcXftkJHI6AnPRsCmG5R3d24PHjr1VRNiR893HY5HTj+9ecRZ6ve7oD/b9qdRzhvVV5Q2
nBLYqQgK6ndleCJDhiCNSt2z6YHinOweG0mvVVOS3awUkWou1pDzqc/bRdLd6ZaLfE16ehXQJ0TB
JMfV0DIRADdBxgFF42hBdmKDwSbWU+bs9P61KBhN0KvLk5tQtySmBdiOe5vgWI9j7+y5rHHgmWzj
GFPUGoV4/ttiLpNfrnwi5A7dhmU9xx5eTFR28bsyBC2wZEVNWbPVUEQ0qJIm7R3SgSuBVaX3sv0b
bDjqnCMNbVti3bWHe5v8M703f7JRAf1hVyx9UGhMoftjnV/1T4WACyu3YKNX6T9BP7jLPgzzVw/O
A2dAS/+Xp4we9N9O3iNtH4WvLEP4goAEodYWK4MdOzM2PZm/cfIczYekEl0Sm/XgrKz6gCTmrNqM
3icmXIkimYAK0FiswbRxXhrys7P2K4i6fQOxLqcCy2H2pSfvS2+eHdR8JXPcfjinIOL7W435MAih
73ImlxrCXSDT9mV2ZCCQJ9Nm4aJBAKewi0IbD2O4CmC403y02OBh4y4sBDcmlZnXfwyc+DPG815U
nmwWatPaz90sPzAx+FQLDrp0/4Nsq5tX29lhPNAJ8SDnx3qii4ldHT0L3VLT/OI0tWi/kyzZmCAx
jOQIfubgwnz1mYKtPGE96SPcfAVUBAkPOwjTER3SAvGZCXf1C6V7bp2N8Fp38yyN4Lrgo9DubrEr
aGRGno5ogudjocG8Ay8u8q9Ysfj8eMabye6R88e1Z5tkmuzErClBLRJf/nDh05WvyUVHVuwvDdYK
iukWfdvIwuu3L779zVTEdl4yRkXlLGDAXCv8X5xHDo5PW2B6wTMx8D9eSXkUbbrS6RnV+mOY7kz5
yYN8YimPtSVSb2zQeAupbB2g87de/pbqN+//Gu23YM1x/dPUXAzOuCmjaeKvVHJK1TsTtkbble2x
UCu28KDhuPeM3iwtn+tkTgHltE2hu2XoTeljMve2TN6HnMKvXOtE4cnhTuEKDgKowody6fF+d0As
W/Vn9v56xMWKwEKnDNO098lFGMStV9O/RRacVm9O+2Fz3JMW2Mu5UcBLiksIbbeS3CD6zwhIdgEx
Sogz0vl1ElaxQjfqhh9CvubeC87wfYT/ryimd7/7gKQ+QM6aSPclmpsxUMiyMHsNx+5cjnfD4C9s
lnrp7xLzjao3ttkmFLdhiTsD2pF/5FTbCbVpeaalzbkU/1X3l7MFa6cCvEX7VbOeJ+plbpl62m+d
vLtoGmqKq2430gQbrHOkUNwfp+TcDe82iXH2YaDhpJXP5r0EP5868XNaPQ8w8FAE05FeZDn9Ge87
mjDeAR1lTKncA4234ma+28YpSw4hojv65cHBaRVSylPGTZb4pIjrRw8DMrnA3FrILtcR+7uC3gL0
nvNaYV20cj2l77736jRPdv8jDa4PRE5uSz0evWrGLvD/xu7DR6Dllmtq6RYT1wiHyFrV07fFAZ83
TQzvBt0wATMqTuAyT8sJI/9cHXucyfwE73jJrY0ulg41/X6OVcC4z1l2n1OqQGnwEYbevgMqqm/6
9hs9XNKvLWqSzP8D2lVxFbg0Kl+H7jJQDw/Uyoq3nmazwXYacocW4TLn/ogHi9CLdo2MveDgFsfk
71XPdWd8BigiEoYAskKbbJBlxGXs8JowJdEjDKNwOaB97sN0NfZvPlhXJB81OrI03JhJdrVj4gFp
SoeXzB558l+u/gGghfSCh6CBYpT2kowE+a+k8JH/gonuKIWHNiN9vwh0C9PboH4zLt+E/7vr9VNE
+Ihg/lp2IKk6MsBoJo9iB4sE9ylZ9wFbQIUewLhl9GwjZtV5+lfwvFQH6+DJnPCF8G89UzVdBYOC
iRSj/VInmgb1CjlHUcKYzi6yFy2iv0s7mTitBS30MjjK5NOiS4S6jO0A2S97GgeypoQPjN2gu0Xo
luG/nyf2C8graEuNlmxQm/E1EgOyT02xGkKcdkpta9zvNreQGMVWIhoyNuEQUSh+dXKda3CiN622
HIcVM3/JgNjWHzZVK14ocHMrV/92uL9ijO2Nx2Sm/YwZWHg9N2EkEY2VGwfm9Ry8GjnrodPeiSnc
BSMDlkqtYlJv8oIREDD1j8x9LlDS6nL2IWvr+Tw/cHhPkYXdsI8Wn2N9SX1oJfPQVscKETAh3pT9
xg0+6vrMfUCh67ZXvDEzIEU9cus+udD4PQ6ozE2gYWCeGNE7pod8fHZcEOVVuK7RMsflS53gi8vp
hVgbEaCiL8nVO/JG4gs4pvBt9WJWS+nkzGvmR1tXLOLXsJ9j/ai2aoHaTKOJ6tErx9NSvoBcfcfg
qumMoBvZ/grF0ZQiMDaJMEEtHdd4kgqscrCfW9ad2uzPVHNZbm9SmTOq5d73qEoTzA113tOD6B6i
fLjsh+18vktvGesTuU40Vqa12REaoMKz4cLKMJ67soJtpu9MFIa0I3ccPGZ/dL+lPzp0D0JQsGTj
AW+jlyB0lwWzqM5867sPd8TfhmabTgwYL+b/RNu1451eXpbRzclbaBIo+60/1VEqV31F7Kw9i62U
BdrLxcQMQISYIhnDNcENyg/z5GpOEBGVeAomyfPpJUd7rUP3TUGV9ra3rlu+AGP+W/mKoQO94a5I
7g3iySAxn73Z46yR71cX3jqk8k/9kadSvIcQk0DJn4exPKWpvzd+8Z6yi7QAq72t8KOrnkFAxAFe
e9VO5NW2TVuE9EzPQ2D5E/AmijjT908RDLyh+VfWSKDmCRQ7SEMzW4u7D51BuMFGXR49FuD8jenA
MN4hmTAbsrSfaAuiJh+/iUJAVn3SvIvbg7bbYOJDiduch2DN5k47auu2dIAiMufZCcwtJwJScyJ7
6f0S9RRQdHNE3zF6HMwdCvZsmTa7wMBJR8FECkjCpmFee6LA/L2VEeMNcgDX9pnue/co/mgP0+eZ
AdXlM21u+uI0Up3grjPbdQCbbFqCVmPSk/l7r1zZHYfxNGreMyOg8o9QjUOOf9igGBhDpesR/Ddx
HPSHKq0lWfeLpL1hXp6560dwSMM9817j7jXlvEeQLVSWe+43pyl2TA67kXX471eICqHXMErEtlmx
iIvhEdq1dZCdtA7//SojD5NduazUAZNAIzTjYBMwQTlfQhn0goQynupK77Co/PcwlNqjaEBapjY8
WgCFWKhKmkboXFpqlrSc908WWobeU/9IXPvaABfalDZSaOCQjzoYyqfKNox97uOeswCEXEpp/CBE
sXcxEpaVk/bao8PAY0lEAX3k9rw5zmvQMY33iyK8p+zL5dQ9u4quTONwXCos2O6iLskjnRJx6Zyh
gCpBLW821WchopcpDEJsWggN8Co4O62E++R5bNOqIXa7ia16Qz2DrR2Sc2QU1d0ep3ipYLOBkUmD
nZNjGc1qhDKibtAOaYA2hwB4r8lRDh3UJtOD9hQ47dEPSEKf4nZ8kKdEnIiPUo3aKVhGVSsevZNE
R2FqLoZ+Wb103mOIsTjxexZDLEjH4UDkW19NxbXUmEJMLVzIVmdsUg9gKnqBfbNm1gLkEoxMaWGf
Dc1rLRrzKm2IFxB7jZ0vo51N02YxjokFFB5QZ+oYQOLbapf/91WZJRcHiiLNF5HRhxzxGF44fWhi
0fIqV5Ao/6mZ+NBUQ/asNxKGrMqeiszq0QEyFLIDPXkeLDulETTsrBi3Z5YSJpbjVd2mWVOvsnFT
SMu7u5PVU4lxxasUEJ0eTNusbMuTbLDG9gEZWl1hMTevtFsxDOKtGmrUksyRfYAXSm/ZWwHAnmO9
tc6jZVpnkH+QNdP2K5y/hbjnUUPxW/GivwAgWOehs80znEnrTA+bHEwPOrVtoM8VNNhgBCAljSDp
TBWwpP99SHUhzvNZsphNp2ajvetDIM7eXA1lHoKKaf4y1Et7j5H+FPXGdG5M2oiZwLKRMtYfAdwU
X1NRaeh60npkb4WbniY09RPKRfJ35TGxnQiiVMS8whrP/z0UbTSRX1Rieud0vwpwM/z3fb/qxrPf
R/uhQTkclc5wHssGGwFmx1JDnexnDkPQMhnPU7Y3Jj07lFlKWnTjETZt99zscfIQRtybEMmuBTkp
e8MKqcT9hKTEQudA18/s86l4lAJ8JsQwymGNSKBBiwil0zj3FohiDw5Gd0QRUmdkvyq1rrvn84MV
pdkOu8ngu6yNdd3E8BhDl9bt8G2arNPBYKUHJ2n/+tD3j1mCnZtQcPwZaMfKjDYoFjiOAAIhSBeV
z7yFFfu6IzYWYOJtjCUGHaFS50bz97rX+nua1c25SQaCfhm6JTJgQjHVCRdK2UKw5IEztw5OxETZ
48dnF/069EuEb06fIKKeZg6u82eEaXuhYbFsLCtctbz/S5OIyg0wsHUzuT9ZoL/6LQ4vLRDvrmWr
ndmO31I6L1OXVHvTsvqdI9I/s4kIkG2mS99PCAraZt0X1G+DaTyhcS7TkA0sh0aUNPqqLYqRjaE8
6K2ZHg1nOKWufU9dsbcSRCm6RGNSBZ0GjCE9oqVNnxHNI7FF0LuVU0zCBCSRLpPubwT6KjKYm/to
2Fq9qk6DtP8SvltYmXHJGC0Jt9w6lfFMzNNr1tX6fQxJV68qZ+nkkTyzvWfDxGtQabmN2u5Qx4PP
Gd3Ptmz9/GhakWlYE2XaTEOznnSAeyA126vwm2qtWutSp4Ci+kDQk7Dp0Jql4LiDUZUwezBX87dw
qrZXPWLB1jg74E9nNNszzuqmvGFsLuC2yQi8GO9ei6Bg4cie2A1INorrmZRyvg2/ZYlu0F1FrKWX
3l7C29B3tt2/D1beXLpW1pfAyH4GCfTaGknEjcuBhUuws/JbKprqC+rg0wDyV9hBsAuVR6szz03a
w3gVo0lUYHtJwDNyVq9q8Psr2bC/hVVh7xCEIBaRPlydpKHsdn9Ll1RWvEZYHHjFMgr3mArz638P
ZsTZyQ3LkaZe+qv1THE4tIhzhirrSIn40jLCWJkZ5DI9zNTVkE6HSWjSl04Tn3vFkMHHc0kKzhgA
O4AWVFUiXFvGMOxy7j6cLU19M9Ikuszh9I1WBXt28WbhNDK+BTSnxiohDFDG1kF42VfaF9+GmUGj
VQtPJ5Css3QYNKjOdD/3T1nBe91E5ADWNr7AXHtD8FkuWw2WZajxxyrlHbTaN05V5TtPRdS/JmQQ
WgWsNFFyaar8rdQdcR0g52nVRBSoZRpwAzNiQ3DjrLIE/sSYcs+5Y1UfbM7ji0BEIxHws3agE0TI
eQQnBtwRK7dS4qmzUwanKXa7PC/bPZhDCDdezBUFxXIxxmP1VTj69xjyYkrp96siFdURqwr8HimD
pYtBe4OBoFyFlevC+K+TI66k5Gh2QCBMZY1AV8CsynY4hllTrvMIMbdbj+R6+B6zt5ou6/yVquIM
UJ2ZoWUkawfDsjq5Y87lojdMWRT6kExFkohIZKu+bn7o9MKyPhxOyBThS/UcOhmZmF+24aOF0dEC
tA2gD/CCzdwNkGbDE7WN/s6p8d4wr1bD0H2X/mgiAxfkaowFIKcwDaG+Mm8zasKsQmZnW2Quq8k0
q486QHVtJjWmZInK2CA4aqV5tfU0ztkhExCuPG0whfveHGq/LbrG2WsevWXNQAKv8ZFrMSoUG987
UpiWqbDPDMwGi5eCVXdrQ2HR0V8g/45r4Ub/fInZQpF3EM1D29YuI2xc5HeWBhhh07/GTIokEaQ4
8VR+C6QcwbqRXkRvK5XmcNQTeRtd3zrWtIluTqDjwJivYOG37jWLFrrTMEQyFjINuxfSy7Edw2WQ
IDa4Bt+Rv6kzVVD9UtMTpWDhmOtXGLUr1bwQD4X1xkHdg63lYqdGQc+WPoGw6A8FyD+TUMOhy2zz
jhuK4y8Hbhd9zwfSXTo5efYeyMTBXWiuCs3Mz3kMNKo0ZPM9jB5A9cPkOOGFuNyfIUCvD/wuJ6Ky
SdkYZzykORM7pvRHYjyqZxvn6Il4M3S02kyzHHe+UsQa+uIlsI3iafSz21R3b6oz8NIEPQE4rvEq
QqEeTZWl297Qf/KwxtDp1cE91CeW9DnuaNK6W6as+uZ02F6RRT+b3VebDNE9IRIHr93EOxI0IEBT
ICJR/VxbMyxhLL6VW3snP2m+AiXGA+UweX3UCbThrFd2lZgTtttAYPOfq8Z3F3pTYbGkq6elsf8W
KM7XRhSajP7ILEARab8a2TntQspDWt68EWSYs7pg0OznnpootpVlQ3b1C3WfkPJDh3XxG0novQbh
EK2GrKRTaX10Kvti6z1oCAQZm2ROwwuu//dwVfO3g75E/xM24dVOfYYjWRgx9yRJ06hsmqjzOurz
Jp+t1sJf/ByHajg5dkpoEk2CeMyjDStvfaX0rmjq0qYpVfGNQYoOwfz9Yn4Q0jX3TDN/8yblzOfI
r8lOApq0YAGZhfiEjkyMHP/7plkRFjI1t6ZpoCj2at6nIX7kMWy7UObeYQw0F5+KesRV128oMPzD
2DnUbtGplo0BPadu040HvEP1tTz4IvxnN6a+ZsuSByf8rCYn3isUOfPX//cw+CU1m9UYBwnDgKYO
GROWTqZbMHQ3Iev+MOn+Zzwx08BcufAMvL9aD8wFUE888zHOo9Jq6qYmXFH32hRqm2xybm5qufvJ
IQvLJsR2xuGMO22gMY54hRu+FzT6MpxSkGOmTVx5OVF4dHp8jEF2bjQbX/X01M3kK0ihvPpdbq0M
gQ9eVZp9quwQKUpiUer0XBEBjLzJttSTkRnGMei5blvd3DTegBDAQknnc746SB3ZTBADfx2ClxDQ
U+9b1VPZDbfEYq3xwSZso5Lzr90h8EgDtEt6yE1EQHhk6ftCt16LLJ/R9ADGRQ7bwemZl4IYwwe0
aCxmm1Ga/6vjaiSdOOlWugs3w7FAY/TprktCdDulIBGJdlD3JLqS5bq07NWgR/020cYcv7GmTmFE
lJfrO/GGbKzqkYBMDhMrWLeVgIHlyXbnWDYuV5WBJMqDdDuthUXASBV/CdOXpzKcXmzHzJa5VePS
pGZeNHTH9y30yaVM9nFQDK9zpRGbTUtdSfWX5xg/iNoxzoFwzJNwMqaveKN00cXQG6NuW3Ew6vgk
XgvfDXaCzvWybtuEBuhkvGZ6dSRaw34P8MA7OsvIJPsOw2bXH8CVxhx610lF0FdFJPdBxME59XGB
xgKtNH4xAkvG9jUw4/pVDOLVka3GOTPsj12l9HPDaYpZVniXNn9D1Yxc7VP7U2tvUVDfkF37u6ii
Fkk6VAJOlw2coNPwFKaHCD0ZSIFQkLUxtTihWAg7Vf7ZJWjkVG262EUXTvQ2cvsOrKORgczPK/oT
NKGnCnxOhMNWOSjSAtfSfsl6o604saGFHXIG5hp8yCEHQzFclK1gdritenLyFLJsndwta3CuqWUR
2DCgGIHb6149pggTUCrgFjdyKwwyPZJ6pTcgGUoNZ5DfOxV0ATxLFZhAPYqRrcZ5RfcsGwE9mo+m
L40dpoP4bFP0UnjNEjfDSs6R2yXnOIBD02KlRVdD4ywxg2YzjhCdKkdm58B8ykuXWF1DbkWaDMt2
isqdixljFcqopDvmNds6REk0xvXJ9zoMrB0cKZ+k3j7KX6YJYp6wYUbl3Pun2n1zDd+AK4eqsdEz
+DUtskmuEp3GRnPzs6Enzx7/RG4MR2WRFwfZHzieO8ll5dTJi2zYMbijLrneE01u0LntcjQThkSa
Gaa12kN1IjOK1KyNHcTaWi8xXGoi+cqjcDwPMSjLwCBlr+o08PcO5Jt+5USuce90C3c4srlWxdHV
FoiCu8IdNyINsnPCKX0TyZZmkj7lx0SYzDFAFEXzA+Pgqc/S5eQJuUI1724bUAqOkcNMnx+IhMnO
YxRQBDSoyUQLVcLpR2YYXrSqw4aV0iSOYoSVkDMzKCcH73Q8/M8DeBlnbxPkZLimPGaa1PlsFMNt
ZQT452q1atIUOY7jev//gSTyTWaxBND+ieE3tH2xc73mHCpimBhiMZfMmuD034NuapfE0oiLSvz3
1iXvexQMYtFUnPrcEVvAsu9+M4HMi6V9EgVdYRExJZ9gK5B8arC/+tX3MH81tDlUXWzM1C38uDf/
VKFasXEnOg9j6IOvs+f+pkybaInhHX2SwUjNQGQnB1Pc/nvo/lPAxhTRXcMICgG1vmv0glgm1/hL
Y+IFO60aN6ljDwcVUAa6ZunBKm2tPZxuZptU7fsqw6TQhZ39k1RkVAgD2HxvvtkTpzFsJuWC+Q60
R3JRz64Pj5PqOFqXnkmagPnXRX3+4zXBD2DDCyWYf+nAIbhA8Nma6bcK5Cf0Jf61c+ZN6XR7x8OV
HDievetSmmBuvJnilByDwek2UJGkKrRP2dHmt0mTySJIq2OSAUGNXHMrh4o+3VQSRlr7R8OM3nqs
x0nxJEmCOPs24QNVlWEtZyA1Ksd8YYyDK7KQt15YMFmycLqaU3Aoct2F8esKjiLPve5GDz8Rixjo
hGe2lw68zsavbLGBSWAieLC0RdZk/WYqSZXpQ6yvVmvTYPFmztSgx29DsAcUlL7HtAN0ab4lamS3
9Gf+QIJMGLh10ib6zfFHZ117+tPUQf4z4tHYaHqVXWqH166q11rDRUynneE/ggicq/jvEqBRWa5f
gL7gFqtp4GhNtGNQlh0lZpVKXGHjt59lmzBDn2qikIybkb1nicQE1SbFtQP6WPR0cwOyUR7tyNSk
5aJWGkMkExq5ESlUiWXZLCeZ1oe6e8ptp93ldq8OXY1oxsvMtcoAt/LCH7L3fjytm069lHRXKz1b
cgp3ae4ld7vPYU5HsbiULqjvcHTf7IahbGW546kwO4xVjfuX65ZxG3qxYQfDfVxzIIl896nEeXjO
Jxr+KUNNZmpHw53UY4zyRaibl9jJKpwl7LS0T6Aea2iVeoe5SjqJdI/zjfaRFuHgyunSCBcNZjO0
29j3H5lvEwGboj6fqokJI+JwQ8fkRnvnGZrC0ZWiuVQiTmHCqAgBNI1n57uPGfnqdnoPQOu8J172
2mZAI5Kqcdd4UGeWCq4OVQ2MmXH5LQbkicwUcZwHqdglZWQe+lR+AvCHtWr4a4e7CYMFIaM6NgUm
0O0lA+q8ktzjJxru/RkoJXQ5nU54Vgbf9tD8GIWr3UzrGadYeMBcDrgDnPRgv5UGvH6c7f1WNwBx
W+G+j8l4MJTfrulBMgdI8X1FcqRPYaNgz6xtZ43GVgmGXY7WJmv6jCT+6jEXPcFCAKm0c6fTr6fJ
jFVobs7luEgtLx7f0WORUif4xPMIvkeDTnuS7qtyi1k2bjOwz6GsF65hMZ7s2/WALH2lEST5ZMTQ
beCBqhlYSlvVX3mRW9/SHtVIn6JpIeyNys7kHOc459BKKxomnPYo9pptbIh4PeC9hlURk0whyTCg
FpwSIM/S4whpFzq3gVnsjQJZ3+jarFPlIHYkTiG4hiIdhqlEm6COduf1O9EXp7bSr5zYUMuqe4fH
fYfVmeaIccLaS/MiJzHR7lFbTh3qRz91nUtHiIuHKqz0qouf8FxUW5wNXfyG/4+j81puHFmC6Bch
At68woPeyL8wJGoEgPDefP0ebtzYjb0zEiWCQHdXVeZJzt7ubSwVuCMgmQRhPCPykEi5rPOXMrHC
GcV8S1Laqaa34JoDsrhp1KECknA9yimusHEsvVQYJC9eEaEXmPT9qlW1UJvoH6RDtsHekdNux/be
MGUldUBg4vK4I8JsX+uUMqqEucBuRmpGxcxYHLFWGwLyq0GwGLXpNbJ5cj9QtE7DRtBU+oQ9KjSt
fMlpoYnrJLx0s4VhSsiIh+E04D0wvW2eiaamIrwv8L3zCc6GkK3Yy8ri9JBW4yD02oUVePmehX8i
hQBVVpscnhy1esbyUSClrtXk11TokOjp9D30xDJpgtxh/2iKjTwRIU9Lqw9Tuvh+jb0sLj5qGfyK
EOcaMuu4PGgVBKilGh0xS0UWJyug3nmXBUKsTFQ4aFP+lYuscqkAZGqyAPu3B746kOEeMzJvb5wx
iRxkRqibpW0ID+mFvTWq0ngvSKN6mMbqKDAv2EL/HwqUBmKhv6czW5U6FZCQJPY7LNiI+fr6tVrK
b9K+Nv1YPYJ5MV4h65mbWIQAL5iclur/bzjh9YYjV3uQ+HKLFzz1jOAhW+sGHS1STogweJzmqRtC
U22lXUJAE5Lsp/f1qcBmastXHoGZz6r4TXjFbVNOubBhWvG21FB3ROChW1NYFk+NeVtCrK0+RLlL
XVGDKwu9yUVNOT+llRRBNN50CUbxGWeYUk+FrVlGvaf3A16026ulAngV6cC+lJ/ET4m4UkCuJmns
6zc3LHKKoqXfVWJPArX16JzetBAtNq91vT72cl9dyf6xSiamIvLIijyS4gG/Na8erJgVKN2klzaP
xwDUqMexIK/NBkKV4CRf6s3oOBWFhbyuVFxANbPYVQYxQi0liuqbmGP1usXDQU6RYXbrcCKyt+Ck
/S+tFFcY+5ehn9R9TOjvOOBmWpeLtqLBexQ5htgJnkzT/CCMaLGwxp+G3CvbbuiYcBKwsBpaQUCU
cn/oos4QvNpyrRJ3qbrmI0ZwjBB/rynK/Cn13IQrjTPYkJ+zJU+OdePkCg4oZMtzB8XqdlSOmGRb
jzePk3aSmSincpjE+CbN+va6wu+7lXAZRCQx2BcUzJ3lelVySnVur7J4aBFY3IFuHgc7DLW4pat+
QhpCG5dq+oP02S6ShNbHuu0VACdcowcC0ExmkPWAVfA/7mILaXTdW7WTC48Y0/PqY0ikiJ7SWyDD
xZOfuL8R1/jYcNLiFIgKEDBodev3zdJfZRlnXh0/0dEWW14xWZta68IO9SkJu+obflJk20qSR6Nh
HsfYJKAdQ3hpKOiOVqqAEeiLyvk7rywSXbN7O60j0/Ns23Ys8M2ju+i3FAuZ9kS9xNa/YhRSxxzL
QCxgpY1psWX6WR/znkPn2lU4aZD0SdpLOk/3JfGsYNgNu1kYQyMflRdsRy6ZAaBkLAlJsmQyq2J9
ohnLCl24UiOOAeMcXFVtCSpcqVCCD4Oxb+P6TXxgWy9Xi6we9Qa4G7sB48mHyxEHX4KiHEaTywTO
EmZvS9Pu0Rj0Bg30TVVq0PGi7qHZIpHAQD9p1G48MIZCzMgCCdG9MQRg+IotwIX/2S4WqbC37wwJ
H0fd3J9JkPGs5MYfj5l36wkAHBt8lvOyBAaS7tZazHDRluuEK+kIFD+s1OQvbUnCprr1cl08D1OP
YyediXdjcOqkI/KU9qadW4M4M/aKBmWAPfeD/xDaDyOTOX891X6NyMNXfK/oP5Ygua+Ib7YqXFA3
vUCW0LAMfsXRjdYHx7BVwtuUVpvnfJ3uDnCKgeE0tu2Gke61BnImvdXVGx/9VO+TeJ/O27iLHj0z
4AsmaAH3SfFbEOS5MAiiYqJF/cxeyVaOB3R4dUiBRv8kSOAdi7fPxX/26zlain2Tq56IXF3x6p6o
VUR7rtbvpurYNGcCBSjcUbjR0sWuWK6Rlv8lxb8FWXDz81C+dFjxjlHYdnXWHXRmeH1otbEfw25L
KWvpxrQO1iWCmWJU8V5GN4SW2RJhbxwQyDNtl4/whi3jsBKCTfffOq7VgbBGPVx0bA8B2iGjiLBF
3GaocxGrARF6tHI0hO2LA+Mre7jTvCEveZVe0P7R2AQj0eHNp6dr2GXIMKL1JsGvVco2jxga2aTN
7lso5k5kCw0mjz4hj8U1k/j/jPYiMrLleLdmp169WjiWIVQgPaClRlzFRX5/IrRDrrF1BqIjhs0W
cC3q5SNWkmX7CDNcpsxkybLUd4if6n11HTksErdVOcMPrt9r+Y9eSVv59EoKe/qJqWbJomP/RnAH
fqAJ5lfVpz5iDdTZ/NcQSJfYb0QU36TWA9N7g4lc/CIIWezeA2RhtAwbQ3pSXHimAVz7eL4KM7u8
XWK4upEACqIJNZjqASLic6GfUERx571umLy4ojt6bLcfoLCTt+RNCZIDLGmXDVQ8Jm/GFwFJcWSN
7uATZbtPDsLikU7Z9Bsycx/8NiJWHpslct3o7KIEyH6lux7oPS6o8+06Gm7yTX+JR5FvfgPG8Je8
qVdjj+9DPeKL6gva4y5fnbwV2JAJaP9bnQY1GrKzL55r8Y7XGUpU+7d8pC/KU83qp1EGl8JP/jiA
VXdkQM0de/BePhY7aWMlzsr27ZrXdMfl0L4QmS8nUHfYWVpOCBu0n3K9z60rKgt7+aDxSJBC13k3
2Bpeu4cpcacFwGXT0nd+L65kiXrFKV5x5eG35eAwPL8gVZBXMdVylRn5GjgFrHaQDaczKAzrS0QW
33xYBSQLmxnM4vRvEFYmd9Y5sNnnhB0XXXIcluYubjbxDTQy/ufcbR8nOAy/JAtdhvFvyM/W6M2E
+fwtEkEPbNkwTtzBAYBHfRwTn1E6Q38SkpMkH27Fofe5Ey9LQHLYcdowILG5Gf31Wn+AMrztJ8ck
VvsRzR9oakM1kIP+k0a95g62aP9pEfMsx3xt/STgvzZSJJ24O32FFO/Bid3fxptsvn1XuxiLTkAd
XKDwjuWazuSMLhwMPyN9Zyf4KLkCUNKfKGScfJ8ENy9zMRI6wLXIFgQh5wk77UW6PmvSH5KvbRQ7
m8FRSCJ+/i75/pfQR68JR2yGJ+mkH9RD8UO6A070aCEWwiPNyl82ty9xIwdcentxCrtlGi1Hq8DR
1SGAbqbYxDDrQOD+EM/GFXeJaDjdRvpFeLsv3glWNi/S559yAj/wLqRBbuwkYBXEGvHOXp4GvNMt
8R+v5kU5caqOXfFdcIctbs7tjbdKK29LasOnxve/Lrw9s6T4OTX96dYiRfis8o9KftWk7SzMaHt3
axzyYdFHHvbP/NZdc9SPj82EnWNrpURYoHdHFg8lmEMJG4dTPr8szw7dUcCTKwEn4dKLoDnRLD7Q
taf1Bg5+Q295RGLgwzRjIB2bZ6Ba9tjxN8j9O+boHcE6C27l/tiP+7hHgxnKgNMedEeTf2XnT1Xi
StkJELGFwL28SBN9PZeRKAPhoSMi12MwQqL1LnlbXME1Iu2XqeMxw4AYWZ/iFjwXPBxGpahPFriE
PmPxCL5doDntvvLUPcNWlFRdWP4bftp/w0v1jjmbC4qspAOzOYa6h3b4r/jrNnrB/YCzGemm5I0M
XE9qWO4JjcFAvIzQZTzkrp22j1MyQQEmvaj4jdUAS7QRsWxK3kysWRpw5qy2OEFMWtRY3mwr5ISu
veBQNX8Ikpj32OX5GkE5lPOmNjyV0g+6ohrQWODDaznJHDUNTht3UWBkLnAr7fErVh+TfFkQrR+M
5ONBh14OhGBtDojIlHRDF6YGi9CAAEH/qxVY1Sg7JC6pDYTjU5Y9E/oMVEAj0Be/DqafB0fwxsNK
mJMy4SZfxj9kFAAIgX8+nh0wnJLk8/oS5qTJpq6qphPJGfoH5dgxAVgE28vd0YUG3GM37HJJgFwB
PEOn7MqvHl7NFILpT2CmyP6o8OQiQCPoqNedRnt7goUGwkXxE0y0WMNb+zLPUSbbw4BWKShwwMvE
NZ2k2RlZzdhxkQygCGWnIIUkAVqAYxXQXuwxFnuOtSE1SwzzDpDEGzXg4zHyy8SFNVkUYVq5NBFz
1IrGJS/eK+tnIFs6jvGcfc/lX/pEAYooTDXM7DKJaV9DGw1DUK9gZ53mszahYPkSgS8SQNYol4PZ
dMnXmmt6hNMWx6FOrsHjs9D2C+F8vXI12d5VuxM+4wzWH+RJG4GvMHoqvRh9I5ah1B+7bXcD2cUM
/8I4P8m8uI5M88zxbnmP+awhrdkEbBocnQnwcCvA2jTvYNolbLXMJyPz8aK+PwY09JfEpNkNFvSl
+c1MSCEOz81t3iXbBgmsgPyTPZvDMbpngW8Duu4NBoht2OM4xx/2SE/tts2xl7kiHur/LzfBRk2H
7zNIMIrjDzftrI5qak4iKtwxEFM7/URpX8gnGdjUdIiTHbggrM8H2mDUn3pl81DjHJOg2gkumizB
meYTdvTUCJbHTimuSx/xsRhI3dgqwEl80STCzv8UvhBKXzCAjuICwRl31eHxbL/A4fFQtU+j0/We
JQQ8lyTs8rYETpfDW7tZ7nRmUSNKtLo4u8udW/RbBcbK4GT38Y1TCuSaGUgE8V7qAck22lS+i1rt
R8jgQWHP50lHyWGP5/Yt/eRHijsOoNMVoA6u0lUHkP38JmVyHt5E1YzaD2IUpy4nYUzv5K8DreGw
qFmPI9YXhyjh35FwWpD6MF5jN+c8Y7zcGhQpOnICHE/0GXgEiN7VfA4PNM6GIKtBsWPU9J/WXO5h
pkb+o/UbNpXWl+Rzbn5o8bHRaxwIGlIuiXP1IG+GB7KMhqzXWR5ufq5KX0uX/EhmSUYeUFumAXvj
8bjWBagwq0LkhZlXyn9KlIZOJqls/yqiN8QwdNpuHOSkyQoFxFiMr9HdIkwqTEBiN9F6s1Lj8ZS1
0i2Jm8bDxnpORsYxym2ItFHZ9XRSCDMqXyA7JY5hjpvERLCtpUAVmEC7T547XbHNPDTkTbbjPWH+
DVsXPQSSVwh1XUzXVsJju8zckEmdsVCoxNEZBYJiaPxnQ1c54tcXjeheW86GIiCjVXk1OdHkHf2o
Wq2AeHAskFnhKJu74zwjDdHnQODDX1fta8ryzxJn82CoW53lun2THM6jwCY94Vy+8bDei0jajB63
q29ecZK8UJtT2+60M2KtiIsZiC6Rb5Ho9jQNNo3G4g0r1S/1QvNBNOVEnq6fVsocuoIjACr5Yeux
jhl7IQSsBFpfSx+CfrBW63u4ImlGtaSpViDX7buEPCeSkabiL893c3OyiCPoP4bb97x8aYEKKWCZ
8vuDAtodF4FGvPT4F4M22l6FfbelGLNF/3VwxehxECM2AUZ3gBLvlKs+79G2PM7P9nuxO+wmt3Gx
n7tMEh3lfBC3r5g9bI6Ix0/i6/aHyZftvyR66whYfn4N0Fn71fQW3vUQtcGhDtNocGevd7AqHxIP
Qww9fI+63mGI4CPx8mV/QwqRrWzoQNv6tbYhl9mTC7PEhoTLq9Z2620WfiMsrzZnfee18qBh2Lya
I6tv/RuQDo/d5PAtbdi1PW7K2GE66dzsxV89IejPeMmbHU8jMGxUhxoPiuo3LqbfQXFYqL7X1aGn
WS0Uyl7b+TrraWofJjMclJ1mHag4dXkn5VdtPXbSia/oM2TKrKQYrYjE3rTe4FK7a39yyAjBXlyI
xTvpDBDkoHyNmyyaOV8brrj4VB0iFzk+VZG1gQrlM1dDHuwamyqikN0wGNsZ6FNv10U4Fuv2poWI
E7opKEaYIHAxgjbdJKWrsJ7ll2EnBSUfZv+tOJtHcLXcw+DvNrmz0QLyR7kCZuEzpVHVkBhm4XGI
jzqZupknMQYu/KkLOagwRieQY3YQnarzzqw9qPEYLGHAAN3ifDV+x4WDg9NpQ9RYGwgAfDRcfvtK
yoBj7Dv35o/2SbUJxt1RHM1vz1C32im09rXpZ8CFjKvMMf3ODFZjLb6UX8/StfJpqLAHxneaoLuY
XucnntUGC9n6KgHAFBv6E72+7ZLtlFkX7ZZcynh5yaQ7A5Z9xwYtN2ZLhMIcIGsgnm5Y8PITTrO5
WZ742A/JsULEm55EjkzQZ4xNCmxyDiGwmMvOVI/dehnwPzK1wNLZctcYLc9CihRw+V2TzY3fcXlJ
jaNM0PFKYPw+LuAwvqK7a1J/0b6W+S6PvyDpRSVE7awNSOWIGvSgmMGBQYHTGRGeNX0HE0x29KP0
h62dEXvm5H+EQRlErGFnSp0YHR1bPUfYXR9kL3rvTK1b/eaPvag9C362PSH9q5Kvev1OwEcseYnD
gNITpUtgtiGR3QqwLh9DefHy5E7SAyCbVnStPViNM3sksEGSuBKWIBL8vJT89Od3J/jkbeEM5XL8
pmtB4U3vx+73oCK822/xzzpgN0ltgYUWkSBrg7A3nz8E9tUQira26TfZ7nHhlcFZi/S7Os/K3W5w
BtmeyH6zh5388dxQaXqPz14AMHBg17dpO4v7Z+Ob1+lIqQ2kBaWPm77UqzPs1Duw2az35MVv+C7a
NacexMZHdWVeX+7NOwMKP3mTo8fFel3/np21t9v18WZeqx0v8HhDso6uiw25YdqPK86Z7gPeWGmX
v3Fwwr0gGOQFsVx0L9kLwUpNdxyS7yJqouHjhpvBea5YmpO/GcHtym/Bk8b7IGGAyfEH0c3O5Ke7
+k35E32l35XGNj7JLDNEWWNdbLVI9NNPdujywgu+8B/mnWfbn9xXelUOGWO25vD5bXhZn2Q1R2Cp
xMNWspWUnviRfIvYW/6sDVoUXqp5SS7TLj3Nf7VuC3vsiY+LspF980iX5Vv8kF2ihA5sS+Wbemfn
D4CLO99YEjYLS7+dvjQ+MsMzp0AkscHsSbyr0WOx55g/3EePseBz3fYaVnqWsDtcJIkTvxG0DlbP
Lcui3W0RVziLu0SzR2MhfPZ2PusARQm1FCJ3lh9O+NRW7xRjbhZ935xP8ovs99z+HmlxNW7mFAFB
ERyLYaGDn7VVd6FTkkblG5iKPdokH4CMnHjL4IzJns+ZqHF1wlxfaBG3b9m8EWpOxreOyvqGZgfU
brxvrcNUIoxlRnFvu59S/rzN77TLYiQUHodeesspnRNc+pFRblf8U8IOexDGrhi5rpPqT7IKQPOY
BUZI8PwMrKXM1Lz+VQ27XfmdnRqfxCSiLgCDEs0gb/jxKTrLs3rUztzS2lnZTx/9n3xP3rr74y/h
2aBRdGXqi/YS39l65o+WO48+q3vHHaZskovq905x5BxP8fnavD9U1zxQ+uX/+v0coDA8L1thJ+xc
9YLB5mRFhT/skCctH92HfFzPHIomDupkEvKIV/a6R5n2+DcLIbp9KLmw0fZWsG7yt+QAnfxMioD/
OCTft2NyIfx2f7vyBFRRErIKcE+/CYwH77mJ0MdOCh4Nx9pDdgnSz4FHW9wtrrTJXuSP0fvEmUoV
Fd78cmsczN94Lx2UPVkxR0wH2oazNR225d5lX3T/DKrJpQ9iIwS7FRsb+R0EJSUpS3r1QymN6mkj
u9ykV6rL2BHD7861vsUrVQwAsIgH7p2aBB9GVDMGgj20RfosnpVTGdyOup9B5XAglxBXvGsWF8T2
b/dTkAVBhBHrEEts4pgobC7Vdglzr/3uPfFqBHVgVh5yDqgaJM3Yww/XHtRB+ich3j9Svz83AWzI
350VSN8xHPg0ZDqRusrfFCXgTbYFl0I9SgfayfE/cO2RcAZEdkQXn9CPfeam+1RQfv/G2XBThuIJ
5JF4SiPTH95p3zxoCZ/pydF3KJjVcw5gISJXmnaK6Veahy2cozsGWmpNlhWyQsxjexlfQax0lUuB
uIT4rEEzk1m7uulRDlW23Aaw/Zuwyf/Ve9239uoLg3ggbOXPuElf5ld6JI+vnHNI/iMP+/WQ4m71
ntVRiO85szWR0itAFikAFbCTP+XGgBt5tq1yPtilUY9sbltdBs7GThnv49P4r397bOkMj4F555cZ
2pCua7frrgMHAR1Y6Lv1JX8YAWtfPWPS8nRca3ZFRJY9VG7+ipMmeaV6QLrzyUeoX8ZP8cwlMRRX
eSEAKfuTri1ZW4rdbBcoI4TREp3wr/jlpCeciuZlkZ+N5h5WI2+EnAWafh0hPFcNt6G4qazQko6c
I4zlhc44/64lCib9O+Gw3SjP4SJBg36NSAAzbX0EGAhehbYTADR+eHqZbwf+hlFEKYIauCrSR7KJ
BRcrgiJGCXoS61g050m9PAa6s6rXGSG/C1VnSVgEDnc4yrRiEeiE7QP6PtCT4tlczUMrifoGf9lp
nF9oTIGkr1yDriKWP7pnPbtIthX1oBe9hxQ2EVsRXWaUEKTSU5qOTCm7HfF4o1PTwgB0lUZwhUCH
rjpSMZ8xndBsgcszesNwgiQgEwKiLAYaUCscuLAZghmpkI4nVKCKhctDeJSfDQHzXxp5sB6YX030
r9rug1PMlXsACGKXY3VyRD7veM8+yvG9RrIFFv5QAVW1GJgCsnObGLJ/5XTGUUF6nb9qHMa6GuaY
VBMT1pl/GUkEnBazXee3W25Q6ZIz5YN4joIIS7orXYRvatU57LdPIRMFAAEgXhuOYRoAOySMyk53
KeJUeB7ZWbrg2J0pSif68w7nnVoJGphS86p5vUiztvqNDTp6U4kXg5dNlGSPxoCsW3zTnGEXV7xK
rH9KQLTQ/7OJ1pud98/v2jbt94DjAyXR4XC9/n1TA/kb52459+CzijjAQ27nCX6E/NtSRoxAzblX
ZRaojMVMjSC6/1+7FP4327xDXLtNWranHajlsWfswWl5JHAShMRMk8/eRrv5jgOH2OntwEU+J77m
8djZqQcDIPoSPPjrZzyL2+TKR719Rrd+clsFINQ9KZCjjulHHBhOgtbNT1wiIDi/qVHuJm77joQG
q4ZPkK2dfvEMH60rHcxogLd4qkMBzzoEKVs45DB5Qo1ybXQqJ47e6bGeRVs9Pp9lxtqs7tpG8W7v
w4njwdE6szswPWePGaI8lPY0othNYQTFTFeclVJhwyzhlXNN/Dkexr0MaKIKltXPPuqv/vC4yKF5
vLFHsEz03NoHLGAcXHflWxpJ55nqRbah1nDmHO5ZJNPr0H0yX0+wKHKv/ldw3uIsB8xwC1QiSCPM
6m8IjHQ6MiI7VssVaBwen2D6LH/y7W1Xb8GtXLrn3kXpie/Uhefo9FvN06Pn4cT6Tvw0MCPtkAXc
fEwNYNjwAazvTOyVyiVdYWCSEI4/yqXY6y7hbrwKns69wiycjvAPADDzhAfZuBDc6pKoedJPQAM8
QLG+1WM+NyNQrg4bvT+H8T+EuokvhQyXP/GlczCCAbrJaFdgJuMVLOd4o/DW7Xvl6Js+VPb8NnuU
kef21B+r8+OKEOqY8Vmdm6A9Yo3AyP5e7WHTQrNM/Gbz/DGTEJrsInZBA9rncHRc9g+fSW/nyN9M
87bt6sI7UD9Re0lYsSYbaqr62f+QXsDvQ+f0WhGSFaqfZNtzEzss7gju6HmjRXRIx4DRhS6O/cKu
+Wm6i3W1IihW3w334Vf/qHbKufqIo+QA8A1fNsZ8uuvRTOFg/vJaZsTvUnLHmtEtBMgd8mDuKFKc
SXZlSvAPGon6Pf8u37oPVPf5gy/QnIzhiBCR9hGCudqzaUOnQg/mSP/EXQIp+AM4IEcjUsfcbkcj
fP0bs3fONLkrPzuA+aH0BgGGqD1tmZ/gxwONxTP1QVT0H8MyBnrYajndUebg8ESKZWisrVFeO/QE
YFrqd2aVS45n0WH3JtiGomrgnP340n+aE4EZp4ryodvl349v+Rjv0ldISascwmlKdOx0nvJn0YOI
fZNu0LfoW4uTyZDUXFYEOtfVfWG9QmAw+/qO4hoN+D35Vu/zn36k+BpZtADxPBdOal4Iq7TMv5e/
0k2OJUZW5oe28gXhOJMdGpJIPzsAlShdEaoaZ/1yk8kNUNA7HZkWt69QOrbWJwOlaWtNyLkC0J6y
r98bRE72SgMSQM7HSMfsnGzF3OdkLv0VNzvZtq/TD6QFOaSZz6fU/9GI5GrEnI+y03gBgDgchYAR
pNiEJCNwsqIy3d5UV+9d47B8cgdZLvP3KA44+bW2Mrn9X9FGNHhc5jN7bv1PPVqDnkkNY5LHZgnh
1dH1aP+YXruxhxnVNfZKUOzUq0lAqF1wsTR6EaOXvQwv6W+zE+/yESvTTx0OPpPjs8T/NA/f4X50
7trhtsPVcpxZLLpP7KLzBZphNIfpnqQbVoQ4aMOZP3n4ApJQG8weD5WyHbfwV5nfsKL04e1knlSq
aTfbQHIJ+QGHhu3SJxmUVYExTmfLETo7w2sRvMpc+Sfskzufz5HliMU60E/rRTksuMouz4+GH/S+
crpGV6AcLA7K5NreHOmnCxoHiEkk0wfTPO2ufaDOuyI04wnChc4DjHzkKt9pQO4Jujq3W9zgqJMf
6bEnGMYFR+Yaos3oJ3dJ1uTmtWWv9BGMsUPpLkfDX/lUv7MvpIEw+BKqePbhLijFUbeTfkYwAm4L
+HAez19Lkm+bofyH8NugVKcyHWX2V+YV87aYCXpCOERXRDghb26oVOAabPKXcUcEDeHO52wzfK+7
McKM+S5cRBKSziQrVljCVeKSces7iSpy/RZLD+NYikS09LjVzG3+WDR7fhHLgvBv0pW6Al+DnCEE
FtHMlOMt0NDgKXdBfkMr/4T6n5oaHXJpWvV26cDFKGuDhzxLaeAlAERxsRP3wX27PmgJrfIiO+Ks
NbtOk2IvTcK6s4SDMSLVAjfDDPTR1lu915g/VTdkFBojd+BAnin/lg/014MhQjuNGfuNN57NWiD7
rYMiuGoz0e+LstGreVO0be9b5bg1kmS2tZUMl8QQx13VMRXSUzU79GDPcb0KMkUrYDpFJRcXkyEd
EUjxzBLnWf2pRDA3NVw7Y86bg4npasygeFY6HinCqAtcJAfdFJ9JBsG4IM6Ck4rM1C8JQ0h+7nfa
7QQAaBxJMg+BjsDskIi9A1K9KC2rnPhhbiyg6yB5XlBgRatKghqAhNnDnBEx73lZ1SXIqBxulNiD
QJ49SZwZRdtaFAH8lyA1LnCYHT1GgIc8c3gUvOubV3G6LW6tl7LyFpz4m09ZzxwCTey58tqcfK+F
Ys2GeGLSI4DfMXR4TyaJDrJoPVAy8+0mcUtQ6gC2NkXjKyPR4Bjc1YUUHjbhH0FSNyo8NkkDtzSf
kyZ2DeFqTZOvVSVzFNPTWjRzWuEJCoxnPlbifm9cvPLlliLmidNQXlbc2XnU1mIkismGRwiIykMC
4sVuii4hBEktb/+STT+YZzwyF2vNLv0QX5AtcvYnQcnPet3PsW20TLwzGJsdqKY8y/zmtlVw/6J1
9fhP7pgpng/dgA7zHfDoZOyY3bjwVziNj2HNnItwP9nClmbhT1NkwjVk8tXWXVmuOwy0PCcLOgyB
BryZZpEimGFG/nEr+YOQ+hYJlkNSBzRIebcuoB6/pUabQiMrt9ven0CLGmLna9JOsf5aZYW55EC3
2BXs8k9LzMaAdKh5SUJyPNQf83Vrga/XanIE5pjTgyshXgKSmCPelYSV/mfggPRC056HMBo26iKE
qWFETU13C1XpXMrb5pnmMYWdOGzq2IimJo3EntRh2PqrGRWt6t/yY7tI20ev75rrBr2A9+gzhChY
R4cVrCleD6idSfuq5eCVGpR+rtwJ/ohTWSFPpOWfvFvwqNA3aYt9YU57NtukClb1umbMv7T3Jde3
Ogbh2C9R2CshsUdgs6awH7pwHRlwU0kjhe3C5LUz/SKWw4aIp7jJQEqNUcIkUJgFTx+ZgOKfrGi2
AbOy5my36NZ+u5e/TIJySHok3n5xYiJu+sZ7jkDnEQtfE5lKwnyfzuCR3hJDiI1lYd8pENsl3xNM
h8EsXhlyIHLkFqBSLUNjSsNquQU3BWHJ4zKQApQmeXDQfXRSt/xiNNYpXzCFNESjOvJsbR75rylD
cG7G/djWu4dOarAkHBc3U8VNMeSbRp79h0kRnEYywFUukax4WtyTxBijZyDkCH2WiT+mpQE1K0we
DWrLevFLw0Dlkwc1hnIuXCCAqh+NJOQ9YTBYJrTPHGtuhvCR+mTNPlN+XJTkqvyOyHOowlqrQ1Eh
p51QPyURSM5RAnW+kynqlF0TaNFTBYEckMyXceCMc1in9oBwYa+N1OzsaqgJf64NtRirqA1qKmhW
AjHiLev+lr/d6pa8zXA2+0pcvfLMdlD0tRt5igulN1o242zU+YFJ5YfK6tblDFSeI0rudC3tgecA
aeLJzLA7qDbNF2084u4/T/jeJ8l60Y/veSwcKKu7uHvJOREtPVI/S30VzpM7WgK282T3AE1r8c/4
trLfdxgf0fapy1VT6IyhdjVAJ5Dc7uiF4c8Y5FoDQZNwuM1lUNWGb7xJXjpTGaZVlHHWwsmJYsQM
048KnLQettiMkUT+k0Xahf160PXbER1Pdi7K8aJJzXXgfadxsy3V+SX15wQpJElricrhCAjCTpAV
8kgfuykfqLQSbtaDQOQMnUFijLj6gVy8grl1HPwPY7CkRah1Vlg3SkRveG2jQr5FGn04YxFZtrj0
IpdeVLeNEe/iPNsJroyn9/inG1PQMEDRSBqt+SfTv0qIuIpyvV0apMKlRH0fK1s8gU2H8Cq+XZG3
pI/2RUzaFysq9wMs+lESMe1Mr1PoliD+S1nwwDLtOtBtS0t5SAg6IZxAdIQd8EZV9iZmCErpJ4Zn
KBYKE5Df2Udj2I9F9ExEUoC63VJp3H4irOhuwItV5TG0QGjCJ5pPzKHhXjyVqVj86luP9pTNCsw6
ad3/cXQeO26j3RZ9oZ8Ac5hKYqZi5ZoQLneZOWc+/V26A8ENw12WJZLfCXuvLRAqsewtAq9Z4K9n
MZ2wmBUKT7ZGZx7WIFUhp5ouB3JfXa1eO3HN7truxsZLkiO0JxscqkiV1b6AeL352Hv9/V+CEltF
Sqq4er8DbgOZOKKTIkB9gNySj6U7IsbLXTFlkjk+77vCRe0Vo7erUSkRn1OQyMzzqOR5JCl2P42O
JNTuXbhZ/Xaq3aoez7RVrTKHdc88G4QoFlOn4izdLNWW8tFu+KggLG2xdNIb5vHXMVDgz3MPqFIo
vN263sDkR4gFA3oT0rl11l9GVQOyozi4Tx7TKargZNl21vRBKmzsOFZMaYoOcokp3VhhxW69kXBl
4tOQ+9RgH0tPLlNEooZL+JmbsyssUA+ObMjX7lfWwQX21C0J9noMfrIvtIZXaTHm6RoU5KVdDRsb
ny+WCmfNEoIb54Io/NiY/Rd0QHXsdH3h9q1jIVnBIMNubgbvD3a5mJ7XLTvG3a2PiL5rFykjwE1Q
6xmpt2oEvyWER+Zra+lbQM4Laup00I4xWn2BrJUHpKbjaNRk01nOIBGyNROwmXv9KrlpOJqjK+Q6
pQWqRTUnlPeBw9nh3rkKwLrb5dIk5C4zC9lZZU3WXW72e1MgLNN+lXTz63m6pp4pblFARniX3xtl
uBLd2GvkJa/OhlBnUxuvmwufVWoXE2BDTz8pbr0XxGA0HiVHqnljmvhyUfstl1HuDXrpaUXN/9Wg
ehNOq9Zz5zCyzHPHyEh771/kNvWN2evYf5bqh2Esb2Yzv5pG/iIDOdHMPpgmx+CS4/5zRqyq1BQW
t9lKx7oMuZsQ+FyV//Sm8wbIrNp+eRbTg+6mDODW9rVWrNd8tN5S/W+cEnSu0eTLykXwElyXIpkN
/Sgj/5TvwrO3mcLKAbjtduhewICRSWS5Bf+46iUPxEG+P93As2UdFN16qDhQtKVjh3fYs+VeThqc
d3BvX/IzzRn7Vt8g5sX4Xq2GNyN/MuhaRUBxWm6e1Cl7nQH/Jrzpjhz5eX+TDyOpfVWWuemquHtK
aN4CIVO0RQt7dKbYY/kuNUPQHgt1DzsziaQKCDN1WpdI0SQwjFqBx3Q9VZln+SxoRKAwxpfXsj+I
896rVMQiLLEWshZ5N/64bHaFFwLtj11rGxe2BnY746itnPI+jwZIZ6pikp56lQNYg+/6nABQc2VX
U63cgZfFLT/yAmzjZryqVnCIVDW4eU56nL90XeIZsJzaxhHF/JoRN4VUEbabncuiu/KYNbKNxw8/
14AVtcgsl5/xrT+z0jKom3LFW9QYMQqEYMxQmnzuOL/yTHWld81Kghw8XewZteH1aeMlKtt5zXJk
lTIlX93q1Oag9mvtsK0CgcG9K6U6lLjcW4fZa7he5SnlWsWZyl1bSbS7zEKIrdz6s0S6owpMbUVB
tsNLIBTCTZXyqqfEBMjyRS8rXpDcBisqsutUgl4a/y1Si1H30KvzTQPhjXWMZ4I946iqIOjWakVg
mnCqQKCN03jqx+KUyogBUcBtG/xU81QHJPIxR8HeT/Yp2wNi5wg+wuPjoN/U1TDGCoxTFlif0zDW
N3SqDnl0kh2LbL+5ipB6ZbV52IAAyDP1fY4pURBmjIVSKwUQRrZ2tnlmJXtKaXmkHZ3I+H4UagPL
4N3SUaVVe8BG+FWt6nu81DcwrxesQmf7uBSiQ2x9vv8ZByOSi+6cG5yd+bkOnm9rXGi02Xt3XGsC
2nPiqVbqeIKgmSps6q8F8jJbKm49Zmu15Vo8gXuA3xYrzMkXlz7YY53hMSG8mQJ9vPA0i+JlwHLZ
22pX05WBxiJ1ofdndz2bJgndT3sXDOhOsFz9YxdJM/lIJaSGDfBCzfAgq/g4aVlOtP6/eWn8+q1K
u/ss8E9LGLrhv/hYts0fFLS6NDSFhtA2Zw2AI3Xl79UkF4MK6D5PcNSOebhJF3Eyoi3bvQkx+LrS
iB+rEJbKcR/PWalEJE4SGjAf4zdI+xmxb4zHSFSRrtu9/1sIkQH1MytJQ3bYS6iCI1e/a4ZZcJYx
/QpuHeGKTnPBb+uevDQlaJsrEErU3UtWudlFAt550P4iG0bHluaEeObtUdGhF6w6yjMW7hIVMi9Z
31wClObyPE2SGyefEARPSnMO06gQV98qpqDuvUVBdzwQiLaYEegzsJjkL/6ZJaALBiG4E9Pe+RsK
MDJhrWHJaY5BWmbh1OthIXTRKFtRfdwGADsCwTKK2yiLXxPkEdNb1YoUQE0MGbGi8K+Un6Znrygz
fV17PxYNvxGLIFPHoEv4Z7rjbyq853comD2OsrPRW+d9c8EC3ZFqDssF5kYg47GVseqQlq0ZgUEx
t7V6WJtlJLNAGNHq0bNKBcFyuhElp3ycL4bcX1RNDkkNLiEhosDRTM2XpQEAHxPrcfFmZKRgLIuP
JuxCeSICY74D+rqQbeKrTzXxccOXd9VOp2lEoSIzr1YdNRnO285W9E7Mdg4KFqDz4Ek9s8Rlt6e0
hxyQ2lXIIKuprz0Pg218itVZjUh8TDz2FzpDZXLR8qBaBsTOyHdaoqLjwZ9/bHPjQl0pq78Sq1zu
5Z590+/TLjpErWJFeTmfRyG5pIHKITsarSet6KuWfyJ6quUnc7qlCMS5CJYpDdIYrbBrPuKRL2be
w2rIQ1PcA+ME7NNoAp47RDMgY+0q0W1pDDKC0PrUxRTmbFPj6EA3lOfoySNhz2lWKpxC5+lqdrnH
mxSLrzFpQUjSqhGMohQNz1jrIEN845ErHo5YJr2Oedwi2rtmulP15Cyg2DvO6ozE1E9DzKeryTYN
KVjpDzxA+yRI5jEcMQxMpXpuVf1S06cz2B/ii84nQv+fgO0bL5AE+FW9zIt+2SzxMvN9M0AIFj0A
hdV98IzVtWuzQ8BbSe/AkMUPmVZf6IeA7BxXbD0c3vgKp36KFLE4Fxb9O1xLyd9heJSp5bdJAlPI
cEoWb4KJHELlupB8wy/P2/KfRmiWPJMdOlePRbFuHde36MVV4mkApBrhs0w0RwEc+11+3geJkqin
f11FV9ERGODcQsudHMh3BXCY00vwSLg0Ycr2npE3iQKnKtzEPwou+4yLVJpwCQzB8yqsGKcMc+8w
WHS0l/6kvUhGdZZdrGcLGcCAgwehcuBVO0P7/qSKmQjtRsI4Sz3Kxy+G7yMp2qAA/5QkJeGCxUiK
gZb9unoGuuaopugwuIGhvVZPc+BBZrpzLHMEdbY0ulPvzE78nZlHeWAYT9YQHuo/gnWukH8Tg8Wy
H+fEYtAKwON96j7TyrNweFF2kdCAwqeiqsqVgDTHsB4kJgMY0wc00kzs2gZT5XOTh2Z6fhh/dIGw
CKbQaDNnwzWazes5BvY6DyogxpP2p+vG0GqEcMcd1MKhy8PSy1UzqFv+os6ZOTgk80Ye/EWnJv1v
KVN75oGyWBj5wagVJ7D1V6nE+9TRoYzVLS62m5KC5Un025JuNyA0t8RJf3NME5XxzQxoUqMWSYJC
hVBu4JhWK/pXotgrHlmt3zuDpSakypqJ3MZgJh6QUKuBpNJkS60vIxf/ER+eugPyrpWg0N5w1ocw
ebI9o8sngQpVTVJ85BhocOsmu+qns3YkDfpdzjApk3JlnZiWBY24BKy79Jp02t54epcO+/Ql/Lfv
wDrJICb8Y6LdsYjEAOS/5M5bh06YsLnB2O3cbtTJWROFvo6EEMqgwejduGfMmsquxaK4ec7k7/mK
k6ky3ISXZGiYhDR2qaBQ0o3Cjz9NHq556YrqMhFblJMNtTJmziU2vuTsbGzdY9VuhtU2rNoGu4Ks
6tLIP0vvzkVxFxuoPsmK+6R8h03+TkZPW58q4bXf7qztR8h7rMJ+wHIvHDoWBh+RlZr8MWjqpVPq
q0qMcmXKV5VpT5y2h03YrslWX6UivlgnAJIuA+Ct6IHsImqVj+WCgqScIi1rI5qQmhoUC8Kw/Y2X
PRyrBtUy8RCNGtF27fnGfSR9skGivJ8UrxQKhAaTDZL3VJb7pRLESxOLl3GYyRnhA8BT0YdTnYRZ
u7uygrm1CNRp83vlUnWmDQ0l7AmdaFreErOymyaTEZ+IaHo7GKVg47Ph1M8MDCgAoXPYfGVY6Pcy
c6bWYjsmjs/YZtzF4i87hHpVDlWqeASKe9o7rEWylUF/mApq/usTHphPWBA5v5M8he4C6hfO/lzl
7kZZmFAWsp9UKPSnjUmZOyc+jBpfowKWB/GsWso5lbWzkcnnRVnOUlOfAOocldVlUaa0CD5M1UOC
z2WA1/64UN2nZjQvFlgpBF1yF0lCHKbtG+ncXYbCois8hedfRQpQM9ly1iIy1yEfLSxJCmdh65bo
nj6TJjqgjEI8ot2WD6boOSIGcM3G2PhijRSF0S32UasMJE7zjdPcLFN/Z9BBMV4PqIVYR+oOtXha
TXav06mzgdnS0FJ/9mk4KkZONNGlIbRZIHklv9Qbt5CKF243InNJoiVLwhnroPE6CcR0ezWr8Th5
14GYrRkMq599/5QVL+52VyJ1AfW7m8iMmo1opOdbY9TcMss7C/I2Yx3xTzIgKGfUzUBIJRuzwgac
m6ut8bSNCwj9yOORJ0093es75DWnV7DXGSgJWH+VqxEoWNvE6d1c1OO6YGDdwPIhNmcUWus4XfPq
3pZgLSvxbtCNNkJ7V0zjVrpz7hYaYgjJGYgR6118NhpwgYp2SHFm7s2JBlYzV09NKdtp1+SRuQhP
QStaNc6n6X2d46DCVM3gu+Fya1GhAOzLxvmqfkh82uV3zzsAJEWoavbAXT5gqzNpshpy66hOUMy8
b/LKo6bS+Az4hpy82cCQ1v6K+TrrfHLHGZD81saLYMxYH7ZWO5U1NhgUu+ZHxqNakCx7lVCXjwP2
J9GRGMTmz+2zpIYG1V867M+Sj9RpYiHW4kzI41mz+La5m5TszD5jHCJQfdEuPUd/CwVnQ7VYC2mY
Y9Uu28Gen0nF/C9Dt3uCgc5Khm85HsHO91J5LQzxkvYFeoTpDHSCgBJS6FY/Z45e6pcpiWbEw7jN
Qf6uvwLZDw3DRpZ25yyDJ2rSL6q+tyGBwNO3VcioqdawYS0Mq3uE8VPRU1sxoBoKTyfvPdNoaw7S
uJ2TPTuvA5YJZP7GfFO3/Lp+wd2A7BBUJC32WIdXHGXIlHWDFCc05RxNMEmyhsSr0Y3NheKfk5uX
3AYLQK90oIHqWe8mtZ+hSmaZOUTy/hBQ69dEVgzijzaqGAepv7Q0lJKZDVfM6eOnxJUAJbEzq6K0
zVhVtgsZoeAGoIZSaKm0roq8nurRTSP9bNKnFmzcGWxP9W3RiPo4DAGgxtKe0IHrb+MinUivnoaE
W1fzExX3ws46G8EMglaDVTVDg0oqSW2xGx4VYuqIM2xa6wRiitN/8MT1R6ixD+SfeZ1GmoqT39bP
QNmA6owssOnQcIYiidENJjWoHKi692pwl15/YrwwtANNeoLnTfwzQ+5TXS2qrRo05ajquVhVlEDl
2eBA25QR9XvqgQIEWIF4GBWrRuoIJZvFpq9RwxHmujDZktYEotj6RG4ksXyKn5A5Ba4Dgq0WBVoW
4YHMEAX2AtksmPL5sXTkOsNRJ6etn2aCXk2mkN+SxCi8d9tj3ZF71Ho0SSrw7ZjCMP8WQw7rgk13
G8nDMX36J6edZloyr42Box9mltLj3p+Sm/VFo/Eyt2/KGsBiS3VSVbVzRdpuRz4PeY4bY4YqYWpI
OkyyQMWwUDvh0vuIhTeJ6QS6RzLcSDg5ykAMuFsTXX0oCpIBswW/JbPTnx/AgGGKfGg5WcZfSTsf
GLqCUSCthRm2fayJf8NFSL2X7/uhIAc7Fb/F7YWT/DgWvkDaivkcUX70kIYst5XOneUmneYLdXzI
9AcYCH6j6e9sjFKJ98Tv1oj6Z0JcyKc1Gb/hBHwdEheJ8FY6aTwc1c2x7vuR1f1BqH/rBd8BNBtE
N+370zShY2TnGk0v65MRTd0ZYD4wX1K1ZwTU0WddBYiYRj9izxh9wyKj+U9HSSPlAG3ROI3jJS3E
89i9VNl7NvvJ2YpX1DxYNs8bh/322XYv+Y9AeoCaXRTzayaA66lJGS8QvN5EU3gZVs5fLrgsVJ7z
znUjiR37MZkjFTih4l5o9VmDRCaq23ESWO3arYbnQb2hoSNhIJwW9L2OSLLIlt1KVB/1j3aplA8q
2GPSttcdM4hoRDEBwnKGOJAB67RCI+ZnQGjNnyURdm+u6NFL3uC+HMtUO7BL8Ke+dOPFcDo8raK1
suks3InLAKtiT/eKoCbljYi3VrJJujwRLaCh2v+Kp1fonGXeX2lpFZFvou5DMJuB3uHlkr3cHLDY
IrZXQBVsMJj1uWD2gXEVZ+VckzZ86sx/RHOTTzVQ3BtLKDE9IbPT6br8Mq/fBaCTfgUOGN8IOMFB
LN1RKoE9McqToJLl1dKm1pWvKM2BcyE7AVdKa85BAInbLYaCpf7FLbnqINcueI3S7h3LEOKodpNP
AoMFoi8Nx4yyHO9Kx1RQcIT0Y7IC2qUj/4VqSn5hcwdRpyYILcQFnETWW2z8SfxadcxBgw55pP+1
rOdShlkSmuiPD0UFVGHrL+S9PFF0gBscAgscFYWlMuln0qCJF8xjjqcyj4atj4ZVtXMd+0LztXaE
WnY5eAPJqcoBJVh8jlPU8ajZKmFwNVY2RLW4FosCKmv2mnSxLsS4IG4P1XkNV5oFVuON1DyshwkA
6j/G06TqzSFWGoAIxLUXF2oHXJlCtFm8mZlUHsA75YbcU4MbtKto8d14n6K/KbksrUDQlIDgTQil
CsHjP4PCMRV6H4H+cUgEoN27H2dlQMLuXFX+k+VTh9snQIsSa0M6C8EIW6+iCStbH01FNYphzGtk
RiiyGazXEEpxOCZVqMd6wAY/2O2eNU1qMeTcy9uMbVapWgidajhtVlDb6EFoDYZLTbBtdlf69dEK
xguhVG6Sdxg1RU9IXlKbUyMwOf/VFlOKfp62HLB4SaVAncULFk84fdDGVZPvmeVnITM9v1BFZ9vH
FrZozKmt2R2mTK8WbwuLPvW3LvWTl50uol9msCp8Gzgom2c5CLpVL3dnFDqHirRC6cXCmSGRAPKf
Rs3gGItlfzRXR1KQbnqS7jcysTJ4RBUEdk2iBWIB8kfpgtQuWu2jf7OKdx6WEP9ZqEWWQa0vxp7I
G+w+ZVP43IZjwZWpa8sZ2cVXvu6f5WB8JM3+bs7l265cYC8I/7Gpbd/6Xb3OaXyBwcQoV4sol3fh
b5O9MoCjGt+QOqgu0obpoNu6TbxfL/mjYXo9wYit23Mm1L3ozNmtW4kJrkLL6IPRWnyDPz7ygFRu
KopVjRhrrSbbGcGxkroCi8VMUBygyg5pFSJZ3xT3WzaGq5GGHu4UJRs/miE0y+Yl6bIHKII2ftAu
GfiYGZUI1r9UTC4LfWv8H/lm+G6H+LUU+zPBBJQ+PUuojSWU0U0Ar1a/oWxS/qwSyeDrFuQY83YL
7ETLLiCjTC0HFHR8jGuG8Sg57XkwspvNi4oi6afbYCO8J8nLUjBMxQA7jJzfWPcKeAm0uaHOFV5w
raR54YuzB4j2p8+cimFBP92K3xgsJ5O+t1XaX1O2Wqbg5sRc1uRxC38ZVAKoevrnSKTKGEhLeHbN
9nsn8U9FsD+alQ2bWXqDjHpTrOmas/aLxbAj6LQXyaWm3Xi1nqGTwmf9oZFcGrffsvCX2g/9HXnR
QHF22NESnj7jPuOpaQoZfAHvdqtZoYYrVk1ArHGtPVQpv9dLfhX0kt3HIeUPw1xLuH5zVsCqcqj5
KTvYJb36o1coQLPqQg4wxuLPvnPViVTt3d207diq5V0wvpjLZ2GuB6ve4nPNHNz5Tz0uJ0e6HLAQ
dN9zbnIHj0TpoHW9GLjHWK4WZyPRyHy9jcTLM0tVWT8Mh18N2SvoDvg66hFTY/1jrBDT43DKbdzg
OhYlwZcUE6ctT/L24//zenB51fm9EjiWWw5sJiHEXgvEccrGO2dVbUn3gbO4fdGIDZ1t2STL9j9V
XAg/x4PCL6gilfWm4oaNH1vVXkdhPycL39ghH8EIevwHGmT49DHqQ31Bnbzl4mlPr1K/+XqleAix
GdxlVliG+4XMNswHlhXeJmk6V0TYamkcyat0IYFRZDgjYo/D4DE5dYczdSAXizKGtfXkm89swZyl
4hZgeNSS7ZmZ89IsqyMs+mmT9BcwP9D44DXX8TkxySxopnO+xVFTzZFZGgC20aUi7D4OghmJrRGO
A+pmpfdZcwVjInHxB4JuAQzmGGY+M16gsF51Xb+OLVcyA9HyteldM1bZEe9hxqvbd/4F+cFLWxHt
E9CDKn9HZfVmtvNrx8EJyJFKAZSNUSiu8F/+HEfFbH9IhspPCFcl2wRtvGS6rQk+3tai2j3q6SeW
sT9KX8+CWrfByPSgJCsuGsV6jDFR3SZzX4rqT01LSYfFaZJjj2A0MDIyMhIUhvvEr4GIFS7B092v
l3ZTw8pird9Q3gy4m2rfqhXfKqugHreArlRB09OT58QkIua7ExYQZMSCdAWPRD2arTKaf5XBOosg
IbYNV55pJ6PgrNmzu65cmVUoGMJDq9/yhcvzV5WQu8Zfy4ryoforlElA1eA9PUF7mQeEJQZk5wWV
ziNz+F67hyqQVLs2N1n4gtwZ6rvyiDUOfZ521RNEwaoaNs4YX5DizdxkUl3UJ5NqkUnLQynogdTP
aYy9Vds6Nmi9cJTQ6cY6gyIsBX0lYYRJkTwuZCAzj7QkjM4MSXXjvicDy+CvaUNyPgILHWVJO3WM
qeYd1ebW11G+DdFa7L8JgkgJ9l3+xISiQ5moj3vICdv8T6plBpSIedeFAJz/9KeqEp7/SGm8vCjC
gOR4O/8DOenmC6wmFtIWhwFjmFO5nmcJPZz0mMbRnufetxpmAiehSl5Xq3ldROPRcbp7VdKT83jc
YijwielnywcQcvSb+pGkomjZLujk8+mvNOHkwT9ZjRNTWYZwzF5WlAq9xGfcXoy+m4/Fpn7Bic8O
ZopyclcsPC8YPMRVxbct/vTFk5POXpkA0I1ydEggBqG52GPlJOOXJ0KVeDG7shpb7xmDl5k3liY0
ydXnXlqb0xb0APw84pVfCvyrf6H+FBLPUay2ztZD0UYAOQCtIkQqgQkldK4okkOiGO4Cb7kgeitH
MXoSFvG9ykBGEYTWJeWHKBnvxqceyBXovA6bvAX9BYhOYMGjD2N58xFoZOW17GSEzTScBxbo+FzJ
ImKU+PTQTz2lou52PGx0DvxpvSYESA31uWJmp1v3hA+0kKLNzM6yftb3PBQFNMjlyAJiDzfzTvxp
KMxqKAI82h8VC3/ooWwvMAbCWlHz10zBzWlK7lZihd3JgerBQ+9+vWU+9sexVbx2/EoaovlExoG7
R19bcXzXKAOxAY6tneSSPZH7yINAE5jNTcpJZKHRl1BJfkT1s2zv8Q5frUBlvF1IgfL0VPV2tfDR
cPM85IuQKD0rCAiEy804Af+t154ExTRqJPksGG4Bi2iS90Ae6mCArIUs570BhqJVKzmN3/VvZ+G4
gvDA4lzuQqMbQqVoQ+pUiM6UrejoJotH9TpxD+dBin1+JxiyhImUrMa9q41bAQG6+03hKBAopOfw
2BVHQaTKiWcb6Yg2dgEmBYgl/7chToB88MxRn0d7SGR7YqFC0dIOBSLcxqmZBOgYagpHYiC2J4+X
bFEejSU8CFZ7EXXhsdYSL7zGVCLE99zxb5aifMkZaGZDKKM+gVXtpaxmiUR9CCeFYeekX5qpZt+O
gN6YHo3e3guWalSpkg6rKNVhwU32oskgU/6l2FLzoxbT6JCELWQ2SacDpU/WLmHHSnGztEDuZlth
oNs+l6NykJnOvIhutg9+y7fYJYwUVQwJcfGJyN/pakKxqYIJPLNj+Yr8r9svsoZSwJq9VcKnLW/e
HL/0RvzoJ/nxlHr3AOEtDIP6+iLro72c8jIw4SXlGHI1nPaDq5SLO1lceEAaFojnav2q4JJU4281
eVvhAchxGmS4GNtu5N6HeRTESxeWsxlq2xLFmxkNyPs1t+G6WZI/U6n5PJMWnKSF+Og1p9el64D4
XFX8LJMvWzGa3kpWcinmwVSYImygPyUXHPagRgvm9iKbhasFmSh9GNn0WBiEbMV7UsSveru9WLJ1
b9T8lpDHLCB0qHnabnaqWbYmjRDhDYQdHQm2TOjjkkv8ICFvsBizzn+IgbGHV4DTTqUAMWw2W7ZI
No3GSYx0/Oc0qr3lW90WKr8UWJYVoUi5jO6atQ9YrqeRceFaEJjISg1VxDlJrIt0t0iyMuHFye2E
tGW4zlV5W/nRphWUBt1RC81FBSVZBnG5hjjYPazLNV2aItA3QQysSo90Hc/4h5QQhSLVaexMSVj1
JKxLW2SBRyGKrgB1QytcaFGSvMvxbCfJ8j4o+lFjwqiv4lsubAijztNAWpuRPyRbb4XbmtbX8WF3
rRalmJgrKY0M1AU+qPC3ZxIru3na1Heez7SMs/iNWzeNq2P82V72TXF00ytlVO414j8fQMtQiVeu
IsUww0vQpVg0T/0ja8WrpJSXPAx2ZbmAJhh4hyc16vsaM2EBN7cmxbT8D2W1a6yE2LQj7IKGG1tx
nrF3ififXhTXcWcM2/IodyhkEog9cfmm7GSi8bgTKuEdB1iNvffzpbg25s71oUIiQIEoGuAt9eDl
ZCIVX3nOKtYabnob9mQsGhMRUDy3EBiy0N99urjzyBqpaBJPIEM52eDKsuYg+Jix56yXJBEzl6Gq
JN3BzkQU7RA5dVlzTHYCW09PipaeyHdNCHNriubdBMdC8f9JJkksn9PePBPqc8lkyGdLamtc+KYv
iMur2KWvy/u3UOOBZ++ywSc0cYFIuvtdD9ahyhFifVYz/EJlcFm7EBhCw4hE0FU0gJqCO5Gv3YQ5
VpndX2knIYf75nE6yA9RFIkTVfxK/Zbx06cpI6uPFD3e7mggZLQTDCsGw6/Iz+10gwphZJ74mI66
mkf6tKPNeeb0WPb+greAHGDZahicvuhTzRgGjYHxJyO7sS2YeSfQPVt29dslBTKttdiC2A0XL8Vo
HErjp54Y0E4YazoxRIkV1mIBjStxSlLvu5yWH50PxJUROeajmAFoGjh76WhniWe2eqrQg6WzR0Cc
EkMXVLy9Hzwyj9xNXFzttURcx64qlqTbSN7vIr7NRFLQ6ZDeSH4DXddmcJ4xvY/PVkLaGl30ooG8
DdglMNbuINYNoVA/xxQHoxAO4vjLfvw4f3XPboqtqyWQOo0iHCMbbk1Vuebr9MLHxZOispMmKNVb
Yjoq4/Zis1w8InTWYPAZXY2NYzEI1NkliyrbAoOJle6ZcedxH+eFYS/9alvKTWNWLjKHmP8OQK+W
VHLRzXmree0UsCMao2jtZ5yxgahMFD4mpnhZZW/P/c/SOzWphp2+X1YgR7EBbtAK1SUCYI1EIZNN
R0YfDB7xucj/rZnvSepwkium+7UQ5bsctQnBr6e6S26FlF87Pm0Fx0nZ0sJUrC6GhcOZr0eAHfB3
Bsw6V0S1URGqtsL0vzaRFKLxRb4NhTzt61Bb5681/1EmXx5/M0axa/ttUelZ1n9x/tkV527ZuLKP
TOBKvrjiI06vhvVP3AqsRG984cKrKSLUS75yKZS1b1FaiHXtj9gtTk0yRX2nhvNKyd8UwdFkOSBj
+S/Wx8YmB0Y1O4k/G11/1r2Q15ef0vl1MpEBMvmVGBAAR2Pm+01CyYFdwkoCLv9YEU/4e2U6LZ4F
jw07S8xpvLS52xSF27DKTIXVWcXGQUFrdcvJSm+IDNsaLmkuOTux2CUjCOshCUTmQV2hQCQfmeSH
lt9gMSbWrGoYLiTM1duSny+4fB08FuhhsLxeihS9AM8345AyE+d0IJ6JaRGj+PVhPsmPHGKZYRv5
ZMc7QVhBWR6TLI50GU5VFiGcMLHFHvH+qDutbn430/6K4IsrYOKpEZacogmno3mB/I8GH4tB46HG
HxsQVC0wonFzjCdTk2EIEa+sk4aeaSQZyAwrSa3/n7UZXLUUbKfU5E2mXUhenT3u7wmThDVGJI8U
mZS2eLiI1beq/WsrwyNDG0vE/xqBC1oZgFLrChJ+1v59u3s9G2zc9T05soo/s0C1ksLvts9M3Njh
HPZP8ifeGW9KLLupZNSu+ty29HNkihskTfpqjYyO2/JlrpeHGXBTYHoq67d1RVWsHHWgyUuPBAYy
mFq6OjCRPdHPpd5esffwoOdimNW7aUI20FkEbJuziEhllhPwA3pQIHz54o4N6ah95v6vJCwLJ179
HFSPJ8mxsCwqOibs4s3S/oufJBQCSDhKIoXJt0K9+z8cMkVsNjLvCjPTPq0nlkLr2JwUlh9ofa95
l93TBU4DWOApFx5Zp5wxfREadWVBcNY0W8iI/esEPEoS5p7/Y+7MlhtHzm39Kh19bfQGElPixLYv
xJkiNZekqhsESwPmecbTnw/VvW2J0hbtODcn3HZEWxKTmBKZ/7/Wt5oFKuGFC2GOwgIQ5iDcWzPk
qiNzNPJVVlro45ILSW+sg8jbmNWsVapFeePrGtONA9KUHFkdKRUcbB/V1qCz/9POojlKJfkQL1Tv
R9M532DkIdozMYLScES35V/naX+F1vYSIiBK0Jc+yy/ADf1tUGLSylzW2qVFbGAE0KThXgyiXROg
Dmt4SrHJk6+rw1GcaeJJcaguQvwEgsHJIHLnhqajHl/7KmsFa9wA/hpyeMKYSR1zobK32rmX9Wvh
+2sAQ1rNPXItYT4Ni79FUiEcVkFKHxR0opx4w7t7C8VxTbDJ2ojm+TiyJMOEEgEkpmCzB1EROEu/
5srWhHHgD2zxBwoq2ElLuAE3QmpZ2zYzQQ1uxri9os5zBdcP8uRV2T/eJ+fKks2Mo8/hnoL7G1Yg
g71oJbRuea7+mKLMyCWclZ27n+6AYub0BI0a6D4gkfk60WUYZ1ridAyg9Wpu3Lu++wDYZtj1Qb0y
YCPClbG7YUmldKRqZd32Wwece9kWi4pVB8X0ZR/zUpzRc/I6GtAuVCDaHA9Qd8v67G9uY5ahZ2DI
5sWwdknvpItO6cS+rSDhdONd0L+qLeRDF9Ljc6Vqm7/ZQWU7EinBXP9ZzDZlOlwVYXStRM21yI1r
GAL7oIKaSoO7RKPUWEtPDzYoQM4i6Chtb/IUn3UkGnpGsh2XgdNvBP9VsOG7+UXEhqpBLI/wtm0k
f0qGTECyYrYkRH2BzABZZ7IQpK4EOXZkRMk8lb//9l//+O+n/v94L9lVFiO7Tn9LG6Kyg7Su/v67
5mi//5b/+f9vnv/+u60K07F0/pFSd2xpmw4/fzqgGvOmX/+bmXFBvI5Mh5Zc7SD3FlUP/BiCA2bp
IZTLOklXovwZV+YFyxFNm/tEjvTLR73GHBEgyktefemeGSa5cZq7zCLeKXaEbosWHpwCK2e3Aqay
Pxd2vm2LeFsXyqaszI052nPbfprSFljQ+srM3eZ3hTWsG/JKB2GtVPa0TYUDoNCWGe5rQanFUWmA
L/GksMhKu2gT5OE2k/Y2MoxzzDJ4D6gjadF+QA0RLxtz0sA4FD4j+BHlHktBSlXBC4F7hedoWnae
b+02kuwadz5FzfhqS7Un3uQDk/O0GKLV5bLP61fSDFadjGaqYe46PTpPh3Xe/RiI2FPVGgNR+BBb
0SK38e47iyQvd4Mv98atyrOaUTfS5UWbwVyiZ5i1KFLpGcb3VbiLNiXTSr7mtbtxgnodlhr7Up5/
2HPmgFIhvkUGvggTKLkq2DUNAQvflFIhsRC9au2xyjTjRqEhXEAIpHS0VsTUkNFwTAN0Ay9teCRo
RO2qu7Pa9mpwmouQoGNbXxZZdNnv7bZdd4O/KUyNvcrGZt/n9zD8eO7LvZXW5+1onPsE7yQPg9o+
xGn9kE/a6W+Kl10QGqnvI+MSE8wSAV3tLERULQ123Blt3ggVBftBtLgggVhE43m1SO7hbdaJi8iJ
95JY5WExoF8m6xrPMHsgOj2U/0G//7rP/+vdjV79uvGfspzClufXR//6j8v8Jb2tyxdwY4f8v6c/
/eevvv/Df+yDJ2Lrs9f6+Lfe/RGf/9f480N9ePcvi7QO6uG6eSmHm5eqiev/eSSn3/x3f/jby69P
uRvyl7///kSJpJ4+zQuy9Pe/fjQ9wcI03jzy0+f/9cOLQ8Lf8b/Bz+Dw4S9eDlU9/fEfwtJsXdUc
Q0VV7Ni//9a9TD/RtD9sQyPRS9fJHTZ03fr9tzQra//vvyua9QcThilU1VRVQ0ohf/+typpfPxOS
nzmG4RAt7xhSGOL3/zn2v6ajPy/L59OTqXIwb6Yn01Z1Q3MkB2lJx7EZ9f30lEd90goPZovTagSl
hajD/b4LEO0EKtCGIg0rMGEgMlpXebYTl9Z6racX9EuBuNTEhLmypGQ/UmuhnEvHK2g1kOOiuEk1
eoVQO9HRWHbh3bR68WzWyCXsKs7ss8KyshmrMvBX6GDO3Nx80eJwiKkz1W4AuyCf+iVjiCCyHX9q
fjU8C9ctvhNJik+j9ujuGR35ZkE4BOe5g+fQIbwFN+yI8tSZ6qqFAxzKaUgGqBOQeSaFsu95ieqR
ehBcd2R6MNRpKXWFfGg8L/uRlnDFyzK/jczAuDEDtia22RTbujSgpodT8yhz1KsmSwg0PIPuQAOi
vk0rP4F+YycgsdVbx7d0X2MbnASZa82FL0P8hQAiFDdc5pbp2d02L62oP9iydH7Eetc/Wxb18Ixg
E/FoESOIOtkkiEz0XXzwo9CM1rxeMRBy8tQWYYumDwvTzRQ566yOTT4WOsrHJapYmRWQ72c0Zxti
GvyBnpeey/syMppvvlml9Ba0WAcsR6g6vlKh0cILc3GIrNTqt2Zbw4qo3QS8kqlGaI4at+wAd/Qx
PntDHx/UXBMeQqiUV4CGagaTTZ0S0ir6uiC5s4hVltidDf6lKENaEaGqBy+eFZhI2Eo3QLwV24AU
Kr/hyxetbouzRJ2SINLUAa5q6FV62fuh99RIf0pXV3K/pSUWxnBP6nyKo4sNKjWxjPMfRc4cfoU4
e+Iqtl7bg1+OxJ3rVNFAeT1g4ZPmav+kY7MM3L1qZU6uPfNQDXn1EpXS8OGW9WTs6LKKnrMwGNPy
rE5wa25zqa+lL/bCMPZ9alJiDm3jtvCFZ0Fcz0XO9rBBjIF20FqFftzXex0j4BOZ6Lr3XcbowfAZ
dflLVUUQZWvDRktiqK2o53qAGoLXh6eyvmt7JL9ZWYzUS2RIrn2umoncCyfU620jwoDjHgr861E2
aMpLnbQWG7rMV/HHKLS49Bro9p7kvv5bQbXQeNJDR39ua3uTGyh6zbFHPZKMvQgWOYpjVq/SsV7M
sLaBDVKVxdiX1f5Qob2KpIjRuvB+M0iaAR3ehEBQ0GMPvliT49nF87oyEGWO7bhM2nzKnavspPbv
x7qjSF2WuhXvcJS0w4WhDE2/DgUIIegoyAV1Y8RqKa2OuApX76t5R+KxstULL5q6mf5QPtmdaT+F
qU7jp3T8MnysSyv5GYAMMc/qilDKXvPufFnpw1WndsTqKvrYLdmAS4BMQZFmq1CnQvnSmHjkiHFL
a3LoWAoSZ6LE/HmejiqK87F1Ktz5Mnda/74rq0Ene1x0ROGGJY1tVt5RCvMRZgraaHMIgvCZMxlH
SwU/n3nrZmNXsTNxRf1s86CwSEAXgwtOjQa90hC0JwgZHKQ703QY2SZiydS1YHv5Wm+0d0Nh+dGN
Qu8moDiILjCYJUMxNvd1bTvjuWq2wUBY4xhHCSBQIy3o6CN2nR4QglvZINDOSk2YhUFKEWFwws6/
qElvc25ttwxQzeqjDCgwejJ7SRU7AhaBJVMs3UC2xaxUxuDGahtYFmqqsfPHKQDqOTH8fOvJVHGv
UlVy8qmFuWN+r1CMITo5guaw9qK0pSHjG+xMCkv5YQaDicwsqsDoVLpdWMwjniWiH8JzTXXdNjXa
eUsQHAW2pxsMFM7YMfx8U9oA2pm9BIxWtDFlBeevlgPxkhyms5UC4vx52IWWtyu0ERxLR62J9d9Q
5uEPI6VNjHnQNNVLGQCgwdePw2AlIjGiXu0RSbNgimRDNHadwMN2o5R0+kFrl7aVDHTFoyByXvE3
4eMMmBfcfc3bm/vftoJqUzc+c6OuFdpjBX2HfkMSwi0JbJwOftzS4/bIEnbOQnWSzei9U8CcyBOl
e7E6y4v2Y26juaCIr0IRjquO1lYj6yZa2Fln0JmuYzP8WZrcwk5h9+6qS+1+QGitywAijnSllVTz
pqiEtxx0INCNFnrbtlZhEpm5caPanOG9bAcsFARNSh9mvk88QAbDP1CYKAtVdS9CtTRJrUjdce9Q
2mGnKE2d+yegeRjlSXiH4BRUW+zX91knzQfeKcaF6BO00h1gviHGiRgrvT4nuPguoWGOJ9Sh8d35
RJd5UujIUHKz3kfjJBZt+tssYGs8pDHyu2BcekMUPVo+9qO8iYd93pKHp2oEwTaRglIxxIkY415r
aZKeIQ8TG1wFEcaIbJh3NTS4gnREAnOD78I3BCaj4TmyY5WUXdtFIuK437CfKWd1arM4MLRuJNrP
hLaWK1NWfftg61q5pWuHcdUbf/Ks0+WXfUyXr/buc0zBGKdrR6FGi5Y/8EYWGkY2tI9VaKMC0C0s
VqTnmY9V7dTnjWNOBg/X+x4kEZKIxgQXGTfdz8HqqyvmffbmikbdL+BJvNBz9ItmxTuqNqJLZRDZ
hDPMEbHKvr6Km+k1Vw0GSRvNkB88Xl8aqhQLw0WT8MLMY/1i1OhTm0YgFiVmUrbzhsgOBsLK3QhE
XucLnDlVbF/ECq0KNVYIgWr5kpelof9UhW2/6rKwl4QBRyB8UkMiglAF4nrTlcolRdd4mThuvG/1
HiOI1pDAgIoaN5BQCAka/L1umQDpKip3buA/kKM8xTMh2zcV7Bvm1AcS+EuiqKtWou5f3RoVglqT
Rn0uMJpx2dl3q1pJumZh2vmCZcPj4BYJVUcUcNL1Qm8RCWH9sLTBMxe5ppFJOxhEaPWxdY2GAndM
pgG9bnVj22u/our8ltjUwaBSMgtFDcG4LTvjydfLDIEGsYwPRd4k31C7QOgyA+W2IJxUkgDee/Uu
4Y7Em5725CJEwktI2ZlAFnkdt8rNmzX/Z9t8cbyMlpZuCIcVi25YuiWnn7/Z5VcOPrmAW+XM343L
/EpbgwWYpwcPJGGwDP/cbL3ba70rKqifjaYLqUpd8LI3jmoKZdu5pbAc70zdolegbLrkRbLBLPSz
WZ84MLYh7/cH04H9ayhz+ipvDiyOhsbobYaKd87O2BozysXjOSB6cOLKXiMrocdgac9PDKufGHaq
qrwdNi7DtikZtlp0C2CnK+0BsAT46XwbXuOCPlWm+Ww801E5WE2zLMdmn/Z2vLEdstyJsWkQmQYf
Nb/E5a7AckWkvkQK73wPVyeO8H1diI0XY1mqptmaqkuhyqMjLHDV9nlkcg2T29jG/Y4ySjGYJ8NZ
QYfN0fGW5Lg9/GVvXn099mfXFLmXYfIfjT3odDLenFw2R7ZdtRNxroOzkyL4BziSIiSkdPf1SNq0
ffxX9euvo3wz1LT9fDNUVPhW4EQMVc+tVX4F9XgVLunmQ+ntNt2OrLD1yafjk2tpCKlhZ5OmLR3j
aEuLaTSMuxglqnnWLYoLuk5zAl9h0wLNXijf5eI/P0bGM2jxS529vnZ0OnMaVFY30GZCgw0gkSTs
F5RGc2UFyQ1Fzbo/cfk0tv/HJ9XQTd3iCKlvWcfXL6K6xXYBR0owWgR+KiCWqAa10APZ1z4aiDdn
PYzs1G7xEccsSBPUKLz8Z3Ut52EYPHsteWtOGcOltTx05c3uxCn5UFWQFKbefMOjyw5BiagJm1Ni
7Ad2Vc3MXeVLbwFklFCYH851uA6vlRODfnJXG7ARdIc5UefyH132sowqp/WmlhW0stKDjOaco/2N
s+zEBf/s4CyhWaYpLNsGw/D+nk5KJR180oDPJCkuCO+VMFh+ff6mr3r01BhvR5hugDdPjd7krW8l
jJBhtimyXUWZMU+GE6N8PA7bUG3VlLquSV5dR28RCzqCaqYGfc/vukFd5dQM9/GCvPt8efTq8MmI
N9vCeG2XctXviptkm+2xp67wqyDRAM1ib7zLUzP5x2djKqsBaGSC5VUsjw4qGFonFa14tf2DCV4W
JMScfpaQP1L3Vc3/Knv+72/iz4eTnDyVN4chpnPw5kr1/piViqOz8orOkAXh9SOgM7roCLrL8FuP
1ZWaKregW+0IIrAz14kQM3CdKMQZs52h4TkiQbBOvc4+O/WapknOA6sDiozvv9bQRo4vXPHai9e2
QKKVqbduhZMk8C+8gLQApIcQZs0RsjFeFi0i2y4kY29A9TkpzZqHr+9nbXok3t/QXBUh+MeBuyWn
Mujb0zTkTtqplvaaPhrX3g2LCGKKeL/6UzrLo7adAofISnuu7FMn4uP1MVSpwuxTLSqptnV0O2SJ
xC0X0ysatpgWF93W2hIzRC9k82SdjQWxE8qKTv2cNCFzc+KgP77hGZu3O85QGj+afnTQaR9CqzOI
awWSvIi/E/y78DbVRvtG0tjsxFgfn2WDa20YQp8WocbxK0EZ9FH1VEKsy3nPO2gZLYj6URak3fPO
i26H81Prl+nEvb+i7wc8muEpzylJ6jJguKk3+hpT/soHVHRqGO2Tk6iZBreOQzXcoWL8/s4xKza8
TfXXONnWJxKmg+Hek/1yaur4ZLHCMb0Z62gRLxI1SKXqsFveyS1tVrKqIKnXP02Cw8E6niOphb19
4m3yca5/P+jRo2oXaR6UgkEL1diWGQzfGz1w1ifuj+lTPlyuN4d2dLnqzAUoZzPKdC/KrQX9Pdrn
a6LZZs3lsM5OPPCfHxQ3/jT52PJ4FnarLqn6qURRRLdGjg+n/Wn19yeO6dNBpCUla1leYur08zdz
byhTmuE+dahyrm67hbmcVnr9uUWuAcmcV8ky359aOYvPnjN72uLp5vRwi6P5ZIgs3w5oe5xhTV96
SLx+5Lt+R7/0WwJS7cKeaVsU5SttBmDntroDFzUPv5G9eup6Trfi8fV88z30o3cr1Gw9swhWPJN7
AtOXPTsykGuP3gx/8cw9Nbt8HA1hzJ9bBZVd5/H0HY8e+5gipeK31JZiES4xrAazaXIJMauBxjxx
ZT+e5ffjTbP6myur9nYeiGk8mE4rbVfMvIW3H28ma4y+GNagmfJTQ368md4PeXRhqS3lJtqxaT4r
N+kmu7CX2crY5K/d3CTwpocrJ0+cVjFdpPcXkb01E5vFvG2wVzl6QTihoFBm4OlAnbjxH9NwicCO
waeh7Ru0n9d0jhYQocjaEefdw8ld9mcH/bZqcTS56mkheWlStTBWUDiXYAFIr0/n9WKYA7eeSXhM
6MjPTo37yYHbpjBNx2FwTObHb8bGd6nWm9qrTngMcvWzVH02u4o82bka4JHzviX9SkH/k6L4C/dD
j6boMSXqQsqDo58P+t5OtmLMTlyPj2fj/bc6uusSIZOm9MVrhccsgi1Pwahv9//xrT0NgqpcFWyL
WX2/v7V1Ve0zmWiv9VydeefGS7SdtkUW++HmOVyU3+wTq5CPj5LNPkU1LUPYLISOFwYksyaGF5Qs
8r85ys7Qv319PJ98PCpjutAWh8IUfHQLD6hFp3bxK9Y0rXzozPrUc/nJSpYBpr21ZYqPK9l8zKtq
GP1XVFmrGFwKKnBziWZtVv+0FxGe8GV/n0BZO/le1j4/tH+NPP387STUZlXk9f4rpuf5OAfqJ2bB
FgnkylpSzoTeRvb71yfzs2M1bc2xhbBZKx+XhJLGDRWvdF6cGsMi4PoWx9noqJvEKedfj/Rx9WZT
vNYktX9T1ygkvD+2ns5oRcHrucnrteYDCtC/J2hTiEIakcOL7xVG+K9H/OyZfzvkcSGxVerY92Pn
WfwgLWrlLAmfWbsbshsoS5C2WtylF/Ea6NgcY8/JM/vh0XYEtQFHqoauQQQ8fm07TRp1Wuj8FJ4/
oxndhC3N5ZPrx2mCeDefU3ESDkMJYarCUI+nU8wyY2JEB3DkKyxRW5Gxz8jXOVI60oKIRyFQ7kd0
CWHJO7He+rh0PRp6eoO/vVktXIH0HQ6Ep/ZzhWgc/zIjr2LenlXgABXCOzmrJw94+tSvDlh/P6o0
lESjyXaYFKnim43paB7M7JXOncuFPPV4fHggj47x6IGsIxtVox0dqP5DHUbqdPn1Lfrh8Tv6/KOp
GdZOEaMFOASu/epmydahb1O39OY9//nrkU4dyfRN3lytvqoczdI4EmXriJ+V7Z2aNadp96sLczQt
17rVe6oXH5APrsY7+n9obQIoBOdY2gnhVLFEkh49Azbk/zi1ofm4RuY8Tq83Wwoegg977q5G7VKk
013Rzvtd+qxhYdxUW6Cni2nnn95WWCvX5opQ7xcRzSQEhme4NJCkVl+f5o9zzvtvYh+tkv3Yqy2r
CQ/hxltbxBJcV1SDbpxlso/xA19nZAATBYZHawVvffZvtDE+zjvvToV9NCNIrQHVkEWHqatgyHP3
Hhf+QrshZ+wC4WKN3eiWlu2JqfbUoEdzgZ81no6Kls6ht0mSahOIlyquTs04nz0tb67y8cKCloFA
tBAepiK7d65+G16KPdHQcxKpmpidAdbZNTTCkyWdz56dt+MezQItN92vSdYkBBgR1LwCB/D1bXNq
hKN5YPAhj/Yx9y9AAt1ZStgtXw9w6gIdPf6BVrSWqKODBhzVoRGu0VSfOFBfj3Ly7j+aBBDFxE3U
h4cCLcntQBetup6i/QifA8aQfBObblls8gvMdNfOlbj5evRTJ/FoMV3rJXjOJGLwK6k9lpl+4ug0
8ckU9/Y+OFrCOJnU3SCIDualtqRtRmb7BqfWJlx30BNOFthOXLLjWjbwXFgAfnTIPXVtahj+gv7a
cJZfn7NTgxzNFmpdmcnIfWEDGVLSxwqNjN9+/3qM6aIfvxnenLbjRnWfNZVJCtZhsIlhrV7pL55V
GjlyGWlCeKW/HuzETSCP1gdJolgi5UmiCTo3QPVBT/p/m+vk0WyghkhEYy08BFNs5xVhzrI+//oY
frXvvjpj01V7+7JWZBLovKyLBTfbUltTuIcrNr04/p1XxqenjLqStOhgmfJ4Wi2aKhm6nIfWJj6r
X3t+emLi/nTeZslPSRVRsjCObjKly0dv9AKQA9632CjvrDDa1xqd9lycOHOfH4ojTSpGurDUoyeU
9bjXB7z8etOYyYSw4Obq60vz6QBTxdtgY0tV6miCk1rWyIDXu9OHN5NS1BDhiSfy1AhHsxgUrWCM
7fBAr4UsRGMWWifu38+nsTfHcHSS7IH+fBNFh3JOPlMwq1bRCrPWjEBKPELLU5WXT5/+f412PI3J
spURVq1DUgHCUl4QR8/tTs4LwsbT7PD11fn8wUHYjvidGi3V0vcPTpVFhZrXwaGb6az/DhWxquCc
F1D4+nuCB7anFp6fXqw3401vjDcPamAW8WDowSGDO2c7RAuy4vr6kD59dt6McDSfqb6nZEoQHIq2
JpCaPGh/3YXx3IQM8vVAnx8K4ny+Jyrj4/05nhorCl3/4Pg3pXEIgp9ff/ynLxr9nx9/vBe3RqVK
Osc/FKzUXHAimSUw+Z7yPp0a5ej6p0kaqvQADnHXrwjWKHUX/9j910fysbM4LfHfHMrxRVcKxxw5
FHjBj8U9nVRtB2hxbyP3aKdY34pVImFq6Pwuvh75s3vBMG1qUuokwTguKdS6a+lNEhySyASQVtlE
f+Us5wp292xQxX88EdHVRl1JP5Hp1Dh+loCNl9ZgNT+MuiRf6VthRqcmoo/HQ4Ffm9worKBNykPv
nx5v1JwxEe0PRKuLabE4LPT5uA5m4T04rSXhTyuA6atf5/A/cg39r16gd/6hL71F/x+6hjSVveY/
jYIfXEOrJkhfmE//dCBNNqNff/CnaUix/8AuiF9oWgJYLAWmddOfriFFM//QaXdRZNLwEv7TMqSJ
Pyyb31UxFKmGagom/r8cQ/YfdBgotcOKRb9p2NL8jwxD3AX/WgxJ1UbnZFk086dPcz6WKG23jYBx
7sv+dmDp6NaPrnGiDDNJpk6McjTPjsA5gki1cKrqxQzNJupYRVuDXqnueMWrdXjp+sFtrLVSQ1M7
xHPC3PSH2O/bpXATA6JEAftzVNyXusoEv1Iru0rQoavQqJI2rzWI+2N/ZjiY6GuLaB07zkmz1QPv
Hr0+6WxThl+ZmN7Ot4ELmxgO74fYDddFL4M5nY3gJg9k/7NoQmteYytehyPe5ATl9K4FhtkvsLs2
koi+PIzIJR4lwAEoDxexLUitaj2KLxaOkK0/hng5hFvb66ayEpwelXPJSc7OJGEoixhr7Moaa3uu
KJH3HT9Jfi8spbzQuipI5n1hwOFQMivc6l1XPwWhhf6pGHOJGtwTlQBEmenoPpRe2zQiV90zl3to
Fyfxr/iVWVn61avRJPr3SNqL2IufnEajQqn5+QHHAhW9Wlh1txB61i7H0tEfbNVNvwOdi/YS5wpI
EqIRQZ8BYG91AF1OIDMScRJbzmPMAaRr1QZorBQwfxnH/j3JMu1F2Se01I1RgflRxfGTXinxnlsO
ZjqRQi6uitgssajr0TX4ieReKnbAbsUyoQb3bTZlAXpXwgbqWoVqtYJT5i5ZI5aPrQz819oGBzs6
vaDGm3VReZZSkLpKfA2MrOZp16WqsBvVBJR2Xx+sl75KoV1g7531OcSjBDk2iGJZvmqlUt2wAiQ8
0ZlYdOpYa4cuyqutWmbyRhSqmCU6AZAgDUAZgP+0Dr4Hn2dgPb1TO8P8SdoqZYoMg9gkrK6J3UkJ
CQt6GZ+D7vDOI8YhrM7UZ62bAIBTrOJV89XsovDrblcXQ7hSKuw7ZdTAavPrYWeDpiHfLEM843kH
Tydus/RSsKAe2CdJItSy8ZUmJT/HyVZKkTTnah1D76Xldq9nIA2T1gDSh+Zglfh2+4wpzCJSV4Bq
oVmwDFwiIBVfpvPWUtH2JmZ5FTWRt9J16S9t0ytXXhN97wjoMwwqzEalXnp9iiu8tGh8g/1/btOR
lmXWJiCrMfzQvgkWduD2AEUN5dYIgnFLnB/h6K1REdbS2lp1VpBbjGAp/ymrYLwc+pGYH3vUXgIb
8gDtkH47lI6KkaIZ1zWashqiN0xYS2rVPFc641uAhUCucqJJx7Oybm8Cv2w2BoGD+VkmugFPUB1O
IG29RSVNx+qCZov5CpGsua6SosbNR+jerBrH7ClXovTWtLRipTVJNnelkRLYEro3QVvTieZZBelV
w6XGC+SsjZbeiYalBNuM1LvzTDHGYN6UsDw8vhO0uAK8hBl2E4CXcOe5rViIL4WZQkFUcf1uEGYN
F7YvIPERHAGMWGeXYcQsJ8ggLEOBiTsGo6FmIcFRYZk+JmU7VXSlFRRzzyejuMPjAvSxxA3pQ4NI
YSNfa65CTntsVsVTCeZra7pAELKK7BOzJ/t5qPEV56WDXBUvWjxPcCSeGc1IWd1ud7nhu2d5/lzJ
tLzAtTV3YoFiXzEFiWSgkAnFEiq/qhf0ZblLZyjEy0sisrslEdk2iLje2XD28kWD/Y4kVAUY79AA
5B4DjBcdUVjnBEuRaMdUeat0NTnM2NXP20yxlyppu+e9HNO9l1jV0sdDQ7l6oLBj4yMxch1Kvxwp
v7BUImYe5ZadaO1mVDh8VbQGLFI/mY90g9aC84skr7ceRyxZi4h311mBouTKCkfnjtBIHxxkgcFT
zztgaFUPXsUhBCpkAsfRZu7asBakTFnmctImcSVSDyiLDuxITgQnYww3BeGIl34eVJBUPNxBijMC
CzR855r4IzJBK4IHdp7VRM+1N1ZzpY4MeHQwX0i47juzO4uQ6ZLzwoFs3Cj3H0CreTedaijfVWZm
ZUFAYwffxBOoTFKLYPTSNOtVjj33prYyDERSgwBRm3lEeoUZmzbhZVl7jm+g/tnHXrWo81KCE0jC
JV0B56LSGrEPGsW7tD0h9ok9hUwZfbFvRzALQd+AYkpdjaxpT9TXmgeCJO6r+NJj8UHagqJ612Vc
5U+xXWb7IvDSbdn55DcrSpdClmtrAhtKbe/ZZMhkOS3NmdaZ7k9/MNDHKCozYTok8LH9xhm+K7Ze
X5bS0VZtC89vkOkdcD5IcM3gNjDsDTU/j+tQgatFzz8ffXSTUu1aLpmKAPrXNs/pXHsejlZAerym
hkAK7Lx+CCl0LOxYyw6qYfs/dFITn/JiNGHUdOVOFKO6491bkwuZJyR1lZJNQwlFPxna+rtFqKiC
z9WLL3Otl/4swPNrnWV6ql36gUVHw29FfNfHZnwBx8/ZeGx18QGRshJn/H+NksVEPmXjRohwvO7o
9przjqjMrQTztURnUO3ainBcIYjWmaFa1mZGNlE88xq1NDSsCRWpZeRLj92d3aNUbEQiQPnG36Cc
+kgjwE2sKUzhrrGofSxVBRlvGuqgtX0/BwyRau51rkhLXCr52FyW/g9XoIQNW+l+K1zmssnsqoMM
9UNUSrrhzjho80etmgHhhNqTiyl5iQcROwILDu0MQm06K4IasIqg5N44bTKPcHy/8gqeuEOJfcGV
a7eQa2Eq9WM8xYhk9bVss+G8Metm7ZSluPULYqd6tY92ahLnuMyach4YpGt6mIbg/2E1qwYF0jxv
1rMGt+48Hx6Eyxzg9C0IGx9evcayi6RLc1h1tWafJ2Gk2bsyUXmtZ7XewmXMeQ3EuZld54OqGQsb
Y7MxU30VX45wjYehz932LAbb6M+GKNF3Q68110ORwYUKYy29gIylb3HyDQupWNU+SrHF1k0FuwT+
E3TRVhDYkcthO2Jx3HbcpsSt+UTZ9Wky7/QgPQ8GwI4V0SyekafRrLHK4jZD0wTGMgquyHeLSYjz
m+SsV1T/Tm8ig4JMkO5ShQjxLNOUh8B1s5tuyHDIRzxUaVL453Jwcqw4QZt+56VWgtSM6nsNEM2L
25w7jdJS0qsRDeUaMb8iNRWIoUWDqslSRrzerTA9bK9qchdbThIt05EE5rJo3Ne8Loqly8p/VbeJ
vFVN7OiEHwhid60mvxF92lyKXpDANIzjIiU79axI1ZGAq5j1cWtl1XPXZMW8iwiXCZjXNnmHwXhw
gm6XVIF5RVbuXc1aY2d3KcsmTUFapLUkbxBTDEIPAGs4zzPDuiTd8cEx+5T2ixVdsTzEyEhO516L
uuKqdlN9YXuBAOfN+1ORdnvPpBAt3Awarotr8zJvO/tHqNPhrzTduKvU2tpYblFce2o/3JVqr14o
sm3vjSBUL8u4jJ/TlAzQWZFp4wVRk+Gic0wg7SydZlVojj9tPQSMbxRROfu/7J3HcuTKul7fRXPc
gEuYoQCUr6J3zQmi2Qbeezy9FroVV80ixdK9Y832Dp6zUQASmb/71gddVnprTeEQWJDm4zmG/DUa
c9nt4M7dUr03NypFNbivTVq5lqQOMcSOtl9TCcneBAcEvJDy0dIVcP+zxiotFYkGrZTTOBOY4Ti9
CBDIja2GzD0eIsxpxFMeof211DldT3iEuXDp1dfMr2lNoVm/D2O8qoxYQw04951YV0kAFFIClD41
1VuNPm+HUC85aQp28roxSJ4Stv1hrEZccmcC6hMaP0qNhlKsNDnQbqbKRvrUieBZzxoFj+IhHG7i
IAr2ctrO3tjGTqp05Vqz227Xovo/sP4pKBsK+k/8jTE3tNJ0P0ht9i0E8f8TT1J8bCae/88OTTDe
O7XsWibeCc0AVJoT1MDHZlBObG3MjI7gVTFLtBUnhJZwiIrUv5UskWNjklb4iZIj7bRpqPeyFJjr
XCtx0e3xZ1BjAidTUaJ1Yalt68RsA7AQ2vTQNVUG8zButhb+mT9rE4KFTyVkpY8ouh3RjKSzumkY
xzxswNdXafEgFHsx4jAGRGBRPp86HDfnIsN38UXrIu4nDuZ8ja+Fgp85wng1kjbsSb7DecGXlP8a
MYNljMDRe6wZzUl31WGVEOFtJaWg/FlZ2n2CQnU/y3L1G/aXjMESduGDY8L7G7zSSo2O92hASxzj
/roYgmSN6Rppq0zJPfGgosgjgCV5fms6mBleMQbfQhhBu6joVQj/I5vIYObGi96Z62EUeHZWqvra
tTuCWB1OcmgG22LsbQhxdgK61gaIh+MGFjfYZbdP/pQlK6nqtHCDxj2gYjxMw2M+BMahAU7wpIXy
dF0a4QxdyDeepTBgPVtBpuNLJQWr3p7sVTwuBmfkdrhw8KFubBG0BaZJmCwA4J09afT1dVyW8SlL
Z4KIoZCCNV9C/mwXGrFmgVvvaMz+WhdKseVzVY7gqss7IRvaScJI3s3NYPYgiLS/JYmgbEEdBpgG
pgkobVKWqG6QjHcl9g1j42eYPYCEJL2zX+MQYbuZNWAfAKzP8RaJqOLGtRp7iPmDVyTS7PeGQYUA
ifQYad+6ZUw7nDXDyWQz0jBgrqPhl0BSj9VD2cHIjPo5cBnZyoUbw8PF+c5Hyd+XSim78tRrVwJn
pavCbKGeNU3qO0hbxZXfc1KpPcJ4XDeG6zlLknQNJAUzj7qdX4bUr48VqnfmJSVA5oQf60Ivh2Me
lNqJkHfiAC9T48loVBIuM8JwXIzRcFUamWW5VmHYIC1zE9aCnUBl7atcc+K8Mr0JdBaEcy3r7ioJ
dlgYjv7L0KakF71RYsLD+QhxoHSR+xsY+RgKbEE9KeytaU4Z5quSCGi62iVE/4HT/blnYO4lAjZ1
LeQAgXEzxSQCUR8eg1YmoQFjH7sF7gguA7H1IQbhuooUC+D4qGFDMbTFDxvPouc0FkhE2tJ+Sdkh
3CQlnAqTtLnCtKDdGGZmYf+AEYE/RNMhVAp1z+QmlGmj5VMqEFh7YFwGAoiuL0YoTXI7LgEUFZ/Q
NOEr9sOrXftYWXRNOb2JSl0GmiHO8HqTQq2dgPTrZQTMwYBOhJrtOSvEmGwQWNgQZ4cyr7AUhjpC
TFcCe2lS0TkNHrrmW6H65uCSsqnDa9ZW6SnKRgV/iJAyezX34YSbO5Fkij+OI8wKowHoKJVTx0Ny
I4I4B47RiPqY9lnG1G8Ttlt8LrLnYc5asRqH0nQCaZi/JakBwGE22ABUhO8QEH3C00JqPD1Is52e
UC+rul5zizDG7dqKpu+N1Nd3fG85i1xNO4X0Q8HCpZ0mYKiaSF+zpoEE3EzBS2AN/U7B6XnbkbnB
McyTQ9Jbj2U1RPetQpGLqAAYaZF3x6byp0NfphO+tjLVadnKsw3VtHY3GqG67ruZZrOhF8d+lIaX
oUuBXti1PlxJEY6Onujnoncmu6lJqzXDd7qKH5X1BfRR6iJ3fpDEdyM1NYL3kKhj5tU8QWZIb7R2
xlqvkAsdj49KEKk19WMnl/ExiwPctP0gACkDYWEbogRDhWi0+Gf0QkFvm/nWKiJg8+JqSFeBjSmD
n5Xxix7TEU3ZTYDpVsFJGJn/rRzL+Ab/NFAno8Wr6/kfrnDxM2+NKQqJ4lABqkYfHjIwyV4Lfs3r
wrE4WLBGDrKVzLfZKEzQag0/rWKTeSPVy0GDS2HqVZlh/CICVN2pr63IkTU1kB1VSWbJGesSB4mu
KJ+HsjBv8hD8WzdRk5zw3Lyf52C6nyRdPFCxrSpOdt/e4d1GLz+2lat66lpHYfLXGQPKJX0tjZ5v
tph7yvh40YwH2J3gWZYayvSUSWp7bwFzBqA24eI2Qohx24n2VhjNBYa4MWauvppdq+DnwEpPw4sV
+a9myWkdWjY2G7ZPOZiSXQJkY2LT8xKMHzwRcAK1zHgFNubYdYhppdqE4OGNiNMHixbg6cy+a91w
BSwAIKzcYpdX1hCWR8nm+win60qfq1t218xtqjjYzJk8b6LY9x01sRMgjxiW8LHG7sBEw7obse5Q
fdve+1YOVyk11nqapgfNqKQjXITkmEitebRMGBsNhQ+MJCvds2muYJ0IJi0ua5Lftm/MrV9oGpZs
UbWh3sSQCanf1dI6gXoysLEVkgGHMaMaXFPycaUgCECzt5jtJrl/xO4IBGiP/QR5d35jD8zhrPAE
ruG/lf61qGNDRolrtgxqQmzCXk7PwKQqRdvaxD9xKUHJh/acRtSrlcyoqayq8rjHCMl8SmQqnM4Y
2/XgDPpiUWHr0SNycpUcXGRXfqtVa9g/ptNqyTeYPI9R3E6OP8ndRueHVJSihwjmddqt5gk3b7h7
KTPN/KFMpNlpKv5VspR0HYEg8fyOxC8JBwwa4W25dYfjs2YamEWM6rgpQiA7dqThi5BLcbYaNCzP
IR5+Z7Kk32SDBcUzJWeLVLTQvYLtkNw3myAX+XNqDwQ75IKOVkEnMQadClgyWitjqsPFIFTsbTkL
vEatKJlLIxkTpZG1OhvNbmi7itDbnHblHEEYFcp4NTZhAzUfd5Xv5iRldzk5zG1ULSDaprVcrF0x
D63H61H0smt20rzFAmNiZFXr0ZcVwo4fYXfZXgfrZ9VEIL5aQ6U1EGNxUCp64eUL6qe1c9nTO6Lh
lLzXyDVciHQQxT450aFS9HDtL3GV1jXSphRZlDg13+d1Wci3Zk/qE07xLyWIsXALs/wq7Ktsr5cA
koWWSDdwZTM3a4P4QSN33lFsBqSJGRQzw7Hp1IpyV1sVQA4Z79g2TWEkStQNnayU+rt6gMW2G1T0
fuGMQ2ypB4VXFHqySgzVSLxhwEumlUxIlwk8tvuhDoIJZ4VyYH8lBx5wWCawgCxWYddclNearZun
DgXlgUOz3ZlSYh5FGDQUp8d6G3D0egb3sKHcEz3PlRUcVAIUZ2isYDunBWRNRKgumUl331r4fca9
MbrMH3RrDWkw+CEBpGmSq31dGanTa/I3k8HYlTVXQDIjK1/XQFMcy+6fDEN4owwZPm/wPanVu6zw
N4gG5JU0mOAMW16YpOAc4E/KUj2p5LWoauk1Epp/n8l2cCWSxtr1ellEbkQZc3AndkqL41svdCcF
PiW7Jc0ztC4hq99ll7V/VQC71gBm4+KYSXXnFXkpDnoqB+ugGxIF09PO/q00VWkRHzU8Z1vvkPYG
eoohfESU5dZKgsGRgUHwOqnnWazUeRgV15ejAjdGrQYrVHa7xLSUR6AMOR9OPCocq0POWuvTxxT/
46duXKzSuqLrPN3qzWNWSdrJTisD5w+h4SQg0YH2cHSy2DSUuFhXTP/cgVuZUPfVQYlsQVWTt3gq
4u/JjMNBlig2VVaKQBw3UPkYlmiH1zac7ZMx+m4JnOtN7sscmw4yqN1Yx9N+GhQ1c1S9ZzItlNmz
rcnaz1KEMVVeqviFLs4GrJcdFfV67wdS85Pw1tzZrW6+wOyxXXPq5HWgVuZ1oEsFZiYtlTpZjkB7
wT8mxH8zO/06Vdr5Z1BnfIWkpje5VU67njnJ3RiGOAx3tk/NeIgGL+8j+3XqJPmImgKXxd4ugl0Q
MdngJOCF2cN7enySvW2l/Bn40SnopqW4xNF/ZzSSv67nsQCrunS2HFh16Y1v9MPbPPbxkaogYbM1
LyUEjkx3LEwvpzH11oF4cRMrkAhGw/o2aYL2XhJt8+j3jY8HfK1Kq5wVpJ0gLzWwtjBlx5C1yiHO
xwbgt6zI9Y01CAXOTyH1eA7HfUY9XhJ9cVfOdf8ggMipjtEUOLFPQCxWg8BlOFfGHuRr3x8TKpWr
pFHTO1lb6uw456bfujh6wL4pfiRuiNapjg9UitXWhqeRr4e6R5YIOJ4CS9i2+7Edo3UImqzzOj1J
cdEN41cQlsU+zmYcl8Lc8hpK9I/JXGuvJAiTm+sZThI6SE4swkqKgXpo1L8nq4KiOqo6msvIFJ42
UcVMtDorXTxLKm9qyu0YK/jFxwmWWZRkdkUeYVeYYRijITv5VgvJfGhjjagVfNJ+YDNal9Xky+BP
Wv9+CjXpuql05Yc2Tuym9aTtZLMJ99kscU5xqXnv18zhdYV6i8O1/a3OYX0lQ9DQcpIV7DJ9TXDU
hdD+1nTYCmrnJYtF75razeJOd3M5XSoDCX/STc5+GrPlD62TcGFVqUUsAIEiWuXZU6j9iPKnhsjM
JfhQX1t9onZfU1XzsgzjTmR0QGqCEAyPQiKHP83v0phxOpF68zmk9rTqO1D61WCKdYvR9HNpxeQC
Hd61Xot1sZekMs6ZdX0VNXjdFoFHlEfQyj5jyBgzy7T4Scqk4GnSJ2unVwXO5VbcyKuu0EwX9jYW
L7GlO2WnGr9yvcAkwZ/15yIMZqr9s37D0RJ8m3p/ZMPDLuIF2qK9WwqP95QQljWXi/bGp+ntTWmq
7+iuqztgZX5MCyNI7yDmFVvJNodq3ad++jvqS0bY/cjeJFM7Tq4a9AgJB7NRMqcPR4x+BMFg1y1x
SG6XKEIoY3YO2r9F/1KX3aaqAnyt1Fq+4tsNcSMYWzInseQkRt5/96ljbfRUkn91FTg/KmzoCGyj
xblhsH+PVqy/dSr9u1YuFM9vI/JvED7VqzUSoK5rESs/kymPbgATxm+qPeOR1vZ7HfvYoG88Odt0
HMc3BNwauRsh14GUWnbTSoNFoMjDTWgZ070IAjj98pgZLv/dnn3Q9ukoG3r7NKgm/sGt0n0P41q7
UedwgOwYWfH1NITtUUhGfpqGim0A/yq8ZYP0VlOy8q6efOhog06LNseaO78KNIu7ksas85rZwpJI
oZq+bupYO6YqjWw8OGsdBz/WMlG+zpCgP5Eo6Zkwtqw/0EFFWz9QaRmxV52big2wHr3JWFrPii3A
igusNOiX7POooc7YWSMTEr0CsKYzqXSaenOdE5djQh/jHerKhW0xntBOnOC+gaeplHbzG0clJr52
+ruXcuXeVDH1tPAPp4SajkTHoQ/wKzStY1a0xkkB/rYbek44OafbbBX2SdViLgBSOohs9WdVEG8z
d5hMj2NC1miVJlKwqlMrl55g+V3wEYN8Yu4Df2azU4RbljVRMG2PXyjCMTPGEnhDhR4efF9pLmZ9
/k9A/OFY9eQeonhMwCS4IMLUrT7M8YaGHwK3PshOuKpJ+4TDfT2iKV1p1CTucKKnhlg1R31mxm+V
D2wGHsMwebM2my54NvRa2VRTyBrqGnNNO1emzuLTyaavfA3nAT9vK70wkvV+fo6hWUhUpoBWQ+dd
p751NgWjtCj4DLnej92Mz7IiKWspaBRGDlDG/jN8dPN3fudfoJi2TMn9O9bDpSwFD1KYKcDLdONs
+CsiR1MsDB4HlxLuFngEq2DFDADCR4xrEQ20FBfc+k33enfAXucorYa12JMrwXdcdy4us9V2uixQ
/vR3AUcGkKzIdLTPJnx7sovEjJbfNawkBwYc+v5gsyjMpG+XZmP/qI7PH4JmakIweG1+ZGj4/TLr
a0p7Bv6mx1zvOcIIP/BkIAeGQmxaFeP4mKDRk9ilFZzCvDdg3RfKeD00Bu7eoTreMatAjb9L/A53
pHYKTgP/WRRYUXCS89Ha5Sabk4ZBuqt0uHTUk+nZUaoAVWyuxyp+nKR9EBsPcqwQEht17ZTC+J1E
mABWGSmx4tvfC1LMlRjr6bfOrIfmfb0WloHj86eAdFEm8tEtXf8zcPnPFG0m18CSR1pNKhzNbOiz
W12lktmHuMkwd3KKhCQ7fq9GXmnLxYWFqH6y5i19YSsxqqLAQDpbiH6NZZNMLcXMW41OFcXuYDb3
hd09CH3C2kRuODxo19AfyKeHUtayhznKqHnIxd1MX4dknUEeO5/BWCuJ5gqbTqqaxPVdGlvhXTUW
9zEYXdhgvoK+fx4CT2kx8NNBz+6+fpDK+4nKP98v9yJkW+d+0IWefb96WTFdJYeHqBvxsU8J0m2f
YKoyNEzaRxwVFE2KPNWCrKol9r7SRuV2wpiBe9NKty99U6U8Vk3fNSWnSAT2a/X1L/zsB5poL2hl
6LCLzrUGBhGOrSUCy6w+uidBtzs3HisJnnw74t1Z6sXT1xf87O0uwCywWSytD1OsQgwoE3FTg1C2
s+KbLpW2lXRh13w/Ov33qf97jWVL+Wf95hX9b9Cwh6bnSea+ybmJ+PHr+/j0wcE2oSUE5IwI4f01
ZiOwOKqAE0SDpbqapNNDMGwOFjcUPis06fP+9utLfrqazH+uudz3P/cFiyzJwtnYZ7/bY3mTHIbH
bMMUuqeviSAeql3mhfvq+cJFzwcxl3Ph34uefY6mKPRs0Ix9J4qf1lyUDpDd26wqkKTbD1YY/BCF
um2a+jgiknGS7hJX87OXCRxRha0leNTnR2DZA/IGSb9nANDpoqckExc2nDORwt/lYqkLhHHZ8j6g
NCcqXKNemnv1NrzRnypOGBtEmT0h70k8mnz/jZUDLYyGF8YgfHlnK4dfII2GbOwr5ZvS0NlLf6sg
r3EvuXRfnyxRG/yNBpzBsJkAOrsQ87CBQvvmoNwbr4TRHOKSmx/C2O2I5z3y51W+wWeKXu6FJfNe
BP/ngb678Nk6ZRxAaXwbnDBW2pbr3yJ8RfRbbKJNvk2fCEkxALMcHPrcyyq9T5YLegmTeElGbvIB
e+bjpsXAm9hjF3rb+MWbUELlwgv8eAn2LoAUCj1WiBrn8qm0ryRapPEh7JL5TokTaxOMlvz29UP8
5CLMGKCcWoIxpFNnn51a+T2hp7mfggfL/5mO5YWbUD5sxKqAwgaSTPCwNNhk7zcT08xK5kSUgz5o
sMn7yljqsNHiJpPTmMdki3p57GYYmuwNXwl2MO3jtQLtTl4lWtt4fcqqFblt7FMLp9iv7/5MuMoS
+vPr8LYwTQLcD+qXwrL+3v6CFagjb+3P8D4oRJfO8BLcGJGjb9NTsi7386/LEqkz4tjfqzMxjzrO
MHg0zMu/22gthh5s+DQHpmXBsNpgWQm/rocao1BGlgxsqoNixcCGpTmiVy0XeG69Tirdv//6MSyx
7btAjKdgw89CA0j7zT5H12lhUys0K/aasRgf2MZ83fdyRS8FKOR27EemXpAKJhfOmc9Whi0oqNps
iuoHPo2p06xlYP9gpeRNhdvJ6cq2L4QBf87Hs1v784UibQAOhtzk/SMORdGaDL4dogaoeFzXnTNS
rMZHegpXQVfpjukb0qagAnjoQjl7TrnvVQRPh6K5uR/6at1ivTfqanrT5lRmTbNgEmlOAInEOWWA
cIg9KxLGjUhSHz9FvwsvqauV9/CmP8tEgNVBSysY3iOoeX8PCjO5Ed/XgQgZ8RR9xvuSwP0mt2lh
dfJcPfR+gmt8b9Kq6TJ9i11W9vL1Cvn8N4AsNnXdkNFznn3GqoJtXNtpB2FO+c9qVnWnGuncDcx5
r4s8Ia7M5+5XEYU/+omVmkpqeEERdwZ7+PsYNFil4MGQrCBcff8YpJK6rpaZBxXHydMMN/+Uy9N4
SoNYWkE9Fk6d0OWZQp2yt0U9xZ4DJ/Fl2ho9Ni6Yn6ha6Y0Mx/V6UdwVvoUtHJA+x556zKG6UsOM
eVyTlBROLSLV0ZCqXhScfPzS2GnJ++CGsqWf482yNG8weBKHIk3Lba8yLYEfd/DsK629RpGVUNai
pONSMC/XAv87+qeJiHF2U1Kvs3zAVCW7wdNUmRWTXzgAZ1QbXGBizYV9+5OP890PPZOjilyRI6Nn
4rGqtkyXgp9vy8fKttZfr6uPWRhwrn8fyNlLHSVhTDgUHcxgqW60dofBs5bgmDMORybCqhUqFiyi
YzPY1xg+uEk+CcdkQg6TM7X4WSiF7mH6kO3yAF/aSRnvyw5mUjyYA1Pci0FAtS3QkKyYPS3WVizJ
hzoIk5e5a8dLGvQzheDfFYo/KAUUNM9EeWebjVqEFFgk45AXZnqfofshPcQFE9GtvUGCgP1iGB8D
KYI95Ou/slK5Nub+2OhvI7E9E1NK6Kh1bhwYgkCDwX4dr75+3B/fqqGg2cKFiYo01k5LEP5PZJ9X
EDvmMsRwMQC+FIxXqZ0eGiN9/PoyH4IKnKj+vYz6/jKGNaoNw/6nrAlkr4yrbGtp04VrXLqVsw1J
mwWZUR+eMEbcqiGap1Het1RVv76TjycjQjYZqiTZCRI04/yBwTlDPBOeOsWm38gQ/IIG88VthnIC
zUov2u9dKV0kj3wIqfkq/l1Iy9//eU8zxghJrJmHofihd5oz48SCIOtQ+Rfin485CakB9QIqBiTl
NpW59xcKtKBXkjo8LlUvxUs9G4KUN7uoMPHK1BhaufA8P741wZFOJQAVKzmJena9rmY+duyTo91i
7DBqYOiNXZtEFzKDj+vv/VXO1l8XxaXF7PNRamQkUTMz/on137nEgvoleJEJLs72rbxHh2HqCS1S
ypLxzwGG/tcr79NXA+Ydhh/8BJ0I+v2rwUQWQ6FxPMp7f6N40Sq4jTaGY2/Gq5J8pth+fblPFjq+
HRY7Ayc8UN+zGKPN+5QInTZAGj3R26Dy3yj6Js9mSrMR/syQrqULl/wkpiCU+OeaZ2dMFeHRxQ86
jmNmyU7bDGHilmorx26jSvpB7jQGEYK4PTFYJl0PVdw+NnURpBee9MfVws+woO/JSyz6Ic8KMKfN
aewc7T7Kv0VG1q3zMFQ3Xz/fTy/CWlGJ9Lmnc0KFOrdVrM7KURINrRRJlk4A8TCU//oqH/cNgy7S
H8MHOvkfVmXEmG4UMHokGkjufrbNDW1rB9rWZ/T16yt9+vLwBSCmlgGSQ4J+vzxLa0g0ONtHJvVH
bHGaVHnO0euuy9Ku8H8EMMGMQvrY5kzz4D6FTS8j3ZcQl5/er4myhPcmTHTM738Ehmn4FMsjM4xW
QxkZyVhYaMp6qCgXK4YPVbnHG0ei4XClpxNxBANBRjMx/2nTSJ2ViMpBM1grAPLdnRoxRHjhKX32
WSGEpjACaHGpFLz/gbYkdHBLnPGr6umVOSJ85Rs3AsNZr4Ib10/X+nqpTlzi130SiRhAMg1jkVET
ipy/Hbq1hiJ65YgQJzTcpJJo8FZy3q5jauq200hxeELEclVVFZYnWA1ioVNL14aR0DdAv3XP+aO8
wT2O963o9JtWzazfdTUzvHrhCak8gfcJGr+UohjxwrKdfmgC1LakDKV6xDmauW85w5xxiGWG9v1M
xWlNWWhmybCOC1l4vl0zsVhh6WhHtKdsVQou7EmfJBmGbNINMIXCslok7O9O3lxHiGjRDsW5R3lQ
hkh+w140/+U3RpNgweRrNxUzU7uMrrc7WAy4dpEfsX7qwTOpabhosFPigpYZPEYM9rgZYzo72oab
Q4V0Ta2EgJ3a1t0ibkZTaKXyj9rq+tILJGW++/rZfjxsDTptvH7Wn/kxrcdPSlOjkXb3jGI0vpag
yvjmhQjis2voJKa6gbHDR4MXs2/1ubTMow7V+AmzyX6T2ridYx847/7LdyN0RWV7wxtq6XK8fzNR
bqrDkMYnhYKRYK5f1V5UPUZ/TBEHecnXF/tkuxZk3IIYXmYY6zxOUXM9maY5OWW53ZwUHU17pQ3Z
pWxw+frP1v4CXoKmoPGWiIje35LUxHaHw94JUynk61bd3mDH2aF5L9LfE93/Y8gk+s43ugDNmVWs
eqGpDwo4vNXXd/vJSyTelJHTUtyhFbz8/Z9wU83bIrfj4hQoMDV7c+dPvxmtuWCa8tlF+KR0Vgso
5g8RxtjIRuwnOAXLnZt0udtJj3lcXbiTM8OaJQUzOAIxYiC9MVkqZ6skxZJjqqzs1OxLjgB9lVwF
W3udev4uw5PCYQKLy8s/lqJw5P3XEGH/++IENDJNRZ7m+arJGEaLUys6tSUshVqp+o2IE22HNUN8
4WP4JDo0EF9oHHqAL60PxTN2LhMeqnG0ZnD0EcMleFSqomAiCxOeJtpVOS5akv0Yt8E6EvKpiYL7
bkZe+vXK+eQAZo+hcMrnv4wOnJ1v1QCWWcghHm/mRgob0w2Z2/AwgVQcvzEvsYrOEFZ/H/C/l1sO
k38WaiTFRT1P5lG9XSD8yjbBbMm//3+r8H+yXhGZkPj92W0s+ezWEmG1lAzC01jjQllYfr0M1vjX
MeOml1pDn+w21LUgtFML4VGeP8XBVP2mEcUpi6vRM4JURqz64+sX9cce5myv4RrUDDDvYALnPFRS
RyuBFh6cij4qDm2YalwoUDcKg+D3Qdlk3/rctKnNS/eKRWO2LqtblTHe3C06qd6kzKY6BieauWpk
kay7YTTXDbVQDw0z4/NB0jhhrePiTkESuWUyMIoVqYutEAO36VgvpA1jvBRefbKBGiotGENgbwZO
5Owd5QUh5jykJ1VS9F08igr6hFV8N8OxtD18Q/NVEYh5Z6P0ebSY1F5rmkSHKJ4R1X39fD/7ECjq
WQwE8SY/TNBoUhUZoxmf0jKW1nNiRHchdo/YEtvoh+I6vXDsXrrcsqL++RCQJYk5YsfufETSwl9b
E9FRKjYGFcWvb+yPN9P5wiEYQs3IEbX0Et9fSiDbyBjZOgHOyNwOPVTq8HgH3y0mojPaek3/2jM/
gjB9sHnfiumhN8FLyn5ufBPpj/SMAdx4JTXh6MXwXHaVlNcMrzJo1gTYBhd103u9KuNj0SvYLVTM
Yj+Dm+lwrIXlV2H7CTWc6jJqj1g4kV0DMS3LpHRbob4grt2i3URdmM/rUJdgJ8r9vPLnYIFB+D3z
D0r9MulZstXTeXxI7BHP4VbtyxU23dZGkmC9S0X5xPxjiz41fYtFiaA8DadHDbXcqi8M42SGvXGM
tFq4GuGh1+Wlf9cbKSq/ZRTZbcpZeEFcru1x3MdMKjqJou5QAZ6QAiDEzmJQCZJpJ8AGGnWPK+y8
rrGJX+Va1HtDoT3GdpL+8gMdOJ+PzJmCf/iW8E/tKpPSPnF01pR/4dV+su2YS8+Pw5K89GOFIck1
P+zyUwdRIu++QwG6cDp8loZwBRtbAFWVFxe592unSCQstbX8hE4S8sd8w/QduPJlqoceG9+hQy4C
3jJ1mt5tN5egzJ98JP9e/Zw9F4hKbySzwMIBzY5ZrCrlYOTMgSjd333o/8PF/sdiVfB/Z4v9T0BC
dfT9HVyM/8NftpgCDowM6q/tBu0rg7/8RYvZ/4EXAOEmQTy1M5sa2n/SxXT7P0gBqVCzLCkTEhv/
J11MN/5Dw1cCJgnNZBXTNe2/QhfTNLEEC/9nYzMZ9WDukYY0gbewdcbx3i9OZOZtCN0FMX9AI0WW
c2x8Fm93KWucws/GAzqllSWeaR+6rT9Nu2BiRFSMB79Xehd0GplcUW3MCivb1taYom5eNZR+G72M
XC218v1yaOJ/2bk48IaugkWvQ916pxNGBLJx13aR5RVCfepE+oBrvNOGao0ylpl1xqIyrJW7NQI+
pxuwKrEZNOj17Hacp8CDpmIRznbo84bvECuYVB5yun998mrB4GD4tYrdAzGNuMkWmohp1YKdqnDG
rEzcpM7FZkweJR8seBUA1C+65zQjS6x7+ze9g9ajut3u2uI6R9CXGejRsHNHb4LuT0S+7djMwzt2
GdNu0xfzFLMNt6OM6MG299j9apTtHhtsd63obtB7hrKvw6yq1yV9cMcOw8rRq1VottWJjfMulaeT
YYRXo8ieMrQizLYnL8zs87DaFygC1UrqJ1eQPQAuSCOIAHTLFclAcI2/n5DvR854z5zqfJMElZf5
/ptiYIBn1cNRlKaF9I95ylZG1YKgxCnoZnlt3dZIj0LfFYNhe8Yw+06eG6gD1PmIJWKxU1sgLwj6
HAXA3hZlrkdDZvayMpXd3hqCY5tRmphS0EpanCwgHKYorem2lzOqtdp8RE+neFn7M0+n0hWt9Bt6
CwBuOrTodzF9qSfOIUMr1KMZJdMqb2PLm4P8B07wxoIKYYcMFU/Y3ejWNP5cAGoxfdVmXmnjvkLP
7PS9SmwTyY9alndeEllISwtlqzQIgG0KA67VTsskfzBv+qaRtliub2skkrUoXHWW+rU+MSithrsC
TQ1FuqZFgWZJXp5TMQfRMl6h13gYffsua807M2xNF5gOIDHup0/6LYSsgEaw3ZvMTEsgBMzJxCc6
MG8tNaefOft7lI3BtkHN4Zgc+o7c2sRlae3FWR66BaCvlWUkv3zVnnZKUFWrJox09FWQSHK6ZEgU
A7dNcn0tcfcLbUusNb1mkn4c1gOzlg6qkt4dLfs1SwXS065F3jTHz6GJOLX7Xxydx5adSBZFv4i1
gAjcFPN8eqWRJqyUVAoIvDdf3/v1oCZdVV2pBCKuOWefNIfohc669pLAB4amxdrF69rjm7Nked6G
BZqUmqOJRfqly+05KuwZJzxy2i6E/a5io4mLpQx+ZrlBrriWd0e68RpIAGqI3svI6YvmwIdDODue
l1lA9us0mDV/VofKXDFYUgwb/kae++QvcedgFO9W6mH6I2AaxL95w48N5BYepZdp8v2jVeh4tMoh
7nPxB6gUkw53PgnQyae9I2Iaxwtdixsa7lo9N4tRET2PGaAp+wHZ2p40JriZYVzSa9COEt5fOSTI
ncPW2Fu8NmlDhL1YDx00Ir/CR522ryDQsk+cH++axxe7+AiPvZm/uD1oQDGqOgwI/AspwyKe1aMq
5GlVXhm2k9MfDR+PCzaeJklnPKz7ZDMBK0TCJvToOgq7ltfqsPO9CZ+acJI6Lb4YFX9nQVUmWlR/
y1ziQBszL1o1Q+IpMOxYBBcdGAOWAAB92u0v+CPUYZ3Np63vXmcW4AB2liwsvPSh05+9aI9Fr/W5
tbO/ws2uczfu4d7yusJbCx1nbiMPn6NtTKgKORrCtEMXm/vuo1VJ8zAR3OmPK0I1dkYnN9cfshEp
twKfke8bkDkK/Z3qsbzYeE8smp9uaR9z24k8TfndzNuBP+RytgfrSa+HQMy8ZcaQh1YfMKkc5/bI
tfBZFjaZ4giFyZbvY0TA31PqB1FKmnroN1S8SP4xwrB5MbPXFasNNaTKb3ARUqe9FLhGapIwojk3
4n3q88MwQ3JpuiANsxYXXwUt6LKiGTd9gzkqh7Tv9z559frZ6ZYKUAb8vzIXEFXG7OJmmXPyam1w
AlkPUKxEOEjv02o84xg0GXuXscNQ2Vbn3TFAUiVTb6WnEuALf8eiUW1F7OOvf7Cqp97t/NjwQQ9t
lnvsfXHxDTx6ZjrgVmSZYzvl8JG7nw4ScyzSCCvMrj7PY3HMy2A8oFy/dduIPFnLMVlqFU/CeW3m
7p+JoTbOxxyCRWneZolr8Y5q2VfjNxbaLQY/gI9kPFqtg/jDGXiRgulZT/9/s8qLKZyLbUKiqfvt
iSBd8n4c/eSSUdBtyyk1YPB4qfO2jDe/0NNl1Buvq4330PHWZBxpNfa2DFjh3xEaIB7Tdi2hdyKq
7/Br2w4W/MH09AF/rDX+EmrdEmYT6hwM4EobUT3xORBHm4p/oyxb5l3WT5B15MrJBgxX+5L3e2J1
xRwHQqeR2pYjhc+x6NQYjxh14mrn5naGveGg/8pziZ9mxoctcqeKTCMDiapFmEOgw5hs4uoCsN1x
CHap9innzWvW/lym9TyWzslqjOBYsQwdJj+IvUlgyNsxuY4aoVvZvJtWXx/ymrcgy+lcG8b+m4H2
CVUjgcr5cazUEO95e8dN8FrfiQbWwHwgZEO5J7JRz4rtXOQ0sVVN77Bl6LSzAnpG9ls4gxmnJERE
BXorSEZddZDopTdVgFqUzo1Ux3eqrMLQn1sarCGIwZAp0qU1LQNlvUdl5nwDjVhDP52+vcEEIO6j
AvaG0yrBA3beuc/9cynGJM277zmzb0NtNM+4925jY31uvSZ2Zc7511hutPNImNdqhKKpH0U7kqM7
WhACOQOWFButQ5J0sWElZ3DPmSTLJpptGGAbZm57oiUdLTueNfzEAuFJU6oTnvPDvLjP+Hz8CDtn
EYrNO3YZadQ8Caw/kjn/OsX9apXJpEofOr2dnzHrHbiU8OEpV59Sz/8wP323zE/zsvinwAUNWnS0
sbl5cwCnxfmiPvqU1kVXZZos6faTGgaBrTLQBGlc0dRAg9poztNaA/7hB88hboZT/c+e5zelFgaE
qDBMNNTJQoIr0vFn3Po7tJKVh2MuX/tS+YkoQLIEXTviKNs2DALQGKWVbbedF2yzx/2icg9PjtMN
odB8l4uczFu1aveE50w91HexOvxVJDwp8fJZeygU/BaQUl60ZXUNOECyJHDzR7VWOKZg0cUV66p4
5nigiTAeumGbomWfItdG8JO17E1sJYLXNCXNfZJjKGv1Mdbm+2h+YNpXl/Vu/iXSUC+lEZaSZlaM
2HgtTdwhJsoSV9rFGhRkmqb90QxU8C0cQOpIvLksNUiR4QyOy/lYt555ZBj/wbzor7Gqm9RwfjMX
ZOAaVOfMLblA9lpctdGvYef6+6MtWwtt1PBkYPOrq+FQHWEobk9DOjwpAwXQ2lXFcYhzNZTnYer/
Q9J76xu4nMhRi1C739VopidvSN/sDPhisBVxY7qnzUxh1PXOp2nkgru2fkYbKCOntRoYvzvFRh2O
aXnanfKzqVMEzsHdZN3DDpDmfCQP4eAFzfwEdQIewVhAHSJJBBOtv3PUCqyurEWJtCuYjtAZWBxv
VbWefJlvBxNkJpc77hfvmi2cHKnB5W8pJheliam4yKORmgwBVB0X7EZCTC9ZZGuOxyUQyGQyh/+O
1/8pZA5yeN+Xp5pWIXe9OYK2E1aL6k7lULZHnV03jDV3oI2IoZxzlrjNRS6OjnQLaGdRZza1J8Nu
+6j3JOfeyC8tA9wwUCAnfCl09nP21ZhnAET1AQbzjE28/8ceZQjzcS3OOOuCRJJODY2lDj0QgeHY
FzeXaQ0uApNzeSNFCDpcVVdjKApZJ7O3fZlztYSpn0JvIH9vyCZIIPsPVQ9+GMCzD/ONzej9txBk
+cUix+tayAbYBCboTvwZDecHIY9bDCKatG4j+JR6/E1IAT+udRLdupxElf6719l9N/4rceVy1jAQ
w+TAfDID4egFp0mkKwoZuz44vn7dxzY92YtJKYd/MZP+h90tHb4T9+Jtag67dqZjs962fKmTSg4k
TgfiuTD+TfX4a+3UWdMfuB6nuWjFo1ddu23djn51K5u5OK34SPl1wpKp62PV2/yWhPw26JATRP9n
Tyt5GBb5ZFfqFSlzoua+jKxh+faD/Z+frsciX/eo7BvYQHkN7aihAq+bdqHVKqNOUA/mJnfWOlQC
RCD85W4TXBL7rxJhiSUNUo8n6wI1NyoW3Z3nwk+PuuUr69N34448GBfNGvNhLkiSqHtQlqMnEjgf
ATCf7nWg9InV2D5lmfBhxmanhiHpU9GzIDR/isrlpxHtjpiFp5x5zn/rsvHfrQJ+59biHezF2+Jg
2WEVtci+IX+NZ/A75Me35ivqr+Xq0NaqYZoPtddGaVXv5xXhT2/ae+gtNgkAXgYhYTO+fCd7KvXE
UdpLriK2TtXc0RaNL72ATQnl91Y07qMKvOmpFAz8LNPAPpoOkf+D0zCI68zjwtkdys+iN5JCWW2C
ezNe5uU9JeobLVjNQtntad76nnDxja5Yz2Zx7VGzgS5Y/25Z3xyBAjxi7SyuVTse7FnNzwMV/lM3
/7DAG+VQl34svFAJI9QhlGL9M3n+oyGtZ7bWofN4l0hehIEkvoTMeoOCzQmaLq/CMN/xqv8ReJLC
7G7MnzjO0vlkmDv8aKeHv83H41f+n8aDteSU78Y+ct4M0wdlDN5bm8rByXy0/97K+I8szlCu3v2C
98+LrmG17evTROJWk5vpEd/Ct0GbIezl5GTtSUvLCFOzOvQlD7Xa89DwtqcJg39sbQtXolNeYAy0
oV1ju29Uqq82NJ9d0llV6c7Igt4VHc5ltev2oqBKHNcJ2JAFcjfshT0dqdveYByNUTp0DAyEkfRW
8dMSLvScNqsSGAiQoMVJjeLNbgCgWBWwCLFWyXgnDXJKnIx1uGRmaz1k681bK+NRPWiv5cep5zox
2+DGYr6Nlt6zDvllh6PDhz6+dPluPYybe2h9GkfsywMHXQH6th8RAboR06PubP5VWZoflL5udmYn
OYxkWPM6RndXJtKBA1nfHwr+cIfRqn8/rKnh/aICu1w2rMyYnMPYeTDb/ipG90k3HduZwvssoBGC
MrRMLspsO6jABL/gaStZ1izBUeodshqucituyFxvQtsfwUYltTGy6Sdq8bu5g5okuNGLnAeewAGI
wMnnrx2kXpjuXkcrsekQP+iv1iWezijVZZqCKOukGTo9chxQfXlo0+HNJkVJuaZx2QE9Mpf+C4oG
0UEr836fGFFTpWfwhwhsQAWkD8od/g3G+CBNHK6zWmjfmvEoveoR3c+Dk3fncl4fq+V+6ssdft7I
tHvW6ZfKecQAULdoXmAoeWZ91ptxhVr6PZXA+oaNNBmm+lPJj2zQttuugJrVf1Znks49zjL/v6Jx
wjZXbSJp9KKGofZcSYLcW0vFQcH4zwnm62CtO9RZuLygMyIPsGnUDfaJ9v59glkx5KfBr4wYpjf3
+Oy9uPl6GTiu4lLj0d/77mmhAI42k0rYs1Y7cdQa92D8Dl2gV8Zq/NFSLnMj6+cQ/fbr6N9RYGX9
uyjsNSbmoAyLwnqrX7TgdWo8/StYxkNmmC9N7TvwuGbmEan/c1b1dpi449KtXxKaxAFMVwAFty+v
SPQOaeDxnAL323HOi5h+AZc91fX07tKGUKnlF91YZ6+q4nxnBRNUSzwNfLELV3xhIZEhKIDuUPyt
aKToTfJ9/GJelIe9uSWmZn8ieiCmzX5P1aErXn/7oBC4PXD3j8D6ATA1NFowbEsbNgsnb+ZWkWt4
DyCpllA6xRPvaxBX/rFxJzeCUW8fETx9bUP2b4MHH05G+bdK88/J7KaL4wNnl97FYPwGQuQL1BdF
5A56YUCfEa4BHJgVhQutJ3HAchqv4CN3mFFXvyXUUs3d45x1QdhJ0PS+O2THqui9sOSCNSeVM8kr
Xj0FCWPc1UUUzAuDFpaBSXW8r/VBGWUfYd7rYrlSnwDrirzRkq+Tp57YNDG46WDuIdLFlpQRqtD7
KfU45nhV6qj1zW+9pirmlWEwkUZDv1H+2T88o9Ph0tw9ERLc/VhTb/n2dSxgmxmb74aFk53ZIF6d
OXgpm9W6yGD5UzzbZV1/CYoqN3sVjKPitjdT2AnV2zQGCfV9cYaW/QEJzOIjlWejLiCL+PuAXbpj
cqEAYddDQRbF8Kks/eIGE+st328OqG3OsCr6+0VXXedgpvzEVaDnsr6kTvBr2vln9umP2Q0f9pym
FzyEAPyizrp/nm721/Pqt9nYf6OHrmJ0Rnxi2WXKPjr3ZgqIOKAW0lA4E2fX4DyYYDvK3E0wcH+1
88Z8zFh45TuZqJF3zycoCkFrNK1GInmpbh6jVkNzzIFTBHMORYapSk0CAPDC1FiGsOrPfMU9Da+P
RjTrjzz82MbY3aQU6kIFCU7Msyjcv0HFJziYoWmAvTCmfGIqQeCRtyzXUfHzCcu/WRIivdnxNhdA
YPaGAym3R9IfFi5Oa/tbqJ1UkU68Wgonkmynf11FNbnYbNTh3xyXeruYoLqP1mwaYbHXMlS+w/+j
rpPVMX5ADoWKXlzHtrQo8YK/myIp15/LY7fMlIrpesoLDgEvM5eXEszVha8cM0kjoe3BdQvQWIy5
XKGcuxOurAjs9RAPztxdqqmLh5GlPkjGl6pYfuKo+eUyozc+OugMxrIcB23Up6FuQPA/E8acc1IR
PZrqd1UxRoU0FQt+CGbgX2pyY0gev71u+6lW8CdVkb4X7sc8OpTvZj4npZPfqhGP5SS6hCUx08ig
fqiNNTQZ50ajz2lMkcfXuti/+/a/NBNMV0Z2BZVp3Ccn8eRk73oCwGQvBQK4/ueU2VO022as8Cec
BiExus13d35lvbSj+bdjXl9BDggtkC6NPo7Gfttm8zXrSZVKm89BQgydp8KMcGfHq2WdVNOrcysa
QNULl0Pt2LwvbHwQv15JnjB+yNKt4sopBU/nwoz5B9SzqJw2NBS6E+GaDb8gN9I/3FfETUBnU1mX
RQT7dVvSC9cpJ8OywpsihvJQWLG59SzVa8JdA8pby85fjNp9cQq4/vX9+aKe4/BbHxlQ7JG/VyXY
SC9c8+yhEMarXZE3n3KcRA7Do7VoEj05L/7b2gDNY7r27RsWfcr2y9HbteLQcYrs6EhOrprwviB4
Wzq29Lt4Lq3l1Np0/1SiYpI4kgj4QjgTNm73OIC7C9R/9/Nn7/6VjZX0C8oZcnb8iLnL2bH6q82d
hYTxqSns3y50atjEVTxb42HlLwdsInQ2AsPmx6XheCiqI5kuzdtYD1s4azXHSj2WBKOVFZMXxcDD
rP6VPpBR5gk3SCNpSKdZ3kgGIxJwPPmE7D15u/8znQM/UQuhKsUghpPm/rCZprzVth3vTNaOYksM
l9+8IYD2pWMRnLfgyZXTgpbDnQ6y6bfXCXI654s6dQx+Q/g3TAauQ+/X15lafdW7zyBze9as/5Zg
7M6FWb3vqem9+rV87aH9JKU9PncMyS9lDmNqgg98zLz9MSAthcG699M21+mhJxShd7KHukb1UPks
ROZB/1zGxO0cGMdUGGbZiGvl85hMqOPeLD5Th0GIO09pPPDLGCbz5C7ZW9qZFTxU58lrVbI3trxN
cnpeh8lNApvsBmCMSVoF+qh+MvEnrLNJmSGya5iK9Xcmu3+QpkwwtuupSpdPvx9gloj//Ho+BH7N
z99ZAImn7BGM0RS35FWwa7Ju+zr+9Ib2oVgqDHZq/bX76W33AFsaRvtk6+rETMNi4snWrpd9xHxt
O/mwcaOxWZ+GgUHNPZmotWoCc7ST3kemP9Y6yJ4h4LPQ5EY/MdQ2TdJtJQNd8MIAeHUTOyZU7L24
Kpo2FrBukMDewkeT9U6S5WnMblTiB2PHp/ArBjLpN9/iqr+vV8VpMR3F1ukdKtT3xsqDiJH/DChz
xiZO5RpJhxXH0TQxHFaCmqotv4yzADOVFBN8st2fmN/Odzof7+vMtuv3m+1K72oU1HIN0Ql12SVj
DdW+bfN7bSQD7sk1XgxKyoXrLeYyep51XvI7a8RPPd28SUFMm6oXQiTqUKz8u4rFryhd6Mh+9uBt
7muJVitpRqjs7Yifcepaar57sLhl/Kun5psIYPvkznuUlQ2KU110N1nNMy2VfE/B1zOa0f5JEvYQ
QerYQ+Haf0RnzElebvbRUA1EcG8dnizTY72X67isLD8J4MscANstCSPkZO7bMTYR0PBTti4b2n3p
5rNwim/YWxBGezRnwZqsDOWnOf+eHQitE7c3rYH+tBmth4vIRnrBPOJcgXauzD9b4x1bTZbW0Ivm
SLl965y85s13KghJCOf4LZ5ljgnWCSAcB/xJuKuM+K7/4cXjDCxMrAGWPJHzFU9Ayjsslo+p759J
ZvhhOf6no7qb1WNKh8r9xP4MoLOqXkfHfKx6TpN+XS6c+QhYZgupled/1+7i3FxZPzQye6p4puCl
e80qWX11o6S4T8lZCIyzdNRjBcDu4BgDyYSMfnPFCGQynZ+LxRvcTzYXMoZiaJDffDtebE9cKYsl
XtAX/JX4AnlX66eMHwtkZpLbdn+pp50v3L0FGdop16h5wX+ppWJKJVgRpLn+U+e9nfjAIUMLjHpU
W/mbK8QQOUHGaza1A983Zmg2pWcHBlvtmFUsg/Woy1fWFZ/BaO+Arxm5eeTBsERj7A3tUYWZYdPs
1Axrs6qpsDCM92UHZRK3dBmKvrATNtHmgUP/hI34ZmPUfamy7L/gpc+eAjX/qHP6C7PQv/gW5mj2
8jeCLomdGVzMTc6L4Rj0L7yjwiqhN9gbF9dsfs4+ANwBNvodNwoVMA/oHmB1V+PgvlCGWEsNnswp
vrYMkS/NO1wysR8oqr0n3Blf7BKDZLTMmyjz18nRUzJNJuMle9eXejPPjBi32yxUSdPadiwYkfoH
QXfyV+NnH3BO9GytIrs2/ZBG4gU1Y/6cLxR7hQUUKOdTikgEy5f9F8kR1WHxxS/XriZCjgyKO1V/
g6d2kn3t2RrtKCWYiAznhUty5der9u7PHvj5qQzmW26gP2NDGeZZK74C3oxBlh8ZwGXSwZYuzltv
SFQuS87f2JA+K3lvMuMFfVhvmOyj6xwDbKZ+iuZMau0P2piL6z8RjcHIuM1UnG3boTK6vzWQ8VjL
DtWk1G3SzA0jPRjg90yBOoQxzkWXpQTYnIt9LhIvZzJgspoumxZoE1VMIAfCY3p6Z2ioEW3RStW1
qcRbx1hqGk+vcw9++RMKrAnHSujjVLRvfQo7vK9REJoTQrmW3jNjZgYvP02J5tp+CG1ZET8fCIQu
DJo/vZp+1BmVLJVOE/MswPzXpnOn37/hc1Gox4wEWSsz3L4ES6jtNSQcZItNx6kuvtv0cbuyA4dF
+L5Ddjx0C8ERG/FAYKIR+LGF11Yo0vHvgPd7AeTOfITCqu1Wkpyqvom7kbG7m5rMjVDps6lElV+0
LhZGturOkRUmp4oeTSQl+dvWTfvR1XenUWafuAqduUpMvBGxlOq6OS/TWC2nvi+4cuohj4xxl+AG
6/0ITwhYbwC9tFRqP1jBcMGVYx2JVxju1PATuUd/VuDmtLtbAMulpe6dFHBXYt3MrQY2ZwZEN/jI
bER5V0ZIJo+Zprmu6/ZPUOXEfMvZZTaEoGjeBubJ8mAhWQhJ5h4O4333WGSxTCUVsFfxfvqUG/ds
QTDKYSqtz6VIyUhEj3DIV1VGnrPdQ+n+G11ruVi7vO/3fqc77yRxFy8NK55wGR3rYS22l2AsKMiv
2UoiHdpJJibuax6I/6AX+OyxrIs9XiAq46EpjTHe7zqEsepo10tVPfm19xdBz3qo08/cMPitTcbF
bzHE19soD910HvvBv4w2I2Mx75D5VNCioFld/mjqabPT7EzOSrL1VEVrRnkz8Ulqg/l/VbB79pg3
TGsetfcFuWq9cGfINFQeZ063/Q4aK8qscnsw7kUJmIAbKV9/9rqxE09QeWXoxjYW/HSVxiOPoLua
51bypgUZv/t93i9b4eCktDiTa1wJkOy/8z3Szbg8LCzK4FWznC2q7bdK18/ZIw6C0L4TeMIpaTSw
ztWGKG2DwQYrK6ZjMKKTZZNHbkzz0stsZX7XXHZH5se1vGtGZoQ6rfbsaG44ptbqwHt0mDd3SNgO
wR4Vw2fGbRD7KcrUVQj9Uj00EYz39s3ZGQAXamXOwXx55S0oPNbhbDFFXhqM4d0vVbHlLNseDQBh
FtqhqWkh1CFLw+2+Tt8Bm5u4L4uNt7OvzoGiriJ5Jd6CfIxaMg0SvO5t8hoge39ruve1NW7Znt3k
pPekRU+m2qfNr5zjZEz/mFl1yZ62TIMFhXah7QMcxb9VL21u+uW9yFomRSg+OtYic7tTuvhsz3Wx
8XBwoSdZ9mW7Tn/1Sm58i6gDkyEN0mHewHofr51RJdv8YZWk7dEOj4m/8oprvIFn9BEX71jvJuWY
grAKKpoB8ei/Dm7/Kqz8SniTjCbu1kSirmES6HFOHbrMOPW6Dx6ChgGli7YqU+3LMrYsqCwmPXQK
TFga/RykxnawWPdFOTjLHvIHiiOpks5oi5C9ahkDlK6TdksUugnCEUBF9kmOqOIV0C0VrrQebNc4
EOMSRPOuVRLkPGaEfqA27Rdclz0TjIkBSrZdLQ4gqyHUY9ofVC+qaJtK7+JkTsu2o3ztbMeN/W7/
zu16O2akZZhFdcvIV3pEYyjrGot4ab4tU7Dc2KOe0VXCBHN1F4F+Z42l94cd1+79qpsBazLYNKir
CZlJhtG8FHK8qobyAUXFfU2pEXtjpiO1I4u9yuCtuH9C0mKiZjgFksws/x1U3ke6DG1opD51i9Fc
TVW+ta36t01eETXVbCfaar0onVCR8GD9lCQMVFp/DKP/lh2/ZLMWXJUF7gOEdt8moq9VZiKxVYsy
0PlvEMUYrw0EXiMtwTjV+bHnJSq475nkywdv/ddIhqiUvBZjOYNNatNth14TobW60GP3LCCKoLvM
zto8pWXehK7Pw9fNqdyq122ej0VQHspF/17lYHFH5T/aAV0o9WrEuTHHwp0vnZN95MWQXgv9aM5A
VytXz3FJBIOtXflos1YJlZ1b18WcqdqG2UkQOfxyqpV4peEePQq4dREMlglSi0a3uKenMO1q8zp0
Zc/N67bvdkf/XlfO29RPJ08BxkWcyTpWLEECXCSIJmDaqjq4QVs/zqmLxpMW4pgZGD5sEURWwTPw
rcy+Ft3Ct+/CCTVf+pynyQqaGVGrvGPmDtfOhh258kMSZ7nsMcsBbt+gGFBEsNVlaq8OOpdnlrnT
UbtbcQUYHM0SMV06ToL3gFAc0ICcIyb/244W1qSEjKE0yLgZv+fFegwcZvxZLU5kYRD+4zLak0vd
xJVU73WzJK5LBmXTHuclRz80mRUaujYxfOzXmjyayV3npPf5t/LcofUT9uOkBSlIOBusUfx0u/Li
oAFG+vVnM00jMav1aNYyvbQUbx45D+pICNAbo9v607aYI6OyhEQ/nIdiekPseLAxryJucj95A4Yo
K/a/Qb4+e2r623kFuwfTzM6rd205dx9ozgxJuO1CDgQ5Z9QHy4NuPd76jC6RLMzQQvsfVhXJLOBJ
+VOwKfelg/qSLfRY3Py+DakJZvCO4smw2a9ZMr8NPssWjKVw3+tTqvRvvWOFaAY8/c1Gda6tLnQB
bMV2G++tF5zzhcHnGnDf11mAcpQ+I+qZCMWD7NaEhF2AylpTqrJLcvt1SJoeeTJ2I2bkTfliIzHb
weGfva09bXwPJ8vfOD5IkhjF49zeeXqyvi+1vO+ib6jBdvQKLHnppSvzt0uhZNRZTFBTE7VB/s2A
dLlmsDSZO5NN4x7GPfNxT3gnZUmYrBPXuEwVOj9XB0czIK8uAwxT+c9eaz9sQCYibcnuths62ZyH
tNyfu5Joph07G1Ja+mrkDFPSquwyZAKP+L69l/4CVoYajQvXLobDfJdK5N53W4w8hWy+LMy9jyLt
wNCwOI2Hlj0tTJCbvRG0CX+5AMcUgVX5CYj1rYS6fnQs5N7GNoDOX+bDyJ2u6caOniWrBHFtOLRV
+nBfs3rNELnIRfadsnu9X2eNUU8/2vs28s7jxj1MBt9C8hv3dwybh+5/zq/g74xHcDPGCa/KyXPK
32NxL0mJdYtW2GJRRhkXgT/bWUKRqCYtPizWx3FPnUO8xMno55cq8P7d/0ap9Xoq5um/1V6hWhBt
dsns5SPYUYfsuYoJ1RNH0hYRwRRImfi+Y7/g0vCryGrEf0hp92O9rghmvG9tUSIwr67PbB8R0cly
jN27KsjPgkfm41FZLEWYEo2GwNf7dPvI7vejcPP5y9KEr3LekCixkWWVWreh2axwrOQWFt3IW1AN
5HBv4iFv+HP4LDJqIpxMFp87IPiDumOSptT8yNfVC7uO/ovcYHLc4F2jtpeH2eZryVv1UPpDeVgs
+SPNUbjuSolokPaV6XqDItQWzBacQ0HZTH05PLaKhBCUHik3/qVY9VX67pvqoRfv7uM2shxIdTex
057OGeLSE9oP/nCV3RKhZVpxZ5AaLFwPFWX5Nyfp1O6L87jKg3TkPUl7XY9+TUBKMIXgUclRFqZx
MD3rtII4OAo9/nDTloOi06cWrWKUQ3QP55rdBHU5B0QXB5k5XDdrsk8eZELtaHbmFKAY8wI7zthF
rYFdHvp5fHPWrSWFNh0Pwtl4JjgDmq7Xx2GeP9FgnRQN3D4QPUU+CnNbK2a3aRl/itrtzuQKfZR5
3b/Azh8d+OYGU+TILkxWeX7wbaemHRMSwiVgVcNlSEWy1ewnZ6QWh9F+bApP3Xh9X2qnsO90f5fw
hOBAEIV9aic2yOwW/qQBs0h6cTgJrts9UM4ihdAYJBZRRIhH2M4ENBuj6yuQfTIekVp3bGT+aO9V
ztUvkvjso6NqNvnGy8QT/B91Z9YbN7Ze7b8S5J4NzgOQ5KLImqVSaZZ8Q0iyzJl7cx5+/ffQ7py2
dZxWzncXoNGAW2qziuSe3netZwXIPmefw8sUMNZ1290lOSdbh2xMj9hQcpkKk2UzRDlS7BMDDVnt
7Iuwl6eu6Al2JlVrGxkJczlBUJ4tSKgr8hsWsXwtyZSYIrm3Z3mIHQxxY/pU6+TkWi5OsZRg7cCg
tEuKjmoHet4+tAmHEpQRE2vJuBF0TYCPaStp6ddEv2BB6B90mt6PHZopx+suDfLPgmUjTendfuwW
ecBc70evuzB7yEM4vPQd/YpiVTfqsA5Vei+DwQpnV8+cM76quZT7ykEpq+r3YUkTmpww0onEHHhd
Ryc6RmXAIsKOwJQtqvDZ9hsP7+IQIR8cVWTFHCAvBkknit6dcjDKzKEA6t2WSl34sgLgIzQ+0vAV
wTOCsG6tTS5FU0pChKhs9In4WjUbjoNhnaVSrnOH4u6k3xnoZ1ZaM2onp2VnuBh22FXVJaJH0q+n
ReJDXNC5Rnns6zljyabiAeqfsieyyygdvrQZVjnHQMGFznel0GoLIeSeU1lhvtMtqgChwURVNrdq
2T3W1lsWx5QvolHZiPyFdI2lblFtZdZcJJ5Xk/w7UsaCLqeN0aumZhehAH3ISeG1IFLQH5RubzeE
s9Ehqigx4YcUGbWaOWPZFLWKB0NHFU7mSb0qbP2561HLhkjibUHGppV+EQSfAONIUJCWCG7bmSQz
1w3RkeKFs6uAbPRxI1v9WM/3nYGhRAnjmlL0aWjdYoPT46SB0950pfueDl28dXWO0fOMDCbWsV23
Sn20iQ8PaMC3gSG+KlNZcuCTSYDVcanmzmCe8zrhrGpOQTKGV5NhyB2tIatuHtgt6TvmwJBeIuJ6
lmejxpcXalJhlcs5qwO6WBhsnTbf6d3iNzLghRaDLgna698oYlnrHPxhruWLX6B+of+touZ/yefc
vh4IIHf7GewKxAy2m9nrrITISZT42Rqv1djU9xS/scWw2LKkHHnD5BXF0wfbsJ90Xb9K3Oo5gbd0
m9ke+EXGGHG1NEW1x2jAghUmHJNCd6PL2PQTXKKbIUU/7k10PcJmGC85OMQcW5MEO2eour5XFNV2
JMEysFi4Q6vYV1QZAhGluwyR+Dg0vNWZAwCdOmXQzl6843xWbjwOQ1TViWK1ZXtSCjZkmjqhRXOr
aFWERrKFr91xvnEin3onBdi+0RnwCkZom7sLCYQOAdJ3XCPjlkx4Bva8xPdOBtlDsOx8kesI+8xh
0XGjAx6dxgk4CgtKSa92btowQRMKKzFNMnISaKFZarsvlfIyyaicZ6bJWbGyOIyOGZGJzHlqNX8l
vkTjUNnQo/XUrdbmV2aeVTQF1Zrc8UMUTzMrKV6fKVwXcbM1w2V8uESw2EMpdzMtccLboqOx+GdL
rRMbEoORJr3qcWdsmy6hGmA1xHKnxNmaknIyMPFTFAraExk6qc65EKMhjka6OGLDgT4TgWcFh/vY
SzPKXrW3H4ZpQ1+T0TT2+dqS6TdXQY/YdxZMI9LJjyav6pA4V23tPFa6I9eVXSWbLlpOdg0vTpqm
D2GEN8oek1vWFP4L6v22U4h5HY1iPZYx1UwCJkE0+HrTVUfjSqPA5C/Gn6GQxa5eakqmuHUrF2jy
XHy1eEktUmbJPfI49l1Nk5afIwVfQKgjKCO2TE+Ss6MOFucZ70uj5CfPi+0VUwHdku5Bs+vzmKvN
ISLWKohU+WYmmErS0LkNlWo321m6VgfV8L3Zy9djqGDTiFjVTRd57qRaX2FekKhFpWCqWF5MteCO
KWNGSZ+ICeeraclN3ZJ3ldOC2bIdF7MZXrKMzbDsD6GJyDCfqsVrgZBXVS884ofXHOIgiOtiQ1my
PkgvPuB+HtbIRBEbY0UOCJohRdIanw03x0tUUVeNBSr2Fjv1LreUYCxL71AqX1UF2WrU04t2YJHf
DIQJLDmFuy6z8Bd4/bkzvHxXTnmFuexLQdP1Tp33de7A0IshH2W2nyrDPg15xLon1smISg4vDN1+
pI67Nh0Uli4c0OEopouopx9YeqOKVZHM27qb1pXaKSzAVXXUlHRDY5X1qiH5tcNitvPCchNnREt7
or3I6c7u9Cl8g57qo5eiqWqMX6OKlNVyJtR5MFCL4+JH3V6jqledqNyQAHwSzmzRFOv7y9rKoyDP
6dpoPVYut1IvdW28ZAN+H9XJWUpUtypVKr+tnMVHElM+7sS5SopLs3VRBdhlioqB6GZxW6TqFEy2
csQ2vcXExR5qRNYw1l58wRmNHWpETHkrsZd3qtixSFU/7Nn/km35ThT88x/L//MmiJhIorj9r//4
5U+XyRuMI/Gt/dvf2r6L00vx3nz8pV/+5ua/vv84ehfBS/vyyx8wOGIDvO7eaZ2/NyQKf/8Uf/7m
//aH//b+/W+5m+T7f/77Gwb6dvnbokSUv3iU/9bTXHevvzqa/9vQjPD/D9em04W1F+CYY1sYzn84
mhVH/UO1sSd7bOBtx+LY+w9Ls6b/YUPggr+E3/bPH3FabuP//Hd+BJ4d6I5nuib4dHIb/vtbn384
lblhPAvuwp9//iVa5YOj2QWto5mAntAvwaAhofCDoxmBZebmceEQSny5ZK6jw3YHnBUOrgv0Ziwr
900oiYUQD2rI6abqV1F0C7tqw84Y/uxNmJjB4NjABqNLr6hvEoXmCp6cBg9GOTVXDYF9IiERVNjr
aqCEQLId8lukmnP5VNjtthu6fe4Fgta74WxyW30cRP4k7e6+jOmgePeVoTybcYS78Dz36bFqH/rI
PhSlTjEmWqgNRKBhvuxv9extUr7An0PdqyAjfMKB/JzpTKkeIpL0lur1Pmkr0jWijTafZ2iFrosv
uHuMFLr80aNaS38B3ij5tUYrocd4UJrvuVHcZNo2Hvq1ZVfHOlUu4Doj1c4Rpei4I1gWNHXtIUzJ
O8evzZeJ+u1QFbd48YhQ2S8GghDN3syuqZ5ggqkn6d45ebztMao58W2kP6TKdjCjqyZ/cKrcHyK2
8q/OrK2iAcVbdp+FDQOfTpM572T0ZRQPw3jfUo/mqKO2GzchZGt6LPN7TgPrTCLQe1JZhuP8QrTu
dpA0JtIHLyawfaICg/kY+dFKd2Ykf0bE2nWhmO8e2kIJqppIiXUh+1ObVkdHoTLQz4SHglerrY2z
vkju4ttMKbeWdVSwReeciaOjLJ7q6oFkGoQvB9X8mo7JKhnvc5tWsXqOUvXcU9GVsKCRfau7SpZf
lfk6xJ4Xedu46rZjg0S36IiQoeMzpM3BsNjPeSilTd6ZuQFnLpQ3RYcrE2q7xpNmoCty5xjaWjHJ
JgX40dndJWDGoAtDLCSE8oLsyG6mGrNDaV/MIYKzmkTTPN1aOJ2kmhMxEH/rYqb6Anu5NrwIs3lJ
I2iRjnFXlvO6D8V1aMLbY9OHDK2Oh40MT0qerFts7cYg31G80TnOpzXbw13tjEjx2G3nXMetsoNN
FE5U0Qv+hpXK53wZ5+M+8rxHl/2vEWJd55Wp8DtYj6bNvjazvtQ5CWcNg8NpbqqpZFmJ9xMKz9I8
x1X0NCriJqSTlmE11N2TEOgq0HAqastu6JwjyFOjg108LbW6tMTJyp5IrzsgmU58VeKErAyx7PXR
J1OJoXgRNdFxbLsycKJkp8+vbJRM1Ay6up8JTOMMEORsjUKX9FDFnxEDmf7k3rGFQSbcQ/SuGS61
gSBQcCzEm43gYRUbBJ3mx6gNGRDmYRYjA5y9WfuFELyJmqGZ8eDb4q21L0RKjhF14FJ6eBiRPHTy
ykvfqnQ4lsYmc80gYtT0aX9SRnJajW1ulZdavqj6ORFJXlBwA11rcOCuOac2areJ3XETZdYxyZwb
T5e7bGiofPMChZ6v2jSouNUt3VG32cPvXRezs+vrS5mEp6V6gOGZA63ti/4CxfQjG9Vbz1lc1By+
0uIQd88/LRW/mYI/EFV+TMAwzhxKP3CcPkKWYjsqiRXiENGjRrJx8Gj3f3+B7wixv6AVf07xNrhe
G9CQoZkfaDwJcmwqOaRENmttY94X10iEjdewC6qt4pt3TFUBB7Rypd0XVwV7xHcsTJ/RJX//Lf/6
DAt35Sf4kJKEgJcq6QQ0eLKMdAS6lH//NbVlpfq7r/mBjFcQAxcNkksou/Et3MpNGETbwlu1a8pR
29xXbz654AdQ559P7q/v9IFFm3dWITyH+/qdhIzE2qeQuHYIhb1AbhuIc76uL7V3eekEn1z5VwzJ
jyfqqiB4wGAugWgf7iY7f71QI90JJqoGL9PDEj2GqNXzmUgxgrBn/7Ht+x/3CR9DL75/V5fK4bLl
MC1y+X59fnUrEw2JBm8pCWzNtt9hyUje3TvMpfDXq4DwVBJpUpORuha4XF6rdfH499/6t+/xz5/h
w7dWAa9obd05QRsseWt5YJvB+NjdE9stV/aFcs8eOZh2qlwb+46S6Sq+/DxA5ve3/q8b8eEt84yh
LsakXz4EDf+gWVX+uHPWztZYy23zWX7B797pn7/yh1esK1IbNy9f2VoNa52ckeZ+uk+qlfZID9TP
b9vd6I9kbK60NYvqYzEH8n04Upj++1v/u9ELegcUnMFO5p+SHPKhtihMM7RkOemAbdbEITqfvGIf
QX3LKwaSV+f14qUmxe4DmE2GvGCgef98xfzs2rT8JUJqGb1As2hv/f2X+ogj/vOCFrOitRA7tQ+P
kqDUsSyqwQnUA7d2pe3qncUbpO4+g0p9eqUPj5HtoFL1LVdq1tO6v4oO0QURGDyrz2aG3zwoOjuQ
4A2TW/lPU72LabVDmM6UFG2y3qXKY3z2mD4ki/y4az9d4sMopLTdVl5iOIG5bffsT9c025h01J37
2YT+m6H2y5f58HyKZHKtIuJK1opOpR/789ENMBFsaBZ8OtQ+u3MfHlFo9gKfMSC6ErbzlJxNp/mE
v7l83A/r0y9f5wPYzKotCjITVygG66bVKWzTN4Lmfk7t4UZLlE/mjk++kLU8x59WXGEi7E1rlQDH
8REt3maI080nA+iTB2R9GLHAOkzDdcZlAewDeS431XaZkDR/POnHzwbR8l59uH1wZpfYUWCJuvZP
iTaTAeydMGGaZWilrYNa9Dsygi4KNd7+69/rl0t9eBeGyZvrkC5oQJQI827sJ4f+COaWyaG+/Ox7
fYzOWwYUVyO3i6wIA3bAsgb89KCsGrNAjHQu0Gjo7HGKbpL7dhdDBaC5eQ2yxG/fo4AO6v/Xt/zr
ussL9NN1MyRzEDkspr+pfTFjce+VCkma5K+vEgs3SYXO/NgN+UOUBKIrkou86z/5DL95R3/56h92
FQVi3IaAP4ee8EHI5r4ex7tPvuVvVlAu4aFrYoetueaHSUStKrx/VGaC8iI+OxvBlrc/2FdDsEwi
oa99Msh//43+utyHV6c22CNRIGDU1XQF8MFxAvzkG/1+IPx1iQ/ziArtBUI0lxh8baO+cC6lBBkj
MA3Ko73q10hPOakt+McAHfDfX/y312ZU6SZcGcf4CE+dSvqKKXhqOigHdapucSya4T4sqvPfX+d3
m3kb0N4/LrRMPT+9nKPwJEkcXAhP6bI8x372JbrH0exHX2H3fsp9/L7Y/9P08tMFP4zCvnBgZQEX
DAC1H5s1IUo+anE/inztiNZyXsEx2HCWlofwkwe6PK+/ufJH7n48THKIBt5Q9ZDskkO9c7baspfc
fb+l/1Ll9n9Xlr2S7+VtW7+/t5cv8v9AbXY5KPzPwMnVex4lXfFzMXf5H34AJ+0/YEO6NrGMC4Fb
Z/75UZzV/1jA1CDUSflgW8rL/o/arKX9sewWIQxYCxP5e9n2z9osJEq8IA67ZJUXl7XK/Fdqs7++
FyQ/UC72CNmzoBVTJ/4eO/DTEFBN4ChVYaOhzkEqY/A6ZQ3zMlzg0BAHLzVvrRw3aDNan8xhxrJu
//VG/nll6Ny6ubAz0ZL8OvgScId4ekx4D4M5+EjJ7lIlvbNo8GnzN2mgDizaC4uE9FSYyC2NR7Wf
XjpzvhojOsDeoTjQMghxnPcHzktnxxiujs3Z7aJLtzl1Oo6aathHHeoIurqE1pDh7pZnbBfPPz3o
849P/HN1m2bax5tI5JuJq9jQKMLzqK0P0383RaGthqG+mk1v8jUt3ZTIkykVzo9pTzi92XmvfdmY
fuP0HkWeed/Ae902+KcQtLwOursyaa/4NuY333fyCGQRPLqULJ9Vg9azb7vat0Kp8fdi0SeP8ZKy
eeyD9dvFC0+RnOSXKIxxcBQaXv/8mBj2e0SwMcaUFMcQkEir9prAqLJk4445eobWs7DsD196Lwau
la5RrLzQlqTWW2fOSin0C8XpkWV8M56s8npQyzfiRNDr1tQ6OguPKoQPOrp84LbtQt+sE6Q+1NAU
7xuNbRrzsXLswuEsaCTNnZk+YADKrshFuOqa17HF4jjlGrA7ksR9WtXRynBuXQQEoCcE/CvvG8Nt
X+VztCVALQmyynv0+vq5wiGD1jA5DzcwDfyiKUpCMdHIz251oC43+E2fXwIS81sa1itLqkeI/DqW
WnrbWTHkV2lDxdLtjVVLk8ZX4Qjy2oc7pB08v5TCclIPw8kYS7RvFGkXXVctUZx7oAA2eYe8zczM
Lch69ARhDxIEBhY3Y29lHZDCKrnoQF/tPFwfp0jPsLUn4bQ1C3P2LYPSjaRFWKEBX2co6Ep9Djf5
NG+UGGF1ZROmJ9L8aeqGOJAmxyqrJvG7quY7mbxaVYvN24huvSrs6FnSm3Zc/ZzFg682HCSIofPr
gsQJi+5DFMUnvTa2iqDTkaBbE6RrBrWt3iZdK1dO3bv7WaJL22xgVqYXWqHg+3ehp0axdzRqZ+Ye
uRhWkcADrJQ72rvdyrVDZz151kY1cbIJDBo+oCLg080w35UjhRAE+NdeLi7wiYB3cJ+nSPkSWqjl
ehOudQqIf7KmnbS+SSgAgbVIY3pb24taXJt1c7AcuVXGbqcqmXFCaIart5z5AG1+Jj1v31mcL0wj
PjUyOhRGsrfCEGDcCM/Irm5lsdArofqBZJq+EYeC34ft7sSubeVc5aF4GlFZrpoRJlOAK3pakYyO
CKB3EFV0iKC08Tgpsl6Vsu2Rrs7ZLm3whkWVfTkVyBmcSURYtbrEn039EE7zRa8o9iopE0JaVR0y
0dTvolDdtOXYn0eoRkW6ci3t4Nbdc+amSL6bEUNGGj8mWjKvhjF/sRrThB6G1bIoLkzNy/3JUZ+i
tg5gkoE/GZq9KXqUNwtuRS/19WCIJ6E5V6NjN/5oudU6X9rORR5jqRytt3LJsLArEJeqUz7nqhGY
9nFunYV2i4kZEBMNNHROrToEqVtdOCKBXTEq2o4VCts/PbOyIY50KMBsVnm+CYly2Aq7vsU8ve4z
Om0pbHE6JZC2ROeuQGLOqxJuDXV45DmjQG+oGeSbiWHjQKG0LwwEPittEVOoNeL0Tp2OjXBOnYEJ
057K27gI6Z6E32YiolajqX3NIRr6RQ69oo8tOKhJHQVVX2+NyMg3o93SdwM+MYyol+YQIC3KFzAU
yD8L+nCGhxzRy4sQekpyGwkAPwbgw7Ck71YpwzlsEc6r022jFMa+7qe1UbIVm22A76HuohHLfNU1
273EojYIWky2NGjshm3QCIkV0X3NNHAmdqrZjwsAafwqcvWLVFDV1EULHKpo0Q433RXUiVfDCJ9D
Su/X6oLAi4hGD0Y7rH3zAPT90WhLRL8p5+dYubaS/hUVtX5DetILIoDBT8P7xOQBF46L/UBp9Y2s
7Q2okvtasXFF9SX4SPsSAl+LEAqtkgltp3jSHXblrhcPqPPFxlg4HVLiaw6F0wLqjYFgzdnTMHcA
8YAWzo52nU3i0XIEKura1bZeuZ/EsW57OBGxeazuNcnLBRVj0LyHwnB5tpN4GZMFyyhrEFKYegqu
g29bYo8uXNhRDonzmnsvu2L0Aa5SR41txLfaQ5fTlglTDIraWGmb0Eq3cq4mPyOVqHYtlEPqeAPw
DjkD+J8xY/dRt9MuF+Guz+Vzbbvom4VyUR/LOQw3WowkagC656TVt8bIr6oJhUkEscfBq7ECiXtT
iWIPOOUZvIqxszppwQTDA19C9shc5duQeE8ps8ZqQBxd9jOJLFKQfx42M3Y2xA0NlV/RLJ5NxqE7
h+JQhRK8pqoDC+uePc157oCb+m6MtkIpzH3X1vj+M0yCZoXzwQBt7DXwqkX/RRT0qbwxvtbxF25n
N7mYAK2u1RnWrjsc6uJSiR3Vr7t09JMqeRxVpGIx3KSAZINNCj/IyYCC94g81YFGIFwCVP1A/2LF
eE2gQqciOtZOB4CCtdi9Y6n08aX6Sd4T1oqDroGuqRWp67vSRCM3AegpB2cb1SZylqVOxBM0K9e+
NhuINHZngmptlg5sNsUb8CCKPzUpg7OZDtBoTWz3vELCmfK1Ic4Wmczwu7RyY9j08NMqvHEd5bWN
vSSwpxHbjes8NaNzW05AtooCJMEIOKN/YL/Gd5ETdoqY1wXAiz7k3maumqBw+xNRZdG+EuO1aAvE
+YW4jxeXSzu9ZbSX93nNes/aduqqfrpMRujm9UAsuYj3XWI9aZnzoqUXolfbywoWeqRq53pkXsmc
+DSLJvQ9fR6xpelvUSKzA/fcHyoAUo3RhSe9SMlrhKKLhJMcBy0nUbj9hkQZhsoKtqWiZNF6GFgs
3KGoV+S6SdrgcXvZR1td33bTcKrcrr5NRlSuKj7KQls2LnpGfi1YUXhq5rgtc8zAlmSPG0+X4IcF
smIwlo2DpSK6w+dyq9TSRVknHyQZrivmspUatw9O52I3Da3XwcHDL5uNXlpXRe/4w9i+UeoO15GO
sjgiAz5G1+wbWfnFGqH/dokHoXnwciR+WEjVXt5UsAxtbE3rOktCtE8vboeBOCNMcjXv1QhKE3bf
0k8XJgQhezeWNazlOKGC05PT8mFwl2zjBge9pT70ln4FqPuxbt1pRzBadYYbzVZmdt11yoLF1sXQ
N8OArX2S0REOfLdtbNYx1bhNhDsfmzLst1Pc3DcGVg282jsv65NtPsXZTgXHhqBgGmW3CQc4zeSx
ofCNXWYWWXsRTrPsaRwy+5aeeoJ8JrAsha76WFu3VOh7PxlT/ZKZ5DbFHQMpBVJRJ4c9MHR7w2b7
scnp8NZzy7qgVXcoQOWuk2N6aRciCqZwjo+691UguoGG2EHmH/BgJGA4YN90xrrm06yaIMbSy67R
3KnNgD3dhUaBisTR6CKPRmkGRqt/1QHr3E/ht6a3IYsLPDd516FKaxm8c4RdxOoOM54WpbXLwCRz
0offth/aXAZ37Hi1O5brvd4nvGpI5y/mHANYac13nWkoj45tr8kCbZ5Ms3ADaLPI9uyu3nHLQuQe
dh0gsT7GachRyvKVjK67HAvsyAqubq98LiXWQnV8bOPUO0HDMtYaVwu96NXr4FxNYfWGlt/blcZM
auAQYuwu5Du42facZ14FU8K+VDL9mvVufqoaxLgzkldLLlIzgl99N7Jt30Z6Xwh13I4wbY+aNzGu
1Bh5iWh2ZTgO/hRrAKs0l32fWCBS1Ys6GBMnvA62Ls5LXKLDrTY6l1IXsOGsWvOjzsWlH4E5UITN
eQwduWL4gqXJGbZpidAXh0Ia4u2JEuN27pr50uqGQ6rpX/CWbJIZt2ilRg4aA7cC9+OZuwrJ8oKO
ANkJhl2ZAfHCtX6bFt2qTKF0isx9MgBUYM5uO/bzKeiF+MghL1fIG27TJytEy1LC0dUXt2isLlgD
hU3d93/Zk4nWycIEFg6gwQbVPveZKrZtRk+uAu/VIGm1x2ezbVCBRBOn5mTnqeI+nxAHIXByj+Aq
Mg4hIPUn7Unl4LDJQlQQ+HbuanTnm9pcLCOTt4U4DbeV9vzUENsASIlOUTRWvsZ1RJ2xzKWsBYPK
NslNVShOoq5Olhreg7mzbyZR30N5PIhewfEd63tHuYjKfD4Os/2m5Cw7kQLiVO1z/GSEFjDLIwLq
Ib4mxfRVWYhTdQVlq5sT79APtXeIZufJwE66kYQdgKmoH0eZXEFJYh/GHpP22QoMUHEEgIZvhE1e
OSOmTiGcpCD61komtrIKKw6OKJQHHYJc6J1FHevodaCddLo8mh14c9kk6rZR5+cujL+JiV2yGJJ3
znEIWGa2CsT9eGtgfBeIdlxkS17l981g+RV+Yz8fqXcapjzBwZDB1IY9ePYRhYsyd8fMdfqtoupy
j5ADPK0DideK5DFLSuVJHeNq6yi9tukNo963WOn9Pslwc2D2wrrGgc20obelXRqv5VzbfqX39Zrk
BDbU340emtxGzMY2j7SzsX9VqofhqDecdc/JpG4HtlK0fFaQBU8WRpnGM846YxItKKiWKEk3IG4A
Kdv9pjBQ9nO4OCmee2dUigBA/6pFOIYwXuYIrHvTe9Sm5M2cyaeHS7KBHP4AQQCnxlslKxZsBSYF
yyBDGKE9gMizApd95xYFhkm3BCsI8hX2NdEB1apoNfR4/R5jIfMmTuxttyhk9GRT5u1bxoPXu5gd
X3+Hs8W5YosHVak7dhNa41YXvpdDqskm42y75UvrObHfW9hSTCQot1m/H1TMaUqCCY1EN8uaT60a
P1ktJo1GJza3EruhjdVt0eUXZuV8pe1McEDBzsOqEJjXmjVhj1YP2MP2Y49zV4l79ZT1trHwPfMN
+U4GrAQPDEsWHa1E4jbFK+2XqHRbasdb1p8owGqDIz1VcRGyY0gSCeqq7J4LTKcsRL1b3mosWXYV
n7NxuO3jYW12rNlx7RyA/6iXIoIMA5TQMDpYxU6EFl57gohGRaTCSsQBz9wR97SaeRlWWL3SrZKH
T6VTKqjjO9x4aXKSaZtRmwHNq2nNYXaIeg8TbBdqjOU3f49iTngmxFytrgwAFhxVCVBNwEOY3CFZ
77pFU8YGut65bcmpsLzKqpHlIcNyEYPhb9BYCf220kh3EXr6zQqVO22EqPJ9zIGfUxiqDYSQPRZ2
dcU3d7bJ6MlDVaWnuqqbq6K1duqcQcvVsKN0Wh/dAwwYDkWleyR9CBcHLp4ZHO76TS+1XVwJxGBY
yIk0MG9S7Mh7q4BySb45W/+8u8PYEd3Jsd3yO3U1dGe3Vqw9NysDnNDI1dzOzfH7LwnO9DATYaWH
htb5cS+LU1MiL9FgIogZyJo2NEGELnAjFbJCENOeQYM3QZhm7lq2zp1Te96xQ5eiNiVDq9C8PeDf
rRnVDx0Mg/OPf4XmQ4uy0YcCo+qwnlzDxM2VwayGX3w164IFRM/7DQGuW4Jt8UcbZrwP++od/hvI
EjQ9SGKabehWN2ni0JIg1cBHZ3aHr4Fy0rTWLc1Z0xe/ZPtirF1FPEmDwY/hGmy9aOqrETH5BJJp
9kYO3mblz43+bA/tpRVDhfNsvASzxjKeJfVq2e+IIwURfZVKi0MynUg1r08EDwHyxQ+bVee2tr+J
Lr63xmZAkd8lJGIQNwthrZureVtH6k1THlPZCQJcza+ZLCyiLeAYJpfRErcnFuytqoxFEDbTrozm
LKhNNjHAslTS8FD1Qrmi3uKoO2vCHz41OWfLljyRCVguB9Z5E2kkYbiNRPqbcIeKQdtoimZs4UK2
fmQDxChQ68/UCXOsAb6ZJ+ExEaxdvXBQGWdJ4w89yvmyRXRsliPzhLrzOpn6RZ8dipzjK7SSEgfZ
9CwFVOC4qOEP6nhg1emVn0jgh02+dqp4reMxWCmCIZIU3asysU3oygHhaHGnJ/gVxwWw51SAVYcG
ySiY+IZoXstaezDVpvGFOj8Dj72JrMGVenp9Y/XVm4lihZqqicOgtPf1VL01bH1rXfbHelR3uaLo
K1uQNpRUvgULYGfUnNwcJS6OSTFvyLamMmHpX0v5UnLZk2PDUCpKFzOMg1Mvmzl8UfM451F6oMCp
blDWGEzOuNXQcg2NWB+1sRVBQiWJJOT12DGMTV6eGv4znnhqD4amvtTgcPM8s5n8w5s5L6lyqQnB
PxbeE9ldeUY4r6Cwc60uOcfzdGmlecNbNiF3SRGlwMe3EUg+uCNRTl7/WvqGYj+nRsW2rAu/DKMG
YEtqdOEmZkPQB2nRW7jpx2kFk4fpuoAnhi3ZT2TfXQsKcG0rzIMskOBWqeteYhTZybGCfC6pSJaO
kUCo7Wt4A5wV8lTuWqMEHJMVa/KuvBWR0iitU9DqaorPMsFeC5tUhBqwO9aimQOF9AoDiBWx77CI
LoDXsKeH7jKK+ymOi4Mzc6OpwwcVgLTIxhmjWcqN24bwPsslYNBVqCi3i3u13cLS6S5i7I8pidFs
Eqt9mvQj0vfwIqFF4jvDapgTaHfpQyE4+40NuVR2MmwLmC6WS0Em2hlJlFyDDbjpHVBSnDsPaPv7
oy237Ti+DpgrfTudLnvRcHYE2rIzTG2nDuYXm9pYHi9d+Ci7wSXGPgoCFxMQGMp8INoh5/PKRps5
lER3qDRBPb3GI7MCBN8rJxoi3wULnOWz7pvJDHSRBzkD4LMzCNlZfI/7VMDlcE4V+HyfjWRaWBei
bLFQNdtUj8strLJHWXjBTPTdKjNAM+f5hbFJEqFu4H+pINqzyyEjAgKG2V6I5ClHKLMnpZGBDVkV
ttXR7jAkakw6aXXltPltlTTmoZkRcdlufi2K8aTUKpBN6+3/kXcmy42rWZJ+IqRhHrYkMRDgLIlS
aAOTIkKY5xlP3x+uVXdXlllbWa17EXEz76CQSBD4jx/3z6VmuKRpeev6zBeoWepiy0migiOsCug8
W891vAjnqvwj9xqseQ1QzcbbakVyi7kA8TuTtiqOGoq1QdOItlbcQch67jok6P0SWSzDURF70soF
L9XUdbTZhsPvQSpcU5C5C1iWYzH88EQnhhTr421aOwvLN5a2TCDjhF6HaYZrq0qRh0htb7IrCXy9
YRMwQunlvSIsJBRUu5GOCSoJCuvAB6M3L6Wi/E76LUIAhgQpBjq4ptdeDb9rZxicuWmGhAsCJAg9
HopdKnMYpBFG2mG8r/QSyLkF71gJcSAj9TpjiOlCVc96wwhIAwXHXQAOUPJj9g0hVLWxWj2S++rJ
4iCY5sm5LolTVlXxnUxJ4/Cge7eqCvj51FKgCYx7P45kdCPq3BpY0zsp4+2xxG+NIGw76WDFLkVj
etkqlicx4WUV4uHRKoBR6OgGDfwuJgyyBJa4C5TqT6uvrpBkicu1j9gU8WgwUzZPcJiP0sqAWpBf
0KQUIJsKiq9BTTdU3OZmtLwYxkKGsuF21yWPZQVrxYJvI46sii2qlWcgB5RWNfO6ZOAADMJUdMq8
l1QbcYjk7dvYY5ok7ZfGawVwBdlEOljTdCQSSSocsQR33A7XpW4vdT3HwK/WXwDWfpTOelIOdqhJ
vtqSwXAgU4m0RgX7fm18tybpOcS1zc4HH2/SXjtGs7Lv35eMReKyttEebPVLEs2vSEiePhhHiSXH
Xg5hURZqyIdxlAmLyS+6Vr1lgyZQI/bHjCUiHEs8uRmJiHQbLqpumBxFfEprsfizsNqWNh7KlIta
62qnjxmTIyLRCJyCHwntp2TAY0+ARu2pQbE58XDGVMfB6Y1FOpv7yGFyol7PSGJ7UavLWvQfay0t
x0EUj+GqTSC3xV9hotSngb8hG7wNCzM31TvNrgEsCtQZPsgkZTYRgO+2B5coGYp1ABunL/I504zF
V2itWlOr3JtGp3EtoW/qyZLsq0b43HIKMV/IT0J7Efucp0d8BZ8OajAzdFczpm/dmMZghhLcq8qA
HhINHC/iNyGTYjssbQBJP20tWVe1VD04Mxzh5+giZCPrlkpGp92wmob4mqXcFVWE8EKwdjwLO2cw
52vUsxcJw6GF7AFcKan4gCkTL3SCbrcb6uzAMxV9aKtkFBLsuxL4lgZkxUIffNCj8/B4yRFj7bhO
n+O8XuoVjEidRR9CU1tXwrFwZzTWi1GanoetgALJmpOPKNt6PL+mS/1IW3ndJ0b1KJP4kYyc9WVR
AEBH/JlG412SUWnHYe87VOHVoYvwTVRvVUq8X+FF3xh3P6Vu3JaQES6CjLHrmeyniAEkDglLERsn
kKon7pSBzCaje6+JEYcW48Zc6f1xbVN03+pE84Wwn9i/7bS8zpwFnK9FeYSd6ERBVRNUMCETm6wL
VWxbj1nbKt9y07xN0qYtlAkITn3mgip0fy3qA1wQf11SxWOxcItpkMuiktkunRGBo3wCNTDKnmZV
VHQl2I87T6wAd1C0kxzq5gR9lLiUgRw3KXayLqbbtnUg9T346Rkds+0B2ST5C4JWZqy2Ru9rkcXi
oRKg8pV0MRg9Tq1Oi13dmG/WVL5ZWRmTdFdm6LMLWGfT6fMs5oDtFfPyYJU3UKg33Onh7ehXetNM
/VusOGvos0SYWU8RQkm/1nmYHVYlBX16DguFmlf6B9nm4GwY6aTeCV354Dr+TszoZxguVsVPkMYr
wWzoLxVE7MPCQLcrmyqoSbueoRZULhACOK5a+8fIwS/0mBpIp/DGmtWDtJVo9jd5GGN7Lad3cZ3r
QztSCqdk024+t8VUk3+dnmOjhajXxp2KhBopsP1TyfIrfr2dmaO9ZIv+QRMLwRvaG1ZtKdylNoct
kDPywrHhpxHwma9jfCwtkV7itoLGGMlOyKodBl/jI82jlPBsp1Ogz90oJYFLmJtno6YcjRmyCiRw
uqZS6ULj0dX6cDKZjU8eDqE9J2xOjYzPPRPVsm8swCp91z3NYvgrpnxDAOMp4Ornz1ZYXgoEKEpl
hvAdXBPSjcSRTDAfQCKTyyyqPpnrlYIG9t6og5nTKlCkkrr8uK+RyIlrlNilLfNTrCZlvyatq83A
KMMaMmorvI0dnA0VViKoRKOFGVc/+rm/Alf7aran9v/cQPX/ZfR1s7P/v/1Vx99/86/yz3/2VxFx
+98GK+a9f6kqPiILY6tOoe5mJvqPAKys/kszZTwe3NkIFxCD/T8mK13/F65NWcL5pJsWdgosSv9h
stKVf23eKhMZWsNnZSj/I5MVDuJ/Mzth+9d10hwQaigpUUQDz9a/OQ2VFqfIVGWDLXLmT8rLYoLf
HGB7NZTn/USAXhA5TyWI3PZwnqPRSVhtR6AIOMu7lrW6Gg18U8tJnVtzl3nUe1gX0ciDVG6COOwD
IKEB5OuAfUxgioLfwkFTsbHbCTqZzKOcalRzxSaBUKyUwZT1fi2tR32CqVO/SB05LdrCZ7tpK6zI
ldSyBC1ojBH8RVEDWuRPah6fleK8KTEmCEEIMmJ4HdviplfVLWyym1Xbkaidoc6IVXYzb2OgTuFb
uh6St6jOXo1Ge9mFfwAfIlkOjmj9HXFCcBKtb6G6XKLCOtEJc7IzTtuYc3ZuyDmlCylbmZoLTUA3
btR3BqZEOy1AM9SN5jfRxWG9NJp0gepdFNpTC7P3DPIZOLen7BhJ89oVy4upPmt4r9N6RJy/R3J6
k1rxskzRuZk1d1TOMKnqJKj17pT3LIam8GLJ0U1oO9rgbyqTazSyEA2bRwLSMIIaXNzHqALMF98P
wkHXmgcgRb8SOfIeRPmLrtiDSOAv4tgcRohqouU20uTSpLGpTk72Dr+8ca0J+AGih67xRw9+9GPu
Sy39b4yf8j/Wzv9rtNsshhKF0tuVrnL1s+3492uvUYlBQ7aLGS3Tw3qlla/PriM7Tvh57hBhv8iS
t9zwNDH1uq7xohXOOUegDAubhkIjRMlxKuHD4ICRx/RITEK1MA+ZRz43xyxajqXKNBtTXNuqXqsw
YP3QvfkXsisaCw9Nal0lM3VQ8BxKZCBJHajgtNfTVMx2p1cMVgLj86+Kta08UPFcNQdarQ84RKjS
sHvxRFrsFBo3+myPi6x48/IX6eEGNyawZHYtqgR4U3fSXnAofxbSq5GuV4ttWA/bB2vYHPH1tQOw
lGuPSNayIpgSPFm9fsGu49cqd3ylhStSur1cwHbN3CEOnTDXnKVDfDqY+JrUylFn38ghwr9TWhcN
N1yNV8EOj0K6kv+NHoue3tkEnSTl+FcA12OdUrE5dayvWnr+kCUpViy7wRkmuj3iiwZULXTUwxY6
toVnnfQYUUCjRxXZUmbiIgEUNbkSdC7Z4E0DFo4Gh+BZhatbD7rbxXBfYpaFaumlI1Brfi1G67XD
A6DqIeLsl3NQU2lx1AzBhfLkCsbiylPnghqrcm+WdddMR5di4EpVbdPJbuEABK2oL0yFZ6MVT1Tw
SYXXLxBt4mAOKcykZ8zoWqdjOy9ooytD/RI5cYX3hnOLqvfskqxXCxVjlZ0G08OmPe2SoT9njmLM
r62mnc31t6LnG4CbyrruyeQc79RwogegQitnd9/wPgt4NqDHzQW8spgHselS57OTl+mcDYMzA8xB
3g4QekJOMRktKdmu84id363jODSuziC+bJ0N/TVdoaq/i2V7Jdx7UR/V9wjKTixzR47ZTnDTSyNA
rsN9K1eBaowM2h6U3VOjoMwQhf/G9yqLmrj5Qf/9E2lsmZUNzKCQPPivT4NcZd9UaIBjmwFPh7a6
GfT01gwkUzh9LDV0XoCf1DYue0FsLil158tgXdN4RMMDTvPEyTg8ycorHF/zZPCpTchQDVIFgPoe
Gh9bOaQdP1h8qCNXftrbtCdO6Eja6hg5Kp5oJ1A8zRQ2QFO6Fr/GzXhn7T4YHV5qsXzt4uhN+z2r
2dWkOvMoyMXTHLJn8wWrfyi8/DWFlroKbOh7T05UT2/To+gXzz5+LPh281Z9iGX5kkBmNX6zmgKt
Ux5NFzTBmp4joT4ZBuVcgqsoh6KbfLC7QTJX52FDJQpX0ZjuJaTOsW+cdC1fFeS6sX/ju7+God0f
zuDynnKyvvfsfLrlxHLZ2f6ItoW43ngD7Z8piBljCQStCSK1d+P+43PZrxWe5qb1FxMAnFH7dVtR
toZ0oHlQXgQF7ZBdEE+sOT9L63JKFi2YufJxyEWks38Z1N6XIMIyO1t5XCeqn1ulv0HsVw/rqGNJ
oO0tG2TZTG9CXqf0xB7WBmW9K+x4Cmb4glnDeMLir5jgZW1tUYzFP1g8p0M40xENbuuJorZrVGuw
1+Kqntclo3J6xZco9UYXlFku2Q1dCnwAmtL/57eoBpRHIIQwcjQnoDolxSnAC4wrW8hIF7nEWeyg
Z82Jj1mAfoIRm4e+lWDCxz1ZojEG8vCnDOvk3JkTDL++kw4mlpWzVVZ6IBY9xKAQhXKRnEzL/rKp
jS9NNdqN0kjBXLQ6LUXqX6aMUhSvGvZJhF02seAK4ZIcFgnHWz3D5+1Nu1Tx2Yg7AoTOmkePFoqz
TlmAJtaf1jI64oSQTneS8CFfIqBF1EWRP1b7+ywcG74OxLODxEffYCESlgyq/DXV6cwdXtUQXGBt
dymkhzZy7/Mm02XfVOPtc24Y43BOACjnWHCgl8bJc+VhI/yhSPqISdsSgxxIFY2Px6aVjjwr0cwT
7jkcD6ngA7xb0o3Ho2KgC5rThHZvYms3gB8odSzUis4+mb+ZNMsRaSkcP+vfBehXvmMF5yw0sT2P
INzL4FtzWGyVPB1m1v0s84kY9+IulWVnnZlDsxUv7wJMIxn/jAD+Diu9gQt8KS3xOxBDXhqhIUqo
2CG0WupiNR2ygQBESr2sWU4XKzo7oW3QCEw5SX6YTRGTQJ4pfzSEG316KeL1oZnjfY6wbG0KJvhz
62fkLhiCpcaQdsDTDTAPmCXn1KRXD/jz1myA+bDsSkxJU1ecYESfDH4crJ34WhxiXXazZM5kiNy+
qPER8CgsCyb3xGPH60EJpZsjblRqhOZ9F6snDI6d3p/EnHLGOaspkdicGYYtWbxsQa6R915xarNR
m/GChOnqJvFVHGpfaZWgAQl1bMYIMLvOx9jLwlvbDV5h6BCOHYGxXFLaxzB+JWZ9Smv5JX0F5ACX
WzxjdgY1PINDZkUApfCj1d+6IrCw1VEm9VfQaDnWMPAUoaes601mI0uZmNDmJy4qCv4sBM081KkX
m8Njv+I0pzhgP5rcpDTQTtSg/hYtaLFtTaMKyloCOcQIy6+Z0vhGACjDauYYCR/Fe9lMthlWNowe
1F5Y5HgmWr7gyMI6ScsTnWxzr4CG0+FMqgmy5zj5ygTjRq5fRB06Z1FJf1MoOhXvW9p3YE+owq5E
hZdNgDIeX/Ao/eqF5E23lqfKT6L31sva/WqhGeYb637M+eNm4FEJngyE1QPwQ1AlUC4xxU+HpuL5
3S6vzPqHVmNEKGDYjfVGLetUO1bQizA8lWL8NcdvXav+AUm3qxBIhsrGs6ezNoCLKIv3PKe9WVlx
vtQ96QHLoPcSKs6w1QXwj3nksAHG4Zhh5zjA3KZAvFRg0O+XiTtjOlm4QBNLpi1OPPd6c1Or6puM
vL8ix+2ga1PJ4eGK0WHMQbMJnVX3pDV8H2vghTCec94zoS+PelQcKWTyEVu9xrpJfLddVx/guR7i
SvvVxm+Uqxj7ptwqNrDr+VLTvxQtyqM6v9F/5KwylXLMQLtOZ0SizZbCG2xEVf7odc/I03KvsaJH
JuOxotcQFHkhhCJiL8m1Vq+ZqzQ5uG05sfGbIyI6pBRohEZWiZ0sm5wYfMikTSDfUMiynW5qnxXs
cHIBSBHz0nrdEp+ZHGnsc9QCb6OK+hWtHd3EgDbThdeJZygPEajIyFKDebF4oyKE2mlvirjUIBx3
Vu72xuqmISWYqTdGJQy66rD2brp9hPTurmfyg308/cpNdCg7bkGtapyDYcQoJ2RibDe8JtecrhEb
29ZZzllBDDpdTVQ14Zzi3woNKUjprDtLgjMJuZupU+ZGIrZwtQ1xslvTHeNeicPGcpaocMWt5KlU
05gFdQqiHXm4ggIbd1Qdohzdxyl9iMqQevgxAKwIOF3W9hQp02lo+1MttydtFOk067CQuYo4eIjl
voIptza28iAt6BTjtRKk8Kry5ilxnH0OEobMPGPvuaZ3eJZ8ZmqeHzq9uXlR6Pcl87IMlH+83lpd
Ng+RNGB4PPXEGQ6hxo8jgGs+bvjxKeThHFkXk4zLLeUt3HV0R+BW3zjnNbaSycCvY1nEc/428cAr
KYpTdIkbwDPjEIGWKWc2bIqkIBS2kaepw40jQiFH9+pnnkSAsg1fx0qtt6SDoNNLXOpym+8YBplO
arE6U5CWnjIqps7DDHYO584ODj3Ihpxbdy/jME8LEfksaBRyJ0D7v0ZWDG404cLU1PZLzPI6UIp+
pLyGcst81PwePVXW9cKrqyquvGFGN5zuy0i759Alpf/Pb0Iq/ZbAyzdDzOMNjqIfT/FX3WPzxFan
4VTuF7T86p6pTiTiiPvnt0wdaQXqY8coxsGlTForRd8Iq5fJqkSgRpWr7NoqwcrCel6aRgJNEzab
VpgtV25ZEfNDkbB6R+DLXHGJ7mHPx0zC4DSY1S3h5AGDW9t1fp2KQVjTzE73Oo80SISHaeazboxM
wqC1kGrOstBfM13E10ETEMcoerWpmzUYWxo6BinYpsrPZfHuWgxc0gcWKjdpJNdISLVUf6MWv7wo
uyJ7xBRUsiAMrow2Op6m4QQsFxEX6+QbuYUK+2X2LpXKnf9lUimjsDImZ66UwlFqt86BmdZGQwiY
Jbp3s/uWV0+mDbA2OZqCzAfyFTkU8b4Tl36t2tpB9kxduU+/k7j4LGLLHWaTYRFWVGm0f2FIl8fV
/CrkfPN4BqJv9W6DPWkqc/iCf6miFiikFbmlYx+hLiicH0QB0ch7rnt1b5a0y6uGO1jyeWjwFxl9
bHMC7fetuFS7fOiPGEUxKjf0TkTWcAQnN77n2WeRv7STAbFY5E6amwZH7LY19gJSlS0LirQLZW4D
tSgI93honC4mU8RW4XtuywDdHjrq+7RczXjbmJEP3rWhhl24ZcDo1dWBcl6h0LxDMb/KZe1oMZds
qzixITh5c46T5SJmGQUrOsKFHcqdv2RI/bPBu9Fb17YdLhxsQCKIMj6RyRGV+JwzYeXdR50vA428
b6uontuhE7CT5+wGk/iecwTjQ1okmNiS3dSGH0kHMbewXlLVatztOXBsmJH2RXQeOn3ifE4HSfak
AhXgFvsAm9Zls6eGuf3gCcpOHk9ISJ3llDoSfxXLP1my/tEn2py0nBMlOR9B+x6jYo+oMQqfpWrT
+3Iwz52snziyw0uT5b/NLD9JP1RihC5f6y+kT2+tVbwLHOwlatmICfwqwuJFb8nZFIkni27Flo7x
XWV06ziVJRE3rvIvXiv+2Si2HmGTufQqGhGQRF6F8LOvXrsyPdY8n7kPfErKA6oVeSliBOKC5vBe
cy5c8tpROfDVUk/IS3rvypsQWkHUOhNc0lDxcA8gGSQegxp3ifPMN8j6rpLh5JeYEMONtk4DnBCf
JpkTnHQIc/u5trQCNUQT4eFL21PsWZbXnn0lYTwwXdpLjiLY6MkLbpxXmfkQgDAemb6GF4ujhtFB
iAwnIUlacoAW5DM9NOco29qV4FBVcQ9OmoSc8lOlKlKJp4u/8qn5VRV/S+knxvNj8eC2eiWYNPbo
lxqiF4vbHsm2rc/Y0gmNqU5c4fHeG/pbOGKj7k76+bAu6Ik6Z6DeLXROSvo3ZwOBdbV0MiH44xTZ
Txyka/OrFj4zaq2mWN6FfCawV3jpUNoD7WY6uc0UQ0Zna6Qz8AIp5rWXmCnvIShnlrqQrsML23SY
nK+0L7qFUdHp6D83lNRumRB8MO+oKhBebKqsHt2Zghf43Uw48bEqL3ihg3ox3C6EljgnV6xIJC/o
uOGNY+40Egbh5tA0JmIDB9jqrinLveFN7rSVYgH66WCbz3gazHzZJeu5Tz4NWsOU8UWzHlkBCFug
6f1tlYuzJrTX6BnF+Y1EH/TbwzzO58SsLqq7yietyEiI8k0kxxaUOg02muXju+LmhGZX4895YqzZ
d0V7KITsbCyZa65v+tDYJmK6skvN7DCNQAenDPMZTUmx/CXWCpufp8ZQIpjhMab0ygIkCal4jqfv
iSKJgugrNnjFpHNG3pvdl8IdGHb6Xilfs+Z7bcxdzGK0K6nC5VdFXp95qNRVvF03AUPMmD8i1tnr
n2WK731JC+j8OtcTKHga6GbDzWrhLYr30kKJJ9737Q9bwuijpIitU2Sw0F8TXvc2ac8TIyOZW+Bq
xS7UsBJEURCWh3qsP+dcDfQYd6yA8UMllMHYjqTH+5FlfABLv6GLBH7TXgE9vyQlTaOIAy3C+VLt
g4k1q0GhXG18CVVqqzlA+Ph1GX7CvOFUQn9bHXksTXgs4LsZnG0lV1ElKQpeMubeCJ+WKEfLqTOX
qASIHlhhzHkJ1HvCPrRhBjSK87JXQ+ucqAkrsb8YQVo6slq6cVkWG3w+muopk2+uJX7ievOLZSLZ
jgsREHuCmw6rbi9ytpGFU15euUsaPHGq3xLvpalhrQ8h7fErF39WDPC0GB3GmjFnFkfRluT4lyI6
ZRRjL6vddNR+ku4SlD1kMnVZkCF+9YgDTdzawxbpoyNBPlhJdzBG2kMQzSoO52J5odFUQZtd0GYt
ouXiQ65Uuitm7Eg1Zmt1J2M+T++CXPn5THFRc5jnC0jBK4awJKP4mJJAkyPDSouzBbIZvYLvdzRm
W2Ni4P8tIkI/Jh3OgyX3zWFcnN6hM2aokEV4MnKPa1hEKokI1syg+DlxyH7zrAkMVLsokpzBzgvt
uObCUSi4l2FOMVHnk+bZizewyJho+rtkrYwEjGdJeidKspsJKhRCe0TmP+b8lzP/ZWR0vswvRqQD
2wjkTio0mz94KnvZ3gLeJhbprRR2miO/Kn6GFuCbsl47Q7wlMbUbKkvi+oFRtx38Jlr9IeNvKgqU
5jNhZzdLV4DdNK51lc+u1Ei9NTRc5kyrkx0Frna7JK7FfUWvg8VsEXsiR+V8ikAvcPBD/a+M4SA2
6sEoSIn0rW1whCejEyvcfAVUcXdarWOoccVo65fRMTgTeR8Q0WUE8pSOq/B95Ugg1r/NLD+bc+pz
Jf5NupqzeJUirKSekZwSFbum2fa//yGdx5ofUQ4mnZZBuyJ2b9bxD6wehjI+NiBkT0ypQ7YTsLG0
M11re53HsBZhO6XVVLpTaHQbu+afw4ExIArxVDXQZLeDVZu337n8HGhc1XWvpFiyCG/MI1th7jZ1
mZ/KlfxJSxBU5SPTaMEoPVsqQvnsWBxzJfkPT5tzZ3Hi2VZeymPSFt+QTiU6KTW+5Nd3Bc+KiEMv
5KcfzlhKTVMNDh2yay7Salntu+S95HzAkEXejAtXqEPZMdWJ2VgX3XmMXgbEzGCyOo8DCytTyTs0
ia4ApQfxTSRkGksnQWxjI49zAvn9JnHDWbmVt71yoLyRghlXoZGm0zDX88gGWm5UQYVOVJ5oYeXs
RVKhGy7rxzTq577urlR/YbJEYYrP4xjiRX+ndRSbDf27E66PfDevjId15adN5Qu9n+nAa1OmWBxi
BvOeqRmveUf2t77PyMQdLMSpckPJH3vhQPED+wKde8JORo1lotjXBdXsvV/JPgV3goKwjdvFGtyq
mFyefSwiQ1yzFPrqjzW8NlkHuN1DID5VcXQKczlYjSYoI8NHxDv2R2PUjoajC0lgzLlvJNWxIri1
9ljIfnRm8MLp1nuKgzKp94wO4dfYf7AXxMvXXFdFuY6jcBUMj2jrySBFXB5VOQn6Jgs4PKbLdZLw
pCrM0VEK8EK+CEp6aZbuXLCUSVYtAJCK96b4x19i+EshHUfDOCp8joxD+Im7qyF0bxHvi63inAEt
j/v0Ei7KpSaav2BIZnug9wEqdhp+adxblrS/mZF0s7RHFk0fDMpWLrzHRfcehhc+9lOX2BPaJ2Xa
FKeDR0AQ3EIJOIgXDxN4JFVntrQnGGM2K6YLxGQf23PHabYn+Ld1Rgj3Yip8iqEVngNT+YcokIX1
QrLOKxWhZEtgS6RGfKSv8FgtV2tztt0nrX/ETf2CNPBK4IxECT7e1taIW1kmmFvzRdGrj+1+18iV
O4KSbfKtmmb2zaQLdC7ADO2jgHfO8CRxKoprssTXFvhBq8qeBHm9p+ZxhHOvWYB0iRcjTDfzY6Hv
ThGws1U9FSqdz4lN0743u1zKRpezXdfqnPx/FmyDs7V61osICQKcPKFicAB7hGP8VmR5DkpTn8TI
pC6eUChu6Z7CuGEKlEUNSmKbGfhQKtNp/7UCIitaYnnmvAb5GWubpF4PTGtq+SQA+GZV2atsaH5M
FtPcd16XIMEaYTDsDrzrTMSxTUAw0b22yLxpmVxGQGe+IoP7QX2gnIfPMJPSqeZIV50VbmPj4hJp
P8uILxnHUr0IFA7aYpc4Ink3I2xuiXWZl0t5an6UTH5JEuWVCk2GGJnZ2uRWIbx9IG7I1lGUI5+w
iU89iB/yaIEGfqBEnFykdTRaDRPCp1paLJwoIx2JfM9uPZVu6PdHs2IZr2Bxqhab2NmJmtpAO83H
GWZXzKNa38caogglON2+yV1VX+wSkZKKEI/H1XEoleOUc2GpvHYyPcG6j8WSY+OjjlR8CqaluWVp
uOJk0svBykmzXLCFjPUEwUvFZfw08o/wcBykITjKBU0QFi1FWJHF8C/JsiPtRcd2A8poiSvg5m2M
es+Iwmb2khrDbZo/FSHfn5Hbh7LC3iW5ywMURi5zfScHozdInlJKMSyOlZYkoOgqr96n+Rs3dIUe
WcdvC10RKZ0PWteehBkncaBXoBpKj/YAXwQBIbLRg8jJnoOuIMn7B4yBCppJ/UNojvSHOUWFmXOg
PYxKIcbh2vCahalwCrZpxJztbI7w/Sl7KfxczMY1awpqZofuiWuDuqbpgQQQXFdvOEjvrFjItAbq
wqCYvcgtybwgpQLO4EaOAde4KgJNbFzoKZ8pvXcKGWa3nLkFYXF5tlWmOavfU2GLA2PbAp+0HXWo
9b3n0JfynCvJ96wly4vf/IPWKXjqZmp2j/XiHn2xuXyp8pfRWHZj1x8xzh1lnqeHDxVdgOfN4piF
6cDQcA2awjPBXllfLpyGqBtl6q1dXMMu5RGuGL6Q+sQFVxa4urgebwN+BdUSj1rn6SWmW+WppaGf
yFx6+vSapMKDa9MQfWEyjzr891sptaTc9V2L8baWY+JFXGb0PMNi+WhNMjPadyCYPSEWtEdM++ps
RwjkaBwdzkRD+44IK1FLaLSYL747zuYDTRISQ82a02XPxr/xat4csM22WNQORkWnWXZF9tJJvrAG
EfOOxqycdURBsQvkLkWtrh5ifeyjI6UZR7X9njjioOrC7bFjprwtSlW7HDxTVl41bSLpfsQFLMm+
8qfvIYMmLo2UMUV/Q+wVtOSK2U9Dpq8yX3S+PpiLHGNSRGO8yfGYr7hZefE1BXxjep+hZmOYHrQL
pI04jOhqYWBBPDW036wK/ZLt6hx/8XkQkK1EUodmoNTVyRSL07y8zPlnYxFeWTUcq8rJUtFwOQyt
VLgZtwmHb6TDIuwobfdS6dkw9satR3+Oojb3sVQfesQwZF37eLom9Z+6s2uZT3olBpb6MK6p+Vb0
m4U+8fQFC0oG3oMnNZcJTI+B/g3sJ9xy+2BSBH7SM9KA1dUvAjZx67e1pg9jql/C6eujSLtjtFKE
N55ajhqhVJxGejA1hO/2iQMtiFcC+aO7/hJEzYWc5XIoaukUitldVSOn88bRI8ZSlIusTezBmGwW
5gMx3a5VTr3Qn9GrzvkRf+R8LIhL0PGtj8qJUoZTDuy+GR5hrzsdaVRLzE9ppwahrRAfJ4KJEzVz
Zwrg2opGR8rLKl2xm6jleUaxPEJqtewr21jjfRCf5hJ0PwGH7hbo51XNnYS9M7amWEOLiHDtPKK5
u9ANemmT6VqvxhUX8I2CMW87ExFY+J3rkC3cLMedPrMEzU5jpdETKLv05bi60ru5ULt03yAfWc4Y
i05zQai2RyN1KkOzs3K26W3nVGoe6COSOxRLIh3A4nNLYS2KK0gtfVk3fDhEQbQmp1dUnDJ0xDR1
+81Akv4J58aF+omdJ0Z6EsbxNar6Vwztr/Mu4qio3lsjvq/9JW9iJ+QmtJ0nZHzk5JUIk+5mR3Vj
qbXpsJKya8eOTlUsLy3LG2aDo9jqdl4mLzCM3DVqD2UGpVIN33qrfK5j9+SW6y3d+lwb/RnP4Rtj
4BI3t+o7flP/F0fn1Zy4lkbRX6Qq5fAKSgiBAQdsv6icWjln/fq7uFUzNdM3dBsQ53xh77W3+dSW
2CJewJVMfmN1wbRNoTA6SkPi2cNhpNgM/I9pKrEtK1yrc0waTzKkvVUICSmXvQ17LyJZTyGWVy2v
6tbccI+5ItJ6c93VU/HSo5sVdH/oTb+oBJ95MSN5AZIJ9sKGa2mWfL4hm/YSV3Y+D2EWM1Acb3Nj
XSKtfSLH+YQzjbkYGZAgMErHrcQ/iwg/FuiK5cwYjTaM1nUwqhNz7AkBHpANp2zDiqiO01xRO5gl
pTXXNu+RVsOhnmO/KsijIsSTGDnyP2s1sxMg+qwgfJkAxnoz70TDv1MwKGQJp9N1s9hneWZakjBo
r43EYKvxHiZ3ZVqJOUrx6HeYhdM9c2RSaXq+BMVJ08wwK6ZwUpNQV6aj5haW7tS3YjiwEGvVa8tc
Z7ZWN20rl22Zw67ZiWrMBby6gVC1Gcc+PB5xaMJV7U6p4kK1OOKOfmrx7GP5UYdg00/tyo5KNgKT
QcyYrHfET/dqne7mKL3mr+R/Ai/CimPTlSNHsowdjap+iDxcNUEzVdj8fR2lZa7HB76COEUyP1pY
ErjaAmhrCmZFO0bmRd2TkOm2ZIApAyqwekFsKberXyqzo2mvrSQFlTgfEUiGbVmfDEy+cy3brZ7Z
qfMw8k0yY9Osvmbles1L8Sqm8zUhI7h+eL6R6siSu+CHokCkw92nr4oxXNliB3P9Wlb6OZaq02ZR
fjpm8SWoASFYdltZ7mBdlusEowK9PK2Y4OmJyf5Jx378rEv/YurbBkuLVyg1aBXbEbGrELBN6c9Y
x0wOTJuJ4NCpw4oAD2swoDnfSEpg6I9dTgvKaN2NxjfJUIHOLTECOLmrSuOpKNsKbmG3LH6zbTmT
dPhE5hnSObYrsDmPEcG+Kt68HC3P8rAW2lI77R8TJgStzYMhgcZfL20iDfeNpBzJjiakjXAFtLJS
z+4K319UDD7SI9XBa3Iqvzq1AiZKULTUHqydpVGkc7dW3YuS3pSmu+RcMFOo5K+NbjwlNYkWY3Um
4fxgKkG6ZmFrCkEjaod6UA46aRWa31krCilHbEm0zeniOv2YoZjFSBaWWX1KHSmbbi5UQJOYbGVj
tR4ozfZqgPezWqqzqEISFZ+KVg1ndQp7gfpvHVEkvBOs6i6ofNYqrAUT0atbTyc0IycLTVz8saFg
kVNuJMkTs93QkKpr5c6kLhepUc+WoPAUIZl4KTM8ysaOpIrtezQrvoQXknPo7DXG4ziS48QmkvuM
8/M0LfKROZvTm39D8GBIacwGl8QVp6tcGIgMFqep7Rj5ohlO6ANYbZheq8pvEgmRBqP3VaRkqWh8
Ynh8xY1Qstu4Jrex167sGK9iTeBwLxy08X2zAaIeZe4LoyaOQzsNcU8Q8j7Z8DvLvilfrc4667jQ
Muu7OXRJ9IYV6C1JH52Q8FxdWGafAFgi1+poh7ejQLk2p9eHmw8k0LGrKS9F9lCkjhelp+Dz0FOs
fSIT1tLWCPeciF0psSuM+UjigDRgPCynw6b/1TcKEpdxswstdaUwqyOn+oAuYMDNK5KaHrX3R1Ei
zny3ocMYBcXLxveVjh2jrzdXnderGWVp5K4VaX3xwG+UIITtCGJVycmMPE17m0bEN+XsZz3LYBQm
qpsCkqjIiskKFGlHdD7V9hbDvBBwX4oSwCgs+kkj+9VTUp1A5LjlVnhjWuOuGKBJPQTFq5cvzCoH
+hPJW/z4qiiEQ5QlpnH9SGxSzch98gWkyRa1lQ4iQBtUjy0OGwQkp3AqeoA5GUZLVoPl18bMdGR1
uvYfUvm+EPQOUkUsv8m3LhR7nBkGId0sp/a5Www8RAFcJxrzOhYPkgYLIcLmB04iZ04PisswWo5u
XIzZCouiQMn9stZhJRxJvPNEq/LKKMVXH7kIalJ+ZIHbTJKPZZUT/crbuucRpXi95NOLmkkB0jFV
B96wqT5EDX9CS4FbvZ53PyCaFFa3Os1XRtAt2A9cpo7xKoo63yu8VURbZ7wFYM/kLBz113xvdJEz
E6NYDF9ZxB9fIXF6TN935oC+ZqNfCNHoEAbVlgR/lJIvMycdFrpbKo10lj1LO0oSkkOIlx00qPQV
Oh/eZbR85lNlUtAzOm9JnFG/xly8wKU+s99BOLgxvFmlA/r5TPXX2jqZyOhx9p8soqRkI0z/knQM
c04FgxSMhYXLSDVLgriTZtahJC9mEVtGgkPQl1MA5SpQWZ3rKbqWedpZfOTsMQrhRc+WV5GaWVNL
j1no2wzTJR4AYpfqC1ZJVqs6/n52OkuILVoVxqBcosCqIGIp0Ymt5z57gHGQAZB4xf2tRy0Mut+0
NxgBHxLzo2scOXNwV12UaHyay/xMclFIvtYPAHeXHTfLi4fEJfaS0tFaF3xGMEQz27zK77ho6hfh
a/1dapiOY+PU71p3m0rGAnCZEe2NWPdSXbCh49rWNNj0oKp0n0dnjAnhe0ynMkbos6tjFMUn4tGn
XTHPmYwj6WQdPQ3hCfYd0t8OSYT0MjNPnrmDZuwVC20D+aM8qg0rj9jOvhIpUHe4oQ/9fEexRAHh
SWsW9KMYmNnnQ2G14Lae/0dQohz1zJdubkOAPnsxZ4trKO4ySq5Q+moDJM3CMZ8Ei3Vs+J8heYJF
5oNXk6wjcLJToswIn1hJ3hctWAbgCfwKfMIkMATkFcuPt1w+zB8g6/Yyc4bi3vdPBX+3Sl/wXHpy
BNhPvxYmDy+kKQgPSDPZBDvNjG5/3sfllzb0ux6tFL25/LuJbI3QBCPr/NPp9/7gBvmJ+glYaT82
n+r40qOFJrkekuAOSN8CFLJtUS2yQ8GULAo/dXQD4eJUfFE6AETjSfyYBQp31S7NN7VhKzP8Y/c4
ys81nLsl3uUJcNj8/TAxbUL3xVUi8/jUOrKnzBY1pCB7dTyZFBcZt9GwGqERZQezcrFBE7EIRW/4
d5jzb4lgLlatJIYLgDHVgKj2OmDiduI3FxDFVrjMWpGxMHuXqn2GzycVaiiOxN1PqP0iHyvlqjFx
Q9Nf/u9YPrN1UD+mUuCmJYUpQu5f7ESko9U9mX917ke4MW4GMcYa/lmoNSNGe/zbWPlVcp76J/WB
o2P9BooWvS1Bx5wwFZbuwCIHcDdt2jeRm+S0py8iKn6UkXTxwleam1etn/lJeXP75lUXftOufY6H
/FZimLR4LRK/W+qlPB/iuVvaUP9VuB5TBSNbpknvQ4OmOP/oBZNeYPYVi7aXRO5O9eIa+dcj3vT6
iH/gQlLU334tYX3WYSN1oU43zqc6S7tscyXXQD/QsRIWfkqmI7H4WWDuJPYuHNrl2G7g7QAdVJdu
658a+TKn0mEs01M+yMeEEfRHabgj3g10Dtxfsaci1CT2PuOQLeh5qWwXI3LUmFOYL2x+mUfxOoCy
TTALTEbHJNjyF3BEiTG+Rrn+Omb6axzAQDqWNebbOt93wlHMifcqrorp9jIjG9KnewwWwn7pjIPB
fE6aDX+JWt/gsNB1RA019yKHjqAM7hAA2juWbXviBFI+f1oFjaT0ZlD+Ymau7VVebHrBC2MHkoCx
Hpu9EuhWsKIGWsw7FsTtWPmL/pIX+3jm9kPXbeX/WNwt08lU4qf7xvq5BKSy3eoIBzhWbJbVleri
CN4TWcz5j+DIekhtm2s3XLLvbfjXAqThQhPGOHzUuYUVxqgRQVBk4+aIopvpuS996hFP7KIcNvT8
OSNyB1UhE1PsxhyYUJ0kMTn18zFq7bTzF3ZAs/A5IBBfpBdGzPfqGCFEbxmi1j/dqHNTYsOYPzOG
u0LxV4pgeqTOpxq3PsX2HbiUnfRhZOUsuqG0MFJYlUOvm3B+3gU2mH1EhGnYGMstt6iXcdgywedN
4tongBRTvZfOzz/QnvFghg08QbgzdlNGIfzxE+b585IHAzIRtHYDAdB4KrPZ1p+hYHXBprpmy4TN
Hou9kc7n8d1YDxaax1PFpVEXKQzazTNMoLzae4oWQ8XuID/p7MiEEQ8sl3qyWH5XXZTU2tfjwfpK
dJExAmHrq2+9Su23/Dx1sB7FfZuzIIQAt3+cuuyqtunnBx8/ITNVehtIzWVmJ1NMUe8iVB6KFrFo
UIGqXFA0TbI9oJmorLse5lseQt88TeRM8l2wjAOfHsv5XUqkQIp+gLTLpvwdgg7vDzqJESX4rakW
uwSyM7IG5angR9jQ8GwuewDGERpQJqVnIRFkVhri6T6J7A0361E+HroNYNCxSx9kdLsYRmBDpGTJ
f50WkMi7Mzjj1942E2hFfCzYW7Z5c2T2GjMS4+2W4m4hpZlgRRdl3//NHig/iJ1vWcFYSPonL+cE
EZKAx6s+W632oibN61j/NcjR4xJ6T5SH4DFxKhJ5PJnB/CYl41E2UlR2clD8LgwxLDQF/FTvDBSl
IrMlpLeP1WeH3CSlqeSx1WcCcI5o02KT4JPmJaKIShWUWgPGxa09TiOS6xTC8iTwJkQ8dgU7e0BD
0LRZGJjqq0aOaBZzXFhemrFhwX7dtspLMzgNm60mCwvjWwV4RxlKK0m7tLSnkqVEvei3SjbZKJEf
PoLQy+dbmbJVCIAVsJu/R4xJtRtMkVfFLF8nwXpZ5Oy2QperHEHW6BEWPxdb36KCjxZEG+3vWg1X
c3ltVzNIACRtd2lD0+qkZaCT/7tiErcOcXmPwSwqrA5zEBrpqPrFxzangeFa5edYBu1ujaV9JHsc
5llqb+ZP9zLDSdtKBJnzqa45/eUTIEUnlQ+S2TirEqGPp0dnxvoAteLYjLsmECKoQLyuI5hFp7I7
LlCIvsy9+LR3dTlAUwcqYpxapaAIk70Y6pH2OpqGq1ilB/FOhrkC5RG3yIQtX2EjVFJTbFVLe9k5
BQO5vLnFeRmg2BGK9aIl0QXByhV0p9wMT9BbMCmtl2ZNz1EFn2J6GlGXU5zuUuiyDL8uNSoSFdlp
kr1oAjnTZu7Q3nIJEzJSyKDVsV2aKxSzwq/Nxsfd6gvi7Pcx3+Ju87vunuHIJOA+wMkXwM6yUSiw
vAOCED9jK2dQeERUaPNN9KCAeS3SNl0SvaLfvPJVogsaWK9lKBCA9mNXE7yO8aIuHEATeL3hsBz3
S+74FjOKqSLg4JCYH3Lc6mvjluFxHuv6QOdRASJDkkCxY2E8oSJDXjbLmkeasbes36Vqa0UVmqPT
G0zq5j135Jx1h6m5y6ReCmZJPaP7cwk0WGNhGy1eynpLuZnAoXQmyCvnz4AtMEdJMjPQR40oc+Qr
4pUDZqPCnfatXT/W34zrKHor/lK/dTyjVK3vvZzgh3JnpP08MspQe0l1lJvqOCIGXUqHUm/RMIB2
+LDkyi/ywS+3cxahMWDuP1VMXTu2QIRBsF0ythMWfGTtnOwxmu/POLnJL3hAbaMrHQnFo7zqQL16
Z/wpkV9orQI/NXInHLqjRLvXP+HPv+BpugKYOM7Gt0Sn3vhwKv1F5aj6l8ZTCBAuVNOU1IZgZOyO
Fw3S5mlQJPxv9VP1RgTdumgg7Y5y7kqenh1Z0Up8JEwL8oHFLCJZASeYCjAiCdQWD8AadoIYTssS
Fmobpiiix5rSUzZY5Q/HIbECaohFcttmQImZug1npsrsduC41AxkfDqxQasd+Xm5eCubqfXSceOJ
qFib9qTqPpP1muoU8JmmgXCO35qR+wFcWbX1uL8CJmuVWXhpSA2fMPDdmtTNJbBdzclEKRWTUd47
hfCeweGB4e6W7yvpu+Q55O17ujEiQYAnosNL+v29y/jIgr6dPEk03Xp5J62aQWJHff4yF98GHMWY
C5S5qttgeE2rm9rnN0XRLtj8nmQVkl/J0BmWzXDqqVx3swkcR+ghh7iGTmTvIrgVMb8Qh/LfhIcB
mAUinS0K8BbvBjIOGvGYzUlYyx/GekasrwmfU5btZagK06gxorYeEp2c+M3ZptZzLdblM0Ze8is7
1CsWKRxWguo+gTr+KlMyZDhCyAzwh+akxMIhWstgcgXjtXroG8X9qjQvQ4MosTmttRLqrX7SK+Oc
0mZ3WThloRpPxEj7StzsE729JuZ0U+R/2pOY4wogPz1OtwcoDxcfxjyEAAOaluV5NppwTsRQEU1W
W8lJRISSSdlpnqJQI0SdoBxHDyKPUZnkmhOeZUOgrtW9eJRo/V18Pld5LS7z8GO8r1pxq7LbMr5P
bEGqDvReetJ4dmWuxLq8lzPipKUHMauF0hwdhUbcVRyDBaMoZPTqDFtTb/0iwXdkBpLFuGjCK2Hs
ZVABBWu4KPHn4qxpQCqHU93W52kxz2a1PFX9vbOuavoQb4RveW+ACbwYyPTiLxRnTP2ZRrVJOJrP
60ZXZB3z5Qb+aTeZ//Q8OozcG4Ky+RVAnmTBq1O91VjC8+5bNbZQEMRTD8FNxL1RYztGo2rErxIW
FiTgWudIOHHUvnxivatwquRww9fSEx76CPkf6woFw0thkRwsEb8LzScNGIHA2d5TEdg2SsmD9CgH
kGQoaKtLDqu4gxv3oHA2MJq+JLV3T8h5F+OwkP83KceSHrXSXrqlfEtiL0dcyXgHlNppWMFS93T5
K4ySn4zpsOAtxS3jeznRJOXLkyZaOCUx8PU3HuVLIf/Fb7lQH7KwGfGRRZcxil8666nGdlOhmmm3
UwxbhO11UsFgRBgdR/GeReRqnlmJ6jzAa/U7R4TbwiaLO8YlOEXROKrs1hM2wwuzDMSsx6hPj9r0
3PWojsQDUdGHxXjdjENr1Ucys5vs0+RrUmThNu5WXEjU5wmi8BkiBCIeCSCEEGH83pACQMVsZOwu
u8d/jP1DnYp7Yocvk9Mrsg1+3VObsmueGeITjozg1aj9IXlVsMwM6yXD61C9iaUSKtp3v6xs8R6+
tS/9E/tnW/xFLKlkIr4dq2JfL7Aa0C2nqxMnEen0yWJASLxal0ZQAVWh9JX+4NqlqnyyOu1sdO8P
+QHfyqLXcNTayI0T6soeNAC8JH7QgbZL/8T2hKmLnamJVAHVuHg1ibTJWDXQuUlMiZ6BRQDF8TKe
ShZCDYckesGUD2ZwDTS6FmaXZwnNr/I8qu9VzCH7pjFE7+JDWjow07zI4hZ9ImIFwa7KgYIFidMm
he1Z/1OeJOMwrGdzfMWt5ChPCXL4nRLf2Nv7TVydJxFUOgeJ8R03b1Bhnx4nDL7sTah92lll45Xx
VuCJYoKa99/oYx6nHsVLoOUoOwClXVu2JHCax6mxS84fYILsGUrKHQZjiuwnaI7YPs8FcLLviTN2
ZkHxWJJp+CgU5lFoUh7CdFwlVgFmeD6XeXMmaF7pnnUZ3l+PbLG7bprw9JCXSRy9tSsJ1PWAM7r4
DdSrIy0XtfjV2XYVjD3bzBXuawNlRJoZGiqObAoOVi0NLWIiJoFMudeP0k3f2me+xsAbh048LS1m
SXU+GRKyHA4UVWOoYD5JvXFI5NckI4AR+ydhI4bwzM16qy3mgcu2b/vu/MNOfvxo4FCZ8ztc/03/
UGlAImYEPaXKhNHQOGvq0YQEjTI6yXyhPE/oDzv0uKio1Wo4JFVnT+q7ZZyb+kdGRspjLIgvo/Kj
9pUDl61CSkN9s2rfJqUpG0yBKTN/TTY5Jt+10p91yzW3jUX0mxz9LPgfTdpxeNY74U9Ep73+DgYT
F7uRU5tA+sMmoUAYuUT/zf2HWHzgrGChWWKafe3ab3Y5KAlODC4r/M4zc8VcYgqw0UjTilYIPyh7
kKDsqeoifv4+DSta9/Z9Sw8sF/NDSqPGMVJVRwFTDhPc/gfCO6oRd0EgUG7SXuMxV+PbTOk1qS7s
UJe549LnjmXdOWS3GqQcygK8YEKoPy8GwK1Jc2id9fJDpjIl3qZl6jl/qnxlKABbTi8RNnE530fO
49JkyJ/vRvXWz88ph0kNi156yQdpp+l2Lf8KDLyZhqzl04j5YpBR1fFWpxKjAq4kXrHx6J7Ff032
LEqLvbDWmXY44nYyHrAF23oONQmY/KNmWvBBgmRk9Pp4qw3+5nYri9wvZ1XkB5UgUrq45wW25NNy
wydNDEaH4cWQfNVujlXW7hg0lFp0JPViZnBGXuYhTZaDgDpr4nBYp4Pafk7RcWW8tiFpj9XoRWTo
asZQ2m9aASlRAu5SAbDYApFdxmpbe9aSe1lP7Hr4UKrSFr5Uwcf2fJZj+WReEFvtSbYJ5RnG2x+D
DDwe+KqCAelo1RqHiNK/YViqgy9IMDgYK1ATJK/c2SNLq9+cm+cqnSPmN/dBT1ns9t5QYco4xTIi
y9/qSEfvQUtzkOYN5a800Psjducx1rpQrU9lbvoNT02ir0E7t0ek9YbplGEmkH4t73oL+lZYcRHV
yp44iH37aJ8RaAFCnhATcDW4xU5CcyLVb4x3xunZ1FZ6mYvFh2lQVBuvuYXvoPjXIVjiYTG464vx
S0LwPSX7cUQ5DEe9DJPsvl17yrOxOcUIfKUeUXad03hBkWm/eRn7rbul+DRM8a+ozlrMYWQcKqRI
FTz9BsoBgzqCSCyLC+U8SoZXbL6pCidmj0h+IqdHC6wcgSCENSr16qOk0NNKatvVa1nttv07k2Cp
oxzkMdexEI7ZrTYPwBHzPYkHYzTZoiFSD2w7oJx99MmLfZTMKtKXaoSwcqpZ+q7IHgUGQbnMh43y
fk1Dg5p8So8Yg5nAW6c+s84wgp8ii+J+uBEMgPGbhYSAQawOt6gJ4Q6ETdyGdYS9dUpA2phHC092
ohZEBGGGS8sjToaAyuGjWL6K8VslaoWq5WS2wlOr/QDV02LL06TKHzFCJ5CZM/otBKgbf1qmWX6f
pIdmBUAyj/tszg6aFMPTuSbUPmBwTXSyAsv2hyMG/wfPCBD1HQw7uGvItscAP+AecSONyeLPs+w3
IkxYyx9m/SDXS7DyJJnPtRAfG2ELBxwBc3dQ1+XUd3au6YGYkVVgFixj82M8pl4WX61NCAbmSv22
BAszudz8IgjiIxV7N6+GT3Nk1fbzmEdv/Vl9ENmwMkKitgtxtUvdn4yS8kN0MTIjjvKS2TYZBlX/
RMakOQVSvw17lfOa1my/YQDHByJlAURU1mgzMpZ7qqHhUW6RvB9BGta4xPr6hXsCCNh+GL4ieqhO
oAzs/EhxGBI8xRsdKOcnr9ZazkphZzQQmfm8QdNZpX89rTYlhTrC0GzNcBCvK1M+rf5pOL0wbPFo
p1QKyHM5qCbEXwY7Kk7FlmkvCS8Gu0WZBBi2joax95TkZZxISkcfr6gnoy9vFufKhv5zQf+5PO69
gWS0lpAH/pFx1E5bfqoJ64Gx6miU4UznuXSW8iDg9tkq6RC53YA6oleOQ/ZA84R9bp5YRLR8sDzG
EVSkhDQEDE6PWWhaMy1AghEZFMWUn2XK5FCbAm1WsVIMO5kxmqz91MPiZQ1GTpNh7ax7cFN2oi6F
pebUTRHMxPbMLULZhWD51XxYoa9aYV3EFJIAETOrUdHz8X7LoBkewGD9F9rsnjEIOWvog42Hj/Op
nDFRae2JEzTs9STkqytbLsFzCt1qw5kgtIa/lX6CSG6eG89QYDOKD+JFtq/SoFjBcF0yX+6Zt4hY
7LFLtigQsOeJf5l5HwpbUo8Xq7KN5MVMnQIjVLXyiBwW0i2ozRI7Yl0mHJd7sSSQnqvDEjWHvO8O
7VQf0txZAHovqqci9u26zVtjQM4MBmppn1kfllh6PRvnCDEEC8x4+tiE4SI8osysxI5Jn7Ck135V
nyyGVWX0NzbrCZtgaMhPAmPaqD9ZBX4B5vfzRc/Gsymvl745VZtdWMZeMq6yaqPvDdlXHxvFb9IP
qBaz+iyX/SUB6YmwqKi5XMcnRAO1p5aynS/TbrvHn1vqJg04oneLVrscyVYgt3Wo/U4pfFVO/Eax
vIa8rnGcvJtqph55Y2lJa5ifpCkOK9MkVk06SNbMCiLHKUObBoU6lv+yFKZhxxEAM1eeKCfy/BCb
AkJ+3V/YIpY9Hg+kBm3sm9S7EFfKnYHkpK+e2AedJSK2JGWXQ0VZ6CfX5R0Ill3o8B4fDridYuhe
BfE9Eq49RUNNDSBBLDEXV6ZdSuqL9YjziP2MOfEo/9EiDtgfcX5qWMLyKFiy/jgMZYjzrE5uvag8
gSMxQtNq9yOAEDKarGk6xHh62jTIGj0Yo/G4oh1McilM4f2Oz6u+n7YqiBeRYoQzxFztqoDlzjZ0
GrtAT07dYY7TU7euYaElwMIyuyA8gIHrbGAxXWxD1OyOQY1R3IoquzaU29wf5w0yf4F6UqG4jzqX
NZ6Dygk0K1146wOiPizIHrTV2ZD+Q8DMB6Aodeca3wW0zTaMy+Q0N269tZ4qTl6Lbd6AQvEolgYZ
/SZeU6Lx+tYZzM1Z1n+TYBfGYIPbzwgdE/mdSrZDzYaIxLoWAv0eMb5e2X5lA2JJjto10rz+T15q
oKsjB++G9lHFqYCoK3qryuEosDDqo27nSgQPTypXTzB3YMeL5U1FLkdMB0L19k3XLlVVnrXOYHz+
E/UtqQU8YjCjMUQelFLaS0SU0BcDY+YeqgbYP6gHLMlvF5TF5sISdQ2j9HuRZjTeBw7ZHnVxR7rC
ojuVWbpG9uyp+N6Jg1qZvVLfuwar8JT5Z1yFs/EmIt8AC+Xy/afMxJ/XM48VmsUB4UyJFzmt/KvH
JvIYk+Ko8SiWxQTCc08QADkd6niLZQMtVBtY/aUyihOl6aP6x+aptTqQaOIuyxs5D9jZY5/z3FiN
WxSz3noVyQQwVXOvmLNbmEzQ6vTS1MOemScn0A5k71WDJeIzGTDzowXTxpAfzcOpiD8IPPBIHnKt
hFubmZ/4O5QHHCaP7Z61yMGjwZlo+QZeWS840yiyCyudIts1OcdIT0nYg0Lp1cuIx8FA+/OIOdF8
CDAHxZgwJBioH/dZDQ6EMbhcTYHaoEHJvU7JP+rWep+t+dWI9oXS3uvsKIz980NJXgeHpRg9tXtM
dBDGaMgOFg96pacK3lh+gW7ULESL6uwldiuNz5o+3kS9uxZNRKrYtVAOGvuk2lzYxYWQIM5E+6QN
g9qahjo/T7Fwwl+zY6/o8icz/9clwRnkxLPILTQ77uH2s5+4D3T0Dg8x1PPMlbhhLJOZufJ8QaXR
gnTI9gYBB3Rb6icqXbiQPSmud71Fn0mXlqNlRTiBm7XL/6nAFrTTlLqtXr2BGyQFJ+jn0iXOVNqg
0Y1gaf+aIQmywQArH3Z3Sc6e6gRpVWMdV2bJTD7xDs/sol/6EiTg+NagwoDt9BCZbEbqTojChYyv
nEEhwMM2Y+MUDaebOldb/XVhuYr5QTHPYwcbebXQJYyBldOlYIuotKNo5BBKAmRrZApR0zgUZ2uC
w/7Bh6GnjJfqMAmp+9fcZ7nlAsMVaHtj27HGIJvoXKZv8emvQnnX1q/6BomHQzmb1b2+ssWKt1AX
foZUsg1gugk6YTF2qXf7lOhjBC9cUuOK0lKPfZK3dohwLZgUCv7emqiOlPMyeY0Z8JAJEsjSX3eE
4PyE2qSzinMeUZvmfj89s5FMwZgjHkl67AopMSRBaRHJOPJyp7sAYWASqI/THQEwrHzr/Y+Q+gUO
3qJ+Nviy1PRlFZtBAk6Irke82INrIHqkPzM241ZDyGTtNIIeV1RVa2LyoK9BhNmCsTGF3G7SlkOU
m4e2SIOx6QKhA3g3Mf1JtkDhv3LHZrNk6jS+TKWdd8Z1EJH/G7tQTC4KTutpDodk89XqRV43Cq/f
nqbGXNhxY7tcqBstaTlk6I22mGADeucCBCuVuJcwzQEHfhHj7SpSUrEctbZDWX/UVXTsUFXAIgqN
/B7PAgSn3YSCuciXi1x3F01TacH3GYbskfqNTiimguyzRwO4m46DjEwQ0VtOVCBaMVfcJvzATiMV
vgLGpqqpVZQzBh57G916voLj2C3tHUZOwg4FWNyqkmlsXpWscxIKjqZxRAn8WrdfWDwJKFZ/N2Qk
YyHsEkH3prjxkvW7G8myqD9/RMYw2eCwM0643Vh0cEsX1CYjCwKj5FirnBWLigxPr32HA5TgHeux
lmBrGoub8arP0n6DDzYwdCwxrDYR6lPWOjKEq+QDzN6uxXoBOxOJ5kHQH1pArgqjtSsNuV6PwwP3
eTmLntgUniwQGJT4ctWiMWbwWu2l2HQfGYCGQeDfJvsyg1qiROPXAl+4yURBUN5Z0qMjQVnDXDJo
qe5HBjYyg1BTxHVO+giiAJF5BjIwbYYdu3InITx4TFsGNlstm60quzcic1f9Q1mxnHU3gWqpd7Xq
TTBNZnAvjUGdRhUyz3wzCswpSHlGaoQIEt+7NqPL0/EogDAZXyTyK6PisvEeFRSoeEF4S4UebCVW
m5guP8fLswI6E4JNEoBLJg++O9XAi5b5c/UxGNkeqqXbaz8C/zcCaRJFgRwbLgni6Lo5R7eM0plE
ETNn3Zd5Wpl4SvRsKQht81e1iffZ8J23MfFqmC0gIgojYFzL6xcUvqMG1lF6UeojI2BBNu8pmRyK
1txV/SZUXqqboVHcpSXFe8OqQ1w8TiYvppbvUa6SgvYfTeexGznWNdsnIkB3aKbpSKZhOqXchGhV
qei959P/i9/FHQhoqKrUqTTkPrEjVhwG+pPgaNT9fkW65+Ab7ISQ4S7HYFIgxSZdzaDHyT+ODlYa
7XVuUop8UAfpkJMgyJlHVCJ6KgkCu6jRqU/mAGXJyBj86K9QTwVZv9a6L6sVUDGfaVk+3YI78aBk
ZyM4KRQxVuZZz6NdPzfXSLeu2By5iDC1xvotSW9G/tmE4V5CGfinIzaaVcKljweqt25+6DHujxLO
v4ClQHZoZpZ+C6xV6LFIoXSdAcZKT+oas6acOsadyXmIIh3xP1r/NiVPEINiwQB0SKrm0KDVNo5C
hDqwbUxuNLUaHzmWpqkCW8gSJz+QcDqRaz7LXB0bxEMZ86fFuCdxCTZbRtI/afLVjgZbh8ZXB8tX
1eKqGRZzButD8aHqnmKYJ1uYp6EBHz2ykDHU0yT9VtxkMZ8f8mKhJKsHg3Ds8j9ZJfaCkveA7neJ
uS6eDpoEcTi04TZ6cYaoxy9ZVfzT5WlI9jPF5Rch/84yeAmKAKb2vFSweREiPAsHMScfJyh3+EA2
6xcvpzOP77qpu6aCh7F6ZdmTjpOXXjbvYfYtFAznsvyeQESqhddX5YGiFTLApV/KBjxh81VDJ6TU
iWGItzhpNZvrbYUYLTOy10R/dXyZQaF8xGE5U0yw7HV9QkzZSZOB9EbKVjjUsNGkqcVPIX/1AFM0
Noho2G8xwiZ/OW9QP+MXdzO+EcwKw+DaD9vCmXm0nROQCkd54qxyMeW70dZ0EYxvOqoY5zbBaif0
Rqo5Ef8WXDEzi23bvk3df73S8cSfU/OFLJAbC7U5hPy6/6ZsF43YgC81UGWJuL39MgHi4OG1nioa
g8ZtdwQlI9DvYss4GEwMC/QuqFoHfnJXG+hdk9NjP3PWyiP+pwWhPouUdAAOTrMZPjVYmSSb6Vpf
dQ1ikMjcGU4dmEYbggZngdPM5GcyS+9rhBCd9sWAHSNZPXoLVGS8WIGCubGM10oXTtgvsUNHOLaL
W7AunIhbhtz0SlTi2QZ/VO7pdnV6/lMbXOO5yjSFTFhQ+g6rt1j7Oys7wU1skr8iXr82SW58X1g+
jzbEY9tAsXX6KHljN7fJ6U62ReknOdBSTKoSd9VN7JmJ+hg/FbbAUZC6+tV4rq+2xI0IBxhAUDg3
au2Fq+sbj1e6UVpjx39ZXNiRfHqWc3r+pdU/g3yPCD8arJSUGgSqtqWDKIPDOrEZnW/rqyQmOLbW
JqUMgttU3BBLogY5+8czx+ogks4BKtAwsa0M7w2RnPQg4g/le/V66VXvSmF37lHqa/vSo+ot94i7
Sa2cRzFco/ahGbuG1+JmFu96t1VoKEyRrApULfTGiOD4Rn3TWDPYQEJSzOM29oA4fODV/BNhXTNX
myTGjpQPrMV7s0JarbUHftrbNA6XzN5ZRvRCT9rbbGwrtlqydK9q9MGaENavXakb3OrbkPks67YD
LL4x4rST78mvJDQj6DuF+rr+zSRIjJSuUsDXBuqehVfIlVZ7ZSlm6zHYBsUjyaJXNuVvbXcNYCuX
0u9Sag8MpIk6b8ZqvAsjf3D/VVzFLaQ3jDD3Pv7FuNOJ2eMT9pSL8C3gbKlHvIGj/CjKeqtVTIZh
tBJ1N5nEzBv+JsuMF5FsC0eyiTKUHFtrDIaHsgji2DbwZjtLOa/+yydyPZxJGs4kWsexjj6pQcS7
tHjEfch4pMIL26czMQ8yAlhf4/Kl6D2raC6WKuyCRzpCuU3vBnNWtBsTvx+gVjd4P4PmKFD0ma7S
eHBHG1N/DBqPptmEWW4LvRIO4egajBIdkLj6GLGLwpJnGN36LsibT5k7nfjRqVOUg/Sogbkh3AiN
1sr366tgmijmo7wzAYM1sxvC3DVh0TV8bLDIYlov7b9ZzdsdJKTBqXRGzerRQNLVpG1OcDN5gpjQ
cvixtM4RksQ0lwTn0OKwwZur/09rb0ZNWxOBkPLDTO/quOVy917rxYuU/FNYyt0cz5FBzwdQT45V
giNNUHEJib2FXc8AcnnoNZ+GwjPJkq44kWtwKO1BAOZ8oOMlom52hKEg9WfQfssWmvhGU8ZzAHW5
CZ7UxlQc+gUWjGzK0HMuamXvidPsjYqZyybQr0ENKvcotgr7/5qFdrKg8X6DosSGb9Qe4+TEDquh
MNPyy898+pwzNuywdObhtMiT12f9EaNp2wkMSoWXch+r0+zI5UzCMqqqLpksFd7gXN9ZFhhA/3CP
GSQ/LdwmDb+HtSIfTEQuAvEd0LKuOyttcIYHQiivXG4xfAod93f6LG2mSkyGlXQsqj9pg6MS0T1R
eQwki1glateQKqiF+yfE5fuYaXd5Sh4JGadWxdPQX5vBvjM+ozbNzSWiCDdTEwfuGJeOlHwyNsbs
ZhNNuXAyvnbVaWJzUNmtn+AHsmuyJnhg51qGwGc5WaDjlqk3RsnN1BrdoCq8prDxyO6N+d2C/Iup
LMJ2Wn9K864xqkO6SIhfOgkVcsfjNvkxtepgZ3BbODKjBKYYm1nScvU0sB+yfWoe0RotR3xnIRQb
P0PKRw2jl0hG3476a8cVG4WLdBtdntPTCmEWkfOkfCjC0MrxoyoLttgDq/jumSnNk6bNRrtraXbv
8NqOrXrI2xFX4KalvHWJt0HyoGIHeFbybIm/KwS8rfjERhDMyz9VTvasR1v1KEm2J5bck4lZKSOA
Fi115+xax+q+qSkdQJVH2H2EBQfS8mvgeWAbE2o1Dhf6L9avPDoFFPGBKOSIhMHzG5tKptI3Cn5R
9lcGVIVsfChr8lElNLdfCJYBF37LVRNOw2PVPc2V1j/H44/IhuAomsinZjV0OrtigCtja4ex9iQC
2GKaHFwsi7SzxaEJr7MGk0umr81mVkwg4h1izrlWJK6ILwnBfRZ6tBZzzfeWJYKq3B7TZi3nUo/q
qB9rtrhSaO+oQXJY8znoUkAGu2nYGbLsFGIEbYDixwWtQFoJfwepPdW9yb8jfJkp2ypWNlrPVWAT
i8hdla06QfyL+epl3rxHuVIeUGGIjtp9/Bij5pDF7KvGDVzo8hI14UnXcEb2PBQ6w6LquF6jR5Y6
WkFcCUYJdhR+ezIcv5nZb4OlP5nEI1QLj6KCiN/mh0qieZAKrKUN3F4KHNPvcoK5VgDZzCBpCZ8v
NMBUsasJnIl/PKGrxYlvUW6o00Qg/RUDVK0UGEev+3PcAXvc5nEK5OydooorCh+d1m35CFZgaGjg
H+4/JWF/KFV863O6n8l5JKK8LoQ3h7a46KUjNy0ZTutIMdXqwj1G6njqsmtTG0AdJhXs3aKzCu0u
spz6c7Egc4fXhHmcrgMvT29FdwrG1F9s49OUlE9qOz/IZHGP4C5r+UpJAYi011gc1DM+eVKbDSK1
1N6yZnRVajCl5b84C5w/HVYVZBgWSg17ovVGPSFnpow6cu/IfGUMigMTRkqQFkRYRtYsKLHYsFMF
88ieBWmS+VVKVh7ZYdUqmB46vNR5Z3LWVfhclVj9LJwbXxpx3muGDVOb57eJ9spxsDfhKL93Khsn
QRsS8P85ewuN4s2GZEpwGGZaCwucOXwHLj3Fg2hIm3Iu+HHWZmYdVkavjuOvkTwLgi4xyxjFJEqT
6ce1vl3xKwtDgyASDueZQa0e9yHZrQALurbubszNzH4Fjz401ukeMdEGBdDonRE7JrcqDQm4D1wr
JKqwKHsF0N/EaRyTAbdi7AAEjjsaJCG/4w4LqcOQTwv464KgogFAW4XNl/d3gVqn81sWxoVeS1Bt
bhfg4JZOkm6cparZZbSfjnHhh+ASc6cJdmWkXjq5umCBPk8ovRkkatV6j18d73pNRye95FV6MWJf
PII1YE3IZgnWkM0cDDdVk68yMn2juaqN8wTkX1V9FNhJMwWQKTZsijxZb4KR2qITA1sUQA3xcQPW
qug2qzGhcJ2q5u246hdSAj2PY8PAqnugwIO3DJm5Np3PMXcljur7RXnjE2vyYO3wy1TMM/z0M2eH
U0oqqiepwz6yiQCP2MEZrHM44uCH1khdWMUQwOiy5NpBQSDBqWOIycmmh4g+BH6EZrom9NLYacbS
XN0HEUeVuvaq6Sr8OYzXFFgdp4dgdPDg7wQTSiNigpj7BLF0AXNDpxHm8sWVrJiFyOQo5kGmDi0x
v6zShNg+EFbgzKD9Wf4nOuG16SpYECq2kN4bKUG1yTEwRyCX58vKIvyw/5OgdjVkHiDlCPnNatcC
AThe/+U057QEj2Lcw56VFkDk9i3m6RzzNAIANvzooMBXzHN33S9jymW3PIFHZvO/JumppulAk6oc
U+Ft1HTeJRb2TIaLmGglYwYwHRHcFsghsYnqBrpPjXxAhNhdnmEfnQcW6rZyr/Lfrg+9DgHR/o7K
v4DxDkUZwJ6nj82QSEv1fpdIviLD1ky8ACBCFvh5W3zE5Jo1FgQa4WF6xrOJBuxOuXfNdCuT7JpQ
yRzybkEjYT4o107P7NwUIJOWJ7RSov5nOahPo8WBpt7m5BMSOhfD5D/Flpwl1h0y7Q43L6dNOPdB
SbAO8ULeoeNwZASeHn7DnTwE1ndiIlTilWHlIMAqyUgPNeLl045/pyTc08UmUjBP+T1FeokPW5XN
Ep3bxI1DlyWZO4+lO+fsQ+zOHa3Otc15m91zqd9Y+SW7K5HbJoh/6YZrRl1MF9Y4cVVt54lrF/s5
woY1NXQU/+iFuTMNP1t0P0C8z/GdhRt0VR3G2QLONH8Tefk02LbiZLK23cfERVi7FcY3r9Kn9Iie
BgFaqDAX3SouWfPUw8Idp2PYpBc0ma1Cm2Uc/Jt73GMMTP//GlVb2f+uUTUcF/0tC0m5K1hGKLU4
5iD/5CzfwPmlq8VFwWA4BlQ28I5iVmx14yR9i2U+pZBddF7tBLgEh+vqnX3gIbalQ4wcHyHcpQh3
M185RifL3K/uqWy65WNy0xOZgTDcVL3EKZ9TFhWPJhhCqTywcoZzbLN+BX3K8mlcBp/PZrn4Kq2K
B4EcVSNHMR0c6gWyrlkTcs8cyYTgns84gW2WMPtG3ZfhtmYPmEDu4MivHjLVfFSW9DAkhFEKbaO6
uxjzjN8HLE+5yUO0kLqAUe6zG8anvy3LLb1gm3a8ZIh2ckpuYGAc6Es3Nm5hoZwiAs6VnJ+iMjwl
PPPIvcHwRhrDWt0SAwHrNc4nYf2r+IID80/iTqGI6aZJn6j11pv5GNl3WJgyKwzSbIlC5E6iopEa
Hkr9VgG8kXBTESeFmHTNdJqVaZCWKEZd156AYBxp4A2JrljPjj0Hm1Jk58g8TsjiHdlozAB6rpxC
tT9FPFAKJXgngw+It6MC+gSYb5juG/mhADVR7DdVkm4GoRZVAgNfx6Abb0s4Y9F5t3TOnkBfdM9U
GT7DtSNGxg/cbAf5x+pbt45w+6x+Mv64o+RVLR/gxO6lmdzLxG80lXsRsWpeNMIH0vinJwkyLOgc
YX3DTnIWwTYK+5uyPlXI2hZka1OBjDIQ8eUKiAOKypCiuwVoOAICrSwZm0T+TyWYzG93kUhhKhmQ
QI5SXTD4KYkvHGGLDbdIKUm9FvuUo5WMJiKKm4OzU2C4JJBQf4ZwIhNzhGX9PaQoUlJ10jEa5Xp/
4nJ/YuFxahgLMA2wR8Ti0bjcqOF5cm7YNmq5NaS/tlVsAiKaI5u2SObgCLjIIAmkTH/kBprRSAGe
Od2403lQx1rso0n/WzMCkBWe+Ub+iEq6tbTvmZVW078vETInoTooo6QohUsuX5l/pmzhoAXuNfib
kAmLyulcB26EhceK8fp1zJBhzWVP2aOAc5x3qiw7CB4svNcppcts9izDM7eNfSraf6HEp++vs7TA
Zj9SgnT9CgxmHzCYNSyH0FUJG1raHwVHCpl6TX4plNskHyU3N8tCUKSxbgJkz421wwcuL6ZjKec1
5kinAU0G+4aWEhpKGijscq567XxYLJWLReY3MouwUPaXrRZqF6UgnqGkWODIFskq2Zlpo1Ail1Ai
V6tP+aua+OWqDyb9XZZ+psHfUvMDyCTZvgJgiDcPJRoCS7lf3VgVe0Z9OAXlN6Uiu9QYmBGdjiy7
+GExUvYXQ8uOZZ15UXSIQBwElbmj93cvQybLzdeMBqnjH0SpspXsNHA85Jy8hlI7cWqQKjSg3qTK
wK3sW37XutP3ynJRMnzr3F/7bjoMLDUWqG24OECDGOVFRQVrUVADVp8NoaLqX9lHOxtau0XwNse8
lEhcTHyqcv2o8pE6FGngknqTBoLW2l/0AJwOJqdVu2GkDSeWMcm5RNLHDMvkxWPELocFGkygFLiN
OGUbDSFOsXyZgBUGqhS+t46JKkONiMDJKgO4Dg2KcPGbwl3ChzguxNVip9+FwUVY7X0G/beU9r3N
5EdPFLGEKh7DJ41HWErGHzMBaSsd6+BqlcKLBHQgPUIJIJhCqFptMYvDMTXA6vaqBzkami8L/X03
QZEsuTrsdMs4migFCr2yES0jYHTHFpaiNG8i7d6r5a5RLgADDyvf2OpHLjmhU4kAAIc4GA0TjIZ+
T1YpLTlYvBujsceFuaEg9hqIH8KnDdw9Cu2OrfobSJRR9QCcyV2w0t+oOg7/XjurJswMQC7Tv7o8
LG3nB3p/iYieD7jaaoNWmr2wAqp7ogtGaqZMuBauM66EO91R4aCVxB1ShR7DI5+iMNlRlOxGOF47
Y7c2iavGC8cRxcqOYLtGrq1nJSfQx3lPaN8JQamBw06Gx0UnL4dYVCCWdfJXgxatyV8zOnaQf3GR
C9HMUmLVerIFl4MRuz00UNMplDT4aC8c3JFyDy0ufI3zA36PdFR2IwSuCvU71/+Y2rIBPrRLom43
80chC8ya5uMyOoy4E9F1YiQqcBR0wWvWxKceEiDDeIGAxzGlWk4ssI5rNx632t4ZxsIdqJ6H9RBq
fzAWpDz7I17o1jQOA6d3kmIEZ+yd1BRXkZmXLNjavb7tObyMZs+ThVKETYZAOvH5aYBIiC6ThoLz
ICIcp5fEJD9mlS/BqBmCHZ+tj0KXP8fFB0eh0CygFjsb8JHEJhsbTKUo10DPd1m7buMq1B9gkZjZ
O6ch/4Ju/ZB4w0OwXOi5n3gXROEl5NldCj9l2VpO+qVKxWmek0/LcGV4akYbnZPyr0wBIr4HDLxF
cF6UL7pwnZpGQmV4wWn2cGSB3OtGc1sZZILfFvosIBCf65UmF60nsJHl83VujI/RGj/CTrxTEqrm
0TW/FdU/Sk2ANgKlk14z9+wupF0tHZymZ2WEwa/Clma0HiWunrCw+GHuGEZOsv9vjW5hT1rX6IHm
xzTmiPkx/cB03czDuMtGHX8WpKR4JzCDhJXxrseEFGQXQgBHQyKzSXsYiLLxBlYpucfjDb3H0dWC
TNPBTrVzm/U+Olx9K1L7nhKGY2lhioEVNqyeKfSmtPJEAup2OmkcD+Ru9GxD9pZ/6idK1C1uPYUB
UF+HPzt1Rly2hXlK+JT3+NEWMzwukKGWyclva6dqc7dYeZCIdjPd9Ouhv9RfQ7acOhwf/TFKMYFb
86W6a9PFBNsGhMWpn1k1ozIEWzPDXhCHQIpJBevc42YTwvx33YUnKc1OtZbjmc9PnO9flTAP6jjs
OyRNuX3JQ3Ptprfqt3oVde/RBe/NGkikDPxCuQ2fBs+jOike+r4blVslmh09u4o58OuWewRBmkmr
n6qFCYvzWLW1aOdg25uVw9EesZVf86zwYrv1zEz2alnxxgSX3W9TDbRTjG5EyNca/tl0Wc/C3HQk
OVvyONaem3Cc2UeZLVHNI0wDP5F+DYyaMqTHLP7DildgFMVXsNVjfMAtKnSiPar8keAqWyYw6j8L
rWQoGYbxRjuAob60yv4UGjiC8Q2d1G173ZPgl0CTj/UMN/XWgg2XRtqxMtnCz8mpsfa8jYcoRJfk
vgUcVt61lHQ1BpicAAc1HzewMXV4GtDPDBM0OvpZwTHGz9r0rSzK55TsJnErDd3lhdjQqeYp/VdM
q1/wL4samq80LCL4d6TOLQvVzYXpCklyWW/VAeK+hf9ZIgkzn1oZgTAmWFpBK467A++UvV6TeSLu
lx7n0HJpwVJl7NDQUcFoWQGphIA2Sc24hIO1xefvxEW/jt4RbqD5TWOrWKDU24SQWkfF6Kp9jDzG
GFCYzRzVG5Mbl+xYXDBaa+GddWcOO0TogERgi/IW1gpNL88sGa7q5KwfRnmGqt9/0fNVoaVI4G4T
QB54mjWabgsvIhT+MNiP0vWptwIoDO6Zmks0vVVdzaiWOiXG3JA526bzc6Cxc2w4tFPtABomIh9S
zEzLj9qeDgWwnQzBQlWtvSCG1oDEYvzS1MFtGETWW4nMbrnnRF/YWOWi6CScAr5AqOCMt7pTDQp8
lG+auVsw6LE/pAccOoBDHbtjhTLkLXy2JLIW+n4Uun7k9LxQI0H7oFNj0Z440yOyW8k7p8yb1sS3
ACc8Glf5rKm4DzsM5RxxwYUJZdgDbYY5XB/qgTt3TsuzeZGMzi+16lrOFXfPleJnsHM+lbN+bEa2
UdqAmv5dj19ADp2ar4zF/IKrGWxU2rXvS1bxbLF44vT+0ya/BhxHnf6U7DpWkiOW0lVK0gaG6YJm
qipjP/eNFxQTbOYPHa9B/Sux7R/4od3EQRDjRtHs2XIJ7u289TOd6iiOAEZVnsT8B6FHALLrQHSx
fGqNG2HyQ09wo10Y+2dxLZLmZtrGTQTxPY6qu/hkn2GqrsYXlCFqvLAW/Nd4Vk8GkEYD3HSkYQdv
2qUk6VSoijTXkZfsvKmIPZo82cPhSzF/V+R57yf66EnL5M46e4E4wXEXHiN03PIemxxIwuZM7vwy
2jEsF4IKXIqUOfAsmAzTaGClusi1udfyT5sDoVR48kCQM68cNtEUqoZXWuZYVud+pmuXCsfkADbP
LqGV9SdpWo7Jz8yaD9vuPsI2pTMu53iP1oSTFsz7UFh7k2ijenVCr9pLfKvkW4qdHxTgqwu2sojS
sJxdil45dTs5DQWh04dwpu26GR8rPn58d4FhXw0GnFUb+wqn9mIfTSlS6obOhqX7DMP0c4bPzgN/
N5b4NYRAhNlmx+Nyj3P9CsGt4+EnCMZ4VtIeQ/SonEiyqObkE9eimqbDWBkpLzVor5iWgtUqGBN6
Zk1Gt6TFPQ5bt9tQukW8vSt3dbIzffUr4EQlEDaFL1M/WZ1KqpHzR6WpoB7ZZuywsJHTDMz4GEpU
jPeXRv2vxkevslEWIZZufGAEDQdcoJI+4pAFr/CeYkoVDxN91SSX1659QI8RJbPWb9ZSHqzi1dIC
WaiKo6rkLw30nYHXSb1OGu0S6UjErWTjChUt1ry4fMga8I0Y1jM+NM1+q0zzXCfGWZVVmgPA+jYF
O0w2oBSa6trHzPpEsHmId/1wZzHzB6XpxBR5zoL4Aij8ku06K3vZg8VcQhVcRhwcNGyKJ78un0W+
vHIrwFhoPhUsevNfQVc4H4OHyc0EcMIhoKgLOka0a1HZKqvfmsTLJ7KUXCxp+vHHpfFFS9mcvInQ
vmUWHUYfbLkKxiweiLipkPumIr+FfMRT0pO6EZFXKnwcFn0I15lffRMf472GHaqW50s6lx+JVX+k
evIRDHA5/Z6LSz59KTKbaq4tQ1rfsyet3JRYzqnYF9N7GybHYWA4ql/DDB4YTvP4LgfTKRUW63DQ
OdSIRqSPZZ75pAEANj1FJL+hor6Sg8aJu03YaK27WlVcErP+oBf2nRV/WbH5DVu0VBxJKcnWeTf2
mZeB8pqQiLuM8ZF1NztqlDkLl28e06/yQ2iucWVM/uhC0ogfPD0FlNdyWKmhL7zoRITfqhvYMoDb
xYryMsPofTW2Z5G+lyhZ6ycmJIt0mBTvO4xUk3jO4TETyVXOlEeJc7JJ3gwEGF4b/FNfSGt1EDhY
oxzR+lmeHTKggQUCdwlaeWL7MSGPh9aVIuxa/FRo0RNlG+PMdU3vvaXGF17bV7X5JFXArH1NZopM
pwQ/JKiuOuXzMHoiuto5+W/W4/T9RDEfWGIU1BTSysvWeGSpx0hJkp9Ks+S8UuYkzOWcZIkiKoeg
RKsN34lau7Bt9glUrtiThoD87+DoZcCwSiEz1+2w3/UtQQoL9RrxgtN1qL7LdeAUtp8RSk7x5uEA
SLDJqPiQSiw6ZWMfKiDf7LqjmSiZJm17mh2kQDlltER/f6B8Y+JgDWqccurflKMGFZPNcEteerlI
zRlP7xD5cpPs6SHyJ0xebePa9Q8VhdsQ8UboFv7/k8TIaZo7pAN2CJYoMTB9hkir1BoeIhxZdO9G
dHGBKVEJGqWRx2iIQx9/KeeuuNsZaNcYUptyp/GHjBFuDIbbtENmkUfG3teri5cc/4gA37U70nW6
OhEiaPUFtPqB56TNOYFWlD0hFPTYHSo6LUgNqr181FD6abk3sq2Nd1vi/MI611odx/ZwtLjCf2TA
Q1WAYBBTvqyVVERxl9sGD+tv1C6ntOCOXSleBJQy0H9QNzFxry93C61ytbk3qz1khU6RMRlJ2Q6U
L6hPDah7i8g5ear0rVtMQtucnPW8QW3fK9K8V5yOqmjZfEXmGxbHk12fSuqtwEBUVLfS/7TNMed2
1DFJUCJNr7I4ooAeAhmlk64f49ca/dVmOueneluUfrGEu1b9N7Dil3ilJkwJDdwDU4l81iQgOxS/
VUrCJ0R5dc3vZXx2Nvv2gzbVbpRnbjgH+DQEo9FIpqomZLby1NjKajW1pk4YFbuILJdqUKsBhWwu
JFzrLHcwiCI7Edqz7PPcfUij4SLaXIOuvjXNq1HvKwtmTalJ2ngmjHCeCKsJZ0jJe8IatIqHJVdP
NkqPpSKYERZXqZshxVSHJLJPyPaYgXv5DEQq2/dY0sYmho/M5KWWmCmNN1Nt3/uiv0vGTdGWT3Mw
3jm34wshvGuzKc8oh1B6mhRHpquFICWOIZv4ixm/Kyxz+n+L9gG7XEbIEPYtUeXrO1hX9lHVNWyb
65C8ixHfC12eTGSYK2Mo3tI+AN6ZGKFTy4tT1qCzZ+SvMfKWFQ/J9gSkYEkNT8IO5R4Rr8jN6lJ2
MvHfnBdveCTjlyU/OvT8gA1+ynMq6w5NBUQ5WgqzP/Ca7Z5udsyf69ZmsiIS9YVrAJVC7Q/BNwQC
aCX7GWVutwtXSQkKXnrVuG6Cd500mQ+EhjMUhhBDIDupBkpD2n7RGKdrqyv8ayKbcE8P2Dql8ZLi
8JSsMybFffequfv0nPmKdCe4wuXSaR4LfoP6TGvh2YRCGu8qXdon7ffEsitu76JLXY20xsxaqSCW
9BLWZxy1btfQ8Cm9FLXf6HMK6aw4BnTryHK0GWGYw7SymlMXajiSYl/iXYOrWsILXXLTXyhgEB2P
QDkCLSZSrW1hc52GGrW/MLD1IvJSyqrf0lC9GUT9ECtIC2N5a4fhI0elZ9etYtBK23sRPi0zZoGK
H2LaNjNpxXS4xIeskXfqh86xbCBYmAZvmpJ59kjIpDslMBQQPWQozvPvSGoqdUT2LpcJil1J+mE+
VOJZzGB1hWeJa7Axowv94af/Ulpx8VMxVJ4j3u5yPJwLP67B4dCbQjsBqfPNzNGvfVssnoN0AWnR
HmXEwVHTdirLgdbmjSn7sc4BRXTOaACbBg5WEp8iVamE2aGAjT7G/R78aWueqsA+5+yG9beyvQd5
cu+gDIG182XxV+t+5DHCq+GVaI4T/8eK0TUV2WEACmgD2NAlqWAYtC4GtUQblQjLqIPWHsW8MjIB
WthKBDx1VqpNNXcZAiU5t55jYMsC2iyxqeZg2zddVF9NzlBzq31rYnqXJZqmmiAQ+yHt/pQ2LvvW
GmjN6xCSw0cq0aWNFbnoWQDlXgKVL2Kt8adoju22jIaTzrbBYK61SHrUX8ti3pcBVAvDPqUyMQ1+
9mJ54BnZJActLDg78yo98FpNPyoK64e1t49bfsddbAed9yLHATsOFvJcLJtI8c3O8vseyzhLpbEI
fHNdUML9D8DGrH5Jw1ehonJz57zWkt6xm1NcpH4ygQHv+hMVFMVB8wfsDZgZcb9RShq+C1tiz9Ye
B81+TgTWdM/AyKg90sRXoZpWmnzOqo8WUTO2+mO3CS+S9EnvHH+JiJ0jmzZcMBiXrN27Yx2tOz0G
rLJ2dTxZf5gqljQnMKZ5eloetVA99ruEiph+U5nAav41le6QqZXUBQjy5Ouiv2GofigAFWBlFn5D
ZcW0naLO5azqtiL1eAY80TTbliE2fXKE8AvV3NfGz1S+c7GlYvJUwlARIBDaLnnMIoRT+a/EzCwk
zc2wDoGbpESGVaK2XAKCRZoAIVNtMTTMQFboTnfBMG6qLttQOooeH3XMM+DmZjAV/P3DR5hgMpr1
Q0oqomw4sRjErzD4GfpfloHOMDC0tQSgHtDnDWlxp0x3jT9hcDWyZJu8c8OegvaGn0+mT1qj3XBZ
Y1zCjehT4Tq+1XFgEKUxpHNdjF7RPga2DlxNIA8ds83qj1uxXT0XQDuF+D65kWq7w7yBp7PeKHB6
bhoNlxo0Rz7aWtRQS/pW5Lxr9L/SywaxpvWvCt9zuGYW+TmEuggGdy5jWwbTUgojZxlKxzI9MrXn
2vyJ55u6dCcr0M95LLwBtpMaX83pG65XtlhPQ3+UcnpV7f/wKhjI7Mt1KbIb6f56rT0LPnpMfOgr
eCOHIw3I2Btvxoh2s0A/kgnWqMd19QTUWa2p2cJwPOxxUk4qNCe0o3bm1flqOZguysxxFU/aHl8f
qeLhwVH02YJXHIzPRZvf9M9ePOJK9eTyOpbXYdTOZSmoqRLbQHAqe59IZ4m/0cwlnOVYmdDt0Df/
R9N57UaObEv0iwjQJJnka1mW93IvRKulpveeX38XD+YCp89gTBuVqpi5Y0esWBm8AVh0WN3E7qLe
RYrjTpOGF7ZaaAp1SzFnnZVvzcjaBPVvVhDkH/pdhw0wMKkx4T+NeZhka6ZyFEt++3kJE1nGzkMg
X+Q7i5sMqlMZH+ltPocIYaUeneU4nTrloWHzwD9oczgXn5awHolRPUAAyH0+tCxhQmi0+o41164L
bioVNgSJ8bEMOEOy4VrvcOIpZnIXWYXrsbi2YXKRVAs60Kf+DuGSR9UpSblzSYZXb7p1U3TJ3ptK
nHU1OynlwWx/gIzt6jh2FYuuFTCsQG56TOjECLD6bhbbSnw0GklLuznZ3nD2IBVV/wTdWP2Dngcx
nucEW6n9EzyVFUbMdN0HbFjTf7p9CWAgGdwBVEZ2qiUlTVEx5JT/LfvIIQvovc4mI13U558i6MD0
T7cynW5DLtyJ1h+Qx0q7bYWGmitvjEW3QA+u+BTOZeuf1GOjNdBCIqTpghGAO6YPMNDE8WS0lOKw
A9lyjkF68mF1Rohn6XZyk0i/toG4Os4n9GsGvv7qp/l1MHRaF3eRz5J5rM6l9wuXaRXE2mrOuNW9
uJSooJN6weV15poDWq0c83kimsZ7lgF4hJsmdmry3WTtlijhVpBVTZpLqupIny6pqtDxT0P0NLxl
6UzYp79Gwo41KGjErJSM2CD2E6v/UOU7HFj7qfPpV+SUY6jWDfM0Fs7Jlt0xL9GKZPUYNRgab435
KwKezNCUC87bKsccyyYJRaYuUf4caiIFYSx8xgmtCgDla1qlorSmiq7cTTgYCcQalL6EycbiPDTX
dVhsfE0lgcI8b8AUwyxhF9hYHJUnZEgtVrFQCaI2ndx2YJhKsUfTS2KesLin/bh05+MtWFYpnti6
OA749y1r6eTGqsuVU2MvRKE/W1170T7xpsXiTXTRK/9NQ87h0Xt12a6F10l1rY1vPlOgthsbf+6K
0F6RwD1XIZZbHHXE+xTiCzCUJMpfrwJ68N2aYS6c9M3EPpzyKdO2tk7JummY05DZQUARjJVNHX17
x2rUD04BXIclWwRDRyZbRFraoecuPmflbejg4kZfMy7xW6088MxJRW1uuWp4I42msUyeEKluGIFM
Sol6i+eT321pyqWODDGtsTddo28aGhjAMtMwRzM7PritZTfbKP9SOjwLXxqKkobjD6Nz+dEn/yha
7pnE/Bn4HplYfzMC89phZtIGoBnG6gjdgPqLCXxFAVIjCscHJsBH7Xj3iSQc09Sqbmtq1iPch8ZR
TayFMwbr6qlCiZV9fFCjZi8CNIlVHHluFsautawNTLrJRkJ6Ht1h13c8kVe9T0Oq329MP9x6LHoS
38NJwqyY4CvHL1XGu1ReW8bIfJG1OK56yeCPHgRMGKu99VCd4jnQs2Cm9TOzsSFsnLranwA01jQX
AnlTJT/YgNv1sWuaXRHhMSmSc7LDOntQkMfVoaP8i/tVVR/MAJ2evEdshYfKAxC7IUiTC3P9/+/7
HGhtRkWPWavrifc9+FywTlcqIfzQuVr81JznZoL73Wvai6xHMLHGSa/VozbmYB0WEIoxqdW1WOYc
IiCboNxaAhBdX28aHfE2Rdq3VRqpDhqaPsmGW3uS3bkHjOhb5xFPfe2fpmPZo8ZQ8Axt0WBQkb44
+CZNRkhseuXsFD5Y2moEdgE3ciPWgi9/lGTYHexNGeiKuoenL++JnT4NpL84s17hVzhQSxreUz+k
5wPCc925APLtcKeOkEaqdhdXGS7tYiEnbWcMgs/2uNspLMzUogU4/alTj4SpiTwCNypRuHO+p8V+
VP7qujz340vXvWMIcr/uvxNPxSjZ7i6+c+U8LMKeugnYLKAAWfBuAq0/9APDPb9z3p2iPj23r6Hc
NxpCE1tBP75U/M83Xd5Du0q4jtLjzwYh0J5bxjwPa3nAqDd4AGvAolAWsY1YpebTRwQahYJMT6zy
ORjawQrelJF6i/puVakQNf36OrB4cybCmMZCKtAtYypqWm9vA03XcSD8lekuZ9cTUS7SA9PvaaMz
pfnjnDstujRteJYqj2+WZ0QJc2cgv1cDQyLgO25Y6xllAOXnjHC2YGVHD8yheS8seJpKjGI97QkM
QibqNkZ1IOTtan3iZofct9zS/wv2x9eHQ2hW+zEvASyfc414sBUvfNJyAqXgjz7i5a7s40y/nolK
RUOf52Z2GWTd6GoFRcHZwdgKYnMFS2AY6WLCIqctdJBFNgijmb6aE5RGjZK8R9Ni9jbnbOA+1Muz
VN4sP3/LneidMg2Is9wo2dQF9KH3JbMqi4ZhEQULKmJW2UihToNnvTGXSoKH1hvpA/7ogGLGPlwt
Sh9ZDogPzbE+sgR4eHQxMJ53uKyAyMENmY4SNxioV5+oxt4I0xu+aEJsyLt+eZP1sLLJ61bKcC07
m/USCyHSEpgu3NHRTlarE2g6Bh21UuAZy5n5eG9ojYgyVztjrHc9wgv0vECZqN1gwH+EHbkUHSbb
C9wW/+i8GryDX5LDiEYYyjtJT/sh06ydnsVDN+4ar3HDM5WUm9UQ7CvXVcM1gNe6BwGjEiTkwkmf
hD4qnJL6mj0oETtE/eHbccjfwZnLS7libFy34ZceflNwChaaM0OmHTyrY4rDB7r2Ge9FaGPGY5jK
7b0J9ZUU9CFqJTQXNmEk9QuvOE5LTRuWOkBze3hMSwe2+KheocEFYlvkJZGHZjcm+pobWFAx/Djv
Q8uaAHKAF3IdH3ed6sFwXo0TWCTlMsYRlws8Kx003vCEmaKQh7Ke9lTJ7UylQapBkLehzl7VYdG3
6sqsrXWFZTOeGlZmuFEsyZ023kZVsbWHpxJ390aSeKJjfCwfg1Y/go0eUM3itHimPUpvWLZV7FTD
1g0Lxx1IVYt2ZWXqzoAsOozBXqrlPk7qPbwYr/gwuuyjoiawiZ8lz+FxPipT+2Vk3TOr5H3AumO2
3iITW+w0xzIWexnY+0ktju3fPOPa7rvmeGqNe5f84uqr/ZVVXaZI41PGGJS/9NLHz8r5Sr2CgLa2
5eJQYJ8tMPuDYpRrbSzQapoj3PTC+FLeQO2bcK0LKHj/i4iVtHLiZxMbXd3Y+IoSXOkoDAiPWogj
i9KHIv7IWhrUB+lmYJhKzdxW1SFz4B9wXSqWnVqcZSePWrYHvnnUOnJtS9hd6R+N+pm+Ubei/qxg
IbCqXyXvsIjXJogLsEoWxUOxl22TFF9GQPGQoJnPXKW1WKiE3G2lRLlBPvGDFVHEromXMLV2ph7v
xYDOJBH4aRgzz0bRXke8tTSbkLx9DghOeOVXY0z1fEtosAmPsnEOcwlT6gwHxSwOWB5Yb5tcrCqL
yC9fZdutAgPb0myyR0qgxKWQsB+XJTCflK4fc4xJiFIvSTLEqN4LQD5Z2awtzv65LyPQoLUvTcPZ
mh3zkv9pYb401Yp2J8xHrNsqiC8dVzYF96IARpWZ9AboFNTV0iXC7PpxDW/hYfIko+F5URF/TfCE
cv5tHWgnCT2vg9HtPWBHkilWU5pLbE9bcISt1d1LcnTWMNKG21MixOKSiwWn0gIZven/FqQyJXkX
OanHPlJQY7+t2N/HHQ8n9W+HzULHZlHivx9edb+Lo/omNO8VmMZL1BEhVe3RuWCCHqVBABzaY8ha
Ak/kpPbQ1oOtbg+bifod8aMitmh+sCPqoNCLikgOu2yTf0wqah13LBDpJn0KCWGD4p9JD3uFrpWS
oqE/fSu4RUl8ZF/UirK4QRxnAM6r9jxSHSl04yJKvNrDw0gegtFab5e9dw8hD0T4h0qFJrBFIG/Z
cBSdwLf5m1bXmmBYlvRrSZutSZGs4IaG9h9XoNqyEGtLs9YWFY3GSWy6g+JsSbD0lBqPlBozeu+1
wtlHzq3B2swuy5ZHKwgwQAenwsEDpR+w8Bznc4CKFapK5QEvNCCRkXWa6oubdIqrb+IdvqJSocuz
966pDajZ80C/0KezCkvd+OOZOrL/PRThTmD2TnOLfjDdlX3vxnyggASMIHehktQDNL+IFQQXT3PA
Vx+w5qi3o/ZI/YePf2dugpz0BA3Xfs5mfeqrJm2DnXgT+hWb0JgJlE11Rip/XEWUCM0YsSh8pgAM
7I0c7zTa1aFzUohlp+NH3SdHA8iYZG1CSkKZHyr+X8YSghx7AeHGm+sSiHFkpGXWOotUI1ZPGYU4
E9boQbIlAW3NSKH8l0WarFtphHvsgpBEb6V6qFPQnaQlKbeaESVxmy7B+xTptAnLBgIHB3X6rWXl
S8kpy/0xmweiFjVPeCD+m3Jx3W/mGXdoQA2X8TbE566vlYpcg5lctOFHzqryUvKNtOr84FvtwQ/w
8HhvuG8WvTU8ZVm+KvPCJvMNKFzYxycvoltDvFkiexum9iU06Ieqggra7ov2NwK9VeNsmtVEqe90
HlVakmEeXlQB66z/2tz0kII/tDyj/SmIP1V0Fuk5yzl/zaee0Y4uvQKu74o7XO7rsDpeFl4aD6GV
rowm7A8+H6VWPxPEQS70eNmVLSM3FyyNOinc9K7a70eFPCfKuUeYAYsorKVFzf4WM2gx84cBvaLi
E/aaFmoSnTMb+hsd0dqimNU03LthgcpHK26W/U5hv63b6Ow4RBvAfxpvY2kspxFNL6qwSqA/6WR4
Uo78+JinS55vCONzrHsNTgvWK0RgGgTQP7kRIJeimhpdzV0n2GXmV56YtHB/ql6yZrPJKxZ75VKe
DcxNHp0UmbUXDjH6Fw6wJS41Feor/o8pvGSCAklDWzBMArMh+WSiIxvFzvfuang2xlXOA1sof63i
i0u1KxPfHf2/CKBSkeeYqT9qf1qMhDpW9+8WyTxRb0gWafYqbVqeQOpikSXhs7YnE8BPOyd640F3
Z7KOximm/epgVrF7LnGez6SCpMFxnV2QRSwvpcpx1dG1Y0CBOLXR4JYUcnYVdKQX9Q6ovu+x/8c0
i2MkgXb15cmLtdOIWDxEZIjOWVeyfLraI2o7VXo0Q3Ult4BQHqB9r+JEeyZm8jQC5d7X3W1UXj6G
68x6V3KqCuBcs5GjoFT8KvDGaH9epcSEh6sFYm/VcHjBv0i8nFHCWdE2IdMPlVWZOfyQE6Uw61Nx
1LPKfmjsMO9C/S45jg3i/wbJVoGJM7DZe9rPuPoqa5vFw7DtaeuARpgBzIqasxp0XE6crfSmv9zD
KdUAn2QsivA558hG6ut/BQKRk2Z7zfBfKtOJTZl3kv4w40EGLjg9yJBEXAva4UMEfyOHXUHhvdr2
lM/1gu0u9+E5GMPByjbOMpm4AbOpazD6vzrTW0147WPMKRoKCSIksnzXY9j2GDQfHe6aVesZV5aP
Kf0UbWu4Cg/UEYzN3DuS8MzSiRQOI0SmBGs+ph9vwO6oQAnzTxnSCK/dwhgKhpkl7Fh2hDzzVxp1
IcZcMjKje2p6mfVLmDtHqriJOXSbEN9q03gLB1MxF6IZ7WRA7KLBlOeADUEvmIvIywSNgyeHCsWd
tV1Lo7v49rBEEw1ssFU3kCO69DDwocoB6vAmrdV/XM44thZwyGJIZcLnrvNuRgHaKFJfR2Hw1LjS
svfCyzYdoArlFwfBTOwE3EHBDlKmbvsuR7wLApjrYIwjG8JrPdDYpXzZgbq2sEpVIPELYnk+sTzS
65uam3NidtwL3RRGQZeyUz/bqnEYJhvnpHIA2nBw+NFxGkKc6zv7FHtyWw1/FI8dlBupL7W9TdRh
qNirgLgztust1+V6j7ofjd/NHJ/R9PlotNg7pennGFMzm11bpkYbc1ek0ngRUn9mX1u1uotY3nCO
avtkMs5aVV5mL8QVNxrNg3uWQRPg17n60lLEeiARnNrOKrVDilJXY3er8ZLZAwJeN/L5wFsYFFtN
1rRGnhjxVjlteLxShcfymGBrT41ZMZTP0bQ2IKgXHkvwGpCUD6AGwZykGf6xdv4BajcFJDODdFJH
LB35mBEL9slIZ3Kpw+ADpDu7DuRgJFQXsaA8Jg3IfmCzMULwYs1dwfIw6jjlkSfhPhgxpMwWatFP
+NQc/+bPj+CKgM+48e1i2/JDUq+aN6gEHuvOPuRd9C+mAKkZjY381+TjZQTykIyvsdNOnT8caWs7
CAKIli0IH8L5l2f/IxvaXZOnvHTO3qYHPFp71UX/yQj9tPmwUX5THoBOCPU42cBi20T/1NbYg+Gx
mfvQUC9Nklybf0NK+544+fA5NWxA5VL9UFTjDDps5dE6MdjLarrQn/cwp+qR1dmjHcXdtkLUv+AO
72thY2nIkPCTFI+Qf04SOibSTf7DcMUFGlAsoTmSxQya39P0R6vwgnuIyr7bZqbLPmOXDeMejW89
UaISwn3SffvIypxWUiX4pXUssfYse+iPB+7X9Ac6Ohvx6OKzpHyjgh+TZ2xJ4RYGGN6S/jZa+2Rp
45NN9VcTEbya3qBShfiwkDwLgnsJgE5Pw+HnipJVJpkSk1AGldzer93+ogO2Ynr6JlsCvb63COTo
iCzMechUX/Mvk/sFycp1VPh3h+ecNM69IKvJ3dWCXSr4YXNfN9Pj9PDij2EK3IZ6sGczG4BRdGKG
skR2N7BrODlPzpEYkzcyMIxnKCwnniLAWd5VmihLwJEVfMeMFDhsFEH+Cth7TKjMumFWR0qZmpNs
nwqp84mGT+PZNKuOh0zdc3lUwUhFNydXN+0IP/aYxTFL9V9e+Gwe0qoD3oyKWuR2Ko8pR5JJWWXp
FdfeX1DzhYizNkp41FSYhhn57MOqngNUxKba326ueqK4WUD+65JdKYRbqYU7TtzDEZdgGPhMUKL9
zSsieZwDfP72dXAhDmUpPn5B6Rrg8pTSW6r5e5jyIQWUUP1Yg3qfgpsxthc7Nk8NkdGuQ9P5G3gf
gc8e/E+a/PGQlIibRIKPXR2cMMWUnNxNQ8wqSI/M/ssmtXgZ4rP1nSH7z4Z+JwVsGFkQCWiOJlzb
hM+mJ25FjmlivdF5N+WTKt9ljzjq/ksKdWUhREbhj9M/+/fKf4zl9ApIew5K9vKKdZaRYYgurYft
vT85RNuObUEREHyx1FtpzltiqGveiBFxRqn8DOh0UXfyJwcW720cjrPYPLarLPprMD8nGBWVbj1N
8T2uvZs39G4f8qSUytUDwZzvAyWDF97cJipdJRdX3Q25Xgm+aV0IQYzFJtQVzhiveDfzimL2e8nF
NlJ+UiTBm/E5DjyqGZJTjWvyTxfxh//2ywprnrrE/W9gncxhYy09KjnZHywTsGbJrrMUl8nTLTQK
XnmjB6+ettuS5QAtFRHByhZn1z3z8uP8tq5tvhG6zj2HCOIGtaKHTP5hTc1iFujurKS0mpjXnNP/
GOqLiD9a5KBEoNGkLsb3AKNe+0Zj/Hsgg3UpTmV8IlG3j7CyR47kMPzK0vaSexPRLOPiS+NSW3e7
ZesOtxQ50TEumfJo9XYLjQqbXgbDit7G0V9BT/AQ7QdwUnpjwJzxMduuVdhCOT1bGoZi9skF0ZQe
zENWr4R477Ea2P3SEeCfxmSnR6taKm5EBiExT1W2S7ctJ0+OhcEvVhkvi2Vn50FJTnocHnGj6ox3
1jHiiCyApJdpsdILXtvxZwoobOTdiO/bZMDx1adjJq8uL1/BSinE0wpIaGN4lXjDfGtv6v0JYAYF
WAOO/7D79Km+9rNdrYc7lGSXnk03PFG7oAUkxVgbMYPYT2fOCRszCo0MLFkEHIQ6sayZMcDZbk7f
WPx9Fn09io2NuVIiLft5jD8YqrC2wbY8CPNqe8bcH7Bktc6mhPzVVNGSWp3sOl80OAsrYsVV7BAD
AB+v0CokGNNimlxfccQ2xxz3vtHA/MdbI8Jb5J/y/l1itUxz22UN74gN7R1WNG4bWubskBgO+0dW
CX2+VP3H7OInbL+vap+hLzh0yS1a+cPSYbmoorCPHnANAMjNxW7EvidpMlNUmk3FyrWxznHZnZtZ
TsIUDB9TT4naraT5pbcjJWI/bGa49KR0Lah4UEB/LmX0NOUthxLjJfmBPJTa7XSOCSCwpx7phUcd
n6JEJQ8Zrlkr4l2Hw9Wy7dH3xj0FETRjnJp0Yd5ZRVjGOQqtW9o9Mc13DOyBzdneEwZM5rEwlesB
TcnCHD91P6PFnOM7p4EytTH9I8A7jSqu82H9W6iQwSG//D/n2WE1GDIoOGROVQ4AST8NIjh/1wFN
ZuxUWfaB3i8gw5a413nWhCHFp6geBm8bxJ6d4EsstCWLWexsvatysa5glkuWDoI63qw2H3gUbrzd
Bt4hc3+cE6yjvuG7YcMyjhbd2KxyTplM1Q8mD/YUg6YKxbZkaKhgC6vNacDAF9H5AG6itWx3YLjt
eOph8FHsYgWIZhBf1eAfJbe4kYkzmVG0aXXoaBcpFW1VFVCaouV4QWBvqVWude2JUX5ZBGwZG+du
gOzpSJFHvDSUPue8YrqK2YTnn/BOHSSOka6+AIqIHBuWOJhLqmLVaz8xPLC5MQSx+i8MDUqaeRAP
u3LkVoIBBwtnhNqs0bvMQ50ukgDwazy/zoBFDPVPBuksYDRjubby2Iol78w7Ac4goTKF8hiS5s5h
yjV04YqUQnOIZZ4ZrPnnYE4F2Xw6sIODDtiWxBxe9XDpGPDTMFpanwHOo9ImdsABEzlXM702KTkb
RBt+cY/FtxY8U/5dzc+uBnVlVPrSsl69/5cO3sjJ10pDfIkspI9aR13LLqXsIAwUt2BTWRJe0vhr
QjGPvbYGZO6m3NgEjWu2uNJQd4nm7AI92tM+sc8WAiNO+JSMQ8OYL+O5IoM7tEk6GkEk7TEW0PHj
w/kLla8EgqBFAS6HBdfTFYWoc4DD0ZDN/gtwWPwpPE6aMlaRRFaTsBcWMDI8fodCU1fhmN2HTl+C
8FCa9AjLZ28OOYloKhT08aDltMTvE3TFFk+2WXIzH6NNStC46/PtEPUMKDwQNl33J+F9QDEFcmQq
8Q4BkSjFPy6c4OxS8o/5oQd8Alwa/im1WEGw1fwULXauaiMti0lnIj3STvjUfPJ68+Vh5o6ErOVe
xRCusXVUg5s6Oo/PwTVUAmfQoiC/AsYpPxpDvRKxplYE7+1iUjuXw5En/VXJw5UScjhM5dmL60sX
FteyvCkyf2MJwR8SLMcQ77nZLEvbIt0aw0BpjjoL8yBWQdGM//P0KhIsXzgPlwFAjAjljQBAokG+
bI40TPjWJtWHTQwivcu9td2o68Yp1w7WdnwNMfpxjyW04z6HQG+AhqA3zxWQAAYIRiFHhddz0eYa
Fy2aiTG61EiNKv88RGI2C97clNK29P7GKxpSY01n55ih/QNGgxkzo4clmAT0blrDRyZDzgh/n9o+
eazqbletO6kOpGpt/sAtAb9u+cKJAZlAYLT8xDUZK6Z2duhRYh/PzktfJmNyV0d2sZzLVX6o8UyE
XKab0BWweb3oy8A4RgfF1n9WtUaOkeHxb6fopxHuUKlAEcFVoJL25JIKXfFO+EhmBz2onwSWXj7G
6dG7ZI52sZz0RcrkiiiCAe2RxsEDNFHl+HsjwYFsH+qWTGnbuCa6R5iACVH7jQlvnhQPu0GCQbE2
I8NbBj1gmCEa1ySe3ctUjYelQHYKgX/X72W19tJn0a2SdVmBExGG24OwUhKqfMW8RbOITBKY1wlK
IXfS4m1iNBkxmniheJMk1obgJxm+7JDvrCHXwHNLn/+Xl072zJn5JdC2dj9wLr0TuBhsSrEejKOD
5m1AyYFWjxlMwXWcQqx9fkVvCS50zXpEKdYt66Q3Hzp2wD5e44P3CPHV3cB+a9x2GfsCvWHhw15E
R1kcXiFBfYWElR0Fbjg4Gz1fwMPcKtVfqkmzpt9Ybc3PYc6l4DFCpC4mvDpltwly7qLYLbJTy2wp
pIZy5+2zBFJN/UdD28+mluWDuaYsEodVuGrKo1CtjYF5Q7C2S4KH2YI4UwUxkfBYpQWM8l8lfss1
MujEYc3HFBu7nCmRYH/HVVp+DYrPXrY89xrJeIuVLV03g3VW0O8VoZ8Jr5UE85e23HsS/ktHCW68
Vlt4MfFlnMSuCngn+D6yELMCF54ixniy8DJ1Twr6WNhnAaoWfUzhnjbx5jckIvZVoQ0iJr1om9nN
SMKrfuVMhd1RxbfGKLg/49OTNydMT/2wLXuuzLDKgVo+Aq282xRgfpqIXZQBYIWrWOHAhZDKLkFj
p8KLi0jKXWhu2CK6QXtaSFxKMgcSgGE5PTrOGTO0Ay7eQmPWhw+1shf+lntFgOY0BleT6LxN8nM6
FxBY4nJZCsJn/JnQwy2yPTWibcHSQTKE6sEb8dQhesYyw4Z+jVkkWqjhtsAyQOBMBG8pjP2RyAnk
FOgxy84IwSzSpd2+RRVw8+rQerh12h0iuTd39TpY/+xtY/JJ78k9qIe5A6ILT3q/H+AjhIQFjfqf
ZfW7uT9Xg527UczxIv3h7Fhy2dcXY2hWIZP5ZEZoaDnNWi1Uah4G0PZ5AvF14GvniPPyZURJdc0R
JXZ28qkU9ioG5DKGR+DABjeVyfeYjntc3s6CTc38gRrt8ZbgqNUbfJ/k+WDK1xlTC5ZaG8RnVvxM
NdlKdWcp3sOqo6dN2Jd5Iahw0A3w70c8ITqWz7ix3dJolg5OaVncgwo5chH5Pe+cei9lum+ks0sN
CD/wXmT27Er1MbxleLIJfFV0pK89v8L3MZ1MYRy5w+1BNjT63Jvt7TgjndFGhMZ5Vm9VElttta3C
0K2Q1qVbRSP1wyCqcjCxNGJMMUH9RoPfmR3rSKMonX3YMqDuRcWCYKGiNctUE8digsn6aEZt3xTJ
YYwvrNAvTapeo+Bfw8JREG4dWNLym7k5UQsaHpYxHxO1C6+C7JinLmStHUw7OWYKuUGhH8ky+A+8
wMs5E+7kjLGB8nQACP1z/HS/Yoiq+2BRdFBMY7La0GsDle9EsSfBWVsK0i3P/pHNfvXwKJtt8PP3
6rnok1OTFTc5Jle1DC75oJ1Im0nnI1HxBbteerfmuixtk/OOjssvC0fVXyX+CMcEmrtLUG8TjfeO
Ij2y1IbYlpyMgIM3jvwsuLSXbNl8UlcqeKvkMImtxb1fFOOJRLVlHqtg4/PYqMbvVg3gWEGCPvcB
Rl8fllt0k/5nTYSz1fNNEjBCSU40opwRC9ggIiDLAnYKuOojjfOr1MpiBGaU04xSQCOw2DchFVMc
x23bbwCsGtrV49BN3p0aF1199olp4yYkuuTGy4AQXJ/7Wx/dVb/GKNwd5zTOzgVAEfzqtT3gxlZ2
BfKL0x/jpQcYbgwPoADOTdUTkIAL2Ll2vze4DCg6TzdEdp9tBzfaAUwq4Vr8Im6la1QTBbjvWj68
e8v5jUp+03wjGQjj2YmCD4ar6JRlJMKdo+W/WWzPVDms45oSBr9Ba8KDRsN2T7rkQSPrUp50ym3K
wtkYUD+CyuJ7n7m18VO20SmweMxN5Vo1yjPUCO4I8YX+2UuuE2yyj1VfXmhtx+D9Sgf10ObdwvKy
Z8wpoaiXUn/jvYr0oS/4IDobRRsPGFC2WqXBr2BbKxw8VHgVi00DPmiSeA/qZzj1T4y3MJ0XYSTY
S3jMGukHUW8vUB6Tab8nUKQ1WuZMYsQtgRZyoo8/0aDdNGCT3IlCe+2RG4kpFRXBse8Oxmn80ep8
TeZmbZ78owVhDyCQcaId6QDyvOZZAOeVExOWg74sGBSXOC/m3VbB2OB7rhP/TkqF959rH5dLjfkg
THfEPHSDmM7FMr91n6YWNT8BlWAVdzAqik2pFBetJPO7jMtT2AK211L87LSUiTV4X4xo2JGeKWWN
/qjubUxhOc88mgmHOjmvCfY7bAqskUS5slZrF70+NeR2hgR3pB17sJil9d0MX9OtTT879dP8AowK
bHGeCDyesTM/qJ97qIPNMFq7SCv2IFJ4rLy1AIMiLmOPNGBBSNIhaXSclbN3Z1+OZ1Eol8J779kO
lP9Z6K1B57ZBnhTKQBnC+SrfcuOtAaSLoSBUTm3pzH4WoBq7QchnF5VPU1QPndrDMPVwD0e3mOY1
4URnv+kor3obZO1CiMUJP2c6j0qdn2MNUkbZX4dch1zpelp4zwaKj4xtmfGFp3JbWrSMsMcJsl1v
YtthiHXeiOLeVXahxrTvCKbU+p9KcRXvrvxgyc/vg6wI2dNWXORuHVGHDA2Sv7Xpf2KtosJ7VSBF
sGXCZ35h9DVme7A4iXuTvybaAjNYOlRSmBAIy32KjdjHKVjWDO/kzMMOjR3Bk8im9TqkCma9YxFA
miity2jaK9lgMGZBk1NHa5KCro5es8l1uGnaD876CEWMmyettWSxym+p3Oh0x0pkLslxs7V6L/A8
eERlyMEhDmAXJihjq8ilCyG0fdURHgS4mjnqyRH+xYQmCjwicv60GkuS70IG5EJXcau8gix1D86o
cxddBGx4KW1EKCNZFAZ0kYxrK2QkIUcxG/iHTY/TycYgZ+hLJ/ljoRF3I/Hk+F9osC5Ifgv2X+W6
ZN2qF5uwQi2HMIamPuRwTGHFLKfgS2nf2XWM7dtgjOdAWYSAiIziRvx9rxePVtYnoxbAS8FA+vkm
YptWQJYqStfxmTyVrQpTnO/KBC5uQifXUVYpt2JYCpYiBrxzLxns+lrC1WWuNT46xvpVAqI14Jf8
KaJVqDeux1RRmPVWoZiroZgrF80mpLWAKp3IgvJEaJa/FP17GT0sFoi+efB+BwxkGqmYHksLbiIb
um0RmDtpYMoMMfBa7S3r7LvJJ5FsG+oBS/h356jpMNiCrYVbBXeBpWI6Jxic8p3T4Uapgosg9A+e
GgYEgfyQKMW6yzGB0OE7812m4syKLWglDiv6QP+PpfNajlRNl+gTEYE3t1VQBRSUk+8bQq3ewnvP
08/ixLnomJjZs9WSCn6TX+ZKNoOU1iXiuuwJBnDQAUi5lhy49hncd/LUU42viZ3FKNAHpljSnWiN
OYg3+JyT7TrUieI2OE4Nc6OYE6UDiMZu6V1ygrfsVss44ps9JQDJvFGK3w3L+tPU0psgCvGR8R9H
/n7dIz/KM7XKVyrOhiGceovpXH2FwDJdl3yj5R3Zq1quudlAjcnZTy2gsikOHQOlZb5Y+F9zDRt6
WE+/o9U8VoLtW/TbY5YlnLqt8pWYSVibQ1Bp+YUDiFcuNz36lNK/8W9s1vyYL7XBmYZMpvon/6gq
PkG8IUk9O7TU85+vtJLGjbN/9s7MLNvakosR8DQOaX6f6wFQAUaP4beZUy8309OUngG3nRNYayUV
E0ztGG5QOSQTo2+o9sGIzHmSGkEOHoDSl1vaLmytHQr7dIi5YZT05pQ8eGthL+AcEOU6oOcMhRjV
DqPoTs0hxtglMZveKJAjiMnZI7/ATjh00ksvYE+lhkiK/kxgkAuK7LGHY3tRgU+TWFV+KjYoA+rd
JOT+yGLe0wQy8Wwut5rNh7+PxQQceWr6Qv1QW/OCGXjm6JXK5iErv2DlMLCq0K56XuPmp898BXJa
q/i6ejHh64mtaQvUHPbiXiiucgiHUwaxgoQzknz5r+HvtfU3K12OzX7NUp483sW3oey+TmlnhRxY
aAGMrtTKyfQidK4JXQFriIqbbPnKa6awuJVYxiad8a7oLMnmWbDcuzi69KC4WhBH+8QD/Z1tH2+Z
iijExHTlu8OlA5KNjl2GBxvFKBOT4WLeTxtLWK5/9EfRqk85U14J5ryBcn9T/SowdGzE1O1OeX9c
TrvBumN+lTQXSd1gy+5l7fJldzLJ/RXU4VUbz9pnI9vIqZ6cg9kGEGmF24CRMrob5Ve1Xi2oAAKl
rz1wt0MDJ7CCE5jRwJSTR+rQ7lRIux0HG3HAVQAmkLKMRflv5XhVmxOb+eKKg+Q2w+e2/yKSzhvW
7mtQrnF6A9vmNxUhXOwHUUpr1vCmYgFth2+ZZ2sovxrJHiCw4dYuKf1les/OGtAkG8KavSrqs5EZ
tG70NRXRIVTM0Nzeojq9CgvwT5yqEYqpzkfVKE+ZR003P+b5D3NihEOWeqpYIqaBvHM3lXFMAWet
YxQvJ4hLuh1R5zJ3fwsJh1Q5vImr5dZ9IABZi4vSwxQtkofVDPiSR9P8WDECNcz0pWU4JvXo4rwc
2U7S5SbSHTcPbwoCDYuerWjrQf6ztBDlkGP5NzIhfY3KfxbOgI2e2hYYxZwR8OgDeVlPnBjQtOG6
JCeVrujJwAlmMF1Ew2xQ6lIM6QbBS6MxqWP63HLBFdsfq4g5xvwZjerLbOjYwici1jhHSkfi8jFV
LttUVprUaX+ZZWnX9MptKHPt9IPVJkNTrfjDkn8stL8RL1RFWHsj2orlEiu69FXjvMpZajSuJsnu
W/irZw8Nxw637JwZQ8phftKDCRnbxLKCsRVjT2wbxbcS/egaMbSVOG2LcJTepX+ZMaUHk0wDy0Y3
Sl/7OQlPrIGpCdwjRgoJROdCU1WyDtRkERE6GaJwnOrXenlKfN9QQlY0e8Ir+1K10qWSctsgXxqh
Cw7Je5G89wjrFnmRqv3UOcuOVCtUmIsj2N4V42yLzCuQa4czkZD9pcyDDQJqCZnuHj08Wv4yxBbg
YEQYcyK3wTopPkkiR9ViGxBGeujpMBwKwSuBTb8O+DXz7LjphbPWqZPtVSPYVzGupONbN1VHgmSH
mskgppYEwuVgBlubXetfo3Myw5uUFVeXC1LvaZov1qqGOR8V+1TrATKYhpeSxsOG41Ez+pmo+COy
Yy7A2KACev6OczfmuiJzLe8y5SERE9xgtHMlYv54HRpYaoz9OgTLWsVA2jtiUrgJU+5obLEAUSZi
dG5DnKet/Z5zgTb4o4bExp85Q1wwUEJW/dyNsjPrFscqX1hJISp8g/zZkolTRHXuMg68rgL8pLfI
kJUEUTgPtSaABuqQzfdm+BK4M7LRyynZcz5AXHPse8BC9VV1q9azpL3HwaWlQL5BbT+RYMgnrnXI
vD1ntIZACCNJZrYZsLIN3LAFa5iKCcFCRcLjyjFr7SQvO7aMIDFdRscMH0+OmVoeRho+c9JOFG7A
iBkp/KbulZp0ARv5/FmizXS4n3r1k32m7GhIZMeK1VNM2Xupfs5sL5rlF59GbdniZPeJeVrZeiQc
UrDuF0fhVW7w9TSgSjsSkMpTH+Zg3EJldFEC4AfyMtAy5wxsplmn8oLw88lkEGkzoSqNRIHXcIGy
FQrdtcN6HOzPsv5XD9Ytt7ADv6fSOSYlUS0fInBWtFk0n4oyF9HXmEE09Q2cgU7pE53PDotkAn+N
O51I2NmsKDRdW29qN29WFSCDutelT2tITkBdyFdM60cFby/XlLAwaF/QUP5r1EYwcJpGuTkUEQEG
7d8Yd6ichx3Jo/zVELM3AS5gydxTs6r3VB/fEZXfiy16Qz6JybAYXtVM9NUQxBz/EzRUONUbUgz5
WDcMO+JXQJOA7pRqeiy3vyae7JFBpAVkH/evhkGugNWrG6oNw/L1/RFXhqdu8SkCplLiyWU4NDo4
mS8SmOG0O0QUMwwcH+BKEIPhd6RgVfRbh8+fM3QoGVz8KJ+rjmMDCi2uw02oQr0sw74SEPLkoJRb
GFKoLoy0ezZqFUd367PMnusa1T/xNONdoAAFkcL6l5SdV7QKhmt7zDYaqbfzpMA9pChZ/B3lzqWK
FpR0mzy3DuZV9UKQ83eX6XSwrSmQOoOq74KjqcQfUZTBvkvn9I5ct/CeKy1cwUm8VEN/mXSGo+o5
Zkxtx/hSPWMebBPnJ5PRofIql8V4Y3JJKwK7XI5hN6VUjFTxyDZWYM0zwdsr55ztYuBRqA4fwX4k
Sp6dFD2zTHw5ZkXyui5UJmonbBPRRAdE4o9q4pbn2FfHnhx7ExQyN05VvpgeQzeyEAV3TZmDDDlT
/M58ZpyQqLPpCELksI1hI9hVLAQFnxoGH8YZdGO6B5HHEOQDqsP25EcSqQXKiJFShOcsLJiLNLkt
l/vPniRYpZj3DxAnkc8tABetxQJ5K/jlUlLX1rcaQ6vdLNGJe6hBRxo4JLD5znKc5f6koEA0W0SW
lK4ixmwm2NN4Jb0/wR9sjyvdQwwJm2DV8tsUpSTwhasqaddaaK8qHelT0oTfAKmxYurUayQi2nrH
yR6dfa+OSWisUuDr6qotH1qtdnVXLzW31ji1bvFl7fVLNm1BTU65nuILzVcY8rPSJ0bs85z6tbHh
ZpT8pl79rVr9+UC2ybe8mdsWkoyZEjzWCML3nstm48YUNETQtxbmzRLXLvEZM/9ONF5oBv/j8V3N
aAmEGd7ZtRP/lu1fC6pb/Iu9rtPt5gdzLrc75UBqrKCMgg0bl0eF8/SH4511yJPivtbcgvCuHXAF
kwmZI2cu/+P64SqleBJwWSh0XTXadlYXks3HT/gJx86efrQio6HqwD2+1bAeHDg1X0oMzJh3h0bk
/jOF7Bw0tkZ+2ARmTKObvZKFSRE3x0ckNI/JMu4bpgBsrc62Hq0wDTZ8IlB4qZ05sOx5Ge146o+k
aMcDz3yEX5wraaWv/qjkHtQ2eX7BkvkQtOE5OJjahzcjW98pnuQJ5zyXci9F9uKc0lVnCehEgg2y
fNUXePWYIffWJ1znZ509jeaSU1Ui2wo9IQEGHyTDt2+lIQb/TU4RIFBKh+cKHCg94QZFW0TlszC9
HeKVVqqwlmJwS6s7yzQPCD2FWcSGs8zXpdZP7YTMUbJazrSedToiKGRxVXXv7ipcpL8G68+Qsu3y
mUjjpYoL2LSSryO9NCYBqKZmiCPvO+mKxCzo6NPKibDEaT1nR1GgzZP5fEEvmUACTyCBh20Ml5IS
m0y4IJ2/qOdKL07s/o+NySpZBgiiOofidqbSi8E81LIftfxvfwQG9N8K0SGlwibdvAwEV76t5wYm
WY23mQh0CkVXz/DVXz/jDf8lthyegkQMEskMxoq8NjhsE/T0GEF40QLqn3BdFMFmW2J1od/UNzrR
0U5j+YEn2ouVzJMZdAqTRkEnRb54KlTsDrRyVqFs4cBRqMLcyC+J/OzDgQrOc5LSMvZoGSMnvlr1
fl238JNTcCVkcBCOTUamQD7oVNJZy6whZlYlnFedPBq0KGCm3Fn4R6dWVg+YmB6AVU5tTPmGo3bT
hZrEINpiX+a1n7OQhq2QrOWhFzWn6cyQYoRQ+wytZYQmAjc7OnRrYptnNIeGRwlaUfJZ6B37l3D+
k92XpDyBiSbAjnzZ33sfJZ1PLYlPQ7OcaBU8i4Qsuemya5/m3DyNcN+n5tUQcls9T596QbT8wT5n
2L2jvYybdOMs9+hXgHtjEAM0yNYl1HM/BQViWEwEKD5hjJ/qhz/Ro9QU9mLNm4Fs5DAbunFjItV7
U1x4HYohrz/dZsqJmazdpCUZlNRfq8lrJwyWWkBXmrwZT5LGz0Wqn328Pka3OFJeftGfR43RFXJR
bsaU9abMaeWTqHJNRLqVUQ90LWf9NGFD4wlDQejs6K0wv1l6CDMtMeapsHXinihDJATIXAfMAGFv
XjPuoDzB+h95hEbAbxT76914KQ8i10CbptxYuIo+adf0wij+wr/ZhPY0tZ7OSFjeGoBjzUvVZK+E
7A2emPZ9dBZoAEJBh4S9/7dISF+yYcfqcrH7babmJamLF+k0V82bocyvcTa/cEZ4bgUZlpmRQnVb
kjVMMYDqR8oSL1JVOBwYwL7hoTKrG9m+u17k5JTiZ9YLlE0/eY2gZ8yJel/6Y+zATJDmg4o7eldc
OhQXTZRPmPSm7qzozjQ+Uvqnofrh7/yE9cTQJ7KTQHBr3tWSKuQRfk/Gu6qbL/ScDNhuPocfTITW
DP+bIcOnYA1hl9CjBVBLK4+pGMKXBrp/Ytkth0tFlGkWdyK6dOkZMOMnNXSZ29tHpDcXcot4mKcI
rghUDQyGcwFmnbgrvR7WTH8TXtN+0Jmixg6XvCJhJTwPDIeFePH0BlYRNq0Rwh5RKVdOsCWAPNr7
CXBSHkbO2CtpxeFHBBK3Mn+lQDjBBTocO5lLFatWvoNRLO6BYIvLa0fPTx7qscove/DE6qpL2kkj
m4m+pYm5186WVyNZ7GX2nty0xyG1PNNU3pjeH2GDlXXuwaKVjOcqGs+aJxhL17Ptj0zdowYqHxhi
0ph9AjZqF9Cj2o/Gk+EN5PIaJs0l8Zb6rW0Z7H+lTKRL5cbFYiJcZA1fK8Rrkv8kWwq61dIFx/Te
w7WHmIxLpH+NJDla5C45jJfqUJTfiULFbn+vuE9hbKkR42aukBX2l1luLoAMNTQ8vb9yFRaFfS7c
hdyRmniFSIErmjGudsf1lNMfif9niBZKe5yEOA7lcgf85jxKufrodd/CXItQ1kW4tWbtia75VNvz
NnThv60OBDW+Nlgw2wmz9NweSGapYnbllAePg6G9XN+U4xd4n0mA675CImwYf0bFM8kXO1NLAuEi
GAiZxpM15K7TMnPrZLvBU0AzZMM5zCSYFemCB02JicHCxCBeRBxJx6nKLqskeL0ZucyciONQkIx8
2hp0A3w2Tsv5I/YOLSotDVuRIzbaVSblMRKdehlPmtY/snckgw3GnnYe15YRMksD8ZEB3mbpaDlx
oCkLIc2GG1QMh6aG5aWuv9b1ZHDOFR4cmvvQFJdwrPDhy0vI8Hs0Bye1iBRiwuMbSr61h6U1r2xD
4/w6SvqxIxa7TTgrUNcfNQJ9WWCPqrawlgmcvm8W6YCR3P9wbLnQ7NolZ660TcA9tk7yztd9JGv0
/DhI2KAPeaAmgoMol4LYswYSCpxF9YWZuxeD9jGyhJoL3rYHimFKS4U14EIFjJcs1BNy4fO7orkw
yU2NNwFIpjZ3nAHkE3d16g9BXqJvaPCrChhUdxbb2YaPIIMKsdgiIrYIUVFDKacCcc2uZRzTcaWH
ufV35eSIRCvo1G1SZqr+M83x3Aatil1ofO6wb024GOUQFKYeKE3B/vcxVAQwuUUOwseWcxyljj3z
KH9aGZDjbJA7Rwkp8LFFcuaCLoLYsU3jXNLxHJWys+Xxaewp/+odikEP6u1j8cWXJp7htxV3ZsFv
2jicx5/+kznkpFyCBdg2C4CIb1p6pHR5rc7AatgQQBpohSfzvPhk7vgKZ+VB97DKQ0QN9dwsPqHn
6ldCFeEQ/OiRbTJN5y4R4elKrhJAMSTAmPxNtk0vlhCk1eZxPk9o2V3OTZW6EqAJmbMm+PXF3/KX
lbYGi9S0+NPbXOff8TcaNYDcY/Pb0zvKvUQVqEBbb0lJV5g6YUoeniJTyyLuvVFJ2DphZ7XjK6E8
hp/VN5s1dqnfxbfElbI+mueqIYiIxmSCA/5rWKxbpzPJSklvYgGvRUeihRuozsJUMxCiO2CQywL/
NJ0OJg7h+ZzQq/wfpnWvNVjWXqFYY+wd/GbuYfJwQL2b1NdpJureUfSSBURhJl44rARbXjBAwRcI
quxjiZa3AO+dBspwm116Hm/TZdb751Loj0gz7lCfssoTyKp3F5EirCcHGeWq3jtVus9Scpv5oqUV
ZMTipqNnDO/m/AkONt56VH8EGDrO/TTQRs3JOA609gfjbZtelUdP0XVFY2Lza/KL3wu4m2MZ9LYV
fmy+vAIpOSkPVYgvAWCNWntVdfXN0g55WzHLrs/MS4MqGR7aotuJNWKFXh5RWj0c64xCdY6GT53U
5OYMrXDNk+4qYHQxJ46px7SUqT9nSxA4qsrE4dv0kolbkGJK0PrlZv6dluGGH01saVdnbEKtmsLB
HsEUw2ANLaZxaWYnjd3TBGkn6stG24g+1HgXUGGTzK0zYPcFZY8jEJdzucVBg0HZ5VefyDar96Hq
o6O0U8njZwktaH+0tOUPqDB1hAi+/yI6wnXGrdSApQaKed1bowyyybCJGcOWA9l8ymRmi9IaHKgt
WOAuVAVwp76CntsgNee8UZbJQHqkS6ENMzHMlPogMvYWKAlpWmq6fteippX0OXa4BLFSLTUFPskd
vuk9SaQ7obcxdXHwu5MunCkotafypZTu9BX0WPtgUPGqJ7ayqi+9pvibejMmOmpsqjIuBSPlgXtN
xQZRQa5ppG/4CC7clHNZFQhdhxSZEK//IfuAqNiw+AOMKDFZyWWQWRwBJDm8t8gx7UTzW9Bhml4G
d56+dkLNKIluzKR8BsFRI4NBLBtePfLPe5h4tfsJD5hcPQpgEy2sInzBMSPGQ0dJxnDNGVph6KIh
cSTDJ5YL55vc3dcLE/9IyWsdpynhd7pW2bOrw/4SkpVFn4dJDInSJ4HB7Nh86UzIlSTUdpRgtj2M
WntMg/XA1ROXjCUIFsNPW+TsRjPttSdEU5M/pNQEVleJqjaTETnJRRokaXyR+ZQSyZfYXKuSaD7t
6PhtchYylVt8IbFsPAzlrDQxTnsCkDjW9yTiukEPYZStY79VFKoPt0dV/otwmaV/Z6brSph8zBtV
siWLkW73CKDlZwbK3KAhlPxXPyP4cbqw8NSkF0AxfokgaIA+0RMb2FE9fo348WXLdPHL47C/xwTY
yzUGqWn4/B/4O0xinHx9PdIPO3aGg9betg6zd0Uuijyr+M9gyiIqpT3WUJ4gTaaw75hm4If6y31L
WCuEVZpKz81YnyMxwRShh+pS24PkZ8t4qKpLSUlSRK2d/JsnhJGgXDW7+RTXr5V4I/K3NQ7vqzR/
yPzaQcHoIjPRxNF2E7dmOCZjBrayssCx3mBsUiiuXgavpUamNr2OdqiCOxP1HBplCB2z3RWicXPD
m/d/NU4FS8cgQoIykmAz2UZlIH31qS0tJJR5t0AbwwxJQr7kBDzUO9GZMxai41q/oXCdIlL8BvEt
/NAYAo7NGrSZctBTHO/zEjSw73t6+IpCCAiGaF10Axx6rJYm7NdP3YouMY29FB04HWWisBEsMCl3
kzxFDpuQ1pKK2A6x2gFZHIVc4C3TUA8k8lcthqBWPmfLc9XfaiyIMsmHeR9JPSaOrPWnQhVbwi5t
di0Wa3oE4FFXZmGP213P/rSNckyxxsho2erFgFLN9YY9pRwzNDIRvsJ3DirPyvkisz3gCkqb8VoW
/Q1PAYpNq214XO+pzgEH7zk8r4DOeakz/a60mbz7ADz8ZiOL0QPASI+6BAqGiCfPcsvNYWAgncEF
xogpje+jRtEToINqV20OYOBmjAk5PhJRfqEIJUzmHFsunzH/96pt/ZWreJle8ng4MNk5k6fOliOw
2lgAAtlySUuPo/SycHUtOV2MpS+V/2SkFaqAB5p9t9QbUJiL6K6AWVGmDIW4PyuE5lvD1fP6RH4o
K14AxFFvncUTya6njBqWzgmz3S4ocXlh8lypAIakF82kjKenPmX0OV1NOHBad2A+/ppO2utWneey
Pxol1JTE/tKL6cEiC+moINGEtuFN1WWvRS1E3RN/0vRPpKFzE97ZG/m00hsZuQC4OKtYulLjPeUT
MpM/NRyIkrqvisFgtR7HLw2ZvUVGJqOyPNZbjtUrQvAbYf0opMEtma2DQTFFqzIuBUL21ngf+MYr
+TWNwtU8W/zw9ab4uTdZgA86N5cPMaccQVG82dYgvkbUkDeiF/GgGeUb15uYDqI56DTLi4pT24XS
XkMsOxLAn20OSrKeOiFSgw9V/Jd8NOI3w0KlmJyVvi4mmsfzeUmqYFaHkEY71Z7N/3pwINyYjuUx
08cnnrVHI4KuZfhTFvnuvuJ+c917CZIkviRYhrSNsmTOcFzUJhZO4ziQYRWdJvP3XAKzMG9UyV1g
izLgIkGszwnULMoMQOMMWwnUVt/82RgJzvJKpSQWI9lrM9jxFCJLeKD6tDi0DWBWIv5F/1tldGj/
WyDrrDFQcn2+yfL4J2Wtp85BFFI/sQdTJQ5IxL5eoIFPrkJhYxGTpwGpsLFyZBnykgDv7zenkGjk
SST1BWTuxGaLH7NTQ221t+YDiAOxCSoeMUQ3MoEmXveGYZpWRoQ8+yAyraM6TyfNBBynm26Wk/VH
Gbbg2IpymBXFq7l0TsfrG2vj495/yi9VzOZqMQEf3z6AInFVHw5QeuWdZqFF10SKH02O/zEJAYUZ
b7lgXaS1DncZd2h0SiL/8WBaIKzW7O/efMm+shIhngXJNhfaoxiVR8mfgomhqW3ENpBC6fTbgQaL
l/C+YPTxlfHb+pNirCzldw3tLqLEFbljaPEGDAp4ouXYBnHi4IA6Vqx/iEFEmkPcF+Hcj9cKo7Vy
hVEEiKPfVdGImlU0NhzAF9EcWW85VrPdrOwPOpmV/iFPBt/hSUCh2kMkVkgHAH6Z6dilA8hVXA6K
5fZtuDLsh0Vy0Xg6RrSMtbWJ+0hUNOMJmLAFsXgx9aBFWfkh40M1OqO4NLpGZNerOQ3N2bgsyW3v
hFz4nABXxDMOHTRLRJ+KRuD+nM+Zyxjb/eAlnmkOWFlf2VA5CPeQnbDLnDvE2bFc3Cbnk8L5a1fp
+syE+n0Rh/dkNzO9lem3PtN+JQp0fGh+lc6+mcz4Rr8RZT2t7gE5mm6c9q52XGMriObl0ksf2fZ9
LVx/eK7QOpzhWYlOVS4HmZQB+1dNIlNlh6jqc8aQXKwellycOxNlUD/LwtHq6amZ68smGJc1agM5
MrBmp1vQiCVXmhkC0xCibBT3uD/HFsBBWb9q9XLbNGpT0LXyy0AyhYnWZSXimXSk8yAi87c23xr0
17GkiRIC7DDiiMnyQ5fJx3l+7+QLvc7Xefk3KuZ7XjyaBYw9jP29/7h5s3IyoBzVLY7qHX9MDukN
h3SdcR/YbzFH7kUrQjieB/2gEBn+f11+6FRfMKmI5JQ6IcHQ+n4ZOHym4gM1dWGIahX5XXilKIDQ
cMSk0Yupv/uP5PQDXaBoOJ8PPpZ4X6cIebEcZq9MYVp7tqBgm9ylmQlZgBbrnTdJkgJc77Ezu2u3
6VyPYVvkXPU6TsPUnqesSGV0ZRSPDlZfca8dGWQx5PxoNuNjdZeF9CM6VwJ0MNZ77qMa3tjBsUYw
V3jW7DXOXwatf0bR8qAD4B4dG03w1vRVK5nBgomtcXuKY3kW2/oszsK5BA7+zjQaUQAD+BQo1j/B
eNdbRJTy2xpfZYziyhIfs3NBmJp2F4gpmPw7nfsvP1dyH/mCa/1Rk7RMSaHFTH6PJBszTaajJLkM
CEiUGSGVUu5JxNvAGZ9Kbyuh8hHs2gMLiuE9Ko5FWvWtZYe1XTDIzed4Vq9NfVKUD1FvHibRF9Bw
1zjqQ+lfnIdm87HN44uhTo9ZH2/FWoXIkob4nzRdthdsqisolamhaY85ascclWxob15kDoJpHGqx
XYyaa22VB9yPz3HA+GYMlH/Jp663TiOTxpoC8QU42cjMAJtPXxP3Fengrg6hTCVPTxARB4n2YNpu
6aXbc9ToNijxE/jGSTh0GJLoPtMkgIAJ6RBgyQTkq3/LDJAaWEgPzIkilIlQ1Ohk7Wdjp0Xm9VPp
ixTImdkLFQiBkZ9q7XNCaZ5ZPH5beC5rSwyMcbvDXHaxnjnOystMJKjGnP4rI+Qud4EZAu9tXF4H
TQu0+Ocdc6hXVApH87BtqGJ465XyoIrdkVtHRO43G181AnkR9c2F209cgHOuASPskJEwe33sU7hL
x54gYhtnAdoHYn4lccq3bg0hl1RPX2Z+ZdKi2IPhTr0T4VUYdGqKYbCbFAVpmAsU3cMoNJmeFYXp
FbKehbVsRLEpUpHyQeVUVo44AB0e//b1QE9H6xJEcldntSBTywP5SQbqp7FY30ex+QDNdM/WD0Gf
PxRQeQspi4WWTo38AcZ8ifNQ3WAcjc5jipkooWgMgjxyPI0l0niO+6c82XX9U/E5McnjjLSolO1F
GhE8b6Ydoa8w+xbt5xT9WenW4l7YSsSo0WQo5saJGaeeZP1bO6xXG+oogTXKgxTNzwfdk//YZfap
Cf33RuQWyA2sDO0Rb/ZC6RHkmnRWj0mj+otShf1ORtxZYXhou+l1nQ237srXluCTRSh67q85pgqN
2mkgdgCDSXg2V4DKYUm+JM4oJ03PqcX1hZPRBsGmJDzBJwiABwcM430cTOoo2xrezt0Lo1YMGhdn
u2nc2OSRibMv6wxX/+MDpnF6l0Tr9/23NHO0540obzFPvoC4M+LDp3Kijszzynm1QqmVMxfnDm2A
YOrt6YR3VLo1PxFiRTzrXhs569ZTCcAstTSua+SAyVwZSBdB7+Rb6VO8OEXdK/OOztDv2TAfouxD
huoz6hK5C7+qEHHqX6GH7KCYgdZoQT7+FVUV4qn5mSm0aNHgi3UwYZOJfniKpUxlPotNcZHgcDzW
+iet38XlCVvwIiTiZbvxXFq+EdS8N5XOAK4UkGcCakyoi9IXhD7AsiU7gqx5Kk6mVCPFqF7kxXIt
y0+4qZtvwsiaVr03sZ3BKk3eUvWUimc+mTlTAwlym6bYScM9iRmuxTmcDNIqgsjCNEYTIcVTkoHT
WuFG/VOQMG8QN9cdoEjsXZVvOE820L6Q3MBfdmM4QqbKVNNTsP1yVXQFEDjydcZNLev9ZbnPcN/W
nmI5Uu/JSdqANBric7enr5Afy4ziTI5nMuG2Rha4Zbhlg1UeSMMsUZSUdrd6yv+Cy/swSN7l/LP9
X2HL4/5Mi4fGNZ/8tmSGfX9dSdpZsoHTPdFdte5fwJq7jElEsXjQzUMZH6MJ8Nb9qZFO4/5WkmzP
2hnUSRChB1UKCeunktzF/hfTH7NTVX8IWLnG9HXkAxkp3MInT8lhATwSWMj4OhTfA9bBiAvpwIiR
gZ9h+So/zMrXG8d3Q8lxZBxFGSgldoyKhPwP1vMUP3+PTJ2CMmTiwmTeHv0eLX/e+2lJqJkvEYOr
/hfzvcOJ+wD8At9vL36n+FwwC9RF/aKOfB//0uk/MsVOjwu1mq7rMofxjiojVq8zct/jwFqgcCGT
6oS4KewzTv+4yVpgTxu8LTJqLo6PauqCtr5vqrNnDlasq43hScYQbhR2KbFD1tqicCpdb2TZGD4Y
joZlNCJrb77V9T8FIar43A31jP9xLbMaBcXMrZjkE2Px9Gpa/GxW7sAf44HC/XwQoThb8/ORVtIR
Kxg5OLols/qSmB01NngsK2CQiEvRrITQhIYZ6x4g2TJvMBlBG/lndiTI0rOEiFniywsEKzqXYNsE
xSbRGSksLaW9Wn1o5CrBNWApn1uU+GvDYdT8zgIB153BblcAp0aH1hgMGNRy8NLn3SmhOQH0Swwq
Gn7B1rT2ImASxqSEsn+rZDyi+FOoVHUhRAArPlrSL7dCvPL906j2NVjDF6UDknba3GBEdIgNBCzS
LaKvVz+8kgJBOJnhCkmBs8hBaixutTEE0xcPCa4CR6X42PqvpQxa4WKnyhQi0ifaFonfYjuPd183
O2MtlH9W0ApNKVdHjZdawq/f9tdE7w6laPLic9gDbpANXM94kSPug7hQx+ZDUruH0fZuDg4Lak1k
kBiFSDaJvT1zVbU2WuRAKJr6I4aNIhLj6Ujkpq1jcRCtJfrRlgA9T6aDMP4yE8Wut+2o5490e9Ya
w6Jk8SITMU5RXRO/q1zXroClyADuT5Yj+8ur1RMFvgL6v1bEDaEdmxThRILmxLgmY94ocbJlbsol
z3/Stqdl/8DozZaYyugKEgA0G5A3JuQDmRjn6K76KxA2Oy0Tv8juqqa6uTqwTmBZBfzRGeyktASY
HB1a/dCiXmcsIXLpGqmz/y9mu3ryRlUf03YNf0CGDsh+Y2XZvZP/W6u7THQvrrB+EYvgvlUEE2ir
5TT05N/o9wX4GH8LyrPVmYTxNC1pxAUEkZrx8CXmblziXRYxDTKOJ7HC/CtVV3qL6YRL7/UOykPv
k72CcvJ1soevdJYvQt39j6fz2pEby7LorzT6WcTw0nMwPQ/BYDC8T/tCSJlKeu/59bPYDQxQQpVU
qTQR5OUxe6+N9/oyytKp5h2P7JtUkV/SHWvVoRAAjXhEKxoMnymD2i4mw4VnGz2wnJD71rAL0Yih
2ERMmg+QhVyqKCLixYYHMJ03EJwMvzXzW0dQXIwoxvMQRN5PvcgptVVKPqNtxLcgrK4VO9MpOGp3
GAgSp1Sk1WxfasCEuZdBnkEE4uVwnhrQuoXCznCOTjlIo5IEDR/XL4NdxnXX8IwjQzF2OWA4xDty
QkWKckdCuTPPKhjK6eij3GnLn0y6EEPqqh3RqK38qILijmzxSoqejLKnK1mdb5lebpGMpXGyz5cR
sGtV4phkMID4lefiMssw4Wb4mEaCTDV6CMt8MOF9AlOLlKsWTddy7D0VEUtLygjreq1AuS7uxHk/
uekfKaBcpQBOvCuT4tAScxxZmzq6MpCg99wgVOe8lLcRtWyUIDEITKL4cH6U5qfFA6PKuC0Y2lsq
8sxSYnkEGw/8lmZh5cj7K+FbF01KLl1Un20TZiG+3hzm40adsx02ze2gj17SxluzYcAcNOskRENg
IUyzs4PO11sRwBWrlzrXrs18THXroubD9ScKVDo+jABqhiwXCC9pILUjNZWbSzJMZsAZWKWT4BPi
4mYK7Q3Da0+uS++xldGWEHXFT3gMVfs4E5hWCXLf9nWdPYxgfPiz/ihb9aFZKFZk++7z8MHTtJbw
//luswVLJE1337nNEAytkROzJRr7yz6ujTDxDC4+MI01czGgQqjT5nVMFxQgORFQHjn3MzoY/aHc
ANSdG2JpBkga/mcnsYsgHXdyGndIlXvzk6CMKN2xFis4Xmi3mdKIiSGVeVeKeTMYGMoy2APjW+4P
r6KIXywxPJBBIdrGULVSW6J2SQdQi95rcQ7CXHcGxHKvNMEdbnVsQhPp8pG2xKE7uIO3TKEQA67G
nvAYNd12f7TmYJnDozfDR0aolNFtwsDepVrPfTU6FDxXXeJqyO5UlE6NxM53JLvY5yaD/ng9GKT+
UEzb4avMetKvkImhLiUkZCMdQtlYvbIWokIyXPXagdpRdz9DR0521lBCv04z0qUaBWh0kTWLkSPA
BETNyATYZeBKAHLqUxdBnlNg5esMssPoKCL5oIXpaXCgTVZuK+V4EbfZOK1KZtXLL1MdtznMAk1E
lJ7GZuJuHzm/GiyI/HbRZXbscXFJyCqayUjZASLIbMYeCKYQepn1u+KjLq8sh7XVSk+iva9icA/d
toaiWRNe0jkTrkKuFAUXAac7TUrePXPcD+NVI7uHpz4tICCFAGarbiw5mFvYR6g7kdgbXM7sLFMy
wY88qZBjkOicc7rO6IL8dOcf+iI6GE1yLIviZJabjGQnA9ainvanpKocrYRPAv1vni5yIvMd8SOu
o2WLEzq2ja4F1DfxY11+Qc9yGQ20VDkyDojHxrzR8QNbWEinEHdDmeHGQj1PV6+Nu3jqVgOmDPiB
LBYYRYfhEz7DmJV/dT08KVF3UtCCFGhBBhBd4TklE7EbKsQb4jRKTMLr17awcd7WR3y5hFCEh2Bx
Wewbo90NtbxNbYBdeK0jmIJhvOsLm5GevE/WSZ+xcK3Id1+FTLKmsb6kqnUJwDfqI2G4RXWVk+4a
bP7fPwj6WJrNjbC6k9TYxzagIGDeYWvjITH0vcDPom6jfj5oaQA3dVGtYZBX3jg4OLqq7YjbrJ/I
FZ8cKW93NFH7RO33+mNicJmXT3+YWJDZWzP+ZANXpt2Z+7pZ9gTJVejyxaw+swW9XCZnUJhg9gJV
YfQRH6wW1YCB/nRYLZp8vYNlw3ZHIhSBsi/FTK6uS25YAHRbGc0TlZaP/C8AltEy9gImpiM6lg46
m8KZUZAAy1gxOM+tYRcCxlPftQQaiGwczP7gMwXx63s7kT5EE1b9KQXPzVuNGhyKwMGKdnER4MB+
V2hPTfnVxm+oc1ugo2zQF44XbAEt0mca/pVwbZNAs49EileD/tpI5qWZ8rMej8d+yc+p2emlKFfN
SwUTSdjhtpLrlQLMp8kBEBr2tm5oFrFl5R/Cn1nDZaewcvxv3c/clrEEUcs7QFO8o7MzIm7UnWTy
9zYOQIxsJdsmkL9Xu73KqHcrnIBSfJshH0lmtLWsH6YBprWlids29Cs0ZtaWjb33NSXZVtRMiIGg
01AtI/e63aWzsVMXFzvXdCWjnMiTQy6xhD6Dx0DJgiZeJWUuppQo5IOlJ4Ruas5EcHBe+0cJdTXW
3wj9s8L6NkGi2gOmlCUid+JjUuOqETwJ2eHXzMKGLmGl2hKmB2cRrP2g7AQJezqudO4v+c2QJAdQ
rqdKjLmAEcXNRHefMWgEZtMeFCmiMJ9ge9g8Z96iiJWEzoCeNyY9kOaUlTkIVScwyG7L4wdBlyum
1ASz2deAyWUPAGreq4nYlaO2Jf9gwGqM/WaZ2uKZaYdpA5B85lkgZnuLrIfHDy2CYDtsMAU3QVsn
yjEf1gHreaNc+zKyRBAflAdeemj5l2GdwO3OOGrwyhDdi7a0JFp5RnExlLfalQCI2ahReEpvcOBv
Ip1n10ZDGyGDBDDF5CECIGQ4JmTYBfsW9+H7EK2a+So1/aEgCzlPH0N1M9R5zQMUGuMfNXyjhXYV
NiqoZZk/ufailhN7uQCRwFqh5pms/C3i690w/GdlTQ+UkemQcVMM+0w9J9EXzYRPfIZqPpdAOowp
zOPk+M+/0+o0+TygS+yqTxnaUlcgDGWsM6jIrPD4KMzQDaeiE8k06cijKMructIckQwgAYUjyEmI
sbvGWszOIWcXOyLsggtEzAFaoa6jDMXxaP4mFCyi7HLfiCpfYbA+jYy+UvytpNYl5pYVVWpg6MNb
O1cql4wFizTddBb+vWHV5yVWeizEyAqMCeRvFHotwZFExOsnkxmhEOEpyazTmA1nmuJS3Gq937fA
cpJiVSGEmcuv+cb5XAvtKvszoeYcmn+L5qLjLlfNDfa2+Yr9c57+BDUrVvMjsVids9VGoJfSzxNP
uo46dW0vJE6GvBD0XUzZ7six5KPLXbV1dtST9GRjAmVjXXEFFMx3E+a7+eIk0TdLCKaJOsHEtlbU
O82w9+Qkq4gS085ax0iwfOXV9/e4qU9o2iFgVDx4WVaELDdQGuRioiLACO9r11gKbrDtb3nutvng
2fxqy78Q95wcgJVEzKJlnVK28Abb+Yw52lcTNJcaD+ZjAUqP8d7qnQjup5nwN7LVV9Q/e8ViVtfD
z3V46yWKAarn8Yg/aWU9J2ZetRMP1bHBKJ6gnyH3lJkpYXUxU3JWTYwRHZmpRuVvWZWm+j7w8thm
11AdPFQypuzajPETQKwtqSB8zzAVa02/CtrJ4GRja2/1LTcwkHOLyUV0Z5TyYLubE1CTXI2JyWan
HbWJvZKmY6D8nVT+2bbiS1wiFTpmJIUtY7ii2wV2COzH3o86AJGUtDWi1vDF5B1hXdQKMJkCli4h
2ID1PRTmdgLlW4fKtoMradFeCtrLOEGCPIfeCP+X5a/ZfYv2HNSfIfojDepwz+dGctNFrAcAJ2Up
7RWMaoICckM9qT7PXeHWikldQzxyOx+sb73blCqYxu7vQs7q4etE6oMwC8CQLfuiiG9xaOBSRq8A
fvlRDH/kQKNWAcQdj7tJ+AzrnUwCCkcqdX6TpfqaxV5VqwiMLgaYTlPHhKmfxN1cHqGaWEz5Xpvt
RHO13QaqDqzklEg+SVtmyI7U0gGqGFbffS7PXi03o7lBhj3iFRmzXaNIxI6d/eajw6VQrHtOwr0U
nybyTvlifIRyVVBrV1Xv5dK7DKNB5Nz+SAYoir2BEgqmRKSy2+mmLUFNOyu0dlbe7VuCmzLUGyaZ
MRM2THCY0gIxIuGTPim+ZlZ3E+geRQcMJUYMjyoyPsbnVkL1SoJlLMceiPBArnBxFycWtTqxfDOx
fKFU3k2brQZpyVLTXpUovcyWcfLrHoFePOIk8YmX7QxXb14mjcDa332XvVdG9Gb25ottpk9gmu1X
NQ7L9N2l1XNJJlp3gbxWlGXLxsC2UZBHX2pln5GpGsYNgT080WNWpw2iZUrmSyaGZyMjyhpVt+/z
hxpUd3bsDTzlt9CgrW5dOUVq9jH7Z3IWNxO7uOBs1II4lOiUjiCHBJqPXHbygCp3gIKkI8YFKuof
5CQ+ldGjIExrPqQw3w55XHNGxN5YTmhRTa8tuCmbfmsELJ0IhUMwbjUS9J6ZFhK/eEmOLvJ8miHq
/szLwFix0KBYWdDuzqzlrxVRJLE3RfekwxctccUszkL0JIm2akwe7j+orlJLXnVHXgG19ZZTx2Se
hpooUXJ3mA59+dMPOhMQLDsq6lQCMjX9NdXinaTRAiydsAW+Nb3sm4s9fZT7mqEuWb9A7dcZAYB6
QnIHOUyi4gvjH9MQ9xmaJ69ai1o3xYY1IYaiUCiMglANmhpiE7LacMwZgkdmb2Mimqx63Y3xMx/y
R0FJSbbsEoh0BYvuSJHAY0XFRlPd5cvUoPfMBmx46Hv0rPRzu9ZTdJSG2uTywMHt1sENDo6dXR11
+GBxGG3MippKBwGXVZBa+H7AArN09kxC9hQFY0bGI5W6mxcc3+Ng3iAFIgCLmKmN1y60zpAT9EvZ
fMqBvY7kew6zJzv5SnQaQwPPZE/pGB8DavesBkJGSzdkwlGRZCvuyACIcQ4uQ5PLcwWKY2KKyKCW
ZC8NWqZ6HXB4Aa8IGlwi8jMOX1jigS3CRwyBZbO0xwmOPBNZwMiT2P9M2LjwvES/4gTItmmjsh9b
zW5pyIS/fOK4hkAmjmjuxWptV+/1oqeGkwQpgA4VLy92HFHFJ7ltzqmGtatEQQMys542+lIpIe3I
FjSeZ7b1MeDhnImbQWLt+BlovK+I+BITGRoxIhBKLA1PyWMxshx05AHPMF6P3XPsOIuxgWtYvdbc
o8a5g/zMsWURKm71+WYA6kVDqPpw2CFZo9KM6RTQjIZfTXIiWwVNkqtaPyO4EivbooFmp0YbTAOA
NgrDcjhDdyHZO1uFnrSx0eigu5RCbIReyuuXILLQ1atmH2zOu4iHgfHkaVd+MiNmRB7B8WV1scBQ
NCoLpXz4BZYZOd2n+IfRtwH7dhn9dQyp0Yiwla4JyQOZnpoIc1YWaCf0L+ZvqAUiHLf1CLfbv6b1
1lexJN80Gb8ZYJQa+qvmhsccr0CAcUKiGmE1VmYxsKQ/CzSDerZF1aHVFQtBiYSJO7GnAdGTbDSq
aybJtwYWuYHaFA9eW+30dQ1Z49/+9wyKubA2cVTv9Hk8zDiFG7nfT6nYKkRLNCyMkxbkaceKFgEf
DVBn3YkUjDUiAeVpg1kK/HLeXiy6UIv9e9psZsZraWO7IXv6eBlQT9QCcs4Bo146oNzjBPOHman5
WsjsgWnB0t8R4ihrSA8SlInM94JMbAfrPIu/MzsLSbRuit0OD5c6qIcJ4Q1j+xBrhEndKNRvf0J8
HY2HenyL45css53a7hFzb0KVr8F2qRog38nnFmhJs8BWaY/CVJxkA6d+7/i3gEu155pkdZ1/o9bC
IwUVys8G0vbczHpqdb5XEW3ZzwouCd6CXSG9I0nItzrTD25Hv/ub+z+MKDBHhCsN0TJ4TQTR8LZ3
PdZcYJAJGdHkv28r89l3z9CrktxR7gVG6IZQnZ47u06nNRDgdcccUkUbpOLOpG5q9ikBWzW2AEAN
M9YGq/IUBNrVW4o0nPQtWHAYioAFAkkSyZ/QPMKuh2qfbV/lbGU/0ZNA5d5HYMRH3peJXX1Qjseh
IQsG7i1GiJF3hOYvfxGj7FZsnsIqha9G2XubShA3ToUGgYXZAEmLVITJeosA5OMEpdU39diVFYy2
fPYLd1POGiNiz8GqUXDX9UZ9xUCAq5auig2gE0P9k5Ly0nSvyrLSwObU95KrpS77yVxE+z6l1aux
5XLYfHMKezP7mtG6QF1gmSwIqpxz1pGCK628daUzStqOtIBGjLtXoDMDHT43XIN8xcA9zFQNpz9d
T91igEP/C59Rsn5seTzwc+kkSMZMblGpQ89ST2nLdEo5T0aFKzTa1sWzEb+pFjbffvmouOGrg9lc
hqA9DWl+jLsTHi/sj475rJp2H3T9zrCLVYrMT6MlIiiLuVeBTNaOsHgV9Jk6yKNMvrHfg2bDa9sS
vcgorYMq5zA+WVBDRolKeu68QX72JuFyME6CEjGVvFBrdNePH2VB6rC8Tn7ar642OWT93wlMFh1E
dTmeSqO/sFCX+kOOWaXJ/iKj6F6w3pbZpRshaYcvimxdAWPio/MZwAKJVaLmNE0Ozli2DzUUCJy9
oE6JqGJ1hv+Y821EDMr5GsgIHunDj31DNd7A1VK9qNsAhye27QbHRzT9Sj4nXEQV+9GcP8fH7KL8
85ZUR3BuMWClQv6IJ8MVGhBb7jLVNnAc28VnwkTGoMlGUpB2t4LflV8268P2O/8qUuO0ADQmAQGg
eLLM7tgOBUfYWhzIpgF26aio1D0FWCfwMNSkVu/hIrS34bE1PZCiknyUWy5bCsq40zYTZLgw6NYS
7hzVgSuznSdU3TIjH4YogYG/plkH0nVi9YCsV4EK5TO/4cMXMBTLYxVRvOWNMpJSCj1GBRzWwQ/f
eY0OT0biEqGrAVOhDayfo3o/FvkBw7J4BGQtWsyni1NZjyfF8s9cy1J01E4HimdHY7ZQi9egSVlk
AlxyZ4Nl2CnTD2GuOkq6fGHJZ9Sd3MIj68xt/a5H4zYNpZ1sMu6J+k0c3i3+Olu2htOxtl4gCJWI
3LFVt0sEJMTg3xkXhSZHTJbLg283ThffTBrFRkx7hnELpCbfYywR+Un9LrBWGCrip8gNA9dyuNM1
MvyyLjgG3Svg8Te/N4lhl2CYO2MEn1AdsJjiTVX5eebm0Y3mfY4ipwDvIbp3LZPfgL3WBYOl0BGB
5On902abPGTSxqczkczpzKIY6ykTTOywwAb70dNZSom+cUANGexSVFfK7qy82ouY0ovdnVIf30j+
ey5eAtIKhunfm0xORJ9ALmmZKWpsrLZzyEU7EDZOGlGK70zULpodHJoF4gewehiZRqJ0RwuVSEtU
wLTHLb9HFIWL2S3hhg0s92cV4pVmuZFWOpF4+iDKwsVfB+zCw606LMxA87HIXDgpZfuKh3fVqeLQ
yemh46O0dwo2Lcx2s8RmmJuLREfKfXneGHXhTbD+DKnZWp9S8TQ+l7MiGadDZc3HMD6y2MIf6rZL
tJZO4BYKM3QyKQUh2djDQzPPKGYyPggRdNe2HiT2ZRuLTf+1inaGPh+HRTu1klCPWcOnBDC02qnj
ueevyTcEBBmwKaxeqe4YHR0G4fFt+JIWT9BzGkP8E4KpVhzHi1ncJvvAnTiz+0y5ZEpelcG03dQ+
GdWfQXYmIbyJqa+t8JruFUa3lbYBeeQi4glpLYrMtUz2AxO4qn1X32V4WWhgwLTJ57q0QIMgU4y3
af82mdkm9mdHiR/crtwVcrRrorc5xE6jMkKXPvM2XPMyNvKtys+RjUIYRARn4YgOPGY0HdQRq2kA
s0ASX/vhgT6pAnzvR8N5RpCHb6mmYO6yAyp8gFQxJkaMKnfUzXObXpQWhcZbxrXZQpgjkNBKMXKp
DUUdkRPxg7c9eFFqwgFrc09hGv3JGHHbkAl7yITTAtnCcaudOt5eYzoN7W//b8HJyiPcoQpbQaXp
KId0LAz8wBLAquTHal9gCaEHZENRdZmXqKS2Zd9k026TmFwFBJvElKjBnUfeGL4YPPw6fnSVjADl
m0xCA4yiCj+33lfd73I4+BRR7xZNTzXVmwZXadSw2ZZ9PA1oTKQVYDhfxz9dBiB9WfEQVzExBvjx
8/io4oAfGJLQqcI8RhC1svW7mURw3/WX3rgXRrCPG32H95ZQTwTxd3gZEKVSBwHNeMnhhDEPClB/
TSAfjeSnz1gUpys2gEgBGAklnP0VWk7SbNnh9WuZZ2nIDquUf4ShOQcen/AoWI4NQHzGZFqgbpK0
LhlskcMJpKwFabsA9czojxkecLitUGZZCXO0EEQyb0RBhT6onyrVlrqMLhl2EMZN4onm2b28bStc
pO3VVPsb6AkdJYbPSBRbfosTZKK3LsLLjExmuaHvisxzlC/8dy4ZElEBRM+lkovggk3UPxNQTj39
QBoEUvzi147B8AsMlRBoiKALcMcjd8DUMG8NoC0lQj1853GkMAp8I/UC6RUG6G6gYTPdIaeNhgSk
54C0dLqsAveM5lpM9tBXM7z0eiZUvQ1GmSoPnREFj/SM0HZI8iIxcyRcAOJF1XBz+t8kS60SDT4R
Z+t/WDJB/5OV/i1We4LDTyafp8Q/hHu9erNxDRhDvqlDxBAZ3g9CTUL+O5/oTbAOEKNkp8Z5nSsI
7MrTgEVEUU9USYr2qamoU7CNxW4NQ9sQhPcBpFt1iBTH/mZNvOlE7Y5flqti/FnSEHbIvIo3A6HX
DOEdwgUb1pVvfigxqjom+n301ZLs6WPWyQkDprlA6mvbNYq/wa2t16zYY0jwQko2DJoJCmsYPO2w
5yCyjI8szo9Gw0rlKSQDlqLDKqwbjspdZoIn2LziSGKbCzttAb/VaGt4++XhaOmR26HHYd0pVOi7
thvk51KhTqv3CfF7V6Yw7dysqWAJwmPe8GdgU84sURmOi/qS6GwIacK+D4v62bDXPWhTOzwrpbEq
GWLCnelITcxWUGoYG85FcJcI7zGB1w8h1HqUfTlyZqS4tDJMQKa1jSx0AnM1TKdlB44tFnmCB4Vu
SVvD1oQ7lGsz7xAG7nX8gcj9zImuU/GbQ1lqe/wYZflR8L6S/jbQUJu+vfGRC2nEKJFLvClm0DPQ
4aRvg8HtpG5nAocAOkwyh1BOKG4CA4cHLZi3NGT6AhexmdLtoFLpot6ihWk1XIDICnlrA1UwG5tc
1F3SN1FTzII6ryDC2l7sOzADh/4bhWoWGW6SkgtE4Qkhlveel3s8dO1Pwz/w5/DC29htm3uFJNsm
DSBkAZoEE3KBgqPoW/8wSYStGzaPAryItpUs9JARWwUCwmYE3bN5nDL7kNjWHk/WLuRyfKq824Ng
jM/MoHtVl5QA8OYW0iwVGAP3wGzF0M71lXYeccqnqNQK7VPqntVBvVrsPhfUl8rrK0WvpfqGbPmc
dzLzjf63UvZkeRHP1zAvZ/GIKkth2DzZ5SuzjNyO3UqA0MS93bL1xbJm5St5pC7ErFmU7iR+89zZ
LXfb0P7oHE7ReIQoBaFc84ZZJeUpu6NJ1RvYi2VwreVw23DzibjbwaTAvvReRBf1qnMrDbwiuvKw
9IrXlJGNec0U5bCcFmY4H1E1sCZflXgH6VazpFoxLtoUwibBChmUtGhhZCaKTAlQVHP75oHuGszO
c7zjpSBfMhaHQAs2VXTxLSZKKhlStT9cosl6xgE4jy6lSvMB/T+7wXeho6NO0QhAyrW/ts5up11P
3Y9BQadS6mUy0yP/ZvEJw2DyIrlm4nhfmteCF8BcyaG9Txq0vQGTeR4XCYVpbWyS9D2RpXvDoTmx
fbXiW2weNQ7aundVikaMIXt5yUvozX3BaRZWaMZS6ya0FpcCRtqIRdNMTJlgGSyCHkahwvgwYX7u
c8zoV72ViFbmXC6iRZxrrgq0UgB0nVBF2Zr4rIa08lPnBNYj2Bi2sosbNpCLmKobnwXHfs/Upn+t
pW9V+h6sJxExZPyASpLps4i7SnraFQ5mwhA7VT3RQmwEPi65z+6lJpFrp93Cl4LvB2rPafYJoMat
DJNl00D/op1V3wy+m1TG9yWYfDbHqmNur51BIBwsqTlk5sz+nTnIkXHGV6iQRsTrOLdVvG3pHB4V
cR++yagkJNGS49Y3RIq4ipKdqKQUyxKIJ211relHZbaUAHmx5RZMFLsYfgADxaEJXelT5hjHSikz
h0EPQOxI+28ocOJZBaB+tBcG5R6WLW3ldToeux8BBptdm1M2V4VNn2h1d/VVF9ahj7HNNkygdPka
vx6zeVyBXUD/V2gPClkmBRPCtFY/G6uoAiuE/XyoWL/CNqjA5yFDy03THSvh2QvgeaW9p8aSHv1M
bdARIHxsf3rOfFDyEvfyw28RltvnELdchteTFIWQHnRCXhfRtZpUrSqs4D48S1l16a3hOviElxNq
OwXDQHBGw9x53BU5FinF3skUTAZgIUmlMCIGELoVVY69q3baqD/VOnxKrLbZvSANRLs0nWvgQbo+
nzSBNpN+mrzqPEHmzmWqJyegb+cJgLGovLqYPKs0sb5RKFolS/UBYta70nJx6/J2Qhj81Q4W2bX6
ySjlk+4zqrDyE/hT1g3V0eDeX25B9RobFtJJ+L5LutBbSCoYxw/lkZneq+2i6WkWbQYS3poODU1P
SBdttitJErt6NPaVFHABE5iXAiahIubJMGprvWEwwHYNMoKXvfkuGJNjmNFZ4lJfNJ7UsxTSoFZ/
CT0sjLgTpTv4XJSsnhTkXaICElHXeHd3jd9cZULm55O8B3pXAeSMleAyQwlJMAGvy/wSvBYtnroC
BzvJhUa3Mx/mqELOyw8WxlqFTSTG+2XcnePoQGenoGkCb14Tv2Y4WF/XJpfkaPwxmWyXeMPXPhDz
Dr160j1r5RWlY9eA52yYK7yCzCwVqJIWRTfZVPiKioJau+ZnVbbC8nTsg1mHMVj78Qf5pSyDl2kd
FZihA+2Sl/IZslxfzvtIP/I5KbTmc8ezx/qb0DxlM4uy7Hugq5TDYsPk1ge1RLBviJvQZqI2wI+x
bVf6W48RpIT1jKiRIS/d4omNVQMiFvI1UzFuL9AzynT9ZZVWVkiqhANGoH/IrCPsqFNzs8JHUzsK
yVnWupd5FJohjMHqkPbdMSGRJR9P1SifSr8+p5+duIf0z/paS2DC4UNv+b7VQyOvgyA+VQ+781H8
cZa0jgxSr90rCbhhJd/54f0XYRtBNGstQxbi5s1ujdtiLWcwE/mjItoWqAqVMTui7ekw9ufScKAJ
Q+WJEaYlyLy8c1ECLB6GdRRO9wmmtjR7gq6GiC0RPJDxIs2OsobBFC5Qdo2aJKBuIbCwk2PoJ8cO
+Qqhh5ijdbbmffkRYgrrcAB38x/gRRBvpLsq4ltxQARAXo8FoL6H+sE74vefJhK8CClAwGhKb66F
aO+Vq7CTKveWSA+pVGy1+eTDYJ7jT+MGGYLFibwfN4BJydQ8zyp+1EWII6qDMSD9WNmXjBy3qsAb
3hOR5nBOyocavVRBNDFTS18xtrTAxgviAiHGNfOnnFmilsLhhR9h48BPg3Q/VNI+5QRf9x8pqzMK
Dap2Y5Wn3VPND9JvbG0nbWVG4bXMwvs4WY8ik18KtnuTfkkqFfMHMBXbv7YxNR8Z0EX77oPJYGxk
QLyWzAcJPRWtMxMZE3FQPzlcXiqMIyM7JZzEAlt7muzN9ncf6wcdBxwPV9/G5GoxfoSfrfxM4gcs
lFcDZx2G41sktSdjOAjxkYMioVMa8KKNDALmrQjJi20iRs0Wg+MzKRs5WUKadbFB64Tiw082oTGf
UQpB+C8R4Q8b6xGSumcJZicBfNYPKd72GIAbBUYKmC+IOGZwE1wYpk2RPcZ3idSkb14SWtAuzXlK
CK/yOb3CdlsEv7UuPKriw8iUR4iwGm4mRJNtTxKLtfqVVnFHhkBcIM9xiJMHrlt48O69qQGp8Wbo
Z1168QeY1lbpStIfn+Ro3lCsW0MeEg/LK5Isexf044bHu5WQ9ijgSvPKVLm++kXOfWKadcGCh/4y
gB2Pdwrtp6C9SY1ryx3nT/tWQ5KrAKv9nY8/ZXtrw3zdnUNTBbTRrmv1Ks/fsask8JZRqrUv4LnV
ktyQjVwnnjlV3taYWF8K9HhgkRScmDXxPu6vYZoTosTCGkGwQ/tOE2afW0YKjAFe+2n3qzSysWKM
0HLHUhux+0z5JROL6u9WBe6vYahYgaOMoze2K0RY+lrCeqJoufMrLJB32Q1PzwSCZyD7+8Kv90XU
b2lCTQP4EU4j06T+nLM7W3blFjNtpb/TteAVxQDql1Xgzqlx0E3lUMaXKGY+aDD5Lu6UyWoFUl37
NP38CmcX0ujYysRHoJFVk3pnD1jQDzpO+gFgC9OZbBnIQg8gv6J6NNonLTm5SXJYLqjIjUT0h4lt
o8t8VmSpyu3LRJ7LBFqZv7atirUsBieVjeKugh7NPKus4YZzcvhOHZ8EiSGFdOO6t6P0qmJFycCL
zPUmZtGQMlg0Y21bpqtfoe5XXTWRhloMu3hNTfISDcaznbKnyXeK93kd/A3CrTWT+0bCa/ghOuCk
CPjniFUv82o4ecm2juJtrtOos8W0u3oVdw+Atl1C5dG8mMYPuA+UPsEmOjDPAWG2lhb9fUAe457W
/6/CSNzw5aM0kydRHu06QgSEP5AXv0RuIONdY87pTMO4rhA71BRoJheARRwMPVe0ifFzc2GrJOL1
XbJpmsr55z/+63//52v87+BvcWWCHxT5P/IuuxZR3jb/+qciy//8R/mfP999/+ufOjEttmzIQlM0
xVQ12db5/1+/71Ee8OHiV4VNzdZaehCfrUx4tBEOsQXfz48IBEDEprD9QjeC4C/guERHn2XWXp6n
Q9FlR8swjssMiSjW8SDh1ldhkZRcUvByHV42T0iMmeLppZfpcXUU2UiHQ/miioJBD9zcwrHfizNu
kytzbG9OAceUP0bdbpl5gc11VMk6No1CikK3Hys81oteG2JsTigF0DvM2lVCTxOGbJiajdnR1A58
DgogIwEoGyxPsQ/bZgeXsYCpPNsavMiNXNMKPe4MzzZqL5F7rzrNK6Oy0TMn57G13FGSOBvIRcbu
COHMx1qI/Acnh4w8WHKTlwaJ0YgKyqgKzH3mFl3gMJj474cNk9tgA4kDN/+6BCTpl3jY4madMoez
CX8s9POMaLKgYFIy6Wbk5QPxGloUh4K9ZiYd1NWaMIqN4AxmJbVG0ZeUkTdz9iLX2QcVsh9O3SiF
eZXPLMnLR59SXNfKw2eyQnSoqfwfe+ex5DqabtdX6ag5SvAmQroDAqD3ZCaTZ4JIC+89nl4Ldatb
XR0d90pzDXpQfdKRBH58Zu+110Yngazo16ZVAZtJiIPA7Y3aIgLHV680eQX3kvgrEvPI8EqJYx5E
hqmW5gbpjoKFiRsmOuSYwIxyfRM1HdlN8ypD2QXK6MYCyxc2PoZoEZvCZxHbt9DJ0v6ci9dIm8G5
5rkUtHO/7tc83ICcMnsifB5+pW8ArHWMDUxjZ0eI8rKu4PV+rxne6oj3wzre5hmqZKiztO4lQwsD
JyK7CjMLtrGWbpwctC+dOOba5BoV2uGPW+J//OWeqP+4Rz7zYsRRETT/8p//cQhpf+r8p/mf87f9
48v++k3/cSq+s1tTfX83h/fiX7/yL9/Iz//z9zvvzftf/oPhQ9jAav2uxiuLrKT5+907f+X/7T/+
7fuPn3Ifi+//9dtn3mbN/NP8MM9++/Of5psdjKAkGZb0T0fE/Ev+/Irje8o339vs428b1M7ZV/3v
v/f7vW44OLTfFVnn8zVUQ5FUVVN++1v//ee/SArzG8uAR6TNh8pvf8vyqgk4ffTfZVNWVJwW7OJl
jpo6b//+D4qKRkI3DEU3GTf/9ve34c9D7D8/oX9/qHEc/+VQM5g9KaLG75F0S1Qs0+BP+OdDjdlY
pU2NrzkKrqYNcnzpzCqYawhrvxdtJ0CoCcIIcCdgcRS7a7cpO2NUxmq5ipkl+7Z66V0eC/vECZzE
s3Mb0rYrL0mZfBJRDlthxgS7IJCWvTs5KFaWptMkDjSONmtty1tICPbW0bMt7YkAcDt0LYbWPNAc
IAwIr9f1Sh35CvXSuoTVUvM7EIpKO3XDi79LEevfuAPoo7CTp0eZZA74/GzesUAu1Nf0oiwpyxz5
tfZta4e6YLTZh9mIZBzowSfRxd9gW9f5L8tKF0L+rv1pCCC3kw32xbdpOeFrXoSuB2htfpVLwR7P
PL7QQLywjNJdQn7Xqc7wct0cTLe/YPuXL+x4JoIO8aXqPIWhdi60cjGsCH01u23kJiuC2bbdFQU7
Q9XVKC/6DRGTF+a19rQEVeEFVLtH1W4vNSpMyjNrWUc4wKOV+I3RiU0+pUJ5xHrl8g4ifVpidXe9
VQFW05Z28pP3hbACgG4OIrnl4ECl3cXfc3DPCwLqXbFRbTbDyBOu04N3hl/H4gcH8no8ZLHd3coD
QfRbhkbMuqJlszN121zJtvGgMSLcZdFA8LI6cCJLcCNw96nTNaB0exFSJuRg8HUb/1fKGQiGf0mE
zBK9x4vPe5OQCpdq5CSPq1RDGR/hobKJ3COfvQlsJT+j2CoQQgFJ3UA0wJi9rtbCNfnJ3ptd8hNx
9QDUWxmRna39rbn33dTGo9I+TcrBa+0Mrr8Pf2lHMAE22P8FQwO7+5A3oDmpyBlnObiJ3/slinvW
q2imnWKXvGKutXNCD4b34lVfFu8g75aj9mV6Bx9vwpmMs7dsLVwa5YLSB7cAITWbMXDLNynCQ/PO
qKiRtxiA8sqJfiijvS8YsM/whSW1EzyAW9JF6nvBpa3YE8COSRDqhpO3tsCgAeTECq21722FV4M+
gsz4k+B28L82JJsC03KkIxl6C8U2VrIzfmpH9SSlCzz9h3BVucgfVyzu3nphQWqAyQKA9tqpv6Lr
+Cm8t4CVnu0nw3J7sEcnONZ365BccQatYf2pKQhS9c4tbkuvtHHKFTdSeq92xgW7/oIB0dpAdZ8G
a/WsLhg6z9JkIlqX/cwWHl9KQAfMvro9EZGFj/LcYawVs82DzqrzpRvaa1l2oGhhWD2pZ4wDpBAt
ALG46cdAuXrLrhp8qoW5LGDaOuqbj9PEhujsWE/a3xhiRFmwMrMxN2wbW3/AvnFYup30dYhClBA/
6MRHRWERLxq2jGgJHjyiHYAWymfxac7xe5sEU3X2lrgsX9Eo4YbYMM2qMt7LCeK3fgjCLZnFrCIO
SoBPwo3Ry6yjLZCeZf1gK1d9ljs+57WMX8GGY1AzFOPDfzDXd1h04yGa+gUpe+LC2tfBIlvhULNJ
caUWtweH+HkCUpjk1zteFanWUBVsuuuWLn9IbGR+u9rt3eZe7RVkg4ugc6s3uMpIIweW1NQxfNxf
/GYJoFjjCM8cNywmwMzONtFzwpH6GrBPn2VyP9kbPru2eITWuRjPMgAmd3xFyxOorAndYF7OGi8q
C0t5I+Bw6hHzBuxyVs2zbmhvFsof6X/TjW3DPz0b/035LBn/9kFjyppsGoYpq//yoDGnSGmGCfqP
ejFXaCccCCWuwM2qrLDChSuEKS588hX5tP/Nb55/8v+p2/94xEmmqjD3shTNFM35EfhPdbuZC1LU
II6Cwi7bTMxcqneHyeFBsuFOr4xzZP/Xv5Gkjf/mV/7Li62T1hAlq1UhhpA8ds5O0mce3mexJAp7
Vz7oV0iPgElc+ceRhOUfq5IFO7tVcGaT3uyxmjgCF9GF/2dYMfJzIm8xviOIzo/z554xMIUvjLPT
cgCebKfNjDpalFcPJgfTVngZFacMGQ4vM6G+Z6C36CebRU3Q2fHOY+gNQmWP721LBgr3E5oNR1l2
PKLTfMWfZZPkBkmCk3rprbg1HC2ywwtPnva9/8Y5UuqMRMfRYRLjqK/srtkGfvJIseHdoH09jc9Q
5yd4TmjT4CIRnh83NAcketjaVjxN5GryMZy46JZYK/F2c2Ndio/pUZJLJ34EPNjAFuwCx7KTH58x
QLf25aU8/yk8gL8idYNkfz388WSTFsGtfGH3ji9l4X/313LFEFzxbB5Ml+keUZg0Z2kdOAaQNMQx
PyIcrGEf5cg/HdMBfrrjANxOV5V/xVNarJMjqR7H/I8zs3jNPqbCHtN3Ndtb6YJwEtcijddgP5uh
wV+UtmHgy7ZDwtk2qRtxAHw0W3Tum8G2Vsav8VlB9ZFWIJYKV3WnNTrOhbHKXGz4O2bQawKqnHbf
/ajOgATa1heTKxL+Xr3ieCgY/zH4dyp7XEOzJ/jhOpcPxi19oJMLTQdVWv5hJgeCftfdKgQbrtji
QnC43psVWAPWiTY/y64OiB9lcc+0CoqjsCKhxGUd7kq2SPUE2Xd8g2LojLtgx0j6Zf5O0Byr+iZg
+Ke2sQE1NQvg/Ha7FlfZoXlaGyyhCFhdlv5YwjcqQrf5sbnGYAgFhsgkNCQ2A+xd8eLZyoKHvwlC
4qVii3Vmzu4UR6pHhBg2uUlEYC0quwNmyQWNYuDEJu/C22ITWoZyWd+262bpn3SX+T5GZrT0nPSQ
JDZejVPlqU13IpL7jXeb3NTBQ/Im8vLx6qVnfZNuREfFgz2uGI00T2NTOezYjtEm+wRk9se9//97
ot+k/7od4hlAJ/SXRmj+hv/sgWT1d0nVOPd1jd2HZmrW33sgiX/hYAbeokHTkERJ/0cPpKm/m4rO
0tVU2Nobkmn+owtSrd9FbNpz66SamqLxXf8PXZAhzT3YX58RpkqfZWiiRsulKiZ/3z8/IwyJoAHd
BB8aes0JpvQuroplZDINl25dUTL/FdA7gufImF14MlJoMyTbKHCJ2mTvhCmr+mqi1lGgf8dyxN6V
eEIEFx6BxToKzy55RjrZCpck3IQmkrYasZScwxIQbRy0WaxQi/wypHdVOHp6h9lEsseuAezMEJbq
J2oZHjbvRUDsHxUdi+739E2i0htrJDS1iRLps0RRgmgd+TJ1+fgaTAhMsE3G3abmN6CHwHtFA8fI
JP01NMA/FNKKi2tRPjAJXH+l/p0ZwMJEBmrdwgzp4E5BGGNYFK+Sgfz3khH3gP2BVRNACNi8tiRX
IEojRCAHkpHIlTIsoAzs7CisPVRwOBPlkT+icIKGaBGDVBTjreCHyu0JnZZFlqjihMV7DnRKjRjh
EBQRsuJnvTavhFqwzshlRGrlAIL/qkQsAae6TPAGPGNjF+FTlKprMTEqZhDb4TCV1W0n/RhoNDJ1
URTDd1eRlw5RpcV1QaYAY253bFnA1fsWNyh8yxjlUTdl7hyKGqkUJR7ERrol+PudxuHYUO+qvMao
jFep8sjQOVfyU/aB3Cobz0fb6TlwkTGj7GSDkOQORdMjTD8tBYEyjnYD0IkVI6WZALP2p1LYhFPJ
gtzAao96j8UbuHxydg27hpcvw4vESuhmIQRWHWyQSFdXcbrLl1QF2G8OjgEAFgkQA89NSGylj4Yw
YbyXm0BhGXffep7+OsYLSOFo9pODym4xa/EopyUm54OpU9x5doKCqiPtymoFJoAUCTL9vne18EK1
UkvENS1YvM94iMwlKBw4RmrmHdXLoKDe0s5d0OKdOlkKbSv6dTHgrWpPQ7U3o+48+ShiCqSnYYq1
9jTPOTU1Zmk+LcqKtpic46LKv7pgaRhgQTEdvUbeJQCx6S+raiM0K8X8hWU0ZXbYYe+rIOYk3CI9
iV0mPHTqOXcQs+Uom5BGJ7dIXsyYiyZG1DQMrjj5dJQMyrEJ5JawE8FlZ1m2CPNkEURImBSMGaW/
ERDWF8FZYWsgBdC4yLUQUZeIwN5inxBdUCMO5BOvOzSiU5qvUUmJht8FblGw1nCs5q+Tbrig+5FP
yU/Swo4BTyE5LLh4uV9zHD5QVhL02HP83PSjyDRM/MTx3KMS8+hGSwQBaaftTBojTYUaTf1dB/Ei
UBCeVaVtIgmAi6+Yu7rAVdP39775UmodZuGw7sKHaZaOCrzEAIySG9VDUOkLO/hZLKkLJD1EImfv
qpXtxfLe1gTDQ/BD3jihhezq/hfUm6b4DKYPA/Cw7MHK9bj0rI9EuUxjcgU6sBjV3va4pArebz1/
8Ri64w+xy0Hd9eG4jMGZxv5NMyfGOeQfSDQUmrxOsjriEkXrIpxG6WBGsclHUG0TKv0w/ek4iQyR
a6naigPCgpTIPwKf4uKjNlgo4Jgx1cwZsFhoEmyi7qVXu60Mf0FkJSMicVFOKZTNYUIQ284mv2Sr
clwwD151k3LwagPDDCHHrF3CCES4sKtkkEZg/3Gawor1qukjovhrjbcp0HNWjb25GJrgvVMoRdLS
RWjcYTTx2dAbYIcySed2aWLWIROYI0OXGIwoBSJQ2DWLmv2YYsUI5It6O0nGQbN6hjeafu+HArua
pyD1yMdzVcUQK4B1qx16yWn6QqMnL8gqHeBRCxXzFlAF8rAw5TexDD+7EKymJphL3xqMrayFr4yr
oX1B/bYC+BMaq1dsszvwii+pFlc4YKsMAXyisYiRF2h1gDvd8LaG6F7xIZlI+DM5WsodU5WkYJGh
1kyo9ZCDfIhK/DztNws1bcEiHAK8Fg8b9GkhtvPwFvPoKkNWFCmKcq/u9Ld8TBaWTMA0Wucn4Ei2
uSLtpZaHP34kWmuO9pR86xgBb6aVZ3WCOdJBIrA68oW8od2w/oMH6rRtTtmXwm4pNMRPU9vR1uvD
AmpSgsEBlpqFljLIBgZ6DarRKoV/X4Y/LHhaS0W9KGqEeye5uCn16Bs4XcM7WBas80dIAMLI8Lsc
Q1xDzarWHo33HCRwzCY7xbZPzqonwCxVY29tDdXX6BrYptwpiM7TyMYsAZK0aTrIH5FoB2ZZfqLM
uvSj+hGoYJ0sjSd4xYR/1VYYCsgwaLdtIX5j6WNfTd5P4Y0Ak1EdNTVm9MDHGrfUEqM4tqXxw+EG
khWCPF5ZUPJJ0F9ho5H6VCVHS+KwDy1Mh0nTniQPn6hSHxJyvFehjM46Sc3OzQHcq+GEt2+wXpDJ
ldvEGH9FXf8hj+ngFpPJB9sx6uwkXm96r3vioOcrg90jNkAo++lr7ckvkxhLjlaa16B6a4aIOwAL
hhwq2ZolUgjuNBjXIyeJ1hNxF6nBo0wRicl54HTT1Ky6qDNfhC5jfOhzf1hVvzEkZRsErO2i2YfX
m/KrbxhkvoUGSuKOVmPE7Zz6LXJ5hha8OYCXgI23vSP6FXOOuHrV8jyBXyI9es00HcB81AwSodZ1
Va57OGIIm1GJTnYgdw06U1UFFJUceRgePdVH5jxF5DtKx6oxZ4YWBZI1pO9kMWB3MfMvrWxFt1dB
tbVco4PCyFpDU5ohAlCUDisUtF1ojEp/ElP1BnFYW7N94gmi8HgJMQbUXFOkQeg3FV0HabiiuRJL
9djDPZbFnizfqKABIX0P70+AgntUmOU2WIvVAiG1V/ubduB5zJeB+qrCbu9F/qtuEA3b7M3KMHnk
6VgpOlajZtQcK76YJ6qJnaZRSpdXRw1I/DGvLlpGxpc1yTe1F3VbjVKGZF2z1wSlWdZWv7eivDt0
ebkRZajr4XiPI+u9as2jrHYrgU09qK5Zg56T67uI5LVab02vc3pKwWJGaPIwkuWcWmhHBmRU7TNl
Y8r+aoDdIlcovhlTUFr6jAToxFofJUmwIAB0IzXvE02etNPbU13Oswcgi5yYGjo0Py9P6qzX/RVI
nzgDFOlbsU4AxCqKhoRXENQ3M70JIR5bXTtVtcyLPLFh8+nARciv8Y9O+kBTHNOO0DjqJVKgPELi
W/3cwfEDyFQUwYZ4E+h7y868eT2KwCxbiz6iDUl9HzU6cn/YdopGUlIPn8ZD4IOLyCLrOsS+kULh
Y9yPCsZkZGyhxgcDIHWEpPS0pBgjwueIGzLl08NdVU27GuWcwefb5f4uLq+U0EZfPXJq18Zioq//
KggX9PRjKdXbeiFX57qI73oz2SVXv5hulRKDTPesu+oaRKdhCkAErvUkZdsIC3Lm7waQnvnYO0qq
TmVyCpe6FVnAD6xmMF/1CrDPrQQ6Eed6b8iuiuJeJc9Iyu+qhFFEs6wzS3ASxNEEM1Am2bMunxYx
eCIapkhDVKCtJsHaihWS0W48RvPqUtrXqbCeuLGpffJVgWdCnHnNTJMpJ1Lk+BLlhCXtumy7odYe
2MgXzTkcclviHsossn69Q9CQAjTB/SnWnTa5vrGRg49gICKIV1ahn6evGIZyIXJRddHGFC9iXLgt
MEmPXXClf0JQVdrBHfisIBXQwRxMi+CA4StmJFKzERYmdRG03y2jnVleHmFZHXiK6QYjCZWcAFR2
O99/n2O3vLMICzmk7EwOXZLapgrni80xs2WI9MiB4YoH15Zxetu+QMnFDKpxyr2SEmf7VPwWa6qE
Rx2xYNww0iYJI8eUPYx1J/j+dt51BOTEx1EFI2m4sWGua2ANHE+Y3gyfkC3e3gIzuWqQQhdNry20
aZ7LTqSSRJOgGIFcNhRI1GFRj8EZkjKCTv4KHH9Qad1mwCPfOqAEOh2vs3L04Znk54LxiyCcyXI0
1XPXE9lmkJSFG6WX9lb4lBlHi2G1JLXYSpkQ6TPokfkkKME6NmFLfOkoLgxICNXFTGkAOn4r9vwg
dmTez8LolyGoT62KbZjiS4W5zTgrSVHFdfF404tjpw5bxGsLOSAirC5wMmYb0USFWw+sGLCEmoc2
bx+mkK/Q0oPHMoJoWQao0Zs3nl5AqScsCWcMpDzDj0glVAZqQqQjLVO2ZDxwM0b6RBRUhQ0JNCWK
0zB9G7OjBCyNfic3sJeiDsFCbfm/dJ+CABZE4b23BEjRbXb6Sak8/j7RX0rGC9GpdtOVy5Duq5QR
W4ZctSYLSyC0VfeigitpDUCU40mWemfEkqTIAcLJdlPQXsTKFmLishUJpaEhxGqIFBA5GipGsGfd
XTbuA5WPQlSBpaFC19fKbKUS5qbBqunWNy0IxiK719jnkwiUgko3mg12DUl0qIobAu+750lAMD+Q
cxxBjGbD0mL9Mk7SMht2Bn+qIr2S2YQChgF/A3MnMxpX0tcxI4kBIuIw7FKxdfzuOiJr6oTPCdJL
0lDXhDUxnXSwPQKpoWqdjBGEN1t/iJqL0GboxAhoSXDyldTOzPQ8qDxtA9IG81OWPnvkLjo7FIF7
oPTlE0a0jzzkaJdA7oy+sYcnsRs2CoeXFBGfc8MriLStBXUBodPDO4XZBEXqMG4EyGEjBHd4behL
LHXaGiCJJt2zLajVCT182rW0kPmNYwF6bX3LJoyRHlAHzP20KK9k0kI1qohKGEAslPu0JHY8Jj6J
gjInvzF3Sr+wtatm3LU5l0COF2NIEuI4xm9W5O+SoDqhFzJmOxvyKg+DnIXTpcjliyHuJatYiSMR
lxI6ptBQf6Umb716qgLhYHA2SrB8s1mGLI7joQtzx0eMHqlA+LBUGKQWadrLoIFtTRuqSWZCvg+w
NlW+cP7C9+Ejrl/lhAeNX+4CT/gaTQGQAWlGmXkJjeli0kKmLNwF8xmJF98CppR/Dfq9nt6qSNlG
Zkz9+6J7P0kIyEJVOe0tzg3UwxGbhzLMbJJYL12okmzyAz+IjDaGFnQJvjZ8IuJ3zTHfFA0EzDao
lrpBIZu4sjngSajYAozVIcDs30mwXnBC1drwGM0BZwjhiPUpCdHZVBUTiQ4nX3qCy231XHogX6aM
7WB2krWZwGvgRWcbp17hDor4n/T5cp+OAg1TQ83Rgbvx1G2Sic6rpI4XWC5LKXtGloATujhqISzH
+nuwHmMi7nw8Mp360zA5yopTrvTL1JuRiRt9AGFLy6bKUApG3qpgWSl7xilOKaKrBfxCuYrQO0w/
xMxzk4qYWlV7SoF19KCIxQg0g/lJNtRuqFxFQgAWhDFM2lozeHQO1C0sBoyExtRnzZi1Gy07iD8V
JXaInLCnzPDRDjEzK3OQJy15SqTbiKTqVOscn7IYV5gJWdvo3MUyNDSvtztj2OdwY0NTJWzhKJgX
thvYC5GukGSAY2YtRdhLkCORJrgXcxZYdGOFt6sxRGZFcPHGs4JSUqg5XJVToaW7PJNveU+veFam
/FYIuyba5mntcFdwy11DjCGDyOOn+rCC9q7Kpa30GKQKhVLxpw3WfuERXTh+AJ3nivAgT8SL0Pew
xKVLQZZvYfnCc7SKHp710RofQXM0rHsqI+xgGZES/522GwskD+M1vWSz9TaVwSNkalNNsJzECX3e
sPaJuQMb43RwSDPFKaVtn/nrKExt60ZEjK+ipF0iWa6RF1veXj3r9SkHf50h7M58xqOpnRPwVI03
sDNYY/oMZIe+GnmN0swgxGaVB/061Y4SzZ2BCQdsBh0PHWkXHcIUw1Aub5WlClxPllDQL5qYw4N1
aBHgxmVYFXrntJUXlymvVkmI77O4N4l5iGB4V8gbev8myjszIIArerNCgGyTvMHssyyUemNAp+Nu
WCjjl29RsqkgoLk5p4r/cQ7KAIykbJMjc0vJTSSJHHzMXHmBK7kMpJMZCjWhDtI+vsA+X8qUKplo
fcZw4LQagQGSzVGLl5P4kLzQTfrxswx+AGy55I/RVuIo2EWkArV1tyS/LUPnPWCokod7HX6LYksg
cLLw0Mcqou5o+FoHAMQ4sBa+fB5qTp4ACSoQ4bBWbUF/GsQzBQT76hyrIxPGJgEgTuCWX61HDX00
m8iCmcQ4RheCp4NNmNXo02fiET3QiEZDg1s7i4YS5pzxidRGPPmQ5DE1RNxueYBtu6muOrZWlZY0
JRnGx0D62TSTB32cSIOsXlr9kjEIvTmrdo6jGO1r/p1z9PFYqkfNFZUlsyFqViLC+fJWEmxE3wWI
F59e2WIC0CYMS7VqW0Og6mNX61Z6QY0DMcfD6JKzcTN2Srjx0+CQIVA021MPG7OOj6rFF1sO/q/O
YppXMlZRkb4w/lElhjrqYYzJ6o67NQgKrsSdRXKblVfrDgNdPx6LktU7zq3c/DLhko0tk7msZwIN
ADjFkTxXUcVPMjxqhOdRgDZljuNjwhvBHhHI3TZbpxBx/3KXtoLsVk1LuQjBi8yg8TOuLFef0Rfy
uy9B4fNhP5PTYpRr/OQGz2r0PcQ9JoLdlI8597MFN8GSoOBtIJGvh7hniGS1IIaZfelhAzYBo9y7
EXZ2mfuLeehrSRwXJucNp3rnAeAaYrp2AFWgj9BKaoceA6g/bvtmP+EgMI23mW4YwS/P/bWVnIgK
wUTIJBjdEAHDfdY57WsEEijsuPphjlFilPkOIoA8u0mhW3vmSRxLTk5wgd2xaLx1ob5mWGC1Zi0j
iGiye6H9msPBEv424HeJwIjJr9iPzL6Sgw4EClol3j+f1qlNPgmvmgAwGApuPJx/QctNULdPxSKu
BEqBD86KdYYJvgYld9QhHTf2UQh+41jOou54M4nsNBPk34wUURS6oyVsZpUs9Z0xoTS5dRoARWTc
6JBKcVcKvyRMDAiSgXc0OpV49FmlUHYj/0tpvhPrXtNGtTjp+nGVSO9BeZsqwiMhrcQUQhKqcMZq
ZqesxYHMRBIgm3BNrGsJ8cfXMcrnm1jxbSnMFpEAZN6T3RrViUxIo1ZgfmWGgCVbN28Ngdk86GTO
vZDrjpzCCZ4E74B2UKDvR7m+S6ZviWTq2Y+NydOoiFviBAac2eIXIIxlNhaEg/fS5N0yMwpYI82v
nFp0HvcK6jJl+jlNN41zqzUTNjyfGce40pigHBkDiLBH4+ygx8n84S8kLb6F8AIjGA8dazOdHQN1
l08Eg9cQrNUvreA97fODPjLAcXXCDGWpYE0x2ebsuTlUoCZaH0849Lh0ghUUfWkRCjjcVY1wKMr7
QCWjjK0zQC2Twl+CFthJu1PMAkvmcaRE7cZzrfQEc4Kdb/CPF5xhRvnotLlzxzctDbu6K4BcICKE
l6qlp9EcX4ymXCKSXygTgm3S7Rgwop9QrWKrxWQjmbME+hkE8LBwgpDcNMva0/C14VoyPLJvsksh
naEaq8NHhwy6NuGihqNTghmV2M5U/i5T0U02PwVe2xJiA0OePbvPRSpfPGT+CcZ13e+xmVuuNL5N
M4ICgs9aevPaTwO9PW5NckxWnf+S40dM3qYKSpHP7EBeTGr3EtNTx6J4LooOSxvIxGHa9upDx8hc
xeQlw9Lyp3eAJ8BNzF2OXbNjghkLiVOBvGKMO3Yi7ziu8iK9T0HhSlPIMn+snoM4vSYB0zGdZ7o2
2n1Wr0uGQb5FbuL4nPKWcEUOOR61BdksZq/hnP2YaBfV6HXsT5DFRwlOgZxuS/JiPZh6VvlQcLu3
evLsGcwZBBWJ4ABMbE9NV98STdpRpW/NUmJCRQAKNAxHTo6mgVBKNJZZHG4abS80O8v0Xztqfo1z
UfUeFS1BiyU/LolnxVFeChUPbd8l/4w5t3DXaL0jYTtG0FQGEnolJKFp9KKyiZuDslpDXWRDbzdg
RLPsHMV3swDwYzGq62GQeaMd4wgaPDhDlXkP0ABaIuodMd1JjL0lK143+ps6BBSQwbo3zEMvxXtN
vyC+pVNhfEnzJ1YePmPBycw7WamEZzyT8tFG+stYDZ8tGh7rmEnIYtpyUes7JYdrFlJHoThvdlNq
MKbOyOB7McLCjZsXa9cUwakNiqVcnmWSBkd915Xk54qst71bLp9CKSANTnnxpkxaaF3AXUlBxzC4
+8GpeKrjbBXAI4267uHx27Vav/RVCoGQNMgWarekOF0wOUX5VddoSRC4VfQ+E9jAhhxrE51mNtt3
WSfPx/+JKGRYLwi9WsIUx33TeRsN0WgfBbasMssuubsAiU3Rhs8BJEinICRGL6syzfelJw/CdffJ
SaDXV7/di9Mq7E6DdQ/VWwCJnOqv++JJLAQnUCBGpTqVuZzKR5RczOg8jqndnFO46EiX+mvRAOLH
TLysXyR1E3cHmWQwYYXPrLaAa4FWNZl/6O9lMn3GqQRAnMouUJe42m2pqVEna/REeohZfAZTpSuh
wGM7fqcS6UwhFJu8Xo5t9IjIesupndjcMdI1Lr15bhhwpPptStudAPrHL5c953szRYds1hEU4zVE
QFDW0bs1ysiG82XDTkZNIYgDh+gEmfkjlBjdnRcf+URkUJ+5EZv4sis2McUGe8OtyMKh5Akrk6id
DgmfzS3jwiB5VFb9baiy1OUBn1UDmXdEhg31usY5q3hPYfrRM1ByuOoUGmd8529pF7tTbTh5yVKU
UGlqq9gjeaTymbgNIIhYOZLw5hvnwRTefeMmWNlVlS9qgxuGSBhW3HXO5FOXmeY+zJrJQVLj21yi
fb8aLRJKiPma8SFL65ZpfUPsWu19i+Mb1bybRsZDyUvbl36JOAbr9l3uuwNngcoyuZjo3OJjE52w
6DHYwbzFhTd5RFsSCWTUBT07bWzR/yridz1UnQDcg1Rw1oNU9ZNmZXw0ckAT3PFin51qMO2Y9Rgy
n8olJJZIIh0ceYDbIebWcgySpJYSqRLi8cphBlOwiHaUNMc8/ci1Z9YjA06Db2K+lwRpny0f3nH/
oQlbC3NKIL8Ghnhocm/VcG0L8nePwXuSHlTfyEtquxbCL6MlgYS4goglrRAx0oRSXgU81dUGODfl
BEpkHujsU+0o0F8z48VPfzIVsgAAWMZhsTKeIiyaI09JNYaAhBw3SGt682uuj9DF2wV2omqAdJWm
dpUIMGEn8KufZlEfTYDuuhfcc23cmqq1sRRjLbZ7s3sZI5/RAbMUarveeujpj5bxHpCzDbORGXCN
/hyDjcbTFcpBAzfV4sKrYO2H1NqoVVw1EO4oMTgBOCL5WGjnenTAenvIW5paAz0otMo+ORpFDmwN
RGeQAKloh42h9lufaNlWwCmc22bSn7tG+JQbC0Ig9itxYprZgKJOtlORLySRaR+L1iatXN901QYb
Upbcuyr6BjDB4AJZwZgutek76VZB+YyMgb66O4m4oGt8aFW9MOkNTFZGjTqcBJAnuvmqmWy5EbaT
xFYguiCU+aBY3mOUL4JBNpqU7/jGXREnrGR4FY92us8NAyv5Z6Pz3sXj2pCtluurY+hF+lFAV/9D
GbVO5eIlJdwuwjh7bVtGeeQRbDTrS5qwWIPCrZoaJdK2HpR1X9QvoPQJjgKL3T6AbK3iXPg2BKW2
TeuWFyyZ0AmbknoKPfGU98QU5RvVi1C7wl5MgTw0Q+cSKLJn8D5HFF0jedzUVQ76JbF9wC8NM4G8
kFZVC1i2P+ZGu+mDE9i1/83VeWxHrqzN9YmwFjLhp+UdTZFsugkWLUzCAwn39Nrg/aUraVKHzdO2
TJr4InYg+tLI9uEx8uBpcctbs+EELgWcYX3GEQDhofmF1ZFFGC9md1/59jFu513l4ML043PpovZQ
ihtXN3F/lixnkRGtKuEh/DOXdAYaA3SIneVcTqAqGrkLITYHo9iYHiuNE/SbRHsr0TKNzWcDcjCC
Y9M9+qP+suBe0TvRHAeKnKr0YW7YYLICJa++emxrk4UkP3yGdstsU5wHBEJmCw8BpOH1VGA+B1CG
8UPn+gG/CAhtzJscJazFbe24a4lIDYT2tSN0lbJpCWN+8nAOlgq3jmF+MBCAjedRffjXAsAFGRh+
eB3wz+ol/CuaC5z/bW+Koya8b6k3fyCMAN2FoE1J8lqO22yizHXiNI0/OEq4cGfl1lHutdealubx
3sC5ERIUg8jKgRmLUv+o4uCt8SPOvTh/h3+CTOBMzNfVcC+j7xizbsubvxTmNuHqWMO2Za5YGBT4
ye59zA0MKP+aBQ+WWsdoVbMEaBpqmDKHW5fp3Dz9jPO3NiBv10BRsnA3F5h9pN0Ayip+7HjRvbtT
Idtjy5HMiM8cS4amfS6WT168wKf0cfZ+fexLBbiNhqKeEudRgaffbWiyxhyUeR44HPmMyW9jAQAY
i4yPZ+Ddi77fFCTs1X7gahKW3XunykOcio2LvxkUd9UOhxRKylC8+fSSlw1idBQZ5K5J25S7Ec0i
5yTAoGTgzUG/QmdAJ2ivXQe1fxqp2+tJBjD35XLdorZgtQihTSRRDlcvWYe02hjLEC4ynlk0N6W6
d8Uydx52qrl17Pns4DrDeXHmCbkVIW9u+m0UdZqJvovCQyt64IGUcSXR1pHRAfQK8cOlRAP1gIlh
lCx01mpnLzkOqdcNFMFKFndhHm2aT583pMYZuIyKUNqxBZWvRflsDJJipWVzR1ZIhmuVwGXFv0Xv
00PB3TxUKM3cDAuai8pr3UTMQ0EXN1DQHFKmqnoEik7Na4GA8Gbbb8nMQdTjKmJuvIG31EzbvDwz
ZHj2OPwCp0Gbu1GeAwKzf6q64tRQPShtPsUlOKXE7h8A3rxRQWKDy3b3LRpMTnFIM3Unq1P7Whu3
48SpiAxvr+aDCVhLclZaDZEJGV5ubOLnveQWjn5RU0ZezcgaIHITfwIObh2NpWkXmK/iFpnuis7n
JK7QEMLvJNS7nEtZpqJ/RhaQwZxxv1Sb+zoo9hU9n343n9L5W2FgG9t+3ZXWa0jjDfOtyX6xjZ8K
IWXEwRgUrz4NGVHKpLv+nkjQS24H+NLZP0Oq1iv4to18MkZxmCoLPT+5Lh0nHrUN0O7xuAcU19eR
XtOqsZL46Lr8RvTW2qVfx1b5psEbZ0ePlkPt+jE3+12t+e9Sx91+VsGjTI1D5ThwBmMm+7ez+RBV
D3L8GApEIRvKFPcOO91MPLODwPBltVc9+z8wTYeCnYGjbDfyISk+yhj0U+/AIRjOMYgEjo83wE62
g1XtJ39GD+vWFkSJqW8/E3N4E7lYiQGUA4T8yXEPBoMSwUnQC/YGKagSWg51WA1GyGrurqPm7OKy
6ns2FaDwFgfyPQH0Wax8wc/gxW8N0nrpAP1LLE3NXHjVU889YXyfQ5aF9rPMI45ShbphQA3G6JYF
1XEeTSMH6Czkeh47PCp9+JrZ4IL4aOa3mEN5N0QUAGQTvVD1I8TjG2eko3cixdGa58XO6FcAqcgD
ml89em1TneY5+2hH0ElVaGNZrxa9m75dY2dzUiupQe2VzCFdOfYL4u696+jkrGITti9QicEdzech
sKlXMC9dHL/1bVS++BE1mrP3XASgcSvDqQ9mHKPedqS4oEXuw2ZCG6V9ZjFSRQ+OEZDhkhx8+RBz
RgBKYFSP5sBklEoVyxvW0EAYenTOux5ggzt23t8IXux8bhvSU8QtFbNiVIXsrfDJO9KyEvQ62ZHP
ZUzPMjdXdIgVM+rdyFgK4NQqy1gNQtVtxtDyuGJ13742CH7bPuVqCdakIMDEmha8/XL7s1QmKSet
ww09fu3GT7xftmH34JDhQwHl5mOLswcmrJ2KsUXfoZxEZdVLzOeXahHugeDMJVaEIAVJwHFyjhVQ
l/nUhc/GRcTIf/Z3IG+7gDRp/BplRCLHMyef7WK/kKo6uiGMTii8NbPTfDmh4+HhN8QJaa/pIPfZ
LwPSVh7cHdg2hg2nlxCZmS8UnpduHHduXAHYobaIGkCTdwzKH5N8pvHWWUTTY9gP4TmPhuzJpvBN
y8F8zhMui/nzZLPZNGl6W49dRcED86rO++o7ljB3tIeXzG2LLYOtFRJEsBmMAltLfD/IiruhPvbj
siKUHQ002UEFnbXQDunpjMlm06hFuAonIqhbhlw0OW/6tF0IgYx3RiunjWziFjy2yI94UC2Ol8zU
3azZRdZjjSW5Fhp7I9r4iPNR4koS97GZNidRj58pgtRhKBv0tLEfQdcq40lAIC4F0bOkAkAhlMll
r7Cor7prBd6FKi6eRpwvU3SbMLq1QOp1/deM5pan5EHY91MKOQX7X4C+FhLeByHHaI+CMWSyAsc7
zY2gFV1CR03PVHAg0cFByGNdsHq2b9sEuc1OBtACMZbp+Eb0vxn3UOAi697+Z9GgPBDcAUrRzw8t
WlcQfdb4HHxerdT5MHKCHYx5YJfSFL7xAejFPqeCb4/WY8PlbBg5wKj41RFMVczspcqwUI+HFqCA
Q/1XtyspXgmdrx5PtuHgywn+Ac/JEnc1OiRy7GBVRmz8FTr7QbLCAzxJYTyLbD3W+6yYQbZz+U6I
Fw7oZMz5DARz334tnI/UZvbU3bLBNtVTXr34iEa92R4XH+tcgg2xGd9dy3hcBQazHj/DaMwhFrdL
0nORDNd5fSDZvSrN9pJ4F9btiqFdbqXkBd8HoIS9eCkRbS3ig3GFfSV8cqFLZeVrXyDtsjm2LqrB
zHUJ9Elhk8TiWWuZnifFWVa/XCEMDgdgTyYEkZBrc+PeeWwXlqeOxB8LCnQW6bloTxU2nCmhfH4Y
1tkjitPEHbi7gFtGwnDCOxet3iSyGXfhfgTnx03fc9578VB5LaU95BGnnctou5zB5EKICukHT4+B
QY4tl+vAr/Z5C9eT3dFGeo6/kUXXeXfB78CCv7AIzir5jglbSWYaPVEA9Q7ic+OUd2FNeRuMOgYc
2I/r+qPMCR4wvcgX1Crgdw2BCy6GwwHNSWhv5amRGoQy8TNCQt5rgISrk9eKp2Z0+Dm8KiXm57Le
6T7ZLFDSxYnpUQ/gv8yI0o64rdr0XFq0avUJtm0UxOo1bY91ruj7OqUEPRChKhCC/Y8kpHQfMrft
2ewGeTOCxsPB3FImaRCpcM4DSYGOO3o1Pxgd3u04A+B99sKnhV/rsd4XCp9c9pSndAFxRY+rx2nY
2s3XXGOjl/d1/F0npxaTEz4jNdxMwc/S8iQioJN2wTRp67PDWgOkmpk2Cly208HFPFlgNP4JWgo1
Fo/b0qrLzdwALu8Gvy4NCSnkTDVCY3R/TGq5aBTuZv4VXOHr4pTaJKrtf+a4D9nONCSzMN3G4TlJ
/xWgfRyuoTRIJdUvTtBV4XNtOpQ2xpoMwWgn3ApQ+7jOWboBQyK5UVwyOziUbeM4spRoE4IcbE3c
NOLO4soCkWPCmNa8CijmQ/YVcZrVnb8Ky+dxOJvuzp+A97Tb5a0zM2VPuQKZtblxq4+RJEizs8ZF
jjsFKJtRJFb4+6Zil8vXRv2y0dJi1+8iVksrAURb8G5IQWbVHO3EugLno55m94dWmih7dzB81t8l
QDU68vCfurm9McJ/VoWRxKlpR/T6lqz1XEw75II2Gat7v3zwJrM9iJZbSQPWdxpoRC+lcI9icrKj
59O6WTKrpUWQyxY3oZ0TZlR4tKmxaRb3nNGVV8WgD5HlxzLtN3cmO+5MiWYs4YSPgXM3cEnyRGI/
GzAFqgGtXdYRSbZ6+o6d3H9ue25SYUTxiWZMmZQlAwFtItUwNS99FGSPApzRv2W07fzT3bssUm9b
ZDLfDCPSlG9ca7eIHuzsKwh7OCYjS5VhUzBmudLj5LjwdqcXN2P3xB7GKwjsHmdR4j62YePvY+3u
3Kh9EwxWP/Oa7ticm4LNOIuLJTF9qVnwqZ0X21gO0S4312BsRUDZVQ0R95/Jx97mL2LRqO6FV5Hw
YcA+EfDnMK5AuJVMpKlJTMzPUZmHongooKQFE3ZPBkz+r5/uPYA4pXqaCBG5xXxq5G8ITpkp0X4e
fjvv0AxPtXHxs2+bwsKEpxdPtMdh/lkNWF0pQLH0VkMOSrDSDG6/8XS3cu2HFiNJREwpXrqr1U0x
Us5o3wbBu0Fux+j/BovL5mgBm2x8e6vi4dJQ7Qsn/aRG7Cf4uBeGS19Qo7R00ZhvWSNv55z5eddw
Z57DAL4A2fXIL1nmYSb4rbt2XbHKDF98I7fubUerS9+v0zCe7+ukPcYGR57co6Q6BRK3i0rHOWdj
Sk1mM73QqNJSzXXnaPgv/syLE7XuIVUGvMTl7gs8KSnUbdKz3uEjYvMThGBnRW9hx9HLAwpUGua4
klU1HoOaD0iXc1+REJPGeSDBm5refUb1T8iYs5pYnPksiJVEa9zV1gQQpAUlN0XPftWXN1JD3OiV
P6z0nF18SyNdMBqny/eWAdZDklF0ICKgIYB3YJnmeErLQdIS2bl3TY5WntfQQZLExVd4EoUcN8MA
6XmxHbcjFMFsxn6OPXohDn4S7ZbLgVjsOdMdA6+deaU2ujSeYrzCvrpropxCJm5l29SADDbm72Lq
Iy6Zn5NjjsivamO0tHe0qmacrbIfJJzFj4Mtk48tAxX+QjwbhHzEc5k4A++he/5xYImg2yP4J7sm
ZH9vGswzrsbAlxjlKWfsCT+iYrsDZMeJUezDmPbmFqQc08pDFRTdKqljfx00XrGeWyNYR2mEyNHT
FN4gJy/JL6OrltsJJ8XIHFsYVhb0ZxXjwIizR4IYB/wSnCMwfs411oQyZ+tvRAm3Lj2SDAQOwM4X
xf39NLrWxaMuZhgAv0VpQMVUjo8etnWCslF4eKTniMk0e59IsDuMdcnJLUzOfz+2a9NGjlCPE93G
eEN5UBm84NXfl3/f/HvIHG86pXLoGEsuX/59s6sNRilWfxfUQXDi8jE4678vJ+w2ZLIFEUa3TKHK
cEXMu5KZZmsWJlX2PIxeOP/n4e97//3h3//9/77393+7bvi/f1lVzPHJB+Rm8RZcuzz9p6kPMbOI
dilJN9A1PKu7D0REWiHhwLeqRgsuW22m//OlmXt4uwOz6Y4+hDU9R9UZ52FJV/LyPwTLq0lawc8o
YKgGsnGOqafTfx56ovnp0OMNlsR0msn1Tn9fVf/nq//8MHGqo4Ujz0j7/Byr//1gWUKtpR8Z3C1t
daatVSHMOmcmavMea3RYTEtJKczcvwcnZdZnLQ//3/fC2siORt6jpaceW23nnf++4h6PDKUmNAn0
DJt7zWrqCouWyNEp902q34bQEmDU4667aOqm8D6GIJdllULM7u5j7dhnf1QJpBorcZi9DmSpU+v/
+XE8RvM5fvnvT/j7VX8/VRd8SkLhFtvZHI0LGu7/POi5as4/2mPQFJrp+e9hCCxuQv/9scVzwHxU
IxzY5Bf2Y2h+dLKRZ8cpiNX4Xo2hNXMe595/qboOPwP3EmlfjSIXt2GM/mGkzW1vedtZpO3Vtrrk
xNj2XZILwiWGQx1ji78fOi4gTjNmN9FAaFXL4DR3AocyGZ3tMOLIskUaX9xUfmDQcXatbQI4tzqE
VhTM898DAU/Yrr2B9UFX9XlMcp8vDRZQXQTd1liHXmPRMt1+KhV1uKMxy+CVaMPS2FZRRC+OXTOE
U/2ZIjemRPhOGkqHaRFsjG2MwrhKEzJ+ZtWfG40xpjbMh7l3zQMo5WNeDNgK2rE8uh5ntACjaeVO
JJEpqGbuTS1oAWbDnTGMmTWlrhEo/xSlMg3t8pgMT27sG88Rfu+i51YhZyemSo4bG17z8OgFCUbf
1Nj3zJe31hzshDFuSrCzR7sAkhlb3K06Q95FinSfaQKimGOqRCS33tWsGC74U7franOZZSQPRYBs
1sITv5RRzWksB2V6M3udwaF9gAzooNInAk+jnyGT1cDvY6gIyx/ttMC059B0zkVFFmFI5qdiIjY4
hUymnK5/cg3iLFhT/n7iVCOjCy6bx0LidrHKzt07GVprH6DoTISSfO4z255KKYZ8dNCOdojZpYFE
UaE1XQeMW5zm87fGTPVW6LzeQfmEDGMZLsCnwrwvDA6nXj3ne/I/833gdREp2x6JvpvfzGAeri5J
SA9Pm5LtBPmupekt/S0zusTgqKr7EiJyP1fWC6+F3JZ55a3jmdGkDUR9z5FWb6TbYRnL1JMqxxYr
5+I1DaPfwpyoOcQqHOZHxCH0f1W2N6k1GRiwx2cnb0AgZv30npCP8aqiuY869TD5uf8gUIiqxPCY
JWjvoZMWrYEIRxVPdjxK92oHtXv1cN5yN7Ty3X+/V6eLKi0dnFR61He6NTFCmlDZZ+b35N4hiiKN
3P89tCDNsSCoB2mZM5kzL75zZ3kJ5ZIaLbmxtgVPUysic59XQXMZE0vtRNcga9sdUC9hRGck8nxf
Wu3IMB7FxmMj7OJLVrnRhRM23WG9cqFptNRAcEtFUpNTtHcCr6I2goc64hRRVlWw1VmDqsJBe9d2
I1BNmZe3decXJKCcZu8uklrb1OVNGNJpwMAYQ4xDfCVCLAeXrscLB/7kaKXZTbe8G9WM93nuMX8I
7eNV7CzKol0dfVoK3SwKNEXz4Dn3/SiZzxbGTd+J9mIQDB9tbV50Z/MgtcmYUCPN+DcuW8o5E4l3
HwumpiFmv0OLRT0gUHhVFCGuq0aQy11+rzqXdAHa9j1AGySjwm6u0ui8+8IhnURTy6Bt89jRiPzq
cXdikurxcfnntD6m1DYkwsMBEMy1d++BEH5QXviSYURnMsW4hz/D9DtYgUZsnMGMExXSvkRJnaOb
VCcCWzFj3jq9pU3bPPftQ9tk6ER54N9GJF/PZudBOBqneUWkFviHafa3WVn3t6OIru5SAcxLbW/y
KQ5vLVX7W8mJcOML+qsMnDsHH5w1EUX3GlnBc9UBogoLrnWyd+W/dqC01vYB0LM240UfjsxIHixN
0BRo500ZdPIwDkOzmuo0w180PfVY8S+Zg/iRaguubz5/VH71NEhC4GFq1mcjydOnoCFgg2TCy67+
cVbKtyGniKM0Vb8RFk6Umhr1igHqfcEI1Yue/CChEhUDLZHU3NnrGvfc3yIVOojmeUURpxPLB7du
7UPnD1yBsf1psoRkDb1mGs51zqtNB9VwduxEHTPT24YC55DTECS0pzKmW6TlzeXHakYOZgbWR519
UhgSRJr85/3lkeIx5KBPKI84MIcxvumMS+tEJb8kwQc4hnX1NswpAFFwyWHRP9KUi7zVMfR3ayrk
48m4+XtDBQo5zCzTceMkUXLgeH4c+kBBR/fbbV157muCl34xTlWHloXrrhHC2Bd+iXN4ENmdotzh
zn2MSmHcRSxWO5EMsOSqmh8u3/M5WxykJPoQhMjFwmX77C3Lu+2Wh9ihmi1OZkrGl0/01Ns3finB
/mpM9GNJDTsfuHlgjJnm/LZ+3xEEMdpLZXCwi/ogxkIQIPXYsWzvBD2lh4Y354pBGHkgs3+m0Uje
cYGRdwAKOA0UOZJFTaFVZie3Xdgl+EsTOn6Xr9rOQcmFQmgh+2+jMWRa6vCwCQz1Yk2twCkmrY3v
UI+nQAVEcUOTVEfzet4TUh/H/nXUUXkzJJjZfFQ0ZYEEIT2TLBOWhZba1xTo+XsrlQrBlTbWbvJ/
29hLqYKnhh2URW+m4W6qpp8gFtFGUIkUhmDNXCvJN8mcIfx4yt6aRrKr8SIfGIHdW4w5cRGapNvD
HBd1FDIAHYjYjyVhKT/wz7WDuGK5+jWl0dwr4l+Tzh8C4In1r899NhQU3YkcnNOF6YG8dnrKHMzK
rXIIa7H1By2GhBB77t6z+92UD3ejtDdB0R4x73LQmZx7IlEPtZ4PbQx0SUjoOia3vqqDq5hETxlM
h3E/YJU+JeG77eTBoyOoxZUNZeclEJ8En6a2GjyNeRye3FCv44kMWmEnJqvKfDcDp+6VpRDLKrXK
eueal9Vh9gtufni3BvtQOGAFi5g6opwRVm4tuYDReMnH7ob7p74xFzNJ7RPUMTjzu0N4V/BMe9Zi
Fukv0+jLTZIC5Ut9/86uuJObftKdqKslQHc3WYodrjaP+ahYh5t7xGDAJh05dOACgDWZknnZne4L
jhnqC/xMdK7mMlkrXTAqy5+BXiDC0UnGzdj1aVjm/Ajvqok+ZLq0YtX4CFw48UEPu9/wl21n/uyj
9GiaKJKmMdcXbQ0vIsJ9Von5RtTDu+9x2+qgtrWhjX/d1/huTXr10s6uj7XJaNDGcqtGwm+p4zwU
CXWG+TwY69zzbkw+NfQMufI0lbSHMFFCbFCXIPAfDRltgnH+kQnSO1oDZq8YDHhqAFk2spfJhVSC
WaFZm2ZLz+9kUQ5tUEgQplerHG5bu20vkS1uoyJonocMiqGT80+fqmvgz96K9c65izrkvLkoUeFx
jp0yjKbs1h3etLxf2ib00U3kroUKgM4YH2O70TvGHIub1o032gneYgm2ZVLNJXDi+jZEQceYIbeF
0AguIcXeUXNt0sx4M9tkL/3uMYvlXdXAC87y9mQQ+iOJLWeavRz+ukN6x3GtOZAuN47aHE6FMCGf
5GAlhoUslQ3Fo0eW8cKp7Vlb8fXv+Pd36AtFp06GLz99q8J+Qs1d4pTFngHEiEvI2uslaGDSjrKf
BP2HscST7iQaR2rJtuenDLDy8mbENsiYqlun5rSVLm0rjFvb9Zx9ml397MaAB0IvJAgC93zsr2Ha
9vc+HTWJrMqDzsaJ1ycgVMMttDddeC/T9GHGIXwVc/zEIkDu3w06GgdCYG9xvYjVpNMqAEMDf298
tZoTPBEb33asQzt9CbptQRpRaRiitNsT0yo7GOjg4IVt7BRfODHCvd16n1RDOdC5v2ffwYIFGN6S
1Z7g9pswI7lRZeXcmNohjj6ddTq8dYURbcw6xWA2yf00ljzf0iYYOzQ/BiyGzZQaydpvMT3G19nB
z5XgRCUvUlOLiGgFhqd/HD017w2NtJzqe4LCcpWJ/DWe5K+wPWuVpZW1ySXiVm5ivE+xhIcFzvyZ
2ZzGXeyz4m6CTuAj5+13hgJiMWLurPSl5RKx7dK63hQo79/BdF+02Rd1OQftkecqBC+qkYPCg1za
bJuUQVeWN1TQedAzZGNuZr+yVgZiYgyPyAVUv/Zc9S69KdvZ4LUZqu4H3WIJ0PVNkAuMOQvYu9Bc
/lvjqVIDQ7o0e9WOfo7LaBNPqLU2bUntLJgvw77W7NVZ92o28gfodXahloWliG2QMm9eKBJuK6fK
9k5t6fMEOEEL0CA2vQYqa7ZdTaFenyZbC3dK5xXXWRdvscMQvaeZidM8g2sfTZ4cJQsg9I11opLT
1KUPkmNpU/5GngFRNq3h5AkwA0H0Y6n8NZkAUfgx4ShU/EOs7WhbBVB5Jj/6tQc5rntFDJ4ujJ/S
jZGZh/FDeMY/CtIxgxfMayZOMq6ML1YDxCkY7FsoCxwLyvLbbl9tdxixltefdcDhPZzYwQ3RvE8h
Rx3RultXl7jC8BVVFifivjdxZyydyRlcOOlfOkbE5RQXWyzeZJFB0o+ivy1ykEv1qnwyXG7o2mT+
UrSvXHiI6kzsn571AGIj3FydIv1oMooidZSh8LPAh+7wGsVL6FB7P1E5Wnu6q8hxkz4zlwamRokH
kXypCIS+5+7tfn6eFEMluPgWygJDQlEzTLGPtqeoJnJ746TS+J+hPMaWXcoJpvxwdIwzv8T2RvPn
3RItEqHcOfZo0mPbXFPpINWlVAMnwFdNH5U1WNARLR1Eq1RQGFcRpB9ollgxWTh6FXEbP8N9MMbW
MxWo+K+ccaPcr0bl3ilYxr5zxVyW674PzCAzm63d1s8pp9EtNIx9WUTncBw3jQo3Q8LKkFg4CQHO
JFbF7Y4BsFNZ2Y4zFXNmFznXm4jhSTL6QhFvbId6g3n0MR29c4RxsPdnqAhhh/bWBxdUZ4K9k7lT
xvSvqgnJN3HGfjPwB/ruDO+Bmm742SPUmObLXtyc8qMTfU6o0XtXFqYeD2lgrD10WsSMir9aHiav
Y989TWydgF/ozYjNehtpb1+ybLk59yIS+cBrkpVd5PfK9W5KLLEFl34zvdc+xB+/5LVOC25teRV9
Zw0fEg2OvfXNS00KADxHdqJIAEN7SFOleIBLY677kB2N6pDCRjCoisehwbFhFGstPJNeke8oHr9y
VKeVnWBt5/YJyRPLOcscHlZRfwQtljNRZdc5n06FaQKYLJKnBM/owCWMZ7JeJ8WQra0QenbBrgSq
p3/uwORRm9OACXUYzpo5Hg7YYvF2msCdgE85o31Za1VTSKGyf3bRHDCqvpvmw9BVj1VRgEmwGnvt
a2uNr3x5YnAmNtN06kvWnzC0D2Yd9zsdliVTguZqp/GbrwJz5bBJrVrqjbJmyLd58jEVdDZYFnAW
ZxqvZkJiQdKmZRuA1jiPAltNqebDapMt2LWmNetdN/Ik1cA0zbHbmiacJSMg3eepxyKxiS3l3d7U
PdX2ZpAdF/y+Y7gPVYV7xE/bnyQEZbqkCYmM4VGs0ApT4qaOJVxscteBj0C4tE8rVX9lND3TO6Ch
Q4SPTFnIho03Cl18ozWTlHqob5CcrimRh0OzPH+9B+NGjFxE4yA9mQFxVuE+xb5zUZ2Bz2HUv3Xe
wBEXPcyU4kstqT/Lpit7JEC8Mi37RcqOtsapiCE6yG/dZfdY55ZuJdh2UxzdKgthr6SR3arMnA5o
ej8i94W/5MyEMH3NpjgHmYTnZqLaB7AfepkvUA35AOznSlAYRYCV1O/ZC5iDwuYaaJZNIhikwA/g
m0NMqpYTHhCfGgcL7KlETAIeuUW3OGQvy+bsUHr4cMrSRBvBklAZGc6YAa+nInsKReSlD6pxy+iA
N3JTe0c29WNWWc3ZUMyu4B7MRXapeDv5lktz3KgvAYuUxBBnF96rCOF/Wv1ZR8Hv5DKQA4mIyw16
1CTtR5Q2QIexxc6t3udZN/so726zxntRXgm6pdin5WdkUDldJe90sIPoQZssSNkQaKJzx6noVY3k
TZbqyxQN90UoazDH3SOTTYfjImEe/uVkjz2GKA4OKtIyGuRPDQ2sVe569gbQQBW7KwCFd2JwyCO9
AL9tuV9DW3309OX4TEh3VoGBurTvvDQaTnl+LB2fEEzzMjFe5QV0P1KPl1zONgRyTZ+nwfl6bbBj
cCagvGWAJjMPYq+QJrgEQlznX44g4o4knez+aW6rf3h88k3RcvyPRQ1Keva7U8uuzsHsHe8Z0I7I
BnqAbHT2QSmveAKecKkHeRrc51a8KQdSbINfwTSU3gOGYYwkOC1WRjK9BESdHRb6rLsbpPXsRvz7
BUfj0GAwN2uAg4pPOPeUCRezgd0KCwbjtAdKhUhNGAZolsr89i7O3LACZ7rYpMrjAwRHZ0MZSX3m
kPTSjAzj4cFsS6/6V3BXrNK4OqisDujVbHZeliDkWoTOlqo/Q37OBMY6O2qZPCsSNTGH/9mOWKiX
U+9DbjSsBd5SIytrzNiFC695hCXs+ikM7aUjlOWG2xEwxMmGHQY27DAPwYOISRS4hjevh9aJ+cNQ
dMuuhWFW4xRtMcY1qNYK7XQtXX5x2weH2goBthhc6XQqQYH4L7m4Dl7IGREEycoMFN7d5sVfKD6y
D5/bVr/rGouB26G+ZuVOWd1BZNZja43zVWeKvJPgV09djjneHvdj2+m1s0ozV942CQjmcMRl3E3x
hjnMXRWJcD0OJmaSJvsSg8Vq6kfbwc9e2DN4I0eBwJg58mZs3DMSZb21A/dO1vrGap8dZQnIev0m
oNwVdES+i/rknagXx35RPoQIDtsw9W704vYtk7HZQTt97EowSUFmYfUMUcWn1ry0ABRDTDD7IJJ4
03Lxns6M5C1PHvOexVxX4siHkGUlleswdr+ruAzZBSKgiT6LdddG+ygBWVmhWGU+4eXQbUiYhQbP
sNOTcHCaioMae7U/Zw/M7YgBBUSjDBq9dRlyI7DQI+cK2pUVfeXIgpwpIZ0w/3iqR3lXWsjVJkFl
e1ZiN6Ojo/JVtGujEZspoOSi6Zs9K+wuMIJgZ+BANDUhfsNmPh2Og6KdK79pAyafbptXd+nI2cpp
MWH7SeUcUhSqLGJnjxtNuABoFC1KxmqyYhqcCvMQAupnQMUc1dYfaUnLXHatScetObsQsqasZxvJ
9Jwn4467n9oM0UdhUhEsypgOMuTXcgZjV1LafghCSc87A8lCoc6InPHHmMOoCOddk0fPGW4FtUzX
w0JfczbpCE5/jgcO3hgD9nMeBmrb/i/Kzqw3ciTL0n+lke+soXExksDkPMhJJ3137csLoVBI3Ped
v34+z+pBV3YDjWlUBZAR2txF0uzaved8Z0SDKuL8qbQ5tSFIRaaErRtQo7WOhxgAOYnFcBhVWV77
TPmtFrWCb8SCgG/X96tSHftJfAy00TZVmCx3qSOuf/0NUiCpsDk80oiZgmsxSrnrkikPIpbMUFf7
O9tCuNUtmB2jPGJJh3CvhtNWk5B56pyRuK6mP303gaCFa0cG0KZJ4h/Qk0jdNHu9kR8D9Dbj86DV
e4q7MpAOgp/UxN6m1Wia4sQYtqpEOauW1yFBzhSp6NWWNN2u2DE3mgUVcBT2LrptV4nKlRvAhIuS
XKFq7M8iGfdoInejks3XZJl/Gk6m1AVkKGgWe2aHdyAMUWfX1nxYMixjZj85rg6dFlEkkqCEjel2
e8BuqcHa3Dg7FeWenvcfydCTPggdoDVmsemz8SdZy9cxNApPV8hAkhOP6bS6A3a4WqOunwxAlUaO
2CNFzOOEJ0ZFjB/s5KbRxgHBsjj236oavRQQn47dWn7kdbZQN/X39iyzg2zLY2g3SO0gDiZZW5yY
kr02agV2PYa+niuk7tFKpX5BodPqBBtLfhtpobxSai7HkjiU1Vw5hdqxwjSFR67Sl0M+yfRKUTnn
dIeXORRUY+Xs12MRUEaTUwXxQVlVdbNKAu35ZjriPtyhZtCLOKhoB3UwYnj2QTKtyeynCd/Y1Fc3
1S18t+Xgjgkyy7owiH9zuM3ivog8eizcIsV+VImzgI7nygFOh7nwXiSAhHYAOhjixiqsyUDLtyCN
b/QOnYn6VfNcxqoSs+zyPtSyJSi1YYcrK45ICPzieo2vao4zZcUiHiF0YpdPWFWxDhRTa7PNzdtV
iabdksAZWuefhYnn3Tx09lYyfzioQrnmqRmd0NkCyUlfJyfRt1lCpKFq4B9vImhB+DsaYhamlpT3
pYEWyHAN5diY+AN2jw5njJsYaNCdOJ6PteDm52MP8YTyCBZHBuuWlz4hmywpq3REH219WzBQ62R1
wdenmA2b6MqRkNQb2TzJSujMxGLfmFmah8U650V0LXIELQbjPjAeHFUbMFvk0+V0SKpd23zU6Yfa
9CYcz9l1VsdGXqD9WirzlxHyProSossU34iJZubphviYzeyhK038neXw3Eoc5WsJJbYGYoF+iJWb
jkiWI59znE/bDlEZameZZV/o71+UUG7HKv1YOFtsZs2+TGEFUWTGGbqUJY+cinqha6b9osFOFCOC
LBLM84HIj6pnUIhYfbt06/A8Gx0452ohtTY6IdlH0D9UvZeVK/lBJfJeOs93mQjZScANkk0Hu4T7
nthFuTERzU8WPfYkwlbfVSnIQQ5XI6YFL18jFOvD6OeMBjd6lxJjYpKh/c/PsPFYZtGDGFW2VpSg
1q1la7cHxlXzHcZBVvUM2aTWQ3vqxU/dJuhc8/CjSOLj2uAxAMD5hV0BYSn8VnV4ZwbhIlOAdqwO
wpsy+WvJ50cEPXgjm21DJpKpLY85c3zXUu4dZd/ptEhz0tg2ZV6iua7qaiMTAfouh5XXjeOuCEPz
EFGnl2Fi7GMWFJRZPa4BpNhkj0FTacvNEsF9MDvYkExmnKR8L1SapuPSk04EQHedbIp9xSQNxU8m
0mrCJrODBkG+mpap76jpB/1iog4EHNveHH9bNVgNialPnbrChwIe3o0QNOYCDltRIrZvsBQhJ+ct
0clH/94k1Y+Vhw4M73D1rSl7aRAhT0XLRl0CTkKP4yVjjLQaqNBkk4Ype7ISsQyuJpNBWdFkUWhd
yxpno8aFVxwRTMKG4YYkjgumqVySTGbYWDMOGKgPPxPsIpxBr6S/03NqjYtaaq9ji5izacjl4XBM
tGQXR3SQV6/thMQvVVZIXDEdLCgrqbuITllYohL60ncyNCn1aoyEo0l/KMQtHMeoxrQIkYxi32zx
sfid59VzA0us1JT0MGigBXD6cBWKDoXIfJCoGe8MY37PywwfjJG9SaNpd0YXfaoJzkqFk/DQeZUK
C6ft6zHQTPUcLlZQte2T0GhJMzoEoBCdBo67mIzK33UbzQCx7He9cD6rzARtS3qVnT4NMSroTGlK
EEokbQEd6HTQWxO0DsZKTOVNtlWefx4NFRcR5koGntN2lAT09HaGK6ZOETDQDVKRw9SZgnEXYK9t
gUQEhbwzevzL46RQ9XHEdpgSY1QbWe9aHW7CfFllZd743/dKhhMrQyksDOOl7Rubi2qRb5P/UsLv
PJOojSxxSzwccyCBuH9b1QLhOOJYidFkRWN16Bf9J5HjVz8iOIzredhYVb1loogq2vE7iJtSMT6Y
AH5G6hhy20E6B2ZcWMhiI+wxZUgp2jW/lGTYK3rl7NDzXGTU1oelp2wr9fFeGbHx9Qpt2ugbEcgh
naHMOVHyCwvTy6olCj4kBTm79Y6ajJPm0uwKVg56qwRsN0xZWlwhm3HOIWONL877OBnfUmrsS8TT
UzGAVp7lZ0gJvxnR92QrKF7cFUQs26GfqQTC1iWjoQnZNLaveWt0PLikH9Kjsohtj+e/1q3norgR
2Hc5D0E4YjRf9eiEpmfLhTB9xAdY7tSFBQzHww/UDLiFw8yMsdAf05BBUkFr37JprAvTxkvafsw5
fvnJVIUrILNI3kInKryPKTA3xwBzZv6UzqK7fSg2Zjccco6P/rqET4Nti0M/BDO8w32n1VtQUPHO
7OevqJXkqjWEyi8c0hwrHh9R1aMSm7Jjzsq8OGnrN5O4ZIODBa9Gndmizd3IbNoroMv6/nFoCdme
8TwahklOFV5EWg4pAiKULFd6STtCIQDpNZC/B7W7+UNh1iX59Oy0eAd7ZXrJ6f7AY3MuhlTvMwPu
Thvav1iV6QXrK8KYhc2rUwYES9FMdGft9h23zRpCGahpI1E6YqC7AEhdPnW4+m46EJiSdHDtS2Ug
hElb+4Cyg76AZsSu7pS/yppvEOcvDfNSBppItJKkJb67B5kTNgH0xAx0ebZPRkyeGb0wPWkQTozN
d0+TeJrE96TAVStZRXkLzK079pNuQXGjtdzj8wptAouJXDmUmYQ6Ni0t+Rar5MQU/dbcEw0wvpmO
VTUvWzsHk9mNlBSw1T2mdMfaZoUd5EnhPd7prYNlLpp9syDSdypm09WotJIR4XyZ9OD3JvWjkMR5
TyAwDERjJZ2diX4KALjGdtPZ9tsVnE7FAcMrU+VlWli0VgkHA/sN5Ad6bjZSi6oH8TWtxetK0ldW
ffeTtdfIFdRyU/cXUFb8INqvkcHgTzDKUlYmZX24KxXnIBLMXznibCdS5U6NlvtyhjciEO3cWYBL
K7V8pfZQvdnGgYSio0Bq349rzGzeZqRoMn3vnvukeWyREwGvAOTUL3TIBv2R85U/6AIIfFPc+BHl
geMGTRXd9BROP7Q1cELNiK5grBzDdX1ipSF3bCE7IGVF7xKpMuS5HYwJ/mo04t8WhVWA2MTdSBG+
MUIbfi0cnDtDq+7z6WAtYLVlclFTzBzj+lbF77Oi7YwRlZymckouy4Gnz9BPCV1TCiwQ/gQhYmCS
G0VnBDMnTN+Z028dZj08N5nt3W6OGq8Mk6wCJcU8n+LqXWWH3BhMnNj3mzeN7k4t8QlW6fKS5EO/
mQdWlsmo4PRvEkLFzHT+zas45ol1uZmAiTc9AuF+bvoItlPrZYkzBmtJIh3A8SA3ADav0fRutc5C
yHGwlBa+LJq1dWhVYG3Va+tcxtgBGpR0L7ENV9R5LOPpVwZdf1u/rSnVSt0D5LVqedby+I2is95U
Wiu8wXhjBRVoIqfr2itXBXQoYhfazs2Zh/BgzWaAhH1ACCgx2ThM5qcy/V0L3M7oLKJbG0Fp5i3J
s9TzOpIj4dBH0jToqRYgP6Hqn4zMXCVOmIgmZaDf2KzZr5meq9+VFXXWhANujOmYls6txTQFydAQ
a9n5HJqgZGnS9hvTBOfbgyhetXJ15W3S2CsvIq8d3DN0gqKuindK/ZznM2hyqL0aJRNFFJQRnaEM
UxxfbWE8pysriWoZ9ABFfxDMF5cR75Q+RflmaeajExHIV5g/xXqo8aQ43OQJnclNGzs2MCDI6nKi
QxvT3qHCxtvXyC7IC+fYiX44YC29HdQBLtLFP9i28UrqMGCUshnJgPxSDFB+jtmcJ0HcLhf8Kdbp
F9Rj+YIAHmtTyBqz0m29a4vQVSU9E4t2JAOAiRmUxZRmgk0NH+3TyJgvoT/4ZUeUTaY9P+W0jtx4
GlPYBXTkTUFXnzKLzCcLri0Xu22uDCUQEtjG70KKoz079pYeDx4LkqgBpLPKrIa7NuanjPAmYsEl
scrksMQQasloSuhYoZISONLcZCD/7Zy1d+XfFZbsuylQlOU71tvXNDZ9DjYPM8khtRbijTWuPNkj
2io6pLENvC02aYNjH7TDwWWgMyJc5ckTWhCZPEgWzZISqHmUFJKQylDxiSuxYZ/q7lyMVz3Tmqsy
4HM04nZXMOOURTf4eTSeRdMnhBVzEJ6mcGeb9dfMiEBZGFmlsYUoeMD0mI+XCmMWh/cZfECpuNQv
vFORiZ1KuHgOmWZH9ehqDh1nq9O+UNNJfkmsB0QYeN3KNB2YouJWZfoVz8p9WeWPqTG+riGyAXrC
X5WjVV5PYVb3ZoDu4ittnWyHlN3L8dppetu7mIm6wJHS02YgXnX8SSqQBW+mPJpgVPHQhTZSSJzr
Apsj1Pzlruhxr3QNoGkHKT+DrFOkrsp+MJRnRDm/CHyH5j2Nb0syMwOIn1XAt5uhwJ0hHteFRoGJ
yGPNChDQPS2BiXbbOlu0+PIc2B/y2azOXsOMEr1FXEv6knjX2oWOUPnB/m5Zv8u5fdZbSnUlJLIk
7a61QqhzxgGkmsuPlBhqtxDv9pxmPJIM+LM21r3GTB5G/bVS82BtkuyIKH8zhJ7AAr3JMHT1Heh8
ZfocdfFetv3FyIyXTlBIjom+R2oNKbRyZyyonNs/sUw/iha1TzdqYETN1NMrNLOCWYIlBw6SQj0z
JhhdjZ6Ll/CLVQejQlhRXlq2XGUuX5berPfWxH/QG9oLOV2SBv33EMHFX83wmprYxyOASlj5IGSK
OXscVJtZKq3NuX8OHVqn0kJ77OTZW1ORXZHWDYXYlhR1M8b/XW+HFjYO9hacZcuNKQEZeMyTo0xQ
sOMBYoFsZ6gQcEi25sUuRybtN1OG1mjAJo3qzTFofCzLa2SC4tSq+AAQpuTnGY2nDVdpkXA0MEQw
sVmTRQgoxhZEho5LhC2X3Mh0pvk1xTjbO81zFvlCagrc3ISmUfGG5LHZjio/ia4I6nWUozw/huTD
spt/yiU7O4XT3GnFch6RgLlJm9LEFb8QNBYHzcHo0tJ25/aE1aGb2zjD9h6W8qIm+Yv1SE/QCcCa
QkBOES8SHWVX06We++uay3prU5Lr7HeUlyvWf8Xc6QVj3Sa9TO2tuFmip1Ens3wc9bMJp0lqmLDt
gT1ejdHJmUm7E036I6os6LqXPKs/rJik2rUdrlXISyom13Cs91pnuWmQarp53N8axzUXWHeCUBM/
4cQISGuInZtSelsFFKQIrTjCuq0czEcA9C/1AIcJTLRbSg5XZUP+azJ8yKygoTLNx77Py2059Jq7
9giSLU+kIDBs27RdR+hvtSAOj1LNRWT4nKp0aTXin1yFDLS7YVwgwE2ot5B/YruxStzVxe+UKb2b
2Ja2NVAwZTcpniiW30ShUHj089OQrPzuaCLcIeE85Jq53oCuOJZvaDALpNii1uIO2rwUz4mNDo7W
turqFt1nbWFgCTbhlh2k7Ho46MgQPIx1vyKipJLQejcNaIqjTS9htF9UWvV+LRk9VtCz9viey0rW
GxQNpBZW3UtdOUT8YkpToiFxrRvdIUfhjCsWdfLiQGhVmmezgVqClXMwYKAMabgvYvZtNVXYlaRp
Eapr0SJFtRomTH77bghSXfsVTQudLQLo8wbTLSAOC+w5fYP5PkmmYEp7GmA3itdC3DUO8fqjqS0u
SNkQipGZ39EkP1abrJxKJoz3OD7HomCLMLPjqWIgv8l7NoFKN78W5z0Fe6FhpnHBat0MZNoTuF4S
YFEIuToafndWVNQx1s2wpUGOK0g86pkIzuDRXAIdMP3F2LHsOH4dDEu6bJc7dr3F1SNlt7bOg6LT
48WA4bSGD2dCuYvS7Fjfcs2YbWClz+1nevpoHPuVW1ModMGnhoASagXS1gEhAjRlYEc52VjfM0h4
8nrI6hFY6xiJM6d6nvOSEiaF+98B7aQT2JtEIv82q+HH5EJsx0Larsi+apuGPqlFmxwlRRKideRg
SNb3CLOLwC1jlDmLUon9rCKO09JD6lo0lbaYOSwZ0sblxkChK4l+ilBLoMPWtz06sI0Slcp20Rle
6prqq1UnoExY13VsNF9E0BWqVd/0w7wx9OJqRm/W1J1AoxyIl2zS5lkJf2gsXnWteOQAm8CcoLcs
c9NLzfR5MJnxtXXyjafkTSM2CV7iQNyCECZIFQAIzrhul5h5UJLUWqAq+jPRZJUsDlaFj6WOa9ZX
rSazgds562+80+ajHFi1F/RZo0Q9ZwngVijS1+iziZBQdossGbjFz+XQBcNtQbGLg9IOvyNtgX/N
L71K4dGg3bkji7pWPkWtW9sxSX/MVKv9UVMRjhkZeIyVMzdbx6loB3mmybkz8QXuEY5iQg5V6n+D
5nMjMbTSIjkxOGORdpCM5yHw7PjdMJW3mRPEVo7VC3LPx85RexxiD47o2u2qDT/ajBe0yUjlMEqk
KDU3W34Dc6AHQf4jd7Zl9TsGKCvXiR8+P8wofwpBngC8RgZXkT7v6MH8RtrkldEvli8w4jcMzs09
+bnesv4m67YxP9zcLnG6vK4iR8jz3hsTQ1FIWWq9SyAnGYX04whRV+0cEEYgXozqPXU+L6faD5gt
8bWAIQVKbGzIEFiH7OqwkAzoGAuY0vptgcf2uYZBO2TB6BTvDVVBMkeHZc3excqSpBApbb+3Gsfy
KYSCoce/MoV96Ksp5aFO7pt3s46uQrxG+gdP3H5iF8xhAMFnZDLo7JHUnCmM3LRuf0lgEh3JjtMr
hlkC/Ibx2RnnE2N6t7ZvggpeItzkYSrfmobfwsBxwOzIVk/h+eebAtUBmwzVqerPPeph4emls3Uu
zEY80wQpkYt7Co+PdjQ8O7yGtDKdyLg3IZWUOgXDTZUgZ0YQQ3gIc3DGSfGIg3u2hp9IZww6Ovpy
N5HgMzliJ1MCo7X41azBOFCoDvxmOJG+V6iuKePv9EHzY2t+irpsX2boOJvroI2/NfEsiDtiNbkr
k8xLMx5PqKOGfFjUiDPKchcr9nkoz8vCEeh/nrf6VBX8/3/fMlq/KjIqkyju/4oD/Y+/nZIvtorq
p/9vP8v/rs6fxXf3nz/pb9+5+z9/fTj6rtzP/vNvf/EQfPXL/fDdLg/frJn/fBX//pn/vx/8t++/
vssTmP8///iCJ93fvluUVOXfwlUtArb/1/8LPb29kn//utsb+POPc9VOn8t/+YLvz67/8w9d/EMT
7NoohB1NxQJAPPX0ffuI8Q/DZMMmotWyddUWKsHWZdX28Z9/WHyRbpqOiblEaPx7Vw23fzetfzhC
Q/2s2ZphqXz0fxLFKhxCXf8liVU6jmFbwpTCMqXN/8QtWvtf0rpjTastKdkt5FIf10uvEEwI6DRt
0xN97rWefU2xfUupAsXBcODlSEwqa4TWVrlh+U1AKFIDJ6jUaFcmyc7kD4EpxWYaSYCGt6E09o7z
4a6oD41ecYDLQcFYW4lr/mO71EC/H1oVowaquLHiTINCUpJBivEXB2jdaQF0mhCnSCnOaSgvS2Gz
/ch7Kxsf0m1ESY0ZH7q7zati/1uwQaZgotdmj8ZlPy7NPmS9gkmLkBKh7VaK9HU0oxdKOifCzdGV
l5jHE4Rr4gMZRZwAMB2pWrGcBEprzG4meyfxf1XTPN7IDiZLzXK52u7ICSeeVq9Rag96pyvOjnpD
HzD0RHxjnoa42pJaiJLVugdF8PgK/aF+NLrpqUSsa8IsMcvvFDCHc68bJIHG6aNNHjblz654GiXg
Udvyp5qwdrCTvdH7EWvUOjPc5EzRyFsQCh4+DkclsG3HA2TrtWbhWTovDQJyitYHadJ6Iklr34KA
bDdBjTi33McgpvZ0HL1GBfoU31rNz2WK+qXJdrbT7TQhiBq3doTTfNyG6CHnVVU2R3w6x4kekoLN
M/oWIUF65seE1LdYlh2FR9vJc5cVZzvuTzbLqo12OtunEXJh2kfSS5Es5FdZJWfLuoyWbxu523Em
MYrkWo6Bql9i/77SdHQCxi1sOhgrYy90ZRf9Ypx0cIS5+5dH9PrPSPp/K4fiWqEM7f78g6HOf775
TUBbPEWYIIQhUR/9/eZP0VGGJb2aTQsmTlu6PeVa6zJMoGoGxmH7KKioe2ZPPJphtp/L8oCZ6Jj3
6cnwsVBPB8T0R+eRig6HcXjVB/tBLQ9GmZ/VVT8jIL2oIUnd4yeQJOp3kjdxu0J8o0nsxOMR9dXR
ekN8rSrKIevxmNrLQZfNYUWpaUdv64IL3on2WjHu+qfEjnaa3gRFYfgRQPdV7moxu3o6+zCgA5UW
9XQadD0wBO5kguPMCUyf9J9ubYGSMDe52+bgi8VjBg6seTG6/lUW+VunHea+etSdegfWwg2t+i2y
59dmFS82jOvkCdMM9z25e8BmR7JlHh7ABQVlb/gUib4Nr4xC0tg53pzYZzDApzqwAW2koC5/OfQi
tKfvzpn3U6vvtUfTG8flEO2wM7RnHa67Qr9MfQxny8e78IhezCNXlBk9KRNA9yoaoHp+WPfGJTO4
QTU2uw5gDLb1e1nUj/nd0Rmj3ZFlJ5wfikJ7tO6zXWe0AYgt1QDz+BKfdcIV1wHS0TwEuUoHddDv
7Dvc213nI1Xz27z1e1H51l4QGPWDQETbcg64KD6ws0R/IUukWZ7tOqZavGmZy0eKXtSuxkUa9omC
5pAT47mNy8R7loFaOG4NvUCgfo18I8C7Q7ApI1pPTiRCYM6uHjHCinJfAa3RQKbnaKaLSH2qmvgZ
b5K9QDLH4BH8hHZNtz4/5BBdc0RerGV07co43NbRnhAojx5BflIoQqepP0M8Oy/qdEJM2Hcgpuvo
rylAP5xqZrlNgJKzmTzbLqD6g3tpgpIoVIWjLPqcsxNYLmOYHWPEuDpw8yDbQ5KC4ZZhk6oECnk1
//3zxz5zCyL/+/ZjsYdpupRcCkNoNrvsv24/iV50xDoS42aAYavHVw1VTd+ZMM5jr488Cx7+tFfv
ad96iF4UxPEjWAJhoca9xSI8w/QDx8WN75xTSjQ76tCMg4A8ERxME3Chy44RQ8bA3XlDyPSZDxWo
rcROOXTtERaYh7XJazwXPNxBCY3jS8gU4CV6aRdx5PGHpSlQYfdwzVClEdsInmo7eLCcGhHkjR0w
xN5VMT8WY+9dh3M1WQqvNFfqfHEdumnLwIwEzwARPlmhgH9HNkjHRPJQL89pIZ7mank0nIXB8Q28
iunoR1FK2j/GdoFXaBhv5IX6+ZoGjnMqeENMaEteQ26QEOW1MNVLLMsKlzF11Etc9Zcg99WGWI1e
bmtnOK29c5wAuNNajsZ+32TRYahLcAEd9z99mZ7xAO1V1O3cmFDpCq9agmGPgFT9BsfVVdJ34jkw
0mK3JuYueaEODVympTPyDKlsCWkqCWnp0unmwfYnBJ0dKuwWvlkEaZ0Q22S+WsmKYd8i8AuO4S4H
lW5d6b+jPnkrmICGPxSsgejAAgL7UNp90cZ7Ec27hpCbdOMSzKkcJ7MG8h56Vr/wC97kbe5md+pD
52D7oJeosxTlravOqnvotzjyc8Fh3g76RNulFlNHvGq2lh9SKQ8ZxLSVJGxaQSfpPDLreVBAyBRk
auqV+iCL5UGVclfQ+qvRjCZIsHVZ7sBy7NrJDsQSw3lwxUgGEEc8+DNA2xLMLoY/bhlSXElnAuTS
+9j5fTp1q8Ykwab5ldAPhzHEOM1CTDl/TXsmjVucz1s+n1bbWhIBIAe/k7rPfAjYZRKsxOqw8O8L
qe46AY2wfh3MPWpIT3qHEQ3w1OEkj5+6pb97ofKoAdlas0e7UjDdbZsd52QAwRdkNzT/T72tntTx
23wP9CYhrlQcSiWI7dI3+8iXZ8ul2SgUHqWUF6keZkJvVMocMFcd8V9IC7dpt3iVs3i1q2xj5Qvr
6UbsUnPFPkl0/Ga+SDMLchMjYWTvUDDs86N2X6fpBnxhS7NR97hua3MDOOde9sN0dO28lSc8r4DP
IpfFT0SDZLvytK0J3a4Ofbe6TT7lPb2ZgOsdJDx0CXJgmAiAjrjbsAuXVXRNNPWM30DgEQaTzmuW
EFpmdGPRFJ/mxlX4qUOTeC1Ty9ZxpXSN2z4TEbpQdX7n0Q+EgIm6tVJxTBXla1UwCJT0qXrPyGKu
i323xVVpZpdOKy7mW/fSkohSRugJKk8bCx8xesVZO3TOkMSCSt4jAD0UEAjD2uY6NB6IBBdkCV60
BTCI4kmn2PJYl53jljxRMo59RhuZSkyi+tSCpSoZvOGg3YqiQ8N209oRCRdmaFiAtC8enbgAOs82
JoM8gTLoXOzxeWXiE53fmsmhYq6vpr45FYSSSP5YVOiZFuHyfCFBKsDCrhV4C9XCN5C86Zm5BUJ+
N5PHFLZMSy1CTTdS0dwXHLS6uIL7UMOQynw4hDojUzeF4NkCZVybloyC7RxVx7JrTiTBnisjubAa
WGG8uwkM7fvyCGH9dSiKN21PkNedqu30O7cjUhx7tV9/gaEMkklzneatbfpdN0d7w0+PMUXARL/2
VmxlL+U0n9ohPcf97Ff4hIhwvGh9c8mq4ZLVw0VOzWV40TrzXja/+3XeK+V6hX98SQK3Q/PBNNab
xH2T7cUEJr16QaV1013Hq/1gsYZH5G43L4OnyvjUqcRYV9+cJ064Ct2uXjeDQ9tnCo9pKI5FSlm8
vSVoNNV1EvpO3fccVS7c8Ekf0AOh7XNe6EqPtGHi5G6QHQATdzGYsWePBg3McH1v6GE3DbaWUwue
z9zqBeZtgtUKYhlbJ7+bnRMlMqL3uwOTIZ9HGnRwekrX5qyad7UpDwmJTMuQP+S7RvYP3fJhl9E2
+2SwKPTLWJCeomhXck0w/Cr+7L5VmRGYJFqMDSCYbGeSHIpIFp/Ydt1Wn4qS3JPKcLaaDOMDMVNo
1/PpQWy3IakJ5lQEul0+gFDdpLgqI28ZMm/eztvb/tsmH12b/bVtm6WGa8DxaD5uAUXM7BQCysY8
xQGaBo1mKwR6SRuoKY5O25x6FxvbRSt4g/nRAsdTp0DcSO1No+JR2IQzwoqQW1AfWzcqbE8h2Av/
CCgJYvAAJXW6POadN5PSEjufBeZfYE6npuRZ3OM49skb8rNS+DZcmhim5qlGXmdDKU/t5r4+ukUW
xHFMUst65i1fELpeZHuXDCJAVBg4iRpAZQtqdQhgUAQ3WIZDIK+LSnrLg2wBcjX0YzyH1Gn3tnhf
NMVftTSwkjoQb1X1fZpZx3vccKCM+vfF0j2NJRyWDsqUzyooayL/hOYthbJnrHGsankqYxS9oMHD
0/xlceZoenma39a6fmzS+GmepqfWdp5aKr0hCfKniCp24uBoTrhGw7scDFKLmYpy6mia7bFt4kMi
dY+mdmtNu0ID1sdpH5X+hoHd3hr0w7htXZvoHIWgBCCR93GRXkuZ3CdEgRBtPzo7/aIa61m7P5WG
t+yNzMGyWT+SY0B7bQ3eGsG97nxGPaaP3NwVIt0rVbunWt6Xi7rPRzwsxEHxpx5n3zAWX+kT39iT
fez3Axt46fd67d0mvvZh0lDV86LXFb9q6OwShC3pq9FzlrXlIZoLxL4YhOPFa8DxA2NAwaNNqO9u
qXE4YPfGXq/eF/Z099QjNYLY5ieL9AtF92UneBKYHfBgrrHF+JB6wj6B3T9Z8ktrBGLBAMrDyVbG
kzbmp1oRRxytDG6Yh1s+o6S2SuHuMeDYkVMQ3+bFDdIVlN5BdTCH4aBVzd4J0k3cjH6j2tvFt610
t9KFVf0xhyYE+0t/NE4lIVqWtjGT5TgL5cRWSae4N5RT25vnufNQrByZK5mIPxMC2OORalictiEJ
aELZ4kDhIpAh0L/Rm0SfShLf0B7XIT1ZqnG6FWNY3Em8jgmkgJw7n5fGuUwxBYoh13PzQ+sWIdol
t7Rr90P3/TzY82V+q4RvNElA7w/PB/C+cQjYxYL6yM5G8TewIa8LJepGeWxyk9U0KCbrhdYqXSQL
TiazVJF92P68NZt1Zxj6jvGDdndyptcUl7PDrWDk4IrvxBeJs2+nA/J2f6Xdwu3ETP8JJaNpeH3V
XTBmPfBDFxLW4Fw9EkdAfWP5+FB9+jVv8BcOs6sqXqaOh7AKT8mENyHEQ5BZxw8NMvC50va8Kt04
NS9mmxJnVz7FV4TdoIIPIH+7l4K4ONw7ymUk38nYj27X/1+azmu3cWyJol9EgDm8ipmiopPaL4Tt
bjOJOevr79IAFxMw0+22LJE8p07V3msnIITMWCsIffuP4y3GxVnY1ihBnyRQGGSvT2GQDHBW8+9Y
pkvsT6yuxWtXLZR8i6/dxF8LzmFWiFg982CY8+fJ0F/eu3dEFhwCKF2Kun/vVuMdpwMD4YWm0CM1
PLTNbDVIXJAFwM1+UW4pBm6Rfa0dNJjRhS+kwCW2IEko2ZHONr/vTUezh5HoHTETUZOSOLpdq7gL
vJSnA0lbVJafxEsBeeZU6vmX9COxNjhitAHmxMbKIYp9MHNWzzgpUnlq3qdf63Gefu+T5fHx3Qrc
8iycdWzypQWmgIPxlNwjVqz3i6i5I292Wnk4Y1kbXO1GWu0mXdKvhPMpzUREVMrPc5m4A7nCRMiJ
idZIS1pC9z4udKN4Ti1N5fFTD4KyHiSPVMGuUO06Xm/cNQdOhgfgORpFkmCENUUFC0qsCKDARaZg
0CjMU7esdu/l80bpWpJ49/DXrQh6lqaSAkTUcEONY1jyfonfAlXoYU8MZD7JYtNIvNEDk17mpFtB
alh0DMxA+FncuiaoXZTRVhIVqEE82SMIcSDSGOaHVSTvKk25dMMiVrc8E1AzzIe/VCA+rJeNr6fy
g/u5nVNQbwNTqFaik0KAQs9dZu5N6xH3wnjoMjYr/QblUZUDbdGOm5kT5lydmpmPWa7DO6YEhdIS
qATQdWO/Zq6Jz8lA91tzDxbKey82ZAMXnBD3XVJeBJgcUFUudV5fes21DPWg1dmeQEVGxIeq+9eM
BHY5+DScFWY62P7S9Iyq9s0HCQ3skr3EmZP5ZLVXkTrSeJpID2Sk6hI45D21kPSCiCOq/Spf/Ns9
lhjrPzREOsNNfKAxJXOH4UFAbYYpcQwygCeV6M587PedJ0eSMb/NxEXQfZzytwK765xSCpNDi++b
w+qi0A8FkEL1zmjGqVQUXj05Z3QGktUtKYUYuPScSCd8C71uAej9+9iOzwiYDfsL82XDNTR0Kmvj
i+y8rD4bG09efhRLcRSm6bilqMAV5djK607C8WVJv2ZSeRiqvfuIH3kg/U/1cK3r5A3zIOiEbGyN
j9jdF/jHpDh8Puk9HSQ63gfkUL3pm3SjdG7bEte78LKisrHI0i6N0UtgMSVz4ecpVn4qEYhMPMiA
S5s/WFV1zkV1nH6BLWUVf5Mf2ZF0huOEjrA+VgII1lU7qt2IGoEJn3DcNOVIws6xszanQArdHKf7
7Bzy935Voi2zjSGy8KK03Oc9i62wmFd0EsUIJHq8ilQhUhErpXSYO/NgcSgftliEnJq5E33F5PBu
PXTakBCz3u4NIbNkF0lic+2T+UIo9xmVcyJdZon2NEqFqhnBDGzx89ypIUVmO/dqsoWJCIgTqB1S
9UdcE6+vB3QfpH197U3aJdop+bx3iY/LOdAvLBN4LPCbMCtxO+vYckGMHRtThoOEGeepQgK52Q7B
7cmhHdwShTqkDWs2rykI/Y2P28IabxjqW4Z+B+qZC5idhhhzBfT650E8mMmHYr5RiA0EDEqqa2Ga
oBDD5XXBonqrvoSOu506GQVQJP5OfEu+inWP/gnujRWC9XP9+WhmlL8UzcYPT7spW2iQS1rmVFw6
6E7KkqaJn1eKLSU7yzMhAbRIchrJ2uaPVDp0Kh2zPcJG87VnnMPb3Ur3mMNPfdKdMdheBmuLDMjG
grm+TC6JsmFR3yPK0dmZzTC59LG4qU4d0uPXrfeteHwsLloGDqhku24KhzLCnRPTxW/gA+rXazWw
DDmQKWCHlHxmODuldTaX+1kS5MDSKMvhdhLITHhSwhlw9rMq9etp9ojNTNTSbRuWlT3IBrqdU+pg
fgOG8UIGJlmYdnN3iGMnVMfb0EMRuHEzpL+jp6APehxEXyF2RXJZejjF9s9gEAQriSfPjQ8Q0Ftv
xOw89zMr788PS+esUl3mDOpBpKXkghkazckq7NYC/JXmIuSioCURDOClpFgRbf19vi6xKDcHK+Hz
Bt9vAJBXdBUHIxaCpYwUAQrplEW5STzEhO1N+DfCabRasghbMJGhYsT9Q47vy+tG2mhWvBflI+7M
1wqxLcPWSZaBLqX7dcDBnHmP6SBL7RHponZAm+HXMxsXJXwBS/4JrDWfVwrbvjSEaqphST72XXta
QYBie0CiqaPwtLv9u+nOMPsNmhS5bNAqr+PNVMlU62OC8aqnygwtBUGuEoXlGNJM0tg0jDbxMyij
jgwfUPpDEhco6jvq0imY6VG0d094mZGKJRLfMn/NaDVyC8ILF8d/Jl7dWsvQkzVOUWCTRRc9zXQk
7nY5LnEHE3lRfbjicZNzLhO/ANPZKzoTzvw4Q7vte7KcNXvXwTuTr2e4gqeERfJXeaVFnCIZy3UG
C+tR6k9Jyzvd7J5eR1fjaBOQVpJThrxccQSYUiLN5wnYbGrNHKKIeLmAcgJpTzUSMeKLkE7FK5fz
JqjY7Ppv2a/YJ0sFUiuBIgai5XdNvns5g/9qjWjFbdcJvXhJZ5euVJH7paSQ1zMFvFiokiW8EFSo
sk+YhRZtAjBivvkM2NtC2iZyAJdeNl/iFlr7gJ5nVq9RQcDC50RnSqaMmulMYWSg3NVxcTOvRw3I
ao/Lua3lMMnFFyU51JVyqcdbycO7SO21eVeqhBwWREHE0uSLiXljjNMrHXj+myDDV3ITCcyQkB+T
Kvlk+JNLJsjeInBYMDIfOCudoSTE1xIRs3ToEd1vLLL5cKkkyUssGa11TxIgACpYDDqd07uCG2nx
TRjmQyV4FeLfenJN1xEQ2aFFZZI6jUD4AK+i4MwKzdvywSufQuX5AUegcnuQWqPyo4n6bqYFjT/O
v8eLovgGOcTg6KL7YsapIR/mm0Alls9fGud0BKG+okGiMiYY9iviINGHpOnjTnrwFC/uTdSTKx3j
6+pUfRGXlOTZ3zaf9g+GKiXaIIE4NcBMYdcNoTmpgWrfszKQJHYMciyeyRNJL0TQrFL89pOs+Cvx
pEmn0EC8gyXlNoFDQqu+QlVe0UMT+tsmRSJmfwmulGiWl6rWLvTi2euwHkPvI+yCLBvIC/HUJfHW
3g+iQdQl3azYyo9PNQdBO7h7AThP3mY5WJ2suNzIMLf2Q3nomiQAKURS9Z+pZRBW4bR7eis1dyEk
9CHTSulxTJUunFMoGxJO0h2Ix/mNKCl6c70cT80ZIxYHP9IBSi2e1+KAV+ZwRzCnHh7NRZr3zf2f
quA8eYgcBnpiGcr9fHsO45HiBE+DWKH8e24+gvx+J9slU7tjCj15VF9GpX4tNHbJ+wXd6yuuVSEC
DGfXRBkvd5xFXLA09cX0ZmqIPjOJBc+Ipc2KtdWKe1IPNVTCmSijc+ri1KkTMFrLkwuXHPWrfhXB
2EFisBWhP0OKPQ2cdOmW7fbKn6qCXzSNpEh2tqwwsB5oTAWruh2HVI1ljNLGyGn8sl3KuYjKIUbs
5Pcs5FT43TfEdMD8JkLOMSDkirwtpg3lyJzeBxIAV5UkmIyVluw3QcRntkTywHR0kYNkFcNu2oIe
CTaj2QXShx5rqH86s0EOahyb99vSaHtlzZjsROtgBkXbxOXx1hs89nod4FInA3KhWVUE4KSTlYDE
uvQ3oWXKelwZu9GEgSllXof9bK4B7ehdtmDF9Adq5AeVIVKEu0DLVvSSZy4kUok8kMK/vYZHs3g4
mjIeiGV+Q2BPSmMZNCn4rKkLzcP/i+dBoXOBTtHqE//OBr/I2x7bIRK9ESVrEadJGzNIKFtuvjbg
TBho2MfNbTfGmoRcqPJID3MJ8vITygsrW1yxdhcq/a6WPPE+eapN33Bpz1yjsj1IVhbLLs3krvZW
LX463Dt6DjoHhtMpxyzMQd9tEgH9IPOEndcIJHfwwFE61IoazhLKpFPtKSNlf8Hw59+oaiDtLyWB
VCvTTMjJ7Nf0WW3rTkSCndG6uu+xxe9TF7l+HWb3MrSmJFhqRqD9Z0qaOCO9LWkJf+Ok0Tk0W0QG
xq11MNXlnK/tdZ30F1OK0oQ1z0+Kj2cWDmM+GnkTKMrN11h8WhYf2Cj+s+xS+KdqFt8Cs1b+jvia
YFq5GlE/hTdsvTeQfcxZWGNblRinKT+r1ybpyciXk/YwTgwwT1RyC12dZNw/2w2mHHXCGs4KF07t
vUqJspUY0g2YWNsGo5j4cy36ktPtrMbwkJR4qZZzNMRnJ3yTA0wDKp6Wx7Gcl3NSj1cypQkemLf3
kSATD/FNU3iY2DxNnjwdVJfyzS4TlBXdpDELK+kejjqPX/+B4zdK3aZpzpUPbaom3O8uXpIzD0Cu
Oet+DdZ1PIbmGdVJh8BVoOmvymidRcnrzOWNEdRuwAmhlJeiGA9SxeNpJnv5LJ+Vfn/9By3jmat8
mFLZ7hI0xehgtfvnaFAlJYa/EazsiUzE0aSzF9fgtjsyEL3a0l1xdUARPAe2VJpivrwUg2PpoKct
Zd/XUEdT+u/lVTYAKFi3ztBow03urKK20ZjUNjCrUV+jTnfFgRJl7N3WKwjrJE/Oq4uVYFnFezB1
15Hyw0LZK5BMJU2JlnfmOUJzOGBfqj5ztfBlcE0eShem9iJ9fzPXT4KFEa/jY0cPyuB0BGedKCiC
mQ5Jp/xjxGFrZZxaczHScoU8HxmCFnyMvkFAjr9++RK3Z7ouvqb1q8N9NYh4McVr0wL5y/ST4n6h
9doLqsCK9cPJy/gal4VehOI//d5L6eM3DQt86RWc8jULEXruHmPt6GIStradK1KIBV9H25KV6pmA
0kuTd5ctgMD/IZxB3N8kg4EujXM2VzM/kG9wKAUsbl57l1+NQn5NxeGl3y6V4Nj6x71fw/quh+Ob
PjPlrgQ6qMae8ylRm4JZ42rAq4hJX5A+lf48cKOaPSGcTkWRV1DBvoqFCrUD1Yv5cMVsts1SeE7O
nBKQaLp/3Le9Zt3jqZDiVP62mhmREae2ojk08sIbfEc8a7rtAeNnvn0gL6WJnd7Qg9nT9tjb1hlt
UTBSjKMiD+Q+DYrDpcqnMyckmLqLRzKJq8htYFHFCBkngJI6p+Rp/2YDgh6BsDtWQkcnEBbNfJjC
Hsf5LqFuWDiQZvt51iNYD6z6D5DexlE79Q7OJ442E2fV7VJoH/gfrvWhfhOEoP6XXdYRG0I7hXnn
rnR0Kn80JzQ1cviQrNCs7hHdDxdB9rVHPDSSO7JNwdSKNADaq8RaxwygNM76Rv/cqk4T9ljcDX4z
pQeEU3tleESNk67EyBvlIf0RtP6QKvlZ3RMgE8B/CFjjAku5h/Amm/5x3ZS3vsiel9cX9XsA62mZ
OQbySJfI8yGRXZVKvWwa85xsLydaRBD8o5Rt4Q/ROMMjyGXak9/FVtjp6XdelOCuAEQXvxN2tkEf
g/sh4XMSfCf1GAgybnpdpeklBVE11pHpmlc1rw7U0Xt89g2iM1S4Skb3Ln/yxfJA4UxXdxGt9tjs
r1pDi41t27RoLjQnfvUMHhLQhbXrHjU1WRn9jqjzUnZV8uWyAkKsg16cpUl5g9xl1z2qiyk5yqkC
ACw/4cEtCvMs5c0lyF9WsKdDObIrtvtBqvZWiDiA0EXKpqUSYiST8dzmca+ve8c6S/dvJk2o6PeP
zAq2DEFhOQcJEaUeMmB04vVBkea4kuR9k5hR/o3NrTaRxVSmL4XlTm/Q4qTuc9bZGo7YM8w3VwTs
nN5SRHcAgdKanWTc2euR9q5rNKtLzh/nn4iwd4kZi4t3I59tciDSunC3ZXSrjGaljJFCqrzeQsrB
WiYHQg3ou66DCbweLCj0CnQtKzmoe53OmxEUHTKXb5lJ8DCBGciU7Ewug4QiS4hnDXfnJq13igAm
Z1Bi4C+ZY38s+qBpJ2bhOjNgE9o8uZDs/9ApgSOpjjql2veYvNE331kMXgqddKhZ00Wnxpmwb9Fk
23mf34/NM9vTGpM5HmXiZEliWGnULPvEWkfUiIyCDF2JFBkFKRE39oh/Dy9zTzbTrFKJKHAI8kfh
DNW/FKSsS1w5CvKOTMycgxlJNe2+bzNcVzP6y2awhGMGFFCTUvexal28yYSQbgUdJvogsDXuPehr
/CZpyelFfnTrbgUDY1em1e7bFmBf2vHgZTy4qL+aH2t6K+6WLyJmJcHzabxsUntFOi3WVrEfryXd
XxxEJpMm1FeMO8Ja4spJ4orWaltoeqq0odFkE/F1eWhOcl0+7m4RCFFyY8DFGr2rPCPKrk3I4crk
WoMMFM8d0UHd36dNew++F6c79X3NvUjmiQlyuv63Zvd9ma6fVdOD6d+l41rvCK3Vd/QHnWmPPQXT
EYmZxa75kM7S3/JbcwwnsX8rTyYGa5famGwdyAiYdisntZkaiJz6T4qAbH/X7Y2X9of97Dj95u/V
PifZoqCOpcO8q16yYHy/f6FBgAIn+HRH7d5nPUhAMUDg2xEnOgfG3/WUfqD5l5SdfCWgTj5uV+1c
+6kjX6edBg4QaAashJ2Kbr770N2lRQrCMR/GFn9PgehvrS0etReLWr6IAD6B6D1b54EZmUFXjTMp
g7J9G+VeCpNxl3DkNcIlIA3aQynp13Z2WAKD48PjBcuf+MnDgpikca1YPZJX6xBF5jLdeOEVXqyT
7DdB9d0E8mX4zY/6r/w+vD9QSRGOd0oOKXZFhF3JoWCM2bgEszmWIx84jvXx5loej1uE42o4YAwP
tFD7Y/IHMcO55Nw9WOvIO6WdyiFO8PhdrKO8+vpHP2qjY6kcP/ed9SrRbBy2YNOdPpxPveA8Xssr
zaF3cqBUbLsMZ5joww4PLJpu38MbIoKcexGcBewCj1PYZVF3xQ2esdhh0tyBmf5NfIIyEU4ni7vu
B6zxf4y99Dq8wSdo8xOyAwHVrHGtjYsIpalwRskG0iXq9p0OAYjcH4lratnVd3qqHP1Hv+EMxRFM
cE3u0kR48HN67FD6hTHU8iv9yL+cJ5STfADAg8cC01L6i0kTqVNlAOTfkQqMJPzHyj1ccswhmKHB
JOdgDbd9o83IivmmMsikjfBTHiWHOuHa8ZfxXX5aHjEdCZF2Oz4RqnycZwx1tl+AgsxDSTpMq0hJ
6amT4+2oeCWoLplwTDZcoz7fMZX6wijZP/N1Xeu67jWCQgVbdbPzc7j8m3FLvBjrB2AMBVvQsWfK
8suzlXz12w0h8VH+B1oLSRYx3rvtMPxbg8nHGni9e/TZYo3JvuKan48bHrJfLtXwVZm0HJzBHjg3
1fEUAQCPGD/x6PEo0ZfGb/+XnJS4KiNd2aWQ9ILmyIQ1Uj+Nl/TYfYHNrH65zYDyMB3WnCVoPEBu
gpP5JRhWKJZA2uLM4unimyU2xMXZU/4gia794YUDJiiK2R2+lT8lmQgLlrUdj7LyB2Ba93CWPZSy
Pz3F1i734Kuelg9F8u5vACyM8ywEEEK9Nkq9JUG6sasP8sczctJjlOgL5wK62YnF5qW+DKf5OF4Q
qx64ZznNd7zFcgfI2LWciOG4L1+lgiV9J4T8QLCHpuDxB1t1gNIE8ubf5+vgH7QZO4dTAPk/9dhd
PUJAedwrj9Xe16947Eld4c9+bxJxpmj60E3bsKR9zbkfWFO+p2Bkok1wOe4CrNgfhMQ6tEP4CyKR
rx6NMPPBJ/wU/ERayNltP9q1C8nOnun8VXuRn5M7Zm/Fwr76nv/QN7Nbe/SAY8akoBM9sVu98aZ+
AvwNuTPjB4mSO8Wrve5f5UrzLr9qMQVNzDMXVb8oC23GffY9ZGd92aLHrQStsJMcmh44fsL862le
vShB/dqeu8/+T8fpZ/ZhEy+H/rx80bL/pn1V7sHTgOrjqTbRy+Mq/Lcd1zCJLCRkNVbIY/YqX+h0
XoUPwxtjbuVVjtef/EO9SLv8Al99ByWfGV0TEPgXUIUlR1KpDYCFbhOsZ7YIjTJIuxCu4Wefy7jj
cjQvMia0j5Q9QgmJK3Xp0qJKZaV9KvcQ9VPgZCHrp82Kblt/KGQ2DgXpi7h/vOun1k7cI4PFHTHa
uw09aOoJ51FlN1OWXRYNH1zhzC4R1OHEZy1FgsDouJ3sxlWPCcsra5JDr2eHTckjItJmyfSVUAZc
XL4MqrwHlnjBbHvoaBH0qGpwqdt84BFCJ3KBufu8k+rfMKanu9fXz08iHVAqo+phTMX35NzI+Hr2
EOtNEJ5Z1NOAscobUroYMCHinkmqA4lNV6lEqqGNjuxj+jfjnyy0UEL+tDEgZNyBW5BLoyDnpJ0G
WulalRekbwDvdPS2fOduT+uJLYlQDGdx2d1yZ9jzFDOI+hKvIsmISAEYkI62sOcE8Gzui77JQKRo
YB1tg/mbbWiPHlVHXSS+DdsbWovROKXsuSm5Lk9Irr/dozQ7iNZxfZzpg1GQ5CR9xo8e3FltA/LA
wA7bE6yZ2/YDngFPeDhgqThWNwiBUQjTxGjIoyCTYsNHOtIO3ICY9kx+QsA5Qx6aOU21kG1LqTk+
g3TbL9W+qfw6dUnLISS37UKc603CxNIuYkmKH/Mee7CcvaJPIVAejovOfCNYdc5W7EmQuDwS0jC1
eairiXNcILehe30tlvPUxUzo1/D5wHHbIq6wwGKQql0j2oMusKOQnu0B5R9q1yJEwCIwmV7KF1m6
JM3Z6g6FFSYpl8HJI1W6VfpLI0ZorgX8F+3JHK8EN84MdFoKM/7PfJyev0OLhNTMNuzBgeaQejL9
q+OpNjcSTR3+3RsnLcU7grgy0u/HMnvB5iq1DnN5jKL8LHXm6MWHLJOictFuye/yT2er6PGf2/1e
RWgKEeUy/IgY6l9NxYEZL56Atlz5uNNPWiF1kL+1UP3e5saxENwQ4m0bQVe6HRhQ6O1h9fV8rlnp
4eS4gJOP/d2rHgENKPF3QVe0U2LttvxLr6jrjNQZfZSF+4GpRdQcSU3jHuA+Ku7MdcjBZbuYDfcp
pWKegPj2HdPVYIPjrdz1RLO0/O5/snMJuGG3vYGYjzkxzwduUeVVQw/ZHap/j3i8weU0D2mgBMVp
5K7CQM74/PoINNUfmaiMu+VtfjUvIoxGlke0pZhTsxND7gXZDQ4taBW0bHam38le/cFncmdJOJeF
QyLn/FEGLJzn/OEgAQ+KuOX95QHPGOrehvrfuSdOceqi4nWJGMz8zUmNOaqX6ot3E9Mfp78A5Ypk
eDwLeZDRCPpL5/T+t2JMyvgVr+5B03bdTzI4perM3zD0ULEE/JQWelu/Ds038KE/3G8BZoprSbPQ
ovOBj8oWaxvqzvid/uP8ASj68LyK/yQ2F4dn5dL4QE1O/e+SRDh5DVsNq381nIiP7ihHwgvqSzq5
PzT1dxJCKVt2EfPTTc2jzDEozb576JphHdIe/ciMCG5tigRX9HU8ypa0E7fP7pcwPBZ7VJbP8qvA
gCcehdj4qx+r/eZbLGh0HhG2edUXxnyq1OFYv1bH7asNhRftxP2B4h0FV5ZR5uDFRikUAGQYQzUS
F4c40hPCkdfkIv2QDxXodn55OBbqrjpuw+0I15HcNFCkQlBi6HKYkPcQvKAxYcoNKzJWX+SL+Zl/
IRyojrUHbeVsXbXrDjba4bEvL3QQg4l7CGyrdeTD7z/ytwx/2QcUODtFktjHemSiw2tj/dL9ImFF
8MZxBbU+BuQ3ZKH8EnlKdGVv0y/Fcfr1OGGnYpT/ol6UF+R1KBmsJEItAM8Zx3cbWl55NSgr0eu8
GaZKcIMq+0W6OSrRqsM83IO8p2miCaPdygA5wrk91HIsLORGRpWMxNAFC4laxVOzQ7u9TMJHX37W
1KbN39xwGlw/9WntDivzktXJAXp33APbS6+8g2UxCaMGQ+CIm0vF3vcHJHmsW03qWR5qg8MjeNwY
YUa637hkRfhPYTknhme5gifenVHYEpzO1rXZ8oH3bnc7MZJdNOe74j/3gOljJouwC0Q06hG4wVva
YR5xJC/fc/ltqvs9gy6auyUlKa41FxkjCO1fgqXc/Kh4wm5Cjssd89v5iU9179Fk/4MnM4TMdn9F
kuJYHksBahh3RfJBdekA0QuHr+X3cVN5X2fNYyTwZf0kvnlJ/D6uX+nSGqd7AnqKAqk53l+3d9OX
Iz0CuAoGt0fFB6/IrUOAmCAsbVZHhIBIiCiM8f850k7YMQyyvxfauHMs/rIUyu961L/yH9sXmj7c
FmnGZUZO7afXBxAZhTkHT7500zHbYSKz868ZkVJQfQGtiieEWO84Mm6SgxsnYmuq3pNPPZKjZP5q
6umEGeddfLeAwjDHw8LwrPPW20IaKnzKX4px1jg9YpxHFBeyjvmGJ4+AgPf5Vr0rN/rPHCHaW/0q
hePN9NmhfpsDlxx14mc23mi48ccJQ9BQ/rkjMT+/1ZHv0L2joEG4iAwKbT7DD3IXpeRQYTlh7s9q
AACKXyRCBznmV3UUe+55CEho0Dm6JPwRlE6P3Yoq+NU8ZPEYk08XcA7ifFYGxolt92EjlOlDttQ+
No/3f9ZTa+FNz7ULvQOuGaf4S/hQ8apTQ3zOMdURSwI3AJdvBtlAs2zHnay9pL/aSXT5bcKsYM2y
e/AiBMwz4DZC8fHcqueYZu6uU6gnDM6i2XebfabFL4hwJY0lLcDqmWL9w1wGP+Kdk9Rh3hyZ1rG+
pwsDz8lER55ESN8LTL12TfIlL37ZDLv8lg+UUmaBkyWajeeLsQFnNU1vfDVYYoKk3Snz38f689A+
e/oDm990b1l1yerD9PCp6wrjtG0gQx0xi+7b3wG4mNnXu+euIPKxiziKzdfxcbXUk4XWcw2XNSh0
tHeRzqQTYlx+btHHZyepOMjM+OOta8PiWaH1nJFMxMnJkg0Oih5Oz9vhLv006fZqpeW1aYQrwOZs
5LIK4i5rEybw79QWwJDUL1QeN14/+8nA5RObxT6XOM1nqqfXQZLB3Ny/pMfq56Y021M2vbVKR0Vr
3ZC8okDm+X+fKA4GVznBONi9IlDFlUCFHbBq4+IDpuc0lAB/4VtCHuKBItplFNCzuNoa40aGx/EM
vKpwMSBi1mEX5g5xOobmZ2TGIjvaayS4IQQfPZk1hNlGeKrs0032PxPntfRPDyf7ywF/x6zp2L52
vzzFgzPk0cRqPzApichDpMQUWIJN9Pvnvn+dM7fhpN+waqGfjZFhrw49M6aNa4xt8YoujpalO2je
PXMtCdlpEfc/WIUO3IdHNiNkFvQcAvBhWGUZBHnkknILkaQNhgyMlrB5YnqRkpO2vsBp1aXL2NAY
Pixl+EnjAHQiXzHfmbR51uDWLJ67jCITL6DBursK3rh5PJoWUTgc8o7o36ZLHyqezhIJI5EfltYO
WX8sW4ztTgxuaAhQAN4/CIFxhx1vx/kGOuUTfxpA1dqdZo8ygh+VEyJXZ+Frnpcxf0cSzZOZ7yz7
xALqy9B/i3jmBSRyleg60HM5sXbwv8+Fqwk+B59xmE0Hyv3m5Z3ZgS7OKn8mfn2X2ar/2R0EigDx
Qp+Jw8+3tKez8PyqDmVHx7J/+2SF4S6hHnEXWjM6yyUIkefPxM9Gd/00RJP7bfo8byFpKKfXca9u
p3ms/vWoC5+BeJhS7s3PU0hH4Dsr0vhdGbcWOK50buY4p2tu7uRWHkKl7T9SXbWQtEuVP78kD+T+
JEsqUJEsNCObjqhFb+hv34td0hgg9inDhY1mgTTfbfgtmjfISe71Gr7YB29cdNO9EYhsHjzPkXyx
XvJj19kwW97lqHzXqeCYsMVyxP7kIUN+ZY8y/ZobTAE4AwtrMtR9Y7lref8jslakJmWNzOyHcJH7
uA3EJz7bFZh61KbbVUNGI7s2Y/VNNcDMTZWvT4BlyvZq6ipO2Mua03Jg4tMXahpKGSyOgcBCyLeS
Sp7OgA5sK2lHAP3MH/SMi37+2SZkaYk5cVfnjkhQLqxTEHoSutwa68OGZtU2zfYVBdczfECL+3EJ
7wnsJhRil4WWvJvpuIG0HCxcIgjvVfOg6J7ar2mj56ymXFsrCWY1o3tsSARdw66zRdm6O3CQWWWa
5nuc2JjE873hwCHU9xe5PUqEVNjA9mriOYrvtlU/x4eUeLpaQUnY0rCCvRVxjC0yiyKQCfrYn7Lu
T5tfa+yMqqesXpeRfMUIwVNixHps1gMLgOQnWEPsBxJB8Fo4HtAicqApEHFqtAuMV40mvgJpJUpR
Ciy+/rfxvZHoFGrh1qkDrBrV2wKZ/Id/wULhiaxJezmWLhE58J0k3hsPBFFrZby+lLk9HNlJAcbe
lmuCJ4fkJ+oatBl3V/rmg8KntNjVaufqkWvPzsqhldaEcbv/gKV+5BxDCNRyzCSQKVW04Vlyd78l
9PH3VN1lgNUMj2MTDELOo/j/igqkwn+bN0tAdmSzXAZvkULKD7klPN5h/yOHaPhUFe85tKbEkuDS
hcb2ko9xYfiE7a7rWRDs7I+Wu08Vie5spUte1yC6CQv2mXGYhZcjzpajkn5O2YXFigxBhhsY0p2u
scdXTrGE6IBBBpiU1yiPKa08ZMlmZ0vmDltQBWAJGuV+eHaVmFGQukPUWO9axQUhFW+Ls8qaOctS
8ZEF2FfWuKf7ktp35lzpbiTIghSNe6wPV4VDJ1r217YJjYmWLgBJ1KoIUVCn0RywzX8P/C0t+KVd
dnt8QF+1zAs6bWYo4KxmBpQTKOP9uJfHE10Xxq0cHVOAlhwGOC2yFpf2KPypePSmM5TYBxtYjXyy
+IM513wa8pc92DQkv3c+LwvuQkSi62pgcuSg6+pfkmqPmitLPmm1j5+kV3bKSGcahe6GmH9UfrWf
hX0akt6uGX7Wx4dav2hsQKTNkYpiuK3JuwLee2Wrhtc1dy8Ngh6SmRhjYZGpHEzbGboX+uwZohBb
/9wwRP7/814+idWzxrNk4aAnBsdPaIwi7VzDSX39H1Pn1Rw3rCbRX8QqZpCvk7NGWfYLy5It5gSA
8dfvoXZr732Zsse2JM8MCaC/7tOGPkh6hxv63NzLtHyld9CyLnAzcfsamJzYO1utOLfH2DEI/v3O
kyt01AhtG0S33Cbdivjk00eSbGngSbfVA1CrP7AamwGRcU27hT1cwQeDPzcwmLU7YyKX8oA9OPiX
/v55Q2GgFPwRHOTPdk+EEPdJYgG0Wjk00fxSe/wNBVvwnnQ1mi53k7RF8AF/KK5ueirAGpg3FkP+
d8FXj7HPuqXnEcG3/vCzv444UWehxn2LI8Fb6/Rhsb+vAU/O7r4xV16yawVGLS72myZVxI4Hf/Y6
/MTF5L+4iAAHpipDuEauh2R1Xv5Ousdj4FlboArHrls17p7VQKQvvDtJutPelWO9Y6EQLdelgMV6
9Q4xk5GNsLZMHodr88kJ2zx2X/ZXs+W797Q/r+jrc0hwzqvmncnPv/4TLPIhZEwUr+KLu1FX+iyP
3GFO2S7EyXYGoBRGayQr2HnWOfoVnwJ/VT0Ed/8vRSfbiUxVdI3wFa24bnp1TptdWG+WmvjhGFVP
3Ku5qO38PtJbBs+mS/7l45pqdt4wdsbnrr+Sxp/1XS+f8CxcQUhZDSg8bs+eMXjMUoC6FNHtgn4r
c5L+iHcnuhdYaJGM0dUU76tHLYra6Icyv6Gz0JoOlJVOhhhqHkLQCnEqSm/eZWy2zB8e5UN85a+l
3RWxCtkwPszzZTKgaVsMc1+b4kPGv3jzpL676T3kndlM289s49/tX/K9PwNa3kLwPRPbxKBlvScQ
Blcuh/781WAlwEfEW1qx26U81jqX4hITrHzPNnhUVvavEPsD+o9/QWX8a8LqWBffzqP5IF71ifoD
YHYOGE3ABGvTOAr76FWbd05FKzZ8O9CpH+mx2eJr284cFo4h7QWr6hPezs2+m3eaTuTB3TTbf+WV
z/GG8u4jsZuj3mp+13z2Al3OfwH8sCG3vtVn7wYeflNsjG26L6/GWmyHX2hn+694T+6ftXbrrrBK
sk2LNrz4G39jrKM7kZF1f/oaV+3mH+f59Zf71+MpHFHH6BBs0r23NZ9pTN1wXF1xNON7CzYXv7rd
sJv3/nPx5uy/KLtdlRfaU8PX8Yk0Iz+iu4mP860/Rbv5ab41Wzu42vYtTu897wRTznbvmyTldiko
vQ3csCzazNaaCQgqf9TDFn3s+2/COE+1k/xVGZsyCoq6LY7EpD3VAa7Kg0WmfFw/MW5Acy1shHfC
cc66+8MZM2DnDkjC/DV+efSchtMjcnHywkwtYy1kWqnwHIjlYFl+DwVy7WYe1sWrB/rjAAIeGbxY
iGokVDk7O1/q6u2ozCNZGMotVYTpn8Rji9y82POV8kutTrQwUDwr1owm+Hm+EOn9a/42LzM2dg6k
CJfx4EP6nX47SMvfC8yaAhkC0FeqajGzsUC/pX8YzTL54yavvpGf5y9OSNMSgkBzYHTI3IHQI7M9
3n8FU3LjPsYsZQ/xm/7gxCk/9AdZb0VVCvIEhw+Ilc/89YbN93X+Qnnzl1kB/nqcufkf68OBabZK
7ROCLM5ZmG8P1YVUOviPE1MOWhI+zEdAE+2WLTJzYc3XlwR6f9v7ecf2dVPsHj5jDjKnARj/tIw1
8asl7ZVUMi/dzNCGJZVXs6aPG32VQwv6AXuL+YAqQJSCZgDmFPvoGw3a+hDhH/KsNF0o+4R3Q4hD
amwdd0uvaHyYXh1MxYR3cX0AmWIT03DvR2/G6lfvgGfX/+Qzfu3PtF6zAA/+Gv/+1YBN5186GuYY
oxub/jifYQvO2EG47OUZbV1ukpeEW++B0bLz3iyieRZvAFVygo0Yv7jPZn7n6I/3ddbHRF1V/IiG
NuBJo+CpgVj8xIm5VDvS1Pl8SKiCIaLKOQGS+TY8MOQkSyDRFqcDdA4LxirJr+HUY7fPsECsaedG
v+hQCrKNxSCwPoYjkaED7M2oZOy1n1Lc9oSBjOm2uB6jex88jOWDSG6RTc8152D21bj+iWCdFD6O
5XOx9RzyCgEwaBiT05rXnheerRJCM1cX88NHAlVYmb34K3V+F94nuFbL+mdZ37MgdsdG0meIQYcd
MyLOnTUeF+dCWQyDwJCTibO1jLVcTOjltR2PzB+YUoA78znQGkAOfHZxwqYyky49RdGMM7brtuf1
Je5E97v9Nxue3YDdypNjX2oszP45pFZsvuJj1tZbnr1DEh3CZ8UVw7wDEmkwc15ti/Fczw2HC1CL
GuP7fBxO8rfL/5EJwJ2ZHxaC84T39MvgLGRy7viTtNRh1zl9TjmgjBSP/KC7XdNT5u6k1FMwUGgj
7zHpwb2GGlZVNfrY+oKZ0bLAXGoJcGcRrbRj/h1YGkLXQLLFm54d4QcHOHar0ifj5Bcdv0oaCq8K
JtZldCxGejLbhGabGX8eHIDPKjWOiGwBSjtzhLKzqczdpOFNGbE60/5sbgDHGuuKuFjpFvajm2QI
IDrkNdUGKBHfxqSYzBAwR+ZX8+TdigGIZ9lRmWQtqQovg5wM0hykM5HrqpVvxuSKK5g9XsGuRfEy
gHk0o+j3vgt7yJ8bpij1dtkxk51ImGZYqOrUQ9ISQMRFjofyhh5ybCtC+vNXEIgXA0G7IJI7airb
iRm1D7NVnXPa4/YBsLsSVPI694x/do9Ey7HLX6Vl9wQ/nwslLbFyMALLALi2RR1eM5cxKV6GaUar
FA5LXE0MfYgJwovgwXSS4ugpZsdSueSFUWRaTx2qITzNIaJeGwMBduwKc4DTP8d0RVCD52IK8KBQ
mcXO46fadqSpOj65dFIx95wa6+im1q4xZHyk1bpdu7TrLZBY+xL45kfmOpyzB3NrV3LYGBWGtRyz
VywU/bgfeTSplesAIBMJl36OBa6Ed72mNK9kwEp5glsQ3Zyq+dkIHPtomVi7jMpiusN9CCBn9JrG
5t1AW+gHuz00XsGEN2ZDTO9B74SKpDmGA59dcxRV1ym0ORgWk80Zn3us9ta+44y/ehvzqyP3c63a
j6xe3rG6Rmul1yJNnC/Ab+W5o5AAuAA3R9phzzqOf+kwkEevpbhmCG55WZg7f+agVeMEf5p6ltXq
2uvBvcaDfslqSkqmf3WYl1SDdncn5XgEGpnTdRUQIXHfYprjOgIaTR5v+PRV9jwfrfrgMd++pL9r
xTnQAUgoNOJknnX5PtWEt2q6Ykt4s4cqK1HFveK1MVnc8pA+MPppAbK1zZxdu/YVmxjLDHPKCQ6y
yalLtPo5VdBLq8L+k48RsLUE4BQ1Q3RZ0bh1reso3/e+vk6EZbQoGKZqlIewXLpJpg45gCm75kSb
Wqq6AkJiqjCbRJOz7Gl2jHnnCvbMwpgmfP95ch4bav5iq3mjA904ySmIToNr/glCBo30xqit2xmc
ozlYOCrZsJLnHdNjqwKWoSL2x5x/0hj8UlIg9iiUjR5/qHY4LkqSR1C+E+jlUrG7jBVt515iBieK
pAhyEpetM41G3P5JbPnqD2S1hpqbFj8NdoU6Kp/ymfZQvwWvzNIdhuaZr/EgCt+9uV5ydSm9qmDe
vYRQtbAELP0w0wDuUZnoAImN4STD1KiZecK8hl8buYe07P/RPG0cIkzf4C/fEyz9ZJCxpcRI6IWj
j45Dri1zG4+Okiq5J1DX+4ZKLjdlEZ/0wRkAENfcZk6wcxh36VmfCBT8CR17eGrd5K9REvobG9Yu
loiik8mNuxYzGeOf2RjTn7jznnJrxqpMYXZczLA0BskSA24xCBzjHctxPonyFCQUzddGzqGJUpWj
NQ/GS1k5ey2eK8KBpzkbupPSVXfKyrzAFlYweKrwTlUJVPTco4ca6Y42yZHDgFMxt6VTbFsrX77W
2VenaFKRPtVWhYVm33moBXyAT/7AYtFI12PnwrE6mRnpk/m1tn7fM8S3U7GyxzI8i6H3t2FnfgJF
4Mpsjew+ReG/GicuzuPihYvAgjk4PNawnzmfVs5HWiA6OJb5l8A+p5103BRmKW8+hwFcr7ZdiJth
E20t+jTd5GCSdkWPjzz2nEtYmYSER4hZ4knC2z55jXNXZXuhFYx5sB7PViMXUmZz43VEaMs880AV
DlXjrPJolEZ9pMOIbVAWswdyqrMpQ3ZgxOKpTyUdUSA54qsgr2moPWx9IFKmZDtoBtc29PXKGqm+
ds3p12hzh8/HUj32QQ8KxakdKnz0GhzcXtBt+VBU2PQEhTJb1wxBidCBvFYdcUsxapfAcvRGVQv7
nwhgtzIjatmL7tELsol6G4iZPlIM4l1FABvva1IY19wH6BlZGY31BQ4PYeh8O5ioXb074YrMQUY6
offlpITh1GILlJj0nT7S2zGzMFB2bnIk5gp/bGCIP6K+ee9QoilnNImjyzE5ue6zU1OfRwf5V1M2
eOkKqyXWmB/aLqaUySv0paroYvIN0uCz5ZXrwE8OwoNrr2n/5R7B9M4xfisQ1qd6tA66QszQtLas
dM3ZULgmQ5sQOCqheTTNcRJbr5E1e4TmzR1k8wGl7Ck2SucgPhOLNS8TdEBKkxLGIDTVLTLE2WuK
5JlFiVKIul7XM+EMH4NsFXkDaJ/otVAEaeGBhmsqVadz2WJScMbsmthBcYxzO+I8n7Vs8zzrPImc
/j+ja0mXebdl69Rxjb6GJsAR1GDMxbimak8wKq5BT0w9C7AYNxiGd7XlwnFR4l/jdBC7XDGhsuEQ
TCfx3opx3FDBZN5g7tHsQwrGNFtxHVrmHcRtcVMY3XyJhuArna3XoUx9sGslAypsmrU39Ei2vj6o
7oGKdnmKaNVCRF0q22MkEqMzProfTxQugyTuq9dmAHDaxwxodF5ztw7TvVNyQHryhVXc9Ng0+Caq
7jcVYGjFa67C6jw72aGXGLa9ngsPI7R1K0DIDcM47I0EoVR6aP1GN1xn583QnCdEZJa3SLj2rs9d
fXI85wHSOzmgqLcey5oR16Rw3Nqt+xTUYGxa/71q7WPZhcUHUvQ4AuaNgineedqDFpXMGCQaf9hV
qqTntnEXjTB3zkbrmXwH0e5CR98Iru47j0gCLB6Y2C9+y3aGV0dsiA1wi1fz3SVsD+jKeCwLpCg/
qdwX0yZoM0jOKWkwHEejbK/BRNcxufa0eDfj+FKGvbH15Ojtsi51KSZaHD2dOW+kJCLUwNhoQtv4
TfrPW3q8q1h7h8xM8l2ES87J4dNNKW0EY9ofKUfnqoq+Y8VSpSyKM/shtpcB2cCg4VbyuTUT7rSZ
UX1N1bflxsFppP8U6giT0GFqGsakrHc2vnmanTtyrn7ovI+zswmAEhCq8L5SeiVWc6g5LdE9g9Rm
kcyjfXKXObGzSqZ0OpUWvI6EvTtN0B4s7dE85drmnJLlzsofW7IwpGe2bACsBdXHW1YNu8LnGJjE
1rjvjECl66LACjQt0aUetCb7PNPcBVnoEfppvAvcMnLUJm61wjDcSzrhq8nDel8tv6NkjAUgKQXs
ntK/RMu/0pn+iMeEMdfPP48C99iU0MWm+FfmEkwxHeNGK058+d8Hm0913DsxzbFq2Z7VBzPWGdYF
dySHlxq7jtqU88+DLIrw7EpQzna8IDAoRi2otsSmIBz+gAaKzEz9o0Ga8PLzQKN8cymXnMRkAP/l
479vE/U7zYJ00/pIGq2p28us3Icxjb1DC7Tvyma7unrLg5ysX/DpCMQFuAGnoSyoP1gng6iu2c+D
iefImqszcxa8s5xHiK7F5VXXqIZh7JML7br07mtc/0MYgtsrHWLikQUBbrIABwyi4yTtDcg1mZyu
QFoQXCT74bYhzMd9itgXGH6Lhuej3WJEjHyUxYjrey0NF5k0aW5NS0Cacp38ZbbdcD3k1pK0JAhB
f+d4znrchuVICUfHohWTJqH8pMVJDoCQfSseATuyr0rAvsBMY3m1czVna2S0XL0YGYtwN5MjCGBD
zJm8qKSDyKECtU/DFOqmSYl5Ny8ktAKF1LDDfd2I+TGBeLG8koCkcAI5sQKOmxbXrsQDTC4Cor/o
8utku/m1dxcJicAfXF4BTWho7IMenVely2lTZBW1OZwj7zKgwIvvdDMGvz2C5obkq8QIFS6nzLq0
7TspksdphgkXeid/nMWdkl9GKS7FO547+vdJYi+qCjbSs9s/zDHph1IaI1Id9RAzQo2jRP0e0Mm5
MmdyFm0d/5MBOXc1FO1Ln1a8q6piN9S3p65Pqoe4HW6i42jaVfX45rdcVrON7dto/qlsgnvj6V0a
VBxByrbeWvqk3C65tCktNGajKRV1JUUjQkYHP9aPhvqAz9d9+al5GYkafsgxewoyiL8AD60rAJGB
GMJorPLAfmOx4NQb9G9TqWiE9np5pPmeFIQgSka92klVqC3VxGQFqSk2HZSYJOju7TyFqwVyYmm+
g12rM5Hu5T4/YLXsJtbVLkvYwY0Muwf/6uuG1H8J7E46NsM6p8KfkDMLIcF5lf4MMCtskwN8Qc3g
JCbTZo1viT42alnmSwcOc0eHtBjm8aCTAJt8TbphqKOLPxK0lJyYd1VdFfvJlnqT+gaYhLmAW05T
A+d8EITKkEez1u2rI7kJh0rEuyBthkuQ8TbpoCF66YfexuQ7rvqHSA5ozG1jnvucRmGfonXpuy+2
cA5jnHcblbUTyPjqW7uz3lK15K9qUgo+jDhraRIj5XRoSuKujeW+ofAw+MOBEYBs2DZ9+mYV419/
5nBsJ7W3N7WhTnQnPtZWJh+KtN2H6mWI4wSuKIemTg/laUAEVkZp0uwh3B2fQmAznWGfqykbHoKa
aWA02fnW8LR7bmkXnJMGGa8ZbFomFCEuIb0Lx6E/dK2ON7+CLttSX8yCizmpxe82lpRcFmXnoOKa
Fe1vBm3RE44f+uSmg5+CdTJ9zuoBe+8j3c+PvlQZdXFrUnp86HtDXqWRXocKvSoeORmG9kzeg9lZ
zgR8ZVrRbyuUw2mOR3apFr2Sg4V/UikmViSDThY95DQCheHpPw+z+dZaaX5Mh98/T1qsWtuyy79n
bYbgCZhHLAXqjhPxFk6SC4LhiAs4+OREJhxac3xNGeOfqMALTrJiCK6yhtva6BZnc5q8rWd2jwLl
x3BwklRL+VbeIii5ssNz/fPkqONPUWnnMKvhr2py9xgbtrxHEQ+OWeOoSeWn49N2OHnx/z1vhDoF
H4T80C6kKNMdLz3y3eBtI3eerl4x9vdojph/Tw2Z2qniPChSF7AacT030KRxGnI+b2GagKD7/wdo
lMvTYWxJwmNMPKZOnkdKtw+jrbsN0W+IiXomgFi6mzCq+ycOX/lWdiY4Kijv9qSI0XUcry1vidF2
ib9xymumHO+ttzouftQQHIsSM32ZRe/dTISMo/ZGqoiypiR58SsDk0EHZdLs0TSqsiZDyopRU1N7
Kp3uzzxbwcUq5Gdfa9wYtF0+p1P92ee06A0ceFY56cLRD9InGf4ZS4lEgWGwCzP1WOGReBz4uFo5
0YFwdOInieaDcd39yqUu9lyww6ssvbdaWPUWBcI9987wnhr1I6D75iEunJdyxBonhnE6hJq7adsg
E1XEiFeeMX2ncVZ+GSEEdRAZuOotCEd1WXPEaPFUx/MX6lm6cAB1BaBzUPpTJDZj+SCprx0oJbfs
UF3N+iNdbqUVR8FfwiLAbxBSaV0dPOVRimzcS+h3o39NI/Z4oKvqI/fE9kZTmlhLJN7KE+qlog9h
b1EFzQZ5ejREql6sxMd17ce/RlgpTaNpcQb6kVi6W0x6SemlLyxvOf/8PhncIX3JnMFRDPL9HGDF
WBpsypLp3LXyuYW+XUfVzM/tV49J4sd7oribwIkfl2M+8ld8aQr6x3Cz8aaUUbqNqEMOzOLbHpjY
+Jbz0k9wd/xJB8fW9bENELZxBlhOQRJseJ9JMDTMV7IpWFNzx9CtU4y7pr0RUURfF6ohpMBoZrYE
rVM0gDt2UG/yEHe8y9u5UjFFOSYKyS+jwODdx5DaJG3MdaTMNWJhsueDwyywNsW15Wfjoh27T80Q
nmjwk+GhkESO4tQoNDO22aWEzdTquaCMx7ejkw3g7E8zxMPKjYbpXg0Jpusy3+VE5Tl5j6syrcNN
oPEmtmbPDHFGNnOU7i8iHlv8Z0aJj6cpsc0TYJWdfMqSnID68rtZgROwUEa3ZeaM50KYyLLGtBed
zM9pT+QhXx7CwhCr0tLkaGq8MWaUEIQx2ETXddieOdeOG7YPeEY69zM1Y/mnnhQss7wNIRq24Vro
UR8DK1mI3NzdieabnD8WgcyBr1EBPVob/pBva19O5wLL0sqpZnlqKXVfla7Nwg0HakN9Ba7LMLS3
IrCxTEcYPEVh3U2/eQ909ey65fiiGITwtr+lVQPKApLyRUBKKNqAeV3Yy6vjDhAJzOSDTRpRTUh/
O1sPu9EZo0se1byajo0S7akdhoWuVIxSMvlpYk3yHeWepqK3HwamGZir8sfQFgp5l0+wjWgSqS69
UWMtH+deWIh+3niYYlj8qUWePw4dBGnKuzY0XC1un+KatMSZ7YT6z5/7qMztcNX4iJN22r3YRRGc
Tde+ziZnWKwf9V9DddNGpEzJ/YWB8fPADoi6bNHdl51GMZrRHyzcf6dQresqnu5NCVvXFYQzxlH8
Te1mvNsSyCeDAoZos0kEaMQ+jg7i0LERqNvsxfFhgCZOQcWFkj550zqUN1Ypat7Qg6aGMpVwwqBo
lV8/fzS4lUJ6HD5Qq61D762TTE+3anboV6DhG+dQMt9qFNCrSN68cIAYn8Y+xjTFgFiE6bXoyCTM
lbobvGx72uMIGgFjN9NGXuOw1nfHC/lDaGS81CHGSQrHfp7qY1PfW7qI2Va4tzkCnJHnhr5PFlya
fCQwE4eev0GKBXE3qWY/+eCdaI+IAEb2J395qmvEsHQVpFqFV5n2eD60BR7GsZ7EZL6lg/scZBKw
U7Kvq9Gm7WVcaTv4l5Rmy9QgbxlC0znOs6Wlgr+lE58SSkIPdeESdmzAbpltVzw3Q3VmI0e3rmdF
axc19NAscoDwnhyf61nT+WE2zQkVhytAWRtd6XFDGwCldOQsRsd+GGuL4A/E52HZT/PiuSqFF2CC
THLdAWpz3h6j0H9x9fQZuMDS48T86IwCwn3rvKkm+pIOtBGEOyYgJMCw0yWbOCbZqXsNL+gbuIaz
myTXnOpMrCUxjJzIKq4FMCpflNxpombW158Hb6YZ1RRFyv6UveDgx5dYGeo6Sjs6qj4+zaXXX6s8
IJowdAmcGtBseP7aVVTK57HXNsNScp91yUfBCzN7LcN42hV5fu8TGuaZvPwzCL6fiNJr0iPjpwO2
eJNJdmrrIRLJmpXKSYvyUEK2fKJYpHvSIGFivLZpH1hrd5qtU+O11smqgcvNo4GzNrfFSXNJbAvR
vsYUJ7jjRHVvSpdlp2YO/7WMomOySIaU4uBQx7YnoWPWZWGfqGCzsQRHJcS2Y9TweQ5LHGq1UQJQ
mnosKYp8YeOP10EV9Skc0mMInukaK3e6GjmCDhViG2docuwkKUVFy/M/D36S/s48uBKB14XnTAWr
PB+yTQB6iZg1dz2E/5bQelL/4SiBElGYLh4dp2CLM2BBMHtefcoPjtMYm9ciyKqNoHqX5YXf2sr4
qMYu3IUGN23LNK9ybv/7IXNT8tEZeAfFYDzwbHGu8yA4A+hgRpC516HznCuioQs3k75aECcbqnle
Y0tDry30n4i9KrgreMPp8lQaJN61s3S+Dlv7PQKNPbU9kerYMN87lTzZZqDWA+WR+0QtKrdnE1UN
q3k/iw4YFzHt3svH5zrIw6fIxRBFni7zRLYvJaN3t+Lu1bIrKmRSHnSaFM9OTz3moA3IpKp+SPoG
8I0KS2LR3IWDSnx3QM0I6/EDrObaqW40C2Blbhyy99uywWlUG6q6pQJwKyrzZ7n8bsb0uvXjhL1z
mB5ib4S35bUs9qZyMLEkKO0NQ6WqsjZxDRwHIaW5u6ZPmWM3Xh1EDibKgMlrRbqvKCEmd4FXb9oU
8F1YuvLcNW9W1soXJsTByvU0cXqWxVff8WJ8AA5FJK3rgSHzpldcfjWQM3DPJUS9LBO7icLVzWzI
9nHkxooc3BG7zq2LD3yaeJ+OD9R+mhttY47yO7N9ymGBt1bLocBCs5vDsN2Zhp+us4glaIx9/5AU
mErNBDsg99cXV7W/OwFIsPcRnkPMHGAO8Ts0bgpm03fJC/T4NNu5ey47XqO6Tp6Sjht2WflvYypI
v4Z0efXI9aIYjNfcoNjXtga0pND+oosexEZkmWvp2fZRxWPzkPrVa+vheAG4Ye8K4d1LPQ+vIkXN
LZsuPnUO2SH9akG7BAUPjIWOUWLCHFp24ZS8JQ0c2J+HAn980KjpOGQwOrTf4RNBHgfXoddpPGNK
4tVm9zeb7ilpS+/08ysvmF9nD+MrH8olyIcRrIpSvPzMjE4/v5Jmd9EgyKmjXIqzD0lqZk9QsL7z
As8gM6Q9GC/JcCWOdoG7y2NqJWsahXY6fY1sJpTlkDawFudjH+rkCRQOReCtvTIyHDM1Zx/lFfKh
Ct5EPF8SkDMR3RO5LbfKJghf0GVh291XmIjBWy0tllNHmkQ2RnZE5f8C8TkSING0gk9wGtvWs91V
m/RMpSxvL/oCLE80vU6C+0RcDCWHDB4Iv1ouDsIcPp4P+fTJCjpwFhN7o7ZPyWLLVGHvxadXh/47
JkZBguOgc3d6FGNmHMcieRsEPnIvI1hjBwZCYlRhubXYMGeRmTyGU/8uh/lXL/zxnd4dNTkUa0bo
tLFDfHSYkSWNg0CqeHQ7wYjSe8tjMrEmuyerz7rnCInwnMzVd2mQCGqCEAa2Su8KShRmq+pJYjWE
Y8F506iHl7AnNmtnFAMLlUEaKYYTF81rW5b2Ou8yqieKJmN0lUb0dlhkk8oowmBZpR+Q/uqLSGV9
YTPpA4/1llt+eonnPL1MVVicaZGawnO1PElzR3apD60NWyq0M5/spYFx1SCNr530wrdgv8iHvOvj
8GiYBeHnEeZKPD60pcUXlrkmWNI+jbL+Y6dhifblmec0pVbLyfBW5J39PtoTQPO5wIiTk6+Zlc6o
0jEwqg3Zt20ZM8Wo1LRyrLJec95DTy15Lel5F6+q1T1v0ntmZ8bVC4iSNu0E93gg8MCiiTs7ytPD
EIHth6LNzRDKb9zWjLCEsHce4PAdTpET+kSxLRzJzMgZrFOLyZPKJoi5fuIR7pxpP2s6jth+2Ww6
GKcQF+1sK6c+OS7j9o+KIlh3+QcuxbYbdnHdCv5rt4pRM+m+nnMnuSlCCp1PB8mc3QYDJWzAUD7k
sfHRhmmwDyvsafXwRj+2vyrGho4u7F+hVK8GHnBR9I+jlWJ7C1uACVZi3ZSHf1tKka+j3P6XSAx1
gKcxn5sGSgZiI46xjzxOcPRF+MqlkWf7Zs71Xsti3mU9DAGTcssrF1k5FXh6ClyVYc6Bo7VbtQ3E
zFf2amdbN0t6S87mw8+DtIAThNilUuVsDZ4Vyi1vjpUwhV2JtilPdYyhBu45GfFqW7HBWBl2gbE4
HHciM3l5IHwN8/BMb3d5S8f2MvTsI/oeMAoH92JvtHm7b3JSBPHSMWENEhIsD371FcYdfmZptKef
P8sVPx91h79znCb0dKXZkxCh2kmrgD0czFjajP1k8R1AZB38KXjzOtN9NToakcxSrDITM5vnVtMW
Gqe3QyhlqhG4j6pjaGSVC7glkRldN0Dt4qF5KlF8Og2K2JHRrx4xZJkV5g/9BFc/KTIfePeq8j9F
z10ReH79VpJ8bDXmmdAgR2p475P0+2PhzAsmZemDKZ2WoS5Bu1wzdPHrBg5DREgXxBzhrLhli5Ja
J989a0lZulJJvoH4EEzzulh8TZh1e58JaGNaG5UPTAarjrfS4guKxlzIq/ynYbHQ8O264WdkdhCr
RSjfykm/Tkas/g75uzRddt640jmS5xiLaA6zmZaLLgt2TizF++zbKxos4pbhjquz4pibBPPzGQVN
aVyufoKDTquIYa9WcOOEc5fh0vE7td56EOw/KoebtN+1Hv5qRhBJnryFLjw2+dtpLfRg1s5zNU7f
PySqIK6Hy8+vwphVO0lAY7kjFbh2g9veLyAmCHKeQ9n8ygNv3Jk6mPZpxLzf7GhxaOjfOcS2gDHQ
0stjuwOjM99zzxFGpWGOqA1kzulTLVNK6Cauizsgy9tLbtYQPpzmrRhgq+eNRTFRmWVnAdSF9vr6
4mutNpSNS27eDSB0ZtIrYcFPZRG2aKsroeSFPCin/5db08MEQhQvZEJbdfevdsIZLYAHbea/RYYp
bKJMc4a+ulxaBsaB/+HovHYcN4Io+kUEmMTwSorKOY2kF2LCijlnfr0PDRhrY707M2Lorq6691wY
oBINaFc8ImJhijHrTz39pL0epiudzdDRDN5Ek6FXp1VrX6tx+RkRnppOXxdliAdzQCwQBC9dVWbH
hvPuIs1Jco66ACopCawcdVhpW7Vp2d7guvZstL20oHHAVAdCXCpckHqFO1Ng20KS+E9coqdTwLHA
5zXuIpQow1H3g5PvoEDuxmv0o74xf3kHbV/MthE0nHzNMSm4E5w4x0LQ77CCgzHaRt/YX3EwWPGT
5MtD8ug2ykkHec/jYcEhggfqPRjX2BlQBtPOcfQDKLNItfIt4GrmNX32i3e/MrSdBgWzuXBCwWH7
878pLzq/MUnzlWC4L4azYp3rJapyGCXMcZYoWuHVuP/gOJUqJr/OGq8tXaVPuhY3ooM6Ot1JR/Vs
UlUu29OIXwBTwC+u/UX8657qHWSJxhox3IOqPxBCyLOOPWgXzzE0f/fbdE4ED+lovxxWD/7y2szV
I+6nCfdzD36GpXgen5g8zsGjnyC0lvLbrvUJ7Np9cGCJzngMfpKPcK2+40XjZHvhGDnexr2jQpGX
IH2QGcxs5ajMmckv8ECxOjmG/UdNP3/Q+N/5u8xJtoDGrJ8OWeD+OKDtjj6kTpGici2WnT1eO30h
nlHGGnd/V66n74MhBfKMePY+0C2/aL6cwIDxCKW6I16UtWRrF9p5BB52lnecvYKf2U18q6PFGt98
BRIvnyVdqUhH4Ar9Rf1j/MFFwvz/r9mQoPHIPiQVNhvzivN5Uz/Hk3TqT7hw9JOwKJ8EwF9wtico
eO1yLVzY4qulf0s+YAQ4oqG7j5zpBowwO6yYFS+9pVgE03W4OPJEZQ6zbSYPtr5Ln+Ofa4fWSjk1
NvEQc6PDrgmPx7So8pcohB/ADm00Nz3BQT/Rv9mKIQ/nI5z7X0wvxsMAzghr5z/1pAE6RW22GR7i
BsU2oAEfwoeTwQXzcajsWnjmB8PhZZsuj7Cb3bArBcJOPo+k7Mbz7uz9zNbIX7/QhsgHccnWyrmK
6y4fYttBCfWBL+bTTJ2U+Ya4KXrMpsb+ra1h2TnJEqb0HmQJDZLlA872WrCQJq6Uw/T/cKuWlnqp
X+WcahlB7P5Is8ypNpB39rM/0XbX7t+6nne2/MZc3FvyK/7xMFSa10JdcEDEA04KjUWLHerhXt7g
91vvEcdnlDUWFkAHFwQWidKZbYBwYp0AXAapjEnBYcad1HfDRX7P/uDBHMFG3Iz1DT5FvYZpk3NC
IyXVvaAOrSecNkioBbvCQbwAn+E9n/MsK1c6OoviEFj6IV8V869uV82HHPPHiBnWu7DO4GOlA2AP
ZyD0S3MtvYjLNAGlIJKdVxylfwTFMv+UNcg4GxtD2jpkbsx7u7fZupa7O2cd9BL0HQ8wcmHGVbh+
0XfsJWYjc3AavzwPFuQBCkvB8r6alWKf/Tvr3D7fkaLkfdBFQ9fiTeqfkRVZ/aux1dzuF7NV+YWR
+/rGTnTxIRbAWVkz/oZl/JHW3QqPpH5iObqlZ20hvKAj/yuwevDHjCX94LlywY2GX1fdu28u95l1
m6eKylhzgAmxRsJd5WX3b6CtN/Ez+XnwkBOJBzfNtxF1n5lxL4utsDCvUID31Nd/Cu8FbaBjYmnL
EVJCA9ALE8V8sO76SVyEj4b/nFpIFDkkNxaOcFxgAod4xyMjHqIPb8VHueFmgMzAqsIpb15u8XMp
8x54F5ALMnjap3zm1Ti0kv3Wjw3YgQfkWdYXtouza9rjiV/cf7M5oTAHOXNI5rBE4qBi697BEZut
QQsVc07U7FpzYZ1aO/EP2xYU6d0LQdCajM8fmbPGsl7ERD5ObzRhAhesZ0uo+TvsQ9OzZPDhcMk/
yZKUUPOXe7r4oId/YGPFVAKnYhewU3zEBdD5V3ZkOyaJbYVa/QBpLFGJI5q3e9ihD/VXexpXCfZV
fAeJeABNC90CZuwvPBIML+W6/iU4xlEX8V6/tb9Ms0hKP9b3ZhfHVnAzVvyw2gXM4qBb5+9i7u7o
7NqvjXedzatNPuft8LmnTPNAOKYWJlkUwlvPuvz6D3Wb7yE54R484fgNTqDOU3t6RGbHjHs0s4WF
4ZjMc5xp5UASjzF8A7aAeK3iHfx7DzyH8h6KzGJICHTlgfHQ/Dj0Q/HzLzX4ArOXuAHagBvnSLOG
PwACsPz1PjooRbQ7q2RRrfVl7WzcC66BPzQJV4D2Ekll4oFu9jT6BK9WLqRTHs5bkHeDxf7wzQtD
3oqyCKx/gS3c8dr+wUCwWU6QMAmrYooAv8q/pAUtXKflvgoMcc84pjFy856wjl7HFZ42LowwJ9kC
O0y+O1IlYBxkUYaPMaWgyZDiMBQdQgcC+0sQ50/TWpfb4STYaxQzvHMQ6uzc+Y14YmGtOMK2sYNk
jneHF++ATThY1/oy2WoXAPSwCkx4KMwQD1jjz9qbGmWxfZADRhKuchLff9mRLGIC+La024DjnrMV
9GEiwkaqBvxbn+jrL7ZXva0egQHOebts5er9TH+j3sH0kO2LtiM2y9YvIxCH8djmbMzvYLOHJLXx
ly5eNwxw8hHJJoQ88V04rLLpxEs5/HgXusO7mwoNJn4KwRzQfLfisWUbbyA8EJ0pLIoVcFHnO/ki
h/dZsiPa7Elc9s6BURBYGARZ4ve8qA+SG0gvoBAo5/ETLN8clfZaeOfWOfiaqAYwChS7fsbrN2xk
KgfXvibrkn95UOPwep4CJsmWfjWWE0IG8OIlgCAjbhhdP8drCDDhT1G4JsZdPgOAvFUfwh+nlXT6
cfAz4+RDhrgYkV/Yjf1QruzyJbZZ3FWAa6xxpa3Fl/xqv7LlkV6J8txiV5+/AVkARQS1R9Od+qrY
oNy5tB6bt7fivl1cjHf6pn3gyz5wbSz0M6/s2V8gy65Kyk9jnW4Z+DMxCn9GLFryDZ+EexOOyWea
sZ6wZPFYJXv5pS8YhW5mS2zENHP/uTCUzEtw8E88GIfmK/+dXf0bxhtoDkwiltE/EdGXrbw5ltjC
EcnPuvyl8iCH1B63JNB+qHTqXbJhs5KpXClf5Jt4NXbu2rsoT+XKGpB8UdUdqF1w8TqwST8V0sdF
lM21d/r0T8oCZATTBACs3PqDt7HaH2z1wdvbip984W6id/zyLhA2CCGG/sXCCy4SHg8IYrTiFCyx
3X2o75r/nVUYVRhKg1GF8MJeHzz8NVPMTWQHS3Ltr/lafvM2PPsnHQl8cvIb6x7RKpMNaeLjUJXz
ykAFfFNs85UJGJbbufTnQRzZFuvhN0QEhamLKmDXfBE4z4qDp8D7kA7D00tbmJYGKk7Uvhh0+x/U
L7Rrd/CRQkbA1Q7Yb0SlV8xhOqgMFHmNeTc6i0eLJUZ6uZd0w+lrx7rafiiSygPAWDxcKTo4+nug
oh5MlSHftN6cT5DL8+Y++8LiyNrSmzxGNhQGniw+h4swBcc+/X+cwcTg2hNfitMb/AnKUT4e1icq
V6NnAILHENDyCSRIavEDGYwYbKIMYGTl8xCdGlUlzz7RFE+Zg3dpDVgcRCtHCAd4MXG43LiRMCc2
l+jivnnixctwyRKHqL3unR/xIEIjJfGYtVgqSbLcsczLl9k8XHK1yAPXDh5yaqpVFC5fbQf403+r
cGAWo9MEFuRs3V25Pr0WdR/hNRXWk2C1v4D0oc1gmUvtuLn6pMGwWHySeYs/VcXGqp2o+pbKWzmP
G9eK5gB/DuFSJ9Ons2sb2tyqWilrdkj91jN/xan9lW7011TOqHDBjsJWn3+858Tn5forJw6NQEkp
tocf4U8up0wonVx7QjqcYqdtdZbx0hmv6HGBGmOK+hJZbdUeZaPN6I/Lzaf2vgBrleGy5qpKE867
d4SlDrQMayQ2Z8bmmCHrykoBYUZoWyHDaUyRfMv/6286cAqHVLDvYBUsKy4T6y1yoJe6ZqhnVVa+
VpfSEQNi8DH2qN7Yl0S8SrhVbCRrv2R3WOVPxu8oT15kanTOrB6FRvKpCFNg7Z5sn8oClIntLnJW
NadeCYfAgeezgTkLn9jVF2ztcw7Bq/bXl+cCrlLgZX8McDAe8oSIb4Ew7h62kZX+o0QIKcSox9VN
KVghlSBxvVSUvGHoU3mAtYf5S2HhyQ4PcHOo7jAy0NixlkwmxpI+pC0DalvXXwMv3rnAL2j5MJ6/
FFhiaKK5Bnh43IlSVT1oQQnX5kDSQgzeHHjCweDQC2nClu90u5eU+xwWUoQgSGs2tK4nERhbIng5
DtAE1bV0KaH7AprFtElXaaonqDDgfXBveU64sqF+N3RbqZd8juw7P0Gq4mvQb5ysIzSy/jfzKt1W
9y9FuJ5dMxTFOKOh4HAXIZrquDOt8MR0go8h/7k34P+s4fxm9IB+gek3RAgJoI8ISwcM46IlFOgc
bWfb9q/BEsdkxTZ/uey8nvETjydbPluG+D9vq6zt8Ys9cxsZToQGjjPJzTQAIUwu5io7Ta//lmXA
wH1rBZVV91fM0ywsMxLiY7ZcQkQA2PMxybxmcEJoVhBekZcQPq7gxGJHnj0Fc8+9CUDI5ZPrt873
0IcidaHRPNBXrDOsPWC++KYsCMQDscB4ARQOq+3sUKMvayFw7EEH04pga5zZLCMDMRVTIMm74oBb
zDMZNyn34oxQ+lchbIvjNFXLd4OrPQf78DNuwXU2oJDbNQcD6dgf9RuHCHB79BUEtmy4ZxC3cINx
FbZEcv6i3aKbm0yrp885g4AwltN/0/TEXPCrj7sV3ghtjM6f1lKuLmKzeooznvLHmwD0ypxfzYkI
x1pm/upbg/KmnvsB9Y6DUxnevdEvQUgwRIKdo1GWIH35ljn6Y/MDMo12WbFxXmbjBLXgnCN8QT3Q
mWz9Qd5oyOCEJgNChEUbkVlOtww5CWa7Q5uuNdqXOaKGjWF+ZglxekB1NhqiObi/yYLph2QinV2Y
MpfvBj6Bff5BX1QBFx08pa+eqprd/Cz84n0MnyNnHDZG3i885WDvZsQa+X/1TwXD0p1jnNKyxcRe
gQwf7cBhZwmI74CJyT9+IJqX5gSQt5J/mX1rT8ZSGWibzVHTekRK2sN3RE8ruPjs+BAyHXGvbIu9
+xJJDY/2oCj7n/roMj7/yTZ0kPjy2NfHdXMv/iEHJLuHHWGZkFu+iI9wFlWnOPi/0k9+bQ1wY8ic
gOFk//KfhBMlS3NqKbxIqiVNRlVMo8fqwoanfvMHKVJw0TYFwzZ7WkHZ2IgyZvsE/fJX/+7jU3Tm
912DQtPOBUQXECnsAjv47x7e7OD012oJTIRW25oc73xpik7JbJXYTlqL4bZANLM0f/dkwnY0WPH4
d45CmwZ0RUYOAcvMfCZz33hxoIEwHF0WfFLGNdAWIPp5SBdXpLaCqUG/yq1DThu+ZIS68c7ID4p2
6enBcpbk5IYEMEnI5d0iuMNJDJEJ8763xFrbPNRPSKRNsyPzp242SBR8795LF43GTyFDXMGXcBze
EMG5JHLKOGTjBbtiiuhc47TAisXWrhAuuAHOAkZghI1BqVYs6B7VX+X1Zj5ZIOFTetkpRy7WbFQa
noShGGsJHDadOXHZzhzCT6MWdLuqHmDRwnuBXcTseIpYniFWXcniJhtWOpsDCp3iQRo8ccDKC+Us
uuNSc/gSQr2p9V8/f6Xmt5z+xRFD6PpWFD9izqLBczH6aCqXQKlJI4w0GDcEG25xkxMx4ZngJMAF
X/RsRTbDzFiY6jLAsPmdsL38yzbev1QBbrQlE9BLLlqyI4I0RzVs8Rpz1AfIZv401CMB4SCw/BwJ
cvlsLjWkU19b9N/ZRaLlKJ5GEjn7tTBb91Nc7E2p1to39rDKwtME7khHhRIQbeHIjz1P7/DNZBWA
gdbZi+GdrNR73to1PA+aWVPQA/rlhcA53b1nFNHaoTWWLPipgRB2k5rHYcT0YZckVYDAdKcXksfR
hBH7jx9Zm82Lfi6G6/APoxaxhFwDHezlJTPxQK4A9ZjejuVF1mx5dpKbl6LfNHCA8R57gEIZU8Ku
JNny/xdCN5ZaffHijUnojeCkwwGs3BT0VM5beV6+WCMXfKHO23Q4tQ5QqbgQPLM87BPiBeqnYWUX
QK76FontrrqAfxQUp0djUDsG9hcdUw6mr0XTEUVE3hEVqNMT3kLbDm9Av/b/KCfE3sr/iDlBFC0D
HQnn1N2kE0bJfAa1QbWJXaVYn024jGPlnox0C+y0BdgGGam6gE3q/z8IFwCKJnKZjW9CI+IcuqhB
u3ybBJu0WWXlwSVNEl/ngMJ4P/OPEWxYACcXhFbQKTsAtoQCI8KqUE2vI9MWzWl3QEkCdsygEyMw
oUXJ6sBO0phWRcjACbUViSnE0I7SCjAflhV9bSq2uxy+tXGlYI4Z5ql5j/Kt4jIztrpgmRfLOl8b
/ooYZ9YE+JlCckRALhuH7EB5MPvyrywd5CKwvCoApkUCGiAyrHgDYnX6SYhdzV94xjNvpVJGmtus
dWhUwswZPiEgWSCB5VzGSj44/H2Y1cTzXbJ0niYLCFuuxjI+Z7PhPW3ubI+0eEdy1+AKhV+BeWXZ
Nz55NVGcuK5U+Bw6RAROdIfIurwJK3kzbSeUuxPBt4k3BFwRu8d99mck7NKGsNVv7YEOseo459gm
Z6UJbuWY+YRzheHUSEvCWyrXQbLFzj1jFE872OJOC8QvlIvQW6JE6T4sXsC0GDYkrsP4BZkR5QXI
jYZ2BKd4FFPNEoQaHXT+nkh4SUBsAJHvC1mdzm89tE+CIi24xM2450xHBknGliOwNejfEbqtYOkD
oGGV+UVLlgNstTmpQXfJ5Z1YXUT3hOiL20UQN3MKXdpRAPKSwkDhYgC2Vr29CUOjkfYa6bzjAVqu
rPPwPnz/0iYvXwbBYXxPKToQ7qdljQNhzKnJre9jexUkGWP5TmfElZ9n2VkxjkN4FYp5NDiDumAk
lDP2ke160pJSCmz58Cw1cmUxHkdgyo8RytNi2//BLmMl8411XVIkYEx0zGrDa1JEX1zOINrQk64v
mrpIvD0ud2Acef8lhDtUbmp8RXUITzD9U8lC+G3OKb1FLtpDZH0r7CxiMcCPdNCSLanRpFCP0r/W
xK+WP1IdpL75xfUlrTjNz5ELtsThFQbTUOUPvg323UnXRWQ0ZTRiZw4sQBvos0B3JpE8WWkOChwy
lgZSPclEkaBgzYHk8IGEH4lmwUOn1tRX5LBL5SqoLoyoCILlDTQA3AiIdSzWlBhLs0+sjzW8ddh9
AGLFecthubV1Qo8RRcI7q3bkZYxT6A0IqXncLHt3M6CNU3grbH6WslnB4el3BQ1/ya56Ciw2G2og
xCvbARIEA3teGXMdl3s3O/CB9exW06HCyJHy2diHluwK7BZdb4vKF18kAk2LsGw6CS5I36gYJRnr
nH4/8x6OFLe+Ivp2UwLaVngSAmAIF35SgnG9RwxmSF+68bI8crNh0pWuRcWmmFOBnKsOwZk8jmp6
qGlftqBups9ozn5ikEcziiONXCmNswdSGauaPaPkk1Yr/Mw545NuOyGF0kMe7uL+qjXfZX9t5YdH
izd9MUy1xhZXVkfDWqZX1eOzNlR7cBtcPY8gv87i796/tzLPG3kr6Sk1MOz9uoySswMPWzY4Jac3
OKH1QYUDqlpT0BlT1dhx6f/ppC5xtFO0H00CUiV9ZA4mucLtLui5SKwNJY2baleUP0aJb4BmDU8Y
Wuh8ePbUVrwF3Ptky1DWFNYcqsHVDWCqt+W4UKSPwI/rcWqrpX+xBAdQ+5Hysy/vIMg0yVLSmZE7
PKJpueIJbNIDC0WY70VpQ8GCYTGvVqTk1vwVBg0UgcCORoISjrl5nJVPJcKCjlmRVz6uUHnnv6WG
kGLvjmet/m76d0b+PAJGfUUogWscPPfUSw+fnnoEGhmMfTcyxfEY3kl7YXLpUdQqp145wU53oyuL
6rT7yTs9XgzVLpM4x5lYEbEmgpyTqBjoE8jDKuSDTRim3GYyOWor7mY5Hur8VUc7HUQ7ThD+BFrR
Qtn2nsPRtRFfsfKXhu9S/Q14GREO0Tr37HgoHTQxcxVJxYwrJ3d0sApyDhkFAbKx0BDxDSF7AFQt
blTIOEwA1eGDiPa6Dj5iSd6Vnq6or0kBMEIH2HSDL15Z1TrOxy+s4hwaHiG93JlrJwhZpdKcu7QF
FEzIKJqL4CgX2D6uI2gMP0XW4X/pScvO9N6b46lJPhGZt2MiLoqOdo//FSevQYbGx+mJ1xw48TLX
KBrYH2k7jd6Mea3oWzIcnFiK2BWapdopa8WA5cyGrnYFtz50MjiOnekBIzAuMzj/eUOLhQmWpDij
zoEY12Qe6GQaUDySMxst/PhH5DdJavspG3cDmYXQCcbCMM7phFYz8sB95h/TvBdlRhwqyykJWiJV
Jp3aBIHumPUrMG++Us3heMwVzr/9K4lqp+rC44hvABwCBErwfQLTBc6gocAZk38IVyXBFbYVDAmd
/N7sPjT/NP9mCNpBKRk8kBLmZ8UyKKAgyMwFOHcHCTF98lee8KNlnuOxefrvSAGAR18lMb8IDnWS
z/SQCLm50Bh5t9qv0kJLb0JHJdK3RreIl2SFCcVKzdFuK8Q8HxTqGHwnuOVvUZx6npshCSwT03u1
k8VV3i2Un3b4Exg0D/kO3GhJ97dnixDpTMalwRFLRXEPYQ7EaeqeSR3thiMRVCwzjc4WYAJ0gUjG
tj2JL8aotWXzkFU/Lcp4Sbu3NEzBr6njmrWHozZH4Sz90XVCTTYo+6mvPVsjFEugVqa/1ep/GVx+
6WBqBMm5xzA71sgwC5oaNU3ShoOIWJx84YzME8/3RFKnXCuQxGeqyRGeM4LbeKbtyezToxhx/NJ2
OHlpn8A2zfuVPjDM7e85VDHObpgJ8Ohqf9Sbrneu8q0ffktlsymLM5IhHI22ap5UNkimabyBANcZ
CjZ2618C0GM5B+RS+zWVf74qW6w17N+JfE7NdcbBuqR31G6M9h4imtJ5MXXOnpoAaY9Xd2O2H9DX
gw+g16koZobCFqjdzGZT36IWxvdGip4oQfXZSmJ3a811R7+qQ+LpfhrON9F9RFTNXQ2IP9QoKTqx
t1NOtHpIbeEei29l2AL9CpVPNXWOxffQXZJ6UQubGV2bOhR49dWVgdtnPmPwQM9GEN64bfGN1n8C
/zbzM6d0AYrSsCyFbf9HoC/dGJZlOJqc7iQelA7ZkqfjwSrNoyi9xIS2RgjaRMKvd3TDJ0YmFN17
bJpmuKtkc23ENa4EzuXMGYqtx6GiK6p9NsNKmThN+51yk0Pt44vX+Mafqbo7hG1yVMzwUiSPqj+n
5VfSwZoHo7byC/K40SSEOIFli8bQDN55PXU8svhRg42r620uErCx5UwqqgeANZiBfFsiWlwn/DgP
n3X8IYIzgw00OXFFXMsFM92c3pwrWFbWiwvFMJeGSg8dSjl1XULrX4840JDcfNU42UEqpYQTk38V
uA25f7Ol5xyNRPcqK8BEsMgxvIgfUXkv1K0unvT0paroOH7r9OX3X8qM05cd4K1t/tWzjSgs+3hf
mY8yvI10FLIDbBy6zROzLonWnWlH9DVKxw3AxbQOes8IWI3MA1JRjVCQ3VMSRlPTn3x+EDi6s9ZS
KQ0uHsJtIcEHGUGnFveRkMUbR0u43jT5KkBQHu777hUh28mi8RBgwgolklPXGXHLIAvzs8E+I+bt
ttbv25FRD9dQsKtoqwy/Uy+KU+VWpM+FJ1Mjw2/Hp/fTp26eK2OHPw4F4Qxj1RxAaWq+huDUMAPu
520wl9S7Ul/1+oyRgsv/B3rX6njPASSWM88qkYPHUEMPdGlpZ6qD7fGS13BUx1+RBDRmqN91cgPw
Dz+5e5jSvaIVC4vAQweja7jiuxUI2JCOXL4Y07VnwLQC8CynyDcZ4i2IKB8peFGpJN2PQZMlwFZw
FrNP1H+7HWj9fz5PeqwTFM/eWcssdhmKrH/N+E5VtrMAlgPlrK+tQdBz57v6T4rfbSja4bjFCRWH
r3iR11duiKW5V4rkQroZ5LDr6VEWXyKgRXXcG+AKO5+G562YJtcaokBloZjIf8RFN5ub9baFSCsw
aJzlqzZ/KTw6Bpa9lWSe2Q/4R20JId/Xpc9ySDFLvmO3oJ8mGw782ZKBNcf6LJwH2SIIfqv2FmF+
HFFMV7MTRgB3zctOXchqjkJxfLN6gEpy9S9jYBFIz+64Gcjt1XHqOXmZzH2+opgymWzoCMn3MLwZ
Mt1v2nIywFivxgMC5Dxkbtg+ReHLo7eRlkfVOInlLxkVbGapMg/qHo4kTZNWs/I6OGX+P7/d+DBk
5C34aHP2zomH4foS0hCbZ/op0/MpMh+dOJAuqQRAaUWeee/FUF68t/SGqATUraDvZ+JPPqSLutL3
iZkua81YSGLw7FHK9OTGCIewJnNbddzx7ZLYpLdE811brocZHjtl0yoPBW9Y7V1y7V6LJLp6U3db
54CnJ8gMaA3NTEKPuKK1/AhRLYhCC8SCTLXqGcUrD3FbezSj58D5Ohhzq1dWTQYOVWLcy4/nVvc4
fXp4NcSfQDv0sCjpDoh8JAou7zvne6R8f28UaP7juZj9wQXEMk3rKAlPFSNLDex6x/HMyxZVwpE8
gfGM4s7rXnnhuKRNaQtyCXJGmmxOZQm9F73OFNhUryXlIXloyEjVK2yev6r6BRJiAQagyK8dSdxl
/3oQmcoKekFqEOwkMl5BDQX60sZs574SPoormNjTrrgZFq3e2OOwY91kedKrZ5N8VSqu1GODCEfY
s5E30ReGmkh6+QPQSoYQdGbxLtiGx8wnfMJl4fSL9gftb5aRXoR+hDZ5VRtzfYbWBNCIucwF8Bzv
i6JOI2044PTjRmJNyEFH+FFw7bRxqdPsY7QSuwB1o1uKNXog8CQ+xsZFyTK22Ye6iQBg9m5thZzu
ZSrIiLW/jKmsiYHhtCNzKUSG1TpNXeSS0PUU+i4S+4mb3zvWkpjbp/JGvBWCKVn1TQWDcu8uUir0
sL92PkX80gM44D6G+p0zg9XNV+97ttseiawAvzeLn5U2zU6EUydjFoGLAnXCVHckP2gXVgmx/pGU
P47mrkHFS1npiuccQmUkn70A9QYzrGmJ7J5qfIIF1QkXpYFX69d02O+5Jtum+k6YGZKuAZgXE8Qy
ju50OosivKoFW91wNZqMi+piaEYkEFccWTVaOvei+M3LVYNC0KfwAmGH3UwmeCr/N4RfdQptzvs1
AsWZ6UR3cpUqbaFzMCsAk3rw426cVEhD0REh48K1o0hhdk17BtL20Fw03pGoYlAH7UxLMjtnGm5W
xHkUwjwj2KAzG/iZkR3h1E/pS5fJIqxXTb8m4dpKevjzG7VG6u2vQyDK7Q/cKaeZoUHqOpwfCMYq
1BOIWksAqRGO5EqAhUknRxtflUi9j1AuvSe4rFI6/UGMVtxjygkoh5p6PhsBNbOQKgoFMp+dhhe9
SqTNTbE12mOCRsmfG7gaUg9hCpkMzIxo6qrec1Bu48h+P00wyRCjC7iiB182TkqOGFLq6Kmnv7io
rZy5uNLvcIx0KGd8gsS+cUiwBDOqxqQvuyfAvn1IqcDh9JJLn1pGDcT/gZRlVRyg4NbMxHCRFX8N
+wghRNG6N+iP9Ez/dWZZ5UeXHnqWU7qvaYz5Cb2rck90dc4EtkKZqP6q2aHMCZo6wVJ1ApGRnHZP
NRBTh5zKlgCp6lSrq9w4j+WXIv2EBNdl+bfUtlAnJ8mgI9AhNEfarKrkqB46S7YtuPYULU1HGvFy
ZKxLUTEZUFvRwH8JDS9NVr0pbQSmVzpTM6Y/xTPmIWghc/uHtLjmUW4JTCToQwbpJewA/HibWjh7
LgKlZDl99pa1FygOwCsFgSUAssVkbfWYlGg0D7SRRu6nF3vHT/Zi8BhF2nV0KFkSodgJT0UPQK+n
zzY2nDakFGCwz9JCQyC10vrQDpexcxksjxwyTmOHgE5CFMi5XwujuVsoTsqJQjPg8OB+l3pcXFzR
yUVfIcLQigfvrSy+ezJ9JwMUy089Q4IAWTQbn/KMM54AVgA7H0yPayoD+aW7gWtlkZMxoBo0XGtG
sQU56iBImKGim7cDiDdJSo+GAaOGSEEzn4HKDE3TnCpn1s9BKNPpXM3OcYDiBUlFUONDBFjX0o2o
U7D4xVyQKN5LDl+k6gkmSNGMnyOEpUAHLjpSZ9g5S3slPIoIFy6xcg2QTUjOPt22tGT4aKALgS4h
uOxorFlp1/CG8NTQpDJ4FyMmJwV2Q7nLXtAwFr5eb333OHbhIRgjJ3aPkIocD++Bho6kjxEc4C0v
pVUnZcuoaohnRLPfJk6dovlMs2En4AnpZ9g5R9oJHIyNeUylGBswtpON1zZOol/pkZpAnoTIaTrT
GUzju/cSpH+hTHofDX9gO4HtdvEuJY6pJryHeMrZQy/2szTelH61TPtH4Z8zzpW4Y+cSzWJPqHa+
36+GRp77GXXQFMyWDN+DYX6nOGBiozkH/bsyrpoeL1Ou8KxgHk3TvoVOLHMgz0eG93EuWaF5jGXp
p4+zhch8u0AabyItLPyL7kJQiRY16QQ4XL6kBgB14+66iCRJeGj60gPB1kEEzP50TcApyp0iKyNX
701HIEi4NYQLOYUe0KCGaCXPpnkzmipJxEA7b4Ubb3WiLLEBIzQGhuhJi066DfTOc76jOwBPD4Ax
+wzQGF3FRYu3XHmNooj2vUvzNcHnS+mJuZDV92CMm1GukXABbZDUoxzAtNKFeUG7KnPjTTj8jYwC
OdObA2R/SG4SpfDYQmpmnFhRmSnCrQREFBKf6xnPEiVHzcUZyp4yBMVvGX6DHnGAZuXeLtJueXwx
hvOoMW13aTm3CfUL+ONSpxTQXmpJTyGExoD8uG5xE4GCUNQY9c2QH2qaKzXNpjy/KtFILheVjUCi
Fbb1lvZ0EGdOzmMXZBHBHwPz4HKJu3IpFiPCKw/RasNJRkFX4jmihicjj3GwEMPSwWT3x31dgARI
/jRxMwzCUlXzHXlZdPFFBohI5vNUP2Ept311PBIY2qAh6uWU11dZGeEfhDjOBOSF1cmu42lx6Zjo
qbzOKvGfn7E5ueJSFDkkK9FZ8XoQkP6z9cYziKw7j2UvfOf6peZgkbUqAassOiUx18FS6HLGcXx3
+vMNvHpNJmDSm/jOHY0w4rR5Kiu4I+3fZFiXpvQUXyHIDi78KMPT8NepjoSCldbtL2GMml0ifmIa
COnYmmVKZgrxcQZ7vjHn3bS5wkDvzC8fydgwIBYdID4n9YTpsgolZyLPGpMbK10GVKR8vIFebYX8
1b8bUOkbCldgi/MBJrWew7cs0otSkT2MuTwGwy+DAwybmmrXGA8+oIEkvwJ7K5lYenuD/mXbwVyC
PTM0ClimXcwi2IV0+DUEFEylRUa8KiwzeAoMJOotmOjbrA/OBlopTxMe/9F0XruNY0sU/SICzOFV
okQlKluW9UK0E3PO/Pq76MGF255ptwPFcE7Vrh0ycy54GR8F9GwhzKSUEWGr4UvWn5DX5aOwalVu
TrbldD2kSPWpwyPtG7fWIT40irzxewT4fo3VIIDypO+iKnKHrHkJivyMcF7uOQehPtAwG8upfA9G
CPnFt4BJY19jiD5kxM+9oTPkQsHltaKNR9KlQeNQUIqO86gFmUCmRSsJ93os8OxyRhTpAQJoQyxq
SyNJbNGH6EtXPJg7OZNtRQtY49WDJ7DHkb9NpI1gfmspuWEe5A39u2pDB0NNAoiKtYKX4Vj13ISw
rhNbl7Cx55hbhrY9LrY5I2bF6uwuFt+CPmPMBxShbS1KtIxCRPlqK0SkJEPVBbOt3Do1ZnyTRn3Z
yrhzAEC2Sgu7MF8FUvemDxYWmtnWwx55fvcxtWiAkQuBiAtF3KpcRUx/2MuQdWhE0bTyEuN4oBXm
2da0SWAdDm8dPLWSYkEGZ82AM+pKp1BHRgZZXwNtVII3NnyaZWtlGZ8RWUQQxWo6+T/rmfxDhhSV
1ybX4UsN8o8BkDog31nFDz9ihx+smJJLZDi39nE2t0z9bOAJiKp1EULw6wWfeRI1F1RWgXMfdc1K
qV1oD6n/9C6ZCmGZ6z0Ywy1qB0dnlBWroj0ayTUzwPLpMlrtXTL0nYQTTgg/yj+k2lFUik2uDZ/m
VhWYk3LV2o6Q3QFOS8wuBhfVczrjs6XiCVjZBfm7b7STJpJASVUr9spxHJRjx3jAhF4lRpsUB1kL
CE8lbwd3RVYt2Wn8YKNnzILZQAHJlz0/DWkd6F8of1D8vU9U1zK+p6kFPNQSABCjwcJ/q4AUIeNb
kem/ooQ6xgBFxEywpSfKlN90gjm3aqK3EPlNBvtJBl6OSxgYAkCcQFXUMe7Iwbcaxi5tVGwz5i5M
J1xsM7c9zZ0QD7sS0o8yyOfCJ4UpNDByGc5dJx0LjSyzbvzV4/ht6PbJmF5mADwG9G8RRIb4lKyg
sWDb9NGk8krozFddNdDTGWKKEtUmmn89BEkWR6KvqByEcw2vDJOhNX3lufVrtx6TvVaW+AMQdMCe
N8brIcJyhvUys9yJ8XeKyH5R4D+RerDCmIB49OYWjgdiHO0rxVyxDrB3z1wJlotQWnlyyNwSuQ2N
ljriititBwZoo+QfAoPiKBCyH48AIeYMnIRNArsunj7L4dA24bFQs8s0geWowTqOdnph4N3fvZl4
XwCm5NsuQmAMvauNNuaQYSSNGbNK5SFF2kI0yVTKPcx9fczYrPRdFiXqYbaXmlwEiD4kc+DvxThd
uBixdkxDgxEllyYA+Qk9/TcqggMIvOSfZOy3slY6qrkJmy8ADMcJI2lWBa9LZY/0h2+vO7fA2ayI
ZPO16cHoXU0gkQaudugOxVkbtsUoL7VcA9v+HMSO8f2072U4r0BSLUlVgsiMMwvVSwJu5Gnqexz1
e60zkN1W54CLEqoERRGMQ+70ZJ57dP2LnKXTK4t/kMhVj9pbURyDJQSZ9LoIu3UsXVoJkTX0e66W
bGIEIciQYx56ekyk6j5M1q4s2IAVDHpHizAkXBpVeWvMMdiQ6tgUE1jig4cdeaBDvM5sJMELo5EP
WQ653zeIQgcrHI2NQm8dMhVVzOHd4t+CovlpFfgikDLWYoRvhE9WIZiXTqgSpmmnONOJdNbeGPlw
FnPNJ+6R9tzIlgPltAleG3t22Q6HAL38AApQw5P1wnJRznJkL1/K+N8MOtBiKn3otKkF/t9p7SpS
8u3lKKvqq8oOMaiNG8TeR2BUX6KuUBSBZbGZFfpCImalM8G0lZZcMCRyCmZi+LF9+WK4zw2oE5Qa
Zmg5Rp3BdEnPiZzQF618IcJiItaeOj5TkOFb2FIF0xU/zD9QbLRjcdfGaqNk2jEuCHGigZ8LkACg
JjO6U6/6L8PXtq3cuV3XkP3wrcjddZpgAHsJ5E6CH+JEz5eIzDF6F5TPEbdh4ljzYylTqYTxPp2r
6MybnKLDyKSAPBHCEzC6Nc2arMFyKQwMNzJCK5Rbk2ZLSa0c+n6c0liywVvK4LuDOmWNVy+K78AV
jsSEYAIYihVvOYTBBoMBkuWxCJeBmSLCAXI/gjjgp0+lkR3lxsZsZ7wLBDkGeX3Ai2CTTKSOEjUa
Q8BKYT17sTsExndXVQdPAVPFyrIxg1+/hfVFNQCfcxDeItziSZ7AagTKk6Uy56HSMSr4zRk4TzUp
kLAtgAPQD1XzkUiqTIawnUzHZRwJCdQ8DFJTsBJ/ZG9p85UGoI7DxT4cmDal3iaT8l9YGMI03iRc
zWur3lRSd62ngawaPKX7AxXCSTGDN1XU1hN+AiJTBp2g6tjD9Dl+p4VItXFd55AVcfwdG92hL1mX
k+4YIq5YUGs0C3lUEkHh8FCgis7gIxKFyjNU/pdmZPcJu2Xy8cyigMLDaw79r7zBSLolVjNFY4MO
P2C6ZUg/Ob1IKKvnpFXdvFSOuijsa8U85yNJZFAHhgB0wvwxW+2HQuRRhQezhdI/ZW46h1IW5jXL
GmhN1LqixAjSMy+ZPpDz1h5Npp3dOKed/I4lYtw4l7aY7W6aJL62Y3+TqaP7Hvtq6R/W2FtNx/mh
wygKQ+YWu8BOWusFCjd4YQrEOgwCnE45JnrmiML0brBOxSlOh3L5HIAwNbp/w+xJm/VXf9ifmR4D
L99EZsliC1gh/8jSXStFvCqZYOjtttcMmtVwj1/GFw4NlDqMlbsM/jq+GhXYrBKJe7UM11HIsLSv
d9HshJTLh6DSNsKEtXbKpFnhWTAs14wLnMAiJyP1d95/oXUX3IZGIu6LHP6hL1xEjyaI/a0SsYvt
pn+iku/DgF8cyvrGV9caTg0x2TZYzO6rHNJqVg/udEr5tsqXtwrbgQLWMo5Qtnmao/BVFaU98V0m
hEezMJwAaplugeErHmehrtN3POPwb7bQVLRVSues6geZHIJe8hiWDzV+XrkwLGsJatkIiwYX1APe
T+WOPvAHA+xvLLGLY9zRdiXmSMqVGLqYjApnr8yeiczcLYFw2MaFf5e0sdwGJdYocQqs0TSdBfmx
QhE4f6j1uIexhO1LMfkSCcMG4hq/24z6cDGDSjoOvcSMud2OiHdyZQI1lFpvUYlauTNLcRUomGpn
qQ4jypCatSjTOA4Z7l4AarsCawssosbe5UgLu6pZUoSuQ/bcqCdfAUkUYlQ/mkfMC1/wJDwIpC7P
p3CTY0JQpPc/ezGpK5N1SEG8SGa3sb4WCmI7C8QFsz9XIoF7pPhJLjWh0lw5AzgyM/znptTfqrlx
lSNZc8X5gy8X29Tzm93fp8bRlpu4cbv0n0580CGRPRK/5g8yFNayitFKCcrs0j1WbjH7f+dCQGpU
x9aiN33tthrmgVFUv4kyfp08yrodTIyqc6M/ZrjWjqRynPTpK8F7ZjGp2rjPshY+PTz9xHv0WgcN
WmrpKUicgSKLl0qJQRbE6J4BgaXn0E9M8tZQVyRdLaz8oVAP+iht5y/O8E29CZN5yghdUfNr5wXS
Z95nrzYknCaW86eutcA4bMPkxlYiLzLhKCE+YTus1RQ3YwOKpExiso2YFUQ1bK5cGZ+yB9LdCI15
jMLAXySh2bo8UqYWgiWlYnfLsTYwMZiTct/YF1Jc4tzKntar5ktT8GFPBqu8j5kExU9Hq+RjvdRn
anGPBtO7FBim5SlUWUglxiqbv7Tw+kswiP1x0kkaVHVd3kIXSOw4jBU4X8WhovM9jWHUbyeLsMWq
MaQj8Sd4KCqCLbBBbFiNoBy3Fe43CiTc8Vhp7FlDMgEUtXlxKxLjIHQYYKroHM3+O/Enln89ErGv
sjBPiWbynUYwuDU7E5ig2JJJX2IUcrzLAxMlvzmWq7JickFiUbOsQyavAibRm4vgBxVEcRlWGF2O
2XTQVwvCuIg7OgZWvBf6CdnhhBGaRKVstNj0BMJeq7NPnNxQTisUop0EU4JSnk21Sja53pkfk7ER
83SrkB917vCGfzOxiMGLepFqJBPrOPDCR+huomUleEGpwMGCWb73NQZafRO5uU+3KHS0Xt2aZ67z
lla6HbQdrGDI4kQ4pljU0B9LS6JE24vK+Cxb1fEGZK2yHJjujLrgQHcR1CB4hkCWM7FRqeGR7VAU
E2pU4k06ug36upn7udbBvOFpoe/He0G7QuRT4E5Y6kqVnBQb63oTyo4MgRl+TbpWp9UsBgFewJMp
Wiu620AI1/ldSnssR/rwlrLh2DPzI98xZ5ACQEILQer0Ek/8UnITMGQ/ueRYWcEf4H4CDUeJYMg2
FNIQ1TEnyLAbiLbkiqNI8R24NrX+DGb7yG9y4Mzmmns32jsvBVnZkYzTShcciyDbKOORjj7zHbZ6
T1trsg3rFtlKh9shlgBMhVs705xqumI3iEZipyefCaFSNWRJtxU2vXb2g28vfBDCEuW8cE4c4BoQ
+ALhBFMf5hgzrQ+eXnYC9IEVW0iHFCU2lfmkkgCpfcrGbRTvg3KVlGuHg4H4MUIVlEy+GdapsRl3
0Ibn4NuGdW47M07r3RNuH4MJPAvwPw6SNXIlhiAwfqnN494uq3VHzHu1Ftu3hKYph4no0WcmbJQB
wnlkh4AZyx63i8TGaFY5aUQlEoCIx4K4tJAR1cvSSdal61/KN7QKxGhiua4iqtGZNZ3kv5EGZAW8
dcthFo6QrwAnOiyWd49UzRW0G/wYd1jzb4ctR7/qV9OadHUHB5cv7zXrzJ7hQ3/pr+oLcguiTUR4
OTo5RKEyxrvYRkin4ileokN0SH+NW/e0bvolOyAvm5SlLt+bYc8gw7/6V6CQ9pHc8yO2hcfsjt/H
I71W93X/L2Zh6Jw6dFud3Ypke2dAP+iBmNtJSg2GuTMCLn1WGKDUyh3CcHgYmlsJYa4AmFpwP+LL
3G+U+l0Y4KrtQmWdTo4aY+6h6oxGba41nHzrU3gfXfLEDuWxuKdXarD+QRbWuX5E9/hofMEzS8lz
G3e4088xki3GP8QO0kstQGMB3UY52dacyi4sbVk7yrhLazbpGuYPCB0ZUAOHhiqYXEwAELhMWNQw
/d160PwRWU7nHI8ej+yqA2xYXTgE2A9FWwGX/dJmcMkSC+DbIk3jiy0XWQPiY5idEEnJ0kFRzj3a
/9YAHlRFV/VhfE6fwlHFJgXmu7AhH9fL35jVMzQpDB6gfRWfwLgs2jztXTB2/116xnxUdcS0Cf6+
Rf/k72mFGSv6m0lmDLAWZ3K5U8dbU7knICiDbVUXHFCN8t57tzS9qVC9SBHDFXw66dEWki9ylaC8
R9HbDMchVEDdXy5R/HHvE2gKQA0XbWT4bjPeZKtFmsEiOa+TxJ6SZYP8HI0euPsCV3/DP0/6g4Nk
aa+tldmzEjH9g8SMhDdDgGLCKUIY9TUKm6b7EQig8xH9Z/80+JGjxYQTwnKT8Pv5ibzzrCHrhcmb
InHwu5UiLsezdMWIjeHc3Y9WmJ9S9pQZbe7yjG8azv4M9GFQmr3DDCJjs8htvLfRc+KY1mYHSAtS
sMany6j2gb6D9CwCfHr7qTnKc7rLZoyYgazhR7DQDIDnJKGhIxr4Q4/AdGIBEE7MXofzPqr+cKO0
7wrlrAWDDpJqfwiNdYgBUHnCMZZdfEfQCy5aikGq0SEbzdUo9rZI6dqYrtpfTWZQA5FAHmVw4H/K
yt2I3hTvXxasutI15EcHkybW1hiM9ynX0vZ2EQmLQ92dK3ywLey9NJztyHvNbqlwG/t/kfBPhZU4
BoDw8ocXvaMFLUwMLNnBzH+VwbJHBxEzZi8azdYByoFluNkVCNtMFhjN0htsDfExtdE6Ziwe9mDj
2R4X2DQGTYRr9EdKbtF5mu12Ku6snwggB3hcXQEgc/GtI57GdGV9+YUiwvvzFQBpVxNewAqDFvSb
NJn47mJXspOyO2N6DeKAvITQHGBv400QFjRq4e+AsT54HkF8yyHnYQRstKRfXPMhtc/Kr4iBc4Os
t4vmKe3TyF1wF1q3BL1pdhyMLbJMDgRGFzc9+hCmIEzLQHYKOPvtImSiazFTWBhPQNL3Gr/Bt2Gb
3SE8lsyzZzE7hwvtgS25sXYBzzc0amvRI5zX0TiuaYgGeCtQ1Icv9AARc2x/BeU8IC7VPDXEHxEJ
jOhdhJyPHg30HdByGWEfAexIaYSt6hw1zOxWuxVP9cWgOWqc+RRpi/gXcxXMZ6V7Wn3Wk4vgRzBP
aJpmY0xeH9BAOmf9ApND1AUeQbE4D6oZBqDUpKD87jB1umNL9ePfwlv00mldY9J8FiTtnYTzbFm7
j5VNgUNDQ1vsNqm6M1oQVUcc7U5YGHhG0Zy9ie/lLUY79q5+Fj8m5TQzqfmZ2/TRZZLfU+KYhOSq
SPAQ3LI+WwxvAL+ys1cR3HcPkLUYnFn5UsMNT9Qvq8TBhFtw4pp5kJZFflXNxtlT5gkjQwsahQRd
udqWq5aHZzLXcnDH/jgjxJXZTPGKdVhy7ymKZsJPYIowcKhKcPmXhwGM5ZbWez9lNqWAOm73HEsm
HczuVZk/efTMpBugr2Lifenm4qUHcKpBhcVynSGjJskEwgqcahnLplk0ukaMMYlrOVlRfyF25tjZ
OYn7geOHpwEjQkCfnlNZ5OJDU7Epxutg/BMFseKTuY1jCKpXyWZHpQhNzQ4Z2GfeHDrkaSa7OqgS
qPESdRO3jYGXFEyrhGLaxqwm+/OYwet10JaSxmzrmMMUqBBQ4vn2LWIxAL7ItPNb+8aKIfRYtck1
gcvPHBja2mylBe0fzhOZ1sD1JaIBms/56TG2HYN1fRuV2xpmvrhCam3CajfXA5YDE6R7VgRSYmyr
YDVjuZiwUYuXWgyNctlw7lZ0BwmYi3kJeleI9kLxpnQuk09f2C898NNI+PH7R2Q9Qu2VZf9CmUOD
O9aZuIoh6gY2wdEC5kVpLhR0sQqTAL2kduRaBEq30jDHTdpilfkmdnYEKtEziS1OBtBncsyH6/yB
WEJIP0Sm4uYxgOUc50ceCHz3l3IFS8hXnqCUyM5rsPwcJqyH3hSf4JRvhlWeSDAhDmIIfZpkohh9
rTv1e5QhCFFTs1nPspAAsUCXnUrR2pQDOhIVxiE5thOTbGPAN9/itgltX65X8OBWIkxUX0+Xqvdu
TGdL+9LzuaYgoRfraZEBffare+8hnvojx1DCFTBY0rhBYngepIiABHx0KpIlOqW/lyaEL7P5F1RY
ToFLtFBOlNn6hUSmkKOJyRVoOJpO/8yAfMZhqYWQRv6CB8ZE+PH4TBewzsXytQyJ8qR7K33stx1f
3Bpo+FrHwPdCtuvBDtBVIVLu1/mAxFrvN13FfJY9dAUsV5o2Oqae7jbEOGGqj61JBVKiR53FbAkp
ISCqYE/70YVlhh5swTx2xJK1WwJIU1F52Ccw4X7CTyLZIha3uCN1lc0+yLo89uRR01PMpQc7FbQk
0saxSvRc6xY/OirY4YsxGE27gaI4NDFeWMfmMreObC0o+5Rndk/OazjzbnKb9t17CqM0d9ji7e19
fT+dysULKd2CO4D35yz/wVfmwXAWNxpWkNmNDVMc3KoSoFBiH9Yax3wvfJXZwwsBAQsK6shoZ3R7
JT1Nw9Fs3szgvRbvhv+mGSe1+Z6n9KJxrI2b5r8R55MOJ75CFXea4Yg6glyEug5OG0SioztpslOK
y4LpmIxW2FEtfkf2wVY0q3Qoz5OlyGz0z5oFAJcVnWqdwX6TnsrqKpOIU67x1WMRw5a6BGyfn2Gd
zRWiwXooN3SSksBY6tKn+57yM9wqw1rTN1q8lhHYghqtypjrhwDcwfC7jTeq6IoAsm06S/ixbkGQ
xa0dUQHid+PbFVMXY50CajE7gaLrR18lNIaqgEnwr7gXZ2ZAt+w2vee4Sv8oKFI/g6/6KjzlX+Z3
ceYUxsZoHGSjKAstkgjEi5R+wE1B+vilYrnUvvUYTsDRGkDOHNRVKCmhKLcMdhLPVaUdUUdPrXHG
1MFKgr6YxVL/qxRExxy34aCQA/zss3NluY306PwrWU6WvkG8aQqEEu1V6Y5MmlGDqq75a8DYu9Tg
IKtfDTnDBVQYb3jhRkv8yHqcP8gpLTbS+blsF5EHYMmEhZwFi5o6guNYlb/l7CZE+Y8bXDIv9N2z
p9R5dU/aRHpExJOE1NIvkrteTltMfegYeIETSrGBWmJe81HFV0AAcFE1EFngNSpN6gPh4AsHtGfs
BGay2tOxsfXg2zZIGA84lfGvk77nS1+fI+MxmT9KA21/HxAwYl2n7E2tzwpPYXgstZ3aHxr9oBaO
2ZO6efRgaHrcJBbaQ+snkW9JeNaKV2b9Ss0H/9gb96DbCICTqpsOkOePcXjCVKfHxarbVpTgkrBF
ZZrmtojlJZj0BociNCQoy/A3guRYZEt40pQ2lJes9LNVyi/sLg7de5NfoBoUTzwRghfsSsYBSP1R
FCQrtlTuc2qr+TVW0HMX2RfDUHwg2Sqmb//d+ydexWO+wQqTFBEVJsISiYwpLsHPfYmddTWFXxVQ
AjPt3GavlOGKta4S7iX13KCIR7JzHGO3VU4RO3C6DXAjx63p77t9YtwRsUIm4d794EMJ4YnNdQP3
eMNu17n1rVx7e3Md7RUM+6IFe/kKHhFvw6rc9vYxxyeuYokPiABfZv/6cIG40JHxj2NHdbJdegpe
4Sl5o1SqkYzPuqll/UlCvZjbkJSMj/rdOvsnMHRX3ES79Nbir4C01C3e8En/aD+jH/wLMZph6+Ho
a4lA6BV8JWoDagAuwvCBMJZewquJplmIUAsGhqcJW3aPPotZ9z2GcKkEZwYFuE2lCyppIt65WFpo
s3wIewhQeBnxsh1MF98oRg2YgUvkx1Q69LbAJRVpxIvuKwLr+I0f6iVEOTRLTBYx5qXdF45aCJb5
Ori54A2IpCHF/1KJIKXGLIY/2PxwX1Ch8Pvhu/ufHLiJB9ks839QScogI/ypllDa/GpfQTUSbMqy
PNphZIgxIpahHBM1DX8IM53XyRnPWAWofiUbOAaFqGWepuICyYy1jgcOkT7PosGWFOFWNh5b70zj
PhWuZLlFfzNgUJOosYsDCahShHTOdqsnYPgIBfR2vKfacNJxSKnrK7lWnLNHxpqR0E356NTA6MCx
B52KDu07QaGEOrDCjuC7Iu4sKIR5z2BrhXSN00y3qZjE8t+svFSeuswq4WRErxoZveiqxEFomP9/
DliuA8fPLDt5wPbNa7fQCyVeq6DpeC8ki0gyrylCn+RmqN/hMVEeMwmksphlWYCTwuRYaL8qNFTo
IlMa4TxkIqH8SOVlotfHo70TGOkcRPJn0NxMpyI/8YsVrmFeVUuVHgATQtNRe39bQclRZlIFnrvs
+BLQiMGeEMDYaWHupKmOhBJ6lDXdSlhxPoVN2r112UdLlIxffjX+v4gI7+TWeW6Y7/V4B0/f810F
KBEub2gT9pxhHtWvoPl01jonUFE9mgy0Rbj+aXvK42Oi4r3gAGAqqesT1as72YlspqgmXmzGEgH5
4SsB4ABHoA+CuDjlJ7SxkHqwV7BabtRlQvYqFqf+mvwTpDZAdqTj4qyiKD9CefGaqySeQwWaCjEo
e02wdf09NNA3FZsw3DEJ86uDkL7F9bloXE+/Be17VmFmsI2DLWorILlZ/4IoggDIdQ8nWAfchiqB
M4EWsjAxYpegusFy0UiMDp6yehcKTCWOg3gUxU2CRE2598pHHbiad9J0bBjli6R/qc2hFtHzY4Oq
3EOuuegCBpQyxcVnkn9UpRtqPCFbCtjAc416V1UbbC4M8xQgvh/Pcv/SqMmAPNP8Ae+BBwWrdlk4
zJN930Zm7r2GL517i8c21S7MQmdtiWmwhkRbeuPwn3AL/w3P6St+zNUYOxc6olxgEooHAW7sNBgs
FjlSaryTgqXGBAofTd9mUs1DzxLDipMaC5Yhok9qpl1p7CaszNhdOZFGlu6SfQJ/KRYNfhR7IzLk
WaVMA8UD3ttsyDRQyPQoT5IYmojnMpFB3Q7VXkMVrn1n1V0SXMF3yGIStJVoYrjk+PrdNPcKrnAO
ykdvWqXWknIXHwqKHfAV7o1I2E2whiNGDVF4xasmxkA62cC/ZeAe41cd22psS+WKBLIR20hjV44j
QWHbNIYoB+fLgbYH5D/+gM6hMA7xUsd3poE8vcK4goqbchvnj1RycjhdU/Zh0U7EG0I6cekhE0Vv
r6Wygw2xyDGH5b6RNoPwSaJxOG7iYWVBfO1XXWEbaAYLuJGrONgIw3eBhDiMHTVLZ0Y38cegcfC7
egz7d9iEeAQ16E7b2fpgm7KDh0o5a+Z2RJiQm9QmG0p+jlNAWz9vEg4KkD7YlP3G18+h8Juxfen5
W2N+6LH+SGjmhumzjhzASUUiYQ0l96YxLz5A74A0rPbHjZBw0/F3lVuggzxUYTwHk8vRypU6zLKM
bDiXwPZwGiZzUY6XdgCdxVkI+hfmVbDeZmRQPyM5pM3h9kvyYKd/Y0V5hIL6Dq2h+0R646N7wOPK
hPgKVWYBT3wN20p9m+54Oni/1b076DvPyba0Gh3kRXhI4J1gZLRfDGUQnuP7tG9O1a3/qX/K2R9H
wC2n38IHW5XyftYB5UsaJ7h9Qbacp17Q2riw8NJYAXDKGeE/Fwc/uA2UOll60UfHQ1iIS2nMtrEt
xLXkbaOenXbRv0C5X/FFeufVURuDJILyd/1Dwx8Lu3x9ida1/Ikv1cnaIzR5ZHgMPZsbB0eb6jMr
RLBVweef9R9knBMgtZxyjMZ2afzQcM4hdWihdOdUu00yGiYQLZ6xBUffU3ml974PL7SfiMGHlT5N
60ndi8RChVuhP3XG1NqpiOasGddDU60Jv1vVvsU5DQv46420J+wU66HAfsgaphVSg7wy66ExwtbJ
03CDZ09RZVerj5mYw0CY/I+SWUwq01CpMgKUoXtUPjFCQ34Pah3SXqee9JQ1X4bwx+rx7Cyoi0Px
rfYeflOq95WPGO7owVqqO5+29emlE4qy6FfXWDbyneJTV8dCSVFYS1tzajGolotX4XvHQBv2cdXG
djwxtOQTPZ5+BWSnJB/tnKDsGLu1TDa/s17AYq5hjM4Uz6fbraBIYb0GcGJVXMUcXxzBZ9QiZSBd
eJV6uHd7LfgDI8l6Kq+mp317I4RQ1aeJCCDEQl/adCLc93FgrWzKncV+JevaOcAZvqkwLxiTE3Ll
w9gMjKG5I/MJUyl1+EwoZP323AZVuO6G8R8Y+bsYKnYaqGw7eqTty/eoZahQaxxf22WvlPQKExY/
xQkGHPFv3zafSl+9JxPPXWPieptIDAXHEmxxopAmEtnWK6AlRaOLUEJnFD130MzKQb+xq3oufiJ2
Fz+IMOlsL4VsbsMieVOgKi9UKf4JNcyPinTNTm7aok4R5cGmJnY6WndVfh2FyZ3aTfcBeON2trh8
4dO9+HRfL/ps2mg8ilH9YSAMdoJzM/XYHQ7HKsC5mKnLEkaRna9YXPna59yj96vn82k/H/sHXsvz
18xvDNic+b85u4V4HBDNRcv5Z0KstwEIlw2WPVCilk9j8XSpXx/tEqGoPTtCCxjqrKUbtSPDr/5C
aiGWytZBvloHbOW3iKtWwIe8gYVjd86R7MIHJcIKk2aOGRXgDokN9k342TdgqQdpK23TffMBSs/8
suC7iDeysRhceCtvyd7z9z3DqfiCXc35pwIu8LfVX2WwpDYWLyNvzZrB0il5js7fi98RGcFJqHfM
gFYMWRjggXKQf+DM1vRIx3gjQx0sd7Yqns8KbnW4euO26qh46rd8Xl+VtEbDmceCs/ydODwB777d
L35/g8U/xEXLf7sds0ju+sgJHHOlc3rnQ59P4HwU4nyh+Exhswbx4yHdEpt47j7IOtjP/tz85q16
NVdcNo130q8Ja+AMVGvGy2drI770N9irf1erWUeHZv1gN1+ZvBkYOitbmW9GUsJ3z7bd5cbEvXl+
afMhzy9gPn1QXvn/fG8cyo0KnIJNN6/rLn2Um8DR/w56Puz5firwd1fIuJBO/787EAlhTZouZNfi
RCJT5LQGh+IJiUZ0cLwpnsWz+gJXx4MzkgDdNvJLugl7qq9X9kWtMt0wiMSzP3xH5bSbbsSEeT8y
NuHSlqnzp41TK2a0owP5bc8NuJlfdrWGXc6ZC7ZzLAF44i47qA4qcS4dN8cOAwNuCWH9MAgBXFgb
6cYBBId6942zdL6xNkRFn+b7P128ni+2Ipqs7Cm/OlAoCLLc+iW3vflGU4ZNxYYsijUrAadrvoiB
M4EL03F/Gt8lHrXyUV9JWyzqr5yBjXhN9/SGE/EROj/DOFCLzYcz//XRBuvuY+KXQ9v9ZNkY6a7p
GyvkNFcyCPhhZCowRPrzsk0/5StMTOVc7ttN/Wl99J/Uu1xDic/kn+Y1wN7NtWymgsQQ4BBNB3Kf
7xGCMTlD3ANc9/mWxe5lwa20VY84xE4f8zW1iMqaj4jb5G9tqDdMa5zAJR10vnfmj8rWOlgH/7P7
SPf/fbF1gL3GPHYzPw3zHcgm/KO6qssJvyg3oK/dPOeZ36a1upvn7fS1vDPg5COOyiuZ5YG7hCd/
9vduF7yWemPL11x1rAMjMB4mPHq/p29pK/yZ2c5PjIyXvM5dO9+COa9qXhmYkay0uww2kaOO53Ym
RyGFom0bB7iRXPs9Nyr5G9NJfQEBCtVKQl3KqQrmhparSn3MsCbk5jJB4TlHylk9csvxVGIIcRh3
WDPy8ub1DN/5S7DFL2X5+qR9XiDnvRpXc5suuc4LJmi8SNlJDvTgymlGOhlrL4TFyzW4mQBcnZbF
Bn5J+GeN7ZLgcvIccSXCHGAyvgK4mW3iOWTxyIozXrkrLtAIzJf/QM9gZfT0mJa/kS1zoCo9yCtI
y6fmPf4hagMmwshP6da62+/mO9XgNM43THgDHPXZGcn08N8VeQkKMKB0YjkWj/I1fecf5yWFhWdL
MgPsatzq2VsgSmQHYVM8H5yngkCY+XH33/P9hKfC/HCR8zDvAOLL2oCTggiw3AObguOWv3Nr/stP
AoBMj+NOf7EB8M8hDQqmx/Ph06dsePG77tmiE7DQ2690+iDPnZM+5B2Cqx3IBlgHPwqkzzrB8L5H
H5NtcoKbtep2Hxo3B7meHCTwg41lsrCC+r/4HFcaTRIBEcwtMBlOHw0Lj/nWPGUEgDZwIVb/Bx2Q
ZTgNZ1Y5ol62I5cXzeDBOoHI8Jy2u3LFLwd7EXAMHedFCxN5uJqe4qh41eFozvTrloDQhgdGULPc
fG6+GPloN+LcbgbxO1hKbKFpHAaG0zdeB0GPv8qJvIKtfgzelG3y3NOscWoAg3CqLiiN4IifsyfY
bxa+MVJEUUTiUIk/HmG5vf0/ls5sO1FtC8NP5BjS4y19o2KvyQ0jJhU6FQRU8OnPt7LPSO2uKnEr
sNaa859/w1O1pj2G6I2l4Dfkr/6j+cYMmTeYYfyH6VDnoDKYBZjmcIBBk2cn7J2RwJCRnbEMm7ny
DWz032oU+57Y+aq/v5iDcygOidgdHxyG0lY8+Hk49cUL9RyMjAqRAZAJa5mRYGycxhtx70Bi3v0O
E6TafAIu2gaLQHyJn+hc2CD48guGy4vXFH/hxjPnaBYHiDhIRtaoFL5X7ISzHdpf6/FtbvEPs8kY
kDdDwh3gidL91Jc8zKkTEmEIpxfILmO+Afe5dbGpAtQVYXNK90wqYCP1gOI4ckfXg0iTYKXLPjlF
lnbi3RrJdA2oxigAHo6UXDiomO9geHqaUZxjfUVXrjignGBj7MikRZ0kDzbV4j2Hi1N/Xb/eJ92n
t+k5BrAkuTowNEC4mD5jnU5PzzgYIExnsUsRNoRA3kBgheTzjgGrMcRGxDHxoHNg3clo0oTaAYOE
ucpLwP/YYZqMpFEv3THqhviBi44Y4FDhodnB+w4aLGSg6S9zl3CSYDr9xVMu4IHsy2BgwyS7P1Wt
d7+S4epWsOzGgA/Yziwm2Pwq0+j2ihlGQotBRXQdseHCPQSHI4xpCIc6TbbYLx9w3mcMxDoJxYIc
o44NOw/FwyAWvaiSREEovl7r/oOYrb+ThkUUi2Mgn2Pyo8WIS0uxOIhzWOnXVQ86j9pGbmCPTHiM
hmV6jQdjz9tjS3jYYqqE0zAEHT46WOaKIAKXEcCx3FYRNBGeKTw0XcIAwBbxTLEN+IZr7m7/Pdt2
v6hLVJe9pFRFSMCUTR+r84/Jz2TOKSyQ2S9xFBAVtgU/nCQSUU1oHuLSI/HbNX2esAXmArUFASJH
5U+RKBZR41RyICY8Uc/eLGplNmRWVPT/ktewKHv/fomV9KJuBM/EYItFg7Ucm7r4EovhAhUCIizG
n/bkG9RhiUSOOTzA5tfseF9Ovom04TcmRihrFK1Y6Jc2WpyW+l2clgzL2EVezLp/eQynBzhay3au
rtkd4DtdSxi3Rx0a+CySik8Jm6eMSazNzq1s5TVjD4/Z7fgFBC0kXbThhyL4C+36uPs6b5jDC9/s
KRwZgCB7VjJt6SBd2C0+8vhAra/r+1qLsYSW9+MnFqwraZ5Gk9N185znP3h6XnXUd5hNM3i8WM/5
6zAe7st+N+zMA5NBjKKVWDqWyRAjBKrv9PasZEzQ47svBUrA8vK1GFAtmnnnIm5W3bL8MX/13+5r
8s175mWBjLByrScuKQUaQ6j6A7eVBgfi6z8sf5jo+m9JrC9AtO5XLJ8v44Ttzu2j/XhgXebWa9zI
k8lytjGW2ma8zc2fAbowC/wFUmFlUekhDScKymYet68x4edNiGTxwcEa1lYc0AIbLb8FL80C1LRR
B9qhvpNX05UcAnb5baCGqBFdWrhF6ZRJvy0gvv1wgTC+52fvazAvE97iW7DcZChHvyqnoPovP+EF
GMokL4GbECuEebfNpBY488W90aGWteHsm21tJs8VNqM2BBm3H4K66BfrYt0tmNUtmu010oKH3/A8
cwzZmtfgCf0m0qaD6shtpV5ByGORmeXDJ7XudgLbxhUVR++Jv+OivsQH7oDRBvcMOt51U+CfG+Dm
iTGz7PKfm3JVLXl0dOHSftllGzPSPEB0h3Y0RrZ3vhz1EPgrfAeYl+0QDeS0MncL6DlQSVSByPSm
QaBvAw1ArwzvRLG0DrMPgp+s8vgoGQFbtyPfh8PMpcOgAF9Ky8igShGMczsqG/1nujJ36U79qPZZ
xLCz/pyd2z96YQMSTWKyILolV5d4Rz4MlQPnLisKXBbv3wgimHcjHUu1Byddp899uv5ceJ/eLrNI
p9lcfZAG13RMZ8IlCsNNcl4spqK1FecaHEyW8oMrdSHCQWWB075FQ/JaMyYho4rfEKuevSGpCGQz
1y8kU+xL+iI7FL/N940D6hFx5mDhg+n+L2u6/iXgIWpO1EZKkofq2kjqQ0MdAtTLSPzwxGYaH1Eg
CMYRMPMKCy82j+OF5+Ks29xW50X1aPrmupkXXw2FlWwnLF2HbARnCNNIvljtDmwea/hPdPj6CwKU
9Y4rUXV+ySYHmHVf90RKyK7AIPdkCQ4+xm6dr3nPOa6nhWV8k/dgMML/KldpxDjWv/vvwFyZqwKy
IyC2lW+VWHU1T7bTCOlO2IawQ8tVsXkc4HLqI+ATRxbpVNhNJ85Fdl7YCx7SNeUYhRp+0Qx8OYHu
mBsXItAFvkz62ZP/0swp+3jeCbuxiWkF98EqZl+vX/7r80YkMvphxFw8j7+8zzd94KpeTl1IgQ7M
SdZHub0ueH+GYWEOj6iV7ebm8Ux7hAc4pOOQLDdZVntgJPUDRQITvyMDgTiLxMZURexbwcUTCy1P
wEcJZhOWe67OKUDsmr6Ai1fw0oe6s15fGQ8ybI6v8qfF+ZkHe4wfst/kvkS9g7/PNZCC1Kl8g0Sg
MPGYS9As3N3qNw+zg8khyynYhlA9aYG2zbyBU/xYPBbjfnbGFmnN3sUYNc63bJ7YKy2u3AmxSci2
WOQoWl0KTu/hUnhSp2Chv8iWlBU8g8L5iNQZHgopyCJzBZc+DQmZ5P0oXA7yVT0phgYtmJXjXplT
Zc/N6LoUh+JFFADciud3c2LCwLSBYA0K4+H7eWJxTRKstOJLwt4Plos9922rBNP95AjVVN4DNU+O
EJgCxfPuX5IHDQiPMWiZ18567rQ50QLsYFfhJcojxMEPnnzZijd596GRONdFtZgti38KpywqZMlu
wW8l26QM0G0xb0MT+K/5QObUzezpAbNsCOnDvNrcxN7EdjpLdFaGdCqWxVKsEti4nHSSc04uZBLW
hEHlDkcK+7ax1GnjJuR2gXKzzVfu+eYAtblEOgZPoj3Ft6mhOZd/6pc1MFzEk+3rvZR/yqP6w5am
cLDM3MrHwZVnFXyWBIEVuZmeyotIwXXxjBH8jFjuMedGOjtCTfPY+9RdE2NIGfy35ZTOWXbJvPh7
Z22M4QBwPAeVjqsOjcnDy1NnfAZ4dKPqcYuNcTJJBNU8w6ujFydCycfB9iSYYTd0k7C7sflh4lSa
Y7YfaOaxm8Tq91gtUqJo3tZZoH6j/fYmST/zcVUvVxKLWOWLO+FIxwsLWzsSv9B9jnuxwuslHBqW
GMuLLQZexgc7Ntv5tZgPuoP91C1oSPlVcCEXwY383x/U7TMH4UCuhhrIBNSr/WMx86T5c9etGSFs
7/59MZwzxhw8hUXU2dTRtrhoRUQOG9+gnbUYq2kILZPT9ECruyxX+er6RQ4CQzJ2QVipnENFcFmx
85Bxhh6b351ypHLCcfgV1gbA3y94pqBKcY7nhHiKV8CWWuepBvTZwTyP3vTUFJF+51eRRAw4mayo
pk1v+gyJmqU+O2l4ScTQaNDjLyDe0Vfj7aSGFwSqqTMcb5D8AW64H+/5yFZMhwsqAAXKO38mu4mV
JAuaJCbWLFcsLEBciyXlmApULCPPdlU8nzUXhcrlp6X+vWOAgfDfNsM8QavgKJRIr82bp4pVT08m
kFLZH9d0ndA7OZiMhDmDl5LhKH44DY1NtpBXqHuyhbFsY7xei3/pR4f5fNQk9Z7DlYkPj0T6o/Jo
/B2/mHpcjmKs9Hcif6Dj273Xw3qyb0HOfvtoWI8rzW0CeQWBm330DIFTfMIF7LClHJE/FjZ83XaS
91ltsuAZdharlXyfu1/7TMe50cx3zy082LV0RifPI8GmOgNnomBKeCoZFlEZwQiezzwj6BjQTBez
+LXBML5bvxb8ZPePVyl53C+eOOz+2webcPqLByq9w+z0YBum/ut38iFnoEXlIhpIKG9SOUduLIhG
VzeTfFgIDExACThalRPFK35R8+4T7yDqlno981A2JApM5V+R2zogW7FaxM6qMLhmJtIzNSqdnh1B
oa7BDBxtJrJ3vMQtIAI2TMFOBcEZCWCmPGXoZKm/txUB734RPY/NEfuy4Yopxq7mCtg4IxzZbBZF
5WCvQDULiNGE1bLc6UJVcjIXuMBdwLHNPfRSc99FImDxGqOhA4HEAG+CNtme0fPcA0KIAfxF9mJ1
nu3UDY6yYemn7iMm3Nre5tZe8GigUdj0rD4FzLmDrRBmSe5eoqtz9XL35pf/0ATgPELO/IVgoJed
3hxoKyXMqcyBjn37o0X1XJ/WgtA5VWOTGphMIhAPZiDgJr/DnAKf1gA5N4/hHfMIq2ncGhSNDu04
+ZqGl7hHjf9bn25xz6QNghFvhKgSEcCACqnG8i/Gi41iWOQY30Llm9y/U/FFeoS8pmagSJpCG5Tw
3xaM8Sma+1z8gtX0AH4QnStQ3MUSHda6nTPfpsJmzsQ2W7g5QVq1zZa6zP5l//qjSWH5PnO4UGz0
TdB4lJJUCRwAtunoobFUNn0gVYvCJ0plQZfNJihRTonKG9o4O4viiG5BcbxwB3M4gBYU12T41Zgn
poQ13xI41FsjEIU9pvhAMpyjFD84diFkof4hmQnpITmpAjcVb5U3yhIrRMXiAxh8VP8GWqcmZxlR
eAezTXOetfFEyD8d7b6VSLJTgpoGl4TaTeb/u1L40CJhiTniuEgO44R+L4SaxMrlMFIseBE17KZw
GqYeqTc8iOLraqeMSWFSOeKUAJz8kzYJSKdz81D2TfplEeUokCUeTm8a6RQMf8euNbq4GfB1cS4O
HiGB6D7EgYv7Dp3TlUtZ2TOX24xF2yUmxsyFrOpJ/sND8bqtT3JiLFp3iGafEldj+46MtZ5cQyka
PYWxztXX/PLrSYWMi6Fpq6d8I/1elk/35egWZkQuKK8/052ZYT/hdoMXzKfhf58M/SsN7T+dFQxW
OkTPM5tgsU9/sj03k11KHA6KA2dgA+eaU/xdCPbs4zA5IXngZg/nBqMUIq2aPXM7hsDktTNCdxvM
IGqvR1N0pyF7LVClbUvvvs8+h57pufc85h79RTxb8qjt6Tybcx/0RMRBtKJ1LHyNlGFxTThGHSxQ
bZRJNgi1I/naovzVPgnXC/hvi+LSEhHCo9e76ZZpsyfSj8UXkeShus0YrgK1zvsoC98+9zR4+5qr
uamXeibXQQ7TubIUDSsqUV881uiNudvc7zCLsmiIOfdq/23tkk/2QO59/UXGd77So0W1EW0fFTnH
z/tkgj5pF5yh0d5YqJOAVhmdIdgjyAyjcdbnw6V7+qSyt5IziYpBwqSZo/1theJipDSLxoZLQZ2T
Qja4nf87giSGxi9b/+G6cMj0tBrDmRKRVUg2uihwJu6E0DtccENuZ4yDLfyEY+7Q3/IHT/6gj8VS
beNs0cQQM1ZY53zosHvEQiiPr4/ySDAfgkEOO5RJ+KjLClZdaKtsArA4JUsszEubs51LMRzrPZVt
ic/FqV2BlWSc3ofXV7PiiA60WGOJ822jiqwIM4HQkIM2R5mCN0WMyyHrDoX6Hdbm0zXTIDc95FC8
E4WhCHnvhLETOTMiUXHai6MRJUb+9ufrZCbFTqfccHpII7AplhoaFfqjm6sDMJLyAGoGER1mD++Z
8IfRQQhdqglqqhCJbsfyh09LLUVU0uwwPl0NmRv9zXb4mRAXQM5nGhUBLl1OG94PZICRcwJsTVrs
yfxkZAqMx7b+Wms7DpijupmSMbIBvjN+rucKhoyFWqQ4MpUdAWkZ+12YmhFz/Td2BTJ/NQi1cdJx
oS5yBtLQDd8Dka7TqFjCD2bqgfqSKlf0X+L8/6DVp8nP9tn+dpyupM24enyAC7yXymcFePk9UIMY
+9eq+wA24Jig5hwJsWaHBVI9yytts6Eb/aBPmCG+R8YHUVOKM6j0nYgfm/y1EPoqW/DyjPBu5LSI
Te8GQxvyEwQH8O/WHjbdDT9N1AGW+UPdzHPQ/9WBEvRBwrrhEOX0OCgHcVYnbYHFDxO2SB6l0zYu
5xoGixTqPEH4XVb7IciTLPqrUbyGUqYBZKqAbPKkNK33sQKxQVe2Ubxqo/7SHbHjlD99yDMEOvfX
k/GtNJ4qhQBV7J5XR/tMqYZ/RpcZVqv6lepQZFe1N2GAgJXV6BhKgj09x2y1fx6Ho3RU4mtwnrok
fYTVpp8TwkB9hlb/NydLNFt2v/qalO9fzh0I+EpS/wpzHNr+besY256wWWZg7PeILWVA0uxL9QWH
37CIA3ZhHGDpafc7/KqsISw4ptjnfZZnLLZTsfdDTnfOos0guMATEwABEGM4vJkwxH1+FOeWNVk6
dbXgufqYza9ncnkxkUltHHoZTuHW6cTrl4XnsJd5aERifTP7me3EjFS8xCx4MMSdBPqnkjxP9W/2
pa+zJcQ5YGze5eLT8xJx8pBqvQv5dzGnY3wGIssfJ5cQDRDUcpBYgby8PdFDi1FJGZqLy9/cIg/1
T7LFFoIJ8WC2NgsUMXCM8T0MlR8o/Lb4RDI54zCvnee3sVUScSBiI8L8c+CvybfAzv47EhHz8SXa
kGJd8sYEKEd5RH2Be56rbWTE8kh1rGIxoZ2s/GfAeNHN6Vc7K0FWFJKHzrgrPoHCeyT3Qmn4Q6LA
8Wgong77LJq0BFJXtsZODeyCQmxfRLxGkq4mm6xy+7Op2ZiU0txUi3x7/Yd2gExKqiwaPmjwUgzs
QVGdCOiQ3KxIIAKax/98hfmhAbCNDhFMloZg1841im2EJijWBfcLzmoklrm4hOlnIXLhhZhk4Lri
NYk++knr89cSnaGqiCUhnhz8B2nM0XYJRi/TfJXLLeY5D6q3p1cyeSCmM0k/hRLlk7tCQQemxxev
aovXFJ39xDon4soKgPbq62G2mLV2PrUQ9LC938AmCx+HYVscsP8dseLvKrHC1mpyMPaECf6w5bAx
/AdI5ue7ZncThgJOPRGwZU8LDkBss+VKG21JjJgvkIPJkgeeETKCT9FYVaCz8C8p7NQ18wShSObT
UwERWiqH5GiivWRUxy8Il+onFG0eCI70U/fbQ/89yIA1gBQkGxYBmLb1DLNAj9o5LjV+fShYr+ka
1vK3GZkRHoiTUwGU859M9oX7GNJ0WH13S7RZR9FUB5uec1BZpsQJwmQR4EUNaUGzlWUTm2C3M8/L
AnhS32L0+40xAvM1xD1K5+JbIBb5i1Nc3KGz6KTBfsgbwKEUuT0bMANwUTi3x2IvlwKhkEsXbRbg
bUVtIfptPFmtM1PwcyJZgEHWLtztMusfWt7OBtm5UzTFMBktKkLbcPX5ezMNlUXqZfO3LyrClmru
Hb08vLLsjmooCx/faoLsLKnC0cPAnlHHN1bCh3TbzZIc00i0kvzZNaxCUQdm4f37esq5+j+vFebH
gRxmPlDOztzpJEaKeiJzhQi+W1DziCNJvOfdjrd7hksHkozpj5d/3JfAVllmidFHDfS9YIazuoOF
CKRBfOmkjl7CS5gtxdYi1j0WztT54LTAqSXFNKUVNcszLvZwLXMl0KiCngHR4cwR8MCZ2pdjQzXI
UxI0VMVYNlC3NS4emLb4GiJjMUSd07vT73ckRf3v5TB+t7+YXPkFn1V8D8o6i82Dh/wvXBksiGAd
7gV3g15HdCzUeG4Rga7Q2IhiVzxjo4tfLPYFMsez6VfL+9fsmz4a8HbyzZO8IzAaqJ9qB/90oGoQ
EMpbrxAFcUw2SnLdF7rNdMdDsuwSo8AAgjQrWxwGrEY7hF6KRxRGo3bJm/NZmlSgi8vxcjb56CxQ
zlrqYKq2How0px7lDvDYiL2arAhC1y+hkUjfV9zhxVLhSWXwu5wkk0Rgn6hbiWB+z8WHEfg0R05C
w1UmZcLZX0Twx02r+gTjjOrFABiXJ0PA2siiPBGFaEHKOhgwuyLlPPBoe26OGO18iLcjduDUSR2M
5vk8YlKmkmkvDhCGakAuY2RsmcOtL3MlkdftSdtmBymRtsVv9vukBEJe+imIKT/KDl4TFQ2A3gcm
xnBq8DDwcdzxySAMSf1xKCKD5l+xvdR2yk5IIGVqGytzYy61j9mOyusorYzdCFDrKDtIL4sXQICy
1baiCRODo//OG0ZWAOYC52T/ts4C6oT4/ndVxZEi+i9W38Bv4gPCJ+rss5hs1eI2IaEHKWpMEiBt
CnPzpzmqK33F0jaor6iwwErpq1iqTYArXSjvzPklfi8nB8qo6VZ1NFcsMPGVzlUQU/qbYCLuujFz
xpf1h7SLzYLifSW6ZxqN+B0XFEng0M6NzhlE2evZ80a3Cdu5gG7NNRZLDLfVNVIuDOcX1QGVFw+C
TgD4SZhRvMM+4e5+Mt6QMdsqHZ9yiJr7jpknVG2aiQKbY+SV3tOw2QqMytI+tc/ZJ0zU52gNcDfI
SNxcNiTMeHWinqegFPvLP0yiSP9+nastbnp45nSwQlw1mM61X7RGI4YM0D3BOj5pV+HfgyFimsOu
oofaxcc8iI1WEpwRh2MIr2Rto65mS9HFCKjzvgAXBsW/RwJZZeImHwpmKfbUBSj8TD51Kn6mBIce
nbbfYPpBpBzjHMz1G1JbUwZC9gXFxS/FOxeCFoyiTRM2Db3PP6qDkG9K3zhFgDA2Ic/EHDCNwGpO
i+j6b7KcbJ5xtejj5igxWcCpobf4F1xkN/Q+bONduTSGuYr9BLAhqXB0QyqyE+/9dqCSiyzO/WsP
GIfyMxF1hlhc6ccQY/ET04IFfVz4xlINLT1sYpkerCS7FW9QPgHJYvB/mcqJezNsJl+vFTDjkqvX
R9riGRXzav44KWttXR4+0Fyw3TWH+7wO7yE27wFkgmVv197Vaf3BRKRsI16KGdS7tQMlz1U9vCNc
VGbL/vd1IjsmmX1Ok2nyjF6rYa3uRs4BqnzeAac6AQXqT3mmj+jAm3hrjCg/kJYSHRVX+9my+lft
aTDziZ1FHBIsf2Amln4D25DBCMNViApc3QvidGqd2+hxhDJ2cZq5kbx+nYG7Rvz3txjRiVEEgM+c
VEq2EGJFozQaOE+IDaBBeDB0omfBhInancOVMp41mP5wY/gFJHaUV/yFw5K+Bj0DpmWW3cZiVYo+
eAAsF+WUwrmD9UaoRswD/3S6cEuefQT+iLjkbwZXLft5vaw244Hwl/dcZ+Ir2Bai6XgHKSeUuH9i
4EHCnZv5+lyfA6Fs79/aYrKfDNhP+zI+jchjHZMbAX8EvqRwokZ3Yok7yTkb/zfY+Kth46fohNbZ
GliTxz6mruAxVzw9qr+Yj09/C+Y1YsgHi56tX2xGOWVBc74dmWE8KYjPgFZ1T5CQpz/WWIy8Uf/p
c5NI0DQuqrNYWfyfgLwLzh8KCw7tN4GpgD2qfWZ/EwgU2yq7ICNqNjLxb+Kcx3BOzEo9I34tSMW1
dxXDQ5kznbSmQ8sEJ2P0ICZsHI5/A953omylRLDseiG5o3IzttjPMNGlOH2e1DVIYwFJaJJ0h3pZ
cP4rgGAX+sBUBMrTx4my6W+kTcc+eQgQbpqkT1AiuXsuFTXpGTJIqRaJ1YkkBkc4W0zDKJoyi/pJ
3KYLh5G4TBvqld1GoGq5848JkxhA7cWJhQLH+fdXZYkTWJRggmTx3E7dy67YgMk6b3EMbk2obuAI
aUEnYWUd3vaPd35xtTJVw+m1R5vyuEdYNvr5eI8y5TLPnZTxBD5cOdYEQ58mxuOGKUa7xA5icRvu
81dNXWN4o1RgcfPCpzEHMPFHdXXP0ZnMwPZXcrHs0wLzAvoeSl7uYH7fNtL+CijXvwLK7BpN1fBq
Kat1tOno8RvPvM28vv9qaKzfaxiJ8DhhY5AD2oKqRc+yiwf6eZ1mcixrj6wG90p2YIdzMqEd0g1X
VXgyxc908trfBvidQwfiNcGr915J8ewxuFoaP8dmkXfD/NWocdoaEU5psPK5RXKFAU2KoNhWsb9o
EE31HSJAxNCDm1GesdU/ET4hlLgQrt59mApht157GxztGjzk5WX4fplpLNUoWHHHNGde2hNrWuO6
/JEX3qtIlzTsmjYmt/MjkzatLK0URGw89CNGKug2/PHCJtli1zsCFPeHO5cjvXJh8fZuNT14IOz4
eQ+Y1CM2u0DP6AFhQH0I98GBF497v0eb0V+gyON3OX3XuA6j2q2Pjw6wIMDslqhZEACe52cHIEPY
Qo8HNwDnkMcoDLs35oh4rI3y9gGyo00ZwVPvjzO/0Dr/vamzylPzJbvolDlsx+6QqePy1i0V2CrY
0vZy8mzYXzSaCaRmzSOQpSqsX3HGaK3wa5FZgY8EVgyX13eKaS892BTt33SGsTKTBeX7iWCtxtOJ
zKcKV6K+YE7KPWL7lm97U7v5eeOm6DvIoc2emW+0uldlo/esOk8Pu3TmmWDJhFmgDaIYJvBbPF+a
4sndR9GolvUwDi0by7CROazTbN/MXlbD9KRTiHmcT0UUT+ua00PZAvZe/btJ+AIIJ5f72cn28a6d
jRsy0MFvze1kDKdbBX3xrf6Wr6n/KOb5o/e7qeE/QKPzpzdi1ll1rnbBCvTt1rMfuaTVI9qkqzq/
u6U+93C4Ha7jysRgiYt+B0Ts8JfrNu57/dRQ7d6tF683pPy0hbcfP13blGAKzHSmMG3xob+wxCdD
RVEAzG8VJAZ1Eszw687VL6NUcbJi6Ph8H0hpuz+SKe6LNdvP69YntyxLpHI3Sjm5EYYvqZipQQfL
jJt/OxcSwVNCJ4QvlEp9J4K1nkR41T5+/BiSt371ulPjvB+0K6iAKyEjTR8L44Lo8aNKJ9v8qmwu
euMRHjbW7aJ8/BMPpdb/67IfmgEVRepbSarxlC0At3oTdFlXg4bonOaMKbkzoTzTDdd87p7yV0/C
8GOIsikZd3DjbqniKdrLa6j35Px7YngXfHSr++d9mAaTKw2Z2uEuDAeqW+W51xGWObuga7K6j9eL
Z5W52+amLoo77lL1i0gsV8Zth6F2XpLFfbgbQKUWzVqOyL54+H3Jh2wJyKz96UAG8I2BQWqV0w+1
7vG1JiVoIHaurOLLw4yxJbtFYJaylrvFTKGAdGv8YT/wUg2vszTsPCjPQwNtsoufbSoi294zFk2D
ZhevHzabKr25qweI6U1U57e9eIjH+xQ8QpKx7YfA2sFvAplJPbmCIYDIdwaIBz5dXn6xOEYTaOKy
jStflZF2gTPF4E5a3ZlCpb2b/8pr62i4TxfGXlhBz1CnqjKqrU9RmT0Rbz63L1wUq+zpSesnLrkq
0VwDONT6+sBAA79g5DlKx3/125FpwKvfPmQO3onukTZlvToNYHLTThcjHIgid7Mr7XMekM12YE5S
5/vJ3TeM2RFK3gzXA/Oq+NPn039KrS8zPfw3oOG6TzmrS/QReHebmhzOCJwuKLnAwksDzgqQGPES
U3YKiWXwxhUdRe1en0uYsbXiyEUNOLRufWrjx+BfsbQo2gvTl240YmVmRv0VAhv2ysMG02WnJNa4
yPdPmxe0iAm9S+Ej05HfAXSVZmAZttnvplhx8r2D+nK4hRp/v+fucwCSy97u7KW5s0sGjoFfbrUF
y22qfmFIxvw9IpWuH9btfGNvvrA3F8wIGI3doGvcWB+shdsZlQGWCqZXX6R42lbLYt/e8lCZSIGI
811mWfQyc9fP/tXMqcbsx5RxLPNptVXmqPqDYTJkoJ9/Zon96Nj6uD9jwfbwJq9vQS4BdKD3lsnb
Mh7sJBllZXOUJxyvG7k3vOtQe7Pr8v2QnSMt1dhTPpWPh3cvKg8+i1q24YgCzSw85hwPaetPagR2
iLNGYsJNr+PHp/lnl5Hsh8lx89hjQWwa4HUY1M3Suz+5SHxwUenizh7J+iUaXpAtTDNQfwwe/HdM
j8DbbN/vKK/TUNqwczcxFWHL990LDr6S6Jky8VnB/KpB7EibQYFtJrzfy20Wp31H+tJgs2x7dcHc
p7jDBSI4+I7+fDCJs6P+ScNehnOO6wdrR8E5hkUg3U2nxciqfKD0YhUbnyt/KIk34wAm0fuObtqW
tyOcfe3zjQ/ypZu/ss1VsZXP0bivHhc7m+Pr6prXZJoSVqHSgoCKXN+eiVXg+ZrDm22IDaMUapnF
DbABNLuU1WD2uhChDogH+8rzR0jUBUYG2wx2z815t8XiCZOxKoJbkM3rlrn3xVm9sX4E/JF35DK6
zxoDJholcvxGhuJPcP3uNCF2uZpTasSTz/5Z+z0nKWdDebyZmLwCIVzlpAgwbFR1mPHgvZcaUZid
S4X/fjy9G4d4l7+8CtFwI8hgpJZNOB5G5t9Wfx9XXNY1mWYbcnz8KTBndX1vK5x+kOt3qsFY8r1N
w4s6858ZffOTAwrrRmoQ8fpksoFtTN8MLYQgaPp1mf2a9mGCnQox89Rbym0foJV17yZjRKcOZNqt
nl30algxdPbeJai1aK9xFxk7vuD+lW8vJ8SweBSEgjSuPkFaAzMB3x7hcVXqDACQEWB1db8tIQvg
O46XhD8WR/P1+ewYkE0/mlkW55zXCuHKCOLzZzvvqZA1LMrwYmH+wKTlsciwsHw8QTHSKtbE8unm
9w6S0LmTtJXZUyXwrIEAdTxq08+ezDqvzOp4Np2ED9hB8hNBJ8A/8N2088i5yRSCy0ggm2E5Ua8z
0v1uquwaMJkYnSG26K4h15JgVhXSSrs41HDpCZG43KA76lB/EF8NYPi8+JdJGuF9DM1eD2v2McRH
GMGPfF53HCaxYnwVbSxxDKWESVYgMKQATJg/NoRNEKcm0KXxWS8eUAT43roM+EXIfS6RhzaNDDGb
eTaE8WzvaeY/ybupL44pIeGItBbKAoqgNGynh+rN5pw+fVI0n1qKCvyfjOI2M2DUo0/An6lQbcZP
MHAetrzQlYWE7ZuqxbP809DDV7/veTW1R98oC4Z30D/Wb/zuR3zqTH6Dhzh7wL1HLninEGBOzEed
Zeai+r2yBRcXvAtf/pPyKgelV80uYDjZS3ORtCMNpEX8k7V1+mD74GeVe0A2ARZuLTwl+qrGpLhv
MCrwdD1dqnR5ea+6DeEqwo2Eh+LCqBCm/X0M+unEhrjPjLBks8iUIel0Inq1E7aDmTNlIzlUv100
eZPBJYz4mKk9sogdXUTcP8ACswajl9/0ftZnd796fCnIIS7NzriHWKxk0sdYSX7Z7BC+3KwHJAb5
6pco0NsquOXk014UP1/I/dIQDjvmxFJBtTQKZRSK2e02HzQmk4T2KpeItZKXDouuwVhqlMEMZrBz
bt/K5WuCUJ4pRWkMbn/NPfkaPx+q11xu/kgCx7QuAmwhcMCqp7saZgW3oOIyYSHRUS7o9/h+jUtk
/rOUEApmrjWJQr2j5KuyPF8KrgLsCdKXMellXNMvBmmbTU65DkcesPPiN4i6JU6PNw/wFBN/7hvE
osOsfjkTbS5PLmFBTsT0jqhYagFB4UqhJPpOx0uMVxb55kFpvINcAfyfKgyMMlMP9PVdfwZVr7hM
+R6/DWMzYDI6977nrIGdOeXWaXKAwjyQ3pi/T7XgWqsBaQcI1Pph8FEgGLM2wHzXLa/Y5bhOobFJ
t12QL3rFQC5oOGr/ex83lUYNBsIzGecHUnaKnboE52X1yht12eSPsCK3N1N9iS6rPjJSlz5K47la
3+mbG4ySyqmDAc9Tgdlq4mtQBz1p58VtReZYkFdvFCNN1AFD5qDaJpbiXbXv++lhHM0jO/Ape5Yf
EhTYXgLzv03d/maennl1AhBqi8gEmKzqLrzrsEQk/BZUeN95UIwIj5EX3pTGL6YETs4SBDI3+aCX
UTEm6p+TLJPWHqEdGX0on3LQqzKYjHokQ6FATtQokwWVYo9ROdE404Fle2Y5Fr8IgX4yVCy9Tjd1
m/+PpfNabhvL1vAToQo53IokIrOidYOyZTdyDhvA058PU+eie6qnZFkUib3X+iPBoCoQdQXCsXl8
6PF2GeqhGBFyOm7Ul4Nn76RDNwZjmoWFpIR2mnpm8dpn1UHjNVcKcAWhuHRsqpnjTUPmA3pn9WXe
uksvd5dW4X/V/DJl1rkdUMQkaNF0yFmCPsfQGoejLO1trkMg7fQLuYMk+XsqIoyc4E3ddBHkVnyS
wHkXezvlm31SSBVnJwMmfHblP8oQ7DY7jQp9VMafcgg1Eu/G33FBYSe7eqWdpWI+JMBqF4VP3Ehu
755QRpyznXiLbEZEYiqSTqOtC964+qL+0LnKhCpcCkqVgTpImbeD9L7l6gxYCuBPuVgp990O2+vI
kFl+zVxabfNWQi7iusyyT6SGsIm18UfwsJU4iDgVOb8T+osSYbJZEOm28buxPMvevNh+7Rf73Cds
ZI19YQWR5PsSk/kmoTJP8odJp4+9crbzGCc3EvuL9C1GMbvmz1hq36QpfxPlJ/rCShMuNATvYQo+
Yjd0FBcAx1+J9Qu7sN6c1e1FYDfc7H8YE4s6OxrcLprM9UGeF9vxaPwhTYkRYzyZF0PFLLyPhQgp
KxJbig9F19+pjPoUOX9iuAr0bMybM42Ak8vFL2cEazl3HbSQqxV7NU1xhPCZbBUnOQ+jbm7xIe8e
KMtxF6JFic9YPdyOVSB3fAfQAPQ2+CjJbCApUP12Ror1GJ2Wbj041W0ghmofCmk2wyTnIN2wSm+T
/+sIZB9d4dBoS93Sym7F8I+szDPs2x6KCx+EWRxgeAJBKHl9+nysRlCi9a4DB2jf46/VyU58zona
oG4SsUin+QIkNjNpp6a2VSv0qGsPhsmEi1ujvy00UPLRODOu7p1obG5eJ/cHK5WPBq9hI4+Q3iCR
AFXWcqhuUpSKiLj1hc+pzeVsq8WDpHWK57xKlYMlz0JDIStp4Emhew29kr5+583iF53gRgRBEUdo
pWa3w2fAYQeNNL2MeK49mmt2zD1cr0xVui3QfU5vksaX3eX8MYmfBbpCLqwLIFJbPWs79jYmk+Sz
az7T7CNrTQCX60xsuTIFNlSHRY3f9DDYhjUgscQIJ65+q10u9cAerLoZ+s+q+scIS5R7Rf1WUWGi
TRQ4NlO9E1MFtG2Fo1GGpOkJwKCnYE/eWN9TbBpgp2iU5ARsmEdMjc/D8B+ndMjjsRKpI1Y/nbQw
reRoq1b6ciiUiEiDhElJMeDFFoFnMm5/7KID91wL2CNb3FQnPiE5j3EmDT7yJmcxUcbmL8es/suX
LgCPM/2OTp+e7QulLph+0ZyIH4d7rdgXd1ZrliuVXX1zJrcsAcCk88r8gSvSpLQJ1+b4JbDejr+l
+TPvv6bmI0V4x4OivZaV7TM5OQR8Yl9tk+fuUu78jbvuUm5Z0FpqoNzp13LX9LZOOhl0AMMdr9jL
2Bqs8tccW0HK+Z2tJ8pYgRgxV/JPZ29nZLsKk422YjJy7iu7ET7SYUDcyBqbfewNN+jDUjtIRhq6
+bTTHHRgEmma6zgbxzHWDwUxQdRbeHWJ6Ai+nB+PglaQQjrZPBvrnAipp+yR8JoPxf7PsXQgFlay
8rRpJyoSR7Yw/EMl3Rzrwbe3B3f/mMpIiwUZ3adYykl2YGwj8f9gW1e5/nAMMkTMd2XPGxLdyWYA
VHk9iIE5eSmOW4jSrkma67FukY553hhd6y5oEBitK7/swpX53e891DqZybTqEGs5VtgFdkkPEdNM
bdRdbo5PhDZYf6ptN8B+tSxppsAfwyY4LhrZAtJNi9e7OaJPQbXZPaR0xqF5LBLtUps6vSOA59Qf
EszsLNJjq+fHVml38CqXep6nmJVHruV36qGbHsKrVs+qRpT0qB7nNL9OQH31DeNWlXslkLqZmF7i
sIFJBKDYUdf/c/uvKrLiyeffhJGQLFw3ewSHceytD36xPQ+YQhdpA3HPncPUVNd1hArFTc97fxc1
CuQbGGUfFh+Xypj9srV9xSgCYshhl7HLLRZCm1tKolCL9319lRBOjRi9RIpxBLVAL/1eJS7SmeRO
M9oVZdRPNlNFUe/ybgFOMYplhe679d4apahnh37Nsrf9JcmCpKsC2/tqRX5KTQaeOP+yKgR7EI9q
Xn7GZG+ar41hPnW6LawVGb2anZp9+G6yS9ojbM+08y3lBt08oRS+CcQ1Vm+x0gS9rlBTXoSjRfxC
yQf/pHYKr96MCsuKEgMjnaWclhiRHqSgrluRsRBmm44QYdU7e+S5zkxILGOwAjNdAqaqwLHeKts5
kgJ1HPOWpHzeNvpEhNOE2SWZ8QjeIUoWDDXsJQZPfQIw45ja6f6ktPfc+p7DMznQ+2kdlGvJQc/d
x5xCVxK9xF3j2ZBqFbtWpnzo2o98S87tTNrLo4d4UF8ZZya8wUf5tpPZ3PYEuppjfdJfnYKXsu9U
mPXgj6vhiLaaDtNSx+iqRhO2Gcehx8QrdQmmoXumVvswsuq+y2HYdxTh6ebgNdrVUuRz/kdJxMtP
QnKx6rYQHTuDK2T7MNEtpxLWeFaumDnBqc8JaHAOhF0o56WWyO7xK4sAWHrHVdkMBaI0e73vkmUQ
JFbcY6UUN7BAWLFynE/DZHtZbbh0Hck0UWvtKWXtjZ17W3PPC3/x9Uzid/ZZoyZFmrtY7bVZjQuZ
ShjtYRbks5AwyvMJ471tLmwkjxySZC6uSTqwMqaPAuuxPgQOEZ7ClDhaZH/eKk8WLxad5dP6JUFr
DGbG64dTJ2xvntycyaHbMAeSQBXvtIkHkOwll56AwVyz2Z0W3raBC21zjnL6YRmU3g933WJFJKhq
Z446BG7Nu0X/DYJNXfLwevD+nHcOKdMU+n/Hi2rMt4WKYYi3F0XHvv+rZNc0tC+bnTwHEDWPk4r4
SjlTBVyin31tehLBPKbljKyv7uQst0r5F6togyseZEg2AhY1/WvngQpiI7X2YA/5RZI9hXbQCjYH
JMxZNEILEZTeZ9XX32qQhR5xfqy+3McXwPF4OGYOWy7ZcbwC4Fp5hFHzQWlEDVhtnLY0Po/qdp3j
5t6mxmMktbtYryfP+p5+EloDpuSkPRbdtSHfbE/RmA3ojh5pRZ6b1qWHwV2/MoUog9KhIsQbW8we
uV+QpIv/QieN3jSTSAZsYcKSjflEZyNCbFkrrmZc3pD56htx+ztSvl27Pr42w3gzdfThsyDae7tx
Sd76vr9pM8URKk4rmKGF8nDK499WPX0duBTK/jZrGbnD2JSIQDMnmWX3pQNtQpzQU7ekDoHI8WdO
ly4ljbrQz323RWPFBXLgTR81xZP0+GhqR5gAk7rueoNii7HfjP+Tt0vj3VbmM/0Okbz7GQBkB7v2
9F87sdq3TPi4SJflB1sgw6Baz1dpEZf4TVy1pfWSLKMjgJZSvmedewWFQiNK46qMlq73nUb1LTn2
iw1xxMFR/sj16tFKtGpPR8+u+nRr6ePSDe7BLntD7AkU51TK65IUr7U9PVXKiPjF+OPnCBlHtCiT
aYe035TudlncLRDfig4YeUuuU/oz5KecD3Uxy15d0CU8nZzKNyuk8eYQ6XIWdpM/9k8khnGMcpNA
gvgsQzYsuOPW8aLH5WG9bfZ07JmH8woVl9x6M/H9dLd2OruujjLgBtTyQqUzWpA1dg4m6Qtuvs+d
tIZoPBTGFNRrEqJ1t9B+FGHfIISsb44F3UYzAXmPskaBZAuh/uaMbm0R0b2cVOCIkaE0k4KabBoF
PrcJbQ3LXn9bl/66zO0l/5Na2mnN4OVgcrtX+oMGqw8X+Xc7xnvXybBiPKEmQdZwUqOVgiBanmOD
5XIlIoO08VR1PYmBewDf4AGO+84V8/g6rzdQToa0oSW/5k9BiPbmQClD7HPDP+Vx8AlzCyjBCgSx
eSbVYMojbsgQtd7MEq8o+U5I+oXCikCgTnespsckm3CY5znfjlaNvh7ESp68DQ5Cqz/qGtHswu63
XvU0Gok7hvZQzF8zHevMopXpO0A5/bMDIaVXeb3nCfYa60o3Lts5iBYrS30bRpl5d/FKZHI0EoBl
asYD2b1u7J9t1wTlcTjmKlAlrNT2f9Ls6dlyroc4XIvqrCbmBY9ci2y0W105Ga7wBQcyAIlYmVxO
X1dGKbDYqVd9l2YVqWvlxtlfs1Uic9Gj5BtPcadPfM7Jf3PecruFiS6jTKUFSN1Cm5vWtgy0L8tE
e/c8M9yMJ8POYP7FyZRZ9vn5RxMbg4R3eIfFd2rUpcqdBV7h8LpVGhJ90rT/7lfXMqSwqsdc+b3T
JvHsK6YD6F69jv5cB2s2vnUt5w5RMLonrCZcxjUwJmIrSjIj3mzIMHuv2nInbPWO9cuwyYkHScEV
M4g3dcT+iJ6CKD9sBITJoUhGWtEUTTTZH0P8b8GFWmX9scjoHuzUN52HqKjlQNTLx45p8X1ho0XS
XGSpZr5AuVVL52ZTz0PSnnNMEqzJBOUTV69d+gyq1QLpr/OIW2UzMFNn8tGszoUIy71BDonlSMtG
W9mcm9AE9keZSucW5To3GdD9S5u3nqAcXofwjNXPcrw2Un2XNvmqPDP8mioahzsWaHTAuuwurJ7/
1AmtEDV9shwpdCPbcJVWY7pWOrgT1fKI2kct0BFokSCr8LfJJu2qKbELQMUwvuySciEfxUDzhu2K
GNFbjhe3Z321ISrrkMPwaaJiqti43xILnd9LXsc+bzhFeAQlpa/mLzPTWEn0aBhwDkVMXe1e4bvM
gbP+0VoSmZTRB4l/2YgMKTXmnrS/4cDJhlsTjwGqaLwgsfIJ5H4w+zAxUghcyzM7P05o6QHf2D/q
9PP18As905BlvmlqwPMp60Ct+WXLL5RCCA10l+ez0J4pqgr5XuDW2HLyhIdI/JJ4ZOnLmcejkoxH
B26thF1S/U1urzYOfqU/EsYCm9UbRPvCFe46DMi1nu02kDSvcv4OVefJdMplNP7kcIuE3/M7Sodz
RkF9aaFo+Z60vwOF5jthbQpaCGxeg8FghhtnZ+XYO3VwdQ222pwjy3pdoG67P0sjhUbzY0AdbQkg
Lu9rxzs9EDsPfigQJ5iANiAgnRXskkjDF10Ap8ybjsw8ENm5sN6VIr1LVXeDSBKEbac07ZXV9GYy
jKruuumuTs1srcYcaAtI1SeA3M2Mt1vOKZzRzNQeVKSU8bdWEdKbIUSNNoD3tLw3Ej7n7F1G8i2x
On+aahFImxYMGm8Ivb3NXy1Rw22Swk7uqJdeI6clxpMZeolkfXO7TgTtbBEpJb8I6w9U9UlZUTHH
BQU9btkz0wAhrGuJ8aHUbV/0ADvJu9xVoT7sJ09GnwHtqTYiRX284lpZiaDI0XZtHeUuxutQSF5n
2odxNV4XW7z+b8Reqif9Gmb9WPNTjExKlzhNmmiexaWCnGwRouM6+iyHSFufKoalhvyp4mDDhiqw
nJIgm5hPsm4RIYFuEvRrIsh3+DVRmy6r05kT9aUsEleRIc85eg5Z70/St2W9UTdP7zjlZOkElmC5
MTx+tngC2ryWvkg1+xC/2l39OtJTflTv0lwczbf6s7IoGiMDi7Rfg8DoGG1UHe2Sg5hvMoqzoXk8
Bin2ZVTpzJDWm6WgsL07XBEs4yfVZMtFEih/IN44NgMBc0BzCCtjTHaUMmRBsZjh0ttR+qGr8X08
beAQOo2Rw6374rhXwPMN564SzNV0fmFMZ/O1UI65Ooc7o1kCR+ruCFNjvScS/l1+4YEc695GV3Le
fEg8dDGA+bhWYYnBE6yKHXk+jmQDUJhgHFCsvXwmqXEG55g0dNLSefiqJfRqaGm22k9N+QDZdtj/
L7GAau5U4MdIU0owAqJlmeEVpGhJRkRpLygHlQPvcu8zSLwongp2aKIFRaCmEzwkFnLmX7IBBK3/
EsCqPRUTfKG9K31GBinlxDyNI4OYX/tVpBTe6wRgN6cUto6JPl0d39jkoDhr0lnwVTnTj6Kw/71b
gJD5CpzqW100cpCs8XeOE1OvbhURpZnBNeg8rb0PSBYhAoFHm3T30U8cNER5dkeJ29v2Lkmhwq1E
rtaT+LR3cyt/vZ/OXDxnItSLEGNF1H5f36lufXmpcGsJEBQn/QRN9n8seNNxRq9nvCpS/mop3ZMI
pKI/Wak767YrFZtbHFYUQw03b8nNi1rmZDExc5BvBmQf2OXS04l4+FlQfB/0Y8xG9FfsU2pzhP+m
RI7MtXTxTX57Fq+PLWBojz82XWjA7glZ9QQTHyQTxs6Iz0Y3RbBRA77iHJwEKMAwbwax4L2SIy0k
oqfCC8SeOQglRJs5SmfLbC+wHxdBl7tmCa9RMd3aGnKBFeAcVSCxGydDDK+VKd6VNHvTlo4wosoh
eGLB1jYFDfSW0S6nPGVk7WskHycz+TBGqAA0qC2R1DWALQkpLPqtum9ZeD/e0NBtdXwruYVGPiRm
/LOpQYVGgxSRobz9cHnvSUlkqEvb7364Y09MP0s47co4WArSdjRk8k4w5X8Mqz3G06PbOT30c2NK
vsj4rmqnvP2Ma833ar5eXSH+cBC9xRs+4trXUcyLcnw6xfKanWRrisrGjCwzOSsJbbQT0SomHgHj
k0ywozHIn2Uv47RNMnHPWtYDewXywgCVe2Z2twXWopLommqCrKPgepmPZsZ/g5/E3MklG4ZTJZRa
CkK1fQd9IdmwJgKfjulIkSuvSHApa6prIDEx0aQInRYzvqn6muvfjqRTArtROMzkLKuIB1CdmxSu
6C7C446mKmRyZEW39BYq6x+rIZo8yLSrIX1ZPXwm0gHuVIyltezGCRmWhJP8oqD02HaUyXXlKefP
VXQ28gyL73Vv1baohCHeDx3OWP6rWG5iJ1QBBtkGBpBQ41SCDRrIxxYF7qvxDMIhMipeuq5yHQpk
JsDTVXhEvajxTwWum3xwJjYDHoyRbREmSUM0pY7VgdHy0tnNGRaS6UInZXum0or0BXYXhkWaYMgG
j6FaqenjELXl/DNxjHed2a107KMOtmT/su+OhP/c+Rgc5W3vVayA3Ph12g1JdshMGMymXVtH/Qdq
qgsxIwlJb8ghZetDg08Y5ChXM6IIvZTJQyVfcnZ800lD533bAzJgQxbU+rnyP/1r+tlR9Dguw6n6
sol5g9NNALiR8Q90xGMgRRNPeqPEQejKMLY8ywq8emf/NxKnheEMRbccMXwZmIdMCVSJZrOOiQeM
2IT3GhhR5vpjZWsCv703Bek3GOyoKi7+cdfuDxPjeu1k58SRyd+8bhbxgbyw9asYqoMJDlqfNTp2
m2E4E+hRI2LcLdo64o4NXJvTo66DVJaeqzk/tOuE9mXUPRWcS6ODTRR/yuRXzug4D9nVkUkQj+so
if0GminuIECYVyEEdqHcUBLbGBkndqPFUPwhUQOjPyck2085++N2cYDLaJZpX/l8y+BJaaQTFjwW
R8RV1gR+xMcvQbLWIpCftGcu1kjAIKzK4KJRIRc0NDlC2rF2ZRvEA/Vpx5AJEEJGByXeLPTAXcfB
CeFTvM1bwKnLf4b12qBO0lRyULsFxRfN2cOzUVBkQySoXFFCMl8oeSGSFHIuRZn8t5O6kMk1ak+g
p0wLMlK5seUQGa0DCn+D8guIGOT5HCZWiYNf2ilzr+EI50RzrGuX0DBYnaRMQSzLecz96vLjrPCg
PT9AUQ2EwNheKu+HT+nujzKpbYcUAEipI4RIx541Ml0B3HCXMTvH5Azbr4pu360ufco6e7ibIx5x
VLQsWuFpw3kl/K+KZ6omnJMgkEXdqUT+oonMGoo/f85zAxpV3RWgA9vhQRKRVohrx5caFx0MlR9O
2Lc+95FSJRAFNvu7AG+TOv6qPhiyJuxPWT2FubxGxK+fVVU5J1lyoTr7smr/yVxJFHaUqHTakYbv
U0VLCwIwvo2CbqKMCz9fVh85iT9DJSGLsDL5dYNko5DQmO1jZ4hPah8ksg1r4K4CRm7THH+ESkht
rIUzw30ZppToTZnxUWN8SZL3eCLGzMGQlaE4Ss9lcwVma0g0TZA7fSfgEVlX+TWYuw0tw1hD8tSL
rJ5t9UMQHZRhYzbmd6my3h2TfJ8y7BRy7dv1agn2ukuLqa1ljGH5KOkUqu0y4piJ8qKNoEsix2Ok
DYRUBHkrvALhvaYQhgRzpU6B8s3Atz2a0WNq2zcUBgPje7c47NH6x9p3YB/6dDwnOGKF1w9U6LIp
tB0XJPMaxPNh2lNKp8mHQfdXV6EoG9rTPgywTBB4NtRTnzg7mOcL10qIA31oJK5S27gUYUHebCW/
2xPkONUsfbBZ4qjDHerPMq1fV0pI9MW1u6BEHaSi6IlTUAQVt1f7gxxxNcZIbRFH0qdjNMIFrrY7
6aFkxPGTyICeUqVOACUhNlcnvhdBTSy7nF57InQMXkLaA2ehUaBHReeoLxe/xwtYAyjg5p4tLhz0
FnBUrXoaB81tChSK6i+D8uYCfYUGmDMXJ9EgOv3qzhr64b0AAYOabL3NRfIuqYR1W9C320OB/6si
w6JB6a4OKHpsDvVhfd/m9M2ueNjX/t5Qfz16cYc9ZWwuetLcjL55hDIGmEl9LTpySvRf82xEoukf
pWjvSP2uSOcvtUyQ/AFIkHQZC6c4tunlcwc7H6NcPqv+0UxylMxyZG1z1FZtlCUUt19ki0NrM59x
QbSBnD5tvhIEmJ9OmXseL8x9CmlHOjXak4/gtB7+JPDMRGPqdDbnkOJn8WUpw8kemlvX5Pc2lu9y
24eZ+dMzNOg/mcqkg+RbOHiVLxOSpLMzavzafxr1pRRsMkSEx78HHqis8kZzfploOQrr7pDq+ss0
eavbL2AhzvvIO2bl20kJswEgp772ynBt4G2y/BWY4jkTbkwjeWP8q+muqSe6v3rJ304pkdHjaSK+
OUeFlCPLLMAgGd3MiuzfBk2T/NVP8TnrqdI4100bOOj21CILttzyF/lbXfC/3CrxytQng7ZNPBjG
nEUaQlauiP8sboCeWj6UiI7AHjrIYeXcloVaXue1Sp8bT4mefXfHTpNcixMzo4oB/jYh2hoPoJLT
9RuRBjHmhTfkhlswAnDCJtw6y9Marvhoznqhh8QJb5o3IDDaHplydFCQONVeVKKlnzYzSkeQDKuZ
HPQscrv6tc0CdPzdch1hT1P50eDfNpe7Q1mQ7E7Ovx6DWb7/NeSdWLp9lMDurD8kbBF5zMURlZsW
bV+FpoMt/BYIeki91Zo+NBEimPiLTR1lMWYwok9EypuX1S+t8TOnTzqWDBUiI8fIXGPL40iK1ZX1
SdxI/cp4pLbetzkSuH7wEPlxCyxsltFskwajr1Ed9Fb+UljrUbfkoOWNcZB20hg88eUGJeP8w/VL
JyRVXcQUTuFs8iOlF6f8dgr5IK0oWeoiqvl+S0IUxH8b+p7FrSsjkBUyCz+Gsg2A/MLGbEOr70PZ
asOxK0Ny9Wb7UomBdSI7biXznUrCD6mwdgMlYEghit8wj7tAPSUS6iw9xHzzYrDO5CNuntjr1gzR
7d5CgQ+62duqGMxxHdcEKBB3byYwnukI6Xq0WMgtJxpm9VJY7W1szbtKXFmjfi05c+kSOCrOrrKi
1HELi0cjF2/GMtCNpkbrkr87NYlFodmcrT8DfuBscdHsU+UnHdT0P27OrsGcv+EQ7E4GtYyapPvK
ykgkEedPNBHxVZv4p+zxccAHSb48aQ1ac7LlYgzX8+ATOcFFtW23zVwfRGVbWvVI7OadUAuhviMl
+kg18dnK1i2rmVDgscuTgxa65VJey2NuBdl22TNlQhMpvwXhT9F7Y1JCwjQgEKfaU3tUh6eMpFLk
3rSMdFYuXjeZHgeKruShqrch1eld87fTh1DRzBDP2YskgCjSNuowMJVBp7VhvV1NDuRcoZJskcKi
jvdivQoXBbdTvCs0Gn0v2lD/qqs//yjyf2WK3gHLAYSwzmOYx9KZOCQdGZtVFlG34mKJyb63sN9X
pD/yKSBOe7ZZj4hDzt4bYdxsw77LKOmS4a0jEpy/n+jVpaMQtLvI675foJGTL5pJ2B4DhNY9LNhH
BroVCpBKbET090V/xjGrE1Sc4JDYDOL8DcOVXo26f0dY9wFo8KFigo67IcIXrItz2hsB5VSbwy2K
1E4yWi9uriZBohvcXD4ImgFWYX0QTd5In0gF3tGDrVvF2OEKXj7hq4kh00vP6DXS+VWv53E4NSNm
ky4j5aD1czH5DUrLCinr2L2V8PtrYvnGV8xdVhV77BEzRL0B+sAJibNVGefc8Vrto4zLX1VCd4xd
HYxeI3VU+iSY9m8r8H7qKprUHmFATYByVZafm+68z0YLvk/NN69qln5nFSrGTrpC6qu5YMYJhgZT
YFX6SpXiMs9z8T53RCCr1Sld5efaG/eMThvcXrmWnmJbBaIlTvhWgWjN92rhg/btqKZrVo0nMoLD
t8LvzdsyL3zMcbUaLIebTPkuITTj/2gO9f9pDn0t8V/nJhA1771TrPc2I/nBkcli1OGVTFqh2mH7
GNb43WRNgRmfKjAgakHIc7FTC50PzSJS7GVw0JYRtp8ybUnxmaQNlpdyPS8VNX1p7Nb9a2HW7xV/
bOpBw5XhWc0Ppd8izWTtqXC0wnTlDWf09sKwifDgVzJP1LIcBfQXPoPRxuzdE5hcEgMEstQhNzRR
seemL+zKT7yiIk6O4VlVjXPB8g2ElcGPD7Z+IhegJ3k5jlQRh6KbPVt4SkpcXI5WGXZpsF8QNxz0
v2sNP7ch8HL+KwcqQ2u8psDq//L1mTZEhkKzSuabYmDEyA/2m4XgsMoRrxM/CTiFPOVYdIGE62cO
QUgBil+a2PblDmmuZHoS5ih+TgzUlnnsWHVA6ovpYR570IdaarwdpkSWs6beCqMxgKHwN4k90JRq
ceAaqDh4/BOOpFP3xYdY/g0vKP02oNsyFtyBf3bbCMCmpONbZhEEbmEUte3/5NrlRS8Qhc6G2Lep
mIDJ5jZNV9ee+zdgu0Z1xungxtQoYkHhLKNyyt4vscUdKKYfxYpfUT0aVOs076JGxrIRGEf6POhv
Bh2R03WCJdH5p1BmlqmvGQmhph7Exd/Rfta/FH0iWUCUWBzb0VPUhN47lR7iLthUCxcTSDE11JUZ
FuW12ZA2dq2n9AxH5erhSUZkpHrYjDwVvXiMVq5HKvpPJwrHFg5NWvK5H0leLqLMLs+WvJxljam4
MM8NmAURTPEHgUMkcTmycxAk5ZnGfB4/8/IhTXrA1RAUA2ynZPu2yXy8QbxzcNZU3WPlVHYy5B2L
Ulb2MBeKTwZPpxnBVhOyQzcmv79Ufp97bmpSQ1To6KItPS4nd8THoDbfZf5whn/T3v3w1jqZm4Id
BWnNLDJh5W+Qw48YbGl2QJuz8lGcs7cBkpAwuJaOtM6hRABTiXItIF+B3TYkUzKyW7TBcay9SGx4
mikotzMpCMQPh2kGVm9i1RWI5wa0H2Ya8TZR6WAfVLAMFWlp7Zc2sm4Dh/1ynWoRCAVEeWc4vXww
PS2+m82j2VMr2M7lW4tzzUaxVmtoYrjL7NeOyiilDZ2CB1/OIpPqRIdNQ7KGg7E5QVU1YTd3btK9
zYK+EFaJrrARsL3lSX7KppvessC32zGpV8rHulC2pWD2hVG/J4v1Wu/i1/ZWmuNd/9ua9tGBpkJx
REijA+DY0Rqpw3nrfOgTHWps6CLIO/2ofdsw/A5Y1v5zk0vHwTUwN3RHb20eOctgT7BTrPnxSIYE
RgoWc6EcDXO5FfZ637CVz++FhudY+bfBZLRK2DXkcGRZaA0kLlm0h8rZRV/U88KbtxQPB++bfZwQ
X0l9tBN5nbDcfOTk4MuhI1Yt5pd/kWzNr0yacMkT3AipsxNfAc0j8+0LIj3lB7Zg7ZMdl+c95HPO
vyHXxKeBUQY1aF4NF+MhqyBySxKw9ga2es4qzOXEkFSNEYx6DSyMDbflk5lTKmLFnKXE8lrLFaf7
HYaN1VJugcExn596xAjKeisMJnJuWGkdPY0BFtFb3ZxN/W9t2a94wvgRlQZKBpUI5lcLy15c/TZs
IwIhXDMlnAz6rFscOP/DwlaSZjhcMu3ZgvwoOOvwepVPaKgYXBR/cGs6Fx4Xhjt/DrujwuyTob9g
bGIGjeldFDaLgOPXoN6kSK254+cq03PQ8JQrNqIqDcnKPXVrHUknRkyDJlhVctig6CJowg3l1O4G
jnlmZp4y+6iA7v/U658ZwDXNH0KfCAx7CDk+8DN7uSTwe1nesiT+YpW+LH51JlR9O/uEMJWSt/Kz
ZziXk+8157/yj3Ksz6vgEonhS5zam0tSDlKc2ojuBtldZXpu0FFL+aMsxC7cCwU4b0KA3Og3uLF0
REOzSipIroR1oxOuNHOvsTBQtn5tMSTqEodmxRZxknfRO+YkODTSeAU1YLT3VYVboqrosckO6737
AiPUyK2yewIpblaCM2T6pcpwgWDPA8xdqet+JRPhBN1cgxgsvQdUNy4/ify1oUVqC4Kr+u+u/67X
Hwkhg7ELASw76PIpGCgu03SKE/G4SR7IOYdd6Nh5ANfM3WjtACreeZIVkK16Y4jFc8PJtzC28DFm
xWabK/UvFXNT1o6BhmOkx5kIpsH9LBCR80ksl9XNesdNcQHGQGQF5RLLFvStdc3guxFgGb37fzSd
13LbWBZFvwhVyOGVBIlAgkkSResFJcs2cs74+lnoqnlQuWe6LcsScO8Je6+tlvLb1CD150JgGdsy
1lmcZTmGcRnoU+9pYkAEcWDxMYcEaW8I9LLqSaKEjgNK+bYkv2+dQOOPBhcHcQaoQM9Nlz61xvhZ
qooTSihzfjNVNI1r1DuGtRxCTEci7+zCcDKnpK/5ysdVcIx6H+MFgbUzvBLCkDuRzvuZFhFGANcI
VnZyK59RZ4rWQdFdvrDH20KgYqwMP6fNI9NL/Opz3hYmYcWj7i/Nq1Jm22gf47C4g/Eh3UXKmIKb
F0P9dg/nQ8TSLWQOOZv9USaC60vXSFiZvyaVwRBbbYY4NR4jQ5s9QbQ8WaZahigik39t3jSWfjSn
VcZ0f5ydNKnvFv1s/lml01Nolo+4IX9qdATxalGRGib1P0MSmaQltf7UEQEwLmAR5SodVeR8DKXB
XWEUYOa71Z3qjsyitxHKXlK+1BJfHn+0SvnmbPP0Fgq7xDNgXg3lFZES2klnLm7xMFOh5qjFiX+F
uItMaF4Ub2TehpOPGNvim1E1siaUEF0M45kTssQaKXJyECJn5L4FH++vURPWYQs4llHyH2OtxnIv
73vmRKQslBim6g2Czjas+5V/toJsi4M39397tgoJ9duNJRm4c8a3/DzJkqVqxbxgwEfquZNNq0Eg
4GmXDMll1Hzh/gZhxvmoeJh/C2CpRfE9w5NBZQwkIvkx28bpT2s9k7qJwD5lOR1jkEAAj5qCDY2H
h1hF88AaRuLNhUSFc3W3KvKJFzhRoK+QTi8NdUDFDA8WhydCoZ4TI87RE01nC3+ojFm4Z0Ga6oSe
RbZCQaBSEKwpLeRkA7/KReNQAoKQMTXN4M635S6uk6eFz4VNwZDhRkLN1jNX4i4kq9z7lMobd2WE
OnNN3U9VOovGCkMhcTu5dcVRczO60in6TrCp5UjRf7pI88q6JdC33xdKf+r74iwNzGrvcwqyvzCh
SJE3wdgk85TyooZERuHOL+LBNgSQNqZ0MjQywByTpjBBhzH+YzTUtHiowiAV4OpH9eVXgWhMPLb6
a01ap5ElWNrfbeloeWZPYLLUAZeEUezV7KuYe0/lw/wxk8TTK2yypuWu2B1zJs2WulDXNQgQ3uoQ
P7hEjbOPFLCp26ZIszb8QR6bPsv8HqYYhXSls1GfDg0yZuHDmg85bbTYpUDvti9dRU+YNYHAIDU3
AAp1LFrQqnE48hnZjH3P//iaGOgq5b+VAeXcsEGbLJuq5W7U0r0htLY8ZYLuS/SBoxX5Q3RpuMu3
0WB9E2DT92hSxMx8LeE1Fq1rYSpXc+iuJe1jFF1W+T3XjlGuPSVUJYoYVMpTWrCV9o8snR65WYMM
MO6l8KYYwBNl9a0bxUfNgjpRr4MuXMVzZxI9peWXeogDHZZsPCMzG746uqJKS08k6KqgCVVqs9by
9bg5md1bkv7SJS5m5sZQQUzH4pLsR1JMBijVGjeoykcfuW6WpG5LjZep31bOYnTDN24wHwTfEbE4
CuibRsr52M/W7C6oREzzV8FE22pNpxfIfdFLZ+Clxi5/lB8lL5BS0KBtwGBcmQwkcOvS8e5DU7dz
ScOQ4BZ9cSolwRPqF55UjoxrHf8BfLMPI3ZhSnQxkz4w8TYZXi5uNhSADs8a4ALkGSo3rG5k0y6o
AYUXUGFzeEqEFk8J5X72agjLytl5CmXmjqiyhUY50DRc0Y1OPxMpal1Zog9Dz3LknnfibyGgx4M+
IjvYJ3isqXP+VeW4r/gNL3OaA0NXnBK4+1qhre0A3T35QRs09AphieH4rLx6I9nvxWOZdkz1eGR2
5XcXi250m+xFmoMuH4LzAk4JYFIdStfMqF7ShLRU2bR1EDdoObpqcHO99YyJMdteYts1SC0gFdUV
ELrx1UUtkdeMDZc88We2PwKW2B4TGjPsuvorMEYUko6SsvNCvgTWVPtlmyOzaqkagR003dEhU6vr
BPSwkXHTzEEjL2ccwIYlepdhvcSq7il8oMzjAuU8ViPfcg5S9paM6iGV3zXpvr1I8Ou0bLiC4shH
5SymUcCnVUbk+YJ+muqQBmNXW2xCsGEKn30LgNeqt0r5JijvPZcm28f3NBUeUlvfRQUVnW2OvjRY
TtwwzNa7c6EZwZJlV0NdAgnmWdXdNat6xAcjq/2qbF1WHVKIq5QikGVJ2tP0in4nPStkNy2VykgJ
oIPqNS8RyrpQ50ZHL/Mmydy5yHsqsrKwY6+C/H6uRNrDqT23MXDlqn0OPWXhYZdX47vUAjBkOoEa
LoJfZBnKUVBQoLPBZgLnhqLgjhrmKHrVobmQZUIvnnAOaQWkTHZNpYQdbU5OGkkDE1stcJvp+LFR
SVEbtIfGNmThpGki2bYldAeXiRPHh3wj4bk1LtVUXWsyzDbaBgoORoDZfpeZhl0QrABFQDYZkv8q
G7Jr9bOC7Tlt0/+Ku2IzYvuhFF21r90Qf2iomhMwQIb6UvrIS4rVG5ZLZQ23yRruQlCa6g2zdk4U
jiGwQDg2wnBugL1LxbUemys/Tq3WfKmQ/WGZ/dmq/QkmxC4sBU9OGCzru8jyRIb2ko4Z5KVPBZtL
bqTQQA0qOhrTtmyhxBAVBhnlXig+I+4HhJ8KnjdVpyZAY8nISBtRchaCnTYo6EjPnXGFMD/CEnJU
T7K+Gd9gSvTMlsvwmB60ZTrsXZ0XS2QNKBACkCOLkiPh4BAPxDXvZOdFbe6dzaSnAv4Y+u0SHsf2
yFj+sJ0BjY5Bat9RqiYfQGHfVo1gAWR/i6WfBBPagQ956NjzO1hiKzJ3YPUe4r3R6tNqab4BIE/r
b1PSX1F7LMjay09oHwxFs8BIIRL/EZHfyX8MUT6Nmub/7clVfBWM4XoYI6iXdhXjM11O/NtPajF7
GmPaKcQf6N6on9ikR+eCEU8Hhd9aP3DLVImzsMsPj6xgVKQi5Imqpxsob4uRznCUxvBYVQy5dhSh
ZnTqXgwXjI8GFZtofHxaNT6ouXwfhfnD1MfnSCpVehHRU4aEYcjTQAZ7c0nT+pIkHMLZ2TIVr42h
SjtRE58yefbFQfD4j7yiEV1phuOPmX7sCxwJlcP5G+FQwIondogJFaIHrNEDRUER1ilIBGLFlz+N
THg32/Wj1tFemXaZrrA/c3QvHeMOqSdzAHYCC65RZAJYemy7OtnYovZykpN0+cK8/zKW8yU260tJ
qwl61VK8grGE3pETnlJomsjS6YditPNmTMvADArlkmjAuFGQ2WcVzT9PCIE8SznwItlrylC3YHCB
77rh6m7vcsymA792S9iyzJg8jT7A8hTR8JjzMojh20/WPc7LO2F/NAe+kH0IiXxh6BskunI2JzZt
z7QmBbiPHQMUSl3d83SE6yvwgOt4xRW84rWOeki/wgcpjOUkd91pYSOqjKs3wu/M4fX2Odmbsjds
gS/7Mqq80FpcWdOZ8eNdJjoosm5LcwFbuMg6LCenQj8oE7TZMtMnyyQm/bRZSM3EOMfRGBdH+oQD
n11un3kuXoeZSxmi1jfkhEwARJ1IrOZ3s5VivDBP9a8pU72pjXzDnfTIQRnjVGjjhIahIEKYeuLn
0jujGPuK2vuSiksl6PXisazaAxeTArSs/MwS6J8ylrf4S8z+Su2WtNah04dvsVvX9NjXEZKf7i6D
uwZJmow4kiCljWFms8rdjT+6tl5OGEax5QUi7klg0402BmVNTCz711Sj2JjmIyu9pr4MFugGCY2k
bBtW5vXtPQ2li6x2l7Q4rtOyr/MFxf9fg14LXA/rqWwn9gzv6YlHnOCnDjKIBJKnnkskp5xsKkOQ
Be/veJp0LircTdaAuzQmL+dDYh9V5H6iFqyaa19ihVfLZLqm57IF3kd2cFEG0xye9X8lBj6Dd5gO
Lilt1VqgmzC2VJu9LH0J3Yga21661lEsNpbmn3ShF1jxt4j0TwYb6Q8Fft/GoMEqOeAi77lS8L53
Wx+LNRPVaeo9M1ZWGXidjPmo6aRZeBoOqqOjeEjHwQ3WV7GQx0mAnghUvP6zDA1lEoUGRCa8mL1M
vbNeCqpSRjn3mi080Wtoe5g09rBwHCVqHCWNHGlAlG22R6PDujmInFcHBP7ewjGQLPukUxicKptW
8qRo83mQ22CI40tuDxmyuQ4HvGE98usKSQIkxbxn++fkFgm3/SGLe3w45H8G7xX/qNLkhwIKidjj
dHNTyXDl9JJO82HUwMW2DPz52xgp2pvNYvehypSYzL9mVuIzo3+0XWvV+Oj2C4YV+4nFaL67JXjR
M95RSd7Ua/EBNVUOTLdQGVTnKkUjBueKuvDcMzApNBPjrOS2Se+VtkKYqzQsd7z8bEyIM0qPqvSq
MdyT/yVLnjp5CiA1eSL0SLdXkQU4ARbVcko1N2eOXg9FoIlGUPcMdHGfRWkcZGi65j9Y9QoO+jg9
tEzMagZWc45Sa2fondcyjZVnRL7sZZLpXPdFUMdqkB/HuXIxy2/YtRsaylsKPrhZIifOhlufN7do
Nq9iV9NAmEcZKiYC6ZxrKzbfx6b04wR8H8lq3S1hENUM6hVcGRsRvgfhmc790FK9Y0AMz3VpgiuA
9jW/CqIJKH1yqDj56ZbjZulGmCAgXFo0qqPVER5jgd4BFmcUF7EQriqOAq/jKk6fzBSP8Mjr901u
VFnExoXsGFBQQYgtuJJrFoDW9jHaFmuLqQ6U/ntJzsaoHRCWQ2pGDnSU0eU7Q880k99G5QQK0hZU
8z9tYiwdBpbRqai6cCTVd6hxA9bMRkcJz6BrNvYdrLeNCSqsH5KQXZCdUZtQlKWuyb+JPBlpTm2Q
id1LR0n2dHP2m1Y5JQLiWLJ1WBrFzxa7P50MUBJeYlpWy23a3pt9qzNtJWXJDaeMSMy5O2M8MCMa
yrexO+vYG/WOv36MRsxOV9J1qEPZ99PjMiKnkilBPOK/YpgtkZjRCX4p0bh9IHneS8jfPtNnbdS7
oYJHuBzUHlniQGRGKrjnccSFMh+VOXz0GOYG8OY93rr9QsKYhZadimv7yqSVrOy8/WAIuSuXL8VZ
UUYjAAOZ3+GCQuklVC5TsauSvdWswnu+AIxlbff7M59VG2XFxBe+HBkPoEoEFgxyckFWIriDdRUQ
rCUkz+mv1nqbVJ7oqrMrjLeD/LdAsydq7C34hFpsOYWcsh3jBohHe2kCtSckE7V+87O8JGx58beU
QtRZDlx0a3nJcGtw2GVl50jERPOHWAGIwyyXj13r5T2IavYr/XjSqfJYcHR5dQyb5WwVh7SMPqfm
fUU0szYn0FkwkkLqYTyzkhLdjTUoGMIPx/Kfnq8s+/aT+sgi/CRoDbKz8KEgNpOQl0wrk7qcMNWM
HyUSJIKCCINbrvrVSt0oxhaJhfLaY1Zq0CG1L461eD20k52QpVrz89gmgBMKVImbxNKEU4j80AIu
FCNhUYp/9FUmEkFjRcwBDwLXXU8GGdKvdes+u9/JjDeKTSifrTNcfYxt2o5di0B5uSt8QxekJaj8
5uVr3mtOKzP6ouvxGlCHOPE6cnZoJfGk8zK6Osb6fkkdiQRxrcMph6UE9kVaOpFsmykAy/SLrkqs
6rd06p9WCUoGK//Ys/bOnqa62jF7NOldY946hrdCyJCLnEfUcCuvoRlLgWKiBrCuZd7bfJtmfolj
+qjISeRdYfwuel9XH/yDOX1GfYOhYt8091ESPtJKAi+Ts4f6AjXwVq/XGGdPnr3lvPwmD3MBq3fT
5nXYItHVDQpZUhouVIQLY/qpN9ZHpP7RCmYAOINNLMuUPU4n9IgiTH+WklNNYhc/FWTT/aScNckx
x9nHnU89siclQRIB5iETlj5T0q9F1HwXaGc3NnWScjJTHgy2ZJnl5JcDe5FKYKeTnCzZn5eDiVl1
jtT9unhpWHlReY2swGjPOeMHofzRMCwkhtcUV4Wx1NLvLUoPBX/Ba6jTAJfYRex8Qbzn+I9M4Qyl
FBcXwrKe/HRG3s2r5FsgpH6I3Dxk82TK3VFUH0jH/rWsFjtWi+O2AQS1mYDQLP995sJg034iA2O+
ZcxcAwNJfIsv/pjXDGVUEiGzRaTUMwcU5hTfBpEG9TuDPJFnphx16vnQmTGgU7C5Jh+xjltpCp1S
B+jrTegJdbjrlKyh/ph52pb2I6kJ20v2+rFGKhUB3TL2rMFV6vvt3sVTNhXXkKU+Vhngw1r6VtC2
N9DyrfIpQopPU6pdXDxIB7a2XqdMGJBdIvwQpYvAN8Xgb6W/WVBYvyJPubcUiRkyT8qHnVSaOID9
rjtsD+NkrU6DKmZbRwnHSAH3LmIjRPnATp2LIV0JhjLsMPpeLMsv5eTUKE8WGSPKyQhqCRLtK2CQ
liNK5UnAFpjXw3vaPHN5OqcECwtr9kErrEyklkwMw4r6Q8+kd7RxbyYO8F6C8c+prqvHbPQtLhci
xTEGoGJnl64t9THqhUNj/FNR0OTuwgRdFK3doS/Ec5qg42RKZIqaLTbzKdH/QlrbV6i7CiZE9XoQ
+9SO2vhq4ZmTfxgzziuaC8RvSnVrwuY+kBsSygHlZAgztTtvQtFcWbDUL46mn7b6VwAlS1nPQxfZ
PLtS+c/KIKonO2aFqJIHFJNa/0jNMaBNDAry5KUWFFJ4HZQ5kEknSQw3EpA5LdTMqEonpKRicwUu
yrKfBdEBdnIvNu4cCg48EG4YtLjuohAhV/7SQCZB4tPIjv6Ui181hWyESUpD+SyWv8qI2J9jyYok
lgtf4twyWHG2CeyFpnQqg21oSp1kYEn5U29Spm34C5yGJBmMB8c+/bSICDNURABQFVzckX/MkRcD
OUUDYCnNpo2ci+kLC0eHKnKAJlQldsH5xcNzzHiYoCxRVn4p3ILctAalC+3JtHrrj3Zlf2Prdzvq
frfWtcfUt5u4o2t2TB2zHmNEZRTvS8Pyk/FbdcTBYFD8r0KMLZantPchvitiSTDT+oMU0kZ7azOv
4h6XmEomHMVz/NA4F3OUvZP8znPGHl/aYz5EpL6zMhorhex5skHFYIujJZZTopOKv1Fu7UbT244N
r+jxZqIjiG9Wl97MMb61Ciq5B1VZPHqpwks1vPQZZ6TFCB4OYyCvKRVsf+4t5dR28UmOMj/RoKeJ
ID9pEbLQ0be/5AbjvVaNemOnzbwLo67dfBWWiB4W2Gb4nh8No3XUYnEMUXWM0kBvZTkRU+hKo1YU
B7toPtiP79O6O8YmvGYq2D4QFiMYluwC3etC5Ztn+6EjjOWL/pZx8BKm/rgSZas9e0mwtyTFrmbu
tpzl0DpXpn4R9MlNdX5ws3pHURCPb1oivtPsWxGVt7J4kih546LyK4FE1lz6tUTGZQFAz2uqkOW+
fBC195H9CSLfZHU3OJ1yHVrd6ai+kOFq8l/6qir8FEO+oQUW3L9Q9cw1mHWB1XbpvNhLLkwxVKb+
RNvG9V7HF0iaa/Idgq7cHurJNgluQ9Cnc9rqd1W6Myp36CvblUC4/6JlId1UBfrm2OZd+QDh/kxC
+ak2y1PTWGoRa5oIN5KThWVnmtQZh0a8ToRemDCHRW+dJq/2Wll2EoNXfcQ+IWTOmpDKsAL2ow+m
0MoKMLvmYWkBChuAfhS2HjTqGro1q6AlGvHoHIbEVyrArlmLVkB7Qy7yEUbVs0qqwFDgSfaSz8oE
wSKG3OoYRQWHb0InvC/bzOuy7ara7svkBLBJYqq2ZujFcL6UypkesW3Eo2z8qlnnwTiF1bbp49Gb
rZNfGNmhZH/WEFIYUTXtUouxZY1s1GI7BH5goOd9kvoWTj81YYoF5jxqcRQ9OV4caakg6SNuLtGr
kVMLohq/+LQtJRfXAho/mN0tFB3hJAyfbCGj36U8u6BIYaBxRDSA4jZMJdUyImcTuFYv2ezwhOUA
wvAwkMairDABMAsqe4FJr0YVX/AzrTTKhd0a2UbXeAhbk5YwXWhG7REhWw4qIU9vsraL2mOW/+PS
pxz7an/QEzFGaw5VeeHXFpbDiGu1AC6zf9YvwJ+FIR6Jx+VfRoQSJMuugVglIR1tDi2MHsNrXwo4
sW2H9hoxaDeEQu8KuP8gS2f4K+lZgB4qDMcQN40eQAeNPfaT2++ZfF1Wb7gRIdvJf4p/r3FJ3Ylc
eQkFzmu5W+NJvDd0Yn10eJpjhA/yZFEmZpviAfjsPOLMJsei+KXSQi3YV3NGN3F5lfgX/L11Yx/J
EVAd/k/eJVh8RVK+6ZHyrjrl2VzggzNRcoh0MOrBl/P0rIW4k7vlPB36fH+CUziPnyHdFunFIvFp
GB2Q1FY//M8k3tc9SPq3smmOCQ/rsgdr1PLUVw3t2I7ZAl5BoE9aXB0RvQ76dKvq+EFOAYsZUfHA
QtqnypgOsSfeETc/xql8n19z0frGgoYXHag9D9V18xUw69jCiUPtpd+T7xRaaCCyGcpNb34p9A8y
bnqs9GKAirETCeKiuh4k5wjb/jEp4YNsj4M4F1cs6fa0QNOFGJv5Kjd2LOCr2Otl9jRyTMapE6Ha
1dmjhlTlgkLj5MEtciw+RhPgJldtzWqHk5YgE7xM1NTxijdeRe3sy9XyYclsDmCsYzYkI5j9Jbfi
NF1UVQ/EFOxVkWMz26mSwjCwOSpIVRHrZTRGp5HbREqMq8zmaGX3S9Zkx5gr/+5GgiUq2alzNLkm
gnLF8KaROjKzQ6kD51Kz5Ptbj7G3QWViffSyjKlsonv5TIY0YZpkgWhT6YvpMxwtLmuQKhsgGoXC
UXjEiQx/lv2iXLu6GIPs790WzZABMKlDXrokWKj/RNVRHDB5wYhgUdQD+o4/ZzU6DL92o9BDMs5c
FlftPt0qy4WVyhYbMT9AY2VQ4ETFsaBnal8KAQGIIaXnhqXvSBOlQPiUoeWUf3hmcRoleNWo4BFf
4w6cAXhuCTRAMkgUAXiOl33hxw4rjIXnAHDo1pImsh+yI32UvzaEp77EwVWZiCWX+Hcoad4mnEZY
MRnf+MhAEQlGIF75U9OqgMKxBsl5x3i0aZCfoAVnk3kcUMNVMJBobFGoMipVa0dnW6EgMiWKagPV
4av0R0CHPb42tIXJ3prwseOBr5iWIOASwv7qtO1OAOWJG4bt5KcJYBbVgSbeVl4Dmgjys9HBYzpT
8BeafrnAXGcCLBk18tG3mNyiHocB0h23GDC4T5ln4GtnakL+2aQ47YpudeCCDkW3c+Y6OzeGfC7N
OqhKksZCIjUxmDXhU7LeC2RjndpeYhv/1EPpTg0rvto3y9EfVXzm9eKzQgjSBU3cIUyEJ+k2F1n4
W4Z21muPygjfFwa7onzJRi2oCCiXcchiYyZHh+/k+nsSxQNyJI9do5VT9msJuogDeHT2obwFO3P0
li66qXl/Ndkqt5s2Z4OKgFacwdPcGoZPdezHa4cqQXEb/NNsb5iKzQKrmNsPaiXu+4mEk/UBl4cl
guAUCISpNvBbdFBc3swaQGCK48/6bK1o7xRMoblDNgc8OV89msIO5WAXPTrGPDn0VBiJyn0nxpoD
JkB/w8GBbkG9pgLZLT+SM26N746pG7kIGLgOOtMPxi/YnmJYp8uxEZEkITNvUsxqAxUMyw9JdYEw
YX99B1LTw9O3eGyLDQvXvIS/JB2oeuXi2qk5UhVMzAQZHBQoLBIzOHW2O4ZcgQyDg/ZyoL1E/KQr
CJoS7cymHCw0TxfTghPKj11lafYAFmKafFEGEa3zs1iVMGDNfNZKm/ZojERfrYCFWeeiYPBm4L3d
NHwLm7H2okTSRZz1SympF1OVL/p4iOFzV0cvVCn/ctYuOwHSTibeGXqdxuk5njBIuS1gLiEmeDsb
Xb3O3Dg2tnmnY7LvH7ekmpvMT8lsROpvxL4KMjjsINqkBFrHEh63MdmeGJp7yG0tQu5O/txYTSa9
hPgHMiVbTabrwPfCP6MooV5FNAjSiiS6LU+KhppdZYYcVYFQRfurHGApQNIX+g9lEih6h0uOQ5Z3
UmVS/3+9L1cFWYbZkdxtWc48RjQor8X9FIqnBAEVc9YYqdA0OeMye7pwV8mQqRLZa2Cudged5kaG
gjbT2ajMP5DeMUAcWnyMyX1pq1O3gTptqTc/qs3I5wsDwQeGeQzZ2cWix1u0QCWa4SwspPQJaL6M
Q/27G36RJ0kmxJD9Fv8LJh7xrzOi/7XK1k0QYfHMsPoaOgwN/eNspB6qE4NQHpFxr8EjBJQ5h7zS
BKi9eMaBbyAADGKSvCaccJK/mSQ3z26kEqmDgkjPNz3yY0RekVXZaeMv192pyudTqu8gv2kAuxjM
ZZ1l80ogo8Smn4VuDjgNOfgZStohsh4tuT554rHhMpLwbCo/ySqTKNECqf4n89RajXJcfpAT6wTh
6Kyhpb85A+SSffuAKRYVxi1HgfVj9u1ZAMnJfGCJVa5E22D4HYaB3rRB7xKDZTRvA4lABSq2vrK9
WoydQYYw69RovwBHnEAuCWC2lDSAAmRsBI6UL5Hgs75UDmieaIQocqWMrQSSRu3AQvf42fEdqRKk
oncE49CzZwvcT/ox0vcxf8u8zWILPAz3hGzRjeDNRGC3k3/m0boOWXsT7tW5n8ByNkFoDE5MQ28x
ZaOawGKxF3FMNuWtWoaLIftjMoAJNe4T+nZjqG+aKvhTfq6q6BIX7g5Pw0HVBBuyQcd+hTX0kj9Y
Iqh2hNqI7C+JFiFy+K9QmYNz45ktQ/2/A1D45v2KoPCWYIn0UbJbbh9oCIB3pCUOOjm5j4juF8vL
0T1KveAPDGBrQgWM31YLjIdjT7eYJKHnrhYEBqhEUiLphItmQZkrzbuMsg/GWUjXgZZLYj0h7oph
CcRwuSyJBV/yWCYFsaDqLQXKuKJD6goO6Zw9jt2hYeJIUdrxneDigTScBz19m06ERI1MPjljpoRz
pggidIRNQ2KEWJ8mtfKHvPKEpyn/oGMvxQ8MHCnro7mJPPqPn36+Vi+gzIhsQxfOv7r4XS7iGVzP
odUH0/Fvz4AHhQizjwlpz8L5YW78RmRqoTvulQRrs9YjA+n9HFhHznO+tg+k2+L4VqC0g/44pES4
sRtMrvOqXQuGX1Wg4xtHoH9GmtNH8LpiIDrCGOhyE1TtCLpwtuEi5Pm9m8pbGOfXhh+xmcln2Nd2
KeINgQTYhs7EhpBpqEw5UWvSFYTZbcrbW1oeFN9ctMusKpdDjpxvkcRnzhowzbl34RfHkbMI5Tt2
mYfV9nczU6/jsO4lmeGXbUTCMW+oeVHsx3YKjWvzJqcrM0VGNhViQGXlzqSAFTuEgX62kKRy6On+
tfC4tiaLC7L9hPU41XQjLUGNenpMLB3JjHSYrJapgolJ9CrJpp1ErNXW1kbjbzfHWiRbp1W23t4f
OuJ7WfRbTX1uQlIORzEw++KC528gvYD8ETdpWaZWJbUmzdN+6nvWM5or/x4IE57NuzkrDwEykzUq
b9vIUxnJ7Bg9foZqRf3VtF4oFF7J8KGGO2BBxUspXJvP6dSs6qWZ+gtoQji4Aku3iWdMgR6x2sLw
Cy6H9ksTNFtmclJvc0n6AwrNAiTf8sFPHMt1eFQZPTe5hts4Imko/z5MRXVuSAKLX83cv+ZoeqVr
/Fps8m2+1Wab8OGuxJe33g9pg2KEFEuF73tPepKAiwe6KQLOgqjt9Kn383sq7kyEKgOwi3Ym4IGY
v+q4sKRApFHMiWcig08hOtXtqRnerajl9J6djEE0VVSNBJfNR1aSi6EFXSn56/ic8+g0AqKDlRiV
g5fXfhLnpw6lZHoCabQfeXFR3T3wwIR2I26uJbQyoDoYPBoGdDpEB+yVKuE49FekStbwr0OVJsgT
rc2utXiV8XqOBwsZrkComDKf15AMte8w/FduSpxxci1g5DcIk+yZRviRCC0fg5zezby+MgZE21CB
Rk8xArEC1rFORZKw75i/o9IDyAiuAEceKKZi0NyIJWTKgogxPQtCm9G0K6A4q2t4llCW2sVvPvQm
+VWZ0UUbfBFRtVqfjBLyJ6FVu+FpXekfLkUkXkrPwvFhNRQUDN+hE+MKH5LR07AeSlxfknhJsvkg
yIM7rMmWJuFUeuUME0Vb0iPdF9Bh8mIzOT6KUMW0RGb6lxwNDdLNAMlCyp12GBxDVqkfkZbMuJdq
1wRn2+iQQzDaFkwTMNmKMta/icMLZvjshgRIK3qPs6XCN8aGbfRWEtuaRXTUtnFI9NWwHNOg0l17
Xdl65IrxWey1iljyzSiBE4doq6PYdfs4vRfCepBBzg4SCTO+EqzgaULESWQz0FlQ6hHHp7ED32Mr
OVA+THTowKZSmhgoW8wy2dLj8SnR7FXlNX6aXh/FH0uYv1n7+Gr+iqrqZEasy6ClRpc8RRs6cqiR
jUgAbU65XnXXMWPKgRIOPmNTEJPbvCxLYV+xel1v7XTcARNO5HCDeePumldoSeiJGZLG/4S/JnxM
dLC3Xf6v2/Dr0r9NJ4bTAEcHGeOEDSB8TxFmDkcWNmptwRz9ryJbsOqYJMmqssx65w+zcGK6qFvo
ptJzNhD3XnZXTdSuZlne9J9uW/ckIqqYxk1ywpBRGBRIvtDLqZjI59JyRuZ1Q6OSwzyHzjW+5XJ7
NvlkdReesGDs155YiJL8NvGamwqiyfw/yY6IPHN2QoOFXiZycibAT6N9Lr2tFuGnqXJM6dgGBxds
U9wHTXvAhKnEm1S+TCX3YpIR0ezkk/Jo4uQtzrI3JcnexFJ6FODik4cBZxYOZZ0HUtjfZPRuC9Jg
hO6tSxDYzJhfhE7aZ4GEbU6hZNbka4PAo1ad4ddtmPz/kXRePXJq6xb9RUjk8FoJCoqKHf2C7PY2
OcMi/Po7OFc6fbS1t9W2q2GtL8w55vpc8aVTS1oqgrKbcQTokXr0TU2ysnTHSjkFHcYFh7UWNRjs
D9IKe7rxPPIHACwpxi5eyntnX9HGIW0lOXKk94qx2lES04kkGKaZqAiG/w+CbPCxf0H3/Jwl5Lom
7FOGtoNnTWnYTTG4QVhpvENY05zq4MKEzDndOPkiLXWdmqdSsG0DqFgEUM+2oFqadcFDIzctog+K
Xu7Aa7p3FcywJeOIJhi8yWn3DFE0E3bxdNpor+eshCFaIb4FRVmQqsfMERSlQ7Wkl5dqy5NgfNUe
druMZkDSgyRBDyFeWv3TYCj5qXrtWjNfuNPFm84UTD9FYOcLfCwkPmz+XszUj/OmTsQTQ9O8SeA1
WJBInkl4bJ0y1LNfKTiUBmVOXwVmKweIwYOiAnVS1xctiogWgGrb4iWT8kv3+0gFPlJW/bTIEfov
Urpl3y6+VfIhR2Zs2T+e9PtoiKdGXF8W2i+25QD6W/05fllj7TrrQm6E5WZxwYHReUuFDKnQkT0a
HvB6ZlbUvNm5i+AVItraUDwO2xIpXCizUiF/6D/wVGxYW9uBgIaiQ+zgAHpxYDRs2uMeEZPUKR4e
C3bDNTj5RpcPnY1o1RheUH8F4hz1yTjuJKBeaubiSqxvKq12Fybq0p05DGvTCuaYep3GMSzZjqkc
9inkpJk4Bmv6tXHzzPTXDIeviEBXtfoLQIldPsydjFBjJMZKLwJkCabzm93WcZ3tQBzlvvTaDMMv
L/dcovS0OqQQnYc+3puLwpNcNtaFeBgyjxZQRyl62eWKSs+5sSVbs3s2Eq9tmWEudZffNAxgtwh+
bBEO2XTPdIZlKOX2ATvwbs4Y61h48PP4sjhtkDZMnvWn2Vl36rwC5UCJkb8ETuTHl+RTIfSE5rwE
OZKiHR0tArA/1TdFaOdV0v3iH08h2hPInMu+PXyOXIp53WAy5awZlXcnYVco+l0xGK+UFlrdNX+s
aybg4z0HVcaX8P+dkFKzfxs8FKk1URy5KW7Cn008zs5nqZuBcNbLDknjA8A8Yzq/aBG3zL8SRT4D
VPcRcyilAn4pcgVPTzO0nsamqzFlqMp7OZbx+qreRNoS+vS1eGsz6SVJ4pVaVKOFc6+eiGqRPKm3
rGuu/nXUjAMn88AOa5bO5Lrskr7fkfs6sDJHcbpimAuIhm6K2BtI6iTVFYhhBbJNvBRAVAAZHCjO
b/QzqbqpVlIv+TDo0hsAe780wuFB63g2gDA9mm7lXrG/uStce418gyoFncXDwYmUP4tP7TlPK3EG
m+qISwxaP70sW3g877a8nvgd2EzRDbCjfrRyftbJQGME0/T5kXXYT8+uocV6p/Mxq/8sMlVzNTsI
+uQYvT0wYAe0T8Lc0FwI8ETxW1V4oWLWWyo8BVhF5Lrp5dE6JQpSKGn5XyyfrMJ2WVhZgfZsWopb
9E0lUAriRIKui4FRQpqp5Htc9o/0OC/sGGbCRnMMLcopmZiTVXjywSmNfmvpQdsmYamjpdJnUIpH
44/RxGCB48daL4/W7W31ymziqvR8cYhLyuSrAm0/meymfYopB3NQ6VSGABvM5aZoMjGhS9jKGkYP
ikRiHuKqOessn+coPye43Cxheza5deXGY6gbr3cQJqQ6ou7BhXG2MymsUWzQQ3SnpnSOw9/5DCL7
gAPj0HZE65BGlM3DsajIEilSNBLKbkmZj8k8YPq7vVCe9Nhu88G12WP2HTUpe8yBPaYWHex48cg/
8VK+mm71Zo+8GZoC8nGOZAn4mvobKf9R6nO/6a1znI/w6gnKIKu6w4O1nO3ExNF1KYnN7AiCLat9
SdRcP18jCtL4okOQPZPhju1OslGSXNartm4cop2JNxJl3ghkLd98yChiMA3PPA3ZpYVOyidIrMFQ
OwGXdJy5Gnx6pyLkHKCvPGFbOKGG7ZcjTp1hBOJOksnk+Apknowwk8X4oyG5Q4AvP1S7vEIjWx+9
YR9rLI3Or+ZozIs7MMewwLknHHO17aFgRvaHETPagOdk0zDDYc5s/FJ5caDo5Uz1s+nv6Cih/ZcQ
dWpNdRBuhHNIxYVdolrjB3yCccH95Y7kukm/iWgWrc7tkLg/ytMCrtAznkv3xnHkZNJ2dadtJjAN
RVX9YGb3ZqnMxAGZMt+Mvc09nu9q5tqi9O0kDyaVGEvgKuVlQeODKBwB/fysCM1UtTywFinot13k
Ii5Rclf/ynf9LBgG4L0jGzFZm/NEuPngyxwkRA0Ac+1Vt5B6T71h6gXuUO8NUI4ZdlIdX17CSpYL
y0B1a96Gf4lx2vx6kvSGKOihdudUBgtkBmWFO+DGSNv7VNy+557+B5h11eebvgV0iAFVNtFnijdN
xFQn78NinuN69CcIeCUKQA2krrw19B1sjTdBuz2ZOdG+FepXT0ycHggkUJW7+dCTmMoG39gzbumX
D6u33i1Yv84gv2I7447Dp0dDXA2OO7WEQ6ogDLo/QpuxesZ+gbbmQ+m5qbodA+F01nwjYuZ4MFxd
I4eEZn8GzjRp2k3Mzg3fM5gYE45AXaQfhaG+Fzr6+GXXk3zB+YRjdugKnitiulvr4LxHHhq7q/5S
FfjhDMPh+aeLHhKQc1Wzfh8t2Wkqqrvi6PdZQtpCBEvSoXnDPsReVP5Cf/6ljX+WKL/Za/ZmEtZn
FW9oBTFSD/dSrq6AgebGXbAHTBbZjovp5ZJAkooAwLTw9Y2BElkBnob82BVQCo3PvDAw01LpLMZz
sqUnqn1TvVXpfFPn6kZ/fbXwM+3mjv0JusBB89ASjR4UOmRM1cGsVpL4GjK2uM+mnb0tK5ZDLO+w
5xGAkF4SF9yYfsXudoeynsjimq7RI8FrG7uTjtjYOcdL7idJ5jOi8gWr9USiCo6kc3wa/0R5+45e
y7Kke1FrGzf6Cc03FV75SaDoQi5FBgAIvsUWnvWEc13K+j7NCaqN+YZ8DXyzhSEx3TLTDEjBWn82
vmeH1q4zT1OCSL91B7JmjXOH4bOABTYp8cnEXwDlZQYnybj6w6CyUFVenixoP4k0Suu72Vc31YjC
NNMv8vOQlbo/j+nZ8dSwLXerbJ8RvhOVlbrV1/pay+yawiz7bNTqI17stzkDKbuztrAfdU/S2HGQ
tvU/GaOMlPeeKtKwLJyAcxAojsTi+XfG/6pLMBI7AWKRxd7ROMeg4k1gLJ8S821DU4/YL8Ef8Lmi
CshoLdbjuAFbJly29meLY5lBHfv1Cr243P5hy4wL4dCd5GsMxyL6DbykK/f10cGN2Xrj/m+JNgWx
xZMI0pBUTEMDj0D81TtDMHimcXLUCBs0nV2Os2ZVv4eIWVFKUQw4zORL5MXW/tVmBkRBcucVhf2g
YICbXBuDxrSeIITTFumgwsiTicE8W4gXiomLOjvGJh7f1jgY/ykmqOxDqpQwNK2bwGUCYoH5lfbK
X2U2v8yWx2RV3iuYRyhAuA50PWGHRFo9C/IpiK7Ay7GZAxZmYtSSQWIogk7+KMXMZPL8tPbOMdtn
PFiC7N20OTqgeTp4wdIp+KtfV7jkDpSZups8IcF+IUmPnzUepVn+ION2P5FXppPvgz7rv2ELodEw
4/049hT0R+0lOAEXzd4taERkZK/Ct/UTU5LsPGCy/4qdF73KodyJk2DFbo0gVg6b8B3nY7pP7V+m
KO95Ht2dcnoYNgIaq/HyBkS+czZi8/yvCgmTclutdCdv5C+ejUzfVOLMhCdjZdXa3FtG3X1sRtY4
wyqrfU5481IeoynBwQ9IDA3KusUgMFSfHubwIREzNuLP5nfZmNZlEFfbAwFqTJ+Q0B2tcvaneQnE
CWcbUz1X/LRHlZuVETJqLiJimYyW2O2yS8RWg1WSlFu79CCL6lKbLbDu9rJqxcUkbmlZyWnTAzwQ
gWIkHBylTOhnAh8IG6CWXkuZlAyu5j/2gJpiuEXysNPs1DXObTJfLTloidJI7xW/WsSAnLvAJtwu
/2wU6K/vCsD2ViOk/Z9ekjUvRAC9J5g4XVeoZVpCOTvYDIocL92CqbUUI9C0k951ouqsX8Ma1iqs
O/5WuhOaunnPnOvctZ7SYpWAQ7qgK0azk+BMHWE/lON01vkqrnnffcg6kVkdMdmXhYigv7jld20j
szx41cqdKD7Ki/M4Mt9A07vmHyzR3ywkwQNohL+5/i/D18MbBPn/f6+PhiRCc8gOdkXO4qARD2Ky
7npa3EycTryW6A3NW7oBUlFcqT86uApr4ifYHoVpeU4P36YuvqyU+vmImAjk1rS0btONbmcj/qYF
kQ9CT599DNlyfCef9KOw7A8KY6X5riSJA6UL40HnJrI/YN4AaGJVCrY0sJr1I+Z5lXcqkod11M95
WAlMVhR8ur28iBip0eXH6p1TlWWnJSlfNp6nP5LVnFs1PcMQX9Xf+MxrLSGFQgV36T6nlVFdzKgI
kCIakWYKpCdZVxQ+vCl/4skbCHjRLTwB80VlLGoPByPCil29kyYuPvlnTDTP5KQ0w37JyWRc1IvW
kLY6rgGRG+ib0vGitE4AL8WAQdo4wTQRLyAj7IxVoq/yOECLwC6Gk23P9xwVBKb8BfZqJ5/0b/U7
Hm6Dh2SWqKtdGqo4ObTk1UIop6rHocFAlcDInHRfjUEw5u27c8TlynSaMguPt5miZgUNwep2Lm3W
kMdGpTn8VjO3F9+mxBSYQlonASI7rkrhZdSUc73Cs2jQmktk462wJBAuN6fUZktdsbQfgKUdhOHH
rPtrsh4tEn4EWe/0Yzl4bOe3QAFnT2cw6RXisvFbhzlnktMdaARUMwZkdulUG0AesPqj/1bBtlgA
+oJJGn2GaufU7T6zybxhUL+id7VgUExcm+3YsaxydSIt81U9QYJoQIdwemchITuHnsH4jNpMWQGL
Z0yYOeRWmLxOKDg1ZsK94sXcQ3jc1CgCfFuTDGG0isvTIp7tV8EIP7oscU1OVOrzVA2cuC0i192d
8A0u8zGgKMYFPVvYw/90YwqXh6CN9zGK3uJieKN1jbJX/F/viIccPcuB5E6Z4lVT7rr6yUQCG92M
Uh1uP9OV6fs+6cuVecyuQbOT/SSAU/OrWjphKpYw7bG+UgEVo2tagAE4vE0E8jHWzvwrGXbDQHrq
1piwdYj+GlLK/7fM5+r0gycFXwicIIhctIsdNJCCH7RhPH7Yu6/mN0mDE4FiOYI2rLHJnzSqN85Z
XPXenLwVZIMaIOx9tUsOQCd/5HM/Z4fWfG9RoKNaPqovNrSSlIckS+9z52//DeNDSd4c0OFMc+A7
Vd0TI/Hv5f6DAfYwAp9CKsB/4l+C2+a7EQMC7odfvr+T+TeL1Tdt6yx3RwfE5LZWZnc+Me3TrnOj
nCtT8czpaxt764fBdxzd13dEm5qhvrsXFrAar8i+TJWCUB+4Wx0assH9uduHdlavZdmF07ejErfA
IrHhYUWDVGF1ekeCT+VASHz+r+qJkA2l/za3t9jf81I9CrSX3O5fWmqfNh/wggYw84rEeKxQr6Ef
aCkiA/GeYBDBuyUhYuuoZDitL/Fb1hP6O5uhGknoxKIQbfteGZDV/5PrXaYM79ZiHuIREw7V5T6e
5ffoy5VhAa2D6RYlngxmRUzUfkZQBRaEU0clErqpff1rAblrY80/zrQI85jcGVTzPBFN/mnObAxJ
nSV/GpgrrNt0vivZfNe4FpgJOwS56QS5fe4M7iBWzEK7RvFTAXKmRMdNCoFlQ8cDLmdslI+sqKjl
LvLPonWI0yGOkh4pF5KHrH3L08t337CMJL+YuQF8BKzOSm7yn0Z3PKYJR50ChjE4IqBvla1lITM6
ZGMJBJ8gUtor5Hb24pwmhAPViZJekR79Wnr1oqBokP83fRoT59JFX+hLQBB0gTWaDPAqB39iy09i
HU49ynZXB78kYMBzlslIQawjujE2Ev0PORvyw2pROCFFRy+BSOfCgY7XMT42VDETJVsqW6c8+6CP
9pgGF3fFrG6FXnzUUfZZOPHJaMn1CpTPVDbflil7z05PKR0f5E5USvmMUa2kTAQYxucXzFapXr+N
xl3HUtM6vYuLb2cw2Cq1V9vlT2wRuV3tTVIVLMa0BbpzktjY1aBOwdiiElMvej8vj4rm+ETbrmiS
CgMCOAgNXLysB9kTgNM39PtY340FHjhAXxnYgLSw3lDfKu7oNp6PGl0dtIP9hOv0FyMeNJ6autfD
JL3ABMYoKtPGPBxLDov4SYin1iSXclD3DQZ3pjgLwaEawrlyM+zMzziRX2ZHZ7ov7fwxsoNno86j
XiW/88l0Jyw8Bzz4I7v0Sawh63P2lPJm8Lsg5Z2K4THk1p0iqeKzKZ7NW1077gDQYDEGvpisxMNp
wPGSHqjXFmr0wtCPvJYcQ2UODUiYR7ND17U/z5hhdUBpiKy2L5qgq6NHtwr7NOEHhsL0GvAQnd9I
6UEZMr0PETHUBBVKzhQSSjHloJlgq7VlqKaCfOAldFo5XLV6P8Y53rchlLVXl3VehAQA1nK+kpPF
zkhrAuOZbDJKaad+5zOuBPqagLzUvD7BXUNPkQcs2rXovevt93RS3q08ec/fCeM7o144xt2vhitv
JPNPJzgClRxtoUnUYKYSajaF0F5Cob6b035Vp1CBurc4CdE9xn5Y44uEVExTVbQzjNgZQO2U59xf
1b/oNxcwMRyCDfhM6WMyYKNCJaUTRmACUX9kD5S00QFf61Hl3YeuBnuIcYtAxA13X9YIaxQHqjM1
r/jVfv2fQxHF7GeU4pBkjPuqqbdF50GMUUwd8XJnmeXG4hsslJG8IPY8Ukvc0wgsNH92A8WURRZP
vJdYE9tMdz8LKo4EHRnTDzf7MzCdcp+9bSBEIqY4hCUdIJyCcIWgyh6pxEMMr0jVnHg3Ss9GR9RC
zsO+qMsr1Z9cLr4kWn+0U7KmlHPzh5U2cRvOFWnbQ0eAotNpUePdcpMx2SUj9UvJE39+Rnw0yT+u
LIqOAeWVGavnBGveTRfBOOqnzuGRCe8D7sgSfWC5OU966SCTK8f5pyxYX2Z4YEt8ph1tietoWvpt
WTskwgJRYgdTchw+BtYUcQah+qKyihSsIo1Yd+N1Zn9Suzr9vsZcEV1gSqmdT94cx17iYNip9tY/
MrdvopeuRUyrelrIUFWA3zSO/cIipKXJQzbtJ9mGzzg9/Ebft8rplUrVYfTZ6Rd+vJeio/hkz8DV
RyJdZpCJhtIZYqBC2k3d6UAB8KDsKQIpHfVB7NDTUOZmWueilOfmIaw7Qdv+PWVuu5JmI2g4iKvz
EAwRhrnXx2+TwiaijrdJJx8j0OA5UznE/CiKLaiDUv1pFYk/gTsb1StRbuWan0fjf+FmzEsuk3Um
edWBL2kHFfynTtuNmXHWK+NtxbXoCOvDpKUlm6EG/aMpi5cv0PLpc2Z23G7z0ZW6x5bcpRT8r7K+
S4lqVJ/EZST5MFYOaMgSyjMjRwMMJMsJC6bwCYcE6ZWYTfTb3Iz3EV62VRA9+q4mS1C7zcrOe7Lh
bKFxswy3mYkZRPOuJwsrShCxwW5M5ifwRg55zv9LC5u9EWsAF3iXWgDadAaWhFJK+tEgAr1ll5k6
/8C5dcUZEwszU3PvknxyGSsEIdkfamevr4WLrHqrW5FTACzJCdHit/FgwxHituWtTVH+Ytnuy8Tz
zp8kdSUdYtjZ1eABDrbmCuM0LqwWhUSmAsKX/8Wm74iX0bTxSZgijhA4P4Dpu3NNNjXy7RkFpjzA
KgfBOYkGti6LHuxP8tTu7wqYjT2W+qPB72+FLNl/Ef8JD9OpPb20IdSMUA0d3LtgjBW3+Ejx2xQf
pYOcyLcZJUyiRgMF2nyycTyccPvfzKmBDr2ckKncO5poQyZRTYGhlMy3Vi6Q8IhrxBIhvXdydsvx
eUIZzkn+bLy7hjTdqHjZG1DauddGkSe/1LIKWvxzseGToXg0J3wWvUFcRXuOCRjd/OCsFbt/eKGg
Az4awGG0qCtER+cBxIkaGDNvPPChfjl2/ODyeRBX9oiWk6b2NBi7XQH8SQZeFku/c4SYsklG7pyd
G8xdZaQy7WBcfxiEAhnxn1ZapD0ml86S/N/DU6DhWliOGOPATQssReCWHl9Aj49Og/LEWI4kUZnF
mWHjuShLHxCuX4s4GCCnAHUv0iWISjPYWGDaQTV/VRFWNkfyjNTx9s62V92xdBVbtKTha8WCJB0O
KADLfN7+43hgzGdMsosb3APSTwRkxqYuRpbrVNNxfRVf0ohf3L6ZhA8uECCpbnWHBTHj4v6oPuRy
DU1ss5DTQXnceuWx+FAqxbvufqgb5XEgjwP9NhOlC9XHzXkNh7lQWcCVeI2Ejz3Ab6X79E8woJCm
cJbzq5wqV8NodzxILL+XxfRXCE/rBN0vnAt2HDojNX/2hxhO7k5BfZbXvli0q9O2t3KxbjKyjykT
95VaVm8K32KDMfozm/ruo1/kd0dqnrNt+GQuxFkAC/lkr+KUVITYgFuATIvatdOgd0oF6uQqJGSO
fDSJ/64kp/+k4xKV3tzrrk1cJ106Iiw4RM1nlj+46vdj+yvlvGtjUh42tTbtIve4RhyPgYfeher7
jkH3vXR1EXL5gR5TzgZdebqcmBfISJdzMLDIgBgZn4x4J/f50zyr2hVlL6YM286DZyJDH+NjaZnI
rS4yQrixJ4rHlWI88na1OoZV5gSYGIwH3RdWjJjUIhWdP6giIxLQSveMajdpPPnVFllN08KZjCOx
AMGm/8j8eJG7CxADM3AYhxgHMzQWkjFI7hh8uggtMtDywx+b94jb2QOhaS/RtKtorxFnobqE8DJe
K1lyO6JZxHLrIeubjRww9BXOVcRhuh8VThLybdX6UcFPgA9Gr933nN9f8nxq0O0DY4msW8OMT8B0
5WyxEHvgwCYjKT6D/tryCnUUsvLtZ+MHMyTm12QNwZiaGprkQac3USckmSe4MZoUnDhrV43tHSpE
YDhkhCMH7lWkKX+QJJ6LZLibdvrg2Ht871JduQ5og1H/HJN4ucVkHViYPvviqlfVdehhm5Sv0tZD
I55CtYnDsRQXMaODA4aHbLLFKBvXXtElDKRPvfBUc3nJ5iUlkZloSG7WnJ8msxij5IV0C1WHs5t6
9mVC7YcXVS/PkWg8LPTINye38brpEp3+U2qcraiQqwS985bD6DY662II5/Whir8VJDZnmw0fT6uM
/7+o9tEbCv9FGkNNaULUfxFi3oaa8Wm3/SVhzJQqQTIzUmepmR0sO7tgXwjk71ZD45vcl1jjvkM3
wizTxoq8j0huRpFoQc5S8ETYddjBXPIc8laRIjVb6J1M8iuOLxjjqPrNjNQIx8/QZa9E0yhEXFb4
PKi+suxeQBEYULCgPUHoYSGKAMyE3GOME6grM1ogVAxgwfL/aWcaSn63FhNTukM6w5UeLpaxuN1v
t9ZWL8P99iO6J5KV79F8p7BF5tTrK/vkE56HY6kXJ3p3NEt4fKH9ObHu1QAmLGxp44F4+oIQQG/G
RO7ogt03u2uNhFEGabO8nElnPBQl6S8k08sDkHd5W27cAHlVezbTriRjvv3OGeXHKo/W7EvQSS0I
icZykJJbx7u6YYJXuP7T5nPhbWJxjsiv+QWDGGL80FDyIka8rM2LUzMyj7xxZLIxiOuri+MEytNU
mWcC6E/3XHwiA+vKk4SkK1cJvsJMAvu/Fp8J9Tso6TxfLqiYwCX3fLpwJP6H3q2Ja1qJ5fxn5was
VwYo2OHkdvStFN16Zfg22XlIpHHjoVk/yHZ/4lOuip7BBeJKLT4Xz+w3fqPdgtioRBjfxcodNfcd
VbJxMiRePUMHPURugDMfGtTSqKdyOmddP/FNwGEBiD41U3NK1PTUxWSDtysay325gA41dh1z72xR
PASOCMAoRZladkDDW7ZKZcrKyV1X1BXlH2WObn0GFUWCmEyFQLq3s9w4vESQ5/U9cqabw0g+bZdw
a8SgHkR9aFrOVX+zL0LKXHBv8LyJjmCtg95MsajrD8bVQHdPXDwmkV590Q95KyK6GLG/W1gEAT5Z
9F35meT7mrVMrX4yDzPfmHNnaMQAOHSeGw9MH+8Gm34iB7TiuCNcz7wMAyGnYgnu9ZfLsbnSWfM+
rAwc1NcmCJAiT0kHAlSHnp/bieNXy/qg06VgptkhHPgTyfCAnJXyd6ggPI7zCfVJaX6ikP0aVOOr
Lu2vsT8njfxa2/VTz+WbNr+Xcvpe4RGtzqYxhtxWdEHjGLsVO0fLYFwCFhjHQamc0JsOORtEQBGE
PENO2i/W7NZkyVbbOgk24IJkFR7sTrI/GRLJ4zlhUlzmxKnxwJ40PP8SelPuGMcizfMXnySJALpg
PVV6k3jrVvXm6Bv6Byv+lUd66AL9ry6RsDNSx7ee3lOO1Edt+Avg1bw4fKQxNzgSxhXNGyBaiEOH
1MH0esyYfavEHavMJhuMJkgfcnYJbFlOIxa1AXVqY+0UOz3916oqk+egmi420t7feMXZiR2Xv+PA
JWvKJ4Th1NWTCFE3lPl9WQi2095tKUE4ZFIlBQIZekLfk2CXyOh7gLucyn1W6xfNyS5dwWZNYlNS
EHJMRM907XUDkRjZawWwzvaQI31uwOvtKe0ShsumeDFjEnxYSyhVH6ZRhkwwr/mFDM/pB83ORPet
kZ7DIGU8qhjXWgDZRx0TLontJEjMyLNtaNndkDwFI4m9wrJC2HtedwQkIR4gI1ef2PaRPNrjuVPQ
Rf5O0vWzVeqvBgXmgxCyV7nCzWziU+Ugv5phKA3NSSlo+xjZcTWy98ehx4s9Jtbdztc7/rS7mb8b
NjRPvMuoJJjFlbERmn0ckm4ZlE3k0/Ez7wNZ33zZpnUeGPqVB+K8WH7TvMfdJRqJ1UXRIC188OqJ
eF7EXsNVwBokmtgihTNbXMSpbsrXLPVsPluXZK1IC+3xOur5tz3ecfU8R8v8sor4CyDwR2NM77a+
3DJ60E+HNJP882D9ZWNIunxDYxfJsIPQBK/aMx6V1wjqPUa5aOCZfR2UWfcrxfJrefIa9ZS0OExT
45CsMBBH3e8YI2DF9MdgrOyrnZVXe2pIFGR2nbQsattApnJ0hoVWriZrjA/SPE6aZzI8JJWStdtH
gmMO0t6BoMVcV+6NkpCbhN1xx/bvMBOUQTQAYFqFsntmLZIoB/3XSPQO/q8BBWGknbS/o+HPHIiZ
Be4a6yDnFsXNUavDlOIIu4cj/6scOlnuVrlhM0o6GatkjFlrDq8J7BUMbsXP6+iSzXM4gGP/zsJp
swAonZtGhwgrklhlT39qEFRssVuG2fs972WUVIhPEMCAoW+69FDb7xFDX8GJCs/f01NA/cXgAUyA
A4ELBJAMDEBtys5mxlgXwh9OE0v7hpp9UGGjdw5UB4dcouUil1aQLlvoUu0vb9d5kK8kUFyEQhGc
G7cO9xZdZJYepJYY6137MuXqfw/QUAjm5KRlzEw7sTUuBJ2lKpZGnPtKrbmTJ6+HiPlBzZcseCRj
jSyo5bxGm46eMS593QpFDfiAETJkCSM0yoWSBJLzt8bF+Vdmoj8it5BLoAAE+tgJRh1moLWPCjao
ezoa1rrTYf2OiTchdpHZ2AXCBy2lW228Ac2bUEfo/NRIXcgiHZ3V4a/Ncs0heYeHGZYwqeK4zW56
fVQI5eEoXlgP3ofhIATeAefJmpnejVgZk5bQ/hePsEkDrG2FPGL4jBiTuY1yEaALGMx27UFLfvH3
p/iL2aHVpO4g5yiX3tfLQFEdP1d4CX8JJCNYBEbGdOaf9COxk3PAv0hIzUDa1LBMRstHZJazPCw1
fjmp9oCkUdTpO+Nc/tA6idjvXQfKGDgkdYiJUVTccxMHmfKaheyJ7xHxloWqETt2gtlowCJdnAcn
In/xNlCjAGtgDm1wwcn/Bq6VlDnaGEFvm098Ux2ovDxnPiwM+AjYNgkNXY4mDaWAUFfk3UcFWmI5
aiADgHz7FWFvGjHyeBlGfrIrodZMQhPNBvvGarXnxdbDetGY1uIQUGEuHiGNXOUuSLhXSJ7W7NKT
NcWVr9h8gpFrOid+gHTtAZ/MGtrTgl/gUMKbG76k9GjlXZDipaH2XbFUbAHptKmQ6tWJpax0EUw/
OsB0HRMGDemYZGG7Z2i+i9ne/F4nFBvUnuCdCdsbDiv6+1AjlJMSEinOiL60Q1/apIs/7uASJM0x
oMlg0XdusOSjBsnq965pXfOIBJXRkM3IFdG/TTkuUVHcdYtSyYc8586jB2nFGkKUMsJIwBSBLmuJ
FbqtMOye1pR4vPW7TlfC+SbRa9jc37GxSSpSVJCj37GhoxHmSSamfSPW1tc6Lu7xQgbnehsJgIGG
keSVS2AKRw/HzpyfIuTNKT17gy6SyJhwXu8JUQmxvEem2y+7FFADNDhjC1fd2Q911C5kfITYczbR
kcKWBasFaYgCBVSf7SlSicZdNsOHpyAO6UzKfmQ/eIcO873m+F2aK1LRhTwT2BTZrpUyMnVQxlGy
J7uULjcm32RwE3BfeCU7YPvIcKTUnRl/Eo2isD8yqythNZjGakIa8oCfvUWgaYY1WmMSR4QDSFqd
uZi2+Jb2I5Ebj2sgGe3LGh/nlIa2zO4whlTF509+kH25nAgVO0qm14KZzhkELkgTFE9XHc8iqg3z
5rk16AFPaWxjXrMuAz3tp9bd9Fhhw09uJnATInlURfh6I4IV0yxaWTu0SgDqeo/1JSa+Cvoy0Cth
vc0DvztIO2uSP9jLjCCDpkP8UqlZ2IHv4+m/f1OQF/kZQzXV3x+FgaUx9l6VVMxNE48XZ7YuFnuo
6Gh8a31LvAtlDhViIc4q55h2F1YFG4DbQ5mDgX5DeXUkqR8Efi8uqS5E/KqinK3nm4jQ2OI/ZFQ0
yJYbcabwZ9cTcNnLSV66k8PfNitJBh+ck1hO+rOiPBTMpMimUbjcJAOZMK8wqlQbRcxqnFQGl2l7
axkWbPF5I/lh027rWf6Po/PacR27gugXEWAOryQVKFFZHW6/EB2Zc+bXz+IAvoA99ni6FQ7P3lW1
qjk08EBxRUe4ZnNsQWYbYp6TvVk7du8pWDHrZK4NRuUxjBN/2ALCxqiHVrM11PGy8KwTlh5iC7E3
iSOSFUEr2RI5KuYlXucwuVGr5QogbE4JaMhWQb0aNO7JrKet3m/gX8DzG7sH2dAnfLZIPkiDcEia
0plGwwEtRRd1d8wa3JnTsYHk1kbgKLgyjwz1Ja5m0NM7pAY5brlbW/lVXuCf4nUFT7FSzcl1s8tA
kaZEqSPnBzekowREBINJr9NcPk1OVDn2E1YbxgerFyJL/Xf5DhcD/pUo0C5anuSLmRALGUIP7KRP
/TB0g+kw49mdHLwlCKEW+fRmKraDEgKHUjY1z7MGJm7lFm/dMRiJtqLF2zMNPgp2rVUVAO2mTAvO
+EeSvpMQgsnOF5RbHygeu6jis+pqJIeWnWqBM9W9CUZIPV9b7MoIct+1MVwUQPtgEnHp80oMTrUv
k2XFiVwrAfdaysX3G5DHOBwr6zpfNMakaJxh1m6FODt1ERUerGJxd+FTgsY1aRcIE1cjF5wr7Z2N
frsXAe6hFZsj4eZtN6MquPg1dAvuFPp/SilrwxWbqurUp0xeRNBfDSHMAfNPSFiRhwYl4iQ7SOSo
S7XLGXrE5YLTWlf0Y4DoygENaoKdzagReLVkNzuOZuEX61pNFkgaZYkTYsewQp5ZOOtxkA9vMR9W
5TQzuAsFQJWkJymGjMZE0PFMVxJpZyd/EY8TxoTGupqodDpNcG7A7YYVmoEeBztzT433/+MWi2I0
oGJstkul8JtEauUXuK7W9PEoqhRt1efoLFe2oRNP/Yn5SSPkDw1yD/048eLgwxB4A7oDDg6pYbGU
9umFNnBLQVcq6O5y8JVNQCEBbHl+p1PJ1KMi2q32NSv3nty8/OC+BPolJRCllMq2lNNdxDfe+lBp
QJLc+ftbRruW8v01dkyJbh17yif4lHABuQZjIZcdOEGbyDwTXt/DhcnZDonoGoA9Yc2frCI7y+Yu
xRIIPzFMhX0c8n1ZABCA4tMfU6OfFszLEFZAFhg2jiJSWDplOkBoe+QT5vBidiJwNFJzj3PcA+QS
YFwRilP56oFUkM5GQ1BN3wNHYWXzJpMLgXW77Cw+pgILxjA4GoruUyM33YfupSd0BeXKYJAfsHex
cpmaFCNjtwkY2VpQuTWKPFAimAPs9jmioePHyQcs3u+uIelG+yBjMV70EHtlVTfOJOPIRIQFf2iM
18mp/og2qBdkusoLQtc4KfSaQmXt84sZF9e0h7ISV57URuxkEmJmIwR5TLDs9WoEmhVN8IRzyuY0
IBdEqJUTnhS4tZ2iU0IZtdhqXjCPZP0yL/xn/Zn4o6Jw22TJRS9gFVQG1WJ4sdLiMBh0F1sHJWCg
QroT1yO6/ZOL9Sp9El7BxI6HwnKn+tFSB6QR0mMBvil5WockvnRfNqwtx4IQE+QDC0XfnmIIWJJe
DBzCZfQqG/jzWSKMGML5GztcZBSh2hQvROjYEyEeik2jgTZQ1J20gB4DN7hm6i7rXRny5vTQpbms
4IRwhUQnIueZfjV/pWjDWHq4ISXaYc5wD0xfJUgo5C9cO6SbsruMx2r9lnJJZbUwBh9RyNauRxzZ
yOYppVLFGtsDItKxBWqVBx/18OANP3dsDZSVTDzbb5FYOvR7IGOl7P4w5kHeZB95tTBqsuUxiTQu
JBZ2dH3UXHyBmuPBD7EOQRkEVdFuNb5bOl8ihTYF/FU11DS2KIzAYkIZk/g+sYIAEaR1xfsgwg/u
9W0fVb5eGJsWp/yg7uLfmjDMIKQb6y4LsGOcocadmDzZxo44VCccCYJ+i9Ee2TGg1RHVN0tfDfYo
mOza2B63qehqCiMeJYI5im8PpIL1VoLpCodbRlxSMMnvT/R4oBRjVK6YdTHlnnLSZ/GaPiM+ykMF
2wCBfPCok/WWsUPtMT+zaTiGuqMBk9Hqt9CMABl0ZzwuBMq9ZYKYOx2w962KSkMVujHdOojE850U
ppfjpQRJR9+NY/DehgNWUgRTLG285FJ5gFd6RYf0UNIWrKCBeVL62pefMpdag2s2R/5ypriViTFj
puZpC1rTJUDrTreMGyJ64DL6U9iyj7SpIVru8eg0/NYKw4BKuLC9UqdlVbK962aXoYHKRXpbicJE
LC7cdl2NsWNlc4lFF0gSSU3ygKEzsWUu5zPGKmag0Z1S61YkxcPqP7OBDg6Ke9k645Q2UbcjMYRb
abigIoh8cMqbcCiYmHqvXAvLl3PXv7C6nrh5ig3SWAt4QaSpwA2hm/TjWwWrVUk9M6ZwNDxxc8B+
XlCw0ZASKbGKRHTpqBRyRzUla7yk5ldOsC9DIdOPM1haasNhO5sBSfRjWmO73kkCkTmDMNX2q8Ec
ZlObKo+MP44kIC3P/7oycre0xUwd8BnpXGw1K38qAT/msrxaGjJGs/izJr8VlvWW6DlCWHNuQ+FV
FWxP4XMg6dCmx3EP3WHf7YN/hS5T2sEqMsuoMjRa3c71CJZQ/tRS5a5KaIU4E/KUANW4u/+a5qvJ
YmWUBv83+Ckilg6hbbO/3gLu5P3S3eBHJNIeSMUt+iIJbDEAKWdsoebi6T+mO8M5QC5OEJ1bKkCI
ofV8RKNjmCJk1pDiroEXJZHLcs3KQYXYk4AbbPpBT/UElDuD/EbgCveRm3TJTTD+7b6WOnpLx+BF
xoqpkOhgjX4Ho4WAssReAPtEkQ8w77E5EGudNx0rI+HTWLWSptC33+oTOQfzlpPxVKlWtgtsIGJn
FTUrPbEzFROncUpeQQaylBIPATVSGWkSRLgCo12IdnFjR/oYS3v6I/KHJ27gnueWlH/1snk3s+hI
Vp2C7PEeTdYNNmqTPaByc3i3Tvi0blqpHTUUF2vO/WZQkBi+cSTWfMlDcJokQDOleQSdSOB3HtLj
VCyHJaBWXZlweh/UWMEYjCMoqxE8sx2BYwOZVWetaAKUM0cWF9ppSgTcJqwQ21VWFU6tqJ1AqgdE
JpSHzFJ4KMJjzrsg6/Fh6KbNXL6UikBHbbdPnXW9Hg+DX7JGXY8ikAG97rEbwAG1R59g+FQXyZ+5
NdCCePYdFDpnfs+Az0WuRIGiDto0/1MVQGIbx9SJqeGJWxzrZgL+mLcl7aFkmuuvqO92YxmsprN9
HVMxZV25gaVolDOyI897kdxWrO+7ZHEG5WNpRhYs/PDijbIOZ75MNA23nPwKuOXmZW2VLrG4JzrF
C5io5hSmHSDPRPpCoLuERnrHffwAEvTU1ekJAI+zqCmv8a3NxlvpjKd6wVoP81OV0jOoX6EToBHZ
y6A+QZFhN8ykkbpuZvjJxoWr2qCdchLRUAn0iKUDVoQR3+4en1zQxr6UT2c9LM+SSvowpiEBnUev
1GOjIB3DkMSJEqZXoYzPfBz1vPNgGB9CL0epu9BclVbbRCMXyK0x0sojrohOOWC/PUpo1SKITFup
mkcc3WsjvEwQalvFD0OKOVLpJCXBiU4hgJYvrAw3TZ66mmFsEupf4hKlPOO46bMrHTg/M2DF0Qdg
tLKXete6TQu3ZPLteWvuNc0imtyjCKDpwS+PzvTZdS0FZzR2GaTVrdtKYtYMQgrWLh7IhWUWELlT
VVLyNUj7KuT0sXDwxRjQKwon54CBnz7gzKfAbydiHDJKaasrNU6hTy6aQWLczAepTslCzcBTTmC5
N90OeHVpsvLprlYDCioGTSIE1yKMbivWZykvQRJdclk7NxkdOuq/giVorScnIat9LaLuezP2+AOM
EnwgS4kW2lqOi9/st4PJ/42MGdudRfxZQDu5RwQ0hDIPjCvBMNnkTBUG6T6zjhA5kfLxHHwDQ/Mb
JmUu31asHbhxndJeshe2lGJ5GvQSnwWm0wPsd45Q3ODajpoEMZyOlIGqenzrZ1wllCVXzVZenb8Y
uV+xtYf9U1YFfx2dSto/a+l1yeqL8SEgiue7XEf0zFy9Qy3XzKsCwlPwM2vccI1fYMOX4ecQw98I
8SMd9ZLFm5GicxmnWCl9vDvYFLjkbDAtxPV7D6fdaj/pX2+A1CgnvOx4ygvuFWO6rVm66b1CE7cE
i5gll3RQuUb3Kn0mfMyis7kajR7s7E9Q/mXafGMQ+lN4GpYOWwIREwhedbQat0RAwMSgQRMlsVMb
xbMRzIewW2+N+yYaMd0hH6xYn4WzYK1QOupKcZzS7jDks1f+s7Ayqgaskzih7kE4CF3lLy8DQ3lV
RidTMk6DVW6LAFf7r4Y40/bhsSDqGCqH6oTzVKwPDG478lxpS7EGPKU4yJ9VdZeG7tKW6is0pDet
Cd/n/VjrN61Qb2mgXce9NTJ1A9ZS4/oKdviSLfLZFPk6ewsbQpBBprGlrk9q+dSo7IdDfZ/Js9OA
8Wgr8tD0ImDgB9hJ2W28iwQac8kFtE6urf05m1hT98HAjcCAV2TJF74dFx3VNaV4WCZQIEyHuLOO
QyYd+2NnvVZkvIaQuRScaKCvuETLMYpPXSJxi4YRjtJJnKRTUYJcGxNXhDQv2zIlNHOUuJPsrfa2
VdZDvI+4SJJZFdd7unmSZJiQonDCiC6kgR+yCtU9NWt4fzlmeBQ2XMFVdibLXOyB9YdchJoN8P68
EXmSk7Ky8T2C3WQzz0guP/qsPwcSu2W81CVod1mudioGOp0BVnDfuHiwsRXZ76gm1v/oVOjlKdQl
PzmbMNkp6xZ5BqrmPQUVUQWntlNuWaFdG0G74EA/W1l1wqHQEMqsHQVCCVE3h/Oe11ZxW0LwEgJm
8EbnbxkexEo/hJDv1SzbQLzmkDT9GJ6nCJi7gecZb0VLPk6lBBGCupV5p+sxzy/pGF7GvSYwh9EV
ZPzF8wrBDA+ySI8J8qZRnyW6vgTyEbXIjH5aYvUtM92Apz+54DzfahHfBULmnRNlI6ckaR0iyOOn
0Jf/ikB8r/LkUVteqYuvBZswASAGuvU8TDj8kz0t7ju9vrTWvtQVFy545qt4sSER6xkShdJRQRzT
I+RoxCkmQjcZggSSLnVjp6kpzqFImk0M/O5p1himVb5QYsPOqvNG2I44FMwCRB2FzB2L2Wz0rVmk
xXibC/gAs7OFgVupjF2ey7BnWcICAKYlufNDk00wmQGhj3dgusNE5eopvn5w82sFIuWr0H6uyhip
9mGIAj8VQbOIfQUAF49SXLW9yFV1qmLt3BE+0hsBiE8vv7cOsnJ6DuGZWQJRvTG/BrAW1Fa9ZdPv
0IWs7Id7VBAfZHhsg5uaiBgKx1OCByjsr0t6UwlsVV//p36uuTle5CvF1wxmISa0lRswwNkl4Eax
Jk7bnMyZhFKFY5SICp5IhYIUdhE1Fjq28ziRpPIcwsGWaEUu4NGoQKRFk+OjtMHKUFQPn9jsGy/9
aEsatL7MRKTPV78OeNiJJPSheF3tNeBZvPAQGv1D1PoHV4Ocl5NWcWfNUgcbL55sqxH/t57z1fSj
h4T5nDezgLVhZLc+bK9ROFy6BnIs2eAayJkKojHEczWyyW21zdA39Dnq2459MFTTbaJ8sCuY7tV+
rgMH3GFOQJ0v5a9gIURmR+qUITx9cYgc+nqAX6ge5Dw7Mk4ZsX7VtB2fVo40597r6qWXxV2df9Xp
RqPVTQGCJJxzROPhK/01GTWYOOdOejGCI03T/3eik6ixKfkWyG2a7vRWDNmrPnJVsqzoRsNTrfrc
XiofO8ZRycejUpOX7khJ2ry5tplcw01dY1ZXaJDe1Kqwmb7C25xkRwOjpZQSxujUQw48h29YSqtl
7ijko39ZX5SgYH6Fex0idL8MR+KzKyMONgC4Njm09mODcGLh7KO4aUic8iWJMTQ58a3mnRsi+Rq5
uYSTUAZ9LHJyZzzziB2MCk5hYgdGCiu2txl+OjRlGu8yco4MEVNi4eChuSGVd8QD9kYFvbeEeKm/
pQWRUWDx/UBbFGFoHF7lFboxTRE5tkcQbCFcs16jYuAXZhHs2d2UY+gnbB2WrOfRGgcGXEzQY7HW
hOM4Kz2yALxMG4BQFW+V28n9a8w7wEboaRjJQzvjgpX0CtRQvL1TCLPpMEHTFyhiZKwzlduzw6Su
bUgB+3L4C3tlh+uqmrkjFfRlq40jh1RG8mJRNaH390HNbqkZuZrOt5Jt04kJEnem5FTpe2fAJJ25
MCtuhiapRwtsV3+hfAoi0PyvwKeU2N/zvxAwh0QFLtXQe3bcPNmImuOzxJ7DAtzC0lZhmlySW0d4
BQOryw7fK8D+toVzj6SXCn+SKOxkPFgxwXee9huEXpPmBtEjK3gVrzWir+njo1vuBg5Ty8Q0hGLI
A494m8f+iX0s9keB5DZkoKVFageQZ3yAXSaM9aJ2tChhDpIvPZtjCvJat99WTfPIXlsiXg/aDx8m
PRnEGjXcC9ldy1nrsDYISkdvGM6GjWCch+lC1cbGau54ONad+XcKBR2DCjG9rNqu5r50xmWa+7bS
qU7eY7NnWxtvBoFSUFLLuJnQqs/fLeguscvA1PajTf0NWAAMBChoeDbdJnk32t/pfo3wpkEYjidn
rPd68RxJ/us4doK98LvetznVQDkuDb/rhjaiUTqrynzF5YKYrbF7CuyK10EZqjteKP5a5gKf5WcI
JJnbMpPxuf2HSpZBMiHjWm9FDhnTOsjTdpJ1X7NQbNhLig1G1ejUWdde+dY7rPX8GNEfwLEFZ1UF
KHkjPuwC2crh/qlHH3NT2zq2d4npWzuFfkcg+MJqe1i3wC8G6NHBUR8qeMf2UkFSiljjxG1yZyft
SeMCLMYRPhoMF91atCLdSnQSHu/Ep8fudZntcFI3SiLb3G5YbefBkajU2v06/LFPJhfwbBuCa5Vv
Wqxi7DoX760Ebwk9SKYn2CwJs+SuUxelvckwUN0JANiApzLgCUEluGWI6MFdGzCEh5lYeJE+uEDD
C+oDohb6nhb7l5LcoyXgBJaebyX75w6zPpukFcuIA1oiBYbNHy8erLRNzHrJOkmzx5tWPknF8OqN
iodAr8vcJLCv2fIjg4WWQkwBaYUn626V6gMlBmLItfSrDUJN9jcg8muCP0sYMxAv50TcaDdcy8Ru
QQQmOB4nMobVH9sNir8KduOXXNIPecNFjzHRLF/1onjD6kR9YpDAHDBIuPFH48M1Ys5T/kzIDtKk
YE2GJumu9U+0wVG2BiYaIYQqrJ3cTkSWpV0jXPu+ODaIc8M0HId1/kRqKYUOrb0+WkJ2LJUJPyvM
T74AaG+Vb+C6VcACzrFB4/J0VHsC/LQ68wTc49EJHSWwPINRow0ZRANkBsAucpbtaLjdqWgFSuhU
Rblji9RglWV9NuCNLRMaTBiw9pgycjc50g3UsudY8D9KngUaRfRDQ95BFsWJWlYvQdM+uZBL9aWo
qnPQFqcw962+o3VVPRid4pVyeKxVBNhtqrHW1ZiFjdJpZGWvWLHX1JMXSipWmOgwSL1rTq39p7/B
TfZiKT2IRykJD5ViHCr6JPSXuahfY71/Jen4amH0rA5Blx6ovNihUkU44PPQpR4DKJ4fj93B5Ml1
oyXTwP9C2k6heqzYDKqbovt9tZIzAsAMIzIYtIxj2gymmZjyHic7845r0MMUQF1EJe3YVpJDQvwH
kCRHD87q3Dq6aRweMTS07dmE9bvgZchxG/Ck2EuJHSFjdlXrh2y5xeoNNbnlyP4x3BCwZrAB20JM
W9V2OTan8mseYjtsHS60hNV5EImkkuCQbLSn9pNLn8YTVMWFvpKUnKZRuVw4bn1y07BXtILs0pf6
lmp03s/r27+2FF0T8W823zAKzVQ0Yt58L+GOcC68vWbWb0cMw7CHf5ZvVHzp8FNa8Mg28QgCxoaZ
lB9TWufga48shUX96MIJi9Cjf0USVk5GamVhQS3RuVa/U61BnyqUD5InbqKgoubbltQFEVDxr5Ew
mwfARaqbRPGHj8og1e74ZYbye/ZbKXDSJmOlNh7krjjUbwOgZ6MuPUoXlaLfWKz/E328mCM7CWAA
PDmHlfgowakOGRVTAI5Z9y/8guGTxGeJDkBXhMjMNtzS6y2A94IiF04OBIjyLWsIFqsGI78ENR1X
1HwtcGGnf8dmC+KmE+zGOUvKjR71c5BGj2TWbpGEvYRLu73AyxiBcRtIg7GubnC6b4yqpz4A0pHQ
eDk7cfDcpqlfZ6G+zSU+24dNpRz/vUA7w5s+wnJviqOGFSvob4VtFzYWEPTTixFcmfDaPH4RTlQ9
9SUbguqnx8smCcu5BcccgWOGTnfWuvFc1sVZwJqzDwLgBgL8OI16Bv5zq8JFFADJ8COGNAlVQrA1
XqtXBSjREi6H2RxeWl/bYQF51q327Nl2zWb+kp0VkzbW2I5iJ6l/snO9Gspxqptk08lF1IInmIon
osupUeZV0G5NzhgIZILuGX3lKeaRzPhGyNXd7DWHgbyu7FtxANaFOmxg6infZD06xN9NX9FAJp5E
XmpBVpEyumOqo+RTOwslmO6wSHR7nqBTfiwxFNA1Tv8yaC9Qn1tsvpmOySx64bmA8ZRZo/8OAJEM
AR7uCCsFRZARbh4QwfhYIqaPXUikXQveGsAmKbFHIkwVdc8smy9Vgjd7oqYsjS5tPVMhVdoqDUmN
lvvpj75VjHk7y/AuO2ZTi3WrS2kbwnuJVylkwNTYzZR7ucdezyUK6PVsqLtpJFZRUelFNYpsMVT8
1jwY9O5gRAeLbcq2TSF1LDbz8zITkREG31Jlv9XjU1Dmp8KZW0cs99XUQgKu9plJUD7chUa4/euS
dbAst2seFprHwo6jFs1nRw+ANd5VrbrFIvR23IfUrk08uz6TTHmS43eTtnGIvUfJ/KIH6gsz6tx5
bXMrZYzsdDRY1E31TKg1xe58NjY54XQsI6BBx1NDaVC6sLohBtXXwbnVskvEOxQ6Xv0SdeKbmhCg
n8my6vXbJND7kDAJVBshy6+A85HIVPlYAUfOc+mQIK/BeZOvyCLmoF4sR+DV2PGvfKn2Nd6mgQjQ
aNtwQLp/JqVc9XL8zd4s2AerN1u/idFrG3bQQduT+CP+a7o/5CjlrqzOcH73vBl2WsPqm/t0Fe6W
4B0ohIobUnvm6USo7ltjmVSTAArPi/WlaL+T8MmVfa3QiimtP9A6v03N95aPuzmahw5rMtTKha+9
djeJc/YyHul64nnY7/lbxQlHoMEagj0FITIfqZCg75oDyVsCb6bNFQxAD23a0z6R6DeMJZTuz1aJ
jzJpBpI3bghYoSf2PlF+IMCyJ/iqcDxV57oYGfNpnQO0kPXFTgjS3ahTXZ8jBx/Zo9/ymJy1vAuG
/iIH7Rl3Wri4XPsJOlAq2J9rSBVNRDlFCc59PauxLjfJteP9674MpdmAMDqQo1CDYR8U3V7MEYew
fbEVOVhkVoPme+6KB4UvDYG1HFMWe50q/EJkAn5tt0RjUy9X8NAtJzGLbhYAU6GC1lyfjYnlKZ8s
u9ZDz+g2HVXRgRjvdQHrIrsV2gyrwSUo4cIedrNSs0Fa4V8HTTae6xoJSsHn0OqbrEq2CoD4qoeG
pRvb/qTDtVvKBo04s9VB49CQmQYDUrEDT0Vak8cZTcGCbD1sZd1ArbOObECaUvChuJJ39DNVht92
aBD77qqsAJ5h41tTiAIfOHzJujOzliJ1PEbaA6aweeTjmHyHE44wHO1UNAZ03NF1t2AWTBKs/yWZ
TuOhZljXGFUjw3yW0Bb0UX+2y/SsAVvOzNq4AA99By49QHAT3/EeqSmXoV8DV3b7yNhLtZPNKN8a
3OfGhowI5Ko+PU3HTCKV3it0k+FoJkQ1ZO+a+W+YqxOOnCm0DsGzyhe3HW9SY5wYLE/9KPu1FRwJ
+Y+sDvdKNVErbq7uhRhvJ+4p4KcGasG0N8kPKv224z4HEECCmxNDQWwFdjrtUQ5outuqZK97cA+t
Eh31nxbbrlUYnnRfAOPqjKOLuSUXIZVr/+7PajRiqoHkXPXR2fgQcRfkteXifxHwtLCAFTeFOeKr
5lcEiUxLXkSYgmAu9lsmSkL+JbYaJPGgI7KO0YSLOz4AsLHi+JZo8N0pEeaEx6x36QTavKz4pkfD
bW10TXlpFeUQ8GdQ/gkKF7nryOLzSltl2ZlYzEoo0os5H0byXFmBF47CeBF9gicT0ARSq+Zm5B7P
P36ez+2iY/jjYYIvkNT0TkS2VitEAXGyCzokKjnazbOx1QEeyWDyzJ9V5p1B7i164kt8T1FYvImm
BNXFtyXh8KqZCa9jDGsZ4GH2Bz5fpmVnouTH+Bjo2cQsiG+YwiU4bE47Usz1kZLLxs7TwUjjBrm6
ZHjmNWW8nzCapXgC0TcGzDol/zYJGwglC5rescL2hs6YWJnb0OfZ5Jhdgk1Gs26AvsThBEmL38La
SdKuS7myelqyvOW1/sbRlGYf4WRt5YRFzCC+CKNC3IZtGgNl/2yL+WEdBtGLkSZG4QQo51xwCAQq
BbbiRRSa/TC5xX3QbbqwCfSY1aHi52as1OPPJtAR2GlM6muqkBC/G0/snZ4eZGaVWBrfWJy+L8K1
hDEsvE0Go7IZ0ROVY4gpD/9AZfJU32zm5KWGFUNURx2xLHdgrc+mHaHllVgAg9QvWc/TF6ndUyEH
e5M5y2pBMjCOVT9B9El2kutkGvd4CrGG40wJJnGXk9AzXZmciUY52TieYJj45Hw3ZvzFTWuxDpVY
+ZAHbDPFB2mpPlPpCrK0mBsL6TnUVEa2JCJsWnbhZiYHgbfWOo3zGQ+nPdD03BM5Bbsn/w5LcDei
6Bk+Ab199j2FzSkTZRcFG2HtHROQB4Zwo08PVYds3zUOKLVJGDd0uhJaYZCAUiBDaClgZa711bpM
XWbitTgAi4a0AxlSdC0dBSA6B8RHTeS2iMsgzGJroQwwqo4D/5A6+CytAP/SJlZ8eSRkRH1sVoH+
byx6Pw4i+8FnzCMM8cjGVw9THj1PY2DRNqOWXnLUxBTdN8AIZsHK0O7wcrBhk3WwWLRKfpk7/WTR
MkN8Txg2LR8Dknh6xY0veZTYtcnsENt86oOCz5iaoIV81x/pH7eZCzvEum5UzhvvVEJAsvjTjYWA
Sszi0KEeqGkUlONdh70wyFtXBXtR8FqCkhbpVtXXkt/4pVxKaL0bi1JOE2dOMB9Ust6FCk8LAFCc
RjDafhq8Ka8Tn7UgI2iq/ob6Pdd+2FyeOcFjxJURj0IhxtTNOH2BOz1Fq9siMofL9pxN9b4xCJKw
flMfkkCAeDZuuN6uiiO2T/HdGJid+Zx3B5Kh0vBpCb5qeCY7/52Et25EDs2NPVPOPHePnCt6Kl6t
OjuPpkffunRtssEXk9DHT7nYhhi5qsieQScspW9icJb6kNm6UJ6KmLbEVLVlJ6vGS16z76JJs6gw
IvYnFRQPEEJsbFzdy5lCJdgds0hbDm2NU9ic6LQ7UPMSjuU50AlML5huMsgBbFyDGPMPRSipRTLj
mH8AzDxL71MjHhk+jqMlHOWSPIOAU6MOSC1oPHano0ExJvd0XrW8+osGZwL3xF5BUY6pMR/B7Iy5
BRJNxzOncmkbd6TISeh0G2WLtjnKj9rGdslflwx9U0/uSf9Lht0i25wahnJO8+q8Lc9VLu57HnE5
j5nwUHIIYIlwhJ6ylMR8hzPB/NbusPmt4nsL4myz1AE8b7aWYXddrEsNivY7yUo7gmWrs+wjSKPy
nBo2rnFZ9H4X1w440gppegy9mZppt6RCm+BHvE4X3MJOhSzv++Glj6RbeJbBCfQbGi31W5Rqr5Li
UB4GqXsmQcpU3mJZImmGWNe+j6zoTJWi6Ru3H7O/RdZwN+S/pkquyFf8LEM7HVKsRlN2D8X2nIFM
9yJtcee/ZW3beYrZY+SUbPnkZizhlAnzVxCdqIXj9lr+NSScjM+RsvHY4/MnHhRszBFXM2icA3tY
FbM1k0qP9SjeqJSKirEnsz57jZq9rM0HnU85j57pewbX2MGoq+yftCemMQ9OWoSsce7RwlzC4kPT
6UXNKXhwVHF2E576+uzJEPV11rt6kp1k81HObFkBJ8C+2Jk8rTSiPiGBTrq59fSQNezfOU76xBOU
whPzyis8TnFZRDEfbP4XsmVeUyG9xQwqGnNwH++XFFoNdeQ40ci9NNM+T4x9LjyammMloLEBC/AI
KnmKdym25Ha4RYZwiYrmXNAbPFxBhQVFDJG33tajtmWkJSfgGmkKPH+7JHyLPlM8yVp1kOg0hp+z
nIT2nc/+WG8HxDgW16/AU6hZDm65PPoF6/OBiQVV1rhMknGBQh4Z5GTrPfUq3TYnC92/VO8NqAe8
cOyLBuCEYINY6sPWblAPSQpWt56fVmdtOGJJnK+h6XRbyGsA+qd/uLRIcsvnoftnwK9Xi10kylsu
AJUSbXU4bQtL5ZLYCL1Komy7841OX79u2jMEDaUxLnwTDGjelHJhmPV0thRxbm6l76M6dTvcd/k4
Y4dQaCC3U+1dvimXyFdRb4TyprH/kSS/+1Z7UgBrykbj5w2nD7BfEshvfdllRCh61G8aBOZmOE4q
Rz52G7KIGAxxYXKfpeNU0iFa0XMK/WgXp82u50/An4ztKZ1SvGpjCX3bbzSeO6a1z4b2wgN6Ywai
M7UAnc0JXVT2I0E5rkWgCgrl2i14CkLLWV9UaCIMB7Po0ZCbkj4cwmF7VC56xXMO6YRGK8XT4HUk
A9U0FBQHXAiFZDqa8hq0QncCRoQ1Kmf1rnlK2r4pivgaZdpLvfTPXGDoY0mAvwZ7lXiRNzK1FlOS
Yt6ha8N4g4i0MXouSuw7BSCAWJLJcGgEnjVludTFsaitF6vAxaBdtHC4xssFiNmrCQ3jGSbyocBQ
1FIQ3StbYXq0nXmwvkMKK4zXnpJCg75ql8B+r58ytT43pqeQSIqelEzDPQtOcCoRLczUwuEqHsJz
zlEUfjKUejMZfDaBETEiYAPvboFIS5zQA08c1t/VXDvlmPPhEew1lMnZF/5H03ntRo5lS/SLCNCb
10za9EYpUy9ES6Wi955ffxcHuMB41HRVK5mH+8SOWAGxBxzzFeehJqBSYJia/kk1S0NjfAmoSgZb
Fzg2xwqacY9pq7CtJjlUl9XNSF2WpC7zWvBXYP3JLPHsDH6D3Yj5B0u44hrID1rlDRZ6PKa92EqJ
gMPjDxtHaEhiuNqQncDW1ZBYVrbc7XRfFMa60Hj2ZKayEne6nr9WP5v37RR/hFr6AUKL1C7APJ2i
2Yr9q5aDFe9zT49CPjHdHfXJ5QOsNUga50jq7B4ABD5ePZyC9Fu7oK/sua3T5n2oGsKC8DUHPXU6
mJ2M+IWMPS3byZq1M+jHMbsO6HfiVy8CuGt9MBbtCcpVGspPrvflqAarOAaPgrX8LrYj1IRzQbKL
ftmanrMh93Bzsk6Us68M+5xsvhPQ4jcRQYGQvQcd287qRW0yXsi7EdxopPDLMmgkbyQoavCZ0GLn
79qwPpK++hij5r2P4xeg+F9B/SOHD0s9S8RocJBLiul2zFgscLlodpt1Azy46Op1wf8mXawsd02F
eOuxzyIfM5i/epze6x6knmI0XiH9khtQnEjJtxIcFniNTev4cuvZjJnad0Oai87SA+ZH/qEYeycz
obrlJWor9pdoVNBYEri0bKQJUMrTcyYADHCBLzLP7Npd4ki8cIO70prwPg/Zu8IRoFP3sCBDdjn4
LoA4yqkaqKtZmfnD5CjEDbPeCogid2M5sHB79hRkr3blKmwjcycGbERFmh3SgVf3GWYw/NxFYg/X
rNb4VYRxDvFERZrMD3sozpNoEFHpL43ssDM/5XpOqpKQgx3Pu+VI91aUXCGTX4VgHpvnKFkP4ysC
SgSbiFJ2Jf3g8wFdvu5IW8hHqRPv+ofo83v29SFPxqN+7P+Yxrk8WL+StJ76DHRTvHvK3MhaR5X/
IuVzbIJZLibXAnAZY1BbCTw3mcmPID+wmEly7Z0cXapiL2L/xMfNkhr9j/2T5VVBwtIITwrlvPsc
urfCV2Dw+kR5pyrJaWDRzw4+8dzXDMGr3iDWgeLovctKxbWAw4JrBq3XxgQqC06Da5SkEAryuS5C
4II0WpzFgtwGgUv6iQ/VuXmldfNahPLVDemLzp63h3Aphdruv+mcMOKj1V8yI7725lupbkhgfufL
Rnl90RYgQLQwpN7/pWcKY+9vEGkyMIOHJCR+cqZ9jt61yK9pdteL/4gVYDn9qg1YfVV2CE8JvjJj
SxHFNxMtFWgQ1R7iM2bWiKvbAksPizZhPJVuXuBJD/lv+tHi1Yj4O+tT8iO99oxX9i4zklx4GJvy
UPZL8CPfxGaypWrGiHjJ2Ia2mPET1uEiWN0VNiUG5ig/IDRe8cE3ZPQMHNEdTacFvZ4wV6ukOrA6
ZLSXyCX9mPS5TD0YCryCEnC7em+1oxPSisGCO7Tnb0nQbkKEszBrbqEmXndQ68AzecNIRGC25Vje
61SeQWa2LLsDARXDxTdxbNekUzxKEZKasnAyLS2w1sEVDDT0XTyWriTuYftMJSkV8HKUX4Y5fueG
1wK93e5EqWELUVA503fBjuaXvz6zhUypYPXRECkwSaV8DKFyTzyKtWS1PJffhkRarXkQ1L9IeGjO
Gh2HaMKXAj4V74+TGpgp7se/9GyY2IY0frd0+mnlyR1GwfG2kBdjoqVZ5yWyP4DV7Q0yQCRygnqO
WbPcLKsM/hQDuhyHtYaPgeBWDOIQHk9OK142RxStrw4SjEQqcXoY4UxYHu0VAL7edPd2crkeebFx
jkrVnvFloaPzMi19E3XQQh1UsSWvRy4z/ryT1STAJh+oJrwynlpj/DVi2W81Kq9xD/a+4PAi/f41
CTNUN7Xt/DDOYNSWlwkkkeHwYGYXT3A0UEUiHQX8kGsGYxz1AwUvckCPSbVSlLGyP4A59ECdKXdd
+WL8DQjcHbDSjhyfCZPBSLAthGiKMqRsSdsSp2DrGOv4zFg6K6XkVUPqKEv9EV4XN0T6mqvfNOSX
puO9Sts7lEHa33vdeGt6aNSkueHpPPZxU9+7TL2qpbqbDYU/cX5ISOVqpCBGmJ+Cqrw07DnkGt+y
zAFAI+G3yeiAo/NzKVwkUt7hDSUew0tOAXsxrVJ6di8TNymro0QSyyCCC/IZm9wulfbqDTMRLRJv
ZtU81dvUsWdMiOCR0oxbRw5Q/gUdm6udf7NvZfPy05HV1N8E0YmwbeGXQc88kFx0egYd+RoJm9t3
0U+j+GZihrCyiCVXtOuwGleJ6ED+sun5zcRjsbErgEVfWMSSluH9RY8BZIc+wIQY+lQYLvmRGpJb
k7k9hMbIMV4VPB7kGt2EDCm6DTN0xRKqgsE31UiF9jS7I1HfufwLS9MzJeA15mHl/ga0NqnrJ1Ct
22RA2NDeFr149e9Ya2NKyQAQsYsY5QP/2pwKGCawHNf+JZTWXgKqT/fwSzBIxIUdSDiAG8z2BQIS
4b3snIP/XLubyp8maVRnxeBulYrb/XScNqEy20C2UJ+q2Awa9fH/tuNegZpv0PMBXErhGrf1KeN0
WNdzTAF81FmE/6imIySrKtabeV0+Z2nxJGov3jNGwOqUCh9bn7Bm6SdV4kztwxPZmFPVkODSplN2
a4IkooH9xqaxRs79h71B6OrbOAzXktx2T6ZektfzGM2nKm6PtRyUGLF1E6r7fVXp+FFEt93j8y4c
ZYbK5daJDmS1YuNMWv6Zoq7PSRSsaxXU9Ux4Wg+otgqyDKXPOI90blKIsFNWLgtvuMFUAup77Nhm
w0FEZAAKXr3mfk6fFRdgGe4qeIQ1xpMxe7/Y5vo6DMDM/04I3yPgvD4GpCQp3Jx4YGv0dBK1R/GG
GXrHK5zMmSS70gP2t0IpZRn6gETfYv4dZPg6rvt2CSSLchdY3JQd72LoKTtHNf6rPilwz+m1XDCm
N5/pvxGcBStLRGSAOCNcHtL2rTFfJaG74YfeFL4Ho+xtqBvo+G9qIlMqk3j6s1iyfVnEO53KtMYa
r7M53dTpqD+XhLTclfTn2jGeMyjQMXdbPtdD2fysZkfdQZqwVwb99y+HeA3yOIBTeTjRizX3T02H
ZswQDwH3hRgaQjubi1ON7sduXo3BYXO344NrS/PU7bUCKxufmMwn1qRYlCTL0SaGxfhfEXW7wnz2
PxrfRYnvokVJubJdPtpvHuZ3g6uONitH7h2hOlKMEF/AI18o8L1gEdk1IeFgwXS0EQkRX4vA6jlW
32e7GJi6PUIC+a0MdyWKWzcnPh09DPPQAqIGHkDMECG5Qo3KlA67cQvYBQqshFCE85wUBDOjQNFU
Lm812E/D1qfqmLvwbg5TT3hEhcXRA7cYpuMsrUeybGgY7PQ0C435MvvVWRRKjyfDq7H9WZTqUvde
Cv19NrSbdVGm/BWC8xKSt+gMtJjsIo6Vpj9oSx3M9yg5eT8b+b0UPcwflMj/ETMgAX+k5MPzCGxd
+fp2ZC1DYopRhTqhDV5xUndaT2wXACQYKvJC+C8vaddcF2u9xjopm/i2hljFKF+iKMekaIzV5vLT
Ja0bDS3Q0egYy5CHX/PHsOYAT+lKG0NfLnWfhgi8kLz1oXLSNMa1wus45RZr9mfedjOcyThvKBK8
pUkWGBetwNhKm1tINiKIEOIxUVIkQ9lnN5xl9jTSxMIt4slLc1eFv64GUTP4pCHGQ0U8XYXP9bFL
Fma4EkXnJZmZH5PvwMufiog3FIvF/EwbiY2ASwTcLasCL0MTCMYcjLoY4KMo2B8mzR2qzKGQMH0y
VKw6rZRVd/yyeKkNdjbuRDogJyQb/IC618ujz6nAQgk2lUuCB5W34erGsnJPwrpRSlbq7KH7vdXQ
VzlBV8123dc2lsBZbzZHILoYTfYZ+RXtj/Inj7vjdsyIhifVje/gzqNnTviThpRqR7BlkKmXmBae
ilETjXCx4qDGFMJXnggOMgb5U3HAQCRz+cxi4tD1ZNqi+wURPCb3ViyP0FCuiLrJItytAup4KUEM
la+KoFwo4hHzcyV8F5Ps6tiq5Ii4YKcfmj47ZbhpQyLiCoL3CP8zL0/LV9oXxxboQFxjn5Gvsavo
ypnaLfK1XHat9wy2C8kI2XoOY7XVsk5UbSQWZgfjbWMlYtfn2yJgAeNHtL5mM4KnaNA60tmMg9Bd
97f42yCoPg13C78R6Ud1kV1uxBKiiwTBjCvDtQvlu9G0z/R9gYyjL8qB65eTm89R/GKRpXcz3+09
1hbwwynPH1to+P3WwgUtxZBA55TMpjn7LtO3gjatrm08kSxlJ8suvlhMuiptipjmDFJp0Pr0rXF8
e79vR3i2zz9Ib+PJIb89CIPPEYSBofNVaHTzSQVzsIgC8xyPDoArXK0/lkxy+t96UUXrUEWOSLwj
/5dRAs3zFu2Ux6xpBxHeIS873vTl4DMFBXVuM2vAPw7d5W+Z/aMhhESjy9E/AhJhzRfTRJDz5d4x
l/HuhgYgdMWVy3ByWvky6OZVRdtbc1KSZ7B6pLi2FG5syuddRU6JCaRLt9MLUNTARmfC87QGI+dh
yz5oDGcWQlCQTFbxr608h9WE8FpQ4OAhwEQ1ySdTX8/esYW1ak2LF9IDIdF9TYnh8J/E5hBZxe9S
we//6dUa5JIVxNQ1VFXFHXzFKwNJ3cypOomdPaCaCAHKAMYfTWdjzM/GPyO6k6w9xzXZEhFm9peG
k+3XRFhR8czgb82BLUV+NYnepN5SoFZdYxywxaeGSTjTLkvccG600rJNzBzFeALYAAfNIczuFFg9
lXtcSLYMsxqS6zF50Tz+kNTIjeI5CC029dCu5n7ygYPP3IRwCNmqBV+IWLUEKkt8UqC1F+XZbnv6
Hvdibvq9PAe11DlS+z3g6BSosVurixJz6BvZaa36LdfXmoeMvVDJMnQhoyrt+YmxQMSduiXiPGVb
ZsW4uIHDkIDheo0lw6swEF2Sv3zH7/pIWd17F0Au9BaUZzm1WCLyqI6uUJXc3kwaoRbiKWxb9msX
7qQz5ikjPIUtinf0GufuRnDukTpVlz0Jb7yxIXkp2U9qyZeKJRwLUALr7hhiPj4ahua1/HPF9160
3Bp9PSo+7tpXR5hS1Pim3azDCYMX2/iYCkCToOjMpNRJEAc4rWR2hR3xK83ErhY6Zs5EDYfMwO25
Y4kzUsw6xIciRD0U5OC3wO0UvonYB2K8kcaFWT/j1s6lyk3zzjXhqrewZdKnBXyw8JOMsxfxo0H8
MGFhDOCk01w9R21FSruPFbgrw4372mIdu205njHP0J82TR3VRR33evqw4owGbOvI2dBDfpb3piE7
SRpedi1WTojJRs2KAYdVbiCNMzEr/jznvv5Wa/JetB4JYBfZNM+tn3ag69GFOT0KzbKlR8zkFwNB
D3sIt2yZrEM/i4FlwJP6RLJ2LKtwjU2LaRQXlgaiZnMRoDk1BUtm+U7l4FO7GxExnnC+Rm+8E0Be
iBq1ojLo39IfcAeLOnIz6kwzCZxk92JrBdbculve4577BxZaPX+UZX5vd/RtNkec6Tr9KiE58AbP
Z0ylc92grBqE9cheVgGxwMPY/jdyeQ71a5RsJRoOaUk25c0lirPrIMj0ji9nQoZyMdy0RLwNCWuE
GAj3AHbMTPnotz40nXfqhAek8/Gu+1kb+dSIYnIUceQGQgajd0lPApFCDYcsiUVy2Stc1rqC6lWg
X1qvZIW7NP2Xlv+wRh/qgi6p5EOMu48i7aC/Rh/j+5Rqr7qo71zO2Lq0zyKqHkmr4MAULiQmzlrK
ob2ubmVLHVkQ4iIKD0m3on4o9N7N+wQ9bNJPQxJii6LCcSTCFD8VcaDmGdH2Yy3rd8Hi2qv2QblA
8mpLgOD5tUiyszxFV4wmeexsYbkQWi32IqVifx7hJRdJns2ICj2/e07CRTARFwS3LomtLIcU8KK0
OCOPJBVG7BGpEdv8dcPky18QlfxH/o3p3BWUyZ2+QvikDWQRZoky6Z1GeXQkBtXdcg3xmjfmjFGC
Eeqtg1r4n0IAsO0eIRG1eUwxD/YeeePgo1CgeoowxOxxbXhhgjycn6W0vJVz9ho6OGVMEDz6e4X1
WJMn72Qzd+WAJb+EmlnH57gj6ziT8YtGT8YlOnAsxayCWtR2XcLczgHUj3CVomtS1fg4qT6UEwKJ
aCXysF/ZT+adQr0soQNWQWtzlH9G3MquVKNPpBykdZPwLeMWXQvZbarYer/rxBxqAPHMup9ChiFa
QvBN+CoqMJHU+t70FDs3pDyYpLRKf3Bvgeweb8FkC2IRlCjMMB1IYwf4BAl5AkIde9ijtppP1E+M
ELBUWQvAdf/HxyNuFFJ7gnAx1w990J8xq5IIBuVEJCHaVzP7CvmAktE+DIVKqzx/Kk3JnWnXE0EM
08XRTeVaKRWUNRiJAiwK/Id5ccZc8VWOySMUxrtlfpmk/tc2vIbqTedoGZo/8tcISXkiKLZJGZEe
E6QhW0wocLENY+ABVu3opJ/iFlAKM/wEfgx+4mpt2tFCfwVzqSBfmr2Jrz3j+kGCDZLLchQb5hop
21kSQl34VZXSsW2mI/sFSb3qXU2CWbzIiXUmSLWyrpiH3zBheqp3rcrpRLu8oPGpgZWy/tPXwaNy
brf9AbxdBZn3isrEd71M77qQMqxHW1CFz1QxOXjJ9jg7KZWc2y7eaElrz6L8e81ACuK00JmwET7Y
M2puixgdAvIosBPOGXv5tffK3WoqPJNL/F8tRkGPZSKejEuuK5fxPWI1pYUiCEUGRSpnoSK17oLH
A8uG2/6Ta2pF+MN15VE0N635N77sDIZnMLPBujfV4iWI8qsrlktUf/XwgsA18Bj2yrECeDdgv5+R
NBjcJ3VgLzCfJyotjRclwj+MlZPxmqt3VOtAkjvwDdYhF8/6JHvGXV4V3ki82g3iWyKeVdgbfQMW
DTzagIA+dNnRbOGhiYwH8qELkiw8COl0aJndjfY0E5PvBKbaRQtyap4q8LADeryVB2WdHjjolZoj
Jt4dEE3rO6T9rrurQnSy8h/URWt+m2ud/Zn0bobNR4JYlJ+6oTz50bOCUaOUEdZcxmkikbrIhl40
7YM4jLvyu2RMpnCi6diDGojHuOCpRFW6y4iCVfI87UzyYBp5MGjHklk4Go9nv1PxIsa7dHhfGYzA
Jt86PYQzFXq3yIvl1t5BTlLS1S3IMWw3wX46dLxt85LfG/tyfJ6wpclcUQnWZCQRwSsCyRy3AX6H
FsQ8LAqcD2pnnsqMvUNug+k+R1xhs/BssOvvUZrwMC0rVcYqID4kB9H80Orik6OL0Uj/iB/1f8UC
VXGxk54pTJnsG1U3H0vJHearnmJ6h+xa5RLPs71cAR9Z6rGLRP4P+xQ4XdHgeQqqzRKlbDvOep++
g9ACnEV+ksrwpyZEHil2LyWQ2oEeZ7H0M2T5IcWKP9i6lPoRvnstg01RzT4sHj8eGJATka2u6GuH
mJHCwuCq31nA6nz3ewZnmy6yRXRUeryHrxEEukBuFSUY1Zh38oCJ4N6R1h0dLX2OJDLmi/CiUudi
coCxJl/CyP9YMPH+iXAJUCIQbjSPvgBZISOnhJuc0pMJ6Rt8ljSTXEepOCwg0qVCO9CadFBzwanM
b5l5VcEPsTnz4vDQaE5mEREfeiJjEZd46jkgxsQX3UjP6ZrslxBqkBLbM5hmo1xfKqEUTIdnU+do
Ex/Mh4cWFIBZjAfMiCEqecc/E7SDgkYPdpa0TuHdsMmW1hEvzp40GJMYLiiFXk92B/p47/nT7Fin
d2PnU4KIOuKNR61ZGZdZLO/4i0z1K15oLFdQ87F8SEN4VXMwA5FvjveoiW5Tzzdle6Fbjsy+Q+LQ
DSHGVdxTIyoGQxKQWcFKO9hucsmAh4zUWUg/DIlEpyR5VyjCWRdRnMiHWFdn+pIkdo1OSMFTJu3F
v7oGp0uz4VNJlheGRLLSvTRlNscxRa6x4lPKo9KfWqUoKLzYeWKhL0dDANNLIsao684kNCBOX5FI
gEBFDYnYvtTg20VXiTgvM75P7RNSyFuSMuxF16hq3zlU9RW4ndiexrY/ZYQJiWNsca3TTKTCkMZj
BNCGzlMW0b+G0Z84zI/rRedjsqybGE03cq3EuSNu9qSNpLF44/4FZs+Ha+0upLnAV9GC1KtkMJhb
FrKRhbRtg9wyZ97Ou1t4EymBo4jjf/KQ/gW7xWv6zq9Zvg0KWHJ2xB0gFMREMbXZmw6Sm3CNaKUX
9tzziqEp40XIEcmlO5fqoG9gVlOxQqk2Wf6WXRKIvabEsEtFneCZRmZTGW/XolcR+lAx3uwGsNAY
OSVCQKF1zLER9B5lJ3VM1kW1DgsN3wTNKSRflcAC6TNHjNVrQvSqO6YRxdO01eJBPjqrCZlxxtY1
cQ+C131TsK0W3KwKHgnp3JXlOfx0ZtU8jmN3rPLwAMnosDB731W6DnMKwjn61Vo79e9KopzLS5o0
p6YnPZ4OR0kRDhiUQebDoONunyOtjQTmbZVYEO+qzT0NBLHfPSy0M4K0ye8oKa9B6R4mBadUn2Zq
e1+N4brky7kp0zNYAdWYjpDYieP4qu4zQi2YG9nPm8lRHs4Wpmoa0IzzpEfnLkfoM3ZF9YogKk9C
EJ68hFamJKqO2Vb7aUGVHu2J9SKb+Q7+bYLcRYrR/DBe3I4VpiP2HMm5KaLHLOS46nZ4uOG9in8R
0/cpVu55purVVqk3bmG+jpshbLMj1ZSUtEDx2HcWJv7APZsHNXosnAoqshcv3IwanBnnELBA/Ksb
UQMoOdUF5B/o2jpYDF9hcjVK4bIyFBC3ECkXo61Xaf5GU+IlhcFrg17UZoSyx+2Y4VRgXSM5eRi6
arjrFb/Oz/E6HUTK1TP8FhlldDMsK3M6qOrsJ4iR/A21xwhos14T+apvSrK6Mco+L6Z6Jw7GcX5g
GT5Q6nUy4UXXVnhxpDszpcq4Q6SAmCoM1pu4tg8sFyjBdhRAYGOJ0rBGQzTQCJn2XQjhDHQlqgHZ
4q7xo3L2jUz1NYzN8me5Y9d+Urvl1JCgQQalWReiMBclHs8B4g8AE6BtulcQRw9TEnWQQRf1vSMG
E20OtdJwNWxFItmjhQoUc5EdfsjOQud3xbF24M5mWyisi3iSk3eF9mkzXg5G7RkzGxGdo9xKA5rF
jC50do+Gu0pbHaZKPShlGNCaYtJscKFmS2YfMmfnXX0UxPjOb3UFyc47lzsbCXP5f3Hj/oB9zfGs
Fz8DGfXU5FQdV9GG+ybzVspOUYgdALWr5bOvwhWbgoGXYxHUfbQqNsm0SzQByY/RSoTnuKhPXe+f
YhdIeDeZFu5hIdwMICUCkBLZ1lrwHxlOROzq6N9EAjcKpv7VRD+J+C8cGlQPqJyzW5MpBBjVfA8c
Ip52Nk/xh7S1jDPoZhZfth9LkY5Fb4JmierzQqgIiVeD2yVYx6lNz2PLlzn1k666gsFfYerTCc0u
L3ct1S1OckktBG9sZxsYPaJlZkpyea7PIlOCyqttxHzm4pCqvzPjZKFDEEOYHqFa3jUU+JUjn62R
/lcjdS89lMetKx4mGSSDNzLZJwiOeN+cGio6hUhQKsv0E8bAaAH3p1qS0wIRlvdbS1nELJKb4GWr
BgSdF9x7LaQ9me70KLAG8KKHXVOawKfge8uIBeVXynBQ43AeVB1GMeNtUh/TSzXUwBzLJ3mWkGVx
cuCVmOMK6K4mU4pyb9PlEbcyUSoMnfjAGm+CQVATsIzxfLaE+EtGVjusiKOB5kHXbw3LiU4AaDdh
reQBSUdyO/gbuvKqVe8DrrKw0y6gooRW4aZhuSWev7AuPWpJ82Y/QneaLUggmNlwlsjKQXRrRE0z
4q2FOyGk5dw4ddNyKqkiEDi1O7M5JjElCCAgVfOHyuYO+cFM3R5YSopdTFQEey0jDi38w4w/2IHF
v0OMM89Yj2Rzv7lycE5OB9lPtPWolhwECBqQMnH7JFQRCZS9xZBqVOQcMFcvqkLvcqXfu24/+UXL
SibiZx/fJwAqtXaTDCHQL7ip+XMk4tOctUDepT2i30ywON838GBV0Y2rypNS3bNK/Ld1s8sby8fm
GXSSEeR5cUjvZcau3Ktz9SaDOrT4/YXAirI76HDYTP4Q2h9R1L2pSvGiwBEI8htgvZEywZSUh75X
9dETom1s1XyxkfkK/yaFFZQED/uCp2C7Y/q1xU5oYePWRdiOI7Amx+rc4YGK2KT/wb6jDZ/QDeaR
m+FIKApEarHi5W0AAAlHReiOlDYcFqs9qGC0CMLgaylrBHfrwUd1zPYLtW007HkbAXXbCU2Yubc2
G8b8ArvoDv0Uj1i5MxLJyagI65E/QtxhUph7oTp4omxwGHLgkYfZt/AvlYZSa5dUXC2+aHjTETLa
Dmtu70G69rbnhZaMt7GwzZ8CFYSqIK1479X+lQvLmxn2QFHjx0Wc2lsTahcxys79fhwELyk1X8ba
ngE5E3gYsuZYcS1bDRkvFis/H/LhaUz46YiQHhTfWhaoWP9qCuqmYp88tWo9CeV6ygcWOXJ+ooY0
76WXNM5v+kV/zBk1NGflqzROmbXJJDiXLHuUUWfHgRDVlSYUMKEgjuC6HsMsDI4iy+0ivStvwzx5
7baQwOLQLreM5iSruFpUz9XcBCZMnbPbQymr2ZTMcKISqmyhf6cB3eVpdiSnc2R9QFbJH3gz5byZ
olz1bes6GbYKEWypDDur8HRQ7SZbTBPr+xDH7A07V+dME0MYCRBbrBgVmTeKOHqiL7Nbp0G5Yjhv
q9+MYxIiP5kbq8YGRHHuHI7ndejOhhAjroEzUYuTKd2kP6pV3JLTqUFC7TjSoS7IwOFTpFry5ICv
OlaekDW3cJcoZIzXJx7nC2iK7QxGYuCQa8GSLrxTx2x5H9f6Q5LMD5iPH3z73YjtJ/DK+j9gDx9k
MCg8mfHSo5c15mskBywS2TI5b8hli4NwFYr6lqL5BmmhAPCMXkKlvOXzK6/Cc/S3j4S9MtDWDjc/
ITXXDRWMOpewV6nc5gy3H9j6NfG6UXZTmRo7YP5DwRIcmhb4JkeWkCpV/nu0ZcLhwbv7RjHsKV1s
a2GEzx8Tsy+MDrseRTtC4MS46kB+S+jGsUP11BssbMqZ6GPmhMZv2/2OAKlFPrCGD6xTZ6dyW5nV
Wh1CFWkpEZO9wlB27bQRrSu/UCZ/XRVONgMXk+Cr6XXNNAdvElMzsypXNwWDk9jNEJu+6b7hF4z1
eOkn7VyO3b6KuTmJCC5ELZyh/gMNvG5kDitoOC4pMPMqOKmlHdq+OYRCoIrMwe169PDXTZgsli+u
IEX5kJHfh3ovZoqH9K0kwmkoklNjZMdByZFP2Cb1rhcR2CFOYh4MSKt9SGffqL+JgW5bVJxgGAHm
OyfYVJ5kEzJ8HaiSArHyNAG2tkgXrtYfSvEXG+0Gxj8QpRsruK8Qb2DPNxZ0NaG/Nqp+03f6MyIH
lHWf/Vw5o4jFTC7g2u6Mez0OHHMEjJDn6R3LdxGHkSrVHoarV0S0iy3gYBFWl+gmYzlpCjbfdtTS
/sRNChIhnXgvINeXepsKDNHv5+RWFBj+Evk2Rvpt/s7kY/VbQd6XVwck6a8iAIhWyeHterE49yKl
TMahb+Xb4IWD4TRZAki+cQeT98kKtAyzZalKbgoYPMbPAA5mfYkdAu9+jHG6jeI9Zzk0p7yYJXQN
n5fgqYFDTLvESAjQfZuFfnsrAOKJ9snBNIbPbFY/ZUwNkUkkd14/50j7oJz0PedvLR+aQ2MIT5w2
mhZke3Tawt5pyEpFoEEDxAhSUus07JcE+/YR0Cw9kTINNhX9UyC+XGjMVI7ZKLe4haH9a62N9MQg
xTAkUjvOf6Tms1gFR6cSK2GSwlQTSYJvqDJ3cDgpseSRy/8nQooQTTLA9+i0YdhNSrU+IJSz2YeA
vjDB1TnFhz3vKxadQKqbEVL4f529ti5SKOHZ8arvEK8TRSf9lB1XCAAdBABVUqhR2zVti6RscG9R
ju1/XVFjhS39hZDzLF5DWbF7c/EUVndKE3sZtsM9ZzqpaoGLyTxhYjPJxv7HFuakmHMgY11Zkpy1
BzxXHN8re9luZaOmgMlY0iCcoDXsYAdoHH7+0i0XK6G01/gLCkAxUxarYzzfoKQEKzYTjFBekWU7
QyV5JX4OEABEUvWhVZ6r0cKMNYPSFgYpqNoqkMhSzDLTxhlf344Kg/tkrHdMZKHZMLohsBej06ys
reI/dTtQglw7NUMkNFfCbwgJ/bVAKctJKVLm3sHXoT5CjwU/NYagKOSA8qOCQlOcwIvPzs4XP8XP
Vkiey2aPMO5LvDwh9j2HU36pVeMN/9xO1ZSD4Cm5xB1lRku2oDVwz+bAELqLmEe3PiSrSWwNV7Uo
Noj83txSc0u8ZGxoq+KlBy6osS0GS5ENeK3D8o6uIz3uFGcuTgj8CbBYzkUwwTqX+VbHSgcpWBDH
c62vl4FPX0lVX60Wu1A+Yh5H8Uv+itdiU7oBEJh2hJOAGxC6CnNrdEL5zKlkGGlFMEpbbkG5Iyqy
3qC9Q5iV4ONHIo64UZZWrEfnrXUYCe+15jxsqUnonngsfb40owu5zSskEFmmW5w2AE24PG7L7IFo
cYc3mPBnjo6ev9MU6+q85hKU9B4lPa8lb0ZHFwsNC1nTf5oW4Dy8Ia1ZP6SlwOufwkqp720938Z6
uWabz54mXX1n1OtBS1QMLmy3RwvK8RR3dBModrneLUFkCoARIhvBwkjYTNFxiptjZsuCfIwTvvfR
Xk6hpOv5iX3fyWLl2qaw3Kl5HGPhyCC7PmaOLVAG5mIEVj3vVwB3yIQp+bTEBYWlORVL4DoXIKHF
QRat4KnZZdO34Rj4iGruNGYOWQacLVuh0Nq39M5JpuUU/0fTeS25jWVR9osQAW9eAZIACNCn1QtC
lZLgvcfXz0LPTHRnV7RKpcokiXuP2XttNkRMXTkALs2/+UdhObBhz+OxhqEJpJX41hgLbI1YUdt8
FWsSuogsIX4dxz3KR5NQTMGd08SzoxurR5UTeuQYZWtsjj7b9KMIeBWH9HmW/jJ55d1g5kShtL8v
qPrE8cIiVFiEYMUdm3Bm9c5ayEddjO4ANqt/fnNSmuje9mRoi9N1y299KbxZM6FT5vjR5OoH0Po6
mx84O6rJ0zLc1bC3Seuj8SaSy83f562AN0KgniUhw/k3YcKY+Ba4EzKIWzDtaxQLOb13u5d+rI9U
jrz2kDpL9pKnAHLa6mesaUhTd6MUz76BWLnc/Jw+bkMXNRr/ZTUjmdptW4Yn4Gk2ctWndTjKi3Fc
IGlUh6HVzw00hW79J/UjBRq3aqJiu2ivkSlfoya6+sWrKmKqhrc+Rm9JSKg2GJfyHXct5ISF6HBF
ZLGlL0FMJzAi+J0Bl1f7PIhegMaQ8V5BkWqRvwOBh1UY6x5H6XG4UfLPuzqSPIoShC8vPZEwvfls
2/mt0OuPyNDv+AaeOEwiUmurHM1o0LN9fRW1n91GurFV4KqI/4E3+xrK9TGW4mNBjJdpn/GIVN00
7lZ661aMdQqyXdWxo8buEYX0yalb6tuokls3AU/5ARR3VQnjohydIYQY7XfbD9+RFH1NYU5OEObS
mVwRNDbCLaLHWit3w1OJ0QFlQ0cWLoraLxYpbTKEUbFdzMtXAzEszc2TxeLB4hD4kldHNXSPldzG
fgvASkJ27Ljgk5Vc/sUb7uPooZWmnyox60WGZodpgns7ogGsPJ4maWFVOpXQ6B7ZarBT9AaIjeoL
lfs7aVVFiH1Ne0nN4lIPuhPLJ9JyTg2ne8sWr8UVcFqnGKENLniZyRuBUKYePxR4IDlGL1FCqTF8
6RVpkTQ9hLbje6d+Kol8SfCCcQ6uJJDSc5SKgV/dGyjQ1RovFieL02GeraXKiy4Y60axPzf0HlkW
YZ6rQ81eqwJpx3aRTOHC9ggbGAdHbc/naE4DemBxjc+rM5LPsjbPgtdwfLOU6T0Ty48N7eSPnHYQ
+9av2u5S7jF6MboNU2qPy5ZdIGU5bCbwPBeXrIovraiEKysO5aQlMfQe9TT/3rjQNsR0bH67cMzG
3Xu8rSJjUp0WbrZ1GPE6jPgVeNHQEvARbh1Bg042JiRDYc+OZ19+J350QMZVuXqTuIWOhO+YYzUC
H2OlxnmNk7NWFr56JHEFZJ1Z0FgUBEQ78ia4agsyVrYrQoDkED03yP7Ym9PBU9E6cmYiWG1p1KzX
h5Vi/B7LWyy5yYgCvn+20Wf8e0wpUthlk9EmSQpG1A6k1z2S0eXyik4G24y0uaZaSlglGk72a6Th
4kI0YDCYZ00jtOUbgVUynHMwcFwxvjyqHjMFD7qro+W/gSuftjR151+YyAfQjL0Z+xUXxh8jgQnf
MGJe59Nw12lJhklk4Uw4JxM0y4iO8BXT9oID47oANEoThW1HhEHZfETV8lTKHEPy+MqgC/+K6JW7
AjSrcuk04Vnz8wEY1XPpWYD3jwnBhcscYSXOlp8K+Eh8uSVKFaoKF/JhNDG8HLpUvRgMaIzJvGpM
5qp6ulXJdivKiYzddUL93Q6IBwgFa8HQDoY/x8h3tMafNQwdCDUy9OD49wQ+FSgKD/Kc+klZex3N
NkhdAlpiDMwdBuaBlCddQNMFZBY59HPk17EO++LUIJOKPKiLHZJuFUk3jDt37r5qkCqNWPF3N6gh
gqeQegBGEe5CvyF5xpIJh06suLN40JOKCxP1TpA01xlWEFkjOzsXqpwxIiAEeDWc66+cbn/AOYDG
/5gXYkCCxSFfWkdnt61K7B6hOA5TkHGaqJRrH5mObdFuSSkmdRYp71F9Md4+VQjChV/j0gb6jW+B
ffnUKCHI+AIKIaSng0HeJ9FdJC2BmSKOhoKd5CtH5fyUCP6WQcOZfEhaBT1ydxoJj0KIx5gSaA0j
YrZV7DRbROGDv2xs5Ul4ZFgrgQ0XkFmSOQje/ITPif9KPPBkU5ynxgS7UwT8PEPk9gxgpbSAeVB5
G185xx13feb1ReJB4zIeXGTCh0woLrqtyBAvffndmOJpGTNXhdkiUq2iIK0VJ2S3b2fibhIXTnNV
0SvN7r7l71dIvrnYuMz2ZUYPLQ7gFpNW9Q+p+3QaQGGwQBvA1tZga0kq9yN9vAgU1Dx07WoEpqi5
GXsnBxqDsF1kJSLIPsKWXaCogVFLB5oi5SYwnOAzMj53er31CzTFSqq7xmRc4zsx+U6OZGvFwagN
gQiKoJHflGoIpfN+XeIZmd7RTjNl195zExevwm4DDSBkEk+yNGf7SJp7yWCS/IyeXb1uV7r4hY35
a6g4KiE/5OIIFK7YMp+nkK579oyaTfVpA/0Yr/6wHTe5xg+b+SpMK6Z/kd2nEwuHyi0mE4kO8oVi
B/epxywZjpqCAFbGNyB1qWfVf7JmvoJsvFajca0m5OgqYpBcR0swX6e5wDg4mfI7FPkm0ogyEp5K
WzzQkv0pZRAGqc0Yv4FeWkt/VQbw21Iyl3Q7Orh1L6cOpvwX+z+55pZi3cHg39hmtOtENt+OYfdm
tAwwu4XoS15qJskZ4k8Zn0nt1oPM2qHm4yOiCEG4rrLoPy2t+trYgwArXRmzEYn23CVNNbtzseNw
tyHp4u1madGRZ0mE2+dsANcE0Zj15C6SuiScMtOk/2NVbWxh8pGG/SqFPCByUt1toEX/14JkZ43u
KvLksUBXZCHQJzOU2dJnBF4QiXwdDxtZDC23wmlvwWJogz0Pt4LCpviXFJuDGOxzxL8Dyknhlqbi
XZwoYkwEpLQmEozh2Le4GG66olcE/UkSTs/hsNOCLkzO3QJpVUHdkRCFG3eLq0hnHfETVMCTCJBg
iZGH8UZBGp7QDmRhgqQeebbffWiuZaUvJmNgVRY8Tdhc0yxUNDi1RJ7Pv4ql8sTpE9zJTR3tMUnP
KaG7nVoEWQTpfVjOKggJSw80N9XINqm0cIbwrDHlUQIjk4NOnAJ8nKWzw5gsV9EsHxITO2/BmC4D
5JWkavx8prUnJFwYyi/BTfIz6rHqH4NCsxZuRI0t/Fxk3buNjmUNop/FFhgyCRY4lZTfdBm9qf4r
NhkF8+K1gNlqwGwqXysdfVHyCSQ/A60rbTw9JvUxKO9Ia45p/iQPwGF+qS1Oggahmu67D/Y0bp03
x2S5UV2nsG9y4vyM7Ro2XHp6xJTHb6tbxzvXsxRqQUPJunBi4gilIY82z6DpxOw405iInT9u6G5V
vNeMAYslEBErAINQUfqn9XwDmXbj+lPIfV+BnfCpsvkfkT4Y49IKdMjr8OCOyZfZZ288p3Fkt6HI
EJxawG0ZgBfSQLV45DxstUe3AClHOCM5siRS2HRnJEQiUlU+FOzCNQgiFPIMnmoGjqY1vIDF2ZE8
+Got3NdpvhWRfmmkLGThvFSHktiLfLWzlhENssmxbY6JNB/lgmWpypoUzSRHDzkJJORKKrGHjyU/
gkQ6KgWfdeR5IwkvlZtbp/SUJ/Q4+jmKrDOLQERcKxCmIoKg3twSFnrjZrrT/7Nn6tgz1wb7BvbM
ki8+1mWLSPozrgnhbTu/2nIG2EQ3GSAVoDXXTOZGFmQkdRWT5Lwh/IVfIeeeEcEA6d97/EprCecu
Fs+GUe5RSgESQPwBJ7aNz1FsX8Z4VQiH6tn9KG36tmbxW9krr3VoX026PQFJW9OjrX4LJDDNdXNr
BfNizGDkLtkntT0qq3RO8B10pX4yCnethcMA0VviCWJPipQ6GMs1HHBwJTG9v23wQulXbhSUqUQF
tbFPWCG1t4F+SUXmzgGl4hhGRH4vd4llHUNEPyUzcNwcOCgAYUSBncFWb8yCSfGgB6YmyQBjZSvM
hYlgZQVDS1xV3o2/myrXIsVmXcr3bflrMiFuFyejmVh8sUCW11cchrd+5aBXZXfUkWmiMMmykpEP
RkfJsgvhP4NhenbDwXkpkvomNzVp1+e6K2D+oFSbk/dV7j+sWfxE5cHSYDJnt1REl2BcxILaKQMt
LiH54GvTZj6R/tyyhiY3bpqGa7mQtkTgD2PUbBOeq1w9mmAFhWQovwZCzxqokBtBsUckbJFx0XMB
NrabWb0n7pdvi89isOs6uzKSzbFdK3ubsd7gvQQWHs3oBYJMIoIEHmIKCLHQTiV5t2sLMkDlas9w
cSRuDeKj03S/MBS/Hzcf6ezYg9y3VtoGVgLah5iWp5rCPTFFvh+674mPYN94cliyDUvTUG6VM5lR
4boA7KjZF1NrIVfLGaHhyeQ0KUAGDaNwFr+sXzVZ1gKdT63+EfDqJez4LKv+0OiKRsBYRy7O2RTf
2JWiHs5PiERwN+VTfhNl/Y4vuNUcICmaW6CJUyhtjeonVX42oL2UYT2QQKJxcSiWfqusjkRToTuW
/iZJMzdiuE70B9V9SI1rL+n3bPmFEbFmTgWDm1zNtjcOjA5lADGR8AuEOd5JBlLq/wwZe2KFKr4p
dO26dZPNErNS+WXaK3Fzp2Eb3OJ3Pi6Uv7Jr8tVjmND5QsnmpmiSjSpxBXcMI4CkysdilWfWuvhR
u+Dzxxh4tzyiCxAU8BCQ4TfiU9CVp1qZjs0z0IeUSPxxncf/+Yj1lQE/MDA20WjLT5+4L8uzAoIt
67l2CR461Ui/BG7Wwv4kb+DJ3abjQ2pgvQwDRYHiYtnWRyqrzHJn/NARXwpYoTFc/0fANVz5RArc
u6w8NYvcaJR8eHmoYJer8a6+CS3I2jsn3qFkchOjO6sAKMl7jOL7kM5XQ5RuBNziGLEhkQssySHD
kZqJJ7PiEqEANuXGNc1dOJHTPbQL1rdLmBcd2TVsCohJTZF5KA7+BwfwcW16VUpfw1x2EeOzKR0E
WXhPqvUDOzifTNIca2Kf0HIa+w/R8pG2aIV4yRtm6y0uIhV61WHcu2R04NIHu2tQWdw4ivBQpuFe
UwBKc+1kvRHSrDzHfEJyX4TWWVNqVyfiNBOV04iJRYTlBw3urzoqjoZlh2QqIdd3sTPPtVMjIVVN
MMkcy7McyFh418XnSLNTtqXbQ+PkyzOiz2QyQC+MunD8xHzAqn8UPg0dBW9kizxPC7KPhGcY0YJI
d4wNILUl3PBLQrplgk0Q17bTapTOyXiJW0KT/NxvxtQ5EsIFUT1NRZbPf2ftv5U0nqxPT7RtBPKY
iISQp5DvClCCj5pMVhRqqCITTiD0HI7gLimvFRnUzXjqeBboxdkeOXpDgQzhWmYfQRKeRQ265xg1
Foli9CQHFtfGaZl47eM9S5b8cvRLiLD4R2ndK7ygfXuQFgzw+XCQUWpH/belSufYvIlmjmvKRoB/
7H/Iui0ixsVeH5X37qhimTfZ3k6f0s6n78/wgfxcAfOnuwXdZ2YAOGHo198zk28K3Sg+tBc87sIm
T+OY+uaoeRb/ylVm2T8SnSbp/nBELXfCh9QSPm6ywXk++S0XcbBIcevDemCLt+dYPBtVustDccNL
A2ap8WKgFNEZESAma5KiIE9WNH7poWjZ38GSANl9DF1hSNGojCSU5go6rBX/WafYRceP8ZMxAI+o
nFTG3zHj7+ojWs2n2DcvOV5fabq+oh8MVlmOfMZhSX9JxpCIn24+2GKC04kfeYvucVt62bp6aCBC
SC5vZXIohc3tC8397hiklzzMloroMEs8geehhBEmQeDr8NpP+XYmjYaZXnoe2B7s/fo1jJATtdI/
PAib6DTjn/me1Ie7CiODN7DRMXTPghvJHKu2riWnKNwUxjZLQto9DiTyyLPskKH459OR0Ix3MKdk
Ok4+ovvm12EXiQILDKSFg6LC42YdRnjmcvxTzudWehXBj6jya1QQy6NNunMuDYGOrF3rgVKz1+9x
m6n3rbIeDUmkdVa85PayAIGRjdmRleG1RiPzy/gw5UyOAY0x0B+1IErHQFkZC5EbRjt9yGfNb5QM
WzCcfpwgs5vT6DcaEH0BDaX+WzdmTxx2FaPqy2p7zhnF6Dc1gkc2szBmyi1/LcMCMtChLK3H8Yyv
AniBRh9O/seIGYFqhzVsZ3cyyO99QvcyeNcYFLKis3fY98LFSl2UE5U2VGTSme5suhI3pMCUYJsP
nzCG02FxxS/sN5G53QaMz5jLxK+C97ZmSbLxXopBpq+BwVccj4HAPOx7kOCXwgChqp5Z4gP47eKL
oJdhD9ZoKobzSqYTEgQxH9BSAFxtEAUdRGiMqRL5+S5q5PsSJLg2OqpQlb/yw2XbMQL/GjX9bc3n
W81ClNiqX9YDvDzmem4lGvlhHd75nt6bEtY2sgVNDwx3PszKR482e6uDbFXCDfF9gwCLjshIR+Rz
aMdyf+twPoO4RBm4N+1PSU3Z0kCk6bRzhPi5ODf2WaaVabfFRQH/v81kg/m9T+CEqkSKs5Z0rkwx
Jmtwl5K0hk73KSaD4jjO6KF2074WHdFe2xn8r8pCSU5oVVfBlB4JkR2CIa1BTLPz3IhWpoJbcjov
WXTFCkg3+TyzO8NgQ2/fzIFRoikyK5qRa5dM576NfCkdfaSpnno9zBiiCEQwEWCaSHrIoAN98lqY
rO1BBGZqBaoF2FFCWlRczIyBQsguHotqh5lEGo7rSmdEQDzyLmRFFNglw1U//p10yxkXvxY3nlIS
HCl/W8p26DrTs26bZrhtecCW5l/wHQ33HsvOxPCneCpK9ezE7LkcmhxKeFuF2p2694xj0leN0hcY
eSXugQ/ebaqcBc5XZ5IqyytwX8rax995TJCPNoyXSJyZAcNNjwmQ6Drpt17hUUoC0H54cDSmCZnF
tZcNGIjBXiMlckozCskWd/U6t8lsFvR38dF8rXXniG7B6QjHJzfNg6o/iho/J+fKyipSRDotiwaR
PGFKyGAbrUcFZ2b+T3RjPJzv0mDe4Edb+vqaoPNoyb3iUFYn5cImyor8pT10fCY6T1GOhWUH6wis
n7D3mUwxdGlFsYasP/VfUutD8Iu69FTzTPQM+sDYY1cSak6DP5Dx8Doj/C73iIgR8leCnVl8iFly
7xokFPC8hDkYuVoMiA/tv17fdWNYaz05z8i8oZBCK4p/rraJIYlJUkkISyDIV0MehvsDv/eOGObS
rhGswUYdTjhmyC6fgnQcSQ0BKoqI1zoWeHWWU4RBT4VdWCSwcjKg+23uagvGcI0EYGpluRmp5Ee3
ige3Vfg1ZkMk0vUlBjiyybv8anImyavEZtcKsxXxlmLLHYqWfiVaF/7zeFvu2+zE0JlM6AgQbXCz
csYbxH+wSnC3LuYWcOr/esK42I+dBw0y7uwI8eibjvAtdCCdc1ymJioethaQMijGyRTa3Ltc3hSK
HfTIK5Gf6snNB8wf+XlMw1j6R+5R+9MNvxmy42aJk95pjuCqFsvtZfiOAG/mmVQQjC4EuzM3vhdA
L766eA6s3xFkygw4DB5++rFOAcck31eiNhuJ/O+CAYIDNP8x/NvOwmy8yT/aRe6OPQMpFsonfYW0
/k8nMVq3+S728fZoXShsQlSzwoRXKPu3C4ERlJMtTjcCtkn6VdU/vBsI4vfJHsLgCK8760Wn/ukp
hAGEabtDSCBTGE0Q5JNU7J4mRj1QPSycqj/6K2SEgPy6WJLruF5D/njqMl47ojQdzYLzrtnYHk4l
c5aZaqGnWrBY4UNUYLbX/RNXjHccz6Q/Kmpz3hb90rXoEm2zTN3dQZjlZ7OjuPQZctUMziQGuDjf
9QZLAqxXqdyczEK0rbJs1RMRvw1yXE48Ioydiun45CT/DXhM5Lcleas8d1SGC8O7I4RtPJ2IymnC
9Lf/v0qQsYHcY7S9hezJQH7Xmxn/tAADZZZzRPWWVHAijCIks4KF+2SF9AEpPUPuwJY62lN8+xZd
OdozJHaor9BEMPw6MDydR6buezBVx8CRREyLcNc4YLkXKKpO1M1yidBfU4+HTEj3qo8Vuv6ycEam
7BbLo7ZdqJhlRMJmrvkKEBgZ+xAZOhyTm15fxtGVsDptW3zoUXHTV4BkAA4qYMuK39YCNVmc+k1b
Ug2wZtIA0Palb8nniQqNiTLY44nNqVLTaJhfWJ+xpnIzoeYXrcxmx8JuHWb27oyETIy+SpuPGcv/
ga6tz+QTtB+YuxLJ7R7895HCMKnDqSguAN0A0qT0ypbavA3T8I5ZCdW95NFcyD9lMt2Ta64SOCXp
Tss8cLMmFm8rmJjJmxkERiaBw1Rx5ZWa1REyAsnhsN0Wm9A6NkUdm3UcM8IWh8S266bsi+m9sZoD
c8u3ShVDYOCC7gA8wgCTBFoBzw4LJWxBBJq7MKnZyJF9rLcqUoBofkoC4xX0ZzR81VqeIxFz1vwa
WQ5pcIO3rPFVaLMSzAwI88sTlKQ+xzjTXeDVo80coXQYkJzQp1C4t/Ato9uUwvlKXhQgT9BFD4Ur
YS1uaZHfI8G65rADlmMF+cDQdsqhfPh5avAtgfpisPFGwEfpjGTlmq1IRBrJnzaiivWaeVW8W0dO
CrqCiZsQ28IAQ6ug19klf0zXQcuoxyE7pxBdJvVrH7nk7Dwx31X6huLBhN6GS4fb2ecBiQekrRmh
uLsbr/0p/lvA6Gkj+5W58KwRvSIqBBXn7ZQ7IGcwbd7ZsgnMKyJOIfEGraWEa0X0mo7AHyX3qVdG
8sdQPOyXCUhEYWeZ7vRlUaKAUgMMI6E6jAGAGyReuJs6W5MbavPMD39aBMbZvw2JMcJbOpDcNZLZ
BdCi817UjvmN80wiv0+10nOixx9DIEVOItP1Ah06REp8jdoOsYYWFp3q1+rBOmZK86iw75jbeNk2
GZ4W9JEUaa/QA97XHx0QTzzf2kKVTqioyYu7PRAyodJ1kyhFO874P/svYlJEsyk3KM+W6ZLW9W1f
3smTeqGjI0WJJC9SrLmmyq/MvG4MN0wqmx9SfRDD1rXFn8p5QGo3MP5fI5KW4p8iJhf2bCzDCPo5
MjW0UwtF+VEoAZhg98EinGIaGlIYhgBDhJHfhG+m6sI0XPgm2gOWZPOqpr9abvScG10bynDgLo9e
lV3NDSJcwHFlsDyUTruJlvzgaeUje3YX+nhwCwO6ZJq6xqIFUR3MBWUeDCDPV0j/mHLPEq/iupET
wCc1JYmCy2R3TB4sglg11WR1UCK3Mg8rHgnUBiRpNyyghSOhKQWXdmkCAHyTW7ikSED7011MFj5D
lT+dmZPwYcn5sBAI7G3ig/3pAbA1PpjYGX/gbJpbuJyjXZqxrW42YPzknAFPHyKTfWOAxNjNLLWP
Scg/URw22plMkfOA2ArJLS3iFcN+DXOKm4fzbSyM07Wl6UHumqJ9DnDcKp7WIYSnuyX2pU2fIGc7
xTMJtZlZ3gFzE9tnj5SfqRhBmoTF/MVMp6SGK6LgK/idzDDFdPJStCFweWAHWgnuyNE4ARnD/crF
B+8MPOhBBFoxIrAxE/GgahNKNY2td85mbTha2LTcytPTg/qGoz45AdBTxGPyKfZjsOI+6naR3X6h
UOZmL9SUnT3y7JW06BWWKZOKI9M5llanxFIiqj+kSdji1PplGMWH1Hyfq29Nas5JQswYgV9ArfUw
FN4Jnt/Rr5gZAFbvKxIGOZyNZMjWJ5AfJ5YjbV7dubO5mSrpMf8s57H7aja/yecrCnDwiww+zskG
xpvShYoATjryvpqqISLsAkMcQ6izCEGMOmElwiM3vB8yR3rUg26EXhZQAU7D5BPkFg6DIkALHESD
egE4/8ioXOTX9hAx4G505RMe/Lz0jUut/NHU8Zh9TAhbEsQWWY+KpMTY8zUPI3ndJekKDEWNg1mT
WcmneKaKmRAXz0eItnsbmsp0DQWDweI+t9V9EgmLlrgZyPzeTuy7aCORvpAsFXd3Hjfcuj9yZTwM
pXkK5f6gCkg/krQhLTt9CIX2YDTcfOCOIWmxDDM0NiV9joKWH7n0GpMkxBVM+NqS9n4ST+QvrlIX
NsYaYE3ustBMjcDCOCrVKmre2pFV8ZyhdKn/GE3hpYbsqhm44ZYwsz+6HRIvTZRJE833jUUv1awN
3OkxQTSXAQBlUvFE8fxcB+OBLvsBKxYV69gH5Vp6JipDEp55yM7pt9B08A2i03v1O6rF525jTVv5
hIqPdIGTyO6TQXNeBzAB9kG2dcDfJGLrNa72pgxeAiGo+m8rmKmBPcbnW5bPVUPZbZtvTW34Sc3T
RYYoXqlAgMlnYPzshjO3J2OZbOrYM0WemdhTW+5TbDJU5+9nDEZS4T5c0dXFbXE4cj6v3S2qVbvx
pI7CTXr2aIHewHXWLHjS+1gQAZc5vWDrZHzXw6Ebevuu/2mgqM4ZdtqDS2Qz4am0ZssKR5Ilh+Aj
L5LWgdTWymnE5qq3MhG4eYBbgXMqyyR3YvpDnkcK9w8xwFV/mX2CdU8Ll6q/tIS9zQygx1bZA7mv
Y2Nd2w323HHbfvUZPx5nj8TZU0+puxxReZFx024QvUWcjFbjanUAJYbnqTj3wHu5BlFJnjLB8rqM
pHhCl5oF+GR6+DbyT2XA0FPeyLi/9dkUZsthRDiwHnjdH+wLf0Lht8rJkjqJOXIk4w2U4oYwG/bV
yalEn22o5wqJdt9QWbF9ASDNxCxS5HvKULpn/AkCBgmGIJBt/IgVwx05asdDyGcWtGjktJyarCSx
q+MPaEA4jugZyJ1Br0kRRj3NMJW0zuqWbhVpwkcjYWrFu8qBgNq3zckcxrl+zSrxUmTlpbMoxkEi
GCQYEzY26tUlg1en+1RcvrxQ+De918doUqxDKpLUwltP2V5LC3HHrD9loq3Ks4i8yriW/BTs49fb
dqVUFeZbivRYRxPR+h0sL/qiYpv4nnY1qzPOYM0A4q1GCPs8ZwGKp3kiopYTbhzHYP5W8JhHZQtY
TGBRRW/EnR13kEZWe77fFwqEgs6LaLuXMSv+ngtPrCta2ArOBgLnmVOQKZHLSt5GVF9quY89gQKU
phpAFbPDOHuNmPpKhLB9nLyc6WOQLproy6zUu/6g5BGCA/klrfJT7KaHdGTcDPvIck1gackhx6nW
OqVVPpI2s3Me9xo5d70x82cq/jHQJd+E9LNGQ2/K7Gtt5RGp8r3PDXLDD58lM3drND44r1IwKxyM
hboGXYIdW5PtDbxdjRCAvT8S8wXpdnJPkLhPgnpX0JKTOIRHlVAW4g6t3wxH8WeqqYeHnww/3tGM
l3s59TSkYD8MpvbY5U5gJvZKg0QXCAgAQnpM142iEI9SlulZ5CdIdLpAsz8PBn8tbJskRDcBy1XR
mzDvdOcNPjJjwbH91lEm6BItIbIgst+6UFn7gMe9L7ur9punuHilkvD4jh0+x0jxgGgO3cvKPoUK
mXj7o0wCzsUiWCdqwJJ7Eyz56pk8xF9FQ4RiCq4T8QsO+YM6ix9qA8xEipFjO8VvHdhIUwclY2lW
FZCXUi9nNC3yVZCEMgx4IA6yYXLgWY9hTZ2B4zWVCD/4ZvwHA27k4liy5bGD2aKcOIuseMQF+Swy
yuYNErZa38h5UR/lH7Je9g9UgXrMLhPVJoGYd9CkwmRgzndZMl2CGGJJAWPZNU/Pktaf0V0tRM/U
8XzIibdTJzbahubE1Xpt1/E6TWj9Zf2CMu6i0BvVbw24uXxMgVJggN3wFCo2dAQyZsaYAofsWbzj
dgp3+z15yon0lkf2PTZWO4KHN421O34x4mGk3+3qHSeX4Iiim6cTtchC4vITMbLx6UMl3h/LiCBU
khEGdmHV4EFsEDVvOaJMjNVPXU0/ty3/iGXtrdkq+MUXLpCw73B1pOulPkgrlzZRjExQ/ZdSWb43
/FoVK1hTM1wz9bKy2UPTKAeK1L/nh4kUDyyiHfKCyoyuMxTl1HiU3BszuRFl+InqCOESajt7OsN3
rXrXKKDDNejnGFLGZCFZGxk+aN2b+dSV4y3VlNsRRPYoPPoddEJGWfkGLr6AC/ewHtXGcc8XEUru
2uNdY5y+rp9YAVyNNZ6lRWxEkEndFJKvc40A8rq55mZ76dcaRloWJFnkF5ot1o+hFuB2CIGAc52h
FBMgDmktvqEuqErGA6yo6h8xoyyuPtQODB2Jnj0hCL54qwmNGUZG4+WRnAg4Tdaxm/srUZjcssXI
RRofoMYHFnSNptMvKkbfjlOD/6xH2hfVXrntxq0lP/k+VA1S2o3J5hdSTq/4SNlKzvdKXE+bpjnD
cdPTm0XGRAdffzEd1lZsCWCDfmoqnnt3d/PEns7LaaB03HDaT+Kl+tj4JwYsE1bisBYY3J5YEkPV
PbWaeQG+ajPx9z0YZnacBtW/OtFC6wKvaZRd65f2S+NmTncnZXeCH/BCwC4XJKlnvwRrPubYwiak
Wzk6bVY+57zJg3iuApWv+B7vb4aEBnFMSSgF6/ncHUW8ScSKSjriT2iApWS9z0v6TuiXBstTLZHm
bvM1ZrQyx2wJsZEDPZHzoFVi/tgxjH+iCKF9ZLIC+G53i84weaJheIVa+Lo++bIk+dQJY//FDo20
ZTQw5NDDc7kJ2Lii5+zFMQmWf+W1fMJKQ6LQnrWkOY9zdZ6i9EzCTNWfYsT0owpRkjHJ342on+QC
HURm/qG1cJLxUxaqQCAbMQugApqX8if/nHCCAyU96RAFEBMd54cE40nxZqQr60OmRjFh1mBhHb7V
Hks4XT7mSGODhcLSda1bWiHLkx8EDR8UzEZGu5wr8vcWfQgqQui2pTp2SxJayGTh0YfkXABNSLNX
0l3MsvsyuZVZyFYDa9f41K+HHHT9I/5vKFisKvZaZEEEPaT6En9J9WMjLr0AojOfcfflYTlYQfZ3
LKTXOhlPuYoeBGlQOv4BzX+z6C25eGAy/Oh5FjB42OrROwySbPMKOROEf72FFHDrvqYf7dUMyyWT
pGul7fktpT9iG4yiY7uwjQGZrfwwRZl0V+VL+6mB3suH9iP+aGfLTyPgZkdAi+BgRKqjSHoTVEB5
CVckJVI9tF414WdtH1sseiK1YHRZi+iirnYNm1zy6onsqSPAXCRzKvngVpbcClm7SkJ7bdU3RdG8
eC2Ix/w/LJ3XcttatkW/CFXI4ZUACSIwigrWC8r2OULOGV9/B07fB1V3V7ktmQL2XmHOMYdQBkyF
1jk1XSOD7RWh4e1Zx2VEwcvDqdZjNHUbng7kt4dxk56KVb6IyMPEf8t31AohGYB7ChWlk37JmRJO
UNgdFXfH7JymLwUWqHaLfy/7SHbeAbqBQSKNFRekrbyTyoUK33BrFq8qX6SAdPKb9bf+vRI3aqqx
vzSwS3Tdk+2EQaEcaafK2G9YNqlafcsyLuBThZqc0SBuu0JFQQqgTnLYYJ0Tiq0CvTpyBqUYz+UR
xLXKRZwwamO7puaHQgcJZpf18CQW+NUuvwqyfw7AvDJXdM13TWa2v4dcPdSLuVbOlIZVBGbMusub
yFXlI16H8yA/5AvE/cP6OJvkTORr7xkyPChKYJxUSWuGp6kBqkM6F0MvEyWwRejVf8wUwSH60UuJ
iyA+7aQztNUE1d3zkyLEIukna5MCUov2p0Mdeohg5jJ5ji1gCsQYD8gKNWpzzR/Wlp2tAoHstBl/
KooykboPFU1ooLXUFyVUfdH+oqm9GAVDb5ZULjG4OOO9niqQRhWd51KRWcDmo8dsfGxQPEO4fKRQ
0TN0X9I5bjXOHnIX7T4eT9mL/IcE5DFT4M4YLho/HXOlbFNujUEehm9o08fYjp9duCLbf29Tj9kA
iGHellhanUkKdSb++U/0bqDy7YzykhaHIJos7OqsBwWUFNKH2JvBl34py+S++p0TQflR1sozpJ9c
yx8iylUono75aPC8Yobm9coPjvzUadhELKKstoHEn0kErwMTtYYObUvf4tMAaQu5mhE6DUV3JC03
ZCaNdRrK3o0Ueg1m/l2xnDOvUxgn8vJayCAuMC4ZUGFS/MBx6SB76mjJqTAz9MhVl/KSsHkxGnzF
nSsLn52sc7T9LujLEEOyyxX+IrYkddx8EBCXI22f8ZkKZE32tJt4YajWSVpYf1am77g/JpQ8NQ0A
JXAYX3ulhsgsX2K0PdAPrfWeYRnZRw3m5PMb08iKRTNZHMoU1Bnhi1qUfY0faE0Iztr4yVIKBcif
B+VWUuRxjD9APbgSN1xJAZIOKcjx+0AA4Sy/U57ZVv1qs8EZ2co7G0OaRXLKifueazYhW6Yqa998
jD/rojqsrh5KMt86jPPEzAGdbAT1nVEq9p9VkHyDqnG1sQmR12PPC+NOuYYAcJLN+qE31kP6YuO3
xdNDaYzHV/3R64FoYdglUCj/1pnhTw7+mDSbXRlt79Iju0qSMx1KgprY7FFWiPeJ4bf1T8aOZfho
FsOdLB+nsGzHEoZ+Nz+MWucNaefr39wgXrrC+KtGPx0E/9IfSeAGnXwUUs0V4LyxWjlvyXO13uLa
GX71mhZ0lhXwUqLomDEw2jEkznca+x6jz15OqF86VsDGuowsKnQWFXV3YvFN4MJRiDvf2gmJGLJ5
4ocNdXbceOVqeeQLnAYrPrfqdF59je7pi2W7zBi7Qb+kVLf2R7+gxcSipb1VifGADxrKWrDuijWY
dBs/qzRyB2HHzDO7Ixa1WLpQM92NG0am5rFW2Y0YPbG8Et6EAerUXzbH5DGPurP9XR+MOqKFUTE7
AIZIegO9oQxGP0+LC9gJcsCCoRuD7S0/rE8NZGVl1Q5nGQxXsmP8kd7WtkacyHHtt0yWIah3xBCw
975FQP1kl4hBUWx8eALMQPujcUu8BuIklmEZdpeyEkWGYIXVHJGYl5WsvC5xepgdhmJz0zHRJIkI
lUpJtrVOf2YNAPaRYGdok62vRf1I+4P+0yK7FJMyaFEMWCio1fYy/zZK4z7/bihNqu5RJ1/ZNrI6
ZQb7x9TcZI2fsFX0jGVTytMwKM/5T2No7gLXM0lJMJsmN/k3duSx8o3BkVRHibGkTMdVhlnyRyt0
8uoHwp3pQ9mYSHe8kPdCra7xJw4YkcG55Rqh8ooTiShTl7PZpsvZQ41RzRjE6lA5jsgdiIIAaz1y
PkjHmL1zdIRATDSDhnyRmGC8yBOY4sgOajhIOXqJzmSaRmGDCKPSUG+hkeW7NW/RBk+lQxDYAgar
zom3h/kO5DuySbCu+zNt5zzzKZdFxmUxcFlAyz9kUxKqCJh4mSlItvIDCKMtc5jkDf8SwfroJnpV
KNaIMStUrhaA2D7i3O7+qWHEFjunGm0iuH6sTWzAmT1wfBIv2yM7mjgSlshwKj5xCbdrwZeJ45Ud
e5fQDScy8xXcYSkMDvwjBnCLyi606lF05o3kdvYWNuYBCmxavIacY9Ud5XOHBdYCvLwO517Cdk7K
DwWcBAUxxUs14ELMZ2ddq0P0PZwyHeqTBTx1Otc/A4udQeOJyoh6XMno4sPpSv6W6GS087HmQy7s
hfK0YlFEPrj2EsnekXlGcWmkBoYvHjDGDbwgQqudkxBhF7nCYEDsCDVbR1vE0bDqCOvG6llp0dtW
yOA3yDA8afIP57XGcMYsnPxjl4XUdhLmknlXCEDUmx0U/OSU449ktLQNRRJ5kNgYdBnJnsaaA8Rk
OxCHsASVqlPbS1h3RMo8GsVL3pB6WDa75sY1YnIxJCOYofB0o+Enwj9qPFwk698EGr6IzbRc/3Ry
gbLfzvsfgSj3kYu9IFN3FwXsnzVUl/xtbVLnK/HKlBUNkl4R8T1FR18hkGbHnsBo6rTcHalnS4S8
Fuqr9IofhWsFAbHyGQ1hbTDPnaBosCfqwTJI6G70+3ic/goI2+DI8a9gg8tXRQYmISaHvvtT6dNT
lEh+K881LVyES0Lke3ALiMyB5oIEhXnwpmXwrL+XoczsyYEuYE2XpRgvTcw6pYAiJWeXlOi3MWsJ
pdE8OCaSXAXf30nJVZrDtTuUlhno2ODVZjhnwFphO8WcGsu5YnaAl7TSpauk/TGRWBpIHqr5Exaj
DRj2xPlZMWxSUUGr9UN2BwWCBXyd/icWGZXop2j8IFiI9ah4EE4a6USqiIFPLRwJ4S8i5ZlzVnSX
28b/LCcix9vIqbfL3PEmsBiHaR7VLK20R3TJxPyWb8qV2me860N0swgLhnVmOGvGYr+jONTnpylL
dwS11/xQBpaGHrsXeTT146YwIn0hCiRnvHYFPWb3pJ07uKfcM0BrXI1mxRx+r6x0W6DlsGAJ28sX
RtspUCkGP/hpEoJtpWWwg48pm+zd6Pun5tqYvlHBGOx1VbZU9UO1ak+d4VNBYcyQsu0fkjGGA6gN
EcpbvCtavZEATwksk8gRr3C2r7hS4v1sp3PatYV4pNQDdblZOQU/+sqyaGvPI3vfeZdtf83oWiIk
JcqbTFkuUAvPyEU0pOcWKUclMT0WRiYlUPUmVGMxbMJYR1SNFjC9KrzbVXZHvmUXVn5SIQluA4yR
ZE/WIRpaSZnv7cCeCPK+mWwHAR+PkU/HLGixJpEGaRA6bGKWU2pPD6wyQ1V34FI8y3PiafOO6AKq
kAJ+SVAui5Xfa7N/bgBDSZ66Sd76mSuENsNUxxD2HJXxveJ4m15VHz81iJx68obv7Yl5rS3iAOGt
L4xebRKmrjYnwJLUthMiYDahYBgOPf20pXuwOQG4F/elsBXzd8ASDyWcjKh3wT6joOEYRd1r1tOU
PMuPrwkHfSoK7xnWcahvClm6rfVJMTMVdr1f2HR1Mu58JJZlIlxX/gzMvYqyrmlfqN4XEKQRgxd4
lezGehSrBTHiGjaKlIyr6DLIG7kux6AREn/DdNmM1TFHl50vcwjZg/veetPfrZrxuATxYDVc5EDc
n/V5mSdco+y/hYc+MuuBjSrdluq03Bl64ZlGBskZ1XDSC8pxu1tKjUH0IOq/WONw0x1WTICxGpY8
nmMN3XkmQS2xhQjJJKdZ/JEfOvIiaiSNZIYrMgHIy5N/qYlL77GSMnLqyaNFiwEkcaKPyoeQ/eHG
TdkwUGBJT2itESZoe3voBEZ9idmoNwlz8P2iEWqPiAZm1GeNTz3q/tB51D/YJqiZ+XsjYmDUBwWh
qYbd39WsiSVlH6r/6Qk2AV2TQS5rcpJvoOFJ56QSA23swow3B29IY56JPApbbgHj8JH0N/EqPkW4
gOT2wSUY/u2t8gjgJGTTeV/uBVhhBVlwBodjdVYphdfvNNQaGiA+PCa9n1p3xnwslWKTNPeJepZY
KRSHJKrFA1BOzEUsVtB3jNCPDbzB9Q+LwIe5epGUP5ABqoAtHdEdRhUybIWf5KBfYnakbcmDSeUn
055OfA4A69q1O8Uz5SDUruiSZKx3ye3p9oQb8D4lXL8vkjDDdsNHR3UnIAk4dJLTOSuVJT8tF4cj
9QQQI58N2voTqMudfw9ELQp9uH70zUwTj1jwhhqYlngk9PyUEDsenziY8DsOHV0dFt8VY22SOEya
WhYsA2safDODcKpxXQHm5NQBaXQqu0OCWXQhZT7xqki8ZJ12TVrhlrWXvBxCJrfhiHBh6Gnl0YSl
v7WeCTfzv05ofP2UW7AlhTmUZTGQD4sahXnLeoeh3dnasIaWGPLX4SY1IhJ5+RGzczQjP7+NOopu
6PVSIwWWbhBUKtPgE403qwHi3EBTnWGkcgSehFnrhAmQEjXPDbhMDwXennkV9OzBoK/Q5nfT2okg
flV0HoHFaPwr1xhixI9v+BUREV7Lkafhn5wFqsCeskdaPv1KKKr41TgxGy4EoCSonFLkMARdIRA8
quSuIBGtyBpsoUmtHaY06ThgjdZRDIKVE6xLQJfGOACkFiIVe/UJvE294fRVxM8MqzPsB4n/6M03
bh7e1yhiIvGYfQu2qpIjr2aNATy+/mE0l5qAa++r5Av56cQcLP6N+forJva86o8V86ULTxQe99m2
1uyMRJQBU6o9rDesJ1gX9EfNmTdCIgJYhW6AgCJfJqFFltOgVzDzkNDS/tZoK8ztOy5MlFxbmFW/
BvJ06Og5p9Ixf6+b/AOeI6QckAGOPDkN2lcEyBM9jiUoACoyQA4lIAcqbRASS3bKqAPibT1VzATk
NHH7pGSLxOMpOSMVkvTF45fP3+Y7c1BZPyMR7mKnpHsosyvngJFnDqMlkZLQYDgBPcAxL4WsIyv4
bPa/nu0BUe4nnuNF0jG/k4Hqcc3K0mssj3EBYOTSytZ5kCAKKf1Rbj5WNl601hGtHQxIlZysmkGP
CKdEWIH48SrkPwo4uQggvs6zJ2FM5eXFs4OfSA+7RLp8TV+NGQN+lE4x1e1QaKHQ4TRR7xV8H9ui
51TYPorMWAgBJGv0InbFZfV79qJFKGXGI2s5p3j/+p/yx9ibWM4r3HYD9zRuOtiEM873Cfc+I/Ul
Sjzpb6+gG0E6Ea4kfBFR4JGFgYQeCx6vO3Wg3X4IEGOFm75MwboCven6YFmrINoHoMyibAndhiZU
R6x64oF5B0aNAU0YJCUbOHNlHK3KHkQobMI/Jft6cBX0E0cCrHqIj+J27hncGVAxzyYMpFymBIBb
rFjIuv9TEct/ygJVkF5ge65hEdQImGEXTRxxYOx6uBlOlQ+fXdt/1G2M2rtzKmN9M1D1bMeUdiYz
mDag9kzQq5TnMoDMp9lZFXasnyOCAjPjo2brO+MeyvcoKAs2wFvHxhcJ+2n5SzINr4Gi/zFyLGdZ
2BTwB38YcPPkrTmOXsGP4iaoWNtiVztcUgPx5+7qBlwvwgVoMzGso90vBr0BYT1RjWvShtmdO7oV
PGMi3EnjeRfeEgzQ1R1inj/Gqrc0vNNkqpbMhzaANEr93vTlyTzSrCwEzCvjRcpQrOUqoDrFNyQi
PpN3XEgm+JtcokbncZ5ow0qeB5NWMZYFV3hbQT50is2bVzWAVypEjyNguxg1FqysASgzeOjaTFle
1Fgayxtp7yvhDrQYXVNdU1m/DEnJU0uYpGGG3UTec7wF5DjlK0JSPQlkDRUSIv76TwK4Fe92HUmn
6RsF90nUVHeWuAh8Yy7fxOVHU6xQM6L3EYti0mkn8VNZu6DSxqCKV4DAc3AGbMewQGFYsIiiq6uz
K7afVWrYyVC42xiTEaedGMn+aiT2eqAw2++eeq4bi1v+iT3VVbgdUndK7jWHbtJ+xcW/AjpLDs3v
BOF+zNmrf8+gB9OAsw8a9O+IgkvjjdIxvW8QUvX2MZjTcx67t1g4Knjsm1BmcFPCPe1gEycvnEiv
qexf44eUVo+xQ0aPVXUmfbNO5Vt7peUW5DOT/HXzSjOwuDhWIkwqpo1WH+RIQHUkoB//YHfLiJDY
Je2HFlliTYvaGfzKNVGBk0ByS5Z4+NzOI4iUAVMTNcPSACGlQOiFEPIEqEp8Pkr+WP0Z95p1WZb8
Nn1JaRSwtw1V1ThKiowpWb+0UX2VRJO6/VCs2lWGIaH66obdHCj7VI2XlXSQwu5K9VHV5qM1mwdB
oFuLE4BqUQEWmAkIymoE3ilZm/+abXrlAdJePRMZtIlooVma45lSL8VXmTen6ksCVsJRaxYuEZpn
GA5ut6pBkxdfUEXVWzTEZ6lPw21UA80iSln4SbcSELvq4/pGR6N65hGdNNoUYvhiLA7Sy7gP7Mym
6re44NOrT2UuXoCkh9I9Jte2APe8GR9mHAdax8mKsuEwSf/EP9mgnkpqsIq9H3pEgpTOPS2VgXzb
/FZuM3XkjIRWu1XoUhOgccxrQkTa/soiFYtnirB9QHmWTezMPBkziyrWx2Elj8N0hTqlWLa+JokF
ejZ8yl3x0ZipW1mGI4SPElLlFEvBggQb8mxgQv47Nv1waKnW1EJ8gvx5KxTOjuFrdnBaY7Njoz8W
BFoa4QzoftEPJga5lfYVgUqukZ4yzeB2Es+cD41FN2CYbGl+9aLxNrWf3BJRqz2JZ4oN0Gwl/ZNl
ng1Up+T+EhAgp5K/tavX8/ov+Ukod12RXdK/NnRO+HZjppkYCeUMywm5VtocJD/JiiBpRtWe2Bpi
Nq4x5jUx8hC4ogCGsWKof9Wb5GazdkxRHcbcqRITjY2qrmWiwZAAYgBucLrlXYbFdN4yP7vlBszH
2NE7NkJZlWWlArtG+54Bzo11AhKpo0vbTtlHZ4h30/BQ4U4Oev2Ew7tizF78mLFAYhuW7vInX76I
KaEhn0pG69UHf87SrUud9jdEuZUxA6PXHupsPlMkLwVEDmDCknIFqb8icsSoUfJT7BR9piDucf4a
9OFZpsVbs9Wg6DL2HNmrHrIXEvvXJkxvxkjO99qe4Xk7tfCdbN7IzCkZTCcpzFOu/T1Y8q6wgkwE
iFtrM/LMRm8twHoS0aVZOGgrtDDf4oz9lzyw9VrzbpaMOFXmu81ky1g/pJ85+a1W5Nyr+wbzUGna
bauR6IUEIZxnjvclc+H1xmIbiB1WvKtONAwCjrCG5xxhtYgZ+YyMs41HoVhniOMJkSXF7xjBzgCX
vMiaYGBP+iFpQpBjFtJAPlMO9Dh5Mf44u6pfSGhniHfQ8s86OabdQxbSh7ywliBEskffRYTj+GrO
KIXJAVAsHYFTSIyNAxQGlzN0UG5C4ACVhg4pukv0rgjsDa+BZQIl/jbkzV22dLYNMWGWSLyT4tHI
ZmA0d8i3t3kgJhioWnKuDiDCUWCw09QFV/8qv6LeRXWDCus4AV0jwuwk/i/h6jDCbJgUjZUgpm1u
hTYnXOcVp4LbZHwqQCTrClB0eR+G6jZGT4kzd8ZNInLEcX9OOQZSI0eFf011luaAgNUkmFYhIBg+
LmG5UlhqRn7WrDtRBSuO04hwxeiZCPIrE4jHgU2/2Yn+RQVE1Tj6WkFUDM7mhdnUnd8RnM0Zx0FE
wPbKdKlj2Ak4f49Ena2zNemedpmy80G7xKyk+6J5wwD3Eid0Y5SiaJtGlr8Ny9+BDU5RS26J6Zam
LBO1YzKk542v6jd1UeqRhevUKqnKNT3dZJ7pzLDrgJlrh7NsZmfs40180JQpIIOdwi6DAcz0kmut
Fn1EczJHvY4bdvWpiAzAVMo6u+1gnIRhRT833ztNIXxzBWKph3+r7C0amuMcJf7g77ColOUFxL6a
gWzsEObKXG7RCC1pr/fJ1newdmITazYaKxrXO5lFK9u7MijxD6BPOG2EkMl4I0ntDIuIcQ9wwNMn
1raymb3qcN+QMgEmbXPjgeeamZqrS07BrxCdRq1bH3GpPHAWSyReaKyTGQis/+lILAYf6cn4HvZu
iyYDUWUuSWHuFfNKoAvaleIgLOOh5xtCloH2TBgLWzLrMefEEfyTM2IRf1kcrYPE6oCxk7Kb/YM9
eYgoW1zYERm2okrKJPJusm/1jrXAZIYppmM4lYj62iuKIT8Zc6KK3nOPHXEtPBBkaeVMdFd6U4Tl
lrOxKdIZ3SbCAx2Hv+UejyyLQcuk+vzJY9rWrz3qZk6LQJBMArkbokDX6KeVkVqm1qVYUp4kW8qA
jiqpv6ilV+YjyTBB1DuDNWOyghG5Dy7An7UOwGoWcAYLuNiMSQ2WGBU6efY90EmmHkpB9CP8ukKQ
zxdJo6RiFNSZbyMsyWpZX1Fz2YScrCaToWL1zH7TbHkJ+UMqSt1fbVPvUSQVK9PNrr0yIu2zgYoU
xzA7di8PAmPE0xSegWxALWqR0VOXKqixCfLywP7GfF+ZTaKq01MQMhXKFp0gubjWXDkLdkNSgihZ
rAtGRjQ66r0w8qe+/BvJ/3xqlxJJfRVY4Muq8TcgwtBoKHt+gAzx2/5U6X8/sYpvlacTq4GoF+3X
Es/26PBbWY0CkRn/RY3ji6JNF9hN5q0YlRBFuto1b0YuvsEYkTfWGJOBz6V7Vlt6ilN4vkLuEQTO
wS6Mj80+9AYM8OE5UPPhpN5RbEx2GVEqD9SKi+aUeKZYIkuMDrWHeJPf8KdZSR/ojJ5n8qPW/EZ2
S07jmuLkVtN3kc1vi8htZv2VgijS0s5VzdEFWeeSL4GVrb8kzPMFvrBbXPY7BoBcKmHbQbis6t1x
EL+NZKUVsee4cAmopcgCRhcD6+YLyLRfpmynGvRY6KDEyROALhmHZMCdI/eMy4270VQ3qDgAXQgC
IAIcoyWevDvIK2LESOKt0GIgyU7sBkLFjMkI84Nikv540bSZIVQHRCYFk9HZCkJgg4Bqq+N3DWGg
KLEeIfaZ6GM0InIVOfMrtfQbBKc01AQiSVRlmNhPZqW5WoRUVZK5Jlb3mj2tojhrleWOJdkl04mB
rQvryTf04mWM6xN8b15HfpdE3mDKTlz83kbQmqTAJu3OSUupS5mUveVZ95zeefJeRDm+F6b0sa31
pzDXnxYSu+xDZSESZRQNTprP5KtVTHIEDK3EsHQjGg+SpRi5ptbgFEd+9lOxUXdMqP8fdqEq5zVv
vcGlHOQwOTCxJGdpkbDK08hmKz2yUOqhOdGsw6Oo+js5ePe5h+K7wvGr2S8AVRK4DkfYke9bFz9N
vXhkac1YN7mRDmCntPATVSi28JGbjckNYml7aomwu5u2mfG77uw1287bvQy0l37UnB6Hx2yqDoqv
Xqasr2xspkzD6Sd/tGbwam30lNuagkBWh4Ax9NTgJeoPYC5srejejdvgJAlI+8eAkk94V/X8s/Am
RAlRpT0I50H7ywyL+bS4i6s04M7l9OCgYpC4AjGs5jcFrkfvbuQ70+qknCxb0thViBwJ+WfmrfaS
a15rXfupDJcO+SDgQLSqM6BsyA4o8oxzv24gH/92SpiM5hkgHPs9tW7QK2Te0gpoY/aOzWJCL15Z
m19kqL/4S6RrQnIWsHt3NDN8BwzQmY7r7wvsxZpLPN8qB8SwQVwyiokMK5aDAGQl5uOSsx7FvaR/
Uym7WXGcyu2Yd1o4jQNqTaZyDW0+mKOI3lE0s91p6IgO0tCDOHV+0y73cZhv7Vxda621U/49Q13c
W1KRTQh7OlE6KpRIzCz9iLIQ83+Yv3SE2uhhxL7ze/p3ASJpVI+XlHdZ1v8pCnZ2tO85LiNl8ZGB
eqqMfldNCVTb2Hmx99Kjc6yreNpWf7pI5MRBp3fr25seh2qgbPldFcgKa1mTNhcILmX2zSACG489
AWExKHbRmRcjllkfcng02eqbht4VlUtPUwC0KKHrmE+IPqvbgkkZg2mxUreNr7H6JTHUBr950piq
sbacR5zxWXUthO0aLdp1+0lr5VEpr0XVvjTypsywqYD3O4a/491bBlIVG/TtyKD/Omkoo/PENsSU
zXCC4QIO67oPVjiOGJoXmM5grLxvyHLqmzXLlB8ShBfa6QRNRsOMeF8QQR7NShOH7EEzVKeWSE6C
7OkQmY0SiL04RsPJmcSHRCVXDLH3H7OEAA6ADJER31r4lVTmnZT5iItr2ZN8jnuNxYH+NenKZzoP
X/ulribXccvwVAGit9EIuYuynmdxPPdgWs25RRuPrFakqC5EqLAYNl45Kp1OR9oo34cOYbpqnSjX
Gx1fXZa6Kiu1lZXaVPEsPnKIGmzLfRxBwXBZrMjXREIAl1erl8jyhaCXtmBl3MY6hOjLeWAaj95U
OReyeN4KxAVdDbVWQ/JI3ctOYrxrEw+89SQ+6ClJMhhcFI1E8WQsP8unOv9tm9wPhHBueMbSxGO4
cZaU6rrvnGLlOzEXe6zgNA1oACv1iM3smK+DHa+YP2xWKwgClodsISiM8wB3JB9tRDtIbdiRPWcg
tqhY9PweGAarCDcL+VfHnVVnykOPpqdGqNGWYJxpqjfy6VDUmyjFk6BkQN1tgq/KKOZoqmH0KQKL
m6JwEsYCPTWn+MiAHxnvxcE1Y85Lrnoy7T3ButdReR1gBBHuUrN/BYTTD1gKWvm4jDqjKhQSpatz
7S6o1JIcK9YPVEZ8ORNItC67H3ArleHBcGmxQ3QgBJCpxQmCnJ+3BfZe9L7JcU2il2WtTgHsWND0
Z0X0tAzAIhdKosIAr9H8YmCkDsPXQI4OGleD9WGTy4dPlsNnfJY49kBkRvTqJnEvU+nys0fq9DRh
HyfWVdrHxyYugo4UzZIk9sPXIodVe1HV3m8NB+vTw7pJYNmQd3qracu+BPB5EbPLl/nI6C+d7dSx
yZdV6wzpQ1R0pnCxPRX9q+gu9dzexCZ5wV1cWQ4DgBtFwCKIA5JICdr+0PEyskINLF5G3R6IKBSi
jfnP4PfWUVVxmS4DThWesLJ9RFv8TI9ZLt8XHUwuw5Y6jh+NGhNGThup3Q2W98TK3rKpugm2ETGt
NiC1vLK3TTNfCWEyyYqT/EX8ZeI02RBwnAdaHaN6ln1V6HwGuJ61TJ4ZndMGafN94OaxbERyTL4K
0swjJl9dqh9Np5QzzFSCZ1bvrThexMbElXzIqnuIfncA3mUeZzqZeiKhGUUCAzqWbAOas8UmtE3u
kKTK2Hfh44It2s4QEga0q0BrVm+RmrCrP6RRdbhp4EUyrgJg3vywGwJXlqpHhUE1NZCrPPA2QdPH
6dFhbCDIAHUBkXfEPp062hpUwdSYFB+aB4wg1UcXOB1uKC5MgsjZqY5fYYbaBO+KYqKfoetfRPB7
lzRMcEqKKUNDpLQtEV7w+z55Rw7Wt3gb2UdOfHvr2015jhSNMR6OJuak4l8WD87WSGcJVzizBUFb
PFLjI/wHrFhrHYsvgtcYw8yRve9B8hGuCResWOpby61uIAsV+eGrGXLxcia4ocurtxV3EVpwe7Ku
kwDbTa68kh9Z/iINXrx3+ClG8tp70kZWKuHdpInw8df6V0JWMSBlBGVFOmDOZH5E/1YdbE1PLngY
yx44J17ARBagkh2Ux4gLUMcDgxPuQMwH4OgLRJtqeGll+mr79q1UYWXrxD0EiwK6G7haAhqFISW8
b+jDf3IEyQmoMTMzz2OseRDmyioGnSIf9uzjBqgovW+EJWUrcQCiqCHrdqGGqahSAGWdc7g5bK0r
o2RJkjplknrEbKjHpsJCNvXHifMxa0mvJR2qB/JNpYSIiJ7fPOj4ITacAB39XiUDrMfnPyRexJVr
ETjU8RUhoSInSNR45ZPlQxhJicW2J8kboiS71JJbL8bXOGrhqCI/rJjPns08Py8jlwyzBz1ndBi1
B+xCu8mwbxgx40IO8a6kntsKjEn75fLJLmNXq63HknHTKNSMB+z/ndKDE+qYV6pDaM7EPgF2hWIL
GKNVELxZO3Kvd4SpJw43OjD+lstANzmlO8GuJT7GCGFXVx16RIJYC9U0uspWde3V6jItbcg0Eyub
wlheAkTA9DY9t1BzZg2v/049ChVik7drc25KA2UO5gvE1WxIwU2a/uRX9Qe/rslfy1/Fj5VaD6aE
MWw2Rs6HRUvPLjjR1ZtUgtipZZFmKhdeWayzQLe3tSDy8ZCRpZAgj7PY22rs59top+eyJz3uX9JG
Psll7MDhbX6G4a4msozWWWItfhh8sAHHpH/yj2av5mzUUdJIFo0W2WwxKwZXOfcFYoHxNPl7y13L
MitHEzs/mWuIa92FueVyps99pAZzhr919t03cHCRkYWTreA3RYHhGwtAzcNnw6phxBaqPESWW/yf
bRULSIkFJGIaMaGIVvE2xi/JT3gWqw9Za1wdLNx/zsStsvtdVrSAPJhBgGrIhCSoMjF5KhaeN75V
yQBFiMjaZeSrcTGbt4k97fSj39avtfg1k8rENGefFuyuQgbHvasIYd+P5zrd5/Gtt5bcOJgchVV2
gDPqtfgu+RpHBDdN/k3++w5hHNv+1tTjTawhAiCb/v+B1vD/A60CXdNUFUiBWxcR/qt/oeQ5FWy8
x9w6KsfGbI8GXzMOzUZHYj0OzsQnAhmKgYLpVknmSSY4+QHtRz/5VlME3SAFlVWE8qdATJ++kdM7
p3eFBmzIsVCtbktFVFT1fc6AJdXnOJtuyb+Itp6dmJxFYCFSFd9nSbwar5J4XlX57rLuAsspB8E2
d4xvQDqFGTEOQIN6BBRw4tGwzEJ+5DaksI2S9n0zhbdMQlIkK3fsPtikdeaV6soOPHEbAdMAzpQG
9wJQFqJdmAAArCfdkQwXiqiIK2a2KW8UYHGmW/6Q/+TC0hCYW0YX/WIwmbrIbtobB3ZKQyxdhni9
fpV4sUOqRIuOjtzmk6RKVwOpfhUOZBX1tiAzPzIJQ2mRGgmUNBXtQtq4Fm4lMA0WplHG9aizpuRs
QPx2VuTTFOlTUMrm/9F0HttxY1sS/SKsBW+miUQCSO9JaoJFURK89/j63qjuHvC9mpSKIpEX95yI
2LE5pOJt6NKL4G21RgJK/d2wJ4vxl+Cb2A27eS+KJdUeeH4g6sTvMIrcGRq1gLpAJ4NRfJnEJCbq
MybjooLRgW91TvBSkXA+hql4bN/gimEGCqdPXAdI8Mj6FkvTBIOlAAG+d6ZdDqH/oS3KXidNOv5b
ZXZsp6Xds7AalWRvUZ2bnsM7ETSMX6YdMN8FKSbngbSGDFzhUJNlmsfBrweDJ4M9wxMdwTYYkgZC
CRiIdZniKuOV4gZENQjWOPqP8hh5+UfQltbIi8LwTuVqhtYswzBJtsaDkg5tO+/DdwOGm+cXRhWf
lM4TBs0TVjm/8Q8SzfS8q1mEQhzp+Cwq+BmYtmo4/5Ks73tZ8RVrk5OHCAm+0uHjxDkZuOWoC/HZ
wDMzcvJkNddwfDNLaQti6Hbz6GiT/h6D+qNtxQ/8ZjXibMz1KTj/EyJEGxOvaiFsEpnOGn4UYYYB
eNrLxfDMG+NOTqyXOq+KFPe9KHh+CnGnwWISYmrnMUXJeOhhy80YYGnBceaYwFd5ReDI80fBVFES
nuut7qZ80cx0ZNdPrbPdoQMyDWBQRQ9P6OUarko0nMFzhB9c96+wP3LjS8C7lQlQXkF0pKiseMtz
fEm8nNksewXqafGpbfm0JNDmysReGVvQtZ3ENnlFmEbiZzCFejqXRYzH5TPUGLyAkSg5mbxo3Jst
CqjzpVKOMLBNKhWidQl7reoCmVDFF0ITx0zXTcgp3dKnzf3dkKnbUYztxC6slHGAiSyHxLe8/OvF
CSsmoa0sxpfcOpnGC3Q3CvFplAwsJ79FE3g69N/kYibLhYPnwiXrOnfx1RqxYXgCDl+wyD17i5Rg
Mm+vLD2sMeKN9is8giCu6EQIQzjol4gemnDR99gdjTVA8lMT45ahxc0yrhNWnA0AkI6aGTYiO3P9
fGEqKzCntMiUc49xGReZMxkQiy1bVVY2cii6GJOQnGyoC9kinrvNsJk7ILH0O8+XZsj3ZV8fDJBW
lGeY3CstaEyoSTiny0M0fMPbIqQBGStmVs4q45y9ybWzFm+baKdWyRUtI8qNF1AuegG+Iq4zLU3o
XeuumfKZzAKLf+rCcgwVG2C591QpbjwlzCG0Xl1TbPH1wG8fSTOgYKpL9+rEaOxUirKx7twn6qxH
zQV8oqr4RxsPOB8sgc7UqDLnko48IHzWY+XpVNPwe+WoA94SLsvWZFKyXikqZYSAkKQPQbw56Jo5
n5Wr+mhxDgSIUCl1aJbSw12jyopPZyNjseX9iuUt63VSPKTkfzfqRY147bWBnyeHuUvvCTXxMvEE
zkv6/7qm2Gf97IM40AkpjF8mz/w47uVe9CLgysi0qXIPSU7F31i0JHecnd5RCb/OwCO5/uOfnQ9k
bhYmx2TGAKm8hfidS5hsJMtNaUadObFjBcXyQxU+FT9yO4oB2RGO7bCdMGThQZBKWkjr3WKle4zW
BmpbyOu/JkxpkKMJB/D9OoXfDdFAVoEELFgF0kBPMfmCDDBpmLmoRx2FHM6d3TMjlMBvNVWwpR5D
FnusjD1WJqm7QbxWkDXaeNmXJB6LCYmiXTMV5z78LJ5xiyKYipdutM6m1ToiDlthY+I8F4vwmGXG
Xk9J1hLiGPj88riOE8T3F4l5xwS+iYV4xwQ/07Hawt4cSDlMPXbFhfGqZnaPcdCSmzJHVwpJGfJV
ugCDXXEwmaMY3ifAjJsIXZtVMnkLzF1Y6ev4OKgyXNH8wGi8H3U6C9ARhXLa1AAsdGzFnUX0Gy4X
Dh6hQr8mWv227vmJ3RgXtG7PFT7Lz2wWsDUPXPD5NwrUmd7veiZW+B8Ne1i590z61670N4jVQVN+
WcPiNGQp5v6GPefQ5MaJujjqxncJcQRpkZyY6wVEBwOeXjQQTwPvxtWt47oq3ZbzEn0YK29s/KFp
xylY/MozEiJqbqELrECOWGIc1H6pDLa6bAMRcBoE1sG+codCfDEIgG7hB0pu6EN5dqC5Ua/+mLGY
C902Du+DHVKiQCem2vs9ziPy9Zw+PRt+a+xc8YfrKqkwp6l/z/EvOQVhGyz33Gqe/bZtJgqfFMw8
jWvcBHy604zmSexrU7BxYWYCVmTacH3KsLkC5Ne6e1wDL66Sp5lw7/sueyoJWtmJovEzH1GQg96p
6+yRWbn9hfqhmlTLMemb/tfwJi77NKfkKW6NrL8P32093uNhPrPKL4Ap1It00lvCH3W9kfOJYEt8
yTFPAFKe/6U8VVTR71TgmC2PVAXOVQkVpxXsFefagRjkwphXNY/ueO3j+Tp6bHb39QizzEqoJbbQ
84ijXXK131U5DKuV6M+fojdgL5faXeD5VxTLZ69Q718jvaZhd6iL7mTp5qa3pu3CdSpAaFSQARUu
UC0MQfp0mIKHhRLeaP5PTfzqnClYzkUqnOXPkMNUJCxAbp5GW4DvduhekW6KCKx0cPwZIjzermq3
k+RyfoUBPs1nXlan3IiPgO78+RfmWbWULlqV3+JZuot1+GQlYUaoLrlb64Sz4i8Kt9wSmC1gHTfm
S0StMJNDO9SuHCBWC7GDXNMorPIGVknD0+rbRwTAS1eXa+z+7YBqc/YFBJfi4B4n4LpBhl9hpbGo
S07sTLqAuQ+gsmJcG883kvgqI2Av6bIFqjLpMMZbjB6rxwSDfMrxrRmPLpEccEs7ndyxJDF/Cyvy
AniOihbHkYmLQX9uwqE/xCoZvMIOJhaIQ7klQgKoGs5Fd0yanYlrNRoSlymyl8i5m+CFsva07Gky
Pi/gHkQcpUHNoUMkIDXW2ybLhijhW7lFNIE2Im+42Mv6F9zNkM/TsHraAX9ZUeWbD+VmBHBqaZ1A
i2wYqobiLwvlQaKyjVNNJurNOPv6at5qFRD82oK+s1oIB0F9FuPw3EtX2hn81k+GcdeNFbGCeDdw
OZGImCvvhEh3RNNxzfUk8woOTrHE56uDZIyFvdx9VAVhDI26UxPddMy3slzbNKAkxWsU5UdqRrbI
ItQKqCDYDuRnhiN5ksPgFpgw03OcIwKwKVjYkGd4AMdEfC5p/NAlmsW5mv8W1lZ7Q8AKDVTpSycH
WZKDJMIUWoaPFef/zxtQcnbD9QQ3wSIBZJgn0odsFf9KN+H/Xq8rHQPbwq5zzEc0ZPeuek/2SM0A
gmvNr002VHitAJYLZ7A3C++uiYQLmFXwrf/rGPkI/f4HzuqC3F0q9DWfondKnR7YziWUbqgSbF3b
bWD0t0qY7iVA7Zptx8Rirap+uIPRGX0DIJUhFssU9a0gJgMfQcDk3sTVtQcupqbKLfe7FPtsS+22
CL6C84ny9ASSxcAXHz6ykhGFB4pMmSpZWIGr9dAeEKX2+H328yRzTSM5niCNUQiXQwZKvwcMBwvu
S9OSdpOCo31Q3E5MvXlavMqO63IbFAlkn/It/+ZVIksv8fcQ4bQGo6ttw7B2KJqOGpnb4ASU0qig
WZLHMMsT9Wt4OpAduojMcsUvNN10MJb6GXJ1sRskGNNGvcMNEsrwckOHJ2zbs+YvyO+FwoaiYpQR
dbvcJPYavU5PwlU0Sr6znZQ8Bhs3flOcOx2QtVwd6/FQLH5JnZZ1lajBENYxweDqo+znn5ofqsY5
szMBQZD6wOY6SIQqoNaRK/6YxtyhT6JgL00ny6rb+hJfoNH/4kqiLkYrpqNYZT44PzVIaI/AQaZu
ExaspK+cRZJPfJOMybXZncaf69TcNSAaVvoviRGVRwIYl/jYA1oYNcb8I/vDmO1LYJ06ktcTJD4V
+Nb4yf52LrebDe9UMl+FqvEfB0zCyzHE4kaEhE+/ialuoVYzaD0Kls8NOfyJK9Sa2MKKodblxXyw
3vgadzFyjLXRWcNC7+AqnrMemNi2oLSd4tQ6h0hMwFvsNpiBsAqnsij3E/rHEC57OAV2muZ2eE3O
XfOzcBoWtGB2700E2CbpUHO5rITth9XFW4NqPMuVUrxg75bOWNZNvqqR+sWR2KNQtK1vBRQSJcYR
zvMRwtxmXCJ4NQBZdnGcuQEFzTUeZot4l1rPBG5Th0s97tPHQAGqmbFjNJknhAhHQu/Wisq2IPHy
qvFKo6GlAQuZByPjJYobaWqPEGoledjo+kuyrmYLieZHCeWN9fp/LGnKj9vqejfq6xfhtLvACrzM
P/Rqoe0ezCGUr+wdIspHUv8KcY/GL9XipZ7gLWErzRU40HhDbLOwclScDLBmMUhOlj2rOMIION1j
18T7eu4ZZLspcg16WyaQrPjZeIVPU4x7Mb+lR8QpTqRSplyMY2ARLc+EydAXyVZqCH6nGapfHG2F
Bq26ZxeOuNIWmr/Y1i0oCwybywd88zJmXN+ohuydN7GGH8rAA9bL90aK7j1Z66Ht6Gymo1JGGcA5
LJkHwj52itkvDCZHwXmpMIwS3dsxWGFowmoOxgWjCucWOJA69tbPSY6SnIGdSIjlzoVD+11EeNCw
KM4W9UcVSdc+N/BdDLzJa6bi7KDkHduo+WCWJBmWhWsHl96I9XrDnVr4j226zfFFpafEEI/ikh2N
bDzknYFll3n6d1uU6Cu9J53pyTJg5d5lS/XbHQcZ2f+IJCvBCFJUHAXBUNui8hN2sivTV48xExr0
zWIZqBR/CJFRvqgsp8qUDmzJodeiOoE5yqSvFt+ISTiMiZG3JrB88lMsVEp9uYxZcZUsChtsa1CO
UkCYgqcIz2MT8ihzBYxLwWlHBvnPaJ13eVH3W4F/qjimKTvFXYf3e2AwCM45MCh8JnrHoySNTzkT
HlbdXWNIb3ZWVrdlya5VpJ7roT+R8g/JUFLkp8v3TDI3sYSfn2VJjIFMRllvZJcOFkdhTh6KK7VJ
gqp7jVke5OpW8iCxAlDvGOHWdpoM8QC3BEOddCwRA0NeNOBvYbYlZ8445TjgirA1CBt/CNC1rMAy
ZMYOW3EYD8f8STfcdJApZ2C+PAQBQOSdxWqEt8V3xrMyFdJODMHSoLahWPHDfXyg5Md+SCk3aSvu
yptm7EHr+i361iin4AJIfo2MyewQVoVJmIHmzHeUF/ldr39ETBUOgpN2cipirrOL89qTTJwEW+sE
fzw1Mb94vfIngrsrsNRLMDHiZs2h8ZuXTcmFJwW9p5BfaxlcWWs3FE7XQDdCit7bTtsUCK0gCUom
fPCzx1VeVQAXlev9aEW6Y35lVZACyhNTBAuqYQyoBtSRRAoIeC3Zz80tkDSKyuvzpOinYeyO+ZUl
1jG0S9RKaJP/GYKmFMpiwuTdp7bRCeRX/9cR1GDIsw6V3B67zNpbqnFchunYkhI3FPkwTyjwFDbA
WpTQJIF9VmPM5dAi8kIWSndhBnKtd8wqc1SKTnnpxA1sxoLHgE3gcSSozMII6EMOjUv8l65lNz3u
6iOl1vtmqfZM+hhaujt14bAy+e3jtKCKWGCxC0xXZKm+UFMUffdWeNGaDocDFnnBeiiW9bBy6dEF
DM5T5hdmf+e7ZLJ5yGA4h4H4sUbpgiacsWhpeH/E63UG3BgFYIOT35r+1LoYh6JHhFt9anJytL4l
WnUqlvtTbO4Mq3ZnMp9Q7G4q+W0JE5eeJ88kDF/cBkSC2dwukcpVIssKkeUR9zMwg93EE518k4Lf
VtOy4dssB8gKqOh+k7AZUNIvIeGvmUB2j7zUQGMaMJSNqjschkMjY44RgoM8PIVc2Bn80IvwK6zn
k+FQkpNGfgxuuxJ3apjuLJvKMMZy3k8qR5K+8DtZFFf4K+ABxXIH+Cv05Wzhg8Duu1xVV1yN6aRw
mdFJxEYejvaVqUlDFFQ3M8TRt9h0nDqL+SdRrqqj094p1UheoeQAbnCaAS5/ySuSfHNDQ1w/cnDJ
EDVpictpiQM5g8yP8XMcbV0TvSkgTGapXriXoYuZeXBepHEvZScpaxwLqFHFu0fRPfRYu3W2AtPt
Ym9x7e9hku2BoTLWAPVqGID4jwSMkJEGYiL18k38bvAUkNH3OvbIFnVXBD50TIHTR6/Mz3F9qaiP
cVIf0o7Y4bxeTBobBp9LJwA/jr+U20m7+F5GLMvG+YgwSwuCQi10KR6TP53O9QAIYpbATAvB+L3h
EYeUYBLxBoc1YNmMcnE3NBAmFppiXS0K3GKbKM2lxKw5ywPCEFGzKMQ8FDzofErS+sag+xzK6BXt
So242LwcBkAw4FB9g626xS+bjl8M0fhNel46isUrzoTpWHOLJO5O3abyS2PcnqujKy5UymzCYyr/
4Tob5gLSocjpqqGMS3iJcSFdln2YiRvCSPB2F28CiCegRWg3jAXXEKNJYsmnKTw1QoxaDWmr0N59
YL2BNT4Doop9vN1Mjjr3ngIfEYSENxkFhgkc7Ph4hh4tsEM3r6+8OBJaL6KUp4cf8Th5s3QmPUlD
wbBL5r95AzQgJG3LVC3OGbJF5aYZQ6/m63Q2VqyIKx4d6ETecoBT7saEPGQ00MgLGXjC8StKEg8H
jUd+AGMK5nmy/n411vsMdSbI2XgD9l1ED2nKE3N+2RbSisivZY5g3BDrhmJPA0kLV54mgDlghUR9
qrHCcCjpQUKU/k0q1a/8X//i2XyZ5oj3fVM5TZn4QYLtCVTNAkJL62nOwNha+1RkzJF5is3hMqnq
FSkfI2yGKmphd91Yp4RX/JDT8MrPz9S9oQUZRV5Db0dfEJmqOf4pfbZpY7CpjfStkTq1wi/oQ+gm
nKeUIVDlSCdutzC9LcER6319BBYqtqfEyo8WjEZg3L50KsN+v5wsDqTBsMjuxWecCQew80hWupeh
bcZB68drKyJomCG2fHGK9laU72evCPlwMkZFs/tPyCe/DfObGkS3GGdKfzBi2H1smtkyuVZPHWNb
u4Bc4ffTDNHQt6KRgMhZl4CbyWfCXZU91tGrC8tXwRNq3PV0ubcI4OU4kb9+ypF+APibm+emSs9L
mZ5MHeULv1bbYzLY43RCG7ILZi91Aa9M+KnMDwbkrZr1hoqnuemR+QgoEjqOVFqCBC+awWZMvM9b
uoZUClYGNnWl3xThviMsIcVsVA9Rkd6GoLzjvXlo+fKQsvDJ2+VUqA+RJZaoKhthq1nGtRemqz7p
F5wyl1jCxUUgtYMvVS4ezjA9qVyDm0GLRMg7H+yDstOVClAEHba5Hxe/JEcHPU0X815paZ4BodOS
RokxfiAC0zUSSzfzQvusiqE4fKJw0jM81/89FAnx244xOkoeWl08UtW8TyW3kdhWsg9h3izASIZc
PCtNcAqb4iThEkwucIrWMu9tgMOykTQyZ84wCIfFnE+2rbJ6/yVp4TWHSjpYx8pWD5K23XvgJzwV
JmSakweuqBOwblqi+/kc+CEh0Sip9qy1UtFf/e91eMj5sljzFvm8n4d6XwLlEVtcK+PsU0sTD2Qk
dM0X9dw3m5Ez2VtFs5oAI4QjUUu9+N8Eb6Ecg10BYN9iS9Q0Xk/egZyWYI/7QwmOnzP/QsLIKafa
mdZVLHqDioHDIDJMyEZEAwhJq8ZYHVmeRpQU0KYTrIB0IP+KeCCKKV2JJwbJUeX6TiYrcU1rvnft
msuIHYThHiClLE5H+vua+BnL+VMu42dSb7ouvKNSPVItxr54LZcfeueOJhGPZkNAo6Q4scgPCVBU
rSe1ECfbIhH2epseq7I8lVN+JhKnG7vc4sYdkdIgqSEllFjmsyvV+LgXZsXccCnp4n9V9vAlX2tM
1CubxcXkReADzgFoJ/PscZ00Jo9JHqCT5SaUOhy4Yv7IFGnM1EFQHWkoDMUzBeg6KDNB8prwS+r/
iuUx3MT42wO/0SsEUziEdojQO7O644+OT6YFTS4dDxYmaYLGU0YFiTqf1WdBvaJhxrg7QDYMNR+Z
AzUwqxlmraVvpplSYjrX4BrxXzUzsvg8B8CFfaZe/x6+4lOlieeUpAYHzRx1l7WHIE/PuMWO+gh5
ycJz1M8HIpSswTaujr+Gx3iTDCpFZRgzDJ441USJol+phD07HbURtzxfAVKGzEPfZsf6vyabCq/q
RFa8ld5y9EKdq2oF+w5MTxRByKI7YGufFEz6yRtTfNxvm+ApDepR6lAUJozdWnyKBFj9/LOkxKd+
hJGxyEckDaT0tOOCJTGJ450TbP2aC3C1ZPixsjdamZPgVUggja/yRAi2dhy9JrL2Rr6wWOPyU6t+
8DTJk8Uh3K0KF6vCYEh1txxjo2PBhUlZMj82BBNH8W/laegTMHjjAFxBAomCQyE8zNiSZNppB1m9
uh+ctJ8T80ekfVaYlFjbFGzlRq7HpJpaHn/8jP/mn2AV3RkZRxoEs9o4U3Gxpjs4Fi6bAJLE8JIK
41VUxkuOiJQFLAjRZPhGBK5w0L9n9d5DUBNZV6BeDR8ShRC5BHOfmK4GN0MC5onuz1WYGgdsbrEv
/JLD6bCw1S3bT5CRRylv8W6mjsGuIQT1Ss0IInZNoZlJ3Uj5KQ4fpuJc89Bk/Ymiz4MMkszAu5ei
OxaEpCI2TnV1k/Tx1mMFL3oGhbX54ENSqqfwS12DzUv3oELmmadIJDSRRNkWBg4p1nNGvi9comNE
GqeBoCsWbGQi41BrymHBC68c9a48zsfuHSJ/z/OjJUjWypoHLsw7t1jNFm59QRF5cQvxTSc9tMTu
2u8tUlAvZ6dkInGpO40qAfiMjhXHbC+ZZ1ViYe8ZqB1yQlRaliCA0q9VTm8dB4LM31oIpo9FST4G
RWH2NnxcYEt12gojT13JhoxY9TZxMxL/S2W6pl3lDXJg4EE1k0tnkDT//TbNwZ1YPNJQwQB2WFfv
oERodW82n9YzFqlpOBeQaLfyecz98nCoOdgoqusRxQY8CQnjl7irOuZvsDDDPPDwkmxBeeiCDZAm
UgGrdUAj3YtAGtexo1KhXmsNWWcErBBOBYpHxpcZ2BRp03R7RcLYct2j0ySIOenN1VjLWcxmdSx2
piOMe82/ye1yMDVtT9we1/m0PnGe5ZVzaevwcwj9Oj2CerSXSDNzWdwbDxGPb63tKzxGC9Ceibw+
50cHRs2ifcNAtSbAuoPIM99mKz7D59uArsCbRdlGMV+tnMZNR8vGGy+wdC72SVxRoFSQmk9BA0T7
LND8XvG6BSJxU/rl7/pjzHU7sOkefTZy9LCk4qasxo902bA2zg0INvxcVAqnYnpABkw+3DpEIKTg
lZaK6JP0BeB1brEghuLuqg8fcCZ+WhhflA3/1D8LBQtYRq8h80yf4nQFzdtuP8gmscx10eAE+ukI
nYMR+qp/zGg+juJyoeVC+RUSQp+HExbE2W5jWsWkrRZTiC3nW4HkDrohzOQUbZ/WsRyeTwWjFjmX
YkBsA0eWG2tAqeU7dsFpey5IgbAkwLGhJkgz4AvitsE5XZndLgRKt0o+HRY/cTzIMIq2RwkGKHt7
T6glT6yJnhAkI51dUMNQAg8FtOtSFOCW/ldr5K9Y+I6yj0jGPQTouwqg6NDb+yfjWwQ8DoM89aHd
mqjv2HBsSw09sSPRW+l+qKr7XugPcjP57EgAjvA+pWrPDRAgI7x7Ie9SVQFruL5LTXo7D5HsFNXy
qkf9CfaGH3llvqw5ezW/TX8SumtrjZfF2KTF90AXikr/S3NQgtpLML8qnI/LzjJiaNAEBSFqxOVr
wesRsBeATibHn0q3OuFK5OPowyfPF3TUZknXpDFI/3xxL6E2S99qJRynbSwnH0qbvU0eoLisH9lv
ypKsmFQfTcaZHiBREMqCuimyF6ksVGhAOqmwy1LGbrfb10D5IV7Bkdn3cNIsQzq02+sxNOur0NCd
Aj2Q32RLxQbYy2sJL79kat66qxNSojYx6v+xB5KjQ61m+0XEoodr6Ce2E/GV4p9S1NHJh49CGM7q
8CBOsw+t8KBUja0yVGNdZhs34UQOjPrW0xpqMCJihckLNoNeAUe1JoEw6eKn+tmQCtQmg2eHBU6+
zRGfaXACS7ChxEfP1lhsKTZ33u9znly125GcP4ao3cD8pMwXEaBkIRDOkb+wsXNWnPJ4uDnJ2eBB
orSTBjkwB7hjqg3FE+QR9wz3bO+r5l21EoFPxdd5SxVGsW1bYX19kjPJkfxAOZOvBlSdsncby93E
0NCzwisoo5RT8Opl504y3bB/C45BrHIs8zm3mNXzS5JCTppNIJZvTcDgxC4SS1dTHlg/YE5CUh7x
JsTZIa9Clo+U5Aj3pul2gSPzadSHdytmXqRorppQHMkNAVrJCnIYZBzAIz4DDtCU+lOV91X/u/8g
11J+Z686HS6FGV3ydDqPEiHaUN/WMSc6S6F2GU/patIrMhxeGs3xwJwhInC/1ksk3jT2ek4B1DMN
03Y+LJu1raHkB7XuBeHUhfmmKoWzKEsfxr6fA74JKtQ1yBtPocQP2YPZAgIqhWzJBYobvVoxOcoP
Ou0nQzsdy8U46HAKu2raov/IU3jGIngk/tRgCiSWQ7/rvhFvLeQ1Hc+0/EcHXLkUmF9O3Mk+tKK0
jV/TSlGCm0bt8IZQjB2lUFPNg1nMwFhebXTPlvigIyzWhJZrLHhL/SOSIBU74nT0rSIcM36t8bbE
ns0W87jBw9yeJzM61/p0qp9EgsFJNhDap0M0MQJZHpO0kyjmlg453h09xHoY7u02JwM85AHl0qAv
fgkg+0VuICXIrm6k46d8RXX6Tkz5PS2XCalpYC7vASE9B4e2EYmFezoVh4w8F4ZICgEX9iHWGHtn
Ts1k8Nso88uwpvfWnhV8LjIiVeyFJSYzypKAJ+/UPOcjwOTGcSNvpBCdw8a4w2C0YFSgQJe4mkpc
LQ8sV2Yt0scgmB85XQl7UKSeGtV+FtLECGK4NdZmevy+V42PV0sb4NT+Lma2xhGsy7caFac+6U9C
eFJlZU+bkTnVZySocjXMkbrQCGu0Rw58OmP6c6PFl5hu5IUs4YKrhcytMXPpC9hNY15V/5kipDdT
39NOtUHc43pueCE3lOoSZQbLh4Iiv40MDoE32VKhNWHN7WdPlblkLvixRHKgwYeKjaBh66gjmB3X
1pAhuYe5eK/eOQUNLCIR+LcdI7dwYQFFq1+y58Qh3iaXjOQoqDQjhF3LwgXQj+UXYX4gv3U2A/W0
Wvy0ow3jo4geZVPcJpMP7GcXZbtUkv30MyCxGtfa1spjR6fIeB2OQ+ZGzoIMStcck/tvK7fkxy8I
eM7MyKMEk2MguVWF/moEwTM70KF+JSn+uGKuAS32e3OE/e0k3/IPbMKprnbJd0OMSubNWBogobB9
df1eMalWItM4NiW3ILJ0jelXZ+JAXtVUPgXsoCfSWbyHwNAnBjZRts6FY3yPuC1lRtCJh7kTRCri
oLFW+jYuAcpiCJPK31OzEIeCOgdoidQrzSa8KrNvidiossdqiffX5FQIVnEOYj4MOzTQFcyiGODo
+uAgGIdYhJtNQh3CxoIxe5qcCkuTwcUs+ec2iL5U6Gxjjab2mBiuEIonpN5elHcADpMddxhD7J1+
jQ8xG1fGxaTYL3oL0AAjaOtytKa00kMVYELf0ERMsHaUtiTVtxSk6vQHc/sY54MwOdlQ4jTl8Apw
6/qsTYaovwRhc83ebaod0yk5daZtIDomV2mvXmLrW19jBdxd6SBoCO1Uv+YaK1I3OzJMCtrurpWX
CaWr686km24PR6dOdy1BMyG9LtAGab7ro8ljMpO5OxlW6AqA6WlYornY7oDJ6I/hPzytej0qbtZ1
L33zMYfZQy+Tp/iJrIgtzyRxsZxM1pzVmbafOcgA4wznLoB3NhiH0FX9K69nHAdIGRu1YCBSgZTk
BwxAcIVDN5IUV0JLN4nq9bvorWHtoAf6ZHJt46/WckeLVn/IqtTCRuIvnPGTJY2XhLCPaGwtxBd0
qFqS7FRdLR1fqZECi+2PI6FKca5P0BLIzLMi79qTxoPRtiSbR1wGM8lRWzE+M/IHRRWclGg8hSY1
Nmn235naGuI+a9rNkuZbFn0W3juEAYOncKiYwS/Ky6jg1dklSvN6kAlK6KYExRPeUfIKVHIXxIGK
iE/zt0g36rC4RYP4j6EqckrWvcSUpdF015XbYB3UlAhHilOUu2gEbCdLEdW6yaUtZVMmld3mhBKf
cJx3g4O+kvupsG/D5co77CrcqKW8yBLXskrenS03SPkUmwZRZS45BskqFX8CbRGm9VuP+U0vym5l
84CI8qV3Kbya86svKlsb7qaCAEIAXoOBHcj4aGM8s3wa+4mNybaIcNgQRJio4YrVdC/oSMVBf8jN
cY/GJsvTEe31FGOMLrx5IVQqyNg1O14bnYc7g+1b55Up9c5x4YW7yTKpGZt9jzUmHYasfmfRE3He
ysmWCzHjVTfw3bLFSYp7R4REeEZ1dRHVU1sFvqzthxhbLoXhyp+sz6hiOgQpeVcv+JswtGgQPAAq
UKbRTtXewtDcSVvK65GH5V2Kty5vFRDj28/hs8Teq2GdFohcRPiLAyY0+q74NZS8FuTwlMWRlwNl
kfmak8zbCZfUqO6jkt0XEFwmGieVt2l2K88Ws3xyrp5TmF2knhC49Tm7gqe/wlC1l4twxMxDKIXs
9wihAvQH7sCOwp6GZZ0dLPM2roLtitMk+6GfpJUwZR+KzwCeZ5N/tRmQlwYEheU0P2OXuBJaehgD
lttY/mLB1JAjpNdgV1PSjRdgJ0mUohGFpFgEJgDJWOwwmU4l9WiwN8KtjHmuceWUSgTB2uXZsiNH
hfR6JUh2Vvzwd9wiKgWbwJ5a84LvXo4uUTmflC47Bt+ZKPhv815mp3Yhq+/BWPHCYaQ4l3uVxtak
ql0p0nYlf1Fh/BwDdjpCepp1RDHz0mISEuhKAq7YqffpB8L4CDNVBmtS179VJoUwG3eEeD00cb8g
f6beZjzMscwq2zaI+AHxIyDJ2oOiJ8otN/iGuaXjZcI+0PU2ilnIBw2K0qSi4I9Y0zac4BwhKp8L
YdeRJmFjQbHga7a3CjNqymQIZOBoNvrJnJTzslzN/6HpvJbcttZu+0SoQg63CCRAMJMdpBuUd8tC
zhlPfwZc/7mQvWvblrqbwFpfmHNMqDTiCQ5maqUvre7xN57az0o0n7HxnQ3rGTQDdpS0ZxZhvLN3
fqX15OKPjen03RPFCSqmLNAODncoEkltPMC8EiESPVreorLAoqte5Agb8HPGykUbQQhE3PyZ0HsQ
X5JbwzMZ1SeS6ZYIGEgRnPe1qlxxZl7Lq2BhZSN4zgEuMaSHPp3t5LKKjGMZ2qFZamooPBq65ztP
3gQ/kXcy2ykO/soqexaAIxgHCTpPW3iEkdAyW4PTD/9w7X+o5leNOrUkCUskCrSTDoKeHmZAgcjT
DuOrH4wjB0uPrq5OXz37W33cPrqmR2Lz2JL6QiKAjXH/azTar/ELz/AHziOiVMVtfgOtJT6ru/fY
6lgQmX3p55NdQlph0EdHxwTThirl1QL5KKQyKCj4iTxuywit3Z9iAIsk/C5b3POoLFaDNLQYky5N
+66i6cjlwNEcSBQtBnndWn1voxYk90S0amNvJ8ycPOdEA+LewOtFdi/hbEJ8S+EpEg9YSau/8rAY
x1Kr3hvUMJZCF3F9NWLKlPT8JT06nKhKGZ3P0lF9lfNXhjaIb0CzmFsKy+JgrdThuxaQpyNCWJsI
1BQnX8Ke0TxqOA/3zaRpgl5b5+wgZNY++BuBjMdAS3lUNTLIiYIAODHA/JRymPOU6ZE1faai+Bkz
+4S6YfGrimfiRDufSE1wj2RkniQM6GoHpyP7B2ZRUPINNxDpVvhB+1inJOt0DUHCD9gjyHDTYFur
uTuCj6iQcNULDi4xv891+1haFlDwsgCvXBMW+0XxIA8Fr0z+BwEPMh/YZu8keWhkvTb/F5gZO/Eg
egMK1QaFaqxprlZglzFrJKW5TUj1QO6FGs+3lnoXkcu9sgdwYAF6z4KAP2SxqOzil/VAoPJmt8Iz
031EP43Oqn1Onc6gQWeMOS7R0fgL04NkT6k3cQRIdEkzx0xzUHHyyNxkLIfdOWjvsSNaLcux2S8j
8ssGgtk33RdQuM7x73QtsO68ZSULkSnKalg0qK8E41x25UU35suiQPOKI1dOVzI4YHq5JclYmcoy
OyHqcrS8auhCMb0lT/aXQX5nZGAk1zqejh0pBCNSF1P9VBL1aJ3Y/D37VrnPeXGjPPtFEOQlrvHs
fTa1SgbyGZ2D1/CJRnyifVAu8mvq1ydbyFRG9tjGdhbB0Id2npcs4v+dgzGvLlaiQEdaLpIzDtqn
Zsof44CDUoU/ALodCSPZrt6kDKc3R2iBw0ydT/VxFgsSNETGXsnHmMjvuM/fmCFf2lQ+K6W5zpl3
1KzxZu3/xmkHAxlcr+XSEV5qACCU2tTptf9BgqRn5vro/QXQ8SyzOGxmzNLAy6T+1PUUKrLsJ+ic
AH8N3gCXUVEYohDTs2Xyif/UgUZKEXbNE7Bc/BJUxloaqvM7fS2z7O6hqNHBtK+MJj0oKvP6LaTq
V6yLnxGS5sjmOAiA37GG4KYC/CI3Ih4Q3LYDFoeeDrOFA4iW3Kysw1wt9CgfhI27PfxDo93V5jNA
m+KRWNY9Tft7Jcs3ZY5YEMLVuVvS/CK/4UGcK1aOmDiM7blUUCqA5lWkTdMUpBTfTeY08nwYJ8Er
t/6guve0JtbbwGz+V2Z91YFTo9aXHndj+6VCBdUQgZiDM4A3LoCvE1s6ARqsefdbQhemlTVudtoc
1id0Eql1U2PpMh9YEncINoTyKm75rasAMK9e9Co+i4wHCFlIKahOWnKU0kGRvUOZ7Ku2GMzxT2W5
cEaR0cgYQUzQn2Q3mSniHckT6GRSgjZiJi7OcNJgMWKS3giDT2N2QAuOSOU0dFPYqzlcS/0sKPVl
QEmxHjRjQRgdQyfdqVD1Dzk6MaeMnQH2xI0lTO05wltmpp6hNS6bHtVtG2zZoF33Cg2JN/rnc//L
AMpMMVgmTNJBj6qvVF1cyCy2dFwehqCeZF48OX00K0oZIMncD+BGDw3J0yQrYjRpQFrZwm+0dqjH
B60Ih7+gN6L1ypi8Pg8dUlXpWNlJ62gkVcvIBUmZPaid6WzFC0ihUeI3IFlZR20LrEQbi6f+HzJs
0lCEk6iYUQnEbMt+9Kw+iz98YBmwNw5yu0GvNSiApHPMkHJ5Mm/mDW+Jj+SCCMSdVClrtzNA6CFM
S8GLAfoNMGr3yTlrVlWh59MC4UGbKzAbNK69qIdqQyzlJl3r9GNS8brzW7HbaxGlSqf5kJNBkRNq
zUSA1CuyJKTTr0jrnvubJAAj1rTomRnR02zFp6AWz5aQ5p6XQ9WuOJtn8ak1xUOU+9vUK5etEJyW
KIsmWi+JBMajiR+do9X1I5r1R3dcbUdca18O/5vFNA0fOHtzIQFrSbwpkOa5PxdzkGy/M3DicpuH
pY501Rq9ZDJPLHUQqxMtsviM9cnXRs1xlOsKIBqzjOaOCJGjAsBnNuhP6WSeDZy5yA4qZi6u+s6o
HXUk9bTcQnmPrc3B+iRjPsZvThm80irSMlBKNoRG1bXpDyLeycRFSdy7IyePBgJcND8MIFk4JNw5
Fd1hRvLHuiGswkY0DzPs71b5MXGIMLvGa2cbTD7UE7SAh5ShbgBniMFAl4WL2br6S37JZCe038iQ
UtLpmJAjMZ+cGWEog1Vet93BqWWOXt4sMWYm0H6LLPrSM+mT3K9VkC0WNgXcOUYS2CPYdt6VCW6R
uKc0Bikr4eHR+ag2t0OL6C0bQVAxZxis+7gyRJLy4HjXADeNiPUaVocjUZzivgeN8MSiTRSSbs8F
9RD8oQKcOswR1J6i4lmjYPcLXGq4tozgJfK6M6Qj+HCWvVxf8P3XELNTcg4mNyfiR/zDMEEtzONM
tOOAj0MpMRv/i+jNscVXL3D2YclLet1ZR3BlvXMgGfJEflOZ25ZWhhIa5BWKv44GOV5sdVBeqSLi
g0aO+b/NKo+KD9lhY/BMbshYo5wuqoBkZRQUk8FwWd28Pg9bPfGzQ/o7fWz0h9kL5xFxIgk3Wo6E
UmPLF6evJcxc0ENhg2yDkfLJULYTBjzWEYqbRXzv0yfcjmAzSa/zDGbpKVv0Z35sExUtxwUG5yGO
1wPx2s3/agbp4EIMEUj8PXc6bGZhfswiLVSe6aWlgZLGQ0xfZSGtyIr9mujCnuW/aiGJS/H1shQf
MuEACRsvHINSxtlo/0gIgWJCVbyT5nlyTeuk2gjZTH8vCRHR6KbpE+U964mXc9OsWIhKrDXMjLgC
/kXKpWK2MRymeEA1yBwf09BgJW8JmmeVRPqyMRQqAqZQQvd88vxrmhr27bdCGk2/Au2UMc6CE0++
usbZrWMC3+xyiCb9tDToqxbK4fzQ0CajYnZ7CbBvdZ020bUMB7jHydrWsMzrM/NM7HU+boKw+wuU
ofNFXrVdPzaRlAD2pflkhU6239w+cjLXevpwk1+bA0YrTPQ1VP52X/8uNmtHJDPRwZr+qFvsCGQx
xBDUV3LslXnzdouLdN0I2ybA1kukf+z1VwNeu8RLSwy9iLtVGGmwSwTyvBZ6onGe4uni9wNHyQmA
wMgxhNEtYQkwa1dptnDeXhXYjajABBYXE4uLYZLYbD4pmxzLoej0yxIMBRwVFY4KS0NROrffx68K
8+JO2Sy47wbU6AopZRTDtFrYpnBDG64+H4UW/aBekDhJvgobP2bDImyfJuF/Kb9b3V+grHJIoMLD
RQaYn+3nXQZJOx6AjLhPi4VWQ/vBOp6Y93kXgr1RFRaMJdvX3LMYOAI6Sm66a3cU1cavJRbOMQQY
4JiOuYg3MV8vUic7HTMDU9TvKuYftSepJNqLjA7cDzUFqAWZTbAf578JpDn3pvimFWOey/TxLxXZ
f5mChZ+JwSos1D+3FFMmfFFI4WQ1vZbyj/SbUcf3vEev4KpWkTCJBGHYDFYYXbDsBW1yY4roUGmd
aSwYPrDIdTtwWuvRAEj6hdDDKg8pdoBtddrd3QufK1OTSyT/LcnrQ6QBOU/LhruWLvcmle51JXhL
bTljz4YugtEm5LeVHYYSMLGYR+kiM99ehOQquoL6Fnm7tEQ8F//MdOsFALrVA8MXz+0FuItbpaDE
tnuOR14Gq69b9qj8hXAWzB1t8/pZ02eVb0/KdPtX9Y/VoZaHmS+if4BvTKxbWL9rs/wkTvJD2yJ3
bacDSH5bqzHwLN192CQyX1dG7B+JtQLjSkOeYiuuDvG7POvq9LmrKZiuAJmJ8OwLq5MIHP+9p0MD
bs8QP/2JPjQBW7G2i9+wfjHqMA4syDLaRF4U624Vinctbe4oYUwv7VpyM8pJHZ6rcUFtid9pkmqE
lDiMlhoosuiwbsg284tpWmmpH8Q/5zpiC42YIhBLFYGXmCJjDWXST1ZEdq05FG7KMgAehhCdoHsi
BxPZEe69InsorMSa1Z0bw817kJkK0/MTDlsHmE/eJqRdFBeVUjWZqVPOvYvaGE220j+T5tPILWfh
quaeXqL5LkiPbOXJBKw96KFGxgXrCtQKn3xBgWjlgTCjzLA+Gplg7cqbdwkL2iTcDH5bI9Jtentv
TFONhSigvTnnh/S5SfDr+Zjr+FgQxIGS4tL0BeKV7KKTqZNwJ0g+ENqzrGKv15DR/Kr07lDrIMNJ
8tMX2eMF/xWLALFSd34zEhMYCmFlGRiVrmfVAOJg5qe4byCUAEl7CGrvT0UMuEkKtLI8OWQHSzHM
czlmQ0ZZG8UHU3ISYqToMcb8ruS158oTxToRAlX+aTXDO56mdy6Wb0kyXq1opwNDkb72sQtDy2DK
y5QuMdcrbB8COrmt+0OzCF6+e8oPhi6iq/MXOfvoLntksITnnQnq45VO17Wu2VxzBa0nMJSuqpZQ
Cc9Vrp/j6S6u2ktJtheW/2g2nuJSPqMJ1xmktTyj8jIeWqAuKMsJYSwxXLWKb8A16Dsy+jp6XoDY
2/juSxsGjLvHOJhRF5of1cj1K/yeeTwFTJzE4Ho6wrVE/isLRArqXF6U8fpj5iEAv/8gnkVb2ssk
Lpd8JCcNG5v2TQh5OUVnkRWo9R0JHBHrdsn+WIzClNgt8ums9iSBRlwtcx4uMuJmdB2LdMSnwV8t
NpGK+CqRdEUA8VvPIGnvBMVJQVcDm2/ZzYGn8m+FKoBdfjO0NlGl3Y5ghxtzSYKdq6O147UI4n/m
jSZC5E0D2TvJvbtGTqbNHyGKGEaokPYOTcYwsbHD8qtRCAXO/zeJeMypyfKv2XJNPqcYR0ae3GZ0
GBUHaM3KCOG/ygfdIo6nxgp1lPGRYz5BN3KK3BLCIOuhYYlZu3iS8EPE15kQ9KaBMjDh9QINQ4WX
HSisPXlikZnox6SBCJDjZNUNf1KKoLT6gFnKXPs09Dl0Om3p/5vNK3P/32zeYkzUDHAHKl/F/CPM
n+M6fjR1/jb0+akEvY/w39NSVqqS32YcBcWxHpk0nz/FYT6pUx9MungBJGtb9WPkoEjQXIgSMla2
35rNOrILIsgD2hAWRRRmCrEGJNnT9J/TDSzqfNUM6Zq9hVvP7jBhd6jwS1D/LbbCW3USHRBC5Dnu
EvARBBbaKO+YobwsM3uqWFHOTap/MGoS1fbZZ5BxdOEe8fAS5TERdLLRl3YGufPU2iOvzbZ8N7IQ
gPvyEzIMCnb6/XJDx0w1xmuqHRr1mZFRQq5yDK1bNA5TXRH29ifBvKRHmE9Hr95VLeRlLDFfqDGH
kIEanvGaZxytG3apC35+fDkupTtGEuRc1keUEyb6Y926Xn2CynkJt/QK7fSiNmSruevfzNCBm7nZ
CGJOVU7dupyUxDXr+ThNgFSq8tjsexyUezl1WYN5RlnZmBjaSaM+yCTFyZIxWBS2jtG56cewHeWd
TclJ3nmQFZyGmMQ2UCSUBZl8uOwu4ZqFsHyI1winJ6aTnwyTasfCF1hTpZHnCKu6tgjn5PdmSCqP
7a3p+5uJJQsUxLaRjX2MINgYNuZJv12Va8fn2rEdF5jo3nJE8zKi+dWi1p6CBF9CNwbmhhoje5nY
13jX9Blm1KBchRiUfPcdVfCzvtM/uTQECit6q1N9EYVBd01n4GmIDMS6BMlPlHEJ/Ghvok5VngWk
oR8SA3BAS9VcCtg32d3BrGMzoCLYkarzGqUXJl8XKTmJxfRsBeFpFdtLZACKEXpqYQMTagyjWS3a
e96cYGTs/DLUn8qZwY/hmBJKsRe7//6XGMhvgcYddZ77M5xkyUItkJx3xiHj0usM0HFu3saq3UBQ
31WiEuRvcIpqXl0ZPNK8q7yGBMz96KNkL3+RRGXreQPzsdMIVwzFakqcuwpjqHm3SvmxG0wJsVpk
KxhVJBKzyVQrPc0suhMtPuXoklCZ4rySWmf4hBrlRFbOyZifNYGJdc4S9pmb1GvCjyV+FFROYqhO
ESBT9qwVIkyEeCyxe+JI97eZQNn4jJV3Rrsqtqg7/+59p84mqm9tVAhOyl4CjF9sa1tONMoYqr9W
FEFYbo+pRkmFL6XjbVPQWH3aAr6Tf5CyRBppheMU/H8I46Rj5zZdzYxZyToN2UjapTBfQP56AJZ0
YZ4sQdvo9IMqgEjRm4NhohkC7g7vRsTGkMThVkSB0oCyhD5bx15JYPqGu2UaP87Yx2rrsMFUWhdS
qkSGjX8rtiX5vvPLiNqDqCTZJskQUsTuycVJxuRsnzyVinxXId2VTofifpiqQ8/PKcLapLv3KPr5
Ydw1FXj4EZrVP1VjhiSloFnEEQMGTmS3x2jUoMpl5y5Dh8g+WU8TrF3hjo3BhCHGWZFRYq3yBVCc
Mq+STkREU5O8qaFHW4iKheCi/gHiK6SFP2iVb1KIbzm98eImunZTcyQD7OjZ0pNREmUM/PtvTAqb
sne/dMJyuI0tNrVwdqm9EYahziGWQ8waf5paX8aOk+A/KcXB2WTQ8hJ9nJqjJOwCCQzZBrEd9UGp
VAElDiPpgSpgCKhhGMaHZAJoJsA6E8edixkbS0tCpMJGoYmAolMjVwzoVsAMDAQ0M1To58nJDBvJ
w0UTmSd83U2VAS55zAz+sBxeRagEgmZ5x58s6+2fCsCT6qCYqPcGam49HWwRuGZ8SjF41q3bc4Zz
XA4BkTtOVkjejIEilT/NLHO+1JfM/HIiyMW4gOvjZCcXI0T3RrCYyDD6q6y7kymfzWYHmniFMV3a
Urr0jOVbXb0YDQZ9SXFFub0UMT4CsM5W/acl/xOPTDVsl6IY7kW+3CVH6+KvNf/QU/FGmNdHV7bv
ytCfYls9olThegU6aWBq+q0JBlxD8dhovW9QKhqtGJgDNugFGoxmMC2nI2dFSPIMZDDpKUJN0apT
49PdqXmYfKn56jYcNynCYAUr5xq7IoG8OfqmHCIrlscWhiUzQoIwNJ4J3fZSfNUVnbDAyxvn2V02
xgeeeCcbrNvAvnF0SQhTNvSUHCmIdSTJk3mzDS31BEt2F/2tWOhzNrg4ynpqB5LqFB1KZ4yo/1Ws
txa9UgYeqGH3RXTZFjRGfU2QVxkPatdMfII2epVt9p6X+U2mzIG0VZrzvKvC0iA7FgC8UIU9o9cS
EWynHXQoAiy7PCE/iU3von7OoMdv3sowlhg+hyEivXhEQQlP2dO4bDuEIlBy1AXEBhVrE+/jYE1C
V9ocW4zI5k1n3asjE8nZ5mds8hM2+YPcoS4gIvk3j61bGNrBJDOb1ktvFr+n7RpR35mER9SDj+GS
LIPCxzB0VAHQqJDKg9xqw4lg6G2RXclwWosVyaD5OEWDNfs9A0PpXVAZvXIu7POm15+5NH+h4j1h
tGDd7CsQ/74Qtiha4ygEnanEELKLJCKwL+X/6DMbU+oROUumqkREZ/iv8qP5Y5bdPa7Zn07g1mL5
xvyz+bswU4ixuQBwT2QaPWl7z3Ly2qTiEZ075kQJtec9J7WVYEyyuZHnkgoDw+PYlKRwvXvh91m1
UxkdMk06N/at50kka8XRsSQUA2a7sg+7qg/5Se9ZRHMfaKbiL+JJj81L9ldQ57tRXSO2BSWpAh5D
ep5s5filI+UBNgU7VF9I8LNRYfcuc4n/w6/m/HTUhEV/1AUyV+bOXnB0BGHSedKSC7gLRQaGygs3
eQm2/qYa3Aj8ZVcdhxyGwQHnx0ckTB9Fr7xVtmbJsD4btg8tCBRSufr11mdY2GDZta5d0EePcn6G
tGDDXL0oR4Y6gJp1os5MjmNC7YE0DwjvjEdXyc+1LE4JpRmundfGMmc6zwlmc63zFENEgMU4LOGW
XJiF1U0oE8Wasg3SGcxPu5eZSSV+aGVCaASfVtW5jWa2iXz/8UfKdnYCS0T6lWeBEWx7mIae3sVE
JxFbwpZvKYDn1HRvLFXpw+UZwShZkIgzGfGrBBZOw+LO2/LWiREDkjct+s26Liv9DKZalniiNNtD
+1q3+LoPmWqLAPCIeMXUUfkHMsbTFXU5QUGYG+g142M3SweL6niyDW7t9YVJl7Hep5HAb+V1ZJxt
ttzThwrsnY1QVgoWk232UAJA2Z0Sn9rV6BciHRWv5DDSyuQ0mRnJzEjQGUNS/lKFcmg15IClJKXU
G8bwGNuFeNJWcjAB4oo13Gr4YZkMpBVguiS/C0xbKBrpOFjIQbF0k8Z0W+ZrZiwypIkhrnTMJSZf
UL+TT6yaSwTWFhEy0662MC+6LF33tXPXJXeNXJVa4XynfeARUln7jEn/NkAz9cb0Ed/PmmKiL8F8
QTjkKIhvLyviD0tmRdPepjgjpE6+LktxbYkaFYHW/q+Pryar6PbNVCgpzquuhNf5XBjxSaJlMSoG
yei2gakFGWxJ9CxKLLFU6miEU5pYw9WSzS1pXWJWg5XXlPQ3WXEqzzOCpfENVK8GYIBw+PML9Qbg
SgqfMXuaN1ZbGlEFgE9lqNQaTPFKs3xDQfZV6VyIqCMskEWYVPr0J+nVIMtAVKANlmTgiTitYQXI
sXKUg3+ZpLsajXuOFbVghKxDMFjZcuGJSXAn1rgTqWOkVH72S/XeQ4/0F+c/dOcQCymJ8Dgxpvay
mPJlRn7MGAvL97FQheOyH7cjIUQo00ZedgkvzhwdF09ufs31fJub9HOUtDeuXnCHMpCBfznPb1uR
Xs1eOjenlgz5zotrxF6MFnvRLYge0AzjIA45Ai/ZFrku+SZu44y3hEwkON587gz71ENOvuY0D8c8
047szFjBQJCdFdmP38KlEZWrsaGFr0ZWaS6Y+wuEYkO3/BX9dZYi+K0nHrejcVKReklUAZU5MzOJ
z6Lbv4eWHLYGDTuhHCUevznNfbHBxo1fKhNPcokI5d8Fdhq4lGJB2ucZyA7AqmF9o/q3wonqo8ZY
DvXQcJDolTRpknIgeDlGrQvsOAuXq9jwvLo6v/c6ZH5L2MdrNiRQODjWuiGc1Q99+7ZMTBZ9fyb/
IdrFch5xtMVtXbtrH/9RMOqx9bialP4VD0B8YVaGNixm5j6SUiqTPaFnXnz8wQr5HxkKMPkstCcW
khLAHFbRJhNenQkvdCJvIwRsIFqNIlqkiO5Ywha7RCW660zd9xU/s9UbD6jHljJeNJ+ZTYBwMrCK
JmDra1d19p9fjTE3uwQzrFCTm7YM1VvuXj1XkdGLLzHvn7HTCXowrUili8UGIO4Ymg544bCIKH2A
IPZ1sCXyo4NnlW7nZMAlo96J71bm+BxLSWigl0S8zt9nw7ws0XRlA0N1Pu1jTPrTESwKTYb2e8WT
y+5DIFECcvfSQkxoWuAhmh/rCxPhPwv0S2azgcQPY1ExC9vJdU8nY0k/pPzsK+3M1wq7T+O9D3tm
1cl4XrPpDLfkbHIgqKmtN9NjHru73ia3VCM4Swug+J7ryjjh6Qh5+S8lHUUctNjzDCbhAnyafYfa
h1ulhbyThegp5FgBW+tKnKzxQW5K39Imf8tUWJSEs9FqsNzWKBta2K+Itm1xeSVmERa8lXjvCDJH
I3QohuIqZMNDTrPHVkjk9VV02ZGi+WkigtNBEc0LHXX/sEf2hC8iFYhHgOzNeFYppXNZTZdqKq/o
twhyKfRTKjY3zM83kCy32iHY5Jn1yrOLxmdJMKlm4I9VXQ2QvdUSwLgT1CO/1xdfu85LdJIx8DCr
CGuYTQ2B5OSUmM0h/TdPcE/3BHo1XCRzaK7RiTtNJsw7TT+TjYbEYJq3eNpGgJwV4oVzTepjkWib
AakTgr4wgYRT5cW1+psj+pJIDrMuAq4fCXJt9Ko46YdceVfIwkwpv0W0ArTlVn1PSQja78VtmS/p
MWAJuKDxIEpczZlindOIw4iwcK56hLEMFl49G7l6QdmBVg0xrGvQnCw0JwuHZ6lioUP5auj+FxXh
X+VIbiLb2/789SUIdVA1P5YSUy1/xeZ6L4T5UcjNMyFqKboV/5xnwFQW+38BZSESqNP6zYCj2y5R
g1EBLVdmHUtSFoVHe24ZqglE8XQBc4YdWcdsPFyLhQTEKaxkzYs2LkogIl2XBTFcK23v8hD1BnoK
4duhWi2qF67k14xJQetsfdDe0l+82yNv/Tu7CrN+lEE/0ixu0UJXOB7W/Dye+QqF6bJW1aUXJEhk
kmsRF1b3S0jWGHVQfpKmJliDGZBICkgknSWnr95dMxxdylbC+CZWsBHQpnVjLo2HnsMHS9a6kMLI
V+X0mEZ6tNbmLBw2TCPsM44LSmsVcUKbO2MH3eiYC5j23BgTQ1zKeN7Yt7FzExrdH/hlyCJZ1NYv
VWu/zNLeYh+t1ZXWh1DrjznJDlGXnEguCjKsKCzQ1d91kQT5MPvzajEcYUwPWo46riaa0Z57+YXp
qDyvceNHr+NUamFf1Geen2iTaYCgKXPTqkwpZGTEI+tbduosxNgbt55AoLXO7GGUt8OqAvhnqVOw
TND0u0mYIPq8Zx4tUEpkImxb3LJDKLV9WJCpR6Joxd9oT7fCNn8YFJ4mnKOAuZVcuusDrL52vhUR
yhMfDVUy0gnVXoXBT2FCgjjjV94pD8kBYcPmQ1SSs9kuMFKTUHTFHrESlmQp9YZr8+wlEPtg4rB0
rfxWmxY0muQvM33WHjYC1dHEP5jN53IaLuBxwJPkX+K3ME0wwmS+Yi3sWJyZP6oCHJ+aWSc1+2TM
n+scORH1+NiTj/t7HrQncIth3sIggt0Bux236hyLZC/WQWR+yvn/NGXwn6VjTg98607eyqdYKE8R
W/FVgPERoOTSgczbcMR7E8Qxt6eiK2RSEgDqQTI4ZCYHe0LIRAQLX2eFvjhbspC1ikVCgQjF4lZS
fGVKAnXiFS/FoEbo0n6kXol4WsErA941quKHKNTPlTFPkXwmlvm56vIX1HVXWCivDqZ61WKVVi4N
DlxpzLEPoiGid2xuI5lLs0yp6JaXLNG+dMNbpfEV/zvUgAX7DL/bfYnQC0Cmzx2lXc7IKkOrt6Oy
DojbCKqwIg6P/SOse/QEEkop7XeyKkHXFOR4LPgRILsyIYncUYxO3ZcFUsmySDPZpkOCqa7h8LYn
JT4M2H4FMheUW6osIVRi9MAqFbYI9D1jL4HumUCKBsNLEh5JIfozK+hE3aHi/5ZwZyThT4qgGEyy
WeS+7s6/UJVgOaB/QP9FFfmzPCeMusOf+W79g97/qEc/endrLEQ925PtIkc0QwxsMX92C5VGMMf2
kP9gyj/uNNGSBsb6IwJ8HE7LM1XLi70dCxn28aOXAKvZwkdLJdJ/V3TeMGDpIDVQemkqeDpLJTWd
DgVmnOFYpghy8J7HJiU4Sm4PJEeznJLNN/iWCPFcNGZnCmYaboCe/rthIwEnkkfgXK/mvjFGO1yQ
rSFT0W5T8qyk4okDDiD7elpEIVR3f6KNPk34EPeJkQ6PvJcDZZkDcQQOciJQ9broLcL3Q0k104xL
uJjksxZSoMfA1OQusODxob5NGs2djOWMY/ait9uVp/JW1zsMnqIHc5bGuYbzCWnMmqxMMTY/KWS/
viBs9Zb8jQns2E/9B2TcD+EZ6KZwF4XpTgg4+bRz+i2uTDUZIqcVBMYaz/7sVvyJKe6wZNgHZCvF
BU7/GIRwtNnNmtjyMmAV2Q5FAXpu+7E07tkw1pa3Bdhp652AOlwBqpJTMWeWP5RsX4S/gqH6VsOP
WBv8WEEqCX171JPbSgqMOl6qvropFg+Tb7rpRda7Bx6cW/G/KCNbo/7QeJJE8uDjeTrM99QhuQwv
h+wZa36IOS35jGIkFZyZkmLeK5R6y9C9CC95GzV/km6cm5KIjUU9bV/577rcyGfWr+xGruY2utIy
uWxToJCIInvqGQkJHojIXWwxqT2RwGQL8KfIRWF0j6I9QtynLFlPWX1aFdAfhm0yEryXPKhI7vBA
cSvoJT8cjURdIk5xzqtoK42FB1rbzhX57nLz0AkZ/GrRPj5wX0yrb+SwczAimnR5+s1bxfzWz3z4
JZuMze7wMsNZtDfcDFUkozmBeybIkCsgSZX3eUNhijyuAYQq3rYH9WwH/6aDMhBXQWwK0KoI73AR
iQcV7pqMWosgQ78LBa/uVXu1GPPQRk/MYfLho1yw08s13DKDUOQpgK6It8pwyFfr8mAwpqDEgNlk
7B9TSvuU7E6xRU3enixxONm1g1x0Mr7GYvhCW8ydPPCnSMRsUoQRMEJg5HOTkkcJ4B9wW4PDE+nS
U7NY75bZFT4gQ+CMXcHi8HIM9rwar/QSDJJH5WfbhyRtsLjxM+mOrZke9Uw7WCozROw/S0xiT4F4
lShMeqz5rknMJ7ecehsYbIv77Ps+iA01495Lf1GftbSdXeunxPchy2jRiEhi7G5C5uLR5pCWj2P8
VNe7RDKHpv0e5tQ2QPskJJWZRKJMRylDCdbituZEVYPEBMMs2AZpg+znvFnLvPVPUSnAI3EY01wQ
QHNkfYS6zsl5dLkYFMo9jnsRw0JhG+Z23qEwBNirzGuF/0fTeS03jmbN9okQAW9uQRIgYWjlSjeI
KnUVvPd4+n9h4pyIqbE9LYmC+XbuzJUElWM20HQSCBIfMyZpe0Ze44y3g3GXsrlk1V5/2TptvdKa
qb7G8SBvPCdMwYe72fbmWYEtLljKqY2g6nHxQhH3xjGcBIArunBULZoy0v/R1WxI8TAKZOWIMxDH
HXF7QJcB8b+yDXWhw2RpHKqR/1/AtrQ5cP/RZjtZravN2LgfsD6hGs2YMuP4aYERRF2jvuhE+QLY
XOAj2SdTSlb+2+iz+x6/pAdHNy49nvZEEMYu6JQkLNqNysrkWuzr34VWiU45qPSpA4RsCou6V4At
8OsWmA+4j3NWiCLe+l5guzKnNFIiAjCwrDLN9RNtzizUMmbniJyAgXOOAEJ12kfyDUjWPo9jYfYa
w4BdAy51WsHkFAHMPCKDp7JEEMDuai4WJ+Y8oH5hr50C1mA30ILrS+rItNv4CeMKALO8Oa4SfdcL
XaIxDB/c2ewppOGUVxhHXOi01eJVgEFnkBJ4CrSO/oowaLYVNwJR4ege8WtPLP2swUnbYzDctAqM
V376s6WIxyj/lmLjPAaKF9GTyllPlKhFG+drBCS8gJGmtnG4gEgbJdEf4PqQECiZKQFcXhnbAiMl
x5QYNyXvDnkPcAGmO+C9TGcDzJMdSZED82wbsWWTiAKyqXtNccT6rVhpMFQZX88u4JyLJOMIIWIA
Uo2Y6wv5xfSsmK0OtaH28mh/sDGWFI39JP8gfLgaRneKf+0fa4FuRXPxiB0+sCTMZQeun/QTvRkO
ORB2HQdTwkuJJ6KFKWwEyBspz4kcFhFT0CEr1XxCrTjxJftHUnqtQ502RJYD0gfaIiqiOX3y5mV/
V8x0/lDeyjx7GErXgN2DhMrepyY7DtBUII3Aqgw6w6inDxrvdF7uSFS8K3oM4lTEEiSm3GJr+jC6
JdeGVo1cOFUAmbF0bDzijAboSOfSVuzmlJgoBTwBmN+CFuFXnA6i+tFxNGpwEE0V/OER6QTP7Uie
ciBPqZzoaLj0HZRk+bsdQmVly0DRcnIhpI3HAdRC1wTyJARDCNFz+dcKwLmZsC1RR6Jqbugbt9aU
b5Kq3kpdvlmXCVea2nYceMHiSOpt2YpbnS3XwpLws6oBvBC/NX6xnnVIUc6s32R8wDnuRfG7M9EK
itYeY/Z94FOK/D5IzsyDbTekbE8lsxsNqiqzF4m+6ICKDC0r6Kh7PFX/mvxlhAn7VWwBxoTIydWR
ska9VZWvPOzRMXMKwVo86+6n8b3L/BWt0MCAZQPvxhLGpOJU7gpYcVs1BPMR3QhJZWV27aEbL/9K
sb0I7BulrL/wF19GvbqMNHGX45eyIaHT+ysedxxjp+2ufOaTGiwaIRkVzbxLWcmCQJnqF9XoUeZo
pXISRfL/meIMCoogX24uqYBgz0YPKbnnhHoFwho+TGIgPk9SyI+Otj9YpfOXEK4/5gza9Wv+sozo
0MCF4Uj3sa0odMoN6+O9zqZ7ly33rRzuyaD5UxLqWNRURq1y7ikZkmc2pBbW79I4U9DOmhc0hQhA
phYP1fZuaq0j74uJC2wdCu9NR8FPVufWhYTXrcuYp7MEMoat4N5JQattfrEXjWPgUWIW8P13re3v
VQw/SXYWwIuPmPATZinFjnoFPje1s018XgoBA4B1AtNS/WmmhvLuLPi5kO4PQf4xuC6+VNRnrT5F
zo+EsD6CqbSUM/SaqF3CkVyLsE3nHJsEWRmioXbh/4h0tliHPGKBfJ3vrMv7Xyma8k9RXpSxc9mR
SzDFFQjc4ovVI2INxn0eKaW03UoDkGcuE/+mJPpCDdllnejBgmBkhbGknz6DHi+OBZ2WJjSXq0pl
kwR1hZufHmg7+5CuONSXp/oGlLpSZVpodcyyiZM3i7MQIjvV8mybR+M6G4W3DMtJ3/pzW2BCwHA3
5EKocYzJc19oymtpxNe4ssKiFkO6LmxCZu9aF12AYB3Aj0/mr3SxY6/vJU/uJIAu0ZG2HtbGXKep
Y40wgjW4W5PqL9i4ZCq+W/wyS2p5eSjRjlEecnfVlPtkExpLb1zsxswTn86tH6cc8ycuUobbifle
wpda3HjSh1vKz2VBulcLRjoSCHxoC0rRRAIJLudMY4jKmwSeKKyCzSmb5hVL1dterzl2I/tuW/0x
NPFScrJCgMc8oLD3RA/DTwiC/Y9Fw7agC25BLdYQq64MADmpO3cvkjdi3anM1RmH2pHURzLXrLk5
Fv2W6evJmvUCeNIbS8WPjJoW8uXQTNBsALpVSNqIEBO4upm8g6VMHF+A3z+sb5zdTvbxI+2cjBdP
dDTWGI1VcYMeBnr1L+sUh1FMZU+vanmwsafPaBCELtI3ZAeGV2m2V327nub4JBgc+qC0Qs7mfDd/
7UZy4bDgRSldfNmIG8Zd1OcbDv5zZZUnw2iOjW/P5Uqk2/KzuAitjPoqYNcTFDbQQ0L7h1cJPYwR
gfHamm61Lt+nmamKeivgaLzeuYetkb5DwBcWz+WLvFQsM5IjuLKbMST3piv45WX3WTEgeKDCNLFd
YVNFlDSz8yDpbi8ubrtUrnTSHW3c/1nHjla4S/TS5+ZVv9FxI2zf7WXa6MpzBw3stQSe6CCV2l2L
tBuz0HUr53C60jzaqd5CtFcsJ9f4rSxKsFrlu7xob9rYMd3hw+mLF0s6teDibvhAjnKgHLwCqWRt
aGE7rFF2VZM+GMp7kWJCibVreYw+JXxTucKKhoFwMhkhKcqRGAbVUTgkxdWIZAdwCEVQhvVsmtyh
lqCsdQyYabASCmoAOBRSyU6DulB/WKiUlSgXxh3IWDtNw40Si3tcrndlbW4csFIqn06spn3VVEIN
i0hSEnnPSu9FqrWcH3mvP/oxenSd+WA+yyZ2qPJ7hde1RsfiWFaV4BVSTgUAPhMisZg39/oLNoVz
BlS0BFZmOdpB0hResox8M/yXKJjmxm+jhdV8fu2AivQbIJo6fQArE013KX7GrL0yPl37ubu1lnzD
MCuKlLHLOrehyks4fjWp4E+j6mcj6d7INthnDIXsj2Ll4yLzOMetIwdwiFFGe4kPQyIdVKHnMhwu
q+FmlCOAMqXLXT3Sx3myeYRyoOmoytmhIQ119dvDHUbMXZDisMg8Ej1jnhBvM2naQgujXHMSfcZF
jxyoUNMXE+Ag7t9Rf8otPkMqCzRcHP2KQMYkOXLGl76TIfVhKedrwAwItN8IjYPBcznd+89wAqpV
6q6/NlH2WsB1gDHgrmQgEJhs+K4ihy5nuqk4Kpr1cFnWxus6foyECOjn8pBRvzXU7+xfWvTHmmmA
Mx52Ls4pKoWV8mQCqLU/SzE7S7xMA/1m4LHMWVvUBT/bRkbiYq0ZlXCH2RLCsqyu1jbaMEzYR+a5
6N/Z+3Yn8abw39vpYcy4DUiRZzr9CJSwWX8tJIQuzl2NKVcl3xVRVKB8D8NvKm8BTQi+1f5JZMXt
TumhIqsl4ScrzLN8u8f/o1Cqx3nBhGneKkoM1Bczy5qd+y+ilPyuhOLA6ys6QxXiiEoPW5Vdl0G7
jQ6NofduTq6mrh7qr3vOoNs0boP90ozfNY2tRTB4OtiihwYJsqm5Fm/5pMCmwLEskpIUztRB72eT
XeS6I2UhhXMudpOPuMNjmQgXxc0+VPjyMTtylxgD5rlyR7FsrJt5UM4rtJiuD1OxDSP+qEUFokWq
lgeglRWzM0FrguFRFcR0WDZAHzoybeyRVbACJ3dhNdTTDH1KeQj2VG72+GeM7FMqiF0cYeDxGTAJ
Z6lnq6+kZ7mB17f4F838NpYrD/lTc5JfnIxbYko6QD+B7rE4Lnfan0YygE+LHScmJcQH7w4XkXma
hHHZHUUMXtZ7hrxCMUYwLQTmBNwPRwN4PvP2fo4c2Okb7PQNiJwWExTb8Zl5nV/thBuoBg24DwEC
swl9vnGaeumIyvaVgAAo08Un2wI+J/6tExeFyZaNeqi+4U5j037KwcIKAKVVzcdvsIjblVK7OzRD
XNvN4kLiHMoTjX92j2OBQRRFticlx1jqUYLzMKbiuac4Olk8SpkIoCLB5yQ/zR/Y52/Yb197AH1n
OBdBNmt+LZPWKeBQXgqcbCkHp9yKCFbz77irjPf9YbCycJ1ZuO4yJzYiB8Duris1UYy90jhp+rEX
QDLMD4MoIU9bUr4aZuQKSz7EyFPuyr8wkU+sMcaWz4wtH/5FEf8iJJ4VvvVGzVd3MKPKb6VXVIJS
IMC4wdAX9eQi3+LLTEWp1VJq9q/nI2g1SrkwClLXMct/bXhVik9og3bimtLXnlh4Wnh1Lp5S7af4
GPDY5S0KBWHK8pQDSMCOxQIxqz/Sht6EER+3dKyJCeHia9l4mUSBmlBOag9tpFzwYrbsxPkYIDFi
4scx0iPiM9TtliRcB9SaO5kEsYpmCvOSEPqqKVGHMmPraMUsYa+Lpy/5wRr+SkQ/2bto1XBdac8u
ms9J3UkIUIPL343Ir0HgsKTelbhhNXBQcC6udemIsomBiULmBUJlhzxANfN3yhw8NTiZTMqaYmy/
v4fFOlNjA6d+8goLtYXuKapYEZZTKjECFUo2LqiTORanicILIQtbqotZRCK8mMYHEn6odqO/SNph
MF5ZRO50vUdtF8yRGFqlcRVHA5cHVqiUpsssu0e8YKtbpAy+xpUnK90z1+MXHs0JBJex1m73YSGj
mAoGTKKU0Zl4cCVggqZ0GP3EEkNVjW9m1N5ZpiqgZuip9BnijgJ7yxT+ZquNDylhB0jvzU+FOo5T
D118HMlpIHeSU+VBjbbsLGwXNSxpEZY04neoR0cYDacxo6+eESsSdNygET7DkcVdArlJtvNgBri7
LTabroK/dUMTVJ6w8V2/NZ3GTQVWXhFqVBMRNarN9dFu95qBMW3DDPlALumFSd1d/axU+vq4JLv+
Sh9LLH1YuCF+rPcfoswYv5wUT2T/o3KKIqxkih1GF+KlSQPCDFLIvjiHm1xYgyPt9n5+ItNcbXkD
ZsyLp+EIZpEcagN8TcT0yb7hlRWw344T3lnM1ZDwZyz0XBbC/N2ln3uhaAs6g3czb8KBmIlCFphV
vm1aLQtd8aFm3wNUuwprJJGk/svgIuGuf2HW6KBPmob1NvGWNOn0HHpaKzs+HBxSETl6OXOt9r9u
JFcsIH5irpPdCB5kG2thG5kB2rMvyPgEqIJrMEG/y3TBZcV/zNbYy/JTjXUDG2mN8mftt5V822bx
Ak/FuNbgxOWRqvTdtyX+MjDpp7lx6htIODol6YBpzKP9syARCX+TfuCdzAdwIyQ9Jeph4rkOxyDZ
ePaIvSfJhZ99fG7IN+KGB/Vn995kuXfgS6UrjhuwZcRb5bbcFfwT6hsXty+qsW+hvvP4yaJTk7PM
BDHbqEDS2GpJ+Ozx8kjm4ATzT5XSWoJJt/P4Rq397JCjbjPVnwbkf3prmYKgd+PETcThvR66dxUo
xzYg9zT9W1ytL/iv3IB5OrEqNp9tmz00vb2tCwDBGjvLTEq5Qotvozsx1BQ8kcmIJpYglUgp0uIW
t9itxuUuDeJVWsRgMnPOy+JkebF+6bSYLKfs/mwNEy8my/prPyPBsFUJyLXo7FGMFY52VvrfWs5k
Sh4qtRC2gnxNpeYWF8zriHTWlN57omGiOJKeOnSlRY0xLcCm7FXUiYBTa6FnYdK4JILisIWlhvY8
46YYrPS8TriLE8yuGFopUQwkOkEjbPM6qcjGXob3BVG2ow+e81No8E3GQUqUrLWb6pHLbLahATaZ
08gVz2IJ7n3kqX1NvLo0+S610c/jS2xv7HwQMnvAZnvqlbID5LxowjHDywZ4l0Gy12QgY6EyxNtz
2zpApN1BLuO7mk1Xm9GgiP0q8g2Mz+hn7BVSv0ta/3Kx0l/lVjo1JVZLWnDgZNYtBr9WaWegzTox
mRKSwscZL8zPNVMfGsbKmO/4D2uEqV1seyLU8JZYUZjOFpzICjfFSgLjtIGDtnFFpzuzHmF/9aMz
R0lCOpArSUt/LmnMjg79ipNRKjfuSQuNYiMz/C3x+KAnrupdxtOZZpqkueca1iv+o6RML4bLN7aC
wHO0U5LH7/hpEIPmrrozhmI+TmyRwKKyGXyElD8ZbZha7N6DRVIo5+hOQkeUHBgD5fYjgkrS8eqr
8tO6JXZMho6raK7fJMDhqi1JeoBXd/p/x6F6kv93HCLpctZ5ULMfWXL1PBbCWYQVw0mfqnDKllVG
Vym+EMH1bGURL2MreuNe7Tr8jvUxGCmy0S1vJZy1MOsmyPKMxD1+6BPXzVsm1O8SgBIwpTFqFzvR
+vK5KgLzh0OL3aNt1Gd5+bQ24Z1hH0MHIT5B8mUcrlZKiC9vb5Zs3qVHi3cpAIcZv091bpugCJVQ
bzB/apJfblKwyPD6vCJmhqe5HvU14sxIIbLkRQSRRMpgsEJ5c3VDAumRCayxDCpkAqw3xHrhQMrb
Es5C+dCT7kGD44MhSJBuhfg9GoQYTOXarAUaWx8utGq0MkKDyZ4Gfus39g67ZfAp0vxoRZhOMWwr
8UY33fqlK8CxSFKs6Xaf0Tom9A9e/50uwUsx/RG/bAJ3oqlJHYFF0NlGsTpX3yZeu/FVeS4wUiqW
3kly+WG1xyEDygXmQ8vXR+KlV6GP6eHGQi4Ml2wdiF67e44/Ak6ut+datjySBVyZmR7tvNmOc/CQ
v1TMDkYrXVLDZMUeBeyXOdDCBwBADcDcY8S1NNEZdhD3OUjoOZgpKyMISYEmoziE5rE6Jep4mkhj
jvqfiPTEBA8vwtaHoO8ICFBA55seJeSPZdIsZZ139kqKEV8GyCwPGm+zgWLTKUpfkz69kplxCftn
g+s/E88GoP3pYwRPpOdMzgOoLy0QR/IGKW9hO9lIj7xpsMoP/MNSm0+51z6swXgnHMlKcAqoHA0X
yTM4d9WNQ5H8mDoKr2ytNJ0lS9y2S92FU4/AH6wk8fqiU+dVxF/NxnTV/NISwtQ6pL56eExTg4CC
2/OcNnaxADmRQVkz9yrBfrpQmFVyOsBTpGxpP9haZEMlTxGQl2XbfAnfVjh5MkGLlaBFBEhQASQ4
AQtcMCsTX3dVgcdhezgM2Oz0vbaI+66qE0qoAPHSdINpiHc8O6GwGopQ+We9rxxtRTItJWj3bOk4
0B8b6WFiYy34Ncj8GmIaL0vCAJQUOgPHqYITF/vA+JJQPznwvUVpDyZomRrA5QMeCKpNe9oHOCB3
quZMFBUUSenWbc8KY3Sbkvf/I53PgvkG1Jl9tnjt6LA2L8KVWeuFJ6VMsw9zWN6KMj+oi3ie9wqh
BkYiJfTQDSzUXCY5RXsUQD63K9CRaiYATTPvWh07kS8F+QgwfVZe5sS8FPSEkYeAM0BIp/aId6WY
7NqtPcwcCts694cU3zz+JhDTV6u1HqpcPWO1espiBgtZTeKrrD8RR+ykzo91XYV41gJhzIIyatFa
N076GsE/qfpUsVLD5AKhQmMWRtkOxjrJL5BTnR9jJK8QKtjwYeWwOQ/lUqBGuAUOmUSnwWKElRVf
GzO+DoBEuMHkwQgxYpeMwNPEQ5/m+gM/jNR8mmn/uRH5gQD4AbRRATJdmnYvQxhMS0eV2dqmbvPk
Iucfwj9R5NxuaNesmkMpKoPFHbsvPCv/RonQD8IJv+tmgTpkWaEVLl7DuGMGg1pf6RblkBBY5nyf
v2DxntBGbYWoKB/xTF31yPqD8OQ8vzbsP6S5qPAWAjUlxQTngruGm5TRFVXyrRqHd40Nl4RVl1g2
wxI5/4KV5niduvmav+lmjvcmdyu2WhJ/ME6lb61sBr90e0VMbs3l2KHDTLnsQTqxfyER9be2HE+R
UZxa6Dpmd0O/O4qik0AGnjN4wPtK9JhwqJPcu8KBnTUB278uYpxiZoNHDqak1uG4dCeNu4wD60HP
R28nBLG/6+iV0sjGqPQKxtH4yDfOM3vPhitdkcPPI74A/HTci6diBFUj/ivmlSxAmXW7IgUFAA7O
jlIB9XPOmk8h+6qN8lzEI3RKMg9yb4/tF5oyyWu41+5AOa7YbsB1yYYQ3J+pt0jhpOsrKEu9c8Vi
dauRmzxGBhDoIwBmpEX8q4FUDQaBikMFX0AEteNYVpgOKVEy8ECAuT9HM3YTnabLCfbU8JeaSU4t
9iQSprdq8I4YYgC17cGLvW5WhqqwIzziROSgZmsT+75Ew6NKLAb0yOOSQmWkbuY9j2mYBcai/krW
6TLgV4w68TA2FTSZyBUbPoSoVL1WlS8Nuz5gCPP9nsLgsvVAD34Wu2w0aoBcQeSy2pAVZ3bLRPRY
Fw5MhD1ang7hA2g4j0PQivQvtqHb9c9i/G2EMf4QRGF89tWcuXshJESHaHAPJi1TS2im1bVit6ZD
V1xxoDV3leQSFY1OL1aHmvTSbCm3solDAcQxTU+NRhXPYY2Vc0s281rXDVATXvRH43vuverffUKk
1Ar6pyi0tEaamOl+4VA2j1juCt5XqvxXRbyI9cgef7SQtmIkNHaki+0iJOFgGGzhN7Y02tr2yi1E
URVPmohmotEqBv2nf6Y8UOmG/pxa2iUr47okpJXMQX+lF7G3uFEpF+WBL+s0Rms/Is/8xkSWm3VX
6LGp7t10BrckfzKMCxXGBZG3eYYW31Sdq1MNDbibGTeZZ94gI6uTp579bpHSUtwLK/XcDWFPRU79
mpw2IgfksjHlQgOKh1OQOkDKoHkaTkJ2GPFAzKXh7KbtxCBiLuSOmFu4UdaTbvAckYUjDn1b4eGi
qkAYeVtDeilSxieFZ4CzXpS6Cc114/mOR3TfKM/A5+27KdD23nWB/dMwzfYOxsL2WFLDnrIvVTJP
AXXfnOwRXabl5dXw8oIvk5DS6woTRyvBjAYrAPWgkoeO6YhfWAXgHY3OqQIDgjWXNEuWWGxV1h+4
Vi19N3tGQ0ISaLvyrE6AuQ86iO+5Bk626GFSRCFMIuz7NKvBaNIIDJe8a1CWq/N+UCrQH/WpIckM
XrGg2nl0WEsT4F4UbHqiFIgCdZ21GZ5Mo3A42DIqeVv1l6gZWlVdasFgJKG5cZBUKCOuLklEKl81
A5W6RHAPlCjXHF0iwjhzh9K15H5PMXA+YSUDACoDJRlouPzCw+toPba9SeLVsvEZHUsFIwPnokUr
LyVNAjzDpJY5g0xlO4IYmZynOmL/YqMKvAjo9OBXWO60hdBzgZXfpX3b0ZvhE0jVZ9RhV89uQ0Qz
2ph47CGwrl0Xwj6sKuHJ/wfpJMN6J1DQIBLHJjLlNp8AROwML2gLFFayOEUlmALHN05Apg6HO3Op
n52JCs+Aq3sMF9D/8xBOSBs9ZUbKVfTj+U2Q2OuPxbFYjTP1VwBB4mbATZo6AhP9RiFQ0jvzLJwo
baVwHp8hxqHUKQwOoQCL6TzdoTUK3hEjFFi6zT8RwegSLSVS98IPWf2JcV5KGIMmJpDSFEK0XQAD
7lTMLr25BL56RAIK52ZCs+IHdVQqXazMv+PwK8JWntF7OHtpvLMeerzoRriJDxk1fxOYFAVy692f
fLtH0B8XRIUS5HbKoCEQyFTjJy8ykDU26hOL9P9/OOPLOVXVsGs1kX/RsY/J9G6AtuwoGRL1i968
9R2QOJz5Qip7VmdiTQb3mSc+bErwXJ8gviyOC0XRfDTtXTapEFE/tBJYN1dWlbUA9DS/MlTkmole
O6LRAni9pL4QK9UgefEq9pbl9863bF4kco4tXgd97u5KL16L8zbNFHzCmTFwRpnDcSnRAPXznAx4
gRI+DNGDbprVbpNznkhldo2E9Ms/w4pQvAVqtt0sybz9wxlB8jC9C8fJwrSuhXN9SU5SEkH7+tXP
+/WVEWzvOf8PB02EokZB7kzBg8GzZMJloaglbXeiI9O1tpQ/RbuCRe/N6paP7R3p6MHa72mUy1Nu
aB4yZjeXKKaPEp+d3v65g+Zk/jtTKAk7KL0YeImj7EXl3FM4xJ2Cx9Rmxrdwgkf/dZ+0Qh9LXkhU
beJ3ExWZPD8F1RgDUUtOEukMDQ1r2I3+4CZpLxBY5Bg48t+G5SmyEbczLcy5eQ1/tXK/m/fU5E7g
szkMoJUIB3rjbwIeflmTT5rQh/VU0A306hSUdQZAtpwerxRF7y7t1/KEGui3TRuKyM9tUt15NFY8
C1ELls2CfFJ75Sx6q7Mj0XbME34ljJePFv5SownuOlHohd1tUPlL6OxzWjQrhtRXs8pPjjle0v5L
VPKLnXitau4+pfdJDBrYE2vF7jbt8P7bbPpDVzHWJX68CpemAMldQFK6ybBy9ZNRfowWCD8L1W8e
+eKmK8g9149+VulFzPHkEky7xT/SZtoGU/0X7uc704VH7c7ecMOSX8DsCsykZi6RkN4QRVBOVw1n
ET9cbcG040jP+tUa3aqc+ak47dLqTJe4Sw9ns0RHAWFzKUt3TmK3vA/EuVT6o7KCJAlxGmCmRFIE
UmTQsHhg0Lx5VW/4bciWy2zJpK1FMcEAst0H3i51GfmcnYNZAHeVEcSCODzcp4ajBgsf41DLui+a
v8Hq/u+sgD+lBROZr44O5wqDD6k9ZI89YpX8Fkk/7s0KPc9CCglyDs88KgRKr0egCkJlYiGZ/Kw8
Ug8an2P+XiaxZZmXgPagF6BQmQFoTq4kqCEwnZqEU79+p6NgxyiY5IjlmtdR13lgsPnhpOE5yL8q
kU5SdX2DNCZ/LXLz2STFZ5UoHzpl94qwvjGrjuCLOCYIw3KXcYmM1xmjHjP2YW2+WoeWDLdFtewe
MzWoSRJQFBamrMEy3G2mU32oaPcKQ2BFLC+fETVj8az+0Lw5g4FooTjELYOZXnoGPTp5CxPHVC7i
DEe5uYFnqJrHlHIM3JJTV2Y3oVHC8tckaSDNQAkfZbvPyjMthNCfkGzJPefOJCAe0O4yYzGsCOpQ
susaVCJEFZ6zBb4KrtlugeCjYR4fcL5Sg72BJO5LbEAFIWf1MsIiGgoC3/01ElXEYACZ6aNzR8M4
t21+keEZIeEdI6oGsu/kIRfjA+rLo9DgmWw/FU4B/i4DqS1ZYfFCYuxX5c4EODg96c7ScT1gHGOp
brHHxGrsao9PHHso2aUnYA6uBIwclsPrx95gk5XgbGZJP5zUH0Dpzz1/TfYQStrM/mIxpnOc/NbT
/q0lCv5ZVuKzlM1nz7qjpo6uYZyK7OS5H+HahW0asFjxnOKLKKzqjOMc6prsSk3HlAFXKD3Umei0
U8bLl8Qu7E/66FdkfFGaTrJIx1xNMJCxLkFjECeb9x/QJ8m4K+HCsUxnqdbAdkPcoxKaHDSZCi72
wJZlxgtekhtPpYJjbPJb0USUEPVY1BrRa3nlW8ZoI7byq7ZcWTJu4MGz9aUvvHYaailZR0yT9ihr
yrL5jtOFBm6hvwogxrXDPHN8m5I9guJqqNIlYEcTf65iXEwLJ4Sc+Z0LCfk8i9FZIlAzj8lBN/sL
6GVbij6WHL8t7JqKC1FSvUwGrE0FuHXR4X1q9cRlCh5iDpv3odDfMzl6jyrqvrHplF9KkX20ILAF
9bPexo9ysAu5diYjYU4+9GT4WpkSJcCaDwZYbb2aFmqZD+d7jIPMgrBkW2cRH++HdJkE7E+5C0hQ
I84X/e69glqVJqWW0dkNMFClDd2RRiKN+XH2mq9YAbvEPpfdxBl4azg4zdfIiaeToEpBFehZ4Q9H
ueXshWBUW1dC+CM4k+Qsduhe4jFhFBkP1rmx/pv2u/3RzTq/ZyqtYke0WB+Njsgor5PHKf7laDyg
+ACsxe6XYregt9MxvvCs4OfDmG5T8XRV3rSsD2KVhEdCbPFIK+Cyw0gZQznhYOBRMSwYr97TsQKT
X6yI0h9baLfbBP1OH9jo2uq3rFTsQOundmDbpB2mq2zyv27yiYD0VM8HQYkoBgGs5hWjwNq2DJOk
v4qpdjYZbYWuv2t5/mDT8chf4id2ZAAycHr0Zmeb1HL3FNfhRRSThep2CdgYfqcM+gi7I2b4iEPh
EBOb4youhEvGCBO3nZdEkzdTL8RzXoBeR3uBFsfUMDSO1PytU9YTRdCZK0cd3uajcAHfGSmAeTTP
ioChIdN2xrncQ9o5dbOaea+BXmzwQj8bChZx+kXe1oFoNMtQ+NZfqLqEKwn4lWC5O8zaGCgot7hq
mYAFu4aOzS55am/bP7ycJ2tjxnJ5SkI2h9gIYzSrKgLvBKyaFhcCsTK+8vL8KfZGDz7uGbiwCIiL
ZNoz0sWwUhaw+HaegXzsn8jY2NPWQTvqLyZtC/Yze19lt436NfY4lbUwciV9V4j9LLR3I2RbrKGq
DKFIAUnMQyxYBRVulXMfnY7LRFOWi0XEwBDvZqo88gsbpg87iCICE18zhmxE4x2qbb3wSK8/3WhA
H1i/FC6TbO29ZWZnojzxXHPF0apL3gnQOrLV4lGMlhw2usOL7VLkmh+xVICbnSaLP8CL3Wt3Z+wH
HJS7nYFHyeSSZz7zG2oJXQRuphMki0gFOw0r2xETPdQFMiqvrv5E5xEnCYgZoAgU08B6tygDLk31
ILErXDEULTVrmtTGhG++U41+XL8WtjLwvt7oysmzBA5xjpMSybLLfZU/chJ5NY7J6B1AJ9zc3hNc
2A0EBLRzRZvB2MCJgR4Ih4GHMjSBEncKwXO3QK7/43k5icL8q2Qo1iaKBkCN5U1FtfN8ahpEWIoK
c+Eo4ZoD2d9EkbfOsy9Vgm9O04lOL8IH+VlDarIEw7fms0hfeSFbQY7RIw2EtQ86VQ5a09h7m1Ok
46m+DFtxMZfIXninDcKTnQqHXDxPknhm2XEW/hPRgQT6VMfYcGlCc3t+aXrvUm8V8ZE3UBFTcFW+
4M9ruNeQFjR+QDF1NnZ3Cl85Qf/Q/xAVhPv0wec9k0nVkBfzj6I0w9EkSdW1N7K9NzYpl647UlZ4
ZDHaEz3dxPZqjfjwDwYrDLiEFF51bqzz0AM7X+wdVCefZhdNeEDusikITs3KFpvJ3syjsA4BN8Nb
e58l66ic5hQE8TeecZMz1sp5bW+B4kLivNYzrK0twAJE5JgOToHZkNZThG2UEab2/8a8PHDLDnzD
jURdG9EXsA2N3aR0PrU68KKp95fV9FZdOhLLtKNJ4+kC7H5diEmpZF1XCR/KoHuwhlluDPBlpnB5
L0mNtdf/Y+k8mtvGwiz6hwZVyGFLACQCc5Dk3qAsy0bOGb9+DqdmoV50u2WJBN/7wr3nIvK/jLV8
LYGjRxtgQa9VYeZ31ikJsIqgjgyiZjgJ+urU2KRx4aIjZHkHSJlciKljBDqX7EX8tSa48jmlSMAA
zpF9u2TN2aqjU36dPjJCqcggrBOn9BlFQrxH64yKICllaO49lwnzZbN5QvWK4+4m3KAQ9LTPy4i8
DZA6C3OQB1NLkqCG8VtW21AGpR3XmV2OJrtXkCJjHRiW7nOkkK9FTKoYKDEpnyriuw8dPWkn0HWX
ZyQdUx55IjVeD34G1YTbL+OBy7q/WvGzVSBP04lkzOE0rzQl3wRMMWFoML9Jo++6cidp1MQQvo00
9oWt9nMyvgdhH3Gba+NFFJTTQDzKtrhejprSBKl1jU3JjfrW7jvhJAjFZZnqKznSw85MEzSph9Rg
P2h0ByB0LNxubO69OCtvayiGU7uyZJCCbFaDblJJgUPMp4H/rB/GwPieCEvyI26Gk27xsQV51Qgq
lRRLAk325fOYEHQUjtkN25cpc+1dZzM6qcPVMqbrLTvkq/kU+57v5w4rnntQuAgm+F8M3+q7sER0
lZySt9jsl3bdog7Ckubny1HNM9aqObk+FttZtTO9sRS8dP3cphglOr8K6Af2swmI22bXYrUhe6YV
H5WKEXw1bgnJ0v2pKCc/kpgZGFNoMecwfptod4FgHlvgoxC3WvAXe6QLM7CuA0tnHUOb7D76GkRD
i4W8FniJFFENk3F0mWj32gDURwmYeoVNAoqoG3E7JYGgcQzIqdNb900u8c92hHzx4mq79zQkZcOU
kiKGEWivlAfxjxVtR6n+qamFxyi+MPq7HEcQvr+UQAFAsP0T4uaj1IZHB2tAQ7nbxC/JNgJbktTH
2finI9qNWu0gbkgC1fqwmdF+qyUWkTV+jcRBdZKVO4jJXs2GaRtWfDeEtCaZrxBiMy+YO+gb5zps
+I75aU7U0zzw7CbSecL8qYsR9RYlVDu4yiQySzDPljPmViBj/p+XIVDNXw12xR0ZNzQ9C+rkFGKd
tudfrZ7W1VeEY7Ez5B/YYYoMJM3WBgbnMQnB7mQgZ8PuGyM3Ikdi6T7Yxx77fiMvp6mtazQCHpoj
1lbDUZHrkGR3WxgItHg371iMmv06bQAR3pIqzEUYf1JZPWTp31FSbUZrKdbLYVM8M5OvrXiP8f2u
3+vnpEkfRbZ8RFPxoZnzy/KTunLUzym2PXONSYhnI1K2t4ll71ocVt5tgwC6jq+82rUSU1KluChR
crGK6BzjpiSC17XZeE2qz6Wnsuoa4T/Nd0YDfSYcR2qZ2QQBZo1BYrgqmwkEFTIFEHRZyTzJDmTo
3eqDkFnz0OyYhY6kKZHLzQjkXUE3+2nWGBC1h0hVDxqA2oSkgMFi9s/RUMyd3x1KbXNtMgJ6CzOe
mulXMS1v3uqNaxV0OXtVkQ59zwXh41ALRp7rnOeahf2wHfWG7lE/Nazz+ji2W9XDpeW+ZetNxUyF
geoADVnYcKPrCfNpSGczy10TAuF0ipeEZEssz0l7U5TsLb/Y95vzb4hzt1x+jHQ9jNp8wK59IMzq
MHoEv7vwskXduo5ddOkAXvKA7pcKudbyi+nMUV9JsAjKrWIFLR9HA3rQ2p2S/8jRifwl1Z0hJUPo
yrLv/A9U7ZyFimChICXDumCOIlCzohWUT7kIfZAXbCr8WVU9b9y9U5YkCw2k/F8NHgiSDRxt0all
MARi6qgVOuV5c9bKcPC8uWaPGtA2JBpB/hAe31SK4Ez2UI3YCW3IJuKwQ+RjorNZQ49ccHSwprvS
OFd/C1iodG2XJqfaN9PzQIY1NUoSg1Ip9WOHYYAOPuPaDPs5+bSs5gtuOYvGMjsqVkOiVtOcxUlw
OoZcFl9Eyh1m02BzNroQs1F0o7gbCHRqGQNt+bgf/t9AR0/VmWZo6EJQlpqd4VsuhNgXZVBXA6k2
MJayeg0RqrYyL+hYoeCrH9I4PAt85ISE8HBVxZeayV/rNylfdnxJbnityRL10/7BtTtl9bkV03OE
82zMmS8ZOJAkPkidj5Ca4Fd4H46US6EwGRCZ4TEPhL2DX7CT+kjjZZBPYyZOQr2W/FcV/G76aYtT
d84yjC0xQ+nYm1XrMM7qYcvO/Se0VhppbxV6vyt038pQLKe5KyTpzos+U031dQOQLAOqOZy29Ghm
QPCIVWwOcttea+M/8RtPwk3J55uAm73lXVri/mbMxKAntyEOtCx1mv9MBUuVJmFSqZnnsVM6LCnj
X9aY7yOAyMaD4MgqGYs8/xoPOJ07Fzk+F/r7lDaXVmlMnVGCL2apYfpltLt8uEkVVkEtRXEmujJT
91QgArM+sbbVyajqMg+hI+M1qtUK6llRBnK0BSMXG8uwHadvbYBokb8NU/qotvpThJtZYiFS5mAO
q1j3120I3m8Dz1NQqeDHVjiRMgb2g4UzKheaa8bsxEhdi5i4BfaLHNprwaP+aX6uNarREYfVSGq6
ojJ3nsuEeHiTUjB5lTMZMFb1kcQA8ScSEL6qDomzYPAumIGBHxmAh05HSOgdQkVsPp2+0BvhEFVl
dlGD35ANoMK2HCjdEhPBI/AbIe126ZY4Z3aPwiPvigdmE+BwR70Cj4/c4CG5opM11nXR2ku8SSda
Hzsd/SIbgoaZ7hYK7cYqbfVNcQHvZUdK7OXGRRQnN7ZWv9TbIFricClW8k9zTFLSkWwQPvb8aEWD
nDM6l3J1WXtbVJuT4KD2F1effYFPNKWfmo0/eh4RMOdJjc9tKZ66tUGSqBDu4c47nrAIQh0ZvUzK
iiX1p2xnZjSscDwijkJDFb2KJK4GAjS5LVELrWKdPW3svVbGQubp1nBLtu5s5Z+lpgMahVd/tcaC
3CJEGxpOTxzKJWAZzdL2MqP5KMinLmh27+JzHkxfL9E5MVfacEt2IGkL9UDUgrfE2wGryV6pmFvv
FclvY9QNCsJ22YQuj7p2Q2y8VI4Ew6KHYRFDTsthWNgDEAsTz9JYZ/uK7svg09rITkYiY+P2ZH7z
weKwjOIc+sCFfY43c05uMhnuc38tZSLBxKv+iU23J0JhF5jrTB7ovGNXyjZCZiSn1I9hxApH1Nwm
k5huEo+y2RAt5dk3asMrlJQAN5KuEkwJDnciAiyV3UmaRrjiVq9jGkhEU6JwU8Q3JfmXgH218vSR
K9pjiOqnIC9Pc5ye87ciSx8CPkK8A06itjt5LV5Zkz9ZUEdkrYEkOpdzes4XUOMD8oHVXXCkNMp5
YgeiEGfS5BmGpOdcrGdR4vfH0UAFDLG2M5tgM74m2bq0OFShKDGq0y5DL5CeoXH8tp3gnn+r/FNJ
cn5aXFdwmGHqrFjqE5Ifsll0VLre0mm26BzBjujHDlvloUoqO0dmgKkM81mGEFHjaaGnMs+TxGZa
BuhbtzfdKO/sqqFDwSSYro1Eh3awAfhfpXK+Jhgra4Wh2aba6kY2yrWi4pPPeOrPyJUlFeISTyCb
e/65xii6Jhq3ZmPAi2aYHqsjp1OV8cZxRfN5IT8Fz6GbaK3TvD/p7cAPMe+k7jdLN3lN/NFY/VrO
AS1axPA2XpplN7VE63dszvgtZZlRbOls4n+UjPuBuIFt0sLmzDf+v2nBHEGS1hFitqAOMElCNZ5E
oqt01R1wSXTER05YhctbhctbW36Z8vRUe3Y/6GChhxalHCYp0cg7dW+sLGXTnTpriDDwCpAoAqXP
Lxiz4lADxX2pVuCngBGVF44PTt+Sk0JqwCrlaSgMUmhZBXeG7qeQuqg5SOrcE2QdmVRv6By2brQn
lTGTWt52GJT09JFpzXObhldf/yp64wyRbpmf46g9cZgrQVaID5AKIspHnuSvJm9e5Zi+3jyC/YRA
KZ9X6FsK/jzICpbfCSLCeGoQ1uTianrQoTziQLxBYBkIq11GJNmcLK1lH/OpJtk5BlFQkiMqCNa9
Ncvnuv601nzKH8T/0E/hXp8RTxIjlS0qHDwpFNctbFOKPrEMKcBMIlUTqt+1YW4xucKGrXGN4HQH
1dB7P+3nluY8FRFCIIxDTmHHb+O7NLBMTQ76fcZSVp7xX2SHkXisP7N4R4zmGfXkNXxtKighUr4J
L46J8BzD2RvG4pBlfzb4ssY1+btRHmhFHTo6B8SsX6okOs9CTdaObYl8BiP1MjbOVBXhv0BKUoRB
dBkzoLJVW/3ilgpY9FXewP7aZOo1S+LbikgFm39hiZcqA0EXVaCLs4s1OJaJUI9ICbIvzDNdhGAy
OaJqJNUwa2BKWKQeArAUPtotJYQPqVtIaQ3wF/lOj9yWJVzGiKHkaO5m/K/BedyQMMr3pY9fCfBQ
VJSEp3SUlnNRQpjS4IjosJXubBw5O0G7cLBMJ0brB1S77w/3aZSj8LXmGexCl4D2z7iYP86M4huE
etYMKU8JR+I6O2Ae9uxr2Yb/qQsGkfupwLRx2X43dUVPLpDp4BUzFxN6aEvHOjcHA70nJvGgrtrQ
EGeYcpA36uk08utpWDRLvbqUD2JWOk16Je740KL8jr0gmDfsCtCyUOQP/XwTDeNOARKPHgZXT2Tr
VJMhS0eEW8XXo4bmoyYgePPiR4w/L9/NAvBRFtdZR/Gb/p0GhgouHAhfIrmgyRU/WgxfiC3q3jiI
ZwMlvuln+FL+EhJzHRlUtOSMRq95K15sIp6FLRBD8aPfE1KHZNBwpCk/LbhPWkLGN758peHTtNV7
65h+amiwur44AgDfBndqsFggbUb935TbMe6qIz4uBomMO9l7C40aqC1i/drZ2tmVibCGGOS03iKI
oZRKgeQjKSDt+m1sOkRg6FKExRp6GaNDsBPfGbRT/+3EgekMs1uL6HV2RKAe9ifsFPox+q8m0EE9
JOQVKWwS1by5ju9pvMZKLuap8xtVQyMD8KgFHh82Fhd6paCxLxAvKnje+QVxpcLl0lFcDPjUpx6L
iRmUHwK8vKpDXTMpx4SzkF8JEvcMqWZ34o8RcvNOStZPX4ognHT49egwI/lDl4ePjmzQt5qWzNQ5
LsN0MQNFXIL5t3CZkuQyIAg1hndhSyA9pDre0chx1u90egMT2Qcmq/7cxOUpK6zsJt50YX2YdwuN
0z3WeBbX9uT+yhsMYAZBpu+/dJyR72JIj4RXX9rFNn4SlcuaFnR2ZFzMwf19lkW8fld9v300XKIz
UbQQFLPCz6yVaVJ0eNUiF1n1OeWDnbyV2TUNf+fqbban5GBZFpGKh1WXdTkL0wIE1Ir6UZm9btA9
JY7Jb9uZOvnagCAE9igVCAjASp7M0SQPtdeM4p7oUlJiNbtrpKCL+0AyBF+INp/hLPhUosPG9Kze
VaE4tYAJVoSRNk5ClVmhzTgY5biEcnyKqmCdVoJxDKfgMR0jIM/96jO/HFQWwwVJRC5YU4w3PTVB
6sp4jK2ebSMBc5mxnDsHsbk9vPerCSCiw4oiuoYNXl4q0iFHxF1wVWPGljR5czYc63+IKf15ywJV
h+8Orb2oL0YFmiFNwskx8iUUNX4etzEQcqnYXZ/yv9gSscEshKO4o0XwHZIEfz0U87RH/5HTrGEv
kBGASMYctththcw8SZAD5jbM8ijcyFiG15IkrihXkHv7U0LwkBCLaOpQADcV9/vkKCw+TXJ8Vwp7
VhLHgXluAv1OPgqT5AqwBsV3XaR/SBIpRyPuImlhemA62M7dAhMnFnP9Mat2C/6m/8gJleBkVard
MjaspwRqxoaaMQOWgUEGSbACEpxMAFeIRJeoD771ZcLCoz87gv4G9K4TRs9UQ+E4fWpwh2KCsBt4
S0gQqmG01609zNlPKeZPtZSfpF68Ni9lwa5agpfzNUiGp46KVxW1k61/RG7JaKKDoN3VryaQq9KO
Xyv0hExEGcdR4JHw0c1sZiXVQ+MVjycVP5kV4U8jU1dVN1y4+9hg17S253GPfAclHmuidmx99Mop
vuXN4ACVDkr+WEZCYqFHDZIFzxwTHdGpsgiTKJN34zs26rOTzM+uLb/6QvjMrflTlXnYhjysRfE1
9vNlaUJyDQbBE3Iu4946CJm+z0JBUfZQyhhM6vuChpRpQRenDAzppulJkUa08INJtLbyLJiNOZgU
g3siY9SxEz1LXZ4L45hUuhrBAnFM8DGn+KvTUsdY0hSuefJQ96IzbiLtTBpGu2BYX7B7Q+YqV6H/
KZmEp+N0rFwFU5ik5NdUjW4rFL2FFbUAal0oXoPUf7Qxv2MffxH33VN5InmQC6jcbHUs802dxlHK
u0NWDrWtJPP5PLTfHV6qETbkgFRwnav9uEOzyZhdQ7+p2Tr2LWEk+GvS0cfkcHqWkwH/bOi8aQ6/
sqMh/6BWPYixBvG3emwUMnH5ZsNi4YL4gSCpn/RDyijaiE5DTDGk/l1Ayta/uyMDk9cs+oUkH+R/
0K6wJ8ooeKrnwvYjChZLD4ZtCWRbyJlpfmeHiaxG8MnclX3haNbfFvRYzUG8FEIQQ1vQLRwyAvly
bGtJFycFUnWIZU1tlFiOij8ea7LOuiBiPqjoBwKVAXbziG/zvmY/Trm2m9TZRXE0tjbREcXVHdGb
fury30IkwaimBWITP2BgHTHLVI95OydSzyaDQPrsSH7gYU0cY+GnIF+pIMkEor3wuc06L7kjyBmA
5xJ/6lsPUzI2L4KGY08TVaczdERpq9/zXEjTwAK0xdUihjOI2w7ZRlPRnZI1IXGAqkwTeSfqhJWC
cVnHFYhF/oDAmvX9FfcB/U+kGPd4/TEmsvyE+TFGM6D+/mGWPKfW4kXvEDZXeYPxClrV9Yrx8I4m
l+f0r2rQ9+1tPTKfiR69qrX/KHP1w+CiyzXs3UvxoVq/xm8iK0AvQLke6RNap5b6nTnpxKQmp85O
aXzUcFUqbIVqsBplmM+LI1Y8jCV7grk6cr8cKxjhBrcXSMH6HoFWbFMCB0XryLF/SiNA2EAwTDpL
ksW08VG29aOB55oO6T2XSEtiBIQwPuewEefZg0Skagy4CxSWK+/tEEhCHUhzZjPGrWu/jZpQtJpQ
x+YnSuwRkW8winjf4PxCS/w3TiwHNY9+UvVyV2AKlPmTUWYr6ie57e8RUsUGHbHurkEoozpGbDrd
ejC5JSv2C+Q7EyC0WO64gFiSvmUqdLqpzZPXY5c3R0GTdv809OIyZloIZebgqdvsZbMPDOYyfsNy
sTLk8EBi/xVTfqr17fmTC++RH0td9ZPFFe0FrZdZKk7H6GFDd5mhu9zKFd+DdlDUR95L2CIwAy3p
cUQJWoAu7uqQfS4JG1fA/fzkcT+HaSU5sXiPoJszmONIwldxSUvcCuYN2E441b+1VLxlQrxrJCKI
DRkrzMDGKzAzZChQLHjxq43/guN8hardf0fVhtmNGRBTTuRA/qrzEYn+jaw1kib30Ey2SByClg6E
iSdhXenU7+jw/EynGW4+F4YL5NnpHYBtkc75O0LVrBKPhhpvheDDWTR+VCaZqMV91TU+30NAwF27
sCOHL63ga/3HHnQwfsstSJ5CseHG/CmEXQWnSeycREscJkFOLLE/xSX7ylBI9AhSVNJSgdSZhA03
9fdGaLDQT7RiOkCs3C+mzi+bCkkANrIM8Rr6H129QHG5mPNHy+g3YYFejjrEgVMWT9hugWygFVgh
qGBDITZovyjtbsY+ygd8X4q8XirERdisGZWX9TeFLNJ6hgBrM3PV0u+hyuZYnCNhB1oUDxoCfbM/
LB0DVSyYun5LesJn8TrPKKPFqnQMiugNoJbEfJudKvur5VRjYk0xFl9LNkFlQXFtSFSCMiP6mYAy
7NoMQo1gGOqQtpE4RKy9oFXphQ0jxNhp1s9l5J6fcW4J2aNFNWuul2icCAUZHOHpNEtxgXver4NT
pB8EFmP1ra+L4SprcTSaLtTw78zDP7VW/Q43rBEdpJLUemu3XH7iCUM2+GrC/hjfINTAAXZ8Swjw
ZO0/kHarCUlRhq891lsfz+c6qq/ablP/MJ5zq0UJqiNDDBWhaexG1Y/x8DKzOlWCdjR82lbhyUT5
d8TYEN7J6lf8Jem5Yz1X8ZGVdeWEn+JEEXCM4vHYoNKtUOlSpCawHyEXfse8BXWaoDbJvaFriZuM
/8VKYwNTh/E12Oshs8VEcpuWrjNzeiRZDZIs+ZBjmnSaU5dfhTm+Q3K454W0Sxunq8qHDJ44d1Wz
Oa8GC7RlpFZj6znfZhFldRU7+to/LAK6lnTYjZ9tb5vYofPo3IndGfnFXRiJhTGwqCTlCfdCKdm4
yy0I9hPLcmWX86kbywTx8OKpK7wiXbbn9VsDKBsT+T3jTu6DwRr3c8/cGwAJfpCJwI4LrZh01btw
2xrWzr6a4NXZcPajcxjcGGCIepTT8WiKRB9UZDHHnsAsYN6+lfo1zTeW9ntltqG7MoYZD4mJnY3I
ShlLgIUloGbRmMgP1hpbPzsjSk6U8r3XTOgnZTbZLYIr9cqmDqKEesrj4ZQXTIoJg8EryHLVnmAE
bgRMzCNs1gtqO84fibG9EKd23/KbIPGNPQW7AA4DFTJIclJYmTHL5PmsMUiZDPYFBKXqf2l6oaX2
OgJGY5h2RLfjlyiNp0qfUZGBaj2jeDkT5upMfUTV8BrK3wUc1REPIJWXCNqmJKw28fRtfqtfCgJS
GxHZA2YZA24uM3CutJ0VN05rstQazsk7v0bxTRndE/Y+jg/m+2wG3xhVaJluIsO7ekMfxp9++lH7
9Azf5Zhl34ymMmGwyWdNCcQmO1Bw9P7fQthES08K2EaQfooCcpiBykVxJpLBZxLC6cF2KnFptfC1
vj9r/cpcjpGRxd328yYt5iuiNnQAZDWmOvEXT5GOq4DIvSbSblxhlZtA+zRAlz0u8/Qazz2fNC6m
/QCHWaOG1IEw6+T8ROBupLArJtSG0AOZGk8kSydclSyvYjXez3BgNC27QVsazp0pOITYEpepc2nP
xVe7lmGEQErZUUO/J2YWEGer7k5K8seYRhyBRFIwElmCZZKPmh/Huc8BodEyE+3M8Zfzg3eTj7Ku
D9WY7AogLqnuxjw1yvCr18edeO8IIlGsf4WFh05EKmv8SvP02m7MXkd3MxYkd0HZAvghNZAV65YA
z4RuJaMwAickUPJzObSHbMMni6xfB7TAyJlGo9OhXjaHzMxtUd92ouIXicHjGPkbaxixpjtfHUFn
GcFVpyHKTLS9ppPiXvGhk5yVvPsPyxui/yTF2m0/DT/KWHbPrOAzy9xOo9XRtV0lxayBsTX+nWMC
rrrx/zZs6cMWkunkeXgdUmfSjXCGEVjnehgtW5i9BF/VTr2eXRQCmgj/cgyIq3oTmlUMYGwLDJCF
5SD5s1H6eo7DjwivAojB1aqKAz/JXsMjOFQS/o726mSnuE5ohuGBVxueng9pQ19KM0ZRHuPwo9TH
M/Z2Yg1EYRizbVL057px6EQUr591JZ2KhEdKoXMYe2Jw4lO6rscMmV65BZk6hePzt4JljfIbGZnl
Lh17VNQvRu320LxNjegdfDKAC3icaL9K/XedZFzmsqetMPpgf2ZNH7DacgTCuWS9hK8rgXhreRML
BlZtc2iZyG0sKE2sIQN8CYMSceArhjExftc18tpdRapj7RdrAamC1wjUyJ05L/N4XF3iceRhVuiV
DJ7jdztXLdpdE/4lyV+hIqAo5vUD0Eh1HUoJ31s964tqoy30Z47lvoftgBIq0JERG2xUMtq4B4em
2ZWOkP4p1M9mgr8ETrWKg6Htj1H+NS7HLjI93mpPPRecpC0PfALijAKMFAidtSf0pmHYs2Ou4r9K
QiRAxAywjy4alzMnpxB5GThVaTeA1K+dnvevJFZNN/1chC15NfEEpB9xwyEj6AcLwxD8jvSAbHk/
y14VeYVByNDKMGHZCzTkloTPG9etZrpm2UDRsmn/Gqz9DbnffeT02DcapnAFYi9S3ylsaDSG3gga
RUAcemcE4DcCJubsS+yvoOB95TqoiJVkfDd87BqNZ4mgIKAm+3K1m7ZgTEENZceUjR3JkBk5YhG5
nxYn5gp+VoA1jONnF2e3SuMjDoAkMj/77BEzJ0Cc8f86adU8o7GZQITC1nTfZNs+cSIsPOaId0GC
HU2uvTzo+zoZwhj9FunWEj6DkdYAXxqV1H4wXG9VUyc1EVVxF/SLceykJUyM2V8uqqXCk3jbg/sT
JzOhhWoPgh4/I1qmBF6RxIojcuXoKlPn6rP8KvyEOYsgwrEBVOXmZJ7mTWevMzoXgj0L4uthhuU5
+zA6UA0wE1Zugxyjf2xddu2q2mNo+b2JRKQP5c3wRD6gioTrgtO1LLjZzppfvmWbCa4WBOwFx4Ql
YP+HqG5dATWpyqsXi5ch944QM78t6kf7qSfDaRGn47gzHOvZgvB65QNLuIFDvUdmuo/01OP4xJwI
NEHU9tHr/4a9k9/ijEK5KFkk0lSCzUJUSq4Z05yZ+V3tSvys1B/jhqyYFFqoCILwV18+ig5aenfQ
FI29wexWSWH3BtU6CgsFcdRWzNcpUSmnbBV/RctX8WKQPn5XLGD5PfYaiVdzSLDjQUM807+p0B/F
X6+ytVq6M2ElZk+/ocq5WU5n1aTcMNhgglDVr5WbU7rizq5MV0bJBeqjK0NRkHYaxB3x30dyZI2L
9Gjaa/OOoVsFQeVUlYQ5rtI+TRXgKfv62/oVj5FvjqqPTYJK7Za8stW6d3hSsZNZ6bkwGfDj0V6X
8uBw9epdCzB7xXateznF1HJVniVxsyrE/+2xqohlwNbR15hN5MiwTkXuKiD+vKCCu0CX+loDQ8XK
iaQ9OgmGfB2E8QYiQOM1TYKRWpoHbfkDu3LVbfmGdKptMn/u72b5V58BpGr8Xd2jxV5YyLuv1FCv
RbLdiP9D0fJJwy0hhW2V3u2q7kNcd9QPaMdumtrdzVukwdcQPOtSAJYauaYucuYPYu2MboNIdCTd
GnuiaJ+2Go1HUx+T69DJ3I4eXpODEA+HVZL2ZkfhyfoEjpMyDxdDyp9dITxbxI+cXQdzKz5Y9k61
t461p+qSm6CCSzNPkBOwEaS/bXRt43RIXujvlLdlF9MmxbxaUUSa4B63/ZjZyyKf5ag/tSRZUf/s
NUdba9zixyIaveXykcJGiYD1jMFHXUieTrmBXKYEubViPo9g1POxhU03KP2+hA2y8EkuP0R0jdZB
wkoMBcbrTVZ5e6lUbuv86lrZZ50tttotqiFq5tUt43vguydQN7ugiSBik3xxGTf1EKEZqBa31Er3
HZyQwa9TE8xV0EU5GiyyhSfrVLsk3jCEZvxYi9C7KDWRzxBJNCC74Z408Tnr7NcQfU8NKxFPyCpP
GnJvYWQkTb+iHj/ZnpEfvUWdbnfhp//ujYYEGqqps2FqqN3ocNnxjTVQmNlzSsZd2pUYrwtspr7w
ZbP1HOtYkOM2/LKO4pkJ4fRHYhXQUFyiraO2RhaBdV4GqJ6BuTHA+tEV2kuM9+TJMQSnUxRxsTnx
2qG4gb5zHXf593tvkI5YUN7Mrffls9ALiAjKyQDtISnw7h+a+M/7wJBxQ0bTSoTv9/uY5IDwN3NB
eJJcK4MlagOMHTSchKh2Z7CnBfizb435LcmjMfk11gWrIQudAXN1+tL3FksTgOwPv3JUvFZPxctI
ASxg3eZu1r9pRXvzTYdeeVmhwb8fzyLME/0aCdpVF6Rrl/XXlQG61TWXlO6YqL32s8ag5c9cEfVn
+46Mu1tP4GjEuw97HWf0psjuREZSKPm3voy9gdKytpx3HZjAy0XqdXRWUqYhi7o8kxNA0OhFIi1P
/6OfhmACuIX6Pv9emJSMkwQ7r9rziANPATaKbk89WJ56Ape2Z1CSkl650FUC2k9XgMnzCQ9kldP9
LEQvCfuhGPb/Y1oZZYER97a2/IlV9GoqC0EwE0Z6MH+2zGSLnu+4iQOlrE7c9cetmI4yiEc2ihEi
TVG+1wSLTDuzik5YM7dMuHYoVmUnqjpHwSaPfjEYxTU0qssym/fta9nLqnTJErcVroWR+0iJm+I6
AnGIcFjma7lT+szuS/IKWwT0Bal55FK4TCJO1oa6r76KeDNVpBKCeGU9ek1jvtFZOwhvonJ7E8mt
aJfk2KzlEUZpMOGya5qfhOgDIDpyt35hG/+SbNK2xE2C7ZJ+Dps7RdG9aZvXllmPLWvvBTCc/zHj
iLBNeOiUHrv13SWNJ/0nfjU8titamC4cMpLDGpzKLitXOsLP0jZosSImIKz1dOrUQr0t5OSkg3kY
hIFY3elinE3uIM3izClzMHfzAfzIOZc/m/HD4NhtAReZQQ4yVmTgjl0hRqA4RBdrqTCMw6CmVTKV
6kQ6JDYMhREKtigLO9pky740KydAG+JPNv6s8Z83jmISVyAGVCTWaUu00JD1Y0Xpag/yyDjomMcI
HAmsI/TZim/KEFgpK3YwV0ZS3ZCS3jIEK//JgELLAa0+KE9WTjxVBvlLPdiWF31nMJCrsb7PLOMg
2zE8waq/jcobLbjyejqmkDKiHT8lTnCtQKCDK4rXJ+Xtv49tDE9g8CY6i4KbcmtY8BrkVXFaM75j
xUTuxn+CgWH/f3k6r93G0a7p3pAJMIdTikEiFSzLlt19QvS028w58+q/xRf4/4OZAQYzbstm2E/t
qlXiU2IqxDPnEtnRN/A2zKYjL0fs9QKuYJQjF1qNXZBOG8rIT/TtSK3WicQvCDm8oBSL1D/mbznv
+bkC1TKcuiHZOJc3azZuIB3X5jNlTxQ15Rfwgi/6CjE85B+ywMoBWIbkGbScZFR2S8KftOdds3Kd
4i9l6Q85kCMM5QxmPLyObvk0yFFFdXGR1Qat+gjPOuzZ1XVIQBubbRNGaq2EatpeuF336LsFkKST
iV1JV6nBSpOYYAXPqQrcnuWHjB0dp7K6PATq1pVYvGaqciWKh0ot7Od/CjB/ZtLeagyU21QvSzxf
VtRx88K+GVZH5Um7cYLVUtQnbLbTIGGtCDhtbFV3vcnvohYfOXzbSrYd2OmcGqJh9FrCahXl8g4Z
7k34zURenpNnIv2ygK9SYPwiFLGIzXI3bUKwnfJr4kXpdl2QupItvfJbXDY8SADr1V80HX1m5NL/
Uwz+GN7wcKw+5ll/14vhXRVskBA29aEBtLUDCoYPoORBzOud3nil6F6lWHofxPm9ZjvGsh/FAXor
rDKB0pHf0LEE/gVLWbtLH9UGiAqxByfEIypwupvNLW/Tey0rb6VVvsNeNO0RV7jZP16i3JJrtSug
pZ7MoIZQLxqrN9D+0ivMrXQxjeNlvm5JR8CBHvLcZv3Lxkc5q0p9Ieq46FTXL0djbg8tLVLlqmMn
7mmKdPQ7tkJe+DnfwlU8E4lRS8QT6iOeEGsVHFJ8zJqa9NEp1fZKDedAMS5nSlymQW1MT9ICmaAf
RWIddSUcdf6SCHSsZnd8mcdUnhLcHAd92wU1TxqcNmx62irkFk4Y+X2VgrrHS5mzW0uyZjxkonER
s/QmaURn29UWcpIpfe9w2VS+RQPJNqWY+S1v5ibW9dUTubIJ6HoQcbkP35LxK1dNGgmPDXlgnKM+
GVKzjd22/NfB62VvQFMeoAFNg8oBZpdaKVeHDScT8NB4j/PkN6P3Vr8NGybLmopZ7SLmPP+8uR5C
gzlBFd+kzlNZ4vZGSgIeJNhWvCH7iqd4GU4bOHrZwLGqzTDf4I+RWcjnAx00vJyw95lux/tb4v0N
iAR401O8YSdnon4pM0kTlyRjmT2SPDIOKVGLNeF5kUJE48vnOJwOJTuB1gct1vwYlBjybZ6E0bRN
LuIWlXNVNU5lIO3talzpr5S5xtbt+dIaA207WYRAxHCFG6p5v5QwVvnBjuVXsVSf2xpmmXBc8Xjk
B3BI50g4m5wUc5W4uYk5KKMzd7f7EECQ0UuG/tLz2i0WmgrcxR37GLfPoWxa54WieFVsazqgsLIK
CmOHG92riuWyEgeA5aVy8lrNOvHiuY4okFPNzvkne08l472ndbqk6expRLRJQdLT+/mavLJy6l3G
9XO0Aq4D3BP7SWa81iRpVpcgtUzCFJF6o+YUMX/86nmWtA22Dp4lGPMCQl/kiDniJC5xBHcO9Mtg
zbjqoMoAt1Ohf1ow+o0bOiZncy7ZO7HItkMD/CakCe6dmEs/n1T4v/Qus24ELkm0t8YkEH8LOdUY
qkkCMDuYOjmTUfDEMTlxJo/VCyO5E3d0X9OipKQ5coDTtNj1sbyiXEaa1+k1/uTJM41TxUY45+R0
sXTzVeTkY8DmtwdleEtpimSd251MMoEFcUSRFUKEURvCMgg5ZX2vKoVsHFtk1PIpBMODa5u69lM/
bHyzfKPm6sTf+k0A2aD5c4/A33VY1ja+ZASSh1HY+mS19TqZNH23blNILs023bKGVNj3jmR9kqjg
5dac+tRkGTQGU64Fg0v2d74WKy4XBLjj9JM9Iz4NCwToVFDDgraEd/dj7UTjF0JVEl6H/QAjcYaZ
TkRawQETPT+0wvdUO2Yawv/PMvGGVWalIDcFmPETydqeGcaq4wrWpaLqkI5yb4T0QAnsHqP1OezR
c5NmnS8AecuvOlwMORfPXPYH9kOOoX03OTZMIruE5dRIZi0vB1PHb+5g/cI0KFCktBL00G7FMxoy
cC2VX1jkH/4WIkam5VPQwl/r37QTbuf01KVgPkA3CQ2QeNjTlGxrA3VpNn3bPDMHN7XGM/G8A4ws
OrkN56VqlngqzcE6GAMayKETh8tW5reW+Jqe/iuULKw2XBxcRxZom9l/3ska2+l/S9TfxH6+dGMF
Fve2nzdi61OTCPIKsZ9up4h/6MRWVdUzL4PD4qkWgf5RtVekGCkDERJL/6ObWOoopd4v5ZXYsFHq
R5w3p1Tj97ngx1l8kxqzOegbduMZeJcWCxa5+rhELAN4BzatGoPxi30cGfuFsgMVXrsqDXjMvRSk
v1aATwNcHPPbBzEyJg7ZZG1Jw7yhq8vVHyOWPp15Mdb1sPtJT0aTHqc2Peo25XSfU7Y+zUFixKm/
+DMBLpIOpWBQQ5xSsHH+D643VK8a1wcwrqhlNLH/ogBTlfWZ8u2/KJW4UYdecN8tg00D2Lhpgf5n
IrZMWUWoJc8Or3iH69BgLI7/2/EjLYP78DSa9ZlCq8Dv8LLy5unWYrQOUCBzS0NTVc9/97DAdsAF
1qYk8DEp5iy3kpNh/TtCSOWR5FhOFvOC8Z2NCpOSvMEjJXOyfgo826ViTOtVxEkvcK2QZ9poJk3x
8cqfafrEjT5jP/mvTF+jjgpCoXiN64+SI+fUPBZqf6N9tWMchYPxxkqFEqIVa/e/vZmZ0EnPHmrN
8TISKCUAsXGEBsF/Qlw67hQj6TBIINjGX7KBuFq9CVNkDyzbRazzOfVe4mWjOGvjZDOMntbjrPdF
gQ/LW2kvl0fsJ6/63bCC6TTTEfF59RLK8FMpQQ4vV9zY7KNF1XQ/e0L9O/67UYAUFMA+S7ZJ+Bep
M8EJpQDLo7ZHsCT2Afj7SeTLdeYYF24JW9ooxtwL7QuaXwH/llAdmIN9Y6Gnp3Sn+qnphaNYxOX5
r6o5PnVMXZlKXy2chIXLWU4EX2e/l6GhalJ96LBDC8vfZPoRzfjSDMs5ZZsas01lWspYUKocsgVQ
iRZUsySnzJJamvq3xWbSbFo/tSzMZ0sXwpU5xMNNWayDWCDhvw4LQiHyqw4pfzWeKfaZsu2Ppqj5
m246WTeQe/dN3fJ6hoxs4N6L87DVh0vB3GD8MZbkUjb3z0zR8EkjvUv/SvC5Wb+4klm6xOowa6sB
PDK7T2K0vdwmXgS/841QFca83N3LUoYD1b4IC+LB3HYeyYTroDuXoPcFe4R0udtIxQ7+AfDJSun9
MZF8cx94st5e+ZIIfJv0TYhgsLCQPkWR3PCjb1mB0c6wb40566QI6fpvqLAViLB4fMrLf7NBw5sX
UybQrg7LfqBwB5P6oZphNM6dHHCHiUceWB1bJNYIiotph9jCrQxNfpBSymJG9VcUFDUnRsRKnsgL
CKnub5tyTJ6VW76SrlRONW3kq2ukmK7nh8ExPYZCVBURle4cB6jM0ClbylhQmj6Wc/B8CFIlBaOo
IqiJIjRjhP+OB5GRaSdRuqv3LJHAH4/X/kekQDJTv+f4olcBE+YUfVPVxWoUV3JIeh95gkZDNXaX
KRSVCyJLDDJcwD3cbixJEVc7ENj4l5P0ScX4YTXAJldX2HazIfDD+yWYKpV/ftaA2loPyGVO1JjO
GAjyIQP+ICjuSJFcQdoNzV/V2Z4ah5yqxJw6DmV/lqJG8tlEDVAlVaMdhFAPOliwgujhKwW6XoR1
j9aEz0RP2KfVF4HxzNSIq3B0RsGmCTwQ+KVac+sU5NnoAjwnp7Z/62QegNgt2wEucxqUJi2vMeAs
jIhzfWWVR0FO82ohChIfgvWSigzIxqFTmWjAw2KUTrWSCbVxqJ/PkHpV6X2RnKk7bjzvRzYBqvZV
YXPluVIVk718bS08Fu4xJuzdcS1j9WecwaJF1D6ZcNCPU9jK77XwWvJUWzubBviBzyYzCIt8fXX6
X9qporF3G3u3CuZGD2R9CxuCw3H9ZeKAIu2CfhkFIEbCIiXYZslhh9+pBrXWF3q4GnKo63KIT4UH
WrzcUguZrI0ZIDNyGEypUeslanxJKkqNIox9dMyXmMgiO+yDmeH1MMOOYI2XJR/J7y7+YRfkyoRX
M/M899G9Ttd7Y2Z3ExVFoNQgdnpeEGO9+RLmoZmV8fpFID7DoVVTeamJIlae/hijPHBwxZd4OIOh
miK6eu+dq7KlscYP+dc05w6n4EFWjxOeoxjCqck6NmW3Lw6jg03PUTAOLbyPy6FyC3ZFWkJpKvy4
1rg1xnznMfhmomieoA5ymFbuBacfoCUEr5Ec+r857nfsI6yPmvWYo7XF6BcrT3OoF1613/srKEal
8em0IunDs4hmEfbCrxEVVyz0x2byabXwMqPwFTrQMMDbL/WadBwHs9zpxm8t3cHOx5kdtLCChDZe
O34QXPyNLAd9dZ4wdMwW0B2NUFQiOsJ2189kDaGvrMuXiXASURHVrj2uMulQ4qe2XIFRiPm1A7oF
GqUAOhdTw5Sobz3iOPMPTwWsbwZHz2a9arbc8LAZa5/6ad+I4iM412P/061ejHWY9lA35TbLpj1y
/9xxf3rX3s08frSPOCODMVT2YCuxengxBLVKksGkx51MiwwUSOJHEJ3pxTo3KpXbxbW7nWqkksoh
rDH2nkFpB0OHP1e1C7vBmDeqAgj8LTG+IzztvlWzD1qS3f1CnA6aWAKWnnpW/DDtStXq7gs98oO/
JBfMVyoJmog1l8l+aLxEuIIkxa5YjOqj5DGMUxx3ECQZiBi1IufVT2Y9WCSC0vClMrd91HH5kUvb
k2NQUd+riaVJVrkWixX0dRmXnaiohwX9KodAS7frMoN6rBdAqiOu70/qnzZ4/P3fmqkPJ9JS/KTp
tdonHyR6+n6Vyd1AlMY0ljScvvFDawqiSWq/jCDXu3weeEisuGQV9SoN5jWN09tqaL46gRhidTyF
TdTciRK6aYwz9SMiQyReSCFmD4lxPcJhmjzSesO2OJ4FN+GexqSJqd2r0wk3ZxpIuAfKsThVjVvw
iJaYzIh/VLj1+BkQDudtZCBox4it1GGdV2BUNpqWr9OuZHJdLOVyNO/lT63oZ4rgLgzUK4tRSXJS
fXhT/YpfDzkPnrG5TS9hLOIUQ8yu3zNFD43RPDP7PnOV9SzcTQJAXAFYb5fBr0025OVd1qjpJffl
yDGYE4Hgry2E9BYeesbaVqFPstwuQB5jo7/3P8OiOPGf7ivPH2MNLLd6l2mXUGPKsAi97DdYNhxb
ASFx0Y6aah2x/Vrr73a2PiiOT3e6okTnRnffIYtGXx/iHYPAaC9dTKW9lIN2jkYKYXtb1VsUW+04
xehe6VdlEEnJC9wSwIoqcLo9GHbKBwVq8bb3l1ilu6AWhcrJBeHEdRO9rimVi/lyagcQnlJ62udW
3Ih1+hp/AE+0J9NfJjeXP/BW2Js8s79O/Bosna7NnkmuJmI9mOGuSbrvCkaLROD0ZSi3LlnNcnSK
+L+RPZUcp9e+SC+aJ9gFh/v2zYqVoyphnkvu9SqxM0/98U05sximUZ3AaboXP8t+gy9cJt6qQq7t
l5OC07DyOiLjoiB78DIwW3KYyjJs0qA4Bup7sF1ou9dmoJUdyWWfZoGA0kEgl34U8ackgM1Y6KC3
yslEhEPYI7snK09OOgPar0ysYfVyzgDPapBg+EdrK9ak0SDcMNsLIVvyjafx48ZJLMgwItfZirHX
CL3MK8nH53igKUQZ6UBVRSOAq4VugCEKnKBVGv6gW5z6TL++tPzdyg3420ww0BNva/YqUPACwQbU
Tz0mF4+9FkBQ1ntr42gAVwDSLUjLFhRWjZugo4J3yWlHsCddvrZAdpeRhBXvWeKGcuvj9it8Wd3e
6/5AXxIy71lSoSO0+tX6XqsNLbvyU+mPAGm0qsg7EcHFsCNSRaet9KkvXiHmUAbioO6JLzGDUMic
jeSRVbwK6nSuBzioM4mOzvv/C7H8K4bsDZERmo+X+OGIDaPF/bQlr/LUEz6jzvZeIFtMncqolmHG
MJLaY9jJSrTqluEVKmfRXDVl9d08PzdxcR+S4m6s1P0Op1ppT3kMziQzjvDFaTbhtl52sikWiTsB
8MMHbQ+qcJPca7+VpEB0n72UvPYcyDiNnjhis9UyMzJ+qd560dIDz2CVi/Nabonn4gLKXKHPvXbo
PchYEXixCbU16RPfIG3Yv46mhIW8C2TzY7TSez8vnklHMLCjdvmsDWD0k52JsvPCbb6KE5crQ3cR
5JoZFlhkxHMyR2GUl2Fs0uXAZFr80gkTbtaxY1fLZtlTltxfRsPHw4GNsugxyYQDx8ch4/CAJLsh
O0ELSU9CDRN1I/s/Qwlhv1W7RfkLBbqV+htxhwtzulowGWB27BVHNbYDLcMSOndbqS4H0CZIle02
4ZdEeZdR0j6Ve22td/y2Dn4jr5LoXhUCxBLCR9DWzKSyX6ItkeK2Z5SR8luqrGitbiFiCesNUNPT
VYdjY+Xxzcji2/tiU/8YbBYJ50/K7d5MeTlVenvfqOYzOTdagPWwoaT6CbJQhCFkqWOni4X3oj4I
06l/XyfzNJ/+LL147t6mrXmVt+raN3b5d942BLv88JIL24IZgtJAkV3fJr7O9MEbetDWT1X8Jd5b
9PGCfPNfmU/1tX51pvpq3F09F0Bi6faL3shmnM7V4ozqo2CFIKkFa6mIojNAxpevagCeDeoVzuGB
KG0n9RdrzZAq7RexbccsGScIWAT+83oEUeZ0LUgr+mtpvB/UN4ppXySx0JcpKtma1ZgVreaoyDOL
Ea+uEltC30kQXPXOrvEbDDQWKBkWdC/rsEuUTl1WripHNzltnQUYZVzShmE2Z/XvmerZUzP9acmU
cdHJRRoQ9rNftEIeF7OgBmFIvfxfO/VHjYhOzaosItMwYgGvRBCe1bGgLoCdl/A74thoLqu3Bgjh
R00fQYxsFLXbAwN7FAFAduap8DaaXMsTcK1N9V46I86oqmpWh6JpHJGKaPk5btSV0aaVZK6YheIU
dOFDC76o8D1K3fxZzKEOiMfcfRdM443iRBn4yTTbwjwGvZkF1NJGyin7VqNzSqpboKK8Pe7ER9yj
XnISsciTqSibEfu6YVu/GPZKcriVrIUYRIPG7EB8fRjVp4UimBwJuNQgCZuYA5ifKu5LWRaTJc58
1yw1KcqKeEWvAhxleSM5t2BL7kOvytFk6S+HMw05IIJ3ltaY4hmbsufCmdFKjOvmt5wLO3S8cr2+
CAZ7IBiX5HK0yq5NZW8N3CaMv4Sac/yrJ3Rr7yXv8WIOxmgQApShR/8BZAxTrfM9XOuJL6iLl8lU
rAibi4HfQunjK8ZaCMEBRAyJpNQrOVQAzMvhKBrKekVyaJFBMOfiJg11bbMnC24bXRLw7YhMrGd1
+Y/1u6fSDqfjD4HV2XEMbE988EriZInpzx+mh3DsOZJoU2hwTT7aeTmov4k89EBvzFtXNfxpbsxh
N5H50DvnUzgqBHPlmkuifvIlS/OxyNdm+iirLhi3ndX1OmrMnCiqEftTUydlDPCPg1IRtiNZH5PG
YMMVPuJOcOruqJIPVGCQWpeZkkSTR36hE3TRxUMWX8AUDdrwtlAdiRaOG5cKGhMHEy3bvMFDdJuz
JYBqVQ4xIURjcqhLOrRfOa5arYvdF6nIF10mpeEKU6Bsn2aG4LOObNo0JxVcWUgfytA84rdCFJ8R
ud24Nz6MiENITftVLdrtNB3ivqdn5db0nafnJAphU8dr6XDbW5YLZolSR/aB3dt5put2eJtbepLL
yT6DoITPqzCANtW3Kf17KdN5bDJjIArOWRFPYvPYlHus1s5LmkHiWCyylTNluv661W+kx5mvt1O2
/FUr/doPFMGzzmx+K9ey+rMxRWlpd9Pf1caA9/ihNbTf/BGoZs8zgZcH/zmH4VIxwtxcQjbcLId0
MngW66y9DAIbsQIWgjIHkwfQSH0g0C17MdEoqRGEawfkn8hWC+lbElAvRTJ0dLycLTsWozOJPpvX
AWmPhF6Bmca/ewd+pNJYpK94hdTVJiNlg6X7GKzpI67UgxJRh/c6WdJZJ8dApXfEArBWplApUL6p
h+ith2gMb40RPzp+KXk0HQV2KjNgZLF7bHHyYJum0Pk2OuplNKCba1II4DHZkEzoYbyEItdRN4yA
/vRj1GWn0cWEugB0m2HxL/obyXopRbZttJOKP6G7r2lxp/vnVVqy1xYncedIgxKo4j0u7O+YtmKS
M6RKDAXzYHM0zj+cVMIuF0IcKqE+WKGAXF3tft2yDg2izDoZ7ap6G/XxzYRzqZqCLeZ0RHlbhn8p
OU6Z4hdUnkr0rBAdqEt6f3Jo07FOPA26Dtyf/bjcy35LsgIxg/aV7ZFTsM4NihKXTZ+WRvPTBFt4
yoK+JbRoOJlFfNTb84zvWRv7Jg+rDStW1Z425Fmwxb5k4hGE29ryEOnIsjOBSfIRdsUJh7hm9xMF
z+JwUNeEVLFHtwtBbOtm2ESj77XGKRrFjeZx1hRjoKprAFVj+oXbH+MxwicNS0ikphVKnYvSodUL
a0M+VB5SCXDGDC7ea+pQsrO0ZrxkUf6I12psZnXitR2HomYqDkqvHuWWus1c9fuMM0mO5dWUHRnl
dzXcypURmJpW5eyfckKnNBSajr7TdGIslETUYVzhK6SmRqoB7t906GRo4ngciALz5DdRAGyBFckw
W76qbD76YSSQBMESRj+nTqlR+2VS7TNZTs9kc8oby20ijaVZOIgTEn19mgLro/2L7K31nDSx1RPg
bS+f/fzQ6ZRE4LAlBLfOHdQR9h+5FEI4Hus6HWWq7R7Nz5CqRy3CAEa+AF18QRfXkoMsVm9ZK9Oy
ob6lM+IIe7UJYvLA9RiRkUcrmoNxqIHOmydiIyezSmE+rcfure2Jk097sutYULTA8wuB3M/Fn9ai
+03nSHyV5PJQR9FJLufTwK/F1eM0GGclsLLjguZvwV1a33X6Auv6RtGLSqA6EUmLyKi+g0wfk4xS
+ayos9+oOaN6FZGKZgoZJ2PBUs8A3o4P1B870PRw7bWNwBzA06nym0IOtnQLLHhd1T6noQQUK/iD
2i+VhcXPeo0W88iJpyCHxqLC5QWnQMygdJ0WL5UOPBJn48UHhpcTOWx/J5w/dVQ1CYufQn2vQdfw
Yjz6ZbEjNI2YZlUAdfB5Z9ZN+Vl+5Eh2Ykz6v78al1dY5/zI3NRYKQ5YmWwXyoDypLqKFmAJhFc2
n8lSjCW2EQi5Fq2pDufWV9Kutgkdjg5SytH1UEWrFNjjiLdWDFODID/rlk6e7FZ5E3CQc5m0J959
L6aYgrwo59zdhMo2ZhY4jHRSD8EYKXmLXxc6N+p/KmR0Wu29Zn70/fm5PxME77mO3yI/VzC1m4DV
Y09UUNWp2HSAFATfcC4ZTCPci0MquuZFe/SN/ratVxmQAeVmRk9mnhyqomHuVItbbGS3ooyupMJk
UzxbXc7KULz04w9Pamzy+zIhPWeQvLFFVtywBgKM8dHnE1exMZJJdBb9l0jzeR/91sV/OktMa8a9
Uzm734dbQofVFINOIXgFlOt3vXyJnC4NotUYkUTFaXh2J0Sv4jZxMzbX2rIcmKdNCvAGCBg9FWZL
/hyW7qMblcPcaqGiqTAPRlvOJLao02WF+xc7LNWNHnsyDcHxvh871ug4ZsFR5xLr6qsCPBov82Dq
r1VWPKoTDgwMyQFHWpWlk2UPIkeiL3XbcWsXuSquWWld8em5BfsaQT4jz2thQkkdenyTXeXquzcp
TJ2d52DVx55HM2dXRpoaFTOWVbtEb1XRazc8PZRwSLZkBQbpuFI6PveIHDkgnqAsZk3STmsWgUhM
g8w6SEV7Hocl5Pi6sYaIVubeytNF9Mqpc7XfBvx0/SF8IPyKxvgq/O7FjthE71CRpK6E3OEiQXM9
R8NIDR21Y411rUrhGjd8+fiuRtJVFFDIU7xMp39ZdsA/AEhWU+VDSuwhHt/9CpekKp/U93hMMZws
4D7DV2Jo87lHTBjH7LjD6EgaU43gGezEcbAXI4tJuICQHpKf/ldKKCLW/qsl7os2u9TCdnjZRx15
FFSu+w4JryfX177q+eTk1ExJ1EwBy4StrBP7qcQZKz39VTzQkg4uJ4JQupqeMdceV2rxjSPFgeEV
xJkZpjoMGkujs1O6zpV1LNN/ZkyJ0orBzhuE9rNcjc/Msj5Na/k0f+2GMGHUHuSurDeTpN8+O0LU
EOwVkG9OTLH4zyitUJ/oZcBgiJlWM1SHYghi7pm4MtH0hx7Ghmzh1ohk8rwyBJFntE3Hrh5gMeJk
7/2pZpySumNWm8f8uUPZLKrsJlu7bXR/OXhe0C00W7+IBR4DR8mF+0Rnl3ZTfX27XMjKJJZ6WJk/
zFgLQBn4NcJnU91S7aspuiBMn2v/pt4pacOHGPPVQ/bG3PdfIysoXoIc1zhiAbyNQbxyoEsGw2FL
UzAMxQxD8MBPpjkyPsHDKc2TUqYBaIIAik10a2ZIZSPvSfzPZu8tADChhPu7Vac3Vn8RGh/bS5CL
xnWld2DdiksUdHSTGlsessALpFU4JqZ6aoNZzo8ZPxN1BchPwU9OA45gzgF74NAUuzCF7cvpF8Rq
jHnXwfm0kQ1Iepd4zlPHv2Jo45m0gokXgZB1KDyWr5bv3WpIG7KHzmr5hDWDcxtHO6wFXDaBwV/J
qydX6KuaiKHgA9EE36KFbNqAul3OyyaGCyCEpIoCYy4CqFW9zOflQl54JNXOYORwZAa4Q5JjFYKz
1dWOkXbFjwIO73dakN0RYKvMULah8G19edE17aKonA2l4arUxLahAIRDzkwFi1CNFo5dA/A1dhvE
Wa03SzO9TbccA3gdrQ8l51WmPvzWNVZt9iQsYrcKUao4sBpNmgKKkzeMcE1Q22gf4gJl4zCixVXk
/6zeFycqeYxDZEFH+cgkhxapYjd+hDXBNZ9NGE4mYzgnuOtFXqfF10zO8pMVDHuGw8TLMovdqnlr
uumo6OCpmYwj867hwi5W5Zj8Bgujz5demy8VCKA5HEWWZBL+MbqNNWl3qsyB2VdBSQ5dwIZM+eOA
QtUYCemw08rLvClAOLtpPwfR2P4P5i490PhP4l2xV8I/fLPQO32GVhb357h+1rj/GspcrIV5yXRX
NIqcLJjMbjWeD9kpuqyB1lMWFdWh9eBZoReok2dEnobBlsKam4HPOdEnXALaPbeuRp9dLaF716ru
w7oJD5223I45JW1nbx2zX/w2qXd/Sp5F+Lyv149ZN97NhFOI+p6wccjb5i7tS2TrAfqJWXc8cGje
jD8WcBpXyuhG1vb2nNIb1sHL9Rv8MyJSnzThHnqgpjtCXDzWpJW76SIs0XVFTPusFNJzUn2yaiwR
YgK4i0oiEBXGowCvqOA1E0h/l6L20FTNtlQ4IjFv7/Fh5OUjJfUvTK/Tpt4iblqC2vM4H9Gp7IxQ
7EQTmvxmcYkpy2v83zBzZ8nn+L/8s10wlhCK6/PCe1p0LUX/5PWS25wQJWiIegEXEC2B7QGBLLJ7
Nl7gbbzUAx5C61XFMKD0lt05HdZWBY4cRQN4JQurCWTPFP4QbH2v5GBWpTPPGUu4jGsGuy27Tnpy
jQwVyP18sQDdC8l6gh2VgCeGKPA9kNhk/+g1NaRp5NAKXDPrR6Qw2j93PyW2FyzciuFpLPpTgmBy
JIEJKR04LLxqDbb9Mpv5/7cCzWaHw/1ckqrReOiRIiPeL3NFaNlRbagBguxUPKfZRFktzxzOUVHP
NcAmhNC/U3IQlNVh4+sUz2Z2WkbctiZwKVzIlrSVcddM9kqoe+7ntlHkSe8tfbYD1rZkZVa6Z2CF
N5wqTqpi9V0EOxfRlhWqqxX5OCk0qFQ/esaCpGhO6zyc0vKAmQENb8gSzm0ZWnd35owBCbPifm9D
XhS+a/22BCmg6nrDV5Gberh/v+115m3/C5EVn41xXBa40rXxgdZZYi9fNB4BAs4NbK04FmFUHYB6
GgjCtXQpGKKU0pG/rGS9UfWE6ILXnRwDQ1YfTRyesjN7dpFHvqyE8SSG7UmqrcPSHn5leDqbP39J
PhBhhQhQ3WDoHuykJHXDzVs/ecqexKyGbKkFfvtVUm2VHDA66JQ2bj49ATPyI/193dyBQbziBQPg
uPuOBGTIvQp2yN0F+5EUs4Hl08nmQ8uU966KSQigN+5HU4lHqnrsKvUINUaSmf265ViK43HWOQuC
ajXwytTw/EaITtrgM1vRPynjwg62Q5yKRxNsmlb1dsz/J1GEYq32mWzbLiYlwvyaWfl9Spf7fpCG
GlnOS7Ciisg0N2CtD8yuDphaKPkeHZEdXZVPJ5UFxvrIIpqcKcEClMizJ3eQUaxMPey8jY5sE9Ye
pgSgFVX3ZkB/V7fjQFiMswl2I/khsxExfku+qsNDaClr6d2SDf/CchZutkYBr4llY5XwZ283xF+b
Ks8UozhxDjurvjMpMMubyFyNZ8BARKrBAyKJE/d5Uay0t1INQ9u/uP2tGHSFnNiNurg03VJ8r77I
TZ8ptsFyctH8l3Lg+TzCl3Y5CGrijBlsOxLyM4oiaPU+UEbi9KsYxBzuhE0MJOwr4tIeO/O142hu
kT7OFHxRShfKYTRJj2F2JQnddaFuk6FTgK9U2q2TwM9K7JTzE3Z2WnrtSP6r9XQG/DYIXxgMXxOf
DacUd/oLLVtWzxa5Yok0OjLQs5w8shpK+n9NjWAfY4jJOohhXklSntJ02e/k3DcvJpCUtAmXtkcE
60N2h9HfrTW9lzluVXFrpMXlq23/R9h57TiupVn6VQp1ncTQm8H0XIikREmUV7i8IdLSe7v59POp
Z26qBugGTqIKJzPjREji3r9Z61uaZ1LMpncUOX2GMrrjMO0JFPaNlkrr/21MLa3/z41plGASaHAL
apvUGk9s2MLuKCFH20i0TB2DWSt7ALgKhpfbd9egxvIZXBB4d7uWbmV/IZvf9rjg2UB2S4s05KmO
LJmvs50C7FoOwyi9HKYbci08JZzrNkQJtEh7wjls6QWL9+LqwMJ4b7p9hfxpGQhb0WH7ZFsNLcPW
1kE25KjWkp0xYLgv6237Dvlm1y8gvbvsrN/U2NnZUs7UYAz0HMXT+Ci6/o1kUtTjuOom9L4Sp3bD
ohhjEBqR21LOt2WwCbSoDeBfmARJRgQIVJLK2AmbYpVwgJWBgpVc7DN+HavJ3nTgGYwod+lYnpOD
EBZXIeYOszunKHOSko+VpxDNq8g46XNjN/wlCh4FksrBPPiizq72RYW0p9R4lOHsxeKhZTiuUU8n
ljjm8XgcyuaI9j1hCwLFTGviibLH0MvN/33hJ5+ZD8AZfpSNyHzgJUlOmPRikYXMoAobHM19l4A5
ekkzyD+F9oSOLvkQVxVDKgtPsgcwoXiTpp26j4mPLysVrEK4QhhX2IByqw5SxqkncLu21bdE1f2e
C05PpfsaEiRaopUsjSuan7TYa6zBC6UMSr0CRcfDi9TJlccoEIka8E3bLLpRFmkSELDNCC4u/9Ui
5m63pZUda2htRZPf2Cfc2eEMI9kG+ivfwY3IFDDX6jCpJKiBsm/EoZmDb3I9VRN1iuNT2pU3GlUC
wrCK8EhGOsVq5+HNnvkcYh/1ZE7rfoB/NGM6bBSgRyVya/SBinSsZCeoxVkj4m6/GNTTu28kXynq
GA06FIwN3izgOiXk80MWeZ027wgJgWDqvSZ26JDgp8zyYbkkAFDk+zAUTMcP6AT9BPKFcv0m1FHX
9YVPMdWMBoWEH2uwUdpJTNN2WgP+h+8QdR9j5KKeNnXEhgD6XRMzPJp90PkdZgDtxwo0PkICoE1w
cEfvW4EQSMa84DBZd5sL63evgM+KGm82UUqwS44x6ZjskjXVAEPk4Zfy7XaFZegDUtEQ2XC9MIvW
+WUSRFh/5u36kU/iPforBvmxhM0goXRdgjqOg66YdkIimFtiOZ3/qV9O8JZ4oUMT97u+Yz4yTkGe
x3sSO/eZAiMo4fvPia1pAEse0y4666K5NGN3IannkuJTZ/0/gpBI8vAOSyuOspvkv/7Os1gmbzSN
XTXrqB8Ew6mNzZoPCfNODI1rjX/YmmwTGUnU5iXbByPDG2WCk2bZBOUkWUIEUDbbKmPmR987rBQZ
kaTvJjKbmfNBiZug2KeqtIsE/KPkjJI9A8GXAiCnpeK4ZRUdz/e2o+yc9DsGmnt5BudL/trFwe/3
GkWkdCToQdCS8I/B/gvGsrOcYMqxpCJhfsEDTOYXPTCs/21LzipgUTp1UvJGmqbO3lkwi5a5uED3
MQxXac0nQGT+KToEDzL8MChNmHJH67mg4jDQ4OZaSQQnVWxN4m8NE8rQf64PWGDaTq59SiQBOfM3
3BZP+0oyhgqHKCeRKst383DtHCaSX7arlT9apo2Ye0UMu+fFoXCeKHvZ2G/tzs2Hqza/chL/KnkF
tsLYgxHY46vZt9Jw6BpaKBuw7uw7/CTMYwB0g1XPtJielwaY9eoqGRzIcRAToVKxw20AJ1HP7x1n
QexPQynNoEX7fW4x7d+CuVGJfssQUZER5Qj7kCTtIc9nf+rfNTvmcWFF8R5lBGnVDv1rvzUF80sD
GPJ8tUtjM+uYwuLEjYzSy3B74J6Zu3mfAzVT80uZzZdm+Mm8axNRGC77gm9DwZbSYkuhmaaj+zAV
Uo9MWBmoMeyWXaAL6oS32F/fC8ViWYpJULLDipm9Mgi49GJKyAfQ96vCp/Ae0edhYJ3KnROvW1zP
noVvxAcPF8QDZeZtnndGOr8Q5nz+gEaxIPAXwtTm5K3jDGLnGidSUBL2/k2JbQzarWUw8/VMV4nf
I7JFmD9T95dbGwUog7UzCAjpUBAGzAfGRXpgOzsM3JulhLKvm+43R4HFkjsmtAwe4jJV9muT7iO2
zwqaqvksVfiXXNXPFeVoZe2JeZSWhstMw5+3dBFbwl4v1k/YC4R2+OUNhT5W9IiWJeHpabevFtXL
Tec+xylgyzUAX48GA3eASUi9g9KSbaCW3BsSdwfDQnkRQdNGSp+H1Zrdu1m6LV55zmR4XxCgxGYW
7cU+nLR8Clu2cbW5nZX2kmUdTsmW1GrIk8QIyrZ0WGRjH3UQbFK0elu4TG2HWgkKqfQ04NRhk35p
l3cYm4PBLgICtYIK1epqnhNhYTR58rViw7kjvM3r9MvMGNl354Z9eB2rpyEr8aufEEcdmo8syffU
iiSeBT2KTqJjjqpGqp3dHWxrfWE9gnG8AV3xlpFbnkB1zB97Zddvf+XSLlODETBMWi0Yv+NtUe70
3qCqH7BSOGCQxkOGlHpxtSXep+2TG9pxq2NR6XvxGyH/DvkEGeuaczMJihs3a3PKQnNovJmJNUG+
mk7+EgZfe3wzhALDtdz2GB3U3yUCl5ncSy32u+Y5vOzRtIp5nW2OKFOl0g4qNgVKfRK0Y3SGCmYY
hCgYXHxO9aK9KewPYvO4Oj+I3cwI6pXZp+mRP81GcIJZ5MsYdrGtZwfYbPEPrVF9owvMW15s4DhB
E8Bt04yID3kuJdTkFGNkTuxygovxtFle/1dYZmiD5ODbFheZ+bToByKpT43a+YDluctmgHoLLSLJ
VUnjUvcMAn0V7WnNVzGzj7n91cY9NnHMp/giHLfVdGZKXh4vN3NI7jafbkwZPdqlucpChvJbEMhc
CSVjt6T+amfIEmJTvuvNOygoD70d5ILjZ84fhg8dxuRcJuRBM/xeeqhGOFHno6CWkwhQybQ/Rowd
uweVNrY4QqYAc1XAqjqQ10tyLcaFP9f4Ma3Gw7IuL+EH0HDFfLNUN8KYULO61JyD3aZYwxy/Hd8U
IrYrlQEAddlKabIqf1ZkCv1k+OjJEMDXJn5QbrH5gDUNRglrwOa2ctNM+MZyunIsug9etYQXvSS3
mYpZ2iIUtFA+RkaG7K8kBI+PUXyfma0Kroy5OibOj9kgvgu9rUEEeHIXEwEnBuG+9uRb9Pt1NZDs
ubcuxDQGDSiTIvmxsmDvUNQnc+MvbGgsdoRrk2x56Zo4wmOBpAtzXBFbvN/rIF36bLiynMXZPhAN
n9vnvsYVKt+Q+dpkb1ok86KDMo4TWvA8ZyhwB5eYz2iySA4FxILKv6u+AI/W6Q5VK+0v3yD+In+h
XUTd+oqWpbM2la+IJIgCSdHoIAHEwfyXD3FFEWBdFN3XX1qLFDU7O7GWt4OvnpcJFV5omGOoC0xm
hV+/PJcK3T36jaiF/FQTwYcBoiPuGCDrXPuRWFxro1vYZAx7Q2GZMu28LgvIVuVLpBChBOcjRx/F
3PQ3kSjNvRGjy5ji/m/RQNnPlRu+h7k2zqStpf1WYfO3EjeBvL6RftkDKJoOf6lftbLbgRqWv0eG
4yfRuE3/Rv0cok4p2cEayp8FbXTsQCNhYhguzbyXaboR/tZSgfyOMTC2El41wcsDsBGYGcM3nR96
Qmw+aC75HaXXg4ZYPom0CSISHOzZm3mWBjSJbHET+dpVZLyrIdHPbhFdLB1Q1g/M9lnPNqdeacZ4
f1Fb8Gtm6z1+KeD2CuPJtqn7mveK35P4DLhzW/8eLbrqhMy+DqVOAaUHNmEi+GgyuLN5RFQ46iNE
J6JlCBw7oAyQynt1c2rpaRGRp9TAGHPxgVH4RnTepjtlN3i2R+LiuGzIMYA59102yuPYtG5h2SCG
6U+sXfNHBIL/TWZ7JwpaNn5BBZDVN+hgxR+zk1xHe0wSL5PG2hdFbVEi740FcI1hO8KVoCgzEZli
stkNKFzwuH21H1r7nWFlmYDLghimt8Q1KnAaSPOprH0KInOApKPfk5ilVNaD4XHOYjd3sPFKuKQY
lubE3rJMopxn+ZmGM0Gu9ot8R24oIROehiAC+Z2XovsVBANzFsMXI8KR4fjKI3NTNaY6NdAkkHuf
jMgEk2cOqYNyGRIctoI9X/07iT6yHmdPxofmTUND13CIqRhHZQQZ1vhDzm2Ize2mqc8atw+zOS5w
5asg7g4+VwRHyTE+J4ADeD+o6giaULdWyTj0ohExQGaTVQFLeEjT8E54d0tJLpYP3GKSuC7mcfnL
vrOOeOlSZ4f8PWV4a9Kthosq06ENEHTG0CnAt9v7SX3G+q8ePlMWfagaUytyvqxxHw07VsRnLR8v
/ETTj6J1bn377AAstRzGCcLOOoz0Zpck3SZbT+3CN3Va1uaAyh7rp0oP8jQveDTWWHsSEedD/d69
ouBRi7VRmC/tKcUgy1/VasIUWFoxo09ITVBzlet7cjXjU6ByK17EgF6lqd1M2QO5I9iCW+IoL2Ls
cQB5sODiSJQDwvQNbMuLYcjX3htRSFeXjnFAbAWDcexZAuBSHfnabaJvFGbbzgmOkGwKgKcSTgmF
JMEKbhR5F3iuNDxXWWsf0rE6ZuQ09EwU/05cf8l4GnmecSEy+K+kD4cZ8dTZB5XgXfKQjg6/7CI5
zvDCV8bYEVELK2w4r5TMQwOYe9wYyfKylLmR8icr/uh1dlKZalHmYc1xsIUhazFftmT00grSlgJp
h/XaymtProu3EufoSsQkovLVFXVxoCKZR1zdFNXJPbJQH88K0pwl0EQbwJJ2BAoXOcggRfW3tsjI
r+XK/xrGH1LbBkmrBAW1UE97G/M5MpxxD+DvP83/aW3sC/zu+ueq9+5kAdu34sBgD60vuTtXsdvx
rjZ33rFHRPnCfKlJolNRz2cstgCNreKoHeYvlGTJc1QekjRR1iFvAJjSMo5UK9sV5tssD0gcMgV5
vgzoqMEHwVTWAmS++1jGH8A0kveSC6dJ553ckUkMtJ+LcqnmM40HuCy3DtW4oBg7MHKF4UNW8uxg
9qL/MjYvU8SYs5NZMUdkylPd5sQyYZrOdRBSR5uvhAaBN4IR6MR+1kK3RMVpSmEBJkBQHTDB8DuA
LiW3LYE+W21nwgebHqmpv7FxnvC6yichE2KaxG+aGN6qDgmqdFqiR4JMhVHvGKZt5iVpc9ZJx2X4
XRgRO3xrqzF3MJaLQZa0hhPwm2bSrVQW/6EivkbMDkZ4XDM8LnXtvPVZoSRqETwlCsInvAvdxyjP
HBnsfwz8Lpc2n5GrIGkVOIAH891wpKu5Ki7LTouraTI+ka5uCqKQMLP0Gr1btmmMYzk/SHuAlNDT
CTVppguTvaKiEItd/ia9G/tXtv1W9YNdSTbiz4Z8LavfDWsCuvKk3Wtn2UEa6sE4EZ/BqjtD9Wuo
BAdiVGGoTFgARed8TZEDclJpG6N5DC0fkXFfwaQyCEaJatQBN0kj5G7DtIY6l1i34oGhcBgIrsjC
/C40+6gWG9XyUG03biT2cISKWAJTj+2Q50QnJ8mQjokKXru5x1H6cGr1oX0WknntmDj/oosM6RnC
8R2ot4ZhoeRfx1ipMpcFV01GydywJW0CsfwtiRRUP3rQnbP+w04xVCjtQRPGfcaUM0fekjlQIi0W
4nqQqHIA3IKpAzi4JpgraTskH6r5ljanvD9gqMK7205MqF9+dp7KxfR28U4bcs/SD2gg2vhXgr62
jdgatyMfQV6mKftkUzmbBovlH/EEJorfFbOCOoYi1JUKv0Lmw4dW18Q1NaY7a6mkZOTffRYNXiLm
l3xGQKnwDW9Vcpw0UJKEJyR1MCjzKc/q63AE38cgIrIAKyFJxl5m7uM/6mgd+pdfadBRu4D8ei0s
n5hsUrSd7F+Dkc01LtQJVRFBmuiGEfPyvqZALedNYLtZogIUBVPpZHsIX8NXOW5JQaftaD16bOZg
66lr2hDv6O6boer1jLSg2MrOb5WJSIFpNq6fArO1fiUK8JTjk1aIjceXH4F/k1omeNZhRaRRU7e/
26DkmfPUnqF1tw5qAjgzdA8V7+NLt3jk40Z4QpKGaUqwi7X7FhudFidVCjvSeY8zEGu8nqZxJV7l
Xe+VN81C/cUzvZELMPUOe1aBZx5S5eJgJLSfuZ1cUkmcTcYAGJma8W9ch1L+KVFbFjL27TUUPXCW
xU2V4cII4MbPyK79d2daF711lU+rRjwJlocKu+3ZNBN8NLn2TN1LcYhNpVhuUzHRrDvp/D6/w2FR
2XOhFIKcyRCg9fXvNVrIWPgx51KlsfHAfG9ivqfRPOFIOWeVcy7mltESSNQlO6+szLaSVb4ZQ/pG
2htqIjnQJEiDHZGFUU8p+EsrxF63DSpQYConTrfQbpVzwshHR6HUOfndgRFbVNIzz5P3ZjHfxXFp
oEKm1b5FJNOp6gdpsrXUPscjk0dIsk524O8FOtcZHL7NjCPEyIHDsuDL54eOKFH30rBVF5D58kEf
2BESd9lB1+JTJq6jmW9KSSf4ghgjPHwSz/Y3S5nZMTLe2nYpKhg7PWgl8x9wDNjqe7AIpKj7pnnz
1EJ2Fe3wTZI1uV4SXd7u9ZJCDTGODQBf1QEYwlGQy0NEi5sPd2QY7gj+wjHkE5oryaEwX78qouON
5Zyzs6/7M03XuIcSbyKNrN4ELGoE80/WbkuxH7WNcqbJS7YpeigIrCb3AZHwJkQAgdbOioS/FB4k
jEgG9eIxsWFfGfTOgX9UGHkDu9AEJCatqFqwOKrzUpBduzAirMZNmk5sLRnpYG3rFiz2BZRWy4sL
hEVECNDu5ul3KAwuyULm6xFkSp7gRusFSS19eZTSm5KaLiHN4P1KP2sfE/SBQrtUNgUDsaoAFV/q
Q9sIUyCKJgSujaGDIx9JbC9OJj9hnvItE7rVc5CoQLMwYEB9it3FXM49zZZEh41gDUdBJDj1TO+o
91dVvTgm1zV6xCkEyYOT+Psk/7Gzk5L+/G0B8xTJc+57dDQEU3+tv3uYqoQ0Oc5vxk4bwJwryAFN
PYMjmn7ngO4aQHeBBaPDyLt9wtw0y/xGVqnHdqrW7cbIy4b8CX95nwLKlGxCbfOHrP7tYgB6JU+j
3BJDDZ4KeV+aHRtgjMw4lRp6Hp7gvcxXzMdTitXWDHND9TvtorJpeEEW1MeSpddZPhbiZ4ajN9sk
0maqSM9uXCSzA/T9hoUk6d57ZmLq/B11zutAGpDSGyB5sRdC68Kps5YgbWVuA9bjCCnk5KlOv0r5
RwwFuJ9XOOscppr9d4Xmbg4MRFjgZMvnqHIKMDopo0OmTidV4mPIIA9NKp+IEpojhnuK6VW433Sy
thPFadatpdcuNq6S+rn9CbCdEbnEEdct36cJI2rKDuTc4eyFnEZ0tdP0Wb9uBSWB5px6pt8JPpBZ
eagS+tnp+M9//I///b9+Lf8z/lNf60LEdfWPaiyvdQqc+j/+aRjqP//BK/r69/vf//FP03FsUzYN
9Lea6eimY5j8/q8f97SK+eMKRoZlBddTg4XTnZNm7bRU3tRU/CXVINjJrNzTWUEFZX0u0qNcHWdL
PbVt7crR7K8GmK5cOos8KHMHFcEf7hwTlRSlzdKPZ4WM9poax+pYjoiLaiuwkZVL3/6eZjbt9BwO
bt3XPMNhpB9zqqbVEfvYHj7LOj1En5M4s42Lh4UnlxDwYEVh7mC7jQlztYAxGUDQZDlmdRbv4V/6
ZlS/c8m5Fj67te5DZxqPMyHmA401kKhVaijobMb3siduPL08ggs+eJDtCb816hHMIvYJ1o8GoaXz
SgFvwobzokP4Z0LAQKg3k+uSVvNWvyGhx+eN0j/bm7fPF+Napp5/ZSFEPX6PF8/gYPxijxbDikuj
E5X3mb4Z/hYGb+lavyhbDCQtM/Gm5H0d5J2Egoccxz36YhN9RfUa23SpywAszIsoVDTpRLzc2cLq
N3mUJj0zennrzI8ywxfuQLddLk4mzpJSomhYT7yac6OxHC12y/yhsvnJwUKKDXp6j3sNRuE+mstD
PvPO5saxo7fsOVSnpAlbCAAr8L3I7SVtO3LIS1LLOuI1BXF8DRo/yFPiEzOkYWUnXoFtikNze+LR
MSTP4RVWmRXy7KB2Y52IkYvQKLtIA9m5CiZzogOtqg6+xzXC0CmmckEeqVc2oTCYmCzz2IQvaGKB
cU9u3kemcjZVpWlOj3Fm7udDIYmda7M3++JaVNMVx8O1WzE3vfLcu40goX3M0hMCxqPBdpCePW8P
9dIwtxABQ+pXeJYKQyDaJot6q+cS6RbKL9KBNOVNrRZwaM0REqSbQWGdgpRfczUF+GCDkVxYu8sD
pYNUmeabBRp8emIkip92Vmvmv3TT8H6u1v11sOXg0LFAU+qWHZsJbJvt22JRyisruiEoro60ryNj
v8d632h3uY3vvSFdldG8oKN3GIXCfXYTGFF22u0nMQQ7KlnFAMSzHGzoq6Ph8+Y0/q8aPGqsrttN
z++H602Rv0YtAc9Q7tWHgxM9P8EWFbPkb2wWUqdOXg/qYJxA60AejekhegsID/Ix+aHdUytjkPB9
XZCXHQk/atXw13ovl8/U1ZDWZgBy9QYcFS1ky6yhgpTc5GSWjG5Nq//BsKKx3ZTtQFdGYcnQeqVW
qTKOv+7Yetcy+t6gHkFy7Lz1CBopEt1fRZftKqAWFTqvZAlWDiDBASQ4gHrsGJ3A+1+HOk/AS+Fj
2+mNVAR2pz3pIsYtA7VsQTJ5BZASQIESsF+NZ6LpD6hshBiQ/3kAxVQxftd03BOIAnAawtHolvoU
SVSrxcz+CH+UtN4V0CkcTRqd74A57zXP0XJSEKQPsaUDRj+jfiKULlSxTXUk2UUgx/DaieOR3GSJ
ucejA3pxFJZS8IIHFX9wpnrUHLLot3G4mXgNtTpCsQv8FIekxMoEDMY27h1vIZALCohzChNGuHin
YoateahwtM63uTkJ9h+dTxEKZvblKDJuCQOjFoIYwnO9BxirHkBH9l6jq+9jaX7oLEDQXPT6C8YF
Kj9RjzXpZJHcukumHjOulhXxxUx2Yc/mHw0QiTDGDnwXmrxAZwCvoZDXWLKQGK/zvoIJcEPpu0l+
p0PGGyjMVxgGNBkfVijiXrsy9swY9onuYNK091gAYKO51UYpiLjtuoNhNofJag6aWR4Gjo9mNT0F
yEd87k2k/CR6Z2aJSx3L24D/2FxA4tuItKJAOWkpGo5BRcObIH1HYxFYvXy1JnFYa4x6sf2ox/aN
ggalstUqx74yWQ3H4TSmoVYTk9JL7phmyAjPFr4vx1Oabm9AUAAuEMiEVLG1hJsPrGFT55wnJaEA
kJsXC16K8BCFMVHHj5lobK2pNdW9Q5LCcXRbJfX+6xtaVbV/u6EtU7dMyzQNW3MUnfi3f72h1xoj
sSZEulVX6pd2L03K+X2B8gH1aXSZ1ip4mbAI4W8A0hmzjG5oIaQ6iLmNLPiSEfufahr2wmBY3ajY
mZBdcwfB9ysrrMGsI4dx3ZvptDcPM+Z9udBOZprS+7VhPuGDECqR1gj81BWwFrjB63g3QRyYeXmJ
TYK5F7w/5YOEM9Vin6kAJuwuumZfImwrvdSiDp/xMtUH2cz29rzsdSEOjr2iSfT6YToUnjmZgZTi
aUVKK7L4MMnVwQBImiyIJip8YAiMGuVn7Pe2QWqHsctrbVdFjEHd5ThO+cmqpHAJEvSyuA7eEs8h
vXZeZdQxN826NWJ8s1BWrEXYGgszRdDBUnHKGv/eaADaAOo7f6GBkx4nbcoR5LDsqvhL4TtGe4cu
g8IcgbWn4va3WSNzPi1EK6Of5ZCk9svDdddR5GRospL8sBJ5KNk7uYDWiwqlvRWAYc3LuDWZLcmo
FbRXBOXGBIuzgD+JEZW2rR3Yl1CyZY7F9tYAZJqBcfWT5A1KcRc1UC48ZFVv3CRGsKtPMtl741hP
XWse1hQjfmq9ZhQXzVpPVWaytNQuha+zWyCyE5dP/+jYKehd+y435YfSx58T7OApL44T4pRX9B3s
CFFdktE8d4m0U3pINuUcltuVlwjljZct+iZ5RX/n7B9EGvbNGM6THuaQLNJLTsRklmBGyw8MaMjH
DKe0CVEdFX3/brX9m2y1z8SoTst0WxF8wDobSUAQeoPmdtpSxG1vcD5dxgGnAczbAmpsA5wmI5Le
NrBxzCw66//u4ZLlf3u4HJWn09ZNA3+iYcFj/NeHy2m7WFsbVsz2iNg9ZYJTHsFPZVFFY6xS9zXc
VuN2oCBn3IX/7PbZfOqWa36P3sgEQNmIZYPZyp6q1Udc5bbqcG+l+OkU3Rsr4rTmM0oNo9Zoxl+q
XdI5fXNn5g0DtFvd4VfCdS+Kp2ZUT+eX86tBFJXe8xrokO0Ei2oEpSECdW0D1ZF28iuBCBaYhsLL
19EnzvvFhrpc0djyZt45Od1l4DtpuSeN3DcUpJWksM0CFjZHb08bDXj7uz5h7cLRYeHoEA7D8k11
mXDya8f+tL5C0Xt6D7hPGrLqDkAbSRzTfTDbu73kd9WC9BKf0j+pXd1sZ7ra3hYnbeisbWjcp9bc
ji8DARMjnTEVMhc/YrpnMeq2X3Xe3yxX2IHB7kUogpq4Y5Uw/9IfE+m8Azv6nityNL2PdN8xgJfx
lho3ighmLSure+49k9ALmY0rvf82Z+NasvqkTN7JnyOjnTIhZBVpsTB78gsx8KATXokV7eLtS1os
nC44j2Dr+700lPu0I6dWULVzM4ni1Nz1fjlKyXosbWSxuHrVUGpKjM3QP3wrNnErAZZjmTApx5KQ
ViO9E4XyKL5nhrwrFabRuHBtZHnRFAd9nrEPgCUrejcB+L0QxJCpW9zxH1HSQiLo34w6fwpi78iU
YeO2OC1e+d8ofF+YLF7CDUl6OLbV/X9zqSj/X9uHF8SiiFYVx6EplK1//dwnRZSyFyzB7MncYfpR
d2KQPcvOWbLAstbAPjE7r68qLZo4nBLDPM6oinPrpstcHDNQRlYvDTvcSMjhmP/tdaSWPD544yTW
FBKcdfv0LifFtaU2USHqovtgS0Hjwjhl3mrs1CjrNEW7IGhgpnSA0vYu2vx9cqZ3sVrvE/hcW2Ov
zCzQPHjJSz/TardoV7fyoyb/TqzOba6Nq5582vAZ2ixlXCZCOZIO+TE/aouxA9gaqG+mq/et36IK
Vkk5BjK37XQGriUh0kCD1bXYpb5pF3wm5k0egyIszdBo+Tzr6QmYJjuCCfAHK3OS7zaRN5bKvZM3
TnScgnI3TdAxsIsnZFemUrQTSC29bvqdoQserRz1f3ro7GxfHMcK4z0GmX5Lcpj5tgGXxhWQH0A3
hw4dkFH8dcYSqTeYGTNi+HpJEli6WnMnLJMruxWGl5DywP/fAXpDn4vGTbs7GDGlQQQGlTIzrYUM
jAmOFXp5VA9j8OJ+iq2PniussUM3Vukinj5FK5aqzeSbIw4LswqknOqVVBZWZc9YSLf8ipCtBGuk
XCN8JOVEVBmFQTeeZEWE5rgc13o+tDZIH8+xr8BW+WmzozI0pLwgJlKmcz1MJEQm7jgvQKDDLLev
qdeO81GDh6MsVF2IvjN+raVyzNPh+AJqF66dKRtrkJkF4rE0m1uT59ee4Imy9uoqANLCjRwmu/b1
fBjJ1qZd/epfuX28JP/1U6Krxr/fDjwljqKYTL4tQzEM51+fEisp09KpcKmOyri33xrkzfiVBwy8
5tuQk66AdYIPcOycbam+AsC+6dJyF13KZg/Acp48m2V+tkCioUWppnvqEMAbF3KFZdM335ij4kSC
UZlVHLO4fgScwYZ4GlxQSm7f9LR+MFhUU3K2ANM2Kf7kr2bI3JyEzH6kcTVWUJwdpvxjDhvNM9mL
RyU0G0KpslNfXRtmuAb/FWBdV4WWpiShW+tRFiOTlFgfqOJIlmsJ+U1FAjeQix4gHtWJ8knF22n0
P0FqQQqK0BOyWlJqZEGOA4rK75h2RRBdOmav+inJGHjTko0mJTdpQRP+Kg5lOT6t0SmVv0pJCzzj
4ShwqYA1IaCpNcs3Wc0jRII+dU3i9VaiZ2yY7wBofFTqwPppqVDaZJJvDNUx0sRRNo/TUIIWMI7K
tihsrOYRAvv0TXqtFmPnodn2PSlZhhkZqvCG4efJmOqLVHfv0U0/DGV1nolTAUNvbzVAbZkN2EGY
WDlg+TqNm4llZ039zsHVitJ71eVDGxHTzDXryHaQkimM+kxHez3tM2cM+qjAKpkkC84JyOYwTihn
SqEcNAs/oamfkSxfIMBfIB5nEmr8+IxzXyO2apKOeF5PcqKeor47KWTxLdrq39tTXvVXPaO1zfur
0e7MxAxBovYYvPlzpUuU1M9qSjZ3ZvPkmzpZqC4jq/ir2lde4T1XQz8D7imy6Frm/U3P51vNuJvl
7TKh7MlRcrHGG/nC7AMJ8tUI8o2d4oCrQ4WOqej4+VDNOuwAIvC6XbBLCY/5sxlR/g0DWxv22S+N
LKD5wPCNYiJOTH/59znOyT3FINQYZ/Wi3Grpu/G9Ajxgwi/tMz9DXSCjr5BpGM0m3ZUGgEsLfTO7
0Pwi118dQlWcjtQpDqZs5UK46MXRywsU5rNEV9I+WVDmFmLl39IQb6dOPWRSfAC9pUSeUhAwsNtI
7BJ63FzV+4wkA4tsvFoXu8uur62ww0hgBcCAggFYSLNJwVpHoVTKIajy1dzZHHSKQgdfkOhec7Q3
oE6kcBXoV82fxSKCkPuH4gNXGPS8dashzBvAGG6SSQI1QjJsextBJ3ANHeFcW4ypjEp+0Hb4sgI8
Mt4Tm9Av2MFQVsnRvQ4XN3pYYG9C+ZcFu4PRITlT0UNujSfd++isl1U1LtEsXQjCvkD/AdUrRR8t
Rcl7JK07GKh+/X84O7PluK1s2/7KDb+j7t7oEXHrPGTfdyQlWi8IWpbQ9z2+/o5U+fhQaZE8kRWl
cqhogiASu1trzjEJEU5HqB84tRxq6hbhXErPmSERl16luNccbNW+NIW4cHhU6+WEYE0N+TN2FH5z
+ndQRH2sqIyJhCJqAcCXQgkK93nBwQ/XeAQQAS6RFs1byLlBRL8jK2iFEmSRuDPykNn5dvMqoQQE
2RG+GXIXylHZsLAA/cUp6gogf2IFAK8Q51SLACvIS0Sm6VhkW7VCTkxGuuucxsq7lEpLOFvjq+cV
H8X4R7WFcb3OCA0WxEVpOXEg7K5wYhCn2trD7v05/1cFcUta6FQ0Q5pSc27n/Lqg6mVWAa7BwluL
hgMdxZfcRIlKyJS5yr0LtU1gFSjRmUemokrATw4/kKbF94xaEY45hGzNbCyewS9z0F5JtEmFT2mS
Rq3tgBJMJ53SHjo0ihoSB4c/UfJNRc00prASsk8qSp48MMhG2xigkqOHZhwen72XxB4PbEi8K2eP
F15B642o/wDeZiNKkoDVc5pnm4w0+eoT1XlTXamY6zRkKT0OOcy3K0THq5osB6xKeb7PqBZknFRb
omH1S7y7bvJcX18pQNxqWsXB0xCxe/OHSzOfdTYZOg3uYMTcxjWXoZzgk7lQyplRIFh2rflD86wc
PYghMNzsQC6y7LuVT8CoWoxleM18bpj+SdgbcbX6yyrwti7dLEGFkTb1NRQ2HK0t6by1TmyppLhL
Ip5cm1Iuc6RtpTdLhEpXpD/Sozr7jX2FGqOd9SlziGTO7LVk/y1Q6cZMMdbEe/HQSum1iXYF4T+4
sC86HRt9uXf0rzryZGzJCX0AehkNe3dmjq7jyFqgr6jJ5TX53Lz6HByKMME5X3zKScgI0nnd9ksp
Tvhx6AqFc447WwleKdY/BRCW8KiNgfuYKxgW+Kz9rWZqG3tjCRIdxgRKTbazvXFLmPamOeyjzt3L
qt3Vp4WC4B/IXKN1sxLNv4HmH9iFPf7Yt1oIEE2Hk7Kn/di3glIPC1SEYb2UK5k1JzWwT+xYzp5x
iJNmR1zYWUeCYulg1sxjaqwQr+806Z6LJHgI8XCBbzR85zFUcMzn+5boWt0+GnVyeqRTeQrOLD1r
rSNOlT+2Yqw7D916yCQNbdTo3EkUBNPyc2YDH+i/0l0+whg45E2+p8iNrNN3u4NInzyPjHdUVgrB
wT5OGLpfnz77/hGn8IzNM4YjzE7gXZCTwGJTtWYJoaaPPdCnCGuxXh2DDMPlFYXDzoIpUpfhKqe2
jC7i4L90ZD6QgbFxUlyB7GKMFPXBi5e7NJ3giNjPZjs8I7f8nNrPdd0c+3hl6t/YwHQghFOm/jrb
FXB44qadq7o2tWK67W2EN509fauvTQ/EapUBV1JW3lNuGxulSDda93UkL9KzbbzrF7KtZyl89RH3
dUbKVD4nv0/EIHIPIUSTfkM7tcN/LTg3Vu12aPydyIfdiBJPin6Kf3RmWO2+/MTEgQsmfpHoPIQJ
35uArRgaQoxmQOVYk6BvwTjoWMoSimnu7Vu7o85yZRnkU63It/lFvtjsVqS5sKp865QuAju4NyQy
W6Rq5Y2OLKsFnNZOJfJKd9qP1RpcSUCVt5sWeG60A8d1IpqQ7s5PxtzP4VrMcELSSafGuVjycIiC
kKwbG3xMs6He0+jYBjvCRYI1lrTiqiejH1FBKxYAjZV2FqRHnK8+mv1VYa0n2l7G31p0NilrQZkt
i6+t2bGDmNKuWBaUUIKSHTColM/9GWE/avdsXlwbrAU2+WqpU5VGlWZXhPLGM2psV1uByYY2YpeY
hf3WFOS9ZS4ySHfruMoWk7p2Fn5H6aCYphSau5ACn1Zzoik5rmHqtFwQoKfr1jP29jZ/CDTaJY+F
3u8tXJsmwkKJXTqivFGccmdYhoayGbDHJSZbZsJeHoWqoJF1llXNib92EKtq674bNkTQbdt+Sjrw
1O3MSbmMB/scDdqldZoHGjsPwYzXzGye2xBROPKL0Y+f28Z8JAw4k2BD7LNp+GeomqcyMw94lVgp
VQ9xxh9eriBadOZQgQQduoTWk/9UbfvAmhin3Ndn5sXFSEVDiox4DlGLpHOpo6JshDRL6GE9AHMh
zow8+FpZlrzCCRW3FPZ3Di4/nAyiepCO/1CF48UvOKlu3RqnajXs/crZISghkmPREQWrNc2WBmrk
kqnrXNhOLZqpsoXl+P7KLG15exqzCXTgHGYL/kPK5/W09qpVbefp0A8xIeEhTuPZXgoTI/JBMdtZ
vdD3OViD8RjULyPtFGZyKBKzkYq4LpaoyuatslCusSVICAfqDwINXsx8QsppP4bUONMlqtAlRRqj
FzjCvUkn4gvnystI4QFOuCX9XdYY28WXoDI2Uo3w/gRPRfmnN1Jlz/OVWSD3jSCzC/a2Y8dAoKkz
zHo6Vt1FAXhmZib7JfqlEPUbF/c0xQiEK4usSeFkEkw1ikVRGQuHI5ICcMIFioy5dukF9TIsIBVu
nDB6kKZy8SC6NsjT2oQPNbq4dnnuXdxuSnOMCCPGA2shUelYIUq72ntL0lzsfpMyTvM57ZecE6W6
gD29bO2DQnkff+NkQjad2ebziOxmYzjldXwxzjs/+xNjZlO4y3GjoQHNEQZucyRO6lcXLcSYDVRM
lqmfLsLGmoyagp48XDmgCDMKC9fiQtFC8SUd8FpcKPArfv29flEJBnRcalxI0koN5ufMGzlZdvmi
VKmDeTYQgnEuXKTN+YlQn0OY46uF7gKs/RAZwSkT5rkN2gdXH7fEB2JVWNqgNzwNPBDoDQf0RprV
j5VXPspCezAgXztE3lecm4xT7QTLlGjtthSgPnJgLkDniCu2U8So6D/kn2ip0EBt8d7W6uH9t5gC
1j/fYptqsy0xpEmh3r7FbSB1uK9AHUlqm6j7Zpr3fE4L8cWH5TKCisr2JhMt6XzbsCp3ll3Th/ne
KdgokbHHSDTo1JqDMdfwkF2dnNkEy8mz2GCBSdj82e0mRHiF0mPjVHNdVofULg51tAN0CwH7s2J+
9UtjnRyQiAqDmLcmy598BQIVJI40DCk52uewn/rkyBqMh5w/iCVXCp0V6IuTzLBIESGDkn/Wibas
/sha2typiw99UpvU9GK6kKQnKGg6oYxAwwrIaLkKlmCCoPVAYjaPSmo80OJLFOoN7xet8V0Irhqp
W5ErG/XMiI79k2MUZ/Ncxpzw++STmZ1gPj6ArceutOlFNE1r8RQkw1PzCe8orz1KtDSgBQhI9xET
D+DLIc63ERO4puXz0QZEIgDrV8FGLWuguqg+0nV1CNCc5qcuoK+3oEY9FYpNxmOGL9JZ59LbllVE
6GK0VyObk+85N17ywT60dHnD4lAJ86Co6VGU9bH0x2OetBQcUPBIj2BO/+jhfWrdqdrk4KB9OpGS
HUS04bP/3QryZanhiNDWAS+hICy7ZRatwQH/BUhBDzTr62yeceTgbE2AD/Q8gOsVohBE9cqXQqvn
3XMxUwAAG0RHRLgXIiLCeyR/DodVcbGPwDrT7zqypRy3QNxZ02osqOHWa2adde21axqe604lXQ93
kB89kyP0WUc0HxffONRSak8W0KQ33jw4jxNink3K2YkPqsRdKR28c4S4hrQQ4WpoO/pV0FQr7Mmy
2ImS9Gr0ML7PwyflKjOMtR+S0dbn4DpAg00xBkf9xv+uVxoojmf+m893+MdRwdjLnQ5gXl1/rrBA
OGsycmRY7Q1CX7r0sXuuDW1JChcItxxNRrO6PlaiGnECjHa8lZy/ZVrP5HfRLDGCrUYKnBrzUNS7
hPIYJBvCFNGvnPl06UmHsxlneU5NWop4KFiw4M9br563WjCP8TkXCxWKhu7A9QXHr5kHAy5WBUjT
BsxQNdxwrS1bEnAwlSi8Ef5kAJ6sbzQ/mFfQ4xHabSv0JIGPjA6VpMtBP2xOZhmcpNSPavFZWGIX
i3in/e72+b6gIYC6n1VI3UZS3cQpYdbuKqAJmaZP789J0rT/OSc5UmiqaQkTKZi8rryvVlaKPUOY
GIAVaoudAIoQjuPiLFGGmvutV1FVLtYestGRHD/kwMe+1WahvayJ8UPbPze/wBdD/NGq1aLQUV9R
taXK0z+jpDn6XnuykGl0HKTS9UDtuXBaTjwp5pgpalUrThE1+XubzXimJzs1VbeolR1nbebVOgZH
auHoyhETBUj8BDQ5jQxLUy+W6cy/kk2oRobmixzUSQ6TC8eWNXISKHdOo+yECt9c8Q6NVR4KHD82
LVShT1WI+z6KN3dja+4mgrsPJnKjezT+Kn9TKeM6MXF41nS2FDcHQmgf1BMTCdumq/DT3kVCoZtV
rfR6ass/EzDMKrMa3uYxwjqB19sEKny1WPon/5PDuHQQc2SMy7YMZrH6OG5QDcRX6ci2I7x47Cki
XMf+ufFSGr+TQ1sma6pzdY3fF22/ugqcP1SCVWiOH+qg24vGQNwW7hrS+VLQ/3VYbAxYOPneJ5cK
9d3SFbsUUqXAOkjojY+IycR6kHGkq1oqzsH2uniKNNoht2z1xwhF9wieaST6ILK1pz40n0Q6PgkR
PwmnYB0tHowTraoyyrZKQvtX5luvILueAwLx0ZlXLT56LX+xVEJT0zUCUIQg3OLmtVRIQ5WuJquZ
AfkA3LU57M3amDsQUKPvqH5CvKAd793Ie1dTWqRsocfYjZJ615drfLiK4x37oIN++zyU4x5P0d5A
j+1QB1br+CD8dp145+yqAY/pi2Rwsg6+Uz+0Oxy3QfdjpbD6ESZavAZVNAnRHg8yYMtB1rxBHRPB
x7ApI3+XBjiqJoFpHtZHqmhsimuQdcGhctVDPEujEZ4+JBv30xDRGIlONv5JqyJ7rrePMmyPo6Ic
7JkeUFvGU6wnYH38+lgM3qEst+xOVpbB3EV/Ch9CNaJCLdYW0WIjbCGByn3qttox17OzLSFuYCYP
jV2I39eMQiDQIKUw96EIUvBKUZSriSRG/hfa2lKhauMBxpXDKn0xs6Nn58uOPyUxOuVXvaSPlkvu
KTxbRX1ysuFoCO4zcTkod3vVLXfQakW+6B2OfGo7Dz1vgaIdyhH2SIfZsYTepIGfT/N0Rd9w5WfO
qonTtVHiPwGc6mD0C0Z9LVVvWkfNFP5+Fz5JxX3MzPHR97xH06PC00zti3XChjXhr9KrToLTjI7e
HFOkjh9zkOKg4gz4Iynk2jXlSuM8Axvz/VdStf75Sl77QVKHFudIU9du+qZp2alBCuFhVkU+AGWc
izHa0B45aYjmKqTTmOCB3hLLa84EBXHP85fP3VTx0tO2fo7d/hAk39PQ3Q7TZ3sfgHlsn9n4HNvO
Osb+TGrQ0CbBC03q8bmemVo2IbBpHvIxuvtt22lb4+g8GKBOWT6NYl3Onl1OPIjGdOezb/vokMb1
+LV9RvQPug0uyGeU/2KDKMohh43F/rQfyDIMaJ7beCGbQ2/Jg65ph/jRxv9tKWDYS+4uVrfORJ0i
haaCiN1n0u4izTlKohsKXp9U+54DXq3Q9g6jvY3AiRijigBM4kVSlxIuR3DBDzEc+vJslOq6aeMD
EW37QoAUMMBTRxZ2+GRXx81WAIYg8bE4Vna97AuMWQaIHHDNBgA8qmSLtKWsh3nGh/al0HrOqOtn
+caT+sb4AwrpIucsnbA2FMyvzbKJBwAHwO8idl31olfk0vuS6ZiFNW9ng1F3sm6bGvVKucY1GJux
LkgXMNbeXvevDDFnaeFFVj1jMZwqyla9Rw6j0y6z56xBi+6o53J+0iz3EE+W7TA1Zb4k+WaSY5z3
r+ma2MqjdbIbsUOVY7draL0OJY1p/MddhBTQv0QOVvNk3lkjuggGL5S+/gvn187wjsKbN4KccJoO
kA9dkxbAgAP7qjr3xhMajk2F5qGhvcYyRSLeKvADnCMRLhCCHdaMF2qzkTgxJhaprq2LnXtEROrn
lFUhtJOvF5c8EP+Fb2881Psg2LLRgP5irRphwEJl6+4IznaMu1NJzRi11HzMxs9q4H7SPO+TncpH
nxJNgE1lLgFtdNBDcQVsRoWKeUaTocw3ko7BmNKO/EOmw1ZTq52vRvvQMvbYF5BA61d369SP+ZQH
TpARKElyWa4f1fVPNS4HEFSoPqFeFctIIjD06Hc+9YV8ihj25SAI2okulMGPDX4tv/xAIgHy4R+b
IsdQDUsQPykMKayb5q8bUMx3UqpOvZmtTD8BKzeBeL6IrkD8CE2JurK0CFfLUjbhPrb+SKpi5Vng
hSKderu96r4P32GFP4GG+mzJ4LMGjlWhXBxdrGevJPFvQgqs6VETNAgZD09D9dXeuMsozT91LyxG
s2Jib3xgCnm90kcX2L0AsMM/mIxzcNWuuS+8FPiS3C1kXmCJ8rgG8tCnxFbITkR6kxEP0CwjtCkS
cUPnAA9Am1JxtAug8IWzLiEQJ65ORRGdXPahxAUtzUqfBFI9lDYstjza23+Gop74nFOSzEGD3azY
myQioOUAeDSY16C1jAGBP9Q7ZrzPHcQNdu8mEF1V/aZDMuivCnlizAehHV2lOc2BZNjBg+64D0NY
PZZgBVtiqqNH8siPmciO2nd6dan3NGrxoynyh84ML94UBea124fZRFsU2LYddRkTd0zJaC7gRpla
OHctDSmnOcsW5MgfaHWi1bMmVUNokedewk12zDp/LdyK845cawFKQ1Lo7HwVPZgem1gH8iymTgWd
d0uCDP/yJIlK2r75KnziYml9VELStMfy4JTDPpRUGB0c7faUyB4PxFBfOIAhJlZBG91IVh8sP/Y/
ZDs2DSld2IZ+NW7g5vl5o55qoOIHDVxTocqth2bZ/EIZsKTh74ZXgo23RJT2hFp87qHCrpT6KAjD
bGD/C2WpqOWqBQBYozWEB3qFRCEApZharTEZQv4HbxBkPh2gaaYPBBv0NGmHpY5GtIQ/mbr50nEB
8dEslDa0OVQ26bipUO/6hJal7VoHb6WvTAD2bFOWamwuvJz4mZDVo3CAyY+rME/XgHjTZmpso3nd
bB11Tlr5RjCVB222HXNzG50fm28FITswXNZZhEksMNeu59CHgHyv2ETmwNqaAo1JOXWOgbk1PET7
qLFy8CYmxsq4Cw6xn+w9ZNKEZlQ09omYHZFie+zbEcGCK4JWPCOwcaaXMYe8Zl7WFKBD7LxfoyFf
iJe8CzZGSiPYrlGwUCyw9SXCBnL3LJvKNycSVkGOHgB45kMN4HbEPE9rxvdpUixjRGLqvtXrQ3Qu
E2Uf1BQHHPWYk0gDLPuIgO/ongwX8bfyTVeg/8XNuumAxhhTv/0mOYopaDUqN1nllb5sSMeN9FPZ
wT2x8RX61pzwHMO3EQ+lBDuO+6xqVk783S1mbiq2c/0h4ZN12SS6coPlWEUzr5nmjorp1ER6VRrG
wqZ+VBgYv0jyHiEuOEO2NEJK4lW1/N07eUNN5k1NgCndvvSBRUANgU+wejVJeM4PCoaOC1jFqWmG
CxWPmUXNLtHoZMBxqh+t0F25AZ6C8Hr2xlJEXESug5JXp1YBLcrEtM7mJrVmFTXRmpqosMZ5K7o5
hfkoWNhBsahtQsioiioxtSrjIYTGlEFjChad2aC/MZ/SXj7JunrKrPzQ5k/9aD3gALjkvjbBsYIZ
FqHX/k+DVI0elOq1z7ENIXwNo7cITMGWhX0F+aIuLB3OtWleo1CnhAbthK3INGqUeUX5FpCOy+eu
FPDGKACoJpjaeorXOOY0pW+jNtmnVARCwPgYW05s9E/S9869n53xg3cjP2/cBo21t9phn/i/a8hr
jat4o2BRpERSA1giQcnF3zF6wB/gQ2sQUDLUkj/mj//7k92r+mH/+prlyIw8v775638d82/pQ11+
+1bvX/L/d/3Wv//V//r5r3znX1eevdQvP/2FI2VQD+fmWzlcvlVNXP+35ez6b/5vv/h/vv24yuOQ
f/v3b1+pctfXq3lBlv7215euDjVVsAX/29J2vf5fXzy8JHzfpaGw8PKPb/j2UtX//k2RpvMvpL2q
YyB11ExLsoZ3365fknwBO60hhKYZpqNprP4pICr/37/Z8l98AcE9L61m/+ebqqy5fkmX/5L45Qxb
ADDkGx39t//+zf8y2/3ncf/afKf+PJsrqtRpvgru7+dZvLFL+HQoJpFHsyT3uM0Dckf7hLXyFGnK
OJ4qxzUdstQj4cWfA0e1/6hQQRvTJBZqNCtMP/viuU5CJHGaR5iaNNWHtui3JScqFz07HpRMxwt9
sSkYg3ZPZEvjIfY99PmKpV5B+Hrcf3315H9hJrwaEf7HSvg/v87NotRrcW0yAlOIDmX0ex6UpA3Q
T3q+7+pXBfer2pQJyrZXcWftTFciey6gpFLwqXT3g3LDG3d/q/dA/uCq1QCPD/9+gnW2T32W165w
eev+fi//90/HuNbeXt1/YjVpOqRRsnPqtPjEJit9CTLj4b6L3xxH29IKw7FLEqoxivbUSJm95G32
+P7Ff1ZB/v253lpD06zLtNEkqzIMgwZ2TZ9YBICmRYK5zais8gMx/nU//YvXx7hp65WBI8ai8+Md
1bAUeFgUkCuQ1KWGxy1UcyEneuhrJwurBNQfegn0Gp3cozP8/q95nQx+eQPXN+PVJ4TVDiq1nyEF
s4MRu+Xg9TaxDU6lLWvXbJSjg6WMqsyotwFU68iOE8L1VDUxT6OrjYSD8QppiAZDgASR1YsBL46F
dfi5yjJX+wb9Q22+4TmFMxCSIFhuxZBJrCLv3//P55W/Pybt5pzSW24VagCmt2ZVQKgtNcVPZxhf
URQPfncNjHINe/3+z3prsFzLI68elSwdS2/7LEI1R8Co7AAQaKGefiDCeuvqN/NiPAoEQWg2thW9
V82myuKZpTO979ZvZinXGjJP11uUJr5u0HZUyCkAmPOBofqtW7+ZpeK+UgsJM2ZrVLi/a8MGmgBT
V//y/s3/XKj/+zPWbz5jYbl+m1mhtvOg0vZfvQIWCW7zulOMaWRBj4WJ6Co6u9ogTY4pEnH5QePy
jV9Mv5m+6twJRDIUpMUhA6IU3QToAwev8T4afm/9gJspTO3tPpZ5F+6Qc8T5zGtBV8xBOlv3fe76
ddi8emVxcJGdI3NrG9LaQ3XkVxff6n5//3N56+Zv5q5EDaIm7Tprm5o5adx9Gq2CmIrbfVe//tRX
t567dVgGmozBhZXUHoqcQpSa9fBw7rv+zWgWfh5p5PzFu1xJCSKhLfzMHNJ9MC+99WxuRnOuannr
NXS0ENBjkmyj4dSStnjfsq3fDOdWemPm0nneqjpIMbX2+osV4+6878ncDOfaNEi6EjLdOWkXcvYZ
46exNC7vX1y9jtpfrHjazZhSjboSRET6WCVyIB4MKsPEZ6OiBMR65HSPjdcjdWKt7aTyPYpFmT7q
nQiBS/mjZ69EhmBXmRBRCU3FcMNx7qap3y01YavFJHUU3zuJXveHr5VqDKgjCmtwJ7EKsqjsWxqw
aZHjgaVtsqfjqGEgbjJrINNLMdPao8Nh2Ss1LAVIlSDplL667327LZ4bbqDGtkLMmmJX33uRew/W
2Ov3fWTXDf3rweJEUesqJGdtfQpSx8gZ8bth5/TuvPzNSHeG1HetsFS3Q0J0AMrv8UvWx91/Tmg/
HdBe8zjeGCvazUgfOzVKZQfiIFcyJCwpciBjLILkgwcvr5Ppr964m5FemC5WHVqXID8ds+5R5Y34
TDhCu4ASSgWYeaPSZ6sre1A3EOVyamRByEYrpWA8DUeQnn865Gz1f7ZjbRLuYGI0NGLdGgiBq9AU
q4oqIm/2/gB562nczBxOaSqVosbYS2uRTwyVVJXJkHVh88HjeOv6N3OHVmWcB100snmIBBLjmPKo
ulbxwbz3oxj3q4d9M3lwGvJ8IZJ2a4tEz8k7a0pn6/lEwtWRLGjuJC2QzSQ2QfQAYKiAESoKtIje
9om9a3W6Mnc9xx/zz6v1Q6Ev1Jsx7ZzQGUlKs9RcnSTwxvz7nqN6M4+BDit7W1GcbdgHJBHBaqK1
7OsqQqL3f4E3trbqzd5gYFpv6ghfqFbbXv3JGwdbzpSyrXWD1ruvu+s6NtrUv293q95MIVSV3Kzv
2nabhPAznQqazCSIE+fh/d/mjdfuh9vs1cdhK3VvYtNG+e00YpqbSnEcDFI377v69ae+urpvsBlP
SyyLeZE8wfSxlq0nPjqjvXXrN/MH5UHcJJkX7tsg+NxQFsQpgF/kvju/Ge5uVit+g/sLZLVZ7WSp
ZhurFKCg77v8zWj3fNYFrVTEpaOWsPe6qN9pYze77+I3Yx3VlO96KRTROBCfCL0ic5am8X0P5seB
9dVHmoRjGsHWRHgau8Y1YrVH3gvd5a5blzejF53dWIQUgy8RhPfPUahijFMIK1zdd/mbsRt3nkd0
iMYmR23BRqq5C9fJtAVqzft+wM1ohZeK+M0ItG2mOOmXogFgP1WGxrxva3+r0/R9yx+L0eetdAJ5
8iIruHRZdt9UIG8Gq+sw79P38PeaoVroZ3vt1JJUc99L+UOC+uq9CR0yIzUTeKPtV6i7Qy34PLBX
vm+i+WEtf3V1QCBW6dkueJawIbyJ6MNt0nx4XLu+fb9YPG87XKVvK6kTaCB+Uighex5UbwFhrqEU
rUPNAs4Xod+MyTOoK+9P2q203O98bDdjWcULoRe6xFXRgf6yrLQ/+ZLe612vq7geBl49NtuSoaf5
qrgIVBP0qYSLxtPntYruGw/iZjzbupogfMEUQmsrX+LXDS91aMrpfbd/M5x9O7ecjlCHfWMjaTHb
CIGRRJjw/tXN6zP+xccubgZzT0CgNmIl3paloeqPouOIFEySoKrqjdqJPh9Ahhikh+OJMTv5NWjI
pek7K9AnuusmgFlFZBKkIcBzYRMp+6kShCX68iy1fOVLMBj2uEirysq9qSgTB5hQLM141oWq2AWj
402VsiKesQ+BeU56Yr45B1F2TJcsqdUO/21a7rsobqaOA0YCk7/MI2ujalqI9NQVbfSpabTmexeV
QKZLAseMKxqh3dAHVIxPHbX5i1KEEquMIp1pIEbc/0bdkiHY9D4R6YUNEKxIwkKZlwagrcLXPP1T
3JQq5iDS5UCbiqsDjOTnuAc+UBNGIis7Caa0GUbQ7KPSFxOtd2UJuJCVA5RVmv4u4gpbNPEK903r
unPzQUluF+0F0zoyVntm575/Vgh0uGtN0p2bU1bVpGXjGVF+8RIEMB0kaaIhOxJh3n/NrtPrP98y
nfbNT2OwkJWLN0Fkl6wMwoOZW91W6uX+/Yv/WBl+dfWbTZKb9lXbKrpNxESYetRgZaA1K00tkwW7
pVLb2TIRSI16zeO3Gpz2XPcJmuMU2UOEEMyqSMZuVa09Uz50fHOSI3IrcA+FWIc/OJz8+gkY4uYB
R1CZMP+38b4rxmpa+Gp7ynWzunOOu3m+nRZapjIE3j4TypMy+jZAZFnf9W4Y177g6wk0MoF4xZ2j
7Bp3GMG66NkppP9836ombjahBGzqfZKDgKlq+d1OVERebt7fVzwQN1vQzhEmNCRX2eklvppGYnkG
eh8m953zfkCOXi0tamTogYNUcj+YXraMupReCjnNH6wrv16REZ78/Nw7n7AjV4Jw7vKsTAgbJbHo
4IReVsBr6AsmTSx5OPInEpoJ1vAur+8qquvO7YrWNQr9Jy/ZR2P/xM5xPCl96tw1EgB8/PxrFXmX
dDEavV0gOnPnmpV/KfPh5f254NfDTHdu3qYoREqt4V662EblnxvmHVzQrujvGmc49X++90ixZKbl
RX7B2NquG11heRxFSDHn/du/Tua/msludkJRpxmZb/E5euoQAsdua22ESN6St67krU/4sBtqs/d/
1huPyr59vVwIjU5s8qjIpsqxgvs9vNDE1u7auOj2zUukqlUURXFeXhLK52vVh2EzVdw20T54Vm/d
/8175Bl6JodY9tt2VO1Z1w3kQGRZftfMod/yyfSQyp03GMUFDo2yiJS88Ce5VLvwg6fzxuC2b9aD
pDCyEplzAF9WxPZL3IQOEUw2lfuvSZ307CNpzT7GWgcUJTci94P93lsP7fr/v5qxXM1yAlWrygte
XBcsWs9JopVKUn7wa711/Zu1YrDduonVaNymLs3YpCDgjiJANLvvlb0Z3arhd2yCnObiIu/fFmV0
1Yn5zMB3vlI3wztgR2iUlqwu8B6GGefy6Gy1GFTev3v113tt3b4Z3ULP4EV5lblJ20pB8tAElQXc
CIIdkL8CEQRcqsETT3YWlPuaegYOYyOkN0uid+n3GcZ/3yWoR+9d/cEHZceOEyDXeVA991OvkPuw
qIOe6A4tSOUhDGKwRg0r6gcr9XVi+MXkdNtFUAwR2kMN2dsNSuKJJjBmiP6MuLPqweqsjoiOPK/r
3eCaSYbhWij9lFZOWZzff35vFNP1W2EwwbRYNYPROHMjBY9DUbSk7CayG2KyfgplMO1FIRtNnflx
11ebNMhCr516qZ3vVTGSpqAFinNO8rix0lWTFe2gAxttW2OqpDECd2lQVN8YGWgW9b6l1LqZBbEJ
2+7okVHgFkF1Buuf/94q1Ud12jeGm3UzB2ZmP9b81tGeTZmyGKrS3I1X2tv7D/ytq19XqVeTRWCW
ruLiU98XSatOK3XQnwyRl3c+mZsZkGjbmlwZdsSZwPrpFQ3JYp1SfTDRXZ/AL15W6/o7vbr3TCuK
IBo7Ai8JOyLqrYmMeSZbW/3sYLNpJ21jtQeh6mb/weh+62HdzHypKkRN4cTY0QDs0AaEIxxPDYTg
B7vwN9QyunUz+VXgp7ui1TkAliSAbGrUOkczzVqxV70MJbajcbCQZpGk2hV+UtHSt/hf+MG1hUNC
6ZWynySGTay65iWS5OmWPgI+gqQ4FU6GQ88pbT3bYFQ11XoCU4QGwH1v0m2P0EqEl2WKXu+asCrc
qfP/OTuX5jh1rgv/IqoQCAFT+uJuX3LzSRxnQp04OSCEhLgIIX79tzrfJNFrp6uYeiCrha57r/2s
lFX5nkYD23DssCyn3joouzKAg3DXPvcQFD7Zdryk7rEi/r4OLjPSn0uX1r11ECZViqIEg2KBXMKE
tqQwlpUooLmfe7xsr/wE8trpcPkv3nrgelZxJh079wjIwDEWtLKiwztcH+QSNBksDScY01X9itkb
D1G7FgiumAwViAvKvP/+S1+bxJc+eKtGRFOWRaslwObD+7xaYv5upevwdVvr3hIZY7xoSCPYMypw
S/B+QXBXxTCEzbVAwGUpvPahvCUi4sS1K9jHL5CedzsQamCbiyqkqS3gqzMNoGBpqKEvCc1vMCuW
0xHMueEe5gEtbMMhRrt1YBPY+soXfWswvduECUS6RowqEGvW9yaAJ0qBpQXF/7bR9G4TI1K0aQhq
7fOYQMPPYB2BFcCubJ9v9N3XtoHZiZmA+XUukds6jBNUeGDHbdGQYJr9jw7DjbI2HUaGUfK+xPbl
wMFU0ZZoyKV5bzeYaxGMME9QL0OOqM8aqH9RTcavXRLf2A38vayKabM2NEme+aoAEHIlwb1NLj39
mvcA2G/6uLG3GYyxbuqqGbJnW0LqN4ZDQ0ANTBtzpf3XjsfLEHkLnUmzdHRegZRt6PhZ9CmIR7Bx
XKTdwxp6MUAUBGx6ansUeF3ZRS+75SuLM/ZWP7QzQeAo3BbCCiYWrCIQUef18h5cWOS+6pgD/rVt
8LxtwNTccqvg3VzRft65GZLJYgnTqr8yeG8tDm9h24WTcF2Dy+CNtjDMpKeg7fv9tt7765qbBtUu
KIu0qQN4DvUQpIKJ5KbGfWVCK5sYmoQ5e47BTT6wsK1gCkPMtl3D1yVkJaq5adB2L+Oy/gsJswNB
2FjU/2/rvLeucTmRY8Aoe15GfTEd6+MbfFR33ta6d8qD1m7kbFXy3PTQq8JuiHenJNfpvG3W+CqE
MaCCpVHKnquxBGxwSlBHz9mGcAXWc+St536Yg4onOXt2uYZte9jBFCzJrpyrb8z3X0YJv92lRyuH
RC4rfQaZvDuWDjYAddNdeQa8de/5VazxW+tLgPs/fGPYc9u46UuidXOeYRyyFEKEPQoEqw6G7h2w
H3djBeeKJBY4z8u+FGLjh/eWc52g/L1zCXsmDYwfQf1HBX0YXmn8jV3vVyzgt1+H1IRRuIJ0L0k/
B7g2BtBK/jN0dSkeWO6mb7MdEFn6+wx+42TyZQsCUAkXtZqdAY9c4YBmkaY/Epd2wOeDG3wl6P1a
5ApTzZcvAEg4AtSNdL8wEKUXLIrJtzSEbUyn+AhbL0PEf9kMlMpgAygb/v7T3piCv0ICvw2jUUk1
AJvQvYAWPBeokGh/SNQQP29r3Vv6sq0g+JARO3dZpnc9Q1kiQJvXLgxv9d07y+cphN91abqXFAr4
G2ZyhH7AoSTftnXeW/pROjeGKbwbxMxz+IwCGZNQGAhta907tXuwUeAAkMJSJtS3MN7ub+B5wI/b
GvcOamokNK75mJ7LS2m9ZZU4Ep1sHBdvWQPjWKLYg6Qw+XWf5QzXXcgzko3z0TukS4JiHHmph0X9
zD9ujCywXerLplHxBQsdL4dFybF8AsBAPvK+nmBaByeXz9ua9yJSuKuZGmC28gmyx/oj6pIRO0Mm
2b7f1rx3SEvIEPHUt9kZJcgK8UebLNWhRcH+xtHx1ipdEQPVUcPOcOx9MgMF4NpwfmW2vyohxebm
p2m5Bhw5zQiudrWlIFbOEbBKFZBeycNll3iYGzBHARRqWwur5RaAwTorUbZcdutNUk7Bxium7z3U
MyhhgqWDbK6HhSEdOncOknVL6ufyK71FDehXxFHwk50FQcxI1IyBWqZetk0Ab1Gb2AHZ2rXV1zIe
M1i5D7DiwRbC1m33KD+nS+nQ6LDLcB0wYXhkIXwm27TdksC4DI23sLFD874bR/AB2dz//91e4SJ+
ZcO7bPn/+wYCSwt//+0Yg4nSSqfSRQ9ZVkoB/q6hXyUoovB5s337YcsHyPzsLdSipHL5mp6ZSv+p
FhU9gNd87T7z1i/wlne3Tgl0eTZ4sg0p32sOpwweg1EMtvR62tZ/b4WPJhNQi5SXf8GX92NYsQ+K
1Bsbv/yu375AJSAOcisDWPly1Fc8aPZQSly7gb1+1COA9mfr3RCgKH3EDUzCDZ43cLycEYjebxsX
b9WyKIpqKXAU2+yXz2zG82y3prHedM3HI+LPzivRSNU2JngaQDa+gUsbEITJ+Lit895pzI2sieQ0
vqfL0sHSOujTCxs9E5t2BSzcPzsPnVhpxrmWP3IRRAWOBBhK6LncdKhlfq58zGKqF52LH65pCC0W
GWGnH1fQNDeNjp8r58kEUt9QyR9mkI0oYDmOsjBUDG37spm3aHG7dVM1gSpuYv4jpHCyn1qWbuy7
t1xLmQ7JUCv9MoJ5Uah5mPoDH0aYM28bG2/F9nnbLNM607soxPXNdjOyHDm7FrL4lXB/ZUvOvCVb
RjiqkCUBr2lCGvHBxKWyt7Bl02wXRZnWe1frKDxkyeUc441GTEO3UQZitnMw71UpBA1i0OB/mAF0
X9wX+gAkX572sE0JgNcVNg3bPSdkhrU7tdOEYGEK7ABzNoY3ZFm3cLaO84ke4I6yaADNlxD+v+lI
P5YaZjxgu3TtD4aoI/m6aBnZQwX1zPPUTCGCT6Ub3yVzUH7rU1ImNxaOS/sqyCc44YUNHe6bWWdA
GpcJ8G0rs6BqoNLQPLaAX64Fgx3zsW0A7d4Z1RtghKp1Rmiiqj/zroNNXIHAY0X/0+0EqpFDYd73
eTUMFgSscbDJGMxwZ+dmMHcGguBz1bhEHyI+Awejx479CxotX48UYzJFRZQT1M6tYbX8Uw9zUj2W
WYiyXTVmHbybSSg+zLNmP6EHi+6GyODuAIQpiDciyBIYk+GJvhcjMCXwj6Cf9aSD8IAyPX5eqgHG
5cKKH1m+pNEXW7UoH0m1jmDRgWCBLnJY2H/fNhm9PbhOW6RcYL7xo2kEpEWAIOIJXJbdlgophiPI
24MNvrruwMW8wy0knOHaNE3jrknJNbXdq1nEyz/w9uG+mwMXkpbejQv8x6XqV6AtG7wwOihoIf+Z
+0cYt8sjb7FdnziV3QnRGNhucagn4Xps9Ttk1TNIYgAfgsEk4tRDEfUDUlMG8EMJ5lNrBZDUwuGi
vG3Qvb19DNNExsDh3fUSeEPbpnbPa7np7Q+HuD8PjrLMeCloQ4FSbz/xIZrPQwhv8L/3/I3bkp/9
N0jIT3LM9QtiPXBnLY2Z72lF5AKU4hzYT3//L5et6pUtzFcBwGKMkmWdHXwbBdcS18pgoqC3zsG2
LT71tnjDon4dnCA/E1KCYRQ1CdwRwKb/e/cvp9Br3fc2+JjAfGUADO6nQrrhFuLhJgf4q40eKCJm
7W5xLAYi1Wj4Pv/9H741Xt6W3+E5pxx0MS99GPesoMCsQ/O7qHm/rX1vkzB6xCmhNXkZ9NrvYd7F
jokFY2pb694WgcSGCrspIy8TKsNATMlEm8OkgqsrQgbyKiYHe0Tq7RFplwDMxeYQNFsxD9U/chwW
uufTalAZIBxt4f8VwmLHDkH3T4cwfFBUeRBVX1oFNC8qai04xlaXGozQLgUUYSzoYoSpT2TG5X4H
M3Ox7nW/uL2tsRftWDmv+UFUVARfSjO5AHO4BXxk2gMrjWhTlRIHj9g80M2ORx0A9Vk5Ru9KVA5Q
2DVQ/cDmVNxmqPp8CMUYlPsMRJ7pQynrALi2QWRqj1hkm/wDvEycn2Ehnu4F1e7skNzfQW9lhwc8
LAEmZ4nsj10Uzu8qLudTK/rmFI2Vecqg6r9Ab91jCLnyuWNdA9aPiVcCV7hYp/gpIYT5ZYunKI2q
Bgwv1d9EEYVPYRZqihtEYg+9Ht0RbzJ36xoOGj81FL+sd2nbHRwHnKhYOxyon8YxA9ViHxGkyNbd
unZjisNmztRO0la+A152KB9BFLKgeCn7UwPnux8TYWB/hcd8BeszuJvbYK1ueASv3BKmCvvK0IYf
McaX8UG6DezkeIklYEeXKwh0UI+wVUOaVC4X0F0lVdUVXSXXG7i6lR9HkkfPVHOUYJTEYg7ELqv2
YdrgQgMUqXxv14X9HEEj7GGQEARV4RgBzpOqpHmx4Zrfk8jN7AwmVA+zQeClon96EIYOzsF+sO4s
Sbob2CXANWWeQVwmRdADAv7vmFHw7Loe9SGwTciQn1zakcBooqnGd4zME+ZTa+tyD5QTNGGb1hjz
tqQGgFZbZq77ysLxwaAkH4YOm8QwWF7M2344rsvrHEPAWJIVdoBtFaBCBafo37vu+R38P7Lk0ry3
+6ACjTKlg+lnonsFKOIQWAAvwSj+NxbC4ngzPfmnqhd1ywnMw//NY+1wN6zLVWG6T+H9KEgC76YV
/jIbN1zvALdlvLSZsOxuzGoOvlrldptf9Mw7wFk2NV0/9uzOLCN8qm3Vw8gIJkV/H87s9cPpF8H9
t3gB71fHlwQfC56QZtwbxJCBD2tmrKdMrvppaV1zYxzMyj8ussz++/t/feOEYt6DjSW8XWc2TS9S
VilceCo5xac4p9nXbe17B7qQYFNnE4vuxtWgxL+17pBH1bUD/dLKKwe6j1kTdcY5tCnxncCyLcps
rZOjyAW8EwKr+vhWr9U1UcEvZdJr/8s7qyDuM7jorCNo1LmcwNGcknl47ENIDVRRgSnXw6yjmemo
dlO5mvwpauGHVkxjFzQ76xL1XQyxlLfYzUYCumpeJ3dVOcw1XMdUB3v3seYZVNo56q+iYxXgYKBd
NO2zemmGm9CuXQC/g7XdizxDSAPOjtnZJkL0e2yPzXSCOxveXxWQuUNWZBEVyTegPXrQrIJo0YDY
5mMgdiKa4ZsQlAhkS4roclEpuIqVwOtCYbu6aJZFkoV9WAR2WcZvQSfgI4kN+gDYSDSfymkGin7b
1PDWKkwt67Jsu+Tcmwywb1gyapNP26I0PvMt5UlseynF12SevvJh4nup3DbNTOYD38bIUJzKoYTk
BwrMDGSgHQRn20IoibcikVAX0O4OOZjLKJYATS7bLwvSPpsG3Se+OZBmAEliDJ4PiEp2DaKSq76m
9XljM/E5b4IaxSBqxDWk0R/kxSczmbQ5/r3nb6TvAcjFJvDbBhlIQsvWkujn2GbzJ0THRhh8sp7+
4DjjNABBNKRYSgGRt3OccwB7QWcVOxIPpP/89z689QO9E4+uXT4nCBufo34Ch753F/8BfuU6/Fbj
0Z+/L4KpQICrIZLqJCCwi8SVK0nG7xt6niKe9GfjDeFQj2WNgQncCigKC2HCCweNbY17UxZFXFIG
KhAvGWwOT4g8LUXVwBZlW+veEbLWtMuVgencYO/gy/opdGxLsBWD4l2+stlCuVlVQAOHfVRUApyW
blk2ZdbQujdfuZ1x787W6TA25VdWu6Ps9OO2IfHmYdIKC/0uOj6OwP6L8SiDLTA1qIR8kUxqCBPd
oOEeB0MiyFzPwM5dEeC8OsHRtHeCclm1XQTs7mEYpv8EsdBQuw/bBsQ7SxJZ5lWaYEDc8GkO5CGD
6ndTy77UBUetDue1hk5jyYs5IDDYulaZ9cZ4+PqW0iLCJxYEGqGUPyaEH4Gy3dhrb0VSl/JgiLnB
sU0f2EDfizLecj6lEfGWY1q3UkPNZw6h5gXFOzEFaWzbWHvrcXEJt4CWgB0PG+s7kot2t074Adta
99bjnE/uUreC6ZfPIXyJl2qHKuyNjXsrMpyrGLA1DDgeCUXVjihA3JTqw4B75wJ3fWVDhv0PkGl4
S+HTFvVUXuMyvDUJvUWZWKDvIlD8DhbFSbkcCtFtgS1hK/l1kP92YGcdkTBhw9IB0BAoy4d53JSZ
TyNfuGLT2PQInk6HfqAwjSZfAtduElGhbf+kLBOnNEumQzYg/KTWGxPo/aYZGHqrcnaIiWfaWTiD
hHn4maRx+y5tJx583Na+Nwn1NOipSSP+kwpt7uax7e4Q4brZ1rg3DZmK+qQBG+7AdPwuXOxzC3Pg
bU17czCqE9FVDMbwMCrML/7Ey3uBgsUrF8c3ZrgvtLAoeI3DrpwOoLA/0UHdjH34tKXjxFdZDBEM
kSJk9Q9ht94auNQXOe+uxVde7zfx1RXTMsFBSWAiJivb5UF/qPEC3NZvbyJmbJiRJ0gUrD/LB4vC
+CKt6i00rgtb3TsgWpGmbERi8JAM+dEs4h71HZuugsSHh1SB5oo3aFov7QG6u6LJNwXi0OvLV/h9
swIOFOpcBl0urWFTY1x7WGX437bx9hZmkqipbjKK/QrAgFROX0TbbdpTEBr9s9+oqTNLmFl7aBAX
/6+KYQ8GyVX9eUvHIx/ak/YlQiMwvoAv4ApLpyhr9rRXctPnhAfPn32nY5ONLcRsh7iKzjFRX2mY
btwKvc85RaRJUcCNlTmsu6HNdyEMTbeMCUxe/+x13Mw55TPMxEvqTh3jI2IlkCNva9y7yLYwN4tz
oEh/TMhXF02XkKIJlm3blS8uAXwJ5pDdaA/5Cs7DUNMnpZZl20T0lSV5NFRtNDl8TFh9zXBEKvK+
pNuGxdeVyBh8ghklyAfUccWHnjT1iwZo9sumQfcRDFlMkEPONW5YS7RfRER2OJ+33fKJz1/QCXyS
V5SrH6iK3C7loNqPrcg3Dow3z2vL4Nhbu/mAo0ID/Rm9B7tp04lPMm/XmvowqxGVnlHObOROVk7f
I40zb8kupnBK/nMZLWPGq4qh9b4lBxa0t240G6di9GfTFIUBYV0t80GZ6ETS8UPL4+/bporX6+hS
JkUTOx+07IoE3uiTvFafcvlk/xNgTuGB/mevCWJnbdliQEycjqdsYT+y2G0h3+FQ9sUHLmhHVHsR
2DdqaHlE+a0Cg3jbHPS1B1UH2K1s6Xxwnen33CQLzOiSTbc34ksOYA5BF+HYfFinaYWpYHXTieSa
uP5y0Lwy5L7cIEfanHQNTC1LFKED0gtHgp+tCgP5CGINm7fkQDD23jG3BnmSTHVlDzR0FexX6XfU
6DYbl5G3AYh6xUs2x6xJxOeRAuCxhWh1mTHe6o8IgcsMRcNLfmoHuP/92LSCfLrAGq2kNlM4Hzgc
2p24n9y8cap4C2gkqhWJRMsEOzhkdUfFum1N+6k/miPEDF0BtkLY1zVdEcdu09vn/42bf7t3El1D
mUAnuEU27C6qKBwi2013IPK/uT3Zual1/GWeZlek4ZoWcx48b/qMv7wVf+s3ywA7g7/9fIiGkk8Q
qkIJdALpSSYftv0Db2KvSC3XeLtBybDjZ7Jttfgp6wrOS2M7c3tYYB2crEVTXUvfvrF7+6nIrhkA
7s3G+oVW/VxkawZ/TQjJto2Fd+pkEHy2NYg8BzOyCGGJZQqpOyDwFtKNo+2tHcMdA+Sd2YP+QF/6
bd32k3ALZJjjomFeAEcnEDFl9553CBpuGhM/CdfhdZZ2uXMIiw1wNGa23XHRbG3deyGTbOUglSB2
NYRsZyG6NfN/2/rN/jzmA6hQ1JggUjixErlWOK9v8dHCju2n33TVlzUFnPQQD+mezWwXbkp4omVv
LdoIMuUpQMsKcvFFwBTbbbzAJt4xA4xUG9ASAz1FuN3n3b6bN84+7xaYREGQLhYt9xIyrmrcrcHP
bZ/QW44QQcPdDWzkQ0vLoqPRMVw2Tg5vGTZ1iqvUhIHuIn2vE/Mi63hLejElvtKoR/VYDver+ZDl
9Y+mzo6mWjc+z3zzormLI9C50O3S6v0A04Otq8U3J4JRX7DIHh/RmLWQeXaas01VLinxUT4wRM8j
S8YRSTSLNzwrP0USZOBNU8Qn+TATLZ26TBEO11EQ9/Z9t+1U9+k9STBPUkeXtchcAf020E/7bX32
VjnrG3gjjMN4iCKYn6q8SMUmQg3G2lvlOdGcw20ZW1Orig4dH/tNSg807S3zwbTrgFoWc6gbCv3m
D1GyjePhLXMohQEkhYUnkmhLMczZXufbNhDqLXPW5lFTQuF4iCG9WUKMNtn21vBxOtKijiLqsF7G
ZL7NbXtMc/1p0/T4H5ZOV9YjbN/dAcjW77DCA/Qk2JQ9Iz5HB5DWtOcU+RyLVU41fFvVxlC3D9Gp
K85zwS85RdnsY0AoJ/l923h4zzrU6jSg/lWwtFWs+YGpIl74sjEO6GNzpF1jl7eXGYKzvNH8mMTb
goA+HcewVDTwyXOHBJRy6qJT2NMrwIbLRvHKczr2lmLVo8Oot0HWmQyHyzEQs23X09hbijZpYnBM
8BWRKSpSpvezXIttn9Fbi6SbYjLgSQoT4OHWoOYrsHbbq9Fn4NiKZjOpEd+GFeRpnJtTtYWbjKue
L+cpZZvDAwKbXlAlOzp1wJRc01S+8RF9R54gbXjTxXw9cJXc9Tl5BMhvW0DRd9+RFvCwABJa5Pnu
con76UqvvKJfrTZKQ+pHE2Vikwr2KeN9lasunfZkhZK/3C1hkrB/4zmIThNLqTyqRI8nLoWJb5lY
yu4HcF2VzookHOlqCsSCIpEVHRiH0Zd16BrTwOjTGfovKUuW7mPl5v4e8vZ+uiUk4Dy58gNeG/VL
/71ZiEKplZPS6HtWa3Dh4ZUTxLtm0dmVof+1Bv21iX/gRzDmsYK3ibL53WSgj/6cdOP8YXGqi5J9
mjEU6s2QneXPCUvNI0lmo9474YIJ1sRh96Agnjw6RWl7qvHO/di4aEjBMuU2Xk/wHVs1zAh0JMPP
Oa15mxekaUc37vJ2be6yzGhY1PG17Q+mzXSwA8IqrdMdTYaG3eL4DuOPiSZL/KMla6RO64X/WtRJ
Zr/x1bTjd5TvjuKaLOuXbuK1kfAS/Hx0ZT73an2PQtjQzDCXcWKZC1df3glRGHT5OUrbPOtOOOCy
tt5X46BIV9AhqGCM2SfyPSraVHCns6q6ikB9iznrR2vqKkiAyZDVvenGxXyYEcyLPzdAY6bvapMM
7dHlonlmcQDqbASDEVGMKF64gYF0zr4iD9on4TEPVKTeRXHem+8wLeIwxxh6xJaGtNIfXOrAtD39
fdf8tR28NoreM1YNq0CKKjd3cEBo5q+JdCMczmeYksTDTZI28/AevKFh/mSDSbvniqAE6mm23Jy4
rSLxpLSd6JestH2NlAvQ1zegI2YnWNdZeFebedCfk2itwhcb8xA3pKZHsTRqCVP600FIMaEsFfbf
5b4BPiOAvVoa28PFv7j5nsaB+BqWab0lMI+l4yPynMas5MBL3CEdgsD/MoiXMIrthqPtsjC9a4R1
cT/ZOK4/iRGhgYLzMF73Sxi2V877SzuvfajLjvNboK4KoJWBnFg8Gjgg3MhmqA7Q3un2oGCUWu7/
Ph1+vfRe+y/eBZ+LtOz4SpK7kNpe2T1hwJqPxYQ9tDw7Gk4lDKyzKrJ3feuy5WNTVua8KqbUyfYo
vCmqaerJurdsjlFfCxNX+C3HY7XG95EeopsUFEp1kd2uU6FiOAac4zAV6UfbjbnaU9Et5eeAsqB7
SuIsDva6TNbyWdcKymk4MgRjIcZ5PAQIkORfie4m9hNeLYPYzUwJQDECoQGz7RMWx5cSM4k65RwV
SbcCqtB/B9akX0TDpuhrtab6BGgeBfvWwbt1Oc/oa7ruNPT5sSlmVqZK7sYkH+dD1Q6Z+x4oRj93
cLLKT0LQkG8IwF7mjXfZ6usMtS7Ryu4ZSr2iPaC9M8oE8qW+0v5b88a7cqEeHCJqbOaPFa8SXVAO
DFbBiJs/tIuZNwQlLj/CO/Ys9FWZygS/j4RNbocpLT/CBeSanvBXfOqVWekHIJOoVjDozuN7sMGb
ZD3bKMh+tm3Kw93FWtm4XebWPD0PiZEo34jHNif34CvjlVPEMpHqXlrUPQQFiAlpfYuybyUOUS+n
byXHcfijQ8RxLHBCRjurFB9ukH2w5X6FF9BDlhp3ppyp5UiXSb+D1HO98NVZWBel4MCKlQDouTJK
Fqj84Zy6FijUGILlgHrGEFRZhfuMLaji7efcNcEzVNB6r62zUaHTKoDBTFdnKCet+v6mqmVr4Q2k
pL0b46ZKPurUVTq6USB5TD/jLhLlGYdphweKmMH8VFCJrH1aTLByvGlIvPyM+nKJ4gKXyUHY3TTD
ZLCA7Y++lsj7JWt95WP4gDoaVlCoDON0J8a+tg81SG60WCGdSO9NPbDuZFhDvsAoEzgc1IH3qCPE
jtg8xkQmFTDRKo/VKXaQo7xbpiZrb5EiKPfdlPJzj0vleqvUFH0Cy7TOr+jDX4U0oYzIz91PQglY
bJZ4SQPQwI5tUDZBYaLQ7ZvUMQWk9bDEO4XTON610AnnR5ela1eMqKkgt3SFF/yGYCYWyv9Eu7nM
zTrFzaMpLS/3pp+T4S5dLhV3V3bw148Jv+zEpQ0Z2chhdV919NDlYr3tsHlvu976ZSeA848o8zf5
3WBiFCnpRvJDtsRJfe38eaP33iFa4bY2OTjk3GNY2GlgcfgBr7prV8Zfz6pXpq4f/67iYW0rsZK7
Np7Df6d2WZpHlsP29dBmtkOVF8gk7mWBSmUnZrO0Oz0lku5hHrF+iOK+rG4EQ3VydEgXF3bJHmat
dn6qBO2romdBGXysR9X0nyysHH6qlHOpC/i8jf03hfgNjGW0KEuxw1dpxYt0KN/6nC2BKuHYUqKW
UjLxVU4hyoT/Phd+MRpe+b1+9MGU65LbKhvuV5WIBMYHwUwOIVTZ5oGBHC4fOlS4jY81gcnWtwrH
IT/ieT6kN2yQwVEniv6LQuC1QAIFzhM7YA6jah/3Kcom5TKyQzOR8GFBzVT6mV9ssyLrxmU/kdR8
TjKS70Va28+6ac0Id1YFd4p50uqYT+Bm7uEip7p3qYR4Vux7jC7ZT+kodxOiavKZ626eGLD0JuVd
AW9cA8JqoMJSfeSuC+HcxsJc0UOU5UbvTJ/Q/UxUkp1d0KkkQDHFlOtT2gBYv4uSAWR3hSrvXVUL
MnwQTYhKccnidkdon/E9hbl1dbQmS+MHCGTDFadXjf1ZTanBLiBXFRb9muhz5ywqxUydp+9CA/BR
mM2yhs8tmCooW0L9dTbHzaHSpCXnThox3DZhGneIePd1/6EMedzeA6KMDEm01C8TxVNqhWYWpYMD
TAaxi6v0MCAu3H13hFNeQiGu1D92mXv2rRIubrNiEAwo3o3rzbvuNaYaR5Eqd5/xYL2NRRiE8Mtz
9svfJ+DlbvrK/Eu8u42oUzg1knW573TYfzGogv2SxuGVp0v6RuPexQbciijHpbG+Fx1UmFU6QLYL
q85Gn0KMOa46q0AVzKkpVRS5K7vrG5epxLvnLHVnCIf5zd0QRHGyi5eUoBazEtmwS7u1J1f+zasl
2Tgm/EQMkDfClapO75YGpIDbNuqyFhSAfI7uw6ni+sscZuFN0gnygyZ46NagwIQ3Bs9DFBdDhuDI
oxgCwFVmgkT5tej/5WX9yuf0kzgMOkDYY8E2icJxFWz6QNUfrdZanGQYtRx75hSKbyxtgmPTVt33
TZPIz+9Ik02TLMv8TtX18GgyHv6gbtJX9sg3pqif4JF92bcQkud3OdDft7oLFGIq+hrC+VdN1GtD
5h1oDun4STot78rKpuReh8ArFZEBGOmd0sQ8wX1CvQPaIDszSSUEi+tYqyfUhWBXAx5hfpdOY6pu
4g7oC171xPUF8nMROerWjnc5hx3hLmtgt4d71UR40ak6G+6craPmyuXpEgh47RdcBu63d2edgb/m
xpjcobKXkLsyL1Ffkgcr+Ww4q9mOr2u+zXmV+umlCezguK3wqbsRpEaiMnJkpX38+zx6tfD0sqi8
3SghkFxU6zrdJQib8481MnB3bF6zh8jGkvNC9WQmrFhhTxzvEYVcl5NeojY9TNyZ8Ups/Ze8+LXx
9LatBbzIMedhc4tH87T8XIYk+4Ronf6cixlDC01fzB51HDQK1W/rku5hg5LAtGjlDJ4KiSrTp8DA
QPyrlRlgJlnPVPbDZnYezimx60kgSje/NzCrn4o1z7Qp2jJr3otABigK57JO9g0Ml77lqYXTEWpq
m5s0kPqYynoOnwYkaYdTzcoB9exSDQxFy6GMd+m6DjfVHE7L0UZz8AS1U3k7VKQJzxTRgOOIwN9D
O4v6RIdeVTt4ws642NoqH5FzW5oIwlM+Vah5EnPlQjysuzh+FpTM92XoeFzUaYC9OqZUv5NumKeP
MTSlpsibMdu7XjJ6Q0YDA8ACbHEYXaFiLaBAsuAVoT4hgt4QBUtsUgYnpofgZkjhyQoaTbkgQNIp
l4UHPahOHmI8Xd7zBHrpbwgXUnvOUYIQxvtASZzCbR8nQ7AD3nEK2g9qmVL7yOPJkr0jdch3ZoXB
50PnyrrfSTGN78IeJooH1BmBibMnFaHmqxk7Is5RFVAY6bT9EEBJ6Sazl3Ig9n0Cf6T4AdBHcjYw
NmlvAZBtb8SgYIn792n+KoznMs29M0rA5NyZRPR345SmSOMzUI2RMUvoCp5xV3+lke7W9z0bTHR0
8BVLADRKUAP9aYBvpy6cBb9ZFjUjjL6TAyXhvp2W5jAt7f+Rdh5LciPZ0n4imEEGgC2QqrK0YFFs
wkg2O6B1IAA8/f2Ss5k/Z/rntbqb2UwzKxOIOMKPH3fvwXUJTJ+y3GkzFFj67TRWq9UnbedHyZpH
xZInA3pkw5+ckv8h316PQe2wGn1gBfE8Wmb6mQPd3kA3zJ0j8m5O9YHxDg/seiAqSpe2s3bEswiD
b6Xf6OjgWEBTH/h45FWCqwvf1g1wQ+VW5x4JukPPPsCxkNkfovN/S1+XD7962crJs2myFaxrw7J5
TQDdeSgf/v+P0j98+HUV4kquLVhzfY4khlu9wBVzMuGfhBT/6dOv8ftp9HWLmf0vIk99iEfVfBmM
80EFy+uqQWg1U5BdwB5R+jVzxrgbOZvmo59/SZf/lhZdXcZ1X82Aooya0jyc1t2AVt4fCsB/ejZX
ZYPo6Em70C/PJkae0WDzySrGB8/MtWeTrJfFcczSnv2gCHdj3owHT/sfQAI5kNcpfEXgxBrrVZ21
28nEZyi9X5rlT/X3Pz2XqxTeRlPTC7+szg4xe6ricNd1CFl97LhfXVQK+qbPrTY7/xb1x0G328/F
h1bHeC5XF9X2BugWGAmfUZ01CYpgM4oWef2x83IdJ1dsM4tm0j0iYU1JMxk5u6LdxAc//eqm1iPu
AHlVdOfftn5MBuQuG+c/FET/8EqvOSMof3RrR0w/2273pOtwShcfRORDr/SaNVIzklhmO6jOZR6c
66ZTewf/9g+0Dhz163mSzkAH0Wyrzxqpp+S30AcAy0egtsunX57XvwWYyPSjYxzvX1+dWaedhhPu
pR97Lld9f73VtfbauTu7cRgmoxeNe6fTfyi0/+mNuv/vNx9laZWV4rlA+x6QMCqILzUicx/76le3
dIwLg4fPVJ/HZf4igReOCMZ/BA+5PPSrWzqu9RZ41ULWyMTL6i3QDeQHnTGiaxqJggvaMb3vznUH
iOS2iE8N1fLpQ4/lmkkCz7ljm36pz2WVxYdtLKeEdZ7lY+flmkwi8n6oW6tEKcmfT7RG5lCpjxYC
13QSJRFwsSLeaLlqhBFAQA/D5bx/7MFcpVJ4JADuWY+vW4Porq7t6NNQiw/qol2Lw2DRmpXDZGVn
UOVqj6HOsfjzUf9veAun8dpGCcIFovySdzo2JfcH/woWg1TjTDu33qZ+1xWTUOkaL+W50R/Vbr1W
jsHrcKMdiXnX6/Tjd1QDzvygXPF/asfEQ2NZU3NW6/wl2mR+03il+lilfT2ZcitnDKyiol6141ML
UxW1CoSxPnSOrgVkNBzjoZ394ux77sbQWGnL/wzc1hfVxy7Zf+jIzGUzovfbnUsE3ZB7uziID/6c
/YFA8A9h+doRSZX4lERFSFie+mjPkCs6WHgDfOzpXJXDdtxiQI8w5Fk4lH1qgkHwv9AM+6evfnWH
Tewg5+Sg0MVZV7C6ave+a6X9sZLVufzVf8u0o5iAvRdahUtw064YT0XnVX8gbP3TV7/KtHlbtxNB
h9uELnqcFOUWF4nT1h+UDr5WlUFZe4pFGF2slronzDXcg+N+0NQz+j1P/bcnA9GbUaXl1v/qLn+3
IXHR/QGo+Kcnc51rtTe5PXvPZ9VZ74ySm90AkX//ofN4rSzTL30V4KZSnn3EHpN87l1kobO/Pvbh
V/WwDoOCFqqviDPCO9thE98htPtBPcVrdRm5DipotGzOvTfnu34xK+jNB9uzayEILWPfZGvZnvVK
4dfqqT9NlRx2H3swV/e0bkQJ2z4qz9IO334/9G36aF76D4ejTQZjtqjmHKFgzPhwmf4Pz+XqmvbG
l3GZxfR+poAkUxZrOsiPBgH7qiK212yLmRxfnro1Yc9AkxD27dPHHvpVQbzOeU7hVKjzymQ0FRFe
dM36ofXQKLoW3VFdt82NrDA6ruBBraGHYfgHC+LwWnbH9sLGFJnbn10G0IjKUhB7uPV9qPALr3V3
6hl13dWlNpIqyF7swbg/Jzw6P3TUw/gylfy30CgDhm9mLvuzLvA7ltAoP4XNH20AnOi/jgCBj6/l
dyKTzdRJdAv2PK43pb2MqY8Y+hEjg7577SembOlWRhny27KT02EOpfu1XoM1TCKILM3BwyzquIqi
PkjfhCcxD9Z8NwwY8kVe31ZJPi5tmjODXs9VNtNaCo2gvVfGbY2G4lYdt6pqSzDxVd1bW1u6p983
2pO5qeFbLVmGxrXtwMhzmVM1GJ8O486bQpxExkuBXbflsFfjZCW2Y2E1YPwtmCBOrd7RqiIZJ7p3
nV8rYvD3hmE7pDRwoh1spv5QRnhbQUe10hHqmrOXxYKtCY4q5pNaPYwR6pgt1GSOGAQeyhJfKTRF
8DS3lY2Bt13WvrcfB8vCvn5bkSoX4zjPz7bpsuwrNkZ9+X3M1lAtiTtiXv8i1zivkrrqlfzRM29E
IFwhKfesBUxOG1Hgsf2BRn02H3y4B1/YlAYctuMh6FIa8+KnH6rigTmib57bntoEF5P63h1aBFRB
e9bETCUMTeR4pxuZM7DYVatHJY/Y4fzFLHGcGstzxK60sFdJWqtSaxKJNcNfeaysF5sn/qrmxj5p
dIcf2txl+8XMWjzppmBej5hS8UU6dnjCVaYY9vZyETvDCkvuZplNw6Ffsaw5Ise+tm9YdUwc13gZ
H3KIo+2DUFn73V+6/mgtedA9a98EMs3hPDyssqwfnBiLajPbZNESC/sXsRh2IDqVnWomIncGef/U
3fxmgj5RYX3nX4wM0tGpkfLngeNCB+tSp2hnmrdyHcaDKWx9tCe3uFeN5T7reZlvhON6xbEPuZ2m
ZBs9UZ5d7XuMXmdcBIZgh2C7WFJtD/pg9z3S9r5l2mcVqYsAP9wRkTT2uHY7hhao5/e6kTkcyo22
pZQT/80K/y968E3OKER5YR+mSqB9b/tVyKZ+fTkvkknI/D4PEFdv+6G34gGqu9ffYPvQ7iDBI4ST
K28aHvCUWXRSj5PzSznOos7973fquZne3sOwUd3OHqPtZULzAl63nMTdIqzyr7Lv9Ve91epRamQ/
k9yOWAuCnPrkg0zt+dfRpxYjXp7bOkxo4kZt+73InJBBltGdio5lPfKLRmnLXanHpeqTxYK/81Rk
VuEc6jmYiy85JAErmYasr7DGHAO8oK0px9VNj9bZhQeEAQArulMSRsWGMJ7BTScR3IwhseZFODvb
aNu6sXPHQ6u/GeNH1PT9A0sX0a0sPDhSl9NkDjrWzvwyOiXz0bys8vrRhkwidwYTAfWs3aqG3jgJ
Boja2FEE77vjtW35AO4ZCHMkDjTnNhybtkyXms3hs00NWLOSoGr51eonq2t2rR8GfZmC4UGBQUqX
v5wYJmZ94tfaiRJR90Nwjw0DU/SdHaC9n65NIbIkmlY3hzw+IvbpzoEJ99bM9sgBG0sCSWZfBIUJ
J65K9MKVJJLU2Z0XWCHDujbHNCpHzPrgF6GBc8+88yCi2T1tvWy6wxLr+N2f45koqC/uNnFWPwSm
gYCRGzHBlt6Uqv05LVvtPoi6dn9IiFMpk2RsCNzR6U1qTwOXfPJpBFKN48XRK/FguRHkksttWu0D
7uNZxA0fnXfbEu23Ne9nDBuG7BhtkO5qH2b+mY4XynVru+2txk9jhEcVYVqej2JZvxgUOGuYXJ3o
7g3Ep51Y2t6582Otu9eyzJc3YazxtDqNjln0DbyXCXXb5d52ZsnU92LQs7gRWszMWwtxh/VCdRui
Md793SxiUr9wKZHfVW0TBUVFX3Njs0YQHVSvigUqiGjLEz6bguHm6A5YeOQRemylXd2tNQbDnG+5
tXKfF9rvpsS2Ngy1nCqU32VFbjv1Oq/ecmeF2hOwLxwkhfAxXYmWyY1frQZHgHJvaTtrnoIpcm8h
BrfPnuPRmYtVbc9rbMKvvkC8uOvg6KoaLOxZOrPn3egsnDhGfYyyp7YlP3CMquJ1DIeYEfeSDeWt
aoPWOfnThCWIMJAuFMaeflXOGBc503wovGltH0bqc1YdhQU1eEXd+EkFWFWN+DdnOzl5uYCxEhXt
a1fZln8mENn7qe+i+G7Y/Ck8b1kusaMk4P2aFEzRuxGb9aOowNVk5vpfgo78Q7G4hCeUmMlrqnKq
IzM53DkCVLn3kReLz76zrfXerYtRp8Pg+81Nmbkk18pl/ytdtWXdq9L2P/mmhLKzFBUE+yqn9l+j
Kv/FckkcvauipsKjUcVNpOzCTaemyok0qEmQvDxb1gnc/Yv5ylbGD3VRNSohYlefM0x3zF6Kudoh
mFU/5mII0hJrrSzFOcz5VdciePBzZbK9GQPvODienz1ocPNDXzfbA79zbc9254qEaCnMj5WK4qbc
CHAqulw7fxx0dvC7mFSui267J1ONTzbXGvqRnRXe3p7ifrqtm8UbMVTh4J98tyh3Y+EsmI6PVvbe
IO1oP7Vm7h4wBo/CV3iWy+dNeoWbBpI2sdxFSlLHbFPX2i9TDNmig5csExOxRph1jm/lSVfq4oce
vLnbl8Hv8mnib61ORLQFCYrearbMsoPuyvWnai5enayjkQqwxigp+VuTQ1FbCw8mNwwPlXCYDXxE
F8ZEZLFIddtHTZAdxuJypuKh98sE94aifB6KbDZq1zVYMDyLwaluWD5ww4MzufW3OBIW1ltDoNa9
zRs3SbSqQr8hTBE/kBDjM4PK1f6UQUvPd/g3FPVrCPlxv6zK/caVHlXa+HIkRSKgHS5hUreR/ouB
cvyw2m70CZxxGk755M7n0h7siaFVWDtwRYdJ/1CR3sQtPy044fBSN6d8xIN22Rn4ahVeZ0uflfup
FnH23ceaPQO7FNbXynJ7j4zOoRF97IafSn9coz2hq7N2ckUc8mhD/7UT47BouIvaeXxaRZQ9Ydbj
03OPF6udbUPCGSueJkgn7GiPbeZxnTGW4+7puFi8Y9suPczQuaFQ9NdtNdS6kxOl7bwt3/w5xMAH
hYw5S8u1xVzH0zhZsjICHcgOpqE4SvJJcysICigxWpP4Ho2XKpa8Co3EQMEvExSznO+VWMKfNZzr
+dDlvt8TEIys9vkW1w23166Lg9LG/OJ2Z9se2LBs8AwS8evYQOnZ1XZXH7TvRJ8u1P/6zpc96wVr
OG8hZkGh/9aF4zg8OkFsPaxQXnTKUo3edmyRTW/9VvBa7dUs/i3ivBQNsIGwGJ5nHoMV2C18DoS3
ttsQ/89w7+c2JAri82wn8HMk19joYZ7vMFiZllufLYH7ReEl8DJKNa+f+sFUbzB/Gc+LdqOe7D0v
fsLPeAvvjcGxSG9aDfDStNgORV3M7m0ns+XWuMXyI1jxEcIfI89ZvGcZr9rx+c73Us3xuW+EcDkT
S5Cd8kIgvpiU+TiK45iJvvnFEcTap0SJMHyAnBHUp8HDaQiCdCntG5G34fxeCjyOIb0tpAPkgGZ5
hKXtdvrEpavkTaUcInACylx9raUa7bc4nudsT5OpLyaFWGG4x9ZqB3YXDJ7leBDIcqw8dbvZemk/
IdmGR5U3a+cWuk/04Iradr70Fb9OZ7U/0pARfKNyHb/XPKCvCOKUvDY2N7IHt1eDdRpZyjyMnr8p
OF20aSP9FQzlB9G5c0aJN1PolRFNx67Ei/0HzGrnTZab5ae11ZfhmNgQ67dHanCNXZJEjtp0giil
inyr9+1MaH9e3YtL02T31n6cu+KLYgSc79p4MRc7nkuqri8VhQLRF0c/y7DXBjsd2DNpQyW2Xd5I
UeBmNZe1SPIWEZfj2m1D9astnBbfKp8tmFQOIhInmZWivGVa264vljtlb2UM3zmx8fPLf9XzVr4P
dT3d5NbFw6SXltCpT+kxkMgXssiaC698VQBm/YMQjbrYCbrCdZKq1l3/Y4onrMI0rmF5Eqgt8p+0
q0Mn9UUXvtiOsNgKbJ2pbvY18lfYYtZ59wYMtFYp666WOrttHaMePbAp6Vn2epICE5LduOVT8xBd
Uvu5GQZCxtp3S32/whMukzWo5iBhPowNJimojlhUifIvGv0nJH3WFuOXFCNB8WRM7/Y72549/4jb
Stg+tQMT1G9rM1LRyQj2/JD0mJ5h98pk5v4y59vX/LwnOedU71HWtWy+mC7KxR0y0c43yO1NeWiz
rte3Rm7zg13Qdx7IIO0NPSPiSqNuMbv0ydfw34YYypPG+cVLvcoybyOj52a3rbpyElIXW7s1Be+T
zJrQpvQip3jRwDa0Wy35T7OJlrrWwpJiV3tmBm8dqKRMLYqKJFVaxOVBTfs66ygqNGXyS291eGz6
fWlVz63LCE0lCn+1vw3eo81Z5HazH/N2PtGsyNMo8b656xfmxzYWMzvhBpDm4Ylm4z7DpjQ1/BL7
hxz6baRwDwAg1IZv5TkavLJ6aAIxSiJiSbMUyF6hByziUweplPXRTj42HBBM3ODwSWBoU7/GDiU0
dqE2gaUXHR2Jpc3yrR5cN06HHvuj1Eyz+DZnvnpHQte3R8rGugqP4Lb53rTlfAodyFiJu4ygDnnr
B7thA3FYAxrKg8at45OJSYoH4c0DEQqUoMVXIg6JQZKkNw/JqsupcFBxR1BpP6LTKD55JooeRnC9
W6fzY1JZFLPToYQ3fKuCOHP3Zbx2f4XRJj7rKLOmFQfNqFnZS2aNxv+6LouZfpDJ+f54zIq7XA+x
/DzhhHKQI7abqYt2nbjXXdyHT3qL1+gpqLN4TMF/+ubGNG64Hdde4zcbtuXlqhfQ4/3EDS0lTn7b
6x6pMRBaBsOrQyNu9WN0LsZuPHQu6ayjJcSuLl0sjyJKk/0eFXrHz6McdPnGVoYlt53QmmPkhRdY
gziV310MYFlnKKaOzkS17bMuPNaIC3cqk6nYMMIVhb26SexIMJbIKiTS9DY/GSejKvPJdFNrH1kw
IRxGKx0Zl7Bd2Ea3sQV+tpVffdUZG9BP8Cez+ZetjB+zhA7c3t043N86sdYlKu5iUkeVtsGkln1u
W1l2kIG13ptVTtOroFn6pYNx+NVZ9J74DIrgTfkORFQlPfPLHof1xm2C9mmELv/iRgNHonWGbp9z
FXryhefLFwApvFVpTC6uXg49rdssF/2l7PcUdlrFHY80CndgbpxlNJZd96hM3FpHVvgMTradnu2b
pR+bL6090UkqI7x419dW172ZoZyDnYqLhr2TUrj5bdUs83yUWSvVbnSwVDiN7KeowyiL+FzF0Fja
hhSZRDab1j69QrezCpdiU2W5lX9qIfXuh6jVJqGnXUMspaR/8r2iUNg/bf5w4L9jrfEIlLmypmRX
gXtzQRWzGzWTCAVeUhELQcK32/VkmVrf+mOMFBnJifXzaK05K32Ot23azRdYIa6GUR2WauqcOzSp
pP+KKV4MhReI6KdZ6sbfma4nBsPv7SPcDqWWx9inemIpNr+9DLGcgz1RzaRAOuNJzmJmx2y18VKG
FhStSe87RfNONJmno6/t8UXZnWQXkw6NFzlcmgQRWIrcaZGNTeLGdnVZ34nxFhxysYi3yEK2P3U1
d/fsbTSatKGL695WMs6eSm2y4wzS0u1ol0GuFk1rFTkVRoIh9Id3WKHU2ElkqiJOVmdV9t6Vs/GO
JmbJOB1LbC/vckds+WuJQdMX+PL5gEtjMJ5GMkZzspAlKN8rgttr7UR8zwB/YMzHR2d8iTcvclM7
7ud0UYGpkE+Iu89lHiP2CvUe2zFG214KrOhCE8/1Yvq0HcdludsIW5TSBbglLhDzaWPd/sV2aTcR
9OKilc4Yw8jtB6wd3gnC66GBa8AcOxufrL7v4r8vQEkSzhF7gsp154cZt87oLmbXY/zqCmLJu9/0
8wkJAg+iUAuaXG6+55+Ujg1tDa0UIcsJBgrCfHugRWYpIRKq3MuqD/0nGmk3nKh/sjw71MqKxrSU
YYk9Gt6tWNvOs5w0Yaltg/fWmwCn2JKj8rREtZzB7J3jGli1ihLmP2QMbSPnQelKIO7RtgIdtVlc
It7Bw0hpx9cAEjzbY2fR9RHFZuvPN/UQd+dcR6DjoXGi+6yRJd1uA7pDZo9Ke8d3k0OqHbXdFzJq
12PZz02zn1eAmV0/Elx6vzJB2leDfUedH+aHdnMYj7A3TAD6FrWhKZ5bqnhx8LKVy+EjyPFZLJiA
/ay3fClSllvnJ+OoqeQ8DnEVfJNh3UR7loWJQSYIvVMdKuXRUC5Zvlttz6sPbWR79U6tdfVUN2WI
X+nirvxayOv5lkpd+OJIXCnPuvX0dozaLGeXmdJk0I8q9GSxCwcXmHyJjLr3WdHRT62NNWVeR65L
78By7q2XbSPbfY6z7nPfwYOz1JoJQswu7KMZhNrNfbflpw4bWf6w9ssYt7Ey7j9tOBC81kWLb1dQ
Ws1xWIPZ7C4/9tHGPFLtWtQ46p2+9Gi3NWD4jzHrecslTpYs6I9O9iaHYRwSIwlSDPXaBpqLGTJQ
reiytgrkGQQPZhmx98znljZ3XQwSvMpTrvwrnoLw7BeDc8rZ4pnSIEQEJEG/pPsag1szAyAueexW
4njHrWVfZgQqLs1anTCMQmqnqSMcL8t1Kh5FFYTyrMNL6NdWG9yvLfDTsQ04bamH9neVDFVIQATn
NesP4UAHOcaLFsONtC8GozjWkhR95QMM9gpP92IlbX/pGz8Ozjrz/OavMQuMAHQC3z1nDtMWGQIs
AplUeLHf+pOfP+h8xuo2D6FEHhcTD8+MDgr+uzyLKLaJ9F4lpnEX9K7+y5HYXL2xdKXB+wVGJBaw
ILhyvD4gnpH/7BG8uWg32Di3M3KYnW/AnHlzm7mmHHe+PfCuVofR5GPZ2yE47kKjegIV5H9VKS32
YSeL3gfAWO4aUJ3PCswpQ7253Vh2pzH9MYAFHUZQ63ePtQNEv8a8x8tBLHk4AH95hckT6c0EOd9q
tvB5DIvKeaCCq259pdbPprl05tkKRmdPoXpfM9D2SHpWd16Y2eA465d1tG/98jJWyUP2bOWsX0vV
m/YgWDv4W7Y+WyF13UWpiWtf7/SWlS29swvqGGK5+RQFq+ftS+QmbsGjBpWSNbLzlNeA8AECTHvl
bitwCxXong1TMjg7dYH1mCtpBNei5tI1OelG2ECqeODKKhWq8c3jBgxPbyMrsSeXRNHZi1DL4auY
79mC0IiorMIcoroVv9A1YWrA+Fo9RqGvo++s8GRf+aG8CUoFCouKyV5MBVOAv3Xoynk7/B6H29oL
L4V719HHiW65c8aZ9QdBUwRoW/aHCAHR27Yosuel8QA2leXEVYK/49amXibGsx1YGYouRWmf/Ghr
v0XTUv9a13z720OH42cfuO1P2+mmn7EoWN7PFvfJLZGHbyp7osdYlm9RXC4/1OjlD91m1M2yhZmV
LDqn04811SzuEi9+jZz33h3qBZDW6a1ESDlM+5Yw0+xxD6kfFBfmtthEzPTOzZ5ahyTKO9CE9SbG
kbjLrG8+uPutAgJqACiUeXCdbKU8YC/oJLKlt5mUER5S4NzwJejn+UxfJT6vCqKHtkL7XZIbj3kR
Lj9RG6kfmASqLOk97oYZPGc9lWMsvwP+c5nzaqje2PZon31JrqYSit91K8ulTKmzeITktaJP3Eg2
301bjE8QssYIqNu1m/vY7awXE0zeDaa3UMzcTLUnsWwMidgTRiVJyEtH3Mb57cISS3Da5g3GOjKY
9Myrn+eHEO8DheAo/iRhN3nBY7MYGX/TNqaICb91S4vCc6PPqvcYTpnOQBtyGTl/WRBbqm5LawQH
FSAFnzRw/LO03PnJC32Mn2r23MBuSQZtasW9d5cDJN7Goa3/Aq9CtYKxQEkZNwThsdqMPSeV31k/
yniggqw2f3767bc78BcWtiL93t5FTYlMIGRHydY0LgjkTd7xgbZOPq71UJzsbuG9y5AeMIrpsBKm
yjRLwpPDL0oH7iD12peqvoAvSvkocSwRcZFDhIc1hjih/eb0OrjvtwvcVijJ7yA6Ue0CvsxPdth3
GKNEBD6QyeUVD+fyIJFtepybCHTaNKxkJVNr8Y97rwNrymZfpX1X8Pdi1qH0rkc77BapsOoGLQhZ
p0NTAg/KZQxPMa8pZLFxi5bbrUOyIskbtsB6Nvm/zjZtLi5S5Se0vshBZdRG9Bft5iaVyKY30SND
gloMBZwNw/80TTDU9n6mx5dSs7TO73RsdRxntR0DgRhLui7T5NFkRfOX1pMsTGUok9yuUxkh+bHU
5p49zsuEe5FGJVPJuCtVlZ+/Ni0tQJpnmfPGTpRiY42bSVsc3EegJN0porqoEreLonqPGQuAQbRa
uIMsFml06ReQw0qY6RGLweiTlAVvUTUjE7A4w6+Af9ipR1uFHDMb24VTV4zFDyTALnj3zExxRyNt
Upqh6smvfJFiTcmbKxlLf2GME/+rQVi7i61s46hyVzu6j5PWW7xHVfjF9NAGZnyBrtbcIKlQvwL9
R39roaq/RFOZl6Gbi++iyqyXhXD3POCdfFv4G1XUxArMvfJr6AYZZbB5WjeybSKXhq69YHyCv3eW
HzZj2ts+j9GMC6oCrACVL6AvPNQvsw868zUOvRcCXpQ27gXIrddo2GWlHqoddS3mMiZb3msi1XtY
OnV7XxcWBAHUsMgujF8oJGzDYCwDXe5uMA7mZFHUiv3YTpx3HTbirg50lSU4MoU/80xV72U3FPSH
HAR5U/aLE78ayze7qvbqe2g02S+eb8jaIvjiwBGSNwL9CfUqlkq/CsSqstTa1rZ5luvahwfr0gOm
I5gv+kAAPTl/Skmr3xE/VhAJ9pA+lz4CvsegI7XdCBcI5mycsGtubYaYD0Zko96DjkZ/AzOaPRSC
yd05y2jfOY6HUEi98FXDtDNMI/c1PJ/uJsjd6rNfhsXf1RzbN1E4z/GLM/iUN8zRxm9DgBT7G8pv
tropCmxVd1II+9xYIDKrrgkrlgnlaRnd7GVjStEdBdu2L73ZZPwYKsA1xhbO8sOqhfG5g+P40IQw
qSOYUkvizxHW8+O4gmyQ2331bfVlm6XoQfUHl6nq3o2t7muLiTyS/kMx7al03b3dYi9qBKyUVWKn
oNfevOC6Xfj7oriI79A2af8oZnqKZHByhike/q+7Ypyb9W1wPffZ7Wjc7Czr/zIz/4/fGSa5gRcV
B9tZPPCOzMLvuKjkvslWQMiJro8yRl0qllGQKMMwr50HhCKyX6oQ6KzO2p5uTOcQQ3iF0y5kwqZS
NqgzitkAMFBgC/bD6n2fOQJb0J+LqI7m4xa5DRp60eVdCGZQdTJEjMQf7axlqwJ5i+Cpb7rLXHmd
qCHo96KNsddl+t96EZsSSUOLnvrV1r5jGUvD6mmK9bbuywCV55KpWZiL7nPbutZtzWT9UBHxrdT4
ojppjRF2Yo+BeneNdF7reikArfuuewiZOejEyTpb/pJolQPDULX5p3n2mPuuQZ99ddh0VKkVCuJP
12Ru/pLpqmlv2s7juAJBZYSD2qZygCkE6rv0/rGPyvqyS7y+Yn+37BjGBkk8UQWVylnWR3yDszGN
cFg/9KGgcggD2olbT08QA6Tvj59gUuTRYcopU8BeqR2WaDxn3cymtCta54iMPQwEf6awuFe2gpBU
rkt/qmFzfVsl+noJ4oDmF9o841mGJPUafbLTvHSZvfMn1wcqW8PgjUsErJGUS7t536SzIDt6AcKe
rVV7/XdGMeowCdu1jkt5GSQy6vnbbP3kM4LZNHV17Du1XSQjcLh9r40OHrwmW7KbCVZJn6Bx8Bf2
3t3nfi7FMY4GS+z6cK5ff0MJzlhkXzN3629sTCT9HRwghtWRA4sF5XzVPLZTY+9yr5y8HxKJ89O6
RrGXMiwDT+8XCfuo/x/Ozmu5biTbtl+ECNgE8LodyU0jGlGU9IJQqVTwPmG//gzo3IdSFs09+dIR
3VWdzJ1Iu9aaYy7t5WyZmF/vvGnmhOFdyEUJx7TQOZWDmL0rMymJzvWjy+ecLZc7OJrl2LmcnDkR
h9DJ8uTW5fNz7HZRw+4k8+5qdEqze+T12nyzSLa1AJTaoL3j3+jWHTCY+S/msC8guXOXeE5wswn3
bUgc/zIu5HKemu2gmbq0S66HSKTGyffs4sjF2M2u8E2wTVhMqzccPJRR8jIaksL7ZJLDDb5wHBUl
MZkhhc3Dde0mTMwovFtJaZAhFFZ5S/Lcz85LafCyBtDYXlDx4J7aXLC/xwWhPtMh5RF5dnAo+ji+
pvQru3CaMpaHwuH3H1iI9XSRcE24LlMO66olrZ46WXuqciv7UQuv/lLxGB2uOwhX8ylvNvG528z1
w+SBMbjMsB+57QXXxSzipCQr6aw7KqtW7ynxfUocZpO4/q5A40+PxFaARwjmNJhW/dObUju/FNb2
LwBaI15cBub4lSKLwrsgFx9YWvXqvmrNx+WWQOIwxP9PBBlSILxSm6FZNen+WTUZ5F0tLCeqqYZg
f3F7tkkE6uxdmu0rZbx2VDQw/Rvk0JtQ4LfgzxmpnHy/0vZVgsRWk6nU8Q4ljlEt0YNz4ALI3Isl
9T+VrTFl+5wrxpUtvNJ+Gm28by9YLWX0wmQltR5OXdTqILbpglLtW3OQBrx+6vNiVN/imhLP0EDt
+f4P3D6DyqbYfp9Skp+yPRBCYPg2uWRUr8vx/6M4/HU1k6+61gVc5kIeHRS0esA9kAnDu2PCO1eB
PYW4vOds1xGPXQswZOoKrepo3uB/zjhz86WQc1BSph80+3KrjvZc97vWeAVqEbAFGMyCwn3Gy5wr
cZGUOM2S+3u/9a1q/pWvESiaGmF0qW1j20gEcxQPZUJ4orcDTo+Vu6vedAqUin2SuKPDSwzJFJHi
3eCtWzCG1Nv7v+BVRi8TKlDWez7jvtVlPhOqjQ1wyOXgkWcezJsgKUly1jIm6ZFzp76pV6oPqTvu
KOvjmjSL6zij2nylYPqDne23bO618VQ3h5YMZ9D51jXOGeGdMCmQ3nKcjUFW2KS4xi5awq0RRx1F
vRKmbRFdBmvjRztOckJlNe6CPMLD1OmvRJ6uDy1hgQfTb7IfFefEaXH5r+5ExrruKQbapW4M0Wfx
rEQ8e04Cqef9UX1jlQbKLhRJ8rKRb+dn4VqfAirhSMDgXqnXuLK/mJMBKUQYxpW7iTFFQ0luuJUg
6LWubDCtH3CweQUyMUL59c7myb4nJpF9pFR/Y8mo9nhuPZF1qMFhTGbF7iJ8a9xNnZ9+ddIp1bL6
CjiZ/9xS4LCRh5UuwqUwrq+qlvAwh9pHs3Qb6Fdmqa/sKfCf43aZUegQJgyuQP8QbLfrzP80jpQV
P+fwLSlhpKL/GGchQZjQjbnE22tC9ZhdVwgSEv7MSAlbbD91+KSXF65nmPsZbu+zTTURD50Mjdiu
HZj0uxl5bH7XGASNP2t9Y9WMLx7K1qznkro+NvxdTgj00GnKnH3Vg68mUjYnVrxdIFbz1M9EHshy
622GvrJbUVyVELms2HCRLxHetvdjoCtHUX34KOhzWpdMBGcFyZaJi+3FyLDr7QmqG58YYziTBpI0
e6ooCLSK7LJyg7/1vqiyJ+SD5VIJUI5n6uIJ2sUE6t1dEpv2pV77yq5gEj+PSD6517aJQZDR/1Xb
1QfH/3ZWvrKaVFz+1BWR1XaZcz11cpoOaSDK+Qx7lrcJNUX1csAN68ON4a37oVB2hgBOcQKxz77O
E8s8tQTZHgYKuxpIwVTeIiOQVtntzTicvgAFNTAxaZt62jz96sY/aA2mUPaPluRxBX2KkKKDqKpM
SSF1Mhr1lohqF9hGqef1smMqSOlROYZJj0VOQO94UBnqgpiA0XipPKNiewnSxD9QBLFoDoyyuoOl
WvrFreU5kJRr9YJz0yj08C6+UO4WbTxGa9gv8hzNLS5lXpVcFLkmacRXGeFDgn+i8NPhXPdIt8U8
FtfJNBeaA6Msb7cbSATh+XwmViF3vCvnS/LsevgrX0WDL6AEKqBnw3lYpzsqoyHKtcTotCa7CgYv
KTorYo+u/1Y/b0NiIfHQ21NVVrNYrdE0Gkue3ZRa2J6bELbYWlZ8ga9yml0hUt9Jq+GcBgGFZ623
r/yi0uy58nKITREBQm2Hc+4bX4QMq4s50lSc+6o9YexK8I+yXW6o+U4PAjbEyc+IOOl9UWWVEmz0
kFrZ/bkNvXhvyzQ6+qUmychXXQpFZmzsb2oPubrjTkDcAVtizQ1Gpd1S1W7WVLX259IVn4WVdXuy
yZoHvKcs0tyuSiownf68NP2t7Qq5dzpNvIvvKQdwPUXZ6BjIaPIChamwCXEV+RxrsSF8FSPXkl4Z
4Av257jI/cP/PsHxDNaaLyqTNu2NKjbCQp7jZCBhUKEdMzk39BpXztIgbFNBKWd/HmbrIrWn7CJD
vqh361HJsxPaoP8d9C3c224YszVHMvB+z994CKnugrE3QratEjbGcC5uCLZ8SzuT8vyM+8f7f2Fb
kK/crFSKXJ5RLlysIXNmEY/tuLRXxTQVmlPG+fOJ1fpV1UQLEzJei88l1fC3Fv7vencYlQNrNrbV
T0HRn23QVFQegRGH9xHpHUmuslCpmjHQCeby3A/xd8Fjd08RtubrXKXIdSKkQFMg3LLy+TLIif71
s9F8sJTemDMqRM4mhUnV9WBfk1JvAdAM2VbkmwTR9zkkFKg1bVTYpsmDanXF4lyXSd1RrQdLTiZ8
hvdbf+snKAvWde3W76rWuaYsk/QztTBUF+VkLH6h13dCvamvUuWWYiHwKib72jWb+4hUBnUMFAy8
/xPeWFcqVS4gA21W5HiR2FWypuYO7ehBmmXqa/4B5YRFzdFiJL6JUMj0BGfZt+VT2ga25ixSlq6X
z4Gf20tPJq2llDGZnGz8a3Xd+XsdN8P6S2+U7D83CFR31KckPqPkWX5x5WfReDVO1U+91pU1PBZj
hgxYynhHURIStM6eyLiGhd7O7yjHbWzC8B8sayA5S+3d774nWdpq4Yx8FTPnjtFoga2m9aUANWmZ
6H3QtKx600cFzVVhJZcZLQ6pcyREu3TTupidZX6wgt+Y/v8hzaHPilfp0vu4m59xDF4OMhuWDybn
W62LP6fNmJUQZmeP1v01uySVO13kKJA/aH1r5ZUj0d52pX8xQaD6CoDXMGpQs7pR86Wfkcrs/Yqi
mMOMVHPcLymKbr0zUkXPlUYtID9QhUQpsAA4nZV3lLJrWbkG/u8g+r9+C4lokNatpPUIhuZltprt
E/K3XO8YsJX1W7nWHJtm4CSIUUZEX8AaqPlbXJK4WktYBc0VgbEGU5n5yS6ERbkLjdB7SGLgC3rN
K0t4qEeof25H84RE/h4yw7twYkq5tVpXWXOIWTPfxo0kAUGBVDts8BLfUxRI3ZPeH1ACVXgPha2V
zFiOeHMx3+Au5T+OXr5e6DWvHMN9XFL64zcB/beKRytIIuqtEo/iZL32lWUcDEGHXw/EDSS46aWI
muGGGgM9Hhwi4D+X8VI5CdZ3owtGIinS42JDe0EPp7c9q7S5sG9TL6ceK9k5lf1jLprqiLC90Nud
f9OE/rVscy/D2Kdr6Lvb2usGc4+vmw69vd7AK8t2K9pspNszb5pu9XYIWoN9tFKBqde8cu4SJTJT
DPbYdEApfKc2D0+zJdfyRWf3Utes2dWGjK3o7yRHEx7hi3toE4qmtPquEufqobcz4XjR3wMFYVct
Vgz7ynPiZ73WlQXrwENJh8FkRSFGvG8cx7sgS5TpXUhU5FybLiC77Y5Zg2PuJTVEaFJG3aIPlTnn
wKU1pD/QepZbLy0lW9AUGj00rW8qqzWW6xDK+PdOvFTpKRznBN4Tqje9gVduy21aFKiLlu2gSsr6
JkNce0H1j+ZzyHT+3GsCWxpWXg0T0lY2+ggr1APOHYlm55XlCjloDII+ovMkCa0fYm2K3VwknId6
g6OsVyxtFogeZvQ3r5PPUwb+zKI2SQsM7qvouSofVy/Na6ZNMrbfSuKZsHwK1FdanRcqfQ6okBwB
JLjnuuEMMWNqN1r7RWdghMqeC2J/goZKZfeuzcf+AhQ+paar0xX3eu0rB6zbj8FiugvtmxQWHIho
mBSdV3okWqGy58yI7cttt/2gBym2W1DzH5uNzvV+71+/Jwu1xqzdssMeOalzECf4pvSAl74BIxfT
rs4phnOMRa/eTITK6rUXhGZ9U/BDiqwc0ajFJMxzilDe/yHbHvPfC78IldWLqLAXdre4ZxPAwn3u
2SjeAg+DhZ1BiXSmdZsSatVZCm0uRrgwnafF7X+kC0ETBEJlrlXEJNSKsjxZWxGgtTqncgbzVFfG
leHln98foW2gXxsh5czNM0kcfy3tcz364R6fbZJuAP+1nkBCLSkze2z60P1N59hLP00UTZxG/MiO
Wl1XK8eAocxjxWP6TDBjopJ1gssih8L4pde8soR7JCthlpjjuZywU0RVHh2NNdE60OFz/Hms1NT+
ig6P+3Mvo79TT9b7RJTf9DquHLjBkCRpl83RaakzcYGs0rnxMvnRknptwmDGo0YvxEjZG5ip/qb3
5/yvKqK4eo/8yPv5f+/81rxyj8qCBv+fdupuvM56wYyyv1vp/AdE49e2g61x5ZNC77ZcL1mDc1SM
7p1nOOIH2aYk269Uc39k3bD1VF1R2x9RPq2V+BAWnSi+nnFZgX42T5SeEU7KjHs3t9IMx+DUOnWx
aQWnXNRu88FKDt/4u8pnNxesuecoq68lplq3eJ1zMMyjEBT+x9jTNGnpIo/KBrne5nNDNfPSY1d4
fP+zvTWy22z517NmwparKesqvkHSTVARmUzUH/F1Jgo1hihcPvgzrx1M29gq+7kbBB0uoUP0iBgZ
hlzvIkke0A7s0C4SF3ccH1HK+7/orXlu//mLTN8L0iY1sptqgN7ZGPHd4M2rxr64/Q7lXibmGfBC
lkePMU+/a3PdFLT5uup13VFHaZNrQlqSN1WRpM8S/AQgg6H7KA3xxkdwlJEJRY4O3bO7a6roO9TH
Xo281vYb3/3F3hBKJMsh9t3vf4Ztab6ymhxlpEbHzOYuMZZrCARTcFu5BPfJItZZfgl+YS2zfe9w
E722orCCHfr+H33j26vxX1kNxVhWXnmTUFIaI9ZHu9XfJOkSt09af0ENIG0l6THx6uAxX9YciQWe
nTJudZ6LTK//GBUILJiEEYSPS1OJK874/jGxtIxvttaVXTQuyeh2ves/piH40oWA8wWqLZ3Q0da6
sn1S/uXm0F/ym9EVwz1gsA5QFfCpVm9xqMGj1EA2m5ECeYyKDrTWmuUnRBwflYT/buaV+apGj/Bo
XHjJjfW1X/fhE4n1MP3ZT0v1kqHEi3fo4pxmh0C97vc+ohtqrOGh5M1N5CzBcOh6HIT3nlGjUybu
F+4XOTmfaoyfNY9vNf40AUxqoVHYZ2zpi6tRrAlKbmGaGqnb7espe0Mp4s7k3VadOVvtQ12N1rmf
ah0DsK11ZTPIzTUyYmbeA8zfDErc3MFbs+L5I/eyN45QNQAl5nwcM0+WN3O9uWp7dppOxw0oKK4G
u8L6eV0y/0uCahpPSauZxssF65riw6m/XbpfmTxqiCrH/MNp2zW/NoeskGjIw/ayz8LiK7dmuF2u
OZgoBdMJd5N6CY1j3g7ZBbK8woM0nrnVLpK4dt9LtILwr0u/bUNQCZMxgxTDA30vDaSrqPsHKGCN
K1dx6ziydl68qEo3AdgEpOaeCnx+r+0gTj0AK+TSkDl5s+c6LFagGG4CmjQS+dPaJcJ8XG0CgNcC
HWzykMJfSfdBabknUH2FebIZwPRy7kKIRMDjaqu6hJYKmfKiKFf/o1vdG7u1qVwZoWiajZS++2gi
G4wgeJurvPKc7oOz+o2rjRp7M4V0JOQ88zHKqrF8Lhuy1ZdxVM3BMctBpWgdCGoMjjxanBdu6z2A
LfIv0zKT36sC8tf7rb9xZKsxOBGsdotSIr7pBygy38wpLMYzQrvkGC+yck4WWuEPDuy3vsb2v//r
Jmhag5/BpbQfy6rYrNbhkonTHPfigzv87/Kb1xaJcrsJDCPzNmPE6xis362cgvR774SwblFElrdu
Y47HLtzMZf0SHs1M8F566aHsK5v7NsDtpSTQM0X99QQLB8tJsL/yE0yI2fZ3lhHb4rY2/fyZwIH7
rV9zy/V3VTTGaG6E4Q2skmbmPynyGBpwwXV1Glr4BPdtGIBh3kGA5yve90O29tEeSF2ZHGun9trP
iwEsrYETmxTmt1jCMDrVVhJQ1BkZy3EoAK3BvLDSZ2/pECshwo1BJ6fmQ5GZtgc2M64ubBnF4Q/J
lB+PMkmcBcyVuSI3fX+avD7Vnf/IyxzXxikvNx7yrMvGiziJMMa27bWLT02+qUC1/owaFQC+kIMD
cjM2uKzYkHhR8CUYLawuo7DVSSZwVqiWHgsk9rH0o/gpMIf+PjWSVcLRgFby/m94a5orR1Ez89To
CJdcj37Z7zN/jP628tX+ode6EpVxV3i465ha59rzOgIyIlkPdbH6/eH99t/60NsB+K9FGqBqxqbZ
yJ/aqoWytZGxQJbLQMLTXJGe6P0VZWOeFzuRnErG2eI7W+AOy2E4Uivg/QC+Bvzn/b/y+pdwVKMP
WFlFMESZcS46Z91Lz6geQmMQH+ycv181/91uIHb/OVTCHJsOYIx5LZxmBRlWoxhzug49e2V7fnvA
+ECuB7uPgoEYTl6dwVvb0w4Gb/ozz2Gk3ox+ZRkXAqpvefQ80zoFkewhRDmZOFrgvvFnThq/roEk
oeT6OgtvSW6lTEwa97xodnm7d32G1zPCoSdZ88zeWakn2FyTMj9EBFHAc8dVYpaHyiv6INo1UYW5
7skBMf+RMdGr2gk0TGq4zexKr4GRMZ39vCw9cHVBORVHI4Lb6drLTEy1qJsp2I8LF5bYH1OHTEng
GTsU/7lenMFRI9PQoZIwTmXxFAHKSg9D0vnfpnoElJrlJCPfn1H277P9tY+uHGLwGqzYNtLmPBX4
EaT7dQA/tAMN3x/hZgn5ZSmybjm0LdVgh8ptFyDb43hVz263AAcqZHvj+NhQsYWCUt4HIDSPdRlZ
X+p+6fZ5t+D60aAJMhB5JUlX7Ex0X1hZWMDFIEcHs70DoS7Mw8KdAB6YH6b5fttzypu+K2zIOSj5
/UtGoyz2fr76xc71EytDPyszOewtiDB/FwaMxMg1uhvS13AeEyO3ApIohW1MCPcTp6IuPLDSK+BU
hfvTr1yHxK5LnjS+g8uHg8MuCCbntrGS8odDFP2UtUF89guzTm/hS7Q4dYSuX5ymee5y+y5DdVf9
0wJSuq0SyC87A3p597CKlhjNiWqYWvzwpLVaZ7tJnP2Ix0b7PU4D+Npp3k7yGpch41sLYOglbbnJ
XpZVn/+1mDOOkL4nGwHCt8pmsOO+ux/hlG4M8UDUX+vKHPM7OQnzNvSW1kBvD0L9J+UH5o1hjGI5
59IofzlAIeAOQPyPQBpisocDZ7dAqd3hzBMbfCvHO0x2ZYhHDC/sKwS3MSNdhuV4W5L+A8DQYVRf
LYAM48C9LRuxVAynIy8DgbT8qoI90R6ksYJ3En5VSnc3bq9MNF+jNeyN0rNSCptCV1jzcZFrf2qn
lqdnMFglO4ZhJ+XzJCMQLH45p5/tbjXt23E0luUfaGVwXZaCt9UuZmmtn722mK072UNjD5zVpmKq
MRKj/VSadn47jdI3cNyAwWftmnCNDssyNQePuxk4xKI08GqBq/mQO43J87oPwuwCwp3XfOkAZIun
0sxF8wmKS9i+4LwlL7ChTa94CEFulLz/6b2DdJAAxojmwgNkNdPIghVFRN93AoLXr6kpbMpTaxjV
R6ruE4tQ3TzIczdNybAjsFy5FwQSovFusIDl3qReUBKyDLHh8tNL063n/rZfq974uQajbObD6ouq
5IkDCQlYRu+2X3Pbi4ILsB2W+wJ8zI8P6TIQI+ShY/kvkCFDpqvTeCve32Nkri9dOiXreWQTnz5Z
Brbv1+Sl1+IrtAp/x8NKhDfIeDJ52aHgj49VBLCQ6W128UG2puxfhoioRHWILGuaNmPPjDvLOi0/
eaym+yh35HqVegaAWNOKoH0ANbu1qAiudnaQTEATqRFqnB1GAnI+AmJpxB2wlggGoIjHW1FgfXNA
lRQH937ThQsmLEHddvt+nobbLPAN56Yo2OtEgO2R3GVFzDNtByW4yU95NM/mJwQU3U9zQknnYx/1
kSr49eeDo8roTSrsg95tlmt4s6I/5niWcKtleuyLyaT2ZtQSxmyHjHLaxmMXDQ5P6ye3hTxjAzyC
xur++mBf354Ir23rytPBdUwuyxys59AYDYeiSyeE2JW1KzYzY9Q9IG1MeDfX/ZV0s8b/EaJJY0Ob
m+Xs+sZ0sGFXPNg4yk63CRQ30vQmSNYROG+BCcLnYkhEehHI1A2/wu537yrSmdVT1DbOQ0Ic0T05
lSw+Uk6+de9RQi1W7ziNbeTmFvWGzsAjw94lvTfpBcocNe1ocJkxw2har6H3pskhc8jsH3r8AvTu
bSp6gKS+qItyah5bHGbrPU4VSXaEj/xRPsT+LTF55XMHyueO+r73ar8sH+u5G+ZsB0pyDO1DsyTR
8NCANzRniNd5mD+mfuGI6an308b+x1kIxQKiye0nQNj1XwANEfK4Zd+fatE31ksUD3gyLSEVhkD/
/RbfpJgluex5tWd/BXbbw0U1QRjvzcjHv6ptfJhzwoNpvPiIvHkhlnd5MeINUI/QSvau27X2BZpU
jMPaBj+igL6bx8iYs4uBUCFIKkx4yrvRN6v0oXVgyuU5SVq4RLQxFOUWDKuK8Ey2fvCOQ4TLS+M5
KaToTbEi/BlviB5oPnC/dpHN9yFb5kurAzgbL1Qig0kfIQ4KL60vp4ZXDYK3zitBsNWYJsAk3VyP
agl1KoqK4bl3Mme92bDhx8kNXHPX5xXOI8Cy4+cU74FPAUdTfMiFX1wsYWk8CrxsP4Osho1jW+TF
o2HIYBMPUf7Fzokhx7Zvy8fWp8T0KuW8xQLLJ+jyxeL5/QXmrOyguJiAl6e2BRsd1xtkw0WqcJti
WIDvF/L7b1SiYNqzDASMv7jwk/nBOfQl7okD9yvAyxBG085nooVu/uT6+NTEibdZA9nYyOFA1trZ
oaxwFKuBNywnYEftk/BX7OmGMrWu4MQytos1Gn/xr3bOM9Vv+EygPII5SnUKOAN7BRk8Bb54wUFp
2KW4xjH6tHDK3XJ00kPUuUXYHSee+MO9M22uPmtfGbNxrLOuapqdQErDmWB5fXdXBBbgXdPdZkgK
Fj4J90EhRiCCYDJACw1Esd2dU5NAcKvR5TozZFzidm1dwvWKQhFDFsgij3+wBg5oxmrIcQacBuhO
kLo6UV5wfUV/UVrAWL91q20/wHbfnBDKxYi/BS2Yxd2UF4DMagBJuyVJGnmYTWotLwdv8+2bQ77O
AV7IMDX7ZCKBkU+TrPYIPdMj/miAdwx8TLnirHG3HLk0+v5+EYA4PlsZvjcEBUuvuJZmVeNpl7Gw
+H/lsXnl+wvVJryD3c9LhVjXAk4Nvtji8vGrtidJEB10ISZDhDFFuqFIULy3XpXyNioKYC8wY63t
SeJDSO45ULJr2YQZ5i/V0EUHUUJgMy54OPS4oJkZkP6W2o3LDpT6y28m4trYEKDsorMh5ON6YAWX
tVO1DexJOC94O+Sz0/4CyW300SnIrca+ioLEwoeQk2O9N+qpdNBvRN18cNfU2mPGZXNCjF2afA5y
2MZnYQqw/wNKlVt3aTcCciuE9YAZCv5+4MxgAoshC9Lz4HGv209LGpqfQOXhTMgXY1s4+rizeUgw
uYg+d1maGwO893zNnjvRTNlLaG3zBw8mL7gpncJ+kT5IdYCTSYiWzY+r9lMbhsttVW7+hJ47/zT5
TSa2f+FauwfX7/F16P3VORfSyz3sYTJ/+BaUBbuU5zTiuE5Q2YIbp26yUeytKI7JlZlegiopbFeM
z6A5Qszlgu/cGEFuz2c8f5ATidGxjxYePlGBIwvI+T21G+7z+4f8G8eir4ROIu61GVK6bRFx7VuG
djzDm/pItvdG6yquYGixueiyVtxNPlLs1Gv9Syv7UC39u7r+lRNL5RNgIOP0zdq3T73MC5wWqgXm
Dr5qkkXjg48XPJTcejewrBssW3Ccs70xn0441EBQjhb4NlFs+LBRwznBkC9O8NfLLdl3J7na4/0A
rWQ9BLaF45wDBvEofNn94jt6TwAhWU7/928AwkXVWUxlYluyhrln2TOwKG8/ljq57a1p5WVOINaO
Z5ygjqn0975oDmn5oNdp5bZQebjV4TBKhCojoFcykJ7GTWfrs3JTq1Yw4DmSbPI197VYdoyN5kAr
UUhcUU0WYjpsLVOZs69Ee9AbDXUZrXMfEm2WR8nGH/oQBUfNTqu5by5fZYIGeDhSIwn8pwYyrfcJ
1bz35NJjoODyuFq/RGXscDvRGg015d2Uo+2OHXOjqvoLN7ZP2l1WHjwWb86YnBpYFc/bFyNGO81X
vT5vsd9/xXgpMWtxnGTWsZsf5oVyHEZEr2llEfLywMugYNpNLc/8Fu2UlqDbh2r7Z6eJ4yz4MfAF
i/nFHymTaoajXp+VRTjDe03DaWuZ5R3E/T6W13otK4sQHCSOxxthlEVoFsauw49Ar2VlEQJwLnOR
O8uxLpLePWz59ocpyD7Md792mrExqfnmAYUCxTxknwqre3Eocq/95oMY6ltNK7H/1RnFOOahPLpF
fMJW7SltJr3xVhOyidfJchEsRpum0yJBUqC5NalZ2CqWdcNTbIHW67yknvPQJR8pn98aEGU5plUV
m2PGmpHry2zCddVdjaayGhMHN5o0DZfj6CdXHOpfbFNLwsgEUZZjHvC6S4igHYVosc2EduncFqCg
g4+Sua8EZLYJqCxKXsMel2n2qJmjAJNhwjD/aC0dU1mU8YaVSmeWu8Ex7pn9UfsKouoe5jRbjHXi
SyaL+H0FcbRYmL6pKh7AsZmLW9HyTDYrbijtaLWWo6nqHaoyHypIGfL3tQlE7g4D+oPOSJtq/s1o
cZQuI0aawyAu+gtCyie9lpWzEdmD8Jc22Fru9mMhMeeMtXZWU80jJdIOM4Eu6biwFCvr3hoazeFQ
ViM2v1REp3jEYiM7b6+sDmNZaJONZs+VJRk7K9pufOCO+H385TT/iMTWujCYqozBTlvKWbZ5LcgA
o3k66h5kphpLlF1JMJ4al2Plyaso7D5FrflTb5IoZ2RXTMO4ufUdrRjzHRHFl2Maa+lsfFOtVGBn
8guceHkTVPVuu501juYMVNOprWNPBj7DXPyc6vcbyS2F3hRRw/Xgu8KqLLfJPTZQ0QXWXZGXaMmy
GBNlVVahj7NcwzThkb3PmvRExbtmx5UzMiFIls6SMQmHl77NT9OSaLasrEorJ8Q09nQ6ImUnwvqg
exwgif/zyorFaR6kNk1XODRuzzuzklp3VlMFyVpG5RHZomnf+VUFVNKFvd55ECjH44AjTxYmPKO3
ZwchLDqtt4sEynpEX4ivKr4uR0zH8+cc7fHfeHd6WnQL31QBsqlBXMR0GZLBzp8zDKKMqde6V4Kb
/vNDEhksx6Hsl2NrfbPSdk/MVuu9hFPXny3LMmptTrPhZ1NhZ1SnHmaBwuw+uERtC08NGgmGRFmQ
Q0LW0HSq/thDJFio4hzGb3aQO9lFnqW1s8cJiEmvtduqeNfCHMLAxTfi2NmYbKTLbo39S72mlSWa
08m4Kobl6OXhs4XHN/UkneanVdZoltidNO2t20QzUgeTQ/ZyvW4rV9g5LoN1HlucyRhqe/EwaNYi
DfFhlUXaYNq5Fkm9HJ2QKHLfYkGiUwa+zRlllTbmZl2QMCB20jzjSvporx8NyBvTUQ2ROhnG5UY+
b7khP/uMP1PXfO5GzxpOTi/nX2k6OFLvriWUKWO01bwOc8pzrevm+9BsH3HJaXTkzb6pEkPlEKWh
zMT4+4o4Be3BWR+0powa5R3MHO+ofqmPKD6q3TABmJUwyvUaV/aatszcLaeyYOsbOV+l650rYDef
9RpXtpqFC0s4ols8OsFw4TmwczItKTzDrZz9cyepbIdycOzL7Mbu8HjEH1uv18oSBdFPVhIvj+PQ
Oe2JqJg8O6DU9K4WQlmlQW2ksTtX8ifun+UOWPpyyjEO05ziykId8VScu8Lqj0HqXmLTcnCMREOr
wR6gslnzAGkVznYECKNo18L5p2ZJb8RVMqss68QtnJlHimmdw8SLd9SM6UXFTJXMOo4x6IuJF1Bi
JDfpXGPuAXtTb7w9ZYZTujXVw0DjKGbJLWA7mY/uF615qIJZBZng2hwYFcQJR+DWF7N7r9eyshGm
uJDN+BD33EENHkLu5WbQqNe0cnQaQDUWp2BA8J3h5jw+9PakQ9phAirrktpNPE9BiR3dWb54bXAf
Ro96nVbWpD36Fs9NRjorw4Mnfxm584EaZBvRVy5bKonVkq3dZx3D4VfeCwarAOiGD/U/r7etcljj
ghpWk/vspuvZh9zZ7HHUe0moFFZhhDAdtm4by/2atIem18sFmK5y3qzR4DWyp+XM9g5bp2ewwFpf
UQWwdvGalN4W6rBS/2DbuJG21Qd35jc+o4pf7UCWWvgE98dZZncy9g+xnWg2raxFTCb7Ou1oeqmj
XTZFR9Pr9F5trrIWqQ+iNnxumCA8fCRFK0n5ojfUylIUAEuSEJ3wsQlhu9ug8buDXsvKUvQycPRL
1fXHyLSyXSb9zwAy9K71Km1VTARo2J96Cmq8PV4fh5TIpla3Vdaq748YZWPZeRym9IiZ6vWUtXrT
WiWsrus4VIZFr7cjfdusY19vQ3WUtTi2vY2J3vbMwcAvIMGQiQ+UQW+sF5WoOrVVjU8aLcfFfJxR
VSGA0xxp5eLnTEj6LbPkgCF9UYbHBIa23jdUViKcBd9w84RvGLxAab12Ou+k17KyEM06pO6Vapfj
EtYPZpnde5opAFVcT6mA1xsYkCCox3Z8mXF//Uevz8pCnELptoEbdEeqrQ9NFB6N1NVb46pe3uWe
VGWm3x0bN7sMAax3VNhr9VrFjeCN7UQsc+5MM5z/qXtc7FIzuquyRmCHU+eOpel2KE5N9IzR5KNe
r5WFiHfxWOMfwi2hTovLDj+iU53Hnt62pxJGIJz1BXgmtCg51pVm8qmIZ73rjVq542F9PZeZYJJk
mb0bKvmDR43moCjLccGyc4W41x3HsW92fYnReN6Ert6uqqJBerH8D2lf1hynroX7i6gCIYR4Bdzt
KXE8xskLlTjZQoBAYhLw6+/XuS/76Njpe7ivqYoaa1pLa30D/D3DgX7jgKOlcC+2WdCW+xrDvgvh
8aJihJfqTL81SdOhCwC+RtSzfe8CVw1k4BNr5nKi3yqgEsFgs6+gsr7t24nO+7HuPaFlY+i3bl1h
6q23JANKdd436S6UB/7JJUO3wfvuRYCKxtJfU63NLjHLGHo4/1k27ToN32QgPr/zNmBp78OeFUCq
nXHHxfSwzZRdAejv2zYxc8kY108DzET3bXZXxiIBElsOYM/D7QAizOEkgYQFGGffreiKWEBurB0A
g1h/nvBDoJNA/wpevsnO0Z2DKutZxoD0lN/ldBLz8auhGbKlYMO+Sq8L8ilMM9ZUJOptndf2Am7c
t+FS7TLfw6Yh/7lpwgU+2EtU6+8RMCJXxpP2oYjrvRveCaLcGN30ytfQSm+eTDjHb0sFUeSdE+8c
1mEwotZolr6BoCvQ2pixa8rIbPsyABfus1Y9lRQ8zjfQ/5u0Htd/YlPqfd/uqjDALRSa7GKpfoR6
na9ExctrCOnue564kJ/WNolq6kH8GAWMVdYArtPrEIp96YuL+rGcDCzscYv5tHmCObPJ25PzzK4L
2JVe8NnUJBAd61/DhdMUxn8QV/X7fSU8F/qD62rxWByb19B0UVaB11mH/s5urAv+WeGvFEQiBM0O
fbZsps2a2WqPRBGKjy7ypy0n6W2eXV/JzHJt6ypb5/mcy+TponqnSOOCf/QIXR0/VOSVjSJvaq9O
gV3fu9GdQwrwfCEASyGvuo9/ER7+NtsuZwAInjq0fNQjAjIaIEBbYedMDDUYqitC346diNGdcMp6
f8JbeWh/SA+idJekrLfPPm91tSd3xPhO0hsrCmr/mgTfWBuxPNT1fG9BWNrzmMPo7D/v9d4jKsGl
2/5IFINZuqrWzC/Frr2O0Z1H6ByKEB1N0f4AKOvT3ILrbBaw2/dNvBNPEzhQRwTU1+/r7M8Z7GiH
XGizc9adpyie5euYgBT6Y+qXLpvblmSrF/3a9+VOMEVfM2oqS9SPk4dbHqJB/oUXobdzSZ1gKpda
+36h9XfY19M0sEsHodx4V5aBJXXOqd8qyI9uNAHZredgToGtOa5zu29NXWSQAb02Tk6j943SaRFP
7cUQtOdkDk5H5r8uMKgTO0dV1AHwGQXZvslIC/K7ho7CDYdSB7moti04rr0n5X0BSuA5EY3TKXrv
B52zi6GxBktXfKO2VvEFj4OlA5JlbfryBoqZiwwzia7IHnMG/HnOWYYtg/HmNSx+hpO/xpkP2Yur
FlpTbOfiOKdZ2ES0Xj/1b6VnLzV0ktMx2KUcjW93DnMN3wRPBWPyU80w2AzjtjtMMGrYd0e7YCLe
VkNvp5B/HYo/T54KHp46Omf3/W5cxLc7x9kCKG0CBIafdtYUBDpovwm166WJwZ3TPI9JXBd8419F
KyBsohEDTFN8+ftF9OcZ/94GdU6z4uAGwrPF+8m1jczvwIM0+KVt5saWV7GNt7LLk60R9rPfz0Ld
jkGtwmwawas/lHJpCxjhACropXVcWXpHRuqJX2wJGitu4E4Hb3CvFt3rIIXRN6DUiPY28Te4nadh
z6L5UFUe9lEmQ79OZFrzSAZPf//LPlgT1+xMD20JedayyWvVB9kW0i9NuP3cN7azJMjwOzQcVZND
ewDyRwktvjBptnDHZj2R9Z3tRCqvjAi42w9EbOx6qmb6WjXNOchy+N7MnIZ3vp6IlemF2uh6kKiK
3pUli/Qt7M5gibXaLf5ZLE0roYcXzA/zHCVf61KIMcPrL4ivY+Zv9zUv/ZNDt5RLDsi2em4knBQO
BQqf3XEC99+HTUYr109r21n8AyX602Ar+CoqEupbDs2Ny7qO/OhK95Z2T920RHdRZBao/y1g5d2g
EjfDvkwELMomHtS34WqT4GL04k4X6UzJ5vHj/76UmAy3ow5lCupB1kE8QHl1+KzGlr7ODWTC/j76
6WJ0T9dpdOf6ZxOenXiClw+Q8Gt5LhqcnFQUUwxLVbGMZ679P2Whd37GxQYuDeuAWm7K20IM4wM0
FmCwnW5dMc5Xeh6q6mpYInWZ+NX4xi3n0yHQoS6hojKNc/BsVWDCKC0LcKuLbJn78BaySaU9tt3S
fepWUXpzBgf74SbkFc/7smLFy9/n573wiPlxUYfQk+pIJ9sKPNqhHG/BLYMWG0QFwk8Wyooo0lcg
cZ9Ziz9lkHdmycUhJpVcQIH3kxvkLSv7HbNi8H4SJovbuaJWHmAgE13VPvCggeQetl7kmwZSMvWk
D6hni2nL5qgLIDoNVnWV/30GPjiM/wVh9GY41XSW31BBZwXxJ9aMWVRVesdL9jTDTkowNMtgNxYM
j0yK9k5JKCRBfoWQc+XhP1bM782qkxOs3Qrb7VKye9EkdVBnHeaGTxdG2zB4Kho5Bv90VRldyp6D
Nc2hAiPnVCSxaL4OXtKGV6ua6u2uAO90Qt0aHM4Jplh08JAZjUEy9HldiSAjs5IeFAqgmeSlLAxB
FRQCD8Z00CP7slqANekhGGXwokw7hpeFnUkmFyBaxzyxTWvLdCLQGvTUAGakP3D56vng5B/NVKzH
YFXyHsR2q55ayCLjCwnu3uUwFD2J7kQVJU3qQasyzL2JL5WXT4Pf6hTXtICOp4l9j917S2nMTb/a
HrU9MZUBT5upE3fIYXVwKz3YY8uZBPzTQgwFDIvLuLoGNrarT2ZOimZmC+r7ki6Vfw0BHkKhArCU
MBqmRTwe8WKgJYAzrD3GkFqx5zBcf+p3763faWP+i85IpknDdLQi934T86s6GuI+V7rbolsDQCG9
BwKmLy/rYJooWESJGJ5gAtOFV3D7saS/1k1dhHklfahe7ruSY+flVcAOmgttsWVjb8yKtfef50CR
nQfCCa5sNWOkZ94/djacjtYE4T9eoskOcOPpuDmxFQpDRQs7GPaZCe0d6Cr9S03aM7flB9HEdbgn
YYRAtZT941rz5ItVajvCCCKYL6JOFHtwJ/gLXKP7gRi/nCvC75mBkPEEP5dv8ap3hlsXjWjjOmSo
35tH3idJpnysbcOWYd/su7hV24929Q3Cre9F4Z1vkXRmM2rLe7CUp7lxdiZvm9kbB1k9sKkbvwsT
iw3Ajt7sqSSdxnf2JqnJGLdet9yvq2TNDfiHsN5YTMf4w65o42Iqmd4giDct5QNpafTZmKmJ06rd
+te/D/9HPf6dy8T1vIfsiUpKIsWdJeEClRzAk9fL0Ffbl3VptVdd+56eBgmh+Tnm30Q/Uw1LrHLT
qaiIN+Q+RO6gCmLiCbPLizJt+0bHuQ3mUV5BXgb6qWndrBryOiGgGEWwhpUPgqPxWyhHMcXzppdb
ZyDyjWdkmdVJKKEnVtutzbsQ/w+oz7LNk65co6uVeqtOPYjqh1c6wZSrHaUjLKMLAIU2Y4F3zSAe
yIBLAJpo1adoOFsh+SN5/s4ku1DKQUWlhraTf+8bWVyuQdP3kLOBZ/FXKpmfrNlKIyibXnTDSZ1w
KpYqfI1R5GOZmhM6/ejhghiGxyBaEJcGK2l4AZFcGAefSbQ+SGlcOCY0iDit1im4F4lXE5GG1eQ1
V20TyXMu2adyzXsz4MSsNRnj3kI05nGN5fiiIkbUtd8AMXdNG9NyiOA1zUMyVOY6CTbE6b/v7o/+
Luf0w+MoHkgX0Xu5SLSSAfL9NY5WnBn9j1nKe3+Uc/ghbKyZUm18TyNA3e6Ut/rPKOYPnwADRHO2
K8RmM7qI4rLTvpgfYNCr7sywheoAXAvPVsinaZMZYqb+F15sDX3QRe9dQUoNz+4sWWbR6KwaKWNN
auE1W+VcQFY551AjrK/J5JcP4PHLJavRnRhNOjaAk98yufH4GnXWUuyLwJETI1nHSz10bfBYx5AC
mmSirwOQ6S7+vkofBEkXSCppOSsI1naPBcoSV7hFQMJaWRfloaLq999/44Od4AJKh6GDhHhR6UdJ
BC4tmPo9jSYiO2AouD5cTCnv5zGcSUIeBa2Le95G/FfPDD0zPx99u/skNQUdKwhlIQJDS8rHnvgM
efw9Bq6nb3eeGx0RAVQldf1gigpek0orCGeFpPD33S0uvhTgLUDPIB/4aNceWXYRl9eQHZM758a5
V4ApqpAtMPLoq1FDJk7G3zRwUY9/3zUf7EwXZVpE3YoaW6wei94GRxny1l4rVZmD1kEcnIk9H8kJ
u3WvrknizcLs89HwNRxyBj8DknblkEBSbzbiFxrgM9z5ECS9jMBd7Wtsiu1GB8uyBwN82gPO+abr
hqYpa4tHNqJsOK78amx3YRxOg7v1yoRqoLin4nGinTyovrIPrV/M+64mF53a8WBhWy2KRzFa6JOa
8BbZUnVm8A/W38WnKp0EqxiH4nHwbXk0iSebtDDh0ucehcnpmQ3wwfl2saqismD3F5h9H8+6Uytv
O0Jnfg+EBdPv4lV5svkqIW0CnWjjHfxioM94cy+Xu05IeJq5f71FJz4rUfIhugets/mKHmppisvR
T7T/zUsk3Inyv//OR3PknHPWw1ZrXrr6SQbtlK6RXS49Yf0zt8jpJn0nkLs2UUR5zbxWoXwqEmv1
68kXEWXMuqjvDfUjeYNupazTWQfNmWn76M9xModi3gLIF3byibHJv63ZFN4tvn+muPjR4M5pRtVl
3ZKAyKcOov95Hfb8UxVCVW/fSjjHmXoD6jQJXR6oLH4VKLuZHNckqh67hndRrhNKfmsRyfWBg0mK
hH+r75uFl7/3jX5KT/+1XblV20RgSPlEUE+voKJtG5KGWp4LRx9cGK6t3oQsbE3QxHsCrqhuMoHX
YAOJxa0P0rIPpnM9yg9W2IW98g0lXrQXkgclwc0Cq6J/Bad6Z7bnIl9ZUOilUFP4MCUn0dN6qVWd
LWXZndlBYXTKv985b650HYdilmclZw8QxpTik6KxD1HRDqq63bw+EwXlK3sxC+yF763qvORV6Bk6
InULTkbXtzCgiSl0OQ8TCcSV73fVnE0LHEGVlnzMbY1UA2qdZfhW9wt8pdD87p7VuEWfhoDx1zqk
c6ezesOdLioTeXeCdfWw4XE6e/YBIAJUCItOB+a5hoB0eT1uvZFQDwxjcRlAz5PDT3I4icLGSAXv
ZEvrF2ZR4bkRQumnaTSgVsoFMRtU2uqTJONwFAup7gQALb9sC31UyK0OD3IJaJ9OJgofoG3QHEUT
2yIDpyruss6MzZeB+M03M8fF1+IEWLmgEEm/NPEIKdVC6j4TKG2sqYxj8sWXwCT5wYpy7tpFEzyG
NDQqb4Q3dPcW6qW/2YYqxZUAUT3+6Rvo0GeqXDa4akGAlzUexLN5r8YirYtuXo7wBSOf2RaOcNT1
DbsGV8+GqHFuFd7xSl4Dq2DtwdewPTt0pDd3vhf3XUYxXM4hQj6ntKsnSOhWQXE39P34RkrClyO1
c8dvxXgqBXRJPHu/6aqJPdYzXOsuVjmx7WCwqN0lNsJcfFE+Spo/walau8+iAfZKthDqvKPNMh15
i4rtBWoyVGcaJ+w3g9CR+CKKrbth3IvKC1OswW9lplY+A2NtL+ppLX6EgUe+TduU+DfrWOHdf+Dt
2PFLBlVnmwmYaFd3cNHYvJyhNbx+Yw3pmmNXE0XmC8qEr8tMsWmEsTyvsfSpZaV+GcCzi6DAgJ5f
AfFb72dHNCSL4hKW8MwbTXEQsDWsU9Z1W3KARG4PPWMox0FYOZTJgQ0+krvWb+oDk6QgNxTcAZLy
Zeu96wQwwsq/QE/AeObFL1cjDyfduRtFav8uLFryaQpQA6aRxv8xaPADPQLe+Q86aY16LInXDjqL
SWfbi3pb1u4XU5pnrF6T8lXF1bBdGKiNm9cCPq88J9VQTdeMzaq7UrDQKOBcBNJclHaEVUneqmKR
x4HiD9OLL+nnTgn8bBVwHueq17gx4DxrputSRNucdzBr+bXh8P0aosbPa5h/VjmqctgAigel+DyI
QH/lW6S+QeKc01vFVYEDTtgSXbGG6fl6moGEAcyk5OnART/BHUFiqeq+b74wyNS+IUFeLsM5Cf9Z
/SDh1wOMEg5ko2zJihDKkKmqOrPdd0sMEqvUE7sVrZ5IblYV+bewfysZhPtmVNZ8hlqTXKJO50U5
zTMixBwn1+0az59lOXZ1Xg91co0FSeq7ydOJj/8I6fnfQN1U9qDREbmga6zGV7x4OP/t130sD1OB
Q4YcovnKaCA+UVbxNle2HeYLY5bky0KUXh9WA7NnhcrbZzEzm0MiuiyPCyFBdN9FGmXFduBhZoH9
fq5m2N5TWH1RSOeLlV/ETRDe8XIh91VsFpSIhoKlUMYNYKEn4QqaKSAtg7RPmEJHJyzx+yWcYur7
ua4NVI6B5WdXHUPZi09hmKtl4jcEZuxe2oy22q6swUscndH1a5uoosyoQCrkxWFVfR/K1s83WQAM
QOqN39S6jMUd4UnMweXv2e3qaWh+t8DYNRAH92ySoruz6GvVSjtAGDdublAFTmp4dw/dWwdh8eq6
gMlwziEON1+i29MeO+z0+IbQgHwpQxINt/UM+dwI2Gn8yLiOd5DvW96g2jYCzRvPYz4spysmOPm7
ZauMhktiufgWhKb+Dt1aQdfUoKqB2oou5Vd/kcmcM3Ty6hup4KV1UfeEQ96dYjJUzqRqtluIgQsN
U5CiYDlbbEWqFMB5/1YS7N0UwtFe1ku4HZLSaxPYvk5Nf4CbdHgUsTBHr6B0PsANgj9H4RR9kiNe
kQ1J7DGJY6hjcTLb3wtcKqajKOAgAtIumy59RIjDUlfR9GTidfhM2hiy03VN7VMpfLMhTJwkseeT
/v3Rglb81is7yAzC32WIKpGE4CAQH+kgNExIAEyOyiPZSgQfbA7SfLUyEC+VGfr5hjSn8cqO+ebJ
0AHRpi6i4kfvN5HOlAl5XqGJ/ANYR21SmdQno1NY4ECeuV3JmcTgg7TGxfJDCEZaeIrxB1iXFTn3
kLiG/t4yiutHyYEoBXlv4g8TPJtTI8P+3pv1cobresog30lpXCQ/4lI3ChnEDzZg5Yi9XLIyLQbT
YBcRLuesZ80pFTGKfA6j3X+U85DwQ5/NLfwwHuh0ChiDklF52xKq2n2tPddocuVFUIy8ix+AljcD
3IUDeDzN/rD92pWRu0aTNCoqBKImfhgsAmdG0GKNjuPcA6Tz9x/4ICV3of6Fz2E8IMT0ZOeouaB9
gsJrXTEiDvDplfsKgC7kn0Vh0RXQ8n+yEWxmbBXNn2NRn8P/fPAnuISuIpqULheDcxHVA9KYDrft
BeOLDfIkDtBC+ftMfXD8XGaXqv2+orQKH0hZNVUuh5qri3nbu1ddcheNY17SckweOlsjVYDs4H3k
BfO+Kgpx3qVDxdmQ9G35yIpZ5na20c0yxtXFrrlx6V1DOAXhbKvy/1YCzTCTL/8fp9h5lvrxFPYb
7fAOQFyFW0K7tHU+9mfrmB+s7H8RvMqBaL9uw4c5gmXQ0S9lcuepbdsjkY0ak0vxWuYxQKto4w8h
Ge21H4T0adqC8fC/zz1jiQs5quCAVdiotj+DpWdHNL76DEbeewoOp9GduQ9Hn0+12taf4TotBxzk
4FghGz5TQX5v5k+jO7X7ZItqUki2/IQtlo+yehKi19fsUlPD6E7tvoAajieHqv5KbB2mdQmqTklg
Q7Fv3k/X0b+KJX0F8BVcgL3v4YpkZQ1GcsmDbQ9q4TQzpxn71+h+VSTBNDT2J5KeEG+Xqs1ne9Ya
9Z1ofBr8VHj41+ByGeDTYLzgK6AK0U2iJns5RuGedulpdCfo8ok3zeTP0c9WTV3mFd2at3b9sW/W
nepdV1HfriboXrieKj8LIlB5L+HjS9YdF+Xp652LksHJqA3RgX2mo0KNCq6xQZi1w8rPFM0/2PKu
6tm0+bEii0mefbBUDr7nKQREsaeli693FcM6IMsEDJwTlGbA4jUh3r2LHUn298l/txdzGt45ryEV
eJOXAln61ldRGldsix5k0bfxN7aE3gpef1EEEjQHUwUosAIv2mbgcDbND8rLvtuRdZ0+wznYtBgi
BvU8+TYF5qK2/BdI6Pv2l4vnKesh8bUR1Vs5x/kaQzOKQKH8TLL10do7hxpMELh92YU+x1P0NWJ9
nY0oq5xZnI8Gdw51waMSjjsrfdZNOBzRNF/zeSt27lrnTPcApAD4u9lnMAO+M7jdZCfk885pcc60
WgZtN/Dwn02rb+YFfinFujcIuAieaIItEQj/9rksCp7WPi5SPpN636S7yBizxFPlRb59Bmq8zvFo
foqW7RzY+oMVdaHcHRg93EBt/7nUrLttIiRuIirXnZ/unuUIcnSKsfplNAuKk2LpUV4VoVi///2y
+OjrnUMa6kB5/cKS5wbuthlZWp5Nrfqyb3An+M59NI7xNqh8JPH2RMeuyjVEGHe8tHG/RM459TYd
rGyWKldosGRbIpo+JUERv+37eOekjvNAgrYBUAX4/yut5+6uAqfwzEv7o2l3Tuo0hNDRrIzKA7/q
3mA/C4ytmH7v+3LnpG6wf69QJ0HRp/PGA+qF4w2Fle2+e8AtErBlq3RX1sl3KKcNKcW9PiKM7Xii
nNbUietcQRNxbS0mvTf5xprjArbXrllx0TMt1xQshFnl1qsyyYd/YEb6c9/QTvqNYnxTRWRLnq2O
w2sTAJ1VDMt4Jtd5l0GASXE12YBKRjKvVfyzQ7Ew+irGsg3DjKJdYdoMLUZPH9p5k/RC2m7hXtaJ
emhhrFsHKOjhISbg1J31E0qtAhbLbIqvFrWFbCfJzQXfIFrSbQkxsbLsUxptV1tR7EshXNwNLAdn
YJmDJk/k2neXqt+WL1U/+V6+b+GcK6SjBtB/EM3yVsT1Yanq6OuCbOnMwn1wyF3kTTBYgypH2+TC
0DabC8j+Ek13To1zUlTDwqKZ0ZmdQev5B00r9HLg23fmbv1TrnRLgdhzLiSlCtqALh4XLz3deFRd
2ECgeI0d1c/P6DslXWaCcqX5nJRTc8+Xdon/QTtHoORNy2FREV5yfbMBCI0y25hD1MCUsFj29PwG
D8uZ71xBF90C6+ZyWkRFn4cR2jhfbFKirBQTAHF3qXhgJpwITIMgKCur+POm4zFboMT/2IqC78CO
n+bZib+KhzPBA1W8oCT5T2ugm6LlOYPcD/afi2uxm05Q5Kn6lwK9mxhLaItPCGrhOUGfjx4af6h+
/3qhrs0AV2cS12++V3voCBY9+CQrNCTVK+SWt+7aRKrhv9D0DMeHRID/cwxRwKTNZRutK9sBFcEU
uhX3roqY7aMW3G0R3qxC/q4FGfalX269nW1QkAdfkX/3TXccjP9PH9Ad5dbTyrv5hZWjgFOY+WHH
gKHoPfRZ7NN9c+LqzsHlMvQr0pkfqkCpmA2E56HZ++VOflGsPuq2sjI/Jh84puQEE15Ls3NanHst
GZeYRjhyL3EpVQou/ZIF6GftW08XmQNQ8ohuNq/yUBZzqbPIi6C0MviQRNpZcXKRJ4Tpho9Wjy9d
H3hBSteEeKlH6R5qHfbNf+FOUIAOy3j0nmkR9a9qpV2+ViWAQGdC4ik5f+fmdwv1whcyoUAT5MVq
57J4UZQWd2g/aKy1LFsyPsk4icJPsC6dEZKjYgoyPW2QL0jxHozYEVpZMa2zCHBQebklRItLSJ/M
fgVXXCOa7gq98IT+WtCtDt7s3LIxjQtOX4cabUfg9uEcHR5Gf1V6zgpVBfQIWAOBf2o8myT6PMHE
GZyJUtSJjyDTFLy56tQWS0DHqxYQ7DwMZZUcLamj7SaGEUHVpC0d+/XoFwhreVcHkbnmpJf6AIkm
0ENiTWj3VZSrD0uYqvMfTGOsL1JR1kp06TwuEfT04Q9VLPXOKoMrbGUh+ceBmoxefBXF5HczdmPx
ss3D/HpmHd9fRrfnNS6ooYawj35pY05zWMp/adZy2Jc3uQ0v5vkD7YAQfzYcbC2+ojlc2vrw9y8/
Zc3vbUAnmx7AqLFmiSDgWALFdYSveDxdMi2xtYrCBvVlX6suuYCnqp8cqxikj33lExf4BiRUM/WN
EC+2jK6bZtYXfizKM1N2Cujv/VVOoO8YXVldld4zn0Pdfel83q1PADwl2w2keml8q8E43CmW4nbB
gNhKPN5P8WX/5n/ZJTqNi8e59kXfdy3AQfI7xJe+dGp6xU20L1y5fS8KR1vPh8X1MzAS0WW/ReGR
a7Yvorhtr7WqqqjEMX/hC7uCWW5zEYZ8l9gYkg9ns1r4N2tbrtMLn9SY4mB0eSPmfcmh2/JCeR7U
9MLIFyHF13VTwOxLtqdTekqbnA2JF+AyL9EIJmTSl+CqzBp2W+XT38/wB6mn27DmhMMuCPiTZ6Q4
SUq2eU0RauNzMer9s+R2qjeC1KlfQ/6cTOvnQMdX5RTtq4e50nSQCpF0pLV9MWqTt0lXNEePcrOv
vOFK0ymGJ/ic9P6L8qE2Q6t2zsZu76efAvq/svFZBGVD48i+dF27Xo8i+gUjd77vLetK03WzWfx6
W+3LwhuaDluzZaI/Jwb2QcrhStOZDnIeuOSXF7IR1qZVMdZKpqyxY/GYQFgo2vdmdlXqEvD1uSah
fYEBwpzGoNmnUaK+7dvyzvUIDiQkLgxdXoBB8i/ADlH/D5X9D6KHa1JZqMR4S+MtLwNs0NlNCD2F
LhUrssqUToWe83ghkf265y/hrm4dvEdRibc2/l6Uq0jXDeCrqt2nLMm4q1tnVlDlJFCp323LHuwI
L/ce76p9X+6+1QGLbCFCurzoNhDp1quHuN5+7BvbuS8LztogbvvwO597fiHnubkqw37aVRDmrmId
N5aycbL+d1XMnzXfRAaG4su+Lz9d0v+6GIAL9Kmeffuig87kXqSg0gqW+q7LmCfOO5autlho1ycv
0tfXBohe/Nb9vg8n//nhRVisSQvBzZcRNO6LJCTfTdPuUxXjrollXcZc1hqDn/bh4NNrypq3fd/t
vGFtOYyNhJrVSz1E1+A+R0CIcn/ffLtSdcNi4zL2+PQyJ0ZelF2dpP6y7NjkAMG44W9aawNEezg9
dQZOPOmkzHwdAXG6B3VwGt85RP669FULz7AnDvmvdO3n5qa0/R4bxNPoTgS0DW7EJuowuqLNhSqT
9VND7Xomg38vpzmN7hwjYpWEdhjH+/dE3/oDzir73d/uHCPBGhrFzRQ8EChiXhnhNzdt0+7YkKdP
dw5S17TtpI0MHkwLN2wAmMebZT6bjp0Wz33anEZ3Ip+Imrbok2V4WgfQU/w24fUR1Id+uuBjPUKv
JvDPNQSSD37KOVkrGYAYbKr5SZEoeVz1HLzYDuT7HCWcNoLeWrK1l4G3BSalLJKPS+eTw/9+qGOf
uFFRBbWEDHI7PvklyuKWQscvbbc22aGeeRreeUisli9Rr9boniMTTz4RoBgBRm+motyRwZ1+wImN
ttWAlyfz9jT5kf4Gx7TbgMTB498n5wN1N+LquQLL1m/DFJmnQpOCXYPWCByX1JrFl3yyrD2IdbK/
iyGh9p5SUYtH2pKGf0b9AGZAfrhAcHPYpmNJDZhHis9gHiWSa2gecVXNaSViW+eF6hN0FqZ6eeFw
cTGHqZZ9fSHKza8vrM/65LqWFrSBmEM7ZtWQQDoMjMfiorAnDSS/J7K/2IKygBiIsN433+jyGFr8
cEwH6u14zp6m2rmHJuWHvSwm8sjaJfoEuGv0WDbjnn7baXTnHjLa6KAaFVg3UJI6KA800qSxXfb3
lXz/lgOW7z9jbrdU/dJAxuqJQ3zs3vAKTPogWNYdWfLp452biC8LCeJ4sk8DNPQ/D14bmgx49m4P
mvA0vnMXyRkI0Ziv/tMWm5eAghWQalRCzg3//v1DXBXaycye6RSownjcbkvKdGlMuuL6+01g4/3M
KAsqNJgTPaRcDSPJZ0mr+swh+2Bp3MhvAhQDtrjxH8nW9hemAq20Daptx+MIM/d/OLuyJjltrv2L
qBIChLjtdfaZnumJ7dxQfu1YCBCbEEL8+u/B341DpqeruEtNEhq0HB2d8yxLkVq03ushtDl5A9Sf
bdEn1me/NexaeJsn4L+HBOWL8KNpOuiuSsYzw+5XP+vWGXWEgpsAnj2I9J3zyqi8hyhfSPcqD6A6
uqlLFIv//++NMrkCuw+Gfg+g+EV0Q/xRp4+VzYtfBNZzYk+moXwt4iyE+ozzB/PGoAqkT14bgPmW
lFH+Q3ieAzsO3kHktgzr8sz8qPoOJT7+q/Qn/T6DofsfJsFHD7EF5jK3wBn+4kZDScdHw6rYSTCs
gXlIVHEbgt5Dttx2zG58ELvIXri2EnvQPvMrU/LRvXieksVi5jhwRBzJ+k1D8uu7BIDhXk0ti87g
r5jhys1jnoCPJmZxpNIs6XE9iNpTWBL0K8CBkpiYvpP6ndc2747weGHfm3bq+itrIQguLYZFGshR
XFHQ90xeddmr6Az59d4+8szv+vs+y7NvbZibt8b0gdlAfiYTB0WrYtq5opLsxsmkOgYp6ih3YVqD
45j5ExJUEHLbWO0K5wv4SbOGQRldWG2/67JWwYH7UpKnuOtyVLwa0PqOqGbK27wopwmSfaXHAII0
w+Q9VhCkZHeyTtpxCwkREqfb2CeJt2WRqr8jv9R0y2KV3/SBxj+mrBvuwDCLUqgFYlMeAMLDamTg
gNxCWdhjO5w0AXRKa5f7R+s1zd7hkPpqqzHYBYA1BWfNYDFkoMLoYCi9BUEK8EyoEaJ4z+qkgW5O
Ndq0eVegrgZ/dV3jjQcCyPTzFDZA2uu0qqDeqGFUV21pNAZVAY6hbp/DXuTBXkykvSGshSQSx204
39Q1xzIVJHXjFocwtgSNOv8vl48QXusS9w1s2aC50T0qsvu0xi1pr5Iq3raNZg88jfithVLk17qD
wegzpGLHFFKCPaXpIeza9ln0qRfdVoqCreWU19zxgXjjhtdFU99rOM3yQ9gk+Y+wpPGraqx4LDr4
2hcVmdJg09V+Lm4YbS27ZVVQ/GXUJG6tAEX/JqSYvK2gI/u7QUe53ISJHfNDwWHtvUs7Qf9Hmk4m
Al0jB6icXxT4Jc//rr1Q1Y/GOqhTsTQAgxHx815CvPREwcH+JnM1nXQvA/eLg1laYpwG+lhyH8qR
gJZFN8rKAkpH4RTXNxU4Z3rLslYf28iY6mC7Mo63oKnJLW08ZsBubOsD0LRgyqLgR/eslP5tmI5u
2NaeFyJ11dGj4MYf7yrVhfuCaO++0hCCsLC1vcsYS7+glte5vYRYTnmOawW6Kah/dbuF4RfCjbMB
6U52BvPepOiJlVinKeilUCpje5CahzvlYYrBoWV7FwNimnDUcEw1gAwqJLyJkxb5QuE1SJZrSxDG
TEdocwMjl/G7SExT3EemMW/CH/CSohRI4mmm0/5AQ4+rJ6i0gqPdgtvxiMeBhMqiDrIubmbcEVxQ
D9zGUMfBLTi/BdV9elFGN79EhiHSsi4OBVbjUx205lstIgJQBarz84FJctxla1LDqSbUTxyQ4q0z
daOgP2Wt2hpI79/ZbsIIaAbZqRssb7sPc12LfTt6yUvvRQPoXaLqphc+5MlT7aDHvJugQPNGMlxL
HpmE1PAGzTeQgGEYVoOHCM4ischTN44O/Gxk7w0PGVjobpOmwQQeYhSG+t1VxRj+NUUjBG3S0Hgp
pEbr6Slkup2Lb2hVChbl/EkVNXvQXg7BXeNnTN6XTRv+DEBGgn41BdJ+LLQWB2n9nO5sNUECdsOd
531TAMqA8B+DVSRqcLqkov4/RGdU7NqWFyfkNT4kuFWv+VE1CFNhG0/JUVHC9RYad+pJeRovPeXg
RkJvNE7VRugWY5XEyPc1AW281MYdQDaGh9kIvZmdtqrBNTOGdReNW9Lf1hau7ccwIWi4m5wJUJ9B
ioHFV/ZbUo2GQid8o9oiYzd+HBGv3aLZmoGJakWdS/DhW1+5hzAK8uqGFSqyb64rxDMzDhoV44BK
CAdyyd/BGktu24qN2UvWFRVI2vEETmY5WKRqgxkcKMyiopa8wPLH+5K26Nsn2zkY/lMnkD4AE93g
PiDCDvnkNu4gWQDZH/0UpiAnY6WrYeeDSdsedc1Zh/+uApHfgYHz5I3wcYPQKX9ifUrBbtdRwg4M
vOWnyEzJW1FWSfEQ1VWHDaKxE7x4ZjpD0Yv/zCs2PGU6pveKjN4tusz0vpdKHViM8i/0y0mX7gov
IMGjCloQzxT4/W/9BPOyGnitaEvCPpCQiphS+0q9KuwORI2jf4cYx25RVuyrbdkJpJSsidLj1FTi
Zwjs8qNNO/ZlgEj1uQiUPgRFF4CVUMv2WNfdCAyGN2u7rroA8MXlhZEmtFBgq6AXlMU7+EOwbdXU
a4gbc0qzuLwQxVwO6nv8xnSMm4WJFI6aOO+KZOXrL+4vLUDHcoTTwRviQsMfoDUXsdcpcezL58Pz
UXd6/oDFBaZwiAS2gpwWcylDNumNQAjQzEd6whsZV/vGFxCWrBvpMJcV+/75z17I/Zf8MbjrwWka
jbrzzLjfatD2QX6jwZWM7NLTF8WHVoCfzc0kzi6Y60MGsrd+4q1pu2DIlvwxA9KhbbHQ3xjsk8It
h/UQco4yXleYWRLIVD9DeaRv30gJEhbEGYabGHK1K8qt88svtoMITExEp+2bjCa3EwEomT6KC+tu
20sCWQ1phq7KY4g2SREfwrCr3zPIZawr+SwZZClC09Apat8UB+reoVj5nnttduV2cmnRLHaCBf0D
2trcvv0GsKkRtVyw06/dfS49fXH30RLC6a3l6swnKMmnCJZfIf+wdmQWlx7S1bkNANJ6w4mGC2Tg
kKFWOLR2q3brkj5GwZyHR0VYnWuLJcmAKXlukCKtm9b/0sdQo0etbHyGP0e5w303uG36q4zJC7L+
dEkfS+HIarht3HPtV2P2nsJzonyIWiiv3YDm7gUPbTzrOoyQFXwlBJT3bZsmTXxIWQK1KKNiaCs0
Tf83VEA6u0/LDCIUopozjTbOxXOVWvuPH87/R1cWkJZet5WWdDMUCUedo2J4tj7qF1Z09WkCRuDK
mF+4ii8ZZ6T1KagyGTQsgIB7ZlENwB1Nc3koNUOhdt2ymffCH406SOf1FedZ++YiZBaKZ+XZCxS5
sigvfcLiZCxazF0OfvybDRSkW7p8eoJ6DU3gsTFrqXz+CRdXzyIqQOWxyoOhqNGDcRAk0UWtxUap
Wf/EdLx9MrhwZrtCqORAfMb6O9lCr4cFYVrsqYRKAHJDDU2rofbMbRnRAko4Sb7L0jbaydrL5UbK
CC+NxqDLXj5/6Usjs4g1VlapaSGrcS5craEABREmAcMJ5x9baAFeQZddKB0uKW6pjFC3KHX7xnJS
7rgpR7aJCCwnZU6KdxUg/OyRvSp+osDs0m0V5+EaOA4OsSUBzrCMOWOa8ixqgosb5d2pH+V05cvm
5flBBWnJgOPaDLBnKpNXR3pvSwZq4e5yte9yYXKWZiZFiDiCwSlxEMx9hLSEFeBBqdgMR2A+IQbz
+Rq49BGLkhQRKfP8Jm3PNh/sgfko4R4TLvrhSpZyocy2lKd2k7AlfF7yc9uVqG06psfvEoZmJbDT
UzehVMCzfDtWQIqvC4hLfpyQrtExi8SJQ1L/AaYiwUMOVe4rPY7fQNKPZn0RTognIbbd2exkptkW
Q/rkXcLo5KsBlQZbFewUu/Mh7HUkJceNdHJxHKPyFSUo2M2GFDefz9ul5bGIN6mkhYXIePzCYTn0
nchZ9L2oo8doGssrMe3S0liGh15qNmUiP4Npw46Eo1rV1lq/f/4Bl56+SEUAqIAxUsjk2Xkxx4NV
/RCgHnLl3efl+8EsLVlvRrIE9W7g+gqoz6sTzP/G6B3Ci5CmKaGn8RxMbbtGhQJRZqkgHeInQtVZ
eUalSR9lp6LHqrlqanRhnJYsOMNaTRXS5LOwqPdvNdVQDouhBbIuii1pbAVLgcHpR++NBRR1Z+cn
KaobVCRXAsCl958X8B+HuwGyFQLx0sPh7pHb0JfJ3RjHV06w38jej+Z5/tU/ns5bCGDrSHTnooJ0
2Fvrl1CaQ2GpLn/qtKRsB0q1+0JAJbRbwKtRt65ZiYKSdsEY/iPjovNxq0ymVzvCFG0rYrhKbSJU
p9g31sf6PHhe9T/Igg7tFg6V0KZBcaQ7uCis88eKz2KJn++GC9t5yZlDAbw3rkv5q2hrU6HY2wOb
2ihIMmbB1VvXpU2xiBkWmosqty47gx7lyMaA/1zuLOv1dM/6odyNTctOn3/PpVlfxA422RAQOMge
SRowgSZFCBmtEjIk+3XPX0QPa6vOZfEUv7I4RCrhxRblGoma5ueP/80q+WBdLXmAxTCksDz3A+h4
9uWrgGziuJVtRnETDuA8F+Xl1P1jKuc9go1Y25c0gg7QAyqpPnsgos2LYyoy/7YIQ3hsSVJbbwNm
4dC88Ck0RzUEKElL1w7DqaCm7d7THCLJt0A5Un8PDYupOeToCx49r3fNlVT+wpQsKYNmyFlTlGXw
Rkdwoyjr+X3gRcm6U3dJF4R7XK6qPgzeeIZF207cnaDAvU4gCkvm39s8BQol0lYEb6aqgITgBWTC
aVNUXz+f7ktDs4hRMoxs6PyWvllc28bHNmMqespU2u3WPX/+3T+iFGQ0oxp2QgEUqEKxrSFN+Jwl
Xn+lNPcbF//RYl2kJExAArZJBv4ChUjN0AqsBnoPZV2wZOWABP82KEqRbYpw0NvEyPaubmbBzzwq
0c4o68B2xxxGO8EecgVub0URfPuNuo9L4VcbImP+c904LANQgMoyJEeDN5iMQRhYNVF1GFzvrqlG
XEg2f/dd/xjnnkHubnJG/Koq6Cm9qY4iz8zSsTGopxfZsfQiJzdd6KorWdilhbMIQ04JnAd5KV9Z
WKkDh9HOpiUA/X8+XBeuTkvWnug7ldEmyN7ciDpWVibVXx3MWHq0S0yJKRJmi85fc5N6sQi3sG9j
V87sCwcFXdRFuRBFbNVgzsxkQ3VQxEArl8/welU1QffqDxBVu/KRF4ZwyT5iA0zfiPGTNwsA5gPn
M76sk1X01+djeOnxi8iBFngSSZ54Dxotqx381M3e969ZhP0W7f5g5y1Jj86vAUzxcv+FeqHAJ6ho
mL4JJWKIsTZF8YtVFBmnZ5B4bJSFZjPkJHt+BC0wAcAgJL26Fb7qHvymjb8VJLPjMe1RrnguTNZ6
e1mIwUDMD2VkwN7RihkeKYeoyEMoII59bC3EUQGUCPNtVJZK3gRNULJD3GXdNYe1C3nJf6CldCTM
ZVFyEkZ0UFgVNEuPYdMFZtdHrF+jVIMU+j8Y08KrbGxFcgohlvQGjtjkbWGKieizbhXMq+OPwFA0
7VhkeSpedWTGBzTOk1Pgedm6s29JHW0BtNKFJ6AOPGvEKTalR79vV1bHlqQ2jUZwAkMRcxYNNI6e
BFDQ9CX3/GBdBWDJbzMmCnw6pOKxbUl+ZGPf3k7U+7Zu4BcBMqx96TflGL2k3HT3EEGnp5EBJ7Lq
6UuKG+vlJFQZRy+zV9kb1M+HO0hPyCtR8ELoWHLcQp5OTSMa8fg7dNAI/5QFycqcYEly44MPhm5E
vRNtxji7p65le9RgBnsF33Tp7ReBD3ApYI1i3Z6VSOsXIJ34zwR69VeW/HwSfBD4luIDLofyOwmi
/swyCZoqFSJMNv9/T+I0kPe9HyQvFNCZI0w763W7eKlKoOPQo2BCQEvVy8ZnBUzC31k0xFfO8t8V
yY++aZFGFQOQSWh7JSf4jsXRkwDCI3vkKkHP2RQF9K4tNzS9racJVnm8G1tz0w4o4kYBJU8+XOCA
BwpaAkuxOOjIhqLXP8cav2m2WPPsJP2Cua0xvIcXa19aubGhTh4svJr5rlbOhHiq3yEvKnDbYEVm
8g1UV5vH0uP8l4tsWR/CKbHnEOZhPvT0C6nMtKM1FAbhZ1CaaI+BIfeCB943qNoZrbcCOIT+heQZ
zKcCPzJfLe1oek9CUXcPULKPv8kWVikBYLqQrE9093VsUkbsRtreyWeNjxVbhURqC/lrbwQ0u/dV
eh8UY/YFn1mbY1gyr3wcG7A0FWTJI1i8hunRdCkmB6Qk2C1Uawg98ymxmCCecrjWT175SiKkCgK3
l5eBA4KyKpgsyQKkH9LGoQ71Ck9Y+4iqaPbSaxzZnz993nYfLK4lWYDP+IYA9YbXMOndlxpazwCK
QOt7q6KO7isPHMMrv3Rh4/+HM1eBXUK8Rr6iKNUUN632Wnvrh/Ao+PxLLjx/yeDXaExG0Zjp16Jl
4TvHBR+SUtm1k/pSYFkUDuaLylh7Lj0RrOjqjg1IasMhDp5TMVBQOIomeQqVKl+qkQRXarqXvmhx
SOmimQDIzLrXEHnaoxpUX2wa4hfrUAZLUnDa54SMRVC8Cj6lUDeGRdcQ4aawajqWpODU64EyCM3w
at2UnWVQleco666hYi4YFtMlM0pUMpCmFeJVAWyQ/az9dEZhVlDSf5fMQMU6Coog2ULTAUqkSHYj
6ExMFb/hPRv0395ojXcKUhpFV478Swnp4lizGubSCcQpXzn8JP4yMDoNYe6CJbMpLSw2rqzxj3/F
X5JeAL4GPljWzSvRMZylW2rnnzEtFmPZQav/SoZx6WcW9yyg6uOptLR6ZRNE2u41LDMeWUgr9taN
0VXT8I+Xt79kwNSh9pCvu+TERpmN+JiMQzdQwoRhzQrELfPfyTUOpilT4M2hKw5PawDMG6DNhmta
w5fGaP77H6k7jDEYLfpQwdGI0JuUD+y7iB2TW6+LXj//gI9js79kloB2PbLBw2wLOIJCJxOSmRs9
zF62nqrI1xZ9mys5xqWpCBYf48Es0AM287VIGb+tCQBHgQTh8PPvuDRU9N9PdzEKOjSLu18lOmzj
BlWB5mgIH7OjX3N+zXTy0q8sIrSNOYeKEPPOgvkZ2aF5DfApVEq68WZKAdO8sgUvDdUiKEspXJXk
nXjXMOKBH0Zh7mNT6Ss778LTl5wS5vo+H6LRPzHwVXzkbfCb3Ta6Xfn2S1YJ8YhsItww322PC6eb
evnQu25Vy8ZfckoKWYYOzVTvbCeO0DvNtjwTA0nsytB/qLwYE+BG/r2Q6qaraFBO7asKOFC7Rd4a
oK/DHPZJKUcauklNZtQLgSLhuMGNGoDAAYIdLcSHmvS5JAYsNtaz7pRMLnn7fHFfmrFFHHAZ/AE8
E/MTsAn+mVpf/zWRNcLd8wfPP/pHkCkm1lbYI/QUwk7+vuDxdI+qznRlX1569cWuZzLLkrhsvdca
ePC98jzRbXCY1t/Xjcxi2wNu3OB2nQfnohjf60maetcBHXstBbj09ov97mhX+DxqhjPDJWFrAfi/
GyugUta9/GKbQzdzzGSpZ97dTL9SgO6jVLPuxugv4aMwh0QaN6jg1AJNlx2g3Apv7IhK9+Pzt/84
W/WXBgSdGycNAeH8vcpkepRJXEGoK6OkebC8EcWed20R7ZMqbMIbQz23RucO63UJLdUQMwTfUwxn
CJ8i7SoyeRhhR76qU+QvkaVOdClr0MY+KfAlHgyP9LkKr4beCykl8PL/3mzgyaYBRen/FWAJEd5V
GmJWcJ4zkduo0S/yXZ02uH5ua9jNqi0ulbMblVcot2FFDT3XjZMBva/IyhY1VNr+/UJS+1C6z7zs
0Y2AdGhOyhu/Y+fPl8iF7bMEo6KVF44DatCPtpENmikAL1cFbvLrnr7Y+2pkkQP1IUR9NipvRB1A
+o3m1/opl959sfUtWASBSqz3StpOH0SW1udcDsHKZbbY+jVDHXaI++4V/Lv0WZRzA94jHmQDV43N
Eo0qigkqkCQEvC3MvO81aujgWLD8mjnRhaxxCUdFyq6JALftZNycVluE9V0xBF33PuSjg3wjV7Xa
f/4pl35rbnj9cT5ZmY9akJCd6CRld4ALRB/sZaPqG6oLWJhNZd9mV4btQn63BJRar1OeAN3rZDiO
9AOqtbAF5LTqswNE2Jt1F31/iSxtwzBG5ydPTjRx4lYlqb9LRWveFHS5/uH1EMBbt9KwrI874onT
5+N4YUGz+e9/jGMdI8+rdBaeahLjqoXO4LcM9p+7dU9fnPNt3cRQohqzVwHd6jPIW9FbVYId9PnT
LyDPfLbY66EjDdTT2/SkY+mhnZuDF0NIFjUb5WdzJTZRb9yfHR5rG8o3HljIA4elAdJ1Qm9thawc
jh62iAnEoidYRaR+tbyob2vN5O1krwkZXThP/wMWNa2fQVWOnGSIMdxqBq9EAnSl2sL8ui7vwj6R
X/tJY11aeCxeaaBfWBVLmKgr21xQigOJwVjpV1pOdbaNW0W+fj5xlx4/f+wfi06CODN6Q1a/p503
0+vA2G63U3/9QL30A4vo4ArSFzUIPz8MmGXlcBs33tAfyZhNdmspnP8c2CFHEsM/Vw4g0e8QsXL3
t4LkRj/ejnmjh0f4t8KEeIC5Z3Q/DOM1Q5nftfn/1j39aHGV0CF05fqmik842nX+ID1KAJ3sBw/o
eaKyJ0uG+n3SbABhb/T95lin0vsux77xILIaWnifag4SHdzx2EuEijxdVZXzl8BUUhUMedpYv0OK
stw5AofPiV/97ktTMv/9jzlnvhhzUo3jqe5k+wVGRvWvMY3tlZbdhRD925v5j6dLv6tZAH/e+TiY
QEbt05DAnhYSY98A5ihfPl+38/L5aOoW8QamV/EQqZycKFRV8pt2spw8QlimhKCtBR8UOdoQwb43
5W5dbIkWsQXJLIus5sU7tAnovXQue41rIOE+/57fEo8ffdAi4QhlP8BwJcAtr1KF/08M/KwQILGB
r3arhJf1r9RM7gAOeaZA+4b+PrpNkEMFfNi7p3zq/I3pq+IVGGza7NFh6YafISIkxHvbmat85TXn
1/ngNZfYVTqEIUz2/PKdpMK2QEhHqNelcFvQu6CDvIxhkWG3PURi21mql9xwnap/8ma8ZjP0u4v3
0RssIpYZG7+iqWog2lrAAorlKt0D/hGnG67RfwLPt4Ecjesn75BOKrvLrMlf+zzLmxvDWTK9oHBD
8x0cG8CghlIouvnQoSmvrP4Le2uJiG1rErG4kOnJ5BqunCTLTlnO9LriyhIPSy2F2FIq/VOdAIrA
c5WdB2quHAUXcIVoCv47LkitVOs3tnpt6wB+sWHRFdBFICLQOwANa7tJC8ZBV4ghcZ3MRWewz5M7
6ZJ+O9uB4d/H818hRT6STYZkWe+cbmBO749owEE+KC6O2ez2eoJ/jmy2ZaOyb6FGK3AP6M5QbWpT
okPZ4Ynr8AN+uAh1EFSQUyxE985gVhztnJjMz3gAcmXdNWEJjU1lTqOwCtgJpufsoc1Zx3ZxPlwF
jV1aToswR1jS+L7sgxPQc0O0t20hgBQjlF4Jo5eevwhqsGocyrrIMigxAALRSpq94LJJtp9Hi0tP
X8S0tJtynUydeG37AO0P9JJZvc2Gq840H5odIN9bImFNNNW4vxbTCR7Fub9NO14k96T0VRGBkpR2
/X4c6/AnAONgNA9dHbudUa5jz2WiXXvz+Vf+hrx9EJGW4FUUE0Fd93V6SoXHcetpfWjs1ll2w2lq
hqe0KCBE0yJFZHvSoo9/x4ABf0lL7ugmFUkGW2jm1/677gKYWDeqwmbptAMgC4IAxQvhuesPkZ+n
HRrdI+33sQoptDpkURy1p0Kz84dSHWqXANoblL7lu9TU6KlO3GZfoK+a/4pRCbpyq79wvi/BtJyN
XWRSbClaVfJQRwroTekIMMNer0mw+3xQ52j+0ZguUrMZq9AlTZecWt213k5Dpbff1CIvdsaLxh9V
VvN9URr2pRsg0vH5b15YrktvDiPaBBVWAJ5NWxzAwRy+Tm09/u/zh18atvlH/0iLdKgaU+WUnVxT
4jIOVyIANUjfFv024kyMV/KISz+zuObZzprazwQk6woaly8w14RiheNN/xCNUN668iuXRmoRlgSc
U+GtXEdAowDsEqaw8q3R0bmyoS49fRGUaDV1EH4TuAgPg+z3coxFd8j6lfh8P1iEJZMGoEP5efcu
ZDE+Fx3I6V02lKuwTeBq/nuiYemYVVnmh6cihfLtIezTrLmL88QVVwb/wtZYAmDbLmBTEcT9u506
yA60tvw2N8It1IZUNuwBrJDuIZAgrx0bFkID4fMFfGFWllhYQl2cp5FGs93L82JDw1kCcNI48Nc9
f7HjcU6nxPokPNnSR5xmvuumPXCqKwvHSzgsL5MkCQjAAribsE07VeQ5Ga7yvy/su9851R/bmxmV
sDBJ+vcaii+34QirNKiq1KegD9YJQvhLJGdRQ1knC8fqQZZl8is0oBJueoiOXDmsf1NDPwi5Sywn
8yBNACvt5h2c4ORFDWUa7BSVk9vocJjMtq6GMf+i0tz9IE0JI/i6SaGtgosdjbYMMkB0MPKp10Px
2IFt/KDgQPRkax7+oEldgjLUVUoeUUmNOngNxe2bkGkPN1q/BLu3gmJkr3WxAdMr/IrEXt6pop/q
7WCy5MAsNPyV7Vq2Ca2FNpLkQUah6gX1NZzy1L8pHFBXBELostiAkBzvJHCj2cazcRzchC5DRgac
R0JA/K/ym3JoWXfP/BGXdy9JoKNNUPWvNtHomHjHjpXproVAwxY7qtd77avxIeo4flLnRr9MoLR/
EUR5ydbj0NKHPBrRx8ZSma4LgUvcazFbc0EXc3hHciGyu99qBVAPyooVLgZInJbmDpjKuMwrCs1E
WpJXDuXRv1EFWnk8LKGvMihFmuhqeCdhea79RL4F+VS/r4oTS+RrwcBo7XFROdEKsLiDdWPEj7CP
XqeM4i+xrwZwN6gPteUra1McmEUMajs4VVelQi+E798FgD8iBZEpPE2cpGj7GRe80hx03HRoRbCp
vTZOb7y06G8d8OXDTRCaa0nqhei9xMRqVGGidBqqB9uUbgsSgNn3ur5SGrkQ/JbYV7B2xpGVJpgL
SukN+on8VjaQw9+PpEYvYN28LzIbSrmYtD9gUXEv+KVg7v0K4lJ6zTTkUudvCR2kkLAUFhv73dYT
pAHp7HceFmP5QgjwkEriBnyIZV7/j1bgqB1R+oEnkV8CXuCB6hzcTI6WK5vyv6vsf6wRM0DILBc8
wb0mS56Ya7t/EKSuecRdWguL/IdB5a9QqgHmT6fBVo9gfE0eBEtWzdMSUWgAVzGJ6wd4EtP2NnVF
dz9E/bX89qPdw3jEFqsAJkMClI/e3acBNA13htr+mdfdcEMwKXuuMogvusAhn87Qavzx+Sd9VGyc
f3SR7jIUEdvUxP5925HyVtKpveWtBz1IT3AcwrVGlWcaWPPz85/7aH7mn1vkv6ghOeeJwL+nifzp
Ui13cb8qzZofvph8zSDzokwf3nMNZVFIC5ebyS/Oq9582axgdlRF5/z04HDm3PBSmPtkzK4My4VZ
WEpaFEISCR+q5o5YDoE/GypzD6othDtAKaz/DnMFYy076u/rvmV+jT/2oEM2NCaC8UMxIV9El7Pa
xpBOX5HtYhqWrQenrfGbekwRZwTKZFFUHb3sGmbw0kjNcfqPV099cHpT3UBQ26D90u1Jng/5FxqD
hLKJMHgbwRrosPVyHIMrVYELa3YpbKGkhBndYMg9YBkUCqVR/QIS+5qq6jxai13PYwWJ0J7yg5bo
w1PX5DdRlvi7dTO93N7W80GKSB20kGYTgZHafVKOaxqv87svdjMJsz6N29zdGTbCodUb3B54+hXJ
0PzwxW6WXtDEDs4KyII9e+S1dHeZMW+rxmVZ6296z2sA3eISVn0KOpJjODyCi69XNLnw7ktpCk+n
qCo3CR7vJ+IZt7JyDwJ7v25Sl4V4KFtD/T5qxVFZ/lI05Bfl+bq1vqzCq0h3rla9d+AyRPeAEyCC
toFM7MpXX2xfePx6QsOq4aGIwntnSxTQNfK1dZM6b+A/Y4PwZGNHYh5YhEL1hk0jqpA5WQW4nmd1
sVUJ7kAJ2uSR2GSlGjajruxG0e5/695+sVVJBBeqHvgsyFdNZX3jcTg6jQZc43WPX+xV3oemdhRX
WUTM/FZnYATGE7RJ1z19sVlp2eRB34XBPaPoDZkRxKVquhYJLiRGy1I4FNNNnyuCAyVo++KxhWrZ
sLFtKm+LfIKsVQoSfnIyEkY12wncwXXftKx9h6mLSOwRd9dmELdukabkLD+tGq9lpZmlaQarOoHJ
tu3sTBP07gCvgmtcpN+uvsuCB5bqUrjBWlwf6kZM95BxBo0uCfkOjuaFdwAUdvDvJbwu/CNEhWBi
UkKqC9otIhAoqoG//0PBKeMLgZr9AVkJNIKYB18ViF+HKL5TaFnvYbI8xo8p9R1Q+zAJAN6S5pAi
DVMSnkdordV7P80UdOssFdlP5BromEJdo3/E9cPuW9il3CoSwkEcBytEYbK6gf7uxE0UPg4dG/zj
ukFeBBvltSLURZYeVG2fbJkmN9hf+ZUyxlzz/GiEF8GmLjt0tGEDexQ+c9MtFPIhzl0MTH+XBu5l
+abx4Wh7m028MEfxf5xd25Kcthb9IqrETcArfZue9ow94/gSv6ick1ggAUIIEPD1Z3WeYnnaXaXz
dCqpaNRCW9rae11gaiR2eGZJcq9Uev07b/195zBidQ1aCSwGjpPK/jDQ84Wovd/lGDsnUZs2aZij
nHjKIe0GF960CY6UdcLvoHPVInhMq5RKhu3Vx+N7NPLFjwIGuK9+H905ieqQ5enCi+BKgIQiesF1
GTTLJ6/B3QI4OIR1NNk0OHJD7QGgn2GnjZejX566xW8ojfddDsn2Ix7k6V7DlGKHTsGdOsaN7eKW
uFsFRetxy7Bd1vQfKeuxXNAb8FsVp7ytKzvEC6wHjmRBAWZNwXau+eDx5sZJ5ta262CBvXVYdXig
QhBXthD4YtU9Hatbq+IEsRyAUx1XGxyjTP1pNvhj9rm9JyNya3AnQnMKu/JozsQpMlfhH6PXY0Bm
vwvErWjbYeVQfm4BBJGGH+S8vMC+wMvPF2vu5Aq2J10EdmF7YSv6oPEUhwfeTJ4zdwI0N+mMKr9u
L0jp+5Lj0tht1vOV/kt5VgZBE8cCH5RqsatNhIvsnlnd9dp448R1q7N1xiN9ba+dpnisgcOhaVF/
KoZrgxOWkneZlje2jVuktXllYYxj2wsx0VYCEcN3yMo9UDaIJrdCK7OIKLrM7WWdKnUi9UgO9520
b83cuW+nuI5yuJHUsNKB2+HXtor/gd9G8M3rlHErsXk1hGgShe0lGYR4bvH2+aOBMv3Bb3QnWHWa
G9NmOa6Nhqz7aAvDjxBVjjyX3blRYSYktjyO28sULesR2hbFMYQlb+k3dydcE8PsevVhOZkQO0aL
bNiPfR17ju7EK7Ru+rqCIcqxhnIoSCDrAsJhJ5p7zbkbu8YtqrYgTaOxtqjTZNqpxMP5Y7Dcrane
Gvz6pPjPkxAKYMwKtamTtaA5tQQ6Wzjc/vRad5ejzRQnXRYqdYqy+eMEZY7dQBez8xvcuVTzVcYq
XEJ1MmPwOYF1XunZxcIx4MoLEZiHFGu0tZdWwbqGDhaFG30PbHdrza///D9rHileB4FFoObJ9r3V
YJaBqugjjnqduROnxoY6iLJcnfRV0q2V2IzZUNQevcPr6E6c0q5qGroW2IsE5l7xupWVvSdadWtZ
nCiF2mCfklZtj+2IRIZVCH94Iv3w2y1OkLaQaCc6ktsjRUlIs0jtA8Z7rxMArf6fPyhUqmEYkoLU
bCf2xPvrVryCIX1mnrhGlG1UpdWITOAkYREZySEtqw1ptd/gTqHbTMM4RyN8t2zRdXAQgpNXVcyd
152RuAR82o5NCDxBfeboBesUyJEw09ZzXZzLNO+6RYah7U+wAvuc9Frv56UIPQd3QlSmXUhanvSn
lab/MN2K3eC/XZwQXQVErcao0JeoN9PRavi2L0Ft7kz9X0zIr2lY4lo6tvOSwRYvGx5BzlqPZmWz
3TPaLGKXqJqAMgfjzaEAipDVih0SsOTXUrI1XAKYdVAALHRgAth36to+t1ws32P8t+9VMqtvhS6A
mmjYBsB91xBVPI1Tkie6HBmhLXimsBIacgYLgt9vz7drCInrHklhj6pGWptHCAqNfE+GmXy1Wqhz
3oOlksSB0KB5C/2Yp3Y6dVIiEf/9X377MILD0s8hbcYcmfKSYQOM6AtM8np32Xs9mhuDuyT/NeoG
YJOj/mTAjyulhSZFkCZepfXEZfhDIiTXVLfDhUPHHhm+SnfLQrwqRonL8E/gXcXWgOiLKvLkSPqs
/rqtVH32WnSX3o9qWN70wTZclMW1XizjHoY99M5eurXoznmRcN4DvjoOF5KhZZzYq+2UXumdqLs1
+vWf/+dOh+cd3F2aHhVXuP/tzIg7YCB+TYEkdw4MMKgi1Q7DcDHrEsDHrIF9CSLOc8NEP08dyZ9I
Z0gzXtYBx5ERQERB2O/eu+G6vG+cRq5nZjKP2JGoA12SEYSrUse6+0o21T1WFfwN/faNE6zJGJMc
91d9hpEX308bcACailevwV2qPtyRuqmoF6Qls3mCUDste5Y1fpvS5emvSQaFOlhzX2iB57iZohC4
vqaDqqnf5J37PRoyk+sC8H6SqA+onYn9XMnGc3AnA6+zCHyUAtaNOkd635nwNBRe9rc0T1wyvpqU
yRYWD5cILo5HrcBMKIdFeClvXsd3AlanUzrMsTCXlnZCAOq1xqdx04Ffkx+Scz9HFenhrw0U8Abj
UtzCOmte8xUdWr/P6oQszAStCUcEFVlSeMiPH0PIvXpuSScN1zWT9TqGw4Ut0fJQp0lWxtfD0m/m
TqgC8RnyAv6mlxZMn8/Is4p3qIh45oQus16aepmafEasmqtkaAUnzvtPiBsn2S+8eg19fjsbiMms
11Nm1uB7wGY0+bFoAqKT1/q4Zk/SdN2UNfb6C4JwPw3Rlxw+g34B6zLoQZEmCs5U1VmBFbCT+GOP
cwu0st/UnQu2BTFAVdNWnW2TNac2i8m5GM1ffoM74Wplv8jCRtU5T9GvU0GRHzdZeFWfEhdYxkcF
zzro8D5NDRDPdTzxcmuLv/1m7sSqkqPOt7zXp6iRBg09CtXNfr7zHn+TBYVjzMWLAU+qhjUdzCNY
w/AW7dCFhfduYOs9/Nwh3aa6LT4b8I9eATvKL32E5+QRL6fpTtvkVlA48YyHAnixoCOdVR3U2261
GrZJ0xYaeL0SaDX8fg1v/BUXW8YCOaCHO5rHKF67A9q00Z9qgkVAT0jrtwdchBmcxUeT9TY80yr5
kie52Pfz3TfZdZe+kQS5nkmm6/FuJ0N4JjAfhh/qQk28S0EI+/r79bk1vnMTJ2E+rAWdwjNTInyk
FRDzuco9H8O/MNLtTIaamPBcp+NfERuzfj+MWVLt/SZ//VH/SZ1hqR2IYDbR2S5TdYK1dP4skro+
/H70ayHzraV37uG2zRsj4Yh4nkTC6KNiglw6jfoy6SMzPbSsoS8jkADvadd4accjKlMn5tso0mOu
s/Ccg1lxYd0AuWFo0PndES6qDDqACa2aujqDWa92BEYzh1T6yAJdp+4ENG1Z2LCO0QsFrOwVlneQ
8K2bzKsinLiwMjKqhgDsVZ3hhd7CB7MbxAPI5HL9+PuvfSMQXFxZLsZNALvZP0Zw0LOUiX1ReUmC
YWlcWFkgBbRdly05D4ZtICPm/cIPE9DUfoHwC7YMyRGZIIV5jpRe/zflMR/KmWQ+/mPX6Tv3s5m2
SGzwk3+02VSVHJjmMu49qw4u2ZqKaGkKpeNzMmX0L1L0tXoHj+ohuJPxvqnXcZ29E8fwiocONoS9
L9HQobkIiYw6P3MxMok2JtHb9kNBGfDvuMZrCnJd7XIZ0PJJTmpDeaJLwczbj/HSkM/pVoHgDqGI
rfXM9RMn3FcDFTdSZOtjPQBSQWMd7bKI+RVFEicfp3oZbGJMeoHH2dO/WzpVd3FQt+LFiXaSgAAQ
kD69tAN6S1I1H4Um95SUbgzuwtImKrtiWIf0vAaUlCgOjru46O6Jit4a3elcEUaCWW+cn7nqoGJW
g2eunoB599Bexn5zAWgQL4hlAXbbGZao3SP8WoLqPKYh86EaXcd3ruwwkBpufM3KS9Sa4WIOk6Ky
3kTz8PuD8EbG5PKZWzLAGyoA6qmxsGL5JFbd6Wep6/pTl66q7+5cRbf+zPXj/Pfu7rWUsGpML2Dx
XQU5WCXNXhNY1MdDXfsoe1/Xyol91k6hmNo4eIAoz1fJV7mbhWd67mK5zCSgWREWC1ClDGh8NW/N
aemjL7//DLc2qRO8kO0e+4ZH02Xq7bNUtfhaxRD08RvcCV4APi0XRYipWwNb42TB1OfY89xxoVw2
ZrG5mtSc+QTOOpN4SzfkrpTrjYX5Bcu1QMymbaPggawhjHV4BLnw0vtF56K5Nt0B2jEOWJpNDsUx
nQbId26eLbl/XXf+s+tJH2jThDVGn7eWH/omNuciA5DO67u6iC5VTI1kWgUPcN/bnvmVZk2D4Z6d
xK2Vd0JWLjA5B52Wi/Ja0GR2VFCs9u1WukRlstp8Hhjmrtuu2fZqHQO2r9rkH7+lcW7aOl9gtwYn
U7yh4Jz4dWta9kUvhV926sK6okLaQG9s5iVNgevKyUiOY+Z5o/zCu4VZXM6qGKOvlaEHPGmRnW73
eJg3PqsL7NIx2M5IfunlirWgLQgyMSRA9l7L7iK7ZDwGad7o9CHRy0uyIHP0zm9cONe0KsmSrNCP
vKDvgIZSJR5qfrmTi+ZaY2rWtV+Ks6Ex1MxZwFHfbaDXfvRbFyelRp1DazNKe0Ftty+BYiS7WPpB
9RIXz6XEMtuEjvYCaaZHHUGDabivXn9ruzhX6ppWKy3G2JyUnpeSTg0r7+dON7ICl067ZlaN4JqZ
U9JaUUDYP5nSg6Eg0vdT69vbcImyawI+aMpN+iAbMZQrIBI/UhQg/S7Xfwtu/znjeTjwReWZfkRj
Dw2xtmqPvVXiTt50Y/ldTJfUE9943Y28hDXXQ13BwbVvfbN613pjQpt8hVKHvSSk/0D72J4quWq/
ZpsL6opWeOxlphvBOGNPxsJjYxsAvvAKKOJkxS1cC6NgC7OzNsUHyMpAwq2GedbvB78O8kYpyAV1
sbwCm7OvyDnHQbBXgkzb0Uyk7596TpO6bKAnLr79/m+9+YHh9eq8TipmA2hJRuI4UjOFkKlFOEMf
eloqn6MHf8Dp7AVx17EmHsQxsGLdV6tIjqHoW58UBKM73wEPh5mtfJTHkVfkT6KgDbbaFH5+fqvj
npuiHlldzTUUcoLntBnNDrnI4rOHMPfrJ/lP5AbrRLNq0OII6f9DlZNWlkMnCPdcGufkDGJJAqOx
8BCsEzs9oUhcTEHgOXknwYnSwNI1rsRRiP56mWTnJki2g9+yO6+RqB5DrEwtjlWVTftWxtsR2lrh
nVbArS3vPEeKlOYbCTtxhKYy42eBuzE82G6xPi9yqCoUP3/XteOgXLZBfVxllR2F5S8i0D42wRSD
O/E6hpanWSrEkXWFPU0t5Byq60f2Wni3mAAklYzWVIpjHoRoyXR92avtnnzojXV3KwlwHdpkgu7V
EROG9tMa7WD86iPncl0XJ1J1GHENp4X6OEXr+pUauLONhZ489LKuozuhOi7JoMiIDVkM3WHmMyIV
TmR+a+7EKTiQsp24wjHQF/E+Xoe6hOL9PVjLrUV34tQsUZjPhFVgl22hKmclP2tAunyX3YnUaoDh
D4cY8rGXrSiNnfmOdPSD38o4gcpAV87AFBBH2VWgTsSfplx6VeVo5lYN5qCBpR8oGkcTxH+BrqXT
UidWe1VaMbwTpnTcYISYYOr1JP5utvgpiue/fr8q0b+77pf8AIM7V2q6tHxsSVh/Iv040ec8HhcI
vDTpPPclHeptQHUoVMFwqGTYLd/mOF7WtpwsNTkMtIGtBMWfxfkG5Fdf9BW0QZCGHVIoH4+P4IyL
9jR0c64fh7UJ2Fqu8Jvovl6xyHNdbiTBEwuyueDC7wRcZJKujFc2NOCKbLJOT+mcw03RrvkanGM0
aFi9m8e+UND4HQrWvIwmFkVcJhmHRvV+w0TCpByLWa4vUsH1PoHgYL/Ytuxn4IH4bqkHkrCyj7p0
+piiNd1fgo3b/LEQwI1+rjqDPtMRopTB0jzQQKVEnpZ1xv/2TW9k85WHwbAeWqpS/m1W8JHbJRAY
aSKMnNOIQTJAmXgrZbiu20MbCpU+r2PEqu9JFfcVaHAwOipy3J0DBdKb9XyYoKldy6r/EfE+JrCt
DqyJX3oip/aM8U0EK2k98l2eompRlRlXYXBg/YKWMN+6RcEPOpN0KTlETfrvDe9m/nUdLdM/urnh
xT+Mjiiyzm22bA9bNUH5FD81lY9MjOP02qXpFu44JMiDZ1krmC6WGVWjftJLGNOymxXf/ogrGzdH
CqZTgKstpv/MoxTRQeA1VR3RjBB2p8Vct6d2WJZ+N0MMezqTMB3EaQiuwvAq4dIcBYSq2a4u5ik7
M5vDJXbP5sDE2EwbqkrZAoeRnRLRpM+R1EA+1UOsPkRLB1/mjJtwOnQRqsYPilAgXuewz6dPwRaZ
8EsnoAy4D+Si5RNgQtV0AC6j7b7wKe7VRQAC9qVJp5b/UzdLvJp9H0YZUAk6yuqj1jTYUHQiG4Mg
G+g3u8kESXqIpCHkheQhH18hTN7oL6g65vT9tMUg4peg1hQDbjSpwbChQGmEez1PSOfYVizLH6qX
SXyQEw3mA9VQ7D5hX8OTD0YHC9u14HD0u3GdNv2xCKclP9GEpctO1RvAagIGxsH7PoDn3GtaYE7v
NVzShnW3NKLujwXsrJISJGM2AZUMRoX+yybQDZJlg0a7bfdzOGzmCehJQ9/3CBD2RdUUXwRsEVig
tjQc9LEGpZs8Dk2ab59WZfl8yqZYJV+gAgLd2lAnw3IgRdImoD42ffg//HkD1dZwSWBwALCthdTK
sBV9tluG1rTPWdst7Q6zDEdkn3XXh4etDttoz4CZ7X9kcz2BXMoTuDnasreyg/tHGJjavLIhYfO7
WMzNBzutU3qGJ+oyPcUVsqoDmkzoDI7U9vNjJExePDcqaGGxkQseizP8sITYM90ksE+d+0BOu4Th
+IL7B8PmTbog3c2q6AzOKFpb9HqCHp6Wu2FE/fjv2eIAqErTxCJnZdhnOTD7TUKjL31iZv3K17TH
IdhAojn8PkMRkP415QLv4XJAm9L+Rc1AB11ukLtOPkD6FyZsLKtS3eI/UamZd4FsQj2XYS0M+9it
CbPHpmpzosu+g61pWHabiHvU3eCvUDz0fMm7p3mTTDw3AKMPT4TyNZQPeOPHFBq4aZDWH22ii/5U
kyqW//v9FXDjUnfrunDEiUZNcXmJrhn/ZJC8frFGe8nk4HpxUqmUj4uawPs/xg1+6QBXry/4f+2L
39ydVGpF3y6M1lYezVaZakc7GJMd4wTX152O0q3FcfIpJtKxEXhZHXM+fYk6PuzzirQ7v9k76VQd
0RnnqKwB6lq2k2qabjf1yqs2ipV3sqk2pG3Xmbg6Ej2Jh6EX07GoiBfLBaM76VQF18FILkGFUnEC
yJuZ5IsoROb36nHrunRtMp4LeIeHGL6UbfiUIy5Kr2V367rAladNnGLqIU/nncx1/0CaNvMc3cmn
Cp5QPY5dhYulxykckxcOd4hXv6k7FQoJtFkLv5LqWDc0g01G80zG0as5SzNXMbFasgZVY4UsNuPf
IDvQn+k23bN4vOaqb6SZbl1XQ6h8qLYV+tmKjQ/IVWAcWE4zlfodjnirv09x1XzPlyErjioavOp2
+E1O/C6TZhD+YvWnGtWLMs6Cz+vAPTepE76JkCGPe4PwVQE7mVzxR50oLxA7Zu6Eb06KlCWQ/oMO
upLfq2pgeTk0AKP5HT5uqXdL+lHHEY6HLK70h2LsuNwPadPc0zO/cXL+UuxdkBeD8FkdWRxXz5xO
4jmoq/pOVfPW6M6TaKtmG08N1j4jsDvYAQWx4FrOEx75hbFb8G2K1WxpvFVHAPWSsku53cMv2rPS
6FZ8GV9QZ0/7+iiIeB2GfhzKZR4Dz4f0LzVfLuPZ1Pi23JJmB+39h1ENPmaqKF8Q585tY/gy9JpU
x07UeseAbiulySO/bekyeee6Wqset/kR9s7vp3hu9yLtfDzorlN3InZdC0kzmEkfbUUhMySStQyo
8mkRYHAnYNEmybNsI/xIWLI9Q+ztSYXh4Fczcm3kKzJNOmtxGljV2jLv8teUQtvQ51ahLpO3J1XQ
49lZHVtTnMNmWcpaeOl6UOoSeQHPBgdtwcQj2LgeoCCdnIpu9YEvY3Dnrp2Zlv3E0V2YDRrM0zaC
XK68Mj/q0niziumqNhM2IuZcjiZ5hvagj0k3xcSdrJiLuELtBPe4mmy74U0sq7Ucg7EoPGfvBGlU
4yjHOx+VgnoJy3BOltLAV8UrSGnh3qrAUvQdjAkPYZ9mBztAvxlOIOvr77fjdRF+TRWoS+WNggjk
mAjbcekB4T/DNVIDYy8GmqNGoIr29Ps/8/YVQl2areADT+qJoFvCwfYhedTvU8H9+jHUpdIqrizK
ZUgDlRjG0wpu4Ydew17IL2RdMi3tZZi1oWWHeBb9M3B6qqwjzj56LY3Lpp2qLFkgx84O9ZztoGzO
zsEEdbbfD/4vDuGN7+vSaWsCy72mT/gx0ZUCuUGvxd5C8S0rc7UGyecZ+qHseZzj2Z7WnolqF/Rh
PVzwm7vuNLZJ3e3HeWlqaDlCln8ne7ZpvKX7PFMlbCDknW7m9RR5a55usj31VUYpbtFwyVi4U+EA
/11uqWBHmY42P1LwMvQ7vMRzvzYbtCZ+7vZsNElaGaHM1nDVvKSGhccBlqJevSpgCn8eXagRDuFw
MDhwFkTvtnVlOzvZ7tOd73prvZxTQbK5a0wykM8WZmwAz2UTyhioNHUdhCe2TaR6B02XdE1PfV3k
zbtiaWj8Qrju6Uu4bWG3IzWP+mdbQIn8f0mC1069W2wMG6sAXs5cQVpNwiBhSxPeed2rNHcygjFj
+QjXCga3orZ9F6RV8hyQNPn++yW5ccS4NGA6xgOvehIcItgYnQah7VMXhL3fGZ+7T/Bi4O0sNDt0
lVTHOQqrErxjv8oHdRnAYTqhpL5gs+SDDc4oRvJzEobK7wZxKcCZbnLY1BiMbsOl3JYJtgCV5+36
ix/3XBcRmhDsilHM36GPv8J+I5F+h6Prxx2mM93WBR81qBb2N+e53umk0396bRmXAcxQuZyjjgaH
ynAwgIF1LWnOvTT5kAE7J0Cd9jGizgaH2E7kgyEUnBSWe9E4MbpzAITokCCz6bAhhwKyGqQC+HqV
o18wZU6opjXK24nBV027pPnAChCNIOXhJayEuTvZey5EMabXk5cEShyWOAjR1uK5Vyscj4OfT96i
GLLUFjhmGhzAX6a0Hs/wce79MhmXALxtyQAJAAFZEzvV76NZ2AcxNp63hssATga8eyMocx6ycWV/
8riqSso36VfnwMr/vDRVaq0Y4R95CFORHtOxhq5KuHhmqi75l6JnUIllKYATh21Nn6bfitozmFzP
bOCJIcTcXWfeNCuUOTN5RTp4KXfgjeCEardmJG9bjM5JcVZSzw/NhoTI65T5hfu7bd3AKWcHEvFu
x20coP8hPJ9OrnsE9ngrLfzpD0ksvwOvWBxCUox+oeRyfwGyRBsxwiFzbQd9qZQuWqjhNKmXsB3W
3QlVBdNBWH0GxaFVMrysaRfvqpYQvzvb5fQ2QV6EYboGB84jsjfcNuUCHMKdz5ojZt7IWF06LwxO
WzSJQnawfKzHb6QSQXBYK82aXaDFGB6amaVXujIEQrvcRp4x7DJ9O/SpRtMuwQEFXftuqCyqoCxf
gjsPwhtplGsd0RO0I2O8jQ9Adxa7NuzCHRG99MuKXaJvDHm3jcSqOEB5I3zobRuUsIkZPefuhDEu
k3iyUCNBggnJaSS/dK/56kU2o9S1iUAtOx0acOD30ZLt1Ep3nfEd2rluI0gxz6zF0FSc5/Tb5MXa
xpSdi7YhDRNhhXErflhovROj74ydyB2nVtXo7F79aD8FU4un4Aev09Ll79JEJ3EfELpfws+E/fCy
qLqe8Ncw/g9mM8qGpmdFWhzGNlAXMkembM1i/Y4aFyurN+yLqMmKA6+r4IxrHNAFnd05aW6EpAuV
nVtUCVFSKQ6CWNOUKH52uw7Ot5/9Vtx5B4+gY+cddKr2Gc1OkPU614O8U364NXMnIPsWrgBdtFBI
IQaAekC3PvLxRr5+Tyf/DeyUqCC22NpRtTf9E5deaqgY2QlGIMraHu1Wumc5KRetX0hX/OG31E48
AukM3AREUvZJse6K1pRat3u/oZ2ATJDCNIxi6DpOypCAiQYMjpeONsowxc/BIyMaZ/Mw0324bC9h
85TMsV+4u6jYaEraltQYmWZ5qYP/LZkXxw1zdnJdDceFnpjrBknmfdj9QPLot9QuHBZqV42lIebc
xzhEePCpFcqrzUldMKwZ8jYG/4ECB9h8k1T8AbNDz1knP3/DiqQdbwXWI867bxHJn3ToGYsue1ZJ
mG6a60dUhO0X85fa/DqDcOf8edJxRYfOwOl234v2KiFZ6sGvsuBaIChEXrimGFlDsBlwwtLL/RIn
k2sAzLOwGyNC4Nox8rMCT+4qIPnDK8pd8Gued/PKFGa9UAoo38e8e/Eb2LkeFZyX6slgYBhDlIX8
Z178aiwu5NUkIThsIEzszfKJm6RsAMbzmzL9eW/YujVXfAO+IO3LomnOW1P4nUoukGrLxRxJgg29
DeoxlD/gOXrwm7QThWoKMkkyTDq0KMXFeVkpL+EzSl1iLKCuMSyHDYam1W4dvmovZWMM7ARhHsot
ZTnyj5FE/d8dvGTKmgXNH34r4tyJQqeNTbvr4YErd0n7XZJ74RaoC5sSdOBZ12GtbcDTcr0+wRrl
ua9d1BQnuHFljtXus095lx7hYuF3ULuQqYgAw01yRAwj3b5q/qzC0S+RdImwQAcvlBtSHGwz/RVW
4d8NHzz72i4RNqulGGtYMew7k54ytQI/41m/drFSbR/mUTFjqSN9IfYERY7Sa+u5OKmE06jNagwc
LPYVCJqXJPNS96XUxUIB2D8ussHQLSme1k7sAPG600Z5q/AA5IPLvSRBlEQAtFSvjEGCMJqq5ZLk
Y/SULyHUiELbDtAkHBFIzZQRj0T++jedZApyhF1S55V8hUhDU9KVpecRCLM7h+J1FLeUch3dOcmj
XqsFzgPRy5qp9nm1C33MlQ3+3MDhezZyIgdP/YDrH3OeO2s/dtmgpvFTRMP3Wq/rn0Pckq+/31H/
7sm3fopzvpNijtLFwJ8W22qUJTpwq31eozHf6XjU8sDCZIZzGtx8p72Nkv6phVlXAV3WDqJC45rT
I5mU+F5zXjR7AWv04AgY/TT5VI+uv955NkV5CIh5L7YXDZEDdUTrWetTWqW5x+F1Hd+5K9Z+ygP0
nIuXRGT5mfYrFAE3Xd8J2Os3emt1nbuCi2i19cLER5mIjeyAeZ/PtZzbpy1kXsIh15/gvKTwR8ah
qCYBHfONHCATu56DLb+Xhl/39K8/gbj4H5PC5BkG2fmLEUO1HNoujh7Wmsz6sbOjPQ54WPi8gDJC
XDgQRykyM2Eav6BT1MFrfMmWj9xU8vj7vf72OQT1qZ/zL1pDMDPB++S1TvkQPCT12D0yvm7kGXwJ
iny9WXMQh0reLVBOz+f5Tqr69mlBXLAQbbIQ8M8o/M6jAiwPDvRye27opvv9rOkw70wK2lwJPR/u
cyVfV9I5M2QMqb1gIvGlBc3hm7V6Gz9XoeDyTr759r4G1+PnpYSFRsWKPo8vLFnCxqLEo6v5CFHK
Lfma2bt77zrcW3vPCX5rqQT5yW4vJBMq2fPBRs9yy+v49PsdcetnOMGfK7JAZSoxnxhR8KmROOS2
fQvsld11DWxlDr//M7d+hnMK5E0FbD2waO+iKNG0NIFuzG7ZYArsN75zAExzuM11NrALZCUaSE8X
zXOQtv/zGtwFE7VLHDbpyKZXWBwETypP60uVLvcKNTe+gAsm0mu2QhivW16trlDhZMXY2j014N5c
QSFyuPOhb3wBF1UUoXA/5oYnL2rpxVdCAInI56z2SjaIK9IP6AxcLLd+eVnCNXlaocD6vg4mz/W/
rtx/6sB6GALouNfTix2lOqPWrC5z7qMGg3PCBf2QCoykpBP9J4MwnvawvtTZjrT39s6bxhvX8Z0A
lgWa8GRW5GViSfvE1lrWZZ7KAF3ikc7pzrZL9BwN0Nf+Aa6Cmd41gc0ejAbe/LlIcMmruBffx2Yc
oF/P8C4/5JxvAlqHvEqhx5mZbxJww2xvWEEAN5ZNBuZZOpByqppMv59D9Om3O5f5rU3knBaQbJmG
YKLji8zhs1aCnSD/kmbO77Sa3jRgvS6Wc0zoYenmJWbBS82a7UfNsav2a5UPjSiRo8z0ISGpFUcQ
MIPiAS6pEkqnrGtepy29UrkhPpL80YSRqnayGm11sOlY/UE1r+s9Ug4FMdm2mkF+nIJ/VmBt4aWJ
jfugTKvf52YsHvPh+u/XDRpBZaCqun+EYvXaHyc08DCFOt/i/YCK34koAadXtG7tSbIUdeytQsPS
M1SdwywJ0C4g0Wxf9WCC16nFnsFsBnsnCbjxEV3kEpUQJlnNOr5YbrvHOpPTu9He07b7l3/xxoXl
IpfaTgbI0E34ImfcVS+65ikoVv1YZCiuURjFtDEzD3br8Nrh0AS0hyzQORCgs+0ftwCJ553NdOtn
XnOR/5wawKsGqeVJ/n2ETlqZ4krYZTNsE39/J1xHeetnOu8fNESrOI6C7HsLz+ATj4Pxx9xN6ccW
x9MfmVHrFw2sw/ff/7FbP8U5AMkot6JoLXmRVUiO5P+cXUtznDjX/kVUgUACtn1xd9tO3LbjTCYb
ys4FxE0IEEL8+u8h3yavxu2u0iaLmSpZLXSko3Oei1cUULnQ/pX98Ac9+d5vWf/sXyvVzHkWNKhF
PQrY/YYHOSqy5U0aphvNVLcfogVZmcokVHnx7rtRMQToifTCZptwFqodHMRBVQ4EzH4qniIy4ylc
qqcpbGOz66duvmcJFikiZUlPUWfMPxl47Uj3JIMLEXY2oZs6VmzeSmz1Gy8V46GScuEbCvwqcOUN
y7c8wzm6U97kPzQxGUY8y5aqOxnR0y3DX3poxgaWDYko5D9KiA7j+yYKbyMBpsdeUFm1t1HBzT9x
7ofgxGpo+4CNUO1INjf+fQPgxLgfRDizL4NRvb9ndanltgIF6B/B+mivRpo+D3GGnixYI117VxNT
71THlvxgpoWcq6XNwvthgM7gDvg9Ex+yuU3JlvnQ9MSNC1BTBzp2v/HzhcaoJI4m2HA1LfEuS/v6
VMaZFx96nS8Tfm3VkE3aj7M68SYyv1Ve1P4mbHgc7SYzxU+i5km7DwBm8qpN1eP/b/IJf6KqGw3v
uKHL5Ce6aJbs4LjsvzhtRBuMpDwJB4K4j1791B93XYFIljp1oQbi9LfBSBWeWeMYpuOLait+zoql
epmwPD+d5m6j74aSSRE1rXkyNA2fwLar29tAliC3fzz+u6r7mL4NwPNoqocG4NifqVnm6lDDebfb
CJauSlJQjTmlAW/FzehhI9QbPy6qch+rqXyLsiKL3z6exKWTwrpAK1ja6tUj5QlWJs/RSJLPKbAu
X9wG/8+9tOSwLx/iVw6LqhPeiOFt56tnp8FtkF6VRqFOksU8QS+o2sLUCx7aYeB314qdF8o8vo3T
kwUOIS8Z5jsez3p8aYI8uG06EcmDKYsWltpdlUHnAPggCrkG8E+2xFOh/hVrVHc2XHRB/Cw4wA0x
AhXBhiYX2yxp4+J2uu5+65DXGjS3pA2i16aGySxOWrKfWn6lSbleS+8c8TZazi9TskRhS19NBzrK
PgNaQ2+ZZ1h5nAS+6c4skZ+53bw2eq5vF7CtlyV+ZZAxuKm0yu/qRLnorK7rZOWgIskgubCM6WPS
LsWXoYcawqbsxOD2krTxc0pAnDBRgLjLbKDbsI5aaN2GLj466+StEOJ1GU4Fb/hjNXfpTzKQ5hky
UPLKTX4h+m30HE9gezwNg3nKPenvOKyu5akmC5RmnGLUxs9FpMFTY6iTVw2Z1dHP6D9yEPlXt8Gt
fE2pQlXxWMN7aYiTapuUkLbZBoa7cEqx9DZKTvqGQgsn8c75AKs3I+fh85hN1xoeFyprNkouVSZJ
S7hgvJZlkBxGEpbLbo6QAHeNJOYEw1v/C+WcZDvfhx+O20uBrhvhr8wN1axq1mB9vC5h3+78EDmh
lElxJce9tJ2sp+sAYZi6RofiLBuY1OQ9/GFo5SSTun4PK45lXk/+0FcYPaf+i9IdVFi9xcmUdh3e
ugn9OVm4AT3gkZEu+CrbXvzw/NI4Lo0Vx+j1aY2CZv7Iy5DovVZDUHxK8TR2K8r7NqauFkVfJnMU
vTI+0h3zoRa+THPjdlDYyDqGIgFOZZ68JtVc33tCZq98ScyVXbneWO9cNjayLlLJCPWCebwbpL9K
JQlwtnYyTlN6O81j/PTxeXHpr6xX3V97X0DMIK9S7MksCwAKjCZt8ltAeiMgeOsxc5GUwD6yDTKQ
38c6HtFGw2adjqym/i1NGwekxTq4Fb9DM1VyzrLiScXVfAfNY1Mi6Vf8Stvxj7bue1/CimARzSwL
4jh7FFGrIOfGkjjzYZZRDmo7QNao2Mi0Wsy3vDVom3RLOX72lxLqyDcJFLjewhrSMWmz8ks//mYX
ThQbp7eCupmPLtZjwuFA5S/hcAutrC8fD75++Pd+rBXxQ5o03qxU/UigpFWB7znX5tarcv0JFofm
NiRg5FzJ9S/9Div8WWGAhWZK3+VpGm6rPggPi/Ydq2z/ge4FQTwzktePUYiG3FBq+tzzyvHO+A98
r05VB8Ra9VjFmHtewsVvKhzr8DaCD+pL8J71R/UYBcuwRfe53cUoSW4+/sIXlt1G8YlSzWLOvfYx
auH3JmOkyLSlV+isF7aPjePLqjgDaqFTL4M3dagNVFH0RcPuaL6RIYhDp9Hv09gtkbIlLsHCB2C/
zsZH9N6Gbb4MwWtpUv7stkxW1MuIy7zk/XBn6gQ6bn4ll3BTTLVbQ9q3EX68LzhjjUQSK8UPAiPy
76mfTN/cJm9FcaP6qMlMUjySIa5WUbPggN5/sv949D9Yn3cOCRvpB4lqP55INDxkNW0+ibExzwTS
NIF/ypo0A3oMNYJfUULH35x1epXyXeLpDp1qYzZijNs30ffZ4zg24hh2CTPfFXgcxW1ZdwW9B1eW
yq8Qb/TIhhpwCF0kmXBP2BhCoEvHknjzcFe1zZBvZEnCJ9N21O1YtgU0iSqH1F9MgQJgn94SgvJe
LK8JbF8IWhtNiHt/hJYh4BU+RCQBY+Lpz9Xr3PE5aMuzZUYJmJf306uk8E9oGo+ephYAzo/3y6XJ
W4/ybCyTcQED+4GjH7dp+rjzdlM7xv3u4/H/4Jbe2Y9k/cN/ZTGsK1nN/BK275MXmq+VyfkevQZF
zrkHYMpdwgmcULIkGb76TMhDRDMFmcuApu0hL5man6Mi8eaNLoJg3i9h5qKQsW456xCJALCZlaey
s+g6SIxBquGxDNm14vyFw9bGJ3JWDIRRAq9aAFn4p0aURb/J01iwLYFsZ/UVaj9SudUjbKU3mfd+
EC26eRRNVO8ZL8SxaK9iT/5gE9/7hFYywIekbZKlbx9gsL58lpOW8zbvTBu3WzlStPgQX2itR0wN
T4XR9QkqA9HyjzfAQXHbwGmohFUPtE+DcErZkaiGU3iZ9lHfbupyEPeRINHNENf1eFqy0AcNIWw1
h6bqx1vwwha3UZFZ3KrJ4DH2UqFjAn3aBk+wEjvQxQ0KG8nGRvpQfMvZ7ItHwuDWdMhbv2Y3hkz0
c89b5ZZI2zDJKMoTyMDK6gXNuW47pFI8hujkXnnQXFoi66lhzMyrpuX1o4EnxpeMlOyxbdOfbutv
HTFwh2NTy0j5oPII8DNWjU17LGFvtew+/gMXShM2ZHJoqiBUM6kf2cj1BO1dX4t9Lpu6fOBTrQnf
BK3OGTqpOfAHoLn2k4P+0PrprTMEslfxAOnk+lEBWVZtB4Djil0nl2v94kvfxSohgL81BgDxiruh
kKimeR2yHSBaXSTg1ulbqYhnPDK2ZR9/D9O63SxQIT506J26XS22wNxA+8SosW1ehhBFbvCX0LEK
oly8fvzVL6yNrS/HWjqgfFB554jX4pRAJf+uzV28kbEyNp61KZPCUBKz7/B2i4YTA68r31Wm0fqr
2+ytYiDRYUhFpbPzIDzIZaNkR9ubHmmn26Fnw1fVIsIJvgHZGb6g7H6g1XxfLy5+VOvqWBGdBtAF
n7u8epPBqCGfxOrPPNYuvnfr6OsH/ytjyP2C05lE3llTvB1QusmPbepkxb6OboVsNESViILe/MyQ
Ca8C1zEMGiVU+N1ezjbYNKukH/KyMa+AO4uXkFL9xoumcDuobY25fEgh48qa4s3AYOWG1AUgmgSY
DbdNaV30tJZxW6a6eCs0vefBlB1Mza7JPr0Xr5CYs0GmhrXan8u5PSd8TfOWqXxYUifMB4SN7E2T
lQ1FitWNB0npr6qiOUhDzr5F1p7BhKMpm2R2jCpmOjTUEzRVSdjo7OXjhV8Dx86w1tlb53zVmGyK
65EeeZ/4X0oCo2YcQKbe0sTzXF2GrNNedHif1CSiR2HgAruZDaAHdYDn58e/4d3vi99gbR7TUEBu
Wd7fkqVqNoQIuo2N55D+oI1pb55M1bwxqFTyjayXZasp0BzbbvTdiFv4A2tu8dehw0cJg10yjYch
B18Q2TuQV1RDK9LhMlx/gHXeSz8VepFldSsS5G95k6fQwmbXyqDrRvzv/glt+HGmmtanWY0KK/XR
MoRL4wIh/RpwdKjmF92D3zaA8k9jELyi9xTdTBD/P8W91vUDehTLzyzV40PHGJydXTYD/DL/dzmT
RHqVEXnCNw0dki1At2a3xMWVZu/7Wy20ocl6yITuxpwdc8jbZzdNxdoDMPN943CGrx/Linc8PfrZ
CznGp/CMhstMvIsXp6t5Hd0Kdt60U7cECkeVmZ6zsIawjoHqv9vCW0EuWaGAkinZ0ZcAT5I04bdp
gSTmSl0PFdkLW80Kc51OdIaGCTuKuNH/Dn0rdywv2gdgT5IvMiwLPNUhjPUWcM/8rkJDn2OejNF+
qFu+B+6QPPozeEjRRpeR3nsdYuIQwRYueYQa4AQcmypAiubhWthTZCR7lnRQz4eMpfmXjPGgnoQh
9JkDDSX2eGRNwJkGA8yLQGzSN35O6mMJ4ctvUYj69aekrtUdb2P104eG/psepvAezCizR0aX0o3P
W/+bFyT8swJbeAFYKelSODGq4ovxQzxWjM5UtCWZTIctIfhUqja12AGTRe8WsXYz8jgKf2d4+uJK
k+x7I+co+UzVNIZbSVDz2JCwajOxyXjZPUWsYfR3FVMAo3LaknxHvF6lO58nofw1sI7pk2yJPOmm
6EO1oXXnmY3mXiz1kWeRro96TvIGkj2tVnGLgk1X6S8+9ZFewwywHKG3N3eZkRvmJ34C8K2M+baJ
lgTzx70it6zv8Vsk+JPoRkLC+ncemfDQUUbucInqYueVeC1v836R3m0NqbBq38qqVF94WrTpt0AB
3v6gokm2p7Ht0dLkQ+CRuxJNfnjPt9HE9j1HtpY3fX8vm7yAaGfSzm+C0+YXlFCb5zr3su8qh7ma
58dAH0TwPla7jrbgiPGWAiWXjhxqzhoEu2LvJWUI4QBICUwngPf9JzU3/V0vO3NSSVKQfe0XQbKN
YVUxXjlOLxwvtiYgsqqyrZYVpJzgUj4BvHRDh1p6bqeLjQHOprJVJvXjY1V58MjzYjxcWOnS/cDp
YosCilpM6AzT+JjQhG1hj1DdjmsYOR0vNrTWn6JU9xyjR9H8wnk41MWmRj5TONEfE7R/rItj5Qex
Mkn+f3EaaD1tZ+YCwcLa2LqAsI5O8e7KKQeSsARhGLaL2yCbr6kvXdg3tjCgmFBWH7IcTVqNaIAD
VNzqTUpjF2zNOn3rUpXo8wtwpTB9jpI+dFmBGpe++uz2addf9VcGJBc5lnLqk6Oa2+XTivmuzl4+
oe3vNr51qeY+8C/lOKdHJesnM871LtZXy9jrEryTANnQRCicM1Ac/fSYpPgCxUanUT7vIaUon/Oo
LPNnt99g3a5gb/GQxzGQtRpUEFxYLfTDHV2kQ5uGk1VL6WVQnD1meAKf/aEpvnTj8OY0dZuFI2QF
zC+44UeOg3arGVpcu3EuceC7jW8luFHW6h4CuewoeXpO5AT0LNMubfX1ULPqkyKITRyJWgFwLMst
Gpnlrh56t41pa+5muH2qcqbs2DTBwfAeOrTLPDXV1m1hrLiCFfiUyiRek9X6i8ykt6Ve5Ls9K/5D
vokEGM8iVwfftOKNTOnamEul73YT2rKVPrDgyLOW5Jh1feZtVOlj+mU1tFfSyQsnpo2JJRRNAAo3
K74Rmfc1G2AIDPn5a8SzS6Nbd0k+kiGNgkId/t8qGZXNHQX01G3p/wMVV35aF2h33BFIoe+zEi2z
pVNum8ZGiieqbJgOiL4z8JCBalCyQ87gwhxFNNlA3ExKyKa2ASy2a/adpANosWFf4dR02vA2FDcB
PqKroNMOZVk5wK8gE1/Kwql+t07eukaYAkghBtz3BB0vulFBNe1cndNDG3oLu+iWqECog4ppvmV5
PG7j2gU6ss7cujzgP9N6U8YSrEtttqThoNGHtbqy6u+i89fhrYeZyEsJIm0S8A2oZQsoyGPHxA0Z
uDBHOkbwzWtjUE7yTQCk6L9d08N3HvWa3aznqXRM32yALnQCZF40Ai0XPkPIlcMVEOasUe1UYwpt
fC4kb2bYbhtxy/x82LEqn+/KuOvckltbxVIvQSfTJUpOiRq6fSVzeXDj2OLz2OjcBJwfowqvAEPS
0E/KYyyHZD28a52CzobnEhqxqEhrnKRq9IJd4+X9vk0cCy42DJcIFHNEtESnPA/VQYQsP07FterV
hWP6PxqWBG2KdE5DvjGB+ApiEbuZWOPv3BaG/G9ay6cmTYZ+iE6Q+ls+qTgoh42XdsQta7ZRuLow
ecNJjMmT9eICEOR5yeAw6TZ5K6b9tEMBokg7vHzRQiNd753qHn5xTqPbENyhXJKpC8Exq/CYi6a0
2C5Gv7iNbd29eMaRngJtdhIdPyaeBJkWsunwl3Yb3so2cwHzucTPu1OOsvZOwf/iZgaW03F0K93U
uU+pHKPuNAQ4qeHyxfWmH3JYXrrN3nrINSQ2wCM13UnR6ahKLbZlePUpdCGcbMhtJTwx5aTEysM3
Eh5HKIj1KWCKblO3rl891rKK5zK/zXqOEk1GU6gjsy9ug1uxKoLQxCwo8ltTB4csSIKdN7iWXSPr
+mUpaJ0xIfioZCKfE3jygKI4dflPt7nboQrH33ysEEw+mPzbLPc1TKYdnyg2YLbJitjrxYjtDvvl
W92O4I5NjR4dq8Y2ZNbn5VJw4Cb+/wiO/BIGK8T1kWJjZv0hrGG3qzC6gPsF0hMPDiDT5OREmYQ2
aJaJhjZFGhq+8aPgdy6W4WkKGnZ2+q42ahbqWyzhnlefVNN9lTIPQdpL3PaMjZJFFwi1ulb2p2am
ejvoMN2Obe1k1o51sUJV1oIbmIXxTxmqpb+TMhpuZZFpB8wZ8hkbIzvEIGjzJapxNelHnZH6EPau
LxRbCDMLF6XHpsOOSSaAO6DoA7iT6ia315WNka0M/DWWBeEkQuEtIA0QWu1Sr2QOYiFYGxvNmlA4
wdXE55/UVAWfeEfJy8SdFHPW0a2rFezpWvhadicob7bbBAY2KFigBu9kkofxrbs181g3cvSlTpKE
yV1SdNnDWDse8TaaVWcjBJgFyOCQEcCtqgmsXjdR4Zh22CKZfh/oqON+fUo8/gCmujr0FcQXnI4C
G8qKraIgFh/UJ176+aeGjED4xdRxz1jRCqDFgsK6VsfKr9BUMbTeoks/uV3bNhy1oYAm+76cDoMM
2CZJ22kzBY4PWxt+mkHhPp9qpY4cygp4fo5BA6fnsnZtatqimSgj4JScenXMjb7JlPFf8Hx10qNP
QhsemkB8slhoXp1yf5ZHRtrh0AkX7Cli1caGsr6YllF700nzctxXftK6grfX0a1IFT2Qs1MSQ0FB
oFwhFCg0ARUumPx1dCsLFimbZU8NP621OX9l//TTNSpT9H69/g+H/a9mg0phez6Omp+A4KPHJIdO
UzjRp4/j9F0m/Drz9a/+NXrSdZ0GEY+fgOou9VaRove2zcC7AnSHgd3zms4gyKIrVqaCi/shBGVr
L4uOBsHGNAkMx6p6Bshg21DSsQcRQFX7R77UnXZ7AdjAUR63w8hmoQ9rzVkUuBsoGqZXrrf1A73T
DPlDlvvr53MegbuVxggXFunoLiMGMJk4HLgBGrtGwzzuBn++stiXvqSVVkfFGHRJ5WOts778hnOr
PZi+diF8r1/SyqpBNy39DjnMyeReuecFgB597f/+eJ9cmLqNIEW+O0T+kil0vJQXbbOKxOKm9wrz
7Da+dVFr3g5on8/TKfLz9pdJRPyjmFzD8z/yp7zL4KJRmhMM9viN4lDSGsRwrYi7HiHv7CEbP4rS
Z6GGcJ4OUTl6zRbCLXmyUSLP74p6MTsNs8XDWNVoCritlfUkHibI3sI+cDoCsfGFBKCt15Nj68vG
BoouyyFeHI94f0TTN03L6iYenECT2KI2oFQ1Osj7cplOeJ8BDpKiNxVG9TVywaU9Sv73KANLOpE0
givWBmTW77oaPcBTrmm3XRrcil10MktUKukMTZ35ET7OoPHLKbyS0Fw4hWw8YEMIQNRJoI4mafo9
qL/8WXeIA84l5MsAD3PL+YiNDfSzpdXRUjTHJFpeVQt0fKEKF71SvANsXKCGBFNYp8N80gtEhrlq
yi1NoyuMzPfXn9igQPCAIDaByt6RUQP6gB8m5Y7OK+PWJaiIDQuULQS7Kl7J2zzO+F2Ft+WTpx2z
MmJj/JieB6/pF3EyAf2VQXPuHlCo5MruubQ063//6w4zKp4TGXbzSc5o8+RJG+3r3kkqY/2qVrKt
0iofRtojZmsCsc7Er4+eHGunWjxJrZjN4I6ettxbTozEyS4P/XqflteUti8tjBWzEGMtIlo3qBtC
km0L0F25m2cXYb51XezrtuBpNw/1fBKkgdxGAxh1K92eCcSGN+R1V8foPwV3uqm/cJBLt4CyOcap
DW+As3IehIWnjo0HIuuAT7qlVy+Q9cL+72UIo/L/3YwDJUIqP5pOLFFtgl4vh5mI7qFDtUlAnWpv
Yn/sPgNWOJ1pXpDGqTtObNQDR3u5iDXVpyycocfN2jir9pPy+29Ox4MNfFBtNAZTbfTpT69O9WiN
A1B7LYO4sFFt3VECJWY6ZWo+qbEvQQEf/ZuuRB7uNncrgv02K3JQLPXJhwPgoRET0loYVgfPbsNb
IUwgHAttjwlLo1uFIlTItmBGuR37NgBQqDYO2xHrPkS5f+fjUfvSXxfzvrTuVgwTWaiAeP5wqsq0
2+q49HetNq8fr8ufOs07oWADAKsxyCBPW0M9vYlBTmhvh4GTIr4RIk9/tjmqAD2MOLqwOwKgM7f7
Ekk2gtLvyb5vodh/D2GMcbc6HDw2NKYHCt1kYGRZDjPXUIltX+R+e4R5engfV5L9KjwxBHua4nWx
zXOe3mjOy88eZJTUsskF2g9whU2c3DkSnM7/G+hyUavr3ahPJJwXtOjbr57vlmwRG3yopQmhAVfN
JwMB2AOQWOmxFr3bdWlDD31d1DBE1CNQEZCJ5XDf3LTm2nv6wo6ycYd66HVnJBQi/ojpmCQXRzQk
nOrrxHYkxnYVzaCL+TTwItg2bCE3Rc2dzDzBObI+6JDDI6zo8vgMkzq+j3IPgOKy/fFxMLy7Lhjc
uhY0HUJIlZLibQj4uPdr2X0uiRMnd+VLWeUXTTlY/9HQn0kggYYmulJ0H0LSpHQ5QvEHrCeXklmX
igYfMsmmecME2m0pFBX3bouzLtpfCRyLF1FHUndnP16ldwosjsfQV3Ib3Tr+1eRVk5m98ZxAy+Sz
jAukz6nI659uw1vHvylazwMAdjhXQ9FtDAuC5xk7yeXexcLbKRwU6ZH6+8kZusztDh6ekA/E+XZl
adL3khWMbp3/cR2AX12J5RUCL3l2w5nynoRgpdpCTXpYYPpd9f2mMEFBb1AM65pNOsvEyfoX8bbO
6q/PThqI74xZ15wZREK3/iCj/SidmgcY3I7mWNRVTkV6zgv0EfU01PcQ37lGgn/3wYrR7XBuQt1E
cmnODasbfiBd0v9aVQxvVRaH4nlloDnBNvGnrNhmQ9HG0PQ1ZxOH/6CMo6HDaJwApxjciuvEl+jP
s8GcZVn+5EbSbU/d6hEY3ArrZPFY1SPFPsuKk2eZ+cFbqCBt8XHcXfoEdlgPesSLNZ3PQyC8dDPM
uBKikZpqQ3JTJlvq+6gdfPy31hn/J5PBL7FiPAFJtPL0VL1FJPgNzfBy36FkfCUILw1uhfgABhHj
oGCfSbeKtuS5+mfpB/H48dTXL/ne1K0Qz9JK6rmLxjOBaPyJsYqdogEiWh5QBy8f/4kLX+K/eR42
EPAL+pzHHsSV/JYl32DK6pcvRUSmadMiI7imlXJhseysK1toB78h3r8YUCLDzUiAcIIaUPv28U+5
NLwV11mXoX+/hOYMPpG410uWQhCCXtWguzS8FcsQDO9F4Al1ThLvX9l6LUS9QW5wm7sVy1KUZQa+
xHSWPkDGTYlZl36R3riNvv6kvw7rVSQgAo5KnWVGf+UCb+aZAhXjNrgVywXU6btpNvlbU4z8bmji
+lNRuLDskRzZfI/G72aeR4k8i7BdDkyR4Uj5NaG0S1/UCt6oQxcZeYU8NxAP2Rs4law+RS6KS+vU
reCtlmIpqSLNj2xGqj6CmHEjW/+aTOuFuduI+kwHNdzWKnnOFBU7HEM9DFfqf50+qa0wzZrID+Nl
Cu9Qq/fvdTZnr2kPnSa30a04JaPnAdzd4Jv2wZJDvnEO8l0P1ocLYgX5tBWouMqLXoHg+T3BOXmX
zcHwtfOSa1oqf9BM7xzKNqre50RDZlt33zNTy9umweGPRuKwfEayJ+nnqpvQYwQkN1ZbXkKau9ay
/uqBvHGDTbLKJ6WCzLeUw69jTjm8t5a2C9RN2hYZ2XpROLJDk/ozoNUppQt9AeW73U+ENN0hhDxB
/xmSvO2DgNr/P/B0HrLNtITVuCVI7EE1nkfoNBWersx9lY5ddZN3bRlsM1y4P2e2DJ8rIA6aN0H5
8I2P2qiNv/jEuFSysPTWQYP2agUfhb6CQq2Cz8jcRkBrUfD53c4amxQAtoSogjKpfkDAOYRlc8lv
8DRzQsdh9lamgHdXiWZYFD8YXcXLNiMsKHftaqLrtvGt80aYRvgFtH0eoBw6ffY9qV8cxTZx3ti8
AFaEEzrtbAHbY/jkr2qYaet6P9l4f8aoh9cGWuRGwwjlk5ZBpD5R2jj1f/FEtTJ+RmSNeo+qzwiv
38YQLTY4mzunqjGGt44cxf0yJ+OifsCBUG4gIM9up7C/JtZyIU2zIf9+UdVhYyb+oPDmKj7NC2mh
dMdDCGWzbsjdLnEb+a8XphWsGKozcGa/qqyrz3iqXvPYfNftBruHWpErInD5vaGuzxJ+keM9eADz
G8p+1Y2YK/zDTX3vl7SODwta0fANGYfXqpEAq49w9biGx77wpLUZAlCEZKKaOH9INPj7PFnVb9UU
V1D9nVZBPZ7l/8ZLXfi7JC/HbjMuYfjkFJu2iHczKNgGoD905rlgJ9XL9ltPIGLw8eh/SmjvXBo2
fQD+50kQjiR/aMJwPdobSMTzr6Qu4eLgl6zYZCoHaqWgdSh2LFxJ+6plhmyiEDqKC3RbvU9sRIUI
OgRGfM+7nv2KKdgnW+EBHr/jjQenp7TowHTGb+E70kLycZMoLg9jrqL+3sDisQQ2X4zJLfNgHJJA
0u8RPooq2URLKOrNIElQH4z0q2WnKxbxfWY6TCcBiud2hs3iuPG7aBaP1Ix1d8iKhncQSzBAszZz
7f1TwGcvvfVMBx+ZEEogd3LC39nBMUQc4QvL4y3Xcf8rjEtZ3ynRQv5hKLQ5weEDEg9RGEFyZ5jL
DnU2EFgHYJRBD5Hfg3EC8xbN5H7aw60FEpEZbKWOEObuk9NSAQR0LPpoOld4vdMtl2UIkkPLinFj
DIOQAspT83cWN/zX4LdSfc4Nenb5JusG0WxVIrvoqINpeF1aSb9SPw+SL17ZBMm1TX0hU4usPDDq
5qiJM8JfDFiE3W2SahLsVeeVLl0G9IytSkxUFP3YjZK88qTLNtzn8qaPl98fb9wLR5sNGOfe6iOU
cPpgYLnZwN3S67OdZobepX0+O7HJcPjYS1SPSbqItDprqHv/rrrqC6yUyh8f/4RL62+tT59EdVxC
peSHF2ryVfus/E3G1IkdmoKg+b9PK22mSpU5pl41YkRrg/sPXezW7cTo1r3VFMlYeU1cvM0oI+4C
qYPDZOjkwmnC6FaiDEJoG0GA0/tRZwYaKaFnDiJvnDp3GN160rJZ9VNBxHxXUTjYx1W0B1zsmvzx
pY9qXVfgjrVaBEX2gy6G7rSeq22VXmMrr7//ncM6sl60usdzNkLx9kGIidQ3VTvHMYDGQ3jKMxXX
X8rO84xjSmsryQ9jkeumn/QdzFDnrZiaeu813RUBpQvha3Nh8PTpJwpTszeQx+FyhhKP4JspCrMH
E8E3xynAbNpHkUSDCWsZvIYGjtcvatRR8W8+lk4aUzjgrG1KR/T9SL2Er8EgsgeCh9J8D6hn6Fhj
sJkfuYE/msmy5rUSaQp0LbxHYOoW79xWx9qpmT+yAVcnfQB+jBylSLzbVkRuT12b+pHHMyCHadu+
xn3N9pDsKW6rznNRqUdOaFM/cu7nrB8LTD1YgPdOwLEMN6mE57vb0ljvoWQhhR5i3r7mGXtS40iO
HexH3KoMNvdDmaAdRVBHD5FhT0x26j6I8Y/TzG3iR5GmJu+ToX1ti1I/VU1Z8T3rwG91eyna1I9m
Riaq9dK8JT17ygZAS+vStf5i8z6aZvHMXI7kQa96XTAoU4c4ulZPvnAw27yP3nBVCkmbtzal0Nky
nX/ve4t2+6g27YMAg8M1BHNufTh/4rQcorrZLdECh0W3D2tFq57TvAdKuPg/zq6syVKU2/4iIwRF
8dUz5lRZWVNXfS9EdXU3oigqDuivv+v0femmKjsjeM8gOciGzd5r+B131h8EvPlTXjsbdlD6SuSU
RGSd4Yf7OyxlotLtdfIc9VK9UXt55az3qR+AorZjLF38TNPeIlXmUJYAMi1N12NnaqGvYSvkBa2E
ieuA2lb0nWlKTwQwtcu0vpWRvPYbvESQCjwLMkrzZxMXxB1jfI/knBkJcTTotlv3xpl8S59+ccH7
VJAZsLqummf3vC21yFHDy+NP1BX2ifedPbej45/jHHfyG//ulZj4iRziQHd1y7w985twkaLJBSIi
ISa4OKR9bgjOhnihU0ufG1epQ1pJEN06ssVB8C6M792+dqrhHtxv6TOex/KY1tB3HzfJwnaTzw+R
rEYteGzi56zV83hdTaqayzZbFhbPPkMElO4oKuoxfc4KqJ8ABLFe9u7NguHf1ZFfbSQvU1QxYX0K
9/FnviyLuQ6DRsXCtHjpHeQSDdup1bqPLxve888Qrm7YpQFN7UTZwKAFCMP6p2WCa1Iplp3zEuKC
8m60GqrmagNAY95x0dyLZS6QREPy4zRvvTTvmlQR0AGlK0qjYI/yu8NL+LDqnQg8qxtxitM+RonE
CVZdpDJd+jsbISp/8+k2PVRUXK9PLfJmfajbZEdx2PURSGgNSlV1nheHuKuT7TvP1777s3OGfeGk
qIsjJILpn3nf0G/JhJTvAaQkvK6TpvnRR2A78F229XNEc1jO0n2OnyORyC/1Avfp30DMye5HGLf8
FXQI/cR8cRkyNHW73GMQ9w2FedaiYG0bNrp3xMGsdrBiidvvCVumcm2hUQGHtOmNLfna4eOdcS2N
nRZKb88xJQlM0cf9vcIjHqKKE9SGtwnCVx2Ll8DSp09+idVCmWsIImCY2XFeCnD2Otk1oeN7D+Bo
s+ATbGP7vVKqPdCp3hVcgKES/Mal+feh/IsY8/kvKypbVAHC/Cw3V9BHPi7JdJrrUZTZlu1of6Rd
fDQZJC0OSjqIaco6d//LOaEvdMrj+1l2cGAHDu8RDmWRhDX3Gp/kzIks65zYD3BXgIRcH9k5xKAR
R7LPqVEyhw+Na+l9C23wQ+aS+K6zYaRmjH67O//RzOV7kUi7beuzGBd6MO1UPJJ53s5Be/8nDs3K
F9b08fqcJnF8TiESes1z9kba/Oq39M7LYVJQxV4H9pxG05zfz8sCi5FB2fmxynZjIYhH++LuVu19
WHFwHUQCxcwHnra8ucB0A6W6hnH1te4tqr8xpCnWQw094OwyJ3V0rndA+zkbhitxqIG+Ea/k79fy
r3Yg/feKd3Xcwm55237E0HP93ELR/K6al+HbnrtmOEIxzV5RwSySlzqXkJO244bomiUQNA9LVEXb
uxrsxGa8upqzu1ormM/gsk6+1UMMeJPp4RZ8GLtYDF9V3t7EaJdBMxjk7E322MOh+DpGTTE/o5yq
1VMEm7v1sAjVNTBirhbywUYU/gJJIXZ11WJcxz/hBcDz+4Ktprvqtu+/KLF28pnQNqnsITcTjIll
TMRepkOOTIHwrc4+wHLHzn0pEtD8UCmeCc6gxABw/86mhIoz+H/5Uq5DWrykfar6yzSCrlH2Tdt8
BsVzu1dtK9d3t7LPeNZ7n/yoYijOXGfckV/beSIX6AnLEZXb5LZKCLtzwp1D0Xfp3Zcubuh8ylau
H9Teb1yXEt2AZyuLgfVllsB6/H/LWGXpaQPlXqKAq8c1fuC0YUBuxTfHjIHl0Xbq4Hz83SR1/ZAk
bfF+mmO4C8CnJjL3ww7TGgVG5ikWkyblTrJNfagAecUvhdlYcueSCX3bSqTYoOUoq2T/oxuEW973
80yTgyJkOzZQ93pWuaHbyUSRYeU05uZxjoD9GWriAFeOjTWHRZr6qaB58b3fe/Ee1ffePvYxF+vX
aKX1eLqV6IvjlEzxWmLHo5fSWj6YEv1gcZkgCw8r+iJ77gYKrV1oXy/2vDR4aNp6IwDmFKRwL1In
AzmwnrD1OOqut3dt1m3dKdWj3E81Lfo/9sjCeGnB42OAl5ebs089sSngAtOiWl3idWnn6ZTD4X3L
j5JFbuJnyhfYxBwLUyMcbwDP9thBK2CFGomO5B9sZbD/OWpCunt0IqSDwlUyT3/FG96W5gSSRP6B
TkJlb4TgrxNo7jO/Vtu3Mhtkdm/mWDynEIT7CNEh/cZ1/+tHB/exw4pm1QoKzP5sbkq6tut6qM93
RPzWw3XuLdfu137CLRv4x6kNeb8tp0zR+xjy1SelBbvT0du0/7/F5X4+o7iPIjY3GK40Q/Q/0ebZ
dkh7qHB3cN56EdKa9AklanPcI07yB5STrfkO+eX+09yCHvlxR4B+aog2Z8ieRL/HfZbcZ1yO7jRE
A/mzQWf2oKhi1ZktmmWlqFzCsEJ9FJfDOObptd4amdxX/V7cV0htwBWAlVzZdUS54wbZzeI4xFY+
7VPK5gPk63oNmPM4j8g/BXBIdgHe735p9L4cKHEpdPNHWYzvMxAo1EMbF1i7zxloYVRdYYpDD9QY
PBEny/fPamtrd4F+MAAwaadc86OQjnb3Y2UhystAF4EfUa6Wk2hJ5Y69LWgL43Pbp0/TVpP1BE3z
cbwTawLYYTNTdNR217E1OdWNXNq/4rkba1U6IGvzK7gtybe1g8hSMdT7fBgg2iHKPEN8DvHaiQeO
o/h7WsicHN3ezEnZqDgjBxj4xicGTZ+6KiF2QtE4KQadUHjxcJgDDHQn29PQrjov54LU/buknZn6
A9hCvZWRjroWbqZbU4CYCJu4/AuSei0P3TZL8g0qO3H7sRN9VxxBoYsf8z1iKUjuncR0+uqlYkx8
qITT16ZQUInXEwQJk2Whvy9FDuWoYhXSlDXEpPVFt21zHNDkIWWTDuAD28VhNsNIP7ZLBBdBy6sC
we6KEcLjLSWfAGiYaBktRLWPGuZY0aVT0z5iVF0Vn/s1GvXR0tsrA5yqdThUxba2E/jpSftRznBm
K3tuou+SZTY6jGMKYy3cpSI6QjNnwl1RxZBWh9+stocM6IbvtufLO5cW6jFmyfZC1VpfjJo0f65E
F/2eNY69M0s16JM12H0VW6fqI3oR6uhwYTzOdUXWsoLWzxGecOzdLFxcvcgmrZIXtyT9s2tuKuPw
zxj6Q5ZXLf2Y14lMXuyajeLJcIrXWjelCYoqtu1ZWbdUflkhbn/u9VBX563j4gLY5mSh5JndPpnO
mlqXUT+bGtthHr/2+Qyt+T1CB/O4CzhCdhF+7B2tbq8/gCL5k20a+zVL1klcZmsa81d903usyzrb
XbKUuHWbuNQEXSeoijfVu7FX/EOdQj5HHbYkBmHtGC9bPpRaznYuQXdP6WlN8VLT+2zed8MWsxe4
ZDX2YyoLoG5No5GyQGcG4qC5QAms3PWKr2j7VaYlXZLbk1HrpDkANqHq3wuyM3peuxxCEXmKPvQL
W9dW8gN0vF11UgMf6VED61m15cA3uMHJNjOaoD2Ln/1XtzQ4H/QU0esWubj4Fs26V9/B2GbJ/bxa
9ec6irS9TrPM4+ddjvSwDUhKiyMk8aF3Cc54Muij0jgzvkRVG7WPIEs2SQ/+Adhuvy1ysNklAqsu
O3D0L8VXt+fthuifske4XTNawr0e7+e26M1jixRifgE9pf+t2BguM8Ny93HqBHBjOQNrKQHQSx83
PZv+gYE3FJV8BXD5Dlor2PsFxVfZyyLr4K0lZIaTEM39+KCEU+S+ADi4PtfgjWf3SFr14w57k/cx
jpvsBEVytpaqEOYvI5z5ICt4W2kA7V42E6NRg6TWguQMlMenVvH1wcGD72kdkZMfnJjrKzEOTZ2V
V8NzBveN6dDL1J7q3aGN7ybA8uvs5vqqphjZAbQwACEuQNHe9dIP32CXx9sT8jgZnyrWCThJuGSP
8Cdr979qcfVXQH3G7ChzgHOOXQQRK6AuGgujhhxl3YO2VfU53othOcYblgTGBPRqpSnuQW+mLxaa
AdWt4ZQt56Ubl/QGhoMnZGmQxZ6NhnPsdc/zThxiaiDYuFJYeV8KZEP7MdrGdCuhqMLMKULhpgHW
oJ6eeE6IPTCy8eFh3MDwN4Yh+5Iq39cygSfyV6U2oBkg+riTexiq7S9zO6VOHmpcUPkJUmQCoa2S
ZHxxZKcHzSoq76AUwsSVZ5N8IPBWlOVWFPodiGrL07y3NUAUWzw99d0CSVUT1woX1ZC8ELtB1ojI
IRfXqsjhqalQrFmLUtCxH/AsESgbp1pRYKVojXILuBcHuImLI1Ex+7PeBkBtXL4+jM3Yn2AmnTRl
AiGg5ih0HH9m9bR+3vBG/a1YTfGojbH2QWyJWV/6pYBfRjm3sJLoytiCZAjLiApG2FWVxp93kyEJ
Xtp2uRvFNCE/JxqUnHWQBeaYZhGOIZpDQBp04n2ejxKAkAcWFeMxnZx7BO7CZVfYhE+fJirW7BuK
OuBdkpURnAbzKB+X3U13OBaK7PNGYAh5h11tXnQCZPpTtrVV9jCj8izLCS60Z71VIjkuZoctzQBH
gSOQ//03tlc4RmkTzUgx1op/W2u4YByBjEj0O6g5Z+ND1kMbHdesxUsQYmz9u13S4p7gF43vW7Nu
O8T3c4KvP9T5b4ySBoz6Qcro1G+Ntkdo0NPfq7wBfEWbTWZHkyN/vMbNWDyuKkO/QO/R1OCuj+bq
BBmK4cjGdese546NqMqoFDswwUW0Xxj0PNq7hnRZd1fvUt4VgjZ4RdUa7lYDuFt/FU0/Rfe49VHe
E4KaMgb/NWrLNS0QjpW28SkRifm8C/TY3885pDauSzzT/TRNc709Wvih/rF0AFtp1cfDgFY85U/g
RxCkPZGFrzhrc3mXZoU8gkgC4lwrGygtEGCkgNaBnSmk6ptyNbMFpEZDh7mg2G3IapuuJCSu3FeQ
7gpUmEg/ouCxobedHQfURQ/DXs/Nk0IL9+ASznV1IBBM+5SsWXIxSF2W9yFlBe4TYRTdO+pqtTzv
+w19nlX8UsHFMajAzn0mTDuQAm5yxuGYbMHY5uq2M9C0f2Pyv3Sfz0BHuiX1/0jeU95WroKw/rPY
wcNYeWvOKxN4sNnZrdV9kcJZ927gYnyZE7ssF5Vai6wkaqDuvy8w/OvzFaEWsJTgrno1FLjOoZ+c
IAZBoG3OWw2MJ1P5p7DBvVKHneAdkBWTvaNumP4XJ0N1ydyk78JG9wqrSAad2VZoqkmJQw96LcW1
Q3f/63+P/st3HBbGK6xapBMz4Tuo4rad7uK0k3+oeripfMF37Y2X6C8Ripz6sPsW0An4/IKqb2yy
y6eZx+1TDPoDOExTVmt0JPEsAouGpZ9gtZ2b9zUAPMUb//y23X564+Gfe6XWFIwsZeSArl4rYKFz
E8/pBngE/ffyvTa690KViTKwSISMb6nY9Dsah4stF+BMu8DZe40kmiBBWBew4VeDFsi2Lvqh4iCt
hc3eq4oOfBdwRDfLHcyIccQ30bSWez8OQW0wrP1t1f55BOBttqUr2PYCmMT7NhnkXRQ3YVHnw9oz
EA9h8LBa6ARv3Vdetfsfenvr9Hrtu/ohralLaMzwXTmk3g6qyKN71sTiErbwXkybaqtmtu+3uafV
BwG0yye47oW0B7HqXkg3CuRJXlDwZ+ws/ycyYCD6fgxCcUD700MGphVlkQFkFsoVrPhII/DdV+rC
3BeoD2kf6tgUTlmMjm7/waK2d9rwDHjjTnrlq/qI9iZiQw5Qy3RnuRsfmxW6rCPMqwJH92LVjHnU
pYW2UO/coVd0y++5El+CdowPZJ+hxDg1cbfeNXsjrjRbt+PE5yDcDz6qF6hzOkGktr/JdEXRepQw
wjzXTWCg+gB1ipdT1G0UintKoTrS6Ql6tRC8CTsHfBA6iuFGodK/PVAOCaQU3uhlbxIZdkT6GPSt
iWi1sGmCgJn8DVJmsF9nb7bCX9uPXqRuAOE4ON0hcWCbOVCb5CVeXUHIGU59BXtlGtgnmm2BaZ7M
z8OGTHsfTVBtFqN792pcx4leBoVTJu4g/jV0I0Ma3H0L2u4+hndVohYKRLq7LUvtO6i/sic8dgI1
qHwML5o7ZHTrTaeFs/XF4sWGrkZgpPoQXsDWU5hT1Zi6c/QEc+nlOo30t7B18QJVCXS/arnvD4Iv
H9MGRqladEEAOnxSL0negKOFIAioyyVWHtjmySxXmChnb7QMXtntPmg3Y1SQWRAUniHrKXoEa0TC
LHCpj9mFueMO+6UKUrK3BPLA2bKyslnzH2HL7gUqXxMVAcOx3MU5Lw5j7vbT1sQ2LMnzyQhS7KPc
tgHr/jfgJl1xc5A0TB4fqtT/TsJwrkOyXg3b3VrN6WlW63bSy1vYs1e+qQ9jHpYMYmJmvkWSnex7
mZIdLeZCfQ1adx/FnClKJOdgz5Ubz+Rhlja/oqwa5mlDfRCzGY3sGMFWxBk2LGUDO83jUgfee4kX
q3Zr8zyfOkweBsrZSXUzvUZ5V7wBXXxt6b1obU07wIDwtvTGkOk45IZcCGqDgZvSy4Bp39oORTcw
jYb8Ex1He+msUmFHgS9hb3pHIDoKQTo1dVv7oYiH+WM9r/PyBmbitbXx4jUGtbhGRX67bMLK02z1
fF5AwDoG7UofyJx2k4jGhipsm2T5Cj45xPrc9Bb67pUXuQ9j5jGQZBNkZC9t2g9nOtI1PwnAhM79
IJsh7AP4cGYD1iJvgHi88BqNymxB4XwTdQgchlMfzgwtX9Yn0YD1EQVsZ6xb6+8k6+ePYct/W7h/
vCoHynbZ2WK7qMltZ7HdChV12wTB5DB7L2ybEd2dAjZFF5jnNIfh5lWC+mmQnSL10cxA6pMNpEOs
u8GBs7L9LxRUg6gHmLkXskh9Yfm7se0iuMMdSPf1pOcu7AHi69jTwTYb1I1RgpYpMLOqcNZdIULQ
B8HUMXsvZmVSLNahvQUwUt4f0O5Oy5zOQ9ij2Ecv83rf95RgdLha/Gh3LUpgW9/SFH/luPGxyqJj
u2iGOalKu2cfUM5C11GFflYfrAz7jQVNhASIWNx/RwrBkGNExCEomIj3aKVjs42RjeLLzXg2hvRS
GbzZfZzyltrdMYZrSUSwQ0KTQENoHf/hv2f+iqcf9WHKJiVFPkMO48IBu+lRqOH9b7LpuqNgfPmq
2bKd19TIP2ze9u/QiHKfkjb09vU16jOGvESam61DvnykMHna+/Xlv3/Ya7vJD+N6yDo3JNPV1kCC
zLjRqwEiWGGDe5Un2Dz1nXHLeG0XWBAOSPaPXd69DxvcC+G1EATcpKy+UkDgwHtdXmb0yN/43q8s
i4/JlQK2fdL2FAcQQH4Hpfv5rCUM64LmHntpcuOmeeQCHGkp9VTi+7ala3kddt/6eNws31aX9CR6
hHFX+zFui/XThFfEGx/1lZTBx87O8+DQemvbp5tUeUormp+B+h3nQ6GXNCwV9xG0chG26UeA7zMD
KyA79O5Rw0Y6iBLMqQ+hbSjdoxw5ydMcx/XvPEehhRIaJCqI0ZN/pwyAh0ggNwSW39XDfcOz5DDF
EDUL2zpewG4277PCZPppkLn5MeTprk9jIsMEXDB7L2ZlXhQjYDXyycra/I5K2nZktGrewuq+Flhe
1A7o5EcZ2PtPIhfmw8RYDMUDaYLaV8SHIaaMqRlN/uaRoy/ysmoAYSOo4f73yt/aLD83d4iPQmwg
+F3zyLVPSu/ZPU/d8pJ1zcQvUbG6/ynYNHychkQHEW/A3/C6PaucUTZKefM4sDT/AQQNO8JlKgl6
tACl+u9NKqeszzvIXTyhVBeXayOyY0EDWw7EFzSFuGu9VGA1P1GOnHxNN/OZVU0bworHytz21j9y
cjqlzQ0OKp8MZAkucnXxeSXwz/3vz/zrHUp+UqRnvYj7WNRP3DbFuclT8b0eOX9j7rf1/dUm8sJ3
drEGhavXTz2qnI8doq0F+AKZ56b25nNX9zM///fv+PU5TXxt060eHYmztXkS1mLrWDl3hyFXIJUv
Q2KaoFSX+BqnmZUc7I2seZJqi0qDuj5syRXIOG98jVd+ha9imrqx2C2i4AmmGzwHVUNL+xzFUVLc
kREAqv9eq1e+uS9nChmbYpCTmKtSUcvBUrHdKU/C6oXElzMd2saRCdCKqmwYcse/R+/x1H5j8q8t
kRfKrtYZTBab9lrz+mu3tA8LBNuA5cnDOqvkJ/AGqAqbhIMFkqFOPG1g41/7tK/DdpAP3VASmkXE
sBWr0+lPAM53p8oFvpYI9y7jJrekAs4V0Nqx+t8Wze9ckn0K2zReKFuoBd+kP3pMvBLk+xZRyPJM
cd3wNz7sa7vSu4oHN+Zi4wkofBuaHnhBAq1cV5/DZu9dxMq5IiXAlF/5vnxtavXctG9J0rwy758U
S3ENGyA460fZAt7Elzg972Okwu54X6MUOKU+kRO7xepupk8ib3JITgWx4wG2925dXvfIHCB/dN2g
OHkA98+VAM99CVpzXxsepvYG/asCU8ervb4D8LW47k3YU4744vAUUNwlgqBlhddpntzHuwTnMtAb
nPjq8FLt1ewWjtHnDJy5VCNjIC7QRYL4mKmBL9A62JA1QOSKZGU8dMshEmEoBeKLlDaaVLXlt9Gz
Cc3PTHT8sOdBcpnYM16c8tZWkIOgt4PAWBAkZpiu9eDQHcN2jRepMYnGtoOubVUyNb7oSbdlpyGG
HjS6j5eKpZiAxakweXXrw63wLzyGGn4BtP/vVM02Ix6IBNCZEg0ReZBQzThNFMZQYZP3orXVRO1w
RcPw85LYd7x24jgXLHsjhXrlIPN1SgcbKaUlTLLKZs/Zg2jxGO0BvLiEzf52of8jjwVBfIGBbBFd
sr5rSrmikteLsMI18eFQtjZ65KvG3AFaSIA/gW9TzTcRtil9QFRqi4RNfdohoqTIf6QFnYuDI2he
Bi6Od7veIMZQZq8wfwEw8CO8pOsnBouKwG3vxWxP+3jr4MR6zgHOcUI9Qk8wcGm8eNXQWJ1FUcfn
IbPXGOnNIV8LGja4j4jiLYqMBOxM7PgYTcq/S0dLGsVhAfUTJCqmFUkplmVvund5Cx3HSmdt4Ny9
aE2nbGi6ZtvOdGhKp4sHUzVhSYEv8AniEANNUmJZNreq49CibJFL9ZYafvrrV5sPiIqIrhIg8vbz
1L+gzfqYizVw4rf/+I8zYG4bAERAqTiDhnHqcMjUip2CjhcfCtUmk+DjuO/nxLhLtD9aAIvCRvZi
ExAoOq4tPuQcb+elVdch38Pi0odApQpcLJMM+xn9h3swqYrMhGhZccK8sIQESyX5gG/o6vPYHkkd
dlD5yCcGUhuexfN+JoK+h1BzVaZq/R600D7uqeCis1E07udU87PL6h/UsI9hQ3vB2E8ORDlrsNA6
ckcLDt2la9IwIDTxQU8DmGWQOiv287wAtKW6ffyzk9KF5dE+6olOY1W1DPtPaHkG2waA5cBIT714
TBduRBz1+xlM9Pw0g8b40UlhwkLSBz0Nm4sV2XYEzv65SZZTEVqH8fFOqSHJkunbfWx2WT+kXVP8
sS8mrE/9/8IL/zimjMpyDiLp7bq/AQUyMXannYTZ/xJfgHUCf6vQOVpoWaaqcoVDTgmZ77ArzQc8
iWqRUAuQ5Ix+Tl2mI0kugN00YSmiD3iamhQFqVbv584t30YpvkfqR1CA+mgnMo9tXUUMS16PZitb
PkA4uAqsofpgp2GeOB6L6XaOE/lihuFbV6iwA9EHOvGiXkk7VPvZCHmJefICgcKw+PFRTjG0N2Yq
s+1cyM/RALJ4HPgM8nUaaQ/kN4S0kEAMrmvPXENSiKyhu8S7MGnHmnaBKsaFbzckBlyHStjuhu5w
L5fNC8loDqGMc6IaQA1G/jCNXZDvCSSwvWsT8P5qrNZiOzeTUT/qGkxzGLP3fVgq4cObpOnBsK3G
+GxgGQyxsf2yT8katl18dFMxasb4lm/nqWkI/HzTFKopwCR+CopQH9eUtq2IhqKKz2IaobSgwCOC
av0UiSBXGMghZf9ODrNIVhqdLHJWHDYV8bwllx7l8M9h02f/Hr1hLSjODhpCgx1E2epKPixmDUy3
fGQTityb4WLH4iw9BM82Xv/Q2JZBDWLiQ5uabtksi2ON+wgGMU+cgsDfRmMeVpP2wU0KdtAFE1ia
Jp36U7alkHbeCQ27M3x001ZFrt/y9Da6+9xMcK/ohsAioA9sylI0MYbExmfrMgZ5iRjP8m6Z7Fti
yLet94v+lQ9tmrN2g6a9vSUCdl2He5unQ/1gZg0LE6YU9CPgKSyzsNPBxzplm8udNRSbKNnB77eL
vtuzMAc1Tnys07rD+wcw0Pg8J1CfkG5NjmRBiScovHyw01qbvu1rSBXbpIAsBQwXd/KmPdsrD1If
7bTC09mNEzYoCNUr7KEhTper2YU9wnywk+WQiriJ6p1B6lAnSfrhOvbQlgxbmOTf584+QA8iGxU5
t/u6lEOSibs6b9qw4PKFB4emHWeRZTuwmruEqzg0UyDqH+TUiS3jXbXKtpBzNBIrM9npRzP01W/Q
W1zbkFw1y/zJw0cB8n8Kmg5J+mUkBkjfoGscI3sTL+YFh1iNkffkyxZ1Bz4EsVIxspcgQDtohgLl
kB0hZzPz7kC7LGw1fBCWYhzGrtuE1djHD6uOVsgi6N8CNmGW+QisOWF1vGaYNYREikJdxzaocImR
vYc1iHloZwJWd5ym9jqy53h0IbcSRvbSAVtDxgymm9lRj/NR7AVsHkLg/RjZSwWqZWJ1AqGjY9vp
q1vUmbIgGzQM7T2opwmWWm7G0Ct0SGrk13wgIQcJhvYOkhVdkJlTDJ1H8ZNxXVTi9gtCAGJwL2WX
SjbKkKY4QdauvyOQ87sWgSk7RvfCccbNv8CuIzuyPHlgxbeWdSFlLozshSMgSik6uU2Gt9F8GZG4
n6DCQUOedhnz8VU2GUViWY3On8lf8Ig+rGQO2tzMR1dlsGCpixRDa6igrMkH0wWZemHSXkBCHSFP
iwgjZ3Xy1EcDBDeSkMsGQ3sRqflU6xVdIeipNmfIl5UFCTuwmQ+hok0y2qzK2NHZ5M+o1R/YlPwe
cvYxHz818KmdSFQVp3Sw9LEeNujouP2N/Xc7Mn5KELEkXlBm4z5kTSXFCQC2fj6SdEtgATfuOjlA
o5j/EfYTvOhMYSUeodTKT0Ju9jImafJezmJ6C+59O5x+9SO88MxXHUP5KIEONNSDHkUypBD9YdGn
sMl7IQqKuYEkl+MntlB5SGF6VLadC3J1yZiPmGrqTOUcShEnaaBrtYyRPmxQXDgFzd1HSs39Cr25
Tuenot7H+zri+2PP2V//Pfgre8cHSqkBQJpc9xD/hFP5O1x2rr/wuef0kFTxHLb7faGbMVEg48oE
x0EeXXI1PcL2O+wM84FSWTxa4Dh1eqLZOCMBneUdmMvk+3+vziub8ieglB6bgkKg9rQRvWVnuJKx
/NolECkPebFg53iha2KXaYj/sVNqIDu61qJ4gVR4FpRxMd/lmUKNDD5bC6avyaVN9Fx2aeBxwL14
lRkUCufMMqhGR5DAh5DWKe/eqk6/tiu9cIWAvLOWFviqfceSywgNOH1Jewn9QQHDt+Ul6PP6qCmg
d8iqaZKe5LSeVQ28/jSA5h42OP/3mwta2iNHNRmqk6aCcV/aMgUBtRFyzWHje3fsjEJSPe5YI0OA
JKuy7FAb1DXCBvdu2Q2QrD5tN0x+tjc1jeYATd0gdE3GfNSUpBBfWaGlcxpE4q5i3uLPiXSQHg6b
+y2Y/9k4iVcy8RzDW6gX/zbEE/lTM1N9Cxvdi9iWRBTmi3F6UtSMp3VMo+JQjFveH8PG967ZqdiX
vZVj+7GgCoaZDKJxSyKCem1Yei9qLRc3rVTXfswnZGVVXcNSlIVReDC6F7YcOo9Wow/xcWZQFpDU
HrbZvcWbfeUs/gk1BcRUMWeGnoY2ae6HMYlLiNMEsa0z5qOmJjlBFQVCIB+orPWXOtLgHMgmyDsa
o3ux2ho3glLApw/NCGxpQ2VX1r2xYSmxj5laxyVX9dTREx976BXv6XyCJcaXoP3oOztPE+LHKDJ9
GJJFHfUus4csdYFHgQ+ZgrHzlva5dlDGJjOI7mgcsL5qwzInHzEl4mG19bpOHwrmshJVAgj78iCp
DnxTL1BNWoB0tFf0hCbBZxCzvkM+MuyM+VvP+h8nGG1HNgK6U3yA8Nh1K8AQDCXCYd5ekE5yd6In
YvkwWlvfpDLjo1ghzRq0XXywVF+jH74m1n6Yk95A6tRFj0MxzWHpko+VUnlGXLzO9kMaPVbLH0KH
0LYz5gtHTV1a86qDQPv/cXZmTXLqbLb+RURIiEHcAjlU1ugs22X7hvAIEoMGhAD9+l7VV+er6D4d
kbeOXbkzQcM7rHc9bUH/kSybDnLLp9tW4Ueh1IZK69b1zXztaHYA3uAxbcVtMcBHkRQc2fYF9u/4
aDjyLk1zNkl8U30q/WgZNe8g2zT9Zq9Qvx66gPap2CL+f1zR72HE/5DsfdRJ4TTkXbpwi1UyFe68
wUY4AscWI6AlbDyTHjL2zIvrbUvyw0Y1QCuMm5vs1RbmZabvDtBZe1uE/VE71bqFkqYn5irS9Wl1
kJM6QIpu3EsfdupsBzmMGzXXpBsBXugCKWfa33bGfNRQwcI9Gtdd2eusC18O8/pjSdhN/JsMN9t/
hmC6kaAkALpxHewGH/OCmQdm4v223frRPIpHGZL4hJsrWOiDr9LMg88KOyxY0N+0Yj5KqTpG4kIl
arliAnaoilX4ksXpbcvxo5KqRTFPUM2Sq1khm0yGJKtSlt8WCnzUUg1I+eZ5lduVtkVtPdAUE73t
QPgopJqBtgMFQ+pr1u3xQRSZq5iDUfttj/zDJk2lcjDq1eaqc3O/FO+Gm0l/k5cZluOHqDeDSXsM
SNsGrJEo5Xsj1d1E4cBHf9ijK0/nfszm7drLQldWdLRak/yWidEs/aijSnE6UgAjzJXSqAGhyufz
ty6326+bnvlHIVWTaZct3WSuBtEipw0HAwD2qbd9+MeQd8Qcs5ub+Dpq1x6SHsZ0zXTzp79fLP9P
hDQN2ovecnbd4FZZwgDoO2KYv7d98/Q/Pxsixz3a9zi+To5bmCXmf0bLf9z22R9y07WBl6wBa/ga
uG/LaCt+T524sYT6UVBlIkx5BN/oqwqatOU2N+2LJNnOytu+/Ic96uIohrFTrK+uz/8sattrwUFI
uO3DP+zRZLZwbrdUX9sAZxX5bnTAjbzxwz/sUkfTTmsiDeI7TPEgnQHmLNY3WUvA5q74zwUT5VYz
b/BcIkLfIqP6kg72/yLj/S9p70dBVTtFTR4DvHGdBCrX4CZg2HcPNx5fH/VUovG+kKCGX9vFb2W0
jgR28DG57VD/KKZKfMSSbV31dXf0OWlMctDgON52wHzE3u44LyG2nRYc6iidFuv6muTLetuC+Sil
agZ84zVV6grOmzlz7uGdPYobSxkfpVToazQuMLZc4yX9m85O9J+WoPb+5aat9FFK1cC0mmuxTNe1
X7cS8Mo/CdtuEqpgsX/Yp5ACjbs0wV1h5w7USzxx21ZFDgr5je/1w16dKVKxpFPhGuL4rxZmOtgd
fJ2bHs1HLdUOK4xmHyZ1neUUBjB0xqS0Qqhft338h7gX88JzWkxyulIml2p91zzPzW3o8Sz9KJ5K
w+gtS+10tWt4niWsGJl0/4dJwv9yzHyUTnV7RjTuvfG6IgZDujqWSw66xW2P5cONKjErnEyyGa8s
jKIaobA+AUZzk5MAHsuHOxVMWb26GI9Ft9GLX4AasrrtbsuwP/pAiSUjcwwC8pU2mNMsca82B0gA
4C9226OJ//PuwDBZi/MrH64oWYO9txSqtOAF3fjpHzariVudgR09XLPeAczC+Fgny83r8cNOBWZ8
DTAGEdf/LlV3aXjr4puMR7P0oxAJ3Phinm0irnTbxr9s3ZpfBQe45Kan/lGK1PFIzlked9d3LchK
0d7obXSbhir9qEZagUhblQrddSPsMhX+p+y3L///701J+t96w/+hdvJRkpSCGhyciQBvUzQTS72i
V9M6NG0bHm9VFvkVVLsmEcnOyzG24FMBuxbxwQA2htVAUUsUerj30L8spkqk3AgvvZkL+Yg5fErA
FJtzQDSWaS8khiAaIeFAAQRb/3f3HY9nqH5ThSQK3LsFKCaZzmLGrk4T3V18MUCyccen2NJvQH1E
xRPdwJ+CgF3DlO+3SnproJGdosyVTMOn4Dss6kb2g0QdZ3GZY77YXdbUN/EBPBxKP7cg3ajDkEnX
Va7xc1elAI4eHPjGl5gWXfHJiWRaDk26mKIU1qbuxW1ZYJdtb1KBMuE4528ck1AA2wwCtQ4Rgbp1
WN0glSmTlrP+oU9D4Y+ATHkC/SLh/ByBVIf7Ab7mQ01TmF1WhZexB2n0fSKHAaY13QtX6ORovbLx
MRUy00cOD+T1RFvpm1rDDaZ9aNVehHqXYNHcwRBmFCX+dU8fCgzGofZCh8TcAdQm02oCyQkjpiy2
0ePcgdV53N4BiaUp6PLLawxDHvPCpbwqejmnlyIMNipXx6a5haJzJLRsuBn1p7gLEgxTZsdwBmIl
4byi8RBA+p4aoFiPaqV9+7bFPpn/Spw8Ocyx2yi1l2ngKs5LG9TmxsqMJBvmwzobkVTK9MU04wAJ
BrYYKbSkOEQygGph2MAHp0Uo6QKPrBfkfM1my7WJnHpEK4XyGv9ZxOeS9XTBLEA/Yj7goclhU/Ft
G00EH9QsCiL/xryFhuIRrbTePg74WdlQaeQuA62zhtPdgyuFNvZP5pywT3obpgguknD0wUhuYZJ+
Bply2rtLZgssDz0LuFmWMvQ+f52LaWt/IJADmOSwA4sI1KDepya+gKCajPA/kHDtRK1EtMU410mq
ezOWDSwl8zvvMEF23NMcijQB5TJ9n/agQelyhEMd0NQgHK5V1/dD50rZgeOYnbKNdwPD3FO2kF+D
F5KOpQMqAKQ4C/Me/zcKeRjISUNyMR0wgAG7adKz9/3KJMt+0kJt6/2yZuPjOms1lbDJ3JqybYo4
+ZSDOA+11pzpDishGdTjshKpD56NtvvqWNJ2F5XYXR1nONdGMNTIQQp+wp/locb+SeIHa61O7/iu
NKzAzGLmtWyXPMvvXJopUSESTcyPJCYTu6wCyuHHeAe2r6swfJFspSCBz388Z2s+wxWa5vZX3w3E
vtBlWtoHl3MjnjnnaPypKYZNTkk7vAYPy8xN09Io3UVfp0VocXRrZ4qqs1RMpNpd4uqcjPzk/BDT
qXLz0qsnRRcH9F23MwAZByDA0mqIOWqLGFKnUDOAeRaQSjMQSvV3uRTddKEzKfYfqbUyqUHk3FuI
8lqV/aOwwqTV5rRj11TxFabWSNSiCYaDRZ89NZ3Zwb4sBtRZ7mVokumRFLB++ImKXdIc0brjIzuE
vrWqjBYN9G7HTNT+Fhi4TOtGpQkK5fEil1OSddYcm7Bk/ouOZZifyQgr/ccY19iKIm4xj2AgWm9b
9ndulgXzDiyB0LZEEWN1J7p2wf5eo3G3h4xH3j+7nm39396bwF7XpUHD1sfKb+fWDpE9FACYuedQ
xKt5JDgH+V0G+TX5GtIoTSvcnWaplpm9w4n7XblzDhyfPIuuJf2Favho/to7g6HRB+BuiCuhleqa
M9v7OLtXU7QoHAaNV+rogJoL/zA9DX5HNoKsddwcabafRO4srhJAJMEwzYF46sKBgaWwhYdCiWn4
tfQZXCOrCRae0C4B7Zz+0ACThQsvunTdz4WMWXPBOY1Tt25XiaJXmaQ+Q4ZOBZxVDg08wnVewYJ8
napuAezpvCngzD7zlTH+3faWGnHo7S7cD/TPORqg0PJ2eT1uk4jAdkuaXD8zbG96x3a95CeDXtL8
yaxp5+49SAcS69CBrXy3dQ0oMxHZ2fQQ1n0VX1LRROul3eNteaBiYNsJ/Ix0m0o7oo4ASkdGPrWb
8+G3BNZuveg2zUdZYx56Tr6qnS/zt60Nq2B1tjDH0RiHD4IvE4LpNCgYwewFk3VJcnpS2OHmuuhW
6zod5birMgVkleqy42LuQUVMEvOi91hMB9BTrZNlMWwyKxOq5y4taTDvjIzCWNk8FEPsxgOWtzOn
zQrm39zG0TSP14ICBGLU5F6neFkQEERUA5o1jR5WyJGx0Tf8yt1fOjr20XrofBG2CwyYKfvOJleI
K/pZCyTAOuOru5v0pN+L5L7QbYXbJMih7qBDnJ742hcAP1sGmky/AlGIced+4uLYNC3b/06ja+ef
TQ4fGhSr+iTKf5MhFssXwJ3RDO4jSs0rIHyhl1WqCh2qBe0WO1ZIJwZ354FKyJ+zbHSYVRlhGrf8
SdQOy+hyA5GO/my7Dd4n8PjYFnOvpQIAt2ZItSMcebwA/ju3gwbj1USJqh2at7y2a0PQ44b14mtu
beePAfhe9bIC9X2xLjVFUgqRuHYE0qpv6ZduCZmpfGLW6X6xMC3qywYND3BgcQLAYBSQbblPVdBS
4hG5lMj2PMnNJv/mDAWjrRowEu5NZQnKsLLeWtk6nC0ZBENROcSxLP7B+h2F9kjD8fwURbskL7h1
dnkXBTAQLzxfjPq77PT9a8htDDUiJ17UOViF4l+eRWb/AZ5sNvzZwzhAlZj3WVOUJGWS1ugr2/YI
rvjif7g1odEMkCnoncdOFgT9/oG040MK3urwCRDtqb02AjIX9c507MOBaqg9CFxaEmkfEpKY/omA
mu1PuSt8/6IzE4/Y/knTfwMhOUZ0kg2kO6RDmKYnGm18PKmu2AhU04VbfdU0/byfAyD1vtQx5mzA
VkVX/e8omqn7rFuHACfj3u/P8O6mECyDSp7mE+4T8DePuZn64RTtW0Tu25DtUbVEiPCqCdR2i/rN
1PDveUtFfNjFrtKTamXcNKWxI177ghhtOzAq1+FEonWJnsIIG9c3taAJdJgbOFCeErrouYIZ5Vp8
MtEycdDXQUf/ijCLzD8xvb0MB2BnZbhnahy770C3mviO+9SKExVRWpzTsLYrLX1oshlRYxTG7MUi
6iaA55lhL0jVToQFvGsm8wuo5dGgys46QJLKngkoEUvI4LKtajAotx7ihOgcPq2qc0cfF2KvQ57t
xVOByX/w0r1UGGMsUUN992nP2YZe36nV82Y0bg0uWfSMIhTPXhqJedP+cU8G1sqHuRsV3+6DwIwT
bJU0Xvt7fNWmYr6Q3IniARyLkNbI/PZ5ruBnsOzgfMDaf/9b7JZET65VaijwT8TYigxGRb/HcYp9
3QMJzetesSb7m055bk/AvxIdw4J9AUNlcWYdqsXuI7+wTk+hq2Qc+bgM/R6+G+Oa/Q4Dt/smamnY
xl8zQGT365COOBtLmcapv9uAydWHZTO4QDEbihvsV5jVTks4GnpzFglNERHEMBU68aC5qNX43xbP
8/uaxLj97OVBJq0h1TI0TZAVKLsNeyMLw6FF9YT3Bvd+ntzFofXh+wI3HnHPkAcln3aEL/1xs0vG
1CmeZr/f90nrAK/2REfjZfBLbC5+pxuvkmUoIDJPe5ceESN0+49iVB2rYr/G7hT3Sdy4cgzzhhzP
wyXiczoI0jziho7IlziGt/pdItH63CsepN6rJh1AkIMfluF1s2CA9QRdnV8NBtgR6yKudXTLj61m
k30muL5BUAJtWRhawqFLxWXXxQGZByxtYYzZ8cU/ujhGfA+e9ytwWtNSoUgMzLaG8LJLARGeVjKp
ElOCmOFbHelYaUBLqTBjaX8oAPlOYelgrd/NaVej80aSElW37SlN1PpOuc2gJ4iGx2hdcyRsvNuv
E27pK3fv7bnUpIz+XnZZTE9ofdHosOTTCu1titfX1mRfCPnCTcTkq0QcSw/dzpu80ipS9MxlbvRU
jSr3ML0iM7szrbRA1KJOYZ4nRexfk44FmumykU8jMWP3DtUusg7LYreswjrJDu1G6fQCuo9J9CHF
Qf4r5DKvuvQ9rwZ5tpZxOrS+4qPJu29xllsYrnZGmjJYsuHTR/iW01Oqkm6FICDK+T+7cXvnN6i/
6DFM3JvHJOmm5l+GcYB/wIhAVgVeeOuwmWgWCCjBdnfm10rzZjggXpPJ23tCpzFEBqXnSzFPjatc
BvjbNcNfxZhNmncwN9NcIWYfZv/E2jxpX2akN8kdNgkBrIxmrsc4/NK+9/vT+FmijMWyqo0RWJaZ
mRT7aiRb/Yn1qItUNvKuL3XS5+odl53b6X60U9u0VQ882c/AwNx9iDzJpr9uBGqXVzEQnAQ5fKZf
NTOL9zXm3zr/CWzY0R8QL2gvYRuWB0gmtYvda8R4+mkDd96e5Dz4MxODpbXC5aHW0uBFxehNirV7
i9QATHu2dYh/aD8H1SCOET2yS6rs+gA22xEgFra9tENDu71sGGvMaxT5fTmuagsj3DlJ/lZwPU4/
6BpRLE8J69QjgI6LqOJkzu0FF+Jqn5axYHsdZUm3VHKMcAmUA87l7Szh6q0fTMJob6qYbzt7tWAp
R7gP5t1C5oRCyFgBZwu2dJn3YuOlW1lCrlEBpt73yPdd/wRs97ujfbpj1NNvdMF4aoIjeJnLYifh
sBiYiQIZxodz5lBzeQqdWfsHC37boRAyzj4p2zuD4M6x6Gg6iUS4avJiznC/xvh5KPmsIf4cjcip
/nLAjhuAVwRROGw7zIffxTKnHK4f+BP8YBR0mlKSJV9OPiYEHGNHRFjKfFsyCOacMVKfesbiuwws
bsfLOQ+9qlvCUjj6rGKJK23Uph5mLJXuDnV6KnFYTFSCy+wXfbLID8RVDGu7H5yYKUdvLJ0bWhtZ
tAo1lQVRVlsg8XhcEzeJaqZZpEtkRvlTzLu1R3OX2xFRB+paEFDbpTftec1xesESYRzTakREt9zn
fsJCh4VJo9kb2ErgAFY9DYX47jCIRCoIgHosjhj08M8JAfX+iohG9s8Uqzt7yFkhSwXP2/cZixVV
FT307ZUBvb6isCFHHraHZijiSxroMJewG+3SvkQFG9ZdJdumfFCVgHMoquZ7RDpUOQLhCUyYRQ5X
Vb2B0c4pGHkVqlO6NF6P/0DiXvhc44nwDVDOzRXFaaW+XS9FDPEpUNo9TiLc4g1iLNHEUc3TQme2
TCe7tG8iapPp3GWRbZ7GOAzj/jhpidmo8n18Bso7EQkUjATy5B8+d9aWE0Q5sBq0OHzJzDUWCqTd
ewUsddjPUSZIf9cXzYx114lAkeUzmMxVMGXWrL8bgDWZvtINbPBfCzwFGlUmOUcKB5J8rhC6dG2h
9S+bxCjc1hIZBpgt6ax8cekYOENdPcUEHTo90E18NgFT619CSkXh6nbKxuxt2Bse3HncCrLfN1tD
oLtJC8v2CqQECJXOKkTxfElMgFU0RncQv/wmJBnIg4hCIKpKR7jvvu7Nuhh2UCnOYYs8wKr5+4Dg
LPqLEmROfqLi+F2sOBeFhPZGJpHGzKgEj/vY9gVsmplmSxnS3NtqQUskP3BN0CFyTfK0Kg9L56BB
6CjY73Rs9ypKiACLEGc2suGAHEa0XZVo0ZTNkLzwTTwGvIa4zGJ4snqx2O+gXbWV7lJ+ZY3r7203
N6XzSXea44A8HliXqRRc2BpjCPsZNay3PgHLK7glPMdFj0BnWyJ2RsaCCaxtST6j+0YI/ABJ9A3v
qzhKTO1XUeGmg1vNz3mNoycJlcHd7Exc05bkp5UN2+dVSvwOhYmfrG9Rnty34dGGbCr3Qf0VG/0z
uDjcoXAXStn4X1OneVTGFseEFc7Xuu+Sk8Agz5Fb96U1BvOUBdTwC2gjOPUimEcvD0OU/4iDgsSp
3ZM/C9/wmOahOJI9G0+eRT/8MDfVFkU/JywpUzpBuzrEeXtOWj1g8tPLn8UUGozMDThP4W9d7org
9QQfNbVvR8xqjymr4bvifm9NZp9ok5BnL1RcDzIlX9exKF4kHSBy5ZiaKscE5pJlSpWrRvZ+uEfD
72Vjr3skpgqB6gg9fBbKgOP4ATrW5rL6BecmBtDvilXmrwUsZe4DCl+4oofkyS0blo1DPWpSzXYu
SEjPuAGWGnd9c8QIIEMO72ztMGGJtdhbf0CZqT271CdI2Pcfg9+5Lz1KoSVsh5GHzyNe8Jym2xn+
L79yFtR9TFFn9jKQq/fTzwy+ks+YlEhOMDHXFTiqe+WVb/pyT1iXl2Rp46fAHTv0RtBTHy84vmKK
sEnkTfSV606d8SNERbpdXZIJ5Fu+r7wFD5CJy5Lla40hWV4nWdx+coPwx1VM6o0RJ9vDhLZGCWWc
qowV2XNe7Pq1bch8r3JhzvHe5I+IQ+EjOwKVABDMqr/izbGzmzBiVsUjne8NmEXHgcDnoCSogz41
HtXBKDTIvnbvftGFf0O1RteJntMHORL9fbSU/Bk03Xw95gCilcbh3Etna19m8O4qFMrpv15jfg3V
rO64xsQ94sqdjnzeisMmUXJF6qdRM+gKZAaR+hqTqL0LPVeo5A30gHBR/wETqubOL4fIa1HjS+KZ
O3WR/ZT9EruFl7LPzUkWffcQ7+57ms7RN1SevwxN0p2l7jXKqDvuF6+7yR8CS5q7nDrzhMIrjFgy
SfIUteEgmzoRzQZ7zSKkB0G2uQSvProkmbYZIljNVY07Y4PacFgQEcBqH+QrgmpJmXdquaTziOtQ
SP8vJ2gWtmZQUTmRlv3RSmzNiUlcs9WyNPaAY0fM0HP0+8EWGsdURwp255F9X9zWLijf+Q2HAvr7
dRhme0K6a3+0BOdbpblLT4Vh9mGWkt2NWRvuiy7GLTUVRfRLwViTnIY5amXZav7SYybUld2cKFQv
EeadAQN/f5r7c65T8Zkqyu8mYEofWJ5mWOI9eVt2l6OitVGF6Fp6WXHp9r97aASwCIlGpcOvtPlT
FBnuyWEcHoxmw6cCLEJ7HFy2/wYrd0U70NzP/YLCOKhGedWrPm9LpMZv++C67VuHBp++3xorXmFj
wLeSFyxRlybD/+WyNgg5r8gpLS4T2D9yTFUP0fc2pZadEhSBjlL23b3p4vEtWmn8K+LYkXFKzV3a
MvLmBtteUGSHdpP0uf3WoVd2Ctu8X7M48B9T5+jPeZrMrza38tvuVXNAGXr8iTAcQB4YiGyHgEAy
OovZvQ8laHglY/8hlD/2qdt/M79B8pDkRMR9aVszXmCBHF4oGkUngtPsHLU52hu8SbJH08/bZYIV
p4UbzISoQ4bEVyzE7XXzDTlmGp4lUIHlP7naGlPHbctQksnFBr/qxZ3h7F08eLxfRFSrivqTQfCd
fWvC1sfVlmdrex+0ogdVIPiuFs4H/9gqOdGH0A75T49jQ13TXaPeNbVmh01Ck+/XVpnJVCiuNX/W
rgGPZezjQZ8FNbmtpi7x+4EOovk8b/HyS+9sVacc3wbDMZT21z6EHus/FNlnzvCe47bLYGMgvIax
FEpwMSLEzIVDNi6LrBKypGmdQmx0nKzND+n4nj+newrY1eiyI9xxClRFF1RK1jQdvw8zewe47DtA
KJS5k1JdZ8qVmvFzaIFcTQAbXetVJbKvM1BqLPpfiN5rVOF6V3IimvFrjjwqK1MXYxB95P4Fez6B
6Szqdqidtk8oeabv5d7sue91f6eaMFy97tu82hKrxzo0Sr1mERGPOxoUpm50nx2SbMn6A0qF0xnN
DBTXXEszXFGR+kJ9On7WZG+PCa6XEzTmzVTB/RKpoMuW+LAseVDoCpFwj3GL7HeCmhXKNl32uA1E
dVW2Lig5T5taf8IsBH5oQKSBvyY78dqC4VUrkokCSDmEWrUKqMKclyAseqWWNaRGnmte1ywofxBN
I/pKI3WpAvLj3JRkjaCmLQb23oect5ygwTyyhwh59okXfkovGegbT5NeSF/TMSXtSwsHk/DeMAh/
OGPjCQe8ast1290VGbCsYuXkFzWgCUcpzobS5kw9tsOWobXF0aQtV9SES4GmrSvpzPlhFim0ATnM
lp9GppB3oOVu1EFrDJHWYVX6zWCZapQDpclrbQWPqgGB9wNPEvt5SzHGioHT7EGpeR5eqdja024z
JI09vuNxN537BI/U/Wde5O33cd5Ij2gICRU6c1m3IVZsBnfokbBhqUCOrjFhgOJ/BegIexYxJwfE
twAVtGuPCQTbjA+LRSu4jrUl1z0qRvl7YyC4CiyQ7ASXvfxxEGn0mxmA6ctumNaHeCQNSjIBV3E5
ZlFzzJG71Rg9QAO/JMPavxkq9/WUeMlqzD0NP8Pq0Y7RPcxiS8hviwNruo6dlYz8rw7tj+c492Sr
GUlSd5z5TpdH4jQ8amKeAqqp4l18FlR2MIXf1ZACQDojQDQhm0PZuSyRh71LxU9IqOKX1qFAe4zw
+MJp0Uph7eWGwsCOuFjU6Cp1+pPOon90i2KEaaoozh1cCkZadXDR+23mzFxzD6fOE7KJ/uzGUf/J
tmjHNkb7mD43aNeZEgVK4auAslpRT35235ibJzTId3gzV3q1/XJgaO6jod6HCdr3Decur9D1WPi9
lDb/lswplA8NxSFwgI6VP3VkFfLY92R7XHiS7ijqhvHfKH1mLh26UpchHuRdmqA8g8IgSvZ365Sv
FUmi4fuej3F2IXER0IxJ265eBIDERzajlP61MYM7FrFb/oTEuq6E9mHtawtxmyvzgo0/tq3FOHaO
ul97oO2IQA1gI//p3cnuUwbx4T/fj/JNpiGqs24KzwptgKksvHsNudh/mbxIP3EV3sGwRVjMHVJA
fsaQ2oAf3MWogpLg5wvA1Nt3lll4wCAA60ATial9KxYSXxRCc4l42/vPaEet6lw0BXPlkkL2WC97
l/mKkimaywlt8OmwZzCtXOIUihY/s2ftDX+mcUTObdP1LVyTkJId0x4vvXQZymmNYBFFJti1r960
7d+wePNpX9vE12L1AqEhWvbnGT/1D0VDu5osd+K+UWN+wn0X/Wj2EfpFwmeM8Tq5nDtgbn67Me6y
q+DBvg9q28SWxbyh4KAHcMpyL1LItaOmx0ktG/WZFqF4RittyO4IZIRb3ViJyS4oC6KzRoMBgpgJ
c28QMts7thok4IZ1jXzvPC3d3w2i8ocoiVp+P+6m/YwScnMiE9XPfLKFPExsda+zRx3jsBOooiu5
IOSocTy7Azzg6WWacJy/BjSz7nnH9HYEcqiDXEYk9jlPkvf6imD7o4o54hQ46/XvDaOonfhjsRaw
puj7rUXcxttkqKXXjh9kjj722dNODNW6bvKTjd2EV4aoIEYs1u5fW4JuT4UUZ7xENvHqDhTPMB0z
NbP5uKRD0VWRW3ChDyNcX6VrUI7YMDN2Je0cQ5Cz/RdH57Ekt44F0S9iBA1IgluyfLVT+9YG0Wo9
EfTegF8/pyZmO6HQK5HERebJvF507Ycq4w45WFyoWmFy0oFYKHPbyT/ropt/MBfjJ7jqkJ4YqkN4
iGAKPzJaEv6IdNY/y1CFFySA8X5DbK72LLAwUVxr23rqOr3857mhvrDw3d7rZpkeOK3sz0AsyxS3
Y+6sCXYVjgPbadwLQyj/HK60UjfBhxDgpv1o/Vdof/gopBm5Qs5ts1ecL7R7bvzAGIXSv+d6I01C
Jq76ytao5oxyKXVNwkDKv22UO08sRxftWcnK/5UGLmGTsvK6K1JQNO/xgmByAiGYLCtIjT0LPviM
uAzjJ5P66lHL0viHeWBFRDzP3FIohZplFG+AI7HnZuKRaGi3bydIUziclNeDk1P5iMtjFkIq++ri
Ci84p2Lanj1s3DerbyIuPAtPKo7jty6zFjFilD2AUh+hOBdprh9NCS3IyCzX8b7K13GLXVCfR/zs
Re9Ni08+bPl0WUrVfQfFNjylSyT4YZx6LHdbb3jzs7xoE96Otvyn3SJ/RF6U7OdZ+hd8Ymufdv4U
xo4UKNqB42Pz8drr+8Erqi82QG3fDeUnJ6BZpBF3C9lYN2z6wSqFECziqKxhvznFGv3KZxPob2fy
vJPSYrqMaeept4xi7eAPiAlZkJLtmvuhq8YaSb92W24ztvPj2K6o4llXmcMltKd+TPmOlWLaKXPy
WgzEJPPVuiTAC+qIbCnOdttjYfij6roTAyUbEcplvVsLru4+UzSslun7i7DWmS+vVNHZDaR+tDtU
+GPu1e5PY83yraMB+RjKqnpkEjOf7bRVNzvdbn4hMtUv3Tj70y6rs+LQ5uyJZ0cuTWnxLArn0R/F
Yg49ttd75amy2tdLEfBglBoArsoet07p/wwrRHfT7Fa7uhv0HpNgOfjVSuPEIlR18rYpuDpdUO6b
nIKI1k/Xa1kp/4DS7scblYAFl7nW3fFtHV5YFCCv4MHND7yRva8WKXZz5qyfXe0s1S5U088oLPO8
5lz1G9ZMJ3mbtf8FZUZxqmS90ZOAYUG/Ktr6nkRXzSePTkDrVBuPv5xLuRyQwjpkhBmD9rip9gPs
G5UhXS2RGNSmxIPtOrVtv3BnmKo7/vxaJCkoIUpHtHSnmufmMAcMhipzwteO5QxXt8oCNvtY3m8/
H6I/tdctd4vD3AZSYJ0imAmOeBGFZGQFiiH1luk+pGI7sWouwxn1eb9K/LhL5uXqzFSVvfUBpzz/
74AjuuaFyaz5iwV16cEqNq6eXsVUGUWpG2NHddc+GsdPe3HnLS4VpGWcN8WawCtdtadNlbhLqtgG
Ugbxaq3gN9ZwzsJ1fhr8TO4o+Kxjf9a+lYgIBtgftzVxaXGL5eS8F8YRh5BIOGyPu8SjG1IlsrQb
62MqG6KooBqoE+lpGCmtCpfpQ1V1GJuiC+JMhc6+DzgsndF5Y4/Y73AO3jjurbcp6N6wQA6RL4lS
u96CpWbl4Jm9E7c03h3aNTCX7aaONzAKz21W5DvbSUWSUyoDCdeewlugC87TSdgZsly4jR7LLqDt
x9L86wbjb5cJObH6Lt1FVtofewyjpOvYSuMMXRc30zIjCC+gbbBzydjnWRLaAJCh9l9qboixTteQ
mayZWVNvq2U3ydC+RIN4AJ+CCu2X4qneBBOoGmb5GjmLomnM+nAGa8MDkkUixgxgu18BRehQixu+
uw9rj4EgpuK9bi1aDQbnam/r3z6o2/8yvawXx+Phj16jghWE7HkO2qfFKv3navTacTdvTQiUKpnC
q9vsaLfaTTKjnNOozbqzNhewcB2tRKrFtyiZHb2/Y9iYDA6g25AGCu+/LXOsYz8ZxfTFBvFHY0Fu
sEJz/QqcuiSw6XA42Gnr72YgHWcfliUbayF2EjBuoB1P/vKihYvKiB0UVzqdvkQTLde+7YbXUS5t
cUO9aTAP6vEuIxu3Y0icToUgMpfM9A3qxERjFPs9unesLSWeZjXO+77OMKWHWwvcot1n2n0Y92hz
TuRk881hVftfN6/BYBtDdqqmVv+zrxtxhw+0/QnHIf1iO8XCyMgEHbWu+ewLEbxylK5Yb075NWyp
sPd9kbEzr1p5kNbOMnfdmMHK4R6Lx7Acpl9lK7b7dsBPiFS2rNaDnsv2yos2nOD8cOasKqvilg8/
02I6y7/S6XIYY65DL7g+N005C56Fs5aHdlT1vmbf+965qZGRdvp7/pnVUyTHBc4qNa/F4ssTxk5/
Z9hwFu7KOnI+Pa8cn/io6qd0kx0z0CqK33btrjGk3yvgynBl2OuZjURTJ7QvolGhdvWvWTi2XGuL
Lc+4DsvoYncFV/7VFm6XKEKFJ7pvFy78pToIZVnXVBBH99do/uiN9SpMZP5AEnl/WFYW/GvVXPyt
tGb+cmpLPJWpUVcgWvsFxWHbLfDBzC8r1NnWOuKUBln9vmy3o9D3sv0sjDjVai2ugbGLa8fI9kzZ
RrEfEdMv1qCLZ1d2zd2C8/+84TVf12ltsZqLAFsZo33ZlWFDXynaL35LlwU2ZdvOvOyHtqz+mDbM
jx48KQvGtUykr9IlQdTd4qq1cqadmbx3CsvycEPe7m17ZJ0krbDtLg003cKy5vKxZIt1yAv+l6TW
kB+Fdq2nSBc+Jaw64llcAsyi0JhTJQRqxgIKXFbN8Ns0jfvSeNV4H3VD/drUdMPEtOeAsUnl3Uau
UIZjLJpNPhvd35ROF8Ahpgre+2TXZNHHbN+r7yARsNIohuv/SFSTMO5UeOOI5yaVcZf7UcP5kLlq
54Vr7j9UmB9lzPoBrraO3Vjdv5pKmurFBXWQOGnh8j5ObIu/s/3Iyv5oVaXWHogY0SnagpHJoJij
6mDXw1LGTcvyP9BlWazNQdpr91iWYwjzoEKyIBuqQ4gZno9e+gcgDq8ltLqxfvHN5MCLwg32RwyV
1Ist4/U7n0mOh06N7erGXtcOJSMA2PjO5f9j/uJMO4GKQUf94MmIpt96fsl6MV8hl4W+4QO9ThCB
WTQ5WSLD0OSPwzZZ0LuYupu4ioLtxx/LsjE+4I4Xuq7iFLBV7HLNKs+zCMebGINjHx4MnWm7qZLB
Y3ZTpe7cOuvKWLva1w/+mon5rOua9vljVQMFb1AArqnutViU+zb0WTc0O2inYLgaN1pKziQ/Fxvf
0qqjvbg309ZGgC/LG73AjR3GjNgoH3oOU/NrFvMC2OkG6A/vbIkbiqsSETBpPixqPUxu0XUPCzcd
kcZT5ZrBSVq3jthoiFNYWbiz/RL8pyw2wSeb11qjSTouUWNCVbU0L8aDcmDVa8kYeLAWa6ijxDMb
tb4HrmmmWJDFqlZOuyZlKywKPDJg0e42QNucw6Rxqxs2lvvUncPA6iy8lrmsMhx3J7+xhdFa+1M8
mFx6ODb8eXg2U+AFzryblzxa5pvLUJi7lGdG8CYBUp2qfNPLHh22rnJG1dXmrz7QfDNfAvRFxQPg
9ts+HJHfj8HkVHKXj6m3/FJVGxTnkL+EfqSPZGGvEFhF0kZpSkairMffsgtwmBVfaD+2nQo2J2Of
WYSpr53MPlstdQDQEfVkJ4Kzpn0cUhjbv4w/jVnjChukfsT+3KK9LXi99vmQuuVbP6APP6vO9Ia0
LL5PgHxdtXNC6ZLs72eHGMl/Q5ne/onagrOSQxj/dBd5qhpeKK/qpoOOmkWfa7/15bEhyY7Dh/jj
3rhGvmTfIPf9eDdbIluS1W9leCohTLhGWND+3csoNky+jsmwuVFY3SS4Q1htegwtVXmIuWnt5kfa
rFf9VFJvTRZZQUZ0e/y4QD5ms6QoHUTWpPsy92yUYGDTqniAMWdFWAKotLmXVUnZ7moH2unt5k+Z
ozs5nj5Kb1ND0qwVD0ThFJV19ujH4M5SdovzWKfam5mo5wbTz5Gt97hVbsoBuQZdufwdS8eLXiiR
4i/Ldti5+hdB4RcpRkoZLvV+CcTs/rIRmpqHNkVCfZJ1u0YxwnOjV3aDYCueg2mdMINo9uSyT7Rm
Y1Ta6wFg+yByJ9BH5QC5JcoFKPuMfF1FybCNcOnLjWg+ucG2UiJuWT5ASLZ5HahjOi6p9bgx8nL7
EqYrn9x8dNKjSz5/PdnCBvzYQZz2u5WdkEXCel6ZvlTN7DHEl122Va9+VUyMB6rXss2vXRfJ6AHe
olj+VWGTqkdbbU31p45SgjiLv8xjirOsaqKnN9d0CZLarYpyR3MgdIXrNEGzb8p6RXWCEh2Y/gcM
APr36sbt0o6vWpuXH12OnfpLOfT3PqDemzSGxgjVvzTaqumSRxPjvrNOKRNH5bSrOVvhVLbnNTQq
+NYtRPXv1J3J0QxLz8+8zJsjHqYZRmrnTMDFJ5I8uOm2p53mfh0nuzymw8JK5bACEU+cKsWsqk0o
p7u2GQv/lFZ9viCjoHB+tsLmMe197rvvfW71wztW5LVEj633XQHafCmlxRWwvq3B4NXpsLj9YiDk
l9ktv/LBljjhd7Wdo76nvtUjI0wj3Lu82HzxUtzSYcEVTgYXBuxX5rph3V4KCM/+Zkd0rXXMuYVx
uy/h2tpDhWQAVpO2SzW8MkuylHhmjV93LaFJphPGRwaTNbB79rutCg6gXuRj9eQ1ZTEmNVspCQPZ
XpEtr4qV7s3OLrR+u7nz63s1mHB5cemhcO+ZTzbsfLYR9ORLCJplO5Bwxx+P3WjxOJjO2O0PP3fu
vLY0aA5/aCZMpdmvHVfQpzQDcHrXlNyPRZKiaty2ABBfUNGd3TKT6Xj0enfOkq7OeeLzYU6zXQT+
4gXUprmrk5782mpmZycLsBxOUZ3bz2XL4gUOZTGQKaHhHpcDx58rWcF3+zx7vDxnp6i/SvpBj1XW
o7W0rk3fECLg4wSBHbSJZ+mR0Egw2LP+rozDS5O4qVVZ1zaM8l1BcWz5jv6C3OTDFU44tQPmyCve
gnRYR5I7y3YmtmGCd/AeuT5wBV7GR463leWqYYm85yfdkHry1BWd/sJC8E/KAsM/8GsUxGPcWjTe
Y7OAVh7mVCJZxlbWG/5TA889SG7/eNyrSvD/ZfPDV3KQv4kohZMfh+3se/XZaZomqBI790x6kSyG
yL7zpi4z7jNuETJqdrZi1LWZ9DNW942tvsKBheN1oe64LveqtdAxV6jG6uCIsEwT6g7z+m5ea71x
0VZ2AWuO83AXWVXu40zgESZznZbczibABh6q2ioPYkiH8EzICHouHnkYS9AnsxSkycA3qzi0m1q1
JxLBvD2HCCcDGgToffrja1FT0Y1M5e5Tbn851ZaUFL6JfNj6MSnZ6EtXCdnnwOliQmUTlxM9WMXH
1LS3LlIuc3APFunIpGMCQJT1dOERiAppyrugD28huKO99SvwzzC5F3uwxm7vso7cYgxlM9Z2iwbJ
kniHXYCwj2fj25afJ6FKQ9tNTOOm23e58H2NMG8dyxSPgTOS+cpQHuZHgnPVcOc6i2wOWQnl8T5X
fFSueWCnhodTubq/qJH7/7kV1hZYCQ9CyZQ1BWQHUtfk3lH7CKenWzJQH1u3509qrXWrd7drQf7T
eBSDH2SWb84FpNotjm1hbd62L6Im8O0EdMVkR41oWSTcpEZzNVNNwhtRUQ3VkawYsOSub0OsVNCa
kFKJIndCJn1sHwBMEGX4KlCRH7eaG/PcWWOFG9NwJSif9Rbyx3YLit27XukA+sPFee6PUvdw8aEI
df9rEmmmzwpuQdyvE2lNbn6jNX+UQvv9VS9uQ0xqpoouaQtCgryUK6qdNWxcd7Y0W9HXb0duwE6P
FdnXqHk+5lXBrYttUVPrnOfJaacLpldk36dpM+JEeHhi31nohdFdSRNSdWqLabATu14XvrvaGbKX
oSy2lh8daJxYGrzWTkde8+4TIXef8B+b8imMIB03AsGOacXRK3VfXoJmMzJIsm2LmhPFJ+667xk3
64+gmTxwI9WH+V8l6zJVOzYzlCUrrMd5vnRRlgXfE/lRyIDUldUDm9xhHuPe5z6UZBNwNewBtSp1
G9v6RjyenL43xMbKLjJd7IfjbYPyCs0BteTmguhiGdVkd/cA6s50bC0jeChGu0l5sif+o4mZdNOe
h7Nz7jgwW2+35UUnCEnV2/wWLKHlXNMZDevUR7Xd+Pu5a518n3VtZ+22hn3zicimoj2WqthGeDZJ
+Rj3aPz4VXYAnLqcEMDKXkl1GaJpY/4uIhI/SQVf2e9NYdR4ckcn6FigHrjzZTMd9YtYShjbc85H
8KndlK6/fCw76+D1sovwoNahjEen4zca1NCQfIFUKh+2oljUW9MukacTxYJA3Ex0355EG8dk8ODP
vM1Jxor56MnKx5xwC4hSuFvLgqGozrgTnlnPt6rHgfQsI1W4jfNBD/PIFEkKSYJxj8Bxx9lmst9B
Kt94qNEr7OjIBlKjn7p5ZT825NOgiUTYsgaLAhYyCrHP9y17V07jVp5V13DW5JyMuGEWf3kSLSE1
AZ7GBiJgGU4jP3KhN+ex4cPIt84wD3OxRUIBZBtNdyqMO6ujCsD8ibqkWjOo8ZCLGDR6bZ5na3ZE
PMMDuHera/4vJluV/E8gfoq/CvtA3VSb3tIfpeZf6tIGPXER9PZi/awds7SXhUBTkAh06+VXwaxV
/wfkWMEXKW3c4A9cIXLz6ted891nLgBHIcXUvvrkiNs7to5E4SWzJ9hsKcPVeWFfjUrLHfSpoz49
kIXgIqYuw5mMNG92A4Gn/2IVYxYlaccp/phX2cQvkw2l/6hzb67FETLJmfnAIL7LPRoNQx/9Obau
7NgXPDOJKDx4rx0Kvx44okfaL+YdQqyX31J8fvUPYjjgSOvQ5OufIO8qHBd7CXvOhbIS63S2O+lB
DY1OX62YNSP/LGoNu+ZDbpv3yjSaX0fuqXbNE8ZLeB+2VlTuuwEsa2evrC5Uic9MXR8jL+CgZcND
W1x4ypvvulnteYinOnILtPwMmYFdc6LOLuTNCQJdZTu547M9FoMdg+ej4xOxXO03U8F0E0lxScxN
e0HasggOC7j64iTGVmgT8Ur6W06HHt/W0wfhsU76PHIaRuLMAdHIcR9FIdWAmNQs6YuOyLTVwuk6
d9o+bnpcyNBiRKXPFv8cXPf1jKdHOrFs1MuyesuxGbIMupKR7pfyfVSBQuKof+OS1M2/SLCBd04a
200l0P5STv1nnWWR5p33iZCf0B1NZifk5DxsKjReqw+Oq22a6ZfXNcq9q8Il7K4zFOtXyvfJHEGN
EahN2fdL0ubTuMYmsm4hYmCJ7apnTzrfxMluLAjBNi5oglGlObMOuUsvTjVv0Kt+trQf6I03nGXk
RRdvKRE48QGzBSDZWiEJR420KHYIf8z7sIc3rsVYIWplIGw0wWpt8/tqgXNLHDClCM59UUL+WLls
KqI4hrcbD1isDlYYXy3Umi7Q3KLiFZIIMz+1mfJ3xAAaZrRJZV/zPFr9R794NbHrUAUT1n5J6ofL
glmLkhyVq729crYWGHXVonAVusO4NmwlHedBVphUPPB/l0zkKtEQaRQaFLhX3QQ4PsxDvRtChP1z
PxhyNmXlOvabkAPXtJYvY2riNnAG7+TWo66vtuYvv3M7OfSnTW+NfHZ8g90xQQkLtNDait6ioRlT
Llp9F55QEAL73SBalGcb9Wz7xedvUF3cc2HtYKIjtuFOg1Pp1zArK/889HZun81cQ9FAl3QrFHhT
9YdxBJN7c6iRLL7diDDECWZbuPhe1TLetb6DPRVDWEadPvgp+MTLRhpxPJTU/SlmUdmU1WMYiG56
n1waQZ/LWvQD56NvFdHJaUN326EebVniUYndniOTbayjWKVDLEMWcj0SyA1U4vVpsJLD8+TAd6Ae
88vsQDjsnVsC5T/gTQ2DR76OJWrhaF49pmf1Pg3phHraagfIBY7Wvrec8PY6N4Mv/1KfMEnQY6uW
j9FGsOeEjl1He25SZfHV6MDQ5mwPJoVEXNwh3fY41eljm2ZCQVN6SAm7iM9KeEaeEarfiWW0qr+y
ZjKB1a5XXx5Gk/mEsaZu6v14sIJ0fWsJpBd/iqgqIY6sLrS4DgCZ8EygvPbihn8OemND+zy4MFWc
fV0z/5VByQ0QA3cMueBgKky3JCGhWOvfKHjo0ATqujEnGYW9+xANU1VdTN2k5TlVgzP4FA02Wl7x
8W21l/xaQRY7irEYfQFpB2BRM8134LuR9i5eyH8DZ16fe9gac9GZ+WcenGW5D4HB1/RiwfredDm1
jedVyqC/kukEXQCewpPe+dFYNElAHG/9tL0c02hsF26p2kvdfRX1ffAdwMyJH2q+sPLy3M7dna0j
U1AV5w0uZ9cAr69c+5a8IAjOQqymYTQGDgGPOHDY6RF7gdQQJSGkbHbgfQ0hL6Ew5chK4uojAsN6
eAFNy040+7ZI5A0tCA6TbOF6Ny/16Hr3N94iaik7bweMP31wXkNna6Pz4ljj95pDPQwTGlTnVfKv
CF0+AbdmhSk/FZltMXVoauOVzvnmdVXaWF85uggtTq3tb0gwHi0I0yL78qcoR1+ee68qFT4GKDGe
TD3r36A3qN6LCQmTkiigfuMq1k31EJpYJXsEgxY8PejMoF7ciQf3uWUwvHcsN2go6gi4ujVOH/j7
cIly68zhxBXEmbWt36jhNu3RLQIzPJWlb5r3pch9oHgwuA2zi4uueF5qEuFw5gS3p1OXOwB8Y+Y1
0Tf5ZTph4sAvooLMwpR69+jYKkLTyZX8DFo1/J43X5sEKyVbTj1g6Rdj3uw82zSMpL/LvM/NnUkD
LzIovI76nRZoo8OOC1c1PpFtotfCsJ5nRugrBvfJnWnhSPzZnvIvGsOHKelMyRkZi0UqJ32k/GJB
ZnHmDYFgWKz56DPzTtgEA6fpKN1e7QLG725HEYEa3pcmDYklNXifzOW8QtdGtHA0XUTXJOZ7MKav
TNw84m3dMIcNOZPdfxgvvf8aDsI2y06remu/+ghZDr4s6Oj42HtBUPpH34QEmnmpdeqdPLn5zLoo
Q3ZxSsMMbnIwHGUHPSMDxfzTQMTIDfLwVahyanZOFATjNZo84bJ+u26jR661Pcs8fOQjvL+Ze0fC
zwpOnwiChkFzaLbNFfLsOrJz/q7DXK0QciFM1SkatrJ94Dw0vT6wVLJtT7a7tuEHM7UzPqciD0cq
ASD8vA/6gmb/Ex50Kf/x4SCVGLnbsqcdb3NPIEUEr1eU/+4lsIXd/7LTRnDM8Z/nxAyoot1NNuPw
n7EqRPHjYMdnX4bnFDUmYnv23ehSk3LkGazdk0I18c98OaMdmADKPNEjk5en0IB9nitCb5SouCmm
2z1NGWN2EVSx9K+mCJzeOfINKzmlpR2Qkoax3xyu6k3P0R+yQluQ7KNE4a4p+JfZ81G3cE1tSuYe
phC8+FEWWobJFnR9+9rys+GxjsuQeT/UI1curfRlGRygnoJiZ6M4z9+eoi/ityr8qL/S+RCmSFCy
CKt4IYc2/ddo7iw/yMqi7hMkZYYRtdQpolHUZzNAG6boBd9OXid+gi65/fnND9l6ah/KWXGNsAqn
JgZhRQbKRI5BjTO+RBMfu8Z3yjIjEE4zLHTuMrjUzK3BbV0ENRYEPfppYbl8BV1hnYW18MUhskoO
F/ut7/YZx25I0Fw2pB450Qc0JWZ7Ne7TBVT3Oy+1DgaahKj4v8vGqr4lzSWRnTdLEZlFEBojbDfo
T/siXFpvkhx+LNqlQ4cukmIut08t90M2z9IAUlgkxHEQu4cmIit9CwCRm/QvqrsF4wmiUcN12FLd
z//8UIz6bTUziail7XP2ymgy75d1jRyiXHM0AA8ik3i0/kD1ZLwWC8cECHe+Frdv0iLnDr1pq9dh
2q80iU5mn/tzb69nYAEKufb5tnjqAIqigks+0OwMLUp4d8/TuZFSCkid/7dFsH9/hopDYwdWSPsC
KYzSNn1CPZGWB489W/0vVHLZX1zPi4afOViy5qEwM5qTmsfI3qV8TvNk8TLt//LrCQd45c6S/+3a
IkQhKujVe7BZMRwdV5WCfsbeZg/4B6XV8akQlr36ewJ3IthhG6qJVM9cql9ZN+o+7hhh5DMK2NjH
Jh8K72BWlMgvHISyoe/IchmrwHa81eEuu8ziv6AAuNvDHKRE3Pts8k4OnMI1c/z1o9hWI/d1Saf+
ca5dv3i0itCddpOoenEcbuDf84AWibnbtK4F9MwPbsFkWWl1UALh9rXx+gKDziO5Bg9kjcMHz5GX
vhQemGRSV2BdKRAcz1MHOywZRNIaIf5Ul7YaO/gCIs6HxfjzQ8acybr1PugV0+bk5G+FwyK2xCny
nFjK3GUFjRmN0dyR/XHh4y/swm8fhpxvK9A54Oe82zQK3I7UHhf+aqjziNsaguUSAl+bNf8M5dL7
l1GDuP0F6By45kmPRug27r3ey/9Frpns04qSUcOeGVoZWLTbAdWVtzJ8UhUaXRQuv6uJBQdD440P
JZ9ETSbMcsS7iaRPa1how9OoLmjXd9oSQiuKkSeWNxa0S3z1ZVaOOlvEWeZDMVMCniXlkDpQSu42
lr8ZZnpCDfhfonyakYaWdwZHv66A+OuQ3cIc10N1uJVN8HuRQq7dY0OxULUPVwvJk7xPPj5Gto8n
xusccKhxP6ZDwq3d9LcLc6jiTWu1WjwEXDd3YVguZXqs3M5pHnjMl+irv9ls73Nf6qw6GFyViOVy
lHW18uA6eTNcFdWCtpVd6q5T2XiOxAJHyC4ucjF3vOH4ejBXjWOTdSp5uQzuMAcWtyd7v6lyqB9U
hY2XSOpV/m25xSIHYgnVfT+7GZUxGp0VW7sPiSHuwdm8f+QMi390HuU9jCO5OLWh3zL6pQjXlPxQ
t3KVlBJc5nYCW4oCld7LiaK0A5E5MFBcys7qEpMH6sMyoQd0TTB5e3KpLqo3pMFO9l8jX3skAy60
qeNgdYIypDR6E5WsuZJ3Jr9H6DEmnpXxdgXTD+HnwBvUXQYYFJxH9jH9IWeMOJHepujPaZDCiS1X
R/dOZN6Y7mFOCsd2vkuD7RnPFDY4+8GnJHSWjvOihZ//Tpl/5kRUTf5CMQSEc5/X3WPa295FRRmV
dFXDqlPO/MJ/n92+8pKFpy0/jhQ+eDruxFLuehlUYCK+X4gvM/fWSBSXF/BcVlPEs8hxzMvOtqgw
tXYc7RVN1569EpXzxDSo3WaP4fPW5IE+1BHQGikzd9gVqMHyQU7W9slSaHbSMs3w5FpRtv5mcwOD
i8te0H0nO1zkuqofoXadhCVJwV6FOfaD4ssF45uW6R2qJJ6Ao7rprnLn8grtMdMMka2miMd2mg7Z
IIefiI4dxrKN9hctm4e0LfxdS3L+uNKYmyLf5p05IMsCq62OHa7Y7JaTPU+zMeLHH8c1O41RGprE
YuZ8clHHdszuICyBhTq3+GslEtoyOM9ofxvuDTL4msVUmlB7NlP8B1AjybB0ZY6/sYVqvXjcMX9b
Ydge3MaNPmvbma6LMtZKW9UyfHMn8L7KQA7m0Pr90B1dK2u9jJpv3btbzE1qefA18aX9XE2V/4pb
ZDWP1v84OrPtSJUki34RazE68BrzoFlKTS+syiul48wOOA58fe/ol+pa1XmvIkPgbnbsnG0rp9n/
1rphkTjLsK03y72DDtP9vaUTgIPXTh1q+Bzl6lHegsMh8LJIFykpZO7lvenII0daVhhJt3Mhkt3Q
eYqIX6PCfDfRhSBREonqtzogWfJgkOrJjq2unZ6XCVIYpy1otqOJuulxxshv6WAThzJBpL4/3iVx
lP1W0USQufasSfY6l9Own7oheFq7MD5pZaNwH5PrvxgRaUBH1IdIKySsQdJUd5AKW3Of86MWZlnu
ONI/zCFIx1qqc1GEY3wZA4EyhBxbeQ/t7VaCz80GMh/RoG5PtCZt9z7HnQUaUhcFg1ilXH/fYPDZ
aR+0WrzBHlnMRxdBN3wchmyMjwRfltcmmNHweDqXcpfeqOiHxucGOYpWrPLIWjC3fUBpxMy9wSIn
5i/wCCYOtyywYLMP5QgP2pr0mJSTRZeXVdpcwEjJnZdWSmhrC90mazfbYsVZNbrgLVBNVfNJrD7i
5ZAAp7aDWzjkL9rZe1d0F9emDOtfV6q12HR+BNIkllV6lE5YnRrHUjsH4dA+Jz4rwLHWqzvbF/Iw
xqn3qt2I9q+rCOnidkHR3eb8Ni+mWpZDOGNweob7t5CLHgZvntCWaLAu/qrBeJDwxfM3Y7dy/8T4
ZPmVToIFobEVPY4/bgXyBb7wlv/ojtd6n4mF7Ao1+Zu7avUSz6L8x1QU/g8GZrGj50293y6t5pDB
cd96AbvWBWQmxnMNWdV/CCsOBw+4zyB8AlxFH7JFQa8kWbdC+q+Syjbbagw84Qkzcdg9JOicDqMZ
psrfC2fnjEPNm9wfL3UgLey6zr+1POtYOtd1iebuk14Y4QIWDXfiTKkyfy8NwtVG2WH5Qier8j3t
h1H/ypTMxL5tjRueyFzMQAh1htXOHwbSuto1NI2GrutTkkR/Stab+Ou3A48r1at3xO8rfleIhgwb
aFAO1mYW+aDIn0O8JtC2vD5jpFM4S/6mlir/kvFg/4A+ai5uFapXvFYgJFFrCNK5KFPbrO1uZeII
4mryVPySYxerN61fJs0uCesKp3kymhpDSepeAm4+MAvl7AIiZYZtthn8ux0phQRSCkObnslajWZO
GLSsTmtDpOaQqYbAFoQA/LUAnXdNpf3XJiIB1/bFenTp3APmYj02hw71B3MEbXQJn4Iw8ZcaQ8Yr
65rxF0b1W05OU3e4K3iZD2ZtTLTP6tm8zv6qfoWTc8AmSgQYqtoMXMeKItjvGRMSDTSzbdw7Q67j
1NNQni0v+ASNSebU7dkgfHP0mVzv6inVIe2xbuPk2ZoWDoeOdQxOrXWym2EQwe2D47+7FILqL636
onrWXR3EZ4MbnNdeWvkf8iF2zK2q0sQ7ksNgWrpJ50KtmqgpfYHYM71v630kQQMesUhzakEvVheP
9G45HXRi82I8uW0d9M62VasKncMSxiIeDyovrIfhBiUyOjUEJJ/nzIkea1qXvSwox7eEtAIsq32E
W2E4S9GI0QC1Cs10TApaQdIfqvpRkF0y/GI3amlEeKLWm1Iu5V9M88yj8ZkUUMkblPDkq5yiqd1P
s0LESVX3kqYQbLZdo031q0toJd+pwpPgFzAJsXFCevoeceMEAbOmhBi38O3/qtxxk1tVxUNJXz7c
N2s/fK4TrRuD3U4fmjqd8zcwqX76keZu8z9nbGiO02RhxKLgtpLEkRTRrLOVzM5gCm4atqnkD2Um
kvME3dMSuxza7oTh2vdg1DS5xMQaE9RdAwLpbP1YpupnZMB677eLKE5ZKzKHKabg6TxW4TQAAOtw
YAiK8hNRouFeLV5kTtMyrc49heZKyNNTQ7xJOO34dgaB/z1YV9I1TRInZMFwAnxY40Efc4O2OAcs
wsT0O3hERCJnmjb96Kf1XnpmIqnsdMWxTQaWiJUF5hvEyNb5BYxqDgCNYiZG8dpRm9RLeRjdegkO
pV/cqAuN+G09RwVHTPTM5EKe6vvAToxtGN7PwaHwQvsykoi9c3QjDzRM8l3BJUROFknwEuer/HEx
1L2JAq1wQ9doD3qy00NUA6A+8tax1ZBESod3r0+Ok4PfDQus6j46GA0WWlC/fN18jfOFc1oyh2au
eiLvqZ29XVf3UDRlVD8E9dTgQXbXcnwoGB7Pm3G0hvWmPnkkcH5tFoPdrJh4MXb5mzpR8I8tXw1n
iaOTI84Fp3kIW+1gj0Edlru+mlqC3GnPGKQaykQfk7ihmMyEm77XCTsYHgftt8/TamLn0Exh+h65
mPMRX4Z5x5vmLlgtHXEHWI8QXBz1PIa4wJ0D8wZ5P2fe8tTMuK93RWJKdTBq0d5BMwppxJammm4l
COv4Je1ijWXAYoy8J/M7opETfGorzNwTPFNLCBaTJfAR6IPxJoRRA609M32YngbAbUju2TCWY7HN
fRLyOENWkWeX5iaqbQbM1B5hQoVOeZlzuwrOtCXt0wu+kNo+RqTHflJKgHWjwa+OJ6fPoxP5fTM6
mzadAvO54qVNESMiJgL7dXSMPBVDmtTnvp274E8zuvNJ0Aw/1klomzt+gYxWws4SJzN19z5QPJyq
uWZ+LkkqndrEp+An44h31mkl5aq3mH7XEpu4B3EWrpCYYtsebqaGC9JJYs9xF/n/UTBayiCeYbOd
ja8s7e2Ebs8msSHYix4e5Z2iYPrNhODETSKnIX2/RBRQrRm+uwB81N52YHCzGG147w/VPP3p6RG4
PzM7v4Z1F02XniRr+kp9Oq/nJF1mAhfBVH3QTJlgG+WxGu/p6/3/Fteau4GEy4TTyOP+jqsufW8K
nznZaETD4RHl1R8dpbdZ5ezxercI/rdkVS25InU/cPQO/gd7PtKLbF2e9cBbohXPaBuxqqTIT2Az
1mtCevZQRDU1WjJz51+gaUwko/Mcr+qNmcF1mpRh9Jpl7PrbBK1f4CWj0/uuifnuXBrYXVQEwQtZ
T6XfXQT4s25uZ0eOh+Aap24wfTd9VL4VtsgDhshrdZcsQXevwtRiJyNHs3XxHFPnFryEjM7IW6a1
3ExBl9ybZi3ia1pZTW/orj/dSlR1oWI/AlDsPgiX2f+VOfyCG+0MbzSdTMfhJinE4JhV56aQrr6r
xxHT6zSu4R+gD2lApmcU+yZcG0RpN75ZjPnvFF2LdOaDB5zlLJxydDuCbzin/+lAmq1LE0s62FT5
wPgci/0udwJkqi0eExteiXMAciWMXLtUrtOS3JcBbtn0rGk2x+5j7SYeCQ5X9twdPSwT1WYx5YBn
YgCqMlwkZsvybYSX5sK8wWd5GdN6wrBbMxPetikAYMfJVPKADyMT5ylLk2q3aA3N2gNJwYTJm4rP
bOrrXwRUwu4NMYf4Eoqybi6IViL9xubdcIHAJ8jzr9yixBz5VbHlKHSL4bMnfPtiSF3Wm2jJlvRA
omxMLoC+/eRDdN1az3+rdWQFK9w09LD1yOoSr+YdL9eWQiigGiDSoHsU0hgwXDSP6LpBWpegoYoF
Cc/ZOeS159MwBp7YVRbq0SGKdcI+DlKHkfekcOC4jyHlcL2pgPXORznXy7nwXXQDkEzVwcY89ztr
mOcwtnAHDyQrlAFgQKL7yYHkX5oFf8+mHko7f3CL+MFZdAUvEJoyY8q4I8KxUXIV5lrQvwyPIJZH
52UMcKRcrGuDu1bBF95m6BP6TGJRD0yKfCYZdeYm4zHmTw8fjs6b9G/mFbpNsZbTwDFQSOszDtCM
ACJm711QOt38bedyWK7JeNMYIWNChFZSNvdpzjPx1WQeLpg1dMLPoKJj3jZOj6/AluW/CH+W8xQp
GoSnqaRWu9DhDKQKlPHIzneLqsedb8LhAfN98dqx96X7Q0tFvQhP+300XtISqY2Rn5Y2tnBlEH6C
Rx85WO4q8n4DwFusQ2/J6sEyl0Uz3uOfRMMoupUSL3dfWs5PXArUzO9OlzQcwIFNUwUU0xFRCIqE
xP1m6CASJGioJyfAQThb2U0Xm/aLe8HcKy45QY3XDEvntZtx18XTGI2bpR+XLy3SpWEtbt3TkrU5
EU1eMvOZq8y9yLFjUV41rc/sLQbYdVt8wooAAB8H0Lsk5ijPCtLL9LvbpdLdo9cn9gja0r9n9ITd
E8JMnh9o0LKPIpYci8z39ccsp/Li8D3oHUBo+glwd31xKVGMv11pWrGtWV92AE6XHqg2J7tzRFLE
CdGaMTl3HjdRx8aqi02cdN/Qu9wcGMY/GDjQxc4rnX4ndISrxZ3pFi4tC3/Ws8R/eqwmVEXA+IXs
d6vs2hOdon5l4KTwx+oC9Vill2lMkHcX1//CRyyB69OHey9hBJ9S2CxqrjOlCVqTt1p1SOvO4Mu0
lI5xsEqiAhk+uxhxYj2bfkDUJDkictyi6e0NL1gb/oCKRV1awfW7LyHwmC0ZF5KlnMjunT9F+a/X
xJoC3Xg6Rj0MRLhp2fjp7wULFn7HxfOfEqTd7pjJYnwD/8hJCtWCjRokKXmi8tHYR5KwN9bE0tz0
WuHqTUPWeg+Nq1f9ltysDrqNcfCzfzSKRQlP5eRwo1gRxMk+zYuoAPng+e2mSz0+W+KE3QWwLsON
sk9rVhoFdFusgJvfMwDw+2h1aoKKuDF2K3uuixP8e8w3QeXU6x2GCJLorSPtXgit7jD5EVBaxuUc
UEw93VC8/tYvsuE/ScLG2xHPEN+0lFEG5ysOjj5jfgDdY8EZ28RF94ap1z2Fhs0emxHKxWGh76lI
hU/4ZYRMnXw7OamEpgitod7h84xq9mSkwyWU4fjP8RvzZcC0nJoZ/5DmX7knnyD/DKn2DwJL8HUC
OvbKmDZ9xwpDq6eZCO3xzAz3s8fTxSyChDTnAwNFmREYUg6+YYoRRabYz4cXhyJgC9GdmBDMpugd
bQen75RGxW16l4EDdxtOyzh2qY8yXsA9mz3kGeu2unLwsy19hFGW3xdNN5FhhCZM9It8y0+SF8ul
jwkcAuWegvPKy/AeR7LXDzGOunNOdr7jMXW878FJgu7BBdbxrywaFyq75y2YG3UxHps6yx4jKL7s
NPB9lOZ6PpIiZJbSErne19Ib5HZpsA5tazfmZV3k+CcICBDBRcsx+i424LtoZPQHabX/Hcup34cQ
fz4D3fImNjiYyWTjtpHbHJ4uA0Giac8lcq/YNF4S7EYMriXaMYNSxLOguSQ5xiliAu10ClsWEcA/
Cf5hrXS5vfqZrginTg6dtOuD+E43g7lLIkJyj0XAyOPISzY7+JpgM29qPuhrUI7xiRCtvpLp4id1
qRP8UZNG26YYZ6rPx/J/WrLzWL+q2jt08G9ztGjMRBu3TcLDOA/6bKd40RhHdVtER/xgzhmsVDL/
ZPU48aO4HMsE3GMrjmkX5XmDoxKBZcHOi80UVzbLK8qFCrNc+X4B1WzHMY3OtCFL/KgIZliOirZ7
cUcGGtvBsm+lXFRi9w3UxmCvxsB1j2wwYMqJ3xgjIIJPLPc9ziuEOh9zTCD07KFPUX4WvRYcXCSv
zBFn8DqcfcCfvLAjbpodtwxXKKzH6VSm5namMq/9yFKcGIe1Hqon0hruKVWs0cR5lqzyDKNJn2Xg
4umh26STsmooPjU+0oc6BHFwTOiyIrivaMfC7Mh9ujA+sgr0ICeRh3/oQvER2MsUNUt1kk2bOwek
/sH9H97Qwt2mfeR/sXFGjjv2HowgttiIF5H9pUXivCjb+QxIIY2fbuR1/TbPXV0wQRz6aHpflAPl
DnM6ctG2IyLEmFH4wT9s2/aJJDjpGAijSX6ZsMOOL7fb+QyKAChMpV37dx2YyxOk0/bF4lTpL2Ys
uaK1W34Xnc2PNSqt2TZTJJ1NP/hl9VQJH9qXZlt1vSlr4LpHhk5ZvpnRZzdVELrzg2XLwz5PEvCF
AGtyCWoBR84tEZFyVlP7EpRLlPlIqrwFtd227iECaeSCzgmXRpJk5BhjApK4fyQulvsONukjAjBV
NbnpjtJrpFHxePSeF+0nf9xh1I+cdjSDDPTsb50H1VUA5IMuhv7W7liq08odFp2o3CuPrRT3Km9p
ajVt2NlUgFwOJg+Ee0I2hShOdsy5JqQDj5y1+ZdP/4Q0O8ZmK4ipmjvaNgzQftONbxiDC6zV6cBc
YrHRw9ikwQtIqBBrVrK0d6W3tM4xLcu0vKP2t+MpzrpuX2LjGP6iRK+YdggQXbkyI3sm85UO2wjc
2COQ1a7Y4p0kR17jbqj3Q29L2pA4zwLn2NHzrqfEh2tCpduF/d4zIgPcw9Dv0LbTEtMzg/q5QRzR
4CN6I3LbVGx4lwhisAekxPPnDqv466qbcQVxjRkVs7v2n8Ll71Jfzij2ftgXJ44751Ap8gM7R1N3
Y2SQjXtAo02KQ9el4pu2gzmyQMikK8rRYhth+Y8laM8QtuP+3JqJcfOQTk8wjYq/vvEx6jCQiE4x
6dJTOC8N9UgGNHFDD1GrfxipG8aRfU5UmXItVsdOo/PSAfrsGwKSNx5XSuSW6ZSn2jt0U3PHBqwk
PmdejO3apxmeX4CDiOdpabMPxART/vRlRDVWw2T4z3RLeVF5A7ZC0SRxrhSZe/VEYc2Z2clybkZc
/Fe2w8jkoLFCBCjmiX8d5UioJBhjLBOK9PB9hzOlPuYj5/bjwE4JGFH5jN8ewYGii9easUiA4Nw9
6joi3UmuhHBnZF1SXlkb7Jow8vU+whGabjoLbXpHejJKHoOOpZL3MJl6u68ZeR8LP8BrAwMzyM4Q
tobywAqbJH8ZKM6GB29d6Cdmr4BCu+GELvJzHdpCUqjziD25Dj9VFxI8BrZzZh0ZiSy8XapoiM+1
3dMyNFHzU0ccC7ikcps9e8g40TlOkca/Iss6mDu3YDHHzpLt+NbcOWeNmSfZFoC6gcDVbT8dWBMK
Np8aPgTS0mQyOixqaO/YFVIRIlBeoJ57khtqI9S4kAmPlLwqJRiGUAKAv+NpGO29dd32itE6IGnf
DWa6q2eKYjZEWK7jOkUlmfmbqmH9u6AVjqem1JmvN7zCPdyEIYTGUdS990YEInxzRMDsB6+nDB4i
B4fw1h/opvZp14fVdcCoGxzSirDDk2BjVbBbAlBpO7mOwwRsDsTxIzmPjvUFqZHpgcpXrAen4/d5
Rzfnn0qb+/WjwcSJyO07GBBGD7rWJnXT4j6C1ZE94uIQEOgiSBFb5Af5g+Y7J3szY1a+Q3Vowr/o
X20K55Vo6CaLldDXFsvDdQ7A7xxb4TrdZU3TnsQn8QoqvYbRINAi+CvmoUwQ5oE1MIb48LBHGwhv
HKlM5XgguhlT4g4kgAaPj333aZhyMT7Svapr4swOf6MAA/6GZQr+Vdugfcm62TsqsLnxh0hF+acN
JzP80jRzHolxUvXrgJAqNnxD4qNErKWWYvaE5XRcM7uZsyIUFIp+9lHRpDe70sBIYc7p03GACs2K
XRstSAA+OI99CQIs2xUqmXLy9114myYYupDBMSzgiSNt1h0IpeyopbugsI+jdx96RJ83lpHmf1kU
Ce+s+GfwlLE/5NtDaai5OgYqtrLBXcscPL7tKiBhQ/yUkK2VQ/ozrTL9sRzbe+pKGiRl7C1KlkCO
2ZSIa1C4wJxstZMO7wkufhp4HXrwqob0QjQ2cw9LQLRhU1MtAVepG/eEuyVzNrXbgIgmfkkZw9ev
9rYR8zfJsmXveh2DwhCjVw/8v3Jf/Hotjr4qORMs0ed8s7Ds4CwrzoONDyxz3lMVB0ceZ7bhQgRa
dphZ/Hu9OJ16sNaHXyAodS7wxooHd759ShfZHicApcHGVUn7h4Oa5jtJkBl9SKMdgyfJp2SGiEzm
Lpl68KdWRQc59eG+HHrzL5ETC54U67BenUXTV0dB7iD9pM2R5l/uqQywAKip75xdtKLxLyNbwZ2m
ygCOmzD551OIAn/onfYFZBZC6w2k+odiPvgKcVQChVIpKqU2k7gAh1XAdyYb/2cTA/LDW8SHw9zy
nuPFXn2kTL7BStmHpYxMDWK8X15thJmbgkeSoFo8rmIgu8WQXTAHQwHwFyEOPI/0fM3NhDkQEvnK
fImKhwZx5ZLr/oEG4MkQ2nHu60jalVheMX4PUYu/BOSwxXyZ32IemVfmXzgNSLMyE882y9IyQfGZ
LX37jK2Hsyej/hc4tQdcOPSfNE6VAW/Kje1ScpxdLR61kyZ2oRgFxNn/6tTPf6Vi083RtZCcNgnQ
fcYSiWBtg+0JiEWuDT/h+ozoLgEDPt2MxKU4P2i0oXZEJxbZVC+G7/gdn2L/WddpzLZ3ura9VEsJ
GZnvMN7WFf8aN4e6Q+9vRLdXjbfGO9pwmg/sAf29nxb1QQhR5G9LlznqxEE4ET6XvviAwYJ9Rgon
PCnAtcUuJGnx4yz97RnNXTo88lvlu4bx93WzeF9qz+GvKLOJS1x4Sn+17Ic6uOAj35m+Fve4SYNd
W7TVF41585mpjsw7lj1MZLbQjHj8YcY5LlMwVzhG2EMs4ij8NE5dEWXPHQo5l8V0xGsmNRY7Q1bb
ZTLgjxjEmvbvkHb5s1iH7p9Lqqw6o5oySeOUb590c2tbB4iCI59sXg50cTQB1m+KV8oe+YhzOH1v
x4a+pCrkj0br+8jmJceDHS8BSrs0tym5syxf5YgCBQOTThf0f5b96jwfdjYrYq4mKeW1xUdI5Emm
FZWVkKesxHe10fzmv1c7jBAYIqf+ncdivVc02yhcVcJXHnj0cxKywMG/JVbOAOCW/2rkwTt/CCJ1
HVkDdg1juT5pf6bGtUCALHHZevxeFKHGHTB/9FXrpw206pKICRmsA2L6ghe0v81zVdJ/umxluCSG
4ndTLvnw1MPXOrNHRz1kmlZ+oH/AhwJPh3lmG9XvkCbGo+tUvA1aTjfcgQ5ouyIariUHarDRxAg6
aicrLoYX7lkVOBt3ScAVuwmdLvhKJ6aBrk3jGMd6P/+FfJfZU8rGhWfwV5q8Xr7YP3Wc8NUy0xy3
ZRQG/9bJIsjrhE9TM/l776VHlNk13tEUY5gf8lraTyBwt26skpy1tPf/0jqiQtaxyV+w1SKSkJAm
Q9cCjvC3QdtMJxdjluAKvCmSjeN/QWvXxx7WBeI4ANML1Y9pYdxN0YOHneVXRh2XjNMzjmNL5+jv
5tpX8kHMk/MXiwIXVRfyyrMgIey3g2DxAOoN/+uyTFlHQIpxictiqhRs2iTWrTsCV6ec93r+pevK
H6TVRArxhxGfDy7UiiADfHPDP3obA1un8FuE5tnFpROVyyUkw0ogisBqtx3gFp4JcKDyIJb29QkT
MaCBdb6Z0lu7dvdVX9YPNPV89cwl6L2G7v8D667vL/tEKHPtRl291cFcXWPWsp5FUfl/kVqjjp+H
zQqz5YDWArMSPg7ej+wxxE89HcsIrEKmsnC4g5fNsxXCnrxtPrn19L5D9/YVrY1zMDrNfsu4U2Q9
0XzkLuf3/DZgFREbsw622GrjDX9zuOVP1t5+2cZDX/GriTCZn6IjJ3XI6jcWfSFfOmN1ZwIClG/x
0pQnXJcZTHQVD/4ecHj7jR0AKcO2+dLtFmtNdS/XSJZ7sgHy52bBy6ExNJEML1z+hokM8bfkzVdA
iU9gEDAUGpURU2q5seftxM6ZkB/C3J5qpLj5PKqBT0cSGOE6T6mHjgGhdkTbku6CjgRKz+xxpCXA
L9Qv47USp0aZyl1Z+VG0D6hMdpTHy2FYOsYKutY+QyD+X8U/WfTTyH1qagagVtKL1jtE0LL/KatA
u/eJBntI5cOyH/9rqAlY7cphJv3RAz07Gr4g95MMNAoqSzh+EmCsKGJjCqPWqNk0B0hYsDj4Z7po
+UFvkWTG2XmxXyificwK3hn9gr2c0ymMWW6TJXnzWKBEXfCGIHp7vN5+G5LYc9ugLU+45Pu7LK2d
X0D1or7irE/UmYOq3XWYV5u7NDNoMCx8xgMjWWEmrjbxmPZNFSCKO6patkrJVFiEoTatIrz5FSR9
cTKokdMzspvjczdQ2PlnXHnap45yajxqF7SXNDjCH9QU4fn4ZqR1MFsTFIBzzuUzzmI+C58P8TaX
itZ1MDf0ipWUCrvEdTH3laxQ7BFCk8DSn2hNoJeoSxXTzQPYd9hnBcS94j2tUgrBAuJivw+qyLNH
jD9efh/5M2+rpOH+AMxSpVu/oXrfD7Iz1yFPI5C285T3B1Yoc5eHKJMnfIk4vIVD0bIvWW1XPAIU
S7IT8qq8hgE+uwcxOU17zgAbcR7LptyyLDfKDzrSdjig0lGJlEkcHqycKR1hsuQj8eUR2MaFwIdi
krMUkRE/OKrHc4W/OL2tt3NgRmM9KF4Rk7IPIb0aUX3w1XjkLG7YMTHSLmd/y+T2f3c+vTzGZFK0
SXv2BhiOvwriYf9hWx3+WzgxiCCy44/8M9tVj6qEC4pxvMb5NMQGX7ksjeNRD/du9+h6qhPP2EDC
4o3UANyGpfcgd1n6LRGU5OiGOhiKpxkZYSnxEY95++qWDhyFrQ3ov7YmgPKxd0e+vaOJZVi+ZnPa
2f+1BKsfAuyl65l47+Q/TiWp3rPsOo4foyExsCM5zsX0nhkBQHqTpBF/lomlwjHF0I/ltEnyB3xg
uT7Oih9yDt3KrAdG/8SFjZYMLtmDRaOWYQuatwyNSMXbOpDfqFzqk/Z2LV8GDODOGcRSdurSiNIs
DDkgDnzJARVnjAX32/Rr8kZfUIL6zJbhgc0/3t+45dTA6oyTcZgxOJ9xhI4YBSYiSG+JYMf3oQ09
G5zcsNDVFQUjbCg43Z4oU8ekif1tsQ5YXaF5UnHQ1teq4jf2MIjaPQ1+Nr8Sp3UOCofDv4g/BawO
FDrjV9YSi4Lqlsu6CD5bt04JK4ymv5tWoqyECkrvHRcZc3CWw6G7n02DSH4MmyRYflQo3JwqYgxi
tIIpy5/CUWNfixcizCdSbaXcaT7SneIj+jguV/TiyKjmENY+gRu1dPXDLeg0XmKpnPEdUGk0vSEE
BpiYdaTAWBJLMCA4RcDGtaeibHV+N4pamP+FqUeociMgws8HVQ963fqrRwBxmemRHs2agvScA24s
4yQc2Bp4d3ytGRiUH7fV0iuQQufmNmDgwp4omBOTdYDOrYEH5qDo2Izio9blW98tl/+G7PYmQx0x
ZOuD9k+JDtz8FSQTyD4gnF2iEVz5Fn8bC/m2uWYN3RBG+Y2bNeD1OUuv5QIlsjOxHKiWiFOBYlVk
SXByOAgmeOURtjDtnIv2GW5ISK9PGUe7N+4zMtxmzwR5HZ99vE24Wdy6YKwBa4Vv/hO/UN+h+i4m
8I8Z9Q9Jci6a6JstLZDgaR4NYg9wsRsJe6GigwYQMRfqJUywgL0FyLWh9u8R9l0MGVO9jth5bn5F
6saSHSP94KJU2YmRzMZancS7CeTLSz1DDdqBlQvMnrYkSaGmUJY/tMXIxRvTTNde64bn3OA8BPOe
Z86FwS/4ra0fh+U79Z+3PLcmsPuwqyxtvtPaZOeXTB/AV3gFk1TXCx7FAtCaVUYse93cxMn7YEgt
pF4iVWQmOdrorUsY4SEbW+cfg6yOZ9wtAVA1vu2aX/5k3bFPAV/sszYtt3EbtYwgCACxfiugaGc1
jaUeH5mpnhbL8G67AKME1kIprLaiZImyEQQMN8D5RPkKBhCOQBj4xoVrF9Dj8cW5D3IywBVVWo+f
U4LdBcSXDPQx8mnBcKvRY0KGAfUSMnTmjksWVf5TMaD/O8GuwUdFoEAcMSvSsWJgTfw7iYOYAjfv
F8Y+Uzs8xZ2p8BEYM6YXoybV3NYest5ijz9ciVMrlrT5sGNDWjzMukQ/eDqoXxVs3b80FN7/xAje
dsPu9/avGW4oc2lundswzVH1ZHHSTn9CdnGvNBZdc+h9XZEewK0ybrW4jelpkUlnZNmCasCYosfz
w66yhFoBvnIBXBIFngH9ruzZLvTiD3irD7ZLbwU795RhelE3rB4K8RiXOc42uTB1P+E4w35WijUy
96z9jOOro2Ykf1X4WJv7qgj3UMcMiOZgNgXNa1Q8wlNrNkzbxmWHotkC9NJ+ddIxExB0LMjiTyPT
nELtCMxocwWfoA7jdEPsuIDWi5ch8ezAeCONb9DfIAG6xycAd7thawdSycYzM8gKC1XeHElzBz8t
41b3oFMtmdyvwdkvR1r6AesNoTcNneGG7kfP4HrBgCqFubk/WEBOSJtpjDiTAqaSyhgNPlM0Nclp
dRAAb4Da1wrBpiT0fTMlW3AyW1Y/xuohDxob3i1e6wD+lBVC1liWgDkaR4RvhN7L8YkYM23f4rFr
fc8LSMMPjz0AkFyZa+33afhkbxURcPTG/cTZiohuYrJZ+9D34hfdORyaS+ThkFmCkvRAafAWWeJw
L3hKMDIBtblIymLCZGTvzBNB9JgVw7V/q46c2/2mvdp8GOPiQOHAPQuVFOyV6MYzV011dZsOh6/P
1XCc7RBtS98sy9Z1iXmzg0TeiABlw3ulWJXG2UIK5T9Z4/15b28xrB2FMEJAa/6Po/NYklPJwvAT
EYFNkm1509XeSRuiW2rhTZJAAk9/P+5iNpoZqbsKMs/5bWFXeCNavJNjCIh/yCTNCThbTX2pkJ0S
/s78kR+iCdRJllj9j+Ch6uQOhAs8k9RrumPfgSNMVRurW07JPc2zfVGah8RN+z+lCRG9BjGJC8OE
vWuj+m540Ry/ywE0FfQs72bGfyHhdPdFWNQ+WHAM38l+jVO8C3x+c2yXxQeGJEIehEQZ/29oDbNF
bEVqRrEsE+9CNbtutu6QgINmYeGZB9M3zXfmu3Vw36AC44pgcNoFSVr40AyUYbkO+a87r+nL4JXq
YRsifYb1X7+Na1VNGKzioCceh2pKXCFosXkY855/cXZ7ci+ABFf7l1XEyWlAz0UeR9ISiWst/Cgk
O2K9aT6ZsicCHP32r+oSHo46QnjLVSH074EMk2Q3BH6QvKmpGklAMFNHds1IBQZxRlMEdmS4cG8z
PYZ7QfbRBDTVJA9UwhERCXUYvMwUwha/bJdPhURmn8WbkhNGFhPCYseOs2p1BLrwcscgaN0kB7m8
CNVy3ieeU1Xglh5CZpzM+P4IA+MIWi2//F1jOx8TgrrW4DXfcr7QCYUAi8RtkUJph2HlfPg+cNDO
J3SwhiTU6y5mjau0Ry7QWvjIvWAr/Xx+qey8sh5UOprlhaEF9BBD2UjGAOaMmsbyArHTQANlhxp1
veoJWF88yjRiLA8bacAmiNCtuztNgFVKRpKDAIT+CeQ6/mtFUGB/nB3JkuXPC+UL9pip6MFtHfdg
k2la4hBG/fSaj1lGinwzoQKQJoppLyWK5ht/wugSpBv21ZG+GtT38CtIT3TbiEdRIHAhyoMTb6EF
s+Ch40fLSpps9UC/GuKvI7IRe+QNc+ZY/Z69srr3U58R2iKggTesyNelNXZhEWekndZh7RZItoop
jUuLWE6QI9OFyOI1R6SsJ9Rm6EgsWJwRX+rAnlFDrYCrWtUWQL9UH0XORnrNkE1aL/h/sgLJagR3
txmGaiWSjEyZvXpFUWjcu533xte7mp+9QIWnIORz4bmQAt8halwmbwKS0YF47VdqgvYXYwgfPjmG
gFCovdgrJVNBC8ZsiwviuiB7yYCHf+J+fX4h6SoXKN8uMLnpwH9DnM8bP/j1qsNZCD/ZZJOMHvNk
HKnq5l67T1nhcS1kiDhyY/Ivw8IB9IByKtmI2F0hJL5NTkhD7hW552bnImZ4bkLh/iG+KaZvh/WG
RIaQEKgtH4D/FgXIkkQQ9tsWSbeNNo6YQrIg66inzTm2X4kPLx/nSdrvuoRH2pCCkd86yq3FTkJY
4TLzyuVRoujsrqbpLAz6GgU60pbC+SEoz9gfLjaJiA+mDPUXFllgAp8P4wS1kUw3nUFSzKDbzC4k
jYC/sO7cUDIgvMeo1zPiV/SAH1jOuTOombY5q5u2ohTTS1nay4YqwQ3uga7eNMLytozAlnfJcFj9
yayV9UD0CMoahyhe7h3yAojjGFTVnA2+tv1ErIt/z3DivNk9Jrh9XdsyuxXhCopIZJX2nSCWLt8I
u0quscDEDaZSqoMres5d5RXtvzjI0JwDh6A22TMpT7ipcxSNu8xFVnCxsy7Gg8J/gVbEL8PljZGB
1ThWNjFfEiDgx/S+z6leE3hb8k9Yb+uF3x9Jq5u+aV7u9zpOre5xTkqgVomNEtOIJv+G8Nzehzxm
DOCxsEvxTH4D3q6NCNFtnGmsKVG/seObs4mTxvmoBKAymFPmvRda6Oc4CoCvyxnIthEuxVMiC/iR
EZp5QFhLMP2rWsgIHXZFSCxBgXRODVHzbI9Yr+nokXy4Wx0B963S5NXYCKKTvDtLEesnViRPUVIk
R0SKIC94T1RIaQSaJlJ6TxBo07KOtlH8terb6m8AZb5p+HQd3DyIvoInsbOY1n1Ak11WTTAVgzfx
mFah1W+HLuryOzmuWb5JU4YcUW7O3zhIDipSw7nl48mHWQgMFK6txqRhZoEWumug4Vf1IdjZP1q5
oP0asEXvQKDfckSvDz5dEv++cwlL5kaRYUSDTSnS9t8QQbQeCm9WANdOUPsvfQItApTAzndF+gfR
RPYJ05FwexCSbGY5ZwPxNgbWFj25o16oqyEXtnFGzFBDYQUlBEgTo8htpfNddSYhOS6nJlyY8GSX
RMn+LgDswxvhpmV2gtUPXtyMqWFPZob/5iPvt/YyRQNeRGSh7+fFAdjSUzdlHG8Mtge+b3s+o86F
qXTCJaLyThrCikPpPXQeKB+kpSj+uhDw+GZU4b5oVsH8j+hmHqllqAB00aaFBzsOODjEBF2wpSch
OAlsXPYdeAl9MInrrZyrpqjp4NV4vuI4d36GuQ/QuaMG2ZUJDTrsqx3dy1Mfak6Aaj1GLG84ymTu
MuoeKJTzaTiQ/M/lsJ69Zd+PLwuxGerYUDnBMpzYTbdjAenuSPI1PwQuuCe3tfoPvit+mJhn/I8K
VpjUDw1/D6y9L44oAuAtCKJbHpnu3IAoufVAKSWOu5NEI0CHMo1TJz/iAXsvOKPjXeuRN4I8yvmq
VzCGUsSWGGzMRFwrmkqajjc0zwbmXnp8NuAedfBu0rBfdn5GHNWeTZ2rHbUJrAf4AQaOTuDX9TmU
rwSNYSsp2vQ156f80Q3C9G3ple5nn5LXtHV7IpHX2K0vXzbix+94Gw4gUNYBZWlmfzPkl6dy7mme
iHWHe4cjtr11USbCzVIrlma4UrmlbJRDUiCoH3+xC3pUcABgzExzie//JVBEOHcJ/gb7xipsxt8u
BcH2no5qhW7UUepYFlP/gEacX7mKhH5nfbXRgyKofcsh5PqPou3D/t6KiErHo84szdMUtMmtb0Ov
+10kHG8JhfY35CjVC+hrt/GyrqaZOQxYDGu3XI5TTowFZ4exYYIxmKb2jsTPtRt70KQ5xIM9di9d
QugSroMBfrP3OKqIagCl9GcbqamKvP7RzgdQz44Iq2ZLHzZfOvhEsmouPRpmOQ70gf2Q46RhZrSZ
5OsRTkN2Qxl/8EqOvIzEq0OGNfiB5rWlc2urfr7M2DD44xn5DGwATfFwwA4Z6i4oobJxe6lOQqda
w3CIW7ISmqPvpy1ZW4Owm3PhEe/ijhbBJRTcwCWZoXvRrKGNIT5Z8He6U1TPpyxyuaySdnHjAxCj
9czqGyM8Z8r8iw2BmaLJ+Xy63VCGYrw6pSh5/2gg24akXanLSAjRcpPj3BUP4aTY6SOsi0QOoQK9
pQ1msRscDH8QE8BInTFehpMoLAuV6MLxuCDFAYFz5ooM7rCI/nrTzPkUTFLfnHzdRQpDPMcW2XiM
JY/+9OkRFhFHOzl8qDqR9/OrVlH57Fr+KG4NbFZG1B9pBuCNbaMehjHAd0Lx3NWvYiYJPk8SXsXi
BimLB/abnazjWF1i0GEErLrpX638/2tYM1LQv2DsO9TpWXtRMWscsIJsTsTA+Z9J77lPFRYQJAe5
oQnSoUqMYYhZmAqrYBxYxiIWXIbnKUZIgLpnF0s8LEmeNHKTIYrmk0fvmlOr0BTpE0GRzZosgNy+
YFmy7PFUopt6JpiD3Aefg7ND956RKsWJmO7ROLmPZJijWKgoLOJQKTONmqHg7OfC5+PqPTghaIrx
nBF7Twyc6Ht/706a15cFEx9nvAwpWE5K6gskQe6+uLgG2ldQ9Kx7blCL6i3NDIDWLfm+9Z1DH8bF
aboAhULpRN4hJiVzuc78vQ+qR6iAf59MvZR5ZOSKLoiI8ff4jobfHIoJD7bPhHoxPSm61L9Q/seU
WT42M5k+q0WQngBSxMGTTIUjrwomGBUhKkRD+AVbTHNpy3PhUowCq9CyvO9MiYd350k7eROKz4CH
IP9CREPmWJIOs4O0AZZhK0GiKOwdVIHWVPMSmZLG38p0qGvEFBjgmKguj8ATKNhivYT2SSl4CJ4N
G9weQxVhF2USyh/TgGhfSYdhJ0DRGnNPe05w/V/hTtJ1bl5qEdTtoUnakl7taPxMPNoHjmlLkO1m
zOuQZJOoxPkHAa22NifAgrhL8gghT8dmliQavW1CADwYgWFKlVXt6hOxLOrijujc+Iwi9wkzVIXL
e8A7ycEa/iJ/vT7WickfoKtLeT8MhXMRhYCDHqxV6yXGXgOJBrH3QFaL1hc11t3enhbxYTybkmN+
XeurXxymEF0saKpNNr+4c7Y2hoSxedWFXyd7vg0PKmz2xgsqvLlHXEpbjNo1oxG/gXgq9RAgGN3q
0suzg93akKXVKF35YCZSH3n9erl13WgOj7rEOFoJAh5II5isc9Oj8Xuc80QHP1PFQzuPIXApkoRV
ID06VDZibYia+SNhSzz1ql2HEaF6+TWA3Ci8tx7y1MaywY6bDMznUkk7bE5aCQYRNRO5AmI23jOp
AY5Yk6jfY2lznjWLUeMV+xRnwtDwLNO8lfKWD9mgsIhU1T0BM+RQsIpM9d6uOlBTIiiq/txkiorj
NnfRXFP0xlHvryqPoqbIYMBQm2zSlRzkZmRLVBxA/tGWTZ+d/XICbCX8Fncv+hFVrlMgWbIGO7dz
cDG7zgeWQyAVnJbO1xCpGCluWFF5jORlSF/suRXdiUAChqKCHFmCfcEu/roJ6piNUQWDAD8PiTIz
+0r7apUWVpnYg0+pY6SAYPGKEcoHraRVtBseE4Qfy4bEowiaOZjmvcfjjAqqH5GG5eXEH9s0tBoc
UYO0b9gdBM28GSzzze3ZXQ/adK3zMQMpntym8MsPadfJ39ihSHfbCdGg+2KwDY+4EQksA4Dznh0u
GKrPPBJftyRN2f05Rqd+MiIBzFAJ5Yf0YEKZUK61KgJAwLdDq5IzxobliFeCcUONFZYvkiKS3x4m
5HHvhiHjpGC9jt91UFWa2B0E9aWRfBnoW5snDfYz4Q3uC++uI5d+OsR8f9cBq3X9TDvyXAZbveqT
ftM9zQ5XVKOgoa1i5CMlbKxZGp14DBEUVGG4h/Rr9dGURd89JD2uwhNsp0LRWftqj/dWnQanXWHL
LJ01rc5lD04kGFDMicwF8GAk2elHrJEO7tswDmkiosvpJ52xLx1FDaaCFbydIFmlmA0aMVop75zI
NMwNJAA+kMKvvwd/htBk4+HrtZNVLSjAr4YLmJS6ax0qwgbqsk6Aa+mT3fXtHuczcD7hlWy6RTRj
0uhZFbf8ZQKtJJ6jOwh8MFgErRD3s1Vxe9D81P6byoCuA184zxBbKxou46RFGbnmwG7V6M17rXr2
jAgi8Q+pSaz4mWhRUduDUPdoEFhHp4qYoG3bZ9O16ulo3BCdixBBIDPMNpUzDlAcsYQAncwoThIM
afobOllwsqS7klQDoQC3JSC3h3F7KVAEkZcO+2UH9z50dribtR1UAAmAQViYu6rZw1vbZ7xZhIY0
o1+SCcHevIGUIPZi3V/epF9HF48rt30EDPL+IKTmPcJfJpejwAADGRmQz7uP3c4aHicQvCu5k/PM
PBcwh4G5qFI+zF3zDvVUD08ECTQFmjBFFgKh9xSsQC18W8ZdxIkAKHo/ljnHl8S8Ub54JJ8wpCw2
Gq7KcUy4j1fpVBNqWD23q4KbGVdA3h+nHiERchZng4Cb1Egw421kZgu8sevpFkNuVu3wqQPzUiIS
UFK4jnBFl8enONdE81VN0DVHKamv+Ei1IhlqdXJM6PMof2PwLe7EkqXBoaoj9ksJGB3sGT9ydFhW
VNgvgwmj4bdIiDJvyeO/JR454V+V6/IN0DYP4h0Gvvc6DeGwz32NcufQzWFKgHTqtPW/rDTLNs0w
k+KXyMGetbVClp2lrOIjTDwSnqnY4KsgQ5LmYriboP3bNZ5fn9G+9NsoTgkyVrOh3oJCvO6nLCz9
riagAMpOLGzR2ulR+JHGudQnunXALhOuMJJJK7T/32DVujkWUxtdqIWDdHc5EiR1NEAeDP92sS9U
j2lmca3JvcWGXcbXK7Rqeip9Ed+vyYvzELKAzENffTAPwWbbpctWRukyERuCtLgtcb76nfkRdNyS
GapPXjxkNEhB2QaJkyRHw1CS/KSQ2CXPpGcUf/toxeHczuXJranCmRgeu7A6M85l+V65IJFMiq77
hkyMP04sSFSrgNR9KLgKPmRVEdNPrw1HUuNOyABxjKBEwAxD+iLCV5LEIsRRAHIop2KAd8mjZhcL
8tjc26AYAt5hKYkf5onKYsSLoAJpwknmygTuWSkL6bOVpwhWRIZEzQsYagHUFnvn840ftcrDjpcV
zoVszqZ9xSDilRc9ZSEVIzkZuFvEEslVzwunzeh16dH4IW15oULuJOdaPFKfrG4x07j11k0dwDSk
8fzLIlAJaAojCcAKs3G8JV7KvKF0YU7iwWk5ZUl7POM39LIbDy+i4T6tDjkLjtwOjlVgNqhAJWeq
FpJbxHm9POESaO64Zpj/uEB81GGyaA6MCOlz7UwrYBw1IVGZBap4J15VtET10pS8FS3kUFIgsNk4
ep2ayzVs7QSeqg54vLn4twpjnj2A86j0ow0a8E9/QnHcAnUWx6Si1HnXpat3f6gz+FXqLNZ4xxHn
CC64CvnLVvlkbfKvcJLuFssbrcMSLKQTYiWpwv3AssGApcamoT6DGqCPcCqI5kVP7d5yDCaftKGY
B8bO5C83FAZCgxrmTFgIME2C5e5ftoAp055LzuZsaozfTB1cHwy7xDOF0MxtDnJeShXskIK4LtSh
bd4ahwrBvd9bbLVpA4hWjWVpfw+Y1Q+mDmRxxOZcXovaC66+AK/l7s/bcwLWiv9h8M0evykAGBIq
YMegiA4JEx8LeCBi3H0pisqNjTG9O9oAiRMqamvYVylD+ikhNMy95AOx08lAlB3yf/TEhZ0Bl+Yx
/hyNvaLl7cE1QbIB27vQK/zBysWOGyFRp+8NPrk5lASL0aroV+kvZZLlSYLrgME4mrUsdal1IBmJ
vLwEPp8mCkQ7+yZrmVcMDUu7Ia0aOMvaml6IFE3e4hSj7obiBvZbrE+rdx5MQKS/sCDTJtjDa/rv
eBZERp5XMX3xAOXIHdL5A406hUPlmFn1p90Sgkk3C2fbxaSwAKhwPNAfIqTH+LGx6NKBxRmpqo3b
7G7ks//mOgjaJ01HO2MroX82209CKkvbA0OidF4PyZDGCkxDM3Y66tB6jzRkaGnrl6z7qUd4hNcT
q9aCsolrjl7IB0RgEy8dr7uGsKfjY1VB5bK8EHERdf+g/fKjwaffb5eq53xyWy0uvNnNVwPMW21T
tK0XGgHhTSkLmP/0RP69DpNtB09gG3PPDUSs0APNLOAaq/kG5gN9Vr+XM7lxrO7Gm849r9+JfTmg
LYuyS1jwzMLDxetKym9JYkZme0hFofVQ2AtpQ6nYVcsCg5uizGd0Qp4bk7pE7ikBhwfdJSwCD+Ai
HOTlBPQ2VL07fKF0iPt6S1JayE/BdKrvEjLfaJq0I4gr0hxXfg8Z7qI2RNPMBJFnyWh9rpkf18Ff
VRgVKcsWHFECsEY+crBcR39VreDJLA4CRbhLfLvgjRGBtC5Ro/MTpCRORtHE46fbmZwkXzZyQg5J
mpT7bhkZ9ZAaDi/ECrAhIAWgXY7iZpswJHMNAqnffWX6HdCxeUMbBVFvBl6hje7WO4uyYeelCCM3
OaTAEeLOEIeP1LpKRHOFd+Y3/f/27DN0rxON70ecKzzgdiHgNeU0hzuT/g8cKyn/jQydDIEkOeh0
FvYn7CsakaQIQEr5GSG6bKICfyTxKnxGuNybSwVCS7gYwVjeAY2GS05pm828hpBvsDcuWBMpu4on
FFEsT1oxQibva/75t1DQ71iElDqhj5hTyvA68rpIMC9cez/5trxmxtVkrLvskLrMh1/E8uCv6XK8
AFfQR/sMsQr17wYLQ1SJEfdccQPekdcNFuA7yL5SwqChz4xilSnWBEObPM5gQ583kk13nstriYIQ
zJaAEnE/k7PJUkfyAKuZstt6hxvSQ0w3zfNCckY5jKeM7sfuHhYc98PYRiDfIuizO1oH3T/VyLiy
OETOtz4hXw+LS8HEHm0x50pjcMbsfZlDOGKNpAFx4m7wGgzA1HmcOZE6fc2g24+EuWbtg5CsGLxC
uB+jcnT3Q2QXT7RLZBcMXiAWE3gJqcvuVH4WCh57hzS8cnal67PMjzUxhp9EBFfOk5fa3IlLm6ma
6Mlp8LcEYKCQDq1Jf7nkjT9zEZhT6I71n7qFjO/3pAJGGAkCe81UZM7m03QXVIjfAiy52RqhI00I
i2+v31legLvYRUfboihzvMg7MzWGE53dnoFqJ6yWDPzCHjGnh8r+1HxcMcsBeJj3Sb58SHY8hC8F
VCudj4gHIsoLUebFi2fdStGz5S/kCDxg0kseaF/vSfvgbu0HfNCHhONs3OJ4bf+1Ya0W59kzYxdw
ZRWWeHNtH1XVNp5427GlrSuTZk/s2BGKDKdRgXqlPtrUudY/AquOfR0nfpTVF0AYCNAeAhIpuh3w
GeObdKzaOSFKnL7RArj0iPlRdpzIm3uyvUC3H9HqOuc9ceNPSoCWazu36KocwiCHM84ijeSABQIn
Lk5IgUa8xahP84Dne0ChWYq58oRww6InhyRkcfSHVV6el7BLKGNZ6P2+4f1vkN9Cw/MOjlawaUIK
lJMtqi/XOsJh+5+mrGfmfEN7ZIfGDN1G3Q88/lVX4qRkTuO3DyM4AQ1A92D3ZIhXJK+ilo0Fsr0Q
icTDpHy242Fix1fIFK5m6jl+VBBAw5Z1Nv8x0aS3Nbocb0vQPS9s6qCm2rdBTHpe32WULyzuZH64
7tlM0a0gs6NfLPHVLvRc76FD7mQ4gmhJqk8ONRcEdWQ9/p8yZtUhHxbkBnlNjFXzQQ+rQqBOWBR4
viPSQ9Nqwu0DbcOuhIIQ1NupDPhwwZB1tBGdzrRBOnDVOGI4Goqg44GX7PnHJKjxG9Rd4X1Q1ccy
WwMu/GWVtd8J5Bv+Dh72n8xdODh5D/XzInhkGT5ZYXlBwSyyJFDnPMCAgjyjDRDEk9QNBGxCNhsa
OOfwnhaW6LHwfEyNOSHhh1Vcmm3SYCBrIoqCzHvlJKG6jkUFNG5GsoTIQtKMO7ussgimFCzwUBZm
PHrIrgdwmzn849oTaiCvgvkZJuSkZLPyMMwzsUx8AigjRmsqf/mGvhagCR/nOa8m+wEkLYpVZecE
ZuvWeLQOFuSM/tIt8Xeo+2g52bhBVLxhwo3tHewp9wMywlVrxldRw2QuI090MkIMfcxxhTwi6CeY
sLpaH8AEsydxomGfeq+Kcvhp2qbxaqZrRxZCcoVz8yxSS5/siLajk4pT97cIc7Wg5w9YRi4uPgSF
bE2wh1dTgMmRoDY2dWpSRXttheE2EeRA/huaquDFjQ2XVBTlf6jpwtMIaeaUxwEkmkRqGvFaFKpa
T1c7gKJ3Y9o1j3A7MZKRtemTzTBCwEPxufONpHwgZzKrVn2kmtaTDR79VcLztzs6No05VGUPDGXm
RX8NvZbtrepqdueEFFn84Tyn1bIq+2yuE2IrCXPeZm1DvL0kD6vfYa6vuzVdf/WAyNVBP5kpPxSB
BrsrRmQivifCamc0nR+sSmQDbaaB9feKK9kcFn823W9yD1sUQnGychWo1bEoU/hsfxorjJjXx+QM
8ZadLQLzvocAYnGHN67+ZNrt1DGMCnzXDsmj8qlHIzT/Myon19CuIMPJvc9F/aYW33kJhEWiEzMZ
fZObLsumgnVIpI8OApn5hITXc/cpWIpDdZozelcWIGgL5Ogl6Sotat6PSJrSaII46wShB8bS3BBf
HSG/oT4Ly243Ww1TPe/onW8J7lbEl1MEJeB29nAkd0V8u7nSRyCCuKEwDAQlZOiLiak9UEpR0LhW
Wnq88+NGDWdSJ6b0nigXdtEQLLXeTJ4E1vWyfOz/tUM7h79bQN8K53/EyTgrq88/9WRjuUGTQX4m
YEH9WUwcDeNOiWmy/jrEMISHchkngUZ2YGV1I5e5NaV4G1GRyDz/iAWFRcwhPqY/E3XINmYXZPht
UwjY+b4bCwDithLZai/nLWUToEsPyJYGFWzaEq3+Jght/zPt+cnvAWmYbYYSrBihQxwmxBiQXSyj
TYei033r1ZR7n7HUa1KohgP5U3XEu0GQuUvyAZ0V8v/ObRbQGKgDubrClMiYSfJeowPT3Vpu8uIh
I+Lu0a+YcdhUCUafP3l222DvpD34a+BZrGyV9FvaID0jAdOkb8kNG05rjr1vhR2I9lQkH0HvUQpM
SKKBZN9MpdDifoSemx9IomAFyHRXmV09EuB1QnHlo5xhaUGvnXlM005JnRL2O1V/VugtL2nKriDd
kGM6j7zyKAtJpKAgOphHHYS9bCcI0KVa6Vkry5vzMIA1ZZR8vdEfxdKXUK7wmFsrCRu6pJyScoOr
AI9FIR4Z+Rj8o3Fk3onJJLhEQoCI8n3WR+kIJ4bphCF40rWXY6jpxIhD0QfZODC9ADIuIhl3dBI1
YqdSJ3yKow5Wj6EsuDlt0r+XCxHMhwwb3FuuEHtt1oTHpwyxzG8IL0xXhF6kwWY0lb0r2okaMSpK
l8e5M97zVC7IPRfo8ZD4Vwhc1knZPKY2uokjKkU0iOmI9EyqpnQfCpeiHBkE5QlXjL0PiQww27xU
fv9nmafxSUyL7MnHp6kIbYY33iuW3uoITsxyyBqCYEd7Uu9DZGJggeOEdJDKwWK7YBl18Es58NY+
4eE7W8XQiF0VrZJ4Q1YfQEL0JFBC3sVTNX2Bww93mbYhb4jgbE4C2+ezlcJjUqdRNXfo6uaXtF/9
7CZRBNDSfcXy5qFjTgDaH+GgC3XyauLeNdVaRwWiTra9E8rsYjWoXTduhTuu64j13eQAvv65aC2G
166pxGOjyvmlmX2WCMgxf7xIQlzrbYkKlOk4l+ZaIovwNwJo7S6aCbhV8dz90HbEIxA0q4M8a7mM
8Qm/kn+JJwEYBPS0peJlsFZ/O2ztczOG2RnPOVcjntWIowGfa3pEcGnW8imCgO4j5GM3vO5k8+Br
rpB6NKGnvxWF9yhyMmkhILLoC/stfUUdR8b4vZM9NNnWDXxp/SOKXexnU9FoiNT4bCyLGAA1VMjZ
7WqkGlevbsM2H7jYO+2/8T7rIzFT2SELQdfPNhIdWpooXsee1/scTa4nJny/U6C/sl7jMMKwFrxX
7f8ScJ4fs7dHj4MG2Q+tatkE80oJ+7zTdjze8x/xMTUj/HCO7KfZdDgjzxpZ1X5ll/Nt1RaNdaVB
hq0LQzPs5poCSVkgVjc8+Ofed2owMTSQPlE/Lo4JYuKq5slpxgx7X4Ha4CNO4/QHNnVEM9TYRA55
uEwd4Aa9YRWCNcw6D3Wu3XVOchjSztdYRlZOwS5qbgoBw72tavQ9BgxA7Hjk+B1KCyUgF0P3CTYH
4pjESXSvqwGhOTW9of8skkx7IF0ETzVcyQIdo57FD/nJIt0rR4Fc2ZrofoY6zwxUJup8IFW8iawp
uWWxItJGEM9fPY2kbuNz7KkYScixGta0dlX2SfwqjA3/iGLYKhia6Aa8s61i9C/IfPAqWN3MX4n4
opAorBdj0l/UKelHS7dY3RzfQro/TygxCENnKdskkwrrfYK3vCcHH4l4ltFtUdq9vQHsjRuaisl9
TE6EL6c03S8eH2jJ5uptdBZ7TrOtHAKDzsO0RLi1o4wydDR4WJwuhEqshTuuVgQQbMM0omDITRfe
v0haCCK4ugn3cCSdCo9OJOXEi5SH0F4xnRjWqYixZKwWqGn4EL6EAMxSirQQpDDk+8j0U1tlPdY8
8gE2neMA+VVFTXPGkaF3XOZd74xN+T5iNg3/xaPSI1dTQSLWJoAASs/IDylttYjVx4KAALHft43L
Lk+IYT2O1JG22mcyK1dHuOQnxvyTlKx/VtgPOuMpiUljIl/c+5P5TfvPI+gHVVgqZheZT0v+Fnkf
mIaOwWyTaYSdmN+Gf41CzB0NvkChCOyndNgbrs56Zyj8zu+KMbHdb380c7exwkq6aBiBkFiiV1sM
QC0324LqwDnrrC6cXxIFc3fzAxuhE9WGlPT4JO3GjwkQvo+KkzZdviBmnoqB2zjOcCgEn92JGuCy
f1TgnT4VuRW9FH/Jhl/UrzhLYPjIxWOmdTkVx5tCc8wx6dPt7RwbBqz7tsevcdFzsXa2WnnTHkQZ
Wc4H/e5cmwADBpOrSqiQwtYZrH31dbxaxaqAXiR8N9bOqRMoeGsmUhb+BdWAES0qHebh6EV0TMSH
mFmEBGa3Hj/C3qnUF+hjs3aCWD/C1+7NtaGZ8bQDZiyRs2jkcV34K0/WiyHFNkuI0jzqI3eOam/S
F9BViVcR7ihCLLfkpbRrZDSBWhywOQr+SqA44vQee5gpY1XTBc4tekz8Ysh3IQLc/bBaM7bCI5lo
p6kcoLBPTK0035mJh79ky7qYoWsqJi5h0jdPieGqQra2cE+nqmxIYhXoqg4tiajzk1MIQA9U9knT
DhwFZkxgwUSpwl/ZyiHeBiscl6PssAcSWpB612RC3Ld3lZjtQ5bYfGZUQdTVZUhXP0qFcCA8gc8T
0VLFFMbtSjEg2Jk1zBIHCReY8QaTIsRw0QMY3QJxJv04TghCHax6Yt26zm62Sjiacmhfm8mt4qek
Q8+DBdeE4yFx8cGvJXoJIqHezr+oAELoiuOjt/aDmSd8xQJjCzRgVsXXUbXhs04QZ5vGJQGnhMLb
pnPHhOaiw/nKoIXmko0rT/3rQDTvBUxQvurGpWSo1akkoUFRnIJJnNUoqWhBQAuYi2NSxP6Bqryl
R8YWsB8VIaGGG43Bf+DmJ2efivqUJ7RoM2d1vLc1rUVL+MdHqTUfB3vqruShqeXRTz2UrwNu861I
J7FW7UnKs3HFhzMXOAJA8miVA1goSGN1rwKJTHHCcFHRNBoETAyZLYGNF1Dyv3GGACxJchA37If4
Shh+5A0HNaqmIUHEcoeLJHqEr27ory2ZR+qWpypsQ2ItV6AOlVGNHi/JQ2wGc6b4BMgrwFDkF/6I
SgTzRIHHgZSQ80BoBCALBZaICpCnQImW1k/bTvo+Buo/soJCJbnop15QW6lfxeqQB5Ziu5R5QoqR
YZz5AtRZQ5crh89N1wPZcINFYBiSVTKlMivU341cFVPEAq2ki41UGgqpJVzE44xHfFHdo5AY63ua
kq1ou0ZRXSsORbnRPfOLWXhPm1qwqXshKPg9dFW3/Aj2wDWQO3Hn4rttVlFkgq/ox2ngyGE4oUmc
NMbXCfufHSpSxdODjDu1A/9LGnSbRf7q4ge7ZUR2MypXtVVPE9JF1FQvMePlhWN6WZ7nwem8bzl1
TU62i2eIBzqR+c0XziqGW5f8s/9IOq/luJEsiH4RIgqmCsBre8MmRW9eEBJFFbwr+K/fg9m3jdkZ
keoGytzMPKlfExAjGTeTOf8kBWXPd6wU0n00cBj+ZukYJX9wy0z5D396cieWVUAZ9ehUH5j5nOWh
aFXa/tWjRrF3GJ6bwzjUq40lqkt2T1i3lzEcgpuTpcX0CbIAbRF2ZPXYTlN6Ux6GBWfusbqDn8Kp
HmRC9Y9k3Ne8QK2RswSR5+oeb4E0d5LaoIChKL71DYSk2NpqOAbYQGO8VCcSAcP0zJe0Uugo35gj
KgtcatM3VToU3rtirMU1fhkZmlBIrxskqNwEN3h13oFWYhx4zLy5C6cF38mpYzfPTz25vL47Ctei
WJ6BjbIuxKxs64gZ3s6w06aOc7Txdq0Bz3DBRESZ5NdM1UJ6pn2W3CuXMMRRGl6oJMSOgE7atz/A
mYgGudXMg6etGDdNOeKy6GmHwCYBzDwkWsqsXewiTnj6XA49x7KltKGvYX1YHlHpCDN5LnytbUGh
6iX3OfDNVkrxeR2i1zqerP7FdByTDDB1fQ0Fpntd5rxkw1KszJiWxsb9FGd+d8VvN75hOZxOJKJY
khYNs1/bvoaPODcgNrqWeXA/1LV4sUf+zIhE+AEdUTvvMxerf5Qvshb0tFAwLJshDdAmMzEja8eI
y4cYsdYTLUpnqCjgWk/gK2R7XM0EwX3OoRFoVY1g5rT8c7Q/dDR0RwLZNBFRbUnXFYPdbQw9Md6M
MSv8wUyDo97grw1RyrFztAQmXeKzO0asUEsrUEP5IeAXfCOQU/6QG7O9Q58VaA4T/7DoB0iLGlYt
Piy4Qg1Y3rdJjzlSBi2n90Rll3sO4221NZQfRxspJchObneI4nm80oYlMHr3NZVYMc5Gx9ZjJDqH
wyWfcmlTd/4LdQBiv4Dqhf5CroUKkxxT5aVZcKJte6xO5DuyQP2BcQFsjQ7t5kSsfPzJGqSgOFw7
MUyXcqwuMSL98RyaR0GAZvpvMkrzKsjY/RbQrpa9VaMwHsc59A5JlnYv0L7Xhz4q46OxreAjwOsA
rpZVPr/LCeGQUJWcvvIdr5AXngk5NIpKYWQ2rpQd3j3U33y5UNmZoASTmyXKXoQHUXUcMJuAtCdm
bcqKtnC3uJXClueh5W1bcZApUNRNZAHMZmhKTmis8KYdB374Q9D6SXkTQebcLB3jbyPsiGrmcI17
GwwJhe3//cYK6lO6a5aIbB+NrDLEgeCnVHmiwud0cmVcMkNJN/Au76XXH/y6DP/aWcv8KADNTjhx
9dLs/NrFR+JZDSN/2qDqG1Q2+daUisICQrzilC1sXDFKE0a/hooO+MEuubza80GwiSUmFOGt0rmr
mXM5kN3KrR5XDKaZ0N1WvEzAfghpG0vkdMKjsvofi+rgdBY0FyID95y8GJULWByHNb8Pbo2j/kPg
JfQ26dTCksaZRfaXytUYQCgnp036SZHCoXTejEIfFyoCabxD7aRrlszfA4ttGz17ZVDXNzlErIli
bSHGMm6yvwubInTUnLrXS5WP9L05tD0jPacjZaudO90n3sionsLh5plQQdNfSKfQ9hRITlCsQypk
1Al6dFeReMjS7TwJjoFpqDjVl0WPLqyANQfOMmQ7ZmT0XTZ1uzwiZzPxZirJxYJi6oZur8Jxdyaf
OZNjaXYeZ9ebqwu5YVBp2kDdOUcRH5cCLUkzmsv2bUhrJE+dXAoYM0Bh8z6ge6+YOsqeci5ZPVC4
klXLS/A8kOBg7I8WmP6zGn45xyzDWVBvG29I+svnghX9I+xXgmZid4Pqr6XWnIY3YTYE3lMEBfdP
B/gRf6yHsm5wo1RwruIi56FgBCy8ZjiNYQUPAu2K7b5whQbNwR4NY1Pt+4hhPXcJbg7gUMTrSqmk
12Fh3O50of2cT3wh3LZh7UnAV8AQgxoacoQHNCnwp5tBBHuo7Rl19/SOg3W49PXS2zsLrfzqz50E
smajod2C0vMeIu0myYZkj4+lkDSuqit7a/uietB+nuHHmkvHnY9FWQJFgN7AQnhf67XSC4ciz/3g
YeiG89E/e+OENkmJSVq+EtrI+x8hKYqOltzlyqNByJ8T6vuYYxIvQ3Cg5gewFIElhmsUxBvcNuZn
DvPyA4c3EkkxRzB0JSOsNQCZwB3wRXHTTF3Cw6jT/upy0mn2WBCcQ24qZDn0fj6/sOkeQJFzg+a8
7nAcyZ13bWO2rnq4dCh3TfWOGjSKY8Fg2X8rogn13l0Gtkh7EujiSsIBGFBBNEddO8k2lAFYZ2lY
/mq1zmhGehKuOGtJgcdMAu/Ao8s38mwxh1Orih5KaIILsrZe2LgwD2jGrZXX/+2KsWkOUgVc0jMJ
BY2eIkZ1WV3PZ61Xnmoap0RuEA9HbBslU0k6z1HXfRS5aVsHfoziA/Hog2ofVmzsAOqAw4BfdAnR
QjdlYa0Ax6pl6i0gwVA0aniFSTiBFCEAaGMEa4f1r1vC7cjIevNoGlSQjaJx3LzyxVJhsyFgwgRY
U4SQ/Bio5cewSLlwu2HHmpomoyvfifZLIjtTz8pjckxRBzwr5bEn2PI8YqpDNshqvHc1gKs7onZN
uJn5u5a71jbjoeTv023bVo7eybjrauIvXqFvFteTtepMU2iOKM2ElPTnco1M4Ic3ogXhcG46BlTC
sVl/CZgHCdVs0ciRPIfWUfjF+NFzzL40U9Vc+slAIZlYy+KPyiMV57l4++YkMK8my/UBPE9+zEQE
sr3KLflM7G29yeVQ6h00FUYYZXMRzKE5BvfeT6ZMjTFSRCzWWc/54KVnu32c9JqwH4uCr484E9dy
OoYbgI95Q2aP4wPsUq7fpyLGi5aFdfddK2lu42r9JDqo5OBvq5Ibw3Ri1ah+gVIbPsY0L0M4Pzg/
X9hPyr9jjoy2VbZbFriprBg1ssN3oBIbL19QGB40bdFl8IuEJa/IDuWEqqR8gLb6xFrmx58pyNby
iC0V1/w8MTbfhLKccP1gU/qmf5UDUTgUPyNcDfmuGROabwcbrzqT6+gJcNGzltwhv5BT9RtjQP51
ah0thFO9M3TFn3INb4AmxPEVaCr/qxiVe9Yd4zFSSiwpN6eWJQMEzWh6fGhCey06KXNsesaZ9Bv2
mCI9LuFSoo2tTILyJfB841NJYefFn5Jr/i/DDhL9TkNHXhPHnv/NrcyvkWxByvGerOMRn0IGkpsz
xQOoqwjOpJZE8Iv0AYRqEtCYSoO4X21Q8ZOjfJBWDF/h45CpR2wPx2C6Uq89PRcm5gEj1/KUrIN7
nDKMO+wIyz7EmZB7HSks7uITDIdr02UF+RcrYnjd2A6Bf6hSd2GMA61bvIqBqTN8CJoIH52OPgFJ
od4R2EbykRCYvfZW1t/NQY6Gz/SBzR7O9wtRJ4rgUcEOAJ84Ixbl0giuFNQGCZtzgM8s9ZX4G1QR
U61XltIbJCb5kOTodfF9C854ZRP9VmBGMRfyFDahsY/CL0tytuQ37ppAG14eBqUXsCWcGscFQJOb
zoYueeTdjWoKzJNaBh+kT208Qk76rUe89gAZVEYViB4kSo9w0+Hk6Y5IZV9wEq1CSnfxMnDJpLts
uXGCMX8Mppz2xBkfH5SFh5AVnq6euCgp2KHb0lrXIvgiXoQdlSLr+ZPj2ppGnfGmyZJu8y5Bhg8g
gN258B64LzeCYyCiF+hRTT3tPAd4n4tcYhV2RuitFhad49oDsTNDP1FIyWSnhL1pARkIWLc2Ihjs
6UkRH7oCQeIokGmHy0I/xMCFgrlD5tcZAkVGXpE4+eAGLwrEzG+WfYF0Duxr6yRN6x0TYAbkRefZ
50LduPpGXzGTr7SNGFFlnOTvCMqwHfVlsTxy8ARBTOkPOxwb3yjLDZQD90KDLAMl7H3JXg2cdD/5
s2l6JMTJuXiw6OlJ6IR5QAFSX/TbEJeKapF3N8sgQO2FDLXVH/j9kHNt0Q/DkQpMr9/Nsx3RRBJV
XY2ZFRWYZ28bt0sm0M3nJqhRM+yBrf4RiY2pLRaNfDyoMgxem5yWpt1sW317aX06Gnrkvg/HL7Fe
o9Aj97ottpSl8BUQO1u84DIDsDXZLdnQwvIpeBpHU2Hr6kvQclhTsyxGKydMgAtyNgXeIG4wI0uL
19iCke/ieS8GLidOW2t6Z3dfvTBwGTfYkYdf2ZQFxVlaazIHICfKTO/O+gxKo9qZuWCSh9M0TO+I
Tdf3PQiJZ1jnZPOGGItkIOKMsitAIEj73J54dMQUfLQSdgXp7tzO9rK3s1cnEKv5TQrGSooSgGXn
R06+F6kc39hJmS0xes+3tGlWZKagx8IK+y8ywLHvUCVd/cIpAMJOs8YtIUPYnFfYoTlY4e925KfH
qf1ilYAFi3QmPjEAwN3ODDFeOf6DFzF5wxCJn473Ne269tqUZUoMwYF6NKWcVPm2OKJkMerI6nfN
vuA7WvV5ouTpgTi8eBEi1PZ+aZFfHWtEoNmg79HAklZD63+j6Pi+OLj80r+yWnNwmEWCyM5BCIkw
KOf6r4kx82h6wfw9dzuuRnktRbrNaSqoSPoWVqweSm7nye81aBBAWrOa6psfmpi9rFqd/ZKMzVOG
KxN7NMyl+Eias9Dn3FodSIolj9kNcf9ywnV/XsaZY+MsSx4HUHVIsrZM/AeK7YP9f5OrpA7mz2TS
q5mDulW6TFvIv0dO1xhcmNPbX+C6GfJE+UofIFq2qvwiNG89Q4fuHhV//KkCEeVnZ3QieUFPI9ro
jSQwR9Df+tFHidibPnfvEnCDl6pbzIV6LfMEGhmoqcDGhb9PcwxFz65CFHXOCbg9HBU+AkWRDIQM
2HJmJzzAewaSqCt0YzItUSBDA74G14K/wVM+Yu7pBvE+zVg5Plnn4XREdJj510atwyBquks7Y1nx
Vo9APIkpe6XtC/kP7Ig89PWUJ/OZP5W+J3LXKb5zMyxeuAP2ytaxzRjcUfhZw1MWm8XXIVRf6WG4
uud5jVsirEnc0n2cBvVOhWVBcENa6krKzxvyTYgP3IPxZdMxmkAj/dMQq2Boy2GeU5PV5y80F9Dl
1ix8NBL1dxQrPnyB+5XvKvYY+V2la6ZqS5CEpYlLIOeltELUDpgk8emENg+BlWOQS6WcZcgkrQ7/
ztr3vwVGmitRPSthWewg9yZJGUSwYYw5OKNLVQYXZrQNL8rApCbY+Dnq++vJC7tTHd40W3G61TiB
aH1f+DafcWo1REcZx+DVwxfGe72U/nCvorG4Na2THnsrcb74wSBSQtcUM5PzQP5pXYElFRohmeQU
+9kVf03R/0iHlqp80wfVUBZ0ThJTdcBX8fm0LiniGMhEM7kg0UDMBRF7Y0sUc6NLhQ7zVAc9yXvK
iRLNjcRgSzyzHDjWu0OlYfbMY8WKJDVAd+4Onu0y5sFwpw6QJmr1I9NlWb599N2Z5gm9ZPdZUnZQ
4ppiuWd2u/xD1oNuRzCaDBvIdnJazCp4tYvwbVpCc4syQBGKFPTv2jVQSXp4ewc/Tvic+W3+CzBj
fGSLsfP3asr42CRJs0MfhuphCEeXTyKW4P4pUCYuUij1h1mQdbXJuXNDBNUAPKchLrIT0EHSax/H
3q+yj/QhIXvJ4QT58cMmJ2IfwTYEx9r3szfNlOpLEKJdjqzQzALAIaD7iwRnkWFjYAREf9ixYt3J
jlERl/k/dAwdX3kCusHlLTSSxjeFYSjDPEQ/xBFYCTE5TjorE48SxFxiM8M7T46uLzURuhhcCFsN
WgynnUneQRqO/G8O8B2V5+OQ5imow7Ibig+uEnV5HRMog8kWrpcxT4bAYcoEJnKdndEz/Bl8Zjk3
/yUkUXmadWuKPSVUHBDPCtNPtm/WVxA9CE5shNl4LFjHNyWUBN4nu1WQq+NgSX5PUZASHB6CmaiP
P8HEIQTbYLEAWfQ3GWx68h7AF5XlY0OsaUj3BNr8abpxyibplTllVL+WMWe6fUsyCjGYwnoAnQdY
q1T44GtK8xOtRYxk8JcyzFazzghhtTa/u7bo4TgsNDjEiFLCMpdOhzJ7tiowVs+p6/d0xDHbbndd
ggJ6h9Q3tG/A2/LuRDjYsz65+zbVfrQaQ1oGUBumJcSC7p4IKU6rGmaL2vCblCU+U7ezhulE3D9R
3slT+Fy3C94j9342Xj/oXYqfIdyMKQnTx8CscJ71P5EfXLuX5gMVJeyYAM41oLoWy2O1V23AeT8z
gr/orO2s8tHdmKNN+5G9y/HvGWF43HdLVSxim/monTew6A2e4dKDb7pF+cYzJCVjAq4p4VjTAjUA
w785FoLLZQIIHKi7xVWrbTKbzZpJIukqrDUA0wD6Z+Sf7Jg0UBrdtoi2v0v0gvmu8pTo/wrfE+Fz
xvjSsreDYGm5SNOFKFA9pWb6c9Q47WjFxYRA23dALRs26vWCfc0QHJYDdpPWBu2VrLZdM5VQFoKI
OR0DnmStDOTz4uRiomA9JfHQ80VXk0z5ylpiSeSChqp700qmCcieMZF3sVKrVdqx2Qmxg+Ea2EO2
aU+SM3i+t3ITj5s6qOfgo6fj2ewcZFVziBjAI6jPXV/4P1HIAPsUjWzYUBw15pgLMsIqKAbJuqeW
FXp7Ew6zxrKNd/gyy8bpCcHykiMqYOy7phYrBDb0mFYibC/OCv+lKw4qKurIOpSzTUqXnsBVvumj
pHsJ23yqL7UVd1/wPFRxbOQyMVHmMEEvDzzKpoQ8KCFowRBKWlgza6fXSFWKh22OnrVNX6+HYqND
sZDYcvBXoUUCUprtCc9nMA6waRIvMY9Dg66PWxm12DB3ty15iWA44j2iQxXHXth9cnQDjQR7J2Ca
HzM246AEGv/KyH9NppYh6yfQSURpXMImQE8cseI0oUWDetIS9bYwalc+m8TsA1xuQsJRNIljkfFZ
gl1mk07lsqSaWnQ5YD2V5fFtwBRGu1HSRdS0cabmywVwm/0YnMzUTqkpfCb0omy0Aa/IPqBPMxxT
QA+xmkXhYP0UpW3dJ6nUpYe05Zn2NVskZ9kMf7R3dpy+kdU6GScC2jMFjLaux+e9B4SQB28gUdJj
68/ubqjLkoCCTFt94A5G7KySA42q7Hb8XWHaDX7+woJGc1OHucR781hBB35MCRLshcEb+12F2Tq6
egNjnptL3Ct48IinQBwisa4v1Hlxu95aky0VST2HHCuO3Cx/pVLaxHskON0eM0+RdJ7dEeG44urr
4OW3yQFsajfjHrAZ6AZikSuglOTBpuNtK37PveqhPVFRy3uEp36Kf6soz9eqpwFCDLwoP/Hu3UgS
1XOMTQdqPKfgSIBPqOZhHNcZ8IDg+lm1bp1tB4B1wV3K5DX6xQ3P/CHxDQIdozQDpamjHYROWGxx
B3vGvbzDFymG1yHhsQcXazLrIVKjA1knnXLUQdWvZawGeyJAxUF13pM/D6C1qJ4TI5M2WzbjkVOx
y2mOmawAS8O+1KpIvUMczEJxjyMgD+S+CuKkssEQpn7XE5LNyKQfnFTaATj9hoAnJZB5AiwEHjFs
XQa8Y1+cIWq3kKDMKmJ7kGSHC8LNGKPyE+bbZ8xFDwF/7ehvNcaR86RcB19o342E6QuCMoz1ZSfh
nPezodgC7QZbsQ9NgvMw11Z8VAvmHernmFVFEAzGlVylPGedY5HF6jyoV3csPwpstVf1IRht6hed
iciDw037S9XGeW/rtt4T+p1fqOKYnhu8LGtY0P9k8tP/I5E5Jzuqa/tnGuwUCODV7Ff0VvRUQBlL
/zBonP5gHcQsboDE4whGG2WYES0cqwrfszcMz5EZvCoeEd0zsI4zndnLpgI6BHbdacyBiwSLd2Ih
wAgWn79zQM9lhjevPMwRphJCQQCXGLomEHcGyJdV0HCiD3xmMttIgdRIsLXj8xhyRv85H5yz5zhF
G2XLTf4Kb0TMFyzqKyOr49boRZhl6NGqmW3ZEostFvqZAL6wpk/aZle5TXUro4BpL4bmRXmgi01M
yAfv76KOua0d/FWzCngnGntMdtzE2uT+PzIb7wHn8rS3MTbG6wmUrSX19unoiYorFKO2vRxgauCX
HZTaLVEyL7vSVe7D0oL3Ptvj2D3RySwQi52osh6WNAoOjtuGz40p8URNXQN8D5zXO3M+TzOL0wsE
PDntcPyPP5Oz8MJWsF4fzGRQdNfc7IG9jlvFyEIUbCQlAdgWaG0BkDv7LzBOMnFKie/fTV2IfBlH
vgvzfP28mhYmyep0vc2gJjiWFszlaIw0mLoqHECvaz9pwLaN2YvdP+5uszbEFJpqxX4MDb6lKuJi
ZcaAwSy3RCDHAeco2GQxCA2g5G705lup+9BXAyJiYMBOn4Js7XtZ2POYn0IvwqPJUro3dVhv1SCZ
SXHzIKqWuDkDLBxJK1/BtrpdZ9ijtja+zifOQ2iKHpsxz2vU4rAJGjHubYs8HKyy6kpGDidCgwqd
bCYu8ARZK4lA5LVUkx3ShKdtzGIMsCpj8sWeNVMV6Y2QQSKf/D+ANe7H+ImTj/8+pGjJmOb31DoB
+CMlxojXSpgtmEDjYSpqAcIz7PVbthSYkWbwFTc8sEA/CgROc2kr7CJOX8Ri72QkjB6JxGTl69yl
oKGS3Gbf01x/BHoZbSTj6C9Pdpzb/3q4K3sOZeM5yTCdAesa8eQpl+TgtsMZgIVMhZj7uARSsJTX
7XVImS3psoasAWRjF0AYvXPcRl1wThZgtAUFdnze3YMuVHjiF8U0saLljjY/eecwJ8NmZI8EPHmZ
JJbi2PuJ1pdgnZ/4W+Ur52omWHlnzzV8cqOJGNvsVYADGhakIDFv94CW4yjhNF+won6SfsKyrzrO
abSopIxMcF8ZKyRSxpB9vUMt5Lf49OnLaPHf7Byuse+cjSkRmCPc0McMC+6eXieKTXi+5BuPDnwX
jmuYu4dOjD+Dj5pk1T3GjTDN3JxToE6e6sGu7kIUJO69VeML1pd1JUt0ln2Vo86+i6XVN6/nbqEj
lDnMsfzfLCWMiKZ2fBprYsuPGpBqvs3ZushxF/SJQPlJVr6lcwrsLMoOyPv2P34sQRQ5x2rjO372
Cnrc2mPeLAfcHHH5w1yms7/IJ5BaBKWV/BRxg4cPOS68dFUDSaQE31vtZt9XnFlaXBmohUxDoX7W
xMMTPxhuM8Di7pTNDjYBkjR0F5DWGI8VzyBbE7IilR31vH4oiWTLNL7dtYeoXzlSVltTFg9vFQlK
TzXEG9jHyVdqA1g7FxhvHhlJ0JKjJIaDKvE52wVcEbBZYnQL93RP2rhrdMKsGQDCSQ1cv/aWDseH
YvFrIiFRy58KT6KhvC1oQTH6JdOF2YGoRTIyGO5hfsKs7fsRPIjGXnmboRI8qK6hPVJMK6TLOP5T
MDnucS4FlmseLEkJEqvaD7MAeFOwAaJd1gANOfdux8kwW7rpi6SzfAP5OA7o+cWybMdOYemPSgLt
p9TG1lRhpKLas8UuVoX46q9hZs24OcaGkaXbdtNdP3rpHj44A5wCe/9IN8Ut69Z5bJb1CI0gCI/Y
mNwn4GGIt1YJKi6pIxc3dEGfQeSsVdUuBsBd04Pd5VeHB7P2irF5A/pwd0IxI1jH9CqAmOgyh1f4
uXezF4Ajb6SL/povgDYTMCaHYMl8e9fMzL/yLSxGtRGQ6P+SwZy+Krza9LNIYI+MVHEgBpXmpskz
Gr/wwucvDA/8ExyFSR04NhC7EfA9e6ZlGPAJTdNN7zpOfRMFT304R8z1WpFNIYkBtlS6T4i8Wh1q
cwsO/7NDDUi++HaYkU0ZmJCLj7GDmhsb0y66H17+CEkPlMsjHF2SnVVGITsbRXjHesae1BTr5URg
I8VoDxP6UUDweUkiqrEQTJfpwNXOBVXsShujVVzDG09pE0N+wGdJ7AFWObiore768ee/T8yJV/BN
Qy6CEzMFAkqnmJwBU/JnqbJDBiFRm4DnZ/qxE2GxSCx4HPPoVxjHJydc4S4NfAcca42N+EQ8L1SH
vFyNDSJtOT7bRvLIlhaX/4NsBX2OAvZFuAuZDk6bZFyNIH1S0PkgkjX2TrmuNg9UQfII8IUzLUd/
1a9hElIFAAF+PJHBlMXFHVO2iszxOxoD4tqj8MOqMbkFxku/ozi1z8KH/oXzksCA8WaiqQ5Wv23w
H4bBlzn7fN9wbuFM7WLBXe+3/jINjw2TyAggNalXVsj5vSCR9JF1sgOBiJv6JpquXra05PJBNsms
ITUTIH0BeIFxZjMRC+RO560jLTwY7dUP6uE9WQWGWww3+hmbEY0M+AUJzmDwhedZ47s7CDqJmO/P
zs4yHpgfuw4J8RNW/1fRaLKPsl6eo3rJ7FMC+P/XkvIj8IxFrHR2gQVPxS1F61ObfuduGVr3WJpm
nvQp98blPkk6i39dQCqb+eCdDlHUAytYMfs3jOosMA+TYl6Bry1ncKsnCSwijzB9nbjkRMNxALKk
zjhZWYa1KFjZOB6RfJTuYPvPEXAYenNWU+I1G2tnvIORoNpNKSKuSLQGQiQZHcv/iy0hB5kdVSTV
8dx8RWUabocFwC90OujyWQzwg6d+HKJ7/JehDR9bRrbeZ7kthvc2Zq97IPsTEGqjqCsK2DEj0Abu
gUtUh3yfTt4SR0fC7fVS7w1ZUtJss+zmlGYYM6n+XzsUXIixRbnFb/zNg/B3mU1O3ez8hPZF3pCW
DAmtkQnQHw/ZKGqdx0VZbnWPDor0v+1cPiSs5JNKf/HmZtN3nWOL3flj74BqotAk/McAXPlIv21s
qUsdDHN6Jg7r+moTQnIlmG2YrSP18ReqKTkSoHh2CI6t97p0s3S/QIooBCm/IovpnWjuoiOg032c
/vLH0WmeA9CO3OgtjtUhQWoCv9+QUEaM1ERhmpgkL6xwSalmzsHdhVxSCusM6AG77VrHADp/I6hu
n9qjX0fE2phRcCsdL1PtiIJc17wAat+3NlAQLF/TUOsAFB/lrt4O0CZw4g2dWCVOauG7yv7MEKTF
3UKF5HwFc0SabGeCWI3lceG5is5LOYq/uH+Svx1xPmRXD+P4pkHctrcxQVAavBZQlITWhDLTsRgC
OH7FhKqx7RW1ZXsPOox3EQT54GSDkIieUj8o5KagFKV6MFQLY7irGsZCQ0jo8F2mPeW7Bdd73G1k
1yIkTFdTi9s5DEHvFqZD6TbMnB7qUBfIkvQl7/1mkTjG+XdabrqqhHp6iGMHJF7rO5jkJtX8CeRU
njI5Zxw9la0fYtnM+ljIHFNoPIzwQwDFVjYh6j6e/GXTMupkiMiZr0hJ3KtowWFntTh2ALPVW/Bh
HFkOxBKxlyFh0OpyM3bje9vWo5DxCo07pZ679odqOjTZMJhT1oc1jkQe5zlnAzCz6b/ZqCdoNLZH
taJQgM2rDeB1R+/l3HTdFi9em5ydwK7d53qoZXIDaoDJma8+v7nphMizEKzKT4HX19llnImm3Sbm
R/rFq7gWvvTGLzyA5BkW7DkBGPRWa+SWa9HkPGfbFG5Cig9INP4389Oo0CcqbYbiWpZtV2BEqcXy
QxMMKC3OFPlHyML6FzcvoHpiCHr+loM28427Y1H+G9hU/A0WpcI6otmGaBhDVYplhwd4OPoWdrht
6mDa3NuFWrofn5qj7IFJYtqCXsS+iiRVLmly11RzPm2NTUfVPVVWHsFq1xL6zmkZ1G0oMZmSc2JX
LtQqihiLE0NKDvDEuDHv71VpLH+XYDHX2yGj0oFY0AiIGO6L69hX1m8qobkVCvWtFmuoXgfcs/Zl
rgXF3eESkPXdIMRgpYHCxN1gS4jfJH+CwV2JDUEaNgbLk6iTgowRdKX8OAWAa7fQlqS8Kt+ysalk
eVb+zj2Qn3i9p8q8gVfHWWN3oeXsUzPbSA1ZxVZyINyAgWMXYnjuP0nKmO4OzmZR7PuOcByu8LRB
yqaCOLoBtQvcYxD5aiE+xulph0pJMRD+utI/ew2TTnzIBUmmD1z+Cnd6PQzjnvr4pgAdvgTTORKQ
saiiTiqDkW2Zss+0daQlAMS7htaXBe5nyXC3WTjSLXAip3dKXqbgYE+UFJOZJCO0ieEaq2M5V11w
GrKBuiVePhfaLMtTT4GyF64Soqb98sayXPqnBc4AsbqxquwXnmhoMQu46+KuS2J9CkUX95t8ABr8
y7R2iZ2P/HtxZtw0yXEzNL3vn2EF5NE+wVY2HUJvbAEo8sZqLimFzShfC80AKeccNZ2RN+Jq72vH
2U4o6JsMhw1LPOLAuGWtSqO7ZCKRsnVGK6pObj/UDsKZWxVgOCeyX8TiYBzj+lqn5L/JsbvmRFgM
QHDNnYVnwxWOggzFDLg7kFMiywH/rEydA3jgqn3IhYidX5Nvz/1twIpTPES94y8H+m1niOQJ7k2w
QDPO1IV5GJoO8w39gb8pped5KZLi1Lmi7Xdc1+r0u/D5CndNVTXBa4sURG/MSOkYQ8J6EM120DQg
n5yaYuQLD49OPvKqWeRPxvV+euOq7tWAyG03gBobWCN/VImbcLK2MvK0NW19BOz04rej3V6CJgsj
kAYJa+K+SYGB7UOetQEyldYqe7CZUcQ/ZQ1r/gluw0CHG3AQMDWD1M7HOAANDHbdRGp/03VjkuNJ
Yq2pTjqsHfVOtLltLjr28NBt4MMN6gCbhXzPKtkvZ5HZZj5xWfOCQ7eAkD9P9sRLUneDE99gdpt4
1yQytFk+WYqZfuCSxltHFqC953UT6WkWzYzbxuI97F9E5Jj6LWjVUL10cA/mP0j6OgIzh6f+zEdF
LccOTF42K7RPrJqcgDnJQUVmPqC2uSqC6m1i3jWdCCDOVbWJUwpQDEKGaurXye0TxWNM48lyC7lO
qIeZ0jXE4iKv0x1OE/V7mCKarjYZ2J2CC35bX8jPefl9PrmD/9sdq8YlACj9J+4QfieRAodKX0Ux
DySZ/Jrh5jadwzh6LJo28feqSNLphEXW7V/pIovUKeOKhpO/mGmPSGkbwXculuSF+URpaNBBXHgF
eR+MJ1aVyn9nVu+6lKOyvLTDOirhjA9k1GYwZCkuNa9pxIzpNIcTBBmP2NzwRSgnlW9mQiy3keNE
3zwJYGW8ryEx5GFngfaorhyLINxmLHzFRTuUO4PptOCl5maYQCIQLM0pAIZIGR1dm1ecYxsFRvdu
AJ9s5XO5Frd71TMI7nrMBvY+tavJ/4VnHT5o45ZYSgGjrGlaJ+i7ntC/ZRd7F2CH/4jCaxPRXvXI
L8m+3u27tuxERR1mVwy7GUaSg7gOkQq7jYyeaLq6oMyP7o6Nt2bK0XCa6x8txVTj1AhG3L/tNqpZ
zRwGSFQbEpr1nftQE4Y/zADFNM2FdRPh4Gci6NwRHvHhTRNd5DJU2fFakipxjy/cA6yRMRdrc5Ef
4UdU9JARy/kfaWfSG8fOpem/UvjWHWgGY2509SKVSg0hO21dybK9CdzBjnme49f3k/5qYdNKZYG1
uoBxQTEZPIfkOe/g3NWsnF3RK4ZzBCOkXgWK3zU98j1tVbMPEwHJgk5m1DU4PdVJw5U9SMEmoE5A
H5W2a0aZaiGtUzbhmYo+bYuS6D9IEthGD8eS6oB75Tg4MeK8Wdj2PYgKDsM+oL2BjkKXTx9XGgaI
90xDzxWa+mQdswvQbyzQ6DVQYOHGg6+bHVooUeGiSgUYs3JqEc+LB7PjMK4gKShoT3QJsnGovX8M
qgIJ4h8JaKKDa3ZBa97nbV4Vn7LYSdCGQ2W82xzQXiBrkQeqTxBgYUKrTpHN7CdzDg1cWdPyAFPT
GKDOcxuhQu1XeZ+P10m6glnesObYaNPgZbzEN04wFSA8cAtIkTFHrRQaxFB/4LCu3k0WD1P7E/Xa
GRfXlGTh2FzsersBt8izbAuwR/Habjc4sI2ebbM2mpeVD2M1pBxpL/cgD+Vk3i2gPzJ275xjiClT
OXUPW28HK243c2G0D+7gjDDKYCCAbN51oslXyAq8XcrijsZx9H6jhjCC4KEiXx0aO3UXVOehCCC9
18ot7feLRcTfV3XjdOj8JsvWJQdaCe78GIyCc+pf//G//9///Xv5P/G3Gh2VNa6r/6jG8kMNjKP/
z3/Z//oPatKnf7375z//ZUjT9mw3CITJv//95yOuePxP5v9CcdnemjjZ/s4rYd0lU+78QcVJHN4e
XTpnhhe/Dg8n1HUt39mOfTHBX+PMnR/AcCO5N6HmdJUbVEPKtTIeSzTGrt0AILGgvTjdIesFsokG
01PaiTV4jLmC5PUOiYyOex2WS9szrDsHdxZ053Z0wGgKo7QpbmUS8Yzaxq377CdNcuP0o/tgBPB5
3v5Jr/8iDFB//UUIOKEkESfd0caJ4jhOJ9YXhrUU27B2A+P/9l9xX103Pzh9rp8+S+s6RlUOwgA/
US7zwzoACAX1LxCVNPA9on/klKhdvf3HvDN/zPr1j8UQVPt58c1jbE6gVcsNXhrl1OADzhVd+85t
oNJgigiM4e2/9/qew/Ly17+XtzOewY5fhieIylFWff+cTEV+YenOja7saMBcuIdwpz2OWV5SpIjT
+2EEY/b23M99fmVDt6NMWZVkO86IHGBcPy5obrGtHV7u0GMufJEzv8EPfl2hEYwPnhjZdPQhpn4c
bd/cy4kG89u/4dzo/q+jI3llZnaclqFI0OYrZzDcxYJsuN7op13209blxAggPHvjMW9aDqI1Xx6y
kjqs3ujKXi2hklncGAS4yeRrJGvEGiqsQ/UGVzYmKM1g6gGDHFuwF9djnnfX2RK80xtc2Ze9jTEw
XI4ibJHU/oAaZfTiRd18IabkaQF+T+S+r2zMHDjQimIJSi2+zWrjXGeEbuui5SCdPGkhw4yiubYC
jGme6imR4iaePScEu4UrJoful5IUA/45o9YEWPokocF9JkPy0Rmh8taYQFsPIIfx7eRdmnLOpPiu
4pnymKATOT5MyDbyCtJaK0/Z/zOOlkaUd0VILkJYbARjKu8tbDV7vU3qKSFQQhXllriY99LhSyPy
Et95kHY1p6+EQG5CkgOiwPTtiL5t7UzvktnL9HapdzozfgqwlL49NQAWx8Zp/J5mTlw9WLyk7fu3
F/9MivNO//7T+DVgE9bDN5FOAjS+k3Rx7v0pGZ39kqB3oLlGp+T0019JPYNSoajGJ6LBXYEZI4t7
VYj+r7d/xJkc5yl5Ipc1lIpy3QhltGYisCP7quOV+PboZ+41vid/nX3r2kiH0j06Qi4foy8wvRbn
zgfMezt3LfpQhguNfFwtnIQDFGza9x3ypnij5yfhGPQiNgwivQzx+bKDhnAyEMAPeIzb+zwwwP5R
hMOZLK2KXHxa0R7zr4LJ9p/9bY2dB+Qu6JtPPpLX0F3RKm56t7xwuzkF2CtZxFWyCJBzrPC8cT7m
FkWrdJCW+xdqDDSnZA+Sl3bfSTQhDOAKwvMtcEIFC3r6rW+v67mvpuRITjuUbHPvvxLw7HlbCMuy
vnB2yNMwr/w6T/l1s7A2ATqWluyE096+7k0bTwTHa77gBDJQWrX4DitYxerYWxlNphgcyx10Ffzd
uG2ikjwhLiX8rRowNG+cESyFEVfmPvDWFM4xGevOjrL6EMgJiiFpC7F5XMILvcuHq6RF9AhNe8RL
+BgtvDp6b05eoFXVj7x6HL0v4CqJEar0tMQUJsKYVtV17ntin/XV31qf11XyYtzSyRLUU7nWNB/G
xZzuEshrmjNX0mJOL8bEOYSe3hTNSB5zNWhcGFFvT/1MUnSVpGgDFl87hLeOvpV5iFy4KUhaabEn
ErpDW/j2Xzmz/93Tv/+UFMt+NHi9m3nIJwBthtDaB4s/pTm6khPLZoPnM7VpmNcWx3tf94CSOlp9
n9+evXlu+kpWnFs34wGR0qv3nfw5jguqGhEXZftTK3nEfyvRJrhCKm9dnqJmoZgAF3WYDnCSUByp
s8VBTmxdvPHrkpXdNQ3AjibV23M7NzUls+QYSGIFX+VhPXQAiFLeg92MxI7W6I4amLlT+sIeU25c
eGkBO/DvGghhT3qjKzFpe0PUmh16iBEqOVfxhMWRE2N9pze6EpToWCQz2kPuccb+9QkQ4fjFS4pL
x/yZuHGUqKzpyGX5MDE6+DN4nR44cynmq8Ac4wsXa/OUvl9J644SmzEKw6j/xBhM8M7DCQxY352f
g7WmEL2CJvLZZbc9HIhbOx2BWjZwBs29BepT78bknDbdT2E7j/3W2N2WgRpGgvgqGqAPoqYqr1FA
Bw3z9nc6t5JK9OYC/rJr9tNxXH3/CUGStg1TivKHzjLT6cIJc5rxa0upRDCyP3Cn0aF9znvnWq5Y
fjqCBsvbv+Dc4EoMjiB9KNpOedhHwgjBuwd/LFjdX1ifc6MrhzsqypDniLpnxOZbWjYAlgwPn02t
udtKhM/w+t0uCJYjZEUUVKJNHiAfzHorYysR7o4dughgbo6R1TxISJTXfGtXL8BtNcDnYbZQhpiO
1HRO3VAbKfo7w0aeQ3P2SowLI7XjeAQymaaNgT/U4LzHukF3+qd4+Cm40K9vAQyn4zGFvoyeCoU9
RGytx7e/q3ma5Cs73j5tp5+Gj3uQbm5iZ6EUCJHs3BO84QrVAoo77tjMj+hp2//gK4peHRSN+K8F
WOm4+/GcGyuvfc4x2fKRfXBBbUmYItTOx+TJGhyU2t+e4pmN/eMN8tMMkba2hzTuoyc6pMUdek81
gmMcpFqj20paqS2IJJPskmc7q8Tj2prJtwLdzwujn1tdJZ+0ScZLu8fjvu0XlFtzm6tSOjrFilYz
ZFxvM+Nnvd+hJBc/QkZeQA98Bns/3ePZ3YJlzJ70BldySxQbKerQefUk/RppBhgEHjgjvfCxlNRC
MT9Os3Wejm7cfKrhQO6cOrX0No+lZJYaVfDELO34eRxLrGwtBJiz5lKl4MzOtJTMMnZxE5jYTSFB
EvzD5nQ/nAg2erdVS8kqtrCNBbuG7bkHgZhhsBZ0H1tIhR/e/qSn9PFK3FtKWoGC5plVhZf03ACx
sWUAwaYXJ05EhYmer7n8SnahH5WN8fRDtrBYwjWtIWhVfnD79m84fcTXfoMSu3ZvTdCksvHo1wLc
QJvTM6EfCZdtNb3RfQeeIT1JV0yJf+B/wwbh7b977rsrUR1DTLIyZPNgT7n5PZ17ATYBbRO90ZVI
RjbD4+Pj6FG2sIx5yO0tWlcXEtK5qSuRTCXHKenhzxRukgArH2zaA5sOktbUpRLKcwKWYzHS7bl1
UTOuZ+m/h6hlXricncLqlc8tlVjuiyARBb3npxg0X7HzUws+RXRSITi5xRwo4XP8FPiL1ndv/xzz
tJFe+4tKgMe0I0XfjOvzCvoxvhoDK16v3aVHBRuzvLS+84cOAj3IeYhtdgcf9r5eijzep0nm1teT
PdC77NF6+OpEMWrab0/rzDeUSmbwTTsBfz6Px7Zx4it0uqsbUGCB5jdUQrZHKNFE84rR1827xQQT
8axmQX1Kbwf+KOD/fJyPy2Q5Fse5DXoHndRm+ggD3dvrrY0SmmADqgixqu4YGRgSjygBfLRmXHz0
RldCE2hZ7RqIisGQR5ZgxXjxOWuKSnNllNh0LQPxE2jPx8hvHiDSjNe82VO9TWMqoQlYAKh1lSz3
aeqjtJ+7qBk6EU6pWitjKrG54io1oRw2Hu0FLhtNaKAH1nrpsDqz400lDrGdadFdqbnCo2oF3Bdf
xcnSXfcfV+OfdiQofQQ6EIi5l1sRh5L7wrGSSHvorYxy0KIisUJYnJZ7O4UJBw99vnEaOsx6oyvR
6lZyhPy3jkeBlsGVbQ7t7YQhkN6O/JEXf1qZ+qR0a5nJeJyRO9v3fWc9WEiQXJj7uXqZqQQrwi3r
YIOGOsKoNTL8Moxt/AcHeVxg5iYOEkjkWNp8j5EA/xjndnTrGvB6ww5f7hfED5boaluK9gbC/7Y8
VlF5qZB3brspYb4id4eqp2seeXkZd/1QZ38OqTfrJZEfZZyfFjWNQZANyLIebV5KOx9Bmisk6S9c
685MXahhDuLLOPk8HkfcGq8iYNKh1xi9XhIRSpRH2wBhZu1MOF0I8rYl3s+8SvUuvEIJ8tj0DVng
OHVskV+C19VOH4Ol1SyACuXQXCG2VKjir4C+4MHEWCn/NeRcR7XCUKhBDqArr1aoHNFSPILPaw8d
bQ/NVVdivN8EFQvfXO/bDlCb3XfZMcg0G4XidPX5aTeuXhsxuL/eR0VdHiD6jQcrwrVOb12UCB/7
GN9wABf3kTvh+jW1wSejitI/9EZX49SbodXnAi587SEnZ9r+fpPJhVbguUhSTuPcpRBi1gzuGmW+
k40MPkwTWoE6U/cCJU79AIXUON7EsR7S9ArrIeu71yXBP3qjK3GaT7joWt3I3H1fhvOAQKaDu+uF
/fij3/b7tdgLlEidY39orKjznihktn+M7Ej3b54tm/txHMC977O6tnf4m6H8Ga8VWid+tYRVgUYk
KMcANUixwb3Oe1RSHk6qYON1PFSGC718Wfd56tVf5QxXAym7icsnBIjoJY1rxENJbM4VjpPewFkN
WRSv4ZM+5Doa3yLUJq9N2AoPJ9Hn6huUs7oobyCATh+xD5PBrSVwEvevBwMFpNTr0BLrPDJjWwPM
bXF9QnjTsiAUdqnTILK6whkXWGM+DRnYICEK/wZwNH+tQ/oFms7JLCQwTn4cfmWM9r0xosHuZu4G
4JX/EcfTTEj/XSmwE3qszBaVzgYGyCPs+V7QBGjgdMP8HKIH3Czs9AUzpc77ABLfTt5DqHOSL+W8
0FVdPCrFzg53SiNJIEdAS96sATkUM0279aC1YXw1Oy6ZKJJGRPfYEczgBQo/+SY2UdzqDa+kR3Sd
nBg5JG7lzVJ9xmF5RoVs1R1dyY+pldticFPniB/g8lebwCXZAcoZtBKB5ysZEn7TjCuP1RxXP4+p
YbjiCekJSytDer6SIYG4b50tG5pbWTNhs7MV4f9gdCVDosOWNl0t26No1ucyLYzHBkO3J42vSu9d
yZDwjJxudgw/PLF9Xto6pn48oa2ts+6+qV5lIJidVKeKIER2Zf6McQXuXYSzf6Ft9mp+Z3glR1K1
b5FHRWIIvxE8cVbAadZV3eJeobc86n0Gfl+aB87shfOIVdbB59W+3najXjubH6DE7EiWPwHn/RCu
xiPiFdP7DinM91rfVr3QiAFvY6DlAtOUft6VCc1cq+x0R1citjXk6HtOglBv4eUfHcuHr2HjAag3
dyVgy6GDndlYzS1VwKfY374ns/1Nb2glWkG7w7da8jlMLbt/zieUt3dQHaVOnuSTKuHqQv4WVZni
6d0htmEXziPmU67Ou4PBlXCV9AURmRDWgZveJ4HQ7P2C1JRWsOK7/us1cl5clBMrew5h5tQ3bZX8
Q9KcdHKkjxPgr4PnRjqfWE/WAZj597SO/9G9uTO2cpdBuBZCbeyLw5rXX3z0U745cVL/qbNdcDT4
deI9SG80qUfrIL3moQ44NECPaQGNmblyqKYIPI0TqhZhudZoUeML5KII2vv/6M1didG5wLcVpzQM
0Gp6fyWlo5qC0dZpRZIIlCB1ByS4kBGzDnNe/51v1Lm6GnkSvbkrYYrkhT1gyrCA8N7y7rH3PDq0
Oyu3GqkVTCJQIjX1bAuzxnxBce1kFcPp4W5Xxdq5D3q/QAnW3inGvMvn7YZmYX3rS+i6jeHp3PZ8
ocLrRZDnE844XggREsW5DSAagsej5uhKtMqg7wbLq62DSEY4mAjf/JCruXBsn0Lnt7cHc1fidQwK
G00dMYez7YE1QZ6ZG3Q7VICX/bbd1ocgL7rqu9ZX+O1aLCYANTCcD6PFA9Nfp+kjftFC7xv7SgDH
tmOa5dKSHQg09LRQdnKQCrwAyjnF6WsLpcSvTNAxEDiXHCTiIss974rmXRI0mE3qrY0SwHXjZZvg
6hTmxVQ8RKbXPyExuehlTvVavGIH12WkiNBtMFuYoujrhu7aJ72pK8Fbe5iPlp3vhVGG9xePqQPM
bS2kDBtUjVyEHWw0hMRB2PNHKeBQBPZFPMGZj6oSA9I5C6gfFvQeUNZHMKxxP3ob3TytdVFZAUio
5VjTchYiaNPtbCn8ZxR/Na8InhK5iLdKu+VdFqZpvmT0reToXFv4tsi93vRPKeOnUlaEsnbni2IO
kRpByGMmVP/IIqSd9E4VlRhgY8Mx4TDz7wu3T0cl5OJa6xSEfERsf5187WXYeZSpiZ+9/JNLq3mM
hBN90FsZJVYdi6YeRQlyQYJVtTV2TwaGjpqDK4dtHAyGj9w4CvgdgH604bb9bMpYL415SqzGrh/Z
0o1xg1udryWCCjv8G/1rvXVRYtV18aUpNhut+DaDYLhiM4d4Fw3ySi9Jqoj1dlt8h6Ih+hNlMssr
uCTjdVfEqd6OVNHquCW4Y9J63LoR0UeKDcwtftRoZGo19BHnU2J2HWZoUWXn3FAFQbEMqduyKHYY
rjnC2Wl9A1eJWgDZib/iRBLi8+3sc2zJy4rSnt7gyhEbIQUXTB2ccIgmFBSRIV2vEqTo9DKOilfP
F9wO8f1g+LbBCxTZX6DJNZoFerNXwja2l6wojGgOfcSu0KDMgnsDHyfN0ZW4rYd1ndqoWG9yXCPQ
Ghqv8tPy6E1dCdsR6y0396Ip7PPc29szfjaT0SeaU1fidm5qI8fHSMATcIsvOFqCrXPQ+c31vquK
Z0c5iG1uFl7IGY4jPWkncz8UQRS4elnNUe7IIkZTUnSNCMe+wLywkNQRhtXFhkRr+R0lbusMl2u0
TURoe13+/WSxke8sk1XSG16J2TrCOXddO+S51xEkjnBzDGZS34w1x1fCdiznFYqu4YR1Fr2rI6+6
69C91SqyCBWtju6IV+O64HL7y+VfaBKg4vjf4F+f1uCVe7ejBC20qKXFCcwNyxpV9ys3iJLthT49
YpOzF5zkXzCzwZhM70vIX68NKWLH0GQmN4x7hPMwl8EIt9WjWvrCUaKY5hpyxL7hct10v0rRuPdd
id2U3tSVIBaLlSwznMHQdk6GDp6X3NM9+a41+G949bRpCmfaRCi9DlNE6Z28brwsuQQNO13LXvnK
KmLdXjZz49RyQ5yYMNItUdZFWCs4vD370z5/bXQlfKWxlclmov0RTVlr3872JIIb/Hmx+PYcVOH1
7vu2EsZoZGUDbUJEJCygXrHZ1Vhjylwvx9lKELvUBCOBa0Yo8Q1DGw+3pnSfmb6vVaIGEfnr1u+T
ERfjMhcU8KcMy8OtQkCprHotZDj0JSWQIRZ6rYurRlivKbY6WVuHaNboFamFrQTumiHmghGPG/az
nL/J4aSozAEjNBdfidzImSwXEfkpTIOTNNapQCjXSksogKVRQneb5nUOmtg6IM+CVNCJXRwPw3Jh
95+JLRUQ7jtm4mZNRWLAPHo/O0HwccKnQy9jqojwtpKl8MoxR5S+Kp5aB3ytLt7ch8/166YcpdMg
Vtg74WwgoosnFcazvNf1zkUVE74643Syf3fw6zFvat+Lkp1jlsa3t7POuXVXAtZGyLzEQnAOe3fI
cR/aOny9zRaBfb3xlYBF4xlDxnJj5ZEEuAfRt105lpw1R1fCVQQ4RVWN7UCssiWeTviBWl7e6h1W
lhKuY1eaIFV9J5SRZ7zDeib5YAXRJ72FUYI1LTph4WjLwkCNf8RvuHiYvHn6qDe6Eqzx1s5Y7lSM
Po5rfdWKOA6zLR/utIZXMd84XmI5Q6kxHOv0H5n3/c3mrtmFau+ZLalCvtsuiIBPFChyIKO2I9nL
A+pkmhtSKsFqS0SBgwEVENmmxkvUGizPNqEVqheuKlC7T22McrC7CKMYdSfaKMPfKP8Yj3oLr4Rr
DQAnnlLEyGIfhtGOPGmMd0bQoOCt9weUeC27chqjUm7IeCB/vqvXue1Dpyv9RS+oVCh469vWsGDO
ENqltXbwzSKUHgp8ivR2vlSCNrcRlM1igat4mgZPUTHjrLbJETUHvQVS4tYsMJt1OilCJ0V4D7DF
eBNFhd71Riph2+ZG54MwN8OxDKbPc7K4O2fxUi2ZKB9V9V8PqhYBPF865hbOvdN4WG5iHLbfOjDi
eptfRYQjJ5njvddwElbu45pM1fXQ69bBVUB4isVzUfcRO2ehdkENrPrcNEGtF1kqILxO8Dwc5GDj
GIbW+Q4nuym5n9zEMq+1No6phO4MQzpHAMYM16o5eU+YL5Wl+676gbb+qQwO5yRxAFfZ4ThhRZRi
FfGQcS/Rq1OrkHCEcZzKQ5cZQ8Ko/rDOXf9ceXFzYdOcFuCVh4+KCK996eYN3s6HNTVwecRDfF3k
fh66NXgJvEWYmpVfUwldN6lcu3UmmhFtXQWf7SYQ2LHGufVZ7wsr0eunpi+bJCX1BGO6t/15+eq4
PQApreFVbBRm46K17P9qMtV4CtygJ6hFFfGFioxyC7PE1duzw/7kb+Xn2BPstkJoMVUZXjl13WSw
szowaUYMy3ookzS6RqVV70mrgqJiMbtwyI01RHbjo1/V/YeMQ/iD3qorYVsuub1g8346rwSWsitY
6WVGx15vdOW4He3YwXAayZ8YDdyPK3e1v51Btyuv4rylbRSF9HvyfeXhwoo08IfOh3qgN3f562ki
/ThFbnQxD9ie5/t89eZj5spLuj+nFXglK6iwqChBGHiesw3puNr2HubUk6DG8J4w9PKxCo0S29CU
aEubB9jaR9uw7AMWwL3OUxykt3LSps5q4t3rzzexXWR/oAYz7xHKvCQx+uraMLr/68pjRh0MA+f7
IfIw0Nj5DX6RZrBqwXQYXglWWSMi5uaBeVgbyKio7d7oPqoYXKk/AaxPxIaTVlj3Q3OdW133eUJZ
7EljTzK6Eq0o0dhBU7AnpQV6EaGxbxWOrzpXBAZXghVpMhw0Apt1ETR+cK/xwwmzBp2LMaMrb9kV
25duiucojPq5v6mx5jkMuKRcODxePWQZXQnW0olHYSfbGtoile5exhk+GygmRlZ6vbiooZo6WYE/
pByysVuXFORMskIUf61np/70P/gCygnb24BfpViisLanz70V13eWq0f0RMVbidl2wAayXHtg6m2G
xzdktB1QZ72946shm9j5atkwgndx5BsPdoYdiGVF1netfa8ipNbKTiBKVNRAcoQ5XPytktmROtc/
FkYJ2XKqopNgshXitQ25oS2mCosdP9E5YRleidm42MYI2ghL07rNSQTc+WTaualTZ2F0JWhdslmf
TpE8nJj1Y5Gsf1dGvfylt+xKzNZNk3njROnJQsWv2ltu219h2GY7e73xlaid07gT87asoTulHn6i
HLFm4uDDrDe8EqvrtPVLGlVcnOZy/F5uZo6tpCaei6VXojWFnNmNhb2GowPX9oqTBLP5SVjYwmvN
X0VGcZtHBWuqLMp/AC3W2sFw0cVPTG90JWRbaq4VnhVs+8qD3gyiYO9i9XSrN7p6yHb9WAiTKhey
ktVVnEGZsgQCk3qjKyEbt2OO32tjhSkG67vaxTisgceuc3WCCqZE7FiVc4snlBni8iAeZluW3wJh
OHoHoYqKWkfHr2KgJ0hlLx/70ixutwCHUL2FUSJ2rTbbp9hn/egy22gevcus1tIBd7IuSrhSuaxN
vJzMw6mF7Z4oAgVniebMlWAFbWXYnkzZju2EwFvJerdFM2tuGCVW83jZEutk3JLXTgiAcT7gKaH1
8MY6Tz1Z7cBHLSeQodtX3TVkv/SzKZtRb9VVQJR0Z39JzUUeRozQKH4U3AmuunbSE7Rh+kqoxpyr
o180QTjO8BzGeVsxzxab3sqrWKiy5WFfJVkQrrjGZRhzLGa8N02phRZg9mqwZqk7G33G8cpt0trV
I4T+AhWdO62AUuFQq4A/aXW+C/VxXg9tjIIFXdlMc3GUcB03u1qX0qQ2ZOPrKBDRb3dFa5W+3gHr
KhE7y0pUEehLkIa+e0Bv4HHJpO7SKBGL6fEGpWcMQrHF7Us/8d6Jo+SiPOvpBvPbC5kPq4Rsi2+z
2RVVEMa5jKPb3sNh8i6zMGPU+LIBf+DXVyZ+D9xq3FYcZb3hiGIbmIbtcPOoLyS00wb8bf6Mr2xM
QVgtS4XjFAVjSK32PPXxUz3E6wttt7XXKanzV5T731hZuOJE0XbEyQoLEGIXE1M9GTNPfbPFjSs2
K+uie4S3xSE32uTG8wetVhJTVzanP86+3aWCqScVXjAywNWvcvxEC3HF+Mr+bAMjSkezco6Y3cgP
9jBv6c6kb3jh+766Pxle2Z9+BiyK0q5zdKWLG6fBWdvUekiTAGeOX3cn7rSLs6A6fyydBap2Z8yf
AuMiFedHx+KVzam+13ijtRgWi/SI1nxU3K6x3y7XqD0tT2D4hLGvBE4r967RZLdRN44HiPcu9ryF
XUZ3hdk66QeAocP1aI7mN38RspyRN8HlDmNraog5/0FUs31nlfNmXdK9818PqN8egZgip/NgR+/z
Qi7ZSzRWg/99xV0wvR4LeoTHzsvqO15z8OcdvH6tL1qJ4rd7vj81hsRJ8ehGp0/RDAInPwhSWqOr
l/ycnow1+6I+ymWW12mQBdgoSUunUBd4Kv2h3roSl1cPH5gJ0yQ5QZROapE/681duTkIH0+weejN
Y23JEc0aLH5306Sp/4gJ+K8xEKMRh+3IKo8gPv3r0pi5cHp8Z73JK/k5nUzD9XrLPNrWliP0jlHT
Lkk7JBL0xlcyM06luPpZAR+2QuMzTZPt/RRVl9yEzmSf38wQckuMeVR0x3VqIrFvu7HNcbW+KPF0
5vRS7/qrkUbdSnn9+ANJXeaj90VgkxMmW9Z811sgJT+vUexYKfIWxxXYIe5aI7dbICLJi97wSn4u
1xHvSEiMx9qlAB7MLpZdF5fnzPKrV/40H/ponWziCvtPkBwFrvHo6lXJ/u3Jn1l+9dI/w9GLgf0h
HATCqN631lAF8Cbl9Hk55T29Lare/DGHKTjCUnlcxYjzKPDGrwBMHb2riXrzt0VQLJjvkB0iyi9z
vFjZ1SYQlnx7ic59AiV+e2dajdoKxHHNQDuPQen+iURx/Ulv9NNf/bnjPHqinhtyj+8Yu9bpjLsg
hnyrN7hy7Y+8uUNappJHguxOWGCjhjnSgkkGnnrnt+0KEH6ekzXRUPATVPGtVdMqzXOVmMWsNhsX
ZHeOmI7O875ky9wmQ2CnOwsP4kteLOc+rRK6Nm7ABdUGcZylOX0USyC/YG90SXvqzD1CZULYeKL3
lVFarP4M5LAo6/wwFzJ7JxJ+3z3NxPmpcXseq0aDC6NO2Yea0mk2P20o3qZyXcF93qeJyP6C0Ivc
TeG33YUtdToTX7nQqewIMQ9sqMThtVGt8V2L6XBJxTD2DtG8YYvpzdKy9QJP1f8vqwqpI64oR9el
2Y0qeNPcOiLjBvB2dJz7KUpguwGeyC3+zce4bMQj6krDlZi7JTuMWTX6Oy/FhFyntsJHUaJctnMJ
Eq+x/i01KMog+7tzouDj2z/kzDZWaRP1EM1xXyTWcczndO9mRTt8xWd5TfUupo7ygEKk/OT1OGQv
cTu0+3HD/rJIK83BlUiXxjp7KS7Oxzq1+z8xwjWGXVJA/X17bX7ggl7bsGqMG22eBVFfHSUc1/iu
zkzrzude/6fESdi/ipsKs4cxCPrhmrsT+rciWar8QJsvyz/ibiaNP+p8nPN9MIj+PdwpxEsW5MEr
re5B4Kl0C9+aNjAdwjzKodreYYDtplcoA/l6tx+VbSE7d0bhN7OOkYRt4ZNEH/4bz8czMaQaBETV
sNZ5bKYvNQ9eDExPiltXcZ1HQBLr2Yz2zthpiSOwUKc5/JTZxqkaotKfSD2e87XN8/J9JzPNU15l
XMw0pQunMLmiuHBlJV25yrb8u7c34blVUsK/nxI3mehAHXFTQInTrD1xhTWp/w61tflbkXKD37/9
l86kApV4IbEFr3jOpy8/Livu1HlfqPrPT3qjK4mgrt2hMATOaAL/7z2lvqd0oWCsN7iSCFCFA4o4
yg2bpG666qsouDUML9ZcGCUNlEm+ZUlusHkG1PBsO7Odq4LTU15pzV4lXrRRE7HtcautA8TBZQWq
MqkjLS40WjfKoV4bpk95JM9epB3XN7FENfvgVEFxSRb7zFVFpV60dZIUs1jMI5Y71fg8y8me7kc3
87NDjp3ocmz8XjwEXb78WWRbJ/WORZWTIYN0qj1uFC+Uz9w7XH6mFocdUf+t902UAx6PjcKDtb8h
B5Ca97XvpKGzaGrNe9YpBH9KR0Cto7LrCvO4Bk1K/7GvHPvdYvSInetNX7m995WZlabRDC92My4P
GNR4X8zUGy8cjGcyhcrKSM1uK93R6V/KmRPNxWng3nYGzYqupQRz2pYml/VE8G5FJsev3OCWuoue
trJnKcEsp8LGFL7179m49c2/hVf98bPWsqukjHTBlhv6dfci6Phci7FKbqb6ku3FmZNAJWWgqxFF
vt+ML6MPBP5q9triQ9RkY4mAJ/dpaXmazzOVoDGmMk+32exeolrwaSuMRJEXuyTaeyZhqPSM2c9a
kkTfvfSGb/7Ztvj2+CZmJNXOMoxuvJYzld89IltZY+6yfF2+vv1xfkz/levcb442iTHRrLHyP6WN
leLBbXwp91tpIg6RmAbSH6tb5NsttYtc3K9WIlAPtPx5Pr288vi2LQW+mlLOZrsD9TfnNyyR/b0d
JBbVVhVn/rs2j6Z5usaKPe6HnShRrryyXL8Ls2Xxvetoy7Psqozqrjygl99O+xI27nSDLLIfPC+R
zI0Lt4YzESqVBCObeRFGZo4vde+7865vrXS+mmpx6f1zbnwlv+ADXAz5bAqSvoN3iVuNXbEfsszT
bIyoHJJ5KWgfe9OEvuXgXJUuGppHqyg6eaHw82Og1zaDkmXWqTRPmlLpVxDvVfqurtfkY910Q7Mz
zNF5QhS2G+/XIRq698OG+rZzTTOl9W6HOp3HF39I3Q9ThUL6rs2E519V6chj2aiT3HkvXDuojnmL
zO5Cz0XszVR25nerHqR8trLZvhZchXodrhaAByWhjVMySDu1x5e+82287jwjvhXmZmiJDgSeylhx
3SpyZNmRjgP3oQ9AamTebFwoCZzZRypbJTWNkhqc3f4Zl2PxOHRG9RxxNl6oHZ5q/K9849/oKgEk
tiFYBh6fJRo5M8yke+GOp8dGMQXFtVsZ4lPTe0Iv6lQCiz2uwzR2UfnimmnzKAOz/GOq6gslh3NL
pdxI+gi4JBgO7z79/5xdW5OcKtf+RVYhIuJtn+aQzOScnv3eWNl7ZysqKiIq/vrv6Xw3CZlOV3GX
ygVjAwsWaz2Hi3e0QVJxWoubzJ4rl4vPXqF8VQWIrf27JRvkAkke2I+Zqh/rR7LV024a46UOy018
KovI7TTVaH6dGZwq3vKYTec2gZnKn0/5K7aMmc9lcZBYWideyTM0cvuvelyh/CoHvT0Ty+BWBIGC
eTgSQybgERsN511IQsffp5xU/P7Pn3BtpbyjpZe1ghaQnM4iUz1MzYU5Ap0x3zi5ro3ux3sPswkw
T8xZFxDHM83a3q8Wzhx//vYf+fMrMfMbxSXLaBQ1ZDyrZJL0CAOa9KmMm4TtFxaz0w+aYJPCcZpu
cXHXk56yExxN5ZEp10iw8RTMjUuUQsc9jAq7Y0mn+BvNx3ov+oi53Wx7jU5fv5z6oUT5hFjA5vE7
zJaMR9DN24dCzfR+5SBsIrtcTlij/N+8MiJ/a0xZv4HMdASd8ET810HSaTgwiN1/LBPZlodxKdP3
ywiUwZ8n48r54TNyxDyjlcRLdbY4Toc9pIWVQxc9BVN1VHys9slUZXcratlh/T6fo2M2bXskIeps
yi15KMEW/JhVIvAd65N0ZDrZWMlKncuJwgncsFW2BwjSBvF08swXL9ZLVVakpP1Zyhgm9Cpt92PS
DJ//vBhX9j25/P9PbyZt2iluk7g7M6Y62GcP6SFta3Pjqrhy/vk8HQJW4Con2Z0bpE58x1A9/iKS
Arr0EkTuer9iVx7CfohXCVkiiG01sR3P0g0wtKqS/H2iwxRSsAje4SPjQcAifsI0QbH3pBUOVkhR
kBvTdG0RvMOHaYeCa1Pos6Op+0twZd4PbRYEBQNGMf91icns4IORdt25WEe5a2IwmdIyjHaO0S/v
kZ82EKET5PhMM5ybzfXtTpqNbbuWL23Q7c99zg4fSLzCzLI/kwIm9vqSVnCuvoZsGu4jwRzN8kEl
FBNv4OjBobh6TEwTVkfmPg6sWF1StFziwTfm7V7Yi0g1iO5BG577+C+5ui5dYdx2ZpGgHwTHu7UZ
kb78eWZ+XOy/31iwAPt1XYt0UHLaTHeWDPandyXpyUG6JHqikYZ4cjGWkMEBFV2+J5Da+d/cuOKd
mMzYQ7mWRH8NmbilzH9JxV77Ei+yGfjRMdCG47m5xB5EN2CMp7SO78bmJmTg9YOK+4gxXMUSNyrr
zzD36B6R0rRvXK8BDtRZ2n+cUGcLErpGvHix3rRmrFTu6rMqiuVOxcJ92PKlCNsUPnhMqKZacrQX
3hV5/0Y0KMbn8c0k8PVjCm4rv24JW5k+M83WnEvGk0cbwWdkD0xRd4svfW38S8Lw81EyVRyneKPf
aXx8KVxyqCITVg7mPteHcrbkvenVuanq4n7J1+VLZysZhLbiPtWn6VK5ZgLYNEZat+9HpBgzOFeB
o18m7KeJkVahHDxN+p3d0oo+0krP9U6KmXVBpUfuu4JwssKp1i31WS84BwXo0vcDh6LNn8+Sa+vq
BbBocO2D+FSfl7iaxYluBHhPjtaCDLo/ufBu53IyFaiR2//vehnZ7riVTXcI+3ovYIlKQB9SvDnj
QCjA4dfTPzAErP8OGt0HAWpUyKKZUv4JTu2NPop8i9djNfLPYcN7ISvWZXVNTsxZ5Gz5XlzyFojD
hhVJuC+CTLkVTbtK9c1uM9w1ZzUc175vb3z7lTPZBwGqutf92hNsm3JFb0gLFGV2thihMUHTsdyn
JTogf56mKz1p7hN/hCs71QjdnuUIa1/F6PjdmkXiedVQ2u/iDlqHO0um8h2Z5/a9hvnvfZuva/0m
qofqGLVwZT5YSDZ/XzqBhwxc9vIw2zHu04YgZBjFBVfqLHDf3Rl4J3+I+mILqhVxH05oe7LlNSsB
JVhXcBBsCSXV3TQEelZzH04I/TDsbkvHx6KAUQfE5x6nAc/RP6/blZPF11OWq826uKjMoxIJjt68
2qfAIIedKpkf+LTpwC6h8bl3dINXPRRsnueEmiKoxMh9JKHbFj1HTdUiE6iWeQdKJBQ1ElPJsGov
96GEwIOVGYAt8qzjDX69DbiE0zEO7YFyH0RIda+yWlbz2UFK8CT7sX3IXBUkuZNzH0SIe3TFxzfY
OINev/XFCmPndJRb4Ox7hT85IxsQTb+cLdLKOyzG/H7uw3TEwADx3ly1BjERHlLxaai3dNuBaFKw
vbV6Cnm4YHzvXHctuMqKKNCiWwLcMvwlL+TiXOXkY0Bk4Q94uRjvRwEkQUJOZc7qtwODiActuxs9
o1fDFoNfTvyf8hktR1iAQP/m1Cwmf6R9H+2LkgZ1aTG6t7KNFZEzBOwkvlQLfyIK1nV7G4Flcgib
m8vP+unzKbCJ/aIx+YytX8AuWf+XJa7/Eja49+6CC9Y41hU0KpoUmlN71Sfxp3XKsynw4+mvH1/M
A6yMep2/gSnf8BUmuHm7g+T9LbHXa0vrpWJ0bagrwJy7yAHY6s41KXlcRzghhs2OdyZbJbJZwPcd
5OIi2RdoRewn0MhDTnwwqryoLfoIBpx22056yOzTDLcUvdNJkX4I+ngf+GVReHVxBXiOQAMdFfLZ
2foFuXweSBj1sV895XWRt0K8yTfNXvKLnfJuFK0NSRUwPV7YcpEP6SSWSu4MxyvH2ER936YlCLaP
4b24dRmeIeWwYXiQUA1OS6Aa83kKegBieC9qRVTOthWdeENRQ9qxqRC7yob5V2F0L2xFPsdo8VCI
rLf9drcs7foWyqlBhDmM7gUtK8q8mYWhJ1Ox+psciuJ7XgVvey9meZEv6MrDwG6p6+KDHhbz96Bq
HpKj4du9kFVCVwbq1cnJFFP7lqUDmsG1Hrcg3UswFb2gNQMxq+n1dqeL8YkNG6oGOix7xeDePWtr
SwxtCy13DujqXSEmd4iasN4Bhvdu2d5ss6kHhy0PHxNzJ7fur4t9REjZAKN78apXtsWyRpEDAaXZ
zs24ZwEdC3rWY3gvXi0IBjP686gpl1MV7xu8LfYQHQ1kSPtoLuA7WjT5Uny9mxLzvKRz8SGLm7AU
JPHiVZmOIaYuczMUSh3XkbwdUh26J714BXp9zPl4WVfC8icaQ8MeAoNBrV5MvBevfb5BZ8pOl5np
UK4pcTzcTy3Pwm7B37BcYl1lBzVmqLDyOHqDDrZ7TnP1V9Al6IO57JCtjXUQG9310arvl9IWBzYE
yQODWOzFK20NKegM5BCTXXewE6irUJ07hn26F63adQXp8NI/EUITfDSUEmaX/xs2uBes4FFGazZh
cFPR/wo4ouNiDWKaYla8SOUtqrQwkmYnWgDkAP2U6LSp5nPYh3v3qjUEDNnWsVPPtm9ERNW+W8l/
YWP7UQpwuUMXgp0g34tvHjI4SDdBZvGYFS9Iea2pBY4QM06K8tBMqF7NIkgFG4N7MQrdIbBvlGUn
NFKKo4KI+g5u2EE0KYzu36kwp4rsPDLYWQ7vRYK6Rx0sTeFDkxY+KRtFETvpODnzVrT7DTaEYYeL
D01atsm2SmC3WALuXsE13YfWDMD79yKUCZyLpEox62Z4088ZfMXnsHoQBvcilBIobI8p6dFDXed1
B9a226VdGnYh+Sq6EIlImn5romrHZaN2luKehlhQEOETH+9HacUiJQ1HlKYLjO1FfYwzNe6DwtTH
HrnORsBd4tS1PQQRGInI3mE/Bo7uxWnJIQUOIfPkdJFN6mFCsI8a9y3sy70whWRM2S5QaTxJArl0
uErW9wkB1C9sdC9MQfgqC4qn2Mk0ib1jabecxikPKWBBhMLLe5dGr4TMG5xJjct3yq0RpPHW6C7o
032QjltsImXHk5NTBgleEendFAeevD4ghxc2mrc+Y6dyaz/TtI1O7eV8D/tyL0z7OnX9qoGfKruL
2mGVLMdx224ps11G+a0ZjVn3rtIl5VNqUlylBmmj2TdZNaePUVvU7Z6UJja7cY6qKSzh8ME5EGRn
jBiGnV8pdBWrbt5vVWDC4WNzeNTBuImtwJlhx79xBgIRaz2mYUFLvKCVjTYxSBLJiS9TtCcxLH+n
egzc+l7UNtXa1ijUwPz7crlarexprrp/wvaPF7QqTQBPs3AWLxfQmg1IivsuDjtvhI/FMZlz0piZ
nZp4frl4EhxW1t2iAFzO8t/3JnCrv5b2uJJFblccNy6HoEhj4cwINYdbvM1ro3t3KwB0Ro9jmpw0
68CWMOP4fZ4RXCGzLnwkDh8bZudkws0NndVnFTvypS66IH8iSOp4UZu3emggPwaLH4ug5anN7pe0
ig9h3+7drQSifi1IojBW1u1H+DmXJ5RrZeDgya+LKudu1O1qcAbE7bRriro7RHXgI1v4SkyGsJbS
kUC2p4/lu6bBlqm74NG9OHV8TND+q9NTPy0j/NwgNFlJG1YgED6SpqyhUZQtMF1HqkTvYchLdqAX
BBnBZsJH0tC6gFwjBANOBbLgpYcefWoCa5HCR9JQBoBcDI2YkxJAhrG+7vb5EGS+iy/3AlVmuZkL
iR1jW9RmwPQa9oOEYnfQZvdxNAbNlA5J0+V4JN/Mhi/P6iYsSxU+jKa05Uq7HlZcoIO8LBK3dja5
IFl3zIsXpmXOqrJYOT3Jbdv2ICsBQzOyoPRd+AgaMVcJML+OnuiA7N0tMOKKljUIAoBP925Tspp1
LOF0D08lKArvBQEFrpvd97Al9cIUBpjpkgxdW+5MAgMSZYYS5aowLyt8vHehWoi4t107Q4pwmT/p
KSn3nYhuVJMuye4rV54PnyG9JZua5g3AEJ3C70JIyC1XO7eO+Qq70EUP+2WxxD26MqbduC8MlyL7
lkEuTwaBSDPhK22RDIYPJhrx+ybg8VWql12yBD71hY+xKTPYaYkU2uwNtbC7ggrliiJ0UK4sfIiN
zEhNeA6tXoi7fi4c+A5z6sI6jcLH1BR0BWXL0fjHu43McBPObKCmufBBMaMEv0ExpICirt63pYW+
K6m2sDvXx8QwLvAqzEd8OUpaSZmmew5qYlAFBL3KXy90PGC7Hv7lWFA4Q+84G+gRTPUyqEcnfEQM
LPWqxaZ9fLJbci6QvT7A7iesuSt8REwPhy6sIJwlbO5Obh75LgHlLujFIHw4DHJl6GTOAAVc9PXx
4eQ4ap4HDu6lxpeX+NBrQU46h/OAruBEUm9tFzi6d+OapNNxcUF7LLZ4As96PKx5W4Rlxj4ORsE9
lZJOYb+Y/n2ZYF5qyFs+BB39v2noTmsdpYXEpEPCEeU4Jg55oJRlJnwJ3QJso22UGqMDfvuF1eCM
CXgfh0Up9zJjZ+N5BqA3PhE1L6cf0z6o6e+wifGiVE3I6dcWE7Noqw8Eeul3m+M8cMN4N26p6VYb
M2H0dPu2xIYcs64OcivHrHv3rVmrCDxcHAEkgwC7wB34vGVhupKZ8JFN/RYzmNyt+elHk95R+r0a
4xCiFsb2olQhgRoowxGwxPk9nWHEmkstwubcRzSVQAhDemLOTyzavqECNewgdhFU6BM+oEmgdwPs
55AD27xsGTzWJlYdoEy6fAzajT6kiUtVjhAJhf66wQsN0LhvWQol87DBvby4iV1RRIXDqQ769LOk
MzWHThdpFzi+F6cyySbSWWx2AEjaPZ4M5LAW4FSHfb0XqJKXJWwwElgGRcjvekJA4HWBWX3qxWkP
gyxUmLqLH5FJD308w8ptbsPOr9SLUzKMHaQtUKgs8oifhMz/1Rm/Rdi9LN4ribEPZVraJlUC/OIT
dCYeSTmyI2S2bhVrLvfaa4N7cUrLabI60dAVn+aK/Wf4nMxyL5eSV7tF5U8LOPPo1OEOr78ErbKP
bKJC9TQiONMuByapx/5D14xDCPc3Ez6uSdih3zSAxCfdjes3PeFa2W15ICRO+LgmaKPU+UwxvFtl
v3M1TrRtDdPSxsf70dss3VJGA46GlEwH4pLtTT2E6bpgdC92ra02UqgGsQv+wF5EebyjyRyG5hM+
rKlQkA9L5gXhNdbyfW/q/DG1xRR24DMveBVhkGo1A7CCNV5jQuK937kq7KryUU0C+CV8e4n3Puro
Oy6gYZE0YxVWZPExTVAMXgw8GVJs936+7xp8f5ejsx4UTD6oqXBT1Az9JftwqHADne92UPYOIuNk
wsc0FZpFoEOkl0v84maqq/GYSxZWqvAhTbOlTZuiHV3tcsh+QIV8km+1pUFibfj29Ne3mcwHE6cW
ZiFtTT4b0Ot32okicNq9SF3qyExwEANsuGrVvgApdwcurgpLQXxAU2/Q3gVgCu2c2O4FgPOnukmC
PAsxL94lW6xm62WnhzvJYFlBZdNAVeimGN+Vu8rHM5EEes1ppLHbM140b21UJ+PbFnTDMCcS4SOa
rFihEVxs6Qmq9eObkpmU7qq0XIOIFpnwMU19JeYebTqcY5vrjqbo3jtOgqzgMbh32ULVyJGoQlJM
RxvtQVl+v2wiDEgifE0qB/xFQat2uLMM5YJ+m94lkPcNatPB7daLpoElaiJQYoMw8Scc9O0DujCB
WauPaTIc1J+xMOzETfrddPMLNXMYslH4Ok9S12Y0c4n9wuwRhGO725YwSJPwbcIjVFDWto3iU1qk
835JquzAWtmHFQt+wzRF/cZdBZtIkchhpxJwONMCFdegi8MHNcluNLiZWrznTQH9K0d1/lWKrQnC
qwof1VSUyUDjS7ZNG9Xfl72DBgslYVeqj2pS/ezqROLC1jCjfGgy9AFHleZhn+7DmvhGpkqly3BX
CtzVpkLlP5F52NHuo5pgXMxNTlECNgyYiaLtvyq4GIdVgHxUk9i6JNcVmsZLC3ahrEv3T0ycCcvb
fVQTraIBFUJkp3JBL2ph6BQpx8KQqsIHNfGS0T4BI/pUpm49ppNc7mQRfwja7D6oqSxTolmOjg5c
uL7wHJXUPDUmcDd6F2o/C2mTFUkSiZr0Hi7S1UcA+usbo//YGa880HxDcOiljbydgLIzVlMQoZpq
AhQG8aWeXTQYCxexsSLPQsNL/eAkoQMwPg0rcogewnv2rrFEdwexwpYeFzHFM041EnWwSQhHdwCt
tx+HOGVjWIXgh+jUT4Qq3nW04gqPVVVCPXLpaXJH69AKwW9AKSCNZtM1QKexTb5Vk4g/dVFqwiLf
B0oNsqfTUKH/AHeYeeck2mbFLPKw6sZvSKkyBls2ReFHTRt/hBWPeldTmR2CtrgvXeTqma2KoPLj
wDnbN+WYPLQM7rlho3vJdLbVjW6diE+dHNodb5fPfcJu9P2upIw+MqqUUJ9Y0Do5ubpsP/AmKj5G
PEztB0Ilya+JC+umkgwXolYPP4X9IsH32C5vyLB58WM/tWscFbijodSZ72kxuyPU1G5JLv3IC3+L
ffBmL1P2UzCVjRnWuZjVWbbd9sy3i5F238oxA4AshhFWA0qz2CGld391k8YDsCxlel9wAj+nOctB
qlv522UrXPQAxaPx7ZK07D9OxRxhd48c1RcTrwc1Naze2bWuK9i3KoMXU0LfS7skH/nkirtYi+Ev
knSgXm4GjgFxdFFTCZhA/EJveXgytsLFXD9KHr+TMTZsraM6ZNdicG91FE30ImdHzppkn2GCZh7x
ZrglIHrJfF9bG68kYTZgApYlK8+lTQd3V0ZJTt8uA5PtPesWkT6FS8H4bQARK2rLIp/PcnLZX81W
8u9TjN500Br4bQDuIGuIt8j2yebT30tE2vs4W27dX5cT4pVp8vsAAJgA7gAXorOK1inZqYbDIKiE
NkZ7EGVjQ84Q2EdmvwYKPJpMC3275luaXICVSTacYtQTbuyjH3nCaz/Ce/30lStdNk7NmXIdrdBm
z+f3cMIZ6j2Zk+RdyanbkKE3I9mbCXiO+vLwstSaLwkM5J/VMIA1qzcgyULeBvi93nlsicUMUrN9
WqLlgwI45XmCINsNBY1XD2QM7p06BUVaRyFQeKa0QaLQo9Ih7geaZbdsr66Ejm+pUUgQnESxzme2
LFBoUmx+gF1s8zXdJv4hNlDuCtvYXvwvdnNV2k/uk9L8f5p2LSi0ec+//3n0y6P9tU3hHQC6csTB
lN59Yg5MyZ2Ic3hLqNys8WGBHQQ7FBH0cE9xF1cf13LlQe9CLI/Xa9B2JX2e4+9CE9/ueqk1nFhv
SpFddtArv8pvNhTJEMVTN61nAygeQf5D1BMHAYvtatkEtTVzdKJ/DVeToF6jVlaeVevGdq83yPvd
I4eezI2IvfYrvPOA6IjUOe7LTxexyHuTXPwoS+ia3kMERN1Y/yth4rcacBdnvbKj+0QvGDSYidH7
hA7D8c+769rol1/209Xfg8NAh7EqzwJPOPjmVWXzP7pOYebbWAIvyKH+RcZJL/aZiu5AjS0fNlLK
kEQag3u3+rJsMWnTyj6bCh7TLWT1W5UHQXQxuBfVCsij2fJsepa6MbsyK9l4TDsaZreL8b24VtYB
NRuV8ZloUAP7Me2/RvlN761r6+pFL3yg4xp7vjw3VJhHw6Y23sFUiv8dtG38bkOxoNsrtateSg2a
Sinq+R6iVDee0Vei6rdmQ9FBv6WI+Jn0LnnQoujfa6pi9biJ1W43HpD56weQ33PQJZpfSFALaCHm
U33QF6Gxg9pI0x96Aps+yvvsH1XF7YPjg06f8oVkcUgBJed+SwJQz2ot0ePGvh3qHdNQw56nprnx
y37UHF85W/2WhB1nEk2Dc2cHlIsBT6mCJjwuj/nBoHJT7W3b8gcSwWoYqMd2+qwiW9/TiDXiTSOn
5G265uRRlEBGH6amGj5KyA7yfSEU9Pah2G+yh3oz4k5v3UgOpeiGY9226KSvCVTb8CaEInsE46X/
wraad4KoNmFxN2Tbmc5p+kzXzPwvwp+7UZ+8nNSvzZV3hFjQQmLHFmzkClL6B3lZdZKCOsPtmD45
QYa/KrxObizNlaj0myJCcIjPlGNxJpOb/gEdI+p28xTWc8G+8o4Uu9VL1FZsPRfDBFsss3CRgczc
RR/DlsI7VIpuiKJKD9XLRTvLFVn5Vz2p9OufB78SkH5HREJ4Ts5Lap+16bb/CPgX0Z0op7S6JyKe
5n/mxNVPaCnZfA+ec0R2UQbznBu/7EqS5XdMBCExwwlTvjT11rgnl/YZrLxiRDyfIE9z7EsKZe1E
QqNtN9iFB3Vqcu43U2g/4VcDCf5Cs9Kgejbbu6EJ66tidP7r5a5HQMRwl5dnMM8utbmLgYu5CZC8
ckz77RS5jZNsxzH6CpQeSvugnWUQO2wiOe+z2Olbr6IrMeN3VhiBauxmi+ITga3FszJieROzIFoY
ZsgLf1cX7aRInZxFBOEbNBJKGErdLKxc+3QvhWhiHWdV3CVnGNFNzY4Wov+IupMIO0383gopoAys
4356VioTX9RcJ/l+jAjW4s8Ree3zvXDvYQwJFeWm+oz0ajn0F9e5hGdBjfOc+90VHpdpDoFsejZG
TbsevOWHeuiDuisY3U/924E2Yz/h2/NuerAUmrlxGipP6rdX0GuCbwUc2l66vI/vqmqhb0ayRGHz
7vdXyibNujRx0ddeL+vfpSvLf7Ob9IcrUeu3Vxob2VaXEzvLiKYKdJbLexvEy+4xSlLxErRz/C5L
IVW8UMgyfW5QRjxCllc+Jyj4HMNG94K2sWxdAAHC7Cc1f9MmRfMhHpYycPa9oGXoU8q26OWL6ej8
YePaPeY5+zfs070bGhLUcU9obp8bCYwdQZGgFv36958Hvxzrr+Qyfk9E9SQaYVWbnkkk8+d8tNYe
lsptdu90B9uEut2ChLdy7jdIXDuCpb7GyATQw3jnYrUvO30r/79y7vj9EapX+M9URr5sme1PTvP2
PYvL9fDnWbo2uvdmp8DY6nTto6+cEP5BJuP0LtMqMFv1+yPgbuQpng/zc7EkoI0VMJrOchGovOpT
yXU9biW0BuoXvSz8LRl1/a6qb5EAr5wMfoNEWb5IvHK6RwfYc3Pf1BMeAFoWdXqHoiTej2Hz70Xv
ksex3aqYn4EJ2gA4SMu6Rr0sqgKvrd945NOExpET0zNvan5nIAfMd3F2UQIO+wFeDKu0Kvs5H3FA
mEvpirg5k4c62v778/DXlsG7dXlbwGhUJvRclrb6wMdxPjQ8Tu5kkzQ3HtivhwB8pH/NC2NZTomY
6/ql6ePt326Bd89RKDjY7v/8E66N712+DRF4g5YMpZNLC99t8NFMpOLv/zz66xOU+vYOBHZ7VQpf
xRfSbuQYwz7wo8xVDTlcFOGSoEVOfXK5RQEPTfws+goY8R1j6fwM9GaY13Pqc8uNsbXK5WCfWYSF
bab5NG5NH5QVpr7JA6tr40qx0jNqw/oBppntfRvVWwjwGSK1XvQ2bb9ECgJuL2SO5Btoa74HFPpW
r+vaytJf92VTqn5VODfPZoJajhv7+QBF3/JYr2V9o/TyIwX5/ZJMfdsGifYQL/s8fRKm6R8aDr8i
dIjaVnx0etMkPbJtTOwBR6vbl3kylru5rXT7xvRy5o91Mcgo20F6QLr3qXVy2F/klwPjxgv9STRS
DXmRfCPwMb5Pq4p3O9BEBx22qX2COqzQy7E3LT3btVle2GKM2wFxq26lTlccQFKfpG7FUlR9jgfP
0qWYM6D7R7IztuB/88miNqTowOvHDAbK1V7CBGTbTdXa458L/+AcST522bx8//Mx8Xo2lP7GaRd4
bkEKIfqiBvTNjmhE19PdBZTzwqopeahYu1Q3Uoofb5ZXNpXPcLc14KEbDO6ftOiZOSJvNzH0pyv7
blhaddK2K4/xGPf/OCq526PlkffznsKq/F0D6Zm/7WiRizdixT21g4bWmOMljTN6+sYKydy/Nh+T
7ZC6wjy1Vt0SNLwSbj51vsid7iEiFZ/BomrrQzEKeH5OcLXb5wWnIexSqE5f7oifGgxQsFWwLyvE
W9HFHFZXrGhOuOur+PjnZb72I7wDyRCFsobL47NuySYPIOwDtsBYQsuTG1rIo//5z1y50nw6PRNJ
W6m6jb7C4N2s6LnBvaDWQ0HCTu3f/CjKQVZLx5oXEkNaJ2NR+VlrGua1m/p8esbJiIKMEJ8FXspP
tLBkeJdnkrdhi+xz6lsLrx2aZs1LYZk55XLsT0XJkrBj8Te2fASKluvH5qVfQP/YrcMWTbtM57dk
41+vAac+X55K6KCi2RmfZcxQXQI1CZbZoligCtB3GtYMjDbAr4xQzwpbbZ9ELyjM+gqW9I8sXpK3
PShjn8ZZ/RO0VX0SPZ2LgRspkN21WTXBcIngAgEYNOxc9Wn0ZZ3mAFesxRcC8QL5hvKMLEALOdRl
Tbsy9lRxE9/4W1eizmfV90Uriyox/SNshPr/EcbEUzk1vQ7cWF6+UW8Ohr/9Wr9A8WSDY2tViR3Y
dfCaC1sJ76UgdITWUSzbF7l28mRc5R7bKkxMF3L7XrbgCETxGdPtS7EW9thJGBXaLQ4CtENv33sj
LE3WCKWH+gWg0Ghf2znab8stAdArd7NvMwHCm5jKbK5fWKdk+jaFgZrdiRb+1nsDUUD3JGgc5mKe
+pYTDRC5bTzx/pEuCXo7TC3fUx3mAZr6TPvK0cFIntcvlJDuYUBc/1XO8BUO2j8+1T6qXdywOGpe
skQW+6WtyhNkQcOso1Mf9Ufplq3VvLUvogaDd6dT1g+HAY7IH8O+3ruZkU1L2DIX9QuU0cSbQifk
gcX1jam5lsf7oDuYHsCUC+bQbwnY9vVDEw30adm6jb9x82b/LRSyXQDASlbvy7brH3qRGHvv8tXl
R6hPTs0+Bs4huZCL+fe0u6nTlL5ahEu5F/NqTgpbRlPzonNzAaIl0fhBVFmrDlsiRNgr7DegXj7D
I5huUD0z0bQvOmrukziM7AczDC/0GyQf8ToY9bwAhnkgSZTCFxM96qBt4SP11imKGVzF1QuwedM9
LirxXK7RGHbk+gi9Ltq2JZpX9eLStTxNYxYde7LQEHoSZuZynv2UzEJfoG6LjqkX6eK7jhjsrbVp
brwirlx2PthuWlSXD12vXqJEF3YHWzWY1oNfHNZWSH28nSBx2betUi9jO+t515jEDXt5OdjDFtaL
d0MdrLBzTA6Lli8Cb5tDTcMY0Zh576omDtyHnI3JNw4prn1UF/IebrAscNd4QauzmsKUmhVfIcVV
uWOjtk3ep1LNZVBDJPXBdC5KbVdspX3GA9Qdy2KLv8Xp1nwJmnkfTNfztFZlGamXDY68u6XG1Ns0
DhLCydPfUHQFwNPZWODbLQjdSsGzqRNhdEKM7pXj1Qbe3Mjr7gW1gfgrlB76PSRZbh2UV1J7HzzH
2jya2qhsntm6DuOBwZTtjW2mfPiOZL61H+AWBwQlgyPELc+QK+e/T93PZE2qrhIKt16lvidZMuy1
GmcIvrbmxun/Q5nplXKDD6orxABKXabJN0Bzk/4wZXrbHuU2FfS578tNPTZzKp663uKATeo8f9tt
kuqdSymeroxHYrtr2ov56goPiUO3ZvxdNAJT8fXiGkSfOayJln96bNrhPuO0vSfDlNd7ifS72cGz
Vzy1yQxNRuw6GauDGiEqvBuoWMCRhVY0af8CbYCN3Y5xPJknCGAwoptdjoRyOSRpws3jqMusPuVT
NdmvWW5L9VYmQM/upiXm1Slr/4+za2mSE2e2v4gIHkKCLfWyPW637fbUtGdDeMa2ACGEECDEr7+n
5ruLseyeitDWCzVWSZmpzPNAejtKDMuKVxCgzOTRNYJ+KfqVi9PMrPtsx2J7mowz3aln9fC77czg
qnRex+77AMRbjhgxFpApOjfD3Hzet5T+2aVZRi6wixH9oS8hj/saVUC0bAeYZefjIYHVFmjtaT2U
GjbooHG5+AKn9RGtEbm5/pikTJS/baueJ3XSsNc+Rttqsze8bmL1aZdbf5r4vn6c1jLtdMXB8Iek
S9gN92KrdCbabFMirc2IH7DfhuN7JIMU1nEHveDaRmtO4bA+XMkA/r2Is5QgxFIIFId9vRdea3D7
51IRcYXh3Hu68/YcccCJAxYH88ZbHEZ107CqDrIlDXAEdgStYxIuUEYx9h5ZBHcoMgZ6VO7mWmId
n099y1hI3mHMH8SItmiitoFJD4l3cYrdvlfgd4QJKmPM+GO1IiG7uXS9Gy+qA8xQKHCSWBaoIsL8
MQzsJDE2tdDSojvSAhmBKyrBMw35UZk/ftFTngN/B5VBPY3LB9ho0OQAdgPa7WHr36L3vwo5KpiB
nh4OTa3n/GjWyLxOWoTSsNVvFd6/VoeSYwr2E77e2Ln5oHBA34jYhomYwczlx9XFLHIVC1BYccrX
Qx3t6lhyxKewb/digaCDazcD+Rage9UFBq70cWq2ILNpHHjvsjopto2sIPdKvfPXnCb9CdYOaUhb
Dat7l3XZ6jmtKdjgLWDsp2KK6R9N0273xhu3n++ntMugCf3jxo83Iwq89pNzb/PyjCFqXq31HuZZ
ANHTH1eXE631lIBtzov0k5tzeRz3QEIrFEd/XNzBtWzrxtvOJLo7KAdJ6NEEOQZjX7xXEd+cy2UD
TR5QcvkBOzId1vKeXOtLm+7dVL5OOSyX8OUGJAVhy1pWbEV5HhaB/fGEJI5FMyRKznDuLSvR9fw8
QTot7ED6Er+xa1jsOqgf3NTpCOPqdSQDrSIg8/HjbyrmbBZOduNFlBnaZy6Wyn4d1bBHX4NCgT+T
IDaV48QQ4WtQPWGLANulMWZBRQFOjXdZ0xh0z2QqMF3X6m+bQ30mo5E5BX26P5CItynZ5T5Diltk
9tA28jPgZ/cw4y8cSX8e0c4CbJARmqaQHH2WS5yeN9Tbx7Av926qnSfYf4wWLggbFFDIbg+wyw6s
N/y5gx3gJdDmCL/gtsC0fSziA3JqSGOHMX/uQLmDhnIE4jnIi8nFpOCEMJp9CduW22/xr5SqxmRz
WTqMlxRsu3PtNvEmQqMnpK+DT/dTaimBA15Eeo7HjVSLgevdEOkwiXLmy/fWeu0j9EDr721u38Vm
jqomWoOwNvh0L6NabeacmLn+bjBeTlMo2s8LElPYrnt3VFCVFWnXILJnOT8sCiS9aWuC6FsoJLx8
Soui5Qm0Ps4QomrhSdfN1TrZD0Gf/tOIAX0WUkf4dDx33y89iItdGfjmYP5MAdygZpfpNsJAEm+B
1uXDZdLBq3v5tJ5q3qcwmr4IScC7N3G+x0c26SyEeIt991IqAUaDJiB3fpd4zFdiwkWFMEeYTgnz
xwpyz+H3uk7QtVnwmGyXZT9sW5gkD8LHj2EAylMbxaFUFyh+GUyM7Id0XF3YafdHCkJ2AxyuyvgM
O+j5oDV4AJj5/h52Hv172puUTx1TF83WV61R9JRtYSxO/KLePZUsH7KJTOoSAwH3OS7mfP5jaPN8
/Bj08f5EoG1JOUGKDmJu2/gWrmbf9vWuPdIL2dSfB5B+ypo0j/7/J1W2QIXX9Dz6M+zTvXyqLFco
2+fyuxLdUNVRMR/KtPkatrh3UynsaclaoL4TcNF5q2xavO6WMnBx75rCvEFNw4izbhlsXP5hrvex
pmHx0Z8GEOiDE+iKjRe5muJQ19tSVF0/1EGDGBQD3k2l0PsaeXN7R2ZY321QZgZSbgy7qj+NA1Ac
Za5Piu+61XUFmmN3WaPQ65R7d1Vg1gDashwvMBiyZ3QyySnrVNCwATvjXVY4zPdysx0O/Jyv9GGB
083+tHMJQaWgU+mPAziXqNUBur1w4fr3IkFbTLCJhl0ofxyg8139T5+Lr+vwxvRAxXYuNBr44wCe
lZB0RR8JWw94pmWsecOKMIVj5k8DNGK7EA1HGLsRVesEsk5s2II4EYz5nX88YTCSXWp8OvSTbQ0+
U6SjMNV99lPLP7cq2wuUM2KGoFtc9p/UnrYh8C18uXdX60UuMjfTcBHQAq5u8R31QGAX0m8u17zo
SRzjMtkul99WsemnKB3uaXy8kD1+YtHPmyrZOg8XK3XeHI1yZXbuyLyHCRgyX7U3Xqf/ryN5Ap6u
XMvh1ajiIqwq8Hn0BRHDlmkVnwtMkw9Kui8DT74HhQGfRm/2HfeIligK6tm9iQsbn3fw1a5hq3t5
lcIebVfgFV1Mw94uKsovfdqoV2GLe3m1hqnpNkIL/Nxu6xO9SVJmmKqFhUefHo9+zCAaZYfLohV/
5BHf/kqysgh8M/km5ED9rgWkmmI4JyPM/E3bbEuep0YHaRDhqepd1sJN3IwrflaNmV3F4Ul+btCC
C9yc9McCG7KOQMswlKl1Y5/0zfJgsEvIEBxf7qVVGi253YA1vnD0H6ua6b9GHnocvaRKyrUQ+87i
s1Kw8NQ7IW21dYp+CTqQP5HTpx0qDRppSW1wU5BN3h+aGuq0Yat7rV+azTvk5NFuF20njhTy7781
VMdhzz2fY67rDMO3GI02R9W1TvHQ6xTanGGf7t3UtNEwAWvlcFF641+phcXjnN9VCXohuv9EMV+H
NklhK3EhSl2gTfN17pogMgSaMre/+a+OEp0gNbUX3XCB2Jmr3OCWr9lsmk9h++LdUrw1mmxI8dXp
ovW5ttv6HuaDYTNP5mv2qqRU8KxvUUJK9RnuZbqaQGgM+3LvlkoOvyMLqNBlod32pcsERgVqUoGH
0b+nwJHMJSHyIvPF2Ncpnejy2zQECoMzn1Uer2qbV9g/f6fJuKmqhpKnqdYttD71eeUkT1CFbfDc
WNq6P6S3zg8DCOMYtPc+r9w505S5ROeHL/BWMhDCryY7FKew1f27GqXrEDcRyry55a911+ItPA5c
BT75fGq5xkTJdCubmiqFe8XJChh96S5QYpv5pHIx9UPbwrT3Ushp/CRYkr0hjgaRDNBG9S4sX9o9
t1EkL5h19Mee7PI1fJzaS9jWe2lVQBuc1SKWl2WFh/2SwBEeMIggYwnmS/cuUM/beDJgWuuK7bJA
9+l1h6Ip8NR4N9YgKBombmdylMOhTvVDH+WBA4mfeOS2NC7KUhR6MUS2WugNV8zcQ5m/kD18HrlD
5yGGrzeStuMwtoOJSjL3Yd7GzJfZNaybZpkaFBzlbg7xDhOhfYbgadB58Wnkku3pVBRIH5yUD8XS
q/MA4dFD2OJeY0kmaT5DUQ7nJb3N9SiAw3MUZtTOfBY5hHKafc9wXOqlhaJNbZoq6WsaVm74Mrto
OwKyLm16niRYIHpbeWUxCA3cde+WQkZxaciMA5PWUCiFK/shKUJH8D5OqYZMcgECE/JqnGcfRbwt
l7KOgxhYjPk4JeDf2Bb1cKolUVw/tnBoqC8bOFlh0Ar6E1JpzEoGNzvU7vI2bCazjCA2U69hXBzM
grwaOK5ZBFJthmEQF93rNtb89bbIKejIUx+sRNVWkG4sAa7g2RVd2/q0aTMGHUrqg5VuUyxB8zmG
e57Rx39WDzbHoT5ZXJF0gcn2jNRBDWKkUet8BEWt/iMkGMCT6ccyeIhIza3EywbaoWn+mqwp+u9K
CmuDHjfUhytBQbFmje1uA+34mU8wrwAbJwyeB/D0j18PG8eYQx2M80pkMzRk4WdTDbEIAkbiUHq1
cDQ0EFKcZQJ7YE7+SHqzH9IoDFiN1b3MqqbSZWZKQDBkpZyqvK/7S6SVCTuWPlwJ2Ng55QYbb5Nu
0he4XeaXZM/bewqKv06vmNb+uPdkGKFSse7R2dL+E9oz75lW74MOpQ9XsiAlD1OCiflyEwIglkNs
+eY2Gra6VwdHYlsgqMH6yxrro966VyLbgzAQ1KdUL0pmoLVjaSBdK6qWV9u+Bv6c3kVNhx0ibgVS
n4vSz5BZMydo8LCw+OgDlQoHFDXrAcQzyw2QAwxtVgY6wlEfqET0qoUl+Q4/6hu8OIdMWVfW17Af
07uiRT3McWbNfpbb1EKpLMq/MLD+A4+Kd0VjChC/lTI+Q3z/sbgZrs5No8IW90FK4EJAdwgSo+e9
SUUVQ5rhDHhhELkVEAXvei4bhKghdLGfOSvGQ6HyDLJ8gYfRp0yTDGFrJqh+W4Ppnmz7M2FFGHiL
+iilIoEtp4NX7P8ciWLeDQc2qLCJAfVhSkWrdA6AO/qzEQw6awYz7UiHPTmoT46uBWg4TYHmL29d
BHzCRmEgGAi5pj5MaYH9b667GJ8+le8hFmkO/S4/B90jH6RkZjhvzKpNYYq6u6PIKX/VZIHvPOqj
lFzm6pz3LDuTFSZTNV58Ve5YWGT0idCcgkVMRIv6a0ZfWSyLftVBPzTo6U59lJIAN2mKd4xobLuL
gy6G4jDOUod9uw9TSp0c6LbU8OIs8o/1TXGrbHR+DPpNfZhSAetPhC+8ro3oxqqtdXpIRGADlfrc
ZzqKZdwp0I9UF8XRTEgaI+RZw4KjD1KSWbd1TQswzj+2ZG0//1VHKszY+SfDE5GRuO+Btj7zPdFP
Lev5IwgwYc/In8xGYuB6+ry9efthZjtD37mb5wrK1TqsovZxShCMBdkcafSsIlA63HyToJTj8hR2
aLyE6uKisLSecGiAbtVFS1+jVrKBl8nLp3WuIBExIQ6IWu7vJwXzmCwXYcMI6sOUTDsVeTcDmEsE
9G7jrH9dzwUJu0w+TglFtEkVzK/OWhDxRkPkQleIxTqwBPOZyzBc7kS+75ChhcVG90VO4qNkWx/2
zPOZy5qgo2lakv7vOul15Ce8Pu4RXm6do5+ZET/5hJhxBiklRmKCCGqXHDDegwdGDAOw7bBZ2QRJ
OQC36JXAheUuByIS2dWA0OQsiuHwaOkjlhaIeukJopAgknX1K+UGe96XsKkK9QFLJNtIg9lBdk4d
/D5lscW/r5vuw95LPmAppftkIgqkvhtvoZjH312ahdml/2QEsnNBS5O35Fx28i8OzeeKl2Fod+pD
leCwQ6mYSHYuFhC69/ixjFjYnvg4JdI16RDd0lM6ZeadUar5I7eiDcvbPk5Jy0I3e5nBIW5b+/ft
CBpzVRa9DGrpUx+p1O5j3Ix4pJ7TGAbgC97xVbaQsEeqD1QSA8UkCGa8Z7LAy0ul8V7te+jr2kcq
FUM2DIuh5CzGJvpi1M0ThfE0SPwX6OLsx64DhkzgK5f4+HQpulPdY2KQbWsWllp9sNIuYkdyaMGf
WbI/1s66yubZnZfqC0HShyqBaLirTN56kCOBl4jIBtO9MSDvtCcm9mkNAnNRH7Bk8znd62Un55S0
X6WGfde6kLC1f4IrxVOS8wbklAUYmkpO2Z/ZHqQHDmS3915VMNJSdkrRwTYcOu/1Nn6e5bqH8SSo
7/eRQi1CQpYalQezH+gAueimHYOG2j/5eRA82vcCSnfnRc75gcP8CRSPvr5rZHXLb79Irz5iqZ20
KMe6gZErHd+AXPotytcPQdWej1ai0zbVEL+AZSkFln5i5qGc7BoWaHyoEgpfFHgcmUMp5GsryG9m
LV6FfXj6YxzYdw0OTU7IeWpK6I/lLKnqFSoFYat7RTBfByNtm5IzdEwuy1IOlwHCAWG54ydv8aZb
LHO4odDvl58lk3UFn5U1rH73oUoLmoLLXGfZuc2zP+TYfI26IE4NdAK86t0VUYMS2PSfATF2h3IY
yukg2sgF6p/64YW4seRj3KmrXvNvMUoNd2jmVMmQH7XMf4owuWGDo1pcl1RGZ9ag1N7GMKdrrM5+
PJDxzvLSLLK/UqhvVK6L6r+gJ8t/DziQWJ16q/dxRhdq1f8kGhSakuLQpXt/z+/+l8kJ69/+/d9o
qDV10Vzu8jlfi5X8lhObPHX9asuP1GW6DHnU4694BXw640VfJ1l3JQUQOanQKV4h8AQL2yOvNGi7
OWm7bCjf2hSEibZr61NemyBcJ77dCzikL1JNthg7xNxyRnxo368K06ywb/cCzsJmtpdrW74Vpv+U
xlyee1pOgYt795ZArQf6iXy8pm6sKyCwFnIY+vv6Hrcj/lN+KnM/5GiRMuizmPhBb5CCEMOsPnCc
I/teIoiSU7HolZ46jO5DHrP4e16p4OTY03laxitppnms7ISRKBsYrcOOqY+YhIFVUkR1VrxVW8w+
2oG6vmJxHcQ2xed7d3kaZrymnFDX0erylVih0L1Bhz3oIPmQSZrAM82lk7jCKGAoKtl0OzvmrYH1
btgf8O+wnnbAGVtxTadaPi2ZydJjJnIXJG+B3fFucb2SrB9JOVzpHPevqS3nA1/be+Zot6/81VH1
b/HYNMkcN4gRBvrl8WCjz7ByDXo+4Nu9WwzoQoSiGDI9pJR6qOD2VetDL6m5U/S8EKVT7yIr1cb5
Wk/dtSAl5i4WJVV+IF0x/IWcr+/8kRe2yIdQsj41ao8S+Zw5/beGNORrUEPSU9Dp8fGTeK+5yDVa
Xc3AyRlo3vZMi+YStriXggsSCZvHcrhqW8gnCEObP9e1CLtYvisPWamDFxIfnovm5mkD34EPqxX3
pgz/gPV+cTB98GSxjBBcTXryIK12f7dzxx4Xzij/PWMpoifnthfzSQwayiZZwZv9RHM72c9SZ2li
D3Ysg8ZvZe7jLElpC8IBnn0u+7U+QVYyeRMVdRxWhPk4S2rMhFddRx4IA2C80Pv4dYJKzp3g9EIm
+keY/l9lTE1V6aYybq5tPMGccGkyO8AnRY14bi83Abi0Ved9tUHPJ+yVd+EXWc5tlq/kqjBSzE7c
clxLVUyhd9G78I7TJi1mpp5V2yYHyzP7uNdtHHbTffQl4JZRjYdUczUCThqmL+2nLjgY+vBLGLVB
Z1xlzRXCbt9iOqk/E9Xf065/IUj58EsH9HI0WJo9cBarviLr7kQ19MPfQZHEx1+aG05Gbat67iCp
sFYzjB7kIQdu+hi2vlduFyh9HUxTy7d0QSPlHyzz3Lb6zrv7hTThYzBtt4l6UEl7NYlt5xMe+fEj
hf7X9Ne+uCwKaQbB1chL1CkfcmkoTa60FTASu5nbrXorQiQ5sLqfqImYpznn5CqLuXvV2r6ubgyf
O3HipePj3Vu3d0JCPwoxbm/yuZpLCBMvWV1/C/t5vWtLdQ2DqbgenrVgbXG2wJN+r/VQiDtBtPxl
FUN8NKaJ0mXBFcivUBIVB5csycXFjOAeNAZK9QRIc9ixQszgUfMkfZ/1EZFBMYP4OE3BWK3mPMmv
bd6Yo+7H5NIB8Bt0L4iP00xLLbF3Tl3lxMfmwHe2z4dkD3RkJD5UkwNToetubd4UEy8YhLAGKOQL
WQ93nqC/vnnEB2vyxcGAVRp1hTA4eBuwFcV8EEQIXHK6NfTOX/n16YWm7o+PdS4R+JqlTK7pAqGK
W6A9lvldA7xf51DiAzZ1suoBAprZlXClyLGYm/rVomu6HFJh59v0B0KFh72et/nOmbo9fH6ufYiP
4nSJxqQwXfLrsuF96uwIS7mNNR/jfR8NxirQ4rxz71/6v3n3nsNihUwkz68wdBiGk4Ify3oxnSjf
REAyQQxlGcZ3O8x5A8+zFwhSuBfDKq8brxLN0IOiSN1jv7mw1X2EJ0auTioYyFylgweiSaP823YT
WggJYmgS/HjKVFZC7WPqx2eQ+twbhmrwvRXic9jifqneR1Oe9gV+ckngH1HP8OSruiUIh1USX5LO
dgxa8H2aXHEh50NrdnfqAhUcsLqXvaFauDdjXiq4n9+s2+u6O0Z5/D1sZ7zLrcRWoj1gkqtJF9QH
g5VPTa6jIDEqfLuXteVioPczq/HZQCQRfsqcfsu29h4N4YX450M9TR7Vk3KCXl1kxJ905fQio76T
1TZ0gdHPl6VrS7I412zDc5/fojdwyPqyGTBF7yTX20b/Ihr5wnT11Cc8mpb4qkeIXnGLqniuXRFU
NREf9KnbDPoLUHO4phDe748p1AHlm6hD3+DO57/wE/i4T8uUidvSDc8chK3+HYOD6VApuBLoY6QW
s4blIB8B2u6bG3XZ0ytYfrSqOQQAtiEN88UmPgQUWHU1mYK38KKEUB3aruTcdIG+2MSHgEIosVg4
JCnwqrLpuyjPtj8NCzQYJT4GlA4wSe5lNj5j1utQVeryKZoDm4fEx4DuZFsy6vAySUowTmTjooeU
F0FYj5L4KFC7TnKxzdi+iYc6OxQCko9rkYeMSbG4l3xh0ba3qi2w7cMNd7DiR43SQNcK4qNAiRki
4I4Khad/P/DKGbXRAzzjw5xdiY8DNauEAEs+5de4B0ZITOi3sSRIGqEkPgzUsZT1Eyn6aws2y+Oi
WfO+g9n8narnhYjm40BlmoH6T6Pxfy7zS0uWUzYGoUnw6V43m+4MqvK6GZ5pFJG9yiQvo6ouizuF
wj9N/V+E45+AoCsegayQ4qoIqD66ypupQEJZxk69KlSNOVid1skxll0ON1k+mxSk4xh2eXGfdY+2
z+m4Q0MvEYd0Jcbwqh2TlryT2+KmP3bZjhHIPQXlmIuAHNpnqv89wtMT0X+KgEXIZ31S+di/NU3H
h7f5KDdyvbXWLxrcGsyvakbXO6H7pd/JS/2AoMJGKBqH51SqUnzOBFuK887wprgE1Ra+fB7feS1l
j+ABFnKXnBJD3Oc6K7fA8OEjU2ETX7iYN+NzW27LKarr/BTvYT4UxHfW0X2+JZtMFRqwqUuqDSDs
aqMkCZJ1xUH2avV8z6cBLbHheSJ0fGdn1n3XU9mdg7bex6amQz67PFvkVZdCvVp6Kh87AS2RsNW9
Wh1poEBJ2ujn1pLmo9oX/VRu9FPY4l6tDv6OKPlmRnjhCnY0FBPWYQmT6i2Jj0wFMGeJWK7kddED
uGR9Cvu1G+02SG4N63vFOhh8i4JRmnoGmyE70lvChI/FPST5C9WWD0kV445aZStgX2IGmx9gHd/y
jzsMFeJKFmsSNnwmPja1jmJBhmJJr4td22MLtYK3q75LCH/pP+H32vJU9EItwzWGZOpnW9ftE1eL
TfHoy6S805R8Ibj5GFUB9zjewwLkmYl1vzTdai59Ij7+9xH9Zwrziyzhi+ql26RhSJ/hwZf0+o3L
CrN85Lyem7Pey/EzqV3XntZdzq+NW/avMeRP3w5y2N9TwLpPouzxwtXxfMzlwB9nlsmHvW3KO3f/
hf31Ua6kb02u6z6+LkxsvxVy2fuqSFo3n8d6ncWdLP/PqOgXe+AjXuNuy/smiYGumGj+G3cDcp5q
Z3JyhYy3s9zdNh5slOTLQ3sT1ZvUbBio3Et82tLYfe5FBqyNLCF7UW0uXr5uShXFna97aQ+8IAJd
Usg3Q4Me0bWuHxnQbFOViU2SA0QIljth8J9Y/ast8IqRBQDfYRht/FaKdH6MpbP9oy5yuh3ELsSZ
tNo95fHas0oAP/ZQOrWUR0Pm6LctlwyYQCoK8t3ovs2XS4dHSPoM26Z0eGgjiOZ/sQMQhFnlkmbY
IH1YsgLzt34uLrl15ZPA2JFhxHTrWaZxmdiTQ7r6O44hsPdd6IIncCFu8rbSakkPVIIi8gpivNnf
XGQJnOiK1U2VYaNkJ9o1Nx8qvSlx3srIfS/jaP5DFGv21hnI7b/FT2ztiHizxcVBxyo/Kl53fxe0
H7OiIlHp+gNs6o37W2Z5MjzFwrXqCVLiZq/GZkijUxpx+S5bYGgiYckizxbGmuUD3LcndWAqXj/0
pK1B12TcpXAsbuogogO0fm4n5F8zOhz/icAtdHzQmU1PZkz4NYklv4OcvmW8X50Ar4ZqhelcP+vk
CsBUdimivnyXspX93UC+4DP6pj07YYxDyuNUJPn2/N/h54XY5oOSgeYTqwLZ8m3B2ubVAv3ddz1e
UHeuzkurpz9uGGgbaB1HnX5WULB+bJos+wrTQ3EnLpcvbJj3KuO1AR2qzlNsGJueYbzJ61fwQe9d
pYeRxQdnZ/56SNv2VK8ZRJe7BZpfgf8zr+TaIwufpYGzK7pp0VmPanniXW/vhN0X9s2HE3I1FgAK
0fGhzff2LaBIsjIycDRLfDRhXMK4jEhHr0tJ8B6hcWGu0NdXd/pEL8RLH06YN0CiqxhvgXqT8/gq
j2yyv3G2hXApIWmmT0En9ydcYR5zYbNsfCAwaXpV5EUbHyIF8MoxbH3vsidDb6xiC8J+TREVUxF9
U4nIP4Wtfvvl/xVKlgKTm2RjydWx/S/VZSOkRbftz7DFsx8XzzPpdpnhsaQcrOKqZhQzgUtq/vW/
l3/pB/Zvdd+J3gyoHJWKVvOtNhB2/WhiYEqOybgOd37fl/6Kd7vrYewgFsPTqwYqrD5iSmi/xFbm
abWzMN5dSXxAc0uLbJ23YXzu9sKSY9e2rXti4wgTxf/eq9vv+Yug7gMMaS0AOVPrDvQrheGa7rO3
XWgDw0cT0s4OTI758IyiMcEkTezNdGqWu/O0lz7eq3yEzjKaQgHswWHjHVQhJMqPwYXpmZbEhxPu
VM7xDMH9Z1UwZP1pyYf8YGEDExakfUShxXiU6EXRq9KwyT3puoxgjlmn2cewH9e/xF2ZMmpbhsYd
uE4UfZffWF7zwKPj3eL6Jvo8t4ijtt/4QaacPY6cFGENFV+Ikcex2cCodlcRQ/pH0ij5c2btHoSB
ID6csCVqAAreYM606JEeWhxMd260XQPzr48nJNO0l5ZgkAUvHlJWksZdemSxDPPLJT6U0G1Ae3UW
RxMzd/pllRTzGopJ6/G/T84Lwc0HE6ZWryv0ioZn5yL5GCvYAFbjUhBWQQ26CaxXfVFGPFmTpURu
eZ4Tri9TQexfXTluYU1xH1Yo1SJHwo15oBx9p2qR8airYWrzsPPv4wo15QAWgpD3YJal+ZC2m3wa
l3vP7hdCmw8VjGHiVM8S56cc9PAYgbEIx9NAz1/iQwWBuDRdvKTmQUBb5E0qIeC38Hy5kxlf+nYv
/96sF2tFEPZdoeLHxUDobe1t9+W/j+ZLq3t5t9uGTCAuo+vUzwNeYj2OZi2XMkiZqiSJVznPm+j4
3o3qOY5aAIFBFX3DssiF7Y0PDEQrSAk7OvOwzFN3MHDQPpU3ldmgvfGBgU6Y3ebNqh8WEdmLM5K+
jQRkZsNW99Ktq2k5wBxGwSpV1aeIt9sFE8A7j6UXflYfFwglI7DE51S+W7L2K7k5am556FgyvoW5
f1ezE4FutWburWHzVtE0kU89c9O3sH25/Zf+tXpKCiw7OpxIW3yMoPL9uMXUhGUqHwu45M3WJOzW
m7/Jb5MBhIxpC0Jew3C4+PHL66xbSTpDytDGscDrZ+gqlrRBORCre+dlTmQr7KbJOZthXJh2WX0Q
WxIyJcfiXj8KkncJQDQbyNA9BPzSfToCdxbImPULM07HFopa+PI9Im/LdC6qsc1DTgs+3Dstsi/s
ujKen3OXa1iKJfQyTFOYpiz1OR5bs0EBl66gWXdJWaVWQci+t3NIUYZv9yJ7WqseZ2Qi53Zg71rI
bldlaT4F3CKs7cV1G69zU2SgnSoL+mDcoQef6bvw9V+GF6zuRfU4b5J0j3qsDkGBg76FXL0mfwR9
ul+MjVBPLlkJTmvX9E9qvIWYWd8D3uf/OGb+9EZjYEj9eEsB4ZMkNzXnFTG0sX8ZPdDh7LLMigtJ
gSCbMlLwsy3gVn+iK6jGlYXV4XKWqtHj76ifu/abguIJ/73uRJuDPQNdyk97Xi7r2yRr1g6K2D3v
k71yfcbiDs1PqlJVNZmbDXQZOVW/pXAHLz8U0TInD/HoMjAmwOKv3wlRaoyHQUDM6V4trUiK9xts
HMWl18I0f6QjGuJ/S87q7LHoFrdXte7jtH5lNeuHjxyvz8We6UDjravSPbPLa0vHRR3btF2mE3o/
6BAMFIPiAymibH/keV1zdkptsWSvmtisY3qkxKGpy5dbm3ec4STw21bAsO8Jo6MoSypAdU3zMZuk
2T4AYqvFlxhaJ/GxLGg6nnexz1ZDPc8s35t4jzZ+bM0i8uPMXTOdh63NXRXvoAQdM0jXiv3C92K3
6WFJ2GS2d3uUoY7FUCotovNyc3x5TWojR3acNGX8BI7gjYZR85lmVZlNEXnTD6khY5Wz1TX0le36
vvvTapLZNxDbMvUxdVksXgMCXK+YLgB52GUwcBeZ+Ea6KTYPlhZJ9mBkk0EqfUbXB31DZ8RW0ypr
atoClwfnoI965g3ojuum2BVjmWVADxwmx13Vlp1ZHrM5AY/NzJA9qiFWkQ3kuLMWDaoYc8nlIGdH
zZOI4O3+aiNqF+/UOiz1dihUY1v35v9I+7Ieu1Gt7V9kCQ94uPUeakhVZU52cmNltMEGbGOD8a9/
n93nuzihOqckvouWWmo1m8KwWKz1DGyTtGKHBOTf/FQNndXf42gssqUu7RaNZ3xrIdkZggDLDBtu
dGj4DdMwKt6Pmyu24uvkuIiSuoRfANzyEG9ZezsMIxzlDyWsjFVTb1CA/t5oJ9lw0p3W68nxlU6v
uMvBz4Xo+kpPFZtldQPOQm4P6cij6T6Z56Tpag3xr/7UDmInB1uNcqvXpUXXObsqJn5uubB2rk3E
sulTPiKBPEKJd2JPUORPKCj1g6M3vdG05ccFSJ2ttlYl4vWY2Y6ee54s4hPHh1uPrEhacofVGLP+
vTWDBuKddJvbomPJIx3DOj3L4v1EjJzNZ5I5Wt5UFeHk3qLZm9zuhDVpC/CvuzIuG1XxupqBhJF1
t01V8w1WpZv+3cYjkOZNttr5Uw6E2Pob2JOpOYPfmruDY5noTqZgdqVn1l9rmbHRK7oTc5a5uhj4
KGoyZM38c4SvZXEHxeQJejNJrKL4FR4Ae3Vu2nzKQMmPhTqt3ca5qbnLeHrTTzqdDmwaK6QGO2MJ
uYG7Dh8fSNkhDug9KsWd3hTZ78my8O3I02sbgLGVJneWySGldba5OD/K2PBv2qZE3U27Br7A2XR5
7fKci/fZNlPs5m6Ry1dr9ZqdGBDr6evGJsm139PqBMuzDmnyEfKfBf/QylyzQzy3xByF2TBdQ1fI
vPV8m+cPE591fDILTtWpVanpP8Bzc/sEvNtEjleBWJATCtJP4lU/l+34upHDeiXdj/t0m7cKVDeX
oWJ4M+dYtDM0TSNVawMo5DDr/EFh4kfctHI5Q0KiS49spOALILFclovoNnYkPSmKw1Xmsju4eW1P
eUuLFZEV3r+wtaVFOx2IRcf03FQWmk5dShIY6LkerfRsHpKnBVCYb/Nu3HYg1SLRYpvl/tOB8UA/
DQyueG+GMk3eNPhDu9tsIRCidXRvbiBnmnzOTbEcOPxxAARjU/eW98CD1Qz25g9KRy46LHkMudpY
thWuA8GxhUQ/lKZmHfxTN4kGTg0JXXSpkrjYbody2dY7xUz+NSVA38MLfG9v+Lrrb/kVL4o+HskO
+bJk29FGWY9K+jpBWpbsJn63xA3ZamjDPuRxW+nvk2LDW5CWxgasrsyeVuui8j24qey+BNO8PLR6
AvEIxTFiplpVY9c/YUMPn7ImN/orumhoneZp0/0icASa7rJRuc8wA4FHUlmuUty3roEd3k4qiCyy
djBHmhdG1xR9vfRGLh15lwmIDde5ZF32akJT9tiDdN7Wa1MlFkFy53q+a4rYTodGj8N+BFqF8RMv
AJd8o5t+uRviqJ0h0wLh31a19IPNdXeTowH3WdEyn495X0Ut7gTZWzWeB/TM5XvWJcktRZeyfZoK
aY6wpxr2B9yh8NTQ0pgOyzFm7LRWip3jq3IexRv9sAJkcVbFNG+vVZvOpN4I358mmq8nwQHRrVtF
VHyLfhz6SK7j+RuBhHU5LlUUpfes6q7S1rKBPlNPISQ4LdCxatsCHcmksOYNy+ASjwgV4/+YhHB3
O0i16+0QsyL6lKiGl692JqP2jYLzl13vF5htl7UxfdtB4H4rUD5A5h/faQXx+1pNcfoax3NFhiiz
n+sytK9SkIzVg13UkLSQLnOkupkTMhe3Foi84j7NW95/jLTUh9JF3amKEiQwEJXqIfoCDQlBqX6a
0Dg5kyS3H0pVsktDkuoNOC45qrEZ3v8lWYY3UF5S7zJY6ZIjmsH6CHdX+j4RM75cGYtOvBU8Ih+y
ZYaDWbGn0PgsSDvGoEEs3f7UQ0b6bY9b7kASljyuazS/Zao3/U2CAPQ5M7J078vI9e3Rut69Z3sK
5DjS+1ydctBohrdNgS18g6hmfzXQIJnPgAIMh9EUMqthWuPuso1XFzyi8bHhisPaV7qCvei55AWK
d/DLwYrqTa9frC5xfQFw130pGbz0apFIfdPPAldYq1fiHqatH839hp+ih4o206lXbPrMYjPqsc7t
oOukAOviXqnrSSLwc66FJcPnyQ35TcMGyE5wqN28Fenqjgz6Vz8ZygTLmaUMQmEJ3mu1G83e1Czf
1YPIxgjmxwzpAtwym257FeVLv+HfR7tIeVD7RmZe93Ej7xXi4Lt11dGBZWP+dmZy/JC186KPLCKd
+7pl8WQPjqTYRI116mCRqH3JWbGeybQV+2tUZHbyhP/UcujOpAk0dKK7OLORms4ZV/BjrgEOxErE
65YV5tDPhNtbBYRff7IG0NSv/QK5s/sR6WH5ZPvKGDBtusE+AiQTAS6fiehdmTBLfgPcu5tvzdRQ
AA9kSd2XgjNRohoPzMbdxuOmQ19zZsuokGuMReTqTU9m/pSAR/WDr+Wo37pBM4QPHhfZsXBxom9x
4UfA9sZbTp+KpMq6W2AOp0xh688i5vW6LWz+MrNqSu60bUEqi0a9rfWeypgfjS2ROO7oyuCxzEc5
fSG8as1JANq+/Z6MUO62q4iwR9qNm71ttMROq/Kktbj/xLC+aqD1og9ZDJpUDR0ZIBMPuYSGynsH
dQ3+xHtcWK9KAu0H8UXBtoOhqtCAi16v6xaPr7Exi/2cUAnR9ziXTfQbW038UgSB6z3E05r2vG87
gC0tYqU6xSs+zKeknKSBQ2uGWje+2sqluttolCMPNwADvO1y2Hy8twC1dw8SFyHEv0zZbh9zENbv
d7yBowLOi82SLvUummKtzi1u1e0xX6OGH5qeU3pe7FZW3UlNczPDKwGWBieBF+Mwv6rKotVvMouL
7tUyRkv6MOKmKGUd7UVh3+xiEGY6J1MPpinjiUFUb6a5+4HNG+UXiEYk/LJwTs+yyTfzjeGJUD64
pI2zu7bIeHLrOsFvs2iYXmMmpHskGi5Cxwociekl+tRf3qd+KVzYbo1hZJ6eRYpWjS1N9KrrXaCu
qV8KTzZYHZUF6jxEJniAJdYd4y3MlyT36+Ar4/FVvz+HuXNOkGRKg6QsC6uW+HXwvZetJfFIzykl
368CXbbQQXQUvKu9BhawQQ3jULqCB/t0WediPZm4ChQJ9/ny/TQXUmcoxJTT+q3RUXswXR7S2cDE
vVLJlKzGItJB0A0CZscmox+GGLlOWDHDq5SsDMc67ZbsbBgupAWvknoAwCtocL/83YCuwVc10zPe
eg+MRhWyGciQhA3u1UlswmYDrGh2hgRMcSwnlEpNEcQjgA+4V8xETuhQW8cBhf/yY7/Dkn7ZWaCu
sV/8BuKF9Nzq7NziAYWyV/42zsCuC1sWr/gNIyjjBE9hHhaJEYS6uIOx8wam80vNwr/ELp8Un8kI
79hxojDjQ64Ju8L8/2PHeId0BRJwTiDleNbN9lETWCeAYxeoWO9T4ecKzxi+aUQXO9FarKat8dIJ
osJjy3jHVHeA6MCpm6IOhxSh0Z+LJVAu0jclAoR0YmarsGGYRamlHMZ2eyyAc4yCDir1efCC5qjE
GMTdKavWUwnx26dqCqPXFtSnuoMsl3VKkPTsNuwYULHyQ7yu70P2O/WZ7o4BrrmMOKkM1z84KYIf
eKDCK/Vp7obSxLYT+FWmAuqq1626a/qxCTqq1Ce5C5JTHccbPZdtc0p6YJVQYwtTBKY+tx0ITaBv
lzSH40a64V2dDDdxR+aQPhU+qXdOCQTqC71k+dnBZLwGacIe4mF8AXr67xGG+jR2gIcgtFFi6iqJ
X4kNToUSaJ1j2H7xj+nYl4NEzgfHjebbNBTDgcZREMQHy+LdpjriMh9TaEaqylwEu37RLdCFgPos
dbFOoHjnkL4uWVTdbr15T7P1JXzbX9bcJ6m7SqOuqWbM3LiPfcKXWkJ5I2yjP7Mh0nhTOoGo3gsY
S7QMQm3RYMPUzFFw+bNhouOxoDxSOEaNegOLLwaT68BOEvUp6o0uYt1MJj03enjX4sF+QIlYByVf
/2kB/VcruYdWAGdADZ+bzES/aF/JH4lshxDESkF9hrruQIOL9uu6VO4VUYLXkpo3QafI56cnkStn
Rybc0xUkIicCkF9ezN/DBveOaJO6oV0FNjqj1YAnf4ksZg+DEWJZ/DMqWpDGOEZvUvO+gTbRoZjx
jA2aus9KZ9fi0trp9DyBm1ATKkYY5AWmvPQZJd3wnbToVJzn3L6Ku6SoOzFcwmbuZbxprloLKE92
1mKR91s/TWgf6TB7FqjR/3lG2TzSNC1c9U94cTOxB4hUt4GL7qW8bChMs+d7iZcdem52RbF+ngoR
OPo1Yv7XIXXVGHUIWeVZyOjaao1AnRXkbdiqe/coA8nXlYPCPQq29RFO6BOo3IHup9RnoWcGbbik
hMw46Dzs0Cu81UOTUuhC/7kuKKdwOJzwq/py/Lscmi+hry/qU9AXyAlBAVWYrjaSJ7Wr4BVkUxoW
u3wCOuJUGSk944pYW57fwM5nuJtn+i7oi/oM9HYBXQzkGGwXuOXWiYZFphSBNvHoZPy56HzhUQz1
XMw9nntzgnJEcSo6EoLUL6hPQQf/HI0f0CO7mqI1g8mvv6e9DyKQYnT/mCYo8s80wugK7PfDFCW/
xigLzHdz75gKDq7ZPtASt52u7leTRY8xtGHD7tLcP6d5M+6Wd3BLqFD1aqttOHXdTMPyI5/uXbrW
NBEapWdG4JcbQYYqLgMrPNSne8PuUOVuy9MzdB1+ly2UNksWRg3CN/UuUyrHXO3ZUpxBzXytocAL
jiTMPYOOkk/1LlEesVWEYnBOYAfQkFbVxgZpsBfUtyHK94Xvi27zM9uKDwwq+IfdjmPgzL1jqixd
y6JZERsBx6jbZluOPA+D8VGf6M1FmYrdpjhHQKy80yof60L1QbpGWBf/lBZT0VrewIMhSz//x9O6
C014fZY3QQupqVaB626blmNDYDyU9sFT9w4pT1H4B/QTTtmrXN5s6b49oH3Mw568vvMQlLVK57IV
o6Pr+Tlx8/zKROD4he117zYljmygmSqMXq5quUuzHF0lzqqw7I565zTjFm6Ec4WqoI3hHcqACXuF
nlGYQR71idkWkuFbCSYytuQAJS/ZltUJmsofgtbG52MPA1s6DY+HqwN6+atgSXuA3W8WVvvyHYgW
0u57lUcYfQee437tq/x1NgTpsxXUNyAiG3RQMPrY1eOUqMNATXyzp0X6QqC5nsrnYEHqc4A3iBb3
gNAAfgiUHDrPg+l1UicsmsQt2brxY9gX8C7X0kwFCN051mhJ8BoDgKo9JdUSlgT7rN+mhdI61P0w
egltoJqR5Be1IswAkfpWRODhVtIRgZPVlONDCcXS8zaAfxW2Mt65bcyMt00pMfqg9IbQgJWBbFVY
q+CZUwgrlCkiNHF/ErFukOzBlQIBhCBV5AJ+wX9mk8BGMajYmPlnjJgD/BkkfNAxDNIgxejln6Ov
PIKCZ19OP7UUEAdtmvxoXJhd8TOXEBSUyk2kcfSj3SFbx3L09sAsBU4k6LP6dN5hdlM0kbJta5MM
67kpdPXJ8jEw2vsuIQZCmdYBuvl7bPP2CLdrKPOyMXDH++4gaivGFR1/9iOe6YMx1VwvGzjbYSvj
XbL9aiuImWjy27bQq1Mkg0pLOwYOnnhbBjcI2hyz+74R154GQEDPJkNYC5u6d1YHle3QCumzHx1Q
HZCvXWtYX4aZUFOfuzsSlzM4VdHvA6m6g53lDzAK+DFo5j5vV3XA3lVrEn13IzLhUkhzW8kmyNYE
uADvoLYb4BFCtOTHyvRdWwKvRIEnClt0nxYCaOUAyewx/ZEv9knQLq13F1rgSLyyEikzYHuocj9I
OpJjfp11vvcvKUBeb7d/uVx9XgibpjhKKpP+6DpIZKW6zA+d7X6GfVLvSpV8c844TH03mXrXJ0nW
PQlcJCwINfDM/mPN86gAOJT8KF2c3u0cVpz9LruwdNWnhsDbL20hNSF+l10FqP7wjyl6WPP9mfuH
4NXWumwmP/LBRt+1vaqTdir0yvbJIZvpALHumv53IWN33+VNc44awL+DvqvPDsmdhA6vK/PvrYZk
vMuQY3c2DFBBfW4IkMKybQFx+y4j0R9LSLMc4AQS1nbzQUkJ2/fSqTH7nkcO2Dfooh/IzMJKS88w
SZDindZZtb8hagulpr6KAdqlqQnyrCqoD0taoKXtmn2ufkklP0RVnB+Gjv0I+6TeUU07MCF7wNa/
j0Kl9Tw39rjIMLYiZu5dqDu0HirIsyffl2QbTxqMEeD1jHsfNnfvRh3BzNUmT7YfY0Z7Vrusa1/N
sUxfUJX8S4j0sUljYVOVkSj/da23rR3Ed8FksGFXh8/NBZd+pVzb5Qf8Yr62W/QlUoHVHx+ZVMxp
C4qPWH7MzeK+mBmcqToy3Rw2c5+ZCxFrNovCbqdhn+GPSWuuvwV9Tx+YlK8da8d13E5mkAfmzlke
RM8vqI9KilASoK7attO83BbNw8I/hc3YKyglQxrHbYlxTT5swG67DY2ltD2Gje6dTRAkQGsDa+JE
t3PSrZDaDWzl+VRc0lloFSTTdrJVf0tJAzwiD4u0PhBJlLEzLCPbaSluu/GEoBK2GF6COzu3A6aL
xVADBzD8ApJO4DJ79aO5K/cEHlzbKY6T26VwkJYkMmiDPDPhyCE7S+Jt3k5gMHwEE/ebKmN9CFmR
Zy4bnQbKyxGsdDvFr1vBbC1Z+jNsbK/IO6Gxy8p8307Jnh2bbr430UtCh9fd+zzzfGavEUVSV7lc
t5PYx/W4KVl+tPmShpDvi2fmGt0MTku3YFF6qAZCV+GYyaC08JmhRlWBCsqAbz8VmxN1qhiIOXuY
tyPm7d2Ucl1LDeExbEJgDst0A8kgSBgJQ3vXZLKClwrhEOzB6cMGfpZMg+5f4OH/fNFmfCXMFTg4
e3LU/EbRIEJ85iONIiMdNJVxw6RcHHrKblg1BhVEMx9nZOZe5TsasCfXfhhaW4u9D4oiQLd4i4FW
BSuoQdzr0ur1amAxV4PLY4J0n4vMxxmla9KTzSpcYdhzRj0NHQ0q8z3zwUAThi4Dxf6QxV1cyLqS
74KCiI8vmmex7GOJgcF/YXjaBzkoYimukeW/UAua8HgoNiwFHBIslTdpGQV+RO8U7q2byOokjsp2
xgvk4KYuLFj7oCIUY3SliuvI/Oyir7n9EbbG3hmcLS1Bp0dU6orbir7dTFi0e4Ykgk/2CM49rtvI
PEGTNT2CPhhk8Vs887eQWdoywjHpyG7nAT0bEX0PWg4fRbTj/ZXCBRHLsZzS9HHmT2HjevehMtCz
JBG23OT65mCdPHUgKIbsuip7ljIp2k1FFYsn25gLxF/BUFvnoIcGBvc2SAyenChSyC/1VRIB+Twm
X8K9IHz0topApG6WZX7MMoiaMtrQu26YQ+6BKvWR2/CvWsZkkPqxVKyqHSLBER5wnwO+KAb34nWb
dvEkoCz64GbwE0qElNtFh6HZMLq3X6ZFzYZRCAxxsA4tWUEpsikLXBe/MphC1ntyDdaFQjIjY8P2
wFkR1N/H1L03zbrOm2NCqMs/UntZIdz9aLS+CVt2L3Y3vSlgl4Blh1B5+djEih+cbIJyNMzdi9/M
lWO8tRAyWyVVx2mVRzvBniRs6l4epfgitwlKEE+rEfNJifUSJxUJ/KbeMS1APqdghctLjBr2kyuQ
D9aC2zjkHYKF8d44Kpujq0mRBuGvrA55WQACgW5e0ML4SZVqq7LXExbGScDCFAUzZ0wCbTBTP7Fq
4sbOi4nmx77nQ3tE8Jqhg+LalwQU/+kIPnuQVKmfWbl5im27gz4gyBBntRjX5AQRjur3qtU0AErr
8nsbrztUN1J8pJOOZDxCCSFfPkF22f5alYkOIhL777gH5/Qj9AgAMa2zNiIR4Bo0nbfbdlC0fQ38
+bY9rDPopPXIq/wMAWib1GrtKsgRZq37jCCnP2l0MxnugGWZ3lpd0vcMPKp7xHAwoBkelPdVCW5o
LaMJBiMG/bWOL2a8rHkMKWaIprWPwOcV0YE32xq/IDV8PZ//tkhezMkjuHd3mcUdBW2Pk5jW5HZk
QdRIfAEv5MBvEWL0USUvGlKWwHEWYwnZiWEMc0ZI/YRREQkR6SGWlwjaFHUEoM73WST0fdj294JO
Q3rU8biWF1Kai+Jgsr/ZCz7tIe1aLI4Xdna4gfG5h4pfz+FGLnt4g9VZKuSvsNl7gacvXCGjnqhL
AVUOyJqsfKi3ZOEhCRlm7wUemCZMEFoy4qmEwGqtp7aqI/sSHvW6P/5lU/qIdJsPbQUte3nJ7KDO
SZ/391nB2HakKbNdWNj3U0o6jZAvSHt5QVWSHpPYNDc6T34Hrb7vkAYFpZ6AtQ3dEanWgxvH9aHK
U3kOG90/tPB1reZ0lpc+6SBvZHfxCFJQEO69Sn2HtGlJKN8B8oagffWTRJPs8C61LAghieG9TKHr
oNxClry/GNbMX/MEHe5a9DMPKRRheO/U6goq1PB/7J5sN3ywEm7fUZvQsGjpg9NB5ZelaRj2jI71
YxoN8fed9irws3pHNiGrjRtgjZ/y1H2Y1i75kmpaXv73nvnbmfIObIFaHLhGSlwgN5ayzxOkg9rv
DjoB20Oz6iYLi2o+UN0xK+UOm/cnu2+zgmQ63Cli2Y9h58pHqouiicqOrP1lT5v+HvIszV2+E8Xq
/71If7kNfai6WAScgQsJRx8KoZf7qMR9+1HMjob5qqY+Wl1EWgxxUXZPMIUpTyJmzSnUqyn1wepa
0kZtczPdQ9oN8ijQVv02Tmn/KWxtvHMLjT8L2Z9CXHineW2cg6xFPgSxeStwXv6s/UBwo1kgBd5f
tO76YzGrCMC0WYkXbsNrZPyXG8VHqxcqw3Wy6eFiUFlpP+5CQQS1TtlcnXsFU78ziSVn78JWyjvH
uhwgPVPy4QItNFrDnb56m7k8qIqKlfIOMnBXgCRDUe+STy0khCAy2NzAeKoMc85IfQR7n26VWrZN
XAYDhAScJ/C127HMvwQtjo9h30aQNku01S6CgE5V70nbkNqZIqS+VcHW6899VOTtCsCBExdgJN5w
0KwfI13uYeHfR7GzCbl7Fy3DpV/yd0m8ZpcN5f2w8+WD2CFKgGo+uKaXHrH618Qzq2q6i8Bl907v
iGQNKqsVv2y5W89KQsOcaAjvhH1U7/RKpnLYSXWIDWMMnZ6Javgi9lDEC3tF+zh20quh37NiQHQo
ERiko+94OYBbETZ978BmPbS3wGXD8Gn+4CBbcjtOZX4OG9w7r2znM5dzCysR8KthFYBbEUpdTRC2
sUp9GPueSfSqYURwMSldjl3cFOyMihrMqIKm7wPZE1y4o1ya/kI2CPNYRiZ+I/uuIWHL40PZo31e
aTxLeNrq6Ac8Kdebdp5ECP8Bi3O9Dv6ro5BAqVbyjgwXqMelRwKDQVpDHNG9ZLv2l3zBh7LruIct
LASHLwkgMCCfJcvwGd4nKszkPc28Uwuk6grlCXVN9OE5W2s1j7cRh2Ru2Ln1UeyusFLvAig+m7T9
UYEzeioyqQM/bfLn6iuIl02pRLhMDDjR0O4ydzt+MnBjeoeWM56zFA4KlwEP9Rt86OOs5sBLMPMO
bZtHGbzxUFmwjL7KY1h7VP1cfQo6Uj6EXc17U6WpHC6kqh7X3PIbOkHaKWxwr/5N+kLwBl5+F0jt
/2dwOaZB2t2Yo3e7inIte5PBJvVaEsk0TKj3hIeJ98MY58/tIujKK5Qx5WWT5S8YgzU38xAG7MfM
r8+i/4oE0Nnt+0hanKTr1T1BwrHewC16SUjnOsd/yS+fwdex6DGqB4iSJRDm2bhO0EyOySfou8XZ
YYvpEHhXpd5VK8Z8YfBAErirgO3dm5G+F1D6DEHgYpm8I9tGLmUL/nnSFXQm25VAfBJWtZDFDNud
3qFVOTwB/zlXkJUsD6miizjOw8q2FwLaX165PqKdRt0QQ3lsuDADP/oxBk31QKD6Nh/x1sreBf0R
PrKdLBHFGYvwCK2ghL3OffwLrq30W9jo3gGGDtsOmQGUjtS1smaIpp/adNNh73Mf2m7XFMYhUENG
+k1hRTX2+dicc3t9bv3v6f/lC/jwdiVsDuQH4g9qpcVZFiw7NCXEUA94uAc6y6U+yj1VBl24DO/0
kUxgw0MT8S6ZsrBk07c/yCFGDqH4EW2PZotvxN6y5DTrpgkCRFepb4BQjQn0fBpoEgOe8XODggo0
cWL1QkP7n2j5L5HoGco9hSSm1q5/gvmmSGuVFPSVyNe9uydsV7csohvEy8fU7QcUoNUNpO67d+vM
oFmYiBZwW4Ddyrt1I4bWfTYQUbcR5cMB/hXlwSi8zA+oIqtvU8yhud9z15lzbtAlhkinAXq8hMZ7
VZdg5bMvaFjBtRKuZAuxXyZ0eV7vCgLgBxhxQWI1rRpkwTxV3F3mKxD6VMB85l6aKtEfUrk7NJ2q
toijsJvRt2/oydRNaz4NT2tfWvGQqLjLntIu0Mw69TH6cmfNuCxaXGAUay7l3mP5naqGsMenD9Jn
0P4eBpT0n6Dc676AjJxMDwauBFvYy9nH6YsiYwvqqe1jeXUabdeCXYoRmgdBYcEH6lvd8XWe6P+r
iZBcQOLViKifjlMkp+LD//6Vv+TjPmK/h2oQiWLSPpKdQpEd9od3sQxSEa1SH64/tPk+CyHFJeGZ
Pospyd+YBhJlYVP3Un2HujUwwUgK59mNX6ayINkNIUDThKXLPmS/NFI4ky7i0ru2upSzqvqaD1tg
E90XEyXRStK56q6tODMci1TiQhmFXgOfuT5oP15dltM1ERdjFT2QKRpfi1IFSWXg03rpPhubfa1o
O1w6AvWjUhv+Gj6rgU9cH7hfxvlVQZ2LCwQWirqMbPnYSXAagjaOj9tvZFNla4ycfCGdPHZ9ut/y
FUD7sNG9jL/pmilyliJfgFU3IKYxvVvnJrCR5eP3GYe1PRIGJLNd8+gkqoAVjYJYTVVKvJQ/ooPc
ZzWgWbNDQ3yOUAuELSkJC5e+pCgMdVAw3rAhl5Y+sDk2cCaY2iTMJy31kfxKQ6RsVba6g5i5fVfO
i/24lCosy/eBaa5nUWxxOd/B/3T4kIEwCNN36IG/sDR/eQw9g6YBUKfSBRVk+HQMD/DvKJMTTN6S
1yvsJpevJNr3F43v/xLxfaDa2LgGfidmuPBmgPYSNP8hVA6ZbROUNCTPsGpNp3dtEBl6qSAKHhNS
5m91nJohKNtMfLwanhHTDIF2cUFVP37fDBw2sVCrLgOH986vbop57LpkuEAZH9hJs+EFcAPBgfJD
SHyAktCf7+pcjCQBJ7F9hL0RMOjA79DmEA0DhJnDfsA7xaKNzTRKlHmc3t0xG4Dno0MX9pqG1r03
/aEk4zQOAqYHcj5MdDX36cuX4nWOz3PxxIet9XM3rpsp6CN8POJ7eDDr26nPyzdsEGHXeuKTAFDS
RME3SttHFmmK5dnsmY3D+j5s8b3neklNWS4TbR9b3lQHO4nyZjYQlg4b3bt1NeQEFksnnC0ky4eq
kskXsTV90Es38dFr6zDmOwcJ8lIgjsIdL6pgCEl+B03dB6+5JJrjaeX9xUn7tCck/7JyPX4OG9w7
s2Qo0g6KYPziisK8ISyL8RDCVjqHDe8d2SlGwlDJHa2gnudPxbJ0b+NCBcEvEh/yBXMcWzBoJv8H
70jjxC2347D16Qvx+J+E71/OlI/5mgDuoMuqukfOM4jWRj0bi5pY8o8pGEwf8tTMryy8s4oH0ETY
pWJ4ZsO7aCyXA6xw9+Jt2Cqmf0YOnapt6dFTu0yTnE8linEM9SadBgliVIkPD9OyNe0m0Q6chmH5
hD9qg0fzbt2PsOl7J1vFoqmGVDV3CbpfNYMqPcyDtj4oa0yeocOkAE2rQrdRdGWUH3kVw3Ovldbx
sD3sI8Qa5tqtZIALXGsoS7PuvB6ABvketDg+NIxMsx1hCMMvVtDsY5Kzlv+iu2uasAPuo8NYycAM
kD275AsaI7COs6i1QNkqSJLk6qD+596cyAguGxzwLg1Eow8LJLR+JVJkH8NWx7uR3bDuAATz5q6t
DMBDI8cjj1q7hBBNMXnvSoaJSZpuWcouPXzDapeP8CSjrYj4C3vzugj/EkB8gNicSZtKl/ML523/
KOwc/1IRDPcOqYTj17lqLH9JvP9vP5X8+R122ysuYOqDR7Fqxdnhka8PLdQPvu5SQVGOlHMfdp59
ZVPXw0MGgtjdxYlx+bpUWzbXZQNJvLBv7l3VOV5/nZI9vyTlSh4G5NoRHERfhOdcv+2/fBMfNTY2
doDNCTqFVG7qCVSZ5bNqTJC9RJX4oDG95iPcE/fqrs8aOGcyFBDg2BUWK3zIWGyYccnSoFg2uQtc
d4DinYpAMS3M3TvKuYgg5mKi7tKy5jETs7znEN0Lexz4gDE1jMseFZxflIUdSbJU4/1mwkQ8MXXv
IP8fZ1/SJafOBPuLOAcJAWJLDd3Vk2f3sOHcsn1BSAwChIBf/6Lue4uvZbf7He3sjZqSlKkcIiPC
Mi5tEs/VE1j2II4JKNrdxvr+nUDgrSsTvbYtbseSRGaEj5t79TUASP5XOLWD2HtdeBcwdgHirOs4
ZKcR3Nh5CTjXvgZe2C+pcflNWdmEItiK6kmlif2MKHiqD5MCG+w7Pu6tzXHMtZzGgfEI1VbCqmzf
GUhQQrcTnQavzXEhYmZD4w7HWz0l/TJ9UJXkT1aS2A9NRF2IWIPAxCzrMN+Xo5Q/dHVJ7HuMwPlt
vgsRI+1GygkEjU+DKoPP5dxBOlSDdt7PIbggMcjtNcVUopAby6nPrpYYRa6HuQKjkd/hukCxJIzD
TCgc7jrGmEDJhk7vpo2A/8bvdB27XcvVYH1EPwE4reUugQbuQ7ZBge/vy7/xKMaO4ZqmgmLrVsmn
giJjpRFkH7cwKVleDZaEhxGK2r/+/pfesAIXNdZAgTPoJ5QO2iG+SGZM3cfN9quf84ydCBoQA3Bm
61g8zQXyS00h15hzFm7K8xgcG26gDZqs8VI9NV0hv/83QhAK7sUUAuHv7LX7NF1mATeK6yde2E+Y
veJxDsFZRf0+3kWNLbPuqmC29RMkHtoDgxyh3UHDBH/F62hd1Bhk0TYQ6E/Vk9Eta44RGSd9k+j+
XWTXJZj9Q0TiIsf01s4GUfRwd9FR3hdjSI96YuN1MHp2fKgLHhPcViXUZsXTFCzBLqjT+jwvun+n
EfzG5XehY9sUQPa8tZfLP6gTiivxwxxBm8pv/x0jLls2SY5Z2yfas/Ghq+akyEm8mnd8xFsfT1/f
TgZxcc0UPh5gkQrkqvBAyrvkyhzLRWo9xCGmhJ+A6bqByFhw3AY/ZRcYlmO2aM4yy+u5ATy7ex5H
xMl9i8lvr213kWO62eIuAOPRPZTPS6hYIlaDqujqd6gu+alo0QIzrNU3mhG157y1x2mZvcj9oNDq
VrUaVhZRtqLaRzNIo6N1GqS5rLrVL0Vx4WPQ6lmgIV6gw3wp5TZDMl5vUHT13Bsn6U2LgqdjEKkn
rsm/ZNn4PkQN0PNYL2bwP+A0KklZr41RT92KwQ3Gdfdptk3y0e/SOLZqxDaGc0k5pELVuiumNL6a
IvUe4eR/PdI/eEoXMjbGoMpdRD08/BfmW113QI8Q3hw4je03qQL+IMmsnlHuxXXNoKgw74NkYME7
3aY3fEXkWHPRV6Cm1RCLtk123w0FR5fyXUzim7/OMWcNFoQoCDp+gjwT2AtZm910UKnt9hyx6bFk
fDyIGe5pyyBSYAZ0E/K5npRXo466SDNI52KeVSPz04YH9zYqlsd+3Va/FMrlUG2ClM0Qs2+e+rUr
PsgKs21XIIEDUtrr4v2GNUs7Elqx8FMXgsVgDSh4HqTn/Dh1gWbFBsXgdFbFfVis9QytlaVK9m2H
/pDf1zsWn4CPMWppoJ6WYpBJXmV8+Kft54z7eRQXZtb1sjcz1didrnzEZF4Ciijvo3VsnklDjFqL
9HSRAoJQzzDfgD+09fNXLsYM2hBzhAJmem/BMXQbhqr7VHfrP3777tgzyHTaotLMPBgBOhbe19OJ
ZO+6qze8hQvSWteY820k5qFZp3NT8PYqfd9bXJ6yP7hCF6IVVj1kwOM4PSVVn5yKbUqfRdWpr1sH
/9fMKOiDSFh6oiCpi9gKC9Sle7BkP9GxYkmeTno8Gl2GXuyKGXUxWwwQB3CM9fNDNxbZp3BCxyBP
g37t/fyDi9ZCdWhBXD0k9xDwXPIGPMI5narGLx5w4VrdxsW4zcV4RoYAuEEtyGUeVQrjZ7+u7nMz
aDqWdp0fbNN91Pjfbkk8Z7Cpi9YyY6RtqJL5YSS83xmi6jqHjuj85GVjLlqLj2uzbUlpH6wBbQiG
B8mX2GDsyW91x4JFVDFgedrxgbb1z0Zn7fXWeQ6VUBeqtWaJKYBjsw9MxDfgUynvKxP6YSypi9Qq
kRk0rVhCxNezuRNhuB4smLj8UjIXqdVURbdK4GgfMH9QPOpsQzV6VrSnV1777vKs2mTUDGoL5L7Q
fDwXdbz8+P/IDv4LqP7g3VywVgIFQjl3JbmX0E+qszxLN02uTBQNm81LUpp/KRgaP1QSQDEI/s3j
E5XVdJ3oYhzyApNSE3B78brsKG9kcGxUuvVHVliT3sgqBQ1LiB5AeCdTYq4KS6rhKNIiTP8xtA65
2gEkY7oSlGKY4yU5HZCc77sNQcxH6ItFV2za5vgzVeKieLe2fIzyPqm760Uv0+B3sV1EWbEtfArW
gdxTzj+apU1/QNTQiyU3o78Byhjk3QLgW+77Rto9lEfhVao18UIJUhdPpsooa8YBVTdhqT5h+GI5
yaj3GrOjLp7MLBZ40rlZH2y/BLcK8uw7CPt1fs+ECydjEsWjchDyiQVjf0igbHozLb7VYBdAViK+
kFmjkvOQKLLb6jA4qdhzGou48DGCWnZRzA1QvfFEzxHrl+tt3vr3Gox/jmaICx7DJGMhmkTgQrZD
8JmHU/kt435QDuJynXX9IEK5wl2JGsMKspjnTyaRs9epEhc4ZlkIX7Ikyckk8xcdw4WDBX31QqEQ
l+tMMcwdqjoL/imh43BKCWf3Ydif/+5m/1waJC5mDIU8VMTTngIUlTZyFzJVfyniLilvK6oHP/wH
cbFjYiMiIwMN72UxzLskLdZ/0chvvQIA4sLGLBo3kAetyf2o+vULJywy+6FBK8ErOCIuhSwFHX/M
yRTegyxFXhTr7TdVEC8l34z8xno2gmq45FF4zwL7jS4RNGUT6zdzS1zcWDhAsNIoPiHdrjqel4la
1S6lkK/++/V5w2Zd6Ngs7FyUkZVPlc740aQL4qSM+n69U2XDYKOcYoFr0zVo6epgnj6QaCReEQbh
Tje6K+K2XIkJ7xPGqs86ocF9J6G98vedecOwXOwYNlrXkSmme3gZ9rMB8e4xKWPT7CEKpr76/Y3L
qfxPqS2ZqnRoJ/wCnbYmZyJofq1jy566pHsP1vjnBhdxNawbkJl3Bhi+e5E19KWw5VLmEg3A6RiZ
bvyIZn7m6URdkJhIZZaB+yw5ya5rd5ZV65d2iOIvf9+rt36IE8d3I8YIkqkP72kB2lIhSPhtBKoL
OFDOH1JuoNr29z/0lkk4RTbesAYzyiFS5onzfVKjWhEEnq0u4mLFoD7dznHWYnUolt7TGJc2mOP3
NumNS/sbVmyMWTn85+lmmrR5wqBS2Cod+oFXiIsVo2sAIbFUJCfk+iAx1KgTKeunjJURFylmC1Ov
S7GIc1mjh5avIXpFix6J3/gIcbnE+GxAJRYF8UmTtdt1grHjEjd+pEHEhYqVo9ImTavkNLKyfNGy
6v+donp6x1W8cStdoBiIgZu22jb6f53dyKT+UA3EC+VGXCYxNERVYOzKTnxBCDSBpanfOj/YNvkN
DNZnREQyjE/FJQPq2oaCVlw2XmksuCdfu1C+dE0IUXdxlmruBbQ/EafstrnBv73cgYsGExsVJN4q
cS4adL77iYVjDnLZ2atxT1w4WFGkGHAP0vjUdMYcmWLJDnPcnvbq4sF4ZvuiHjEmxSIlbuTYrVsO
ASSMcvttjvME65L0Y19icwRocj9LXWUo7xbWK00kLiKsNAFujC2TU6L67ya6KAwTTw4G8hsgbOQL
UQuIsOwCwVV96V5Wejr77YtT8W5s3CkbjtUZJZb6DNTxqvI+Ths/e3XxYLRgM6BsG6bfkpHvCrGo
fT1CDsrv452Xlim4ddNGuDR9C0FLPvOy2W2RJ28HcTnDphS6kA0x8pyMlIb7gC0oRasF7Nl+CZeL
CJNcWtB60+6hGTHiaMNJX5PJk3WbuICwdaqTDAWk7iHp7EO3ReyolPSrExMXDhauJqz02lRPIUWp
FUWm8jRxz+IFcdFgGUbsJWmB4vkPJTTKbjmjodc8et0bFwrWYNLCooooz2C9rT7Lei69pwRJ7ITK
PKwV7WLbPcgVIIyQF9k1hIHLo9+nO/ZKY2NLsejqSddbej3JpV72CVGhZwbqgr8wP007ndZAnyaL
vuaxJHKHJhVk+fy+3zFZSPvNocHY6uOU0itQHiQv1Vypn36LO09sIGi9dlHCH/s5ul2FrJ5NXGXf
vBZ3oV+rasMNCqvZY4K550NcFeaTBfWD3+vqIr94UpVDqFj2aNfkNCsJholkKA5+n+5kt1xGmVq6
sng0K8j9ix70mUHY/PBb3HlZhV5DyuY5fVxDNB5ZlYrbpa2Sd1LnN/IEF+2V2IFGtGj1faNL0VyV
oLu8F1OvOrQ4UVDyu5Uu6suoIoE4Upg9UtqKo1YXhqOgl56gRJSFXsd+c5/VApN12WNXxupa8GE8
T+GiPe8Ofb16M0/NGo1Nc6MXhbg1SKubKvLNdVzYl8nCJoWcVvpUxsnwFEJs4RxQP1nXjPyG+0pj
zN+HXYpBW86ubbhMd7JvPUNiF/iVgD6jshNXN0BqmENX6OikPLkhiYv7mq3RJiva6mx6smWHog7q
PabmAi/1nYz8hvzqwtEQiIM9lU1Cf3SW2g9Rio7BzstuXeCXLrQYEtCnP7Zy+DFN8XZMN+XHEk5c
3jAMxyVRvdX8sahL82j68GroZO+XYbqsYWZqO04ply/h3IbX1dINJC8jtDr8vIHLFSY2EyYAK6mX
tRlqsHnN0161lR9FAXGBX8TEA9R5V/XSzoodKKnGXNrBs5DpwrpEBQpLE2TyxWgwEZkRcD6IRfjx
+xGXJ2wyvDFm0eoFQyovWdHrE0eF1++VclFbyYgMhARKvozLtCLZ2frHwUrPwMlFbdVJsTCo/cgX
NbXzjSoGiFQ0c+J3ZVzMliFLb1Sk2X3Jgu+8x7zRxms/5iviQrbCsi+FQFXlBjpwHGol6AgHXfDd
yw24nGABKSKG/FK+iKwb8nII+McKnat//FZ3gmGpN0QHspcvK1HlbQQsyec1Sr1UxDLiUoKhZkl7
BDLJudK8KXLbaS32tuv8WJGJC9ga+dpSbnV0P04gDaSiNDs9c8+igUusVfChYazL6D3vqxetp/hB
Ncn4Tm/5jbjJBWx1pKApZhSyc1dNLLgFabT6jCo0MzdtlflNQ5DfgFsqnnW6FexEifocDuGWg9XF
D7SNSefXUU2YYX5/01gcDwfLQ9LPu21I/EImF6Oll5UuQcmxOEf2CvL08hhZ7peGuAAtW0MqtK+x
uCYz3Rk0CQ9DIz0zKBegpaU0ijQJO5kRw+HgNc9JufgNMREXnWW6hJl+jdmpbCF9PZJiJzmonbyc
wW/orKieY5M29J+qaFHkIHXJdhSdct/r6MTB1aCjCZyY8mUZTHOsuuRCnOt7qE7iOo16DDYMyrzU
mmQ3wOD19yDR8QwKXHhWODdTOiU0PKuqjLMc3J42txmm3/zeJxehBZTvqsttVi9yHuZr2ev6QzpC
fMbrYF2EVpaC+y6WeFv7bi6/hxK65rGd3yOJvbwVvwOoiIvPEp20o92m8DzW2tym0bbe87nxq9y6
6CwRd11YsFa9ZI1QnzcKMiGVhH7VTxf4VAq0TUcwaL00C8p7RQLU3TZt5p3U+K19cd7WOdOVrYFb
O0OsSxwQPE1gkLd+D7cLfKLxJM1ETHamuJeHBqzRdtdqvQXvZB9vvE8u9gljUKKQUZSdR6ns/SYD
+XHtASvGQVO/UpkLgJKSab6kC/uHZ0nyWEP055GDCtLzzju1pmJZM1Lhpp+DJWmvlghhMBQIvMSs
MxBav378mmodtdkIf5yDUn4wy7hmOWti6edvQhcBtSo7BVMJ4S87gIwiE+AXS4jxa3WFLgRqDfXc
kUCyuzJJk0drskTnQWQDL5sNXQxUIG0ZBRAIeAFd5YdU9tN3Gg/sq48vC10MFB2tFYDOkbPZpvOG
aG836WDwupIIYV4fKwsxUZTymt2BOu4nmB/bm6kq3yuV/dkfhC70yfK1wPpD8ayIEe1RVTZbjlvr
GXiELvipg/RlMQ1lcEYAEj1bwoMynyOEZX4b7zyw2VyzvtY2OPeQi/qw1tn6CTxJfg9g6GKfkpW1
XNixOPN5Vp/5EvOfQQXUpde3u+AnK1rw7W5bcN76obgmkKu8A5GvH4ln6EKfasi+iLEeg3OF6vwu
7NRwBzcp3+lB/dkTh67eYxf2bFIjWS5UXEO445kh1f1EZkDnZV3HzAe/BZFjp0y89kkcM6CKD3S6
U+NDmbyT6Pzx1mPdy8/6H2TSmumuQ78S6tdWPQQZaOS5aL3UgrG4Y68ZpghWO/SQ7F6zb6SP1G4o
qBfIA4s7ReEW9Cdry6AHzovoDmyDpyKOvabgsbYTCgdRKxI648PXkO0pSOhS9Ec97jqWduyUzFU/
zQvUqqGysRdpcoQiqU+8hKWdNzXjpK8bG4CCeA3yNKa3ppc+CV/KXHCEtmsEGmV8NZ/uUvZCydlr
N1xURDIgR1Ij1rV9cxBpcDeI2qcyg092ujbVzIO4Jxch+liA50rkVn71+2jHFsO2aePZQn1dDeNV
GnbfUyX9zNxFQiwcbBRxBDNPVbFLwIxWxl4Fa+yHY4wrswk3KW6HSJ7G+rzEPsAcrOvYYdmOdJku
t65S6yE1bB9I6vOmYWnHDE1TYBK1wBHiRb6iyXJIkson+sfSjhkubEVSZLHR0AM+DgM5raMXFgdL
O2aomWholNW4eNGvrejyKX70uncu3GGY65Z0Gjs9a7RKZhBvzr/8VnaKRa0FcR5YS5ZDBBKfHAir
XM/MKwFNmQt1WEqMZWN+ZTnEARSHoURtqFe9BUs7lliQaOlmDktc09uy/jakB7/9cF5Fy7bK8A3r
ZkGUp0gbyubFb2XHCiHcbJaNwuGVSNbol1b6WaHLbxNvfdpAUnY5mP57z49x5RcfuIAGiZY370Vq
Dzq8ZvVd/NNvGxzzsxZ6FHWJZUEYNxc75pX44UI4tkcN1J8YV/AUy4so1S20BPw8s4tfiOqqpyxK
7OEyM9YXbK98QwIXvKCyshjVxuBBg70u92zyuxMuXU08mDkFKRxuMb9S9adp9rsTLksNRjYxXinh
h3g234A/8m7kXvMnKaiAXoejJV8WNWE678DYsmu67JgmXowNWNqxvAGGBzRtaA8dn+/JRtq8CLkX
AgKLO49gpLuYGbDEHiLR74LS3qp28Au9mPMI2gEUCYkkiOriqMw1WC72U1F7TVvjwx1DTEDkPETR
ZVeyB0w65sQ+e1m4i0xoLAjGLd2wI1mb8/S68Su+pMxFJZhNcNN3WLmEfnAkt2K3xvQ9KafLbfit
WorFnZfwIgAulcJ+TBP6JbvaazYM6zrR6CzTCG1NrKubQ0w/0NbPLbkwBHSjWh4M5XIALiMpyY0o
e78IycUgCAwA1GBbWg5z9q2rfljPkN+FH2xAsoboZl7WVbnW/6Bp7ZdaucCDoB2yvs3gl8C2epA1
v+eVl6Qjjs8xwolEstED3itVbDchYLJN0H/yMhQXctDYZunrAq6DLk1erNVuQ4jkt7TzGsb1IuIy
wIZkwZE0t1O991rXhRosM+T3wksqES67rP5Uzv/6resYnymDBuEtXB3IT5Z8bnR/G4Ry8zMVF2TQ
g2N3WjAmfGj67zXqTJo0fqbiIgyCDFQz4wrc9CirzzNQBkfTR17TVilzEQZgswELT4HFs1TmYclz
LfzqBS4XTLE0daSgiYWkXuxVmF6HnRcZAz7aeQ/7ssPgVjHj0SrXbU8Cum9C5oVFweKOMZoxnYKh
gC8tg+QuqQAtWmo8XX530HkQ43JIA4XpucOids34wUZ+z7iLKEhiuY1Li7sNDaGq+RWUfpG0CyKI
MC3dJWrCOxsGO4x6f1tKzzfLhRBk8Ra24HBdDlP0MV7bvJ+9wAkpc/EDkIrIplJeNtm2n1A/+DKm
rVeDH2s7OWGvRoExaaytzBXNvrPGz0+7wIFOlK3o6wVODzTahxag0Rx1a68SOL7aiU4RKa3hharn
wBmo5O4KLyUWrOsaYt2qaLyc4cI+19O/gWcO4HK5RApV7/bytOjuI5Fl3nnN/+ODHfszXTzKApCM
QzvsBbkbPQMlFyIglloodtlgGoErO/uZzn5e1MUGKN7FOtiwsFVfVJVeSer5rLi4gKaoWjtjZubA
1kNEPzTKL39zEQEW7BMEIBV76Nv52GT2lhPPspqLB4DfLFiQVQjuFppP7b9oivrVAl0wwNSliwoA
4j10U/1MBXA7NaV+ibJLgsLi4mJ8+GpVXhgou70dvEgWU+YCARopi6ZV/SVXTsYdT8vnVkdeHCVY
3H0Iq7Zu2kwiXqrpUVBzC/IpvxDP7f7jdoRlqXH3ij77QPCsrBP3K6653CdFSJoUQjb2QLr0Z7zo
+WUBbdw3n+cbSp+vCwjJHLDCFFh85VF9H0ECZJfGzM8iMaj2enW61mOrJUq72XpU64fMSz47jdyO
vyVbWzGJg9zIYyQ0FB4Xr5px5Db7J9lnQlTYj3HpvzXN8gvAOr/2XuT2+pGZg46MGIQeOnsh1bzk
UwcSHr+DdB7ETlNQn8YXT0KqXRWbfNq8onXMq74+RMydL2W6JPMBMMYDQtQ49MuLIrfF31fAjNIF
3yyhS8uzKY+7o99uOK/ibGJrKcPKdL2u5X3pJZmDi+dkiF1D+1n1Yjl0whz7uTuAL9PvAN2mPhkm
QEKhI3iIU4BA4j6PFq/SUuQ29BUoY7Jqwsrd97K+Wjz32O3kL6wNl6jDsuAHyi2t8sSL9yaFKNPr
G9eruCsigZVleKq3ezH73QqXuoQsoINXG9bFgOGuTZ660CupiFy5q2xMLvwPDVJlvLNGAjpMfb/Z
sb4I1cb/983rB97emcTrVYlcUpIVzE4iTFEVrOdbGdC8GRavpzDiju1NFUaTslYh3Uyr+SPbgk+z
2VKv0CNyNavSxUaqg0dCUeKjiCCIabyCvMjlHwGQKYyA50fvdHuQ4lvhpeOWYmLq9V0Oag7t143b
QzKKPeuWY7wYv412SUcGY8AX0eMINzpIkIDHXb0bVLpOnus7ZkjqIIYWDw6yiJovfTaaPerIXvAx
7IvTuQgWxRdedVh8HKLdgOGEKm+StHryegBcKE3BZRMmW4bl+UPFv4a+n+2YYzjqqKEGeRx4UK/G
hJ7KxUveGDviRKcyGoMhQMx+IOzfMV1zMI377YVjkKEOZdtDufpQJeo5sWT4xVpS/fBb3HkR0QRn
4IjAJTHNTRaPO9B8+j2ILoZGYPazWCmCvKES/zZ9SnJw9Pkg6FLMaL+2ysrUbTdeihNLofKw+qjI
tdd2uCgapOMV5Zf6QamuAdg92dCLEAWf7FijGpUUi8UnD7I+qgKaHX7IsMgF0WxDitlJipWLmh9b
uV0haPeqDkYuiKaTWkSxRR8gbbs85ewmixbPI3QsMQFNScNpOh/QgdrT5FdC/CpikQujWeUILssF
rmkK7qNguptM5sMUjzN0LHEJqspkis6HcEwPCSaF8wkNZ097cSwRPOVpoRU+m/WSfaTTaK+mKbWe
R+miaZYK4gRZTLDf5fdBsDsQQ372shmXOERVSWoosfjw7ZpxcQWeLr+Az4XSQFu2z2KDb46T8xoH
12vlJbWXRi6SBvA5CqnpcD7Q7TpY2+NYMr/AzGULIfNWyxWTFQfDq3uxNd/SMPRcmr32erVNKAgw
cf2yWh8BxP1se+YXl7l4mqrty3SOcIYLv576atf7MXhjp51nMc6IHGy3opWY/sgCndf2k9+1c4yx
UyO4BjAzd8BgW4ZcY/nlt65rh5i9g64Jrgarr1n2c5v9vtdF1HCVLkWiUIacgA4wp8JrTi6NXDgN
G2B71YLvzeZ2N9ty3/rBwiIXUJPRLQRnCR6WzS77aez3eFz8PKmLqQmWWK11gi7fWgTJxyia0rxU
ZPELatz2taYBhL0ud26OMe+4ojBRf/S6HG73OtvKNGnpZbOj7Gbosh/90vuFHu60vCayCrRFZ4tb
hllKdVd3fs2AyG1gIzxYRbdcPHTfXgfRllNBfTYkC91c386DSSchg3Ms50/jAs5Kyaz26TVgcSfJ
0FMUI2WxGI3NWPS5GxUD21jhhczA6q47JRsGATZenMUI+Y6th3bv2NPwnUGJyyq/IWuwuhPf8NbQ
DJV2VucgutFXdNyqXxW2yseAsLzjVs0KtYgVj/qPoYaKLwnq5Goa2vfkA9/6eMe32kVuBLRUsB6m
wTWyA3wYkqsok1TvPGWXqPdPu+M42QSoATxlAFbkSVJHeVfqeQdB6GES+ZwuS/0TdN7GJ9LMQrc0
IEuwpHeDTFHaSVob5LYpx3Y3TNk78c9/TcA//Bi3RrACCndRUF6fwYSQ3PU9qekOhFvmzhgziDvb
IkS/ZlMfbHnarsKuwOZjpPkoqq36XKlI3ihZT1Hu4aLwc9PXUYLQy9jzzazPIGnhp6BU/Laahe/q
ThozCl5WWkU4OPSHpwM3UOobivfeyEvb4k876Ri8mYolsWKC0Ziqm+Q9kt102EsyLbmMFnVtFZ6M
uBDzrq/rtsTANgQWferk2DfHHaxd1ppwEtvzvKhncD9iPpb2nlfQcQZahPFo+7n8EcaiuDZFnXxS
PdgN/37il5P90645viBbCqFlvBXnGSyl+wyEV+t+UoG8q7eh/GnjYP7cU619Km3YJ8c3ZEaOSZMs
63MrhjgfI4gNUwq7/ftvecPzuEM9a7jJdmMkOI9VChq5oLCsya0y70HoLzfpD3vlViWSOeFEyqw4
6yLY5LEBazs9rJhe/gB2/NLv3XLLE81WljWhZVTntLX00LRReJpXPwo1kAu9NnCotIfDUHfBuUYK
+i3FyMhjsFXvRCFvOGa3TKFlMSYJm8CVxvUYlcfSdrTEG2ZQCTisGVS9s6kKGq++K8btHIOXiwxr
2cf0Luzn9SR60JpMdlt9OidY3THpMZ71tHY8O5uCQt54VEX3VWtwv3jdVXcUqKlLEOL3Az+hA/tB
I/TOh0l6zeTh2x2j5rypSTSFkLBZen3U9TzftFqk77iMN8zMrWR0ukunLiroyVbq65i0/JCmpZ8w
duhOBIHikwDUEqsfrCLxlDclcCh5Zn3fILeUEXVTZwId8PPQ2u7YQ+k4n/j6njd9Y2vcckZYoxK/
rhGuJIcYobWoZrSDn+5a6FY0uNQBiDVMUuedDOUOHK5Lzrkff1LoVjX0lI5JttHinA7s3za19fUk
JvpOyPbWvjimajBOHGJIHCXzEsTCTdjH+2yTn/9uSm+4HZcGFVnmqGrMcZ7nZibF3mYG5dGg0/ZB
FmYwB6WrQb7zQ976W85jbNaoNv+RVcg2joJ/+r6KvwHZRopjpShh12uEDuDff9Zbe+YYcRfOMpI0
6p+HJbJXm1T0Oqg7v9TL1cZOwIDdJu1M70wnfmqt6aGGoK/nJjkBOjpSaVZ1gXiyqdEfRMV0Cv3z
aVT7MmjZeox7iJX77ZJbGZG1WMeRjP2zXNLuJS3lNu0vY9lepc8sdCskjSgIENxBegpTKQ6rsfWV
L2tL6BZJ5NqJMAN/04kJHt+ObKGfUqAM3tmaN0I7t04iOTVlS7PyBx8TaLgvpCx2ZCWhvhugPH0L
IA2bEInbze9OuQNJAhBHgszvPyVWsoO8X71PleeFdUeStAW2ecrG8kdb2RWN2nji+dwGmWfs6E4l
ATDG51E0OIqNJHkiEowObcqP5zF0B5N0wIwgm6bPF/qyqmDTTjD13jm/4SjcuSStQxGl0Pc+C8Wb
LwiA2wOJotKn9AgDcIx5bUWDYZEqQzwq069Ny5NjlKTRO3f0jW93B5SSdYwWIQLyXAq65WMNQcWa
DV4Qyyx0J5S6LRtZjQk0dGqhosgv4hZblf308s/umNK6mKqNceGfZQjtgFaJ6Vo3xE8sO3SHlcDc
IpIiBQUKINqfw740t9EAEhe/T3eeYwYRLPAjjqbOiyEcfkVDjSPe8UYV4Pj2+xOXA/8fsgzNspCY
xNLnboI6VleWW52ndWC/+i0fvV6+JCyRhVjFD4Zefw7OFb5fSk8l9NCtAcMKuklA2PlZRVt1Bd0/
exzFWj/5fbuTBDddivlYOWJOTFL9hQ2qqzHY260nv+Udg7VG2iYEiOp0sVfeQhwii8Xol7a41WC7
sLHB1tDnwUQvo2DxlybNRp9GUgaP+/pQxdKKSEdMgP8ZTF3lZqMPdabfU326XO4/ZO/uTJOMko6P
UPRCQsqt+lheSGi+StrZ+Z+549bv3rvzTStH6KzbgZ1CmrBjubbqLhCiO3udrTvgpINmHTJILf7I
QKy3r2Sh0c/LQr+b4w45WabWJG0admIronSbTdOUt5mBKq/f1ztGu8XCVqCj6p57uVzXKenuAnBy
+/k0d9JJh8kMhgPaPf8fzq6kOW6b2/4iVHHCwC3Z3ZJadmx5jLJhOXIHnEGQBEnw17/TeZsYttxf
YZNKeQGhQVzg4t4zXC0o+mhFeWkf/YzPAldAtUwjVrNqqV70MDRV1iuQihPGZtS1Z+mnnR+4tKem
IyBlqhZnWtPQ+0gKA2BNMt0ozryy/V3yU7OYaY/wjn4mNTXLXY+Hqsm7Xs3F/b4Onm5YgUuEWsuw
Lpq15g/RTNVBmBaeTMM0+dVZXTKUpoTSUHfQBCNXmVzwec//g2H9vwyiXxwRLh9KIJ2M4qpInmXf
73dN2/f5nib9uWvAHninKpKUhziIFnpmwdq9FZAuSbNu2+hbFTTNcFdNq6reLnO8/dWCcODFmMe9
6VzXyGvKvuQFmhDSAPyeRXowY17unp7rgcuoaoShZmya/nlsw68guQdxvrWrn8oL5u/E/dZO0K5f
5+7Z9qo81EKfaRrZo9eh4rKrYMVrgZzm7KGTw5cugiHSCFCyX3rqMqw02XRNhxqDC0SjuDYRWxjp
+B1ZLs/KlOi1DHHFnjWk63MIo8XntBu80Kdp4JKtplFtCcyW++ed7tEjwRv/yVtbPnAJV2236L5H
6+pZkojkpGfI8irZycTvrnCJV0KI3oJUWb/wYQxkXnKAUPOQe5oKBT+xr1CS7lCC4s9JW9xjW5rc
dHg4ee1Jl4C1DZWiRJXdszDhPGQbS2GwbavwlsvnK2e5S8KCRBBQaiDCPzd9G9xbCtmLQwQd7vqO
kyDZv/r9CidsadzjaZY29cta6u2+DPn8EVnrfGPzv1Kd+ImQxUH3WuCP+VLN1maDgEd5Plolo0yr
rawOnKsl27urzrrfz3HS7nSygjWdal7quo4yNOkqCFrF8sborzVyXaqWnCUfrGX0GdmxfoAkXnRM
NgE50n4atjdrMbKvkPEJz7MlpDiadLRAalhloL7cW3PXduGibyxt8qtMV6QusQt6twtvQvzSa5kv
W1b2fa4KL6ghBneS9IAKXm6w3HgJVhi650xU4w7WM/fzxMAfuG6Y/7wch4GgmV9G7BkHADsxUdAH
WXRerRGM7vSgkyFZoZ0XNy8wKfoeDEFyWuTN6+Lfe+GnBAKjOzd1VDTtDgWa6sUsfRrlM3RM/izb
sL3TXVPxvEWMnpJE6xJGnqT9Y5hU+wkUN/bS8Kq+kei99vWv//6f9YuFbnYGT9UXC63sN1DMHj6K
XdU+bzT8QudQkHrgsZa2fWGrSb7XVBZBpqf6FiDtuot+tYDRj5Onuujhp9omz0tIg3NbqaU8hEC2
Ps18ZxLHxLBU5z2lMUrtAMl0Pgc2fpVzNkShlLAOLOsXEsg4i0TQD4DeWADEf3/2/PLAxvjOm5yq
ftwEkIHPRTyJD3puoz4rN7H+ZRYLG8Tf/5FXPrzLImOhjvkV2PggRRFmoijqQy+9EJMidYlkEIyB
lXpkyxc60qDPGjnugN7UU3Dwm7wT9R1JZ7qESftSpN38CaTluclqsnjBXzF9J+xrQD0aHLHx89Cv
f3dQd39jZrnciLhXvu5PULNp3eKW1c2L4NW+59M2QfcsWLX+OMad7wI5YS0DnLBb28TPMmVvtB3M
m1IkkQ/GBMvjRHVnaCHbrowf1L5/K+K+yLbgVnvutW3phLQZu8XgyVS+FBA3/FinBTluA/NSG8LM
nchN9lF1qpzos5wm0uUVvCKLu5DVrRdxHH/ACV0NF2BdwLbmeYSNwUNbk/aSjmzxKqiJ1AWYCWsp
jIb7sc6mYPucjKN64lVE/b6riy4DxbZseUvql25sY3IXXxe/FBXxEr7C7J2oDWCivq4yZA9V2I3Q
0l0gTVLDnsVLHxTjO2EbQq5FkQR3WV2o0eQbPvWWw0jBC4WB8Z37OhVjy7huuhc4hOh3fF/2KBv3
Tv3pdai5sDAW2I6VrW5fwqENl0ObAux66gl8qv3Gd8J2IbZsTI3bkkWJvZNIJi//A1jrlWPNJaVN
RQHzi6RqXmhLAZWHkcIy5lxOSfIhWjZxI6H4F/78iyvfxYQxvjU8Mow/L6B88j/VvAT0o4ab71tc
NfatiubkOBeg82lq+GHpimn+a6lVIt/Jco5hJLWhhVrmzdh14yO/9ni0wYP6L8uq7a6A7+chHhKw
wMVm1rTJihKgj2ylQ0oyVibsAFy9/t4QunzHoOE3Nuiq/zwvjXwcRWPUgRRqOtktxtZeIjrdyNF/
+fzBznOOlT6M0Q5EtehlIyv9mEZ8+9by3X6tOUCL/bi06R3j8N/yu15d6JqaZiXYOOMggDYwy2MF
KGFdM+Z5jLmotZGnPd8T1T1vVUIeqG4HjTidjJcwPfQ/nIPGVB0gJO3WPAcIpKcmsMNXspIbUK9X
NrqLW0sGiIyHKB8/WMX3Kl+VZBeyobeRpovwkg/AL3COmmZEOeOKUHwpiv5ZzGF7TxNeH70OAhes
xkNgpWrYvr8kKaox85LML8DesRvHzCt71cWqFWLf+tUm3TP46F+BDt67DKDN+a9uXlm+1+3wDI2Z
5MPvf8prbygXvKZTnAfjiBu9SInV93Xc6+epF9FTOKDUmhMmhrt9CzeTqX4ejlMEGFRLLH/uurbj
N3Lp17aEk1Z0ZbiEUm/yJYK+PclCMT+MYGaVh//htfhKYuRC3SJr4t6oiT3DFa+GZJGYvrQq8KqL
gp2X/viSStg67YqiDViJSHyepj49z0W731qgVybvIt1EqzcFxsP/l10ruJbnPSyR8xt74HoK/uJO
cKFuSdwjJYVcbp11NmgPqJCQRyv7QOtsIoDLP48oigdfeB+NsgHeO1xzGfTzQwtnYL9DwcXDyd0Y
uKIy+Mlzwk7wuGueWBtsQ96iSyb8jmWX8Jdq2yCrBKolmAJ138I06P28ghV/Yxf/23X51Tpev95/
agHL2IvFhnv5AnTXpJ8Ma7m551NiycHsFLJ9JNJ4VvMoWFHxr8Iki2VLc9Slx4uI9fK01lMCD0u+
rmWegqZwt1vEpGkqOeZ27swJ/9t5Sd1hyzrpzDTbAP3eqn+ZguBbVej0S1il5eX3e+q1Des8Q8aA
lMYotE75FJfvCynJh6lvhhsr/droznmx4vG0juUsnruy1+datcLkTZAWXv6TWBonXRhVD0OWsmDP
ETfjo11J+6EG4+XGA/aV2bsguom0bdKqlD7vXVTe9ZQPb3uwyG5cTq+d6C6GruBtIuBsFMJbggJU
lSV7E9wXkzTkU9DFnB/hsTtiF66KXUYUZ8ITWUgT53QGfizroYDr1YEG3/F63P8nHpJyXDdype4u
49u0oNkwevUrMLITaWM8lCpEcfGY9OspSva7IfbUjnKhaSnZqpleBbNNchLhx0H6fHVM2YkIlMNR
/uwxLlngBhOFLO827bvSTkBEbakKdmWWTtR85HWRWc2+eUQy5u3Egh2gtbam+3IMU7ARaYEXQH/y
GtqFow1TihfFUEHMx+wQNdq2+3RLbmRRvwwyHv8ERjMpR/IAebEoeSYxShW9V2qJkZ3kOOlkEOxz
Qb4TKJS/SdednYH797IWxOjOGxzVCI6cDBKycTqiFjtn+7Lc+S23E45XZ7VluX7Jmk+nldSPtuKe
QzvxuO2s7wGxvErB8zPqQWFu2uIWwPm1T+lcVAUTNFkS8PQ78xKh2LEAjOq1Ii4ECiLr6wZ15OVo
4/Ogo6yIxhs51StzduFPFj5Zlpgrr7kgb0eSftvTwqfKxGMX8xSgai+6EFzvPr1T6T+Nn8Z17KKd
drxltnjBuBZC8NxkUeCFx8WMnd1Ba2uIiDGy6o4bfzLKB0GFcZ2NAQB33QuwNI970Zb5DNzs170K
+k9+m8M5sDfeL4W1mPUGEBvjBVoUH/xGdk7rkPY0DWbwx4exPNaUl+i09F/8xnaO64qtDVxcDN6m
Sz1mFUdDl+roq9fgLqopNbI18VUZZxZ3JduzofbcIi6QiesJTqGA+RwJ7aKHSiaoDDY37ZrErx44
PHaBTHThk4o26HfZhVQnuZfTYWJCbVkxC2kPUqe1ymKNMtSpLHQz+p2KLsCpWQHOWcMJimTQqEYh
7AGVbb+r0wUp2TGmMfy41mOj4uOQDntWkOJvv6/shGvQM3i3Xjd+0L4v4g9c+XmoxC4yiUtaxUsC
cYO6FQ/CwqaYaeGZt7nIpK3bpymyCKp+Cf5Oyr/RYvzstx5OuAbjEoeaYj0IEI7AiWfJMN9I1l+5
JlxM0sh2IkeCoattzxLo+5aessSxC0iaN3SBlgkJUChsVnT2oJT2u9xcNFKzilZ2MW57BZVVyLvP
8cFIHj95LbeLReJwmkvMwtbjKtc3etDPSyBrz5k72RWZl1ATix3Yi7fpoM9E2BuF9Ve+pAtCWis8
4pNmkxc9FjUiZwOFA8r6gd8edDFIY9ElEUxaUJYfT6z/0JZ+V6irAl2weWg5u+qNsDqH+Ow9Lb2q
LRxAzR9ffxYcRJVcnRZ69i1Sn+zk9TrHwG48LrplMjXQKQr5lLF0qfImnD767T7n/hwCiOf25fUi
GqvgwFT6ZoVls9eFELlSIBRvQMBhrvdQeG/1UylvtDd+vflA2v1xqbvVlkaWxXxMk+Zhr2uStXr3
O7UjF99kwfygvcaKoGt9z/bxqdu515s4ctFNKTpHhWbYIroVJyiZnuhN9YBXlsTFNc082Le2xHWw
J8fY7vnsebBGLqZpXkS0NRapPRk/Fem3ws9fIHLRTE01k8202Naypo+2q94FbXejuvraYlz//T+F
mCkBJrjorhK085nSp9Fz37nwJD4IfrVf7l40OOSPcdgu77uF+YlWR65o9arhR02uG29fphOTQy5R
VfeJ8shFIDEaN3FZoRjTliajUZLNfvJskYs9KgulOUVr+GhKltXdnBfrxWvOLuAICLe6C652O4V6
DJKXkPnoE/HIxRrpNAAT4moAxtTLUJUHGfsl9ZBF/3HbBWGBFsL1Ebz2zaGdWBaZ0Osij1yEkQzM
JO2I8Dbh2zloM/SlMr9lpj9OOmIx3fA6u8o11yy3XLxttt7LJx5r7QRiOU5a1jNWpKmAvN2GzJZe
VYHIxRQtaNcYK69fsXrg0TsWemWowOL9uBxpJ0uoNWM/b6QtT3xtg4zCZP3gtdguHqeOpqBQojJQ
eVf3vIfZbTl+8xv6+hb8z5nX640FW8XnI4xNcSeynEx+xZ3IxeG0ZIAAwoI14bV+gKTUCQaIPpI9
PHIhOA0gEnhhSAOwdJeB+wCPiNRvY7vom55ZiFlcK4tqBB6yrQzgxKsZ/ALSBd/Mig4m2nGVj50t
/2CyjQ6qWFe/RMEFPKSyCYepwAXG5jdh+CnxYm3wyAU6BFsCI+5KzHCF+aohL1Rwz53tohwmmrQx
N705sij+KtS1a77MflvbBTdMrVawzCbmuFuZmfSDFF6ofayHcz5NBRW6jEr0EZC6Z/XcvVGN8HP0
jHj8Y0SmzQZMK8djl/bx+GhmCAXyuGn8cmsXPzUWPZ7oTJkj3ceMp1veGr9uU+RiptZ1JKOer0/p
lQIc0V1M5Ve1iFxgkhgpVQvH0LF6x1J1kFvjd7S6GKS+IzwNr9f6gu4xckoMjCPRT6cSl6LzLUk7
hiPBvIcBqLFN8SRf4nn1u8xcUIqBCMg0pWyGtndxXIv9boup3ynoyik1RO/xTjHxKFGZhfj7XHtO
2rkpd6bjUqHlelySf8Sm82n46nWTudgS0qq5pwIDG6rDvCyb9mSS0vrtExda0lZwvO4l7Kug035X
qL+21TPeXVjJMCNnBzMGavhx8XGM1qex/u63Ik4Zh9cqMnDSg7YrD8tDp6I0MyScvWqrkQsTabD1
1kZh3tPE7lLRPmnrV26JXPGkcZVdvV9Njxr9PqjQbS82v33tojnqSELshNU4/sJNZ6uc8moQnqmD
qwwNJDyOjuu0w/AwxO82z/ejq4vEOyB8tn03x450L0EAKONeeTGneORiONbalI0oUdlKu+hY2aet
E377w8VvhNDtDLa6M8dleNuE5X0ztp4jOzkrcBvo+kKP9ki4+TKI+D7upshvg7jqRyD3dHhNk/nI
Ffwd1vJeFdt7r3B0pY+6RK3r1GDaYvusqj9mzzB38SMg0ppoWrHQG/nUtl899b0jFz2y7VOlI9mY
Y8pgAVtEh9amfs8lFz0yp6228YRdF+wPjUDS50fU45GLHxmQvNv0uhgkHjNUijJKPM8OV9JoWMs6
bQt8vyWYsr1M8jj0M1WKXPRISSCl2g3IyuRq3oVtedbj9qfXrnPRI6YbhziR1zrc8LYTY1bEfum1
Cx2Rc5XIcMFyGFZ8BrnrYz0OfoiDyAWPlAD5N3t3HRsHHU/fN8TzweECRyqo/E00xFMaffJzWvEv
pBVPfivtlET2aeFz3KC8DK39t8qMZdbHlV8lzjVdV+2uqrLFtl7Jcl+q7hOSHL+8yXVdX8d4UWGC
oct2+1jE+2ml8h+/FYl+TH+hOygXIa7vUbkdglmf0KPye0i7uvWD5oaSoDXHJnxaY/NxnBq/Y9qV
ra/TgQTbci0+leFp1PxBj17MJB65QkVm5mwHRxGF/Dp8DyT3W+6nDiWYWzKz0RCWeBAU0IRaT3KE
f+FY0g8enxFjO68YxZadxJPUVVazdsgIn1dAMbzQEhjd2STX7p8mUYXRQ1Ufx1l84iT1yRQwdvjj
BuQdi2a9gpEEOF6xHtK2H4+62XyamRjdecoIVq0MStUA5QU7lF+mte4PS1r6QPMEc4t+gZmnfVYh
5j7E2mTY7Kcg6L30+TC6k0NNgLFHcPvE3Ak0GPNFdTXkd2o/2i9za3991y/AnSry3aJPDZcGo88z
0V5+jJg8+/Gz6m6IVDLuWJpO7ukXFYvqT7SyPBfeOccTBiDkpgSWZhxocKTpMuWy7LzMijF5p3jU
tRMap4DZYE9OSp32mZf5Uq8+1z1Gd2LV6LFt5BxdR0fd6jMUUeyJ7Z2XSyOGd4IVWk2Vle1Cvifb
RrI6LdlfRWK9BPQwuhOutDEJDfYU33VpTfA5LAm6cEz5MROZW0WCQiSQam2B4esYahta9XUeBINP
TVowt5JUymVeV6XhpR6o4KIQAfiskcy8zmC3tAvS5lbiPxh9Npbkie71YVrbL36jOy0oBhQqnykp
L5us2mxvwQA5YiNBXNZvfCdgzQLByxAq8hdpgvihbPpuz8QOoTXP1XFCttomCExMSXgGUuNvUdZ9
PkNb3HNwJ2DNEsTTWMvyUm/AwTQlxEZT7Vf+wbZxAhaugomaAAA5r6uYzppAvnwz4Lr7LXz040lZ
kITEXG/lRVhoISXYnaeReun2Y+pOuCY6MHFscd5kYgYrSqRBe9x10/uU3DC8c73u6PuggMfkpS6G
+hHeevYfFfflh9+vzL/gsZ9pSMytF9qyHaCMAjOATC2kC07hzmZ1UDEh9aGtTbrcUbhexqg1j+P2
tMtoD/Mo0PRAQcLjfgmKW1ZMwHYNJVuCc9EPj+uMtG2bZq8irmBuZREp1TIN0tqzbqEAUVUg8RLm
mZ64VDS9aAi4bEVwRpMZcqQ2hAtfFIsbgKvrwfCrj+MENLzFyDaVkEDJhNnaN5Fe2odyq9JDDwAn
yyDttXjhpLBKbnjXYPOVSV9fpg7SemsTg2cEaQW/k88tOII7tkpQQvuLSVDIND3U65fNN0TcimMw
DQwZoqkvDdSp8njn82PUtbfESa8r8KuP4MS3CAPasDjoL9bs7WHjsX1iNfGitWDdnfCeSilUVKvw
3AUyOjTr0uTbarxadIK51ceoicFEk6K5QBy/y6ScUApKW9WWfgerSx9jfKgGHKfhGdZLfZ50fXIc
b3K/X1l4twiZhHoNQIcMzjqBXqWK9wnihGCz/v7ke2105zImaplrkNjai6qLt1Uyy1O6ST/RIuYW
Iy2bYkrSRl1ksM0vOtkpv0+rbdz84sktSuolElRK3l86CLUdIGu1fha99hNuYW5dsmr2QUk4N1wS
pcDnHoujtpufBhb7qRJX1VO3zKq/VK2h+VT35dNcpeHH33/V8N/u8y/C1S19NmE7RjtLtjPjVfhJ
r9X+h7TGnhdep8sh4TzguVS2tx9TPspDORY8zJmFbPVDApu4E6vKILjT00Av01I1B5jisAcLxc3o
jUoM/8AqA/VQIOTqvBuK6LEbtB0PqqpNjUtSkOrQJHs/HFYzW/yXwfai2/vOZmIbILSdhBFbs6Cb
J5spWkPoDjyi8EihmHWOB2vQIAjq8YNd0qj6brRQ72vLzbct7MfwTrM5jt6B5M/uR4IniMy66V8l
4EkPFQw8QlhR2SoVBxbuanyJYK23fmLM1PeQHKCPbCPBl6CEeRQtAvFZwQLivirlfC83qz6n1tpD
EaGk9igjyDi8mZYN+PWyD5I2a/BIe6JwjvgQrIv+CL2PNM6DkqxpVspawfmylu9sCXnS9x3434dF
EItcCD4GQPQmlX3PetN+WqZp6k4zjNq2A5im9ccwxVFnK+jIDUE4fR5rPb/AmorZg8CrPP4mIpmw
92TGOsHvqujyWJL9sYHX4WNql2rILYDrf4RRN8nckjn9MvEhOOwN6hAUyqzwYtuvomGABn6QTTR2
p1IE6kWHw/YtSpb+KILpSnrdmunEJ5F8GrqOfRMFlKEgx2vuLJxX7nfT7u/tqJbDQGPxKeFj/Y6i
ogJZoJSQlwVktvSAjBvSgW0npMi6do/uYTvYiQNkrdM3kw0UuVbgd5pkNQg95T8QFOBBXqKY3t3F
OpXyZKSsLk27gU+VzCqp3ibMrCdhiuoPUhKJbZGYu1GWhH2uGiOPfWinD1Mo+ofd8KU896kK08fK
7NMfu4BG7p8G8kV/lIEYw0yTkItMs55W2QjBpzYfJNMULPGIwJ0pVO2jTWBhuE94ZLJA8xcdEwTn
OM9dla1bOb2vDA73fG5VMT0Fku3w8+v3ajtYoAa2U9zS9q4MSf85nQr2WA3wb72RGl5TnV+Es1tf
N3wAO5704dlWhoF6R0sC2nEyvI01L/wkTJhbaKcz/G+kDZbLLmhxEHPBDp2Jb6TYr1w0bq3d9v3C
EOnhuerZXzAmg4bM1nqZhAvADX982TS80aiGdeFZDdV9g7JbXvP61nvy+u791dpff9F/UHExVyTo
At3KrFX78BX7V1aHepT0U9ogg4PFlziu29Wr/feH9ysr5baWcEpvbbqPWKmu/bAu0H4cKNy3fj/4
K7m021yq0JVOlZ2aS52GyT/ryEJ1hkCKOpVpaMp8i4e58QHJ4qO4j9ke9qO445bL1psiW2rs3iUo
vZogGD368asULB4XRUx3STj5Arus8FDCZeTGKr3yCdyGwhbabYRntLm0cSf/2Gw0Py4T7z1Hd5Jd
uFjIEAgVdfnXAmoNyfa1w016+P0XfmXubl9BMBNySIcG526Z3sJcZIAsRuond8Zc9m8UR0NPqmW5
TLzusw2sWsh0zE9+M3cKT8k4JyBbB+aSLGLIcRS/S67YS7/BnUSXL50mgSjMZWV7f9euesptbzzL
Qi4RGFQjOa06wutIc/EZe3NXOYFihRcsXEAs7cfdLprJ7vAJVRc4GOpDlICIlYHybr77LY4TqgkR
JpCQrb+scp/yAhJt8WEGy9vLaxvTd4N1kZTCttpcRvDnh0OSlNvLXg+xD1cDwztv02BM47oQU3/Z
wvixLIv2hAzGy/QAgzvRmkSoDNdV21+aqvguY74eeLoQv6PAZQdXS5AMHI4ll1rQ/m6MbPVoAiX9
9rzLEA51OTWmsN1FzQHPpnUxYHpGntUMlyE8FXwdq3Sx5w6w8UzjcZfVkxfDQjCXB2zLpStRIBkv
lRiKrKBszvs29avOu0zgCU5pKVvwSWnfX/G039F+8Isk16igEnFnt2nrLpxMC/p0dnxsFz9NeKyK
E6ds0ujrjtV46RqmDnbYohP3c2/E4E6QSqVHi2RyvITbTLKYDVtGaOKDWcDgTogKoXg/VpG+QE1n
zuH5FiBxop7XkssJRq9bdeu2m0sURtFX1qQWNVqrb7ymX7lRXVrwRiHwmEqqL9WyQvZda3sE38Az
3fuJGdybsB9wrF9YDI592Ud/WRz2N86XV94NLjF434eB2YJ2F9us6k0/J1bloiXFe5i3eCqtMdep
gI2KbcoafVHpNBwZZNEO4VT7CTcylyWMF+Wwi1Gqi11sf4yWdWwPBNr8nhUwlyYstj7YZVH3F9Wn
36MED2Wq/Gz1BHO5wjpIxyIsZ3uu2mbKim1ReS89z0iXLTwEYq/R3kUNyaxLVqLbckIDxgvBj6k7
ETtPvYJWfKIvWzOr+yQq8FKPlRcfCKM7t6oMBfQl9IK5b9uVkJH2d6TG29onn6Eu/9aYdQv2oNWX
MGX931vdp20WGzRU/IZ38BJrzWpUp8b+UvbV51Vt6/eo6eXfvx/81y806rJwoeM6Qbdlmy8yNCCp
0EmV9xGtxyITFWfv0nkknqvkpMRFAEsIW3J9sSG9rHNy1pUXe1ZQl5iriUa5zqYavQhAA3rb2rwh
1f3vV+jX5zFNr//+nwd50KfTjHtWX4Kib04rs/HdQv2ESqnLzwUHnG7L2kZVVqXV9xWqqGE2LGt9
y6jrtck7t6woUbAmlRSnJh6nEygKwSmG86bnznSCNupGiHhZPlzCaCKPSTNAnrhMwsPvF/7XtwkE
d35c+K0Cs5gaCn3xYB8gIwCywnuI3w1dBl/p5pPXH3E5u6bhwQLGJ+Qdp6Ds3uJUrk2uVdh3KCxC
ef/3f+WVz+AyeIt9EMugCn5iUP45wZod3sVt8I/f4M5DFi/Mq16vjR7BXZgzxYjOdlndQCS98hFc
Gm8dtkqqgUyXFt40VYbbtvknDHgd58p2MKrx+wnXv/6fGBMJ/I0U7JPOUtNHPdRjHkrPXjR18YmK
L5Axp/gJRapMk6PVXmRTP1gvHoOgLkaRwdcT3kNI2AYdT3d9vMGoo54++62ME8CKljtPO9ZcKjVJ
lM6H5SlM6+7kN7obwKNIFlit4ObqFJoGfNju5+WW0NVrW8eJXxLReZubRV/6Dh0T9H/m8lM3BUmY
NaW6CbN85QJzsYq13UFWlMkksyXAZXWnxUTHk5K1mQ5Sje17W4ywyho2i+Y0Dck8v0lpLU+VkGzL
LPwLvo5XrIVikOc+8hgPwfG0DyXAGbQVVn0NR9E+LFCh/aNKNQS8S1z1j8aK9XEeOVDRK6u/2zoe
3lG4rqfPzTAAQjN0Wz3nYkiSATHDFnbGR5sOZFlV+Yh/YMWHaTZcPJmYF2TMZhXBYqUJKJzm9nAf
TRbXdq4PdcHpRzR7NlDhulHkSkHZJ0d1wxKIdtLQrPIA/1Fe3Fcbei9eL1bq4smALQ3pkEwpjqug
vgPAKX4YtvK71577CU5W6LiQiqanDsaUdu9F7g3+pC5d2KL3vqR6CR+1WD5WaHnm9R54XncuY1ht
HXRtQPc+yQHyal04TX/QrvLrh1CXM9ww4CUVYF6PRWzp2wY92k+z8nOKFNTlDTeE1eu87empGXrc
oLaCA0kWmt6rJkZdTG+0yYazCoV+eYUjixQBRZZbd/S/hbufeyLUhfSmOlYhQ/Z10d1e8zcWdqYf
JBfqr3Rs4MnK5oZAeXmhfZsNIKKXCLlgQl+RXOuWQULak6RN0p0DwtBCaVraqCOYOuoLwskUd0lV
prLMsGXaKEtiM74Zu4lWH6VEO7JobO8HMqU/gYcJXNu3XdkzJK0rKHcDtF2yW8ftKzmGqx4gLFzI
RCJR84AnQE5CGxzrUNwI2utb41df4PpH/3NBd305w967mi6GbDbI9jVY34V1wlUeUw3icoOUKTiI
Rm1vNiE3H8KuoC6iWMgl7NMNaUFUpG3elACIDvFyA0L/2k9ybtaercGUxst82XQb2Aczz8Rm49pW
QT4kvOVZpKqG3qEFHt+FE5eed66LNNadriN0cLEJhmnNogGYBl9oHHVxxmi6i61lW/Lv+SdnEeT4
HNonS2NIyX7cBOE4cU6MWr7Msg0OVTy2D2aqooPHvYDR3TQWliNtAFPhL2Hbd1kKQEdGO/Heb3Dn
8bni+iKql/OXaL86UnX0g4XDjee6ONkrQLTq/zj7suW4cWzbX+mod/YFSJAAbpzuBw6ZSg3WYDsl
+YXhqTiAIzjz6+9KVZ1zLMh23mZEhV0O2QQJYAN7WmsxxXh3JKwdrrKckw+FcOyNr26YHjqBwNtD
lThS7V5rYjfBuAhnS1COSXdeL6mLRjigYAZ+dCzAazKCVBQymV+2TbphYZSh0ah2aXccia7CZUTK
npZy47QYruvCCqi3xl73KZu9T2jvWaBEPMcb96LhukIYEy2/Y+seGZmQFREziVNfTELeb5oZ02ml
FG3jSC26Rz7D/F+k6ex4er/t4YaZknFoJfMSfSRq+Zhorwlytq33wRPmVQy0r1jKttTHpLNX7JU5
v3EGtDRte3XTTJOVTHFK9LGSlRvquFmiVSfZts3+5oacoGZdFK4+OvOQ7OCKd/cusdWWmgNmxrBT
PYGjQdiVPqaqB398D+SrBQCpm2+JBPF8w1Q7RZxlzrQ+go+J+/E4vGf58nnbvBuW2rnow8ml0x8b
Z3LCChRxPuH907aHG5Yae4QTwrBlctqPPtKjyqd9vcVFwKwYljp1Apig1nOOmYtiw2ihQ26x+Cao
pyfMQKhOSI0InDvHJmdtckUE2ooC12mactuWNIOhNi9oYqE17ljHiXsxNm0TOWzcdsqYwVAFlEGX
QIXhaLVjfUhoghM+j9dttmpGQx2Pk7k9ne5zQlx/1eWDVskm9jhMvHGlFi2vG5a5zZGrtPOlmz1M
rbuJCQsPNywVhlk6gxjpca2cz5WX3a50Uy4OjzaMdKk1JAuhFXIU05LfdjLJQGTLzomknV7wjReO
pxtmOjAxSI/F5JjF6Ogntp79jdhDPNwwUwiwreVQpfRoTUp9atZCBHmm401VDDzeMNQsUT3ztE2O
QynzaCbiDsfYsP/9EfPTVBPUBuRrNyYTShA00eLho+s8VLxi9KKyMy8NulHQNvr9KL+YfhMxw3NE
WOk828+w2EeJJjxfL8s2X8kEzIhJ0TkZMD0TsiNh4bS5T5dtZQDMj3GvgkEIvWtxZz/bpLlcVZ/5
jJQfts2KYarNoix7cFr7eVq8Q87UCO4S9XXbsw1LlQ0QqiJW1XGpwAXvAMvn14237eow8THtAnKR
vrHWI6jn6ysHjeKR6qtzmvS/2iyGrTYN+AETyNEfwdxU7fN2vq+XON1tmxfDVmOtxw4Z2/UIfLx9
AV9gDayp8ra51iY8pi5Ba+i2/Xpk2bjeqQZd7ONSbMOTgi7AMFbpWqrhvFqPuabdXrUAvUGJeHi/
aWpMdEwrJ8BslwWrOsKQiEylL1RcHbY93QhS+8SCB1yQ9eiMOgsHRvZpozeJUmJiDCttdJ6jOWNY
j7FMKKjsvCKKNcs2vrphp5D7BAKsturjvLj9TZ61T6SZ1DZnwMTGTOU0LlZD5+PiIqkBzMY9OO02
vrhxpyqN3mEC+vbnecl6v+ko8RvX/bRtQQ0zJRL8sdagxHPm0dvllCtZu34TUgsLapgpWndikTgW
f+ajF/U9/bxqb+OkGNcp69ORpRlJjoCLPBNdXKut5v8GLBRXrJzWMTmSJaVBl1lgQRvlto1iQguS
sm4HPePhuYYouFOJD3PmPG5aSxNRwGlJRFv39X72eR05m9CCoCAxzHLoWq9LoM73PPHs1hvtR9fb
pAWORxs22XaZm5+Ajs/x5IVMVnduey69+Yv7x6TtgSKTAPwHb83kBAIceXTw+G3zbBgkLVYQHJTS
fp6t5DZPmwN1toWKZpv9zOsic+Ii/rjY9kfgYS62bzzDFpXVixhTYj8PHd0LHFCN2MQLj1U0bHEo
plxVU+I8ZwpAsdqq0Mm4rfsHFDXytWtrEwfdxaqdn3Pbu0OXdBFAzuPcAXXawj8JKMwG+6nJ5zFt
oWTr2rKiF/3A+mrnNQD8POdSMOs2lzk9J8smfjGYcXdWQH+mUqb6uWplHEcMmP069204vNkeeBZL
5v4KbjPr2qLJ3O8l8ep82ylvKnIlcZyAk3fRz3OT3haFc12lycZHGybs5Y12CZJszywdn1gjbjQ/
V3T5hQmbbfjoyPIyNgs8evUOgsdHp9rUzIddZZhw7DTTGAvePE/edO8W9qdkWM/EYr96a+NG7YiV
MKjtNc/d6j1wUQDM5jTbbj2z9V72qZO3bGmeIbp2BxKhq7TW244es/G+1rOeFNI9zyiz77I2f8iX
dNudZ7bdq9IiEGwv6meRTU/gbr5Ipd5SqQfJ1MnWfqjLTe3MqKvL+nmQ+gAK0A+bPQyz4R4JEvAs
w884Vrz+lDn19bDVwzDb7Yuuo6ywHfnUFm7/Oc0a5YESh1Wb5I8wK4ZNdlSnna5V/tzl/JBY1R0v
so15DLPlfpjQT5eNNH0GhDjzRVrvwQZ3Dqv1stt+ciCbLfdI6WQZtTrrCZKpK6v8srEq62rOQUX7
1OeAQdehAJF2ebm22UxvavRn6MhBOZnvVlqx5WKO1URvPNuaeomzdRinNgD9HZDTIcKietorSL7W
77oKgNKrzE0X97FKx8a6mMG1ds45Pc3zz77COAIqOTidBTHqJ082rLnQNXWzHfhUvDogdjtV0e/9
kJ/zqGCdjTu9lhpsdqlLntwJPXW3lCXxuO/qru8iwcXSfSIKOs9XaMNB+WasHT0PwZxQ9MmkwDt3
2/IIJhwAAVvS6EXOT6pIHPc67+OyfWzzpZFnevB+caKaiIDWTdbktEg4O5r685BmOK7HmX38/Sz+
6unGEeKNuphRFeme6qYqEDErMfb7sbWJ3HYhmKiAKe47LtFE+5Sn5TMQHwea8DPH3y/8FxMLsDIH
7XF61E9OXGXDZ05Rmf5ILc2aK4/2rrvrZ+4l2zILJjTAFkkspa2aJ6fJP2VZFVB0zvnbFuG0OD+c
42UqxnK1Rf0kiLwY6rT1abMxxDVRAaqiHArtQ3m04/7Lgt47v+rkt23vbVi67HISx5MDDjw0MjyS
yULre+2t9cO2xxsG3iQJdGvlkD5ZrUrDAofPwWID2VaxM1EB7ShkBl6z9GldIETlNyR15JXjSKfY
ZFrY5K9XFUfNygj6Bx+XtIMblLPLYh3POBU/P2O5qcyV1ASplrQVj5NbdclVJaZVh7EsQTPTxxW1
NsV63MQHDDVjarAz/rg03U2bd19yb9o4O0Zczdc6n6qm8h4dr3RvYsjy+emMPPKWrYM66+u5F0m2
eoMVu48jyPHeuVRl35tmHs/d1L+afsNgawFauVGn9iMHFFfvGVB+9ErSsVuj1JvVtNv2FYafntgW
K0nN82hS873dtZMvBX7Z9nDDeBPdrW6dizxKehC3UoSsuq3PIQ9+cTlDyuL1Agz2bElGVP8IztYi
jRKcncyN5jpf3BXVZZbbF6WUfRsqkDBxG+1WsQafkbuSpnjwlI43dZGBzNQIz+vORjvkSPJoQTFx
9tseAMmkYs6fm2bRRBDUnrTjthzTSHXFB5UufbjOcxdse7hxOdtZkSd2OqWR1/dfiGyaCF3Gm7Bu
4GE1AnJvsTXJFy+P0Pk8Q8sI7XXczpeNr26YN1gNWlCJY+vS2FM+UEaXRG6CYOPNDeMGhMVzajcr
HnEveJ/jfuWjj6dvA8Dj+YZ141i1VrEM6hHIqHrY6TnWzoUHcMImBD8GMOwaWhiNzLpcPdZ98qjK
4us4nE3qnF7yrffNTVbjNq/rnDle/sgSrpKwXFzsGIrK5Tlgzq8GMCwbHPRxj27TYpfV6X2DSrHP
ZLetSYebzMblOle0Fi5A9ejl9l2NVpTcFduiN242Xs0ZG1heAbLPBl0/LV1P3ajJrXFbKpCbfdBd
Mude6chityIPHdA6m/frNG9r6OBm81WT9EstLLx93jd2NNvxeBirxduUyeJmdzJvk0qdeOp2eS3A
XWWlh5p2bFMQwM3eK8KconXdpth1yfDF7jw7nKttPCFgfDbMtR/aJKtnqO7MYMU4iHrBWZNs62Lk
Zt9VbKMZ2Mns5PGFx1TyGRpQTbspocVNUuNy7QFr66CrCiKpi1gRERQq3wRMwrQYdrrAG6Q9FG0e
a5V+oujR90un3UK3g2cbl2qpZJp4fW598BKkcUOrkTOPOlClbYLsgmfb8J0Fs3UrCwm2Ha52uANv
G4tv82nfNF2ti7BVJ9KoziW401vInI9T9XXTjW02XaF5eSDIlFnHvKiuBJhd/XJwH7c927hSYZtJ
3ki72E1DPNS7pAbnGFBA0yzfbxvAuFcrd2hnd8mLXcvXOUBaiBwW9AhH255umKnbeSgtLBxojFTz
Qz/MANG4Ij6TJTlNwk+uPbP1SiqRsNwSalcvYpkOsuNTGTB38IIE6Z/nrkkT9mXbhxiOM21GZ1pa
nDfdIKZP4MlYyC4HimwTKhh73zBcnhXrsNpdvtN6ym9orEuAgmX+sO3tDdNFUUHXciz5MW7tW1ai
vCvhqPubHm52YumyKMG3rfMdX/MLe2QrMnFsG0SAmw1YjZeM9gJ46M4t+LxLnYYFcvDU/bZXN9xh
dwA6yHIStRNq+G5lag6yJF623X9mB5Y3T9QBGlLtIBrlQFWsK3xLJv02yzIF0UA1xWuoouc7q53y
QNP5Pp8TN9w2L4bZxsDEcK1xCveOhBQTp3neRUVhV+PGtzecYbBkujbm3TuWox30Wj0PKvuw7d0N
Sy1OCouJVec7cM24wSDLd07Bts66YaaAF+bkRD6645NiVlC0Ir+paT4NwbaXNwyVk7Zvpo7kO6eO
96tWYu9m5TmOx9Pq/eS4NLuwUBewh2ye8HDtZM/1PPOvkPb1/uaZ+T9f5/+bfK/v/npS9+//wp+/
1s2isyTtjT/++wNEgeryv07/5n/+zut/8e/99/rd5/J7Z/6lV/8Gz/173PBz//nVH6Kqz/rl/kTp
9fC9G4r+5fl4w9Pf/P/94T++vzzlw9J8/9cfX2v0Q52eBtex+uPvHx2+/esPcIX8sHyn5//9w9MH
/OuPu+96ePPXv3/u+n/9YXnin55LpXApmoEAzjox/U3fX34k6D8dG7TWkoOMFr+dGmOqWvcp/hn5
J2EeFVJK7jAXiXfQCv3xj65GSIifUvFPxyWUotmYE3TT4bb4749/tTz/u1z/qIbyrs6qvsPXnCzi
f/eDhwEc7lKHUryd47yBYSEPHZd2yqsI2kMfJ37CvQD+C7nW224KZvc9ccg7b+4PWaM/VDbkjwd6
Jh37UuR69Qr4CseFIqDrUnyvWYrNwOqq5tgZI7bXbqQukksVIDVRRjRwg/6mCrwzEMCXQtHrEV0K
7hOXEuaCLcq8cAWFX4L5HaM+hBzrof0owt4nOzu0H/MzF8Cbr0OdyqGcSHwXekXe5C7aIhVJUvSn
rxuO7o4MYRrKYAjXCLAFFVb7c+7WS//Jj193aklxiA10BHaR55m9xdNgxwUAsZC82y8B2KSCfEcs
f/WzSy8ggR3wq3rPQucyvXL2y3V5SKH0EUxXy56906F6J/D/+Zkj7aVM+uadqC2l6yIFzk26zgo6
aG4uMOPT5emdqtD5guLgHfp7D+zCutNnZ+GlqPybEc01bnIQzioJSSDXJ0H5bjxUu/gw+vjk0LoH
725QBcNFfeZKe6ntvx0VdN4UexlWalxAdtqtxGan7wz0tXPKUkXdjdpPu+odD5ZdepX3OyRgd3nA
brJbfubKfrOxT0sPyhoOq8av0mSKHNyxmTO0rGJ4CMR/6G76i2G3Buo5vWQPPxxzf58kP54cf8Fx
jW91CLeJsF2cH6CFxNHyQxGrH1wgQZZyjIDLcwCazcloP6SJ7LwucBsqnZBlObN38J1F/VE5Mike
lqaurbDtE6d619qTp74yiL8kQcbZwp9qRkV5Cd7bOtGotUOz/F2bIRoPVK+mSvuFLV0JhuRpzYK+
HeYWfPjUaXeyKxqxazN06+W+u/DEiiDkPHnfpsbS8UVK1nh6YMnk5N8GW6Q6zHNup74NpogogWrX
3opruQYU7Tc7q5pAuZAuzbq8o2qtlXVlO6oX12O+5uSauXBBg4KXa+0LFJS6YCqR/y/9fgJRxM7h
2cifFsv1/KyBQvCsmYdJYVnifsHdnomj1HXd3mR2vL5D1rvDPoylB5btRCVT46dxPi8RKqdxfNPN
2mJXYFqfaBNoOc65r4rMcp/LqkmXP0u3LsWTiItyl6kWst2WTOcEeKW4+Yb665p+AUU3C1icVSOA
1Dpr9vMEWqYvFoZQUZVlktyhV2cuyjsxermo7yWJu/VmkLQeIAHrijV+FG6eriHXa5VmYVeyMYwb
SxSt36EbUDzEvJXfK0vw/iYBbwVaFDwOTZ+jJl5VXGtQFO71uHriHcvVFL/33HRm/lC0FY54Ndbu
s93wtUhDF1S4j10hk3kOe7eX+9hLLPIewnts+Rh3YmXPltJozLzJlFpBguHYity5tF2ru6GIafd+
bopqDviIvHe8q9MhQwtEEntFHbEh7faDIHncBblHQeQArMWoPjogAvKyII3j9hLCNbG6FQkt3Q7C
8AQpGgFtvhdJal1XYHiBnN5t3aWQki4AUWj9PMuduzbFFfN1HMs52wEXUUBYwlKd3g1554JuZIrz
qfXbAaD5e0uhRfpqVSDa2INudWR+Zst4PsxaOPQ72Nbz5sFjxA0KB+TAh7FQnrxFxjXGeTlUMrtf
MqfIwlpale2E3jL2MsjjNntwLdFdOYp2TrTG2tbM77umeMxIJtfeT73iMylgTlouWXsYdDcN99aU
VMkDsGjzl2yZVHnhWtgiuDhW+1rFdbpcN6SpLu0EBAzgRVFTEVRZcmISVovmoStbyn2XQ6Z0Dr02
AZN7NfedCN3MlZd0Xvddt1oq3aORAZQK0kHB6c8cdPgOdHTdMVgdaInvuVBLGXDeySpkCAOizJs6
MCDmiFiDSnRTv4szqvYMhAMoJDV9IfZFg8P1Yh3TNBxLO45sUn1pqkG2gZcqL8rSiga5LtZgEP3g
DwkQGGOeYkbAunJVWWXlQwKnuwW1kQIrDWmCtU3eNaXrXEGXxz1QVpEDVW7pZ9oBye6KBn0oePUN
tGHWRoeEaCsJ0A47aduvLGJ1O4L+P3HhSDey+6YKEg615yupc5sGaymmNmwGUnxWSueXEgTfPl2L
fghARJ+2F3xpFn5EmWFcbguPkjswnnZLiMZFXr53x54kV4JBnOaqTXmqAjuRKr8o1j4bv/LCYp81
bVmdBZLSPJuDdbQzZ/bB3KBwqOneeleikRBk9DNgwaqQONz8ySYZuattuGOXqesmzJfptOyLFvy8
wTql3RDGOInz9xpCLOg0QrFZX7mD1h34MoBCI2GRWEu8L2aViSDDzoG+OrvqJI1bvyjpl15CaMBP
mVfhxYBxYux2hQ7EvB/HZtJ3UE/J+aU38Hi8Etqm7XVhzyIUomluNelL+pgviZfuZAr6vitPE6Zy
rIWe7pO+T6fAGZdl3C26qS9rbX/I3bo5FJ6TgVMhAY3uvs7cWh2athibezrWS381pFM2XgKpP6Wh
DdkGBuo1aCWoQwF2tOFhjrnlo7XKkkHdW+pK4xjMot7Jvhan+SqAFYD/aS/szrKK7OBJYAl9z2my
G0g2fBUZiCKebVx2zt0y5oDUj/EoAqkL4d0OoADL3xEcgfzLtCjN36nRG/Sn1UFiA7uq9OKozqZ0
DKBa4d03iT3fjTUv27BK0vbD6SIAKRmTFopdZWLF4y3SgbYPzYdlvswgyjDdDWA1svy2XdfpGVlO
Oh0cSUpkwNJyGsKmY8y7Z82C1F7lpeRPhyZJegFdWplGZRd3L3O74oOKelJrVDaMh+C+LFiUrTKL
QKdT1g+gwrPdi2Ve+xCfzPpdaSd97XsFotQRUhtl3j/SPna6R9tZpo95n8xPYnaT77OA0s41qEEt
ADpn0iUhUlykO7jlqL0ngKezFvedyKgMJRq1m32SxiO9K5vJbW+kshqfACJHfWIpSDD6VgqwDNQj
oZzyIZVDhXQW4Z9FrWn8TbIMGutDUkxfaFZq7z3aRpOluXbyunCidJlLy33oaRt79kee9GQN0ZbJ
hySsO2dIwC7MYhnfggRmiO+SIUm/xZPdBW0lyvSeY8eBEhc+R5DOLsLywMv6aTyMMU6HvU6tVh7g
2cbOfrDAbDsATYXMO/DDY/u5H8g6+eAeGySDvMfIyFeRIOHqO31RFo+OZRPISUy93jexhorFOq4K
qUXIq1SHlDgWeead840MDfPA41cwFdXtqvNrFs/O7QouJdxVEwCn/gT49gwl+DGND7YuKk/7wOuj
wyIR1qxrv06lqMJWMxsSRXAFKP1uc16Ldz21T/RlrNV2UC1iSD5K9Ev7S2FBSAqVlSq7hfQ5WLx8
6NQMn7Jl0D50KmiJk67LjlUyek1YjlV/MS2i6b/IGqC9C1Bmp1GRjTNYPe2i39M69VjixzLTYQoK
JRXoYiA+7ywv/pZDCI0fC1sM6rJwPUi/WtV+UM7XAurGK9wcTzVglgY6+MbSyhohHqH1AiZx8FaN
iEjR0LbSS93zFbIZFMIxme+RokwOFRaXfgWLSTXVQZyw3gG3FSDloRunzXxbjCBLTMOOusR5X2mv
997b/VKVn1BfVvO+qSW330k1WB9bRFpx5YP8AMj2MB7WKeP+bC1Oxa7zbsidOcwgUFm38NI8CzjR
mCmnLoIMvvh4OkSgeAgWNKvV+Gay9qu4nLDgmGfoIcRzUJF0AOFNpeMRC+qCFyUSMx17P+7i+oDO
NoF2xh6f4/myyXqU1xuvsSefTk6BiHws4H2stpz6fdJAK+RPTXHL1P46zKmnAl6gbS7xuzKr1OpX
rdf01BfwCjvcRhOKl14wgPAncXxkn2dwKs1dk8NH6VI1+E3Tx6Ptl5bs4VrmYzGRxU8XkmGdJtlV
677UmcOeIPvdekHdukqJsOts8PplZZXwx2KSsBEfdN6NaP1xdMA2H4zp6o2na4ItoMJca4+JNABZ
KLwfuMITNCnqJY0wG/CFE1nM3qWAgyR2aCMerKshzxznMwfz06nl1SPimrQ0bz8x7nnlZYzUSZsE
jQJEHX6eJRqKR1sUGkEVaWTy5xR7ef1hGu0qDtrOAQQsJ81gfaiHeU2AwCsFAwNIyQkwCVYLCYsw
5VAG3eMcXwXfu/awdDSychANlnvKakv4DgXKyUZxVuU0i1D8zOzPBSRnwEaf0rpb+K5IJwd2ODj2
0hO/giIl4FAz3Ilm33HmzNR3PQ98uxGR45rXET5C03MkxD+JTsEJJdB3g+YblyPl8zpig3ZQVQMC
N0anOL99mKI1VJdWUO+tAF5ZkF7gvgqx9W9kaO1+Hy6+NGG/jhZPY7tC4j/pMhMQniYVurMpQtNT
zmV4qJMAzt8KRj4fMqDBGlWX+bLnCDH83w98ikJ/HJcjOEU6zXZt5OIQPxpZ27btSczSYYwawJXn
PSqWvh6tYG4Aip7SwKE4dM61db7Jqr0e1DY70gUqIT1gl2PURc3B3amowEwHUBPc9/uK+daZdLc5
Hoh8QERHhSBUgHSEmW178STmKckx3oQMzxp2fvdRBVnA9060PJ7LMrxOIZ9Yg14PZjQpZVBxmEqG
lVyLT20zoLnrnDKK0Q//dggjtZBn3oBK+UseA74GCbzjgL3qBekuf3T32bX7MAdz5ATjJ/tLsZ/+
o4rQ36Pb8iU7Kzn4Sl6biaXQBaQZZjMjN25xq5tzHVg/Xy+kaCiH9LCNc+31CCedBFzIPfI090vQ
IDWVqQg0fe7e26kd2IaHM0ZgZsP+WrMfBjRKyU3KSz6kGDA/zDZExKM0UJdpiDZYloRe6nfIR5Zh
PgdTHMpzy/mCHfnBBt+MbkwofJDW6k6f20VLNL9HqIE74OpreS2u+8je9YG6te7a3l/PjXyax98N
bGxVkk0spWJEEhBfLaw8GhuOtI04l3c7lWZ+N46xXxGpNVY7nNYzGCJn51yIA/zBQ7k7m07+6Rfh
SAMlpwfFVrMnqHOAqlvmAUrn+/6aRLg3cL3BO7zoL/oo0Tcz+qciQnxrOJfa/OnIkgOSaEPP+1R3
eJXuK3t4UCSdXnKLInB33R7JttgJ9Z/Cr1ZfB1bIwzYNyLkT3Ewe/7V9fhjZSKqmKy7/OcYqzjtv
CuF7qii9RewBhxJlgvCURrfuzp1yZ0c1LsuUK0hgWJhp1x/DNTx8WR8l6hLOZR1eVsiV//6a+ulw
EFFnKBO4RBIza090Ehdzi+mFMGIExg59AFnCnr7zh7D67AT9nh/OjPi6c+KvY+5UkoCOJbfZmyqI
wpugPIVpZfuqDDzkP/08bL6chkVEAS8bVLOnqQ2pe6Yc8AI0Ne2F41q0mQ3eA5S4Xu8l5hZeOroY
ety1a0AiLGior0rpe/4DSKNoSP3ifbrjAZH+ErrICe7jhzzoovROBEsgp+Dccv9kd4MzBtz3oJP3
yJvdTZcpQb8KLDgePktxP3ZfKnWm/+hnh/CrMYx93NhVP0jUJaIlDaoPLMpDkYfrF+9A95UPVd0k
6G6rPaHR2fLL6YA15vvVyMZeRpOSxyHZe1rqoQ1iEbAAvz3LoCmjZgqHa3QX3Y57K1yfvXOX3U/c
hVdjn37+Q5lgZUpYXo2NDZ4xf53XKEeO6/db+c0Q8H0oQ40VDiaiMrMS0aWlSCFmOUEY1wXZWBGc
3bE/HcGT6FPn2CUo5r7+iAZps85rcRg0YA2FuKpf1ufM8XQXvVqj00f8MIRxV1EWczE2GCI/9AdS
hnagLsbUV1ftXoQNIoJ989n9U1/qj7Lxk8ffz+Db4wf+McrUxKZcMryHcbrjpuRaipfTzta+t/jZ
RYuwgCt/3Y/wtKb3xX138ftB39jcaUyASsHwC4Yo1wTSz82cCKSGsSvJc6zuRoiY1M7n349hxh24
zG3ckx5SXcSxUXI3Vo7Y9eqM03ra+tMRMoqIQumVCJNDm/k00ODOD6pPUMI4t5xvTM4Y11hOq3NV
DDzihIao9zO/TfrCX/pvfHyu+bthPdRACRVqN3YPwrvz5vcz+8Q8frC6y7I8B5h8wUm/2lqnd2EE
cQFK7RSIpte7d02QI0XkB/sI2aV8IjfT9/wbvGkrjEPnQUM31w/skPhZH/QqlN+ni3MUZmYZ/K9l
YNzBlSJREjd5DXTKJ+7GWAZxk9/RcLpJERCBG34KY59dyZDm/7HLi1BI2mi/YAj80SR82n0/nDsj
dGIHsCi+BJw8hBhuUA3+qbeA+Xy9GCO5b3cNIs7lP/dXTiOf9ptnSwfikYYtIawv0xVyTtF6m97Z
gdxlCLLHIBkxz26A8m94jkDzrfkaQxpXy9I3Mapw3hzFQLxYUX8AI08Uh8m114ae9ElYInMfnPVG
T481NtarLzU2FkJRdHJ1y2lV473t+bjHd9WFgGGhQqv358Z7c2AYX2lcJVWpmNOvGC4pbR/yHaS+
TdZz5BhvjnrU2xi6Jwi6IB1E1MaB0drW6JGKz9E6nqiNvmXiP2x4gS04SEgQB040Mltvoj+rH8rZ
nsvlpUrPgma3fB8vTtG6HQ7CT8Kz0d9PPglcAS6MD9+EAqhhCmmXVNoeMGAXIUt8V4UFNuLDGIAp
JuyVXwWi9OMzPt7btXIERaiAlIuAj2dOI7UahH1DvURLcYe8OQpvhxQ+zpnT/Y0PK16PYpyySIRD
9RcyOnAkwYiQXXT7MoAoShe10p9LuJM0ELvlAv7AfC62/MmRhpMUsRDa+AXBDWaYuUAVdBiKZH3J
aDVZWF5CaHqPb3QCeqPCJDzXcvGTuwxKWdJGDOZ47ukkf32ktagRKA7pa6xje0TGuD+UcCL1owqc
Bfm7+k4HPdKZ+99P8tvd83pUw+oky0sUUzAqXx8L91Mh6Jmj+u1V+XoAY3tOKbRmvAQDIIUX9E5y
DRCtX9sKmlQfi+wcnePb5AsMADlYAhsUcBvN4GMpSQxkIIZT/4+z72pyHFea/UWMoDev9JJabdR2
5oXRPYbee/76L6HZe0cCGcLueTl7IjpiSgCBqkJVZlaGl13sCwfOKRKrd2W387jCYmXf6zN6ZY8W
DCigtR0IfbU4tfIktKl5/zw2DC2Cs/DHtSMmNvAs15BSGSuqUN8r/RTwsEGeSJgl34lmiBlK6Itb
oaM5qOrHg6X+wOiR8mexrzxmAFpHgusfQF3ECeO360ATF0d+kly0wY7RA/AAqIFMx9ln+ZaNiwBr
igSHhrcj6rrURagwVKFpcgnWcg/Qan0vO5mdegvvLIpZmXguP1VPoz99u30T1i84cnQu7FJXIepS
NHsG2MV898mWIAjyxJnoe/xqSrvvSf0uNufCjF2DfYw2YrwGdCSkVCX8CoIevb79UYe2VqNEvDP8
WFze6Z5rxUYie6cbZmCKZslZOhqPLA+7vv2gtUEXG0BW3BcUJ66t4smMmbFCh+kSO+ljbEzJ7b2u
Mw0r3CEIz7bup8894zhv2oTMHxTSDAQPeqV5hbWilYY1Ls+Z8ZiFrAHlLANUulQXeO+rsYbjgn6m
MX/vRhYhgu61IOghKEgGKjkGD9QjLTcaQS+ZwzxilOh6E9sGVfNAdidbsJX30DGstnWk1tQat3MW
8vB/DtAfZXy7teO5/gnUaQWLtVSUMhKcEf0W6CoH/Uuofg9qZrtjtZ0GukkQ8CK3UQSOmEqZkgoT
YBoFIpatM74hDZzvofFp1XZyHw6WaKpfs68z1kbxzFG9omxSDgcSM4CkhVic7On73tN3GaJ9vxN9
Vvhbx3nKElWsSuU6kPog4J3px/hW/cz+AfBGEyqPjRXarM/GMihTRICkKXUBMEne0Z6zFz0zMTYG
Fx3A4Qn5Gkq7NvOSk826Ch/XS5Qp12IskwiZHGymCMjwdCdbUmpxyKO8ClVl4lwSZFIOevqpw87q
116Vsk7dxoQDX18C9s6pSrPayW/5SUZ3wjiBjeaix/OEkotoVlb0etubk+92a9FUEBnyRMhTcj0G
N/Th1PwRGQB7eZt7q6D/COeJqj3d68nDVpi0CKtL5MYRg8IWuR+1+pkn35Mmtefx7faq1o4HHVYV
JUyRV3Qe5qjLGCUo04elweNiGD8WGyONHrtdZGGurWV8koQ4OHSfos3t1FP+zrC9SvrR2kV9DDmx
qhoYf0pdlQIoL+BzyMltnAChEYBLW99Fz3AG0M9Rzv1PrmOeX2pSFHEGsCsB64vCLZkKQAWpUOKU
KZeIp7NQvQo8HN8a/eUYCH/TCFBxxAGCCgQaFJnmR16CglZnAWto317/5vIvfgZxyBclByPg1WnI
SsHpo+OAMs6AhpbSMvja6/yVWiz1gZEOJWIKrVYnuxNc2VkO/E7zBCwIIGKbxQLbWJIqiiIQWFDN
wIOYuiSJIkyKMuM0TaN+zPr4ey33+6RaGLziDZ9nXNmhYhVEaJOWr7B1nL+4+l7xF7/5Uu9GGw7g
NQYrhRE/1iEL9pBaSMj/JXlFkujkoRiTEeuKisAD1uo3BmV/3j4N6y62gdyUJ0UvWTD4VZej5zBV
JhVho3VQUCXAmQWeRvCrr7E30109mBixyUWWig4oZxt2tEcwYZXf10+D619BPz/6PAMIHbjAcx9r
/NQV3I/2xPEm5md8CfeTNZdmduoWc3qNU4vFRlmn6sQ8cFECMCd4u9KTnoOg46VYATFUekYbZ8fv
0eSxWs9wtGMdIZ6Rcljp3975zdOEeWu6AQIMKAF0QtJAolWcBnTwSe8OzyHJnnwU/h4WqzL7B24X
OAyDqwbweZV/DVKOL6q6YpRR5kAtgLc0N36KPWlfOED3MFLjVU53bWiVGyitNgEEvTiKMTnJoh+V
RXEl4EWBHGR4s+1Ph2FTIKIBQ4xJndfuTFJ6QR4E2OpswU1+SH6CGFLby17ak5yg8hSOeS+3Lw3E
XgFBxnN29TqXoxBVYknDE8vN72fQKA7lE8DCdgqmEu/OgJ3dJT5pNg/fULnymMnX6iFLNvivffq6
aLKcTXCFeFp6xkfhTn5ndk76KKLBHdosL7QRrK+tUVs8FZOkZ51+frcHpqT5yx3AA7Zs16I57IUZ
9fH+QwA0IzhFDvNubjlBwoPjNaBQVDRirj/w2FZpMACPiLA52PWpPwYEpfSAGiT6viGgKMxcemt3
VRRf0ARQeVJ+ubaYN1o2zJg1AIvFrjz1XnrUjgvaMM13dlp7Dk7XGR4xo+nASiAqr/qCk5bzU8pD
o6uxB/TTIkv34Iy9HIwswdY94Vn1FFdwBZvUrfnn4Bkv2sA1vNJuvMGLfNkffd0BEJYRfLaC6sXv
oicugN8BqFws805efy2GXzQa6EO72y6JZYPa6ZkvFG3iSh4AyudG/oyW3uSGl9s2Nv3s5UKozJ3v
x7TMm4R3irv0lKNC6Nae/FPwgge9g/MjPLfbFkluc+OL0q/qGABfPepwfqZUb01FmiKnnfo7LhmA
vU1fokBmefbNfQSCEDUXNA9B5qVOrKyEcfLnjiDb8gR3eFj83FqAQMPYzd9II92UlUZvOXlcx/9v
k8oj5aSZ6nDEKos7oTRTPz+1KOMZlvq8APbWPoquYsH7Mk6MQI7EanPRhAb9Q8GNoTd37kASqUWY
JVGzvhd8dUeeRPKBXcza8jykMwviryyAGEvFy34OZhE/AzVRY/iojO5BlFkxWdw6Kxc2aCE4iG5x
4thiORjw/IEhzctHBdAQHgYoX9VejvaYG1t3qlmhAlOcUju28UhodyW6gjXYsLcP7sYxAuBFVAh+
AFGNbodoQ5RIaTTi4EKZbonftVlDQ5CZ7LHM0FWRpM0x+ANmUAZFf9uVMPv8aNzXnCl4SW5jUJ3+
nuLdI7CmJZwXQB0egugxwEBFo12i74mkZsHUgeKIZFf2AF+oGzw5Ixv8MY8AfKcFZO7i+wA3zwrZ
4sa5vTJNXRcQg8D1JC/eKNUehXI4qQsa/V3ecJ4BML8lJFq8TwTDVcR4X2aNK/Wj7qkCylOq9Hup
qre4CEYHPSxgBIRwOFTp7IP2ceCLzqkn4/fto8D8veTgXjwTtUmXpRw5CLZK99CWtqXHDL2rwo4d
zsLU8CcgNM3YE/Yz2rbs/dp6QF7tF3VIpErOwKrAp9KPuic6BF9S28HDmY5usb7Oxk2/Mkbd9A5j
ojBpN5icTrbCStHNINUD8/aOslZEX3VZqxqVk7Ai2UtbdwB0jlTMjO/ix4zh7B7LtWxlxpeLosUu
lySQMMejAXDtDaJGodm8tMDO6fZ0ku4zMClLEzwrX5YYHnojLlyZpcKtlsdTNAQVDs7QWE0b+oue
W5n+WISzy9hR8q6/cZ1pyIiUjFOFwaLkjAquagEyw5mppTwFQDB0Xgnc8IlhcfugABOto3/Fo8Nx
fStEGZ8wQ3sfFoMntKl/EgBDZ05Ws6CGDFjKjtkXJ/u1XuRfk+QnXVzEtppUA9QAeEu8TUVH8rl7
AiuFOv2j7LPwluSg3zJGJRK9qs5C0sKYUCyLmS7CWzCpz300nWrVgFD6CH6Z7Ke5VLFux/a3/LtM
yj8WUgZaeYGdHS3BnXY1inKcxT/UOwVpfuFpjFoO60NS7i3h0RgHc31xFrWEjodeRmaVKc7t47K5
m+iGoQ0OuCw0VKhPBz0S0KdhBDhoXHdSvBWczmNB1Oi1GChcoIRKAraCvjv9GgQFU8sTBfE05oba
BHt9MlUOMe32Ylb+62wGsBBooEAcY7UaaRkCrsqAjfyDNSYFktTL71CORp7HWtMqz6OtkWtxcezn
NKxaaYYbIVQc5a54xkAWS9mPOyQ+X4yV0UkYsQW0lwKIMYqHEJu5toUTn4Ziiw0sOLfYSXa8z4/J
AwFpJJ/GXjm2d6QEZDDrlqunydmwBMURqK+ghEGXhEdMoIQo1rI4hq8JKHkZ7uDP3xKkfna9W6BW
YLKqv6tK29mkLEk4MgaK0DSwQEu4Pi4TmOzsCfQ7W35tf2cvwy7eG476nH2iCz/a4bflOIPax7gP
5+kwl+6FGD+DewSoAgnQ9bne6EHsOQNImD8fVQbVCHT12Mqeg3NsF+0Erjv75PblLjk05oCuTmfx
h8z6b5N5kclTv4NyNkqjjRlmr+N3IPfkjdZMc4b6/9advFwpdaQGpZtCKYYFhXvgh0M/vd0+s+QX
3tpJKj0y1K6RZa7mnTjk20MH2XU77DX9I5XBmjRHJQ+fbhskn2ZlUIBqC3R7BB16KtefLonjKAXT
GSlS/BrLhzg4zfzP2yY2PYx8YYOKrpqSczOm5/Corxc7GTkfOiS2sA8tZJrMjHwFVTgfggtr5BNe
eBhQdjFonlgrnWIHxUFC2MjswW+c5ffy1ljRno33pKPc2aaIhhfa7RL2kboAAgQhVR6DMhARksdg
bxz6o3ZKd4YHwm9tzgfWjVvV7miD1ElvMwHjFSecw8UwQyDPwldCm4itySotlPDw/1U8JXUAJ7gd
y9ecR8WtzszFaqlLAKaCGEJkAWAQl3tQ99XP3M/3/XE6yN8IkjDzUSewtdf4BV/5VO4KJ38IQeoU
97WTeMkeREuHUE1CV/ZZ8WV9P1FvgwQh+RACmixUxr9ISguNlX5ytOpFKj7CgAXt3TSAIInaPh7U
q97NCKkDPstm3JcssbRQhEIJg42zvpFYwoUFygV0S6kZzdSiwg4J8D56riAkr8nPt+/k1jI0NIeA
fkcDHIf2+pK0RS5OtQEjlfaT6zWrmliZ35YFgxStQItQ17X0Lhmzqsq6yYnnz3J6VnqG9iqdhBk8
Hvwi0LJE3Q6gM+oQtuUSgWFekyvX7QQ/hs6VAIAA60CtHTIxg2l9vAIYP5S1rjeq10axESRsFMaM
2TxGVI8Q6Um5r2RkTi8gv/j6WsGUdBbsQ7MeJOlrU2KmVlOhLhOuVXoPqTS3/Q7dDYBZRnDdntsd
2gCveWeFLmtA5obLvLZMHTl1GIy5z/GtABbiwc8BNfk9eORQ88OT2YSMwOyznMhGjgThfECdcTYA
tVr15mI+SThOwcYatd07od894GXgzA/8j+5t3rE/5EbmeW2QinRQy2wDscMiwYAiLrM7aK9ECm8C
9Yh1ajYO/9XiqOvVS5HIBWOD66WK0DaqTZ5J2dkyAYQXj9YC+siiSIUcPtPSoSKeTkUhpT3VFiE1
CN6yH23FEn3OVp3bLmPriwEDD+00cqPRp6IWhX6yDC6X8odJmyWm9kVMckfSslkIV49VcN9IHAin
/K9FsgcXoVxDH1VoyRqLUHnrq9mPIRjENaLfatGui8DDhqKoJff8MYYjMKD6JA+DfXvZG7fy6jdQ
+xw2EicDQzM5kIIxyymzFjG0Y9Ue1R9Qvrlta+ObXtmiorqqtGVWY11OIz0G/GFED+62gVWHE17z
ygLlYxqUKlUMEMFm9WB5yhb4DGCmTH5w19uo+AFG6gh7WUSHFU24h/Gpff+vNbnzLwDPkUgFiDxP
d+HGvB+ETsHVKPvYKlGwmpGn317l5kkFsUtGLVhWVcBHr88N5PkqSWjF0YFSjYsuGyjRjV/97m3B
4QEIjt9v29sIRaCx/jVHeRZ5SoO+gAwQqanuCRt6dEkJjtnAZNmhLmCMKZdI4sFj6kCl4iBEB/J+
5Mp28ZZ7xSEQTAIiDxwI+6MxxHLYm0cHqC4dtF0RcG/6hVkrXCTxuj46AvDHCSnxE7kHxa+/d4/5
EyFFT6fOye7rnxnvi3bl9f+Z3ETODmIwSi/Al+Eckw268AeA6McZ1PcIl6yTrPK+R6lVttVvHcpm
oP1AcOw/037+mASoDfgjENnooFynTQrxRQ57bozveSi9awEEF6NZ/rh9hrbCk47WK8Gwgomp0NOq
VT0P5ZTDzfxThgF67SH28h3hibFwHJt+9dIWtY+5UFdxFcBWtqvvlbsQpX8ZfZL6sdqzvfiWAyWs
VdTKVPCt6aEW0pSViGDZ6IjocHdBb/HRW5SLVgAUYJ8zvPX2Nl5Yo0KGHnNJrE+wRpis5ROJUOqD
hCJusmdJ+W6khiS5hUNF9kK4RtenUYISWIK1jY5hpN6gZWavDY5Q/dYjg7Uq4kGo1PDKFPXB+CEJ
1F7XiP4Bb4UHQlknGGdpLznVkcmn2PpiBMaJ9qgMGJNChbx04JY+aCow5DNgMwJLi0zybidNBvll
AZ+wliBFMHn8IfJu3wKWZSoANoUydpqKg9kly9OEuUV2nQKLo+WQiyomP9crBqRpM1RcrpX8oguX
YoQLII2ZOjj9noQKwuFSX7r9jMcE78OPvt9e4OaZudha6sz0NbRXo1EFaTF5l5IndUEJBE94eWZF
+nN1eHVkLixRRybWm6lqI2RrMnAmIxxlao3ufCf6zONCoukNS7S6EqeOMnQTJ2IpRCMxcYUGdQjd
zPzZbwrr9gae52ffskbF9mRIO67G5FlcBWSiPsQL8XwA08FcDpI/+csh/EW6KCCHuLU9ONmp2kco
OQxsPBEJt7d+CRX2myjmC0mPyLohJIGpuID5GeCsW8kp89Ezspk6HSyLVAKQdkMaFRpOz/Ah/dD3
rReg5LPsGyRRdoOYz8rVth6G+sXtUClvGuS9FGoJYj6p2CiiCYk4KFnLKOHmP429iPIdEwhC/slb
u0o5nyohM4oKxHjs6ttiV0D1QHQFDEPwxxqSlbJXubmtWCYoqgCOgx977QPGURqLlEfM+Kff6ENV
8n4G+oT3o2Posjqpm+GXbOv/s0cdnFzFmNFegT0S6oeX1gNp2tQfINAFXHjJ8Djb3/DCGnVoNEiY
SqEIa6O1fKAquo+d+Bgea1vzCod7zJ6YeeqmQ0DRBzPP0AxAkex6P3ngqcu8Qj4MFX9bAqiw84H9
QGOTP7BsbZ6WC1NUwBiNsc/7KkQ5UYNQbpJgtjdrHuKq4Q74NMYTILcF50/SJLrS1GQxHw3dOfgK
H+Jv4Mzw1uYTU7/TIOiemN0EdOZ/7g/TVqlIkdQtNyUxsgv1CXfBKT3NSXdo4ZxVcVgv7RUshLZG
RQvoucsAa8OaEtrFbrmb72UAFqHLaRPsl/K90Gz4tYO2z+0ZD5vK+x9/AZlZIUkaup5UIG70Vk5m
Dbs8uEjevikfJX5C4ZaQISJVmsaRXfXwrXFGu7T5Q/l1O6xs3El8ZPTPCNEQ0kCrZ+lSQbG5R84j
hU5D9PoRL+PYLN5mm9xKZgF/fXCJPbyCMXvCILM0ru8IlGY7EZkq0ZUifYrlTvETNyXExl1xIvhm
lsV15nFlkMZ9znUz8hCZR+YhlWaTL4LZhMMuqNvfkPU2Gbu59qjXxiiPmnXB2PYhjIke+gNu8cAB
tGgcZQLrPSavrMOzuTbQAFE8xctwVc2ONdA75B4xQxULU028XoTU63ss724vi/it69CEVeGZDyIV
yM7aqgAGfuwMiWbEiaaxJ4g/JEW1k3pGi5FlhYq5FWTSU3jP0anD3pUgaKu3Vh7+uL2UzeOHojnG
kIDPv5LcAYlKhqIQsigipCyle3lm4QpYFqggB28ijVGGZSxxZidIxsTaur2GjdydfI+/i6AiW8GX
mPlLXpbxW3xPcKqJHXtdZA0Ob4s+tAUZnRnWkqgvoykdxiaSPEFJXvXsMw6+3V7QCjV69sIXC6IC
Z4lZFktb4vkDVbSXyOqPEDbfAaO9038JJsngJ6u9a23UQwHRi+94l+CAazcHcu9/qNNdby4VWUOO
K/g4wGKj5VkLPjDwgeEkNs85UWATDTAAALyiPCAvZDMKOqiaGc/i8ABJcyNneHXiRFcX9sIEFUOz
CQrdrQoT5GUi+WQWSrv7F4U51lIoZz5zXZtGEuyQhE5zlXfDxeRBBE7o592rrtyZ44FVj9vI69D9
ApFBAIFKQSpJnf6q5HOxyBNSdUTUAo1AeCdYygUSIIWTOIUnsTTkyJWltxOuD5U3HiDtVctNHdRM
bQQ8P/g911skJ4Fy/R1oMQT9xMaKbl03APxBq4RKKSROqAMStWIxqi0W2A2BErtdEFefQdiXKuMg
klNAL+vSDnVKtEVt5WBOka7i5hnNN128g7i/1ciFvcgVBmkww+PWuby0SJ0XAcS0ClLasEb4ZzJi
ZH6CZIYM1PLgkyqquFugDeABMt2cOmZNc6NIJgoX9s+l3ouiR5xMY56UHJEI1oAViqz6WPiaJzmx
y6w10uw04tMubVGpQG40qCgXsJXsUB0AEIpw5TnvX3DlGeflTNS9WJUxYwLJGOEt0KREq5Osi7QU
Q0+57zmXd5fP5shq9K3Yv+flCSD/QvpPRvpBuWxpnDF1QMenzO4Gu9kZrrqHzIJPWGPDXnys7eiz
hRar7kYAmvFei4eecztqbIRBUI8h2wn1ZV4A+5k6TZxaY3BfCk/dOrwF3FUJcd3BJApLEG0fMMOM
lW6tL8yVQY3SCKj1MVOCsIRblaDNnx3K6qWX3KD4LlT7XPm8vbx1bkegSRhkBkwbr4NofR0mOjAO
Ax7a704R2d1U+tK808fJXiSWksSmIWggovQOxYw1iA3w5r6NYYjfk6krSfxtan/NNUOAi2WFCqtx
Hs0N5quOTqrwppC/JsoRM4rsMHZvb9tK2MA4ywz9XQ7lPbNplLsOYzDQK+GtGHo8lgHxj4w31ZcB
WYNiye+hbpbPzAu/uUIkx6AsgAUrr142kpIVRYLTkZszJr6B9PIEfBKCIdi+dv4tfxhNZm+aLOba
heOQ/LVJP24KNPzKtoZNTEkyIXIPdXxlPnLCTlJmRta5ceOvbVEOLVSqqpxm2DKe1WP02ENWOnfC
vfyK8XqDT/ooEpgTv/uH2B59BRi3wmO14jcSxevfQCL1hasrijCQxB6/obPVfYhBZVZ9Ug6Cqfmx
gwJ2hB+hf8Qexl3Zn07mcDtorVnVr+k4+hwDcb2Rh+BFdBZAIGRniPVc/xY+F/JybHCiicD28LOr
ILAY2GTinIKJjbbyOh9YHOt1vnVtkrpEGLoTY+QFTPLxZPJDatbdg6qwpCs3HOu1GeoKqaEy5l2N
KyQ+hcDlf0quAJpM7LU/oIoMjQeXFU1WjlWFZiFAHQbYach46KszDY0c8DHWJYfu0g6mFvR4Y/JW
kZdWJXNm0RY2w02sUhGYVM/SFTLEtVddXbmKJLWC6jy83vINk+RAVQUq4NeJA+kvtxSnc6QZ+R1G
xVnMyiTJUK9uLbFNFK3QWkUmS2NP8yiv5yrNSJ2Qt5KfoxfsoMNu1Ttuj3Ei7JLa6thARQJiKISX
C0UJCCNcn9RxxByQLoE91Hl7lCbb+8JOUzIGonHCF52g7czMm5mp+ioxUWUNVGdIk2B4gYZ5hNd2
RVDlMYECdnvhIek/4+E34yNuGdAIckyB6ieoi5SBJJkw6GRG6EJZAlqjrdWK7h8UKDTXHppfxWv0
X4sUWJKGNwA07DRgj+iSOZQl9XEwYHHJW4sLXoopxcyUX//Lui6sUG5OCxZ+lrWcFMoXt76vn0oI
q5DujuFV96QsxyICbW7khUFqI9O0HLMphEG1+6ox/aFA0+H2mlgWyN8vPLe8aHoukBqCDsa38Vak
P2//+6tIiA8DvKKAyefICFcgrXGeyzRLC8iUdnVp9XVgGRGGxxsQLJUzJ+dy57a9dXVchZKyCJ4F
LwNoA9mE6wXxgV5JmFqHs+fOuMbBPrKqh+nAvfJuYBYOb6bPzIx3vYkK8jOYhb8ChpXmV2D+Ylj1
xCZ5bwuolgIGk4K9aDyJboKUl0wDYCyTHLVrXwUJUxmvXx6oYsxAoE6Gkgfc2GfYV+25eJmew33l
c0fuSQCyQGRXo9deGUNUQVzh8T9EhY7aVGOZg1RqM7TZfhPJlNxJn8zpvcC0n/v0jmAys/w89EA9
/RvZvbWfvLJOZ1NGK4zCIuGMkmvX7CS/PRF2qGwKe1LOIBB6/XR7fzdMgucEOChCHwQwaGRPFVSN
lC/4olznYbicrL0aIcObbByaSxM0TxPFpkivA8gylZz8LCbznTHU/4wgv5pAfjWYdnVK4N0NFLN0
wIWgk0h9t2EyoiCMMIJ3iFGByX9pTY9RWKz313qzICkBkiLJsOF6aecLCfgO0+ywWXyKKWsgGEST
ZtUBCxqxPvIwg/OHNB6wK+hdXt9sPYiaOlRhJrtTlfNMCDI9OkIHCNTgyGFdsa1VITiCxI3SEtTu
qRuG2ZRjzNeYuyNhVrFUWorxPC+LdfucrQ8BWngXRsjfL9zvoPD8gkml0NLvLQMjoDrs3m0LrGWQ
v19YMIRWEYuhnjHM4QtjU01dfBSAcrxthLUMKgEWhCprOBHL4MsAdE7k9iWzSLW1EKiXKACkgem4
iiSBMFRpN2IhIhqQOniwMkrQyr2MTm4uW6BxPRFVGjaXZmNtoHAgP0ONUQaEk8rScqE8t6vhafGU
s5UPopoQOoBWTGb7IbqksC98u72d6+4frCGWCOAUoIqycj8CZnf2ERniMIzSQRrdoZtcoaz3VaVa
HKRHjcUcwiclkcw6QCVLf2PYJ2f7OrrAPjD4mMGCTBGB9PrQ1BM0BKYK9htb+oBXIkpdnCMdk8/8
pXBS5kNj/bQhC0YrC+qqBG9Itzv5LBDDLCMGQxtFSO2HgXo1ZwXBTn1O7iEeBaF6+/YiN84TytTg
tkCsE86R/q5diFJ8KwqYUYR5r+L0IrVfUcKCPW0bwS0GB4iof1M+K8EQWykoQwDvBckelGMGkno+
sz7X+p2G3YOPl/BGw9gKGhQqNY1sFELR4+EiN6b4Flnja/kaYc6ix70ln4JVnbS36nuaQtEgYNTD
1oUd8ukujFPlal1bMHK0rnu8/fEqHe5QfHA6P3yKj51Z/cZo8wf+S81NJiCB+BT6jALkTMqMqHWu
HhngIMdxW2PRUOQCjmR4zIFFOBpWDqE84g0AsHyH7jij57bmlmK54PmQLh9Yivjv9dWogAeU+x5m
i95q37Kf8xHcfMyfFKz4Vd3JUKXp70QzQ7/D+Jl8B9jLJ6Kv7KLnpo+4/CHUvifVIJWY0UnWT2Yy
FfZ0IBWWcpdBbYjValwT/KhlUwdZGRWBJPL9OcWdP7tHnK6zrHVmE76F8kpE3tUTf5L9gqmbseke
LtaqUxXeUg4qzHAla/0gD8rMnb7kXQ9NXcyIs6GmyfK/W9cWzg/DDzSQ6oEcuv7IkFCK5IhH7FdM
TEHCE2Ix4z2mipmaJ5r36hdbzGndAyEbfGGS+pz1UuWhOka9M0DC2iNIcv3n/GO2Myd+YGEvNh5J
18aorwmyXSELTYJaoWIaJvdhuOUEDcT4tbV5F7rdw31LlAEZyc4aAwqMGWpzeLTgMYhpglQoLfQy
H3NNRA3nQf49HtNXoAUhhGKyeZdb24nUl9RVQLWHjB21QlHK40TV5g5tnsCTnWBXOeQB+K/qOOTf
ojwRFKLQFRR0qHWsXIIkdJUKjcUObV31d2XrT+U90ZhNoTb7YwD/SXarfb3r7tkactKGE7wyTZ2a
aMCg8dCA6dZJHo2HCT2m8Tjeaz7BhCUYLpPZeKUV72SmYe0mPgnegbW8oUOKojvRbCa3FXIbB6Ku
wNJ22/h14NMJAvj/eDZCOv36GvXLpFSFweN7T/ctAW/z39KitSTOux3Kt7wTRAZwW8HvFAhp4dpQ
O0RiiicUDIXO0PoiFPCbL75HgjiY6gMRaKx3iA5u+sjt/0Wnb+NlAmlIAQskXa9V69tI4ijDdHpy
AHDYrNpzMSnec3QoKLNKsittKVQLr2xRLwZV61EFlmArueuh2+VVgKRl74MfeuTutrvxgyhl/Ash
tnUlB4ZB0UUrSoKcMd3+zrg0Hepx6BBveGt40b7qvXJIXAIqQJ/jG/f7jIa1447xtti6ypADUZDZ
wCov0kg8pS5TAwp3f5wxmXwqvIce6Q7nzyxdGqYt6j6peqxLYYtFosR+Gj3uJNvB83xGObIkt7e8
IdYFQgOU3wihl3JREQRFY63tOyjbSW7uYHqDex4+x+YtboQzFG1QiEUtAxeSzllGQxuR02BV4753
khgzcevUDHb1j/CluJfvKot7TFLmrJSt239pld7LBMoqsQqrsvzSG6ElYG5408T20hesI7JxAUGM
4jVk84CKrdRGYoAakQxhK2VvfkNT/4ABHybxbwWREWaFsY3XEbqZUApFyQMkIjqpTwOlEIIY1ki5
Lzzk3wkgXIXGgeR06GixyitUeMEnA9wEXh6FAlAU8fS9dm7NBJ4W15wXRwZhDv6yl91kz6xiUsv6
Y4dIO2Jel4oCKhWdAXjRSnWEHcJk6HaZDTyNMyFCQ7oBDoUFlaYbdcQecMx4OgDgilLbqsBSJl0j
KCWJXfrTjCm8mR08jo/ckUBciX439/N2mKCuwcog7TrlqBk0uemc3uhR2PstqpzVM5sfZJsusoE/
VjBgDvgLaD6slIKzOCulAKcRfhLcRJsQFLQj72KqpMvqddKiritb5F5cFHeGZBAWlZz7BqST7Ft/
0J7P3V/HcDCCXk3M6asozOCOPAsCVGhjV9mXrvEoHiWEfgIjTizpoVpQM2Z9XronvPpt5Lhd/DZN
zvVJ4uoO5BBCzBzscsFEg9E7Fkfd0p+6u4VMNi1M4dRiqmt0EHSrfYkfJYv3/7uU8erXUN++rbQq
lUN8+9HKP2XSH7cJfB0T1x02xXDjxgJM/fcIUDc2M7o8LWQcAX7/h9mveChT/2fc1GpRxANfbLEU
YJpSMeHzRzvdk+zFzw6a9+8Q+XTe8ccW4i/RvYcsKt0CQKCKlLCNyVET90QhDqL0mplFZvhLFczZ
JblkjLPGW9mHwkD6nevUqzv11zjdAYjy9p8NlR6y3bDL74vH4bF5Dvbia/Fcfg8wYdrYl6h32BVO
9uDFFlJBtEK03+ohdyHrZt/2JPTj+89uwHOhV4yKFRCj1zsfRdG8KHxHfBd5rNXH2Gt+G3seoznA
THhmWKMwaytrVCRtuUxbxCIlmQIPMYx4L+4UD0MqMb6BYYkKpHiVCaABwTErArLpVSCVRXGC3FTV
oa2k4tlb40kIQjM08dFkcWpGRX/lj6+NnROki+M7542iDg2Mte2pWA4CpkVxIsMGLUSGFSHrIWxY
TcT4el2isqylEoKlkyB/TzDMutXZ+Qna17JJgCkDoNkhEpJPMlLlX5RoqJSZtk03+HO07sZIkttz
KAD1CEOkzRzTHFQMsOnwBiNPQyKazDqeVOa1skuFhWzMND6oFJxNAVuqHvvxfYqekuHb7dNCjt3V
rbzeWpny8GrAJwtE8YH3Bd+wH18KSMHU77PqVZFbZZp12xrrS9J5kFjlo1D1aYs7l7z0yGEx6Ejw
uwN524Z4vYLP5UMHAHL4zIyPRIdbK6Uc7YyxPKmoVFip1epAauS+8F5ahiV5tXh+HIQPrG9Iv2lX
H5FyMXEkhFPSw+aARraeI8DPDv/W4l3PAboWPo6utm9O+QsPgXZW8KYLRCvjlMeZ28KIQ2FuEFmE
D3V/1ob3Iwh55RDzQ5wGjowtwcPaZeqqKpFSSJHKgVNFEtCX4aFHnzf1Gqe906Hm8MquSDEs0nFl
XsDSCdMQIyRRly97w1xYwlaMq0iX5meu7XqpCjDSpBJMPi3cXMaos2Sys+g/Mlzob6ZQ30zSulmL
6p6zlXTQzQRz5U2UChi3kOHSFOobtVoTtekwcHaucL86FdjGXNYXO2zC2Rqy3pmWcmKYpB/lfxYG
NVAydwOTKumLP5VSUbWJ1kJhmBS42mN3AAfQS3ygRX2Gk1kHQISLC1vUTTfiAVrGEm6d+iS4lRvu
OxO5Baq+6J8zgct0XXu1MuqOi7PU9kUaNE7RKak9CKjZCbwNSbdfSt6WVinkfi0NZhT0kG1S+h/z
mH+FQnfPxyyczjoWX62bvglhNQtqu7Q4p61mR2l37LjBDNTFvL2/tGrLnxVjLCdgFUQxhW701QVY
IiqJGcXd+cmHCYqhI37D6KYv+bFx+juA3yD+a0GTtPf/xZgPEpNWnvzCPhUap3KKGznFWSJjMBoZ
A4enQ2eCWdm98S+EzS2ebq+YLvOsVkx+0UWWI6aBkTcFLBZ3eFSfkUFI2P1sz3Tam97sYm3k7xeW
xrqoFoOEfeI/c7y23NLirA7s+C5GMgz8r8kaiUWu+63tpF46M6A5EMzCdRG9ZkcmD0oe5+Uuqy63
6UUvVkbdygGuLVbSGnL6oZGi8z9mZqsOkG2RalNcctYnWz3hSWJzYY66lkaiFpGmINMgG0lE6cP9
n4pjzAzzzAtBee25ERpBrmErf8MsKmTcIvi+0AZ29B3BbveYZ6ZB2aA5Jv/iobod5y9WSrlzpHBV
XZc9hvFVhF/tdJwtHAJbOtU/CGtx+hVBge+d1UTddDZ/rdLQJ5UwMTtBRGBvMAgsTtzp/6j7kuW4
dWzbX7lRkzfiueybiFs1YJOtUr1kWxOGbMvsCYAE2++6f/B+7C3IrqNMKEv0qRq9QVWEjy1tggQ2
drP2Wvigc7bEi71kRipo2YMDtK/nNhHvmkdVTa8qxdgnU7X++IQvHDu5+WDnY59YI95h0ZsJHFcb
eJ2jLV2CHx8BVDtPD3dVUzKD5lsJVRqUW4tv7cafIjEPL5BwxrzVgjJZjclvhL9n7/w/PxdaHKem
W6DUaD0qSljGfWijX0cU/I9+m5zqUvu3LqIjY5K75LYDKkYdF1E7ln7ZJz5jVwR4l4+/2cdbA9Xc
0yVZXtLSuMWSZh0MlvTZqr/P7SJE4fzOAG2RC4G99zWTGoFS07cG6puH/LomgNEg/lvb993naqus
MZGxmPmdjyggiP7LpHyPt1zREkBjhesC+HVtB8UTaPzBraFjBLled0vx0vn79M2etC2JxUuQrr7a
mwKP+GY0bhyQ7hbfhXDHb4Dmz5+DN4PSZvTSXGuzqmxRfPeuFEiioU59ELxzYhpZX3mPDCWpxRaK
PGXz6xZ/Myttyy7r4nZw4KbxGbUVJjE3XqAhI3JugYzCAfRAXpLBrBAT/Vm9XuQ1EjfB+7v27RGk
PVsazuSNBCsvfmgrZ0VsXBLFOgHcRZR2y5v+Ed3dMN8Ui7tqYR/LBFwTt3RI0NMmcuuXylnZo7dw
HJcMSPe74liTq/SkiSqzm33XGT8bJiujj8/8khHpVm9MTOyyEqsw88Q3POrr+vPHFs57lT+/kExP
NLSk7hotTSI1NwObPbEBGeVSmLewDWQ2G/Cg6YQVSRK1RXNXapjmUqrPkBzY6wREb3HdXKtt8fU/
W5j0fUqj08ekyJLIMeZwQrTM7GINtoOFbbBwtuWqqofximI2EBfM3lU23zDDCNJyw2u2sBPO2nEx
jYACLgY55QZeXZQNn0wEypNqr3t7P5DbfDB86mkLCzq75d4MyYGORVlRT8I7lokVpG7tD/MSvvd8
dnxkQ/LA9ayaLC2xGHVnrZqrn7QMrj9s9f1Sdry0HP301uTtaFBlhAfyiBUqHQR9YxZ+vNNkOOFP
R3u0HMnRDgQAG9cl4gLDhQlAIWp8wsGqqy/WjSATyKPfUFAXL+mdbz2yKlZ+lDqZeZfVFPzF6JC/
TiytK4gCCNrU5TRt6SUKJ3Jkqqnt1jF1+DrwWfhTe8PKm4VXuGRBOq1F2hcggmsayMxWFaCBLZAM
OeBIfAo63F7ReOAvS4HAWdd39AIl58raNqY0bZuIVd6dYU9XppJ9AnXIAvzy46WhHnT68krM1BrE
gCNiNWCAVeYneIkfv74lE9L3Sekcm8yBib5w/Yl9zvqFlsTZcPrPVwXFv9M1JErTTmMFA0rt3AwO
CZidXhKVPo3EeXD5EkvQx84OzACn5qiWTl3CrCbqpyo0ss0Apngv+Vwr6erjF3c+9nxbmKzHC6XT
QSsmuG+Bi9Ax9md9VV6p8rSgu5o2S9R8Cx9K7q7gOs+5QrEwYu/TfPBtbek+OueMhFCI4YmJVGCc
Jd9KWker1Ry+1Vwj1YF82upKlFQEl8Eur0MVBL/LIe6ZmsqJUcnLFriZRg0kCgK6uGNrG70+LfoN
vMcZn3diR/K0SIa1FvxRbaQ0U+eDEicYs5EFnaoEpVF/pZ22Ns3hUYvJgVT1VnWmh483zOsYgeR1
T55AOs05K1nXcrhC0UXlNrJZNJX37LVo1YXfKnRYvAPGY68LdJhBlD0E9ro8lMtQpTPe6+RBJO+l
pwhuqilPIpoBHUnSDS+mBzYsEYGf2bHHZuTieZdDmJG12LGNZfgNXznJkhzIua4RoF5Cxx2aoSrK
WKenvWyt3rBBzInNY2wFAYdhRf29HeQYwM0fx5tsCzjoLVg4EjAQL4Wm79viHniw36wbEk7b7fpB
q9wZydmVu/5JyJOhgCUgCclqMb0WB0HaPifWpNPpmIgVMY4u2qs9yMeHBxH7iMPS3Cyjvs58uxNj
0qmEJxiSJhvRjlN2FrGDcrCCj4/DmXN/YkE6j3nueoqmI7rKt4Lxr99kKBIso1XPXD8nZqRDN6Pn
paVzg5hU9/ze0II+B9VPfUOnp6lYqg/L4xIinDuxJt2m/RC3Tam+hnOAqICBw0Dy3KF3etmjdfSa
OLcY4BuuwAixFuwUQoFp2rlLBZ9z3eOTB5FuXd44Se/FaPWZ6+yygWjxfR6KFi5UTS/aLe4sFFmB
PALl0GInd+mNS96lGFtVoSK7NdfdoxpoIb97RR/sCsxrTCsjGlHFhkLGEvz6PcJOevlSbbknPG1n
YTg+WN/0wLoodil0fpWDN0G6Etjvw9JaF06JDAnIcJW6TglHqmIAqLt3loZmz93Ix59R7qdWRdkq
7myIHrEKNhdMZpib2dxmD03kawEAmOsMKIvvS55NF4fvA18jcwxx6FQUhd0xfEPvm6ABVm3f2bcv
cYiiBXKFaot25Crdxfv6WcMATnpYdq9nbqnjtTuSv9NpzEZAJlmUomhZ5uPKKBMfTNfrj/3QuYwS
mEzUK8HlZkL8WnZEek3THFEqmjqCZ52s6cZ4VUdDBXjB5y3akrwRIQzqDhYX5bw+zDbZkxMJ5K6L
WuVSAU0/Uzk5WZfkixwHvVZO4WBHsGLRlVD7tVZFVBAMFKWgajSv5iD2jZchRA82JKvmIUbLNwe2
rgHedmlLnfUKR29ZckjEnXvLbWok08pz3V8P9hA09vWUHhT68PEHPbtvjixJ/sfr6typNOwbkBcE
Wk3CJjbWsZtEH5s5e/bfzJiSt/HiWVETZqN6k1xrde5jgH4hNTuTyhx/QLkOWXoWN9RuZFGMiF9R
bnuCORZqrbhOFnKZs68MsDGoUmCICPSqp2EUNXOjK0aEFmPBwkHvV01e7VS0Pj5+Zeevxzc7crk+
Jt1Y93Uv2tGATQFZKVwaO7hhdmFfu3dj4gOxetEj6s0BXWN70Bwi41hCmJ/L3DCb+udyZYGa0S4z
vQLR6+spFLhcbVOtf1Zd6ii9WcrczvXET+xJwVSTW3HXGI64EaFQsxf3IBArm2Ug09k9ebQwyZVV
2B1lPzcssksIcJY7wAEXCNTO30hvJuSiL9NHZ6gotr1oFit+FZn6qtBX2uUYKGvtUIQWpIZd0BOM
C4pz5++kN8vyfaBOvZtwE3cSgtKL7lJ9SSxIYiA0veJ7ba2vSJjdGVv1ogqbQ3yJaaSg+/rvxRhg
ZQBJlGqC5UVyLiaFRI/VIkVOt+YOVe8gi0ZfDAXxRzEQtAyu/heb9c2i5Gd6K55bXSQZ9YW2Qnf+
teRZgX1WBSK2W4SlnWv9YLO+2ZN8gaM1vM84fEETuusOHE35XYXiBlsjgnVD/UpcF+VTcpd86g8C
Bf0bSz57c709gkyQCXVnyEwINyFmr5xwgAzKDDhphvKAEnkP9hV4CPw0ipPFKfnzKd2RaSnogNLY
WHi9SBcu5hV0LTZOArLfcWfs7JW6j5dc/KI9yTVkxCw1q4W9HEBvNLgedOqXfn5poOyrXfOlhPm8
g/jz476esaNqbKy0pMhUEetYxuU8pZdu3Szci0sb6PUSOLKRxZZSYKJclDnGUAU3bvcM2NFF/lmw
2AiGMRXY6mvkekh+krAQWI+FkO4cyuR4D8uEDkRLTZXqCDaEpAS/bmo/QVIOPjXoMDs7BywaWiDk
Kqt+ZYlRkrVxv3DTvcOwi1zkaB9J4U7uzrljx3iC+ZuBoAsj88XTqurgsNpQw4hR0fkJqMFcoFxo
uLT+f+Gk3z6z5KUUoieO1yITyo2AbqsoFROajv8NnElB6Xs3r/poL8nXjxd9Puk8WrTkquq6LlMD
UsMRRjWLZzNQZ58FZJ2trZvqUCD7BYPSs1kFIyiili71pZ0tuS091pTMFcU1o8BQgoYvTJ8Xlnc2
Hntb3ut08tHGRonfjdWqTF7DhrQCHSHImONhK9g1h5W9StuH0QY7AF0ewFjYTrI8WTkppdI2SDQV
4v2YIJMR9IwrQV7VdwyNP58T5wm8n8xvdfMy05s5/HjtC0u3pO3MbKvx2gl5qOd8m1GtiHW21lLL
V3Pt+8eWFr6jI0LVo5eszjztJwu3PKRf/Ubd6c3dxwbE3n+X2r59RUdaCrAUaW1aBtLKoa8ORlZh
iNqj5nQ3OsS7ZnlSmT5aEyRdyP3OlX+PXYI8luomM5I/TWe4yMcLc5dDGxtsi1DRa0DhvcKcS2RT
v13VbpBd8x8NBNvjK3Sv1rjoAuf+45fwzkMAXQwuEQy/gD3wDFZntKrcJDPqe8030BhBv0kVqmbi
jLKL/HbY5lFa+GWwVCCTv65kVk4AqK2mWSvKijF5nDrVT/nTxwt7d/vIFqQLPDcLL3ZT3HAD8EDN
dRH1G22djL655ZGYtIQKJQZli7AEYYnhlxfZajFGlA+L/AjSnc69OMs1Cx0NHtILTUeIytbeLUhi
Lzq0QMW059rdL6vevkv4ZbtS9G91mKbVatw5xlWK6KW9zVNfz8NuDaqUA9/ZW/uLuoUzxnQeR65v
+HlgHjhAUvmmWhn94iTv0nuQjrI+8G7QJ2Aspzy/qIs8IgxpcuYcaDvefvzZ5QRWWrotXXiaNXHM
X8I150rhaw2Uj4ptq9DwP7IiV8VcK2V8dISVGvMT5dc8heylutAvXViKPCfMiNKgQ4oEK9fSGJyl
prnqaZWtSNKoq4/X8w4PK7022dn2Y8ZNYzZRDuYYMLDSVWyANiR1L7NhNHzuQMG+7ng4gsva73WQ
8uvFpeHxC2OEmF1b72zFWTi/Cw5Cpr5JqIsZFY6Lxqa3OXu06af/bMmudDirOgGeC+RtkXaVfs/2
1tfaWzUQHOtW5L67YyzKRx/B2pJZcfaObx3pTcsYnKQbvLJjfY1inAfN5EiU4Ao4I8cNIKyG6e+l
Ia536fKrRQd0pGjlWuhSSQvVHQ96dRpcrYiBuwDEXytrMwVwjJG3oqkvIITisAQZsIvkSguq8DfE
yISVd+s+egrJJ6UW78bGEVD2dX+h+JoPkZjDAHG334kBz99qR9bE7joKHlwTiAnCXz1vdgmRDAPz
6DitX4VQSwPenRlJur5fguu/K2vJr1pydBAGni1rgONtVvQCki0Y7e8mqHO00AdML7VL/arHfK4Y
qel8CvmldlceyGZJbuWs4zhavBTYlKOra+6IuufUcL9xswDagT6DiMXHJ+isV38zI1dAWjLZjpvC
Cc50EjKyzrojWCoD4Vu2SHXxLpOTXq1cCnAb6sVMg4cSRQAT1cJ+fBk/sYN3mV2Uj1owbOvCb7lv
onT44H7KXAh6/jte/23Bco8ZIoyKk054ryNq1qP9VHlXjCy4vXf0ASCggFw2ppFBIIypZJmNYsaE
spIoGA6ODxrYUbIdvWh3aCoH1sbeKX4J4LuQJxvTQF0J6C2US8ICqhrpHlplC5Hqu666/DCS6xgz
rxpY8YvTwX3ETQBi6zRo7nqOUmm2ttE5qLC37nrmDwAqfLzB3lW8ZPOSz4htvTBNXvIoeZzRtmiR
tM6X7p0LLJcQhVUXQFbv+oY/7YFWGIgX1wLX6qnXSNmYm73XYm4o5Bee/uqkzC8ohIcKFGCC/Ok3
RuHkhE62KXkqjSauE6evr7hG/7tAUQKzRLtyt+Sc3lWYXi3ZIDnB6X8Vtz5dXaFAdC+e8DaLR3en
cJBEVYFxI1jsks5fzsPfeyFs5DdzcozELVUZZz0HGUS2Ic7o19luVpaQJee3CJhkDROAVtDVSh6X
qgPGGkcsCkH2RQrNlTxMw3Jfbcd1dpVGSwUVOWcU7xB0qDZImTRNKN2dvsNcaxQHJMk4nd2zBVLS
zts0ueYb/QVpFjW034dAMAZyNR3AT5DuyLCZQdeIrnTAtPBwXtXXQlet2UPeOmwuq5AG3mLp5EwY
eGJRPgA1L/Q6mWKRsDTITatNErmD329AGPBDxAVKHoqOzMIxP7dTjtYpdxJ6hbY6Za9HAPoDX7rC
53BxqKWIjmj1pSl8V4xULLmXV1TOaUgiVgv+ctCvglhXdrWEar3qTRWYWlb5tY4SfhlmhU92YNMP
u4P+IP4Te/AiMXIrSMaSz/nG3ndbYJljMUf5soyBO/8q3h5Jcrgeqdy46fAqWOxEs/HE4gmDQMXS
G38fjImVgxIL86igqpKD0NHqW5KbnsiNoaohWm9rwGR9a22g67WEjZDxPa9n5s2YDAb3utK1Y6IA
db4TJOb9plsN0L9eOppnYr6TRXlSwm+0KiFGhc2L8EsP+6t5E4fcH3f2N0GEV6BbAa6/wxJ91Jlk
+9Ss9MnQmVUyhiIrzKqX9tpYlUDzQXtqDwAy4GdY8F7QEAGzO1wg8d8CLYE6DuQuAOTgL0uCEOd9
xp9fVlaj06oK/AkeniabSt9g35NkQWfm/A59MyDdV6yq6kwDLV3UuTQg1Apq/mjzpZn+1+Dx/dl8
MyP59QJyXph/gJl8W15PoBPqngS1Y/2p2Nor+6rbNmvnehmk/q5DK29WKXbGSK9epMmr3QxShe62
2IJXcP1voPhkS1KlIk49ZcorW5zBecW3bfGqLCmaAuxLs15qPS99Nqkin3VmZhkNprFd/q3hl8x+
Udndx378fT5wehCkwntiU8PmTJw/qw7t7lvRb7nYJ/mXj+0sHHQIkp1ewhV0NbqpxK8G610kGq8Y
vtsLllqyFRFxB7Un8f8LVj/2mYY8iOrldVpnNk6WfRAILIjc7xUQoVTXv4OF/vhzGXLOnud5Pbfc
ayJq/JiKfW5DhGhc6OAv2ZBiGd54lTIzJKvZWPll/KWMobY2bBdem/gt//ogG/LkwpQ2FGrAIiVG
F3kWvKxKIPia0f0LkSVCHnNpeyxZlFwH1NaUPDVhUV2Lzm0LSmGT+kKRU5zk9PAXxWrA83q87wGb
Od2OGDQw27oEwnJuDePeqjN1Rz3mrhde5LlE4e3ORrB7aqbMh1ofSiyrAwMJ8UCd2SipXzEnZMRZ
YTZuPQzqnjXFRT9rjwvGl96p5D5I388V0XIAZVhzm2cQyp6tKK367+Vo7fs2u0jdYjvxbt1qTgSd
1NVgGNtZLZYO4cc+xpC5Q1W71JJEYIUtn4K74qL1wGRB1laEBKD3XVBI+xj43YNM//7jN7BwWGTO
rrgwRw+5IWbqy6Cjz15819QLN+tZv2ZDdAO87q8SVZIDnbSZuq5tCeajZms+ahsvKjKwGE4gcAZT
F0KXNkpWSxTn5yKGI6u25E3TaVSgk4EJXxC/5z60X1aTly9l1uf2jyDXtIFqVIGVk2KzzCqntiC4
fopH8vxPiWjMUw6hs7OC6mop2T1T9ISe9pFBKSprx1QBqa0uMI9x42sh5CRCcluG46YK4pUXCfJe
0f1RAUPuDyI8TJ+MBd8nvpfs+o6fQbyUoyKk4dQDhjqxaDHQom1sNJ7SzTKg8myV5tiOFJLpTaWY
iakJKFIDSt0a6qdk7QTZTfGiQRUMYzve2nkGGzdCjCQYlgSkz53JY/OSv4UWQWvNYjpSAftDP/Ew
my3f4jvTbsKPD+HZbP/YlORqWcuQJxOUdZ0r9ixwrEoAcR8MwM8ALPrF1VJOcaage7qNJKdbgKDW
LhkMCtj1WAGhLzig8+s5VJk/+skhu3HDJpoyf66BnO1ek4wSxY6/zpkkrpnjtUsueNLLJJ0K8vNR
kFv45Z3Ib7L7Z0Cgdtr1x6/6nL87tib5ItUpUd6d4e/madVDhbn3etw1d/+REXlspo4nppgUt0pp
QCrT5lsMiD4M418UI3m9oI/WYkjOR6nLARR6KB0TpQxL2/HdvAvtPF3anQvvzJB8jpIRza10vDO3
AGuVD9LDeNcG5GH4kv7If5jfRIm2fFkqn4gt+IGXkWf19M7qaZeAOITZxIhAo06vWycvr7tiniNn
qqA2l5lLB2PhzJvSUueReoproaNLwZn1GcF4F8XlTKnfzwgmjapSbl+3yn+fSHq1//gf/PkboVOT
JSmX/viPQ/atIS35wf9H/Nif/+z0h/5xRV/qO968vPDDM5X/5ckP4vf/sh8+8+eTP4B4LOPTTffS
TLcvbVfyVyPJCxH/8nf/8r9eXn/L/URf/v63b6SrufhtSUbqv/36q+33v/9NE/78v49//6+/vHyu
8HPB//1f/vJf3//PtidZ8/LuB1+eW/73vyn6H6YHsUcIPkA7yYACL37n8PL6V+4fQl8DzPUquJ1s
TP3jW9ak4SlMq39gMAXE10KsAGVhEU61pBN/Zf4BWTMds58gLAPZN3713/75iNc/d9/Pr4NX8uvP
x3psUmVdVC9Rv9RN0NlDFAFlU8mPJl5Di1YFW8d2AI0iuhj9vluVqHRPoe7zh+XinvmKAn47F8Lk
68qgkQMYO8Q3JA/W9BaGjckU0D7lw71LKeb3fKuk3XzPy6kxV2SaKoB34zyhxO80qnn3bp+Uyf2c
5nmsb0s9yVgW0qq1OiBMvRJoEh0DPrrdEF9PS1unF3rXK9/qWqvm26wemzunJza7SozbQTfLPEjU
iXZhMlYsxSnku6yIB2OnTdSzw4lUYC3qVAa9BterRqCVW8qbu6L05n2a1Nb10LYPTAdqAkyu66Yf
aKR5IAoMHa0w+lU2DUUwGwVUJQuWVv6cqD2o5cCqZYTQnNKKq0mluXFf0cryPpnq0KB3UrbqrmGe
98WC6KsNXRAOkrYgpWaWYjCzdrsHUvOhAajMGC+aiRpYuA6mMct3aTbRaJhzi4UQsioAOh4geb72
MsPkwVRBustv54Kme9JqWHqbe3Z2WZd5BlEirnZV7VtaVuR+zrs4frT10RDSb1T/NJrJwFdVb7fT
VuWG+dhbPGV+gt4CBrfzBqg24pLC3E3zUNfPpuf2oz+7zGX7uKkYHN9YmtmX2eN25w8qg9xlnLhh
mZdlmDa1623SOeupn1lT1gWpVs7+OKeW+pA0XTtFNI17LzBTl+RYgMnybep1nEVD2nYQXmT1MK0b
DAE7Kz6YzKdcJfOl0RRlUNm0V27b2I2B/pszAAFj3s63RtoTF9sFmco+9dIGXQI1H9tNPYEMw9FZ
2q5HXYdAdp/TlG1U1U7nW4+qDbR+vaR4KdM5KriRdoZf1zFukdIsWzN0Z42Vm8ZyrTxwU91BXmuW
BVvr6mh8mdostyC/TEs7SEhndNsOZVclqs0G3ECJWxaXxTQC5eAYRf9oQQ8PBFAY4246l/udYgLP
XLRaqHmpGZrx2FxDypubq8oxR0zOZXVlbdLJznufa8b0mDFusCC2xswKcppQulMsotNNrZr8G2mS
vIia3lWe3Gxwr3jaTN87pU3mx87srCfbjitwD089HgLg7vG2Sjww6NakSwJbocWh8MjEtgxHAq0H
vXecsABlVeanlpbWfpYY/Esy6TH2gNbQ0Wcew97K2fijTghKGOCA6O5Hm2SYSSghnrfSjSG5tsfY
/gRt3lpfZbmnf7ZNeyhXplurelCjYf7S26nxCO7QEtB2L5/Ua5skW3CCtaNv1+5Xw4VoRci8zClD
TuwK8UrbKVOkVEOabItcZZ85pdYYFNzt7H0zN0QLx9Et2UYpB+75OG+P6MHX3WNNaZau+UALzH1n
zviQjm4LjefBs0HP3LU7UwG8xs8NEJKHIHC3v6p2X6v7fkKfcA0NasOPtUQNbK+8S9rUQMA9qT0P
5oxBe7vgkHT0tTSfrdDmXEt9E1MnwwbyKVazVbW0Ra8+K9RN1YDvYRdrED6yGe1vU0fj3tpyRwcZ
NO6iOzMdCNq7rl2BM16P8YiFMf1o4KUACCxAvx7EXB3MO5VO4JUerFhDGSKLbfdTyoiZhzR2IEyh
FzPQJhSXk58Yk/KizG6qbeLK7shlmxlWsYKCHCGh4thIdvU5m/rAKtBNi6jujUk4OWj84l0nfjFk
ebeyYpcNocW0LN9P5cTrQ6tRowowTpT9UNOJm1Haq+1NUqBC+LXJgYAgJP+Slgz60qnTwM9OExoS
gVWXMTbVRHv1UE22RkOWqepzXKcYaFC5dZG35uShMGaywWdl5V0XGcqofpHF5lPuYZQ4TKwp3+BY
1o6vaClzrwTIcjs7kzGv+3pQlM8NYPWXHSFdYDn9hdHNUK9h0JxKEEHNF3YyAOCf5o1NfCVhSYie
dMbC2FQQDycN4+xHihHaectmq5g2XI2hN0sphWTA4LoTRoZdY9i7Bcap1tXI+xKPEfPA5A746Qfk
nziezNT6sMgUDlZ4qGnclF1s/ajNOU7XqCdN0FO3yhmqjrFVzNikNXHXyjCnQ9j2DI7dJt28ySvu
ZutMj+nXJi4Do8ts5dorc44WZO+o3K8HL65DhcXNo6EkaR8AuUZ50Ex1ae4NYk2f267Rq42SOzFw
ZXHWGEFntX6dVmDrdTKrTa7aoqr7AOfGvSVFxYq7DAcM778tNds3iFKnO6+kubVtijn5Qaou71G5
NCbHxx1Y12FGWw/gHltt7bXpgTV2xcoyfbTsrscHnKlTHExHMYaoiN0svXC1lD6ripV+Mb0KJ8Ya
kh4s5QyypL7G4hoXQ8cTJcB+q6eDXXq9FuHiGfkajfTsimZu162MvHWJP3aaEn+aEfUC8MOhORpa
Sa+CRMWBzo0/Jfo4RQPJfpjcnX4YRU4AtGzZ9IBhMDd/ZJ2+tZ22WVXq9MXQetDQuiZblY0a35Ex
Me/7uXAt3y4S7ZJPVXsZjyaue/wWG5J/zMJtQe2u03ck6bJrT0txVNws7+9HxZ6B++QTAzjDBhNr
aDm0S7cIouZDxywEFbqTmI7fqQluAQiVEOVabSovRSWTpJj10VlPD6VhQCWrM9QbR0uGdpsYpAfa
MUE5J9L6Qal9vXZ4MELphz/VDSm1kE5W8+JltqmCZl4ppmDWR7Ir1YmwoNKyGIQieZ4cIG6XpmFK
LBV64jEkWPwxzbAhUU/AhjQdO/lWcA3H3KobY133pNiVRVFjXo6pwyOD9pgbpGnCJgwDJ5iQUUYP
mRc03tIrSEYa9UVMShAIp9wkbZiXhTJEbTm43Qpdnmzc1FbR9Cu34fyF17m4s6p4ZKtxZLG9miwe
et2s9v5sqNQ5MNdW7CB2HbB0pI3z2SJuo+09lo1QeyTTWAaQKmh83Pa8/plX/qXU5/+3pEZI3P3r
nCZ8qavnpjhOZsQP/MxlNOsPzXM00ZoGBY2OWPKfqYz7h+qYJvAcEDnXIe8smL5/ZTKW8wca+eI/
onjqQS4ICemvTMYy/wB0AoUaFFZNqE1hZOIvZDKniS/qD56NwT4HulUgUYVekFTT0+p4qPLCsQKc
EH8q0KM/uOOdOy7NZ0lonfeGpKJeU5tml2iqFZTQogV3BFnjKks/CcZFEqpasJTRnxYvftnDNCNe
IGh/IKZ6WqycBFo+a7Awb7okGKurr+J6e/SRz2WBp6WKf9qAZqlQQNLMV/jJUUHUiW1W5IppBfq6
a3ycVX7BANiBwu4l9FrTYNwJSD5erLddxN2KIs9bOvjTNrh8AKcxLU1oWJ2uL7NSheYYXwlEH0qP
smjIQ1w36Anpe22J0kQqyb63JhUq82YkQ9dhpSwSlFBmMEX8ulwpgYoA9WB+H0GcoIb9mjJfG4LF
+atzu1TDDAmEm3XLAJnB6WK5A9GzzMXmMbV7weRsADXY+wZC1z2QNWkIVcZ1irHjJTDE2V0LuS7M
HaH2bsD+qWHmkaYtObdBWSTEj1pf+4ScAfKhRkQPS0V+qRz88y0fW5OWWSizB8RMhwQLMJYRUrDa
1x6keSBj27IVfSELgHxRMZC30LE56aMWjHhsFObUXQZh6GYjBijoX5U6fL8sqVhS8DIZzRgvUV8X
lwKdY2wIGG2htxvWG+DpwGg7P02bpXaFxEnx3q5UYUaTyIN+F+wqzk7RIfNd0HBA+u7MJeTTHz1M
pDrFrhlpkNtLTKiLO0cq18w1wP4Fg3Ex/9o9/CxtQxQLnZlkRTYfeyL93AE5+pRy00vV4jEpZ1gr
5iebbBp6UKud1n4uHWgYT9f5sLa1C7V78oanOQ5t8uKS23m+pMkFcs7Q6X3VHf1yhDwuAsVUG0L4
T2TTF5ZTBx8/qtQVfPdVZPFYVnpGkTV4VEEWZmOKMgYM96sH7iKg4wQDLrlDaqD45iK2UnzvD/a7
LRV5FQv9K5Niv7NoXpkH4cjSoDuYA060hQYTwvKgvaqufoOY4Zy3dhxQsUB83kURUtoNJlO03Omx
6Poi2Tj7HuAO50ZZo1QVLXU6JGT5rxf8ZkvGp42UpNzKYMuyYr8kF4Zao0m2JVnre8Wh7XflmPnd
99rNVmUdFqhE6KlPzYObX6RjHNBq0+sTeLGihQ9/9h24mgUHDoqBd+qqlGm2UzsGnPga8KAbAYjE
OfS1R6CDFro9Z4/DkSnJbRMRhk3i5FeTT8p9Om+QhiK/WliR+DXShkKhGfOGNqIoF/fT6e0wjTzP
xlJH8ISt3EKsPbvhr8CM2O+E7vLlYm9EbFHZoog0EBPqlg4Jt1OLVlFlTKmBUsNlxSJrcPN1Gc/0
u8212e+yFkS7iuJFJUWFBvlns/X0ivqjZ/erjg0A3Q+j80hUFUVqpaH7LKcPSTc963VXRklvm4GZ
1Oj2IVXxC5tScJtWX6cSKqNdSyt/ypmy4SxDqwnMu+1dTUd+6VYx/AfqatSP66xZ16M2RhAMRL0W
eY4TWmmDhwQ1H3jFtTKrgm5K0ktUKh86Zk6+29b6Jyi5sIhQOoAIVONTGmg5sbYgusyihg0VhgTg
kyJuN2XgjVaNrJjHK0dB1YNTQdFszlnk9L0TtLy0Qkx/5RtLLzyUbLpd1Weebzis/sToxJ9cVelT
HyVFe1spyOJ9zip8uqnzTJ/ameL6VtPDAVbdvAMMkk6rf2PToG2AcB9tA1N9p5ySqSBeHmYrmFn4
/0i7st3YcWv7RQREidTwKqlml8uzffwi+EyaSc2U9PV3yZ2kbVXB6j43AYIGkngXKQ6be68h/21v
rHWybrZQiEGXedzInf1PruDzo2/ybtZBAbA1IL3nR19dllVgFgja/4D1+3qCXjurcY+m+hGkdn/i
HwTAFy2j5medkuk0+hx5tmIlikexDrFEb7zXoMnLASCddLaGHxZ6JZNp2tIeuXDzWu/uhrB9x1Y5
s3XF00kzUblBrWhn7nPo2Adbe8LRTDevvyheOP3+zzvyU7T5aWtrcVeF0/hAT/K4dGP4wjlI2fBQ
r97NhpZg3lMSeBbQmlR+prvEmsOCJarX8SgwvN6O/X7wsdH0aonTfXkSP0SZ3ZWW3lOtS6coawP+
SdMt7feQS4UsPWaxdvyvd8V5KmrBgBHKrDhFYbX6nsp9eElFRg2wxVByr5ugo5sGqeg7uG3zdZgZ
HPav1chRaWGwv9TPLaiCGK5FUkMcfWPDchtrY13uJquixVz+/KTGiADDp1Ann8zEZzAkPdG5FCEi
ma/tKt7Wx9z7UUqwpME6WIT+X0h1P0eb3URF1BRRJBGNnibxImPLvjW4W/+RS/r5q9di4F06eJDB
0RLX+ec7KBhzxlu7Z++3HlR01oRtNLQ2PPAqcPspGOmhMXpkch9U3tff7/zC/Rx6dq/jhC+cRhuZ
50SPGkRlmyUO4IV1yEC+0eDljf2FOf08NlKOoHBLC5rUVxPEie3Umq6Wsf2XpvBjmNnLa7TSURgD
rtvcDveCXsUGFIk64LpI6BnJknL0jAbzvuoxKqSdNtwzdTbPGqJESB4ECJfs4i2APlP9ZXJ87z25
i7bDTv8ullkwFzYA/KAhxTCp11I+L8CkeJIgD805ns79JF7u5ceJONqvJm3OpafshfsNwWBCjd4+
HMnmh+IgiNFrIdp36BWgo/FsZNRzyCqKtmq8cdS/X4afos0Ox5xVA6qvEQ5H5CJwtfPCZuFpfun8
nfAFGkQswATj5uzBYEVERw8UiR7Kz5N4Iwwyt9lv61Fb2+BbLBXLzs5FoHynhcEsC1nz5Jk1W/dG
iQphZMGVljuHJrJuQgVk1kjr16qlWzswClcjgem2VRe6BRqV7tcb+yxNwA9gAHygOmoBCqzP3TCK
WNa5Ygl9fxzEezSmUUP3Yk/pV6OHJG2TbSJz4dV8ti/mQWfbUAZZI3iYovpf74vdtEZDuMmGyQqp
4GRRMNkAO7vFBGV+ir2HndIQMGLZuS4nKFqm3gmETZ/INvjF9ihn7cWz/mDep9iP+enf+T1Y7K+A
wI1oYDAzJICfv26RyT4IrJh6Wj4qN7HNBC2hXwtfcP7mmgeZbYqS6E3UJhgV2fZrvs63+V5uOrcA
1Qzv+pfQi/bJcUl2ZX5ez4PO7qJBokc3xgiawZTPACRVrevd8nm9NLbZvWO0fU+zDhOoqtgb+mMd
Hwy8NgJ2XJjEpfHM7p/K6ZpSpBhPspuKEy/6ZlKIE76toLScaC6agLv8B0yOj2Py77OIv2YTjHDT
nJoP80NHCxxukBhHp7Yvr2u4AGYu3SMPg6fyEq/r8kD/F2rOprWgx9mGFgaqbybj7XxTY2TNZikN
u/zh/g4zW/mCmInQ65B6HBCTh7o101+5NvI7mqtiS7Qu+lcclP/utL/jzTZBJEo9cRgWCi13uiHc
NoW2oHhZWCXz9GH6TlzDcW1zxwEWbLZKSkCzsirC5EGIGs4qKODAxV0i1QQLJYQcwyRBTd/g476s
gT1tqI+vj/fQeFVxrBDK9DkKrSUx7wha2F5G1nCrv53sISZN+opcWRsJi3ayXhjsNJgvIs6ZCl1d
JL1GcDNYJ/Sw4buWBB5ePqCFQHoiW7XbDGKKt4VaupEurVBQBP470vmTRNfSRrcnIRy7jsOnogmy
tZXBYEELRbkOBjtfUWL3z5nsmB8EaYoPIA2vCgja5S2wvxHk+12nCWPXzPRXGAEmLjdJCHmsACgA
XtkLNa95CvT+ZXQGUM3UU8Tb9/Mhz/koOqJjqasesDE43vQH6Pi7vSZcc3iS//YZOg83OxJ7SD2E
bYRwZZe7NTsEGjyrtKWPcPHj45kL2CZ6peY8iWRRzQyUi6YTqdmVXs3eSYXjBoR18PzTqVTy3ViY
yIu5yPS2/m/Q6VD58BgFSHCIOJqVngH3g3CLSjWYmvaVvHLggJCv/4EwxPQYPFvjgHQj8cJTER3f
zxHLMQWUWyIi2wBiDe5yfgVmBWQkF3si0wE0j2SiFIThAQABiOjnSEqmpNYzQ8OFOeUd4zYFnYLc
TtSRf4DxX4g237vF0FYOMB8Y123vTx2f5vvkYSj95lG5S/Jkl876D0Obb9g61mSr9QxkRkh4ZAB3
CudhkMGGG0vJ+aVD8GOkadgfFghtIaaXpY723nu11ihSooGwmrR4dDc/oUb58+sz8FLC+DHebGsr
mWfSAB7FC7RhBYBOki85qZ11ZabtDMQ0tfBvzcBj4POQ+sBOjAFYZw9FyHUNoYKr2jMO+SaGB+SU
fofegCLv9k8yUxNiwzbg1ID/zfd3Ezu1I7McbXJ0yS0VPqGA+/j15F3M8j/GmG3nwRGxEVIswu6l
vJ5ENdC3vqOb/nd8Axaal6HquSQRcOnYMrHHUH/EowYl0M+zORKjqzTwyr1ExwPRJLsYSOuYLbU5
LoYxuQ2Ag6UBFz7Lbiy9BdAJws2eYD9G9mS1TwZdKnBe3FVoWaHRYUPAZy7uONS5VlJrWhiWvsWB
v6ap6Rlaf7KdYmFfnS9zS8cyBkiGv79CZ7NmRVxvrUIMXimGZg3Z9vwEIUdntbAeLoWBM7yBDhTg
i2dv3QQYtzoAntTj1G0zoCemHUw8C1qnDgh8uMP/gffu+aeaeJCO/h50qpx9XhEZheNDGeNVSZNv
Ql474OcZzwsDO/9UFjJQqN7YABqhdjsrOZZ2MPROxgfcIvk16IEbIERxOZfvpMDhEG1MSHTF63+f
CSCsw4EfAoYIfhOz06mMeZXEA6C1JF1zZx10B7JkNH1WDkFNAJQLFEJwOlGUlGbTVzeF4wAuC5L1
nsFO2Ic0+jZzc2gZgHNN/n1V/694to4KJ7NhwjR9zg8nfJZ1qWFH5oDiFWTPvk1dhB+9V71JfxI7
W7q5Li0OUKH/F212QpXjQDNuEyhoEOW2Fn2w7Z9d1O4W1sdSmNn+kiix500eYeEnIrwWoR68hVVq
3YKiKzdjaFqeFqDtb3Z2cc0Ho7kVFtknZgU9Z3AKDnDrjbd2SHaRptKHr3/bhT1pWaaFJA/fFjyX
2Xw3PWCdurBHb+D27VBGKMqX6BJ+HWQa3+fcB7sCDxekxziS6bxwXVKVlqZtdl6Tk10VPBr1PfQu
d04E34Kwvf062KXJhhgvbtLpDqBz4ZIRbzegZjNYnQX3LfnptN/N4v7rEDNRkem1OSlE4QyzLNjx
nM0abJAKLXcAMK9ekof+arimLqxdV7yCSgxMSjOcZgI4pfx78LYQ+TyxmyKjBWDgWAMxab7nWUd1
PuqAtsPu5cTXYp1ujI2zj1aRu1ScvDCTE9wRSSvWh37Wz2MxZLZITQevESfa/gInoCw3X4/nwsmJ
EA5sD/AfeE/PdoYNCj5NK0xkbR7C6lXkG7u/ytRSvfG9DD1bgZ/iTG+4D8eKcuI+ysYOBOZBj676
Iqb7JrO7k5aJ4BdPRgklUqcAFYSWaeBHfVscrDgGKwNI+Tv4sii8gMrE60Ho2is9qY4k7OkVq0S+
tpl8sDoDysOUOS5TqgX+xym3Aw/ylcxGY53oAPM4ecbdtlG6WyuwHIJQAC4A+PALlFBxD+rVTiYa
LnkmyKEjef2tkU3vlfXgrJEjmjtNWO1RQRNiY/MM3c4qk7Fb1PKUpsWkn5O+1RHotSTu+71emKMH
aHzpWX101APg6OPepndxmPcrKbrxrs2J7tvAn/uKcMBBewk4oeZ8Tzk9gmRSuEZSGqZrywDcqqGX
bhXnlisq/Qbo6eQYmhrx88zgN1EcgxgzNt13WZi/61ZBRNHKuwMaPdgIjR2RCHS0PrpKlRFeMzjc
HCqm99sBWHbo4iU5nKrNoj0g1eFuD06KcvMxp6Mnm85J/AbMkVvshMFPtbboAEOMf1W182jn2Q+V
81s1dM0uDzmUh1tWb0IJAI0VlOOmh7ffBvsXevETwUTgyQxqtVkozc2aOr8yFcQ23LwJzbsKlAZg
C0NN7C3wozq/qiQIHRIX4qpW5c9Es/Ir5lj1GqTcxEN7qfLA/hAPJqRltw5of7ui1BjMOkxGXkcO
ne+6GihQXNHgBk74Vg1V4qVwzt6FBID7vG3iDYirwse3rvbSZndFLELPDsRJEM2CKXCo9mWdlA+l
Vur7sSvsh0aH0J4QmubHtdK2jio6V1YORPjRlQYXORFbnQ/ECwYS3JUGuMNQLUVXppSBa0reZq7Q
gxSehV1QrTvHGE8lbX5r8YAFbETlNSdB4Tt2WLoiT3SA3KPuvhwGdR/2urNKWstZNbqQJyDg68aH
Q2IC1RUVEExt3hP7lPbl1gDUH5W9ld7cduvC5JnuhaoMn/VaapWLjtSxy2DYqFj2cxwIAdrFybBr
ErJJkLY/5zS5LmQr103DKbSjm87YsbEnq6+PnIuHN0XOhPzCxF00b7nI3NLlYKCwO54mJBqa0YdJ
ELJOXHbfobyBNtkJFnobvmRWdOk8/Rh49tSjomFRJixkNoEBYFTRhV5m1SPIfuPCrX6hkgKIJdBu
eAPhXtfnWJegD+oEzS31n3L2AO7oyvLK1ouvJITDxIZ+cwz/64k9P8ttakFyFPcutVAxmp3lCfgn
iS3qAcxIAHsK8kIL+GTUIAcu2cqeTyQiAYJv4p2HhGKe0+MQLFLa6r2XqGfACoFY5CCqNe7X47mQ
+9rUBjIf/TkEOct9ZS8gqWh2OFHi3PaMrO8BNZfI05z6qDrh1aG+DdMedJwW3MfW9mxzIm6M5sIP
OS8wfvod82JOI3Pagng6eCZEj4pdbTzTArwW0Fyy6LHhxcJteZ6tIRzQSiYY2xj1fO04Ywz76aIZ
vd560/S9ZR27Bhg3HrlB+vL1FF8c2YdQsx1h8CBqg6QcvEDcsOw5jbY0eOnNFxxzrP31daxLiwZY
QZTvoYmDUu3sJaNFAlpwQT54dmLfmGa/KRnFzVXefR3mPKGeZg/ZzFQXwMab7QIA8yomWYu3NE7u
/gf4xF///cvD+PvvT1P6IZMJYtp1pC8GD8SXPWTdTzWI3YGk3tdhLpwgn8cxmy4ZaXpqOhgHLf0S
9f/de6/00LP1WCG9/atuufSiPQPiQ1Xg4+zNxZnHWBhWSxHVgsHO29R/h0GJV/5AMb9b6f6yD8ql
Q+vD55ojSZ22DTUFFThvkIe8LTylDjlis26ptj2VhD5noJ9HNlvqJhF9Z4wIVIHCuZ4kmcKrZlVc
/yNzl+mPnQXDBQDhBQDVzpBCqFvF49hDs6Cua3JSYXCrw6C2B5HPV2y8jUP4OMRCJ1c5REKvIRps
b9K6HvzONroFHerz9YoHC2SC8eqyHXbmp6xD1CxyaN95parWwNAe0ioRQEirJXGWC8c1IjnTa4Ub
QGHPkQywpqRZxKd7HToIwJjhxrt2IL0PIFG1Me+W+mPnKwcQQMBJAZ9DA+EMWR5aAfI9M1Gepaz4
d8Mykri5IeqtUYJWKzisc77ekucnyxQQIG4KPAF4VbOTJQlbp3FKPGzbvGvvpRTBY6ZXbPV1lAuI
FDyaAat2AK9Gkjx/P4e4aVpjKgZOL8xwO3Wj1XryUV5qEV+oD0/NJccALtBCw+9dwfzDUUYUyWAS
iVXqt/u/QgV+AYA+P47e5Cdl+fpSm/98DhHSRm0AJQ8czvPcr4e4FXx4jNHrHJTbNbC32ut0b8JC
qxDoaqZ+vKiFfL5OwD/EZQrc+FQxtma14hSPBMOIW7xost+FdoUXjFuoU2strI7zffY5zOx8qZzR
pFbKRs8cd4a17yLdNcRSTfrS9EEeGxsZLQPcQdOP+PDFMnhcFlTSHsxtjxjFE7jyT18vvwsZAfJH
iK5gunB2zetRRhhHQ6uPoNNVwV2GN08YQpoql6DPj0clTyhTL0yc+V6enZ2WE8MNguZY+FCXmdVU
ZKGYGQVa79kD6YU7lAOFICfMqN6g0/kbj5S3uqOovYs2x5srOdltBirypNLgqZE5h7of4UZvwQGk
KJ2ngsE5wABFcVVNDEVGypdOUcM1ygKyyGN+7BKL3ORteiVpiNKwDYHDQSvJfdOEpee0BFpgYzk+
tH1nJy6K8ZnLQdvBeQ0natQNHHhrwFPwBCzJ60DswicVuxvTIN1YQfaYshAi35pmbSxN4KGuVdr3
kY4KPc1SC/BuVsWhEg6ELZKxOGCjD1tm0GeSFfd1pYZrcK2rU9OnWeHypNUeGy2Fqx4Smu94JhIC
6RLoicLcpTdOmnDyYzNAH8G3HcWuC0ib+B0VBd6XQjt2MZZgl0RkXaNuWRxIm3V3Vt/1R145VOxJ
7Zi7qHT0NSR1LF9rZeDnpPoWDdXoQht4dHUyoiMQjS9p1ZAd6qLS43ER9x7X++oJ8gdvNHK0dWlF
8tjQuPIDouHLgcln2rCsMJEky0LeOC2DArgVH3FbAk3HikeSRg+sJv1dl4fiacQjwE0T44iqT+SF
RvnAgE5wjTr8IYL4R8JDqFGAGpEl4K31hhD7cVLFmPgLr4wJBYs09ubE7FA2ceZXogqORmRCZ4WP
8GPtyAaSCINfKTwfsgLZVGqO4dEc2t81K566srsrtRo0fGFuZKveQt42+6G0KzeMuwywBvFQd1W0
1lWY+9DUybwQtm2+GJLebw1+1K2MPzt9KsG71+SuTfXQLZNJMsws3oauumozIbcB1zM3beNHM6W/
dd4Jd7Ry5UIgAt2/Kn61rVF6EG4BlVWZEK7psd7JkHd+g3TsISIQISgMWuwwQ9qmpeVzHia662jR
fRPUg6sVHEbwKv2mUft7U+Sdm6K4DxmZ+rYLsshrQm7hWySVq+MkhPRNWgM70+ew22zR6uTFc8RD
uJ9KR6yhnqB+d5CtheRAGoFC5VjNa5lBsL5qRng1oNTsOrx60Aznrh+sdJ03xtsg7QNPiox4kZlY
93HX268FS02w+FsboWjyi3bZrdkV1M1r21zrJHzQmDJQ+krjZKNSszNdJO+08bNOhBDHhxYDd1VT
lJXbdpQfCI21dK9planuwFcpklVRoVa+Q4lKK9dQZQG7Q+PfRyYPqUbuUu6Enij0t7Fg4VUSsOxH
0MseKdlYwT0yQ2H5tSC838ZSgwggNK1cm46d3ycQkeJx/yvPWLWJjdgJ3HEs4Zahd/aJR6nYVpGd
gSqGkiEqOqD+SjHAMSU8iqC/xjJq3MHpwLNTjXmsMtKt0TBv13Dw6w6ZFiq/ZeH9SHh61OCuuKlj
2V01ffYgBiOHXkMYrMd4RBsi07yCw+aMwv7Xl0MeuIOW/8xZ+QwJptSHsjDoeikEC7mhBV5Qa4WP
0oDmQsqEe1LXFZQniL5zioy5tezkdtQnTA9t03vwfx5TG6JVZWyHqPeJe8D77J0sUUClCod/pqIU
ii889JtePbeNcYCTAsp1QM6t6l45niijQxDYwwuD3JYfOxw6KU73WNe9ti4oRG+ahGqvTZKUfqhJ
6KEwR+xUw+XGYQEk0zWpoM8QOvB2qfhu1IUDDHgRAO6S5jdmBA1KlpbaHol07hFUIdZFIV+0mH9X
qIzB/qi3cEOQptinhGlrYuEMrBrcixaLLTfXu/glYYF+PQl2eTSl99jZ0WpgoY1HNed7VbPkPuoa
a6uxNlhZo/lW682zGju6NpRTX2cDja70zoC7W9T8zg1D9xqDja9jxrmbZEl0GNE9QcIJQzTPrBk7
ppkGxGyRVs9tUhWwPyips82oGpBsM2fE5g6aFTcDXCRcpN/CChmrW9vKXjV2Wh8ys4kgFTMGzMe7
wURRsBx/VVms1iUcGb2WmHIdaCk4RHA6vMrlIH5pdjPcDE72vR0zy2uA0/LSKHgOWVsdW8No3KZj
3GdysA8wgziJshp8ZWTmOg8GOLdlqKdXWmOtULJGtVXgMJAoiq+LAH6FDWtuTSrhIBg30zKzG9+q
jeqpxmvCLzJoZFpxdiUS0CHcYEwfoSSSph5UbQLfgn6NW0F2w6OQm8KxoSDazJSwr+vG7ldE9ZUP
O1OIGpWoTQ1UdtuqKJJdpZe4EKFLdoedp3/LdStiIGg69nXRcGh0yvYRwIN7qOw04NqP+m0LCRsf
//vSS8PaORayq4CS6lTtKoAQvteOnq1getNTf6DQEUpRsIEFpZS30OR+yYxxkuYJHDCkcIWcMojL
XKPwYm+knULgB7yxh0AmxarUgwNs20CCH+3skbRQHljpFmnj9cBSchpFL9+C3iQwCoDCj3IFFSUa
bQEuRTcyOm3YwJ6s/6mNMrThaWQkgCBXRgI81dDbYoWSCBq5Vh+q3yHaAxuapOKE1tqvxMAVR0uQ
ZfPqFJmhcPuCx14t+BNq/pHbm9COEBwKaqhOESwvM78tTIIqKilAPHTRdVDSwyIk60EM6mcqROXn
wLiuCZ6f17UKoPMsSbRWkqebAOPyIKrFTgI1HKg/2rK87gTPt3UIEfih4D97vLA8nQe152jQh+Rh
hCVIrWaNfyqSyT9U+n1pPoW5OfoqzQv4rpnFDt6fR6K65koNLEfqpGHbe+VItdwNE8ZTn7Iyt8De
5GmA+YEKDlo9rATiN6XZg2pQJ3NlwgEnbc0huoHEDVwfnTH/XvdUrQP0e1bQ/qr3JLeHPXTCzNrP
Qdlc1XgFWm5EYMUJQSfc72MYrarMkJBeSwYj3CkV2jcdZePRKg32yOq22zhDbV8l41Rvg9YaqvIm
CZ5wvmuQjRGDO5DkOROm5tcDDfnKsonYZyiTQrB+iIVHzU49GVZvvEFyLfEG0QPhC3X2+6Yu7TfK
Bv6ow8XLZakosPdJXK059L6OUNpq10HdvwRBQW4KBn0axbqXVAugrm40/LpjRvW9RKaB/5PKfzgp
Slyuoul1PEq1QmPrvlfWtV4V1lWJZtV3KOpx7js5757RjjC2eoGdAX2/27rJNfiC2vW6MwL+k3Zx
eFOVQfCi+uhHIfiVM+JWyVuRu0SXzmstHLcWJ5Xqtj/g7x9C/VsNFxMun/o2fJJSoShZvwWRxf3e
ccJ9QWi7qyMnx2VhF+X1iEvCD6HP9VDA28dNHQd+ncTKNmaS2Z4FlCM0VsPkYFcy3WlchFCWitNr
K3Wqq5zH+o6wsd4NlEtoFWbpPpDWDZr5Yh9k5U80s7Jo01c6hMWyPKngYGUWG7NGQ21ouQbyP6tu
URnpryDDQPbg+xZrS8rgG0SO23WY2JFL8zb8bTWT+WNZy+uys6D1WJnxa2MhWcpoIlatGUkUe632
hAMwvwrxeh/QNWlR4tDtHLkxNkOlasctwfJwnZ6AFZ32w+++19qdpfTUZ1UDwYWxqw8JqHkbWqep
X0TDbzXmmTckU+GCa5S7QRaXdwlFL5TxEdtDg3M7QHwEiXnRtk3uUzsbtHWS26DDiLCKVmAIs1Ur
gnyPW/HKbAa5qrS4v6msluwHPIS2UKCDYFivxj8ohwC3gb70xHMFZezdOvrDWxQArAYyzkCmZO2q
qe468vPrl+ilCiiw+BqKSSb0gPB6/vzYZYporRZXOA8mu8PRRU/DdjXlMRgA0FWDylLtQXxxqes+
FVbnr1EdYCIQ8v+CF3wOC23QRrIGDdy8DPdjlt5LO9ghUX9pW7RlDSCLGh08bPH49XAvhYUMPmoU
mFLUSGZlijyFeTEoRwCC5PDrRXK5AS5mrwwSbFMx6JC6wqFv44rYE8cgC2/wi8FBkwFNbkLHOvO6
QjmataZM5E+lmbtmmaV4XpNvRA5AbEV0uIKyYuUSa0x22J8/vh75GYcTBQ0diNz/RZ8qOB9WksxF
C4GKBE/6dbGbuKkTG3xCKC4Dcy9VadCCgIWmhaBoGs9CsSDMDBMZLpIHH4f7psogWYAz6ushXQxj
TXIFHBpXZ2zKJGlBO+dTMSh5huwsXieNq8JvXwd5r4vMV6phMXCHQTKkYKR+HkwGYCnqhxw0MT/Y
lODRf083GiSKrAM0PX19h06jD31LEJ88kPu97rE//gPW+eWxTvZTEGydkCSffwXS4BGOwNHgiRbk
1wKkPRD7fRK68SYIsVUN2I2JRUfDS5UwDBsII/yL6XP8rKji1GzrCTIJ3207XUk92nw9ve8SR/Pp
xSsZMmEcamVAZ34eWJSGVmspKIEyVulHFFdQV6qauD4h3cQhH4w2Lv5IVryHiIjemcBZmMin9IjR
59hxhkMsSnWS9YhkJidGW/ip5Qh+Uk1vPwmjhD6xrNuNjAV7MoKOu6G0oY5CumATkrQzXMbrp5wi
GzOULu5aXh6UpMbDICDeIyFLu8lZkOeuKmucVk2VOWvC9fq60bLmhQoJdPbY4AIL46ZZiS6DNayk
lfVUjnl+IEEI9T6BJvhW1B28kSxF3kreJsd6FPEOLhkWwDmTgkRRo3iVQwJ4ENTaBXg8vHYiZwun
/aUT6ONkz9pqRhElEOvoMdmTRsoGSmLvulZLh/uFJgW6qihNYNEApAY+/OeParCsqoYEmE1ugQhv
rScvKoBU7NDvVnQFDdPVwirC35stIjQMsD11XGKoEM/KwgB2RiQmQLDHk5prbYK/kcLhQETGwhF+
ocz9KdCsiNoA4wQ0CfgNVEnLTfryiqIKQkt2X6B9vhDswu4zGJogGiQL3pn+n2dxcMzAgUqs5g2s
WSdxsh6bJYuIC8fKxxDmDNObpahc4toAQB407fBna8auKNnCOC5UuxHEYBCRnFrTc/C/PvZhzvGS
8ppIrnke3CR4dCXtsDWNVycZH6xyUQzo8tT9HXL2nUK0yXq9B3SdiG+SJF6Q/BDcWDMGOxrbK9Pr
ZoxQXnkc8/t6uLa6J9Ll3h+syQ+jnu2BLA2SnqPq7FXGkxBHGppuzP5oPX4IMr+chIW3bzRNrQWt
G0XR9HSOErK4bjk4z18P6OLahwjpxN2Etswcj5KxvBNdiDltYWSuflVFsB3H24yR3ddxLn47cAHA
TEerEwfI52Ufsk45MITCt4Ngblfnd5EaFjpkF1fkhxCzXEhM8r1xCC5PYEeRB1GyfR2TVTwOKI9F
XgROIKpw//Fk+GTJ8FHV/+Je+xB0ftPZRvJOvATpHJBHGzRwijcenIS+nr7pz5ydhRYguyB7Tf2/
WRgdslGhibqgNyYCig8SF1zgpsFtE78W3cPXsS4P6e9Ys/skN0atcELEsuPmqnegATfg2aaV938Q
Bm3+qbIKQPLc3B4dfSlTxUFE4eZKL7MNJQrPtHjz/wszy7FiVVS9FSBMJdCCUtaaw2XQCpz112Eu
7qMPo5ldVqiiwfUP0k0ejA1C1FvgODL80PTgvrfJdiHUxb30IdbsHMzHqk7ytIPwQtY5BVYbKW6g
eJy/tQzS7kDWVW5tEb4q47HbDIGqbuy090LMAQT8dXVLOZQiGVlrA1R5DJQpLGh1tTEq5ekqCYhb
6WgGjbW4JY0Rv5RjdzQju/dRCqp3ZU9e9RKVGKcV1SqmJPeiPIAXRNyj8Dyybt2Bfrmzxqg8GG3l
7CtqdN8STMqdo6rrYOyfIe6EcmR3U2rxLW7DQ2LQg074rZMGvQcDFep2LFwJC308x1TStXlX7oVj
POVJYZ/0tsge48nb3ocY8sSPHQEK1GkADKTsE/zmgrjcYc3VGBL5B2v2nXSGSje0PecYHxaW5YjS
q+ZZyWOuG17QP6uC/MEd8zHIbMVGdqgRgQzCS1PlwcXB5eK7kAvr9dIm/xhktl7reOy5hmYrqqIw
+oYAdg1wZy2WlBuXwsyWagQ7AkMhjidDwLcDdDWjYZU5S7ZDS2Fm1zIsJ4ayijAapt7APgOA/IE7
5R98FyjiQBANdFvUVmZTVg31ZK+BIFoN34sIevcAm8tuSXLyQjqPnOrvMLMpq/oqjNG0RxskgoHt
ZqgNtKIPdn2l+PMkve5U/xrmBGgHeHrvvAxIXM3WG7d6JkprAFsPDu9G6OwhBgm4f/mvZQ5sY+I1
QmINKQCUAD5nAEYKsyO4yuCEdE5JfUDTbAz/IAQsgPC2BV8H6OjZLVlztDn5SEAgCJr1BJWJmDyK
TPO/PoAvVV1Q6OGorDGAtsCj/DwUUObyWOuAakWavUUBU3o2g557w9A/G65rnd5EVbWzyuyV5OZR
aNFp4QdMS22WDiA/RLULbRtnIrl9/gHRAExSio3lRVftagI6WXf8OBmv5RCKLRfumwt51adgs3Xv
mDURTYJ0lCaZz2Ezb9o71JBhv5B6Kr6zu2D19fAu3G9QL0dMaLrpGiA1n0eHpdfaZphqnuoeY7Q8
xLAEZ78QAdVCB9sM1EPNnpd/WDegEWDroB+WhueU96CYuV+PgU7bdPaJPoWYZaNWprEEJeDRQ2Xb
fNcr6aE7HWzNU3YHsbNF2ekLxwYH4Bui3lBdwuxN//2HSiAMSjhI0RP6CPIDBjCaaj2p4f1JFeBj
HD5b+2hCFbTKUGydWI4UXrZO4E2qYPoahO/IXSplX8irEM7EbQvQPHBBs8WHu7BCUQLhoKgBHGYA
exw48vwu/mxc4KKCdYfiPMReP8+fU3WA36Gx6PF7GxLDaN+e+lu5azz9sKxweXH9fQg2G1URMyjS
9Sg/DvoDi6U3mEv29hceDO/U2v8OZ36LpAOgiwQdgFR7VVWINgZatnxicL3UcinYxeFAsRBHIjdR
TZ2tvZCUGgr/+Ei0+Jb+H2ln0hw3kkTpXwQz7Ms1kStXkZSoki4wlaTCvu/49fMFa6aVCWISLXUf
ug9qo2cEPDw83J+/p96Na7D+pdITxDW/3griB5w5dx/aRHbx8lcPyO5us713gj2QDvMp3TvS5o8q
TzbKBgLMpzHdd2lOR0EqZ/JUdv3uGR6zbRk9R4G6vR4hlnIWCBENMjmaFub8RVx57VSaEumE2jSi
y+Q23Z0BJuC6lYXzo71dVBrcAowLi19xtnMW9PCTorW8svpDYlPlZATkVPZrsr0LHnBhZhbtxqBX
GFMrSSd31T65q07ZPth7dwWaxPnJgHRljQRi0SWotIh+hOCec2YWcxPhr1ZGhUWw7Ps8uQ7dkcLn
sxjFD27WAL9LHwusCdeFwcgeGNLLbQxttJYkmxyJ/9r4LVJFSMhOINCuf601MzM/L1MZP9dFKmaf
Su9nJJ+C8A8mkIAt/1rKzCPg+dX6KCYll8Z9nlMDZzLOWkPbLrrdmZHZ1+nlVu8o38tuKt35fesW
WAh4Ylb5iuet7dgs5etTyD+sAEN68tKAdyuDb+urWTMyS0iCPNetJsTIoJrAGt3ALlxQLNe//UKa
dfFdZkEUaFNthgbxIPCZRUx2lvwxQB5D+lrRKM6NNdbSlTXN7/FBt0HPpA0bpzknbXDAmlauksUr
RbmFtOR8VcYslALgifxRwqPDXExw/vRqsHYS4mcWfDvhd6U0t6pt/ME74MzFjfn1Sus5Uwq20i8f
VF9nFPfTOE67699rbQNnIWHyrSRUxcpq2LJg9twkDAuWq8/BhYv8YgNnISGWg0DOU3xPdppnUwKo
ZG8QvWoDqjmt+r/FH0Os+ey2iNuxzKIEY4WGygF1pBA8LE/rFTOLt8Wv6GDMokNaoAGaehDCRTQA
EWur5Z//27eZRYXObyWlFN/Ghl07pexgFEDborWxlkUXoFUsmIgoB70p4JxtV5RYmW92+NnoPzm+
sYnHz6X6u/zFvE8MGE7phWs8Nd/d4OEwenLd0OIPnXzj2OFdqgVP17dr8bFi8Wwmd2Mi6N3kX6yO
XmHVpUjqBcOXoLZRT9OBJvw+3nu7YW2iTBzA+eMIbVrVVnmuaCQml37md/pkgWEk59kqe0ihD+GT
uf1X1qn4uZraLz3FeDqQagG3YbBxFlkRnY3C2mJ1tbdLTnm9sY4Jgkudq/j3glv7v+jsL5ukTQp7
Kqxp8wWWxQQ6yocFodqOvJJCuGCcB//+3zcZ2M01MRd7cUdJIv+fwdkVFTkNhYKy7900U3ORmcg/
fI+GuDs0cnXjwx37WgOULXZhYFTf+7a3/V1UqMrfllf7R9R1zYNfygAvy3xEEK5OnH6j69P4HIUd
YpuS6lkHz5HLnklhy7yNasv8qITOV+7F4KXP5OmpVuXS1VINFnY4RjZIiyIn4U/2TpXK8D5iBmMj
W5n34KsVFKHG2O8pbHxjAuLv0XIeLQYvdrnPpIM9qrvYlLodr3RgnNYUb9HF828LytxPJNOastET
s32BxkC9MSy/4EZG2TbObXiEfLv9EEy9w+UihSrwhiH4QUbXPoP8sfdaOknAzZUEeP6QP+e+WXwq
Sl+CV8kf9woDBjdBOgZHSYv1e6uVvTu5bNUtNAFMHdSV8hraQXcspbZ4Cphu2E0d8wk63KtwmBf9
p8gsLRtcs+g01SZqvYe27vu7OsjQyokqX3dXju3iRwdmofPc58k6V5RmomQcpJT0IMo3JN6nlJHT
8KAqGx7jrny79ixaCNvIH6FdLZ5GBhzdl6c2tcY6QrSQ6Wrp0dNQqPx4fT1rf392LVhmX6Dfzkuo
V8cbzf4e6flaoFszMQs8TgIPKfM2DNHt2/y2+iHIbyAi3UnWFlFUDR5UmJp215e1cIPDTQZmSpQk
HYY8LrdtsvNMkwIqQY53X9PZkJL20DgfKi5y5LdXrtalycQLa7NA0FeoXkuleIs/+qFLd0dUg1IX
SHvgqt9zPHEruHlX2bbWVjkLstqg+XJRjOzsX+o/5hOKUC5ClweQ+QDibqAX4rZPEU3IDurz9f39
/yyZmQrmzcAbzfUIh5BtD+UBYMqLeRNALZttB2Yx278ECzhzaFv/ZY2sbyFZZ5d/mRR+dn7zW6UX
aS0V5tKWbkOv+Bqr9R7hZJRtoTQpy8d0rE/Xl7mQbFyYnJ2+wbQaxysY9dMH7SU2pPs8+GoH4e83
Ay6szM6g1NgqorKyKFsGrk4o8cDKAg7+k9B1voGzQ1EXPTR9Phuo3yM7pN9A0nuf3BqFK+9zZuXX
2NKWygW4B7rvVPEIlnOMaOaPaVspHIuo2tbfanwzPqgv5qPxjyjGrqYcS5H53Jz49zP/sDyJElIA
irHejTtBz+ptEeDt99mzekRiaJV4eCnfsCmRWcArbKBZ89OX8JZj/IgubxbFn+w8z18Up8++EXek
w9Qm/g1znIMg7IE3Jja/eP7U3LBL/S4bkVGKuEWqPwl7v37S/IEZM9QbEosANw7KppeqJz1QbphT
/KxKEEADIl2JfIsB6Mze7KUJ+l5t04iaau7vk2AvM5TjZcmmkHjN9Cs31Zqt2ecdvNSxJbig3CyD
s4r0BKHglkFXqSxTxnQYEmZI0XB+/1mLhorNxD5lSVojsxXWztDVft8JH6b4GQdiYpWRwM9/EGfO
rMzWZktWmkgCgDtZ6Oqh9Kb44U6uVng7lw/kmRnh0WcnJE0otlu8A7iJx51/Wx4kKPY28al6iG48
l6nSP1gV2jr061SOyBy8WGQFDOh6AzS92vdh6AreLBa3UsNZjNFnVmYxmk4fdKQqi8qrT7FfbKfp
mHZrlHBrRmYhWksUELC2mPlO9A/RCKVVVt+o+XS8vmNLqRLMF//ZsVmEbuKI13nOWtLpa1Y/y2uI
mSW2BugHfxmYZSqe1SN23vNJWk3fhMGnyL4Z/N2YQ6inu6GRbizjs7mmlrB4cUPiahuWBpurPDMa
+aFaSA1GE//bAAu+Aj8gvczCfugGsMbTWrX1nQqueL5DwSR0xTSRAc4iM2IeocI0zQRa8Zg+UCaK
TslHCTrSADEdA7LQbUhphzFTBGL/GxTt0iwIclJgaOEoBPJuzQ6aL2uGPfbAnMULQfoc7b0teize
Pj6J5/14hBeu91dO29IuC0Q7Isr0b9U5rXbYy1kudz69jTbeOTDSjfGxtZmron+DHp+mb6/76qIv
nRucBS1ZjJnWAps85uYmY8BlUh7q+i/ocVBt/RmFD46vnRSG4FfsipA7L2Q4MIMKBnYmCea5fS4V
9A1b7A57ggqdokP0N9yDm4RQ9ieAaJrWVDIE5AD2t5kr6YxvNnGREf99a1+Uj1ZeMEG4crUtbSX9
Y1hNNBs6e0ZaLgOzGhTUo4oMhrKTtk933kk5wHK3KX5f7oyjcWFJRKCzK0Dv5NYsEixVVIHeRCG2
PFRu5H22yw5rMwkiKs6+lMmX4v0qgCHmfPNiNWZi2GMGqgmLHXNqd6OK56NzX22R3F25qRfyg3Nj
c4BID7PhpMcwNwdoTkePjc0IlrRv9dc4WcukF24DTDksiBEogOWzpKDwIruxJhJ2pT1M8RNDpWm+
droWsssLG7PTVdAWCBMjF3sn2wfd8JN940TWNjVGOBiMz4ael/taCrR9I3foVgT2FimQcdsquXE0
dG8NAbmwZgQiTUNMB1gUXmdXU1+qLfOEQjQ89u6V0duU1XhnO617/XQL/5u5jCh2QPfN/0DyO7vN
c+q7FCn9yVWzn3VwBN27Fj4WnBLaQYjqIKyDkH3O6ZO2ejzKXgfo4DH8JnA85oeq3QMkvjMF2eG2
P5rTpr/VpxXDC/7JjN7bYxlcBYCsy5NnJiMlu1InNy+eUpqnOSoVU73NzA+MAa/s4tIadbFIoDxo
z88PXlpUjs+ZG9zAOqbqKe4/2ykD4Iff/1bcbVQATO4B5pMvV9QA+CzGxIAlN1V3gWP13ADZz+s2
lkIjrOWCgA/Xc/hgl0b8NIJyY1IBJqlV/1pPnpK4wehrvZs4Rqod1FRTX51eC/+uGKY+2KOiPjN+
razkzkt+ef4zZnHTCFFC0qHUcWPtS6HsCmUNXrZw3qlaAzOH/QxMx3woIG5rP831ZHh7vZrudFTS
k1Lu2+24zfftsXVu4Q67vrdLXoK4GfVb9M0sZe4lg8KEk2e1g+t8H9PBbcs93MBQ2xQrfrJoRwio
cd7ASs17AePgMSQcGGBdVf1bP8qHICs+l2K+q41XwuayKQryNhXa93zXJKCQHUB/AnsMpJATk+cC
NQBpSNJvu1JfcYqlmAjEA/JGiEXfM153jRLEtcMxc6I7OToY8n2zhhleihpgsZAYZMiX+YCZ+4ej
MvbQTaNZ4vHmRaItLDdd9SrLz1OarWze4nLObM18XK3oeBkatmIYg5Ud/MJxstKaXup6kQj8Ws8s
vitGPalpzpahV9u61n46ag/ld+upvRN0jSFiqCtOLhK0+YXCPU0Gwtg30WoWpKpU8scW2gU3Mbud
JOUHzUs/DWEaItLSffDz+rEfq7+hul+xu+SJiKCS1OH3wLRmiWPctSV0YCRadXQzSp8brd87DtPJ
fwBpQtbhP3bmg2e5PhRxn/kDWTjjKW3Rg9lT7PwJvgj4ya8HjCUHObc1u8LKpK7LPqDBpYYqCjp6
cTAC7+9a0nbX7bxh+ucf7dzQLPlxStX3oEQc3PB1eGwDd3zm5fgmTIT+B/we0JO52WvyMO3MvbxZ
7yUufzwawAodF8S4Zx9PncwxUysUCBT5Q6bBaKZASDlpnmsNw7Ry6sSperdWIdJG641Gz7zDE+cM
DprhAE+j9znwPk29uuKJi1/tzIBY7FnKn5mQKucNKVUkPTXZUUZK+Q+6SHAy/lrD7JCNcHYGWj4y
OmFlr45tHkIL5o7rTrGwDNo5Dq9poGDwwc8iYW32g1oN3FZmSqjwafDCrdwV/u9fVvT7ZcYByEJ5
p8/MyANE/JpHgMq/wUa5j0ZIeR5t1d9fX83Ca/3CzCzWplPulXbHRaWHPpySng7bSA5NXTrq2d1o
4/olk4jfo9asV9xhwd8oWQNW591iQw8q9vnMHaweISI0vDvXam58/YPXrgANlr4TkAlSNaEQ+y5h
c5y0hyiF2z6X/XbjWcZ+0oN4mzd/ANyDrRa6bRRtEMWdkyPQWg+mpoS0XOLZsqFvNG3MuN/Jubny
rZZ2zMYV+A/3B0RFlzs2tCoUgR1PnxjmHxRINgVjSNfdYWnT6FdCaipOETf9pQmtgKEcaR5ee10F
f9tjH9xGzUqKuWCD9EsBLSyYFuBauLQB735S5Lbfu0Zj/4wk89BoQhXAUp6ur2Vhuy7szOJNa9mJ
E9k4wOi8GOmPvF7JupbK2DD3UlJ++xoUTS4X0rZDbTs1LwC/jrKnGBavQ5Rm90UxySdP9q1TlNf6
nmGS+DbI0ht/iLOt7/vZEf4COJ2ur3Ypo7n4NbOTHDdJ4g8QIlBRGbbgatzk0fvSHEkKD8kuM921
NuhS6xWDYqCXhNp6N3XAAyJSrJLvWKdmHLiTlzdftKb6XvSm96FO0/6p6ZrqJlXb5GQrQ/E90Iuf
SZ7AMhxXz+PQo9aVMSk4efYawHHp0zMsS82T2QHxXLv8MknoZJYlM6TjWCclo7vQFL9/UHhp8hKD
aZ9RoHnTTa8VJ9IrFo+IVTocawgBBWPQ9W+6kDNihNEpaDQEBn52GvPOKRu/h19m6FCuT5DG2PSg
Pm4D8HObUM60g1TAwWT1Sv08ZMNaR2PN/KxenpZO0dU5TB5dewOf6bMyJRs7eUrrBy80tsnw15Cu
FScWz5TKsLPgcsat5tM5o61Vk6MANUru7IO8o3k6oCmYvIp5FiU6rDnx0hLPzc1iBDxWUSPVdgdY
4pD2X+XkBZ7AXWCEWx0yVk3/mvifr3/Tt482y7MoRf5a4eyjtg4l46bqODa7Yds/NyfnZdzpu5xl
mi+awEow7boNH6WPK4ZFsnrN8OxzSrUXaxIkqnTd9H8EX9D37iZ7ACx0XCcMWoxGYOVtx7G5Gd8R
zeTRRE1wxHXbUCu2nZYVx95SI5RlSurbrtxOL2CbUegps649NZo0flfkVvrLiarme6MP/gQTbDUd
VvZAfM93e3D2s2bfu9SHngpiKjZf2VtHhFqhXpUp3duUuoedtmM8Wr7NPmnGH8QLlb2g4SIjMjKP
SGHrS1LQ4Ndm1GwFaaBEB2iNl2Nx1xnDEZ0ek9m5eVTSfH3UAgt3Lp0P8J9CBgzjoPxPrzxX9V+l
9OBDAioGuCt0ia3AIytao6VePMBkdLoCIZdC9joLvdUUOlppEHoBd2wrNNbjw/Bcb6ddsvP3a4X9
pVQC5yKJoKtLmJxlRFIqhWUWMCpthxU0Q1KASFZV+YJsDGK4676z5DrntsTxOstXy6y1p6Zjb4eo
m7ZUt1MXkjiEhID9bmxPXtNxWbrDzu3NNrIHoajIFW8Z2vCdle4qTd39/oreUlZmLd/4aC5X1ESJ
3gbwAruQNJ+8pt1osPRDhbTL1jqhS9/J5FVJqwyv4Ea+tNRJXTfVAZkSGlJu1Dw4XGdO9yfL4TqW
ZRyfy3IWWCOrcCQ9UHs3mD6byQeSi43cwWS9dvUv3Rk0Vem4oKbOC2NmhwxZGmF8RdXrjXNJCNnp
e3VV6nbxJEG4RHsH8DJly9mm1VU8KU6DA3R7DVhbtDcehNjTm0jfeKzWItSCPYYpVcEHw6SJwGdf
fqQyNzKvSUrElwvXP4ohLu2h2jlP47b5L5ThF2jYMEdrlqoRSRSz55fmwLWOHlApbvp8+AY5ZL3L
w4cyqPOtRTF4A8ghP0Vp6tCYj34MXhv/hSiH8tDE/ReUKzgT6KdvJN0sNkkvWRu/gvTZyKr6xFva
cmGxUTbZ0FZfu9L+UKBRuZqqvD+g5L70hiydK47tmn0feRqHEl7cASB795ZwyzbSHcjOnKb7rkSM
234o154c4m9e3l+XNmeblmeV0lpiul0k+arLe+LGP1gHdcuU3Yqt9/Hu0tQs/gg+Nqq+VAZQiUCG
bSz1u1Zx1C2k5Noh02tIyq+Ho7X9FP9+FmBjBcrlVKBXJ+exal+l3x8XY0G8n98GHRRqDpd/37Ng
lzVavpeNCmz3panv8m6tFvBG3zn/QAwrE+JI25moEMHjbBHIDEQd/Oo9JFEoZ2yqE5jUrSxtpM+I
HILE7Xbpx/qj9prsoq/t8foGLp5gGtz0qQCYMQ4wM97FrdcPI6093ry77IvyOf6kv4n5DqYLHfVK
SrPkIBTQAZfQIiVuzPxfb+DMLRv2cywqmjbtXkukE9yj5SaI1ngI3rqS7/b1zNjM8QH45akUcYPo
h+7OdJOtB2h7EyLoWx3itbaliODXjM1cX+FZCrbeRt+rLdwioJ5jwblepc2daU/bSR3a7fUvt+T6
51s5c/3QGBGgq7m6xt7fAU3atd7/aGHm/HKpDXXdIBlsaPWmzQp4hleO7wLYiH4XFB/AE216efPy
lBHQOTXDGCi2vwP9QwUCvYdpS8K001OX4vVWUGpe37hlvzgzOvOLJjWkwTMA4WRAnKLHrLupFWVj
SNvR/xF6N3rYw6n/Gcb104ph8Yff+QjoAB5yzFaTe14edOimgzGcaliL7qy/rH1+SF19ozAgzByB
v/39Lg6lLCoqAmukv1ewkaWuGtUQpIcm2Q9Nqj1lKY7YoqzSlN9WViZYHOYrE0NtsNpCkGG+y29S
25l8mUaAUhYbX9370oe8E0qjCG9IAI+mjTQ8eMba02xpQ8W8FIdcsOzMZ+KHUIrzRiAuxmC8HRzJ
ZcCm2ZjZD7b55Dv2Hjb1oz9pn2wERjYw6oPlnL6srH3pIMKbLMM+ThSnW3f5VfvC62E9hDELDY3d
tI13anRorE0HEyyPw5EWj7/Wilw2SYtbYEF0eV4+VtOmG8PaQX/Sz9FIuM8Kf+XsLwVq8pT/WJg9
/AuUQpwpZ/AFqOJN1JWfK7qM9QS1RT2u5OALL1Ac9czW7ArqszFUU17ZxGnjL4nJfOmBXK3fehuZ
YYz6c7ISAETceues/7EHm9zlBwuUWi19SzirVNwbyArFRrTveu/TdcdY/EgW1CqQJYIkm8e2NB2r
FOad0QUC4sqG5EKMdt3C4kKAatJEAOKHdPXlQprI8MLG4+72MpovX3oVrYJqZRWLIZoXy3+MzN1b
bsPY0ToIqx/tcacRPU4l4wn6xnpC2SabdvrR367xASzmROdWxeae5URp3oaJJtISeu08ZPybyNs6
rr/TG/7HOgS3wY3+nByMj166WS28LN4Qls3dY4tmE62gS+vmkCOM5Qt9hJ13GD6GN2O/SZKNIEOX
j3Wxu/4ZhX/P/JH8knYtYm0E0XmSGWU2H9Ehig37X1Q88nFtyGTBWxQF1UAgH4i5gua6XNTQS8De
BrqDrdbdQ/d+Gn3pKTCktXgoQsN8Oed2RGg5+3TFxIRk0mInU5nYVce+QKkj+QQS5NRMSEsnjvJq
J1mJDkMR3AVcUfteNoIjmsEZiEEDharW1491YFvPE7/3EPjjEMAyiDzX9Y1fyNkoYtBG5PCA65jn
vvEQjVOCUpE7SVF8B1mSvh2l9icshS9Tqtu7oE+6/XWT74KdDqaNVFtgl5jMeFfWiLNgKijRNG78
2u7KhxqftnYpgt2uvBVZwCrxiTif559DFyTMqIMA0KLC9w5yjIi5Hqdhhh4RkrqojKIqJwoDoI8P
1WtN62d1mmnuaMKiKOcJBJ8g5prFc8UpEXBUmaPJ7QcJPfkpPelx/5sXlDAi2OUVUhzt/cS030xZ
EgkxWJ+RwWrQd5P6GPfJjlx1xdJSNDh3kzeY35lDl40TGGOjoWfFcJYYzjb7jX8CoHhEtWqtxf3O
QYDlgvwnmTFhLuY5OIu3bRp4UsBAOCUcNCXA3yPmUfzzf8ndy027QZrvuk8u3PWiqALoUgPpTMS7
PLClmtFbUDmwk1E+tQnDBo6zU4oftfPxuqGF9h9r0wUpLUJzNiu9tKSHVQQjAWuLoFHj0khOBuxc
rhjm6dzaPlk3+Vb6sBb4FtbHEJ9o60G8ADB5tqN6poWVnbE+D8YNrWiYVTwY1oeuf7q+vCU7uCSR
VYBK36Fk07iygqIKaBQMXy3e8pa8MyZ1m69Nyi3cFyp3E2MSaJcSQ2a3E+o2tMJii2fESdzFzZFZ
dHRf17ZNWVoP3woXdGD5oad4+bXQvNIGSbU6V2LYb1LHJ/pQpzryUV5BNS5STKhc+YcyPaIatAnD
cMtQ/T1VW56kzgbFj5s2mfbX93j1R80Sg3oc7Ukz+VH6AaE4N/gg2mAo8un7z+ZGcfGfU7zx8pUr
WvzV8yCKqwLfUdgIuC/Rq5vdnZKT5FM30Qfz9G6T2R8rfeXWXPimpBmA/Ji6EeFzttd53ahlKNVI
7GY8Y9hwKAn6sZF/yFFnfEBMwP8gy8mNU2j9nVXKzho1ycICoY1B4xdpUNvQ58gaO/CHRPfovRna
q+Q/OuYKsmbBly7+vvj3sxhqTp6cxQm976r2hf5cVh6hI0B9us/igzRBALHiJyL3vfhivHi583ho
cxrhApyFGgg3IadxgAo5Lz2t0mhv7cJTD+VlvF3n53t/41G1o6dvACjn681RwlON0IGMgqBLhreP
tEdF+9widnd9SXMXIXM4N/Km7Xq2hYVppJbRBdTOboa7+tDcaofxbj1NfFcRxA4lfeUNQEjqMIdW
p0klV0Hnd675JHZOnK56W98JGfT1RH/uFzNj88kXJeoGNZC91nWMkxU5u868DVPP9dW1SvHasuYc
qElmDdMUiGUZ0q1aaB9139tmvXUXJTK3wiAkQ+6GCPpG1foMQUm8QUHu5fonXPATATEReEnKMu8A
vXGutamVpmAz201q1a5lJts16rn5Sf53R3/ZmL3ctcbqzJzkzA11eWNX5Ub7eX0Ri5+MrEtxkLuk
zTQLVTJopF7O+WTMZctdeCz84CM3gjtl++uGFldyZkj8+5nDj4aUD52g5SrGErkkyx2CtYma+Qvg
bbMc1RT9HZrg78b8qypKuh4T8Clt/OLT6JPSBTfMY71kMDZfX8/S16fHThy0ea+j53G5Htqmvu6V
gmVq3KEcQyNqI7evv22Di4rOEpk+o3/abM9keczluuZJ0/dbv9g3qOMCBl5ZyMKHoaJBF4vMgHfT
W8J89mEie4o72Eh7t/RelCLemM3KbfHulue74FuMlED6xGeZIwL0rC2N3ixbF11gUz6glwtVjb0N
0p0Z0p1Qt8EuoTwcr56ed+UOYRkkAvMj7CNwf/ERz9ZW1W0pFxKKsHB0WVXsDtWzh0YfAogj+Pem
yN3U/yKn91q1M5FLLhxXHdao4hb29+I3iBN49hsG0y7LXEfbMoMEyXeSjW6vHK2FaHj5fJpFCRPS
8Dacst6N7qQXMUnmbZWHfh9/QAxsFTH13vExhlcy8cpE8ztgjxWYHvgWUJVOULte37mwLjjD4brn
vz/KtBLI8AFXCsbweQaj1XVWNygcuEH+MQz8TWxo5bZXnVffaRP0VleIT95/I8wZDtVDEjYk72f5
hWJkTdO30K4rkay6cdjVrqKvjIUu7duZjTklRtHU/WRrIegEo96g37frgxZSrLW5xUVnwNP5QqwG
tNHM59O6lnvHYx4SSYZxo+7Cm5grH+5X460xYe6uf6l3T1zxdkeVxBZcuTRX513weOoSy6oRUIIp
cCQb3Issw3Llx9Gh7KtCsLaWOy0v8cykSBfPjhRULv1Yttz+0ckbN8MPCr7HDvKY4VAgb776dlrw
Dt5NTPKbFDFZ6Mw7Mq2Oa6ksKLrEobTpbHibyup3Z9PYRlg9BPe/mO6jYnC5pihrNLlxnM4dB0X5
lGDztjV9nwQH6kI3HIdxrc0zT6ovLcKNcWnRqdVRRhue2wUyb52OapBtjB2Fg12+D8r1Tt3CAThb
IdiPS3twKcdwtGCv2Qry8BiS0035yf5QbgVAOdzXJRUzz73unu/z7PNtBXx0adQvAyPzLaKUwOoo
x+ZoQLRQHdYKc0suwncjDYCGT4at8dKMV5hK3achTOihq1vfBun79WUsuTzlN3B93GIM5s8DojOE
XWiWGNAPAiwa7WlK6XANoLECoReS1NftLa2H6ocFRQevhnfxF1HtWFEjOLc9qzvaSvkk1WvzLQsh
HojgLxOze1FpnFgRcEy3McZykxXpPULHu9GOn0ZJtPb6tR774h5C1YkKtAFrHqPjlx8pH8yxGHPe
XL1L7ZT2tHfKbsGhHfK9tF3jRFvcQearxZPVBnYy83YfyWDeINRNDe+Tqv+w12aexfacP4nF6SXI
o5HAtSX4RS4XU9f6YHsGYV6C8szqD1WKtP1P1QtX4vvSqRUtWRmRENrPczLLxDMVtDtIqlMNSWgn
b25CS/3Qrk6Ka2JD5gtCh8RkPpKZAmt+jxCMpE4BmeZ2iBGn+l+Wldwo7XBgzg+0cPBBUd0cFac2
vEPTdqjv6mkbqoEr/d0q/5Ckuxpa434XbGNt51gPkxW9DF6/UeWHCU7MWL+rlbtU+RRxRal6ioTW
8fqJWdonYDCiSQ9H+LuqgWYUaS6j4ux6AuFoPjXJy2+T/4hvfmZjXjQIPF3utJE3Rz6SO6fh305L
VzyvVuZzllxL3OTMNDFQ/G5wKuoTtCYaMNJF/7mrbugeU+K9HbIV9u4FMypVf8YnwDYyjD07IUWj
DWFQMK9SG52zk4JK3sOrF2yzqkSMXfPXqmILX0hVHDDCYJKpJM1PjG4HZuq1tDCiPjqaZf7cFNo+
SpyVZS0c/Asz4t/PkhMfKQ4tTtvOTRuoocNDY6y9pxYubjJvcDYUGRkEmyNPRiWe0lHOR3d6bKtN
/Nwf8Hp3KlxBgK+uthoXXlHOhT2xsWcratoeDb0Je4JtH+TzpjwUn9svtPXbLUVaSAGGdnf9NC1c
DhAS01GDfQP3mJMQONY0+V2OMq7kbwvvY5R9HQJeiMNDaq7BOJfc4syUNkuDxJULZ6bGe6asDITN
DWlTKtAQSqvoPPGXZhHufFFvEfBsH0eII8QIH+M0NJpko3pgxHbrh8VBh2axbfLdSAbWtJFrBGuk
2wtpEKZ5DIvmmqhaXX7CpEl6TRXQRzWvtmb0w+s/F+NhUD4GzW2ZPRrOmsFFpzm3OLve1cqJHUmr
xTPEO8TJtnoRTtrvqw1zhfftf4MoXjp5oBEZ66X1BUXM7EtWihT7XpWKOoODVKyuvk6p8+O6Yy4l
ESplMkZbxHASE4yXOyk5lVkwQ9K6PN38L4kdqMcUaatXW5alf/pObk4mk7tuNeX2LrW86aS1pve5
V/T+1WiK1W1ePCiMuPJ0pTz+jkSmDJ3UyCKYjYZ2Q0CATGnLTMvW3EKh1m1go6q2yYOgQf0vRnwW
T86Z7VluHfYNX1kGIBydwn9SgXWNj6ULR/JWeq3+gdvsS7xf62O99S/nh8gQ35eSGInpvBVQFWFl
SRGo8czoKomCilFsc98yOVDFXSgrd2WRdvtJDupmk9eG8ZGJXW9Twd38UELSj1JsJL0qbRFscgig
DWe664KmefZqhMCHzI6PyeDnGYwg6bjl/xrvGb97trpJ3SmK0d+ao1E+lFX9qdJ0daNrpYyEdvzM
0IvqMg2JHuBQDYrvWrEjA5WQqq9akNTmxvfLhiRXLb5nEGHv7NZLb0oJ4toNZDzU/yGteZH6Pv3W
i7nJEuz1S9BP1Ws4SMEnfaysO8sMy5uyqcLfZngirSCvY1BajLTzxJ0FB32YLL82Is4NbIzOPtqD
bnpo950AvN22m7UBuDmk5F9zjLULrAbsvDNzmp+HHll474bI+Ab5oyM9DubHrPsmO/VGWrstl4IC
oEKqweBCFMqAl+c1LUwCkcbiNLTe9R9Qcl8PCOqagVnxTSuqJkfzlRJ9Y+w1MZTdfDSs5Mmzdzn4
SXuEShcJnlGvYSUqNoH8mMTJxuv+kYzv/Ladqe4cHz3B6pMS3GcNfHU3ilYfsvj79R+6dFrPN2JW
YKi4eSY6jp07IdwVEisSvGmtmLx0z/wyAgHg5W7T2WwAr1DqFUJk/z63zT2Mvrvra1kqOoGWxGd5
JxD35pgu3SqGiZd4A0zTefQOuqsdo8fw3jigMvq3tFpFWHJZ+HUANRPy3+NTpLjQGIzpQIGCdM/S
faq82Azl5t/18kvW/iYQUJyPc2Mzhwo7DaI1ifMhgdIOqshlR2+9UFoxs3iTnUXSORLGbtVUciSV
0sjkfXXq/keP0sRmCIJviCv9FdfRzquio95Yf8dG1W1623TDJFib1H4HI3kLB1ylAKkRRafIceky
jeUjIZvwM7jDtvmDSXdgOEaQqYAMTI7j1r6VTtraLb709jCoX6s8BgBDzger03DMJHuiKB/daR+z
O5MmLMHVDfa8P812k4VgDwo3+iQ/XHfcxWBxZnf2bfPSypGTcho3je5l+xWih811A8sLc5h4hy1Y
pxN2uZtGE0NHkVmN20n3tv99MrYFKLHgeN3Ksu+Y8IpCXsAA3PyxrgxTo3hqQ33+ZB+07XS070yq
vcwSb8C+r532hdIAjaNf1maJRjqNUpYKa/LBPqi76ZjdpieNFvafNP9Fjwr0pqA+o+o788bMaoNG
qgpIScaHtD/mqr/xraeV3Vtez3+MzN/xshWohZ5j5F8ZxRLeOvTsnENzCPf55+vGFj3u14Lmr2w/
S1EqMoiUvvExDWwYG50Vl3vHjCdOMGdX0L3SZWNo4NLnEgWZmkQuEBVTf+ZGj0IR7XbUoqtHu3pJ
q/s4+NQ4axRQiy6IHBu0uojAkRDO0ggnFY2jMeS83rMkMWgcfkpudbBKN2LSWFq555cOlq1bIsmG
F/XdC0rpvElDdxvKqVY59lV8n7Q8FJvWVbs1jOLCJwPjyZbS/MID5/1SDWpszQw8RsVb469JNfTb
EXn003W/WLpCsULoE3QvPGhmoagcqp7OdtC5zd55NPbJPr73DwZXaHCUj+1xLfIt7J8GTllQQb7B
kmYHq6xixGdMigh1a+xqO9t5+VdAZoOzOoG3cLqgyKEphTdSPJizffeAd6xKZQIPUNmdcwsJK+Mb
/bb+sI6qW/pS1K/e6q8woKhi0Wcv+kGVCnWsCOc6sa8aUJtaw84vbZugX9UYcRA471k8hxSkH201
b91gUA+xCeYJ7UsfHdRsWkOOvoPGco7hSxHsdAihAjeY2fJrEJ2RuJys4WUMfoaByjs9OmgKTNnT
/yHtupbktrXtF7GKObwydZqkCUovKI3GYgZJkGD6+rswOsfuxrCax7pV9pNs7QaRNvZegd40Y6/6
c+mEWs+p39pbxlDvPQzpaXcRX3zts69ZW3PVI8NAqg6/nEPqGdOuhPLsHspy4+RPxLBPTaeUd17t
tD4egZBU1IbqZ0nIs+CAPA5N3d9gkHPQjh3dwSVNQ/OYuUFZZeDqq9YQqmNS4Kmhe9HiZvio3egd
hhFq+haHHkPTpX9BXU2JRl37usCz+r6thyTua6O7GyxxSCtq/gpJ/OSIhw2LdCje+qY5IudvTBJT
qnR+m6g07vqJ/7IUuIJBm7o+zZVtnGZX221sYbFnpA8GgQA0M3BKWIA6SBOWEc1czAk9ADzA9xCE
+T495W82ELhuCOwf88lX5ve3JPGbT97hD1pEIG0DGmuh8rCiw+tqxOALAwCmj1FAw6RtCnuv7OSL
ENIRtYAw4PQpUkOaqD4ofCEaB2/TvLwoBB+1deIZy9KC8k7ntoeyMzfq4Csvpovw0pHVzGqV1i6E
WmpXPQAYcMpdGqalsTGNG2FM6c1kdtSE5hbC5OP45trkc6H0tyPxHjZWy8phBaKCkDOGDRquaWm1
DDXESsGw7gNeGP7kVSEMJEz9bfZugYrw3bF4JKiB2HxS4zQb7J2lLX6Fu5vScmPEa3fPxU+Rdnph
sszMvHfH2DnCsyICRP1RtDMFJacMhm9/MnREtID8RaIid08XYIDy7vcbYwibByFt/m4SFLq1D4xM
kMRb5/bapOIQhXoDmBoi07s8y4yiLhaLoIBd13c1SMSeG1bzz41hibxX2v/ikvs7iHT9AObdW40C
D0VIRAgBAp+3vhKBzLWjUUX9rdrb6rTpQvTCQBsV6bFzOai86aANbOBmFWyGgd17X9JQQU3XjKvY
dO7V/ZY601qSh+bjPxGlE2BcwGfIHWgCz0f113RY9uIuN2b4WAn86hZYYOWyBXRJxwPfRD8KiMjL
8TW2PhmNjUnTtLC3D+r4yQXsCOnt4Q8m7jyQtP5J2RZArzIAZf8j/aQeBN5dhzsXVCOCjWhrG/88
mrQWx9xgHfhiPGgtvzk0cY5CvPcDFMM43Vd45sL+bOOs2YooL0yq8MTRRwjjsc8Ku6vK540hrd0M
50OSVqI+tyUH9xo1RK27G+fslPYJKqR1iPzkEwCi/jLpgY1y76wXaF7ST/8+/kWqIn1SpWnGCogh
vHePyd7ZixzT2I035ul/KLOv7HLEQgIIghSa43LFu8U9m6aMgblxsndO3KFICH4Gem8iUXcOyev1
sa2cXEhloQEj3nRAskhbjpVUcewWFYREIQH6J439VUVqez3IygJBXxmMMge6QwZUQy532jCRZFRs
gE41p/A78qtJ/v3dfRFA2sp0cLNkUAER0xW6+EviQVGB3Rud8tf/byBioGc5q9Y16CrkeEXR3r0x
7PJWQ9n/eoi1CTn/VtJaMwvDKJoSWBxz8fYknfxCS576YX89ytaMSFu2Lz3OoXrLg1n9btbfmiK6
/vevjAI0QlARVAt4TlAYLz+UDrdDO0sAohst7BQnO+YzwL/LxuJduzBwwYPdCYlULGFbClO7teGA
QAghDRAkATfGhkFxqvFNez9EwmJn61IUf6F0B18ElLZLY3F7LBLAYZWu9Rfyaqc/8U70Kb9pDWNj
JazfT5CzxQeEdrlcnIJQQM7rmeOBNLZhMVRHd/QeAcvZL96mGsPKfNloBwGQiNoAemTiBD5b2PpS
59wbUYQQNSrF7wJPCyCLQOBYNMIrs/lUF0Hh+lu1vtWwuIAheA1mFnKby7C2YimWPqFMQBc74A50
LmjoJPMGFndl0hDCQX0Ufg4AiUuZfQG3vCFp8aru9ENZ5xjYrqQdPMHwstiyQ1orcAsUA3CjHvDM
GNPlkPosL3rDwBExxEMaWXF2BMz8Xn/+XcKcv6AVHm6tyvd1Li1LXBjChAnqeBaIkpdBoTSrDYtt
I9nH2/FBKVz+tWmUJA+XCSI6IWjbDJp8Rk0OVu7QndO59Q2UQCzdRw+tNP2ON+0O/47LgUyZtkSJ
gbyoY0Z6crzaRuaiNZXvETLbEHKrCOxMvaF4AUv8W6U15Te11rOwgyFMF9DZnPaTp5Z1mLYe3JCV
5Wdeu6+TbfFDolPla+KNo28t1PJ7RVF3g6ZQ6I6QNgIveNpVqlYHrtv1od5Bl38cXR3YGjLuXU/p
T/OC/7cqa/NYg1ESwGvQDBynV1/rHs5a0FAeYxUi3fvJXdBky419n8Ksycm4Wvhc916L1s58ezIW
/NqOvVhNPcO/r+75jddp9it1yI8ud9pA61FlzNIe0iPXD8a1TQ29AAMLUhjByGrIBXSY3XwWJA/r
q8EYpGsgTzAdPOfz9ThrR6MgXyC3FYhO3LuXS6K09JaVHnJpfef9dLAMi8D2HQbBGtXfLqSvDuss
mvjzs/Nj4t0E0RhEI5avshZt8J2qHDNF3Tjx1w6M81FJu0sbgUsEG4FDpgmYhzaYvKBut9KVNTQL
vh2IwMBaavoHpeexSzRjVJCvpLCogiTUwQiLT/aDzoEED9sUByLkjeKtEsvqN/wNKkYp1pUxpFCG
KbzhPY0u0p3ncGOnGctnB+ILsNNtWLixQNaSapCD0eQErAJgY+lTzsZcE9qi/pa2Q3KySvdHWmqu
37oTCxJNAZCHl+oNkKK3yrDQPeRQ7oFVJxuF9ndPA/noOv8Z0hXAYSOhVBUKSx6cLt3lPrVfG+7E
ldeEuhKxwYbt5VtXJbGZ3VlDE/aDHk7FJzRkU7ClfIU8tGTnkRpK74HuTg/EurfZkXANaLwMjTfV
12sa6uOLymvfXID5GvdaeZwAyir5vV0O/kwLUHcj4uWHeUtVb3Ubng9POpkLNUtpzkx0mMb5roGY
cz/DAT0HioZqvt1WYaX8xUYKfvv3cYTUUrmlA7yS6dlnP8CV6k2VPvc0bUVVrbsdisTvcaheX0kr
exL4HLSDYCMnNAL0y70/q8yr2ALsV6+FzfJ5SW+LLbit+ErSIrkIIeX3lT3SwdIQQgANaPxbg3O7
wL9WE7+II+X3hHgd1O1wOvfIR5LioTWjHlz9+b7VT7yKLHKy08cWjPnrX1Cs8WvDk85qN+/cvsmh
Bzd65antFF9v7bvJ6D45br7jlr1PU3XjTbs1adKBDXZSo2fi3deMp6zcdUVsdrvro1r/mo6QFBOt
d9A0LxdGl1Wjxyc82/MDe25icigBUauf6XGbi7w6nLNQ0ilStYU5mUBUBSZpjvZMnimZQ7J4X64P
aeWIFgXVv0ck7eausWt1HjAiQLYCyPtXuFCXZkYPdGNFbASSq8RdB99hLRdqwJVHA0jNd0CfwXjS
/Nmp1fP1Qa1tLpT0YQEJiQToUkiDShaapYuLu1uQZopjBoFbGzKL1uF6mJWDCK4BgAuBnwn2qZz5
pJnGvVJTsOKcMg1c3idBxafwepC19PsiirSuYQbLvV6BB6sQfLED+qTd5G/ixGBR3twpuyoud8sW
fnlraNJCN5ni8bQygfMofxn1cfGeNkYlDmn5gDj/dtLybuamdGo9V//T+klQQR9jMUl/wGy6+HzS
Wpgomcy5he80az2Qjsqdkm9gYtZuxPMQMhBJ40ozD8MoJBytu6Fq9urwo1VPGn+psmSnU7qzisAc
nlQPj5WNI2ljomT2MwXRDrZm6Hkiu296vGUsbWPjrh1EZzP1PvqzRJjTvCZgGfRQmqf02WaQcNZT
PMyG3NqimG5+SelWJPVsKN0kypI7engHyjQR6lFdOEQ0Ug5QfLm+DFfHBmFqkRgLsoi8OJg1NWWJ
wZQ69pNT+hXX7xyLbygR6yJh+LDaUdQxIWnkoGoofsfZNzR1vNerBpbCtIy9n+Ub/aZ8KY5pXEBp
SBAWrWB6UZ8VYMsj/escwpUr3ELvix378Sd4SGdQsgQFT6qHzBXq2dqMw2rhX7TkUWuOjVmeGH1k
7Za++Oo1qaPr/99Y4nOcDTfhXIH9kgO6xTHbWx6EuIFbhtY1aJKztdvSmBCTdG1k0qJhVTIUDqNA
Vx37Q7cb9jCIO7Ld1gdcgwmBs4t3LvB2gpksxVFHZ3Kz2sDKj3MI/ZAD/C785s7cJKys7mmQ1AU4
DS4vcnVHLeBJkShodDpF5+2bKlUf+qQqNvCTaxcyiF7/jSKDuHQjqRS7xdonVdQsN3QaDpDd8vX5
T+jOglL2dyRp6UFAXc94X4Bp3wdw4AX5M7lNbvR7NbaCIt7sua08AwUYHAI4qMyjWiDdXb0HoIdd
Yp4sfwjrRxpXux6KduVjefyjpXcWSrrF0EZBQ7rFNclTGBNWvtU/jcUSOeP3dpp2PEfFyPpy/cha
Xe1nIaUja6ynBE6t6Jl63k9da0zfqxRrVzp0ho6h8QUoRH7E47LzO6TfW7nIxqeVGSquUbl1n+PT
Cgr0eEfjfi/k/OsHfZ/+0fIUlXYLduEfQP21gwXpjjkUcsYQzowBcwnkXn0z4xvv9dU7AMzk/waS
8ivPTnuvbLHbGi9DErenw00PaM31WVvb0sDz4eQHBlvAvi9PxHkcODUH9MA8983WnzjbctJeWxbn
AaSV2I1sqAuOAPrOPRZHhkPwf5FhW7tFwD7ECQiFPgczczkOuFNUQ1pjVhxKHpyuexp57ucuaP6e
9iVJ+JZKzWr2ex5Qmh02WxVAMyA9dlFeBWnjK18hyx0DtuTTz64PaQ0kPTrwftfna61g5hhASiK2
p8HKQTqz5jK3JtC7e+SnepAG+rzLzb0SsGiCD4wOi6MigtHEVsFMzJJ8lZ1HlS7OJc8gfahlWCZW
ZJYp7D9uVe7BnOVYgkisbw1S3FgfwgHNLS4ZCIG/4yXO7umu5gstJiz98TiERvxbdyV7z0j6XRJq
G1311bzAOIsndslZvJ7MrU5UDE+YF9liGoUIwBKAYnGLWtmfTKGNlYreBdjyrrQlSqpSZWLobInD
qtrTBxrWO1TPll3yBtppaA3RJlRh9YtCthJtElDBPzRmlmpwrIIbkBl9EuZBNE4iwGwBsEOzJKI7
7dtWt3t9of4TUb7Gx25snIEDM6g9iVJSFVU7PdtB1Atfdd63X5SbaiObfVd6+bBszkJKe2PwEuFt
0qM6aRXsFkj6O2PM+ZNudYSheM2DsbtrjCDzHjon/upkxPBBYKqCZnD1kBu17oVpPvVRrvXMB+Ca
hd2spS00u/LU51aRf26U/i/P6B9BsH4qGEl9T29Vv6JKFoJXq1Z+jkatPwHreXLKYg4X4tnfWAuJ
17HpgRyqiJahoWkAqTvMy32XKN3nIitVsIZsrjwnxBpgz+Wy7+5Ckn1b66PvJNNiwoq30g4Mupmw
1BptwDQ9exS/bzTLLrq+PteuBOAhoEmLHiUkN6SjtJ2zFLSAdg4qiPf45kRPerdFxdmKIZ2eU01K
l3mQy9aAXfYNBxzryXU2tvXKBepCxNmDjDBuOPTHL3e1QdjoVIzA7Ro0HwW+iF/yreb+yrVzEUIa
B+rNejG7I9JHVup7VGdt4tukzSLdwxJShhQM1Qk+UNdnaO28uggr3dp5UVGP6uBqip2Ve0fj1ONe
hVNyelPEW53jdwSBtK0uosnnVcFqbSzVv9FwcJ8wR7+9daBxClUJtK31UN0XS8hfly3vpJX0AbZu
mEXHhiYHnLYv57BSq6JRhZxjKZC4ewDpd0bU7LbszlbnEa1C0PHRUf4g2WPnU6r0mokOTfJS1Lod
pkl+AzjyaTb6PSyIt+7TlaUJ41wH8tYwnYAuvXSfakk+ddWIfNWZTiMEPt2kC9xNW1ux+qSJE1wH
6GHiw4HLJ308BQ2ESs3wktLS3VKOfg3pvgKQydKJri/I9UAAHAFID/apnJT0tllwtPKwFJgDQP0X
x9qZQxsUzpYS4WohxoTsmxAGtwB2kVZ+OdiVlfdzD9wiO7D7YS9eUPzwA+rWwVaFbvUKQxkVInc4
BcHul+4TZVIbY8nQ0Bl+8kiBRErpaxAFh5Tw116Jfrcmt6CSaycjuPagjUCvCvIq0jMqHWcDRxbc
yFNPualdCgMqhufp9fla/4wg2wBNL7R0ZbFnvqRGalbIyqefc/BbHpn/hEFIWMVJbIUb0dZeZ6Jr
JRhF4BPJ3YlZJ5Y9ayi7mLtsz2+rYPC1o/B1p5sE1rWViAwAbjkQtsWpIS35RSNWr4xIj7G9oFUD
ajCafwO059B63iqvriXF57HEVJ5ljaVh23muI1Z6M4TJHl25UNR5UiB5hH5HFswomQk9hq1sbuW0
gnU5eJ0GFKchXSMNsh+QWzBvBOPY22cdQIt1AEdbfwE7Id/IqdZCQQ8Jxy8gS5B+kO7QpeqqNFM7
5Cd17TdQf0gapKqPBs8Pee5sLMu1D3oeTLpNiwSwa9LxOQCV3fUVfb4p55n4VQW16hFkC/6iA7Gy
sTjFUSsfkudBpRMF8kKVOYugnhGZRyPMwzRMSaBBc3YH2Ou+3no6ri3R84DSdWpXQ6VoI5QlUFsI
Ku2+817gSO8jGdoYmVgGH0YGI3DQLoGBQZ3rcn066GxBnQSXjJCXyfbvOnT5K/8pUOxZbDxA/fZ6
xLVb7TxzFD/obEN4Sw4tQ43hRGlv3fpxhuIKScqNu2btgDwPIu060zYIRHrwtWplPhbd+IXN2eH6
OFZCIOn4JxuQzn2zBRkTywIlnmLqv7ZLl98ldT9svANXvtZFFCkH4KqiemmL3LHsd6p5zBeK18jW
GbWyuiE/q6LAj67jR99aJTNIqXOUOJW9gGwKD4ESHN/fMP+tLApU6I9LTjiUwb0A3oUQv5XGVGeF
PlVTwYPSMRR7D8gVxGdn/dWuG/cEwjMNVLWwfynZogStQs3DYllfTTqksz/XVR/DHo5Eprakh0Kf
80Bo+AczvtR+8FIQx7mq+c0yGyFOf0Cn2azUYK552VF1R7gOO1XXhBkEBaJ56Nm+hJ7TS2FUExRU
FAVEtyr7MZbtrnW8+7Ksgb1ss/6vTLXumi4zfEZzNyiqlv7qNNrFVp+n4Wx4VWznBf01pl511InO
cn+BEY3rcyWZPlt41T0WeubCtLuuW99ihXrMuwo8gI65b3UKr1FfmZHkmQ69LbhGY9Y3ymNLOPTC
ibfY/pK55SHXKMBpvO6AVOv1Z8h6OZ8yFTB7j7WvedVON+UCwB06NYs/9iZYYcu0ZN+Ia77Wi5qc
qGPiieqmVHtihKSQegM1wcfnccyQEtr8RTjUDdsF58CyDCFplzYwczodtIS94QfUMe06w1cWVbtn
VPnFtLrwtb7FVT1k02eYhZq7bjYICPz1Z2egv/Shz7E9enWXi5zan5ssCayxr8FsSjSfLEodGM0M
4pEzTaEDC7KQ5a5yDxnCKXaygkb54jR+0fVVODodP/acsSjL0XhdtNk5WRy2Sdm0pOhA5ZT7DOwY
VJ2AjErSpI+SWS1uaoLxMJW4N8SAuNRQG7+cRs/v+7R6KrArwjYxbjunWCA+1bMBEs+T/r1cEhM+
MpNbh2imaEdQALWDRbTiVk3pa8LbLEhUGJ7qvaYc52awAmtekK/Uo/7VMRoaOU3BAri7Aaym2EVM
BrN5apj1qy7YcnIrpduDPdTFMIXIokQbTb/MHaBDx/x7PVVjA4aBoR5tffBOitmgTwOygwf0W2m0
sWUrJQqJYFDC8K7oDOQTY8e/zF2S+rigOx/6ufedZT7oWWHfFIpb+KNdMj/vZiiLVu0zS9z2mzqb
P7WiOBpuoYas0t6y0p0Ad3LgwW3YFCa02lBHreXWcWPZfFdXdrvr6nQGgNHqAPlK+Q+31fk9XPCq
ExlJGY4ZKfySGRY8mSn/BR2n2S+zafJzpr3wknewAuxeSjSjJ5+Whbfv7L5PT82Q0DLsNGCxZlKZ
NyRp8sBV3PJ14Cb/DP8LlBGX1jlaaUPf6qyv98WMkovfzAvkxVP4mzMvdZ/GJC+ejYo/F40GVQlL
57dKZ9k7WlrdE7jqNqA15uJnxOT+gBF/U82FBanJ2tvJY2aYLB5wX+gDJZBtShWw73IMNp+Hxtfy
PiE+QBRtmA8J632WadaEwma++C3H+oLVUX3qWpZFgM/NN7hq55uKee4pNUm/h2SttfhDZ4E5Nekl
CeqGsZcmcZpoQD68W5wiP6JiPZ6cpuOHBdbgIRnGcu+ptP7StoX1puXpd8Wld3YFKXVwXL/ReqTg
vXJ4OrsFjd2B/YAO5oS+ytQceAcjn6EdtSNyluU2q4byO1O16YjzodpnSZ7FaaIlR6SN7L4nXRGi
KIbzEL/hTe0xn2ZW5c9zpUDZtBj14ui0WJ14a0BQB3KBYa8BrkxnAy9StN9gA94eiGLU+G9pHbnq
QIFN5+5hmgtoOnfkR0kXkiMzw+6YWEbDzoZe1dTbCVh5Re73psf2y1K1p1KnaTjZrQWjox5rstZZ
lA5je1vPdIxdp6IP5cjeGn38VpHlQaWwFBs8+Ps0zD0kwGuGnrtMQddav+ysU469DmsXtzMtv+zn
lgZJpuu5n0JE+B6QyuW+cRgabRZE5NsitQ6GCkUgZzDtB9tttGgu0vqg8dK8z8BM81sr/54AeI2/
cXLnh7ZNhlNuD0BnOrn1c8loe5sZ3atLnV/FMpM7ayFvAxTt3ogyceJzPc0/NaArfr6eh7wn8lIG
d3GdSgmV2ZtTuTC8MPoJYLWKRMOS7hRbj/V2+Qa/yG8qdEgIBNZt+prpC34J46ecQc3z+g9ZS1XO
r3Up5+o7QiwGa5egU+leU33LNHb9pvfESr56MVrxK87SR4O0ea5VAHT8Vu/IouG1P/U+0FKA3+CO
2SrCrLxtXBN5iiV4u2gZSZl/j4slbXI8gpn+y+tSv1I+F2mBiudTU2xxkddSSnRr8BEh+eii43w5
NtaqYPx30MWpFp8byCG6rTnaiCDLLWZjW46zg7ViFu19kTn8Oy1d5eX6QtgKImXGXju6uKNhWOe4
4DizXdNt0MvWECnu2YeSzct56Tkl2qvq+6NFdLgEh/nd8pbeTnv78JuEmzoP4HYEBpTXAejdeMas
VUegug6OHujcGrhO0kJs50a3U03Dp8yPQhdHCLfVNFgcSKHXcUL9/3dE6eVr5bqbqGkiSghj1D0K
g98qmB7rQx2r/Z9wgTA+E801ODcKwVNpMdJxnGsD5brMpGFGJz+h6anfKh2svgXOonw4NMZhyOGR
A/Wam8SNiBPq3PShNTGZR5JvddVWXtUXY5LmTEcq45YMLUO9/zHkL+N4n7GDpyfhH2yAs0FJE8WY
YmeEAOXQeD9aN1r61+t//2ppH452UGgF8gtOA9IOg84dLwka1gFyu0iARIb9uxf3cZtJslbfxDf7
J5b0WiNN09fQcxYEqmmGgyiH1bIXmE/ZYYjsGnqi27jv1TP3LKS09HjrGU0yY1FQ2Mnv8Mjuo6wZ
5iBJesuH+aYajp2pbkza+oYGPQfcN7D7PjgKpaWdjpqGVzA/LrF4BYOK8IBOQlBBY3erOrd6Rp4F
k+o7izfrBl5eOOpV1B4TboWs4HTjjBLL+UNmAK8QSC+Aj/nBkidzFd65DQxYlgxGhNxf0k+junHY
r8WwNHjwqMDMAQsl3VmWutjUKhdADcg99VwXKW4XGnmxVfZb+2BnceSbq1BqK/OcAlUqpZo+G32G
R39VL3heXN9bW3GkrZUobQsBN4UHzMDLpXwCA+B6gBVDHmALAdmBVYFglstfrFy8WnEWq8PlNSAV
9n9XE2s0cdG1ykIPxzlyyk0f4JWJQlaBpALeeB5gGtLAnAROdw2bIa9QvnjZvevdC2729bGtxrDw
soP8E/IXmWbsLYWTLSliOC7KKaD2Da0Rky3kx8qd4b07/EF+A59SLllCEb827An2NMp8t5BYKZyd
ytEZQzUd1MWp2Cj0fTBQhmiRh24S5JvBmIewn3QcTRVIVx5gCoH+3dxpsRFmR/cB+caBHNqwBWcz
qsLZJ1F7Gj9d/55rZxJCO44FMQAAeWSIL94iRZuLylwdCYwLDae9/gDUHIqzSmhv1QHXpg/lOngy
Qu0A/SXx52e5tTkoTuU2QLgMMTss930IU124GZHYeOSx9hkvjNs/QIALscS/Q0pXZVVapHUYjEQV
+/tkxp67pdEszh/pDPTAg4JXM5pzmEcpf291d3SXAaztQfvFs/6TAqitoQDM6cKgWImt1Nt1xsaK
WUkzLmJKh7ulUHV0FajT9Vl7ggHabd5Mpl+o3R1evlvHyepuwIbGGY825AceB4Nljq51WCKCLoKC
3AjPzkN5ynZimbwLjHxLj24MxZZ404RWrPwPH/cstjR7TpPDiXLAzhDsjjz3W9MXjzHRO5i/JFDy
3MSYrb120bb7Z7jSfLpMmwFl7oX2R/ejiaf9T3B3w+aOQUhoO8tf2xF4juEkw5mJe1Q6NM3aLee8
bJHkly3MjqjaZjHONN74XkI3srrVWBZan2i24lCzpVhqwQanZ/AuR9odF25UYE4T9rxxoqxQVyDp
/08UKZ2bvNqbmOoI6l5/GF+ELHxxSPf10x9AYCGLBnFDPJ3h86pLE2Vao2YgaQN3T/9VV6/J8KyT
Hky6KtwY0doiPA8k7TZiLc7ceGDriUUoWu+leZjc2AmE5ESz063vf0CduhialPPQYfR6bmGmqr4J
SPadeTS6Pqi1tQCLccjcwzsPaY/487OTeBrr2SohWh6MzWemvBh2mCRbl/WHgwM5Gw4NXNUm/oHD
+GWMEta5RHE7lLPmPTUS460qi/S2LFttr7c8+VLlKZrx3F2+XR/bh9NRiiut89qeuWuV6M0l9MGe
ojzdpdoxcTZ204c8TooirXMbXkNDrYsOIC+iAqrbf1CKkkJIeQGUoisLSjqwqr2dAz3w4uSTEgH6
ivqyEG/fU8W//uU+rAoEhFGoDZEsXNHg917O2FASXR+Grguaun0YizzUgJQ30Vy6Hmbl04FlD+UK
oI9AE5VxHyRxoI9f4+WvUPJk1blfNuXX6yE+HuNCY/UshvgNZwtctxe7S8cOtJdPPWAR0OB/1Rsf
V/Mx3xf3ZdBvgoLWRwW5RgMkGAMY8MuIc8/HfnJQD0bh8Jcw5rOfSx+id2hXHGf/aeuB9759Lu5G
jBDdYcAicDEDgyEdEu3QpK0tMO215fNfNg6LuxQVG8fxCyA/Ggg/uF/M2NTCKdL9/0UDYmW1ALEP
SW/DBT/gw3vWmDtAvhboNhcdViQcUh32UiVpeH0m1z6rCQlqFcg7IfgqnVQ2FD/aukIfYmLPQ1Gh
XbrlHLY6jrMIUpJh9HUJqk8zB7Vdf6qhLDTpzWM9v/3JOJCIajaUdz6+lStlUiomIFVWLXAd2rhZ
v/twUb1Lbv0TQjqSVMi1KImGEF00ha0XQOqxjJVoOupxU+0xQTBrDK6P6uMDQoopHRloYSRzMYO4
PMRkR8P5rzxUHp0INcNw4pvCNx8KN1I0sVjOdrVgSBf2gkqNw/hR4WRXj0mcKurXzNRuivz5+uDW
F8Y/31NaehDSVMdpwtgY8RW1Drh3OzlpdD3Iym2lAWAHMDyo0jos+S6HlKWDDbsDlHlZDrsvvWxh
6DK63h3AUPNN5/Xej+vxVmcMIAfgWWHACtte6Zzy9GVwUgMnYx9qcQpjSCMPehD1lR0KbS9bAuUf
KSqYMtCqUMXGSf+RE6OQZiq1BeEEq6GCeeicR+jaZy8Z6tiJEKf5pigHsjXKleTjIqy0qYd2aqbO
QqtDwI6g/oMm4J4coIlzrwVJMLyg/oF0HioPeE2E17/wVmgpMW3HyRzzBDDeNpmTHacGys7wffI7
+BI81VlSx0XLqpiNbbG/HnltwaKQDogczHU/0nKsDO4SBCoMgV0Bc5jyGwCm/SKvNshnW2Gkc4Y4
JRXkdJDsjEd33JP6Vm02RiIuL/lyg4cMWCLIHaEqLl1ueW9RpyKYPnqT7Itjv4c4TtRvkmPXR/J3
GJmb7iTMYhrIYYEyAS5i2D5pQivbekGL7yEPBsgIqA0LfV7InV5u8YqnnTYbaIpx6s1HR7HJfZPw
FCoSEL0pKgetnDShN9QyHwcAEZ4TUwgCtXV5087JvKVdu/ZphQsCzgDgseHzfPlrmAe/27FF92wG
IVjbs1Mfpfs/UBbAvgfpQZw0uqsC6HIZpspNO5kMvRdy3w8Wsv6gH6bNbu3ahQAEOyDfqD0Kx7zL
KIYHmq6zoFGh9Tvon3ZQOBaagCcdpJq75S67UX9CIRwl9jALt/a5uGykacXzE892A2onmF5phDVr
Jgu1YmAimr3tEfgbTkm2u76jV84SnNTAsEHSB3hiR4pBPI0QRyhN9OSYZXcG+1LpB6WMWJv5DmAM
16OtjQhMfyQo0ASEGbK0NDKlKZDxAeCQ8PyY1hUMW9VN3sjKngMYC6sCr09hOSoNyQZyoIeqwBRw
nu6qWWvDpOvLsG3M+Ppo1r7dWSCZjssammR4bAJebr02bYI50j5rkx4bvRtrzH5Zam1DeHDtbkVj
Xcf3A1gHfhLSB2S0S1Fk7QFUTqJMP9pHGtc7iDl2X6eoFl7ZGxO2kjwI8QksfV18SvnNoaAn03dm
BpAOe+zKqHU+a/XO3XrIr83YeRTpvM/baRlND0Sfrjd800pPtYCGLVs6EGurD6e9kIDAofGhkjqD
vpG0A6CovKM+K+/SZONSWf1aACGjIgEHCfCBLw+LFv6BcIl3x8Ah/KFx/jLRSRob62ahW9nH6hcD
VB2FfRwR0Li+jJRzUy2pi+IAem5mkJE0YqpX+oqj3pZ66feM7yEn+UINZZdr+cEDSq9X8wiCW37n
sZ3rZRtDX/u2wBBA9NoWSpVy0ueWlUJzQA8D9E2sDA3B4t/7xBiqcLAQyxA+ICjKXY7Z6J3JrBMN
jS1dB7IEEof3xRgNWX1E/dvVT0VTAxT57+UT3sOCRQJpO8FhksIqKcQtsxkjE/klgARRlxzL0xwD
XBwredRs0d7WFhFo6jiL0cT4aJ8LZmvRQkoATsBKekrTqQs6Y2l3KZgLQWEUr9fPME2chvIlAxlT
DVqL6NF8qCqk/dTPPFt4YD3BpPmuiaGDmAdQiQ6TKNmNX/O7Bc/74ZaQwDpsubqsLePz4NLGZ1VJ
8PRG76s0frkp/0LU5K8x2VAY2Bqh9ILU8mJSgEsW3HxBCR72PG4P2z63q2GEIKzosdnQoL1cnppe
NtZiQTQQdp4z4NBpWcJJOpu/8cqrfavuKBi4jvZc20DYtC7EfK7PpP5/pF1Zc6Q4l/1FRIDYX1ly
T+922X4hXK5qsUgCJEDAr59DfTHTdjrH2dMT0Y/VVkpIV1f3nmWZx+mXRHSB+jyQXiiZnGzULhAg
DCBDhyPPDHZTeO9IELlg57ki23yF1zpIyWxjx86Nm7Ko3UK56njJ5uhPg/S7H7HcmR8e0D03qqJf
OnDOujdSSAtDcj/bAIW+CFXICO0cJ6qhvs9iduGqOrf+oLCZcO7xwRc6bXI6YJyI3EXL4Y+byabb
zLt8k+/afxPoPnzm5fh+mCDQmi5E28Y+7ll+Y3ttEGV1//j9pzx7zeM4/s9eOvmUFqOlZXc9moob
fMo/fIaqS5Y+kUj1prmUlp09hh+GO/loIzoBwF3rRRj6pgFYXK7r7MIb5dIQy9f7sGxhbxbwi8IQ
2rjp6VY77135fmHVllU53XtIUWBmD3NdPFJPrl+fUm/gDG31/yArYRoMG8BbB4JZW7UaZQRYW2Js
4QAt0VjZXhh8+ePfDX4SyhrKncH2li4mRDGM4L73w2ho7KiWtwKPsPKRNXmqH2R96U1+rk67ZGb/
M+3T+MZQILMVpk1u/ffqjr3IG45e+54jMSSr4t052E8wlTfWiz/Ev8FXLRfkh/FPchGgF+acheih
+vdj4sVsperYQMWnT8wEj1A3njaX+tPnqu+fxjwJtkXj6NASmPNCDR/u6S7/KwS2ABFOQOfB/6Xy
1fff9+yt/GGSJ8deWgKVzwp0NgP6BnlVbQMDzX7Rpk04334/1FfA2smCnpz+AE4zjARY0AFotWoP
8ekoTJt9sV0qaHn7D5SCz8XOj5/wJAAIqLyIXmI58+1wgLjhUabi6vIV+b/MDGxwdMABZjh90eZd
xhhRAKBrP84eyQ5djDSAvEMEymV4JICdXu6Anx0UNDd0A/FgWgj2n0MPBDByqyRLL/ppSEDfX9eP
HArq5dUfajPgSpeYwOf2yscBT1aTKFiJm8FSss52JpwLSSAOSM5na7iwU84l3R8HOgmqDgvLwgIH
Bc9pyOpbB+o8fb8Vvx8Apuifl66Wndm1FLrVwxCZVgsvy0vFoq9IUGz2RXcBWmGL7ejpC3MWrUdU
TqBJACvQxbsV2cK2BM/9MoDsT3nhNEajVIRyDkrFqPmd7ATDrrpg5AtjAqjTCp3HuDm498MBWjgw
IhL7amfE9ND/keNuRcT+CiJ+A+Jz6l4y5TgbwCBmB3UjUFftL7gMy28EhCtxxqe1t6Z7tTbS+Y5u
+8RZmRu1Dy/kwOc+5MfhTm6nCnqvkix3RK/vzGyOrYulna+owOVDfpjRyTVkEk59Z5mRSvmVt15A
7QvJeHpZ4DSLdIazpwCzf79BL67jyeXDSSBnc4mVCxpkagBhN7fO9QRPKbkmFkQrL7VFzx3uj9M8
uXlGoc1R90jNOncSoDWSHMn8/EhhpBXP2YXz91X08GRRl1/zIW3ic80dLZE28QLilSDz+TwarA7N
hikBo0mYVjwY48ZxLukFX9owJ0dFUhrOqChDgULIJAfhdLIufLolCp4exhB1W5SslzN5ehcI3pl1
PwEhMss2Akqko78aeqfGo5kVcIOY19/vlHMTAhgAbghLpwg8mM8r6QhZdkMDWCwrX/P63R7S7//+
2Zz94wAnn6qUlVcO84K7TcYEHulJljjbfkVW0PJaXQLNXZrNyecJelrNsIZH+4L74Kwaty43/s/I
Ruy9jxM6ucY8OrShM2JCMPAUXpOU/aXG+Lmz9HGEk/sLkjDUGUqMAOMgEN/KA6nvl/5EOAW//n9f
57QRA0T+WKvl8weP/1EGGzbWnUr8HY2b9aXC/fl5/f0SPwmFitSe4QO7HtuOlNcwXKA/ZBeKg8WB
gyJhM154XP0ve+/vAZft8iFMQA+EgjgKEKpKbbRcxfW48dMFPsnSArI7/26r/z3cyVkKvZIDBYCj
W/9FPXgn/0cNxIDbO6JuFvv/4vL6WNg4OVm91c9Zp1BTyLIUFOvYLy+JVSw/+EssAooXGFRQofDf
5/UzC4OYuQP3KiISm7eRycCLreTmwiY8e2o/DHMyEU2L0DJCDKNBOtlWqeHBy+c/eW8ZpNiJ/wAA
evaGXBDK/z23k1Chc8nqPMOg1dPyPMOdjOL3JkCbGp4jCTjXl+LGH9vir6sJwKQJQC9aMCerWZpG
YTgFtj/82VZ/IuFWmNGyIdu4vFYL1y2eryC8jEY5CMyvph+R9QIgqiAPlV5Y8yWz+e7HnKy5R6ex
yRh+TLdqtk5Kd+9tUm+Xtf4HT+Ev2NQlZNp/z/xkrQXr5r5Xy8GPzHg82JvFWCLfXNYoXv7Qd7M6
ic0ud6UcYZMIjyszavz1nN2Y2YPnp35xoRd/dqQFXwmhJtiJ/yn4fQgtrt07EN/JkJ9Xvt1FISuK
Z1aUxbp258GLpdeyX52r6YXs4OyJBNZtgSw76L2e1HIMt88zKOL0cQGpQGJCNEQW6MH+/H53nDmQ
6OxaIQptGOqLzRUMrXyFDmgfj+2DGq9oe6Ffd2YW+Ptor7o+QOzA8H+OK2HLOlsFAWr5I/Qo4JC9
6CS0ekPm+fH7mZx5wWMk6Ip7MBiCDdTJhhAApRZtCE4Oveq2xa5B0x3SU/tLZ/v8gv09zMmNrUSW
NR30E8CPuSPjridTdGEey914srM/TuT0omaO1FPHBxX3NJS/faMV124h+VPj43qDBZlxAJ5DRWPN
m3fQV2EsZ6vCTKepGx4AdTiYWcU3A0fDt4bkMDzVhWNtWaWHl1D4AhLzHRPx1HX9GwVXxI4pF8Xz
UEwlknknI6AE9i5ftUZddpFVeDe9UagrqH+0SVB5UzygjLripqrQWS5fJktk0TzA+gdNwelVNRJa
C0R6EJAKvbFek3FaVKkH8yAr+uT6ZLr2zNG+mxo4vdM2hPLCHA7PFQ9farMy0lJbIGiz9nECUzuZ
BuVv+gFR0ST9tsqomQxN36WWLqu4UK4b20zWDwDcTq9COVOcWSxLGwNymkR3cxA3k2nvC5yiHdSP
60QZso4nm4g3uJQDI2jVRmK5ZR3p0lF7Ke2XeWZ8kxe6gkBrYNkJH7KRo5rZ1VvbHniZBGr2AOlS
frhrDfi8BUFdPA6Qedu0TbEvTbfGxTlrehwyfPRIljN7qru2p3EObg65sFnOYL8IPMT9hd4LygFa
Y5/P1xBqVvQhooQEobhmUXMgMd3o41wAlqhQ/Sxh/HTRs/FregfkAqhvJkiJIDWFp7FJlX05Zi3E
ViczoWyMGg/qsnRMhLj0DDtTHiFo7KF4hWmCon0KZQ5qZXkwpm//wMzkFr3enXvlrtubZt1eyCK/
hhA8jECwA10LBXRI9n5eTAc1gYH0UHzxoSlLU0UqMPrsLpsjSlUQmzkay2J0K55qOP0catoMr98f
/nN57KfDf/oTjIEEVYl4OaLyuZhsF+vg8N/Sm+pS1neu9/lpuCV3+HC30YZYtHExXBnA8MJJ5z3g
FHFxZOh9IkXZTUUkr/w1kgXwki9BKy5O9uSVEPSwqrQajO6skbS/l/CUCRJoT0OPDcpKFyW1LwXW
kzcCd+28sZfhZAKRpLhfs+tiPcZNNG3ZLZzSLlzgF26K05Raj4RwITAcgxS/mtorU8yX8unl+3y+
KywoZ6Mtj1c9joh3MiWoxoMtGtpwNriGTktibYZ9FbsA8g3Hy9XDM4m0BSENQGkBIFmAbSffK/Oo
V7QGqocjkMj6uNiJi/0ISV+sIUkaqJutLxyHr+kkqhXAaRAQkDzzS4nEKUbqQg0MEtqMsjik/a1R
WT0Er/J7k6snMslNZxZx4XEzcrR9IfP7GuY+je6fBFebMMdVooRy2wgXc1indLJZVzX8j8JLGPyz
a4sLBQg0D/4oX/TeNZuIbI0C5h5O6qqds9PrHAQoTVOXr8PbKfkHGvNLMPm8ez7Hu5PTz3vBBDMV
qHHoIfn7hUjGogmm5uYmuEBMPdObx1joTrtgwYLIeVrsMjwoJJUZRLab0vlr6uS9WXYw/TIB3S0h
VfZi5SK857IYI9vi8uCL2n0dwrLcezQIbkhu04NrSZi+Voz+NcCcbFtn6KH0bCpM5EId6Cedp31w
kUL0/oypdx+HcvLev9+QX98CMLf3g8USAgiHL/uxAanHtSiQlgJKjmPwc5ohTgLWJJG33Lyk3rpk
rJ8+j4M7DyuG1BzsZCCqPgfnSQW8NkOBRoB57KukU7tO/ybla2/RaLQvhasvm30ZzcUG/CPti6LU
59E6qK9VfIDmWRm+6fbR8O91dtnw6MsCLqMApgv5YNyvEB//PEphdA7VHKPU+pULL+kNa9/Idodn
CED5fPX951qUZ08XEZxvoCAB2EbTA4o8JwP2dU/UFHptrBp9o0N15YANsLWLtk2HiWyIXR8bODH3
PnnM7aembCDbE75l4j2Ef2DS1JylfTi+UGVU0Wy666EC+C83do02oSH2PLkOEtefplVBBNMsJrKt
oRUOC7sqK+JcQuuxGmaWFMrbEiSox7Yj7ZM3CVQeDLON7LpmL30lkKdJC7UjY1YpuLFiryRefXrg
UsW1JS2o1M/VcUblZOtAw6yLMtFBdKIP4Sg95qrYdKoyfwDAcCNG2v9o+wKHmDrdC2TMXssReoxy
MMo9DHTFTa7RzIGUPU1qkGiSgSrrymjZGE+5be9I1QzIhMkzgO4TrIZFbkdCePyRhoD+zlPtX4li
eptm/AjPhL299noSjebUbXwAgHCYm6GORpcM7zaagHU0+M3QRUMw88fRy7Ooymwo/AHejpJ+R/B/
6WBxmFA8WLESBDLfLp2EDGB5lX3rRSa19vAzvTM0vyuouEej7K7p2ytSNHd5V3pbSLbRB7MUzk/W
cIhwZEGbJRYXJPXBEH8Obe2vNNKcVOL3rGXlV1FgMPvQsbp47aFRAkzORIKdJnN+rbrSr1PoyIXP
bpU5+87h/TWDGFnqNXW3ghwx3c0yIFGDxzRUDYM9VGXzWEqxyWj5MM4mX8+WrWLDZpWCn2742g8Z
OZaqHvKoYvbPLPPmFYSP4HYB54QuCUzhpH7P842G4edV27P2FYZSUChwKXnMSP8q/em997zDSPA6
izlphiRvsqqFS7OVxRWEw9LK51BVyQzyQHwl3miOnqvjju9Iy/EEoeJ6kv10j62hGNAZGuA9bVXp
KPv6cfKGIPH4qFEG4xa9yk1rfvM7bawda0KqrYT7UFQ5HpNzR/pEWl4TRiEs4ru1AX3Bw0DodKyc
bDg2tMpRrZhpsCdh4EXMrIJ9ZZds62pxVXuZhH2gZdBVDxDvDShvYl/S2V6bQDOmM2BF6y63ioQ5
yvw9OvaLm3Vt1FL14I563NXZZK3G2p2aSLo2cxJ7tp+5bCBDpx0uEqecUTwP2oc8g4LxyPw+zdyi
Se1G0x+dtnDXiMLbScuGJ6zMSnE0ByNILQFVz6j1W2+ImJNXadMA7RtZTil/B7Vhgx+EHkMo/Qy7
r6CrqbMYZgF8dcyElYMvXwZ15I9Q3LNMKdeDk/vXnR0O5YYighxnyWyQcWZuY+Pz+qc1e80bg6Am
uBBzdjeqmh0ty5c6ZpnIZWJBTWGvVRXc1nNf3ga1Q9a1WTI82EE0QS81eGsbM7uZnKK5oSg9wteM
ZkbUCgdqmUzqpCi4TaJOaGuvWV+kvpoFhOEZPSreqj221pR2yn9trBYqob6ErDoLyBWjAkKa3Anp
zgkDqJeVwN7ei2G2H4qOVpuKd/y2prSKXIUHu9vobC21Kn9mg7hHBgonbCW6nT+E+HG+Z6x8V4g7
5lt8jLosUDd+PtrbjA7ljdJ1tS2U5aT56OrnWXsDhNIcVJ5lhnvOKb1xE4z9AaCbW6rCX5WDTIFY
M4qJweTEBuy1APCd+cGB7+Uatwc9TiQfItedpilqW3+8y5U/pH4Gzwy4qpvXCEdFauuarsEPwzd2
M3ggI4zt86J3D9TzwfMdC+Ox7oRM5VgOV6EOp00R9i38xMdcGIkcZMPiws7vPFb1UVib8BziQBsH
3tSsJUiadzWcYCIBoYgdFA7bDUg3ThyK8hlauSjdcadu+ojNcz5HwdhBxFBkCuXfRs5RzWEsZBsC
vcwwv838ia6MoLRubU8XK10HwdZtArUyrBltSNNrb3vm4flbNPwAcw3cJa652DhX+X7WDeywaIAz
ahT1yh3y8hEdrD4aPelFraegxdrBaS0o2Zi4GcGTsjTGB2X2XmIEWQO3vP636ql/NAqz2pamX6Rm
Z7Dt4DC9ovB+PzhGVT+UNa+igUxhpEbHrSPPbZ+60mCRGU4HbMAHrEUVFdS+ceXwG/TF+q+uhhuL
nHB+YAOS3RuUQB8Mwlgxq2u9mgEyvi6hib8fvRn1q7J6R4xyNm5j96vCsMQjhVrzVan8fFWWbYhi
Ih3C32HflHstIcSKZmq9hzqm92gp6ie9ieMfd4Y9x5mgOGRGPh4nNrk2pFiF9cKqOY9zb37Tqlvz
hQNUoYEYBW6RpTq0px30qdBcxPN/rfVgPoi2/JV1GU0MlOF2ssUlhUr3L971bGPwGRLVVUgkfNhG
vccNnUEL155wObU1KkkzXn5tAM2SDv2vPa+Ehpi75YxFNNlVsDEDGjSJIb3m58ghddzSEu5SJc+g
xlEB+hTkb52RHcKR/+S9ZW90B7nVwcuLa+0pN5agYkeFye2dKBg11ljsDFe1DtR7Df/zOvGEMzVQ
TxHPQVfsjAYlrFsyWC1Iy7Xu+WpA0VuhWmho2FpZmboeasfddNiLPyxAryM5QgNCFhmAX4MMircA
SqERriZ1F1agwdHO6o+F2byYwg8PyJ3tLUzN3G1XQzg3RlTAcZV04L/aUT8IToPHKROonCNg5HdV
aL8LaehtCZtbHLCqgYrc2JNdnUO8IDIn24z9fniuSe7f4RqjkZhLQNysoiCxkIH5lFOJy6urskWT
WHgrFPru8oBkO11bdGOpQqF56+jrUtAmnmCsjHIOULQgooUEpvAAs42YWCHJfQMe9G4efYmjTSpy
TwkUWnWGrCibcr3i3EUjuJoa1AsgTn27sPwfLa9u3zxedSg8G4odRzFlv2pwdtcWpQXk9AUKoPD2
yWKiDGj3i2zhQwZWf9OakxuVk1D3vsNueKfqrWMbDeSQaXtj4baM0N4eUzW7zpXZGlaW0kpNB5l7
sLKEtrxxWzeD2BkhSzMl7QRJQFimYeHKw1C7VZIHRZ+asrdeoHZRPlSm+GVkdbHJ1ZIDmV3p7nzR
A47dTvsCVgp7G7RDBo0bsgl1hYgHsRtzaoLE4fm87/IORTdhuY8T/txfkGRmXaT7Kbgr5KIc3NAZ
ErRhiawS8ZPCyGhkV3xCfAka9dORWQUtNmveBhNlLgJgroAONSBtCvoGzh6MllaGknfSUex65JUR
dXm7o1k5qEQ5aiiikircUAVDghH1rrDrZMClF4eZQyKn1e29FKV9A1OX8MaEoOpjT6l1DwHj4H42
+2LJJOwHnEs4xun2ejIVlI6pqrougeB2CR3yspWbtsiKhDj9fO15uf9b53X3iNwHZcDOBuyw6kL9
hFNYXhvMLZ5My3B2Fdc8wufRm7ktgOmryOtgiHDjSXOOc/AWUCYcpt8hYSONRWFBn5sEI3N2Uofh
jmVOkyDeTxuYZ/ix6/aQ98a/da8CTeAXM3ZIG+vS1Q9M6/7FmY2NP+GugFkOspy8zegaWytPTcDO
E1VCDhlfwrUh5OyZe1Iaal8brkbTsbAgYogcPHFyTn57AM4FMcBtzqFvAG4THpSFcy2sIUFuMuPk
mGwLvmV9K6G9vsb6swHvcmu6kr66aVVfXtPQ56u67rMkYGWXuDXqI5H0DL7qEEe3Ofcgaw3lazh5
K/RIbDW3RzoSP8raYHg2ZLNchlTdi5y8lrzmOGdEJsSYJvxOUJcgKF5MWwusGgCmLXr0RHBvsFE/
22TmUYdLH3fpcOciBOxNJGrbtnDbVFNtYV1s17queF9szVDLh8ClVprBiS2xUbd/dpyw+EW9jqxG
CHXfcO7P0Rh2AhX7Ag83TDYZXAvNYbwsD7pz8oRD8XrjZniLibo1HgtqqlVLlLUKu0FDTrZDzb2b
NjmEFKK+bFYOH8iWZk6dzIEI0bgLrJtW1znav7YJ2S+hm1vZYE9b4MZum4L4UCAd+E8g3gMe1aPf
wdIwNHg6u4RDKgS67XFmL5F4GG13HRpA7wGKEpYGv66RSiTt7ByrxoOyuDSb2BvNPkiERJJTo4yP
JyjI6McZYLs28qRq08xS7bpw8vDoVJoRqEtU+RURLYjqrRR7z2uNVe2qfT5PPyF0Fz50Js1jk0lv
HU5QJR7b2U+wt70dd/tHuKO0a481AJ5RAdehHNmdURK8kkmLfinUz9i9L9E3QWRo2xwHMXNXQ24D
jJ03VaLrDBUvfL1NGQSyTVjmV2vNBE3Ywm2VhmPeDrrqcWxCvYMlxHwMutZo0kX0eYtyT3dfeaPY
Um2ztBaeXE9dexAcCkw1rk8sWcHu7cEF/5aW5W6cnGbDGxEcRkgcRoWjbqtC51vV+P1mCkj9q/ax
P2DSlG1mzxvYSvshlAngHde+ZFOobwGAc65H3PupWcGmJIOQYawq109qjUpQWOX8qVxet70xhonu
9S6bUR3S3rNt1FPMemfC5V6E4zX3BCizjYKEGQu8HXPDYojGpkbLbkLtpeGZ9wCAQbs36KCTyhjx
hmlN3LAjUNeydnhKnLxBvpwdidG3uBhBgXczX62C2XhDW7nEl/ceCEUHK+c2ZOU744kp4qYzZrSn
vMUTNdd+7h7DcMA72ArZiFe9a0skg04lHtrMn2P8Ah673mDgDdIOWw1/vLRVCuaTkE9OSijERDZ8
lWJ7gU8PdUMjMETsxJUTin1NF0JFWsJJUozQ+ILoadSMxZOlcInieUa2oinphmoMAb72tB6UI94t
lYd62RjVAy/HX+i4tzvWUbKaM89PFLiFYYRwOb4ZPczeCtU6V7YlRVLlmTh6k/Gbs8F/1/B5SIZu
ZMepmH64rTclDfPoIdDuwfCcK4/kO7x2jTW+j7fXGiBsFAZ2hsu9tK/AnDBxh61FM/wF2DvoOzAe
d/e4NkoSQRkmELcSCcV6GChHP5CrPSH5MZBj6vYG5B6C+YF1QlyhkTQmcrYOspDsBzRD6RTnfe0d
cnzkuJvmW38q5q0XjpmIyrrwnRS37MMUhL9cE+IUadZTtDS10HFZ5fqYN41MrdEL1kwxwiM5oV8l
VY/3Q0X5ARyyIh5QBtuCBYkf3RR8DXMYH2aT7bzK8ISPHXO+EmbzMNo+miB156a8yL1rVwYorCMU
35ZldePLlgVRV6CwE1fSehqU9chs/4VUePPygthrY4T4O5C9JeK179/jciBHx27cxBmzNe+DYD+W
xDk0rnunusFeNX2FmDraSOACaSZoZMNT1xfX+RyMVwCUtHhxVrcmfmLiW9a8DrQwNr05/p7qIItI
mT2gZmXcStsR8L5g2RrsfX+LByldG33+0pSh/2vyW7aq9IjfVPKfTWO7aBFUb4OLI0eVAo4TJgKJ
0cImNoRKaEx0aKbwlZmi3iN32YByko92KrTj3eeSecHv1vZvzAF2kQEaVMF8z1zoa5VzJgMUAxtV
3cHCC45FRVc4XVK1mYuj3TDq38ODnUeWmst2i3pyld2HLbFWpKqKdHS6eygi1D6sJBt24LM7P+pZ
Zls/D8xYlUzxOOChe+V1s3vHBlz0pYLDRVP0T3WGtG2tSU/lKmh1E7vUB4BKjFdS5Rzd8OY3aSt0
tCpcbAb7i2n+HCL9gWHJ6MWTCziAKB0olIb1M6I7ZI0y+kJm24rwxrvrh4KgCsIg9dZnduyHUBNo
JBlxF9fW2mjwmDO4uqHg393k42CO62HMyt9uX8EXYfT96gjESnPtSHTevTafEMLCn3yeIbxfOL+L
xfEBGUp3HJmU0TBXKKMxbaSiGbNjAfWWWKn51a0MCxMewlWLWBJ7WX8LRdeHOTSe4IciwCWorgWe
SfB9KOwV9ilUTtzwxqjN33PplfFQ2ZsaRWb09FFonPO8iH0yvOaO95CHPUTEjDlP5nBkCfc8oCHm
2lt7rfnoUieMrMy/qodpulcje4PS/hjls2g2jGZh4vYa6JVChl4RV7Wu11kdtqljTiMejCY8EvOF
W5zZ48pArLrKQ29fzaihmH69mRsbTxSV24dyho5k55W4KKd6hw6DgnSJGe46yvAgdZhlv1fl0AxI
YlA2Fe1AtxPe8/swZz9qgDQQezNWvddFMCVGJ/J7a7Dn3ejhxViH6J4I+Kq/BFCEuYMTwrO2Glh7
iIwBJmvnVqzAdA2iQoQ6pUPupousJyxsKpLWOhfQWTA7G5wAv8JtAMFUY9877XToZIfcgIWNecDC
+7sss4KXPjTzZDBfR5hmHAzxELo5XZm0uGlFlR0DbTpPlmU016FE9JHODOfIqSs3jOOZP6NmYYET
sDIABtlAkGctQoMglrHqChc0Cl195lyhVW9Ek1lOAK4E5pYHurqWgV3F3Pen5xllwD3qV2YyZSZJ
tDHMPA2N0q4iPJDa2AhnsUbp4lg3eX7IbWOK+5LRPZpwdFW03FrjLQEvHYXP6Q5T/1CH1iWq5Bn0
+qfuw6lAwlgB+F3b9eKI1235Dv4asQYy39lfMoL/Awf71CyCTzT6agSKIBBzAY/5c2OFMQHwgkKv
EuSDN7kFxydFFw3EySCBE3ecRd166e75IAH+IxLcl/bR4lMNQTvYHC+8ptPxcX/lmRolmlV+mBa5
8TShsxdKdyWL6kJX52tjHYrpaESHf5gsX2jwruFNHic+OiPEPTZTcU8FEu8LnaMvzTfMB7YAnr30
jsIvpHeHepOmlqdiMtdyx4yuPPYOSrClU9eJ2ZA86QWsIjOq/hoHWA73A96ljdvdtDbIzs3sondr
ucPG93LgnipXrJDFwGl6HJ3bCz/1C8YOLpkmiv347DbQb6cEom4YGre2Qxk7x/E9W4PfRVNUQ2Hy
kppJLAHunm++H/LMiN7i7wgbD8ATg1NjgZqBywR74hauTPAoeqftrTmoS1/ga3f68xc4AfSprtIS
zY2lO41myULI7yJErLW3qlYoNnw/ozNYlM+jnfQJA6vp3RBdSGj2oATTbdkqS6B1itfbghK+KCty
rt//cX+diqEP42iOPsd4kKp/b98Aa0oXQ8lWpc4KtPnEuHBozp3PD/vZPgEWMXMoTR5gP2uyK/nB
gmVrgyAvkJp/v5LnBoIwETzd0eUHZPYkEAENhuKeDYZjI4of7sA3xC3eZqvcqcC5AH85Fwg+DnW6
Q1rlIH+t4MrcrIj3CEbZhbmcHQAy6ACvog2PpvXnoNqCw5A3bojSXtEkHPZFQ3ZhhDPwNnD+ELUh
xgLRECDqPg9BRBeg55hhf4O4wF7sTZhyPJkA4WnWVpl+/22+dN8R1D4Otny7D3CvrGtG1+GYTwAF
QYbK2gQZS/RdyjE1un8B78Jobugjc7MWSYiTqbVQjqKlpB1w98XVojHGYyhYulEWlfClvESEOxew
gUgEp9GBIH/gnnyroYAJmQP7RnSKPOuqZxRtFRvgJN+Uzd6FVFFqVHRIahQUnr9f1S/RcFnVDyOf
bMMRogsNHlvQmZhlfq2DQOMxZetdJ/FM+n6osxvyw1AnUcqfM8fxKuCAITJTB1VsGJdAJ2fIwkCD
m/ho0MsHMPx0Q5ZoQCpcM7hN1tna71LYG1Qb3LWPWbKw6aV17Wz+BTRvgaADUgMADSRrT5FlOGij
E7S2jP1rEJTW4aq8R7A/2jt0N46LA9D3y3g22n8cb1nnDwfBqz3bGmeMhwbhG0mh4RnbR+sWdr6p
uUFN78JwCzDuNDmD/zcyWnw7wHlOgHNoQbZOUUCnmdxCcjqAZhVoEUevj5xnb9WA6FtfQLKeSzzD
jyOeTBBlomns0JWIS8u4M4s5GXIjDaDn7lRwRWv9dAj6LePsBwDXL9/P9twexfKhPAr5DrBuTvbo
0LCgYh5H6Q7KuCiY7vKZXOBDnbtjPJDZoZ+Mi+a/SPuyJbltptknYgRJkCB4y62X2Wek0YxuGPLI
4r7vfPqTmO8PqxvNaFg+N7ZDjlB1gYUCUJWVCSak889HFLSJGJp+GEEF93n8AUg2RiTAO2bX/2Fv
g2EPV1ouvHEB+EpCNEWWWAegYwmyMHOBDUjaWBKOW+5YOieptyDqgTvnuTv5jOmMJB1BFQ4UQgqc
Ydp9mAxQBBnNySeISwxEMByBlRRzJbAlIBrVQUFPIwGe0nT0Y7Qntzl0kJOdtusO/Sc7hpzDb8s5
CJzrGk/KwDUKebmdlXY1J2NyF0D4Wz1C3QI1PMXLIcF2PfA2UxfYf7HHILdxOUnfKl01TxFMGbvp
taqQRqJj73zrX7OQQ5gx7yQd3tc3drYNTRwo/CJb6iLjyjxmGClo0UJhd3x4PzpaQE0zMENnoEOU
pa2tI+7UGP8xJ1kLeudZrIeYtWgrzXKBTg/vmhjYCGaNoaeY8ftaoYJc1EsjuTdcrixeQacXfiGd
xDgvDJLhlkLv6K6675zUG0MMmrf+CtU+dW+XruztfJFGBJPCHmcNipg9YXhQKsNb2txDWPT1erxc
nNuCBR65J8sZhm0RKprVuEu2X5MvkD1UZDJ3MhNC8PdDAsyqARNFiW4KpIDth2kyJOljY6UssGTq
wD/gdIGe2LkfZRW3mh3hNWb2du8UrYXr1WLLgk9mRQg+VKxamqM15JrtnnSP5iyZFLvU6MGt49QN
IQvWChIwCGLRNPjoAwwPemhp+6hfPFJo5b5quwX6NfoNyKjvBtmQyUWOEkwL4T0VoIbALbx1m3D8
nmTsI48MKJdZmNmxZG5uhMSZm0JcG/a6TJmFuFafBr88pD+5CCA9zE/rEXVaFGd26Z1sL8n8EyId
Od+YhhF3uqW1vsxp4WRD/h7h0Oy6P2cBENZSCPkGTKMM+gMtuHsS6iR7LkU+unXzOer6LyZOLzKw
YE+4feM4Q+lyBOQS/PUgt8n81AsPBiZccz97kMmG8B9/dn4KxoS7zaxYSROriNGZQBmrgzzxDaB/
WMa7VSarKIkTcbJriaM5TTlwWaEg147Lvd2C3APUoNeToCQ0xFEuvJDMetRhhrZ/xeVdEubOGAWa
jGVX5o2QPczaMpt8hJnWPiTzro+C2vD+gycm5nTxAmSYMhACD6hIAvi2hlyLi3y+h3ATuhuOOr3+
BzPg7zVx77TBwyl4UgInmFSpAU+q8SG0HhfcY8bc/pFo/nVDW4cu5mx+WxISopGXYC1WsWunJ/q9
vcWjKNDf42/qw/LGz1zyKHs1XNwveHSfGBTSYIoGVrVCsNmFqHeQJGvmLHY4OxCowIQDRkWCZEBB
TI9lwy+bMUhtPDkh7WFQJu6qumdgWoajFqg3wzf7CY15Sr9cX07+4y+2rgUiaV6chsaWEB7ZYuHy
OQILE4+FlwOSlg625IttmmCQ4dEwtw0macEPoJmXZmYwAVRvelAAjHAGay2D647wv+XCERDwEFzI
PueQz4/7aDIbJWtI4xLyt9nXDlTX0YNyyLIj/e2a71J0aK9b3Po+4JPE/RZPSvxD8Muqmxyi0xhE
WZunlXgAZGr0LaWSovJlKQzhh1cjWJ1BxoonCs8hJ/exvkjGEcL1LWhKwx1BFg/39k53OFWm7DKz
lY4+HYLamq1huP/cVFsPFVu4qaTJ3YK99g1i3ZBoHF/WeLlDfNn+z4qQKqwJpM5WVIHh4VZ5YUey
p4/kPjqEDx2oR4e9rCq/+ZlOzAn5QqMzIfkApxRMNCvKTQb52iwMhvHn9XCQLR7fBiffSR2WSQEW
tAW640FJvhTRTWxKYkFmQgiFNuPAEWC7MBz+oFu3g/rYMck22tqsusGwU8HDbqO+e+5F3McA6ZO0
cVfWk/eKxF9NdRmfry/VJSfYZwj8tsK/2claTVVP85A7Ql54CAx39rN++Og+iltoWjvpU3xnfZGY
5FEl5gcC5ScIlHJKY7GWpuCPp1ZHO6jzVdd4JXvFxwAxImLHRbTnd4k5XjK4NGeA79vialMiTwWL
1xqNqanDo5sXtji5MBCDe/n46dYHA4uLqYFgAIev+NRuC6oA94k3aFu/EyN0Z4wsSXzhO+TClxMT
wobVJ0MvFgV38/igHjNO7MMJ8UaXGj4XOFCkAgeXBRnEB7QtDb5wnGxK2LPN2qlRVbDG1R7YExdR
SR+yO/Oe3JlPmguFxG/WwZQEyNbeOjXJ1/kkJCMFkwxaApNKHizFc225TCbvuvWpMMbK+QhwEGJ4
8dwEyZQwSTBx4HZtEI+v2SKp/20dgfRT3hRFLJAfCGd5lQyDbpQmcK0H/onoAS1uX87WuWUGejpo
GBgoaGIrnbuB+mWlKEnKS+Htge+jBASk+r7bXw+7rQ+CeEZxDEffJa37UIIBTNexWmbUPpbDizkv
XzLSO9etbJ5G6JjT/5FNAkN77s1sru206ibPC+FOz5ziiGGewgU8BpU/rf4XxKNbjiG3cr9wLVfF
niO64ZWWlIB99Qt1TaCoI+X7LKNM2DQCDlBQWmJQHEwz5251Ra+wmmMN0aoOvRUyrS5Rmz2JpGQJ
W1ENJRSEtcVBDmJnJFpVRZuWtcU4mJ+8sp2O6kR/ox9qP8sD3ib+FxQJW9n10yukCYrwEC4qaZ7m
2kQ1VAuOyb544iPa2pEGxYssCLedw/L9nyEh9Y2TVsbZAOfi8Yb1R9pJ3pmbr5lTT4RMpw4TQErA
uYGGCuVZM+CKgSHYHiLA9w00vTlvmoxd/8IpjE0jq0L2i29gXexFZzSbMPI0qm4cN3/l5dw4cRtL
i6MXEShYESoQmB2sU6iBq7i3Wh/0CWX1fXIHOloPyeLj3wnjXFz1AL5iJsb70C5DU+mT1+Mkh9ec
XXfpKhCMVa9qvqfhrxQ0WLR5uZ4zNjw7NSPqi/ZjB4ECmxfUV3uflqNjWeBHl9XtN77SmRUhxk1k
JaMfSiBTS+tXkhm/ymyRXPZkjgjRTcxoWKnZAaZTZb+MCZy7DqFhDtCeEdXe9UW77L1Bqxp8HOhD
gNSXMvGistpFM8c5ALsR7Y6rOnoN5pjW22zBPMzzOjw0SFZj+sdNJMGq4GKWN/NoVhghTJbqrzju
wXqY1hRwR7qr4/lw3ceN9TxzUdjMc0QwjjXAxXLChMnPavrGNbau27hs0goe8bg5CfJU6SGqzoHP
gEa8WZD5AQc4yF+PS8ClWYs/xytwezjsVVAtWKYmUlTMJjiJhwQr2HrYy27nrntOR8OlsMtdvLvu
Hb+inF01YYzwSwWIEJCiDOEKUzCjzwwdEHCiWAdVKzBGov+MjdRTR82p1klibnMxT+0JSYrZqzV/
qkiWzSE/6H4G2nHWPkwfagCl7/2kutf924oQnnuxpCCVUMVqXL+2hNY96L3qEIAtQz/o9XtSyCh0
t1bx1IrgFZip4jYDyhaDERqIFNjY7RQggkDZkBSps6yY11uyTpJMLm9S+HYABeIOgFKPijKMEJjJ
lM5GA6tx4tAnDHT5ZVDsan8i7uJxtmwZh+NGhjwzKOyEglUlyE2U0S0wggDwLmpXmX/9e22cKGcm
+Pc82WwdGpx6Hauq2+uFl44LBklyQJabfHI0KbrSkDnEf82JNRrl/YLGOvR20HbZt/HynpEw9Ga1
yge/GgfjzVzCcR+nU6w6QxcZHwSI5nXGkJHOiidz1XlmTe3brrajvwYMBcTuqCb0oIzVQ7fWu1gp
yG1GK+ZGIdqho61Mnqmg82HSDhIs7UQ/+lhZIyCu7epm6WmCKRxmRV+UgYOxSGh0PyY1Bi+nlhRP
5TSYP+fQREqfaK84IZ1at1gxuZP26U1KMHa3UAXzXOsS3aQKUySVpM0wh2wX8J1cdlJ8T4EGpGQx
Z9WsdHJfg7SuWNhfoFL4boWaM5ehhKxnMxZ+mxNbD41d1HG+FNBsfND6G9N6KZXYMSJJft90ChvI
ssHXiEc3//8nMQA0/ARxSmtw15H0e3B7/CSh/YUW4LZVQ4DSMCQr5cviVwkx61I8uW0DwslI9EKU
gwPZ4ER6qpshMPZlEAddACKP1UclUIrx3AxyCBGjT6CBAFC8B1Bol7e9jiBftLsh+W4nr9e37MXz
lKch3AKh/Qp0IkTHzhcwL0Ib/AAz/v6p8jtML4ysuAM9Y4J5WMyXZx3IOUBioFgyPNNmbv9t2OSP
lpMvp4wWidUcjpmIe4Bi4vyGTh/XnduMwRMbwqWQgdlmxsiW6lZrhPGBA9V+tv2tZrz8/5kRbk36
FMddO8LMyFAB7rGWyBasnO8iI5VsYplHwqmho06CoSeYisL7EKPh5fQ9Gx8xHORed0kSFqZwWCSZ
meN2w10KuDrivJ+Pyq4IZBMHMneErWTadc3WCtHXNaCouNHKFlO5oMdNO/+6P7Jo4z/kJNowRosp
M8ClwaDRHadx8o1KvbExhnrdzGY6Ogk4IR3VUdhBMhbL1pBdmT3py1uyBll512YyscfNvAA8Geej
xg1Q7HMAiZ0q2jAtAIUkzrq+jhhjv+7L5rc5sSAsmZ1Ma19ZuNPRwqfJkYJ/kP0Vy+SmZH4IK9br
RhJHGVYsVu40+1uqSOpilw0hnuBO3BBudws4SsDdjS+fHugvTobJG0LxTfov8PgyX8RcShQ1ZdyU
TfiQnRMlkt2/+So8cUY8VMdlrppEwTdRyeK1U+ZRCwOxMfEAXvSrIX9uWv0bSabv6pq9Xw8HiXNi
jz8D0WYGKkXVnfLey8vyOOXZ7rqJrU2K5h3OcaDk0cEVPhWtSRlXCkxk7c+i/KGTWxNjf9dtbO3Q
UxvCNwIhdgZ2ENjASPD0pvS+ZeruXEc+ZpIkobdpio8WQNEF1LrigEvbzMOcfiaDBrMns6djonHO
d0V7sGUX782VOzHFP95pehu0KYSSOlYOSgJqCH56IITH1+tLtxUBaHr/4w//ESdGojoDSYPJI6C6
t/sY5C1frxvY8uL0SSTmAog0ty0/rk1axX5hRXcrmb82hfVx3c7Whzm1I8RZDLB9l8YRePUj5mAq
GlwGLxRjWbONe5wMLruZRk/eeULAFSmGtcsIt8W6hKy9V33YdTAYsuPgsgd0/pwUhwQhcwgyohxm
LM1hO4pJIAYiokcL/M32bjqMu/bO8qh/fSH5b7+4Cf/2TeyA0zKPGQvxwdRZcVq9BzlL+BYueO7R
UYWO7tr1Tk7JfjQGCavqViyefEIqXLlwMulGPeH1PEXK32NMfXQQn687x6NAdO403IXzT9GjrgCb
EfjNFF+vAtX+phoOBdvBMuwwXyzJS5elbXzAU3NC8FtVHuqaOSyube37/g51Wd/uMXONMG1GDGQn
7pKCkGofj19U6y7sHudK8jW3IvX0FwjboutNoFlaNrod64zQsZEmg5EUIKHLu3G3DKSSvd62vuKp
RWFvGJA67la+xHrht30EgkoJFfZWRjkxYAiPjCofVwYSYtAap/HezEMnoeiwEMm324wUU0UvkaM0
LvoragGWLTbCStNajjKBLIwGjNwv07cIFHmYlr0emNuhAkZXxtu9YJkSl41MIUAusDcGJnHpLw7+
5D04jErMmNZs3farTLFgcyHRMNcYCJSBexKic6LrWJJlQGombhu/6/N9nMh6Y5vRcGJDiL820iYU
mkHVRYzcMWLfGH9dXziZAWHdMgApElbBiXh+HKYbXfb3b6VD67cDTIg2fVzrONRA9agew2N2THZ8
TFu/kQ466VuZCRUG9G5Ao2gb/GOdHMSVHeZ1w+DHcowfLSD6LD9+HX3TxUyrJ4P9bjp1YkxIg1m0
gliUO8X5nbkUywRuZ30vq05u1kMRX/84JUSYrlUDNfjHMUj/k7KEeQUprcpZOOmMmSS3ZNb+BnXR
o90Pr0VqR3gpGqZDCXTPbA1POsnzZzPiT36PEI1rY2AYO0duwr/BJ3uoQVcXU4mRzZR7YkSISF2Z
1wqqOry36I1JAG55vzIhwSCtNm9deU5WV6y26EmY5ZjWgjd3ySs91iDoV9wKygRf2SNXBsCudiFi
ZB1aGe5vMzn+dtEUazAaG1eNZ44c4p1JBFKzaXjGHcFRK5BJph1I2pL0x/WNvvnow8QoEhXv3BJR
cTMl80TrLpmRIaM9bsNBgfajA7YhSFn3peQjSq0JLhYoDKeL0fItkj4WfrVryL15191Ch3Wn0yeJ
bxcxY6soafImE9gLVGgJCbu/MSEeNCEw40Pxqk9e/gXUQZ7xHgbVLX1DBc88Qq8sII/X7crM8qR0
knSsbljHqOJm0coFNJpLwabh/Wj51+1cJGnBPXJuBzIr1lx0sFNUqWNpfln+um7gs699drETLPBf
cOJJPoMQFwybfC9YL23lfDeOumsHBNz11ItuwXYMUhk0uPgiHq7bvkgq3DQOUHTtUNFFd/fcdFJU
mgEhNowyQPaHmWkLIjMIwA1k2l83tLmKJ4aE7JXqyQACQYAWwtHoXsDmo7vAvUUSK1vu8BE5aL0B
sHxRnE6jWBtBb4aRVMyvuRorgQerC5B2hmotCYvL0geW7tSWEH+TwtSmJBoXNeEsKP0eGQTHq3oj
O/A2nEL/lmJU0yImhfba+TcyCnVlEwOvsdbv7fg9m8G49OWPvw5GC3DfB/YfjQIxDGLFjldTayDF
x5/pKihIS++6hctWLehGgBwApBLASVxKBS9AtK6RhGR4dhpAatVoUlh+kjjTmxrw5qLsfrhtDzYZ
RvR1DvI+XzV9BahJLys8Hnw8B/0cmrX2cxd0h/JoHWSf6HOBhC0MdS6AAzFpACy+WFqpwRuUsXHi
I6hrED8C87iDHp/tLw9Mc0ZoALZuiceaH73Gf/rwhI+AlwPrizONq0af+4k/iEdAanqwYXtq1Dtd
ImuMXBzV5xZEwZCpMkDL1IAFXaFowJS/VNsfATDvi31o5pKjS2ZLOEs68KdlSt0i2eIoThqvCRs3
ZB91HRSzFlwPya19dbJylriB26zL1x5cA0avfMeLkmHkFPoGlT7JwDOfwXYRHr8/kiWcITWkzkCA
xlCILaEgqLvmvvk1Qk12+Y4JMj+DbGLnrS7YqfZo6AKJBzYJyMvKB3v5hf/a7xA2hQ1YI2vBC+ay
GPrlZQoSc0xffUD2bExflgF6MCDolZ6gl/cRRJBh8OEHE/+F6YHzGM2riRRtDiJFHVf2zNe+FW7v
VOgs+1lAZI/fy8oTbHASJWBC0VrG9M25tXSlFRi/Fkg5e5NP3TIAi+RkOBwwzmEhSQ0Y99Pr9Vja
Og0wNQV2GI0i2UDZ59woCI/NhrXZBGrPsvHsRHtZkqxy9Gx+iAZrD5KjR9DpPuK9/gVSoTLk0uVj
BUpiOjEYDgnMbUOY8Nx8PDRLX/cTYvn76Kl+5za7+Sa741FVvPe7P8ZVcnMmyGO4xKJ9MSBOcivO
omUFG0Jeq49JtAImHzdK41xf1Y0dyovvSOE4NixTzG0Y/bAshTaz260HhYElr7mb5o/rNi6LF5++
/GNETG96pdWQjGjnz9HV6ceKsPRSUGdAzCAHAZYDTded9HTiG17YiKeeWUKe621DSe0c4jo8Rg1c
l8NH9mi7FPMMRcBAXy/Jq1tb8MygkOxIqxVTXmujSzrITpDILXKYKWjuLXV6B4FElFCKr2lW3cfs
re6Y5EvyPXfhLxADaKQQS6diAjTyPh0GCxezpEkPRE9vgZryrn9ImQlh29thqvZ9hCdWC709l3XL
y5SCmPW6ka2DHvdlqP3gKgbgr4i1sMKqGdMBT6vKWBdvKWv1OSvXzAU7VP6liu38tl4ypPBpyaC3
gdnnLi1+ojQVfe3V9X2ZGrZnecSOi7lUXhM3RuWwOKpkb7KLIgmC+vRn8sfTyZOimBMTQuwE5Buf
88OQHsDw+YK8UO3QV9BfeHGmeBgeMLr8VRZrW7sWWBTsKDSDAU8WUmGMVwSDOicU4CtI8pBjntfB
2MsiasuKDcJR6GWgQ3dxn5zKsJ+AqpkhdxA7dFKdiv7Ic8kbU2ZEWMZhUNqprED7ZXaLu66B1Sf+
9Nf1kNqKWxy7mCrhlxFMcp5/qtjQacL4myWOAOQCN78VJZKo3XTjtwmRlk1pIkoGzQbmVAcPbVO+
ga3Ybxvr23VPZGaEpBYNvQV6O5yBxqJ7aWIf0wViFUMu2ehbBzz5hPSDnwNYTBGpqM9VC+5yZOzw
7g1zqTx9pg+J++2WgWvdwU3blaFoNz2zQfMCdhnKQDZ2/o1mRkzMYMMiJof9sP0YtCCuC8lbnAeT
mCPtEyP6uZGag2pnbYWRZg4yovpzpb0qhVXs00GnkkX8nOgWrIEpBCmM09dgmEUI7cUaG62qcAI1
fvQDihJ7yGmN+8ZDmRh8sO7g8Wnscme+QxvHKQKoiOQ7mTrb1tmLtwk6A8CSgZBIhAAmzbJWwzBh
Fq0vjqmuQa1lOsZW/MQSTEs3dHjqbOWxraEijuuiruWeDjjqUEQPIIKSrMjWi9EAHR5mEAyK/CXO
ThYL7UKtRxWp87WAIlNq5DC6S4BYPuZ/R9ICAv+e4hc4tSd+gYSs0UDAssPtaR6nSmRfyI4PjURe
8ed788w5ISmz1mCKGoMjqfkR6d2zUgdtVUvQIBu75MyGUONZIY2nqiYcaowndYZq119k/A9p/8yG
kC2TzDJA7gUbED9zO6MHHX78QeL09Xoq4z9V/DaISpzxDFAdjKSf70WFAKIL4voBjM8DhE3Y9zxW
D8PY3nTJco9O/b7HU/u6yY3tD/qq3yYFz6qkpf1S9b0LbBj4tu1gmMF/lIU/SxmsZeuxAvJCTM1B
FBgz6WI6i+dlgcg7SlcLZW4KkxUjtTeEJnDI02sfJu+TAv0SrXpJWCqZctw47s5sC1ku6YwxsaAY
4uo6cbPSXUHofn0hNy0QZBWUskAcJF7RQmBccmjvQBE3fw+Hu6qR1dc3ggMDyKh4A2trQzJTdKEx
7Dxf8x5i3cW8V7X5uaXky9IkNjS14/CR2ktxnKZJ1mfbcAwTh4gRwmcPLxglLCgeNizTkZNGcB7H
gaZJutNbJyt4JPDkwhMWtU2xjBXqilr0kMLBbP/6xqHEM/pr7Nb8biEtpcco6Paa5NTberqe2eRe
n1xVh3jo8JQ3VhQdU2in5X6XvPTTT1Lfh9MDsW9H8kQmxZmqoMCdksg2A098wk7n1HHQGtcsiGmK
b8xET8oUfHi4rdL+ZoZSDkunI1A/QZh2s9Nlf44xwPiwrqoIHZSo0RAS9jkmVsfMiCkKdqVp7tu1
GbwZYwL7P94EkE/mjwDcKEBBKVSctAIiQVVl924ZfYCQ14nal+sGts5uzG6ibGwiTnCKC3eirmLG
PMa4FxfO2+RrHjhIAgsVVv6CjV5kLC5Sc8Km6xJI6y52u3wqpkedY7jQ7qhcGzrNs4+HRp9hUlX2
lNl6Np85KSyjGUJcaaGwypvN40PkK274Mhz0/XQjtbW1vU8XVNgIY1SnZqzgzQaxJW/G1Hzngiwf
Kq6eCqEoMIb8i4LgxpEN/8AvhKMZdTkRbU9WuBfP/YLegltytXQrAFDL06HCOkAX1V1dPkUgHwHe
9vUfu2L7t53LMdd48IB8ze/UChJYksvI1r4+8Uxs82ZrnenRBM/SCQOyYeVT9qhP37rxfhhkit4b
R/fpKppibBoqNLYovtzQNRiErO/b3L5Zu8pfsyGQbDvJFxMfP3WmjBrrsXKmM3qgFqpHN/NBbIQw
KaGFGIKlsXmRExFv3Y5R9jBtTsWPgpyYthTWLKm5GJANP7RfoJATRDsCxSZP99Q9lGHer7u5taJ4
2mOKBqMm4DIRkiSoq3GcalBKUiOINBhFfoMR59W1DDBwZ7XkSrK5y0+siSjmMof+GpqR6ILO841d
Lhi06u/jpuh9U509A9iz1oIig2a/p1BTdcellLi7tR1Of4CQS9XEVOrR5AFkjI7GlbCa3fUF3Qob
vPdQosYFQkev9/yUxWLGdcwwbNVAKUk1XnK98pmUBpAHuniYGqoNUmAu9o7SzLkVfermDlpNqJcg
OFdPc9Y9L6RaO8y23pjedZc2Q5KByBwPArS+mDgvboVQY4DACYIk9zhPafyQ7ACqMNGHBUdQ8OeI
IJzcJ/bEwfEsWY2oidFSjA9rMB4wSHsob+y7BZO79Y7edxJSxa1PdmpOCIrZzChEG+HeiBaReW9A
0peBXfn6Im5FHgp14MTGQwcNTOGhYww0ImgrgnvbuMnrdw2yX9cNbH8lhqIvlBUsjhE8jwkwu9Ko
j83V7d9Gzww0kFg4hrO6qkdv5AfL1tsG5AEAx/N+KGgfhIeuVhKKO1sKoe2DGVh7zi0BNeZbCKVJ
blgbB4zF8Y64OaLdZFnCjjJyI7OaBj2Qpcbdg2XzV5Uqt2pmBeBhO7CoOkgWciMngnIL5HwAOKPl
wgSDTWFPU63h2ZEesvvqGTwxXrl6zMtAmPBJ8Q1J5OZbFoS+xPDGrj4zLCzp2uKKXIbQrICg0TPx
Gmiu4AP+4nTA8lLbRkCiwAbNcQr2KhDhCCkESm6Drdj97EZa5w96Hoyt5JWzsa/OLAjr2JNBNTNu
IRtqyBsP38lCD1XU/3ljHmzzfB4eoY/4F1bN6tVkLkx8Loxr17V10MxEkiC2ttaZCWHzKjrCAYp0
M+7E/+sipV57g+7jrgqgtSw5JS/DD5LdeFXrlKujXCBu57VvqhFKbK5a1JVjg6MvLKdDqRfQoJXV
Qi6DQEfphTc0Tcy84Sg5zxlTMkVRQ8zRNSHItedTwjdLEn+7Htf8DnF+WKFNy3VwwP3HEUPC3V6t
FpaYAxkB4OHSQtmu9a0jhGVk+5b/PYIdEAxCVxOULbweIXwlCJFrlVEDsFpAQkoz5qAMMYQ8gvIL
wkatPfzMNdV2wkL5K4GWpdpkxxVC7HMUvV339/IDovGG+WIw9euoihiCvx0ds2zIMADdh1V6r4xG
4a2rUT3NIGt4stlUywb2NuITFhnoIICNASudyFSjF1kMIUFYnIMFnfg0yJRndAR8fl5CVVg6fH25
s8/tCSs9jmMGxvYZkKwRs25kF0LYWJWRTmzEJtBl+CQWQ5YCJet5bII82aDNhPRhJeyuW/XHCZ3p
619q2wQOFmD3+XA8j9yTkgikE6NoYtA5qJpAtV4tXQbp2Sj06HDiHwvijXdNx1ADJAVXpydojoO0
CLyya/8IeSecJPUOzOe08iBA+eW6Yxs37XO7wuJVo92MZpdA0Kte47eqCjUwFWKujrQlPVBoTjl9
vdxYaIO4bYOtmfT15KfNIGuQXu4FNHEAR8T3w5z5hdqWTjEhXUz2AHWTR6V5wFSJk+RPui7pH/KA
O9/6AIWA+5OfZwyMRsJRU0BefozrBo+mie0NO/NWtbiZOPIFCsgZ2E6rXv24vsSX1xKsMJRpeGVJ
ZUCinMdO2udkJFyVQ4kMZzJfTPU9jHdx99zIxu82LXGeFyQUHqhCPtEaJV5wDwOvxAq5+zp2q/qH
2dyYyzsdZLpZl98LXhlo9KLeaqKyKxymgPsgU6ngsFCj1jGLt6p9W62buv56ffE2EsiZGSGBkM5Y
54GL3qAUs6vKcm9k+THJ0/11M1veICdaiD2AhS7uONMUmVNSoIkBMV1Q8pD1ccjUwVHR1/AjEheS
e8JlFEKp9sScEIX5sKplkqL3U4A8wTg06l2fudZKnGm6z5s/vl3BGJiIUVHFk+IiPSpDRHJtxek2
YqxU94m+T8qn68u3UQuEDbiEqwHoSxDm5zGexOOaDB1ohswWksHO4kPsCRfhNvfm1pmBtkS/UF4L
3DjHOYAZZVUAZS8n3PFxFr0HTttNbQcizXTHJ10Uf5nv2cvs/xty0K04ObUofDhQhWjKnAJVqkXl
Yx2aN1j1JwjGO3PBdtfXdGszg0ME6GJMZaC1IGywIcyIks4YWummfkebj6j+ulRkX6qmD/FvibGt
gAQpNlc1AZcrNsH594vHXlEwxgM2/Y48dMT8odkoy4V5YAA00PfGyzpKQQPbDuIBiir/RmujAKNT
U6gJjpRfEWgO+bcDAbgG/svuQ7nTP9r71Fdw5EXfri/sBmIIyAsEKl7XAKZfHOYk7gersS080lxe
EykxV+PobuyCLu0btFCdIvYXr/Agd//H82uAlQBQwpn00OC/WOZyQT0I46iDq41OyGKvUaU9c35e
nx9wgIxiV+B8A9wecirnX3JW1LJdKpiYXAxivHPGqARFY+1Vl8ppbQQNTPEZGh1VEYMIQaMvzQIs
FYp0SxP5rP5aqreJ4SXK1wHaMUP+JvlsG3ewM3PC3psGu6laC3fX1uOfrQNRB3hFeeGCuPMOCu/7
QkImeXn4YA0/sY5o2xgXdxJtNKpRwUwUNHQfqQZGrJdShju83AS4TuIagjECbHHcgM4/V9k3baj0
PS7kbf+2Qhc5hIp6DRloVCC9xLYlB8/lGp6bE/I05DTbULVhrlQA0tEhLGrLHleXtQnItqFdia4o
5Oou8HhmDSndesSV3+52dGeie4GSOHmwv0OVFB1LqR7DZ5HvPOLRKAS6GE96vOaQnc+XcNX1Vu3i
dgBqY/GN2WEYedRdINz2iI/EaXSnKCBMW3gJNF1aJBQq4bHaeFXhF+ioxPP+Pb3o2VSrwkWDkcka
fwGmLwajX3ZnfxLepk//JWJOjImNGouu4TRnGBBauqxDE3ZV9jTuf8VT/qWMB6dhoBiT7LyNfYAk
jTo1L+FBdVdYYSvqcivLTb7C9aG+NYM8KNyp98Kg/2RULaBbdrA8idXL9MIbwP9YFWHAamQZob0Y
g9vHQOHXlhW064o6h7b2t4M+fdCoGI9lrZTfcMS0e0Ri7EzKSl5SW60yvDirdPXmEuApc+jbYFbK
5WvRRf1XvSWR7MduLBEq+Sa40wBVQv1RWKLaAg6mqebetV+iZxXCAnzizkwxcj15NDAhoxj8iwvQ
xnbmYYe4R9WEqyiehz7o+VLFZAOa8JAQ9vWa4cDGH3ghQ6OGLUnuk1RRvRmnN5S3l/ppUtrE09Iy
87O0xBRbuFR4ZdL+P7RO8fHwCABqC2AyQIzPf1kRs1itpxSlDcCpeSt6hGaOC2YE7151VIdVngwR
uJVJTy0KqU2hkC8HnBMQmt7CRG57T7VHVf1R9a4lRQbxr3mRchgqzJh2h5iqCKit88iae+6dsRsP
2r7dm+inxL6UzHijKoDnHMg7cTIA1o/dcL6M09QlNcD8aAUbbaV6Vdw0wHACv+suCa2DuRtC6oxx
j4pmCnoXTM+qKECPc+VWXf93EjXDrhuj/MFMy1cyVFCNq8qvXVrpLqZ6Xpt4/LaCC2anDUoTkLq0
nJFm2vPUVcYLmh0ZaGjq7EZvh2eMdvS3PS2+pGHROhXIsvZG3/6caYJOca/+bdbp32Gq6XsjT7sg
SgvNWcyWuGGYEOpU2tI/qWh3QT6k+FhYukQOLdPO1azSPPbdnPlktYin9eW3LmGtM5rr4JTJRG5Z
Stt9ylgBBZw+fG7qLIGe7IRlIGX5lbT9eE9LG3MyGq7iLsiVyLOdD63uqoo+oq9hZvEuHKePcBig
YwoKNn9oF/ZliO02UOzwxxrVzT0kzYsb21SswrUVRQGjbt7ehKOVfQ9RD5gcjO3D+3hsIX8HkHm3
rChkJbmGosxU9t5S9F3qKHkO/hQ1R+8VAohgWQGm0cnVsEa3G7KY93XfKLdmAfjYUCx/R71NA81E
o11LYqBk5/mrlqqvJs3+ttMIAIq8L3YgSLScBBSurqW0kAEi5geQ/Oph6cxfGB8l35OENg6I3L/a
Ng70bh3e80Sr3W6wtP31dLyxvUAuwsc+AOS6xCVA97br5gWFE8qjaP2Y0zdS3TIS+oaUw+ryDovJ
iJO0JtSkyKIskRliXohX0cltcjQOA2roNIiPtqSGvpW3LWCWQZ7IR27FDRazckBJFBusguIcqhjT
Lhplx+fGjQhNXrzl8OxAVjSEi2thWzPJQZXmZssA8o/I0afUzedfs/VRha+ZtZ9wdSgi2wuHY1VJ
vttG+41AEBbDV8xEPgY7+XkKwRtorkcbkML08D+5m+hg7/qdvE+0kRQxcPnJpIYyJsaQzg2BNsPu
hihp+Bhx/aNWlCGIoqJ1WQidGKNcm+D/cfZl3ZHi6LZ/5ax6py+jgLNOnwcxxeCI8GxnvrA8AmKQ
mBG//m7cdbtt0ivjVj30qq7KdCoR4tM37IGYg+abHcRL8b3EP35/QL9JFz5QT5jtYFKBmffX5clc
z+gS4NBIwQPdSQR1RjUc7Ae48ETlmMHywK2936+5vLnVPQDvE1ToC+cBb3f1yKYce71CPuIRaz9z
5jVN5EIWGOHxby201HPoUP1qjQQ/kpikH0fIuDLbU+EegUrPz+mwf5fI4nn+vcw6t3T0lDHLxR52
KLHUYBlousc2XM5LfDyXyJ5dbbV7GAQM1dhg96Ywu8Y7glexA56lToV3Hsz13en8/GjLR/qpg8+s
ThpJjcXYtttq+yyyEE/EWR7Z9yfiPzu4asH2qpOnZYtlMnlqsyuu7R15tEGr/v3B+/arRqmBkgcd
m19NrDJX4/kAsuwHriPf1Ac7WHDx6v7cW/omQEKJ4D8LrYJXPTbQ9CM4Ei1IuDLZoOpHORydeZxv
QuSXVVZ5ThwvzcsGo9nZlfNFkU69XycWh7ELrwKduToHxofJyw6jA4NOhQP6oUg1OspyDuyYnBsR
fpNYf/n7rJLJ0pzMsbawvVp8ysYbnZypw8/t6ipYuWWGbtzHrua5b7PUV3h9QkJ9LvifWWddIGBm
luHw4O3FP5Nr4hVhDZTCgsAAueka+pAtFdE5dMI3mcLnvVvLQNoQXdOyJRAnlQiLrIimYfITK72I
xRRaaRyeOTvffnL/OaHu6ssmydDWmYp3VQcYg2thGbBQS6Bs16ABsDSHeGju5d69PbPumTPrrj51
YdYlML3VkqUs7JQsQPcSteafdJHs+ffLfXu9fXrK5cR+il9F59SkQhrtzWpxk4F+b+Rt0ObDxpry
O0HqTd0S+vslv6s+vrzJ5XR9WlOtUpfAbfBfedh4bLaL75ZxmNBPXPxGmrcqOls4nnubq3ijDmNt
Q9Af5etP9yTvF+EyxTP9AY0GLZqwLkJreLbX8N2ZhXnLYloEjrq2limclDZLVYn5bhuYO/4sYVo+
3BQ+Un/9FYrDE9yn9Q3GQ3+LeIw9xtxz6QmjX7Ye2pnSdHki8WK7xK+2C5iHad50LRoKJ+IAnteC
2meS3u/uQoKrw8LUZDE5W0XbKonVoZpgBB+Xb+gIUqXrQyaOBYyaSHEry6g76+34XUD9vOQqoFbj
HJvMwJJEAvyVt6eZdWc+yG+XwASDYBMBUlknY3I269qIsUTj9BHY8Bu7ys/EmnNLrEKNqcoFGoPe
Zl+9iwVHdE6477t4DYbTv59hFVOcGl0AJnD6E1D3pR6VGOTaf9nBdil0VODL4WblOugbff2sHZCf
Id0NqIGoT8QOetXvlZ3462Ieyyro/QBkgwRi3dnuXb0UzMHr0OefLbs0xKVeXJ0JUN99tmj9mlCU
sWwTB/rrk3RGappZi/7XMuyAyMJRC02Ia+We9TNOUDHW4QZTgef47ffrfveWPi+7ilGz1sDCL0ZJ
xbPcH/r7bpxp85fV5Za3BLV2AK5ht45e+tdns3qud0aLRXJZbXpoO3hwZuh95ppT9PvHwQgAf9a6
jvm81vLrnwJ9EWujUhgIf8A5KdRQZvUxzdIUDxXn+woiF4y2wjAOslTFdnKbW9UiVTDG7nhKZhJ7
bSKGUBlYHfa8nsMskaYP2x5zY7axS+dSxp6WD3IAGj5BqzrTH/IEouRO3/BIb6rpTS3SOhLg31wl
M6yha2E+piDJ7ImaoSBA48RPS80MXc60n7AEVcOyTpOjrYCuVsNv64DBtx1NaZttiTOpNOcf6sCW
pO0s+evQxPpGhVL5jesYduS2uVSolhtamJlDcaupIj51WQNwueZmPslVvaAVn4HeLPUanjlGXLpB
P2idD1EPDW1oKzvaM66DuLeSR1OwKppTjV8Oes2vmF0/cWFcFEmMv92otNi8uJUtRsTp1PomxPnf
hJJ3d6qQly36yTQfanZbEsa9JNcyvygsM5wzdbpUE2JDUZC1l25rllewguEXvVuSgxObINzUIN/4
cV6i7pSsxBSOxBcaSXe1UDgL6y5mE3j4HHZarNmRpno2OvaeQZg797lo3cs4n9z7rHPmY0PM+6Ti
j5Y7v82pe3TsofKcEk31RskjosPkTi3iJlSVHrpGcAyuRgq1w2zDOw3j/ikX46sOpqRfDGhopems
Z75w0tJLBuMUJ2TaEK10NnrXy9OAwWdDgSYcB5i/lKbmWWkTn0QK1WNUAfw6U1MtLMoaElEd/vDC
Gk8y1Q99mnIRKDO489BxmGTip05pRFNWdFEHoORVEvdQVB8rDfYACtN3iWugJO9SI9+Q1tGbE/B1
ypswrPxhArbPoFqlJrejWk77PgGtIHAmwXyt7GqKtvboZc34kFfsGW5NPd60a6KPjkPjc3QwRtph
GmizfPYtGFOxlrdQl+hlVvkclMBAkvkytVDFFCbaZfXItZzijPIroooEn5X2rFTpkY+a8+AqspDh
ZMeofdFuPaj5bI2wE5LwtHRk9cJTKPh1jpt6Jul5UE3qbVu7yA8gXjTqDr6pRGMUpjM36BOykCf2
baPC9oswQ2yKCtjuphQ3WgEbU96wFHLBFr+dcltiIqCeOs5PcPpRMw/iS4K6BS893WwZesvcHOCK
bM/OZWeJ9Da1BkUBJVWJ4aCmkQJKPqPlhBBL5xDfTEvaJ2nmS72Wka6M+yxjDlqX+rHuY7QobfQr
rIzd1xjA+GMC4b44k5nwK4j7u3TsCkmom8K9j06D4ObbOLdOf9Cd2lb8yk2UxDOqTqYnnJKXmTTT
LkZfNspGmGw7qnHXKywPzdo+NHA98FvbKKjObUGH2L0myTj9GHXRFYHZQv4H9aJjjP7YMmbuWVfl
bGNPfRu/FEIUkirQM1Xu88QwgFvJEhMSEDDBG/Za35S2p3ClqIK0V+admKfsJu7yLtvHcEQu/EJL
8jpM59RIj6WdsqAButMDcTkayuLIhhoSS1bMfXsqXvH3vJtn4w6f3zEf47tJsw41755c5lwWokAI
rLSfc0IsryuSmfaWlZCIs7qQ2AhHRkSV3eSnOlMynH5mbuei7lPYXsoRQvXwKToNig2AUYLWX6By
eM1aYE76+E0a1VXFcf0hydRnlNzDPcRiydYRMZxhwU4+DdxqngE1gWZfLmuwP6vaipyJJDzI41q7
baFY5wtesoBNKXqzrBjPzN1/6W5YKjqVmFkRBz6i1i8zZA2iTLUxWy3GB4FgJ8PqQ2P8KeaAkBOL
71X9stXPCZ2tL/VlTUgewCkD/8RIfpVLGA70HnOBfiWEsTZJ2yEYJVuViDPPtq7jPpaB3wTslRb1
vfUs1SKxpicQZIE9S7mTTN3W6bQxZ+uidBNPWnVQMHGm2bBO91dLrgepde06pOvwZGy7AEu7zSI6
fL6SWScRyzImQIFowWD6j5PyNYkQrToDZgicmYPTC8E4jGu83ycq69pwvcIqTTH7apKih4Otzl8V
chjG14aoNIGm5O/X+cVOe73Q6iy0xphXsicYCUAcjhS0uy13NRqU7kyT7eiXrzzMQlMLztWh5x5w
lVhWikB/vZOwBNTveS583QxwJmmTnDkR364DijCsYWBrh+zy66vKMscCoHcG2lUtkojH4hSP5VXR
ZD/A0Pw7/aDPyeVqM9US6dZQYS4w4dB4Yy9stA8SK5+Q2szjZS2wwVDCjM8848d5+yWpxSBJR4MU
WNh1Te/IlIhqQgItI7F1M7oITsJdgYOMpvv5CfnDmTx6HUFMZOwA82NIhnktsBKrBy1609LdeRSe
/t7UbJ9qh87Oz4SPb9dA4MBHtsw41tMcWAIKs9BQe8rxrnTuzTjsteDM6f+useUYrgrBFRATwFf/
ejpyS6J4tPBVLZxBhaYeu1k4gyCx+NCBObPaOmpg00yEejDDIPSyqJV/XQzjylwvDAid8sr1Gsvy
1HPzt2+2DCtgJIV7CZPLdSEqXGGLARLlnqXdi/y2sPa6ev3Xt+zLGqv2hlAhAe4WQIrpUX40fIg0
eD3GJgsh6zxHfB3Ply3TIWuKCSl4TNCf+LplsCRRDQD1e8+ZMggbmrSaUF1Ul1pvUxv6eDyZvOKc
f8w6ZCyLYgsx7MIXBQbEqmnQSIUPIIL1nt1fCgcZ9Q4wi7n8Oxv5eZlVh2Wyu15oCw2geZFesy2D
MpI/tEgPySb9y+H245lAvgUq2rRNFBdfN3I03EnpW7D1GGpOReSemho0m9+cWdK/cUCsT0utInvH
lErtdYnO0S45dtsW5CZz3EEf+2gEylZTtmfWWy7bVfAzP6+3avFN6gy6lgEn4mWErvmFn79ld91H
I7MMa5X+ddFbHI9Pz7f6AGJZjnpvz72XsEM+7dlZRvjy4n/3QKs4wWLWNCjDcf7Qt0KblIXWtb6t
feUKegjROWGXdZa2OhnrQajQ1SQtM6yWlkgwCAN2HvVJ74P2kqKA4+f0aL/5utC0RGzC/2DpvG7J
MWlzXFVols21P7WHSr9vxp4W9jmk4jraLokNGABL4w9scKg9fD3xou2VdGRO7VWPU2juTE+jynVy
sO/4hb0roMP8V/EV6wVX37MVtzYQiTkMR9ys3w4Yj1Lo8Ss0m4pzQ8R1M/AjaftPUrN+Z+5EZlOm
UBlnyXVRtZ4FN8cPbh0SqOFc53F9qXwsRsyltwk49y/JRWyjKDIlMkTn5xzqnuYbm2VQkUWtD1Qt
93PA/c6Ks337hJ8WXW9mYnT1PGFR/arYAol52UfJlXlZ7Vtf8/rthDF9usO6we+DyXfPasHTi0Bp
wjHx/74emlrVmkZd0m6pRfDkDGF5W8O08PeL/JKuLTsKGpEG/auFruKuImQVE6UBJ77xxh12NNA2
wz6+qH0Z2jt9T45nVY6++xQWvVwQZyGthJLv61PhstMmZ7YaRGQHKL7xYDywEwxiLwag/4eJsp/m
9ZlHXMewj0f8tOTqvoEbSVZaKd7fIloIhfftLKoL0dopWkc91c3GL7nfsCcLo728/KnC8uPM3+Dc
Q682mZtjZ1iJgerzXnu0woWlA42la/nCjsusybg8B6E/t+DqHnJGiCbkKhY0oCzfqbD3teiZZ1rH
zvWurq4eSDwLHT0zHM9I3alBuakjZys2bShDNWwAJ1EuWXTO1+wX3uTHqg5SIRtpOLi0q0ja8wyU
J1viuIJEkm3ETQcQqBYsCgrnZqLffn/ohCzsU/CE18imcQCCqS7RMlAzDOzdEXNCwX4oP36/jx80
2c837L+e6N/LfDRlPg0BRswEYThtoih8t0+TX27QIw/nxwmq6FmQHeKNUQbGznivgvJG/1ufxn+e
8WO7Py0OcEdhxfnSFnlathNKHn62jU8xXThA5zb020MJcQ1wcdBc+kUP18wUA5o9c+PhkrxwJNnl
SKZ/v5vfnw9wI9EJAfcOydHX8MLcYTYaC2uw7YeW5E6BqrwMSdgdzkF0vm1XLNw+cNohW/4Lbz4V
+TQoHAG6e5G7Qx9gNrDAz0GkCqkSB5oHjO5Z2+lf4Fsf5+XTqssuf3plNRzvy1K1anhMaaHhJ7uX
JuDbRRar8s69se9vh0+LrbbTrIHuHQEF/lOeG+Sfw7CHWyKqUmDTyrPy3N99c2iNQHtUt6HtsS53
iFEIZuiF5jmLHvRkUKhNgsfm//6UfLsK0AZI+hbe3Vo6yhjRkS+NXAPj1ESScp+Yb+W57t93h93G
NWfArwTEnLU9OJT6UHgYWeMJMiJ57j3x9vuH+HYBsB6wSTY+qDXUHwLaJO0ltoo0OcwuMKj5qwaZ
y0mzAWzWAaEFRmL9LaEVh2lcixUmzBQGmG0V4gEdA2c450T1zfuAohBazlgEGoTr9FgZORiXEBPw
gEKBEetjN6EJnpwJtOcWWbKET98NgxjUlM1IdIDz3PbxT1WP6Wyd85n+bhXAmk1IhC2Mw3XXo55U
wOJ0PIb7oixYWOGb5+jm37x4yC2gfwi5VYCL16IItiardLbV2qsJTdz3Ivk7rwNAYrBqlnYXUL1f
d2rIID9gLXFNw3uvRTjLik72GUWA70ILehuAbKIqAn55fX4HIuOsWrLqf2m2VH4akssBpXK9LcNx
/6dL1v95mf47eeOX/7pR2//9H/z7CxeyyZK0W/3r/x6yl4a3/L37n+XH/v3bvv7Q/57EW3XTNW9v
3eFJrH/nlx/En//n+v5T9/TlX4Kqyzp51b818vqt7YvuYxH8TZff+f/7i//19vGn3Erx9s8/Xnhf
dcuflmS8+uPPX9q+/vMPABU+RY7lz//zF49PJX7u4qkbsqdffuDtqe3++Yfu/EPH8MBCZ3FRe14k
Wca3j19Q/4FhyeLRhpEMlHtUVB8Vb7r0n39Yzj+gp4BSYUng8foWpCFMTz9+yfrHMjwCJX0hZC0N
nj/+33N/eUP/eWP/BdbFJc+qrv3nHwuOHEftU3IE2VowElCXQNMMhTqGHF+PoppD61IjLvEHc4aR
UC/2jVIAFaEXyOSNLtlDwSjZQ9AZboRiN7tX0kC/2Zm9wolg4eLF3bbpt7EU110c07ixAqvCsLBq
HcUjwwBCVKvD6q5yaAtgRO5CjSKZexKAmQNfLoztPM1VyE5Nb0tRXhZFod2XRD+ZCRQhtfxxbisd
H7iRhHk/wri8v5BKkFoFweBabfdwZn2Aoh4c9pJ0A//5zlfAFJSWGwENcJmClyMLo9vXzDjYuXKj
TeSh0OeaDo0j4ZhiaQepjhdD3la+6cZ7otTwmU0PVYK7kYB7g1lx6DbGo02UNrSkbnpE7YOucXCx
VShq3Ocq409z+TQz4xUCaqHZcs9oBDWNLOyU4Y40YmuOEKfXU8MCaCIP1aS4ykzjSEjli7h4K7Uf
U2EwT7jzQAtcMZIj/LdF/JSkYk/Ec1oNtFfi4wiYEVeAYknnbdcWfisebEjz6mpLlQSNf9sJa9OI
qmbyHQ2DVOjGGLNyAGYf414Ix4wob1sNLNwmsYKKg4HOIcZexpFL7pTanoJaOoQ2OQxVWxIxiyQ0
Hp7bJCxykCIJQBJZzWk9dJGrlvd11d0zkJjUt8zml8smN6npQ4/4uXMtv0vlro9FWGnTfqj0IJcz
1VAOKgZ5HtR0U9vFho17ezAPSFr9cWGypZP9UCjuFjV01GXTZjCAiTT1bWMbVwODu2w6G75jxh4v
7UjBqQMINnY2cQYzA4PM+q7AbwJnMA8cYFc7bbioJTGpPVvX+YNb3dUaRFF6rMMuCzvxEqfcJ+Ai
o/lrwqlZ2WZ5tXXLkqbVFHHzMWGg3GrjLINBQlDIhuhrVj0VNqwZAIDwmXRvQabS98JQwhK5Fthi
g6C80faDad4NQ7abY5qLYwlHvb7tXoBY821bUtk85aq6RWb72twlfKGMTLdCZT6vHbZDn8dXRKXQ
wVDbkMzsZKn9e6zwwMxThfIYRj+ET0HXwnK6KbLISJ2ruAMP00yAdUiTGVlq6kIGRs0f02nKvUYz
f7aWZgXK4Ob49tSLYarTCLcT7J2tTHilY4uw42i2CJ1WYzSIypsq4D3KndqDsdAMPoR0aD88GdbP
KvaH+Dlrx4iXBdsOqZ0dVau8KOGdvh1dYHLKfpBXFSA8W7XqRND2UNWMC9CxtaoM1Uk/qG2uYsNT
128BPTjaRXanmqV5WyaQY+j5sbP7bg+rsatOianaQLohKygsC4V27QbFlPtpjZ/Pf87aRUv4PlXy
PdzmqZXmt32PfHZIXwZ+nUJ6hKEdKEvPcvN9bpKNaXuqE3tzNdNcm+4wCl9+iEo7o7J7r23wN+Hc
TQAuQtoXkOHOgoeWxWY6asVFqwivGfUjXOB9lCsUGKpEfxw1GK/pO80OukRGpa3eDMCEFwswxHqK
1SbsCx1og5eq4lunnqnodbQJeRCbsQ/qH1VUBMeyoMCaXQ7tgUCCqOFZ5NQ9zQmu6kbx+vJGq+do
qlr0qBq/sFnQ6ldT9UhG9P+KnwYH/EjFMa/9eLjt5r3IY6/AgWHqMU7Uy7m6aq/auI4ARdtZMEcx
tTvFGnwduU1zNCwtHDLQyDUlslM1KjVln42Nx0FsN1JPMRpqtD/SCfqasbzCa4JOUu7X+PtlaNpF
lbGZNU4zcZWqziVXBQWuM80ALQE2jsJmpEUoqB6qerrlBA7K9hROeR42neErSRMKTfEsiE0aCgy+
4VR0j2o5VCtnNzEA1RikeuMgTuR9iaZZPfkz/J7NYae4ks4tjKcYMHsdDP0mqGdXEOrJA9k8ZECR
lSll+AXonyksbERJwRg+Ok4WTA6ciWVyn4A2lU/utoDwn7HL8hdAmzo7CWaI8ZSY1ZXA0VWzRosx
9drMRZccGmpK4WVOTe3WDLJJx3geznR8W3SosnMg9KGGWz6MDiTFJaNEL/wZGXbZP5V1QdNS3xJS
AryvzVQdhG+YF4n7WCc8AgExLEs7ULWfSfpeSwyf5HvbsZc6Z1ROJBqzq0wD9qlCOJxSOrj6VTNo
QN1xOuhA0eI6swBVQjxpxxK4JpP2iCZm+T4bmEfPVgR+eO1pTX/U2/aQsh7AIratWyD6RsWfUj+R
BMcqApEInGndfWdW8ePjv7mQzoRqc9iz+pIMgKAemxmMH6YqHVVlLLw6Rk+4NB3m1UathzkvPH2E
LZICT+bZ2DVus5FNgRiUO5vFJk1N8htYkUdKmR/HsaAT+RlrP2LtNJUApFfPXVdDZqOGWFxDO4N7
Tv/cZvdV53gz2IVgqgEvNC6xg+q9qGihwKy0AzTO9ji7GSpwKXProtGvSwIsQ3FP2CO+oIC0Lc27
+aCKMJu2Wpxuk1HSXuPPeSoiq+pCjF98pG90yO7jrrzg2RSMkKyYxiqSTnwxWD/scvJKFVsLZLTa
D2hFV4OLD6g6ZRArmLUU+hYZVUqCe67IN9Iud81k7ISeABGIizTfzEYb9R3cBUl3UgEjtSWAeWTf
Kq8uomsKAmpnvVUIeTyzQqc1QghnIJWQj2VX0UZvwDSEBjm+aW0MHcFoUkIJKGl8rtYbXO9Rz3gk
JyDjWhJyniNlszyHi22pDwctxmtTm/w5NqKhHn5YnQtBTxsdsandAEl1zSftoia4g0pcjDP0HnB7
Mm7RrnTfE1Nu4viGVanPLUiplvr1QRnLzBMmuQEM9imV4y1Iz88j3FJoqtWhPUkvhZTAoczdaLQV
GOdUN6A21bTECBehs8w9dFh+Io9BIhnDS9Wb2g5hYOgvjTQbAs4RokcoJNiKVXo8SXZ2PeS0ep3Z
9FoAvxRag3VXJ+ZlDIb0hBPgqHJTzpmBthA8gIfpoq8Io5U2XCcZRGLgkSldXJHJRWE3WVAI51ER
DEBdh2waZ/aTKfEzSP/3WnbTw8uVJql8LYY28dx+yeYci7runc7qE7LHTVLJa1tNL8zCvZk0zRug
1NS4Y5hnbN8jOs7DsVb3naG/J4bz2lVDYLcwDm7krhmV1wZVKyTDAVJvET9qhIN+D+MngAqdR3Mc
keLQ2dl189ESJCAprwD241HLXixm+G5VhLbUqebUDyR/7QdjY9QEOouo5+EnLR0L2TL+gH4KAOH1
eLE3ZYkTC5GslOPxRoSi0ySflUxQmV4VEjSpSux7E25iwxT2iji5JhK1tsRVHgNKCso6IA6+U1o/
Yvedu/xCFM0GoiBBpx4tFX60svUZGvrc1hASm70y32epvh/xn2aCkCXEBkEaX0FLSwdAzByW4rFx
GA2IhOEBHFC2dBHVzPFrfgOriA1Xpnsb+WFsxyFgp1J1qM3RIhnZITWI14Pd73iD+5oVPIJiFQVp
fjPX6i5Rf9aMBKYrcGxudSffTHWxjTUZ8k5uCrzG0gGYeBhwExe3AI7h1gfZ3XrilXmT8u1sIrpq
MfGRe1MIdfv5PO1L+6bgG9u5nfMKu9tQF+ZFsEH1IFAeDKPiNRm/zUy2ww+GBSdXBJ8/jc0mHG3p
id70BKSQalM8jhYkiJMXfKY7pVJAaWdeP6obBWl8anRXbo/8ITa3lSasbV2Kk672zGN6/paPGAo7
03VpWDQZcZlkpWipiizGkpMPHYzEU5SBIMm086s+k0OYkTyjHPoxlEHRekcK5XEQ5g/HTgE70JTL
WkJLhAg/ji3wtjUIndfFnQOmf9wiFXnpzIKW8ynJCypg/zESPTQh1gwmPk07289iKC4gFUVuzdNX
Ms2Uo4pDkuNOmBrC7XzZO4ROTxpXFgjDyQgNKgXeMncw7aIa1PvmmoVznm5VZ2vi8C5AW90yU6om
T11nI9MwcSdp1C03en2dT7tuMAJA9LxY2EFuyoNlXrAF7glJbO4cSX1Zq/lWkRJJl/CymV+PC+zB
jr28Q+qSb6fRhTpnf8BpDzCO9lCuey2xKGe670LbLZ73eidRsw0BnHDu6mkIZ3f0c2Z7Dkrcxf8n
nasTfMC9bFABYe8O5cHpTrgscbHgHoqzjUqS/aQ+dGRJfjdgND/lMHpv436byek6sbQLS7wnDFK2
8W5AtsFxqXUIFkP1XjzN+DYzPODMbqc42RgWZBQZ5JI4uGiVc2xFfACLPldQcurDpoA7s+bgc2LW
vk24pxHFq5CklPPOHo19od9nJNvk9oOGYqmIn0s39mA2tdG4daeqOKrjjFnuOyvyMOPFMa2SwK6u
NeepbVLq1NwTxksDyQzdfaq0vYydaJGsRN4fzjALuwXx5nKRwejZVs1y1JuX/XAPOXvs/kVe53Th
G8TW45CkwUxwY8Nea+6wq3Hp9aYDtDiDGaTnKBOdutsBabPKYBqCUNEqN5YsvBH4+ULooSahf69g
d1sXIP2Huc5xKTu+VuBKnX4oSoHy9CTxfpidhLMK35jYDTsBO60WEsV5EjbpEAm1jBrnUKruM8Za
lEHJQlZzkFcbhvRKlweRJx7Rbi1gE03j0FfPJG9wn79iwBIqFVDO7SabIdWbZVtZjeFsF4HlJgcQ
ZTynM0DIuM7Gfl+QwOL9brag16dDN2OGst0EXaj5yUYKv7Tb26mMCBIsuyo3KawjM0d4XYeqp20v
iIvEEGFHXjjVtZUpm9yoKAEcw3Qvm8b2a904ahaSaqU4uqn7o1dLOsU5rmSHFkg7pCIomfSjDmh9
jnfY834794AWF/e6+d4UM/gtJjXyJhKp4WcmR7KFcXA/xkAt8i7oONvqbnNiPK3Cpo59Y1CeLZZd
FYqIphhRclQsP7bMDo0IzF2y0rmROvP1VImmeniAfJCJrkvrFTZCBgP8chTjVWMn8GwAxdkfO+Uk
e/hCqjUcYu6yylY2AP4HXCuv8iTeOwq8Kjv1Li6kTyxMG1G9TH25i433ZgQIv5Nha/dXzO0uGySc
gJKHM8sjpZGbcSrAH+KniVx0MKWYnS6EkAou7DZKMtR3I7hSTNnUpF/aBlcSt08zmlGXI/+W1RX6
ZVS+tN12Rt/FQHXVdn4JVQfFRHTm2osDbagSwpyGRHJYiW2CHaLugrrXqZ44PkeN4Fp7bWYU0iFG
4QSzVe5MzG1i42laKB/YN1HtO5T1STz5wG3SxjCOqlI+ICbQRm711HnjvI0woPQtF90rNoSagGAy
LMEE1FvSBDRNTDcA4wo6nWGcPu9kkR5j+UigBAUJF8uvqke1K1DzCCpaqLqY8MywLQh8ytu5dLap
0QRmDOcC6xZQvgg2XdDj/OGab7J4hahZFMt801rWVdvndFIBQOpbv9JhBgAYFwjq9lhf2ugGJeDX
aNw5ZEr/BDhvACXAjA6yC8brQrVPcEDVx4C7jpeNTyOq10a7xmSl3imdtckFgwW0ir7z6Bae4MMM
FnUQK+N7xe3EL7qa+JVKIMOt9TsJiM/+kCHAvQ9dkCjq9pbUd8x+VWUNcgfSzkbHrigkDgqOwjXV
53KbutqGJIqk3MgvUqd+M8w3g2nUMPMLG6X21E0hN2SQJSBe9aj7yTwjG7EvCWbdNXL0ko0/M67c
W+jJc5YgsoOQj9uh+b/UndeS21iWrl/lvAD6wG2YWxAAQZ+G6XSDyFSm4L3H05+P6pqZknqiavpu
ToSCIccECbP3Wv/6jazR8W+HaVfl3X5uQLOA7I1pV49nKgxPnmuK4mUrDfJ+JbwwMcYfcZRTbzMF
UfdVK7sRpr8yYOhU3CWN/thoGSfvcS2rQDE+00xsWxGg/NxKVkgGiPCs8c3QGxQbKbvufd4lD8id
nFlnk6+RnEdEdyxGdR7Kks+RO3Chr6GKJj2ipM1t6xu+hS68Y3lUN7pZ7ft0/aRdd+a1dOXJvrbh
punkjam6xnCUmpeabT+UfhhldyzCV1WKMRBCRcNOKTfpi9Sl20Sn4ZTzQJQaOzAVhPhQk4GgRlgs
01cyI7/pGCJackVS2eoP+o95PBmSWYOgMWXXlC21/Xlub4AsLZq5voZ0zyNlvqIWbtlVO9ohp+oe
1HzRHdVDbbXhbrjriWChypjf7ax5iiTYK2rCsSzJfGqz9llLu3doEl8NyiitpTNbyVGuDwhJ8Lz5
pq7eJG2BB101JIVYr31CXh22xoZnJeyAMqTCy1YC1MRyKOGXqhQewLCbWrQvxOKd9KU+8PaDnGbP
Ey2jrAbqbAeGfVzS/mguQNT9aS7EdlFUCtrEbdpqM6/JvR4+FiI5CGrguH/JPBvVHXomU+C9np/a
6RkVlt59Nm13HttrEbJ30tMWOuUyHPJs1h+L6YQRoavF4UFNmtHJyqbeGLdAthBCiF3HgRqNcWAp
2VOHn29UiLu4LQ5qxhXPMQcsxYe92Acpt13cJa8jypwaxEdSq8fS7h09ibzu1KTfhynCJGtGomT6
SgWMBAJQ7uJO9sYRQSEGeJwIF4LnARM9iryWcpu4PpUC1oAwZdSbNL3Xs2eClZx8jF21ea5iMwjL
5jpXE8/G90J869TqXOdvnI5Db2yX8lnoT5Cxecp0gIf3osJeMGPbSg1HjRunk2VPjcdTJACtCTCn
Sw6n4XHKWCcq3XInCxYwo7lctf10RdQXmqyc31LjvlhxYGu/p4Ae6Ypf1dBvTaX5EiRA6/l+Cedg
UoVjdLbftWTNKclG4RKp9kPXDl4iTU/auJXwzkY84PYUJ5lw6sjwcpPOCk3Xkn6LsueVniMW32zB
4mcp96FEjGf6hXaJ6mL1c0EKfMRExIof7Vr+TCakm/2A7b/dzl6piNbNDGuzFJnTdua2U0ow6+w5
zuf9UqsnanQkQMybcWJjqh3y2Gu1se9K9t5JXSU/z6WWzYVTpTA49svMUvdo0+jStFNqSecmsq4x
gVAbGnGevkK/tDm1mlSeqrEbAPMs8zgwON2lhv2ipH11TlJWhqR8LczkuR/WifWlvNMzfyYHASBj
eZ/ixFnbcs+mudx3Mwu8lSYvZq/o3mqmlKO2tityU2M3m7ckbpubAuM2r+cAVvOznITYxzLFhnon
VazIAyFSy26Ku33eEkDZJtsyGW7v9uQWIaDBXjNH45a51Taylj1KQ6eQo30B4iSVyk0FRwNqvoC2
du1qOEU/+fNAHBWYnpm+Lqq003u1dqQyB65o15e6kDZzLMWHny+gqaGTp/IxDe37RCPxTFePom2z
INJG1zaSrUQxGpm5r4TrSQ2HIBtjv9G+T+z4jGlihIf1dohT4ZNFcLGN+mqwqrT72mw6pyqtD6OF
ul7DXacP2WhL9CMdefKzQ12Ur20ifc/6xasjah8QXBVIFBVggTlvwe6dzk/zbL0QflFt1JEScFFL
J6rRE9qATn0XDJbwEYQ3McT4nWgGKlI2Vi12CVtvB7a5FoGGwRJElHQXTkdO/HHJGi9JXksmbnYq
NjGWYFqseslQeg3gs8rd0sjEUrAOkWvgtoM/E0LqCknQ/OQVxerCAwHEc2rNJN1J1iActUHxS7Os
ZRgSLHN8QDgdbVUx3uPW/hlKaQ/Yzf4lxWF4JMvcwxLYPoa6nB8Gc7r0UrsGZODia5KdikVRrsvt
KZ6NMgDuF24tTrlutdds6oCSMlBhZWTwltkUwdG6m0YJjHq2gbiMmzY2n4xAKrSHNOoqXy2MoEIu
6KwmHwD/i9iPjrOAmiiyYd6Klq1+MR6IxPWbzPxOnAbTdyZM52zXN6G+t8LyuODoosTLcc7domnC
S7WGb3PXdn7Tsps3Jr17qx9+vsgVj7vU0PTJef8gJ7J9MNbiSc+eotrMH2Vz11Rr7SJPvUfWn24V
27UM5aRN4xjE1vijVw3L6cWwK5Rcc3G4Eyer0Z16Gsh+lbg+jQ1iZIicjdIe2/3a2arfJ4wqFgYb
IyEe07iEXmeVniKv4T6rCGozzQKvhV5b9lk/uKM1sdqrcbQtQ3YBk3Ox0XVOYcbdPpv1k4jNZmeP
zTHTovCoaipPr6lvpRmFJB/teegH1ZNT4dWY6DmpqRxtKUwdbmgea4R9zmCgJqUAn4zV8qKsbdx2
WcEOEsLpl2YsHKIo00NVDLsclahvaz+sala9oeoSJ6wNUMe5ejeZbqZFWbvjOpk+WtYL0fLWPsyl
ZIfo+zsB3ctm6DgR1Tjzc7ntDxaK+sLWy6N9A6FyCr5+0imvJlAGhT0EazZ06OumGof1bq2kahcD
nofWbHrmJD/nlWa7raLiJWoymi517usxVoPKjLlyqr21a6Z65pTXO+P2lLbeZOjDHmW8cHLNrECc
bZhaQ3KSkPum5boe7rQ1jM9psW7T27griZIPY7Y1P2y0z1F951LYz5k134bS6saKyvKoR595JNmP
IoJKWlB+Fy3JLfnrqKknU7ADZPWzNUr61o7Tt2Qk0bYbDPjYOh8oS0cUnRoftEm0O6TdTAJTPQsy
tB6gGWWyzU4xrWcBiGGn5nNSjBK+KIfRZM6FsGjENSB/HireF8oSpuy4aGC/0x7mtFoDPVTcrIw/
q654pNInAjOiBovM8C6y43dJYSRpz/VKQQYw13AXNnpIgqUWX/KSwZkdq3f2LX1AzJAD5ip+GjUM
fo1BnJi0hHe9rbLuE6IbaLgVOvHKwA1rvZVisrwLow7hvN28J6Y1fOva0qlFzZTajOqgV6VXzewl
EGlKSkPNjkTxvpRm5qvDSOnexTx1q/GYWeIuj+t0M5WrP0fqsEvLqSP3nuF7W8ShU8dG4YnBBAeD
uc3cZ/kRKitms3Ozy+vVlRdWlnjQfuiMyKlEp7tIkyq/7mrWzqqnnQGO+PmixSYWnHMDhqvfTcqs
H/ob1jkkJTyl7sfsTLH2uHSMppI43LdtQ1m6o3eIAy2ead3D/cC+DTrRqxAn+pXVay7crtLuJwms
KsyBb+emP42GOwyp5VmWjh9mUd7hIdptktSsjgXTVyUkWSXHw7gYyEuV+miTVpG0k7K283rd9EKj
lDx5ar2c75PNaXLQCmlfzU0Y4DT71a2zCShXNg8W0vNN2kj7VY641+JQ8hENZ06c9c9aGzZgRtm+
lXOes6E5SMxaM8ukKRMVxsBY30314K6LTFakLthvkyLaWmlEoTLkG7tMXL5Vuq2k9akS40WrQpv9
pMHSWpIPhF/nOGD4rG2RN82LB+JV7MehCdK2egtlMWEEHKHxzqg5Vm6GovBw5jB9eCLvRd2Efmg1
d2GsFJ48xDdXz7be4A5AuUQjrWpg6HlmDXSA0H4h6eB/kNk+ewiMy65DKF2TVV0MnOjaqry2m4SD
S3ThalHyKvW1W2RSu2tb62UGanIy1aqCgZ2swKfhosBSUYEh3Kw3H6Ope4j0AmiunnbEE23wgi3p
HzIoGZNhYPuhyUxC1NbPW6Tuw5zFm5ZRemCq+A/0yZlknp0cLw2uA53wjNa6PbuacjWwJ23DSd3p
0dj4km4+SlL5JY3Z8FCZYmG4lHFKqkjlvJi2X1hS+agmofIgaGA2Tc94AFmTETSVSgKPEIe6sXec
QWm7hAXcGUISYqt7klKrD8q2wBaiFFqQY30TzKy20HUKsTdXAyZuGeebojTt+5TwwEaAoQM5KNcW
VhR9YHZpkOl6UreK11L4aRXOb6rdiaDQYOrgiPA9HMPobU2Lb1L1aY5VfFrWZrnmDZ552cAVzBLx
3I+tedUW1uxwjCHW3P5YL/ZM/zn0nqQnj0lBsDH7OqVR0tXBqAgJSIzxXN3FrzxN7bZdastPZaO8
Jk24pShmhKZ09d7IMr56NmFzITfNXT3X1SYTtvAjTWnuqJBdnOayQ6XqySmek/SE0y3uJMiNsHwq
G7AXAA1bipX9zxfz9rvEKKSdFZ+FqMy93JZgxMoILBjGmq8U8kehVgjyJjQSY8cIYLGGM3Ew6SbT
wz2bSnJnpmowgzvvo4KVoGWy5SWNIg5pHMEOTvG5GyazPK1W1JyU20vRLeNGS+UkCFN22yFdpLNB
+tF1wpcu1u3lOunQa4TxTvhGfA11ncF2KJleUmuVh/OMcLHyAJ43KmUPIwHHt0XM20m066GsmrtR
kcyzYGwy936Yq+q+boEFlpbWMVnz7F6J1W3Tl5+S3bSnLMMOP6LVNNXM7Q0pPSY9VoD4OwftMI7k
S4LMak32tgKvhYta3BVKB11Ljsu7tZ5/4A5cu1FONDAExvJ5jSp0R9Fk8ligfYpia/AK1dfGFaTP
jHRPref2Wjb626RVNG6lKHc92wiewz/tQnplh5E85I6iemilND3YPeiQZZQPVjaWDwxlCU2yMZvR
ZRyZxWxeCbAEPR3E6JVmCfgYTvmuSgy3bvFfddK4cWFsDXgAtlpggML6VV13Hm5oyr7R8h+rnsaH
dAgSWS8vndqsbjGup2ReoMnberOnXLsvpkn1547dp5ZrRm3VGJ+t24sxat/WWcVtn7FU10rhZa0b
6aLcXrK5EptM0Z9SWoPNTAl118X46aipAfbEJAmNznT38+8tc6F5xW7ah2UseXWXmU6LWwn0g0xX
NklmW7T4ojjBWjtwLeZ7wxjne2FF00GV9Oe1S21Pk9lEstruT3o5D6caYu9M6ECyTY1uE2HwEpCS
BhpSVzZxlEPHCGAoPNUSnbZJB7xKRgrtm62QdraNRQMjDhG8ljhYO/2CFFALbfCxIkD2Yd7hjvxl
MjBl18rVi5htDMDbFDhvrL4tQNDN0NIbpssxnu3+qDQl/QCoJ0O2ogowl8k9Q+6Gs5LwD2MevTBh
6PxJXaS3nm42XbtzrVPKYj0Oi63tmNzDD8C3afBqUyr2c5dG16EVkIgWwXhvzXGsIQAH5gGg2iJQ
wWmwcqxO3Sk1ZbYx1CHkO+21x2PlUlngXFGRGVRI5XQsBTONWouK2IUAaW64ZdZzow3BoOsYX3fp
dOnqRL05uCcXbQjdrDY7N16L9T1eK4+FO3xZIxk+TgbnkOf3AzIuZdpUXTK0LM/myjbCDhSkmt0y
0hXm3WL35p0dAlRHqQTAlwrm1jD1rpE2i0dcRapM6ZxQ0VeyfWzrWqZ6kKkurDf5JDqSMwwIYhuj
G+l9h5xiotIXAL05oum2Ggsu2pj5cWqoYMJ9c7fAJN9JIZx17EoZDgEA7bWprV/bW1NmM+6eIVKu
RbLcmRkoBj9y2s7Wop2KZN52XRftE7lVtq3WfouxmTlJTOi8zGwBuO20eAoTs72nJL9GiVQfenhr
fh02GVH2LcabcMiccAC2XsKbjyklaQ5mMjdl4hlaWgRTOT9mangfWW26FYPFnFfP9NckUbdpCQaP
hbvi6HUO1KOGLQPR8dNscvM1sqdTFxoXy5iFE4/MOKI5yYJ+XhQ8rETi501K4+gZ6rqcrFF3sxlZ
f9xbX22uPxSix55qzQ34iKNbsKU71SzuJnt9KWpaVyMya2/CJ8rVpKJ125m5TX8zEuvZF/14Wl7l
eUqeeKODKf6lThL9AgH+RQ2r9zKU35JheeYEJQhBw5s9iHZcsH9yoorRWJVP51Ku7Sej6N3YnvRv
y83XC8zL9OYStDwqBhuXJtNbCWFE71tLjt7VfH+l3qnWeqQeif3RShhtj+ObWg3rvg11FYqZuMYm
7idSMSGFUIxTymeU0rV2srgU21yKGLwiN8oyCqlGhkvWTQZ9EeBFwWogD+FIT0b7UZc60bytDK9N
JZxOiDzfljfmV4axFiJkffI7rSqOOtY+25p6VmeEFkYS8xURu/TuSD0yrXBvrlxbfAR2aLPPnTVO
/LWV7bLwxbZ7cR9H71BpnztzCYN6sI6LXI2P9oDtYMzO2UYy7BaZZJ3p0KZpt08Jb6eynuO7WX2s
oqoI9AnigdmbJyhIGFatVb+rLczI6iHRvFnbZAQ8ORr1OFw8p22ByiMblDDrj1bBWmGFLybt6UY2
M83HVzE6dMzjvVwG4S7GUTtmNc3jaJUksFUkCaghmK9omgOuXqtbSzB1ynBnQTE7QRp+iJtOAc2k
WR9KvKnS2Cy9iNAiqCCoD9OYkYEVX9GQV6cZugDzo0J4qjzBKIuHmy4RDmdtapkjcm7nRUkuxRKl
l8E69w0XQAcaduZBhBTkte1U9lruCADYiBy4BiXwuV4ty5uJwGNO4Qs+8DFR3nFRKs9ZLb0PstH5
/WJG+L+bLWEHi+XncfIx5728L/pll9vztiaQ59yXR3OyScskg8BZ5KjeVnJZ7Oxo3Gvj/TgXCwNu
3XCVZlfN9TuWO/3Bmr9VN9pM1ihfaqoKeEdgmGkKB7JPepX/eJGzvD5IIVMES8ux+GImdiQE64bw
9Ujs8rnd23N7lEf7UlTyVy9LtRdiV5D0AJbzYp9zHS6fiNkYoccJt00YMcVgHwZAjtPrA2hRbD2l
+K5vQgO6FcqNbdb32Mj1s+ZZicJJUxbpEejJSe3FdESp53AEqhvnIOsO4Gc9PGDQ3Ekia7JRKL9B
RnQzYbJG6ppTlEMadCX1KD37uevWhmmP4RJnhEqRNjqQZs3wG6N7auflRzMM89GO9fko3V5sVfLr
2giDJlppRSjv/ZoQCi/WtWyDHWeQ5EnjFoZ2HUk1oFxut5i7k/pe1GyfQ6OeV0VdT132qtuFl+hh
6s9y9sDMYIYqsyyXlvxROLGdvq06HLdSzcR3GJAuLdVTpNSHMAq7YNaHiBuva91aX37ouWTer6Kx
7qVqIoZ7muHrSPN56BJMhswkdphx6Z6Sy9YWIGNXZJOyM2t5MwNu7rUrUR/yUeQDdvPDmzoCPJWW
4qT1Fwt56TdWB5NHzO+pxWg9rbVPYTzF9swwyhrWy2rt0v41ngaDaYVFNlJHQdImipcvPbTMMcmg
R9op1V0JLZH2eJahVZilDSLOFt7U3Znl3IH6O+8WZuiZQX2yht+tvKp2taI4BAll+IMo+HKqTQes
T79dh/Gzpr/IAtKEOjJJGwxf7ZEb6EB4iQF9fGjOhQEDYs1melZUIHAFKeyFTmc1Seku1ZRlAwYJ
vtGSPVmsAp86+IZJyhIoNUR56l0Dj0jJPL1MQ/BNGhwlbwB2uzzxGrXSoQqkZ9auyU0Kxt2hdLSt
RtkrhfGolrO17euea5tbvj3FaDO0ujg2RffI+DP0Fj2VMNCj/dOS6thb4bU2ZOI9Sr6IBQfLoI6U
4ljGGVakd/33QffB09VTDt0F0HZDpMy8laR13jVG9WwBKW0xpisdrdGYR8HLUPvbJk3hXq4wKasw
4dnKxXwk1Plp7PUHNU36iz6NB22OTqz939Ru/cD8Gq0sdd2cp8fupk5QOsDc7DbjzipJ4YHZcFb9
NLJwrSo/WWYlr4lQW+SjUQc09UfikKm3KVigPTN0U7UVOMlFM4AgVyUDli37xsVJD5C1i2ABX+pa
BfaBnI0uSTSObJWfLfS+1W5drYDKoids78o4mU4/bIfaGHcix5Zhatm8lAL8v+sSz6ZSDGl1HGWp
mOAn1TZaj/Mazz/M8a0cFDrjtOhPdvQV4VHlmO1CpRfLjr2qmT/liBASAJCNTf15azIXLhm8fpMR
wmKLxu2s+7jIEyrp+KkdQnrbmsf19jaWSBnLxqM9ZszHtPArUQvhGpPP7q7AzEn9ejJsT1612e3D
7nOKYhgbKlagpi7JG+i90rYrdkk6bK0+gamEmJgcF4n8975SvMlk1hjfBIuLTlwM/uSnlprqkAr4
D73uhWgZNnp6bZKm3NhmZDsavbPbGVz8eTFXmCqp6U/deFUaPmBkLvFWrPW3tkfxABNFuLI9P1jM
zNypbjM0LUPlpmv0NaJ0yAFE9rqseKpBnHNk1+2pax8nixseUDv2i0Fc0EDm3iTDDTLoBzexAf/C
6p/CEFYqxdfoyCMuuk0JzjSxbVifo2Z2LEdxwmr3vc6kjghgiBdMOui9CSM44jeDdaOS3EilL00x
oMBnEbDKVKYDuPWzgMU4ImIKWvnyvprg1CTrck2q1QZLBVKGfDE5BV6pRQYvvsPhqmEpdmYNsK9o
Fk9T1pcQrZ5vgxLQv71JsVZv++irM6L2KEk4vovcmlxdHndqMn70ilHfpjxysDyolbq6g1FNeNIB
91pEtLuCBjxi9mROY7UfppFhaVdREsYygsyi96xKu9kP3jd9IyjEogEggsttj6HEXG8oziGBSFOc
dYElmndZ7ZAV1ZK9UYeVJ3+prrrEWgFswAkaO+WMi3Oki+/wEJ4TO2/fKi056YUpvsxQ2tnao51W
3d3cheYV4O5jYqE6RqgG5im/NwkODvKo2Kvo1JlBTtlj3Ex3AyoA1xxiYzt3sxmAikWodMqPPFOv
w5ws972gBiqfrDZbrkbI1MFmdkvGuXgwk7Y6lrgJA6dUH3pZbsz0bk6VNRARV7+7TdCtnsCHkFZw
s+IJ4lJkkpA5AtvZBWIIzZBkkCNDCdQ2f87C2joohiS2um3GG7VdYV4qnJKfesE/pIu/CPP+UxP5
u3TyWhX8+l0N+YuK8n+mrtx+VTddYvf7j/pfKKyEaPlXwsrHpOz/jzd0/XtPyO6fBZY/3/hPgaVk
qP+4hWgQEqcZmDyoN8OTf0osmdP+A/kk4Wg3Pxvd/ukw8YfGUjH/IVScwskNRtqN/gnh4x8aS/5J
N3RB6DpIhc4PsP8djaWh/eqOguGciok3ngwc7WaU97u1HXKm2lYnheKCuit9gak+DkGenHs2CZMA
i5EUocIdISiXXQCDhfVFIW3YdmozmDyVqaVPkJbYwccl0czF1170WyH5C0LM+Dm974Le1feNF8E6
386Dd/vPsUMUoGmf0NOko6Ov8FMP8NUkbVOPEBAZrg/7qX02GKUpJ157ndhF5GXH+q16kE34Rcmm
AgA/19fy9sOKzfxZAIB9LuZhzI8ZYI5tXDAfnEpvvNXPIEzwvT2KhlYP0IBoIugfsXrJniG55q0X
8vNQIIOgwCqCtD05MjoPhGwvxTdrpvTx4UAtk9cM7qS72uJOEAVWJ7zOH1Dcj5wcmS3uMn60jxjD
5XDCH8QhvsxOtkmO0jddcZHo8KPeVtMvfwB31AKmnxu/hL1rjN4cuk2+zd3qtMbOKG2yeF9BBC+d
LoKCTZoZY6hAOdetY1yh1KaX8lFP9sSVmR8aTVTqjujyAJfRlyHhKy7qJ3XrSZGdCT0ahvnVK1He
qvw6wuVK/AUbTaIWIGEYJ3t9gLoplyC2FLh+BUV0Uh7n9WS0O1s+IamEEY38RQDDKr4VBiAjN+4A
TsjTpz18ScnkVNCWRi/VL0Z1hHJbxfu2CoBAzfgtQVGC3tK674wN1aY8vS1PZoAMV16/MSKmSLK2
OvqDzRjuBJe9xUkYDm6A966Jg8xrPm7k0p13UGY3N/M2ohXnq5w5MAi/0CTo7/H1FnpdXkiQ25jb
7Jg3/JCN5M2B/ZHfRecZG5XMC93eAcA6N+OOC4ZbhuWUL3Rh9gszyp651MO6S+6LTbbh/BmYSCn7
GN3qD+s7d0LNkJ1ApvdE2oM+5uLVTpALebD21xDChVssUIw99K0yedvcRCTl3mauuHxx5UjNhXkI
Ne6fiRrf8TILHXNfeqAsW26i/gOWLJyx5qk6a0GEWUmWOSN4qjvalCK4Z4Y7Ax9IRWF87uS+CKxn
s3KMe/un10ixaV9CsreHkwhAl9ojNV72o3gvelQ2XrcSigqxcpfs1jPKgNYT+6F2ciwmuf0Cao3J
Y0oZ1X6NmExjFO4gRqJQm6Jd+Fa+rPcCkV3uNtxX4YZebr03OYSJxHlbPdHNV98Y+cyRU/aOMVAy
O9B1m+/GBRHpZ3+zcoBB6K9fxfc2IeLdHR7XZ41YZKa1SgDVpkgpLuGtuSn7fqAoQZQ9IH1USDAH
NHFQdWMkln0vLFpsN+LX+gmDbErflvAqdNhqm5IwKaJJt3J7D56rfWV3GmFWza7Wae/xjqcLgmXr
SrfGxe1YatDrcAIgGiaupGzXfL8Wrpk7SkQZEQBD6Oh8rEPaUgvhCvcOhDF5FvEkwk2xzH9Z62OX
vsnGqYD9B5oKbxlIU7Hu5oXl0ZlQAhx1FGXnfhN7NtQqWHs7XQTpHAjryFjy9vvxYszPZXZnSQel
2rTzWx8HuTivI/K3O7PciPBrHE82OFgWv1FaO0nir7QEtnlMVX+p96F+UfUdQOYHeZ72vRk9hme4
fS0KMsJFXswv7T1lMcduGCmOF5NaGVRBgjHa8jFGG9VdPVhalr98IHVdDuoH71KrnQ1Bf93jihF9
H3GO70j0dIbGy+rdqvqUQqry0aSXybxXKGImT8rg+Xg4CCA83WmTM73kSP2w3t/glQ24e1/B3dnW
3/FL72qPYQXhsMy+EIDo/TnR3kflgO97ZF7L7tJV0AW2Fd6dwzVK742OIczOFBkz9U30AtEqVR+H
2vvTbv1HVfNnewHlVyONP3Y+bIIUFfNkzP9+i3EdGBHzt6zNxY/b+pJ5abbpgxlzSKYCZKEV/h/5
Vv9WJfX/m73ErWD4v//h4vAv7hJO+74m+Z+Ln9v//6P2wV3C0klAtAxTt5m1iP+0l5BM7R9442Dg
BU0O74mf4cb/4S+BJYWwMHW42YLDzdepwv6ofSRN+4cpFN6g2rj/aQSg/zvFz69mLdgw2tg2kV9t
K4pqwCb5zRKG7ltuqqhZGPdobeUrs+jFfinUvt23plF1wZ/OzH93w/1qmfbH8XRZULkRKUgz+Kub
xRAO9bImyv3N8WQyWMCbTX/oCcvS/e6o+zIJfPlpcP76qL8eFKdaC7MtTj4ttIYzx++Ge6Gt1VHY
o8nS2Eyj7l3p+W1lY3r+7a8PpPzqk8iRMGS7PS9wEjAG0azb8/Ynh50pYpCPQIeO9bRssIVod6D1
QfclndkikIf1z8u13DNRuhPXvz70vx5ZuQWRU19j0azjiPTrkSHopXOec2SpvKD0D6GtLqq2MVAx
5aRB/PXBlN/OqI7POo5wePFaimzeCvtfj2ZaiapTDzOuOonX/oq6Vn6uvhHwdjN6pWbE0Rspv1Nu
zb85svqrHQquQgoPi6oa+LUIAFb1txs2LduFele5T48DrrzTpj9GAT7RroXTbHEy7pKdvZ8ujMgI
6/o7P/FfH5Z/HhvjPevWlZiYt/3m9xfpkhbj1ERJ0iOVTVH7wNcu9pEGmvQ3J/i/+ZqMJumIiEvC
O9r67WtCTMrLLDZfpdAAM1c0lMANA+wZ5niiJcwKtXlfNv1TjRwus/7ui/7mIWcglxXcTQqHph/S
sKD57fpmpRLXkGecW4h2/Qa3J5BO0j78+HtLvJ/xBv9lcGMIW711eHxFsrNMnUXo12NNapkuMfYl
jC1bb0kvZGHsNAY3mfIxZnMAKuMoax/IybJtum5bdplXNEFdfg3a35kl3x7Pf/0orMQ4qd8e4988
I5nu9qZOPvNG0WY0rZ/tePmb6/rbY/rHl/2vI/x2C814AQ1jFvJ0bGvVYUQFCQLNmY+Y9SS+DYTA
fS+ulp/5/4+089iSW8m19hNxLXozTaYvL1MqacIlS+89n/7/qHu7lRXFP3mPzqB7Ut1CRhCBQAAb
e7c3a0x28z99bXECp1WlKiXzPSwOvdjHrHLu4ybYVkw62rIJVqk5ANldc2MhTojL/X2aL+JhHidt
Mc3LVd7HX53vHu0V3ojWvfoehh4wA+SaFSHf3/M/ub7TSxvtcHOqM1u9rtjCRkuyZZbI+zA0aFk7
QwV3TXas6C8NyBm7lFasiQfm90IvzQmbOzRAHryQgfEu1G9SU/+kZB2JbPLZpA2r83odDd7sHUNU
ftA/l47yeH25Sx/3wr4jJHK+AV7eylluB4q6BamEWDfcbh3i7D8r/TZJ/6k9DYwxrHu/dbnnMywc
2qKsQrOggeCNXrZrGdTeOhQET76k42C9rdJm7+KPHaDN99dX+salBMtCuJiAG6qZ58iuLud3jtze
a0PJja599sZpRchBiPcG9HWEXpPUDTyR5miCDw2JJyv9TItSVRUF77Z97wGq9Wv1eH1JQhrO9gmG
BO+B/C8qQ5UZuCKuPgLuVB9NZfymtfaL3yv07BrtY6GFcOTMcGet3DIaWx0TbQhdAxloCKfUFX9e
3OQ/K/9NSnZxbg1AcuDE+EGAhSOQpAFz2W17zLpuRRByaYvZXe5TiPAg25v/fmGoVL0sQB4N1LhK
D6a4SxWNifnv1/d3yQhvGxm1B5QLUEJ/bWT0G2mytXKkrUXLLP9SAxWFWeW6kTd3B98QxQ9maWTK
mKaY+smt0Wda0fHyy1s6U/c5oyXXLSx9lEsLwl5ZACqlnp6vq0hfLOsoURyz7JfeWwnai7vFXC0p
lkwq+dtZLz6JYyU0K1Xmfvy+oP3t6kUT0gMEl5F329amDff5L9alwcAHwxY5pSzcuvWoBElbMidu
NuGua+6CSd5m1S8vPV23s/iFLuwIx3msae/TnRhdqawgQUtekG/ZXzexvHd/liIcZNjbMqC2zYgS
UXqQgoJeHHcfI1v/yoz4bPcU4EkgPRhvhPWMi8YGIVP5K9v1++33KmGYPRqOaaSikGNRDCHGM/Rd
IYlbj9Qzui2lPDf/yYwk4pb5Pvu4JmHz9gYVrAlxPc9TXnAZ3j1rv6jPcJWcw0N+S13oy//WIGjF
LLMqLn6li4XNjnLh4QoTUUWv4Qhe/c3uTiH1c+Ai1z/RorPpPK7Jn3mqiBm046cdum8TEH+Gtxom
7wHr/zsLwobxOoI9B2k6BlqZUDOmbek9/TsLwj5BsgZOQcKC1dKSUPSDXForqkJr2yTENCMscxBt
mBiz99FAGd5YucMXg+bFd5j/fvGtdVvqDAC+oGTHwZXGG77VpoNJStNXFC7El+nvSxwBJptGEu9D
ag6vLaVBX0phx3GhZ1zcRihcwF4ebL/XCuJP5oO6ByE2VzryR/VYKrvxuPY2FqsPb36BsNaR0R6Q
mlym2kP/K3ikTZ78mN/GqRtCkLaxX6qbfh9k2+awVtdZ3GVDh+TZNhRqLUKoAAMINUGJ5ZlvTAmy
J4I9Mby59bSVqLS8zUhR2EBWNIXj9XqbdVQNizInTgQni/nWAI2ZcBffFTfqQ/6dAepxByaSrrXb
bpz3TBeuSnYvuuyfH6AJqTbgsJGUkR+AFmqxBfUiuc4or1zC/59lImunWzo1ALFQBvd/CBALaqzA
smhq2ZI3nodQMWZmOp8WnRlbkDno/qA/hnXYpW7kRL2+6Ts4XzcjM62J6+VMieRABys3CDLtfQqS
CiYFy27sPWG9eIlCc57iBkSUbyJ/fjFcjx+LXkEm9J81CF6RBXZjDjYnIkfHRoWcwuMxNATTOU3v
rltavqssSl/M/ME0ZAo5hNR7ejlB9fS7YKHT8dElGo+ceEjaJQYiV2Lv8lG7sCfkEhHSu0YrqYzS
HcJ3krPpbmv6W8lDsHVcCIPuled8H9zIx3olXi5eXRd2Be+PEjX2VagO3EINZiFHthY9p/pwfTsX
Xdyi9GPyejapzLw+Y+FgObAHQhLnJMUxVeJbz1ZWTCx+MTTn6buraExDf/3aRjtBtGEBR0V1xT5A
egOZzMbYeQ8mxQ/v3vhxfUXz9xdzmQtrtnBoVbsu4btj3xQv2UvjT8t4QncZchSNLtfKTbD0jUzE
ECg+qDNn/Ly7F1dOW4DdHlNthJzDeYAtaJMk1t1krcXceYPeLInoMIuiGQjmCWZCK9DrrJs3sIe2
rZ302zro2o1dzG16bS/F9sek0RpXT9uVx/+Se5gXloWbTvdLyANHRn1hsKBzO5Nj/I0FQ4bdXaG6
DDbk9RZ6fqf6fmgjxAasOwLt3a5KGs2Pvjfbd2FC8D/DaZR0cizyzYdu6x+zbffN+WgdwC39XJPJ
WNyvP6ZMwfkKozQKT+dL5Y63b6L6To2HFZ9bLCHwYvvPjokCAoOSoPJt4HS9q7woe+N2OkIcegsV
0dZwh4/h3theP1GLXn5hUAjuapo1ThTiBOlU7RmuOSeKzLRv+Rf5G9p/swIDwBxENV97QjBmki1V
A8pWxY9hDFx5elFxaq+odtfXsxghLgwJyVORgEAaRpm2TRw8qKQWAe17IzfOvgmqgJHi6+YW3zuX
C5t/z0WU6G17CqbQHOmst89gRA7TwX+EEHDn/0PVmf8pL12aEk5TDzFWZjBu7hrSXdSGm6JY7Vcs
e8OfzyScpiY1JnqJv+9D51g+Dx+S98VR34AC2tkP9SN4lK295vLLNi0L8QQSLrLO1ztY94o5wiQz
u/wAg/VvfIl5Knb+B8WtNqgybSK6NCs3/1JOY1JDsgziEgg04Wq0YnjPUDsZYWEFIq2P6HelzD+k
kIJayafrPrK4QFp6NpwNCOyI8ktFBx2FXuKSsvcprz4qYHvHfOUYK4vXyB8jYi3BbCNNZ4JmzmS6
22ILg+C0mdW5QMdupUN0L287t99WG6aYt2uyyisL/H1GLs6AHMNH2hoU5pT8Iekf7fShUIqVJHQ5
Ml4sUHCTbnSmoK9YIByNDEDeVh9AFPEkA93rbYIb7yZefSIsZu9z0/9/v5wieMnIg9QvGmyqB2ax
Xf05/trNEtiuv/MR6tPO8MF7eyidXe/bepN08b65sD7//WJb03ZSeBOQvmkppLXMxbRmuHIMfr/o
3lyftO4UBzpJRVeFmqpnUxiPClZY74LH5HbYys+oyu2n7XRiFGRvAzeb3Oze+ug9yLpbHfz92klc
XCUNCLCblj2rJb1epW4WspVWRDXLpEMI6dUw/M3dc2FBiJvITI1VGc1ltqbfOFK1VS2wccCMFXBu
14/60u2D1oiuWhY4DMMQtrPVnLpxJkpSSll9LLMJhpqQzK0GGd/Jmyz1VoLn0sm7tCccCoMBD3vq
Ok49ODsz/6DOdK7ZSnF/KVZeGhFOga7baSExVuciVgMPhLGd6ZYYaYFM+sv17VvyBWtOEGiY61T5
hS8lt1ZZ1DITOs7EZJOtfRom+fDvTAg3nB/IfT0GuNtQdYiqQPhhrbjb8jf5zyJUWUgTtUgPOuZh
CfeadJMp9c+sDIGMJWuX9fXNUsXSAs2YEjQM9yac67va828sSVl7jy/aUFS0xQATIEwu+JcFtY/B
ON9czU1OEgw5R2ZE3PRUn8ZT5WYHb7eme7e4ewBvZG5mtFHF3n0fNUNvKS2VxKLZZtqDkf0axm7l
MlkzIvhZXhgQnANBcfvSGVy7L98rfhQxlG3++Atvu1iN4G1qUTJVbWYU05oetRvYmdY6b29xFxTc
aVf9Z8N+32GXt0Q41V5ik8kY7yH7vy8P4I9l1wZLfgAefBNvJSDt0KtcX9jKDor3RhUyGS4F3BsD
7ME1RB1F91wqzem6leXFqbMoIeJdZIdCPFX1So6GOSCg+HMwz9PWOoZnZpTvtcOEYK29Tx+Mv3iz
WhcmBZcPYgO9C5WVjQj3jdMHs46211e1eKguLAjx1Ctkz440gnY+QkhsMmSrx8qHf2dj/g0XXtHG
HswsBhcRsp/MvjPRkL5ct7B4K1ysYvaQCwtSM3goUvjQBOuAumt7F9W3NVIGUvztuqFFV2PWDJQC
biCLRWnJ7hCcavkgStvDGP29SxzA0NPKzb28HMchyCGlyAX+ejn5pMfllHMveFqHJEm0KfsKlvpb
z/r8N8v5Y0iIPbIeTF1I3dYt8xG6pm92KkP0vBa415YjBB6ns2RDNliOfWc9UGD+uo93/pnJgi/w
Mbkkrq7MbPGKY68YFUvqhY7si9MQu5Mgu1P8b3X0OAGsy/S1q2/ZJf67hyISYFA6EwYEDNnpT8d4
7uBjlPK/crs/NoQ4UGeQ7lUSp9T3Hyb9ZoKVKFzJ3n6/H8Ts29I0xqJ0kLuWGN7qIHP0yoJ73Uy2
1Snbw9fZHefuxyHdg9qA5Hgt2178RBcWhVV5Tm7lkU1ccJAMmhU5lOanBFfWOmhMnR357eJ4ZIMG
BOY5g58vA0SLCEbVWNQS/K/FKd/BxuiCmD8P6HZs+o/BNnSVc3djbvX3EPsyJ0G9eJYHfhq3TJ8c
y5XPuRh0tT+/Zt6Yi3DVy4OS+xmU444eM7v5DarBlcxyMfe/sCBEED3JGin0+JhwBpUbVStm5QA4
bOEQ+V60xr0cDishePEY6ERETZ/B0WKmWVec8GR+EpfAE+L4Rwf9iA2RwvWAtfjyplH1XzPCJdwb
dtrQI+GR8cQreFcf0CY7G/flloHQM6MFj9PKFawufqwLi4KXlpkhjeZssdqaZxjPv07fx1/Gy7Rl
9ghW6i0VlAp+qOcJwreN9nHYzfrE2ik7rB2XOUy+8WFLUXTaUZr2Rvu26kc4PObn8XjuTuXBvzMO
DMYcV1ETS3bsWQgVyBEgflFCtLFSuW1rcvkaKg3XPjcP/g1YYQaMNg0qxYMLLY62HXbqjLLcIlhy
/RMvRYVL88KdpJRpb/UhVWfy1UOp9L+6AAZkG7Fw5s9X3Gnp217aEm6m0mgm35xbXyZyWDFjURrz
2H+zHMOQaXshry72pDwJZus4YDk5Q2SZ9cNKnjKUX20IMq8bWl6L7ejqnDe8wc8bMDRxmfM8sqCE
jAwbIrDddQuLGfCMRfiPifknXMQto/JNK50BKMyef2CWfxZHOyZ7bwvZ1bNqHcfbZJcc0r/oT15a
FWJ3Yei+XTIs7xowOGxgGLttanJVpdRWguay4/9ZnhCWDRsKriHnkkAr4lQfpJ12qE9M+q+YWYqU
l+sRYrPXKmZWeHgEjJ9oDlHx7csN+L8Vf5j/GTFcXJoRz5Ft5F2uQ64q19MPPaLMFOsGAjAM4Tmw
00GlsNb/WvNA4TSldTmZpcIDCWITyOZ4sayhh1bWJBaWw8HoU6omADXqUkYdgxHNaLrNTAeqYChm
AhRIrrv84rdilmAWhcbtf18OFx6f6TCgJUgFuEjf/Qji9DQGCaSe5srJWox5imErOtV/JtSFg+Xl
vZwnCS4B9/OmNJ2jofb7UUNZTV0Lr8pSKkT55L+2hONUSZKZQkkKZPFoHvxjeNM/xzfUV5kW8I7o
IHxN3o238N/u9PRvQqHCZLxMr4NOh+D4ZRAjFJ7RdzOzMDiXlVW/eJA0wtBjTG15oDIaDJ+vf7/F
fAGZ4//aFE7BKAdeb85nut7lX+HQ209Hx+335vfgHayKexjOVz7lssf8MSgcAngqy2CUKJSPTC2H
jEn16AUXK1XQRSMqE1NozDIK6Aj+MgSyUdC+545Mfcrx0DzmNhRxaaOufLLFI41cNaM7DA/CZSRE
/KHtzdHgwFUKU/cMttra8foXWrQATgKFORqy4HpeW5CKQqrgfssgZ5GQ29WcO8taa5Yvbhf4ORMZ
bWafRBhd07alXSA+wfGCAIF8zYaOrvtwfSGLrkbnwtIV6l8MiQjXh59EYVyCqXLLHVyl9+oOhsRP
E7Uh/7O6YW6ZN8eKxaV1XVoUvk6W+904IH8DOG9oD4jO7hQ69PoGMtpb+8F+0Z6rw9peLjaZL40K
Jypq0iZqen9ye8Xzt+pkjtAsjWgB5tqx1jwm6h37LOWoVRqOfcrH4WemViuP1aV46djkU3glQ6Zi
GSaZCktGQCbfeKbkhQ9lo3rMc8ch37aQbD/exJVNZWZlu9W3N6o+p9/MztqW/GawoMFPp3os6UHd
NrfadjoWR6i2GAss5urzirWFb/vKmOBNms3JoxQOPRBcR5SjHmH8PeRas3L8FnKeV2YEF6LQVJuN
D0ddrGfoJe4ylHm97lZCRS4zP4Q9RPnx4fo+Lq1sHpwwwBkhRW/Mf7+4U/XJMYNqlrhsLA+K0BTE
FCwHf/EehcbFVgF4OPiI+B7NjX4I0inNNpOWwjuXRafUggRiKJp0d3094uTqjJFl6hiMqjEXv8m9
Xy9IamNVwd8nN7qFpl//lW1L19t6+/FFcfPtdI4fmwMPpZXQvLiN83y9AsOMxUTla6v2qBRjPmE1
dGKoB/ehWqDm/uP62taMCN8K3nEpCT12kUkUOPd9777okw8FFAXX7SwcaLbQZgPptJmaOK/RAMHN
C9QjEEcNT7IfnUEIPthIRhpqu1KOXF7SH1NC/Opk0yucCfcD3QRhxWMHcS71mP2/W5DgE7FaMD0n
RTg54tiZPm4gONxbMHoMcMFcNzV/aCHRZxzRnKfE4TDlv187QtTqSl5WHGEHfu+2gfItXcmC5yBw
zcIcGC9OLJyfTpsiO8CTssm2BSiFHpLCsb5PVK3+LrVIL8UW463X17XoExfr0l5bDR14ApOoAq7c
obJoUTOGVL5SXhql/BtLjAs7FKItx5kJqi7XV7Ryp0pJPbkVVDD2Z4i8Q+NdiDDJ9QUtfijGXiDH
QF+GSezXZqQkhjTUQf04kO5y5JOb99f//aUMZOZB+I8BQ+j2IpITcoZkTtHefmJQkyJutpHc5Fe7
1VzjWT3WiH1trxudj8sb3wCTAkRaVdlD4QKxo0muZS+fGAFGsds79NLB0588+dkOZbcJo5U9XDy9
NpzvM7sF5OqiuRISfbXj9Pp5BYGVvfdQNrOrYWVVi5/qwowYJHgue3WEmclRoZceE/uE7nn2Nzfh
hRXBISYlB8zQpii2o1wy3MVJhzTxP4cxAHPUFb6MTpgQaRUGNUcMUdNRsMwQ/gWv/7mX9X/+HHll
Y97Ni/gAJT20ziMtecuCI1Mx+uMYmyXVrmqlFLT4WS4WIxzUBuEc0yhYTDn6xcNQluoxY9j/9M9d
euYpYFQRngQe/6+X47RTbTLHQIabjps0KanQpJBV1379qLTGk50iitxZ0l84w6VVweXyXnLSpOfw
yugvS93PKb9RVpFrSxt4mcIKMbWnO2J5QTG5UswED6PyubziC2sWBF9gwBm16YQk2bZeYuVmMFeC
3Lz5YryZqYUUsi2ejLpw26FXVeZa1UxuN6nHRu+SrTzlX5zYvEkqWPIyuV5Z0FLEuTSovvaGWkXZ
IcuSYtOZPcS2vvegKhK8Rkn24brbLcEmDXUmsSGZJBl600nsKyMLbXSrZoYMuGY7l9iWu8Txo/0w
0VeYztMu3UMghcDjabUwNC9E2FmIFBVdM5l2kRVHiEYUJRGD02LZjZ/181woiV3vaB0w/H+AaS5c
7jNrI8GPK3cm0Hm9q/mgq4XdwvXuICLNrOjZQiSuQq92QKX1+r4ueMwrU4JHBpZkNEFMfpSgSWQB
u6tyyOEq5DYDFM3WOlQL7oI1SJhsLnlwIoK7tHqY1lqVQDhf0Gk75mqAhPw/R3W9siFsnmLDrm3F
hIrIrKALQ841PWXZWrlubSXCviGUNBn+xCfK0eOMWmRbc6TL/yJRfrUWIaS35RAlyJykG02RQje2
ur0ZTMbGSfyTOfj9ii8su92frzP//eKmUmDupYLDOyM1XxQjd5lZ36jKfTetgS/nw/L2MP0xJNwh
kBvLWqlpbJ6HSmGItKrz5FATUYMzQKxtY4z7Kl65HRcXB8nMnMIyYS128FtvkgOjJb/0nHSvVl/1
KIRp+YstN9vrJ2pp0IrxII4ulVULKhQhVIytMYuTzsoOL2ihnJQjsjFP+nfNhXt9v1bmmv3szVb+
MSaCyspwcnReTxhLtJ+ZhKZDF324vqCFJPZyPSKCTLPT0JtCTBRT45K43nbKp0FCtQHZAnuKdo70
47rBxbNlQ7cGlEwxqBq89sMk6oehk8tiU08y9W8vjV7UTobc1NHbFa9Y3D6bapllwkrLlfna1Bi3
Ul9IeKJO1TMdPmnGyo28ZmD++8WZ4gD3oWr6PKgNxW2gbYFkFGXg6xu2eJ4uViGECcXKWkAMiGbo
h+H2T29urbq5thYhPgxZCch+vgO7iPFXgoO2dkh/g7feuDMlI1sju+TRJHyPwMhUp4qMyR32Q7jR
3zGi+CA9DC/hTKoK4dhBft9urbO+HffeHkDoBgTKCzJyvhtvobbeXt/XpZ7uPJQ5F65gB4TM5PXX
48moxokTQUizjT4Eupu+M93iIXjfnKEcQbt+q/xVEZkYRf0PMjKwwmyG6P/DOAJaHqE5f6gA98eQ
gaHoup3n2Nc+6dsVvrYlIsGGittYtbHVuzJjCxsveEq+l67kltt+a6tbxEKRka8O9m5la+fn9qsv
LRgWtnaKiiguphI93zPDgPvuqByYfqEVsLbEN147G7IVqLDBbpmwrLz+hmqno+7qZBC7huW7UtvA
o7eCgnkb8TEBs6MCH6EJQ584faJYXtPZiHluuv0Ir/OdBK3vWdpVu1mW9uX/8NXmzRE379KgEFX0
wUwgssNgvfMOaOS2h+7YwQMY5bt1roG3TQ36QiS+FsRejL6SkL7eQUNR66LsrRf9EL9D3u2Eiu3M
83r8ixETwZIQYfTKrJumtV6miWp0JEnPWRqsVDjfevxrG46wmsCJUDBvEtiZd/0OUm+TlhBE2bwk
5jNdwx4GeRiapKvDV29SbcGwsLgcMcksrTDc9LIMpXAYAPkuOvOxU1PpoQ4q567IpG5//aDNy7lw
FRPWxpn8kzkXqP4Y2hHOmS+bdt9Grboxy/4+lhAMi/1pPHSdtVaSFGjdIfsku1IV6imQJskGY0qv
/STsNS0vybM40uahgIlTO85MGPxnl+2zx2wfPzn3+Xk62rfak73xNtXTuEfuaaPeZB/Ve38bSgwu
/cPz/+ZXCdveOkmgOoEsb9qWOpz6NDrWyvUrRJjZAjU+gAk2BZGZ9PT1uq2ia9G9Vlj31H5T0h+Q
hX69/hHfWkATFISrRcEFYjSRbS6NU8kxExSZ7P5jS91jatcaJm9j2OydusXbekYw2eKxkH2pH6oR
wcv5fe2dwe/tURi5Mc7F2d/nn66vZzmkXFgTPorFK4ZqDtaC22mPItLR/hCf0FHiMf3Pn+7CyoTX
htfXZVEO2Jo5cH37ptgPx/B23MfewX8Jt2sIpvmnXxw4+rYzhBYYJi117nBHSGG8bPLM0bJeDK06
2tJ9h8Cc1wfbCXLY65soOMUbQ8IloCSjotW18xKXv/L2Q7JKibK2EOE4Z07bT8xHvdi1xezDY9T8
CgdECvTD9WWsmRFcwTDKAWVs6yVT8m0fA5qDHr4B2TNqK1ygQiR8vV/gnAVDXq23o4cKPJNxjw40
6W2cbLXh36wGI4Kz0Qs1gkTBSIikWqyhu+I8dIrqlqsNk7ed1UtHw5RQE50gsC5tBGw2w759zgqY
J/dgbvXTwPhwd2/ZbvyZZhB8PSCbP13/ZmtbKWSouiNNCPdhWm+eJ7A1efwePafrNpYvatrgdJ40
sjdNOEgGOMa8CiDc49iqsKG1Ou0aWP+5OLRduo3fe7vVWPHmJTXv6YVN4UxJqEklQ2y/RLf6GR2D
fb3pTspe2daH9ACn0y64KU/th+nOX80OFk/zH8u64DhDNzK/p7GlCn3RGEBi3T+vbOhcXXsTmS5M
CA7T+32idDIm5h2d+eWmb+ZjuW1v8z2U/GsVMvFGMRVyABi5Qfs4pMeGI5y3IEErvU+8l+S2hzMq
mUfc750vpMT0+9culHl3Lpb2xpawe5rEnevL3ktukW106KFW7/pC2aIjrigvK9sofKk3toRthB5B
KfPUe5HP9X3+FO6Qli9+IbkFA0IG+1F2aMftdZNrFoXjpiEMH1Wq92LE+mYwP0v/tC4rLAl+h9cZ
jI+OZ+1l3kuBNonj0cS+ceyVSotwst6YEJKkmrlXpzO8l+hEcoGsinYIjusvIyEw/bZCV1ybKbRh
1BSb1dqQa2Y8SC8GdKOx89yWnTsOK+do9lvR1y5tCH7d5ImZB630EmuFazWnBIkc3YbZIPhnhez/
XQvloJnbyIIO9/VHSZVsqnrZ/xyUWdTtu0GR3vWxI2XnzhrTlWA7++yrNRlMDSPsxGiKSdtIvEtK
ayhtPc0rhHDMR+SbURBEJbXTaD3Y0vMQdDd1qQ4rCcybj2VQ4DMo9MnmPLchYjOkOtacEG27jTp9
CePvVkOzevp2/ei8+ViwFVBDhLIATC2dMSEwjK0tFYFJux90zUEKFbSF6MTW39qhXjmk4n3FM8DA
AmnGrLmF/wmnVNYZgCxGrSO8ek/2eTiF5+5TcywgZPE2yAbfRcNmjZNqYQsvbYrlm7KsnFifbUbV
NpXKrW2f5Elf+U6/K7yvvYOVARibkTQO0zXzr7goYvpVEPhFlPUbMFz5Rvqufk0BU+Z38Z35w/py
q53b2/F2PHUf1U/IXCLls/LAehM75p3FNGrqdI1gh35tv/S1mbZqtn8Kj8ZNc4xPyInerL0U3x4C
0nZQsHMGQAFfvLAyxuuUPnW6zVRk4V1n+94H3KR5mhTTvklHK9kZRmg/2Xq1ip78n6LexR5TgOaI
w8bLowgKOFP0HgcJ1CLo43JXmkr1wYjDOIaJy6rNrH2APaJDo90efEvuXanOOyfdVK2E5DiK8D5C
0K4jeRqSv6g1Azb6aMlFGqZbyYkMq9lSxUzH2q3siA73qQq8ybbou9VITaBfLOd5g6wCBKrSpg9J
+aNNN3S2jECSA3JPg8kyy0plO0p6pgUHQPrzpLKBaHY8bKYYLcVfdj4l4cuI+u0crezeuOnT3Pc/
BS1kOk9FkcrD5zzrY8q6mpx+rrw4DN0x96KDn9v+JG0qw1fbn14Q9Fqz8coSxfgN4/KkuBty6ehj
MOhNa29kc+ynh0ZqPflWSuwsaba+Rv75BP2biUSV1Cm54bupDZvZLgqnpkLdMWDDd3nN+MMprWJz
r0VmUceupYx1cVBhqYPD0LDqd0UWI+MbNrZSDBsqbF5ztOxyQCetShsl+YYwqqPvFR/N8RLdz7yp
+4M5tJU87BQ90DTH9TN6ddIh1rVAfu6LvGiRyaiGSJoO+VBPxXtFKmL/DgYQh9+ncznJ2yTNumPe
VRE6xD1rHc6hlVXW40A1ID94KDvL+zyg73vy9dxI95JT9tKdkxZjjyiFCQX8hyEL0+EQGaaRbBO9
9uNdZUoOSt+5vk8r1ShuZfB2uuwGcA7XwQbV4bBDwrYcWu/d2Aea9NWUsjjJ3SwyA+MeOfooecrj
1MqfHFmi+vHRgCM9OsCEmKZIuAERDM6IcWrlrSylXfKpzFJZ/5oG2jTUe12fmqY8mZk69e8SM25A
1vhFWvI2QTPWrMpNmPtNIm38rjC1aqurjTGAhoolBRi9PTX2eJbkPgTUWxQeum9tJSX0vRMA5Bnq
ZRPalva2iJOSsNcSOZLPSgEe4qevc199yyXfGn5MUqQiwY3ozEi+i9oqiskbBsYRXN75seKXKJ7V
U+WVW8UYalqPbYcc8k+FIlmeIikV5/XnuPZgvELVT1FBGje6U81a5lUfIedVZrozWFsTtdr0c6zX
feSjE1IG7c+sQqda2lZ5aemIocsDvwDdwrApP6sxesbv8y4xkdMAqGN9NDupRzFMGZNouEvNIkg+
jqGiQKvJa1Vtn7te7aqnKaO6tNGMKXM2meOP8Te9t/ziXumsIthBBQu39mbKPPS0bDkJlG3kScHR
hAr0uRvU1P466iGyE5mPKDjEj0Hbmr2b+oqTyidbl4rSZnV5hj97AMQTeHA0/r/2JtAzWQ9RC3Ok
KHQLrzSmekdnPTARvs2UEKWUHNCeh2DW4MPHfk7qGLjTTWGjn2ttsnBU1BERcb+bqk0w5V3PhBql
9N1YQoimJDm9eeljOXmlHW7QE4/9dgO/vp99TjpUlb9HlZwb+9I0JIij4iro0p9lJNUF/6Y1JgCB
9DaXym910Uop9+swVeovoyoSuqA5bTeErfPGpOe2SQB/xYXblF3ReEeIgxGLvSsRhY4+KSW0Y+0x
qEc5GvfMkjs1/AV9RAjajcydhZXrTUmRQRI3Flo97CfNnEoH+cQysiyGquw2G1BOlIMsPwEBBpjp
ykEf9dqT1+pBgV52YIdejUTrmMXGfaVNNvyoUDEY7eNAXcrgdJaV3OxHIws0t6/NsDbcoqnU5nEK
Rl+61/PQizDRhBDQD+aopd8kdKA3RoEDteYU43ptJHk8863WrrfdICnbllOSUdT2zcBx6bPVz+2Y
154bD/CPb2q9Gvujpke+8atziri/teXCUN63itEAHPJRLieNgQ/YOeE5xXjKA781C3hu2+Bk9zFq
MYaUteFBVljk3oFxvX4ne2rZ/hgcvZQes7iXsse0R6Yiz83xvg/MNHGNog9btyhT6UOcxWnw2RtK
7y5RqUw7dgW1eudUmonkuFk7G7Xqvw58+k9aHhXPiRL75zxt9M3U+7+kNn/RUwTUuaQlF3XkvN1E
eobTaZ5tug1vjZ0MIfhGdoIeOtBN2t5Ulk6mmfbhpuSN4LkeW4SSoo+estZr56nu+/gjIORWe6e1
hSN/STWpVM+B4SNK6cEIdU6aRNfCGTM/NC/zDmo3CdBs/vlY69vwXA0D482R0h7lqYDx2gpuYcQo
dmZSawfbDNKzPbXd/Th22XgIO1XTbjs7qqqTGedF+QvMk3evRpG0t0rJyb+1aldIhNN0jG7VSmIc
coolkwu/KT8YRTDu0lbzu89yakfKfVYEE/iT4qM0NNMvW5b8gYvISNJv8qB97Vs1eCTM1t4LcyN9
/NOp7CB4HAxm1X+a2SgPH1UKH3s7ctJvepUax6GLpoPWTn57V/rykHxS6s46lnU83Eqd9CPyZH08
T+YgFSfGSxT1rmm00XrXOjqKgHFoebfMBYTO9zCqho+J7dWHUcl89a6aqqx65/hyk31tA6saHvNo
ysyPdmHFwV2n50zOFp5t1Td25anejRHZ9eeombydDzNl6DY2k1C7ZE4YDoFqqbfVkNzlKS3aph3O
ViuXG6k0YuumrNKOOphvhce6HorbjqHgXTq1qR+7UewAk5R0LWluTFgWmpeBuru+qRVAfzFNDNTo
w0B/l8VZa3yRCgsqBncso3eFNkFEFTPjb/8wx7yCQgCJ84NqNI+ZWlfTRm2lmFnsSQ6DU2JmpoI2
jTnauL6vhwerlHUVmXWEJru4uZMl+0sIzmu8CVUlJkY2deTpP+UCDoSnIh/V4CvAYkf6AO88+16m
mcbcI5qbzHunXC7cPlP1JKEdN2knblvN9veNB9ZcOZpQR0CYhDBMVP3q7LGXfya1OpBWAU4x+m//
j7TvWo4c15b9IkaAnnylLaNSyZt+YXS3WqABLUD79Tepuft2ieIRz547DxMTMT2zCiCwsEyuTKIm
mvGTZtJgv8ldW7edhzgKnLkOwiWAB12c58lQHEw4ZALAwbIrwOlSGmWRQZix0Uq85kKqJ0zQgtJV
Hh4g0c26zOF4FdnotEUMJWPHrJo0NVwDM/PqGbLWsYaQlld8Oo3l0AP+3Odkghaq2mjygVsTLQML
0w71766KxlFyqiKH0o07RLF8zoFMYgje4kF3aqIDPgt92z5FOCHJlXybZTnJUIKZSvsOLHW1Kbt9
oQxPQskr/UYzYyXb9WU81geJx1GARg45jFOhHrgeZ9EPRjI1f+Cq0ve22+VVBAkJQgdiPuttMXHm
cgRtJw4dMsnD8z6VGM6pJhZaBApDCOjBAZ4yWXYURFBeEbdsr0dtEeA1lQ4Zt1I3IynxkTqyRwtF
uNBiwsRMJ0PYUEil9jtjEX2CFhuFeGcvglgVKTZhjP0EE5p3TWuJsxFNCGopr10jNTD51MDPJM3U
+XqaiaBu2vqQJOkM4CvITZQpimMLXryZas92IBzvHox6IkBKTDb0ZYjI3LZWjOeW6mPu6xFwRLh3
+ZDd9mSEWis1AY1xFI2n1X4op1gOiDWg0pVZjQb92MYwIYOgF/IVKKFM7blC/eAhxR8G/lPrPUUg
InCIPuo4OwZOlamKaDq1RheJABR/phtj7CPCrGur/LR7PT9G1fjOCnuSXNCvJ0B1xviFHBhfxH+8
kWJ3wvR+7AwpwB4g7nwHBfN0lExepG6BqaNATTjTnbJsrNsmhsxxEkvjick1ps9SzTqxPM8Ut6JW
HqBvkh2tGhlNEUXRuykUsc9hA148ikqyy6EV7zElZW43aMPe4HJxaoxavDZZbRyrCrdc0HG4Qsuf
Vk6Z6JCysGVWnbGRwlULlUC0g5EqTKequS1SNbrlOh5SQRrQo+ZM1QDSagoeIJ1AoEfsKbMxldJD
m0xXa33P8O38pqJcC8ECrrkwKPwm41B7hveq7jqjJvxaInJhuFExYjiH91mPofUOqi4O9ALMLvYG
hLCGK4NQMdRyavc/pmmS0TQkgilCO0ykqK94W5TxvkTTT4LeMUn12Kvboj7FakfvoqxlL5JMofEU
20rx28hHu7vrdamUfgGHiNIXEgBjl+KKW2GWl/ycpMK8Nvq4P3WZXOKhBk0Tg8hv1oHUUrilNNa3
pJAAezZzUzuCGMru3i2eif7YSVNlB3g1KnZb8VZXHsFtTO6mvkhMpC2dkBycLahIYzyqOUYmL6tD
loGD/heVsZInewKBEmDvHZSmEc4q7AZ0ZCZm7IVVGtXkqERvEQeUeNuzc98OyOy4VMn+gPhb2gPS
Ee3TQZa9SOpa36BSSjGjxvqife/6vkMsYgvNHHAeW0SYVB2r/GeT5J0IDV72IsVkRw5XBdXmaVK9
OKvx26Bm1/2kUaqpt4pKI+lKxnesHD2iLT6Uqj1jkL1HGC6aQY9GpxpTBRAnmnUY+8MEeD3eVGiL
1blbacnURaClY5P23iBWsmOHFlp2zlto6KYshQuxGEu0wuPp0AGFjeiappBkYEgP3/scOefRtFqe
4eMQPTnHUl7JpxrI/f7PFPV1XLtFUcn3kMRC6h8DWFLdCjOJ6nwWtEy7G9zBVBpwck17X2CiVXO0
wqoDU1ZyHJmCN9ArcpqOy0IB8DtKWuHpeQq1YIqTLN9qZtvt7J4J5aEgMa3P4KClFFzZfBqV1C+Q
4yCcpJzS0GgyAX+mYUrnSWNCGC9WGWkUphsDiYiaZVy8gkK/1K4QfXZDfKjsNjVDvHIFOEl7grNs
eZoxThA2lLoKQbNpv3UCT4eBdCSP4BJKVcIyEz4ZFsTPS6jTUVOOFWc0tV9qlMWRR7RMUR8M24rx
bjO1JraDAEmg9i71Stodc00yAJ7oioZBcZtVan8TxZ0KGdepNSULzAtZDy24wpYrgA6AADTPciyi
aJ/BnUo/UEDogtIqGbDPeB9PVOVkPwCf/wI2BdOb4oG6GgZGggH1ooMySTbm46Kxop5UV1FveTam
AYFSaashPophlNhN0kOyon+ouW2mMk4eZ9F7JkW0qp3M4s14gycCuRUGoOzfklqaEoJwWx9tv5KV
dLyLRi6jf6EUk9+Dus0IrUGj0B9PUQzq94o1KPVr1KTqoHq5yiTTnQx16pFVWxI+jlTGUeSBpNHc
q5jsM4827TGAcgTxAFXB/JfTUR/cSh3zRNkZuW6Nj6WUQYkdwFIVwyICL1nniUIUyh2HukIdFI2m
oBRNhEn8tK5KRABUThkCWLU2/jTWMKkOaarWDGIohAIFNZW9jMBvHIgk/BLKf/KJ5JJRoj2ZaDl0
xwnHWELQ2lU5PCXx0Jncl1sQBtfO1NQDCSHKHN1nXKb9QyShkU6NdHpTqrHOFAQxA6L1XOvxioEM
NX4m9kAfNRLV6EA2vPohC2NMTtrURmZjBg1RqnNVaFL7WxkqO3tjpjGCI6iXdcRMOar+N3Gtd+MZ
U8Sd+RTTJK53LRQgUo9lTXoQdgIt9dwohhDZU18fIxJpykk1GVJCRyaNRF3OsD+elrEkaOFWSpdk
OqoWrTTtaUH0fSbX3ZuUscyJjY6fe2MYHvo01pyORnEgLNE6BdDrLv6L9GBjHK8Gw27xK+0hbDp2
MZ4PrVIxsJ60UrNH0TwLO2US2o0ms8xXk4xVx1TIqFvIlAGopeF/0YZD0alZEhqJbh9KPSq45Y2R
MXltBeEEE4sbG9MDHaU1PI9q3c1CZ4o0KFeGhEw+kVma7ypj6H9NQ5TRO6Vt2va2tsek3iNW1J2Y
JPYE0Bav2DNqF1SzIU4+8WMW1cldUhJuQ3kSWFvVQ8BK8tgpoklJ4HHRkQdVIPCGd5ypFSLgYZI7
+DAAD6L7ArVR6Ckip+BNUNQlNNER80taBnJxK8rwXuexAAuNSQbkJo6e9jkLWNdjUtqjUVQflJqm
IHsGnx7EFzGTK3NHKQorIuDbtAnKSwnoNwvP6MC+FgW23uSDm0sMDT0X0WZGbkawC1KP0VLi9JTH
XNFezXJgbesOhWwjwCzyYfAEJfQ5orrGYs9C5aR803UURR01zfrovkNPx7rmEhlDlbGcXWngYBgw
qRKBr/KUS5YpTrZZ239o0RYNCiG51nkqyxUJ7UoGXsMoLHQdZFV22nDDlUwJ3MF2EqH0mMoZjskE
CVgZT5ICiTqvMXoBZXuFS/VxFJKQJx90ymBN1vFwai+NhjjbhdirRu/lqSLknSg9SrGuxBqb38m8
Hlu0oLvOUs7DMGqBOQwM9MtQ8wRTmBHLOWLYurJkvBAmStKZyZRDgcg8OaVWp5MzqyswpIM7yrGi
BEnhEei2W4aqqeZXFMUYaFOLXctkdBpRstacfAJ7NNjBkv3EW0w1RClSzEYKmVFlv9RWF6DeVOfx
YIYgFEr1Dc3wwwrqK8agA4QLrTHEJkD6HAc1JaWPj2u86lJUhTwZm/sk0RMvZ9YUvSOKNK+lvkNN
omIIHndmO46Rb9RWXv/uSVEeFCvLQdY1DIN2FyVCDG8R2mMuw0mmsYNaafeK2Vj+PAjCwOHcJ4P6
GwdUt+81FCtDxU6HdpeSdMpCLEhpjk0B2oNblljDEAokeKi/TmZrHGlvNRLivXKETLTdQ0fTGVsp
fmpRoHtCo6e7sotB3WPeKrcn8Ona/eBPSjwZLm36DGJGxsQOSVcbkCqqR4hdVKEYBzW2fNYzJLSe
rTCNAmBSKKikxLF5pbR1JvDuNaoG5rdeApulIIAxcBPZCnTmrgtRDoZrThCpMqUEnoVDq7UKY33E
z3HA1VJeNToGPjHtEietPIZ6Wf+KYznOFC9lPaf7IUKRfgiB4Kxrh+B33JUMrw1yqLwaHuiUz6xA
dZlMGYQ0p5ZfNWOb+6YFxUvmkFEh52RiQECaohQxtKxaqLjGrhRNJesO8QDpZ+KOuQWfAxQvkUfU
QJO6ik/omDb5CXlz2e0shac/SWekPMi0mL6BQDp+NkqrO7VxBHJiaM42sf1GB6N/SFtuhVOLEpBp
oxh6L9XdLPNoS0+m1FT+VKumUOEHSvwp1PMzkALitdvTTmbWOYvxzpROz2JcQ6WGMSfTu6pFdSvB
G1AMJskzt6lq2uwowjV+VVU6SPakWZGLROjboBXQQhhx6qcd6uBVEp+tVMCnFSr46Q+4gcME32pq
EX8SNDM590VSpH+aqEsRZZh00HV3JkpXPBGXahkiNTXoK14jnFi1asfkSSmsrnbbpGwQEEn4Q8ZJ
zccRzQUUIBQ30WWOFzWX0UTJm9xsHmqtN+q9PXJSXo3FRMyfkkpRU9PzvM1emyLqkEyR2O7vELIU
IYlJOeyjLO0M3TVHYuD2RrV5jbPCjP2kZuVDXLHIOIxW1CtVwJsZ3ehOdpw3NzatbQwNs6Il8JCi
6obj1BrUVXvMAwcJpJCKhyaK8tuxi/L2CcVKBM+SNhXpo6TbvyKEVCpKpcy26p2uWsI8M1FE6lEZ
9GG6Qr1reG6EnsOZYcgy/dVNAhGtU8YTI1dNqkUMeZbaDc07dr2nh66WsKUIJ5iIwtzGNQpQuK7J
W9cXDYIYqVVq9AXaKkPPQxJdj8JI2QyN9ZAIfDvb0WVkQ6/IXtFHs2yh/NZatClueh0FtOsCIr1g
M9N1sFdXBYtRMIe6Y763srg42i2pFDQ88Hxc9QZLp9Ytylq13KHjTfIjjQnqCVSMNkPHUSsbkK9N
uf5zEPFI3nhrA9JOmm4QJ6pQVUMNn7HmmXetMgAwkGeDjSerysxb0ZileohrRUM2nQ+KAup5WwiZ
/MpaNNRuUD3UHpHMA4KPev5YsDu0t4rOh3RS1yZBMRWlPw4tmGkD1A2JtovUuhJPGTNVyZ86iN04
lE3DHxOnXnmIB4TAbsLHsQraBLNr90UDPiYUXWQo0PqyUtaQSzLKXq98sA5kHXPl1NKSN0bB8hlo
XJOAA0ShOj5gKSRDuRq0yB4cpG0EttDZsz3njf6gxAgvnBhC4pjf7tCmfUzqDC2LISFT6qqsQ9Tt
dQmN+5BGrRnKvVWzq67MKsL8NtKTOxrr8lE3ZPCXlRHfTUWMGvdVmkJZDq2kocoespRjvhUpqugm
r4xQZriNLfSk/JwNKUcJr7CfGhX84Q6NpwleoFXUMcOIFNq+jWOIusFI9gjvEft6WdkIqTKQiRV7
PcvsNHeQ0Yg7KDL2kuW0adwYwJlJcXNuIloDCZk0tEelQTdHHXIZOD8PsgoG2pDSITbedEoLs0V1
lMn8wcpqHdVWnrDcOFHKc/pAmFKhkCabtatAJdOxB1yaxjExjGx7E9Pmqn0m2VX7KKfot+wQtQsW
yjbhbGdoqa6dWkJYyOQYfGQb0IGvtA9Qu7dty7SAfsff9QWKhmUq1Idrg0O+EAQWo58c5Z3kW1cD
Mp7fileF7LSFpV7Atf7RJr8wOf/7C7gEmtSAiBCYBLOzm1a7gSdbWJMv0zOKDH0aBX8BawKKp4WJ
iWYpG9HCd3O5ykEP3MgHc8rGMCst0+ejNrzLdvKLTx0gmgZwC5BnuP0eWLNAnsyLnHVWwfUODU4b
s7yfF4lEEZANoQGWmcg/JDL8VFKw549y899B3/+xoxqACanoxNlL8YSqlyotMyDoqvbaXd3VR8RE
wfdLWfleIB35a2LGTV58rzjlMh8VmGB2W+1p1kQ7axi3KEi/cgvOOwYUDYYFoNGgLOniADkW6Jly
jgl20+k6J7rV3Da0QGAe4rk9AZB+01wL8GUl6FCE/2KJGriQNMB38MmWS4ylVuK85S5cMEpyUQ7H
jWni/z8ji6tWGqpeUrnDAsvR78SvuNqatFg9dBfLWBz7TAZ+JG5hwVbTwIgGhKY1eATjLacxb8cF
GOefQwdEGG4W0JwYxft8Isy8BVqtBWZGteWg0dSbHMqjtUV3cKFwbClAJi0ZrrSiRKsv+dF3qF5W
+QaP2+qxBGwNWj/g6cII2+cfUXQGKg9oPriptR/RzM7NDfaT1ROJKUvI4KC7NRMaf7bAJ4EOXgQv
Yv0oFEcH2MarQ3RJU22XhPle9Yen6RQfqezw5+huS1597WOCUcGyDUwlAZ+3OC5W2YjUznTIXPc/
VQo9QACBUjQdvj+U61aAHoeT1ME9uFijlYH9gphYo0CWi/gdHECOKCvveytfB1pwuWfeov+YWUDU
JlWu9IzNZjzizmj18pFCzAsggp22cS7WVqQDCGcSXUPWaS9W1MmWNqJ5Ds+rHuy59IZ4WGs2MH8f
gwrLK3BpZbEg20yQbMQU2kG/i4eqBfcdqgOu4ZEX8XMIUZOLf1hBFVaHZFNoan2BIG8zMFgFNtTF
we+zsQe1dYEnW6uvhZqHQxffAaK88c0+ZuO/LBFT+qAJhUuE6uXn4w/eH6lp5ZJjbJru1J11M3yo
rseeeVf5xXNyVV+pLkibBzc+zROyGy/oElb54WWgpoVKCPAnqNAs1hkBncTzHOuU77OnzpMcoCoj
aMFlB9QeXmc9rzykIYgc4zuUySIPVeWtCecF5PHLT1i8C6MxqFZf4SdoFLrEaGIWUyDYoVaOcfOz
kqP/DtL8xdziysvcImM7m1MnQELuFf5qbOqD/A+f9e+2Lpy3AtEgVs1G0r11UA7a3TyV215nvnQN
/ICfnlPiCIzmInpG+LKt/rj+A/B0gK7YgnOVF+cqnfp8sMuUQ4wOu7lXfFyiXXHMH23ww1c/FUeE
VYhaKAbtlJ25/94TrV6emTcBvkg3yXIWWRi8wpAHjFPpXqRnnj1qW3K0C0z1P19xhm1jGlFGRLMA
OhddnPNosKGu3mk+Oj1uIUDK1DOHNvffL+Zjq5ZXFOMIBIixOdxdDj4yHfiPJIMX0u/jh/RNSiBs
FaUQFmhfuVfvO4wg++0ue94wu3YtEKFDxwbdaxArLK5F1sgKIFZwsfNUfP8ERF0gudkRuuePhtf5
2Y3qzyIYBnH+TaCGHgBiXRwcE3ojn32SzYzGmmQs2BzII5kU4WR29bSxvPmafdlVC0h1eB5A75c5
0USpUREr+cfxQTPRHU/DbroGN4pDX8hua9Z/7UgaF+YWF5LHkE+yu/lINvzYNtlDBPBF2o4bk92r
ZmwFKR5mJdBdWgyxsBJNd6LBTJlrbtoBEVb/SceX7/fug4FiuXdggMKhVEDl+GWKEAPcTO+joQFn
dnNlnkF/5vJQe4UGtB9jZtby8ivZh4gtCCmgvBbWQb9rNuLstft3+RMWAQA1GgE00di4ZlI4ifnQ
dueiLN1k2OA1ULYMLWKApM9ifdKwVrYn4fw4loBUukBTh4Y3uB9Cx3fC7735lRyP6FiAMjx1q6tt
/q35iHzZ9TnlRFqNNGLJ/lVkSHbFZDZuW3CnqXYzld73H3bNAhgcZhYHUG7I5rwXF0kgGjpqntlT
A5Ci4pcRpIhRL/rexFd2k3kBFzYWHw54EUNPGtIg4EhvzH33oh0UN/fRCbaecGxd61UOwUp0i05T
/sb82IfOzh4FKJ/5ibf19K+GrJe/ZvF1i3IaulrDimcnB7pScHBo5+aagPqg3Bj++nqQLCjOY3xj
HqzQQSWx2FwGhHcjGwJIg84x9YMBwfnxR95u+O2vSkagKUUwj2EQcOXiyVjEF7VIIyNBou1CITsc
royfp3ZX+wTtTS/zFT85AB1wj5BqH91/UMc4CgEO2SGBDuIBe3P0fCXCA/ZoHqcCIx8BhHDxUkYt
po1UiKvjgzf79r14kK/aEHIxIYK8HYCSfuS1KHsCNQQeOYHeyyYR8tcp4Zmg/u9PWE4IxTWJMZ2G
n1C0H1Of8ct8kaHIu59jeQYd2QCxvL81kLniJz/bXTxkJaBXJUvizjVuzT1K5w+xm/nGwXos9pOn
PNY47Z79o/eEy3P0Sh3ca/yOg7kx2LZS//v8OxZPOQDxTTpaWL+iAyfgnCAKDFkkEA/ogeFgQCKw
Pfm/DsFmk+C/wEidifO4OO25hYxzkpLONYtKcin6ZIDSgyhLKaUND/0/rO6vqcUdRhvBAEAmQz/U
tULMRj0PUHDI97KfedTr/hfE2l9v8ue1LU50qjUNyK5TSItm9NGSz1YJlggbjUSxsbSv/hjEhjYm
opCXgbdEW3w3oBDyvisxv5nRbl/aqYc26N33/njNhGXMmbSJCPOLKNDAxoHpFpgkmwFNLGBQ0Nz+
3sLq9wHbnIpAGdJxxvLdGhDR9qgvzd8HPfPhJfuJtmc4S6opUpA98AcRbiUAK+mHrdvzICfI5zDM
pi5eMgGsFIYS9M5NE2e8E6pr/rZ/E7/w4gC9/NC4rwFnfVFe8jcFrh4tn41nbm1bL+0vjv9E0Ssy
Uoy1pG0dDLXqq0rw/bZ+jfQ+r3Bx6gHUL6IKZKAu5kCOrI4Z+ia0cXgNmNr3llbKIJ9NLc47+vXo
9aDvirqOlfvGu7ljXuwZ++44MxEoL83P8Z7fJ5uK5mv37GITtUUwm4lKzQFHx/gyeRDyDaHvIn+v
8t/fL299IxHwWJAYwezh/O8vgh6lhxubqg6r04eTbIC5qoNSe908fG9m/UT8NbM4kZyXKbMZNhF9
GJ+p9JFu5zSrGwbhCUuBGNGc+35eCh86lmmR3bkxcsTfzb4KSncgkHVyoMp2Cw1x6aA45NkE/meL
dnt1eRemF8uTodkA/LQBVyVKGkwlIZ4MEOT3e7j6qSyMFaONBZ4la3EQBzvSi5zDWelx8VzHUOFq
UsxtWfFGqLZhZ5lFjSMDiaYMyW1trAonYonPaP8jKdrd9+tZ+V7IoaBxgfaVBQWKhZfoIEHajDWH
HYF0gqLtr1QQMZODCh/we1NrYRjCLwxAWpiuRR14/oAXx7xPug4NUNjCAB2EkD3ppQ2pn81SR1eS
i67trYLhqZB7U+2qf3TJ4cdm65CslDLsTz9icUARrKqJruNHcGDS95pfn4CWid66gwJq0NKLD5FL
z/XGLq98TRhF4wwlRhCBLbMaEKp1FUJiRGE0D6VyJ2dyWNRbDc+VRgLWpoG1EeAkMJ4u4+4BnXsM
eOKx7t3OoxPEbZwOoA7wOolj/Mx/ywcFjHFWYD+VmzLQHxWtz7khjGNsG71BjIlbZPEaUCUzYwAC
sLF+WSAIYqjV1B5vXZBRI7atTluZ00oeB4toWEBkCgUwdJc/nycNkwhmqWNXpXs5iMEIiekIn521
V+vNfEwetXPitp7s0xdMDpzM/VxRGQ+61wXW9dYHXnugPv2WhV8YSzOua8BFUO3srno3qV0bM0xI
dDqXofvgMWcMRg/Us5sJ5Irbm/spUCxCyjX31z/vAnCXhBZ1gRuc9WHWAG5bSfHWtVk1Ys2kFASN
bmz3ZyO2ZvXTDM9CQedgYELQqu6/dw6rN+TCwCLOTDXAcocC6pZ8iphT2eK5HvI/uYmxge8Nba1k
kZtOWRepZontmgqg0fqkCTo0WDaMfIj8fbkMKA4holUMVPcWrg6KDHLWxQBIFlfWoTxE+5lWczoV
7pYE0/rBu7C08GeQmbLZFCPB4z5U64A1pHecO9V96g25wzHJCoSpQ1+pW58Tb/PNXf9sf9e5OHw9
ch7Mz8O6oL4xHfT02ZQ3XsL5Bfq6lSbESVGAnn3b56PXyWnTgVCmcyvCC6eXRZCR9mj3GLsarR9q
MrCNj7eWM2OkGPULIPtBVG0sgr6kp3nTY6zdnSmTlNA+K9ZH5SLy1OvpWr5N9lAvpXvlpfCLE0Sa
X94An/yvq6iwe/EbFhduEAofgPWe6wWYb7eUINK1RyXPNjpBa7cBfKwo5YFo42tzm/NkyAigU25U
jzsOCJaZ8NfvL9ySgAp9CszmX9hYXG1qmelgzTeuRxvIDOqw2U23+X6WNjT3W6ne2oG8NLa43kUJ
phlV4LQYiQjBy+dUWe5H7RYXy+pT+wG7Qd0ew1xLskl5MGQTGFskBo2TPsxqenTXoqJRHCVfc/RQ
Hx1QanqgFt2U1FtdIjqlkNCxUWVf8nt2eoIrPyLtingC+IjkyNWNrW5x3q+6MNkysZmge9FBpfP5
3mH0umxThvwRkFHNrcEz50spZwAAytNRifnkNX2Uuhh6zfcRF/VbY7fRv4ibLn/DwrlR5LC2Aoo7
tzN+j9Vj2dyWfOPhWasNoNyMKpGOFiFaFgsXVuvV1HcRAsLmpQuUd7E33Om52XWgNyjxDVOfnrdS
87UvCEuQEAOnNUiRFssaywrcN63SurEOJbaSvxjdELJY/Pr+5q3F9ogCIWCBBhoUaRZmMCZfYzAN
KFPwFtDyHlw0Tm9j/HbDh6yG1JhXV3WEASixLhv4GUZ3Kw1TVy657TzFRY73K/UgE+RCrOq6v5o1
uLeqK3M4tXwULk0uPprCMQ/d01nJDpiBf3jMZMiObPE6rb6ul3YW6ZERF+Zg6ljabEecK+IlB3HE
6BVYnq1j5rEw8UgFzvOtI7LmmC8NL149Vdg62BwIGIUwUWdhKDWvtj7b7He/28NFyNpY3MDUI9Zm
3v9D/opRwX3rES8PtqPU1fTg74KQaX52J2LkjVpxLKi4QubntH+g1epqTvNkBB+c8Q/fn/21qMHQ
ZukCnMuZM/6zOQzt0XqOTtwJZBCNFIHqA+QswnQ5ZG9Z/P69tdXn4MLcRzHwIrUVWQnOjnQuADcO
QBXwly71bZ//KEPbF35+ozFMPDsKlCodaZO0cs2fXFpfBAuAFg+8G1ENVlCtdQRwOxANKX+xtNii
QFzpVgFq+ndflcVjTgATUsoWORc55HdVkIcfTKAvqZN5W5dva1WLpzxrITvBMIQ+M2UbUBSybrUR
43gVSEb+zdfTkT2ZkJbCaMLishlcURnwhy1UceXA+ilBUi2Y0KqKAwiRK4/UB+EpkCpDHWzzYq+u
8sL24qA2AiSKqIy3IEicMPBoY9LhcUqfvl/hakiLtf1nhUvVPdH3fQmcSossQQ4MMIGLIP85t8oh
qn0e4KrHAORFcyHadPW5QudsA3LWXBpYuVWUwme8irbw2dIIxhNtxNCrrdSYIimgc1RsfMnVzbww
sXDXpgXOnERDlynNiZ/pslNmwBwNW82s+ZcuPeflShbnRSUMJEE5ViJeoLQ++cUbMAeoRid79WA1
XvdOvAbNvC2RmdWH9tLu4qzYIFNiTQ+72i0SE39m/4sDw5tlAJpwri78S9fyd0eXB6dJe0lSAFt2
gQBy0j6IQTOslRth3vy7v9nPJdpGSFYs1BRGwNcRqDux00PZTw9boJ7VN+hi/5bw60qYsZHM3w2j
4IHqlaHpT6HhQBEGX8vcVCvbOPBLfE+hlH05yTAHRU3H7FowWWy84esHEe18JIsI85bczBX4tSgm
HlsXRU28O1cjGDnUK7FZul19TeH2/2NnXunF81aljWWPDHaAypddkxJA5iXddKUCcya84/yI2aEt
lbLV7QMoFHnpjMJaShzWJs0ww4RXTTNeODh+9GSrTLO6fYAoKRB2nwtbi/ukqWaDXhWqF3qjusl4
Gjmqg/W7SVv3e/+7mmSgCfgfS8v2f4rpUNRGYSndI8EIbYe9ovcPXiSoXSiB+ad53Drsq67wwuIi
JkhaWnTtBItF8iih4E6i87/pW6Hg+3dVi2CgFkgd9RwvNIoIO0W/5iIJOSKQ7zdvayWLOEADR42M
cXusJIbK+PgLVFGu2Nqu1cN2sZTFCUerB2e8wHYZPHPmsXDRPXy/jNX2x+Vuzeu8uEQK0mUu2zAR
75UR+g5ykPv8UTuoXnG29pWvvRCvP4v3wVcQTdmAV26cwq2NXDzABARFMsgVULPQW58UzCl6DPrJ
48b3Wi34AGiIUR4oWYA2frGXQycI5C/hLbTQfOlPEZRqpkPng1grLE5bBdDVt+PC2GJXeQEmykaG
MbafRbeycDhIobKzNtD+62/vhZ3F5hlJWgzRfArnCErMUirAaRXBLC6UHvPKyYN3drKI//2hWcMN
4Yr93ctFRMONSqagcYCHv7d/zyg19VcB0JAcar9nNuN6L1xyrH99b/XD8X15kMGeBhb+Gf66bHt3
BF6xTeB6Z4p6ybED6ZzsqPHRSgIfUjiz1g/H7BB7ZK85BAOTgezLj/lNfF3dgelit/WV1z313x+0
8GYx+CPBzNNj96XeTwW753r6UlSjB9qS4PvFr+b8wJT+v8UvvFrKSj2VeuRyIAl1fkBF9aD4mW+9
2kgC+F5/TA/31NO9Davzpfhuy5derq5t1NvmHC7svPEnd9j/Ta7inX4YoHSwBYNcj4bsWTtYBZgI
numzP9KFpsT6XFjnPiJZT+xBlOYT1WkD+5ADQkq2pAhW/c+FwcXGCi0Bf8aImunQ9LpLoJVhN9M9
VQBn/X4z5/j7y15eGFrsZUFE02HiGsl/dZuJH2X10A57O7/u07sOtfzvja1f0QtrC3fHtGiEKBCs
aWF+XRI3R4VIHl3jDAI2r7qdI0t5L+23OgQrsGCMiqGfDuC4bALWuXANaA8ww8CspDse1IDcDi//
6DuUbhZ+/FMQB5qnhvQmuYrv5mo7npXgfwVhnfdzud/I++GmoCoLuN3il6SNovBcQW0HO3DnJc48
aGHcY6wcBiN3q8S/Wpm+NLdIv9LMLMZR/zDHbviczO76oHxID1tbvPppURCYSfEtAzu9uCJaHI2C
SCroG06QG1acfFeH0d7mzv8h7cx240aWrf1EBDgPt2RNGizLsuTphrDdbs7zzKc/H9X7P65K8RR/
90aj0RcCOiqTkZGRESvWMt5ZR/PQvE8/5C/d3ZZ20Vq6bYFVMxXwqjJY+suT2Ze21rYhQT+J6mMo
HcNqBAIS76r6K9RJG/67dirPjQlJsDmSEdQxxqCW+lIl+dc+KV80q994NK/d02dmxAyYOZ0gUg28
Nb/XDnRKbroDpeHTFp5lNflYmoUMNBo0xMVaTkiKI5sq3SbD5Y3soQ15t+D8UDjbpx+2SlSref1S
XeeVAjO+ZglVzRDq4HwuuSvgz322b6dfxQu8Ju+G3XSvfE/o9icbV/NbAW66aecWBZf0Z2cYgqVR
DpQR2nJPO8C3gUrfLvP0XccMgPxcUgJ01UNxiA6b+Jm10HpuXojhPjwBUH3QLbGsH1DRu2kdeE4z
7nVo/rSmYBB+qx27djGeWxSCOVxHshR1WFRC5Fu1b3BqXw/g64H07CMKAbxQm7DJVZ4x6gfly7Kf
9U3wBDj70N+VH5MX5XN/B+vdsboZbuBWjU/dPWMlB/8p/tZs9LpXD4mp03dmFpIekLDWsIc9xOz5
JXOgkAHUJgTfxcGKqtkNJRN+stzrGusgK9nx+h6sH5szy8IetDUE+ZAdLQ9U+6jvx1Nwb9L9CrwI
BPPWlbkacs6MLX8/ewnFijGFocMn7Zv2bwhKYERLrFMtJ1uQs1XfAakHGBGteOu1mn1mSBrqqLI6
UDlFAY+5H+zyuduQM9syIRyIRunirM/YOCn5pko3s/4vSjxADUFGA61SGJ2+3KskUOAMqlhC5+Qm
Nb8oaD+Fdmn/VO0yNW4Gycm2HnArybZlAVsx6frKOKNw/bRQLCNN0GcMaAfkZsjj6jC+VVZj7+NO
kR8zPm3457fQhU3hFpoX3qkZDkfPH0bPGB5US/tgysOfoyrOrEACcbmZs92VvTRhRat5sdUvxfTR
N75fP0orzg0jOyV7xI/oJYjd0KCp/MYPdTBgySkZbFfKHrqs2P13RoTXqDJncqxChkgWXUDDPe5M
/2iX8sZ2reQhF0sR8zqULiK5wEptHWvTuNVbuGmbkxYfQR09XV/R6jk683PhXkuYjWkcBT/XgrsZ
GsW82qIgWLFgAdmgzMcwOz0IwcVCw4c4C9UBr7OnU5dFxziVNuL3WnvMUpaXI+8pGYoPIbIl8EX2
oxWxY/APFE/KXfRuqWU377fbKZu2BB9wGgseJ0QOyLrH+5JyRHJf3WS7cL89S/AK9hAy/It1CZ6g
BS3ckgq2+kMLo/Wh57GYHctTdjTepR+dffQL/UNP8cJTywCX8+wUpB/lv+BPIYifba8QmYpOTwO+
3OAhM/NYdvMuDOov1/1w7fgCOaHdByBafiOXJxvZPCKSggMSJ9y2k25HSa/dAjb7jTO81pRjNb9N
CZsKk9VQWDqrie/N2xy+coQV8xOaQgtu1Yo9/wQLr8ew5Q+IQA4mZNBucbeMrF9f8VpKefE7hF1N
Yi2RqPZQ60ExKzjxfv2R7qKn4Ti75uDCllXvnWP/1Fdu81GK91ulj7VzCY2vYxGaKRYay9/PLuly
MPUAvrfBq5AUkYzS862Nks5aHDu3IJxKGaLZFpJPhrOy8GmWx2+NgcytPXmtnp9KSd9f39C1+/Pc
nHAwrbIgmxybzB3sRvkawEh/8ksleUk6rfzqy5CCXbe3toEWj0WARGwjOL7LDWxjtQijglstGn+E
ve6pWn28bmHtUJxbED4RLJAV3MmLhfgUTn9B7p+kysYq1j4SD0Rg8gaZB7pKl6toEoM8XMGGEdJp
DJznIIbAtJzpCC74vUa1X/7Fos7SHMErEjuL01rGYGaOXir/HOGutZpv142sZPRnGYcm8nN1URaE
kmYsQfofoNI/zdqt9sWay52nbEIoYdaih6iStVAQgvT1BRVftwcZG23dcKuGzrIbIVbEgTKjbLZ8
pcHp38POme6zqgZBgFaKJ+t1c3N9/1Y978yecGkjqlbqKkq+7mj98AvL66PyLszy3XUra9X9s0yH
bPvS+aLRyXJ1INMJsn3yAGXmHbQ3h/akKq7ZuYhQMMU5naqNdGHN5R3m6HXg+8swkRAo4Ans5B4i
LW9KbvPZcNv+r7ksvMmPdtomDHdtJ8+NCS4yyFpRTBMJFmIDLvPG7ypv0fHtduaXGraz7bHrVYMM
P6IGwFXK2MDlnsJd3QZ9JlEXzWavpwUZq9pNngQb3+6NGepkKhBHQMY8kYgel2ZUrS8aHg65G09I
pIRwyFdm/7VMj9dd5I3jY4YxKWpHkIwuY8WXZuQU3bfCxxF7RQueZKeC1NqqCu2myib9WwKldLAR
EN+EdSyyIE4TrsEkgbB/jORGbVy02SKnMZz4+7yTBmiDr6/rLXRNMCP4hd8Cs8ozNBDsd/W97ik3
JjlAcbvUPPSf8x5813vniBTWdt6x9uV41JqygXSb9YZgSsog3lV6LIeIO2ffk5PC1HSzq+/oF3qG
p71QOt9wlv9jtb9tqpef0Rg7iL4hBQaMzmiUul+m8A1QNJan3aJWwBx8+BAA+h1Of1z0eN3n35aF
W7orkrYnCeJVPcCOWhSApY2FPdvS7Prp+jddgvBFto4pbh2mMPVlhMARFqkGzQgzmYaIcGXpsxfO
Vv4QonQgHdsK2YTPUy39bFpuVj9oKaNfN77mtlRcYO3j5INRFw5KOefI9pkMn+gw/Luq5t9CV7yF
DXn7+GGJDlQOhgI8jsKrcOrzcjk0UsZopDb1P1UTTgEJ0T1XSivlPpMsxF+aMdw5qUMdQ9Pa2eWu
QvdOm63nP14vIHmGGh0qJjLUkpce1SAYCt9FgCZcH/6ATv22nf6Yt4PFgE2nJGjAqCGL01dtO4F9
qYLRq8L2MViUEdP4PoPyP9K35ltXwhydJAZ6LNQF6XsIrsN0siJPCqupwuKrFDvfWvTCbvsmjXa+
4VQbx3ElAizvOaokKJRTaBL2rsgkTVE0mN3yGrZ57T4F9iX/cYOD3VN5ZzGowU0Em93lB5InyRir
ElpmhKZ28qR/adL8AYm7D3/uB+dmhHAdVU5lKj07p5VW/snsM80rS0XbyIfedm2F1QjhWqtlFBVk
5AsoAd1pjfTZaqM7qfQfS93ca7n+Ux7VwzwjD+bMh1Kzbg3orO1u3v93qxXyQAvx3alWEr7cXLlD
CRGnvQXLXXOO8w0VUr+k7AefHufojfqvJn/q5s/ZFvDwbStx2U0VK1CELKVO4dFRIksS50kFi5JV
Mx6Bctboqe1Y33dKjC5CVT5nVTrfSE1m30boebq9D23D9a1cXSfMnwzMg1OHifDSP+cqaFoYtvmi
vbNrrdu6g4ezcv87I4J3mok1NKrZjF6Mtl7b3aXh6CKge93IclyFe4cX3O+VCL4ZNl0/BH47en1n
uFL80Z43EuatrRK8DlXPLMx8VqEm3Jy6nN5MiZq4ZdtuVPXf1mYWxzhbiuB8RTxNuhJ2PAzvNddw
lQNaniCZmBf3pMA1d8aRfuKD/1HxVJeK2zFAF3JzCORt//n1VzBBB/AS9LYj/IpBrQOEhkcC/956
bx+REjtF76Lb6Bh+t0H/QLp3Vx+3mlBvm5oXVqHAu3TIJAuyUTapw0+309/TXtulO+QKmGr7IH2o
npcZZq3ccM//Y7//30qZIb+0iZaYUVkSNpfR9QpyMbDoJ+ROjul7BureF88NYIKju7ANFjsG9p8Q
ceOptJUfrjvY758hXH8JLRY9iNjwuY6Mewaex6NUOs6ToktbNZX1w/LblJAPJk49TOaEh6nw3aTJ
c1puyZmvL4aJNrRkYffVBQu2HatNh7IZfAv93so+IPGzy7N/dSR/GxGu8DQ2kWeOJz4c1eFs+qK1
Pyb9dD2ubC1k+ftZhTArU6RlDWxIRbyXB/ljz/RA0WQ//oUZXV1o1Jes8s1gJT2IKGsJxBQ5lnRE
95weGdGwmzZ6eqvrOTMkBOPaL/JQNomTqVKfkLAOkbruPsd6tRHF1u2YxDHbprYqFgaBwqPkuMRj
RBeexlDzutH/GjXSv7nA9N9mBBfIpHiQowQ/i9p7VK28sI089EE3rLyiiN7cLgRCsHkAY95Qy8x6
0ZaQ5Y0elwvoWZS3oDLLjj8zfTc9cuf8PdwP7+O987Xbeomv7iMoKzD2Gi8qkWl1nEbHSvXle0XD
zphTt+Wxn+lbqd3Ks42M+3/NvCYrZ25uU8nAADEwZUSOiudR+WHDnvM5vavuFS89je+mO+sxDbzt
Bs/6CgHsQkMO8lGsRNWo6TiSWuSowSudC6z3IUDwxuvTYKMeumVISBGsMELJuSR9LVR5B5rMy+AE
KoONA7b2ilEhq1BUJgCp1Qh5QuxHgVQvy/HL4IDe7U1lIfDjc4fk0kZseoucgG+cdxJzhuSRaDAI
NxdiWGaHBMsIjHLaozB3G+2tJ//EVXlQPztbF+WyP8IhAM0AURQNBjjxRYoXJNpTKYUqGoFghsZc
1UEjclcBQXjSu8y3PL2Zmy+BZcRbht+WSFnnwpFN49RZ8mUhF0HPFkVXmdyr/TKlbv/M5NgOsbcF
/RvdyIfAy0CK+PvrIXnlQ54bFY+EETtF3SPz6plTE8D4nz3oMfSRSuRZabgF8V7yGnFvGVElzSLb
MlGeu7xmQt+w01GyCDCTEw/KTg2C6VsNxbKy42uMaL13lTION53RqcWuVOZeP6jljGB9GEjhv8jY
YcWDRJPZF5j5XysgZ9Gg9+u0tRW05pPuRdLvlQZmxviv69u7FlNpUutQK4M05A0uHMe6a/S2tuOJ
vu6w1w75gSdOCzVe8DLeoYzlyTtkMHkqOF/NjS+7kv5gmY8LzYa+PMEuN1vSGe1EzwqtEmfQ7gaU
fNAQMtSv1xe4ZUXI5/wR8olBZeRX6uK93ud7W9s4/6sWqC+AgqH2TDP3ch2Frs213WaFO/skJVJe
PCM1NO6uL2PtIWAD+6O/J0NRj37UpZUAHEaDaMlEkMlvsif1e0V74ieMe7M33BfQTPgPsGlsWH0L
jOPIL4zRtMF5gVB8urSKgNNIbb2cSMrLnXrMb6yP9b3tdVRNQ0+7G28q5i2Se+12vK1upG/zPoOV
mxnn4xZ19eomOyohjTyGSpuw/Kw36sFyqgm2iQQqvl/dFn/TmgEKazB5WBAlwNlzuVK1n+QUOcfJ
C3B2Axbnbqtws/xEMbicWxBOWtVOShUnnDToBNFst2BbUR+rQD9seMqS1F+zI1x9Uj745WiH9LYP
xeSat92x8Mwb412cus6xOASHrYW9EvC8tejg/BbR0xJLhv7MKQ/LefIMRogn47lAyTxqHsA2e7Hc
7GRr2NUpNcu+vemKvd5kh7glfJbRrdHeqUp5quN83/TdQxNqO7unf9OWiKD/stEOaJRPpTHdFabi
Zt2zPXzt+Y/Z/80A7i7UH5UKbs38MW6f5jBGoP7T3P7c2M/Fx8XVIScC9xDZMi1W4Xz7gWr5zoxn
OKf4JmsOSFTcJaBe9Od+nz9B/Se7DnCN8FR+6FrX+Ou6+S3rQvyyrFyuS50TGN9E8FxERyZwT9vU
8GvXLJktpdilCqW8yZdiu9W1VuLmKx4Tbnclfad1lttusm+tnYJzQ0JESc0Qke4imzwK0HsYsvbW
sdsaAl87y2c2xJzBVEvJjBS+mFY7uacpxacksDdeVq/X0xu3cGhuMh8Fxu/1Yj27nadBRVUToVIu
zvix+azd/IOdabzkQ1S5I3rMdM6Km/hEm1A+/b3dXV39ZGc/QDjnToAonl9ERCyp+mbE2q3VdS/W
HH5Lqn5/3QmX/5W4VqirId8CFeWAi+LvZ2vtSjmD9Z0Mt2yPsa+5Gu0zM4i8tI6WFqhXqVtdiC2L
S5A7s0hNWWmk5cGlAcQyw18oAZ+MYYYIpXJb57uqlTfXl7iWVp8vcfGpM4PIn1g5KHOeXkjuylTY
VMqLU+zS/eBJtJForjnouTHhNiskI5qLagbn2ljMdGQfu9HZeABtZuuCe+iAWQon5ZslsPJ+rx+n
d7BYoHjrpQ/lHWK8z/k+yd1+C2O5dr4hoFSZvIA6CkKgy33M2kW8GaVkLzN6VwoeZjiU/PbD9Y+1
un9nRoT9mwonVHUqAZ5aIFVsP9jZhoG1Cqh9vgwhHZg75v+yjE5U8El6bxymd8VLe5fejbfOUfuE
hPLXLamT1X0zVAZgaEMAHxVKroGlpFM+LZ8LRQXFKdzCeAm3mPRW941Jv4XJe2GvFa6y1mrkNoVt
22vT/mCEz42hbNRotiwIkQLFS8sckRb3KgSau/jY6cru+rdfPah08WTYpig6iq1QVZ5KO1wiQ9do
biLPbtE/t/aw68I7RHGv21r7KCDgHd704C8MWVgNbyNUzjttRCzZP0qJcxtUyV3bmc/Xzaz1soHH
gBY3FIb5AIReHpo4MVBHSyp6rl0D4MJseFQXUnxHB4LhTIU6jJ62X3SpB1/bNPGHvB3/dqZ2S81y
7ePRfUKZkDYUYgnL389iYGSRfwdSOnkKmiqgfLWhd6+vdM0C1bP/zRSFsO6HKSNbckKm2EuPnRF/
88doI7aufTOL4iB9coYl3tRH1EjL4XnjoeTr3Ffjtyr6IevH68tYu50sOPEdjZyQep0Qf/ShZHbP
bicvARe9Mw0w0Un1N1LSd/6kvS819WdT/6utO7MpRCRrapypiJCt7h0kGgLGhBDpk7d6Equ7d2ZF
eKRA4tHoasfKxk7aDXHh5kRYZdzYv7XUBarXBU/FcCOZ3qWjpWljNnQ+Ji+ySPTNv5LhWSpp75if
rn+nNXc7tyPcgX3ZdPlssZosqmFGjd1o2howWnOFcxNCPtu2g93WLUuZ+CpRX6KtZLhNCGgKPvp5
OMrJ83+1prcwNKWr2gKDrW/vh1l9HJzN/t8S18R872xR4mC4VakOiN+mcHXwBfE+1zv9sbcbMJFF
69w5Wk3j00pjONU0hQJnZ0ztQ606+SnO1eeGr9v+i2uFmQ0q04A036px+boemLZUT16p/R3Yjxpq
8dd3ddUjGbejucB8iG4LJ7rWms5PVXa110I3DX4agOEj/7g1vLl2vKix/a8Z4RD7Vp0kg4xDWrrp
ysOHov0i5xszO2sAEfvciHC6IjQbI94AS6mImaDKzRI3RGiFXNrDJ0N32hQWWz1nZ8sSzlmqtsYU
jCzLUR91PXTVeqPHuJrNnq9JOGazVGbzEGBh4aNIHPo+8cf+hLj5jfJh2sUn5FH38hYF4+rZ/r0s
kYKfFMpRggmjYfh9miV6Cd+NqfAKG8ao+E4bNk72mg86NnhPSomoM+nCGqfMlnIlxweb7BjrP2zz
lNRfzfBw3dPXvtWZFZHPq2q1/xwlO/uoSz81fxOZt+bkXPGKvugegucXshkH9EBv6NzAEKHt4hLi
EOXUu61bfqrzvTa5CzfaNr/kllUht02daCp8g4+FIn1H4qKML7a18SxY/UJnKxPyQXvMayn1WVnm
Zn7mzTIUds79hpG3C1EV4IRQrYPbBKy2fMCzLEx3Jsm3lxgx1DOblsV7BalO14L3+ronrASKxRLY
O9THqPGKaQzTXGMy2yqX/azYxzCS4Q4vJvrds49ATRVUN3E0+Ycafq/TOFgySYGafzSSyHlPCXV6
T49oC2T9ds4MubAFyQ0pLmhKW6xzRwpqK9oMXjy87/b4phbu+8dF6oUWnrfM8cefJpCe5Khevue2
3YWMm82/uj8nnOGHvKI5gearvDUEf4KuepCiRRW1h1kNaevHXGtuZSX3ZunT9e+w9sFNWJw1w6AA
zX8uP7hZ+miWxNrs0XqVjr2tRl8B38xMcWjpVhNv1ZaBGCoaaJpFs/LSFjOjVWhV48yYCCgwvrXK
JIdcJBvX6cqLht1jngFAHShS0xbuoGDW2t5Adsuln+FoO72X9eyI+uSEekAkJ4Zb1oH1o85kvztU
05BnR72Uy/aDYVWTE7hotRnGH789UIJlDFzmWNGqFTV2Uk2OMqeyZ08y4ndj1Nzls7NBcbGs6jJv
UtH4oO5Bn4Iujcj3V6T1HLRIenpm/RSZ06EePvk10HJKxWB2/9hrNHCz6KITZhfelcsvmaqIQiPz
gPBkbr2MvnIqjPTrZEwbdc631wUR/MyMEI3MKKq11NJkIDH5jgFt18yaDWdZ9UmqzjpC2tx+oo52
nqdJ08YNjawwO9rJdIes4E0TbM3avA3euOSZGSFJmcvJMfOUAx3qkMJLkpfy+DCreBcMf1//NCt7
BjbdgS6GygHCc8KnMVqjMZ2hInQMxlfmp5/LfLq5bmIFdIA3MzWhIN2jcsjEgyzlObTHiUxfIEMj
89Ac7d18VH/mD8ukxlYXfuUTnVsTq1OtVrdjEM0zkzzlTT18SZL+YEn2hkuvVN0uFiWy7Zh1VCRl
CssHpFRKv+stNc52GRCsYtdHY/2uTerqaHe9Mbp23utPvAug6vVHQymAAwXjR3+atdzNA7NKXd+H
NWHDVd9mhK9Ky8x246cI7QhhDRn2vLJhq/SKyNBdazAbV27kwe2DiCZbFn2Ia428wCm3Jjy3DAvO
m/UT9ByMWqDMNO3RJj42SYZ2YgPPsxonzH1K4K/t5+tOtnJiwCLRcEYslAErUX05HeS+zmMTo8Pn
OjW8AXk+zefQxFsMj6uWlkYKSsg2ya8QZbQ4QQnZZ3kDCtYO7MDN+Bx1/rFoNoXkloMhxGgNpiq6
9QgaAm0VDqdVZmnah4up2+yB/sW445JtEAItjgltvODW3KWfZAAdrvOrfdEe/8WWnlkXFsoUcA0j
yeJAmX6azW9lyUh3G+/CP2Yl4UZQGCwkhVzycLGfHeoFWl7LMmOL9KWHOXuLO3VtI/lkiwwlhbY3
CZLN0JiNcA6HVevGep+mYZS4ZDJFxYkM5r+jUVFuu8q0U6Q4CsaBUjndfLer65GJ6REudK4PsVSh
VvaU5kz/eMXf7T0MkAypuP47EzmO7AGIAoCW/mSHKMuGp6K+qcFLoPDqQGgTHbaei1s/RXgdjE3e
xQZ8+l7m2DjxTT1nrrKFS185KUTi3+sV3DfKHUdSWnn2rB4NNRKZFt6u/qnYeuqs9DeXWPzbkOCp
MernllSlMq84UG3fE7p9X607SK6ponlVTVh2x0/FIdwPruaqt+OvbUziYkI4qtAgafyD2N4inHaZ
4si5JU1JnS5vH7vYV1Md3OhVtgVe3bKy7PjZeyvRjNDs7Sh3m6mPjEOYlwncThBSv1w/+uu3G5mh
A+0MHHmijlEYcESCmjzfrBLXn75HceeVinxbxuFSakWUoD62lNtmpThq9d+SFLp+1LnMCW7ds6tO
dPZLhORhUs2iiWMOjeH2u3mHIPxe2tuSK82A/BWvfGhRtegheni+vgWrJ+S3XTGNmKVZGyYdn1I1
1KBbigLUZavM2Vrf6ic9syO83Zow1MM5Y30U8WZvetX0Dt4FhTsUbu3ah3gfv9uCwa8MMFy+L4Tj
j6RLk/ujNXvOR/uICByqJ38pbrRPXuSPEffMydojN7bL99BoqK80jM2pfNmCbK1+2rNXjhAfxj6o
VK4EfkUW7+Ccdk0r93Qgtv2fS8KBdz1/UC1f4ezgaGYYJOOEqUySpwce89M+LoP8cN1nhMzHVMmj
6RBAQisvKFtxmhRO5sGMDaZmw7jvvwF2lZ6nPJOjQ54Myg1crZbqKeiav9drXf7D5/I/xqmEyyDg
TMYohCX2/TQ0SWFnbtxru3CeHmpzeChG86/raxT89Y0ZIdBZxtDZtenIXhKXn/wg+2HEfziZ9WqC
Wg+DAPT3yHyEBFLJigQSL18GB+kfYxjD9GIrfRcSgn9MGEtiBeD67Zsf8iajKGck2lQrszw7HPUD
NNAlUpBzlEPiYaTwr42TpJlPaqBLxs0ITfT++k6KOMl/fgQT85AvUdeCWOHSKbsgU4wuSBVPPnb7
/Nk5pLvxc/DyM7spHsd96yXvYSfaePavLvzMprC3uTrreadJmVvFQ/bDTgLEM8pq3Fmpk7/X/Z7c
x25N050Vt/CD6bix5CWanV2T/yx5cVBwwq/llsslh2nbaknGNTlMsuYlRet/y5Htfqrl1lXsX8hS
WrvICe0vkAmUvkudRd8poHqv/wwhtr/+igX/bjPFqzGiIVyjuTYXkq1Rj8jNLvna5Vpf7cpkniUv
rmd5A92yboyXFuPQr+jhyyXPaZoEqA4Cgg9DzY2SPnehWEv3vJI22snC0WR4HlAvJRaUjNlbMBOX
lsaMx6QdUIicxvJxiKuPtc8U+R9t3X9svNb/TMqxIvhO69rW6cIc+DyeAkkqHNfvuSk3rAg3g2jl
taJwFq6BU2VGYBbZzqnUY+dHCgmPfSwBZ6rlWG54w5ttY3icfh1sGWCWF92Iy20zgyAxJh+1+IhJ
ILLVoNxCmgguALHrYoEHCDgdzrmYSzCLrnSd3yJ5Ekg3eZN4WSK9j4vu5vq3WV0IHAoOtFQMOIkc
HINtpGU9+/EO6Zy4hcNenjZC1roFGo90fajL2sKNTTk91esupdAx3wTqe9VqNj782k6B3+Yhz7eQ
OZ2X36IBpCAx+Jvu9Dk6lOnXIi9P/hakbc0I1TUSApn3+xsKqrzT1RYemGSnwSN2aiX5u9HLMcWa
8uuff5BzQ4JnaVk19k3ilDsfUUKJkQxLjTZSjrUvQi0S1SUafFT/hTvE0DNFz3y13jnJt0T5VLQb
3cy1vQLkozmM0vBkFSW0rHlq8yRzEMyi2tF2f09SSpr2fH2fxJbp6wE5tyJ8dr2FT0uvpHw3Hpyf
1iHfRfv+rj41h+xGOtZuui9fnL+u2xRf4/+xiQ8vKdOSs126WgI3XxzDpLRr9sHTeB96xYd8x9n5
nB2DI+SuAMHdfr9MCsm7CnpA6SZ9V8M0v8WXsXyhsyvxze8QnCRXYTzJYIDfJUqvu35TP6ikPnkw
QjQrKy9Dpqa760t/E10JR1QE4SmmraIib3658jBhSLtGsXjXTfsIZQ0p+hwlB4VexnU7YtPudWnU
4znJDOnphuicQeU0SjZEKVusHQDYH5JfzoPjMRp7ZOzCcs2n6waXrbrcShBhqrk8wBW6JmJXGilp
mlaaWbt695TJrefYv64beHMaltoiLB+GQd8biJmQPRV9M89DLqmeozE5mgbUkz6Y7Z9e4xhZmJSW
IWiZvp5wpKkvSoVpJprnyLlXg5xLrf2fL+PcgrAMABdJFAW16hVx7QY8tswIFoc/hBsB2rxcx5KK
nl3i8lyQe+vUuEc9/oI6avqsteGnagzNI4NIiucHHSUuUw2+XF/dW7e7NCxi6vVJVfsqTzXKQf47
/8PS01+kzcelna/+fygaijxN/6yUBiVlZ7zDFpvTatzWXTnBobLwASz0pvW94w7H8VTul2FYSFW9
+FR7ztctpZE3Dr+s9MywkMjqWtlSOsawhquMxSdn2GipLZ5wcaIEA6IvKuEUBENZuHGVRJNbjnb5
qNupZbtQQFifZ6VpO9fP+uo5MMJia3Bh7bidL0/wU9BiJXyEy76WnxT/uWFwze42qtxi+5ePxylj
TBSRv0VT2hCWGBRtV0/TqDHI7B/Lw3iK7p1jDF1FsNsiiXkTeAVTwnoMfazLiH1yEVxHJXVubKnx
5G5pLFsgGb8UgzNthMS3W7hEPEIi1ytLFHtvQTqYHMSocLtY+Vbn3eCOo3xfN1sParEG+7qN2jK4
zyjqAgURrlMjrYxu7CD0XIYzO8bu7Nv4KzF/J3mRF7nP0r7el+64HyMvvwXW5V0/9G9PAus8M7/8
/SzYlGiukdIZmtfbY+g2RBx/2ALerbqK5siUdwzA729AKG1gMg8HEaI7hPHA+LLd2Onj6Ldl7zay
LpVuMPd+sZfVHnJ1vUfN2O1zakKeY8yB5Om5Kf+4vuwVj0LBZBE5VanUMgx1uWz6iGU8+twVvjxR
bSqDuYk/WgFFjWPiO7X/YhSqxsH9c6sU5ujZcJ/y5YXN7jXFH9oiL1xDrelXyLFxUxADv1SMCHqh
WnUbRYtVJ2bUkXVCjP/m2RGYQToaiaJ7mf0wDpXbqy9qq/0LDwIItqQrts5QpeDAvo9+TSNReK2B
Gd1Yef7Nz4P+eH3nVtwUBXaasWwbar9iRuQnMAngBaxEZxLg60BL+L8zIISYsQi1yTBn3RuKO99M
3LTZuBG2ViDc6rpZF07QOoRLPaDQ8NDZG/USccx7iSTneyRWUa00yme552ujyNYdQ/CTSHUUXn2S
XqTvdKvVAzJiyGD+0mNvi95ZxCq8MS7kxqPfyHXWYnzwoB3dpzvpqXVbKKXbY3DYSv1XTi8rBX8D
7Gh58grG5rScE3PC2Kh8ytLyblIHl5r4Xg/j3XW3ECv+r+sCGgbOh3cceADBlD70JopdfLb+YN72
u+6Esm1Ku2EZiybxN751O+c2/j7x1EEkbhFfOm2V+1dOMTXx3z9BvYxVaSdRe59wTbX3d5L2Xkp1
r002kueVLSUzd6CWBvdAZBRuc8Jw2SlJb3h2/DHsTkmH5BIXe7RVoVpZDGVE4Cx8OQ3MmLCftQ53
WGS1JCRW9D5T+oPUpI+J9Ycjastnex0NAXMHeubNWyCbyi625Z6MwZfuJEM+JPNnO6/3171jJWPG
zHKLAHBjxkFUL237sa79hQXHfGe976xdDWN+TyIk6/vmHgzscYsCemX7LgwKYartg0Zpm9b0qkR6
CMan2Wmf1PT5+rK2jAihyjD7EBnTZVVJ/z3q6/u+am4G/Q85RP/5RmCoZB7VVPLEstsUpLxrGKXw
srFzW9vy1D/FL7wxIXi1Co7XhLrKICQuhBfJUTuGJ4A1p+sbthYl6E+jhUk0ArBlCp+lkUNzltPG
8MafygG97Z9oaKhe6HW/gNJYHnjEY7kPv1dobkPjQNA6DKdys0chKjr+s9yznyF8uHwITKNLWW70
KT6qx5D2SH8vnRiSPjiH6MH5ku+0k7T30RZiWEB/79Mpbe7bh37vu/ppW31wJagsPX3qGZTY7Tey
Ns6gRvTBmQ7tOpk2nv8M1IhhPhPpIdStNkL18i0vn1xUZc6MCZGl7Nsk0Jn88NRg3DWT9tGKw/dg
Bb2g8QdX95UtcIzY7H/d7nOLQmBu7UjKw8Y3uBuaW+d9/JidFr3fyCvqHSy8YPS2svVVR2N6kNcl
gzKkkkLeqhvzENrgdTzzQ/U9fJ72w7F5Ce6yffHOeK0USd7P4Uv6UDwO70ML+PS2wPZKIgOoGNg/
NBrklG+6JTiY3Q4aY2O+9X6Ohnf5+HXjOC0b9+ZTnpkQNrbTyZPKkY1tD0zrSLdLPlEc/Uf/GYKL
hTU6+9h6n9VHOAy8RcZS+qo/Xf8Jy4EVfwGThVwc8A/zQhKcaW6HVCssRnQRklgo1cp+0tx+nILM
Jd5nf5lNOPw9AWCsPSumynvd+toWMxwArxU9qbd1EfggIoBQgbmA8vQgcZN+4/G+akBdtKaA3aiy
JmzwOClDUlhW4ZJlxfeV3cYIi0v9n9bAuYRN7Z9/eWOKTYmkCTs1TBMuKzu9a/XgviTIl2bx+fpu
rV1X52aWxZ49YUdncKypxEyifGhgo46Gz6hHuteNrDnEIlwBIdcykSyKsNdRrzjytECx50K9r4vk
MfBV/xHSo8HNylb/PprcyNFE5n3d8FoMPTcsrK6R5kIZylD1pDCaT2qdIscXaA7gsy715Ca0N1xj
bTfpc9PVY+yV8QPhygwMv5eaaFA8szePvsmIStbtFKCS15e19mAgfPy2I1yZo1EnUqKN2EGfek5+
FIWyn1RkcSztwbH9Haqx73y4tyhHoKD+nPJhr/+CtYVStuJ7OtQ/3rxb9aDOpKa3FK9LP8/2B0Rj
/Hqr67tW+eD2My0GMaAPAfp+6ZtBNeqBo4OXkKnZOnO2q/+HtOtqbiNntr9oqiaHV0xgEClZyZb1
MrWW7ck5z6+/B/LuigRxibW/x11VuQlMo9HoPn2OCSrZTt4rWf1iQu++SgpXjkFsbnTy7YASzPVF
0hufjWMYvwDbJQqsaEYxXxNDmyAbHFYFCZC9/5UA6UG7EQly8uLJqRnmY+ptthjzqiruLBfbWXXQ
HCwF54DnMOD4QxwB4QTqGSwKtMN4BbAnJsbjd8mtFSjbaBM+rhh4BBukULyQbw0lK6ptDsIjtkAE
jHKqKvFconBa+GYcBllmzjey1d1Yc/cqKYrXzQYKZp26mZ10IbM9o9E1W6rgA9IPxHzA99wJrSdM
i8GDzh2obnt9GRR0TqplW66VF6UtTuZjCfbNuVAFpRxeRkNff4jVDkiQ0BI6t1aVYbSmUq3CXaA4
7M4HDR3F6Hm9xaW713zpk/R03T850Q29UaQTuGiA52FZZ6RS780kbFR3bAA2xdv0CE35hSihMez0
SOSm3K8K1gAQi+LBQSnpz9fXIB6leoFgah5ngCIVknvW7dsKNKS6FT3VePUYAGU+jNEAdHIvNYla
NKsWKu/djX5nviMwoTjjZZseWUxIhrvkLj+KIMqcs4h8G1083O4UtM2YLYywU+YUHjOACVPKHlUR
cQrfAH3wgjVOvaBTT9MuWxcZtdPOlkljgKF68K57xfvpYr0e1XAsAngMXBNMmpuBMjDBSxdSsHm3
kiUZVwL9oem+VWzJL/NkvUuaVCKJYyduv5aQqput7OX6j+CdvNPfwKSA4OTC/gJH40Ygg+9CzS2K
HMPyP2299HPt8Q+MARWEEiZ6DvDNc1/Jm1Bb+wiOCcLoXe3sy0YmtlzuMr31M0MwPc77gEDTQGMY
kBpa9Tk31ldptGLOFVM1dpR7dmSOnwyjrp+uL4l39+GJ8A7ewd2DqblzMyb0Zix5fL97nBfa1YO+
qJd8B2bWFWl4c1f0YYr1l2SSQDDZUVhiXdk3igEI3DKlsqCczgIP6YMPKwKjJWZXQSB68cx3ysye
u14BZ3oflAf1Z5iTbO/45uN6q2xWN6sJKoB3xu+nZGdmmY3M8RqUmh6rM9bUOLSLVWwAqwQSQEmb
B8FH43k9QIaoswNZiQ4Fk7DIUpdFqOarmDkD7iaMjhQ6XmLWwV8CNWgfEKWjAjywVPZaFLk4GRkO
AIhjHActRbSEzx2mjQGlaCvY7nrnfpXXzaBaf+lxIyh18pwFUAcMriK84P3DmsnrySjp1T6o6XfT
Vg4oKwhePnwT0KkCigMtEfbWBirOBKvGrLqtUt3ZeXbT1b8pDvvui+hO/muCcYqoktFmwdSga6pT
G4RrDE0JEPtgNkb7gw6PjezONMEmRUfimEioSQaGGhQV32UOD84i7xZImV33O57bnZpg3K40RiC7
bdyVqlq4phlIUu2VRug2BoLG9Pa/GWMcIDSnzMx06uOy5OI4ebrxZTBtvy7g1SIuF14aAHfGpDu+
OYZtWBGjfAGd8pQBVYEhbBeniST78VsdpIH+VX3qfdkrvEVBFYEsojcWJ7lCV9mG/9H62wVSS2+S
hBKg4ZGhlep+1eYXta0eTBudksyKnc31XeWgOfDAgPQVeNud93Ge8+Mbt+UKzn2gDpaW1F5/wFo3
ipfemZ51XILh0Hkh5jJazPObghNNb0cmXQA8VLYA6qDIdxbCbxdNFrWOhcf5pPUQ/AJQ+jbt6xm8
pA7Gjt2k7WJoRQG7vPhxM66ishwncCFqgWABSTPKHOztHTf6PNlzCG4v+b5YzY0SZZ6UigZTL62g
VY25QrQc4EgXcQvU3/NoxGi0DpDAGhVwUSafnEo0Bny5l7ACr1EsmTbsWRbewQmT1OzACgX+K+un
PgOASxQVLSFb6ZuXpY/SQ9RmfezKWSOL2Mk4NywquOgPYYoBwyTIhM59CNU2NZrmUne1u3jTv5XQ
YgEBeUT6/ZSSUCFUkaXeaF81QbLC2VtKAvM+RQkSIrZUNU520jsZOvPOONc/UNYdPuWmVH1CooQq
2fWDQtdw7q1YIxJbTL2gwAhExPkac0eu0mS0NRfzm5vczN+6BvQTBTLMyF4DR5kejV5SkLpPgiAr
Msy87oA01Mu8RS+zTcJ935v3dZxulUm7LYf2sY37zRRDAmZWRPf65W1IFwz0s6HgHsF7+nzBSJlU
J9fQwATrHVGTTR8LUnXu18M8Ah0PxZudpbCuIjxW1gVgnc62w2Dtex8DIjtM6JX+9U/HM0QLRiqQ
CKgKsAkgZr9maFNnFenzeLgZkqG67+wk9LLWHgUeyektAvmJpgnmoijygT2IqZM3/VzLkPFcbWdb
54vuhY6eeWbWZ4qnd7HxGGrtmhJkAWPhgmAkvW9bI3lY9X5p3abTl7/iyjAer28B52OaOh6YYK4B
FfRFo9jJ4nBWZnDUVUXaPWfJOHmKVC7b61Yu8wGkZidWaJQ6eTubqtlDQAJt4liizTT7tZTCr4U9
PhR1XIDL5rdnGYAEBysyZlBB/YOBeCYl6BdptXO5QGcBVdWhb0iZC5IOTh6Aaj6GlVBV0TBtf5F2
tpB/MazEfh/ItB6lO0Dbv0T7zG19CDfeTmCXVkl5FKEHLpMAmH0XNQX4FqVrutMnO4khEE0dhqom
S+hbY7Rtqucoq91OUwU5L6d4hCkQ2m5HPQfjYSxGJ1Y7TesN1OE7UMc7uG/vu+c4yN5hyx26Ya//
QTuL5oXnsfTcJuMnDQbtOylHn2Ze4zVyy2QY/LWW3opoIWUvZ8QyhupBXtATRXaMvcZovpuM0esA
6OL9dZ/l7PTZ+pm7C5daDgYFrF8ZqsBK7yDs6jbjsImsVXCDcK7Js2Wz792lxf5bJkz1Xgr5TXd9
cr6lkqd8SzbFrr/NoWX2HCn/wZsuA+C5YeYpsA7ZrCcpDFujQfJ2fg1T2XXK8tv1rbwMMudm6Gc/
cdpxxFswDlPTXTXHzdPpprWmr9dNcNLVcxvMkZeWJq47DUuhot2Qwv2E942b+LYHVqIumLzIhWLy
UX/oj6J09XJsA/NSGJoCtSiKWzrIsM6XZydg+OhMVAtWh7SH6rYD3DP5EW2gvgbIc7wd78Xs75wt
BUMEEnBUdym7IhMHIqkA0lPuQVTefJ/mFuLrItw6x//PLDBnUWmXrI/a3MYwYOoZEwh4NMM10ohU
cuVe/3gqLQAy594yUb96J1FDyGb80FwcGeDjxcYIaAXua8nPHhyCRqO7G2/GffJU3yI39qeg/zzs
1K2wjsxbKoZ7kIyDGQPzBsxSu7xRtShTEMsfF7+6rYPqWLjqk3VPx0/Bd7/zpN3vY9bRbwfijY5e
oaXEtnJCrUrXVMcH1ABGrmLQB+sCiCLvSJyZYJbVW0a4tphJcVv03SmMb/LnXeLHHlg/P9uE6h1V
HlVIF6XfymVqer44JnYOZRlpU4EN7T0QIR/1e/1hcmn2D/3b6NXxMRBAky4CCdJHMa/gZbZxZp3l
SyzCMdfGFNbH6msDbZfiMakOxvTcr785bI6qDSyBngyZAGbogLY7P/mqNg3tqA016bN59OMyle7V
2pC2FRiyBGeETSDBi0zlivEkhlEMDbP1VwXjymUXK/fhEcLb28YtXFqATR8AQiKRsHjHxJdf1oDZ
QG5DK4esew5OA/3UxHnRV4us2Re5ECEHWXTT3xbAYwjfR33hHRtzcilI6hA7MtbT+PZG9bu/oOiN
7g2kT47OAybQgpGMbnFUNsYewJHneVPcoVAZrF/BArORhahMznpxo4MB38DsMOgMmevDbJQyRg3u
pZW/lFVCchFTqOjfp38/We20QoqrW8MXM/4JljlL+nk9gtKjfBJA0dzD+xpTXwheKFGiHXb+zze1
HALgPpikTjB4kGzL5iUFEVOt1ocZLcbRFNTOWeTS3waBTYIaFOjPWUSNGXZ6vVadSQYXEXsNZLfZ
d8/fQBBS+DG+nXo3/sRUVf559isvv68+qdv4iHfM9WWzgebiZzCZRWdVzthM+BlT2ZNpkF0574NU
AgWL1ZLZ0EhoqvcgG9qt07hxOidQYtBSYFB7nGXfSVU3bO7H+hBrP+ZVFsXfi2/+XvTAkw/QWAB+
LebHqZU9lBCnNIl+jHIix25x6wR2SvSaQKlsdbudChFRYu2ubwpzm/3aEzQ1/jHLuDKtcUxTDF/I
0c+wpZmMI2Qew3tMpgi2n+t1J5YYp24Rj1pVwwLTbtcnw7aTTVI4If5z8XSzJLopolDkrA3oUtTJ
QVUJsJNB/35yjJzObiRM3lukyspA0e+UePSm9SZ3Pl/fQ+YKoXtIJzbx8gGmGTqszB7aaq4Uch1Z
BM1J+SGzOgv8g8oG7/ORUJGDB23RBeUcjrdA5AFdDNowAaMwkwMl0jJWyQSi4mL11bn73M8ibvXL
z0UboHg8YtYXuRarTGyEToRaZAELaVS6ZWpshzH8WpnrvjPH50m1t6Up4o2/XBVsAhkO7UEECxQg
zz+YMWhDMk+5SUxw+yd57daxYN8uXeLMAgvtGOV4qKMYqzK0eiKpCuSmJO9VuydDj5N23S+YBxP8
ArNrgBECBkCvYPb5bfVwGbNpDJLW9tG04A12EXnlgE7NdUOcfcNMESoX6EpDw4fl249mwy6jtMbb
JVSfKz3baZqIoVtkgkkPM3NsZaWpDGgDISAii/FWZf1xfRm8/cIC3huQGNFkSWXzsCjzWsUD1p7H
NGhk9TCDCZ9MdigaKnwfwT+7ApGLIZNAmRkAdOrn556mS4smyRIkbBbgpA3KIieTsXOhfZS8Om7n
KW7lrf5wkPY93mPpcYC8WeIJPttllkZ/hQ2xP1rYx6OdeZfFajWAZMkciXlcA9WnNNoWSkIU2ATe
C2GaxkIrAOo7t8d8xGICj0xmwp5BgK3dJfsIJQPVq4EWv/4l2SLFuyW8zCgWBUiOC4/UohDF7QH7
23v2ploJZLP84rkLZIeAK8vYWHs7mG7qt0L0Uro44FjiqWFmiXNumaPVwHALnvpVXwkg0ySWnxKo
qF5f44W3Uku4XxCrIB2HNPvchSKjM7Cb0USgLbi+gkKmvq00J3JD24kFlzQLp/i1ndD4RrhHQxqn
/NwWEO2dMhQ5BlGLNrybHQMZNu5M/fOigthOaaxxh9L9RExlar18idojuh26u9pJJfopF4EAy0ZM
A34YRwftEiZGa1Zcrc2E2SA7I/Pb7BkBqlx7ywcOzthEn9JtvK+213earS6+L//EJquJUeoZGDsU
2KR8dij4oczohrvanzDjE0CuPnB2IgQX9RM2QKCZSQc6AL/DZXS+42Ov9kUaxlimau/DvPSaLHxQ
FwkNRSe/Bx+Uh7FWEWSUu7cnRunfTxKWdmjyGjIcWGdcBB3QM0ssalfSz3NtXdSrT0z0c6vaTYN1
6aEhg2e9ASdNFbnSLO1TGZ0/q46+gNlTI9EsCgoXaRL1nJPVMTE3V6ZJTyOY1oyF5MaPMdRJi9pN
0xK5/93xrF8+o+gUyA/wrWIyH7Br0EdLNJwJqiixegV6iZgm3s2us8l9aSeq6/GigXlijvl0y1BA
ucnEp9OmJtDBj9ZJr/YoWhXfQT4WxXw98OJhvD/FouYou8nG9UeMaXhB1sI/bSdLYb6TXgzr2EMg
hYxBuUsedD/yldA1fLSjaF10QiVhK9IYFS2MuQmbBMJZYwGb6fol0x465ZsghNDPfen3HzvH3AuY
5y4yrYWB/l0HGaxxN8nR8nXS7IqgfJYET17hJjJhsnEGvGss+EPr2fezp3mR39/UN41X4cJt3WWr
CIBiIousyFhY2c6cUupmg4AdW3YVD/qrBXQ56KRM96TeSJ5o9o3v9HiB4CLEI4ildoGafQoNACwS
rZ+NvTypbbIZC1H0513ptD9NEXgYe2LlZ9NRsoq1tHClB8ajfW+96Kj1gnXfNwfIDABNS1HtYB78
+icuc2KXiSBKtlSVZMLurwiSg+jI9mAVMru5HwUil+EegRNzTASxzHqV5QLmRpQ7u/kLWkp/dLJP
TDDhQ12q1mpqmCgP8+BG0Ju1vdJ6H1IMcbYhUFduRD1ItrD8KxCfGGXCyTBXS6zQzzegwKsEGGVu
iJMQ3S+DamPvpmBBVrgxgyzIj5MoHWTbLRfWmcBi6ZkDjmpYn1qS3YZ7C4SRQJX42iZv3GZnwnUc
T0jZyD0YJ2tmos0UNpE00Y1e7ikBL2TCGpJ6aIt6809tH2/BZLgVKQlzr1cAv1U8OylRNhNx5LFI
krJAPpqGZuTZYe6vAAiVS/kaLwuKlDVGFq6fEP4q/7X43qg5ySXq1swsZ5CgxSOZym6sdesm1juk
FnpdPv1vppgEuGiq1TZaLC7u9lVWgbHEBmeroAbHPYF03B59erCbsQiPaAqneU3CEf0xPfGrDklJ
1KWKf30p3MzyxArzncK2SE27gxVpnYO4j4lpvrUQEQYsD0nXXaiLGmbc+PlhkL0YMh0yoFkDg72N
oV9U2erwSxrdzf2fbB/QGYDCGXjF20x0SY06k4Gzg9NrSwDyxoM018/X9477hU5MMLHEXFto/q0w
kc3W7Zza+0ZpBBUi/j16YoOJGI0c5XE3wEZ+AHXdrbkvgzgwv4+uiVxBPoi7Cf+PRfQ4sGuGjKvu
PCcfkyYvM5DtE8hy7uTndVu5ySY6mKTbtfeZ53iDCB0qNMls5LB29dxm7ya1QPOULS3DN17v0xZR
7eab6f76l+MHYswV/rNIZltldRqB6XnfVuVFRU5SuE6wbk1v3Q8JgfSIfBg3mJoWnDahXSYUL7Fh
tR3QQyjOgsZexq2zQtDdB3vUpttpEAugGyx66tAvxmSbAKRhTg0qqxBIYhmktHixFq1RFpJA623I
l32d69tKj35e31TOcYD6jGYqCPcqiqaM46Rrss6JXQPuYhUKKFCceq19PYoWRzA1wgkhDuocKJVB
DBVNYObjgWu9wHhbtpCi6Pv6U7imnbyR+rkyjosUpdGbkhSJ6V5fHWcTUekAyYsKqVoq6nR+LKRE
MiYTmoBQQMq8tWsJkC9ES0Uvfa4ZtGOhtAQAGEjNzs2E2RqqVdjgSap1JQAn8xCAr0ryMR2+BtdX
RH8x4xZoYeoK2rIUTM/WTiC8bliojIFTL24yv62kbDsk1eh3axsdCyNtgyxNSwE2i/ft3r0Q1BSU
q4S5OhMLOh1lDUZwZVVuG2UX6v2xHL+VsyhwqrzVUXf/2xD9+0k6YKDi5gBHu+BiLhQy9frerNpP
q24TSzI3ieTs+7b5EquFRYwRvPk6Brh0/K/N9U3mfs+Tn8Gk7bUuS7ZMN9mc032bla4yS8Rufv+y
oyLKGK2Fg9KhmfPFQqp3yHKDHr3EV6LSL8tM4Cy8w604QA1CspnSATB+qSWgtJxnWNAbiKAjg6Mi
QNe3imdCBREuCiToHaCVfb6IJM/nCpJ3WMSAJoUJKBJYc/43E4xTZEMo2YsE71tRLauTmTjt63UL
PP+mHRZgKx0VIYou8sTtZFCnlVatzWTKO1LkrZs6JYkgwtAkjeCTcE1BDxolQcyAaRfo7aFuVnmC
aynJczqZpE+3YfEs54Joy/ssaB39a4b+jJMVdRgU1GxqZg3BN2sX3lQLzirvjOBaQpeZTkzobMdy
qDQrlTVYmOPO7asKDBD1fhh+Xv8y3HVg/oXOhUAqjZ0d6msDLOcYncZ2hXvoaQelLOp88RYCEJ2N
2fB3XB1zSPo1alO5taEXZth30tLLED2kkdWWvetruTQEuD6dAATRGmgz2NCd9xh7GHUaVfr2USrB
kBqXt1FdPf6BGdpYMMC1j0udyVbsNQq70MJxiQr1YZpQdrbxMi5yQXnq8stgNSdmmG2zElOyGgdm
xnpRyWAP92ZqCSLk5TuH2nhXmkerGkMd514cy81oyvTeSY32QUmWv6Cr8SQ70U1pgm4/V9qtpf92
lxI8Q6c26bpPTs4SxRjh6PGV4kzBgHcIsShDS3Z/8I1MOpIPigzMtjILs+O2W9IcCUPYI22dEmhj
K/MD6KNFwHSuz4FFBZ1dANQ19o6BNFtqFCnC86LppEwdT80cX5Z/+xLAnoHcDuohpoy0hPGFGnKd
5rCifROidXYHLq7wAESDSJaY0+tELYbmqKBwsC9Dztpl/SjN2oRHTgVGgSDZO0CHm2/DAZoWaHaK
WrwcF3/nMIEDqmgps7mxGoE9tIlUtOcgCpYZVZBDgum6I3C6nHRNCHB/22ACtR1FnVPWsAF+IAy9
KR4EURM/BL9W78850dz5FiNvQbO9bvfyGqJmKXEymnCY82eChFT3Wi1p+kSk+pgjvKbLEMj1E0b/
BWGC44CKodJxMzr4ghvp/DgZw7IqoDFAfVczA6N5jOoQgO9IEFq5X+rECpMijGppRH1KrVjajTGh
MDmLul7chYDHEZwINuAlLIOPPCcg8DEi3ETN4hpSsUkUSDTFmmAWkdOnxZc5scPEn7pdWruN4pks
jVNiDEKO1iZ01bjQx09NKFXSoQuRxWkFZAGbuLPiTV3V2kCWxXDirTOZq2j+ivPSP/9JdGtOQmJu
LVbZaFj65CqB7Fvb5P4XBwXIxG/UG2en/XbGd26QORRqZpRVCh420gKyBjhhJU+Cc8d1mJNdZnLv
solKM6FLUqOGKPJAdBFLAveEAYCCviHNXdhSVgMMQVhD8p6kICBLWi+tfjQNdA9FTNP8CHJiiNks
9JJjWRlgCE4wAnTduc1zBRDednSbQ/9Xuq2C9phvhB31y5co/UgfC2S2cK6lKE/pAum8jkTqACPQ
MYCQG9MbAHxZdvMRBB95BB47YUOAnufzVzBsY14XCk4WHh4sWrhLIJuxLCn1SDC/7zJ0ZgsX+i4U
4HgvguvT2+vCGKD6APvAJIRLzt2f0rCEePvQZuYvFsgpoO0iURGBf8w+7LBTOePSFXXbwU7vTb7z
kn5tvyY+RFuD0Zc2cgc6UGFli7uPJyaZ6EwHEkPgsanJ0VO83Ou/WbhSgYgIMA709fqdw42g4L2A
ThJYSi4RKLNkhGpKjdlvxvrWt9/VSViVpL/48mN9GGFuAlkPq8LOYUTfJNvlCLYcd4KwZ3n/H6bH
RLaYLA7cXPM0VmCHpFMH9XfKjYme0EN7H3nCJhQvYJmY3wYKELcPyEPOnbAsxzGdKhtgkmP+ZAIB
rQL4nAaO2/uZs1N8mYjVSjmFT8ph+GGUOeK9XcoWSry/ABAG2tA/IeVXeqhle/ad2d4bSLvSZ1Ha
xdIs4WhTszhsYFenYE7mwEHWANUmjGzhdEMHEjyoK3a2J9ZG9eStsbvuldz4eWKN7W3oeZ8Xegdr
4RGijCmJv6q+tgVf5JN5QBPCB7AT44dJIPykvBvi1DBz+KIcE6pmA8Panb3RAlqi8WIkfunnFVhy
X6VfdFM+iwrLvLhNhyEc0ATRFhXzUTNdrcsmlsA7iIJh/i3FNKemZEFd7lVJF1zk3JT91BiTZ1at
MoZASaLptjNytwWJbugpt+qdgTEL0InfiOAE3GNysjjGdXK1z7QENPkgxqu9CuqZSucJ/IUXxk6W
dOEvkrToYQgT8/hoYpIk88OdVpD1oXkDmsACLhKUHL89ZPTrUHysjGW+1mywXJcK3ckYGbTyFluB
UR77xCTjlIk+Gy+yna6RiaJGYUmYasIaO4PUO9DDbpSH+POI0YrYFzFGcCClFGD1r0OyvD212uTt
MCFkQxF1lz8W7puBXn4t1D3lx5UTQ9R5TvLYRIF0fLNgVYse1DtM3bm21y/b2a3QxYFaqIhFXOCM
FpM3O3a9rmkKe5lR+IYUgQpMhObiQCPON4+5F2b5n83rPW/20q+4FB7TJIBDxjJZFDK7s68BKhCB
Oc75LIphorPAxBJ9rYcMvBgUsia9aW3yUJfxfbMW1v/qkEwcMRZLn+YM3j/s18AKmk14iG/Riv59
je6Lg8aEkHiWmrTJ8dVSBURC5ecsNG/qPPvtAi39bjpGp4ArxBAokzuA8qUa8gTPvCZ7nEE6E4kq
wPzLWwFEHXSFIEdkHyCYp1VHhcapMQg32U17p9yMIL3UNnKgeuaNup2+iFROuTfaiUnGGcPFzOHw
eBK0UDodURPuMFQ/6aZb/sn7DaDMfxfHOJ4WF7IO9vcZonioCeemDy03UaDnX5QfNhifizrMd9UW
fK7WXHPfEYxAmq70EP3QP9GC2ktIZBLvtdRbcW9vBLeMyDjjhUsGft7JgXHlDqXpMvIpaWnuRa8W
TnZPmpcODNqY9IIoRxII31eCD+kwBIqYeTKqJcH2jsEKzNVO2SbP0UbKMAA6gnIKWLnA2C03Qrv0
XmGz95PP6jApUSLpmLaiW975iw/yJyolL+9GHzLB2+aLSAfk/8lO/v3CDnPNlWZahDGt6VB4nvxX
NWIM1PY6vF4rjcjlf9EsE+0sc+6dGD61qlih/ZrkJLmlQERg2J4c9w30SIEclH72KMxx+ff5x0KZ
m68erGiMV1ilV2wZ/HotL4EZVHeiDIyfT6tQvULgoZM4zLExzaJdNfpoaPx8146keuggIwPgNFne
5Lf4VvWyQBZeEMxE/6+ofWKVOS8RIg0w6biJ4t2IagTeYrfahpK7i6Yd+XH1wxI7SSDPjlRbdH2Y
fwEwD6QPkPu5sz0doM6UPBcxKYWpCzeTOLHJnAuncqzYiGFzVXBjhI6bRaJJM5EJ5ixUo1NkGd1A
Z3jMiq+2JhwoF1lgXH8dm6goCyyiRX3DAmWVjyKqO3jTId2muMrBnCNKG+hXv4gnJ/vG+L0N+lnA
0LEoesAd+bZUPe2wbjO39uX0EGaHeQOdR1fdTJ/D/j9MtXNP+4l9JgMcMS0cZT3Nj0zc8VpZvBVW
+LVW5dfZUgQZBbd+BDb+fw4eK6/dW2akK9QxMY3ogkZm69yaZdAFs0/f6XGDW5nkL4J7in60azvM
XMRtoq5znsKo1O2pjp8J7o4H84CR9unQvzYxYqiwHi3aVSbC5GDmKzD7hxcY5T9RvPgNJBMohWib
rvNpBF1uum8dpJaur1XkTEyImSVbcvIRZseAPmTH7RRQQVVhHZB7CX58R/byLWtFcgoJdvTNrBLA
/tHmKg7aPnLno7gMwQry/h05dQ2qp2CVMBzmC6pzXk5VAnNULba7n7f07pU7hFAQk6F41n/WfoL+
yHXwIaEKvrXvhl17/H3O9IsfwnxWgPswuVS+768GFZzhOfILV39UgyroZPJHTxdIvf6zbOZr9tAN
dcD2i7KPedNYYA5ZdHSP/Osu8/+cyX+soJZ2/uScpa6XJXomaU23/Grd5EHk0101wD0DLR/J6ydR
0OP7z4dN5rLI1n8+6AQOdlo+y4Nig1Y5uA8z0CIKVshNLf7dR8CYzleYteM8OdR98l20bR+BznHn
/bBL946Qwob72lQtC7g3oNMxy3huKq3UYk4WZDFtA3aZLJjMfa8tglPOCy4gsEdDG6OnzkUvW2ra
TtKrfCYFZvAjPP9iSpwHRGv91/Wd412HFMpHRZqB8WTBWYOe9tAlRw9jlAJEbm8pRehHgQWTcb4w
H40eZLV4PnTowbSZV8+irIGb7Z2swmScLUpB6JUssEG7QIqHqRqbqBJZhyC/KXZ02Au335h64Yp1
ijyd43tgkQc5OMZJAap5z+9PCjqtk0AQDs1BpLXJdnyM0C3JdtD8+PIfCvA0+jAXHWxh2h7YflRO
WYrPtUytRrMWOhs1+PRU6fE+uQe7hoIH2Tdlowfq1raI1HuZ6hfitJpzqs/sM6mMMVhaUw8rPWfJ
NqEvFdPDGxCUx2SSQIrrPF13T845AB5YAfYKUgDAjzDRONFTO0X5GPbG6M2wQ3+RHqyw/16NhShx
4ZxrmAIAGdBZANMMZmlVatZDqwEDMY6N18rWgxpZlhtP6l2paluntL8mUfw6KOHOTNOnPMtfugyj
mDFUKq18F0eYKry+ds7BUenbBR6FAWUoTJwHmngIlbYZsHZ0Y0gM9VAAX5fv123wHp9ALKAMDzAY
oFosrekcN7I0JPig72/dg4IehwXyKgyjKb56I4euaECSdxnBIr6ogrwXVGDMWV3l2NFGu6MujJfL
IcS4Fqa3jPvkaf2sHqqg3AjjA3cnKdGZRS1DffV8JwcjXot6hUlZBXVcdefUwhxfZIK9FdIhTqwF
JijjV7vrPyVIG2q/2GnYSHMrrsRz3RUQdkrWgiPJNgAg6qDFjtHiw41/9anxJWsrrw3nrcA/OBUg
SvCLSSwZPTCcxPOtCyMKr+tHfC0oYiMlS6AOh0YY2tyjv3gTNA/91U/96ZuoCsPd0A/D7EyWk2XS
uswwnNl67YU6Bs8AfsoE9yx3F0+sMM4oy3lsWQOspHV3l8t5YGJCk8yqqF+j8i6Jk31kD/M81ray
9CC9m9z2IB3UDW1opKD+Allx3pPat4Gyal0M5ewrb9oqu0aAnhetlD6hTm4pM+nzOjWx0mJJ/GWy
iQ48ruKIEhd+QDnZUfpdT+zIa1ToUQM7nU9VJLsNrohPpje7FsogIPwTvsN4V9LpztKFnxi0u2ZQ
G7Ru8FBBwq6QOLC/1/BNPFQwn+k5wmSDujx7B58apHfWicEMkxfFWmOF4wvqdf5AzYJzM9vQgUzz
aQq0/eKppFN9cbdfdCqYZ1Kq5GEfT1jsvH6yGpXMkmgWkh+fTz4gEyxjrQkLiy7vV9+7c/NHNKiI
HBBzC4IVwbXLXxDYN2TKxAxGvPPNnDUFlCDjhDqdZdeknqTnxOkeBUGM+vblF6P6aGDZxAQCc8qt
KZTNlPpkvFsDI+g2hbtATpWYJN5mQQhKnCeBRX7Y/LDILEuerLUOsS6cgnBT7KOb6XXQSb0tNqMr
B8XX5TB/piyUixCeyj8OH5aZc97p0JGZq78tlxidzxWX1rcUv91YvRCd+g4Svra3zHnXhibMphH2
1jtQ/7hFBODouJVkotzMW8pA1BxqYrjpfrjRfrRHwwVZh7gYI/rCTBDQ7TEOixW/ovVK4MBvUXZy
V3SZVhdh4FZcr+BH049dZmLAsMhrZ9DbaZVLN+u/r1W/tcI/unyBMZYhZ42MlOV9k4c5qWJJA/S3
fq/yxi91TIZ7II79xrPutb3i9/dahN6LCJPFzbtPLDNxJqmLMpYoYHZImyfFqraLjaHz1Vi8ZbEe
rh8WbgjAYxd09GCfw9j3eQgYCqhRQgVmIiVmXyJTIVUpvJW4NjDGaKAfYNhgLT23UUMQroJWxK9L
omyQwvRf6KmQPe0H+JXooKiwr8OzqVKWVJD6U5ZfJpCaS7cskY23Gr0Ji9YtUQChiXWH+dgdkFLe
8kWUNPFQDOqpTSZd02fbmFsDNqlWdLGvkKdRtejiTlgfFKyOzc+UotMtkPnS1b1SXpocqKGIGLed
R1kl8h+ie56bQZ0sjXWTTEu1BAJjtPAJNn2QbskbdZ9sKVopOqw3obfcZbrXAqUIiGJB0lfl03U/
5aY2eLOAvAMM8fRwnDtRKk3pKE/vH5RWGSjtQ4GnS06M/bhJHkVXIw8pAllB1YYotwW8N8t2PTkV
OhUS7sYsJ/UTLWskr3MEMAVlXhgrV9RU4n5SWwcTGORvENuYq0OPdX1cc6yvKdVup49aG1jTnAvG
abgJhkZ1NFD1hFwiW3KypaFvyx5sC9NqdIHUZuOxBiDfTzGIfFiGRNlJVdKRqk4wKCLPvTs5Bdiq
wjH7XDROvxmqtnQdsysDwfflBfWTH8ZWqtLcXJ0wwg+jONTqAayllWs2JAKdeo+EssMsqATokejQ
8rYdL3zIDoFfDmp2TPzTnMpsnSVGhz/2wbsZoJolWJnIAhP9jGyQsqiCBV2qcU56qzuOSRkJ4jiv
J6meLoTxnzKOHUmJYcY8Np+j7XQcTDd9nAHCcCkT/fzD+rF8s75f/2rctUGDl5LqKDryyPNDqYWj
YVdDhDvSkndTWP0cc/PndRPcg69Bkt6BLhO0ymQmu9B6OV6irphI9Jf0FkUgAYz89ub/OLuu5rhx
pfuLWMUAMLySnKgwypb9wpLlNQOYM/nrvwN57/UMhnfwSfuyW6uqaTbQaDQ6nNN7IKXaNb0nr74s
WuKRQH49Hz0xCrvVidZDYJ+gA8H5ESG8KJjkIC4KgTIc5gLQqGKnd9olzK6iBMe9WTcGdc3qCZen
e3ntloUgvYxEFphtPpb2SJOGAiDE5KanKLZfpMXWCG28CjtDxjG7aAc4Qf8RxP9+JEhrBm3ODAiq
p2SVDNmdlfePl3VZtoMjGYIddEFeGmYPGc0q3OYoiVkPNtAtwAu2i/Z0VyeSxePbLMbWwEr8r06C
GWQDuIYyhy+eHrp6O+6qcZ/iQZsG3eeyA0AmwOysCsYTYDCgAqcLq9eEeq/kCsldq473tpazVQqU
Ghfsta1EJ3G06EMUJ+bG/BLFg0+cZ8v1VDEnAoS+eEjtqyruJ2BYj4n6zPK2iDBwlGt3M+7Z300S
2DqGbxBf+cEEeN9tZlTVt8t7Kizxn6+B5hgMszQd0eGp2ehVM0QNR23unPkWaTAbPl7zahuJwkm1
JAH9sjBgB+J+tW3g2wrCAiA589lBz1CrqzHGZGdho/15an+nSS1jshBO3h/NCNLmQH4EqicVjHVC
LBU4nGlNC/LG9qoxrlZNamOcb2RhJDkawuk7EyZYqgKwmSy1MK9ejUbrZWr7qOr18+WtkikkrF7e
WMCUcCCD9J3XO6bLyOzHwygxUP4zR4fujyoITjD+hkNxNiANAgAlUuuscFkbwwMX3dA+JURL3w29
CmNvrqsc0WWbDpP/Bf1QesDANEbMVXHggOgAoYuDCCzqqUbcLkxiT2/mEfVg6UDuoiH+FXWWPDbA
l6vE4BpEA0DozjS5apP4gfY4laHdSHzLkm1gPAp8HzrCPUMEZ0CKBzBacC8uy5xNro/3melIzG/J
NI5F6KcHy247MrUmF9GaN7gACo9GztU8y2LXZTmYCVFRmeGQy6dycGyLOtAhh4Z3WWRsrDxyo9GS
LJhEirg7JbrsyWDD0PW+HTdB12FYOqvKu6gD397nbQ58F3zWBZAAmHY5VaiotDaLJ4iabTyJwytL
B1dKLQFpWDaAv0KEh/BEZo2yHsySY8TYdY5836ruknxzWRX+K+K5BZPFB+cv4H2IcapKBp65OU6x
N6UaB5umZMZazerBS3M1c2NisI1JO3aloOl5d1nyon4I3zkzIAJQseWJ9IVazwo8bRhmB8xH+JMj
A0haOrBgnTCQJgFDNBGfJqMz/nuG8uh2bqzXgSqHWdFXnFD5sjJL7u9YknAhJs40ENrBIlhO76eo
SryyRD0iMnc6IFvdMPkkE/uHv0Vxk6Nr2Da8n7BvUZM1Uzahuum0YOm0afhA67aW+FYxdPtXCiey
N0EXYpnCBZVQZTDABZq7TUookKY1NvqRqc0/8V/DrWIAAKFtAMmU2EHmIZPIfM3qLbdRbMsfeyPZ
R12jfC4A//NNaBtAOR81biSmTy02HEE0ixQRxyoG3Ef+i1UHiqf+5f1cciacUJZTLIDB3OB/P4qL
CUlZ35Yd0CrVaTtMpTuOCKcsCXaNOAHyRxewb3CyaNMBPNOpGDuhatYi/PfoQQMCfPhmvYdbXk3G
LOJVobvzalyh0vuIKqJEwaXTxxkm/5X8kRI7UnAe1CYoKeyHBDoDGFNhX6f9xCQ3jJh++qOgjeY0
DaYKxAJBQcy1Y1TbBP/ntM9ezAr0o+7o6yu0cd60brxjKCcktxbHcA3cbA1CS2mSe3EngZzOyR3B
gCZWMRQL0IhYeeJpQUleiyGwXbSKdF4U2M39ZaNZ3E54MgMVetjNeSrIqFpwF/TE698HtMCTveEb
2wRTUS2KJuOq4y0frWeixUXaH7Dkx9HaYhIUa1CGMvh+H+3nlAD8BqwgxCP3ILZZGZpvAvH0QUFd
wXkwIxftJixaaV750HrKrvh2WfMlRwucDTyBHECpWWKwoqqzWXcxOHTJ1D+ysrxPLSSEGgXDrlUu
pYBb2tJjaULcohptbtMJdxbeeauQJDt0qKymrpds56IYwuldcHVgoFW4gEM1plE7IKRFfT/1WBNq
G6Uo0CpXJOTl8votiEIdD9wxyCCCskZ0N0EdBdUwRcSL0bg2mj/04skcJOgUCyce8/ZA4gEsIZ6q
4pvNqKwy63UM9rAGOFwGNXdqG0jsYFGGbQC2DMfAAdvTqRUiGxvPjgMZ9WDeaZ1234ZsdXmplkTA
rVi2ZiKaPBu+aqNAaSMFNNHT6NgbYJpqYIrvdP+ylAWDBhM0DBrk4mjxEQdtA81GgGohsLcTslOG
4BBp5i4oqN/l6vtlUUsKOWgkRPM3UMyQtzhdM8NMUMSqcHbmAMVw1XzLNVs2Wi+TIYQnDlapbgzs
y8wStlaypNoqFIhclzVZsmLwIyMcQRIODViCJhnpiiDrAF9d58U+YsCuS/PA8RllPy8LWlSHT98B
wcJCGCAEP0bdBAlrQEQ8R9PraGS4Nyb2ScgvfnWB9+GvEP4RRx41UixM4c1YszIdt6H9qka6lweq
JApeMjTURtA6B54gQIYK0QyJdSO1KqzZiLG7XK88iqxKG+XrMvjnK4v2V5LgztLZyIp8LpFBslTw
dtD40KpjLwkrFk3gSB3hvke0j45AyufbCgxlBEm/R0Oz7o0GyoWX1VmUhC5fYCogQsPNc7o9Thmx
keqwgdpwfrd1/dJX9GcOBhaJnAVbg8OE+6dopOT/nMphYR/QrMDVTatezTx7jNV5M4y4GbzLCvGd
Fl5imGlBig95ZcvSxcxT0AH6Ik3gB5SZ+kk1bixna1XmjUpG16qeLwtb0gp3AE8ugEwVcfSpVslo
NHrawBj02gLJXFA+ZAnJ/MtCxLoqP0L8pvmvFHGPukRHpzRUigqDfGOBVb2G4Iq8idEj2mD8kwy/
9dSuD/lA7MRjcd48Jk3DZNNL56bCC9g28pXI2qMkKBills60ngoLI616iXvVTr0xBbEUuvReLyt8
LojnDfEksQ1IPLubtNJUHcJBNHOtHVdKDuDmenCCdZMm28uSFvcPqDZAH0OBABHn6f6xnjr5bMJt
DEXfemEIkipSVF8wfU4BBwA1vJ1xnZ8K6VM9NMcR6vR0ek2HedPQ+fdlPRbcH5B3/4oQLCS3HFY7
Ok5XlZV4B+TXZVit7TZ+s4rs8bKoxSUzgcsMswTrnlgJH1IlRKcmjJEVgW+2xcEoZfiDi/t/JELQ
xqG9E9QGtEnNYWO2iQfU5HUzzhJPIdNE2Hy4bp42bpE5GRsD42nszaSyqrZMFf4NR7dfnGhRwmdR
MOOebrWkiFYGJ2Mro1rWTLqoDZ6iyHLCmyOqO5UU1QBbDxExuAjEfKvPVizX/C9s/ZEIYcEa2qn1
VOEq1zgmRrAuDE2yJYvLdSRBWK7KDDWgNUIJFayTKxTUbpPIYV5L7y5rsnReDFxEiHpAwIXy4+li
gdc+cBDuIu0DeigA5R2acdiMSf+zKxTZzcfdonghYYAApL4or+NNK7pN/P8RZSbEwH2dpm47suZQ
4hUB4DUHYObrUFXz+zqZnG4dG3PxWKuh7EV9bhvwo8D0RZmVIy6IDUhhzCwgBYDySwNH6S42i8Yd
1CiQmMfCPcXFGDYgzoFxBe99uqogLsjQthGZyFKY++4m2L3PHgMLrexQnauD1zl8NmoIPN4X1VEY
DZ3Jprh1LdUfwuk6J83DZQORiRBVIXVTRyVE0IHRxDOjqQP2kzqDL/2yoHOLRz4fyTHMkeDJCgbD
0zWriFU6vYaf7QziDslvezJ8Gn2hHIc2HqAHGwRDJgjATqXY2Wh3s4kriNlWsqZW3GXekBTtsx6k
cfZplTAtg74haIVAgYjIdHbK0TBTQrzWRHk6y1zFtl1t/EKQwFkRMTiG+REEJKcqZTQwVBYicGUO
Ih0rGR85GnyFnI57eYd4QC+eX1Sm0QTpoFP4LIeJ+K6t5wou3E5ywN9F4fSYsUDxa1pi9tZW013G
lMl1qj78fOkCJo4xXhvHVkfgdaqiCk71ZCxT6s3GDGL1BrU52fzYufnxKQ5AM6KchDELsR2qJrkV
JwmlXtntFdNep+Vt6Gibyyu4JAQpQwTJaDRCaVOwcSWMB6YDRdgDMe0mcx6m0fL14fM2jvgHPMXI
m/F4ToQaGrTKrMCgRT3NGv0xH8FZCYYTKtkTkUMdUQ9Q3jmMBLrweB1deGkWGElx4r4xPbIZVsFe
OcTb4kEBx1t1G3nsnqPtNT6fpwD/7q7y2ROQNJC5vC3WJeaHgcj17fLinr93AP6IiiCKP3jt4JSf
GkmWo/rdD7jK5gK0uLVp/crT5ocdVSAmN1kGlx9K/Py5bzyVyA/MUUwzhQlp9RLOZFIpcxXVeS/q
6tM+hMvAhBZ4mfmuCiYTsQ6jFT0uzVLtd8N0V9QAu66z9eW1WzLMYylc0yNNtGqokYDTYf2odA9W
sFa0aZPlsqrW4oKBykeDV0RWWbR/kKY2s8MjgHn+FRn3tQy7f6G+hB4qMMLD7argLxZNP2yArtQi
MeU2ZgRWJ93QmVu0c7VluI/3Za5rbkImy63DpvDVMc38kejNuzPH5a4YA7oNk5x+//zaghUYQI1I
ydqYrjhdWwAej9Oc49DrXezT4TqmYP7JPn0JQHGHP73RMQokVh7nHW3g3GNuI+oV6oFyCg8SpOnR
EZeony6Jn8YbgpnYXV3NTRAgKi1/DWPosfSHoZiSa+bcFiEEHgUwqiC5Vj8aV49UUWsUjUHkjmum
/pkYP7W69qjMUM6vMoS7eFejBIlnqCHO09VO35Vdixe8ZgRIjk54ImzyoC2uajvM12oF/sEOBhqj
L2N72RrOjwAkgwEWCOKcllzsu6IFbXWaksJtw1t1Lt1O+v4594OQwB0hzADpAzGQ0ifmYPUUeAzb
Rt09y+/TYj44BuhgOhAnAMX+C1aBJzfqXmgoQ4lTcLxowmn6ULWRO6jBvudobkgezNL6tIuCWggP
KeJq4MqLJY1YievIrqBW6HRgW2pw8TgDUoG1NsiKX0sWiBcuZOGORkmY//3IArWywYcMJhRS742o
u7XT4Cmb3r9gCEdChBOr9WCWKBk3c3TEuUk35B4ZWsklvWhtR0KErUFAmI1aC01mqqKhugwOqXxW
bVGIide0xV9VqNacLheaSKbemfGoqhLM38WI0nTZ40BswkewwcvZOuwL1WuO93Aqg+rppBbc85Ax
+JUn43uAcHiFylPssprtnXq6QgHCb9Wm9KqiexkBaFqzSgJgv+Q2jr9C8H/EnOy5B1YrOCjUIfHD
lOl3rEnT+dB0IFy7rdAIGK4oWBbsLYcC/8JbzEJJD1lQ5B7P0oFDoo90GHEEctquzAF8xyHiYon7
5XZ3GuVjpUFYiE5Mnmj92Ikj42dd7bSMQcewNb5NtRm4ZdhTzKlW37P2k4xBf7b1SJiwrcYEaic1
jkrXUmPnplJSlNWd3pZUKs+3DUNF4OpFHRvUsogPTo0HvFhNy8q4dJ0y3qRNuh4GwyVR8mJb0Zs5
h1tSMlk54fxQQCbeKnDEpomeAOFQFBbTk9mBZkWY7BSGWeMIfb2XXciiXmgNAPY56NfPKrBJgfdK
OrPSNW321nfW/WwABhCYKWtnZL6uNOuKxbV3WeiSYhpUM4AOhOtLDLH6pAljGkCxykr8SbsFyK5E
rXMLRMHf5FQvBGHAWa00HeI5DVHuc8dcQyTaMKDYF9Nj3aR3VWNKLq9FYThO/D2mIdIWbCOO0lEP
ogR8mXX+TsbJS4njG3P7PRrzl8srZ+hnRwvOA30rKC8ZH3gBp3aI9mozSGqc34wEOQYKem0Va9HP
CFRnrpoyDago6jvyFszLmxhh/hAZqyhk0aOWN/OV1Ue5Fw5K5cJF1C6xABiKyCZ1Sa5iwrOdkG4a
5szVu7bxuqZo3m2rB20VAQQLUVTiV8UQb4gR6m4+0J+q0ute1We/bI3TzjiMrC+ru7Sy4PfDq8UB
VArC/VNtlSHUkyGEy7Zqx9dGHU05vfXLzpwrs4lk/VVLVolhDB5T4dThxAnC0A+apGFWukHcRddg
hc9XBbrmJMaydOBQj0bjEXq5UFsXDjXFAGMM3GWUPNFNuSnDVMN8VgAMxXRMYldB0wWiEztT3CxX
ZEn6hY59WA+aG/HW5rhHooojTcKmrrGeUa0eKsW5762WrcyAsF92QMNrUpPSa2wtcnur2+tp/Wh0
tcxhC5vKcbl44xXmBmybs5YJDrurMyUh1ggMq5ZuC4xaoHC1BjmSXxNN4gaEKOxDFPKA2FSQ1XFa
vNMtRf8N7WmAScMK0TItTA8p8VVQmRIz/ZjfO7rwPuSgTQYJaUSwqBgIm4qpgyKsGcXIymv2koJ9
OHYbALzexyvTH96r2ud8oi/OC1uHa9l0qmC2f2Rj3gE5IbwO0Rh0qmPZoc3MrkC9k+nZLu+MazLH
kstPtJszGcI6pkHdsRGtzBjKHn0CyP54H27oxl5H91+ZoQPq4H/VEZYSjQeNE3HqnQjRudG8aMiN
XHYqy7v1VwQVvAoatcxyrCCCI3hM6lZDfNIC1SzwLQDjJW+Tn2zNZtPetjcy7g/ZSoqtf2FoZm3K
V9IA7NO0aly2J3ccn7y+kQ72Cq5G3DWRpX7WlAZpcoxjk3tmutqruQeQqV9t0D/tt3vlPn1gT+lD
uso3X4EoOdpEKhxxe6rUPtCgpYOIiUX+xA5jLHGkS2f7WAY/F0dBJm49dVJsaDcM8dYcm22ilA+m
Uqwk1iLcuGerKLzkUO+aO22ELuEt+c35gWPA7Sk1kBCYH/rUvyxOcppFoICexGGLXj7sWYlxjhqp
p+Rzvcpn+gj+oorjMjczWP+MUTQlnjyn/GfSfl5WY8nHg94GzUNwuucMbpiVz6cIdUC0QxouusC9
wZ5cIzz0n2y7+tAGno+/M+D8zmiNbcqU2jAxWd3MOcMzY8jdIMsl8eoSKh3SPAgoVYJOGPTun9pa
weIRWUcAeJFNvXPW9KqrXNsvV2AvAT3DuJmuGEd3/tKk/LFcwe/WWUmYqnzIzW4NUBJlbraft/3W
WtUQrl6D8BFIQ8OW+d2defU1bKrjDxC8sTlGmaP2+ACj6O+zBAaDdElhygiBl6zewuqiZAd8tLP8
ZgQ7QsYdYupSfQoM+hSmrewcc58j3tEWJhXRAo2cnSZmzfouK7VshL9AYz57w9TnGtXbXQTCUXR6
k6thm0kc1EeW8ZJEfkiOPJRugstWyyCRHgAd89A9AM3Qd1btKgtcY5WCRUF2eYo5jj/H4UhJwVAr
O0PaKYfI/Fpbaz69ita8n33wm7t2I4XmXt62v0sqmOdU160R65CmbIP76HsJHgWu4PAdIDXe3ADN
Pvt22a+I7exnCgoG2Y99p3ec31DZcpAadtXnbjZ6yQGFhsCPPWdDX+A5wbCD43hjN5LY4aNM+L/3
VBcBWImWlT0ZIL9fp0/xY+CVPu6F/Xg9XnNUkHJlocC968Ei2fjj1kZEUeCQggVoFa5h3wmQpMiD
ZE2Wbqi/lo1p0FM7w/jfrJIK38RxnjiCOG3dDFBBDgiOCgwC7y7LW7p4j8XxzzkyazUAXPnID1JS
b+ex26TIhKDpUXIRcku9tNBCCNHpTpAqBqQ4bcU2WQ+2aXT87E0z7fysM3zwDv26rJfYciHYFjoJ
ThVDqgKt9T1EqvvmjZPUAHd6198rvvSYXj444Ls+lTRhjnfIVUjSN8FNAICX7qHZhHgszPv2DS9Q
JqVgkEkUfFGbgbuz577IClRApev2Lmw1SWpTZhiC88lpzgyVO582/DmjalYmEfqBZKVpsUB3tk2C
18nhAcB4gMPEgS6HHy0/+K3b+fravqqBO7SWXcNSiYLTYV3LKuQogNX2qu/1lbatr+aN6erg7UtW
ABLZXDbExeCJ31C2QdCLIc7RkYboJOO34VjeA1Lapep3S13XvSwNt3xbHAkSDF5LMwcN+BCkHYz3
egf803WARASw1PKVHB1l0TyOpAlG32fqWKsDpBFQYYzDXThQn02TxEMvGvqRFMHQ7Q4EYUkEKWHo
YMaRuGkp6/OQiRDsvMyTrstziDCS3AWHvdtr68sWsBw6HGkh2DiLiihx+M4As91vbjnAZHYD0Lnd
sCPfYrw7ZDYusznBxKsw1GkbQuCoc/eA6cog8YHNuw1VWQ/fomf/q9tZJw4yzRWdgODVpPWmLu5b
w3JjWrt5jv7rzJHYw/8wcuTa0JaM0F2cF83LRBk7A1hI9XpcG2u2wlBDfdWtnU2xHn7KqFGWbeOv
NME2MLrTJjXBwyevMgDA58X8GKVT9CKxj+Wz9FeMYB+6WuaxqkMpNFFdt4GrA7xS247gaLUPzm9U
kQ7ovpa4pSXVbE4xjqZY4mAw5PTSCpK8qzqthInMCDQc4DrpzxK1lmJ0NCHiQYf2PVQ8hNWbWWaz
gkPhEiCRgT/0oCquFrrZa1mDrjFfKTt7kFxaSxkZS0XzI0VDFe+tEJayG5RsxuOy/0Ax1j3NbZ45
uL3u188yLL4FW0RnIrBzAPmNuhWyzKdLqERMbwp0DmDbgntrPV8Rv7jmiEocuV92pM/3C8LQIYMy
CAB/z4gZLbsemkyHsDyeboagWmcW+3V5w5ZFIO9p8WlaRwTrN/U5IU5v9m6p/cqRYk2JrN+fr/5p
GMgbi5EORMIcIkTWsdEZyoTM2J28pu7gGJvSqjYt5naNA9OuB1MS2y7v0JE84foACEk3jQ3k8bbb
ch3sQtBFcVB0BPC+rErFT8wl5QRzB2JNFQY1hCXgOjC2bDOsm91XMKhO11Cw8GIsaVdznWpVfUGX
vgc0it8Njf0vGIMFhlV0zwEm0RDE9F2iMAzI4yAp2W2Qobw3UFviIRYNDoULghk7lCw/DvPR28MY
ELWaEzDCWvP3oLdewV6/osRfAcIJbUYrMmcLAjrN9M0MHTD5+2UJ5zctdgP9vDBrPDGwXoIPiPUS
c+6QoOS9p0zvTgHM/+QV9cPP7gcan1AOQKcQ2pQAdyY8C/Wia9Mx5g3XtQFuTyQfCF1d1uXsGhJE
CLrETvuviLrdpxMSlvGOAGnnshB+Ck5OCRcCj0nQA42mP7G4YtdN1s6Tk3h8IMvQE8Do3KdO41kR
Ou9byTDDokYOlgsYpjpmksVnZ9YyNQw1UNP0s9s6sa+inDOVsozimRFwnY7EcDs/smMwDAIncYKY
NC49ksfe2OKaI79q1fnKFh1J4gofSWp7re2sApK6KPNLtGeCJcAdG0lS+excCvoIbrNSyDijDIeB
uaC5L+L6OQEM3WUzkIkQnGXfVjZK1WritXq3p4NxPeZ0/XkRBPcYUihoq8cOna5VrChdlVjQIkMK
SU9+tFRSSBOxJ3ALoxnxSIKw70BsY6NWGImnbpoJPTirKPLV36DU8bNNiHLU7/jO+Z3ccs6b+E4F
rWbsy2ozS6aH7nG00CIq4OOjp0qqSVo5ag4ly6j0zPwbBW69hix91cgGkD5mR8STizOL/D/GCgj6
V09FJYFhkziIE2/wsrfkerybD2SjesYaA1WrcF9v231uuV3qBY8EFPHooowPMnXP4zss+fFHCGHr
AMLxOYqSBIM0yR1IejeOZx6Kne4y33y4bD/ndYJTWR8ZpqPDFgX9HDMFCufXypb6zWp4K/bhPw4o
FoZr5ce8ar18I0sXLLkskDqgmQZ9y2igE6y2qtHgHc98si96C6rnvCt9JZRdJueBEVftSIpguZMS
U0ZUSAGB6MZaFzfhpl1ZG87IIw9dF2wUfXoo2gO4jaCHRzjremlGhlZUzItH4Be2HJZXHb2u3H5+
v07kCAY6lLZiYGCbedOm9fMn4hU/cL/MkYdBNijGaX9AenUlpajmWyIcjBO5gk2CxWXCUHrDvCx1
5zW7qm56F6gzb/wp0IJC8PMJR8AxHS2oWPIOndC0Ww2KQqCtbThyPttYP8bf6jVy1S4QWMDEdnlx
F8wSNXYdEE0qB4ERe4hjo4pI2o3MUwDu19T/AGfaraiMk2pZismbOmEvaL46dTE6s4rCCibmaSY4
vOgtaXHsVFlS6aNd92zDEIIAMhY9HvDggpgxMJRhhjLFb7A1gW4DZXTF670Rs2ZrAIHvMv6A23x+
BaGWjiONPvOznkOzH3pHoVnq5ZrzpGbRTZZZP20mhVTnHy8qhxcc0W0Ei4BbEy7vBjEVsMZ15jmP
w4oACIkgD/3nBOSezBSXrkCgbqM1D6lN8FWLdtEaXamin5h5KjC/s1sOhh2uWte6t67CPXkaPWUz
3zDf2RVb6+4LeP84CbzPkaMAqCAQEvxYXM6VloBDz7MTlE/1N00pr2ksiSIXQlaOkUt58ysQnsRW
Y1svNBXoqDhure2zAF3z476KVW9S09Wcss9HRkAG5YxlAE7gWEunxtnl6IHsOwWuOTZew9Z6Kxop
bMLSOTuWIXhkSu0SaK8BLpnX5Eldsauo9cAetOK1RbSFZ+/jc+xL8yVLfvJYquCfbTuJx6mFZsku
eoq38xUyDah8czdZrGN5ov/sQQ7jQBssMMEQ/QM9XVjJiUUpniIpP+aO5re74abwwBn5VOfADi8G
YGb1q+AVvIeRG6PD8oestLYQ457IF1a5yeDJrBHyo/AlNK4r5/6yR1kKUE4ECAuadXUyjwYEkGBF
UJ3ZGlf2zvoRKJxm0ZsA+QLftsrvwzWRlU7Pqyh8cfF+QxoHc0z416mZmnQ06gFNuZ5xIPvZB3b0
s/JAXPuAA/88SMm/F9cS72zMPnxMYwrimtpxUh3QQp7VxBsKhvUulgHWLR4KRwOQGw/qkZ861YiO
MbpfAFbiZeS7br/k8b1afG76gj8YEA38FSFcPEZC+5gNEJH06IDVwak6Sm6ZZZs4EiHEj4k51Hkf
Q0R+Xe80H4W7GMSHGAwAWexe2dtXSCV79VraHsGvZvHaOVZN8MShptA4D0z+Bn4It+m6x1Yd8klz
SXGwIryJlBeJ9S+5ZbSS8OZp9J4iTXW6X8Y49FNn8ExCCf5mBEFwYWxPQUwbe+129GaPvqDDnq1l
sydLfgXxMxpuP65zR/ArJkIHkFshfTHteeNJvw13ygYNGZKOkyWTB9oesLg5nw1alU71S8pyhEGB
Ws3Srg3l0GWq5KZZOsOYQ8dsJOY7ADIrNkLpdUZivETQAocX3QTuDBdUFv9U752ftGseA0k7LhZ0
OpEoeCwgKXU0jkxIDF9L5brrJU/yhTN88vuCTczx1EaYgYg9u3lJNeaqSejlsorhR45KsHWk4Dn7
JZbtvLABXKjOmKMZUp47MI0Rr/KCxO3B9OkEngpapdsebw7DQzmZ+LT1C1kx4LzpFZMrHKscb2Gg
CcA6Tm1jamq9C1s19vLU+3jAbVDP1p9cPcetNnsoIbnFIfbLRFqH+MiZicoDfc9AbIl58nNc2DJx
8kK1Ykx503W1RynTG9fqqvHyR8Wzr7Ob+sp6TtF2m/mZ4kU3gCjKHg1JSMbt5OwjOF6sA9wg2K/g
qwG3VIRDpsReUCc7NQJO+9bobyNqrbQGfffxu8TXLNkVXj2IIvhxVEUYVSPsQ5DxQmnrgIuWpKCa
AGutP9/qO91xA/DTjwQtgzIa6qXjciRWzECUaL0HLr0dI9Ts3Kq8KWtJvUyil5g+0syBjJjUjD1N
ewk6NNPfJZ+dH+OXHi/U/mftxNeWnYWpmTLISEns5snkjer3JHpqK9n0k0wZ4erD69RksQFBxYRx
/znGyLPjV7msiPVBunBufH8VEg5fXs9MaxvIsTRXfcgyf/bpNnqq70CYussP6DTyjY3xMuhu+tO5
GXwKanbtBiTL/mWrlOnL/36Un5rLSjNqnW9e8KYBZyDoNZfOMl8js0HhtutLEI4BOg53KjWBfo/Y
WXu4rMdSZvHEQoRAGTG8TSa+ccbBuW7XHciiTY/iBdt40ToHkKSbPY2bPHXz2wzkfM2W3CfPXztr
nBAMA1XoKxVisxIDliiA4mpScwNgMLHbKhI9l1fyrwTBPpV0DDJ1xuWUhj+YcjM53y+v41JWD+v4
V4BgmOaUa1qcQgXz3nGJZ7UuGjiREBpX801+L2sYlakjmB8Q6sqq4gs2T9+KXvUYcbzLCi0b+F99
BNPT57avQTAUe31ybQSxX2gOutE+H5Mj8sHu8qI0gF6EkAQYbWBCqAn2vdTdyf5tRPH6shoLgeqJ
BCEosZ2xwJQuJJiK7ZXJEy1/BdOvbEI3joyZZtkE/mojztgBotIegGzOb+dwWx7mKyQGn0u8sc31
dGVO/mXNll3hkTjhHg5tM+1rlAU8Tpyr7rMHskrXYFpf0dWwqcDnGXs1Cu7Zne5mkVsB6CVcyx2h
ZIHFRoysd5Kgj2EnGo5tGh36oPPi6K2JbS+V4gItmv2RysIpHrQJiQUHKnftdVC8jeG3y2u68Lo4
tpbz0K4pqQq6UERV4ZYndinY42tpnWExhLQ5Ojtnz1LJx0Py6PbIkQKKu/bDUoz1Te7rz2ilCjfj
noeP+T4+mA+cDFGWLf8gIDy7PY/kCs6+Bbg+LQO4jWbVXht+fqiv1ZX6XGyQ9b1PHoKDCpJexdfu
usf/Rw6Ku4xL0oXTPrZT26JBCLfZ+wcU20a5za/oj+l7vVLX+arcZJ9ufebhz5G+wulP47rMGi7R
VpWrKQ6vQ7XdksLYkaqwXGQjJM/G5Y3FsxgTqR+Bl3AmTZKoYd0hNu68bmVvsjd7z6NVnuDG4CI4
Nj3gLiHfJnsWLy4tUkE6rw/i/hTkRlk9hVWEW1xpJi9DG/k8v4c9WWm5LrkXFlUEojWwzTCmycsS
p5HP1OSjkZc8Jnkd9hO65NX9tMKA4ZWymu5aDIG8hF5/I+c0WHI0x3IF2+3KMOp7Bc+Acdb8sq5X
efXNdCY0OlKvMiRV+KXb71iYYKpGx7IZYE/wrQMay6o1fJyXOT8ue5slbwZ0Xn4BgsLgDIAMqCyG
0RIjRinpF4vfxvn18u8vXkhIR+HnUc9EtUXYKrTGp7PNX6q8VrUZNuEPh7Mep3ih/r8Yh5fcJzCP
LCTsgeZ4Nr4/AyRT6ykUGtflrr6OH7rb4WFGmgbZbZg+/c1Z4XR/Ah/NjSzDvbhjR7KFHWvydqZ9
D9lTcZVH320MksmSQudjDXAnx/oJ7iQYSNkHEdzJtG93xtbcsZ3t8rExWXi3mB06kiQ+PmN9LsGp
BUn00MNRzxhT47I4hzqflZS9MySLJz5F1SBV+0TB4oV8AoV8I2GGlvlMkvNalELQw4CxKnCbi/FR
qikBwB24lMJ07egKhwp4O0+XjX5ZCN68gCcEaIoI9dGXjYJ2LZ6FMqhnT6gGN6C8Z9LZicXDC2iv
f+WIvddzmqdlgYSal2iKx+BmTbtyAIVdvjLdcvVwfJ4y465UUr/UzUPYOWuAZe/UMD3MlXRlZR8j
uH/atFZSazwIY/11WqDeZ9PPktJz2z/SV3iiRXoOrGuer+zqF6W6ysjz5X2TqSCEdnEb/vveaADe
EKqPpQwuYtEwAPGJTkFOsHuWcC07EwTlOmIfc762M7IxjfFRCZTVF/SgSImDVATQEKawFZNjDLnN
nzR1Er8FrfOiz7HkLbusyV8RwlYYjZajrZyfo/J3VM9rtCejobeUxTJLMQUmZ/6ribAjXWOE6KiF
JgD7f646ugqVeDdk+Spuh3VYDKk7OfRKHZprvbGvJ7PCi8MpfDPvcLkkyiolvhNEX7mYjz6Km9FR
5FxUk9ZNA3Qvzd/JhNx5j2KtEkpS2YvGeCSF78CRlKDpTKWeIQXgc+s8+1YlpcRMZIsrXM14lVag
BoEEtMluhv5VA2lZEW9t4M5ctsdFQYDUQcM3J2+0hAUb9KqiVhEgvwPC6Jl0e5Id+oneh6Azuyxp
cdGOJP0fade1JDeOBL+IEfQkXmnajdU4jfTCkBt6C5Ig+fWXGN2tutGMxo5ud9+0oWoAxUKhKitT
2LTSNhpt6WGpaofAGp97O5blniuNLow1/1mMsGugNeuXvEB6jWm/bYMp0WXb7vtt5csuRNmuCckm
+EH6abKwlqKGenxYpUZc40ahQObO1LavIkcxpKNK56sDRgvJILixcKsA6nfqdaNVOyl6Ua1fKnNI
MNbAck/LP7ek85T41QJntXqjNZvLp7ZSRkBPFHEKOq7IERGyTq3GfQQkJcj80IjSXqO3YdvWfoVr
86X1nyK8VTCeBxGen3PgHHpMVzDNt1pgBuJH8vPyLzkPa6c/RMjgcjqkbRnjh0TTXZp+6sefqHBI
fHTlBXxqREjh6rxt8SB3sNpDirneRxcqXsBP3n0vb9DQeBwPfragf2R9yz4VN+nnyys89ypunJOE
Q1gS1EFCRO3HMR1yAqE0M7q36eIBW+M1+a86e7psZ/2NBrJzLIWA4FVEX+QaJNsXwCd992Z+4crc
1cbd04BsF9/gFQ0ADZUNkaaRKxGAc1/r6LRzUUGxOcuYk48OqJv9pch0z7GSbRQnslGPtVcN0E5g
kEMHDjSHRPATuhgAF9u4l9jB3fLcuLniQBYLLb+/YBHB2M+xMcFfNK0hfZrwdBLKksUc2HofSA5r
xe85jgNCmcDlAzEjeMXMYKTQQSeGQZyHfrhiv/Ib4pOv9eix6zJg1B9tH/RiHwfFQV/xyC4/zaNL
riLVmBhqV/npUCDOdKHtPAxdIovZ/OefVn1gBi6BCAOpSXDJnZppKjeaWxPLo2ELASQwG3BIRHmt
fEp2upd+fD4b3WHMhQAYxysU5zwmuLaHzI1LX81+Mf2lUWScjOdejjANMCtEUxCpwYBxuqB4GLV8
pgiCdtnZIXhfo42N20DiFqtWUBFHHkkIZ0E/tRJFClP7BrFCLYqdObmQaHAbKZJIduXwPz/yATuf
zKXRDJxL4u7zgh0yHWXHad7MWRQoyvyTqewQg4C3SeNPH/d7NJChJQbwvAkieyGNzWaI01pEwQoP
5NX+Nt+koRuY6KCz6+FpvLF38p7uCkIHE4Pg1uaOiHE+kbZtSekwsqnu4Ixz6AC7i+n9bbTnVpVt
tyXB4LPPsl7hCuYVzw4QQeM030WKhIt9Lpqx1+axwGseN6txvXgZ+NjBm4v+UOh6VfwvaApWwiQ3
CnAOcj4Umh1he2PwqFV1pRZ+F6h+v4/nm2IDRpGNFnbmVXaQlSzOoxgfwzSwSkATwFUk+CtUmBz+
IC78xfqZkKcCcx/2B7mN0c0+tSGGEnMB+GHCPqKatpmSK12pdymUIiWOef7pIeRzoQiArXF9ijs3
RQoUUNyUgAWk2jsW4BVZ0HweMVf9Ym6aw1B52Y0ie22JRtGiB0800gN888AbicPV88IGB/p9mVe+
0W9KuRk+FRv3vuk8bfbSL9bL8rVrPekEuZiRcKvoQQBDiH8w2ybcpTnQeA6h4LHQ4vqBDXrhdVHy
ACGB2yIZJUsUPQSweYi9gKWUoDZuozpzGmsGNRmMaUlL6CdRyMsYP2lMwJMo4/Q+m/gHVh4RBTBs
yLBgsFHUjisjkrttNBVe8zq8sW+Jj7gCfqLiM9s4h/Q138gu0vOjgzU0C9DAROEfPiMsrIaCFuZV
Cg++OXuOHX/tpmF/2SnPN4/bgNQHB32ioisEat1kRtYUsJFCi7kqb0p98nJ5C5PfXceXNd+7YzNC
pMoao5s6aMR79NAH2f2oe9CPeGW3QJYDUZ7NnvtY3UJkF4MI1v3/t0IhXnWVmkzRDNOo4OSxV83z
tC0wb1t6+WTIaO3Xj+zPdoo5l26NoACGMavbG+p3zZZk+rK/n//50b3qspm2EZhzPTY+DObPZvpg
41w8JyHatlGjJazl55QDATdDQ3DZXj4O2QqEr9WClshidLCwEESdSZ8+NUm6u2xD5m38z492qYVO
30T5KSjVF6awa2J/MbIxUEsAXRJZi0z2BQmhjqJHlgECgi+oTraGfWhZEsRA7lxe0hmtlngyQjBA
d3pRodUM6pdr/aCGYC4Fwj73Jg+9OXQBQTUXuN+Rzbvf40AmhSg5M7FrENUqeEZG2J7zKUTa5SWA
01xeH//5FwKE2Cloyr7szZgfGShpPTBBXGlUDfVJe45d0OlZyi9w0V7RqX68bPcscxP29T3dOfKV
BiNz5WJibQygy5R6/Z4jZiEIyve0AN8JXrXZIQ7+T7cRJ1n7qOzqhIcltac3dnKvtsreMYPLq1v1
zXcyX2TE6IwIH9s4DY5SODDCHNWzZuKrKvWMSgI4XHUPaLJj+gr8uoY4L29EOmQyKQCUavKpsiM/
glD65XWcpxO4Po4sCGE1ahcouRkGYrjB2tusBLdTNVzZSjLvNKr9TQwEiQqkNQAgOqMbYXah03jC
clBuV7xoAFv4wKTPV37jnTn8kRXhe247UhfdCCu2UbivIAEHG9/UO4ATlFlyj7uqD0qHNVe1mel+
XFWZl8aRDukefZZEy/Pjg0oJhqkt5Nga16E4jZY0GXJrLKcE4mXLAeY2rf1y+fjeYQIXFisON1Yj
q01l4B6yrQGX2i/XZANMEWoPG/ashG3QfIufMhcFMg67TYOE7RWJk65+Cn/2W5wEiXtlRGUJLpTV
7r7L75Kc7vNoc3mh69HkyIqwl/OUz27TYaF9ED+wN/IDOA3PuKp969Z9zG4RT5wXOe/P2trAVoPS
AUg9MDLH//wohkXR7GRVgcw0t+erEeAUr9D7nTL2quQ7XDUEOAhKjODhARnoqaFWHTKSlAiW2VCF
KgaFMnu8ccbw8i6ufe1oD/1jRbi+HfAGt2iiwVsYENJuFrhAMZU99CMy2bUjW5BweeM1pg2DDlMT
S79pWX+P1W2X5YMC14AVA4h4tCLhYzcYuNvRYiq8siMYn2wzTKd1bUCrQrJ1ZxVawRIR8vlKG7Up
qmGpD5LRK+5BXx1imEy7Kn0Szq/E2tT3WQh59c7THy4f23kcOVmk2GZwtMJhY85vUuJ8plG+T9Lp
+aMmcMW4BNT/YJyHGKbgf3W5GKh5FCCaJHn8Jem2dd0or39hA7pRQI6CrR3Exac+XpNIiw0bNvDY
/Foa0zciq8yebxRWcWRBcLqxT4e6hRKlV9HY2pK00zylnIgsFp3fMED/uC7oCV1DR1wQzPS6XeuD
YiVgmnUPgBxpoC/qQiRwo6/vZLPkZyQOIBU6sSa4uJ1Sk+H/SMCH5x6womzjBtZWCy0oE4bSyheP
o6cXCv4uYNIwJKba0J0Q3ByU+q3TElhj/hhM1wtYwbA6Y5vsoAqoyll7V/fyyJ7wfrWiKnYTNB7A
A5XupkegYSF7qPnjgy4lcTt/vGD+BYxAKNvAzVG6P/W/3C5d9HDVxKtb9dZOocqzdKMN2S1n2KWN
pW1dtXMkKc/q6aFMBHVZSPdy8cpTo6k7qAtpYbSwl01pQ95ocL3eaDf6bIMBsIf0AxIubVJQsKWu
3zuJpIizEriQhaAqZJqIlmDVFPwHunbLMk194iV7mu+c5TaaQz5ziHKED4GGJ4wcNvXVHHDa4I+O
CcB3j207gjcpTjtFWg/bFBPneFTlRSxBuZyVan+bQOUPEBGs0hEcqAMknSUxkqw+YKE7PXOaEwek
I9NLSQFhq24nROqNDLy2EmmwsD9WhXSkW3RnGQlLPNvqqEfGqPPU75fD5Rmk7PfKXBRR0TkDA4lw
cDUzI9ceR6SP+BT5zFgWJI+cLMMBfaP6WQqWW/n0saZ/7Ilor2XO0WsdYK8PXARPj5M6o2cXoImh
e9BG2f1/6xOBN6ZJKz3TYM++sV6hmFUESTB69av7Q782d+lGSoezEgBOFigcWtkNqtPFMEhD9a2/
TnfOLj2U4KyOdniR3ma79rF8VALZqPRaDDixKzyyXIiDF1UPZ4HE7wMfgf2x+M3tuJXDAmUrFKLN
qCzMNVEn8WroL/lVPN8W4NVzk32lVV6yFLL6xXlCefrCEb5vUAP3SVnj48vVwrlXymTfjyr1czBA
bNBR/nCSfGpN+NQHXa+rDOIKEDy3FM1rujS9z5PceojHPA8k3rlyMeHxhpQI7RHQnohN3oJUc1dG
CF3ZvtuX4bhrgzGM/XJT+X/nIEe2hGMDX0g6VsmAbcz2HCaTbIDac7fqpvfl8x+roevImHANsgU0
gjV03CHlWvywDS/po2+SvVuNJIBNoCuD/hJq7MKlRwpQOGstTyJYOExBGU67JozucK9DXnUjm5JY
9cIjc0KgdPNkbgunS7yoY6+Tamy4thc1vlmFrJO8HpP/mBI5d5yKUcJymDK3JR6dQbOZdpyAe1r8
+r4OwNkieXesntaRQcHnja4fanOGwbEkpjdnGNctZG81mQ0hLqL5Qock44ui8fOISv6oPko8YvVr
OlqGEAKzIepnHbRI2Lfivgyj/bBhwfvkzIcxLe/XJn9icF4kVM0EUzMDrjydYGrs9c1sYjayu5es
ZtW/j0wI3yu1lmok3bt/a4ASPP7PCyjegsZBnrmudMgQ+Y4MCt9suthJUS4wyJMcxXz5neQsfkwD
461/QOFYTp266hVHNoUnYdXYDuR4YDOOywe0NR0p4aTMgvAg7Eg2UxT0E28YnecOVGdd8yw5qdUL
kaugcc4/yJ8IG1erxWBHbg1n2NS3FTxP25TEd3bRHlDRTVUFdcAC5c2UPjbW0+4jy8L2LeUwGdSG
5T4YA9StGNbZFdeqjbxqwmWibtRm9PTlkY92yDsLZ2iC35/Bn5ULm6u2bV9VCuxn+wGKDjxM2Z71
lr2PI8homM4GLURrQsQHsWLtxEnzOy4O23I7bKpbnjXKWrfr+T6BaCcGViBLIVbKlJjLEdSwNG2i
7de5ezG5WkWAQZWF//cbKyd7Fq/dMDAHehGU+rkg4+mF1vVunzqolXuTaec/I5YqPgrHymGqJhYi
a04lUX/19CCQaAKaB96gM94Iy85MI4pSpDrTJ33AI5zeWeVTrWk+ScgXVW+2jdHeNzoNzO4QMVn2
s/bZHJsX1rswrQC7NcwX2XUMHJ1ev2b2p7R/1NC/ufyJ8sv5pOCAeSqDQ1mhVGgAACZ4jp43LJ8r
682EFEh56HdsA5TZTsYudR5BMVWFEQKu7Q7PcUW3iaaWtto4tnjuL8amqCvLT1T7VYmmbe9Am5Cl
XxOHPhRR8ymly1ewOA3esJT7aHRfC11G6Hp+vkCkAWCEKgQ8ygTC4tSh4ryDBXfAz/G1Dfh+AN+6
In4fGj6IQHJgzGUOxW+9020+MSg+7hR3jNzUgcEJ4j0c0IqvBhOB4biE/3K27OzKP12i+Lwbaa40
OV8iThYYKoB2mxAjlS7afnKWx7MPVDAmpDBRWeu0zXG8Bgj6c4NdT/mn1jQORa8Gl/31PAUUTAn5
BevcJposrKuHIGRmBL0V8uvYDGwC6xBgRs4uKzdIjQofZFUAmtCQd6MMs5t4KrehA8VGTs+eP2qg
V/EvL/O8s4RloiJsAWkObDDGSk49tNGNJi+tsYEiEFswHYsp1YciqH07C+GfaOFyEcCpwpMIZKEY
jx2D9rPkJ5ylWcJPED6SdhrxiUb4CcxX7lgNJL/PJTipX7Yej/ik8GLTV0IaWFDYg6aYBtSLL8+E
eJIgfjtHWyF+OwD/A1SaMFAVsUfdKJ4y61kn5tvl1fITvGRESPRNWrTTrGCx5YBK5DRtG1MSac9T
Eh1EmrgdwUoK9kdUI0+PlKomME9z3qNZyN6GK+OeHVg4XSPqQWEFywMWMHn4N220s7Whf2YAvsl7
DJDAFa/P2ZprK55g2EBVQgEdezp/PKKCuxrBnaigvIMhR/BXZW5HFzJPb8zvik1zT7dV7wFXsaE9
Apy8enXmE1DSQy0ZJJe/pTOEgDMmWelOufs2Wilgk8Szpq9Z5Ug+wvOup8H75ACFQuERaAMifPaM
JOM0OQBXIXH023zfP4ED4DF9bnYOiHqhXZ1689P4DH01yRPn7MRgGEcFMDN03jBHKCyPRXOppWgF
eV3+7Jh3Rf982dvPL0ATlGAYdwBDITRVHLFr3OZdzNkFYABR1C08Y9cjQ0VUQYNtS/YfL7G8PwEs
QMwxr+OCWfnU95t5MNXZhr0MNTgLfWNwW4K/s/kXfYbzZFiwJWxeCuJCxbJgi0tmWpCsNLacUvZf
vAvPvFCwJNxFCZ3VDDADiP7hYUP63QAGDA6N7m9V3Ru33c1wJ6cKfcd5n4QqwarglaNRAc1GsL5p
o23MemsgT8QpomRM+n2xybfQ/wv7+C4Lox+GX+z63MOIiRzGeZ7U8R+Czx7cr5iPRVw7PVQkzk7W
R/9dPletIyWGZuh1/8Bnrutwec1kwJ/zYi5sGpqNoiDSNsBWhTiDGB3ZGMTgh1vetocaILHec732
6V+0/taO19ANkNfhLub0iafrqxO1m+aEAZj9iXHqvDANkw1AaQc8Hjlj3J28WH1mEp8i5mAx7gRG
AA3AlVOTeHXkXUqj1HNmEhTFCErUcnP52z+LLQ7IejHmBNgU3jZnYimGOWRWNgEKiyK1Z+PeMarv
ly2cp0sOD1341NGjgSCLKWQOdBpztUJpmAueshfEzKB5LLeg9AgyPPk3cq6L82fpqUWxb2pTMndu
BYvkEUwKez00guGG90/GECY7cMPIZx6lRoWgNiwWCIVAK+vF31yEGh2JaHXHi8f/Ndr4lS9LDKVG
hei2OBCfUUC87+UvLOSsqc1Gg9YqN4opvc5XvcKX9RlWXOb4PC0hztFcW9LOjRFHHFL5k9WGkWbJ
xNEF1wfOx8GTjIO1kBvx8UrB9S0la50ybiAHgeYFxcxCEqS4jy775qoVjEVgEI6P+jniNz0XQEgr
VeNVS/2qgn/RWb5Aq/zL/2dFiFLGQliW87XYNcTKRhIqdAK9k+Q7E47l946ByxyRCTFRN4TPTMnd
0RgLWInz/WKV3ux8kIHivxYwGInMDv+qwm6ZTZFYbVc3XmLa9XU3qto2Ila3S+r01+UdE16Q75bA
7eSiS87HIU3BxRIrmhZjyhov6iEBSJw52WRW/lIV+VsW0ZfLxsTX1Zk1IcwStwSjfp67GPJO33r7
DhPynp4XvlFjlLXkOj9fVRSZ9CwOW3AmVgl4M4FtapNia5t3rJy+F0kalBPIfPKvDALAViSrea0d
7vGGCJ8DVV29K1rm+KnyqBffx052ttwHj9KI/+4BOvZQSUfKLo52dXVR51MErayW2NdVOsxeZ6A5
22iYo2xqZBKuutfIsr+89avnDLEQaGsAiAS689OvnPaVo6cJvj+rTfBgdCPPbI1dY4L8FYqcwceN
mRp2ERUePtUrOFWcpi6Yv6Fq2znds12O6IyW+z6G0AaoYiQLW/MpTGzijQX8IJBc4sqWUskYxCUd
kEp7vEiQ7N1tE1jBtFnAEJlw5FC6jXaVw5/L7U+UYR5lzwYxI+NnCqwJVLdAXsTnsYTdBY3LXKeN
4WA2nYXZFyP1eG8ErDjb6HXQvd5PwlwShHgIENxIg/IaBqdRFUbmIoQItTMTJ8qxxyNdHAzf1slz
khPj3umhBsN6guGzDuKeHz5YjmLmRE2AZyD9PPWifJxztD3bxptT0x/N62wpfJKZ6Noqf2UJCRMX
4IAviZ9hlNtaFQMeoXb6i9XX1/Yyh7M+olRpSEg0Vq4mjJUBl41/3gkGThdlpHOlTnqDEJimqKQZ
lhmMmL3w1CKXsWmsfPsnpoT4147aUC89VjXq973W+/NU7l3zsS2SnYUXReR++vh5AccOZCMfJAV9
9+nS3LQhpp7TxqN24yms3SiAi7ZTu3c6y79sam0XoTSPgMb5psn7A+IIMwyJAdUdbASYOSc+Xi3X
BgX8q2bx22U7Ov/NouM7gApjdhrD9Rg6Pl1Tkfb9MFWgbaQzXn821xTAvArGLHZ25mV39tMQDNcW
KHUN3/nWbCPf8qrn+YOMffyLB6zM4iEHMleYJTj9FQrm6/TUADLawnN+Y5VOuVW62s/b8Qnqs8Sv
zVGma7vyxUM+EOQXSO/RITGEtNdNIzotNYct4/GHEn5GrxzgtK+bWem3asX6l141oXp1eb9X7kMM
RILK3sB/yET004W2ALJ1NTzM7119Z2npXULS7WUTK18Fn7nkiBOgwNEaODWByWvTwjAfrotSu24m
K70iYKzaDsoIeGlKi11tT9V1XSS9JMiID6bfp4iOOR5lhoVxfCHKjKlZmSNQyIjb7haaRX75K0Ul
oXyqwvmqk8LnVi5hDAY7wNbYmJXH/PHpQsuyBAtRpjceyKdDlnUBqzY0geK8/bE61vu6uBKkwZ0T
+j6Cq0xLlqDSNTWeGd/oueJlqQw8Ib6HfptwAQWG1CQ4DESOELCrl6yKcWj2mLk7xWDTnlW6AUm3
ytlPGNcPG7ca90k0u2HlJuOTo9DkLbeyLECoisJUb7Nt56R4EUBnSZJorn0qSHTwnWBSGW964Vxt
F3dxmaiNN2GMt83IPs2/xyjU5DkJ+kH2Nlw91iNr/M+PQh9wOEOCsdDGc5XPlfE9rq7V5bNOZMU8
mRnBe1is23Sy4T2kyto7nTUoRem4s25TokQYaBjpQMPLX+bax3+8j8J7Sq80B6PXOOQprp8mVdmS
lkqgwuurQklERQkbA1LCFYVcikwk1rB51e1I66DN3X0y3pmjrLkrMyTcvSMmHbJInRsPpcMw06OQ
lpgEwbR8Obxd3rWVqxB8JX+WJHifsSD1VSl2bQbxU41baoSQEXu6bGQtaB4b4cs9cjqjtvWyaeB0
VCmuqqF8Yf0E2oQ0fq3JPB1s57Y1x+CyzZWF8VYKjgllbIg/C2eVZlCbGFMsbJzBfhQPIJvJPdPZ
/I0VPByAW4GqsFgj1xSlMafEQJSs5odafTVi9pjSj19rWMofI8K1FtExp3ZqNR5exV5ttB5CpuR2
Wd+tPyaE3RrYTEgEHmPslu33CQ2GyQpihf6NGT7Tb6OEw8sRp44wx2bbJzwsROouLumhapuAgG3u
8qGsRALbPbIifD3QMwADSgQrecYee6vYVXkp8ejV/ToyIXw2ETjZOlRdkKgO6Welm1pf16egc6L+
L9YC5+WPYZQvz0iI8XLK07znB9OA0TmGfPXw5fJurS3l2ILgXXVrlcQuHCwl6X4WWnMzQW5kNpkk
cVo1w4cckL+Ag1dU/wHdU9PBqXhG6C9NtqPaL9B9SiYp1k6eq139z4gQaJDBk4po+BzJ6PxcaLJz
B106vcr/EiGpt1HsMnQ+IIUHn3C3TQzIwrg2Ec2Q06tAy4Jy5luxscGzo/nLCwrzLvT7wBAmhamv
7CG0WnhHDpknBL2E5HNE+3HUKli2YtXHLMq2ZGbY1jK2j5VdhBneCjZAKYt66+lXWtEICVOBo9KS
qvMskwVmHr182OuwhRYGQlD8R9Yj9IVYpE8W6gCgkbWcb0bafbaXJagMUwZ7W7l6TuwI2eVYp2Sg
fQMR4aLortrJIk9tb9EDbC+7ZDKVq7ygLQhG7L+oVeOFgGcCLyRjaFSwHBczTVyN4ZVOs8HLclw/
iUWBkEgL2Tz9yoGhP6tjglmDdyALOT0wZ8lyUyFQJ8oVLQ9mCs0UqIdTyce1kqiCWZvg/Wi8u72w
IAuzh2bTGWAaiyIWOGnhfKF6E2gd93Wzz26jpUnCy26ysjI8zzm4BeRgnEvxdGUmiec+4qCasp3v
soS82UMrwyWsfM+E398qvmg86CwhACp5RYYM816eWjVV7dGStTft5FqHDpP3mFEvq0WyqpXvGJrn
uKN4boLBM+EaXExNVVoFuYlmIBpqafvLUeEZOXMlX9na0o4N8e09SrwmRTeopSOPTLWUbR0ylZ5Z
Kp+62DK9SZk2lw9r1Rrv9PJkCORjwrKAwFnUocK9y/TmiU7FFvKYhzI2ICWeyr7rNcfApByHJIIe
AcJhpyszUN2r2giRXi+Xn3mEmJjNo+TuXVvPsQ3BMSwrh8ZtjjjYWnjYm1X9VhP3R8+iIkhpY+8u
796aUxxbE3Yv1wbEJL6QdNAfrKW9QqHjpshsCdmvbOMEl6gwwD+VA8zEfeEzFVzrtv7xqx6pEWiV
8M0CUiSCmAZW9d3cYN/iyfF15aV16MYZn/5iu46MCM+90RoUpsQwEin0U5oe+gnEjvMHOY145eBk
KUL8cRhmF4cZVtLuLe4PSvbz8ipWXezPKnThGpzj2uhSE3+/1mW3NofuDqaxmZ25DQxNVqcWsUq/
V4MYpwN/hQqWmD/kzchoy/dsGbzoE1RKkIJ5qCMrvno3EA+6VPN1ji64DkFPGSpj5SLGvfGPbXGl
+dyCvDWCbZsZpc967U5lRjBrGuKeWgCVPkOFvh0/X97fVW8/siqEiQkkzaVbo6BcGMNzpaZ3E5tk
jYY1G5yFjeMPOemiYMONeuhONrCR9U+5nXqDsf/4Io4NCHGoTmmiqfyxQdSXqKgCOc30Wuw5tiDE
HiWB9qCtcMcoay81ryyMeoztt8vLWPP1YyN8H48uI32sc6dIeXFfRX6c9r7RfUfVPEyzvwhxQDMi
+0KhC7x4woFovU3GqsVqoL/wvVct3+xTSR9mrRpLkLXy88aIw1l3qVeGWa/5YhJQsL511wpXUNwQ
f7SuyLYOKqm+0ZqXgRYEgo2oPqEcKywKLDgkyiBI43XK05zWnl0tweXzWbWg40mDRj5qpCIiJxno
NOQTLDhQZkUDNKBMJtS95mcoKf/PhAjBGdq5yZSE4NbumquJ0s3SlNtmlBH7rXka0lSAI9FpRR9C
2Kuht41+znA4aZ+G5vDFSt1D31xB5Epy061u2ZEh4ct0FhKZZgtDths/5Sx5tMa/6FXxlPuftQif
pqkthtOV2DJXT56WGODpct4reSpJ7tfCM7J6IAaA9kSzStiybGls0gz88K3yeRrKG6Wgn5FrAxil
GmBRyV/01q4lKc/qOR0ZFbYvjnM3qyv+CFxw4Tmxe826NHQabW80ahZedu+1FYKJHXAe/oqBSPBp
+NEMxcjsGC9B1Ift0K17MyhM9DY6RcmuQR1j7IzKoZhQpdJq+PnLCQ8zE7NJLlJjYHWFdaoJU6m7
KJFP29mz0ETB5HDhgk15+Zllmn95navGLIzsAFfHFYqEk3Q6h+ZtbkC4t5yJN3VKHSRR+lMrlkAr
yR1kcGQPqPOv2gUpAfoqGrhW8ILiv+gosGeFHudxhUdabZB91hkBS9RtpcjGOmRm+AEfmUmWpjDH
Amao4z7G0Msg+fC5jankm143w5lAcFSo8QgpXxIrNsjJ8cyF6s1dpv4g5qFQbRknxnnkAHYbVQGH
61QjGeO/4mgxdZHNpM4wDUND82AXu9SBrnkU2I9DkCOcQGp15KPKEt+QWeUf5JFVqxuR76rYwqqO
7l34OikfLnvfqgUdtQg+92ecdSmpNU2qmquY/pgWzwV2LmrrzWUTawcELl94HF6UBkLj6SI0vam0
cppbr9HnLnCn6jvEFn6qLq0lu7WSL/NZCILhfvDRoAYhuIKuVXnd1xH4bkJjUzfbugitz6WfAyvD
Rs8pvOjKGoI+D5KDbJzoPFpxbD/mYcHJDx+xhWjV5XXbpS32sSA5C2YQhoaF7SaBlWBWK2PX46J1
njm6krxmdW/RJwXXNF7WaN2f7m25jGUT5wuOD1DZDY2zK80ZK7/MClmYWl/gH0vCBxDT3jJLZqGy
w6wDXgG21yfFfUbjB0C/HiYDGhlt5132HBEZjssNu0owzwcMITRBRKTOCBIYzW5NRCpUJa5jxoyd
QnbjUxra3ZLdslpjdxMdbL9J+8UbLMgmSX4BD/WnxWPgqQF5RmaiAqEgopJYuSgZqB1wrrmj3wLP
E/vWlFqbrrMX343iIojySA9IpnWYbqzBN6RWxeCPKTg1xkr98NsFfRgHZVjOve+AwEaIqdoyNLgT
QYg2W4V23dnd6xzVMgKgtZhwvGbByDzbbDRtVFmXlOV+WlNOz/fxgtDpxgrfquUOGcoOruJbNTSd
x2oHOgOZGu3a13G0EHGYAQxs+TIkODw132Xki1W9kfiHxEF49LrgIGKen1iNlWHMlV8Mzg8+Alq+
di8QidkUviz9epeVPLPFGdJcHdT9kLg8/dq1Aax1HYnjIH2xfoDgiw/vMb/Yd6Aw8jUvxhihdsul
W+g9KoddOAfptgGLGnn78ATf+6eJhgBQghpwIECcnP6WXKmQCikpGMxQcvP1PPpi5uTrUkSSCHee
c/KBhj92xLij4OLXKzClLU3saw3WRobXwoxuSyuV6T2vxTgMT4DRjA/BoIp9uqZl1hRqR1oLfgb2
6o7mfdeRK4KibMAIvR7aLWW25HIUJ5t+7yNuXw4neYdendrEQPSSuq7eejmZgV+xzcp6tmvXzb12
UoGJwATQHPfbQXeaCmNxs34oIoIu1mU3PvvkEVfgUHhJ8jlGcLmd/go2AsA0oqHo6VUVfWomKJzl
LC8kqdrZWb5bIQ4aH6DaN0VKxELPzcwAt1GQoY5FlereTp8Tc9zMrkzy+vy9zwMl8jWcJWSGQJB7
uiCS2RlwpGiH0UKjftpVWTh0abwljfvV7prN0Jj7eULOs0TT8CmeYjDaGvGoeAvrY58puuz+PAc1
8V/E65PgPUWCImKJe2L3rUvLJGhDCMxf09v513TV7Uq0H6Gfae707+mjDHB+FgC5iAIaMZioBCzb
UoVdQDFULQyniQO9/TUSxZsjoBVlKzt7wAhGhKjEckIL0Echv6tGzKeN9mfbZm/RkDKvXdJvDNss
8db1ZQGTAJyIhheiEBMKSJwCtQeLaZyAcrBtttSq9rjEpSC+s+j+vrY/lrhHHyXgZh/hIGdEhAbT
ocPcvkIKBxQjLgnsedzVXaEHukq3bc+CQh32RdNJ3vmypQpvtSpR4qww0ezqzGrTlMOWFPRgYTr9
8ve/agZ+iXcAhFIssSNp4qC6HlTSQakNvjnPYUV/xJktwWOtRBkMdhN8AQ4IZoF2Pt1NjempAok8
1A/i+hpth0dDj2SP21UbKIigOYih7DNYstHlIBduCJr5tpHdRGAC3Wt0+XV5u1aN4DGIEMZHpN8x
+0duoVkVRvlHu/VGK/Iak6HDn7qSzIJfNieXPXc9xErUBVCyBEPK6WbNEx3bycaLAqlmvG1o2GVf
8qsKN0VbVe2tYi0EhMOm8vXy0lY94ciscAeCiCVamFXEeCZBvgZ4jM+uE/8akkV28a3u4T+G8HY/
XV/bDMMS6VhOFAGF307ZNQX5yoOVUFAPa12904GggcxU0KVLtFlMPGsahGWP2cnoVyokQMB+FT9d
Xv3KDWWjTIxJSgskkWBrPf1RjVFDslTFplfLbUm/zRZ4vqEd3WSyyLK2zZgHNTA9jXQe78ZTQ0o9
ukbi4GWzJNYzsybfYjkkBJxPl9dzPj0CL0IFF9JH6LpaoGs6tVPSYUj54DQUypOfvOhNn8ktDapv
yY4+Nj4JtP1li6s7yJWD8AXiDS7mw0zrmrw1NcwKJ6bfQVWrrqetGeVeuXy/bGnNgTCO+o8lYQsj
wDgUt1viQBn00KIUV7kMqLG+fUc2hO1bGgOVRhPbl4IZoAy+2t8WSF6n+7EMzA05YPzmWUbiuXad
Ar6CMjjYgq0z7baGpdWiuA5iS47yrhbr0CucUPZciueE6V/6mDbB5Y1cPTIMV4BT13BBjSB8iUlr
xj26MnGQFOpVO5abHPg4Vmc+Mt7LllaP7MiSkI+UjKSzzuY4aPvruATlyVj6ly2spVkowBh4qqtI
4qHEcOrwGVVS/T+knVlz48gRrX8RIrAvrwBISmr1rtb09AuiV+z7jl9/v9I4PCSIS1z52mH7QY5J
ViErKyvz5DljEYR+8zPN/erJeiNmXD+Zj+Z7qNO177Kbf96fG95cmCNmXYE2MOW9shrVS507SyJK
PEHn97Xswdc4H26vbfM70QpGJlHM1K4r4rEm9xRzw8jPBsQ47msQPdPXctDoMqAVU436MZ5t6pC3
rW6l0szEMBMiUmmDEf3LHQ3DEo2wsWzcSGr1+8hUkmMuz9l7XCbx1bYPH4EUBAd5tmvExhn6G+TQ
i6eyeFiSMbsvqnGvMS4srq5GfpHYBupefOT11TjUTYeKXeS3NVysUPv3TspscbcTyjY+6oWZ1VVY
9UXF25aMXQ3edYrmhu0eNnHjizKIy1STKP9z26zOQz+aTWEVcuJntIzQSVJhmtDkD4uqesh67Lyk
N5aDMVqFzCzY+hU2KyssSks1xqIpOXAxuIlR7pzvqwe0iqg9I3x0TSBZAPV+6SqlJWgv26nyU6OE
L7SZFDctpFNbJe9sM2BgQ3mvTfr32w567Q3MRgpddoGog/5rbTQKm6WX6X8uyeOcWHR4f1rM0t82
cv2lAIszlPUyCKpzc1+urO0tE/KkAM3C+nGS3tSd76SnUt4zc/2NhBmG3ETyJ9Cql2ZQoMtVu00A
LM1o70U1jeO+nPdi5MoKs+UXXA5rRorZ5ENkI3uU3JuQhzrH9EFMlA6HxXRVF/jXrpa0OCpnJ/Yf
i4RkyEOJj1cY3KTVzDoyicT6KYRSpYO/RTrtCzCuC8ZXdlaRQU5Me8k17Iye5S6PmZ/4zV35GN1V
J+PDbY/Y3MSzJa2igzU3pRPW4nLpUfteTkWh7ZwmRWQwN3Zt3X6XeIjFpo4Jg+nj6V6weQvdWOVB
O1Qn89Pt9VyJYL94xb8LupqNcAIUOkusCXpNhYG1pHCzwB/fLhAJBXe2OkIRNhyEbWjj0b4RVCmj
Fxun/cLFlb+IGpQgnzcAXorOyuU5GE1lgcGpnj1BCVPB790f4w/daY/DcHWqTQpeAPXBvTHrqRIb
V6GD3kkwBlZaIiqZPxlOXXiGVn5c1OlZCEbuHLtVnLoytlqTUgyppPXT7PWx6krdnRmgJN78dfsr
bq9ITOGLxylf83LjlrGEp3cqS1cvZfv9MM0/+T/+CEcl8JIg2wHurML9f1b0r7HV9ZXXlSPpDhhc
wx4LWFgZevk6K6UT+0psLV8mQ42/BWnmfAjndm+y+ur4vXy6f22vsv+xqp0+NxA+nYL+C1SYnlmM
v2/v5aYJ0DtAtXmIa8bKO4yyYaQyakqXsl7rFpr216KFO1HkJbm+OONiHWdGVl6xREUWWGM7I1E7
+fFdcey/M7t5WHyYAU8Do3df1ffRJ82rj+Xn+MjNfXuNm05piwFV+DkMqMMu/aWKc1WtLMw7C3zE
yZNWQG5S3N82suWUXGscMAZGoVFYOWVIuWfukmb20uKXlRauNXzr8Zpm3gmY1x9MiLjyIBQKcny0
lU9kcTqVtS4MjMajNAWPVrJ3QV/vF7PhjGbTxgYyS6vgcr/KQjcRPrNgVYMZsYF3T6i85+oe4nzd
FuBoYQeNCiY6hCDuehxutDuzGwvK5BXlCHhVay+x7ZM1mnQIzPvS7H44EB0rUfZRj4y9vtnGPgpm
XvJRMZrDOPjlIo3EQOGv6RZmVgB64hhLtTdweh06mPUjW4S2h/qt9dLqOqug2YFDm9FWFm+W1Gc4
5tuxORR9dWwQgJchHKThc9sHNz4c7xdAn6A3xEST+PuZQWssNHsumVepsvx3VITJQbVS02P7peNt
Sxu7B6ZeDOPw+eD+WkXFepHGdFKd1JXmyD6MvaL/6NPZ2ZuSvl6QaGuIAXbSXwEculyQI8+R2YRw
syZG7gfVp7H9e0KO8vZark8uRmAhYnqJGMGE0aURWlAtd4wIQznT/7MtF5JrLNMHo2jKxUVOpdq5
JEVMvQyHIBlBAUKVSCFCWffb47GIg1mPchehP7BzpX4I6wI6n/FzNpijO8rBHlvy1hJ1hkkQ6dIh
RJJX+5hNVhWPNbPcQa16ywKHWgGxYPegRzt+sWPo5cifeWBu5AVOiKEpQIKizZ5VG/LeNlDeWLX9
4/Z323IO1iKmOiC5v+rn9YY2WnOZ5K7Daz2IHjJRJtuVirv2dBpsCI8BvjIFTGO1dXWySLCztLlr
0gi+Gxz9Vxgkyd3tpWwZQVkaAIZonZGpXbrgwOpyRSqRzLbL8EfbEZLGPN3Lm7Y27NzK6hoOTCMq
jAEro569sdFY/9ZO0/BuVvQ9UMuWJeiZuAxVUfdd9wEbOi2BVBqjF075YymhpJpNH6GPeXW8Q/cQ
rADDh4LNZE036oRFmYwDZoL5fVl8H51T1e2kf1crEcywfH6iz4uU32rPirQvEBpXISlD6MKUww+1
jYh6OX687QB7ZlZetihjLCcyZvTGOJTBn9BAyzHc6xjvWFm/vO1gTOJRxQrt+PfwxD/EEZSQS/rz
1YsRkAmuVRRoGYUSP+MsCExOXZdJ3LBnc/ixy9L7WZ0+p/OrNU6oRRLPTHhgxczVOn0ox87CpTVA
IEX2mZ7cO0naHQ6/fp6+GLHBLVhgB66qV6YVFzH489wNS0P1hpIif5JZH9ug0950WohkZHLs62Hw
Sku6z5PCONr6NN8hyCbvJH4bHw/yE52GML0byr+rXQ0qx86CHqq8cJHv4172tTj4WobzTrK+bYYd
BRDPdWis8kveM5EUJ87oyVX0aZG8cSyexmwHanp1A7Kr/KN5k77kEJq4Rs48hPdwE+o2pBul1iJg
LZ3KngJAUt3LS32fdq/rLzOBDDEflVpBGKeJd8iltXae+2CKhGbpXP0eE3nwtKGtGDSLm52b/er6
E5YoyIOOJzsi/F1a6mI5rmuDmkLSwSemRVn0LXW6FN6ooJZit7SUST/cPmxbW6kLIkXRYoPzdXV1
VAuqy3aRTl7uyD69/ENvDkxNfVUjtKeMeud+3zwPpC5i5oPUj/fOaoUg/9NwNnPEtJLlfd/o9fNM
1fU45AWc9vkgvwFDqH6IQZW/Xbie3y7y20mlKRHIzf9wIM5+yjrXaDJGajKFn6KQh8rd35L+seh2
bpiri1l8UBJcXeHoU1BeOarVqNR3lbhwx1LT62OgQeHmaTqSoTtJ6OZnPDO0+oxUEaS06R0yACPI
I2K/XvxtV0zluqEGpy51+WSIPSC38h7/xeYSDUW1BS0xgOLVgdcjyShiOUC4c5ke6jG5I2W9v+2j
2yYocQlmXfK11SVqaW0b6Es4eYWtfWtL6aM5q//L/tFkEBIvFP/XBfJ8MKw5KabJ04vftnKXfwvn
I2eQI7eD73iZFL3I3oVLwEXMLCmNRIBHlydAneWiVUJilzORwteVoHCprcarzdl8VNEJeZDaUfLz
oAeVzSilV9p6c1cYI+8y2cjRgks0wwtGJKaGcggOUO6HRw3GwZ3AsLnpkBsy0c2FAZXk5e+Musau
i4UGZDnGnq78srK9OsG6a/YSWMnvbNF7535cFwqy3mjGwcEEPZD+D1wJ/nSn3mut239Vjx1Chc7T
6x3JgNHaBNICQ5y2OiV2POR6ZheTl8glNKaog+zhT8XXW3/dcwurr6tEZQ7pe04Er+f6d53VzXGQ
p+YAFKr3OrOO31Cw/m3P0d6w01YAMLjY+Td5hrp+UXejkjSKBCWr5oSfuxCsXgqBm1c3RXCox+an
UffB59u7uRnMz22ujj6o5N62+2qC87O6F1IrHYBa5xR61f8DUcjW3XhuTLv0x17V0kaTy8KVmgYR
jkBKjrIMzbBBCeidrU7al9urE/599SWhaSAgUIEBIXJpr85byH+ZyyBzUzlg8Vgd6k6PfDPLkp1b
ceuoETup8ggM4lX32Iy7ZM5LffR6Tbuf9O7RjNW726vZNiHUaintiBTjcjVFH6dRAzGWazcQXcQm
71xzMna6p2soyMuBhpv+v1ZW3p+WoG67gAeV+ba4l5/hfn1pxoRP5T2FCgR49oZ/rhsyRFPBXMMV
K4oi65cvVay0UnqTl+J35SujDZOffYAJ/dgjNtye1AMSNb7lKZHXIjrpxR+SO/1NdIh35f+2vIXb
T6XkybwY0rmX+zur1QjfBkWgNsy1u3ppfldaMRztNnx8/YfkNUk6wV1LjrgylEqdlJolF/3UhZWP
olTsV3W5k8RveQvvYXDOLzoja+C6FQ/1EJpQay9TUnxYzNE55lWQ7mS7m1aA7oHfE9P76+qcVsU6
zL08Fci5vYj4WEo7Fja/CpLiQAdottOluPwqpA15mvbg/ANt8Kim3U2wpRWJ6t/+Jptm4GjSeVaJ
2Tex0LPnSKCNo6lJek5oGi23hsLhj9lF0dveSV6JfHo5YZwvxXkZFCPnujRFS9pOy1nOkVG17F9R
qHYzbBdp/LMeuzR/H0S6kb7LeNqlh9tr3PpY54ZXa+ygH9OkdGYr++/m+Baqkp0MbCO+M74EZAdw
vaA3WsWOTC7NUpqZc0FzKljcqi3je24X+SNSNMN9Mc/ZzlfbWNGFwdVTZKpDTSvriAA/4SEMe/pN
ZHx99a4xE8UsvSwg9mDtLz9XBXht6HP2Kk6z4qPc98a7CkqJHTffWgmJMfsGJBNE3MrNCz2xLMYe
mX3Qg8fGiXs3hW1+x8g1boDOFImTSmMHlDztgcu15KYaDKnWcAErhQ3NT34qY54XkXmq1OaPHTTe
UKEBbc9t4Nad+rlWx8+3d3PrJxDvqaYRaGXqdqtPVmljWrUGgI/2MPnBc+1Fvnxf3o9P853+acfW
xqF2AAFRF4aHgmmX9XIzec4lm+YpDJLBKT/kp+Kv6jAiqmG+V4//CFrudXy2MuILo6tT1jZ60Cq5
ytDSsX5Wvfnt8MY4mG70ST/mfuxrO3F+PQ0qwgmRhPVR2QePtKZFK6twJF+l3z561SOCa+Gd5gNH
9RwgFNWz/XN5nk7z3V73Z2Nr2VDuSR04kqCoWnlSPhlV3TmMtFkM08bGe0uJ7zp7eH1aResHsjLm
tzUUs1ZmZrB4iRXUjNFEo0fR3JWGvXHarZVALYBqFVuILfH3s8g/9qEcFqpduMFgfO+HoYHrRv7i
VO3eW2nTkCBEYzEkNebKUCglXRIkHL5kkhtEGcqTFQ69G9nZ6/MLQCW8g2nNAbBd9zWhkglDo4My
ReWhfZqKEki5ktQ7wX4rYlEfpL9J8gbr7Kr/F2pd6DgL2BXe4p48/FW2T7ePr/i2q+ydjovCLBFz
YwKUdvlh9JYApscClxAnXtdaR7UMvS75M0Q50NPT640RkkyqWoyGXDW86xLZstLUJ69BXeIYddLb
cnkXlzLw+9Q0T41idDvp/FamTbpBT0FUcyF4W0VCZzKlllmiAiGz2WMUxYcKCC8k1108xi0ezNbb
AwJtBSfK2AYcwYLdEEKVyz3NHN6vgdoWgrOVKyabY4hbtKNS3PcLU85M+xcUNKZTUryJ0Lzxy2B5
UMZyj4d9w3f4GTZvQUcIIayrBpadJEXpWAX0SiS/paX/iczqz+0vunHchPIBEMOXy2Ytl2NlFJ8l
rQLyEcvIov7dm594Vt+2IT7R2kXPbawSnpyDXgYNR1pt6A+k8Xg0h/T7EBsol7WDZynZt9IMwLiH
2k5g3DoctCTEW1MHrbnWKufwl30uIF2d2VieVavFMQgq+wHpk+BTWNbSASbJvZ7exmfjfSum8Gnr
UG4Wfz8LlZI9KlMAe55XKuEDYmbvnLDaqa1trAsJCVqGPMxF60H8/cxEHsCX0EjR4uXhAun55Fd2
DGinPcA1c7KJ0rc/oPhAqw9IrZDeP/boDeirD1jVspakqQlYrfiloqTTKV+K8M2E51vDj116ps3F
nVlbnfi+pEoPMzTlY2i6Sf+Tx1jK7tWufjMOQMi0cKfrsfW0fqle4x+8Aq8U7cGB1HBBk4uYb6On
7BcogzvrWD7UiP2Nx1OJaDKFuwMiJHcULz/kx+5jvMvYvxVzLn7EymuUxpHDySbjkx+SX8W9/Z2q
D7My6Jg3k18fw2Mh7YVWcfesPutFkrnyIgX2nnARSaZ+kn72p/CQe8Fdfd99lHbLFxtn4sLUyoMU
bigtHxfORPUHN3PNZg89vxHILhI88eo6OxIpSOOmlUMg0s1znfx0zDd6s3eyX4BIVzt2lkVe7VgT
8B6cZ0+gYovGNyvP/ih91h90D57ye6pO1Y/pU/HsnFDvPVrogzCyLe4pVISPe9fU1p6iW2rDRGNC
tbZu62TdMNWJFi7eVKU0W/v5OFfFXqFLbNt6xUijAukghDL2scpfMkMJ7HnQRN4se73plg/Bfezl
95JHk8XTPO2Qv+9/7JGAX39MGri2opBpiibhuizTp3HRzSrtQQbl72sZhUbHrB5bx9zLNq/3EEMU
NAD+6gbiIqvladKcD1ISyV6uPlXTc1L8dTtybi7k7J+vXnqlaid9M4cGxWqtOkUpoO2p+ktvd77S
npXVC043yniYHZ3Hd9x96NPlQbM/OzWls9uLufaFy81ahai5rDUtDeXF06XHHtaBqacovUAiHLyS
0Z73haICVKE7jMAPj7aVJWZ2TXsonNmL+gKWnndTOp6WZudNeJ2WYARIuUwLn/+9grOF4aLLcbJ4
yX13XwArbw7Wwz6sfMPFyAOYI6Xi44D0WblYG5i6VFkdmncGGq6G9pzM9g72ZssEaCggjSB84B1a
3ZhOAa56sCiLGIV8V6n1Y6FbO4688e15wvzXhLaCBgxkTZk+sYqhr992k/KY5p/nKn+u62Ynt9m0
ZMOPYIB55Y2xWowaVVEHbJcjI6t3UKa7mVJ+nHW4t6290bHrvAZxiX9NraHIgWFGmZPNi6dO8VHS
vzTg47L5Vx2Fb9EA8qAa92+fIHE/XEZTKC1J6Rk1ADXCf12GgzjRbZo6+eJFdR57UqQ8O4H5kZnL
v+OkK06DPB5uG9zw8QuDq3u37LKMN5nDkc2SnzJVgZAOAdfjwLvdmTKWON/N0d+3je6tcv0FW4PB
xzCDeyZF5bP7ZvZPMYDRsWZgSlZ2VrjhLtStYK97kY66eh9WuT4YUjwtnmU3T7JkvrWG6QAe4Idc
7yHXN4pItMkEpoh6ASQttojDZzlGRFGSYFWymydK6+V35ytzMb50mDyz99Sf1bPsJ4fosEfcsbXE
c7Pi72dm4dpqHW2uxRK7N3KXIBgnM2s5vSmXnZrIpiXWSDlBsC2u66vhbAyh3i6L54gighy7XTC6
aQMpuLYnObvlJICJYfgUWC1nPWDUjq1cLnO1eKYsAXqBaMJCV74+ysabPIl2zt1GgBRksoDMRUcB
rqzLHbT6fAozFWOyFGXHMU1nGISS0223f6GmXZ1u2lQkYngHqcQa1FRyxlBkY9y38anHTH7kTSrC
xKiOQs4UnNCoevGW2h9950F5g0Kz9hg+ZG/Gr+XT8q3ypPuwQ1H4f0im+FnU7Sia07CzxOacuc8Q
aFkXZwjmOU1l/1SqqYeKRSr+6sLx1ThTUh2H6jxlNYuccV3t0gqtr5xRW7zFTFxHu5sBBC17Chcb
2Q5lebpcTKiQtK07obWkj32l2zCuVb8a1XJL6X1LJnL7Y254zIWRVeDUpjKKNRUoXFiPXzUz+x4b
0iv5yUWWAxLNovTCjCdltdVtMITtYKc617bm1B/SwjgkVfjX7WVsIBewIZhJKHxTU12XslIYjJqx
oi9TqV3uDpW+ULLiAurDMvXIv36hgB6+7+Fk9KQuTb1GD/NDnVhfjSIxdk7h5oejrsbkhSDrWfMT
NtOi5L2DS5RGBuHuG5hn7oLoldId/+zqmZVVkJ7y2DEXCSu9ahwjG7ou5GTGbm8SfnMxIFCoGZBG
Atm6PFXNgG5o0pKmFE7U32tFshwHQw0/5H2+R8G3ESpFDZCiK6yDyMytotdQmQjGR6xo6iPDdNuy
t04kr8YxnlTl1Npo7tltN/y+7TpbCySUgegTc1rOehhMkkYlRSCJruGYVN6cw2tjmd3HCuzu8bal
TScV+HegtLTdcJDLvQzsZJ66nL3M6mpAPM8Os8+Soo0yRdbC/hTEbetWSmq6lRa2z3NNQYp58jx9
Mmq5/ynPwbxHHLSRN4ny2n9/0epodsNgNVEJBgeRD+3gRIEKu3qqu2Wia745ygsKWHL1dtDM4iDn
/bLzoNtITCnqUfMF6CgO7eqLQ07WjRMNF3dux4WqjIGEmB8EQ/iXEszTNzVyij+xrdQfa9WI9mgl
t9yN1iNvohd2Jmd1X8DJlKIASLtYqw3zmBZazS8wtejQ9nHM7M9ETq7VqrqT97/UK1bXJyBBnuIg
gsXI1PqJESZq3IJNdMlX1ecwceK7yurjN1nZFX4581uCjjvTMNPwboEp77GTNWkHb73l9CIsC75Y
gvK62xAtZdbCWcPQYPIlLTPXQh4nGvbmmjbSLPJEZF0tJEHp2qwS5FzJ21DtHRKFgpS4VF1VoWwb
JG4w/rx9tDYqVryfiYkgPtnbKy3XwqnKOCm4x5I08aZk0PzEmb8lRfVeHbLGbZTJhC5+CWBTbCu3
cvrnZLB+9LkmhNpH1VPH8YPTxYo/tA1wtxa556qttcMwIKIegrHtO1X34iUN3axohgPDQeGh7IyT
ETo732Zz11AaFQKuokq7irgl8DelnvHLIJDjHyozE19SDT4EknUK4cpoHm7v3VYKADodggwBI7ua
uqQBBtQAgSEXRpPSo8mA4rYDh8ltK1seZwpkKKkASc26DRkndTYxbyd7evmrLP4qrCdneiW/1MuV
CNBEobqN3gG+cBlfuVGMMQsF2j4vj9xmrkAxL3sQ8M2V0F0GR6iKab1VymRGJQBwA1erGsayhliJ
jgycVJ/VaBzu/odNo6dKa53/XMGdojis6HoYMpDhxMtoeJfF4M7Tr9tWNlAYILG53KHcJEtDIeRy
35Ip79oe5hc3lQbZoyHYv5UCWfo0a5njNaP+zZ6D/lQssuSbtJIPge5Mx6K2x79v/5CV5/MQE+EC
mkgdThP1CnPnjJxscK9A/jLoKJm1jELoOeLElbLvty2t263/McXUtJgWUq6oTYIGuWd5gdrE/IhM
sWt1bv7F9K2TdpDvulPzNtwFFK6O2ZXF1Sa3xTA1jQ2HVquRawTvlWynzrdurVAhp7mJ1q9BK5Xb
dD3NVedFIy/qjLL00TzNh8iLD4Mg7vKsk/5YnaSdR/TqHPzHHNzmNG9B06wJVZjyY0bCIV1So8gr
qF0XSsnk9t5b68opxKoAg9KNZ26a6/rSOScGgzKn120vcrLjUr/vbchUurss6b3bPnH1gTBEa0Vg
48XY/rpolU7wTk4Jund1CMNwrR6i7MdtC1tLIfNjVB+MBJOK4hecvVC1Wpl6kAXAV+d3efZsQkbj
NN/Vbs8RRJw7yzBevgzoBaakbbrBV5TJs4ENJezQljlqR8t244fgMb9X/VSFvmTv2b2xKEEBD0Ez
1RSKmauivNaN1hTbXKrxLIenUtd/d6MWuoDFvpqj+kotW5aGGzDLLhr5pC3roTd1GBcJqd6AYfm/
ZeVrYes+farDa7+TMELLieWQp6/L8pRHR7morcDTzMC1xxJ8ZOMW0fQlLr/etnTtc1hiWBGwFi0g
gIKXHmGUAWNSkh14qs5sSiVPIa2gvRLUnpHVhQVZmsPAN8sRtUopohNgT7t9yT0jq1yPwjVw2pKV
mANMd4n2WbKmndvw2tPYLB4KzLaJ87m+3sOAvNmOitpVO7n7zrBlfzfMLSyV3ZhNhadlwZi9rjzy
j7udmVQvv486htaoZE7gZfMxtCw/r16pNvQfC6CixNyyADVfWhicIpW11Ai8NMer+zStToE80HG1
/9x2tdVz58rQ6pwWWauiTKKTAacLWRiUaHMY/O41M/caGShF0pBf3Da59cHAFaGqLXOlU5u7XJsl
R0Y+yzienXcfKg1kszlTNnQW7YPeGztPgOvriPxUDOXy2IBMzF4dpb5pISM2YomZuI40NpjRJzC9
gLbuq+8JDMGGYvIkhlpDF6s+i+KWHCvKGCCUM2XSXazLx6ptdsLC5lrOTKzWAtBSNkZE6Kkvau9r
7RhpwbHstf/Phaw+z8JgqjUy3UtcyNDsTpOnMot30v6tsHC+WeuwgPTP0k6h5M1p8NYqskNRyTu5
3I6JK8KwsNMivcREVUm2G4TaRynWdwoVOx9kXaiI6yhqAhkbtjXdx/S56176uOwN/e+tZBUL8rBh
VrzGylQlT0YC1XIuW3uzDdtGqHTRH4Ao4worVnVhHJiJ5Jldo7lKHN8nVb/Hrrq9X/8aET/i7IxE
pZHnwPokAaD8asKyCrjxe12H/5MH/2tG/IwzMzmUKl2RT9Apj91zQmmya6sdB95cCQNAcKuqEAq/
gKrOTCDC4JhlBjlyN5V+uXxx7PpOM/eQzVtWmJihgE0aJeoYlwsplnZAOQc9J8cC7Bkubqu1rqrv
DehsPBGIxv/aWdeelK4121ZpWY0/ASGaILwzZLfqqMz4ESgHL/Vz9YCQ2+2LYP3CfLl8HKZpoIml
4GWtZ2TNUSrlqOdDUU3ubHeUjHlxFTh/AUsa0fCj6u0U7sK6sStXLxZwqKrRnJhiB5yqZej87P0g
UWS7TJEplzD9wGweVQl+0uWGO2RewBUkREUfXl5KDygjHM2j/GavW7Yu+oqlX1haRdmJrnfXT+iX
WJ+r2BVDbPnJfBy/Og9CMGXX3MbxvjC38qRyoKhYySws/K7+mb+jen0w/fKxo8b3IBQXJH+PL/r6
lhdVHYd2P1gmoAwri3GV5pT+UhrE+eCWyo/I+RmrrZssr47z53YAmlx+Mq2HTU2etdjHbbxBn99D
/vv7tp9eb96lCfGwOjvsQWl0SZ3rsQ+r9mGM629tq+5c7ZsmhLIfzwvkANavTGtqZCcQhLT5XB60
IYAywdwBeq7poHE5PNqARY1iKDW1NSWcnMt5bclj7DtQ1Jy6e+tu/p29j47t0XSdyMs/mHfRAf3M
25t3HcMurWqrzdPxvUjFqjxXfmc9pZBp13vI/OvCzWptq5vFbp2unSysRPdd6ZYvByp0P3Vu23uz
33n7enTCfy9DBeuiNCYGXESrYuUUXdiYc2sarOshvoPk5S6/7+/T455y/YZjUBZl3NRUMMYw6OX2
IYswWZ0qFf6slclBUuveN9u9ma+NswpHMTUOgCSwdq8BhwXKKGXk2LFfo66MYGDKvHUcygcYZP8H
b4BDjVoHxRTuzZU3zFk9Ne3MdzLANWcJ9FU2YwY7vZStT8NsPGNyDI+JSbnLPSuKMCsd0NK+fmru
W3DM2mk5qHd7QXXz05yZWV0WUs7X0lrMpIPWfbaXKT+OmlXu1NO2rQidHDr+yL+J83UWfOq57Zyq
tlhMt4BzHYK7KDN3Apwibpu1M0Oe918jqx2LgmCSh4GlcO89VwNCn772lQ7rQ+oVszf8CcgBRtR5
GLz+kv2udyLTpvvRbxIfjLGT9a2rdanTd+J7hX3jhyEy1PJnSz71059XhyLCHqsEVglv9bppXcSx
VOWNGfvj8rYp71s9duX8/raNjc9lMFjBO5AxfzG4cvm5zClBuspkLSZHqagPU7Kn+LPxrc4tvDQS
zxxC0lI51noslAtFPG1S/bCI7qzZ8ItUe650eKv7PeTe9apIEAVWUKOIDLP0KtilmjovVROF/mTP
H2JdepvM/u1923DBSxPq5cYtTrVUQY2Imla8L7iaDro3vDf+su/196bjNu+ct9E7ZD/zRz06dKe9
eevrW+rS+iouGVLbSuia1m6v4B9ATQ0vn3XLDZt073WynW2fbabY7LMPmNqzOSwzmzlY9/Wf/hkK
D7TyYk9rP42+6keHvUC1lWxefL5VDJmpVxi9+HxQVL+r37Xe9MZ8+lnel372LdrpU4qodxlKSGxF
/0sMZMLHubKlF2mRgKtEBFB5mrVIfsNotOG3/MvVU6N9CKP8lVy3/+TSQNso/mL0CmOMsFcR9Q3P
CDmbfKVedO6wUn79o5J1/Wtk5Z90L5dwSZAXhWj2Z24Mh1RV9jqVqjhHV5uHeKlgDXIgKlhtXlpH
AhKBauvojQeYwBIfZrzP1efo2LmPj+Xgah6NZ92FvusObeTD3lDFRo7I1zv7AauLYE5Hu7EK3gnj
g/M5eQpDV6D2nINySr53z9U71YWvc+fob5y9C5ure1RPaTSaHYs25A8KJK6a9qTTcn59fLmwsnpw
tcxUmQl0k17qDn7ztARu8Jw/RMlxnLz2bXM3H2XKq3dp5yUTKNY9UdztRZJbMQnLS3s9gT3IidVa
Qp1WM4BFhpLRenUePUqSvXP+rkM1T0tDABEtHQjHOsuvrToaq5F8AToPr+2fkuHH7Z3cM7AKld1U
JKlTcv8YbaEcJIZi/Smt9zSx9qyIv58FSSc301HrsGIXv5ziI4Mkew6xkSVebNTqrJU8xaJaxcL4
gMxWW3t562boMdwz2uv/ZFiLgsRjHh2UP43pmneoqO3kwluPFqQtwMHTKAVJt4Yaif4Ebskv0IWo
QVB74lnuePAsoSj8HYY1V/L3DtvGCcc/6JOAIRXsjS+8ZWcbOzbFNCpVXPntwY7EVNPiMpdzTFHp
OZjoL3af6EUvu/3Aze95ZnZ1/MZsyeQmVmOmsn+OduYuewysG9eqTYIsqEWg6qa/ufJLFIB0DVKi
2G985Wh/H99WiIT7COL4Cpx1bjZ5e2d6a020UgXcAy2ZK3QppJqq0Ts8ZgZ0rpv0KbZL//ZZ28r1
zi2swjHYSrJmBhf8vv0yd++mLvWWCaJkgxZGVSCtfLptb6MiR5WAAXeHpq3FulYG6dd3rabHJU8n
8yG/E0OR/TH5pLr/D3eNuDEvLzuo4zVNsOQRrK74X/Mua42aCUyyEtkDbuEVn6c3zCmf6iNc9XtJ
0NbHEh0nQVVPd2Y9vbCkdQJLrF76MPA/salfo3gPKnAd41nQmYnV5tWpNUq63mT+HDenju8USThf
8PpOE31BusKoCjEkROS4DI0FFDNV1+qpz0QSaDCq9Zp0uO0HG5sF4utlPgwdL1L+SxN2CiI3SY3U
rwNgcf1vU9oLfht7dWFhdekPAi8Vx0XtO3n2AC3aQ9Q8Jvmn28vYirA8J+n+QSZJVrWunrSwEAUQ
5lW+8X7w7YfxlBylT+YHVAyfNYjKutqVft02ublzDqTGYhQNhMr6pTQubTQtUeWHs/WuDLJDwvT2
bRNbIZwa4ctYP91zak+XX0fKesnJoqokhHfSg+o5R+XO/GC+t935MVoOsp8zMP1K+LqoHsJkCQeK
qOcyfbC6Lis71ELYZRJflplqsN7Cluf28++dpYmfvooJZL7UoQRAhckYsb1nt1No9ZHjzKIL7cXQ
/gQvhbzIj7kS30R33dvMs552TG554rnJ1cJixwbsn2IyK13lqPlME4eGbz8NXhJ7oSczw0J7vP2x
dwI2nZMwa5vULgX75qpUMM6JosVNVPudj/RrfAcdqRccmwOPeg++bT962IuB4tiud/fM4rp0UIF3
dwYjhBql+F2VI69bJhpNHRD/Xoz6vyyOEil0ymBlrNV9z8U19kmsJ1wk7fN0LyicOhcE+X0LRaBM
YrMHONo6eEK1m7IigH3k2y49Z0jsqc7zOPej0HqTlxyNYnx9XRGQCW4JLQojTvrqbE9M/YC0Y/v+
qStKh/4onfLdyfbN842aAHciwwcCAXS5FKVQhyYeNDgNvyzH+TDcV++dd7Hhtb6VuQlXceY1x24P
+L6VQCEP/q/Z1Q52RgmPsIbZ0YuepsDtT/yCe3TC31bv0Jae76K9bGPr6IFyot1MqGQybXX0esbR
kFsmPAsptGC6h1n0LjgOD8xOemmCrJateL3i7eXAG5k/4eyFXYyaJ6Nql/s7BU6r1guKjWUPn6k9
HeQx8YquOFQkcGEzhK7ZZQ/B8mMn0lx3F+Fug9ARkQDEZP4PaVe2IzeuLL9IgPbllZJq6313+0Ww
27b2fdfX32CdM24Vi6c49p0BBgYGcBapZDKZGRmhsT32WhuntlmmzMv2k6e7yo52FxU/EZ5z7umD
LdS/gXgGQRJ7+pDnyEOCT9lthi/dteqXD6Fve5Or2WAtSL3CFTF08o4fsPyoTmBx1tmUjhN1oxw1
Bva0BL2vcw2gIbm8fVxnWVlgToUcmV3eYBraS5f9CEYkXfkJiRL3b4yAEQuOceQTO3WNObXrWZHa
2rNksIwanfnDjCw/0Zrau2xI5S0HHHB0ZBLf6cz3U3AEJ7I95jht9taU/PZXf7C3+rexRi5cg6Gt
vwneHTfeW4dpixaqbvhLitj5bzh3eR9v/VuYdK8wU+iahnCXsG0/NCXfFFYpiJ2c+i7q4UhWkXnT
8RoW5QqGTlUb42N0UQ/hrpC8TnGrnfFoYIB4HEiHlfUdykvtlQFhnefL2827+dbWmUgTD9BxGiQI
Y+pJ4ypGtVEGHWiKr5Uluvk4NTws1MQlRFtcFIx66kKYmYl6vGsqD4NC2X7xTBfs9igqqPc5irwY
Yz7440betHu0i94SV9R3P94O7CW/ts+c/XmcbESZofLULcL4deRmoNuu9v1t7Nv7jkg3k69BxgpF
9P6ucrNtufuLdzG4WA0AwJF5UzKo0x3Ay1RaxjEAg2L9U0qe2klEkMEpaKNXhFkASHNhAAJsbKcW
lioLuiEAuEDfapvCW660GnvbetGu2araTnRhcM7qiTnGe5ymzkJVzTAWkOquUyue1mZuVIrej+yE
Pc2xkV3jaYeBBzQuWbCinclF4QB/5yX7cJd5oQ+Mn6u8mRrRn0wCbshNtkXlJhdcTJzjb1P8OV4r
UIA8k6odpgQ4HBW5WipdD1nl25JwZXwTCAD4B+Aa9qY3c1wLMk0HjYhkqH9GN+Vtvx126XXWbuTg
oG5KvFlEBJRcP4FFtGsA3qdUEKd+UnV52jtqWHvBkGyVtEJK315jKtavtZ896uihPN2oleRrpbYd
g5IMraivxVs4+GBRyz/OlLAwGBUc8aZTZLWn0uBmyiQVsaFxLntME9N3GdhSOeSzdh2lOmiXIe9K
C1+g9QzJhDExkBRpW+uggtTUK7amAPp4fCuchhlYpdp/cFcFHDXMdSyVJhD+mEhEmAm21Sbfhntn
i/aAK2rNne/gqSEmLV1iKGuEEw5fWo5flDb3lLF6vXw7cPyE2nCg+oJrEL0XZjFxqi+DaWAxTucC
cOaBBM1v3pKZONtpW21F7zDuksA2Tzl24ZWsW5byZOVVjwQU8GvXAslEJvw8550krGhlgrkFilAB
sjqHieCm2Ss76bGUyOQakMudd6moTMndP+waIhZeR3Sq8/Scdaks1eWAb0QJe02T5A/ptvFnHDvS
YWhK9HQ+j8do4KN8jcI5tNDgfqfmCjuoEqdUM0+zl61c5T5gJB/5APW1y35xnjWc2mEuMjVfoGZh
5Ug59Qo0Hc70LXRqd+4Ua5Pq4+aysfNXCYxBWx6kDuAaO1Nyr5IIQiIaQFL0MaTsKPse1WoW+R4N
ecy5RQTGfBvIGR0D1evTvUurAZOkfQ+aYUsmGD3zdedLYx7AhreTzELwwuM4OoIvyvFgn6TD+4yx
yhgbDeTvlWd1oSuN15FjCD4RzxXoyA8yLco9wmrGZHOVdU6GK7NtUBDtR98MAtK1iiB9PRae2G3D
x4YZDePEeAefblvclSp0fFGsCb5ini3e6e44g6wwegaV8k5yLSQfvnqXh9t0v/gJgQbCcBv5Ii0z
TmkAL6DVz6AbvqqPSQ5oCWQNP8NAF3N8Vbz067DryOCOnoQpxcyPN+XbZb/k1AWA1MJpQ0qHgIUJ
9VOb8uCAlFJe8LQDB/0jxtLvkk18M7iQOS7vk3/REOYcO0it4sKGRgYq9awsYJzaxgCcGBTLjQ+j
rgGj+Z7XA+md98sr43inBeQDoj5OAkpVTB2gKxtlcWY0IMqq8OTiphfyqPAC49oEW3EzUG0zLKlB
3nNXPev+tEvR3gOhLhgR8QgXvV4FCzp2d1bekauTk6ImjaaplruDNESklWuRO/CNoLCApALjVizX
fRHkkCbITQhb37WvOl4X0ZMFfABmyKAIQ9V8hGWi87oJanqgYP3HIuOA0C4DtVxiVV4VGlsIhqn9
LVQqrifAgSRH94wA4LTAee0S77J/0FuLOfMndplrJq8jU+oibKca3Bv903Dk/rsr4q1thMTGDlw2
x3k5nq6TuW5yXQ3TMfxvQwzIRdQf8OyHsol9jem/yafZVeilz6rXuPmdjd/wNRZVWThfF7OoIIui
5TF0h5k162VlLb0OCqoc8oRTENyMlS646HiHAtBvdBlBWgY2OPb6jsaoDizJibwMWnffKHlo+VN5
NIniTi2qm6Ibj7ekow4UlU6gzFSn8cvMQLM8W2izF6lNsnEhi0g0g7uilYmjsvnq4EEbKYMyCEx0
Xp/hdlh2pqc9xM+Gm/iBW+8uOwrnznPW1pg6tAWCbkgVwprZ2Qe194fM2eq1f9nI+ZqAB6boZsp1
DqQuO/5vhXUIFZIWQBIHd41eu8YuAUyg8i0QeGVgdBV9p/Pm89EiMMhIiWlbi1mXXCDDnFsZV+dm
fO0xEIEZTpBSqiTxRY8K/urQ5QZZA+b2zmQfJNQP0nApwU/W7ItnxaPzF+rzPG+MAyWvFa7t7E6j
a1vZo0668pDKzLvRUGAvfi1fMWBzW2wwGnGr5CTe917oTtvha3Uj8hRWhc5CPwRmMR2NxBKoUbZQ
EkrBWBYZxVvjG6YZCV+rPR5rOoFAqPKokwXDlygrFBNJbkS30ZmbwjbwGJQwH1PZ6JicLhlM+XhU
RbANvUs3Dn9Vw0yGuhX56VneTM3QgXbQi2J0TWfMLGVSKpAv+A+M4Gb5WDaqr5DpO71p4xsaVYzX
4jCTX39cFaKGjxGFjoGh23u6vqRSWqsA4ZaHCdodhu5dPTG2TiDC+57nfLCDyU6gdqDVAPwfcyzq
pI6MdE7gql+KveJZV2gVktBPkXLq4NrD6RBnErxvpysAcCoa6ha6w6S7sxlMaaRibVrWevbwjBlr
F6CGyyFGZIQ5E04WGynQhuB2GmWVBPJ4Z0vZrgZfvqCqz40sOtD44A/BND2WdfqpFki8LHZXYQv3
y3XqR3fxVvoK8sVNhDbPn75I6Oda2aKrXp10IEQGrbKxde0yP4eZ5kW5dd87cy5YFH/3PtfEZAtD
AhKYqMea5u674nyNK8zIyYFgMXznOxZbwQEE6XHm8syTtDZzyr8F4U/0rAovr0n4U7vtiKl4NWrY
KCBbJBVV0bmL+zTLkpYMce2UpQyzRnCzFLVr2W8Aw/iX/Y8XkykvIK4VDFag7nr6pVqltKGsSe8A
DYRAwUuQxqB80TZd/fOyIRoJThJJuMTKEDtf2dXgIJgDOLpVjqGHUuU2mgGttRrkPgNwG0ryeNng
WcpzNIhBHmC5MO3K9iAgu5AYRoGVVeW7Xjw2o+DvP38TMgaYgo/dpM2SA0boFSiaegBvbRdgkTxt
a0JRhuR3f0GUQy2iOA32DaBQAE07/VjFAnrWfkLSs2g/tfFrFQmSqvOCJmNAZQwYKsoGBqb8BlXJ
oB9ol13zaGhJoXhlMzuWP5dBoT920Zjlz1Vb1PqGViT0bRHJUSrIkbmuuVotE39x1U2SnUyAS2ZP
kRUdlDnegCKW6OryF2Fkva9saEwWJdAnWJKVSdmkQ/iYKU6xUatOAEzmHem1Ifr/V3Ex16i2tgOf
lPSfWfYlVu+dRFCU5rr9ateYkCgDODH0fYeo0SyeJH9dnEKwW3zHX5lgLv3S6kO7CRvk3g/2NrzK
vNJNIaKF4SjZSz0xrIWbqK63jTlpJmI8SEORRQEY/0EVgMLDjBkAYm1VD/g1UaLK/0og+wLbOXjm
2GMWoQgeziO2sIRY3jxCAK7/XooGsbi3CoQbflthzlrWJEg7GgUB8cl+0Da530P/ZqeTwdfcYVs/
05euaGXnfRJ6wFFYdUBtSQc3mZ0cIPDa1lA59paPwZO+RABb5+5H84sqVDQHMXE11xvxfALzIKyd
IU51EI70bY7njKZMJEtvavnpcpTnO+PKAuPvmtGloznBQuP1v6r9/BX0tl4BvRYtIzKKI0KQFT9I
riwy7h9AmM8ChAzCqns0XqEaoGylbQKInOiBxsvqAeX+vXnMx1r6ZDbnCEuTD2hgHag8AaZPhDOc
/8MpPu0wOYBidEafmQh/EMBRdL/a5yjSKY9GS8aPzCTyNZWzLb9f/nACz2Czm6QPwqkL8LROm29a
F5E61bzLFrjH+HP7WNmFJGwz8G7hgDVRAyy1Ht8hx79ymvD+sh3uPbWywxzkvJNTJIi4latoeNCW
q7l1SKblB7NWBJFXZEk7vT6cOJqSuo3R0NI036z1L1C89oba8vRQE8yjij4P/f+rm0oH+W9fN/C9
SptIU390zp/O9NJIBHg1HgpQYwRh0KkB5IORPleIRBAJfw0b42bqQGd4+ctwPWBlg13EYLf2TC+q
Svs1Tg/V+FJMf3OjU8lMqjWNtgQTDEyQEamjU+Pwxw2pk/ve+mjG/eVlcJ9umNr9bYQJBOXQ1WUC
5BAq6OljjkHJ7ApMyBhT+RezMWeF5uN3+bTFBAMpkCDknOLyS/bxDgNarrk3toqvCuk/eB8Hbw5K
6gIqOTDTnzpAqzptMo022gIWEud9DvnxCOoigq3j+fHaCnM9xNGSdLWdlEdgQEswXXTVAnMxuaDP
/JYjWRGRFYiWxThEPQWDhLmt2MudHPNEFYi9CjTkRGgS3rrAGYOKC84PkP1MxacqLHPUamTqbX2V
h6gvLY7/F1tnUS1REMbC9VhSOQkcBfUs456znjBSCt5HpCfalipZldf6pnGL7SSIpNxFrSwykRRz
WU5cy1iUMXf+GJYuJO4E55WbL6xXxcSdBBSrhUMnbmg1UMW4mfaWuzSV1DehGx3+mB4Lx2ltjglB
JTjdo7rEI75MHDeU9Z+LXr2ppojYknczrM0whylIUk2pVKyqHXdFcZdEid+Z0KEXTZip1H3ZZ/za
EHOeSigm5WWVld7wEX6jyThYMvxgjx4Yrahi0mxj+cuV5dt34T0IJ9DKCG5Tr31S3xyvFHio6Lcw
R00yDEyfqSPA2nWXktHJwN4nBxaUrxQt25tjMTwYepZNArP8vabK0ChGghmf8SDVmmPLLAaYbYZs
0/WpvEd1F/OKU1T9CEE1K8JP0Y93tueAQ6DfQWn12NLJLMVp3QUTjZQBAJs1piVA5gzhaeGsEC/j
BF7xtyW2wGArnTbQ5inFFC4gvniS/NyX8JD0oS65LT0oDDcv2bZzgdEINyIA9Tn4j54WqLGB6Bjz
NRjDPr0TqmVY4hp0e8h4tc10rXiZJyno7dzQidDZK72gOhQmIo8Q+c/f40/LzMql0p7tuIflMHye
AcXV5OcxSTaCkEov6vMv+WmFCXDykvdhFKKrX1xX15MHihmgaHCfV752yB67bXSrYNymQYdTVKjn
Ou1qZxmnBQfkpOkUwGBMlqcaJpFkaz9Cxs2p0H8RLJMbx1fGmKBXN0ul1WmXeYPU+bk2uHnXb/py
2IEU2Y1Bqt9mAdFCC+Vh4MxaY5v1xqZovmpzI0iduCFi9UvoZ1+lsZ0d6kqr4rMGtblP2+G27JeH
PgYeWce+R/qLYOV0Gy99YCY8hnoI+RQZKwcIDAgHf9lR3oDJrUjomle4Sj2BQdFWMzEwrU0niJvj
iRn2aurXqMX8rN4aX90oN8pPuSNR6Sqa4AuLTguTkJqLMYbITQAGrpVdC7xlCo8qLEE6IPJZJhUN
g14NkhabWSyONzsTGSbdKwsHkFURmy0/Lfh0FDbGaomjxGB/TdB3TaGneU1lvRzcZmAlDwjNE0Wd
QW5RaxXr2E6vHaeWWWIAzpsw32S6ySYf/IEqavrV1nhvRYyz3E+GyRSgGgy0MNjZ3wEKhCA4wgJB
MuRiMg1tyBj9i+9/448rM8wB6PsyVqYaN4i6hZoXupD0ADzMH4OP59GmOBQ3okuDewJWFtkTMC9F
pZmIbAl4tMCBRnJd5B1cR1yZYNy9k1K9mOl4ZA/w8hRF/lK+9g6wKWPrXt4/0VdiXN4eG1kdaR7X
zE92AbIaJ/VidREg+QRbxtZeJscp7SjHehaIvBnFB/DRl5chMsDcpkOmKHaWmZU3Nz+s/kWO3y//
/dySFZ2z+q83O8xFWqvaFCa5hDrmXfnafrN2SEK9AezxRP7ANJnveH+oBXJEEawtMhcoEOZzb7X4
Mlp5Vw6Jm0siLUqBl7FUGFXcJ4ldYtPMISe9fW02380U845RLIjeIkPUCVeX4oDbuDKnFrnA3F8r
FeiJ6jEiYa48Q8b+D2XUzvaNCQjtFDt5leJ4dtWXKg1I0YlYifhnxpRBbE15aNmJEWMOTDvQ8WUy
+xsa3O6YftW7X5cdju/QYPIEZxr05lgsAGBwU2rS6yGDGgwwasQWjjDwl/Fpgv6E1VexerONRgzE
HfHj46O1Gf3FG7e123xvvdlroID0FL1cXtb/OEefRhlXiKXWzjodXyd4GX2k2xswa3fEVoiUEgob
KTfSfq4E0YGbBVNa1P9uJuMShpVljTFC+GhRJVcabmdILJWVAWZb2auj2+Cv3okre8wNEeWxGR4H
6gHl9HsN9JiaeY+80AsK6cFwxtfLmyr6kMxt0Tq1hMS6xJ7mzde6tN5DbbRIFYhE4c7HJ+lrabUu
5rKwQMA/6QX20SDah/li3zRoiv3HbQBxorWNcjtcycBEEP0jem1LMjceWnQbxxMxIxwBhGeJ7+/f
gmnOU++VQ70KtQG/Rc230xfz0G8j5E/lNYShy2sLwLKtTvprczfvIFX3V5fmP/6EsbtT23PXQ2O0
rQDORnxx7A+tindOKsps6JVyaYXMlVOgQpYbDo5K6ysbmq8NO3kksUvHl+UdSPUvexH3aIIDAqpQ
aJ45YO44XZU6W0E0dOC90bcKZFjvwIvr1l5ym92iVYdB0VE8i04PArtEzGnBIrRywFnAeK4UB84g
LehkDBvnY/GiL9Nz7IM93o8RtzOSP9NEWPkRHUTTktxmKFANQLsDaIWRKiYOhTYGmwfa4U1f49vJ
szYzCN7uHV8n2bfsdrjNN9J7/nZ5h3nnFJZMoGEhtHemwWDKpTTo0QQKEeuqHB/M+WqYBIkW14QJ
+hiQ+YPjivXMDLz7tZnMSBqSDP1P9BA2fa9KPuSRhfgunn9iaPu3LcY/+wlT/IpKaYseRt868paC
tuiWlhP+xeuFxugzVzGBpsS/6CWzGt2RMjdSPeCDUZIk9VvuQ7uxu3JcSp+FESE38kNMOR763eVv
xruHQRbyj1mLCTN6UttWG8JskSWunLRu+sfgbwRVJBKUu5SSBrCfLG+jsCsmGSQIE8iz+qVriFjy
7RzmDiugOwG8wARPKli5Tg93tSRml9BCW+uPvrFpnrSSSGCbKG8gDOBLmHsywEk+bPP7xJ9J8iLK
ZnmOCSlkDN6DJQQYBCZkmkX832x2WCbiDONPe0jvhmESFQq4Bxuc3lSmF30+m2VRCuNIDRMFCz2O
+EN3q1u8jLKgQInZAwlLR+KnzIWU4J/7ydosc+VrTYZRHkqE1uvl1hiXK32Mny+bOB8yp99wtTQm
WlpGOc3DgFL46JavHQYMg+14oNBizDSCUhzoQIK4Gd3OnkqyB/vqL/jl6S/QadyE7sm5Ol0QjFaT
1SiAR1JHGvvDHG5sLdkp+bfLS+V6CwKLSnGCAAoyu2lbWViNhYWeljWDvO6bMWmbXlQQ4R1tDOP9
NsJsJzoLdjDQND4qXhp97+QiX2SVMI9PETwQgEKk5EqYcz09dNCvjPXQxg1eXHf74HW8wWi+a/jB
newtRAP5WvmS31i+8zDDMxGvSxkyYc1+rH3J+5uqxeq3sE/wxJGX1KGr7Zr+Xo0TN9ZTwSOZF6LX
JpgzLodVMoCOBG/kBRJQ0ftc5ZDq6MGaJ8IlcOv2a1PM3dNqzRykBXbWUUhzHaInBHh2/BWTrzkB
14tRod1Kp24xu9SHgqPOdU6aBoMqFgqnGvNVzTm3FiuAbdW8MqJ33LfEtER9ZK5z4tkHADDVnDym
4qvHWTMPVQxVc7xicR/081OtimpM3HogMI2/TTCvolwvdKXI8f4b3ZlSAZLlygZf1Lw5FgT3l080
PUzs9b02xpzocQxbu9cQu4wwnt05g/JsEnSHtsEfcnnamVr5ChYDAajknACFBqzVGpkzHiV6Pykx
+h+0+UrXSPk4kicMYsRb/Yki32Qif1ckUvui/J2u6GzFgFJhsoZOg9iMi8oFxZeA0cYD0ILI9bdu
3g/axo6vDFWk6cJ1lpUp5nKHaLaRQBwa0/pK5S4VZk3KbHP5+3GcHswqR5ZpzG2CN+o0lAWSKimV
hKHioSyvyyrct/Xo10PzdtkMZyVrM2w/rqiCRS7lovKmoT/IZnqTqJHo/PJyIfBBaaAPtcHlCAKQ
07VocheUth03GNO3wUwc3o5+fEWfWLSmN+0ct/NpV8y+S+/b+3gjej3yUhRw8oCsEGksRVIwZ6Fc
pCarOlAJUsLpDkVEUE4btxOGDRui79p9/S+Q3EdcPeOOGCvDPWRTgoIzVsbRWubQriLwzPqya216
aDA3ZNq035Z97Eeeeq9t0/sCFw8qjZ56B34uvNtBgnQ/gFIAeLyNiAOQExHWP4j91JEJ+ch6BDuJ
2s4geJGNb0kyt15r5sM9KJ3BTxTIiUY6VMIEUYHnZKutOPrHKramspopc46tCK3utZAMAmoygQn+
4nRI2YN4WoaA5amL1ZZEiVeS2itlZw+5yu9arG6MKnpP1KV1HQfA/dCWHv/88EA6WJOpMiN4SRi/
VvTCLNIQhBA6VKOU/pdqiu4MTkwDseCnBebKCJRIKY15yDxAAQHAJ10XEqcCEHa4LWYRZz8v5KyN
MXvYNFokGSMtgWY5+n1PRQ0WcTBJXd40XipxsibmiqiSJoyOmkn6drhu5RvZxRw33E/ZWX50W+pu
I+/63JUOYtJB0QqZoCrJYw/+NhuCpsnjmFskMgZShKEvWOHlr4briHFGvEuSRgEtyTy7WbaZvnQg
99yhHV3jFpzc8B7DpUl3TZNQccOYe9h+uwyoKU+NQwmuk50SX7GPQ5K0t2OgCr4g3SU2soFICWSz
4Cahg6WnFlpbqeM6RCChGBLwQoDpS9o2Qg4PXr6EAWrKagRKBgiOM7esJuHmkiZQ/kT79lX16616
D0ptd77+K35+PBeR4FJdS9PCK4VxDQthMHc6EO/VE/Aw2i7uoo0cCS51zrfBTA8Ip1Eswn+PF9Uq
EFZq1MjzIiFviMr0xmzyYSe1ReZd9j++FYRBaL7j0mW5C0JE2zJQgtSz0ycgo30T4MjLFmjYYTyA
EpJBjRbZFqgrmC/jKFGBWgDWUXVvhlr4MxThtfBL2ooI8nnB4sQSXetqx6RAB4OQnReedpe/DjhF
GAr9avnTYfQ0FGZBErAFEYTAwbkbuFoeE9dBZ6/nmoblAZ9PpupXaH69vH+cAHGyKjasB0M1WLWd
eok0+Uk+ufnwCDqxqzx9aab3y7ZE34o5rcZiJFB002qvp7xnOumy52oEZXz2fNkOr5x9sigmroOI
SZoX2aBMv2BtuR1fIvDSB09gN3bzTX4XuKKWxDEAnLmhCT43KsIOlh/GDe0mt5smtDCuOZP+V/bD
2SxgAgxR0NZuelDFxFsDaFYMnQNbVj7/B3YlenXwXjwAsn3+CMZDlyArGqh0pV5UIr2LH9vblgwQ
GlCBL5Hcj8XNsQPv3aOauvOVCB3ECcUnxhlP1TM5aBwdEqbQOTi0WxtIbgB3hcJB3AOxWiPjr9oM
cevSQeO6jDHbb/5YhLAIvvdgfAjZOcjrUbk8Pej93JjV1AEMIQF6iDQ9cpunAK9jUyHB0+xlSJRF
Ij7ck7EyydyUkZYGoDqE6lwIrKXkfLfkl6HE/RIIclORHeZhWoZFkHQmdq+ba6813obme5+BkzoR
QcaPN+/5gfjcROZAmFOjYwQ7beAO8eMCOlU3fyi+a1eYANPAsegabpSSJgT6sBSskXdZwxM/TTPH
oAsBxIsybCYkzfwZmFLAhbfJG5Vfal5EEHyuPx6VG9DXweOKcfvKmWRTLhCg7fa7UWEmdxZk9vQv
ONtIywCXF6h/8HcxBhIjCpO2sFLPglSkFDQooGD4N60EIzJcM6COQEkUM3s6u45uiszZrEHYijDm
tvMhiDNPTQWAeJ77KXh0Q0QDaksYlTg9WTFogFUzUiBzEJtkzjTizKmXgVcuXT4EVwDvXgMZhgkR
XySe+NOpqTC1tU5pMfFhGpiKINlA2tskP/ZS4YJgxuiRb6d74xdisThfpN7NfrS1dTZKRZSySUtz
0Opj9JGYbr0NPNP7qPfDttiKogcPUKiuzTEXazgZSTAYY4PpifjW2FBjOpkOGto6HU6YqJ7M+4xr
c8z1SvG2TltE4H+rauk+UBv1pzJkxcac0+Y6SxrRbCLnRY3lgSYJbJGUOID5llFk2wt4vBuvmG87
B+DeW8u8G5GrGNNCHKEYB395n+aYj4cB9C4qyyjzOkl56hvkQdENaPWIPvy87KS82KEp4DLBeD0U
7GUmGo9QFUzzzgEOfCqmh7xJQM6ct537/7PCROKp7Gt7niy8XaoIVM/T3gn3ly3w/Q8VHTC7oaYG
nNzpYTPiNg3rpkP2M3rVc78N/Y7UXzCk8Ity81WuJTJI78Oz87UyyHhgOydhIE1ZcSyjtY89NEcb
H2Sb7vAicj5eyQ41s8/FMUHLStU6LXKc5aYkS0k0xBB0b1wQvrnlPkMlCU3v+E6UTnGdEPTAGIcC
66bBao4YszYPclXlqOtuQ0Mii9MTNZWJHXS7y1+PF/m1lSXmunTsYZgHAwSVwaShCBnMqd8lY0FM
vRWBo/6Ho3yuijnJrRlQLUb4IlZTZ8T5olxTdIsEHFiqYsjEH7YiX+Efsk+TzGnOwO9sGQkugtmq
/R6sMEMSC3bwiFU5d0dQj4NfVgGwgnGRJQYew4kQEBtvhI5m6qe3zsYhBebe40djA8ToAczyMcne
QKHXg8bFAclWtc380Ft+Zi+iyXu+7/z+Oceh8tVLNUv0sRuXMAUd7Euo79R4IoUse9ooWDd/az/t
MFkrAlY1zSNORtu9mvqH4jTksmvy2t44e58WmAiZRnKDyU1YUB/khpS3zUbFsA4dG0cOSZS3Zifd
FLQOQ19Zih98/ytWAWiQABlFcTv0mJzGtgYalOpoIUijXv0jkOd7SapFeHnuRlJ2dYRPHEWLWWaB
+J/UXZd7st0nV6BQ664hDhyJtpMfylCTBuxKUQxwJp2uxTSCrrRSk8LK8tvSccfttIvpdKofXRW3
4x5iLr4okHETsZVNJrx0SjSpTYDz1zaa5No6CGyQhu7aVt5pwwIaoD+XawJSm1be/1klE2RCc9KM
MYPTdDiNdgqGgfCgP2cEwdTuyeQXByCJSm8S4UCoJ5xFgZVdJtJoRjMDVaY3mGamCI1uNwKtJ6ZQ
4DoLgoyFuqeBBypjpsv1WFoqKfWqBoDSr3pRCRIG7oWwMsDc5iMI8es0CpH/hPEhkjuSZeEmLveX
zzbfCtjVwHKFGiSLpHaiVlVVTEt7bWL9muO53WVD3x3kNBD1fLiWwFjq4PWEROuM3nbA0CzoH9Bt
GlKSd+3HUkhXU+L8TTSktMgqVBLAPs8crhCwlbEzYSZND6Ycoq31F71eHQTSOm3kWWBUYRw7kfNF
1rIYL/cwe9EH4zmZNMEieCECcktUMMeEEtJZ3gFkbT6AcIkiA2QXWFBoL+w0qFi4KmgTu9fyXZVJ
5uaiNzsnSoD3DiTZlI5bORPi7ecpSIEIo4V8T4vQab4Ld+1W8usPy6BPNfNLqKNmQBl/RK8Z7pLx
wUBVh9cnlWU4jYqDUgTxsIQ5kKiqq7vWHW2SLmAODnbSQ/WYgHpThEHluCSl+ftt0j41mUcQoskG
sGir6URszLS1zV0jrGTxrdD0UQd4+wzoWqg59HC0pUSkSK/0KXnrM+2qakQzEbyCGWijjwoaIIUD
Q97pakajGpRSkjMPEuz5t3hnvKUQserfB996oDVA415It8+JtScmmRuzwRNtAbaoRIxPnvXIhcav
4jlv6YHSQ8Vu9q32RmTmY+dDdfBFlFPy8liYR1KnWuBsAqcIs+IliGqnUCqcEgPgZegcepE3haCJ
aq8LH7S3IofhBP0Tg8wtqo5Bp+s1lLtQaiL5+GZbsSDqiywwwaWSINGVK2lLavVr4UAiV9RAFm4a
c3ENWTjrcU+p4wFqD8NN60YbJQQ8E4/Gx8Qg0UGUe3APwOozMSd7hoIcePMgYdHKYGtvgocstV4y
fbn/46sMFPEQUET6BjCvwXiDXdZDWuVQ79SD6AaltV9KML62Yej9/8wwPtBPY5CVcgqdGpyzRb6W
OsutykWQc9PQw2QxWAwGDDAyAxQ5O5yaJJhOb2st84I0JEp4JUsT9BnftOAtan+FhqD9xP1CK2tM
6EiMNs1sq6w9CYy9BIyAbhIaP7RaOOHAvWBWhpiAIRVxFpsFiPwxc3vbXWvHM2u+pwCRD76DKqC5
iz1M/m7/5pt97ibjGnUrJVGjIrPXh2TfArhI8qUtXMVo3i8b4rz5dEr6q+voPyGbogFz9eYbOzwi
whm9n9iYMXZ73WMryxJ4k/j1siHeF1sZYslgkiJRsxSlCW9qD539WNsBGYY/rxOvF2MzXtHHY1Rk
9M3VxDaRCs3L++d+dog0ii5/wbaxSL1Gr/omAAQErxNMrxvuHIJ3xvHLovMvbxuPye1kTYwn9FWj
9NmM5C0DGYNEkCPutS3VzxKNLfCXBCEwtMUBI2CxCrqRG1FuoCNhDcG2tn92enSthflNnJSi4U6+
L3yaYiOSXmlZN8AUcB5TSYrBalyQhjnvkW2I9o8Xl8CPb0HfxIRWF1vQD1B6qXqpo3ItmJhviQ3M
GKlDAqogWvxb/FF1i5DEFZGfG5DrCO986nRsYFz/ALrvqxNW6YoSVCagg8keDHlgrVugwdAQSp0o
tMWLVmtbzMWVSwNkVoKpQN2jU8mA16Q6kg7gft0LfgyHwTc31RYB09a3TkIW0XQw96oG8w7QLhiT
QsmdsV8VWRVZPZ0Hf1UgiVZsQt96tI4oh+RfgKE42RygNRomwcAYDYUm5mzok9ktFS0kZdBha7fd
jrKAidsynJNxYoZx19HW+rjpYUZJ5ttUPiTSSAo9vgpEQ6e8/TuxRA/OylccLYEag0UbMripN90+
PRzh1V/qayqDHW9E8wyilTG+Oc16PqcJWhZ1cRV2r0FxXRtQIYtEbV2RHcYvUArTZ7nFDtptRgbM
LAQQTc5bkkYiF6Tfgjlt2EFkISayqnNNXjMyM5TkysYz1HGvBcqhUwzBLcNrFEM0EbSAlNcMPUJm
NYalLnnYABw3bGQ3Xwg91B3pv2i/oOvzJHqz8PZubY1586XVPIM2CuwpJYYeg8BC1wfvvuBlsqT9
5buGE5ZP1sXkAsBcIXun06NK99Rnlm+pz4vTCMYNeR9otRy2yJz0eYZHGACMnQPmLfPBsUXYJ97D
fL2OI1Xh6hRZalTP8YjvY8y3Ru+qbuTq5RHLoj8bW017/486q+gw8eaL0W9H2xgTc5BfYis5XaGH
U2lg/zLNxduSDs39EwHzff5Ds0kOFiU5JvaA6dj4TlS/5z2o8QOwY0Dnof7NNjwTux2cgupfApfq
0TrtRCKvuaKQw2ghxs8iJWIJAu4HXRllYogp55k5xjAK6LA1DN4ciVBSPL9EeQyT70DdgsCSDfOm
OmpBmFdeMNcARznlZrHsiqhC4j1OroBZ209DTKCXnMaoQDML8TBHGkY3rR2rh5MGeH5+dLUVbzst
yuonJC2d3OLky7OoVCdaKnMB2IOTBE0olV7SOySRtrY+uoWIWkVkhPlime00sYRaMPz0dexKkswv
RiSg+KYxkI3D661kYmSGWrOpUp1pY3JI8H+kfdeS3TbT7ROxijncMu0wOUka37CUBswJzE9/Fsb/
sbgx/AhLLtvli101zQYajUaHtcBDYymNV5tnQCcGunD0aatt6GLnOCfZx4U9W8gmwfLLAWNCbj/5
gD2+Mv3qOn9swuo0oF5RAeXrThQ3i1aT85pmpgwN8nLg8e00d9bP8VK6xHz5fdcMJnSYP+O/RGHp
MjBYiglA8xYalp3llsTzES0xLjBQj/tSto6ygXFRNjCtOLjbLqVkTlzbYFDE8KHxRsveo8bg/74E
JDDRp4y2W/hKzr4VUGGg4xeuGUfNTW24QlvYcMvWgjc9U1PQycUkAS/rUoupyMtKLpATLq/tc/2O
fc1yei2o3P6A4hIvirUwbmMIZszbSYOwZpLOS5eeGhBGC2+WrRhgLYXzgL2OWjt6vVCMxq0iMYTY
QEWDxDfgOykHA0XhNCB3U+lhIOAP9gsFMdS6gQOv8nMvcWophcYGF5Uu0FvtWA2KIOjYVu2XBG4B
U5lg1mVOkOlAaKjEgMgqf6odgIOFQ1xb1s04ZYCm4IDx+j1sWIUFcoWqRc6g2mpD8Ro19hohCBc7
67zpWazmyw6qhZvk0vRoCQSemD3WGTcoRXfJGLJEtvCi3zLxlRw+2RYBumpAT0323seio68kw2vW
y93mpB8lX3vdN4LNuMJC1RAoAArqD+/PltXKqW2bdTrrbJXP/eLpQXKewL5beyiLjj6rrpQ3zefR
EfiKLce6lsr2cyW162JKkwQFS9uktke0+gi8EQ0gQ9VXgX5bNojdwui4iWI96NAvJbVoZm91DTkC
vO0Kz1Ddv9BRG5h+76eP3VfQQBrveJeiY72p4Eosd2nJNqnRHwbQpCbLb+bIeJmoHZp0Eqzj+yHl
rZKN8BkMVI8NMF6q1+lzmckZCsz97FXHHtS/DJ+7TD31XN0WAQtKpQewsYJ1G31/QMXw23B/hbc0
XX8Bd8iBBE0cS0FpeGrToC6sR5oCgiNJBM2om5H/Wg7nJ9siKQxVQweL85TdLj7gqG6Smx5tjfXR
flIQB7/Qb52ofr/1asdNA5RkkDFixoefVyoqqlidjbSjfugwGbl8y5MQuIwY71Dd5C43PfRf7a/n
hivDvcNAOUD+BQpiTs96mprRomgik+LiaBnNl8mYfuyL2FpLyICjRNrMAQQ6J6Oza6Wpi7RguYi/
KaXi2GVUEhZUm75GVwwCVtSSuq3YL6Hs99WZt2qzl2YTpqrJqeqicvE1GeVgX7MNY7xQjP2+kpHk
mTMkKYyxHtMwXcCKofcHoFEL9kgkhjmdtRiqSs1kRWhSjmrXNm7rdHJHS/Ca3vBcF7pwnivWemqa
AyCzmkH1bITbWfWcKZjNlw77i7Z1B1xI4pxV3CK1iPmynL0tr3XTzcPKc5D40P0OI/Fj56EvR1Af
Yx/P+a0Lkdxtqlo9plZ01rFSI/3djy5Z8HKPtGMpl25t/MFoG7pwkDfCLQCsBr6tVpHAxGUVAxo2
y+cJF6pUqP7+Im6axEoCd6RmqYzKtoejqAiAlaPWHUgG3OHP+1K2HkMXinCHSF9McDrqUGRGt1sI
+re/WFcCWBbv82A59L4NV9+CAFgSePmtBMiFYO5kKUudGDlbwSmMDiU4r6XUMy0wIFYvFkYsWW4W
FHtgoZnSQ216omL31qgd5KOAgdKCgv84gzGqUmoNC/2UNJDuDODjWnVQHwcwHne3aZAfjOfhJfd+
m+UeMldSeZiUBvTzRpFi7qG1JFCNIVYumzdHiZ73t5V9/IfT8Es5/lljduWo1xNyqLS3K7co9TP6
98+6SvHcVMpDS0Z3avoTLUUR+v+wp3+WlQcytcdZa6QFtw1rjFtO9Um5Lv30LjvENiZyNJRA40D6
Id2LyvDbPmelMndeTEKjhs5IT9sv03f7UIconqAvI0IL9TsZlFffmCIvsGlEaC5D4wsQD0x0p3B+
e0B2JKMj0uDXAygl+oMNxzN59CU5MIxLw7NMb/iZH+rxDy6MtWD+wtCnmLY2GsFSxTooXXHVFW/y
sgT7ZsQOP29GayncjVEOfWGmNM99ix4lBSB9mubtS9i6k9YSuJvCqvRWGWJ06AGo5TGdP81a7NqY
iAe7p0DS1vgkCiK/9oo78EPWG0AWx16pD0q4+NmD5mvoD5k+R6fCk0/V9asajgxbEvxoQRYCtGUG
CJWIbE6wpDo3+DfO8SSRAl+h68tNatr3ulQ/7K+pSAQXwqtONSuaBc8qVwcgMbndqAusb6uqgbVk
LNIO+h0+xJTmaM4pZc5zCMvnAnwZ33O3em5RphRnTTZdyloY03cVHBmFTYjETjbDM2EUCnl9Bsph
/1qc2FwEgyFLwnY4OmDmFhjN9lL+0pM73+acy82Uo7mnGK4jqfEm1Ef3N4v9hY9H7JcE7iATI1cJ
URA51/WzVTxnyUtuie54VSCDO8a51dBRqTA6oz4MsPkyjMOJuOQkHYoQN/uP/6YRd6RBD20PigPb
AKC+R8BM0KIp9s/8369l4w6zkXRpKy8NG2bFvDHckoOEqonXx74ubGV2doe/rnXLJkWLVlVc13Yg
K0diOq4iDV4+fZ11Uf5s8224MnT+1pZGqQEBdcrC5vGTaWH8vznYvvpkHFrTNT6pR1EPwLbxgawK
BMZ4u/FNZeCLbFVisJNVXUXDa4KsIBIAgjO0vYa/hHDHt7SnRSUVLLyvb5VRxcxPHiotUJGBFUd+
7u/XR4XgjYDj5bBXqKPx2QstqiyzlQyMvCCzP6tHNFB66M0TWMVHrwApOgQoFkAngDlx6ZDkWK2z
bnYa19Sy2zGhQT0DQXtfk4+rBgY2BpuB9Jxio732UkaaDBLFC7dxDX2xABKjSNNDbNfDbVxFE/GS
pSxgJ4bkLMd9wVvKrQVzDqk38ykbmwGUxonqWsDsd0ljCpJomzIwyYRkMTQEPc+lci0eVXVULcgd
6cnnONY9dcoFj92NXigs4C8ZH9Kehb3MSWU0bhUBStqoksXttZY8Gb2tPYxJvTzXelx872iyPJPe
QPlTU5BK/v3FBJCAaSDFq2JskVN0UhV90oCD4qvlgRC0uCsiR8i86aWHQuPfO3WTZqHmyVt8nZuA
YTL12NeohbE61OdiaQmNRXLUY5fXwxQ2Sje7pOvzh6YCRuxpX8ONEFgzgUdhojcK3/EBSUZRpk4f
lQgqPsweu1yi1+SlvmK4P6/5MfOP0WP+RSCTRTC80ugFtzBAAliZDwj5gJxRqV0WrataaXKa1UU/
ykuMRGVvZOG85N9oln6zi6IIs6yT3LGdEKVMcnbY/44tbwOEN+QVdFZB17RLM6Z2go40M4t9HOEn
WsU3jjN5jRO97ovZOi0o1eORisSarVmcK0AfuqXUQ9a6YKwejQdTLWIpTNMiKgTNKpuCAD6ECTRm
SR96IXrST1NbQlCkSyQAh2r6COiGIf+TdUPbgaOj9dcE3N/lusWznif9bMO3xWjmb9qwl/OgyURP
ws3tWYnhApGicuSmVKzGLWvbK+cpLBMzSC0iOAEfnzAaAJyBtIeaF/aH52VP0lRtJF3CbaBmyJwk
yBMm811p22jVNxv/920Bdw/KDgZemyi7Xi5d1WZ1mkoA2Mrt2Bvs+gUTHT/2RWzpA5J5GBvLinwo
fQ3piIyQ7MS+ntUvUt+5cmIdI21kyI8v+6K2dshEkYFd1RjR4ucelQyD9bUC9zjX6Wkuu1Bjr64+
/E9SeKwVpSybKFfM2B+t+jpLm8e+BVxuUn7aF7N1elbK8OXPVJJ0pUZJz6/G7GtpTnNgOUkluNY2
Vwz8oojVgGPxcaJNA7vYpBvwtsaVZnaeqmfXar78iZXZKN6hhIdoiu9YtuQWUFBtHfuEAoRv9Ksl
FlyMG3Um3FsrEZwhG6lTm3KXwspQ/cSl8alEjrg1z2WYHQCnrb93n46pl6L8f5oO3Y39KOr92lzL
1SewDV2/K5W8VKR6iP1Ya7wBjct6N7hO5AgWc+s8AbwFtxU65oFRxrkhZzQpWsBI4qMz9Sou2yNS
Vb7mtCcHrQ37JrgtChDeiOjhHngHrjp2WSYN7mJMvyXuokceVeszxnw/ObLdBPvCtpYPtWuMCgIZ
DdOCXJohypxxiNQYbN5K/di1U+9SUgNQc7F/f3APIQZcDiahUHcFXc3lRjX6iIrgDLXMvyRQtzaP
zQOG3W8X4iJP/QxNu9v8LIH5Vn7cV3Ejz3Epmdu7NKNENQgkFwAS+G6EynE4orzwN9b7v4BuZVbP
BzYYVwWGIpLumO/kNK0BmkMlKsV+/QWoLtfaMfa/Lw/oQ0StVdzRu5EzhXorcZx6fdubGo0gjuTu
LN3XRqAGSZAdMjTz3ygZsGKZWNG9zJTYU5ILipOiL+OhglSlqK41e7k26nu1TNxGviWTqMrL/thH
YSAFQHDM5lm5Q24lC8YHLJw+htdv3U0+g04oUO/NAhKgSQ8xiDcC0B5VIrGmm0fEsBVgtOOtqPBH
xAJZztLb0FTuC3eeMXw0tRh0Er0VmQ68jogLgeOBXixEIip+Xzky1Y4mZ1SW2G/m3jUbw+1+v9kL
nMw6xt0R6Gg2YHIuJaR9lUdFmbcuneh9NjeuJovq8ZtKrERw7qTDSHgxaxVu6fEbmQ4KQNf3D/PW
Zqx14Fapi2SKsTwIWDqQ9qWfTGny7aE/7EvZqGtdLhV3sQ3lZJIGyEV+qgfTfQ96IPkcnfMnM0WR
0CU/5SfT1b8spouR2X9xpkVacvaeqfqkqwmu7mEw3FrOXKVKXTqLevM2krKXarLvWNlcmlfjIDM1
81N6D2rQovGYe5w7QE2Dj9HXWjeefNWfj1LtUlFeVqQluwhX0tuqmtFo28BY6vqBxOqrJNmHzALo
4P5uiuRw/lguEpK3CWxm0oobTDYHeqod2tIQFK+37u21aXJ+uIxlqcV0HSKRVg6m4ktWAcALbRO5
qOoq0odzvWCXzoCNw6yDTQlm30bjrWqe9tds/yArPBywk5Nu7B2smd6qfq5Lrj1/35ewuVxgqwZ3
NMN549/dFThBjKhE7DhNOkDii9Cxx87tJu1VJsWnfVmb2qxkcecJIIDIZc/YmmLMgpEqAEgSBBmb
2oA4Fe9g8FRh7PHSlpVCbrJkxiXRWS/onPNyAvhkCoC8ohF4wG3fhPYcNGhaGILiX4+kbzUAhhdI
Frn5SX2rQ+2qvSNApZ9fu3P2rAGafb5absDi802ImLh1EWPSwGL4NjpIITiH0TOU6GXCpnV+qbo9
2FOvGFdQB36Z4gAqZfu5BhK8mbjjU1W641EU7W9FHWv5bBtWLmMYkcNCUiz2SyIfsvJzR0BgBYTI
RglmIS82u0v4G3ktjPcbcd8Yag9l8xN8oxVWhwxcZ9WA5kD0mwkRfLdMaC2O8x8F2BMihBixH2HC
tFMe7ehHI5mhWYq6JrZOw1oQ5z8YoHTaz2wT9U9O9lZLb/unbcM/IaWOM4B8GsOI5IwkWQqaOAMl
vpL0rtKZoaWVbm+ScF8MWw9uey7EcLYwad04Z51DfKMFQwO5W6xQix6IA4avFnBBqe7vy9vYnwt5
nDnUMdKYcgu1iLq4do+0JABRpeinhF7w/yaJswS1IPlAO7VxgbPwuUPS0o06B+nvwXGdqRRFAZvb
hbYrdDICVQXTAJdnyimIYYxxQ4CvAxaZcvKi+LElkUCnDaOz0DXzjxT2++rkTmqepMYAKZnpLmA2
GAEXtL9qIgmc2WVansZqgf0px8MQa35HO4HFiVaKszh1rtXUqqGDlFEAKpieFMeeaohKiNti0K+O
A4TyCp8AiGp9nkpTw/bHGnpgpvp1iaNvJNdFo9KbgixMSttIaBgfkoSRQzW1L5HCraObrkOBMj0t
VIQauHlsQGCCchAIODEnfLnxBqxrARpB4471UIHQovCctHuZu+5U9JIg0ts0gZUsboPIMCCrrndo
X7AKryive1OU8trUBvD0GoByGIITd1iKUa/iLkFByi6urKIGS8czGcrnmDiCNP7GTYcJdnD9YTpG
Btwt520w2TRNIKAkfqdJenJQR0x/Tn5iJ4AKckfSygUGCunYKsAIGDpNF6zkVtIEoDXQFEVlYAJ9
QCrU06Gz5xTQ2ZjfBVZnEQCD6D79WiDAEIN1b2m7ksaHT21DjWxa8MBHlx8G9WeQXYwusn5BW2Su
kw7B77uKtTjumQrM/1GnJrJeizK5VP+umod9AVsnay2AhRYrb9dH2ZQRHauXp9cZ8Cu7SfW1uff3
pWylftabxHdsY07Yoj1l2TuMf7bPEjqd3PbzgIyaca5e0wDwP4KVE9nF+yetNLPNvDQtCSJjtAGq
z6xWWBzyK6n6gQzzv0AF3NYRGS4F5Sy0iX94JwyNkddFhj4D3/peXssBy/nE1NOfdbe87Q595Ium
bTZ3byWSu6vKqra6yMoTX5pp6uZN9r2LNcMljiMqLW/a/UoS+5LVahJNbiwNgDN+0Zi+MSgUcVKO
7ntt1lwgCPV+KWpdE+nGuchC1+G/ekjM0vxY4+6K5DoAiJ/If2xoBlh83CksEkRJjZNj6aRL9abD
GsbInShhESSZ2/zVHXF9Tp4atuf2QT7mnnFCVk1wLDZlA+CGdRYh28y/UqbUmFLbaQDeiFapFHOg
d84TY59lHezd1eCVSHMseKK5YkyVDWoFpNZWsjm956xpFgB/Qu8rZFG+RwcMa4HjQK084zMjl+iC
/nru0JqYSZ7IbjeuvwvZbF1W1iT1fRwrNdacUnhN5bGURIiPG9ffhQQuMtWsxJQbeQSDqQ2KMLn2
sgVgf2B8ox0NBbu4YakXsrhnSqpRp7I0rOSInnbd0470Z+QP71M2LWYPKmSlqqNAJru+uTfFWuYH
zKIIIDWEyWQFLagFunR/IC7KSmxaKs/cWQlEabAtD3chlLuNFH2OMSTLFD2bh8WPvf7mHV7Cdw79
CaCCvqhjbHsX0cgCDCgUO/m5h2rKMPcAhBp/TOLDko/uYj21Iwn04W1/Pbe38JcgLlpquixzQBgO
3IwW0/tz6umYAiNqJ7gHt+3+lxjOX2MSBlSbLcAyiE7OpV3dUxoLSrYiEZyjVqTeGvoRR8vJwIls
5TetYZz2F2vjPQsz+KUF27WL0ztaESF64lcgo7yXiKW7WRVRD+GQfAWQ5vx7kY7Iy4Ic+eu+ZNE2
cX7Djhury1vYw6Qlrqb/lZMb2xQs4FYr14V6nOvIR7tPemZ0dq7dLMX4YLT0q1FFJ42gQW5SANy8
jBigU6PYi63p876K7/0BH0/2r9XlvMmoZwbJSxkF3CfzRsrDIZwRP4Pe+n1qBfMFc3cG5vYcInlV
+Om5PCiC/PD7u23nE/ggF2RDQGGoGsx0YwqzPwzH4VzfMtR7Aj7FfXW3wrT1avNvSIfqYIalPaja
ntQza0GVvChUv0TQ7V+UIAUO5f1rVqbbZ2Vdyw5Ox+jFmCbFIDReecE4hTm6yQ6zPx1qr/Tim1w4
pLaRo7vQk/MwUSL3XVPCqlga0vRyZHhP6msfLgE2sQ5nEQzcVqfchUDO18hkRJfXSBOAewGaxHrO
TwvyXL7xGQCVueUaB+CLPTGCg/DPbvd/LJifZjeTXO26DluqUs3Vq4coE5RZt9o5LnTjPBC1phzt
2Dgj2af61NzOHpq6AgCmDsM7sph5aoPsvrtFVUCxMWLFTEmE/MKO4d4Z4VwRKhq5M0tQsgEnNCCt
XUltXduSXXREHOr6TU5eCR0Ep0Xg/95jupX5EnBF9aYE811ikCg79pe0QnnZqAUOXnCHfGiUMls6
ygt0qyzZKyPkEHpBk4XgCuGbpEiU2FFcQkIrTV8whXNP+9F3rOROr3pwtun+nEUCvy5YO75hKsta
4AXTBc+zKAcnhONTJfPgaQVbJPAw7/j/qy0qdJlKNoHvRG2iqzy04hgOWMoiE6MJYIQpTm05CQd6
BRvGJ3tsY0pqsG/iea2elSl2TWEHFTPnHXPnGxswvN7mUwr3Ven2vbHYx1IhoaX3V4NVn9qxfBJc
CyKNuDAmr+FCVHa83rM6fYlJnDQsPFCWlXdgJwzKg/RMBFevSEfOqzBaSdOeBpwuWl3HBfgtxjmY
Jrjr6GygOUygokgc+31lKXFMczmjEAeEkfxZZ+wP3xyP+qNvhs4DMM4Ohqce84MZ7AsWHQQuvimT
xBpS9vgqwDOhT4PnSPcgERa8bUUbyIUxVVJLRb1Mia9pqhR0apreWpUmvOUE1yrfd9/JVWMVBHbZ
+e31+Mm6mq5gI672Nt6J2V//x5v5n5uNRyEyTXTEyjmWDjCE1RtrQO8P+lewtHr10XoZQ/uLfI0J
2H9FECTSlP2+Mhc0cSVRN73f59G5AuV7YPvMWIYF2QHxHJxg//hsliT//wOoRmiLtM4O5sH37XCD
CoVlIH6tJvuElUYknhzcNFhNRLqH5NgD3DwwgxJgsroHfAxkQAjDPqdf5DAu3LZ9x5lMRNWYzePg
oKwvsx440ClcfkU/ALrNMQkaP4tGMa9o22jURw2+HK87og6ia2g7vl/J4x7RzZQ0atbBYg0FTxjw
vtRh7Ns+sIDpENAynDzbla8BXONpmmu/FCEchEjnzc1dfQNvS9qcGWhWR9a3pl/TQvlrwKj2/u6K
llW7XNaJFkOfqriSEPi6Rn9rpi+0fNiXIVKDM6CEAFYwA26Lvyz9baTKz9HUCaKG7ffJaqmYnisj
1cGsnjoZtqt6w3whHgzdUX3qfUBpIagUuWaRQtwNpJsVgE0yti86cRla20QE+mxJ0Ex0AIOpQUGL
IueWdbSh0VIekBfrcreoggxokPubsoHOgrGRXyL47r2+U52hTSACGKTVFYgyHbzV/eqA+/Qk916J
4cI3yXTVo5DXbFM5S0P5DnTxqHpxR2tBasWu/n7dMdIq6uV3lQ6iD1xxYKYq0HP5JMqFbJk5eq0x
dAUyS+AXcesJwqjKVijyjODjcmeAyiNZq2UikNqNWU02ioOmHRBZQhBf+l4sag/Tu5jr6quRvMOs
2b7yEN3Rk32Uj1Gwv4lbsclaHneybD2bdDlzcHsDkEydKlQRr6PpZyGFziK8w7dCZqiH9ioVs2sq
34YMpoF07GRE5q2/hOanxovuk+A91ruLXNXtDskdEbLRbdrKSigXBQHEMiYYPEQqaXqSdaAyStUf
eMC1WpxpzEVqmpkFz0FQfAdHrds0D7QXHbdtPUy0Giug7fhQ55UWjBwB5xEB0ABsNxLGjiWwha3m
S7QLAkwQtzXrluGWalHMtEm7gSFYauH8MzkDlhzXs+TJdwycC0ANN+kBXRKiEt6Wamu53AISmjbG
yHL4yjR+1o0miJVeNHK99RBdyeBTXWnVLWOPFlY/H60EBK5zhj4GuhynuTDDntrUbc30x1KCQnD/
hG1eLCzgwL+GY3yA5MWDTY+q3GapqDGgj4waSEfkugSqr179PhIoY+MEJpcsa5oGPLDLWyxfmniZ
ZgBfmM49HmyZ9t1MXvcV2t6tXyI459stVG+myC79fAZNZp94BuhM90VsOYq1FlzYgpisXmYNJ2pO
pHOh54ZLR+2hSOiNMggfMFuefS2MC2DKIq6JTJwSlU1E9MOtkT2RWdRL/z+s4NeqsVVdhRfyVEl2
0wIdlpFTIUHnNl5xMAI51IL52Bz310+0RUzllTDHSVUnLWDsZHlJusMSv/23v8+FL1Y6J39TGFlZ
EbuSqR+rOvm6L0O0LdyruS+iusgXHcfGme4WlR6MUgJ2dGwJzFlka5zTk1Ibk3wJ1mqpX6eEeHb8
aNvgZn/eV2czWlqbGefkWmduyixNGO9SrrpjoPnGkQRO8N383p/ewWHFGJ1bt/tKJv/kaZaaZpWV
Mqqp5tMcGNcKwLijH/qdds5vZV8/OifLb4L/aH58Bk7D5EgrEahqVBZQl6vOG9NKYILb/vyf88Sn
3/R4aORIxV21mD8QVrgxeSTledarUEE/ItrHD/v7JzBHPvNGFrtZzIJd8vWbYT3P2cvYfP4DEayj
BPN8QFi2OMeK8a3JzHXslpF29EFLE8mXrc481kOdfNkXtRlnAsb8H1mch9XlHsiDmobaV6meOzSK
A7PaTLwFkHRXRSMbD12rFW5hdxj3l4A+VfeqFgx2vjw4DNsPyIxWuP9Jmz5r9UWcG06TjsxJ0ld+
VB7M7FsdixhfNg/DSgDngbsItVg9w0HXi6csUoGucYzs73ry2lJbEBGKRHH+lwDiTysp8ymoESzO
Y4rx0wp4ZfOdERmCdRPJYv5t5evh5ikA4XHjZ/X3oUo9ABJ4SnlOVRVATYq/v0kq+2t8enhtN+xr
VtIILLTuSuwSDbIFaTEnJEeME5aujW6v2EvOUjAAkE06VM8qugUMLz+XwXRT3Ul+IygtbJ5IG4wr
IBmwLEfjHGq11EiVgVHU78b0qBP7rGRK6g4xfdjXedMwf8nhobVSgEMPs40nEsVD/SCZi+WjLFze
/Tcp3OEvxmQaaA1t+pJemU4UOKUmsMpNRRwWFuLFh8czZ5VVPSnTguYuf4oUH9zAL84ii9rHNovq
+koIZ47osTKzbowACiU3rauY5BU41V4999fosfYrWgNPy/lOteLbAJqv/TVkO/7BOFeyOeOMKKr0
dZukfpEszU0a9SAzBKdUENnjdG1MeXQDTL3pWu07cqqToRN5mO0gb/UBXCwRVbFO5QGmQhqPlbjZ
2zYGhNlJ9hn2o4iTXLSh3AkY52q0WqdPfUlNXMYP7uSjYEk3r9lfGn3I8dREQvkMZjlYxLW0RyW+
GuNPZmN7WnNdoIdsfwcFGvGTrQ74C5aRBX2trfhyrnqJIeqb2XQbK424m89JwCoQVxChaXnQK3Pg
jN87Q3nZV2T7Lb0Sw11nuC+lHFjNCF+jYPpSn/QAkZev1IcGUNDoUj3ooX6cFc8aXVGeRaQhW+SV
jy7kqF1iG6KX6G7KMK6pPCeaqMOJMwyGSYK0ImDFVB1pOEx9XQpJjSYvx1pVPPD6VmihGmS0R9dp
fJMgZRj2kl6HlTVP3li39Nv+2nL6vYtWZdsGmbCK0TYeeXqYamXqpQFJ074sw3IZltDR1E96/ZvA
NX8LQv6UEdDiH55MR8qSuq+yrnSpWqErdQQigFkKlOEd5v8JAVsUUkjI+Wmc0zLBSlWWxVy6Tk21
UzroJZolpdyXaK0BfrCv/Vrt59dYWYaz3sXTrVxipn5/RbkY4sM3cH5L6lW76DqUBtDsrPxEJQdE
546hvTmpk3wlSxWFuhLNn/eF8l2Gf0sF7oJiWJjDcCzOTrsJhYm00BQvPelnxihhXRGkAwcMznd4
neRnUd6YC17+TyCQgTCpiEuQH2hf1NwxAD5auiZp50MN/oWgSezyRor6/s6wqBMINGSX9upC+iCQ
cwJ2RfUh09ACr/Yg1tWi7q3CTNBNq5aN24H0+0c02s1bJCPyLokiH1NaES+3dVFaeeuwYtpFYySv
mK7hSeqWSAIqjwXFRzOzjx012wLcV1b1YrQQOEdyda9MyKBrCRkFdQjuTv57CTBn5RiATQOxI2fe
TktT2vcgOKT5WF6NWT6G0WhhQHOqbN/oFTOcmhit5SQeHou8UwWWzfvhv+XbeO8B30PGlCgXV8Wk
zioAQ6geopE+iF/HT+j7DshN9WUAZngBbgx6TfB/ka1tHSl4RjDMgLndMlRO72FujDLS8srVrQSk
0ksDEMQmUovMqxPqYIo9yrJHR54rctg3uq0FB7oOtAUXOiNbuHTMcRy3YAdxVK9tHhbjmNdPaXOU
UwyxyAdlOtZUELhueWMAlekYm4ZY+MpLech892BcVEpXUYsSJfl2QYdoXrTWl66YVGF8uXWkGCAc
5o+QB8c82qU4KVLpBLRdzZPRRGh8e4+wbs0Q469C7GcuGHk3HZwVoLFr2D/4jEtRGS1AFFdgUjQm
ieyqjflm1Rik3t8u/iX+f1JwQnDRQDF+eFpra7Db9JnmGXflyT4XR/KQACi9YBURxhYkakfZ2C8V
r3hASwOKyzL5cZl+0KdZykEPl8zgYDbP1SD5xH7d12pj6QC+BZgnEJkBNc/mjMJupKZz+lrDTCJO
wHgmuUAAn05jy4a/jWw6cPJlMF5wV1Y6zGqGqUQg2Ph9gJww4zGXAssbQ+2seVqQB+MxFhytDa3Q
PABYNsx8OcylXRqEuYAByYwdPHYpSEXn+UGxlx/7C7exO3igqYybHQA6IAG4FJFirFYveogwaHse
0uy6iZrXJRGOzX9UBdUIFCMc5pgZyOClnNyaJKnAMK9nYJYOrHmMowqH907x4iMYQwCOJYpKNzwx
RAIAEFVNWWMEgZci1TLHtetQxYtusls5gBs+D8f8Sjk0JzamFXlMLvpbBAdsS1PMagF/EFkXeERu
05xuiBc1thWPxp/l+X7qRajVH6MK+D1cnwDgZ2g8vKfXtRyOeJBKN2tLsM9H+qB8NtJSBlNJL8lD
OMhWZP6+UgoCcCAdgmAMbDOcmczVTCUyqaVbGlZ2mpqoDzEKoAnubvZXLsMXYEMidHaQi7Qs3GSX
O1aYcl5JwGoFqD9C+6tWBlrPocpsOfayQZWenWGSgnEpS9FD/sOeqUiQocgOeCMGR2hwb7QarRGY
VQQM/YCB3My6iwE3vn/OtiWALB6PF+wcP8xaaUsmoXUZ+NgqeR0rIwU9ivq7ywctwI0DJ+UgsHdk
9g3rd9ikmk1igsqOZCby/RMQ6LSpAHqOLbu0VxQ3kUx/X60P7uNdJBh5AL1sY99YcLASmeal08xt
AZpg0KP007M+PpnK930ZW0vH7AI5asyzyXyJsYzSETiSOShRkPbrquooWWrwJyJ0Cxei4iB44/Y/
pmBQipss8xuZfI6l/LayMOTy32RwHrADAJu+GBn68wslMDujAAJ3+XVfxuZ2OBhkN8HUyyiiL7cj
onXZpz2sjCSF7FlqVb30trqcki4SXRwf35HYegNhrmJhiErFsl3KanCdzLKJM8MCoy52UVvyilN3
iwKdqO//4+XLyeLMbIwcpbHGEu2s1/05H9wFjXz0QG/Me2ARz152P5/isy2g89yyO5wlOCQkfBWM
UV4q6Mg06QfwOfhDjRZFm47PjZE8728YP0wBeFIThxb9v0guOMgucJYHvtCMLAYjwMAUBWhCD+gv
AsMQmhNz8H3Ybhmkf/VXwim/D1EtJ5YzlHoYa9CVghEjPXWn9o6NZequ4s2n9Czq+OHRet5VxBQ9
BvkRx8BO2DqvfIRtF0uUFPXfVCpp7YIaY1xcLCv1nK/FyQ7l2m98JPdxIduYakZXqLe/yh/uFWi7
/gLuXslSoikAAaZu2jW+VhDPAAsi2qSvTEsD6v5pX9r/UBhVNRn0c3igcNZqT5NiZWxPW8c1zyCb
A7xE7ZO/CJCCUYA3vPpAj2/03jzK0b8IuD/EB+/a/iOen+A0CsfJEgU+eRwAXDCB+a5pwD7UejaY
ivdV3fA3lgwQAnBLAlBPVjkfALxAoDATlfrSCLbC6roG9ZeViSikNhRaS+FbsQE5Mg6LAup0CvbK
QImm7JjQrLlGpq7z8O5In/a12jqUEGiBUlrHewxvzEuLTWdlNHsddBnlF/Wsg0q7+qkXj2g3BahO
UAbFEwlBoUYij/xm/yw7KxeS+exBaeZzX9bULztAgdrV7dCLkkSbe4aXDJtKZ4y0nHXOSxobsTa3
rplY2m0PuF/fLJf4RnPwfNpfyA0PCtiMf0TpnDb/j7Hv2m5bybb9lR77HX2Qwx2n+wGJmRRFSQ4v
GLItIxSAAqpQqPD1d9Id9ra6x/Z5oa1EkARQtdZcM7ij4BZjIzSGvUyy2DNOGrvB8Iv77Ufv8FPZ
eP/QsG2jZISU4j+CggEHO1Hl4X4zIl3A9HN+mGKSjN1TVkp2vEN9XRk98pPJw2x+RZhnYUEq1wIi
D0F1789x2Rd3vuNwcRH3keq033Rb0MJPv44Of6+B/Mcp/sOrfbf06sgZ9TJg6SUvNl4E9NVI49t4
++HTuPlViunPOBy6Rtij3f3sAZcAVAAg9vOF3FsdwCgefvYBkYSifxwHsqOOmzr3da/2m3SNv//5
Kf95qf2PIwbvbp2xCQBwqvBzUx/g0HecpqKBzL/CiMpJXv78UD9fyMBIEuAxqNkADGOkB5LnuzcX
NUDCrGbJLeehWQ6Ve1T1r8xu3p2t/zjI+3nUKugMRA8yWRqJ3RJBAoW86NTQ4ZqsUQo1cqac/qnV
ZjcOwb77lWHpu/n3v46P5h8WNI7vv589LDFp/MW+FyEl20XboIy+VA9kH+fwt4ULiLtTmcbmrTAB
Z1cywo0TBH8/7TKYkP8C2vx5Gf7Pl/JuH09WkA5NjQt38JFOYHUlB8hHzEkBTv3zM/v+SECOgRDA
TAx15X0U8u5I0JtxG3A1bFqZZ+IMBMSEpg26Pxu+ILY7ZMo0vwpv/3mtws3x7pj31/SHKiUJm3uM
3qxS6lb0QVIWPsHsZN3++Tv770dxYDIGo+k4jN5ds2gvxUB6nM4+ruA5BXc41Ua/6jR+aOZ+XxD/
9V5+P8q72x4VDowwKM7UkjvlXKfi2XzxPkwPYAuXYa5AoLiTbP10BSV0PbkwD8b/p9ICOevP3+5/
OZHA/4FowtE3Ror7uxO5zqwJeByzNFgkSU0Yr2UrVJ+h6oUYutNf//xw71cEnMOfDvfuHEZNYFfU
8xTyXuKu/eKPah5vdHYD+5vbDDp8+/PD/eCVvfuccbzgnt4RuthP333ODomsGqg7lvDP1kW8AtPC
RhOn66G3U7O5x0RPJK2+yC3ydyGsP6Kg+KXo7l0f9uNk//FFvC/3jFJRqBLEpPmbcB/A2HtBmSJ2
Q/krqu9/uXYBFQJwAoYH5533IEmkA2eqfSR4irXvPvaNsUtMtpPyzz/Ud9Xzj/eDwwCzQ7gbjvUe
KRTdMnHQCO+ZbOyIdkFwWE2nyZf5M+xeUx9vDoz3hafJC2aY6q29/eqi/e/v8/cX8O6ijbCDc/gq
kpyG7VFZEczG5PwrN/37pfHu0vnpXd4v5T8sNy5Mjlwy3RuwkG2MOUXRs5ZvC6ZjI1NpE+o9iafr
j4/2f76q/1e/0Yd/PD3/+//i66900qytm+Xdl3+/TG/jbWFvb8vpdfrf+5/++1d//sO/n9qvjHL6
fXn/Wz/9EZ7/n8fPX5fXn74oxqVd9FW8Mf34xkW//DgAXun9N/+vP/zL249nedLT299++4rJ2XJ/
trql42///NHu299+g0bhD1fZ/fn/+cPz64C/eybstR1xd//jyf79F2+vfPnbb779Vxce9Yg2CIHx
Y8aPcyHf7j9x3b/eL0Lob2L/vrD4uBRGypbmb78F7l+RYANzQvR4CDJBZtFvf+FU3H/k+39F0QVI
Hc8I7gF8Yn/71zv/6Rz9fs7+Morhgbbjwv/2289LKIZqeBbsb1hBUb5hGv4OhZiBQCQD10iIq+gG
c9WvM2UPnacL5rm/WD5R+3v3kvz36xING0aIWNKQuZDcw5DeY4hAnue+D1pg9GPLr8AICndx42vU
tMk1bmq+HeFdmMa2riFV6020iQPrJUFEw2GMkHii4vUeNumzK/O+BT0Wfdw/4zZuePNQ3R96rwrz
0AMDearWdDILO3m9dXEReX1Bvs1QjtPqbsXoDC82sIh16UpbohKQ1PWP+t8PSbyk6Ark1pts92UC
IFzHdrcbZWTyDvFQ+2rQdNOQDmr8oHpdOusTa8LuwWHL98j4KjOSkQ289uutrlsEukr72Y8GupVV
YzJH2NNJEBTJMiDNvhOdKv2wPwTz6jw1zAsPVTIlWaOl2c6RUflqOQuUHUGP/I3ZeSS8sh+jZbNO
MUmZv/Kd7XT8Svr+VEfUHM1K7ZSRTm5nn5Ir9KMPDmndg8LpyXkdDcVopPvAEZGUJYH2cpckam/i
Xu+d+0OzKrlfctJb09Wzdl7V84tvj/BClgj2a42Sm4BNYg+zph4eGZGx3U3kWrfQHf3j6Ihky4Lx
WYm13ZEuGLLep7uB6X6DXLunURH7NmCmm1s3eOhaz5wy5yYKx1rowRme14jyNFZSHMOqAmAU8Gir
kYondViujgpuowkDzNfNsrFs+8lh1byzi1kk9dFRkX3kwBTha5HAOoTUGKUN7XaljXmYXFYBmHFh
mawc/tTR4zKF682qqsMkAoZamyGbaLbFC+fjpy7x1gMR8I9wbDizQ2i7lauUj1yS6VF2a7i1/H3D
x2kv5kpn6PODHTweP9KA+Efe2uNGiyA6z1Own20zbbUKvZR2Zn2a5iZ8cHyycUEfSObhwpHacVk6
HV0mQhBMAKvYUrLePtSARA4JrawtLCB2cOWXDz8eBJ/3oh318fdvtavnwN0OlTkYCR1G16N+nrra
SoMIXGscIY9mj26rnnxVtD16rubnuGbb+G4SGhAnt7oAkY1NfOMt/eqTuMmTnqxF6NDkEixOt+1X
gVuPdBhPYhM/iyAQ5Wriz0FknYJp0h+r2Xrr5rbfdr0O8oj2VmrNSK5YyRhA88DajFE/OK49OXWm
SrYxV+FhEU+1Ie1RLl579IVnl47qnpu4ull9LV9aBNZX8LjLQSpakLRHkcHoau2VuD9YOtLA2UnX
oSm2e31tOSaYQ2MKGknIUdTinticz2NthlQs0t6PdCWFhdo1RfSmQt5L9RDKWe2rsTXZHLEyNhhn
aK/bgVt5GxsJk8c+/KRbH+Zktb8JYlenjmlhwRNYmdJk3do++c4WsfV7UHUHQZaHOrEJVN/248Bn
O0cmeaMckvIlANaKxNwW4gHeVVU+CPfAGv5ltoa2oETeUATqNHFra7PGpqREP6M+UJ8cq8Zdv84E
Q6vAPHgzfxrg2Va6rhdkZrDUzczWtg1595HEue8lFkja9bJvHY//4eHH9zoWzBD1LfWGWL69G+1F
w2JuoI8qUVfLQ/4dgXHhcYyq7khF+4b3e+1XmxwQkgCh6CzLcCYmnwmFuxNEOeUkNbtOfX1go9fu
FHFuHQx7n5Zm2GDl4RsPNhG5ijzvgfn20Q3HDZ/uLS4Wx2ykdDlGxOFH6Vb8iMiJ6DDZGy7x7zhY
4T8evM5k3HBVGDjZF+4aus8DFj1MPT+sa9NtVRJ8rGncHQj+pLDXOHodY62Kua8ASErAaFY8zbtJ
zo8xbFTOERg6GQV3vmxYrx+DoKrTaV6LplqTQx3J+eb43YWLqj0bK6qLnomj1FGSdVy9+mYIoCtw
SUrnxC6ieRSplj479sPyggRxWXR1l6SBN6+HBTSZfA4jJMPwAJSLzm2e6brsvIYnn0g9YeMzfhmT
iG4pHz9geCi20veGvVxHdqymNVuWSB7pqszJssm1QjLXLllGc6rb4Ek3Qu6tIHIfkgjJLOSuJ6L3
Nb0J8T2jJdl0XlAOrZutJvja28H6Egg5HNDjtpkTGdCGwFjautr2875vaJGQ3tkhYOG1d10ADjVb
tj5umo1X2+LZDehTv+r2K7D2Jh0kpTcaMASXj8leVJU6zu6SFJXfDU9MQ13ht77/VS1NFlRKfW/V
vJk7L+2Irb4yqT5jXwueehOajd8bZzs4Y3uz62lI6RojWaqPX+LOrzM69dZNa0OKaE2sc2d87KZj
5O8nzp3DyDG29Qf30xC15MNKVZcq3HPnVTndhxnK3z5AsLk/BuJQxc24s5a+K5de01cpciLu3gGL
p3Onmo+Nix/RgIrnQY1W2cp2Ln58adMw3sguxMhAx4WwenL98SA92BdJDGIBD/dZSNxJpUSI+TTc
H4wPKUEoHZa3Xu1spmW4avfkBjDlnBAYpHxGc8oSBK1jeRscQT47bk+xLCAFOHT01yjoopMTbgNX
+8hKHILTj/+1q+pPLqToWGCIt1YHVwv/PHtTBRc7d9pJuHyAqMSd/TDj2jNJKPLZ4dYDmBkQ3ozB
zRuGjCvHK1rfbm7QjzqnrhsfOI3Oak7axxC+LrsgYR+ioSHfpsrsK4eEL0NTp4RbH6Wy3KLiPT35
3bhkXUvsba2Q64p9MtMB2J7KX/qiImtb9moMyngMYcAWcReOhDpt1bDuKW37HFPyfhMFE8t7xacL
DYa9gR4CMWoByzQ+bVepsqFL3loEpPaB74LWnZs06PgunMNmi1h3s8EzmdRauXOzV83LiTv2wWPz
cnQxzy2YZdimins3ny1NU81J8EZ33oRMKlYPF9HYSJ25P0QdeVk9F/ep4zSZbeAzvYI/eloU4yei
Dm2F7ZE5E9uH4Tp/6EFkGv3B+9QP8jONxo/t6GG4hU20xAVJD1bVdg/J/aEVIyt8X0I6oAk0uZ2Y
cefN/dVbqNg3Yfj1x1dAu66mU9VRmRn5ShCrfHZb9cChvdajDF7E6LGc6mE+w84h2QczNJcryDT9
lIibL5Sf+uvofuntsaiGyfkufHms/KjfNIsINnCZidOhHuYnyxnrgibNeGlikmxmzCf2SQyah7h7
elBZ99fZdRHvOhnvC5/kueu6GGXbDBWV5YeIERtfPbaajb2uMpsN9U8Vt71T1K+0iDznbEsDHoD0
mpclafUeqPGYMU3koxOTHWLS15wGkXfxvdFC5TYse0NC+whCAy3BDdbnsBk+Akw+aVS0dyRZIuie
jwVVFixyMDtwcI0+hdyL9maqsJqEDb1x9qUd6/7Szy7dqB5XmYdP+HL/YC8AZyYMBSaC4lCoo9X4
6miY/oy7eNoYcIJ3iAw+9rXheTvCLEne9ynZ2afI1/FOjY06/XjQnqpRFYSmwAh/O8hlbzWJvDhQ
zlxZTYpFzy0uiYC8+BoX6TqAHkYdAcOB0MLtXWNJ0wE7Tdivimoc1xNCI5tD0ru0cKL6M4zjk8xt
WHchc3COk0Hnmib+BUTjIh7FtMfJbOHkvqHOvaCPWVjo2mM731m+rLGnL6oeH1oTJDd3eYTQWOwZ
96ONYuQggkl/x6+UScPaL86KSzde3eixXxs406ytPjTB6qUNZl+5HY4Mtwdf90nr6H1VD3TXi0QX
Q420Vh4EdQZZ1vBhgjdeWQ8VK7t+aE9es3wHQWi8oCFKKwfbU0zq8YJE5vEy3h+GQF1cFev9799q
kp5hzVV5HTB/P1atvzeMDbvRQqPkshDlKR4m164Ly6usvGW+PAw2lhxgjvXHMeR21nff6kYMj83g
PJDRaj9693poaXB2RL2xGtc7sQ75WA1wFgbYo+SjC7NCOiFQakV9sAA5fByGukQkdQ9E23du0z0W
bNKzfPvYcvOFNUt/RSRmsx+8bs5j0rKPYP9NWSNMfRx6i2/CadAZ92HS29icPNY4ZWU7zVW6Vsi+
89XMX5jlZwIk6U9UG5kqD/pDRBuOE6JP49VTF+w1wH+GpNtKOhsUlTWAvfsN0Ci+PjK4wjcmTi2W
YEHkkX0mYqKZ509yI/hkEJTxFLYi3ihbhqdJNg1o/awyKTySuyJchYf6F6WArciTjsGc4HAHyFp3
cnajH4ps1VVymIj4skb6ab23zhUWstThe8QJ229D32wcv5dffArEMVgnU8BawynHAO7kcbVYj83Y
OzmI5+Yq+2AqrNYXl5pUvr0Vsd2WCD5sL6CJRCnVsHuK49FsnY6JM0agFVp3IwvGnWbTV6pA2XbF
PeVfBiRx+d0UHTFyM1uv9T9OkoBLp3Enw8C7PfDOsTZ90uwTMXYH4ToHFulbz+W6sc1Sp6GcvH3k
3vcL23+wJaePgAX8jUVADehixGibutlYZpZptOqi58t4boUgV8oCbBGRT1PYxkUPog32YonjQxe6
DWrT6lPQVcMrZLM5Frdv2KzwnLHYm9pXO8Q8lG5tHNRVY58R2Iht4DkMgbcze4Vdtzun9VDqTK3Y
1Ir1Z1Yn6z6CMeuzH4dbdLfdVSJ3KJ+mXhei0VaaLI1+niUJMiRwmp0TDX3hL+2EZPhZbin87kPz
KsFPzkY7eOGRfxtZiCwxiWWn6cWhM06S2iuiWypKnRSeDVEmauvjGiy7vrfB39Gxi8bPa7LFcnRK
vyuPfYjnsMpgX+yn1BNZJ+wafVb9DYD/FS2MT2qGxYCereA4cB7v/dNCFnh68YZmMolUtg5thWy6
2UrdTpQBc07t5JPUh8ilQG7jB3Bh9h4goI3foLFhoSvyCCv1FlDK81Sp6ND7F1D/TRr2L+5yT4ND
8i2Y5gYTRfwnXKLnsAUEjyE2g3cHnGRieXRMpZHThfTJisgNDZ1LhbUqpc4TPECwbMgjCDg+8tVW
1GmN/iTOXiWf6Nyfhigohji5JES/IVyxKpHLNWFFBIfYXuKdFrXM2VxHGfNfW18jnsiG8RCyvMO0
6+295zVVUbnkrMKp39UU6dO6zWYNrfE02Bgw3eXioEU0bJjSAaeqkwoUaBma1Fs6bPQk91rLbDX7
wgMbn6CJcHA95zocOjQx9sfJ9Dfk/UBvUDfZ7ClgI9HkQlJzXvo+ObjCvYSKqruTFNIotZuzZuIA
ADyd+mMCx1RoF2Gwn7TZgJ0GRJFwTe37uUhICiCclQtxux6fckj3Px78pJ32VLJkF7AiMoFClNcE
R+bJHQqOZGDFk2dt91iC1+hVTuFjnCBXTuBkIiO2HPzkSEytst5m+2GqdbEEcMVR7ou7JjuHWGQ3
jGtBkMO0r9Dfpr47r+VkzWULW+l7wLGV0UL4yze2tK+29kHGcthz18pLrKKnhIibhCN+6ifzTVn2
PTkDbc9rGCATa4zaDPU9FnwT7JSyWnB9Op4NM2RItd1tvQUOslJtNfqjlAUccxwSf4wAp6R1/32Z
4xG1NdL51K2XM3RYcjcp+Sjn+bNp48vYdddGT7cExd2RLf5R1h2WB+tAFpBv4uWIQRDEEJV1C8S6
UTx6DSb5zTUQcsFaaWXNm1rqtxFXTCo6eXYdzTLkbG1FVRcSDUoWB0ji6Lx+Tqu2SiPH+AVj9Cmk
WLGaOCCZW9ndwaZcgdHkPTdraPYJBJOFY+MEhnBkQcwxvyMcyJPrxZTaqjvUnnvppzZC1IeV2qBS
Il0RItk4FJAlLfRG9JdodBBl3mMOgr0IN7Bu5o3y8dEOnrnJANZ23VRlTFVjVnFm8n68C6vmL11s
IziXRd+RUXpK5n4P0y5Q2FAE2pbAQMruxF0tp1PsRX5uQHXQ3mvi9CBz9s1Xo8W6F2P9XaoQrnlD
s2Qo9U0nkZI0z6BtEyA0rP/UNz5Wlqb5ENv9NepWJxU2QVyTWpy8Tq5rk7ySKhEl5xHLEOSy0Zp8
tw3pMwiqu7Rr44/GhDfTilNj0S4ftf9ZinJemzUXk4X1oHNep7GlZzn6T5btu0dXRS6yC1rgV5HO
Qd6cU6ujKcjyPO29cMb+yx4IoHtcmi2yDol/i9wKysjWkNRt57i4D04yBkMvMPn9T6vvfvTHYYRG
GaagYQR76NGq0jm0gpRNHJIWV5ywIlCT9KUHl/CUYPY/i3bbj9OWChtKMuYBoWfisXL4aR51m64W
RbRD+BxIw1IaBm/Em96Y99AT3IBKJVuvPgTa/TZFETQl8DxIMWDbQlR79IYF8XxiFlebwxcm0AiB
8SONRYOtKVERVv3VyIz4AONgYJBZsbOxgQamY28tm8HjsrRUBD6CPWNBGPQ2HOprr2Di3zcCpgD9
mANFppc5RmCeqqodlNMwYVhnXrhzkmS1ttM7ECrWxt0bjCdSOnbWhnQbVLrogNw9TdYT5ZG5taOA
jZZMUmXN0+fEB78G+XjpaIkGWzo+qMh2QJ3ARBHIrox3oURBGkHUbnE/nZZKZH6IwpUq9ll4JyBS
aOICD5/0bIdZ5S+beJgh618R0mFJJFxLAG05VXBEGyq7hgNgj7ZpAQsBnPtUaRggkOFlreekrFh8
tZoAagOh/dI0kpfa6e2tBd5tUK9f7d64xxiiqQfWfsCkLtzhJtq2ifRS7iXmkLQIveO0ylVQhZh3
MFhj+vJT5dlo0fGuszqYVEmHLs4WtAWeCLxMNXy9MHtd8jXonaIHYraxEvCRMCQu+mgciqWGEkHH
5RRHPBM2vaysHLp+jxgjVA1rKVbZp47Hvi/u+kQW61xH2FlQ5b81vXyLyQK+2+SGGWYWN9EM+4kh
YNGO2JIi4bxOUQyXTr8MWyeQZRTirmZqIBufWzo17iurluo4y0ed2G/J4n9HVO51Uvr7PWcVpjpR
kM7ecmTR5BwDawReZDSSZZRlilixME+0e4CQj6IgE1dutTvE0ohUWlF1HgB8ZbGtHOwm/qvqm7GE
BiGX7qBSZUazaQRaMPCCDiq0nBLTHvAvLRhSsglcyLCLcy/mA8KLoduryLARznQEzg66GAYfmVPX
UVGbKg8ThMKEbbLxDeEplI5DYdwRA+mhA/PFhdv51I/INvVfq85meUObVzCPnLRv+dbnItkvycDS
CeBw08EvbZkB5i6dK6Emltc14n4mmZsNQL+24QIoW6Ddm7KOuFjNkadSjk0IXa4TPeFSDB2celoP
UW4bC0sOCdx0ZMMWF3W1dZrlMlZkwU0taPfgyQktiN9hYP7jm/VQu2dXdljVTWoSlB8Qq5RyBJGS
m0EdjPD4xq2s5DL7lp2PpDmglcc8p3Lroo74cVFhWsVs2DtdEmWV9LAJuPLDWkvnYfbWT3ZMNvYc
+B+moesy7QK2rB3BPlhoZC7GVNsm5AI3v3T2vln0KdH2TomanlDD1ge3mWFMxdmlj90pg9/HF0xq
ICIflxLyEFLAYftL11fXUHU67ez2ZdHjQUPJGSubfYJW7ivth2iX3E864K/UcDcpR3JrEt3sNFcA
PPjUXMEdL1rbeQm6OTr6qIqKQH537A+wTCkYgNk8rNFhr7rOVxW+DkRvzAJUfIHNdkEbW8DiO13E
7J5bYEmpaNfHNpiS3Dic5ooHSEVcgXAChbI3d556wXWSIIvnSKCL3WPKu+zBJo2DFhRAkOlRYrhx
0RNsvmE07GpULYeBDYdmhlajolVUUAFV9riAql3DEV64UMPErXsB2+bUuG77NiPXDwWV3i5OT7Ye
MN60Clr70EeghTAPtBdpJH/i0vEyOT5EwyJPbZcMh2BU20D7cmONdr9Z0HqBrAfJKkri01I1UQZi
0ng0HUAVywc7wPfVS9egaeuriR78gcfob0GtQXkZ3DsjNKykGvdx16Xz0JyMMyuM2ZK5EPS+J3pj
EUZRid9DuFKwRhcOlPviD2guicIp4azaKedZTAb8ICOxjlahzJAniLGOE904xh+vkQOYutPC29sa
TbTbN2U1JK/u6lsbGXVz2iyzs2Fe9M3nZilXmJUXwRjYF8iZNqCA8luUaH7zNEaFulXO7seX1PHq
tOvkpwhV07REwb20R/2m4it6uDLS1muLYeaV2/5HAjBIVYBso7E/wfOCTKF7jkOMhipn463eKe5F
uHdsaWeAkRhsTsrAFnpfW1jnYt57OY+xi1qu3e+CYckn6hSGuOALudqcZITxGKBjDCjYeahIvtBZ
7kKWsGxuJpJz6rnHr6aJxHlu3XyJgbwi+XEp/Fo1L+Pqb9w1to59O5zqeBr2Ic5jGoEVegoA1Dbw
Gcsw/1Xp4k3j1RvDzAsxoKGsA8MtaAZ0fQvkAKPekGSObo2nphxRo90eVDgsfgsmk0ZgfoomYhir
Pmvb9uz7K/rrdYaIoIOxHDDX+GDPtsIHOgGlw3B9EyTyowhC8WiYjZpBYmBYk3ZjqTA4TG5rLiuR
0zlGFY6h3nWcxv7QCYnuMWmtTWzD7Ace8yPmCxZGCKiJH5RSzQMizj8mK40Kd6rbDOOwwvHU+ilq
9EOLxhjLMIv2juVmFm6E0o4emlHmeN6XRUwIUbDcSzv0n1ekzKfBXEXnYCbWbrDtQsM8BZT982Jh
IG3jPgi/drQOCyGZfmo4u0eF2WNmhZ25SMjSXGm/cBp6aCaR5rVMK98uDWBNtQ8U5BTaalPJLwnO
/SkyFdpyb7JKm40HA35PagkLzV6DzWqaglsCE+l8QCxLBDeCrU1gDbLGn10MxaFd23PMUAYcKrNt
YF3wLCHp6jBTtqp6mn09HYTjyh3uZKyqGmCs37r7lVYX1gZrwRzwGVRNdkuwgOgdW1NZ0WfI9jGG
bDGrUZj3PtpJsBtnyLbDgZ5a254Bz48wjV/WS50It2hMoMs5JN2ZQ/Vd+qO1oCIdd4mhZ5PokjjR
l7W2PMzYFEIPrFIZjK1jKb7X8ziAyrFWW+pBiLmoZDh7yDnEEoWUxR4VW64ZJsQ9cAZp9HLA1Zpr
m2G4iA4+U7QBTBsl6IM5/0w1djYgb1Fmd1SfqWbpgtInAG6ZWvbkZ+F9BNd25DpbrD6v3QI8CKHx
QbxNVIWmcv2iq2gf6vWzNQbpYFvxGcoGehG+XXghFMMAsNJFW7JsYgoTg7RKxvgyTXG8iTy0ywN5
TSZcojNYH4Xg7nkEBgRtHZohCMNN5saa5F2XHIZRVKlTDQo18bgU0KBg3HmuGU0K0/u4tsLV27cL
xEU6inlJ2vADdj74O3FsSjHsGyqFznAl1regaxj0iEmQhy05RDp8jiDv8KLVvYxYxCFHrTeNhnB7
dtV2luApRHckcU0adVkAdWMSlbWmXktIwtCx+SK1KflgYCkM4DuXIQYLpLP23B7tfGiS3Yrt5nud
uOUgMVtc/axzbF2uLssT5XsPfqfL/8/ReS3HjSRR9IsQAVcwr3DtyaboRL4gZEbwKHgU8PV7el8U
s5qd0bAbqMq899zMpooZc7vTLHQNKAm0hN7Q6EpnoQ7TnHDtKbEGxlQEc7pWTKxr3IA6sotkld3X
hmcnVV39ttXG+GIxNqlwU7QTrKRgLzbvyRGpHpbd0ES5joysgYr8lQhNe81RtWHcXYEaZOSJzbuV
s1VfuzVt4qUtWRWWY+fvnXlokCNPHIp/0i77mZs6PQOXVlSZjow6Y7Nx3DDpnF78MrwpNlbTDotK
UcaKbYxhp9hcbrgUY0t79v2eL53+sDaLv95qQ+6k+Qk44h1VaT9VWMabEvbddh3qPrN99KeOkfz/
F9mYRrC1w3LZilULtppUUD4vZoLDd7Na20jcPv/P4dVB+MnbI7s2YqU3DHaq1Fc9bxfT67ZQoo/G
mm9s91KuiaAdSFc131bWSZgrl3A58+h540MlYzJUItL5t7tUU6I5qgjncXAoO4GNslwuYT8yg17p
5aHo/OlFrCwjw/NIjxNfos/BGzjgVXet0b77zJrOVgf+4LTqPP7JlckEE4q7OG+gVyx2nxyl317b
LR3wAa2KYmAxzv//pc3SNpHb/N3DVUeSBjfAGJ/P5UN2QMs49fyDu13DAtNzxJs/uXeukP+Xu9Wp
8OtZo71YiEfMeD6DgsHMa2094KRoz6lLm+3NrgjxRUFWwG1mwU3c2Xdptf/Y5PFmN434Wbac6WJ4
cSaHnlimOpqg0bNfp55jvcwMFuQ61ZXGihrM2c3A5TOw5Lrgpaivbupia5RtYmnzvcw8DU4oi9nG
F4l9RxtZxznMs6q5CqGc5M8BNedf4VaXfrS3i0jZqIBg++ZPVc/3b/eXgafy1fguhMYWPam/b+m8
fVitceBWWn+Y+/StD2599ftcBbPLxAeZ+1G5myLJrawOmHX5Xa55uJMsvsMHW3dMmyEUxlJFm1lu
VBaNHw/b7jxVI1pYU8uDNi9O3OyHtusbBGn9e0BAitpmKsOlZFCJ82gHWpKnoFluWNVYu/bjW9SW
/JzLRn+pdeYqWdn+nvENBKp1jCubI7S4cu02oADLwrLXjIgqwbtKvIRQGrpLobM0gG3Gq1iwURln
VEerctcLxqi6/P+vZvzTpPG13zZL8c7zfCzkPoJ0LDOGFAdrWtssEJlUss9Uyg2Fkblpv4U1JFs+
5Q+VLZoat07ofYoPb0u7ePGtOvCmzKJAEeKHPzXXqhlyMk37f4w9NxNWvR2qxsyueo9rbGvF+zz0
eaKXRhOMXuw5qKSpKaw/tuOFszb+sPikAQn955x36lBOn76azagoN1qUjH6yNFBYZ9gBWjeGE85V
kfT6Wj5rXABFs2lPk76xxemyrNL6uYniVBsYAVvZWQeMZeetzbINkMcnt7JlSZtBL5QuezJbpTE6
a2jBLYYydBeEN3R4Dv7qasglyeppCmYBDrEa+kFKbw/6Wg1vWUpaYe79o+7ylOiTXrNQw7u65qwu
ti4pH0qda8vbpgAPHNdyTupZNSFbfmTizfLksMxHNDKjx2m3k7HkX5t0muNQdfrNz4yPhTI66dzy
VdNWEeTu45mElAp12VRPtvnZGKb5yiigqkl7ZsDkv6RV8Rd9Mx7V6v5XN51F2eYgVHlJ5a7asZXr
x+aQO1sK/ui1kf1paJjbMbnjqXyuy52FdYs+8D2Sjs+L9lTUF7ceucfsjiWqXdpEmJraaeCtC1ZH
/nFgfHimqcX4MEUkdNYWLcrST+5i35Y/Po01ZtQZZKmNrQ5hZvL4ceeNLcE+QhiIWItvYzEIbq/8
7gCHywFQdmcHz090U7BIVh1m1XF3UmL1fkPL4IBwnUU1q0M9BtXUt08IswHn4XNZzFuguq08mqqM
iq19aec1DQkYydgrczcwc4XUYJE0mcsFzFy281PRV/dsq1lIpBd8rz5fndnVB9HtD8IxZXjv0CV4
07+4rs5Niwme+xrJOmY+7NtSHlST/xMdd5Og4M9HfXiybPc/d92rZ/3d4ZgPtp5Lts2RTyb89UAY
4JClPG7lIVsKiyYftUg543rdPcSOQk1HozmmReFd7aG/tbYeuGt29ixe5JE1etUwXEZ7jNQOn7jr
SrtyQtONtNX0tdmG/sZHdCDtp4Isz/bropqr3YJ9OUbzSzqTd0H+XmOM3oupc0YP+pphqq3/1Jgu
p6nYh6eScfb7Mqibno8S4c1GFEhnA3aACr/GV49bpp6iQFrasV5VDPHmJ4w0K5ea8Xcw06FWlUC6
YolIDzCYOst/dLsUCeNu7+1kl9ce38+UHDiDYXdcGMz3tNioRZ4mj/s040pq0iVx8O3rZbGuc/4+
Y6YuGaZjybzJwMlVHXW1+8NLJX2ft37UIzoT5sz4o5OcwMLCiPJ87+ZN9Vex63Zseh7jWdvqc574
ZMe5jGWd3XXzs2L//KnQBip+4LnGX380E7RhKd0s2iydGf+5e1J7ZR1q2U58bQ8dehqfPUMOcb1o
XQyBuHwqQ/0qpJRIausQe3xBGu9TMJT8gbBzg6p7vCV1aHqmsZWCi4xpVces1O+pq6uzVTZlZC/W
EE7r+DqX5Yejk+/FrV4OHQs9fJHJqEzxYBZ/+cjS5aegkI1ofolTOxWgc0UIr539ZNmeDChUqsIe
SkXbn/HtkOjcf+s4zSzMXfuodRjomvZO8+Qtzocsq09tXd2Xh4nWcT1EaefHwrYkVO4YMPjSuwBz
fZbWe9Zn/rGsiFBNCnCrdA51Y2dPVeM+NLkMOaeP187GExMrfas9QDj68Im1ZiU060W89vZw2iaK
60zbEmosNvVo2RZg45cIqXBW//+FF1Xccun9Z6mpSWqxskjZPYnAHIfqaRoNonqleKIkMuB87A93
lFPc1uKJmWjZIc36Z4Ax6wxNMp0qE7MN+/8sy+k9dVgl1U3DeS67py73jp6+mLHTsrSxBIuhJ+xa
waE2fvmtE3djz+ZYE87HZ5mxU3XTwS99GVLDcnJwCRUM3dbkudDEv6JvvNNoKf/JlOPf2RvuojcX
BDVc3KysOO5K0LDxsdSGQqsBilN05y9iU1u49VsVuDYlAlu4n9VIgivFY64MuQd+VufhaqIl5+VO
BZs1t7JZPpcUG0kVOWJaXlzgCz2irg27x14cXztV7jByMJnfu28vTBVab/3U0g71PWeJVyw3F3Or
mI1g2Vn23fQUbRonQ7Jk2avI5j4Zyp3wWLMeBqUqRDYzPReeEYj2p1Gb9rNnyR+ylKzNmaOsnP8q
Bu4R6wA5r9NgGySFjZ7+3g2+FajU741LNqBk+E+Mw1F6jfVMt5HYftXEpd+3j47j4LbFXbdGcdPr
Fv/ZfWAgpcYRNlP6bqMW1EMb0uKPR3fcI33S/KNWdVgkLc+qy50eF5YuwKfXwGhM65K/aqP6VEWZ
pK2mRSfGzORH3oYiLhRlR9l4233c3PPMYhRu1maMcZSY4rcVrKYo+zGsJonq7E6Sf598VSIzKVyw
2Tv9BV24OIyT0wX0EPAyu23FfX5sLeT/vSnWiBhEeewq87B19GM4cYoCTyuD0a0JOLXSRKp3qclF
dl4eI0OXCbkg41wZnLq8tiWXVl15Kefh2gXD5qBhQlP7GZGKVMd4s3t5xoH7sXv6iznbXAq7woqb
co5zgIJ4ZkZcgU75DrPyLEo4f9IpbJe0mi+TgjJcDJvdFCKpTCOEA4gpI7pIb1AzRe6QutA2tt27
46XSFz3mArmoLPNPZqlTFKTaDxtS/Ex7zjZSsatwtorn/LEGw1PaGA95Wh/MDgxGf9iLmSw/DYOZ
DLaLGTA9/usmBkL4/K3azg+eatJoMq2dkyr75e8zYQpDx4NNlxTKR/5tcOLD0R0pxrw1YpG8oGfU
1jBtfdalwXOFuzEbfPwZq1h7+sCBSehPjb1h84+c2155aiQKUquM59HExvKdHu9Vf+i1/mIktSSw
geqSu9r3CJiFbzZxjub5Tzet7o5nvC4aFKmZfjMKqkIdXYxoZbrgW8cCPCqjNdkfPX5TFFoCIvRH
03PjMK34v+bANmiLwHLW3Quqcvi00rhVBf0ztInuq4ERZtJ6dfdWP1o8h5y0c7TX2QSuPSKgb/tP
x1qpllCoypFjsKV+GtFdQpDWiBKXodHLcHC9/bMdbC/E79rCvbub6rIAzKNTTipmZveX09ddYGtD
E2vMV42EkGi9a/1rcqaFT6H9o1El62nOtt7CcILKZBnqSFns8jZFRFjuRQ775lfjT7VR5GRTNrw7
Ph/9NKice8aAwXfLOFcdPZ7RytfSx38Ztiky+8qPpt3N7m4xxLshmsM42rHBqx02btPFCplRGV4X
pmb5UqRtSsfTfleYecFWekjdtl0eM7N9H9yVbL+PUUCY4Aw0DxA5nXatS2NTL3843u9uNI3ILnBE
6+9h2wCrnZXCkd8FQsk9unaunclVp3J1P3gkPCT/PD30PezBDE511PwNTlCOBQer+W83CeotKaKK
SX2byN4xgrYHQzSyLtGBwJNNeT/besBuZs/iliLCIq2XtTMe3LXDrK+e6KPvRiiF80rmwEpY4FMk
TQ+4pQkG3ZT2z91RfEUA5oGy39TEqghnE1eTk4SABg7/3p7MvgTwVvp87El2BBoGdcjtUBydbL+X
7ggrqFP4DNDqY01BDSx+mJfmw8jcd8rR7OhD+YTVZv/LWjTy2lweaZhot7bsUO6S17Q0f+0Y4cnu
77g6XXVY8vq2ma24WXsnEuJvbZQWwzsKtRbMS9eHyquso+uVr8qvRFSk+phQGuWBrPfyiWGRFyas
vwgxts+ztt73XX7LrkJjrpFjGnVepyxHkZMmbLoL+4iAepguxihec5JLZ8I+5iGVhBSgMbPIzyeB
vo+FJ0VZxcZERb2V2TVvCeM6hHfQieQZ/e/FoEw2/BHceMYqrznQuaNhOfcSepja6zwiTl6BlU6z
NXtHM1+1C7HAMhSCtX0ATOKCROJcanP9aduaiHxRxeW+i7OQ4vc+9U3ktt77Drvy1nlcTtmeUZPP
zFZ3dfJc9meqhgDhXzzt7k6NafjPs/ivnWl+NhEXIkOjdLcgU4v17AWr7ryWhWuj6w3rgUUubwYy
arJMtFYtlqc3WC9K81QIQyRDv9CacGUFwOMVe7EnZVy7lll7y1pG47AB7DiFvIs8aXUXYT+3Ihu+
JexKAh2GPFP2UeDse9RYtk9CWydP09Tm0zA1sWuiNfW1sK79T2EAChS1616IX/1ZK91MnJnZCJDU
eWJr2u/B4F8ySDSCykz3eHKagpcGXwsTVjM7+6CLFdxr+zC8ldMYiST0jOFIsmx+6YgP0Q7licjY
o8vAKmYaLIL720klnxAhocFzriOdfKjnEzG3tnizlnwOWGn3vg0ZSpqX/W2m01j+MXUcEK9sf7Vz
HWzzSne3UfXYqfezysUX00yJSnm5Hufzh9IYlUsbTqds16Hv514wNdIPOxc3Y5VYERO7+XJevwbs
4zoNWVx6fRblPcfl3LsKNhtnxMnvvonmkRvlb9Pm/5g2C0Vwrj2l8/pbbarmdnFjfcr+OIVwDwbA
a7BPfk7MuBTB/uQq1zvQRd2ajPoQzlp2GXqFn4pz/UAkMqAgveD76GWslf4db+mxJoNV0KY1XUrS
2YEY+jMT2aaj55q//FLFrkV6h9qo0ay3dVvpTRDBgqbZKZTUm6XvpFhaNhYbVPGz3f6AIvzs9ToP
GJfA3MRcTdGvTQ3o1br/BuwP5z2MYUuHE9+nvlMXjN4ADAAAp7P6AyuW876/ir5J4yWf1qQe7gvO
5wMGvENPPuuKtKE5T/90VccuT3EjvXBsaEjADtZ/6fJhmqbOiL+L7OdvLQfVne3ivCpyQoKAKQaR
+88o0+PSyU8HzULwXj4S4RQ3pd7a4UYkBb/c+a9iDui8c3kZePPldsbw6mLyRue1smpMKmxeXMRD
27sxhc6145lPiL59uNuWqHo9tz0yHh8udIt1HBZF5mGFtRmlf2aYVKx2Pw1q1cU74EJcFnyqGT+z
8yib298kE+6dKN+dcvg75h3Tl0w4vrWIFcBmlx5sVRzw28zjMMrTZmMndC+Vu/wlFT4zLcoPzOwb
NPa539jePvZMuV2aqYfABb9pBvGRcwpYfomfY4yf7oLCUWO6OF4BFVACfa3EFMnalGFrWilYJqru
1nsN3N1kxrtyX8UoZUjR7UaNhBlad5rF2Thrze/JGibeNu033S1C+dSA2kDDAx4gcj0cFMtbQtf/
UeHcRmM63V1Pe318I3u+u5fdWl6nf3MzTAmNOvLFBpPrdCFttXmpS8pHMRbGoRLVRWGshXpB0dWu
fE9p++LqO7riSoio2jHeUgXDX3m8B+IHlqSKv5iHCtrey8uU1X7QLX8Q2NEcNiGPzXbI8iFNyBw8
rV5nYhsWl3RDVRGVGQ9kf7jKCHX4ywLju0SZsdWBtdO/4Eb9s5zxNM17ESBZXxG0IVFcrBO8w5u/
t7zk4ras2YfcKfh9RAy2xjWsqk7qzI5dOx+TdIFnMPAMeoUbbtlPHk5OJqbDNGqnduRCtspcxf24
oMBV+T8aPxQRGJrAsyYXv638pbfN6zwZ9jt+ShekJ0vTxBu5yXuFM5HUfj9w2xRPuTV1X1t5CSj8
+UKVuUPMMapgKtxnrwctyzGNLTGkAQNf/1ruQG2mKji7fbX5rQIXGpg7YoSuETIO/VVK95kUOJtx
TZ5RWszfnYUiNfuaFfQmo5wpSgbSwzNHtd15dpTnO2G70jZ4UPPtODggwNa8lhdbLvOhXPIbDGB7
BGJOGkdN18Il+JS9timrvR2M2STXOpQZHuBtgTjogcRmfZFhs6m/tH/r0S/RYKt2Pe0OJVdv0XjU
jeQMs9YPSzOZIzwYbDDTeOU93shizqxn2RRf7extgann9YnnxKA5bIdQNhIVt7lZU8rEHJf9HJk+
0ddtRtTbvvesW+p1EvznQt1+k4M9uZICYPHmGFMsvZl6lwVFxjFsNoh9pQNAouYUYwKFP4Ac6gl2
MrvJ295RWb8sS/PPkp5eb4DhMqAJc2T332SO/XXieesRnAkl5nbksj5gTNl/vGhMosOa/LcIpzgP
k2dhANjiSC3kFRepa+Iwtuvfgkne4Av+KW8m4B59it3K5lEd3jYO5cUWMzAwZH1V+WYkWKkeMXrm
hN5rh5ZvZ+d0e1FYcte2yL68fWmCfe2KO5FK+it5Kono3FefwaFqZHmr7mRrXGWJzwz5ExzmN2Ic
mz5s1IfKuli1qQf9WPERadBQfaafiJHxc2s5F1RavA46N0BLvg8a+wciD2RbNe1J5mjv1KGM3UMc
1dQCialrX46Akfa89FKq4panfXk1pfNmOlAMDhItbwdD+vSMcF5jPfCfcIc+udX7/tdqIgacPZJH
rXOr609zUL+0rbaYPOW5yBYuVnBrGJEzawy7mYEFCAUSnR1vq4Gs5bjjQaf7f+RqxqTf3GStyJGn
qBDxgGccqLJ63zxthqpxn3wssqdFz86bBf6udfarHPWP3J/Mg7Y2/VmfOXrdR06LzoiAqvry6u+e
T+JnnwqaH3cgwT3kkLad/a7Xz1XmsH6Z8VwBxWURGKTEnu0hLtbeDF2V+oe1cdjdXBR9UE8z4821
rohb1ziJqXUjy6B6mWR+aIRxbXcIB63uNZR2fY011WuRNyMV2kUmD0VJUUW1dDZTvjGVTaeJN/MH
OAPZHVZEqnn24lKgMjhiDooJNMnKCPctKAK9sw5JpbZjttATGD4BQ3P8bXX2k17t6AMdHUe+DxnX
lBO2q1MnpVd+QHA8PrxtOgrdzA69NqVhlVfrFQr1R0Mw7DKVxtHeYTSt3H+ZHlE+ihs3oPfTT41t
/La7RSbI+WWoP+LEdmHcJJafBmwe+FxBomAUoCwPU1eJW1GZb+uM+FZU631sjP6JvdvhXrmHglrj
T4pXEAy+28V8hDbhB4BiU2WMqa+B88w8Y7JF/5driDhq7WLL5gWbdJgTEq7CdzBBwNe9ro26FvNA
2dvR8vhATeIR7NejVDYsN3YNft9PNR5raHtV7+tlED83z0FoqnjtU90vmeBgeoc0Ra97+GkEFj6Z
xv2f7TkZ5UYHZUbKfHZLKx5hYFEsKTX2p6wTJv0wzo7Zjkdj3/yom40smfb+n5UN39YqyQgZ+69C
L7cofTw9LFkQiblkX4gs2tnRHC2SNsyqR7Kd0XbIy4PH2aW53VM6oP8J2cZz59q3+bvx7fGM3kwG
Out6HsrFPRApy8PRph8uhlSeFOGp2MESbzP2yGz8AwcEjpe6lV4slH12pf/pE/0sigaMMu8vW+Mu
mFwrTtH2zOagBfVfq27+lPkoaTTCjfe1FF56tb1Dq1db8hByBs2iM/0BJcZ4TMzPB3XYxhno4VNB
CqKs+KM9hbRdVSQSiHtH7IE55rWPl5qxDKZRbjhJfQmyXl/OigFOT71vzAHjDeLJ3EU0l+MYgkDT
Mokp1rpeoKPIJ98gUMsYDVgxoced2M5U1jwTc0NxobTLwIobzR/SuIK6jyzEBHASfHDFyP5lxffR
M8e+75l5TPvvStX2i6ttP2oQ6AgGfSG1E+WVeK3T/FufEH1HhzU92UqF1hlnT7f/9Mb+17dZcaN8
LxC/IQMYJpVZ+8GbqjADmjyl7fa62d7jfD9tW4P70VuXuoFNUyhoa7kAhyMCHHcLQEf6sxXvoqOs
QTkkCRWZqsJv29373PUOerX0zm397//kp8107xuK+l+eAJdlS/VjiWK+0WjCJPrz/Mt15IXhOOge
0MvhkBe4BLYkQMdTZ9PjEtN/jG5NbzuDBVofTpG6Q92sSj+Av77bcnJis6BDcnT1V/NXLCjNKMKs
1t/VwLu0GLxBsmJ6dYYrXJ3R4hRUMjNYvG44Nebuxk6t/ayFbZ+pdAlQ99xEuiWKsDNXgeneaySx
tL+sitXI/FgzzDWz1YS/F4DayxIYgEx2ZSB4Oi1G63ysFv041Auwpj3/Ze6NEzON7WMHcRFLrsJe
s34A5qKp4thFNSRyz5SVd9MQxzGb+kBiCsXjgmo/EPWPyKaoYK2p7e0cGhSxidbvjXwfO1fz0okN
qa2fjps/+/9Hf3PsdEGrRdioTKyq+hir8g0wDzxHlnno4aeHTUnkRNU6S1pyg/EtmXdJpfeHahqg
du9o8JqRF2kgrTB49b3UivLiFb9bJL6ohcqM+qw1bxD8OLTlKTX7PyXczDPix4zgSdPuggzMRqUC
12wYNkrZQWh0hl9ZkN+KfggNjFug4IJxKunwOcg9EQVDDzfDSOFMYOTMPrNpwUeZ6GAb7pz9wv9j
46zdEkfZFeLPjHCXZ1BuytN/4WKxAfTBEzWzvh0ZKHYbJAGPboq7GgIw9+rl4CoqZ49ZlU77jv5g
X7NO6dGq1XNYNd0zUfQ8wTh9J7BuHRytz2Kx928cL3Yw04BGrfvlmViqOc3C0bCf4aXSJ9CeXaod
7omKyye7au9eG5q+YuQGj1JoqcfElOI0T5GgZqLxA8+1WuD8oT51nlRx3Wp7lGK0IwGvBxbcp8A7
1sUgVhgQaeqTVdqXWWtjDNH0ODIoZN78mKKvDpBVtwicBljbSj9aXOTj6rZhsYB2F7q78y5UVTJX
3XWV9AEE8Uti0Ady78geOPUISEwFqGoZO5pGWCil4PKJWkK+nLOBxAEDv/9Ta0lId/OPm120t13U
34UNTO/n3Xo2MZA2vVPX2kj/zNMO+Hjv0s296a4LjGl6RzvN3GgSRL6KXbsvRr6flOy+sIw25N1/
KodGbkQNAkJunG0OIlxGeWCF5nAyQMGYonHR5xejZwqOT7IgFFkxhG7JZj6ZE5IulhHQGWJwr5pk
d9CAZYay3fenMd0R3Y1iCvNitmPKeMEDpRgNNIvyQpOAJN7RoX84625cIF0b3cwR0LC18ZiKoGuh
//uKhYyDtJbnfjUPPNrzadP4fmtKofs8rKctVeKyMS4ksNqPyjOcCwVFlNetc2ymzWSw0rjFxQyE
WeaZurYMRsGxk1zxywtTI7RzO1rambk2GMwylZE1A/8Ne9nz7KHtpMMWmvC7p11yTpia8BO1MBMn
RxK9oITeN1IsR7Xlc7ib+3gcOw/JIvfVcdxQ0B7tWbxgHYXTrDdgeRZAtZz/UYLvF+Ko+oWUyW/2
TVbJsIMSBTUhvtBDiIr0YdAu+E042D6jJpiI8+1MnXsB7PxTpJugMRNduE27d7AcFnTSubawPDuD
tUoyhoadiuexcM+/CLNXp4VQ9VTTdVtG1x8Wg5yFjhocd83swAjb6pkQJvnZPM3+MJIdRwW/zavf
VNNYPwp7OJZmkX1ubWZeK0lm6v//Mx0M78A0TYnjwN8VtJpUVFXNQFWeb6/W5C3vFhGQWFkuheWc
c8i485x7N435rkdD0hc0Ms3OMrUi9mmVt73Vfmm59Y/5F0UyiZNlpHvSpfKnAhwL6m38VWis3EMY
5PJdnG173ozsaUJAOZsDbYu5z1PyWI43Tfq7i9MZNrt1TkcOUkA5cv2hb9nyUmdijCYDImvbtiXs
KKAIvhl6ULuFHzc2ANpcyA2C0ImWJdNf2oVwvT7nkaUM7aL6+q2SWCCTTQJqZuFXqGbatUq7EfJy
6ZAu+1JPH56LmY/V5mCByBXwqPHT5tb7i/lol0qQmME8j/TYm2p9ms8i9LpH3ky02ZOpD4AC31M/
jM+61FLIQue96j8L72vLs6Tx3jJ0iR1txG2pECQBPBpF23nJhua6uN5tHIqjbRRJJ7+UbI76soPr
NBfqkUMGktt7b2uagjwU5O38LexJUo3Ugy7fZlExTuaOc3Zo1Bo2DdOtgCPW0Q8IRr13QAC78iIn
hwlh6S9nr274bwYW3zgzNUD1JzWQ2LKI8qiB9Dcegfo0xo2Rj1PoedlHOl3EAjKVnbTdhdQuzkb9
ZEysa8NwdXtikQ2OhZqsy7iQKAAVQIC6tmTY5J5FDT+RWTqh13/6KGA9AzgAzc+MAwXbiFCXrBLe
qXtai9/eZMe9qR37lhYQ+1NjpJWxfWkeMlPmYSuNRyU24nwyQT8+rvqOUDh85YI3ccu7WDZvjWNi
EONLzLRQwHM6c1Rm5l20w3jtfP9C60Es45fWOz/47iMxufFif+pqP+v9FNbrTH5qu2PYM8Ruejc0
qGc742d+1j6y0nyds3ch2gNzsWKnCVLtd8fUvSPRg7b4NLefGeN93GxFH6WN0OgXerx+eiqWZqoe
m1B2McvgGqKaUM6MQQi3YYWqUlFVddDBEljzt+u91j3DGgjmpNG4ML/L195dA3qrujHooC6J4pff
Ht6GXXVBNsE27F5Ie5/BVMEe+/0caLJLduSQ2qO9mM98x+G0dLTc6lIOQ8RImhAH4pPBgUzyZW6C
PhwmC5KgvePmkNh+Aq9NKrLxVEBK/yLnFtoPHOx/HJ3HjuvWEkW/iABzmDKJVFar84TodJlz5td7
yQM/+AG+drdEnlNVe+9VVHqWdW+ITzTlQWKUBl8CPYnRe4LvY7YrFp60ypHQ16hh+lbZaV0iyA5e
Wl9KtTwt2+c4+7gQHUHD5L5IjsjHuOm+UDZhZmj7hVmYEVEqE0xlAHbCYLnbADJsWNC3tnCy/idi
1GJxDU/VvVD5erAFlrj91Ghn5N0nDg6PVJmfLNFLI0+7CZTXMNtCRMOp6j7Qsk36UpGeG+ah+faX
1vpBlgrYpicUfWHVMEmUrjwRLu0S3nt+lnW+jyhAZlxSvz1Gdk5uxvbCKmmlio4JLLRMgfrBDDnX
Vb9J9k16IGUW6Ar11/KO6zyIqf6BZ1DrKGGNZWPSv+P2nktfg7bthvIJ6LSdW8/y8Ndr6a/CM1tl
PxpBJrHZA3vTaNH04asRD8Jc4CfqgpGPSr/T/LqgMJzitOAoqQHMQOyyJYIjKIxoC2HHAydG56oF
i3BMeZZy3UC8z3YzwbY48wQyprJ1G/vxo6jojBgSIGcH67yGSvo6FD84vm0SviKCcNpcxPLUDBMn
H4EIGVU/PbMUHFAIL7r22VfPJZ4VQRsgdV2K7hV8WIDr4yxqexGLalRdzbrZScWK1HJqhT0viJPn
RyIQziSz+exZbdDW186b0tqJCjY36aFZXKo4qB6D0SXHsf/+kMHj/CigUOLeFLVTH+1QkrG87vMl
3xs44UuL+65nDMbPlhCWbolYphMW0y9sqGk6nGYsCOXsT0ja08bWbOGI+2/HOiNbHjHPMutr3+RC
cIpdic2hIlcp8X0EJrbPjGNRIGg8ysTW+yDrLK9dfx5y4DB9tMP4OpBAsubVlZiLGqNL7jEQ8Ahj
3nQJdPqIm+6QbIGWvZFFbtXBVpiZL2O7m+XJW0Y6qQqsR/eXokZYDGVj6zyyicmsgRDOuStqB4F4
dQNTb8kHIminuTNshc65R7Ng8sDImDCo7hUzYU6Mz/kZeMneGC9dxEtXJCejDYX8OJCmldcLXB6y
CqMtUUFOmddBQ9K6/VAwTJRTpx5kp7ZSf2QjPDgGNlT7IxBNUpUc8H4/qYwtwF7kXvVHBeToqAFi
Itpc70g8fN+9X4jGgRoH8tbDYQN1K4IoAXAEy2I7D09VUt9SsH/c1M6c4iRQsF/ll3HhJIn6PWWu
Y5GIiZWOUSVNCcLqWiThbVmzG2nmHRtU+VoxIIJoXKHpYGzFTOJq+JVii0kdQehI/3hsiyP8aseo
9ZCS7Dq5lR397BR5KjbTDGu2TH1FYAK9YXC69E9anh/oiQxfNuIaCohfAdPrO6o/w+NJWxCZGiyl
hfQjRvx3qrdWyvyqKWy1JzUyEPht0UDJrWfRQjtxA+pj6wpEU86tKrnBMKApcbc48os+cjCBuGL1
8MAwv1iZ2dc2XBS7VyW4KQJYrN9HNoFg+KlWWI+A23nIpdDEPjJLbyIpmU0+TPFdMDJH6BqS+PrJ
Mu9lylIe3vOnRzhcX69dxd2gCC+QJFCluETYTCqRgCQY+vBl7ZNS8zI1OXUPVethsxrnYMHrg2Vv
BrpXp7hAyjIAQmIzot91ALvyXC1tBJO4GPf0yE4mn9gn69AS8xVflKtWn8SHdJ+BafBRMmjBtdvE
Mb7wUq/9HtF2LHsyUay9lWtcKhN1Kw2ajN8sSx8q9JsovGPWMohCj9WuXcOiQh8DHIv+zwTsOR7O
Y/sT9T/K/JZ2zO9ejEW8Y1bzkxjthbZ9SCJ3rAnDJ+u3ulr8/6Cz/mkTZnJe03rqiFLNz53+PYtY
HFmGWotPBb+jypua9MzTD/JW3yXtWs37uWfirJWHXrngmXvQqLwyunZNdjOr1K6jQ2qmHsQvt0qa
Yx4ZO0r7fZUGjSa+p/pvqqvO4ETmzezPOoakyrBwry2wPmfHlNt9JvHWILHka8uPS7E/toEyMKDO
HUB2+6Z+kYcDrsogNgtM9YzMYGyaP2p1kqoxNKCv6EXhS2MFUymhDshsUAadeu4bIqhpBhF28GJe
t9yIrjLHfVIaZ4hhH4kMnSO3iK98jwVz6AfVdMV0cyoZOBNFF8zEz/P11qvyXmCAoy37bgkjJsON
grcqOvcqVPn6n7ApDtrSoeje5f5PBe0TM9+cEgHzxnshV/6izLdrSZ4KKKwh5wzCH3lfEsL1Wcuw
lxMSXbnG+yfW3LjSZISKxsJFk4EIFgBOdXNOdqu2E+Wc9ue97aibsB8wYBsuvcpcY8Ewt7zFOecU
frCHOgk95ESz6Ukmh3DZl16bEUbs/HroJO6xOqwz1eN5+rE6cAzsIKL/8cX1H634oRrrm9ym9CDW
4FfzI1Ri8YaoB/ZD21r0zxRfUiZPbabsu+191p8L9XeOMCkKwHbg3oF7q2GoGtutqszbzHLHxRS8
OBJ+1bg9lBvaqvCCR/15ZhSCsPIrCBi7tJLZDybgmYEa4IQXnWCjRRxYRY0ggkWfwx25nkrBGBh0
qr6eSsc2EU4QoQpzOSSG+rnRjVExwSfiXNfFY13LJA1nGyoM9TAlPnUXob886S5mFh+WNX/HTUV1
CrFTpeZXjWf1acWyuK7UO6D9sI8I2StvhSub7bHGD6Xo3W1LYoafBbZuJgmR5FoG/Xfb36ONvRRt
fQeFiy1UwV2AWU8WHGFOjqa67VtQ6yQyNe3YaUlYL2tI7GdQiEBsAu/+kUZlt9ZSIEAszC5dUvhF
0EJXXRvtCMfUi0sKwsiMv9NMvBhMCpCoQuCju059H6yzlfSsp2NrPd1+TYlhNQJ3IBLOZGp+MdS7
kX9SywNrwMRntcGAQNn2lpvED3W6B3An/GwPo1TGzHhEmDtITeQWSrLT1mDTeq+RmQo/CguhR2+v
X3WzdrKaGZDkR/gweFiUMigmBRLnt0AKulHl56Kq7qBOPZHmr1RJWPK4i1CN9Al0mbxf1FCsLfye
/CxZngbGGpgaTCRh9CwQV4rxnE3TcwQU6NFvitBfe6cWWfXXQjlhlfHINPkBAh1DVU4uDPIpAmd3
ri6TofiautkDxuqheM8eP+pwBWeGrJxA72uBvTUs4hpfFJF4RWfQ5eqXbXx6OEKk6Us3lIP20Bbj
z1Wh+xwXtzFu2kZWeyWrhs/5vSozzvLVMZngpTomENql/tQQtY0yfc9qaVjA4TacCzCPuX6dVki1
SPuW8NbAyiBe43P8bPXBEuqdbHZvPUKUSpKvB9ZE1KBqypCRuxeJWiBDD844h1fhtAnTfV6qpzRn
gShllLlVvgouN2n7oDZmf4zJTDHFTqPPjhiJUY62LOOeN/iugW/8dlCAIeS4M1jvvk33Sw86at5t
aedLxH/M9ANg5TFmvtdv4TgjK6rXvn/qutsD/wJhWFCvhnJmi5ODa6GAwr5QJie6ly2Q42KSQAj9
rShc9BrGuulV7AI1ATLlD2CrjBCFC1vMtldWX2FhxpJVgDUWcemKag2SCANdZpgBJ7S3UE1QxlVU
0k00OOuDFIeWl/K7yVJYrpKd8A40nA0Mg3xZjt05e60lbRcrmPGTl0ijKJcgjNzo1J1ul+lvk7Qz
4+pkDEBZSe2bx5xSxWpuRFjn8Yt7NHtkC0g8ku2M8aG2nHJ8ngNunXj86xqNQglZMNEJeP6KwkKw
CwQovbrEIHpcvDj3q+6nxO88jYkt5Y3XNzfst6GpPDRUXG0zSAQbaLFdQE3AmDVnezpGz2IgO9aX
dGiAteGAX11tYWGsVjlx110lMUCuhEq/J9ZyaLnJ+rT0KXGA0jmoMO8U/PiVJQWvmQ+hNNSjY/rI
vYrzGYsB0AhzT+WVahF0CiLZ7MLr1Q+d4bAonCUSC0tcUxJaV5RdJGGpxpp1UATxMLHpsqqoU7en
WNorEKdElJyUwQpjQn9Irghvqt31Xg/WWE4E1+A3w72G0Fz5XRTM0IBjwJXr8ESbILc6YK9wlXU7
FVena/JnOb4Cicg71JZzDSYi0j/JbmAThHRRNG/jggPkaaxZ5oQChdTjVO2hN4kekqovcr9NyUK8
RcpAs244qtb75aOQUQH5xn6H/bUcyi8QsZ+LetDp6IoqCmSSP0arBnMM2ZvRZ1MbXxut3lRVgYUO
a9RQxJiz1Pua5FTDLA32zqBfLahqPG+JlRCs4UVZK+7usyH+a4Q4EEpAoSEemKqU/N6iTOLMNfWn
uL/nJUnshuGy4aNBZuWfLgBD+cmTz9oK566+AFNhiW7MCJ8B1cyUZ7xMEoe+15hfsSSGwIXsEqhn
0ZO1cOvYzYXRkbqH3GY6DKdALoV5dxyGwEiPEuXkBFawrtkkRAbNRM+EspLoQYJIgDTla1Pnbr0E
Yn7ataMJxtX6KtL1eZMHfyRz1+TReMqr6agK1GC61h1rIJ7OrE5AlEbxrnS/2jRlPmSAfSTDjVLm
pfUsUZr8qYG8Yc1afwa1YKPaD37+GLNo+xSoBAsTrJdcU0fws8jF0PQYzkR5HGrNHEwDX7C+KiqN
TAJWsScvMSqZ6DaPSFZpJPkRnhXT/fNk9fgUEyXfLbF6z5s2DVsi0SkGDG/NyspOc1MN+kS+L10/
X/BdVh5+rpgZJGyrTI05UfFwYuSZ8XHYVlWLXl+Wv3AVJs7y8ittayZDCiMWBQUtQ72NsCtc4jY7
s+vvHE+LupNGJnTlZDKPVPDozG4DAzQYMayGG3KTWiqma1nrW8EveGJs99o//ARl55a5kO5zhBhE
/EcvSKK6tdqfscbGk5K6VuM1OUHAeq1mwouD2Y4HIWNoDNs1VPXeNzbaPqNIzZeMKeVuVDNQQHXv
6jo9gzUoHrHyy5LqSwBOhsz6NFVBypOj9RbhBusNveFpqoD6iJL4wjj/lYUTWKHYBgFZi51N3OLl
s6TTjvN115tJmGHB+1YZw3fTzkzfogZOvvFClzB6QKr9hhGol6aT5DR9tOwMbDSqOO3kIR0vjzRD
U4ikMCCrw0XQnzjIn/JlAvZcAw8eRc7Eclb/SZjSz0DjFT2Cjc/ZHwGLGIxtPSPkS9kGOnZe/vB/
j3v8i4lTRcq4WxYCWlIhKTdG3N9R0t0G3Wh+ChDOELZCbZTKcCqobaYsQU/SEm/lDq9/a4C6wWzR
2JZrdjWBec2SItt99NFpAIt2a8tP1c1MueuHXKNHcaCDjLd7d02TP8kQEKY24rRysjUeRAprFv6k
iNRDxW8KKhc7gFzuLcavNYRE9ZJpUJM3oaJ7zSD4dGPGkFauHD2NM/crUSheZpX23JgAvLLhZNPr
K0u6YmcDa/FT570VSJPwh9Wb/hS1xjai6L2ZM+4kuDMA1/V3UVu5IAlycTTcdC3m0FFSxjGYyWZZ
nJ1mQ93o8/4vSaxH4TNxrSyr14iy4CLxoP+sqZ+bAt+hMvEICaAkt7uJl+3xXLSTpQabCqCulKx2
1+nRyyzA4tLiYm8m+iGNBVDVjCUkLX3FE27sVTK9Y4q4vLXpjyG/Swslv1NxCQndSVr1ZadshWyv
2Kgm/JxgqYFidnmo1oygo0dFvADmUjT9WbXm8rxKxqlo+r1s5Zx+5HHrhm3SORRye0px5YBCxKg7
5KOfNdJGHp97c0l0iZFDPtl6RfAPJ8I8JF/gwDmwlrk+ysP7BEE8UubvQmkDM+Xma+WYm1044D21
lbwLN4aKVm/446achLbdKcBEFK3Yr+OGRxjCmo4FVrkoScvQ9FbmvUv0bl+nL0Nm7iV59HJMr/HE
DkhDgV/x3ekKpEkJU1PmSdi2YAcYssB/9k8DONvJzd6siJXSumXnCr6Mk9QgCrmgA2JHHvW6rzLw
zeI7oxtS0qvfcK+1xYr/nmu7fiE44mMgB4XLghlkcUGsnrT0qU6tb/rjEkyJLtbksb4X9YftD0xR
P6vH9IIHy8pmcjW7HJ/21hBf+DLMi9RhXbXYdywiSpR2XI1vepLvIEmR62ldY3qLtzWQe5DJ0Q/T
tOc8qoM2NQ6dxOIQb+1ahyCRn/ZsmGxRtmCC5jn5K105pIm4s/rcn1gSoFtXfRh2svzSbv9y+WvB
7zmDpWpoIiPmxxEDa6ldHQLPZ+mjbKgezoJleor0qhKaWcC9Pz6mijlLY772IkXZeOp2GiFIZSeO
XzlzF2iMjMHRW3PWMuSTAxvkujFkUBI6C5CDWeclHH4b4X9R+QcaAjs6t9OClYv+IqXxSzt8x3m/
l9TnPAGEg51q5uMmdkfCz3qaGNvkOeogJvGxWmxom3sls2Xz0yh3VRbqmldYThrdlO51MY86D1Xy
wG7/VuYWNpDE2GVDs5IdC6ZVAo1bWnoxVUMFvdFMl2shHbfxApLFiZvKaebWWRUg9eNNVrXrrLyY
lpuaz/9PfY0AVgazGCTmjmLz4acwR92xoqeJnIqWKzg6MJOuyykvNzdljayh31n1Kpctpohtrw5Q
b/LqVIG7XyX4LzxRi3Ifg4oRY560wKEw3ikYpys5bDF30JoV0UwMDQ2O10DMTjTatDyA4XkvGaLg
IWPfUJIy5DCcJhHCzcJ9gw1MVQyeduznQgjM47LWW0A8BuWpdHOV1oQSv/zJ1DdWi9ALgjkb4J/4
+mxhkfB4mUatd6b8M8OnVChvpOV3Ci1Gj0nZ7gQR6UeBsg5klPniNOxq1IttJdepMWalDChpbqTj
MtY2RbYXq8dxZaJhSk9bbvrWPP41NPEVZqaCZMB+hNk7MU+CwuksaM05Bsnl0JcfMBa2GUeSucdy
Qaju4dDDBu8wmyIk4tQ1hjron9bI8NtXCxKdzRewmsfoaHySxkuN23MegJOw3mXG4ZU1rolwVxYn
XE+mRr4g4R2JXbUOtuiapGx7yHiQOzvqZ7SiHTtXoPgy5DnX5i3V2RFBCouVAjafVhrvqKGN5SQJ
TF22+xl94Klu34zmScZmCYTSEZSPDrxXpxB/wmBmRpioQyHrj4DvUX5fM5Q6QFUeUjXE4N+MA3Tp
IUinvFGYXcUvgQqvGAcuyk8Bv9NQcHFi31wmkvmIGRZO9lo669JXW3yWvCJitMNm5MhyzeoTyWmB
fLCBRZj52U9j8dFKmm9Rvyw1SBGGQpmMq6sFOlNQcZk/YkzWhZmEmCce8q0dFR00Yl4njSAMtIgu
eyyxkO65KfLl1HQh3aFN+su2qrQD1mnIjPNAv7SJ8VEt73D/fO4Z5s4gjFLyco2Iv/VlkqdfqW2v
wIKTPt+nxvLcFdIug+1Ed2F3Q/Q+ZZWj5ctZb5LfSU7ejOyxbYb5Dh/ibFFSJQp+otUY/y3giNOS
jUVgSaKDsQDijQzWYtaKZOtL77I76BYRsBW369Qr3lipn5DNb8ODiklFl5yN2PQNyUM4fzJHEnSR
5VS9jEmFtF1m68znp3Y5rlZGrTNX/0tFUyeQR+IaNBtqU3IExfAyYm4E9PKWY8yR5K9Jqr8nuMjF
UJyrkg6RO7WMxwdjHn0p3SfKpyy96U181b+k4dYRPov630I4REryrfbivpdTIsfmxywsvrw9jsr8
I1tY9sMnwwH+0Y8Mm6hpDZ7mR8wXOWQCKh+VHea3/FqR4ka/Zejf0dBMiUlMqN7HaeqOMYYdi2F6
01g8wnoYW+puBPZpiU3Ydigy6kMo+RClAofx+jYX+fPY10/CbAQib12lfPXQKDR5pGMxD9vyJY2g
ehSoUfUcpnC3K/AEurlRsdiiXf/Ox16H0+sUnjw5Y1RivG1syTDRltNwS0BZN08d8Ty5w8E/JpfS
SvgTQ9gkoKLag/DIzpG9lbPlGU/e3mpGpz0+zyq9I02OOAlXXdrIyylOw85lkLkGa8MuJYIhmhaB
i0PdaM/Rika0flMYSvTH7gByyGSoDl8OCVzdKM1RWM3u3AkTq5JSCtbB5hmCO5c8yIys+sz4S+U8
Zxv9XuK2F0m3xOofLoKKKD0OPGm7JJajRF7cnpRsL/YfhWXexHRnrU9YwKlnU+mwdTo8XSnIgPHX
xwQvQcIxu9U/V943f01e2Dvk4iQ+jLqxE8p/QyUFj5diSt+S5q6R2KmAWsWlwnF/wagK30JbPcBG
GhTFU1leutZHAMHGZkiBkUN+dgmP6y1ZJziRI3cnm/QGkaiNC5uXKJHBRaL4HI0gUZGzSLOyt0AB
QHPLXjm8SawLQNaJwmjMLnFAcos5hrijcq1wC7Or4I4wrB95BDrNFl7lX6v1gRt4LIIQR0emzsvv
FiZQOz1iOEGRlkPsEN2/TJFfClkDtMXQX4Y7YhGEN8GSjBK6cnPN9CrQue2MDlBeVyJS9sZtKFXn
p0AJTEwxlCW+GUK3Hrl1sQ3NpHHYHhAWNWGqcWYIyl0/FmGZY6eE9KpJsSsxKrEQfrhRGBTMTcB6
v2JI3ZQ8esDnIZ1oFfCELi857nkXN2nROVFkl1flX/W14se/1LgxAYwI+zRcw/55eSFwuuWuSSnc
uO0HUwELO/PkfMTv9TOv28NxfLXC9gp61ybSshJSfMJOTCZbLZ5jfAszNznf46WAMzCVWIimla1v
BbMTMkuoidSSLEPVF+k7jWpG58b0T5hc5XNGvG3dzbH2GAXGZ/UocQvJRJ5ZdOZYfzQcFoR2LKZM
PhBHgJD8llcsdYTnaPwq4Q32OdKutHpqe9LvNUEYc8fXNuT7peFmtTuvISJKshx3AJugsQOvQNvt
6t/6DpUAnzK5C8rQjTh85VnKR/lIrgTMffEOxzZp3Mo0Mb/x7FIE2dQKPPf8aNPGYh5+QH4UMufj
5rdIhMWeHXVDwc+E65DgnR81rlDfydRgDyDDOcfHQvQsKaAl9eZpr8YHwTyUyYHbr1lDiuJ4YG4c
CM0BlxA+mBG+0b6GVscXCBmea/O99ocTIQk5snvjl5Cv8cc+OByzNZSxOUA5YYyCvgcJr93OEnJ6
fGqN785kcroc9BEekdvCwwlxu0raeVVeUJXj4lns70rja+1Lx91FMxrfm89aDTTzOGqXvA7j/NK3
/AgLnnWYOeMl6rk9Ti9azJvwJmZ+qQUDrgDAGFRtEb+ofh/5u1p+EpZTCa1exwYs/USFL/xrBl8W
gfF5fWwnT5xEGKQZsxHgoxhMHRzruNhQW/IfCaciECDTe8FZ0KsvNAMDk2njROGH46TXOLB2GlTl
HeqBWZ5U/PhkkKE1bQ75G5UxGFZNaRflLESkQ/Xzwie93cpHDZUzfZEiL8sDPJ3qsGsLX+5DqDZz
+8xBweMdEYjgOWNTEMIFE7P4G0x2lODg4bFnm4pfKc/m6AxZaEi79T6Xzrod5jeZkXyCM+WsCd6s
srFpwojtWp85Zy1ZAzJoyjOPSNUc+Hb7gT98iqZdV8OxROzipA305rTxusTRScNBvSu7kIcYFxrj
8FvxluBOyMKue/xKChsQ3zZW3ZmOtms1TtXkSxNP+nIw6kPfB6KwN1mJWuw51SXTyVxqn/XhbXzM
JSq2sax3fiExoY07b+zNKoHsq7s2/tkMR6q5LJrbZrhmQzrL1VdCLzuZ9UB5WNX/CmWvyHswOxEU
0+3SDp4KsuQfHwXfIfdk65msfddcRT/DbeHrGcLljPe3wZGU7FSLygwcbLJjhljJl1m+LmdHBGvQ
ubRfyLhCtZM2r+l+mWQbEOSGsIsBQ3oZKAxOoQwpwJsIeuOUO1FyIshGxPorR+H7Qjno31j4kVGG
gkDBrFejRjrNdO8pZ6xfykG1R3ZD0naB5VqtLVIN5SSj7PZC8DC+FPCxpxPxLQRvnoDoZ/rc2P+R
Q8Fy2Jg1VnaDS0+GlIZwgUGXVJzzYBypsDyZq+wnjOosU5N8UG8d7RBmBq1ihRcx7Et+J1cl9wf+
XITZkoLe7nTmKS7uG/1N+Jdyo2whqAgKeG+YALLsCm7E+s5bw6/OXpppx1y/ghta8A2+NoqffT4w
fu8KJDlrj11PpEoZHPx2JX8D/TKzWQfL1wx4kE+XPTcdWVgUK5wKz8OshwMjPA47tnxpLe6m+7LQ
F4q03UyFAOjLt4ehZBKeDBZC4B8ixwJbYGdMgdydWkxHhI9EHMwvlbxDckvHvckZzAtSwClg7Sab
K91OOq2M0lLxPHDIqOtdRczUvIWRvEroJsjqXddzfLiAD/Lr7H4odIV2Hh9iPqz3cvE5iOUoLGO3
wGK4XMGcoaa0IjiA24Yqg2rV7ZknWq3DfID1pZa803X42lAOEt7uI4tmeQ9XbLiLa2xeW5IQYzBh
z8dHZmvzJIC7rHOqReisnNg+2bkiuSW0EABxsNi4Mo6paZd+LJazWqc5pcILsHJGbOlUXZwqg+go
DelPNzYCkDwN+BEWWOS+PNrxM/O19kdidd0L7xgFHJ8sCMXW5CR1le6oJJeeB4fBdvlkfVWrMzZY
ZEjLXdgplT/OA0fvGPGz3S7ArSZkQYIt3joPIJcJBDYOSLE2/mKVo86iM3nfiAG/Wp14uerVsAjQ
8v9myeXnW2HAIdV8xtgk70J3Vq8a8TFwKAiVrJnUuNvd7itPkSZCWijMrKR41HdWz1AvcWeCCxrU
96r+EVt36p5YNTPxj3Te/Nuz84b6xON14rXga+tDHh5WkRRfyXnDfoYSwa6//nHawjUR50POV71d
oUWsKkMothDa41HI7zq/5uggrCDH1V2YR3uEDJ0egkc/Mi+qtQcqz9x28Eoj4KDWWFwgvDGwX0qc
t36Ggt/YA3lZG61uOXMaLAxdRmLdT8AFEUGJdh1lLAPDXoMsJURvqxFgxFNXv1f+NrYVpES6L9M/
cnnQA37qzjWH3Wp9mUbYg2ZXITx0Qd+yGGm+K9UhGY6MsTKRySUIJaxlQY6hoDPuTN6UF46L+cLN
XJL7SIP6orzW2k9pfK9dMJMI7htG3PxLR9Bf2D+AuEBENcMaR5eB997vYON0gR7tW3M3IXBTq+PU
2E7EMRE9Z66FsnBU7OPEN2yZcYbHO8QVS7ysh8ZAnAlf+GbTC9S8KzhgtEeVKG8H8lgcafhTW+Ar
HJFEX6mPZSd/p6QeL83ZuD0wkKH+ruwH1ipls1NsGCNhNDwJBg+8BwmMDoq6xADgdY1N6g/8f24h
XihQx4n5D5Fwm1lx1fxRlKTGD9EKbh3efKF02XWWW2HeXLYe9C0Ng2/o7JwCq+LNaIjRF9FbZ2Qn
x4VVF6jnXF85g3Z2jPvc21T0mBsH655nLzCgEkd+hwSnz0wFD+A9Ou476URcIWZgMrld4WrVvsO8
UM1HlV0aGDlYpzYPpya5SMuTkOH7bTjXWSNCatSgRpKPGZ6U5w0b/AazNzZ8HjPqqpoWEghzvRyI
9rDGlveC446Xrjnz+BkznWUAOgxADT4xuFe7uDslIjsqHzwJHjrjhSdrXy8VUgA0qUf5ymOVVDsK
WiqA9Koz/X9XLXva50c2R3Jw8L+MWyhleMllBSntZZ737NJAkAl1woIktw1PeciHzJcdhQxPDIWJ
fbucPkeYokB9pNyrEQTSH2t0wQuwFSn+Xc7cDu11K+/rDHNWvAoN6xKw1cChpblFYhYFO2UnUxct
YWKJYdyk+3Ebgxg67dKwVJnmFG8gFlt8I62nI6vqg/j02Oaxan9c2nM2Y1VgKcz4zpZwqjKDdeHP
qYkHa74IMza8IlQZuzAlUaTAeUy0wXTSSqYnaCsPUBqDLYGRKDvwGIdhJ1zYu8szV4utvakCturn
vmE9hkYi2Kpc0WBpt4BHmw5hnK4wPt32uraXdRnpM05V/c1CGo53fHbJreNkr6tPpdu8av0qiG/j
9aw+e07elf1TGVseBMnE/YJBRvrU+gGcdeObNZ/zJHki9oI51BiKNaAS8jHjqy+oM2CvET/KDY4V
Xpb2vHH6q9P7YAyQidSwZ32U1qJlzdJpKVbiLBg3tFvMWsBsY9KkkHrstKtZQA3iQTAWZs6FYc8j
Cwy3Y8HEB4m3m5hkCwDRY39UccC5antJR7SsXz7kIecs315S+afq2DoRs9y6/VIhuPRN7pTTzOwL
Gh91HN9dz+wzvvbimyITxfp+qYqrqgErQGD86dUTE/to+pwazR4sRnvXBdhU0b6Lyie7sfC7P23J
K6YPn4WITwWuY4iTerBMb4XaMu6MNWAgjzXhKu1OQoU6DiwfW9mloNWbFo4tG6Q0kxUK6vw0Sou+
Q3DrJBI/pmpR75Oln5LRj1UaAznjdJbMKogtFBdh6Uu0r7liv9lCHWhyJg4jVpaFNLtouUK+cMwQ
68N0xaZ6tBavbVHuOga0aI//+gptaJjkwCg5lfQNzBW1By63XECdgvOhtJACWiTK1omljjIuMhmL
4X5nIfcmZFxXkUAzviKOskDbybVdohf5XoCIivTfHBedRy8+pub4mkJ1iS0twgWi3aKVvIIW3dlw
EWMEFlDndThrLe5u3TLxV8nGW/8/g+dpxZIk/EWqcqr1PIhMvoNYnAk50kKk/VuNlaIeSyRZU4Kl
JV3VaiBoqHjRwnhr0CevTJsXjVOJ9UnkmMOxVj9IvU10Q5OvKVZYrN25GdWfTohvbIL1LD3aSQMD
g3Sj+3kErLZVSTxAKEQ9XuuBNHpUDwfRjJ9LKc8c9YlCW22h4G4Ce3h7g8HYKlrX0Sr/6b3xPbHT
NKsUf1qLA2HsUGqHvyHSCJPTRjRIX1VlOPOaEE+QaTXlfV9kH40YK0gvj6WC9TGaFFw2jcki3+Uo
S/9xdB5LjhtbEP0iRMCbbdN7z2bPBtEW3hYK7ut1oMW8JylGag5JALduZp6EJFD/9NwzrbIYcQol
UCd176fKlK+4ZHFf0OKFf4N8j9cU4LoC3C6uTdlf0Wx9umvRF6aatmvvDHuLxO48PeR9clX9LkYA
j3dgNsh8CoaGhoYBvWThBzLdXLaOspQK8DDNMm32rSxsKILGGz/NQj1359SQNRAp8uFVOHm8V3VS
7xLIaTmzK1l7ZEjyunMsjir+84E6M5OWq7btgQTxPmr6XTXDS1o470kPRVCSIwD5sJNZdjVUuZvc
wQzJlavRoB4HRNzrnaciR1Taug/CHzzpsMoBBLIihLBWU3lDsmaPAnikm4SwNTcXsKK0I7tGuwm7
g8WSraKGyvJ59wvH5tuf7ZTcPuqe/LVrrn9HefX+tRqmObc56zFY8YBVP5zz0Yq3tNRvUxfrdi/5
86ULizVoHtt/fW3tGji/itNdBBTnN7fnrpK3O43GjQQ7ccKHJ5Fuc1a743gqEYdizViJ2vkCKEiE
hcIaSF04nIqEOA1r/cRPv6Tjvyfcdd9CDFy8xCUU1zvg/IM2Klw3dr6BCIB+WGwNESwtLdqUHi0t
IUhaFoPB1ZLYWOUfK8+Db/YHObg3cqRG01wAp9N1oYB48zlb6pzx+RqtFwYHOkaPtYu6qQK/NVgz
G+mc48fonaDZ3lyN9XVtruqGR+y0HYvoNyjZMzZXWW6rAlXTyQ51aK2SdlcP7TrJxMkwSFJa3iPS
/EMVv4wJBTnJ/gZuY8JfWROtI+NeG8SwGzYUGce1lkVZvE+wTbrQ4gaGMZtC8qnkNsZ/Jml8pCuq
YJy5tFnGzjHFIfTq46+k+zfGLbzxfW58w92EEzW+CSRfKE/rrqEoaWSvhUJITgtHao6cnvXWomQA
iQSmUSbxlriUXvaUE7nkS/xZTCCtmmwJPFLM6rPEOyZ4X7RImZd9SGYJdSdFZgSERk0mPq2Y/fgo
7JlU45mv5DN12Gq0uUU/TvBRC2JPnJS5mS0VrGZQB1FlBCAT7NVaMZPcZoOkWPTdq3b/Ge4/0GdU
jS/c8FYmH5QesOrpOGfhyGyzvRARRkNzLmSwryNuME26ScFrB81Jn2otTeBEvljFmbXMQZAVkl2l
SpNZbUOMhQxAs4PWekjBtLRR3Eop2lKHYm0C7eECaEo4KMM3TK436yFkcyyMYBlZ//IcN7LwWP3+
gcGkcydcwTVcUHWCh9NY6H7JpYaRHTRWDyBIDPuyf6mud9BSxOV0RnJ4H4/+NjHGrd631KJI2t5y
TnVocvrW7PxPDbg0EsS+aEa005y6sAHfhgpiTunRKQGZhz51ytoeOWUVUyMbkCXsJEJ817FGAmso
DetlMosRJKCRxezrm8odGG143gUDCQqwA7mz4BDJogUEyizwxExn3i3IB87ilO2qpc4r/m0qv8ps
OLa+CSbHOesI7U1DNLtjDdIJzhoSG7ovN9w1z5iQ1kESrso8R5HgJAtq6myy3Ixc/uvsloe8P0fV
0QIw9+ZF6iqQxD989VhTps09+qyP9FBayq5C/rAy97fCEqSM7pUBxCe4r+oOkC+wawcS0RT1FWsM
x2np/yl2904Z0U4b9ZsdjlsiqHsHpyV1J1DdaWlRAMA72jmHQaoXkIXdfh2oXyI8+FWw7HzlmK+8
lqdwsYZYetH77OhlxioZ69Nos9JGs/E07zpENfxTeN+tvQ8J+/c9kB5Ino+c4EqANSfCpmzQdANY
beNA08459PYeYf9ib4wJ6Jf8KLsaD/LNG6FKNN0XUT+2GBrvLdEGEoVJE26MzmWv/CPZ6trdEn34
qIfNRsnNueUXf2qDbTgK7kOTLplKT5zxGk4ijYJPnz2d7agPw9bAu5hrfiYLKfVPFe5xiIZZUxlA
1NS1BaDEArUWC/297sqXlOJoddWOPkxKgl99godZ1/fQLilU73hEyrttOdRZgcwKcVZj/6rH9oVQ
xGi+sp2rCI111Cu0TySHEQUasg8YOueWIU5WrX+t2ctaGa4lh/SxV77K9qNph8OYVLe8HV+qHh0k
bUzk72FtJt+yPzc0nAb9U+EYF1dskcjyg2PODvrINyi+xby5fcCUnkVzJyyv8MyQcYIW/Ujs4V4B
0aVPvkkWKRAyoV24Xpe4oQ6StEPKZWiFxrfb+6wcS3gx0ZfaiLcqEssgiC6N7tFLS9OjZXenFPM6
MjKHoY7YG33CD50qBpyCx15Jb83oPXM1uFmswTUWddB+Npnm/KmSDKmTMFXlQIRZIUHnLokoqxCD
vFsmjbsOWgmWMBSN5igKhP6YLkR0+SK1geRHhxZbcebLbyfiKw/HdY7E43Ce4KdOSyFAA1Z/7Scj
83iDtnztaufp1dF77VbLMjB+aoEzJy6KV4hlgHLyZV/XBwiX9BPb3tHy6vNg6bMIDV4t8VY5466a
RASHZ7hff2CCUFVnbVnaR9i4Jw5h3NHdfV0Ue8ecfBZ1QAivObnmsiGSnKW292ZJ8jWYSTYh8gVl
XgnpgqYQT+iyTx5eq5TAhtk/YEC9l9TSFTJ9KPu+q49ulTxEqa2zouNbipus1r7LdBaG/TopTMwg
jbiV/tX35Q8DEo7GdmFOHzct6oSne7xtxQ1n09dgHjAlnrui2lpa8tJ5k8C0YiRcVdOJDTrV2h/9
XTLwZRvUH/CxayWI8PcfO1pHKsBOSYuGFkc7fWqJsHDKlq3GsSC8Val2LKQ2Szq56ur+GIrmd5D5
yUyVZW5X/1spsY6xHw0ads9pb9CmNLd9jv+18wnB5WxMuwWPMmqr/9Acccq1/GAOmDfh+A0DzvXi
g6q5kw7SYTkmZKfcbM9cEejGuz2W1F657CyVduUW09Th74pA7uEjwYFIZ423p11xWbDZ7BRuQBAZ
glRb1zhfavTUMkqmGBFX3hRvSv5lMVwg/a8g7geFBx7Wj2yXQtl1TBGifAc3DzTymaRsakjFBVgx
BIYBLlkt/aJ8gbJuCBCrhqfgxFrOwJBzAHzrSrGsideorFMzXAwiQqFynxWbKYU43WC0RG1gmMAs
sdN5MOFbGiiN4o9iWEaFT7dnB8sQNvgteDCYBw1OCAu0ZQlBk7gjewkFiEsy9PSLYSNTw3UHYimk
vK8nYE62Zl3CjNQ1/AgFFt33KMGywItzgw+ogvTLDqssLmkyCtay/SnrYd6xLS8BkTX4s1qP2vkK
NRC1yfDc2TikEPRphjTPycmPmRq7egfWY9OJgDOZD9utImKC3Ozk+NvMxYg5psJBp2F4cOiDSwpn
oxQXSRQraR99cVKg8tQxQFvln8NWr8YfawkLZxRZ0qkkpCeyPTSrmMfLQPK3MTGDIytjMfMNMMQw
BIhNtr2KPZVS+Km3FMKVG5E144Co5k9TODMFcazSmzldFaiBPU5Od2EHwSmO27VSsULrmi1j78I/
SryeCbeV6QrwYSELOKkqQUoeI/PRzn6M4MGeCmvegum8H9C/2evG5cVpb2XZb+kHWTb1mnsc5yre
hJYt42RRpFigJuIf02tbCtbDerOwK0xlcCMidA0Hlqf2O5DOHSm54pZoWhfsEoZno5dYqxINhwBZ
zZjL/3XyaVSbSLf3gdlu8XXrHyTblmbxM/2YblqXEiupMfBnpx4mkA4G0WeBSwH3W8geKseWA++w
/uaR+NaJPf7Gt4xYc/01YHhSA5bH1rfMGfTaFAXk4md8Qd4T74ZbYywPoA8gPPabCe2qJ9vW/hbK
uZErfqcRPyD/e+27ma/19pe4SKV9kY9Nog9JDC6JT/Tl6gLQ1xU4E/fEZVHSU8cTLhPRgbKyQ0io
gjhnvfECpMhKHhO3fwBwwsZSHlges10MHG1HXzKuHSwKV1URa7DmzLCfovgRmJOyrcNezJLvrjyN
7vj/2J2mn1zjpsxeAxZazbxWUQtw3cPy5ZBKWDhyZo8nm0vSw+dpYz9gA8kw3WGgyKNhrmLZr4d3
gf7ErIBY9Cgmmnf6BzodUehRAonCWEurLLtxzqpYliEoQDJluNHYhVrVGmAK61cNU7ZxhH+XwEnT
J0eU9OYSKxnpTkyV6zbFKVs+PQJ2kfVScO0Te0Z+h1jDo6TGk5SM+5CEyUiSX0JwE0SuRaiBxuBL
QyYArgu/1ZoHobucbijUrC4MfB6V2q1czCXsVyWkAUM9hb7HdhTVjxtaWJMp75w1x3C6iGrOo3sf
k2Lb+dsWNLtkg10Q8RuhKUjgPhaOUCUcGLdwmut7Tj6mam9ExQKBdbcAhOf2/Uxl0yTx4I0Fqk8A
1bIifYXNc9DXKUwYG3eOyc/LKdAq0Du6Ktm6sNBcCfCCOGzAZhRU1qwICeMQSvaVZ4UttEekvtgw
X6OBAyQpWu6PrMEAtSXLUUUUxZSrYaDweFaHrAmx22LnXIYhMIWItSChCKq9CngGA5isllSKHePL
TQDLlcgDwcNMyP/6UNBFxKbNW0eCrUGyFoLKqI6KkwgHQad9DG564Imx4NC4ygmW+Ga+1Hcs0JDJ
OIwsS8SYMRjngN6pES7h45pHhd5amBUGuZthgNYHqKYLk02aGKuSP0JioY1hXuKhdaEF9EBLV4UK
4YfQydJuPnlKozLeQWtaWt70zyaCJxyt0lh1xKa8ztxNiV3ar7eNRhgxoMqiyOgN6aCgqHRnYY/F
UgwTk5patDZ4koRaFiPIaW2d43GVWjun53xu4m3AH7GmPIWsdfXGb7IGddGEFYxRZc5xcgU+9AoZ
ZBk2+It40oddtIGVPUm9sfMU8jdN0AzaizNZgbmHmvY/wY6ZK79I74JIV51N+OcZ+z9M/cPczMi/
R38STGZXyaWi/lYJpy/nPrA2Agy4zL9rGDlcZA1tBlb+0VYXUIb/J49wx9iALlWTczizKDXk2POJ
ycB3Jv+i5Gixr5hlHT7pRvxTOGOF4z1QLuqI2ZcnMIal3UBgKEguuftMmrOl/AQ+EFMsMJZDP9lT
Zvw+4CMKWnmDtjeSNtUvmXhG0aULX3r9S2V4Wn84zas0niMLWwPZtVaoUoreQUG66kfBmbzFU9Uj
qWTYvzt5tuRBi1Y985QXfQ14tIE3mg4ZjpXanwL/DHacAPlbhB/axm2ovwF6724Yq4z0rMrbqL/S
+Nc2oYZnsPNglF4kJ7/+Hoa0yy5pKh60h0aZbAebxMF6WkJ+0FBsW/eXQ5uZrYOsIArXzLyYbxDG
2Kj9bYItd7m1SSMedWw8hV+xlv1YTPsZCeAG0ciF9+G096iFIjNUS2PQMQAAwEuzlU8vx4DeMGAs
yEYeeUTDQlAwTkJ4xCgP3rmn18VSAPp4EKX5KgWFjYk4YQTrZg/Vr2dECJeqh2SboCSy6eAkLfkY
PFaMenIxx6/JIQwwHIwD15VuvdXRsx1erQBoB5Ml4zTnEOHMWzbd6T1zOcieRnZh2oPAnKvsvGJp
V4uq+4vsfyyUW4FQO813DtsbF2MvphmQ2VgxcZdjOhxlie9UzrKC6aO1sL5a8ylsHSfHEXRRpy8A
RLrjMlHZtzOcZJQQ8cjwqVTtDkA1eTH7PLj35RePXMV+p8GNr/q/NAACcdWin9G4qTjizfbXMiDD
mzc+TmO8Z+LSFn/lAFH85Lqb1J0L1i/+o2+DZWIRJubRK9b8QdLhIut9MNWnhh6YGUD97CqUV4GE
JtR7HD6LRRDf3OYzwxwDoKgjvNl0CUgopout45h8UIfSXpfa00K4b4pLzkySMoJ68r1gHgiNWaEM
eFe+XERsGys2BUZvtnXhcuzEmapPfBQgceJbAoxkVJ9FwaiNg4n0T9Dh5vbORfev09Cxs51Xn6zi
MuJocwP4H+zCRcbIqaPiklAAGxIUk5WRq+Sc2EjVFUYb+8PCHF54Lb202CStLyrpZ8AiGq7dNGUf
Gd5d8ckLIhhu+69cWXnZZ4ULrTbee+8nAkVRIImE0TcbqXkTn83mWE+nx2Iv5Vk6l8DceMYxjM/8
bxIug2KbmCe8+b2CAUcBFI6t0OSUTuCaLw+eeGeKRZklwh5TY4zVM+43BIHY8Y0LoQ4bU/onV3IU
bbp1jNfU6UhNFspxCvmNYtM72WP6W0UmuzGs0LhxT3IS5ay+7sKau+5wAMIAJJ3uifDalVykI5FX
SEtaPOz1yN3qMd4M0972yT7oqZ0b/tm6tqpAQlCMtZQdRy3NoGZUozlR24N4Bv6nUk6ggQED0wJQ
3dJAKCbmyvUlSjGnncLFnhmfoeYfAYV/B3hA/ZBNt9Nco0i7oPV8mmm96qdIFnlY2dhLnrBlKjcR
u02VhZMrgb15xS46itqEvBSdnI4WjlDgGO0/9Fq7YtUnBdG/q4FOZ8mwhP+7bpNHZOjIlBCFipgF
Z74yuvhKVed26JStMZWLBv0uYazK3XaRTID2utgP6XRY43Yz9cX07kfBQ82OCN3JYe/Iil4l4hpd
/BJmcKfd9NLSX90RMxM2PjHdX9Hxuc5YX6X6t4KRraONFy7CtF/TRmvt+B1pK3ubA8zy42w1JtbG
Z8SxYU4CyMCP7mwB3yuhu4nrZmOwtXT0cB34tLiAHQwZ+XSqRgqW2iByjIaEpWIiPXXjOnb9m2WT
xDOyh673yptutQ7R503QIJDmXfcYK5TJANWfFrFLa/Aj9Vx/2BMPNixZ3Pl8AzAeoXei4U5mLm6O
/aKbDZ3EKlJjs6WyiblM+ylp4rT06YxSvUQHJUu/FEbT7qZe18xnq5IG1c1QzL0tm5UWVahwCmQU
48iL3MQ4ZQokw1mrwmAfi4OZlZ9Cbdcj2PQpcZlNgtHE1+osjsOD9yUh6g1USb0Fgqpiwz4nzLoO
HQ88BMZTbTBY+PAaOYID1Z+DTN8Tb7x0Wgeb6q9N2mNiIDP2ofrXQqlj5C3BZqpK9m/M+ZKa7qfC
6Kb82OA8RvqjKkAfvU4T8RQlIuDY9V9utUuemavcLcx5Pu61ui5PZJk+M2IjRUZ7N/1XSIHIAiQl
LKF99x6kLrvlRVcRwgK7CL8/1pp2NHntcH2OndOdha2eQ3TCNoYuUt50OX5VMjwT+PgsX040MIsi
9+eTSwKkp+03d6j7+577mJFBF+Vkjd6zM93hKqDsO9ajc6O13/wm0MJKV3kXqns2q/RqcQ7EKbCw
7XRneUQs7ZU1sqcv2stoGye4knvbiPcD4p+AAyskXaHqtmLLn0fj3q/HVdFmV6g8NmW4GQXnqhKw
rNH6WxSHL99FNpWSkL3OzjgH155xlHNyfUEaZVH29cKg9sJzVgaM6RQTTRq7hwYvb6QEq542XSqH
gYz7VE9ApO4KZFFSBtzYQWyc1YYqUHrpJQ8eOrWAhTdvpfqnJUuP/SYJ7dH4zn3ATzmbKYlgUGjN
Og4YhJ27BDdSJ19RO2xGXDqxCZYzshdG0Syns2EI9MUdHzZbVgs1lx9kDdpeDcuzkWvvbjLOxvhh
t8o2Rl13IVsNAWZ8422eqBfD+YyBhIEBpzcgIuWEHgqmEwTF2s68EyYm51Z6JslmFuAUfhM8mlsR
VBGT7QKAITs7dMakx71JmA+u4Ave/fPtYQtsFx+ktggbuR4FLkJTY3v4aY6nHv8opUTYs0MYp8Lr
LpYfXeCEHsGqrKm4VDEjtaOPhxUDdBNRBxkSycjk0lUYoxgk+vYVpx7WEDr/4pQADVBPg0krBs2O
4TnPWDLBQ7EhLdZrntr6OocMGnLRl65+jvll2PbZt9xz2uDeB72lJwoGdgTkl+0El4ARF/bkFmjd
v5ieu6aMNhkKg5TmWlfK/QBNQJ/Qr0q+SQ2OZ84wbvzI2RfVT4OVV5QWcY10KzyPLAJRctU+uL2x
t17h2Q7Ko84vkGwX2hKgtxsXNyQpUeqfFa7mAtxfn1rPcdDeI1X5F/TpORDjAoSc8yqG5GiJZJVK
HJC0clk2CzqC5ZkWbHOrfucgaYYwizYRdi8O/S1EMOeuFwtOQ/xT/gKQCoAyumZICWFYys+jsxnd
T58bUh6szOZKA3ChH8iefBU0DFZ70a21ehtFANP4Ou7N7j7m3LTXIEyjZJqKfG4poAn8a1C9x/F3
CEjN4leTTdv4CPsYDpdhH24LjgieedazTY3VleNrtijEFVTUSK2f+S2JP5Z3zfgbyugtqs9x/Fn3
N1av/UvLT2P2gQTSM9yb18ZZs3vjzFe2L8dbZdpGahvF3SrNpgDVU3kzxz+ow7+O/CbyqpN/CNYN
bvM09HdZgzlkwCMn0ig/YJq4nf0QuML2+pNQedBNL3egcsf8TavvpsR89qEDeir0H9e8anxtcaBP
0bIltvUKu0Z2GWNgVvdafjBlm9Gdtm7SZQxXpAsd9RcLAnJpK9LFOK0scA4mZBG7lLGyfPKHb6M9
JDqeZniStqayc/Kr7ZC/PDQ05uXnpCJaS+im5rRUeD4xpz+yEoux3sCQP1IoNzOghCeCK5dfuLEZ
e6HgNS8LWqSSn3RlD2NDjF9S7Or2w+m2AYOf4BbB4k9Bwu52qb/thyPojAojF0pkcmiIwpJJ1f96
yVs13vT0HdT0iJUw2jvNoWiOmhcQjY3eDPc3ct1tSpqJ+dcHweObFsrqxHKd0WGIPE97D7b0CiZq
H14hvUwfL1/vQt+EAX5S0JEJXqwyg36/Z75TCa6a35aL3v2u1RteWeftZL0rAU87oEmeQf7TuJ8j
ZOK2e1fZ5TU5lWMvU9nXEm3gjCU6/uVsAUuz6Q9Ot868pUIPPZ3ZchMa18A9MtCnRLgtB9jDt1P8
0zj2gbMwxVcCYVg7+9XRHBfENsuQZhPu4PeiZOXd/FrunyHvZXal0yksHizsNf8n1W8NUzTyIteA
y+bV8a+pgqikf2bWIeDYXPvg/Iavwjz0zYndcGrBbJnBIK0tQpkPLpoxJr1x1+RB6FDuCfVO7Ltr
N2Bx3/rjv9DaZ+4O41XesFWlN+dks7Z13zm9BNpnTKS55orrWbDnKQadkwf6ij0Xa56TKT8HtPms
TxYuoYIGJBGyyZvWJzMz+53O29N9ghcPZJMlxXD2isPAvR6qe9SCx//KxFcEKWZ6uB0Vbn/+08NF
THMQbplo0WaHtF+G9k/fv3v6b6z/2c5N8vXqWbnrLv01xLNLOjcjjshfbQe4q5zbNSav8l339wq0
GXse4cMm8a5MjmiijOHZNUG3rBv/1DYbWR/TceeIS6MdXfto148sPTviPcaQ5VnGm0P0RPPuIjkD
fFesk5+s+IuUG6NGMiP/8wOwA+7LhToSQR/WWKXDcAL8cwjt3yrd0tGuYiFVz4lyHvQ7kGeOCKjV
Pcm4Bx+9SuAE/oHGR6KXz0q/m8GhJmatpUtCW4PAF3SwO4xHzzD484wbCxSb4KCkxyj/0tk2mQQq
TXZuKholWyW4ub9CnPuA+EHxzFiU8hBwvdvgHcv4nxgPBtwa7T2t/k0XGBlTdcq+acBTtT82ih0B
i8G+Jyy7g/xNprfA2Jr6oaqWY3tEaesJmeu3iNCA61+9YpslZ2/A2DOv5TtVIODBMcbtNIROU985
DO3aRvNPCB8++1pJyqA/thO4gBBlIzF/92MJDgVaT+oX9jxRApsaZ+tJo/0rcHEpY2Q4DyOxusF/
hRwIAj3Cc0m10dS7zDGV0mnhXDPFfuR5+KUk1feQJgvJsKMN4tdh0px77Ssh/fdW6uwwXMRFQe/v
SIEcIr167m3G416KZ5t1+O4DFeJIAGbcddw5JSL0aGeUXnk2Xdpl7CwySjqrJjtoegmKSgPUrgWY
YAFq84lUSoKAUMZzyPcmbt0JvaZ0v0lVYiKC1+0YobUoTIEh3SdGgcryB+UDNSxMJ9QBvfEkkGy8
+b2x1hxWPtIsWOOaZDBiM+YoF1vKnIsvW9lNsWHQ93cpG2T86itFVmfbkPO4M+b/C57UbeACrCuk
z3A5ZhhwnSYM2XDYfNFG+HikWSGLj3JZt+o2pUaF1a59Vt0SOaoEOjMOnK3KftVY7nCE42qqEPut
mIVxM+DOTxX863jHeTOsuS9DfUlF87wvombZSG6IesQBqhy930xr9GUC1azQEXFjZeMOWgSORcxl
lEGBUG0ik2Y4cA1f+9bYZWpIQWMq2Fcryt5kiEIszZgGOaXTl8mDASXD4RxGv1p18kNv5eYuPSWC
JkuXpW5bVRPZJ/iQRLybYfgsFPIs9cTGtfK8Z9oodm6CV7IIuIVMnzeU/o1LOTfGJZ4XXUXTuPfj
sCxXcwByFmi5CgAu73u06WKgS4rg1Xbo1zOHI1vfQF52+oHnA/QKGk2Ut0EjBINqv4sqc1g3tflX
u25O5dOPmaUTpaNUZrJVw81I9fky7Upc3zUrdhrbANdGtb5k05mrT1MD2zniQ5CWvgu14lp1dXnV
+IIjK4OLJd3VWeW3BduGKh+xQyUR27bgEW9y6GyLBLaBAroXJ+ssbEhFVHZ6z3EFifo1EggKDUtb
0Y3IXVMz5iH+0tkgimpFrdFiyB1Kvbp4iRjpYjiZtn7Tc52OaPbwTq4uha39lTobBulU5BFZC/CT
XUEueCCorLfKzVK8ExiWnMAivWu5lx/drKpoyGxXfvnejJgqHRfkaJSZ+UbSxzW0rnKIYAr4qt5t
44jRJyQBDNl/LwyyYqkTYyQPedSmcqfVwyGZvA9q6+M3LeuVqXCC90pa3jNW3mRf0GYg0lMFVYX6
whcxPJyeUHYfccWabHeKCs+EUQO54z/MfBDa+yFz45OU44cr0nw5utFKVUxj3gAoJBdvpBsv9+xV
KCmmytyAdhe8nG9DwW+xRc9MNBqgloHBmQMzu55l53VEdeSi9FVy0U7w6jNyUMCMHFw1sXppxYiV
frz2bO1WaYmYbEnlw0z8E4OXv+uLDghLQ3okixRkjEZjwwfmrHNOgwOAYCxAa+me4zBXOVuHTixm
kOAMhw1jvih2fKvVmRIl0PmTKVttmxf6ZcgGJOmhzWy0jJgYQdhetTyepyYSk2XH+jKqCaEnWMl1
k9BK6ZsEZlVqXQqOT43/VvZdM+80eBj4cee1x7qrM0c5M3obs7FefNZGl77lBaUSplKTnsHlDzk/
mNHYgtmopYsjZxXmUpGL3ZQFr4rmnKXKOq44JlmtB8UF1SiJcdTbsgarVvlLnXUdVmk+BjPNkRNQ
lGVpo5GFbT8TlHFQgxgt6tYiReGdeolFXrgDmHysVYC020075Pho4/EVhXR0KWDSl2xWbnFmP/im
rRjZ/tg8A1wdTdajbfcEvm8QQShOAK9eViyQj13JJKD9+BBmrIJcBh08G7xVl8TnM47jQXABhZtU
Vzq2RMFfpRPgEgOqZI8FAfSUnJmcfFXZXNKMCHGcddDjvIuXwXRTfCJY7C24uWNQTOmUXsjKecZN
uPcNZcfeTXG4S3tF+Wo78w5S6CoJ0YnEn3e6pgPOr+gV5c21Jfg8oXrfKWzflSnjbWEgfCnsJnAL
BSeR8RTR9HOkt9sB6ROwxSPmnj2zCQEFtrEoGhQBdwj2eheyTBrwtlAiz1tWE29ESkub5A7FnzYS
e/x2DfWTlorPTPvuWCPFg011PWQHWobrhV73f9N12rVDxd9UUJjdg7AjYxMZEAUkJS4lXXQz17HO
TsBT3UlbyqNT+PA2cNsaEiSJD+QIbidvhok5WMSGuqrH/DlB5yEs4/VW1X6RKFRzBK0+96JJnsJv
NoZsxq0RpRSLxs2CNu31FuOupf9EcJ8x+EBJn9h5cWa+0rFOzw1WzN48dmO69ZLhOyykTl0L+73W
n9TU1KN3IQusJdRUbr2EhZLBoYloy/TOJMdXkXuVz0P6YVB1VppTJxVX/LL2KvJ1nBXL6jdr2dMG
YWkvO7FDwcXFLVwUeayPduVfBt3J1hjZHZ6QdFtmi0E4DTdDZO82reD35We7UlEhaS71IphSsS1O
Ea5e2FyHxrQAz6vN3W9gI4XQvrDbyr2HBNMYREEmDifoZ79DfRSvlugJQju7zgMGplPDictxRs65
XF8GD5mOsdCr137LyZ0mOmOeZ+BNR+yuQ/zHgYxn584fUT99g3dT0Y1b5KjhXusWDbl23SGV5DR0
ipUm2TRESUiSgrxcdTZ73ke9aYw3q/efyqjNWoObqQwpApQ2JuuiIPNnDTynBjLUDtexb5gfrjpe
CsXUORs3+0EvXhX9H3Hf4hkJSeMqF9eTwRLYPG8Zqu6ADu5K5zvQvGUBfnZTxmqKH/Te+unWaogy
dWHmcvHwTMC1y6fj13DD8Lsomc1YSngriMmnQrxB9ncJDlBNh3+KqytXblkOvMAU9U8lJshOW5+z
we7mGmNjrNjYjKCaFXR9JZm1St26Y3kDfbYnsJ86r8jRQR0Rh8Eue/fGmLQuawafPetcePE9ylx6
tqLyJfCNz8X/aJGaNLE2V4vseyDGFXQx6PQQFaZztV+peHfVS1Z6wcypOwwHpr2Kue8CdAk/hYyv
psrX0vPwd0tr3ugyJjx185XOnVXOw4uBg9Lz8js4VbAZGjByyOMTn9knF5WwGrVQQXiTlPhkJ97U
ggdovncoB0AHiS2LDEabUszq6R49LMY+b8Vn28hjGj/Y7f6GQbuOlHZD+9vawlXjqjetIjDTNx3i
sVWRO5a/VvznJQaLL4mkVJDRTqatgUcrqHTSV2bbDywUfDP4LGKDpGNaFFyqMXnxBPisntGf1QLb
asnwgGVQt1JBrE1UA7b3sCSUAKAZqagNh23A+CskB/JK59Mw3PrQW7hV4qB5WNTBU0HA6oZg3bph
yIMo02nkTpAD0CA37dRCnEJTGUoohY5isE32vp3pX8s7DgFjwtG+M+f/MXZevZEs5xn+Kwd77Zar
q1O1oaMLTuBwhhzmsHvT4HK5nWNVx1/vpynZhmTAsCDMWS7JWXJC1xfe93nr2fdw0WCJVSjMtmWR
33oRk8usFA6fNNam9OTN4g5odgQhf26OyqjhIM8ymnzWvaTekKvrzp9gp7BIxE5KuA0dJzKSyG07
Ulxi+5JqH7yS45A8H7IbdSBstRonhyBHUbpY6tX84rrtQ9FccuzvRDd+BgVc7fhsFkAsg48O0wz9
QVbeyVtICm9zs/36inq9m6XO7qJsfgnGmq7JtBzeDt75EsnBFIHbBzHO1ka8jUv4HkvO2Zap+AVz
2iWsOCpajLnzqK+Qv/CC9YabAnCxTXqNatA5ZBE2asuSj7rCRuPMFfXXXW+hvYt1rze2aJ6ThtIu
bSSJpUXz1GowQTbunKYnfNC3MtJ5JA4oK4eeERD7WZaYymqTPfm0rehwfpYz7XbyO/SCcd85AA8T
uklNttNqwIJVU/lHP2gnKFGV2pMDfqWtfjq6TYJ1fUDV3fnMMkNkGOl4DaEbi0EzPomFl8JifHCw
y4g03QVC4uPeq+cB6K5Y9jSfC03F+BExno8TVEstl4LEQu4Hc7jC+dXHD5E/KCao2V6rMkPLnrOZ
TgdEsAA1Av/Z5OIlnHDcVGQ06aC8Hddgm6joXzXXKH5tNC+95Il051dE01Q47EUBANyNQny48apg
1/51LpLnLGE2OMUtwukaMz+kH3a8o7V36D4v5gExThQ/urn1akU4xNPYRRBnsyVu3eDDi6mmEGEg
RTKANacI9glDio0u4uxSYcC0jHeKoT8ygEBd2akwvJjz1ZEjq4PQC+y05omU5Y1wlvda04ySWcNM
xz+qqr9U0wi0MO/tbQ8lGoU6SlOF8gZ9YwUJILewxUH/frJrYjjZRRjOojd7RaQRL4ZAWZKcEAX3
wsp4KvMQe3yc7DNIwKi9gnA31POp0X11LJuWizDXiklfg6iEryBT/NhzUp7woRAA2125vIjnjAlE
l4NnJZ2qx0ThJYdhKX5NDhVx7GM/mKtjWoyfFbGVm7CVpEnnt3lTPNqyc7a584LW6rtJmyfzXN5S
lay0Gtj7c4KsKSBximHlfgyQVjshAYJ0eA+IsX7nUxLj7++eTcvgtnC3UgfAprN8ZUBzCjBThm/3
s/KqC9kF+znznhv0W0tm/Qo65NNeX19WEqXFIjjxGyIHypQrdDN+t2umrYS/g43orPGgjU9MSY8g
S8xUFi7J68oi86Kkmh7g0zLqtlivOWG7i+XZr6DBjrZ77erJbI5ZlzzRroM/jdPkFDvuPmgyCTcY
G0HssBVJ9xgFIWaRHsYko27vBtfGSTN6agd/bebhIR3GKV/Cnmm5gixhtQRZ9ipG7DJsIbC+Cb/u
99EalNjhMFwKag6nf+6d5JpDXsRIFYaAZaPbuQYhLWiiYl6Fah6jmb5SxDrAFZ6EPqQDMrcQcn1X
RvJgFwkcK0PiUwRmeBXH4SXF2GOutI/A1YJiYuhaxjrFqeOZh8XStw2yPssh9IDKjeFW+StTAzPf
9nro48/RiJ8lWUu28bEEwD/JiuXJVvYT8FhahirBUmSj+fK6czuAOvNTjPEFjio9wRa0vIXoWLnc
9wVVNRGlLKOS8ODwOqFUtq4sgrLFBEs4p56r2vRnHyevdHP8Dqmhw+AcNaK+al3UMZZNQHKSc/aN
K82l3sc2KSdzzL81omhjAcGLnpGfpabHwrTnzFruViGejid+BpqBrM+Tq9S6bRsy86rKO2Zx/9SF
vN9b1ZfXJGVvauWwxQ4CBDPTJC6qBtltkadUGiGQSK9C1NDaE78mGVNtHhw4GV9Dsu6M5d4va7yr
kskjDkOsAxzrrdP5XBIqPGySVIRAGk1lzxuLspZksgLBx6MskxRNf3KXrloDrEb5bI+bYP2XQrxt
2UCaX6Ssq0/SymAilWbYjeFDa7hGmNYlxEG8BjFHkOe8k0qE67k9uXF2Kqf+J5cYHGs5pgxmBwfc
kAcEdR9RNFzXcRBvAj3c8VwkvfUaEgTuYRxmSQqJEfskoJtyHRxSwsfZRJcUFygz9G3cyP28xmqU
zfM8VPdGYzBJhYN11X6LEkHrpfhhTN7s23Z6CggzYq7N1WXmxdLU+geGz3ZLBuYHysunzsDunSss
Dqkk2myRVDmZYrJdjMHOGpp4az6bur5zLHXlBRbinZrYF2h99wqtzeoO0BsRuajnyMQYi4Buc+xe
3VQuRyOxCVcjSAawrlAhRMoYerw3QXHwmhZjYUtF3perJ3bCkk2og4fiems50c/QZUAUTvGD5Rzm
VD6hpPhN8IXazSO8+kCTE+iiw07INrnwGJxYMS1uFE7QmZrnHs/+0zJ9BCpmZycYDedrcMjEZnYw
yVvmphibmnJhwMyo29gT+c3EiQE9yZnKDPEdZxXYizKAziGQb7WNnDdVH35PZkMllsK8LYTaxzuH
pGDEg5QSDTEqzgwMdQSFxUSY1I0MuoCbfQyO715IY/8ch6xDTrYaBRm9t773YsfxPVOtG0KDT2Xq
cl5zjWHIvDVglCaHY8nr29/dIDdMn39oryQggiu8zca76GB1rT0kam2UHu80IQy73eNYEdaHASe9
8NVwNTfIhLRmPWL7XIOpUNcZ4gbAA6RJBXYyQvGzEVYEeZAkKILb8BbQzRRFdptY7njsipV9M2wW
b/5pZdWbx5xIud6VUsgFF7yvA2p0hqb2i0z7n7kIXvw02cAPnNA88QZULVCfFE01+Q7D+hBLwBnw
o98Fsbl4i6dr5EZbZqrvBTIHjeDJYHGUbk7sbBtSSlO5LH1cbSPFZVg0/uNoLbceIQI00CCp/fWs
cy4p5AaYJqm7r9DkaI84hI7YAVD4x8hkPySNP1JWm4Cpke1U6Eu1U4SFDSUS1zLKS1LO0s9J5s+B
9n+riPcgXbuuMPRX9XPfK6zmVN9yADzTG7gQbRGSpbHekGYCv6Jad6J4/9juQxq1fQwcnry0m6Lc
hY3zhB8WTwK6sGqBeYB3K5MEOaWjc8x4pveTD04ywaKospVVSLLinGJ+Mx48zVUjQ5rb72nBaYb4
IVxgs4sIWVsTinpPruk6eFZyJ8Xvqexf/Kh8qEiWl4O8B0WcnZ2R2BMrgO9azyBR8255cJKIeU+8
Tt/hzybHZeaIAiwbbtsyenWn8jXKEJLOESPAFbRXxjmUzKR7awl0KgLgH7idufxaocZXQYWZZUg+
lil7B/juRP2PZSk6dP7sY0iGXSlkoGocwp5vB96UZIy8ZuvzFqqITBfIiM6x1JV5dtjPeDVU8MHU
iFgbkn9a5kg7t8vnbdiwP6lcap7Gg+ne9XW3/oA/59l/1YR64PqK2fzgtCDmurvMA5DazrKwIc6/
ey1DwUAFd0PdoLGwYrlN7MPQQ+4swzo+t1rpC6pweagd9Fp5hpu+QpaMfhLhNblk6WEgYIynktdn
5LTOla4YUc4orGFvsp/0ZwXo0sVCj/wVDhKJxDOlqlVdiBxGVTHNDtLW44Dgl6El2uUMqyKDUx7a
bjsoUOH1IMOLqDEdG7OcEz3dtzXb5XAIIdhJdsJOybc7LpQK0kgmAdOjJSIXbbyw9xgkp6TooUfN
vxoEn1U9/5RrNtdogfZb/EfeK7+G2RcoeQu5LViTloQHHrJmfqol7st+QqEWFjDnKjdgAtIwgTy0
intw6yrZoRFaus9RiaMHcNWOWZ7YAVDvDGiNVan5GEBSCmRu9lFp3iK/LHaFywKhsgiQX3iBdkn9
HUbBW10PYKp65gQ8Ko2VUMD28eqlu1NEFDBhwxpVdqBcOon7eWHfsCkJ9Y09dQgHByClAljYew+O
Lvy9G7ActYC+F5yhG7vAXyfOY+fY+0YRweNTYfpd94KInyAa82TlOBna5cAI+XsR+ODC8JsFUwMP
zmYlale/omg8Ol5lUVSyER+W/qxpEcac1tFYE7l+AQioAqYKpAzMIOmWkLl2k1k9Bkoj183yQDL3
vdv7r23MDMy2ANtFs08GsN0eu2G66n1QwPBdq+30u4zTYIOoP6KgszFtsWK0nq1mMTeaTGysotOl
dqwDg7k7azZ60zFDxHZPPiCRZRvXAtrtYDrnnWjvZDA+BKEDpStCDxzM9t5JF3N0SqSTNautvVpF
G1WPW2RxmVt4WcdOT5FkDnI4QPi1AjCdQsNrwgSlB5JGu7Am39JvBRPuydp2rI9PtmG0U6NKaNuj
nknMLKZhbW95d5boPtJspH7wSsKqR0gYIVFTZVszhYCa5dgsUabgXAgHk7xLBniciKey4m3aUEQW
gRqwyOb3XR25976ZLryY/FE/RynNLJSwnADFL8FdJJLSzbDfq+Al+YG/a8q82jpdlO/GAs/CCMjF
cuRw5+E4n9O7cfbkwZOkLHoMGZkl+eJgE1NMrRui2jSedZ/ZzUFBQRuxqh+TuXqxTTlcFX597UeA
ZxzLI6nHdoiqmMSOAA3CRmbWWnFrvTPJ+61LqIXKb35aSQhGqo2eFdAZJgI82HlHFq7hpZBOM8xS
GUBqT3/1LniXRPgfQyAIv0bX2YwYaZAYzEEEsL5P552XLYeRRpiwJjluKgwIaShQUMMbdVajTwHm
FtE3lg8u1VskzRYBeYUr3+jIfzTZMoHpRJ++tGx5ypFo2Xc9cU7INxcRHHFbzNhoENW0vOUe0LrE
e5+y62nmmHSS8RaOL+uB+LbXLgzXUOAgG2LAVgN7zeXNm9uAWKj2hQBmf4Mq76F2i/vRIktGJPYP
7Tf35FYxpeAB48hmHsuONmLiAHkIWHCYr0vuaH14luZn6s0PiUa6btzqYZ7cR29eBsZfsGhG337u
veKKAp699YCjskVZzD+bRTd05hD20Y0QkIKra7lv+/CxG14tMi19f7kmmUReMLqDaQHgrFdMd02w
DIeSZWviEeHZ+dhPGoiR0p6PTJpitvTkBjNdpBsli6f3SRKJmYqthrpJAqFYJiTDzeWwwNOTF4Zt
mxMNnJhEbpOV20/zZQ0gLUO+Te4zTwhAmA6DRDFead6UC0hGu/yesDyKis847K6qPju3XIr17zzk
/A56Zh0Du6nOOsqhNwzeCrhSXb3NWZZfUrVpyiQUG7W1E7l3n6blj6iMX9kCwv0Y2O2GaJ2ifUxD
P6iFfRlTMuRhMf+EfxMRoVeHd6EluX5iqXPkzken2VGnTtX1Uj9PDV5IAXO6q5/16LuolOGohkST
OERHR4rYEtbkxql/FHh3amogz4zoFaebDOZ+iVzJRnkUM4fJAbRWkv8qcMRZe+GV7116V/QDAzrM
rBhgemp2clq3KZYfMvWY237YxjkQWZ/wBkcGtPQQodPE3sj1wtQqZpcogLj/pZ63DFsuBCj+dRbo
QD7XNHUjrWlHZx2n7gYTq7NLGRWXYQhqgIVwkx4qYm1h8jIq93vaSsZW7KDYfcNERUnojpAiqQvd
nyTEbAZWgYIGGrPTtq3tjYvWpcw3XsuWqFmSD+MxBq7Cy2lZ+ou5YJRHTsOwoaa5GzNsXzmJ5VSA
sCYTQmQRKxRW65Hf5AEgs1bP/WUXhhza/qG13hpMsnoIsHik+4ZQsgKwXd7ToDf5eU1kDxHKToLm
SRXHHp8c17ZrGhbDcxzfxMgPhupdBE8e09FizUxVJcFEKeccOmmBY8T+jCsB71i1r8r0DuVLHe59
p8YuCs8zGmz66wiVTBjnuzVXdQ3383H9CsAts4VIFx5wxgATaEBJZ18MM66Z6prZM87q9lp5PxCg
lZ7ySYVFGxlzacsIInE0fvgwJ5oaN+96ycbnAPQBmeSs3+zGfJcRl8XcC26lcd7qLISab9MZATdp
pBSbxGG0WjQpu26reO5dZ+9b1dZU5tEIehhnBgvoRqty/tKToCaxEbbk44bbJqu9Z0kYmux08t2t
MYn6PUgElrnWgy6R7UzFsFwvHkrhwfd7VEuuOZZkiIJ7gcdD2jctZMgxPDjWe5z1w5MzAJrRIz3O
9MphI/r52V+y+P7rBmX4fBqo5KLAei6KKTmLYMRGg7T/NlbgLIdyumZL0p4WGxpTUEXVdT2y65rV
kN+xPQ4vdBCLS2V1HrEDUDiWAPeyyl7cphsfLKOc7eDMwVU8DCR5Tt459RqFGqlpCHjgWWAYUxyb
Bu0Pb5Qj7p/5RxhIxVPrjMcg7uvn9e8JqxgdxLh+tPqFk/xXNC/imm3/cBUQ8+lkqn5zdfJgace9
r02JxY2v/vrrJfd9kk5atUuHnu2XaVoazyw5lB6Ccs344HlFpeiqJB/S6YNjLHiHOP6Sv/luTd5S
G5zdzpr37Lvr12SpHhw7UHdsu9rnEZ7n118zsWHO3+D6qXTQbhyZqO9fc/1siqrDWGPQnQIKdD0h
kMcUHsJXXeuxufJ29NXwrAZL7hvUTY91DV9cO4Hhlb9LpsT9JaeGYa0y6iENEZlUExM2o9P4NjAA
1cfe6S5EOHbXZkHu0xEW95yOubdRODEeA4PiwNf2j1G72ZlxGyEF7ux/SmZ05k6EnrhXeRfeZrq7
8ySINP7l1y4Fdi0iZa4Nfq2uGGnU4m5+S5vlo/GS9o7p3/DQlvNtyInrBqynl/hSwwWB3DU714ul
YI3Z/UNB/tVWWd5b0yL4LSuscUvT5ZfKQa/joF6gEbL0CbrMRQqC4jAjKn+0yEoM4JEldlNfaWkm
Xjtwj+rcNJeZHz+uC45D4CbhzZz03wPH6FOLtRUe03QE0pZ4MZ8x0jr3XMlzhos3c14Y4i2n46wL
iSoqxSFUWj+KZeQjnzMDNhjqmbi47UL4cl1PFEsPPOE2LwGVa+pfkhUAfn/dlAESoSUv1SW9740v
eMmLSI4nPxuWfbwo0Pi8gu4mV37EwNreJyR/QALds5MRXMgUlSVdEDnnFI/VxLuVeZQedn7UFLxO
pHtdNw0yEF/slSCosOja71NEZoCcoKIvMEBnzqqkBszbpRNhAELCLxmXPSAMeMb2+NO3L92K6vBi
SYP9wop7J1zfXI4DT+cUhODTsstkHjFDpebdTXve/iqfT4kPAxk+SrZZoLqJC7/p9JUD5y1Yl+0J
I6wlrs+hjU6dUhsYjgUloGNXvrfdNbFbUqoyMzo0YYJIqB/SACUbOtdR2AhkFtntqMsfzFjFN5MP
FlsVlMBlNx85NfxjkANgSwIzf0flh1+uSSF/axmCGFvehZHdU9VgQtIG4K+vCkaOQm5GZtXX88w5
Xo+mPTlwI1UZLZSFglZFWgjEarAVnGdX7SRpuGb7FMBZwxt1G/LnQUkEdn4Ob4nkJlMH6ghEonpl
OEYVkJvvPRh6BLrMo4F6Wl3yMPewn3Qf1LuEvSUrYWE2mbAhlyPzbabSfpQOwsGY18OHkNVt4WVb
a0Yu7XrWeJNBW2ENi1hbz9bEOKtFREOTs+dus2Pr7p3G969p7zHhWjLYtTwdV4WbXhk16jfpwN4Q
mCw8rhAwhLziRq2AGn+1tsMuqAL66Xgw1Cde2h4YqiAzcUR26c+ZOrSTy7Z2EF1znhPwSTaQM3Af
HZvdrxvcFBChlgrl3Q/2NQj72U3fYoHiSC1mCGOmQLK13mjDRt1aUJajfFFHZwZoTYjfTV0g6Uz7
4cTOjD6yyTqCHQdx44r0vm9G95AFfX4D69NcJG1X778+dK08v7lYXIhQDm+SiwXg5KrTZGBhmA5W
gSS20NJPWAjbO+Vh+7NVgX+MV+td4Np3RHXjXwpMdzLrjWgLSFBCHtK29I5K2dEVEpTsF6QArFxd
MT9INAeXo3Z+GeF95F3ZnsLQNxhJQkHKTpVTk+irhEp2C4zIPBHyPl7KxhiWfFC63dqPb3yUChfa
t+zbUDrwpgrCUPowm8/lJMFcqL2ePPVZRYhGczlbuy6EghqbiOSqxVn28gU1U8oQ/EPSRo6W9k++
LOvz2NPPhpNDrT3i4gK44V0b2JhpR7PT2+jk8qliPhVqQoh98RyOqzTQhyJd02gfOz/td2lSY96x
kCNWFmJACzhf34Wn2ovdl4Y8p6HiFVhFM3SYDJ/GEjHdSiTwqn7EGVt3yJpiLe77aNWMEHYrrH3t
l0yYvMxGG0c6VGLnJ4MT6pS34b6vonG9rF1UIvDZWLv5KbaG/CSGgvstaXskcp+XySNmZynt+sDL
6aeBBXOeJNNVX5cg9nMOPuXWhM+H/VVeq/4xbOzmLvIVjWBCHZ/HR5qA5OQXLJrqy7jR4tzQlj2W
TcW3El6FanG+UGMgT0ZG00lZJMkZiF5fN6wQSFVhWqsYx1/HzGIbIBlHaJwArkn5st/kZKJ709sn
z82GxxV61CdOj8LLiQ4mO/VcZG8aZiXsB4fqUbWkmVTpeMcF97Rgnryx3VbitmOSQy5XEfr+aYks
cFLrDb8POpWkmrfESzscQhmtHBcZuU0dlm91K5zrcr0xafY840u67EUS9fCl+buvz2ZjCbAri+7p
8qrV4frEwA1oPzSA89fN199//cnI5cfcU33/y99/feiINYRI9gRsh13E4rdtM5IeKe3LfFZnDYEW
d2t2qKW9m4ZxgDXMFaCuaGhI3pVYUCQKioi3j1LN3eLHWPqXKDlPlYUcfcntYqeKNUFBi+Rswx08
f/2JByA82VqD/+HikVGCnTonFEf2wh7z9BRVX8c+aj+4FhS7ZDhbgpGZp9d3zxfcab1hrbzsVYxH
Ih2q/qZgHtvGlD1d30FQrbLwdsn78LbyUExnYcA1UrZPLi62Qzy8dr49Hq0uH4/MzQXIp8L7PghF
FdiHEUyPLLgJiujNt3mcx0YYcBPJPaoxSuH1Gfz6k1k//PpTJxnlsK0BVcjv2ax2yLqPr4RsFlDV
3BR5jm94wa+Xor+Ivbzlfoy4/boBGYrHVrunWYgrJ46aA8ZRD8h/bI6QBpvCc6679SZru+5SSFZb
nlf9DjN3utJek4HMkb/drDGn/7lpcLkeVGaT4typQayMU6R20AcIPuGyRhvDGrnX4UcoNDkWHCjY
RH9PaSxfAgZkHALrfjEkrTbE7Jo0+DcSrXokOSEeIbu1ntMF22WaADoux+5xVdj0NLKTFfWnYRbe
zdcN65V05y4tVJUlLn/CK/YJS+jZYksIhxVBupxLW1QlM2aymWkHMol68c3vgp6r0xiCfBVV+wDV
xBEVjLpmeXtUJf2v7OrbphvOGWYC3tNcTfMJ39M8zgxpvFtUxvDYLNQVbpFEjzMqzo00TAecgnpc
WF6xvn3UUx5WrIJIQYTc8d4yX32IfVBEpatBEvUcacA2rJqQkAVX65l5CaFewoN4ajlvyzCrU1cU
IQp4OjUcluDPIp/UtSBuXjPhNLxvqHM6CIYlEoQ9a/ujUfDtJyzhFk3W1q6g/QYgvLZEBNEqOsq+
EmcR1uT1url4GnMUHgODpmj+0aKG2eDrSM8+iIxT2okHvvE1G9R8JWdI+hGLHBQpuyIoIT9pxlId
pNZdBDNzV+lrdqOEdicMPRqYlWXqA1IMBI6LxH5gUrK1m+BXFrb0NEPo3E05uU1RrgtCN2KPMD6H
aUvihPdZTdRDOXW0VcK5YfZJBtD6ooDsU7EBjTGRDjxlkS0/3IyB0sgONxum6OBMrbypCvWYpY/p
Z7S41i6szLQH05S+CH6MXbUI0rnJS9s1Jgu5cnjomKJj7f0SoVpT81bTW5U8xbl8G7yK7XYhn2oF
fSohGvU4rbHBvqyPpsdcVEpxG6R0bW5FjghVXXKZ5bQM5YIBd2alJpGw7AbdAvRQZERmodvdqBBB
tk6VgJzV0wyXw5OQuOhFR14iAMkKCxjjkMT17XNUFvLcSkR5SxTts/WSJBnahSjCEbViDMJDBHtJ
Vj+KxElwioVqO/j9dIMWpaYmRU+6JAfcAWI3JlZzNYEAslJnDUww81thib1ltfZjHA0rHaqmUcGR
fEZYeA8SszzUdg8Zpo/Tp3EIUGK06WGMFOPuoTD70Q7SZ8f+LvxBPlZdnT2DAT61UIcvGkPKNYLO
+SmZXaTo8fh7caD2o1qTRzZxSGxC8P0881R5fdRfhn0yb50CtlkY1swu0sR5WuimATaxFmpGIZ/K
BJVo1TKq9mr269bvsblxE6lvTWHhnSvWiwnV2WWaiuxBjTWDy0QU2ESgxKBwn45J2k+XyLAypgFh
/CIj2A9AnuO9HoPbifXGA7SL75FtDR9SrE0t/bq3jguWSL6GumccSh24M1bh7Qc0OGDjiUkNG6vG
tT+Q7jJMnwSIDn8/W7+O0MbCTjeOeG8L5de3uso1CQmRtfv6sJyL5rZ8tUEC7mKi8aj8bKaW1h3Z
EhUoBy9+q0gbUkuEF7T3L7Vb6qtGYePGe0VAARUIDQYMQxmr7CzWGzQh897uaPWwMALddaFzdGwf
H7LS8h7q4F4hc2P2PeHIcFs2JbKVh7AkoRBCJCIU1JAIynR9L7rlpRit8Ynr1qeYwIAMXhIfKuHE
j4F1sRA2zTvfrT7D5jlw8HWNrnGO+WRR+K1F57RyKMOLxYLfBVHauovqGJXkhHsySOzXso7Y6Fbm
LmhhR9WVsA5WjTKlcwR64BINp20a+3KI5vts7oNrpd6SGOmynMn+CXROxqk/EaFCQ8xckBwfZ/7Z
ZuM7OsTgcRnKfQjrdW8HbrQvdJK/ckk/kWXo/Zw6wkQCDzDFzLYEHUuL8Atp4GvtByUuagKK47Ga
H2JLXyEdr7YpLeRlR87gU9Kh5IrHUe9xNHN1XjRWq3GiP0sv3pUA/ujCYD4z4mXXmgaEcCYpjiR7
EAfjexjrUqJfoYKiQ8CepyCfWnrEXgyyYRP0Yn4DU5TOTnddZYkGMYfgss0yNCwpTFuguBKAiQw/
hDbuleomvQsK1e6sGBzJCqy/CUv8P2X6g6yxy9AFhoANiB4dtnjqZjcIZ8mlnuS09eqXGske3BAi
HFqtIQgpZ9wF1hAeYp+uY5nxa01+3vE+h7bk8geGce7bLz225QcC0IYxUcqoP6zvBK+Bq1CttsLO
fxANcgX0mfqQWIm8mUqo+36cuLdoRuTW81yEKiZ7pvW1gMW57Y1V826XnUfgka6T6zHMPqqShf7U
gMNl8gtGSNOQBqp45AGuz4Gr2923P/79b3/994/pP+LP+o4mEReC/ttf+fiDx75L48T8y4d/e6pL
/v/1Pf/9Nf/8HX+7ST+6Wte/zf/5VZef9fm9/NT/+kXrT/Pf98y//o+fbvtu3v/pg13F8GO+7z+7
+eFT94X5+in4Pdav/P9+8o/Pr3t5mpvPP799kFBg1nuL07r69o9PXf3685st7K8H6u+P03r///jk
+gv8+e2yn9+r9//1DZ/v2vz5jdXdX1xfha5CgyO9QNny2x/j59enfPsvjpKBHaBG8XzleOG3P6qa
UJQ/v6m/eIiGVMh32VL4wvO+/aHrfv2U/Re+Qaz/o/xwQcs73/7rV/+np/B/ntI/qr68wwNo9J/f
pOOrb380f3+u118OOJsf2DYmGk+GNh+F6+c/3h8YpvH19r/hvmzbgGNlQ/thYA+ziyA9ojmH9Txi
pBryvTFNARIi9g8aOGyzSrhR1DT0xYAPsuXHwOD5uZuVf6jDNZ2q83AsQcxiQTYi9n0c6r45pyN6
CjkLiJ5txGo57quzTlR6J2S3SvOSyoLHtji/Gt3lW68x4V1M37tJQ1l9aA8BJMkFjyMS3ZVXnKVX
DVHPjHYm8VBnU35rfPY90kVTH6Ovekj11N4U6357pM+/brPc2iwAe1jmpPpgVUt+b5Vefq7Qeh9l
4DIbxnDBMr5BqZ3kaXMX0nvehVR3W9dW8CF6frcLVTRgxgMo5gWCQZDaG73E4tEfXLLKfJ+uZ/Cn
CFIT6PI0SYECTsvU7BovRnNhN513QNbFlsnu8yfgXO111DjuFSkS8YfT4RJmIPc5ZNTjO42EC20s
DdGhWwa2G5MI3ju3j+9RTXBpLOspZivMtEBz/t1VbpsdtDdU+zqZ49vZspiKQTL/zRB83kUjsrM2
Z/Rgo8GH65Qmj6VFJtzMkfdD26DnrE7r915N9UNieeH3sJ7Qb7Z0XqU/dRhKZbF1BmKMUFaEx3gK
Vi1RMlzbqNZ/WIRLnLJ89h+iAFspdzq9MC8cX4oq8q+4ZKN+EcGaaecEKQEx4wCFgL3BUkHWiE1e
vLZUfaQsTvinaR83dhhYgFPt+LvRcX8zBkk9IwpfvO3iNMWDGcAPVrrHBtYzyLaHWRNH4uO0n72x
3E15h+VBLzN7rzb9yPNYU9HDbp4thvMlS66TnbnB1oPVfBE7a6Q3XiTke7INUXm5dUBezxD56Yem
mN5i70O4ot05FpupX0Li3mye+gs8QQSiKxKBkdyx6q5JAxsYFx8qZxnu5kigTBu5prNwd0NSfliJ
bQu4WGdTCtJtvYnj0Eb1w3mEwWNy7JK748ROrqgwgjuleods9iF5wl+5vC5UuJuJPu+iGtzkKs/m
X85iYwCkdanMoaEuJajjGaLUddj3x3L4LtLyxBgbV3bGPb6ky71rTx8rpK0Ut42V7oVhNxwj9Omw
DszDfYu/1waxF3YnLfONE4tjgJOlNB/9f1J3ZsuNY1cW/SI4LmbcV5LgKImkRI0vCA2ZmIGLefj6
XqhwdFSVo+3ux35x2FXOFEWCwLn77L12VBJxcH7skp68n3K+w1U0G/g/3EcCv4zsHxWVkjE9jAUm
4Tpw1xFVcMQytwmrTg0xVGprrT45qsSz1mwNug0azO5RZL96Kcks+n8UvR+0MlhB89jmz7Ob+obM
NpnXXieoBAFMhs6d9lUt/awqSWT129SLqaN2ugctQP6EYhEdvOS7DEBHQOtqpuqhaYMtEM2jILbg
eNOmGxTZBwfTSqu1JKm/2AOsvWiP8Xg7E/JxRlByATRZcNplBMHHvg2BeSkqwa9vbGaaFQrjZYox
j5GWINeyrEFIFaXjzuI8x1GALBXYX4NSkOzdbDFcQ72W/M+x8fZm93uSb23TvWvezzwADswuTuLr
oAmxD1xTCr3VTHkW6GaF+cIbq6esJU1IoRhLnJrqb4A+aa79rq34zTOb+yoDbh0PXEDTGn/Pyslb
8P5iGxjvnps9ETHZ1ItW7010fOo9NHS25b3DDS6HgJ/NFAbqkLDZU1PXAPdOIxpNA5pgFU1dSqTq
c2pjzwmWlGmzSYLkrXCXzgO1DYlNWfX86XikMPpk4+gMcAEAGEcZ3badw/6rhSG/FVX3iGEbb+us
bTIjGXE3kHFgn7FxG6zWwqbp3M1fBsc75Xg08gnwhVtQRcgbEIWQJB2QA+IlYrSKOH5l4ZU1GIHy
t6YNN4Pod+3U+2YBY4AA9aF1BM1c0Ow5G787sthVCataGPgi+zU72JIs0k3B1AL2Es1uljS4tG16
DEbnpVuyBgV5agd1cW7Zp8Xmhf50ykW+nfzC88p3Z3Zlgxd995r6tuiDcejJns2nwOt3MwpOqLXP
jau91oZ5sAcSl+WMS5s2sK5xCpopUy4MRuko7DxsPtNXlw93XmU/OSRY9BbC0mjQWhuIMyzYs1VX
HyI3X8IRcOrosEUnI3JTqdX4Q0x5jGnvQhC0Gfa9FtZM1msHsYgOYeMRVVhsNY0Cl9PhZeib/ofj
9bocxvNM1ZYGC34zcxvEY515EMXR5mMJWdKA9sfCPw4p1g21jkawYdgV3fI5NYKFZvSIj2hXzhn1
atQoNvm7IkoP4QhncgmLMEPW7vBO6Z6Fp8UcweezS7Cd+TbTfkcnzb1GYQHdltvRArZJ1XoBa76N
AOQ5tNV3rjwHdf0xcMFReL7tjXE6L6a/woPJzMS/kHq+MPn6ASmYXWTwrczd9AWzXUwKWYmVAYcW
D49NHXAeXBRrkB4YdNTYz2yL+i373s+o2MKU9NbYHkAaELTNJTd71owdxjMIQ+ap1MDvAeadRJ+s
MmL3WU3vSUmcAtPMvZqrDf1GPeEaDduKoWt8M1kaBXzmeo2pkn6ztPwkVLSJcblZlVWz9OPrG49f
GFguvaJpK4Nc7uta+xH1GK8CLNc79igEfnXFzzRim3WK+q0PrIPTZDnL3wMGQkYtfRQe/T2gdVuU
Id5+k03UqBGcFKyRsJUHVc0CF1/xmUwtPYPpRAgm/2rGmTys+IMwS7XjEqnBh/lDcth9DYlJW6Lc
lVk4vRfej9WXl8Zzj7lRfMkaTPlYs7lWI0ioDMILPvTNiDm4amfuSzagzDoHWKhTfD+E8hJAtcZs
xJseV2SwetqkoJxNeyNm4xGwX7B+CbXNFMalMLk3KD7Ydo19GYMrx0S5QpcoNrbOltqM23s31b5h
cICay7mReo8sW9IHvLPIN6AYzP5JLm7chAhxoXpjq4fjfVjiBg6Bn+V285gMM2R66a2IAm+XOXen
alXuq0Db85bjD9YLdefwHh5jVm0so1ZgNO8xEdWPYdFid5/i1K+JGK5SasTPut0TaZJPDbevFbUn
YoemQbvM4oMa2o71BUhj2Ycf8xhtyzrfwWahXWmx6vJQmbdm2fCo0SThac3TNkZOTyRRTACsSXvs
dOI6VVjtEzvYkcUAP5k0h0TvkFpFvB/r/uwEzYOreTfPrk+xe2F65h5Z1/sk4LlTM82VMDBac5pQ
P3GBSnTwXA0kTwnsFY65Scr6keYq9k9qNu4z2TL4Ismi4ZW0u2dFKfdNRCYvYEL0skPYVMZuyrkZ
u5NvJg6qmolQ3mgPSy3YXNc4nNL8GIH0zYRKXurMdPaRnfkmUD8mm5b9TKXWljU4UPRg+em6jcPW
nW4SPmdK11cqunt8rX7UQH5MR5/XTim4OuozScO2fzYgqYQFYoDQCY/M5ZfiIcwiy1g6jEgJVkAA
5YFagpKZIEJRo8si+8Q5s9anYF+WsLDLrCIfSlgsdiqC4pZzBx4VQFXkDwGdC3yxg6p6D6z8RZX6
wR1BgbAxUy4sYXOOSPpegVkWoOg46Mup2FaxZJadkWOBx71PaVA+KkbeVDgejqbk9xCMx1ibnsJe
0x5JIHBp6AcrC3k59XApF3Y5t1d4yZiVhClxl3bHFAY2Pgx3lVZY0HV98UUZE+RESpB4qg9xFK4A
cROhM189eWqAUY9DeZ6rfqW0di87cetzaxuL4E5VwUujgk0uIUEb9AU3P4PeYKqsrm4vHgdPoj7n
Hddxmh66LmkoxuUMU3NDGSJ5mguieMzsO7XokNadycmsyCZ/SOLFwYznVpATkivDmLaohI0vGGwF
kbI6+QwmKOkI7mCYCC+ZXv7bHuJLSyGSsLgIkXeNDBQFMTe+X7hJyvacMxNvZpI2TM27nkUH8FD4
Lycd566y73jMUkTp9Y9FxX2sKNJvrwBBBbew2MqCLHr7rCrzMSgksJjB2ScJo1tiLQZLQPLCCO9N
1/sNuwsfCD7Slq3oajnrIsNg9fQoTlIJFolci0/NQjUbKH7ZxEaG4YuacwZqGh9uDYbq2tMxi9t0
nM4Ak3XCnulYv3X9NN0ai5GscQ5YAc8pbgjOu0AAU6C4dRlxx9D6x7iXOywXYhM3VvXaZvyFluRA
3fLXr0aORjERUt8qkhx9r9hUI7qwRXWIMZJ+5ww61eN9D3puRkgPGgw3nvnp1ikOMNbdpCi47azD
iTcy0XnklA9LQBUeBA6pSvsmnAFJLliBvoMgIC41tBibSrGmCnduzppaV2/ayEGEfw4D796t1G7E
LWJV4mXQyy1YHR/vg+/IbDtMS5KnIiR9MfvfA8GZwYq345gelylgJtdOUmvX5bSAUyvuSMNPA7Q7
tkF5jTSFL7v1nBNUXdC+6Z0zA7vAUtE06jQo791UtLXnzcNUp7RkoPcRkMMirG7kSN6LRn60NF5G
DjlZlRpfIXjf1IPrnszofk7srfAOg+GwYeiQM27cA+tiGnwM926yy5tVwErTII7Y3bbDmqjDGLIA
pk5NurddRFIujULyrA9c75yQu3RYjfdxgVFv9DvX3vV9JlHo+K5Q81GWya7VjJM03c2AodCsxn3H
9rKmui+MJuranfWECUIQN5xIwrBDuANhAInceTdz2ATtV4oi2ZtfKScencLlNoAOKx3frJmlPXer
1T2W2PKBN/VmsNpthu6TNC/EKXIgwwJJIqtI7WZfafdR0W2Eh1jdGH5IyfVAUaZK+ms40ncvamgh
wS1Tb4E2PzTutBuChjQ9Hacj91duLxGKrYroDW6BaU3aRvTTo5ZnT0sZDIT9JzCpp8L+1gfMDsnk
90pubJBQ4QBsrzcOHlg/t4fhOXun0FWvU6Rv5eBwqRb9Jmxsn+wbW20ebEPWHsd4xEUq8fx40yml
Lotw47nxSNdOVkT3pjxUKj9YUt9rWo7HZvoduDSdQwWvk/EEr8vHnL7wZLprAZyew01E0KLnaALI
OKamoDpmOAIH+ohL0rZuttaRXdn/btUyZFO9FFXxzWX1SMnLyRhZbIAx4UmJdCRQh821Nzu72MbW
DPvgFNCYzF5kkw3TdRxcxH7XWy2B8kBzf5t64Wf4ukDpHeOkfrNntP/KhiqU0R2umzWvh9ycIcur
4k0rOFYlUcSpbwh2MhD9SjPsh5Bu25zUEdvGJDwLNz+qxaIyt+8R068/dmD0bROshaNcOLHQc5Ck
FlTADpUXywut0CxeDyQEYQfFD13oscQVW12qnRrBLkU5vkmiikMJczetr1K9zXhlQ566ecwDxAuH
Y9ZnR8/BX61rZ+kRkMkt4ieFgB134L66qXWGFa87dWUv1hhNdrYiDtM8jU1xrUiIFjDUo4piKGPY
pWSqUkK4OJNJndOHoR1abmyptM6d+VTXrFrcitHH2BBg4cvzYsWoiBgFEgyxZTltlWXfIofAbweo
q8HANrE6TumEcarog0ijXwPdm3jiYx/hFG4BZeoPGrfCCnew7oZ+NU3sVCEQzPZjz+6gZKJkacYB
WG1UWfgtFU/zWB1bihQtSfM35Sl5ZG0Cbo9rK1PXoBefBqcTUnYhbK7qKcrNT3OyXnR4tmWSEE2A
3J/No19Cb/Fn2L8z8Q9zct7MNLtpcXEHHIOe6r63Vg6lCwG+oZURuM2OWigS00r96LP5q26JvYjc
2gtn5FWY3yVnkzRVp4BEnChg/YwWmH9W15vKSvOVAiYpqZhxg62VZhQs2D+t4xobHZAKSmHZ4rl0
25zp3CQhoMpvmSU3DQ6lGvSHrh/uVUsTi4Hrg4xPz6yaZGoz9DTqWNMZNyb9PJ1xtibvkqceV7Fd
U6qeLee88pxGA7wqCtuJGD/NOTXCYyEhdmAnZ+7UgvQMq/HBy0B22tXCFbM/DK+5ViV/zO2QSac0
YjVa7kzZDQwysR/FBEf0mtIxPYZr2mX20Qzmx1k+k/hfReDYPUgg2cwtmE+b6M/0otE3M7j5AU8s
7MmnQEX8O7GxiNZYdrzniPellSnhRJoJiIDLXGxS2RzqPr3vWV+DSm3J9ZXjDUPB1c4tuegCFHtg
1DiKlu9gXECnVZb1bGr4S6MMOMGUZOyPlblv8+a9rWk6CRG0TdA8tH7184xohQK4MTqyokp51l5P
8D0mTbjkTawPKBNIWzY4vtxBJu5A/dK4Jh1QNMwH7iqmtE4fx5XIuq8yQ1TWLA6UUpuugaujsTUF
kz2GhJFwKFiNr2gcmk1ZZw9aNl/mIT7OYE97N7qzAnwSGhGPrtDeTNv4lo2OK6R7b934EA4lRRxp
9jZ22YYgOknZoVpbbvngGdkj1q4dgc2ITWL1I0oaKGoBTwED2HfOnRzaF91csklIbWifcnD3Xd/8
xEW/75N5OQc4vkjcAxIMbVDOfZyZaNeESxivIMYlXJOsO3V5tlO01SbtHvOJ6ik2ug8iS0z0c5bc
5Tzz4PhdNm9gy4GcelztYUYxlY12E1vnLC6e83qgTDtiV9rENHqMUf2cz6SbUxxNSdJBhZ6hVFqv
o0kCtLGCVaaqbu+MANI975x34/ig2SzvwxoSiX6vF8EuLYlJFxMm7qGBUCd2Qm8IBnCPGNJdE8Pi
QjKS+E6sR0TrYj0P1cPQ2+c2tG/kXY6Dq/8ObHnQk+gJD9pHlVZ7QBKranYJaIyEdSapvwCsuDiY
ODTcAtwMGXdY7XyXA+f3QoXvI/n6OmaN3kMgZ2PA8aKkcdlpyF2nufPCgo9PV847nc9Ki/KNRk1d
Eg1bFD8GQFsd9L7ZA5yM92pqb2UkNgju+0IP3tgDXZi1TyAjwAF/D96lbXFV2U11HGe0Lystr1YS
fzP8kQjOmnfTdD5xKP9KmMCpcw3vcFlgPOlQ6SbVHHKqQ2256KP18OTl8c9oMH6OSw1zt1hENDqS
nGH6De6hIDg6PGsVfFhrMFYaA8Cqqu3PTOfsrATJxER0D4PpQWIxoMnnZkIlj4NZ005+seH8UG2Q
E/RAjKOo3d15Fp9+ortXbbbvpoioVGzm6VboOqsLisM1c37JB3srM/lois72O+EuXxLygiNf4zKp
sC7qs7ZPSyjXdeIVnx3q80UraaKPM2pYYsucd24FkMhKq8DXBF9PPZ+Z2qpm8RtSjpkS9NnOOiUp
SNKPXL4Qx5LsodVDj7qDjMGxOw1tdN9Y6pwZS4knB4pCM45T0jakAqfWt/PqYFHQnoo482ULO7qN
0YBzK32Bv7qbygyOQxOd9Hg4pNCXWGUgfdFSssN00rP12QAWFyYQ0onWGiO7CU/rN/jbYE4ahySj
UDz5RUfOypnAmNU0akY5qIpc8+kyBVs0NRTDVWtoIviqn9i3bdFUuPG3+9qqv6DxvIow/ZTk2lZR
x1RV9+a6BcSDp4GYjqNdW/IdnFxRWIiSsj/nFD145XumBcscHO1Hw53WTSUw2WP9TY/4cjTLZ/dq
dVsRdHP3jTPc9Q4aBq1HUfQhdvbemroDSAHuXu6y33OquqJQYnYxixAaRqiL23wEu24M/PZgm2YC
fhh3E/nZBWHlJwIw/bLey2ngbkc98IGCRDwVgmi+k3lnN7dGK4lv10VqxJseABheb3eU9nnkd3py
KNSkHD4AzkJ3QEFUb5qyWcFngDaxGa1W6kd3zjMOkzSu4RDC5bqZMxEcO3vKnWtaRmXCjswlICvD
zIZ/4abuj8OkDhm4Gm1E9T6zx4vbjwWgeugYMFK2mml6r4jBwQ3gXX9Qci4oxZs68UyqxXNWNtUP
+3wutJoRjN4GEPyBbr9nYWkDiA6n+gV/Rpv96pjDB868IR3qDjk6xYkPg9zKruVFM8uJYY4jKk/b
KbNePdhwl9hKE3KzhTFgePMSlwu6C+dnoD24DHQ1BC+mYzw7QcJaOB/7mpUPfZYYHnOMeE33Imra
Eu10phPSdbMTBiRglUag3Qedjq+noDFlQ4aZxg08XBHV5HmnnrW+meD2qcZkNaXZMBw67Qksav7J
9BryeMNZwwLNdrdd9+RJnYemqGpq56UWvkZNajzNSeT8TgqRHOSQO3vDVtLXXEpBqQAN5+8Z7f48
1+ALyypNOC8SrJ4rkt6k+cAnmUkJTE9M1nGJb68AbVRHEKfmPtHhu1NUU7xxWKiPkZYlb5HHRT+k
OTdR0qgb3RjGn8iW5bPrmIQIZfo9Yz3c5gQiUEtHgPg0R24m3Yyfc64AJl6WLoeAB8uh173muW6w
g61K2xLvQ+jtoxhGTJrG5lOhp6XuM/Qnj7ERmy/JEE+wnYie1CFAo7SnKKNItXORlL9ljTiBuIo1
KroX6a8RWH4wYxfmXWqIy5t22b42veNRODf1+W0iNgVDv6TPA1sc0BgS9r9TFsvbpIUhxXlo1A4F
vy+cVi9pKOacAb7X1r2WJ+WhtBjkOa106j3yiBOhb/UjfI7RyTdSdNhPgTk/ZGik0aXVgcgQkQqn
m9JSlhUtVtH81GYTrWoJ9abcSVqSM5XQ75O4hvejVLTTpHM/1213qQor49RXiV0uK44ncQ2epMqz
nKU5PsJnnLzsF/lOswae4CK/hqYtlodh8W2kiXdHzx8jYa0prESc4ziTGnzIZFi5j3WPiQxSin5k
8xi6UefPKbWDlqeopsXhB5LFmLdWqKytbkQI1FNDVbzjhhvaRAVLJ4arQjngK/TR9QuFCzssMKwW
PffWbqBzq+F7iz++GT9S1Ig1BXSm34tp/BBJKv0C26efNprmN/P41enS2FYFBasias17gx5knIxM
wqaIYfbqPYwGG9Uzj8mti7njKNsg3QOmrI49zBIErCKv15oGt5aILQQwjQvJE2mJxb9OsehVKYt6
s+yeinIMbiZdRXcU3zv3kW1MrMMo+Qgri29IFH2CVH+J8XY8a+ksWBSkg3tvGWFyAUrMUBPm0i/H
QVzixiy+Sds1N2C1GcN9CCurHJqHjrhygwTNoOM2Ho7UKGS1Vs0klstIX5FIK99zqaljZ5QF7WV2
djXbLF3sdBNBEHEqchW8BIbIX0qdMntSZt6uCduKesOWqve0zKffdhUWZGi6Z0OSsVg1hmHuxw4K
HgLFA3A65ZOKma+1iR99CsZpKyLvw2ok/VMYN76qEMYDyZvPNuLW306O+zm2VXTnZPUwr+ZpAfF2
lm5AYiaaQ2xcJX4bNDnkmjaU37UZh37OludAw0xNE3OQZVCf5pmwR1KoD10RzcUY11W7SBFDYH8H
kDQNMjzUs5FDOFYOLCs5Tqwb5qg4Ds7HmBjtqeqT/mDqCb+Mo9XOHZ3h+Hy70ATC5ATHZtG3TUif
cxRzIuxt1sVmYhg3Q0Y9Ydx4AE1kgxPjMJoholkDgS+5AO+7IitvPZU8bug8WHZHvw6eyV0J/nHN
uqlHzqqtx2DOHU5OJW3oVNqQw9fQBmu9e410Oz2EEcyNCUvENpQEX0Th9G9aNXN1DmY3cDYvBNBz
U+AZCFI4yhF5ExYBuVhTpzIfi6CntUZk+dKbO93pFcDFXJ8I9g7KvqYe+N9Q1OS8nK56L6f8XZ+G
9BSrLHnQO1zK3Db7rc3mb9PgvmaVhOSBgRXnOPDsvVs03gecx5PV6xg4+HY7PhPzcG6HqqK8iy92
klvA3PWK1Z6RzpyZHX2EVOrgAGSyCLcxKw2xdiPN3A48lAhiwtAyKHfacbexZmr0YsZjR9bqB7Io
bJWw0JeoPkhn39WL+mq4cwlOgrYd+p3oBnDbpc4mYSOk9egWcYiBsabcxjKutk7hlR6XePJ6PbyB
9UjvE9NRP7OcrDfY3GqrvIkoFnbdgwtYcqVcA4Mqawzq6FDDOtEDIseOcmA891j60xFCIzKt0K5G
xK60Wg7hBIiRn4sHHscpUxTJAnekSARgJSDt8LedInbQwPVE11zuR61R3jPeWZe8S8OfFjziqpiJ
2NoCgVbJauQJwzYosruOgTl0QUUJ4c9jgEMdtPZnN7IwlZ6eLehfChN5xuDITkbxWhEcu8UYOXjY
LLUNbVlvjU5NvyZLy9bdpFmnukpyNIMoluAoOu3DcBSEIDHrP8mSU4Yv07HPY4dQUVharcBX9Dvl
9PlTGcvsMM4WenOsTygNlCXtFVHY45CwT4vNrHjQ6lE9mDq1IUFYGDtFGOtahJQbl1hfb1FDXes8
2cEqamX7oOHMuOPhJPAwlDpsnvbNVB6Rk7khJcdRhRbbmK5V4HrSr6wRTkaR2Ouw5lrQnbrf6qLV
qbhT2r2HI2xtsli7A8SJwiSSUH/RpgRtlesrGrKFUDdZlIqHrOBXwWhMxBZAPY52WT/Xbh0Qkw5x
ebdEPdd1RUlhmOT1Ad8BlOYoqBZBO+kB6cP/2kVDfjCE166azJs+QmhkZ0xLLQVH2AoGjyS+3YaH
LjZNulpA728Ac9FiYplLdYh0DqWD48jjaNyHMtpOpnnUwvC1tKjjVbTlkGlHtrFm+kkdCDzmvHwk
UmRgFxxgickgC0oJzZTnoZuX1xCZ87VNcSqp0Ai3Zm20XzZMvU3ZCu05grj0OFfCfWXf6Vy6Sop3
Yuz6ThKWeyL8x6FcOQnjrom2VISMjuAx44VrqxDQprwFxpE7w0XkhX51GqhNoCZrRh4CLPIReZoB
1yIFeDM5ZPxWff1WV6xKShcFOUns9LPq2/HB7GFmloURvRbaNPzy3ITkQVG1xVFU6G0188i1VLFz
c3LXOrld7e2YUn9qwr5+auXRtasaJDJsze6Nv6G6GsbQbY0sCJG9Ju8TpP3oB7Ky9wplk3IuOjw2
rRsS3kWv4EETI74prbiyzh1+DX2nnTwVSdKCY/QKvkvB5zDqt3QolN/1hHEt8qOrAk47yS0jJtFW
utSjFyVGwjBGqJ416T2kKDuHGVfdKQX2+2yq0HxPUDQBw+ACTCvHeu7LfvjVg5V4FS3EwKGG3o8R
KBlvCSl3KJRT9YRHEoe4bZn9xWEg9Q36Mn57ScI/G6LhfrA4TXDXtbmxls35/24r/t95hs/qV/HU
1r9+tfef6v+DcdjD7IvD+n8wDj/E35/1Z9j91Tu8/Jl/eoc94x/Yx1zbFbqkuA1h/7+9w577D9ZA
7CQcIWzPliau3X96h3X7H8KwpZAWeWMDw/GfvMPiH65wbVOCrrZ0fAv2/8k7zCv7s3PYtnEtS+GY
UvICDMd1/+ocdjNhSCurmq1Qzg6YBKIydXiY/yrwRzCGTkH+hY1/E+VATtPqouvj3eDBPRSeB9p8
eI/d4tAzuZeBccqYMyZT0vjX5bcAyNKf3tp/Gp//bHTmrfr7a5XCBs7qYMc27MXS/WeXc+mYUN1i
SVGtSxQkb6+JSndmcams8DxU9s6aLy2e03//Q/W/eat5h/jsdMMyHEtICbbwrz81VcKbhtjmESg7
XyOzkuEYK827sKcThjRZ03a+0Xy0OpFXbMjdfZqZT97BAUctIQm0wGN50MBe+A+vS/zLu8Hr4oIS
juFK3fH+9rp6SDb11PG68O2RbWfCDbWHIl4NhAbGvvLneNmp4I/yrPt//6P/uCj+ZDf/4y0xPNfB
seba/Kf517fEVmXNfpV5p2Gpp1R7EAGQuT4+dx4Uew531iqAd7Z0rzq0rQCha6sNuYwdxR+cu4fo
lzeNNvIcW6G6uVKLc06G4VEfpydTzO/lr9nunnunuU/kiIU1vuQNAwpGqZvJiR6X+lrDoF04GHLZ
QhRCJ9vNFQxUSdACYMfdTsjnGNx96tEU3eE1g7TRz+6zN9m7lgixR/8freQsPOaTKQDtTtgltGrT
gIXhjz8qyqXx/TU12olNWo5n8oGlKKcGagArlk6Iw/wNYvFE1Gc97B55cS9W2x4cIzjYLXdnz5m+
wwbgbc8+opPQyL0+d8nUY6JpP/79B6I7/3IxOBjThWQW5SvMJbF8df4cADCEoWfIVtveeZxojI9I
IT7W/QmzDqEWxCc34CzMno16opWky/o5oob7xaGDFpNMeyR5CgQVfWh61iG2pzdnIPC+Mj5ruZpe
l808plpch2wyiG+x70aeK9mYbNgJymMa7bP8mo8Hmp6WfQB69Kqf2VBCnknQwwy1HfO3wHqIWVuA
nawV0uZZj/0ca0EcQtB+SmPyxmt0eUHohm76ft2q5SfWwxYgfUNrXHHA3xXhznMPlnsI5FEu9Z93
RuJPYpvlO50jdbJuKZ8Kfcp8x2QflZfOO4zJwUrRjBDo12ybuvKMQQPfAqaAoPYl/c0VNz50xi3m
FQhyhndT8RFF2aiPAj9iPhFJ9cnhl9WRDFGCMordmuvMxdHF70N762SdAJZqwaPu7ujyZMY0oN1W
tHGeuehiGi8zGFOP9fyWjy9j9BTGPO/XVo9gRlKjjYPNrO7GknpxlUGPyKmJPerDVcgtpbcTlut+
ay7BwnXzEy3Rjf90K1kCLH+9sy6XjwSZ5ADXdqB6/PXyGcOI032GD1jYp1S+usOThKjv0YmGZTvG
iEbVPV+mfpVO91CtNxzgMY7N93bYPEaTRqtfivdH21D4zgkjXFeg2rv22fGgMNFiibpNVHWrkxpd
7ohs/PXhldQMRt1fVb80q7IVRUHC0tpaJcw5sZkac1+OCNSIJNWs+SgD6zHDd8g0SahRZr8WW2rO
+Dyn1C5ShhcNu4mcInH6NYfOrNlqqd8btKje7OCSTRthERmhQTm8Ju3XXO6EeDCK65g/ae4FY8zo
7Y3sHvuTCv2uXlf5BpBgG7I1yM5RDmpj3ETslgHhlpO9MWAiDHQbmPJiSpAeF6/Zl/Y+z65z9Sza
J2t6tVJaQXFhI+u69qsZf7ccyUaiKIOrfLuYjwzwyPJ+FdMmShOgXVO+tFjXwv/w8ZrWv366Ln5N
V9g6izoqBf766cZelES2i1280ubPMW9q31XkzOICX3FQ2PYpUFV2tGhwwlUszoLb3mYMuIhFHuPi
nu7Q1K6COknZyS83AA9NzJ+lmcFqDoKD3QTfWR/c2QbpILMGIuW430OMlSezZkw2UQNH19xbQ5+t
i2QKd12hfy3mybzRood/fydkSPr785qZyjQMxiPbM00e23+7lhNuzVYcU63lgRPgAZHD/NWoL6wx
x2zQWOZV2P3kBqpLjMLH50qGoQ+67ehCefYcBUE1yXEGcutX9g+YxpSMq/WlRfq9aIY7Gbhf48Ax
ys3hJ2pVC4Sug2mmpTR6uhdwyKycYIVmhXaQBBuQ+GY8A6W+DQPpN6m3nYz3IrRAkgHl86l1JURM
tYqBPzZLiMCguFSJ7tsVsciHLGPUKvqcjpNQA9dS7oUb3igUBvhk4z5Ss0bqJIEqb2Hv5RuVtg2s
oJ5guyi5Z4OXCldhnt9Fw8TnkddYb7uV6ZLCxrCdYHLDieVxlDbHbVHxf2kLnOJIhKzb1BAfmuo5
9upTOQOTdh0uTc2u6RAypfZQW1QBReqrpJt+ozWKDHumKJTV0+hJwO82NGEcPZVb6xqL76ktiXh6
sW7fpphNQdhpxck1vnJnsi8cg5NHm9KMcqqjOyJ1a8OKjQtgTQNclveMmpbuKxmpu4zaAsjquOs6
S7WbNmH3D96Vx7XlJVBWbd5WezhwZnVA/cCDmy3vmmh5dxm66aXT6X+Zh/ow2TVtObAN8ZyGGDhN
cWbRsexJ8ubq1s2rmeNYGc3uoR1MtJ2Fq+XOVbs20Bx2VRXtCvi/Z9zrzyFm7q8AwfmOT2gFrL07
WilZcrM+BIoutYhlyeaP/wYNWVsh+kV3FIMzl7QxfQ1Jt4WGIL5awkCHLOjAlszY5o2UfoPEw5mN
X5s0GXSrVMU1+2InB6I7VHdVoL/8F3lnth0pkm3bL6IGvcGr430jydVLLwwpJAFG3xrw9WcSWePc
zKy6VeM+34dURkRGSu4OmG3be625EBHjk+/RnIsy/iBRxbowyiq2GZNOwNDkl3WeTdAQASy5nz81
PuwluwE+ZRUom4vG/wrrQRx8iElbFv+2kv7OCNE4pMTB5jUt7LgNj6iEKOJ2TWo2POOWuWKgS1AN
kk/+mN3X+ZyJZsObDGysi59snSZhbFDoMZW/d8htX4uSIUQqGn9nKZBjgHIOTuGMyGTZEoArg6QP
fSRXnKSd6JMW6BIihHZGYj1csx/6OwQ583YpJYd4cSlTeBQhzlwk5/ZorwyTfQAyOgkkPjNIJ1tX
/vDMjKZmnk0iRuPgGILuFXvGWWXsn2FaBMRYoA9ZoNYhdAuonOjCWwX4AOxiX8bIOOS38DDCV6Gs
4dNbW1l9131eA5dC0WHC6E8MBPL4FX6wGRjw//tzny9lRTbOm7a0UARzsx2T0mmO2WjemVmXsEeR
YGKYVn5yoOgRTEIjf67S6BY7nreOK2jeIdiem0LPPxuu08lnUH5E2gorM9RooC1TZJyJPpRsqmdk
xRoQ6sBNpq/RlukhHwWS4lk7IvQ64RY0NmmHcUufxBXV9HPO+BVN3oA9s7cDbIopnySaHqIG7qtm
EhuDnFBB2UMzdbKQnTTzvAtzn5yini0jV/E+tky5zcIWguSEByyu8dHRyhl3FsCAhsy3fZkPNTzw
pYWlhUfPsk+s1zTZPLBtYwtPKcrYNq1HCUm0CuuXASQ8ddRFlt94+B00KOFbk7f6nj7ZiXAckisx
D0B4D9zGeg5LBfpwGOMdT+m0ddJe7lR3T/SDS29lovmOJSIg5mvcCb4GUZjWm2xkkaRPzBQczkkh
q2ptaCAauupYFzguzTBbS+wy0BxAcGahGtbgwLUcbGIMyhT1MKLlCoe3zZliLWuaApnOUKemM+ia
/BTF/Vxb1byzWxrasY60fqqJpiFVJEGtAayIMZMJMQGdJyKAyTdpuTdQ5hK3/fIkG2zUPfoDczxD
wNhIO6pR6TaHUkR729fepqED6V1QojdqScWFA5BUB9rXy3fAxtE3OYog4lXYx5+KGFQrBHlNjd5G
CPXCss1QOC6I0bEMa83RbmsO3bTX5GituqbepTl5Gwi8dtHYP1GSYJAEgRloNr6gELkdts+5CJy5
30QlMKPBLidcueJkEaQREeu1mmdmbv1kXn0IWNpc2is5siQzCzy0TcKyZgqxxl/9wNznNZsmZ89M
eFOpNjxoabTReRZY/YtDa1XkXWHtAGVkPIZYQnRtwLTUfDlTpK1bMV91Nww3nIVQjNvN2zT74xYJ
6o0YmSbGv2a92IUOpWPsKk4UGkdIldl87Hm8bxDbBXKAgp41gpNjwogoSsWwzktsW21+SXOT0Frq
bb3BmNQLPdlUURtuBZuGr7AoZrQzYxjSASkRDMxNQ7jnpAmRLHr1jdM3a00j6SLjeSV4I0XCYj7l
yu8OiPubreWRGBchNp60LjzEKBsvMdPfVrcudkQ7cJTg7sTY0jeNrH7HtABh9cGWkXs2ctJnejjc
K1KbAIHa4TuyjpRsSoXHNzGo0b514PkPUuPwkPGxotfVjinnRfh4YEZd10e3nSUn6ZEWotXjYcw8
4xiCXTzmEvZiTiBmkA1GfOq8L8YaZEKkEFi6L5ca5IwGoWfexq+os+Uca3etk4Aw0omjtzr8er5+
Cd1KHp0qPPqDzkRvcqfN7Gv3YRg2J+QEjwTCoL0rGwDfyxews+Imqodmaxjo6aesHOmxOMut0uV4
Svjy+1e/v9Ryehx1nWd+fq6BF2Zr+PU/7jQYeiAbvLhdk5k0RqN57dfwYOo0BXmvF0A7S7HXq9A7
hJNMziSYKH+0b8ykNSH8YtzxShEGdKT1rXDhOcL2xg8zcvhNhzk8zmE9b8w6Tw++bW9ctPmXqhH+
1omZ0UAmDxW+S7e4xMuXDEOimUblOc4bE5A2Qw9X4b9eudWpxIkGvLj0giiSzS1v9DaUPgK8qPOx
1S5yatuZ98QgJggo5DWz+2aTlMJ/KLpIu4gqJpwYD6peph+9T+RM1SJuIioW75AiiY/MySDxFAG6
KaNo5dfDmxdVV8OqNt5YmHdlVHgnBS3aiyJGRXqt3jEmNNcodmB0IC+9DEna3bAaLVALjWwbXV5L
ap7HinuXd1DAve/FJ6lB6aWq/XAzaizVvpoPSSgJIyqmkZ6Y8zW2sdr7WOhuScfEtYIEbYVYFFx3
KupTSmiPP5GDiNaK/dvJ/DOqClZaDQbiKIh5dYjYukHETkKnms+isoHcZSS/p818k092c4xQVZ/G
LkU9bTTX1PExYArKL6V95iCf9yQ2eJe8asUlFXqBo8R67yesR94y0Cq5SarqxIdk3zeadO4LAwuj
XLbItu/xytrNY99N3OPhvE0cWEb5VA0PfW09toUduBleJNHRMUG0ZG+hqsskLjbJDG0PBTQSwzk6
FLTEKPvxTciWIBbbTp4tocZdIv2UuG+6Y1OSY0Pn1DvqrC0hCn5UFc+GjvnKjt/TlKjDuUn2Gvwi
jzbjaBi7jvs9oAbbOW15NjMBTnciimPUP9qEulifXuaxaDZMujRd3fmd5QNMXQLTDQJowhMuD289
e9Y2zvID5tZtYYcNh3O1NRRaKcw0C2cHyejQu5CTSybYaOAiHfxRspySWmM7y4mUsG5Uq9DNvzFu
l5tiE9XztTUghdJCaSTiV1F6gkGkOsey3U6iPE94s0wGSKtaOWtmvOTyCOsFHEJFOwpQw7zg6sM3
zx+uYUWOTJHBVJwxvbEfGDcjqUTwhuJ1n2kVcFNkxqHd/YzMllt8FPaA2KDzPq1mehPmazTBq4+8
norbTK6+zonTiMT3QAqVDViKPL78bBJ8qKasWRfxtG8t/oplqLOOuG+e4mGDavnYZcNrBToIlw6Q
s1Q9V4br8Pe7u4jPqqkmrKBm/0mB2gxsinr3RskHHrrCpagPx7GlnJEvWZEeWatJnDfNX0XfPUdM
KouiYshufWK2CxJQopMdETLl1leuJj2vUT+jEwSJnpscKrZ52ZgbE8PFWov0h16qa6/qh9ko2fTT
8DsBswEukS3YspMNWvXz7x8tJnIxAPwIbDtAiYjWMEBHMkdj1KunxRuV8tkY4EyjYfmZv2PLyAJy
iDjEAslTVPkztFQ8rQZDVaCpS+pJdnUteOx59hTN4yvUzBeX0SbBiyUdTdZGz1snDvUU8Wik+3Lc
yD+of28QbzzhMbqREvlEGD6ZjrP3qikw8Y6naiz3lpofmfS+Jl72q5t7ao0Ze4ijfYddSMLUTECA
nH+ZNgp24Xw2yn4AcwmmG1BQXjXPlpNeK8dwg9yJ4YrAoc0H9WnrxbmviuEIse2gUfivZPIViuQa
GtZdBkvQApgPQpQIgcT+ZS+OkgSFwd6N2xfIIvFKmbJYi0L7dsxFooPtuo6cDYduqLbRp56G9wo8
F9ihTzizx9bhEK6RBgG8IsgfxjS9GqoEkBZ6EN6La+knWSD0DhOd5DROx2I/1/NnNpULcfQBBtjF
pifsU7JkeYebxfFOrctOZOckKLW383yfaTjRl59XTdOt51Gqmc1eJ36M05P7q8y1K5yjWqHD7Ibi
Vpt8wQ0D37nBnF4Rl2J2/pPjJreaa985UfzodNwz84xcHrTmsWDSakfWjYR/UuT2U9/yGJI7Cd9B
j0/MeZONXkI9Y/dGiEpoqRwemzi5GolXBBYiF4qMG6Pp+Z/M7Llyq63pUjabfPuBMwVjVAQJHSJc
I6UtmFHegHt7rjP3l+3hpS/Nrl/36W2iwcabM6SxJt7TXFcfFkF23RSt3dhcK9QFqxWCgGGTTPRY
k/yVrjrBru2n0VJakmCProyZN6oknKkugwL20x21LVnhzsR17Efehu2v0NJ5QQX33M8XFTAmfD8t
H7IseWRbI4IJF3Rpm/fKQLqLzPU85DEG6+GZcv6nA78DNF3x/juwskodcNo+jYx8cADKbco/UsP3
l03pnUBkGLh2gZjJvXGzlrT7Nj3nmBBwo8sPoWvfBkrMdaTRxNB94HMYiYjaTHchodorMro2fUy5
KeM8X5lxfk4cFJB+maK3L5sVoppoRA/EgT0AE43URYuIAeqBpM7g+LUxLli7ph1L4macTPo0IbOZ
DNEvGCr8jp0Icu+ZqGAYi+X8+ftDJ7boINvqznMw7CIruRDgYjBMOXByzgJHAMsgItPfyro9cYay
Az2C2DNF041uznrgSuvqGRO6A+SXO9P0MF3DIpkdHaVp4hyRB+P7nmxmN3VzOyGnykXxDfjlI2dp
KjwNU6G2dUmYxkn7igr9HajRl6Z3WE7098JO3p3hhrv+mM/6A4gXSazie1LoD7IYrin4QltMZ3fw
PpxCA6qWKqo/sQMtswPdg5qEZKDV7FJyW1l2A4WBOJv6V29lrFsxxw/ZHmGGvxTzvmndS2RzQ9Oq
5bAKU2COvzoYGwhJqdb86rkPk2/Z0ibrqRnbtD23Vfc7sOTHK8pXHlNSJ+oPosBIT1TFqxk3qAXl
sWrsd+J9fqyuumMs3+N4JAkNFVu3FWTY+UsGt7ElCeuozf5763H5t0XS0CjikbCqJFtjZvwcRmQi
pDStTAss7zi0fjACdVrVrXmxanpmywAmAt2kh6RxZzFYvCZ/qdGPUYp1pJT00Exo+T9B+UWwkz1J
o4YA0QThQIZ4Ep1DdhtSj7jTJhgw9O9fNKWdK+1RZC3KKpsTMeevvavjspx198NFVBWQQsu5idTb
WmyqtHhvMxoshYkPzU6sT1WB9rUWeqEftVtHAMAmSozQlOrWrvXTCPMncdBrR2RbcAwJN03IJHHc
eIQGNglvPKUBa3Y1bRkKaUXEzrog60jhVdl50rqblH4/kRzf2sljp8LzWMQRhA4QJMSoEAPq5SLw
5SEH01Bifatjn/GtR+XV1ODtpnjp743bAawMC4C3D71Pe8qxGlq9vYFNf3D7+Ud5wMZd9VZpBEIR
rBuQiUb4vKCuoY1IYaKGYIqQFhvt/GCb4tJlDmEbNdOGJUFeJtOnXxX7xiwPcZvBl/F9OoKgU4Nq
aC8LiijGiz5O45fLyZadZwnjZZqZjzX2secsHRdv12CsDZt5hmhe0swFeZpMT2bPiIKM28AOw707
ZBpYTeMxYssPtEwRs226OBUyPGXmwEizOY0aRtkhbPeDLWIc8eM3IL57W+8Oy3oyaGmyAv5CLwXr
A0yVYktcLYTDmjCaY2tOYGZt/0T+Ib7+Evkn/g8M/uV6kfCkIUddp8XroYT1joLLxobF71LN9pkr
RMcqqYY7p+1wAWdHHoIoGAb0P26tnsu+fRG6DeMVKPDaHIudplBioa4k2JgKZFNqzR7nyu1Q6XcW
bmIyMJooiF6qhbjj6vFL6XgQ2zmcNenwgMLvZblg0CrB+BX1yk804p63cjR+CSE3Db0KuIf3SbiY
yWtBK7FKt/a4jC7hgS9xVORqYpiqfhC5D/j4mCOHA1EgFhU8aYhkrA7yLYx+wQ28qLZxFvtStzW7
XTe25aaOzCUJzGXksaWHpdZ2Et0XgtQToYn2OJRUbTaBg10F2gw0zUmocNUjn9zMJb0x+GeHUaQ/
CKxIcmsswqbzAWr1F26Ll9Tf5WSgroVO43o0o6OGPQ8a1qdeQ+LNH1zs0LAxvwQSeYew+IAbk30E
CzShQCny6H6Ls65cKVwunFG+tXaKAy+vQ9JGpydrJHRe0VgX1AIkaiZXUhS/QEGS5VX5D3VIceNX
0xOmSZhkB496pFE17X9hUm763PY6029myOtGUQEkp7GNfgCZb6a0/XCc6CzJhghk8ZVb050pyNIj
T2xV9S2ZNXV/2zS4eYgUONuifeyz/md2i7U9yse+sj7jAdkeH2cUlII+2OSes956AoLApE3EO0XE
hUuDQuSWcbQ8+nzt29SKtYXSZRs7C48A7S0tSySYjnnI1EBLW7M+tby7+CM2e93/0DiArJUh6a9Q
k/jD0XCNH8lh7JBbZ1eoIOw5lo0F+VJyDex6mrNNM1fGSphveIutSzdPW5UlB1gJiNzCCNsxeVhO
ycZAAJyDCK+79zzvjM7+5FruF7BhDhLGuwOJiVFV9Rj7DJuzPCZQBVLNSh9tym/d/YzG5jyQxOU0
Uu26kMa7nlivFBNP0sdtiFIFiJHZ7oaYJnoJQG4e6EfWNE/RZHhERE3NXdpPDzmOLFpkCUyfNP/l
ec0StPHTE4HLcHNo1n7iHtpOv/gMT1ah5YODiJZANzr5hFT7tBbZ/CCYo9Fs01W4bnJszC7W6Lm2
vwY7utbEojoNmZxaEa1LqkKABmCSKywh1jQna8vGU6ULeBVhvLHBXCXDrI4yBW07g3LbQiQiz0yA
PnJIyiosXTEiHR5UGr65FIjEfQODa5uvfmQHduzuZcx2KGbe5yTHtuyG8ZrW6QWsP3htbi+fTEQ6
lh7K+sYBbcIZfUtniqHonEN/s8Ijeixjx4vt7+Sk+9xKeXmB0FUHJjE+jqf4KUCwTGUAb+Kb6iBv
nLLXbiIPm01jsCUMzABN1svMolIJ5UMjw9dCg7Pcl6resnSxw2bx1nMIqWbqc8YeuLjS0mo3D9ah
isLLnLKrwJIKoSp1/V7jqdmwYMO8y5n/9wIaq81FVvEREfuH21Rv0UyenhDDTVdrNyyxT4WvrmNM
dydFJ5OkT1ZS3em4Ote+k3Co0CdkgFV1FxvRS4MAvS9Sd4Og9bUGfEtj0vjq4eSsJo8LHZIsf1Le
bnaqI2XWBpa9f0rb6gECdrRljLPy0ro/guw4un2bHcD0t7tJNx/g+PuE2BZ3iVYvwc4II9PxKq38
rGdVUKW9YCzMBuS2bOgRiREbzJ7QsQyAdhA8LpLsQVD48pcB+4BuBfaZiG3AZLSFEWKtx/q1rXMG
O3HJVS6Il4t0uuTU/DW+EDPNinMh3gArJ1vm4acpRUzR+R8tLJQ1o8zt4KefxcSwC6n7dkRb0YGp
E4yJ1kJSJxQxD6EhObHhLUAU3UAXdrPPriBzpQstfc3xKd8whiPMLTnWFfVEOb66urIoNsSrv0v0
wgpyqeFgLH4cA3xMowzOsGbylZJA4PbRBKXbEtyn0TXpS7luZ43ey4BggkYtN6WridOAOJpNhmdM
J+CUsJZ0R9/iy3b8H8/aFA5jkGlmZFGGSq2iaY42nrcn4ftCDZUd2B3TzdgAVvIatts5u9E1VBGh
cZfXt5PAZYDNNL93EntX2tYaAQiPzWDcK5O8sVDNAW7YK/kg64kchzky8F7L6dqP+gXJQLtNo9q6
a6qmOY5kZgGs/JBmc0qdTAELHpYDC/L1mHsfSlu47WXknROLltFcdeTimUg8Bo4p6z4JI0Y8FU9l
8iCMjmbraCFPXuGUsQglVKQKGmh/Iu1DNuOSj+276P+gWS6gmChr38sFMT1b46ODFTMwnRJLDlx7
bHrkIgJzXeX2AHgFbugqN/x1aY8f5DPdJrIbboc+xAbl45MobwHkJ5SuFLSG/dHW8ifK2BOktmC/
evNzluMr46s0r0CojwwAE1gNCJYSGcSVfDOwVxx0JDB5Z34sCdqQr5ejpjL2YUE7MmnuWi7gmWTF
qw7nOAAavoV99+mJ5Mbz3QiWApiIzAs/jEjHOrzwudIpPDV4Nuv405qAwSf6MAPRMoMpoTHh1OZ6
cjRCP79BpD91AH42iRCXMkywSoLUtFArFGTHG+1rCYFLNl+zQPhc5jjC3O4pleNDOZYu9w/OgtkV
D/C5Pj1pvlpWvRcxQg4kExAJwR4EhhTdTtOmoyHQ+oEtgZNpP0KbITt5HLeeNj/hESQr9h5bGS4v
PMEwcA7zTDagljzGutSYX/4gcIclCGHGJjdxpU3hPUPfIYZ8w8K0t5sBslcurvoIXHMg+63VQHx5
UXcraKhbxnQgVqLYJkRtbEZHkmTjNRzDyQWCN4XoUM3ZsXN0gh/cBuZLS4t5AEJ1qiqTu+X3L5Om
n3mMyttKuhkFHVmEbZt2b5UOKDf8igYy3itvaHeFbH6qsVlzmX2SnyNUnLCTYqK+Vj7vFB/bWRbi
nWDD9qDayiCzjqIZDSC94zK5MxFL+LU13pASh4mwj9QOzqi56er8h1PteNOnNmlb1UCaJJaCtKBZ
EHpjizGaEJUm1h47NjkO0hHo8/B5yExjrfoIpKeXEEyWM9O3sRT6mLjO0vc/gICQwxGjVvBb/YxC
POPmTJ9tDEf3T0k+5yc/8YuNAKa1k133/Rtv3RvZE2xb99RXwLH4xvYxjLCn14C23lyVT/idxmSb
aB4wtin1H1skK1NRNK8JbQjADvrawSh57xlwGMyCDLTemQHb4Klx7P2gx0fIbVxKInVXtuEUh3yQ
ElLngZEzBYfCNjAkP9JF7udl97671pzpGOX6KZxiMicFMaxWdsDIvrI6VBWqm+wt+v5kY0O8DFwH
/1GfOy+dNEe4xawKXmUoGgm1gSmcE0lUb+u8sp/mFkaPPz6qsR7BAkmMGhkD/7Zq7iYtslajsr6c
nCrBzON0xVBCB5ame+CUo2o/1N5CJciyZ8DgiExyDPqycvZjpAnCEtRD2bTkxdWWB8Ye1QOKtidG
glTWpfnqOVK/YYG+eDPmeM850c9HTheWnOSL+hMwFwUYQ5+NY4tF3li/M2i9n2YuRzEDMqgE1GLX
Phk9o8G2qPjU3PmmCjMXxCDNLLsi/5lm/1nO6RqvhTpxc9HrZbgY6OkJnDWWa9WR8OsNz7BWzUPa
OIz9XFCIKH3GgeSConikcQZFDnQY26O/kbk+bi29iXfCS81zHjnEi3iPkzFo75A6luBBT95qqOzA
/DG/Yfk2Zr/6REDHWH58blpoHTOY9agz3V00V8MLVkBK/LYnl4MBL1AMy79vte5q5NpAAliEh1Pz
SbeLoPjouvk0Dcl9SbLH51DjnelJoZxLNaEPGdVNreEtHFq5NrG9YnBK7EcZwpt0TOc+q7xiUwuj
fir6vtljaiP4N0IqZHPVT15SX1sLBFw4mT1nyUQ/g6GmGShJE7TG5hYgZL6elPUj3MF+hh/TpBLI
Vm3R5YrdYkVWQfgsQciWTt+/i4WaOc/uY01d+aQleChBNRu35G+k+Dv7Bx2Ty21Nu1Gj3L4tB/xF
fZkD/uTsI+apJNTdAcNoF+am9aAazoIVgmZHsucg7HKDd8Thyed4dPJfae/i4rG+JhLo35Nkvm2B
a0HByeZrgt8DhGSb3Fvcw62D/GFmN7kHhfcTam5yHKLq3GWJg4+MINiW/AgAILPPg7kGYtC+uvH4
qureWvuSBSkOyWkuGzi6qij0k5b/ltMCG3IwsRkt720qeVYHtq5VNMYkEaJVU3Q2ghqs9aEa+/Wg
Wc6tW4N0bXlpWl5OLCwelTM1MCiE6ldlNOHxR3UeRrtu3mMEnfdJhFZ09H5pNqoj+A/RahAI6Lwe
hq2tWyecgzJA0hHCLGPHyJHi3XBHoQfjTfkDxpdel3BYTt5cajdIB8if0Kxo3XRwJIrokCQhUnWH
LNUiXwTgNeqpgmnhVrM1HQlQ8QUD/pNc5+GxclV8YD6+SpVrAF4jPz2LjXYTIojDsM/s3+zlE+Tb
YqPldCGMLp+BlTTYG0uVn2C2NIwPfV2tLR3DGyTuIcBnW5yzzgr0hsqQrAgE1E647dquRwNIw7KI
E+NNkZuIYk7suFx+MBnTGylBtGD66AsmxpXx2q3mz/kFWXrHqNN/MbN574BztixHBnTCqhtaZnsz
6Yhao1PHKdSizZhhdI4JCSWe497Oe3k/hSWCWNIzUI3wZzmY731B6LBWueXR9pPqiN7hxRBlt3O9
+pEkbO1pNkR6g1H9y7ufSbF7HETUPnBe8gyVB2lPpls9fGN/rB9wkKxDZd9oLoYIe4rOBEAOu8Gc
vos2cUigQsesicK/1mr2r7Or14igaJV3aTHtyADBxphq/tXDH7zyi7A/1k4dXjMoeaOwx5uMW4xA
DSgJ7NdF4CJeCS3IhXpqovk1wpeuDYm2DMPo8vu30Y2RuS9R43Z3U+JXF3OsXtrS2PWEQby6gCbW
cadcPBuW/epnYNii4tLKaLg6do7oTfZlAPVhYwEaaEKZrBkbRhs/bzyc+sytmzC0TnrjuesyLwAm
F2Z2zUwY3kiMYI5kwVynF8zCc5Bp2D3jNG525jTOd7r3CJU9Xo11Jg4ciH5Z3lQdlFHZZ7wfoNBP
ccEf5GSVFixWdG+qDw3X+so8AhbgiKHn594YgdEaxFdF6GmAogNEoOvZ9xEVOybYtaj6Y2vMR3t5
9qrG2fY+yi2gSrVlXVWt7guHG8xwadzkMS7udhm6Sf2KVV3bzdhAaNt26FaWTgvt7Lqv8VlodO9M
4sfjxKTCrg2GhxlowUks0Wr1cylvaaNeDckrmcH140l8USONFm8k9txLqVr1Pto7ySmeAbzJSHZB
ohDU2G1/l6T2pYKQhYm5pdUX5vMtRpDHOAOmGerRL9LTsxySzTA+YPL/qHVOcpVRgqu5xwj9EYUk
F7WYBeqpfkGyu1eac810+ZLaJDihZXpWXbPpmC4HIFBehec/aoA3VsqVpDbT9Ia7v7Un5XEYTPeZ
VZ5rIZ6GnAFNrqlrZn1PhJQvKU3tO40r4xSaXRUYToeGpQw/lJZeJpkuGZRmEfhD+8WG9hXaxZII
4x8i5iAZmsRipH9F/wFCmJc+aK1/P2veXmKAWtVJRtJUxIape22A3R+pJsZ41Ywriw4554h9PbJG
0ZNYV/Hwg1nw0QG+UBLSC8e8xqZSWz/9oH/W9VivdO6mzmhuNBriQBXpqFMqS0lcAhdRBbXZrJkK
d3Tb5QP9PSj52bPTmZeZ2iVwdZTISf6HJP2fQR//tHL9LXfkb7/9/zSGBLX6/91NGDTlR5f81Uuo
83/84SU0/H9g78Gn5/uG7Ti64L/8EUNiWP+wPQI3fVvgUNPtxf7zTyeh7f7DsTz8fcBrXd1iFv6/
KSS2SXYJxgB8iczhmR7/P6WQLN/oTx4SYRq2zzhc8MNsQzi4kf7qMhgiMc6DoH9qt/mmHHyeaq+s
tuUMWVASwUPfGCN8UZtuwNENl4enKuRVQ7qXXfLqL1rpxoyJ6kM7Xsa+cf7TJ/nPO+7P5kHjry4I
Xp8DT4TDPB+Fyb/sxTfwJ4uURSmmN1CDVn7kZ5ceIe9Ju1cu3lwvtscN0IYuPrjdKRViP5h1totN
KAMFUK5VB333v7yaxXPxfyx0f7wagzWca+XguuGz/8urEXDcbdAlYGTrT2TQX1YsrCujyFvLJ6Uj
MiHOEyJlr7QMKuiQVKyXWkgbA/hbVj21dRkfq7iY1z01P1OX//by/uViOnAIXM+2yWTXXcf/m2WE
tBdIGnqvrcJp0zjQqOe2oivD4gsOtg9aWYSb1CCXO+wK/DJZ/Eks28plfDy4PmOO3ISymFxBN/6X
z225Sn/73PgE8LKAvubFmX8zuhWzg6pcY+SjetMJSlQF5kg2qC5nxLziUPZspNgl54Db8XOeeyxH
SyxZmSZw0Dp6YWIhPZbpe8aZre3oRobR8Icb+g8L8L+71fS/OlV/X12Os/jqbZ5U23P+5kFBwK0j
Q3Uj/EILjqeEFwvBFcUPDH2c7zre+9LWnto+wlqfIW93x3jT2fIW0Ix93zPsPdQ+c8SuTb9GCAov
URreuFJ/lVGOcrtzibUQ9DJFhuyKSrmHr8GRwkqKGDwrRoti5CRa2Uaz5xBFpo4my33bM+BJWke/
jutvXFp46uA3rnPZ06uxqI9bDeOTLkR7cQllMLKS06BlZXcK4BWNL0hJtRgvvWC0wqn+YBEPs3cW
2ABY2pXvaMWumDgCec2MIRVo0NKqOCHFNYjxc8gI7dPT79M2ETTk/6Stu3Mijd7gWJm3E8cgUG9o
7MeYAxuapdpY7DFtv8dKWpwsrew53RO9JRjRxoPW3FT81WOPVE3OZravlU25QDd8a9TEwnUddhrN
MpEDdJgfG3kidJzADEa0Ky2tmj2emqOfIrrLQBJrHiCBuIOkbmRmcyDvtw0iRUaOw5QNP4o8ml5F
1oOVXRi9fnuZCHeER45MoZJ+jTBkE1GBPaNyO/+OUxWgMLf/5c5f7pm/3fks/67FWqF7JplBf10x
GhLOEZmiSo57OLlDc86czt71tjiSA4ZGH9w8H0JmrocSwY4Wjl+lmiNUrMp4/c8vxfzX1cFeFnvD
s3xbF8ayRf15KTXtkRSESdfQsfQcl3VfbVNPOqfMSt9ixBKJH93St3z2K7CBo9Wto74fHpVbcP+B
XXXsQjvBdXsumsY/VjD14GPKXVO59lHmklhw4IyMS0wf16eOx65Qt2CTWIfDWKz/83ux/t3H6rvY
8C1fYKD9u6ncwzeXR14M73rmcMj+u8rxm7BybOndGqdMkHVYjNa2XzQaPMTPWFHstSK4cW242KdM
fwZlnyjkTVM13kzlm8ex6Jhnrbs1evGjKTMC6Uyi5lS1m7yUj/VMHp1aUgRFTWz8hM+mVPFAlJFF
PStNRt7N6T+/S9aXf717HAHF2GBZZ2Hy/r5ulnFP1V1pKwvnZdlYO6u3kKd580WMaG9maZ3k/xB2
Xrt1I123faICyCKL4XbnoK1sydINIUt2Mef89GfQP3DwtWxY6EY3OkDamywWV60155jl/IKfL1wI
tMuAzMKWivZpO/BQv6BMf++CrLmxxQhZTxAl0tGmmCdiKlh666ah2zJkKdD0YiieWL7vXS0aCF7x
ZSTZECNnQ6IsMzOCAjpcv+5KizM8luLloyzAYRm9Ps+p0k/j6N0p/nNSFOl3zw3vIokpoiZ6bKXD
9NcEWwXSHeQ9WU4Xh7NvPbdXJWnrGw81ZM0ZB7w3GF1Gh9vOB9OC7VJX+FCquJNbQJQvRdsCugwK
fz8mkUetAkSlHPsf5kinN50f+FXJqZhIOcfqiU4+UmSzELK7iicoN7ZBvg8hlA3xt85V2Wt5MaZ6
OgKJuo37/j0mgvZE/aC2BTvxRgYDRZDCpWRY0WGoZHP2uurRZXLyGPj9Rbs+/JvsYuShe4BBgLJz
RmIb6f4Uh+lzoFvkTk2IYwQrDsXJrd3GRNXMVbelCQngXcKndFL7thToa9tMym8JJdQGIygDdK/b
lqBetzXKqLVtTRCxirHcMY4wNkHaeeukItWmGoKXdGg3irzdgvbhAU3i1iKWYcj9Ztu6OPwn2Eut
eBCl6m/aGvUiV32XGv5NVOXkeEkCmufyHbuU+Oa48VnOuLuF5tDHYlo5STceZiakiuX1wCb1rc3N
Gw/wzhmA0SVBOkXkMhx6H5YCx27M+C7vSRxAzUHOZb5HtGbO2zq2ArAmEKyKikwyXlIbf47f7HLG
lg5lif54ZtJdqly2f8shDeHDd7Lm21hY9wVvaebwnj6DzqzXZgadp9Y9XoXxrlkumlepZ9vsn7Vq
kl3PT5S1+zMNjOZI97BaBXXTXsyiuR3RdhL1hKRHljOXlMFsKzEh8NWZvw2jhk0nuK46DdGPxIg+
QcVYGRK6ZAmgtZZT/GxcWTauAysKTzyX53aadhbVJu42rWl7D7+0IbfZRKKLzGgLOzr6aVWBhGyP
ZlWMHkPTXhDYPiDmC+aO0BC8o8dpoMqO9Uj/pofuXLTRtPFNSeBa4C7GaKCK6Orqo1sJY13OTMtm
XdcPYBl3XFrzvq8rfznnOwcVGGrtWcC+VODuIXn+SprwWI/QvuOivzf9uqV94x0T0Y23fR6groyJ
uZICwhmKpf6nsq9VEN7k2dhy3Pn/J6K/FVd/2bCVRyGvOGQY1BmfayuHpL1JctjWzsjxGp8ykDvE
BcvMxdfWN4fvVbvOYxK3wSaaPB/UTgtuMSyjr94dfzlSeL7kT5NDlwfF5b/vwYCoah0ZAAzcHqmj
jm1zJbVxi/LlruaNcxPi1kCRW6G0Qki6He0uAdrnJJeE/a3oGSImJN9sRzpWp1iyX/SvOon7hyQc
D2BvgTUU1rXIKr0F9dey7WbFKR4L9oIeh3A/ghimhLW3g8pDrLrLSCQ3nkWfmy9oqRotqy/IH59g
KL8LW4fjCFgayclA2ssV+Z9DVF/7Ju9lXiMDpqVdMS7TcbrTUCHCF3q/BJ+VaGqtwKf3z/dbS7fc
0y/t6bg2t7Cj4k3lDfua2TqgLUnuiPUaxDSV/r1G5EKC+VQrcQq1XI8sFOfPWkl5iHsGmuyrNuv8
1cwugCYGrrljDfE23BCkcwHXI288yIbAS8CdTuU3aS+ABi0fSQ6jBqzbn0VKtUJzvXvxMl71aWT3
h0r5D/FQTscvPvJfDjYO53DpOgTY4NH/tKxrzzDbNuoF5UfdHaOOrCjyo8dN3XXNLiN2CNlldQgm
w0G9oN9aUZ5x6AIdzv29oYu3ILZbjBuk8GSGe/P7OO3w9G1zKLDUywAZBNw0yQYAmxggCJeDaFr6
tr2XX1q7qq+oZb94QP56Hxxj+U54uST5A/9dLplTKNDfHkItY+lVEcV8gDd5ieF84xwif3JEdIKQ
guGwQn2/JEXD8zJ/0infiJTCSfCzV/nQuHtAaCjf3OpN93g8cD9bO8CgQNOd7se/b8UnGsb/LXJa
vQ57o2cuf/z3UzsqrFHeWZzeysFdp5CNDv7UXmxM14CRN6R8s7/Tn940kNdwVVpH9rp8VXnYWv/9
Udy/lG0cddlZFj6T4ZufzuEjFIHJTVFIyi419iTWQMTwCDIBZ9tjIsBkx+EWhynxK95Isks+lLdR
HeKycCMLYiyuFT9tH4zGe6dQaB8jf3yeUxxZuazjh1BV940qrxiaBvsi4sFURL9L+OZH2qSHOArm
reciC0p8zKQDmZtF1hJPl/jMp+AdYV5eIKrItv2hfRtDDPBRpe3rXCTyOHjzrzTR5m6ir+8wclp1
ejyCrqkRw0Od81sUESRoQALACEYw+qkboWCXXX1a8HrHwe4X8Hcmd2GbEt1GylubFmedle9DxVuM
HFt114xXSWXAY/LL5JurfQCO42NN6+wKVZhYm9b0VkpsOf++LdaysX/aXzzPVOi0aJKYnvNphYDA
LCyJZIfoTUoImIWrbjSbM0G77cqt8D2yS17p0m63tUvkNKz7X/ZcwNppwA4QbQ2qCSRcp4rzYDH6
o6ThTUtapsq20qGqCOwXtxtvkGlzBF4wBa2FiM8bWlZ+RiXU5spbVeVUkq93nkuc9EPrbuCo5pcu
QelgBeKrR/nPhtXvLiGnJNemWfj7ofmfnd83AtEVHWc+P9wgJDi0ZPNcaWfR1PomWvayelHkR7ZG
hviS0bkw3at4ORQXDvc5ILslbg+9oCHj1/BzgP+KExH0wcZDVaStRj71vD5FC1hFmGDODVH/wqFq
vVj68O+795t38t+7ZwPZNOCEOFRmvv3pLOS74I3jYgB5KcIBrrbVHOqsvsfodrIwmN3W2U/Ck/tj
3ANLAoLj4JNnQdpiSvFwxWzJ80tlhv5tyOzvHAnpbIYEc8AQWSF2/egREOO8Sxf76NA4hC/Maryd
euo0nFlyn3QGUsa0MOmIBtzzsNoWWWCQEeWjcEf5LofZ3TcRpIXBaRPmhrV509qaZDsP7njWfSsa
GZwmfwc380FbxGIVTCOGOhg2OW24bZu154C4aGSH5BPMBqD2Or2C/aiuEvTFzpz7hwQWK2USjIB/
X9y/bJ62xSl6WSO8gs3PsBkvDJMUOTniixkzQWRS9OpyueGKUe4SpCnEYEPjhQAJPp4ZhEcsqBya
B2tiTX/xYZYu6uc77UpuMj0Tl6Pvp3Ilm2pD1hV3eip0dFd5QLRdqEPlQl8VmgM60yFTyutW0QYu
kYyGVL77VPzMfN190YBemH1/fhgWHbJewr8ttXRV/ucJ6sTct5A5Fj0hdTaROFheKBd3vzkk+ULa
+J2emIb1tpCjs44wf5Q9gxnl5PODAf0Wr0CgWYdEA4+0pVUYLtQzk0S3sQpOZWVQIzrNW94Eei9i
ZDICcQOjKH//xXX9WweIDj8MOBiErmV83gCdUsTZAPt9FY02oru0KNaBGzwB0A4WCSWoiyna5YUr
dgUxEZyy0TuaaDrbEJebYebRbTJ+uPFmNrvqVUK1LmCtssshGTeNbJFREA5EDEzymLtQZA1cz7xo
mhXvu+72pwO4SEGg+J6WIbkUg52xsnR2hCOh7qXDpfFjS1+PbY3uZWROjtVoH9K+42GXzjclImLg
4ps0S52HQLAIZ9X0G7YKMAddCYq8ml/6hDBiyAeXuZGvkHTrB5fw2kkX2xpz9QPGb0Jti0Nt2Pm1
M49YL2t8IO7MwXC0yZmYJGc22qve3FzlISe5LsQh1aTGi3AHH6lndCXd2thVStG5EEdLNMDYDCPb
V/vgAWrMre8P9doRhgEfuHTXtgFGP6YTohmRkzqPsaDlTOvkndyRtDzvGjHh3gFSY9v0KVUFxpsx
foPzdfausbuDb9NTioqeIkvOXfYqqAXT3MYZ3xbk7kYftMr9Bdw63FDN7WhtrwJZYViCL0paRjbs
8oZmVxTWxlbYXnWbB4mBPwrXQx+W6AQ4fEAkNF6aBO1IlVbfOqNV54hufOYG8VWTVd8WqO1qVGPx
Rf38G3f46VEnhwnqJNuPo/jzv0+Xm3kOeI9FdGqCZvAakm9F3amza8eIWxMkUT5dClD0d23D2Bqn
4iOUFO9EVslEF2TaeJVnPNrwkfGeWOiQtQFnjg6Gm/Ufg4fPYcgAbkirJkg1xLHoo+Ec/An/mbUP
TUPekz1Fr6CYtno0bIJ9EcEmsGvO0QI0yn16tFUKW6Ycx186bxmOV+h3YqKHzpk41G4YHO2RlUFg
8N7uh8UElZNeMFb4DeTJbW1xSTmB32gQKeDzcG9oI//hWDWtX2D9ZdCXty3oaxhFbn8VtW1DrLgQ
h2BsTwxmnrvCry/KAW9mupgoywiO1Gxb91W3XK8ZBmDYiBcEcj5evaHe1wN9WXRo9klG5ETFkZt8
n8KXGbV+nfbTK9hJjH6B48BhJvEuCGALjGq+C7zMvCLF4Kvt8y9NZwcHBO9tk/eK4X7aPtkfoYJI
fEZWOamVZdHhAEwKli9iwNEBhMC2475UqCcHNzxHeKBupqa01kEBWzxLVXUwU3Ip6qk4Ei05rmWB
JYvSm2h3Sw27AfvpGnsbSmR2TRyB52T4KUdFikxndF9soH9px9oL+9XzLctkQPQZUlZnYuwzpkFo
T9NoS7TCJXLaZ/IhvrfkBNEzRyvCXSAJsaojGmQ8bHODOx9P3etkifAO+xRQRhB3fpI1Z+m7xU3t
p3eekMdmuTsk2nJ6UumbNnt/N7WgoxG9IFgnjkBEI8eaOn/pW+uHpILLpTkdgJWGWETc7wKP7TH3
2FtGer0B+Sf3Vp+t20x5+yTA1aSymXw3DYoxJ2I+b0eLGA/jij5cduf4MFB4BR5hCRGu1qTD9ot3
z5+vUcXzTSfUtZXjOp+5p1FIy7JZTF+KU/F6GKCENupFC/SPSZ88LrYSvM9y3wtFEFF0126jZni0
O6IdBB8eDfj0RUH5m3f6372Hj8QskgOBy7zgc3M97MN+sHq8uKMVPtVT/xSWNNeXrCsvgaqnyxCp
OkEk7ALg53pBFhq4A70d05IPNjhflD3Wn4+KWqisDPfp1FBsfDqeIIhXOkpSjt0mPVI+cLMu7Hx4
0rQbk+95kA204ys0rvCtiPUNNxmKuVUT86GTPK8OIgjfydEhCNVL9o4gGltE8/1Ik/CuNp3jnPic
Ynj/ke4Rb3WAbp3IamoPYdFrnYlgIyi1z0FGOCNVtAwsqApiE6v8rpU1yqigugzT8PDvhWH92fTh
W9P1wSCB1s34DOpdcuMx6dGNU0x1I7K+Vp7yjj4Gyl3r5zhWy6RZTw02VPa9ZCPyLL3Jw/m+6wqm
ImVJekTy2E4qvU410UkRzZFjlURooG3kof1MgdGpVxMDfO+19hOt7mAHrapdJ2a4D21wWrVPkP3v
r2eN33vKpy9ecn9pv/EVHabK2EWBgfzut/xPCckIgJxGkHUoztxXw6UTPTnDzTjXDNaW9vI0q4sd
xMPiDYCdOpc/oU4X//d8i8I3sTXy2qp9chl7Zz6KeKs6oAn/vhHyz6qb59N1DXiiy/4mP1XdTV05
2u9pWgAe+sYZdk/KTnpMJPh8IlIT7SZrI4roUfEk5hLLSzeNjzqNn8xlMMyZZS+Knt4o+Lf1kBA2
nBNLsO3cuxiF0z71JJGWvvjOC+3070/+lwfZZV9ZhoHLzoxc5L9FhKFdZMwOD/I0w3FxIwCo8F18
THMgHJx6yG+yUCHlxiC16Ad46mECWQBnu+JkhTAFv/g8fz7IfB7PcJZ5ustN/9T+yaJUSUNRoHZ+
7RIcBvs6GXDHIiwB0juaVyJEJTCgQ0/HmhiyQb6SQlXvf58Hfg+v/ZnRlpsCRKCL8MWnk38caLCu
2hIRsyFtRqOfFD8mrMssh0QF0Tkwr0JjJOjLXcBv3kvAAXzPiDjY9It4kcKnOHY7q9LfJkM9/vtz
/FZT/Hf7dT3avCig+N787dN6cyAVKfLEqAyIIiFLCa0rDKLraajng8j8fC8bk96h8jI8hmG8c+w4
B1vH6HqYBwZGBllujWrvB3MZkzDx3oOL2nVzmW5VgvdwFsrfJz6JNppR0d4wn1wKHnfOzyOvVDAT
aLitStUbtBXZtqvArQlSSVA+WHsC1a9KTxdno3EJ6s6aeTeTM32Es/HQy+RuWip3YgauczCcGw9C
GBxhsEkiLx+9gBTYsnDJOIe2t/ID/GmVKEMGY5Y4kZgjd/++kn/RSHElfXYWd1GTeZ81BihJgijM
aO/DK8+P3lPgyvGkMHc2NNxo1BXI6C1S+whcGAx7HQ/FLXC9dku6XnAO8EB/8QD8nid8urX0EXya
TpzhWWmfHwDAkaCJXN6shCGTcrehET7S0Eeqbtf0q12io0Cj4pYQxrJnJ1Nx6NM628SGxSlSdtEr
PYd7PCMfusoHbHi+vrOAItbCTs5xneL441zGIDwNzmOeBcTrjDjMhXMLh/OSdMnJbCd5IGIM8b/V
NshI0MsO3t0UTgOga3FlebzfJuz03yKBBN5KizfbN7KN3ZQNpmnPXluy13sVErllpOG0+fc98/98
CrlXEng/2NtlvP9p9ZPqbk5xXYLzzpV7FLMNsw0j5dlQJjkfWcmeQa2xHEOyh3lyGMUMNq9pcoHT
Ch2sCEekPMpZNW55r8no3hc1sYbVXINez5u1L9+8PrX3lC4LjMX7RUfHPBqp98PKPXlism1gaOOl
GkYYI+uke+nKMb70iRtf/Mp0dkGznMejkTF56sqLT5phbbeX0W3O6JiyQ5j02TmIsuwMjhdWvjfG
m6jO5H3v8BtjWkM3bTw/YZ8p9ujN0w25Rh+NPe872d02jeXsdG3iJp7I842nYOOYrbMO2/Ylabdl
Sqe5dSRkGoapZ1O2T6VaOP3OinOGWMWwPMaTVTnlnRuBZ/T00yyVfapoPDJSRtET5cXWd5II1Jca
9ylFhBU/yNZGuiu6M21PtIJedSjduD7J5Luef8T1Mtcr6oJ8e9/Agbf8xbe+uO1/6cB4BmpPB/0m
+579WWIG7iP2SznATtD3RshcwMs/rELcRL1ZAS0g5Qkg2nkuoIvULVUYicZRQRidx7nBi+cVmPvp
vAAr2qrAKYeUGsMhTJDgDtLg3tLIzn/3qYgIxYIh4THGXvJFpWAu79P/Pt5LFx1IossBwUKH+t/3
LaISmVQqoFCFjLen99If67TZu6PML9HBmL2TG3j3JA5tgzbGStcHmCYltaq66Mger/iY/iahtQiO
sXhBZpdd5bH3/u8n7C8tTTr8DhNPiksf7ein91zYsBviMxGo6oDZOmL8Rm6jta86T2GV0gM4NyaI
GCIyWCsKdwlP0ljCrwKmrL+4ZMsV+XTFFtI/lmdUmQqB5n+vmFPZ6eSXSMdR86wr6PVYUL7YdM0/
xxtsJcbySl0auZb9e8v5nzKz8tKkwKMNDmI2OmLbGSEdqDTGqyoqxhV9i2rb5ZF9trCAb6LO4cGk
SWKgHUe6Dg3aDNJffl8FV4mlg6s6obYGuH1igIkhM8xLeWgtsoMo4tqVxaN6pfc9Zc6VA/mkjJhq
tLqr2GlLtIUWJDdytaZ31idugamkYz5UFQncFU6/dPDPZI6y/TtlvzdaJi5RTNO7I3fvaZoa4Cym
dZL9QxMk3dU0ttGO6LFhNQzW62BzQjFbqqk8mtexj5/eor/m13yAyG6xYyaYZ1hsdtqYR2eKN63h
PI2QiFdlVp7kjNiyqqATDro7ki38w6oM85CDtl3QybaK7cuYgsZkrrpjQwu2MFjXFs7ZE2USpufw
MZwbhDcIjTapL58al9UVBpkLSq2Vx04Y9wrv6Tqr9aXNObPFIdBDf5LZLVlhd1WNS4KAMZCW02XK
UTd0bZKSUsAHT0nHmjqkUH3iXfp8AAcD0HNLmHuL7iBh/46K8F47J6ZY5bGPzn3pR9d9Rote9MGD
GI1sDW3jpkcndCyCBv5kwumhMkhMsCGWnMGk0V6IuJ5r8KjuTqXEEPFQOORF5xfEEiYok9k8DwA4
HZlWBHKWxllWnlzZlh42NNTUCZuxOtVswNqzxX6US8S2GLKvHt8/d5nlzWhZhsm9ZpLqfZpCj1h3
hs7VwLgc+82aNJyouf9eu65FXIdZrsz3FnzyCRiyRXyDEa1T2G9X6dSQgwj46eTHiy7WYJyTguBc
9HCcCSWBAI1OUkgtzRUjRphESCZOLJhmPbSes7a9/L0BGIwxZO21vaBYcLzVAD10j1bmGupDc133
8dmZvxM4B9eXCPvYeMVJFi7u1Oxgt/I6cgmMl2N9PQR+fSd8iGZ9ccqlAvhqtZd8WnexjVlOFfoU
Zj8ZuCUYtnH0rgYjZnJaKvMmqI6uFwYne0i6c5iwhfJazleIMOVNDOPnhlACwCjtNRzVaRWR1H5t
unVxPcvyBzGZ1yNdQoRDsGgSVWF/md+MZgSpZccLUpBHW5GCkZqq2fNWXlVDFe3KicNf4KMK1McY
iCY7p0LRh2ioTbxNs9i1ejrMcuG42qBaVymqHoLeZ0JFTQ1MubgkMYyquabiU2UHM2rK6GLRAkeQ
RIpdbQ+MikuFbAAk2FC696ZXIDa2xnyXUfnQJBw2qvQp6kCBHAeEN2FlqnPJ4fEMxUMjVTyng5Mh
IiDnLySf8ouzuuWZfzQkXGvZoekMWf7St/y0V7uVbqckZj2VVRdgvz+andrUhfncyKzfdY27dubp
PWxQxXhGCYPP0QnuT84qduY+IWOe11YDhsPzu6M14L8SUESsOfwhC7pKZQTDyOq5dkK/YeFnxFay
xmF8beNGzNukQECEj3zjA1tYx211aybBA2XoB+j0uzDQ30C6hqu5u+VFtich4a4Z+nFbBo1J52De
xlb47ET8xOCFhlVyJE0BsauiqeOz9BlHtZCL072YuAtAacR6sotdmZrtbhzEB556Y+vMbBoOYqEU
lrZh5MzhYkPs7KY5pG4S7sDb4Uhz1B317SqIpoPXZA+Dm3cbHfLhcTozLBPQJIfHIvB/yqmRq6QJ
mkVgVK5iR727E6601oFlAfEM3xjkTAvOTjZbPyw4kazKVW9weRBYVRUzd6ZlClIfnpOyeBizfitS
PGEwDcId6s/lWhpvZYsrtWuIHBZhe/YeI4RGu1yhUurm5J4zz4R4zurXYxlSSQY4WWoP7wptvNCy
XxrM0I0JXhk+6bo1rXEDSzim+Wq8kket9gBTge8K2FAKPowRkQ0w4fCHtDT54RYBEFo6Jjc5c9Ft
rAoD3Z7ad5N7XbkxEBYt4aWQSE024Ss6wCszFBfhVbykSi4O6gsfkyCnTVGfuoExfD/Ra0wBQ1p4
BgaSJFbgLayNWYrv7EAvUwbLwK7x+7aA/AqHf0oml6Iwdjex49wwab6O7aLbBjH6WyHS6zhKabRG
FgQOEZKAIN5Qep+DXG66kB/DWQ7EOrmBLYAbIHEo0PsmnDfk+E15B36N0ruEC7ztdfqie/cB9v3J
rqIfIpSktCiLTTX6mfi/7Ca5Y5G8+B7fNjB3tU/pH2eJuWpd61vQDLA+MxAwQlcfQ+NjW2O7c0KA
vD3mIsvxEcSmz4YVHsi7g1kEC3abF6Vcd86t18ZvZiwu1cBX7Xwu3Cz6n07cH0jPrpBb8m/M9GLF
frFmggbAyaLlGenk11AXXGA7h5i3bsALSZiZtK9A1oEJjTeE595oE2DYXDxEQTZt3J7hSsNttxqW
A1e+Xyv3boxsfgsly3r0eF6SMQCiQb1oKjgLOJI+ZKl23lifu1aWiMtJi3YHCZKmiM9hU4FdrF/D
Ob+aW6bZbhrcJpa612bG4cc7J0ZVML0iZko0iuAj2rOr2T7omDgQU9ICrbIZlJEj5jWdkoM7kN9g
8XPQkTLac5nV+R1HpJuZPXEZii38K5qGefAyV/hYjBmjZZW3aP4yRA5F9DqatJWn6PH348odhC/o
wg0LY9xBjroKQp6k3Fse5aj/5QdLQDwwj7n1kOG6NvVBcC/BTPPwXLMI9dZtSpSPRM3DvCUhyeZm
iLS+0VX7VqI4hBn4E28IciKTag1Xzfs8IHlBcFzeFqDLFWwe2qKhu9XgHh0r6zZFbOTsJmJVq+QF
9Dm3Jbt30P3Rt4b1xUPp830UlRp5vNzp5E6R4L4qIKh5IWnbRD6y3aYvWcivHaMZChPcUj8xSTLw
o32fxNsgT+4sIyIEukSPgchxpef5J4HeejMe0G1A5rSK45jYfJlgfJMNV9GQxbPrZOcxq99GRnQk
LT0DK3vr4A6vqcopGPsPXbJjQdy7xrO+TQu0bwGJ5pg8ur3X2z9VuR+VIK49zdgwdfJglOTc5+GD
n+qHyoOqD3gUx+3I+S326zV12Acm+fvMbZ7yud/2nqB7P1PTogW+kkZ0VeV8W8PlqhNfO68Cn19v
iqeqtBT6O9r7pSfuZOkepoHtNoMktLmUhWDhGt7Mj1pjJDY3MMFZ4jRPVx0KKRvJHLeUwLY4ybFD
012DZ7IymegLhl5rVKMtECfs00WHeYwdfuf6I+PnQjOU67i9QVTs7UTfOQlkjwFvoYBVkc7pQ9mI
2xksHlEMQQU/5EZ0KtnURmjjMMx/hDGMWHqG/maq3W3hje9lUh9QdONi6MNkPXcsNjOuboVX/6o9
lqxhZVvT7hHf6FNuZ4QZTKzUmEysIGkfazZ8uIkl/pWSEW1Lm53e0Hvku2c8VPAceqxeSqT7yHsu
Ox+MWIo6LOwECdWA/4loechz+R2Ll7UJsCis82o4l3bCy6XYTX4MKz5kzdQwh7WnCQQHVLvpf6MM
RpLa+l0pdbUCHcpSdbWzmlBQJT03S1fEkDf2syClflPL5CMbR8TnEZtpMK8Ho8cYJBsPEZ4eTr//
wu+STWpt55kSZdE0Sh8ht8ka4C49Ukm/Y/xP1g4F81qb03bEj7CiSn/vIZVtkyG9mkPoCihKJ5QQ
827EC7VCnnT0W7PbglQAalz4v2iDnQYjeCR/Hrcg7h4l2AtSg5uat961mXVXw1xvRtUgFw9v3MB4
qQ1hs0+C/hG9eqEJR+c0oePqmgBP6vJZKfc7cdOQgM0JXp/wSp6lfRd3b0UexuvRoQD0p2bY8Opa
o4OgyqHtlBgOs08gdKvCT2+UrFjPps4BQW/ymoZJ284M52z4CMTMBNFzmtFkDJ68zHitRxajqcOB
HwLgj6fbAz23SbzyzaafJIoaHS1Gh94HtRSg1DKA1Kb2CJJ1zkiTZ1ctW1wkXWU9t9n06odBBFhe
fyew4HGaePnbeYheiwfbCEACx9nI7aKFNJhGeaidEAYjHJKiBmI1k4m75SxBMyyDLTVh+iLTFzqp
k9TAI+W8kiWHRgeIZewQelI5mOlmWZ3HBMhlq8DdNFF3I8rKIaIDGRblEDpGnu54JmVxokSYLP+j
LqsXwx8XSN5t4+GhSUkx37lK30BDoJojKXPbpvdZXwdbjhIfKXhb0Km8UO2Mt1yVnd2+UXsKvoek
szCg1G/zsKBd0+K7sGvWRoPVXUbet7LFC8Xjh71neAOzl216BeTJYs48IM0gm30TOTddpB9AhkLw
n+DkQMDbaJJWtox7oW1SwxUO7nUUIOus+wmuvb/u/fAD4DrRkUv9YO8NcAUrlsCzE1TsbQqrhGAJ
g7PbABgiBcg19+AWkdSnqUdkMTor1mlk+s8aSmunepB/E/eQ4+wTLdcLedIEMaDFyDIDtL6g7vHL
+gjHO1lVMn0bfPRXJt+YNAeqKlxwzENA50y8JGQMhtPns3FEJ16IFmUiaTwE4colhiLtaEPP0KfN
0QFNDoUWEUB87GaYIm4c35tN+uJavEO9STwS2L4NqyXYhaoSRqCrGcuSX6DLDy0G5LtWcm/2ctz6
87tdVb+sIjJ2VtbArITc7ahc8SjrBHmUtc4Nxhlz3uTrYRzZ24ElTyWccwLvhjakfildfYSVRNA5
DRxytdnR2NBXNFJoFhf2a4aoM2RYdJJe3awBYUbr1siJFtEkuU8+HQDzLqnAZI6MSraOUqeGnjph
T/CzywJAiJ0ZR8VEJaoOFh11SeCHTizQX44qd834yzSgG+jS2dVYbTYcGsmPGl7LsgN/PXGiFFO/
g+2CeMIxYlQh75UOw5uqrAg/82DaIbMhRxtockWw7rrFKlKF9YGZd38upDwNnTdcpvEHo2K9g8rD
OKj2d6YpY1CM7gbgTHFUYLF7TqkrOYGvGiosL45dfw9mENzI3Avo3NPBnIks+C0KDeQdc/FnH34w
fZmYOGsNjSQ2nuiqnRyTSNBOzzRyXBJ3vPD7FGcno6YZIRc0cOqHexkl71nFoqdvD3nMHFed8T4E
kKknK7d3slCP+Rh9tDEJifXsX9mCvPCoIQ7OoWLPDeCGTr4f5vKDk9BNmUiy07IanfIIo0LU7Xf+
x3wF/MpedeljkGpj1WACWzvwgNYFZrApqEgmDOC3teqOWAhA1LUgZ8gtL61uUI9xq10S6hLXfxCd
P6xGkw2ics5hiEG8GxrqkQkVGJyTugMmmgxIk3xNHHk2sWNxhqaIZxedjeYDQ2LAcREubk7HkN0s
JMSRPCeKh6Z4zGwQX2Rov46wGddRC+O63dJDDi8BI52i6uyNygkqtnvn6GVI+malwcfRyhbVMB1K
Ig/Qtr/1vqMQOmSvtZFQES1HuHAknqPNSEH1M8IEYL0C0FqlSVTR5WK77acjTS3gicwLi7761bRh
xLsg2aBePRisN0IEdrPvcSGz7DkfoCaS8bNzyRPEdTaRNVgdW3K1VgGgEdcvv6d1KDkCkkKI/+JW
g2/Y8YBku962X4G7tZwnKVxm0/zRubSo3AmejYyJgLKxnjE+D59nc/wwRlzfpIpxYU1MRtVisWMz
QiFoMvHQP1s9teux9w7ZPIPez+KXinguRyXVyu4epqq+H5VV83YkiUBNpCVKF1uqMYqreImlIB+e
0ybuyzCsv3GYdKIBJwcsrtwZs4Mhx6MmKmoVFe3FBUG1idzgUg/dpux4//4/js5jy20kC6JflOcA
SNgtSdCT5e0GRyWpgYR3Cff1faHdTE+PurpIIF/Gi7iRURDGhWw3SEpNuylLaRDriQaA0XP+a72l
3cBNhGg8SqiRM44S03cOQz0d5mGkWg2LrrNQ72Lycwyw9HLBtzSLiIs0Ld0gDUn6Q3rLF1DkgxmU
58KK7fc6CP5qvlob12sHDlDKZgiPJ0c+O8UWeESIWuxx08L8r/H/4j4giGVwHDQTlk0lcxzL/l3U
ZnCz7WFDS56BcvxBCpRPW6be3TEFn8o/uaKq7vQmOJOe9tPMWZoYQXFIoEiIlE7X2QT+iYoN83Ok
QFKIt9hqIE5YwSvAgmkbOfNPmnWPcbe8W0OaH3q8r5slwQMdJW3B6tK7e4xfSNws6YZ54YFzopsu
LM52v4sIFgS8EYoXaH87xvKtu/6Py9o72R4G6T7TQgDkOX1gYVhtK9WZl2bu78GrKbkZWSO+coTw
42hT/d00+i2u2NTF0ruoedkOOeUAVYvMmfDQNjVZ54T44dEq+l2isxVjXRAFWV4KTMm72Zx/ZTnv
Pej+MEUBE+ZN8ZPmgtZwciDCRI0Ugzz7NgglyPTPTc2fPECA3EzZIZV6PCQB/lkJfthO9M5tWmpk
oMsFY1WsPY+3kV6GrT2LdsOAFK+5EHOG3F3H8e8FjjvjsAMwp47ni/R+DV6nzpmIvjtun6eItY0t
eMtOVYP62uonDszvaJUkMqdSXDYcLol2e0C2fO1L/6cufy0dw3IZLN9jHT0x2febsY/PLcaAvQZl
qSTNXNUIi2fAPJC7HF+MWj46cfSrlM3FdrJxk9sAElsNX7vXB7tUKJKeu22FvHGpeiuNeeR8qQjJ
JfzOGH0shVWZy2XSPyQe5aWLxY1UWhdPCbWPHXYxXmreut58Qjh7d2NcmnxNSJMk3pkXJKnrGDUQ
IBsRkz82JYsDNthdUpImWZR7rw1xsuvioY7Mn4I8cN/HfwKws4bdP9lwNgEghHXC9apvtqPbgS/V
mwGIMP0zyOZEC9EK2nXPFfrYCc3MfpRieULz1HTUgFwa/flgldGpLMXDVHiPtdlCkzJ98PNmdR0r
RUsVdW01z3kPyq/ko15g+8fgVs0o/RlV7e66FFyzV1DH0/DtTh77yb4U42Df2MzdFm4X+MizUx1k
2TkWPnb9+FZOXrDVy44ezPYgjeheBrC8OniNvoyejKSyNsxDOT/nIdXrW6d7aI1yOHJKssb1/AnL
ZXry7Vkd8viT71cu99NicotvwEM0wN6oh1qTc03KBJj/8YPmj3IU316Td36QTBhrSqKmHW2hvu89
8w77aXKgltNrVKIeFJmB8DvAe19K/SfNx5tXeMe6gPKYJNbdtrOfKBt+0K+NY1CynHFba8GTnTFg
l+XWnLj7Oy3jYx0ZzZZpHaAUv/ql+MK4xxVE7P1F/+biOe4te/i22qUluxzTNjbJ6pIzbuIFtM5Z
7Sz7QTL5D8Z/7fp3G73+22g33XeN5CNtMZYYNcWizLccJ986b7ybo2emU9l6hJTKlXA3XQsAkOMK
eJEeWXvwUQ1JDkCFaZW+OxjKKBleaArk2RUMbbTcZgeyvOzJWx933QdFfyp0IrqK8n43ASzc67r5
ZRltvusX39o3rkTxjkIzaCDfCMlDSd9TawEcs9TVbNDBJle/9Rb1th4oGCISnkGM+85NKyGK0FJN
1Qf0xTgUeUpVUo+n8ynM1TBu6sl6GrQnLmlFDUI1cZzJyJHHIqaafUo1rQIoxmkCYi5OVhp/Yta8
wSeuUUF/s+acYzVh1hUWcLBGkE73FvRf4wUdvBFryqeFv2ilNIm73psNu9VItsnoD6GLi4qVqFXt
VO1hIRz7Q4wKBlbRvzp9d1V4rxfa9yBEjAS2qScsN9RVPs0l1mAjFhhuWDW1xXcQ0QMRJ4Iz1W92
uSe+PDgvuKDTH6Zs4+yM7QR4uTOozJp40kzHvHt2c8+Nsod0i0OhcsFZLITm0hydgouhR2eIfeNf
GnYpONOzZTV/JjfNKV0vSN8RSaIiFWJ+llQIHTUIStexfpx8sbe0pzC+HgLLeOaouC4zy0ec643v
PmlbPSlqzhCELK4K9qrz7XD4lCgd7Fb7ejm3ZnBIVQAu2K5PnsmbWE5zETYmShmcx46eAMXlLhJ3
L0OuTuOHWdv5XhhOs0/aHB2yrNJvuwRRVlNgkq1moD7rPsWWktSChlMT+7tkBHSA3fnODZf+yZm8
39qN9lVQFFtrSX/IZTxPva3DVZ7iEGmvkhAV0/OzWVFyPcUXi5ND9Xb1t4fCXTdhlg/f0AyKsJ3Z
2LFqlFfekKHvtNNWk5wU31Zc/RHe0rE/wWqPem2vrvL26GfppQNyvdWja4fA+TuroUBEOZCdps1Q
IHVWic2upMc45xXu2V2Sh7xuzgvTCBuQYtwB6T/Lflh/yShkTgUH0TH/yll/BYpJrcltdyuM+Yj0
/q748tytVn3UufvNAUFrESjSQnJUtB2PmEtlqJDour5ja2p8PJSvDuytgLCSNAKS3+K+q3y4YTEB
HzHYZdg2N8qxDhFxdrOiyGhwEU60eGzK+C33fkc2ZafkAdiH43TzCpskjsMEQQYUvRhQahMFV2N8
8GnW42VaigOQwaMdw3YoW0xdrSee6qGDtNjxT/Dn5Dd9oPdBNuLgGywwyo7cCtYt4IOSHnehi/+A
ezrUg6a/IGbbR+C4Rx6Dx9wFzq5o+g770fjI7GTeu4X/00HhYpbhpr8o/imUN5hbBqy/bGxfKRSw
Ljh1OJmyLuw8m7zL/NXMimEv45RtOMdhxjeAWnqLQQfxtvLQa/NL1AYvTj9ce/9c27TqKv7Zliho
kqHTK8G3syvNIvQxUrXae1voXgwDW7NXfmvc/qXKVuNI5BBJN8l6jyMlfUJio2ODxyo0sL9jrFVh
NXp7ntNz62jxjsUYZgRJV6g5bdODnTHZDBD52sQ9DQcz7lVD6+bk1ATe64H7sspJWjmlIkbKyLmp
7BS9mkheZ1vlLpGCumRLvM0M7XFQOuDQqjwcS5Odd825lsGetyfkEt7eFn9gESOONGvrJqud0R1D
UsIHk5cMNBE2oe1+9gGhTEa8M112Yc6anJd9ep5bIOfpygqadHcJciC8XYytdxx69q8Klv8YndDF
H+zEvBnS+lSlri+JiKkFcbxn0TaPeWcPcIG8nK1MauzTceFo84o95YUAVV33NJi3lO672oxneBuc
mPh2b+BSP4p2RrUfvx0RpFc1OweYkfG+sdnmpKPx0yILHk36ahEnCdvoRJ95xf2K40wRxHSupjfu
pnVXEVWri3+avn17eNTN/CsqVQPnB0AaDrCNW9jRnfgEahSdyFWf7gcdfEwGB4CU37oTYsOi1biw
pT+6YJWPFaQHr1mOUPGC89z7v3uVv1r+reCvu1xXVYV8AnN8n1j1SQ3GATvoCTt0E2K2uPQ9zras
P5jsnMBhoDGjGu1ZxlKoERnPaOxhrANiPkd7YfKErXtx3Tm5CVr3AjrE+wLC5ygBsjrcXLnL/XV6
syJY4f40qesxsi73LIq/prbdgcuEBufxyJKejJkL/P+apGARbPPTsbxDN7M4Tnx8skc8kMahTdyn
yE32+STGPUIXGwbXkBiHUi7g8wPXA6AlSNe7bhZ0j48jB3WnaetSNQnMYNlHdUqCzdHvATmfZy+n
EXSaIYIazh1Z9KhNNBrHWT4sP5+ZCN1NTxvWppuZnvFonZWYsO7V+RuV2t4hy823fmnMy4A6KypK
DWG8/KFj4KKqGhDKmiPMpu/FkD9BAQ7VA04BzegryUFk28hOm5JUvKtTh51X/WstfIGeUsP9tE8F
0BZWaEer5jZpxy57jHJ8zXxB0Xsb0uv3WgYsjf1eIG2hPUBO4zsdMAZh6Ccn0iRXni9eOSlL/Mm3
sv0UyDfSeWSX3G88EogQQ/YyJVxVcr4s/GKI7zA0mdVf3yreIfb0HFqVPPWZfuTwZKmcsE1vIv/u
6proOXwmwQwlUn+rNd08ta9PVZHpbS6RVK2M9ambuDtnyqmc/c/H43FIWvjL/ax/u2nWXIEFw8Hq
+d1ZVH6DFt0Vy9uU9fYxjUPps+C2c4KgUgoyLv6+t1EYCE0+a0w2W7uXD7ruv0kjPuKBAQlmLGhu
88QqjGtym/h/DMCYpvedeyi+hOP2c9X9YT3GNpf8v9nKz8Co9Qb58T+YBdeAWMaRGQjlEajy1rF8
IP7Uj0zSCeuVnzixGHYBc20Hu3a3JaXbA+tWDuJmD2vijaResOcAuSVxke/BQnHuZe4jA9dlsnhy
e98iL8oLhA0Fe8B+BrlWrrotBRXMVhnHj/IhsQ55fGR1BkwqsdNXCC+k5/sHrJOoQP9AHu5TWa4r
aTaVYVwsc5g34xvtbqGyITotqvysbazcZqWnLRUF3E+Do8EQDd6ccJ09IUYRmgxzgMCnHOaOx9p/
i4K/w7+y9wf5R6XC4ttmbZcielHs/IihNlSqrkddMu18oeptQfsfID/xrLrgaPpnatq24C+yTZaw
c+Tmd/QL5wuK6H8AhBL2493BR1vC7E1xn9pK/xv6ANGwBkCRzG/IWV/8vwH0teI/mgjTDQ24wPWX
bcXTPpvOwRtizf6cptYkAk9ocw9toiKkFxSTSIsVROf85dJ946mDFjzRCGNTbDtM2V7Kzy7pXg2N
EJ3iF93YFWujIve+ogbge5X8V1bN9NXO9onw+2vfzGtjgfWr7+hEyFjSUCL9q5GAEr3sNDW3Bblm
NQzRkECLmMemKo3L7zydIDqZldwmnX2S83Mhug8Man8q/vs2Lw4d26mjm0L3sKXJKorUHG82FMHZ
nVFH4uE41fVXjhHgRL1ORTHTtFn/DFsF2SGOxcG1hqtnCoKa9o9p0wiB7Ne1To+FpIp3Uc/fn6TZ
n8YmeaijhLO1e2mDi8l/6lui6BWJDoNin6C7dKZB4bZ6dKbE2AkDpTzxKKAdPEnDwyI1tRj5U0tb
mkbl3AJBLUHLc2tJfImlCPwwh9gPzjEb2++q4bFtcL6xAW3WfpoeFGLoWOKgnLbfj+PH5M5Qykxu
ZnrJD23/I0eea7PuLkqyzSRrHYdo9i+s8DHE+zujHbor1K1KpeQFDUosWImfVLC8zoXxO6JLUSAD
bJU3Gs9BIS68qpj3VPoOPeMz9TsqQK3y0FU3GFcfgx88ZRq5yMDSu8ksuV262aODj9+EvT5wRVtT
Xq4zNuxIXSwi6K7USbcz5G/2TyaqS7RuRbgmNylQOjcvUFfYc8LxSHfsB07cYrnytGuKOXKDLT3A
pyyhwDlZWp6j0YZK154yg0JOzWbT7YxQ417c0G+YHQwJKxklxA5idveL/EyT5YKjf9xUImOB6fpP
3sgcTY4BzRKY9S6QBZcmxGbdJCF/DjtuyUdc25MmZ9Ac7SLRh0XMv7F79E6G3y3K6j0UlSD19dHu
6OjJZ/y9mY8gFU8EQ/XMXZf3S5DDf/JmygIqpEe1aoTsuM8E4CZWfBVp5nZuznORvebm4LCSKNnL
Re5TPJk7R2sENJqtGGkkgG/3SnQax+xYb+U48QEmy2+3qPa4nZEEcADtpNlTbEfd3VbLkS0RKudo
E0BX3XDggzD23doeHPX5F8g/n+8XhMoeLpEsHR4ZULo67ThODTy1fZcDlvGh6Hj43LhCM0VbE9+c
7G1kFY6OZX5zPxK94rxyeQBHnZ8DrEVUGbE3ooXqvVBRs+f038wT7+qmZRUD6KjYREX2YETynffv
oTehoMGS/64lndvQz70dDsCaryfv89HBC2sZiL156T8PspoPdE1SW6u6GdHXxVhAJROLREQ6zPDO
s0487rkLX63avzOa9ewL8mDfBdNtchs4ey0T2xi8EeOCw6Fg2fck9+V70w04n6hK2cw5d6I1d3vp
6tE/N+NnQTpoy/eKJxl1hJYk9yaixQhjz0ioVjfXfxjiePclcweue1kdqtyp8TQUO+B1ayEahsLB
VLwO/HnbjQvqPeRuFCT+5vqD5Wp8aKk5Tma243nzbgYVdRNMDQz0Jbphi52KesAjflS+9BZ+ytLl
LOkFApSNE65t5vLQVMM9mKC7cskydxMgMizZ5Vqkk2/jSaIUJxz2ESnWAp0wcrH8uA63pKj3eZr4
bGNd/pUi/hil/7eIuBKZPeupJq1eO8wyOxy/Xy77hclAUFE+3a+p/LTzyqV+vg1HQBFs4I1oW/n4
xwoIRpThrb1BPjXcFFxsclAblEvy+4vtCqxOYq1uvJ5y8HLAleiWXJOnMVp5qThfsN/SzHGEWM/P
6vOaGeaMqYbqp0QXW/ZhDlpC/ZxbFXoPT20CrwN/BmvVdojufdl8ejGOjTizWBrUONi4BqYYPvhq
nti8zTQhok5YbCU3pmzsEC4hP7XjqbAeKQ4YURLX+sWIhfDu36vSVyPPfUDZVQ0zO0mcv2PaHQeZ
sVnvqAurlg+kFpOOtl9ejqA2DuV6yio+Zfp6wiLz9kNrhiW7TgierjxPvB4ryeoGfhhQJSUdupOh
rKnxweL6RRuuRG7gxs+rm8nf8ZqTxJ/BJU1v1b/29zUEnnDyXviaM+ghzm9cjFa4eenXdPrqsVDZ
tU+c+dKKgeBwjMdB4skqK7HL6CndZDRDr34XcewHjbjrVLhRrOWA4Ib1TPX5qTSrdZ7Fid0fcMwn
26DFG8fNY8/yP6Uh40650QUzQ3Qk8f/i6sCCMIJBZoTlVg4JakmnqFWRhrlJCzhpGFRAo+RcpZ28
ZK9NMr2UOtpbMRKUO2Y7km5cxmXzIfCu8vtHvais7k9iWt/QCgYQyLOxi/HWOa17ohFk2EwblwIN
jOCSOr64uiVTutYcYFTorQ6HCWaC0NTWwxzdxgjSo0ooZWjXkisL/Nbew9OBU6E7kpzoduUU/8ox
YRWCuKipucMiV31acpZhXjKl5auQ4rOTSv2WpX/T7mJPUEJhI7T2psXWA6taSPSeg7OCYolNeud3
U3t2hPFE1057swOApUnMJdBi5481/dOCS1n5eRuafrfWcNk8y8734o3ItgbKtFtPr43i0gF8jV+j
Nz3aA6UaE1Yn0KV0L/nyiJ/+2bKwMygO0oPbZQNnAmM4SCTQNZPO1lfPR+FzMZzN/iUY413fBj8r
L09noTFiOJwMOe5xsJI5Xtbq1HxvUPhGBqRFD6qGsxDBwIyse6jRAdOVico6Dfx5cCu4UzAt0NkU
XHPe/5YWrwu7R0ePbCSAbmTAbfxqOBoBqTHAeDnXD+4k+HBdttibLMOBhtP9Leuyjx68wpaQhUHR
VowlyC/vAlpb7ARsNNChGXSTg/BoyDb8kxnrP85cY7NaBV8nX61HZvXHLZanmEZi/moTjhXh5MVe
aF4mu/BvvIkCAC/QS3tqTZtXvo4L3BqknArsNseVi6mi/fG6+cuPHnqXe1dbkF4ql4eSrgeUQPa6
VQ5Qto63vUpeyXeYh7xhDZBzs0joa6TpV/TwnPi1ggbkYsl/y8lx5HM/H8oKNA3FVSjdakr2maeZ
YSIW0UXUCGxuxUUI2iITjPsu11bEciZADlJWUzn/Dsg15fhGhdDRZgINlwm7AzVA/bl2k2jTssYW
Q4sjIZDlTp3wU9rbWcYvc4cSRPeb5+Z0GGKrbUjMcaJbe6evHWCyUOMrU/ZhPnGuuBkoNkxAT52H
naMQDhyaQjHpFod8aKgdI2J6lG3FsyOLvxit4aZk6jc63KuPQV9j1rt5on5oJu+Ta95/MHpx8rD4
21p6IWQ41UaoMh0igBIPEM1bkZivfYLxU9uQZfPCefJVypo17W64xdTWjN2Gyw6SrzUhPjmItZbs
DgE28ZXAq7f8Amn9dfWzYi10BOz8Kw+cP55LiUvpXJpspMEr7XYWK2ouCMRzTHRozNG/+OFpRsSH
vuFqjyPCcoBNmf+1tU6uuSq+3Qj50cPZhm9sLYIJ6I+9oH34D3WuHpMB5cxXYFoNP/uMZpzEQ1GA
uRe/ZATvvw84y9J8Xddm5WOSOs6rm5R3QhL/KQt1xiES+mvwOQId4Hgl5udwFON5EXVwiB2cSH2r
7tR6vE2L0ZwofzuMrviTdCYdJStzDmgOioCqv0c6Yi6o0civhv8A7sO5lLB0RDq5R9s+QWId8Dyy
qhysYbjEXXkwFoqTJHJvlUoANLCniAU/KyfDxVQN6QF3DG8Q+Cb7OnUfwB0Qtl8z0ANA2gep+4cR
A9KOJNJbT6iBjT8OK2MFM+OVCHlrpfu+dV///QGWo+9o88EOOM58SVp+DJaDey+S44kocR0uPQ0J
CamzUDDcLlTB3lcIQZV3GOV8X9G/xHa2UAJ7U4/KW+qBOBM/WtVw2naTfc+yznoKIutE/Ut2sFhC
7idrzvaL+5F5NkRGUyhIuGJ1+ePloG7qFuHSor9VqangHrtqQB6lqE7lhbg1dgMt1Neopuwi5o5U
+gY9NpI3adGWLo0PyESe/IhnywmJJOGh487GFrEN8fqn5CWWZVer6PCP01iLgjos/ijGaM72CUIT
dcW0CraKudkyVXJEb0YRy16cwrDDHEbfdh4kdoa+ugIRvfZyEq/VL4EpOMQFFJ3/AQqz5p4luX+c
k/ElQUU5WIvn7d0WsoZShnXCJXpLaZZnDFtgDjR9SjQdIw3sSY/tLqdQ0LRM8t2EkbGk+CqBRR8b
JNkyj3BSikesVsbJWkn7i5I4r+jC3EYl9VTdFASAQZudytn5kV/YrNaxjUO25xSZkxF6mkLSHiIP
Nkjwl7XF8J8sqTpEUY5WYptUp1YtdKN0uFaG0GxZEPPqzmWTUIujM9Jnw+5+CW0rLelYFtQIP7Y9
LZ1DF3yrzISdnMbvQdlKEsHm1zAPxt5v6ncNlP1OShn1x/ceM+R57Iq3Uc3TC2FvxFN4Z7QvNu+2
57/8Y7o3jv8f+IZya7HljVHkr9qyCDVCBRkmn3dCzMdqxgRq+hZBKY3/ZNx/70vFWGBpvi49QPww
GrHmz2bEac44+wlE/ZTT5TNP4I4xmDJCL9w5MtNmfZi06TfVQbdSrBP50vgXP8YuEsiaFiPT/Ri7
ZItkF/21s+lTpNwkXflkS2wlBjHqzdya1kNglX+LlW6Naor9fyr0vSWeoNYYNoq/c/QK57lX1G40
KPgmk8HZW62PnGHmA34mB9dGEoR1v1zhlBfv/GTGHa3vYFmg9hbf/2xZ0TKpb9j3sdfChnOpKobA
IZPvpfbs7ZRZdPJafIgMO/3d68guWI+0WHSPBbHUnaWjLkwKvw/doo9o5JurSxnHe0yqNcrgaLHP
t1/d0aaUFy8tNjF9FXIkJDGKfeknqH7aT+nyeiahMLwzQZ5r8m6kDdzyOlospikwT+0aUUi/ATix
H4yhoF+D22I82Z+NZnNag3rc1IVHnWzjFu9L52w9J6qeFRa4LqmNQ2Op/NCkg3hPCmsX0AewpHgI
IoOdI3kYtnwIOOJIpt5/WTJu9bpfZyAvgKVQe9Q9YlKYuQn+Fmt0wEsKtkadce+DQj0kFX6ToeJw
GMcqPhZg1x5zbdO0zVomjBfxbMZiuAnye4d4UvkuKK+Zhwk84oy9ZnCvMIxyEx4jZwiruMThLqxi
Z8nm2Vusj6XL7mbZ5PthaoCJrU9pQPz50UzxwY3/5YjYcaDNS2z+9UE9XjrcfIvG9+iN0qQRkgQe
r672pOARIE1+yaCSZ2otwnzo/c8CV3ZtstE0yqLZR4X9ty6n5tHrB1J/ni3CaaQk3B6c6VmnTNLD
ZQzQTWv6ux4RYUiKZxuqA9MzatR0dCj+iAw3fcYIcjUpK95wITGAdw2vs7QvGTeZw9SyMYUNt7Vi
Yb6T9NLHHMCB7Y7GAZP00fjHUaHUxmatgqejWMJonn81GNhv5OOrozEoJ0xSFvlDa3wpm8j/qiY6
zpA9ZZVnbSx6lK/0EtJONqh+72dxdrLgXzEHReWBC9gQpqkabgFXsVoE4sAKiMupzeKqM4YLPYq7
oOfmY1riOPIsHC1M8m3n7vzaSQ/UKFi0keLi4tHbE27ASBf79fUfNrKlm27vUxa8a+McQ7oZSWaq
OrmCgDrVS/1VDu/jMKvHuBjumpq+E14YfKqMz6AThg8ehqyFm1GwmRnVigJcv1yp6jBeVZH5kolk
D/bmnPZNfeHpO7qtbk+dzW7AiQLxSAG8S1HSHD8EmjdIaU9fMhsegJefuRdRE9DDXxe94/MQ3fBJ
dccKSfKCAP+dZinfAlXYawkv0bPsu42EZN3N94ncCvpvUP14hvkGjI7Htcg/27lzzuDtkeDcm2s2
4w3XyBRG3qq+9TjCebXIR5GVX4bFST6Dvr4unNlHZ1bxIe2HO+pfdi19ijdVQPu83XjXssIA7qEt
6kS1FzFC08S+WW1hgdDU46qXLM3nUzPScBdPZflg/LgLnS9oePM1ntgQIUmxZhMkOGprSF7alg2z
VOOTbYvs7MFhOv/rzZQdeqNd5gJjAMGpNGoQEoeBCUNfhwUbQzKN8U1DdTgEmsQrw/dmLW0E/1+m
Y7BPImT7wPhusoKNRpNNj2nkn0pi9u9lRoySBMB67JGqGer0rZD0oP+r+Ohy9j3SWkluLou+eB76
G5JDsi2S+pqwC9i4CB6bkihn1o0MCJVbHhe51Je08H9PDE07QMaEWoI02I0BPSUwZusdVnuKBKjS
Zedf/+4HUo2QYMLO0NmvMX1PGbGIXSlzC0P3p5Md0mUS2eGMCIvvJGE6l+kTHUbEFLnb8SgBIIm7
/p3U+UZPHrpdaj86QTfd9Yp5q5MKJx7Duse9VtPKzvLXn3CgoL76MxI9vVDDuXjTeSX+0ut6Vm36
XxBYmoGERlen6McvMfM1i/Jz5sNK0d1H1+TT2vuI5m7Yfw1iFWxJPMaOuYh3gtweTwWj8DxjTa9e
PEGLoHInzF0WvyF2pGSRBh5x/9vqQTebWbLsbR83eNCizKn01bGn4cHm38Bthgc+vde4RSgye43t
UYICNZ17y1t9A0TmByfcbiaQ+W1zYHex+8OW23wTc/eTcNaSDftIiC98TFP2OjR1cHYwoJEu0OzR
Pf+TZf1uLvAUQUpfPsf1P821ydUjivQ5ziMY/O5iEPXj/4SlldepYGgzCHL8EdxvhoX0bjn62T3u
hh+VLwzGswhCjdx5sSuaB2Ca7ISnrG9MOKdcVOcpH+dPoG8hAu6CFJRmMBteEotydjJ23akKWN9W
9TGO6uJqWKjypgeWTMVAoOvBuVUIl08L67erAVrGRajRCIlxycZwFRpdTlwN9qq1V7e5wxy4TL9z
kdFD7LA7FfUqFzrBuRYqoQeSyIo60yrEKdmB1VsY7jaJCV7e6vUnl/EEV6wE8jY39Qm45GdU5tmZ
XE91aLqu2uN4u3LL59+6KMy9RR3AxvNq9HeWNKJ8V04d017FS4b9AEmwpP9I48W8mnQzKCabKq8K
bpI21/26ycKFaiYDaUIL/5Q2Y3CRlD8QKqGKJomfq85xXzW2Jsxa5V5Y5QxAIFguPKu/CuF65xTL
dOEqwa+wuhXR8NJHEZTYiCe21yNVHnb5vZilH5KPbaMZGgaG27ktxJliUAC7bFz5LXT1PZ8PNgPL
U2HycXg2HMsUBHmJLHNUJQJrnBq3aWHpwEfp7WTW4m0znZ/S0lhUZtQ4akI2hlkRJ1c+oV0vexUN
mjl3T/yBNT2pfnVIOKwNBcFWAGDdFz5LLhK6+AWTc5nJ33wv2Oci+6eWPe/6rgydLPG2nf7wbdKl
gJtQGfhJqL6FJ+Hr5D+fQcJoI+fuDn8sIBPb1MyKI5x48ECKBrKgw4IsfWwvU/WqoREeCnd+47om
9g6hrd3IBmVLTwY5X5Dp+3lcDS9dsw5T5lXHSR2O+N3hueAOt+9y7ubjUlnflFQRf7GCR44XZBi/
1Ye45+s2mZOHPT5rLl735ZG4u/vWjDBbzGeFHXGdgtNt4wgsDcxJ0AD3hmEo3CUwE71k/hKjevHn
1W3RT+zIEFILG1tHEbuhdAvK6jnsjHYB7jUC/v53pOceC1FtgEPpo+Ni/LsyMRbiFHj3R75EsVem
fMlYuBguSlli8nUdkUcOc9H9jD54CfTNs29WrzKiuMwYINqix6OkG/GH63OdgudWvPpMKCh5K9+l
m63oqArZXXTdWc9GhXtD9yScE/wOXKl5R1VsUdTc2deZPnMkOsGeGQbdlMLBAQ7w72NrtcHmRFQv
TcVjwqNLk6oHG51+XR5p7FOXKh33klqS59ngd2dMYKDXsmOyb3SR63Lb8sFvacJYXoSayRMme2So
AdPgfTJm+5rW+COwpiZ3fHesKgxqPcYlEWFi+g+0Jq02Oq99axy58bLoLWnbO++hwMa83Sku+Qm3
mG3tCgytTuQiFtMBR8YD2zWR94BrUyAvNX3hLfbVdMI9JdMqnHtH7CKMXAdn6dxrl2engWYb0Qzy
qaUHa1vP59lNvd8DbjCn/WY7OP8pSFevpApwTIy6zE49nQ0R/JAkKa5mJoZ9036opuhvEV0ktEJF
HDQuC/5c4sKqstZ9rlb88mz1YKUIks2EGJ+9jEAonSzqCsMiMD+Hvi8fjTqhpHYy29WO+aipGXgZ
PYiEy4RnqfmftDNbjhvJsu2vlOU76mJwuDvMOvsh5ggGZ4qU+AITJRLzPOPre0FV3Vdkpkm37VbK
ZMYiRUQgAMfxc/Zemy7lZR1daGfewvlF+73UMbY8kWxhveiB4ZPBAdH6GbftsnzEplVdVfHQPCnE
USA7J/emD7lQjBZ8rt3cJVHAaBkg2doPs+DGCLKTEaef8yHNXyLfPtUpMBxzDG6tnKZJ6XrQhomy
XDYqv6Yy/WDRvSMhIWe3lEmoiM2e2foR7PYTpAhtaaQUBs41kzyaP8z7g9yjWAq3AMyKE1vRZE8S
DgsBAocS+4ZfYEqop+HQWvIQEpW27b2naTapItFdlrbe1x2cySCaLGZv4kqBhl4NSzYPz69NS+V9
LhFhkKHb8KStsuE370j/JexDISSSjrbh0HieqT7C7pLOs+KCtuRk1vejrQj6xknCoFMA/Fgno6J5
yuP7aJC7lhr5jqU62vPWKs+NgWSZ1ZVHjoSfb+0xFpdWjCbUj2gyRB09/KaBuZ3Pzic0LM4JsR2U
EWM09kFmu9dB3y/hicUT3O8GEwV/GYLxu5OxCkyxyM9EH570sXWd4rbJgvKUOVwHRJBkF8zhnjXi
yhM7EyYwFTiVvvVo3BLdF0zyus7wDztIzjaZEsFlaIzgYE1wMFVmvvQiHdGrIhFNQTgeIl7lyZ7s
ix8/Kp3nJiVUvKnw7DIcva2TabxC6szUmgD6mxm/iYuI/5wFqK8skNMkaWxbdiMXmVtYl6qZ9Rbe
WUR4d2Feu8yndlrk5Lhp+1hNUAUnAsB/A+hy/sLs5FOExSdsiIXOEon7ntBV0vOJaVFGa6BnN61T
60OwJARiITkbAa4In0iis63zPQitdteG3Pq55SxURfzjwoTywzOj6NHep0QswobUI+tocujw/V/5
5FAEEbm0NM5IcJtDyITDlyEXD3i4+l3U1eFmFN19xZpRO/BKpdOi/G/g/DWo88SctdemPezhEOrf
ZUP93eWrFZk5pmtCdXM/XL6ymUQMx3T5sPHIU9oU+7msOnKxJocnOMvsHNJbVamgAB08Ot8u2+Nf
rwqOt8Cc3i8LLvAyMpIFieWk5iwfz0/LArZJc5DBgOKtTlh8AgPoLOojIL7mp0XPhPL1XKfdWY21
+dT28yOOCxRq4/iKa/wRZ7j3JVPht9Eu5X5x2UG/rjBYD4AAj6gNq1U729jT6G4jDM/W4KKgRBkU
4LPRPUZ28VXOeGuVIGZpgCguSDLC24n9tETzhqWcvvhS+DXeBc89RBM+2YjxAG4g798G9vBbSl5Y
s/RucoHxDyUgBVjXXKEQWjUyxh0yRGDLxm01TcPR8TGsdKi0ZuyYG7ci2cf1sAJaFT0Hmw4dGzG5
xo3+KY2+TAFaWoHlc53EOHNaTzzpkKCdhP/bNxcPPYO0dqYR5RbG1+VDLEjzWXXU5yv0ZSUtSKzw
E5byGZtgwipAUNldQPkIMgUm72xe08BjYBwyj8YEjtfVPdQNnMzOYmvEuNgvTHYCWjh0bj+ZaKkm
3sA2i8iX7bIQYZAPMC2X3rbvjWYDDmbJo/2K9DneNjXdmdAbPncuMUEQ+OnXl97WjOQDbm8kQ5Be
oiWsuWmyddJMwa5dqvkgKM8IW8+Ywu4yC8x5E5DtCh7us6txAC0rC9V2C6kK1WBLNahZ7zuNkBNJ
UA0A76QS/PZypA8fa1AVdvZS2ubNsqFO7E6D70Ff5As1cin0mNoNeZrt/Cau9cTYZzi4s/xq1hB9
gr68HhTZvHX+KMzqS2TguBsHKMIOKv+gG6K17XJcGxcPst3y2obOMbMTbnAxQK/J13Bm75vRQjtn
I9Adrasqy0aUnWG2Yyc6dopTK6c9EarlDm8SMkZIrqOACNC7FQPkjj7tQAwLfg1IPUUW1nsGrKip
SXngGdPq6yL+5NZlts86QoZoPW6zFqVyV/HatFfMd2zF5jst8ONOaRyfQDOjjQwfcrjoh7JEpVUa
pn9R2XyeI92nHbqLgoxvf4TjaEMVipL9HPTeBT5T48q2cWaLoTiW0ssuA3/OLvv4Ni5tdeKiNy/a
wgEAYTnUqTLh8mxHehp5RPMlDROmLq5tH13LDq68kMs+EeXn2ALzMBS0Qjt3vSyjHg8poKCST5Xt
d1oguSrFov0C1LpY7SjzBkxysXddsp28Dnt1XzRoAPxJIrte1BRmIhm5pc21JxAKRIhitrkj8oso
EA+ONYTXdpi99VOmjzqlMAva/LolkZAOZLh2J/sq6cJyHxsSOIsb5nvLQhQRAUU4YqNd3NlIvD3g
sNInkyJHccG87XJKTTjPjCZ3jCblVjv9d2z8yG5ymklEgdiETb72WY/YpRPg9kUj9U4jMrBysk5I
jpf9yh6n/iIHYACBALtBxw7CimipkDlw12haFWMoz7a9mK1QYq1lZj8PnetcAh35ZAypPuVRitQr
AK2VhaI+or1sy/FICvxyKVBUtP3UHrSmFEI4E5CRmz+PsiaFBsUejAQaPtnsRzd5zfTNjxzrjBtd
u51k9iiAymfZW9M50TFKjXKt/fYmdtiPochggybnB6zw9UWOChhz5dh/iYudQneU+v10U/oSOXfs
YhRM2/giGtpplXTVeGvqYNsinLgHktHVcXrJ0+EThMXmpqnmuxkmEStiezSKmb0wJpPFdc4Z1H52
GfXlF+oKMKKRm26UGdzXbfw8FwUcR+fZWcZj9GtxNYTlJo8lH9gQA0mIanKweiulSUQb+AcUskzG
y7KkZknI6hqZeG5Vo4EAVsVTW1nNLYy2i6nm8s1lGG/ikc4tCTn5uhvz5BgVzG5RLgLSNly6UQWP
FRMiyX6eSMDrJY40FPjhE4brrXJBkpuj4x2akt55XwJ8ymX8lMvM2RqV4oqGJRHF6DUAfYbb3Kbf
bQyoIvNKZw/Vkoa4tFp//fxdnvF/efo6gu2Qh9iNEPn3T9+h1ROhyH2MiBuMSUOGJADrdMATUlsH
bEu3MqIE+nHM//Mub735z//g629FOTFnDNsPX/7nQ5Hx5z+Wf/M/P/P+X/zn/rW4+pq9Nr/8ocvo
W100xVv78afe/WaO/u9Xt/nafn33xTZvo3a67V7r6Q68U9r+eBXBa7H85P/rN//x+uO3PEzl659/
fCu6vF1+WxAV+R///tbx+59/SEqb/0lOXX79v7+3vMs//9h+675+L+qP/+D1a9P++Yeh3H9ani08
HJ0OCU5ghP/4x/D641ue/U9z2VVhXmNIvuSj/fGPvKjb8M8/rH9KNlo/aishlsDsP/7RFN3yHcP9
JzUfcNyFRywESYX6j/9+5zf/ukD+9ZFxJv799T/yLrsporxt/vxjqZH/72XkLqR7U/EXLgtTCsKy
3l9Go1eGeQ8nnQrXeG7qcTfJ7je7rfdl+nIIz1wQ/7ayJGX6xzoRpossTTohGwSun7zRhiOBwN/t
za+VrXc/nfm/eTvvMcc/jsXGTi5ppB6zLfEBIIzdveX8lopOej8f2TBV4XpuJ9SBpS6KZ+lMw6nt
DHKv0FKpEdUYuRq/fgnW+9gUXgODHUTeLuEYmtpcLHXzT3Wx1TR03Hk2bJBpE4qzr2/STfKs7qpv
41p8C9BW7yaYib9hCf/lLP84qjbZCrlLaOCHdz6P5RDDaqS5nUQhdEiUFnJmzxpcIXH/XdzbX9+i
5fC5cunC/HD/hTX+6S1OadEZsmqJFq0OpjhRrbHr//rr8/h+e8GJo7+iXSSSyrWwNqkPp9FLoZ/J
saZtOXrzxhL5cE9gG17xHKaBYb3hVPTXFkTG31yuH94b+xhFKIXEhUGHQPDn/cdnunMmPQanW+W9
qPp+ICiKAehvPq0Pt91yEMntwBbOsUH0fmypyDhsvHJO1WZM6nMbVOecVv+vz5/1fpcIs3o5BlEs
3Aoasv/HK0K106CZ0tiUo27HNtaAhuOP42U3AZCFyvTW04M62n4stz0ZqxczHEL/f/8+aTwun6Ql
hebPh5MZe2bNJas29gjPhYZIe4xg1fzmrv9w7S/vVEnLIw6ItZKQ6A/XvtPqxp4tcM4O2FyT/YxJ
eR1ZYGtkj0b2N+fVWZbsnxdNV7kOmHKg4J4tAfa79vt31eqsUkVG93500vFYh+HLYGJBPJdxbt91
rtu+Ah3JbgtVuteJ1t2zQ5DjGlMK/ebZgdmlQUe4buA9auyIaEm1AZ6KSg1lcxYvDOC6bEA5diXi
h9gx0ydplDARukqxyVeFeIuT4dtsy/KtB/h2dPrcwYE52i/NDLmAnWV8ZXmLYDdRTh0yJwsl/V/g
mBivjM+jJj8tzgPrIi/8KF9DMFAJsd5NfRNNwfCUBFl0Kgj0rlYD8RW0rctvLg7Sr07lyu9MORxG
xjA5wKLbo8vhIOb2q8z87DrIherKjQjz9ErkoRmKgO+yMVDLdwHaQ8/XCRG+lXsJgru9UbW2DwkR
H08jPsZhZfF0vIgrOitx6DMeBqwhiN0cigcQkvm2ChxsmUJaR/wA48apmmgbwjlm1KHMy6wgjx5W
EqI5XUBKXjVRnK7ToEwVlr0MLXErMDxOOZzAda7G+Bu7JZJJh77f4FMYb13ZQklPnZCqNs/Brg5F
91gKjJKDb1+NCtMuq7p1hIDQ78uJ4BKQLnJdBmbprKekmmZkt6q9kNGY78F20YbxR9P8Lg2dFWeR
QkZ0a0HQTQfH/aoO7fRCdA4Qe9hLNNsL/0vnmEBE3EBvlMEgpDB8hznrCNSoRM26GxxShutCmA/c
0C2S1yl9kDzXQhpZyG+E1Yffs9JFgBNbUT1sU+Um/kPfx7bzWTE9BJfdtzGWkQA8LSbmQCbzfZeZ
Zf2aM+BhTpCETT5cpS3rBPFzujD2kzHhH6/xWaPYYbJTbkoGMb1aDex9mZ1b/vQw2F5xRUxvXjwo
SJC+tS9mlLxZ5PnDMXdCnsEgHAaALxaKn8GtIIWYaAmwQaJ4r1cRF9SE/yu5NCqaEKmv8sfeNqoS
OK4mdC9Y+izOosFa1XquyLHlJTkC73TUJmCr+R92ldE7gtaLd0lTWfBLhH2fQbpY1emQHGrx2vWd
efRjE0KTLuwDCPToRAcXI3qgs0csh/2NGGSC2hTkfweLdsP8mI7uONQP8GWR2VZddhgZgwJuDpIX
t1RLppxtr6Qnijsp7fw2YEL03RoDGv09QzVImz2XUUk7MJy+GZB+ZPul493WxKW5wZZmEbQXqwZM
4IYR0QpJZT+MlpF9jhC5oVRsltAv1euLUQXFyZoi22PGk7YgiLTcjnLG9TyK+dwJ6IHR5A1nB2z6
usycr7XnJk+sMABWuixdAFTG19jyrZtRZ0zMujorM/hT4Oum0gbgPTMnw51WbZBl2Ae6bP2TVwft
mQkgjEx/7J+4JCdg4g6Ee7f0rzPVtHdgg1WOmHzUt6MREEymlEgX0+tk25saC9vOLkvT2xB4mKKr
a4biQlHXAlLkg3KbyT/Q/kAKjD0jO4e5NXxDeaLPVaLLlwYlVbOaWyOkNwDP44IukfUQp37r7jOF
ahXCQnzGHadOqbTMuzQuuJP5DItVVI4JnQ+/YpJUqasw9BhvmoSJrjrDTw6OPVa7zE+xhiXmdBzn
bLqZHBXc9d0E6DZmpXqpBiMnBRTZxgk+SX9E5dF/ZgDEhh9IKpCCAuD3c1/b6TV7T30r/BSsFY/W
NUkNWMV96yF03fQsC11cu5mXPpV6MO4RCBOpGNXBqwNUBo4YnRns0/1t3Stk+RX5iD0cX0dezJGV
nLyIsSsj6nYLpU4pdFsGVDqLWT8UZrMAJ2lqxHBJ4tWw5OiofmsUhltLLECaslhaVEDTX+uurhMC
vkbv0iS142qYwulNy0SzWqOUOMRIrhezwVw8pm6GccGuEHRW6PTQAGaYytIZ3tHchv1jxaqxLyiu
74No7F5qMRJO1OanFhnDroH++MkHqkeGk0Ng4QRI8aGL5uEygy9/bItlcrj4oZjLZqn3GFut9xbi
gnizZaV9DAD5tJuBxcBajA9way+M6VMXqGbDm/fWKrHNS6OnHTQX43aytL9tQ3T7a4ZXdbOyHdpz
Y81EJGnooxSDDdc+dtvwWU0QNfE9BEBbGug/dAnaztl5gzvthD9AOK97bPCiVDkOKDcHrkZ6sHVl
1IZ61nbl37NuwmlqQsv47EQ+TuoyKOF8eLzK3BUxvqEqfraWiDc0z738EvdSvmRMu97MGZjkakB3
FJ4IM0nrUzrhKyH0YayfyjKejkHgiyflhShPSL+esAh44jBXiygCQjdgEzcxV0oC1C5ZUplqOCPy
4yrAvBx79MTNKsMvr/v4KEfvBV56uS8wri0jZ0b8kdfbl7JFBivmIL5kZZ+3OZ2Ye4P+1qkbdP7F
Sop809jWeCkKeo3hrMGv0Iw9onRvdpbfZJcICupzxAz6iUKnRvVlyLfBdZpDhEZyY86MuTvbJaYJ
eeJ+wj0R4YrG44moKTsSOV+BNladQz5Dp/p72oAweQOuFIxciGd4DAcDEzglwk0n0Nwk5oOb4GTK
jA2BC3fQOPAfYfDvlkCQ+nowyBkd8oeh/Gp6xikIxIZ9HPHsBzeO8Xc412Z5a5Fo0JgXcT8R3cAk
zB4Jn1LhjmViZaM7is0ngsU+A3jBjU83aACbJeAbMKoDMeea972PVAykRorIx1oWED/C9hpsBuBH
uR5AmM5X2UAqa1oP1jZox/yoXG1cshMPdmgH8M20c3AzeyK8nj0ju5YEzSMb22p0CQG+g1U1QBRX
3DSQQgzx0ARVfCwqELa6xNTWjYV3X1oBAYqtFe2GMAx3hIVFyAQRneemyyA7xYoHLARMvGy4BwsA
tEmFY6HohuoibGEvA93oeJ758jRqkW6Q4ZQX7hgQam/qdh3gH1jL2q0PhKPkO8pDLNFlLJDKLN54
EsbXZZ31D0UnzVvqwubk5HWK6Qty0jTQIA5lbu3hQYNLNmiQmmiDMUNW7V5MjksghvdGPKZJkodD
yLPpgkRMh+JKZdL9jGJnYnbK6ED2jiIDKZ14+sDRVc1rGGMLiDvT2YyLoi0hLHMdQrU7oeMFykRp
siHKAyZG1U/X5tT2+6Hpa4BSnHJu9ARXmZ+kDyzd4sGedLedzRCHcMVkoxCzsxukzy48GrW1qk1H
HItWx2S3e1hXlsxQlgeoAjRmWS7MdGNCgcNANjbHKks4aDyh2kzIm+VYIewdYLAd3kqtsg5HXi2S
e6mz8rsn8WMaBBA7O1cUzSPBBrBpdab6SwkdEuRBeR+MNnY2oVIymxtBJkWHjS0mCxzxwixfi0Zl
7bnqarrn85y5JMEWiLkdlYDUgCO5x1s7ADbtbCa0wGhHerpGATgGFw5LCVLGgqdrgo313E1tjCjL
R1a8czXaXCftWa5MAw+oJcoMdHVNeOCiFneYgEScQ9bkKV2RkGIu1eUCikRiDA5haDBYO6HpXSSW
Lb/DeBhXpttwSYQSAVPYj5Ze0V+ZgNLi6L0AiNVCqC6cT9gMuzufnSnpP4GNnQ1bfnMpMx79q44U
XkrohgE5XPZkG6Zz2a+jgETznqJsX/d2+aiZTWzy1nrh6nPBiUWD/GSmICmSFrUtHxuZ3rrvLycb
ThTxB/M5Ie+cGeQQ7vuxCR4do8WrOg/C8NfcfzTZrTQBvZsrt7hPbTo3MHoc0z3Y/Jq9bU22sR4H
atsDQKvA+FqE1BHs5ZLwmXufXdrUDjU+5Nkk+wdfCyVdp0wSxr0SfD2SsfxVR4xRQby4zX3oFOV8
nnKkTanO4yerDnus32UwQC+Fm6u/LvEFJrxSaXT7PPdxCaqqFF/Y4+PVCuwBCXFb5PdV2IcHFXnF
zu46l+dwne07WNUQkbOZqJLMqOdpM2eNt0xPW3EOhQ+nzzet7ELHoybvuLOt+BnaN861URO2tBoG
gWcddB/rZVydE5F2hxRnANqVTMU7jaPqMKCAXAddZ6EPKmVkwd+JIBBUkXrwJp+HTCma55KqjxCe
yItPstFYLthFUboi0paHwO3j8azYmz32Ru7dqNhPLnuemQRThSjnwU6h+UD5kK/qrudKdGZm3STW
ZPZDX7bjxN4tjz+Vodf6a645HmnKnbALOt2hnl5jADpDR5ZGEoj6KtJoAXRYlfNl3ScDMpvaNQ8y
68VmYjy2kRx4n/BbXCTK8/ySMWdAVBf33R2btnEnC6jnZSLw+pt2G+PmJ8vLhDE31fHtzCQT4U3H
wpKNnIpj2PmTDQ+BehEy+Nh8mSYnoewdShcePnS2lU4zah92mMjOGbVuAgcCE8YnJlWKW8KKKrll
AxptLLOPd4Ih/rYReHELYVkHSINkltsWSRNDet1nNo5/wfYpJYZ2D4Z/RLEvFkQI/9wS4sDKGWzK
2b5KR4TJ1IH2ObVb69KKFjlHNkbF1yyJil0MLaBakdtr0ZyAjl1Rxrwai2a8pliCyTexZZ1eCtcY
YbwOakNc+cs4E+dd5950KFSAzhZa/65RwxvhodY5SsNzOXfPaeQvUChQZiFMtDu36vONl1bV47KT
fKg9EJR9a5Dd0XU9GljnzQq9bg82cvgGuq6E6GB8GqP2qULlTSsHp35KHsW68UtwJXE17cCVzbt8
LjBuWzHPunQKNzz0ItCMHu8GNRiaN/bdXZH7FCA5K3XlzMdpTEHj1El4k2YeNQjQhr0WybR1kY6T
wjTWOzHpZ0i611m8xM5YJIFAGJ0eRkHZsmvMZjzQ0nmzMBI8Kkd4h6B18nuICx5lAZazIbGcYxM5
6ADjZSKngmcQ/DQSe8apeSP34ETEAZvkRJdnKFa1VFtVtXc1ECSwJrQsKJeIiqqCURL/0fSYeFsF
edngbmpGoI3R1FYrJwCSFpmYaTOHeAI22Fy9hgsRizSGDexsA8ZrOZxZ+g+1mwGF9efmsGQDrF2P
Z7RTEm7Pzb4JiDC8ZtKa3IUpI2oZ5ECBsvAyMJ3g0apIR4UJEWwHraBFFbZ1QFz66hStuxMtpgpg
Tu4aKS7W1r4dzkDgpoMyC3gZSYcVyFjAhGHKl+aYvkTDNJ8Cm/OVINBHJTKFR4HY7Swx7lypHH83
vSc2IVMT7505UFc43WYSYUEcxkLxJjwZPM3sri6Z9tJ4So1x60TGfEYY0wBKLhfUqY2ljsfqvsja
6mkMQOTSqMlvCvau66xpCJST3XzlZQIWR+5dBlYZH0XToUoPuDU2UaGcAwYA8NhtwgZeFfjEs6F4
JO8k3hLPg5R2TuzwWOTJ9Hluspbyq2lO8BWAM0laVo6RmXdlaAzXE0Xb0qnGjOUmxZ2rSIpfBfAZ
7pouN5pPSKntzwH+v3rN6L+6EghOwnWFAPKhSA1aI6UxxS8hQBNCpwwLpzQuIMgYptQDZmFEv1lr
QffIlhCdoQF9tVD2GZWHr4xwe7Z7niJExh7kbQdF7VhVFmaX0aCn0RDXQmFAqBEbjnVbUEghuUUH
J0AwKrs1TyNAqnOX4Jpta+BqWuL38EtjiXzKW5z2aS3PhIk6j7S54nFtlxYrRIJqCZhrk8r1nPNM
yozUvLRlFL31tqgfrHiCto+9796ebVKCWQP2Wrcwu62q3VWygubiu1W8r8vcO7glGQ27xDfGa131
9TVtMZ/cKmRWeyKg9H6KRzQIkwtGIvH9awENrr6wGy+7zXKf5/goZbcCTMrKVy1hH13jPQxkYdLX
F9A98X5dRy302NDpisMIqGRFCU7Mh4kDVvlgRslg0pRj8XBguyRwJdgZqG9VHqtedzdzZ2W4/iRe
7R4gLWI+8BEaMXNkMUUeqzzZJ6QXHI2gtT6VGtg10i1ObsiYHOMw8LCiwhnsBJ9TQ78UCmmCQCxz
DAcjPiVN3N01dRGdRR8J8m+GZjOYmfsth+167ks9XhQR6psVaCJscOWYnqaO3mDlqLtCQ/VD8aHX
lk9prqwAFRM0/532Z3VWosg+Ad91sEcgzu1zIH49PWNYbBj4+eHFqBrnW2yZYgcKimaXzvGxOCYS
ahseh5M2pDfLLz490V2cGPGTE/TOuVYawmcwiMuMJWY9+QIlFKi1y67zxL4bRHKYJnafrWkin+4f
Gmbca5zQ9jr2yvuop+WlqkDtcKDR4lQ0HJP5S2gnL63saF2Hrb/XKLTXba/YKBrUIWHrmqu8cCdI
7lw+QVw0qwxl3tjhfqHj94UeVr6JUeheUPvaa4hpnr+qJh8uetdjQca1RSuGaxym1cTK6ijy14qm
+24XGa6kzgcM0fVxeKEVIW9hRu9q6K1mMxECRrzbSMJcK41naGN83hN+hbrQ/lVvDltkpeZNlxTx
0a4IOCksNX0TLtpUcmNn5ILwVGheADjOdDLfVGUzgGxJaaKPnYHCthnQ8utWjhs38cgdQGMhpwyh
kSO+Fo3lr8Z28V+kobT3YVsg++5CTNqEhDd70xviLwl0tDuIjO6eOjDcxmahdw3143kqQWYERS1v
geABGO7Kks6C6qurrK0XMVpCPzFecKUd/W/HKvHCzu0X2gCYZto8usiiqNoTQeC8gYvL9wVKzBtr
IozQjyrD30ARaQ9TZ3eb2bOPY5ca98yZaKGHlJhZzxImJojrtAtvIkPjAk+vSqsK6D3gGAv9qrzx
F0lfjJbGxKVneYcOKwvAv+egHHS1azgra9nJct5nNEfNrZtjlfJNVFoR7V/LDmvQkKLD/ZkH+lWP
g5lA7PJdCCROgIrbpI8mlRuf5jGm/ala90sf2Tkc4sL81s5qPtnWUJ9dXUDwkQ6tviKg/EGq9ijN
qEUsUnv7kNqXh0atz/Qna/pDs9nD0IPxRJctQH8z5q+9mZnr0evLZxCMOPQyq6M2rjMBmb5R001u
Slqogc39xgwPiNrUFyNNyG6W3xrGvCeEZq5FBxSROTgot9+OZC9yXhMvfnMxsyO0LSrEV5AMyHnK
aFdtlD3ie3QqXT7FaL/Y0TfhLqKYuChZBy9FNnZvDE7oaOmm9M5DHMmLtKXmFXK+ohTJHki0H4tN
NvgiWfeRVztrxJtESMQGoxCG5uLShzEEZMjr4qPjNiDxuoyMXkpi0g/A/rpEZHldsC/nSNxkHco3
szU7Vty85IoVeIf7qu9IsZ6JFpgG3KxzgxnezH8zBf3roFU6WkvbtE1LL3+/H9URClfCrogZgspq
Rcx0U8ybX88Df3eE5fs/zcK7PDWdNCEjC7BkvQH62R8pnX43lbb+ehhEGqj9XQpoJD8fJ6litgeo
xam1sUnfuMBb6J7sFH6tWfhfHcNlPx2zEZmcrIAiwMbbrN3pu+Lih7RqGtOyc/AXMjBSkV+/f/t9
+OaPOTPyEV6SydZHSu/DKRZhXgyRYWGtpZ+6cQuQ7NhLGP7RSI7ymqQy0hjXPYUR96LhX0LGH88R
uKK9mmArVTiOr900rDYihlEJgPFciYqfXYYzoEvRJMIBdIn3MuTjr1+6tQxqf1K/LINjbTGAV2pR
UZk/Rug/fXZTWrFtqju2NGAVdiwAEE2A/yH0ipOXNB1w8IThsE4Bde8Mo5sukqqvXmJVJg+xWFie
v349PxTrH18PLwftg2QfacvlVP/0ejo5+CCBe8w9DmpnOl5xfZ4Gf3iIVFrj3uuNa4egtF1qsPsK
Uv1WNnra9zEgVOhEai1MpkiuSSpcw57lcnAC62mitb6niUzxF+BlWbNvxh2dN+bwCbgPUctWT1As
4sDfDOU/6mB+nNyf38yHKblT2CnyO6L7pmo+SaSWuJ0d71jmSEWHmfxVXd2WgqGYGO4Sgk4dR0OO
HNJwjzX7ygipwjtTf/r1Kf67+0j//Ko+3K6TiFBzM63bkkMVrqHLrBE7hzAiVuCStwy7k51/F/9G
rOd+UAz861xIV6GW4T9E8+8/2Bh3Tad7BrscvP3S1JAsTdiHe92TqcNOx3RvRW+Ao9O4TSocA3YF
r94k9HblJEt0UkOjt/D1RnvDW5ua/UbBBF6FY59dVmC0To7f6QsmtCjiQ9zNNZ1XaFauQSrPhDMU
GYGgM5I7cAgjMycAMFGDf0kzTd2wm0yOicQv7aUG5agGXgG5I4Zc1kiUjkoesrB3b4EUWvuccF/G
VgmI4GoKrkz6lwf0H/6nWluAZhxSE1uH7mDN83AH7H5p40XMY0eMqar1Z9iQuJsdxuKBX8GmmKT2
94MmykbFRUmWnxLnX3/if7Nw4vP571NvmR+WJ9QDddEp5FiIddcKcrMIxPZ/fQiUIDZyes+hvP34
kJkRutpTiFTJrdxxmziy5F7rsvtfH+VvVC6otZH+4blzCL75cA2xmZlV0bNYlcLsGdFirg6l/41t
5kgHsY1+o4P6u8NplnNEew6tbL18/6e1CHW+dkLN7TtW0dc0UQ8+RPUwG/ZVHGS/uz/+ug5jI7Fd
nFh8UMjK3h/L6LrRZNNHHnvvnnyD6KLIqL871fjw61P4XjT741H183E+Pqritm86un1qQ2fJvo2i
ZKAotKHiJu4Lk2yWxdIdf7MO/t15/Om9eR/W9MIe5jqvIBe0FTMORasnW4nhvpK/Eyb9zYX+7s19
kHImDFXyeAnrdJIoW1eJV546IqN/c63/jTzu3VE+rJ+0wp3Jaz2JzzRkLIkJcMLZsG4Jivn/uyi8
Dxdg2pSi5jFlb834SBAJaqBP8Xj76wvid+/mw4WHYLoDI442tSxifRa+VzxqHyfVwM7y+68PtUjd
Pjzbfzpx6uM6JA1ncHpLLbcvQquY0BrGKcJl41v1dk1/rp+d7JoEaVwHnkxRB/z6+D8U4e9fgDYt
epE2a4cN3WC5OX66occijEVvwVztWgdOV+tjNiK3w99HuCv2Rhu4F8HcKwhemET6ygmPCbPTk9uB
S07MzHsFMz7sR+3rQz5U9TEfckI0Z+iBBvN1k2lmg1JD1+khgNvM1sBgwunk415b5KQk2cD0McYB
UUKVgPDBzr6DDbqxkv8i7byW3EaWbv1EiIA3tyRA02wjtbxuEBpJA+89nv586Pn/M2SRQRzN2RGz
54ITnSiXlZW5ci2N4lCu7ppey04w6jrPKwNfPPy9gQuLnML3l8yKKbsKWAIPlCMJCl53bkzXw8ZI
lkyVqVafyGpMh5aX3FaBNpjur6yAyQzCTKtxEDtWAiS+FGP8XVTKfBy0oQLtYu3HEvoQqyG6iQYF
Dn+p5EU4x++6mjZrHWaXrQKADzNa5Pappe9SHsxbeBWM1/vDvD7+tqoS2sjAf2WWVwi31L7teyJY
GfLdb+BdiGjClR10A1FqU/rSqDFY8MIYsnD2w8oOknRAHCR28u6dLifyjvJ/SXiS1hzRhV6E3JQX
6rX8edLBLljmmL7cH+aNmN3mBrQUQhXNsGQxRo5mcClAz2ZPOpTH5FRts618NDf+xj9Fu7XA7UYQ
S9OzLNs8E7SlzVSYVQ3wMQyaCgqC5IA8bde+zAdaA51t50rg+zYowe9gal6ze+2XLs0KMy0rUMsY
GWhuArn5hUjaeYI2ovsFVbnvrkzotWMChIygL73QoK1pKr30CzRATtGgAng2NjCabuFjpOHOg5t4
CwIleNDd/DMcj7/a7+V+Hvf3jd/YtLqhOswr4zVRZLi0TZpfq3QbFIMmfWTHUFRf2S4rBixh/cy+
gTkO2Kbblt8U+6PRfb8/AHX5A/86F+Dh1HgseXlCAhvXZDGk0GkHGOF5BuGsoLwCj5eO+KkKgAqI
x/CNZOwxcEYi63on9/KDlTUeOoae0oRPUgDJdAF7Up9/pW/i0EzJPirDj73t7/pk9qCzXAmFhbPz
9rG6DbhdsXRQ4UCmL6db63AQU0CcBUyMfiFw427b56arO3FxnJxJfYhgWPg66oN8IkwOqQbbSKcU
KOwVsjGtOObLtbn6GjFsnsIoo0wGMYmhD+P7prF/lR0MePcX6JYROvw1UNy8qsGIXw4ZRQZVUQtN
dnMZuAtl9lZZCZQvz88/w3AUywTkTpwn20LclUm+rgeFZCLckgQnDXXcr61MFyji6tGGelt7yubh
c1w2+u/7QxP88bXlZeznN3oc2JqkQFA7dmReMvCP0NUHoHMoooBGJt/pqrBCz5qnhb9WbC+jEvY9
4TpNLhxbmXKt4DXoMinolGDxJFmJfsty1h6bXH6unCraW2Bwf+XlbMPfllWnbuih7R7AO0N30HhV
X9YfZy0wV9ri31gbxE9SLVtnRXW6mlTBmWSBJA0m2HYv7yW3geoZLn6oan+robmbzPLBgHwFkWKS
ZNJ3I9opYf++iBKvyZx3U/MXsd8XiPoIcH4qZbWNzORJsxB4l6HZB9JM5vIFmKEb9g+IbezM7GGm
AR9EidclsCT4EJZY5q4aEHf3U7p2M/1BM6STIzWwR037cC6p3aVQ1oGk7GFXmQJQZbL6zWrJkkXa
qRp9L0oRE2ned07kwrcD3FzZOUAdovxbWzR7HhLbChyQNg8vajXbZAaifUXz81wa6IQdAkqZkW2c
5OoxTb53tfxk1t27OklfQ8s5UCf8CaaU3kZ7m8A/EtXNh/tbQr86avS7yhrdiNwmqJKLrzgNzsnB
ghjZS9C5t7ao3A1PM4HK6CqA4R8nX/VDctgQmfhWKL+v6GkHTe7Ar0P+JAU40U6f0HWeoFjzIWeb
fYWy91TWpTuoU+RJakirfYkkY6E0gFLyUiuGzeT4xXsEmYYv2sgy2XEzZBtjhIQRcWrwKlKjfTY6
Fq6oA+sjXdLUSH3KApme7NLUHL7oY4M8M/Q35UsT2/YupX3+MbPLpDp0raG6ZocAqsrL7aTLNE3s
cyuDKPf+1F2fZM4S5VrukLdctRi8DWoCdYgqya4V9IYXmPWHoElf4cCPIWhW629VVBcPYGabrVJ2
yeMIrdbKM/Uy4njzJcbZ4REDHTsA4mc3heVW4ZJyLaxvcWDK20TmAXZ/sJcP4jdLgJBJbpJYILZ6
o5s581owvY+IIcW2W8/AAzYGGvJ7v59bxMt7ZdjWuT2G7p+bhMCCy1iWdc0SL4EJWmVoTSuePoGR
wueFVAuXchIvKp9+1a5cCNdTiZK2YdJzpdPtSBXp0i1bS2fEFDc0d6G/9uhDXOKVcjYvshLpysZ5
uyMvfB7DMni70FyqmbRwCrYgxIOZLIaNNG48zsT4U/kKA4Rn7tHm3qZuf8i+dsBLsv2E1MeDegBn
J7/en9zrqEKXFboACZLB2ZNgE64CvSb3aJfO7KHY5BmP5FNd+YhQ99Y+AQ9amdwb1lhFto5sGw7N
V6qQFlATUynykndO4+kP6mfr1J66n8lHxUu99Cn7sjK2q7XkRjdU+gBJgFFtloVHcweaaEhS1tKJ
jYZAfFIPlVGYsBL6BMsRHl2q/RQat0Z20X5sXrmSrV2iWaj1kfmst7w0YzDFADqGGD3R+5+3WL9Y
fYM+U+ACMr3DNNdpwlxA6tiA8eGZ0Bb2q1T2uxodbD2iMDdAvwtd2misbLhbFpduOxoXdd3SrmZ/
dnIQIHDMyqn/CHzJNZziaKNEAqkFZfxpxZzgK+jh5SmrUVpihCSabSF51qHaiGpoSd5bNgBGZFr9
VVFbLYNBvM0Rzk7rte0lRHMEcrrDbMpEirRdK44QzfUgcHvkMg1Pax5mkIjFxt5bO5h7t4gBlROd
RQBVN+PD6FEn362/OIVL9Mr+8vuZdzSbGi45H/vDYHkx6gqFNh3v75qrSRWGKPgMcGY0etKqAjlx
D1lJmCee1s7VgUpp+NQYSE/ftyce2bcxcXTwvxZ94KbopIBNECCXSMaNu/YRkLMneYgt6ht8hIce
eLli79YUnpsTTkXV01Db+pirVHYKsOk9hTV1ZWcqQgB8NSjBM6DPMdCeobNQ2/nryGtZO8Su/G3c
klg6FS9rXfSr9paNe7YxEI9onILmb+ypD+0xdYunZI/w9TE8UBp8WstACOlC8v7skvNZFN6KEj2q
JMuxp++z5/QYfyTrsSv9jbmHDvt1+tFsA093s2P9DKfPkWKVOz/4j8lTxMICEd5mbmFvop/yyVpx
em+v1DOvJ36ZJd43WilTxePLGi+ayFmkv5ZvoYIXvwSH6bnYO17twRRqc05/k+xb/YCVpbcEr5Tp
KGfob0sBcOoRShwyJrbbb5F8kvYgx9qt5K6th1C4vFoPMZMRDvCf+ylyBVQNH6bn2LVd5zua1Fsy
jy5vh/Xc19owBVdYOgEcKCThPP39QD6oek8RHIp0r/UmN/gKDsxfObjKLc90tucswfn1M4Qt6jTo
XvF3HrrBId+FO/TJPRLEHhy0f8OtiMv1t/9//kkM2CilVUbQMFCYKvY9dEFG+qXvdcprEKTbn+el
cBh+Doy/x/g7WNYVTyJcqVfbWXBXEFmFrV1jvTVQ4kIVvdMfNeXrIL9DY3RlpMvRuHd0BKflK7Nj
gUg2PMhH3KFUvA4RwkYF4Sc90kjexk86gonBlO5WDC93yj3DgveaoSiyqmWQxoev5dEvT7mLzhqM
GHa3J22ceB9oAFmZ2LV7xxJcmJ/1dOov906/03bAmudoN71rXGSuT+XWCA7V6f4oVy4eMZPa2yTI
dZsj2qL3Er7U4N3+gwHdMImIdItXtnAiZxW4rQHW2usRwkAOUoKj+76FW+GPRgGWOqwOmEcTfKul
53pXFDrVSsBqUforjabtDPtr1X8sTRQGov19e7dO/Lk9wZUWpenXU2jB646Cnj49DBP8fumptT7f
t3PTfUL4ueS5CemvEBgThAq0BjcqWe7erSZXfdAeg4f0i0UT0SvdB8fspTms2LzlQP+1eQ09yNHU
sX1sEiLs0MdBpWeHXs2WNpeN87nu3HhlNldGyWvsMkggtdb4k9YSY32mRXkjbVDD+0snSOBeOjjH
1RN2vV0MiErBSdOAq/IWEezJWUYvwdhonqNsaNKMnqNgB3rE812CgMkbtwvDsjt7/SvX4o5G2/sz
/EbGculWsE8WQV22K4wtwgmnNS3pzHhCogvysu9VCxkZdOVt95UmGv3Bqg0tRq+4sn5IUta/pzfd
5vmfjig6h5U2bWD8okXS6MbslIZQVFMI7H0dytkyIn0lWzuNPqNXdHWRthsCxd+WQ1E9h1Mx72Qg
b3DdKln0F2rSmWdlWfXSGxKaDYOU7tMyQ6wKagGJBMcwZO44zKDGh9aB2sBsk5Ur7PoYgSoiwpY1
iGs01RAcQwnHQJnPs+LBGLg3Bg1OECpnHg9HtOBA1d2f9ms/hzXFVhSFaefVKTiJqJ7k3lBwEtnQ
QfXmgUf9L+M5syDsq0Fx0J7te/50ZT/NE63AU/FXksVeXTkrg7lxS1zsITGT3ZMxboOhXcJJwngQ
T7v+AHPSBs1i0qS71ehRvboKsadrKiUJ4IcwKF2e0QK8Nohtps14qY/d93AnvT2FqnfjU7QeNl7f
+Iu1BZdp8vxSbcFaNwUOAChNpVxq7xeXZz8WR0ql7n8c17+Wlj169kCxR23qqXfpb2kgfZu7FZrX
23Rj7QvX/Mt8vb8HhcrsEg8zMASG2PCw/5IPujQHpNyop9TRPXk/eCwb9Hsolp3m96gFfq5f50/t
Ezp+3+5bXWbryt+cGRX3pVZ0swGPs6dZv7Thd6T+gsJmd9/GjdN1MbBl/5zNoxYr0IqMDIxztkmG
jzXixP/FwgJ4pfBrUcK5tACBoVJLhaF4vpm6tppmrjaN48oRvj2M/zVyhXchP9MMwFFwSb1GXqpH
onaq/74/kNtn1/7XiLAeczWZUFrnqpf/RKvywToEXrKtnM3otdv1o3tz9SlvkL0GRmOL+Ac6npNo
hKLcq8LpRR2kv5V+2BfavFKyXKb/apOdmRGObJZULdoZkubFx+pZO7WHYSft/x8yCtcPD07QmR3h
wEpdWlcj+5cXZfGMMMBp/Jh44ynaE5XTWb0FB31IPdqTj/dXbW18wiMEYuvKRF5NZXzartv3h9qz
HrLdmhllWfx78yi8OWgo7bWU+Owt5APNsKk+Wd6007zkg+3dH9KtnQG6ygTMAE4EbrDLEzWUZdqP
hqGiC0Rri10jO/aVp9zKuV2xcpX4kOEOsieswMhPdgPNRtShkOJ07w/m5sSdjUbMb9BgUNBcWOjc
iBQTfsduf/IPxbHa0WNrrGyGVWOCu1MMCO/VgUHlj9EhdSEJ8zoXzc0DUOS1gPyWT3IA6UIR54A6
EysVsUPptyHjTCIy/Vj3W/mJN+8GBg+ICrbSw/iU7NZ2xq1Ddm5S8FBObOod4jBs9gHFyfZpNg5j
+3c/EZch3bmycEuYJ+74c2PCXI6Q+IetvrzedtGztYPxegNp0G6JZWAnWr3yhX6Ff+7gc3tC2NmY
Jgwh1Am9aM5owm2pSkNlRh0WYHcSzC8KZ4De0hgGMNmZkBcfpop+VqMyTy1cD6X8bBgtmlmRYWzt
UEJVNCrRElbtuP6O8lpFsSqO6vEYN2r4QJ0JKuugNFAf8enAPg2EoNKf+96L0FaYQcVCDClE18Tr
6HZqB83t4fFFxcbLUtU1pqeELnFI21Y25o19eWFVmMe+gVKkSAM8lUa3pPOgByswpcWVCxuD5ifF
gEyTCrP11sNzFlPYs1mZ41yr3qzF8F+FrjRFT6hXP9m0sd7fhDfHcmZKmMG4i5OxRbHbU9tHCeSj
KScr2/yGG+SxQ70Tfkuenrbg12dFS6NR8xUvn5ofsyW9VoP8yaryX/cHcnPOzswIPr3vA5+iOI5J
LedtM/+YK4gVpOdZDVYipRup/eX19n8HJGLIWMjRTsvG8LoHQtmtHbyku2TvH5bs7mw9J7vVPMGy
CFf74cyi4JWaDhJ3eUmhx9NzftS9/AXmpW8JrFnHcU8HzMr1eMMJXgxQ2BNa7mg8tcEhNb6fvYKt
Vl+dbupeoNFK39uZ1j3WMB2sBIc31+9sIwqHyg9TaNG0lmgtQ7w0qHYBCLCo+mIU1crwbm7IM0vL
kTg7XbWGjA+v1YVjynQH8zlFrNzvm939/bhmZfn9zIrfID5pOmST4pzkSittLVhcMiVfMQN/9I29
cTaaZV7P7KQw70txD2NW/Fg/Vug9eNPTfKq+94dom6kblQBK/2Jsg6/l/r+8IVUTEOUiyqMDqRPO
3AI6btoh1bigaSofNs0+2aP6MOz0nX0Iva7a35/TWxvzzJ4hPCIhMaaAbpeqZ/roxfj2dkLpfQEX
pOaHqh3/wz45tyacujLpglKvWEEEnrymKDwal1B0ntz7g7r1KgJeQxYIiDbgAGUZ9dkKJnaRh5EW
w04PRFp7hIpzm5+WpOP/C0T61rY0QZ4vHQUyYFjhbE9ti3ZWM+O8Sv1gJqehWxrNyxUfeWOhoPP+
N3ITjhjqk91CM8y0VbCwWd9jCAz9777dISGnrdwv6rLLBO+ooCcEzhzIh6OZ4pB8lNMbKI3pETS9
6rP2oVQ33d+EwtviIXWjT/I7Ruv6G+Wp3gD+9wJvyXP0LOtGdYsXpE1WRr+M7t4HCa5Mmy19DEdQ
6HKFYGbhmYhjreyZNRPCBPt5b0Q9Deee/RS8Rqd8F3m2q3zX31lP6PHugL2scbXfjPzPp1lwaA6N
qlGrMc1hEzhPZt+Zv6CmUQMPPSHn6ERhvVMLCL1yk44cuNblDUq06ktdN/WH+6O/seAX95Mwv8BY
6zKpB81TnGlEbxANOzCEfaBv+3iuT8jMmE8xjc7P+Aoyuk3qJ+rKEt/0umcZXMETxZMtmbMxKd5c
H3WoKfSpX5pRNhks5FH2KFnOyi6/caIY878pY8EZ2TJiioANcUZl/BwrKPREnmwDy8hkD8aLleGt
WROOVCkTTJUDKSdjo1olkjKfCbW3sINtzUJx76/mrYv/3CMJW7ks/baBg1D10qrcqIO/tQrUWH53
0UpvgQi+W1KQKMiRh5QXASxHFm5KS9LSGr4i6jsPxsfaRSzKrXfpcXYzL/5g0kD7ycEvyLv4ZKWb
er8axd3aM299Iki7y2hxCUuIeu0oGTKKCsN28BpSOKrhQg2VbX9C7EfwmG8RQJd49rVfo5e1u/rW
ip4bF1bUSpxphpVA9bq0OenKhJIjmV44gLOE96YcrDioW4t6bk44olJmtE0BH7onFX38rI4IPcYL
g1Lq58daCVbTy8vn/+tySfHa/LPANwFy0tgh4sCMoZYmX6oct3XnHdj2fX9Ktq0XHqB5dlfraMtK
3bMmbFnLRk/agZrchTjSeFHiMPlhjtBw1ia0wp1eaV/a3DDothudrU226ZMaFt1Hnszhyp6+XNV/
hg0WeQE9GgrFCWGaYbvOinqubcpdT4ZZHRfukbCDNAdW6BllpPsn9TJ2+B9rnBzLpHYI74GwgcO6
NOHczW0Xlkj7oVKm6tHUym96bu7uGxJCon8sEVFaQDlVWTctYVy5PFmw/rU0VEWAweCGz0kB9Ybp
wlwoQawIg4pfZwoBLt15YaEFR7POYT4OrOEdgNPgcP97Lnfz/3yOqSwfQms1/2Y/nEVozQCA3fYR
YIYr8mtiQXpUpy29wcX0S1bW8Mi3jQFrpMuKFitxTZVAkaGY6hU396Puk5kmcbmJC/QmZ7MrlY0k
6c1KFuXGuho6ETzNgmAoqc9eDq/liJaOjByu0cXu1CkbX/vLif4IbfE2h4au2Rp8SWDJqW5dGjEg
ho0chx4X1IzfwVX+VEGGcH+Zbm0bdiZkZTptjzYh36WN2FZLa25sxR22yk5+muUNFJeb4sjc/c73
87v75rQbp8+AvY7jgDgIDRTL72fbAsaRlG4PeE+sAj1lOkol81GqyU5KSC4vbLqQM9n1EMDXVxib
rJn1R0Muy/eB0ydPLRSEEK5oBbMOlSzSze1BC0akfWJd35Q+9ME1Qp3eEFuIDqSB/lKkSH0NKGrt
cuRWT2FiK/uB5kpPHy3JLZKYd3M5Tm4zS/1LFSrtNxRoixN/YDhoYHE/WnKKGmEbUOlHJ3RlfQUE
oo1HQL4E+SOeTHQIWo4QH4KXNqKgQh49g8C36+K9Yo9g6uG3i8vnLKJHZ+SmicZnPZffW+p8MCuU
YUpuIQRjSqf8mHUf9SDe6/Hkwcy6hweUBCNCY07yEwbAY5RZD1FSPBrTzwle0YXUTEW9zTQQvi/m
rYV+FnfO8f4ai0u8DMqmZcrRWWJaz4Q4z65ozqOQREtAbCOKUbiqEz30QPf1SdnocAPcN3e1g3Gr
aISZeHNQ+jZV/8stZVRh11r5JBGjqA+ytzyop1+tN3vqwX6WdivWhEAaTPglXH6JWM428DQECNVq
9HMOW3pHXvWH6ARP1l/a43xQvzHHEBPAtrVF4dbeQAK2FhFdejpaS3RIOJjbN3A6ECZhcq1cino7
WLohQlibG4i3wP36IWR1iB/eH+pbN9m/V/abLYyZ3Ckoz5BRFYaaSs5cNhXx89CUmpe2ZbIp5RDq
0cl0fjdxbVFR0wvEGcomOljEkv62BlyuQzKaFaAnPTN4msIvxYJb7eAeGAM31b9kvgsx5ww5uDoj
GYWaOESl6POgynj/+y/3IZ8vdBwJnk2Sqy6w6ze2iDh0CyXyYqmRduZQ/wXS50VVqd7/ocXlOgC4
RsePIaMHJFi0o0iXio6OwXmyUXiF4ftTLzloNEAKpW1KzZp+N1WgrPhUERLFnsAs7dvc/nQAXfnU
MbVtNJfpkXCs0d8ndCvuKmiVD3JIfsmcaSGjplZvAgeKidiAMdS0Gn8/RRCZ0SULyD8ddZjdgnjl
lSLCmP/5MOAfgNJ4iMli9D6SvomsPubDArk7dU2j7yAa11+6OurfwTkwbdJx6F7p+UHZvU6SXZeS
Sk/yWHtfyKb05A9O9JxVqfVBSYvXrJILt+6LFiSEpU+vMJLOK7fhEoRe7ngNEAkgK1PVaMARQ2Jk
Q4PZlgla+iG330E4UB3taLa+3t8mYjZ8mReaL1go6qga9oR9Us96ivyWJXPnyluYUundVU6O17i0
XMhbnTtuFZNzPTIeUCQewU4Z9EeL0aFZ130WdhHQw7ZTHiIYOg4VV+LaiqtXE4iZNywObzWdM3Dp
HU2jgsk2gnsKsc1DuE0/LEAjNKf32S74sLbxb41JpUEKB0VmTBNLPmVYQ4CZ+7ILEa31Wie2fYQE
o18pLAn3y5sfIcPIZkD0TocJUrhfWknvB9thUzh5K7+buB92c9dA3TWX3Td6+w+oZXOV9voHeFfj
Tad0ilvoOryizWqQv7j3iw361oAKLE222J+KIQQMWd8j9yLT5tf2QbKVK0fdNFU+vA/mOnhApCiA
mVr+MvaKijAFysklqKmVM7J4/XufIEzHNMhzbIQjFLhZo0JiN7Voc8SwTzudMkE0QtgCzbck8X+w
zqycHGH8V91Sy/47u32huSIZOsCvVYRS8bMj0mjg/eI5bhSWv1CY5qe6D9vt6NN0XNFY9uSE+h8n
spaWLYJmi85wGJfEfacMZafTmGXz2ggJZAP/XYDY1qZtE7evmqeR+kg8/hmBFIXoN6NgFugJfHMe
lyP309Iy62jy3azehYrj9n3mIfy1ksR6S5yfra5oRizUqR1qKjnNxfQe2g9JRsZnabIEiOE8W1tr
ryOngDL1lvyWu9akINzXV6YF31ENdR0aE0/lESLPZhvFhE/JNBvfpRHSDKn0o/dd3K3hSkVn/I9Z
MlyI3XHAgfpeTmxfzoYGT4TlBuYU0Zhd9CUk+lOIngEMsJ6d6CZFvanc+lnyV63Jw3FQZNRUMnXI
vuSVRleoM+fFykLcmgzefWBtVHIVV0163ZTLKXIsEsHzsCkjJO5yY3pNbe2YRNVpNvUVLyf40rdZ
OLe3/H52sCyI8SS9w54O0/kH5BOcd0lWFysB0s3JRllQdgwq9YgLCpMdOtNQoTYMX/2286BiZ28V
v41nWrxO9pfutNpStOwZcTsTGi3d+tBfwqhzOSwd5r+pj8hxNXlXPHa5P5F1h4MglxDyzvrUgd9r
VF+IzKq9YkUdHPQzKgU485X1FJ4NzC+EVKRsybdBpEEq//JDWjWfQ6NpHVd+iA7JA9La+6Xk8OeA
fMGO4J3HMQwRwGgcN/gMMmEwNv6+3PVfHHRJ9ii8eJEbrtwHwovkamTCFCN+Wzitwch8VKesGMaX
mq4NCg3lXyvO/3qPXs6h8B5pdLM3xnaZw/0Mn8GjuV3qfhMMCu/mrbZt39e/zT8jcLkanLBf1T4s
mrZiOq3kU4qwRZ7Pa0fi5qh4cKCzqTkKh+JyZ3S97oxhUCMhh579Xv+M4DwMjvHmcQH6N+6idJJs
1/bJtVFdtRaAvE5SnxSTsE2GSc39RI9sF6FxmMitMN2VuVzt7q/YW/vR1fEDirbkWR2d1bscmzSh
m5vMUIonpWb/laVwLfMf7pHU+hzm7yI0zYgiQmJ/9VjW7U90ZiTPRtRt0XLJPJNrZ0xpWbBffXnY
hw3dXIjVNAglWOM2NrhzMyifnzJZDh8SqBW8Zgo1ry0G51M0zyMdEKhl5HUdHRw5zA/9bMF0W8Jh
rkkq0mJl/6vpqsQdkRp7kBRIrUueF67ZzC0IKDvZZ7W+hTeNjsCRYmwyBNtImWdXNRN1Y0toN6Bt
Ux+nSus2LW0i35q+QwEziL63fl7va57Irr2EYgBfDn0cFXveQ8hsaDROTL41uREpcVceDeXoNw3i
TZ1FP+kQqxAmETqOUVo/xXE/PDRSCrF0TgeK1YbjsW0N+4RapNv6zjFTwr8ZLCJprZMeYHgEMPTr
/jJebxZyVEjYLsomSzJAyCxHiZqOGopqCCKMCNec4FleOQTXPuTSwvIFZ7dPqpupIc/w2TjGkG5j
2ge2tO1VO1WtH61gWkm7rY1H8MVmkMpIWJVMffh10YUN4zX81s3xwI4BPQbMaop4zY3W0Ph1aUBl
nUq/DXlSv2uFwuPVLH1v0tTiy39YIMgbSBVDecVj5XL6pESagyYjcsr1sjlRYm33thOucrhcgyGJ
QXXyG9Dw8arH3qWdopHGrupkH8GC+ZcR46SyOXC2MMMHT1aYGE+wWqBsG9fBF178Y7SJTHK1iRHD
uoVK/XsJYdWNouY9bZj2RIABi/eoDGTLIICe/Ur6gEjotzZTzIdU6e1dAmfMYQ6mfv+n8wWUw5DB
hvOEIoEuXFlWgJh9JfH+zvKh/mBDhuRN5BC9P7XyxlkCywJwRAgFBSvVoCFxyiPIVcYvshNuAv/b
fQPiy3QJ2sgaL0xQC7Lu6urIB8vq/UBBb8CUFLdKdWcrzcNHJUufu7jeS5LytXEUYnn11HVdsAh3
WtuSbOz971gGInh5tMQRwSCfQ++nmDWJgr63mqjxaYdHO63TzOqzLFfmZ/QbgIlZTt0/R9BcrJEu
aMJL9G34+tt7CEwOHRLCOY5HNdT1zPBdSarehQ6JNlLBSCCGkXUqNb0NUPXiUhidMdlG85R+y/zI
34dSHG2ktFag/Ey1x0ohF2bnGcIWNQ+4YYzrHSiFU1UX1qHLzMLtHbk8lENHtNaN1bZs0Byq2jZC
c9D8u+0ja0ctCMamKfvRR2H2MHQzjKcV3bhozNDf7RQakhR+9G6WonjX2Gq8reo5W9ltb6RCl6vA
pqawQlaJMiNkfZeHk1oqtbFkhqbPjJC/lafmMSmnaZfbaXUipRYhvRc+l130rUar0/VnSToAtjG3
1sQJDCWl2tla1u9ipciOfT1Jm64CwOAYfo0YaGMhsQk2Lp4NdGTm4O9J7vqjVDXQiOa2tClopPNm
FAMfIrlrVsZ2vdFhatAWCAANCHA4aUKM1FrTFFFV+geu371GXn+wPv2TVtKkTboSq9/az+f7SgiO
JGQJjTaDRjaRdLL6raHDQB4h32IXsKXRVbTr8n51jMtuvVw/uCkhqCQwQ3Cd6/Zy/SJyhogiZUs5
XoKGuoWoMjkoh/HwEwnHiKDpl3ko93+YQ/vnDLFZ4MGmGg5R5aVVe/Bjo9YShxLja1x+CcY14q8b
ly0Fof9rQGxim2pJh7JH9V26OObnKZONR71O5ON9F3Tjwr2wItyAhOgt2R6WzLakcCNn0XPqK822
jFFJ1Zo1ZpSbS3U2JiGsnRKpmOwhdZDYQ0qzgs/rNSbjA41z2/3pwC53vi7Ue0YLYnefZJQ3+0FD
4y+CtrX6SJXhpfT73f1JvH6dC8aEWYTmCXvycsz+RlBhN5/yExKTG7LTNI/8h8YRrq/zrSGEE1DY
IEURsfdw5Bu/ad/L5SepfB7Gz4advt4f28274mzJhAhTtU00whpslQnUPKDGNlnUPM9a+mNImtwN
/exbrsIued/qNd3HMkSbggLZQrph3wrAF4Ftow50di/ptOAV8G3auGhPPtHUhFTiB1INZbtbqBqc
4yqL2I1UKZV27uRlkim/CItpBQZ6RvCYu1BnurHp7Crk5hvguK3VHbKsO/K4faynwY0ypMFWxn3z
1J8ZF05IrqlDmyIK5oZB12/63t/0Y/YjtvMPYRNvbOdjZ2fHQAIsFxvv2gZxH+SbK73dpL2yViC+
eVpB1uLhVIX2ccHFOWk3aX3EAzvMVWLwok3RA25eLZPm5/vDvj1qm/ofAtbUWAQXLkcVTH8F4IYq
NzeVeajzNeDu7bH8a0FIgYxqUuZTiIVx5roesx0MsyfUXP/LDUgt8X8HIkxZPSpyIvncRTZ1jsyk
T7wAs1qelK7dKavEFctmuLr5/rUm+jgj4BksWSTpLB+VjCnQTLSwtdF1aKw5DBGqVBRcaesu8t7N
VM3e1JUUbxIr/I2ud7MCD7u1hty+FFMptXNyBKc0zYOlKy0fU6lfh+p9G662sN1aw3MLgisKxkBJ
M9gaXTlBwbct4y+d0khe1tUVZfwibPZjWADBMRvpGKfqvO9qPfxddXPl1XGsbnQy1Ht4H7QNWptr
XAHXw6e7k9YIyMCpKdNEeBkP+H0WTVKeoEpeVy/dIH+cS2XlubD8icvlvjAhshF0CjqrvhlLbmR1
XoBsfRk8S+WXEK2UukUXLP8cotZ+/2Rez/mlTcEZ2kk+OHbLsKRW20rFF8cqNrDd/xcjVFfZOCTW
RKyfIcHyZ9Mm6Baa/pfRVvHWqfND1f95e9hC1Q7ajf9xsVxVAZ2Qd0yTlpJbdvB+122uPGjN9LHi
FbMSEtzcDmeWhFA4GvrCmtJC4izG8O0bmzRtV5zmdeh2ORjBaVaF36qonUuUNI1vUTq8V6P4nWXV
O7RuV3bezV1wNhrBe8rRUKiznUtuN+huaD/YwLqITO/vgpvj4REsL/3FsmoIRspwaHM/Y3uHLahA
a9hYDqlMnaY35cd9SyLwY8lOU46moEAhkntNfHjrWaBNZZtK4AhGF2m/NnLTXUsT0+iF9kndLPwQ
ayWVmzvizOby+1lEM9PfWqczJ0kPalcPaXVzVibw+rUnDGtZxjMTthETzPdvw1J26o8GFsB+a26U
z+YX31sDJr9Va6/c0dmAhC2OkPn/uIZGttMHc06mD31sy5tURlDRb/PeQ0iKLGHGuH+0FBB/tnrS
bFukct/FdWUclMKKT0hboSZd6+m3OY1yQM6ttkN2panc1Gr6UxwGFeq6NbzXK3vg6vIUYvbl97PJ
srrUrhtAXF7wed5NPxJadSwPDn55p7r0l1srp/XKeQvmhOtRbmwptGPeI1pi7xExPlVK8kuZ4uc5
Cn77SdZvYIL9bLbz55VxLn/4YpkWwyY41QWKRpZJOFby0AdKY5PepzC7EGHIT8VWgsKIQNrZ27yM
19D/b4xC9ywKVyFE2lGG7p/mlb3meCjY554v981Wbfr5JEemftKKWt1K6YBo+txJW1J08kaCB92z
hhreoNCQsoMSzNGw7UsdQSu79F+bhcN+ttruV0FFe6d3cf6TC1f9Ev4f0q5sOW4cy/5KR72zhwu4
TUz3A7fcldps2XphyLLMBQRBggsIfv0cenq6JUqh7Jp5KEe45BSSBHBxce9ZurF4ymBGPOzsBqom
ga6qqgl7Osw3sJgkkdELFVZt3XxzfWvaVkKnQ1iRdtxxICvPMCmCjTGEQaM8B+8eGFtgI9B09L/k
QNKfqqHXdzB/Etc9bEhfcrSdu7DLKJxRfas8CI9CunysCDzVLKZvPa1H98W2en9CuiWGYyry5muq
xEUA8vtqyxLEULdGzHTtd1S0XFMDlHYRL/HMm8lUdljDLDcmGm7zis1PzpACXq2zJd0T0j/aPXyl
qA7rHZBSqy0z+jHQq14CbqqZB0evGY8Ga47/7PpbghKI5QtMAPXc9XXKSrOhcEucHbyK6p2b2A+w
pn7uqnDhjgEZWV90SHl/HV8NudraZQUGQw99rQh+SYtykxPqkIoMe/SnE5jlRbAAuNAZuTjkantz
7L9JyzBkHzkbNL9CY+vtnunOSUSY7y/pl3x4lmBXQ24ZOPd3dXii7Iw2BEd/VnjQ3/R77YQLjrwA
bfjgEo6pezXMKnTwgqNz2CFdatO0PjR2KVDbbJo+mIDjCnqepbGpOV4DbzRfoIiM1gDqpN4GbAl5
ztB0uaEOxPoLiGQ2WikgoUbbS3Jg717FQrR6xTFdvfgavsu8ZRQurhDGOfGGW5GSBUs+X8Vvc5MF
b/4WKr3KtfJsnlEky9N4FOjETu62sNyoRlGC1334+VBvc63/HcqH4j92NWZ49UCLQ5I/mIC2K36w
iQhddtdb9oXTaLVel1Eg8bTY3gIQrfvvqLmTm2YCMDNgv8EPWxCH7Sbdkd/S7ORYnK3d5w91cbxl
Gl+dtkbWwUG+WrDmGI88qdNCjHUg81xu3ZfiovzI29P2/eOtMiEhGUzZ+axBvyjbdqdiY2/MqNxf
UnBZKY29H2eVAw2dqVzYH0OGlvKEtM5OE/mO8AagI7KtuXWsGbRwU0ieDd/7ie90v9nkZN4InHXT
RQLBu72AuIeC1XLUw8743dJBO8LmgPIhvKlZwP+XpBCULOZmurB6Pjp5gEx2FjCSicr76lJY9nDH
7kvEhaznP0bLu1qEyQNYNB9MomWB14j/wwXRdB1gSA2Mh1bN29UDEzxF+6LTIs/ubwkFl9oZNgSC
KJ+v0rdbb4EK4v1hP4DQg1oFSg1vh5mzBmo8CkF8EjctN081ohxyrW+fj/I2lrwfZbVmLKZBK2wJ
3k4178cCtqOgIJxKv3t2nflCCL801ipuMTiPCmng8M2qtosYS68cad+PpYDjbg73h//fk63OiwZN
Ni//femd74j24mtZWLaJ31+6Sn14f3s9Uav14APVosAmWU5bPbRNdC732b6EzyCA4Pwa8mEFzKb/
LBR8vTzW9RdCczToBSbOJVoI+s7PkekX5uujHYz1h8Dsg1kKJsbbFdiC2U7svEe5ZTZg7P6kyJfP
p+ijJf56gNXim22z6QjDADqM2zpIdTi7DtoEnw/y0ap7Pchq1Q0u9UzIMGHVmTBxmY5dy2Ois63Z
GBcOy0vva7Xi0s6G8r3CSHSAI6NCSUy/dFH8aAhYaICIiaIuyKirYNe0s9Gavy/VmsND6po3Xm3c
f/7CwA7HxL65MwF+qC8GnHAUWRSWV+0qIKMVY14Gio+nWgCFWd/EjIn20JXZHCi3BVlJBx2ephUN
VGUfi0lnIYT/510tTA19564IKfNv/Ult9ZQnJnWDbsiPvHsxMxnUY54g6G019DLSju2hjljFtMD1
3CVlkurNlV8ZXmIZAt5TE6kTmg5PExu/lt4Ee+a5e+C6KaKho3VcOS28JxrbC2tQYPUxbYLCEkHL
2xcxbEQ7/5i9igWFymhAarifZRbg/dKcCAjhLE3SQv+VG6SP2eSRkDV6dWWnznxwUhn4kML1nEH0
UFIwnLNNgQvQs7KMOYVmXp3rLG59XdFghjVTFXSTWRxHo3N2LqHZ3tXrfNOY1N6LXvW35sydaBws
I6FaYcJrrWlOhexl6IPuZ3GyR824jIaRZ5sWzf7Ilk4auaN0InhxBWr67jt5UJq/rLkOOEHl4iv8
2YO5d8E8cXDFZCUcu9zGaYPmur2ZlFHG7jyhTqq8JgAlk0WzBqLB6C5OX+6Mwq2FerWaq6Py260s
73F+3vSse3R67w5W2AP9Kb5LkYBeHAuT7uFAnzSdg5K6JrNNps0MFLKpDph0RQhPwHLTFEZ5RIud
Bli9U8gcMd+Usjdi3rTGlSPSHxkYW2OazkEu8zzwpTDh8k2LXWaNz44mu2jwpH4qRr6Ts/6oT0+F
1EmIg3A+4UaHCeTE3wrhFqcm1cbANJ0Gtyk6wtHFKaPU0pWNJjsbv+iWNFTAy7z7ydsad+Bi1sHH
tHOVQ+fTpcdaiTK0KVTDSUpgVuY0tt8nKV7paUgdcC546TO4M+SzcQ/jyXoI6FCjNOOYw62lzaK4
hyeJ2vugiv0YcqQcfz5qvdmCq41uQ2u/pA2qct7o7AzyK/dlLG12ZU2X+sUfbXYUYrxFcBzK1GsR
nh5AhspfmnwmbABtoYUa6h+Vdcnf8IMwjIL6v4ZZBUfWqModCYaBZVoI0v44Q4emIzurl9efx6/3
DwQmHeRCwbQGxRJ4x7fHlj05cgC7GOBp1eyFmaKKMlvYT3Nx4R7x0UC4rKDuseiTWOtGoeocoddj
AQ1xVwdKyApxtASCPv/5x3k9yurFpSYfPG2YgY9y3DNgQzeQ0tpYPr1QNHg/PwQtI7iaQ7LacNx1
ujmmQ9uyAsIDOvZP4gFQH82uNwROy+mWl9ZFEtSHAwLshHoMaJYg4rydJt55sBQcQYvvYjcwQ/1r
bYY8FHCOe3S++V/nNlBB+UVuZXZhay0v7O3phieFk+vvGiSIe6t8zcw7H2Uw9AZTmJ8dFKoFt1oq
CTR8sjlO7dmSQZH7NKmhoBx9Pperm+eSbr8Z216drE5RsKwwxzSqBHEDCsrZ7Bgi8OEVHMOdqoRf
I0Tqa7Od4G3nIeFShoZrU1sNDtwdqTsHHQSRt59/q/c3KHwpANeXuwxIhWtR9jntAIBpYKlXuXkb
0r7Z5yk8I9MaXp1eeZq4dff5gO+zmLcDLj9/df8GC9xx0qkF0tWTL2PJvgl0Uy/M8kcPBTPgRUYC
EewdrLDrBo1yh3sRnCLsyBLFLnW6IRSDu6XzhD6EBIHk88f6nXOvVxbUxWzQ+1wLajurJT20Rlt7
VgrmcDGRMRnsFDrFVQen0x5APD5N6CO0qreC2W/nHZ2K9lxMOD0//xofrW+glq3flXZIq62+RZE6
ObxQFexquwzsr8zrt/MMrjktpDyURrpg5k33pWLVpUrgR1saPXeoIYAtAKT56tAy6JjrvQsKM+MW
quw9pPGM/haMEi0Ek9m58JwfhV8gVmFHiVat7q3dujqPj3DNzI1IOXyRaFJtCLJV1FWXTGE+Wq7Q
KCS2hyQD+J/VYxWL9A5obG4EdNN3SzTf01H78fmcfbRaXw+x2hGwabIyTy5CJH2YltZ9r4r7PLUe
BLG2vL3QQP3oeYAKIbjRIQYC5fJ2+0mH1e1AADQvhgpJkpZDsKy51Kv/cDNA8xQzBIA2mAert1bO
DC3ADKQbfRZ0b+Sz93NwlHmyjUpHbgj9abPT6iAfOwKhvIwf6dBpF1hNq5LY/8RbzBox4PwIvu36
iLbzwcrhfwsPoXCET1P5bVGLszb2PgvJAWzmywpJ1rvTxcGB5sECEMxzsHJWj516qraMHqhCctMc
9RA16g1SXbqhO3Yt7/L4UoPr/WS+Hc98O5mulpZtp2M89mTPU9zJMf58aX44ALj/C1EZNZO1fsQI
2CcITy5Wy2SJMxBexjWbtafPB3kfOfCLXw2yWpIGqYapN30vqrIrRTqQtEVQijIgmf+nF/8yEvgV
4BHqoA6vygH5xAUAXnicsez8bVVBj6fC6r10FHzw1qDftDA/fdiuv9OnSkcxegXaD9HIa7XrTO2X
bKWTsNyrj6QWTmLMZRVKZ8pDuy/067lkzX1PxjmUbjFC8qnWNtBHoF8/f8/vY6aDKjsKi6jmA9qw
jpmgV9aeP+Fr5apRJ9bM2qFwvS6uaWNcSCjfvQFQGVAWQ2SGhgBMRFZTWgoxWK0+w+O1nk88Tx+N
Ql7wiX9/0i1Pg4MGpDuArte4zEzmWgd+K3Z05cwAHdYsnsc08ZAs5Ya25Zp+VZr8++ev8IN6n+PZ
uMkAWmUuek5LBHiVvdRIwKRPXbD3ozEarqgfQ8uOhgTeb3bI+3BG9z66hGb/gLXzdtTldb8a1W4V
YXqJURe1iW4P6f721v+x+H2addLHHYCXLSQ+VcKveVQ9pqEV8Cd+loe+jz5/Ab+lf96mOUs/aNES
hKACpFtXIa7sZKWNruNEmhEYyWMH4bWgRRt/dIPF51ElYtFw/QIX32ojb5qL0LslpL0b38GhD0Qs
ilNrrmWRd0B7wMIbEyBjIypiCKWRaLFv6jfprX//+eN+0HjE4/5ruDWZHk3NTrNKSCWUR/+uQZ0r
qhP+pdnCXlVsFwsKiCbyqDibF1irHy40GO/oYO3hGyCxfDvlrY/Oke1AeGVMVOw8NQWM4oMyKk4i
llEuQp7+G76uHxyZGOzVqMume7XQStcYfNVA/ibfQYZm25y9axToF2dDQDaD9EHrL2oGfLyiXo25
ihWKNGpyXDypufE2QFbUkYI8ZJzuFsTQvGFfGgxuhcYX/p1FWTKXF864D8Liq2dGtfjtM0vL6WBZ
WsBUfH5MKzcYOTx8nUuw3/eK1Th1FsUYLFl4bLyjj+et6c0TPG0js9yPZeDfZckQKqC+rKOxTWtY
/QUFfKruVfTvuMIYy75c7RsfAF3chuBBhj79KoRMvQDmGMV+hJB6V2xbXLfNnUycRD9cErj6AP0F
JNursZY3/moVpb3nMYi2LjwYcTQBQVhI3uTeh8eSeriUA32wU+DbA/gBWmWoYEDjdDUac1M9nVGb
1PfVNYgPGwZHCUjW7NsdS8pTcXdpRPN9wr4kRIuMF9JKwElW7zIDR5hVOGYBR2+2vQMNLVuhvqgi
vWSHFFquhE442fN9AQDMBAKdMqD/2WSR6clwkHnQOyTI6jpUphV53hwIbYw0eT/AXnASdYTCcDC1
v1L+kNeXOiLvV7uLb+0iLQHVD1Wy1Q6HRRXTKCo6kes0cTO7sW7/tDV+4XD+QIRk0WrA9RvvCLCv
daaVVZXfZhQktRY270aSbeVmmRg/LkL17AVpwMDcDKqN/efPJ6QdFlihOnYZmK6rA9rLmsqXTe1E
sGncq3A8WlF78nYo0qX3kMHewFgnQr4M74/jAr/5PzQE346/WhuDBYBWSzH+0hCcIyvqTos1bHZv
hGYgTl6cby4cUe8vHVCSA+7ExusGQ+JdM1Bv4U2D4BO5d0MMpeQtOvuyjNpoEbHDY5ehdonS9H4R
vRnSXL1kwCpBZaLCBXqUNhHi2jAF/SzzGzT9nQtZ6/szacklMZUoUaOUo3urS844tmMqLW7HqFOz
FqB+MV2B2WlcG4KPX1OtokljEK1OIP4BwnEpSRPgCk3vBs9AOSYD8vYbA/TvQbka08O2MLPdhSlY
JvVNcMVXXOrOC1HIx7teJ0XFTLQSrAMgOKdvVmIf28V32g5p6J3zg/GSP16KQe/uTKsRVy+lgv4Z
s7Dz4gmho3Eeqf1idE+6uAREWAvALca/bx5tNdUaocDO4pIEe1pVBdbdZAG7CRFY+HFksbMDMJIV
6HbTe1hrn/6N/fTbMnr1blHJhyE7oHtIvH/nxq8Ok7J3pQE0qRPTiv9MjbbdyIKk3xoPmRdxyyz0
Kp5DclNTxrYinRv3kkBSa+JoT0JWDxA/9BY7P3DqoYE2UGllc5g36OyUfg5P9DbVA1e3mEAmx6oN
+nANC6ZxqB7U6OWJRbIW2MQSsqQ1Q/fOIYgp/jx8d0tdhqka7ECQXlyZ0IwIC6BbgcNajGLNzD2j
2j58hx2Xcw9HLoByaGlsW4hUQA0ELTVleyWwo62bcOloscMh6BEO/eRsixzqDEXmD7dOf/KxdK+a
sYK281RNB58CykOGFAKZnoUulwl4K15DV+0JqjqAwtWlE9fSkRvpcrir+mURZ51EHaIwJgSDyuvM
7VJ7GTcVhJrCxkhB6Jc1GyyIoAHTwi0KYFkxGxos4q3JQudwauzNlLr85E91vh8gAsiBKILibKyJ
jEWgeuQ/6rIqUc9kJg/rzJuPvYRhaVBpxZC0fcnHoJSt/4tWkz8Hhiu1cZN6sK7QjWk6jaY+PRZN
b+2lRCliY7Q+KCVW01b3uNblz01mZWjaoqXOLHtb5VEDR3VjPptihAn2oUFnD23V+t63AwmpYKnB
GZrR2UxmfadPM/zACzAsvpIf9cy1s12jqRPoANQ+jXqvaCgt6W5QRhROANq5jasEUXoPmWOcMni/
uX7FwR8PuhKZZ0faOeBw1itDOYmxD5SFalbozIT4MTqFHUMc1O0dG1p0NhTMWqealHHeguFv+WgQ
5VZ1kOYw3/V+mm8qmhoHra+M89Rp3YkPoKQLz+kzZPiuFxODsR/pqKD56i3taA14Bhqplip8UjM3
7jTh/+YW9AEo1Sl0ZTvDbEOlatHvak7bB3AcnJtcq2c3wJEM7KlUyuyDWTN4HxSUeA8+k+y5MIve
P2jojTyQ0aD3EGjULh1TH8RIlIr+ZQu9OhgnKElZKndgrh3UO2c/bNpwMeAVcXG9MFOz6JIfxft+
CxKP1yOu0lDe6kzojNhx/U2F3p7teYhuOIWzsbYRN5cFGj86qd4MuATtV6EKJq1dI1MMOD6jOR85
LwDyXy2lgcXYON8Cf3uxAvjuJF494+qa6Fu80ibY7cVZS6KJ/QK4Kpis//erXGWNYoKAv0htnMFf
YT8L+mtxw8IxWC7A4nb8cqmX8OHULSnc0sZF12xtdm9YvVVUHWyRloIH7wIJTOizE3Ro+wfsfBmo
/dFrfK1OsHq+chTOXA6gYFhc27F0elC6+gbp/T9bf1ylMqvDNEXtsR5yDOPyaUtLKB3TCwWq96Wi
30N4qPJBTtND2Hm7BiXKsxCvsKBd6dNt69w51pmVUFNcFKnk2clwznUPkqgNo1lcs/JQjbf24IYd
ufKb/NrS4SQn2a5sv9i5vRk9BgZ+H0j6ZIHaeCFtencnXb6rAzwIRIlQSlrXOCbSMN6NYKIUrUpa
V20zTe0zHAsKAhtTY+wMozj4hG8MROV8pNsL47/LnFfjr2Y9g7juaA8wse0jQJSuBshOP7s3UDqN
CpQ5nPjCcB8+rruQX1DVQaq+mho6K580vUmgct0gfeKnDC7HSBJR1Lh4DVl+1yprQkX9n2OtUVz6
pNUd1sHyaM0OKCH3m51AZzOiL2kdjPD7iFhSv5g/etwQsos1nY/275v67zos+VkpvOVRx6R9Qjq0
ByRs5wUKXnF43IuNlw/OljfDrSYyHfSeVLhDxJBng/iAu3HUJTOE5Rv/64Uu+Gp3EUGGHhSKvliz
q8kbB0P6jRRQxoamZVrv64lFo10HCnK/mn5JGGdVrvk93BtZ+dVpWQwKGp4S7uilodw81v0Cup0Q
EJXlnoBa9x2Qrhrsh8I3n3D+e191NqUQ9pwsfQ8ZVXl3YekuNbC3T/8WpL+ez16kzdT+RrEXW7YH
zSigO5Kw8yVVu99iIp+NtJrKIV0S3g7w/DGxrNDeiWjKI1jWIv8O1EnDS4jySF6rxAi9xPvRXOmo
xB466Fvo0XLJljvnIUsulWN/dxM++1qr6ddJzguyKNTr++m6i+fETvBFkuwFVXDoQQB0fj8eGa5E
xcYJvACqCHt5T6PlpELJJ2BJfzVt/slw+4/n6T+zFxTrK5Xxuvv7f+Hvz7xRosjyfvXXv5+bl/qu
Fy8v/emp+a/lo//8p28/+PdT8Sx4x3/163/15kP4/f8YP3rqn978JYbEV69uhhehbl+6oep/D4Bv
uvzLf/eHf3n5/VvuVfPytz+e+VCD9Hb7khW8/uMfP9r9/Nsfy5H/H69//T9+dvXE8DE4VzznxdP6
Ay9PXf+3PwzvrzCU+y0Xai5smSXQypffPzH/iouxATMXb4EeQWn9j7/UXPT53/6wjb/quF56OBLg
agFONg6LDgk3fkS8v0LGFaqGkEH3LRuR4I///WJvZuhfM/aXemDXHIJo3d/+QKPxbSwBI2KBWaHd
htssPOEBtH17Rs98wleDkkbY5iMPXBO+HX1dH2Q3CYgJeDvZlQ3AQDqKgnp5w7sH1lGY0xbjHDfW
UIS5N0NBkVMVgsi+yxgxUPBIv5oGo1AWxEUkB1NHg6rWnKP7DfhpufBgbb3+Rm9tXz7bAzf2xqTd
4AMHnZU7t89cGN4qFgIvfcj6ut22BLw47tmBo7VlYOnmvRAqMgyahgXqAMOix+/pT0NWlaFFIq2o
YLCbQ4ZkMECt5WD/4mJcwz3CKs4jVIFva90IMxNeHrnmtZGWwjMICNJknlNk5c14dheV+6ks9jVS
hWCi9HYecKemLjtUKDUFrtPlG6B4ZOKmPQikTXflNj3umMWBEXMO7KE/DOgFJn2V4aTxfagzpCi0
N34ObRKfakE/Wd8y6kUZJHjQb/tltvOwH5rqITX4T8eXDFDe/BdkHL/1jWluAOx3QrPcSgqxjsxk
Z3eEkC80ipZ7cFiO3hinvTCj2gTR2OVxZfsibC03hkKuv2mN+UdZaQ9QipyD2usSo5z2HQ4K36yL
QGXym6jsbUoSWr8gDyGb0gCeFcoZESBqWmDhXhahmBlADzsqOOQlEfkLXOdCVg9fOpptWz49Enun
fOcJS80OxpwmSojqwGC/5NQl+uhKyLiHbN2Q1SphqffdI2MecEqdbZ9ZN6nsE1gpPVJL9AG/qahx
VxSgtFTUnKK0qn8MHlDFTm3clnJA5o08fOIwfRA+LLbrueoSP52i2rHgTElB7SFtOYY15DxAnUfA
GwsWuQUeevJvgL8skHYoLZrh7Zv6V0WpvgiUIrSaZRAUpXNIebnvjWle3vB4YNYYjszJIsmIv5Ft
GmRwCUHxLmvixVbGAauDO3AnMQGwlg+ZiYaNP0Jaw5wfnWLe653qwtQfT02f/ajr/DhrXr0bpNrl
aapCLW9R9pmy7w3AdWFJ5iEwG7xtOsKopWh3djudMpNf+RnvN64NqliDygK82k+50/2arewqBa1K
otwIz7idZaLo4RZbNfEMdYLmWwN1Z2hgAtIDb4yQWSRUOo4uIgq4R8PyG6KLXqhrVbbnThYbFnlU
tQHdeXh5hZZGOBTh0aLBfzodm6TKhh2KKP5xaKFJA+A6INbaBiBvMKdL82um0uOY2cdhnAPg2N2k
UmU8gHUXc4XIACm0KYFxIng2qq2CmboPmjugGt0757kRh0w2pxbMyaztaOhSNgVdbaOxXHlFaBcI
AKyFpIdlyzKGQmIV21Dfg/KCtoXkkxlrxUHLQIKef1Z2LnYWiByQukb1hNJTlpV9zL0Z70SBYIua
0ikl/Y1KAYLL96NwjSSf8iacG/9Y12MdF25DQu3oTEy7yqZjpjcG1FOHfWcO3bar6N6xINGl6fAf
gcIdqh3WHbCb1rYo7nvEvBjKQc0ObPbvck5jkg06kPPAVKnBuxt9f9jobo1C0gBVTQ1l+o0062Zf
imFfyG7c2jagUOPsl5Bh2NRZWh6MeiCwNhZY8Xa115UsA1NAMx66r2fGZpQ9KxX6OqDwZIJWvllv
TVNu0wmeesR6qgs93QwQ3Smn+YxdPEMbx9tZkzsF8OTzgw69maCCeArUm9DDzgtCoaA1fJ19APwr
+752RQ/Kpfc86o0MNL+/S/W5iH04LjZDAOWtKnC9dAw8Uj2XlvoypfIW+tddQDNuHE0tnfHg/bQn
V9A0CFJiXAPlfmVZ07NVlF0wmlIHUKLU7nVogjTjvVBudzbGbLyuoGil9zY92KN5NeWCb4g1/GSM
obAxAnusFGSUhwkCScwRLBBd7YCJijg1jvILarhRmRkg0FMoAbeWB8RhpZUhcaFF5N7zLu2w33XY
mVki0jx3OJfcuUL/7ogUe9hCjvfGhKqTqGmBt02OFL4zsWvnZ11p36DsTcBRQ+Qda4A+fLP6Ochx
3gHiGGaZMSZ+idaxy6aD05k49fohNHHl2rXcL4K8IkZoSIj2EvyZNFUGwX+UXrf+7L2UA8jEUOqF
NDBzVDh/x7oAy8Nx2Xk0822WW95W65qzmFIRMau9BRTKDzsXBsQOGcOSzmXknicbdeS0IzRuRPql
QEwcqJduSlm2ux4RbYJxB9wQqzgv0q0r5WPRmYmt2ajAdgybQgdaTMHZY5OXLHSnQUY971RYFzX2
seAQVSomeD6l08b15196J5+0QVSh6RqxwbJbIclZ8xhJAH3apX3uxU3rPjEf3UlvxCyqCvpP8LGm
HHfpwT/4RTZvNEhbVPZVC3+3TQHMt2/lO0bGx1L7NfnWNUrqbTgVsoYXsHHnOCgsVv4QlJ29H4q+
DTLifeUap7CgMYJxyNOt4eS3biPrZGBY65qxrXNYPhJuVpEkuMXYtKRHiHluHdCB7tzGvucid8Jp
FDxyy5RsxYQ43s0uWERKbIkSodUbczJ7oxWItCcHROaNUcs+8tqOHejcy3NqYyuU9hyVHrWfCteN
nXJwnxTqmJ5Rbqq+Hp7MXttD9yRsTerdl6qbYtKUbTQ7ECKAzGcd1xbqEN5o8yibax0SHFDOQkl7
CxlYAZemEuoR+DPy28ept2B5CK8gHH+wrxwhY7AD4WvHZd0dhwr2GRxFlwEl/0TOlgNLgvRqoQru
Rl3LQ1Rqu7bL4m6Sxm7O6ydmG3ynQSwAJJfuNBaQs8uaoU7gG7Z1ZzkeleH26F0UiK4y69C/EKdh
KtOkSW3w2kbvqUG9bGvQXiDAO0MEd2ob2x91YeXBawBbQEcfbFcQtZ9BWgImrYtVgeFam+Jgd4ZQ
r2GHDD8WaIyiNB4WOB4im3IXUbYfE1J2egDpDjuZcv3Wr/pfsIKqrhrfeoRuxoTehEuTSTCgkKZM
35r9UWoZSRar5LAsaZeIXGmnJrM33dyWD2KsywAKWW0MJlEXQpEULmbID8fUUee61jepzYxT5vpn
H5d6OtMKjg20jLxqglJE7m6NvAQhqYc8BvWHMiihHfc/Q7CBwJcOLKQCTJAt6Q1yy6G6NZM234LV
FSvhVkg6XNS0CIMWmfpSFpFmt8AOMMAOzVFWt0SgpZXV+bAv1eiHoIZ1W1+q0KBWEfqjlEHKpJ84
83znqLQLjLYCVEbDbtVYemj4LLeuBz1y2v50eOsD5d9ke7tWR25ze1OXcseNedxDvKvbU8KvyCCP
uKTUp4479BraDSGqhO5xtuZEb3H+l2k5hD10QUJJ22lrNADqV/P0hNsFqFHSOLV5vaczqbdc4ALh
KnjjWWh9jM2tnlLv4GliVzlOeWB2xaOoS9vhYBdGnuC8zcK06tqzVmSngrI+4VXRHRynyrawOILO
IZlEohPop8OayE7oCHKrEvDFgfR2CjEdfFFtOwh3Z7Ou3s+6+VIZpRf7tVq2lOoOMCQG3N5y6rix
C22TGsNzJwugiAwNViuVt62BJ4OMWguzQknEsW/0PXpacLTSa4jWttq5FD2kaRSPrMyG6pO7p5S/
6MB3zOxB+nwKvLo/sq7LgmmhDEK/OpwU8ixeal8bGEzFsMXCNWICtigH62CqyiHgljjYjtpNZrqt
nakPpdQfedFDHHe0UXhQUGNikx05DP7nfTZtiPAtKNUgDI8OsqUxD7OmOMLSqoh7KCP6FdxElEL0
MNQWggciSQ04KXSQqBc20gdAPovZs2PGCTA/Gt/3FfpSltj0ym0W7hXM/LTuXM64x3ANWuYIDC8D
Cq7a2L4gH60SEAmAli7yQBK6b2GPuUjeb0cNSBGtKERYpvIk+hR3hOorGHddQPz6R2H4edSKpRFn
zj0gkUMalp0Ffwdo5odE6FZk9qV6qs6lroK2aTpcmWr4fSI6waMwygwTRPdGn6Doh41X1mDH1LJD
epp6P6Azw0Npq5u0cc9NNsEORJNfU2GAu9OrL37XkDhlyou0ifVAvngLc9LZEaVd+/UUUM0KPDPM
XMMPFMuiUfQIBI24c+trhXuZpflO2DVDGTdSH9GQnM/omLabyfERpyU9umMBba58hARnHVqtDzSO
AA/Q6adnt63zXW82uA/VBA3L7Qhq2kFX6T0rQV/EJfIwpEbIfWVFfvOLaP9N3Zntxo1sa/qJ2GAE
51symalMzZIt2bohbMniEByCQ3B6+v7ynNNAn75ooC8b2KhdtXfZslJkxFr/KG86jyl5EN0Qe1ab
aPQh+UgZqdgYqnvRfWCaSFnadex5YsKSmt1ujfM6mVU9WPWElqr6dn+6zIiHRZP8tyyWdyo06ion
v89UtR1We0zFqanaBidq9dMUK9lyReDG/cDsOQ4IwPgTrDte1r7tStwMO7qiLTqt9UDJGz+ANOjJ
1O9h/NTq/7E4wfI5tBI8cIav5/7Lflfz27JCe48L34NRfZN4tKC0lZmRC279mWKYU94Hv6PZShzR
WPwwszdtq781SfC0TbH6F//Kmr/PlyXtnPl5n7jZg5zcyGJpH3O3i87BOl5sblbH22MrL51E+s3z
Rh9dTBF456BLHKb+j2e5HwPKDK/PTuXapc6E/V4KEpWKcKMcYfscN+fbMt2tLvh124p+1LJ9kq9H
zUgLQj0GvEKN8jvspvyh/gKz1AkZwWFC1e9biCF070muH/P9ea4UMHq+PM541c5RyxpaYgZO60Uf
NDHxhy6ILiqL9DkEG3b87qknGzN25hksPHM+Ne3iJxNCBfuQwFWglmNuJM6EsLFjxTCVKO8QoDM4
OV3bp1FWPa62e1JlndRWTytFASBhl82PfNePWuE1baI/2Lp+DwFCsHVTX7Nn+UnTl/dFeN0i5HiX
Kf0js8IbNLYP46TnGxNkbjwvUyqs4SRKc8LB8ydw++EcuuoXKjKDGGH93Wc5m1w431q7/jPqNk9m
KVjqpUUCFPdeU3c/p0J85RHjvJMLaN6i3+Lc0nx7Xvej0IrC1Ax4prdAR0rKGjCEd3G96Z73b56I
nDAdnLnnx5ayU1e2+dGrwVDKzo9iM4x7srfyfR3cR68q7DTs9dMGwzDL4U+LxTYOmw7As55XugMG
JtgqnkX4R/k1ZZ6OSVkDT7Zn/BjxRJ1iUznUxPckwfREY5FhbM0zTuEimbBaF6zViTvOTVIuCDP9
5o1AL/s0e1V28IP+m+irYQSAUk1lHwf92sLt82L6COknjjrqLLF6jQ1EeXu08qiPR2/+WoUeLyMz
Kxbg4kMpyld72dLfEQY3vqmLxBzdbF9SCh+3pGuZAnZtYaK+jvZl+1uK+jHwEJTsuZta4HaJNfN/
+xupW62bRuUi4r3ynQv9h3GbZd7tNM/nFlLhvNmzPNBd0SWBLOekcJsm4cCt085cQutZl3o++HJ7
HUa05f2RftAi2ev1dVX+38E216jdbufUtBK7Hn/ne35wkRPMbf7llJMbtyUwxx58KFAaYLhvbFok
2Hn2GAdL1KbRyGWpw+F2Hrs3ry9VsgbbLVDSyxIC3rTVFgcePzB3rJq4iQJc5b2YT3ov0iEvvfQ/
/g05dlVS5Ussc9EfbJst3PcT4+kycbIsLZZhOtYi62O58gLpzP8ZGhCWmTufaXvUF4b++37vtjNO
j5d93M3P2ljZUXVTT36qTkwXTD8cke6yohFo7JfL3JnbMhq4f222TWOTBb7J8NGfqiEZ3PxjcL3j
Ug1vaCM+UX08jEWW6PkPXT+KuhNFILGjZ7pXHpgoOEH8eU1bMDS6ykW8eYpdxf2g+UKlS1s9hO7U
HL1MF/HeeX97S/6lAIHQ52ChYLij5kL8HvsP1XfnOa/qwzCS6RURBOtxQBPD5KFXbvKnzGzBg7c2
p1YUp6ATDtNG/yOvwYhILHia3MpiKKhwLEgM/NVynOth5I5v11TL6cRmPfmNessXg8JkLl86ARgT
FsVKq85eAawW6N9L9Ff7XCIE6vhR9tcr1C1SPSIgVnl244uHMeQeCysYklJq52i51TsH7UFVXn6P
wOcJwqu4XcwYHtd2buJtX7/X0rrdrHw5N4ru8WUIUzlzto2Un1qAN3GPyi/eUUnnPBdP6xbgFO0I
qVvLLKay+9U3Edollpwzcwdwiv2pemeMpXCLY9BrgAhHMtWgk3J98BmXSWubOMvlGLqHvfdPfa0b
2nIo7aTdmeqjIhEF6PXAOX+se4L1tTMlE1pbZxuXeMBsSePycJgk9ajaqt+NKG64wW4q22WyWt+d
sCso+FvspDIOu5vb3U6qvil6pjofSeWx9vwpVtDcy1w9ddXKwcpvzFfmgiDM9hgAd7lm2u5mL3x3
94CcgnLZTypnDjJ4emPuUb8oqsNgd6QauuN7pYjYI6gayL2C8hnau2j11S3b7rN2LfKC9/ajpdfo
Ttj52zJP/5wunkTHLVMX91kwtQ9WlN0vFQtYre7A4EXak0kUc9v/6ZacLHfDIFY1R32tWELx8W7U
/D26KwD7pB4qUJ/jFA0fXjeVQNqMuDREpWrVY0KvBMjf0BwZzlXiT0t02FXWxX3A953plnRzcCV4
UJGQhJ4MEz+talu/F0utT5LMf86tC5fEg2zdhfiM8dBHlgTSr/VhEcBbQdNd7E4jIqiqY2F7w2Eu
Vy7nXT+Bb78Ks3KNaaLKlGdJikVWmHZ7BTmru0uwEd7ANnJDYNt+QKYJdxZU3xPPfq62FzMujLV2
9c0johM5YjQR2XLk/NmSgoUFCqSMaczkQHbsKS6Un0xcbzfEmAD+AJEddEtL+Zz1pAuSWp+UkXii
bX4Dy+Kf1sL9sBFCF6F+VoZ2qrAkEHJU1tfut09NwGWZI+iLw30GM22Oq9T34cymEuDJ9tr2x1rL
IXFlVaebd9v1Y/ZQezAPXU3a4KvVGgB2xIjXy5Es8zfpHyMF+GcTgYNabWtIw84p/cnkIS+W8sbd
JUw5EENs40ewh62+z+c/QR9CKpbrsZDVLW9fl1LxYyVDNc9J86w6NSVWv/6RhrENAfYpgBq/WR0S
V8rdipGLdXHJe9nkfn1BBU7TuPZu/JHA9uvjwcbS6McpIslgapt7WzbqvjJUfgvTDacc3DyzouhI
YO2xG2amlGraAOGaOs6N0ierqxNvV+IoyuleO858GijmK0X2w+OMSlqLR9fNP52iAh+xLYXTIkPE
ZtU/WsMeIyQjg71WLxMujCRbWp2U69jHDV/0xvIR+zVhaOhtcS9FacvUjDmvPoDS1CIq7IsuI7nT
/wIpp7vFKw6jTyLNXO5gVbs8Oyz2vtg+9DgvR/KJm9OgFsD25Y55wCSYyRcK1TfSdkX2wic8HBsU
/olVBffcAMSYiO4FF1993cI+clm2x7BaklKtVHhZ4hJ4b+wW9xRYPHLhMSMO/m2eb2Ec5pHABLp6
8RrW722Yp3JxmnSS5WftLm4sFH4Be3ces3kqiEBBATjPgOoC7LWOI7JEk7F219M+NbfgEhssiuqS
yVn3Z1k7r7Uz3TQETE1miedeN2cVLR/Sz98j3RMhPLyLSBHiU+c+Ryy/WurnLfffSwPERoPxdNiC
8GEsmUN9mzWDWT6ZxyAuXdhDGxF/oqfxtaYUNyF3uUj7ydkTSQtxai/RC3bwq4lSx8LiF++tSoos
57QNeQfUyrZShKxZVVgFxzxkS2utYT+QzP5S/LXR1ab7Xs7g4DnZZiYiJc7bIEXk317cVksbpLPi
GVl6UvLbJor7qtA3sJfHbm9/UgmpgM/mo5b1uyjn/vY8194QI1aO88aQ3rsPwTG8E9r+GifQpX2E
pPQND5dF+1zUZqlvcYnsi2+Os8lTw8+ea648lS2Uxyqdt2Z6dAhliMkUyqvtfe7qDGzNzpNaBi/L
NBMmxGebwAMcyIqOnibQfLv5EU1QWPZSm1uRu80x6zdSeMr2w5Zzku3hdCkF1BMBGHxxPTQHxx5+
huv0Q2zST/q+AxfTY85YaG3gUvLEQRJbw+I87DOoIJt4gTzK2IkDPHNocwinhmUDnKqNxfBOFJIT
t805ZES7aCb0tZOxHc7bceFZxPz9pyrdz97vW2B3Xrci8D9CkjVp0xzDeOLInOkTigcNPzX5rXNY
UMWwIyk6lKzIpBVEEoO7fg2KtU/XfHkCn6ffTd4LwSyJ5zvusgwctPCK0xChMNPlR2Hpe9X93dFX
9XN7bIaApPjpwd7NcJKu+tgL55vvXCT9Kl/zlt0vc+aXDVLzZs6j73pYb2UGZNUGvxz4yywbnuvV
3BEXutwos7y0W3VniY2b1iRebYZb5beI+IrgjISGRTjSKxpo593OrilAg06663V1xW1boqTiNujJ
IHHXLfF7NN1NIR8KsYmkNAKq3fVp7BkpGxH7mpTW7tOkm7NvDUVqLYT00spRdS2ptYNINi0OYWPm
UxuKJjHOrA6+td67Gq5CjxGWXzt7H13DBmU772XucQ2TnaX36pHMHfatrcgf+A1iverptmEembb9
q9takAAJaQZRiDCRyKuruzZRPfKjUNef0z5elq0m/WA13/VkDQAADCURhZc2cV3nNnttS8vhyv3X
eFF3cWX5Tm9JM98o0Y3JIpbY2+C1Fi4+xrSBK8jqs0dnQmzcV6JOm9L9NXeuSH0xgt1yaMzR1zRT
o9vyvNab9zlMQ5SU6Ol1odxD1a5sGkUYsBhUePgc+zm3exMHCNbIPWmBkgbUS7vf/6m6DPCg/nG9
4ADFNfcTQesnDoVDH5tg+t26PcnNBsizkgQbF8srcR7bSdEvqIPgDkgOhYMuLxwwn2M7H0UxRCfp
h+D/TXga/ZwzryUdwnIZ0MXyNtSWD+DkP+qifXaNeXd9Rm8t++XkdlWVEKR5qXP8eLVr3YfwKAOd
kfZUZQjCi7NfBszhGQBdBvo17N7rugpciZi2hk4xNOFzPsuxeWsN2IKK5Luq62+rcm71bt4Io/61
mKJJnJoNauy3+5EhC512OhDxFEubGWNttxDI4MtulQ2Cf64289kGYN/9l7cw8ngDm6Y/yAfRN7eV
pbubcm8+dTDdTZTjkM+W28cNn1wyb2xRZUQVPQN6l5IdfeTYM+fZyh7bMHwrGKs8Y/0aMuqPcbN5
CeW2n21T/nK8PDopzFKZ293YrQuoevZ7lw6PxjSHkLU6mVZ9cILyMSBNiILP6jLI/NodRxuOsi5i
3I6TbkyKLyyIFxaIaKkP67wUh6wbIcTPxiZmnMsdoObQU1zGb7gMqQBeMgSCTbtIVixPadMG30HD
Xe4QfZdYTf1EHNhhafSURHXAoweNAcucxxMOw0ryBroMs+tYn9ci/AyMf1k92DnS4YtUsemnjg0X
b3LT34plJu0G2LZrQkg3z74liPa85YKFBFE1SEyQDCvTxSjV7eSzEvgWrLmwqq8lsLyD2Elk6+vp
18qzc5Qun7OLdA0tjDaHwN7/KG1PSYuBDwqZdc/3rYCczRE6cbhOnGF/3LGjtGEXc7oe576GJlcs
7jq6NpZ5n9rzqOvOpUoJd1Op7+XuyTLqfXTsLFFl0aZrqZ+oMePe4fBJJbv00W0NlbMtPuE602fm
ni3W9XIKLZc/mRaSlYYRtv47WAFimxw5PM5XFvpMQjp4+k2u6HtI0ErovbP5/p39oHz12q4hkW5L
t8BI0b1TtOtykmH2Wx7rQL9vEzAQNUU7b0UXi22Sd2vuvOy2sEE72ihu7bw+5NfjOecCTzt/OOgq
fFV9i2YdPQEkITNZ2JPi5vcesOjjNNJbl412OowFD1YxDomvaGpv0QUdMGKg9wuqEWqGh3ITIu7E
FKJ2Cim7y0HK3SB79aEsyTVqD8CB741Fu71YQRiGl8Ula04VBeNOO30Hun9s/SkA2doNkOJ+Uw3N
yHtU5Xd2cGoldiFUFVtC8taZNkT/QlHjg1jlWzksMbKg7LhZBNhh0HEjy4azvn5u+WGYzZ+sBpmY
UxNZdAC71EUFHTlh1QdukId2mwmej3Y7hpKv443rslkuHQzahNQnjYz7C2rnBc1Ae+yNeF2yHyBt
KtmiLyHPwb1fWGd7c6xXftA3ytJvrV6+9jlIpRmPRrJNyh7avZ8QEyH/atKgei88Hj035HPkyWA4
Gpbjujp3owPhLmFe4464xNgtrFNP0s3RNuqp9Zx7S1fMn13A4+d/2SPEZhe16O3m7L5X6dRe1ynk
5fbg/uyjzT+YAIUTLyF7erqQgA0YW7TYnnlSiZq5si+UCGfiy+JsRI7Rvnd7nbYuDMO+otppQvhY
jyW42L/mfDp4TYNATvBHH3b7ruonKHTn55Tl/XG0xL0Kx389p/BhnwJWzrLvktxYz1lZfFe7j1Em
CC9tNh2refrBJuWNHsAf6gCfnusJusYau4fABtqUS+D8WByQR7+AFpN3Td804H7jH4E9IPXCPPFn
l64mWrlXXD/kdATVwdbHYsNRwneWoLnJ48gVklC4iJAZD0g1WplsO2eDy5OCPTQacxxVgTnBxxVz
rY8B3FUSTtGHEvlX5QRvC6IqEXXvHlKe3P/alUZpLNHNSetS6do/e53+6eTZJ0KR9XbeqyglD+rT
ctxX5IKXTPfXxMP2pZ694OyWLsNPUUwJDx3HCWeMJ988l1REaosK4Hg5JjvMmiuc5lVF6xd4qnWy
XOe+xqBGvHH4tXWule5A0Sh1ZgMgtV6qvMlPVm7+rhaoOFDz/XD9AXH4FcChY30KDWGdvlPXJ9kh
ClMoG8vrITSEfZja4dTdUMB3XPT8Yiw0HfDtOX/CCvdcMyTEHkaX1VS3kkQPaHjF+ITUEHrrNF5l
Gba8HvceLqmR97urdy8m1vscdpYV62X/4ezLKR+Wc8nbw5vs45mq5utJCKRI2ufX8tsbUW9sRVan
Fh7Rk+GpigPGC90zZzxs624neQjm3UrcgMLrOKJq/RwozvyF61aQpMgbs200RLM3evP0M1qKlYlG
LTEuoBV1ppdkDXHHdVkVcc17MgwSUlKPL7Iicabwc4Gox9DwkgdnsLQ8gdB6zNz8ttZwaZHkSzVL
7rC7RUkW+BD793U//yJmlExv1GAxIg4R16Ym3ahX+HAaTkVNgTs+/0/PRUio2v2xqXeXhX2hcaDG
/Op3v+0ZAYi9jycn6MqjznEAmLZKJgYOQFus0b3b3vk2H4jk9z2wWfuEpYVgWUl9xNJc+sWN9vUn
PQtsJvRXx5WPcmoKOF4jXCRQl8eiW4EcOpQjTebsD0WDgilY+3tV7T+DoTv3lc+nM77Oc/VQMQn4
61JSlu4dmsjgKc0ZXxyPhckdii+EOe9NIB+WciigsXxFlVh9z4c/JI2NZDKMslM7RdwykcDpkE8x
S3h7oKMu4328rOW7KBoQgRY0IMhNnM0kHHZzcyDJZWRHCm7LefiZLWQODsWNCgDjmrW7KbivjutW
EM+ahT0/qnnhyS5x7kRNTIDg33pb7ssVlLCX1IOX+qdH0zxHPEnnpL3+wugHLZl7565n5W8BjN2g
7JJ6wVuEDuAMi+ML+CnDD+h52kiMdn7o7T1bil8IINAOgLOKFaWbN/UnizYYOM3ibil/Z2Ggz3oD
jUBSVlnRSw9XWVz1DIbnrmLYO+ckQ18dKMCrW3AsJ2tPZ9OSjZuV19zbJi1k0BKHfI/c/Enb/hxv
aGLQszA4rK65rTLYk16zTwerSlHR5reSHfYSiv7HLPri5JgRdVURpNq9ak1MGOdTc0Cly4SVod5V
DpjQDqurchTBkMDXm3K69JYJQcjyY1+3AWvk0vGwZv985b+wMjDTj+NZcDLVrfdS74jvECAx5GUt
QbPteVq65yb6CZAHnb/ZEDBcH1bmyUeQQoa5tesJt3f/DbL4HBaUs8giYn8BYVaTMcnqAKyP1ReV
hRFEB/QQeod44X8G71wM1JD82AQxBb777trqu67XtyZwr65Lg3NPImFQkcgv6GFfd4fwXGh1ileR
MhP3Fw85kc+TYCHr7CEuGre5yQS4Ni4Rt1jCOOqahe+rstLAt6AwB//klw6PWy2P9iKGePM9+O9l
v+jJDxJRIvsY9hrpL1VEiJPOUkXznb3V6colZdtT6gRmf2H43V+iEVRqqKoYzoQ+72Azsbn+TApw
j5w+vqP0lvvVOFiaqprfwKKFvu3YcEFr14M1sl4amoDLUP9thoy3BCnfslD7nE0yAc9Azj2gmcyt
Lm1C051Wi/Sq8ldkxrtAaMIcnOJ90WhTx6bG7zzcwjG+1S7aklZtf4M5uJ26+pTv0/3A9eagit3W
9cR1eM4yQhlX81EHMI1ZFhC0G0Q1WCS7SelHP6cqf55bMpabEfTF1P6XYeRPpFPAY4cf/TKjPGw0
lB4A5oJiXQ9Vfxla+2Bc60XR1bxP052rgqMLvJCFRoEONerUTMs9R+XKAnVGwo0eG46GA3XEpAnK
gmm6SSuLbbCsPACCvftreU2yjQiaezf8EXj5y+6W+pCtdFJyy/9araC4ay0aOiXW20E514voSnkM
SG69rwlPcprpCnG3Wmz6q+V71PNtWRkaWCdjWS7HJ2mkf3KKbYmVZmvGzwRlMX5Ks9z76I0Q5SE8
UDK4yHI0x5GS11gxrrIXtAdHAInn9f1S4+b2DbkAQ8g61C/5u4X52qmgbpbC/b2OvLTUpnNBEeGk
xLBepr37JnUwI4MG5IcuBSfd4ToTohDr28rbunTezEFPHFnoxE7ARhfe+GfZQxr3WAvRjcxgVhYo
I1mvsa4CTmlZxZvreCQytWy3bh38C92sBRn0NUgIf+nXIWONLd6nxb1wZjwa23FiyK9/bl1+ZCRj
HofZvWRyPufE1iSYJpHMsuUA34NaueMlOi9Nud/myHYPzoy4a32KCp5G1YLYbREeADtYOEt4p+IZ
BSVIqwqSykei22bzc94rjd2gaQ7SlOFpI9LA9XZankJuyQbNwOgiihaZfe9lCMMMcAZUS51Dwg/F
KVJr8V5vaFTd6vod/QeZWiPFK1lp19pVN5YIXpuFG1pr9bIFDF/tNvHR5MURQwIY1HwpPYOYC7U+
UTqYvfUVS023VUByuC/TOJw3B6UvcSNYFzK7SjOr6W82q/gAPTk0g3WXd9Glqqo+EZVgtsAQAAeb
n7156RL3qhe6X8fpT16WL1Y92ucGVfR+5U66gtZKTusxCQomVvBqsIwNg14fvuqumW7y4XWNytMV
K02pgUHBBEO/KXZVqi9dFB9sLGtAhpAuH3yL1imyFD5xeUJ9nWrHxz/JU1RP7j+5Z1XahwUgY/3H
xgKalDOrFMnbnpX7B9FiN3DkKB/k6h8zSeAfOrK73oWB7pzm1OzBy2gUnVLRHGfd/hZM1U4qtvou
I2b5Fk9eEl0lPlL+6Pc9P9f5aciTyXrLBMqHTGYyXrravmQlrAv5Dlx0/Ehgq4cTxumCdQFezZaP
jWAIrxksAMgNEwZ9j2jnz6Qe9DylPVrE+YJoL093hzABrQPQcyXvVQQgV+5v0mnioAG6CJELCt+k
I2N3HG7BXVCS21137i+mM84ohsAL09LyXChE8jpbaaUn8sqEc31iZ04RSX+NuhYnCopu850hvCh/
ophseWmpAN5b6CAkpCxKe3/iZLwUASZdKfNYNyDKPC/fds7BEPbOC3H9BKRvX8XC1eO0SGTsjhW3
7vTnaNlcaU5WH/bMvyPm3MRWCGK9cTNkpiQCwbrq18SM6JNEg8n5slrnPERBuiisJnJqT920QtH5
/SmYrd8TWeux2c8RMe7xeIVJ8CrdjLLdYz+o8UtWa5H6pLXmVjneTauVSokGiYz8Nensky8UdlhR
rhzBSFUm79dSlz5tUt9rN3r3Eo2rPaDlIIJfnLR/NxVvpikuPfduvobNwVj7Xz+gmNgvvvQVXm9M
DdqeCOLmL3s/vuHvACXtjpEXfWjCqf7T1v3/5ML70TX85/801v03M97/T/Y7+K7/m//ujJbnfzff
/ce//p/uO9/5H/SFSArWxNW7T1Lg/3LfuS4WOxHQ14Mcl2CoAIvff7nvnOh/BFxIns0+icHODzHm
/Zf7Tnr8KlIrSaGhp4twOvH/4r4Lvf+enBPYQHySOL0guP6Xjwfvv5vv/GqV8DRFl7bwZctPNGC9
vAC/QXoa9MLirzs6sw3tCGt+Y4uJF83FOQGDbLnnuiBfKJ35qs7DXO8zMuOIOievH5+rgiLAY2Xq
cj44LUVzh3XNxo+pN8N7q+YwNWu9P+7g06x4wl+/hUSPfx+OZmVEbiz8LwFIYH9c2LDOs4uvgKj8
usNb1NR+8baSMHPrtLL5l7G35KFqSD802vpunNz36oMiYP9k0wpSAVy4chCHrtn77ZFrfMtje5+n
AUHC1VJVFXw2bxkx+s1R4FpL+0yJczi5YELeHvbPoTemdUR3IbwAUoZCjNVv2kCCm66wSoDQHkOS
b5XPZJ90H4bRjIwAsMUpopakrHYjDt66ZJfFx+Pni4qChRptfzbL/LGAA4hz27tptVW89E0GSISi
+jRu03JCRXLSVrkfZ8bZX2i3xc9QWPOS+qQQ5aeuQc6btOGW2z/6XrEhs/lmooHhzTM4/i2aiumP
H44+Mt3C6OUfsIJSz9WmgvbBjzKDTyLvZjF8mXITl7yCHqqgW2s0l/0gF+wqroXacjYN83fhLtGC
eJsYcbWLO7TpsJBNCOysIwvzDRHtI9cm1wPEX8R9u09WTZ4bh/B2iMSinMSd506dxqiMjgphbHjj
27SB/A2C3vehvujD5GovN8zqQTdY7vANBuDN43G3Zsccsr2SfChR4c60M4mCr9yo9qCtJu9PHVFU
232lS3atl64Pc3TGa56p9adj1usaY5r223joBsGyxcCjyYa7IkGWu+XcBTYl7T8zmketJ5XXO7Wz
uVvP3WPU4917UE3WrYgp+oGSho7EcPB2x97YMLxFu7eEORA/dZh1P+x/LH8D3xSIZtDEuX1bL0+F
CXd2tpZYRVnEOmhE9bqDLQRfytpL5z3zZwKovXWL1oSk6IG1KXJ7O+fKsX2bnpTa9c85urbtbpzG
GoAbPwMZ+WJ05aVtM0vd8GzsadQ4Dk7YEo35oZvw+FwGhRry2QfFNqcFf8yIt9NC5buBBEHv+fSa
7JsxK1mLwgq7tOABoRh5U5ob1B4dPyFb3anXM6FTi3/v+iQWYbzQtHQXid9eL+2pnNH1UuBV3w/Z
2DciHtaV3s/G7pUNcwrJc6hGcCEcteWmWd7GuUt0uJbLQ+MZjHo42Yz3dRVcGEmAK36lh8Ky1xUd
EEPPjVe35nr5o9v9tDRel5upz1z3VuBNLHd8DiUvZjfNe4CklKpMZpGB0RuqupxGpU66Ccrgt/Bc
ga7eHqqbvci6jPghNAmPLv1ChG8vNiu1X5rHdfLlzTix0PmzMbA15AjAVOnVl/L3rK9pU9OwC1R4
W5iPaelMOwIhyamR4SuNPHsg+nVWOHWpYiwKjU5hd7qbBTwOnWnWhmX25M0gGmCvXevEjr9PTFyq
RfsYZ2JukP50jWx+bmbBmVMFI9U7+IYC9wNmY3jKZ/iERDZTkCdS2kEJQReACjK+RnaJPEcTXj5s
peW9jCzNMkszfEruw5ZDoH+RhNltp6ps/S2Eo3HMMNxjlNgsWoACC4/sFZjnmzdPXFxFG56Y4WAG
0gmLaca4RlnsTERRJfi49pzvpU9Ha7cyc8DT1nt2MkU6Z4S1VwFbfejLAbnJWtWYdTCxjsXvIOu2
T4sXGLTN0LFQwqJSJoP7G/2tJ64cYV9zFxHvdBBSVg9ixzIUeN0/Fi5DY2iDLT2eUeSQe1M7/5O0
81py3EjW8BMhAt7ckgBo2k73+BuEpmcG3ns8/fnQu3uGBBmEVnshhRSjULIKVVlVmb+ZCpAzHS4/
iKXIndu0GgqLohb3ubHFaBRC3gBBbS94QwN0ok7AQJQtEs92I8hyjt+SHEPdCxIKMfiCNhlbABBO
OcVUZ8eJapzD01rgumwAHOz7abZOsbqUKmU55gnIpcYXdBWgTK88e4GvUO1MwX7qb+Da8xD7uEpT
PwtYa6pH8hyMBqsyBjA+pj/u69xXgX1NqmH8sqjjUXQyKrx2qrjpnjuhSuw89ESu3iGICp5R3rMp
1viqoC9JSUEkp9iNiAXWk14oFCu0YHjRrDQvNxqYFBUOEG3m56E2s10VBDXeugAkHOTNWvNY1lH4
hhzl76ZEkFPIJycMLf8X/22EVieg9g6tcbMzftSQkBBJw+HpV1NJ/oOhsOg3lhZJT/yr+MUIYGdu
RlEN/bnne0+P7kM4dtr3YfArHpeCSjsmS39C8aBQNIXN4xhoGkTWVDkWflI8dQZCvjjXd19GaSx/
WgIFV38y+aK6LkuQVwzPqQCOdhwphvkpq9TuQCvhc1vB+efrghXjmGj2BkT3nannIlgVHIlgmNeV
xnueomgwRb+lDCKtpKbytxhNegFooiDsUwHMWAwl4znUuFVwiYm2olqnAG9SpJbYmmL1LRKL6aFT
q+o7tsEeogMthV9gYmr01Bpl+lC1WvI0JMKdrtSdI+t9SUD6H6MWpK4ZdzMwGJ9CTa/DvZwqntsE
svQZFTL/r0CKA2fAnvYNnqWD60HiTBIkR15FBfWc2XQ5xd/dhgBFVWEsWvh9kfzmV2p0MFu5wecd
chD1yw/cI+sfvqQXn3h8cP1Sg2njWXL5yWhLiypn9OiD+QDoyuF814wZXVUrB0RaT+n4YqVq8Nhb
hu+aYyS+NkYXHHX0H7Z1CENT9ClkdDHapBhRSX9REgI2VI2BYg+xMR5MZTC+Tgr9va6vJ0foqP5z
AM+wVQlYPf23bapm4WOayT+HpEUbU6cij1ShzsO3+zQq0QjRoyvrbdcoAFD8Piy/m2VTPIVp9ZlG
Enhd0RAdmPfjby0Ujb2KxPk+KcXqY1Kn0+9mJjDqFHcAwk6aA+2HAlSQ4qpVWEn5OLvjUk2Q2Il9
9SglHKmZ75MLBlNpntMhjF3wgbR9c44BB2JaH/7rI5qhon71qarHzlSDfPAmqfluWjVlCxAJd5nU
Aq6nCQFlYTj4hdEdkbYQeNvnoKc28OcOAkajH9somo56UQ+UYIokeFXU9F4Qyl53ukjhiKj6HgAX
NLZPkyV8Dmibb30li1xF9r8YYp06ELxf9aqtxB1YBaqpSI0DfUAC3rZqKqwqN7O/2rCanDEKlFdR
in6NjfVFV+gPAakr9jO4/9mMEVzYCHlowOj3PAWWR67XwtHrERTfpFpEXyytxQJ0D9gdzAYSmp9b
HMmabqcloultRhZcZrd+M1bfkl62HMDevX4MRytCO2IoSfDkoiABxR3oGhRncTKnR6UAKkgsZszp
BYmSpVn6PUgWFSIoJay+MeAxjt+zEDL1i190KcYKHm1xUajLD0mVSf6c07101ysdJUapgNmha8GD
NpWdQWs9E35nQxEYDwwQd/KW+15bgo3WTHqwfqZ/DrwO1eWxF+oDWM/R43cPZFqxC3N0IGipGPpD
CkBS2XMnZA3JVvQLXz1ey9A4oUhGXtgjtWBWavyk1Fnpchp0xY96TMrIEYcwE45+4IV0CWLQip2g
VCPeeUKTP0792BkbdWIff6ljmbPZEDpf2WadFTkSjlKOZ1H1BbQ9gkDqky5ySzr3JSSMcRKfUMz9
4cNO1bNEdfO4K1M+UejHX6k4D3trkEHhQP3qy2ch8UZ5F8Eb6Q3YJr1k3vcR0hJHdWqKekcXiJWd
ah2A98TXqEUgI188Yz6Lk3sKbefB05tasksdIN5XE9x57vgWrWhM9cL5XZPHSBFsQK4InxvDol09
JbThoo3UgLekHZyAXtKtiEZZHsYwPVsyLBW7QkcYLxypfiKm0BquFjZS8Nx0qZ+/tJT0o63XZY1G
cuGdG35u+yTC6aGVuuIxAjNVbvJMNFvoNkN9MAqz9OhSJ8MsQdL56tx2VOQ+7bYtelD5rjGG6gtf
XzJBVEwy67AHF6/8qrSOfn2hdsVA47kKKdMpZR//sHgMJFvgvxqgCV+mt16qtZmgX1pqH7Ji6oWX
UfP6wkK/BD5AslUCozAQfcBIsEAgMxS1HRdY42OnNyJVzAbNieR3WAGh3E1iWSCFxH28AEFZTb1b
e7nY7UDKG+CClCk0GXpnKb+RJoUAkE3emG8FoQskDK1S1e8/K11SYyZo1j4a2WoaVRJCEqGquJ2I
ZIatKUKSqTTtTQFRCKlrxU9DD/F9q5Z1lSOV0mvezpNFodnpuTdldizqjQe8dRh0JwmMiaUjDz1s
VrA6IA0wOStJRUmg3FcyVIwZi17HjqUmQfs8tW3DrPLabmkXQUKjwy9DOivAbnIp8tBFaUifnk47
2pkhFsNrWwkej0Cu/AkEvV7MkVyWVE/3Bygr8swb0vqZQe6BhdG+NyoOWG9hXihOHhYiTzuu0fqL
1gul9DmzSiDOTZ94QCfSrCjv56yERGwum+nHPmRHuHqbp/AodM6xA91lCqYbVfIjmpSTKqECA7wR
oUGnDIZG/InSX6LeTX5bhL9jbwDp7Ug+7Y8ZqFLPwAVjHDxlVjCdW5mRIjwIIltLFobiUIStxv2Q
nrbe23IC218/+godlg9iOES1q+JnVULmodlcbKwA8RaEYxGlLWm6Z3Kc/57EJA5eRqnQMzrbVm69
yAKi4XT9+lJvAgdSdRT+VpHDDV+HWg/Fp7BUOAY2bNP4g8I7voT/CO4zlHcy0B3ziwn/juqCWQyg
IVtdpp/vo8SGBYWkGQYCPlOnGj/4RdS1t1Me+P5nCTE+PI6ijgsY4MIOcwMv8SfM18RGfC0bGSPS
jS4O/bce8rf8qGgtCFQ5k1L4o1OlvaXeKFXfRTEpoDJqck9XT6uDQPhYi5os3WWTNZoy3QWfxYT5
F+x91Ub/VQbqmeVS9pjzIqIPAXK/hOUWRsmmJV+Pe9lIi+Jgwa+BTkHRgCYqVZsZ1zmAC6dkIY9P
TWLSNkGpl+IxL+Gmc2JA8M1dkynofInybNVQdLhjf6EQYAquB/cj3EMq74Q9pTaupZsMkCdYH2Em
hUVk/moHHJKXCnQxK8z3xdjCQjC7ytKerZgX0Q4gcpRxTnW6DgdtTKb6oQ7LctjwiCpAMZ3UDf8t
j3Uqh7VQiv9PPQ6XeaDJVOS0hf2CZdFUaUBq2Nh47UC+2NkTFOz4k7/r0fJ1UcBzAlSH7+q9/+N2
6IVW5mXohWy3bqTKMOSqZxe4bMSPc/D8OH1h0vIAwfrZI6G6g4FgbdV36UJaDr5/P5lOf1euGOYs
PBMuf8tCE8xTrA4ncPR1wqbC6oMFkBTHyfhWZNDgsvsY+kbjV9ukEw+1cZAt9/ZcrMZfSJMWdJgU
3DNTFFdpJ/Nu3DUhHTdbdP1ttc0eBJ4nt0Oeizb+a8RgtM1ZT5HSrjhrsp6o5cZcGORSGsAxNrRs
UzuR12Rr1yIs9HizRowL+oKZ0/30K28rQ6u8PYRrteTZNdHQLR1jDXEpi2hplAR8bCyrfKjsuDCh
e3mcorVPWWngKF2REJ2n5I8K4X+m7E+8Re0aFQsVuBLUDCn/KOHBHKT6Ru8+3x7UwqnkMspC6xAK
YMajCAPiEvXQybbc9IN/FB5V0LG2/mTtMtZ/h77Di/lorflGrIxwaWYwjlaeQyZPnNrhsPkLEeWt
d7BGm5eZmznjXQekYVU+VFqLukgENWAbuRhmcavN5MKYhxfyG/EiRCU5RejOw1FuEYPYtCtbQD7X
1XyfahOvWg0nUommhLX4oLXZ8eCsyEBIlzsdN8vJ5ZRQf0Nsz2zYio4OMAWK4UdvfA1efASkrYO3
Xfne89ZerKqzH7H43oBJBAPIY8jW7x3qBmhWHNJduM0Pua2jS2OvmRdIlxvTwraLV7UuGpIBGv18
6+OYHIN9ZNiQbpBxiPfAMdxpD3TUNrLd7Fqx7iRwuVfPYy6SwUSBOOfNiv8OGMa57iKqwrawXFPM
/vsJPQ+1SAsgqswcUpr3bteVvww/Z+NBbr6Ag+DY/I2xrc3nYhkZYSNyrxCwCZZszwscYCsrme76
J9M5pakT090zF5+MXpdA/fbdsTfN71JenQcsCfbmKyj2MnBEXqdbdb8mBzsvvfOlyUyeRF18tMb3
2xG9KYTid8N9vYt34MRddW8cbm+BpSCngtS4gVGzLuNyiHfMIoyYynFoeQwupheI5zGqu5ZrgQQB
QraLanEty50rQbPtF/EWCyTlXigi8+jZ0WzF9D2wqelsens8xK+ec3tolx8OI2xGxDmr45OBjO/5
XovUEkEJuLFkc/EoJe74OcCPSXCA0Ot3ok3ld1V9+iKdLkIu7jKhUIgidCl6DlP6IQ1hRddDABhx
bU3O/5+z1THHUbkV4dGoaO9qrqc3iCzDNKEEgYqLND1C4KlKgb+QthttWMsfKnUl3kUGWYRb5EmQ
kQbyKohqSYp/T3XJelPNPqeKhQVHPsQr0a5O4p/BLe/FAXRSGZUrLqf5kwbf3+pDCDjxSq5Sr00h
bsUq+ViiErIYUyJWgS+lPVGa4djR7oBmI1ExXQnzvoOWn0oX6flT0pP4ZvPvOLnshWlvtODfIJUe
M3NPrTj6qbmzXrJ3XznpAYxap34EoIle8sr6v9zbmMecRF4kLiTMeCPrSDSMR/NDYu06ayfZiYs5
Jxyi1/Sg7KTjbB4YHM21rXftE+K0yfJU5o0HcuFs0IlixnGQsfVs5dWirIknROyQZLYW2nb3o505
4l5bSWUL5fA5t8zj/RN0sfkGSRsbWKe4jB+sr4Wb7kRKWFgyzq5yyHWszO7aEJXzIcoRbvK0e2Yj
93kLok+Z4XFDPXSDLJth4LWBzpKLzxcY/pXQ13b/6UAXSwo0pjRB1JxDSy4irq75PH5DxmgrMa10
klbCXebs83ldrCNoFjyLR8KpOza+gw7bdwUnYUjqr6sLZ561y93y5xsuzqPS6/Sa5hzyse670rgL
vvGAoZeL5DpOKemX22O7lthOZ3JxHKGMg4RrOt9CVeWpiuFN+RVtxfIxWRvZfBFZDowCrITGLecR
9h7ny8XrRyAWiERymZ7FkLLwl9XmsB6FVKcXrrUQnoO21mALBLkQrnzCa5lg9mfh1om2Pkre58Gp
j/tCmoa81ioVUNlo5zGZexjLHVraz6Myrbzpr+XW03iLrwjLWAPDUni2b1o/8SKjthQEq/v94gnB
fj+Nsvh4ERAQASdhz7YaNCgkFIMYoJfswg4dswIdgC964kJP+ifbjzmU9PlU1CR1cXLQGZnMwcN2
rnbyzxjMO+muRpAFr5vUrWHT2LfX6GWBYh7nn3jL8zAPrFjTW2GOB+HDjpAWey3tzlGccV91Tpa7
/2PARfYuJpAiivp+u1A4qgJXiz6UNuJBTr+vvW0grQW8uj5PRjgnvJMzEtsmzbM0Rti9RR81t3Dp
rdrKI907JK4GEqlsj3t8m9If4orb7LUsfjq3iywehqJOEieyEUu2NQQ7gU4YN8eVb3hZcFt8w8X2
l2UqySA8ZmNQcevmL9nH8a/poOzLXSTjnDBsRxsBVnt2c/C3+VMZP42bcbPmT3plX0ockwou4Nhg
cjifzzOYY9mPLV5LsaaikiD290LfJrvby+dKTpWw2DbmK7elSPJi88cKSgTlyF7s5AGG6PSYGsKr
p3t7ADQrC+fK1zsLtcgAud4VlRYQKmqyr7oFkbgv/V+GFn+/PaTLpwSG26ZuKIAnVcCA716BJwsU
0s0wFLrImFzkBFJafDzaqXbZiQ76Z4te0Hb93X5ZIyGqZdB10IHnKqa+KBAPhpai0kHUxkWAZocm
Bf1Qu/0E2wl+Z74ztqMr2+gOBokzs9m+WLaycqm6+JjvPwFUJB/TAI26eF934mAIbSZjqDCAZsZc
AqXi2LdsNRrK+0SkaH97pi9W6CLeIrf6mjbqPa62dqim34Pic5k2r7cjXBzE8rwFRF0y2QaU3RfJ
DbqVJ2exxX3cir+MWvQ5LPCfqw07HPy3TDa/tfrDP4iIH5VhShj1WsYiohRZVgbBQEBSom64Jprh
UQr1V583WzegXBCLFL+418oru+PKSCXwuLPfvaW9w4fPsqpSZVZUlYBgNM9A/5FsahjjWxmmv8JJ
Sdxq4FkVWMn+9mgvcvmMfhYlDGhlTdOBGZ/nGC1rWxGMnmCnSYU89KC6SUOXPRwwbTBlvDKrWF45
kS/SwCLkYtEM8F5kkK4UgVBWkSBH9gJUBR7PIETCCarh7RFe7glGaFAzmedWJCOcjxATXhnlCY++
DXoxVmFP1uOk/dADbWVYCwdSHjTzuE4CLa5tWowqFbbPczVNojgbOh18aZiu/O3fBwV6/gdEIN3+
h/e4+n6cT4OzKyvadNjCKArKrpha64vsmuTAphqF8ChmowlJsetDO1tMU5BOxk8lglvr9dFrMUl1
IOQlDC8tazFk5ISauEM5nkQrtTsVlSAb+KvdOG31gcRrr2dZaS3k/LlPcnshV4kECI5hHs0dssHz
g2pO7TFMw7+V16+sH5IBy0Q1OSZ5Jp4HTJsBHGYyL05NGbNdbXrtTyAj4ONUQW+ErSQPAIBur9nL
vMo99STmIgcJvVblY40HewpRsp+egTevRLg2j2x4wHlgS3GsFRfbQmrqAoEYQszOhfDW4Ei5WY0T
MKQaqgxGfr9a4bsyk2chF6ulhlobFhIhGxcFYZqYVvvKld+pHNkdvHvUQbfNw9/wmLsym2dxF0sG
AyGIb/Dnuc2pR5jWtrCJj7Cjre27r3ywWbe7vKxuQBLh2SjLskLioet2vmo8GM1hWTDW0jGp45Q7
vF/nNz/+IljuOLeXy9VovG9IPxbVYXNp1CQjyNmbOZsC+Ljje3ezi40mNgdwXE2EFj8YMUw+WMTQ
uJR/FFyW6Y1aXAdkebFYx3CMG5N+H0nAeps99FQb6PVsoJdt115Xl58SByeOKW2uztGOXSQ5XJF0
D/gLDRkr2+FXoOu9uzKX8kUepb0vSZrE7kA98/1tcJJglNLMPUvnlhoc0OHy9/UOFtjH5jcnIy+4
1WfxZT5TZFUSTVHmzqDRsDhfKINq9bpa8qTpt8FHzg2n3AX2tAtedFfehO5aE+3KBMo6Juv6zHAy
FG2x7VUpYEEkhFMFERLptkHD9fYErkVYrPwEa5pJwLnMbtMJqXVKztFftyNctkE5s08HsdjQLSUb
aIrGPGeSK2zKI0J0sC9mm965gli/joBH/kGFdhF2sfiiUimDmgY9C50T9klJt0ithBRKUW4C279R
jv294nTQyYE9reyyy3saQ5bRQoA/DETofUpOViUo0pLHL6DJWvpYBi2k+28VENZeBj8qv67M77Vg
Bm6nPCDoammz+9zpGat7MH3Mimv93PYBSTPGdlIe51aryAtmCo7wT0A/4j6afFrb4cq19cNzl+6W
KUm8ZBYrNAkR8q6QY+Djqkc0xESa+72TTK4R2BW2Sxgr4ma0qZj0x/Co28j9ZBxY3qu1Q1H3mA12
MTlwa50xwMXz73RoL0s8LARTUVR2qz478C2WeBuPCW92UsT8y6YDugPbdCu/CrvEaX+sTchqtMVq
lwUosREE5feTerifi9d0rB7RfHKS72uNzCv3gvOxLRa56YUGpjHv6a84AHKiMK8elAekAJ3U7ffp
j5W1diXdcnHGzNDikARes5jLCRkLK4XoYqe/eyfYcgOJNxhpHsav+XPzSfq2Eu7K6joLt5hMD5Mw
vN4JBw/9N+qUFMxmjdBNfB8/T7/+xn11bXyL+eyoGFPGfQ/Y2cWzcocv1gb/DWf4BMNxe3t482Sd
vwGgtEo8HrnSiZQ+FkexNqAdYHkkRt98BBjZUIbzVkoM8+vsVoh5vCeJKMimfsL4hANk19BZnzvd
qtvsVtfhtQ/FyWigOEAFBzbueRw1TvWyQ+yLD9XZkB62ckszGDFGEvz0HYoQTHb79uythZyP6pOh
xVpTN5OIE2UBg7HNP7Xyy+0AVz/PyZjmH3ASQNDaJi6Aq9mJ8Qb90KuOUqpsbse4Uvyaac1/Jm65
oZIwEabu3xM32TVyF5yM4Xb8igXGBuH6ZlOvNBCuJY2zmItdZQ1T0wcKA+tQw9gU7nA3vyMGJwEK
hN7HOhBqXsgXq/BkkItdhVZV5UMDm5tcihtJm8DNvpR2eeCKNtlrZ+/ys7GRaMbIGhxx0VQoIZx/
NskD2YtEA7Q4VX9uR7GyFQG5lLpe6zqtBVqcuwrwaC2W0V/s5ELgatZbd4JVpK7e4Bpze5nMX+R0
At/HpHG68ljA5NVcZIpWEBIY6PxvIwyC5kpTeEfTHW0UyzgmBfYy/1u4xW6u2rxE95EpbFoHY4/n
KTrkmorgxH+5wxgWyBjKHzyEcNpeXh6qwGgbDEQpDxpcE5DAQP/9OEGLuz2cC+ghcSweIpQE1PnU
Wl7HYKcGnin7cLoKDhILrfnKOPZ4E9Syci9HsROMuFRUjVNJXyATHPHqw5t22kblW55Hjo6weuB9
Tq3Mvf3DlimMJgEty/ldr1iQls1FClPNEZl2DARnx8IHJBWPQvnpH0TAacVAq08RRXnxJaUpNZC5
lhEQRtwtQpMEHhKGEoFnrCyZi1v++1hOIi3GkvGZ26kxECl8ENpN8Kxvp43vvGkf4l140L8C992t
dVwuNyAdkPnWy63OkukZnu90dKliXecFamupoiOqrCHwhGppgLGLL0BlWtmEF1e7eYgKdR4ghpZG
eWlRCm3Hoa78gSGWDmZDXH+iJ/N+dBUndH13DcR5cTIQjYPBYr+zSChtL/a8GpaZooW1YusPraO5
0j7dSo/Kjn5Iau/7/dpl5MpaPAu3WCl9IDUBoFEF9Qd9HwVfPaS2b6/Fi3NnOaLFEgl0Ix7lmBEh
gaSYO29XUE4Kt7rgIo85OLxQ3P8Wqz2H1CTaO7jWUXKRFyFHBaqP2EUm0pd1+lbKYbpv83Za2WVX
FiJvczaZzJkDFmnxqeLOm9Qp5SSwxoZHbaH4u6gQJ3tMan3lQrcWavGZyhqb6ylTDHuQkADcqZGH
4BfwsUncTyUmiiufbHl/fJ+/k5Et5k9BmlkTB1S82y1WmTZ6r9K2empflD0GWju0xSkcI8qFIQHi
k2gTObfjX1uUpxM7//nJFQxKoR4izIE5biVWTlEI0b1vTOHK+XB1TmdzdsuYP6A8//lJFIBqaYjj
oAnwXXZHGGC5TDHc71YGcy1/gCf8E2eRryK1FlCob+bLuOLGxuvciDfvcTBytfpTtX4pnz/O+a2B
xX8Sb3ETKjCWrCr4OO+FF17gqM/Z1suE/thWpAK/9V0wMrc/2NU9fhpzcSmi8ZAMiJRZdgTWZys7
mevZnqs/6W+jjYDXelPj2hLREf9B34cTFAz0+ccrw9roRx/BPAwW3eQesZAtaDh06p15YnPkUO21
qty1TUGdxSCgjJHa8twZKe6YfTGA9XPxrXXnR5WwWz/erq6X0ziL76eHKQViqKTEMY9ziyqwizvz
VXblPRqYX25/uXmelovlNNhiHpVqarjO5hZ8kxHzRxXbSEwjVG+LMITdesmWq8r+dsjLWy0VBJmg
1MI1rsuLtCk3dcvqJG2Oeo5Dz8xsQ1BZgXZf4fd1O9a1ZcIdkDI0hW9DW3JqvEbr0wl9chCpARzg
79yLViLMX2Mxgaooo6CrKrAPJGXRefIDMfclhQiB2nxH3C9xkj7GT0ZNJqeysCRJqqBb2W5XRgVG
WQd0Aj6TasziRkKrOOtbKzBtqijDW1dhmco5nq3geK58JxVTN+DekmlqhrgY2ZgZdYPpHd/Jx8sx
anZ4OL6gdE7LdLWQMJ9fy1mUKaxzXaeWIC5RNAGi0b6GGi7XyPSxcMNjvh0++M/yJraFw9qz6gI/
zPEGTYwrJKh7ahfW/GtOMn8lj5CaRY43TLbvaarhN42vLHBawXkrfsOPgQFtj3erca99t9O4i2MV
A0N0d6FWUpJEsfaIKA+gl3JnOdpuEiie2JGDDPXuv94CZ4Odf9TJYPNADYcmIKjw5seiLaPl/A8C
YLahwKZFe+NiNaaQmeuIHYDs6T2ay88JZiC3Q1w5qjWe9xolM+A7vJrOx9Cylmpj5MWI0OdrKyJ5
q2vOFGff/kGYWRtFtXhw68vMxDo3yiEjTDmht1THxwzLahjkK6O5sgxY6n/CLJZfFhVWWM0JMAlF
9Yi6VfUW616xArC6OmcnURaLrdHDUsuR/rATjBxHWMGRv/VxHbk9ZWtjWawunN/KQpo/PvenEfM2
Y+y2/1uExbdPkJvPuwzdtAnFH1F/Hegc/JMIVLZpjFKXWBLIhj6zzKRmDJoVP+FweGgTY+WueX2a
/oSYc+3JJrSavEKyxaBoVBv+MZbkyh1nf+3/bSCLm0OWiJGuxHxyswz3+BpHm9JL/rod48p5hxOX
AuLaEkV4HotTQUq1WkE+zrQtA98Tb/qdWj7POCMWfgQhsuobFAeRRr0d9MrV6yzo4sqQ6SnfrUNu
yc+j/BhVY/t9zKYQ/eC42JuegCN61EAv1pCNxwQpeLsdfm3Miw1bYdRRyxpjNgZEg3ql1r5KWPJs
EdpXbEHVK9fodfmfrMqTiV7sX7HnzZJG5O0hlMOP8dTAW9epAN4e2tUscRJlsX9rRB39EH0Su9dg
qmvDkN556J+5vaTGKwNa+4jzTznZA6Msj7oV8hE1o9H3Yu3rGNONmEWk/XQY0fn4phZKeoyHDtLV
GMr2PxgpFQFqw0A/6Vach09bdCwEE6lApBsRkvmcDs9gplZ24LXppLiAsBeEBEnXFmMc0sSqMliB
9jRyHrbSsEGchiq0guT57eFcyyinkRYZpYqwTc/nD5fBKUZ9AqXbFYzltVV/GmGRTcrMgM41a5yF
in4vF8nvWkHS2Cg8ZVsMGLlR/1hZIVfHBMyC1wH9JKjw55/IV+jCDfNhovr6S1pgego9ffwnn0ii
podGxAxSWXyi2qoVBF8YVqkZMbI42V9VqacPTSysUfyuveR4L2rmTDXg/qwtlpwpDU2Lei3j4V7z
E01y4S6ClbKl7j1tw9wzHgQjLw9owPSgI/BgnQYzOCJaJ9mjKK/Vaq99z7lYRS+c9M3r63x2zVhG
lB1SnS22Ck4l8uxZP22HWPlc9O0rDMtPt1folfcDNzboMSY4IMjQiwSGMedo1gidogeCQbFcfsRH
YFciLy/8vB3o2rI5DTT/+UliqXI4R6LQMbAk0V8Qp+mPajmZH29HufZqmG+gGj1bgEfKkvsKqd/D
ZIrx1I6CM9w7uX/GHal4Ktn6RnWrnWi6iCqulcMuQKu8V+gWIHQsAuO0dH3x5SxUXUq8EzXbL4cE
yy0Nk+txciIZY0c30ZUWJW4UdSvvo1xkqrrrZTy39bFJN0ldBQLgetVDQl3CBSO3yzT2pdcqV3L5
o56NoEQmBZmjEd/BNnRVA793lCLHrl95Tl7dDSejWGI00ckX0IMtFTu6bx2Dyrb43LrTXJOChbb2
6rm22Hkgy+pcRp/7rOdrotUCS8sEjcMmqHWsY6P8XqQWfJBxLNnxrsUODqf1lSVybSECeWLB07NT
LlhMeLiXCA6x3zUfaZfexGVgyqthbSLnK9bisaydhFlewSIBFT1/mHCAE+LqwTTQE60rQPatFUIn
0D4IReji29FsDW5Kd1BE5JUUen1y/3+cy7yWlaoymDU/wBv0ceeb6dfJELYobuJqrEOWRDCpWRn0
nJVvjXlxBUtLTGCohBi2jN3hTjbU4IHjD5BTObYroeaS161Qi7xl4TGNprLEV8SMcuuj1+0MXSbv
Kvz3toJc+BiOhv2dgpTtv6Tf0W33f+XP/4pxKl+0sn6WuL8c0cwYLgOPqWH4jNnnI1JGa6jlq9+O
+qWmyxSPzCWXIE9wKEQQl2TZicadia6qU8Xpi454aegZb6FYpmsCBdcOAqL9f8hF+sI1Gs1FtK4B
a5rzAZBh27vJd51+xGoeVB44sIFCj2l+aFde2tcj6wBEZRH/eXVx1ithX1lWNx95fTj7dgXVU9H1
8Zus4AWwqb1u3N0+JK4uU/lPwMWtrEW+sELhi4dKEPrUTpH39rHm64U+sm9HurpKuZ6BuzE4EpbX
2cTzpmBA8tTGncR7yHsxOCAUa25CcUr2iSaKvBtmPVs/XNkeVxcpFVxEZqjeAmY+z6yGjKu7Gr8v
IMVBE9hQ/JWhXesmoHnPq0ScGQsEOQ+RpUqh4k/IPjjqu3iPlouw8X5iCYkP1DshuzJW1ujVhfIn
4jKlhr4uIHzLbBaZNB4jvf0wDQpjq/o5p9ZR/HL7610Ilb0f6Wg8UcUVAU4tsQmChbJfhDUL6E2f
JloZItETOrpdVBt8c16wLPsVFMEGE2oA2mtN36uj5RZD34uaOHCZ8/nNcf3UNay17KyL7MY3Z6P1
TVtOdmOMzu2BXl0tqgEmR4T4wtXzPJQlFNkg4xFg57jFj+qjhg3V7QhXN8JJhPkXnN3+cgFMLr3e
vh+MOwzgmjs/yPon7Gx9u4Aabo9jEr4khpWuHIPXP+J7o3LGRXJ1Pg+t1p0GQjbkq+Ub4Q0gevUR
r0CqyNpDb1NqdVXVESnq4i7yD57tEF1ooEBmnDPreWSja5oxNFGqL7tPOp6QXAg2ef/z9sxev7HR
Q8cvY6afLCu7cZyWOFMBVJnZSvo2R0TP7bYzSzp7YOWkK4N6z1kXJy8rEpjFjIyxFqOqa6Rp9ZJ4
ndvd00I8GHUNCXymurR7j3++Pb5ra5PBcVszIPJzRJxP4ugJbZLRw7fTIr8z8G4y5JUD/coKUWeU
tKJDjNPooiyuoRW2dUVY4uGJoNsjZsG7eR5RRYGfPO1aW9la5Qa3BFtwbw/tCowEP0IeX/yFQgGb
73xsYhVLOp48ElOJRKboYO743pLtv+LgCdxPXIVAXx59kBVox/K6hBoJJP08opf6JnVTDcJQjBwy
bhUFNrRNFXkGtqLDUK1k7IuPx7PagBDN6WApBnfRRTjUcUt9bEek0ym9WWGIFV21Rku8/H5zFJ4Q
IMkkKpDLZ4TaVGrTG8Noix9kFY9lR/uZHRCMpyerYF+JBpK4Q/UFzsmAn8bKfpiPubPtAPXjHSFH
q3QG2S9yZ+9bE152+ghwYGa4xLuK1ra8X8NTXW5zSNgzyJDaAOc6b83zqURKThrUBANIyDQwooc9
4ua2tZvPnr+BCp1/9dmoVNYJuYvXGQcQELjzaP2gSphPvq9Mf1/4n6RNZKsH6ai7+VM9PPN0sVf2
wuV7aabRUIiYjX8MDqHziD6bPBSjQEYuaJ5H8xAesObbQX5ZSSgXH2we2kmgxRaIMq+c5Aar8br6
kSah2d35tRDedXXbfqDt7QeHqSvH4CMpV5M2tVZYWC3cHuwFwV3lYyoQS+lk6MAfLzhtQV8LUV5z
ls9ADCDZaPi25SY/Ns/FKx6CiOiItvGrzxC1Er+04ipA+xISuPgFi1lAozyo1YZfYH7q0Xj/ALFu
C6/u0H+tqDB/mJewcVjbK5cJbxF1eRangi/I87hRZoLLV+8MZV/cVXfKbi7M6PrRgNV7e67f9SPP
lvIi5iIHDVoqybiXTiys6V7ZUwrifioc/wbQfn7eLiPNydyca6OA2hbp3JxSbQgkBaT4v+WJxG9z
7UR3ESfaDivNqosnIsM6DbbYL3XR8o7BHwRDWMkpyqdmitzc6JwBXxvLW6PUX5tFlBAA1ZBjOSz1
RZpre3iYGpr3XIVR9Tfuhj1yylvM3yG4Hm5/sYtDA48NNANMyr+o/F8AJ4IiGY02AX2OncWuFz4a
6hry8BJ0jLAu1mJcCIGdcK1YpLdG4JoYYl//TgSaZFS6pI/hXrETO921rrErHrFcNt32dZ02OG+s
80VCaAvAL38DX7Pc+lbZiHKOOogd5dgqt5Cte0P5WaJFhA2r/vH2VF4c9/M4T4Itdnmpe0I2QmLA
nREZVavLjlj91Bu1l1a+2fVA0CBp/kMzUhZXqNYITMCPIU5OevpJGLtjK0UPVrKGFLo2efRtuMLM
i5Gn5/khUcvqqGYIvmP/GYGUCPPqSx1V8hOOB1+FUKnXwPZXHrlIAIADNyCyztX4xUKRy1DCYotz
MLk3j//H2Zc2N44j2/6Vif7OedzAJeLORDwuonbLa7nqC8NVdnMDdxIg+evfgarvtEXpFbunO8JR
kmynAQKJRGaec8aDQBxlG46QUAXUmQaLkJOrAeJw+tOeOh9gyY2MjSrsqfcHK1B90YbYrPPgJ9CJ
PaO5bOk8vHbKM5uzZyc3OrReoJEMtzV47YPA4A2O/GiAAPvMA7Apv/96Vd6aVRVwedEsAuE/NEld
PkbgCiJqiujClEp3OoX3KITfhXtyr0GgJtuIs2ApfrpaoAh5RW8ZKivYD+jvuTSJynDfp7xC4Jum
dgWV67xRfJRro9cyjUm/dOhc33cvzc1GmFstkCK8UxAVksY7tC8CPjTt6Be+EpfOJjC30Xvj/Jfj
RGiPfAFCDMBbL8cJyVFjKupQ9jWFti6K0+RlqBiEQIZisbp5o9hCsA0NwQuEogtuaJfG7KnXYkUO
cXveCxoC2S+88gDF0BVUWQAuU73sLvLq9a9Xz40tAqMIdxEJgyTEnhmF5gO47NHO55GyzFwI9mnr
sUm9JC07V6kGeSFcvI6UcDx8tjeLH+KhycwY1Dw4K7hfPiQ746M9/ATr6ev+sX4HA/hSMHwVSQib
wMOg9w00K2TuTiltIxuyXvIZFqu7EMr6ENNab/Q1Ou0WDokbN3pYQyrPsE0doIwrgKCcJpqdQYaP
bsgK/XUP6rtYpkggBAVf2hk3NqJgNhB5XlRf1LlHHVrwHFmtWDObKnvWQIItv4nbRRTU+7T/jkIT
OpGXgsBbRtGbBn4eFem8KypjFF6w4akie3GCFszAhCwK5IFLWaLocRCVWP/Xa/T6toYH+NngbP+L
vCEa+kyxaAavOckfsWf6PUjOtOfu+b9ozBQJSqDqgNMCYdZV511N0OQCGLUfvTAvWitryTX22UZ4
7+XFeRWeQS8Qm/7Mr4o655zE3zJiVQ2JjHwPn1bxiwRAxa8n78oA0hNIlus4/ZCkB/bs0qtkUPth
KsCBnq3yFvrB6a6q6eK2vtpiOHrAhyUSc4DxWHPfJUGGoEL1RvbCQ7Tu7pAocyEgfCcF6prvltbf
9XqYWZuPCQiUvBBjEoQHiCY8tlZPWqDipIvuFin1b8zgxdhmUYsc6VDwA3cb4P3FnvuSQ3bKTnId
KMJ7cfQXQval8c0brOsJZG5Qn/rpJIt3iE0hUmJ+eRoOBWSZ//YC+Ty8uXfMx2ngUDeRvUgOhg4i
eVxfsHB7PMCuCdYS0InMKaAMXdI6aN0gPRzgiu5DQmkrn3THDkoPirYLC/46AhOrw8Zax2pEYHT+
/FN2HP17WscNDGhYGdtmLxIC0dZuMYEa0tLl3XJx4ToEg0ncfFAHFzTFQF5ebrIeRGUqxFhlBCj5
EdnOQEEGCxdj4TOSR/t9qXZzI0mHBBmCHlSKTNHPPQvACMN0agwuWOgeJGvSPsrPxdfWnQRTUufU
m3CXFwdU5KNFppYbTxOEbOhYx2CR5hV60hfVB7RO9JTXqLYpP5iXoFSVuaYbH9WVYEheOryvNx+M
oYwCTSdLREWzgUKUMtGhFIfN11iRo0CAPoZe3q93wO0RfTIyO19KFk0jM2AkeuO+6itr7SiKtP0G
T89bGtGNxXI5pFnIZSGmZNyCNY60DduIS4nulXtB2Qky5MXT+jogQa3k8xTOvGWl1VCVT/C8woOy
AhHaNlyXG5Av/RVb1+cAbKGuAKgqHhb6Di/XhlI3Bs1ljA07fQ9N+kD3SPBzZNLyXUv8tovbvxgZ
QcEJ7OugoZl3MRsplE4qCjZAHUWG5i58KW1X5KQEG0NquyQGG4x4hFDQWzqDrpOOZ9uCARVASPTb
iIX7yctAKBacT6BlOLdGQfpLfVsVJ5V7ULEDt3UCCi+Gnv0JYTsHIwzkMJcXkthol8MHo4YplN2F
p7PmSWwb10yj0RuR9zSdaCfS5bpjOXyzfBG63obCFPoJoKBqKugsuBwttELz2jKryTOh+LRm0A9b
S+np19vwhg0bDYNonBPh11U6AoDSjqcTcvIt5haSjr9bhbpEYX3jcMANGaSSqI+q6Oee8wtYRg/1
2AxSCoImpFjJh3SFa88rsJ6Ouo63fwF5c/2ULi2KLfNpoZAYne/gyRu9DsLt62IVrzrTqb3iBcpc
W8aXfNnVhQ7lGxDMYmgI+EABNEvqYLMP5RTK4x8FTLqqP6Les9F1MvjQiIpc9hz6crDE8Hq9FS/N
zg4FxsiIKwrMVjlBbgxaf45Eq9GzRghcEzNH12mWeL9eMLeGitMPvJIo/CGqmC3KIVJkyN434CGX
Wx8C70BAdmnjoJE60Gi50AMiorzLzYayGIBhIlGGItycym6sOW9tCcakQZ9cmhPuJqgr7SYlHV1a
EMXloVUrgZQzHVT6ZiHf/3q016cU0o/4X7DpgY8VHMKXCymuFMLMCElj7rLSge5JAArPPQkgO7hb
PnjF5F2Md2ZtdmooGepKPRSsoZMLDcNJ28p5s83JUk5QuzoxZnZm0XUKCesSOoRiVMoqxuVcpOhE
7BSjaNx9gYjgRIL83lynXvOdbQEb86ttBd1Q/oTt+nRmiYRzDf1FxZ6Fv8ya7SRJKcZWI2IG1tKd
iApM30aTA3TUnWiZBOGmNbgkVJFB8Aslkcun26vQgEeXwPnpesOZwSjbh+iGQdVus5ilvHJKYtY/
WZs9Xc1GBKfGBo4OxMgEKVGQCIOntAsgwLnkkUTwe7WSPtmaPWGpsNHgXsOWeFb5Q49jqva0oN6k
eG58t1iOWLA357seO65xuAxRODIC9UzMVj53a/veWAFaeVrq4L+9L0EDDZpJJGFR4r18ckmbDuVY
1CgxAv6NLLPoOsjCdf1qBhqo7vVF4Y6bA8TtBrSMSBdeIXzlzIxiaapE6KFvwfvuywQxP0gNQTOU
AQM+LWkVXPk+sVo+GZytFqMpJnhhGBRw/mJlbRq/RZDx9zMvMzuzlZJBHTpPoNXtGfcQUkP0ODwY
DuSUQdlpL5cyb+6BP0d1LtJ9OpiHuGyzsYI1HBzGVmjpVN8rX32VvXy1VIW7UfG7mMJzkP7JGNgs
upZFMBZvjG2PgnyHprd6o66X+j+voijMIVI+YABCqxSQGLO7DBLxVaGiGxl03Vb+PYYHAw2OhADO
/fVxdON8wFXeAgBWNDYAGHe56g2jS5LWgr8apF45pmUPqOWgITUepcbD3zdlg+gKaTJI/QGzeGmq
szIeIu8ke7105FBkJ0UMIdql0PDWgD5bmW1jlpiROXYKrklQbxqt4r1K+SrXIUz869Fc3/8Qfop2
IbQiInRH5u9yOHEemywsNHF3Z56Oc45XCAohTY0CUVQD/D0uzN910Iv6noh30VkDrjDVnK0JuUAl
B7IGIiYUAoVkl2zZzkCGAkAcX97Zp6WdPF+EAIygSUmkpJG4NdR5OrAIlUwfRCgf86MxtF495sGv
Z/GWBSKrKPwKNgx0fF1O4pSBtCuGVjo0KGQj90ymtii12Xohr35t6KpiIcaCMiJQFbiZ6FdtZb2u
SrJBkwmPS912qpdg9uLOEQkC8y3foF3ArQ5LBbarQ+VsFcp9Bi52SCvN+4FTAgF7kuJuh5TxB9pq
1Gd0elibXqUnLtM7MNTbDlfCxoV6qh+aNXjf5Fp2x4Y8Lox/7iYJVJiFyCSUC8/NWfOZjrRCLhmS
d0Y2ucUGVVSg9y2Nu2Ls8m4pfXf9YC/NzYJ6pehaDA7myqH21eg+VNT1wojmOx0jQjVI0JoYGBeI
py7XDh8AEZeAJPLiWHfyyPg9xP2EGaVbh/m6TIuvNJZdAqHnJlUduUs7d+DEbTL53qR5vAtRGlv4
i+Y3mfNfhAYUUaaCkqIsTvxPp4OplXre5fiLQtSpTVSNwOvlNGvQO/tuBeUx+TukZRa6CZdszp5r
ZSvdBAIbzMKTqHBCW31lMfK4hFRbMjN7npoWKZQlYmjK/UiOErkv6E6mC8DNG6sGywbZA03QvyEW
u5xAnAasZIirPeB/oKxrSOsaRCELj+nGUHAKCZJq0R+J/M+lkS6sRkY7G8ktLM2YRA0QZ5BtkXvO
vLJa6me9bQ0jUnGIi4bPS2s91zpbrySU8OxjpXA3zQ5xZ7sjWZi6G64GewHdd/9raHYepdlgFIYo
Aev3A2QLEj9/TgKC2JX9BSbYpVHNQjwQd+VymsJYmQAPWsuV0xvdJhyUk5EvsXTcHJlQEAJaBMAf
uLDLKexADEAiKRYdwYJQV9mBoW8vYIvinrPIGHzDUSIX+ae12dCSKpcHEA4qqMV2m/K+RCZeA/Vz
cb9ccLjhwQSXoorVDmcB9c7LgaHo3CllBa2pfLqT0x8s/xItkfxctSPAJ13YmMVDEVWZZGipgk6/
biN9IV+g9WA/sC339FW61nfdwQbF+ZelxOqtnfx5aDPnbIcUXPA6zGpFdyjoGPTsfcHbLpmYOQuF
sb6bCEwwqAOKNguoWZ6MjWBLt7f1atwNXxcsir36+Qo8n0vxF33y76BRkofcgMUMes3oTf892mnr
AQD2A2kd8xvBMrHW06F8tE9L0mSLz3HmgCnUSA0uwXa/7X205nl9gPJsYELewgzsrWi9ilZLbSVX
Ied5xOJ0NdHiiNBhZrUgVmryGiuUbsYX1q4F+LVbJ3v1FcT+09sQ0O1S0HmFGZ7bnPlnSiYNtCmw
KRTuWqd6LB+ApNr3wQTTLWh/89TRXqxduv0LNelbju0cTvwx4Jm7ribNLJFZxu7fly/NBqLvkJ17
lI7hStkmX+mLBlFN3XS003+ztCDxIkhPwV01x6ZFapvWMs0VZFe43z5AJ7i/r++tDxGldcCR6Hve
uTGD5M1S4fime0XnEHAkApJz1UQvZUMW9yZVUH8QhSVgZSTHetJRaFW9eBsvCgpe71u0d6OILO63
gJbMGbOatjESc4xApHwIgzpyMvTmqg4PQuQjQIJi7ZTnZaL0a1eLMivuT6iwIPgHXdfl1u2LISV5
hrxvlAEz4/Ep/a4xLktON4X2Anbm2k2g9wswe4I7C8qR804+wyzVKB1UJNEz8PoNvXxnVfY+psAC
qgVZS7K9dDMUf/2lYxIWUZc3gTvE6TVz8pPKe0GHNnpUzePQYYQOaCLqqAb26o6X47G3W57vDITl
k4PAvOFOrUvUXDPKeWZ4v17MN8cPQAYes5D/0WduMouTMOw0bfSmjj+0OocUTtK8dVO1RcSwadR0
iR/ietNi+J8MzrxUm6aGDp6A0VPaKrBSvzUyR7c3Rq0vBNvXS/fS0Mw1IYkHDVITTzYd02OpWz8K
Dvjar2fvpg0kSGwBhcBunA0mbkB8XFfp6DGeW4HBUraOwNmzEATfsCKoQy30OWh4SvP9kLJQywip
AQ+iZfatHpi2zWQM7NdjubHr0AApg8RQQbx9hQMCnF8HqgVFszD9IsdrnlRuuoTqvXFGARiDKArF
RlhBvmy2tbERx9TqgJ8YIemh+yCkj/wucowfQheVIOsYD+4Ss8WNNf7Z6LyqELdVAjF5GC176lTF
DpxAXi7fhdabanZLN10Rycy2N0rjpmkB+I7b7rwzH9LZhW3mKdAa44GqqE2jqBLgDsG+TK7lNNts
tZS4uPXgAJMWLYnCk6mzOe0a6BGjBxj6kjK5gw6ZF4a0cjIj8v/+AkF0gdsy1gm2ziyGM8ZYMYE9
Gr24VPd5M0Ejm/RoXtKNJfKcGwselO1nhmrRRDpP7xvyBAX0CcmzumkdtXoaaLewcW94IWSXROMQ
SO9xC5sdMXD2jSaV5eipUrkriYo70dg8DLoOFqVpWti/tx7QOWtroUCM/8Tnn0JR3FM1WoMExWtY
nseOUpfWKuRN+TEO9RI521Wqk4B0B+c0WFxAr3BNPBROkcnj7Jx4FLpq1NM52uaoUz4JxQcasKVA
W9wO5gv+s8GZn80io2A0/yPTmb6K3k2RqotOxqp51hdOz5tT+Wl0s5BPgS29ZzAmTaepiV0J7f7V
Um7o5vL7ZGR2h03CCWTQkjR4eT6uumQTNtOSl1gax2zP9k2KNHeHcXQ/ONopu0cqQS5RAiIShDsR
lGkdGZU6ZSFyveUIPz2q+UGSlRYfmwZWjRp8A1HlVzH4teNTrb9BDGxhiy2tRGMW6DA6onlfpMC5
K7ByVOhBbpq1kPjT19HKfv+1e7rCRM1WviEW6qdtxpuxbpgYnQCyskcJqxCTWDumrwVSMG4Ex4GS
OoXboW6yWrwV3HL8nyd35h6LKTOpKfbBdAexqjcgsVzRAlIZKKZVUNxcKvLefJhoCkRooMCLWbMl
JBUgKZSyjHnWUDhNEq/zUF5ro76GUpVfGfTvh1MocP3H3LwFMbYwPk3MrjyCQtmO3DZeqnneuDfD
d32yMXuCUkZiMypgA4wcxIFes4zKruTnndeuSCCvxNUqf+RfFuvXN3f8J8PzZxf3ZUuEYdHd3ALG
mmy77+BERHoCEm7fimdjobXlZiD0eajiL/q0WDs7YqwsYbHBRS5bQyVEiMMKSGLj1Hcg2qNB9l9t
yE+jnJ1DhhVHAxNORxAtqALOI9oCeq/fW0B4SumiavniKGdng1TW4WSKRRNvwA8w7ZOtfTR9U8hf
i54O6Wt8SL7/2g3cPNkRWEKzA4E5GM0uJ3bkXaoUEaIUpSS/D1X7qg5q5hQp5JqLcIm8+pYbt0G7
gE2IAAxY6EtjRaijhKnao5fFJRjNUzuPH/nAMxDkdHUbLj3A63QnyLwQ6tlCtgMJ1pm5sSZJOXJA
9atmAsoTFL9HSR2+xEYTHrhk5wE1xlerrMtt1BnW0e6L0InjYilPKc6/+Yn/+c+YHcIVZCrzqCZA
10Gb1qnCuvAlmptOHxvRva3m4e+ksrI9uP6ihXPz5nwDT4R2MKRfkIy9nO9uKMqeKSZ87KBtFchM
uWOcbJMWOKpfr6LrRAtWzrmtXCTSBF7z0pKSldNkj0D5iBSeEEhBS53/E5HyF9pKhWO7mFEA3YTI
B7JZQurQmkUcemJZGXpL4XvO1WJAmCIcW4MrZATT2llK+F61RqCAi546gKFNFKdFTe5ydJTplhTG
qPjpgbUFGWrwQ7Sy/AVE+dWKnRkSA//k5sL+f4EcnZccra30JUTOd3JVqEv9bdg1BgWcgWBAAckK
ILyzmH5KadGUBIgAlTgJhO/1zPYXVsXVyge2AZlyS0Cj0Jg453KR9XgEXX5S4zm1kA8mqtO6qZcF
ceiKbi7FL7YgYXHtTbtduuVd9ZRDCP7C9uyZlfJYKDGBbaE0ab3U0Jk09uWmP43rJfzN1XEoTKFV
F0q+aKG5Ym7q0xaIgzyGXrEpVZ5JTlIN+qaFubxaGqjoIduAjhbcJwXK+3Jp2FI09mivrPxxWzxp
3oQG7hb9W8SN/UW87tX+urQ1L97kZlKUbcIr33xEWvZVwPWataUgbSqgrOpSWujae5ztoYcAyGTR
LjZfirjh5akMe8rdtDJLrJLEjwJCPUGmEPvZEhjsxgPDXP5pb7Y2JqaL9t+h8jNt2Oidp/ZkwfNe
92TMhjTbyW3S2l1rYkih6Wrv3coC6Yb9RVmpPojTPJUXZ0HYKvgj5f1/LugK23//D17/KKuxSaK4
m7389yH50ZRt+Xv3P+LH/vNtlz/077vqo3jsmo+P7vBWzb/z4gfx+/+w7711bxcv/KJDMui+/2jG
h4+2p93ZCIgVxXf+1Q//8XH+LU9j9fGv336UfYGO6IcPoPmL3/74aPP+r9+gkP1py4jf/8eHx7cc
P/dY9l38j//7e5P8eLv6sY+3tvvXb5r1TyTJgZOGaDtkvCAx/ts/+If4RDH+CWy6IAtT0ZEO3NJv
/yjKpov/9Zukqv8E350C5COSvqD2EzyvrbCFz3Tjn8BwCfQ1GAOQfccv/N/xn36eVz8fzf+HaBLZ
bLHS/zzZEIIJMhGQLWMTIOuLlOvlLteTFl0uTIV+tTL02zDlQQFSwccuT6LVaDePZZR1d2XUkT1B
d4003OlWXDwNyI7s4NB7D2KB47ce7xu8HtZKqMqOjO630yQPzTbKjG/nVzxOw7VOGeBQBUUjQpV9
IBgJA97m6rbNI2dUGK/dCChTl+ocMIQmlx87y4i2I82Qfj9/XEfcDXXitpFifmWllLh5Hk7HIbSh
P1zg2+Sm0J4lqq4kqbd2llY9ASkVP9JWi70B4Xyg6FHyWMiKdFfb3Ic+9GsngZr7mJVj40R2HG4s
q4yesqgLA4WDM7caLemxV8GCrupc3pctcKK8z+o3azBdIjAZde4YU2w8yFFK7nqbAK00jXD9dCxO
0KYoThbN0z2l+TotpnHbsC+5lg07oxn5jg0m3yWSWm9DcPV2Pcn2ZcSzfUHGemVzHezCklZlnjrS
ckfCCDqWEnlq4u4LpHHj40RG8pQmDXUZNCs2jdQYT1Y3/M5Clh8AyM6fcel1c0kOH6ymKJ65NO3D
mpBj07y2SN3dabHa3skjCZ0Oc7Ridk89pSfGKmk5fzDHyiekNEF5SnXXTJi9tkpCHTpWluVQpS1O
+WS8GnVabPu6JGv0tLzZw1jvQJVV77gRVeA4kSEQEMcR8Q2FPcYylF36IXw8f7FU5U6tquHYmJG2
1UGk5yaMniTe6A9h3yV3vE3fq+k9JhTcdrxJtuNUI0eGIftNpCfrsGNxwCDv+LWnj7nNcp8CDQBZ
7wxNmIBZJI4KNYJAkzTz0Jf2nZTG2Z3gZfHCSkrW6lAML1UpP1tD+dAyv+cje2igF/mY4eTzQC4L
FAU7TlUu0rVt+trKyYpWdYYOKbV+SZTRXpmDrPuZeJlrsI9UgI6Os+SgoPRQOCqmb6uLL62Zm2up
0FNpjc6V5L5ophazYAT4i8cvfdTmO2iydC6YhN44hLWDuKyL3fnLWE3FbszjYic3CJuiSe0d4Rx8
m9DeYYrEYt/kWuii6QZRzp+vW/Fa41mzJYLauxua0/nLUBOQj/PsaNV5c6LMj1pqHBoowa87hT+M
ocp38n++xKTjuyqLht35X+cP/nyvr9J+K1kfPcuTDeXxGtm5cJeJL1Vd1M5oWtOKhCCN96jRBjSl
g5sWBBTTca6fGknhDg+l7MCK5K3XlPCQUtV2LB3NIkktnXLxBRW4/NSE2/M7TA/DU9oq0mnEWdrm
hezDkRcOSbN637baM1olhqCejGp/fuv8pZa7+udLrEIamFPzdbLSsQVftg02rMyiTh8NAwR4xR4k
lVaOK1mKvyVjlMFvgbZV5SrzzFbPj2Ha58fUTP/4FzJosT8MiuzWLZpKnfPHlvie3sDvLqrS/vke
7cC+DSF46qa6VqlOCu5NFziAwk+h8GqAcYZpB71+LMEhR/SC3xOtj/HUpnpF+0pHXkfJS+TGUsf8
z6cAJ//x6VhK1rbMy3ejGsdjVkj2QU02PLHvqWS9oiO1gM5pXB7zKowUBwhB/NOU0GEryeh3NRu8
HKanKbHMXQeW7Fqh8RGs/+g3zAr4dZMHKaQvvuvRCB6/WPlaVuAs1EYePWG2lFUKwP22l8fo2CeF
6dbKNw5Qh+XIk0VXMfhvXIkOdWCU6Hvoumz0Q6Kl6DKvbcvpUys/1SUEx+rUOFpJHHmTGaZeHGqh
4Zphk+5oOHWlY/FJCapICmygFwezZU9JQ9gT5EE3kVRlp/NblVpITqTp8TYys2Rt55h/XBWTQ98X
6UFiDVoH7Vb1zi///MDKagUK3OwIMut4lw5pslNysyydT//My0lxSSRTR6dVe5eizrJB3+QXK6S2
l1BFOyp9dzTKrjhlct4/ayRzmzGzK08HGfDOkAcX00p8aSrbrwWzPaiShd9lWYK4p9Z2dwwER/sa
7d5eh6T5G4QyS2D5raRKXSC5xn1sjqc8NfCSd6qybnDLctA9hmKdpJs4cVi47VgHrmiW6iHI76lC
3PM/FUl7MLnRrquoUA8CAniIhwjyWoqKnoQuR8JZvGckg3ooQ535QsPF/fme+CArRuaYNg6llEv5
4FSxrq8ABiqcGEzYB6QFy31bJI6OY/tOS8sV3Hv3wGTaPSSIOVYd4BJeF1MFJ5UU/845+h3Pn7a2
zNxRCbkXxs03U6HGk5yy6WHIUhfnKXk6v6VkMpZokgW0hhLT+eQi4uTSa7NYaVpXuuf3rL7vcKb3
5oqYLdClkMV85DYZAwNclJtGS/J7XYrBIdxOhyzj8kExa3qv5+Dqj2lXbs4vz1/yIQVdnlqPwfll
MuVob87lPcubl2qg5DVXCrZKqqoPzi+nqDjko5I9RobsRFJEj7muv6MgSF8jHYdEUVTKSooZfU0z
FJhaNe7ukr7lTzJLfr6v5HW0rYus8s4/ZbOGu3Whd7u6BSlvViTSsW2g9ZlW9csYailWmdQ6kcmS
V9uW4xWn/RDYnZ28dgr7Oqlmf9IKOjwqmQT+kWbcRlVueZBFqT0o46jHLlPo1pDiMiitznqwuKQ4
yJ+x917dAtPTbyNrGgCSaO1jr8obgELgexQ+jW4ZqVJwDqtGyKMfOT4dtDJ+JLWheFEEeYKEVCH0
t0ttl0dlfpKt1nQGjUEmlBp0B5GGZIU/ud+M0RA+GUl3CvVUfgMVXeWa5Vgem0G3jkk2xq4lPsiq
/smOOCRGC3k6agiD/JYlcdAYrf3UlNMJaahvpJC1Z4pJ8RUytCuFGepznjHJ50XTrs5x4Z8vVREm
nr/5/Gk9deQBfmJV1GCLGnFfPOkW4tXatNN1GDbRgyxjCLRv2buOlZo3dM1GBexZpl55EeHhLu20
6KHXEMiaiVK9jbSHZl1HpjsJdcyNWqT7jEXUS6yJvEohlMmVLvt90Bo/NhL6vdXGxE2sKHtoYl4H
tFTabdGum9wIt9wg3cYINb5Vs7DdahCT2URT3u2MrpTXQxPxvcorPTBqezpMVhGusoqSo6qZdFXm
05fQlEQApCZ3YRjHCL8n8lbx9GEaotJT6tTatNKYe2nP2/uE9HQ1yKl6GHgkr8ds7LdJRIYdaUF8
XyLiTWWr3GoxYTtWkXFFrDx5QASfjSpA9HXbbru8014AvEAYWeevEGF3tVbTUIPWx1fUSdA5SQd5
o0XN+JpPphuhpekZVX83ybvKhysiX63qhaRh/iZ3YeF3wFQVtXbfycbkKM2o/VAnyNDmPPpWlxHU
+YA536Oanx2TUYk8eC3dCdVyWpfGxHd9WOjuMNTdAcFi5lVa5aP/LvpS5EO7yfvpe1XFWJphXz5X
Y5Y5JsgjP1DVyJhaf2O8/KZo71Mqs0f8IvZYWVHn2l08rs8vR6VRd3Fux9iU+JaE2i61IB3LTQOs
NWiY6WEgU/sUWVhqHjKrIXuL0t8zmWSOUrTsHiuCISFQmneZjkUKRqrqaOdVG6CBzNwXGWXrguds
V4ANZ5WEQ+lCufxOSZv+eP4yiX/JGbYTFiJazIzxmyaz6oPJtcs1pY6diCd+MiXNO9zgxyil0peo
Y6ObIIH0gGpd6OMmNR5M1mYbi8H3FCmBhEgXSWAjn8wd6eMpYGFvHtUxnXyAqPOHsipCVwad07Md
5QrU6Fn0DaT/r7ls9++aBbg9YWXiDN5A0jZxem1cQQtCeU8k7Qs1+mrTavAOOK1jNHGP8jEDOGqn
8TJdhTStXkBd99JmxvDehjHIpZPyNWt47udmyvZoZke/NwsJJKTl/GvBgerX6+G9VtPvZOjbZyaH
wyqeWrZVqcbgJWrm0anpnVRn5TfO4VHSQrMPZcP4fZuQ9xKAt28q7QkunWW5D5nBH5VGu88ku/zG
0PjmyQ1Rt/Dc8nMb8fX5/TqzJj+2+TuP4ezSLgyfuZlvy1TL3ohdVR6zEhuuT6kfqBK9/3y/VUMn
QSvFUU/1+I5ytD2mI6Vvqix9jNyMH7hZrIFMw90vTL/pTaG+dGWe7MYKeuZFbigvzdTJAQTkav/8
aRHiFqNLcEXnT9u8QdRsSOru/DKWyVOotNLd+ZXRZU4nm/E9VZo9QzZkjcBK2zVVl2OZ5uaWEpw+
EFOUNlMaWxAhUuimRop1Z8Z6u5blWt33YaIENVrmDyXpwxWzcYi0L+3EeofKRbLj/YBgidVNLcSU
FL9hafmATIa8ieuIOSi2dPs+1nHTV03cR6AGsRpGpXhuxugHR97qXQuzDQGK4GsJOINXFkV+CAe7
249AovgZk4tXCYyPo90RrzEtuh/snDkRmHVPedRBmTTqdDAxpBSb+o7bbfhNz2rND8eo2GLd2g9D
pX2cP9dtimgfGmoPRqwgaB1VV7cTyY9Tud/FRarupFIxV7LJlPua6aObgSX/leA2DamtFhiUfR6X
8PTNlHwB/md6jdHzg3ZS0tzHahkHbVj3u4S16q7EA3WFUkgjkeY4cCsNjIjyQw4Z9KCTO2WvSxH6
gFlt7soU0g3SoCU7u2m1TWjq9RbFpH4b6yDulPSi2FllZq8zVkV7fczLddukzMk10NuUWUcftSbW
g6GU9J8vz++1I7pOJ709pSj0P1pgmVsh4sIx/VYQO3yErMiEbkZ+arQOKV5bzp+UMV0VuA+d+hpp
Hm1CP/touRDqCu+KJqwDHhnKbpAYYF+cZmtpYuTYt/DdDRreHpH0oa5RRdlXJI6/ZpiJj5z3Lugl
QBBYsdpTmtB4L/L8e1TUyitSlghx2zx/BCCJ+fUEz5jp3AyKkkmBPOBOTKqSbKECXq/lkSXHiaWh
DwEf4x79OZFHKvsIXnXcAM24aj0L12vulENPfdD8x66Z5VowVfBpRWfZcPvxd/RyShA3jvmTYndI
J+LtPovINhy0VTTg1DY6yr5VtvyVtHrzIKXa/+PqypYchbXkFxEBiEW8it1r2bV0Vb8QXUuDWARC
iO3rJ903Ju7EPLTbLttVIIR0Tmaek/S0LQjcJ6dqfqv7wPvu4KggtexC1WnF7TlDnncLVop2Spun
XzyUWaco3q/aSGFYT/8eSgc1at7YHHBxq8waJ8nMuZmvE3H11X488+yiStHSxWX/fvbfN7CeQosP
k+vw/70hx0DGcvKxHBODIWwvn8hidnexjX0E4zwUeDxe/nvYhu3qtVhSQWmLux0ANatcO1VujxX9
8aPGQkS1DEdccewPSq73VtjrvUYKy0RQGODw8DNhTPrSGST/90pzvt1hBjfHM0qv439f+PfQ193R
WJzm8u+VYQOJRn/HI3ib4qQYMcbgtPO9+M+DkPU2RkNL0KNmGbsj2v9nTdv2Id9NmO+AiQJQOuWt
qH8s7Vlx0BTgqZZhZ+vkjBGOcjp06AM7DbgT6kKvbKJjm+pyOy26zmaLr8wNekYmSGr2V+XLsK7D
trpyFOrBAr3of/siCpwDetf6+ysvdBbUbaIMOy2WMnS8uCwbtuBrwfQNQ6lIDM/GHw9vGY57HEZE
7CbMvvDadW+8Bido/27bKRzXOz0pT4SD+jt02Ahl5NI15NWbaXjMNWbmiSVu/LeSAgFY0NxBv61c
hD39u9CftSkz169zsV4DHDgUIw7ifW56bNisJyhnZnj0HOfCYc549axf9gqIAmSvP6yxMb35Wxu2
5p/H4ZDifbeHxPPaWLV/yP4xdN//opZVRGuFjF+GXt9ihTkQNMnWaL1U9OmIVp6GDkKzP6v5OLlN
rOGSt/h/Rqnx8d8B7ePVUaGpPkp/ZUT9qUY/5LxltZ31y8gs7wPqy6icPspJRy3GeZ5Qh49dGAda
WI9LMYY7TtcAEvLkVSZz2yLD36rajSHo1zhby+xZaZ0G/B69EfTxQuaksOQBrDHpeRjvHnkyl3TA
FmRbvwTKAXcHKZEMNQ3Ckv5FqMNs86cjd4keL8GCsMsFTiS+Nv7pSYs5/LPrZDr2RVSbrw1cpYr1
ieDCuLYOK+TO7XovoLrA3GiX34uqQ10bjA9bOEE0ZPtN1BW/TXh7w9mIQfuJa/xkiC+C3DGQyG/D
BmO2EdivBt+KsN5IBX7pvtt/Syl+0DsmYLgAM1TkRdWyyZDx0pdpWb2N81dpPIawhiGMLV4gbYib
AaVG3cimgbC9ePcCKxQCmXh3bFxYtlM2o9vtY7rNI35XIwPWz6xRmVOfZvm1j4nGCG5hsOUzxLUo
Svi2p2j9rGVsbrjc4WSEvsmcIRmWpEVh65A00AjCUcTFeOzwkEXvjL/eMy8OHokbg8H3YOwPex/Z
dTRNDKAobGqUYx2CaY13u3zTw3gGpsOnyPneaqbnPKkQiQXDG7FzC+csACOEcsytLnUshtpdt5jD
Bv0b1GHs0go+C33M55i+kJItc+bSZJvjEZmlHQ8A5oFySPDVdhM13VvdXlFsvzuZ+jFcB1sEbMiO
wBfJgAw+Uf6bpzN/BEDKdghPqsTmR+Rl0n52vJMzMIGdUyfBGI4y3UWumktvJ43DJoldKA1qdF7K
VoJcMGvWAWr/SC2hp89UnxcvYLZhoGH5UtdMed9Fv4gsrpkNU0mUu+ljQGNeJGTNTCMCjkxgXkRD
WcX2lhjNwZQ3NeaNDuGiObsMA+HKhHbX2kWCB3Qwrrc4CH4F1osco71/ItZh/mujI8mY45boAPyO
iY0gw4l1f5XGwTYOBdr5yXCd/wwKvaTlrawi07mX8iwhyYSeda6zHduufLextFVvxL1NkDk+NN7q
qmEGRD+kgYQtIpcZxf9sczdg//zFKIqoeNnRbm6yXv0q4XW61mHgHmC0yLxv8CITydciFFiF27OL
wIHQBDGztx4m97yVBwrQ2WFmHQX8qoy/Jnl2jPtkNqykME6EBUGTNufBZINx5MOfacAAAiiwwiBI
piYEo8MoVhD/abRYWQMaYCh3GTBe3jX4RKNzLMRgaR4zeUyx5KM+ZJcpXRgAkBY5a3Asmo7Nywm3
FQIlhWZvPoYbvisAO1asmkCsAMyePfFKANitcgWKtrCRslql6w4moYmFEQoTzpI7m1YY7XDOBi9V
konm6vRIqJhXoaliaLmpBl+05J7z7C09c827o35r833ZUoBY0/xUzRdlJ0XDwwHKzuWvp69iyJAs
F01Ky1yTY+BdeRvBso/waFd9ZDThLm7I8rDiz0NWrU+jOwE5bY/AcCLYldvA12DJijCSleZWHUcc
W1LD3aw5qeC1Mw7o/GYuIBQuXpNsXub+nuuDISIlo6CNH4zCEJbI2yq0Sgk7AhgkkxBMLV+4d3dg
24QF9UFOqUESZA1YD7wBfS0QgGd1H8HRQRWZLU4mkOA5oSKUfbJAfw4Jog84e7JCCcVMKZnEDQ2y
bj0ERVhC5on5UX/Vz9hRPvsGdxYmLMMM2uvHPNonRhw0cgyxqesVawXakDSRM/zZt1ORd2jNyewy
40tW9qHzMcnntWMwacFxW8FR4+iteGYkiLY1xdHWCoTdcVutkCL8mgzHDgFNXZeCmUHNzJ6DmGdW
D/CZYvGcyms9YB71Qab3o72BzPH6zU12Hnjnfw/+gsOj0ST3AynLPpbNnBZBB2uybstFGyMOTYnj
paYaMruDBBSrmqjq47i9joNOWiC4wllnNq8G4LjhjM7BoYOEuD1Jf1hw3ONxlEh9Dd/KnRpcR6dn
QDrCO+4AndFw3yzYeib7To7Cx32/8mclZXWo4U9oA4I7tmr4DMqpTnwDXW5X7WerWiv0AfOucg3q
o1PPgCvQGY65vtumQCCRo/SYQutXCQNaH9k04gzBiOcc1/VlmiH9WArONjX1ByWSplQwjMaWxff1
SNytZWTEncrD1UVjqOnNxY7bdk6ujTqZrekJ9CrjCgwJYv3CQzz1py95faB70R/chsbYLbAzT13/
ORjyugfj734vz4CuiqSHnixugomZroDYRY2Hfw+A3j7Xjr71LabCMrD2WAEqd5FvTi42JbRjvxBU
TLBB74cO2+DaNOGA9JuYf/a+0qgfL7N2OW3TZkQj9t99tuGF+FI5j/sRumDO0OgWCx4iELN2Dp1p
IE6JXUcDz9wZddcUw2AV78UDf2UzflZQoC5YPvs5JWCT4PVC7C4vEGDN3KxYoz0Ulgbk3TX1dkB/
oc+1Pxj7zapeJjNEhNCvCVQK7BHKUYQeK9qs+48S46yMi6r+w/cZDRS7tPRPlB/NSX1iaUbXZ8fE
SRQAoGawBtMfAkgw8oPILjwPFFcLXXXhfjvg2ug3IVc05GeGX8al8T3Aac7Gz6FBJBRtfPEvaKvc
lUDzl+298HlKo8c7TtNumZoajnNLPLBrzPFVuusfu7KOO+rhajIcl1Flu8hKrzzjnc0r3nxanxYb
WlYLHyle/j2VW3sCDn+amcBOtjWIJVSOZlhPs/VKBn5Hu4IP7o0fLf6ftXfV27vTW6/0e3TlC3qA
/JEebmNoxw3+Yq9Le5uNrsz7DXPAAKM2u1+jrMKpBaVvVVhjBc5R9SA05Figy1/btjd3QzfMpYg3
jEQgphD1K9yyAT9R83uxuR9TkNwHUrsR1umhUSAN3JEihXtqOvArjQsXuaUrjNytnNjoKOTAtXdQ
iPMdLB4w30FIWSOAaPUC313sk45wKpQPKi/HwrdU69vs6fVt0igkWEYd03mZDzDu7VWBVVDqgUH9
bx1cjU87tvi0hIG2G/YWd2sIQiBu+rQxLqTBnKlXpowLgEejOZULlmmV9SiSHGsG4iYA//BSemiB
aadDkONroPIZEUiHgNYo+bOXy4cUI0bFeglWGS3Nkrm8Y0L8Rp/d2LTrHPKQI/RZcAmEo51K6/Xi
em9cdyDznhUsxYrERAm3V/8drV8VWgOVmAv7gl0orRGtTyTyxr+yelnQ3GCjUFDq9WNbtgM6RyQb
99Kuiftz9QybBrYyVK9ifkcECTnH+sQ8hGfbe9VnU5/NJMPG4ovcRLO/4eBwBNbmO3cjC/1NMbga
rUZRSX4wfAYBKv2m6E0nU9+KS8jx/LhHf7w+mlVo+DtC+qtBk9oIpYQjmoJ1+hC5Wev5CCI3eJDu
2xCO7Q9anBTo7WUdKep3vZC6kYmjrBBfP+JP7FytjJsF4VtUIqLCxd9xL16M8VKRK6h3I0RwbPSg
GqPCPkoEgk08ob+zlax9VMy5wIqzviGeXdEdzY0E2MKKeUCnynpMcCI04WVuDQdr3xgaBxlD3Dcx
ZgS+V/5g+8e7o7mhGCWqLAaZ7Q1nCr8j3AfUSlp6C+Qv2zpuTtQOUbGEos+kjngfYjQsga8Goarf
OhoXzkUt2Ya+bEamjLuCHSVpQ4R709VHDCSnq9vcFiML/FuAuE7BRHk++zRZadL3yUSTvX2vCjQ2
Siwjwr0uvHgxY01SqEDongZuLrBUYITddJYpLw8ORkCFON/dhdlP8qgyLbNyzp2XOWtScpkyyEW+
9+N69O/OEziJx0VKzRYU8YLna72iglszAnFLG1ubNNPZaQ4DMNaRbKwVVQxQ6ObALInNDvMAmVYM
fWe39Qj6moi/F3M4r49g+kX035Nn5jCbB4pf43IAghK9XHFisDEegDKFk0dSD9oM1ADPsE0J6Hmy
aALqs8kQUbsjbutPlCo2qKGxDhB52GVkd9dxu5Y1SNErAvheh1izNyNBqlMgQGvqk2kkeki69m2q
P4L6ipjVQ5sRedrVr7ppYwDF8gGlX7oOar7ubHhns3lDN1gkrRzI44luh158Glao+U/ln9H9y1ny
qbnW9cdszlh8EsSiBNiEZMUjX1Gvj9GrfSTopUhH+A7tL9rOOxuOa3YbbfLOoWDoBh12/mXFQE7j
wZb3bnoNAp81LYxUor3E3R/8ngufmfIeTL9K9YSNN97dzPnRHIGggxn+M+oGZTyJ4OnqpSWpw6lf
gBH/GMaLMdZZRc+7ERnFTbXfnmHG2/7SAUuA82iV6xFrY16YHcJPdGW1v8yqzqvdY3pHMGhnFm7X
gcSkuBUY08J+t7eP9XlTO2BDeOWgq3ESzODIjgSGZiMsxu37EPyucNaNOBheunfY2z9lT9hsRA4G
ROEpKLMZrZXgCie+/Me45RoeB92TwFQr9hcbZ+CYPOrsK7dA0w3pf34XdAGRriGyuDWiCjHrsbM7
8mghNxk/ZB9TOJt32RIgZf1CQGgi1q7bOw7PgH+Rl+L5hgxkri6wsMD9mlGU4xHcl5h+SwRGXogE
GckwmCH9Y3nx1sZlgAJF3DMecr14rS5KoyB+P9ZNQlRK4KtmX1C2HsIwkA1+Kr0PKKDCVueVnxoF
kzYWzobN4wG8cRDh2HbTYtbwTtc8UBEB+WiDwOe4EBYQldkSF5CxbrLVPPOrhwsuQpvJ37a4xDAY
RTpQfRmmOoiaGuvhiKpqypc26dztA6aTRjpSF7u1RnfED8iYSlbB1zNcuy5EL+wxtrghMUEoieio
oce2FfClGJ3MPaAWfehTAyWfO0X7yP6HruS0ccRuk1OvZ7QnjINJTrj3+RDvrbj1A0AwYZgf9rCk
m4gDf08k8XJoKhs2KGRbIt+TEq48k/kkgBkvs/P88JhAc1xQX4Zfvy/z6PyaKayXhP7mLUhA4Wwr
kGfwd8pGQFYMbEG/IOwH+rN2/4453eqc782b9vpv9GgExqETSJgP/VbGW1PdNqhfhmV882wchElQ
2BaA3BEo4h8BS5UNDZuNJO2KTrkASI0SGnW0qyArECOUNeHf/77uyaECMOK8PH6gAtB0HIuOs+z6
AbpXYdkj57TX4mR4aOahzOsMVRWKFI8FbqeeUIAuGAOmdFWAd9eXagkuzoi2gQgW1s5PjMJPLXN7
HxaXlTtJHu89PiOFfdRtJi8AT4OqY4NzQtQ0UcU6zKAsQP1XBYhC5TOihgyESHMvKFK1V6t9wAtP
Np2ZQz5Aaen1T4Ewup/v6BDFoPFMZ8hJmtPUJbhUUaGS2dhY0wF9L2/gcMGTvy8IWhzrjIpdJvGU
NK9SPpHi1QUf1TLM+4DlU/HqN0isXuryouTTgoHdEPrssdQnMiEZvuzWU9EeqvbV5azuhrDBOTt2
OpuXCq8QJ1VBxuUFnymNi+Hdt5gk0niejGtP0lVeC2EzyRSqEcvj7GMQBXbhmbXlU2Um9ho1zkEF
74t19d+dLtJtDrDpjg9h7QG5gwSRj0+Ve5qm3ByOgXoRuF29eIbXV5mY5KBLGW5BOKlb34PWuE3Y
c8ayxZKUz0jGzF8bP5twxFw+bePioA2Fvs8oPrNygY5UbW5SbNFfzfJpTfmqbqb6pvzszZ+2vJDV
ZfoiSLSgkJMzD/Q9KEoLYWmRe306Uewi9tM+s607UOt3NR/0+COCbMPvxgHieK1cKSZ3ZMLJZLxa
XYIn8q76uDma1XtNKyzympk8fBN531q3yhN/fapTuxuezGr/UnyNxaKzqqO5vyKQVv3XAI84RYHn
/XtoBc2dYH5f7CKxh+FnQf/HHrZuwDhBmhvrc7+jMY1avgKQiaFYrF+Qv2QzhC5O+aCWDYhtqLll
5m4hOrQ6JBv+nFI+vs8gg9Bd9Nux4XLhblNIW39K+w3hl0Pv48i7pEWgDad7SKk218tRuPHaBjO+
YfAr5CcN67sgrUiz5a6XcfhYXIah3FOUNw94K17x567lJmleV+pQkTUKFJo+AMsFcoiChW6dP+qm
x8Sun5qqpqkWKinscn6RzpIaZZAJs3BDp4+ori5oHAlbem8yQIMgTWmt/j7NRWgFIg0gcIiH2tZ5
vyJXsQL0ylgLj55M8KPadb8UpI8UqoFIie7uUmuIJVp1J7tqywR280DDFu/DKXjsNKt640HnHfhA
X815Bx4TjPJd8fYHIUA27/N23kSDrZ+ba+IjlIUmRjC/PrreoJ+BbGAJx2/tEY1CSudBJIZJOyzt
Bwp5GBhroGaqsGIBocu8PksFbW7gGs9LSZCCHM0HzmwjOG+RIx8U+owwm5s+cGAHYTVkns/cgyam
Ruym4JzUDLBFGcDKmaj1vo8F72/QiLDC8I8B1GgXp936M32o9Jjwv5ulKq6t8SoWB/axUNOs/u4y
ij3UmDdIcXT7t1pKN+13xBW+8JMa5UkMFj1obbVzA2RcDXEGeMOJLxRAdL+xHY224gZqqlA5SGfm
DklUW5oRJ1VwItsEBWPHE6s034iGK+YO/AB6Cx+9h8cN6uh6t0ZWOcZXJfycTj76aJkKO/WSiPKr
OWqhsTUBkQw2kCFF252ccX4f/HZGaVT7ZDrYXEyI1pwggaMWAmnSMQsLpaVFuhZ21iARadolRJBN
33YJ7Kp5hroYy3+2uCICvX4KpPnQmfxasBk5+tOmYGm9fq8yrH51v9yr2gPCWLu4s4A2UZlPhJ75
/qfRc3Ao/DKaNikOHMT3SZU+PUKl6JIaf9LF7ihJOn9b0WhpwGttDRtbXCXVFEXiQPF5tAyU5TcQ
Mm4mftm/hwJBuxeUVuo0C0zgZwIj0eZqj7OV7hAVniBZMDI9lMii7bAtOqCylXtRfBuyrdiWaA/W
LpRTM0EvCJfurrJfhzFGgQicZA3I51gwTOvx38OsfzlN2ael6s/2TOBMJPT/ffCXUoGB69t4fOBg
/32wORr8sH+v/8/Tal8gW8FJf0LOFpOer7mPSVV29oj9STnxPD8wtJYgj/ewUw+ftiO+dxNLbDVZ
GdwVDqu1DOfJHkheTtOL1cjtrS5RPh0s6mMSTRlqsS2s24wuKbtg+EAv16sDAu2paivMuDIk9EAn
dKho2nGMfNrDeK+f8wb49tZuJKeiT4267ZAT2QVc6Ft4tVpTMJ/MUiynscZOa86ocyoI/4B6CZql
AgTFPBdPxYTbst+DXMI/3iqwPNAPo+udozYVCuThL0Mt8bGiaiXHC5DUMS/lDFDCXN+FAjW5zxcU
1XKpBWsffLxZFxarAF9rovMycLvntmvEUSsAPbT3fKQoMilRHHyfIGNAs42GRANdV9ZwGqBzslNG
BQh0v7EP6HsNLKEbKkDjKNnviBtNqz7t0OoC2bEuzjLOR1ta94V7r7IGNmaCrRe2G+36UfNa2+/T
tA4YtGBKuDG89xbdD7TwVbY0Br9M02RF1u6EXtlv6boBKzJXwGZ0CaZodmxoFrwHiOT4udT9dmyB
6tKpri6gHE8SXYwTH7Jq9MAajoa0Pqy510ldQ/Sue2honanX8VR0PbM1wD55mV00dJAIhJSPlNQ9
jTt0Mx3Eh0BiNposq7dnSTuKhwZeRh30y0iXuhpUxfwMpyW455ULSCDbE09gvVCc0x0KTb4MyzUT
1YMM9JV3NAqkX8pvNJSPJNcyKCNaOztWEfq1Gp92sOhYDPOd8xKJrLtg9xTfgEytgzNTfVs3bOFK
m7/3zjqhBocf58D+rYNZZpMJGKyf0VFm2moj4tVwh4suuS1rbV1g3gvoYQXLQsYzkV2VDIIOUce3
r2H1IB9YpXNY6u1LTtV6GwO13jh287wvGlBMk7Pe+q6LhwChltkAzVjWHqkeeuVsg6Xi4TqWVQIp
LL1BnEZvtVIj8sWGI8vCVq5V4vCBp+0wjmEXBEUE40Mdc97LIyH7m/FZ73qCI72TFIR8BziKij5t
jsuIC8agQBETEtQg9MQf/7Ev2obEJiFDEbyg6TAzy78uise7FlRVCcKnppFhQmbjXkT7Qpw+dLH6
VN1tK/NGwlNkP8nlDA0UMz2wtyIbPUR9DgiL8dG5EYDjSlp4Sypo+kYGzeBx4Fco8Jkvwe5rkUgw
r1t3xxaSdIET46qzimRKvlcb1stMqTZ2ZL4NZwNKugU7OEpd7QfM6CQc0fY4jBGBuHm8jyLbMDUc
UNJQiaGYaLEjBxOaPlfu+wbiyqF7KOEhZSAZrK4YUOAnFsYNKCIQ1BbYj7aPnnATWR+Xysyxiort
FKABj43ub/25tnEkrxyc3OT9oU2HVsGSo3poeZkbO0hIP7IdG5c//NpQjmiirXb9PthZgDxFrL9F
fXBh0YWmDuZhphcbWEnzDA1/aPRfnQ85Zmkz/J3QoJcKuIF7WMXb6KNCqfnLl18cqQ/+WxGwaG7G
SxnzLaH8tW1+UVif1LnB89L7rK2brk98Sm37ZNXwJArOqwHiib7WWocQJzkdlBOQ+PYvJmokvaJl
MHllvv0y13DagEzoF6cpoGzmNVhYQWcP1q2X57V5HoOLDzK9US4YeR01OfzO49USkcvzDulAseKa
VjSZRx2OcDufF2QZoCz/oBoZeR8QG/y5Jmwx1KpHwnoBm06jDrGuJvRBomoLsoXxaMOzfinuE/DP
AEgqaMs+2axkQoqnFS52CwoLk2eNBhichUr3DKuPa6yQab4Vpx5fkMutAHZqF/dyhvbvCGdao2jG
zPKwYWz9Q1e4p747XcsFHGQnUrLxALF9y2IEN6FZwDjq98Dzrf2gJlCOzCgx1e4OeVJGWtYpGEGg
eho0uKxTArjd1GcTmFoxf8z1tTDuGi3qt+YITKre/ipUg7Ti3PIeeOxhdJK5H6PReV/rAyilkEB3
skiZD5BC6TEh/kVDJoJuGCIL9E+haDqCGnzUPduvqt8ZZD8tnKUetUbTmCuKUgH7YmIfVxUYf7QW
7WCmaosO0ZmOqumJvphrj+yrZj30GW0vD7J6asE14jZ8TFPJwSVN3WMcEN9gOlTXDbAkdls4e4Z7
EU/wRaBZjV5l435tzXNXXBUyhsL+KTQUFDRcsQyNYOjMJ1XdLWT7W2JV8HKBCoPy06ZizKjC/kIm
sOjzBqIaf2VsjVOlL6WOBvj54gyLOm6Ru6PRe+qXDPLo0L2rXd3RJPHslTYIvZTj0ppFJtbl4GBu
Qb7Z+PGDvAehg3I2h/dHUBQzcB3PgdGSAooH6MYGpISuA4ycEcBm65atbQlYCLPE+uuuMY5DooEd
8NMK5UELQPjRNUN/y1qCht8rwDL+ayuhjSCo7ukHjCquTncE2FmOuQkLILMCNzKcfQVjOpo+PgYx
Q2n/WP0YkhW1ZtgHUKEzyOhRzgk1TUnTAN1HqiLGVjRgcIFH4TCh0vIX4OAATGcehBYM9YIZ8E4y
gSm2sboCJ2scTCp9Ez50e+fFOml1mPccd3tDvr0e5i3Dmz1XUeV6p0l8B+KLS+DZ1o/Roq1L8ERR
fNKfuaCh570akidm9RoIElPErATIEZgBL+xxkryizCjQamb7bWk7DKzb6r6jdjWfwPfu8FdqEVs9
Mv6jta1h5yg2qlNdYpDdge0YXzOAqvYLJcJxwB/LOvyvLReSyAZKm99NC+atOCpyATnXTB816HW3
j31r+CRrg2W7ZqU+K50p72RzO7JcpOUDWoWh3AAaJ2fsgNqiQhK2KmZ7N/6Y1skIUGXUJJWNBi6i
jnA9rOC5a+twnYCAgM4YWvAXp8DpUUEUS1OEqEe6QWQejcCt7BKB2cAx+eyoIMgv3uz1aI8vOHR0
4kDJzUuxHo3pXre/rD0PTBSbQo4Deqi/yLwqLsICrVOHxfhel2fqv84g+4Am1MBJx/hxaPUZunPC
b7xEBpn2862bcyxxtXsukCKLe0Vv9nrYgjdoRfbx2XXP0vkFTY45QStPcNPm/ZIHjYX1pkGFFofM
IeXeE+2TsXkZ8Zo3RzEdyXCoUPLqRMN+F+Mz/wH5sdf0Mk/YpFAabx4Vxg2KP2PBiB374rss7o1G
MWJGq6dq2QDynxU/NlMkvNuIHQhcbgXR2WEcUhuJO3Obv3t31NBT+ElA0h5iuL1+tmfQyKifOqjt
sgVnNWZSnoVIvSl1HhErps2xRXkLWiurg2+cauvQWD+TuNgrgKmfqvjF/QyCHhAKNjrHqBiKel2/
rsP3hW6/SHGp1ld3/HLJBzrMIGCbvOOoCcQL6HQLt9nmxNX7PINMfRMuajEz3BBAQQCCnyBzKru7
nG+2VqHiT3x+qYZY2GA39Fm4Z26h7I1Z83eDFZCu78TONL/MUGoJ/1YXRwwAzrQwvqwZTLD8DeWU
wOr12EiwIHko7kQYzQJs/AEqd0L0EQ19/VY9eIsjRhjCgZlcqX5ZxWH1XnRwN+Yv074s5InDMcJJ
hIkId4Dk6mybieucZ4iLpHz0zwLsBdrsUUwYgq8rabwRRF1zspgldDtXUn607buNGmmKSkGoQIwu
b5YD2sMSAWYV5Yepa6Z+l41+0i0NVsFbBdf7/+HoPJZbt5Yo+kWoQg5TACSYg0iKlCYoSVdCzhlf
7wVP/Pxs15VEAed07157d/Kn1DjdSn5H287YDtW2yXpe+XMmHyZ1hbJPm5agaPjyX9XxfW0K+d1X
37QCX9Mjp8poDs0MjNMjSW7F4txVx4OW7/VmJ/WPsSowrBNnnaD6s6TFf0qMrmsC69hRKv/1+W8z
PgE6wpYJxbbVNEcSl6clLk6CKlLXPMZk1+aMX1UnMSfu6g0c7WQ8huEpq1SIW1n/rsqjqlMVrnpq
oxxnZrMzx7W6/HxoirqbT9Qcd98859K1bwiG3MzFeyYANO7EZE0sqkmoB9AgxkI7AhHLL1Oz004K
N0KN2TpnmrtJRSCPi8QHqLud8YBLk2LG4ztdOsT1d8lDJqwJ73Di8bPKz5l1NKVD6F8MFYlzpV2F
eDNGz4pbI4oPk7EdoRAd1AGrxNKW3ALuR/DgwOVPTOJPBmWd/s0Ojyyi+7zxgcfTWZ1O5byJrVPY
f2WYI5B65T8OnzjU7dQAtXZwj8jlPczcnsWX/iWrtiPwLAiKtm/KI69bgYgGv2msOjgjJX7Vqleo
LjVVPL0Z9V7sNl3gFmBt4Zk7XwcRBGo4S/UeOGIadv4BjoyMDTtNjtpwQLbVdsr4HQ6fMMKws/zx
gB3TeLIAJYIVV51mnET9YYE3GVs+RFH+10SffDJAj4Gw5nPQs7PG2XnvymPWeuK5Fr1MXU36AxY5
g+DtBVvQPzrrn8TrQsT8M4pBtbZNdEoCUPno5OuruTll8q0OB1vt6BZXbbgOpP0QvTOtsKvsrZN5
6K4WpDGFPQzOudavkfEO7wv8R35S6l/m1KXyhkAcWePMrUR9rM1HPzKp3N/rZMOSFV8+JHRxleKY
1VWm1g7drlnV8p0mFifLp5LvNc3OGYDKB35+hpQQGTP8UHMgElqJnmnzBnvWhI+ecLHiWid/qr4V
3gfB6zlvpu9RIAP+w2w/6v7dUj8zaa8ngbvgYpfCAp7Enee7YJh6cdDjdzX2InOlAxj3xXZMCCC9
Zs2nPNwZMSsqCncA2PZIlQf3QjPem+GYMKCuxbeifuTjbxXcuCCYq1a4F7RbLn8P9aNUM+ZklbbK
/Q6ICB2ALycujL+n+e4dtLEIdlP1qXdHoiHXeO3sqssA9M4mc/JwrccnEw3FjxmrFFuR1Bz1kVim
U8frGvWG2lOisAULThmut8qULbm6C4DsF5wGEpTdPedqGs+FeeZpKOdjGm+EcUVZM8a3JGV4YVtM
eaq1au1mgr7n8EnNtCyUNLjyAbYtmLN1KRx49If2WFImDfk6aj8Kzel0ihTaex4W4z3KHwvBm/xx
3MV8vZcAVOyHBypuKjkRD/J0GfMTbUwZb5Jhb6h7iwzDrLzOAKnmqck+AvOLS4tD1TCfBTUiVxlc
MNCu3N/G9FexLhxDlcL9aCP5tCHdN3vZxPeO77OptrPoTSgUZO4On8tRZHgBo3TrwpenXOjUt4Jj
SXpv67XRQ6IWF4qha84pWQqXIf7UU4dFR1CvXPTKX4IBIFyeRU5kVWIkJV395qXyL0NtbRIeVCab
WPJwLTK4Oc4coOU9Saljt4iUII0G83aeSH8V0CVu9Xxdxtep/EQ+iRltRD89sEb21jb7gUXx1ocl
rQxE9PEqjP8ALubhN0j2ae2JAbIaeK+CGjAWGyuX3PUQg1UqPvkBZU9RLnKCqtlI7CTXmsxda6Xm
w1A9tQreShlEwA/PRR1953xhHEDIsoSc2FK0NibfHsR+3U/xmb1LmynDPkW6uwbfwU8gtsrOCpt1
Bn81+I0XNZ9GFj5jAb7SlALPZySFPeIltb2O+vS1GO8kKz22GUNXXrMEhNgMDWc2WYwWW7zHCojr
W70U2pnpRCC3eqo4HQg8miqCCLyTyDDsq9cMe67B0BsMD9a8gHaqU1b+lXWdMN1CsZPUSGSQXDbE
PERe0n+obRy57U5j6pCQpip+SNF24IlvdkWzMsXQqYztIW7e6vkIx0e7rhqPmpWPE0WA9NFLd+4G
rgqpeO95pAvfE1APdqa+KTMvGm4wCHVNe0xuu83iU7xBKEHiFrI3b38hvEMJMGXhcwa672hvdL8g
yR5FBXJqDpvYfaTFpmvP+sWa3mB0MGjTjMXmFQJpQAGITTL9rKrdp+nCaqsjhdOW2X7PdlctulbK
z4TlQ+5tIgkJh9no/tpg0FxZ3TrMT82rSBngu/pt6G+kLTkKnuf8pw7PCtaERtwXg6ORbVOD7eWH
cnqbq5uCuxtlpoFCyg9kyLgd3UNqXJHz+SsdQwQ6GB0TZr1PqbqRa780E/yfOj0K7UUzmNIZh6w9
d/GpbPYldlw1uhjTmza9leVuAszlcfXpF8sHeLMg7A0LR8WkJ47Kb/DQEmnI35k8FQT6Fnnfupmx
jP4UuqQCTLtRonccdXiWpTt3HDC7Ee/om1kCBnhXuQZsqfathnu12yr13si2yIpVfNJYUc1x2t9B
tGX5NqXzgtYn425WtilWM+Z8HxYBeMG/XgXWJOgA7aceDj2m5MyhtDY4Medjz1EoKHT4a1wXasQs
yRvlTYopO1pTcTC4t4hzdvun0pUfcTo/RAMgss+FEUc5ZuuJYhIGEfivuGDDVVnYV7TYyHyiEM5M
Jzh5zOlEfTXyXA3PXGQot4fSj9O/ydpZ45mqbGg9Tr3cvC3yWpz/5iVTzEVGKi59QuDFYaivVv43
paibn/UyxWWWcpfqn34+twLk/zpNKfS8WbmmI8rUwShPUuUoIsQW89mLbvyQv2/94cnnn+Hr7OcV
R005GrizIJTWPvsTm22SrcMMXOwsBh7ObE3gar8N9AfyXR6eoLN+BYiyRkdMhlso7YzwXiHSy8+e
CiE5mnTJ7G4DOxP+8S5YvrbyYXPJAiL6aaCGHpJ/Yt/yiFY044xkbaF/pJKXU9ssxmvtR21efgOT
cZOmzyx+CKwrUKujVfyLQwT+cGUvdhLR+oJEr6XrrK5bbU+rwyeoj6de9Kgnu4+BjQO4h51So0UZ
1z+jpHjlQKuBN32X5icyzjl0Dk3/7HAa5dSWeCcmzJPnRvoTTS9ljQDlvMA/lT8y8WL1X8H8HMdH
qd11hJPkTSo8v93OFEU/urZtw22kbcx4TawQqEcebQqusmhTV7D+oLCHuORQ8lJSLSvEhxU9XuNv
i3ab+F50acVNND8z/8FMIFY/5ORgdW+q5cnlBxlZoezpxiYVLu3g1uXFoATyjyVr8rI91w7FnmTc
sDthXtI1rILMPddidgg4YEFaSD3HuCrp7Fd+m+Qn5edYepm0LsaSsSkjbKfFgcGesujCkEDtjqPq
cXMY6lFo6Nlwz2xhZ6fonbltu0q08V/uR5sEZIZYzpjDxzAema8jdfUkKFQ+saX1eMwTmtGAuyZ3
xeZolG+kX9Bn57aUgvFSsedisC7VcgFRnXru7PLdCGXaRh+KkrRKpBCDw9ovOZvQeO9Jd5UnCUeF
8W5ombMCiHHkuXIq7V+nYE6wzdrt6vLmm4jWyHCB1buZVWwMfVhRBCnxkwBXewY6sdN5m2e0XCet
2PmsJsgM3LmaGyhrS/eA2FUOYxCUkM9XIm/IZ75JaIY0dbY+7NGDRaxjofgQ/2W15jD1rq+m0NKc
P8xG/PMF1UNdWb4UTGJbR6ei7RXbOJKUwTeQZI5BbuUWTS7EjYN6bsq0wNiRg+iTqo6Bfd/a97kD
ewCSVGu0L65Ri+9bLBqXGsQMvqRsNejfZf5vYCyDN59Dl6MIr4nfo3ysgsQr3wUDdEUhkMFm3e28
YU2Z15EHBCK05vJuGEXT0fEic/e4afEjcLsww7IFaDLhN7ASl5CyVZUrziK4Nda5w/tRnsT6WA+p
nWG/LS+zj13uFKtebV2ohwYkVfE4gvoGuT3gKpaRtCdC1QL9rUIKmpgV6sPkSFyYstmsdUWHY6Uw
4UVLE6LB+F9/HNdRFju9SNkKNFNx7PK5DzqZ6RwfeF12lcCn31HF411qgHqpz8r3qoNNv+D7djA6
w4ydLGMBaGfA94IPZy3zfsXCS5OC9SwRTte/d/21ml4zFuBSXcXayyh/oNKL4VmVIeRV7obTd54c
K+Orq17oYQkMLjAVD6BXKO2xZi3YdNOzx0R6liONw8FPhC0+t33OOcFNABtqMSiokfuM6tsXuR5F
YwWxZSfSvleP6SRnUMK4wUAWJql0h+izYgos8zigZxUGuu3dOqUtOF3IXUvpqHolJJzNPCBS/5n1
Rs/EVZY1TkCRkqt3mIaSmX2IPcS309IrK3zP+7a6VNGXxqGAY4eqn2q6NbCk3TijfTjUEOw/49e1
qoA8veUVp7GCJDTcGDsgRlPyf9luoXgRalQiuK3ySsADmzhcp1G1iWK2riAFG9pHgHfOIQfKdgzu
LUwEGzA8xs71hr9fEobWJdVJaCDF1KvWwrgWtKvogxVrPbiK3/neNKJWwwaEeesidvT6Xh70m96E
hwr1tEM7QY5HlQ1Me6h5glP26rQHI9nk1WlMNyMrjZOHXt1py7c41Tgvy+rCYATLEMKK31P3Y1XC
RNOYPwIJ44u7zrA2EopJqRmrSYzXaUsoSbMedHzfQE/G8G1mglu0d2NmbV+fbdWqgaLzmUlvoDik
Z21OoP39qrM+58R0JZ3oJ4ZetEIT7kmt+O5H/2gU/rrLsAhW0NhVjT13xASW8p+L8USdwGM7Wf9U
Q7/1zUDdHzTbMcJCWvRYDclr6froEYZsKiiJSm/CT02V3QzUV4b0KvwfmUl+qV19NV2VEhGkUG0p
wxkJFK6XjhnvGjESW5YsAWjsxfxu1Hhh4DpyGDXN2vIHK71S0xpU2x56atTw76rh14BBZra0tS7j
z4SwW761OSE35tawc1ynZjRztH0/cemTUMQTiiPmx2N0l3LJ6alsKdvSZQQK4Fk4tRCTGzgAeNMj
CYq7+EEaS3Cl3rcF1T9SbikDv5tOXVfUb/lW4fzPhGDPnEMwaf0h2kXJSQ1p37TiblIFzuuBtu49
RT7vaNRqIuTD+kcUiS8NyU0sTlKAjdSMnWnQNh1h1UUDvQlmEYGYq8XiYQDyySKqQooE5VE2ZJgz
WxWLl9mQwRJf+u6nM4BEaQUmA2BR4dahfrcq07VZ3/Wri+2eE5LH/Kct+RxLj8quSbR7LUyrtlVI
VpG3qswp5dOwjhDvi0rX9JZdNS8UqFrW1k0r2chz0iLwj6dGlO2MwrFZXkn8TQMdE1p1/kuShm2M
3ybreCvRv1hdiULXANl/aiSUaV1Jc7w4UKzuADMGIm70TJMEp8cE2qurQ8CRjCtA4USqzdviYBvS
2F1mvhFbWVvNvBHjNjvFtrU6Pj83hI7Lx5WffExQJU1zxfKysXABK7AIIT4/Jf0gZe04MWStXLwG
QnCeh4NGNB1DXJv1ZU7DVFjD0m32z7hvvfxP02OH1Z5ub3BkRMQUdBiEeuEqLBN77dfQFPLu3uJi
VBlP9rBrt7JP32rmo2IXHgZmMTITVuZjzN18Ln25PpvSrdxzg0WFya+p5onfyQpGS2iFQtEvY1N4
DbCz73/GAaGK+F0TI2QecRFIboe0jcnfdK04lpwWNjiPebWMAWBfy3Q6N741v3EMnR/Xb4/6dEph
q9OB3JVB99DWCcMANhe9irGCgt5aJO9lC5cthUcDHCZe7jTrmFip3cvZrgHhZBEbU6nPlLo+TNgY
FKwyzjKKBVvThpVFTZxxkfjShqp8zJNtnx3jhZ4PDACeMrPSzSDquc1e02/iPt1leLboPDBMXz6K
bTxwo2JNDuKvLubIR9IM0GGuy6+iWnxtqKr1S1TZuqztBfGutA/kP85FA0eSmTcH9V/YECNK10uN
Lu4UGbQ0MUFMC4Xxk+n3LmTub1Ny2ittDWJNjgumP2Ss0BVMzDDxl4mzuDjXQ8IYcFULT4XqJeZi
UJlxkejGiN6oD5q4K7lDlHOtGPYvDi1X1Agl1KTpAn0nkMLm5EgBpCrARNsUzHn7bjUToY61rTb3
jru1/x6MH2M+d/DAA1w5K4TN4FvkOkzTZ1YfY62gZxRiJ2zrW2owfggEtivPT1F20eYYc8gjJ8xR
9neOyu3IXr8idCaCFQzuWeWo5pgB5+I7mXNWewBwk6Sknascrz5WkLyCY9YIzzC+l54cjcrKGNd3
njZwsNNQQS9wL2e7oeMboqqMiBoyx1vSveAnBQyqyD3g7bUz9p/NILgV3xH9MfWfSlEOKwV2y0qz
b1Ej0FMl5YuP2xpmWzaF9UgMj7+4i7w5nn0Xlom9UDXRpJGrYb2tibojj40TPzKQp78z3BbxQH5P
odNRohnSnYiM5hIsp3adwCezKLd0W3EY3oiP21omgGrMAsKQHAKP2LaQVj4GOh8VYGEGZCIF8KjL
qstl2WKYtYlOsnmJPCvHQwa/LJXe3JbunOzUTv4yVXLCMoH4rTo371NG87LqeZ6lGRUc7JRVCCjv
qECYew1s/ZGl4q7JfrLhRPn7ndFVSd9z/2FmV3ZuwoAchO6giyARqdg92wB3ZBV19WpEpukLCxFF
S5ap3XSfM93YTnUXsWZa2/UB88l8mu4k1e4zSTr4gyA72gCPUTytZCb755P3zhRNZ6rklRIp9yiT
v3PZWORnXn1fqL0RnyBQlV3G/VdMPASzKcPuRfqseBo/yESypZZgMey/esukrcDJeA4oTtTxl10N
4K+/LZWPoTHlkk13ye+ca3VDXzrh36DzSEIDEUSHmJh4hfzet2yFVAUgpQjLGsIcMlCwruVQwNlW
/fB0quugaUO3Met7EOvqCY1WtcDIZFHbNCPhK9bHlML/xL++thH1kWfvPa4uo3DCsq7pJ1k/z90h
CtJ/gim+ivpo8KipyzNpiBjOCAr98YNxQyqGhqlE3JSLoJjOP/HYH7NqulEgpB0eQ2KLadZRS1t3
Vl2oLXN4T4QPDBfuGM0nK5q8wS/XTQ9Mi1qufY3pJb9mSInpKR+RBEfZNupm1chvwzS/a0p0qEVY
GlnNHiacxXpUxJcUycUxaHLgByCXL+K1FGVYjdGfhru6ruDcXzVXPPbUhzntyep1xAaQpCFardIt
ggWT9iUuYcUyFvxh6mRgh7Kkjhk3JPkS45Am4Mci8oA2T8+Yu3IYxY9xlnQOscFw9SDayslnEqi8
Wv7YchHS3fR1xJHRQbInCZ7cUp2YNo6vSaNvZbIT1fW/ZozeG8qurnjFVb7pKhxOMo9d8Bd0t3La
SkNr96ew+UGxZP+Vm1aUPE1Z7NQ5PpawX15n6AFmdmtLli1sg9g82S5NbR2XzOH0eNVpJCclhvgx
qcEmS3W4d2lX+LIz43M1u2cgnSLhXFb/fFRWgs2urbQd6mA+5or5HAeO3KrVAM4GyO2GwLRSq2CL
aZbbjpbaNLmcGkF8hgpZ01PUVbvEp65Tmc51xDXynZl25ROanMEPlIENyBTMsPp+6jQ1IpjvKlgT
jeoiaB86hL7PiiYdBwUZrzSfArZLEI6N3D1zjqps4aurBeLpbaen6fSVvzZFHE959OJb13pRRPCD
N6AUBBorbtToy9Tx5I+mgDUzpHPshWc2VhulRYvEbtvR3qZnRUGxm7tNQ6ORqe0jHMlxJq6rYy9P
Sn8sjWvdIm4nu0+C8GPGNO3SUtLHWRzSYAvPnGAzTIto4XH1ponJVzCEK6HoDS+KrWMqyedebG7Q
j25BClIQ+Pa0EiMw7h4tuyJlJfDiCbqzuvT9zqClAWpluKA5cvvdxNvib5CSS9fjV5umKnKVai2q
BJE2WfNbdm4zvpPE7Peeplw1/5bwJ8UK5lvyVSLdLvgwumGfLseW03ZvXf0hhFeyCqZnEY7f82QR
VSE4ZnBQgqfeeIN44sV36KXRhKgOVOGskC8WT9c8+RGMQxTmkPjbqobm3Af6Jq0uonWM+AqiFya7
qtuY0Y8UI9vnb6OyFxsvNPcquuepxmw3yIwyin9ZaHxP+r+aPsOgECYBAm2pw+i6OOPSH2kmHSCg
8mSMRP7mWg2U34FChyhCKdqlqnmzJvmRqMGP0nNRcRveGqIxOX8ihjKhb7hSE3ypcauSwBZ+iaFf
O5Kp/viIVWF4mOTWJlQ6Sl4jhIB8nkiJJtm52Dlz8lOm5Mis6+KtxwN8nuhxTDaKYCcE3TDpaBFx
k1eVXIH+hXCjSVzdbXbrjAzXudB95TwLdLMMpLSOX6xm8KX07kVH7UWpfCeP+2uuMSyTTU/0SPsR
RtIhVb12PujzakguBnk50UtjDSeSa7ozlbdpfJENdJiFfeYj9/5Gliu0xHzvyEHFyCni5ZyYRe6s
5GrNb/GI+PU0UwLJ/oX9xfffQ5nICwAJ7WX64n1OvKzfD9amDo/MxpmVk164jmTQ6YEDpuoN4Fof
VbyTnCiYz3Uj7En5m78w2Y22PKCxhZN2nuRxw6CN0CqWKpBICsZirvG/kLPzwv3KpD2FZwvJ+tkS
OV5q9OHiMSlPzJjeqIvQUYfc5NlckxT2KnvxV6yGN37qghdVJxSln0QnTPfqsE6UVdFCpF5K+szg
3QjOuv5V6+uy/BOEixw/8ohvKd2Jyj8mAUp8ZB44fgWX0ucbfwwlh909VbxMOFMjydFBH9eJv0tG
kAu+x3U3LLZmNY1PZOedx6jWnTktyYOrSGQ2iGuoQuQkI7iYmew1Ukvouu1O+XsYEFR31DXmMF49
wmSbDOwglAdvJkJBftThb6N7QuKRQthii5kVtMKGRGVd+kpDzGVlOEEX3UXpkncHel0SKRhHAvKU
irWt3+XQC9JDxohracPDfcM+8XIf1pdIOrUiOtdGKJ0IjjV442cO1FNYPRXh1XWsaANTarXSQQqd
/AfoiMUo3UIZmckdTJb0I0TiqDjH/tMcbhp4YLJhGA/dI2pvkfHNPF7NARyeTOQE6dpgqyIwTJ5O
LRNa+bcFOGHoTh4XPE03eFrpxYzjtB2TESHf9bxMSzi8cpqm+SYWLB5gohx9+NR2CfP2EsZ8Uzdc
8fhWu6siPnW8czk0+8BJqKa7RD7iV1bEgymQ2X1U3wX5rTePYfDeTF/EBTDrXOml5SpQetZxrt/4
tcvIb0y8hgjvDbG0mUrYiwRAxy9RH6/r2ngbhEso/8kBwooSZ09TdSv0O8OKDgQdijbx6XczUDbs
NeDi4TXkhTv68TqeHyqpONUaWd/Q94aB/nQyos0gHPnI2swrI4KfhgluhH4qQ8mzCTpU0i3ymFLA
pi7laGEnk36LK8w4evyIJhKLKyFzc23omX8XmEcB3DxDJhuZAYUToLRRxR1jdl6whVI5LjuqbaX9
LHw25SgXRNdxJiWEX1PMLaAlJ1V9jBO5nG/97IX1ITE3lv7i9TKsfRQXn3Wm/dMiCX0ADWtoI1DG
9IRCl5tQdveheM30AAhXVXjyeSsDkhyM6p9V/WP13z6J8rfS0N/VCsOD1DXXWODihzXKZdWgdpA3
vfmq4myDZsh4DUYqZ/AXMUSalVtJ1IpxDZkyVtZeFfndboLxMFW3crirU3QLoobQNhg6zLzTsQ+3
pbKfQvwrw6mMdp1/jUVgBrDG73SZd+CCKJEt64k4q2QOIWYsxsXyYdUNKch3+ClEPX0osX/YO3da
VX4PaRutwVELgJ8c10QePDXZV5xai78FfThElcUuUS36iHMAJMniAGuTV1FmTJ2Hg5IZnYOtMFoN
ct0QBUqXnS+z6xTSuikRs32lQg7/I6VFsA0VPTHgQT+gU0z62yhu+9wri32CL3X5T1eQnFL2B+WV
mNsEvwHiEfN4wLFcUDEtD+ItNDvuM+zJ9qCWJ9As1Z4L7BYFZY7REIckSXRwcVBLThzC/zC757U2
OaJauvkyL04dSRiho34abBHFjj7cBSY9oCOsQiad4rJM2ytnlt9wKlU1UYGuhp/VdDF+kKsUlGuy
DzppO80knK74AbXuWKT0R7ui2Oq0Pyr9PhrdJsMJTZI0DA8qBbztoBzMZtOTwvgwlYcS7Up+Kjah
VCAQLt8kBR/Ddk1cxWA45EOsk1JyHYX49lmKYG4bpjxk+uBR3ATZYZS9KVohu8ntPiMcILyOBsYP
PjSu02E/tS/mcNAhYSIessa/s0gDsYZJo5gYX2kMGob1bljbH6Kpn40GsaijPBFziil4Rrgm/WL0
n4lGODDQGSPRoiA6zVXUPdes3+JST69+QkzOBIS9lhTA/NHT5K1dsnsmPeExE76N7MRPRxqn2sIm
QjBvZnZycnu8yFDIGT3EF4K4cSW6Snpj5WJDdsHSLOQqdW6hcbiysgZ4Rx05mcP8NhdfmUXOg26H
8m7wz6P/lMOVGLJoD7vnBFPfbrhR9YbjERcvlWd1VPtrClDfyIcW4DagLwJ5swm88AyCZl9BDpLf
2FhX0FPHh8HcZGkbba396wpnrVAy9ustsF5xHOJuJnJcYsZegB4dHfMchSuMhV30rhzTknxMZVsi
RtF6kfJq4SS8jP07g+cpcQL5i+C4VcV2j+oTT4g83hiB/6Y+Uj5rWT4G5PlC+wnmVxPc+vqm17+y
/IEBeVp+yxPHhSDup/hf0ZzD/MjUhHN2+ZTMkkihs7idzZpYmh9f+FQvHIj3vB4+x9bViOKS50vS
MZ9dj7jwQ+UpwFW3m9K/VMM9/AsJQqMv7s5Jt02nRwGzk7YAxldJEzzdnP7YtSeTz7qWECz4Cvla
Yw9NPG8T/c9ahJQPtp/IaeqS+LkmTFWVCIIiQD/YyNarro96srdwiMv/uOqSnnhD3xpvEUPEDJ1E
8ojCkeJfQz9JcGtIUQKhIsw/ykfa/YnZN+g/xIetWr9UDrYBtTWU6zRguc04O9mP0X+U1suX/oL6
yH0naBkZ3VwoQsYEa+SmH/rkkMtJalttfotraEW1/GC5EC6KgbsftHrifRECdaOr4CEmEQmtD38e
80hI0h2z24L9g04SV7D+7Wry8B5psQqm2xJ51iCWkgHzLhQreQAmXCEM9CHHUPcGulqPwBGTq6XL
ONVGgr8POs7+bx3rFOZl9d4Nl5k7sN6vw3JbGeiJJwGzUxG+1dAW82YWVvJH2TNDxA3go07FuK4V
fNMpX7Bi8Sv5Jirke/SVAZLXw5fTyyUjzdmFNjYKJsZUP8ZwQEyPlX+dxRaSg6ICAai3tF5Xenjo
CKKVxihc42J++FqyRZF719OvDKRAOSLtKLZcDcyp3nLTc+vhOLSvilzjnjAOU3CVbgh5jaxVxrQL
DgwVx9VYR6XpjpRw4NHck6KVI8xb7Z8RS1sBlSonT6CdUxDZfRIPKwGVuLH+Mio6VjeJPaHQME0L
c4XpRYlJ4ggj+oBGZyA1W8omqO6GRrB0NFtrVFxfK1wnYeJpBuPscU1xNlkVyDBtkmnknpho9Zs4
teUmy8TMrjvqfNmLCrV5n6z0B3VqVXff2Wj+Ll4iO0tmWkECxOL2yrgFDwEbT4IYJOOL9jbRnbr5
FlXJARiUlC9pFPKVTymuky/mi4QYigVQoLIGH0WEoMPtSvNIZ+cOkgsdJcnjYq91aAIKkRvNguTR
jZ4oPpbSBxkbt5QBL0+O9Qhz665SwxXugU7OuaVy0mg0MiKV2Fy3eLZtXSGQbwqnV6SgIkoz8nPV
BumiyWYVcaNyI5AsaASfLdMSPkQi+LrScoR4h5GjQn9j0aEjkzffYTlBAMOOKZs8793Ds0wurbp4
pQZaZYc6JJoqZ66I4kAa8rdOp1Ba/WcOrlHTmB+oT3C2ScJRSvB/hwlDUWOY1plqvKSmOeGY64yp
InBF/2Rn0WlEFmKgjVW7iVlZ1sJ8GsWi6GKKJmsYciwjSagh2crUudRrbW/q4Z+QkgfetS1DybD2
Cs16r9RWoJzsP9qJnsBsSZcp7UlpOqeyGBvOqfCFifThF0C1Yq9g+iaCj4F42MtYPQguMsh4rSQe
BzF8F0rxlYIlsm6rH6zb5H9q0XKACJkdaXLsCDRNpEaIeufmJJCFehkyrqY+CQ8g4rqLK0lIAbOF
CeUsQH8vBcvLyp4mkCgkhRlB1bZ87U6+13HRe5a62DZruI6wKsZ9QnCH709sQyk6fL2sqopomu3K
KG9I3te5GQ2nnZj9VBmb4cgJtrg9F2ZdHnAnNdNDyMurlKrSJpX+lwNayoYyFq88zJpoEAoSzCCk
prkLLLArNqD8sg24QuuqRvLZae5S5FGF3ef/cXRey40jWRD9IkQABf9K740oipReEJRp2IL3Xz8H
E7GzGzM7rVZTQNU1mSeboEjupfNkuUuZLvJHpuXEMI8sRWtoYHGc/vGoplhI4uxoTv9FDBdbV5ID
WCty4DB0yqKrgGQWmZ9JC1rRpb8dq2pxUmKV03YwEkpz61b0+lVv32pxtAsXGYSzEz5RE9MAz0kH
mjlunMakFpLU3k2PpYjZUf5msI5I4wbaDWlgxFlQkFr8kVhlaiEfp1dGcJIR5M8C/NwrnLFzMygb
GG2ec/eEEOt+GLkrpr9NYiuER6pNOPLoUJCHsFa0naqV3yDaR2w62dEovtBLNiOeg+/CErMBQJ56
gZSDC8e71P96QlN8qLdGdiTxGBXdn2k/61fSvixdzJxAWcZoDdvqH18iL39ATCLTNgfkNkisC9zn
BS4QtrDMaQl0M2lKa3RawrH2RSmWVnxo22+d7acZUVZl7MffJcL6qZZpCwYXuDn2oQfjlUuKKSSe
lAzgENuD5VBtM7cFYisWIzpvMyVYHshOgkwAn910CPWzcBh4V74DYuxi9eLk7/xmkoUKx7w7bquA
QQx3LD4/TETWwqADrawNQ6YiggNtvDVUU10CTaypMeGyW8pOpr4ttD3M044GXimRzuF9zRHo/ktq
8FrXtLNhRMfcrg7N1CXuWMQpW6H862GVGsEvFGB+Z3bsGSNO1nECbYtuQglzEvaNtxRtmsgRVGjQ
K1bMu8SyHr7qhn1CKit3rYxIchSVvZhtZ/uU8JdI52+GSTWj+FPZVsJdEb86S5AfPlL2ngGuLFvb
IRigLGtyMrv4CoCA0VTiAzF8fiDj1uQBm1wZcfzVlP7c4VlP+KFkyOgSkEkFduPQ/FGSBeV+VP4g
YJw+tlD8FTbOUcYaS9cHpQV12jRXyBL9jJWuys8P71aerzqMcibAdAP7nsZCO3sP2Bcb1I2hXmO0
5pRRsWxY+3484jKKtKOhH4z+UfHEubwuIryDjpwF7o0qCl2Oqb3bKYKZVSs2RbvVk+U4bgNzj1rB
n9URV8zB63dK88+s+JAgmemzJPsoMiyVmzTfo7zM2ltXbPX41tlgEy+F8dZ1e5RcSBjxI1bBBbN0
rX9pVGQKf1VMVxSbwJffRKCNrPYJQeZhw9TAukrt5jTbAl8toWqzDlTAKAs0Ly/XQ/3+rZUH/NTC
OVvpu6ci81xriOvVq4y+cWrk/ZlTNbQOtth0oz8fMI011bnhC1obsKqDOGQWokKYwO46Cycp9wwk
ival9rdJnqi+I1h2qk9vhKoAPQcxL7135t8KL2DhefPyIy9j8TMb0rsMT9L9R8Fkq9fQelu26T/P
f9nyX+ph/aAuvQadMdfb3z4+RsE5Mp5tDU92cjYVnJCYf4UyrUcBMPZcLu9dy37t9COsrdeffOOt
YP8+EdNhxqP/agSfMJaUDtsCnFP9HCtrnRe1cF/DcNLVd+7uZUtsV0kelXT/pLJmJeIaTzSuGhbp
gE7uEIl17B1F+dWZDy+86OLFQx50H/wT29tPrvKJwWvx722cYsMUa9R2eNZh4MKQxnkn9JPA1/cX
ZdaZ58NyPARFrb3v07+JZY7QH7lYXb1JzEnNvcrfmUPL9so5aQQnP79a6h8NGpFBJcJH1JA6W62X
a31l+UvmmIoMnFVHYV4kEOUGeUQ8sCqyr4JNwieAe0TKDutijHl8j6b9Dsv8gSOR3brukS20Kepd
6T9ZwmzD9KyjUZUHmb6G7up2vCVY+G3Jmgt9tEZkKjPj2F2HJRfuPiwZTR1GO6cRP7NEw1M+HY9p
AlyismcBzayvYw7LHoHz3ls7iD4sJWYRfEpIBD7WZt94kBKp5gcdQ0mz0OVq8G/C7GZRht5na4tt
joSWaXHDcik8mwOw/J3stma3srPzWNH172p9WSkPwr2R/QXwUc6oJc1sK7ODEe0tcWJL5S6LYhGC
Ia92KxBcuxo9r7/LbK7/dVEyVluX0XueP/DMhM6+8LcV5IkaAu12LK+CV5V06HbdO1vwR3Vy0Lq9
l17ebYCwCWpM5Fz+UY3uun8Myn1tI0g+wsOonavKfjPwj5b+Uygrxd7hkcrDDUPGpTHDqNgxlOyx
dmzMkYd3N9jrEdo4io1hPWlWXAY9y7xgv3HWSGvlzG9RsmaHlXThsEzl/j7yrmCyJFmq1jGV1wBS
iDypLsaTRUdYZHwylzWyup9LEEKztPcRPVT/oIH6XxJuuGfkuxx14bD3yckqtzJ9UjPuIdQ9W+0T
BH7y6BHoZ7usey/ZmYZ7zJFCByO5DMwnRTC2qLhZN9qBRyv2uH5OfM+9Cbjo5DkHoHptuwAttMVh
ZqVvdvsPWj1tQszPAr0RuMxwqVtHuUvto+68d8kSw4/wNqju2JKZ2UZaD3/YdgyCwNzqB8tZdP0W
N40ilmq7QS5LMhgiyiZcM57jwWS2pK85g2TE1mwdRedQWaFBAVIBvQ4lk5ce8MkK/YbfrTOo+jbh
EmGdmFtDsdUQtzWtDTNI4BPiDMeHYm/x76vkWpZ7RsmajsGiu8S7APiNPnI7XCeoSuPvpijCxhWX
hDTboWe7BrKZCpIRuM6gBW9/ejYCb9cTWuE3ALussfjMfYmSJJHPrnfhm4JRUqDuwObAyDCyFE/A
r4S/PRwtE+FvucNzmbCQa5NxGSbvi5nIz1V4b/1jTY5GyWwGAqjv5Bt7ijyC85IusjJZTluOoFJf
Xmoj/0e+FEpaR6WcEghrfkKx4X6Vov3r/RFMcqww0pRlu+sr592iRZYC1Ufmw9oo+FW9+93g90SK
TMVhauvwnbmixn2JVaK9tgbRApecuOGxIeJcSa1VL8zpBAgBtnVryID+gl50Sx+i1P9URoFGfV4V
bPPqM23gsfc+EwdFafRyO+xCfTeA4oqDafoTbATyWtcmy63L6xvy/bY86M0HWaiev2vzXdgtTVVP
ZxnrfumU5SYfKbPSqxIM1l5LN+gPMR/gS3K61l1FjsuYArchavVsWxYbVCFGu9HclYZK2pp398E4
of/uMrNfBy6UXyzExehoW5u8Ad1Yj1k7XoUqszejEvHOFFAEvd9M6T5gOnKYHkWTrDGVmVp3zEd+
TY3Lpo2hLzvfJLyukQKi5tCUm4tdboHkzfUoPn3iAZJ1TWNFQlUPVFIFbORuO/PPhaLjI6k1mHsO
mGpZqdbZKRYHvOf5sGm1l18yFgbm+pFhEta1+q3D+Gp5w6wu9aNXrutkL/ItQzuimlGRQtpHAcZT
kGe/IOUYmOgTZbfGOPQ+JG+WFUD5kluU6rBDKy5V3j0W1N7wcEfcyD0/urXT7n0MbwkxsPrZxKKJ
lydTVqoSyXkDYXoeYrdUnY/Y35HFyCPOjJDFVdF9uoi+WY64MAddT7sohmJ9jdp3VYdIlp6W7K+o
HLqCjSCsZv8jra9xTVjCxYCBqGMt3etEFEFeTHYNY1MDNYvCWNeECjZsXbluEL1Pe8J41YLYcF1K
swl2YcJW9zjacP0XmCE67LYRVm45PFDkduEdCVobnNN0m5hrM/jU2dt0zjKNA8TUl3Dw1wkiqoRR
C4islM0QZ45Cfzg+hI/1cFOoG4PbHDIUaSXIxB32OfiR65mJPyBsXpHNNw/onJy9LIwfvZBvSt+8
JbSdRSdoZ9F35UtBgw3ekFieV4xqkMaeYZ0N8xbj65EPM0wPlDWraHJZymPJAKLt/zX9MZYkglBd
XIJmWVUfdpNzisFY3QaCXdfWHnluFfnmwprJXByS+Mpb55M9GQvUdHiLKlhC276+FMpvyQopt7Z5
sG9b5jjrwX9aNrNTAIPCodfJfGZ3jYdt1kD+kNXN1oJbhnVLr/YaJ7eMdabK32302Q9/qX8HHUvK
I+mmtGAa4be/OVK5YUT51a9a1IoKIG2Lq2Eqv9g1lXtTbkXLlnoX4EHMmYzOTOeaF8sUCkoX7GR5
97ptyYwUBHBuhaCrhyrdFyE7kThelQ8USvrSKpfMXVkuVJa3d8f86mo7CMVdyY7ok4vB8z+CdNMN
6OBlsvI09CAAA+rzlNHBqxS1LHRZSFiLIlk72c1lio5kU2rboLpqCGvS5EsYBpxJJI9o2v1jWTWH
Qun43gIb7qL+VaMxaIhOTa+RczGjv8TYey4z201OPhrqT5aonWQN50jOS61FaODZ3b6KSYeyKx+d
Xn1I5OT8dDFO4xrXblCBZuzFF136pvgpjABkgXaN7hf/rCn3nXId6D6gLqhezahqJwGDquYvS0b6
VnXZd0cg/YTQu/1nyvmUMS4jD482kuxB1iCMHD258KlpBhNyPY2g5Tv1rmdFY5rWU0lSKDhiU4a0
lGYmeTLZHkvG2V4/fOE4m49zI/qyy2/L2nCjSm9DSRPp0GWOKtAk9U1MMoGrX3Ci39C+2h56mDVD
EjQ/8ML2ob5Gp2S4S+tlq9DXEQA/UueY2TCTnilaF5OdZbsYy11M8o1EzHd0xq96TOdN/gu91scO
4yEJxNSp1Wt3sLjjmJztmuqbjWCX/6FJSmMXHVhyrl2ssMj42axFYl6V9kP0QK36Qplnrr/vLZfJ
+DCnZjL9Z1r8oqpA4q+UhyS6OhT9mrfHkYEGnaYcCh0hXEtn3BfqTQEpiwhv5lvWrNQ/Q28G92te
o49M+NZq5dD4P3yNGOzD4KIBky/FexJTA3hxFoZE6z0qclq1UV2kIGmG8MvEH7ZxYrSS6TyM8sXQ
YbYifcdLUDnmcI8imty7YwTnCaVUD98qR3xlmxwo9Tzmz4db1AqZYwKoYSykJh8FiqEufDZ88LZ/
Yqo0x3TGch/Ec7rsashXOhaEuIKURT4Z0+nQ/51YQToFkGAFlTknOjzR4jCjA3GIM4mtB4zRvLWQ
7Fyy5ichRjPx+FgkDjAjZFKNx5+B5SwKTGNbJMq6p6j38cQqDasTChxaeOjeOS91M75rMIFWcgJd
lujiIVUo5luUt3P9advFrtKTte//c2okTLriTrSxca5yl7n0HCrNDtJrGs0Ye0ruQm3wjVXjW4fR
CucDejNtMp7DaA8pDU12rYTekevlMhJ8Os33oJgryfcrUXOXbKwyjvSeMVOJpUBWJRVbRYds8oJb
CyDq83Y8iRHBY8hzSYqgir0sbOaVlvGhmkhPfX/fEW9JLCjT3XQheO900PXODTnrGhDmgrziBcSG
cJiAlvAXUhMwmG0esVvGqAJ56bYr30/JndR+k8TxUZr7yF+BCOqk0PSEYyF2Vhe5AezzI2Xs5v+/
Ogg/zRL/lZNeLX+gcwMrXAuFOT1Fna+fSPNTh6WAVsoKWW40J+DdhSsbwS2IbKKVhvQzK7dlTJom
pB1dtzcpcNi6VZdZjjAih9dRDcFPpPIc+9xcfZP9plG3b62arWZ9ikuebxqwsRiIE3UOoRbf1SED
GWj8A8j3JqC4luKa6kwciFtYzcRZTBS3KG1WAAZ5MOfe+GG3GkZX9YTrbFYdymXp5JA/W85R+SCW
FmQhrEZkqocW/ncNTBkKdEJowMhfQQkHRQKnH/6M8E8F6BDIs7FUJzaQaPlJqjzkI6YP4rS6lp/W
rlD3fX0PebudslsM1bljuFftI2YqcfJddn8ooJSe10FfsYL1kq21y5jLxfkfgdvzgdug6YnpZLNT
81eAX0zBmlLbPD09kozyA4VrBqJ1qN2nQEROa92E1IGDt2OvOVosEyjERDScggxgX4r1MMYCSiFo
K0uVWAvmYZ3W01vvO4oJFX3MsIVN4oc4xoN3EwkVVMsxei9jTP3TkAS9nDrteWknsmc1XpvxpSKz
KJOX6fwOrkENNo233pXm2cCf1RUS6MOUmsH/N5CxCZbHuY7YvSUOB98hOQUmggcGp2X1L/gFBj+m
OHzG6FqVONiAST1FNXhj4o1MBYsin9PNs7VP0yZKSD9buYqIsWf0Bab1FbQEtRXDlxNNeCxkwEg6
Ijz7fXQGjzXTI0YLx0GtsN84S/z3Oxv2gEodVjDqsKN0egeXk/B/KI5Bpi11prpxFi2KzsSnY8M2
gYjQE7KHTMEBONze85xI2FJuVCorsgfbeAd7oiaCvLV2XfDbNF+ltcyKtz7AxjzDuVw3kB50fVEG
5SlLfoPkXCB2HprzEHBG2/aswI8j8VcZTrOHNUwKhcY6Jzxo+OOs8CfwnEWfPFsweSEs+HajwndS
qY84xnyznVuFx87YnqbEHNA3+VUj4Wq8GO8OVu+SFZS3C7g6Yh0VJ9svm/GlNN4GghqR+87N0Z3r
+itCN1Fy2HoBeCprVpS/kurbQIEc8b27U1pZym2Uo9fPzGFzzIxrH316Cmy1aX9KVE3sA3Anr1Aj
+ESKB5U9MC4ynC6aRVCG/1NimmmrSzZcVKyhHc2B3/YI2e41C+/BJ2FNxB86qthWzReZDR9FUHkR
rODXm8A1nwFmB2NoYAs4tyCvL0RCHwhKXWv0NSOTRVwnlMi7KkoWk3lWYmdK0YqlREoWsD3sANQ3
LlSdPJppGxOtDPz8FVLFYdWZGvax97xhGduwr/z60TWV3FcPz/q4SMBREGzXYsvwnH+lCOc2NlRN
YgdBR1D9kRArTrowUdyYCyIwO7IUdbhIffsbFqT12c7cVH/amAwPkW0Dv18PUHXOdfbMqvqd4l6J
kXNyxXa0P8AgC9AjQtka2HnCgRwAAFP4vU2wonYl5j5+G2SwtRgm0xrslAeTXkXHt2FvmZPH6WdM
w9zWeJVhK+XWnsm767eLHFYQUzYyzdT24Q72xmaKRnlsh3MfMZ1Zrgst5/OOGWjzgIDpFPFF5YTp
qPRh+3C7mfUrkpwpprfiBE6Ceq7hACEZKurvvf9MJo3uV22pTBtQek1dC3uSXOn4UEfsvruMpwJo
lnQ/Ohe3zLcX/GY+jv0PSQinCcl0snNHf2VAACY8jiodVoFbLiT3etVilIuHK0kAcx1/6hQSgg+O
fclfjxiEmAEChD5ZpDeNuSiUrwY0D1ny6463NFS+NAqQJB5XnSspnhlw8qJaDwQc0cizvYNoCgnU
CvYZzlOXDC2VOSiShOzv/ykOXzYpQNPx8x+IkutunfanhCTu/CQJ/6ILzIDYSQwgRDAwqwIlywSh
Ihss5n/b6f0yjc00U+X/I6vu5KbYjr2vaZWtDGfXpyuIGoiGOhruPy6iQrv15WFUdzK9J1AvFdy1
I5wqFMt0yuPSJNFW0Py6w5dqWrtxAORMkUOwdM7CycR/pvOjV6x2Y7LHAQ6ENplai22TobyiiYly
jIXCtvsRFHuZ3H3nx2FdUhURIOCvfHqX2CHbfrd2iic00q4n9Mdk8XJVGceLlDsGjVxvi4l/prWL
lGqjKxRsxeeCxa3PLZMzStJbb9HAD/e6gTElFPLi5MR3tvDwSdF7snKS24BkmOx9xK+NVREv9IYE
Vp+iS9fPLZI1lASCKqhAAcRrGlQPO0eRYrMZIZsGdRgD9Bqd2URmNh2WNFDcY8b0BVsC7S+Yal9E
86rHaCkATUC9Cx6/d4jmySkj44cbPVgoJZ1kTUYWGWNi56EPR/w/ZYWt69VYTC3KnwknR5uo4/y3
52n5Ks6x9Uoqc1l5eAGr3zZ4Nn67VhpyGcZ06aOac8QHAlSl1Ckk/zFgCYunTn4Koh6poRRU1nUF
XUXiTjYug3IFvuJTxEif5FH6Dmumqd8u8ELhE71NkBJIRXzkiCAQnjg5CWQ0TTkntoHNQ7UvrvXX
BdeQyZsgQ1L6q0bfOf5VI0967F00tHxSOoVxsWc/AvuupOWSG89ccYNX6k7V9yQsrxws9M74ippH
kBf8mNkQkcLo43m/tWggKKis/M7EobE/cuva0HFLPl1G12HwCpWdYBqk8LlOm8nYhe/KGGldeN+5
ctPmpXzkBFW0Lo6IybtZEj8g2xU1PogC4I1qMXeYzinTKoPRT4TryB63sMdpARgz5p+DQJ8YbdWn
w1notRRZJIraK7Kv3oGkD1MslfvOvCS1cOO33SJBpJdlrJzgKgAdjXPkqMGfHSIELEDkQXHxkVmV
eOTohR3MNnG2sgHDtHKP9hBxQq6arwQDco1q0a8Ji5xiOHdCwQxIg1E3X47N9tRdpKg3lXivVA37
Vmce6ATcPEid7E30MCN9IwWivm+JiBHI71m3l6M9N1aVz94HrhcqNoQW0ADeK757k804vFGwdvk/
UT61gmqG6SsZBwu8/LOGx0EDsBiuGx1sqQu2k38QQYrgmp+YwZSwyrAR+iImh6m9yUl6I34TNvCG
+HMMUD0K738e1zU6R/4tQvTGflMPRwQf817x2LzyqHhnL3wl9rAWw03+ZmRBhN4LF1uBXGd6uWOJ
VjX9HDlgbHNYyOJqqMxXmD854XAqkdcOOEu66Xbvb4Sd0/QUMyb2LOGj4kNhnwEEBeHpUO8U/Okl
9pSBYndqwwIPTzx5ccuKPVBJXxw72248JWhP9X8en1DO2FLJP2og79O219J/OUL9xl4kOiWzAzHg
/3CFaN3U5rtmRX+IV50GUkQszpbfaLvB+aHEfNhJ6SJdv2adYGv11Xj3iue358gqKHHCvG8p0c3N
OGAAwZNG5hocjyhob37evWVKwlgg5zHHy4PfmfVL1t/06mDhlIznWCFmCfQghpps3KHBqEJdjgoR
idL68Gl2TI1+C7ieUKmv7WotjIvREwSaZRuRO2cyEUakGe3eQOLPNtpMGRwpktvRoYHNQJG2wvrQ
O57RElttgjrPDb3vVKV4sj2mUX1SPjsILdHOMA619Oh9nRnFG9c1+/fp5PP4MCSD+oJaK8/LdRuk
yGLbdK9aGcScov7s0VoL0w/Xhg3S1tKDdpnk7VeDthnQjeFcU5bCA70918Urq479yJWAc0vlJlna
obeMUtaxINlcdq3/VNRSWodQx/vKJGdJWq/SysJHGyBmXQUCQ6PlX/PAZ+U5mAARyF5ADzwxFqYp
Y/LteNgFcUs4/mcajbzEVGxZwRADES2jRAaIevrKgI4j+1L6duZMtqa8mzDI1P7LXkWgaQfJPRvc
E1FFCuQOPG4B+rzRhGlUd8qsyxjUj9Fvo+FEMyQV74ShceTKUP+04WiRYIX6OewDCNQTLDmetC5q
Gi6EaIAnpOa9qUfUZSXbS4H1uLx2HtOpXk5yaQjeyFRi55/lky4b8Vy3ZzWoSDvp11GOVNorDTas
pAvUirPJg5+gX9swfDM1WOceAU/QbDrl06nkPzsgFjU/D8ZdUwlnrciRKLof4A3Mt4HOOCBRtNFc
qkQk8KqA6/CZVLfQyoJa5a4MEw4TIn602rgholC98R5Nx46wDmxx2DWSGsgwMbWTN9YvmmhwdzbW
qoPtQJ2lraQGD7xjzDgTnX+Qk1PJGj/Eo6tvNrEVnrigki7z78RgeMsoYOiR+IqUFaE1onbUXVqF
pot3ad0sjdFY60KDMRCQKiIt8l0z5CuNDdQ8V1hkovP3gm+yPTYWryIiLABAWmfug4arU0+cVdzH
T8cBqTYM+zSmMWZftBcV/tKKMAWIkF5yML6HyGf6qm+iAa43hIjGI+Bb8smJpp/ZIf6mVO4KmigL
Eyn8fXYoxjylmOoTIkuF/dOTasW3RT+Ra8jiymm7ZnnsJmXQfBFDKjLSuku/W1VVecEPumuxGGJb
JKgQ5ywYYaDvCBOblaVi1y3cjs0Sp/IwgSPb+pbpeJzDe6zfCNu5i8590g6WgPt1brvYK5cWKTgs
gAg/VJNbG8UMwr79RrmkVfww9PEt89GzN2IVspO3n37tn/LODY6GqdGKLOucw04UTXccQEiBVKDe
1Uk5HALUzuTf6ZhVhmfJHMNrjl5292hRUn/RRRc0fCmDX9f9lH8av4Q/1j6RgPnb+K2KaB+0epYq
2kYZvhFXpKDxO/2VDtiATAWOR+59wl3AQVr/sAej+On4Q2NU31d5QF5ShTe1LPElNapyNAbFIMJZ
zE7Vu53vOeyMA2o2Yk4SyK9GurBUlqO/XrkBS29hCRSzHMAyGouefkk2Eaib+mMnURBm1rrwD7b/
D+wBmL73GJYBuZDhbznsujpZFYkJ7EYyd+ZoIUnj3GNIUPvLEC4KubIsdpVLDWKa7Z1Cjy+nXsBg
wE21kKdrfKGuZbTgmn9NlJJZIRscuuYVG8VUZyTbvPU57T+SMd6AEeSZPRgUyUq3NQo04giG8kWh
LyPv4FZ3iuHUPuktSDn7YRPTNyKnwEsiproPlTCRwVH9oVlMH7+HnvwccBURb1GGLbkpt2PzloMh
oLJ1oq+R20/jDgL0l56Kzj63GZSUMq0pk/IO4oKNGsiSlFUtxSwOv38wHrW1OpyQPUp7W+9sOusy
XDXQ8cmecLdQaVMZmovOkkxlcUGkSSYZrTGjTaxoHX8q5GYSPAy8HSq8km7x5lJC0gnxC5qdjhW/
wjJrSe3o2azKM4s46IHhkJptLIw1oYUwOSnRb7HcKdjoWKuqKaku3Q3epeTyiPtm0xtkhXkmXV6K
jzjcxMxaGxltPMt+Yxjn0y+lbAMk4Yyevg+8/M2XCCmqb3RWwjg0eVDMW2piEDibiPs9DniNdM3Z
KW1Kqnz1VXaAo9n7tPjy9Glg8Iz7ko0jWfQxzXfUS2dBjdVxKCYWVV3YIlkqq/Hmj8lOTx9NEL4I
09nVQB/qOWIx7rewAvqUTa5a/cAf7DCGxa5J/HWKe05B0tcpw1dc5DfopWmSY4LE3eAI/2hZkASR
GQwJMujQ636DFBllCsEXdWeuxK9QJgeU2FuVEzzSdygP48Fd2MJBxE2BzSyFmamNJtW1256GFDWO
K6/hSLhWa6NQ8wqykiBXTaenv4BIEqNYiJadTTtSf8ajBfVOZV/V/YxYiw62RwlJwla4qFpmTaC3
ITCRfW73PtnJqESinE+khT+n2JIVYVH2i9Jnimm5REKLglliornY71JcippZEwqDyyI3uYeeMg0f
XqKcSyQbDRlovhtWnFh9vGgD/xBlt4HsLOwX+KRSecuVnqCN+tj7AwGM1tEbAuJvrJ066Rzq3zCk
p6w13JURca0ZwyXH+9cASWRxALJDSGwQzTwzuo0ND6clFivL1I2e3giGZ+JyR3B50VijQlggblCQ
M0btlC8DRLlqbR5iGT3DyjxYPKymcfXrbGWhzBiAn/FguuyyiYLoI3uj6tqhVpHdmi/V1n5bRKMI
HHRK/FzFZaEdG2c89+k4N0HA43y0AcFbGoKDsmAyAp8lIgOnDIf+1ltU/JFyafHDk9cHRE/8G+Nb
Qc5KtAiP+ht8TiUn58koL8pXSt4VDjQmJHaMd9B1j1qWiG3lMfUSztdQihPGaNRiqvltsd8oUKyz
Q+cjbDeeizBp+KFF7giRiMAXuZ+TmhRhkY9Nm1F3cvaXSVJh8skE2/fI4WUD4Okf4xgn4MEpN4JJ
WrKy0JOgbGSldRieEQAjXG823euv3y4Zjpe0clia4OPIrcPGLlqgQhq7DwEXS9kbCr3PDxmtqPMU
I1k45ptl2+0qHOVfZkHRP/LmB/+iB3kKDKaZliEo8JmMld5Zhj8WaJnhTfY7Ldux+4EBphnHzqN7
wh8imDt5w/P/gK87/PbSWU3/mJRwbjxBcFuVHWZ2Ks+2l++RXX+Po/PPG+1knnFqLs2l7oBurnqI
C05P4ARqNsI32h+7UZtdb44Pt+Yh8Lvhnzmc839F/h4ShkyZh3Bp7rFdLTGE8F5HI0bPvaPQHi8C
clyGb9Qi9F6++5Y05lIDAADDcxygds9HYz/QhgTkHIstDC1AHxjjNhqZCsoTLJeaHhhVOuEHqSgu
KsTGgf1Tf8rGfQ+4t2kLiOblrmzKNIBxmG+8ZurDFOitfQ+jbwyPzvC0E8W+gIWErcR8xsI8YXiO
mOudQlZayVNdp6IAYhXeiHdIz33Nb4R+A2LvqsrUu66N/dzoWcQmkx3KZI4VhO+Fh0h8YY/hmcB7
UNzceB3deb61ppV/9JGH0GcMnxgRzy2vZRQ3OyOiojC7fGtHjKwbm+e/fbHL2+vDGVn8Oh2an17A
HKoTebKRvpD/MEkmeQMQ3uFNhWqCdse82P2BIBjEMjwBXbspeaY1c93nO544/jMyqza2UmJDeCMF
1DCqBRPEGkG8OzOMRxQUV9mZb/RDC383hjhHOn4gznUyOPogAfAYhStcLZ150iQO4YXqsIReqN0m
iOhH+r/OUgBka8uBzOvi5WrfMqC46I5GsBuNDedApWDIxsa5EsbJTrBNTYvQ6IR7VA/Ciyo5vLss
OqFR1uhwOxFtdLlkYIuEVCU5lQMZSweBG3Ke18wpgjlUam72ck8+sfB+E2ZzyEklU7SefaZxNPNH
3R+YTze+AXAI9cTMwsCVdEBItq14kSwtqe075TfsrjoH0jZrsHiALiuKL6DeGjWeKV6tuA8txlNu
QjIjx2/MPsxDn3wNOz5WEQKH+ySqbRwUJybQzbnEP27OecrxwwysfMMz+Bh+FwK+Q3piZWLN18Zx
4q2MbyRGMO9SPwF5Ft6GcizzNiTpJA9kdwbHKJDbnylXoZ33Kp4b2SFm8DD5GVn9r3VvvY9DfahN
dkJHP1iO3kUB1Ie6WGL6bjJYHM64mQ3o/G0KYMTtjEujq170y1y9+zlGGxd3mSrp30SuDnOZXQ1v
FdgYW/nTLGsLAxytcupA15q7cgkXN1bohMutiaadYXZJfaSufHCjBqVlNwcptPDooLQ7ZiZaMHbI
05A45ujiS0b1pavym3C0Xzf/DeXIyg01AYakkhnuu4Jj1l338YMqDtQMpCq2nuwjyT5j8EAyrAax
Z4s1mOvy26X8baT0Uau4H1xj5pzg4B+l1DapxY7Zz7i8RH/Re4cBLWGNjTBIB2roGVgu+j6x4x8l
zpz/iDqvpda5bAs/kaqUw60lOeMEGOMblbfByjnr6c8n+pzTVd38sAEjK6w155gjSFqHaJzKA36U
WB5a4gC0UVsohbUATXa02dWhz3epXL5LWXeZhPpdQlrnBfQPlbTUph1ulifByO4pUsOgEtk7iqWR
sSDQNUsDikH+T5AZ1nDZOZOHZp2NsO0ruXhqao9MB1/IrFuWA0YAOHlqSEM68T1OvxD7LGKRcy7j
cBcMGvYp10gdXokIBiiGc9gYJAqM/ehhK5Dj4DxKAnZXa61+T/oDQcxmvlLqDSlrnOVtG3+1MWZ8
ntG9qxCBkrdCbWNXlG9TAvPF75qlb0ykf33K1F1BjBRfmb7CTDspHEiHTKgZvR5+QwXPpexbu2mk
j07DALRQHQZR7xmRzZkB6S1nLkzUHgolJi/o50w0QFq17ilFOl4Y3D8x6QEpZtLkvWbyKCIAsnH8
1RHtpXTAuFNgvCRLjwm3+tHUgaFPGb4PcpI6zewgkLFVyyxv1wzIIia+MEeEI6AQrrpbj79MTM8y
j9fm22MQfzTZIFoJKMduxU4FnrSQNOkSRODGFVXjK9Fl+oGWya8sC9u8krEy6d5Ij0rZYPF6qmPu
g9+mCr57DTp/rN5Vamt/p6h7wrmJvwxw9oYJKdcfyZC9zWPiTNsT/pvT/uo9HonKtpCRV2SW63MR
0EOLTs0vSWS/RXho1ONOa78qWOfwSuLuorSrQCUGJm8RP4efMvCyDpRVKb8jwokGonN+BgKtVaJ0
cBmSxxwLPmUpUKUp2KhoZPLNvu3iXvb0tdh7P6Hfr8e8/UkV4Rc7m0fqYeV5CmpGxyUugbW4FiII
xqrk1BBwUmM3voCjzXjr+Ewc8nMs3CLWueHSUK4lpH/QA+CSjlmncvGYuVlWkdiWQCcdEV2rqart
hdJatYh48uD93bkXPVbpkYkDaKs5xG4sw700Y8z8a0RBwk6sjM8Eyh5Su6WGhqrFhLNCj6SL987E
2hzDBM9LdgjsOvpU9dcLQe/Uap136T5QBVuXzK8CtZwfIzCTcOBijsq9ZAipDg+RcifHLmEtVtJq
WZNDmjEqneTfut5r0fCwcMz16xINB37TjEV0+O1qEKB9EncqN2ie+8vebTmJZoGgpc62irY3h9xW
E0iQHTvrtYNYq6gv9WVhseU16rPBgwDfG+Ld6jezhDCVbBCvMUrHnOZUpl8jyhmAQXxUFVhkJU46
qpluBS6cPI109nJ/jxr55Dcgvb8lpC9UmKpCSRxDFp7LzVsQulKLqTdk3LhCZdOvy8SgP8Rwm5Y7
GH9ab4LHRe0A91cEcZ44XyNysKZ8gzgkuU0L5Cj75d7PZ08AbWnQQWaQXw31qnANfE3Z9wNZDXgK
pN2lGqnCGYXg/jdYywqyQmDQ1xkxyCC+AwCaygB8BDo0GgDTZMLg78623ereu2zMYg8K0hpuK8SN
ppNpRmGaxMFmSmQLk2rKU68m8ywQ8K7KlmOJH1CBvxLrknwfx8+2eFX5d6JNS48eQp8jnDCPUCVh
VaRowIVuawG68uyvkEA6+TBbwl8wuVqOabTC2uZDVHCWN5pF9U8VtH1Q8JB5xj5LBq6KdPGrx9hc
a1xNhK5fLPUhhKQfsdJSSiYY0SeGBz1r7/nzpCRf6OWvIUqINhtXrf2zGIe7LIKGrpDB7MoBZv6+
QeAM0YUQxwy8uZrsNjS7atpX2jofN7rPul1+k7aH0gVPVe01E2Ea7HIrnDNCfAR9ZSsBpCoIilQe
ypJu1C4k4SiMXPDqELJTpcWuyslbaIqlWeW2/NLRPEwBFIC8FzLaVsnBq3YhdBYmlSZyahy4GL9B
H8UsgMh3fErzXSGrNqtWSsNZR6+6P0rZCMALT5VVODAsWy4fmdFt5AASrofOpn5oNCGB9ttD6opk
9S3gYWJJUiGuTEtBCXCGoystOyZiaTF+ZdUIxOEIk7/E+IIVsL5YqP97NFcm02G2zQmszcN1vUqn
I/ff2sh6bGLKY6Er2yD0MPT8VV+tAhlQ/QVSeKrCdYJpS/qU09akY4AJNOsQKpc3JAeRh0DzJu5u
shumbTzJ9GpYUsufiYbzaFhR4midk8twxfg1s0A2j6EpIbIbOfpXd+fWuxjxGRFzS4VqeJQZsUxa
07vRvAv9qbHu0aSRPIfJJ4J/urcmADKPLrqWrRsupV6cxCFZLBUgqgJ7kcHa6PNYOMs5Ny+VUAnV
GB2rPJu5tBS09hCHoerkceyasgpvz6c9HvPPqiGwCBlEjjV5CsU2BygnY+0EUA3/HniVK9QX/7qG
pk91C5X9bIzR0vVvIQNCORHBr+v6lOL7r3Z98Jkh9bcE2ui89iEvGZD+SpVssnF4TXXqmFAiKxUf
qGChEYxLmwczWtdgPmNj/S5/WlOAQgApd7D3R2C3cl3eq814F4L4ktZXq5xO5SjbMUqFhZYaDZcb
zx9JvGDNxArgr0Sv3YkaFrxC+5ZGh6ZuDpj14Ncvc5VInM98jdUw3kiduRvSfhkxNslhZebCZWK+
PQXc9TklaYEyQ2kZjXXnOnhLFOOoerMxHDVbLS91QYRBwoZkiFcfo7gZdo4IJ4p4u8Kk71KkZONl
7Bwv9wyX+VlnlLNZo3WvtfFtGOrB6XLSPkXM9nsC7XPS0aSGUD4DTVdwlHBlKRgKq0HqhuWnULj5
rwkV08K+JKjfUzESYY361bIV+gu5ixQU4jE1sBozFjVvPuutaF6iLgLDSgq5zVBvMglyqs+KLuba
T44nvZ0G4Q7Rkn/jgiCfbDMoavC9EFn6mGH2M4oiwZZXRMhNnChlBD8WiTejsYzieRonEnjMDFlW
x6UAs1KPj56qv0UCWoe+wZikWUcK5n96d6qkHv384KaSABsJboJsApelcntAIk7nzKWWSOZTkpmd
uMRlyTa9cW/0rJu58GjkRxF8i8NZ08otZSIu6xE8b/2gRNrcxdltf7n35ckCqUhge1P2ZUG4aWPt
rE9KCEUfhVNdf6mziZ41Jeu661qe/HmOOK4bddhQPzY1wVBIbHwdxwIZclAKnqyqB0+q17To0K+z
8J8kmeuQ7crKgm8zIfOhx0WD8FSEzJh0LkoIdwXmjBU8ZY/fb+LChRFn6TJ8pBg8iao/20ritoYc
GJDUKmGJY7UPgWlylwm/NZP3ypPxPcztAY4EcE5Is+d/i7O/C2CNVUvcyxoLHdXzvofO1sK+J44e
NGxBFE/qn8uOIHoAAea1zNXFqce7toOYIIf3uCEOxCIOggZWEdhWLJZO+VrT1idUnbrSHXrzqust
dX5xrUP/TSoYpTJUmKPh8jpwcARI+6/G650SXW4tYTGfHqMpZyxnuqivVuaQODrmIBIZJUaIkxN6
q6wzcUhGrJcJBNzFjxzIoUhQDpn5RJ5WjdTW9kAXQmxYKm+OjQWWH8NjQBOfWZRZOkACVq9Gdra8
s8a8PPvSETrCSqQGv0pffgMimo8OaWm9cfXwwS/MfGcywq1mynbb3vqyCXDU7Ve5qH9ADjRbrEVI
ll8xDf3qJmEp0cFzbetquNbKl2yM773KgKrmO2dDvWHMhcB7tuxjd1gEPJpSqP+TRvGtrQecBCxv
6xNE7mFFJHAW2vggIp8MeMRLY/jS4dRYkPp7/Xus8clusW7R/O7UlPq7gtGyStC5V35rKkVkrqyg
J39isn3qFdQxDVly6SWKEMZPW8GPUVVg7cCQrJZ1F+iJe0QBwo3UZw9QoUc1S813lw97lWCumSWV
TcO+8hFGR17lNGrnqLMmg3CXcCKiQv3txXvAbKDOMQ3LiUzVTwiuUl1mjKM6tdzZwhwmEv1UecBg
xXebhGW/jzZO1lhLFReIlAnLkCyxaKX55cfrHImo8jMx2WC8uwlyYVuAW/eqE1ksI9pEXoNAc6WT
yCqiQ181SDMGj9q6Lt0Cf1C2B9WKXIs3G1rKWS5nxpMi4oQhlM5ArGbFrLJHvhXX6i4ic4TYx0tA
M0AQ0DIf2g9cu98UaoTOA7QN30lFw1yhdSQF7JeEOjRGXL+O9D3sWRl7SEtPFCFzYRsWLmlj0ZAa
FzoItqQIv16oEUHJ/FGUsNsZ5OKzGqqVwn1ZjbHD+8nh126DIj03uOlm+Bt1f6w6b9tAARD774Ql
PZJI907Rds3RKRFRc2mF5knQyZWJdkMeY+PeHnDVoKqzG6CyDF+/nCTdpeUZbE/xNkGTozdb3YJT
SjO+kzUadWKWKr04jOyvWsDQoa2wL83Gkx41/9IwdEXSd61QesD+MOIUeAuZUxrP9ELGKVB5jfw5
/0+BYzqa1h0eR75HwK1XEeImbO3x3sEeOF6rcbod+oZBu0e2gXkAjccoNP5JsICu4/pfNEI89wWk
nOhgtXE5J41Ow5uY4d7pNRsiu03WWgP5iSWjzDbNjwysoCTVC/c9N+kI3ZJZlu2JahGN0hzErZvM
GLAV7bVKxfwe25JX36punwtOa4arsklWPUYgBXFfQ5MeVKsluO1rslDZzFb8ZsgcfOrz9yqDfdCi
bMjyd7xg3iaZ7GTRrehyagYnPYH24YxAyRqu6RfFxzZj1vD74Im4shDzhIRfwDG2N3JSecJVRsGf
R+jT4JJNREaGLnUuU9bMBpVN6VD6dV91Ha4PdoitBpsAfmCohnWCOcyrhZdQkeiQsxkNC+tOv/tR
6qKsLrLC9aVkpTL0ha+wzuFVFJ2wnAJtnWqE1ZEfkkXfDFtmsnKQIYAsBuhYHXlLJMFm077teDga
Xd4t4fs7Sx9zM5Y8qcaeKqvDbNtrGhexZlqaJgIteIz51IDrZ0qS6d/3WG1pnv4+/ftg/YZMxbej
3rCdJjJOveaIsYIspdkW81IMvTLjPRgnXIiEMiNXm8/++6VRlheZyXkvMReK5x/4O4q/H0UdkCAb
2Hi5nm+nyDoy6qYLnw9JrZp8Gycmkanzl/j/kvqgphxX/kZ8BdPiv1fIY7LpRiyE4Vi35bark//9
4DfSXpEkEueKftbuCzrfEGVykGWmT3+/+3ccfx/+e1ip4aNlzi2HUKK2g4gtiOM/2pmTOKFFGE16
rP+ch//+3qAIFvHP/i4NTWTIhLzG6GmdLvSORQMMzZhFGMmsEfqRHGlVUJZiRKprD0momK9HM2TO
EHyFOcO9+fHRzCnHb/g6Nbh6NKkJWllCyZ9aenRlOMyvR8HJGZo/JAJTmAT+TRRXE0NkkJJKDY01
Q0VkRFZ4CjSSGKtZomRVPrYe0j5UPRoMQVvL8yn2oFZmjRxtoihXltTKh7/z/fchVsB7YjwZ0OXQ
w2nzsUxmWGzRq6K8jF9jNCDnCbROBjWVv9X/vwS4DpuOby2qbQvvAB51VWz/fvPvSpsNlLUxuNdK
xfAvHLZxSXB4RvxyIiib/56ZNEh0t1W0rz6PE8n9u7iZxL6QKmAduRP17DJJXw3bUk9JDm2RxZpm
yM379xp/H7KOZFHJYjH7+5JsIhPUeT75fx/0jtiCyNT6hRp5Olc9xa9nCIGrVetB4VtvBdOot3+f
pfNbwZ9AKpPA9Qt2YcpXz7AwKDBBEiVa/v88NaYON2AgCQnpMdcXhWEymv95X/DH/vcv//35fGoR
KFrVsgjF/ztszTRAE2N6gL8nqc+qfepNpJ23czqqH2xEK3+H+JVuQ4UIhrRgBft7sUHdBUm5VmGb
gJphvwdp5yD26ZnODlq+fhE5lbHIIvff9y+E7whCPoqoBZ2pWCo6bI9SH8YCTx6M2Ks4ykuyYYBz
hhWrwLtJkZ2VHc5YYWzw7j1Yf92sDpeA0qnxVfK/11kFNfFvuYi0dFzai2pX7bw13hnQF2AVLP0V
Qln4TDQi3aZa+6vB/tYXT0adVDuj4g4FFiy+Hi2zDhwxao5ij0JE673RSQ4Jtu3HCS5RutKFJWYI
ABPSC4/TqwV9NHXAT+A587+y2lh30nvH6WBKDm535Y043Nx3YQOQUDwH6dFVVU5prnCMIyEFFyyz
sXk5HBqNAu43RFGHIR1NQanilgB2RXKFoxg2SvAA+hepxIGN9p6kwRq5LA1l/Z0/lTvtECBPKuPl
pWHo5cohTo/EEJvC2EKZia6dD/uRvpuE4O4VXHlzM3+PKRMuqGAXCbRRO6Htom5XZqNJgYgfGXgZ
9x07T234gGq3wJpFoyZw5n9jk2OegDpOh7QMfwJChA1+k/6MOBWAyIDd/ODNhpZeQ3GJBZptvGHE
TMxGoIMoYp9kDw/CufbZ4MiNq/BYw6fPXGIuxIDwIrfA6cFiTSQvxcHKDQoU8nZAFxaTPdsatRxu
9Q8f4d9c428gQnD89JZ0cPSOaLQ41364EMAFcK0guo45NnWaTcYaGdQdfGXGN5ULLhLDbcVW2ony
xhmuHj5kEFthT8x/Du04f8d4DVfCEHoAFTITv5sHVaXGJcfgjLmCDU8x/LFekPCaxyysSJcIImnV
8YtCvkFQLqPM0J6YiTw4dRhbCYYjvPoPCqWUauAHEZUnON3dQi6Bvgx/bUzIKNqJEoKD8OuhXTPe
iHSZB+j0PiwK4E6ORnv3ixxUIQbx7t9UCFvbsnCGXxqa6tzdpbfhwDg22vWb4dFjXrqGGQ2/XF5i
Mcww6SO7Zg+6cpor3oD3rB7mM//gBzjQ7KK9InqiKyRozoI8E+YWFRZKqe2fgsv0yj/4ClCVnIek
tJMHF5U7gfuheswjtcnursyyRvTtC/Wp3eXnUC2mV4icUZ5/jZ+ZrsUhPHHDNQw5cLSc/w3vDBNn
LRqs1qbkZe5dXPhpDo/jmIc2EEIxEHtA1ObbAW6GKGfpdig+Xxl4XuMSE4AU7sFvmDdekF+oHqTL
FO2e1xZMol84MsxiHtkFbiT9WgQ5+GERyroIT1wc3imXn4PnoiMlmBh72AfzyS/HHzqsqmSh3iA4
dQ/lxX/UG3/A/6FdS+fvcrP4P+FPc+15n5zwAS68TWvJSRDNTdUw1D5xk8YMiYhrGV0+wdwXDjAg
CA6NtOgarLL5MQVdTK5yMt/JBjZSrD13ZBSehBUnjaCNuQwLxbDV7gFFgrUw35OrcuYnile4ZxxZ
35KrjtYEprWrH833cDM+9XeeeJYU3Oznk877RSywh4kqf5gkFFxSazEC9yIGh5u/C4kLh8HNxBod
MGf2m90iesVoDrKteIr+YcmC18GncTFP6oaCNWKULNrjt6Ah1MLugq+Bui0CAWG65UigFWy3st58
iR62/0jid8YM2Jc1OkcNV7oxFAjDxJNIHiA9NK25itVGXedZSywuLfmKlD0oPdazchkiocW+EOp0
5k2gi6FGwzzkFwkLA2AB6uaslQHuhI65KBOb90y3oL2xiWzw92eWxgFwcy0I14EjCrVuMX5kWH7+
AmrwBSgIz3Q/LRUshuE6MlSrHWNg1YMHslC4cqVtlYATNlcXJzfuGjdqFeIajd+gGeKDjJOOmccH
qQqB/fuAs80BVn38FdeAoGnT/1gtQMbkcuOwhXDntC3u0IyGXClFLUVjYNM9QLTGRQmv6FlLRxYD
SzUeSojwsuPs+0DMFcN9hYN1C4jb6LFH9ECuXx8JFQ/0rQY3AITRnxosCCJp6f/UY4NDRo0sUUlq
tISTeXFrWN88i+GJBbndGC/z1l1ZvJEc7rFA2mArf9NvDaui8fJ/WNi5ceYl4hVdxMrxntJrNjh1
4pP6BKs4FQeeCkiWM++4Xs4rXbwp+PzBAwRBF4caQkZBhWw2oLJCokXMwbwTsTMY9/4WXa07+erY
KyhnQrYj7UYueI9dBwKM6RxdkysoBGjxLGTdMMvTqxu+WM3oAI3D5RrBQkOx2obk7azeMUpdNy0a
wwWuGj6BT0Q5c9FjB6MEVJYa7B9x3WQggyeeejI97nmLwPu9+kTTO8LIFRzY4AaMVOYmtjGwynZ0
AdRjAxMtBgdYjK4EsAvkVITyYnGHbhiKxlW6sqqj0czntQiP8sBRl+l3f/S6xQybHb2v+jh9Sp+k
FgD7Z4v2CAOxZiPDeJH8JOZlnKVL9cgwC5iXRP02XUFNMJtjueMNQY7dQT9uP1jdOx/eRmLlaObR
3zvNhW9gzfmjXIWtdK0/NH4PVO8ju+jPXnNZ0zC3u8QfnMXZhPDK45BuNAixLquO/FSf/gfrEdUr
G0PwAGCSnyaWacfGxViLjRTHB25nCpb37CUg2EHc+NQhq5OxxIDkWFlqvQngUa4sj6l4RcZZ1+qQ
Usdgbao5/gldVx5wvoFAUGBkQqc1qOZJSdsCIcxEjpBJgqE8wbDKm/qfXtFtNaYY2YrS9gSD46JP
uhazoE2rM4aE6AlZuPNbcpnBY2t1WpkBj4SmGSoENdxdJM3c5fx1Ni+9WNK84Nzx1q4NSMW5TSod
lHDgCxCymEnusED3RPz51lz3GxnSarfqPlGiAQwWThc7RL+Y2HujlJXt8InpbFc/iD2ApW7pi4eY
lAeI7pTh6j8FqtNXcgZ5DaFt/mNvltGIuwxUSTJJMJvPFhMEIdbNc/c7fOJNkZxFDAgJPaLDnn7r
d/5WMSx0Clx2/9juPnmN5lP/B5kE51ZuRFBQnFW0X2qF8r07T7/k3lWd09yn39RceOHS++ffmjvh
TfpXyk0d3dUvqJf/QooIxgdQd8RF/+W/8/r9l3KqPjlJnW83v+g6CZVjZAvZEvd+TglHUbwJ3x6Z
LJOD4CrHZB5k9heEteHUm7CjoUGjU0T9gKfKfIBRvKh+gztaC4oWfoLhXc8bgPAB2mpC24N5hi85
l8UWsSn8HQli5iIXTKitL7QC1Hbw7kTyX6GYwoyGGrPobuK2fel3KNs8rxRKKObZMPkeDyvAO6KQ
b+ujo23F5QjN5UcFk1C04y/MdzNOLQGfvzlBhF/ChzLThJzolxmbdwF6x2uYNDjuBAIwCMtEnsUd
GKnYr/A7yackLbFo+eVHoHXlyL0K12QKxI+8TYzHfmUUhxhp8ye1yGGg0iJXEmzxq/nlWlefAzAL
wZf/uNkanc55wYOgY3GGjLd3I6xRxlUNMho7obbx9ZXSb1C6cza5m0rBjnGoH/dJ73JVZAnv1R06
8NmKmlMX25GFa4HT4sl593YC04KE2MDFHGqEZRMy+A4tPn6sC0KK2L1U44hpvPIQP8JpF1UwHBaQ
0kMcDqis9LlcpWiK9CUrUHShFIt/wlNyiFkyCP5EtUWlRQmUJWtq3QlXCKrHzWRNP35yt4qShUOG
yxjFGpqi3ldRwQ/M+KLqvSdE0KKLoudBw0etTaWjYR5j97eRUrCCvbhlM2BtEe5dOciumSi/NcnL
6RN0leUUqh17CscXZE7ZIkleIselQpXNjanYvbHOWxD2EwtDVC/FFrWSM283V44wPVUPWhQqNWpY
ilQ+UehHXpQJ3Usc2arnb1AkTuBtVrGcWlq+oH+llYm9/1J7dVT+4fwzlHvgObRONyoyDppPUSMF
DwRKxJTi5UqJyfsKbFze6LHTdkWPBDQ31m4FjqPOH6cRR26HPoRYS0yfYZEWL1ZYH4ScZnLkvDkM
OqlcIJ+ppSM+Q3mB8hWvCoPYal4d5TU1NSFjnjt3gY7XaeukEohAjSGMoYN7iscWyuN7cCUcuKIk
5RQgTmDoRbWhLnkByKHnghaEznI8UtQzkPtr5zhy+jMOfoYTK+iTUI4ciYrQhFoyF6fCPXjQyArD
LJiidOQTDIXQ9IyzYosCsccYRZv/Ft/Ed9eaYw3oZiA/QGZa0LISHcnuQdUmlo78nj8pJ0OJIE4q
TCgEMtQ+fGh/+AJXbsDNuSSteTZRc3Gz/kT/0r1ZivDajr6ls6ujLCHX/alTC3rQ5mwP7MhSilM5
BNpGilG54b4Ghyg8tQqc3yg3un04MMKMWAajCiO80OCPtAYaY4nhULbvYoOoetG6N3X3U6rCK9UL
2TF7YVcao+hoxqBjvoOLhOJJK3VCzRhXnbCONcYWHcBt66cbqQS9agIYqK2ec3e2lICSjDk5jO+n
mEXRtog+ojCOSR1EWadpPiVszErdS1QCzG1IU0bPI6ftYRCKzlUi9V8XwiMRvX+jRlp2oULXCRgK
5pq8riLBsqUQfUBftDB9iaacWitzsVMQQLydvlLJRmVuoxmQ2sIEBVQ5UVtWHrl9Y8lNkky4ypcN
qE2cTThbLjjoSN/RSNAjQOOiV5nvChWO4nRioNgiSEE5zPKXWPJOiPnTTVRh6zFRmUktvBIhhpWV
XiEofjUAiBvD+8LAinwRzKoXHhGRdcF9lHlq5YiCcg7/PCAmbHREPN0ZN+KYoVHoBhRe+dDRPjeR
tYcUf7F6EiZEYHAiRajHqztMnWHnwSdjdi8dNWwR1VqDK0G+nZvokwW/weuX0wiDLOAKBBMljg6u
zIT3w5dmJVg57Zpo9vtNyb8ctOTGPTfhXvyYVwW4e1BeXvwXGEv0d9UhIP5wBLPbBTTY+S5vbjPE
Uq9VZDajS4oIkSrWtO4xv2xXTLKVF0tqHKyoMZlGtjxW2MBiLz3s9oOkIuWtroMBPVx/8k90TyzV
NHCBI42uruII55LDgWS7x7SSliFax7PxF4G9LTArBpjZsm/dxFicNByEjeqZsbr0SpitRmGtmAFH
5FGdortDexgI2w4f9UkpYfyMHm49euoIvjR+yZs4nVrsrTXNDXWMAduReXWHSgch6SKMKdUGX31J
ZsNQAC8aIZazHbcjl4rgTK/GDyFpIHtDF44M6daqEy0T/EnHIqhv9CHjpB4Id9ID7U7wj2W139QW
onehSj+S6Xio0N3TaC5p4enw9WFH2BDgCpcA2GduoU3bn8tpNiZUiPT8OljMi1EsAATrF+AZXeqI
HyZ+KWy1+Ob7W9wVFLPbSgM4VK6SRG+E2JKB1GT+I40pqiKMOqtabJxKhpY/MvzVYhOlqwmvHc3f
osPne5M2kQGPkUdbHHZ+/i1Djm+5Jk0JsihOLXKZCdPSUFgFgU+MR/DTVQj29dI6pCcewyxf5f5h
YtqEggY600NCTB6jmd6V3lHRd3RP7BWmt/W0Jysuyi62FZLAWK17wXRHZMhjydhR1LXPiTEt8r/S
TeKA2slsj6VcfdW1VRN+bCwrOsrAnWeFdGAIsmgmFLKNj/HHGH16tQv2YIGLaYzJXO7YmgYu2stQ
na3DoO98ireBXYHYWORh/hsW3F7Bxau/BFVnzi5/DJVE2DmY3ryw02gn8DLkjZy/dcYSl8yqXWLN
WzZHgxEBRVLkwAhvtH5404aRft6lJIBBnKCKsrYdDBgB2dVqanE5a5J8D6vrU9e1S9tDTS4SwDYf
aR/9pj+whGs+Fv1mHQ/wIbRzR2yFSqCNEmDC14tYlaiGgi1uyE7bM1zXNJXd9CH63lYr0LGEReHU
e14SBEo4c8+QdE3dUF2bK89l8TC26g06Ets7YzlgmULeTr3Dfli9kOCA9AW418A52wIRklKufguX
IXkLP3UkO0o+hZteCD+qol8OgqC5xQCdUu+wEEk45ShD8VkAzvEYi0EpJciPwl1Pm3DVi8Zn5xFM
rupI8Pu2e4Sl7K8HqfrMEqihCJRbDVnUNPQP1ThFugyA0aBMxppqh8sEQBSZG+hw1A3UYSIc/iLU
Wx6SgswS1pFOcM3apW3ntgLVBT2SUu4gGiTKZRjoS6oWFuL+yUIPWKDcNebVS10m19FOkaMPF2yx
a9xfG3MXiHDYy35dCSAqtYhoMBPHjZYOy7JCnVOyQ7B6ShtVw3RfUs1Vl/W/hqQfyRb1R6tlNFp1
SNzqayFVObeHScY5oSUtwLRZGS7eXyCOcPxvJLFtJRMTDWSI9S6RWq6YeuL5A/VShfdKbNdwMbgz
ATh1NJIT5qB0ZsNllER8N6mVWgkKWGkqBASVsb7JVcEVGKzQ1VwT/TNAHAyTESPfSnEZawRnc3ac
JGVIw/88gEFJtPSoXjO517CJZG5tsX/gmRedB13T1l7FIxTghaMKYwP3A0RfMrvFpZLFbCf4JEJl
8QXcAAXHXCxD1J2nA9R8rJz4zLN48C8UdZKK06TTvWD+yzf96RMV8AKcIr6J3fkaHeQbCBMYZXel
CAVXuYoop/4Pp6dB59mY//khAc2AwLNTsVhy1SlyKX75SHfs/5REdlyxlqLVB2lSb/lef6cOF878
w/AKDtSoJnKehfSaNzysQEFt/2pb01zxk09qW+89l+dimgP/KYlV4MU4bMr4oP8MDpS91O5gkiZe
2vzFwNWtBcfJYwaoBN5DShRQUHdt99M1WltbIAIdKi7nmORcBqw4soy3RFuCPczTDQZ/7NNoyVwr
3oLoAwvkH/43VTngOXmqGKMBKlOpstVRiAPVhnP56nK+2Td5OQxz+EcOlCkL55afAV+it4j3/sZq
lsLvtAIXTF5U3F8ss0BQgKJcJ/40xzyDcmfvHdQU/fLTuFufiDeEx2Dt0HOJyEboI2ncEQDjBpou
8uf4AwQp/IrvwWu4eHvzxA40xwTRdSpr7YLzE1FSSPMEc4YdO3XC2JBQ6SvnnMJ1y18F+kV0gOAA
GjdL01zns/xw4WBYysOuFra+fplPvIUbiEv5wcc5Q09bzg5TGvHRu1m08PeY86qcM7Aa7rHuRUnC
VZVvf11M7HGzcEK4dVgJuDf5XLgzJ2FU1VGCW5SvC6oLRk6mNHcavATjKs4cHQAPPTdrwOYFNxnh
A3fFcbzRB+AIzew6Vc6W2p8SWlCtKr5hwX9U/3Bh0mKA13Xn7XqUfcJCO1Rf6PPSkqiOBeNNTC0E
+mUwD06pgK3pvH1HMDBY5//Vb/yEsqtJQ+qWEoYqCCCRQ9CWCwzjILcyWZm/jKntjl5DlQ7Saw9f
yTH9FC4pCg2KXog5+OwBUhfAqvNPBxgSxK5aVkjQE8peHjA9GD4xHF51EGiOkpTdYPX+8LnhmAPg
E+xUgXEYwm6YWcfOj4xNMfrHDBVrmctsB1iULZJMYDIG9UjW231G4Kifcry8om3ivtT5G8+LsGGb
2WswhcjI7QP93BQQ7ZXPXgZQ7mHdbsKG4aBZQN8dC6C83Nz0NViDQ1vIqQaExzjsC1skZDWWvw4/
Ynl+GoQ7QJxFgEDxNi/r2INjMw7mPdqi/k/Ir8imGD5Ko13Pbs6teJ1El72lXhoYEu4yZt2iKKz7
TuaBbBImYqLdHNpN9xgeJRNvGrM9JjRE4VnsLAcovywvxoummrEN3THDrXl+8uM3EHBdxjfMAvmm
9hLbFfXsPAyzVvxE+WFNbnX5TxnHY0bXqT5FdqMzywb30ku88fzpLdNV/eb/NAxZWM3kej3jEiEk
fxs4k8io8JvlxASYnBdHRoUlTwD/ALN63sx4QdYS7916y65s5TwtfLM3yWizec4AGjhnND30owtE
HSd8Ii9tVD916J22HvwMXeatBeoDaiHtVTz87+oQHcoPQJkP61zu+ZOZGx/VJ7gpVUPvHNDiMzxi
aklW+0t9sqRFk8tAaFnZQOs2WOf8a0sAPZsVY2HOK56xRcZqi0tvnq2pN/WW4OK4rA4acwlSOP4m
VwilFsEFt/5N/MHSeFa2Gituxu1mc83/h6rzWG5cC5LoDw0i4M2WBOg9RSNtEBIlwXuPr58D9VvM
bNiSmgRJ4KJuVVZW5l+ztm7YfKKgehskgmy9KgfT3Bptt9ctIad5X+2J7oHm0E1owzXqR0QWv7Op
ziMFCRdGaGfN0z3Sr4rTSZ2HeE07A7oehPfMoiEBkkZfObwY8Wb09xZlBSEBx4PUaVEbobtlzBIF
/G822K3TLJinvdBc34wb9zq8IJIDcrwIQFyBf2WM/GRmx765W07j8BQ+5KuFG1/lEH7odRGS2Gg6
UmCWDMiuaXONCXGNByhm5yZwEYcZni7ZMoUW2TLnAbnGaYHNCHntL9n0hGuPc7qFCZMLfw1qVgtQ
U55ceyY42Se5+LwCvxCqWxq0f6AXTW7aErxwMtJB+YmFXs7bC+AZtyFNwvTCU4Vf2VzRA22sL+Qr
kJfpmo0Y6e80ByJ48eFC6FZqsvcYewF2nUBRR/oBpBPh8BHrqNCRVusWXUVpu3OjI9Mr3RYYsfmK
qYdWvD2stotRzJQb5D6FFIahtH42/hA0EO3NYJZ48+JaIJeErsFD/soBCUHGbkY4097NS/EV77+7
FX7xD73kTkElZ6YeLJKYH+SxGZkOb2SRnaO2jN08wuoWDT+WjqTjQcOeDt4IlpzBfJJKqe8WiVF/
QAKkzIgV3/o2JrwG6CiA0jJTtTJi2IrITIMUHRmtqvjBP1gyovkyFNN07tFChN00SymdTJqYUYLc
mbFlCRlAXMDz4t44kzc0/VauN3KzpBVTSae+OEXeiRZN/VExiSxd+P6ZjTKBbWzcl/60NopjALGH
i9zdjcNZlC4RF5RGeYjJMVA0AzUoc3mY1DKAy5gs7ZBcnFcNYP0Myb42dvAjY2hH+CUiYamA2JD4
pgooa9HSAXrvwePbG9UhYiOBTMSZ8WH+9Xv6ZAUgQTk4KSCLNkMTPA0cn+sBuC9/STrhxe6shawd
9WxldXsuIR5D0QsAiOnQ6s19sor0Z/4Z0kPXtAXtPkD2dvZO0pW8yXw/0iLWP0GVhUoQIozyA7cl
VFBGuOhF+jYBhi159Bnf4/6Y1j24TjUs2M2nux0ygQS6vUZGhFSCaMiTub1kdUIS2E3Y7EEbuWFA
IPlfOnHcdmRshAb2DHgnbr+gSjxre2AgkoDadUAc6TLTloNRg+7170h2gVYpnYcnVcM/vBJiiics
ug7wY+oGqycVGQO2Z5oCDJyzlLM523xJ+4NhMKT/YGO26U7hqlAC0FNS5I2GAiUeSdJ8eCWuymDX
cB0CLjYy7l9jEFCUIyZE6sHI2bf1jZ4RdDHhLapnPSsT1ugX2sSg8PxBNGY0eRjTIo8CVZyLyANJ
CybCwP+9djGGNjorEFyDYCGpttWuKpcyki0UMatZ90W3hLFzUior+4y0Y5NDwRcZVrj6tBk8kP9p
VZCw0KEYbVSC/I/6B7yeVgmrYTA2heyA5iPrkn5EL3D6jmXCGeCLmzCXoJvP6HfRb7F4Fx5/WCPk
TcMV5ZlT8GKtor1RH6z7+Gn9QmWIoRqB0bejwyAwvm7Iy91pP6NbavwSnkn960/1CbokSUv5qQwO
pR6YM8tjTByK+comZyMZIOmjwiVHZsm49ZLyTyxXboHYglN1W/PqMs85tZn1K5edpA4UOncdjxUx
OTnM2Syog1PuRAPu1bcn7fJuh2dADe6K0DM8K9rNOLyPMp0/GLJstsxQKnYIGEroYXg1IIOUTa5a
7DO45ZCn97+ULNTf5MDVAkoJqQQxGLSHbQiuhvsCFqII4vagxGP5sy+l2Jw3S6gmf9/bq2yyAzr0
LS4JWLbovAFzPOgyIAe2qFuExjCl2aOWzUXQIqeB/wtvGnKmZnNNAtpK+yqAFd7LHzpS6KHlX0s0
uxlUZ/qkmgMq17R4ahuXYKEG7Nky4+nRhsGXk6Gm0ZaAOdBsyOhqMLVh9+06jBzt778qkRwVwSHW
C5x3G40qVgx9L4F+xg/ROEW78GistfWAfhR6FhjGUlsAkNJ1QsMCUYHGZlykJqeVt3G0HGUGP+2E
IWIVZcVdI9qx5UwNQTYe0ONKpP8/13AQOoyOv2W7yRiZor+Mniui9N6caSSlp+Vmm4txvLF107aU
3NT2lIuK/lw+C1ekWcTEVHQQFBZ6SHVOq7+rLvoOMxpHmI6OFat2yd1JKjhN4ahzNmq4YVhxMkxQ
vNGoMUai1JJqlODVVCv6SgBwJH3SxAKg0URDGgG55I1NmIqE1godmeCbphKbtPdtnf0LL6RUYuXX
d6obUg5WNTv2k6qO+niiJ8gTN4d0LqgdsshYXJPUMTpDSsDW0v5CIiAIxuGaSAc2SJeGm4FMgxqc
qg7t/uYp0nwx6HHMyVEKdE6QAUMLJWFGbe6D9pTz7p1sfgMlWyupSWKV7kWiUTcLQrTJVNkBJeFA
3FO0YYQfK1/iwBx+5bHdaDgFhj59l/STz8o3CN6k8/QBX+gvmasppwAIUecktJxvTn0FH52hXDbI
YD6NZJCvABbCh6PFRnusADR1SLnCy1Tx3xln/UbOivPKGCg5DLcI6UrFqaT4ruw6XiF9SXBQmLUb
p/QMfhlPbk3Q2LlmzSE/cEGCdBGRcTK3J9E5h3kwY1KAJ4eDDamBj4BoFusD1fmMSa5L/Rl8x5fs
rXqLUED6ZTviopHMBrPinTUxXIPXBPDmc76FDy6I/R6jt7BjpBU/V3/HMtvlUNmmuquYerfgVFC4
jUjLycwwIUWLCGYSLhIRRI1JlRlbLbLI3KBFt+B0q1/lTx05cDlM2SGXCBE0qeadDJy1UL/0bN3p
S2iixNbcZIgOktvUkCY40zZN/U2hHRN5aqGW0VZTr1JzZAAWP8V9kJyJ1dOT5C1d8Tgi6C/S6I64
LXejJzspNPUalzgEJBxFIo9eZhp6F2jxPUMrvZXZTjAc5gFhwrL28eeZBKMRNkCHjiwBTpyd4OFD
klxh/DxTTs3W+KZTh0i4cLK+9QP6A+lcORW5k966h/Dt3+IfogFBoHvoAJ/dnJ2O37Iv71ptzYPy
Tlea44W3Ziu8Wd9wicnIZHeuXzQOS9e9ePg3A0EKmFQo2DEzt+dfjgDPKqNwpAgpZuFHI04ni260
uI3zBZsVOxOpU68zobkmOvo9e4OTIe/UQ3aaEqusfuBZUo7LRl9G6GzLDqjedLG4TPFxDFYsHO3e
7ciYGbL15lALoAIQk0jHzEf5AaGBIFyZU+u6J/xiNoIZNvMZhLMXE6BQL34mvWKmBxoECeYwPJTI
Lq7/iAhcXA6ADQDCoxKQAPjBB7q7vE40Z4Ry0jH4C2ysJiqmWzZbQh9SWcRDs56RkiuR0+U2G/WN
48FSKH905cbZMU7eUXxwXFJkzg2NfcFbhR/RFXlDgjSRuPvi5Bkn2AEPJruEU71vtul0Tv1+4nd0
X+ktYyxKJI8fHsVXRLcDCaA3aAiIlZEectXhmNCbV2a6Qedp4hckj+jKizgwF1iFS/QV8DQWEhIj
IdqvNolIjK67BRqV9VM+oisrKTxZId2KharRDUJ5CbJBYqe3nE7DB4OwtGkRaKLVB+DQzweLas2u
RnzyVo219FHuGAGoHdi09OdczP2Ud1JvICJ1CsfwtOiWQ7fMUF1ktvZlIpyBvLeNvvY0T6APDxWZ
Z1hL8QHgeKltmt2EOhKgfvkU7rAgEotMCtF9p+z+RYqUeEdbrKft5S1JXPMpdIFoQujtVaSvlv+6
94RxbIri9OCXqAlOLXSomBPgOSF6KaQJclVQLf5O3kKGS5eEVDe9yy/rnN+BT9/iz2z3h0eSxmZv
mJgg/SssKC7A/YLT+EsGDNGATjTDYh+ITw4fsHMZw4lmjvuMvido4oRAMqBcaicK++Fkoyv8Vu7S
R2lDqphIhNC5lGEgo64B/Q9UH/lJ3F2oDUHQfQRjHOPewzatYQqAoIcLXHaEyCEf7KlW+Lmx1W1+
xo3BnTg8PoWPTAC0KVzI94wfjY0ZpyZSasYpgQpQ9qVlgaTsz7hX8BWgNuF5KJ1wKyYp45ELmZm1
yJbQboxs7luiJFZe3F8QhQ15EcYnVj7UkLBfGZGjREuxcDQi4w8q9vRv4fSwRNKPkhuM1IG8Op8y
JApNE0NSeEswSvjsPxFBxnRGzeYpZT9Hz4VIzffhW0FyosLSomX/U8Js4d7D+g2XFX+6y/mksJr8
eDl92WLBzWlSnBHVISfzVW/u1yQ0VU8FGtWzT1Mdh2VqM33O7d2cEBAkk9CBri0mPKedkqyBZVVB
FWdtyrbmnWNr4qXzx+nCHXJ5Cc96oLYHLkaK9ARKNLUQlV+6Kt9kHuoTKAh1D2BV2tRwRABR9Bcw
AAknBRYpBaV/xyuhu/M/LETDpj7j4LQMGW6dWM2Tlps7Y7gbe2M2yV/3SRLDXTJtiBPWwGa5Dr6p
g5MlPHruh39g+oRVQ8R7kYdoZ5AjDu/ZUDcKG2hPL+xoJ53h9gNeMZwKKo2vbRfsrD+GZ2ZRdc/p
aZCfX316AhwMtexpIAF6NqnBX6MhnZoIpDy8g3utB+yHHd4RKB4qHx+W14QT8msewYCkaEPxTUfA
BeBHM3t0AOsJAZWwR6iOpBwgmQSN11Opk8CAHwX5EcWLSaoUXITGxbn+BXShu83ZADlJTuA6IJHQ
cy7KBuDmgs8MgwKccA7NScxTWrHz1MARcK5VMGsRpEb+0I6BF6Q1F7LWFxpDl5yT/Bh4B1DHKHBQ
NqJxrlsMgiwzuHhgaQnSatMl591037Z+B6ikFEgVLB9arDxjSom4kqdGPMDfheTJoijQ3aQpITMj
BUfHoVUDz53+8YRIqq/8s8cX4w1fyhcN7fZTRFGIi0UaRgWOfPmTteN9s7y4nEBZHI8vTZOVbwt1
iHWRiaiJTiU7y4qrYSKXR/0VoC5EPAYSRiYaqHMKivwAOkIx98a6iJgx+FtzAB8kd8Yvpb/pLVnn
kI3pPkMFyS9gr8IvX898AXgR3cyX+My0Sw+E8qJHwtQGERO8PwfxxFiRL/9kWYOUTWXdi14uVJ5p
nUs23WpKfRosA/YUDoVe/Yu1HQiBPPUgwEZpugAvUlYCPvK1KUKDNU+r4vmDKRafhfkb0zUlT45Q
h5qyXuLyQ7hZe/8uT+vKIFDBkUAchmbcG7EEa9NGmYhAYBU1CbySIJ3jAjMVlJ5+zyhm3lGOdcZH
LcvvRda+Rzu4gSiAM3tD6P/ki7Hm+DRsEUAY2Y6RSr7DeTzQg57Uc5nKBelW/hL8O3cEtJ0Nv/LB
eClwkUIy4UDh54A79g+WLkdKxT8sGAYyNBL6cuBVHBSzIzhtJUk6nbjvaX6EoqHATd7RXzSeqK6L
J3MyVBOcXU4jn4cLAFzCH8UX9zH/U3K0qSUCPsLV4G+gJpz3CYo/a2dOkXql7ODT8RoJvUWC0nF4
waD9A1GaZ/krQy9Olrw1rwSfiT+ndyJsEaX+IgPkKe1jkq/+ALe9xp8wonc08/hPThhfg5+pdDh2
bdiYK0zzFckuvLMP0mZi6uEuvron6DdnAnwbGJ9Sq717qPZ5AFDBifVFH/IPmj3RGtM+oGpR2dP8
4UVAA4C0tIb4OHzElq2e3suMb/CMP91rcIpAqYGXOEEsNUYbMoBkzqg1C2lv+EgvTS31/E7MtM68
4sh+zqK6j78csCMjGBb8wCv41OQJGBGd2bRRLr2b124hvvhA8rF5AU7wxjyTAYngjSOqr2xaqZwn
03OmzzYx7pmPm0Fyo4k5XTq2Ba5NhVbv1DgcwxKHaHbBEja/AGV+uku51djRp0r5h2SYfJBU1EeL
4xbAmLx3RCQK5Esg7ImQUwsOTIyA8CmjQcVMkPcd/tVrbAFTbOLKgj4TIaC37zKMgmz2Mgw78syh
VoPHzTB6tyvegG/6OyHNxdlynn2TDQAtBU/jk6JJICyh5qBCPXAo2Hhdhs+YSwxQX1O/mPuapgPD
0HRYNYc9kSKvhyHvH+o7OyAFGsWhf3FfFNQsdu54zvuy2sWHxjaaHiNHbSIh5oOGeXBMCSo8cgRv
9B56lBgPyamwmGnRyhrB8v5cG9xAJq9A9ShCBNmzNTgKM3Uk5ClNGJOMkKR5ebrXY6zc5Urb9UrV
HgKsM7jcLbVPQ494dGV3iSQR7KKv1KvCeenp6yQe1I2ut9Zy7E1cOCKQ/8Bv1LdRxGeu5libxrd8
Tmjx40uVvmsrc5p2pzmpqX26lV3aU0iA0VqBoLeIENDFQ48pOpcpbqDFWtuUEm6RaYPBK1Zrk/my
556b0jK3bQZX1LSi6jMWqqVl+sI90bplXlPkBX3XXiukLI+Qw9a5bGIrFkvcJUqwl8CBMzcAv8ta
ZE5dsfrJx/EphWrx7kkVM2SCx9mW0TKQFMwZ/h4YShdXssEMjU4XxwoZ0q4SWb4xlEo5rNbCOg9C
5Zbl2X+/MmLabsvKB33NBojZXijuBV1tHyCJwaAjCdb3SFrpPfOLEQvPE8URxRGkh03fsqj8DYEp
bH4dkOA8o0+bz2HOIf49/S2fHqyKRDQ3Q2Xx97e/h1osItssquj//G1MrMEeI2hpfy/7e16ZFIDq
8G6lMhYh//jatYrCCZlqvyQGsMu5qg3rviwGvA9q7arogQFi4X+WUgtGHRfdMXHF7vj3k9Wn71wq
kQmP//f3Jtc3VpvU6E8YjKWn4b1p4NIiwcWe5+vBvWzAcFOcdFfS9L9V0EGq1cQSCSpjAjcb5jsN
xT9kqos5h1Au/37rM2Pem65wkwP46SNSCMhlGxBj4+IjVwP3vQsa5gE1xdzAq8NotqsXSBe5770g
VQuvhMb39zSk3rqgBARJfGNleYXugBcBSbieO9fqAmW2XL2lBZ2CQSvytSUxy+dlck8cyNRrowLB
D2GqfRhddEAzILinBTRyQ2aAe7oommsJp7+HoE5U5iRhVjY4E7adUV211Peu5Pt/v+hiWl/z3GIn
sshhlZpR6Soz1C1uBfG283CDaKJcPCkCPky4m5w1KVBXhSEVN69Q0WKJh0M1/RYgkc2cpSnt/v5z
DEWiZIkW1Kj36qpOvGBt4JaAA6tobuOyb5epaEbHAh0Ax2hV/VLGQMJBJbn3oEE/rglQfI0C+WRY
en9JY9ZMbTJXk7m5zoQXDhAQUr+pCrKip1bTjW1ep91LgVRuhG3xIXlDjdWkUjyAjkHM0cqh3wkh
Zyxy61yHSAbJhtUemyIyFgSgbK8per0ChUu2il4w/ywZxdoV+mg3RjB9hQLcw+0641xbkXHuUMFU
tTxftSm3fFEa7T0LkKkJGuPdaktjYZjysPz7NZUw8yBWbpIGmzlrlKtLEw3gErEcbv5+jSzfWjZD
+5355cOLUd8XFYWpjEyAORn30lvsI60ueB1zn25Pa4j1IqUiESQ5ygz2v4m4vvKBq1/PUNzt6KnD
khn/i6vzW1A2aM/WOWzcqCoPxvSQ6NjPjSYgWGrIbDHT3/QOsHL29z9JrGxVvww/cW1ZthrKLBFO
BtBKlX7Xtkq4i3unrpGRTaQR4kGbnuXYxDgrTwqQ3enHoPOPZQ5qiIwcnshFfvb99ifT/OjDsOCF
aLEioM6O4DOqARl2H/KNpjQeS0WB8S/8iT0aDNo6K8NT3CBJBTM7R6M7Hw4obnmItLmwTQIrRb8N
c5Eiw2bUa4Ly6geeBv07H4hsgdsgESb6SJu2TGx0Vv4Fz/lTDqT6JCsUSANySgu/KGFO4jB8Mq1z
Umbodk0PPVpNa9ekMK/CFvwTPYG/B7lHJECcHsyKxcc9C21aXwyQKw7VoKRLVIHavSsoIs1nw9yF
XnA1Is9dD7Ep7iq+0NackKTUEveymbubJEYgKINqjF1aCrUVcjcZljfeXKa/UWfT5d532jYIjj1e
5mKhiD+uXr90nHJJicDOaHYtA4SWbDGs0TOxPNrAbSqxOjVye0+FZNfX41LIoAt3YS/jMp8/I1R1
gNor8272WLxn1iCfEtZ2rON6mzRIlikozS6iShYZVrH8FQNZ8rZTRRGCfAmyPyTV1mV8UPULdaU3
1biUPOJgauDxy4XMvtADxaICsxK+/DUN/D0iIu5KcUf/+PcQSsE7dzxs2EYXzklFsti6if7dPfKh
77/binoSa8ThPGTGT+03iLGLsrFWLa3eq6oBEaLs9atoCGDRfSQtibTFNp8eePm27uWHWeTeLbdM
a6EJOE1Xfie8CVl7MGgdMrREULb8YJErYnwvrVzd+KWEVE/6qlohPITpAOtTk4aeZIG0xRtpa4t5
dyZAyquoqBUHrfvuPYmLc69I1OQ1wzsQegFbGQsdNb3b4yQpLuTM7zZjK3uH2gqvYip5b1UVLwdd
YabPAKshW9DuQ5CtoX3CcPBpG8pjDaovhJCNdVSk0qTLlpYmCht02sodsSBb5FotXMiCAH2CEKfp
NnoPh7zBphbx5jjEckpNg+5UupR/tVAKSNhI2mrwE6QvRVV4yxE2jyvvKvWcZ6+TuS9ZqRjcTbML
+9HUmNCwoAMko6htDQEiUJpwU9V5mhx0pgEgskmdXV3LTO0PfljjMDo9iJ0yHHRLvKZyOsmUfSRQ
bRPMI+IkV54aHvGrqtMtKBbcXn4h0TZh6V44nzCT26Zdaug7Kl5D2m24JiofYnLWsE7sMkbgAtoj
K3NMIFF5Bt6G0Xj9e8iQ5TdFMTwPXfIR+YwOVoLEMhu84IgQPnR7pd38/envoR8lVHgSTLGqodN3
fw/xSOwLJGSN/371vdJaJCUIuRdFOLW5+S2WqvTkif5/D4rfAPHiprcq09LdaqI2OleXm/w4lkxn
wMoF8cerd6l7dUqvLaapRCWkKJW4bxq93iuNGduBSG9PDWUZ8UNCmKnqPmLI7n8/wT4n4/WCldmZ
SE4VE9/fUqyFUDeQwvQGWQYljiYhM328GJUF19TQjvKYiJekyJt103fAgtN/IoGo2nrfCvMK9ZOt
LI8mlev04zhFo6wJ4cHlqmR7qqgfOkON1lVfKCu91M9SDLOnSg0Tot/gt4ggYnQpteiBxSODaoPn
iRtNyWnhu1Cp0nBH9sitG7nSVmRi+SG1YEyN7N6MNmLiuIMYMXolZosSsHZrZN06cPNoOwx6D2xu
JBDsaDKyefQog2pMqTECMXrKk0CeJlnz6ENZ2I5NjBW1Why8IV2Fnavss5a+cVQwCqDIg7qvxuy/
h6gSMW1yccgM/DHdCzXgRqW05jp1KQcEColAk4tVqcB9GkZX25IMIYjQkOCPbXWzLDP8ESCKNoxA
g+mYs1ilqs2qINv1UWCce7UIF4ES1FDA9aPS+Pk1iipMP3MvOnUF9lhyrqKHqQ6dtMSGg4FJUDGd
nJUxqDJbsB2p+5F4NMDhyMq9ONi9qqh7l7W9ViNKkdHLLbguurDsMCI4eJG8Ik366rwEHAl/8W72
P8XoFlHXG2gr9NYlZYfNR8bpAM58McAivT4Ouv+SDYyS3JgZHDbiddglu7rEvMaS4UnnzQp5x5SG
h35RQKZcdIardYbzN1I986aRl4IYaWy6S1mQr7mSMnH7xgVBdaAD/ZEV+oroHjO4WY7lb4tEDZyN
EciX3CmN9c/Qa7/yRqUXJ/VfY07zzgQXJR+VUCk9MLvDLHCqMwbcIH7M3Z2N2DP33VZq9BlAtvQe
A2lXJ8S962KZeD9JRxw9BuYtr15+9QrRcOgfTJs00S2UzljLxtItSC5ee5aDu8L2GivHsryYyc4y
3sgAcgg91BSMNE3QqAJtYUn++zesCPL3ycQgsKHcYk5MijCJmyTxAujSa5bktOB0NCpBaBK06ibs
gdqYkLXj7xOFTJlgOI5W0xhYW6bN4cWn8GstQdSyZxBMh0ZputqJCsJy1OFzfzJOApheI0QDCANk
NnxzEfWj2kxyLtatwQ4aHRpk/dA0Y85N2KBEogHv09lZ8Wr+UyBY7KPqyYuJDEmzNr95DhUjFXZ/
QWAB1YSknw3f5qu/kMGeQJTzrRIyWDLHq6kxj3ycFECv2lnykfk8JoVg+gvlAcIs5OXuxHujcQZE
oiONXuXnDNW7T9BybXA8ASnXHxBGPjCybcEOdhGK/Yj+BQzUoAURz4dv1BeYc2NF0VrbC/P+0m54
S+EH2mwy48j5thOZJJpblwaHEHzCZ6o2r2hvMaomwvJfdE9gITo5KNd1J94JtogJk5qfeAukyJga
XmU/+qm/dB6S1fQp5yM90GAilI6c//hivpKTsdT2/cq6eN68fMjv/SX7QUEAWikEkEnKxuZ89lhf
LzOEHEgV+aAIoDGSgIiXtCjTVTAXYK+AzsCFvGRLMH2k2GbQfb0NH+utPw/fyrgmw1b2LeCSGdoG
cy8piDkMrQFVrZmfQ7FBfsHuL/knva9Rx3PaHuJF9sQQ0h2VeWptdf+iIdlg0aWZD3yfdsUqMJin
mChgy04+tPJRZpKctQa/AYTMukruo2QaA8Us8JF6yaQmx4S9S7YtsObDFU42BHIUP6RFbJw99QT1
HB4UBMHQhsrNbjAPin0aruPfBplQGD9vcvrGtQkNGyYYq74JnCFZ0CRwI+T+sA9d58VLH0/tBhgS
vyjckD1vY8QO8lJSQQm0sLDLhsjCG2CuTli4tyOZyE0UmHSd+wxaA2qW6xany2yBx2sT313tBPca
Bt+F9A67LHQtYR7n/UXBo6IgImKjKJughdGeeS2rPsQoIabrqD666YL7gBsOQ1b5OsN4Ag8T/T7g
WDnLfgx12cufvXqcIlm/ZKlpkoN+ZEcY3vWw1oo5ty0TAuUBLgO3QP/F2scMFBF/ZB5x9oAfjgId
buSs4aR1rOTUpVx+ho6BCYf8psV7AbKL6PjlVkQvgOGde/mN8iILBJPyBuy5wrQCpHCD5YiX3RCd
yPOllD8s5emr67BweAILi+dr9PMyAx+bea9O14LbvaiXaXoYmKUPmfCx8kdWH5sAhg6TDkxeZvyo
86noFzcHA7e3wungk9HeC7eKxgjRTO5XKgaN9BFm8m8b4OU26yFIQdUy9rkw9+jaS86YbwLxKfH6
L4mOXLfQo7vqk33oJ4S2ouaIPGfHbeq+afpRkL9gzCMyTG4nIAWIAAyYOSPD/kOFwCE6yLb74RFh
8qCnR7Xm04gtos3jLjWh62d7/xrd8DBWQLU8JKq3Fb4h4TH4kNlDm20QbAxWXWpsWn0vfTXA0dgi
yP63mH3m8RmuKIctZDCnB80gLuysGd4q0WkVRzYdZP9LvL30j4Vo7br4NShbHKZ1n759B3eFvG3m
nesHliBiiLroMWvWcoGiiMG6FK/6bsS6vv3hTRhNyzK0+m619sF1z3t4HmcUKCOuYHzJsSVJP73k
4ooLITqTPGb5ItbWxlbZwfyL/UMbIn24L5vfVlL4Mu9Z9GW0P032aZVXLouqbDsJ/9Q14opFjDIM
V0mhBwBdhk4QjWjM+KqdANvKIA1iHM2auXfh0dw4m7gg49eOaA0SGXPGg3E0ljMkoIz3ODrH8VNH
M0FFkZQ28zkyn1r+TulX5CeXTmU787bZRzFs2vIK6ZIBCty3sbGO4kMS/DC0ra64gdtsVZPoDBd/
+CqNt0ZDQOBtxBxVP4EnmS5NFNwG8KFc6wUSkfexeCC734W0KPY9TkdsmA0akdMsuSTscmtbR3vW
fQFZYYBL5phH178AFNNQCj8NpgQ/2E50DNf2qoB+8cNQ18Zoy0Am+VqTLsrwk+rLHlZkhGnNZ5+t
UZxGtXPS3TS9nyDAG+ClNvYwLHE+ssg0sJD2Fzl7HLoN2D3htZBCFrJrekho5Z9Gf2FY2+mOcidi
iLTgBpWiuSSgwOXg9zbSpeQySKsMjHv/pT3GdkHOBzn6FD68kFmXufvGgaNbB4k1RiZTueIglorn
Xnxv8xcD8bqxFqR319r37S2vL3G0MiftWWgTswZ/SOO34nZG7PMjPPar+Au/IUJFgWYPlLJwlj64
iQTjTdS42j636GeDEIVrMwmS0r7v1gatHe3A5ePbJhgJXXyyS/VUyquidTL/O+5Qw4rP2gRazcue
BLB7aRCCLpa5IDnUoZGYxo4dplIWHQA9719kOyRSMAnm5jVbBnfkqyJM7OwFxoTCQ5KdEjSZxEdH
h4pWEBa5+TZkPuYi0zeaRNDg4cyZ8l5YOIC2Jxbnm+xvGvJG1rgHjQE1g4bZlnl0ID5y1t10Hnkb
+SpR889QZxBz5iRJSUPB0asNjotBTCmhr0Ud5swOnNVj2q3fDP2ma9dIiRcklz1uuE7/hfugr+9r
dTXcMGFgykcbdiE2cdBpapT2GAMlTtqEtAQ7SxOFB9rN1YhrXtie5OBs9b+K5FQQe7gxq+AZtqGt
afdYPoQtNlCOSAotdPRLwCPYjdjUqQzyRaIfOIumx+TipukwpVtm1UfTrQJsJQmXlp3BCGIkUH4O
yiZA4LM9LjzXBIm9a81JDcp5xoylzseSxzfDr9dev0pc7skK0QX3lNY7P3txtckTcX2aFbcF/r2R
hblEN5P0bp6hnoMPRYTbb4qeR7sz4BrG1irz1lPVI6qTICL7xSEcethCOuPB2JrkRxi07iNSICPW
TCIxt9JvjITNAJteT1h5NP0jNhaUeJDleArirWyTZY4ojpAvExhHafQs5bPHIHoM3dVKZ/Qq9rS2
EYBJbrJ2lbMrk08zZrzRH/hVhR9ZP8mMKVJ9Ns+svpjR1c2HmfKENiNiqupBe+mTYyrsjegixh5G
5+jw5aJtQkcOEEgQmAE3vK0/bDPUJlXaXJksOCOg10hLKYP6kapf4g8gSvNRoQk1a6/DfvxKbsmP
f2UYjN1afS8HW16XW8vR7XrFoM8MkS1nOPRrY9Edik34tLbwHW70tlyVKpf0c6Y8EP/SuMPJJXCF
hbMYLoyH9tX9cDW0R83s7n5cjY/wGAq2+dOizkTeudYW7XqkGmdMA0HedU7DCX5XNOuRWG8XvbaM
OieWHf/aP3osoik+sW6spmSfsV9T2hrKis1RF1YmSaBqJ/uULMt0dPZ0c8E65WezXXkRToELhHf9
5iC2axJgsh1NRTDGRgY/r1gZM0o1F2QUrnyPY9WKe85y8PQiNcSe2iIKDjZ5oMpcUujoEVV4+J7r
SwH3NGHuI4iAZLi8RdzbkB0BvhyxC5Z+fMiCjUfcyAkV02MRnQjIFlx5XMYY8JEWprAs2hV+Dogj
+wtWyYhOezUNQkKebrolOS9QBXpn1PAZg0okieMe8rhYrEZjQaTURGSwtzwNOzB23Sq7ocJBv4Bh
cmYLEKKSygUcXmZMIb2q1PbiPlOdpHLISYWBPfym4oEobUQVJ+ql7m4QOIbwYjD0TUMOSKKUj+jZ
v4tXcEgR+TcEj5+weAdMgnBroT2+p5bwue5QBsHcYFHBY9QY0l8L5FXdnkvI1st/kTWFDUINcy8G
jpxyX0QkWjIdSJK8jT+rEHWYM9TNjywiMhGGGKUHXi0YKlZccnPnG0cf8Tv6yWw8ZrrUGK8lmObv
KMNpWD+YdozhDco03xzR2Ha35IO6jkXdf1GD4zJu0icIEWCaC3fTn9HvTPA98myqMyBxZBz4C4I6
DHUjggDKSfVQVSsIfoxLwTHw/1ghcIdgN8MjqjUGn2wqrqk6tBAHmJGTcw0SbyUxv5U76v+ydF7L
baPLFn4iVCGHW5GIBKOoeINSMiKR89OfD7PP1IzK1tiSSAD9d69eodzNKCembdTiOzM8MSxqNxA9
3hFDJKNpL5K6F8pfeMCmxLp9KatjQhb5F5PDSlJUfIiEk9kTLkMeCeIINK/bv6playGNjYn0CLoo
DlIxEoDtsRN1js5dpF8kop0H/FLI5NmPmKfvOY9IzBTxIQQTnXbc2xXAV0r7hQR+n5LTWTo4qTfc
3gKpxrs+owgjnUe+glv9EzUUpIaPt1bakWmLAzvttFDRU9mIRMlkaYQbLtY8a1aEfmEX0y4oT+Zv
+d1IB/1D01yONOObksPDYX1zqHPMrZApkJ186V+Ug/YS/VtYY2EBxxg5uAY+H3ik4/8/7QvoQ0jX
uIMRS8L72LiXT/29vqz+xJrPsQ7d55o5Q47JxI4TFSb4V1HuTL5cDfK2RTrkByy4R+il4Efug/Cr
xs4Lu5t9rgKdsAbIEKNE2veYH2z2DDuiEkUaq2fhmwMJCIw5iUyDmRg6OswsRkoAARAMgid5T3Od
vYtHTUBlvCcYluM0n8LxrKR74Q0oWhP3E66aKpaV8ICeyl+k+z2Yrult+zQSi8QdimYaXXT0hfKE
98CE0LVy42zH3045wcd9iSRuYwna1ScPiZzbzUvzx3zKAkyhtpHghEymggC2izlSoSOYrCTtxLzW
GNI1LoWHOQTDxB4Vb/s8CP9Mkqg1t133ItqRjsICougkmitTkP74nICzeHZYJTrxXV3ta0BJwnZp
Cms3Ij+7DCyiJUXmz60OsZWjCGnl1p0hGJq59SI2SZ2/9AFUWXVw1cKRkz3sQHARSG5i9DWYPk8b
vJq7ENldsTk8QbSD6BZZX4jWYdTgcokBFUpKnIKBmZAfbNN262GYQQnjDBdnB+fGXgiVLKAytqqz
zPAg3VIINxlO7mC7IIvOAwwysyu432CJ3O4ISwbMGhB/PFFGsZMbtA9R5kwbmSx8SQ6g12gTbdr2
8LNDR06K1YwQvZVysMm9f/ghgbAjZDcboORqq5/JwWKdiYpW+b6bDwjNjcNQH00HPNaNLqTR5VXE
cNmsM6ajOS7fUrBKV8IR88UBM8AK+UFvR43F2WUfy4RdeWiC9hW0LWUHQgYXSMkDNf5qCoeSBR0I
d2Q4a2XuVdgo0wby/gBwLnZKYvMD876n5czM2ShPVe6kmc31my4ARmjK6LCpRzTD6geuo78iRwck
aS5xBHERbJLb50P9iP+oWHwWrgR9NqdlE3vkP1BMKCOwl7+pcowjQrszDduEiY3WEg3ANf3Mnpu/
4W+aPOW7ORKI0J5pU3jur71w5/06GIfxbBy08EGbYgtATMT00bId5vt0k0KVUNpdd8uNXenUz8Z3
6ZBd5s0eUnZAGdOvcpu+S3pLPyl6haO8EVZ+zM7NEY90TnJ/fEvO+mUzVGVt/Ad8A8+Ntyu967m5
H+QrdpcQ1wbXOlcPTPdcNQ9EySW/buaqGF4LM7MFlHkSzjqYIfP9v3RmQKCrdIhGjGCXN7u2s3v4
0XDxcOMqSY7DXHwjBisJEcS7SYT3bPcuqqK2uBj6rkcq/4mi7oGYD2sRCaEI8P2lb31TO2jmS4Ln
EXbWSESQ7No0e4KyM6A+FcBHpeomPBg5HGRUx/tV/+yVr2g88kznzBlAZluivIfiv/l7fNLdUbgG
KgMQKVzHlbxMV5DpHHci9HbNFiCRD+6M5Evey/DusGbGIhSBDy9BdXvDbtW9wt7DQo1lS9IhQqKF
zyB9L81OtYkvJhoVQjMTZwWA4DT5YJUDBeVBrwr/gjBOSLD/cpZkIqBoACVF3GiuE/vGnYLEJCaX
+5mixf69EHAP25zKVA7I6FCJB7H7kMTNxkxVILV7Aq6TK2kmHiZt5G9C+AMbw+YbwGezPoOnBgjw
EznFG8BTBM+Tms0ROXnW6ICjbIf/dtuSLmyLOZQNdNlkTBOwQqNMPMCOno+zquNmra7VFe7QS3Wb
oewJtjYf5phj6Dybfp2AtT4pP+LCYne38Hg+6DWe9E+0Se0Pc0lh4Qa4i/+179ExwVIRez6olMxO
JsYxvrnYDH45JHmkp+ib4DEivechhXCGCwdweX1brR/jhsUPJ3JPVggHLllnNA6A23+Rz/PGWKp/
MMbyb//NmUx7hP7TgszRPzXXibPv+UGXA3q949tUfdj9S2V8kJ5QMjRyoOoH7GBqITA4QBEsMC1z
+3JzkOUH0w2Zt9+c8lt2GcPWLy/jpX+mbwde4D3rUCuBlX0wVpuAucABH+33pmY/DR8LShZrk8H/
z/iDy8EWGfATf/Dsn/JZwP34NF6EV/WXBqz+rv60b3Zc7xyRhCuBv4jxbvqUAKitQ0urK9rmyjP0
xKGL3ccb3fSggSdj8nVkEaBggUEPhRcImQUdRCuAMy95JvHjVP00P5TK5T29Gy5UYHiFrCi6cHz9
n40LHD4tqO5GgKD0Pr/GH+uruO93dRBXR+OP1ENoQIpd4Ev0K73CEYYADWt9tfN7/6r/sG3ibKIO
Q0alE86gTZ/Xqw7cx0NGVOBT7KZHBtnVAFQ5yR/0e8U3mIf+23sSCCdGlqS/Jg5vWvrCB/3SfyfP
jExbH4jsx9NUz6ooS+w0yVKGW7BbqBi62yFUn5+GF6neb2X0Wf4jSvJV/q9LwrOtYquiM1fuqVkZ
bHuCRqEOs9qwniZ+xv+e7v9HMyHUw2NCyxFk6T7CdJ6oq50WKmHx0V6wUQFTK3+1xKVrwlCFRpv6
MSHuZsID66z34NcjwxI9wnBiWErp42gSEYUhC/7mSnQcCQiEuDZcTAAXFiMvTHKMdDT61GleLK9E
656ZAXgpOs0Uvq0km457ZUT5t6MX+9JY3I2wK3fqymx1ttp9eaFjWl55rQlqMHA5/DMYBnaPG78h
fVlI7OZErKLCuYyzY0pIIFG7GK/sxH8NtFB2VPhzrfiQ7QAOWwzxRX9DBxAieANSO2QPvVN+8OpF
WKv1U/+7nNSXoXuZQGU3CcfWD25PmWwbjW2pHstiiuvwIv5tLS2gCoQr4C90KeBeQIVRCJuJOzhp
4HRuL1AhRRfl+h/9ZkqzTndZ71ktUZoYciJOW96Y5r+B57s4Dy/1eQXCaHf5IT6Ul/6O6RbUVMx0
oAJjLKg/RUw+llvfRfT/7XHBE3p9K8gZsjZIY8Vpu7fXh5Moe/pgFdJ//FRfCtZJT8o+99iEWo75
Kt2BtrOf6JVp/LLe1RcYkwL33J/xzUVa9B0lc/rjl4r41MV+HYdD7HMvJrS4KF7MECZVk7tatKcM
dQxyqq9CzUSdxysB88dNH4PaZxrv7L394FZrL9O8L/CPRogQjvfVX44PL/WmV/VfjYQEDiDS9dyP
y33NjhVC8DufwMSKc5etA9UEMeaTKbkcjzrIklP4S3zk6Cp97YcCqiGMeAezp8wCYVFaOdU54fhF
A0v9p/oSfuLb6gyvwpmbQ8KlzB/D7PI4UQHLu/xveh2+Whx/0L7wpv2TYSSAMm9v+7alDxYCB8Bf
eBl3GXEL26pfwDFGTWV0Wep5y6n40F+ZYmQcUUWn/+XKZwqDaH8xv7DV5HbgrTBf2xpV2O4Rbzfu
NgsgaSE3N1i+2svo1x/LSiVvXgAwMwB9JO5cBpyFnepHO2bbslLjGfWy721J/KvjovPXAcFwJVh/
ti6TN4ZiBGRxrm6VBUcUoBtEUfgxg8pQzIE7UBC+ARhz6wIKD1dODLimJe0VMxMynA/xtbxb7+nt
vyUIeDgtIdRwaOeB9EOeesyDF9kt9e5bu0OD0cH4sBadcArHFmjfvDWI+p46xUs4VN8Q8aHK0wGA
R4ePChl42EkDEWq7rQ/idDuhzTQUeoNNI54zmmQ2FkFbxCeQ4x7BZ8cearTRXwrI/dglipv0EiMO
/hJCTpkv3R1++eZTSmBh8ZsRNdtcI4h90JVfY7wa+h243Ad79mn7tYk66meVCQblac1nJC1bsaP1
hKTJ1RhO9Uf7wVk6vIDgPP4AerPuQF1n06jAwhztpt9XYBBo04wnVtTNeAcx+2aXJpqhiTMxjhZc
snLfFT4pwQaGUuAxkNG/VNzZXydCajSoqwHRXI85zIxQSw8PPYAUgyuyjjo+Izse4S70hEP+QL94
gJDRreeCK0KbT2A3Yn3RT9YD7EzF8ozeq9N9XNkPgCAVUj33+0GcoXm4GIWKacCPstX6m4V9ITZh
nTd2vigHA+DqZtPu6tqhb4m7uSjpS7Qe8xyX950OqNHdTGyTCl4CRjJsDZ/gsT/QFuYOn6HTS/FD
UFih78felqD8Qxkpr9XqyjNzNwKoPcO0zspz3Jtf3FxTCrZjNyTt5gT2efnqF8bLJLoz8yKdAsqb
FqOPgyTthwe3MW8ywS47mqi4wUcI5Gt7aFs83ykTBn4MjhW7Mt0LAZu9H/Flb+sdTISK3TDQr1tM
HWfwCslienwpCCBHhpxsR6P32dy6+Loq3Aybe/CuEXH2cOLijfejdDd0vrdLfBawuphs1nc01xx0
Kq4E2SuIB5c63ryl91sLMkQEO7JNWzSS6hBDJTn9VlpbhByuouo38XKQrNZl3yfpH53uQRTdy8Xs
lj0RaSzaHkCyOf9ldX+o8l8D7eQDtwqYOkSaWcdRas9JNAVteSQI/W+10pOeJScSioOWlYHZIEjn
jyOFJltizNXjuIy2/GCRpq6vLaGaPf/hNpmWBuLKv8HAVQOpBG+SqT2rtYCKsTg8VlfkUk329r9T
cKi5NSC3fpXCnb+zdhxmSIss9bSVjSjd5cNnm5o0wdlLhxMgtsAOkWgxKh/Se6bBIgJA9ETd2G/c
CcbCTdgpQd1xV5UFuMdHsVUPanFbkh8JQexIe2HwOMes9xSSwKfqsCj5cTJpdDtAhZSCLWhHi+O+
mZuN2SH6xgIOrEkUJGv8N1Zji5nJIFLggkaULxbjVaFa9+6honFTTrVJoWKY1+XulRXpSODr0EOM
yPsUPQMaHkwDlGq5JNBlmeVakKcstac1w0AS+5UMKBqleqxIu1FgIGw7un2zLUanroH4cj2Yiu7a
FoRcp6APTTkDGyquziQVSfGtiYhJLn6SMYv8PkcmhCI0YvIQBdmpO4xnE37+YCF3nVF2itpT88iv
REtixTojejwLOj5dU9dFd0vMA33OL8pS1nvJciS6xq8YJijYawBsyoCTkD5mJLMzqxKVPl5mHwKT
XZmCL7e4IOjt5s9do/xviv6+YIaepcNlqUKYgE65YJEmFeclQ0NK8M6iQkEDvm2lmy6LbqXo3DdI
BJ9k4a9Vv9LESyLoVMeec2BQ3nqS9YikFm8xhhCcOki7cA/SuGPJeZAP4AtNcTOigzl+rOK3lN0L
6Xk61mYQVV9w4gY4c5lw6Jb3nEpTVH+qCsV9b7VhV+6Ki4oOVfIpcozHdCWMeNh3sE5GPgtQh6tz
6Y0PaOk+PJAF/jf6QgAW1BWHbjzq6SWlR+F4Ubx8MzOwAZ6RLsipFwG1grCCTcOlPpmiRwvI5Kp0
e4OBt6CrAmcClF5ZMvtJj5NKGC/3Rnht2bR2DBp+9yBgzBVhOIveAmIkHlvT1zEsn/YD/B850EGT
F+s5FS6JiZ/nSE2GPY3pdnXpQdgjtGRURChd2OStCB8HpcQxMIK4gXwJiBJSDRuSfVX8yPNdeVyV
bXtXoyjW3VU/P5ADN+xcnaqwS6TGQhyyU5+oT5r/KL8FkkfMa2IEC5fBYC4iDJnlbzdBhgEOdB/R
q9YCjyaM6cdOescBed5lghu3rLmeS8vHmJuI9Sx2reW0kctnO0XJuECKY7Hk1OIhTnA3NM4r7CHe
HutqibcxD6dHRi/cs8QXppNRJgCeMrKa/JxK3bLXZOGjaDXPBLVzZottmVfE1ASSDX1duWe9R3Mr
iufywRDU+4oaVoTdm08JWvLEptnNK5dHM4aT6K33/qKI4Yx3UWETy86kJC5X/GLlOhxVmPMICH1F
RCi4SwaPc96kmWTenUO+zrxPb/zW6oOsvRftHUg279n4wEa5649gtbxJccWVKKibPPlafxjRkcsH
1rZS5a+Y0WHo0O2bm0RvKWFVdhtWb7DX2Jb6XfogreXc5Vc8kkbleWCANxoGGPp9vTNeSMQkg31g
lzZnWDlZQ0DHqQErrTzHStX7bAiheRf5mXbb5Juzzm9dhdtuOChJ+FBcRd47o+WmuT/GrIqgjwW5
flCI1o6PWn1X82ddezc78pcPHO1zeW648eT1OOTBaJ3FgNsR9YUMlIH3UfolKCGJi9rgRnJQC8eq
wK7aE4jT6Zza8pfo1BReJXOTeCa4QusUiyORjmq67XTI0rCQ9ubD0wy3y0gncWKJAQESME1VA74k
munP/I5wiGdTlF9yNGVKwOM2NafE8hpyqDgJaHWwVpLDFpNh6d5hcy5djTQsDS+Buu6AlcQKk2Sk
sw7JB/oauL2DLsWn3FxuAmSM/nnkrmdxCS3J3KNx22cD941fVh+G4cfy/YENYUf44i4jFk3S/b65
alEgL1g/X5OKFfCubYW3UrJeq+ti2go8OOwwFVskfQqLPuZsYERIiKtv6ljUeWke1NYZiv50GMzn
WgqrwbFKlgdevO0jzptdW7bcZHW5i0QhS/wDrxK3C/M7irXrg+jo0bWwKGN3zjoCjGjfKCx8fPgG
+ezNqEVHxJqzRyWHBdoVrObuM8eFBReGbZ6jUxTRf4NHFx4kg1UIOtG3IEkR49oRelDgWPqhDMTd
499h/iOLVO7COgI7PEK7FWTwSzKPM1+K7RqyJ/S5gIvH56n/Nntn7iNj5Cjqqh+LDEpXh3uVZ8lK
GjQsa8urITIuQONPYH2p4ej68zg8U9TX1qXSGnoA42BjWE2esYS9foz1N9G4QAieUEZo/lp7fJzZ
YzA6J9nTGr2w2FtxtzA9gwDA5jjOb1b+2b2K63kUjqkSSOIpM27pIxCFU0Z2sugkmODqJ2E8SU2g
oU6hAcQynNHzJz2otuHwsKe9kyXuVmMQxDSnhZVEdYj0QykETfMai56VvlQxxQdzqckiPhtTIbz7
4mOfvQh0++v8XM7Paf07Iz6tpMY+quVf3Qfl1hXHyS6bD4RIK6YvCpcH1Fn0qeQMEOlwILlxsU5j
Z0NVqnuX7MwE1qCsHIfEURUf/lLiRNiMK+dmwpSlaRg8JXG9GOJw1DLl2gSScUxxpiIDjD76MZ2J
3ilVBBzQ+r2+e6Z0s3C1HlDa5z/CZa3/TgjwMg5o0Jq1OCql31OwqIswwiq7kbwoQEyOJx+uM/xN
BxnFAiKRFn6b7g0CrdjmN6yIyTlhF4Gt8nMpfEg9nDOP229RaFmujwUr2lCw3GwkQ8slN1LC8MSM
3h7iUWJVnQcTMlkmsEF7761jtfrG+GYB9FkNS1O7Wo9qFlSyJySH6E+XFi8xhaOJE2Z2q5eDmBx5
GyMWs9azIIfK9CYs8DzcV1UM6EXWzuZeXNurpP1qLCJ8s8DWNMwtpDUuNdkwbyRsiins95AiU6ug
qVBUENs6XenKGDGUeGUaK4h+y8EaEIxsEbag2Vlvg/hSVOX/ziK+9joElGb4TvniEbvaNOBfdH8v
LOM6402K4OTYUsp5gXGZC8ARsZWkaGb8IOXjUzN8k8G/RsfwBGuHOZY5mFHPiPmD6Pv8JfkoXqrs
rD0oG11XwUuIcvKj690nkFjHYLe6kEMU9uywCmGL4sef23R8d2QFcG0S9ubM9YPiKLBQ0Gaymuuu
E04Jj7DqvjLATbzoQeQ2Q3uN7aPdWASxOXX5jmewkZ3b7GyI3w/9YrIhw72NxVoNKDWut6aM97rw
W+sAo40bZa/LRNoJ3IQ0WA+RjISbB6ss7jPNxXSch5NgfGqoM40zOh5w/w4RUy6fRx0/J/+hXieU
aua2RolvE04gsRuz3qvuFm+U4OvZNRu9BgXR25QxZRXvHQZrPemyLNBFrXDreL2WCearI7ILbRQ+
et8MKrZMSsA+eIFLpQkv0vA2XFsgWbDmtThnw9s20GQCQB18A/kw4PH/t8TPRe3N4C/z+ku7VEYO
0jmauZLY9viOykQqQmUzc7lpamjWh1gNuBBV+s5EvxQoDI/gosxM27hWa7geORh5srhHrtKMt6re
bd3XWW3Z9EIxb6MNmlsJUFNR+7scICKm0NRajo5hZxl+a3gzJcY0mFe3rLvTorOXw9SYJcRsnVn9
KOfMeipngoRuo3JLrbdxcuXGQY8bcUUosR9ZFmpSaAC4KaGOpMgu45RlCGHpeqBjSVMoX3p5S1aM
MSsW2Mpbg98MGxA4buyHodZw2EUm3eo7RNhu92hDrXNjSOesDG9r/CpkjtLS7TqD9aql97WydflU
D69d5BWqqw4+rIexcZmBpNERk0CvoQ17rNeRHQKHxorbo30Buv2qPwBI2mdi1ut9mSM9gCj4ylZB
+2Z9X+l7duHjffjv2TdgHfVuBumF3QtF08hwB9S9AhReYoyiG1SxnYm+Bwu/UClQU4xZB7hEg5j/
VcEo74AjGJ0X88IwAjqysPTEePkCkAxjhMtRImsA7oMs32ICtSEcZCOMPKPqMTkm2gWgRus+qDdj
zMTgCtPzAArH+nOSo69HPH2aMS6YwLOd+lHBW0+ID1ONw8Y8w59U5xYdJD8r4AveBvnDUm8rYC42
AtP4oj0+lJkF8T8+xZ0AVkl3AzYyVaTdXgvspFgTS9eZ5YEFtD1EJfqB5Fgsb4Xl8/jAKZSrQ00t
KnGTEpRXCytmOrPegfiw9T8iToTYVQBr4SPNfpQVtrkTkHTIQQxzHgjyrCYBaQKadiywV6U57Q4I
7fLpCjlqmgOT/MDH+2P2GTVAtkpxXyXeZNiyHpbja7ktCNB3TWE7hap8Sox7b10Uw9FIE/klBYSu
2xUgq0f3ar7iV/udbW5HtT0OTEab+UXM5hptiAoofrAyRrdAEX2sW6LBfXQ1FnEvRARbqY/mvdSC
DPygdocR3e93oZEo7OUkosOJYKhlV1edVf1dUf50nfnyK8F5QsDk4Ag2pS1IqF66BwPGvoecatmt
6s3mlbonKs9i/aIbIZRdhKuPnLf0Vi0EZNtJHSTZXRDxkvHgNOs0UHMgRt6YOFD2V6ZH7ORBDcD3
dI5Yh+v3EP0xCtTMn+c3+s2lD/kZGAulmS7juMiMOiemA1EKptVP4+P0AKqxCeK0oP+WsYuQBvkR
z+deVpg0ztnk91RgUTtG1r7DkK7cA56ShFMtJv7vWLROZIzBZ5Ib2JUHeQitzmPV2w1hsh3JNitt
XYLO5zxIJGm9tvU6xmK6NtAYhdk2UOWrWV9GIjZGMnc2TDqJXK09mv232YDSdquvzAnER7+YDyBa
l7Y5DtJ2+JrXSr53fKkuMAx3Fq4Zq1nDZKGlpaeV1ZDSXDv2qtPD6xpnMN606ZRaB4rqgJBPeEnH
cGhO9B/Me2p0EnPUs+GIzWW6y+jnCMGQPGcegodgd0QJT4cigmntIvKsQFfaZPVHsGV6eTCZXF9/
8tJ87WV2uVKRBp8ilqAK+1bGaDgG4mke3wWMxFZWwzAUlsYZzd+uCVnQQNaVsO5aQsXAfYswjsMD
enT0WmvnmBOxukFnmGTHqm2oMMt4fcwuv4izS020YPc8T5RtSoqV3y31PMTPKWy15BfO6jQe58f7
OLExYFonHRRaj9G6S+rpmrONVa3XW2fgQzgEY33NIro8ajPLzVJe94Z6q4avCa2AYo+Ca8p4intr
eprUT924iqU/S4cy9jA5XJildWoxo6ENSy79a+bFFS1m2Lz/lr8i2e3xYR/CR/+zFJ4knNkMQQqo
po0uZJjO1J8Lhb4m0CNPt9jxVi8Nd3/mOMC3SsTMgYWnO6twtagcbld4Wux2/wEdWWJr0HIYhoSw
hUy5li/0OX16kOMPQ92jisH38JS3bwndhnZR9HCjFGQVNGf4lDxr4mY7018aCkqrg5tDfNdPCfIH
42jFYZsc1u44dtc645l8PPUsErX0RkvICI/6QuTcSz5yhMLRCLyc/I2s/8A8ZOWwFG7WnGMSPvpv
TSMoOt6mS5qyInJXYa8vbrb8DtOHlt8lrtAGkQgHppW1uC5xoEENAvAvw0U8WA/w8kscefN8LiNy
N/Zl6zTsViWyy4Dp961+HJtgo4DVLqvEPD3quCpRldflbbVetM5OcA2zSx6cx78+fZHzZwP2cDR9
YqJQToeNcAjWHoWxWBMwi6WLiotOpz/tC9NrYcrAFBLsFO8iqEoqfxgAyX009rUT8uNgipcVqrYS
RIJtiKch53TiUuEBzGExb5KFnKRvlnWZC1+d31LZNkiBeDvN44sLlJpALwI2ilVyrEp7gJ+AERgo
0X88THTcEV+qaeifGpjt3jCfpPyfxE6ttw5pAgcxPWjWh16xQ0lzOwHSNljdWIXsxdGrkV8N6aUS
Nl5TuX5mfUXViVgFaEwVBhyMUNY9pf8tjavZn5Pcked9yZ0QCyyqo/8wrCU0mmcDwtuDfZtS/Ism
lphpmKRnMQ706WMmTUZ8zhpvy+1bf1Nc/bApQY6GK7IYwrOna5n+QE/YYCr0vig29UMdNnihrhJC
f8yNpv9AEe9BCujEul/0h+FFxrBsrxrERnmIhnUMjmRzwXawE/GYxfgnlWSmKlbdBVIQ0ObHdMuY
lST9K4Zj2KUBi/whd/uWHvcwVGErsYVkC5AYIPagupCrU0hxOVcaV/ajUR8NdJ49NJsSIphksy/b
1epztqD7DiwEWcjUunPTn3oApQcHmm8ZbvWwNW5FfI2s3XQDAUznY2yFqA+6yYbi+Ch8liRd5zxI
M1nsNWIc3ItbeJp41RpuceyTa0z9OPkVFOzfFbSxCHu6ilMnenzTCJbmTW9/E5ZuDGYAFevopnRy
j7Ag9qn9i7pXmltjgE70DkKUqGFdn6vq0PfBUUDzTt/kVKnftWFRhg0edZ2XDxg1o10x3uu2Dapl
mwfj/t5ZID5QIrHy1HqUsOeo8DqLZID3RHyGBCsJL2aM+iTU4IU3b2V/UkdfzNxC9UXlgPagEM59
/qJHJwPPtyEEplriu2F6qwIx97CQoCt7+oz66L50gbQep8ZDb8kdTfeKOo4eyKrYnYc1xjsaQ+6x
WQPJgjvpmYmn4T+pvw3KtioBgut5dhJ04MigcUNCgwYZLUjNZ1X25hT9rLdUQfM2RreOF2taB2vw
CMEwgXcWvImvo0FN8WIPEkLbs0zY96YXiV5jwiIGM7lIyGbb9aRi3RAB/v+MNAXpEOrQEFdnXEhN
c/PYYUMFsA+myYMCOxSqXJP48E3BYBrJXzfzQTeKThXTS0GunQ17GJRgnV4n9dQYIUrIsvQNxZfS
M5+BZc8GStLdDCIXt2n+NUZ0+8fB2gnsimEL+fGCuNqjk2ljENAN/p0n2puggvqceRmDtRxwQuQN
gjrgOoyhnK7iXnH6xxVKaTXa+ezqZShmBzQnSXnsPiMw+c5laGctGS1+Wu0n0xnE7y4j5SqUjDA2
nTRxwItb7PY57Qc3ZbM67/uJjGUfgqwSH1gCGrAhWG+iJ/UVw1tWr5DDZHHaDoDRfbSOiOEZmEGE
+NJZl8OkXkWQzBEy3owK5qAIx3mDHtyIFLnt/fJKZjR8ishhfNIqp99CyO1yvpYl7h2g1FeVFQ6X
r1kVP9sL2ie6LlYQxOIM0evjk607jxaaNStxackyi46NOZFjmNXpuSHI2LxO+qeVuYQ7TsOJNBvc
mTFp7MXyWJaE6/JMi0PIDmootn3tUgTl6qyDC/eKvdISmP2+Xm9Ce1AwIdaHo1R60hyqEHcHxCxP
SO0IBbWNwYXxFa9nzpG4/lUYb5rpZUy+dPkaNa8kPc4adSIY4wN9Uqo70vAOca2pT7LmQLxO4gPv
DiBPknLPhzXhVvg7PQBlz9PyknLWYzGtQEV10sKGGBIh+OLHEZ4ctqPsSDP92GlvWe2l04eJI3dE
QEHpiSnz2UFqQxEvueUzn5+FxmEuYLjQ8DhIGAGu1rbvPKPfU6j/KO3wXW32VcqY7Am1pybPdfU+
tV/YetQMwr3jROrVnH3wf7Yy3MXgpdJ60PLQWU2WB3YNR0N08wGe3nAvATfGEu9M+UL0JvxJDQpr
MhMPkcrxV9xOo1dP9zyL0BgsjArkaI6leUyxrFxtyku2OsxTjFH6snv8k5X8RcnPluY7s3zLqc0Y
pqSuMG7Tc/E7vO7bn5zLT8AK1sxGOAwnRT3t8YiOFE7NjIrZgHc8cplHZpJe1BEJV2VACFpK6V9h
+jBKUtFusuNkAcw48HQsdQdtHrwKnqKJBhZ0dgHOtKtlr2DPH+8r69Q3x77iqNhH4nEiH3F9pvGD
xTLCV4kPbXzCU0jgztIdkFEtPpWDx9dfEh8u/AAyOzmT4sCT0HunUVxuJog5zBZ54al9OEXPQ31q
LbcHXIdD+oqOK1UcVB2pFS7aKbNoMW7yCIvXJbEAdTWczWk6wHPO5bDWDux0vXFBCXFaZWgU6WXO
7mJGVMk/lJOmvH3jmrhXfm4BTe5Pof8uyn1aob0C1fpKc2xnNj8uzCDFpLa6PGgj/pVfrIjRD5TJ
fj+jqMYZh1BdMh5rN0O88KJA3UmEIcimXZExVwWN4psqzz4pAgBQsPs1EUIp/AflYSLMmKpQMn9Q
VrDpV8AM5hVKQigubKve55YCD6JuORYcTAH4ZI9mqyQQINP+VUOoQlDQ/iScC435gM1LQ+IP210S
JTZHewSamPXvBvUoKuecJ7c9GMPxse6LeScaQVkwhfNMkDZd/QI7G91OXUAJXDgpRXFH/EbnxujJ
fsMy4H+w+A301eOac/jWSgh6Ap/P6q4R5HkmPfyV0e3iG5ntYe7ibU52QgUmjNbJdIzUZYstqmiX
Qm43YDlVdaqWqxkI3T7nqYBcAQJIRkHMHwjoH0GGFF4ei4cnBiAIeVuHAYXD0mHsOqK6cVk2pjCR
IFuRU/019uqYM3E1bJYg+vwzmE5vfKtmFJYqYyIRXv/H0Xn1OIqtUfQXIZHDqw0Yg2O58guq1OSc
+fWzGN3Rle5cdXe1Ded8Ye+1Dbo6hacrbe5qZ33kQ0P1g3RXJHHbYQLTJcd18IzpcE9W4E9cuEzd
eqrrA3N9CWErd/EJuVeKPQe74KYgcsILWqPp31haCBYjGS0eI6kVvHWhf60zC7s7JRTjx1RwR5ZO
gq8SNovPBwDs8t6nnIT+qt9yxlbkQaxNc6wJxaJNpjJ0JNPFTKEDNmAau00Dd+0vyrXsKypYSdE+
8LMCTz22TGAU4Wcg2wCMKeLRX4ZoM5biGju07ot0cVDXN+2g1p2X4VuXzmqNFhEJflU5M0DX1W7T
PfRiOUKrMhwx7eBWw9IJz8hFDYjec46e8hwtASMRj/JJlc/9TDp55ObzDT+LgGg2vw/SO9LS+Rtn
D7hXrIsEIeQ0ypHlSe3PQGgQY4HFw5eul8ReXOf0ulm5EibZUBgOzPGQTLLhcwz5le8DkYT1HhEc
zsxTOiviTQiRqN2T3ANplaxkBzPKpflEE4nvvUfVS57mKZG8AqEnCj/E9T96bmsNkA67sGyztGMZ
qeFZ4YTNtpU2Ky7ss/o/RD8CieTEW9bOiplKCgiV0f1SCqznCSq2Ajabt19doX2RmOjVxcmQWTHA
8g1YPLaoBwQvndloU5BcahDziszE56xUV3osCegNxGBK118aXWKQdozJqgWzyGkVSZNyIMObjQM+
HBy+/g3FtH2BAb+glWCVorY3sXdFPAssl5hZAeqI3CF36AmzDENgDFvHSxt8rwclP/fLqSKbD5p9
FyDHI4GTSQMevu5ImcBKykRShY1NPozKiSuGz1v+6u689FrljezsMzakLPHIICeMeEfJF4kHVg9p
6abKjarUTP5q/WoqbtsfKYKxx1WvXYxxkC3KfppZYnIWss0EQELiwLFar2IPVvR1KZEBXJiBxsQT
9ijXj0nhtO+gSq2a4kH9Fy4KXDFUqYxCzGeTPGDzRGOFRpspIO+/EjlIwyAZ8kuwMzDo0tpjArSa
ZbfdrA5+CHLQtvEWVdiOLRbmLlZso+qgA8vM/cz0OiXm76QhnZdu1vIwiVrFmiHbOujg95ysSCgH
ZcrkZpvrKtpp0O5W/lIsNuczIxyohbTlLdLfDBslzK3jhK8fdru0N97MP+5LHWEFBkHI0bRvOmbi
vUICN4EiNQ88Cb1+mgaD7vf0/WAnBoiYKPdhJqlPSZXfmP9DUrCRo2brFfcHcg5z39IvxfumcxtW
wzzQNC9s+mGkYETYKzo7NmnP3vCGIhVeXrZ6ehHU+CtBvuR2l/n0mm0UTE/VfEzXk46sAOKG7Crw
d9HAC9i4STRgo3WkF1ipcbm7EcAVLP0OjXxU6fAMyuUrW82xfabaS4WrTPiRZR3b1RXri7UQrOoY
nG6Gp0sHtjXsKUTTRtLKql3X7RxayIUCPsLnh/BedFLu5dlNkvw+RZLbb57NcEfZjepW7Nz4g9vT
FEnH9cbowoTZMfF66NxJlBZH1CAl65ryKMZuvzkLEfFc4b4iBz0YDDmQmSku/3AuVcl5LD7tvmeY
7MbM29Gw4RLnXWbfKNgz9V7qrtUxY+qEz5iK31hcriXBOKAFCJliYsRByPS+NvzsgKURXh/2cvdQ
5MDI0LISv9iyt0edLYe6XVMBhuDEjlrm8p3xbMAwrrhyiVE4J4xX4C6iBmyB+AQrCLnO4dZEcBR3
/FI4PzZjAwrwcuHJdk36aaat4rESvVgk79VFrYhDviz3EoE0tY0esHrkS3oRHeb0KBhNohBBAyQ5
Lj3fGN0EnkriUEHSDh10DlQg1uglSDknHirzyt6PBPaj2x9P5NKBfi+J3vXmtVVPBTFyvWty07Eg
MLA2ewz/zRd9Vn/6tjnmyWc8k4V3AhfA3n2C8wDqEbfX4lrrTSOLUg/gqiLQINqXnUaObo41KjdI
oTHmYQBNQYNaRicLGp04djILAsvzwLvNqDA7t8rFniRcU8KSYsEQoFXj5MSGBHdK1G6oI5k68ZF1
k41EOJOcbU4Jh1zD3g0fPgsjLlfmXlbKnLOxfrtq+tuIXUO/PE++/JUO3F9MKQ46LHBUDSSmCe6c
8LfdL9BvRXTAO1Sp3PFqcWgI0RBpumwiZXT1KNWnRQC3zFxOpGAC4aQfF+VQF/iHn5r+mx6YknHZ
5t0/vFLMsZEyTTmGT9T5JFNcTKCZ4x+/pYrotX5OVU73fcQ5P/dRTogWqm9RdIakD6Z42UsrDZs6
Z6ULznKGNpb/UI4XKPVQYvIdSHg9FK98MIJKC0bZB2433oe42DS4boRdBorcfFoFD5jmEzTML9a+
DOaYIsFDGUwHGfN8dNkt8fXgMhp/GDPJNPHDjk2a/sdGJtaO7NDahxVgGFVfq8v2UJL7jp9rc7aS
obob36DEeIVHQ+lGX8pjZsVIxUEQF8bk0c30M9WZnLgLaB1qQiZYAqEQVHV7GssZhhmWgNVWsA13
+8abb5aIPHeHQpvVXuuCswzESCcwqYsOCx5ZOnTOWVsWfbEIQvScxnHgycYWhrMHBw1I8TPUhaD6
Fjztwf9Emou5Y+Vnxo63qfr63/SDJQSfEe8fNib2pEp73LxXD+mDNfb8Ekm7B2hqZon8Q1iHhKUV
vgWKW4a/oYq2vlIQAup9ZmO5YFO9Bt1++JzohXftgzotCfrn4RWj20/jpdQanLRbVB29vjriOMUu
n7nNpbwxwMihQLAoO4V3LXImR/cRerjCJZSoT3bZITkon8CRENfW3wCX0LsZlBs7gj9P2Avc8md5
UkBn/GzmMKTJH6vkUsYwyQWuwT2b9U8Ztwb9hXkIz8WriusBJxUKMY94ONkJa5fpyLn0BiYuH8tH
fJ1eTP6QAO4UmRJ3+VwCYNpXjnU1fqwHap/kX3wwbonLpiP8P4KPmD7ZdClKdiup6bvq1WZ+jiSC
WSq9MN0SEQ/vgEvO3R9SEXr2WfVQG9Zu5nVfzEAGf71lKPXBVX2Yi90ZWAH20nEYyYOTiiMOcS/B
jN488dyprz3iES+7p1cg8CltH7nRmOl39RvhzeGRigdUQoGgZT4uX8iZbL7CN/WGaNRyEscKUACh
7hyc1rZKl9kBuHmEVdj60Uw48j+G4uPgl3ZzBj6EANYI8lv2ysg7PJO5g9FhR2HSamfFq39Z70bg
herdeJNfXN4Ah9LBy87hjePWrd3IUW9ggG8JvOLd9Bf/iC+4BKgkvoc/7EtYKDfCJMbBOx4bN/Fk
h6RDB9/W9FGlO0aSpzaoDpLXHaYz45fv9EqK25GU5HP1MvBvmrPyBEHTDa9k9NySY3JgjHUYHzzc
v9pPs+zYqD/fm+9Q3Gu8kv/nSWm3+bo8Fd+g3XG8IeRnavBuOkjkaD7+wrfc60lKUj7iF94mPhl+
YeVhQtTe+5tKLio/rHhOAqYkJ7s+IuGzh0B+E47CyXrWL0Mw8Z/ssXjhhaqfxmhNgL88MNFd+dK8
+hg9ZRfJJZbNT+4g/VzFHi5RsOIGRGfxlH40l/Z4Fq68i+EdVcJt/t+V1FyaS3fhLRn4xcKDrTwS
u/AzfAlfXkXdwtCzlclhds88viEgL80f9goewJWSl1tccxA8hLTNgFNcXg19A5k9MzuZ5X3aHeIJ
UBrQOeZJR2xkePdNwLPSfvqKvmhnq2X7mKDcUuYSgVbxvEguPajZHEaBnpMLp0i41uBSaBaLH9/k
SsS+EL4q0YkDKy2uyJ0+F7QbmMlBL1QYed2RXUsN1BP/EQtJ7PcgBBj3Uc3z7yIWF5ODV0p4Q6mF
1lALkE4V9/KBUAVZt3ozGSfxKFUgDRdCfV4ZIGEqmjtnbo84OObUIcfQ+IjeMFWwYp0kv4+f2Akb
RANwRZPPIZ9QqeIyPHHHlRCDqp27vmPnRK/xSrtP77pafgyUyNhpzyBusNab8qu1oI4voxUuhbFZ
ZgrlNFFk6kzsjbhFzkUeaPY9KurkZm1BgJ6Ak3OusT8o6Vsn7YEu4wnIAGyQHfsEctGzgixAcuSU
xwHVxy78hzcWtS36ojPaWA9boAe4xMPfHiwX+VV8zX+rp+mLu/S83Is3NgtErk3bXb/L/zSc29Hm
9NnC1FjhMVsFmeESr6tV5/6UP4t+/z71T1HQQfd6ip/jk/5UnjPEdp1QgR1gkGcmz9WkFJ4sTY9+
GN6VrNKdOGE3mTTCo47I80o4bD/6Byw0zrf2OQtQR3GkzTbbc84xUfFMJJpoVVd0xEFPiXdUftZf
y3DiQ32aLptGYMtDD59ZgXN6wbRBCNc82RzP/Q9lMqOKzid74orLCJ6F8V34HA+vQnhFYJZaWB92
PY42x/zAlHpAKPc0v0tkjuM5SxgZ761r/x5+LouDFWRDnyCwW+lgj/lzfSox+uOuXezhGz3O5/Jv
Pg2M1HfYReorxv3dKpGLSiiuzXQawVj8wvKXK5WsvKj2BeT3f/Dz3hqvf49PjSZDgzEByowfxG2x
R5d3vJdfweYl3tNedV/hufPxQuDQ9KqHegKJdVya0MYWeZH/xqPkkmP0Pb2VZ/ENbfdPpJqYuHmM
Cn19JExEwCCSKT1h3VjWmfFMwpcczrA1JAngr6j6Vkv2QZz/jHUMBUfHdFjpWXQJm4aVWpeRBfpi
FsK51jvJjRLxjSlVJr30zWdjfnQVyZCcAPtUIqnZQY868cLQdvFnQFZB633gC2XUU2r7uXUSslN/
SmuHYShdGMaCSPG1baZxSRs82WixEccBF/WN+AU2Oos2JUHLfx04Z0G9YwEybTbbGRLEmFS3PWsX
nlcxmPD5aFsOMXhl02GANpIBCcewPDFeBLAriUFNHaFCmQsQa8ysynJ2YksR1xde5154bxhyVlVp
eakUAGOCpmpxlUid9dXi9cDlqyi2VctINWgfqljBSoV0NZQmv9a0N6qgqbphjBp5OIw95Za6cEPu
x9lvhpssOezTOThxZTHVRL4641Ra2n9xW34v6M2o5ZZVny4UbkAlcPzcsGCiIQICTtLT3Sg+2X+0
y0NUniP1uRwPM3/xFZOY6FXbEJEK2ylIjXUY6uDR0jGIpadID6Qar6z2xEeNp2WbJtSvSQaj8oHs
pI4OAu4guiJrfszrhcFQWN269UybpcFN0fZjymd1qDg4yT4Cds0jvl39TAHYddehl1FJFm/W5I+l
Sx4FAvkxu/STI+o0TbvuuoLEqfad5S5INtYnnpPapg0ciRblAOPU/8FOEyqnWndxVOjqKStOQnzE
3j0mHsJCZkaKcVKZKA1nlp8C9lDmAlrpdpgsG24OJwSwuUXIOuHe+m3eqreYoDLVjkIbDAKLWr1j
z3mNNFrD8ci4b+DBEDgwODlkT5Q9GR7doFLJXmmCdNAG2hkiGN44PyfYGmL9JvOwCa28qfJLZD2L
1odJ7bT4WYJAZAeGd8fMNB4/FOVNSS8DltSyOtGkssSlgLcEb8Wbpl2WIbDmcyieJGK7tl09yCy3
U72X4RoRYjNhmL+j2QQgtTDXAzirn5i4QnVU2QJquECYREB+wdTGwXwstBvrrH9Dd2y6c6n6Y37M
FWTiB/LjmufOxIJ4tZSPtLkJejCXB5izbeGUQASzc8aDRzg6EEFWfz9AAVK8em8JjjweQebOxoNP
NksBop3W8c61Ff+2yoOVL7RI+UVLb4l5b0YWD56Wfc/js5EwlrwN/cWkCI5+ydkwhmeSY9iP02ln
qgfveswCkQ0/EX7UrrRECxHQp0a+CAWLSU/hKL5Ev0g/t3bZViPbZCIIHsuar4pwSurnrrxmAEi6
J+Jttihvps8RqK//rZ3pjU0ijydm0h2e97r2Q3iCvMluNAMQCwBm9VUwC7cGZgwZg0cmqisKBlZ0
oIaY+5Edj6/1rT8z0DXO6rXAcGf+dRHu3Fe5OguwgpC3FQeYuEYJ/eCQkbIinTSRKbQ9kW4DeMpP
Sq9b0OC5nRbQ7GsycIqO2oXInFN06QgwybYzC7c/BxltGlVdtW/cpr7y9ZDeNxoBgtneJFA+0FdX
Xd32Yo5bMNrCJeCChbPbc/wn3cTsnCaXoXwdkqPZv+gQ0HhcK5+Pm9Qdcz6F+j1/yUcHCY95aTAu
bZFtgHa36D+iFgo3ZMDkzGfhg7dmGl/78oveoQV0Bnlqi17d9We25xewCg2+9TkgtP1fVu/INqp1
MDdoVklc4qHJ6mv9ZZpH8EHm+3QsHvBlLgtnMSfWu36uHLCBO9q7HbyGC3lysf4/VJpR4+/ymF86
etXKNsh92NeHmfMVhnLkjhRwtK68u4qDkc1grAusbXKMDJyxU6OWyVCC7rZ0pxXV1ZKdi06vXJXM
mW4hHAumB17jffe8oCNCRsJwlVu+nHaNp9kz3yzQJkrDJ3RzvkLvSumL5BcAL/B1+SYKMWNCa0rt
dVJ+87PeCIIjVZA1FfHScxoTrdc5jAVyDAvK09y+r/V9QKIq0E/SqxNnCOoIbcjqlUwRtJ9EvmP6
aei5dgz/GA21dLMohLHoEWENmXrPwhI5D7Uj46cNixDvx/eWmCR5L4cUhryWzKGmTZVOscuAOEcb
qrqFilcJBY4DfKtIzkVzsawDym3mj1TeAqG/vOSAPQ/gR9UKcpmvQohhTN4esOOxfi08ZBHLP7iD
SBsQLRjSTVowLG3OPfNrow5cVzoz1Iku4D2VGt7nag1kDcK6WwEsCjfjAEMHm8IvZbiHyI2aEUS3
J23MWI1SuIjAHvjhXZExgVLTtD/LaDPaFjymD6HqsrJCTct/8/egfqZq7770wlZ9dowX4zG+81dn
6VVCyiRUF4kzItuT8at8IByDHLsjrntS99JLfM8e6Vk5kj2LOJvjnU6KVhdD7A4vejndxRpJ0ZXT
vTOIzrnQbrfzIQb2AMQFwsxtkhy2FioC0jBoUGJbtnRT/re404DVTCgRme+i94S4MDXQzV2IpIju
iNnLJwqk6bi+yN/ZQ+YtOjRXAjIFTjgSVLdgUPWbW/A8X6pb/iT84zFrjhkNPYY9Hove44Xnd1iR
pM2uVaFM2pM9bMkuicxGxTwKOqQ9R4/lLStR2e8HLqQ3SnIuEC9jwfVUvWkApBnNVj5/222TB9lu
ZJ24Oe+NCU3dn0JCN/0pP1y1XeOejCITkmG4ZySr/l/go9HkphTSgD9E+GgnB9F56QP6py3qd4/0
k8ZAOAJtVr/7vy2R+BMPo4Oh8cElr7yO9/mL2n4hLPQfOaBP0E8l0+Z1rnALAxpiCsCfxWQJDYnb
9YEQQQmCquqUmJlBPmb2NLr86OUnv/+9/yOoiEOIv2XyFgInInQB0WtzTFaPBnQy2KqfFnbVVB4p
jmqmKfxX/V7+aA/xXv5QZTJ82xrcfzgGGXtTqXS+dowPHbu+7XeOp2M8bNCC9IWPasKCAGPPsoVf
XjCkQBK5tnuEshwklLDIzOngaYS2hwtUBLQD1FKhbRjgGZkX8+14egPN10kpZ/g3tDG/RRCfpnv2
Kv2kuNXvPNhI2DUN2YMTGcBIdtaufmZmpkN7BvBD/YUQkCXIjgceCmhaI0P8pb6kcuUHYgVNu8z+
24a9TM4yccxbovJ4xr4DU+i7MV0KK6o15lWsCjh+RUxeHK2/DUM87hoTUi5FDdTBZxOLPO3pIXnT
AMKhFb3KNWP6Cw5rZXAknitCFflh0Db9iJ9t9MSrycdonqNX+bLe+F0c3FjOcswv+VP81DMqXNza
JioSBTcZRuQNQM0C+bjPWhvWGd6S/Kn0yz8LPcBOe1Fj24jp4i/cnrW2ITNjbkRUn+Ca6Fd+GGbq
qN+2xZuzcO1BpmwPrUmc5S783p4jAJvUoShIsL/GCNR8pb9K6WWeD8JteqQBeCO4a9X7ILj43I1/
xKm2wDr/eBV50CphP585M4olwCPBzRA3N8z/lkw4rJcAACFGkieG53aYgjn+6yW381jAKwnCU2cy
3IzpnoBn4swRqNY/8kaU2+HOYwyg/MTtfXXrCF+LcGP1vUmi4Q7jUuYmbg6lyrIFk899CAOGAmHv
ssGSiaYj4Mw8NAYzZazXsJZcpFsW+8YSqOie4GJU9ta/uDrQ+EHX2ZlvFbtFRAh9fsir0ibthwA4
GuaVyJYWXyaioKMG/gDBCTdvDk0LWHEgMJMh7iv7JQ2JnGOCQHiEVQYhhbfI3mi8JkDaeaegdQ1u
phyL4U/qKJwZmB5IXxlZoYf8WQeJh0e0mw9a/J+YmR8Xm7pjKq2Xx2Z6bTPKg71uuhH6V/XYE1HN
MQbLdXR4w3MCpYCefDBr0NFmJfhykcOcwsrn/+H3jri3ZLoLR4Z/PB1b9a2LP/Rw/w+Bp4oDxXIp
P0PzuVqfzDBY4OanBxWt0uBWuh/p/tIRdRcYadAUZ1U/Z9WRSQNf+yzzmR6rfh+Obh4dwwHz345M
7wa+2ysEZBSVQuqTeWWUNjgEOO5QbWGmIpViWcJ0QZRgzNAOQIawK4xCxFM2vKmEGJwoUylErWxX
vlYf68v6/4fB3gU02wJURdiuqBniArd1DKeC6TViF7b6WzR7JlDuIWA+yeIptZztGYUijoAITOMI
c2S/Ghfjj7A9mo2s8o3BQ7rdUJcXT5ZyCet2Z5c88vm5pq3trxMpAlkQmngoPYNWEw137UQKcjOX
/g99CQ00DAYExDOjqDuOpbbBbMgUwEbfLqOsoxABgqLbFqOBfkclz1DoFx8e64HOcJMwwKLK05Ks
iGC9/BAvfoz2dfZ7Eqxp9QBTbJGUtgrzLHNCxetHzxIQAB3T8Yz3V0p+TK6csGCbjPPY4etjQGBW
dly5OHIb9cBDwgXDb8SyZhpZWe44H6b+QOgtG6kqckz2D7SeMCdAwlQe025WTmuL7evIMoPzEzoL
leUgg9pBYvSmCzZwP2k95OshtFyjepLRPPGCwNIQmD3Zs+UMMIKzC50dqi8UXyqsdlDwQsBzzmcv
zggpAM/cSZCUUZ+mQY29oEKAjhju2goHYg0rHAKSTeE3Ji9C9CS1dCT8zrS4QFdo47FrHFHtVCqm
CV+hER0uBl0i2nDonVRWwP6LAxN0luy8gFv9AQ37/3aM+kdnMQQtQaZNObC9zTno+cTSQzK6vOzt
mVJEWvyu9umsaXpztDBZwOevM9iLY6z0dw1EuX4u9Gu93IFTk3rembupZnJw6kE5Vl6n0SOdEvM5
H4F2nyIqm62mcBJeMVrltTzVya0yXW7cBgMWgDuBZ746y4vHzGyMWff4PTiL8qUgdiMJUqQckb8S
A9HbHUeI+ZxZz6nMo3qvBvrzt0bghA9E2IAh/JU+WAxf0G/CQkrCnuQfufKz/Nziu2RNYICfvRW0
ngl4r40oDU/X5kO0blzjsWan+aVcnhXgjWP6rxHE35BXoI/QxwwM5GaRp4EPgveSAZp1n8BELPjf
ZHcq32X9rEaw/8yTNt9FiAgxl7kjivaKTPEnwwLvrAnzTzMd7nKFeNNUSaTVnZS3JPdQNbGsV5n4
M5OEtC95+v9TKYQE02SXi4vbFuWBioBjcazIWcqAnWgo+UJ6YvxCmbS4SxXgAcoHX8ExRBncOSmz
HN1roeZ3pEAgk8LwQBb8gacLeRIfP/tnGZOy4aXM5gs+ARh7zKpPQHLW2IlJM0e5Qd9j2vgNsuof
DpChDKwM+ckeuQRz93iA6y0/LJEwP4fITiFxZABA2EHB/ERO9U/B+wdfiP2puv1acXMHUvU47N2M
0v2tyJChUSvZ1XRBqd10FWXK3sDNn3NUHRWTeATmOy1d8WWuzhGRH20SmMy9pepMslf/wXes5mcD
7IlTQQpMnTryKKyYQ/NF1SljmAMLTrislC628mEcWcHE5+aNHajXv3A4FCx0nfFFpMGcZ2YmO2pw
FhBoR6YZJvSKjaxCxzl3+Pj6Wu0P6xp9Km3klwfGhcQh8gci16dqCi+TV1wfBeouFpecLeueCp15
afMsu6Y7XtRgfpkRFHHGvcQRvWd0HNiUkddCQ8J4TI4/usTtvrmuLCJSlpNgI6awnqPinOPVhPVh
j/qtQArEDvETigc9xFv/qSLU3hF7OziMwKDp/vSsFJjWf85Qg3x+CkvfgZ9yaT0AKdeeDD2OtwpA
h4vNEEypOKLAdFXaEX4DlUAIxrg7fOUHrjMTjO1mf+HOqXp/Wx4It4WHA8ka6hNztaXcb3DDtraB
h17EGAdO4rb27tSyp93xt6QjSJv/ewmCY/jY8gtVQ53gQ7Stv7y0WyBXmae0bs9MZELM+BIOjsUX
wwdHvNTgb4GqGfS8UqB6o76sFoy1rXpZ0T+HyC+sP51Irl2xNP66qoE2VgHUglMXCT9h2qPw6BxN
MtywGn+R4NZHVU8+k9R6/U0UjoWrrJIJ+TKMr9ZwpgrAnU/EEptbEywIZOqKFXdyXUk4wGozSkED
38DYhGl0eUWCuYqCjsB5sjN8mUQb4DSVx10mawghv9b0t1kRgR0MOjHt0arRfp6fy4yS9aJynGT7
9rJQw4sHWb4YLYHoN2KeSFTiZwZLTl0pEU5CmtzK1oMD2dUhGvANFS8WYv0GKf8pMuivgIcz7qIm
iHfboAYJnmpbwxE9oih9QSQZQ+CP/U0YjgqTi2K30OMqR/7CWBek8Viy2YgpT5lyEBWFYPUAuR0R
KluGbF8JTFbcRD9mGoOnswbpCyWBwBu9tREUfpsMFB/pBh04qqZLCvPkDYYvLr9h5TURLv17bp1k
4D3doWWTmnhj4nM0xrCeWp+l68SU+ToBbcE0x8c1bwESDHIIXcFQCArJk2OCQ3q/ry5i/WwyyC9f
F8uX2gBPQxV5uE8biMWn9a9V3IFdqCzYRnJOpm123M7PqyifYJAQTguVnrKAWsepk0uXPE/Nwxxf
E4jsaKTy6sTsSy6OvXqb4J8K+gnFhpD8NCrpUUxOTwoYWxxZ4lOXP+fld4JYjlHqkdK6ZoWOjsa6
N/1bD9Bjuo0EKKx+3e41FpjhJQtfRIas2COw+P9UrTMNb6acPGXmdJba/m0WICG2ESNqmscYK3nK
h/+bi3VsM3wDdUJmhOIVxNwIUoCPi2NNgOu6H1gQzXYRgrDTHALN50P34NYl+W+1nuLiawaJgTOc
5q0nB48fl7Qa4lXWk6hidD0WjSeur2x5xvkcw35C0VME6hZex5CWXZ6xyx7JO1WSHDu65nCSZB3S
jw18D9OAkcs1TTU6O7DRa6kBznpEWfGqk5yVi496nScQ88WHkCCGbVTTUywAMlqOAZ5WsCvfoiKm
agxbDgRFoDqMUY9VLckDKi2NoKIRaVk98iwV77V5wgeX1owcOU1nd2neRX1hl+7lr/ReP+g8l+Fm
Rf58aC/JbyUgdXFGuimIhYGBhkajskZ+0ZKC4rcQKsVM3aXI5+b6d5gfDUBJ1LCEouWOhQgBSyqI
9i5yNpMUYQlGEBeeqBGe8mEhfd8C7Yx1sXtIMizM0dBxwUourhBEvmiFS1KeKAEED1kWYTPyc5q9
YSikwAfNrRdXDXEouy1vnV8a9VWsBV56zwCAND6VSByyeqO3+gLjZsRm6JP6Vw0gS5nYKwhw3vJI
f0rCa9U8E9RtSH6VnfLkbILSIBu+rQ6Eflns+7j60fPiwxb4SZkrCwdjduqVQLmj/CwnhyR8Eopj
wwU+/ajdFviO6ZrOdfydjXtCfaoRErQ+tdpnQ/86+xtlIdrpp+yobx9BDWxmAW0C6Y+mO98SKOqn
OT1nLMxO3WkuECp5mfyPOY4GljUESh/MGAx4AVlj5ydt2S1wc/nBkgOYcp6qckAaSHQfsYqtU+uX
Zbr1UHHyQENy5eT/TMWJEKzS8GfCJ4jA5C1lQAoJugA+z7aUIiR1moZcJrqDIbnF/YUoD6sNNOWq
VoiOlOV57MWHpEz6oUl4xxaJXJVkfdUH9oS9b5nFtYEyTPEIlZsZAslvqJZRpbVeCWX0Iz3fGf4w
dto4edmFKc36YFuVyHtDZ9fpdBa0ekRruPi8orjW5lu/IXkOQ+vnFqA7R0xsyYKbRSokwyL6BZ+r
dclBRezY3HSwMnTEmzvlrvnTcXks6MnyQxS6/Wf3G/1CPJ6A3cUMNE54GcOBoS1bBSYznzkoC9Oz
cO9WBwGS1X6idfE5Ce195Cof842hV820OmEBdG7S53HkoPzqI5+lakL5Wh6TB9s1UtxYttBw4jQu
T4nicRFK4z3hQRro+HYzWkEUxxZ47X1ZEzV24SBClEWFy9AxYcbObKmmDLOV6owlq0T/98M0lRPI
2JJ5GLa5dEs6KIffpnUiLD4IKKF3Yfkl31q5pLPP3hQDPNP3AkMl9I3+YcHj0g8yt8GKzu6u46LR
pUPSr6+LSoDCBL1EJsc4w6kfaTWYEgsF1tSDnpNN+jt9zXeLPLGtymGcm235IjWU85LYQ2BDds8c
k2HueV4dVkgMbqoPa92bWCBmO108rTlVNe00STQYMALROuidx+e+PHoUgxYJSoclP31FzVXDV7UE
DT6+HKmrQ4RLwiC8vlnlYWJHihiJOw9xG7dgjKWP2ciHkr3n/WWSH71OpbNFMAyqzVvGm6Ezuq/p
ec496CCeaY2IceS9+Evu63dnOgTsFOdsvnPGYO0m9AZoZceOcd1eBFRqkhokJnwAxlx+JlOW75V6
y1rsceCB+oDBic4x801UHSa2KsbIGL73HDX+jDTG8LTqFsknk8xuEcUxW+89v4yEhbK8ESVZKoQN
+Gt3U+LnovMzkqlg/Fzn4kC0o8DKRudMO0jysabSXs+hCZHMH/F3aGj6nUrecmA4n7UXAaEXn3MJ
nJOOclvFCYqnoCE1GH1C0DXMFBmhio1GwbQt7Qvp1qxu3FzYdYIcAuCZHpOM1f6jKtzh10DMh1dv
pJy2JQS34bmHxBdelC1o/BjOgRnDy8AKsufUNWhC01PYUTmexdAn71ET/QroBVio8dxwm5RYES6E
CJGrBhGpNvxVwx/PN2dbpA0MH+Seij8xlKkO8r9fGwwOGRS4Msuiwi2x0LMY4uFBGYL0RPLaOqhB
xa4u27jiZiE6ZpLfeQo3Gc8zz4ikuFWmfeg9jceYAMcew41Ha1p+JOHSnkMzcbqY33J+iRvWsDsM
4hPTy4WcdU9bDuOnBI+SxPPcIWXRwUHOfphFBbc7BR7ASmoieI/CcujJb0SNg9ADYlGCPnTPtJXA
INjunQVoE2gSR5685FDFB17k4mbmmnRoIhYj6YjJcBS6SxmJCK0MIEPrhg5VpejHaoDQxiHeNY0O
SZfxT7d8pGk9VfuhDfne4TyunfjPqBY3zS2kgqP+T8mE0m9nFa0YfpWKIGy3rS+9XL/ByMQZ0WlY
CSl4kn7pQNt2f/U0rmzQwF1n4yK4idzDZeqCVmYUGjLzYe/r6xo5Ga8V8lydYwoBeo/BAHEzf2NZ
wm3Cm1fpJwXYAnsznj19xa1di45FOt+CEqJWeb4g9FcN0yNhFfvzhOVy7fAX9IWQ0XxLp7hYp1uy
mNjk+sAaSVDOxT+TxCV4YEnyRNWUkt4sa6+Zciuqz7Z/Yd1kYnd7rohC0OJz2f4M8qs6sW9szk14
NhaH9A+iPskrBUGi6c+Z8hAsQNmMssXAII+lsyVGlRzm/dN/zJ1Zb+zImab/ilHXw2oyGMGl0faF
cpNSqVRqX24Irdz3nb9+Hspl+0h15qg9DQwGMA6s0hJJMhjxxfduGiciUTzo1mXfX+UIH6n++vak
dy+L4pb3RFjMzk28k/6lMGj4zdKJFpkOWvXoOQoxH+YVG7Utz15al1YGQOY9yRyc8iQwryXOcrVJ
U/O4d25cdTpMJ2RRNRn+pbck64oWj4lTSZNisLXwFICEQ0jAAaPs76Ni45Cm8l5E5J8vPKo617g2
612HBit7Zd8OYCX5SJw9d0ULmh7GovIVnDqxZfWE7fQ2kGEVOv5zU7guf6BHKeDJJ1mAjngplvIO
Po6cMXva9mmFrV/L4dVPRU3z75ljL1FYONYI/7XXMF4czVk6ynk0JJXCivn1KIhg81EqxS7UaaHj
REIGg6YVDjgxB1ARnNrTY55isw8lkVBjGh/WI2aaY3UsbArpeHLVcuyvBvIWyEl2w4KGivWsfNah
IoGVErhkQAq0/s+1e0PRMu07/bqAQ6F77yF1vtG/imgVpCdmcNdHB929NQh1rQktCw4846S+1NyD
qpCK7IvqigWeRLE82NZY+UBybMt29l7nmGuVHD22js2e2p1WcPd8ADvnQaP6wYBH9OuodDg4KNLC
XBL6QgGJ47TD/6Vh2lMBvrmZxrg6LkHarJ8AIbXxZtnr+Q0962akJr2I4LP0F5XAG1onsdHClAu8
qWgOKcqh4bHCLYPlv0OPgYHRfY/ql1sY+ngl9Rd1tInNfRi8BN7BYW8x8tdSQ9Gx18w123MYvIZq
b0Kq7XN+/LqtHgnMLfRnMae+mMDhGu6aECEs57mjhB/RW68zyMaZfl2CUqXNA32MsrhW5Vr0PMKp
wVJvFatDZt7ovLlh8I6eKnfS6giQPsyzu8Bo2uPKARAMAoBwDesVb7zzlHbm1wP2q/X5w/TelLdF
BJuIBbVA96DEQ2lT62B4pL0gNwDj9EiMqE4163q0afYvcW6z8HEM9JvUsA5DFbO8ntUP/bjviv1U
vHEuMnkNsEigOQPWHaSbtt80BTvhOoqu++66nDokE+9JRkxJdJpVpwJ+oFs/uek+w25AnvXUBVVK
CLx95AFIoqsuCIhmPY3OGrU1wmtxiLPLwmyOW/7unCDfTc84UrpWe6SMJ6s9N3GuseE43AfiyRXH
cb/N6l2LnV91ir1CAFkK2KI1Th1+PykHQkgaEBk8+5LpqLAfUvhEeHJKXOl7MIsbLw5vyGQctPDK
ImFWXafx5WCcGelVLeg+P4XeTQzDrPHvM+A+TMGa64DnADtlesz2PozA6JgI7WkfXxcoj3sGlDsI
SLO7doqKpzoxtkZ7w+vAfRPYK+ObM/pPOEjZ7WVlbofwCmJHURDFusj2oG+Wc9PhuQTlOC2oH2il
rmc7J/cyjZ8puWDtUrw0LJ5RfJXkL7EXBngGJ1s768lE0/AZNnmTQXtBnZmPODs6xiHIribjLPVP
OUun2MCZwCPJ3JUDAho9sWh4H736VFOHlkKLtXTQroziNIG+PYC1wTJF7FicBRCnreJMhjeypw45
MtRWkfkFr948TrITJ3wm5FSmO9LZ1WxuezIsOPIk6Ua8hv1ZUt9l6jxDIK+AwutTHYfsCeOf+9GA
UNMKEP+2ww/Aw66OAAzzvYDb3uLSyCMS5qX25vsrBNb66ZGFF2DkXNs87L7f+j0enSO8GbbS7CGN
Hi28sWOay4A/u4iTenc3mpciW6vyVMF0UwfRomaONlp47ogrlaGtK9d1+jCMJw2FT9PemM5d0j5Z
+joOsZu+YaML6/LEIAai8GgaddVl6mzypJ9VuQVUUCPQFw4WmqW3cgVFjx44ZG5AvwhHUNqMBled
4RHiZMZVYLqXsYEpnK7xhETmbrUQ0lmnl1BfH4xqYBHLkIyJ5sRHikWFivAy1Jv7xlr3/ikFvImB
bnoVh0+JeTEMTyLZxSjEbI7OPQan+MKk4sBh0Rgf8xHz5LV6ZN2q8pc2BOfHXhjPMrnTi5PGPljW
mVYp+qgX7CVQLYJjt7qJITkZLDuefhlVNx3qAplcVwGWZ0szOfblLqEe3/k1GCV8iGzJXKAJWBWL
SlwDBObmi9QuxuBQPZf22gcHwikfQG9DJGKulviSNBY+d/fGBGNdGiiV79zx2Siv4gojrv5F2Q9x
DwlmTZuwdY8zcRY219KbGw15dNn4Z5N1WmA1p28sEDaQenbL4tbGhFCld9I7SbtTs9y1WNkXb33y
OE57u7yNa/x5n7Nsa08b6i47ob+BzwKWN7gUvrfg021CWwx6A0fiFszHOm4RCAZrEiRtex8BpzvD
gRWOJDa4v+a7n+5a3umYdQemPXQecM3CX0R8jByKBLUjBzGiw3cNBHOY3WIr5IroRc87xu6f5Nd4
VsZyUvbKRyXOiTd0cKW3DoX5BKnRzba8+nb2FuDD5x2aFL7EcRk+ehjQJBH/bzdtSm8bPMcFeYlC
py6qw5XUzkRFCUY8ePDUVS+1TYll33fpMq3OQrlT3pUnX5v03UYvH93pzk0EWbeixJ7d9k58etXk
caVblVl4DFx4eJ2jE6YToUHcaHdcA+0nrd7lqEcT1ATlBF+ZtnyfiuMqd611a2HQqXUhJEyx+5jK
fQr4llDN+KS72tWBY0ugnw1De5QoOB6Wd4nfflKc0iGuOVRoW4NEO3plFrQXrSJW2HsAw56qmz4/
671NU+KiDlmEKCQKHAJEMM+YdnF8ri2z9NmQV3p6AcM0YvckhsTlIWOW/d5jWhNc0Gx26hJ/y4O1
GwSL0DaJLroaH3r1zBYSlmd3bk3fpw040TvCo07C2Rxgb9xCVxXOcb1j94WX6VDGq4qmhPbeEsTZ
FydO8SAQ6xHksHLjWQJ07OXnxnBjYbBY1xtzeKimDehqrW5q7ZrOeU5hyypRLY3xXGkoDYIOjPpC
R71rvvlywTd7Y6/DyMuWXEzpn+qYCeN029GNxwQFev6q7LEJO1Q9OWKIIol5oZlSkRHIKvFxTB7y
22TCaOo+x8UxP6Qnor5nrTtyp2Pb3dvwhnxY8cZ+KtdMY6u/8tVLh5isd8jLXAzWMuy30jzk5j4A
CYXwFrX4bus4vy1kOQePaug6tUOS3JEn6MBk8Q4+NnaRvexyaLBb+KaZdmhDWAOYgJjbPl1HxjFn
RPeJD1lZGk4ap/BHdQfH8OBoXsFV9GC13aGO7G18DrDd4CGBAhpeMC27fp8He2xG3Qjh8SUqwCK+
7Qo2YLVPUNiFU0cf+aFoz8cZFQJXak5SnTxS/CNPMh+mGx6uiK1XTLWkwjd7oWfXslxZw0F6F9RI
mXkvgMasfYdbxDvPhhuaiG1nXkR0Bd+m8WGqeM1aKs3sTCCsQwAUbP0YUHOXspaRixKrxyI+lA4U
Efw/qLrD7TBto4kG8MWov3REHxyPJTmbUBfnHppwjxN70Vyk026Ebk+wETL7ZiFJj+Kky2eNC0S7
GCvtmPj0cDpUSURMTauhA8U4SspLkVJC3lZlK5Br3NN6MeCA8hD6J466gfkABEiD06GhVi64JE2t
+e3cvhxRVtzXEmeTzUQiU0gwwuoI892wIRMMTBxu/m9/+Y+//dfL8J/+W37Ik9HPs79kbUrrJGvq
v/4mxW9/Kf7+n09e//qbspSwpWtKy5ZSl4a0Tb7/8nQZZj4/bfwvx24cc6hGstvideHgGbAY3xGe
ODCnEuJwSBzEtG+NMUmcoZg38G+rRlxvj+j7G0QmS5gKB2CoKTiW6rwmzyG7L8ZN/eHWoYfnHcx3
fWFmuEd+88mF+vTJHcMxdd0RWJ3r0nKlsK3Pn9zrVR/bHpB/HJQlHntzfLhqL1w1G6V0GsgD3BIv
8DGU69TO0zB1E5Nh3uuEVORm5T33rgnW0E8c/CtXg41kA17pzaXNBbZRdd7Fjn1oLAk5DwP6pWP6
7qbuvPNfPwFhf74ObrvFacOQyjR0ZVuW8+U6HDJQipTwpCpA1q0X2HqFEiqMCNLu0NsoifwaRoFI
cnlR0vDXq/7Qmml95gpb25eO51LnFc9lPGj7wFkrUIhdYoVXkeOMW7f2KVRNvURy0vXQPtxjx+i1
K9vKvL0xZgACQWN/82iU++dLEq5rClPYyrJNS36+pJ6+kpdbLm7XFoyb1rQuq9Tq4AbL8NT3Ev1O
9+WmN4f2qqxJGMv8dto7QX1RjFXyFvYlDgU2XNA03gf6kTkY8vxf/2Rxgk9vGN2UdnJlJY27+/hn
ag1rF1xmNQaQySC7cw8zpmXd9D4VBkF3ZV7QIbRhuncdFqF9GqL+qYf6OC9qUjjT5lDpkMMl8rbl
lLeYQjQRMj4btE1pY3Jb2MyfTsJuon1GPdoWp5E5M90N2sdJ4A/EzvClneU6vbxk63YJeEyKl3uK
IObjq0SRfvYxef7j0/tbf7zPLzlXH/pB8+XLv13nKf/7r/l3/vkzn3/jb2fhS5XX+Xvzy5/avOX7
p/St/vpDn/4yo//x6ZZPzdOnL1ZZQ5vson2rxsu3uk2af6xD80/+d7/5l7ePv3I9Fm9//Y2oxayZ
/5rP6fm3P741r1uGaxm8J/9c6eYR/vj2fAl//W2fV03wl7OnlzfYHuHTT3737alu/vqbMH/XTccw
WQJNYRm2wVTGLWD+jv67tFgXXdtwdMNWNuNl81+dF9HfTVswww1XmqZyTb5V5+3Ht/TfHUs3XMe1
paW7pq1++8dd+GM1/vvj+/nqbAhnfvv/tT7bwnBcaVi6pZss03y+L6tca0RmJyQwWIV5T2f5SEf7
xqJ7TbslpR1bHVqgJCQBB106p6qobkbNIdikbY9aRBCD7lJlkE+mNVBenLw9b7WAypacg+hGNdN9
Z9Pq7DVta/vevhlsOI8YoBDyE1a082LDunemcgfDp4EmLNIEiu0YnKrUowLFGCoOkrN+Ap3qXQ8Q
EpYgHJxetyYEjqNzlLjD3tNJIem04KkK6+s+wnde99gOhYq5FlFQsEzpbTNAhVc6NgpapGMIFzc3
nuU+mSMpk1YApmq0UK1MZeMTgVBkGtxrG/5iMBovegmaocR74doXRQDOQyRamFMHV96lZ9rozifK
W1dB+5AmQodgHPkrbQLNZk60SpEVc8LrC9LI2skF2m9z5NBX7TDU8Lm8h7An7WjMkXgX4XRBiF1f
4M7QBy5y+Bffj7oj2xrO8KnpLR2ixJCQFVdpWIuXx30jbs0ETZ1R1eexliyrJrrIDGye/co5mAoE
PJ8ccGRgccCMLOwOkYZeLgxBajU8RVj46blnOk7EZvto2d2T3mMe5PUThjwtZhqQEw0ckTxZXkdt
edp08XmiPRqNe6vgD9CEYocL76qCQ1/o7/Sg36IsvEw1oqedPrsi735UEyIg+l1D5Z932D5rurYT
QYAvbfIusVnrzWDfGUQNOE7Maqy7NMQEqChxph4sBzuuj5RMORcMp7qBX4urS7xJ/TNtfpq6rA9p
YhwHUt7S+L/om+Si6ckFUaNEH9U/2Rb9RlFb8FEg5LgVDn8Naxn4bXrDofnKssE1FN0x7GrSgZZ4
wCPyCn3X6rQZiqG5KuA3a0RtYVdrEh8YYCKUEm/ZO1d6RjTkIoypwqIppuZviJToBZF8/QAvVacL
LfTuKqNzk4bGY2aSylbUwPi5WphRABTnXmHwl+PwPtJ1TDt8rgqqta4nntC4K4XE4qM9602L3nm6
idP2ug2NlY7rb5xwTuweap94wdjyn7TAPJlyEaGedTjvGjepTdckGnADCbtr5c88A73fqq7bVD6W
OqxDxF6MdBYnEuuy7LwO3HJusLxoQ8Mt6jCXRNdj9aQhhnVxyPGeSPz+5uO7qkGbX0uMPWuMyMye
IDnPNDftAPbfJwgKM/21RTQUwFIOQhTJskYkSrRpIZLn3q4fdKd7d+T4HPL6m9SqsRtjEdsTpQLz
MbPozMg4PfgdEuvRGc6xJLPHbUQoqMKHYqqata0QGnYWFyFbqENmzNum49k+quRudMdV2iEeog8v
VH8h7fpMmcHa0IPToNe3hUyfVEdC320+QQYJRLwbZuKJ7591AdFXScnG3S8NzwClbeFwYp6RygzC
cxcER2Ik1cLxIYPlHNhG+maY/d51MeI5ncEdKbh87zid5re7aPSVpyErx/BjVSV47w9+fS5g7CWu
iwJ8QOoXpSfVaG9cj3g3vqBtjAlp6aKBnFRP+z0gV26ijvK04TDRgYpshGTUEigLmm2eBBN+E/pt
7DvdscbVDY2nbdxpX9NYW01RQs5ubOPsVdw45APSfH0XA82KYehhctTDKgWujXOIJUFcmkdFhiPc
hALJit5lqQ0s0PRUCgdRXAoDfEKsZsTYWldQEJt6fMsndMeRWV1ClcTgPe0wrJomRROHsJBMADSL
LnNImhxWVp1lmw7OWDxB87VM/y4risdJIjcXbl2jOFO026eQW+SR5PfQpjofs3zIPCjgRB1hi6IN
IB513T35tSCitCa2AvtIXU77zJklkE5+2vkK+TjntkYRAuii/g3ZA4gp5wUzQv02msXNkyAJ3eDc
0INJjyWWXAP426y7nirscZLaQRuW68+jfPQiQIleh9DeIBCSbadx6qcpCh2DnYR8UiRsTQtlxeoh
bGbaANeL1z7M9DdPxjdZl1zZU/c6OnSBR+jvVR+xTU4lpiJci2HP2glR36aTZaxVgwC4Hm4S/sHZ
AyMJLdTHxRQi+6x7AD4SGYlpzNAbSysAYnWZ715Oexpnna6FqMwju3aUB+/RjB4MnDbYAQhFDPtF
bd9HKW5JOYmmpefP2i8PuadZXDkScQlHh22tjHM2Pw5mLknwrvlMCQbZY5A2lu3eTVKig5edt8/Q
GpoOM6YGJCz7aFfR4XMa/Unzy5c22Eo9fLPL88Y076fYPrRTvOodjBykLB8N1fBUaNjZbX+tRHw6
x0+o6bYq0gfDRZXQJR91M85XRMLGWnFdeMmrcLEkDHJ6NrYAkEsHvGNEtYuwfSwNFNMVRC5/dl7v
u+KEtMMb2xc9az13JKzRahKo1tUxO5pdv1rDTJLP9aUydZx5WDMXvAGqsmjL6YA2jpXtOws4ZjLY
sG2XpmiCO6cqnKegnm4iaSKHyptrSyLaMsCZBin3hV/Ha8eEqtAl8qwdkcuXVk/WdY1ErzQw5EoJ
4U0b68T3nFccLY4cYnFDCEKYGaVqdkqsUQk6LkwVPYHmrPRgFqyBSsGyA+4XGIBEw1Fn85ldNTw2
Fua0c+UyXWcCIo+r4afVmGeddu5P7oWfE6ZiKGZY2w3kY4i3rPJwVHTSSz/ozljuNoN/O+AjENXq
1syNa8uS276lVvJJjoVwYsOOkHaI3aWxcTU8OqW8ie5yxyMdvYCq0VsVquUk3kicQJ2B1mfj6EDB
TpvBu2zOObsxhWE02CG15ahEg3ktcCgdSb/O7yRqUxjdwLhCx3TE0077ut3WMxk+rU5c9AoOyXW+
uP8oynCUpGG3igQmUx5pYjl2WQmptHlSvaZmdznooJTWzIHNhpfaSa5KvbgfyvjVCTEEAfpoo/em
hsyF5dWwNIrqvJmQ65lhiNxEnXHWdcnuxJLOSt6jiCfuO9a85mP5V0Zz7xbMsfUNhcVqiWtjeVm2
uAGkhgY3se5YZUvouV58X/XZed5qHpxxiIhaFVasDexlJC60/qHXiTApcFlqsnYguAvCqkJf4sgH
TUbnRuO/s/MdRRUExkkUzx64M7DZ+VwmpvBYexD1IWftGRRKyQbtsBXC+WKRfo5yNnLOCuiLRyiN
RQUzawBCRIda2RD2qxBZTkMGzBSQ9B6md52ctrJhY86D6c2pWpavyEcf7zwKc90nG2/IL7WKErdI
K5RnBCMe5a26nDp5ohU44TkJwjaPXrLNxm5k26jpYM7gIF7Ho7bRpvJtGCHVB1bfrhsLEnsi/R2W
KCxiOEssdGrfZVlxahac1leO6T1otNpXYYVarAt0+1jW+bkwXw171iLWGlA7yl6bVLoIk+4hsZpV
SzVn+0Sw1RrE5kKhiukyBFx+Xcp1gRvRpC+mRp3GCcz2UpIarSPyGfFLJskIgUAN/7nsR0XgAvwp
CBkY1g5gOZ5Ydg2ZfYXPyu4OxeUo4HHg/IrBnzG+agM+J0Yy7K2JBl3kTMc5FCGXknuZ2VW/DL30
2KISWVlEsvmB92aT5SwmWrNmEfDuGg/pxEyLe9iEQ8tGSoWyiN3oeMAWhk6YvLIKAFLOk6j1GnBG
jKkrASvXdSkCd3aMttkUF3oA0gOh9bzrEbA5LZWFYVCG+KzlFaBvMMA8jwtMdmSHqnoa81fLxqOw
VcSUm/ClxSjH9ZQVBPx6yabS0VYZ8VaE6L1Sk3VY0ZPvALZQMJKdOZenbYX9t4mW15sLIAgncgK+
1AbYEtjV9DX9R0QxFF43dUQ3K1eHCL0ehnrlUdvQssa3tJ+M17oldGia4JC3Iw6S6bgbrfYi5sUe
EzzSHZLobYWfUlurB2VOrEgV72wT5MtColfz2wD/R7x1xcROoLX9Nk0vR3DBuJmZjHHO69bK+yn3
LjI7uQjp0R2FlVhJbCWCpHpswhKmqN1TdNRXAPdXI638SWIdTGcGOgW2NVrKgspmWc2XheQall+s
tcRlVmAiho6S2Lf4vI6i4ncMt4cPT+un9PD1C7SR4FETUWAV+QQa4aHZEflVjqHNCRXKTmvvyzY1
wHL1jnxKkEsDcDzJbr2WdB67PVWZhlEAKoRE4HEbJsile1buTsOSFbLxjRkOZDFXPEoEPS6TOkgs
8KX4XnNaaH6dDrZIbwMHwRqvWfk2lR2ZcyrEp7FBXNZ2PUKxGKwQ7fHk2bCmkFQINRQnXufioztT
03QbukxTybUJyd7MOxcHWnWaNViPNjivyzQPSPM0mlUoiVWcJQ5ui2fvhAVW3szgTRbeZBZt2gyA
f0zPA9yTVzI0/fOKQ1OmEZxXOhtpdTROrYYMIE4pReP5yzjtDCIV9Ysh4vBbJ621KMdDZBvdrp4R
pxvMrnEZrivmbgCQ62QcVXyjjvYf/0wRwKRtRAHiUpSUnjvHNOCk0SVtu87S/t7sDP8kkXoC++Cu
9CPk0BHIGtmvi0XfsLWlLq4RrQH2naTiTCax9ZjmZx0WQHAI9o2XnMDZIl2l2wmzSW5rs3/m0VYb
04f9n/mJtqjHkmCiWc3qt9Fa96y136njPvEiTlrutInqcbzwW7/acizOzBrGi4rKV6+8EFZW3Ii+
3EfhiMy/UW9B6054zYUoJm9iP7oOdTboyvTMRQf4bGraW1nW11E1Fz5xSROgxeOzBURgpeU4pdOU
BVhI2gbUraWkawU0qcK/qy0f0LQlzRIA4XIYiWPo1E2UGPemlV82Ov4sLiL0rvQv6hIhdha+yt4G
+rZ3janOhqhGw+t2F6ls14ImKzh4fqV8cZOz9NIKO451zrREVVOPhhtVCHJ6HW2dNVqzFriU+854
UTU4O9l2qla8UcvadCkSO+zng644+IH14BQj/qapNhAiaF9ms4CmaCIdVrFF3gdlUtVWij4IEYZe
DtOLbTzs8HozIziB+iDuh4D12zdLHIhIyHbi3txmF2JEsOZAMYBUVCN1xd6glihRDNTsiuNl6Sdk
BOQYlTQ08Tu7gn45ntlCnYccBEthksm69n3Ih6bKH6RdsMsnYwV25j/HzUlSVtiBCvelAVCFa7Vv
RvkyauWD0WFYhi7g3ddOGq8gVxbaXGU+Bb22gWwZ1zjIunGKz21P9VHMq6GLoLge+7feSFCScMjK
wvO8Y+V3sO9IYSt7cyhhWezMKXvtOOK47oDfTjVQkerhg4/CzHDrZRcF2PD5oD8ZjQGqAQArTA2y
Ls8XKsyp/M3CxGzA4pTpkbZ5rrLukeMgxSjox5oOmo4FCOoaFcyWrBVWSI0X0eQJaCDpFY++uRoQ
TUQS5LZsoeZWpDTUERJZu8RGw2g5dDZutuwkBMg8QrnhefaNqqGtCVLZJuc1QAu3TzRzGRS0YcYc
RkxaUybZMuiICyGsCosTVkxak1ZuS4JTrScvStQ21eVO5KlcWdz/RdGMr12sTaf6nGzaElYe++51
OOl3A2ZLdYbFPx0n+K1W+eRb1Tue/geJC7Xh4X/gAiQwFfC8DVqPlpcXIQUH5V024JOR4iQ1plvO
0onTEiOLUTj/qQnsF5zsS3Ab/JyhXwcRLaewLy4rqr9eGRdtWpsrL+uurdZ+NGajqTzHO8MzW8o/
XZ7E1VVcl8VlHMUnWYUqbWpMvIld1p9RVWpjhxW8CevVnoj2yrzqtpPBqjKx6I8dayN7TMVqeIFH
akgvEmdUa7sTL96IBipT9XUYDI+dAn41GpMbMHgVjHFcqn1CxP/fogT/PwIAgkb9/7n9f/qWjZ+b
/vPP/73lL43fXR2802VdMKVBg/8fLX/T/N01TEt3lDJ0vuka/2z5q991AEcQR+AA15GOBU76R8tf
k7/btOjp+huOoZu6AEP9N3r+c0P/Xw1/ZVm0+R3LtkxXstIJnc/wIyCrZ3WseTodi9w7lGFJyFRA
py84qyvv7+DRJ+zoR+z3M4D6x0i27Upbzhenz9//AfoVkW5HdYeSVxUmZgD5WsPIfBD59Q93/g9Q
498Z5iuC0SuzT0eGkTqJUGFOo0TblI6z/vUwQv/Zjfvhcmac9YfL8aToB3sex3vEYuioXuFSsCwO
9YK4z+NyWe6ce3zJV2qBxdLzd5Cn8d3NnHGcH0b3W6dt4nn0Zhnuse9algu6kRDLF+kJuUmnAglM
tPj1JRtfwfuPufLDJTPHfxxURdEk64FBIfus0OUs50uVy5wRyWI7/fVon5GoP6YLUBmvAagusO7n
wagFu5y8V84QfUs1pXCyU7ZJ9JrUi2PNHdOdNUE4L0V+8euBZ7T46xsBmOyCuDmmMNwvA7ta7FR9
i3tqXDXH/USAhpZ9cyd/MoSQUjq8BY50dfFljkrDTVzNw6g5HE1aQkWEItxhgfnnCvST9+BnT+vT
IF8mKDtAMZaCQerZs4Y6axsvoNy/o01b/jcmx/zwv9y2T8N9mZHCCwffdBlueBmW/ineLQLO8mn8
aK/aNWzxZI+Vy5OBVRKtUvRc31ztd7f0y9yMm2G0aPtGR7AtnoYdFdKS0AJOaDAYj6DFbDg/frOg
GT9ZAhzXVNKERgGa+3WmmHYVjmNNEt/s+Nyd4Hu9of24ibbB2a+vbt49vtxcaUrHEDRepWPrzvxJ
fnjdU2Ekeg3yzNW1C9QGa2NtLexzsQhPcVnnK7lC/7bBtOJsulQb0jfX2IEei3t6qRt/3R79+vMY
f77b9EPhwThCsAcp9eUd8WJPSFEF4ZHxMtsQ42QdX/grZGEfTkjoHElw+O4J//lufx5z/kw/3ANn
kNyeecxsR8zbJt2g4jmh0FvY3z3XP++JjKTgJ8H64V0UX/bEajJk03WkKg0v2MDI265ZUKYtKbqe
UNRpxEItMTBbwRH1/u2F4fPI8wr8wzVGo12VZcnIliGPJtrcON3/+tH9eVn9PMKXJ6c5Ih7Gdh4h
ufO6R5+U7wInX2FEnJgIIDO/mSp/3qjm8UxHSUM5unDmmf3DFamcYtfKGa+17hNi73y6QmX9b+8V
nwZxv7weeTBKXfOYGhFJcHZEsNFIX/TBwF0oIwshm4pvnpMx36bPq50yLVMqNif4Rryany8L/HP0
PU4jLK6EUag1EUGLF4UsAhdAXCrIlfufjvhlakgb94hWMiLw50Wzk6t8o1bj/bQAL10Sdr369Tz5
2Rv+4wV+nSd5J0VnM1yT33vuEwvQNxPjuwG+vM7jkEGG6ecBZqeveuun0TeXMFN0fvmQ5rn5w9wT
ZtB39cdDQvwHa1Uc+ftxVR2IHloSKLPABTS4FaSALrJHf/ntIvndHPmyy2ueGVDAcIWFuWA7VNVS
LpK1x8B5fm5v503pu0XyZyvXj0/ty57PG9g18TxJEuygia0J6LqQWKuN17+eHT/Z+j7P/y+7vRuK
0q1qBsJ35B7FyTEuaYdi6y+/LTrnj/yrN+3LAuIm4aRa42Oe0A2TkXrSHLkW0GYWMTpnEnqUe8OS
hgGlgbEALWwzJrJU04sFTCZwtoKeXuPL28h0qm/m8Dz2Lz7b13Un1eMp9OctSW5QG20oF9fBsTj+
7l382Rr6w1Odz4k/zmO/cDU3w8eFKDbnqOvvaYpgWfX4zSP95ka7XxYYY8onq5tvtNy0T+Id2yZS
1RbhqnuujrtjtiOysuhjYk/73az9Zin4WkeFYpB4GTByGL1b/V2Dz8avr+275/R1rWk93fF1BohO
0EAzW80NprHr9vjXw/zkTPjprXC/LDhxXLcpba55VzDXkb/sb6hBj+Cu3yM7Cw/zqz+fCOO1u6yW
zqayv1vxvlly3C9Lju84+SRGPkC1xDx/FW/Rh592W+yPj6sNkVl3v77gn9aBFjxuXVlUSuKDbPzD
CtsHjRXV1scFext1DPy1sE7ss2nVbPyltfp+qvxs41WWKyxH6NAl6Z98fhcCX+YtpJbgqF9g9H9p
MKKztBfi3juCy39K2/HXl/iTucmlQYSE3kwV83WjT3sDAg6XeDQ5eIfTAkxrf/E/G+LLi9fZtnIH
3wV5cO4LiCs1PlD/sxG+3LTGGOqpDhnBdpARkMMsx29m3k9vk80MMHRXtyGYf34sSVZpNMGQ9hta
etkN7XUDsvR/cRGOI2mKqZnw+mUIs8togM4akVLPQKJf9e7w6wE+6vovy7nluPSmaHRQ18kvr6+R
p9AAdYxpnLMW/QoL+v8m7buaI8eVZn8RI2hB8rVp2srbmRfGjKSh956//ia054woCLexn84+bcRE
qLoIVKFQyMo82eUGTI+e5NVudtkDGpcdwn0M7bPX3gV9+mE8ElXg5zvG9uvPMFQTb3oAAmtMEMtT
DDUFBT8DxAXgL9gAz9E6yxFMSRuwy+JZ8xoTQR7G9gRryGkqIYztD8PMF1Zwg46VCYZbDwMhp+56
fujfph0oId3Fk+/BBRi71nc2/8omU0gEo9QuRkO/eXY3jH8C+fX8onIqIoIOi4Ia3TDQoKBHwypD
2e1k23qLv68rEK8iEAsHG9YCdTyQAJy3pNDPw67bypTB3EKCpS6SuYMpvBW5UNQFW+KOuNYVmObC
zhtfJg+TgaAmBGm16ATl7hkbT7lAletAiLNHaIuRG9mKEBz6BRB01SndlTeJDybJ6/xUAme2gX7Q
HQYlb8/7zAt7Cko3Ce53qkWYiBmCec5GAw87moJhIpB9WbH7HQsEvQ9DMdAAYVLXiCfkSU7po1wF
iYppMHS3KizRfY6Z7qHdRpwqOLwtXSeqaRNmmwBk0VdGC0fkQ3wLbrqb9Ea5X6AAW4P3lUYeCAjR
w2pBPOHkuHTJrrzBQymk0EHuuk2233D649eYzE4C6rBvFhm/piXy1oC83Yhn/fMmeAfp2mOTKSpx
2DVoguJMAJS5Mzwqvb6DhqELzgT9kfYIxbU8NxZNHc8aaAmgt8LsFjMNZsvKcZb2ePtqACWqx/3Q
ERezh+ed40biyhCTQdO5nCOg+HHeVRZ0COWDPZ9SaBHIjY1BAMFEFa8IIpi/+OsWkzalUA5LApQK
VcWDYBIUnzSf6sSBoQMt+dm3XkAuBr718z7yF9BSAAqlD0v2+89aZbapzFU9suEkSM6d4rrfSp5+
B/rLDWUBzS6EFzFurMPM+3iKjJT6OZPmXRYAGI/LFPrJHhjNvTg6mMCGbyYHLQ+3q0EFCklSQfxz
2tiITBv+oeWFhjm7aep6SAwFF0C4OeGFpXaM1hnwwGJvMw9Ey6LPyvfywxyzdUp1COeshLm0gAxE
DOYvQ7A5eR6ZMmZ8LEAgCXIa/QmrhZPAnVIDeUg/pOarUATfpVsAWrxI2zZQQsmfzm8UldaPzLn0
yR4TdqWexKXcY1iE/FR8kFtXu95w0S4+dHfhAd15V3a1N0y6pw55qg4YhJveQBMtKEFpAv3yI2wF
GRyPlyqO5M9ON0E1mWFMz2FclWmnfPTxHiDMnLyD0JRt3aCHoIwJR6aeMABEMqsGhWjrQWAxvpgv
Mciq4AubjrFtfo17THxE+hH4XEFC5WycT4aZE2RooqVtJUS81cZ3DYjDg8g6nV9JuvfYb6hg6MhW
ZBPRwD6J5QDIRGkL3+z4ZHc3C1DDFuhN86oTFGV0R7CGMOqqWaohy4bBnj8gkMJAqgRDtQXQPfi1
NCifDYPgVYPnDgoz2mRH9gQg9fOWGLNmVOIeX2yOblrwIIALEgTKViK6/XP3BCbbVIO+uak4ez4b
WkDSaVQEU0DWRbNvnezO8DNf8rQL6QEK3yiOmgvAaOz786vFS9B0oO6vWSaVAJsZhtWCr6hvhxME
bqHJmPh040eYN4J+Bk4IcZuYZuGvS/dhlPmoWlZFFt77Qa4JaGgdDLsSEsia+qMHQribbqrmtRtu
l3GfRKUgAHjn4Cd/mdCbGmXpExnrSa/m0O3wJ41ezqGi7eZuMjmkv8YclLD0FXnMBB6g6H0+qzh+
cynyBwyVEyncTsr1NBe7qHyVMVA0Q387weiE/Xp+ifk7+O/Hfu+SrjK5aiR5EVRYYVMGNlFFJWPM
rqpSYgZB6NNlO7OsCnP42mOcNYBwwNKCFyi16qHwFe2lRMMwZregB9qUgoQtWs73Y2zlXJwpPUij
3pdzgsLTSXOXHUjI/6NaBVmLI/AVgsTDS6IoZxQVeBQDk3tMtS8V3QSkLT5oVITAsEOqJdZQd59f
Nd5FjRZNf63QX7HyLMMMapnROnTyIQXgFT9Gy83ccvsyOZBP/lVcjvcY9utAyH7eMN87yyAqOgxA
wTA71SbpglIOdguoedY2kkF1OG+BhtiXbaIpNpALOg4KtkeS1UFtVCYsVG1015nNxdAALDtSvaEo
wIAKdMyspfnOoq2MMnFfSpISdTn25gwRpgk0c1IsiDNuyYQXZU1G6WDIFtuFG3ultOcAXT/60m76
/XbBexsIon3NgyrK7vxH/P9Ys1GhqQqIHt73z2p/SGmRpIUNa4Pf7SEk8ha5eCICZ9tWP/bdhtz+
j/aYD6iW4AMwdLDMzYkCeC8YtK3aTcCrU2FQS41eMnD315sp75YbDAdDszGe9M72OoAxH1EcpxBY
t5Ph4fyvopuR3Uoa2C5UA3AzCx//c5BY8hxbI81tcXHUVVDFDpj/ID/AG+bgQr4ZWgCL+z/nbXK/
/NooE/+1rS1aMuGkHp3Rw2uZO+Ay45ANLfYh2iRqPnGP6LU9JhMMWQ0y7+n9ToOpgnuQy0CEcEvP
LN2fmwNIKkWHJC9C1xaZWgTPRQa4QXA+g/xIw3iwZ/iStYH6613xZD5MFrAFkHW/GC6HLeiZBe/k
3Jy+ts6UJEmWzXKtwF8Ive+DPyCvAM+kW9PLB+aeTzX0JER1MXXo3D5iCpK5jZN0ockWs5k5Af2t
dm+D1EewcXjn49oxJoQSs23UscNubVwMm9xK0IAgG/rY2mDWwx8eJcqoftH/hg65IKnzuqbm2jST
1Y1MMQA+wJ4d/GafPC+YsgON0NXyG2Iom8EDWbZy+y8KPX58ol0Flgb0r9jDpMnMwapifFeILPhk
csGNL4HIwE0fTDwyqS5UMl7Gp8p00CreQ/dz+60v/tc+W/vYc7pMIS2qkSQxtIMR3636mO8gOemD
F8qLgIIOHiKoo4FBVXDg8LfUh2mmGAqApA2UGKZrW3Zjmezq/GcCnnKBhyIzTAYc1XTuiAoz9Mqa
4fhMj5FPPy6mRd/yzoF2ydIDSvedIghoLxw+uqF/hcxIdtyAwAErGySQkQboKzcezrvGK0RWFtjL
OGb2hsS28Gw3qNAU1+9A4+Z9wwJkXXF4qCb6wkw8Tuk09C3thWNQDRPWmDCaRkHgcZdnZYKJu6iq
tdiYEfKWjfnP8Vk3IU0L1dPzjvDedE0g3PAkBNiyiePw8zlIcswYGj2uFxhxmFwoqV8oTwqU6J4w
jSv9AinjNQZF0MnA8CoKEtzGMXIp8JSb3ADRlm08YJhfeuCQmpCItuBj9lHzs01zjDkbF1XTAdM/
P4N8yD/vMnd3rMwxh2IeyLWKGhYegyRSTi4He3bPW+BW4Hg0+OsR81HxiEi5h7F2bYOCrsup4msF
Kjeg7KBS6wab6FhH3oKZYif2jVeBdVpFfDmSVtaZUxAiEUaQoLBC6tQP1mG4mnaYrwZn7e24R1vf
B2e/wCI3Wa8sModgr2q9hJ4VtWg89x7UXkIHHKf1Vm0xoOm26N1C3/JRWzB4BljSv2hPcaNl9QuY
gJQHuTCymH5xLX0ySH7MqMxAM+rfyporQ0xYxkuYLiNB9qJZE4ViNV6q0Z1ypI1GBWWGh2lQYvyC
2qFgUwk81JkOY65WGPqne8qssJu0mb7MSHLsz8ogsMQvGz981JkDaOkwUjFY/zl7p1dMFkYu2CC3
igdRXLKLfdGRwM8AuDMaaCgZmP34nISGEl00nPg4EprfhRL5sgFcF2RP5RCz0OXD+d2qc8Pjwxhz
7vVQCRsrA96l8+zJleLUuSCh8et8jML81x+mzrcbI5RS2g0ereoJtCpOP1Q3k12iC6cYv9sAzDrz
0vryYlSQkMmuKyi127EiuC2LHKX/vrrnFbZdN/MIRxsItaD34Nhhefl//5ZIlkATg1ULV3LG0byZ
Q/Bm4GHIhpBrM75KVSPI1jRZsclMNTC9A1o/nLXv3f+VE7GioLXfY9vjTrjP8Zin59C2nttnqxkE
ZyF32QCDwT1cpmPD7CtzuijWrMpIY7TDRyH2zeDH2Pf5tbrDuzaEls5/vfe21hfnVgaZFcqNIB1S
ukJxeG/PKriwfGMG7RQIGpTbrjcxHHloLcU15sw9b5r7WYHrR2UNLjSDMBGngYhmaTB1stHkBrOH
88YoD9ME6aLpx3lDvE2IJsNfQ0y0NaZOpn6AoS5A+rAxia4LPyMvfaxtMLuw05MJsktIH9kedF/g
8Rgf+wli5eCAxeqhHd08hgOYiyFr8y9es7npEuAA29RQwNjIS5/jTJ+aqX6vXyiuBJdPMAZEPlSY
HOMACl8Hk46iThsPymOuTTLHXVdOyRzQ5mW2z66tR/kBnBUxca67jbkFtepRui6c2U2DjeZFB+gW
QctCtHd559H6JzAHYRknfa8q78ES3AQ36DP6YGCht+3RVV187G4rieGyvO20vo0y+zaQ8i7XaDqA
4K4THELIDPsU64xRcOCOARW3hRAenqPaKpnTf19loCFRBhA/weScxbtMB6O+ZmZbeZRVQROc69vK
EFO3tVlQg9UXhvSe3CYZuGIB7xY9z3K9sQi9VmOqR6Nki5+86TQ11CmSpqwtdTqC1qHCfF0NakEP
fEphIcgzPCQ1oh+YM9wtMAr6HjyrrydLYFvWAjT/gE090odRMJd49Gm0FTV/eCmNUHpJwDp08qWJ
OoD7RTJjjGJkJ1OBepkne3gGw8hg9QfINgsiAhs6TvMvZsN433Rtmclx5Sh3MZlwCqoX2WnxF1d+
K66gWHahb+QXgnvVNoUCgCAAebtlbZRJejk6FEMxw2iXV+BUwcT9eH0+dYs+KP0Fq6UDTjkrjAFL
N5Q/ijbad/JNWIMMfxKhK3mGMAiMOWKiAgDJgqAwahoEoGnAQJJM7oBhaYcRI/IxdDvMULAfeV/N
VIlpWiAHxjMzk7VyXUnlpMImsQKoM6klJtj/nP9q3OPA1DQ08g0Vs53sc2yZEiloM5iAlozmxDvl
CN6ozXKYAXDf5G4sHg6kS82WEWuL9PuuFqoepUIBTwMa7FCb21qQNPIopit5pHAZHTzhh3p33kn6
mc5ZZI68qjONPE1hEfJgJ9tWN2WrbHst9Ih+C8qfRzAU7eNQFmx5brNi7SiTvKR8luSROtq5EBUF
GyUmAx1SomO/UZ7KG2iGAa0D/eGTtbPK/b84fniRvv4BzPbRo2CJpxw/oPXaR9XRvfHNvgTLwh5w
yE0G/GjoG4Io5JvEUCTBjL1hsaiIfgRHQ0M/tQL2vEI+EdA2VLFgPUVGmFBv+qEbQGOBsbngOqog
dlvdSfMoiD2REfrvq20KtmzS9zT2EoBT4+W+1OuLkojmPOg9+OvW/PheTDBooOc3WjojMELgIQQB
RQ3+0kXa5iABCMBNGqGM17XEi+vt+Zjgvj6Y2odlJigmGUgkYrxPJ+iH4GDu4tSlTXLa8Olu6yuw
zIjikJvOViaZgLD0ZJ4UOpGhm892e02K5+/4hPkHFWW5oqtsK6BIzATEhVizf16s3tElvyGsgIIL
ra2f82/p9X+0yBymxTJXFvknxCrw+v/Cy7UzbEB5BR7Kk+V3N+LWCveNAw/Wf71kzlIZs/hy9I+X
y/OEO4q3nMB2uRzxGrqBwDM40bRfiSd8ZOAm7pVdJuwitPk1mdqFzrvXvPYPkQ/ZUa+47K8rZ97p
37itr91kAjBqQTk8009b5NCsAaF7HglKWH6GBtrJANLYwNA441FfF5ocRjDRuZA6h/DTJjjIF/lN
e9NdhwfjcnImCNhjmM0jR3Vn70XPcdybEYVb/fcHMD6OUmgaqYSIkHaLj3b2VjsmKHZvwFy9PElO
hmuZ5uin9gqUxW4NDOtlKcilKndVgU6QAQYE1TgL6SyhCBCDF5zGjHQ1mw6E0ZoTRNghW38kezCS
Pcsvys/+zXzKt/S2pHht4yU3oql6fiGy+h1MJrS7ohsxw0in6iFv7WdufRG5INjzoPZ6AOnyXhC5
9O71JfOu7DH5r44IGH0n+K1vwRDpaDvQC+NzyycxOph7lKxMMXkPCPk8AiQRpuo6c8FkegTFn+2Y
ceWed0pkiDnwsypsqvftVMWjW5CfEC5LwkBQ1wiMsO9VmZT9Z6HiZCdrYPuCBLBMRMtDf+qZ5WHH
LFNbLtXovUrE2E30I7vGK3Ls/TO0p+IV7hq0q1saHTnmraE0cv5D8qaVMen1NyrY+UsSQWpioiiQ
+DG+XNz4qO1A8g2kxQ6Mgyec1ZrTHNQjRnBuJ0EJxT+ZV7aZ/J5Ui1XZKBw30Pe6ae4piU3qvLS4
FcIq7VN8p1m/dpZJg1EQQ3OB1lMG3l/G66y4k6fX8x+U/olzy0k31aqasoNgURZ6zbCXZIi3C4jx
34KuDEVkLqLNyWSReFHkRqXkA2q6AxgAOo2/A3Jz3hf+AhEKydUwyvRljAl0XV2PFh7qz5+9N5xA
NoIloneYOnKxLwAbF62QyCQ7zhROgAaXlLkBHOkdPe9Rq1mufpXfV5fNLWgnhS84fJOAp+JclNEJ
YfvLJYnGAq1QmpA1HyRvW+1W0d+PADqQYoNbBpzTiyC58IublVVmL8qt+p8rb+daN2C5HRdKbeSD
ZtiNfsX35T3AumKkOnd7rqwy27NRutowGnxePNTfzsl4parfGPvEPf7jczI7U+rSIjTpzrRAISdF
V5Utqn65d4mVBeZEi4ZsLgg90dJH69BuuycQtzvqKfeFmDxulK0sMQdaqEUYyqDNK2hUAm8CZa5N
ehsBIUYbWD2ANy2aV+ruexXoyi5zvinlNKnoXNH2nP6nu6b2KO5wIJtkUzli1ojzfmLY9XPWInOl
z4Aewk8pgsZ8V13YieloJBQ9cPCDzcYYtSqblMOd6RTboxya/fvVaAv1hGjcZG5yRykMdB+vmPEP
dSMekhAaZS4vjQF9Tpsuo7y1tooL2hQMjTdP4CTGENEI3OqF9Z2afuUmc7TJ0NjJW5Uu4NhuzfIV
EmTOd5LzygSTQOqkMLSy+2dvVvsUInxgf3SgDefhAcK8geKBelJ3IrYBfvm6MstkENUwpsWgntE2
DwT2ejSPi3mj0JEGJzqAZ/s7M2DgfzN028JdEDOZTDRQOjOlN2GyA8wOpHegdd1HeAIEzM0BdTgU
cm5E5xBNUl+O8Q+TGhMQwVI1Jg4+3JNMObju8+DSJvqdDbZw5DYROxL/LFhZY4IiMQcZCl2w1v6B
dg+UQ8KNAppO4FJaP8N9CJrseEhy8WIkPIbo1j/nKBMaIamWRaPxSJcT4wQOSbb0skvJFOzEFc0u
cKdiVmvJNpXtboJ+BXUVygXgxxkcCCm68y9aWBCX1G68+JDucZsHTVBtck++1TdmwkXN0owyC2ET
gVa1xwCTngsmi0QWmMgITZIa76vYQ/hYBtBHmgW9LG6aXvnAHK1GEyjEpCFfpbKjdG9dRja59eN8
YhG5wZyuVZZOSUpXyA4sr4qgKjwKUpfIDeZUxft2kUj0yjP1YIq3fkJzCaiv+/NuiIwwSUMGyXW2
0CZOnUcgE7acEmodtuj+xPtYeNpCrw//AQ3BrHk2mso40AoZbyVOqUANQggy5kUokh4eR8AJB+Ai
40hQLC0pqCPzIbxVvRiEivodaCkx1W+7kn/+q3EfBlfW2CG8EQTqpUKvSGGdNL8x6/sC2ZjbVK+u
GsxzVBSyohq3saXo/mAlnXfePPdzfvjKjocPYauFAbXe2d1Rk91Rrr8RpGv/mHwHjukqT6iFGQK7
0XJaDNk97wO32libYM7+sDKyFPpx9DUCQh9u7Ck1UmqPlhJqxWNwSwDXfDpvk3dcrU3S77q6dYJ/
SsmKkWbx1sY7hB7tl0V+ReOYOI0sehcUOshsei37u0p+/qu81MFTCHDYj8lRnBZ4fvGthVt0YLTW
kkEUQpuIjEWdQGSjrzEbo28VtA+13bQzLzCH4wCp6WZbQ7SEvO+5tsckWhBPBKGSwx5kcGY6Ad7t
yp+YCuk2/bO9tayN8WvJUPqLrxy8CFhbZrKvOvdS3VHoFkmhEB+FWykQUYaITDDpN+sgpZKMCIE4
q/Zzcllm1e78duSe8msv2JzVBOaQ6DAxOmA7n55DyLagbqPNA/m6hWXdmX5RtibRwLdg4dieHeB0
chDOMGyRFlIKxAaZRQQmm+jaVgRPWjz2DnPlJNu5ayM9yI2J2rownhPAmG7Bf+IVp+g0uJNrDo4G
5H61U24gKXKIIJZxWixnPkHA41/wlNIIYOs4cKJQrhmVFstM0mm7HjqeESr/9k/72F7iTfIqukLr
BOiHl/YeA/ZX7TEVZB0uUG5tlEk74Pmd4xnNS2xWsE7HeuhWGpSDxjF6siNypda1toly/VfeGtgK
DUDqkiZ836OenfOcyQ2aij9c0u2cP46e6ZfbHITD6V5xoCCFWWfRDuNGz+pDM6mhKXPDIgm+a1RH
GBSVDQhfxJF7PoBoCH71CQAd8FopoNdhLgSmHQe1nSH/pNVpIJDamyAh0Xh9KbkybpIgwRWUZFyv
MG5gYQAEvT523mAeYqCMaNoJzTsyHrvo7bxD3BcoG2BUPFiihEHcMCcUOLXHNMAq0TscNKFaNLmH
nSnjf0AiDlxeforvNQdajRB68KoL0YWO6+DKPv331Qm5QCs7tUs4KA8PDZDaYyAom7md9LWHzD6U
umJQ0wQWGje8rcBFDe1Fv8AwGHzbD9COW/DIFlcQUsWZZYxCFl8uTtY2ZQBXAbfS0Vz57KKcJdAI
o3gdSs2iOviwE4B/3UY7JEcq+OedX1Lqz5c9ujLHHCOTpgdFZWGPTuZumrCiwQy6usfzRvgnP5Ue
AJJTBc8U81WrQCrDmALVOld23iuNFBQ3Ex66Q2d6y7a24KmUaiFz3PowyMR3ViWRmS7vy9i5abvp
Xsuf7UODGWN5o+PlrNy31/JG/W1rAEzsxB1w7kZdOcysYkfsMJ1bOAx9HnxTDPV1D9/5ppBxwDMo
Wn0ghfm8UYawQGoxEIsUPTDcR054A7JNR7rJdhiU2Jr35+1xPQJnIrjQCNi0WOTVEpfEqMETBk4P
EEMW14kl4tp4Z3z8shdXJphFg1xKq5QqPNIvtJfovtlPzxTwpx7kP+aVfjCuFj8BVxHUSX9Z/aZ4
tDQnbXf1fgHnVCWkgxE5zCxhEGFmujThcDDZOWbQ0GLHrPr2f/uqTPjpfRr3uo7wU9IfUXCnRa/n
/z43vFeflCnh8DY3ACOOTxp3sassr5b0015EGHG+Ed20wGkNOikWRRUMi6U3MoxUQ9UoTpooHZSC
0jQtnSy1iYjzkttoA02BinEBGZSLLG6GJKqxZLRWSPbxLrzVwZWHkt5XHOJTnrwKmVnUvaRb7+vW
/DDJXDh7YhZFo2AzWINbxImbozEkG5jsFz4a8LfdhyXmiCXqJCegJsLwwBUA7255gDE8G/SujldC
PBtkjqgW4vhmIX0Qg0CkCEBiZo/okzXIFSVI6DTttoNGnYZzTYH+EqklUV7mlHkUQ4x3SMyCYPiY
8a6zpVCSenj339OtQQkGhoTexQQb4PTC4pbTd4E2DUid0HV5H/j8nCXBQmCgIIJz5IKAa904Bnu7
xbyeBFaAESPd58ONd2WyUB6hAAPrKxIzs0/kqRurdIK5/0K6FOkYB48gXPAUR92oT4GF9x9HbcVc
NjQfMVv0k2nm0/ZyNVVNgrsDZAqVLTmASu63JG/KrbWHpikGbe7lU/qSHeRuI3xh437lldt0U6/q
srSBAHM+w23KnAWlZIpF11EwRVDPhGKHaKSN17v45CvNSCt7bQt8LOizKbarfOzuU6+tNyGguc78
Ytmb+R4+Bk5vOudXl1f+fjLLHFDDsFR2Q4tD6agelnvtGB/MS+P38lu/fh/Xd0Joff3or2I38JoX
0VfmXCfwdAKyFAzsywYYXj87HYLNr5grfOTFHB2TnMrK8uPwTTGko4z5nEjEG8TJRGt77OuJ1oaR
kdC9bBcQKq3+LMqd4HvSEuXLlv3wSGNKmLqStCoY8D2Tk70jW9WJHO3Jvly2wI8DUobFBSE0Ba8g
Vnf2qQldUUIS+cjE6yRBez6i/MktZGjH6M3sWu+8k7za1wJSTcY1EKRoOjvBlMoECrsKFmh0wltA
g37Qd2BolrqyCuBj5Ikqeq5LK3tsSdGo5jhQe6UhecuSb9Ipdc/7xDVhAvllgGkJCkvMTgRllmY0
A7K4DknSpJk3rQjnxyvgLfnDxJcOdjWDCpCOnenb4KCClPKufghcKJUCdQ+Sk21xSYWjtH3xkB1E
gcY9EFe22W2ZYcnGBZm0SKFI2mDWTQ18e75pbVWQUfibY2WK2X9VM/TlRImpwz/aFZRMvdIB0N52
ZcDFMPF8aEWFjGDp2FqNRGaVo2OB3YHO2iAZmKIXRDWnGvy0cvQXrHLzRIwe/ApYubT+M82QJCZQ
nU50QViJ/GBOgFGKKsPuYMVIw20d2D9TQxJJNPDz/Wp1mHxvW1gaiAFTnpLxMQovh+vEjVz5rnej
nfUUvyp/7AtacQJf9KPZigJZuDmYGwhoh5t4COAjJaahGFMgTJ8ojVq7B2vFVr89H9XchUOqAlHq
+yuE9nnh0nwiRKITulamO+Z826VkU4y780Z4xTseAD6sMNujmIPBMCdkXPWGbCF0+qLsumPjLU5+
PVyCeuZfCHxx98rKJLNXalWyJymByU455VPsS22yP+8VN2OsLDAbpQ010vWAsm7CmTRPRJvr56Ca
lztcpgE+yCTQbJ03yGsTffqMzN5I5340uhw+jQCcLm7qQS3iWHmU7Epyv8My9skac6YQeahi1LzU
GugZT3gpusuOABDucTB3wp4Uv7xbfU7mfOmL0ErG4d05xR/2y34oNqFHbwmKM74uoJgVpUX6F79U
IrhJQjGTKmqyV8oZinqWRmd+1XDxmvktnq9G8jQ0L4akb7T+9zDpghXkR9uHRSbzj5BTzRsNwY0B
JLDfXY/GbTQKCDVENpiIXiQQC1g5lq0zf1vpsVguqlqQNPg3ntWXY+IZJDpR0auwYYxjv4kq4MGK
tjO2QVjfBa18OSWSr+fytoSyeVAmO8kE4M4EUN/KL2S7zzejHV+iqSAAivAj8uPzMjFPom6KZMqX
qNqmV42VY0O/uZBsT8lFMmX89PJhign+Jlu6uaEKGXn/MIDKoMpERNYiC0ywR7VpFmEPC0V0qXXL
LlN0wYAv93PZso12ClRhv5A/htoEvmmqNxWUer5rzbG5mvqp8qB8oBzKXpYFO1Nkj0kolhKObRhi
eYLiaVZCZ4lfqwSwzP7tfJ6kf+dLXK/8YjKJktSWMRS4w6TK7GaNfTAmPdnqpXkl6fK1QRvfcSyl
okOOe7GxQV5FZ1T1L4PZQYHnk5H2Dul9mFBE/Jv+Sjle5N0i2hzcowApC0xTePkBJTjjY0oCo/3n
Vqps/uHH1i7AcIFBcFQJF6oo4GnSYD/pyhyL7Q5MtSNkwYejLZxhH0Z7Sv1PmcAhv/6OtBYSH4pM
MgU5tGPtyqD3bvWic5s9FXCUgLCWLhTQEsT+NzjigHwBnaqiQ6ESCeJzIVSrE/TcFXhIskOpNeCt
3OuD9nB+Z3Kru7UVJgQKQ4+JSZUigQiSQG4Br3AttDrAWWe3fhXzR9Kf/WXhdJvOgEPM7cskeD4N
o1QqNCU25BZ8R1tZmk+DWjjKYO+aMRaVz7zTR1nZY06GtpGMoKes5qFUgkxDMd+iDsP7iYhsj5cd
MUIJYgKQrkJKhNn/LUkhLbQg2HRMtNvStayKZoh42Wplge2ETOoCbnCa4eMYxDggdEs2Zjrd2kng
9XMnqkV466RiVl+Dgg+BX8z2Sy2pbQz6Nj3pCmaFbgr1mNVvJfkdVHfn9yDXEpRtwEINGkqY+7zR
mxZrNNGWoYLnzDkH7QcQ8kk9+nFhu6OQuYmzUAC/gasMJvE29h4Rq5uh1JfFXNBk3LjdiTZ7Enf6
LTkv5lZ1JzTwXNEQA2cHfjLI7sBuyayG9tJJavlLGTzlQXBXG/n9+c8o8ov5jK2dk4FQvh+7Q6sK
OntRFAqqRV62+OQKU2SMM8jwI0ot0gCVEpZH3Jz8yM2ejAadCXTIkgP5v4PfP1lktmHYq/NkUa+y
6ofRgFG7Ez08iL4bkwF1dejD1sB+KCmPh/I7nCbRZ+PscDhhoq5BDkAsMRVwVxrd1HX4bJ1LgdGx
p/+4tSDPDWw0vtmRCttpm/R3tD2/I3iYmk92mZ3XBRTjS3eeIYHZtfDzLblfwN3jdwCziN6M+N/x
w0lm/yXRXFppAWOLpm2s6j6Qv0HTDU1zC+QvOLHwu5kUa1dkJEGFvQC+K/CrA8wO/mHBJ1O/Hk9r
Gyzoi+RDCMzyf3a4Ak7aMHRMb3JUP/PC1BFBSfgR9eETC/zqSllRM1rHNG56mfxQdtGd7czPxSWU
tm7sayEaUeQf/fdV9gvQIijBzk1rQsUHbdbVu8rPneqXfvImOkO4W2LlHLPvAwkzO5oEYyFGXuv6
ucCTnmC96J9gyolP68Vs8WzWSjmn/jTP7SNlYqEjhfG9dPHviFg4Z/Anc8wm72s7rHWC5RpN2W3U
0snbH2Z8jJXX835xzwzNAIUTXlmAEGOWaQlzUDXVcEtpZicc7Au9tXZqke7Pm+EBjQCF+bDDrNBA
cqKoKexQbSJ6GObxXeLTh8LFmwNfvrcPdEpMcu2TKF/QaP2ycivTzMrJ3YhnCso9JEthn7lAqgSg
LYBEfIkqTbOSXaJny3zos2lWHGse9AdlURcBhJufIgFwQokIviBQc32OByPSGztJcOWUD9T94opO
x9Wn6DjvhNPz3HCgRNdouIFFjp1XSbORVClYi9/vLNQaOFTzn3T6qAMjcwJymStRfuHuIzzSUfgf
JCnYBwyjWpJm7LFfwxYiIvZhKjU8pOWCKOQ6trLC3IzGEXJlKZU0nVqoM2V/pEoTHWXcwFuZYAIi
DrTaIDX4NoMHEyzGDeb7wIAUg+0hvY4u6at26sZ3os/Hu9UCAwsxCgtXaBSnTLyDc7ZWc6rDJmeA
T3W9bm9iS79CP55WqjjQ4XChVJdQL3mb8uUiy6EgVrc33wnT1c9g6q40Ubt2xog23qHCyU2Jn91X
wGPsTR9NUFe7DO4U87jgVR06NdmF6CbKX96Pj8DEiFJiTE0x0CSU4mIDmJCjxiLUFT8OLcANQQ8N
Od4vL0KSXkd1i9iII1Bp2H54AKHx+EL1MXC1FhSV/GUFvhEst4AyA5fxOeqLuunrOUXUz4c0dkyf
prz+mRJhTxdiGJ5CP9CXVLcyxyyfUtfQD6CypMm+vNQGpz7QR3sJ2GK9BVVHiPH35ECl4I6iF0zu
0q0sM0tnlRoQQ1ScdOrCyxDCv7q1CJp23BSzMsHUz9ait0rUoC0yJmDbrqq526XhDH1SYmeCjpbI
G6YANJNqKNWEelOBsSe5Mi1RPSGwwLaVIMwrRQPuOBt1/jHa2aaK+29VmB/fy2CSZZku6DfTvadf
yODuBkjl4qX7M4NGVAxREbnDZE0jwvz8QFtWhSwfU3AkmpMuWBMeXhK6rX9jiQVTmcMwDjmVWmtc
kC07+iHP3eReMTztpOwsN/mj7yfH3vZXi2ccWnVjX+DJl553XoFKzRW9V/K4eT79HvpNVhVun5Zy
mM/YJJ1bIhump6Y/EIfyROqbCUy4mHkf8GbUOcAxI6H6Xe6SZxqC3xKDssE0DBEEiPlpGttqaGTg
f0uNxn0JCNRYQvNe9HbPW+G1CcbbsVMlPaXTTEZebDT1IbI1wYblWlB1AzgyBQmTvbxmMTjdDAvr
OxWtK9NDPhFekOmeZxMkcr8NgSSwQ6IP9HnNJGLntU4D2777Z+6i2VE99MQLMagsOEt5lQRdC9OC
vhSoJZjcX4G9sQQ2nO4P9Q+5sUDyrhzfYkd+GV+sK8VLfRIKdXp4H3FdZzNGw1C1K4C6sEyydhsm
4XM4ppPIM43zFddGmGNG0lqMxYwwQonrSe/2xLH2Azq5ul945ZVaisklRH4xC5eYdpdIOUqDwTee
5cgxn+tL+tJg7TFZmjkJ8XWxUZGfzIlTNbWSFDOMovc/bwzoHVFsqvST4vhLX/wsy0NgfLolMedO
OEaj3EjY+g0GBzQf+LDdcmyetMuhOLTPlOy2wLaB3PA2Pw7oI36r8fFxVWI7vyXQT21Pq9C0ma5A
PLrXrEzAJM8viVY2mGNJi0m/BLR9Q+HMAy4MXgzZKmuT/kgO/U70WskDYKw/qcacTLrcGuXw3kkk
u1Hd61sQL7uBmycumJfn0C1PCgYyxQw9gg3L3sEmJQwMqcennLPkpDXBobOtSnAd4t1s1xmGicMx
MnRzrpFhQIi8oxxplJEkO4gu0DxX1maY2LNtrW27EWZAWO0p/cso1h3l5uVVrmQibTYCEjQlTID3
/Eb3pp26p9C35iDGtnODbO0OE2TAR/+HRp6iOzDFb973eLZsnRTyJsldetGlUE0eMPdkLX5dQeRE
dNnjFbKrH8BGGYYHBs2kYK4adEl5prtRTMCWKsLv0m/25az7+KYs3HSalmjq6TcN1ORlNkKvUlTP
LqLbTrJ/D1XuJ2oquO8IdgobbClJWnT94BnA98O865RI03ZZFsWqYOfzAJOodP4ermx4YThhisYF
zg2+7ECOTgYs5/+R92W9eePYtn+lUe/qI4nUdHG6gSPpmz078VAvgmM7oqiRGin++rvkqq58Vj5b
3TkP9+GigAISx9oitbm5x7WGvXowwCeutkMbqvsYCHTpVY9pqM0SoMzSOqefH7l+BToKo3yEdKsX
oc2iIErWn3sPpyWgUjURwIPpcmYl+8FlXLPgDGXigfWDn6hq9bmE0+7JDwkzw4i+WcrUGxe7ddPw
InDUTadFq7h//VzOycwzwOH/Wsp0yx5tlmlwwOxPDCaJE0abaqrj6D6/r1bVk7Ey/XGbLoE7Ly1t
9nlckNmAYAFXTEy92BcUU3CezcCsVeabnMEd/1+ucOZ0Fbnmwq18U0Z+RUCPmgeM41IDAuJq3I65
7ywNlpxcITotzInR3jTm2FemMhOcZkgkl33o7rsNAxJNvso3JfenVgjEPJumAVnDwkqX5M7U0iC5
Rg1tak3AyIW2rXYasLDy1+hswlHoL0Yg+eqLvIgnrzkLMCLU1MFoSmafc+hTux+mdkMFPCxf9vYa
Ceu7rs2QixPFt9Fp7KDwxAoF3oWY81S7l0fAbaCjnGb+TLzdFbnZpAYI4acJYGBV2YF1sLWbKcRT
AVCLr0exQpQS8WDp0j3VFfhO9OxKRDt7o5Azx6QDaAhA8Al0k22xdi70K/2ZyxCu4H4ZimBR6uxy
LBvmeNUwwgM1z3QV2HfGduo9YWrVu4H5PIYT2eZS+ea0Nf+xzXSOXDU0Wd8TdBxM20y8jS0C03ir
I4KJ4yyKN9m2kH6fh8OZuFJff4lIEJuNtgAMr0/vMTvBdue5WDksRqvFa9e86eNy4ei8VVJ+uo5t
UOVSNPrr9jzx2KRtUkYEnC7TrFR3gWOTotYcIo+r5b6ehqUdeG8zwm2ADrH2tS4BRx9W8c48/NL1
BeoC2A3AG//U/imolsQFm16lUX4jydbJlzLJJ8/skYjZ7TIC+8SKpglCuikvGnQwkQ2wMBenVk9G
E+RIzuxykbXb0UzigE6haBaSe8xFpdjGZsf3gAJbSvqcDCeO5c1sUVTILDEsnI/pK5Zg7qx9ejcF
FOR3fjGc9TdJ9294jCfN7tEqZ+opM43oWQ9bkGnRbexIgJg3xk3JjYsoRX3wcyM/PewnRT0SNr3M
0X1deFbvtv2kHbr4bgyD7WtcB4xM2j98Lui0sQF3BgVNm4NzMTM2VUoK5EfUtJnGWkAVE9AgyG0L
6mrMD7bXRIKSdfETTuHKz+v7S+obmtTR+ppCMmSyIBU5+ZvmJhJ+GZQBOY+uHJCa1xcgdrIB0fdv
ZIRORjk/1vtWmziSXLkVrI8LM8d37a4IgSER9j7Z0HV5uXTE37JLn61ydgANCVhC0KtMDrIM+53Y
dIFcewAyp0G66ly0z8s92wLKIp1KWmtnZftTWqM9X7rITluCH9s9O6HUKvqMO3iRDItuMM6e7uz1
vwE/Oi3oswXPTqZsbRRb+umzvo0INIHRAHQBNZCdvUUCeGlZ0+M+Ezc7komshqYpIc4sTR+9Lo2T
LbmVS+oyO4gDjbs2riEi27GXai0RlGJw+N+CIPrAjv74SrMYP9IwBEaTN3udX+Q4hN26CwlUQ/cz
DGF/fvBP7R1FaZ1ihhNe3TwLaxDh1cM0zeGNgJ6rafkt69giBd+kWPMvdCxl5kB1knO78KB4A2oF
vRmmwE91w3Ylm/WUhV9O352y0scCZ+ZMFzVN1NQFFXXuuhzdy1wHjupYrVzN23y+gwui7JnDRFVs
N2WHCyEx4r3qO1/YaDW9dtKFmttJE320pnkc2hDJTK3HJk5Fl+GmboF74wXurYuxRHu6FDDAtOQO
nrqAjmXOTBemRCYcU/j7cvTWklaBcEFZoxZun1PXwLGUmV3iKSGoumMLnSjadQ4SkD0LTX1rm57f
mvHCpfrBRjrTtAEmSRENQ1uPbD9XdIglh6My9ciT0Dq8MdxNYUTk9zf6PT9f2sZFkTP7Ueh8HN98
lYkSpIfi79SEPgD+3AlCuAPg1PpXrOJ0qv+1ypkZyVu9GD0X6pJ6PLDoQ+8uKeRJ5Zgq955tobl2
rpBmUWeF0OCdNFMNEPDj7cQUOAFNB2ZYB/a35eDgZM8AaO4AMuWCRP4nnDK4C80I/u8/vl099a5P
CUJvQ/tNu1kiZDzRKuVYZAIMhF+EPDmZ7aEeCWtQKRSzWWmXLnIIpS/uJqOsvtmPIky/uKWfv1hg
2EbuZOkDnnBw30ufWU0nd5qy8tAtNWVGLydSLBHI+3Q/dQ+hovpkfV0Ggvv5m76XOTOcjimaxq6w
v3UNhP7hgYnar9N+9bnNPHEe3omZR5ncFS1wVrC0NoyuGQWfmti4Idnwi6gLpisBReKFm+7Evfpe
5ixh4pqRa+TTdkbnCYBQFRgqMr9DLP+LdeD30maW002sakymxtU2X2OIZFfzaql88/Ot+l7EzGwC
isKTybSgYa9diptpSrf3q5Xx3VhNd+oi9sWCbtCZW8cyqxH1JI9uMIxgeb6Bav/k14E6RX8m+wkt
IbpYEvvz/Yphf0pBD+qCJ83TZ2fQTXOPNiM0ssvctZeycHBGP7ZAL7JEIX9SK70JHtSgtg1e4mkD
ji6GVC9VN0w1NwrazOvkYnJTintgmLA78xnslmCZXIKVPpGSxfKOZM5uBuI0HdCFsam8hLsscbtO
wQgA7eohlKuJSd5buP9ObuiRxNmGZsJyuPOWzYpUWKeWbw/orNNfTfM/J7N8v7a5Aau6ZlSTwhjs
mz4Ifyy2n9uRn73X9wJm1ioHVkOZT4gTY/NNYwJX3ePnAk6pvAemQ9ehFIHxvBHCFK1IBJsaIfjv
pXTAPAdi2nLhg5xexQ8h08+P1K5ksWhSASFNp/kJf9KKpfhlScJMsfVEurnKodj1eGU2rj+YXz/f
pyUBMy02taFS5nRRFqMF5J3yEGXWL33rH7s0U1tAOtU8AScCZundLc/dFSnkzeereEtfv49TkBIA
fS4on63JN5xdEZqhpSQz4RlOpSwVskBtLXApldcCJDJ9AM7pJmzvydZ+zS4nWkprQwLnDl7jCoyc
B7KqNk4oqgCX2qpYmrY8scV4N8B4g39UB2HkbP1lIi2CXg+0h5NXJkRQR0sNmScMwzsJs+MqRy55
pSPI7TM96OxoT/rM1yhC3iX2yxMZWGw02FRBPwjOVjqf/0J/2sjtuJwgBKNrftXcjOfOfUZW5F7e
lhu6mwonxe9V0Pdh+gh+bzUNaTULDuyJww0qO3xnXC6WAe7k9+cuSZSOUSOcihic7G1arRr3W5KI
8HOlOrnWYzGzba1ELrp2IreefH/TDV0nbC4wc/lq3ZfnADTe5WcTP9dw6wIfq/ONp+Rh3JYLaz31
bY9fYmYp+0SOeTWFWDbhgey/D6VYx6m5lYm5sN5TbitwGjEWrAONDF7czNgkVLlRP1l9vksvpuz6
dFKApbTHGDL6Oxhg55f43E6u7kjkzPwoNoqSaFid7B7cbkR5c8vRJ8rIwujA9Knm9gHQccBXM8Fp
DMjB9xoTNbLtoin6iIDlj3Gk+EKRGvDFppuBpddcNRzlP+4smKVJDz+TOlmGo/uBaUKv2VQj0Hj0
pbKrc5qVv6e8OzDd2+vTIMznGnvyXBytcvYBW0RdwE6AHejoYwuKnVRf584ijshJKQ7g8VAzhcs1
jx4r18gsR0GKtu0AdB8fhgtxzW+nEpf8Xr40t8XrUrfHKQcPx/yHzJlTnhlG39PJwpUrvhtWyZZW
a7X1gnrVnA1fUh00zkuh/ymzfSxypjKljt7fAoxFfjuiUFsah4i5Czfj6Z0EaDfQjwCO/FOrx1hi
UGFKt+b6lntfBlDhpQuKvyRitgrq1akqp41DTBoQrQOqAV/bcqGWfnqvfixkpuj62OVOEuMYUx0M
KCSs88VO7JMneAI4/3OvZrptNWapR9NCrMuJzTLfi68W+lQmjBe1mQiB6FnyDMyOcIml9eQhPhI8
M1Fe1fc2BVOO3ydnsjt07qMtQCSMgqMy4tXnB/gECwem7I6EzW62YbSSIZ4KnLRvv6CJcTcW2l1Z
dBcGqR5zm7wORv4lscoDdZb6Ieam2AHKMgasCcbhcbkiLfTeWBkq70RG64n1LvuWEkkDxYoHcOKm
q0gt0uDNNeZNGl5SB4AIUC/mEZsUgC20JTotONHi81Ef6n3Z1u3C5XlSChq6kSLH+PhPpkofyjpn
ZoFqFNDP/YYWw3WcuN1Cx9apnQOxmYFmEctCd8XM+SxRk26bIeG+4P250O8HOwvkcGWY2oJ6LAma
WUEq8sjVgSXrk7oAzHjnS30MByQhnX7BbMyVfvo8x0uamY2kTLKybyEpidugj3OwX2nbyEMZRdpb
t9p8rvaTah3fk3NpM/OBRjTRygbSGIBWwZ7pVzz2s3YBQOaUMhyvaabgHhlzW1SQwpM8GEd0RYxL
M/cnF2IAwxVOFFKrcw8KhVjSEgYRwtxTTb/03CIcjKXJmpMf50jKzCJxrc8TkkNKVNkbmTr7trCv
Sw2MJU5TYQ+LBWVYWtXMKOWV07nFJE9yCxwozTfDYg9oB159rgUnvw/Fzpkm2hJ/Ygg0I0JGt005
gM9jN3Q6ot+BjK26/lzKrB3JmWb6gTltedhACmj5OfZNxLRkzAvj2wDCgsQ5Y7me5CyQBpc2Uopu
puK7fMzz4capbV3bG7ZWZgFNzaK4LiPQ1AWGlsfVC+6iDuAhXcTFuE2kyo3HjjTt2lK60r9+/s5E
n87bTyfEAUepDRhXpNLm59EtE4uaABFxLVMhwrX6/jxLdPJ17Fzna0FNYMbDm8h2JXjCeKAVvVEE
iotsjRRdApzwxLrVaitUSTS8GJ3rRbijB9Bcm+aAwR6rLYsgL3j2VSmD6NzXJJE5sj8xr3zREAtI
L07eRRoaijPmxcQXeifzs145TRRQ1oKFMKdGhCKam3SpkYLSnKhiSweARz20qnHYpmRd8WSVeW5i
OCUxtaC2ja54pXFmDV/NWpr91kVSCM0ggrp1sqkLR6uHIE9HDcEsachjn0qjDDB5mYSSdGytxjxG
0ULLLIz91yKVa7CwuTdkSHUk4OIoor456NNlSkuWBAPXIzvM4lZsbX3kmZ/0OblM+866dGx8b4nv
p/kqaZvzobIwEKE3wrwwI6e6GbQiv04Ag/44aC76jTsTlCfMkOg9Tkvu+kZPi9AsW5ns9cJRWjBG
MqlD7FRTrHUjgy8+mGhe2imw0aUrWQGlfO1UvZSr3B2QRidFn14iJiP5WZqz6IuResmLk4qu9pOR
V8KnIolavwLmrIU+ZFZeSKK17NwpLGssfJk5rAuSQuQyimGzq1iLzp3Ojqv2MjVRKm4vPdll6XBn
tm1VeDjJVUOpX2QFBV5pkunasLFtYRERmjH4O01wmkV2tk3TqNEuQW9Bk7Wy9ey7qtMyuTQ7vSQX
gKIXCA/T1KhChnWluxbBarL3PE7O0iyOPO4bWe2mq9T1lBF4nWOBXkwN/WPpMJvf6XqFbgNfZUK2
dwWQJNHzSb2huatKzvZ1Z5ljHbg9z+wcrIiFFYcEWKRa79tFxVH2k+CiWBG38G7GuoCGmrl2cKJY
nmWF0fGQV0CO2+tail9HG3T8JNK8Gf0IQEd069Esr64YKS6plbvdmuWNFj/0hZbjc+LuG/c2qfIn
k1v8tk5zQ/eJQid73wzpmYo4bQMao9txpdklK84dmF8k0+FmuLAiUg2jfCBpa7EDEDl7hiE7FE2a
dSSyIiObGCk9877NlVusVFk9uDSy5RVN3SwuzittLJJnt2yaAhD/YE00Wr/o7UZLdhxNd8lO4iDZ
WwfjBCbA84bkpahyFe0cTefftDphdDVkTBi+qsuMnjOtMOxzeH4iA9a0o43QR8n9OKHP2oQj6GQt
gKiLvjzUTCF/aYqY26sSKEz2ATm9zJt6s9voSvK+toLac+sXvOagryqb1ZfjQIdHnve5uUJqSD6S
pGIX3OBRfulRxidY5lzLVoSWjeM3yij5raHiYm2AZL0KK0coQGeUdWr4JEmdfg3GiBgNuVpXg5yV
VgA0YLKyV7Y0BL1TQ8uvlaZMQFl7xqOIkfm9VxlUaK002bAXL2NNts+ACJJv9LHJz4SRSBPNEXoX
PRqiroyDYeVZtykxJ0H2iSyd4o5brArSNMbxMjW36M40l1YF2O5qjZ/nI9O3WhEbai+c1LZ8gJ1I
z2dGqfg+S5p0j1SKkQgfd0hyqVKxY52GaUXHytMtFERYgWlqTufXTlq+uryi5nnJQeBXD/vBbGtf
y/P0WVSGLnZpFMk0qISWgQu6t/I17eL8uzCTppFhURm0OiuyVoy3rW2kJmAW8lbQDexXB7NlZ62i
uyat9Xrl5Lar+YaHhtzAA8W1Su9ED2jWdBsNJBUO6ITiEXlKf7Aar71J69hqxwvGbcBOB2mR6e5N
1dduvjb62mCjz6zYUndDGw/dirG0xqxRQnvNz6Oi7NaCuJq+M/IeRWS3BwDEKmqMcfBH1lll5Rdg
duvsHbeE2UJV3dECYbM5ZuuWcCBGyeRrnvU3Grd9pOxvbJ4tYYqddJpdA9lCsA+hrj7zXpgLkhAw
KkPlAf48njWmeZaNeqiG5uXzW3rmWVj2mxt7JGmWL3TyshbIQXPAU3RJUI+3E22N2qKxe68/uM9G
saobf7hcrv2e9JyOBM9yhKWhERPRN7wDJGb7YmfQhWrKaQHA3LAAsAACjennR4ksWZqAdvRioIvU
j3pd+unioM1JH9P9IWH6+ZEE1+yblFBI6O1vlTqUCDWK/PnzD7QkY+Y3E6OuVeFCRtOAEqPBdGB9
Byr0hSTcSX0DTzKAYRHcAlDn/UpqwLvZXgcpKi/9ykt81tCdlXxPvPY/TB+96RtYYQFiByQG25pL
IiZOo9TA1AJUOdeoLzDHdqaV9UIQ/X5Bk8MMLDfbAgggoEmQRJ0dIPgDZRWl3YtktlGuiBbRPIAV
LcBzZ5NB3/ZV9/3tQ/3Xs/w/8Wt59Ydj2/zzv/Hn57IC0mnM2tkf/3mePNdlU35v/3v6tb/+2ftf
+udl9VrctvXra3v+VM3/5btfxPP/lB8+tU/v/oCSTtKO191rPd68Nl3WvgnBm07/8t/94d9e357y
Zaxe//Hbc9kV7fS0OCmL3/780e7lH79hKBtt6xNwzX/9v3oFF98Xwv/4FtMK/3y9i6ccb/6Fvf5t
85R/S56OX3v6ndenpv3Hb5pB/j5hmyBEQ4MNMSelG17/+In9d2RR0IKs60DMIYivfvtbAb5zhmUT
/AgQfp7tGJgR0AmOJnrr/vyRboNtBYk9/Fj3iPvbv17unaL8UJy/FV1+VSZF2/zjN9N7f8gxegDc
NgNuFgZNiGv9VMRgvWrtusquQQa5xpzNLmkJhgG0TgZdj0q24E4emvDZfFCL34O6Zlfm+qHMyixs
HW76iUnumVSvonVuLLtvQ2qk54Rqm4qlLChJekUGfp71zcpO1R3KpxSMzyCwt5V7zRp3V6R97efo
PUKOZkBhOBnOs7a7Smj3XQlwYbZufDmK9FbrAAHQwiv18yr/3urm4Ft0eOJjl8HrS68HF1OAVxg/
5I6+p0bSel9yCaxAF3EoapqdOewpy/RNwgv6Jcrg1PsdGb17RrPucmg6PbDStLhvs8x4sRS6Q7WK
e7tqiKPHNDOsuyIdXkSWtCooM00GNpo1nhgvlILf0NPK73jHvxdeaj0xmcldQS3h+CYbugHAu06y
TlzQAocVvJ5V6jnxV9Z75MqrzdQ35YA2ShMJ00xrLNvvQFnXrIXGW8zeJHX6jbCqfTS8Cq+Y6F7q
e9icQ5J03Q3Y5LxDkqdfI5rIs7qv5cZxZHbpFkrkyKl4DIwbmrLuepqT25zDLfHdruwNn4EB6Vvc
auwCkWVxbSdVfBurQe98z6szJMxEZR/yXErLr0plI6qyq/HAPI2hiGib+gXiq176yEjC1RLu8CxM
gjCphOCtMbjxnorROU/MFlxA0jH8okjriyHpXqrKtG5VLr0rBHiO53dyMDDRYFvkoa1qshN5wVy/
Yirbllmtrgltkh0TmQztQpRoURnFVcMaO3RFXL54hrTDKgJ2Z2GX2U668bDLa0rgZQ7ZxRAPZDdS
Zwi5ZSOiMwnbwT8Gkq4OOKHCygGX0eis2rk16ze9AoEs8LyzDuIrscmqTu1iYfcb6dpszXNrCDrW
pAdlc/6oqAcMn9qqSerbyCSwsLGse8cZZeObXUUAfdgpRDuVXe6oOcZXpPXy+36QXh2warRDtOZs
eNvmtyMXzi2yBNFjxJqu8Bm1rW+2lLgvHD5EX6RZdTs2uvVDRslYhhke8t1xa+eCDGDf9bMyEtfN
4IkrWU8wVa3maA9eQyv0sznRs2I2vqeWCQymZqa4ikZJVk7GxmuNlZVYDQTBNgUbqeXrUTLulVVE
Z0zrhefToqfPqew8JOWaVLsb6kKua11YOy5La9two1qlWisPsiHtbZKXnfKtusKcGHrvv7q1zg62
zq11UoPMzlBE4OWIsL9nCbgqEGv9PiRWchlTV+PbBuxp+6EecWKdiEf0jGcxXRtDtM0wOtyvPTQy
3SozK4JYd1K/aVl2pQFSe6V07h50N2PXtiish5aY56OoaupnvWuHqhx44mu6d6B6dqfbYxUUACYz
ai0ohZH5JKqrAPbrkA5ATAVKx1qpWoHzZ3R9tErmIQLP0Zeey29JlWLLXcEDVxXmhqVVulamkN9F
VLJNE5npZeJV9RfBrJusi85aS4/3WVZrCAskwotCFH5q2iIcra5faWlLVxz4eF8zk5Sh4WhnVWGA
h7ZMkoOwCqfxx1F468Zux6sKiR8kl6xNSjW5dzm+ss3i0a8ToN6oDg1qVTth0LOmjg4IIxcJdibP
6Ec67e2SoPDObOwyJdZP6bSoHfs6ikDPsmpN30ElceooHMsJYAb9d4vVy8n//kzczH0Grgkd0lhd
AzYSE48P4w15Vmd2IDH3iFbiFlA7SBq4zQptKujdXBzwel86+3m1M9961EgJGMTxWvZemDFtpUWb
kZnbKk93hdmsXFCuH7kMf97Kx7fw+3DhZ4GTR3nkzIMqt2PSwPaKqzEtwspbShXPQq2fJcx80siL
xqLHkiYqC1O7Rw/zI5DMUQtEQ/aLy7+yLa7y9dLY09K6ZgEeS8Y2xsD3NU+waSKwlRccO3rv/Jm/
PNr/XxxfbObHbue2LOK/Hab/3f7PzbHnCdj4f7mehkH/jpQ9/rPg2Tl06tf5w/VE2fLvgCICnvHU
/gVAe2j4n56naf4duX59ci1BpwyabPzSn54nfjR1DwEE10N31vR7/4nn+d7v1ABS7YALEeQY73Vd
j1k+sLrXD7EF+Au194osMLXwaDNOHKiPHj5T8x45LGAaDvphANyx3SExmsS73jNXnz/+vV7/ePfZ
Oe2ddnTStNEPHjoxhYbMaOJ//uRZQfvHo6cVHZkAV6+42bFOP2jGd9IIPzMlgOB2tvdiunnoNbem
BUTIJZyEjxYy/f2RtIIYwowUpNXuuVGfOVQsrOOjDzCru2A8CCgBJtUPnan50qT4tF5QumqhI/yj
94ZyHr93QtxeGwTeW8AfrL46FaKyvw7RCb2ZtbD92P5ZSVrjSTTq1ZTvpJhWJPHei0vMfmvrwSm3
Vtpfdqn0LSkDIuOtBjcK9RMQCXi+Z1Vn0rMuYyNaaZl7QGX2nLPCN/W9bZepL4dqIYsx6fCPy/HH
K87Gr0Du4vZOCag7afGHMdJR9GWhSr97NN8bVr/5fCdO7zAatt/vsJH1RhuBjeRgFL+TqbmBL5yd
05qBQPP9g+NCq5uswbl39LsxhdMs17m7UHidnvHz1oAvb/ZsRCGtreOl8w6tqXBvVRlw49lhl3pt
bqNyYQnOpGan5MzOf9yWplNmSj9Y5NWWzQEBYaA1yWrMBlDmRfkm09w9KZ3QKEFroVvr2Oi+5mmx
GlMviOGwDEikxtoQwpnadEW11hx1KWwW1kkaImu8zkFTkdDinEdD6LopAqOh3krdC3ozW/WVtp76
7xSi6zr2AjSthqy+k+N91bVrJkG8Wp0XqNFrZhpYPbsY9eKyA4W7K9S6NLMg7eTFgJR5DF5pYu3L
ErjfIl0Zcbty0noD6xMmpr1DzSxo0uFC637vvT6065fS1NHNM65ojXqm8yIVgKwAP6Gc3HfpDVcE
fn29UHf+SE+mvz82TQB6Yq7i+mEsbkX9O+VnRqktWKcZjOK/zhBKue8fzlGTybsMZwgtST4axX3a
AuMiH5xANXwrx90IcsqYIv3AAkw6rqsCSI+jGw4JO1Qy9S0ygrpN+0LqeOu23T71iv2IGy3UYh6M
cOs/P4Tv/eAfrzmzokUTi66qoc99X60G82HCIanH341kDMr6QSnMDVJnYU/eoDlPKfXMpuJYSmVo
rX4gbnQ/cgCnu1d2UweRTgB+ou3G7NXgDo6Wddnabe63uhHGtnMgCbq/49jv2zjIOv0+zlDdZUgU
xVD42rAOlS18l4BxKKu2TpQH6DkK+gQJFPQEcCAlEOE79NGCbqEGdGY0ZmBV3w08pO4xm2+7Pk8x
6JB2QZGXG1OqoLVdRH+3g3FXlucR+ozt6IubvpYG2A/b4Q/X8l1K9WOf/Mfez26CSHO7ocux9yZ6
pbkug2Rpzsf8yLbOLbiRKZlrBj5rbAWMIadeYNZZrliNdRorqWkITFcZ6GJ043d33DoqDUaDhmY3
BjXzkDO7lw4IeA0L14txxpPrAszfnWGvCrNd6o394CXnPAR2yYlAuXA8IAW8jSluM+35c60+fYFZ
7uwG8BLeRejMxtXCzgAputIwDUdeciSMcmPBP/jAeLiziwDpOp54Ay6ZVsONfdcPT0R7/fztP9qX
me1Pq7zHRCb0wvN80W9Ha+HC/WhXZvauyqqCI76HSYIZiTq0xTfSF/XObdmW1refv/xH+zKze3ZW
NL2BJOdhiK5K+4KLZ5v/R91if50Xd2arStBWKJRH9QOrw4IARyP8/JXfeAFP2KV5XUh4wnX0XuoH
DGkGOa83RdSu7DELC93zQd6zc5LHGv1bZv014bvGiFAYp1+Gtg2dKg4SrQkN9KRoSeQPdbrte8yX
NdY+oXlomfU6jsi6V2Kj5UMgUE5ntb1Luqsmkde9czGhXDX5ExogV9q4a62gaqtdgnhZX1fxPcpu
Cz7dR0o1MzZa70hwejtwipAmImJde9ovPnlma5CtbeokQarec274eEbKpUmrD/TVmTmIFYsydC7Z
6pA3wDAf0rXesxWzr2XkojdiCRfmg41xZrZCtEppZpTCVLKNZu5qunAQPnr76e+PvIsOXXk4cRNe
NOABVXym+L0av48gFUfLysKN+tG7zywFmqdaCxVGdcji5w5t8GBFXDgSp93P+SwR2PuqwcS4OzpP
Vj0w5pagPT+wDs60kKNNGSRDF0BkqoPdVGvbGMKxYJdavGCTP9qOmYFAa2HdkATbkbdJ2PZrUv6Z
Bfrwqv7ovWeeS5zqEaYOPFS/o9sGPR00ghc+lAuf8SNVmZ1NwFjFtB5rOPuASnfSL1K/YjQJOO5s
c3j5/It+tILZKU1GkneOnGTU25Z+ddLGT1p7YQEfbPycQjxB/aQbO5zUErA/OKNLMf5Hz52dTab6
vHVzPLd7ynhAl9yjjx47O5pV62qJ8Cx1QImcoSlGhZ/v8UfPnR1HFFxiWWd43RYDcINx29gLN98H
H8+e/v7o2GhmVVnd9OA4vuz1awMxGFnolP/onae/P3p01o3J0A/YiwJoh33Iyptf24vZWTS9hmt8
+nQe4hqMfFq/Zpns+UnMMfzcVtP7so1zU3arX3vd2RFEe0VTC4HHpsl5QoJebX7tubNjlwo4iXWD
5+bxtSS/i+H1l55rze5GTFYmke3BIGXOk0zPGf/PsLL/crKs2ZHT5SAwCgcb6qK4hk7a9Nc2Yg6K
lMVMRVlP1YHat6a6bZcC2A9spzU7cywZxsJpsRG8urbT9rprcmTC4lCv3Z0slkCHPzgl1uwAxi3a
tHkJKQzDwqO2L+XSfMJHT56dv6pvRK+aSj8otmrHnZS/dhfOxypR/Qc3Rkqg0ChvWwH3fu2gzDub
OjQrdAJDV4cRQUMXoHPg1xR6dgCJMoRGUtiLId8XdB39YtAwZyIZ2tzolPDkIR9Cq9iO2oId+iBx
Mp9VcFlRuhiQVQflPQ31d9oBbr3DHF/UhF79hcZinbRXv7Q1dHYkU6NG+37tKMTJSCV1X4zi2+cP
nrT3RNxDZ/dgLobKaSucSb1KEOfrG3PENWCtP3/6B5pNZyczzSMv02P4etK0A+P/cvZly5HjyJZf
RDPuyyvX2BXalxdapjLFnQABgiD59XNCd6ZGxatQWMVDlXVXdyERIOBwuJ8FGq/523UDLw4joNYG
bR0s/cAi21ml4soJL44iqDpdm44w9rEhlzXrN8W1E17chZMBWh8SGcQ+ejSatRD/qan7T6w+NdC+
3t3MEE3p5Ph+bb6FxJyfT5eYtud2xuI0MjPjhneKHp4J8D4etkI/ttmlaLrQgvr/E1/ciqqjywzg
43mrlW98yo+5Vwe5iKcB2APNiTzrkWgAhFWwjVRaf3LA/tHuai2ZzNhQaKBN6qoosgsn+UxDDCTt
fy9jIQqiGAyz4YMTpNCtNSn4e9pGAH7v4WT0ZREI524cXP+qDQxc3b++20AK/AlNPUHRIz92lNyw
C0H/zGdb4kFH8AByWuOXOCIpQfUh6U1eXlKgOTf44jz3HK0rcdptwMYFXV3FrnpfKJeMePTT1vom
GJ1wiF83c+3YBuNMH7c6Qy0FiC/RZXFriyAnbykvQsVr/UxXNvokthAz8xurDKlRhNCR9Hvq+CDF
x0QrDqRVwhqYdSjHbgAmubBJzgSzT5WTL2kypKo5iEg4wrnaoSS0HgFJuW4zLILDODtdjWQFUWcK
NLJunQvR7NznWgQHEw7JMDvBuIUGu0LQlOzJV/PpwnosbKv+OcLGIkJ0JZta+xTTIG4NlHMdV1Og
jlZQUdhp63MylsaHVz6rgxeVw+/WeTD1xJL4TK0NGN+fWprbwYwn+mzOTcR5FdpNlVDdDsvZCrza
WFP+ZCl3P6/xaYt+t7cW8QYGUtzjspm2VAUtrACGjfqNBp4QQJ4//wln9sfSthztHgEynjptiUn8
sv6Y/htw55911hexorYsmheQHdyq6O3hYXLl0/rzu37d0BqBuxxF1U6iT6JADmay2XWpvr4IFEVN
R/CYsNoT2UJTrB0ufMVza7yIEBCcmRkTGgIQDM4zVwZufWUh7bOP8mU1urpxNbMj09ZG05P54vm6
XbE424DrKtyurWk781A/Ziy6btjF0VbQ852g5ThtZRtah6uHXRxpr6z6AR5o43Z4mIvhN635+8/z
PROKPi1rvqwutWgGAQE0Wge2KpXX0S2i1LhEvT6zKz7F978MLkpaWLkcp61SB+gZsuuSzM/U5cuw
w4TUmLQYFvJxKOB21z1zlvpIY9pn+HwY1thZdxcN4M6tweLESVUpgEPFhmjzI9x532qlvdSk+3wo
fRM7P6WJviwEs43/e+pSTgJtePVwNVt90JE0tue1MkM4kGe3agnCHLN8i5j+1HtR7v7laRv0BLjd
9F5RaEzI1nNvsXGDCQ0O/aFizzZgulM/+LycAPFs4QLTreGKF7Xlu2TK2tKmlZuuLHHXy43trqi3
TksIOqHSGNUa9T1mBlNn+KodNT3351mFWgus7XMtUPJHpr78vHvPLe7pn39ZgN5yGuYOcoKwRwAr
jpSFP4+rnaLAdyu7iA7guBfdlKnjNgOuxnbuszwL4MYRN/IlVW7V4k9d/1Wa+04+W8NbhvTn5z/3
3O9ZRI98VPu07fDSdpWoBRF8+k+KM//cVJ8ys1/WqSqk2pqegorDr4Gspitvk8+s/cuwjjeCAGqd
hv2wyEZcEqg8kxIsxflx42kT8O3IwctnoOr9er6z7fdUXtncX4IPjQYa1q6BaZP0ybD9wrxQCj5T
71pKd9ogwNo6m0e0tlt/UKGTB/CEWd5Z7SuovsFVW0RdxBOv7g1k4CgCakMCl8/0krbYmYtg6UPS
OSofmHn6lk1iw3ShbD1wtS81l85s7BM89etBrSZXNHaFWRMAOMha0vXPq/HpuvXNQf2UgPiyBdOa
AlPWCyR36U7LjFt92mTSDNPpQc0fYZWVQP06VAcrrkl5LDTNV7SD5ilxAQpLybuVlbOVZU6bFo1L
I6uijopQJc6tplihouCVQkFn+SvoihUPEEWAEzYPJBpAc8ZgvHrR3/Jzmb/7HYuTbw7aAJoYXvUN
WC1zBp8WaoYues6y+1OmWkBQX8oyA+1hsP1VN2qsDkz+PKzG9VC7viWc9Yhsn7PDQCUgaW3omiJW
TmIEuNiZHenw1EnVDCg1MzQA3aJ6u7Pb3WiZAQHh2KvqyNMeR/OPoUPrpXpxqHJvavC81JsbUv1W
+ydHQPFtJH6eQUNVsWOjZVE7wGDafKfFLs8VIFrsGPyrPH+uy9g1u702zOEISQzXWrcqzsR8O9SY
ZE98ApUDZmm+6z5CMCBk46+6FsGgvtatDjpOj1a8ijclhH0neNpChcsFOTtrHmfr6BA9gPlIYp1E
T9w0lDXoH4/p5AZNZkaVah1s98mFlgLxwJ7wQm/yIkcmSurCG0s9uiU4BLYSMV3zSfOh2laUl29G
Xx25IQKj41fFXHOpajObaUZg6I46DYSCy2AgFwLAZ9D+31vFdBdnCU1lt3Ykcm1KH4i7c/+QHYOd
axEUc0y1VVatU3LheH0fFIDU/vexLSArAEQhXpJpvRlE6vMcBkkXO5Pfx0tzie0YwC8knosfoiqg
ArJfDtKM6aM2drR+qMnaE+vUuO3rLPCcd57dEyo3Nb9XqhgkLL/LnWCwGazoO98z9xBJWLl1d68K
sco1lB6cPHAp9VP3jmXkKWdxXdeBze240bVABz9L8aKGVgkwaBLwOhHpYAjqngxNfZOXT4Vz22ZJ
7yQKvYQ7/D4GmgDO/ysG9qYzppOiYkOolZ8q6ILf/hwEzw28eEKnNSuYVLCOjRcU05ENDz+P+/3X
t9TFhMEZg0bDqbDi8l3JNmO5UsYLWN0zJXp1MWXAwztranBVDpUJqOCfDoJZbQ+GYF7GAyL2ZHcb
CcWan3/I9wmFuYQzp0ZFJgnK27ZKjxZ/YNXetGHOeEn+69zwizoAlCzoPBDcQWkx+kwpIjq9cQ96
D7K8kBeeOSlLaDMXg1qJU8aitluzbXzPXad8g61rX1I+PLOHvEVaobe9Aoo3Lmg81QwR1zL6eenP
jXvaW1/uZ60uaqOiGLey4jGPm/5CFDw37umffxlXGrqAFB4qnna1HtUguyS/fO5bLiJeSynTWpZN
WxRUQ4e1gE83ATePAnW0Cx/z+71veourniliMN1Tu1V2T3X3ZioHVknfUEEZRQlMnU6A40uJxbll
WhxhYldCaeEkvR37NtCFmwBodl3U8RZHWECDtjVzPm3dKciKbXmp23hmry+hp1pVG1N+6gqeJKU0
Oa0JKYJOaFidGrJEZvjzxvyUC/3uGl2cWpsU/VDriG6OsWsV8FSMned0waweZ9IHU00S6v0G7RIS
RbhcV4Y5+iq/seCIKmEYVrogok9xyjRfnbtQKpDeKuCiR+cH2kFarE9miKe47d+q2SswtFAKFneQ
ZbLd+Of5n6nymkuU62iPreEynKy2f6kn7nfjALYx3tjNELX577KBGZ2t+wRNho7e0vSmtm8d9zej
LOhw1ZVQFFPnKtSrbgu2K65DLxzKuM9Aq81vtQpybiHkSS+s9vdXCdSC/31cx1Fxmdej4WhWISxy
h8Qor2q0QX3u3yO7uVYq4nRJZey3GEVYMnHhnJ45O0v0YdqDHZd3pw3ivrfkqMjXn78cJPQwt2+2
3lJcZ+7VHLRwPHAZmiU6lGEydlfJt0a7YS3qZFP2lqEjUNO3W8uHnlfomJuaPmnZm9FNYCSUQYdi
hzOriakXQTZ9QDfLV8uXWnYBWAOAqb1qEhTxOuJdUmatbyqlL50h0HsrGhzTtzPNHzMQS8bpb6rs
arbNy53a3Gl0bzVb2u7VeV9b237627MVBQFbebWr+2I+KpwXcd0/cBXoc1WZ9q6WQfHPxU5n2nNl
VnjfbZj9OsmbrCpDy33r2Y7ZYTY8t3VXBGnuRTPlUTN/OP2dCSUnqLHNNqSrTTxQTCDeraAznNAw
oRZl8H3eq4DCPTjTQ0GPunzo5N0sRCiyo9rez+2uS9eqcqjaVdbsaAeJiPvS3NrGZi5cGIdmoZNv
y670PQk9twzV48fK3FLjDzdr39Y2xZRCCQIutvxP3csIGos3bsefJ5Cecvs5l0PAlVtM3RR/fv7y
57774hQMmSE7oiJRA7Gk7A+FcuUZWFyyZmN7DRkxrtRBRtnPl0LxZyfju416+iFfblmIVKV5diLG
SzWN0Rb1FeGFeXqbNQr0rR5rLTSql/L5NYWA405xXhXrPa0gTeeuPffZLv5aY3NHWX1rKStrqFa5
c6+VLLbwOiUZCHbXAaPMpc5jqvaSFhpQGNBN8y1nq2YXjurpLvju9y+u6m4ujLIEM2Y71xZ67WHe
JcP4aIybQQ1HxPfrtsXiki46oxKM98jfO/TPQ127LkdyFje0a7et6dATUqDalQ4kI8Kf53um7mwu
MaVVbbf/A7AZwE9lZRt5zq98iHVcKa1ShUK7G7N3w3nvpg0t0LXhIpRk07RTzNjKGcGa5SJwjJOW
ZAp7td9sOqCkUbuj33cqWE2h2R4UfjBsMIigNZBDk6KOCv1D98pV2/xVXLoWbXugLPVrbQMxpyB1
5zgrBn+mj5zd1GnUi72T3VjGwbJiz7pkHXHmANuLnMGzlUlrUrzpu+6u0nYOChg/L+m5gU/J0JeD
Vg6jVpkZdrCmR/a7+G+e7v+v7gtxjH8Pa1i2oTSnGoSqMD+3X6AQc93eWsJeJ7emCkzb0Sx5VzLt
MDrsAuj1TKZwkkP6uhKtGDNVwkdny2E21uKlnNsPA2xnf17nz2bONyfaXuT3eZsbam6ZeAoqnc9y
Z2tKkKlqVUdVqo8z46+LBia8dnkAURe/qWqkK2rjF1156Cks4zPlDQ6Bfz1FvS52L0GzM6DrDUgO
07ax+z9QUTLMPz//1HNbahFVMplWsHGXM5DrMBoM9Uup3LlxF1Elc2EAD5UmAL+RzuZh/veq6S5R
s4WCdlVZAR+j289M3VwJSjaXoFliQL5aIZhuY/ujG4uLvY/T7/1mJy1Rs4NaCgqxRrS8U8AqYBjh
2Y9uY/i03VXO4GfDRzvhYdGHZQfT9vwWhcygNMEcHe9a9z2H0k4qJ/B99RsCBa25fqHTcA+5yKCv
0xC3TNqA0adBdkjz1Z6sOEBvw8usH2ZyzKBLVK+ElswDXus9lKtejExdX/chFjGj1GsVuk9YMPPN
oJtOxtcNu8hR+DSWMzxKUWCobrIhUfmF83PmuWgt4kU+GKXWawb6+OaNtKYK0sKoj0DVsTChhdPn
152mJWYXGlLQjO5zhCW9DQenj7nzcN3CLHIMwmdLpc7pPMH6FqL013W5cNT/HUgVkmYzcTGupu7E
i7zEdzi33ovjPxqGyGZnALqdPUD72If5VWY+iiwi/P6qBVnCdw2iU1vNBGqDfbMXHCVYcSGdO3O3
LNG6VjfBYlPH3G3jtWtnXzd2zPUuXC1n4uISsWtYLRTbToPPViSmmKsXxj036cV51KkJ7W1IpW+t
8tX2Pmq0U5hzSRro3KQXp7JIiTVKHZukAxsbmuSXJn1u3NM//5LPOCryZocA9dDH5rhqL1kfnBt2
cXuPcG1WbYHpOumvTNuZ2XW9miVad1YY8zpdIOZBDEyNRJdct5UXZ9CdR1SCYIkDPZdQ575VXwCT
nluHxSGcHBA7DadExTlJj8PjVZP931hbi6lQtZu2ww4S99F1gy4yZgkJy7k2/2emKPv8POhnq+ub
u3cJpk15izeANo5badGgrFwgTBr7t9REQEy+qRsetOkWgs9xWRtBBRGaokH3s83QRTxSSCL53CYJ
wQujvFUAVmvbfdc+NRTaehns/LKwsOawyOQ7wHJRB5EIKOX5DFatVs/noDb0DYfkgVU8usWxBOOE
ra3hYOgoodwQfUgEtaCs/1wP3boxUJ4uX4EQgeLcbKyr3AL81a61AIr3fTCqjq9kdJ1WzXogfANl
WujLTHTP+4PU243bJ30KgUcUVLZ5tuK1nuhccF8bdUBdoeyOwiWUD4vjLMm2UKLJlisdN4rPISVt
NvPaI3LteW1iZlrigrfcSu/BK6DITfPMXhHjv/mr//PQWGKnSAZ5y1QStIqqMIWAr3ld8PtUNPsS
RzqYFpajg9dA0UOD+sWG6F+vXgdKMJfwKS8TBW0NnE5q/RH6/dQ8/Lw9z0Tspe4zp5Va9vUMdsUU
D64WmeKFYVP9PPiZo/+JWPqyIrxhsDvSM1wz4DGWYWGufh733KQXaQhrJkYHDSsNEUxk4n7TxKcs
6ufBP7/XNwd2CUBiRc16CCjhnoEI4mxo8M72EGmfGLRJZ2hcMjH6XMtC+FyEwv1Q7BcK3GvFUzhd
D7fQcr4wkXOrtwicpZtpfWkj0Kvui0KemitzliVkqVALzcuAdtjq9Im7N4a47msbi8tfE3xsSonw
acTZ4/T7569xZhGWcH4CvUkj9wo0hWKYSF3YP6cZffOFlyh8k1OvE0M+bZ0ZbmKoac89EDKwPpkv
8TXPZJ6fEKAvO9/qU6OTHagZRmrHLWSQVDiR18j2C/5QTy/Xrc3iGBSAlZpjiQWv193+yh7FEpBf
wRTErE4YUAg9PHb4K7suVTYW21nhqmWbqMNv4awRNcYdBbni53U4Ew6WoPlOSDaqYCBve7YWo4kW
EmD55SWKwpkduETOA9+nj5rAvFsOUM49fGCD66Z92jtf9ojuzFOejYiOpfPWKfOtCx1fiF41F1bl
3LwXx7FJOy7hJDZtu/mGTwd6CdPjfX94lr5uykTGSknRS03dNKBAqaEpFFRg0TRpFSiqGjK9iNgl
/vcZdKu5hNRnAmLOA0dX2MiTmXphT95GVNosdUxkzROzGQIISkaUdSjKoisjjlV6XUDTFxm8YRMp
eYHYU92hZXMhH/wMh98En09Bvy+fnZUAmXkUwQdGBdtcRH1FoKBt3bSoqKd1EXYTW0GMO4JDtz81
JFJVBZXqNYUfTdu2yeS64Jy8YoRAtknlPjXqzUw2VQa+8vBUumKdgZWSAkGYasNvOfyq+H3FV+q8
Ft0Qj44Lh5c/inNJYHLh3/lPNvXJw/ryc8rGmFrDYvPW0FDr2ZhAjBPaRBISaKpot0DhmNV6qm7A
Xmi4FnDtttDvfj5AZ4Lskg9Q5hYozyVem02+FzC1hRo2159rbyvdK/uqS1bAZLl2j30ASMjTfFfF
P8/7zMlccgIYK3ldG+64rSt8SycapktnXodA5ffHcwkYNiUwNzVUzbeuBS16Eejkty13GexJ+LsE
urAxVtlwU1EvaJ1fQ56h6b4BhgTKoCwQleMPwyrPdi6FVHr6LJ1n195I7QU71lcbJYF/VwifIr+H
3JqnHjW+c4y1gX9FHNsUiHorEAZLZiISBQA/Yq+g8rriEEPr842Hv2r7bjTTDfXoVmPvjjf4Ba0C
29B82GlBzvovsfhadx4U5h5IDxSleUCJPXItNxlVmugFVCBIEQ5kuptHPazoBsZFUmtPiudh2qah
qqQBg5Ghg6eVTcH/dqGa3+6J14WZ5BFazgGo8iEr7xoUJpqZBiPUy4ZM3uVUjS3lqaV/KeTfIbkD
Y7VEek5Qu3Wkp/dttklrfZvKIh6N4zzvAGwO2i6EaKvvKHtCNoOpBbk0gn74mJSdDkMyoq3MMouZ
2WA1JRyuSNSlf1X5S46uD3yAP2nlB8US2YOAd5OMFPXgNStVlhHryKrSYDIysdGnKrQ9J3U9zjyZ
VEgaKn9lMx4nRN2u/ejUTdXzleG+yRPytiAo4cYWemml/tzQrSf/FuqaF086KQO1oSg05uGkHEZ3
SHhpPfH0rgKGn7HmzmpA/sUB9tDKzmQMPYRQVlB+FzClpmHbU3AW9US1jl4p/MI4dPXsKwhLvpxi
LfPiOlNDy2GBgWgE76mg93rM+70q9ybVElg6BBTsB22koVvMoenco2qGipHPRzdJpz4QRR146NPp
+pbBuWqo/jpdcTBnyGeBzSmNwwwFRJdbAbCYvuH9qscE+ONQMjuZc813RBPhIgUahKth50XQKzfv
Lf3IvYdsfBjK3VAfhyke8V/703+2lDgH9L2o40kcCHmk1envLf4+PHiJiOYuRvOUeVFQ5WGJ0nkj
e5TPE64zX8dTexgOA6AoOVp49qFh205/6acOwBrE4vbD1V959W7wN9dNhvR1gkGV+KjxvzlaUkH9
rnCaoK6VfV1GZb1P57dUX8F+0argxTkcYYpA64Ner5FRB3A5CzQvBX0ZgMwwlfum2bMikuqdV6i+
DTJLpxxSwCnKnEbqdINSTpwp3apzYc3evAwlvCNckKWQYLC3ply3gu3TeoJW4Rirehv3HfAV4L3k
irdy23HVmDfABAe9crCGvbT7oO8jCTsLrfnlWg8tNP0dXocTEw8j1MtgXRBAKG+PVCnqtZsmw4T5
hsEkr6meZ7K2+jEesq0gemhnMNKyNqwdfBP7VKlgVIfAo2ip7516s12sIxY5oPuVcBMzK6CyseSy
rHzBPVRHgDGZR1hk8LBzEyOtfLgd+nkt9l5xtMwbRz3C6Q2K4cCkoy2mwUKw6H857FbTx11m6ncj
DDVMw/SV6qlEaRUmHkqL9i6e6m57D/u+lceUEAoSETRSWwUtYgBxa3HX0D9srI62a23KmvipUSaG
cZe6jV9XzCcKdELQIxm5AbC59PXGwpNUhJ588LwJln5m5HSvNqtAbgUEnWZhn42PNeopgrCw1O4h
zXvyBvGZ9yg4YFA4fm5mhl4+Bo57qLACXvMLnsCw1nOCkjYrtPkDBWIfAnxmw9rZAPsT9mhqgObx
YjXWawvUc2cIQTkA1qoKmfHk2fep/iQKdtChPpmB8gj7tkA3aAx0fUT5Wzag9NLyF6aOvzWA+hxP
2Y8c90A71yf5zIDAZC9lYlWq8Jkz+jXDo2moQENQ6SsBCr4eOzhD4xaprZDCOzTvqtjkDxNcBDyR
xuMkQjYXIQwN43Ja87rf0jrOs7iH0TIOcDvezwOYqWXUim3NX6R5I7onWweH/1Zpn1FFVejGQs6D
/8fowe9PeWvzW4kd1KUeXnAn1djGh09DVRk3GnaMLu4zgra8nsWwxMhZ5JKbUqJW9VQW9yYOS972
6NZvUt3boj8WtF4Z2tXbSOgG8doD7UwxYAhjqoBgaxFV7wZNT0pcfoPxaDh3Mwfesg5reMBM3XM/
SkQuEtrDWmZ70pLI7ExU1vLI0ceHwnhr2UaDzSWsUeAsjYIcGGYAakGEVpFvnP6x9LXBkffRNbFu
afauzRwnYgcdnVXZrfr6t9ZvSkyJZBvgpdbwrUFSuB0s3U/LBzklyiDCKX0CiEgjWuiZuk9prDqA
XxXvI3h2nry1eJjxe697YW7cjDfKsBF6se77O9R7cIvWk3yfTc0fWBnpipLUM3bRq93+4nhO5RpD
nc7ZDIiyJ7PKrlzrJYjV+7bVIKxAkH+xVUYmvyFxPR2IgEFui+gFkxHtqFUkaSEI2/E5Th04RmZZ
VFhH8AHXdXaYUcSu+Uoqf23IGAK3oxKcfg21TxagUojHkQWRvgwcv7adAtp4/inezIQHKe8fBO55
fttU8ZTdmEY4VrscTEunSFQjwX0M+FhQFRQhPlS1X6q6GvWtZT7O4kYzn7T6aNQCHbLbTgGGCxxm
YfqpfjO4bqyhDQUpjBI3osyf+yxk7QrdJOg63BXDo4Lrj7mQVO8pJJBnhvot/gywP7w2u8kywKlL
Zcv6X9mg4GCavhzYWhdpWAJbRtRo8JCTDSuHiL1bc5/1TWC6SA3m7kZnaY0NfagbtCKQuDRVFbay
DLJ+jfB8cOhWIDoRSoMiywK4KSeKhAOhI5FtQVm1HSId7HhB7z0li6thX0qeeK0CkTwY5cAvwVCO
OepXOUeFFp3fIv9Qp32lbxvyF2qRinas800v7tNG+Fb32s9plPFj0SEGj3taPM0wVtZnFrpG1KNy
DeNZ3jyXelxJKM6JWIBi41aIYBlueFHGDuRaiFQRwD9YuQJXCQ6mBTaRE3I8Y2ZEgPHZ8x5qZzX3
h84iYVdYSS1gDtccNCoPsNTYKdAGggXaroOsWA/IvQKrk8AeHTyO/oK8nIyE39GuC2iahsVcJ/lA
3/uxW40icvCjU9jXwG9m10gJcdxb5IcIBW4MwI1d/9Jh4FYURTj1SsgJjzX9AQAgv82qYHZ3g/Vb
19ZNelpX4wi/FH/AGeJ9te2xBDYeGYWS2OUASemkVWncVu8z7rcGCcyMtN5wUYbAJjaQZHdGHsvK
CvXpt4ILzoYgsICbW/aLIJ9WIVLh5KsZq9x2PMit+UZYatSa5ukAeLlYZdzb9+A6GdYfh/G4ctwo
U0AMS9t1P8G3lHlBh31TUrKqtbexpSHcIpEIBNpe6w0fpsYR64tYK+xo4CvGunCswSdUTnIYm0rs
K1vcl/aHbR5T+65qjshBe84TRmQ0V1t43AaW1gWkXEEnJrAF/A9mGEUCsFk2e3hNwT4n9xvb2puk
CnmH9JDoq4ZO8ANtElLjYuvqhHdghFkajgYJdITn3sSqCXh3WmYyWH+kB7m/Cb2HwaHPBnxrxkc6
vSBnWA2qfIMrBP54Y5tpVQBqCoKbBITrfaKJmllRiWrsbB/GwfE1HRk9HLYcZOa0G45FUwdcv20l
D10LplcU9i9IqIQ9Aqct8SYYE815zhsjnkW7G1oLrpYjFJ66WwbBypxpR9PClSOFz7tqC8soPAec
KCu3RRemKEd4NRxJBjfoGuiE2SaKwsT34AJmMjfghRM46rpjyBYrDNBgURgPLbjwOCOEpelxEjcd
bWNa8X3hwJ/ZzVdAkgcKBDBcDOoAolFSaEXbM/p87gqGPrsBmt8GlhkuqTuvBYTMtF5rBFQGhR0N
SdGsf/Tg+tmp43ukWXO5tsY66EAiGj0k+dCi0S3YtTbjXTXLpMXhdMkAHRbhD0jmxyo/utq4n3vo
bxiWGvTtH9shN3qxZeQXN9LIdnVcXjK0Jw6HWgD18wMnoDm5W1opPnSo4Swb4XkLqhtJoG7spx9D
WoRp/yRsb6V2bQwF863hbfA7au05t/Ikn2JvjAxjjFIoDw1GMjXuX5jEB/BxiipnDPMMRrIgTe+E
7GMyxb1z4xiYOIh9rQRWXYhDR53Ilne6PiU9ykBEdX2I8cVjod8yCpvYHphIBhSri7cjhT1cjv7Y
Y49XYmY/ZTkJOuDjkTmWGXwWMxIVswPGqlwPbvfhQB7clz1CmyP4ntJ7CLj4tn4rSPG7MfPjhEgD
ImTbJcVcBEAwNA2kkcddqw1I7qAIriFqF3xs1w20ZXqDHDx3a4EqBo0dX9otaFsEAGV3ldI7zvYy
sxEdXwrvN7T5KPwla0iN5LjS8AgqeqD4EcUhC2wI7SBdlHpmBneobow1lYQVM/YSMgPwGQ9xthI6
P7YgTGa4eC15DyXFiLpQK0/Jg7TGBxUS3rCMDtD3Abcx4VpSwxeOzopfjdPOU2Q0SCeGXQSwAoGQ
adTlwrfLBy2rQ0f3gmnCewJvSVnOATzRwjFtIzE/ORwpQWMGjW2vvBKWVaqnJC1wkA1CJUyk7ko2
Hj3Ye0OkqQ87K32C5XTQWPkBFmWhrq7Vqjp63Yfbmb4JDic3xnDGM20G3HwczaDHY2Fy+cGcHmbj
ppXpdu71SKc4j9bWS2/higat8j5JPTyEM9hd92YAw5mkzR04UAw7SswPE8L0EOrvyLE3Yqc9ZNoG
stA+PIf14mnIbwe4k3r9DnELgHZW7LsSlY1OAAwd21DXh7v4g5KXQZrqQUXqIzpdyB+oj05vYk/e
rVHmq3Ty1n2V7c1Gxlam/6mQodpDvpPO0zR0aFghY/AaVGFmv2BG7DVF0IIdC3tBaOwoieHlGxVo
LD7AnheScMjL4NKAvM6ACr3ZZD7FWwJ93thOlW1qHwy8NLiDfrJ8EM4Moxq8/J0ZTtTGfrDBwT3J
2ZPRr20W6R7xLReWyIh2uqndFEq+h6G0L9XQBBtMQabzfzg7j+W2lWhdv8sdX1Qhh8GdEAAzKVFU
nqAk2ULOoQE8/fno0b48llWl0S5v2RAJoLvX+tcf8hCZkupJKlkDk/k62p8kL+/qNl0o8XtXxA8M
Zm4ARvBvULZFxAmX9dbR1pv7tgtWMO7oFm7tsrypolMy3l0aUzenGCar0U0ITCyYMVvqwRSTa+sd
5dlMX7QLzeZYBRwD8xvOiK5VaAu1kPzZfk2AFQWrCOgISi4RV9Bx50XGkLh4LTOU6xcwJ7rrmrcE
xMbUdSqzzKvDTwIwgLZCt2WttXjVT9rbCDdSZfBrOh+BFZ3tgTd4Whm9vTYJLXNqbR+lmkeaYM3g
3I4bP8qNVe74DZ/MEp+lZS6k1lob1RHQ0VV49LiJr0J7HRUWKc2D60jx0gR90wedBp81QTJAZyPT
Hi8bz0YL2zWGRUb3FJgNm+znzMbZofpMgvBI9vk6pGjNNOxjlBQScuKqcfY5Vq0LO538gdMFGVE4
x4TenRN1bddH5m4IYXA3K37H9ZvTBrtY7lZKzbmjTLd1lBOf9ynNKyM3lmqwyWxtNUaOG83NSuat
TTTqz9FYG1QP9MaKNvvRNLPnydqmtmz62tJL8nBNjPNt4bySvH4sAaQMQ1v0A7V6KB9nPlqHwrUl
jSG2nvN5K1tPAyydUPpdTrfAGpN9NrzUJ8y8Ue29AzBEON3UOsuUmqoQKULvV9V4y4OtAGxv1qIr
Vq2+bJEjS+khpZIb2uek2JSAGHrvG/IhiDuiA2vq8/cCL+UkMhcVi6mJL5F4n+SJuzPd5Ygft9bu
U0X4NRhxgq+SgeIJiA3mtrjJhfTU4G3Zp8UxYZ8mt9GlZthENaIWh6zMBEZadSqG0UtjbVHSl86j
l9NpQ//eh4O9tyJtnVPC5Wa4cMbXvOt3cnBTxTFi/JsytD2p7r3OedNbgkSj+JAwvZD5vKFscveH
TaenN5JRUxl/5vbgdsHgDzXVX0nQ2TB4QxgT7ROAWD4Ec7B27JXNmIu0RTe2sl3ePFZF4M6zPyLa
7tJNhTA4i7cq/QlrUnmjbipk0N3u0lgahzqatg6R1XjTNhZ8dTN3pQy6SZu7E9x1J9X31ciu7jTk
9bV+WY5gTwqCCOHmlAkjceSqDTmVEJZ64I2sFbQwqJcppZqS5N3i0QovdvXJDfnjvmywjZiOZ9SB
l1eCv9p7UVK7kSr2wubNydN9OB1HNbtL6vG2GckXN9jVEmlJIOpqKAOAAfT+hVin7F2N9WqZ6aKG
E6Pz/qgydYkUczU2EvOpQ6ulSMqp1p1HA6cX4IoHlLsu/u+HenYe0kJs9FY5dPpwmIJx1UKvlUG7
VWmTZ1jxA0pe/nqiE7VOkLc1JgQyShvOR3Uiq161qc/C4dBN7+Od3Wm7ruteVAE9RaUt7QM2+Th+
UbrJ0wpvVG4qbRvZ8qJ2qhXRiFuCnNepvZGno0m3nXkjeqTpWUrSs9oGsSvIeQSwidepruL3/Cnz
z3J19moZeV+ub3NF8iOO0rYawpXIX+dA3xnQEyaDqJPUV+M0RDGFWYAcelP5MraQqOvpqAaKVwz7
ElOP8UWzRmK9743wOWycbV+lO7zwXqKZbd4Rq2aeXCNhNZlP9kA8jvJZD081eR56ZPmzROhOF/hE
SPq5Km7aJhsXlhnd0cHAJvCGgq7eeY46eyui4m0UUH3NklhLY6Nc0uRnWUoXidUxwmJuRdck2LXS
BN684N2bfKFLrlXvJUXstYb7P53DaW9LN2PC41y3UR65cviQWH5p0hM4HbEGNt4Waml6utEQ/jLL
bm9jPop4LKDCEHniKpbhzsHxro7nz0pfVU1F/IoEXNfSmDhNtySZfhE5D3JzZyXlSapr30nVbdFO
YN71ssUKKNRgUI1nh/q2rZ1tU6k0c7yB9uBgMlQtzPhVtOccpCNw1K3cWUChdbnoGoMiay49ST8m
6Sa0dQyNdLEMm3Ktqid9Pkbw920hvJJgB1/L6gwK9p0RIn0Zijf7ooZM+2XkqAzO+uXlzwTMLDXm
WzX/7RgsXP580ZcG5ezPVI9CIYIWaVsXF5dGCYclLpz3CjVlhg+lfuFwb2QsXrR631FhtHN0stgk
JCMCfDU+x6DEkQj7mja3XbNDB2PeIoH0UkZB6U7koDYNtfeoNee2tFajaBaCSXUwysuwB7BybsJY
82SIMr1cu93Un4l/eascNAtN4fb5a8CYdvw0mvtLwGvPuSpZy86oVrUOfow/yFD9sqr72trmzsAh
3fqNOIxRsWz72Nf6G9OWlhZ/vZp/0077g1Ft+7ZftY7uYRCL7oIk3zHcdT3ZU4e6SVbh9FpMm8jY
5Wq+yIu9Yz7WcutXghDJWfYkYIZE9m0ZfaeiurFpIed/a3n/KzBhhbmc6lC4lyDME/oLBaaYEq1i
qXmOB/WxEkbGshQrsLK73N5K1Tq1Ql90m8mY32Tq1GbsMKdCNBluArEO6nrdS5iBFvIyioG1+n4Z
KMZSZjFM3Ow++jWmxVvc5qyyzJNMwdn8y55Gtxztx1jDmtKx0rOdKK6SQsCX4KzNiXrARGYZpgrF
+HYQO86ZDS/4qmvkTaOwF6TDp8kuVrbVelbuQ+JOTD5/zd2f4h5MMrC8ydbfum6AXRefnNBcaAOH
ulHgwFWCOM1zsS4G0vwsWfdGUjHlUXEd8MFxnPxCi/c4vZzImdkTtru3zXkdxeomkOS1XNi0gfo+
iouTAvmr69pVQBMx5PqyToe1PpBWwpxDyQ6h9pBOT2Xy4SQfiXgLOSIU/FDSfae9lQJsvrsJjaMw
TwNNXsESD4EuQVgkKfPT+SNpn5zpKe0/RyRaxXTUhzWgP9RC2V4CuWqRQYw30obDZeTdKCGyzVuG
kEpTcIXbUD3ZwDiOvJG67ShOaXMIq6OeHZToECsHefoY1YsH+JnX0BuIz+0l6YSRaMH2RIyvmwWI
mVMxPUeIQVvrOBg32eWEJFI3vZtMOtg697N6cLkZv8ryozGWlQYlsuVEHv0xcPwxdtmJbFxforNJ
gWyA2hcRvqChV2uVO0NnwVRwa+l0bOhrta2WHS/96OTcptJN0wM3FQcp0O5mrdkbHHmhzvhwjZU5
47pVayA1pl2Ybw2xCfJPjE2haOx7+UORwrWmsaDEIUn8Vnoc44dmdFVlC7ZQ4DSViou3TbtTjVWl
OV5eErQsVpl9ed673tKOUnxsuxtDx+6ECTEDuBC4cyfSbdHb2ksyqysUSbusfFVHZ6/1d3o74t9c
yDjYOG992d8YpBN6zvBmyI9dpCxpzZahE5OSSERW5xfdO/v+aQ6dtS5ph4ulTtaf7OgpJ7NZ7R+k
+DFnwNSd7cpLKpus9K1NLb/WrV+SOBsvRbKRmtZvJ33Vykclv0H+zxzEbVf2AEU19MMAk59Wu59y
xc3Yj0VQ894etWw4xenRaiMfU/VVpgYvZnSK2BFkA1MgikomDHSKnDaFtWo29D+5qXP6nHsp20ga
DZPML6pIc7qHXenLPTCmdK7CX3mYfzh16c+Ds5e1cGeq816tGFe3rebWFnxgTFszCncntn2D7Tuu
lyYDS9JTYmCDc0oPqxfJUnTE7nR27zcRXKdI89ThgSxBvIVb5tQ7uftQG7GEa7VQwUoykA8jl71O
kc5j9QvJVt0CflT8pEgeelGe7f6syNLPONTXvmJ6FLZNLyAXZq0nFcz8v/Er+4IzIV+xmZIxLzn/
uO4lad45VNbP2PTXVmJyHMulMXHdhMlnv5Z/SrK8fI+Pt7u4CNv/93+U/1sQe6ZWNqyxqcGAmkf0
DWnsK1HgtYlYmNfa2OUSh5JmbpL4dZAGXzEVzlhGuKq+GtPaDTN1mTu/7WA8Z1G7qABsQ6fxQmTy
xbuZpt98lq+eyRX/EGcAI0su37E2mGV56Q8f9ZUQYUiFaaclj0TOjxOzLybmP+LdXBv52LPpDHGe
ozJSvD7x4+9IQn+nk2rXlj2x1thpoKKJ5rApjHyl2Uf6/EWQzd8Qhr4wtdauo0hjOeykIZYEzqfg
e7Xbz90qrKizmaYPysZK5MUokVuoaRtazF1sGL6uPgVTRhl6UzgMYwb2YaAUJSiPcjPcdPk36o4v
P9oVizEb0lmOQljKOTA5EbPo29f4FYRVtU/7XwytN3W/LroHGEK6eaiwXTdxvpBqC+uHdJHRR/QM
/kdpH+T3qvEzya92bRHE4yhBHxysbXMPkJp01Z+8QppzoaD+Z1nXdt63rQw7tmOWO6m/+595uWvX
OZ+ibEqrmbmwvpK6Bbk/P/u8VxRGS6SKLjkmNo+qK2u0qd7Prnu19K1GT2sRN3zcSfVCGIsGuMnP
Ln21/EnRU4u5R71YdDs5W8bjj3Z67doDKCKCoAiHadopH/NT+evfH1b7OwdR+18OQLEqWcZksR3r
MLrghQzGxcEWeGWcYybd2U2ca5SAwcmRLkNuzEQaBpIi21f6CzMLSdrryTammqgSorRUnTBbG0Ee
AVjzr2LAilaMx8s4P5ad1aA8y8HbUN85qrwypfsoHCBRbZXZxLKYxZQrd//+WhfF0//mqGrXwZeW
mkSKyohgl4nzhL+JaAbyG1rxolX1W1zxFaNg/Nkral9tIFNq5GZW8ypZyc3cLC378d/f4e+nk3Zt
46MVel8oesxuH+7L5NIr/Pu6X+z29tUWYOp9hT8n92aQSjZikhulAODJJjX8O1PZP+Y6f7v/l+/0
n21mSGRNrg3WQKJG7lycinIv6/fl8NplDrBkwMR5M2j7ttxb2WvR3nCsl8VTjTOUDUQP7AnWnbll
/ZEPr450DqynWH2ZxoM5gfCSwkF6ensZc0pY84TAO2W2LOvfGoNV0rNNteI4f4jTRyP24D8vbGY8
ibNSMGyy6sjtrIParyxxKwdwQN/j5GQoH878AlztDtGNMt7O5iW/7TZvnKPU7MbkGJfwFMqaqeRr
BcZj1s1tWGhwKaH8hHdYINrNTC5veR512avyxyHY1nC6nW3Yf6MU/4JHrl3bQ5oIybqkx8fo4udB
MwhTitkOfpzTCKxmQph0XCNUSOkovYpOWAetd8LoGw/Br17Gq/2yHZ1SEojDdmN9CIO1+I5+/dV1
rzZLtQz1SIJwsOs/7fvqmzP9y03tSqoxxVJpDzUU/2J4MogkhT4KPObi1KWHqIVbILm+WY6h4imT
uZDlmVRqRhih5VXtJko3dPuiWxnZBHDIzWYMYhnqISznZzlubxy9gJ5gnuwi8nAjXCmAz2NsbsJ5
nYeaG+XxfgJvTrV9Tp5LrH2nBv/iXl27b3V6Joo5VagJtrgWiJ8512jX1ltDy/i7ibhsfGR8F3/n
svJ3UYt27bt1CShI85w3JjCY4/1CbLE2mx+ehdZlb/vP/hK3om9q/Op28Yxvg58n3xSqX33oq71R
kXJU2hXXjcLcdQaQDtgn4md5i9p16qdMxEcu9xidKx+MU3/UbWjXfkytpBZtNqIvsZ6De/P932fE
V6/a1XJPzbCVBng9Fz+TNvHan3VcmnW13E3RloG43IH5eT5+5w7yxYFmXa32vLcdRw9yajmnXjUO
HHZIS5YMr8LuvB/dj2sTJj1hQxGZNu7K194rfv/sopfi5T8vcYKDsxzbvGzNc235oDg/u+xVPZI3
seXIJXUitEfGYM43fg5f3OVreyPVCBtJqCotnNavLRjDeVi5VquttOw7096vfsXV6ktV/DhtqLt4
0TOU+D2Yp4Rweyf9xu3oi1L32u2ol5NIkxhw7cQk9mM4LJxM7GzgzEm9RQD0szL92vQoyXRhjilu
u2oOL33tdOE3e9MXa/LavEit9aGfWgUd/mN4L/3wxb5ekHrJhFdmRGAowQZQHx38v9/CL3ZS82pR
mkEYNMqlW4nTdQorivqqjAr/3xf/4lZc+xepDjHEOQrJC1orhs2k/exuXPsXVVNigIxzi9t2OV0I
5t+0CF+8ecbVksT2oFbxHJuIkYNF3GF2n0KyO9VT4gf6/M0v+WL1XCeAqmZqh13CLwEWvRBBmC/o
0MS09mcHjXG1OjWDjJGwxQfCrNt4YeqKV8JP/NkDvTzo/2yFoWEraW/zQI0ABzncIr6pmr96Ua7g
AxsP8nya+Myq4YkPKVn9++P+qTP+0t8YV+ej3gnDSR0x7mR0ZBM+ggkktjHcJzi6SuOvORygSKJF
ahF3TLUnjTKyr40JSVNWFybjrKyE/nVjqjaMYXQhdbRKKo2hZ74S84NeTBcmwC6yVRd25cVRVKui
ByfXfXsyV+UMKqutFHPwAMxcHduNoHi/yCmkVIbK8DrTZJEAsTcx+RvnbKfLHdzOcwsXPDaZoeNA
m1tvTOt9hS4rBOozGblEWbGas3Gjdo3f4QloF540m/ssnDZOwo/73wbD1O5hVsJlhJppyG9bMgAC
/c5WYS7kKhrWB0zvYB+8//s2G9blfv7tPl9tT8iLFYXaVOD23aHPfQzGBwOCkgTjsrTP5cT9CV5F
Iq1UR9tMTrfs0mY7tSYzjK3VTczmxTq3DkWA2zmEVh2389FhVF4tBvvXBZVIy21joT5Sy9XFtmTU
/BQqQChv4RauQh2FDz+d5ps6/ZWob2glkETcFwwOC309M3se++WoQ3yZQywRPVHnXgwxPBYfJVox
bI9cvW0XGexiaxwRDq11JVmmTDdmWEwZg3rjF0nTpthp/cuQOavcFisjAiSB0j29l+p7QrrJKDYJ
vA3lpsuWkgNRh5ltrbhNtRnVT2B6yBf9Q9oWN5XU7aaUodLApBJhc6uVbgMHLYCDkmr4xorHqYVa
PdxOcOzDnDuRHC1mcojaIFXhnBZj1S/1d21UQxrT11mku+Mk3ZUdJNE3RZkWPc1mFZXLdE4fRzLD
s/ixnEe/bHaauSxlZvV4QPZK41n8UOSPM/HJwhAnCdV5rfOP1XiA4iDJngbDvJ/UBcugMo94Zy3G
am1W3aJpT4RuuEXc+5r+kdV7YzK8xCxcTShPRVsjbYTEzqcaYu3dxPqdeKp17ODULoZ+Kc+kYSNi
yaP2bqyrC11MM9q7aeg8G+lFr0oe3I3VGN9CtLbyws8wNbckxRXxsBmg7YdW5hJFOVdEVUTzRkKR
pR8J5fMy+OuOkRKuYbsKH8HgV9eGtBpCuFuXAaOv6oGnB81GCdrlIEzcUZ2tgjzUCUZEWLkfWd26
Z9bWxZGfQVZIm3FVm5/dECzj2FkX+HGqkfZRhHCtUXSFDGjtXPbNWPWK7Dw12sVWxjUl7ICb7Jip
v2LrdkL7AEjqAofAZXXI3Mtd2+o3XWS400WrOAeQjZ4zpzrZMz5OTFCMhYSAQZIOTtIdKga/9ejn
+vNEZO8c7y0s8/o1jdAteNmNPYu94twp0e8xROGpQEmooMIbpTvq97IQWyddgSgxFw1WBnwLfvVi
DJdM6SzHdB1I6429cFpiHw5CkeGXFbA2a19k831voyCq4ZnK+qLgienFUzM+ybyJUKdGhgTBELh5
UEKlyhdtKLnNhG8JUTGzYy008YRXchtHbjqiSYEuE8z5UmhbGZqD2UXw35haVtCDM1QDb2WqoUPc
1Im2iCyNbEWsAXOkkM0+nsYlzlHYFfpwmdLchjjwe9DsBak2SruVCgTt4ETjwAMfTFfDY0iT7wyU
2ih9sBxXsdxqjde2zJcR0ww7uc+nu1aGkR46Lg8DDtZORWXsFBD0Hd5jwMgufZLyBjcjDfGGus6E
fQoN5zxYO+hdOTzpKt4KXNCrcWk25qFng7baZylDRJiiL41bT64weE4orXDpYmwC3TaLUj/rnkeD
9dlD04E9N2i/cXl0VRnF1qR7lfFWQ4ftxsduLFZybDF7PaU2Vpv2GnKQ0qVuWPabZpoQAKfbcr5R
OMKU+KntodEnb46pr6vKhJ/YrB1LBp0bFiXazwymqCSz6FAI3Zj5qUx5jUdjYSMEkJ315BwCi4i3
1sJlunSH7sFWoHtCyvfKNPotJ9k2jM4583XW0uVAFAZUZetJFwVbZOHPXfgUMO3q4BHnTn4ww1c7
hDvPC9fBrxNkyiwmSEMVS1S2HxOYHgWxO2U635q1/JBDop9yJMljwb6cOK+5xI4YjWmzykbTM7vR
bQywZ6MpX5rB3AzyHhZrhMMMvhDIjXEtNYulFu+64V1pDnF2UOUXW4zLpORUHhlKthebXbFTdY79
X1NXb9pKW6XJHVxEfwqKAx2Aq/PcSJBp0rNR4eOMbrBzIOR2DI+CfK1YzqFRD0PzXjORD4XbYXhv
dngfhpU/2RujGRe19dDZr2BLXhIPXm0+GvmnZp6H5IWsMU9HexJSdPTFu4XwYSatR22tU5PcVi0R
K+E5aR7zeMmKWomAqxlZfAjT6VaQIxZL21RY8OnYgSHt4sfqMnFBuWfUizRpERHb27aQXZFDHsjb
xO+Tu2k0lw0wZ4G2AzqOCTW8hu9pUpzQT5mO8xJMd3JawN2FwxJG9+F85pN4Mrwj2R7etSHYN/JJ
0h9EvOqAhZFfjbHYZNLWCoCFnUPKFKmC+H5xWckn66MvOXSG3yV6vnjKlnk/7jsLeZzDEq6fA0fZ
jBGD1hbyp8T7mskyGptgYTCnuyThSvFINSyo1e6M/jvjvS+sMDT9qsmJyFwMENGInTMdu1bxYrbn
tkFQXn/qIlkVVFcdXJe4KciOQgWP5oDQYD80JVdE6OXiz1nN79KA8y04N3nu5UZIqad6JSs0KYEe
7U3XD/Cu0MnHndtE0rrpS5jkDvrOs5NBHi3KpdnBq4JM/O+qS/9j5/m3quvqa5Vd1KdVNAD2DtAW
M8TyeN7Up0jt161UezH7MerktdBWdTXvbeWlsX9Bk12omelZ5bCIZvSaiLcqiB5jYqDiviGYZDHD
/xQzolPJr/V+B7MwHk9JlfkVTvVmeouH3NHidrXSbXthFFaUqQz8Oh09vVW5WXGfKqcOy4S5E55d
ar4cTB4d6688AOZI52Uc4mfF6GA6EbW+LNF/xhuBvCzubiM4xFKCKlZ+GDB1tNCgJMEhiz4g3BrV
sBXmXcJplYjCD+ko7d46JCm8NDD9gPoK3RvThjIlYFGguG63eAwpi7yOUaIvG8T6ghl1AzWITWFu
Xud6h1sQ9RAqZ6t8kiVMswEULwa2vbQ36vCuY/uaEBCM7dKpD45xbBqvi09qOa/lZDPx6FtEYEEI
91gq15oaulDUqA62QbUKso0qWtc0I29mU6OadjU0GrYOp1upfN2+Kdia5bpfqB2c6gHiJ/oj7U3v
4ZXeRcjWwGLLC2AdnyrocnhtOI2zjFPKUHslmcjbNHkfZ8dZeuXggJcpPI36qRrupoRpabiUg8PM
EdrUZ3u2vVBdSeNC3FntoR7nRXCZuMi7cD6pxb2l3Bpp4xOTvNAZlcf9obeeW+Sc2WZkczMpmg2F
l/lCp8eGIOW5z/GrjU1FiltAew7EoyyfovB9aHZx8hQgyY55F3JeQc04VuG70yDB4sLJfdnEl6xs
Kg62XRvFP4MtkhmC0L6NEO+MVpAviFDze/SLTS7fj9mpZLpukVkgJaFv5+rGUZWlbQZ3xHn7qbMj
QsNOm2VVwdpX1X1XRpuCHiiASF5mJvwpHo8zMTSoH8v2NQ/Obfyg5M4WbRFWgtp9MPbPklztMlZ1
aX3M5ngaSA0ls4GAOK8gMq0FherLe71jk5DRP0TlNoADqsXcAETWsRSeoXm5LerSQeYomE5lHhBy
Ni6G4DiR+1nBd6vfAuVuUMtFg37DsbA90B8MrG3zGJGtnO716mHIVv34nKSTV/ZbBTEOEaMUr3Cx
dPZGRTsUrEatOpFXvGCRIZ1H/kzoA+v9TUnueooMmafvPCALI7GkE29NsNOYDau3gCYU/b4Knbib
D4a+j4dxZduOh3dIJ+8mTpFcf00QSIzOo27/VggDNOPSD4fyztLDhwKNd4xBCe4pHQbyXh9AoI84
h1K60BBX8BX/U8nwgpiiVa58BN3k2yPFAPxwt9HXerSaRI0AfqcwysxMOuD2KU1KdNQp7LkeLTzu
DUP7YEvtTi6Jm6mjjs7ZDNYzRXbZt88R1tqm0yPdila6g/8BsyIT6eLQwfbMOz9ErNDq9b3ZOxvc
+I8CMwBrgtuaebmJ8ZqCXk9xXEE4T3JpyAUFEaYBvXlr4BkQBceL+AbblcBedqPDhI6dPETkjB9B
PkdLdFA1nYC4lHQE8jnSuIwg/Rbh6NloLSDfx/JeLR9HYDQtm9CXzG4aUJcjAVFM+66aSRi5PE9n
WhXDuh02l3NIzerPWM/WSaC5KNVdu0E2oZ8ngIQczElCyTVnoYdOBKeLTdxDhjbX47htE/vG0nP0
uPFB07DXzaAW1p0fhasEuxa7ze8CRV91CGjCpj8GurbFcW2lBxe1lX036/bG6uVdm/EushvZ2DcL
40VCKRQUbE7tXQjNv2lehyZYWjkM53uSfqop2E+Fdc5SsVZsuIfY53xzmv0dQbg2OEbsxI1AZr2b
0CIipY6a3/++8B8Lpb+cktcGx0IZTKGr9biz++6BjewYYO4zmlSiGl4SJEtNdAB2Du3T/o3DAyWI
6aJH282ScpOOSCna+TGyPxMnPDrB578/1Beo67UvcjM7NQx6E7OxTF+k1EAXkrKoym/w0T9unX/7
zhfs8T84nZ7aw1BnDPUqWfO6WX4Q4bZQCTgSn7F0DnuF0fxGEXCNu63gPOyn5JhZx/rb0N4/HlN/
+wRXKCS25qXJ+8c3BEmZEeWrU44qpPbhkm0D4aC9IJuyvBlJX4gRR7ecU7nKCVPsu2oH2XXEiMFW
5Z+h/foVcBmhHYtTRuO7SFop4mGOv0EY1S8iszT9Crq0zAIFB2fVDr3+oiaZFzwOKeMacsSZ9hlR
brGj+CEAJHOLEHwr/qgz7O0VT57bc8lpMke6V6Nr4xzwddTVI8qFrKABPg3VixbqS8Psl/qsb6Nq
8CPpRYcjXmr2jVM+i2pwpzD28/yxni1XpAjoqk3b7oPpsehqD08kBxGt0t00SeLm+JA0QM11cKvZ
W5udlP3Mrcw9YsG6fkrlHoANOxwiiEY0aOzsSdHiGgZ5o3rBXSQLEMBtuwHakOzBA+lzi9oRZb3U
PUVskmOJN02ZX7AEN5DaxcWYoO4rKoq3NKJQTKHq4rmRdYhJI/vQmeNG0uH0X8w9fDvbO7KP7lWf
UTjWx6jctFPgGoCEKkjEqOXrBPuulK6g7NDfKxu9ShfYwCFrLaeHpCu9po82lmPjz/ViaWQq7dSB
0FWgh3pbAbUR0xSHb/P4WZThrkL0U0fwqJE/Yu2SInaHRYzVdUkmAqOy/TzHxyaOOY8p3jlXhZKw
YnIvHJGOC3SQ4SpYhoaCU5XFA0czO74kunooyk+trNeZPXlZf7EF2FbRfdzML6mg/DERHJqKT+vp
VjFnDvq+trgf0oOaHiCM4goVJEtnetdyxZ/k5M7qfjvRh65GXiUwnsstAJCEhitdNKrsjsVaqu46
q/JmrfoUbbHupJnG7cXSdxDK0cl2+1zTfIxQaOh1FzumxWDmtzMqdIHuqBnGpSgDgKRsjzDuTzp5
GGUvNgSDKCvJ231OAYr7iy4TE0ZrToCTrF2uHKP50FE/NlP4YEhPU9LsnOK3FSHHNXJv1Gp/Ql/Q
C+eoR9q2C7X3WAOJgMDhyL+lQUO0TCRXa2B5WxHS/pSg4cKZrK+WDsYcRa7fJpb8zTzki6HOtYV3
nSYDL04gqDsG0MPzGEaeZEMliTBLm79jOnyxo2tXQ2KcXgsV9yGx69KHnIhio9076GH/fVx8MR75
w5/5z3buzAVtCrXUrpTXSUjY3jh910T+/dj90zH/58pWqMQ6CK/Yje2hH86cA99c+Ispl3a1/5uO
VorCAjHv8ZUYghlLMQzoCEou5O8Ouctw4S9HjHa1pxtWkbXpbPBgUXRUaUf+oAlstk3wOomTh0he
TYXNbhO7jm5/M7T/6jFf7fbFrMjWdPlaTfQGl4baEG0f3gH/fs5f3TT1/z+27TSK8rnnOYeGTIr5
blQ7hKoY2Ilf//4F6le/4WpQkwQdjFpD4xw0p8t+vYmb+JhW+rsSAtYT6xuzv3bKhzWMNLjZMQ+e
7Yam5JKih/AOeyavr3AcC6d1WtHTyuW78z/Undly3EiapV+lre6hhjsWd4x11UVEIDbum0TqBkZR
FPZ9x9PPB2VOjaSqyqy6mzFra7MsimQwAnC4n/+c77j5qSN7yRBv3wzCT5LsomA//Sev+F98yr/W
EJjuHJpBNTFyJGnoRowX3PJyzB7S6GWsnsOpA88WviywvGxoIV4KDEgZsNC6jTHi7qqIebaEknRp
Mlp6LYy3BID8H7+29UL7Jxeg/cub2QaJAEun0RTxH/IQmdEJ//gnO+v19E9+9K8Q45qTsOhtroSu
SG5zZz7Ueeh73XiS7nwoiacZotq0JfleiX4Qg/Eoyo8eQSGBuB0WR52M28T9LBIclaV1Zuq0CSK8
qcm2VF/ChJU7fahXwgnyphBsNugTNaH3jUCkwhYOF5w1L0iPre58K3pJg9fUqXxycsdqTj+W83RM
sR1n8a3FUL+gorX3PgeBvW29QxHDjFimL/ZEPhZ0FRnwP3lX/sXF+yt/eU69KKzB+V+IrEQGybYT
sGGK4pjo/u5j/++36X+F7+Xtb29x+7f/4b/fympu4jDqfvnPv13Fb03Zlt+6/1m/7e//7Odv+tv1
60Bivvz13/z0Lfzk33/z7rV7/ek/yJfF3XzXvzfzPbn1rPv+43mN67/8d7/4X+/ff8rjXL3/9S9v
ZV90608DwFn85fcvnb7+9S9SsJ78948///cvXr/mfN9DVg7vRfz6D9/y/tp2ZIncD66tXFdrSzum
6a1GwfH9+1esD9hcTdRi7OCus+6Ai7Lpor/+xXY/aKU8YbrCNoXlKl5AW/bfv+R8sCWnXtN2TJsY
Alf+/3llP306//fT+q+iz2/LuOjWYBMjuZ/uFGWyIzelsDUvzvGU9n5Zmb3JEUlbEOxI1fcUrQ2F
SwQQAMNmb2fFNspm9soDkCgD5M9mboG2NUnX3DRGOhHmnpnFMyGJoS+ASGhR4oPgmHnpRdpdq5Eu
ULtDdGpasY0lA+VGYU0mgt7Iyo8zkZ3w8JI6N7yFmZhR7vqhJ/hjGMesibhRcpiFbVEyAUh2CAbc
uxzsd30ErbiIcQB05W3OuRvyj1jJRP1ITBgAScyY5GJcwPIkAf+bm/cMqplpTo6qT0VB1L8gVqoL
Qup9wSjENKYbl5nPHFsO+u9QbcoZ1q4IUA+D2D4rh/Fy0ks/qPVeVaTsbZVl8EWZgLt0eGy64tVz
LIEtD2RSO6G02hkSUHeMI+d9rAgOT47L5tfr97MJ19EY8mRn4WNox8na1COIihgsd72UOU1Cte1b
Lgb+JnXqfbE+crrkFMlW+2NYQvmsCPpz4NChIldW1M8tatlS9Vh8TVhSfRvQydEju3rNvVFSIIJ9
csXC3TRVSQ+d1bkb1+KzWETCpCtgFrjOZMD2cBBqGOdHi7NJjYUSxgqxtKTiwO+iAc7IGJFSAdCx
2LA0XIdEW17o2C/DdQV0Hb7fwlnO+YzMPGRHd3Ke6yQ6eILiRlD1GzE0L50JWXau6sdJxyNnCJr5
RtiC0gg/GV3xXoyMeoqg0zvHAQ1UFP1mLFcaVNo+NqW3HxO9bJXizxQdi7OoI1+3zJz0ZCybqgT4
2sIDs2Kahw3mtQr4DIpuMO6ywiBDnuVH/sRsl9Y08nUdGnTVDSWh34/CMXBNJNXWnENe8tx8cicS
pgo8kmtB/0D8GsVKGLGS5hQ1KJoan7TdexU+iPJgZ47h4/8E/L3zBNjHcnIjP4ldk8i4vlKC92/u
MBYFveRGCZ67atTnkEIS+kAVR4oEakxto5vGGfPeFsd1vdOeJnzuGE9mipgvhpWwSptuB5WFy5wh
RKWvA7mg4kfqUJSLw4lkHhkeARIuXbVL2pkaSzDLzGOscj5MiXufSzTpybFTn/BKXHEtZrtOLIo4
s4cJoJg/92Iqz9FcHbj8Pxp5etObI1v+nJT7MrnsSgWD2gXheJ7kxy7sUOeKgqvdyM+BtSJcwN3A
kPCFY4G6q9dx30r6YCS98Nl2pQMqxl0w8dNEJ8VEYCFpOZOBoJMFK4mgzoMJfL+tDS54qYsXPeAY
4NFIOL8doEZC/VyqHFfQCGSls3li54uDOgdwOnHLakv7yF5J8dbMAoKqZ1YEpaetBTEwy5yDiSVy
JxQ0Y3uQuzH0CC23wzYVAzdKnj6mUtZn+A4zFdYLE/nBOMfxgsYf9y4QDUo1p1L6nGChuOvrcIgD
0HNCsqPgerQbxpOVSoAEgQ4I0mrvsF3YZCHDMvGGPbg/gOE5ZrmE/O1wD/Zz321lHftzwl3rDAV/
doP2hLcBPwtug9nVdxVYDDTiiNVNmBcm5Zt2tGbMi2HeUnoQj2N66IOSeaY3I0pxebcQCBgQha1W
3M8riXv1ggwz4JzA9djdQRWBg8CxWMmTtF1WV4C+TsakuEo4qasZ6naK6LlxSlC0Ov86mXlLmGlu
DnWxugsqd5s1FcAKjTJOGTEcFACk24Sru1UcKNqSZaYJjDsVxp+68srRcsXht2/dYjyXcfKR4jtW
ntxgfCDN+7AQemsUy3HJzbfEWx7L0Dt9XyqrOCG+ioLh2e0l8w1rdIoNQt3DAvnRj0UEbdDrGLch
Chf6Sz+42cF2UWXdOT6GwSe3mbt9Bt6FkV/jB3lIVpuX53x2Ep9gJpKL5wAcTmKmtu3XUDN8sAKz
BV0E7LAZtkRdcANLkd31C2wjovV4yhSidmCuYKspMsFaxreNMA+6vUhN3gnu1EelR2vHOLj2mPW0
D10QwdZ2gIwk6VePdZppQgm1tHGga0EyNO3x4BZvxYI6QK3cpQEH04pxn2RG+4lw/2bdcm1SaRen
sape+iwcjpM7bxUMok2X8cwbV+tNHHEDNmz8j1UHSHm0t0Flfl1/hpzvw9Y+eaJEQjE7iZBhVOCs
km4TxemhtuDDR2515+TMv6Nwji+cHt9I5YlbJZqDsvp1whnaW9mkOcJn+Jj3aOTJxPiyE63etYEH
jEOWjymBuq6o5XZZKHmuivSQQqavQ/jUPNSYT0hH79K1nrtK7au601/QGO1bdtyiT89ZX5rcmdmN
joFjl1Fe08wNApD2KuUle2ilwMrMFfUt48MSAydPFuOOu5SazOa6F+3dwiyC0Rj3ftBdVgJuWzcs
n914rHb1lLwYkMPKHKeIBOkVUjkI8AIO/iTgli2DA4bSemD6Oewm17jXHuMcrHXXuTug6+zSQ0lR
7Vba5WuWTM6uDhwmoi5TmSCvJs564GUjgoJFFV7P2Zq0RSib0vkhypLnvDNRTwAMexP4VAtfo3Kt
BDTBCnBGRlam5vbrSYQ7WLw2ZVo6PjtWolBBkQE96budCdt0NvPdPHo+HUfuIcaC484Bv5/JcG+n
w76e56uiymqYwexNqoEU17AtBkmdvQwBKs/YcJa+u+gTwKhTMF+STN9mqvftxE4PScZaX+uKK8ta
oEhyVoL+Zjrc7AjLuTu+dBbJNNN1eW5nathAE8d5gFFiYjlmcg80PXHz/DZWDhw2BrQ8l3wAEAn0
tv4oPW7mNrbeooGD80RVgAwF+HXZ3RFKY4rYPoocEBC1BGJTYSlwcE4YnBV3jdMKfySFlpnMmLwJ
sG+VALO2Kr1TVZaAbgNso/EhTe6SQa3L542FdH2PZ3gXxkaLiJ/h2yh3QtLmDqSPQVya1e5uXvAB
DF5nnWcVDtulHUHu2Nlpnppob0y0EUwLs3pnKZQfXALLFH6sWsyXS/Jp7DvxVGQAnGftfXZSzJuT
xJ0irGncI0rfDkvp7JcBn3/VIElPLcitpMa3OEUtyyF665SmtS87rGeem75XFmTuNC+4eGXNFA+0
hzYKuu05DW0qywqP9hKcPVl4exXYd6Qo4VBL0e8qG5SYHYIPbY6dvaISRrti9046sFPbolP3c+Dd
Oyp8nKNlum4cGq6N1S6YppgSbROXmoB9N2MiEIvBZYQHzghwCA0ajmhqHJOZ4zTBpBVz6citU6Vs
VTXzfNOG+JYXvAR3elJZv5waSNisjOfcaBe/bQAxAlNN2WKilRqR2JGcSvD5JC72i+Kt7BKonwRW
ecQagiXeZdCfpsB4J6Z2S4wl1O2Mb5xNK9bqt3pxxG4G8DKaudg1CvNlw17cXIwEZCR7ygpWJkaH
8LKXoblNPbXgewDx0McFiDwQ3x0n7XpAKIcLeNmEYi1KxUbojqDQIka7uF6Lxq9C9LClY1fZotws
s1XvxCA1gJr+UroD/JYg+JLBrzTGtGBeuCw7UT7EHsWBESZRtuP51lQs51nBdKyR0xaCSe0n4bOT
sA90luhZ2nFw8Ib0I8v2NViSq65a7mPV1VdO7QcRu6Xac9l0mBTdN/NNmA2bzBjje+j64VMoeoxe
gmshA2WnOgDFNi0gQZXwFmQlknG6Upd6fYJVDx+t8czrhtvA8a6txW5P7QCQrR68bymAbLYyzafa
XfaJWdEcYj22hsEQNIau1uPktBJGFLKZwM504IOpR2CL5xlYquYh/WyNBSamEeQhZQ+vWdxfhnrS
23kBksOacudY4V3f8wA0cHqXMFLLmg/W8xbTr+TUbJlas6FMHu3e/Nj3MRa50b4PmdM2qX2Kspyc
tsM2sQBKs/Ugl9uZLs4lP2/hXAbXpv3ce6gpQG7W5RXMa+8c84ibWpT02wA2b4N5PonJJOb4KZvo
ZWAKfjEbebsp8Su0eZTv2Uuw7qVtvR3M8tjjGIabCDejLOeBIgUvurQmXCAscvlW2d5hzoIL+hpm
iGKQ5t0DrpDELy0s100Mc5kt+K0L87KvFfeTxem3rvjZUcNGYaJFoF+uvNq8kgPLW54VtIfoMNyF
RUadQ9A4R7OrrzXmft4qnglzAV5ussjvlgus8ahmA1Na09cgSqKriNvImoO3qE80vkijvcyc9Fjx
vQPLyDFtMa+x6sizNJK964U1hfOl4RtNP/vtwHTBmyCXD9rD2V/Ol10ysL1PRgO1PCmOTbRwzU6V
vbW80sfKlV6mxngyUndbWJGxsxLnrqXWKyjkoyVemjqGFWZ5ABu94XZIoQV6fS2PE94onQ7FfTQU
4iwMpiOl8XUuCu+cO8aunydxjEvAExFTvU0zae8iroeXoIbV1Wkj3XkLXGNtFiMu0PDcuvjgYwnL
vkZhDYCc0sxiXiaZh8c8m2uu3PgIXxNfign/f8LSjZ0BzyLQF8CLM2Oauj0PXnya4GBEmfegkhBg
hClfozGlZrMrch6X6/OvuBImI8hJwazFj5V4WAVZ1NONJTso9oRpENTrQ6QzBIwpu7Ri+yFMsELo
nKYWq2WuNigOudID4Fca5mPasaHum+4UAp2+TQdGn44ZRbCVOI2qw+z04xXEAvbttbAvKm+G1DUR
AuKJ406osXJdgdvhPViEOBjZeMkg89DY3OuZjMwLhbFIaM6xoscKuDIN5uHJGBeM3SNG29nxABMe
eQvU2YhMufPAJx9iO8XomXS7cSj10ZixeaFccbDLTQci+fx16asGenHsLxYbO7tqIWlPwSupRFxI
ZuEHjfFat8m6kt5zEAJGV6oLHm6eqoOTazZsUjK9HzKh+Cnc7eimfmaN7jY3mnlH2/HbaL71sd0c
pBXdiaHFGGbdm1YqUdo3y4jjyKlYfojogIzvy8CXk9+N4MvnuElQUfG/iQrC/RKm1KumAWePuXcv
mF/5ecrmD2kpaTGnFQmcwo4njCnJREyz5110YwwmNoEtl2rJQw+ZzIdp3BMEb+6dYg3r9zxWUDp4
wBT4fZIc23HT9PV2Tji6O+wxGnO6kGHIosiroQWZ05UeKmwK47ep6DK/mVLnAiIxU+KYGTWqT7BP
s+fc1hhLQZvWDbPWOTo6S7LLiBZUs37PVB7so8QEwThnJe5jPlSHZNjeaG6wB+dnXjNtZOxPDMmA
lVzLW+5Nd03wHnTDG8767dQkCFwU0/g0ldRTwUptP/dN8zQCwJiHYLwNRrXjgeMD9GFxydPAF6UJ
4awWRy/IZhzxb2nPKTjpjMK3QmOtY4yfHG+g2jb72nAC5NGerPsR7J4WpohxaBnA9tc0VCz4dO2Q
542xWxy5F6nX7egtiA+GlxIb781TaabWUQkJzNF4bvMu9dWJC8gbeNKPTtRc9BzB0Q1fi0i+CDOP
diDk04NIFVeC26AjBc4dJBsQaF78mhvZ7WTKZW9F2bjNwpj+XXZkl9rKD1GwcjqrGOxOVbCHn0CC
zqwM3uixN7cn5kV4wmZjwT/nEI3ICIPy+BjVsWwb3yFuxpFyN9E7wBn6FjNovQfnl+wnZ96lwiy2
XjnbN59SHXxawj7B5QVCejG7iaHDeoOzZhlzMBzziipUPujLpnNv0jKKaUxhkJSKe46rDj/zi9Qw
a3IjOCVTeJpkdU7F9Kkpd85aKEe3DRv5V/ZR3jYnnNRnNl29Hoy4Mb21p5pNbd/ueklUKjY/Vq51
7Kks2bolQ+zODRhbcNKMi89KmKxNHRvgIibGpZ+rusYSt8JivCY4MheY/WgYuFFHdRMZNFo5BQqs
g8wEUAO62pSci2n6aE7JlSpxjDWRSWjko62W29rgARIknaRkiE7Nlo2PyZNoE1N0Qy5rhK4rp/sl
AhOnCQbY482s8uOsnyJJOdVyWpCMTrwbQHCbI5iMyzwxkp3RhM9pxV2VnlWP0iH0+tMaYJA2lrcy
yRroe3KkMIO/HTm1EKE/2ez8rfHebaxnjVNH5tY3TVLOsQzoiNzWTnxt1+GDxBoAWP+uyfCZLDp9
VrFh0vGUV7uSUY05xPqmvli8zO/VhO2+T9lFBYUgOwRqkAXr0sntbxz6HWhuIxsbSajec5tzXfWv
pk2lTtpx1XLD8axnjeR9/iKUe+G60Mk9+oJV+BpNC09At7/3uIUOgGP6rTYTse4dDsJJIaTLKTgp
fA9m6NZ4ZGfOuKq7Mu0cjaZQd71F5QMsXYOKF+txXIlOFdTfKO2xE1amn8947oYG12hZ0upQjeW3
ZlLP2qhuBlb3Ky8syEbEj2Uav42xpbfpUL0vkvwfJzzjmA5kv1IzP4gljx8zYioNvM/9UOs7Z51o
phNqayEswIBc3/AmuCkB/+4rEJMUqCSvrssZLVie5tW+Pqv4AYCFvZ3PkQePNxgYN1pkn4BABJtA
hT0+JlPtbI3wtlj0WnhPqKrhWk5E4VNQ76Op4Xjp0LNCX8chMKqXuc8v+IoBoRlya6J6FLB4ivbo
QiPvCaUB6dzNh6pO7iv6Ybbjskh6FpjZjfxXF/DTJ0v71QQQtRaGOFQlKP1hTTf0l0ZNtmPJKJNI
ghvL4VRWFSiIurottPlSZv2XvkMRw9sebdv1MGyKxR+69pETULfNwaZsv8tcXhwdB/bp0NuRJD2v
qlHPFz+mQ2lom69ZViVUVlDY5rm8G5M1fk2zs4oSmsiWKjqkWb8PVbL4jZHfurSjXGuPAh3mS4Bg
3G6btOmnSrhPLR/rxgmycDNCa2Oi8IQwmG0Xj1M7DvZjksQ4LQp4hf2aGSDe2BuPeI384TsLUnWP
HhBR48gomGWhU+g1yJyc8Tqybd5wh9B+DgsedTpXyDFuujfA7uA1tjkVjMT/RiwLLOe56F+iMHxz
2ohMxwDoxsEvWIpP+YScpBayiPlEFZbTIlxEbsblJbmvI8O6zyrnWHGw3oyaipaBrWGsJv5m7onY
nOcN24HHwEQXMVxcPVXpfJ4XG3G3bU+Fzhpf1Lj4K/PZltnk82Tm5NHn56GmWS2LLDRf7s+GyRXX
MTTVlCdALlNqPATdcSCVKK0j/sB8F++V08ebXFvOIXV5I1DeIaDOlp809rPJsHmfGRbMSZ4m+RS+
ImEz/SnbozvPlMLFaAi1mXxfXFELDVZxF8RbL29GUwL2lC2U0noMN/ij8ESF5dVk01JBkwSJFPIB
CPih07gnI77IktnceTofdqGQrDvtV28o00v0XMKOVv1Js3v5bWL8H41zH8uc//t1TvvTZPffm/ge
3st1Ytr++qP+Xxz5YkP61xPfDePenyfE/PPfpr3WB23bHiNdjcbtSVf+fdprflBMgfkKdAoEZYfZ
zd/nvUJ+sE1P8DVhoxW6NraZ3+e97gdJ6Q5EQZuZL0hs8DX/ybz3ZzMXpSuWch2HVlSGL7Yl1sn2
jwbXWTee1E67sa+ik4MocLZ24qLY5wdCx3fDlsN1fsJzeqH+JKD+C9bpH3/xL2NmK7frsurwUULr
3YRHccy3bwlhiO3i4w3c/5nP6E9/3y8mp7IOk6hjWGXeFadlZ+2Wo7Ht98M3c8ev2zl/4rIRP1tZ
/vHP+8W2ZZajG/Sa3MHHBnDcNj3K9/AcbzGKVBfJxtwYu2T7wyX3+yj/p9H9+o795r9YTQn/+CtX
t8cPFrQ6Gq2lII2WnKhpQ4sjNHZofOOwQJWUm8gnLPTbasCt/M/dAs53Bt/Pv1MLCxODjS+ByPl3
3/QPv5PcVDBrRBxc9s4UH4qkbp2UgE1p5AdNGx/TrhmVJGUwRK1NVMWZ53PMKN/xiqvD2Ic5wyYp
qHXiHEYvHSP1TTJruk1qyybsOJbRi5lpgg7lJFxI13k7I4559pOoKnE2Wnc884cLkMlsSu5qORqw
tLUmrDQbo4oBBSy+0SK865kA/WiI9MLsm/yOgTWb2HQMkYarTNfyQhpdzJxMeRceuHB9SFNUvB4b
w2U6Yhre8KrpNFrsWj+xI+gKntgD5Vqhqkv6fcz2NGAz6u5NnRmPMlGA7vsGGlpsxf3HupbVyZwZ
VsXpWB66CNZ80nGw4AzK00WVS3qYeqfkcduJs8zSmGloFn1dxnQG9uQi05ejLnyCHIraOgHcPRzp
JQD+3Tp75snyBQ8CrmQjS9TJXLess8FRobF4VwOjuwtiMlv8mLNFqPxiqYh8xU6Sv0+1LlHXrGlf
Z272EkwrsyMWPHJXjYGnXJwTLHM1UmYSx98SJ4EUoGXLKFVScdHa6bWMC66xNlFk9ZPgXTciAUs/
tuY+xu/6QtA3OzS53V41NYHyLkeRX/3rC/WJZrBH3JhfQkbA/C0xelwV2IclGSaaBPTwUQtFaKII
iWF4AdMzS9j7UtHaKPlmDuAqvajdqj/1uUniNU2sN9GqcNtJTU1qMRHkj3PKEnvVDH4b8Ft8pyrH
19aYk+QqKe2ZPtKMjbbfF477qWIAmbNPUAENukuSIeIYuV36U2Lgi+KQES3X6RA1j22OdsT5paZ4
NTPjbyNDn37fVqr+IkYDVMEQms2XBgwMc4fKrD+bHYW5+8IjBY0kv9BPTHVgdFuQnBkB7035U98R
V1XQkap9yCcttyqbg9mXQDcylOrqhkJnrGVtGoNYm7LG8qjgCtTnKQrLT0SIEDhLeP+DWcjswmmS
uruJ65LT/iSbrN+6gFDDc5XKaDhaXV7fIbG2j3mt0rtFOm1OFVMZPwDyFA+wig0u6NKmJNCM7IKA
2JLYmzkwJnkwg6hml6TSM59/59zFQ5R/pqcExu3Go7WWUgOzVtPTOLUplL5EWcRdZZeEW9dauwar
JqqpVQ7XZoCyNK+zQDt0jprVfVOmyWtjSmYF9IXalbIY3DD0vmVfXLebug+gYA/FQGFM5S7xMXeC
kRIqAjQkd83edzsXeQKKUi5t6sO0rj4VZl+TVCXGnVbs8HdBX6HpxsIkdN0rJfajNzEtz8yIKbFr
WBQ6FxBEAm2jf3t1SvshjaOL+pTEZvHRLpfLsKr1bdPTPsI5cIPVifsyzb/oIGq2jQlCoA06Um6u
rPWb6MOEygcALxIqx8NIOEjsQ44dfOCp8qUx0NUdzWAc8Nk2X4o85q7rKJ9Co+wL92tTOVRBhEPY
fONVmZdpZCQfI5oazuFYZa8mm8yrhtWGqTwbfRm75aODQQDahYJGkWbtaT1Y0eQC473N0iNnubVa
beCjXETnt3Vu+KkNLMTNnOg8T1oiNi3qcjL0dNa9lZw6Qgag7ov0ngV2ItEZGfuipmY4z2vaTDRr
AaYo63L0FKyXOQEJnFD1nKiyO3VVRL6MamkaZ9fhjwjgdedDnVwjHFnfqF30bk1iiDunMTm0FgTb
uoIYGwSYsZPrfKuFwyb4FBCMvd4+l4WHE0mG0b4Pp3drUAxshc2i0HPvlftkqTM6KLxiOo+ILCHg
LjyanlMEL5k9EVKr8nw821ncXDm9qj3m6yGlsprRNB9BdotgUN5YaI8HABbxe1jbgPZak+NdD1Qz
T6P8NGqMRMvIDACTk2BdXU+/LgFtpKKpvB6q5cuSGHjXZP/RsG3LtycOfwmw1kPuZPVeKAaFDBmm
fV5SoRjMUX7ZciNTEuzN+5Tp7W5sa/pagtjlLy1LRuFuetcGpPQqGgavrEzGX11FA2BgcNhV6dqD
2808FhDmHzvUwSvP5JzqppS5oYIgsbhWcy40faybOveiYxgSgKhd7gV3mbnckqFBVrQB2mbjy6gm
diUOJauyVvLFTkPvyhnD7G2Jxy/hROuz2S1EtD1qEkoSt4eyd2kAwFVMhsNc9pHOmxtYFfmtpePu
CeNDRVlfZp8rVpRTOJCxgyLTfo7soH4x7NC8qixqJRPHkUe3dbNv3AY1VS59vpeO6+6SSIesU61z
m8mFeAeGrF0tm7V9bcy/hqUpDzMG1q070IdsdtlZuKa3XxKTt9VBj+vtUtIiYQc34cLel9l2EX+p
OjUdKyQAfxiCyl9sPM6RisrXDqweKMvOI6udZ4dFRflVOUFSqs0O5VcHr7Kav2cRK4rFioTi15Ge
yCjQ1DDFATUDDqfUTdmgnzhrzFWOQBOWSLufh8Yl9+I0TPtzaoXEJpLKW1fcZNeheqLeW6GiVwtZ
h2Ih1VP1gRWHWKtMZwv5jA7okx2PX+1MgUA3Io25gydOQCNBIKdrHTOOYhBBa3drgvMBtVPoRgY3
benEErIKMkKcNM/KYgB3RBxEUQYMctXbefustFX3PmYUY8atFo5PZPfbC8NhKSeZhNdBdyUrWtU3
7muE9F2+J1b71XFCQ22dGWMk5awmXcieXb4ATkDKz8tKWH6unTraiVBq3zYURgBjaevuuc/KdPJB
BjXhvgit9Mui4i9d2TXfghCZYhTjVHOJ1SL3XuK8sq5cpQkXxXE0XeFFVNdVYcJ7DevQ7U8Am3kM
Vyg1A5JdOFsPnqWzix7bDuP8xuTjbVvzxugcAtNz3thPk8riG3az8nru+uRQewoxn/NWDQiqqhAA
zeVOBDK64OQ2XnmWtawjpOkwd2N9OTp1ducNg+1XCU8hIwY9UtaTfdVKkTwp0k+7MDAWnGClui0p
aMEC4DKPsEdQMVgZL8rIpTDWI52GXt69yjZGqJjLlXAV4A0Cza+fLTateza4cj/bIuUfrj7XYYxp
9emTE4+xYu+1grYj2ANoEKysTZlb8BOSjBoKJ70ao54GlSiyLpsxCrArzIEfA0naO4HFkhm1yfyR
6bYmcMYCyR4o5KOxwgd2ns1HNDtvG88WvPeSPCu9ELhtrSW9segWIiE9IiBFFJlC1+r6U4lcs49I
iW95sjrmXSKHxbeK5fH7weY/0hz+PUHhpnovHrrm/b27eq3+f1AVOML9garwWoTZ69f3NvrJSc73
/CYtePKDqyzkAclNKk1rPbv/ZiTX+gN7GMLKDrMSEEkrOvF3J7nEfW4Jcjo2kj7hoTWo9LuyIM0P
uGhQKjSCgMcu/j8SFlZmxg8nQ8aLnmdJXOwKc7rt/ios5KGc3cjw4uPsJnrT1fFTupJNlOFba5mL
FyT2vjCnye/pdNxMOtJ/cjj99cRvKxPoNsKKQnoRgN55E348DxeMx9uhKMIjdISJwZVHQUtDlp8T
l+VaJUN0+prggBt+67ELSwtS8hYQW+oTURlbYXz54dP7Jwd05Jyf3pH19awOfoHxX3NiXs/vP5yV
Jd1p/cD9dpS6KvdFphq4Rx7RdlGfcP9/MdccJnaHPzul/9I8otY3gtO55UjLNvnA3fWF/fCLi6GZ
l8qV8bHbUZy2D/JmPHkLIISIpZCJV/5odcwUoaptYtKh1TA+N0TcEYY1pLjBeHCi5GLu++Hp4Y/f
kV9CzUrzbmhTkoIQWgiP6+TnV8YYYxkzRzdHMQ5POiI1aoxo4YTLgTtkbXVKs+INpF04jyVjh8W7
7qzPk0eWpgpDdZ3umGBHKLCVvqrsi84Rev/Hr/B7qPGHy5hXKFE1hM27qFz+/y9omHQcnKB3BTSG
caDvvq93vMHZ1unz6RRW8lgGS3xhzGD2LLLKnlNZtyqI+xP+R2hw0ig/pXOvDjWDT9L4d2NodEdu
nXSbRu54aQwLdLaYGrou1pSud8yw6xQlznEgb0MLM9eyXyM+Ym/uNm5pHL08xc/xvwk7r+W4kW3b
fhEiYBPAaxXKG3qnF4QksuGBhAfy68+A9o17Wtw64lN3MBgqFkzmyrXmHFO3eVLkUF1BKzLbNbcx
2ga0gK7+kHYQTv5+EYxP7/Kvi2CaOsuG6Vim8TmHJakc1Ga5zkXwYqbttQb1L9nO9XendoZtZ9pr
Lx8Ig/bkW50r+wuiqrW8GJ/uAWYUb/GqeIvP5dOLrJGd1A1d3+5jKdOt4dEd6ITJ4LFPIb20VCCp
vMp+Ik7MzTcl8X33QrmnqF1EwnFs70cdrYQaRbotEVZtfE8eNb2fIfJnT8Cvf6AjJXS8fC0Rr+w8
Q2tfOduvLdynHX3DN4wyOwth/97M1c6m/OBUWN/TgjC+6Br+wir/+5vi+dEtVkvEjPRi7c9LVtG7
1I89djHsBPmmUsI9RBXTnRZriQxmo4J9Zzfd0TQxgk6+XQQDBuCt7GJ3P6dRGRjQfxpdqIM7M9LM
YzIFfB3GXdje1GAs/caCMuK8ZZ4R2EOAOl8/JdZ8TGbCmMdovm3sghGjTXJxPu68Hk2/LX11mQr5
mjN+90dpnanwaRSb1gy9sX2S5CvC72GWDGCoXrtJJY40+35Mc59vB2USiaVSYsRd5u6e2pJ2ZN8O
YUo7spTtznJR0WUqpDIuOhs4MYcbXZf2Ro0tys6UTDPdsW4s3TVOXowi2c9rVqg52UTFkL3Fow/G
A2TRJU/T9mAU5Er//dlfnFW/PXzLLfEJVeb5X5bQz4snLWoDL1WCTcS3XgbXLaAIFPqZPtWThVCC
G9ANiKWRYoyR7LEc+f7ZCXklrCJ8jFVTIx0Q2VqXGukF2szROgH9iBoGJ1EkjF3S5jIYhB0BKEw5
4Nh8ZaEwEetUjCJ+CEEInuwOwVBK42YJPgBzywnxmCHf50h0q7opf2AClm+Exqw0Dpdxqs+QPcsN
+lhMMW2/TQ5NxiQ6XYZs/Yw4oToOYePdkdyk7+IOcEZfp94hax0Eg40lni3ktFlsIIq2fPe73lRn
y4VsSI5oc0XeFJNgPoKJ7LS9TORwm3IHRVnlhMx5D40G/6lLRviJs/S3qUnCFQKus+1M+h4trNu0
7frvt+l3J6Pr/bpLCIgFTWCcw5/zT7RhDDNPi/N91CR8QIo0Cu0zDn53XKEf3f/90z5Z5JZPQ+Ol
Y5OzhG9T6vy+bXlO5vZYJvM9UaXpeu6HYgOJ1li54ZBtQ2ES9mj52oV/JKTBi0Dp7x//aWbzn4+H
ELxsnJYhzE92WRcFMg8WH28xxb5M9fM42xv+VhAU+LN7jxPU3z/wE/7k1+WlcvFsy+RVEK75aZpR
TCaHtbbN90MJjslIvnFCuXVHod/UvA3BxOQX4XmyizmuQSAZkCSG7dEf6R/lKFH3bA/3dD2/ABGY
nyqqXxfCEDbJeAaSZgYQv98HhmS+nqPMgyg5pGeF8Qf21rhW+tzTb8D4MEzReHayWqzQ6kXrmKdz
W9m9thaOwQqu+XsV7MRoNLRGsUmJqTsjvEb5C8kvlfi1TIjAwYy4/K0wUue+8i2WPr1AVuNjc6js
8Ysn649X2jEMCnuHsSE10e9fSRsFXiE9k/u+gqXX8faKzkJh5tj2MSRVNzLz5qBh0Fy5MSsKnVQ/
qPsxJBUiv7T9rG2jhhhKv+zrL1ZC43fj+H8eAt4wYftsTrr+uVgzISwLEz/13mJcbpGD5I5kIbXA
TvAV7pTwitNqn89YWjTPyL/69E8DtV/3WjBC5VyCWw725u8XBrFdTcvSlPuubsJL3+PfqmzrxF3w
S7wgBYcMvcBhEPtAhyA4Ri40gXJs6NZIfGzgAv+ftfn/nn794T20OHUZJls2y8Gvx/NfdXXl6GlS
+0W19xlI4YHU0cGJjVmN802+iEcbU3udF2SzbRuvwzjWOxk2SO/t7rWe5fQ8VWBtkuZ9ynui2Hwc
IsiNqc+9LPoRW3ENwUWhdZ9ac2+RlhlWXnIGc3x0qzi9FDpcOnSSLkJrKJqO5nEfOvKlvAwIDFJS
877KGJykhf8jwT7oQe1aiUGE/ELKa7lUclmbuAe8jH6u9KMZA8KkM2Zv0Y3RxUySS0brYtPgQtmw
va7Ms63aHU5N7VC5AEaIytCIiFlrqZd88Rr88cp6Nm0w3HiCIffvN1uNdp2RflfuJ/wMW/7PDDDX
A/gdW7FPi2qXqjL7osz8tYh9Kr4MXICmcHHm8ph/esLQVedAMKioESHDO7DabUrtvc8jz1s7A4Kx
3jtj5+lRSS0S4BIJcB6itr6LuvzslriJ8traytA4onoPSXQfk12NnJBYPcr9CFx5Z6kZAxJ0nrF/
6pvwi/Xw89D51zviclxxHc91DPczoUu1XjgMniNhxOmCY6/OLLWLLuXCC8zlpeqddTQCL8Y+UB3t
csQIbc7R2WzQ5YVoZIEp63dfbB1/em994ZjUT77Q3V/11b9eEo8KT69bFrTGxW+rEZGyShbC01DC
eaw6mq5ZlCdBrkOXHqWznMgxXxr6xHEVjNBdM4J2U5oX/P3v+tPWge7O1TlSCGY9n9ZZabS8ZqNX
7d0yYZOe0CPJsjjk4I30onkB5POKFLb+4jj5h081l66EwdHXM6Fu/f5cF77VOKqIJQda+TSL3Di7
NOvxfaOjzURKkT5hq48gX/79235uASxPhqmzr5gGaw2ykk9HqJw9WZPayLYy/tAgE5x15stIsGv7
aESOWsV9k205MO2kYdYr+s76Om57NjiOnFGEicHQ0R9FVHBrXdUfjZZ+tb7/oaailOSQZ7u+z4H7
06VpqjEbJnqQEBjb27CVRJkbYFR0ehTrcYCrXAx98ghd/uTrBCWT3Ut/vKMTOTDfyksSqIVzzSrD
O5DKS+6Zyci3KhZGvSZANfz/Ntztf5aEfyst/lBsmrbl+Jz7DMM1PkcIamzGFkjpZp8Dog7mSQco
xmSnynbj4Llf1V5/OIBQ6HkGNAZhmv7nJ3Ww0K10WdTsG4xbiJTJbixHDfRSf41L9zEhVdqr7jDa
E7ZQyulQaOa6zvvhixv0q6r8tDxaSJkcJEy+RaNwebb/9SJX5DrkapbAWWm1/2hmD1EvMGCGxjYJ
v9TZWRcZHOhw0aVSG1g3m71KIyQT0nnBFTcfEuliGmojQrLjnBFZ0gRtOgzLagiFgEiCc+x9gan7
00bCX+zT1uSt+y+YRQ8df0QVi8/LpgwvulAj2VqG6BBtA90dmANEe+qLS/VfbS3uvwWpw/bYSNzl
LP/7pbKYyC4lerGvsxEsJg2koPU1d9P582vqfDD8LK8k/xSbohbzQQmqg06+MaVLXiZdVIHVh/mx
lJzAK9UeTQtxZka02FeLwh+WZks4yGRdw3f/u9b0tWVUr6O1dkPpXNzim7Dr/pSBclyP/bJNaFqA
uR7hqE+Seh1Vj5UspwfUwY9Y/DTS7P3D39+sP+1gbL2+Tf2Ncx5l0e9XTtnAOnBSFfuyM17yujWO
ll/ftYXvrKwZbaenk81uDXTEcD2+sWq/elaV7m2Ux3ZSMf+xbv/+F7nLvfr82NOZhKxCPYLC6dNG
ETnCKHIlqn1o2WicK0bnaqrLe1fr4qA1fHkZehsxSGgN+NCE+7OrecBbjyyJuXmHXJAV+kM2Nd25
s+ibzATrHSVilv2AXgKkfXPtojAi5TEHuIzsYh2TWLfh2y04AjYhuttonY5ZVYJA1P1wR7ULb2KB
ICsDYF2VMFDLkUmvPTWTYIHVZ5XWqiVyBQJKHPftRuszjKYmjWWECYjkkzhcI8NGCWUWL4ZZ0UMI
03TNYX44EhXCcS4bjxRYhB2EDRyH0KkIRvWM01TtWk85N07paLhqZ5IWOP+tkQF529kpzBv4QMfZ
mL57IDlvLKMsA/Q+dCLK6YpfYDwM+QLbc+p0z/D7JcEx8dVq+YfbZessl9ADDEc3Pq9SltDbzi5x
7NUI0Dd+I462Y6ODwqnkdXCtQrS3K9e237JouI3ppqzMCZtKlPfWBmLfV5lkf9jwl2qMZcDkgaZ3
+fvz7NLq92Yzy/cmTnDMKuq5HrFqKCOOAl9c08j/6etZ9kWZ8Ye91OFRp6xhbkCj4NP6M+t1V87m
nO9L4Akr7OR3YrZ+zLa8aYR/03WttXI1Y1zrE0XA39+XX5FRv78vNp0ymuZUoMLiuPb7Ny6SSBv1
KWxAT8KYCTufZAjE0/Mcp2jMZlJfqOgTlX23W2wxjXLIGEmt45SPS5wnTclYttkWyWEf5NtIR16U
o59lYuPmV5ONj81FbxHtx3iUQ6GT8GFGiP+m8n7OsIG0ORkJhWiHZyWOo/XTATIs5IKaHt1ory0k
nLS2wo1vNBkmJ8Ec1E7FxavDFydtij0zK/i1tnmbTQjqlZZv8wyhYIIy6M5O800mdY3iwqnPLfyA
F1oJFjqLQq/4HexX+9HUcFyXh5L8vED21vvfL++v5/fT5aVIoj+gmzqlnPj0QOEUaZ2Zbv9eG8QL
jraGxg9z4djX9hTZYLLbsr/VDRIwOL45Q3E3lHa1qxKcL16FHLxt3XHTlLBlenzTx1gnXiZtvVPO
1y3psRwyIyQXp3NgyEy9uzVn+lpVORBxEsozTS/Kd6/9NlnZBVTcTZQU9somuRtC+ZCvctz8uzgN
6SwvXlqqkEAk+aHXNQyWtP1W0QxIw4hnfw/nYhdF2ltt29qZ+fcl9Fq1G8XX46//fhtoDHKiowqg
lftfNYAhFVZQzyv3zrL61TaSKUqADt8hhvq6m188FWmUutF9o4ETcFX7mvZ4+XrYSoEPbeQ8JR2O
E5m7a8hGwYRP1hwMmNXj9EXl4Nq/YIv/e4Pp/VNfmUJ3HLrODq/Q8m3+VWb5yuzCKDKqvZFwbHMT
X97mHXMIhTF2LB7AcyX3lVFqN4kqWHlredRx1sKbGponP3zDvwhItXWfrQGgYxeDZ56qsIJB55Zr
z0CDSD/iJi7v8D4+S3mQ+Y39ocmA+BXoKJ6COrdrxl1P7YKiMl7O+MOVRNdsCKT6CJm4JXvua7za
cj3OnnlR9c1WzmO+B00wQyYH3uoRkgPj3mkSPejT/iO0xD/ISdsd9oyVpWuMXjtnPFcfOI3lTV6X
pCFE+rCJmvw9HelXF1DxXQl+y/SaUzqcMMBwy6qTUzNAqPyjqPEQgZMG9+7dhqDxpUJ0Z8VXPxqD
Poo5SSJ28iCH0TK7lCT9dVDpgYNvC2xpzui9aOmDPZEgHK3n2N3IDP1wD8uduJbpueqgu2TV2gai
MEgr8FBmtnF5g1ApkF682/Z5s27llRYLaQm4bbD3ZPLaa8jlY37EeuTaAgcKcI+UVmOiETSNm0R+
tIir1mhRweVwAg78/lJHZ6M6S7aG+m6xYAIWW5vFJba2YGINwTu9L32msnuLQOz+PGeBbQUyRIQV
sJ6SprOHH3MBmw6ufC/0O3d6sLy9mrcaAeRI1OzAHNfbdlpX8R0ZB0aJvGW17YudFl4mb9+OT5AB
Vo16rpKLi6UqxbC2F83WTC40OC88GK1Trxq5n+ggwfN195pztv0AcoJhnqtp44mtl1/HMsidc17c
BLr/0ntBHF+54L26meJdgmPXuARqeknru7HddmfgZ3ah3Te+Uhvb7ze8t6Rb/2Pss/mxlEBIagDh
1KPEJGGE96zX0nx35WMcEqOtv4VloBBDints6kwYMEzZsjbvvdJdR03h36QeIHuyoUlOWlu99mJ5
2Y5mG7qbABnvZjFC0VNeN2iaZ0YUrZmgZ/xHKJ08CiYnkE18Zw+ZYosB/EA47hbuWkxMRrYYeQsJ
MHLaNAZxZBV+IW3nMsvAVb2eRQHEDW+PuhSOS3uDO77kDpQxwR7Z2iarLUKIP5TpOuhcrswr4VK7
QI8kPuxjJbJNMrrrTrOC0EZ1o8dqMxpq1ZrRrdQcJAs6mrLQ046yLteOFp+TrIVIQqhRNBx4/h9b
wwu2QVCQljX0x7LmNMqlaur+W5JjNm3KSy7vIn1+iuqQ2DJ1VIBkSgRc29YWl8TMtoM/BVEzMTcs
35IWk5Qj4QsY24zLbu+hD9xjqwucCThSB58ZLBsNpXZU2yy7NKG66bI8SAptHS/gLJqJevo2tLRl
Ccxp3PMMQpMT2srpiTujd74UlfVNZr+Z/ZOCVtZIvOhJYMuXQMyMz5qbCdVciyhhLLrbLmF0aK8C
YdxNQVu/R+ouU0C9vwm9WNkmVM78ZIVvJgjOEvgcaZwb074gD0vHBxfaBZCa1VDvXduBtaUw4KIW
2JfpvU4xQgGNMnglaevbGLKT+n6UJ795TYbvsWUdB/Gu1x8Z5tiwfVqcwXancPAhgiSwIKsJM+h+
ymZATDmt7OxWtWsXJGGCiBMJwzrTIXdkd3MLCMJkoWhAc9wpfsGMQOowoJXWQxYGCxdhVAdKlQ+v
/0eZ1rFvWSbw33YEEeQ40pTnHNJFDWZuoesAiXN2xQSUARpGqz8ReymenVnfMkq88d0WoWpzEQOd
2+5bYOvhYZ9hFy0SAA0L4QpDqsIPGY/VIe954/N0m6ao21tON755ZSSMZxupfb42a5KPoM5pYBhM
/Ud+0cj6mhwi2WCkdx2SshL8k2z4QyGncqKDLEe2CVPkPIaDj5FgphETfatcf6e1rBPAtXuiGTrM
tCIkiq5yV2bxlCJgnLVv9buOFyHBhQe4Dv6Esx5FRtSc5KQUBglHiDxFCTKyrBYN2A734isigmJr
VxDzFrtrN8QrQHxzVt41zOZk4M2oNZolb4ZpDlSOFovivHKBBi4k92SeTzYmRktgb9Tb/QBucbE5
Z+lL1t3m8CXZuDaV+YOylcV/gj6DFcIjIZq3ECr4ym607UBpLxreRBS8sgh3AwjMYGFEtDYuHLhs
OJvpY69seW2b0xgVgV8gziRdT8LTWkKmalTcLqFyXGf3nQAeTBCExXj1tupY6la6f+qbB7mEXGmP
o3Mx08fI+zY1T2k1salnW+n9iIqNmR7l+0A9vE5n6wS+yiWfIIUEkBr3fixXnuQ/8aZUP+N636vH
QRkrfXwKXFp7Pm7dtmSY0iAVZthcdd8cGHUcJlut38SwgQgvo3iK1vgxgAk2Z/3oMW7OGH/kBStT
ka3j7saBLSKM7x1lZQRZBeDnQ96xXbSntY2komp2DPtX8gn/fNE0+6q2Ahu10bHgp1gdBfR+azih
L2eWGq/iDsABTxizPXL0mvA7ZCpgImu/3qfGM/s7iN17LrpIMEKvQuvouPdOZ61RFgS5xnObPCG1
xWkApDyz2GOzLfsNquibcrjJFY5VZugZ04Q02QpZw9Q2VxN8sFUkblR6O+jGsZnbvZUhSR2iO2CA
4M2crUc2kjLqHaqh7agEqQzTgTCG/NgBwwo/MsA55Wtr3hJNuqvNc+FAfHwmLeUHjH2m/JQFToY1
2t+kjR7EvIam+5hZN6E4VvbTIkGfNWPDILmw0XqCol/k6C3hSj/rrr8tMyynzlNiL49Nucbwg7iO
2tYJMCntkhKEZo9AWUITzNZzNgbtAIXxO6f7eJ96gPOyqxZfe8yp/rRX1p2MLzoYvBQom7qE1RE1
cBxtVfJhTqABmvwjj70TUMKzQHqPzSQSyIvjB1d7Dq0fjXocKSBnanpb2/jQMDtcW6iI1npGfhK7
ZFsn5CU561jGW2u6ZgDX7UFhew9XrhGI8lRCQSWgcrWANZt2E6HHli6Jkvn6uUYJrTjv7TmzrLro
eUpwYYEunOcequt3W0tu+vxQ65fqGRz3uq42MQc9N5GrrTt/YFsYmseiulX6s0rPlEWgErvoEEcY
ytN9Mgte1i0+OUZbPpwjjYPxaxrfcwVN81Ai1o6qn0Nzh5glmMldDDm2a1x0drNOjgdgIMgh3JM5
IsoYzyYO5Li9SZyTjnyndragDxeyXomLwRtYxAldQiyyTXLzGNTGhoDJNIH56DKCI0ySf8kacT6k
9bFHBM7oH69MZG6qPMI8bRnt7Zjf+k3WLDnekGI6cR7JxSP+RyVkgzYHDzf5LSyXswKrd2znyLto
xcxmiDJzU4ie8j7WjqiSJaSDChil8c9CIj73hM8Q4FaNFVlYBruuSYX3ZMJv6tV3vboHPVQyY3Wq
+uSI7xzgaEYfJ6YBe4ucrVwrv/FGokJmlTTtuyKyNhVZVI37LXe7tVTeIfapTsYbTSvFhjBfnlaj
A8Oa6dRVd6EHL67xH0T/cxrEBl3cyjb2dQdAhskgZWSJE30af+ZtdM23TsdVN29qiBEluh9gZOQO
wByzx6vTYQqjcaiYCuNrIELKEpeqPg+RWjXG7RRok7W+n+Nj3BBxpJMR0z275XAetOlisE+11R2a
m05dx/RhtJ01lo3xe+BbyWoEN6N1RweBj8l2C4VncA4Jhpi1X9TvdmOekLNuhZUH8YyoZoAcHmYr
8Y+9ADPq1ciRU0ueBrVtmw+COdvuvEBGkztKDKHubJ1gKGoCPQFm9CTyYxHh2YKw3GwQ+UduQins
fUO+Rb3tU0zY70zouNw5nIvqSaCWihhzA4Xil1NoezQnkvl71Dx1lD4Dg515hEYLNM3Zuxi+Ov40
Do8c4YFzAkNGevioEFp1BUlml4FtmPYH+k8iJQJAD3r2bkCO1Y3p2Ya0zMYSVTRgnHPIC0mXG14H
ofJwegB3bkEIko0crdtLG8+rtCyXw5lHiEi1y7mfNFjXgDFCr3yPLJqbqaK1ApUCn3w2A4om7M0V
V0sSLhJpbA+zi6MMNPpsP+YC8GYSwR4lfnPnWzXat65xdsM0wMWJ7WtVt7dpgwiGx/dORP2H69Xn
vJ2unO7fjNi/akbT4RuKKsx1zzRmt12NYt+S+GzyswZTBERPH+1w6AzbMOLCFEvdWezjyPyOVo1U
vXzem+ZrFs/WYZhRGZhpT1wLszsjiX8WMzu8a5FKCAbKzBJz03ghVZjip2UcRDMRhpmkXG8x4rS5
d7JdzuAe1jqF9VqrXW2hKB+aPuxORgs1grprcinyDBqZji2hguTI/ZXmPGARwbHl+meEdAnVMEcK
v3Nvc4mPDgPaTX8Rkwn7MIbVaLT6I9lb5Ma4AEtLwJN0lDAetWCw4AYdlOlWl6waSQZeFh/VnoUY
rknbvFqcDYuQ/KwhhtyM+bGt+5+GoBwaB+ckJ+1MjxGmiRiZGS93SQ23oaVedY/jDoHSP70lt3m0
SaCNSbNLtvgRONtEW9dNIIiXA8zs/OiY2tmwf+BjJM6izn80Jge6FPoa8WWETaSM19ZYY2HR5e3b
bJlnkyQFpjY4C0PbWXWNCfkgJJSspRkIJ7gET8rAbo+1mDg7STlRZMmGbkqEr9dujno8vM7QP/PM
3Dk2dysxqg/fcX5Ohk8mS3JLJ+LW9sxiTRnLy8gK/MQh6TVbTEZUxa1CUMpQogg0TKBQRU96Rrdv
UGRl4/YwbZezQCXTteEMBxNn5KFTNMCaGnC4772NNmELlnhkdERAjHEbjShaia6tFw5Ms0TjoGHk
tMRmqXs0pJA51MVPpZMMPHokK8ZV9cisIA30wSGkEFsdcF1fBPoonvzIHPYDO37uTVbgLk+edMsj
iJAgL9riPOAry4vZP/haGFQ2qTlD31D9JQxWWtYfomQ+MEr+JKfyhZbto1YDkaPNiYQqBsxG4jW5
s6wETnJGpTjvVGaSIlSc2m46+F756kfVvc30cdUnd3FPdJ8GE3KBgaBGpTKs+vhxbkBpGWKNWXJJ
Cvdvq3DhCFsvjoGNslS4Q+FePMq+eKZb367mJD0lkrzsUnuqJsY+6Ph+CmNpP6UUD1Pz6DjcQ80q
vyWzu20kCZaq/Db66a7xkV4X/OVy1k8eOWhjPZEjG/bW2jo184gbfmq/hXb7MhM4qrUVRyg/flPU
iCK9TZnCrCyZPUwjxZUt9YPjpldnIMIXYykzafR35QaxuM8+DaOyFnub5OIxMd9rV2wHCyCgNGjJ
JX6MuN96TOOMubvBb+HFnMZroyBPW0tFGoWUTgNNxwKkI+TknHaJRcvHMOKzjZZQGIi95rTf2615
qavpuTfGJ97Dmm8W74ZmOmtZSUmi3zmG2re2Tvwo/CYrqv4xS0hsI91AaWTg8MGf6wvVhhpxUhHL
q9VcYtsiMhOElVnE/dYdEa3i8t3ZZvYc41PF8qsTYs5uK23tLhLdzuuKh2mIX6ArxhtsicNqdOgv
GXp9j/GSKFjT9FaegVMtc0+1Atk2AVcTUQ4dMWbEO/QwfWMI7iFuUQoMWgCxm6KuoQ/nxAP9lQis
vi/jgkzB5F2f0Plmocu4AOMd3H2Old1IOe+xc40HLRdHs5MGv0tmjfQ6LdAn95gtMSugfKEms2bW
JelEKbmKZUcskkuOTSWYlBee9832n6TmZWvX1rKVYbrdLoRHztlrE1MSLPxL5dEGBq0Vc058Yap0
r9QU0spJ6t1AZuzKmCbaf3RTQHko6PFFg40zv2kFSLwiq07YxI4ecZxwhrajZOkt0vlHl0ug22UW
Yw1vupVqhybw0spf9yZ9XPBtOUmu+SGV7kffJPSqOwpNB7L5WHK4TjDcruMkPFTDgrj0CJOM4HY4
vuqgGna4Yz1W2NZPRuJb6btFuHTPs/OEZOzqifFCTLS90dlf4hjooSfKcTcMNCsigqfJeOUnwjro
llobUGjXxjz1G83QV3NMuGTSasSgCwpe4Ya3YwFwk4FpchCjtc6WHlVttByYCxiYeo66bJpCUPvp
bVMSLwJYyVj53kDyuEEZHSblRRb6eFpKX7jvhW/MrEQDXR5KS/BFllfLu8YUHQK1enFPmvdMjWnv
SiDfpmypAWqf5HOId2SD76t5lOyb+kG0WbbKmxJxUe6eKtqJjsyQpKf6VcN3ZAwK8+Qc9pwrMHPY
jJdEdNvVioKXxXucdxg+mlMT8qrz2pbR8M1BiHZS1aJz7NgnfTpeKz0EKU60z2gRSm8xMVrK/CUJ
bBLuSwYLY+UOHCatyLrivXuvp3CjCO+Kqm8V6QKNDjxJduVDm3cGZ/ryXqTFlhHyySudZ52hCmzT
p8Ee77pkjje1ox36Ln/zh+9pT6GkNZJz7aRvWFu3sTqCAVqib+lqSV4PPYlv0nA6uOA526ngpaQZ
rWXyg/a3bhXNKUZEt4luzfj7ZDf+Ce0KGGuhP3JPbZo8MlLv4cjpOxp7WgLmxplgQpBzm491H+BR
oYwYOVlAjL8MPm7WDNsibw835NTI+Ih5/dT1DYy/Cl4SWI6gd+mu+TorGAbZWuqPjGqWSA7rW48t
2qrH19wL71ML8JnhlGupNYHZsDFNtvOe6CRhhOUmB+alC22jq2pTuNm+SuubaOFXhmX5Fnl+TbPl
Omkio+rIdlDTf4ZG+cTlvI6/Zn9kdWdVd02d+n6oFGt5XdL7VQtYq29tgupSos4hiqpwwAbcYe/O
LQQ2lnkHbfmj62aGDD4QPNNnwh1Gt0PLWsY8cqmwN3UbfqBFwJQgjOc2te/0SNuZkjpSaP2DTgL7
zhvacZMlGYCETGf4zIykYNTVUItAgAz585jgDfLoadrTDIcydG9qc1ijj4tRXIFXLsGyldgkbPUO
pPuoz8kBE6kVDBU2VOZFW4qCSwsEZWVU2ovKdGhw8IobJ/sRj84DxEyaVy7CHV++z9lwUJGw1sJj
a9D8txCq9qEOmzTIYl8P+MvBR5b3yvJcEqYLkKssvLRKUncjqHHKUm3lBF5O+DtPsMDyQmeCHxp+
fN97GbkjMSfIrhMfnkvDbHKzKxhXc524RC8D+lgntdD8FY0DbdVj3WOi6t0ogbmzbw+ibz9CA812
bsQXaN7/9DZklgkKEVGNwpeMDWs7kFN5bGRLrDpR2+se00VmNWfM0XDqxN6UhTrbVb3xkW9uZ1Zl
Ppu+WOvbJ1QeJWBoRjNWMcUnQUcHigqYxmVok7LvjTU9eUD5eUnGoGfs3C5FVLwaxvbD7u3vVu5Y
G+mUx9xIHj2ff7qao5cyzOxgBGq8Yq1rHrpwiECOlEjSU/FilMlR6xyiJOgtasyGVwasmHXZiJ+a
ct6bguTKcs6IdXHdj1QaQZXqQHBVrQdN0lNEtf5bSQePpoQjtGSF47rdHjStKxDC1chSJAb7OWK2
nedogVnRx6ihGIQzewlTawZamb6QIQUTMX9ju9wqVT04JdgdOqwyWXjdC0LfaGmFzjxKUj1jIyD5
xrZpLbCarCozOfuSRclIMpZxug5wgZ8yu6+BzM/fETIkuyhj7lQ2E4OPjPBmYN5Jd180JgMRG0xv
6IfrIVM93RHn3i/6wChpfLPCd7uMsiMGl59mzqbM/O81TWpM3p1BD6m/kxFaMzcab+TEIW0G44kp
hngtzTWQMIy/UhnjRnhMvIyXpBMcx8/lkj0xJDQ/3Cz+KeL6A6FQgytAUt81bM+dte08/XEuYUF0
tomNAyc2ozXa66H/NtbjeZScmoZF2q1PDpFsBb1hVAwHE7J7oOWOWjMRJOylTR+mKp42LQjCVTkt
zfxhiXSMSJ3EWnBVZvmaFfSHfdchN0Z3TmyyIeuLQYpiUR30JkN7WjMk6c0PZdHv9hG+Ys60btjn
MDURBuDl2bZD470U6lQEywg7HuJd05jsmk3bBCVFQMuBir4zKhf0Us421Mz25LXXMHJokEBjIopy
qKDeQ+gzp/wlCft/TIPLx6xmpyWmtomS1Nj6o45yfJQY+bFT2gxRo1TZpz6JKFPd/yHpPJZkNdot
+kREQOKnVUX5au8nROt0NzaBxCTm6e/ivwNpoCOpTUHmZ/ZeezH4osvDwGlNe27vZjKwdTZHeU8A
L8rLBOpn+kNcGpaYgWYwzzqcdBioDsV0pQtqzo2jHmAXJlHS0a+FMOru7FQ+C/IsnjImbn0FFq+N
WUVVGZxYV55TYzxWJlFDDhABhgj6QbKiOsW6CZmvec/VSM9jGrAtsVeyb3UBUhC3dCnZ1smYhhAa
03MKZo3Bm2Cw0eFAc23NgIw+EIbMU+pXDoUF0/isaPIToBMAuSbPbKiD4HnuhwOEUm/Xk0c9jpP1
HFfFtmIX90xeOcN14mfg13NtAMeBRUmdK865QDWOTi1hZ2j9pFnyn1qsx7GUcm8xU7k3G8TQABUO
fdCpzVfJlnR2l/fWOAb12Spq7zXwCf4mqYiVbLpmw2QMsXnONkFuPc5l+xVwFu2LmcJz6EHjsIza
+xxczWgzO7Hmc9dR9aQ+yOzsJc1YQlXSJQUD8kQ+YnzOEu7wuCVBPVCkXiOHrJZQsv/uGRxJj/h1
Pgc8Yr8sTM9WpYlYyGauqbY8xgap52UNWdNLxzTyZdE+ep1zxEuWnAXV3XUSW60HCMDxEG9Ncg4u
8HyIhhfRLEp5Hf0OBe+Qf4aG3bFinC85MSVb3FYvvHjT3Vi+sItki7Rq0qc0ZD9ovhVheJJ5jjKt
9x4RQJR7BGYADRjPwAGJX9NRvfkoLIkgI1XWGEhuaC0ABVb+VVsc9q4NB0nBvfVZtUTwDSh225G8
WNDGTdxktya701XRH9IqB8AxT9FExOMhaKzDJOjY7dBiSZNBPJgZNjtdzR6yRO/vJLipne65JIR8
Y/oCbmVi089UdMIhPfa6N3G1Q3qQ1xE2b6YPAbSOXpIJBvW6IkcQBKQwaRHsmLxuVFpPwJ7jiLAC
sWvTGHLx1Ht7kav31GReHTv7wZ+2YqDEzWyIEuaqpgUHcm57zQwDGU6CfbibZvuaDtgUbOQnWDVR
E0w5Dwda8PCJIzjKzRixOQ3taYIrzFTPjjdQ1upXQ1T39QQwPAC4Tq38HFQ4swnLu5v64ZI4JDQ2
KyHbHq61xqntihl8YGlewmRKILD3J+2V3W6cWY3npcGREML6zpz7TGYftAAKsJMRyaQj2bZpvo2p
5zAX8Yz6HnUKUwzmk/8juskRQVCD43dgDmvNb6Mo7yxQhsR0gF9H7L130SKfOTGIdOdSngrrZVmW
I7L1F7O/r9PunDMLOiT0LQXZrLmfRDrxHqnKmFg7Y3Uhk/NmMnDPMrpbXu+wqOnebdZSS5ddqhVL
X3kTD1GbzJs6T7trn05nsyCwjBlT21FhNfh5QMN7H7LO52cQnpmTM2tS1VvYEtHRudTpS/nWCO1c
nQFrjlUDCKtwlLEb93vfPvtB+SHUtJ+pXmN4QGWTeRFJckBJhvKIWCCmnmpxoDv+/UCH69fGPjbN
+BoY0KS1BWaU9CHHcA8ZguGtqAk1s2ZSiTzwoQz/5q/WYu+XV6reTMyFhSBey83kGFEIPquBSnia
+zdd9w1LUAadHtQZ64KH9GsqtbH3S30ffwIVyvctCvC9RTbDQ2YUwwm6z6/CdL0rRUl1FxD9rBlX
Gfgxt2YHuU6EkWnzVJOW1BxmxfqIdYfSiFXgpeDmNZM3tnOAV3TT7i3V98cmKI56EMEtzEcQON5M
oF6mkhNkgnWnam3pxAAl5U58zsfwqBK+RLCMn07nZZdcBiRi58wjWzSOc7J0eynUHdz2t3mIwDsP
j1ntvzdgtFae373wYo2IA2b55L/OMnfwqdrNDhh9duqU2iG1bQ5FKqxI4dJtDUgVNmHXOo7NyO/q
qBqYvtthzrivuAyFv2ypWR+HeBHb2hiupqMwokqjgKk3HsLSoOaRBCdm7vKFYDSCEc7yMRZsNXxm
oynFYtATSjSSM+Kmy15XwV1NKtsgiAsHgUAdrkV8JDXsPbFcealgODOdpyEEu14VotkGFWmJLUmN
budU2xFquEfRtEtCGh0KdPNhIC7Cza1gs6DHvRRFb53M2GAWgblg705ofCY05zhuYOtDSwYzBiQQ
p/DebBfvtIom/dwIb54V62tZEADX4pNadPk9+LN1cwVUD2VyszgZNRviafPgAXyTvdXdsjHtbq1E
e7NmGJB4jaAZd7hroDibLKZ2bFow/yRRmynmejSUxA7JrSspqEWJtEld3bJBdqdBxE/JWYeq21Ue
Y0kWY+M544c5pI77MHttfRCdk219HkSGJaF36iuPAPbMAQxUMVv3aM36YalYha5W5oGblCLmLbwt
KSKOGJxW5I5EbHGCrYbqJhrd6mGIm2E/TFMLLZBxumaCuPAqw12kAZI2VEBSLIn2jgIBzWeOc9ph
xHeBvh/b4N4deidyjfqE+i/dz0uJ8DIjG6ohMN1IPlDeE8WaM3kMSrvdEyI27VosZZlb/cUgs8lA
zxk1j4yBUzFfF7htGBti/NaIY40AJZaZjvq6NFRg2IavkzWjd0Knt/SqfwhsbtNxkKuO0Nr3jja2
mYfIjJxG/o3WZwxV+V7U1+N0KxpvIkjefTY7n7bRnSPL86r7//0NZnRxnxzWeLEIRIHieF92vH3W
UxL46l4NywebD3lzQyZuKpXwz0345g4T+761zUMGBmnrWW4KRQOLCLp7KMwJZTx9gYr0ErygRmHN
UyuT1MpwZxIzwG7BmvdzjUiUvsmVRnjOUwKTxGCA4eMywmBCBhASimUyqIjY/eHBOtC4lRHJ2Ugf
QywnrWBoaNfSIgLP3Bm+PIR1Y58opLYqnZAKOM0a4NaqPZ+5vSkYzxkDa3a2AaypjOekT8C2tfaZ
HZF4bX+crq0jx5sIpbKMJAL70YngXJf9GR7CdFP5cilDpC2mk/pcd4t4MOf0CwbdlpLNZzvcDZdV
bbrABjw3/hhQmrkdMVrvPOvcTUF7FINiXrXgekA0SygjiY1PkxmQa9FCJLdqLkXiUNhVKchTJhBO
4kP/zC4k44lQxHq4YftkVWc/EjaVk0XC+DcIgc/PRtweHLtg4rXqOVISHqnVrktHuWy37T9+gHin
jfw4zk17gsf2BlrMOufIqoIKSb8ecVsZJsVM4kwkFTsKjdSQnYEs3mWArojDIADV1dU+Fix0SdOj
E2zVZbDDJurqglkGPMiU0U9miGvOSqDJlsdcVn9iVWokXSrIElm76vLCTO3JUYS19N1wDTIEcUjR
vtgTbBMTyRDZdAQ1jN6bN6VkEwzg4PvkOfFT5CdtTaRdO589x0A9UPcRXShQFv8tkzNTIu0YtHyc
qIttbuzcehmbmBRHJ/zAKROpJARTlrPtbBd+GMKjlz2iO06qqvCiUeyzhhTbETl91HdsP3v2QEbp
L0fAifcyjU1SK4ecQT5Ke3ByPIM2aT6h/ZMQ7I3ZxydjQfkIm7wPi6duM6/yHz9F80SjRsAt+bQS
VQtrYTalqvn0/ZcSIBiZmgTMhrVxTtPwkWit6ZC7SBhgvu2GVTOZg5EJLHPetgUPV0LVbuTVc42D
twvU2RIhsRII12To33XDr12HP0HMovmzRNyY5cFNNpQG1A43P5N3Zp0yQKlYUZScLDQMUZg7V0TS
73x4bNqn8UMs2ROhtHSVjAyhANvzZqTySxnJyHE5m716qhpyxiX7vHa1sPiqeGtteeZOCc+zzveF
XX/Q7r6ghiA+xUFA27T5Da/Zk+kl+rFsWMsSFDkCO9kYPpo4eEVogfLAj9iDoQAq6ear2qIdJCMW
ECNXdfWuF/M3n8q7ToFghHoKIqBg0m3XUWNY1q6b+H4yXWfEbvhhVPv3fPfNQhaQXR59PzHP2XpA
syO8so9Ko86Z/U2etu/eCOUncLJryvYHSH1GOifGBZJWX9tEwPwLzIumQK8XeacRg4g018/kapCr
8pi3hIwwP4TQ0iyvmkRBFInzY8e11aY4HDqJGDBWiKvya8XudlP55NOk/nidK4xz+NaYFXeR5/EF
ATYxEy+bz7ER77FHLtPoBz8trDctxHB2xNgSubhWEGo8z0R/jPa4/t/dB8xPSVQ78SUZqCdiP36R
SDV7Ha9huNawJ5HqUNp///v2ePebTc7BxL0cPhAsXHDWluELWyRoTJ5Att3uQ8MlX2yBHptk7r73
H2fV7w0d8AQTxHgIxvx7sQl+TCrjYhr2sleEYG+105gglv1PNmUsmLz4CKgUsc9L4g0sYGLBrqQ+
eIvwom5Y6JWhyYCiJF/kO8ZK92GWZ4peiSPcYXo48FZZdM0oJpDQBUAFdxrDSy8+udr9befrv7gk
ExSyOgVc8EiO6Ldtqws5qZLzU/dbsL7v06Tov5pXLWuBpYMsgtgF+dk24pWoGqSoW93Im90nn3Eg
wR2ht0sX91QZBLz1iplI+W1pdZFe9Ssy4n0A8O0qAELnkhgHgi+Db+aYSw/VNXc+Km2E+06OIM9b
AtxYSDJS4AVpnOynKnv3wh+tI4FiVzgVCsoAkArDri1EasZ/IxPEwWPQkyOPW4pznk3tvvLKX9sn
MkkmMPnG0Yzsdb+4WP9QLuLic50HfsfuppXPY6zvHV0xtsFrXC7Spcb0D15jvddT9rok2S1u+980
ZwIXmOUvC60H6c7s+xSTrbqmUAZPzFa/ejZylIOz60WkjPxORgRlpqpjjdBO0SnU+lQ15mNZ6ksS
eGhfk/YFy8grmCOgQqhagfsyapk8wtXqb1mi4bJF9cJkE/ggatlYTDshmLWG9OxIvD8y+UIGDn9Q
fnCifWkFoiaXHjjGWh/cTtwNDe8rKfV/lvVlWrT7Hec2yZHICMyKWlqv+lXbOjvjA9UzRJwuqtUt
0zPo0c5hkTVOH0alb6XbHRBK/+X56mshL2UsarHt4uSdwOl6F9CZMP6YSdUTSVQqfOxJiwLHUxPs
ywLTU1WzUHIV76zJhjZ/DOTw7LsIDe1vxQbjMg0gwQJJMRxCSh77D2eklG+8AtF1jsRSa0ZKLMKp
YD3Cv5x1YPy/8HLMU2RWT3rXEf5SjV0T1aaF7oY9pCzy7ZIvn5mf7mLKvIeFSrY0Ug1J13pQeW7d
ucI6pTUBbDM9uF7ldghc1Nklz4Yh7jZQaIoKPaDiy0eTWMV65M2Nn2UYs4xyPrQ2in39rE14kI2l
eLpWaB5SkXE2D7WdqI10uydbsJ7Oyz7loArQ66aopA221mMfxmgLAZSYtHqFkbKW9gtWeLBrJrhl
0AgyXrKWVa0i3CkxjZur473joh1vDeHsbKIrFwDBq/roKkWgWecuT54qeTj4NGms3rSDnqgMpb42
gN1ZqrNzWfqY4zIVhJpVCILEZgD5uq/QvURpFW49supRaRmkGiWkmSerxrJbNNNDAB+bIA5RFqhP
JggHrlW4vpqNulss3W5Z5HccExa7ynjq8C1vzr508e68zKVV7LreBoeckt9q1tkR6sJy8HPxXNXm
hQktwYLTd2MKZEtd8dWvuPV0ohTHPczuRBvPSIOZtQ/DOajL73pqKTg8+eqq4aXiMIlguPK9CAeA
r/nstgpfY5992YS3ZDAAD5YExkqxenCcmc+1Sx61Lt/ahmjnKVEw+T3iy/pguGbY6efEYHLnYTto
gx242lfTIRkG8jfkWbf71xUJnEYm/A1R3VP44MacsGE8Q83XBHGlGrFnk730abcXBbrzkipCgvG2
YZfVfuAwyYO9zhBD7u0gPwEAJux+0Pcq7++42C/AURjQ+OyCF5OXYiTHlZTAX2JX0B/jh+ktxDAo
e/u9UiT8EHXOkYPbgIDOL5Wytsv8jAixanptR3wegXtnuMSz4PVc0xSzclN1IWZbjgkRF21k0j0D
WUXqrE3q+rQks64d8HAUSCr7XG4SBne8we8lkTMeIgkyuVHOLtW+q5y/lQCdz/rZ6bl5lrlgY9y/
2vZMdpC/xd1FRR7ajI7NnQVTfP2LDVe7EUBfzxVHRBxa/0wII0p3aDc9NDZYqcD5TP4zzNxNihb9
nMztT9DHF+VhRumIxT3Kq085zn2nHohGpVOAAJcjv3nOSuuOu3JHqtzO9JlhIzWtpcxv5Jt/pKP1
bqALoRQsKRGa/8REX9mzdFQdEsLY967Z2GZ7rj+q1RsKmHoLoOzSDsV0tlaWNv7NcI1jNwxgNanm
ZLdi70vE2Pyck3CdO4TqYxY/Cr9HEOYz8GwMg6GG/0a2DTuCLn0ktIeECJFQa740arlrcuOC+3nX
5OHdMNtPTh6j31DAatP13hr8a1oWYNMktwP78bJD+D443I3CLNCBZDGmhAqZClxj5IS4MhSnaMVZ
MoAi25OoQ6MdkmHnewQe28kvrAY4OHbfRSRJvOYOGbjA2YAW4vQi6dDaCn4rXGYNr7mXbmVcHJgL
2ZEo03/4Kclb7ZXaEzqpN5UR/LgGflHb8HdTxlfnpc5OQvz6BYL/phrE5jsrevsEHztMvHabxf8q
CmXIyJT7pkfMaRWpGsy54bgGJGG5a3THlA+3kgksZhPmCxJuZqQ6ZLRvVuQ7Gx3/xBjYXqleMgjg
O3LK8tlJXKZMZEfGpnR2c2U2fHvdxezbMZp4HgrF+j29U816ncb7Kh7ZMJvdnbOkJmaX6Uvb831Y
O8fMr/ZlPBA+mvyAJvTY/Jsg6hJWAxlzIzdvv7Svv5yOJY4vX0vKk/VXMu6K0om6xXmZuxoZk1/Y
G7jVyOoS/6HtCN8gZlxtPWfgcDRvTk4HXsWIS7Wl93Ye/qi52idKUFSi7SNXldff8VhsyY3buR9p
A/lFNfFh7sxzmTgHpmEo0mE7i7l7obiOprD5ctPiwbdpTcs5/JePPP7E0qNFxiAZMtdi+0JMrlhe
UT4j0K7ky4ykUw3GzvUnYlGww3gWJpm2YrTelDvHmQ6DS+hjx1jVN9SOcvlDU4wzhBz5TK0NIhRv
P7gk/FWMzveuJtSKpxGkzdXyWpDhgcUiL/kgi5g3wf6xOjZ/Vp4kWzNMgh1LYBIonu1h4rIg081B
49Br/aVMrpvGuniGA7MvvDKK2fZty4ScBPJFiLfYaaKQtogsy+SxTD0DeXrLL1Tb3UaipiIRkuuI
cU7l4p4y53Y55h4/s4+ss0uK+wEKP0Cx/mUuGH66+HTXar0PWsIia5cpFnomN3FfnTgqPMjTSrr/
RM6ueRhIqJLzg1dxbbsDrtMy77kVC3LmnCl5NHKkQWhw7qnADC6vBt2+x0R5IKUwtf/ZZf+uCly/
wmjGTRqGtHFdNXN+2xrAEqNGkd3I6KxZUi13XUrCNMEZ3IJL99eWCj9lPJ4wb1OQgG7a+2ZJuJ53
HARy4Jxl8zVet26YvhuvPLHw4bzg/jrNIn2v2KpuVDvsJzRsBIUCaKi9nyJk+mX0/COjYJyQttZd
Hmrcyv300S3XtPIzlHX947hYAsyjz6nE5G5WNiZ2t7kBWf8vA1iybfdp5tpYVFevReJz9hbFDqLO
3iVUCRmTl0XV6HyAd41kWxAFMVSY55BIkTOPDzcwp33fMOjznMO4qHfdioqcASKB1/lboYP5AFVp
q2P2E/Mbn7dP6rvwyI5Nsc2Tku3kZB3bHszgGSH/PrCqa2MMF8cj6lTM+RlnwN2UocmNyc/Fxcx/
HgR7d6NQ1B2wxdO09ebFDOdjZaNj7vV8ZcNd8cC1z7aFK7IsLGrmRT4MddFugSNolChdZLWlFU2J
w/ez8MU5Ga1imI4Tn8PWILCGN2TBosK7LZIAKmSndDTP2t+lLhkBFZkX9nSoZ0QlrhVTNqK3M4vq
iwBzf1dTvPLNolKxyMoZ5Ko8QVdY+8Z6bepXQ/7lZPXsTd98l7UTlXUTbuI6T/BWqlOfF5gPM+NO
d/Zza8avcvmfC53sCt3ov3lw3hDK21BQ2z/IMNvK5/Ohrd56LUBbm4Z0YqJwnGd1ZCDPL4wIoE3F
SGSzqOZvSJBOiPxSiGUNA2LoY80Ej6d02paZeafYRJbaJGGzs8Z0PpdL+Z+ny1cpxUeZmuO5fa1f
DB0iHs5hrFXr2CZpJqR1bbylN4aM6SP0yxKNPFwjeNfj9CTqtrnm02c5zMsuYXO3UYv12QuSTmnt
iq27BP/pirm5ARVhX7gxe504xyy6tPm2a8W+HcX9kvIZq975dcyOBS8qXZw4GX2wvENR3sO7moAt
1cszys0SisGOodq6Qccr4Mc2nkY2QB6DS5W5f4tBRZvMBQmtVY2iU5AW7xH0PsT7Tg9/kj3PsYD5
g5DkvbfXwBerO+uOg9KCKbT1zfxss8R5ogT+h/UlWRMb6yOSDpiwnYGErkyZDG5amBaRDL3LQg6A
URT/Cn4hw2TIU0L+JTsmZobjAM9k7u3jnHDntGYy7OchfGXncDbH53wciYAi83VrVB9175DyYC5E
V2YFpMTxAZy9DZoSkXPH3GhPwhEbdq+KMkJbtl5X/w6zjyOxcU5UNOxZK8lqh+wlihLilUIm2WP7
msmUGWnGu+Ox41M0mZnxJc1dZi7wc32MXEbZ7wyb1ZNollPbuw5trvnhF/qD3hd9jooxDSM0OC4p
2NeRQaA01SkuSSRyEMITjqK+0rz69BYc6mAC3a2Vl++D2Xg7TyYNQ06DmEzJZTDa6mRMw7uIK9Rz
1WpGtg7gA6n8vbTaVfZj5hTrL8x5K6f5P9pGhK9dQyr1iAOCkdfFtJ0/Orm9F6KH61lKjc5Vt7I9
ZD1RwIQKZP189dLlb/RwbYSufC8rRrCl0b8CoJy2ywBRGdM2szkLHmz+3GuPnROyN6Cg1MQYcEm9
ZYYCUzka+J/uPLNKtmWD4crxxEfFbtSxaXwHs32N6+FjSdOr707FDm7FASXVR2zVn27cxUDCjW2D
DtHGH4spq4N+2XXjLjPSKLW/hZDzMV3E1zi4T+M0FasClK9vUVtOPrrEaT7GqfmUBb17aqaJOV5/
HdkLYtb2TDjI6c5sunuzno2tpdgPuQTPctv6BTqsAo+lOb1YFTJSK7be/AwWQM+PP3m13rCBeGF6
emg61taGVvEmwy2UNvKQkUZKAgnSGztp27Nv494pOqASXhlNZYjo4KJtcYPpog68HPNuqTw2pXZx
bi0VdSO7DM/aiYyBQY6iEwfCyW0W8kHXtwonCHlE1KkxXt5ejF9l8gKf658TdBhndJ9vIdScHZN5
WYp46DqYMl7vgWTLFuvOCO5SNK97NlX1fmrnH5BLPYJczqjh0truzcyNEisMkyIrBfWYW3TLEOIy
Ap75rbND8nZhVf9qGEEv1QKIfFFMBXxHs9LNfKSp43JQPm/fMFMVT+3XNHQgXGrGgENMdjwArHnb
uNjhvYBHFJr7axUMt3A3mJSwIzl6Jwdq8UWy1yriJb7YA4CTWBUgsnGrOmF5tKa62zqqX652kZCG
EToRgJwfPxihIRTpTSfs7Ns6dKOBMTEE4olVklGxusw0DjJ/GemMg3+j3dqRV5i3gN3JJiXWYOtO
DAjUmHCpcv0e3CRxCZKSEOj7GE+6JFlA+Tfy2uuoz02Kt1SbF5Rjx9UBmc+hPM2G+2vFlEylw/mc
2XTSfblBSJRGTElJOqrRdRekN+NrLWEB4hhKG4MGK2m3i183B9zaBsWGsyF4KnwobfeTqDRme/Ku
b9At+43zgYjyL2EzzbaJU1tL7E+sUw8dtAfmzCjKWuKumgRBBnMjY1iw3k7LHkSqezWS8kmtxSEq
ji8y7qAmg31inSwvzdMwdMlJro+LW5h3Rc+FV1gUhc5oyKg0ceVCi92NAAOBWslb7HDdZAtTpMzZ
roCaen4vEugIgy7Zyc7ZR13ahChNExovjJsN1tNNmPh8auEjFQTgGJiuQ8t97E853g5ZsyTvjpih
MAoW1YlKnA6hm75Jn976eJu5+cQ57twXHE9O5JTyMfHHj16yy2KUVm0Mp+eele2urUJyWZEAdSZp
UKLrGKa8NO4d6OK3wWho4YIEXBFrXru6K2fASOi/6VUM1tQT2LsN58cHAcYQNFlDVsj/d2awX4rs
sxsx+UwTzzjyj/i+6FuSlsNHXXjubrAlfrOb8oNbV/ynG1wkLoqGvpP3jUjvfNfFUhiY5k7pIjwj
HODoyE+S9B+Inf4/gcqfkQKB4eFIxFjdOEx6vRFTubWa8ANqJW+fTYdeOEc0UODX4W5VCX13uoT/
dRZjQShZGUMZB8JG+lzxQuyqXEgGQ8mxG2tnh+RSUt2utQRgADfznwhF/ggRwm4duym3I+FKY69u
yMpx+WYhlf+yxmqL+IIA34wIDTZZlvP6m369zRokymX6XzwY3C+8TnCI+OgQyOa72W/vKRV/Kzst
T1n/PggZkGjMpIWeft3EfsoMzlCae6TLD/80etrCGKmQ/c9ymv6FTQMwT1rHuWr+mRlzaORMZHGJ
8ncKLcAaq0aprgoo65DKhD6IJY56Jwepx+y347VkKqgfOqg2BilwagCEIQH902fZ+t6gtXMn/14k
3WmkR1yF649cXo8SW7YcU3JuehTwVMW0xh7p5e6aEOYKPPIVfKh++QTAzMPBD0czgkk/uysbATDb
M949caob9rKxg+SltuVfkS1IW4b5pruwvVj29E9bxalDe8Wkuf+dYBwcZ5u501L+wxoio4IGcltJ
lviOJc+5O3iQrkMdDQO/WzAtyNf50qG3DTNuItrrSgYMPA0Z7yr/mcYDdEsOONJb8IOFyQMpX+4W
YQZzodUcwJGdTe7RVWygSlndx6qCfeCaR7/7aTZezI+bjzhBzOEDiBpCGJPbj7MfcR7/kumTjdSl
z4ZJzdxyxPnFiOl7wBViM7jSc7KbnYHRgfFfOcsPQzI+yLLphdSz02K6X5njP1Vo5Fkooq+X868c
aKHdknSrs3TpiTR54IyQmUYQqKrM9NNhr7gRQ4vHCASDTu1LkicRPe+nF3oPg+eBmQxPs5f8LDPt
MZNYtyJ5MS7yC9nI23Yqnuw67SPYFjTfZBp544PnqXOMv2ezPjpMzMZDGSJds3mOmZvuJqP3owkn
yKaDZESzGBM5380/jhIm6izUt2mGu7xpiXrmP/Om/5hwb9RQvKEoAxswZH9DCqLCXBAZu+mpTRDW
ztk93lY23qt9N4ZcLQeuHTS2M0J0JziY0n/qUebubUFAg1oVIAhARbJYm3HGpq7lzxiXOBMkdAnD
SVt0BXtcH9b4wb2x6cOeOT8+hdQZ1d5EMc9Y/c936j/LODS2iRTWWyV07i1GALmZp+oLn9Hj5DEn
j5HEjPWLij0PIuG6l2rxrCjDL9CkdsADDKRCou5+63a0dohbjiZl4k6AbyRYB85Hm89P6oQTT5Od
sSDiCq1nO2ley2/trXGuNRNQt+MY0607bwZGUuXs31nJaESzHT/Oc/Whlviep4hE7iYDMUITOoQg
D0hZRoyfKFwGkJcawT53XPpTYaIzYLJJBnmGNGJapR+pRTCh6f/CPqHd1Zyg3ogmZQj2KwgPU62i
eR5S1Pzpd9Yv+JmCWW+r8XEM23RHNXKnauNzUt5vmBXwhWqrwEQx7HphPrYggzZdM+yU5+xbct42
C1acBG9/2Y5DNHaowhdc3aBOBucRTcBjXPMr1Lyqc8oxaqn6FPTT3YRJkY8qrG60gJrVh2/4WICn
gZ00/afjjz+xq2gohjbgx74ZrfEydXFB4v2C/a95MN2UHY3BMCgPP7Ksbi8TanSSGC9t39Inmt/E
CP6mAQuvydmbFhTK5ZvkcHsQN856H2QM65kGGxm+5JabiGcwVLzhpT2GuL0DVGve/N0U/3JGh5tZ
pW+YW5lPsoFfv7Tvibem8slH6/xo5jTYTkn4MJLBgPTqRI6es01DIAtWF1642VJMV+l/NmGKO3h6
iY3whxPh0hWy2bsl21wx9pHbwr3ozLvBs7G6Va8kw5MCT6ZlyHYIOVjFFLtDI+qb/X85PScuk1ff
JP2gdcUbuSrHQvT9ruxJpeEDWXBe7tuen5L27oivGAAZth230Dc0Nur/EYCde2wH1v9OUMBBV6+N
ttSuxsNCXTm9kxvD7yJYLCQGW6moFfTYPwZdk0bOisiT64xJVLQvQQ/2bPSQXxQOPr8Eh7sMIwRF
LA0d77G2J3dXpw3IKwsaBb+UD8nAbRO4hGH2+YH1fXZAmwrzDZ8pwigBZybfzzTi0kA5LypMPRWc
FK++iSb7K+r5F9n+nXQw+STlFsV4d9fr4ans8vugIjPZwTUX8j5vbAEqzcHPjVxpfd0RLo/ZvvFL
2lK7VxE/HqYTF0GaXbOzn29qDs+BKZsDAx2wpuCnliiuk985Zi/sJ1ABsnRXt/gXJaqBcc5BTpUP
JSiQKtB3qOqhURX3mdG+F65/SGpyFfGnsI6z+f47Clral+xg2pAqdXG0jQbpeVe7UedjFVFFhUjY
/War0wM0FizfxrKNfKRI2Zz3OzXX4VGLlWZELMEmtsCDpRkOGc9N1V5KYxey04YzCGOnstfoSDeP
UvWjveU7YGfdVvmvZYt2Q9uDQMiF/B0o3g2A4RR7LV6OmXjnduzTyCxfQp8Pw0KuC7qCjiEd/o+x
M9uNHMuy7K8U4p3ZvJwJVOaDTRxsNpkG1wshyeWc55lfX8s8s6szAo3qBhKOFCSXK0xG8p599l6b
MaDStW/RgUGqEuPNmAnS4rxrHJkI44l2yq2RmQOPWyuh9ZOBSgKXq4YwduB+Y05t6WnM+vRUE4GF
N9ccWm5doZConawUTFyGFfljow23CEIbOeUCCTO1t1Itt86YGF5Vwy6wq9rezC0MDx2e3zJC35Lq
/LXLh+VZxdjDLSOPVY7BlTJuJWS0ndJ2r3GS+FKcB2/23oJi4aR9oPkzPJ9N+tSoavNBFeEl7vNk
H3wOsEhILBMNxS4jvFFn3axJ5wkyIL2emImKINsS7Nnh0goPfW2vOxAGvgbrDntIJLaFnpzKPs9g
KLCSi8jawjR8jXqqB3jhVY7p0lnVUbpFWZxDFSq81Q/RA35LCT0orLRh6xXzBMoWPBLRJONkNVT6
jkLc4UJUHun0Tzz7Nj+T/sysDkCQVXMK5YNXrNe8RL8KoVeHkHDYBkrfAsfcSsCZZPeOelx6lDiz
lukZvjAfTNOtKYrxDsLZWAO8pgVRS7Hqx0a7NyPjKDP5HDBerUs6MI+ZzZkH6VTdN3W3mar+k0rT
3RQQQbNyFP1myOVTo3AAxfDEQzEkmE+GIV1jM16OisxIIS3zcz9ee2S7NNFelz5tnpAIiCiP9iGv
c97tmuSQMI03jUksSurSyYnYQE+KsqznLu8OpdC+wjHXXElNBR7PQDuUOIBWuaVd1AY+0mtkhO2V
ZUq0rZVs2FKrNqzCXs6eIizzRaoTSojt4jYxFtcZaAsdMOVemdilmjWMOeb1aF+KnDvpeI+ZYqAn
mdqJEIMv9fZ94TLcL0htmQjcjE02HU54ovsAnzHpyv7SkC8mGsbiimDSR5JMZ00fJqqLgFONORaf
R51IVwzBxmwRTLB/s2zR1JORqTXHELQtPEAnLBUBClTwZfXves3dQbI7kEm1vCrbyvZkC2Ys7slw
m5YZe3ejHU+Fod9pNA0OuYjhsoXRjyZhPQTFmJltgQM7mxbfs9UQ1Vosmy1YkVZHmIgoeWMLOb+B
J7nYcZ/t7a5bqwFCjnQaSQeXqRgfqBd7o2XJ15Av1z6vqQstuc93tKavg1ndxlipmwmuKZ2tnFgl
c/bgJ0kHFrfQhn9BjK19o0Db7TkpOqKccpz401tTBslZJ6+2m/SihYtQZtZWtYrOJT2L51kx6xtz
K7qrRjFCKxef8ElGbs+2ddpBO/0MFiLLBTjQRCugSrKHc3K7f9R32YT7lDdaE18CBRfIIGsHeDfQ
O3KIqEkkis38gHItFnfYIA61bVgfuOzlkeEunSfpYhcEsuS22Q9pdOIUFtDhfaAytDkoep3uYw7b
/H4NlwjsRsjRezBmT2FPoEhrTAgXOkzxfFB/yRmTSCz3L6rcDPtIvHWzyIHIjv1rqoJXSGkVDgoU
eRMSVCYr3bFT621B3niNw63zDDthPisrvyj1/jh02nTVi4jzDCzbaOI43thMmSRn2dVXI4QGjRVl
IWsgfyrT5XGoHMVotTci6B7eKV9B41QXUb7LEVi+H6b1RfZIO8sSVAJJAG8YxiQ9IzAmo1Vu9bix
2XpPXKmF/pNKrtq11WxLqDG/BXpRHEZMNzAkwEUhbb7YUgVmsJXgHpXp7OjjYp4tmTckDBgBcGaZ
NkPTfg+aeGXhbnl61pRQ5lDZY/1hjE8wei04sissLtZchWfsZj+7oBCOYqRHilzDszn/bBRJvkql
AJ0HD09Z0Bmishf7RqLYMucIvFryR6arLK+Igz/nXM1ukxQypdnzQLBoxNys7KQUVp/okntlQ2mp
7RZDuAQ2gGcnTxy/SL/zJU1cDn4JcUCpOKXLPnwkWi29wwjD+XdVqOF4spNqn0rDC+uswY0tzZGT
3PaVR4bRxiLOxJas1WzBckB/QsehruYt5/xKu2lVNCoKYPKzasdxb8gxR+LOMinJRdqLVGk853X0
Szaa7jjqqnyH8ED+ZFFRw0MFTJJQPb2veAeoOudFA9agouazJ6SIsLa8iFPItDToGQFB9qVACLHL
ahhg1imi/mZINPVsVJt+HqLbbBY38jEYR3EzcyQHkqYtHK//KWoi9j0MqYL2603TBCuhsPNGnDoR
Psx3dBxTs2OEI42E0nP8WKUuVt3gg+NZ1nWafOisc2uCcgFGSOlHfO3MwT7/fq8IelS830lOvddx
YknPSsv/AanxwRNpBzHFWhc01u9Yf38qKvcq0YneU2Jz9GUVH2UUjSjzJc7SOcIeq/IUssPMw/Sd
cQpdHrurafYpvtyFeJ3w+agvJfGnRX4YUCi+eOoxVQ+DegtnU/niaFQp1eBrFXB4eVwrcIZ5by+a
vXzQWvEoEgpBsgX5d2sTyW8GAENGI5prNicv9VKsykUG581mfm1U/Y9EhQXbByQhS/NptCLdXxas
CQacryX/BAclO4IdC+hFtjVJJlpvGRN3Ebnuk1cWTjeqP6YEaplulj4nhoUubflp7An5iVovD6aF
9CpGpdtaWviqTJQXQAX7spWctVVOVMoEHULUa2zXnDbbVZcioyy5kTjgryw4K7BmhwpHahl0yFF5
g39stve//yCUuh1LOq4UO1Sfmx5BL82G+JCDzqsyhcyghA8DnGGzHSb6GWW5rfhXKsNLJfZxQaLh
Ne0eINDOnvxBeAruFDcwYtZ3Dx6KbJNlLSGz4CFGoaVlMV+hFD9D6MSTOcWXvu0E5REScogo3qZs
tBzN+tkZPFpwr5gYwuyLPTY6oQIKXmt00LnoDHBIhGVq/p6bFvFTl0kVlVHpj7nppUtdcfMMpuDQ
D8WTESwPY+6kwe+PO7Zml1i0bH+XdK90xZdlTbJXiBCECrrr0A5uawMfSIZRc9QQRR6Oa+nS+erY
qMsnsKc1rjxr2hvdA7I8hPs2wntddyLzB6X+xT27z4b0WevLaFdMzCedZvtTKL41G6c9KyYd8l7V
bbVuQm4tT1NgDZcUfyjJbKe2EzbTM5ldQNeYWrD7h7RBulGtvwcdoM2UIrNjhP2aAtadyMi9WjqG
EwzbUUa1IhEte/4VFk3/8A4Ve8xRFr/wcyrbm2mK3jthvkomSxhavsgohhzqu9Cqz/kwvDY2hncT
GqStDJ+mjQ8HT0t2z4l6MviK0Dfk8pD0DBNhmxtXDWzewOF5apJD3g9fxjh+FBlkfJTk8YLbexq6
4T5ynp3rZhoJVYp7XxUGTb26eujHYZ+0+OZpWBiBzPTqPRv8Gpkar0KLzUqMyzmweOYS2xdbXYs1
ikyBspoBVU8EJPHlTzLcS7JV64m0STKkKrKvIuFLNSyqyatPAWpkLHvbK6aambyXHu2pUvTRWjhl
8KlxvUfmscWWBWLnPcqDl6LrGkfrrcHLdFaBwjTw/lvUs2Uqdx7Dpu9hMp0JHyheqjonw5cC4r3K
80KBno7QbTWG4bRzse0ggm8GBMvTmKqXfIy1pziyWceOy6EMW46Fi5fXprmxFzFdOt0qd0plRhgc
sHCZ6bvKWeG0UF7GqU7vX3TqjUhRwCVqeQivMDydRxnrLixa7uPDMPoWeTDOUqFvi2gHHOYyjhGG
kmQ+sRBGFWpItkiB0RxYrvmNIRkbjr21b9Xg8xU9z+H6Mt7GMwdVMiP1oU/i0lEF/6xWCVTXts4O
YD3CFWCn3IGegIlmUqsLsLT6MqWka81QeRI9tg4tIfnQx0G8h37H03OeVdwIqbzH09hDVBcXiLS5
rxbXtJjLfQi9kBVq/1jgd46s5dNKWooO4/LdjCh17lJ8WGZmvOsQZrkptj49NZsZsd0zyEAseZLv
GYV5u8jZq2zCCNDT1NXTpsAOz1LgcXgwlsJnlJc9qkPUndbnH7nQswOUfeFJo3CGkQ0nyCUWkAZc
96gif0ayc1plBQ4Z1T70PXw5vQtOsc2Fh8mDfmnycUcGKmvT2GHPukEsm0qlfZtBiqRgzXDRmR+9
Gj8hDfW7JerWDeunI5HWqw4n8c6xkjStOGCNwURRFZiuih4yeVc9Fz2NysZsc8cTQbSPyupnTCge
Gg8EjWEiUJGq5hXBIPRzQ/7BFgElVY4OyZzVd0MhNoAtvpzl0c2k3M8H+l2msDrNgThZbWd8zekh
w8mqpAsL5fCo5V27H5buQjAbOsSovKIFugVCV0rGE/2fBovG0L3JHM9U7e7LOvGW2a6dkBPvmuyh
yQSxV9mG8kbpFV8Wg5soor/mHFI7Uzy1QCZ9Maee2jPEiFEl8B6FhzzVwfcNnDLyKW+vBtYDcuw9
No2A8F5lw0SQ7G3PPQKslD0ff/+hKqm0YejrXC11jRxg22RAe6K5I/L1PORazZFdkmi8G0ED5qL1
yoSOGrkR89EI5YT0clwzC7I6qGtsUYE6H4iOO0qKXc0ywvmUqfLgCV5gDd8iuSVYtIMCUP73H0HT
OEFmjB4HkfyQFAtOqIRIPBlLGi0T08tz8vb5nM/gcsMJ6T27EG8I9jQHPMtGqx6CeDjOFA+5GlKt
S4XiL1lrTSebaK1bJCKdnZzULwi3PAjNfR9W9nvf1zNkTFeLzXwfdA9jMRvY3aOOicoRajoqyrqm
mpPl+BCbARRs8YCizGuWOLQ6ZeNzVvlKBWO6gtWbacTDyWQBRJQ4bJKRHtcxe8OomQ8BVovh0RSB
zxn8rShtxy5g6AShfddoKntKgfmSBn/DNtCua5JXfmOBOTFX1IrKJyGh7oyWpazmhbbUAEMoNx/m
duMRih80f8iC9CYmlVIBlvUIXoAPNCCGs86XcyIPUZpV2idrKdmRbYg2YNLvRmncZ3LZ62jWQj9+
DP8yhFe7ETFgAlnsco3stJJTPGBNzd42xjKEdPozjvwkh2e6KiD7mBl0u9hsZY9ja715OEH1Ytku
unZf7HF+smbmZHbJxsVsCd8HTe8FOJWd3prmt1ZO75SWiauh7In0tH5QRzp6n1m7qcENKqqmYa01
uMd4Nk1Y0ARxZsOOfMThkKgV7TQ2uYc3WeBtmXhu4oehXxZx4tLlpJCAccenvJ6ip3bsRxBwAtyO
OuM8trHpopb+ZOIXri0T6Wn1vtgodfKM+I/jLs/6lwq30ZFv4Sp6+YuEG/D7LnoYDsrplBVnBOaa
KgP4a6tkWJpNb8hYcI1HCkTP2pU6whjAjuTPdUwoUntkAgiP7+SZ9cywBK9jBmrMriP69nKSpErL
H7JpTq8MunxDQMWD1jlKMuV3jZXSGPHWKmVe3LRn25NVJg7OMIHF0wuwtvC6+Odw+1hdeeQMgJnd
acoOTwbAFQzuw/I+zBqRteG+CCrkI/S9Qzc/EDkzXpYEc3PAHntLUbG250kLfDrSw3UPc9IPspCq
jwk2AlFafwkIHmI5p9I0AJTLUn6OVPGjqnbtYDTvNlB5EgwyRaZq2b43gLYsEvemgE6TAG1bRwnY
olCdJnKtQn8nxA4GcbCu8gKFSVnAKE19jEyllwrVtUaEGawy3sif1WlT/wBT3Hu6CTdlotxaZeTg
UWsuDAM11nKLtUQvuPw6aeJUVgXfSqW/mhQRoQhMhpdFQGvlLLvMRV6dFcWWr2Go7ZBRdrYeVPdw
7Ji6H76zGt9tUpvJTSIyUShghKuUbW13x/Cn/FAsyLzKbN5FLr1ovfxqK1J7wcIEPYXMT9EqpteV
OEtFYCf7qgXeGerN6OlTfVwyVXp+mODWnWZ9N7MpH2176DdJATMYHDZwwrF/ysmYcB7lqTcn0imO
I24SLS0zY0LSFDP4yZJ5LAqrwc23ECcDJdwsX7qiiLWAmfRjbMhbxzyH4rSEszQRPWjADawJWuC0
SIL5RYEwgiuqlUR0/v2HPdsvgcATzAZW3igyjdU8XF0JRysnGWsDWpDNFtYFP2WBcA7oCmkCSN/j
SJEg6aYExwNuCIk18LYa0tHLtdCz2EDduCpQSBieWBexcC9tDISs8J1OhXco9VwfA5OgZ8zQZ5Th
G4dS+1RFcPrYN/mhFisA4Kv6B7Vd7OwsEyxdp3BC7MdVPfaW38aLtF2i797Us884iilJe6COzF4d
XYMWxl1VJqQ3W6nexlL1E5mj9cfUqrZ494ZLCKZoqxPacvCBEPlPlfKZtz88Xv0+q7m0nQwuxqnv
J67zKPVEVmpXQYJolSia7WA4Uo4KsKVBK+29bPmqNqtH9qzVYVFm1451bFkWz9BQUuls6T506hnv
7M9It9TzYV4Ke6POwvYYK4nVTsbnnJjqTg7HmznysilGjViYE6w1h/7TeAg6TQEAwkrowdJnsHEm
LJB1V+fTpTWPqpLX+wGXNG5WTg4RKht2n2cO0l85SRqnyTklQlwQbGLPca0BcgMdtFEa+azVyNIc
GtjS0qrbfXTfsT5iKGfYu5r95Bksp48DYCJqdS5lpMBSkgy8FwLeVdtCq5aC2VWqAi8QaWAG1ZOY
Q6hgbc00olca79b2VEb2t64Vxm3gJoxhjO0jlp6V3ASgmzh27ha5G06x0o57MUSXokx+ZiG1LbNm
cUJhYiYiOGMcaORtgh10o6uxR/UDyn3S8hDGFaDW4OWHyXLwS464STMKVZY83JVx72aLgwNPTbJ5
97t4ijxXfehgE7GHI8qJZ8GvLBkmfsAASF7yVvTJsy5P9t3GHoo032gcl9uebb4iY6AQmNcgX+IP
mVDWNgTGHv40YtxmEykXnDAud9do0/IRQnj1C+xLsu+wo6yMXonuaEmCbD34RFmkJ8vUA+auKN+R
d9/27OF+n3EsBYBANHJuxY+s7qWmxv30+H/Ae1/7sU3c3WJyRx8FcGtJ4nklZyAxeiKRvsyxnUND
wJaI7OIQ42dRdNYSaQDqlsYkVzTlkURJ69uqwq9T9qAm5DcFnP3E0+esgAglYEeudVFjt5frU/Vr
qJLPboKXTGUKBiPR7KVhJlrOj+IXxrBDvXXDSmrf9AErnbSolh/p3E2rsC/8Pi+2StkPl2ik8qhI
EsLjuHFiFQamRN2MAoPGjkpzTSNX4JcBem6rgaOhcJ0qht4k5Lqg+nZWgmbZoAYnxOkUzggfRYPV
pJvKD1YIBTVDRb2TEEYPMZfNPpFlfacMTXUjgu5Zef3ZgWf5qvNjyi3/LsvGFeRqfJ5E8B7gBPVo
dnuVyqojudS1XpJq5WYY4CLETWOiScBF0Bu5PfXCrq+mov7EwS7uctB6tOmVO7WojW1cdtZ9+J4X
3XDpcIlXQiqey6JfnrEdkBwru+MipeXOaJfwnw2H/+tPtePtP/6Tj7/KiqM6RP2/fPiPY/zVlG35
q/vPx1/77y/781/6h/Ndnj6Q3P7HL7qXOf/765f86dvyr//rp9t8dB9/+mBbdHE3X3seZbfvts+6
3z9C+F0+vvL/95P/8f37u9zn6vvvf3yBB+0e3y2My+KPf33K+/n3PzSKN/+7pPfx7f/1ucd/4t//
QFHJvv/65d8fbff3PyTD+Jtq6JQe88TRmFAfxd/j9+9PUZj5N822LdU2LcUUmkVFalE2XcRfEyaf
sijbNHUqSRW+9I//aMv+9+d042/UOirUk6ssg2xL0/743//l/+oP/uevjFfiXx//e58whbSUuv2f
0jdDFpYl8y9Zso4FQBbmX0oTLTpGi5B8xL4uWc5nKA/dRsFy3cBs5Y4jX1GpS0+EsW8+bax3cJEu
EvS+iCVPy8W2sT+gyvhtWO2h1thPg9K4eS3cKJXciDLCjsoIutO82DS3qn7TS0bTTY/NnpqhmQYC
zr8rXQVEJct++2G7XXlV3mls6ment1u3GwukZcQchHABzX5abwBLPDpAgU86wVElyxd+zFdBkrf7
SgHz9iD3Ii+gdHNuPscl98MUQTIn9BxP7KWMPTWPTXIx0mVrBBmOPZsA8j0rm4tarpRfGvwytNDw
1o/PgGB+oVkRfNLvfTiu5JNVV8dy+8J27hTo3UE5Emjoa0BKleyXjbWv6GkP3o0jd6CL9d6hKaF0
9+YZWFxdjrsEFVgBj0i3+45vbvJ8XOnmp+IzLtVys7PKi16Uftb2vhK3Hi9TcsfiUCszgBXdCYnH
fTJVbZfK3LxQ5n1o6NrolwEq/zpQy2uLXaA91kV2Mq7TDjjAhWZ5bkHqteUQEDUABQ4EI+yWwq+P
TNnYZuU0VuWM23Grqt26pQRiEO6UyG4cji70LBetRXTQp3t0AAqa6h/4tVZmArgCd+ivFkceH6ui
d6n53Gqp11c2wIzZKW8xu7upeqBi3+aSxHiuAXcARPlNw+4PFU57L1OSN5lbXBy7fGtU5VbB6OeR
Ld5aHEKZ+HYxaDo80wm9Z9Ns7NTX9ijs8Sgy6Vg7qK5qYlxin9UAZu8NOcKVkrBrTretcVn2dE8y
7YFAYBNcDJB7Vv2k39pK3GyD8f8kPYbRgJqQ5Ewvw9XSdKfsWSbR4TfbijdNLGfzHSygbVLzrQBy
au9zMzhy4HY88TsK5jpENjaRK4TJXlIw0F7C3Fpzwjw0xYv85BmFxnSDprwKySzis+fhC4hERRSC
0TSfLw9ME17PxDGFiqS8MrcPV330anlKjzWABEO5mHsnvkpW51pj6xIudWO9wqG0XhVa/yJwrD+o
tjnO4gk63lyl9+ZVUsanMQ9vjPiXZq5OK+OHhJbNyoImL8C7Ybk2M+lgdxPYJo6X7IY6LGQ2FOkq
Rk8YH2TtypV/xmsLjilOC41fhG9uExYmN76BRODC3lZMSRfkAeB/K+tn+DxKKwkfKBZKSr4Y32H1
S7tFHXer5DOQ+2MWaPugovbkajeEQVcVz3Eg/s+I8vpwNtX2agLzg7WCYaSmFDf8SCMNswHnR4q+
Va4ger53iaHvDtpX8oGpKq6TC6bEC7Hp5Yz1TvtqR3MTw9/R+/osuoPFOlGyrafhhcJAduvxeoIq
rmzgONwzc7739BOsJ4b62ptAg6NYA630lZZ4Bn6SRWCEfWmpeDqeMLI25j4uw6OVmhco8heaYM7V
rfuQRuWWSPM+0F7ES3QDS3YCFojPsL3rsvYEu+8JUOctYcGN5WA4YK0cB4d1xpFu5BJWEd4arIzb
zq630wnWvAB0UJjcg2/mr8yK981q2Cp0NLYcxYCwn080yCTKviynfWnU+0ihmu+EpLA3NJlFKtmA
4gmbhWcMmFl/RP3XsoWS4hLqc2au1ox4QX6YCmWvUkJlcmhV6t2HBgHeqo99u6luOttIuoxsyfDK
LPNCkzOuLCC1rrmZ7BatWpF3OFvDfF2S4Unba1yrsCl3w3d5bgDGsMrTECW/hmP7BOudBMbeQDTR
Hvtju9y1ZrNujvNUMgW2rqgGN2gXmAzr4jktvdYCSCdNbr2MLn0drgU2rtf2YTXuzR/tp+hA4Jew
Neut+mDyBuoucawx30fx7Nt3RJtgeLFutMRAwrZT1aFg2ZlN7pAmlST6btTYoMnPSU8Fm6FuzcPw
o7YsHxHBazbEARr/304D/5dHrKI8msP/7RGrCRDSqqFabEMVS7HFX4pz9bguB4TCnp9EPeQsqCEU
OqrcgevpDx3ZIDzK2zDDMtKV56WVaEWaL3Q8XQqvfEAiYVFa1c9UQbhIKEsJoiNNLAfLoMe0Y6Pz
eOf57zO2zLpgCoZHM2vXAHdRq+UA4SzmG+ZupCR7NzchrrpyzxqE3z8UuOZQ7GSgU4yyO+okwWb1
bO7oK6M1SN8L/MvrGVdcRQEXm2McmESMxyOYxbZjF90cWC0fE2EeF9ykYg/S7sS7/QgNS5bkc/K0
8AvOXnISGlV+Kp+RO/pOe0P4eUvD1pfw5rIZfy4+b7dvuX5/wNOlW6g111Ybz5GkY8XQV1/TbU5i
RzItp9rS1tGszLXTVxLJP5BK2xWug8Ff9bRFvQ7+cnVSCSWRPfSgzBvo0gwsqwODUaiT6FKOEi/z
LNJzeVDJvqpnwmOGTGk6Kk8a+8v6VTT1WVHV8zxI56jJLlvekEv3hifulTS8X9PxZi7pS/hD2y0v
+SWX2DJ9RO5Q6MAR3mYCQ43UIt8nR/Cbe9ot/KWtfAjRSV0esy2TCCJbs5PKmRpzc9faEVm52knE
4Cwa688nRqgrHvNq7bZqca5t5Yxefs4V4xwbynmIpnOvJeelGk6oLJ+WTWk0sLsQXmOwxhBkneTC
PG50TBbI0C+/inU6ZS/ZM7AneBttcQh3s7XDt+iHcnxEU5+uGWtNnMF5cUhB3YN92Wi8yoGZeP+P
K0H8uZPceFwJtmnoHOZsXcUU+ziM/lvDMHdEgOrp1DnsdNbLU4KFdUD1prYkTgFdpiFVVSvU4UJl
2UljkiXvyj5xjgpAA4nZNd296e20A4a3S7yMCi35GIzqSdeX85xUl7fiUJLLSTof03I9xLtEv5Ek
8TnBBcFyyjvzJJ1NybggCF/AsswxrTEvhHzx+5l4X4/5yaIdGEagbKU7S/2RtEii7bXqQD71uicF
BXxZ3bXqzJ3I7Ib7iZHYwFcyJSldAZmXVqFvLuFeao19lIsDZr0MhbM49zV54qR+ZFa9iTIwFih+
/U2+x65veNxvpVONqZ/ZlZc/twFn6wDZDq2qVp8GnMRNEXl5q7r52vJmK/OZHLxKq3AnmK56+64q
6qj21WumNCiFVxHBRKpJPwJ8gP1BxwZLARqnO8J9IRdDLA769isfnrrVF35xLqqeJ+LsmsPsjHnu
zhiSzWO9oVfLsWTTabbQCKaK2tbK778UhZWUEmH+oees7U99EJ5bUotc9GXp68a+jG861YgyYcPO
rNCFYK4BFskby0ui2Yt/AuuTGnfdepbGw5ULdAy181CfRll5IqXWeXNHsyaYnofcHHD6wg9FfR1m
aUpZionoE+ijcRvDlqvCamdW844HyvskcDKM0g7heK2LNxI8jlyZDm5jl4WEOxaNi5HRSl7VsnsF
ooDRZ7qpMEsY73sExP41COp7JM1PcrjcarO7msgU/IA2MZj5xnVE5nZ08j287dTcgsilayih0kTb
/M8XCsagvzwyKAIQmqyZJte2bAtF/fOFUi0EqLCpkLDSyv2oY+4jr6rOmCnC/txuE/IU+uq4B67p
sa1gMLOn5yzRX6ZdwgDRGi0T2cIaT/YHfgsjwGXZT5PFL+TeBQUROMQMo+tUDpfhUOTF9R3Ch5y+
tIN6L2+bB1Jx1K6GoW/ZA7kVbSTDzwFob6RFW2N91nvxCAFv5eM5gCh5bq9csItkupjTDrpUHdUx
P2WboJgdBTRwDiDyUc83lV7s4ysPOncQI8dY2W147lcUOnVcpKO9VefRrfPBRb+qpeBFl9VntRju
RWPepGUFkAgCGFa+mBp0mrs4KwPxjyiynOQNVrFNOlS8U+sSkMaOtQ1xlQ0BCCpAEW1seRe2NoDs
3FG5Ac3k3YxUd/jpvL63d6HNSIllhk2KmTrbrRXId+kqXYvqlC3rqjSfBXdMDZSk9gtC41YHbbeK
Ea0DnGkQ+bzOVr30Z99y6aIrN9Oebh8/RZF5+HzJGtPiXVTjcXK0A5EVNjzEs1so27yMXDH0DLFb
Q+4VjXyRg/xmUVlq4ZKUeXlW0yLvFOYfpZN2Gu3KAxmshkzQVOMYbZyF/eMc78quOdtKdjYzdt8c
lvTJyZdNZ2d+2ZoeHARv0STXxZtMrY2jqji0G78A+cj7miDn6hHWzUfb+Z/fy5r81+OPqtqceTRF
ZlVuoHn95fgzEz8YmyweXLWsNzxgBGGXSADCQlcYfdtWrtoyPBFzXOD5jhSIx4zIhfZTJTMs+8sb
HmB93nAP73kCBDfDsa40RuzsM4WvEBKOJYHx6qCRW7QcxWf/5bzJPAmFelLfNAZsYFAG1Qljuh01
eoej4aA03SGLP0IY+DjFaLE4dOlwoPsFFWc3cM8fP6ahuKh6eZZWyrqTJ5rXhZfMGIrc6Ec1Bns6
DvyeKKnYoPPVhJYAbZqwFeJup2wBd0yWZ6WBS8gfvxXm4yBzkZaT1i34kYClnOxWHAoAIMVGd8VG
HMQhWkp/ZkkMB4Z10gCHkL2vy2riqe5krycDabYw8QBtBBGiwAL7g7GdEljaYZx4lV91DJU00nG1
ZTkto9vUV8383svJc3b2SqPf8xLE7/onGyHKAlvI4/n5Ln2iDa/HY3udtfYwPxN44zwIwHKXYgJW
u2VXnGdB1vAp3UIiZJOzZyIMmxY/ySa2xYtSd69Npr+2qvKaf6sdy4L+AlHqZt8K/EDpMdKdB4t/
2KvEatfxd1kK32wLP2k1T1Irz9jstHA5GMq0twkRZNSvJAuPttMqM4WLD+yVpvCVE47VKtiFjP3b
UvJG6SEH4fm52LNxYDg8yk/BfxF2HsuRo2fTvSJEwJttFTzKs0g2e4Now4H3Hlf/n9pJ80d8UgS1
0GjYzSLwmnwyT7oEe2Y5sH4JH8ki+3TuliA2FxE0WGdTBxHx+Sm5FlGqqxdyMDoplTk/JWUjKnoQ
5W/G+9eG4s35SDJDdROlwPA3eiO0E/jluuAu7ilVMKFBTtTHB2FaB2pyfRgdYXgMyS/OdE083WGX
AI/DY0T9GfyYMVjNNcjLMK5weNeaxzTGayTkgkOHFb6gyXfpbGaPjHQxWeV2+WgCkqhHw1Py9ZY+
KPN7hXJlOyv7m5nuN4v/OatQu6fyBinqKnhC9Wb2QqDLbMcBs50g45iy9K1fl8guAxCAbD3GOBVj
rpuK7gIJ0tVgFqVw2pdI6drTC0ROiii1udRVVu8ldKjODUHbw/jevSoAztRUXpthu2mmfBqWW3tU
MdpshxC1OsrU9XTk/6tM4xPQ03uXpR8ENBmf5Z5w+6evfm/S0SynE/1v+c+1EgMLLIzK2b2hG3xP
ktAShAB8VwCJhHMWfePfNj1JHoVquukOZeH1SezeaaNavkUuE4uVfEzRm94Kp7gRTmumnyR6d0pv
HYqLWInnWWAi13qWesvE0pfRaHLFy1n4OpnvN0xuxLglu0BTZ57sCy6/3BScuWv/bRcmCLyGWWjf
axAVhLkj6e/8BXeBc51dQCj5H0uk+v8tkeprt9cMSRcllRyo8d/bPW+ZPmlKWvtpm3NiWwgPm07z
SqUdPhItc1SL7p5IBfu+YvSsYdcawuTKnj4pl6a3rmLcByVuDqkV7vKkP9KhfWs7+U2loqvgkGt6
FLWENVsVhWUhrSdGHTC5DXiYQ65R4TyaAUsp/j/KYSbC6HLnLzw5E0/O9Ii5Oy5Lwe7YXpLF4FBL
R71vxO6IVhwPeJHZexNomqN1RjJewvqHwQFc60tn/GN13bkqJY9s30G9Y02nwsrTuFneXt9O+WsF
GCgCERsP+avA3DjPfiW2hcs/9zTIwNZXxT+rFvXCmfKSrdnZehIFjdYvGid2DgMJ4hx+8wGnzZa6
Jm9Tw8JXqYwrvSmZPAucBE2TFM9AB4CQ1yqzs7AsmFWkN8BaedFpZQdNE1q6/+LC4WcG75TfKiO5
753syJDfrLexzW8pSpMV6zdFiG/AVV11m6OdM4HeEtZcPKVOo4IAIw4zRXWHVXFpGfqoJfE9W9In
FzxJ+xAFK8i75JIuXrOIp7JVomL/ktXKHcXZyVjTLQXADAQ5KphNVuKUlVjPvnHsPCFEvsfTdQJ6
C2HDXL4qTKcyBYT4RUOSxSG/aTBeGPw6YsiqNb1pu11e0677GA3zo+69kvV3PXIZweqV/RA39ceQ
guN56TAAhJT3eRA/Ya1+auWZ3BNoGEjco+k1GguX4GvUTY/WaWuImCKk4Rrc9M7u54+a0giDbMso
NA6di85s2QM5WcS/GfFvsx60YxwrmXO3g/zZGRowKnqiJJZUsKz72zgbD7JiB/6A5Du7mxKNXL/V
JMcRkIe99RwWUowaA7Dp5sbYTDmsTk0gNGlg7IZ/ULkCi79lY3lXmvnJ4Yk+KcBi1LNjHUCymG9W
0V8XDTxMdlP/yjf4a/72JU9nno/j1Ly3eHPUznKIZjr8bQ1d8hNL9fIsaGXmuj8phB2TkFFyr/fB
VrhZz2uTD5GsFKd4MU91coZX6yfCDtv0QGepZ21J4GyvOuFTvygnJfzS9iTYj067QAF/Egv01CFl
WW19Xe/JkHKXhzWxdL5etn5fkkpcMp+SgHZEZtSus0V2YV7crE4uR9pSPqeX1y+5WuV0FUkNyGzX
sglK5rDYreAYXnzdsXqk+uE04HETzoWW/xB/jP8o8zstJRTm2l0hOOllNKFSmKdkz89q/KtUGbsU
9ZlYNG0BY3xSJlrOduVkcS0uH9Kue/PulKpG3sRe4QfW+2c11Z/GPJz59zA9ju/rr1mrTiojgh4P
05YZIepRiAM/WNB2my0iquWqIMg6qXMHPXd1ihIz/Z/pKYRI8kweCp8iQM8SYne9vPeabr/P97bS
vXysfZpkzmOuuKO3npN5Ok3peu7ADMS3Qs0enWY8NJ5oSoyizRdAuqf3lOSY6PXf0HM8EP5MUlob
/Qda35g9ZxUYgG4+AdA+6THDsxw/k2F+lp5gsg8pfDrwSvFuBVpMi/uXtmpnOSMnOawnpVXZQ1Sd
C8TBaBRfLblnUjn9f28Oivxv0USF/2GJ6usaaOIZl5hG/qdoAtBDal7DfT/jYQSXHFNJwt8z+ADZ
XzgzKdRars511Vw1ubvDRdQO6BeWM0AX6ObN504zgIRet4tVC3fcsY9Co1WGa/7Y+YM5+7q4+ZyQ
a6l1sgvOGsowxZNhSCcrm08T0Cfs1FMsBn1gER2nJqpT/TF/7InIDnAon2UODnX5pRc8tWXq92vs
id1RwyuDfdBdNJFUZOaI6VnWYrcbTBcjk6vBy5Rp8ekXrxPlY9eWd+6KlBtt12t7E+ColsJvpdDO
Vv9V1kzZIrWnmbdWPVUzPZN63D1priX5WeqebhmSWtK0hJwUu2otH99oYCa9XZbxLcevY24NOT46
gcAZZ6Vq78s/66aixLBoldOtypdbVjc3IKNXFD27G7SHOX0NrEljhiX6vXtfSR4RIhUylAjAmKvK
46wE0ioFCtOkAEWOYGhSYM04NBPN48Awfic/u85w8AYANyF5fZYSYt0Jbhml58SG1RDebPfGBRBo
XJa3gEJ7D0KKJ2zbgf5S0izgtZVfkooxFmJ6xbapkEPOMN18xzf4h534SXnHJySjD4GprCImrA34
7JZwaNxFmk+Zp9+EObukA/l3uCRd6cXAF4EZuObzu+IHqszUNoynqYMenCVXn6jA4eM2IdqIrm6u
YdcrDIgIYxoH+e0zOaXUX3JuI3h2rRXzJm3tY5bnt1h4vcyH3EDMH4XrJjC8BHxrMb/cmpg7w71n
cdHn1VMY+RpUveaWGOQAfvP8PgtwytYO69Jxo3ekC6ryBOzcpehOUhtPMkE3U7mk0ABEzbGUGkGl
mD4OPsLpNjZmH6QaDjnC5VxdUIQW5GugFi4OKW+hQ015TR5bwKLxkz/5WL+qcxKKfWyU2Sz22kTy
971HiYqD7o3XiWvHYwtUaIErMQPFwOi/Kl7pQKi/YgS6LQxsJ650sAre1N8Tk8Vp8sZR8fDq+cPW
+B2pa7WSfc5wzrje09LyCQPMJPCEfPP82QNEG06iPal4aMAdcGzpwRSZSFYxrswxa/DP0gErMh7J
Nj/fFT9/9bv3T0Fen6u0MpDun6Zx0DCgkoS30BWoZlp3FGWyWSMcFkGg7MpIXbUxHZlBJXWmZ02h
OWqcwXfgmSvVUJ/FYLvn55rj1mJqIb2dYTJIgT0Yh71PPD3b3cHM3AEq3P+9rHG2/ZfEBUpaNxRF
1AxV0WTkgf9e1qpRiEFucqyIabuDzeDqYlh1lKYDetRRg2udI/AeaNd6v+UiDq3dCvS7MCLtnSg4
OSjCfVar8zIqF9w2DGip+ZHuac7oVX2sVf7UPVLYc+MtFCBx6/OkJPUnCNBp5an0OGG/b/uB39jk
ZUxYZp7MDab6ZIiHpV687GF6gi4c5+2tSH7I/4zQqhZ7+ICalUtc25GcSW3UJ+a62Y4toTwtiXaf
f4yDdlE9KkFGWM39j/Q0wpFvB81W3oSTKAzn0dRI+jDqFV1LLSKS2utXI/cAGJi9zpeuXE/1qJ6T
gRLRORr/aA3pCEWItl45FSqzfr4tw61NdDokMMozVquxsxylB1g0pSD9nwECJGD8O6MxX5bWQMqa
UAfSX+WfmBMIBKzdEkh/NKyXXKCrA87Oc7XKEe0i91kpoo8oYzik719kGZFOGEwivncOqw/Wfw/k
AhGGwVGuChTqZPpVo8hvCosKTWvbkSg6fW58DgW5oh+U7ZYx+tmPUp9ueZc/un8U+P95slyNa2wU
9xxzgo6zQQwSTQlEvqRWCxLCCKZAt9e0B1s2M7JuA6LdywfZQU8oMY42MOUvpOFuBXPORfrZ5Sxy
2naC6Gk13kxOHfctL3UajGbI2dLdOtIocRymyPEdXA3aX7vEnsYmklFGTAIFTfsLTIXb6UZE31m0
4Fh+lTxQTnx8Dk3+UZ0JJDPsIstShT2gmo5VZU4U7lTOpF1mE2mYoqF13L0VAiK+zuJYJOAhchud
v8JLsQ7sEMBgjHM/GWerEc9anx6nonN6kamFfnBfUS+8dULOVXs2PsFjp2nxRjr5Gyo2hVp9QD1N
oJq1t1GYe64YcRbeodV+6jcTj6zceynMjFesyCLZuIQNs4J9/gAaAIKhCubiB1kIm5kyKvDq/Zl9
0go25+c4iKUSgdK8cFgXoQUCIuIL+7HXGBY+b6r2JIYkcupZGo1cKhpZTkpbtuO/xLMmY7/VJfNZ
DP1tzWcMDzY+vWSaFr8E1UhlBJJosur7ZO03M5gjKsC8alwcldhg7rCYudlYud+PNt8fxVneSyCI
vAyWdKbd86RdsBrwX7gO2nEL1snw1Tn1vdgm6+1VcstVhRSNXt+/KW8Nx9146LX0kBvKm8w7rOx7
q4cCk+KEhXEHkIjb3MEJ2SsEDHC/0PJc6IKtWootj6+mNKCsEnwAHXcRlmuz5EADFk4JpmpiRy6Z
fR7bkiVBSc/gO6isic8MCYZBjKRuuZjLdCmLYEvi0Ng4b6R+wplo5vTcGxywkTW32GtUKkC1ka/c
kwwMiYPdDLOLHdCle8TRflXNz9I/6uDgkEokLkiXmXOmY03GSVuFiFxIKWgMQ/X2QNTvZIhtpDDL
6oxQzDw5zU5i8K0P8kkdUQzJv2haZMXDyeofQAL4fe/XunijfvRtNRnNjuIHcCUXmyL1VBedec6c
btfGBJXE5WTPt+u4kj5EbTJmJtired7JDCgIlG3qa8KlNiME0MOsN16dIzBpnWvkphNvo0PqC0M3
Y4TWbWnSVVVGoqAvsWNgrcXr8zp1FB7bIA0LmN68VFf8kgeW0gvI7Ia2OfNsOOlIsglJMpl2lx4P
t0WUVIi1jvs7/twwoQmo/S6B9Y7Eqa/x58w5oA7XGs+CB32uDNaGdHbdhngywvInhM0Ww3KrvSnM
vA1SfVOHob3x/wHZhbiAqbqPGtGKhm46KZKFxNScmRzjnE5fB7SzCUSw9rqqu0ljckP2wE0LLYVb
YsZAI8HwPsarD6MDRWcsPCsnvduFOYeEYkv8gkNCwiGBn8aPS5nBVHEdZbAB8AA3A29ogiYB4zlx
a1aT9Fp+M81ckJ59i7VJNeQILm9UZZgImpM2z15R8ourj/Fj4fqSk7/S8EJfaLO8mbN+BdgOa43x
WCaei5HZJ6Vty4msPawKwxaK7X9MsFTzNaH6T9ODqhuaaGFeNMiRi5LyL9V/2Ewt1nSSlwkQJxWR
iK0gTkc4u52jUzlRHG0cOzkOYn8l611S+4Povd1k6GZdS74l90ttu+HVe6wsnTTiuaI0OcC6KyaR
Qu/oix7kqDY/9LNmXrU39ae18pLD9KfGsQTebrwBy8H3zgAZp5RnSQYlcIU/oQ7JfOCK5UM0Cqp0
QActsP5QztfvAZRCubA8q0NH/mOLuIaKgz53Tl2h69ccp5beJXGMOt662YehtIwQVo8GNytJMQR3
kdKLUR3rESjqiP3nVHdxVBmRIN46bkE7IKgPiyZqpWr95QP+VSQaGf90DeupDOVUCvi121b+y4IH
3Wm6t1xkxbRTxlwaY7esju38jwuXyMrdhJktAXl1+jlnGDRGPcIucGJHPDc/cVm/b2SD3tbSgLAg
Ac0KcEo9WZJM32pS38INBFSpXPb7ik1fS/AvsDrUuZOTDG2Jn60jLZ0K2SbaGeU7SElmEa/6tx2u
3f5XJqnL0+qzhtlb92sHfy4W/BlsjqvOzkMsCNUkgowbcfDqdOxkVhptwooVcj0SAwGo04UbpfYm
V+1++TtU5p2Ky6PZM52q/RwuGQ33E2cbL8eGmFi5U+6/m5+41hh2bOuhnwbXYjUgPsX2DiKxdLUm
sPruYzgDYRAk5tDgqqetcvnlPzrVeiSO0iVR30xebLAwshKBx+ba8lRrzGd69ahG6YFznqjlrYNF
TBbNKg1vmE3mDxxNEPxrhYdj5/4GVxArUqwAKCQQEqAVcdlY7sgbdt2ln/ocv7MKHy0sGdh1hHU5
C8aXWf0qp2+J8SHEpU471tD+SMoktAdQmHMcq8bX1gXpCWZLKkadHT8zUt20xynTWSoIo2MZ1CgB
FmUegto104sySK7R44FqzqjzJXi1mbIvuK1ZjOQ7R0PWnMY9UJhkKEwy5uZineHV3Bv4+3jZMhxj
VQhaEJviHqob0SuP3iEN05mk/YjT9Mvy9lCzpKiGOEB30kg5Q8lhTDVAKn1OGFPlMWZe8KOSu2js
hqi8qFcUTbvfHBBDtHzkZ1o/eiJGKvVFeW+GLJSOZpRRx7+BdGUhVRVAAkoETKto3xcsm9aLPiLn
XiHd+qnHr0dWLZu5CQTm4BAZCMTeTuaYQkjLawZco1nA5AA4roU/auu1kzBBJ5og9sKEFfMnFN9H
9zfXX0B2eLSgdObGSWIK2aTVFqfPzcJu2qmuXhzTKgk6+chuNqVjUFdJSPw+bJYkmumSb+VnZU6U
FdijxA8Ipj2BIMxnztU6r4P23L/3m+Jj7/bVKfGFLylHFOBRbvTjP7QLDNIWCOUatHwpSJm2/Lvp
Blij34nO7XpxRAicyJb+bCUcKpPLP/LvlA1O0jrEUkpXeO2S3KExBTcmx4ZApawl1r7ZhVwqDMLm
tiy4GPedc3/sk+nyGxkn5k9ApIwet9eA0lZKiUQ8kaxJDHayYRjTIoGOgIwobJrqFJz8VtrmAlCs
3K9AfG9Dud3UVL8tDDMPcKL8GiYspVOPQpge2pA8ZqjDvXE2Dekmi/IVXMzFPCoviG2BK1EOX11l
lrtz7RRUh6o5N6cDKvtdNXAW9/YyHfukcItpdxTp70iIj7p1l2EBbcOLcu447iyU+JFyu0p/maMc
V7T94ULu/iuTfm2FflxVivqUn3VfHSXiqP/3ZVWWMOP/azej3FEnR8haZIgWpvv/0uASakENuS2J
XGiJPym6/2pNB+kbyvcMhK56N8mXk0HHuBXjC2JviLcNq6HmViIyplZ4Cto+fXvQvOBVNn8nwKdF
jvdrII47IVEanpGmfnYhkttKHiwbD6XqMpiKVy26Jx6pASEWbnPAU9rPPYk/JJd8GKVPcGOGAONS
2CVb0HUcHz4SY8RrZ73VtwGWo2Dml1qxx5uag20lLq+RHdPo7sLoJQD64G7jNaUj0nPUmaJn6q9k
rVuMdN3+lgrpkm79Vcjc2trDUsLjv87PGcnURJHimTzFt5mSZmutr8aqErepLxAVZUQWmuo7owwl
9ARzzQL1b1eh8ug55Ti6nYJR3BN2jmvNzHtjgKRxMEiCzzb3B8wbuH+8xUx88Dd+Y6YBinK3ssiE
aDeOfhXOr07IDZ1aTgrGugW58OYM0Vkay0c9QkEgOEo5R4fj3sBOUMp3M42PBS6P+Lq5ClHW/fil
c//X/yzlypKFdC4bg5vujlHKIT6GkEYcZcU4MDTA8Ggqb/8ZJI0IVhvkleFTWpXJp0UAAGvR2ajs
QRyZezSQie+ygSgZuGpAgE1d0lMzOzWu9pVxjv6pWtUDlvphzbJo0qsn5SSROay88NRU04mShixQ
fFP8vaYclbUU5fEaxfg1FlLnVZPgKJfCmIYbze7yZy6mfjGqDHhbTziBwuFMXP2WM6ohMPUJS8hq
Z6nMktg7SpNfs/JzgUuf5s6yyf/L6qr/6z3B5IrVQ7NMXZck00Lg+e/3JKd1W2so9gvU0qNlk7oG
Zm+Wr9XPOd0DJldOn76D6D6mws9uwbZFw0Mz0JvYKq6ZpAhgnSdZu6el9QEMCO6lYMoEbn/DNY33
Kz7z7oNTcZUw/WSfalj8FcMAf617uLphUm1syMSbp98J3aMlickMGMBwL7b3qtnDfs7CeIK4TaRQ
XB4jKYTdwAPdEaZbHcOIHYZLHBZ0d+RGMsIE6DnsKD0/T7cGM9A2fTkXd4XawwE/WsmYwWLRTvTy
NBXtqTnntlQqGJ9+q4Z2xpHxuWOqrTkaMcE+LJxsQbpVpXgzUgYW6fe6d+GzOydVwoyreLq5mwv7
k0NK4+eJTOeZ4jXfQT4xvVraa7rX1x2W1kB9jXBJ7oUseqLEcoM2VgaTKfi7CHWSiwD+/tk/FJyt
lFGFoHaE7A4Mnnvi4Mli6xs7nxvUlAkKnX6qs8HNpnOSG05fzc7+kMoeq/Fh5bxdvAbRFNZ1P3Am
nBOieqZ11moTpwoo+NFnon3UD589roiUEzQ970fjjj3E7sUtSov85BAgqYZoIllYrKhhED+lxcDl
we2ZL13qT0lPSytjl/V1IOcBXo8bcVGVO/LAHRnVBM0h98jku+xfm4zu1TvaMXxVrmjJc1plFzVb
BLmQLsE+zyF1O5HqE1jOj++0vrVcuaG/ZEDU8q24QcK+peHeT0HdAKTIlUBJ9YBdL6jPEp9jJnEf
RS7fAebZCTIyC9KQ+FzwfGsS3fghoKjD07BjjYt4jgIx+XFTvFlbcdH0Wx83zy3CTsXJgDcSjBTc
i4OWfjcoRVljYYX+tS+Ls5obKCKedPTgQcfhrS1e0n/ipzuWE9++wg09J56fkYGU86th+0NjXgat
vZivkgBEkTEnPiNfp4l0BH9zfPuN6LbrD1M3/8d7jSr73/ufDiqOZRLfs2KJliyK//IjEsCsRQYk
TVj3wEdt810f0kvfGVe4gnfSCmsrXONzGpC/OcffdPS9/IW3knrJSdZP0V8rhipOpqAu3R7rpMz9
U3CrT+ygIRHHQEt0X95NVx0OH+utNsQoZuJLLAYXl0d9g6/ulo+rDkjjmy0zO175Dcd0w75t96JS
TuRpDpVFpe6f/Wq9SmY4/XaUdIwyV/XcV7VooF3BRNXWqK6Js5ZijD3YS0Z8JSvCfZ22Y3bpPvZV
dWTQClrESSAi8E2oBqsVz6llShel3i7mnLF9M1jj4C310rnvwJjU8+mMC/Vp3umt/mRtvCrY1+Tm
h6KCcZ22EwZMTGZyJZ6YU/zJ5+EqTdal20r8J/vZ7Z+l1tjpF+GEXyb7S8X+MqaDr/aWl7+Yq/Cn
qIg+yMDNiiZz9PWg2JSamLXJR5q5okA1HouWyAgh43HfREQUq/QhotwVqMdL9r3PO44wXdQvLa5y
LUP8MeVrbshX1cSpD0yVChe3QYoUXvghgOWzX0qMyXtuPsLq0bzCQQRzBbw+IvkS0jNDESdjS5/Y
0nNTteUGKRx4qmR3+LpvZVSzmAi9ikcrbUjz4FqZWfKHznKVuPOqWfbW0NvxHHdm46vSQdR3bxex
V1EhtZM0skDizoPilPIWveDMAbwqJFakc/g6ywYwxkq85PQHHcet/Y7rgHTK1u7yKb9teEAL06N6
yBGH6fXq+Fi8tuu61P5GpuehFxgZ9Oqi/RTfiD4fRCpOyyUP6V6wsQpeWwMylq3yd+wl/HQflcgB
TaG+A+17o1LohZAzR4xJsrsJOqi2lD2r8iqdNB2U5ZX+oKNWpnRLU3dp6OHapE8GVW/Fzbg3xvzx
JaHPjl43rR5wk/6gi+t5sadaQOr4TFfTNqwJDsVtkjSsAJJvkMfLd1w5derHaPP5TRiFSzODpWtC
FS6ObNRAVpJwmccIm0IEq7ZyIQDxLiSeiKHrFc8fz7F42IFomPSiDC0XW4yCHNJ4Od9fZqxePxYx
uAxx8dkgkRj3900sP7bPDfEaIRSMcLEYgSGQ4kyQ60mcZzqMkjgDE/EDxEvQ55fRWh6pVt/p87wW
ZJ2p+vqLsmnvnM0LwwxBHCj6/xgnSda/9CZd5ZNnyIQdXbb4j/6vHCuOaT3v1toKpB6mV4LZcqwd
bhCDPrrVP8k8UreoeH3L2Fvj0Q5yfPRAI+M0mMmLaXQeozayMRl1c2p44Wk4DalwstifcvYnINwn
CG2mwswYISClILk0/GaAiyqZdiVdIdagB6SeDKNYt5UaGUmowbHyEGHzpWSAkwH8UWeSFqcjT5dH
Pb45oOun1MqA+S5nsbcI9nDsbcHqC1itiLQ3N70rboTG/AYJXq7GK/inzkCEVdvLd3Z+iebUfrp6
ABU1+TJtZnv94GsPcpEvQ430PjMXlql00ZRrtTQPNWg687qU+kWDPpvS9SsjxGT8VAPSAvXXIjwa
kAlfnmntx+ZHb9KTKR09UJHHNY9Pm8jAook9iddJmrUrxV83OrbuNJ6a+i0RujtV3ndahPEScmbu
tLvVSPfJGF75mqCtpJuAn7J8NrH5sPrxbhbqtRadURoibvxMvubzIhB7eWVwHnhdOQ700aaVH+s4
flZvaShU+0XYdJiS2TUx82t9vOeceFM9vL+tQ3ZaiYqpzRIlexVpoIzGCxWA59fJmIqbl+tZFHQv
PkYUjp3YD3J19RdL90CQ3OThRrvQgR/JlpDb8F1/4VppBRxLhSNOf/M5CzZPrfziAMYstvVEsqPj
iJ0pZkv6H1dOfp5XBPw/b5080wTHiF9pxDkkU7X+dZoerWIsRyB/BPA6LzUS3yDlNHYYSl/jZ2fu
x0CdKkfTf+dBPo7Bj2a7ZvO7mfsfG3zTttcueHutxM7j/glsfso/ITadlP2mekhEXsmvE23CmIJC
1INBot+DkNplAwpyaMrDDzN2mPG5G4tbl1UeLbKOpTrxPfvVmiWakz9T3QGtxAeyE2RzHrRWEVh8
YbTi/aCTdYtqKuGFU0ksxNzPEHg7KnepRwPfQyPySJsUe0WBd1CxkFplw5nGzO02ZP5fA/ROeW4J
SWf2AvEjQ6bK+yms5UOZeEXW/8gL8wdsdELlJ31TXvSsU5J1J16Ukodz4ZELJCP3LWt8w1v/yFvj
Jr6o4cAd280xdW6S88mQLLRb0W6UxZ5pSk1fd2HuDLJPV1FAipYPBVycRgeLe8Y9EJrJjwor1rS0
rkjorrV0btOiUwmDg2PYGRXD1uk9AFbjScN+L+f+Js/CZU+2MzkKOouoNrar+sPM8afRf4dB0V65
Jpa4/iauiftym6yjpdUR4blQsICGZjWriBJYi0udvSu+ICErEXIgfHFJRCclkndZpO46Bj9pz/Ha
SXbnwFAwb2RqoFG+Ko2p7171jCNFHuYv4vgZRBpjKd2XkjEQSyso98bHT1QteIJTrqY7Dky7XtNP
hiKfE66VJdecLhU+Co6y39Uxwc5QBEZDh47SPNWue4M19ZC/rDYlxaAfGqvy5VTxhqb0OBzcBsk8
qn+/QZEyeaV0pFrOStyf9hlo3gs2tEP5AvSvnajUOZq/ZOwndVJ7ua7i6e393jL8kr9qnP7T59yr
yypE49XM5FTV7WmNuSq/tZPKAQDHX/MsjOZJUtOfP/WRHC/9qqOIZQ24jX7kjoTYt+AiSxT8xWge
1T668WTv6eRjn/X7rggysj3ZRejXC4gEmEl0N5rxlTNMqk3weOnBRanT9acxvOTm6qcw0axiDYGi
zYHKpaKtsDvNbsO9omTLbDAL6TOmU+vMHDlchxKpATVMTU79aEU5rLLxd+pOE8qhydgo5SfuEv+7
4exllYI7+tPAvAuHDgZzYeKnTiW+ixUkVR0RjKzSd5XuJS5ypJmZ2B9ui1UTulVPQ/reMbfIObjE
2u8/+71dBXqj0SFbjLN1kL6curq3/cHcz0GkU7VD8b6R2Yyrhl3RCOtlZMSNjwbKXX1skYLoh3Jm
Lsw5fk9FS5yXGT9eB7vKB3ulgXF1hSP6dqxyqSQeat3axLww2oGHs44fnCQ+zh0IV4pyZjaJjFqG
1fwtiTeWQLanv1ZJjiK/r+A4aeU5ZoOGtjWG5a19JgxMh6byBnpU2GxVRbVfnPZ5oM94ErlUtQ6G
oGT3FwhsqykF49VSDWZQNz7UTKB2npbUrPSQ3gJBw1ygEGvtqiPwgxJXbeXHv5ran6gtMzC5Joc2
wfV0kdkgBLnmZYONO4xczpwPzopr4dKaER/zilulmF+bzwRDw+wMOOrw2vxtYiRSpzALJ6Y8aEs9
Khn/sis9GSK+1NODDtL7yFOgkqr/yo8dQ7oSaK0iRsJzZs+WvgoE7WX67lojwAAnyHbnf6Qq/SnB
bJJbF7wuPhqx38/qtbW+mST5SczTDvjo2EwunC2b1ckaaGvwmSZwACqJ6Md/+Fn5G3T00yoYohyp
LQPOlvRLwSzjwJzj0ZI9su8IByzLkmYCdgMLiyRil9jkEhzfEqwrCm8Jywm59KB/+P7/mDqvpcbV
dYs+kaqUw60kKzhjDA3cqJqknLOefg/3ObVrX8BaTdME2/r1hTnHNHcza03jNun9TYeB+ln1YBZ3
5rkRAotVPFZx9O15wDKQbeinQNZJNxleiRa/I3qH6XN/fjUdqTyuzG2WysXe+wXk8yxd0hphLO3l
vE9Yw1mGr8mlG1HZRcyNstTWyx8DG6FMRa5duNLj50kV72/ipO0mD9qlzqGK0NQYPEYocLydDivY
iBWsTDofEpWPuwgpz2NU26a+gjo3QhcDGDiofNb7GZHgrR38Jkzyt4bwmEl6IRngNkj5qY27W93g
JkSmlSfLszCi5fMic3z4C52a61si62pszRfkS5kBx0nydQXRI+aE9k+9xUfT6g88+Qelv7SH71G5
pIiI5zW3nbhvoVdsIeptFmhpoNy5q1SOK3hKP9nu4eFZb1ymZtW0a9O7dVS+IzlM/2SOJFanBRi0
qNjLdXRWXEhW0O8Xcrqm+ik5WlixOkRCOOtQ8Jc7PFgdPQfZfq0CkQPignaJmFb3WOXgv7zkbf4q
zxObPLxbkfW6CdZr2q+vnXjWMPZg32pZ8nSfVfdQACFmos4yyl2ax0jVf1jkpeDM1EW6ZCoS1VHd
jTPaJZnMAnDApq0+whehWCQUuXAAEWWhj44Omdk95XF7Hbfs0m7KaSCaFsPNonfgNsAjAJtV3DV7
k76jeXMyMpUnC+HHnrRnQQDX0HwAx0z6C8K490U/5rURFtH3+uhFmg+reom4TOT5SFyPwQFXq/4s
qYF8HhN01g8EbOZEzTP3XS1lbcZnkLcyW24CCzj+NHctqnGdJUQCz5PJS7R8CjiH8flK4YRXaTN/
jeIvGfaBIOMsx9DvzKNXsfaQbwNnTc0CU8B3UNnf1KFt/tb0RVga9wpll2lBmYEs5MrT4pBHu644
JPacGLCVyW8hs3H+SiYReWHYWq4meuXwM65DYBBsMe4s4IJgGSpyYcmYtDdAyIxOGVixbt9SfG7o
HJiJbc2+pAqqk5upegn1HJZdTgixSQPtUvRv08wZEI+nrDFP2pydQaX29bveDe9Gxqyie4KeuR/5
oRjdltlzp2U3qcpQ4KmXvmvOKqm9C8u/5pCW5qHc1etKxKKNPBkaOKxiR0jVg3YsA8j5C88LmMrh
G/yi36qmX+UjXozY2UgjIMNCpRoFRZBFXkYodCW6MbM9JXhMA7zN/CA/vFYYwLjkU/UfgIqXxEXj
LOA/gJPMdDRgcsNxBuTLJbevs3D8Rn7HYKBgMFAzDoKWE++y5GV45BceicEieu7YL58keNnbyoZT
a64x/iATwTPoZqrL+GyVx7kZ9kmNtVYUYCrg78eCs5NesbNxR3OJe1nW9gJhHV4Ky8i7bJhHFIlw
ZZZDiq6nJMe0OCat5afS4utViSRFOaoJu2Zg6eq4H8FhIHTuV4/BMZ2H7G8tDD2iufLptR2sfUTh
lLsqM62iPcRdflxg/yB67fSZXCjZ1noFqILpq/T4g9ngUR+CHO/t1L5kuf8rpyRHtOgG2TYkbEZV
4PwYK9TnzZTPqVvh+NWLS8/8Oclf82m6G/WxmbRbqdSOqBRORIrybMfpewVokjVo/qW3mzdFQoBQ
hWRsQTxu1XaML/FlY7TaIoqqpygwKpw2khgMQx/M4+9MZEmfGH7mkzDupZhJrBGDb9zuap7lbyFv
LvEf5swScex99mQyexJQf21l6w/IspDMskzCQ8Rzk5GoaKemjosB+4QW0UAIxE0hNkbx+51SPo1A
bh+2YXq3RGFmpM5u3enuQ3l6qBXM8Gz/9VPR73DeUdZYYFRZdxshFlzIBftE0g+I6aEXk3b0JlZn
fWVO5nZf1AtK5ekafabofaOkWmkaFQK2p/em5yaNvCxZ3wSjwmML6vBG+sbabQem68x3CKCbnJnK
uFUuOctbx9KPUXeIpmjXYZxtEn6pcgtIIgvST8Mlrttl/mIbrpnepfKmrx1mZlZbDBQ0J2k/VL5U
ZpK5hygt4Ttr0rNclSCLdfuVstMVUpc8w5ic+ATJG2dUYhDy8lvox5mHsrbcQ5cSqKbfJeDUWeFQ
pqwAsHh48mlj9M9kJEyXiyjD/JApEga/eeOmjcsptaazWEeEen9BItZ1xhPqYS2/TUZ13Nf8saIH
mdaAoQBjsUCX7ug8KfJHn17fuKx7wwgV9Zb1u6k5vY2OgnlTlzQvKWkF2AAuHr0vwTLc6OMO0dch
KczAVfrWnsmXiKUnBdEQERy3avXMxtkGZGigOltELFVssAe0Ne7u0vLnMetp8QrrvOXq6ou8gRj1
ZbS/FBdoiJJ8xb+oOalWokH20PiRPrPsh4dfDhgE8NWI9g+Pl7WTga5I+I/7wdUXFwykOv7NyO+u
DkUrohpIjgljJRBN6TkVOWyG1RN5GPtDJyoAyUpacxa9yhtSQR9dk1+w01IXXsVMmkd5ceZe8kV2
W/S1Jc6WrkM95xvzYZDUE9i1DndgjVKTGGNB/gVxiibcgraVBWNaBLrKcFSrAm10PuIbjEHLVklK
zJFzslcE1blJDIot8MoNsg8A9MP4lOjtg4J/n9XitSFWZ0/A1jOeGRmkNUJ/rAp7uXyqgEHH+KNp
GSVaxnI6xzpiXXkNAVoqL7JqnttOvxLSddCtD8GYnGHBSsvZ3hVxmO0Uvhm8hkpiIPk5zkmoR32I
Rr+MJA7tZJ/slHK5pC7KsRrxVsZNFXNbsjd0VPZ6ATm+ChaERdzvUldMAEWfFpGWQfmri8O+Sxpi
Iqq9YgmcDUaogo1QoZfqBCMzw6RZnRTj6s4GBXcNMsnpJeCcq59jOy1Zoq3kng0p57/kCeNyR+Wl
4yxzDtaknbD/ECMUDtoSJFbkqwymRcMTb1PV+ip6HB09jtXJKMt3DVPtiJeT7GOCNhq7F3Frg6Pi
ijdZvEkL2mqD2fdDZVVTDf92TNATpiLL0u2i9rND6cTppZ96sTjIcXYshuy0CtYJ+h2hRmS/tG85
KJyFyRxrk+v09S1Khl0+jg84A0hZ5a5xhQOIK2QlAk93owWubNg9fR1xvAq/jiu11nEyosMyRXvr
2P6/5H8Cn8OoRr4J9PHYS6zFM44d9cmCPSSnRmnxkfNJPRK/Col71MS7klmOuVykjEJ0/Cto7RPP
+w3EwoVmnn+PHHpg/HqABbZ71K0RM4eUPoR8aLlc3HmEicAvjyWaY3gU1h3RIgQp5p4lY+OGGSxq
bzpKc6FJ/Xyp/SKkrexbEkQ09JnGdNJK6dQT/VLcIbwk+KQ35qg8aWXgzeiJWnKSkmrcwXLZ9dpw
TapjAshjdPjpo0C+tXSGmVEGIyqs1iJiEi4xssVtlrhMI5eBK/JFHMK5p7Yecxxl3ecCm6euPbF4
jvP+kKbjpcurq8avbAiEk21PQG11jFaYTNlzrAFAv4CrJNDQAVYPyN5QOxsj0pV1K/2t8oDBEBrK
2xrrXiYvHqZOL6HJtVh/Gg/CABOwyxQOV0PLHaH6UKT80ChXpKFbWhxYFdDFW6FbwvsxYuEgcKWj
o4VcNNFfSXsedyWKUKvhuk3JiyPu2n1Vo+K8asNRQxg07hGyt28MGBhFj+zwk3jyZkex66H2V4WM
pwey6iGHK8sz6TQnQ6EJm3Ez9Ecxx1EOYZ82VCDhS/I3JkCU5BFJYgD+tiR2O5U04l0sbWcAfb8m
u0RJslXUOwhTmMB2A3IkxhOS+VezsWAJPDTUvewg9yWUCFTQrS/EmieeJwVXVORqjGtT4DYjSebY
iIzBkT+GbNwrzwv9IsFoPHgwQJTNwzDrj0YXEsKyhxFc145CGJZMmLM9cK/IX6WQLohqQvp+tBhC
DGwFw7CmIGV+QbLzJylvGUCJwQjI5YHvvG9ERptJfxL9t4ZGWRntyRxO+WgC6EahwrEeDUSYV1dq
WB6kgbGX7a63DL5e9FNvGgtRTBVfknSMYw1gPtsyNK/kSDwvbzPu7eJK4iqR7sSp9zi7F/15weoG
1w8zcoOkjqy9tDkQuHuwKHtRlhDgeiDJM1hcNUmesNJcNbLFlXZ+pBSesf5gE3VMUlOzWD0s92E7
qH8H2cZHWNwVO+pKTMzxnn5B3paQELdjS3v4XchaqGVzGOlsrmT9cHCly8jkzH6teCasYN0IkihY
jeTjvpGHw9qXRwgYdk7Iaieqp0mBDfYKpP9FnME0d65cGS+rIbxkEfc0DLG13YRNSA61ZbZni9gU
fNTzTLVQWX6cqH6zLQxQAsWbEH9FzICq2qDP5k4as1QW9N2Sjjs4ewyAmoZbznY3gTEtIhLUXjgU
qXnMW/mkqMO5khnyLznr0XvhIUF8pgdTDkCDPdGcvF6QPanMPOVzFWMKzNwXl8LnWPM9KZh/JNRQ
RTU+WXP0JOr1DZm3MD8n0fzMjutcrdCsjIMm/9XfTQY8uXQw1vKQWdq+GwjcI1tLRwtVR98TMyba
cR9lvqUXpwHixD2ZmGgSEP4i1l3YINmQBCmICDTSw6gxkQlgV8oEBu+jpyv07pNL2jxEI5htTNIZ
K9jyO/LaAa0M6H5H17KniuOOXWgx6JfcIRi23JpADf1phYqcPcWkrq3Ja92wbU9emwMWJ7sLFPGv
dAPEYcY7oJPYQxbCxBpPkWOvMZSdTNKBjvH1e4UUy0O3CnMob+IF62CMCm8aKLIrL2cypZXXXoWN
3a5OQxmt4SqaUG0/yGyr9Fqsto5Stt2rCCgotYWMjUV5WJSTAGDQKnkwHeKDAyj7pTz6JqZm5dZK
LvK7g8Xxyg5Zol9lmKAm0glacmyGosldFgLHUtxQQ48VV102XaEEMAOCW8kNukVjS3hS7szZBiCt
C7BPhctc7qWn1i1qoB2++hzFGtuOnIAXxjgdfKw5DlG+tmkwMTCqyThZdxITIpisi3KpfqeVHcvr
+B5NyK4GEjZeBCJQZmTOXHOsFfYprDL6VdweJ/mOrsMVfqp0O3XKclGfWUiiI91HlLVLEWMKrz3o
4ssDcsZESqq/TbaUTd7QJI+kTaGAfWyMKzRQtMeOomgog7i7L9lOytdL/B1/Z7l2hXZ8LVgIoQo5
77a/BFyhdWeXRV5ei8WanAqfIPZtCfocv25sUlGp4V50B91b/pbXRTgvHZIUZxbHfbvKqJ9Yxo0y
gagvKxm2ZbQB+jWDYfenriBNpP3dKpR7xvlT4uBS30R0D6b6s82KhzL6mKjmQfDHY05CcoTUp2Pg
qLPMblG6Q9rs9MEfiEFbJAWVz8MEs8jKbgaoQGCJpaSUArDuzeQAMuAREEY9N8c8El0d0l7xKjVi
dviiv3Uws04Wze3U6h4pyCSaabuhm6jDxhvquWv9Ajv8Nboi/+FFRU6RXByj0CreJvg42StuJGK8
nuomvmZdeUqMj1JcURs640fEUIXA1A+xjZ+ImrmBTvzJZMpRc94X3jise1XsDiyKyqeMFYWBiLcl
ph74Jrt4VCXct/KjKIJkt+SzRM4metbAwIYs5j2NJRUrVWtyGTqVuKPpmC/ktQx2LhucYN2hwZ8J
wnevMhAkrIzYnDD7LB2ZTJIHgvWQTIRU0JBPdtMmezNizhr7MofNIg7BDxmdaVvZPzjITTmchyLk
wg6l4VcNEQM7rfUrELChP47yvvKsv9kfVL126uhuL3xV5K/J5yqGB6AiSdfW4iAN85H4wpPMjrGu
yTS0u648Sj4q/6sGfqr1R/TzEWMSYze/i83jJB09MZS/CxYGmkU82Mw9G93nellN8XQsLXtqiDm3
GRFNh/arbsV9htr0JcHBSBe4JwTz0Co49+jRGOh19rXmukH6uCu4aHouGqtwbcnqr+vXwgJxgSTF
lbpeLEKGstZ0RYtKDaSwvhNhW6MOyQh4s/IIKd+AZeFnEnGAOZmwnKp3PIs0hmwA4UXh5sjO0zDR
keuhCk+oolyJnmJiwfMdpt6aCVO942C9UnwwRVk6hiEsX1IyjWnTtt4XN+skfA7c5g2YyOawl+x7
KqThoK9huT5xtnI/r8i5tBItaKYkNEuWEKm1bz8FwH3lAYc9v3vHeXeucz482MRWhu3U7jfjgcxB
6w0ZNcMG1P7RYWBUZooPERaUNjwlo3p59O+Z7oDfwHUgbo6IfFQXAnJAlHcjIv2TUoFIhm+ib8hz
ctnJzyPTUHn2i67wJVqj6btB2wgxv2UYAzlfMFkbhaNo+WtJ/pXlEp+gMHAwnqz0ysquD4xrhxZ4
IaXPkPBzOMlLkwPynaOdRhMUCG3rBwxnIB6Q4ZycepV8oLDwkwp5v3ZK8QeO8IwtaliCLWGfkVpE
cfudfMCIkkfzRYYsymRdYh5fQIvlEX9hqsroJDubNSIx9Shw5ZsSp3ebHgsqYO6RbZy8FFX7DBxT
yaQ9ZFm3kzR7wxOdfmKi5dt4fZz7EQHVipvLaNoEOGkKsl9gbrbIVgI2qUs1F+W/pE+rp3YXJaZX
k7CFP7ZtdsZU34byNijdU5t0F8b1MXJbshKcRJ8PrWZr9O1gA47pFmap8QS57xadKNeh78VohCwk
1MJdzx/FkWvN4MxpGiTeShoGwPxm+dib57bEZCKjdzCNKuj/NvhikxmlmMruRgR4M0BYiAdPBVGm
D18zMGHpqMKCTdh0WzP6ZCnlMWpckansVhlELJGf6M5470JTkI/ysNxKNb9X8/Yy/lgClk+KoTwi
FnbfbQSxtLv2p1gBnDHrw9hQQ4C1iXvKSSp02hdlsg7tys2xcGsmMy3h4v2r8mdS0G9r8IFyp4il
M81bW55LJLvCLQF3AP3yIAq/Wk+fAPdMAZud2j0Iru1l3vTXHp8fHjsObQme0bN2eESnaMuxfBrx
k5HIyjXWifHD7hA0F69yK8ncVTP6WyJwt4ohm7Iy32TZ0wj+wrabPO4gEdzMbGC1aqfN3nAwNXvf
TKFq4Q61Hq9sFhuAtET8a91B1Y8CmjxnIS31VMuFdeqBKUxF7jz8O+aymU5smW8aM6jjqHOWyXqE
CCKUJJUpCSC/WYKJQZ5XI4I4NvAC40nEu6J8ieKrHnkqYcDMcjTyaDTC2heqsbUg8zD5WsSX0mI5
PvyI2WeDASC9K+tnbb6iPnWq+D0xubvj4LFSUKmJpxg2afSswkl00UvGIARAgcg1lgdMmMHfUoRU
EDVA+KjfdYty3OoDSulwlO0EXMcsb5jcV6cDv8pJPVQP4VK/6UGVYSKyNINRbzpdtpFUQlpCgRm6
nu57gYYre8q7EjlOfai6YW+yeRwkGAmV5XFA+sm0WsEsJq+RUXGqj01+xWOeXwWCKFEp1a5SMw4V
5+dls55FbiBTZUITKjgOMALP8kFYmiNfxBcVRj5Nd8yl9WoQEuAiaaXVVox3SV34XrBYHrrtVAjE
eAmUqsDNY53mDCnxqnk4wdxYlrGv0QymgCoi4IN54aWyUu4mdmZGLNlW9YVBXMKOGHHVrktLyh8r
iEpE1iHthTWsRH8kdwxe9ybPBJcvaszsjxURfujZIT2LvcfqdjixycNqnieNdU+TdtKO6I3NI+Iu
Mc8ZQCHixZDpRc3acBju2zFcI1IHUjABW3+u0ntboz+Low1BgWSN+5Wd6crulNOqOSQiqoYGuoPM
q0Oq5Y8IqX+6vGlabewjiQri3/8JBhOkwXIN0VFKAyxXPlJpFY4VNde61s+VgTtERv+sRqcByGYM
H6SImKm0xWUc8PyJQtLv/70zDNy9iEgEcb9s/b7dhu5USVmH/+WUmefKuvZZOQc9w4F9GlkEkesV
D34PTa7dDXOfHmbLCM3i3TL/VO0QYbvtdKA/pi1ipeMajYZ9WRBYL5GWJKHxFTfB6YfM284AidhT
GTdSq+l7+dFKNWUqKPP1u0yyJwKVHMnknr1Uilcz66AzFgfsLhOmxe6mqtMFRs1XUX6XkfGpjvcR
SUrRid8wyn5E5kBG85qUywfSshiDxLMmSWgv/CGJ3gQIfnPXvYJKAIH4YDubmLCJJ2cNweZCYF3Y
Rj8JZecDr6JWgydeMXaAanENJyeYENcLmFi7YuwWSVRVnfFMcbBD9TpyLzBa4cUwqq9EbN/oepRt
Y+yoW3/zqP9NVjvPzJ9EEQe3mgCyx/LKSgiXcwQUJye4UsyEpzhJcWqzyJgha2ba9gw39bDAmFhz
GVGu8hV3GqKxWJzsfixfGVxLNOd6/BD/MUvAkSGBZGYpYuHrbxmuwUG4l03G0S1TCOZGxoLCWu/k
NiN+TqOL3gmTE2/zW/9I/pwGqpnKoFFQep61imiGdCoOK3eYAehMuI0xDmfLJOovmb0krbKDkPDu
X/aolDFBVWY6p3X8n7+TloljrIHq02fFbZ3hmwi4U0tcDhvuuE5FAP1XrvVyV4xMhlZLpU7SgJw9
/jSaVYfjn1glC+6hKkO1iVD2JtrzugzBKlH66Fqc7+r+Go2r3S7kqIssTokuWnepJSSBvkrsb4Z6
38q8rlh2d86/P6ZidKo0TpFtYIRuaua+lzrTi2nia0Gq9/KonLIlcxFoDCyxoho2ncpS5987AwGM
nbA3SwcaranZZ3qcYerh5fvvi/97p6ULDBJ1ylhekoZKKmuEy7Coe4dNWUWF2gLPfLzLLbeNQPf9
+7R/76xpcpolJRG0MKv9vw9tMcyyCf1W8fjQWinwq7UHNHy2MEU8vsH0uOcUYxr++6L/PiRaBmeT
KlEu8wn/3vVb5xBjLAZxTdc0WCOqNU3DR4UdMEw4Bes+rfbF4+eKAGYHBp2URLjM3kyjcg/NodpT
7yL/IMT+38eV//6lSXKuTwQjtAY+S4dq7+oPfoiUnFvRWMJ/X6HXKUWXUd8b/G6E+UZfA1Lf8P/+
1KRGBqBkRG7w+G7GJgDUWHnNSYZS7ctk5njQ+sT9942XjM1o3r2K5cKqG7UOAV0fVsuEdwNTp1+j
7LrWip/ytk2/vWrAJbX7/kPSlRdFHl/E5LvKLjwIbZza0VUQzVfg5NH8+qOll0m2WGMyRFjfNtbx
BuS5DujdYOrwLEEn7nU1tuyhhteicpGryqmMwJsJ5GBFrVM8Qj80J1fPSeppFJw07OhPiLhalef8
hVeLV89PVrMjqZn8bqBWj7VSwE80c0CrU5itx0ZKT5v2AWuI13Eg0lVRFLIEet2YQGxvw6c1fyf8
+PrLsqR2wbKzJfaVUi0THMAGM7tY04WzCcxg7nkJz+IXBRs3WYSjoALuqzUdm6pFkase27K/UsbE
rR6UswLd5BzHvz2etarZPD0h5BC7/cp/N+gm3fqlpylf/jsfmkvRWYcyu/4bj2nyPh3Yx/CASTGp
IPpTbVZnIPI0bb81Pawsan6vpf4gc3pkLfvRNtDgoCHyHZZLbSznjStqzYWnzOgdIe9PGmVbpLOq
Sn2hccz1PC2Zn1Y57rn+UAPqMO1mSBk/ACxjWGrwZuZkvFYqc7PvudGY22pe+j0f5XR+mfTibojy
rW+Fq1b72AKGVV9tYCtPYN69laGIGA3PgoX+XGh4rZEJhHkj6dDdRw941QgdayFh3KnTo0ZqVyIc
a1BWDX1D0X0m7Iw77G/jm/EyRx+y+Coizc45ypHzsWDhWnI43tAKwU4eqeQZhBUOefd1Pjmj9rk1
5TGqmLdLBMgU0TFqw75HkDPi5m3AxWyBhS+ypho121AvenfVyB/v8W1gtSgVh1SHSGOEwe9VYHeI
4odZ/zL8Nmi9GpJWVQIo+1uxasAwxUdukj3B6ce3h6PQBeXRHzswVx8dnrKNZpwkY68XJUdhEVQf
LeR6zdOWSz4/VtpbVNIklJIiPwNx6vkF+eqtBQ1oJYKeKwIvgTISXLruKkaJ9Dc7sL62gfhNzj41
Vtzl4JQ92MPeb2it0v6SRbHbjzgFu1MpxRcspIX1R9FdFXgBLSdT6Y2IAdb+aN9asAEvK/tiQcYp
Zv1hWTEWnNaql6Elayxrt8DOZGOwYl5qCYpOm7u0UHisF1l6ZbV1rkpflingnqhgrJcCrkIeC6F8
UVYa1Hw49hALjgvL7Vmswq557erivBtltmoviU6ALLLmUWEIVr33yx/4/ZH1V86O61vfhUZJYo1E
ioOzidk+ipHkl3DSO7QbU2CB6QOJPboKtz8YLWXWOKV4VRfwi6bbHiW0lgIihINI6PmYmbbez7aW
wSmSf3HNfjY8O9V60XReWRyuZm06+XHkUYfAhPJ/qjpX4b4KmhrYiOJEld2w38crzAx5b6ngUVPm
6xcmbLZGxo8CuSCHGlciCe8z21ZoVNLtOMbSgXPR0b87WA4VO1cx4jJmZdLYBuXgMPbPXbObeyIP
VfEyLskXpk+GnjxRrGHGjGEKSCJMYopYcP5xQuUVbdiHGvYFYqj8qZqqS29iBWTqsjFOiBmspRdB
ARvMdBBlMcPTeL5PRFITDg8j17Q59mCuCO0fC6fKnB0A5lGQFaTOmwICFohVHGFb7TWJ7BspAiVp
Jm0qxY+2uo30aY16HSZj9MSBGOiz9LJayWUWbpu+zyXplU4370224fKTqV37Esolmhoilw0NDoLh
xWVE27xwta7vSXIkjmW3No9cBL8R7nIBELMNBX261xVqDXQ8qgIBKeXeh80rui8NT383EZoIKUUz
AlNPQ1D8WfkkYzUsleW+/REekgx+cSsw4/qEl/Fa9YJjKsJOUNujgAnZtqIC+m7MZhJsA8lXCIQK
XmDFc1o2MEp27Skpn2qSVeF1CIJ4LucZdmy6xlexB70AINWA17ruSc7Nq85r4mNbfK2lthNTXhbp
QrWsPVsykX9I4AUK50jy83yXLK/CTInRTp8m01ua/OWRzZodUAHvpeItVNA00PnthZhIJtCLHUOt
BxhqevzZX2j9LETJYoFPzQxbSdjFj/8mS9iMv5aFCXM8JdFwFNFq11QY6Z1tQoLcOB/vE2twkeLU
QuRLSfxnZQkZ46pp6JYIxqg8lZ3WoklBW3KPRlzASZtKKLuBrdbR6ksIhVcm0fGw2ssQfuoaEWXS
x9gzB6JfKpCgNhOTofacLCPOAn657XUqj+0yMSxSD82MHiJ2MpbNqxbmnRGwYg/MxgpZ2kouZnon
nqgWGLnE0m4sfO2YlZdNdkQm141yyimUOBFX80ANHyiRX2hH03R1halZS7o7qIDuZxgnB8c+gRgU
QFgPFIjaaNdNWF+gX5ks7ZPmPWYqv4AiMqU7hpCN4elk/lU5E0frj7VkgaBmrCg9Df02uxrT5PB8
EXWXEOVQKt8BLw0P/dR0yNfkpLThCJ4P08puUr9Wuba7r8h4VlW87z9px6G5OusDTDXrjiw/wp+e
qzaMJtRxCkIwtiFiB30HEyiqQ+sHzxQiLcvp15ob75MSDnnltv05MrEBy5e1AWqwBo3yJbWmnfIM
jY6InqF8aCZo6+vHd+qr3ZKIO9iA5Lmh5QUeCPoEsgLZa/L4NyaZXhh8VjdXHaaz1IWKwYNDnyYj
Y1ltgXy+iA6xh/J+IHcBuIkaE6vBsBQ4AYmIOFk4RkkZwVmzvHH3jv+S+d1lvSMu8FI4V6VECB7G
x1Y5zgs1G3sS+jUydeBdV4dMRQHYnMRMJb3pTwJyZfzNlmf4bxMcvVp8seRXuT9Ka8aPpGISd5cv
g38+VO86H54PNaFo63WRdR5c28BuW126QQs27qOLJ20IOjldCeS1JeukNh1639vEqJv7bEVJS6ZO
RAxGvq1+IR8H09c580bpfVG+NWXYmdx/Z5mpa/29Su+d/BqNfyVGHbl13r56dHcqG18SRVlzygZC
5RoyFSnWOPRT06mld5EjuD7jma07Yo5p4DKE6Rip9Hn3eP7l+mvRPtv+KiJOmHFu6y+zyDfEfntb
CDI01M9COsq4d5VuOaHNZExJmSI7wN4i+v/l3cyhGdLFpp8FT/H0nn7C9/Xw3NgZG9FMOU/l6tba
3tQJArx2KUdw7pgyu8tk5u5DYcf6GX4IIWoMxihOa4VcAu4cIiJrM6UaV84l6qh4ACqZMva76Ybh
1LPqmEj1WLx0gD2oC8Br1Qty1+inqUq7tVgpSBtDjnyHMW9nlNj2pP42ULUKsE6qzCeAy7a4aeWm
t5jRIY6hcESJbSEqmrXO1TLZBZxlD3Fx6HuQAoe5wTqf0FDuJGL/0B9D7LX7irwtgsopEhH0SsxX
oV/mmM8HpB7bfO+7hRlcvEtkL9c/sgGSRZlxof1UquI8Pj9BiylvO8vaRjwZKMKBEi5L6TWAQZlO
prwVXHw9a2og3wOvOPz+c7uP+Eombyv2d1ViLXYscaUXCSr5CUI96n+MELJJyCsXSU4x2Lw0sRUI
uD7YRqbIOAbPhPbbrS4RoZmSBLICSwjhAfrPYbjMqYJ741mPR2ojUH4900cwMvBCVMaAZvYkpwje
Cduw2JbfM2O+mXIgbRSgCTjQZpczeBVGQmf8CSUCqgyV5SArhaQlKqx+MRqOb2pF1bgDho+xtmUg
TTGLOUjCMxwHkUpv3ziC/JUXb7TuXi8VyLP6ME0vNY6LCkF2MbyL88AmQGL97opDuZ95eS7TI1nv
WoJDLArNW5ejuaDV6ElnM2mtF99IxlBETC6I+MQ6sgsYOja+3Gd7+MErBovKvPS5CWfkP0ydWZOq
2rKFfxERgEjzCtiXfVfWi1GWSt9KI/z6+03Xuffc2G6XWioIk2xGjhzpmHSp/nkKBRrcHfPptPYP
SelWW8pNioSegfj/YmAgm6uuAOIGVK0xi1pdTsxkFdCMkrfhVH6vLTo2tI4JAjVFkykRBUY3xwSn
zNEqs0NNMbr3j7VyHCoILb3nYBY0cZazjGaDDviKnUaZZGTMkNor4ZtG+F95IETAnah+XiNvQeu0
TvkfSSUKQomWbxlLQ9jlSt5fXT0KJGU5rhDyg4LRoarTQ0S/oo5cOb0Gzp60goMLe2LUE1gLhyN8
QEe3X68+dDigNa0GJU3tHpVwerFU/b2mMYkeRM/RII4YM8lcM9K1VE4lFFE7M+HjQ3CEgcYmIoaG
6KKk0dtayryblR/eaFCGrBPl59KHPQb11eLY5eDpuaTabzhFtQULTXE8fywTgCqBI5OZF/QDXCD6
NxForQxrSV2bfHH3WukowsEnk74jWRklVKEawWQad2DFeo5odp5NFW1j0CtQY3fUoJ7URMysAP/d
jKPXdVQZk0b0QipuWGtjVXfz1vGKfRMCM5sFTEraUZttGzo6U7y4ujfRTdI2puUKWV7fQmGmJ1SK
N8arXNWyIzUoaEMlMI2VwbzF5A5ZOKrWTPpYvRmNUJIvkoLRDRwHJx9roe57dZ/DWBzkNr0OSj5E
aQIVfJQ3GaI3kqwHUzIgKCY3K6F4ghAIFLEsY/7vokyQKgYEUGOwVgaymsrxCj+RhI7BA6hpyyEt
pgy3U/JVGLot8vqlf0q4mroicQfM6QmKcwz3TM39OW0uZc+e717Rt6nRQ+mvqYKID/jVpZEmAYkE
pDyzJ8msZwHJPkQH/yVPkIS4arFb01MSe0P6S91ClIXNbJEzsaFOfYQXwSa5ooXkoBQPnKwj1llV
5nsEgfuEsSqvFG9gaPt2OHi7p2KklKjyfBHqFCMogoVDe0QNTYYYpUKJijYqdI8qpFIqFKe+WkKj
9qfLncG+prAFxeE9srIl7Zs6ajepA49aMp8yRgjpviFNKgGaO1K1HOCpgnJBA4h1GPo4aSgGgP1w
SbcAoi8ZvVc0ephZIN+si+E9fG2vUaUJSd+lZrSvKENk3UlGM3zAaI7oTUa7zkDxKh1c/jCINx46
fmRkaTBYvbuDHAyn8JP7WKfC4ravYmMqTvpK9gilJNCZYGEXsjLLHz302ZD/UwhPIShrUlDDUmYF
yie1j9pfk9AL4IWku1JJka7ONCeAqShHKQQ0KqHegFk5KUyDUkOIqn3FxdwIwx8UFcmxMFM1jIVW
3H0efe7MRkLaKYEBRTa6AEFCoVhuyfNSCcqm4Oe94W4VfSEvlbeHzoknMV7E0zvn8/Tzh4YFwhB0
tD0Tr1xIbRQTPSZeNivo8fNlzn+YStFcHfTyMaCLgppAcXj1ij7q6ko5Son0hvSXqDMmDSlHlbPj
GErpUQwhukyGRb6qkjAhwX3l7Ry0myLEQgV53cAwLpgHRcWNQWDqytfNF8Vaw1ZiGVVRK8jn6rvM
57K4a/A+sZ1jnbqBHkHf0jM0g9Fq0INcXMxRyExK8VAp88ZuEh0N5ZJBNol3LzzD6RC1DtN2PUj6
C2TzfN55crXJXrrudFx0jHsEoqkCqmZxJMECfcXIAgykDeV6EwiFptFhXzabz50iyXtYNz5KeP/7
kt6ykl4Zvz5Ob3KmH3SvajdlrLUbMzQirAsIrHhJVRs0hnKC7aBg6FAEKcr2ai9l+EZESabkGuk+
IDAdscRS+pD90zudKiKItyTrD12p01EtQGHooXz481Auk3huOJ/HMNHS+efRVT95YVfOTCWSe64Q
ATxjbPhaFf2FlCbYz2uQc2NmxVBINYYMlACiZGK2nPGwMDQG3ane1EreIBbiLmtpav/soaqkq6bT
1bEs9jccMH6gU8vN529d81amLxgu2fnzgYLeaFenUmFfzYCoWmd2KMd09vljWuj8VL+CvqNI/VgS
eHMsQcmL3oPN58s/d5VAwz+PPBnSelXSjfDZpTikZ70iierDq1OnKsr0/7e7Xk+5SvPD6WdLn7t/
e8D8G5WGnoLxyuLN/++Yf97Uq6g6G/Eg/X/f9XljVJr3uoSpfY1y9vqzs7npnaOmMkb/3e6/3/Tf
581bO/coXCsavERtH1pjbg1UIR3pxq9yOCk1plNOM0YttdOCGhiJAtRPUmUTLGjC7fpaX5NftH9k
aSLXs1fqdKhZMhwvEB3CeTjXpW3ZzYx48gcBOSlmZYJswxLukead9MDNrkQyjLSDfTjJ0ykiEGoN
bZIMmtmltN5BDbXJadQ3jXkjBK7IfjNvisQV0AbTpKg9UAbPB9QhaXdnIoGrh673w3yyXjASDMWJ
PJokWbEOfHWDcgvl9srRTz6NfGhAdRhzqqAOGVcX0BflRDLEN8egd723mT3RbFDMweuUKj5tnNDJ
SqJb2AAelYJmyEhlildlg08olGhah9ocYiDQWbp7NHQYRiZ54w2FPropM/DpU3hOF0C6pFUkDtyQ
BaMzy6ATCQOO9EZlKzdxYZ+9n9fxukFLmwmJyJZ6mp1SFWqdBI3xzvVlQFlyAdJVG5RjsKsSW/qF
WP6CGTog5bH9c4fsvOWALoeQIhn3TX8PkDJv5qyQ51AKI7mAeftX0Db6B3TeDmg/YTIjWORsgKw5
zY+J03qTOh6rsFT174J6GAwfeD2iVwjl2LGJWKR6b1/zXqMnaW6VO32wS6Qxo1xCIK5+ZsnbUiFf
Q85m3ZScUcDNSYg+QHvOrDV64WVH3ZHddpgNH0GLxKaTxMouvyUj+BRi0oICm4M3IwYlUyObFu+x
FUxfPo2WUybLM6jTpPxTOgb5wsHo7UgZi5MRgn3TAzv3wlWvHCnc0bHREOMyjp0/hcyHo83QLbKv
EHMuVtT02swkZRRbB82bptJiyLgPY8SDXFsbbbl+wfiI4WpRW1eQFiGbGhmCKEW3YCjRaYIqLYZ+
obX8AguKKfFFumYYSy+Rk9ASPA2yVQ0VyVoPjNmQAeZw/nzfReaIspwGMb2z6XC+RnuJ/kzQE4F/
2H5j+xiEJw2HAf0/NA2gm0udyBmukSKmm9kExEaHARlGvooz+GxhjGa2+UMERQJfczR/iidb6BK6
KyaSYge/vWWzjdp3eMaEQfL6Ao6n4fIWJEFUwiefTjIX4TKq0iqlHRYfU1AFvkAHrWLTL0WTJbCO
lyB2AytxhPTIVRRfHHaHdsGAvqqOHhtby52ML70yUAPkc+rR3cTGGK/Q0ZXivq/zLD/pCWMBFjpd
pqs4xviILXHwAF6Kbi0xMBGQnFRHtKXQejCRyzF7yN6GMfERXcQTvgl2NGAOkZjEpAICfjgcyFi9
3X+3nrEqkDMr6gzgRyNY6NRq/QRa1cR7jc1oXtNiQPsCxBDdFsrqjvESAigpChve5KXO+WNtUv0Y
+f6opHwSzjx1C0wUQ32QNgP1K9AXiNo0w79IvfT+Lo/HfAmno/Q5UpRURmxHUOH7qcnu9zM1he+K
1hPEV0dkSxGHcqSj1WERJ4wUE2HbLyZtW+YSAbTmvWLce/AEDKNf/LMmFNg8kEqpKWSr4XVZ9qtO
X5QSUg4ky/PGd03fYXSJgZ4EdHIUtUmgmHjKdWtMy261lF87xgH23WqYH8LBF3XkYTU3OKD+kjrp
C60if9LVX2AHjCNiXiYvkkcrTEJ9QW7FvTC1CRnWGXnocAg2JIiGUrAZQBT3xxD+8nDSZS51T/wr
w37MkOTLTnU4xjbjvVqCbfiH0P0g8blG6GpXR87cjnvDftPTDTE1mCgIFmpuNUR016H9g4STmUge
MvtPCHj0b/wN//SnArJC7//V7pNxRxLaTKqGHjeHnaQ4okU0Hk5aEvd0kg5HPjU0TvBvvZIfyC9Q
Oi59kkocAu7UNhCNS2wYDRW95L0L6KcZI7zMu1qF7f0dbZlZUX0czSA8vJqlFG3bdoueEVQ03GHz
cgghKxoc7OKnR7dsl+eUoGyqgX5MLM3+iM1ZuKAH//JsmFPIhABmWx+3g1PXHlphM7sUlVDBc9lo
oIUwZQBmbCDEz+dfEJTbEWUthut0D+MW/cA35vvQOXng7aDgvZbtI4aGBoUZVThmE71gNeAEz6Ao
mUfuRI0agpmd/Bi3FlpkKjbHva6RnjgNNQD2GI0vSBcU0jKGpjdOIDvgcuHAlXXb7EkykHBG8hSC
4lhnfGk1hRrGSqn1sZiwUI1JvGmTfN9R/AipakLkpAmC8syDmRew1SLBGJ553cRsUOYZ6eUPLYgm
fF9lcX1P+uESYVdq3xIAY+9GyO0inXaTj+pDZvAdp4yO5Ut575mVWYJsOy+muZBGIYPFNg/dsUHa
WYWzQjsepE0kIGnxQ9xiAl7h6ZthvNTDBTp2sNCb3n3ncw3b/56r0tSIto16rNtt581NsJtwrTUj
r5uniIt70xeRBd3xJvNVRoR0jGig6Qf1mpL+gJf9tpBioz8fXSE3keyQORY4ClqqNJTlRjkjU5g1
Kds6QYLOsseruyyZ6HG9MD7kSm7N+iFfkRFmsbNlFE36YFywaXmXD45KvE3e20F5jmF7NSMRlbVT
WVspiI+yZORwMRC/CtLwiKFUDD5DORQWXThG1ckYTrgJ7iYxEKLy1YKZVkS1Vjp7w74Hl2FDNQPL
JwieMQDQg3cauVC7/Nx9w9xdNMy8yqZEhZwMghNOBqzQErIWI/x40rb0to1TjW63se7NfW3KLlAU
G9xeR845t0qizXbCyuqO4r9yX+5FMYCYhrWXOUy6LKKRSSYiwrsJhzx/OSlwNipUMn3eaHc6tLzA
GrsOicUc6IORyZgGxPnET6WsxXirYTCmu1xMyNE30tXhIIUqeifz+LX33tt39zXjrSS/xIUMJePw
EMRG0aaXFlk7VcwtP5ldiZiVIzkDxWG1cEAYo+gNYe04CFJyvhDnKpsxa5bpLe8bO1B2XxwWazBl
ZTX1qokOzJWw+l3gzwOiRZQ9k2WNgAQlJmnBe4J2Sd8pc1WoKV6bqU6cUa+MGm7khvPHaArd+Erj
LZGHb26VfpczDahZ8qJerWVpGnf07E29dhpLC+rELNsBIuwasYUbHQGJ2KMqn3OftTO0RpBE5tT6
9FeGroXYn+bymdZBY/JFWS5c+Nm0BZxlkH1A3/PulR8t5h0DiWqrergx6ws1WN5TIWqI3HkMq3LF
ULias8LcI4aXDCkdO1rlNremsotl9IMdqckl1BHWZSgD8MEU1i8UIHl3HU7gvMhgsnQ6tI7IEOop
IRvhK0h1CIAFyy5c5CmdaCLiheZYUVilyxZAHwn23uUXw0/THeA3VmbTUUNbRi2F0DngTYh0A1c0
MTfUGE4W/uWO1OaQeE6DeOlG8Pdl0DAm7hAUwl9xk2gUReIYcS1yRcYkD7AH89GOr2Iq138uT+QS
sJp0bbIkOK7RyGPwiEQsNsF6qRgHagIMn9FWqkHny0y50nDnAKUymTLP4IQ64D/kANkfgTidDyYI
Jr3uugsLp66x/cBpjlmPAs0lbUqvAA6umR4lCxD2S6I41oKpLCvlNwPmTmaIZNSf4BW6EMf8fevP
6TqbW+N2haTGppn5F/1pfBuEhzBC6BhGbv29wP/R3IeCMlw2PCLNg7xBKzisCB5QKLXjCz10p/KC
N4L2WFZOQIOk4QAW9yEdCyOfYhyn9ojxVvAQFUbMvuZ2fONc5iEk/SkZB/lNK2S/RxmqUKkwgfyp
QsYECm4zZdCVwVhGdcq914w6cGeDIG50ZTArHZmdS+AOu5VExfqNfQfpTr0cGQwvYcw7gSfq/THB
lBMwPyCzX3/Dn24NKyYd2mjiUNG01UP4hMjA595b5Yd2/PNghzIVc0/SW3rj0RtkIxuTOJEVINbA
ycE8c6uHYDDQCJzSctV6REKRAvMF7osm845aKnjUSFcdbvk0lCH2uG8iFQ4/AQ8SMXCQLDoF4D3Y
5t28hxUhrz1clQta8FLk28XThlNP4wWtbrLDDvTA0DRQSIQstrc0VtKIGu6UZO8WPVh4ng6dhqq9
EzCWgmulsIHrrhffJUrhiioenAJ8OF6C01FnNCgT1KDW5YDAo/zPIRQpL34ES1dHoxR3eUY27gdO
fQcxqRAOuYeE+xYOH60VveCitdVHDDUIzM8jaHRyStM0hJEqpwDFbqo6IhxBpJUbrX2M1Cxs0p4e
er9Kiujw1Dhz9XMbnqMtaWz9SLYygQxfxyGhweahnMN9f4atEmyLh5iImNvekWom/Pv8zBPYvfQu
kbYJc8DapnTWCtPw7/XrHULAnEtYjFOEmss7iWrE4agfNEtOy71wg29HaCh4DrvtO5pzncsnyMHI
BaX04D+bL3/zOlHkoxQcJqL62yYuOUNJjqWhjwmLmAwYeMeNaVVdSX9IDmrIJiHtq9relHxq4hO4
ASa0NuZB2jEsfcHao7CYfJNc5xDpmb7DTIMITqLtP4fLdNpeGrRTXnYJIRjQgljucj2EN/3O2mBZ
6vf41l26i343D5hC8vmQ5/odRg+ymIcYvCAOHSIMtEILunGIhdhhUIs3KRUdLCMMCduF9tgjaRqP
OsVmOLwMou25XxXaj4o9/NHWAJNrCOZk2r57BZ2gyA8diIJQRmnV9nW7f470PxgkSxC42Xsur9X1
e+t90ZV1ZrPQfl4Xps5uuNj8Z7uhvWsGlHGWN+VC2cXn+CYxqWRglwvAEIlVTiDaChvIL4QKgzfg
z3f13u+S7+EP2AMgHs1bjKNH4zeGfkChwU6fKuMkbOPH+AGgYOq9EnNF2sZSYUeu03Qqz7SDeRju
8kUzNWfSqrxZK3PTTGfRwxRNuMmD4CB6WKvgqNHeeg4ezZnoijYmcQnRryLsOHHvsTk3Z3MjraSd
OWO22sRalWd0hoj+QZzpL4RohK+iclWe+dMteJT035U3/cLQ4mV+M1YDGIwALeJ0cUbbFO+BwAzL
xikqRlrbGLOWjOVFOirOHVJjbcqIevEKABksUay+iBGRlMPkhy4TC/gI76wHsLZnjE/OMUIkPBQk
YXyAhWAOmpGiMwlxMhxSN5vS60tw2WsUGMcJfaQoiRtfOep9oq3R5QRwy8+cBThYmCvMNbpC/CKc
P+ZXtIkhvAJfxc3xyh80hOlwzBwS7hZZRq4vLIVJ+zRXtLAYcNkmA9ecmEtjbxpUVkdUTzKq9pw4
2sZY4ynuBuPiwFxAq5Rb9iTNr0dwGgAyyN8Tk84KR2cCcodgLV0TLviD4EB8A08AVFBZzp6kuHxN
Dj+Q2nLnJKyE/fVX/nlxcmrUD8dmSsoCsGjrx359PTKAkQQaNlj0RAj8341nJS31+hKK6yj+4nuB
MBL0f5h2DNVR5NAda48tnppvdk9B/ABPSRuP71DD6r+VvxStOQbNGWIvgUhAJf4BFzwGJQkZScPr
PvCe2zDGm0HEv91TkOFYv9+vU1c4ij+C8GQ+8025IRvEcr5+MMKUPbeYsI8FsZubSDhBgSgK08UN
NpfY6oXlJhQanRznSroMNf6GzH9AllchC2bjS8/YIAt/9uBptGRhpk4RIoDuculhQHEzzIdjYVro
pOUCHcMxy8CBlUAEWX3EJAGcc2oHSC+IzhVQMQAzeGJcpfgm3CItWSzW7o5By4dUcJ3Kx1OgguGI
x5TbcIyIKSHRg/7Er2gnYCAriJphI12Oxeru7QafiRd9l+JVgEfejHvnMTvBqg4YCT6EjOOQL2WE
iLfwNoB4LjvYS4oik2hpXt40qtvvqbXC8F9n5ua96JnpOFh0R+tsnK0bjgtrX66LrXWmJ2wtk1u0
y3Kf74fnZEtW3B5fy2AUzElLxu8ptmGHXvISiuUqP3tL+TJY5YYtnZTdBz3td+0FUzfYKbtyej2I
khBe/CZfKLyuvGNw9JsxSCwRHpZDxLVEqPhnKkOJhvVJjpQKJq9jf8b7kqHjhvFz+CmSJOyOv38v
mhuhbXUWpxEjZo30jTbD/IMzQyAhi4WiSOcEiQ7oOWdg9O5cDEZ45rC8wTQlEU7gRogcsLYRU17C
kV+Q11LyH/MUdJiJUzzlPdzHN/Gfiaw5rLOKsQGU+kaQHOjMjvMRL3JDDJ4IjdAIi0Zwwh7AcuKr
/r3IXwmheEzIZEE3EnwAtyepBfCumTprt8yawJgwzxnP1gr0JD+zqDVMJY1RMRE8wxdv3AGwsITB
WKRRdcbAcgjEAbyZmwQLLDB7fCuHqydKx/JwxG7FUjn3N6Kcz1VTMAmZty7NDcgtX4gxMzfaRfAL
jtUCe42JG3r29X69k00QquGSDNQ3r06aucJKXwDH8ZMRhC74eANChbFpzf10UZRTnFBGTBw7rYb0
iuP/QsVBR6sFGu+A0ECnbEZlGaVt/uW/wUHamntr6Z9QLAhewN5fVuMWf6+L9MvSx25TBhBruXQa
ri4DBQVCGfbQvHOxc42zm/qFo8FlLdyWRhnc9seYBe8nmA+n2Zx1Ld1aAJ5PwKY+tGPKz1zUK6iH
7W9zMOeDcbErD+Wm3dXbbA77rcBOd498Hc2LSTAvjrg7vvXKQZoFS6QuV6wn9WARmLc2ADXd0gQu
gGQimiB2JwMT9HmLUQuUs0Et+2mUra3ruTAZjOVmgq0cEi2BCis2h6oD5M1sA2oDlQ2FDlP33U1b
BjI0bofaPBB9POH6t5BC9kYDoSDL8EK3LGmTZ96L44OmhlP8Plumq5zGA1hFpywec8TZTPOkxMB5
4KGBD/gy98rW1vaEHkiVortCsWJDORs4EJYnXgl5M3INjjUEJFqZWbGYlSuifO5AZRTkPE+QdYOf
OcYNG5awR/S4DFaDVXyrUcHEAQdrUhW/QgfYIUdl9fgDtCoQsZt60pSGS1xs9p7jMZmhJEVLZcCf
ZuA6RK/cSPh8BHbTGefZW2aaKNAQ9RDicc1xAXHPUuTaonZAzEA4yMXO1Swz7SylocLBCvE4X3hL
78g1BB2FQKo8V4v8Rhxz/BfeHN9ncgAyYNIAclDue64P/PSnYlQssT1LpOim9QRssNrjcoDMjtY4
H+Nsp80BeiO3zIK75F6fr1U1yzfv2Ws3/LIW7/31hF9zgzlK66ik3MgbmH/DdxXzZm3+BgskrWcI
XJ/yzRWF3oxPyyN6nR2YPFdm2DHqewr4PBLSKYCQnWaXkWORgjz4uhrzCLaF//qJ14NFe8zXTLo5
puvoJ973UwbjbLPfYDeAYorQAdwsnrx+kUnEn4Llo1hTqQjW2Mp38kszAvUNIveclKgb14bbhtD+
HRiE3HSfBAoPwzGGJyccestXPAd//DOkfkD1JBnxvihbXLfhIW1s+Vn8UpknW762rsy8XWoaY/gw
fAvVsYK8wH1bE2hH2SreyKfqQDoRkrZ85ffXy05Jg3lCvoDCaACiLV6xmH9QIvoFax+yATxCUUyk
whhfUGefahSw32S9yJmTRzkkHT2/JKBA4xaMsKM2Z8G35zzbvAjenh+kb6ogX1DutxXuTRy14Ae3
gp1szv1CHNPohySPfBFEWXfAchuEwHqkqEaMPH2r4OCj4S1dV0DTDKvZ10v0LCjok86bIuNXHx1n
hGL5WoQmRFZ4JDQARAQSPPDA2TKYD86csVWxSg/eLlgRzTWIa1qo9gtNJWIqa5+cBn+cHI4lg9Zn
6SHeKF/tiiMSMdEeZ8aBaGBsOMZYIRszUSO037PqwKChJ4ckvdraM3rZ/uVKnevAEOiOcdJojAQO
L0iYjHt7iu/FqjnoJ8DwdbpmVDoA5fucHMtzeVY3H3d3FpmUthnugqO1K29MZ8fhLoLl1aXe40Jl
OPMfl+ZNZKKgyQrSvcLjkBtwDy5EYo0n6kkR/tlP7skesgdmGveUQCv5RG/AGzg3g0TQzskMCLT/
gQJct9oFTSAhP3IOWexYnGm0GIz1ubQ2twiuBraxL7+jDsFcG44SXBSf45gSgznVRVuaR+0nAgFh
9vXTO9G0TMENscnmOzqVlBT/vF9zm0MaQwXFJoXlvn2OvZ2/SQ+Qc1fvLw5md7K+qxnDZ7lmm1l6
ae7VXSxHPAxenmbzHnA/mRrj99cQHizOLREVE1baujh1nagohlDnvq/L4Tp50tFG5Y8QmiKkvvRO
+Z8Cn1OaQMcrYrf8C57VXztnMtnKnCSr9mTO0ZYbF/PhIt9nW6uy071xxiYIIVzmPb7Qv6ZJ3q2P
8Rq9rrG0UyWbq4FjuQkmw1W/IxfiFsLjt+uLf2vJj/Opt7wCk6BQPK8nKfYMQS4WGWNWuRnfYrlJ
3+jQfWfUSk7918shr5zykTM0LRFm6LPhirCISACzTLBDLMOtouCETBBl9EvkDFfXQ7lgisrG/JJ+
tQOh7IvGY90RX1GJ4IXQgzSJ64JVhZHuyQKHwmEAUnhLBJVWphi1QabHR3VCfhpNHCY3fZt7c29s
u+/cdEICWE7vQDyoDJd5N+mJsbZb6Qe/qHGiaaZ5kh+HzxQ3zZC5P+No/epf/llk4dD3R+1m+LLV
O5u6pechoalK+93OWhExb64zeBD7/kY1AdYDwRQP3hCSRTDAlU3UyuUtJpLafAg+OKkDGBaxSQHw
CLUcbI/2HXSHkdAIR9zIcjlk/17hr9zSc7mYeUvCPrVyif/4AMdPuMBP+Ig3k0h/U+HoNNANQmje
wbuvd46YdinPxD5HMhgBItIcS+2NZs6L6GYRLo3LEhyfa5IQkEtoQdPGJJkPz+1DYuuKzT24lHUb
LhgvOS4wTgkVCTScxb0CjFmRcMUXbLEHvXBgp5cCvQfqWD2SWPQP2Si+/HOEvEjd0CspjtnhBVuO
hWbwKWMYwouGmwvYAjkvEhPYzn0N0DS4JaTD7ADuDNt5VqbJltkE5BnZD0aXGPI/xbjBYkAUZ53r
n+5ITrI2FtV6+NX+1Ftr0a3CP/OhHruf+K/ehn/vfbWvJ+Ual8hlUu59rqof60aBBESLe/mB2Ra/
2hO1OTw799ZNfrx59cZTknPppj4+CSaJJlGj/weyx4dB9gggeU17YOrVY8MwiA71jOFisCBGcPJx
vb2e+gMHscrFLSfxOOHJr6f88t6bp/A7/I7/9Ef4bf42G/Mhdrxb+d/mg1plCdLUUbiyvaHw/hQ4
CQNM1pXncM9Wec/Ht4if1T6Y9dBIlEEp9UAhAOB1GWxr9C6v8wp1ybIYUaUDvaT6gmGmYulLTk+9
Sqzm2/ucPRBj0uz4zIokCxIpENRKzjmnmesR7IzUBQSFSxVpBuZvkj0xF/GDS/Eij8mIuE75CKuZ
V1iu/+BFgctSdGAF89WsVb6RXIcPiIyHzJQrCMKuLCBJFjPbSG9sIqPnooSFBIozigiLaQRp3JRe
A88FojYMBk3DZEBjV1zEBNsyK/TJv6+/GhlPVPvRCKXMJKLhFGEh1Qb70vfdX4pZ/7RdRpj4GO6x
A9fm9c2o0BlTs7YihS5tjzIjoUzArCWomuAwDmwZMm0sj4eODSeUaH/WC14QQ7zIJim5qHdCf7Ju
En2QJvBEIEtCaEReiKLrwn157lt3CdoBGYER31skxmb12FgOmMFiJ7j4z/7SzJS3Lo2Y7HLAXrdM
dnGCUtzzCtkBv2lA6E5A/6yuI0C8GAYIFBKIC0zxFNLaNJrQOStAQIYLDbbDbXwKT/RVbrW9AB49
PBHBHMvnB2kjeZ9OqRN8IYy14KQDpsdnY2XOjJVIoZOjD19GgFWskoWCuUjXOQsux/MOwQhYfDdj
gWzllMa2UYL0TT1JtijJMN2R+j/hUPKD3jK4gr8WsGAARICF2uBtDrRc3j+AgH4Q/uB1kWcFc5Jt
dW8HGAla7Zb8BNDKEakQmK8OtwYMqSCb5ldhyl/f1lLfk99wQttvc63MrS0NuzN/Ud+j73pDz+T7
p17Xe48Cy15nlmFH6F3YyuO1T7dXQPBH89DP6bY5IgT02nPX+jYttkfznG/Trb5IUOCzxYNsbI7r
2dD5LTb+tPlNV/VXNuufJiUni6XnRA1Vf8eMHfxNgqgGvTDPgkoKtCImNj/Lp/VTfHu0gaCUTawF
Qweta5TaAeGIpUlH2X7s8AYEu+hd7reA3iyz946FhlPS8ZtAsrvs+CbzIXmfBnPqa6Nsnkzb1Wtb
zEX1XrpRhKDOwM2iOByIlJ8MNTkyYMGhygqqj3cFNKCfz/jw6VIgynySAz68APBEpYY8Cn/L5Yvv
lT+u2EQNilq6MCW0OGFcUB0YAT7A3gBVAwtoNbc8815cNQU0MA+EW8AEqLYBq5CqU60CnjJSKowC
OVfpx8o/XbEkD8wqHtC0jPqU8/ozsLb45Lv1S2QCfgs7kesqDR2uv+sA4jxlTbGb2BeFuAYrw2AF
7BGQF5PUgSNe4G4j0lCFhlaGssDLL6Hcz5COJluN/THJayFRZIArhFcaKcW4n5SoXdOsQftKAxI5
jnB7EKZe4sIC+weK43UwOexMRfHhAcLBecEOgLIJBC8XiJJ6B4UQMPVN3Vzv2oXj8s4Rsv4cHSou
ZLwwx8k7OazMlABkIEb8VM+wq9x4JbyRoCor9R6e1bs46Zf3rr4AeZy6e3fHZCg//RbMzxflEOVH
PeiMU7PThbLKF+HNvBMXYzkJPcI9kzn+hl/qqPutT/JTf8Z38/Q+5Pfm8P6qf+m4gWcE4ZzIlNv1
SXrwi6zpV3+od/VOQsALKAndAUGMqXfmqf0pqbGtRR5rwAGL7epA/MvaJhj078Xv60RpB+q5Rfs7
aDJ4MZlIJhI+noLUIuZDBYi2/28U9kg+2xN/VTBun3CB3kkqpHSLkfOZT6pJWeBkK+9lm5hr0yFL
RYyeMAJk/5edbn/F7HRiaskl7VG+oml+IUJpf94fh9gf2h/0vOK/6l5tckrDqq2TaIrPlSKWJQEi
26H8RDRO9icGBVCoOgy/h9/8leOiPdk59Ymut/qEx8ab2aj57E7Z6n14H9ILO6v9ckdzJcFOLJ6z
ffMBgKQctFNLjENkzwY4JmSeVxH1MCuLZKylzFA6/UH99QGbgC5eyJ+5eYCIvM2BNQjREdpBOovE
NIGEYeeaM1TdNp769FHDwyKF5WiaLhS7mH4IkBwkFpAchgzXj2jdjAbMiJ7CwStSuKGQRxEMg6Vj
0xgkEhAlcYjdE4om39GOPzIiBIhesOMoP+A2MLBAVvBFO5JtEjdbNxz9R8aDxchpCqS/dmjNBO2n
qXLPsIhAlAWYVdvETvVn/oAagPq/npAGrbXxF+2KVb7pfvlF/Bb5hBbIyfpTn28Oj2pLfxxizivL
RbLIDwWqgP60r4obAtzadRQK+B9OGd3zyHvBEIbdMIZDp9SToIcKPypVV6eAwFEObJYgZ5WTyc9H
yUlj5aDOB7AIjxFdx28yObYAa4+0nwwaeIOmeDRygSF4Lz2EYATFL6t48M1s5JJzjlQV2F3tvF8j
6IYvwy0Ml3oFe1UNHAt97gSD6AYSFeCR2Y1QWoAWWJ+ilbQe/vEdg29R+lTFL2SD/ML2Gfwqf1RB
SOvJ7zlM0en6Q8KKvp44DQsO5dCYtDHiKqJAI2OSSIhhcvpkliOaZnjM+3jRi21tS5/cKf7yEAOG
pqqhQnYKD8Yfm4sPIclqsepOwAmbYtV/FTuBK9Ur7QQIsuRqNPhdqvjxr18EEzevVb1C93ot/PZw
Ue7Bubb9uboZnojisK+kKA094ij5VaIQFxIBUmIfOmDZwN8kM2DWQOQ587MAzRGbcIcRcigTrB1q
S1hqq6NjU9wXjQgbiRMJCgVUjhH/JDogtyUILlcGgXUryi9kLubFA3wZUomA5SQ/Xj/qkVDY/IXz
VxCMgQRxWgHA7yA/d67E6oBO7U4+seixLtzSTXpnxZvP6svbFdhDQK76pD3VZ3iw1tbeO1FWAySI
vwEIWpwCJpXiF5actJPCikRGgyaw61PhQ0lrpoE/kZYSHuOgMjK6if9m5girFP3AMT1ePa2tTKsC
qWduiD/WMsZnunyTj6hUOmbgBsJLnQzNnCZcplLJdoLdrtxh5aLKjPIzc7CCBgmTeQ8aipg+dK0M
qAhq5gRJRgMdCgJrzR5eEhnGJnKANELTJSy+hgeoQzKOHnnGAL4PM35wzxQe8OKhaJEzqf2IhNAt
W4g4EFxcJMDpYbMOC38ZLttFtA6ov1PnP8vn9GhdurOHUBt4KEA38xNuw0tGlM4v4eB49vDeUK7A
DwcI20GIER16dDEyAaMkXBYDR1r6i85MsNJ2Fg3ShJZ2cIvOQpn4f0g6syVFoSCIfhERCir6quwC
iru+GC4tKiqgIOjXzyknuqenV0Xg1q3KzMrqb0mzK5Gd8v49Qm/Wo+68V5A3iEi7BCaPDQ2WHb06
W4PfMZlRFpMh4yswkEeE9F2WTukoLgf3gowArwUHXfbAgHmlV5zO+srxS28Dkp7UqLmjMMvpN9fa
Ol2qoTLUpqymYTcoDmqE9b13m6mneEIsYFtonc4zQkF5YmFBXxIHeI93yvRNUcGwFmYc041H3oYa
xkIXnnQYZWIplG5Pps4OCKC02AHdAD1Jh/EZys3A+o5XdUU7QLsd4yATS0Zz4BuB7WqLjAlPiz4o
UNwdAPx1YeZhBQlixOJb/wtbu4pDfLJNpv741HjRXQpimdu3T6M8YvO7Hl5UtTq0nLZEIksVrf/S
78ZfNs034JEofv7S6CeCpZalYKV2pYI9rygikcQq+3Ku7JWllLi1FL2sOEpidEnUw/q+t0+Bkq/T
/I9SIO9QQeJOWZJKc4sIPg72/KsR7vPYiyPyTjC965R0dYkSb32e8sPLprm803bxClKgq94eUnGY
euCtxmfOC6J0yCwaxOavjbLEKWpYbt7T9/QVxdCe5DNv9zJMJyV7ChKrmXxsgY7Hw69LbhJlI+zg
QdPxyyYxvlnwk5skes2baDS1fZYMNHQzj9Fjio/4CwK2D/4OXoYzyAd9DrwOSMDnL98ABFC2VHJA
UQvIkooAzvPuFeAHEEDAuGhQzRfPfLMYHT2U9JsJaHBEmfWyk+F2IYi+VEGfICcthy+12057qCw/
AX+LqwSKwE3uVRMQvBCjA4nSu8fsHsYTbj/vMimBrxfAj7SGTdMFdHl1yvzLLg4xxGETBbDGsSZM
eYuHKh7t+YS3sO0XLrZbvrrrns7rDLTuenzRc7NrLOC1eDKdE4Vg02dDntwnnwXSyPHX53YavoFO
Eqc3zCykLvxLIq5rEmXTe5RvuHkibot9Mc1GyEjDrncelxxG4UsA1Q45B5f531WPY+0w8pRtE8T0
K3vf5wRanbA99Q7dKF9AQIDQ4wjBUrvv0l3voB/Y2dkprwCrsdMZ4NAjPAml5gxXEFN3UCJMQWCe
U3CfedvBHmdy4Xcuw7e79fAL9Qv/a53H11kS3nc3N/6Cl+IMCZbLh5vfDbJVa0NLL0mNukHIQH4T
n3DpJdOs8QIcEOpzqa3RyvWfGjCHcYf1pwHtikcAa3jQoOWFbodYwr127B0JosSxSu8n+4L0fd1m
3VF/rNkkeBRmpMX7OuuTJjBYWh6UX+KZHisOYDtn334ghIDKp0DfPFffURXxU4XBxuxp83hBj/bm
faAdA80GS550q4WFYdMgHeIjAWEb5KceQRFVCDA13AsZEzfIeaYdQIYnAr6dam6ErceVZj4nisWR
7nB72u+xalZ2BdrWBG8r503+5wbm8/umCYx8mybRheWSsEZ/ijaQ9f1t9B2yRprLnDWbB5fo6zDD
ag5bzLoSqE6+Aylmg7hyi5dBxfLjzUgjPIdt5ukOufWdPMLH33kAWF8YU/Z1KxsOmCXzXOce5vsG
ODmXPWcBlTaZjvwmi4sOVLDr7rgXbrEfStAUJLj3XwJ9UjjZUhnoE8qd5/CxpFN8ki1p0aUq+9VA
6vqxBE1C/Ob2QiDvOWAsBMY+kU/IaKiRnkssWAJwUVhzGIdwO37v07/3Po7wy/WgfKLmXltezKsF
CEkLABx5AozBK8/RIAB7G2jlRDshf4D2YXQbXYksscdZ3EBLWFfrEgmLdB0h4eZneQDMNryJUTn8
yI9BDrRlc/h1XvBNkBijV8D5I7w0/p4wRfIGj8RZhFniKuHQZcn30G1bUve34QKBGPl5xvmWgCdE
yIMzWAZEUkvCYcp5R6rBZ+LxCypAUAKadFKCpTZ88WwlDQw8L0HyYjLw3sPDKBIz9XTO6+I4RW5B
N85ccyqCV9NJvCb+60wVBOBscr1fHAGJKXSBBDad8JtyRYnphMDU0x254yqO8BMQKg3QDjOBMqH5
eahbOOD1GybkCXDy1hO6gQDvXJwv9y8yWlgs+neseChBTrf4fchRuXsSRz6+x/S+8T3Nf0/LqIw+
YCAMW1qVkZCxr/7X0CwhaFRqya335DPIWDaNt69Z2KGNG2abI3hDsf5/bsgOkuB08p6RReaTjNB4
GVbh1+3sqJ2nTAsbJsMOtAdP6HJUVVhztF9X3hA5OxqPhSyb5/yYjAIkjD/djsdQXqsyby7+VP42
krpAP2yjwk/CplX4HQiWrU1viyNygyfHols8KeZFmi9n9GbdLFiaEaNQ5b5LkHUiTmUbywPZxlhg
XjFlN+Hk5uxP1UZOQRnV02qyXVQT2WFw5jW/xtbe2r3V9ZiG5/F5LIlOT8oE6vUrlS91WO/QXlGr
q6d0dw+pDb3C7Qyo9HjNjUAuZQV+jmG3LfhfHrAMUmDB+/xH6ImoIpJlwVY7Ja5wb9DZw2tpDUq2
qJhBI1z3STLBZWPSXpFXNU7aCkSWS8555Ya4DIV+vTjpRN1RqucTPiCZ9imqLIzffEhk2T4wLJ6x
ozRX6eI8a67OM310X1DBZuWgEzU8nA95fa9Fya/GE3y5vN5Kamb1lExQjIHx8oPXggdjy0mRk0FM
LzgN8SQJW16T3QT+k8m4NBGyIzdO7MPUbfw6R3ybgcZRNa2omM7Ht8/FWpzXL8jAavfa8SRU2FTU
vAvwMW55Dzdf8AA8E5Vr8h3cdx2bHNPtTaUGvNNcxQ5FBkkdmCzqVSvKT+mJTBf3VS/elSd8Olbb
iAHhYb6A9qPDlNf7MUFS3PtEmLj7RAI9Zga8QU0ynBJMlBOhGxS94ALw6SoK9Bmld5MDR3vLolAF
Rul4BTrdD9e6uaog7tkym4eSm4COQ4YPsOn8Kl8+1quXqUy5iTnj6eK+oCruRKXU998DM7NGDXzQ
+myrIAdCUWYrxpPiCKFuLid22oRtFf5ix07KNtnYFLxUZIrgq4dOcPafq3ixnWcroIb02actCfcr
VIhePaq89kgfXXbbSPV+d0vv8Ji9fbKeCWc7fM40i+m8Qh6FDAMzIbO856iYJgREWRNsRAS2Bxua
tnz95XNtyHoZ6cRzzYFmmkMuoZhg7OBLpM28cTs396yvXxvUxUsHIKe8okgUZht+EiTQY88pRuyR
hMEe2dCLgFNOYu7bfAIgxsZb7bYnZYV9zem1s1on5cCNwHvH4wPTlgk/WBzsuBRwY8WM/8/QQUf1
V6GDxwBf0tH1Q0Z6KxCv3mprl9zKt9lj9tNt6CvypVXXw+lmkI2rUPMTNlPZKnEJlOPN52iSKNpZ
nlO2q1fwf2Ph9f5hYEQu9yBfbZm1WxNCyxCjKJOGEIexYOPW6cUT3XdkZqDY3ISn9uo263h3IgGh
kjvs7Up4h9valJvnqDcsplhtLSW//QQvNvtX9IZlK2DYyHIJ3KpZuIWbE3of42ImShaRLDStp3/f
sSx4mnynH7hrWZYsMpbJa/dhRQkx+PWx+MWJXt9LFs4zzCERELnLjvwYwXZX82JKuk3dOLutsyPS
ByEli3EZVZsLUEVwPeT8NZGSmxANj/O7tnQOxhupR1LuCRD0yybhS9nTHha7KUEImQ59HlzScGuf
x/ewvcqBTwUj2tGA/5Gj5uQA63Bi0gnI4u0IrRnmE80/ryQO96zGXMqIecLemEOnd9b3uaAYP0r4
J4ceJwHSRurgPxIR1BMIJ55DLXyQv8BvD3smUkwSndnZeC+JsSPkF5KQEFVFfiSljOQRkjfQeTCV
3Iscw5JcTvbwu6c52pCh35QiZUAcJnt4jMqAinOQiPjIvJh8dy5CJmb+8KhNaAKWB7qVgAfwSP5I
AZjga7PV8/WLO4df4ul4+qD8E5lKQprw+CFEnDx+98UTkdCYrC8kME0SCx6HZETqsDapndw3BQrS
hALk66bE/PfoPfqligZJDolLBWeK+CVg7ZLWSLIoXK1sJJfoQnL1der9bXoeoTQnPdm6NVzSPdiO
yd/OI8pLUaajXPyT79bD+/weQHaPOHlLkkgD7ok7oLnkJc8R7g0uJqIo0jIIFKR8Oa+QSLHX9iVn
gMp1+t5vx3Bek3ughHIB5B/21Gsupyu6F1T3wsUA+IyTP5AqHWsARB9AJLgJIixGa4pWkuqA5tuf
2oePiIiX8RzQC4IN9hMADPQfJhRwDSYAFcAVLipGJy70CwwcArbGuo16jt/h+20E8ZmTDauxsmsc
60gd3RZ60DgogXqoYJhmxaJlvXctqwK8Pxa7y7G7akApznTE3t1BqFH/oL+WiU3SnZC+kVkyV/sG
IHr4gm9Qgk3OE827M5vptkAqCPcG0QjDVn8YuEqjDqNp5cte8GYrAqBE4MWm9xmUB9yC0GDgFHvv
9cEAo/ygBd0zuIewPdA+WEaWGuYJyKJ1jBNEkJ9XECbVGrYUF/fzsnE8L5vf/pMNZ8Jv81NePnpd
ThEnhPTdkzu7DcmozsEqurskA8caPND1MIlYH7Qg7gvRgTXqfqHCxBn01hAnzlhKYCNBSyKdn7Dd
wKY/VcZ/4oWngVdDC838PRFT0BgARvQVYhdS9ztRZ7RhTGGmoOXgG/MVPBWQEAQfFkn0R/Xm1VgE
qYx7SelW4q+ghgOuYzxHKFvSK0ebHTHqx5MhwGG985F7AenuXEMP3ThC5HxGfEgPDReCh361HnKC
qLmpfmwuKlpasyCd4Gvhd2nK4rVOoaLaATNFVjz1Hu0yt1CDIomxhJTwzyN6pGNnkQylf/cTwizc
1m0/W3/CGiwFMOfzV86zaezhUjpFugOXpkvjJ0J4GkIvf9zGJJtfgqe2FPr2B498/hIyTdbouDYw
WggYdhJ+x991Buw4jPfPA5s6xurP1dndBpLpfk6U//TGkZMkIVt4h+AJzQL7Q8pFJCWMXkKyCZoA
Gk8mtPevEAIlCFuy643u7Az6gcGTC9CB6+wJcFuRU3MGrRZYhiSK+eQy7AHDVPb//LuMNGK3TvbN
nOVxEt4ABNhTGuS5pE40ky+6Nhm3extLaiuA99bLJwUZu9QYkj43AlJm6hrdqY9sQKGotg733ZV8
8kquWQkSSPzHBoLD5j2evH2BnnrWiyTkQTjp0iUqwuP4D7FPtkeKk+0vc9Tr9bIMgLOWyVDd3dZk
C282ROwBZt/Zi31EEprzsb0is626A3qh8M38n3S2VwAmfEoGySf5gv+vM0gM2iBAseme2kF6QJ4A
/V9pwtqRwyVdsXIgQWM8Lw/YPjAQl6MFI6hX0DVcJPIsUEmRwmFfCIY9BN8AA+F7GexDAeA4eLUF
tfwwbgF4DSyHDsEPTqq4v5p83tLF1gtqSCkGbQh5sSkV/RxQBSkjKS3XEv0nR8zV57WoJw62SVcU
h9xj96SR44dyonUDykDeCOgJAfU+gI7iL7Z9Gzw/SWF2qMcAL0DFBbSygN4GUHuOXh7SgPnQjQEI
u4rrX91PSVsPuKbp9BCCnUKm4+N5Q4U/wF2sU5s8WsIxAprIZGMQXghUFhbrmbGjGOViIIEc49Ac
8Yu8M/SS148lKg99q/pg23hHvtsDwPIP5C1zjOlVRecSPleXnVRQxUzzu6y5CiTusYZNIbMmvxYQ
r0EKU4sAtKAnuxF0aJkr3PMxm90nGYQoCe6J+SxwErRskRPC//3gZqoacnHOKiVBcoJf63SM4oZg
kSuESUOZ0YZrxOhiQKK35q3jKNRmDBTMrd7TSxt2U7fxu8AYD7u2x8tjxqOWGxrR8m4ygh4dimLh
MZJ8necTzzEzRY4AXkeb24dOK2nyKQ4P1rGUZG8SOeSVpJrvaW/5AujkgeeUxENSM5KfxkI5KBSX
Qjldj7fxeV2GIpv/hFJAq4vOQrReW09ZQbn+p5yr3eOYTkSbeluXExTVwy3dZt11gc5ToiObJLIg
dQ0x/lmjHmxJLx/SvxkdoEB3JM57aRYr9m82+xorHyBoYawEZxVoIA+VFfaXZmvxHMsyK8iX0/A6
zin6WE8EIJxDiFAPyLmS0oyMlO8RbVjhEjxI+SCG/6ujf3xl60TxR+lU7iANX8IS5guWF6sOrJNP
4Ai461kHdC9RjTbB3pANNCWyQRTSwNTkHOtyr2FBWz/xAoEzsm9XP6e/8eW1OGzUIF070aXhifVx
2VHdsrIrjHCFVqSmg0nk4bgxqBPLQcFSYnemZ3dF8E3RO/7ud5BFlpEsILEioqmagxoAOrIUgCB/
clh0rywS1kNKswXZMbgQP39wm10pXVFkI3IowBvJO2T866NpYEX7Zt6wZioquCWPTMnHr/CA8JQ8
EF8SPuDR1E283O5yBESIFl9S9dUECOThrGwKFMTjv/hDQXj/YAjRj0GENtmBv+eIIT95h4rj6Dji
90qZ3qnCuRbgyIvLROjjAsCXb/zg8euMy8a5v4TvlWp3N8id6CzDdxoR/rw4tEfdoBMRjlhTyY7o
XeMBJGV0G4m78KTxRF9Vi2yGJ9HqteuczsfNT5iAaJx6niKfbJ8/xQ2T2yUVcbwIGrigBwoW9cQH
rgg3EUGNXypUfqCitUDf0ONx75PHWID42/h25Ka/yofGgg+3I/Jh/kdV8FnUb24pnoU/4jmR5l/Z
oGJKEd15Ey0Y6+AB/I00ROi0xlpK+GuvmqPUok0hKIYqi+WxZ13M9AlgJ//akzjojNGveKmku5sv
9IcUxZ+gt/xpJN4ArSqgF8NoJ9mxhS4EQ1iqrtbiSsaA5D68roFfsrHgYVsvJqW4rhs7dsuZNDRA
NFi1q1uC8AnCCyFCYiCkcY52njJ8RA1l3wXUoQj8+qilF3iIUiahO//tubc1+9/scaR4lh0wkker
p5r/HKOKkIgAAKfursfeSmow5YCEAaaaJbeNuB/Yjsh/erK/YdTWuw3Y4AAxhLNnC8VXiP3kt3/S
n7/FymaiMphI2gNoFjJQBMDvcQ2/gEwd0bxDphCVPjt1oS7IlXhHxsokXzBJdPWP9e94EPKtL6SE
fJvDPBZjEYKUVOCCCX7CjOb+5kyah8qws3is1V0NepZZ79F5dT1w4ofnldBYL+iuuyOKVLCDsCI8
wnawc9TwNpwMQ6Yefv2tB4ez2Hq0IjmAmhMwR/T4Vdgyz0alK+tbkrjvXjlRr2FHN+kEK5akm7wT
Fsk+yDL5ePmDTUfppeHTAb2LWGV+2+LwPugUxrVti3aLXtQvCi0sQYRq552KhTD63fMB6ENgEXw9
+ilGMpX499ToiWnJppOxA7sqTiLIwpDqF8sMZdPXoKu+utptJJ78EI9dBAKKg04Mh6/t1fzSuRN7
zBDAKYLnwtEhA5ZkcgDc9f7+96ZJoDPAI+X6tK/KgMqJ71BU9cQyl7kB0jGr8oy6yY9gGDfNPb9G
V34bkS38Pc26EKHXhoEClgHWfKxVk/4MPq/SwX1znZL812S7eKLIoZOIYmGNuQQUyZLjuXTNBHUc
ztyUXtcBkm7AoAekppisuBcx+OEb9P6Ds2AmQ5UnKD6GpX8xj93cXzaIIqE8wSnImzMw9/Yy3bTR
UH/+Wn811VAp+l21lhIFcZ5aD+jkxzIvfhtYAcC+QrnS0S+FjMgeqFPkiqJCQBrL8WzFsONMI4/0
550hF7YulS7Ew9USKoGa2qSV0pH6WAANofqopD2hBLBZDvRlY353WLAgFZJAJ8PWn/pXoXSe0giX
QgEAk8D6wOkIz8ErgNYa3f8oaNM/Lr/wt7QTCmyBfQJELrrp/XuZ/70o2fMN7MKeE7Md44A0/f1x
+dcGSMjnWxeEGPeSJbNY99TTJiLXAgxw05lWq5xATjzcNVaoJq+7z6pkAUaPnYrUZ1fsknFndZ1k
u+5BiXpRPNOjJ8jZSYmy3QPNTjnoHp6LlwhBnycq1g4WUIfbohd1DslMf/Y7q3p3WWuLy1Eh6p9a
qxSq8XTd1Sf67xSkNATvXp9mtwFPy+83TxTMXbC68L3rnVoEiFkHlfEpGW8PHymx5c8CDp5KLKMP
mmQ5EdVxCk+IoHyllsxt7VMbYjnbpFa7nhAS6/MrCmb3vkpXF5Bgimae4PfHjDnOUAN8yMHFkA/P
AQpmmtRwA0BeTJbJV9gc0ShFqqvYSGsaZMEIPJg8su/MyjWT4xFR3tAKk3RvGtLGwKNReKerLyaV
lN7r/5U3D4qqEw0lTQMtnB8adEmiyqGZJtvDqI0pU/mc9/gvpgNXpTOOcvkXQNB7w5HyFWp3nLpY
OrrZLbCl7rd/vUvSo6GIY0dF4w9ClCtzZX76xisTMzDnJRaIJvE/MUcLK/ScukbtDajBEYCGlLTo
F79eEdLs33d49bwjE+cjElJeMYfN8eNv8KJXH6NkLw1VoPvegb3gc6KmlMLigFQPzc/jiM//rrvr
tkTcgIaB9qsunhsi3keyr85bO4yNJcrTNIUIEw3KAbsrWQld2jsFNc7/zl3Bh2n/YpnTq/RdAnr9
xBQ4cEQd9PmfUAXs/SyAe5GksZsD855KaPXGYnsS87Mu8n76EYaJd4l4KLBL6uh8Q5sBx4G+gtbB
UYdGcb/JxkGmDKz6Alb9BG0gTunYE+QZBvKLrEWCOf28mzNhRtt/l/U+CcC1wMMe0xtoW+zVe0J3
Mu+OWfxDni6JALSvU3qia4IR/6HEYMLKvpYFy8Jkcf96PargtTkfrgdO04fMEHjgduj9CCh03Ki5
GbIOCSedQJrV/fUClaRhXbpGDg3Q4Pnn2Nwgcq8ngt803MewdWyG5+X4vEcRf16Co5TrxhGQ57z8
Ts77J0k9IuBXvyKy+Vu/iYdLQZ+4wKKEDiBEwS2pwWHV7s6vodKX8vt/NV9IH1XN7ijUHSkDxwcx
CSXN2wZRCRg9xCdoYmZtF23AUYmGCR1qEMeghV9KdIzhEKzv5TQikZ2icUgxDACLHL8mVom4laAJ
8wZaAmQt9BOW5+SIVLHtXy5K5SCIPIg1GdwLUZ1s0+mEnrAd32vTIdU5NRZPivoXD9aac6EZp/oT
6dymAlD2JtsZLuRHAMDuEX8SegT2bcTwcNyTApkMwX1+nV5HiA2RssC5wp0yTYgGM6mohJAE1hnH
Q8gPGMNsKZtBb6JMknnyd/+DzuaxWuPHHkQR4Omxz5bqmmSArgrWE31ElFPqr5WIaoplB0LBQiSD
eO7JGoplgpvHecqDsVBANSfZfnu8LflFuj8aa9YuGQZLmXf+hu0JDTmoEdgRMeC5B6nbHlUE/TwL
vlpO12/NWjMVH5ObuPTwGBwWHUv/a7t4ni1pEcv2/Ajt86/Uuy1/5R2fA2d11jXtBhobWe3msOq0
C+7P0xjvkbt9t99LoNkpN3SQ/v0Y6/mXLZkkZfljSulqX0rzEPvZphT2oAKAFj4arAfWF+mOQV3i
/X4X2iTASA3S5Cu7FGlTBYzHi6Tu5Gbt7Qjj3PP/+zw4A4QvXjK/V+zBytgcSRzoCluzUPmapOCP
dGHOPgpw7sDgz+/kBhIIvn08JuAa7vw7W8Rd4GQydQDrZKPv0RmhzVpCbEQpGzCrFT0C4FFB8yXr
l73zp1tg842lYVTw6nuExh8qX19yW6MvgqEdsd2i06BNiKZJum+4wiDKpH9/EgNQdUtz5WUO+fAD
puXocb2i4YwICxiqhVym7uy6bM1uw2p9XspG05I2jfEDo5auux3TqRrBIECDIa8iwyn/pIMMLQHS
JzA5ChcVdkZed8rPWWNtObo9wk3MdyHRuBj5hhcLRRekiIse5A6vuU67FYAtijaFkNcQD8dnV76k
v+uv8Yf6iCuA1u03B55EhfdrVxwgiHy8Wk4IL5WUlrZQl12I25rbEZj3Mpfbm8fjhsWhak9iC1kh
bA8SMqi6bPxjmjs7Gm89fVlPa3wCVp2/evp1f9Dp7fiQX0GsXRzLSe615rBfS0oOXh7jCAnZz7Vw
Gu2h9MDQkekzi4x9IJuhj4d2Dgt0Cg1UHdCGS1EqvEfNWUWHFzfcKN4899xLdOzJ3cQxwjxcJeOm
U+NSi6JOfKeYrkcv2O/MaDhRbYppTaBG9E583Sj7DyeP9rkE2LBPQyKiHO49/oiOcAI9ZxoV4Iu+
uOtBWUrXOi8QnnfeCAqa+B6IxM5HKmrZUQliQrMSwMI3Gp22zylBn1faFcGVMzfnlmNvwmYKtFPk
L4hmAG7qYQrT1XXPlpSojIM34ZuY0iUyGqlCYw/JAKqVO9LFClGcjiJImleJbL9aUUonCiHo0Qta
D0GbRGR2YQdA9fGLgSC7XDFRFEm3oJw5jYw7n7PN4eOMpIv3TYKbs0BCBDxxK7rbWyP5I0LMheiR
pDgBt3qidKPcIpJKVH2CBGfu7deTS881kVwqTr47K6HU77t8If8ES44REIh4mA4G9iR9Jd3ATese
iuEVhCzqDVFxxE6NckX+/yC6YHLKT/cRhzjuIS8oeEYQY+rcr4+2hVcstw6KR1QzIqog9NJeSijh
7UvqIBodyn9SEhRXCC+b8IDMB8MlSzRB0mwlGi+BE2WDVgdCsGY8Uzzp2oW/tTscV+amvJ63//Yf
s/MY3jLseEKkFxSwKQjFHRQb2vUnepDue+luBphjm6Xyd0SzkbmFn7lyBp7+088XvVHHVkZNq/2T
lsg+lFKogsgjNGdWO+eUCbSoH+KJMqId2xZli1xNUcOI7uXp15YIaWug05+OAIEr6BlEAF/xCe9n
VbiArwgk6FBgNhlQbdoPBPw6geAAZ/MTvtM+8BUQK8AOID8YDIkgtzJyFsTd2z4ADXe0SrEvCNJ/
IcYZVO+H//EHvQPIDf8/f80FJMkC8YPofeR5eBKe+//H6sSTlfKtFwL+3yf8jEPk281D8/A6cTzg
crAXC316WdAf0d2IkO+9QscwfdMZ0YjOfiPKVsXheehsWpvtXJtmq+ZIm8p3kP3RerFpT5mFiQIw
Fy/q9ANGJljWc9WI3gd0Fs+e4LIg5XwfHB+Yji9B32LOGHwErX6nt0BpfPd94MvkxK+Ah/2XaPBJ
Cqa+eq7aHCKq59X70Ioaditq2UE3uuzoQ/9dhotgZZAMvETAkxOwFO8l+FisdRBh9zrLb8qskbue
qiRq9Qgb7ynNIC3rivKpgTkGOwCyHVE9qZHiaO7V7k6uAa6FTunV1ttA2wUt/GOf+7XxNpIFPtm8
0LOPrbkB12YkRsO4jJ8LnXrJrQzVwtPRio2uiV29Cf9ED/xnwNABW/E74Rd/+CCzE4tJjsY5QFbe
CvPhZf+ZlN7V55VNMIRAMBdH9B56FcWrxyfz1vi6JCelwfHrVDiTblSTbncf5NzV/bhBk20foTg7
h25eA33WCOtRZ6NN1aDEsIgaZfhydHxGxorLIKKRPsaO2S6sbaB6rD7yyCbIVxp2TjyoyyB55ztu
jhHkM6nkGpztpyUXcdMKmLROIjXOlzcbO6v+x7iFGS0o0dbKHHXcNr/2xdW89+I+PpNfDBUvd1NX
964TjPGNu/G0HzYSeCs33wZS4oi5v2bJSUqHjQkT9uzaahAXAJJI3IHEh6TOBkJzfp4PyyFGpPQ2
BtvJOUccz4TQnt8IP5E24g4uViougwN1852qkwt1W6hzcpKFdJwojsopTvc998IxaGblX8bZoh29
uT0jfOSGtBO2Q5pKBy+D2TemZmLg6d6Ni9Vz8326z4cd82mUpkSUhqeNek7T7fmo+1/7ymFC3qBj
4XTtpb5uMzbFbvhP7203HGUcj15LtP8wMMj4XeZjOSwKDJKZmmYo/suJLXxKOTENA48mv/Yys2Mo
g+uPv8dpY1BZnaZBN6DLAASDSTLWzbuama0YuoFNM4+ju93JI2g42PzRRVpBea9yBi30H2Eya3uY
6XN3xpbiv7FP9V9ec8TS9nojCDniEMSnXRMsmZYZfFkX6VA3uoNymNmYJpu33Vr3vubNfNpZkLAL
RyrtqMzoNK52Zpzdt9EaiMKoiTkK7SY+Y2IGD7talg6O4W68V4PWzaSZxMWw16UAEQV2dUIophti
pYbvxcfTph87HV5tzoMB6OHpUW+TcMN8zWKg5P0HV6Kc0brRp38s6DCJ2WFWjVmhzUHZTTlsM1sL
7Us8aSPvqrzU7Jo99+OoQyaXmjfktU4xOJsPm+vgtF0ciwlGUIQLbdSyvyTWF7bpYiSbtIZ0mxIO
06Vi2HGZlOPEUYpYheqPlwAw6L7XD+ACEjcwS3dbHeOp4iZWayknuO1q49zBVJ0WpxayOaztV0UL
JWfTwgA1ak8hIq6+yjLC3I+L0jCy2sCu1kmtxHoE5fA618bqpBFCrQRq9LYa/OqZcFFyR4SKr050
/2lpnLFLeAFNiJ1mH7m23Q7pOdVCrE2wc9LCwimGSij1GO20+OwhCre35iPoccmYTDe8+i0E75eQ
Tee1aB+0AzpteDymvyKJd79c0HzACXBiWxayMk9X9OWQIwGj9pvWWbxxIHUtJjjZWCAxwnnQPCpW
12y7BBf3xqm+W5xunpUuGX4t88UEL/Ohmlp2bp7dq49JIMLRD8sfn0KGE3iZwSV1Xs42bDM+akh3
rVGO3oTHLHjMb4EceIfA8EGK+LWE6uBRO/Z28zIxIEfymVmYYSVIT1EA2aiRTIWGyVliMyvg5/eJ
3/ugstOoxVdfrsaTmM3lou2IO0JzsQMPsVMz48HHlQX2GX4whGVhEhHc7qsf74l373XPaXAI20CZ
lqc4xOzK7ppysO1BPGCoaihRA/s/88JNwf5h5s6XW/s7fbLLFGRW2k/KpjnU1b+Sn7aPKQPC+vSS
Ef1KL3fO9qDnMgfUUBz5gyfaM5V7SZ/Cg7an7VF71AS4C4ggLGduw3JYOVevsDXz4/fstq1F9J6H
bD7sRopxs5nP6CBg7MiSMOIRvdMOuyGhvTSbIjgegECYNE4Nbm69+nisf/m5ndNeTe/SyyssWSIa
mlhlmYFLIU9uee0D5BT5oa9GraCKvmPFPwf6+BFkQUrTAoFwSEOZqdiMjfRqLz/U+gAtSHtTe52R
5tFRx6lWeJkvJ1nKzofrTA/oHO6crS/QR9tIclkN8SepLd1L1tO6LFvhNvw4DLY3sUAMU/fudth5
o6ZXQzT33wvdaxDUiU3ecwBPaSncR/HoYmQ2F5K7B2too6LvBI7KrfkMojhIT28yF0lolGHJFCi/
FdxoC9lGNNyh60ZwiBFGQl5cmd2IYDVt2JrLPIw+DlKWHELroHk1YUrONs6c3FeywEs25S7njaG6
ZkbbHZtoK+z59JadbZ2BIIPMBnaQhzAkktI6hayaDhqzGtAATgi42tXw7J29W3AL7pSWXAuWGuM8
RpDiQ6ghXh8YRv87SPy3p7pamBvYeVpvk2EOBmjjshlUI2baOU87GWXpQHGxkx4QVyJl+rutDDkF
H9YCjlbk2pcwDs8u42bHZ7viJBc2O40h2qpeBFgNCK152oCJkUHl6ON8f983JnciiU5e/RQ9iskQ
FSeev+HtGIrK8oaT/p/yXhadjQ68R+r62+tkbcPJ2rnfOtzdtvdyVc5CB+LEoPHe/dgad7k+Up/9
9qgV1aRksfM1Mg6xR/Nud65YL6cc6uOXo40v7C+f6Iw8eRuIXEZfJaHq6fzdzdem8ek+zJ0b5zIx
3raGyoqAwnoJaMdrjpsup4OLxEAA4j2+EZM32NsFXa5mJciXpRC4LzpRJyi9jkl7o5UNHqbiVb5i
q/3EeNg9t+3mzscmonF0LW9riygHx2BDUifF6s2akBDhw07ZzelbWyo0L7FILiBDI6zvMV90ZBd9
WvqUucq2OmhTVkmrC+NAXHWNs7FJ2QQuVxsPVycpR2Ui+z0TAhlCQKCNB1+z6T1P593LZyQhqQqR
0r0sC5y3gfyjNq4b0xdxRSEqMWTdTX3e3Jefu2RifQYBmMQ4U7KIs0s6rkYS0wsLrp58tYkAns6T
ftugEdLAyWgAs8O4yqeF48IAMtMQ8JMx7gMyXKc3K3FDUaeay8AwLmLlNXhtKRknZ6FyMvZvzFzC
ngegbrJAWS/0Jpu401vUVWwm+LzYuv8ds1AtEXBLt4HUa9SMg4/Zsd9Yt6amTq59NjFRNBWhO2oU
hKrxJNNmtZBUngMs18OPXUUleU7DTolm+iw1GzbH49HE/LVqtviH9R2CQ9qATF9indk1YjaOs5EO
NIPRDwa9v8RuNmq8ZC8LPTfeK+IFnUxRi8qxNhj94jFux8fV1vminyKY3XC8Yb9gv3bO/tktOeKu
/fjV0njzTmUaITKdM4uQs8VskH6XQ+uy/PGUYCGfd60RjszT2FUYjGZ8JNEjgL+GLyyB97SCcg38
xuS2qiJVJ1zl2Nv4Gi5clUdTaJ/pMSETFdHyoTgeK5ak0RLv8HIXOTRk/XUsrSX1DCLc6NjVAKLZ
zAakdQM4G+Np6JQ10nHxcNGXKNyQKttQm6v0CBT+V7hCb+vmKqMXGhLudXZvoIFXSPHEGq0t2vrJ
ai5Gx+lYjPsg3g8kLpZOl5CmWDr599lvcls8GNKmDfRpw3tzrpvgi4p5GbRNfN0jLSqtTLZvVL80
D/MUbRoixBSAfKq2noYUAe1j0/1OkVxU3pXih32TM1n15zuwN/PiFiYGQqd/NJ1Zk6pos4V/ERGC
CHjLjHNR1uQNUVZZgIjKJOiv7yfd0dEnzre7d5XCO+SwcuVKZVYSVuNKidFvX3SqpSTI9LiSW18d
Vo0p2D/JzhJG/8+RSUKvhNEuJBabypePIEuQ6g5yofbdJschlL26cA4Zc3SHhPCg7xCmK15brksz
uwfMnv3nY0nmZmLhmNNo927vj9aNb9iUge3aYT4DQV4F9eprGvEPAZWbu5qtLscE2EbBeqE+75Sb
waM32E3Cxh84ChomHQlAPCsxphllQUbS1s1uhDHsGQHWKGhm4y0ZXhVCxOHg3AKk13lyiJkLQhuP
OdYKdwRFe5chiQsKkp2LPE+QUaNajN+PoeXr4W3JGOFync1S8sIurOYZ+60HYCigJOCOlPshpvHG
lTeOIG8FdTBxKPF56tPpkscS82DyMMq9Fo5i0k3TNeIqBKMlVC9WD/9O579SucmyA2maQl3L6R3s
ZqfP2m99dW28XMmWZU24zxisPmzmZMob4gMtVr8YXrvvkRIjCbQcipjhuArpyQDsZhEposFcpF1Z
BEhvJjJM3A8ZrzhFd6dglCAj3Rg4dHs8fGgtPmvFP7mduMg0zHW3cT+u9sfUEeXdi7MzeWSyGwJY
2GxYwP265K8S5h6hGag4yIXbyJtyGhiShSHkzTgbuHW3o2wYWU7v6IBZSJ7ynNDfOA3UPJ2Ud4Ki
5PRkORhD9wgjtcJVSj8RTYaeau9gJvNJ6CPbjKagQM7L2Tf3YkOsRwzXR8/UgZnJ14qRlDBjD27o
oC/p1x6zqPzGr9wDwhWE/fdZFqHz7lCQhEoD5wAAg7K83do/ilMGyGZ5Ww60j40OO0cSW+lbujvv
v99X+xUAliC74ot5HoqiODpZDHB8W3EKPmZ959snzxjywTIiwMZvMMkKq7On/3hJJdp+Kj+AA+Ev
kGRxxJfTMMKrAX64qVdAaNhTziJLGBEzMaGI38FoOQzkoxPu4Y9mgA0vzZ9GAIxyLOFnApOWzjph
JF230nim8U60C9BMoDiMZ/4i+aEBU/GYmhwhE2avd8BoM0kSEGLhsRjpTZdzFRwotfobCkqubGUZ
NnFlX32IwVAIR7ihLJhsa+4WeJmOtnkWXRfP+J2BBSfaUaRTDzUEbAAMNQ8k2bVcxSOMcI+gM9Sr
p951XofIVJKCyCYOuDSxkEhEu78QFkFaVRbhElBlwcMxg81BaorUE6VuUAbkJ7jkhB0OtXMiTqiy
NoyXCKdv/6KC8Hkle6Id1dZmhJnvWHT2Wdrupvb7yZlu0I1C+ET6+GqOmLhrOgrZRyRDfi8hlFJ3
WIg162flX7LUg4HcTloM6BXl7VRatPg4lzGjZCcqj155CnECBsjhlrl3fB/Snq3L5jnTlf4FiM65
fOBXzjwX2+hkr0d6fGjo4HqI1b59NTMlPIIXDLQ5XnbAw2w26RvpbTVXya0ZhxTRUu/pM+3lyHKb
n9ftnaEljGBDLqrg0XLNp0BExY8MjwE87HzpcdYd+p0jy2W1A6GSoViJO6fJl7tSPDNkTkZkciKM
hYVaGFPhoyGkfQS2EBUYpCuArKg0avS4sB0cO641aTcqD7gn4Af/ySmJ2rlJV26xpG2FCwog+NrJ
s0LxPzJVF14b7RboC8xOuC2Tn6GYAOvGb2ycLuuZhw3HkfXk4fRfyxXVUXJTyf68swQ4vadzdwSC
B+amhxBgHJ4mO4fsFp5YTgVjTzl1CnYLXWygwX8G4YHrhnKPAxpHqGIYnDM64fixiQ85jY5/aaKp
OP+mf6Rw6nffgDX0aV7X6BsDNJkOXAZHt6fO4cjeZA6Hw5UCAYE9v1Xan789RwelOufKsZCDwms4
aaBHI2Z1BAghcbV2nLs53Ggu6WNx2xa0ljK2nGiYUT5YNnqSpUDM5zEjELsC9Iu2Zx4kWwhehF0Z
h01xYDjIqeKw8SrACePoiZ0u2k8TcwnRZSlx8o3MWEzuQDYqx7TwdJ4McImudwdCc6jYUs05cylo
/uReUZ3mfaVhU25B4xHg4ikZTegBdD2tjbwoLRwB1o0XQGrIXh8gTMVQ5zmmI8cIRhgRxT4gnoXV
ElBBDLMOHDAQT0njrzQrYVif5zJ7/q1pV5xvLhl7K0tOUyzvmrF1MG04Q5QYJEbDR+x20Dbs/Sd0
Uq4+MTaXVyJwsVkiUAvpKpKf0EUWSbBSjcCW/DyckAZJ2IvfDyWbo0cZK3QJBo55HaorSO8ByhCc
vCfywZ+uc9O5eo8ZIS1vvJcGA2kpZuwqryerzw6yw7uOVTK8hPv+TDQlx/UR6scHaA6VFl5L/BIi
hPipBp12OLEcO1IZ8FZ4rcuLvYbCFsiRZ+qgO+WQ7JGqlbhzgj3AFkZILmCWkIxlZdATkBvq6jwW
FyMY7B+I/FHtwUvl9R8sGFqNz+8EXiclgQ1nf8qmFS/7f0dWnw1cXmwr/4jdPAUCZIov2W2JMZ12
jrw13n0LbMz9OJK1UblwRYVBc7Z7xLhw4BNyhavbYvJadyceacwJEpdVsenbwd78GHbvU263D7wQ
ldxgyseLVyXufrk5CI25ZmwBmBVOTAXWPhw+GtdYNy4sPDyUbMYht/dLec7HGoIDW90509BcFPYn
H4TLQtjDw3i7hf1CwdierV5/58zXtKUIhQ4Orw7FkGOK748JGm0KILZlb/BmPJJ4Js3Zy1d8vl/5
jOcX4CnExOd8PNkl/8v+yDoy3ARf8f5uyre26JHAjOZ0luAkEu7BEX46DZJXx6K50JiRLXO94JiC
tbFnhO4pobp8JiRWCqYULHe4EZr66FfDOl8c1BjnU68IKLXi3ohxoKfx3XJ+6fgFmTwFKDQRHNF5
RbWFZgVWho4SXCUVFRvWD0+p4McGolEJy4y3miXAT9osl+IVqNjT4RblhEHXMHcadmfKPeRwg646
ROyznhdZo/NK4CKmzrDLhewHDZw8H/dOe2KCsh6EKUStPJdzg3JCFj/mYUfOfg0mjJWKn6dEgj2x
gjB8ZQWc7Q6BImIcJaS6g8FGFeN5/EhQOKTsCOfAywGSL876EySQVAlevIuaKLZlLNuYufWcwX6s
jmJvqRTwNw/foA6yI5bi+kTIz/J6A/98PTzDVz0U7B2LnZc3vQTSx4hMA2VsuYgSlZUh3k/0ZOa4
OPsaMqzMQZeaNn2hkXAznR86NlwL7BI5KJvCGS/CZGP+CihudnM+Zrl7PggAdbdXN3wqFFVkshVP
i8SHyp95JSQXKqcLsEshEFmwExPSkQzKAsmSWRvmTxAQyI53zi8pgnP5YIFXDPnk4GNW2ca1eEWm
lLRzWVOI+1vkBjnLYiMFkBYnWLtjcP9JJPkA2pz2bn30UbJYQT8oydyN36l3s7diolnOw4amJB8U
9HPw/s+l6EfiFrPZ4nCBAPzqm4hFbkLn3f4F2VGkeBDecAKH054ZV/YWZqd9o7BPXC5mHuUk3q+0
36Ge2VfH2N/t3/kEm3l7/tVWjtgzPMEMROLhgh/tNThsdwLDSxhNx44PGEIh42/+Lkfl4UvDvzEz
WSG54muO6fqTQROCg+HK7wITpGAvsO9I6f4YUMaVZoW5ShIF0BuLDUaaRZzzYnBLMWXyGD+6G9ND
aqNRzVWR9as8NSolRKcSw2eImzkF2OMziPrNJ16nwry5ASjmPD3hE2+qzeT+aLuj85tduBPvv29k
tdHR/oUU/PSIuthEFl5CXBqpgtLmphCBYQHFbK95oxjpHPKrL+8HuydB4r8NtV6m9l78IKUwrrOg
EZIfla9cOWbpAJWgy0MXIy+ZsJZcPBoKPyS0oe2DPUABjJuKlX9L/bv9BnvLWb0yC5hf1hkuzDfJ
TvFJAbZGLqHcrX4l67s07eJ9FyGlc8jcSJZbYg4c21IC5Y4/sUgvSGFyjNdb3mZluDikaC2g1zo+
ECypmHvFsdzoefUlJ56G+hKqvgdV1UHg6+mhaEijs0+8yDMA8g958PNTiMWQFzcJXqhdkBRJKYui
Ru/Rfv+MjS4O7dNswZWpLvwuKYoPX4i5CbhvoCp7TYuog6FAIcFjgpw9OD8HTq7EerysXMDKE5GC
1pdIUO4OsoSBPFSFX5PLqbrrWEJQ2RIpT/3zy9TgMMN33i0q1nds7wvUGwwvKb9NEYncpZ8TbGwk
/xa8iNoZD9csge4JdOWTdjxVEcT4WFaZtO/1RHGGmGbi0rXAkZcd7ZZAO+TTU24bY2yxWelMyksS
aE3XZImkR5J3V0BHEzZQA82drCk8Lc6LfgaJ4I5ZNV7SFRQq+4K4vKwwZuhNogSN4043YrmC4cpo
VsL3yYc8ZOLmGLFD5awn7KGUVae71uO8OwXGU4ymBGNknDy3qLg8uFPyqSWpB2OlcWWph3wOzlEg
UWrVeC95PIIF8beDfdBd5uOS9IhmDDIkdpyz05lkulynzUMS/8jyLbtyf2gqJWodyHea4BEq8bAn
x3iRvm5Yxs6TygMbQxpH/kZAwImLRdRBMFvA0pFHc0s0+Oh5B+pX9ZERCn7uIePQ9y43Bd7z0/aj
Pj7mD8KwkRsHQ94+BsjaeSCEEJ2lykPBbfwl4C/FJ2pxoAZ8fw6UjxW2YYWFSCQFj/neJEOHldF4
OxWHeVnKOoNJDPgVMgCmC7K24uLJILmbVMeB2rwtbomo+obgluSPunjF09PqS17FU3pTZ0y53Vgk
PvnZKvMRB4CR1gdSn6Ghj+LC5b3/Qx/rW3+hTiufzbknNCGBF18F75ahOE+nXgMm0ENONnX3KLrS
yNIHykcPpC75U/LNDZBs9d8mEo9wSN+sSAKX6ytdG67BQX8pKJs9QbNwWEv05zDkkuXgqMIhZCMh
FY8ASejueTr/vcT/NO4S2UJjc5U32pzd9K3kOJ2lCrAQKSuJgxDao5R6/CA3BcNpgmfBj8cCvgLF
Id9cwGLHnEBU36ZBG97CekTmKNahRYOX40aBjAdYQ+1xTUrsAtawHEAPNkHF20PmXcynK+GQkcfl
kZzpB/wsBONIuQhTwvyABpXzI1m6gQIZ28eyGe6EC0DDqwM3mPzZQLBKXKT8UuqRJy/GK+ZdRY95
B7aNj546jPRC+pu+MR5XHPQYpgaT3HhAsPRY30CTHWP7Ibsuf1B7DDoCXqket/N/lViBiukdoXVh
3XlrmSBSLgGC+EccgfY3QfScuFxKjpeVEPpksyW/G5FBCVwi6SoS6pIzzAFdyORF5YBrSacZ/PK5
PGQ7I0yC42/ZF3/sDFRIxkGxOIcSuUDARU5iLx5QCm/vcurlUMvoL7RRiVIVetLFe9Ve72erx2y6
vHp0DePNQCcgOD8jLfKlFOsFz4lPJ+f+F4mx6IUnGi+yLI9PMGsuAAkSbZ7BaU2CyOlky7hcBDkR
CDSuUscePGbJmjE4L0L94BwTTGPgmV5MTga2hW4F/k/iKTGaz5PIJglTrxGtHg5JtMeMuhMCcyaO
2cIfwO9hasfELJhT4l+u+1JcozBrMpq84MKSwkqdo581JHG4KclPxcDlO1lXsnt3gFAggQARUvku
+FeChbyJsQCJAmemPj4BJKVGvAPEJQQJ5EtxVi40a8FDKjHMz099k1Xn/IJiMDkeczD4EtlhQiy3
IgN+7uD1VcwVxXlXXVNEJYaWTEdiwadZwdQyIvcfIiBsFaptIGBzCVnbOcPUsCqAuysRHRQcSmX1
/uWVKbAAn0s8YVC1ECkyRr699G9maFU2MpY+1gIYNv1GnhvrLrZytNIJTSF40Vd0Jr1HFmYBHAM2
A4e/FmoF5+3GeTshkSbygw1xNfNBozsoF2V8cH5IVoATON0GYEf0shgWG4C0pYJ5+eqGKhqQAgnA
HI9Iss0s6M10cX26nRsNiSMPBRusB7RxvotR4AsBnjE6GryHdAV9ECISHoR2RXZOoq393dNmtHae
ttysqSfsDYhEpGfNE15iByl4Q/KBO3GK9Jfpq5QcVbYLZbo5YIwsNZBKDf1MwONuJqYnX8moRJ1o
FNYMDyrIZYnRY8oDoi8lcNjJ3zMnAUYiJwS3ywLjNXloTAfHCR+AKh5S+lwcSS0HbOg/sKTE1NUh
3HotosNCfnrgp0AdcWB01T2RDPA+bjzIQO2NZzpmJ3Nhy5JPJkz+VAM1aL3eNWzToTmZ0X31XNuo
MW0bH0k4AvOjcwuLi3wcnoyeQf5LEqZRD1heCSYhtoJZLBOw4pQuL+jAmCo1Hl4KenmZhA2jXpKu
zlWWyN+DOnKKOSCEhNzS2QTEvffLiFLRZoIGycCHKaS7ghWISeHDqDDK++tsoxxSAbrEIQCJEO4g
M8MtFI/V4LRBf31RDEHuiIcVeyh5MpnuTPLEZ1cqScs/nIqePxwNA08ZBIZgjH95QziG5jpGG2Gq
RpHumjKA7JkDN6t9xbkRfBSUdMEoMdIlEc07r+G2Q1pnSBRfC3bKrzY+IxhhPakh0UOxE0U9kRhk
EjadA9LAqDBMRhr5GqoH1Etp49sLiwTueiRTX8/zbK/GGqMUnyIzG/bJn76Nl9c5A3RE4ol4R9IV
Q3LRUMBX0Q1Cz5UDClvK3tMpQpFDVkX+VTIcy52QyJzcMWcC6SfRrWP9mM8a5MGUdZC1xst7N5yo
uIrJXMAL3IZ8Dica0B//p6xqWgQYRKBQ5ZdNkXsjApPkzIxflBmSBDBO4vO8IApybBF05PgmEMRl
XAHKp6ggVC/igwAU8e/14vINRxfKLu31yKzT4i0VGZIw6T6SaX0SSYEO8ykyyFBCU4mYwQpQI0HI
4QzTpAZJaxh0pfEVCAdxN2qgXx1gGzEjxIA4M9GJdyEKpf9C3osmIRjhYlZxQLRSJtxwCSxuuG/x
DVJuQEuQWKiqyGUlnixRJzrj58SAg1uSYQhQBs0bsrSEU32gAuVRKlhIk8nT4wAN00OKDxb0WD5S
MKlkKRRtkfjKWRt0j2hHmPBQ6BfA5hK1LKF0kz+tk+V5IXRqJKRfjkh9i0UWY4MXJ3SSkJRuceKH
WALgCwIIAiCUUCgoTMPGvUamWE3AXh14EnYaE2YhYfE1DA3h3wc0CFU/jc+RYCtjePl0GQE4nwAl
yJQ8aWK7v5Xejoo2ZGJ+g7PA9hF9fBs8lpS6RGTw6KNf6aCnSPwnXHcKSjzJWKw9mosCVMO/Tlgd
fkgkRMlv9ty9L1mQZAbID7SrzY4oneUxjDQcmiCF3AzuSMMzi3yYfB4vPvuknEUa0QdjZtmjRkkT
LZqR6qKhRVr+s86y4LKoxAi03HnCWbVeilUGz79c8cncfubILJAXeEdT101X8AtmlAtweYgNRhe2
fWOC5RqzEUgMuoJBvRgjEwiNeAxPf0D3qVxKgNKw/RlkgDPPlcBJewL6M7G9dMTwirDvoSMgR9MC
YeBOLehmk9cBbuUUBr0OrIQaJ9eHzfTzuMUJ7Vl4F8ohp8dgOcWJ0lsIyXC6Fn5li9yM1Okkzzty
mwQnv+7l0EoMK3KW/7KOzL+BIIqbqLDWJR1wYpX0TYEzmcbo/hAZo7iB1S4X6ss5xAA8HZAIjho8
FspYAN/gN5RYpk8ckOEBhF4Z8WgbStGTAArkS/DNnBdOGCtm0MQmYq20pfF7VGwe+xLJMCifmKjM
vYUm/X5iMnkELCoaXTe+9/zR8hd4nPCxYpBFqLsJpT+uKkV6go1nUYrw8OgeCt6Eli0yAPL+7zok
FfyXubBgHo1Soh4i68ZARKgwqJm0nxKj4Yfxsqi7IcAnZ4gkckYECbIvS5Ly/4Fb6cUYedNPqXqQ
TjKlDzsneqjsL7A+ImWiuSphiVxz5O246vQK0qEicwwFHtS5B8J2GdzqXf3UKfgg8Hf/pncSi1UE
I1ra2A3qpYwUCXH0mFexKCQmEi1GEBlRLrPca1h+PnsqrYVsSXGQuYBoyrLNkinKGRN79EwLcMdE
+2EXC5sebTciA9reZFs5HuL5pdMNO85BSVCGkK8bh6kXTT3ti6Y7io205tWUeCWRkjoH7ZQB0m/k
avT0PDXn6OxxKAlwHngLcyUHW95Gi6ytKOuSMczp+MZMyK9L6kGhXR6bLmIazVacIpralgnzljNc
YyEcFMbI03/5Icw2SZ/kucX7SQk7DYBgNmmQLCya29HqRqSK0X5o2KnhsL9wkuQL6KynJ4lDyrrI
6HHAWHbJ4KlbtGA4hKsLrog3lsBmO+ZQ6TgekQG2GMtCMQHsmHHzC8y0pIHAUBTm2FuYCrCvAkoc
PRB/HiMU5lCUlGvI6WP9gX9NcuR4CA/4dWAEgE9QxqMbbddybGiMB6/Z0I78BaRL3reUGwI+AZAh
6D1YKCUt5Oce4lXkQoJDbxJ/UzkYXwFbqEOc1rH8rNQOwA7ewAw+xMzsGntZ2bs0fnzmq5HDv6rh
9pl0M6+ZjJdJHZylTzo2VjuxjvQ70G4ogBfGfi7e9ImqryFQc0RpeJHyw3qdOVtApvji6JuE1yCn
dTgnwsmgQ5FRbxHPspRKnOLEHVirLwpq9oGQaSctXQLNHAFU+GtKvoQ78dHl94mDfQXzkJMCbtGC
twGYJWk5ujUC4vJqEqGZMeyHgGZ0PdpUoJoNoSFFH+cQw6hYEt0tA0bGzH+kBCHhuiVNffF5fwA+
9UscmAQkZaBv+AHvyFT6JcFN7m1vv9dXWTxAHBYyW6ezrQTM43D7/yZhxR42/zYmWxFomRWnVP+2
lRiJHiuwagrCawHi0DDghLJ1QcqqCCiI/K97/Fwzf9heR3AcgYxBHAioSLpbO+ZtZywj9k0WhY9m
WZkqEmzVMKKezU3ZkpFeaGaVJi5a0EmZpJhRQvc83OyD4iD4tz3ICTqYGKcCwxn3oEQY3iX2LswH
hw+kdfQWbniND9l8Cc1jrr899XlqYpxn/qp7MXniEp6uQPKqT0ES3hGaTXzdZcme098yF8Mqf1LR
zOScPbc+tbcxG3kjdWfdpexoR/GVogpt1P5WqhSsXrVE2ZKyXHCeP1Yn+yfxh5eJxyTHgG2VEqEU
W2QwOM/FV4oCayRlLVnNmNeADePXc2RIYDdQr5baFlWhJ23QXIH2F29KvIVFQMCPQgzkyW/xrSzG
JmaRqP6Qhbyjt8klpOELSDHaygsv4wm/vSW6g+MC9RTbqIbsL8tZvMllhFnC17BaI4ra5Mwxh4Z1
RD1T8zSo23SfScaLlFXEhVszXUesH8qVpFv7EmVYMa9Tj45l4ThmLjMtEXaUTEXCsWPPSm45AFzu
mAXDXCCaLFDKIcZ7jUtb7v/+hI5PGyb+gQyr4MBjF8TC40Q5ptBoyCCLJfgMdCQkfoRYAILEPiX4
YhIhZ0snrOyVtDhS6ee/IDFFXcr0fthX7ofLKbsEB5Kw+wbVLDBFI2p5mNNrLFwB4PYoAkrFuh9d
CFzbyqHtlF7JrWjfUkM7s+eYjyB6WvYPwXSoP4OuEvjw22AMb2mQYxn4NNyQsGViwn9iRsDbHCDm
Y5hh2ajblvQ/XIJtLHKbsJpnMT3arM/zzBPaCdSF4eATyRRsCvM8XwHEJfLuweFwDm+OCnySLmXX
tlvZBiAWv+QFBkZhpUHc0vHKd0hGRYabgmPzccYG7cyYT+bjDuKb4m2JgH1JHiGuXaTkeQKZY2Ft
gkOb2hsMnByNkk2VpNP0dxKus/REoDzyyY/XwqsA0qJLE1eYLDb6VihuVCAerKzck5O/5ViymA+b
y0OjuMs1ekSE2bim88chexXTtd2KZZJjBaqzjJOINZLV5rJii+HcCEeBJ+eNaSlghPBKxFjp2qbA
AtQ45xrxdziGbSTfJiUNtKEOZXBAj5REbwk8GcQHDkLloCqGLY75BoV/NDK9Q4yBlq9HwGl1e43w
9fgfenplMiUIOhsvP3zcY3oOYn0uS9SSJ6IOz4PVey7fhDyzDJ6H3KTwwP4uY2wSf8PHy/ah5jPn
ZB7wT6KYeobmB1rID6LI4LZ72aAbOOlHzjdI/vwSC19rAuFInlKAyZsdbPCNKK/65fJwmrdCERB/
VnoAnZxwntE7z/GvT4uxLXfMKLCldMvqD3M8NHd6jjlASICnwoMFOc72I/gHr8fbOH2+jziC8nnR
HsxQMyKxLlO4KocYaTI+j4QVao6UHuTLxXbJVZCDSkjCNEPeLA9k++LMXzMDluvNzkdYfVBjOhFU
52H5mR61legiIeLTKSGyRwrNaomTF25y85jPirCOavkjmtehlVI5OIqh6G+eOixu1hb1lQRBgsE5
cU3IQMndjwHh7m2y5MNPuQ/CXee+pYQFQWNh10BUFNxokIBzS0bwwX/joDPXE0XP1r6yGCkCj+4N
MAmxbnrOEVe6+TwEwrMoc9wQ9IAFBT/9o6fMx0wzBvIyrVr+AhynQoSGAiulfJQcUhFm4Ucgcx0u
AIDH+XTq5jtrY8KiBGNEGThH1WhQHVrSHzYB8zw/YZEzdwwauRo+WKFkgVqmQX0LeGFgjpfPZiLV
9KoqMvecDvYRcMpe5cnXutdi5ad7hVgRaue3NFqbhDvfQo0T2S2NQeYAybrTAzrDBAMNIjhcjP76
9ym6nYRZ9MJXb8gNwLjlJPP+H1M/+TuNXQWt+jeSjmI2DhNIpvR4G+8dgtjpjiO17+8z5qnCJmA4
b07GYKTMIuVu3t9EGJ9py0Ph1GslEZGCZsesDQSz79/1b04FdNMHBVOf8kDryR/y8PSLPvwfjcca
+DFIwhLsIw07VGq4s7CdK/tIf9D2Cif8Mns+Ukt0iM5dfF0wsTslUEQ6Dhl6mBd/YOQwdDS/26nb
oXR62vToWGJsyuJBJAqwC5yQoFymZOAhfO9d5qQZf08ueMJHZtucxspXnob/Q3CQdkxAXthDy6H2
IHrD8jb71wnr20Q6dIPa7mkLgcqZLgdlOSDf9Huql9qdikMF+Xw8A9tNpGn4nLtQS4ft9GOy79G3
SFKf2eJnr7Rk7lrdhvnIOX5pgHOUqC5B/81HP4iV71wDmY9WM8Pw7utwQNSA5uKR7refCM6PZkPh
J5VPk3NnuPQBtNT00ZdPXRqjn1xKsJVlx7us6aA2Ga2mUYjkLahGTmd3y0lXpwWVVFLxOXPW6tu8
L+26Z3oUDRbKHF3RLpFRXYUWFkOsriuI/ROnmd87X4O8hgLg6A1CNLEUwbblMkUOLXrDvjQ+a3Bt
Z1fQGo1WbCDvr+n6GjUlHQ4FuT9osposczAnHYCOLc/TF36A+QKR8Qf+/pdTQ1jI+bgtupKJrhRw
hevdI1k3Y8VGySvAzt3N4RVuisEtGhoI8+/xD5kuip7QVJUFCoz68khSQ+qCBgT14jo8L1rSGRMx
NuAHa0n3W5pHwNCDh0aqSX6zLDmJJ4+BU0j3TjxzfV7QEMCnZguDHi5aSk3aClVgYwg9msMG1aAQ
DGZGuERECHj2N66wssICYNxARkxbja2eq8Sf5/zXYnZ7lZ+T8dHhRfPvWXjBViF4JsgO17h6cDlR
uOxoSUF0EeXa3GGkeu42RXSlYQquEq3RNOVg49xH+g+OQWmROrSvTLxzxDzEJGAioiBxXU7u24GE
HzAaXWVj5UhWdGrlygooc6bhoRgtDcLcOMiUtfZEdZrdkd6Mj/YKPMxIDog9wJG1yygyabOgUn7i
wFA0l8SJc7obVbAj8zAb24+nxDQ4JtIvc14JU8uAXGpcc5MRzAdGwid/bKjiyU6nAfIC0s61gNwL
aYhi4R/iIvQq8dZR87ARMUYihaoIg73fG5IsJJkYm6w7iem2JRSeBGOUe/03coZPooNKszyzCe66
iHqMDqYo3t93vAemsGbmCV9xnkZc0yp30M5ECQLNQ1a6RimCUZL6TEeA1qLGf0UiYnS3H5CpcjA2
jvD9W+QaKCNy+EC/bpT4S/lzCbnqqV7Jx+gzUUCdFWePSWXQgERlASnGTOqSlGgmounAKCPayRUy
E2gkopxKve2F24NExazCPGOm/qZQQ/YquiyPm5NiYnDLI6f+4qLddxC53zRmQ6DPhYIV4w3gbvHn
Rf3VPRUfeDm0v7hQPWLmqAj8Qtj6On/tLjSRh9bfCF0wggbJjvAWSJ4rsoOcp4s2u9auSGRMp4Fe
gq0VK8tyuMbtghoM0yAZ6yjrZHF/6Yr+w50w4I+7vxGFP2aioa0yRX6w0P3yCJmoyEU3sOlvQall
oTa2nCvdeuMxZLqa8cCqgf7brGA+hyGSbnQxDQis9q38NNMob049oMhWTJ1eIyu9bPvjvhiilC7Z
8/fE+qqHn5Lz1iW/JXqvHXoJt2xtJKw3LqfSPk5sTf81pL19M7Dg5qI5IiR/56OhN3SvZrLtM/rH
AH7MWdevj0Z0tRD+QadqiBT64vWXAvt2Ck+wf9Xj1xXGa/ZdnF8v45fjY95b7yf1LWEG4Kke6P6B
S1/wMxA7QGtoRZFN4OgljHRRwj6jTX74Uoy1cZ911+8rp0nLqVTnXxfaTlJEvdTGbTN068bravwx
6CjDm69dGg8TRqCyK53WemfCj3pydSoGsqTf1+T1zDRvs4T2rDFjDz5Phl51m2zu9WdVMKJygpob
TYKXpWFG9zoc0AGedVqKcTfc7AFrYET96f5hZHGjvacN3Vjl3318KFpyigSNycfgpJO40ylU0hyo
0+lzoTFCQQnhlkbN8TRLF7fpJmOgfQ/ZPUceI7ku8G3Zn3n7U4oXg7B42BYIPJxQi09LwqL3Ub83
jmMfUlf5wC9eB6e+EyO0vcOs0isi+i86fmGMV380DCiGP87znq9B+oAEzOy93kLwaPxzt75P6teo
exlBt7gje38piRDpO7+7ygAZxdwaVTgqbqj1wapGWSJledrRMrcCrQqPV6/TV+dRPD1us/r11q20
bt3Rm8rg39tLjjyIomNvkae8mbCblb9bz+29MV2yCtqO3saWTqrMcJMHU8WuHRGm4U+RzHjUUK4n
nLDB3OoEP7Ti/Sb3m38sH4yAHjPQOai0XxXHckHeZMCGFEeUxdLvo/FZ0Po+xQBrOaEONe7H+MWC
dDHtq7Az4klCk9+yZhr59ffC3AnIrvS+tPSemq+GivjC7JwVbnV7VU3EzYmFuYkjbTVSf60HSODE
75F4Ncu/ykrshlkRSeP0o/cK69BM9ob5/SCinmQfxTAbjTfXj4rmqeYvNQn6dVpMk9/juPCnSEzV
Y9TaF/kpVq+m3dVfjXJHUZWntiBWAYgd71AGeLrc+pmMXxr842hZV+2XMapQoUI5UFmhP6qsabIe
rZhIz8SEkgOl3uglqvAdTIw7nv/yJOgBsY7vVzpqi/eaWhw+wenGbtrNGrQDqnnlnicQAYjCyt8b
07rqvfpYVo/WSaYXNygJkxjDU8cWE451/OE9W52r3yweuu/eTxN8gLlpDf9efZWXtYFFeyyUNNJQ
fn/NTnNtGl2LzXDnvSaZYxmztImu2cy8/g1jcC/z4nQo2SkPK0hPyv5xRx2xo6G4/shRaz57m5S5
t8xcJgTMF/cMsVLdtzB2d8Qhre5FwTwlk4XVwvBmRIwWlnhnNFU+ivGHgRW7d7Rn0ob7YO460f8w
qTlsuW8eIRvWu+kQ301Gi+b0zPK/5RWWkE7AVhtIoL91fXRXP00IPKfk52r94OQMtDRLQsGLcsUh
vOrZX1/B1svwiKJC28ONLDS31y3SMRMrhfvCQJVTolw2p9olemJXyDhod5joPbzj5qvFsg7jdUsO
1N4IGDYtI5X0CoVIRDLLz0nFt8zliJtN3Leo51vh5QYznmhOP+SXtXZe365HuzRD47LN6Ot/jLcq
/c/6i9m8GU30uO8K/Tch2zmd51o/ux23utbb94nlmPr6yhDW21LHZ1UlrBS6Qe9fFaLIDUKieNur
BqigQm7C2V6V3NPGtNa2sHfJsLTuy+jWJ8RTmIA4PN4tY5OdtiNGaFKwqMjzyq1arA3NvzYfHZdr
ulXSr5tBx+SJ9sbbazZ6mSJ2q2dMkCUnml7+2lvtdMUiTb9P/U/RMRnr1vomMp0XK/MMZq0qOgQf
A6EFwIhuumhN2LLojWsa026NLU7opHOczqk7ut5dFdHxB5OVp0nCLaGjr3yxplMUWUdMWmY0yJl6
dAsls//rUPwotqr11ahXjN++QbNzRCUE866Xa+RXx/eozih66PQU5MBsQ+VeOjyCeAVl2Ry/r/fv
JnmzoJsom3YUXZPVsfiwmk/O6WPTHXeNCQbvX6bByVo1+QJ7k2gH5bE8o9p0/ZlwEjozahDasb6z
+/qmbrsqOrffdIXonVPWNCICvrQkRvVkl2a/F8TN++nEfaDERORitdsbmdyYWUnn9cetmCnnudG/
MjalQVfrQkcax+eofXXVcnL9uZ1c9R6azfeDkeI15vxcw9DlEXK0B9Pi4l9MoOQebOjEXMKRM4LU
M1pP2j0KrKONocP1sdA14AQX5ddwnPUXTtKY+R6YtMl0gsQ6WSyDWO6+9cACmfgNJAWmr2M2OYWx
3CzulAnUWZsKOVc+R6kXLQ3CxnxME+N9bWC9z41/n0J8qvdKflwUi1JC5hFTAEsSPd3CFAbGqzV6
N9+Uh+kN2rpIVIc9m6Aci9+7qTDuoXSZ23v6A+xQIkPKDVQTt0EW5xQ3o9oe6rGfiXhjR88tww8S
zHmOPgoxzQO6UwZk8WLpADM0WBT+gMJm5nWPV5WKZXQvYqX5USeNNyk9FS3XC2ozlykey9evy7ZB
b4up4G2L43isYJycZhpT43PGJN/hfkB7xvOOUEcaDa3z0zP2umvWY4VRebBICVxOiMeOR18FsMlk
eUGKMCdEVeAIGW7VfTbShXxptyNRnIAcND6GDEYuoiNCbNnnQFuAwhG8qkEBZq6jPWLtz8prxnw1
J0GQ4fLnjWlkM3k467EywDdrhqOHJUJzlZeOfg0q1UzwaSZhe8ivYVvOppNzWNWkvVz+a8XpMbfZ
wNSe88O5FYldmG8DAoXkfff1edK7evrOxmdHzZ6MsOFt6UY5Mc39ukso0RyPTjnmodLONVWa22BC
ISKZIJ2m6OTsE0RD6rdjenLUPs5QAiL1KYyDOVrX1OEygEpmfGs91IjRyN3cjg/n5+NnmBWLx0xB
USVbpZvTqlucV9fVfXFf9JHjeNlcQ+Opng3LYXlZn15OL8eX/BXxl83pzfyPpfNaTh3LwvATqUo5
3KJADsaAw43KGKyEhHLg6efbp6fG4+728bFB2tp7rX/94WAdDIxRhO9HvsYQYBMPb3Z8elFEk2VH
uBCkWoigLCv0rrBhkI8galHcx+jKFilGvlr68r9M7PasLTHuWtu7xzbaY2myL7c1/2u3+rpYlatx
/ljE62EprCkGXmG3SXfprhJOD5hJjatoKWvA0+2xn2YZ0n5CTrg5ifvEVS5xq3D2U+AVSpOIGgar
VIjCOBE57ER+HwXctRLUuZ/X6jx9LBx0fdkix6gHFxFlHrbzyvC7jQP/RJm/WBrOXDGC5BVUkMvh
Gn0JL+vp1B2m9+gz/LCv452jJAexYlLOWI43k+yzPVjMWud/5cpc2IthKd4MF5n/PXaPf28m3v33
ZsZVyAxCXZaLeo1mZltmn4+pCCSwSP0pebyCapk0K5lDvdw+IIcXe93ZJ/LhJR3sJvZHkotyezHV
D3/UOvegDGRse3nthZGH8QJVwRP97Pf02/5RIv2zluEB14TLtvXn/L1+sq/8Sz5N79o5vDbclZC7
UmzFPcn26rrdPlbm2lyYi8f/30a5GzbW6rFruCvVpsoDpQlyyIZcIgeICDwj6KbAQgqyUjBkIB4V
6i10Uh7kTzU+G+M+fUWB0hk+ddioNL4UfoS9MzMVcrasxo94QpUyWRgP3CfidVdrCymFmGt6r3QV
WcvnaBJfv62k1lNq9liI1uPLfzrbKDnIGS8Ffobxmb5+rZYZUQ6Wxa17psm5gE0ohf6o0GkZOxlC
s/VZ0HJ3+SaJ+7fnlO70yT62D2raWrv3Gb4Royu1yremwjUioKN14AUW6vJRgv81Xt0c2HN7hYa9
nrrLQH+dpc7WqaHnFGwpDpJEmV1GzU9RD5VQ/+ino25dGhZ2edL7alk+OTOstWnfo+FkWnOzNM2N
PkTX2IwefiOb72VdSrd0R/mcKpP8HlrLKAyZ18QjGZKGRvZySxMsF9JnkZhkmteduU6e6EWlY6H+
WI+tg4cE5iDAgAzgy1Xc7vRiA8pbAAwAjiYHVZr32fZhbEMlkHAVsP1kWMaQMLFK6JcW2ZoY0fVb
zf4yR2ID5j0+WfDu1QB4ZRio/2ZZ6z2YU1suRQ+nAgNirPzZjGnDdXEaE66VDvR5ngqL8FN9t5gG
YLYyePLvk5RLpmagjZXwYZ8wc6xn4f5heSPmNLE7sIgZm+oBJ0uGWrP0m2zNpUkrz8JqRfKmac6J
/kRpQnNB5J7z8m1UspJHfvhjCFR7o2QnGJNQv5+LVL3KRAJyCmEEoi/T8Ks2t4bz9Uj3pXpO+q0B
25vABJ3Eex9+HSxxrGC1GTtpKVoDFxwcnD56uiptw9N3Hr6TLFLI9cQ3JYDXK+VoqXsBBXBlyolW
760N1x0WnhADdvqwMKPlIwy6fGGr8xIHaUyIIBlO73qdwrrL++NY0hkcOoqBl/dUATdsVEyXFCga
oLuK3x7OIireJY7ltOzd/PWdP++AQw/DL6f1CyMN1J7KsXbeunEbD1ybuQzWIxn3Rj9F43nE+N8k
zvE5t9hbyuVIXLmyk6qvNpzbEICbr1IjxHSVJNuownH3p5P3evheG3fxClPQCFRqUGiwsDOvk3Mw
sH2JI3sWS9+Kchnye9VcDfijzJiaUxySwLYDGWwcNtStOnyl2T4xP7LpZD8udvwmybvUuNvlRW+u
Mvfebo+p6pXSamQQZP6O9tXENY5wPdgnsBd5O4/jEJ2y+i99/IxyUPWbEd+U17sRrStrXdpwc7RT
Ie/kcGcPRNgeC1BmjHQfH1m565z3JmeeRCljDGubBNgXx/Bxyv9MMW2Jj9a0K8O9XED6LW4Do97q
mLY0t6sqelexCOBz9OegI6o2A54mDDvrg6q/pdAB28CRtnm4e7E1g6gV6wi3PCDGBAxNUy607CMm
9ZehumTxtsCaKvIyfe0QVKKurfpDLY7MTNti+eiimRz/9imEs/yY9piyOJcJECDSdxpMLmWdndtm
nXX7vDia/Ymv2RjkYWtfvESF9qUxkzKxMS8/lP5CTzTyXBuHl77viRvO1g6Cd33zDDcwLZ2i28tN
gXQ5Hd4MrQCv7xVMS0n/0YFckw6JrKgmnzeJwy11Igps3GDo7prGng0FM6toY/JUps63XlJHPmmM
wZlhWSjSqcD3r99H02nIfseSWSP/NyOen+FuoFDubIAJAgMa3m++n5RbZv84Nrbh+0xatu1f3r+9
2nuLtb9Mu/Bj4fSowQy+OngnaEej3iTM1JO3mJGm9i0Vnq1+xOmpqN5jfe4Uv33yoTqYwRdU7c+d
Y7+rnS9hm29fHAGJdDdp+NUdqtfnmYskurWaUYbRXyQK4gEj4xdBOe1BrWHPj67J5f1KKGLuHWAQ
rNkMmNGzYaFhqgRiJK0nmM7TvDfm7DLJ4FfTvIEbngREqfCdCUZTEnivP9i+Fno1ogFU3HTXYgi5
ABwHs2NQVwr0kuXiasjQ8FlBhGP7/EV+SAP/SZ7x8SSbhYGwPWv44t0gtpLdDN1S5g5g61hWY3nD
qxWxqmLiyF8j9KCaJUxmr9hSUyQ+76M8y+jniMgcxB9E/BVsUL71YbbkoDNBNyH1DGLGyFyRJEaZ
4LXSfyg+fqKkLGoy+6frIB6RA60KmspLUK3Rz6CXL7wUd86HN1ReTSQGymd46fSFkPwhKUHdY4jB
kBvHfeSPaC6x1mP3BuNjpEn7hV94OcP2HL/7/yLkwaRUil4EKV8ATBbe61+M9PlI8c1JRevyhBD1
QbgBP80CYv3LP50f6a6ephvQjnSfbtPtQcrGrYahc9G+k82v9c2qiMCzEVBylesZL4EXxUtLMCLG
41ssbIAWEQrKDPZF7tm/8E8msYCJt/Ckfqlf9VUkPpUfoBHhRoXeoZ+mg3qLReYCOQxXEEReGZ+n
m3SP/zjvXjv5XfsuDv0SJ75NeRLaAhEjrGGXkx+tQGSgCz64hvjCgRgjhjoqBGSRlC48pYX3ljAb
Yc1At5F+n/gYqW5+fKHmEMIaosd2w1ykPmVrHL3x8hbJb9G6IftbJC0CKD8O3Q/j0BPA/AHDaSjm
0UJwnKO1sEMSsyHoFpCxyThyR6ZLfIXcWILmVjRqIsCGWF2cHhF4nMX6BEK5NgShv7DIf13xpBDp
CmewUfoU+9DjmM9mRNYv4Twi8VcEBYSH/Bzva0IWRHYsct+gOmtkaKA6ITb5dYXZBscCm3xhh29+
mQfryJnMEuAjutdXdrarIJi88QmyDHNzloUYct35tbATdZGaqV2HO5v881/Qh8j8m+7Vt2hg70SL
EN1OZAegImY9PGzX4TycHdzbKxz8oazxtiAz/3uCQDO1q4VM4Nu44u+yb5C2XPmbz2+LxOXpTKJU
IOIMsAYvZgNvw/igu/uAr3aF9seQxP6K7smd9cMHKHrz74NHiomCi0CEJwugl6fsSavEU8Yf0KdC
YLnCawKF1b8oPej+mMpTTPHB0z6dmzt86/eOpN7mjVEZac/EoXyL4cO3fMYhnvRkbTMcm2PJs7uu
3/HDP+t3/h6G9e1+fJ92+hmC1LAbTySKYQdGtlV7ehG2oZOcmH5la/GejEXyrXxwhelH2yvFT01o
Ry5ICCl1FWxB1MrQznhaDSYBt14GgRC0hQrsiXfw73umfiEPLjgDeVc6rENsvOBI8PnKTsP946eG
IgFH5Qr0XlKygXi07yYDANjBHD7AY7z7zHNIQ3H8fFzUWKWUC6Oe2wN7UeCkge74DYq3IeCzgcKw
8tXItaCuEB1JXCYOmO0pYpBNUirkQH32hG8I6iJuMQiaTx0soQh6uiVk7tCTlWBKPfkZWNSsOhuX
SNAi+6oB3OMHKiIzPG08pn4UCWWziA0/nPzU8BlYpXkw2ovgaXuW6hWYD1Cf1y6DR86NuvFUEC4x
FHBb0+/bbY9IIQoGdQ6In6EwigK78BUHpJ5ifOMYx746adVbiIZPfdPKU4IDabTN2qOeMfLaG852
JEp9eK9I0cMCBKd6Zyvb75O0Ge19YZ216UA4YXQx05WkbAaYQ7D9Xgsd3nC2GpRVoswTZm2ND/mB
NEQ+Jy+3gWTwmwDA/UXsqz+UL5SOzq+GjuqzJiHHWnTf5FSRgcByoxRmeMtAl2eccp9Cn7ODxCKO
D+5pg2EYfhNMLAbK5QA0eUj9p+7lzwDwTOK+1G4B+SYVWUskEbNFK0chmmJoPXnp04P50nHIyMQg
4jrvVRDSmaUsYNOwbIjUEOUSs2MwRsCyb0HK+eZRJRib5547Lf75upIptuOsYI9WvxSmbCIT2DyI
iBdKCVK8RC51tFUPjw8m5RtTqCkR4jjHaNuS/f1PPYmmCk3wEmkU1jNkdK5NtECCu2ZD5WN49yHi
p+GM81ULnRDE6TNSHqL//mWXWDs8WkRC9bJlN7B2UOyPvBr2A4zX4O0QA0PpSeIS2dJ16lYofj54
+P+9YO2oHIEnN8r3axf/vd6MbbKhudyCOD8uwB40TaBG5d8AW6Sdmy+/6a6pc47a6wMUUymhsJif
vZXyNH46ejyz+H8r4TgzvQ+vb4p6Q79r4Vkpv4xyLyvwD5h2h+8s7oncMtwLIYl3vq0Gj5b0WTEP
7p0AHzoD7ANfS8qVbqHhY9gGms2UyzNEhp3fseanuaIvmGxNIBz6UlfWU7oO272OHgVXrHFe4Rqq
L7NhkatrqqZU9fnmLF6V9GmwntFWJLcYDcKwfZZgCasKJykwnwkwxq9fDDcWpb6g/cvKuUx5jRWV
Nlef8xoNZ7jn8bHLXfOTKgdYIYa9bBgwEz8mL1TWvCLoMg9svxCMF/4AZoR7V74Q0/3aH9OgxBlS
JY91Hupc1YCB+KTNk8eyw0BHRNyS7hFEo59XgYQ/QuaxyWqgoaDvsR9jNpktTQwNlCWtl8UMHXYH
lPUcpB6a0HbMAwv+gZ0zjq2o29J0L+lq7Ztp5zAt0hBz6sWi6ShQoREYTeSaYEtK/eaYv5p2f8rU
Jg4On3MV9Vc/f0n7h8Niqk/csPaxaYoPOrc82T7YXAfpI7avk7p6sBAyHoIk4kx/Rq5aa74lNfBf
bObYqfp80a1JWxBVluCzZzYklbdSsW6vjHYqkl5QPvq4dx2F8y8somCcOtzD5an2Myf50h96fYiz
0Lx1Bo++aYnisul3ulyRwjXIuKxVQ7a0E1s6vDKSuNttW6yi1Kc6a37lG5UWRBX1i7bmCrdVFTGz
tqc5nqQuTfhgF8S0HCo87iYSZwALuL3AsDCv9tGGWqtJyTrzlRCuJJsJP5TDiTKRLYNJAudQry3I
bEuvHEM9540S1HagKH77ghsRmOGCPYedHsoXGxuVNxU820cGkUyBGTjrYe6FrGzXqd0Jh2l8feii
qQA4ijmQ+V32v8huCR9wKNDpgdMR9KAPBYNQ5SyEi/hNkRJRl/CTcRYBFcG55jstyWREfTe+sxIz
JM7bWhGhZMxaKEySt9IWSkbmfcYHeDj/dPQlbQCnFhkz74wyOJKgTX0NW/4SxX/LD+V1nXOC0ZhW
xJzLG7qUU4wDJ2+DsWQJycX49ISnPIOtVXWJfiZcDUSS+qzGdoPkYHJQN2z/jLPgEYAzZz8qSXrQ
kvjAdWCa6W8QnOCCvXBa4TsgCP2Fbwqh3DKBq+R3Pm6inMU3n3qiPql/8a3aTT9UnRdILg8Cmvke
80++dEjEXiem6b8GedzQLFWMLCBOIzyyT0im8BDUrog9Pyoo1/l8JNKw2nbfVLb+FXkAVFd00IjK
kccgAepvEvtr/q2Eb49u4eQBz0IIc3AKBssDT9CceSavJFRz2HtyzhectfP+uZeft7pdQRmDwzWE
77DeunYTN8vmsdAxNdJgjW6zdJln783z4JBbNnyYAL3Jc1eEq7g8Yfvaj0GqHyXrp6qvEFleXpx4
Ct4eOOSR4A0fTVly/Vp6jeZoVOwK6wr7/lS92Xo3eyj3sDgM9m5SVkb008Wn4RKRXvrawIiE00hm
UXqrjkZgfcY3+GeAmiAZ4rIP9awBMitZOT7HPApsJrgOtwYDMtoAHF5hOWCYp3jwgiKMRCboiPxa
kdYqE1yMn+ckzlmuvCkCs/K7OK/UJccRmw/dNCmFPFssZg4j4gGLD450zl2ewv6DRDsOE/77I+v9
9Mr8nWNLvaUiQqz/eCGbfCa0Iiw7prp4gGPpHTEDnilsJBdjM0EF0xiFuGyAKi52MHeYEcCf5YmE
AfbcqEwNep+CjPUOrZxI0wcdccgQxKX7Tjjc07lUIEWiOpawXAbNHgncRN1nbpsqGFsf9oCGzlid
G82SrZn9l7rQAMB7kWN40il6K/lzIBXTucjaLkGFN5OJ40w/W1jmz5XcLxVjZSPbd9bPZD6Ei6p/
s/Q5Az0qRX5rietlClNWdK00djIhOQx8GET/Ug/TkiZ4nYW+TgQ0tFxs/v6sM3mT3HEVOIbr7sbk
XExuDgK/NYkMZ770Di3hidHNZwuWjCM28BAuiZZnERiO380fnBvO+xGSSsyzvuLH2UClf863KgVs
hsqbuVcxE33f4B+PdSIL7hMEPiGgYJ+ipSCVkjk1g1lM0ug0mMmLNpuXp313QXzpcSLC0pZxMJSl
d16XwRe4rFAa96836ay82e/p47PJrs50VEa64O6L8XjYQ4teZzF9WLtr+q/XY6unhyi8hOm6Nuam
tHCGG3wcVVmHsMpexwRfKwTQJD4Z8wiQGV9ExI2r3N4AdICTkPRqlB7ZX5QB7IDAJpw57LdUegAW
BYuBrp8sG/hoGPvo+AJMFxODk8R93MrbeFNOxaE7OszT8CBmT3uKJdhcUDTr+OE4M+23QCvyF+Oj
wO5GU0aReIJ4RMOgXVGCs/MD/SLjJSCGUS8MXx4Q/NsONCyA2YpFn8nZyhmkfct7JYWi7FlIwD9t
XP8wPUg9Puh5KPjALb5gXuhf0hFITPC7oTX6Fcx7knZhTnwAubRX1rqugwTOnCOHFnLuXU7yoOQb
zNJm/FIK61xQuuM9gDT9F798RLbHVrjDa/GnEpFPK/PAc+vseFZCwAn9hgbljTfBLz4rmKiEN3rJ
WvRwaDOwGuC4zbhPHhp7dD3DjM/PO10z3XCyNi/N0UpgQUIRP9Nac6lrQq/5Y3QaMGk4s+5kXVJS
IAWjvaWk7mHhqWd63pHYP+nIQ2wiIISkcaVJzHnCP3gxUO0e1bwsFiGifghm6aJGsoqbGw8D+dqo
OMtLgZNGRaPkT9qhwa7z+S3nmxcOg846k9cD8ajAQzS1skt50DE356ZgH9aKJESuHlsVLYf4XdKc
UgAIpliAFtq36G7egA/sG3129zV9mbfxyF4lY4mODQ1+ifDWYbvQ79245Uwv+smj9OAUgbs4QBml
+I99LfacDuon2dVm7tm5Bzk2juf9K+jUOf+pNEunWTQvOLKeg29WIhZYj9EITAyGKc8lyKAjrcGR
9XjVq772XPb1vKVnpfxFwkK6vKiilR7GMgtagz/0ClI+pJWaLi1nX4TblmEWXngTm9yqlLZm5TrI
YeL5K5yPmjeGwRAvNdmDmabQSkeuVHovbLcFjTkwYg+2jfrXE04QwjTwqhfsE+LqFxnSFbh9ULRA
InzB/m9cu+d59ImHplZSlSB90LEuqJ4UbdHqS/gwqBw0JihO0Fe+hutPi2bAt19+jbYnD3JwwHhN
2wv9HAUA5aP5R162LC+ZHHAkS0j9a07ZRffa0qI61UJJQHTFF0fS6V4Lqg9ywnmtBTw/CKUXcudE
lKPxoeLAfhaZhRwwcFBhDVPUEqDauv27oOS9VSyFk3k3f8x7dweu4QOcE5EzxTt1XTF7/IIFYdcr
wg9RrsPcoZ3t31Pae1LDYaeB2XeQc2aYqcj37jjsYPmrTK9gr0PMGjzqoQpDU0OER1WxW3wqQJqK
ZzDdojbCOAn7hmlhI8K3XMJgOKEVKZBZ71hn8NOxPodoSLX0RTYh1NsIXAXPBbRidBgXJ5xZmM/g
ut8su8diJJRKe9OyjUyRwrFRL9Hnkxehnipnl7a4gUP5WGkEW1gLB6o66V/Ee2Qrk1PgL4fyrR/H
YS3bu5QV5OyN4eOJs0N5Gqb9q/6M042Z3+P4KNn7rPytxm+1uFnxuXiecqyn8eTCWRWsSTlr4a1P
1nqx0pM3g7c4Bo9NjuyZxyOe0wVlzOSeS1lokpp+G8EvhTEFvVx7bO3+qy9XT+I/nEArV8wqAHo0
xKhsnpkrj4s+DeTHuoFlq69THEHLZTrMWUsOvmCkWoZBhTOBzPpYKtWqhmI5LsfGe+BtbzACntON
JtOKcvql8Uerrl+UxTJ+iuVakHwzzhHxYMZYotRBzItnM2Ua7mSP65CutWpu94sYorgo/A8w2WKd
dTkvQ28imRwvE8yinzyHHscNWp0QyJKWjLOAX4dJOE41OK5jg5L55JXH6Af/hS2z/YlmiI8lOygl
ElgfnQ6NDF1JcWW3Ys4h3BggdDNhYa+vZ5B5GOSxvCRcGR8uN9ti7fojxCxoQFOgICGZ6LXneug7
0G9oyV+uoMJDo479JAFqZzYxk8nQzGF/EMMtaERegMJm+tYjl7j7MxCWhf4cnhe5EI1bXwG62EN5
n5xapLob8DN4+FOP02mEw8G6dmZwyVB3VBjY0Yb0boiLCO3W4NbDbIJ+AyzDHsruiR8/bSZmrWKk
M1Po9WSYPH5BJIc8UyH6WnTs/oOTp1hoRdB3p4yDqFi10ryWlpLmKXj2qguLPyLGSJ/H0SIlCb5b
Dl1gkw6GFP/fvz9SwuzZdRcNaaKFZ9UwzwKrmQ8qBjBrU5srrQuVWaN77F2NjoDZt+fg6iEHbeGO
uEYZbow1Wf3vs7oY+W2peDcF1qoY9acu75LPT2PWV97YMQFj8o8qxqXExj7droPpXAb9XgwSrxyb
nHwgpUxXQI+ZtTwQZEacDfjN0Egq8FspCl16NpyXsEHqdgkn1YX6pILmi7iJLY5Kpac6D6FAwwBj
PuWyAVLH54gHG59/LxCw453104weY98RDeDtwRwE7dpFhbLGdBgyeu1qeHkl3ovHS/JUx4XGH4JV
vvwBoQriHqQtzrwGqYh4vABU/BhfSDgaKABey9haxDaM0+NL/SvVS0MuX/MZtyv5eWiAIc01f6TU
Cw33jXZVdcdW2k7yAvGNjNgJb2z6rptEu1HO9edccxbVcHw129pZJAzKVcQwsOu8ClMJyedwa9tF
Sjay7NGRPbAQ7LzIhgkiniuulEqVD23OmCHlKhGn5AtG/ao2D6lIIMsUHscVZHGdkdfTZUVniBF4
9qCfY8ShuvTSbNmTEEm4vcZB7NENdcgtOAOhDHGe0BBB7CHEo4JB4EJqY6mjyWG1R3TEk9vTOjEC
/RfpyBaeMxMpXZpfeCqK4klMiz7RVrAe2NNFe1fPHmiXKe6RNHEGQMhHhkQ9/ye9G7/kwvGfNGcs
nvyCz1VLpLWYwxQEffZw+G6sCHkbjO/aBj0DBxZCkvpdvnMlsC1iqsdV0T4ohDtKSdwkaEKZ2XHf
35lUMAhkZAF2wcaUZSz+WXXmSKTf4bqKGeJZMMPAac+kNjOVIjEX9IKcLv5+IX7EHcbMxAU/Mxeh
9Eb3hlE4Fffolu8WA0YR3DzdpSt53h+EZu3jT14Apyafjet050ZN9/a9eXuWcwQzLERUeSzKahV/
chabvOT1wGzCWXdH+6ffh5eStCIGypiufah3+Vy/d2+cttO9JGFVufKiaDAdUPrWnc7dGzdz+A4v
8t24KlferyhDxVAGBITHizc9XlFK8+hxnahlccKgln2zrgKjZqIzVDMxg4J98+/tUshutQ9qB+AS
OkrKBy4emzbTUDEbPfOw5sx2qlV/6Aln5cyXPp877RN4/PWp/bJbc/rXdG7v7SeKLYU3gdQQBtpf
8qe9h4SHwkkXsi/UE669xY2WR/sTR1zUUiKJlrZvVmyiS7wU3wdLi6RK4YODdy4JPMaelcSxRVqA
cOBldzd+pV+mDhAgtsqaLUYEz1OXA3zX/4Au84vylW6juIoqeNdfxRiKcGGeBXonIYNiWFd9M8Wj
wCPSOn8TWBcRR3euGHvTiqRAJj/tKf2qT9Zn9RNOCNtM2PEn88JdGlhg39WbyLWmGz6Wp5SvW/gv
8dPzO4NygqsBufgn7RjP7j+QoPwAigRto5T+oN+Xt7QUfIgQaWPz+GKfk9CBYguEyANxaOEzSKHE
pnBMpa3VLK1p/YgOtrIHBoWoXJh7I/mapGOkwdVldlT8aNiE/AMJOLE4rjQh3D3mTMtLj5YSGZCD
SUzhVr3bhJyQDDhgYfo5mFLuq+ReTK6JA4YG7xe7Wctxn+28i5AA03mRbLXS0pWB+LLyHpNv2LuO
XDaQGph3xBoiTDLW0ug37bzVg3DcVbR+WrFT6dmLr7BaRrVnl9vmdWizd3pEfkXx2vZ68GAE0660
0JcpcanbAdoJIgPNBcHBrxCnXV6bM4t/4L3mmksvBANZZrqOCrPkPKGtn4/lPJGW1tPPDVcDB2Xw
Trs5eRmGZYQpE6pERKHiF4rPgZ6TnobcNQENgQCHrMQNezdpyfYR85aq9UBGCyTsKcMZTwy++Fyw
/QapHajdFnlABRXTDqA/STXjLx+ysvT0NewOzQXEQnhuNirQyANBZIz0CZ+CSyFdHlfaNITJJjp4
jAwiQV2I9+pXeBvQbsyY+3SkhjD6ZLCJ2gH4YKfjOYunEJ4dWKPTcnA8t0zRgrFZG/zejuLapeoS
56kCGYFuywUdEMMeNgTU4EK8cAJ55eewNGTCi1AqpGv+RYFrCnG+9EuQYAZNWFPrc94vH7TiAyaq
uPFB1Mf8qabncFFOKK9ZSHgSF00Scxq6SlTp7FkUNbAWmM3iK7Kj77SOyZ2z/SjGtFvx9phP/2tF
+QbKRUjJfFAZ5Hfw6eTOY1v/64VPjH1fx+Ij2b4+GnLQdZ+MepwAAX4F4YyBIy2/2NMbRqKiumCs
zXZefT/2w1n74CrRZPN8MUYC/oasYTjcOzE95l0DkaBh55mk6WGL0L/UQ7sytua+tXl7XKyZ/NvD
Or5IZ+nu/DRfMmjQl3SJP6S7IO/B6H/PPzuqOt4l9KODIaCJCBNf5m5XCHjM+7juAjUEk4fswCD+
BGWCO49lEqNW3CYR0DGY51Uw8RQzhBn3u3W8vKV/YSV6MEjgl5g3hoMABAq5MxK0I5fLAiRl0bPj
OYVXvwPH2wVdS6FrdOKBBVgb8aYkhg3npmH2AMnAj4T4tdCFl3ErBDWAF1Yornj/jA8nljVXz2Mc
KfgkXQCfgwcDIAfc8WHMWywCsEmxxBth90Kuz2hSHuClCFSA72H2zhJOviH9OEwESreDzTyCRAQ6
LhgYh5YBkyrMUKHGm3MNS4/MyznMTcQbPHAL6+ECUNXQk3u3DMW/WJoranUIjtRetlvh6KZs1cfC
cJbM8KooSE0fEABOP8do+95nVIDQIN1HJzB8NKg5rgfTGqzBRDyhb4ZyPZA20/odzKjRL6l9DR7X
OUoSDlWaXBQHGB0RPI7AlF8OiMFIh+qTtp9fEo5UbrTQM76ZN9kYYhaC6N8W1djMYrJ3SChTbXYb
TwU3hlP1KQFAYLQsrSJ0ivZCahjJb0ucTbB8MhnVBV0UFM7CVOc1wARPEopgNh76hijQ5YX9WLX1
NiXsFndGQiGoTQFL0AwNYOcBA3Um6zTJXB8hYwXD2xgb+SzfH7TVpNcI8gZnlzjwEdpC2aCuUIQx
HG2UHYt6b8LcGrewdNnBUUbcjcH+cyclG9PejeW2w1DxL3st02L/QJgnz+1pYU4LSryerguwFbXx
J00VP8uBnIyoHTgXw8YIMqWvTz6tf1979F6lOkMjSatGxUdF0Pw9H7MSQ/zIe+GARxyLEeD6To1I
2yZZyxTokZBTKcgpRMmL5e+hiGxQRSx1Qmdf21BepdExrRcRaW0I4omQQtIagpEu5HT1ogVDT+o2
SPGnGS14xOIJfdsSP4aKNcr9Gp84omQAN4jogiBKFcofMSUIfTT2Gia9e+Y4lKWAAxMKEsXjSmmU
9PY8J+U19qfB46216iwvfBlqserlMKuJgH25XAezDgprUeVipkIZzVqido2wheK6/+jjTGZkChSD
lIO2BHZa5sEUiDEEAYjiYWIgMrrg/uBS6S+ga4q3BVi6BvOSQg1+BUUrxe0zmwv0t/QsdkTZY8wb
MhPGLgOaB/OBSKyBvBPOHR1wLdy60aVEANah2bEJwrA9pfUJRRtxeyXOpQfh+ohsL+1WdrYo2AEd
updwVzoijQiteh/7Fo5VzBwRRuLmgF8Fcc+2i0cBdzov5jY+4TytLKtsBTjFzaYBj/Ce4JRW5hHu
fWg3Ym9UBS+EcTLtEAChKGd4unhuyBCms8cX2XFtcRR6Gq+1dR2oKuwlvB8eOa4cJoT4c+AOn/kM
87hgNjYUnBM9tbJn/UosFM3loxm8BAxQGFyGysrGU09AMH6Heo49jlNLWBNwYwAH6Sp4ztUL4Dhq
uh/E3tXF+Y1ojVXuGMaNXn14Hin4Ot7NwGKAoy3apObfW6dZGR80obxAcF+vqQNCSIkInlxWUkKV
2MHQmGH76TB+wroI/o5De9P8qJfxVH69ihktmcnuiu/EtAuBjJHrck4wmqKoJnAUnhAbGqMw6lzX
xFOJmvbLCIVIXP4BmswpDeleidAooNkI4g0bFxpz7hgAWot+H5eg2AcUFYuWLxZ+1wSgtdyHovUZ
OfKZmtKiuIRVnAfAqjpzKG57HvTYU+ITSLxQ7TZYdfWu2gDizXg1HZ3BR3eGxkmfEbGWKbIEj83C
zpCIWdzvMi8lfIJifM2xzaQY/MiGOPmv3IEIE93hwTCVpsTQ+cw5SBEB9MNxJc53+gwKIloVZtJ8
N+5bYETwxWG6aKjxjlQP5RX/mOxODdDoMw0QC85pJCa5+gV8kjtIzQzt6IV3VBN08mJ4rGrUovj+
IpyF1ACzDHgBlRBoWoUM8nfSgm5cFK+N0x8muBRlEFksbq9pA6gKPVge5vaEhdVb+Og8AOJx6Y6Y
DUTszgW6mfmrWQBBxq3vWAvwCY43YarJkIVZcI3sDn3sspYCdtJwYpDoyqWbwiNEVePMnhzjOK2h
vQBG+WVTrJCDkN7GBkWHjVGzyVHkA67yFZCwFLFzLBYUen1cSNgs8S+ggw545EKK2G/2Tv0NBwwa
a0ah6jSTBWOJs4kXg7sLOxObN80TCAr7NCCKzeCM54UffXicWC3CsIPduv8Esw2Zj/92vELECyPE
BvYzF4FVQUSJ5vL1vhZ4apMtWrxobUJu5zzbGZhKzobksbe3KVA4oMhcZoOgiv+3Hjk02nb1Igpp
gqEylzHsJG+IECzwYAJ/5bmh+UW1VMMNnyM9iCH3LF5yQLh8x8afLrT43EtBOyAO2VnW+Tl4JMwz
yJ3wuUIKNnhGBN/Y72CxFH6LCicBPYfPvkhxcIekj79vuXkilhjR/u7CcaUXP8k5VkkssNNhmzQh
SvRewgMlYlqmPwcxEtMGwqqKzFlm4o+LHl1ZZmhARk85d221JKxUrib/35/++zSNBtjqRP5tV18L
ak8Thtar/Azh7qExoGTSVpOyEGpTLDiSQ4tRek5liw4baxZza1mtF0dyYMpE09YQAGIGnxakrvKt
fb7SU63kd3WUx49nRdtQlln8FhlODNDQMBLKHLpyk4KukcxyrnQP5ZAqUsJmbZrzDqG6/nwHRM5w
N222Djea2X9uyIx2zrV1bNpfU9qp+MyOU4o0zXGNEI+eFrJ281YMn09snkEOki0vHW7PgKhs4ql9
UAW+as0t9D8Vl/HJ64st0qFU4zDLti39qZwi14whthRvifFGJxsbFyc7x+mxxzazeat0JiCPfZxg
bOF829NZU4CVXptI+Zwyi0H5jwkkMNzNHIKO2BgwQJqHS5lBawRlH+1tgyENg5r/EXVezalrSxD+
RapSDq/kHG3AvKgwNso5ol9/v+Vdp24h+/h4YxDSCjM93T2GfDLIR+rhame/OStlKtj9nfnlDxc5
ftblSqGCaFTXwNrFtJTKzoEhjUp3mSXXLl4SsXrOxaCw0oe3nJ06SL7qkgTY8aBrJ5PBISZC7Dtg
PfGrqtuCGNEAt4v2YU86qYOVSr9mDNSDHUeSfscFvUx2mQU2H+Cmz9R1E0TeKHkUrgF4TzVg4gkg
Y8oquSfzHppFocLy/A4kKA2CukmUZGpQuk1/rgNQpiWqvO/+TTtyek47BYWYltI1dDlfocuDz9b0
/kaZLyw+nKSeFhXGixGOKh9G/10gHm062PLB1fRJFQ0sq0Cugu9ouOWItowAYL5PqPBzeTVGEfM/
DI9Vt6q5zx1RcCUtPa1ChIv7j45BRd2hDMVzj1U5bWBBkEgoOqFDuIg9DHJUa1TAiTBXLt2xhxZf
KVYRNcbsXSZ9wzlmYLsUPwdE+H1Ogww26gY+Qp58ahtbvdnIJ4vsuyywsSLBsT3akNj0QiOdAl2z
g5UWTBCjyNJvYW+q4iTrZ+L8AJf999ro18SXfb7UrKPHfoVuvfJIhtpXTkAWQUbtkJwHFls9OGmN
tqpYt/46ArMrLexgYEkALlkk8jbWRcN6KAjQmI9FfNGkbQNGVlXlOFRfmXwkWh3gvdUIlmuGXYnY
s39rrI0rD52s2+/1dBchqyzR9za4IA2LVmeRcYCw8n5RA6snqTMuSCnT/KuLMBO0fk3r7MTJQrOo
zqPtG2T8emt61rqrFMKFy8afWum0tPDP9osZhguSD6LjDcxw6RAobKkp2nqJvjxWOLH8OVXTnFwz
FiuQz0AYbomI3ZRm7b6/UMBElFL9wZ5ihf0BTRfrP4NiNbUWHxJyEuI9EnL1VH3bwqgo6xyZW7KU
UDwrWreQyCb1TzvQub9Wey9kB5fMpIxxNQ8pwBpUvtG6JComPBT3Zr4EjXhUu1QM5ykR7VckIAHp
UeNCUwPHzxCw1uJ0lqqGbnBk0D3ZnD5dvPXria1TRt1TPu8TyloTpDTKVBQzAVbhlGLXD7WBfPBg
/hhw/ekYas37FqjamlXBJaNo96MvS30OR82U5mY2y7/T6Jjr8zfNKjeleXzzFFyZ6pmr7hAinbho
mYKFJLS3Hp8l/zD3sHgLL358XMreCsKC32AunJI+0x2ZshakHTN8xupDZR3wVlSN3XRMuc3VrmED
UZWAphXONCnQOoak6inhfQH30zeRqkoUoS/I1MEvQ21pxXOkfvq5Cqhqr/t6B3b11nHamgMQxO+x
wZix06+KZ2MkYAT0bAxOVnw2SEiEhQuKHlwNL0lNFzPorzm/IHIKUdLZ5fZNko77ESuQBHbSuEvO
TpZWBj6hRBYVqNKj0kmDDmYPGJVqiwpqroHXgxc8wQZa5FjS+1S5r2hpkOVb7jTr1joyEcO+Alj4
RjzBcwYluv3IjXUOufrTg8S9yKfZLblJF+nSfPnf+j+ulPkDNgF6Av5F/Md3MWnRuDDVP2G+gcYX
n+m5gdKXn/NzccTf7kgTjS0Uql3HozwUp/xAh4sNXvHQxhQctgX7X96+eRTH7JjwRboMqi5eKzzz
ut+ogL6jO+y6e3JHyPBtXZ3r+1P+RHO4466uxSuIvwcwRhCRHSNe5Z88Izx7R/+c4AiLvfjJ2Vmn
8vuvolB/o9f4bRGB9N/Dd4HAAmtpHkI3QcV7SxYnIVoZJoALDv0N6Jb5d0AYFhR8IBjKuPweQ+K/
QmpYrwt1HdfiSP+OHCtSbKVxOkMGuyfq/kPDE3QpBmZV1qKbC+f+Hqc+0cq8geIO/M0UJZIHv9Zx
kGWPIyGhFoG9jn8j0EQlgmQCHyWAn5BVCI8GkY5AbTWgDAHotsJhi4M0haoqGVM3HxC8+CP9l4SV
nVBUavbVFpx0i+xjTWa8smjISlvxjbdmM6fJeHyID3BCD/j7HaS9d3KxmpNfztMB1JeeJvzI8Md+
dWhy3o/wS370YOvNafjoTj01Eekqf0pXlCs8qNl8N7+UhaieU3CBRsonZMfm4BNCXWB3BSHiUCif
TOzH+/6+4+Xw/O9s/2FBFAY4TH/17yiLlYdKe6HRWqmZd3Ms1RfWzMKwq8Zuq8TFjSYxEA7EIxwv
tNE6B4QwRhdwOBp3mTSthRLCQ3juwy5bt9yCYeKiahIPE1syAXxxQF+UyBcHcRCGk8iZq+iUiUrc
X0pHOmiOSnrKUwVFaB2ns3L/3tbImHBEXncMzfKQ88hOol8n7dtP4iHaFMQf3klc2SiNiJDJtOEr
ysGYhNskWAgEJsAB0sCB7uXfgaCPslIhk4t+eXekcohdmBVX9EGf1pWK1xGxzLndt3vBwwy/ekpB
/Ud76E6Uqo7tmWoWs0bcFioqzCZN6KAY/NkvkwB1UsuUEEb45bf+pX8B33LAF6Z0RdYoggcbAcoI
ipuoQuGFCYoMSnf+N2RBUP7dJ5AOEBRWKw5KNhp7zt9B0vnvVOn4g0+dONXq+O9kccU5VKf2ozip
F7rtXKTbmwqzdUsMOhVQQLbThVx08/4jZriFX2LgQdp9hT8mDF7/R3qKLlyMUJZrwLf36/2iuonx
y0t7Kk8LDMjAyj+UITuwj1TTDnZfzKnVhN9gBHEiT32yG+WrgygrJV+J7KAFVW9KjCsxKK3aUn1v
vbH+0B/mw72Et/DW3XEtelY781H/6A9AAoETeCNqQxxku7j8UI6CKkOpiAMIVfaLjZ79GXbac9hg
5HM91GgCAsG/JafvgYKCMTFWQ2UHNms1MaAB+6LGlKVCvOylU5ATWEidT/3AcBYShGQHbiGVwetg
fwbqh9KdPeWImsaxt46xsdgbMcOwJiBvQHEJykZRK0DQAlDpbyRbn1vpxpHXrbTsm2VtkYcvy2r1
1mfW2dq03Xro1mSKxt48Smf3WFyqS/yRftASnNtUnLAnZaTJrNuhTSj/6ytcd9DOcl4AiNFsVp3p
TE9nSnpHcV/vloM0iXHyMAkRZh721htxE/2ffKAdiC/tIFShEhreO8XZS8Ohkw7eA+QEqAhSCYkr
6B9QEq5gIIjAh0CGCARU9liaBlMKotL+5qtkZWyjWafPlHoOOwtqFngYATbRFbljI/MZl9hDIn2y
qYWaRjkLi73ioeveNMV6wPDa34DqsdbHpH5oX6HTM9WEaNC7t4hizC/vkwYBpyzvx6LLjnRyDzQC
P+P2vaLGwCbUsRk5a9rksMlVu5Q1VaOlgpj7oKUf/od9tPbG3t6a22blb+Btc4Cx1tYCAF6j92AG
o0rgB5CeXeyZcAwBqMIGUBXrELRkMDYwCh6daAY1y7WN5285Ev0DF9dUnZR4uf6NMK4zI2yguQtU
Lboh2iMT3SUG+JAOtLUB341ynTlJYiw9p8hZwg4fXeOa3Z0rM/Tcwk5tP/SL/yVBt5eexcN5vl/G
c7gpGYZK1L7am/cIHtHDeIp9Qno6N7zDQNR0MLX60BwtB5vEZV4vNX0D0TxCxdlsimazLcttpGx9
aasU27e39TCtiUmwMD0E3Se6/evDzkZm4bjIjgbWRc0YUiTa43vE5tJ9iiigYnVr0A7qF7F8hD+w
ojfNjr8BIkD3zZgk6X3JlAvaRJ1hbzfrorNrUjIDJBmAqZcw5yPI4Vsn3FQmfLG1rqwUa6kGyyJc
dDlI7bN6KU/w8vcLwIZ1hhXHfNmv+Cf9ib/MS3fS2fWoOd87+Hu+Nbdxds3nUbLI4iVFkk5bIU5C
k4bgP7HWebRp5K0sb2152+S7QRvrNV6OGU1K4IVYVObzxplEADFY5EHbptoKS3JmNVP4QaEHXjqt
gNh73CzeG4x1p3zRklY0URfNT8U2R2tCehrSgIRtTptREKZNjgi2cIGmC5HoHTDYYkcGm4ZWRYTr
kZ7gZ4yyiYbn/oJ/gqjyRlOKqAflIe2vGHBEnnQdBJcNxixpHSR9gE4ayQDd0wEKnAwqCkbPAO3g
8QxVEFDIzAzVf4xBsID2J36+qdr8hSLwJQDM2582wTb/D3qlcoSUxICqRoYj3KvHULs8COwQaeG1
4d4ckGgP1RXYoSUj6b7M9otz4KEAkqGIsw6wK1hmUFt6zpSal4pprDqDZCJaOorWNaIVCVVtQgi6
AxFE5DOhWhYhRI3raU0Xn5yHaJykrqCz4mPXe/Pam8OdbHEVhvDrThPaEr0h5oDoDxFbRLRShyXI
gApHuJ6jsDBYpit98nZsDJwRL9G43atmkl7Ny3adtKQ/+baoNo6zcswlhsGptOzKdUJPd30r1zsj
/XyX2TrnhY26pG4EGmdM9GgK5J6j9cLKTqVuMlVbhFiIuITWMM8mwv+dGALjF2mUUAIEFUIx7Akc
Frg+GO0/uKkElMwgyC4lRdTqLxRXNvVP+RXedDgx9fmfjKP9ENNJujk36+Y8s0fyUG7Drb+1N/Vo
nIc9jY8IpSrwG8xl2d/AL4oxDpfvYExEw0wlr6JqQHRHpKfSNQ5ekC1yKW5qCHf9j8cCGRYSLEgb
NQVXH1GQeYO2oCWD7Uv1YUzD1fF/e0xNRgGL9pNl+Ord+yvqq6t18j7Vg3xQ4mGmYoBsjkHdPkVk
1HwahBkEGn/xUEmAgaeW+ED6xtE3LdDazcaWrFqm9qKJlqq8qAEmBdoG/YS3ggJTqEfkdzBhM5jt
exGliAil3odLZwS9/UcwT6xnwsoHQeoWXIKL65yL+IziVcqPvrMvna1eIm4FE3hI6o8n0i8DodNm
vV7HuJFHs/g9ozACte1NrwJa52Yf+JOsc8wlqoNHfSjgSyI9SzA5LBYJPTTfGfTRGwCDlG91SD5Y
XuV7S9oC8RbFs3Yecn+PtA9HidCq4jRFNesNa6TdoCsx2jkUyxq7Yn2JnjfwZj4f0yX6rsqdoX/6
7pK6DZCxHS4c9AUyiy1KSWXS2ngOrzRwMXtdNsOkg72BD7oM8kMkSGxP0kLGwsS2f1lnAYdIS8hG
mPkkIWxYrAUQuAmXUTltk9Gtnjh7tvi9T5oRHjI8coudSEGc8NE5t2L4dOyTTLAp7EpHZNyUXlh8
wDShqANJsfJwaPgLj6mN07+7V2hV6W07WDvuFj4ORHMsWIZyS0GVoxgWZt2gXUSgU5Rjk6/BR53C
l4HsyAHd198gvFBgE5MUbs7dCTdusLSsJQUrL1uXpHG9gKsqVC2BnYulGPcHCtuTPIQfOg0ggODv
FuFst/atqQmzoFmoRIj5nAAlRFDSzMKetP1k7t4IJvuN3wKcYF00M9xFpi0TZQr9NADmAsoo5m04
d1AfDxMwPgMmQDR1qR4SkdClD0k95fVFs+aL7+G8WFvLhi/ooSwa3ThbvOcF9D6CoBWQeD+T5+kT
Kv9CF11JZzpOY0T81IrR2C2dRf5Mn/pWZYs9ug/o4Nn6PZc25YxW5XiQjTyca3hJbVktpE21UPE6
QDEImokIc8ozF+6v+3A2kFYX8Q0jlvQp0UezQhI852+A4ICknqAk2O7OlSUnVT7d32xRrDF2/HYW
2aLCEnhpLHkKjxqmLO1s4fgildp43DEaedagq/NqjXh3yWdDhpzzb9k6W9B3eeEyPmZ4s+F+OSrW
Dp894zseJagYUFNMlKX7q3DyxjJbcy7ZopxZmyikuaa0gCnbrSBLdisDbf4ieoUbCU97d2uS9g43
dxtdspdopVff6qe0Dq7GD+T0w3D2vq0P1Kc1XlFfOdqafDTcAI9l7GHOyaN5+F8eztIayNFIefJb
KvT/SHgEsFSzoV1mb4b12P0VdwOUHjYDwwnBFzLIbsQqRDaS3rXf5kenVo2CkLyf5koodtwRTq5H
j0LUubynx+pcnPNjcja/o3P6yR+ir5W+EOGq33k/UtflJz/gr866xsq/bo/9Lly0J+sXWB4QcVQ+
AhbcrX5VF6C85rrd+QvrV9+szCuLlY6Ah7GsjbK1BUN3hCsxYNa3eCnx3+6sPEpzhHj5UJxBDwcl
DOf2KbrKJ/neQzll+SfsoV88KTzeKegfKZ5/cXu5pfWX9uPVyBTgPbNnjxK8txKWSEKSSYb1Guoi
AOA3YmfMEEbczkZeZVS240mNZyPKL1z85Xm1ws2fg/SGpxjm1Ma+DP5YM3XkGVOxamYGwBzUboq3
4IDWVLVmNo1dBYGK6YpwcBob4zad5f3MLmbvHPAOxT+eXBNRZ1MmLNQRwDRonTctkbNYgneACRyF
XArZlOaIgQABKPCyEZLWCbkKPov9BBABM0ZhLWvjCjmhEkAySBGYqjZkDZPYjnYWeBG9RY+CkuQG
ggMEUnOitpNkVNB+G7H80yinLjeSGocy4eQIDy2aTofjmtyFEQFxCcZmP7forg0/kwUJbXBDKDdp
sxmYYIC3XDbrYMkzG5QZg0vPJla7dCDGwRSyR+mvD+8GdRvbM0z4Yk59i5vQQgn1Z7Q04PVcY1Xl
rHFjhfaBTNh4KxmUgicRXYRSeDAzVikKCQPfmdQDFwTLtSm3VGWFoFacjjm7FhmdA5q28D+opcZL
a19vaDJVPLpLBERir5odKMxFo3UnLAlMXoxZsdMmBlQaEbKK7j10x5hquM4gFKbzY7AQPvXuvAT4
cVf1MlqIjuPFqsGHxpkVRzq+rukhuSxxrh/1T9j5qtC10uD65p2yR3iol9Kzuhg349nQ3AICO/vV
03rCfv5w+IpO1s1i2/iIRB97uoQekwslYOnMfOYTUK8lO/Me2aV42ffggpUeYx0qC5a5lHasjXxP
b/yv+3Afxo/1Y+6ib+NDWSpnSsMR/SOzl3qU58Men/a7aCrBcqydWRlg5dDQ4CWyRMzj+WDZqQcw
bTjjbJecxAfNTsWueTi37lJvRBNiSKkPMKr0L2jDlO3kJaPwh/YkP1CBTwKnK04T+ZJ+QNknjWTT
CymO/hWcvRPXBI4wI9J4smhR3v63XiHvhWYhGELE9Zj0W8QRtBKhYg2BGGZXK2rV/5JT/yC/0g/t
Fn8kD5HOIO+AOgsAk1C0jgXlAcde4MoJ52rOUfTyDH7kNHgJqBtQ3ZkN8FWoezOrmGQcCt0u3ujd
hbaq+WOQuOUM1gZ/Ds7DjYDfzCwUP+yoxsNZsyntUEEnGSBVe3AJ6kO7t3+Hj2HprWVSUtzMHj1E
dvflc0nEhRFgTSDkTCKBJEEBgxP4pvxIf8hefwhoIaV0D3gd1KVKLB5GmM6gTuV4UQgjp2NKux0l
H/Hu/yAo/8D5Mdm9k/zKP8qPdindgsX7kuy8EwR/+1WdlA/7QhQOKgvNnLDp0f64l/ZHhwciwFxO
STWF1oICd4zfPaJkenfgnYfBG26hyIzoK6SOWFw4O9aXdz9RMWwT8TyKUvRhrBe/0EKwESLZgsqi
bPyvbCdisF12GZ4CeGAQDk+2Io8z+sxvxtk8eo/iot34TB4zS5sl6LiZjWuNPorxH4RdbKttRJuL
4gJH4mCOmyP1hm31Cby9oJ3gGg0X81j0zyVZmIkID+0+Bk10ZxB9TX9B5u/ZKjuWMOA6IvICFpz/
9b6482zXb7oLmpJhAwMRrjY6qiVo6c6kvapozip6c6JnPip7fcssmev39qkeO0jq+CMs0ezT/bcj
/ZcvFbhr/AUHEIcobVPR3nuXf0hPZN3gV4xuDkYdo8g5O2c8AdpbdKlerA+G6DPB+O6ffEM1QUlZ
MIRu1j+eHA549NqA24eQGRLRkzlAaRQ+h3vMHhR0SJOYSd6JUZ1+NBfp2W7EJBVxbX7A02pUYVuk
X+hcc0lOAqlIf2hzE37xH+qwQIcY1gBfMNKA8pE+J+PqIr+IGkL2losvdPTBQzoDRdw0rm5zUW7K
LXm80WtY5560TDuj9hhEtEGbl4f3iF7up/YRXNuv/sCivSI/XcFawslLOtcT97Pfy0fimptzzl7B
pVm9j8mauI4wytr0e+1Dv/f7ft8dg2twtT6cH+2QrUlPj/4mI5hq1ia2ugRU8i69qVvl3BBbrQdt
OhzsqXLwP/1tcZU+1NPwpfLEiIBJ3dXhKPh2H/1BPvEjb3N4n4KrchgOyTW56jvIAR+8NXHRZ/QS
yckdt9QzFBzuCAP2b5FlzHKfaCnDeknbGvQvdPGRYKdRvCRXZu15QolkWHdMyCeBFysYP7Kwsjyz
o6OcgSWTlQS2VHEJUmgGwet0R7FuwyaGqUTEmoq0z0YClwrUFIoDwQXvQNTs/lbswvGEXdgnOADc
fyGg7HJ2gzHsM+iUoMzqG0RCEM+gFUElQoZG7AOSzEtzneg2QK0SDiGg3otFlVGVcTsZWd6JpZjl
nH3IEeAfi/CLvYYNjDFnziN2G/mF/UV1KR4aG5d5jEg8WxLzXpCUMnAq5ZlcDDC6+EO5sS5mADR7
MUCN2bAsmLDyr/ybI+rqaXcyLNEIPHxQWDDF5FQ96MTyCHY6S0HySm8Ssh5zwsfmunCJiN0LfD9o
7zES00/Zc0G5zu6nfrc/7c/ylt+ss7Gvb+xnd/ee38ytd2Fh2Sp7Ze9ddEE4kEw92kv2M5Lblb4t
tGHTF9qqs+KDG7P/4LiayPE1i4Ob0XWfOqgJNJ+xR0ETvM4GSHDQ6nXw5zuNZMAE8TSRo6VArEO4
jTLj6J2sjlKQqu08f6ADirEii49jWinm5lXrSIbCZG7C63YVb9L2xoQeQUXK2OVLGpCysAi/MJoi
zIOIlSWI7mZduCRJN8qFYs+let51gi5LJA/MU72n8IAstBjvKX8leJbGzAEEQuQaLmVl1QxL8ulG
WdGwy1PmKl3jnK2EKINShD6DgRaka9gHFlZ89k56H9C9xu6KX8JlL6fEuAgZIVvV6cx14FNOLRzC
63lK29tyFr2nSbWhP5ObrCX6x70hIc8BBoko6TvERIGBqU/f76ngbse85cKkze+wBJZCndnANqCP
kj2vlHlO23J1wtUGDI1dzC3nsMEsd8W/mgwSaGQQGpOpUy47cw10OfTXBKiDCiZjPTv0QKf5RVaO
A+pcoDB1VUQL+HGDvQy6R1VcGqwSFRc+J0b1GAK0SNe0V4JSwfZpuIXDa0CelX2F4IA+tuZFvtOV
OdE1Z1pIhwxYNqPRkJ1SXl+VgB7OHNI1tQFczExOGkd5eVHIC88ETVnfW3nXaBiGLXs4Jg5K9KWt
rcCe4+j0VqENTF1icqyKzLGuztxcHFU8T615wd6lkXwAqE8KGlXRD9cZo9rFuQ3TGwoLUgkLaAr6
SWRAmQZ5oFFP6X3T+nPZnqTaBADLM9h4ob/TvwyiEGRMnHtlWpfRYWHu4suEGTOdx8g8e9g5LFSI
hukUMoejxV+CthqojODds734gttJvbS3Rw5WIgx6PCcImamF6YtOF2LwPUCuYBTEc2j0UFcBZKjU
AZ5KfyqjPpjRLRDTTp6Nusx/Ujn2yRRoZ4ibGRgGus5f0Dd4ryr6UGqlGETh6dlN0Ql7BsSSadIJ
zTyv0nUI6ReC10kB6o4zTSFiFUUf23/EV2IS6lX/SlYKWEE8g/EJ/x5Ks/0iBsNVFcEc5cAe3Dej
gyGiZaFDpoKe0HC+mdAYRuUdCwoXsHNntYQ3EmrnVabN0AdApUdiqQqDvX1LXZ0+IrRsltY1C06y
LbNlitVXvuKlOENo11wXxRaREHRtCTVqM800PKjnkA7TdIYkE44LhsL48FEz6u54ghXq0nKhkJAk
8M5zbkOCMxgVWSoP5Fr05AuBtQBZcQdopnkwoVQHOde8gJNlUNb/pJ+AX+CfAFaQlyhCNL2o40UO
d25S/VX2nHqKupS/Q19AyAZMViKdUCf2IKTQPWiqjvx1DP2X8I64E+w8/gKAB67l6ZSJcQDjWRxU
GQk+RdOlv2IHUQRlEp4jotlqxLmCmbkvngVkRpyLmg1Aju94iUES4I35JVXLGbK5B8MCcoF/6z7R
K8FvyK2VrM7wL/PxXIb94680qugFWPMM2TzgILeJijTwHNcWPC0imwbn08dcHxlCOcynn/iHc2se
hMmErtmFYjqCW86eGJt3BhnkgHzO2RHCsshDWxANBwl5gwlPIwIGB2awUnqgBO5yIz4pNt67T6oT
1JnpXbazLzKICPY1hCGP+EtHq0lMLf9Sj6a0ASNd1Bi+y3N1r47qp32hTssF4tIoyVileEvjNJjU
4v/FfCDgBrg0L+97c/QFDYoZ0yAWHVPSBuVkOL0RqeYTeMgw3fkOCZwoXrAZ4DGo4w5yvIGYAZh+
AhMPsJ3fg7ejIEAQwJ+wKDDROH0EK74q9MKhKgYqf4v6QKwHCgJT/ZdEBLCYaJ5hElJg4rT5FXdM
kONE1Ii+hVSEgcOFZohxtRg76qXUgRopJYu7zLWPfyqxtwNcNGMSI6o15Eb0gwMZJsDEbJqZSWzE
HSExxs6BRIKs4w9uFTX2+IfhBZhBGYeQdIZd1l99mwnPcOS+oIrFAEylZcjIAzW0hFLC/O226H8R
8IiJTm9tg+L2ks5ecbb0GESYJlkrKsQV4CBNPd44IdBjZjWAJvu4eqyoGUvODEow9kdFC892QtFn
wDCLMsEnmRJ+d7YxoVaAWwilTNh9crxs6drMx1apGi6oasbyhKOKd1m806N5aq/aboYYG0OB7k6p
U0GnVU3aduWasx61JeE2ap/4M5SvqjljdFK9UDHvTNai8yaLRrvK1CXrXUI24M5wPnH7BYcP6cuZ
GjSXT9YQSHl5D3VMOVV/wcPf3dTtlk69trCvgQZaiwEZ4sgJIIlfED70bAy4K6NYFtJ38Z2bDxx3
ZtWHshM+K3pHQ2j6Z+0qMdamuJfgIpibWy5aqi8Kf9UB9OazuN2VOCawOjZoOqZFfkqcDUbXnAPv
yLA1cX6OJgaea3SdYsuBNs72BGkxmNC/i/mVlUjCJ91f8smQMll/oFanEx2Hz7/ZylVhcWGOYL24
6e5OPuE2UC9hhiD9aLppaixxULS7BT4xsPXfEV1qloO1Co1lfIZF1esLiNRlOfeNJSUpBFFMYTta
pzSRABKAl1NMBfsKrUL3pytBKoMfNQYdDXseNAJ8Gu1pQymPP84n4vP6KwWSVXLE7TzFZKPd5Xh7
90c933AyenTAdJHtHff8fyRfs/+gjx3nhpFdzwhEw6KiGRWiH5Rj2LZyrRD3M7/pNBu6M7Zt6Zuy
BiOci8cgfzvTzhFMhlyb+sWiLFeUemttSi2NKxc30yamaCyuK/tGS3tFzKUxsfF2WBwWtOYihQHo
RbdizHB6D+R9rl/we4/MGS6qQbxAdmPmO0c+5Pme31NywQAHoU/JphSM/C/9Uv5QDGGdpjcsNiSK
8BeYldjY4L32x6iyaSMgT8qzF6+p5LPOQNHpjElIK3X8fLgx7LPI9M15gsEdsnYbjG7Mzsvltwxh
t15GkOfPqbeBxYpskEFZDHMbe+CCWsQ8GeYMX+rEpTxhJWRvDZ//diYfTimrFWUgVjh5wu5NywDm
KkZBUcvGB41FDGp2jIBimjblmSqxS3bnPjrtzMAwDaqRKToVe5j5XFGx+LhQIldBYISKBFIczHgd
pwZ0pHB4kb8SoI+Z/no9Y/pLcN0z1AtbXDHDJwuDKAH3Y4yF8Miss230xviW+Tsn+NI1IFyAk5GD
3RLdJSlHijHA+KOfVSvhCjxnOTLxCzX21OPxwZBtwhP63m2JO/A2x2WA+rRLMyVsqLAvZ0wCWOJ0
SHLijtsrOhilEJ0qGjzFEOu3glsa/GKHhe72q/9GBshnMt8rtdt62prrTEAFNY/5D53cpZ0Wy4Q1
Z6wlbByMQpRkMXRPMTRxkyEHyu4sJgntbUQfUmrorLVtJqYVDC2WAf6RTYsOBsSf0NBxUFE/GaTQ
/FkmiW/Y7Nsfwk2WbFyMU1QdyohyG8EXA4iQlBnN7OBVEEM0zQRVEXp1emjwqSBP1fG2y4jI2BWX
rrtIbTpIz8t0gfd8+D65OJY0M9YZ+zf8YltmOyFUAdgBrmwA+gT8CBjDhpUw7eDGToDEmBQy0hQy
Z2zPkGsGqABHDesQsQ05+wsfEQRE0pPNrTphH06nKaBDmtNBpaHL3qUDOGfQk0w3QLP+WL+Dqh7z
Z/BS9mSvA72jiB633gszK9JSMu/4FrwwiSHBzZ9YDpOhtrfh2cCOCIREx9q7d0vgtO4dhAgMwTz2
NwmIDPUkT3vJq3QjnkErDl4Be7XTxH3gJvfzPuHCIp9URhyFMBJleOM6b6mDBUvrXGTUCVTOPf8F
zIDPD78CSiTvQfLMJwDHCC4grXwOcSbAQDCBSJaQwABYIO4j9QcRwujuCQzLv4MeqEcbD4f2iSTI
oJBJtD7CzCF9Bj4VE+AKUXJJAWXHdGNLrpTUwnBKTYUjWWdTmm6ubPqgnEnwRYVLxelM1LMoR2VX
dWd9UKnxZBjR+A2NKXO6rG18YAFiBN8lJTcQgTtQCgxJZWQCDyH/RA1qtdc+o6/0l8PUD6U7eWqW
EHxDfZlLjLh8G1crkBe6A5PUUsug8MgLIBXltvA5EIY6Gn1BJil2rLTEwtgmpzsK7C7RY/nfGdCX
C78eKoYBUwBkCZsgjVAFIzJxBOQVFVUKOJOjvEbVXu8y5ysEa44jUlA0CJrQ67NI0hbCn8qBYBex
RlmU9SBcZR4rKd1IieytaFmz0mT00WIPfGPK9uqQsxeDmKp4SBC+6QBndgTGTaErQTHeNyxWDZRR
SZ806bCoNYhpdF/nz/QgWsZpdBi880srNhSOJ9S7JvE0mSWzaJbPxYNslC93ilqWByDFCL+qETHR
9P88VsFkxZ2Diog2EwSfuDzqjAVYczDGe/1HorhTwqCTsMlG4iBj7dCRRGCjQ78UlzleEpxok5qO
oXaLYDC/9pj6hzvvrBGWVv3PoO8spIHSTel45hylb1sDxYmeq9TuSgS30cp22VhwVa2xGdAoPUNC
UH/eZo6W+awZ3+UzgblDg+kgWqjoXNR6audIcqivOTYuOTiZG/fcKUeyugy1n/ADcWCt4YUK5qQc
5GntfkoRFTlyqrD5iwQHwDFtk7Dj+umXUTPm4Mw729pcVNXzTXHYV1hNpa2LaX6AZs0zWLBx/Am2
dXjqnJ2q8lLppnQXOCNpB5vyY/bO12F+jHscEia9vG7wL8WK5NKlL7+/vvOfoP4W9Tv7RiwPqYXO
x0lM9/YKHybsitQ3LeFFQ1OsdZWjRoFON25m+ps1nz2jUcVyrXrjvEQkc4Dh5K7i+FOK77FyLWBE
h6xwdvlqsQ60CcrJH3FZZ8lEZID2PO/AofWfrjn1RN8aRJAUwVgD+4fWMrnI9GI4LCyOvQ0zTgVU
UPHyk+GJkTqAzbghHdRZ21O4HdDO6TBIazb9HkBoelM6TGK6LIdTlRlAB6UWAkFOUiJUWy3Nh2tt
0fnvuRxQdwGWVKWT2bASUNySFAwsmp0cPQcSC/pDxQB0paROlg7ASJtdDawJMumnkyCudl/Eqxo2
v8FZam8BRluRKkEOY+EgI5E9jGcplCPEk0wSDPjdBp3pFISjQJzmPqXXuHyVMbryfNSYfJYEbVTz
2WJC/2FI+EGq+Qr0zJdfevyLGtTBh7WxqeNoOItRg4yQAdn5T6n/4ocIDxBvkHA7YOTXobdAwF0/
HRlEyMOHCIA6WPsh3VMqY9ohK7MGWObY0qWAVCrxNM0rtbGBfi2maUS3U2DNO586CB8wKkIygmF5
wLOwmLsUhJTwTmcrGEeaI7ayhWylKKEgyBqLyjy8uw9P+tXSRfTb6btO0u8OzThdR8LrcGJi8lTk
d3GpHR9cxbDYL5HrUo3GvtTqfqJA446R6FF99yHC2qxjVfcRxsgFYH3XqMfIXWmxhGO8BeuzB10T
vSHXMr/PO2z46KyF0AltV4LmzTvn0OnMXdwslPBk+oxztvwsfJViC4ruEtgyVcBEhRZFMKZ52dTK
7W+tAIiAn9RgCasOkLaxHOx85+j2ovlfPbaTbv7OpZWJkl6lX2kPe1FDyS+4jooNUyjGrDTAOR9h
fUocmrb6uvYtrvedLqRn+reOaPoITkBkyA2L9Gbq00dGC+8DN06OMBgW6z4e3T7WV3381YLJBaWF
1IXeOY4FpslMMT/KbkWXslnIFQ3UiQ/puiWAcOVN4351xVWzDg2aJ35lVHsnv2v11kBIHzF4DPyy
32mybA1zVdRU/UIo+xRkFD6dGl+dTLikLbviLBUE1tXewOa2ecN6AKWuq3gaETA5lQMAaI7NlBbp
NfGQdcnpb0QJIHdhAlbdKKNMk8/JWqphpXvXrtlo8jXAzkeDnIvzM/FRIfrUmFTByjfLQIy73usd
L99YXoCKkJ67iGolXA8Q12gvL/ofTee1nLiyheEnUhUo65YchMgYuKEAD5JQzuHpz9fedcreU7M9
2AbR6l7rX3/4ROoqcvclT79key6HgCkAKg/KM9ltiBRnUjT80Sh36wjMgZop8d86a0qmGg8gj5q3
MOB20eDwawm+pe6uYO7UzMo8R+3LiIt9OJXOlv7JmXoO/EuHvlyRl0qHH/GFIN+MV1wjBUssSgXl
GUPs9OK94tkps0RqDU2mB6tv+KJ+/VnSIf2dxfmqgk+NEWXYrUHL6Lexzmwl5VznOWnWR73em5W6
MjRRofv9yS3uvX639Hs8eMccyqrjyQTcD+bkU2E3NkStJNIpfUtakmSnFvpJrXjqjP9EPpWH8VBV
Jc9OQegf7LD7T9kAvzIomzzzB2zNPE2/X8UUO4W/CGqs77cEAbj5XS+22BcRnmZAzVWdqtpK+uab
r/QhEPTEdJfKAtap4m9VsWFizSJF116D7ryGOmf1t6Av8X8g2ztfqoNZmwjBXEu6Oq1B2F2oyHuq
EBN0Ss3PxG0pyjPsbFOnlTTUhRbR5AwOAdq0vN4Z1S6DGCCmkt4qw5ASm04D4kFxt77EpH9JUp9T
jkeDcZ10Uzfcye4q17ZtL35nyp/YDwHy1vEE9WKsuzSUCMsr8tR6AW6DkA6l/bCE33kuE81WWsz/
g2iuesWyGs671lxLOi8Gb5QB7rWIWRcKlVR4RBxca/fGw03Bvz3UiSzFc0MFRU2HGzcZTvt86Vtf
XASG25gKPFyz/aguixvgLJ7U0cyrVgPqy5bdtsn+mX5AUbWCMeizfaxTZr6pk3NoqN5mkFwwI2/Z
j9gqv2NsmttCAqhD6o6yuoN3KMStuHn2nT8aplAIwi3tOnz0qp0+GAJoTmudmgbOVsNVPMYPzA/M
SR7N+sFOVRlYW7TPBhLZtZDUftk5W4nQFGUpyejE7ZJdN2auCh3SPym57xQmeje8vjo7Dk8KYAQu
uchTw8FFA2FrKD9Bp8Cg1Pbmf1fJAL81benVTiBfyU9lCWLqv4wIyR4It/R6FpqnIjqk+r7AFq19
S+DDKYoaK18PD97w2bbQeWKcJxd9/YnACIHpg+ystqcHuRPcnhZYpld/wvofdzlR1XJ9qrMjeWUR
O5ZCJe5BtxaKVs78AnmpEFyhkZZMirrkCtCJ/ynMdO4DpXssC9TR3YBrYCDQx1PBB3wFJXC3fUmw
XIsgmvwT3lkVGT+9J2ZDTfZ0PTY+GXhylfGGSelYyje9tfxGtho6OUM6fWmFn4eMUQ6cmRKCBN2K
WWKzNNMMR2HqDRfMNcCygQiM5VdeaDJuxGtTt2uR5OqurINJHZnFh87fZTouzHiUdQeFOEOeHwMX
g5OBdg0D4xaJXHxTqmeevb3018NEBJuGOns3yHKw1M8m+Ihh7o5NIbey1x9yvMmoDBVCHk+D8BAP
5nlK0MspaH6+5bOaZerbLDCYRA1ZXeXkpjPAy5c5PDtcYLHt0PSTEV9KAloFXSAjD9QJs+NAzJOh
ekTYncsED9UL4ocYt07NiTSVpgCMM3dK2tSc8MK/jwjLZX0smPyUAX/sbd7HJf5LWBi1eCkok0in
CxChIM05QiMxRLDS/gjJyvxgLtWbdhjsFEe3lU01PEbKwYdwTOUUO7rnGOfqpv7qv0NsqOAgwvhn
OAfvUji/QIkWaq6OoiNi40wRoRNeF5u3zn/nLP6CC998S7ht4FS0j0Jr79qubfIh73DjOhCCRbaW
YGcPfwifgsvdCMXaVrC7Gic7JLBB0hNWvBfoVHxUfDSX7pKf0h2eH8ihoB8zW2L4xtQPP1AUQQw1
kUP9DdApT5ihf7FJYXuHfi6GKoIzA4DN/ANRVo5OC+3Wm5zCP1g/CUYCWUX7i9IiXkUx5onFXmjk
DBR10Z2LvvLvqEIeqASRHQA6/sXVQWMHfwGpAT+iE2DyA1hMcwLawVkD6YpRwh/xmZkMrGfUguw+
TOFx9oBxAqGKrp1OnmqFNz9+9/WxHF4i7Rq6z9h4ddCmDNCPmv8GQKQmUwCsbIA3yEjQQkGPwscE
4jOAvsBMkKr6wqWCk52zAlMjrI2YAQDfgteC7DLgE1ChOWL80MG1B/jG71AaV/UUk2xc6kqO3j94
lcEiRjFAhMSQMmwDtCPQCqAcR1Y2VT2CVUgAKg42wnwGCMnCyt1CJMJ1gbH496PB0JYzcCdgVOaQ
IFnAzAB+aI6AQ3tAUWuMFslQ7dJ1qgzEehvCAB/uZHmFb/SwYKzi6Bz/CNKrAxOjvj8ysQsM55su
wXc1QC6v/PF6xJHds6YbGsB0slAZAZ4e4sBmxD98rHR/KX1xoPMxZNGufb7AogVVESoFph7AS8xJ
2II1cqI4ffG1pN16fn+9X8oZ683y7T4K+I77fNzLqya+YL1x30f0ysNAYPULgihGSWKdCIFrQYpc
8u+E29zIJdB1OFVrwLJpT+grtvzVDGfC6junm0tmBAggpR9q4Iqwo0GlBGTAZs0k2IUgDOLCW8iq
+RvE1PTrf+ManICwnmXAjcQBVikWV1o3Q4vCCyY2qHji9RwTxLNmlnPvJxwM/BTWgpgL+dR2Ajez
oOv9rZhpvhxM3QWZ50SQsFlAqwqmcLvYYggomSdzbwZ9YIpyb6L/fWQTxJHDsQme8hi7mJLS/HND
Tb7SOCRMSRqXEmuPEnafUh/mwhiWIhp3Em4D0UP+mjia/yf2SU8JN3mFCFxB7p1vc4Ta0f4/mXeC
QFs6zKgGU++W9VeWZIgWTZ6WHLvAssx8mfkQn6AdBf4Mv/QflqGvcAalYZYfCYrbC7vVVOCN6a+Y
UtGs4jn0x6MyYQFxvjIF/WMCAedFH0lfoNZp6NtgjxGgBoQCIXgqs78KjZSgmwqNVDhDDjfz/j5g
urIvmxM8n/4+sgkeG8JUD4yViaiYc2XT0+n038aCCxJMhuTP9NS8tSOqOdTyD7G5fn+am3xKrpxN
ablzFXwkqQvtHHqXR9BKmLwz9vaMviamp/7qFUEsSKcz6gacoCtAQZfdF11NI/H6dHGED8qNaW48
j74JyBsQlVIPr87JQJ1oRCEiOkNoLnIVN9vZZrvhyBFSViG2lsWklNOeASf7O/6o7PU8a03bKNqm
qTcsz/AW34an9igEbnihvkBm/qLK6CMprfkUknr5Fv/wfdgrcmoYHP00bZT9vNqXeLXGmUrwTXa2
H5/L+IL1QN/fOn7ywixP5JqXusg4J+k8T6Ym07t2qo0ZQ/OBG+JkOIZvM4ZPPG75oGoa4UYypvwZ
YzrGR4ptpNqgdwDKKaEFl3NOXoV9AOJUHwGLmICt/jqJ7V7dpP4WTx+FuAnu7bT6N/iy6+Kpou0T
cNAUfZS30+Rt6G3Vo3WX7vJbfuvv/jP8uL/aJ/j1b3UM2j0P47nvzof5zA1nCXKRaJrgy0p0QIc8
ZlHHy2GMg8WyVpdlwy/iv5CTh+MXyVL+o9/qn5rDWUiVFI6bDkfhEv08SYd0+eRU4/jBeCvaDGRM
5sd6zQ3BUTNwCv2qEseg7bLEzhhOWRqcPmmk5MmiMchApNAucdhggDXcf6NjjxG2CF6J7bA4guwX
3w1zCcIurMeNKYOWLjkfPBdG3fCttB9mLo/v5csWBMTgVUdWWe/eNf2ZVj+BfkpQaJYtkVoP2n73
0j2uGpNOM3wbouIf/lbIjXrfsTwkMEtjuE79uQuE5O6ZmQ2LY/HPa//5yGJRKATdc9AFCzf7x74+
tihTLP9qSuiZDXeS17ltBe2MPiAQMWH3oHzhQ8AArVT+5QgmMsQTX/mnKBNGF9zfsPgL0O4UKkZu
AnZjlcbZj1DYIN70eyck2UQQ0XwfU783OMmNGb2xlO9LbWFKrMFJcvfD3cBA0KzC2lQ2w4GjtuBU
tGiqiXeRsoIi1PQrv94W5SXXfmVGeSm3zBB0PMFHTwL5aC2aVVZ+7HJDgW401a/WOiawYAuIYRgY
QObrLD8aFiWWvE27mab9luCIFEDepzk0d9lbNpzW5gD/NfVTyruuPujlO9BOZFrzlP3i0ru7VJ8G
2CqE6gvnh7iBVw0ZDAlPCQO6ZXdiDkCD7pUnuTPwNv2J8YmIYJYqV3RLrfbruvvBcKlAoCFh4l+V
2N2XQmQGE0Yib+Fs8sJzkMWsuys6e2lwiFEl+A8M8Q1uv/inDgAP04/fMoAxfhXpliMFgevvrh7u
DEFx2swftd0Y69p4hRAuYw/PcWbFlbcggJyC8qE6lrz08bi0Flq3qEEfGjiVtONlBFReVLdCxcfs
a4D84E+Zzo2WTg0UZ64SyLhmKglYyU1f1jM/eYKlqexUNDs3NIDSgB2swmyesvT7PYXWyWI5q8D0
soGwtr/kNakJ0JbgnAVCelI7p2R4Dfx/Ifrbf7K01+E2FWud88vEvjk/f8ODztalmIwFhBa51raE
OxBCcgcc9OVlRMy3t8Ofr+qnhss3Lk85aiza5ejUazZ8IxPq45IcNMwT+JF0dxbZjxT6sJigpsyS
K6Exg+G6SZ9mxlAnOpHB0nxK7YCyv5N2yHehu7nLRF5DytJehBV+B7bakgN2ZwWnMAPbPUHccfNr
Up0n7lvzfzy6nke1zAxKiw6bUztwl5pyZpxXfmHHDq+F1EIqO7dcpyGPVSlDgJJSE8gDxXFyaNwl
NQlRgu2yaDaW9wJukr9zVVr4YiTI2ERQAOdh+3noP+Vwx3PUKsIvHOgSsrrC7NVPQUCexGFY5mIw
WBn6uffOPnm80CraFE8CWu8YgUkcItMuypOBZVSNaW+3sjRn0Nmqv12BdEu/nXQaqNtO2ebE3YeO
qSxbad7lBJYz92yAJCGGKIFTkKuByAtdvbaN2E/1QxXRZFE8UQMlN9xGE4p9c9YDIoSbrIEmuYot
jl0AMxxCv1MT+VFR74LoGv2Y5adIflDpzGLsUJpth3SRklLC7fEj0ft2q3yV5VPJnLYCy7XT5JZW
J71CjjP4eAwjWFtsACbXL8d6b5nir2NCddj21cqwzq2+zbAyjOftYzs06A+AT6ZD1Va1k2JsPAjk
EPYisiMzsJNTEB+Zcujxzup22CME3KESNxZ18JckTAbU0aUqniApanrxGZ1aQBGqvG1NCW9Sa1QX
+M8rTgzJnGc6+EJZMm5qE88Kk4jwgZ3gSmVBw+pJ08AegquK0kqXTzieJ4PF0H1V/n7QwMLgyMHi
/hgwFsMAuTl82R8SDwdTTMZdfFeH1RGYA8bDd7ArOcuCBWYEofbEE6lrxhguxYzGXN5mjfw/U2eu
CS4dX0HSkOsRHy+wOnhzMndBoTjQLXioqu9yTk+COcPvFjuw5LsBSqRNcaEHFdghzzpYaLG6lcrd
0DpVPgO/lhRrLBzsxLxGrYHX8tM3r25ziOO7Bg+l/ySV7cpXyCXutNY3LUUpCRM16ivg8+QdINCS
JW5Zsm8D0moL22h/3ISyKYMxiQUm+JeW4oqIs1bNtwSMuEyTeWlfYZDCfF161kNbUFflfZhtZLo6
Wb3Cg1SJxftiyIybfJiR/40ff/UqzbMmmkhODnHAaghgzOJXgwxjMk8zrkH0Ag4FCC5okofpVPeO
ukfuxcrnqDB6eCqo1W4yWIjK4SY9Tt96h2FX1uEhdhlkOHw+somWAwJXyCBB1BJI7G2NQyJFujJR
e5CEzEYK3RaQQGmaJeRHeCRb3BoReIXPi5DtMMX+eBMrDsv9EW7cbor/iIyhtPJLnyUzOXe/SByC
Y4JveDQtjaeBgM8twhmtTi4fzfL5LaZBsvp+12FsV+GKFDDvn4yWtG4+AQ+qO3vA//X+LZF4sd92
N7PUEnxbW8SPFgfZZsKW6MLGru5eBhUXd2TJ1r4Qc+iuDVxCihrXQ8jfPh27RESd5CPDQqcYCXtS
/10aGKbYUT5P/yUq2lTJOmj4aKsxAubMhxxzZzbNm7XIMmJ65R/Xu5XSv7gmZsT++g9khJdGp7DX
XmUxHF0QYSuMs4dgyu6ylC9fg5QD8Je4WbqCUmV1YwOnn2yG34mrrmBFhog5AlkjTHnipnTt7dn4
noMOC2eM7eUGLMNYyxVtbrEPmftj2CHcTMtZg0UsrEWU6qmj41mp/d4zjzU+3NHOaz/cOa5L5iPB
zOMy23qaXeemEFSFjCKpGcMvTspUIDJEhYyRtlhw/hO3k1CnLQHs8d1rnDESQ7SIh5wMP6mnrJEh
PtWM21rUFgM6k8bDsWNbpP9ceobgENEIaBjnJNhR7iqD90Oz4Uk18+8VT2/f+x1CBqHyrkBEBs+o
AkMGmGwPHPgPTqlh6UT1MlCcDt20RMmakc1InyY/o/4qR84QN7weav1HAnW0HvsGXBnJTuBNM3P3
pdeAaakH87b51zREfFILClLC3lRuj0gd1+E9cfeZvMJapA25xhut2EQsf3FTz8yaNdFDCVLx8eC9
bpIdAswmPJaE3bnKTSU7k4bHWOawkpiHafn+MbcwyA0Du1Vs6CBRuiMae1jhyYiR6pig3HzogMJ8
+zUsPPUmoAlVBa5l9Nuw3fV2SJ1qMEzrtBuihSZyJIa0nvbRCwwFBUDVPFDLpqOo25h5wsBeG8uQ
NIfyoQQ5QxQPkQZBu9Udk8pndg6FM9vkA6hFNFnUMl/PjrCqjEG/vrBDOQsgvkO3wdsYzmdlF+T0
UfTp/x7hW4URkur6NsjzZeJiRDx8m9hGubPHxWM+ZE6gh4P0QAkV7ikcjaoNFxmUS4AUECGe+Y2u
coEzQzZOnu6htSOcxORzfeygBpHFJHhQVIS8zYw2CqKsjBlR0UQ3cOGhhho/9RZnrF/QLQj3utCp
QWEb0D9yjhMgQGuHOz7CcvqUZOVpc4T75CmSZxC+OngQzLg4F9i20OZgvPVhFqcgm7Krt8F8eyyf
CEPEETDTxsPDIIaqL7z12QOwLWbzbn9A+AEeuzspfmtVF4BVvZWxseNMKsET0hvRLTD1kArKl3QL
TW1lvbDY+sfpF5GHpOEaUtyZ5MOsFMTfN0AXlS8VLq8CHld1r3dw5H4rh/irE4BT89SuAvkghkbg
4e/BGS4r/cPN+KH9I7YeBGYfTdG/fujSQavxzkF2RyYiAGRJIv1IO1i9iO5MpJkKlI3xLJQ/3MCY
EFR0FuM0HyVXCfOFqdZOuemaXUTSFWlLNGR//4qLSIKc6vg4hk/5rb7Dp/esaaKg/77NoQj6NO78
EDZN7T44Zlf1SDxGddVFsmYLuHuV7tqeIIbmrRA+rk/8DZPDtXBU8Y7m7rHTb/lL3Xmv+Cf8YTVW
74QP007XPJBAcflWQWkGnXCCTfvDEpA9xu+T3hQKCArilqE0bEacaulRoVPi58/cbEBhgfk0bxsZ
lb0hckPAPEj00PqRCbeIKAkRpZBjg2dAakMSxI8beX+rjqwJnaYrgew8Sc4ZsLMijNLW5LEOzuiE
nfS3FqmvQkwMB++c/aMxqV/6zT8L4PuXOZKXrnLGpy+zxZiTsog4yCmwF4NFHdk/Q3p3wfyMv1OB
/feLwMtNZdTdCAoxT5oTvuRdui7X+lLfRWd3JTyiRKCWMDXMNiIZkINyW9x59bzZxOKOkn2zSbcZ
/kti3cVb4xWtQJSMV0XmRjwj5QW/jX/gZv/Y9NNtvWPeh7ownrVk2CIRdtBAzPA5EcbpWGQgHEVX
dRnarChodbY1Y62zjuECvqHFIskZNZsOIqZWjgDk7tGqXeZHnUVvvACD2lf74xPBlP9kG6b+JC0B
YXR3YGTlR+EVRHdjra07Bhsin0HjzvsAeIO8G0CnSHz5HEBxu1qWEF0K3S4MwHtsM3wu3/SUkPBo
3sHSGc6F2NuMUnJZrhEBonDoHB3jNJrpcEwIGjPxPf8D/Yp/lQfj/ZBsaHaiQiitoVy5F2UrHdVP
gg40OIA1Cp0cy5nsODYI1mMOHjXh73wi04NihmaQEQgeGKw/Cz4TnEE4eXhnU1cHH4XvspHbOWQy
r6UX4SGd4FkmRA/BnrKHpz+dAOAxog8xVkiwdLMpi70dzDEc71HuUUTVxRRPCFRhyPf4inFkxlaB
rJ4tXxDwILHBEih+8GwYvLx23Lw8yut/9bkmzBDCw0i7NQCamDAQcyq0ilynmmH9IukmPVPY8xCb
p2qRs5kzEEZ5yNNB0v0Wl2gTYYgx3AZORK48CCdrQLrSTFcXmh8oIzXkkNFjg9IwuRjbZuX+aNBB
HOh05tiy/Z8Olac8ByJjeqiQ5gwTsxJGd9KVhfSYM4i2Dbu8Sev2xtGPOYD1S1eEPYD5YAKBTHJU
vLIXZk0cbyrdpXALHWev6CVsSJQtJ723ay6C5DzCF3x4pYLDRgqlGqtk0E0BuHn7UKShOQueyltN
x+RI8LZhZRcSCEJ1jQIdrTcWzB7nMN8z6Um++U4K+DuM2cArxq6J/9w8Ag1lGZG57o7Qnc77K4iw
+kHRL201lLTJR9mWs8Fe3jSo8cmAm6r72EYFZ6t78yzcP0KirVSAYtwnLkRJoW+W8SZQZhXyk/rE
lfFu8S5Al59wra33dxc40paFL3LGg8OD78SCgftTKJzdRcGrLu3ikmJV6e0yvEKkt7lyF0KXa86T
UUwtORKeAwWC8XRZ27UIOCfEikjydGm90f3OxKORnl4zfmnhMInCKYGjOuMktrA+YF42azb6mHML
DTTEu2lCejmOQz+UMLNwEs2TDRiUNynXNNGb8GWexKSOtJCX94M+wmlu7aHbShegQy0dxxf53b0j
nNtGtJcnDZuTN8rKxWCZzdmubuDJ2YHeEkhM/jQfcuIuePDOjbcIbYd54GDSsJeJCvsueww4A+cx
93bqqroIZ3sR5W4buAH9iV2DCy4NREvOu4/vfLHJFCYLH3nVXpuV/0mm9U11ZOxFuP2TtbKTbBhb
t/iaXzX0pTLi8ME956GeLb7inbhSh3DX2gLcF96e//f1aqaIxmbeEkr1CW7ln/GM6SBZPvPnPPoh
CspB6TyXsefDqWahHzCZgQzJoTuvVjA9GD6t6OqipxBlO+hWHX2eXAK8oMgz3VO74/4E1QDKcIJy
m3voyzst3CoSoQj3uY2YyxTP7hKiDB9MA0xYjbVwrhNvFg2I890Jv4DHPDyVmOjVO8gxjCOUdXNu
sX/QZgV6ecQuqPR14usTLrF/gB99Mq5sur7j7RKWFUWb+clP8iVzYBPmJ+ma4UVYnnB5Yp+WP+oH
rADX00/6KyhRJyYn1ZPTA+vKNzOTnLAYnvkpxo6hQtsiwg/Y3hAU14wyLzIrPOcS6IwzT18U7/KH
b9KuUAv5OgcQESzdh/Gb64+/J97QZ4tjFuyUBFML7ze3teuGqDjeJgTaJgskeOY2QmVMtdpZavtP
es+M70o+yYf7HKIzFizU3ureOvI/+RvC9EW9R5/Bnp18LSTo8l3e6xtriL0G39G/IVSnkKGxTiHj
BhoyGz3o4xO8v03B8cYFsm5aoI12zK8MC+o3BTqZCsSEMJ2F0ZxwHIRTz/YEP9vYMrWFg3TWUc4b
J3ykqS+Id8b9czCyfs2D9AudNYD8/2ebox/4R+s3++EB7MxsqYd2p5/F0yR8Ydu+lW30iT4qTpDJ
h18ArRtNe3CJ7b+L7rOHRLh9iLxsc2Wh3e6XxkIsBDGA1Oz22BzwT6XiLreIHhr2In+d/hZO+Jvv
6OwJSVlFh4rthTF08+xt4UMwPIkVRlnLvRCwSMKlcmWdmhib4GoGvZ2LwLuOIwdHdk5jgJM6Ep8J
X+PdFkTVDgcJ4w3xLrno8/YqePAaxwfhbmtxm1QL71wstF30Qpy9JmqaEuOGrMWRTrjHPA7Zj3dO
0PtbJ/ngvpRTz4XnLeXe50bCAJMDm/2crZ7sDaKNQksI9mGDi3XAL/WfDPHEswNnySfEG6Xu3IBJ
jD8VLh0GKlgh89cxCAL0EocGPwxjNlYjUNORP3jrdjH14wnjJo6EYDjGMwf2uHGitIDK3+35TvAO
eCB/RiPM4amhuIIqcvriyXyCda29eRbuU93n18c5vlJ+cARz6Gag7TuMhvC80ibGCVaKcarRXNyU
W4GOhEnzj7SEIxqv8nYU7oNjPm/n/QZwFF/MUX1pL+UzPYCCTLy1OQM3WAe3x1q75PdwP/hpXtXi
e1YPyhJDhc3AafY9tgnKSTv13xGfwj2JqNpgWiE5+cexiyEP3jsWp/KQpuHvabA+IwzHULEqQIDM
WoQwgK2tlkYDqBACSBzh0QMmi18P34O5T/HiJ0Clz141oXP8MPGCWOE6J/pjrO2Yc1QvjvvwDJDc
/Hj/+B5rh1OUQT9OI3erXowy62bMn5QAHMIR03n6/xt2Z0JRQCsubpFGpAhMLPFi+D/5wEVUWCZI
EGj/uYu8Dd/Br3Uw6qUT+BF/wVsCUc/LOomTwNtgFCb9EjS8DDcd3mjm4XH4bh6OtPQn1VpafjfV
wnQy1ulw1+7SSTIdOFQjtjTr+fYMbzFlGby0ZbaQD8LgAu3D0tgRWDYPN8ZS+v1u9AMGXQhpKNbX
0o8Jox8Wi/6vpMSmCIHMs4hPuKCuHnv2RGxOL+UyhmnPTju8Yg2Sc/4HjnZNEaQzXQE2ZBTNJOs/
hQl3PQwPPHAAv9gWhIEchShflY7S1thSPCIJYZSHNMKmgqGIY9kTvYy3FJFDzNzZxh84hPAYOCbi
Mxz37/yNrT4Le1iOkZagHPywyXvkF/DcrVKkluavRuRrQGei4SdrciQ3aLAI3mw2xQF6O5QSPIjh
T0C8q/EG7EYprAIB1AKHjq1wRvWPhBS98p81jQhro/PAF4jbNsdhAfHJjo2X10s0GDQWyuG8XNXV
POJYt7bE2uKpyZmBLqhLHURvuGkJio+45ygOyL1hU+C7S0KFqzkHEYkI7E4oYrAFocqyrphQcsRU
mF4wBG44DNotjsDU2DWxZlAYyA8j7SectZjaWGAMi162CQLC4AB/IbYSNZzgFCyrs2v1Kd0p97N6
p9kgeNk6cWfwAMxKJohFuIWlU0Fu45YxQDNmQTBYQz+mj91XedMwfxSnFC8dX0c2IX4x4VMcIxw9
hk+Y5zgnTZCCA0LfYxQHBJSz7+3j3/IET4mDcXAx2Ocb56/Y1j98GW97tnsnPAlrXTxdDhbel8OX
9QNYgqH+pnsGB/WTUXE9hINHeuIPinYSs8icYiFcqa+rg/FiAjc402qjIGPaj9AYpAX+E7bG7Vhm
9kwn2o6Cf3DARffLqiAC4JM5rBXgePrkg48P4wYUzS6oIFxOJMhltOe0ppx3aFuJl2Ksxf3+AjEc
npCppzu8BYSSmlaJ5SLoMyiud/zbRcUsKsV3cUtkkuBj/GV3fdGDV6gCxj1n9Z+vDr48RBFbonHE
gKIj7pnCGAPJkqC82GFXVzfdCqfqIUDgivOpM4GYJn03owOlvKKwwpGr5ulTepNKwemXzmDuvLgB
3t9rwTBRWZRHBWtGkFk+R9qWlYmNm7CBpc1hhYuSjR/BmDyepra0xYSaJcdzRwHiqKsODRva5Unk
eOl2YEwCx9qqwkP+BHTXVvOSbyGZtpnIK3HLOt6JOhf7uFosXEop661yDnOkPPaSqGnwcXnrkbDk
oE/l1XKFVvwyLOZ4ebkN+cez6L3QyoWYlxGCiI683gFQ14LzhUgewXxuk+VCkW3NinuwgsJltpNv
M4cYjyfanTSThQF1h6kW3WywL+b1GqIZn9kdhwuIwqi3wSOKOUAf8/k1P7SiXUBfiqDYXfGOCxOo
bONiRAkoshkuhqf8F8UlooZ/7BvDBbANCBg2vmAKtC9cnsDRuymvslxmeEkjNI6oYFVpyrMVVSz6
VvaWDKsnCtZ0ib9aNGV7C4DPeAsiJ/41UfcKXp/vmKh9F+KS8H0MVNwDeyMOJzg9aVOIZCzY5gBD
m7nTSNlS++kbddOscHSkT9+b+0C8aU91xYzFOpLVa/MQajFqRLRJJ+ZI/gLuUAr8Cbo4t2i0oNP9
VyFr+M15O35BuYwW/kLMnCDVbtHsT7ytn418ESpcYCExG8I1++VGhFJGTDaP5VYajLt/PaNakUMa
bdBVCjyGctsfqyvvNAAbFiHq8ZK1gluP059QyBqzx4qWHYofkvu/lwuU+5dyYNMui5tBnbrejIg7
fKmId3SwJXQdNs5IuGaxfjEbtOm0EPwTOUdZB5K7i2irRAPMuiOqyjZXvC/AlBgeqwL0rPEkHuFv
Y5J/bLPfgl3DNv3axOFgZcud+XYPzQpoARgW7rVjnaS1TszhmlKZMb6JMwivxB7i55Rnk+G2335t
vsi/UqVvWdX6hnN116zTDT46ZG+R9bTzt5QbGeMrznVtJzs9gOcNF0Jv8zioDg9BPvZXz4h5Dme1
6UhrzhVllzPcUmfSAirDZrhzt/42o8qvJgEeDVtLGz+cWJ5lKHIO/Q58HLAT8iQkCXH0hjb1oLQ2
Nz4Q1ZHDSgMt4WJwZ9KOksaOi8se89t8iZvgD7Mulg3CAfEG4a4zp6d7DOdJuhrjvkMyGFjkGA/X
bo0N+xYHTJ7HSl7IPhDEtGMa65hOgmNW3rAlTbGWYsCSpVPpZPFqjJO2gz68ltaBuGq4bPFoFwU2
fYWB4JxL1KO4RVuqIWKbQ6nnHx8Hk1xgDpSdfqBGogRat9TdPA1YHxTbwCEP52GMuLRDHkL1RuEl
oDICy6ZsT9xOKnNADkQqkQsiVD7xbxLvkMKNIbfTDjzE//Dl+MohRpgA9xIzaAkTsH77OCP8pID0
NuHmC2zFq+aNGqBxtot1JipD6jt4+smMB/GGDneM3wpjJh+o8Xjv4nG1xhKrZx4OeteLpcFnjwh9
7Nn8zgxk0NoM/GUVTvojtRD7PcW0KOqs70S4Z3P+NliG8fZCVfe3CXE5qPR40e5WPKVJsULg1u5k
Fpy49hFXn+7PdCySXDAvIxp4I2a3rUPS2apYokrMHhOVqhgh2hLzXS5cjl8omYc7vqQfQp5V1/zW
1i/NZgGjUvABimSamsI7x5wEBUHexCEFrOPHsJsIj/nQEhyZJcPTwfAWZY6p7quQsck5TxeWdBrq
W+u7LXHdZmskmC1dZ+FPqh2qHPWbNhhbEL9yAV9mF+Q8wlej7zBAhuLHjMWLTGwZr5D2R7AAGNSE
VEwNDRyHNq0SZwRd+sfLJziSIbBDqMmtXPQLgv9UqJ/RBOMr4ihlTifyB4sp8yQ/XHWlbWWbB9ZQ
MK17R2tYCjKp1uiOMOjQ6HQKxBvRqmc+Qc4BKTaEjiz1J2UxR0X9m+7gsDL7OEA68hp2Y0aGe+Ol
rVERgOwrYowiGCcjipI3nBoLJ4x7/ctp09RwMIQxxZfUE4B9ZGCQY0n6yqd/JomYp3Rnba3/mRYU
G5BsPRVmIdQ0fTNjfoMlAWXRQOVkFb8KMjOnENFWUML4RCqF5D7B6pSSJ5jqzcL3V326wOkBawNf
mUFUFmceyy1Z5tasHbxabY4zQeOtjOCU9jbEbyoc7A06I+PeWUFa6JplxbaSYTb+uA1wqQgvYbS3
/Bk8cdg+nBAoeuA6MNDARyDewiPH8QjtTdlPAjydG/znxhkbFlRSeLT4pWAhg4UCtFoo1CjKfn1r
4gJ+oOTBvQP8CRMZyBx/Q7KCvQ0uJEcvI0Rg8AFgPjJA+N3kI3B8vPh6809ia7oz8ngWe86tNVkO
08Em2WPcUZy7f915eMpW9bYiq4nhHXMtlCsHDptZacP4Xj12ksPJ5rjneu3flTW36IKU1im+U6MT
zfo4mG7DCVTeKbfsKFps3MWmnhAFQHgDtcRNWSTjfnESSgbcw0YQyscvayZdsRSYE9MzVqfCfb+f
cGgcoaAdMR3j54CSEWNA8UyjjRsd1M6/7GcGwNBgBYlbdAbxTlu4d66AIjipzTnZEy/IVZbNaZ5O
vkeGcd47vnHYcVNw/nNgIp1hzgiiiavrX01lfjqxcru7CYFGLGBUswa4h7lUqvkADUZJxDoy8Al9
B/WZjwsqaRl/oZagW62x8MIZPATMImHzydGUWqRWbHgzwrMuYP465d6ioDWokBc4zBPJgXkB7ABK
cNKlyNrgPSIOD08PvtjLYliQfTijQKG+JzAgURVSIgcXAcSAxtOi/IdsXTiieBwYWfMhNQ2/IunH
WtdHaz04B4sauy3FNi/tEbO3mb+mjuK29NcMKdbVPlkhv/jHJCoWVBmWTHemmaVHQNTQ/nInIWjn
ryxEZrOkMfyPpPtqTiQJggD8i4jAm1eYwRt590LILXbwMAO//r7WxW3s7d1KYkx3dVVWVqZV79Gm
eMFfvkXGX8sb8KLv9VyKdKs6xd8SxFl/ZBbjgyoALo/peNPO3zSVqgqBFDwJdYysvBjq2AfTXL7x
LjE0unhU7emo9rjssTdVyrLxW3MuPfHQqHTmfB9zahtwb2Vp/G4vH11hReeyi/HYpGm8SUPVC5tP
uxdzoztjXhf78VSh7LKH4l/Xk+ty15nZtrvGsFQzQFY5f6T5pHO4VdCOF/1V3UUvD/Hiuhsdj2m3
spYabbNhVp2/J427JPkpLpV4ldkgh6g8b6zj+rT478rBzTmuE7U0RF1rzqatxJBnKVrjkprRzkmN
wikHOtH/eJAe5J4yXwn3cGK/y54c2cAxpAVw1PTWvOLbNc8oY0Ker6PijNT7U/rRqb/+nbOLV6lD
5QdiCbJZvfr31fjALfyQjO6EEr/6fPheU+J0xk8/q/QY5w0jhM3ZKyAqTzBEvys7q7FJPdQofq70
feytfmICYN9ZP84n219NyYkd27cjeytGIRtGNpZFO+kXnhhs6U8U+6qdQQZuepVmrL4yYBpEaNns
OjlvRh7ezQ6fv+a/0/HxNX2FDtUcAq+1u9WEz9Dz6Xl+v37eIykqFTWtfjFQGrSRcz9SBJoN91vf
WndyhObXVP346sf5q9pPeApaZu96YfI2SCxJzrXzHYK0iyFHB14hyzghekc+YRmvJCLnuM4biJ2i
y2Jo54shTiXD9rx1W6uv5NW05/oSA8XCq8FDwuLKt2bKl7/3cHnXbKPh/O0jp5+lHzwO7bHtK4yM
8YFbvqWidAAF3I+JwRmNJueCXTC5Dta/7tA7hlXN0dvO8WwXe9MzF8qishJ+5fO6dwSg6CfG9f1g
dhgsKv1zrZ2lnfyuk8ex05g4x75+WYuvhAn3UfF4t8rjglYXJnc0qqhJbC9pt1xlS5dft6ZzUoEZ
TcgcJlU/y8y5VDvIQ7Py2+r0WckbWd7/ZBnCSPDIXIxKl36u+rMvPzU0z/cec9pwqqF9rPfbbga0
KXipjcNhUt62c+XaMFnwLSrP4tP2BYt/lnxtvCqGkfVt+3R9OC0mhdJzTsWSzZT8tuZjqrKWmHSW
h7ebXhI+cC3PW+Ikhm7/UWi80nz1nMrnn/X+Izsr8JI4g6oWnxq636enhRb1YaZXuUcIPJWbRx11
YoPb+kmGIBylQLXG+5y8bQUkfsppfC6vUDJfeTT4v/+3aryR7rpi/l5vpjnnw6u3dM2n7ZrxjNqh
f7oZcLkEwKneq1CBSrNlJ1dfdda38XpO2ROMei4xwjQSuLhe27ugW7fMdav6s2lhZxh2P7iecv3U
yq+UX3ZPDmnh73Z8bBwH1/LrxRxF+lKfdVfFgcmKy4FQBIYa2aSQHVG2ozZkoEz8J6nAH0rQnc5m
MX5UawpTXR5fV0sztSvhIuP5sq5I1hPig4M6oZK0YWvMPhoGghsftdtjBfK3tU0alm0ZSYHERxMP
6pS/SwwNAam1qOaMSRkdD5ampsfL8qSyeEqzfprdJxuLnClCYX2/X403gFfaRZffSrnMOoO0bXaO
2MKdSBKVtpyCyF0VXmek/6q7xaCesW6R58ywMPxrc6m2V0iFGVC7wY53X799ZDnEI3uwUtm3j+dF
71hLfgoE9vPLxVfutH6+lAqd3HWP/gQJrGxuPOqPT8utAeBaf5dfcfLKdS8VAixe67KQDG5IRbMp
OdrzaXhYnkflRa59zgef+gssUX3JUzxL4im6j/m63fFMh6za316ZQVO2mpmRyiflXm1r7qv+W1h/
VhOfv77GOyIZU8yw/T5koFMqBoSkdsvaHQ0MwsEfDZ7tywbacsPM6GUpkdaazRrPi0olbmRZx9nw
MjvlOrvpoVtsnbP1OMkFR/UzH/C0Xd2aHqLabGajzp68lsfomF7H6/qsXT6Rw9yQa+BnkR5BKQXm
EJes3No2WJlXE3hi3kjIon/KtqPiPB9nt0Yr23dKRgK3W1yx5aJzVCpdD6vxYknmaDcoNmrvWyzu
UzIfzKqN7mxx7aS5eg+bv3tdyyewSQvtXR46T9zzttu91gmgVCjwSicprsFxDLAU06RVKEzjfUNp
f32ebpE/ioTnDOT0iEh16cPMmlzpI0JSQ5xDGLaGjhPeHAhDMMLkkFjOiXMweGujUR74KZceFOpr
39o93gbH52U07d1eK6ZcTe2ALJQ3AI3hX6pUQFE5jo6MHv3NnR4555iAhe2oQskVJg7P0Tkm4D/m
DfCisyXB9Eom8/b2OeSuGDmIb5Asqvmg98U4I0te4WnkRaqAefi8zB4q3xxlJW+aRlTGTzy0plpH
8e7P6ogu/zB4x0e2F/YBDSYpV6fUhfg38fRacs+Q5J47ZjMlSOGCC/Ie0FtzGUmK3eQqhvSMoGrb
++soe6Scp/lr+LVaRiFHRyrwmmnd1EbcqNjQDBZ9dKfX7YiF0+88suEnYsL7HwfnNgAgScIHXEi7
21SMtdnjsjw6G2q/g4m0/00dNo3x/S4+ti3Adbcy4KrkM+eTZSSZsfDH5vxaKxyu5Dc3pkXZBmJF
812E3pQNSrKUpvgYKEs0lH4Rl+JlZDoy2uAbTfvEvIBcPhb7RtPCMwdNeu4NJqf733NnDqQ6U9s/
TTsmLDNdj9Dxbq4GlEzbRlYBr9rcWpYZSel2YNOp8qSnlpKKGQrxeOzoULeIDiMJB65mi20Ucsuz
qRcwY4dUfm/P/YCYoSKl3reFIvLyKwKCTnuiBeqS3SO1T63O/UP+Jb3R98TIg5RiLJbe9EsaE6wA
16zEhLS+VbqhljEli2DUp2tX6QYAk0SE2rK7e5y+eHjYEtNhmDcrvjcCrXD3KqK3qOy0yHD26PpE
uy+KSq1Nt9ijateiAhvXxlO0GtmSx32CyVzaDGnl+shlngSPruXk+LuZhJoqHSF67VscsdPm5rX0
sBsgjXk7q5YwyTA5fMCSwhA1W0/G0giuhtRDo+xRxk7RFnV6AMD3rLajadpc/NqwxIZEJjoIvcyI
kl4/odE+XFCrXpEWoOLjS00xFgY3IxCxUjMsXvMpCoM92ty2tbpfEMBpebUt5NZPz7wnu/37fdov
f84GHuHp5zo+P5RjMHOrMVZ68tvNv6+/thQEm6anURoqQ5w58Gdf9dhHf3pOn3ceAXDpMSxNk4N4
enQGvPbJdqRwNlpKveuVvGsHndKna9d6Oo5RizgqvWYDOw/cH0av7RHOcZKh1vE5iGiWuje2u7Rm
umZaSS+HLdPgYrB/tvFsK9I2YXX5zHdMw+55RF+FlaP6NoWbZ09uEs9HJHG7Oe2MRrvUtcRca8lo
n8d6mhSeStaMJRJ+gO67RbiTLmrbNU8TVFBDan8xQRPgjtno3eHu0DOiOtGrEhnUnDeexSFUmMgB
7PgLUPqiH+5g9sFPwQ9YdQ9P2Q/p4WW92VtPpGytaW8xWsSVt3wdtUJ34bv8L3QYbu3NU76FhvvQ
aBPPnZnBtNq9mO19WFiVrxCP9r/og69/L6CpBLd2SLe2pU2nFtZYO1ywwNJcoMWuwDvTu0LgvZ2f
w8aR1MEJRJnwbaBPA/uBlzhX+wduUuONzPFwHen6vl1brPfGx0BtMKzTUh/oXQId6e3cs47TY3+A
RP1U7qSccZ3aiwh+aRM5KkwWX9Ux3cE+753RsRbBCO6dKFnEwNFrmHVTkILbjKx5PYX6/XQUAAOG
I4vxxflTm5yiU5vqXkSdtKVKmWwd2kgMtck5DpGdaYJLs20amkbNrI3mEeDO+shAleMlCKafYyQI
q4H/rHPNvWlR2CnMK4W57SdsjWChYerAFHRjE+eRS0A6gMv5nP0L+4tW5Vt7kTTBXj9vD0zZP6Qd
fUTVBnr8Ce8LQbsyTPrTF+HaR57DD8isr93j3lK8hg5ziEeJ38/YXQwxcobXLUu72KO+vjDXcKYu
72YPaFJ3uea+HwIUhZ2wNbpe5f0fW9F+vHednA3F7DTmkzJOvcLDU1haIYY7VyKHgIgxfyu9epnP
yDceZbWT/3fxlKv9NGAatUnxo96iRNeq4EzVR5rn/5Qf7DjqH8lL7XH9Vo3zH5629xaXJgg1PxBg
XM7qKEmH1/DWUx5Fbaxw/1QfCncMkXT6JgefhVlud+O5PiTdWrv8AutKO1zJbezDnUT4n94JyOog
TpTjYH5D1fYJnhNeOZZc3Xqrc+sKv9NaYCH0qxWPqmiELVgfaD1lbdCJhEdlcb/6PJLQM27xQXPw
EOXF0XSMxdvXN6m9SSUmJcUxjug+Rjlli2K5gJA8DEM89ovIhwTh9Z0siPlP2HNT9JxwDnpwelzD
zd3xgUy+Q3n+7eDBD3X2eZPLNqDqMQQeFpCjQBW+u7wWuvvnMPU0qg9N1sup0LmubRm4H4BDG+g2
Uytq/+8QlQJGbl+9hEVc7VjvEDPEoRsn2SqfgbgxOf7zut7OGOcvOUszrPisfbS+0la4s/o96kpo
Jdbvb9+a0xqhPfQAA1Dteh/Kdo7hbH+cttp3IOWFTWzorn2KUHs9Ys0lbU0kKsM67xV7Lby+7adx
C0je4W7RXd/V3m62Sw7uW2xpFj/wb4zrlpKGg/+NBvCpEX+t2SpHPEsiC4Eqh8XARQOc8deUcho5
iuQzBUlvE7tg4VyClgwxBAJtyY/zlOr/zi+qsfXd/Cm4J22G+jVVtm36OQyPObsEUpM22WJ8csrx
P0SUg2bJ3AaBSwdnPXb08ApDdg8dHXWeyKbK+9IPjdNOhb+4CAdwGJqcD+1gXI2HwhP9/PZZ2F58
EDCjz+J4eUw+bq8Edq1hxY8x76gwoC6/F3mNUn1lPxcp2mpQ/FzJlctYeOkLrcAbWiTXH/R8K0SG
Zy/iVle+zs+HiWzIwTBYRmcdyBK5Kf9JAG1y+xK0BiEGMwgIJqzGzp0JXz4oZKHcCJ5DdpX+Xkda
2wGqHUyjsL+5Et+DmJ4DyuhnaLpHFeeZaZEJnDwEfbmPhrZzo/jPeUcQ4YyeTvJnHckkbk4GHkYS
Ps4CJXmp+5zeGfsfrVqB4I8Ocu95Zl/GTjpfZHMkVBfqvZKaoo5i7/o5d9smuMZGQsCAOUthSVNg
+rdmcTbwZe7T+DSkdRzqhTTOHIm+HMwwnKsxwvYKxHYHnovLYMFC6rGpCHJV5IWpWpHGDHQ1G9oy
uD/H+db80tGbTygpxTJ/0STcYCgwApBV/jz1iCuX2lqsBbHrV8AdXAJRv5eMEh38RCcfZxd+159P
Cm4yJfE7OuWbWtxORbs3CALh9h+kXV2oaDbAhOGLEjPGvP7uO7eB2QEyENnAX6a/he5y0vjCPwDr
/+7at5Wgd+wkcWXgte9I8O/XnfQBkcO7kJ41qNNvx8BrBEZLwOH9sXVdoWpambyhLSbFpzFm4Eue
7pQG3Tm0faH8aNVPRiXJ0F6rfjty8fqdfUm8/glPNxTtchTE/UZbLINYUntHDwAPeBVf/Pk2qGsc
9rLBAou7vxqpAg2hmI2ogLpk868q7CzcdW2cG5fDZMpt2vJcjEfs/alaj/b7Nly2cszx2LlSzKge
uMEdSg85sq+z4qAuytTy7ZJy/CzBM71L/uc6MlBT16jgHQLoe6gNyGFWA/C8GlQCRXH6wQ5vf40Q
e0KXlWgcfPTUIiA7+1yS3xG86oGiOiOvLQO5Yl8gCgXr9M1uUtcBL0aFUosAH8uWQ6NJn+Cilpu3
ruqvXaewac+0fcVonIsCAcagSIwIkIqk48ujTEdThejJ0uzgHz1CsyConBgsn7cu8o9rzM6lXG4b
Xz+oLwsR35h8ihMTwPvCPjLFwMuvbvq9HAGj65X+HkFStcN66GQ6KUpqkVRndjOh2NmcwACYXJay
b8WEjFgWcYJ2ujjgSP9gDx0StY9TDeX4JX8PquTQWGvueCdC7DZtQDH+O92mn2DUo2NgFIEvjU6g
/qpPdD0YsIh25WsEpM43qOx1jCRoj9Q/Ct85fnm1rqdlLjpX/dLk0EYsweSVxamb0dON1pAQGkxC
N5IsQTB0RrTeQ1S/D9ThpHXOdytnPBRbOBB8bVHuTKBUjV1CsEj8KTSL5piiWza161yLPePZjfmY
DaNqu8rc0VNFpJIO1FuZH6z5rql5aaGN0FiC7H1ih5NU0s2ZK0kVc9cwCqAZc/meD0tPwbrJHYIJ
FkFjeDaNjUdc+eIEwhDcvZmK78IbyL7A83GSP99VWZEGQJ3RdllBru2wscM+YcLQdz+JC6PvLl5h
mC0/bL9r1QOAGHNsvS3jq6RnEwDk6zUqHlqOyfqFoFjgpO4lpJ/TezyX7fjwxGnpJbxiTaJj+zCd
WEVlxRxx87914rMQNGtcE0lpfVRf08fp1/JjjodgvuFEZ1dxpHUQe23bbaTPkP8AiJO7KC2erZPr
lS1EBP1HOwY4G2wv/Oh8U1jYL3oUOI2KaBxAvlE9s0I7KXUPy8i6gZATr65uKAQEU07Sltuv1Zcx
m3R5b224nWoGB7qTzXl4YPBKRcclcB/csk4DzvQJk+ZedlzRwcq/v3lcaTXSGaHe+gN991On5/ZZ
eYbcQT+91MsnvWPSw45blDu8cqe19m5x59J03k+yCkxatDvD0U/zNJBLPHa7VNMrJCqGfS8cQyMs
LMtjcaQfSZo/PEPzQzx5bbF60b01SYNo203VJ7Xehn/Q2hTCBuMwZ5YamKztqwXcs+LAz4tpbMTr
H16QPiGfb99VFlDwLOdh7SOEeKEY5bos1KiP1+iU9q2W/AdQez2Lc/uu3JG902zVZSPPWvbMGWYL
746m+0Fh7zRvKzrEjAqmpxJ8gfTlf+yGXGNV/w3GpUHmi5WS5c9NV8NdT4C56aHaLWTBJRQXcjGW
Cy3pyknHNAVx4q9e5qNM/WQv6HMauDoEk8bSG5BLJ79Yaa9Psf1Y7/gUXGt/d5AkEI3GpyvZOZJj
GbxiAWWT0dayiz7qOrRO0SuVm+XTcIWMOm2MS7Uu5rWeaIgDFCVrUd1oTjVKPSnJD/5GvedvG7Uu
aipgQbGj/ZiftY2UsngJslbaqGXdeA+eCVvjEpajHVmRiay5IxBWaQHbSvuIkuuOzfixX6lP/FmY
3U7vkkO74kFoJq9poypNI9+V7zcesajcvgswJ4BEi0qLOIe+TRSLKuVUPc5A+mH9Do/cPSG0+gK9
QmWguPRReKz9CJjzTq5d/HjxjrEnMCmv/xp+jIvxNESwKzOtlkyTOrmb9rn+vy+0GoGHdrGA7yqS
Tzm2w2GusKp6NyFXmzLgYdlDCt/XGqJA6lKsJYHK6kmH3vK/W+j27U6RkCKwCMWW+jYlfNWtH9pI
svvqoDSLM2iOMU8VMVrz3Pw10NvIQXT80lDjH+0YWDKMdr2HIIXvEHEa1kkHog+Lmt+opq7ldGca
EIVDOnfv7SgZzjw/tMUDyQ6j8hhGEpCiAnVVo9kDxrT93j0Rvwj+qCBQhbl79yjDIaSfpCN/QaF8
q327eR0Hq2paNsfhqajlK3q/Vy05lxe5J4/wJu91LpnKKzFRa6mnvfnGxAhYY0blN0pSLlRhZK/+
sTl1bGrrYVoNUwFODcHNgZ0Fwi8ypdJNqYcdgIdcIf2yiHNJ21g2zyV36xU4KF2mKznwYlr1eJmp
8VWOeDD2tOth2+ZTnduhMQZR19ufR0WlKkj6EG1rg0Ml3qlEPCYrBjRs4LrnNxdpWMQ2tf4t/gsY
ttQKjJqrGBHZ37487Jp1RCvVW8zXIjt3RaRHPq6cKXZ4jW0WoFfTQNP7c7/yxMz7rjbcBXtJ69jC
QH92hU5ZbxCjFeSKW5gxmBLD34mI0FqT1V5AYEzNrsqICItNvb/+KUJlMAfz8qVWASNAFmzgx9dg
Wc+Kgd/QeLsWTJGPie4ROF+fuqekveCh5vdbfPlLRQRY6nPo3ZtL5wZLrHg5ndqsUwaES4+Q51yo
d+xMt3nR0F1WGt7ONIvRqt26KAOjEaICZUJOsYkXudiD9hw3545UonSMZQgmwxLHZhvJzt+b9rCr
Prw873X3w9DzcdVXLwUpaOwEEoXrWDONNrwkfcetTQi5Bc28v0WoaLc0Q0CxeGGea+L1pORkfwHA
l9VYu0cU9Rrh6Lj0Y/wDyOD0Zmp0CHMIurXbeTtXMn/YLW9jPHZkBQeCnGX1krwcX+Y/NjFmMxcw
8pRsg8ieo0rrS2hZGiTHbDqw3nmCQ6Sf3pRXYkTFkpOvOCRx7siKa/FIXCREItBR57PRVLtivRDT
EL8kWwVBjvCxLbHmzxPyBTsvpIU7CgKdDVLjtV1QUJ0620JH/L/dHfOjdDaSvBWvCGwtwcvpKF/0
YAQhj9JKO/yc6G8izphAHp4CVTn0WzAChbk/goA2x20WjtJbITigOlCmAOzrOHO+wObYXJ6DMaKk
Wz6Dek8HidJ4lcCqBVEP3H9ggm3kpkP4dV5uOjjL2O7Vf3WiGVTjOjZsIwyZZW/LYaFXuZPqrJ8X
ARoP3ICtoQ65W+nPKVyNZ0oFZBacwItIJd8W0YvHsOC0OO27X3dvB1tq9XLbm/WQbLrT8NILDliN
75JAr6uFNyKK2LR8rlBBk0g27analoy92So0eIwxFmo3JKC0giicWNluh1+Hh/Pkum0g3XHv2c5i
u3Uoa6ibfCDZ1EJQnmMve9JG6gL9rqnFWxFwaTjof3lUn1I8575l4Im4/SkMzI4Vi8Mq0RU+qfqr
6hVDeL6l9i2yWQBVOfdU3RAv653LsS/9vKzawuLy3NJLV3NUeaATRZHDcKyshsEQzHLoo+0lely+
pWv1Z1tSUiNRMI3QkNqpVFqMmafT2DMBke28wnmUSiOU/MAuImzgulInKXfSefsEG5UiLlv3qy+8
i6Tcvu174rY0Uy5sJVu0vrGxG1VdUr7jbPQavCF/ELbtNNn5vBCJCpuCUytUM0YxrnjGhjmkNB6I
Xy/z9+onLTJVs2vGpXi+EIWtYrzXR15SLx1Izit3lR+b0Q5S1tjkRkokaF7V4tN5Hd7ntRUdHNre
NdwkiK41hSXljqSVJYzTeC6xaxbDJ4c5GfvPQCGDVCD3/L3xlpsU74sfh2+BDMWG64jwLpI4+A/f
2cTI1d3xdTfKPYVJ5spTSC9D/mD1jBz9gpfsBryDyi7dUKcYH1C57D/tCkHOHuMu7+GEJ/O4NYpE
8ib3bqikcld6vyKgf22+Ne6lb1MPscCAMRSlNUfvbbh5p5uh3fjFeOiIpfVY+kpJGmzeOe08FPuz
l/qzoUJHBE95AjR2nDt9kCROZUa8SP5dnrZQNpYHWrHTdi7XWohn1t67W1frhvNBGM2CXOyt3gSX
QVJPP5RH/P3RsUCjlWTHg/Y5rZx70Xj1sacOUH8q/hRFPjDUn/UR6eTcNOAPCVbhYpA95X+Jg9wx
tYQHcSFbfqOJ1YMSWTvJunQzb7jO2mjzJsqj37VPdD10beZsARAJuP9sIs6bNs1IWPGAIYbyKxvZ
VYv81w9wG+YZ66PM1iIZFy3uSYS+QkfKv9lTyeZUIMtzHsoacz+pzuUlAC1suQwxOdyESM9Y3Hir
fliNQptYmd/E5mI9oMOPQBkUi0fJs9tCvgCvEwSmCdOuXKa9ZPt6KS/VH5fJcmlRC1LT2wczryM+
elIpPVXzpfGucZ/MFirceqdU+agURBGa3stS/4Z5WtpZzPvX3NVAfn3R2Zce93K56uxfrdJZ5yio
EMNZb6PqtcZTi7l0evnZnx2bB/yp+nN6rgyKkpl6suw0Xs/VRi+Xepm1JenPUif0tAqwWKTAIbVr
/tP5F396On8KaVjDnKvfNubLy33Dux6BFFB1oe3/J5sqPpjAFjaMo8nbKULKajwewPYz5NXgypFO
s8HzN3Ma0ub3II3wuXmn7EILkDDC6krnxkPnPcVe0y+yL0m3NA1ulV5MSR56MAzYdJqDgKyAnI5v
XNMWdvX3R0DkZrJ75KcY5pe+SDNnRK7CetENRocN9nO/gCJI5vFje3+ho7kjchEkLubf9d8wVG0I
706UtlzQNULwfXEsbZ4E2d3TbBA4PZKnYwCXTXn/Iwxi8MowrU7eXf6lACW8PMFk04+GZHn1MS0H
iiOu6PnBYbp5D/MZcnpBvh6dH4iifSPbNL60+FAayr9ouaRq64JmEFfNL6OTuZivxrhGWvXYmj0v
njcgtiRIpjYIZV+6tL/Hl67/k3Tqd1l33zFzFCfjw3B6X0JX2H/mvh02K+byW8bpl14pINET/XoC
85MEyZcoh97i/r74e5rceqH5e32hFbBo5fAeji+iZOM7VCxvu4Ct4oOeUH+PH2E4SG7ZxVUmmBLA
Q/Dl/jcb+NErRPnR9GcOsMsrg1u5PLE48duIZ0S0vEDE7xZdMJzrocmLzXT6cQLC7kFvK5Bgpgfb
YyYoGDr27Df/51jszA1IrocmJNc/GWeyIQC18IXarmm+CUo/DeVimKeVhehnb88RKrVfcwV0PVBS
dfr3v+HOCcpQbjpH01Owk62WwdbSkNZtF+SLF2YQKBgjOeA+nCK/SiVOhSQYyQ62iLyzUOT4QHa1
vkN+j3PMi3Qs6qFj5wQn67E8BmVlQz3+axFsXRWTlq7VRF38KBFA3GE170u0GE2K9cTLS51gFW3x
SJK/o7YmOdAR8gdwuXQ8159CJSsxNXwHsmKBpvlqEwvapaCXIgOWHElZAEerT/yWz1vvODJu9AV6
RYpFtnydT1AJtn/kzSUSdeEpdBdWD/vPeifkNy8Sz8HpsfGa3Kc48Y96kK9F9PLD4tq2aXK1Os2R
NcngdF0od3Jl/ITlabc1x1sdTEuN/V25UN88b9bJ57FQZ1l9MI19OxbAb37KUhzogfe6iemmvPHy
4svVAOdLIIRYX7o6ysfx4S7VSkn66UjAP0yMhfWSh1NveWekyj9b8+2rB8NdSCUmrQhkBMWL3CRQ
w1fj7ZjK9VNucuhtCHDMxnShwfz/8sHn3ujf6t9ySBTijx49HckFFi+rl2K/Mdm+yCUa3/sXOyYo
mGw/DTW9hc9LfFaYjdr1eKMTTUge9E4n5nW1gMv3pUmjmycDcu3fJrnuoZ0M6s+8cQ5vy17lkVnf
/aWtSwzHrJgcy9EJWbzm2rmneefcxZrRJju39oNqvH1t/Oy7gM7l8BQlLw3t+el9CJAr3c2vk4FC
xC5zV9U+jkx/QUWUAhEBCBLN6QOIzz+YgN3DHWGPcWFo9JJ8c5BMqPd3RtBTwTuIRKQd05gDskD4
MLtJ0qfh0z2Ozr8FcuS31xm1teZ2dHk9vS4+nFnkj3aPBgKG6aj8fHuyNxX9x/Hy5/wye9iqPNXe
U5bt8qnQ5ru9lb5LJr02TwlBHYoxD+rYZAyyDKjr0aStM1KWfYqqH+XR+m33nf+Al+LNlp6mn4rz
krn+tO/pyb/CzNHr7Z0GAB7V3KAZzGiAMP44fxRgNFPorj1eJjUUcQ4Ai6YXp9UKGaqGkbhQje/V
7fKoUFskn2JfWD/mkN6CbvtxHOCc9vpx+7F9Fg8aA2OO9xgTDmnUIQSP32MIZNc95od23FPWCyf7
JxC5+uI5OLT+AalUjYA3n+6TGgzhP+d3dnf1JXfTf3fkl5CCjkkW527iqyRjexhX5rNWyTTnempA
BbKXcBnLFdWrORYZtIt+5D23Zvaou/1R/q10tbB1hsMk347uyfwuH07VFaEiXRVn9ZuDSaLoj8V/
rkbhKydR5h+epmpjqXFpOCcsQRoMizB5cHWCqV5YRXZokW8ifxs00AtBm0jWdFhEV07RbpO6qP/U
O75niclTx1krtzq8b358r1/rHzWLJEsi5QtReqglvst6bjpTlJoeZwplbcJVy4CNorbO0eXLPGjD
AM8lHDBPZgw0ap4JWj8XZs3qT/q+8cfFryOu9jDtlVRt70WY8nsI48/oUAWElIZxhbzVJ1xdm4Zk
/4Xk4Sd4QZQ/sycP6jk/qn0FafjZR+nVYVzuW5JjXI4XEUYnABgho7WTktjAchCb1bLnRJDXHkAn
ukCsFhpU6fZzKXItKx9p/SXNfW+zzmHbzzXAEmFidrYc7WvjczZqTJ9OuJCVkqFh5/qe2azXzMXA
xIRS5BIvloPNelTO+m4gO7yuq6Pt9uGS3J+v9zsktvQhXYzoNeYI9l867Mb3pQ7vGOapEIHdOS4T
64ZbLyInHW+j/wEcc9LME0LqsiKC2F6do3PuIaHGXlzeVXfP+WzZylUP4CklxgJJbvl+uw3LuKn5
q+KQ/JdZ0uPjavVzyv9cNqPl9V/+8Jmc2knlvSjxyGaD+ZkaZVTeD8wU5Sqj7eV9ebs2txeCSsuQ
NI0XbHe8AzN0q+tTefeQVsYFz4AhUrE8TnfP26w/X48Iytfmbd5jebO1QQtf7lJFCtz2HdclLkKc
GS/tQ7l3mEb8d5LL6HL2Qtpp1i6wFyGlWHivH/unAmOU7qL2XD7HFNo0Fy97CLKUdVw4PRbns2al
1r9wMKkM84v7TP21r76u2BvSkt62Skbyjr6NzOwGEL5iRTETIrbLSpwn8rfnf1b9KNI1Tgs8Yyuv
6GsW8LEIkpv9rGsGr2qI80tcwNNvuisTOqYGaCaiRhCteHyb3yANphVz2GfFIHC7fL7lobCwwUL/
JASvgBnJey2bXM8N5upKOZMNJiNoa5arX1cC3+l1XHFyaNzfemU9RmNbp+fGYbi23PJxjXoYI+ld
fCqPjuxhy5HEiVsE8TjsvaBmaGUZDZ22jgruAgPsLpfGXFPeYiupN3a1PqOOYKIsRfndSScNNdS9
ltb0EqsIQ5dSIWy/8uPhL61MXMfMmffFwQUJYj06lP8cqfLnUT4/WOBNn0ZzQa+w6W6JcWYGbxR6
l+6URhvpqPOIJv5+3ysas046x+UwC2xr0ZP/zqp/vN6x7lPsb0fZtVcKPuwTlkJbooD5Z/48ucND
eTM5011wKhc6N/PedIsMfK36y2OLRGtWjDGJGzR70WfT3pbvxCpGz5bN2X27ci93HMxM+KNaGOvM
JB7tJYrVvg3U3K/j/LMkPzu1zAdWTgO+PjrYZuqKuW4eo2Z9i4oktZcd6ekWj3TzcCLAsM9IXwxu
q0mjca/MuEyfSksO0Z3baTAjpYTVPzoh0syG+ezeF5aSUaPyqUzNHezl5r7UlhyHPImBxup+u7y7
8HTlNMWRgj3xKtrRFtE73kQ3tFR5rqZlKnPs7mvkUXNtDelpsS8Rh84Kz5VcxPVdoX2g35ZTJgyL
z8tj1lllDpvrZZBmY84CCd2uDZmVyCPfbO+y7U/u0C6seKeCcduz/ShXeKpsBofcXTkbXLa/6bVd
S+ILROxoqKmdu0TOp0PSOZnOLsUN5S+6UaE915O6xNlVekrl9f5Y7Z6uraTwOytzN2+X00EVCn80
x2gus3nFWfq3E8YJDZqeKUVprjMtRasyBZ02VUaOcpY3icdjLRYpKDbv4oTs2TWqxbmXiqLL6fN2
1JgFhIPxj1El6RbZJzV3OGc6RlykSq2qe2yM50hbeqFQzfHsAwmUkfU20xoONiDZvl8+T4gbnxEg
qmEO5251GXnD00VHJcK+CPNLh06F+j1Pw09ea5sYaAdG2fUfB/C4kTxdAiUNhpggSEdDHWE9ukJP
ncr/syrkcA4UTb9ffqTyOjX7NdO0uJbrL8DkC728FkQaAEZFjMH03EBwc5uPG/OOtsNaqq//nYuv
xc4GouXVhli8CtxmS+xQJCodimDAPYlfhxnsfnYMAMytGGVPrMwfLeAQUe3rUrP6jnqRTSXner6t
5WvRSBjRyy8csju7qPzuPNr/Fhh9uPCSoIe50Zg1e/ZC4E7/zn7PxuSfxVrclelSK7K1qsdbGshN
ri7LQijdEEOOqLv/q9sAna+tyqp92t3fCr9HCqCLY9A5BkvPZdp0qHb35fpjLWsnRizKg9yxU8/3
L/UOKA4NAhyoXVlkQQE5WEeQSw2A3bUNn6ggH1cA/HF91b8ue5lCBXTH0gUeVdCL5qHaBM7DGTTV
NGYrzo1jnJ/6mWbHo2uhgxe0ojM+j2tYW/BLHcaEWG6oOIoaCYfIMCDuhiIL9UdXSyKmPt+X+qFK
lyYBqPUBEybmoVESdKwqbQ02rBBwW4K0DzclAaPrhKlgyotv8rytGU9FUA/bPnVr2lYAPMA4pFFn
DOa8QBIHIH8XZrIwxtClwxtSQoYwUQ1tZx2S25kspFZXlL8E7gNVMR2tPY0Y1ACLH3cs2BpZ4119
Ffjt7CGSX6Np0CebKhfP0g9TOIZM7tBeyqj4p86cvCR0Xh+58KtDtP/7BbJ3M7l04GfONLh1LMVe
FBUjENvm7a1y6uhSeaSaXYXiUGMhUYce/hoih7bJOUD70bguQ2KwJyPCQ6xBC+I0XFKoddJrL1g0
5/v5rabEw+bca7indHhEIAqU4JHOSboarWddk4ELBuFmkMwU0jzVZ9v+VPUhGQYvh9XrZFYdrMMI
qKeUdK6CJGEevFVrYtk7VgdVpfd8+VxsPM5Lw2TlLI2TDYQrrKbtrbskPT3152Hh2L/N4vytt673
LqEjDTx+SBrj1e5OA09qwJ5Vj3imwd8QNzA3RtgmrEkywxmm9LcxtQKEpMJZWdSb5wdJ0jOOZ/bH
0OD+NN7v+jwxz7NhiStRFq8bg+IiSktxJe3WasObALfo5M7di9I2GRX38fzWOZU5oDUbxhZNHs66
lVqc7gEAfE26+wIHi86iPMJ3KGEl10yLHZQm+aeN3Hu6ubtSICzS9xhSPzgu++Wke911tsVujYpS
9nasRptVu4JeCM2AchS7fqWNKMmGl0I79K7YlErPxEIetNNWmcAZxhk49O022tTgqK1MspnTf4+W
tf9YOrPlxLUliH6RIkBCA6+aR8Rs7BcCjBFCDBJi/vqzij7Rt7vvcduA9lC7dlZmlse0VvuIgUfK
1owqLnlc8TAb6Gvpi+F754bB7ubQkD7sqX78vpuzN/9hnTanS9TpTos7LY5Xu2ZqtWNF3Vrngdlf
ddWt2q51rHBOiWlGVvl17GKkxO15xg6jrtJZDqEdVOeEauCLzlb9SC8Yw6AA8LulL3V0w2SD84Dt
yyX3lrTmsDaC5SNCRnd90fuZTCJoSjxOvMMJUpNHifN0gQFcwfCDFybiEkivXB6hZT+gjBtCG/dh
ErhC+m5D+vf5naCHmvWEyyniMNi2Lw9G/2ECbL+9+2ZqZcdtF8slbu9xg6EOYKiYWqIMcAEJgqt7
4CZbhlgRwTXENJ1/wxTERejtgRiATKhBwydog9ZpaO0ArzFW5Qh5bffR1cdzDXEo4lct6kZWVjTO
CWIz1HAHbiAyW2N0iC40tsdBM6B+AeOaInJQgVY7hQep3KlmGNZnJ3+fd0PN1X0VMjgAzNunORBV
CEoeMa1CGAgyDdi7OBUETYJ9S7iL1EA61z/9u1+7eBH96RFsOocIACLy9q0fzDP5b2tm/PAyxIwz
hqPIiGP8HvA9qel0gTFKGyt+4xEGgibcZ7q7Sw1vx0dGr7rYpSdQDioF8CwZXHNauKq9Mbz3r5G9
h2rQTx/hZWa6TXgIELU5V2fbhqegcomlsDj7eTWn755TO9QLbEhQ7iPuZUJ7PsHfh18+ecTVvBwU
cxxFp/tIHS1nLIEB8EzwCCdL5zWixOtWrhJxe2Vk+I0x4XKsDyEbuH3RnVNlDgzvEQKU4/C2Yzns
0/k5wVbQ3UXWbPNNXI2pCwWQJhzoS84tVFgUtAXx+MxjPToENKD1+f4FT0PnhxCixHPYj6AMeDee
a+nhFOr1UEvDqeAVFJcjN+HtuCokD9ugsTvcHlmOLI0XBghUsRzOJN4eQMSBhMTzb5GUw5SH4+iW
vIKw5+n+Z3MUBW1ieWgbfVJ9T9b40tlOLjYXTb5X4bsRgfjw3WwNn5uGvykNuqV/nODTFVc8z4Yf
ZCM0ITswoLAaFu5c8al0+8xlcHK4kntcM3i90qe/ZMafPAFeqfj0lDmKevk0dKbn3wLoXm7flcHc
B93hxb/4mg2cBJCGm3Dw9kkO+cx0KvbVDJmmc2SZXmGOw+bB9ojHd7CSdPFmReTx8hp2DHaE7GD5
Hrh5fHrs+GxIqBEncAr5glm8+P1pw3fAxoFo30AeIEY7Got7F+3TFgdYYbVDxp+yK3HuXWZ0GYTH
TJkffxm4ZhCOYRLQ3g2s2wFOQySgBkzi9ZeS/MVVGD1ssliSexaKsBplJmVPd2G9G56aUQrM7z4x
xtn766d7inoEhQz4yll3nF7A6c3QwnBmcn0Iw97ZE2FLxxE0f31CR0AZiH0lxOqHd0o7MZQ4HpAf
iHf45C5RjJi8RDenTOzB+YzubtfHn4FHBmgM6fgpgCMiDLrC8u/AFbgpYO/GECFESBmW4MoC3QeQ
7dOr3wv0HE4bq41TxyceOGpMsMfhk3W0dEbm5sxPt+CeJDKLGvI9xXUxLuYb+qk61jcclJ46AiG0
GDtEMeCEatDFLhFyRQbuyWzUhA6q0TxxD0461XEi4wu4VboOkmQ6ULsY0zuqC4gF4IAi+IDsxHp4
+nRfc3a8njwCcZtehTXx5EpAeyJWokjHT7zTIjQCMngHR18iMcaj9robQsBgByF1R0r07625GI2g
L9pM+qTERhe3FY/MLiyznV96U/RS6XWB2zJhBOn/h0Yv+i6uPM4ao2f+atBpQIPmjkifubOTv3l7
igV8FWa6zQWD4IdwCbo6NVrkUzsethfTspSfpTjv3sO9X45YDKKLFamKwQTIOj+PSbzcvg0Tj5e4
+11US5wOn5VJ+QHnFBGNPkOEPIn0ZaRLEKNBMGdM8Yj3d7mI+zw0ZGwbMkUAUk4ne+dX2T6vOBxq
lGZWoP9aCDFxuAmXQw3DzGzvrimwbzCGw0Ka6bGR2MSKd+Zn0VYN2BCsMzxymGUmiAaRGCzxUaB5
udf0DZFLbKwr+smjavToQpOaThnwy+nPWp8sCCURi58Rf7pPVp/oTSgWKiEu4kh8oCn57/VhIn+W
sYYG4A44/vZR7Md0/vO1iZb/WynPqIklGN4CpmDSBGuSbLshUrELWHYQX/FPlEXBFYHjzoOrJiJI
FniBuIm29kxGZ6aFsMcROF6ofx1472MAWnJH9IA/DGPHk4XyY5h5s4ywgWbRvX0USB49OD19AP0M
rxJSdY4yrmv4HR1B3BGP+MhupNbC1JyDo/NLE0gPQpeod8k8uAEuDuhgaClNdMEhj4xE1HmyZiFx
EqnIM5w7a712yQIHKFADeHY01ooVBDE0dWW/tuHVf/7irItmU1QrEgjhfSy4yIuwIVBC+pjE9a86
MAY7jl42wfy86hBcXhxNfcK8ErWJOmhA4/NOgIv1wEypSO8dbi8uPmIhN0vOflRBBKeHR52OCdhh
BscmRLVFKybiF7wPxr0NdUKhhHQ9uiVYjREKVUmbuFx5V//glO4hvmd1sCcP4JyZS+HEwoJViZYD
DnN/T9hCyu23W/Jdu/Ab1NSUV3DjqjkzOmEnrAMgBsaE4k1wIHNiHsdUHvA05BJEhJKKwOoUETpH
8JlfiP5eKB91X3NBqG2UB29EVCcOExUtKzrX6D3FkChAUi7VEWYLCg0GDqw3ViHxHqCVVIprETHJ
ROTTBiIs5XYYdAPaJ7HANUoILBJOjWLwxIuageF0soITofqEcvQYPJNoj/8N3ULZlEgpgkriCsua
euaGjibObVQPWSXEgGuIuXokuwyQNNhNyZ9Yoqh62Jnd8B0CXaM9ocZMJSbkqalED8RLHu0Ke27R
E7/6kdhQ1rwdVVffGLG1oU/CU0G9T4HmiMX5Z8k55GnYGpbz5y8wXidu5hB93wsDsZfwykRR5j/5
ENDx8A2XmEsF/3MuSrtT9pz3oMz0mJ8iTlZcTzMY30Rl/OuBu9CkmSI0y+6I5YsxZZLugimC6IgQ
jv2hocpEWRd3Bsdkh28JcD1yADrmUpyQPPDKmYOjqkayWfmXgFwh02xOXHJxemUi7mlHlOI/NgHb
aowEyXnFoAHWT7Pl98vu/orl5gV7RTJkhgv3Dyz4JZG4cGphX/t9yPqs+4ZMt2XnSjK+22joqg5s
forY/jPsU4wosbWRmNZ6+/QWH7e4q6FW5aLInXvw4XQ+eW3Et6LSJbKS7gdKqm1eATtuRGmM0+Hw
Lb4HaBYd6e+BbwuFNsh9fKLD5k7bCCUvxtdU49iCbEZypEW77OPAfOdMn1ZfZqpNMFgkOk7kBnJI
X4GZnhOyLyhoP3J+k9I4smqAvLg4cD0QR/SL2yT7TImOfid8hZIDQcYLEEiNTUabolmX6j6WmyyW
ro/0zaKk2cEPHQjePwy1hdSasFta3BegFleILhC99imvS5cabGQ9dEZEqDunOJb27JPuFwvVv6e9
+BA9FxJLzwgbraD/6YjAzNdIO+i6ER+GzZgqOU0Z8FeVhcBCnFPExBgC6bRI7Cg7sjqPK7hVHpAQ
MwLzlm0oXQGIJ3DOfjp0Q1Dyt9iBXxi7T1sFXO6jR9Bj1bOSu3hfFQPJS06Rhc4PTpY5kb4MGLNO
jpZ4hfXzWqwsmbZXDGVMmMlSIEJRCIMeZY/dbiV4sHwZYww9B4d0l3bGNCbM6wXFXWNEwwKvn7wG
NImKL/ikl5xRyFCGbzRGcZdo0sU/4o0GlxuRXQVFdhXuRQ7JlTNT3EVZmfGJC9oxMNFWcWv6OoIv
rnXaMFRIgaHxwaNBoIWka0TH10D3j0hknqxkKBYhnc3c3rCaHTNY7bSuQXQoxXUrblY681e8Rdr0
xkG6CsWg+ThqAi7ADIeY/f62K2R2EU/pnH8k9umcaFTpx8e4Cao/dHvYtD0CrmZj+AFHPo1U50Hj
J8VTLJ8pe8gdD62z26JfUwZ6YV++cOgg7SmSZ2qyJsqYokCMMSwlaUqV/K+zpWg/xVNAX+w2GNfa
d56lXcllucMpDbLHyOCi50kbjWV2SPsseqngEuOCpTjOkyofUjk4zgnVhKyDxvPEgqynEm4JPa6Y
RBxJCp68Ct8vRxWbDIXnITI4kkvyI1ZyxJUOe/cdV3di34fA//6FR6diY0kZehe9YtblSrINog5C
HrfPplMHr7E5Pa7f8E4xttQmIFbU+A/EJDk8SB39B1rnPsnx2ydOu1RYbY6krMFe44BbFnVH7hnV
QNpb3ClQ1vQwoNvDQMWk4or/re4XCUQJTwYfzwainSzit1sktPagKzNgKDuK6wMFfpXKOPA1JX38
TuD1VZxPaK9yLEw4pfp8KkLiUTrb8HwNp911+pwiiR4b29scxrbyqy109vwrUMevEbRLrkkp/lYA
Dc26SeTe3J8sCCeIJQIlQeeDXeiD+vOQIn25PS2WT/G+XvAuzfYEDkECIzwsDsp2VIUk5Yg2qwR6
I0AqNDxK5iWXDeg8UMx2v9fhfgNzrpmDPdL7IqcBI9+tzk8b+l2MddTXT2n0sptyiWDS+7myOA5k
tJ6ROuv8+XvuC5PXXzuD11JgzrChHmtMexuL8rUUmC/ruosoxaaXE5yIegOE38GxjJoMn9F/rfoL
Yyv0moR4t0Fqcpr2pYM7dfQDBD56bEcIxggT6CA+Tr7Kokz6ST1RIfYVs86e2pEkFAqZEuZLvrYG
rb+N6KIwh58D2qxwdx3DofipyZm/6ByVY3DQ0l3jiUdsGXfXcBep5VIgB0lHyE4C20bAzPqCzeL2
/tj8sMYykHYawVP0wjYesm/rl/VQx1X5HQpx5Wqj/1+WWbfNuvQctVw4xbyGsvSXr/DY+jeDtohh
ZxfTEF29Zfo5PunR3fCsU4AhNJdJXBJUv8Ol5ebyj28NpeOXcoo6UH8O0RkHJFCqS1QRRrnt4Zqs
u/D0hNNMgehJ8wQxUVNaF2kTzUvB53dX6pXQJDGXdnfkRSfaNHFTPtEKYHLrjh6djKKW2qY7PNRf
2dvKkQL2Tzm2WDsKJSroroB5WBBDB6G6egKl6cHLAYJN9ki8uf8Bg/9QNcBmHZ06V7mnXY/vhg02
+oBlQw/Ffa5VeO3a+H69emHz9vXC71jhnZojqfcTfJ+SpbQt2O9BVUP4yeYjudAeoh/h60P1omMN
+POJmvA8qC0aOuIXTdWEBnDgWyYleQrqNKLzL5cQ5jv892bpiXhtHy1xcrjhQ4JAHERrV7inDWv/
qfhA2chE4HtQYui9HSD2h8JBwWjB+YKtaPYo9mIoZZ9aVyTGtEasIH4GXcW93x2UKjvFxa0SEiPD
pEEws0BxXaVw2VR74BtYZ3epIxnzHjOE2oz0FbaLAW7BNRAvE1iU8HChjsLvrZ299B+WpQPbgJe1
8KQn9UASA1X6rzfs83K1e5HuZfQVtLH0WkJO1HCagbHBenlVrtl49QSSj3hkPqhbQPm4OW98J0oP
1kezupbiim1ydRxBQsZIFS4jtb/3oOrTFFaMKtiatMyEI4cWkPoNpZcRhED9iyY3Ay25CwsSlu5l
TfkK/y4YSsfwgWCWtibkSYCXCAPWzzUeRGfC9QKYF94aGnwV6zrbwEIYytI3jjrDNwyyAycdmgtY
QXBJ8YSZ3MbtCt4qPGz997ChIeHs+GcOXt8U0aicLwvo7tI2kNDSWXFnRtUmBmxrbtAUmhC4XXUU
snbnTziIvB3mvwiehQDoXrddFEdfyyEq6pDmJwg655BQQebprEXY/rltJQBQc6MC+hxhEzdvXADa
EZsgsZg5+O7fJVarj4wyfkNMw8nvm8FAU06tDueLFSINCU25HMQPj8o0vEIaG8SnP2SWiDKwEKU3
IJPbpe5kY87FWJSpFj+GfEpKxtA11RXVQ2FDPFzSSBQakHtPmLbtYHl8Hx/Obm0MzxDw+uP2+4a+
l9cdqCCUqBIgpUOt0xAvfcTRqNAsaGUdwM3DVPllQlEZ3ca0rcBBgi7F9n3Ni15M6uGUrh1K0+rv
+RdWqEnI2KCCAsVAmgXDbYdvAIlwyuHxY0LJKj10KCpg97e27q750MbwAYaHlzHXuLH2QjnkNshR
ICGgMHN77vnvOtmvaU3BcYCOvnUec7lW6QPa+9IwfHHOO6Hhm/EjpSDgHqShhd8HWwdIpNYglAie
s3HL6OHfItV/OuaYwAUDF4+r9xpxvICTU7z6xuT2492QxBikHb7w5Aq9EiMckoE/xnoZmqP7vPf7
dIbXBNr8CNs+LX0M9t/9xPq+rKnXUifLevnF63r3Wf33zuhXGt/j3hQzKO+Sc0CitgNO0gdq9NFs
cS/ak01s4Hr1uNq8PS51OLTDvia+mAm3Q9qwk+xtLy9nv+0tXov3gPqvvqTc55Uz6FZhOVtGe/xX
YVrjr6JmXXBWCsr4kwxhLNL3mILqzoE7OeaaMKQwSLKnDE6JMr/St6+f7HJjqI3p04hEwzUdeoC5
4i11cKl5L1M2i/ghPL/qL2VG63boJT/EU0A82rrdqWPHr8iyi6jzrY2fVN3GeN/PjFQbnLODeD4J
8Kkv3lHxs/ymOBPcVrCdiAhic/P+avHzImfdNmkzrRGloaLb4jgPttJgOIY37aT4o2DvYT7wym7B
Er+tu9+5ocPyCKvKWoJd4ZjrzvdusKfJOFx8JGG+Wvm3p3+iCAkWTu43OQZN/NxAd7aCRRECRIJo
ye0NiQIZPft58eBzit0LAv7gEO2nNI31f9Y7B8tcT/cEGCD3cCwQvSrrezj4YciFtwE3NEHOds4H
+jtFC7ItUKTHpxwkbkDkqvx7S7IovlaWiy1ueAmRmOLRwwkhPiMc1y3QIt+APAsTniNYMvmes27t
9bTCQcz0Gvfm04qVu8bSrUgCuzbwsljaIMgH0ll+KgLg+wDDlyjn2XhHmhECFoBVfgBuEEvcl0Ei
6RMGQAfqDR6G+s7+g/boXL3VzqZ0AIna+f2Fe06BCQUfSJ9AWCpPAxGdJ7s5m40ANVAaSL6xK/IX
FoASX9s7c4oWc3xtgUV/SmjrgpyySfBFW4a4SAQ9t49tGjSeUIzkYETz+aS5GZdLsBBmBD6ZGKvB
TbEp1gPHWHzmMquTvrf0DVcb7Ne9yODrpnOPQRvltZmTe6xlPSgmp7DGms1i6VGF9ipwuYpftdez
v+gC6iIa5Zv7ju4d7K+7/VfxAXl0G6fWiOTLGWLOxkcG2ZHMfiomcOsfwQUBn8CVgBFB4gTOE4gY
HiIwjPwrptDAjtgtMPRSumiYhIczv9mL+Xz0r2qELQLFHMvZFD4ZrTt72Q+gzF0A0A6YKXZMgsqI
D51cLUmh+bvLAMnFH480YN53QidIlwscsVSgDArZQK2GK7j0L1Yk9rQEwn0mFlFG8a4CKPEqH0QU
cFMiMQwxbg7AGHxoPHnYYBqwlCwJkNLhEyhFgIo33zNPpF4kACLZr42A0xkZ3mYLhZLyBbMM6ASY
BlkdqEM8XB54dcuthws8MAkZJq+/c/K1IGoY04Bdl1yF6W8L3IoFSfA7FCSdtR7Ip+RzA6BYLA2T
yUKNzdMSRpeImZTfDoUAqve7DcZpsHGg96+qELiJ+6UPkLvbmiPth9FJq9aHOL9HSwbC++lXvFtA
9T2dw30da/AdMVNvgduwF1lbjJosirvXcR8uLEx/mV7pYXsM+h42JfSCl3FBFOvc/K+L/f1ruH2q
BiCnPumcJ4HxhwOfYusLNxT0WS7pFh1YyHVoMMS9grt5O+CUbs6+3ne7L3QhboNq2IoauFiFR4rE
xYIzhfzmsAEe2avucwHbpbAQnQ6bk4cDTo2TDT6qXGG4SK8BD/bQE9gZx2jJMqHWlxtfy5x2fl7r
9yI2CJB2Y+eygADDAfjoYgHCJfi9lBWEbwzxBk88LkJiN1TMWmq/bGl04muaDtMZxkODi6kZciJ5
Nq+H73fl6UwuzK4eZ3TxR676JPu3fCxeLLyeaocf50wmfTkjHDl9c7qTEGNJ0C8h5kpPMRJi1GNQ
Xj/qsst37w/NBpTahobdTttz+ROWNr0jEWzAWLxsXnMd+hz+DZqo11CF0W73hZ8eyuuLS1epHjPD
MuFnViYd/brSd+g8ww4FDvaDBQNlC5bsiDakFygOIY34EDMpqg2plvR0XDyDxx5uDBkgPZnCCn4O
u+UZVkGdmB7UiAhnChctdVBGFcWNIqBhyxKjUpgpdDkwqBaQ50bAU6Lp3uBHuduSyOloG/FeowIh
tz+umtdbAAGpMdGYxkhioTOBO8FywH4JsyZZ871o6ZuzOjwltLPnUtuF8rm2onqtDvWBQrUHUBEW
LeVuCZiogKJedEo6kTLr/1iTe3xIDBfvpawgE3oMyoQ3VaFRXQNyX0g7HPy0pfs+YFQpmk0k7X6f
LhV916D+Rz8TqKjUHriLvNJqP1CqxesMpSLEHVYD/6A36yXZaVGvBDLqwI5bcXbCikLY2HviCICn
jYfup5hdKd1B2HtJT+rzNcD7F0UQG3jnvlAYQL0SweMDZpn7pvWMsKkSdmXX8tmS6gpElzprBfls
GaK3xWkC+jcCPS4pt2dcv0JFy1DskANhZCs51+CeHD9HYBFY6WNopHr2Hql03972GJLj4rwwUiOt
OQmuoTl4hmP8H2MtaRFI6GEz0oAx3hh2YcMZ1mER7L60rEjfo9vitqhSa2LkFtLnXzMr0+6o52LW
HZqzV65ldxqddkf1tl3w9byImkUnF4fP7qDzzXyNe0MIeN8Kb4dl0qiZddGsXaQrIzJGHB2Po2qE
7SKJVz3RoejhAAXGKhWI/RCn20/hn3IBIh74OtEyuvOk8JgospUBJlDRMtSzZfiMzeyAEwDTf1v0
cjOj5varTt6D57i3IY3/LrIy66Mao33XuJo9w91kPzlnmGDyyBJsiQChIGmcXZTIukB5sDcRYcDk
DG4YS5Ux+DgDRnkuLEblSDaG2L7yYYaXpAquSfmH1xUjWyeHr853ncBdHmgD+LOcuVXQH9/Jl60h
flGYaHEU8XPYZa0vX0dqI8+EB2MvPZlCJpG/5WhA2EaRUx78zFFBNwEHiZMDv4vKHGaoo9rHGNbV
8dXa82sZ8XqJ4lmkpBcwd/4MLdciAFZs1caFGui9Y9J89+2YwXGqx6p/Sx9uvXoycKPDQF2Yo2Xe
jY1c+enlRr6fl1EZGbk5ktsB6jNeiK5lCeP+GXtSBoOkWPdgz3p6cEyvHqAIx0YnKpgay71w6JIV
4uUHvThuZiy15BjrpPk970xjLVxPMTo90LQbQ9uMp6RGdA7kmBZPtr5TZAX4ccmi5ivRM4RGzbiA
1BKTT8wY1xiKmyWF88OQ/r1SrZQUgPoz7ds4MvsErVOIuzuB6+Id093gHVeRGbz8Y3SOlrkZoLD1
gBr83kTN73HtdSItM9IO4adIuYUkdVgGV5aa4u2ojnDSYZuKBR5eoVRJfFZGAF3PeeBCJwUxKcpS
xOeMASQHHBc8lyosf9YA5QJsSgJAf48pqhdb8jnsJHgHk3SF3i/+0i9TCOOxlSuZkd+3p3kD4p6f
5r3cmmijih3dm5wX5oy4mr7HL64mHX7rg/rrtO59m+Myq2bG8MpFfDdhcf6g8IHsKj3VifegD+QY
qK5wjy2QPGFuPLC+y8xkd6jfPULIjlWExzRPxLUYKPZNL7sivKf7YY0ajNZqn/Sv4MSXXLXvXcIe
gXdJVin7XYLOe9CZdCaEnUkRFSyaKqLFR35aKSPj90HiTaKz2g3M0TnlBntOe/mDiem5hBL81UhN
A33MBSA0ot53f2AMZZ9jaJvA4UK5SU8VknbJAJ9gxjL13ankhHhlu3cEcqq3ruT+Qu+9GnAaptDw
FElDNGVCB1kMtlY0ipwYlFTUGFAC6JaSC0vmBHzOUiTxlu0nk82jJXR0CS6JrHZ9gCAjq7+Is5E2
eA1fQzU6Lp5j7aczuRL89MzMULLY/azP31UkC60/svK7d/VYWrak4+8Al3q3TMvoHcsvDpTosFrm
xbBJD4MmqoZN1PP7LMgqunpm1h3phDBY9pPH8BR2mPVr/A46kU5MViedvP3dzcv0HTDQ6ZXz7hpf
Y1k8CK18ELQYsUNaTveDZX5mW+p8Oqnd4qryoSSQtGUmgfmKPd8Rl7su9tfkdoRENtdnS0pQxBKR
5d7SzA6JMZUNQBpS/Y6MGpc6WD1yS/qEHrmbkVOT84oBq3CShE4D3QwkX/qEa/Q4E0UgJU5K+BjV
U2GgYsZv4cN14R0uAzBCZoOOGswGv2DtlYRXSJw+bsT//xZqCdcmbiMyRxLozME15MrpScCRDWuk
jBZnQplWqZr38idjXUU6W77jq4yv/D6MMemKuh6iF/cQWr7h9/w2aiMBSVRfCXq+5tBhNrzxNfn+
crgf7Acyp+aIdlSZPtI46LSRMjMzOfTUfL9VJ9B1eW8Yo1A+LhyxVYDMQ05kAhd3lEwCOmuYo6MY
HWfXtYKQ2RyUmcEGUj9r6pVf4yKyJhJzlewYabEW78fa9rK6z4vNcfpIlaDj0kWUX2p48NRwH9cZ
RidJAR4ZomazJ3DSnIuN+NzR4zYFOkirqJ+9A8mE72EhHfjgulA1UIedTed7mdLrAgBu9yVxlhq9
e0cOWf4w4LhdYF5w/BFp+YO+R0fkl9Kt9bZqV+RT7eoHj7YBXrMBSGswhjKfXb6MSB3KWdv7LghE
LLDQSmsSs/eo+bWARH9ZzYk2KDJjg4ynmB2+jA0n5Bh0CwwJL32mVB8YQHB9ohJfOn31IP0SYTpR
mTYLA33ARKLGO5YQ3qbQ7tNH+p6fxrvWPk5343Jq5Z2FkR9JWUwSgzrET5BBNqIq+PesD9w0MCQm
b8SshWuA4R6YJehZpteWA6MMTkzjMeqOX98AN4VdE1olZyCgcop1E5KV5BF0QVfxLcbWGlH8AC2u
UAmoPhrEJ82BlWFKYQWz0F+gIu5dt5W1fdNgmubk/LSWQF0i+9hNjG/ru/7SuW0kp/VhDSjz+N6t
r0eapTAr4JILgzvCSvl7MoTnxZu1d0yPqRnIen57mtf4VBWSV6IM+/Lrmz4rj3U929Fb7xTX8T7R
Vvuwk57GJi4zYA+btuccN+b2NFYCMy6GD1dGs4juxI9rbKQHDr1lSlifsiSIEvS2Qgs7s77v5Er3
LwWDOgqBs/NfwVGCv/gJZJlkikOFcgwC22PMhQmyQ5WYSJ9xh0rfaYOjX0WRyNgqC+wU9mjZud7t
uch20/u0hVNxHD9WFHPRmT5WyqJF1issJ14HCsiHosX0STSWLL8zAULOlZkyu3KdyV+/JH67OeqZ
hSyRV96fKfPX8M3ZePiSg23fkQXP/5YbY6iSmf8x3AWQvxw4naE6NXq4gRfJhRIczVIXoOww6/Wv
+/oc8+kyppmy/B1tLiiw4DcgTK0gxx4Wk6AnbBwgGmhsKmS7tw+cSvbBpZb8SACTnK4IoAa1+4BZ
KWxPoRXfYuiIzgKLCGAVi5cgI9jAGWpXxZx7GtCnigMHLlb0LXJ1kho4HFA8ptwBrB5Ghra6c/gm
Lg5UVjqUWLg2jU7fFyz1P8pyEegB3IJs31wqCUDi2t6p16w11LYIQwQo8c/ZdNq1p3kXhJ2/URy7
bQbYVthjy/07BzUZZ9/PjvYcEEu3F6A9MFlo9EgOs5+e7QVGpFCv+LoQVuHEwdDUwcG60WirR5va
neORCN0bwjcETzVoPDAwHIW5dGtuvrh58/lcSLvYSAP3LCp7bjnzuToq56aMmgHFyr0uYG05OOqA
5IzHikO7LEFWalhTMhsnDG913lo+QmULHTgyI7qi8TZipA2P2eVTcn2CzCu8WmKf8wMiuXen01wu
m3/1Ohjf1zt3LJksiFkI2BhMMT6xM0G3sC//FaaekmhTBgEm3EKxf4QjSr/fYHF1f1pGcMonI0f8
wIaF/XcNjw4j29o/PzICr3hhOPy/+SvYoH3k47Tg0Qc+GEbA2MzegnxKSngPh5L1ytohKGNmUNjB
8CtNh39TAAxnOp4yKD/cCXm0+cPejNDLOQ97zk3evtnb0h0tvXlyg7w2bz1QtjY82jmm+GdnmkOR
WvDTmvvDu84pn0JT46+bt7iyGsHjHvZ2dGO06I7zPyAmLtMv7kJypK+lkwfA4B99CEhbj6R/f4U9
HE9/WB1PMC8YqnxHaa/hatL41N7MmXh7LQRXeEoQDdcsVijy0o6AJupw48CqeSiWHUUwALgFGD4g
IsJyMgyBVBFyQfJGHM/HEbgGOJjZk8bxtKeZA9B84EUrWFsskx789O6kM+pGmk1lkG/hv3NwovSe
Ct2lDMm84VoIP5K0UXp/BLI3W1sjq305PzSp9SmJfNLzlwPxCm86fi3he/4jlB+gqKOFhU0lHSXW
Txi4a/a5LNkbRAmM8uFYSAbDygEelSdjcUnCdYEJinE2mKu4RXM7YTzlNUX8gBkGbNIXBD8QGoj+
D2cBS5vxw4fK44LDqwC1QvVktUE5Y+3IThDmP96mAKdIkvkK4koGCYyEVdm3cxlpxfmTxEKw+D6T
heMHiRNPnQmICGrNjhICEEPOQNZMmRAVH0npP3hF3t5b4hTewzHtzhPzObkH07uBYphApfKQoG+R
MK6FaCwY/d63IsHvEWAQzfDccGgf8v8DlF5OaYSHvoV9qGh7uP97R56yEYo2xQXYzn5/IdC8wrVR
cGa5hpBjskAh3cJgBiCVWwfwO4ELGu0Pc8vCPfPPwtocSWlBdAQKSVDHnnGK2iUEdexfoaUIOxOC
r71+Oaz5xBRQmHs8n3q9FiHM1aW/Xi58f1kATOy/tQzyCxwAN5uoDWGMh6ZtIDnQniIznki9+esP
Hsxl2ltRw+1a0p/QWHHHeqPO/TsgZyM88S6IA5mQvyvIOlsIMJLkWZH3YPEJLZt/fNpjWTA0/rDX
f9gKUbEtkx3LaC8JL/etA6+DOp7fAo2wL6nGSC0FRjdaXI/6LAQEAqp8h2mz9zHZ4hcuuZw9HX5E
iIDsGGiGn3AsnPZI/kUG9s0L6ywemgQOFVk+f1JmkF+4czoSexg7OEf4dVx4Zzq8sdoopBDD5bPg
UCdEyQwabYaYGDGBcPOpbRGa5bImmg3cQz5fl0oB3CtnzT2C2wSQIZdqi/n+FxNkQWmsCNELCT9e
1EnSZEHI1iiDJauIaesDQxxGEVIgAQB6EOQgQsbwqDM6EYVnBDxCSl4ChMvPwXXmwBKKtmwSiTAQ
hHhiSI4uO8ugO45CyYfCBqiDABx4UQMfSn1FUBXmxf2RMxv2vr8jB1BHtLFgr6+xm8QTfl0yPdRr
2Qgmoy3TIrxdWeNtaHkoUVj1baiBu8owiRZFqlIGr4YQCYY79JHoBjVZWIeHFOI2+gz5zk5syP9b
CJdQ/hspI2x8EsvdsBor1/jOReblo/98PxJUo6/z8MC5Do2EFcJ2pzFRb3BRkuU5vZzDRvWLvnfE
WGPvm3pogdIBZzRw/txlIYQZyBd7lBugGKrfFPEZ3fLDxiKoPtPLFZ9LV4G8R7fVyakOq4p/jJRT
uO+FF+RzTChf2YUWfdKAlkFRagS7WEzgzEfOVTY2Cn6D1+qCXIeGJjCoRULUOnfiBsYUJDQQ2bpY
Z+CrRQebHexHig5cMClgcELSWJUK4y/MJm7P95iSHMBW3/ttXA1MqxtotGk606a9zC7UD+sQjT8H
PNkq1zGJvGQ6XBkvyZhGQoU3hpQ+HoPVC4OJjBV1A6Y1bL4p57XKUcC2l107nt7XhR29Zq0znbJL
gJ6k4YAeRgXf/ifnamvDh8fmIRryghFNp+3pdEzeF4/lWwD9HN73b3pw2URE8hDBKbt950xhpjh/
Cjg3zozZv7NizDV2xVH/N/28DhXRELCXACFMStoahNE7HBfetHHGOftOo5ZBJ9lcqhikGnqKmp8F
2QZTUg05nTqsR3KTDweTUAMd8qPBIJklmsNB5LdI9IRZ34klS7EyZBZQJXHdJthJiUwKUGKDLyc0
JVF3imORB7NTjmSp6eFExDEF9dGTU0VON1FoFYmwOznpOFlF7sdWpmr8hOIPH4LuI/dUsmS0dIAF
MC1D4Swu6ATKESQRSax9pM6HkZboOYi4OlxAJBP8yAH5z4PjhrIKowgXDskFBAVPCqVCu5DMUgRw
2EhyFML4ILhXEJKvcB8xtMYmSdROKKWZbakoC2IhLHbo0Hy8H/oeEJ0QEH4Eg0fCBkpM4p2My2dh
SCrTCUgteT8CG1NwiOihGr1/YdjeKPeJSk1WxB5YieDDNxDFuRdIZBbJloir0BB8aOZdPpZcCji4
KHVC8CmodQp5minzBA5FiyXsE5Aq6QMMzxVituBfTCAnJuRcey07BIiEcqgcJoKE/hP+CJeUewBf
43kQVvSYCWZ21UeQJXqlJ8zeIyRLA20UgjGoyIJaQuMFsJEcSQLaB37h5wXVBNHkECHE5bJCloFg
nnLtF8y59Ijm2CVQIQZ2BahuIF00M1iz7nFUIwKokOFLwiUQunDob3STQVMeH7kf9v3rBGdCoGDq
rbFocDgymFNRonI6cE3hxg/6j1wplgqk1Kjh1n02OGeXT5friUDjXe6JDX2hdjkAevZBXjILabFd
Cv+YWEADV3Iv2QMtLyd3OJENPRhkychwOiCtBb2IajDjB4yChoyJMhEZvWx7OmB9oggnRGZyS5Ce
JPIKFAGTD0bPcpVmXZIeL+FBiLpCagXUxSjm0qyNSaMrEzNvBEdEODrTTMjDyUvgL1k1FXtNol0b
6Ilg4hL/lhGaJb52cjlleEmen2cac0gFjCZoIGYyEACoDQfGkL+DCyHPYqOeg/6gF5XUxe7JgcmU
okHpQcanGPBkpD6sZmpjfGBAdak2g7S5GJgArdPFA1ijSDrsKrIexljinOw21Be8NrXgASQDYrEg
B6VDfK0TOm9/VbMdGLlUSfjsGSPOioFjlwjPgsjAM3PtYx1JXBHcX7zREAezCGRlvQELyYQJAVwb
/gkLijFNlmD/S0zg9AGOfoP7QgdnHxxyGstQ8rA4sv9NBsdECCJI0aGYCQQlOhVql596ksJ9scUD
S6I3vnQhZRQ481T3yQ5YeRz1oOYUbCR5tVDNYFVB4eA/lu5rOZElCALoFxGBN68CWYT3vBCA8N6b
r7+n2RvLSgihYaanu7pMVublY/N7/cnKtD9DFmglB3LsHEcqWhKNKem7u26psDqyP/fvDXc9GCrR
SBBKAphhPs7VkCfgxyiAqFaagFy7z/MosI6dMXG9p6uKq6OzXYuMnQRHpn4u5vLn4oqvwvpX5o1Q
dUA48iOGYcvnH0r0PpdEG+AAvh8dPHeMhH6eHPBCUioOhazE77ongf+DGKMux9ia4w47WI9Xddxc
ffGjWUtfIaxiqhgQT/bcX3wOdj3QMbmA1zoxtw0OvHtoeXgFNgzm7D107WWKt9K2gE7tlQGm/xfW
9cwSCWJZdjnQfW8M4H87K9cVvqEPqug4ASEQ0CGhze8pEgtOKVOvmhMAFqFqEppv+OX/Zhzcs7fb
bHxkMKhh0wnhF/volAAMPoNPF5qZQv45HOLJ0b/pmt2IH8LZXJXk5ERYe3A5qIuwAwcUSDg3N092
+QlIFlaM1sefbUMVQMe4urHgIHh2g2o4SigcXskN+SRjma2CQJtskqj6xDomXS9Sxt6VRIXRS9Of
O8uUqSsW0NjwJ8+sgfK6cZcgDeszFJTCqpL2yVvUGgbYlrmJF0A4/IqAtfhXcgJ5dl1hE2ZomZKQ
ngiokVAg4zuADSWZKcUYpb69I/OKynJSioChaMbF4aPMvYO1KCV0sSmtkGDuhLysz53sWifohM+l
yop17baHMqdyvpy/YuOr6KhoC0SX3uazvfvXWasD2SNnDE4T8pYw3EBkncFfWPM5kuADqQFu4r4T
K0OGrjvbzhn9au59tyREkAfZ1tKfed+VFpeC88nUgQ14f7nQRwFenqIX/3bWqlO9wLKGVQdFqfYf
+NCwbSDB0y2mMLP4TNSTvQQzlPyDlOVRgkogaImK4K/vyLdy6uykWjK0xAN9nmTYtrIOxMCe7dWS
LlIuW7UkUUX5qSHuVj6TYF8VNQYVj+gMFsgGAxbhZNMIVgOAVuFS6dL3hIr15gdVI1LBVCfVyeiF
ib9fv08aSR59eJdz5drAI8lHQSajd7aV/Of6Pgs83oyrc8YUrmW8l/kkfh+kNa8H6OM9+j+6HmvN
+eUee2JdP8FywISjb6fJpj9HWYDJl3fTOvYC4hrqe4p8E18afs3nvHBB+ZLIJ2KFs4iYWbyEpDQi
F9hJVLWhIXb9dpnCCmEvQMQ+H4OmBC5P/H33N+c9H9/ub+vzi/lH2m6Wv1Ye/bgLQ2DMoZfmPgZu
T5+XQPIvk6tZoOmYXJgYzBNmBdFkImhMxOHrAKyn0UeQ8fC+9YsG/DCM4ohkz5CXtiNd7HaRMZJ0
b8HGDtuJQfwApfMM8fb53VP0Nd6EIN3Jg39u8dLcCkQO7tLgx3xSnIy/ZxDEZiKRAlKdZ+bTk2Pi
LQJgh6YEHudQoAaBIQaAHwPJ7wn04og8Iwg3BGjSa4ycd3wTlG1xvgBA6zQM9NCAk4HTVHcDBDZ2
FYAq8KYHdgaR+enDaIPXnEXGmcJp+/lcf2SWv1sasY8Pv70pkHCwY586AlbbV3zmOAh8Ahwz76/O
Fr4RM1avIblhR9TWiZ0rcOTOu+nAvvRGDAsJnkfA9pzyAF9RqGjg/2TAm2Sw44Ii4zGFr7lWN5x5
Sbm/jESCLjk+FILoQISYh6ZFqmVrGM6QZ7cfffyF/gSx7ertMTmbcy/m2EfrXNkDvmtNDNhy62f5
hhiwnJCTvzbnPXlnvWcxuYwpNnDNaEw0SHIz5PjdNI0lrdvsK8k3hdFLvtnLVhNL+DxK98x3hG4W
MzhQPPO+BNameSOFmwmPuCSPPU3rtOzNKyjUyL1B1mlpYGNqPUf/Ctrk5GaKVFb2om+FnzDxHv7/
iojSm8HsbZ9XVjoaVqHlg+NShQqvA9RjNiwm8GYLC8OTJWqRgZUHW2FyYKYxCgrnjkGSpjdvEKFl
8BcTBl/5zNm6iiyBegikZPgxtSRoEcpqaIqjt/CYRb7Wh8+MTsZY8RT7uHCtzwUvLr0oAyYSoFmz
pE3+9ugle2Jhjuo/n3UQSl91xvVbyaX6Dy4CpvKV6mz6WtbgyC71aBuF9N/2D8GlYsphqPB0JmaB
qTr1NofmkgxKuILCTI5KlSAX1iiFm8Bvbr6b6eTyoOUpcj7eCEp4jyYd/b/+RHMFUQXPkQR58fii
w79NZR1M0txYM5ukVm6sqDXFFaVHLnQkjHPjw3DdzI3xLQ8z480wMX52GQN/zQBgWz9NI9wKhLvQ
7uJDMEn02NoNjy+ZB/2lpO7JlDAI7WTpUX+ar8ZHjYZFBNjm3/2By61GuwGhlPBqpun1RSclbAKb
PvyEkkbqa4vbOQW4DioQClMoyOV56rNJpm5zVmPUSmIjYXT1fwjAZcp2NsEZIsyOyWdy9q6jQc+U
MyVMmSeisFiHDO8kuQsyu32YxFvL2rOJzGWjO7lOZLQcIwpNMmJ7DW3Laq6r6Besnb6QHFK4IIcR
u7zllP4fQcvrOE4Bd8um4ed9hNuUlskDLZw+ptFpIDy9tF/007eH3tTL9NDW0I4Yd1efFbGTVzHZ
UOFTDyuuqNNnq+nwD1YiAG0CsGgnxlr98O6L2qgoQGs7ROc51DTFkGlvxXMaL/jJzTQbCI6zx57o
rdC+pVvNXIkl8odN2DMuuiRUTDJBgOBM2PD0TtsnPninBLHEiAoOLFqf3n+RKTR0WU4CB/bEiIcl
giRU8wTbgeDJPeDJgqOkgttdluZFlmuUzCWUboGg9t68lG/1Y0VTx6kfgBiZzpb8BlKszmES1qa8
k5UlXsK+xsfaI6F7O1iDoTAab8abl15k+NyERTVoqnTxGMIt5gAEcXOrU17Jy7PJrLUd2XrTPWdk
MbvTkcf0ePjSv6NRZqOlIPOFI2sjeNjXSCzhS9uLS042EMxqX5FNc4fEP4c+dUuOfPuwGfmU2KZ5
v1XvOFeyquJJohiL3/2+dMGWBkiYfkdmZlVSokisPnbLr51I4WY6vON2I2tnXOO6u7RqHD5mUo6L
ImmuBB6reeUI1nb7eQA0JD9pgc3S4flj93O//xyTnUFWN+BHQm2vvo98xs55Db45Tv++mKVTsCVi
8fGkfzT7WJJ5jJbi6eJq/6ebbRBDn1iw0dpOLeDkvorLCnf+/Rz63o4nuEL24IMAxmn7vtn8nDUL
4xY7v0ssZnfF1CXo2nikH0HnJKNPZpysHy0i1jT3sZzlT8fP6+wrJzwCroxhpXt7qOeoUmAtEKCg
ysh8IyBbxK8/8STcjHNYmVP2nkVqtNSnhi0oOwdjcJ2LnBbutEh7c/zJ4OTfVI60+dZaAKOrzuEy
vAUSXsBezHHzBTbzR/mwPuYjKtogxxmNxPH1UWuQzt3U53mpa+/Gx0Bf2l/H9+9xbr20ZCRVj66k
0hdmNdUrHLLEIc+daKo8u/fQdSWHc7ol10V3ERnvc7hWC7dj4ieZXn0vFvt8Aqoaf0wtFftZbThC
t1b2oDVWrj19K2xna5IwpTisB8aBJZK8vbKABpUYCNT8IUo6RjK2c1SPNp2khsf7cfUdTd/zuROv
LrP7PCb+1onzeyKb+dynVWYoFJ4au0x1eejlnnee0lMD4rWYXPEQOdnn6LNA9yae/Djf57/7BfKU
a2R0Siwqm6MANKmh7VFZZh7VbXzQOKbb561cjpU1BzI40pB56hB82h+2y3IurRF9HmvtseltyGk8
Ht+51Pw9tZv9La5Lxh3oBmo2E2tv55e3GaDpOTG660Jc295jUAhJ2fbo2X5yz+/tjMlEtHDNfc8i
u4/soHE7/T6Si/fUtbM+XUqr7Ly0elbO9/KTNuTmd5lrx+5gxNfEdzrbecx4eDuqVMfHbO/m11OH
7O8yOyuufMQhWtntYJseOthuoB74QuMydrvKc14/KTyqaj3I0BSyM8zK+/fDxcigC7sB5mrUW6ct
C2Jgyd2YlBEav2WaSNrPGlrsLiO0332fzS6CcAPp6dRpXojOMLOkR4kjQmfE62vEDuczLtsbpluQ
s1NlkaLgNco9u+f7V+QmA95JX/UGM469NJKkdP20wpwV62Zj7zGSZpjV1o2ZimpyRz8PG2LpdKnO
iGSebDHR69Ph9Q891/XEXkbvkW3ntsdifMaqLEkRvz/Ff1G4Orve7vQ1P9NAzNLP3c8+4qmNRi2Q
hZnmaiQ2MSDIvRKOCCyzkNqzC2iVzRxrz1v294LEd421bhDpRu+3r+VKk8ORwtL3eh1unt62bXlW
VmVY6Qu98/E2M5R7+/erXebeuC5/44Pf3ZZLm3tLH9ur1bUQOTzKkdSqQsNvtys+n8tSJpkuxjLK
BrFOEgrqEQgfyTt5sprqpEz2TW8vRfsarbdjLCataC3VyDSu43v38EBEiFWei3Ae77sxDdzZPiLj
2nV87kILqCVyhLxpuoAukbSoIIaThw9/s5nqcPeyr6HlbtXmKPFM/IE+TjW36aLNA3HXFu3D9DCN
jf1S+/hlKjqKjR8/O+waPuDczTVIQhPRG2DCX7UTldtPjr5NvLzorLvPRrx/MrJY1GvZVvHy4+T2
+c10yXHqn7vn7n0MA6e/PmSLt7+5yqCGe6J7my4wyd9fBCSBYj9bGtBpXv8mA3kD7XSNRD4qVRmU
bj8JnPo5XCCJSgLLyLU7G86GmQZH4j7eTTONVXvVNmtj48ALiu3mMbUXTQUVND0Q7QLc61LUk5Gd
XoaBaz/xGyWAEdRDQCsb/KV75zz6t3fziOyYrJSoPASoUayLwcP9twNfZPU0uUbzx2Ve0+SD0RDi
47z9y/49WW786Nr9rp3NJCLzJLoV6YaCj11bGm7EN+Ddc58Tu4JPsRMHTd05CJGcydt9tJqQcICs
PuHux/I6ulYutSspvjsdkllx2Ts21evGm/+pFZbNLt9U7+dqGNxYCAGyrYngt9pysyUoQ9XXYWwc
6z67wkt9Cbfp3i0wZ2AYzabucXzGWhKv0TjikV7mQZPJXfOjCcRot0NvAoMoPT8krfDi+0vwYR5t
9qcoMm5BMpcSI7m6bBhDAzcLsQC4ja8GzkXyXoyD13khrtwgqJuSJUWFeMvjsjakoGmbiEaBt70w
iDyMkECdX9Xw5cCIiljQQRjfgOkOa7h87EQ0+kqk8veS78cqtoTm+m/eC54ipnUe1aOfHtpv1sFF
vYfEBzgnLg7JeAD6EFzovZVATVdBo5K9gARVemvM+usG9GUx1VnVwtGB1CSjNeZ1wPuqixLXinN3
HIXMDwhCLJ8GiTA5dI68rtfsCTNG4+volRDbj7adVH09WnbWo3RzPXKl6Wb0BXiMlbW0lk4fHIHK
wt0RDugRBwJ9vCM7nmfzCbpZzy99i1s6h1wkZG00D7UhEqnz/vGhm+kr/rUCEvdReZZJxH8vge/X
PvHYca6uKiSmZ7V751Ba9Ff6M2C9Fh+re8ihiKBtuYlXBMnhB2jTcnyZyBPtt+E3XNr7CMDNhfFB
3c7k8v2SLMTPhdCh4+rcvpzqOmyJEbyFB6JxmxIlG5HnHXoKImGZz+3flVJn+BZBWjRAR98ceZFC
/5L3XCDCcZYAmwz+9JsfR5qKlFX5rfYcQ2nqyJ2ZDuJESxCNu9nh6+AvG1qELC8zSyRt4K2se8ex
pfVcwWOSG11q2faWjgE/iVJGOYJ862UV1k0aFd0lcprAUhdp7H8PU329pEGtnVQlMOv+mvOL9kOi
ZOrZmcFhBp9jkZoQ0ZIQxniv13ixiQokBD0xZnTW3kzjNX9h4SQIhWX7125Q3NJ/tfsEdA0ARxbj
cHubj6J/Oz74UAtw8w5lQai7uxcvuC29x1+s7/m9Lvteh+OrhvXw5x6E6XvvXEdhIHWBWzetK3Oz
mhhxS5BTf++4k9vKFmw1UITcyhsZ/fq8t6PWcRqmPpa98/e6l/i91GMqCqd6oIPLdcmPoIna1Q/1
cxMD3a8sh/58j8cwSKLev9PDeXdfObVCWQFTjMQGCH2OjVvoUEIt14jUTxONIcVEJ1UkHNjR4LKq
JTqXkvTKrbWv7Pqr2rriPQGX79zlL0wuX0Nuw7dYLP8MLd9+OzM54T12BckTyUzXupn4Cy8/O3C5
8hchwt2KXCPA//6NFpMV8D8ryhF8hairfhA6EXjN8qrrAqF0j9UwVSzDv0Q92bxVEyXe8YHcNT1y
EqOrj8+o5k26zVjBpQM/Umv6ePnd8u16zG/w4tbn8rrnTDD+VVEYmnQKRNnLO7O1xZIiqYkQQH2b
WZAZprEhMUWvYBNq+x7zQeGw/GQAGQd2cmMgto3LJDMKyiN3IbYEp+V5z6HvLZjCB/gK7vkyv4h/
CNWNQ8Ks9+c6nR3ZVKBQdPs+tQRu3zJSt7YkIhN/x4aTfMctMoOL1DqYlpIpcCc9pCDl69bxQpJz
LvDV/TIv4HbGyy0RaMYetdZx0yj1mb3/KKxJtCAAwPjq/XrFkYJKRXoiNwK7QQzF9F/n43o/6Spe
QqeiJ1Io3iwh4/2azp7jNcLbZyVZSjWSpRkSuFRj1g6geNCYwHq4ASRefKmMghWvvrLtS33zszXZ
WKxnKLCb0cbioGigFvAaFOMieHm+OMulsTazV2IL5FSrh+aSUXxyq5/q2yqBxzKM6EmsvfcuECWi
TQOFeINeIyE478r9JiFtWD8ccBzBwivV4ThgTYkRw2gqWlYRETbyFG1N8uqyKCnpFMwEBeAOqTA3
JaPz8RaaSef7QuxJfz6vy91XU9usNgPddDPZY94QN7+cA6tam0dvUD1M7p3YCIPBhirYiL7HBneQ
mbyoecHLr3nSWnYvtUN9G/DDWAHkhGOS0HTLIAiJCXNLXknl0OYaL4Q8qqOnQ4cjyo+YchwNWap8
l35uFCJIjZs7eqhhb0xOLn1YGMJ+8qczFvojO4Ho8vs7fQmcL7Ltkzjqn3t+lcn7DQabuOSfh8iX
pFfj3jhWdOdFh5ehzPa+KU0dn4qvIXLjkKjyOdqFP6+/oPO0DXLdo0z4Jp/QEPOHEmgabZ+Dis2t
vP0zk3MBgzyA43fm1+DeiCUl7p6JvES1BPv2N1UJbE03/xIm1bF7QX+YLsU/0yaYbuNa8DND90Wg
SY7/ZCrH39UwQPpQ3XVn5a2fYlSb4j/h9zHohfV3IOsMPuis/PhJKfMHaGC6tmtvYcayganWsQet
I4biyNcJO2MhWbr8hFT6HF3hDivmrnjwL/KR+E79Hb4S35lm7ncx2hF8yjRlSMuPz9hfopnDzZj7
mv/eK7Pp4vgW9fLNgFcjxWdlO06WnpV1VwQQL6Vbtxp/+tnYjhONdffYJVGT7JPqjPdvtUddZh/5
XrxGQyrQEA5DozjavbLM2aYNa9UdlHINCKtaqpKsJWvRGkL6eI3LB+HdEAukGny93YOLF39lMUQP
Xng5+oIFD36gbUuYgFzEnjcLitcW9mz4DPwmmylvMcFGQH0IF8N3B0v37XtZ9FCvgGaHr8QVXcd+
bsUaftz7kQ4WsFQ+3scd3tqxLOFyZ1PPwksX9zMaLkqj6u+xm/V3yPRJNOzz173O2bdIMfKF37Li
M/mos/agNWsfx7v3SPFeGQzFILOOxvDyk5zGb+Z30QlE3neHvAVuyEjx9HP5iWDxwvC8mob78KxE
y89G7Hv3tStm3JVIcduF4avGS4lmovmoe/3LT+Udgq9w53x+8dyLl3Nf2fy9Gn5zrz4+n0KTSPFR
v1dj7tXp51ZztuGWYzQu74p7SfLvwCSWasbL/Jc6jHbxwtp3MtXt56B8K16K65IYsTeo5/zqhjE3
vLIuQYx+D7DeJsvoTYN2mI8JhnTfTQIc5n4jH8lyppkqQLBefvCj4VcM5+ZtfhXO44IZ22um7rPh
HL9kY/w7fnj+Icn5FmDhacTLGzMXRzCe6jQ8LrJBMzoQPacKEcTd4V/kgwpvIfYdrYd340MpQxs3
Lza4JpUzB3z+PerR8qwTBvTio7F4BtLrFWVIjDkNg8/tkRdtYiHth/BWfJrtc5zMp2RN8CZC2QwD
YaAMjPj8Sctw2cxVYt0FiNh4106YFIEcTJvJbCgcRUJsVQdlslg3isfX/B9u2lLKmzbcYCNsSeON
uFAyn9EQu1y7WR+87267t9oq83ZN5TNNM8UCPG3eUn/JcqQZx9HTWbdQftsaJtlyur4ZZf6eIpH6
CXo3XT6MMlKsQWV23qJJ1NuMkOpHmrnms5eE6C4arnqql+plHWg0qEe+c71HcV9aNaKjZW1ZixfX
tWsJS/3n/vPsX7K4qTzgjmeFHMrwXMEUKF+KKP4nid6pePpKl09fPi2CgmY3OnQOHZmuNF7XSHM1
SvR2nQOa77mJcO9FPsL/eH3nlQC9xNyOKTZRdcrFU3FeSvQy3+Fo1gXgQzW8KfOdLWeqly/c5+VZ
ZT25fQFh1wflgYj2O4IgfP05+9BSU163Zpyq0qwyq2xLN5d1Gp2+Lp1cz//qpbPkes/esuVlazmZ
T3CBN26dee3xtW89io+v6Gje96yzaDyKs0rU6N46ke/wP1KNOMK69IXBv3Pq7KiZyFLATduOobaU
D/RgIMV9RwOlRH2o7/+21XkvOlRvy05fvml2ik+1fbLVH6uPMrqu4qV/qj3Ky24AgUS6MUfTIClN
Hy1dK5RTKniYOsiFOsvKpsVVru1AEBGraMNm/zSCbxu4ZSrnRqL4KOlK55xlRpdWYnSapDq+fwXn
1q5H1gs4X4Qyf7u0eNta++W/Fdn6qmh4FE6Ti79UIrn0tQKJlSFWMPFsBZdbUnSXElneRhzbRT8x
Sog1eX6pWD78YdLfvg7A3T0gKQpHVbc7BPG6y8QHJdQHdrXUKJydsrQ/CecSLfFmUl+x5q2fnVyr
eAOH+79DWUU13l6GoiVSnG7iIz5NdFVoFmXJqlT3gciwmemq7NqoZUhW5X6qm5ULaHuPgvlueGiv
ypvhsrkanqa5QNicrCUq6RroIfxY6NuOlLXeCsez3xkVD4DCUMgUzWXqch7HUaYOmRDeIWBO99Rr
1PagtcryAnwmfhCXXPkvBHClWSmgGJRKv7aj4NY7TkwZQ7ld7oCFS4acwZa3H5f9FX0VZF/iVW/J
VpV+vgjWtgNgUEFQOX5QsxcGDkhrHwAgJbpuqxNu2vb7V+h2mfqRV8tLtXfZwc4cXsDJB1XzN/vR
anrkyAZetfdAksRVuXJ5cQ6n8c/yb3gk5CkwiiHmur/AAMr6yoLzP0xs6enSvNyShzVXM/HgqC3/
1igscmOOt4OJIFMgCrK8nvjsXNhOLz7VJ7BX+/xOjZpPKlU3lUvbo70A+OkzkzI9zCCjFoyhU4L9
p/TNyXl2XY3yPdZBcSg/327/2qKVYG6Q5NR2vFe8s307jm2b8Ee2bzAgyR0sDYBI0GeuXh9M158k
Ufu3nZfBkQvaTdUuDaWzUFg1D/gDPPtz12fxBR7Bt5DMjKnvjaO1nOVAUkbaUVbyf7jFaeoHsXOw
widd/FouzCmvCaMF3MtmrKvu5oouUyxiqms4q17jkWr4DJvEou3z7RdOyLCcu4M+D+VICiUoeL5u
Zbjj7l07U/H2dMk9TfazrXvFLrXoxP4Wu0KRKb/2bMgP0dujcIad0WUZJNDPPTI62zEVFSBbE5Kv
fww+1oyfxE1ZfcymNDvTEG1je8dsyhlJnbk0hkvCTJVzh2IjuGevvBr1bmGOCh0Xvu3qTlPbkRP3
S3py5ljIsP0elILdklx44QG9MQ+3nG+Swd2C7rBvDlDvSYlK3YtXatffK5+Zj0ZHhRprz4/eOLfD
4cOlTw2ZwyCrDao/QYbI/PKEDpDBks3wudl+9v5ubNJ9X/zshNx8N2+fc13uoI/yU7rv0hINRzt2
PUs1rI9rN9yH4WIYt6Gq2C7qC1kF5ANTYqnl669qfHtW35RDKfzQvk1jQS/6+Bup+HZoX6aL4WqI
mpd/+mpJT2omkOTldu+mQQ900Jdx4ZSn9azfu6YChn9tpgFKrNKKxhTu+GNZJdGKEXXXZo8qm3bw
8oG3u/HPo9T4g9+RbSHsbTzqj8/t+NmwmukejEMXzL0S72+7z8q9kvkdTE4y2FGJdi0N3UTFOPGN
KzkUdqyf5TRvnkGDQ02aZE75DBt1RR2++YqWLrXnNwQUnN+mtg7UDa11g13eNk6ti10iUUyNlOK/
HqV9JQENDmOC9nIObbivXKuX8q4uL50htSwmUgO+/mYkaAc1i5fKjqeSuZ+3WyFdC3lc8ZNFJ9uH
pKLhu0XNubFEvTRVhra6FkMTLF27j6kmcfROP4tpLooRXpjStVw8/N7fyW5duyJ2RYWuFe0uD1rJ
PmsQkvZEkv7S0CvdeP/ftOXsW3bZvrqq84iN3UG29BX7h4/X3zZdtfn75pQ17PBeStbkDViIUDTw
sdcu82H2xipMTKzh1F7r90kYYzFdTJfBfITMfnDD13wydS6rcJhoElDksV/HiynQgBtjnnL1+6ep
s18Mg3MXG8s+bNqhXiCK+1zUb4DEp3YgPpDNegsUxbmPwKasZ0bn9vU7kJtkAFSverjDjMrhuVpA
14eWolkx7nno8PZaMYjnnurh60LKPYjyEjTDEXNHLX79DsroAR93UOc3LTfldfP2nuiuvxfIs1nn
4IYqlDDe5rR1eh9LtqvCGPBgGIKGyDnv2Wqa7q+mVlysMmun+7FKKNVwT23oOQsuRHa3n0wjJBBz
DSmSmkPeP2ZYhEPOMjA4xNE8XNohb7LQRjD4POoUsAmi5Qiu0wPyP1JZoI5GWUcRFzfjoHQ3z9OW
StQiOYkMwj87XAgQLhRRQrh2VqkJH7iiJ07itowX3FFT+NcXRmK2zIe2IpJVhhKXvraioxsQtE3C
qkWs9xvUSTT3fO6ts+NH0BMKFx1UCV6tAh8agICDwykHoZMAQYxD2m7pKbxIkMGEAQ6xpIQGgADD
DCwj4R+AJjQ4rC/oYmAfCY1QAYEe+tEDDjhoHB9qKYLWiS+E1DClq5q1CL97Q/GDf95fbiiYh1W6
qp1aCdDwvaPwML9IWSFWXle3zeh03Vw2Z3W8021Ly8iFElSmYecZ9IkKiYcrcsF+I+hVijJHFajU
mrtsdbiJmca/qbAY8qAijSDvcGlnugcMhtOBnbR61w4eVJufv2vPH+3rb2R8a3N841NfyK3W181V
+Ta9TSNCHOcQG7MAERsu1brX5huaozgOD4RLR5sdMIkiEDQLUEPaPp6WJy1Idt0hO3EWVFdfERq/
Q43o/8s67+rJ9rG6mAVurSN7dKgPpof6mnsSbT/a+yZMW6Sb6yJ2QssMn7DGf5JAApdUOwsSeWUZ
HA7PQusQ/eB4eL589a77EVIwN74F88Y9ioYrWjd9SU5ldIzs3224o1p9KEedz4n8d2BZWfee/PNr
UxFHIzUbe6pn22eEzIti4vdYhQ4I3R25jxvDe1Du2bnPIcF3rJglNYjcxo1fji9dLY/qQmVVi33d
R4fWfbSZSCDDr0mMSyMqS3Cl5eKeI/71qh8qHxM5RUSjLcCnqqJQqN1J28rZZhB2wkBL/cn/jmZ9
gcLnqXXoc+lhoeKtW1/xq3z7DMutCDVxqoMTwPLIqX/78VLPAIRjOvjaV26TgObZ9QFnAzFuwOJS
XJ9sGzjC/QvVGWgtVcBKpE7ct7VpQedcO4EGKeCPwYVrkt54PL2ZXiqKgcAhFG3lOnJu/cck5Nc1
PCnlKMNt+qB9DncF2EdC8bfuJP9uVeyr47m5Sy+hMagMKovmdriRQWys28v2wIdLOZ3zM2DyZZ7g
+/Yr0p7zAEAfuM3QKfwNyWGZbDU7AEAtfFEgoAL3fReGMzZSS8LcKxaRVoQ38YhPkpNQgjPJHuVL
7d6IjNC9XSQg462H2usR3VXQUwOWVzTYkXFWvjkihMrUZ61BM/0X0RoqiMYuiGvQJ44k3E8UWpdv
qiZw1Z5suvHGoRvhJvOsuJlwq/gH5VvHn6eeUuKzDmZ4zbyl8FCFQwtPXrQ/1WdxVgtFV7nZuXYg
YGTkUh0B16wv5JKZl/MFSYGEU2Xwa1ngu6tEHwR/Gp3s+tEJmustt0uLfeztDKLjg/5iv1bVoc7l
lwQNopNAcNPTlPMl71L2T4bUvlG/Kms2byo6E47ny/vkJ17HKu0NuycX66QQL2u5UHWVzPhIjK1/
m8tiyB4IbxxXWt8KG4D9N+RIwRJT42uBHZAXvrRXXLDUWMI/lGr5GT+0e79O5T2DsxaSpA95gC83
BpGCxPi8d1AZ09aLaD3VPQyhI/Gzqwy8FCGGS5j2IUvjcEiDfS4nYLAh7ph3WiIk/JWmRwA0hK9O
Jjp1fs5MGkeY5JziUxaBaWKpIsCT4ETzv1v7NtwzPkiSywTQGfFDaV05tJ5owgwze13MdG51NEda
P+ffscazIV/KA481ZtOrsq4WViixfLZvZ+V1GJhNm3/kFP6NUXCYKoe2k3AGQIDtJcxoFmR3Vw/7
PrUdkj1kWLhosc7OlnDFWhOtmmzmmSptpJ0ozxHbxCu38bp9ZrqzChCsydsRoILltCNw9zVh9n23
PCyYKDjYI79gP1upUqCCSjZj6HyRsFSPnb2Nc/H1wAJy/YUcd2Kz+vrbaWZrztsDhgGUlXOTho1Y
24ruwWYCLWybt3a0Hcx0up34jTUDaj89DEmOXPHayH2EosDNFbLIQtAHl0/LpAjJ9Km7XwNlGMQD
r4/MjH13V0wT8HOQZb3yBm14/LuUL/aF2O+2etZDuf44lNQr1MMtrsahFWrm+hVC00Ko+W1Uk4Op
DdmJez7RuU3cs8ToEFhRniPlZeZWVcZP4X0yIlIaWdkL9ZxEML5BHcEvNy1VlWBpO4Ommtmjqix6
EZKpnSmz5f5f64/qfKTsNitp3ejdmB9cLLi2FX0mVid77oC7Fq5sdJF+Wig6Or4a8CjZkxyQM1Cl
ZgWWQK1M2KiuzUKWwQMgQTE52XNdkBhQzqE4Y13LWt5DidHRbBrOkVTuOfV5jYVaos4E6GwVcSVq
+QpQ7iydbIzlKCthAaQkVMavX7dlUDq2mahVw0btru+PV+3ohQkLKt5Ox1XNR1IZvq/w1L7O8iBd
otK9DMCRyEWHc6i8h/ISpkNF9V1h37lQYTqiDL8rED+g7vOwEzChK22xepgWhUPiTfuyx0UavJ3r
n8axfqACjOEL0N6oZaDwqN5gLLQY6Om9hVOBTnGuiwncOsPuGt39SMYdMrixUWYU0NfxyXI8H0dG
T7eyH2vmOod+YrTp35KBqNwE8FDEtSP8K3nZtFSuDGbG4YHU+/jDkVHgNMRbLH5IB/w2Q0nv+jDc
YU3mhaR+U79El2qvkpfhV+DetdyYUOsbKe0zxArd7gh8jZSjjUA/gL4SIpFElMENAmYnNI+4b+FE
+oAA50ruQyGwCrVifRGoOKNfjLeOldzoWAlUA2G/trOeJvYzB4NXAV8B41OYMzZqcbOg9+ASTv1z
I1p6fl/l3w79Qy3UDbUh9COdW0slDYL3VVoDkj7NiAWHfdiech+FU+2F9heoGEdWuoXfntiN6C/D
OsRGCOWXFcXMUPUGHXxhS1QbwUvMy9eF5r2VM6ORwLzYj6CPovhg8+6i2nP6L/UohF35bHrHeyaX
8rOZLWnmKDZSDe37kVkO/utGpyM22s/BX/r3huNJX/pmcgVv8Tf32rP8rN0R2Pn/d+vB50NY3zu2
wEPrxYxVMfxOYmeXtFI84Dq4K4vJpgUluZtY60bM44zY54UJsUYi8w/DCSmTBYAopF9wGee2XdAR
DydpHWobML21AQID7GqZ4h7k4MEDtaGeq2Rfa5dWZJTpPL/PFdXIJZiDvETFoEfTeY7//c2gZzq+
hzRs8tX2YBKgA4c8gScl+qm7QrFyF8YJpiR8PCS9BXbMc2n0UaU0FWtRZn4wPII+uDtuVDP6Ap8w
UilpXBztEBPSyvJ9rx2eW2vDXLyl9Bso/fNvB1PUptx9zv5cvg9bGMeaLw2ZdOH4n+rBv00Pr9X0
MCcpfOoHJH1uZCrF/59BiEA7roaruJMK0rxxf339vzC8roRmYA4pzhZ2qrWa5OoASCaTqQUp47lB
NZZ+9GKwU6+8LCtyDFoOg7/Bnyvfd6RncZOG9Cljk8Syfy6wk0vzf//OWrluIwWeJf96QXFykz20
qoK5mDs4bDdg6SDYVZvlepRWfS6HPG31PEK5qDE70EKe/5bBNV73FN3jLTVkC0ZD1csPtHXUHlz2
RW1Q1fWh36GW9SSJ3DaNNTT+F/8+b9hHW0GMzMIp+HweNod/LiArl2WbYJ9OvXUx+xugYTqEZZcX
xFoGzRSaJHcHwFFu7JWCy9aUOWEXeAx8GEmzXGM1lRmVoqCnV4uB66T7obI4nQ0vwq/bFD/f1A66
GcYFczncE6IVBeu0SCjQv101BEVpJka6Iakw+Am3OBgU7XO4/zM4gTUsaFk4YTwLESjNsC+DY2PR
q73ohx2yv8Osdi/qqw6Wyzpy58zTNX90mfeVsfDEHXKfHjf505AP96PxtpnZAUxe2wfCCT9yXuwm
9HCa8WpIsj+LurL/NbsibjkI5s+/m3JmvCSQFBJdIXUWG1NaliIKl+2LKFfEpxQYvhO3GkvZtWfD
6I/QN62ujsqkJi90VZE+dw2hd23ahvU0lYj2OPB3X46Y5zFJ7ddD2oYDGxtHGoEbPtDd3ElWhW5o
BQmbwvX7jpvrPLIuV5PFJO2psUj3Fq0kxuNE8OKjnAC+VDP9G2/G+kcVKhihboZ3wgWe+BLVYwNp
UvMSz2Gn5eX0ZrcTtEQmNzlakXHuDTX1guYByAqEuhz7/SOmPrT/fEYhWz5M8EsqH0FNiWDWhrN/
Z7PDhjDKPN+qM8A2XCerjxXFyOTHZfVxXVNFl4HL+5om73AIr/gIcVM6nt9Lue/zt2qk/SwPfped
KzleO7nIZtAMTaiZOrJcLkpW++ymNOgFGNR9JBga2T49Xl7wpaQdrXHEWpb6ujGMm5pshxkllnTp
FUJHIxinmklUG4S+DlyzJeRv5XTzpNes/PhLNnPD3TjeWE6ftXXRQGaboqr1aD1i7s0pbpeJs+z4
zaO3HC1HEU5kL9u0h7CJ3rAc3XqOtXyRT9tgEnVG5FiM9mL1l++SFGJ66jAim+oqbw4mynuEqI+/
U+Jtzke6vKcXBTHbHomTkut/LJ3XcuLaFkW/SFXK4dUokMEYbPCLyjgooZz5+jt2n1vHp6vbTWOh
sPdac81AM9++2MOCJ5t6+997wJ2ikKH44+7lizWYho+FmQsSK0hxXjh3vD0/nS+Om3Wab3LcLNL/
3f80e7BxZRguvAnAhCQEZhYFd+rybjWSM9YhljCuKuvgvfvgGYvfwlvCjv8To0VjURbte33ijzfx
e/OLpWukKB5x0AZ8QGHVMLgbL7TbREpduALwt+pLfUlJq0CwvBcuzzn7IKI52nWYpOyCXNQdgawI
SNgys18KF8HVC29UKx2UMEQfkFNFc8kL/tvhud/YINmewB7+OSPypCvw1aQv9YcPJ/9wGjmZ0i+3
OLd9/c0NT9NBD9LQDTECmP22J6lWAwN8YvP0wFJtQNjeYsGFcHpeRIZP2wYzzEHp+3hjPWQ8pkpH
3UKW6RnhIdde5Xg3k59SqwGFGnNBEQwriNNioUtvwznZ6O89K/LxcVPOz7P4n4HjjiAOyEXWR/lp
3Zs3CIATsl1+x7nCuIjt84O2YA1u8dbSQYuhJfUORVj7+YTixHQFNPZXFFnsE0w3YR6JIStcJS5W
t0AGat0hJFl3FGngDExPHzJ7lmAg8aLxlwdEcFwtvFOoaTK3IuUBxlLESXZp8MtJMLIYy0I8HXt3
NgUJlskqv/LKmn3JFj+JY4bhJPNX8D2LF6aq/3So5m/9OWZCMIohqP7S1B5lIW0OVRt1Kl/tLz9J
tEH/RJcs8gJLMOA58jJew1pPTcjb02VI4pqX/Hx0+dSHVCOjaDSoArlBeA0VH/cFmVIflKr7knV+
9dwiP2hFxSy2n+IoXUGmN0x++bzU4Q/CgPsLqOY/kXQkWL2wJKmiOR8crWCSUY6+OafuI7kIKRhF
gVBq/rLksr/wEKk3HjJKRR4jnqoQ65R/D6WBJ8d/DxnlBPUmjzGBQtiO0QvBcaG64t1pFRbQdqn0
mjt/pjWjN6L649NQjSeYM3KGdtTjXA4+JLPu9E3IVnlYMAa/C2Y1iz1+m7iAfqgwMm6kv1DaWhc6
mJkZJh5h2GCUXjIKJmZNUCxHALjeiCWW5WRURLsziAaKQdpL2Lqs+6wxzldX8cSjlF5A7FR4G2tR
4eUj7nlqdFcid2VYwPXk93A90VDxdP33SvGY0chRLGJfiZGQhLwB0cxLCuZKfW4QRCL9zj8gZ1Qh
xbwoRZP1CgjABsCql/6x3YBG8ZfE2Gif7D+wTTlO9UxNCfc89q0XyGmvj63A/QdUDGylVCaMbJnU
Mr7N/9BNMnQFPWIEouu+hSkLLo1svpLPrySv7dJejHWRgE2Rx3CFl/LFOIYRLfMR5sJoLBmqMiyG
68lTb2kL5SE02wbxpv+U5LwSPTnLAgtCh9+4ZSxGEwyHLb3koz5Zruf8o2+h8BjbmEV40Lwi3ozS
nhq3fHrP5KTgvmx8t+T6zksJo3UqC2KE0i35BkjwSESbKz+M14aIZFrqOFVhv/BYJ/k6HdaZcVaG
qzMEbXRQ622SH+PoosUbQz1V474u7zmwV/x8b8gMIeo62qaiFJp+H9FWH5eG/VpOr46ELG+fT69Y
flXaRZZ+h8erPq2ndjNN29zaNuY6JFG52z+QdxH9bPm9vFGSs9Id1Wnt6KtHva6zDY9siygNCD7b
tFlgxuvysX88zlUT5MZHOr2P07mAIDm99pD5SEjX3+rsXZm3FkEJ0VsbvvdY4UarMHWbcikPq6rd
PNUvy3p12NPTbyN7/e1w7+0OfcVBvDbPUzueh+atlk583zB2FeQg5xxVX4N8anhmWBacB8NbptsP
hm4Si0/H/w9gXmUz6Luq/ymLSyZ9D9lVjakaCupB2DtT/9ePrwndXHaIIEcU6w7xiP7+sL7tGTcA
BezJsRltX3PpbbCX4UDNN9BTVTfduqr1jzVQyUlvtQBIunsJs3OSdg52lvE6hy1pcT5f03wXA5V1
449enGziOZnjHB5H0P72H/cYFSVfDCWQ+WMnYMNqgIpMwhP7Bh5mbyHML7oqpp448uKHAuOg8cV9
n0P35W45mfMye64yPG+huiVbx1ymCDPNzYDvW7OqYc69dslJg4NhbULDn61NVHqK4eFA4A+ql0Gj
M9c0M9HgrYxi3cdHKTo8GWT1OweO0fBaokoflrPiJ/q+lJZlcZLTYCiXz2pd2ttW3dTqhnshIa/6
QdLXRkt8ck6etac0gWQEeby09NVULtkLlMFP4rVSrWXbK0nsITBP9R+4KU4LNVopJOfJHOYishY9
Xl2Rn8mL1oHVAceV1yw1Yu9Hv4CTrlKOLiPqRtz7sXILWXvc+EGl4MvYcLjTW0m/l19ZUwRTHd88
VNXItb4BwRXdH4p9jj/+cxf/ZR0Zih9RtZPmXep8WHj6GfdSQUF3zPWT9PDI95uJEZA3ITGCEMB1
fw7hcu5TJTA7nrZViezZ2MS5V2OnAgWwRz7p2uiTSy/CdmzEZmOZjKtwWLaqD27EqSbgbdIDmbIN
y8yKHBAMUfhTi3dS4ju9j/whSoOqWI5kG+Wnp7GuwyXeekRrKslBri6gbNjqPaFZGrvBCDTFi+uA
L1MKargCGAggXNXdibcffHtcFmbw7DZVtRbXrDyF4SkZXs0OzYE/hutCOsrSWrHcMv7Ky1uafXTD
RU8uj3dFjMw5iRWzppg0RIOHB0P58oNHKkuZAQU6fmvt1tbvTvLa9qvZ3E7cQyH/rLjkyXFAb+C8
68mxnYLpcSW8ZBy8qoHEBiQpX632rYDxyJQFu0TzplSBPGxmc9kY1674TbS/gjW4esC2R96SXFLj
qjvrrHqVm6s1fTYPamnjPo4fqvL3xGNLWUufRuh1HHVYvWbj2+ysG+vczCcTO2wMaOxbMbAUiWop
eolCoim0D6v/03pmO+pbXC7D5rMdXx/2eWwPmbxp1GWDcXghHhGuCBstDI/JM+CBOl7/OEWWN3R/
rJp1stdIb6c/Tjal+mYnwYBdGQT1cXxtSWxp3ubku9IP0rQ1h105r1PsoRKfi1ihwCa1nRtE+tXI
nZfvBhGE4089o1HtGVjQ3JMqWYHkq4/IbbKdoe16ehirf5dU0Mmaqroo4clY55DpzpMyI2yYfJTU
iphKMkkZG/AE6ZW9OU5WYRs0Jp6oOWwqBIH9KxduVt4wNU/n+6CuhuE7NWjmWFS7DDZG/JFby2z1
6GAQQb/Ddg4Uxjn0sI91nwdC17xm+DX/YXznZ/ch/m1xbXTK0ZYfQQ0ejYcWjzrjzXxsUqLjcYlH
dTgcZEaDQtA17XptwzYSZRt7Ch4IzIhIROxQbwys5KdjRgrbuIr1pdPv7ew4118p9Ep7K6GmM1YS
rnTsQsy8cdSs3PkZIO61ZB6zFxOXLqoHUqpKNn8hrWK1cVh8Mg8Rg4Oz4vQyM1KngqdR3tSfCucA
FOVFpV4Y3fS5iMkveK4oUbTPEcv/3mMRyISCHC0+46VNDXoNN292E1IEkeU1ftcf6iEmc+nHtoAZ
bCGB+NEgI4zIHSoGdVSHziyttYlLKPeMZ+j6qwEKSXx0rHM81mu1CPfMJZPH5sk6L/OJdcYnLV6M
T/PwnPHwictbLNMJWkXw+0Au+3Q6VwJGsOrOU9t2m6qKN7XjTn5arqqpyymUWU2N1fSgq4x2g1a4
lUqCSdMzdVSoXeT4sZYdmC5m5+mhFTywppWc72dKRaymITuG8f7sCSuaz3rxmQLBlw3u4PaeLC0D
QIJd8hEdaDv9lndrm13dELSzVpw3uV0/op0BnVZeV1Vgh36DgiL1CpSthItZa+2xq3BzxPlr9CZq
LcAOIjUIiCEu03ypfkhmNX+RWJDglVS+rm4Kcrwpk1SvxIGS7WLyHo0XTSIQ3NAXDcF2eGvZS+TM
ZOViJGDjv2h4srxM8DBljqMsWkgRJN1jTUqKkuVxEXv8V7lZ55cCQzi841TXGlEquip4Ze4rEAUa
NNJuS98YuYkUpMN2JIAKUvi3ylCTcpeB8BR01mtsBM9iVf3LTbOHJZU/rXnxQY0MGFPpfgbgmeFb
n66dyxCfi/nUz1cpfW0Q26avdpN6Uz15jqGRNBC7Fdu2nb7LNQWLibkDe6NaQ6T5lPvHzVag7lLU
j/RSAoKA5klvIhB9egvDbS/DP3MofqXDZrY/QnyFycu8QQUM+zcHACSgl2G76UhHnF0aCD6L/gMA
A5TDepF+RBfJcWkSS8M16c3ylZmAsSMyETIY1Oc6QzDlxcImisxYOmAxOkjP85cm3OlonRjCJGKo
VX6KB/KXgSq6m/+MgRJYqt2C0fD0o0G3alziTIeXu/1HUDC/MAX9mM7akr6rUjwwVND5GltF3QW2
MEjiIs+NxgbLrztQC68CskBxRLuV4iPAYAcvctg3SE8NAdcCuk4fj0N/sflYTMAAHWWuJiTRhYmx
bwYq4rNOFFifEV1fQnANSM7tyYOo3Npwx2mB6mnATZRXqj6rXEF1QxbFuKxxxSVxY/QSeJjyAoNn
en7lTDVoLMFrOZr4gz7KJsU5cSvufizjJuc3T5mZ/YJXgOr/AyppCQGjOVqgDK4KY4v86jClv45A
tH9P1Gl/yvzCI1szlTxH55KJ7icFDTdWK7AnQGgmIfj4Ey4HBopoiiWm++DdGuuFllAvICa5NIP0
XRlY/rEhlz0GHgSOY0DbXis6ImzK/xyT7Dl+br6tgeyNl+Gvv1o79n62G24y3q1CbidkdWIxRPYH
yAjebOyNPeHi5BXVHqdUBzuYiB/wpWodAwh31DcLQonxV6LL78g36PdMP7BzAnPn0rxhEEE/TrMP
Zk/7y5CRj8B1TT7H96zwcBzRCXShXXySYSrm+zA72XBheB7KfVP4jVAxKxAbFoARGfk52D5z42bI
+JZcrB4drS3mIWABYC4CzvjHd+F5ACUhTpW0NarDD+4MDoBHJv+s18ws4OoQjkcocHxjnoH7CXM5
aOAMyaDUMkTnV2FmpOKEA1CXkzJEJ4pFwQ8dNriawmPluKMkBqzFnSIKos2TKY/i88nzoMDQsAAm
8AQWB6oKt9D2Y205KKxLwWD7zCrAWXkNgmJGj8we5p//w7KFuJKgudwDXCX2KvmbJcyAg7APr88v
DQ7wSj7MHAvTGmR9RK5xm4hxBT6nocsayBSkHjymGh0WLKU/aauYCp352bAjn07iGjl+Ga95IkAn
OFQwDnp7vV6l2JjRX+Reky1L8jvpajH473zASZu8vSpgi8hSsmLAOzC2sofXmpghVGJMaJEh4TJN
J46wYmCquLQeQd6v7PJ1kNdjv3z0/oNMDfM1sbxW3tRSoJEbJSxylkx6hYqQH0KpjD+s4nE+dJuO
UF9qMf7sdeMaExPMFppiWr51TzQlihyMCg60BpmXFsdC/rpTfyiF8iXjIKJjnFRbCPaIzbB6wCM7
wMJjnbBAGs45zz/iud71z/KeFTTbXbqvgA1VG7klKw0b6y6L1bWDoZtcoB0apRPAT/rIflQLeFMq
stuoV0uZ+HOlJCuXiaaZwEyvmUsAKWIUNyZ/mI6C8KhsXhVwvnZ+EESjBAOIZWK92TVCk91QN9tJ
xQTSJqZ46oLawiZIYSJsM9Mi5BKKCl2iQ9ldLzJngdHfnCxKDKrh/rGSP19wd3AePlQJvuLcdzAg
x9XJ8EithAfHDa7EnkbdAkNNFRZ20HFFhjI3N6AHfglC5joDJ1M4iIEFmAm/73A/Etpg0A7xt5Td
qAYY+P1j30iH4swPAxO9dWdtK5zkhjflHDKWvOqXea+/60gvlBBkOfzjmYJPIaSQ0DHg9sL17L4F
XxDe7X9875xpE/RCeDRwQZgzoXrkMPkcbKgcMu4rlAvSN58WEcf8hf7zNvywBlPsP8GZryNsORzR
vke4afOvGBaCAV4sZorAlSCqHN+/M0b3bf+xH3HOCNnmJOGAhF3isxFqYLQeqIeJ94T5w+Uz0HiN
bmi6I45XtRvBRrawZfKfmZ9qC6db6NZCBkrD+rp2VRP/rAW01QkcCpEA4Bpc93rhXIVx5PODLYv1
jhuENSJCgsYTD4DGqBrwtBRDWfBubkoGyw7rZfcPTv0PG+Xx548GNSKAlQBbaf/FGhajqiVvlyGl
7orHhsKVOeXssqYCTQocEyQQM840qIdVWZL4HLDZo91lKYCFAaciyjxhMoAJB6mdkAdEdimxrAtQ
SSJjoH4BVlJZg8FwZBYzOKTX+D/iwJWKfY/ml22XL/WIB+dN/nlsRCinSqaO6RLEtZyPoS/i0gpm
IyGJetpO+Wy/dUqqv4xbx3mRoUgxPYPh85JvTcbtDN6jF/uHxJ4bk3lhtQt0fOFR4/PCnnlj3QZk
Bi5mWM+s4M4G3DG0J9SGAQwwqUEYV/MXvvGW1iedbf09nfg2o6DtfJyP9hlzsDPeqCeEOUiOsRH9
xdmUnDlGrpRJAK9UWpRN/xUdNJH/ovQw37uDaTNpurO3oZf6F6q3A1hmfAkNSHAWiUhC/1NgdMGO
jNDnxnlhQccqGLZNJ/o85hh742T/KKfHvdmEZ4wDTtIeoI/JNLfCHTnQXej3HQZi0QWe0Z4NBZoD
PhbqjZOuWMikuw+HXTj77QSdghqMscoRZsI9wkGAKUx9EboojVlrvnZIr2z3B5GSEOHmTPAUbG5u
xiXbAyIsfoX9hTkkA9FomR7BOXBCFtGR2PsebNxk5X+hlgSC4d4r/sPylRRggVBXd/OIZInj/MVg
2lVJr4ISdRLTVvM4fPDfXeR8toRBCdNeIrXJEGRgKPIsoXriP4IpdfeB5gyzOqEGEyGzXJB/g2sV
Kzve/iR+xcwbx2qWAGwo9vEZk02AXGba4KGsSwhCYAoi6QCnrUhywwfHeQHmnZA1s1AlX9DFIQi3
zHRQ6zyEEyL6Ar6DDJK/xxd1xMAMZJt/9aeJte1JRo5BBJTY/s+MtL/F2emhA/9TiSFz4i9q4VyK
ePtMnWv/zV8szpiVQuQ7o2hov1inYKsJahmDCuGQCEeiOcN4e29u0xs1SP3ZI5XgNo5eo8/pXv8q
qOv/PeQACqxYG8HJzzbd0YHGjdCO4bW2dXCYNd/td3DD4sZMLh4F2VK/tJ+QJHJYtTVcUvO3bH+b
UT93aGfsimEmuh21zbeJMh21vr+OOb2Y/CVn1gkd9g/kS+U2w2ZnznibMaPBHXrwpmhpYr/JKsIA
WGyELzMjR8OVQwzwFta44K80shAYdQBula6BZe/gAZk7qUdD3FIQ49bOP2TMBKOHeU/lTmQaZouC
4s8m0XZR8j7FIqSvEVTWRWm9qGwcTmjiQVG4Q6d6HaZUc3q01yK2gzxhGPbNVszqEacwP8/eB1j8
9R+eCgljeGJHXsk2RjkdQ71PcU8SuniMVX2opaaH9VFQevYOBfQaOS7S53ZNzyVtcrJCcN9ini8m
+o8tgBf5IepePsmn7MM6qydQiqN2THcG/9MPIzq19+0GrIiQqZacJYkccMkVotUieCBnTfzElVaQ
hxf/NM1LalM+/py09MCS/xjSlX59fKlX9ZqcrVcKcCJWv0pCsb9bcDi2vmv4PbyXZ+tPZp9jP39P
bsp79xp+TJfyLX+LXxGhpmxp8OaYsv1mkC0JXkA1V8FnVeFPTCD7NJfkwQ1Ia7NDdqguZAM+Lv1H
9GaMi4IdGvHp/FHssgPhy8sp6ImdxEPjHG/krbqN8Td6rQ/2RoNS/baufXujb7t9f1beARhaYirb
VX5UPNNXtz0Riu1K2cVM54JqPa+c9+7UHof9IH6mkMJWl+wwXMpDd1E3SF1X1rG9G0fzpJ+Arqab
vkdOfQN3Klkji4VxQ0Mr/XBDIvGdaAThHd2cH26Z+Le8owHWT86P8TMdh1txrb4fV1lYhrV0x1yv
6abcnqn4l6iS6Zo+DPHG4R5Z7T2+MFVitoR4gDkSBl+0PlcFWzHluxWmN3yfxaL/e+LHJb2xPjyv
7bsBR0RYc8EO+Xx+10h94nPypV2t71mQeSUHvnGOmEv55h/wz5/saOLNRdtAHXYW3gHvjCycN2Qk
5/BVueKR/K59i/dFyX2l/OI4si9oIUicMtHzoM9TtCCiedVn+SdtqDJmtfztuycr1uaJ3xhMvWnd
EVFmbaP+aPdHA83QYze3Gyc5ptpHGW6eCakvII5XCs50wL9lpxAL1W504GHn7ET0mOZOBxdIbWo9
sD3reTUZqRThe65d4mrblVtr8EaKUcUrgtIgZWYdErsFbY0ytFgo7PxAH+WiIqFp9CIVcvyy1Zcy
fV3JPDFwpoDFhPWhr7yW9r70nzwRutsNmNm9pBQsBL7qPOluYWFj5zrkZVL/kFf2l38VR7xKoI+3
PPl0zxfMxkUFv0ivOGswqSMa7bFmjJ9/sXbX1Kzaon+ucLflBK3ydYvahP3CERpI503I5tkaUOqh
pIa8DP//W7vm7EdlQImvpt44iGosPEPLqCNXkZmTQp4T3uQzFRON2iQoaGnkdj+YXqtfBeYAhA7Z
rmy+pO2uigOycyqikfFWi4M8ImWHbkDQ02kb0igwo12vBCH5DETdgzUiU6E2jz2KW40jz92RnKzG
ZYDIjlGA0L1PuBZRXMCxaIAjokUsu2XvxkxzqH1wYZROGChLegCbb1IvwAAP5goAyXTf1tGMl9Dz
oQJQF+eUFu1LA9s7O+H+5lDWC49w16DcLQJy1zkjjb1K6Qk4TdDYM18n7zkPIt1/gKsQQU+MEes7
tvk4b9Q+QtkuAuFfZrM3NCvW7efKfu4AMsGkYybfGrstz710q+AlQBy+8zQ6kFCgP0LDg4L6755h
9WI7kFuMfV64l1iS8Bi04NQR7EcWC+1yuYz8+kndH4yQfaeAPYet6cHMnC9u2HGhGIsER1jqXcSs
GNCBJxyjp5tDMBUNJCWDz3oRYlfguLaMw65QsyIr7YxFBoWYoQwsXX7DOYTkyLVnLArlelzYEHNw
eRlc86LhtgZ+hlh4EZ74mS0z/p8GygkrE0EW6oJXSa2LZFD5wbHUqsQylt/BZ7XSD8G0iId5uoWJ
ZmkhHgxwXIpRIC66T1JikdhlCwWOBT8OT2oQGHQW2M8Q10htL7lyEzRoSKD/4/kziHPHojoaQaPD
aF0oEDnBAaXF8KvCMLmEHwwCeo6QJtR6McYX68Yv/Gm8jzQQ9kvOiP7fVRlh18Hg2FlHeH5G5OZ/
PBwsgrhGV7NvQujSmFQuEswcCef498009iTMNFj0UDpT8DCu2HFp0wsnb7Reso8coh7sgLN2NI6P
y+MinWWoeDj83PslKWx75yf5EC4S1lk+DTfOHmIPCVztyQRKyI/lT6xPQGkid1Je8DPfDvhPnrlA
lBHqPQXO+c3u2oqdYeA64C/EyTACbgJqlQyWreMOWJ3wcmRv2jJNN1PpG8xPhMn2ItJWLWVGupjo
vzoXN1NcZZrIheIX4as97Stzkbxxh1K/WFMQhS7/dEi9mUtITwZpliBxPijktTQAjdc4ryAuICbK
IiX/BQtfh/BaN4MgibARK8I/YWsJVIM7yhS5tIgV/iCd0BebLeck31D54JnBrayeNogNUbZgYKq4
mh1AUuhmsXDQf/eG32B03/pFtq0IXMAEhu5UXtX4ikBcUilj3B6TC+SbALSzH8fCjv6pAxKuaV+r
f6PiWiF7Yh3P/r8jFEfSPldRtuQFzcOfZ48lgAtdIx7L1rK0LYlclEDAN7McGA3N7dJ0PD6CRJG0
K5ItJ07T3Af0J2gx1F9xdCrJSx7X8bS2+lvFHNlca6iyy7XOkBO31WSjyD5upSVPIylpnzww+Z0H
ji/jzOmkziEiIHcLw4OApecueIYseXO/bewltsM4OQGXO+Ghy7YhHxftlrzCTV9XAtZP9uGm80Co
We4GEnygjHF1Va9hDhYvgXkzsMpoPUdL1k/hVKUwY/FBa4GiRnElBZwFl5xZD3Ae7HBLDyD+hzfz
BrQmvUNshNrS3tLQS9hKOhZXP8L170t6N89Af/TZ0Mxt9jLoQNQwoWiL6evhDzMgAPSlzwZ1A4kk
vOIGf2n6QTfFtiLg5ZlcZSxsKJGL3UBwSPcuRfDglnmye8h7bXp7Tm9T/Tqj6SR0lenn7Evt2sRG
W96N8o7f9OaGyyipWx7QR7dunvta2dWPdTR9RZzAZsepk9Vg0hdsLuw7lo4TbGCS9JN7cy7eEL/q
krONecZzKTv7UHnVaR5aSAbTG7EFaJpgLzQddIQvVnqk9mm465pliqkDbBzmaxQ9mAZiJ42BERFL
mBvVCzPH3NY3A27MTF6xWbD3OcXBTpc6TU2zaghrNzbt/Ilwykm3LWZs+FrNHqsLqiC9XiCK6A46
9m0n+09fG0JmxX6PWT2WEXPj4wfBc2eYy5EfKgcpHtqTJ5tEMCz6dNng1GMuy+cq1hZPHj1rNfJp
1xwjjrZKjfc1oyI/Q/EKQYx2JfFLfWVMASVLTp8DUD+7rDX2zM4YhIQaQbUyFzVbBhMHFglG+PeR
BE5wd2oDQjjpniDT81D/SqanwVaEZAnhMqQ3OscozxSvQ6pXusONMIoCCR5YuM0O5Spo+5jh4CWm
MH0QtZRqBH251BmAHMduz6bBuj5AkiOKNPFNaOc9TnaLCPypoAMYqOcZniE6JOg5cwdYecw97/kH
Pk6El8neA7Yas8ph8c6WPlu+WXpp6mWkb2Lh+MqjaPxkofgYLLwFnyT35MF9RB5r9GjBflzyqeyH
lzQ+UNgUnbA2Dy3o65eWmC3CgyA7kY8jB1Prsf7NzSLiEKE7MIOjjEcnpCz4sGwSk7Hooc3Z/kDl
xyaIroM4cmoC1U8Aoqt1jc0URKUpqEe0fktTXsTWlpVdHn5rlvhiNTLCR8JMIlf6/VQ2luWxv0uw
7ElUU6CyiRKEng36ILM+0B/Sna7drRhfZnXZq0v9ESQ0cfqmUbaadpqQfKdvZXGcuy8yFCXlncUv
btcTSmxzGWZ/ab2yRQUky5cwZeXbPOP3gdrAAm1RpmuusLcm50F9sybA4u7WYlbB7EExV3OykiHI
1ca1L/cGUG+Nn7x96bR3S92ayi0BRhCOE89pYcMHxYqqdrEe457WkJhe4UQIDxL4fKjsACLpKWU/
To66yRCE0WkKTNhCGYjZxof0fSi+qhiLX5MNnh5HlWkOkX/k/fER/TXxsqQ8aC62es9DUu9w9JvZ
NKgO5fdShpRuezmDVhzsrWNlHWX5nmlfKpMUOUJprV+K/NthB2w27Jy6s4nNLackVvw89jMC2PNN
bu+zYq/ZO0c7WtqplDnjb8JQMVt3ziGx3Efr9bnHY6iBk0JChGLReLCa4mY1hWsWssE49d32SiZK
TrjXuOkwvDA3wDJlsYHxpKfLKF21IdmU60jaYg5uxmd8R0J81KyLMUEKXE3YiRWbOVuHyhp43f6b
YghI6x0ukNTdUU7uy4ofTMkRRx5grTPt51AcE1bp8ANZKcQfUfk2jA9cbqGBXotQPioTZh2gHAz2
4VBnrxO+54QmjsKxhJ2e/ImUh7hzuRkGNDP1VX7uyuGiRljaIBloT1oLERkbcLm+d/GxIHZP/6zE
3MRToT8Wfs8Zqf2aTQaWDEtOg+pMXG++z2mSytfw9ymTC7Aw8LEqvVpb2Zx53Kwgaw0+nuEUIaPt
00gZY1BIQTu7irl1+lVk+1yvKj/llYdt2RjIlk/pg81JobhXNVnVrLaWO5HRLi8Hw5ucVUIFOkav
Fn4gEbyyr1leTjl5OYt6Dkw4dXpN9BAVvbErcCnHajdaPYnp1YLcWjwsXPwws3UxSJyfIk0IHjEb
3TNfoMpk2XZeREUp+WwmSDFJvwF1Z9o3OdjPr6rs8iTNlGwCNoJmV/b3CjOJGN8ZyEN64VC6bUt5
ib/6EAaJoPIOd7v+CWOA4flzcna1fH6SmhKSWqqzkfc3PSSSGX3dAFI64meCA3Jpfs5QDoddIkFo
o9hf0r0W8bKZAy1lz3eh40HDfCAiqw5MNwzzO2RyWR5s5VW19xHooaoPLwn/O9FJH6DS6vDsp8+x
oa9kOqY8ybRxOAvK3yO5PEeQBC46m/2zIDQppF98DXNXLjy1u6vVj1ruB+fgqL+VfckwuM2WsQS3
kMc2IIaCUF92/nR6a2cP0h/rA+VjYa1qUo+b64BvmunmrHw8VKXXQNOVz93k80ct5xGFDurp9KuO
y6JL381KOSvc8Eu1WM223xlHQATqZyP1VGjQeNIBtTHlgGXqUf+r3BsK6zskoBNoq3A3RfLH/U6B
OgvElH0anqvUBXQK7MuPZsVzRh3LK3necViS8fLBNxmmJooeOWhNonIEHkexzzKUiHtyQE2ieL2F
mGnBk8a5xOMQFKC7RXcaCjqx6pt7BpPMyvBGJZAyHyMqmL8aFTfUE8xrNIp0z+mCqAh41PXncsxW
zHdU6obJtZ8eWTSUQup6GjcTOaXGxiSv2lqwqtTGhlEbBGIjP5iPgAcT76NQX2MbUzenHJcAhyZl
0xdrDj3RfdvxQrbB+MAmQxP54FYkvJORKeoKmAo4Esq+MtI8LDJtpRDkAl4tB4myxkwoY6tsTh18
DnzvbVRSWD4wUcXdoBf7M/2rlTICB9H2VAsPCzyHF3bPHCpgozTZz+QXhe6E0Ty9b7qpE1jA62je
OqUfD7CV3I60z3hJswkaOwyrWPWpJSTY/OquZn98+nrjSjh/Z8um2Fio+JT1xBWOXR3B+pKehD3f
fHhEiFAQVCR5Rku67rBY2/m+73/ifiezuwwqKC0AVHEah189ewUN4oaiWe/Tw6M/zB0IlWfEy47T
2fka3J6P4iJbwtWrYL7/XDHTT4qgTTlA2EiucgBcoG2kGEnS5QNrHmxNYh8Uge6CoqTiifyae5+K
ArSIhZgKxmJ8ytvLsMledMAaeFlpQENInaRN6yc0Grio3O7JWYXcnGwk6J3hpg7FQkikRULwratI
S0JTRFNuBOZwHB3fiFY4rEEHweiFe6v0CmVZ6ZgPeXnj5eZhgpA2rjpgeTShw76HwKN5znTm+3EF
N8Ht4TrYfk0yn057uO7IP1eXeGQRPmEQ4KId8uRg1J+ptOyiNfCYpu8fql8SyI7WOFoVAOSABdKG
HIhHiVYaoYcngw7UL81nBP5D6Ffp821KUJPKqnOnKeAOocvVMWEd3qma5HCj1m9ayljCG7tjP20r
lHnagQqKmjaEJQJoADBeraVyaz527OpiY8fts3dHelkop6PXpv70O02Y7QUOezw4DCwbZNsUshAa
iHZMA96GG01XYMuysL7U2BnO9zjzBpiQvBPQJZdTQCwv7HG64snSpteXk+315aoavQGEXt2M5hok
sNaWU+c+JXantYEHI4UFi5K06obzAJqZuq2xBtcU/aat7ZzmwH1RQCaQ11Se6rziYXsiTBrOZrjJ
wJsY98/GZ1NuK+JWLG9ODk/7vcGufcZv1Z9B6UG7Yc5w9xALT/4hqAihK1AGAJ+4t8/KQf6LChds
jlA2wtpGwlEV1q7NUJ9l8/qcNiIUR12n7TI0SOtty32liCenRXyCP2i/jIy1XgVhFQywHYkAN9Y2
FD2JRmQPfEsrXGrwaF9nh0OgFd0+JMqoIILsCu7GB9Onw1js5WL/sFa6viEMiCWcE8/TTtYPDz+b
/lBu+/GnZ5THRqxsdCJBqQq0Q6Y+eBr24sksVskYv1jxz2AcdZTCHbKA6Nd4XhOUuSHTSGDfeNx1
8tVJ351OhwiwlY0gsdap+TGXK+pyliSr3z2YFrd7pV9xSyeEb0++KK7xqCNa7huv3eeKr4Rg12ID
TwCUgZm5Ua8SOvh2C0xI3NGgbB0rMEKf1S5GdPA/ks5ruVEkCsNPRBWIfCsRJRQtW7ZvKAcNSeQg
4On3w1s7M+sZyxKh6e7zp8M8aeyl8pwkviAGPfU3iC0KVRTTjAThrE2s/69Gci5zvwIrJka1+EqV
g1Z4s3qq0Z6yd6pvHfqWod+n8gsDQFT3ORUEbqnWvKrN53MigedsDjarOv4RdhuAC4nkFznB/6+j
QXOVfWV4eYUO+WNovZy2fZ0rDzsRg03vsMUDPQRyBAhqSytc0cLPM+pdtTgft092vG2g0XaTPjGZ
YwmrQ1G+UjICfrLmUoVSErMWUrLTUK2mHStbwNxaXC1sNY2N3rn8SQwgTV7gKx+s9XQHA/cRHKhM
gy01tp5+TZkVtzapehSs7EgJqcJPSgVOjc2LBd2loVQnIYH01MhmqTZXb+Z8SFu/yQJa5cy5YyCa
IAibHr2TLdMQsdtQE6YB+kO53JvCmTdGtZBNR604VE/ZSs0vCvS0QswHg1FRVbIDyeq3Jn0FSGez
FgGsvkwoEKuLqJ+y0U+yg6oco/GMnOhhnuP2NrBexQZu9P2ESYQIrfFt0Ldo1NN+p0dBRjuJeacP
267d9w+PXlJVclGKew72ViwpLqt7p/w8FIJ52DQh7yxbLDurf2r7LlF2yxGWJHapc088IzgBBEqv
XpXo2rdvItEjSvNjyncp/VQoOVa528BQapSjqjBvSipHvYntCQxe59EXn6CP5osgv83KPwU1yayB
OTT7vCRfdPVWg7CgOxD5HUkUauV9En213pMyVX71hPZknjhtNFKGSSrMXuCeYRok8BndG4S9ttrK
ht/Ox1gOVqvtU7CfInOGQytLcsp1irBog5tHW+36KnhO24fpxE9Hy95GbT/FHrpmKgieVaHbJsTh
CqdqfNHnU48ukD5eU3YbQJkivEfCtpT2NPiqh0td7zJqdNnGPcLYqSyFuVZHNwUH5I/zTVf/hX3Q
R8c83T+klycq7Xmr1Rckn83qoMlOi8VJUF9H5bt9HqXHNdaOWvP6rIMVeX6V17VuSCsiJH5AJjTS
ZaImv2rC1+BnPQ1d92n9ouClCL2iO9T5V1kEXYH1wOmATNr1gMHDyQcSS60SD3h9UGmRbG6mzulr
Z9bsgh62HR219tQDcOyr/lLru74+aCNbtl2XvdZ9UEknpf+Wph3OER3R9dMpATGyHcYqDi17WEJM
OXvUMgDF+q0MDw04kpR9Du17R2+urnufw2Mv3BqsPD2RG+3DQx4FX1Q+LTaWgrl9glAB92UetEhU
2NzTUN1laBMpyism/F3UXx7jLqoOs+FLaBZIyZPZjOEwRRzoN1EgEmFYeh0JeE8vqoNQPej5mftQ
DseWB4U4bUhxwUNBtyheU7wn50e1NTCAS7Ye43G5yJUbF56e+4V81IttIQGwOGl81Ei/ptZNWf6W
vJNFqzl5ueAiOlWpQzfSyhcLZyW4uBflctsZjj4GCm88BTnhAAn1po/cF9mmNsEyOlxBDE05WXnG
j9HCT492/CDLUFjZmoHv46XSXLTY+QNDDjp7pxnelPAyalvTcNonIwEdvyMOl3Z6jZj9Vux7g/px
SLNjqR4iTFLipcrfZ7p3PM4R8gbE00MF4+aLkgPBxgh+3GLAIbyWqY0WB2coOWTlmaKXIPx5aVAQ
/yDtxN/a12RLiq/EZ1UwA99P5S9yqztm0DVoPP66w+pAkJv6jWxsVGTFsMRPINJ4FvYMfUEvViqC
CQGWNcUsP2tqClSn9HRV/qFLZ2ZLi42A3bS/Y0+laORX/IJmlU2vDt6C4JiW3SC9Iokg/1sD0pDa
BErOMS8IlQp6AWefNAfZJZ+0l/cgeal3ZwfWUOD9B6t92EVvI+FAYMrqAO1CJhZRBaw4GLToTJeA
IljkOQGrYmQkkZKXskEeXQhUtidwDuZ19UnBBeSNUm+ZxmAwLoRTcXYwjCRSEVAFRUNuJRtukgng
RkFAAWwAweAjIF2WSEvJIplKNDb8IA4yarj/gSeAPh09j4kNaw2M2rR4h+jDsSARVAgwKHBd+T9I
E/J1nwSw8sQYrw1hUMx4mejVha0VQLDg/WD11EWkSgIEkK+zlW4jlA0dPeAB/xTp1W345qKWn8od
Wwfq4eLDeJuHDSg++BZRfF+sNxAgwDFwtw+0jQQNO7PMsggYaaEK7lzWwCGyh9rSQ4c0/Zl8zD/Y
b0niqjcJexz4XbrwcM5MFLWNVpibiGQ8hHNmQ1U5ybi0FkHThW1JUgC6afRIupF7RwL2v/Z5rlzi
PpLUVXRbR+0tLM0g4sZmRyU+YFnWNfNXu8RHoc5EXIhTnEGHqJgwQCZnVgPgdrAwofYSICZ3HA9i
uoVA5SQMxQFLZfFHuETt2oo+dCzTDTLEJcgQwkPYptMO02Erfyw7TzD6J44FAnsXaanKVoL8swV1
d5AwpvQnVO1McxjTdCXWDbw28IVuRWxntZ+xDtYWgDkwOCbXnq7E9JAaNgadE4gbMMCurEK2FNor
booBfxAZQP4MJV3g3PhrAkr3icgqiSR/LNA+uw2p8WSGAjZHHVJto7G/V2mQgiQIT9o2JgxTeqmT
N2SHzBfMQUJ21qlnE8cg0+eIprH5QMXEZeM28VTDcyeyg/scCkfAD/bFPYTX4pq283qFLBOzIOrP
cB2OG2YGlKXlV/QGCEoZAaYMMQdYDzgnCa7Q0+TR5YsCiN9gxXkTs/cRMbyaf/Xkd4ywJagdt5FE
50kLYNs0t5AH7OLpGM3TOMuHmOkFvoqmTUxrf1XXolwa1yYJVemuRzWJHxweSYC3A75zYSElBYcS
27OF4KWC52vhFx66wr9/fL40yFQY6JUD5c0RT8gMSd+QF5ELQDjoOEs7kRJEFKGSAFEgLIi9sLgD
WqCFKEenPJYDXLpaL1tQijPLBFYVbAWRMZ6WwjbQBqP+x01JT0O8pSx2hJdWKwvBRIrNJbZZTcH4
+vCQFLay2gqtjWhiBVjaBvT0mx4Wh0Q1vrCxIkRGB+RJV3iMRyv0v8soJQAPWyt3nfkHMRyIXjuB
hlvsSWGEuRcVDd7ZLZNUAzTOfPFLJZ6gRcdIpVgNb03O0LSBYATVhoSEOwArIp8ZJZ/UUZktkBa7
Zyac1cPOc5/7BBZOpc+1GT6iF0hav/xOFu5w0fs8sJ+wevxfm3JRJVvFRQJJg+sQfSqBAwjyYcQT
twDlAjv9SxRfgNXVBvgaGKr6K2phKZ4FZYoDVzHS9hJlOiukuodv0KP7SP1BVdrvG+VEBUNuNEQt
HBXxo+R7GxqSiKXApCjRYHTUDRcPGpvdYSuS2uk0M28FWr4QANUqGNm2c+epej/G4RzWL6oeCOw/
+vmiJrtOcqRubzQBhEpT0uHjCHW1Mg88+ENrM3f/H8TO1BHOewkKrXGAVk3D5ZGH3qsfECpY+a2y
w1pgmyuIFoJ2MYCw1ZHe8byLiPpp6ctc9MDE69eJrzWBqoP0rVFaIF+g6kd4UUU4u10WgfDhSrUP
WAxtDELY1AvkRY1TwpFmiwOfyQgdE+sQIw0AEysHbG39uFEsDLCGrdfONpr1Fp8Fk4pEoIpVk3pA
OhXc92ATJ4e8F2IWejQb1+rMCNyQnWB8NOISbTZ/I4ZGGQ8OgqAV3ciZ/gFI4IAV47VCGP4iW1yc
DizAM+KLyUU/rX4jqCQniw0HDXxgxBAQkynuZ268BGgSR6Bdjd/4SBrJZ2cs1ik2FJ9LqwT0ndTQ
6BwQiLNXIAWWSYfvZ2ck0OyfJBCN0iHehEZMr09yj2PVZinH4M2Ez6uRfkJl6++0U6ZpPPP5cm3Q
kSPj34I/9iC5k6MpDnUyld6EShxhPRZBkmSBzINoR0sHsmsh/K8aQPif+BVNOmsgzxtZ9wRIPtBE
Lf3pUCSP3xVnjQqepfaXGCSsxmypuBL8giLiFUsYd87jA7GIxQtxCwtwuDjG2KpAUtPOF8QbsbTz
INYiI9GOxJGQ3SkyL7qILwpW8iqJRvk/ox53Dmvrn7Qd8VXM1gMQBOEIePHyN1bsxoq4dsafBoIA
XEx16CJ/VW9R4n/PCbMfuU1EZkGrLh4dbs8jpSTajL8p5itj2WUhQ+eXLtkMhOhp83VOsF60JJew
9mLqlEmTUJeYVdI8+BZCKEzVeK0ZSs8UIH8TIZZilT7me5Ts053Iht/koh8Vt/wH580mAeaaw4Ts
pK8OhBlzEMsiwDUqPGjDv+xu7suC9tO+J14ME+zY8K0V4RoCvVnBX9jstdo3pMkEF2PHyC02lPqi
I06+8q+lFTo/wRhSKUO+iNbJQSoJp0H2krG6ectiZm663FmJ5Cz56nwoM798eDw6ZeSohqdRLqrO
siXgzUcL6yNy3y6xsdCJbHVF1vSjGbm5YeEBUch+k122XLLmZrM7pE5FXEiNroNM+21r2BMJz7Rp
IgycXqbZjxEt6zHe8X7l0EuMHRF/ivrS13DJNYHgih1Td4g+UiRH6yx+kIBY1A0im8hxK/3lyCmd
lXVHEVsRvoS/7TmeAb4WFUtBmkWyHq+gaWUeR59DGBLoA1Q+MlWKNANWMPQ/KtukBlCR4igJSfXI
hwfj8a6hBnmyHwiN0M/KnlXgpOafTaa7Ha48HOixwQCm4VpXco8xemfIYaMV8dzhaheNW6F2lWjZ
EzFtxUKxnQvxdUR5k9OuJvoSJmK40xww6luoK5AO6E/zrU6q8zQg50rrTb9KbCPCsmecqvA7I48t
A3KtH6dUxdaKF7kMOp1Gf3V+C7sPiXnQlJgyBQZ/0dgiG0f8YsA/IatWlVTrqoPwEX50iRU27Nhd
+gPVEXbYGlI9D5kNoewHdLwqyIByyrvjxCU2tvOD8AVSM1s6z+T7QiczghQCAZuRyp1A5b1pOHlD
xKU2dp+JOpwijuGpSUgwVSdMx8sjWnnpc2VlhrSXa5CtlsQodgmRyoNB1D0TaB9/yWHudCbAr9TZ
BlpC9fkbYbQsix/MIMV4EbqWjNfP5xM7ebWvBS8t6PFWBtg3aeYcIgpwGkqtmBmRrKBkOjc6tJhx
FnGDqFdYbnasF1MlfgYPxBDXTtPA79Nh3J2UmEFu4r9Ep5ej/Ux1O8oTN2ZV6fl7SB+EYQf6U2Gp
0nYRIJzWk3yeN2j6sL08JUupal9pZbjQCA/TjMpPtXD1C0gHiLCoEK5P6CseIaOue/hylQdS1HmS
TMQhH/YsUePR4gvuNU8yR86QqiC1JqUxCb9GxNYtWTTb4XHLVyw3k1ej28Q+fsVnicEvif7Nmbjv
qKHJB1j1vVWv7su5ZAZbX7J6XsXnefgGITFoMiLyOI7fz0VdFDtdRef38xJsiK4rj9jLt61jvGVR
aKszplnBRsSUQwAkZNHQ6i0sMebusPEM2GrYrk6LbepxMps3s6W85NwX57rY4p1ryclRnZ5ogapd
kDlJu7AwM2dTa4LJSqa7yg4PIbd1NEakmUZoBntLnS5DUVr5sta2b6X2MTw7O+T2iSxZr1J4ZEVM
5XulT2soohkrx8ewFOPdOkKJfDCLQ9EGBRDNnhbszEfUXjggEsTTpIst5c1iFXttVnTSUuH5et3O
C6oGuouHeNMGNhrGYi2KVuuC9K3WsLBs4tVNOdEUgqvFTBy1x8lwlWovmzfVPDHfpx36aawMusDe
BWpNC0nBzMj2tYygmldbI0owbZ17LlvsMADLcB+XhxHNRd8eC/GstbE99tSVOg5M9gcazElK3Z2E
rJ6rfTzzgQI8SzAjxFR5A1G4ANLIGptWtlD5V0TZ94DlGV+i8SUbd9rsVBds9t6KbTVJMn35IYZe
Ao8WuULuxqTCmMWIvcpWqWdkq6NvLNWGttNkxGvVuTX7bY3kWRGdHBYqyzun4ArIDeVksrpkkQhM
TSuU8vSgM5/oTiiX26P4+FaeH5lAk8Kkp0dsyw+fRpRiCF5Cr4Lhiu9AUA8aqWEZFGk6gJVW646j
dBgKv1/dxvFY1T+F/Jkhj32MOCUQFudJb1WIWdR0H9bexCPXu2Zhd0CNOa7Fq1Iemw7BOv73DnUn
Gm0BFnD3zOnJZ6A/1m9FslWV2xNlWK/2cCw6pJBVU9UJBdEDvji+lyNZbJqwVwjg1SBtjNbWkNel
lLgh+G8J6FYbtPPq0dHhXQM4KPEZaF8j5vQ+Qa/6QFcgEJZX8xBQ56HGQ2mkPHGDJs9TssR0bkPM
DYNnpO6YfLChEFA9PKHnsYfjdu7iX51y0uAaPP8VwkfYgOuDISiw6IjAWYlUxF6V+UKmwICtGi0J
ftwYImqdvhF2MKEXpwBixyPd4iaYHzZlIZJhhVUblmwmkJWnp2OLrpOrCDcQfVbqkgZOUoQ4sQmR
KCRlmulRF8Ur2VXRkI0jqIFfthj+pv5rzvu7Zt6TuQI7ZguLLBxHdkwUinZd6QExXnF113TURueK
YSzNUPXd06tQF/Yy6abEa94mc/REhUVtcswsdR4T2s4C6sgqbsW0/hEQlYK/0Y0bQRbZjKQJUEtk
QHRsatktNxjEUcv3HxHJJ5odVrVVUMcqWJumUAfO1PcGBO9cEy2FVYwUyGxwWr3bhSXRI/d8SA/D
UOI3oE3b2L3kknaqGzMI5cQdRQ0EVdjJwxePmrOa2RgLdP0Ox3Ou9IEua0E2RCe84iaYYY12c5yK
YyXqTO1I5OuRq5H0wUpLfL1MocIF8Dg8Dwa+SCB3DR2CXBA4+VuaK0rnjVlD8yYkwdfkiAxmELEI
GFPlToXh6VrpCkj/c6B0KJPZ2Oqzesx7lPRm+djXM/JpNZHOdf1ePO5hKO0TprvMKL3BSF5qc3zp
yu41GCR6dCg98xhsfhHu5KL/SHrycMIOxi79LAr5Iyx7z8iLnZCb2rozpIvRUBzgiyUaJBaz3VTq
nvykXUT2OsXpUesvmXarpHSXShRK8vPJaU4L0BdTcdVBG+mBTohvN/UfbZUEVSX5IR0tyxB8mlqu
JPYvWVB1qXLSgrEnG/3rWIUveYkmSNNehdo41oS8dRNdoTrlVWvUbZw8gnhEWxgRRgcwLxSvvfo4
o0gIFaeTENDp+auqYSdJdKdR7229i1rdLoQIf+z4G+mt91DEvfx44n3/HRttM8nZQepGJnNPn9E/
H4ZmN4SQvGCGivQ6zDFGa1RcanbplhgEJtcZuKUHMI5ZQ9EzgQN/4wNh09tkFxFoseklcoaibS4O
kEJ+mTB0Hk68whGVh2vgaKzeUr99gGFoz7NQEVPjyAKMB6zo5xj6pYg9Eq0x0kVFdtg4KLhl7lSo
q8LlyUas9ZIK58d8kxTdg/MgX2kmK1EOg4EVoCD0tMXFpKOMSLolMahAoSnupuK1yd5bqq/ldkni
VZW25uSn00Xtq72RM5H7M4OMkJCm3yHhR38zJgFAdJ7+rNIdO/dE9MzFkJoF0Ugb0hQ/LaRgQfiD
/tyEGa09CGpqmxUCU0T32U8IjJxTYpujSkUcbdTiGGU/pLXpiDvVW9gfpajxzEnBhvCdtSjzSUxB
H23iCQfiMfwYyfQTKvxhEnfR4YhfJz0qlGmvph+9+S4ZeDhQsz1JCq0+niS5jgTfxb7QnwiIbQeC
/uIrj906lk6DPiMJWQRalzj6ht+pJcd9wnYtV49Yv328UIwdVhaJTDjxWq16b6XTIZ24gzgNBoKv
Z4zylAsl+OCTzra1Nbd2gVNOc6kxIizFaUCDsjRiiae5u/EPqn1AnaayFX24s3LqiXBOaPJeX1fZ
S1sczNpn3SHko+mdgqZq1H9DdxAnlzSoAoqi36Xt9QG7WJDyxdSCLQhR3rxVnnstpExpD/STR8hc
wVwJQumSfrWq2ZoYMME7w8C79fxYla+tcunZlIadS3o8u7sVitdIRZT527ZvQ/PRZ+1Jn7jBpXaa
E/GYpVu9m4ifUxE0o7ywB430R42jTk5Z9E8Ip/AgE7Y2hDPh67V409ud8ZTJxRHcRqOXap+CyfQf
EpNijP065knhRrUNOetPeVeRYzNimYkrsLniYwJZjDOyyp/+Qwehn39XPToPxHIRFVmsBpVK+Nii
19vrnRDUQ7MHmXkoRDwmXzWZgM1pnn6TVWU1NEjphy/5OSJkIrgPIDp7q0vC5KlxH+3NDGnKOL7q
BAcrBJJIqYiwGzaW8ndgfFUAQdH0OjYhE67GPwMJq4OvtspWfFBgNcBX0XxJquEmLcRhj5csiJ7p
sjcCJ2L3ucpCw1KH3fLLaI9w49RSaHApuVi3DXEh/ZFMySxrgCOVjSgKhBUjEP8OjQERkvyDw4gO
2aGaHWPb+YA+MtQ5rEUWiDr6Dw+FknqE80O2Tntu5O0w8Sg+l2Zb6hFh/IyVy6TQcfH5MzTmxged
m3+Gv5/UjyPaVl6O6mnyEPLqaqDsHwE4D59EfmlDLCeJmJ2tbaEMyAHi8Wk9gtTZc0TAkhg3dLqT
ByjUTJOezKtzuJdogIXCvjUPUmurR4iDP0MZ6KD8cIZAoSPJBKLiY51jZ4zaEMPwFv+X7AENEJsA
RwapopyXJljmUZDIUnEAQOCbWCyIgXgB5+FMZGLiDoRDDAHZCOBN/BOYv3DUtmliVwEeBJVZd6Ib
iXwE/4BKIExCOGZvsEl8muTle9C65yU/hOfl+ik2MFf7Tz5KP4t+HwevcYZ+yg9jQHOgT1hBGrUz
J/M/wCiCgmS2WefkoGg7jAn9G06/ZD6qkZtdmL5R5mgmqXE0yOIJM51s+7wkMsIZD5SF3KLSpNT3
hmCFbDCgB6Xcu8AwiEqZLClJgG+WzeMnBQWwV7IrqAwXMI0aiKCjbGt8LQ7rJXAfVkPNSNUvt/OO
qN0FHPtrczP4KGdCaCp/6YhH6hQ3kete0FaGfjNMLCR5cJbiP9Lwx94FF+Oyao3D7UpZ1hkKEq41
z9gDpaXPHdp52C3VXG4n0jhg/bjbcu8puB7TTTGIN1xHHlAk8UuD/yTMI7aGgNvC1V6yHN20o43L
AE6ybV3TwTPY9TYZWluOglOGGOI4uK7s1h4f4XYMspzhzpsxyhiB2SEUbCBOJK/iFzDtAj56XUAl
LHLnDwqa6yNCvaXXZvWm/5ktELUYZ23Le6J/+ArfyLNTiUOEzmnd+GeiSTSW7ACZK0fAFV9wsAvD
STjyiSARzOms7Pz8MvDhnIXGat/4VngeA15ubBnHcUM7RbTHi8Oe1m4w+ERmApF/MYp5qZq+Qn2m
VwmN+bReBlLXLp0HYD0wCyG45zHKN+VB0mxT+QVHJTfgf9SSJ/oI0dBRa9EJOX7NDgohIU86VD0/
J1J1CFgTvceJi8UzqtH6FfbpwFGkJ8KU6iUXq6GfzsF4E78AUga2JCQbQ1d2AdfMGzWSGa2ny8rP
ION7ixBdpUmqZEUHJgsNNTvdmbC2YOXh4uXkduDzXe4TVMqCNQZAiCHOdwdV0GC4g286lUPXenq/
fcYQB3d9gCih9nOq38zrfG5C+EbPIDK2UXz+taPiIQTS2xEnku3DaNtrRKH5khdtIejM7xCh19uz
sKD5uJDMFFVO+z4mnXC1bYAjv5oPfKMF82q+QXzyfGt+iYzgOahAFhcINO48lPX1GzNMeYDn5NoD
/sAzoJijDythMcs45dZGFzZWyYGROuEgpEnucnrktW3VGC5radXGbEcqHt0JmV0em/Jt1V0AW9lz
gb0yUyjnB8kXmWdsuT5M1MuMFC4zh4aWSdjyJOc098uZw81j2vO2Fk8LSBTUKHquGjgclio8M+Eg
/Wg55PhqUgHRDhD9KTQykyYnAa+qbBdrEekuW55exKWM68wzTS9h6QLwvSbLZ4eT3RHm+8IwJgXi
+UotL9PbADYlPHLTlruLj+kIUI9ypOo95O/MbliH8J1tiPuijTOjB7F80v5LSpuEg6C65geOgKsS
uXDnvKNBaADdTslzOBB0bfKAM41NGPpI62m98kF4oNtmPn/Gp8bnqKMD5AEGQIHoJzgouwiYN6d1
ArfLSoPp4cIITunhicGYFsZgf6jsKHmWoCseQWjAN6E6cnrcO6PBEslqs+YRaSziJ4/MmsaWFzc+
r0CvCat8hNXgA7irA120aN4X/sVyzwE6L184Pjo7lg7SlX5I7Bt4Drmaev8Coyy1HkMFQMawjD9/
X/iP+UHbshzy1AODLVOFX9GfUrQkKz0tjStHv7nKy8+1F0jq5ijt8GdgYPiz+SmvMORPxvB7W7pI
QqJdx5i+GFvwcULowq3pAFARm0FrIhpHseDis+6u3UuMWwMak+dAXtG6cWDHSWSeLRwFxP7MMQ9h
X2JFjK3p36IQ+ltIZzv9JY3iDTLERCxuRf+i715E9EN3iCyl67ty0Q64UaxFvE4rFyLO6O8Jsq1e
xQuGDIxf8m9ltTbOjmPVWizFy+2m2zO2TT6LuLt9Qw4FDQ/esM8tggHdh1Uxj5Qmg1UKJ9aD8ot5
10WXh5WFRpPmqfhZsQhuSSxgp/GLc5LnE8qJXQyPTUUkME8fxnkLAqr/Z5xZrDlVkg5wifIydjN6
u8U/36b7ia7mJNaLPGN1yljD06xG25aMW/KHdQQlT+nKhrOr6LmFrylJKv+pWjHPztIt5T39YauK
liRH0hi/Uwq2yT8a22kPr0YFkhSin86DpTwmp8tVYmBK93qsN6Ub8zUCEW7rvLsiQ3DIG7LYLGxg
LkZEAskavzKvTD7pALhpXzGp79hfeLlNrv/9OK6/4bBeUAm7PGSZfYXSXD8cecf8v7uyPWg3Psve
yxWq11I+RhLacrJ4QeKsCzZr70JJZONlf73cx1vKsUR27mKu9+rN8qHraJtavPkGcMPHXuYukTmF
BXn593dpd2X2t8vNeCMCiBdeu2PhXOmH6yn88JWHzWbp9UcOEq3cPbGv31fT+b6WLtZPyeOno/UF
Qck62d+VU+Ze6k1u8zZXfrfsRRCu2xwE+PQaJ8ja3NAYhnXUvt8jF8WmH9l879U43XPeA3+chZjM
vfA5yxsj7ObgQutKv4WNwdHRjQYeFbnDGl1hzo6L9cu7lttsSZjZXJb34PfOp+nZeTnV5WCuiHvd
wuKACGPl7e+nyIUF8e7zAYh07d5xSNj3ij4Yze5efPNJpPNZ9x960ySb0HncCPWwf27ddjy3Dn/n
X6HdWHm3P5Jb2QhS7Cw4BT+nxzo43bQX4CgURgHr7Zt+BpU+m3vqIgvI1AqGzQ1xudXZ8/bpBMEN
z1Gg73/G7WP9szryom3rBDfVBpO0JXfYyu5H5gvnILoyEwdwsc56sMHog3B9iA8S31c5KD50+skD
2re5+nneGOtw/TFuREfYjxtzP28OxQEadg1HbKFa3rya7sfyAcqaI543P6pd8YE3jbcOPgJ+8nRL
Nve7qx64NMLmjjfSPQ3b6Zd7RJW4P40eVT7X6HSnWOeSu4kLhu7fSMq6d97JbXanW21xLPgBUW95
NZ4zlAVr5CVu+b5chm0ZZH6Qvt1u5Pr4ma9YcDDBJdlUu5H+LPvMbbwTn04MFfo1i/AKF3k5Y2Lg
/iJq4wEY15fT/V55wDU7cPO7zuiCWfWT/UnYnO4AlNH6fmcBNXEkchC0a/GRBZFKxYELG/3gks50
QxFJrXVaEqOS++UHWB/AwkO9sg1u3HiIlRNGVgsJ3D44NQyDxtY3kst8z58RJ7I6Rv6JE4+C28+w
OcVvJGRSPyxP5eaE3Mo+SefWouEAiko/Cp6nYc3vzbi5RT4NNh3KeQYHtxwm1buol2oncE0Ny9w0
u5/QyjhPUhV2w/p+unCOpv2zOoEe8R/fdIUDqv/NpfM45cE7XSASbZngrAtpXlwtNGtrnvv16C1P
44Z2CVayXZ7y+Djv6HwyX0e/Xn+u7GXK+qR42RAbv1lmMJoTBtAtdnz6hBdck+hosz+gdwqzkiWw
bq428B7WcGJiuTGh0IOZvsp/N6ddf36yGG2OWI05emFzAdu6k1Cxo0Md/yfmyUX89o3hcJfZx+Up
H5isQPT4kwZnTGyxdVJtbv8FhzBzqH+5k+KVb+5k3Hmg7RbnOXspyV+cVPNxRGvI3/hxV1rDgnmE
iK4ZLmvJUp1P2VLp48RcxCTq8GnXaBta9Ki4a/5J+70wQNoPmqRtHmgsLfvwUfvR5uPjY9621umx
kw+X03KJk79p4sDQ0ciCeyBjW0eua24i904jnQPYPz6h4KRZ+ka+IDq12IRAjTNXkNbOXxiPTHvE
6/msTuulvZX2C81q2ox8erdJn5XH7LP6+GFKZ4ZvvGJ3591O6IPtC/93Q4eC8ZBton3Iv9rDernM
x2R3RAR0AGtYi/YnfvrN8dq65eb7KKwlp/I/Kx8VsD06NJf3Pz9FO78g0ZBot8zaENnQGFRKK6oS
2Tpel+KKLUq8CbfDcbmSzZF+nht/ua0kpnpM9PXmKntHZJSbI2IM7hVbwTMTsnNdmjrz3Svr4Npn
sgfdW7MaMvOyWFC2MxVfa/dIBBuGmeU+sS5wh9bfKlFhK/uTaNEvkJWrdI03xQnT7HpifeQbeLF6
Rt8nURQXtFl+/wUC6+A4u34ei6NsibYasMh4BTlbT3tf0cr6vf8ytj3pOIhzyG1brg5bauqao8ju
WF+/I2pdIy30R6z9XcKXy1BlXWaHW1iydWXYnVnaN0BDVv46e6G/DNnl2y0rdLlZVsKHxWLu5t5z
f0W/uTygF4YuahxWb56wfs9ZMpnRMMzrOV9+5HzExcq96tk26+vBWg4VozxXn6TQK1IS/s380Rq+
kN5BN+3e1qk4ZefY+EgxrohDArY+V2XL48eGiROhd4D7ICkML69frvecp//wsZjbfIcefWdO84wB
fbVexgDwY6Cu0X65A8dAu06+Xv4brfzC6wdrdN71NY8tDxShP87lwhktrbtLniU/tUo6K14pCc/H
ZSHG0ckFW7Yumd0yLZjOMnM872wZ6Jhk44Tdlct4WH/XLruE67dJg7ByffwMt4qdfsT8cEbz7+Xx
J9KZsUO/XT6NYd1/8fkWP5M6yweQDcrUTngWH3ud/+aIlokPISszmUNTNkYjqkE7O2d27Y5eZF/4
aeY4lg1kOfvr5bqMVZlrzZ6Xw9kwC3Dv9pHtLCNZ2czOcrVYB87AiIeeo0R7Sd90mnlT4QvrT5m5
kFgTJ9x+foJGbUia/Dtg0+GbDDqT+udT4SXfMQ/GDhErN4oXr7bqzzJ9LvBV7oEFrz8b/xt2zWo+
lp7znxH/+K0C3mnb5YLEVKKTHT2oRHsFr17op71GfH9rSaZv0owsF6N9GtICHrY4beCTiWiaUjel
2M5xcNBvXGnXz4mdu8IOCnZaUOW1o+CSJEpkBZmDDHwW2ckHMRSZxHQFZVjfnhlhF+AvB8KzJdXN
kFgFq4KY2Hgr5iB3ebaf0CmZ5kKfycO/GL9bUYd+EbIy6QY6m7VMjvFjBkIkiVOXsPohEqE5E7z3
LIxWNrI1gXvS6OVVGoLdiVw6CXdPaNhDzzKBuTMOiQxfKNqLlOO+GdPXefUD0oxcFT2wkHoZxuqm
p1eGZKz1KXQLqMyOqBRSdESCVoSZvK6p9zKAxaYbt7JeuUJUeSNoLY3x0NHluK506a7Gi/bn3qx0
GpUtzTaQDOa0oU/eIyh/VULbhBKPxGJ9DF2y6ndt06NNXCEGrJPZdMy5/dLa1Fw3dL5CTRV+TtVP
6j879LhCtIvp1WWKROJ21EokVjQkeUSGuqsIMwI2kJ6gfOPw5+MJCZo2TQy7FOqTkmKXqPCPFH5B
yV4Miq+PhdvTcJFGIi2M2lvR3x7/sXReO44jSRT9IgL05lXee/8iyJToRVL0/Po92bNAYaZ6plol
kcnMiBvXHNrsxEDtfc/VvqzCWSpPnvdSXUL6cgJRc6N/77ZmRodZIlaR56k0Ti+Y96tQWql0QQuV
fXjfSDgcjSXV2v/w1uwA6PpwMYJyYF4EP/5Z3lE3TcmPJrFElvaKRuIR0Xo/6tovgk/4/D70kQlD
TVnQPr9w/Bc/b1dBHimPQbXP0mFMsjnjemkeBgdDO7dmiY5AfSo1kTVRhkW3DlMZG0UY/5TMIWw/
k5K7reA/gm1LCNFtcHAHvUFRf0y9omXnAh3t3O/F98UXvy0Tmaob/IUBjJ5hgK4DpWnNQd6sCsid
2Ny3xKS72hx8Xq+him3uJZzMB48HBE9o8y45oZzeNqO3mXvH8rEQ0Ct63Z+FbEJhQEmoLJc/QCLO
5sb5WAxBir8H+SQc4mdIQxbmDSPHFShAcsqHyVAefxcQCmflDvCs2IO5UvlN/JW0d0FTsVAZUn5s
olE4L3fGPNqX9SQfT2mRaGAEE3CIM9K/NCbv3RGgm26y1feQTlFaAyMAXoEO3bf6thgZU2NvbrtR
N8iP8ZA9FfdZMO5194IzMrboHyGtkIltP4ILRDSSJ9o/ZRL2iyGOuCDCqBM7+AcCQIP3Ka2rUdCv
5/jnciR2He5zLjsW1AnmhQMQJ2AaThEo24RerHwOvfzYnPOjJvK+B2B5I4xVlu1MueifbNWufuR/
B+t8TK4Z9FJiJeOhTtsPRMdxBzZ9AID82MsvHqftMB2RI/IdmH2m4dS6jO6VXXyT1Xl4Q7G9BJLd
ESxc5yM4QFD5nVe4K1f8t5W/QwjZLBqCgEWcXTfFZm8EVghZ8Ms2nK+qBVh2dMB1IdyFHMNwYClZ
xspK2LJC2yuwZXtKO1Yxpu+EwGFNDHdTMHD/CEYwyE6kU0cphngn/wvrpVsvWTZEBQCOxltu75+L
AuLEKIjxDknWUE7Ssz4l52f1GwpTWUTGlegwkj9+NWEXy3gmcHpmwGf+3T3hFyyUW/TUXJoQ9F1r
+KxgwKG051KF83DLOrTZa+Veey2AYg947hYoIATToTqDmIY36KTOXB4GGxi2omTi6F3ytxjkJX3e
ZlkPhe6HmdLMnzeLGm5gPpJP/pyP2suWEv685rvhBSfV0N3QT97Ufb2poX9cG7EmYXP2uN9j4pBl
im7BYtjRmwzlUbjJFvWoXavvjtEVnmTrcObMm2l9ci4FlagrOJYMQN0ZW2ptD5FE3UD2s2VFL8Yk
nEQB/+++SZYGi5vTlYPb2kFQkUmLw5OLPoyonbe8waSZoGR/Wc3xDuNvYcdP9iaxBgd/au8xk9H3
6uG+gHW47OYd9sBqH9730BwLE1VrL+0LAvf+VTRwV+fuMZ2jAZylQ9G7qXv9re3wJcZFMUAkdYX7
tc7GBnG+xkRZgPuUpEWS0DVhpDoBw5ypr+8pnFrb4AFOPyP4af4jsCJARwmrlKsOedSIlnha883d
OWnfqU7y8nfuE03WJ8lsK52iedjHmLjuVbzdnPLPoBSjhvmz0CwIEjQcmR+mkLgUHZ2jQlPo7aGU
B/v0LL858bV4ru6VHT/a2aPfM3h6T/5riwG6PnKO90U8Fvqz7AYVxj3K0wZw7PKdcI+5TwQ+k0+K
Tr9ch3/pWfkRo4YRxEyux15MEle/NmDugakPoMC5QjMG00konmoyELQJDNoMNRt8dKRDpHTW/3Ad
cifO0CbyK1yC4MOLUEAQYsQkl0AJj7ESuAPW0tEgHcrugE1eoXbDzRViVjcIb/6RTohbTohX4a1V
eUQSRYq5MY3Ib2bnY16kUycVaVTQBNBMUNZxizmecUjBxdfqwWonsYB3i4kZhz7ul8AONcToFo+R
nhSNI9Aaymrc6D4Gsar3DdakeE0KP2qEzj8mxqxqjoL2r5trO7IDO3iG4HzOyi9mVBkkCxJUSiQM
yQ+VM2IDKJ5C8UcQ58VHooYUAvbey3w1J6INvkxGhyonLsY3D1y9F+Yatf+LlUpIocp6k/e4eitM
xUdQ/gtIxcGcN88zJ9CSD5QqK5l3H4uKkFP3lb+s/yCM5787RzS6UAnwnGBGSjoh8UYQdaJe82lA
VylCT/qiuuUHCWU64R0ZT/o1+Bht39z/9BHvtsTTE0d8OkjYGuQE9bVteqpBudfuwnyb73YNhZBQ
KxYU70e+kixJpQ/vK+15z+SCUq5lZEyXBn9MzAUZR6J5piIb/qB8XqRZNNEnjDZOgTSsYFEgr0IY
tTE30d45m4LLDnQtnD45cHGDWVTMU8u+747pwOML9R7jcpcMe30UWD0c7dADsIuw2lnBVoQXA9Ij
DJLwuBlQw4Ya2eDi57lB7BkWGzNNEVhFjX5j5JAMwigEYSwsl2/fLJk6Ie7psdOdUpx5MIBgzfUL
aIjZBI8eNKqwp5JXhGqCChsZSMtcewQMRBQhxSG1rcPYqVeSTXKl1Grf5AdH8FCbIagPcbVQYyEv
oMqTmNzAC985D1be95S8gGiX7J4dkp5ywPN1J8Ad14xcZMLkwj1kAEzF55Dui4QimSwDr+cx8mz7
RdvL+IhVT31Fp/SjruV1fMmvlSWeo/iYHyP6dG0RMzYwx/aSt7uHgolz0zr/gJIbLwb5I3vLjGCK
eGNMbOOE80a9arsANMzY+X/ivFhG63Rd47CeHr44ff8O7vyfgSs1yjLdJ5we/jy6+hPVZLTM6SST
jc7nZbYWztVjBjMVrJYPTUcC4xBBO9jgv2kWcoBiWmxQMEJpN/9QzzhniAF9lfaA/hhffvZlfZLV
xBJOv6i8w3nCwV9umQejxw1RhKzSdbRGLSNkFHj66xNO+CQcJ+moSyZxio/ENMiGmjGGww9xqP6j
7kJjYf5B5iHuhiEUgzXIM5EICGbywhTmGWA6n2LzAVOVmFIqgDMPJuyLBbxq/a3XYocKt/WyEo7o
ZCww5GJgxJAiYBYKWYSWEzwW0AigN+7/uDtkN5SNONzhLVLFwGTUnuIfZ4vSNumbLk7hDDUEdE1p
HrCDCpcazh2sFERW7Q/XFPg4QC2kcNAAQXi7gf9Xm2ynfhhmZza+f4MYDkqK+rNP5kTywYzjkjLg
OfmTAgwmRvpCcJRYX8TT8GqiqHn+RKyRd1FPwSY/dRfPF0Y29wYxxADjBPQtfJH2jWToBG3tYCyy
bbl0Zz/m+lgTi2jmH2v0Skgq8ezWStohOZrhBzvVZ/4DAZkHpnVx9mhoMsgaLoBOOY7/MOqB30Cx
N6JVowBjAd2SJet9gMB3gjq5XEpP49w9g/13Xx/bJWYizOF5lyl2iTCIi02y1ebu7X6tRIQCkiV2
jezPlggggWLRpyr6kt35L0yICU6ijAIgEqoUpZ8ySaD2N8m7gtkFAQslXz3jbCPC8I6h3993TdwP
NHQxH7sUh3Ir/yln6hSIktyJLwM4KOX/YqpQiItEICY+knDF1PFiBU7mFl4SdjZI/uwmB7ZPHau+
g77I1+oZQ7tS6aN3GaDykLkPt3JTHrSPD3oNMrp3p+xFvBBFBwSvn9KPOpF8USFHR7/CGtyz+UCZ
j8kPgR3wKrg3feVWMpOjaYcIog08bk6w5KTjaIu1fvSgK2pfBQNntmxsUPFexayMV1mW14wjXabG
Rn2OU3WP4610oT+xlXEJxz/OAoYqm/ggY+eeHLDh+3Au0PDBPrSgxpAxwNYmDTWiRnbxpgUBZry7
M0eYK5x4l/IFZYIpjb6Mh5H70sIAYRRUnUs6PoWnw+/b63ZtH/hNBXZNv0HFto+jyOUbo/lfZMlB
Y34G3IOrERcYLjQ2i9zpF4eVg3gvH2TehrO6FbTkPuLmmiaPJ/dKEMXBO9fIXzCL5Lwl9AbJUIrA
BjdLeAtEdHBIUZRQSvD/Y4fXVN/U0Y2AffmidPtrniwZsQFyt5lRMRAkB6vGMxBwpZ8qfe6QbTDK
F+sGBAWWMVy1G1gMby1iXo0SnSYTeNEhhIoLd9+bBwZxe+lJGBfwQrVH5CVRLJj9VOpnN551CjMs
1qiiUKrohI6Y75KVKVKb9asE+03sHikYh9g4tCdl0r+MZSjFT2GozSDpaPDgUK8UTIVgqaEUOhb8
Qh6iY76VnjlBClinTVIGfc7cmYdzawIDaJoxJ9NwBRH454O94EHz5+MCzgm5q2hb3VV8wiYNe3Fc
6+CDP6BX8V1PncUP45X8M42Hj8T5oF3kj4MFecB3F52Z+wKuB/8uP8YrOtSnZFdsftcAntAZxIkt
0btwKYj9xoUPY/AdG6FHOQQcQ7o1TwtArS4UivlN/uPJg82i93gUkVPDrFKezZOFQRB1hBJWVKKs
Ac5h1BOIvWgyKFgpBClJCeutniKkGjESNdLTY5apw7DwH7jkUwSckPZh+fODbnCCu0FXaX/STbWp
9vlWFsw/NkzuGGoFjE1vgdB381IUi7y18laukp1x6UBKQSDYjh8BAfPe5Xf9bqK3TK46+hDrolza
T4BDvuCaRQSS+LNkSQn1L2+GB55bHh7d448sGvEdxQJb/X8rkGVfnZ1deLy/kZFYfEO17v+xBosn
y7E4i2B6tsDizJDKP+okvoRLe0Op/wd0QEEc2GLL911sIPqe1GcJsf1rz0y0Xe2f9IRxY/7VO7Ld
lwxi9hy9OSvGWFSsnXKpnAFp/pA/0SwWe06y9q+lWkv69I8cYyXTqiOi1ZYbRTZRn2UpfkFIHiFi
kF535reD+/OBODhRLmI4w8dyQVnoPUW8Hn/XeCbcYA0HL4ItORGxAKcibvom2e6M1SQomGJFaOfo
JC3jhbcytsZYWtb0Xfoail7fGGJDMiSscSUSXJxVwXH0m9xH37N+iC9snVSkycW5sSnbFOO/h/8u
mGsCLr/dt/apTv4hx/pQHXQf+fJ9UBv69176qB7xIV15O2nrbKMHm2+I4vFSX/yFsdRu2i0bhAuq
RvYqosHpd3lstR7FA8xo1hk7B5+aL3JtKMj+8j+uCouGD07Bx9Xgv3JvaVeo8tMzBaYPOn3mZGVH
R/qhpth790rgQZjFiCpowjiweSrY2P5So/cDi7oF1HNca7YzPOxLxI3kCveIOOMEsvmiKIZnoEGR
75l7oEsbgROqVqA2zhC2dyYAaITIFS9heg8o7XkZNkiZP0K2w0P3TdvG0ZJjvLhkr9Q5ISA9vdiq
LXwyIrF/1niAe33vw5HDQcNursIq5VT5V5umWZ/GxcT4gcYC0vvHfIFRd58cevelgX6DJRSWHmwV
/zZn2qPsxdsr8MX4iAKewLp/P5FCEuTYgnd8EGUwRGDKaZBz6MwHtyAqFENt8l3/1fQO12NE+c6H
kiE/KaIT4bNbNy4N1yiw+1TPvCDtQJZjSkwsFLeVa8GBR8dCD6Fjo8qrQFP8cOW4UBTr7ev34V/F
R/n3ZqnBRY90k07ch2bX7bgz7cte2/v6ohh8y1ETnXj/fLbqEzxQeqzxgvjgWv0ghppaePb9Dr1d
faE1hivAZJsGIl6a13gZ/vl/lOLc/frarfS3dPLOfF5lxU/Q8HDmsc74AfP9O0fn9uo9uUXOMX95
H1b5UazG/IqmBVEqI0O6cVbcwV+mZ3qKYg7AxZEpYq4IdAqe3YpyThw2Au2BDnqIziniGlDPf60n
v+7eZ/nRnpdXGZUHPZt8BWoymBTFvK55oAPii1fBRlcR+Y0NZvQ0Qwjc2ZV4y+9680MKiWew1vMR
GcEKoSoCjm/hUAEeowUf0CB3yI1YmTFVeT9ZcOmqD7UULar4OcSOg+AUL76Yuv5bfFxksmXMvbhB
l27LU5C/2rV261YyOhwclXvY52K/j26T6JK9dLSOrCoXw6QtuZEz5RZfkgsPjrhizTa5uFMn5GQZ
KDd5Tz3FghFBW0vvgSXaxVnyu5zlf0ANTT3ZhGvjBoiy5Wk0aWLtK104/MONxXAFsI5vgVTeXOhv
O8BN/S+n98T/0xPrkdbWwsNLXAXJErLL6CPh+J2KFcvq7Dz26D4PJk9Kpvb0FzUEVRQPEdqsDIrD
KXyzgFrYnfJROtNWxNvw5m7vG/pP+xDWohphM+Jw4d2YuFED+VHGcFYQq3qmikE+Tk3DbQB3+2O7
Zg8GPuE4WKNbF0Y/8ZE9jK3r9+REuksimMx4hlvnnG0NgFXYg783kozygb2QMFXBg3lAJ5Q98F/g
GIRFZ4Ao/KMsYlLq9zkX/W6Ymf9Mv+gM2MK4bTT7ohQAXqWJ40TtiFTitEjIwxNnVZnABxVnLEd+
zZiJDigVAnkSkIkyFV/YlrBZ8QPP/EYpcYtbWvVee3POHNnW03hyanAg0fMAwlEkAYry0+neu3yv
6oN3UfMZaG3SK/QmXCgtwrcpIJHZ4+dTPZ1Vd6Z1tObeRTnoD/sD6Bm8rYsJgYpnZtUd8l11AFHe
yQ/IgC0uBu/6ZH7yU8ripdfFfwBJ40W7cG3yBzzEER1wSA4nm7KgYtMMm6dyhcPXItnm43IJerwm
THKDn282+23usx+4abgi84aQHWzi14YjOOv1J2frpHJpezLtzE1Zewt1WccYrShM83bZ2VyF59rt
DZq1fcQK/KbsBWnPJd2CbEJaxGbjn3Omn+926y3ck7kVyD781ZFxoWj7wL2EwAo7NNxpbI4rax5P
0jWaFBY6K4I2mH8/WSDJMdj72/rIgZ1tyaF/tTfqiNVvY/jD76ZeNQf9zW7Nxs1u+W8T5sH0znKK
V0YfaJU1KoyxRCNH+c62lvwDcutaQHAgPiAvlHS1NQRpYmeR8QbVMQ/B9k7k2AisCFU+dfibro/C
nPUuiiDqDtDZXNQlLCgWPtpf8BAgC9zO+CjVATOgQ7aj0CXeTDlUe+PJaYy3ggDQ8EbE3uXX5x3+
11IQLWiKT8EGwVnAF0+j4/WpBtiEStyDCY3AmR/BNaCpBQIq8FRpxW6rH5yHg82eNuDApgiJCTpu
B50DORq7epHWAFwqSgGQfLfvg5akYxaFoQpKPAKm7t83/LN81GKJEUIcYCR18lm3WR9WK8RcLLNI
sMQhy6Nt5UgKRRhHIuS4vYqHgW1ZEw752K1/X3gv1kB+wJh4eAAO4m9CoIcNXNcnI5JRgbNOFyZ9
HHRno8f/w8zdyAa8WkUBOGv4iNcSkGjJEgpP4QlqMI4SSCiaCzgB2U8wc0kGoTf4wDNPBPna/Qf+
RAco7a/uggdJ/aFBIGmYFvBfYB0rLQNOywb3Y9n29VtxgZMpf5qFc3Hpv3KI1PEJ/UlNT0lL9TDF
PwhhwB1xkIrhF4RswwiBc0N59rNhuKrGNoIBmtWPIkeu9SdR/haq0BBfDhzu3Sz6hft7sPlmMcYC
zFNc+SYp3jgzKrzI3WFKIowe4pOrxvDdf4jn7WEuhTMNo6ysw6A3m5nEErmKP9Bl4r8LYfHGGRXm
RxNfxG8UPJvvxg38o6uzkzruuq1IzpSNTZypYwtrVCwcYl4wq+1l/AM/t1LyGrixto7DPSG8kJy/
bYNzkXBjR8UfOiiszXlE+klAJYUTXcPEgUD2AjVd4mOKXMEiNaA+ymDgDnQ+DTwlodlhMN6y5CzI
AqFpTuybnwMQpttOtAQmrMPUGMnSJy7CiSb5ozYmAFTHsDb+oXHsAEmg4uewqszHr8GzRB67tj77
KRCWgmzUprhm/rRhWZSPu+Ru7LvKSNRYGAE8UaMcVnd899JmYqfoItGidgx/yQRApSABNKuOjnm4
0f9RefhIuhlvtMnEaE3UzsKKSh6jIMN654e/tzb2cbhLHEJNJRjdNZQYImoyIJja04aCF6s67BwW
KKLuDywdc8BcCKFZ7Jq2cKNuZlnWRIm73deKJp1NqWUxGPA1ihLsB7wwwo5MWVSAJoWuju6w479L
GBPDoFEXPrwGAzJ95RPR3jnjotPXGCptU+m3iZxq46bWMiqFzjQlMstZzctOXuRxNXdU0nEFmQBd
Ux3d3wVttqRTEDcwjDOsZ1Gk7oqixdI839q1OVWx465Md/2NeRxYBD7da2CuxV1MCvwlsxgp2X2s
IKlLWBNBSVxaoSIQLEd3dkgXEKPUyfjAM9VGfm9iXeTjNpNik97kRLjr7kj82XOTZYMthnyf6s6k
4D5oKS2xC9mDEOGkErI7eZJH8jJIGybPaPExpVEGIYKljbN2iau8L2Fgb7FuYl7P1qHlQkHGVHVa
tasASv8/zz5j7QGPbuNob8Hitqeos9wlWOl9i5vhnXUtNhBjra1xgVe7JYfb72BMjIpJXfZAohKu
XHeEJCp9I7n5HlhNnLvN1J3DwEAMxX6FsubS0tHwmtgziCA06Btfpo6vOxA0EhI0O9YEhCFaq+bG
4wSA8UIxxBQcrjMMEB310IAEe4h53gDUAw4WXHWah1aocbS4n99i2rYJgzxvXWK+A9vm5qNHArgp
l8JkyUGCOpCeRT3W/+oxg0H2cgOljA/FLsd9CGbQA5uq+6maEm/J/dSGWD8C++o2LDmLhFqb7K4h
7BW1HCQzJDbQyZmyMWrUnvkSzKHAQpB1estvZBj9aQyfmZuCpbZMl/kxYwzRiqRrrugANxyUiIDc
1gj5AqISu++yPhCnBBuC4ThTF8KD0BLiN18dIyJTP8mDW8GoXyh+4hWaCG6mtP8VYxPL1VWx0B86
sfI9ZaEcynE4k3YxHi4TyhDM8j3ETNrkfsrHyh2vI/juKX6EcxASZcLVQrkTM1fL21kOwiO0PjgG
Xmu6FfEQjytp8F1Hez43U2JKnnJQwcbCXGDOZak6fIdgRsZLMQ6bOzsChyhb+YO0ypYqVGFj5WE3
s22hCIQkMvW1SbIMsaoXZlnVXMKNcAgA1MyFx8+eWiBZ1kzyKHFB9JKlh60FjAcVedbs64/VP94B
Zlq4ZI74Ll82veZJxpKdjCo23oHFw9rz9JE7ZaqK8hP4GLrAVMdJp0+HDv6NlR9Iw1NbAYuH+HIH
Q7CAhI+fLLktcgzYRpSE6o6Y5mODJBRmdifs7FjUxYI7nI+DvTJXQVTwJLV7yllupg2Jt0Bhgm6P
Phhtzqk+5eRMAeuoSKEFlBMQ8EOcMi9t4EFbvVPkHJQP7U06xzcpwMmhX2HujJ4b9+Z+skQzSW4u
JargW3B4pgWhrOjvdvkNcU9BliklmjwwKJQw3eMILxasDMUYErTroYSCz6dAPIJxbzwBLDFcBZgM
eJ/+TE923D6ceY15lw0dpqEQ6vhRsDP8lLPlt0ArJApd7j0w6Jjr/dUndCIs6C9ao1Gtz5l9oPuw
FzBIEbKQyNXDenUFg4cOG0dSCiyfYT0AvmaPVEg5TA1pa9UhK0yZ12MVijv0y3HwYoBEoAIEd20k
ug1YMhB2J9hNod2IeBpyp48Cq+3VN55lQKnfuYV2i/2xN+N9gWWBRaUa6/6LAk+Z+nMIM+ofTzCx
iE4xrabFNEJWfSCDcMaiosVwwwHq/7nzhOUD64FIYB6EaO2MKILCHXUVWqYMmfqc4AfYfGhjtOzA
pIRSLCb1FQk4vEvqOf7sn+QfvB37PsTx1annDvQhLvmJ2AmOz99ACHJxzh66H+LZqNKookg7c/YB
dPhTTkeeDQocr4B1JoQwdBtfiIYJGogulG7qjXTRFRKe5MPfg9H4718UZKhVT/QVWEUSqjVCqcqs
lh9A+55P2C4INWG6ugU5NUe4vV0JBjZEjSpkimg5GbacmHvR3bjzHJYL/JebMWGw5kNbNcXeDQgM
rZEd+oCSDVUSRLL7/x1F/ysV1X4W0ogvkGdxTlThAtUcF4h60VrjZkYhqm+FKRvd+B6BHenpD5pR
fJpwjqM+1j8e28PFwwtgiyKMRMj807xM4il7pB2/JKIm2IlnOVQsk2a06dl/0hlxUDXAXdkqyDaC
o8n8kkUiwd3iOUUA+OYX8sU7Rb74laZhjektWVZSvK19NnPnhwi/WHb3fGoq7s5ws1UqihhwuTCl
gCjwfGzGvorLKYxL9gStwYJLP5vBq05yiqZTy7AkfZgSpXP7aS3OWjIYjIEfbdJqVbOL4VlxH5q/
WbvGIlmz9zb7VNuOGvnLuT76BWcZ5WzWv9rI9ohAyy+OvFVNzAuGgbWtqGq3Sru4o7+SBQU2N1bM
HBSYyOq0BDpeSfh8yzmO+MdYR/S3gjLAh9HigfbJ7KdezBRj7vMcYDopTVLtqKE1Lc4tB7XFze5A
HOxklzL1pttoOZWQ4GPxrGXnlOYWPwAoi3cM5uYdmS2Z3Aeto0qyfoskwnbW2lIBmwpuoCTb2eBK
yx/oBj5rRIu7hLWgrR1G5lZ90+1hR5yXlBgLDfNuLhcHO18/EPYo39fd5Z7gSL1J8pvlXHH9mDh4
QomceDpXQtHaQYQGql3r9jPxcdpBhxGc7x5oHBEzA4VNt+vRPbIoywdpMaSHKKOknio4WilD7Kls
baWoj7raqiQtM7vzZuy+mM9hNWdAkhU4Q1SNvh5DtiFmTliKgYaWtN/kFVc1s4lryifDsFc3hU+v
pC0TqCLSlISdQY3/kzbU85meTxNnzNiwpZci96gaYWYXFuTolaf8PslUrKPALKVjJt2M8JMFKy/d
2/dJor5Vet88u9XiQKcwBf/d4LLl11PDmilEDEX7ph3ROVHCKiXWyMOYrVnNnyX29L8K5FeGiou8
o6ZXwcdrkh01AKNsiLVYyuShGNq/j+xuE/tCXCGW1czv63GkDvntIK4x+q12GJ3ynPTPnqRuv/e9
z1wmPchAsBk3U33f76O6PITVFsOYHP1H9Iys7ZfC15LDkUUc8Jl13vwWuDx2YBXCo4mSVvc3+JeE
EsccYVnkjJ7VaxycGLtW+Tx1riEAWSndLACV5KCWE1lbWdqaa5AW8/R78dBmmGtNX5jfc4wJvIVN
hslJXGCkK/v7rtgroL26/6kZZHJBajqes10ivJ1LzoTP76t417M0TBXCC/hTUZNDg6kDdrCmhjXp
41t+xP+w7yB/JZBvvronN788lA6HFy4qfoKlDPkBcyvHSwgsKH4UTYiHjrAIvIZolahYbBA2Cbew
Rw2FpQFl8LgzycHEHDCeGz/CerCJXEZobZ1JzLzNvTnVimWfhScrYqWdIx6DWl9V/iFLd1YBXSKy
t4F9iO2ThIosenTaGiaxDfRHcU3tR7VL3Vw9MEXRynmsz1wKM2oc+iVh11B5D857U5kq8qrEZk9b
fDEbS0xoTmyIHrGy5S6xLtMmnUr6VELAydW7ayhPuhk7mtkcvs7W+J2DO9Zc3kSShC2XnIyVYqsC
M8c3FaUy2y3zHsP4GESd64w81EsL1VgyHvn90hgP3pjue5TqLz0cc2u+6ekbTz0GO6a3geBRpwu0
k8xqoq2kHlN4KuoTuroYQ8VLF6jyVpAV8m3e2NHr1SFSjzLpfXF9wOxRZs5S8wATBMnEfff9OMsU
oBItOQWdykw84/WJWL3Lg8K+8rdLik/7YBcHDR8+Et61tVpNnHge3M/kZhYmdijBvonhZTG/NXZ3
+xmUiwhhIH4mxluDuZU/73QM1fEb7rkbQEBpfarwQQMkaoiRyxcWFQ+WywWUz6nw1O+H90XmXNJu
3jL9Uo8/Dq3vHYn/X6AQ7TqUm62t0FSE2/T8rd9NCahKNRGZqKft3tf9jswfQe75pG7PfnHxtGuS
HMpyWzarO2h70XZ9kxgZCusM7gW1c8NurgFLfxPs/PCHQ+tc3ncpyFXepsj5j4r2aPAru2cP7i1P
WNwc1GYpeg/54s6i5pQyKWxYEPCTrX3tTj36e/VXQu/GGQCIiliRg9YslGwUllebmZwET6J2pIFX
/onL3eDra4K5O5u427j6TlHX7UanPVOsLXBZooqHmmfVhVsuj57wgTjZ/HAAB9dQmmErlZe6QXYb
kjhIodTAbabKjXJ5aAeQ6fFGiqt2SQLgRvxyx1Y5aYK546XjvGiXcYwhUdYNpYsuyVOFq+4XxqhS
eXuEAOV+spQtGgZ2jHuF5TLOnlmQDjxJYspCQ83EkjOe36EU9wk+mWQwVaQI6KOUzOTWawcB97mQ
lEnww82Um69YHI7Wwujw0iL5Ncutc+Rk47LQZl6XEXDQDju7Hhcy3uLeznZBFzulmnY2UytJvTNH
yyxmABOsiYayLI8cKPyhofRKuXkZCDFqsoKUGBQ0f6nSOaggVoGwJWvPfPnSOSkWGTkt1aOhv8Bx
fGqm8w5tXAxvY93Iq9a9NL+lnnwy7dDcHx7+PczW7CMhpT/95ZPr7DSbrF54/sIynoXy+RqYRBrz
ACDxPrMgPnjqApuUKJ8giaDxi6QBZg0GGEW91BKSg3gCNkTEUplYrNd9HQ7LEBPdEeIGhQq62Sr2
yKBcxZMo1PbYsuLEF0lzzNjlYOw245og24GSr4IMDz9qDlideyfc4n6US3+KsWyrZcfj/AsP3r6p
Rkk4r35j3Zt15riUSSaALgZGMuIkiwFMKD61hW6yNQ+abt54866YVOS53MeeN8/NUYl8j9kYutF6
WsiDVF6IWA6yrKhd6NcxVnCGbjgmnIIGxcecbwBPxQ8oB24y8YU2T4a2jqpTEy5NedS0YK4rw2Cg
EU9/ePgGK0WM9vI9hn26vw8zvIpTAVKYwUf1LpmJe1DPI0EhGx3U7Gj46yA/hwBKksn56s/wI8A9
yAKKdr6XhD+nlwLWHD7X8RbjgoMLA8NYmu6r5dn3mL9+gePvyogmTAhQIU1YOzZV0j48k1zLCTIP
XB6cYC3jf0vKQERuFyaw+HGR8jKRRWdnT1UYQQ7rSq2A792DZzGZ7LZa+6fC3dMSaEVer5FfNrBa
S0PMSABzN+ygaGv+vvVIC4RN/92eK/m/e6HP5WaiFXM9tBBqqS3kjm5Wfbdcd1kbh9bcALoAIy+A
cpk7Wi3YGGdq812QU9RwTnsJ7SibfPQjpQ9Aojqn+pucGdKGy2JnNyUO9ejJNINjHK1HhOA7WxrJ
GrgTlZFpU2bW0IqwQlQ2+HcSI+Dbm58HnSaGHljQgbH5aBlAA2YGw7srkohakjbvZIzhmLXCRsIu
dhVEYdTz2EUjlD8SgyXCiH1GREYx1F66C4KBEQbGtA3ILP7sTxan19LaZPgm0oHXJQZXx4rsWuqX
7j41v8+y3hLrxSQ7GOXGQXUuakPIJHxUmKqjEnEgt0Md6v1QxquXiz1md44GMDMOfMyi3WO5jPsF
B2/17g7qv48lh+pAeabG2LJmdP5RNfej1087/pgeeCrsFHMYpnDQylEUpmNhpVxdm+aTVYuvO4+U
jdeMsgCUPnnC9/jiKRFmzFF6h6QlH5tBx1GvHoCylnLiCjQW6TuItBmcyMFZrW/dl8yLZafwEEF+
OKfhzRwn3hJzFSKejBE9JDYWiY8B/zgiFzvCjnCSMn8udomz4r6pyjVLVkmyYfoBB7KssWcdCHzL
7UtPKZ354UbK9pnLAAq+WkTWrEXr5TNGTRFB0rLg6R+aqzs6Txx9se+9jztkfMnU0dd1tNL0Y2Dh
jjrhGUi0eemwb40bHK7Nka0ChJOnPa6goe00yCNgbdUOZJLpc3iipFGVua+dqwrigkPG2dutpmUK
ualeaPa5zq9fqg//u/OtRR09k3qYWjMNIAdDu2rpejNbGd3difWbF9raYX9tXh4spvu8sq9duEzn
bjIKAmaZ9Hn3148dooIADJqdl9viN9dLNtcB3Zcfngp9WpQrvZrUzaz+LhxMjNRpAKExmQWEooVj
uVrm/ltYTd8ZjxfO1WSC3ZUrJZ1FxZwNjS4zW7HrqN8xj5FbYao4IZuctQSikmQLpLK4LzJn1ZGG
rXg5jmp93XGEyyvDmdo4ZyTYsTDziIRjPjPRVBUwCIXx72SbcxVjJgQF1vvHRNyTWR0RZP5ub+kn
L7tmlcjbnOvaDC8stdx1KoK3PjZ4BLATw/5zTj9pR0ijki4s0DP0V/mtjbdtfLlXH5Ep51wT+6Cm
wy5YRcFckSYVFpUYuxXyqTGeGKSr6bhBiHv+H0nntZw4FkXRL1KVcni1MTlneFGBwcoR5a+fdXuq
PR5HDNJN5+xk2+RaxfUMUJ9ejnxKaMdRvSGn4GT63aUbGdiou2ufeT9JHMiAgOQFBJyDT6n4r++B
aRm4t4nn1bQb3irEntCZtSGkyWaPz9rgbGTIwgSfIqhPDu5ACAQw2WdvZpcUz1ieY7DNM3g8JpdQ
PdOIsCEhuDMDlJKWt7+jnc0IC+WD8KTmAqbpmNN59PkFYS6zm1EeXexZyajw1oGykfAhxILMzlmw
xxg2+bpPBsIflnNQXEsEv/0ibiZdtFzlHPErrJ3ob5b0LWZqdEDepdd7Hk6ypwFerHhDfr6ZJPXZ
C1YaXvIV4H94IrpUUf+035gRWRPMSeGA/Z+srkjn/qyi9KDDBUGIp08++dmLgfM+V7t+KCwf48JY
S+k0dG+ssYOyDYt5bsPWJeeQ0v5zCeud1K4rY+YlU46NyKzMFhvcs0o70mZK1pvexAr3oiEowg+E
WAwKKD86ANUmAYFRNocBDGNKdwEkSCvnHUcrrTx8cLhwpgh/odEjqfUW7tzV5gxCkvOqYU2EjJmt
/Q6GM1xjzmA0F39DYqc+NF4Pus32RLdoRj1ZYbc5TNMt59Xw1qOb1E66sa5NpqW35EBBlf9nylOd
RpS/c5tl7kMSzEdGtZDobTukwxqXJFrk2Qx6NuVqyqTRZ6ATBBbQqu+dtYRrjxFJ3L4/Avocmx5D
TpC7StZgZyJABEZ3L3JCz3CgnU+2xm+HbxBItejuAWIzT4aNYj3VeTzAdlOPgz2BotHFd1WZprf0
xuG5VhcwMCDSF3P6XRVo6NjhOfQ/snb0JTIj2Cwr55QydlyQh/Vg4DnNcXnUm8jOly3uYGJrbdM/
C8IfC3td/LrVfiBrztBB9Wt6CxDidARjPMuBnn5CTFcVn+4NLoDCTP4qV0tMe0gdUNRlGd8/3o6d
I7TabxWGrsgQXwzpMqQxY/XXoF8Sh9o1qNecXfu56JCkMyKpSjLjqaXdnyScShA1MoaaSQKv0R5q
jgn40w3REu6lNmr6iy9huPlybDK6J4a5b4uXXLKKMp7I58Z2GFYKLf/ysyhUOotTQs9Mqg56ce8E
WbHUgyytTQQGtTiJcYvjEHKNQuccVpbfEM9DyhH4Kpsz3XF80+rgIDs/Pv1YzZ3Rd+6be6Gu3GES
1L+ZtwswqA21l57/SjSYafzihp07JxsioEz0k5SQJnSoS9DZSY4lF82+gBZdBi4QKasOL0bVpHYL
OINatIEreBAdsR6cqprh0ikFDAn4VtmkhSGi8x/hf5I7z7JFRkazNQnSxZCvyP8li9w1rg6G8FAJ
dFp+xtjBv69jGXIXYUnFCjkTX7SoO0Kmp+lqFn9ZcG3BKW3Ijh0+ds7VKHGZvxHB0yTf5h+o1BhT
ZS9wx3nYk7JISujIyjYIDgmzq+xfcPev0NiDD1o4RLV5S0IEwFVLHxKWeZS8aJbi2nrTrJPprXpp
2xMlbnwAWmjekAaUE/7VEeumMePgIbkk1+UzBYfsXHDl6MMxG3X13mqEeO4d69iHzwi8V6aiXXXa
CQ93u9t5/arVJrRF3WBdcSJWesEChkTMCbkvO9IP6I1dteyK2zA+nYj4klHOyu9INhp2nBRwHgiw
QF1nPcdf1rZlJ19K+WJaHXqojecs1OxZZdeSM2KH5XiihrvWlRdFygsfp6BgPVrHMp3Yn2dLGjpZ
DJBCK3Jz7lm5zQhDak1vruHZ6DlbW7rkn1Xgc1S1jO+c0eKzDtjAuaw92lrWt1QBMrQ4HzWIb9HR
HiBJoeVoMo4p6JldkoAc+H9xvnEHuF2eMtYNDfv5klDio6e0P6KRgznvaKB/acH36It74gKb+e+U
61XAmZfqVRcptMXxXklipHlIhj0cgzCkL8wlzu4jpWEZyn4SsAnAfvAsNM6fz1RxtXFD6JLTIqED
h3Rxw0sVyBNwcgL2Y4u/Yo+UAXrZXy5CJ7JTay4b0LHYRRKXN9854E+ijAfE8a2BZ3fQjmrH3bZo
bg1IdUbtU5QIhmLt/lqAaT69+8J70Gh0YLJVHizMCqwCr1SrxH9YBpIyyik6OfVW0QQvG3bNnEho
2gXdNXH+ulYZS3m9bOQebmuQLepKXaZOO46AcDL8yrK8XfUWepGKkPJXB9Ia7EVAzh/Md+vX/GNH
BG7ac0LwX+ix2ZFE+My5mslEXmCwCFZXULTh1wePjtt2Mx/1fQDzNcGJ1RALpFZkYvubgEkGuY/9
4QBniPYnGhEVfS5XFodE5D1cPDDXCXJEeN6d8o0hGeQn2NMAntxSBcsqFI5IbO7WBWr7ql9bF7ru
0V1944MAJqvx3Kbt3rrA9N7p5/iFmRtPiZ0SBh8wEK8IFhtuzpD/2IR5+qwsvDBIYrxKfpjXQmLb
stqqApcBTpqiNAe73vOSO5Tiww/OgBgQvAAwP3dKuhr8vBfMaEh+sME9KFaQ06dUBQiYSb5mE2Px
jgAayN0DdhHEaeDGDnLTNn+VKuNTmPZ9uN7DN8s+GyY4kMyWhYEHez8QBc0lMF7OMYD5OLoR4w4h
vvr2fyFm6FhhUbjIo75DhKazf73x+eUPcDnpISK2Ql+AGk958vz8F6A3NIc2HjEbWlIEYaFxzacQ
gBISvdNv4tM/uNgi9+h+ErgRBG8oHKW/qDn9fz9jsbVAooKfuSV9jWZXg1b2okOfRb4EX0xoV7+s
13BrbvYJLtRv0IMqC5aWjgUjfOseI1gRSISThpr8wIXii4jOOFODkXF0IWwDJTe3ioNoggknllw2
lfCIZEN4EsTccZrGd48fBmQEtbTgXG6oKZUn17l5DoJmT2cGeQg3h/aDvILfcCsFIxiGHD9D12Eh
XdAD4Id6ohlZHhhLqCcX4S1AqXDo/91KKAv/DAaqzT/NAOgzojkGri9gUu1SvyGbZneIAgjCowlk
TzqPfAfgPXvzlOo3uK18Yu1me/Dybwon7nh/5wtC1qJ/WU+ZoGMxtAHhECzAGUXfEXF+ES8KTz0E
ZM4ejTVMU8aCgg2IUAkJuZDwAATjYGZRGo9gDKKr82w25xGqBCbXP9lEcHchHXxYXv/Jji7K83PK
D94Of2L2FaD/J7iztUdvlOmj/ganWr8RmnViS7am0DYRu4BRQlChzpD/bBHmKwibnGeCB00AbhoJ
hkRVKdPhMlz8Q3zIDzzrZ/SGOkgrn6txKnkF/sHfGIt081kVp0QwFIi5wxMX6HNTs/8cMsR7WB1N
8eo7+ZAHmO7BrkDxbt/sbXPBduiiTPsTNkwHj+MdWviLcsGEgWLtGW+4ZPfozp15y29STn+ASy5o
jfbAFkzE6OTs3W0JoaG+5VMh1BX8SQ1SQbnJt8JYAU8bbCidRXnIN8MlQJYHBYQ7Vx4SZPKffb13
Fv07PsAZPihHziPquzqAraNOQvzTI24+VfiNtW8x1Z5oJoqTg0MIGqtO2C3Q06URwuS3JaYPYA9M
4zHzn4FI5cXVc8MRb8D/iHvQ1vNj/G72Rqr1T2wBvyc9ZDxb9I//FkBO/oiseEz+XhlhmslA4zoc
GP/8cV4yZFZd0IAZkFxJfpA3mNH8HpeeD9hAWErhJVh0OViNkfWm3yHAOqfRliTXb6wjCA9uCG6z
hI4PHiscT54sE8ffQOZKVmjiV7CQIDyfOLWugjdqckBo5k56K/ZYOr2cKytYdRQSLZ/D34WpwjLN
YJ9DXhegtbGs7ww0ocxB2/Xu18xBwGl8jXHKjzECRzUGi3+RXqCg7WF8b6uLfNNv9i15c4J8MoTt
o/uKacEIKm/1ZIHjPGDsAcqo/EkFeTKg4a4jW/befI7o82nfglPFyQM3WbrzX94dlQKCG29VPYcL
6zIIwuct7D2UpxAMtby6HsZSw8Bm2FySXbwZnuxNXIBmoTDow0O86d/l5vMWw+rz5vJ3T6ZjxwjN
3pCK38V7QNyuMLDiQ7ZLeRwCtTfRTnAsMG3cSGtMJ/bUKtw/hguMRq40H2BZeUCUdGBNYeHBPKT+
xy1HTlZu3LO88q+CN8/G9zlxWwM2Q1YvdDpIXI1Fw59y8C/pEXblW64oimOGHFc65wkrT3c7PK1n
DpIXpjiCMoi7wIdAGMw/dbzXlZvfyPNAyvclHTwjJTDNVtdOPpdyHEiqcqKp6b02kJpkqr5Q22bu
J/m0pZRXOyac508dHGUF9BDT4o51ayZ1BD0888E+all6t7z4nfYYzfuO/dV84ESCZYStfNGabl2U
6kpvPvOK1mgPCU4JMUMlFTPPZ1qb7tNuUfbQu6m5P2ZIKzWdJp98RgVcBcUk8Ya5TfRAoyurIsTP
pih+5BojYRbfmI2w4wGLFtMDdVEo+uWTJbDPHXdVGPfK6RYUpTRiurnZ58vU9TYJlbJTu5PKl7/z
pZPgjJHazyEqDmZt/AZ1ignDyBHh2Fq/rKibM0ubxCRoKqWzryv6JENcw3bdZF6zMZWAeAjc2e2M
o2uOcgQLFSKQekeaJQlOFKAkDiwJNYmmKaFkJEhNAhIUrcTG1NXfq500IbfSU6o9xlg/KvriCBpx
RkJRjC2bZP7SvJ5FpblpB+dgcnBQP9LSIyJONpKj3uersAvXEkchM7rEOWQjegtZfZIUPHRZWrql
R+5oEWzay5CBFuLmo7k/mT4tkzmM3NxZavx6Vq6kChRI0sYFrrkFI0LLCCNYexjn3gf/ECpCpBcC
KRr0XijDzAbTpRDz3z7CkQAkuU9mSTCrghP1kN7dvXSdtBD2CF7D6LuYxcMWhqbXe3OVKIcPSluf
vOUK9DVn9Rxq+UsuAb7jh5Y+An1WqgsIXmz+3liL10477+31BzWGiFbaq7RpPypUqJFrXuPuoFmo
1uprEF/08tVoS7l6tCx6pbm0nYXINIAU21njwrq78dVF55r9RLYF7XPbs9Okq9RMQXlmWXErK9QL
7QfkZ/UBG85A4HI0qx3bJHTgSD0N9G3LU+0tnOSgSERiZauq2Uufs0ZRmaC10ShC82yqoQT9cJKU
umMmMsh2dXAzIJdJ+ugjnwLd+mqRLsXdj4yLMai/MXiTgQAtCZ45FgGc/ecpQVWKj8oKvzIPAF2p
N1mGgK3oRlWpfJWEjhhgyM7crLZG+CQxOtNkIhkAm455HcLgwJK5HOHDrTnUr/CWevI+YpmbgCsB
HuiuJJqEz5aTTkrvxsmBPat15e7daly4POktZmeJNo79hV0vEx6gqHEO9NaefTXNa88B01DfGWxG
7ShpL0Ooyx9RGE9NtqxcCMdRxWe3QrmXxlJtnxkldy0jLSw2Ss92kf+lzTWALFstJSMZhdZTq4A2
1620TaGSd8j8s51evfqYWsq6meatzYhN8f7sOBtV2kUKVSS1HhLdLy0yJorzGKj8DZltiDwri4YN
8u6qwnKv/jEVzOvZOQB/yV9uP1QLXOqUvLF8Yport10GxnzQUWDT8P8027YeF9omwVZDAZpvCQpH
OOTvQ39P6muV2fTzLlH85wgeL2h20WvkxXrH2AXj8DFB0d0xplS9iIPo9FGn0WLCv0Kat8m06Feq
Mmv0P607uJwNETxE8mrosboK7K9PFM587IBaayp3ywyGgOouILZHH3emYhIWyBOdA16Ns5WHez4Q
H3Zsofl03Z80g638bVBTU3m0LDX9GAt+e5jKAxSVbYbRe3fR/yTjRcdFF4eInRrsbJq6fvET+kvW
iZxi9hqg5cKDnJxsAl/sGU4RKKkoYyilqKwgHsMN5SKC3gS4HZSnENsswtW8pWXP+25DZ5HWnPQT
q2u3m0Mt8VKOu9UlHVcbbgrkn0YHyiOBb+X4e3y66vASlQtbldk1qDp7ZhSuWoSItctRFGz0dikF
Pzp2hPBRYW0H1J5yjJNxLLC5fNy2S1e/Kt2CFl0q3bVNW5/tdK5JE2iaE2tLt0LH+J0jEh3ML7SY
RIoBxdGW9cayzRnYFwaKcntCJ8JZmE+KX7YIeF5XvVdHi8g5GIT0imvcSYBvF6nlcMUWAy3JIs+c
trn21xfrhrTnaG+DVQ+Hahg38Z3L5qYT7DwWKiAD+sp27divwXzF5W7wEJcmd0PCDzX2ntqypHNq
TqhErAyvib1PCpZ8pYsct8AtM5rTHMxR84xJkhAwVTJAXoT7nErMval319Bq8GdHVAZ2SKTKcXZM
6ruJIWixzxi8OieNODRGFQS5bFZRy8GRaOiiUJLDhc6+Veil5b10jkyfC71g1pKPcSmkc2Ns+AtJ
t5uhOcr0rQq/KVnhWhLjiNre8fIi2VzGSS5sAKK0gxbD2PdiZZrl1dQEGP3k9Bck1P2tfZL0ehpn
6cxpoaAlClo57IrWijxXOGVr06a3VrnEmdbeZGiZWx2kEadObRL5P7gqFSX68dLaBGp6srLkIvdz
ycKcQ6/Xhg07tfYpCxE9suk4sJ+3fvynU/eCmNcsp6uA3HEVJVTUaodMuxpQ3ji4kNm9xdumqqJ5
RZXrEJYlDTebCAtpJdiFLC9eWc4SzGB86nkjOg50L0yZFhaHYMWbfP6g4RrVzFJIP6Gg95weu4SB
HA3ta6bFBrSwWQ7XrcFEw5XEDk3EN8GoBd/vYeax8FLqP43kGhNTG60STNGBZOxGm2BJuWrBQzlT
G1ZLrITOvZBGUV6PDUBpJ+13HsiGwiVBE+rjZwRfCC5tYjFj8IWpiDSyjgEywGwLMRRDxQW5ZZOG
S07+pc4Et21MP+BMhHb5M3hPO+snfZhNKj2aC44MlCo3pIrB6qMOrJk2JFhRIa6Ti4nnZhNH7pdZ
pS4su1pLzXBO4s82hPosqZCMs3BaaB+ctORdEPorK4yubj28hYjeipcBkW51qLO3f46Vk9K7okOW
pzPxsFKfziWbPTjCigBBfw4GLl53Ew30HOUtCa+HnL6JbBXTTxdslPAD4E1LiQ5GruUTtbHgR1O5
MVNTMgmIK4Uuq4MckbmjksLgqDRtlEvpvArAXwPOgDvhKBqz3Eb0J1Wq0AEHnKQ4mbDmTFTZrXXm
sPXVC4cHROVZvev2NvFC7dyrNjmekRWK91UiHczg3S2EI2ofw7+kE+CCOzcm3Qv9bbI19MjTSZlN
yxsALXltvT6HeI/tWgV3rWP4hOnMdABm8EP7LPRq3Emb0r9bzVptMUZrj6FFF8mbBfrCqXYeizVf
5qT10eZGvwj9iVEZsBDURQ+nxbbWbrFovVXdQKAdN7TO8kuNaFB86xjoK8d+W9Y5DrisBHQmEDwX
SrsgRolSLQkncj1Tre6rprUxyFAfkaKV4vxr7wiz+o5opPXJOrVpYiiIJEJMjOgHfRoDQdtLVsfA
7jRiNzrkkX4fOWdTmsYuIC779TGCy053NYIrK/t/gbu0qp3tHQGjBgPgeWaR3imYpzvTO8qkJmKG
kkX5PFX2ucIwhW5v7wJj62qHCuS8Dta1+9fbaOuiyQcFSzRK0rkR4/H5Q4BSAHQ4yGPwALgM9cqk
Io9+AuT+iXAhnQjkLlpI+JU6886Y0ncf+FhmYsy97DkYePYsG3QorNLEA2PxNs61Hw8rt3YchwRe
OyQwauV3pCHgH8pJT3hzMzaMO1zmDPla6+JMaFGcNFh+IYtJcbFdRt5cl2YD6D806rREoBJCRnUX
EIlDmO0A8Fk7V3wAUvLT223og3NvKt/5CYuMEb2KnYkKniJoU65Xk5klc0U6knIeEnhYp9FAE+2n
PqHwngfFOXLh/3AK6O9YXEubVHDTRnK0hhVtd8TB/bTwjyqLHSieqaF31AAue4+kArv7cWhxeZW4
CbjI6JPicxf2pMaKJ5lHKx/sHz6sRs+1tpYSLD0pm36cH5Z8UuOQa8n5urN+oTIZ7dYAtZRAnmkD
JpyY0SHZ2lymRd3gn9RMiMSIvEs4vKL4t40JNg0oZHF8adgaRi0AfFifTGoe0eIEsyt7KHLxXAln
heQgINV/kP2h31NGWAVLb/z32gQKw3SAx61vlWoNPxoZkO5PKUQT+acsNrBVm+6v7+ADq1fW2dZa
RuECZkQdTugcRC1hrWPP+OpgHSNSiuyvMBfRc8EoIBaYkDzsSbmQHKW/Ece48dkfDqV5BuZm5+1R
iH3I86XBcioKqGHfRnGxmOAN0qGVY4DzWhvNmEbtpnaX7CGIRQd9qsp0orAV0lcy+hDdOyXFLMiA
ByD2DPKplc9RsIX2LdsTr+rGUT/2Kp5JuwRQjjjEKn07VUrsQ217M9BxPkopuccLtXgMSC5yqlqN
U666GKAOFQbNh+79oTXluvEy/ICme2c6Eg30RK0u5k6tHzu4X7q+FsRl+7MYMuWht1AjNVNf81BU
MP5et8hKLpnDxdrqokXIppY6RCz53kRPtx80Oy7ltqvDcGOhLcqtiVGxZcQsHQVpc0T+Su7U89p1
Xl69aN595nZlj2K6GU1Rc26mAmu1b998wulTUVBoPYd02mnNw0n2Xc3580e3jo7356SEXFMvldL5
k9FYlklTvmQYL5Se9ZXrmJBAek0EWeKWdhjhXjqUX9LYZQj78l+UlvTt8KKQ8VkJuXZ+tep1fVH7
8UMvtWME+VG4g7Z7daslw0Sz7b/QoMy0LSZ28+wtTL5JYAi3kdQsWTfyio6dLPq36SiP919xudAQ
I7jBqO6wblXIWQ7LkZtb3x8le4DkOi6HkCuxa3/pEZwf+yKWA97YHrDyQaqj4WWkY8BdzYAzjlxj
9HTMI6g+DlvXuViHWxQhXAEDu6PPWcdJ313ZOxu72+wHiO+ibOW1uuonLIVz5xDPkjXWtKi+rCm9
9Q3ja0XU69ibelPcg9CUk3nmbuqz9Eu2UUf/emSM8dQkiMvGMCg/9mfaALxsFH2fxwCUYo/I94Og
ze9C/qAYoXhAdF06ZIXC6eUY9W1c8cYFGkBKA6wtHYhfaz5oejGzGmnKiNxC/JxwPkJLzhsTjoQk
+tKcv3ggOLPqQyBEqBBPAJ80Pqmj6IzScIuiH/ggxRvTBER0whbpX+ON0V09zS3HGOG9SeVyTzjn
Pv+hBPWu3EZ74CKQJN7nR5f2kcmVtM/VNte+0ly8sQr16/jFa+IFUQr5L54GrxotrPiMK0A9QLgc
vjBAIvTUYZz9Ez+FsIY4Zp/Zo4nkaxwK+a8IGScWR3s4dN4fH6Eesu/mHdETCr5rDfuRTDasIDn7
/vJnyhfLQPdqtjwJTg35KyCpZg/Licsntn4bGtx3lIwKS2Aq2IlzTQGEzF48Vy44uIv020NsogeA
yAL5xgAyPFp56YgC1sNaTCcE9Iu4N334BqeiUczy80ZICBVM2fOOMx+2KwV+pojVXs6jYluBhtKS
84jJprbPLy4GQxUBvPhcfKOHpA1dyqJhjf8hdyYhJJxmgkls9YhmuE5YGmRCVArtNz1rrBAEdkjb
ExQFyhu+BHBIpJFEZ8LmNrEsA3LRkj30tEebDVzo6XBUlsOM/v0s3+bb8kgC4BKM79+N1P8sJtDn
oWFtxSTAQOKDFVa218/9ut7Zj2Bh8pF4FHklzHyDKTlb/6aAQpygTuaCiEzrz+1DPudb/6aeQQaB
T/FGh9Nx4wXQ6I8Pydu7s0Xwsahv+R8kc+RPwiYLFObZAHUw2mhJi29hGeJ+498BikLjnRY9jWyE
0TLerfQlgNYALcl6G/B1FI46zBvEZS/1G83YrV7DhznW7JV/9p96Fh+cXf4BCDYH9e086QNLKEsj
UZTzRhcYmqaAqzgK+aRUEJgCsQV/cAqM6ouDhkkNTQMZF4zw1h3rfb8uUPVCyH2jRhW74FteMfQT
Fip2Ci5cc8xfyM/iF/y4/2FV0GIkis6vC9ojzMpAPFUmzl/y6P9E8BXW3jDZgi8JdoZIuGTlosK2
qbABQsUPsprpOI+JVaIRUC3vs31/HrD9LLD3sP84UJRH84/epnPN+HxYogsFtoZjy3IAhMWv8p5H
ZboYtMaw36FuYt78W0okDwk+bpGox2Bf4HIMWCfyt7BnyIMxLkHC0bQFi8XX9KcNJ2TqCsyBcxQ+
Io2wtQMbCd6Yd+3jZ39T1vHFXQaT8hKdvqhLdsbFAPJCijpN9s2SNkmwVoR/hHblSTHxwKZrk1vG
WYf5lr7KI6tKdcSjJd9Wx/gFHTQ/cv3+vGxSJt/xi0HGeUfJBGbMCi6i8lj4uEriFiBdoOYGdW4E
HimgolD6Bl7QLv9gwQS0AxsSJqmMUcxR2RPXgs+P9mWCmjEkGZjMI4Gog28gCPo34Lx3dGIMcnQE
OMStib4Sl0QTpl7Fv9kNTx10ci89+JSduAYVF7beJNG2ubC3zWiI3ICSzFd944dYQl7yVuXMilID
TM38GbIfn3sA0Em/Vf5SDUjqPz3NRmcECIWHJBI2K/8BvAHVBC4jNwvPZ0FgFHLECh9SPE9ghF7E
uyd8pPsHJ3dWCjxw9h5esPYR44QLcwkZHa8WsMh7uy/7lU/xGWIifW68M1+a8DwhMgusmPC6h/T4
QLgIv/kZ2t5YCPPyefK3/MKwAIoFdgJp5HnwJP53lHJfSNhovPF8AOI60B/gvubJviLMtJngbC83
d1s9pXX3ZFHI8KtDpXaJ8DMVMmnWr+wu/W9txxJ2aA7lASTqZDxxS3oyFSf9Gz7ZLsH2kJYKBIhy
W5HHxyKFpD8RgPSF/jHLlTalVfUOuI8JFjfeLt0oU2TwRBN9JvGBu7vhL7MjrgQsRZLqDi48aYNU
tv8cvwWWyCIFYo7Dm/XvAxas9z9s0sOrKQTX9Q/BHLD2JP6Idw92ZJYsNKyAggUJd1vMKLakwU2J
sRlhMbEgPZCcJeHY6IytMUTjpYy/v7fI+V7HOhrtYUKvpV8iCFjWxNbFLkY5/gdhS7Sh2Sv5jJ2d
BjICPwoi9iSCTh4Ib+NtxuFEW37WNe/jG1L/ZcFXijXKo6N07c/9I33Fr+ro31Leyzg5smy0DxEv
8M8psj1bV5FQ8GC5iRHr/qbHmi+Jo9Nn7d/CbXuWruyC5hkmjzD8pQ6OUM2M6n8Ke064pjLuPou+
m0OczqqNF27dYGtEO19ayOEilVBf35JTCqm73tjNKsn2iT83gjFO9mE+xcSKqWub30h8LZB5Ba0c
vt8CLWVMDOx8d0Dnz059A/sld+3yeTO3uYHdhXUoejPsnH35rPgnwO87w47bwhAl9Fn8AkQD45mw
GGkLPqffNxOpe7TptsEKXw9hslZeSmwHrR936T/TqX6AVrZMpyRSLrW9e7QwJWymArGsLsTbrfAY
PWFSeAH9PTXT5OQSktf9s7J3t84asPXNvIOPyZSD6wZDgR0Q1iuLjSSmKjMiO7HaQHxQnsozYUtB
xP4RQDrPT3yDydEJgJPvCOqCmAH8g/FyMt/qSXqyoV1yLHbrEzMd7gG/owEog+EioxcPA9oZ3LVF
tmPEXaBUn/q1+S2igNu1ea735bZhNIjB82LrSF/yo3wBorZQmx4qG1m7507b5/iG0RJxfzQmmShc
RoAe7QlTo37z1OB3YJMPMr61twDSOGe0X+mTJZWXrqN7tr6AqHlDCsw3zX+aYCgdLCjCGvHfaclb
YcKQfzXMMwhHXCuOMMItX96iK8Jka2GwglWX8qJZ3GIeN3+yfPFWPXlgfCaAazhDcX1ZdCD7cGgC
RWbhwdeKQ8hNzOE9K0/JylPRPkRUy715g6GbS5ziuNJX7c7/uh1OBdYJF0T5oN2Nu31IcHg3NyLJ
Ds8I/qGJWbVb/dhukbMd8VjZC5Be3Xon9K88SbLmVlD7LxHv7RkdyglKNQBzsQD5G6KnVgFOzoKZ
1WygAOyLOQXEwXlmd+0pSB3xgcyPOUrHeUumAkvRh1vLOOCNNjMjGeoGztWwQaYNW2Oxrs/hkZ2U
+Wr8kj3LOZjZy7JAOdHgO/dHhfMac2fPHUZnAWdRLvs+8L6IabrZf+krw/0MygKPxCkKuty8ffg3
cQKMYRYrZHYpx/Ye/gIVtVjrnfxf+V3s0O9wogxwJvcWxd79YwmxrpTM//4y+7HzG+wjDigZYgpS
wDt8xfClYPy2J+cJEVOF3AYuB63AeJKYycBgrMIh3bCE/uNlcLoI3kwUtgfWWUgHfONerD4rfooL
JEaeRhYerBrWU9Fdh4dOhBW2sHhCfUlrzPFWwzM5CRaBNx/EnojgVyBqR3WvroZDv9NwU9M21ZU6
AseZcBZSOl71nXXwHs3V2qAsO/OyAAhJwa3P2cP65YT8q1ztHaeiAeXg3TuXV+Haph3knXEIzvDT
/Vm4rOf+st87S8zat+pKWvjL/Nc7ix/rd9ZROprrz6ValatsHNPG+you6vozJ4V1YWBBRQP0Xa0a
elzcc7ZNTvnMhYqN4Dt70pFwTxDTQFQqB/d7knq+qJnYFuDNUYpRVlJfDgRakwvIsTgQJSBbSMiy
L+C3R7NpNugHr/8MjI1pzRBjoaX5BZjCeXbDskOXHeIO151DHRtgcSpOLLIwdyLux6gTRjZiBWsu
HOkpI+FswZ+GmgHhQ7ukGxbo+LemIo+32J2dxRb275wmXIbt3eev+JONL1Ffg2dihXYFXvRn2sFl
TbubKyiz1Hcw7D3aPSTV/qKq4zXCkhJSBc7ImijfsCYi6pdSjv5qwUoHIftXnfccruNvPI6gaGGh
BmEPozR4uCQjyfdPTnbQd/7vjXjcAqsiLCkplKmP7/xxkMCCL2BQhvkavqcI6Dkbez//Z8+7dx6T
E7Hj/fCG4RpeOxzNOcnD0Sse5PJi+oAPGv7KD07cqjivY7MBwRiFDed5CHw6fXGhoxQFrsqO7yzC
a3eQOaZQkFCcUMi17/rEYsqtoALBlRfmJHUIkDN4FG+cSdjqIMLAqMJbkSycAcZ/PoJhwvFWqCKZ
K/mYYpEzLEdEbiHvuUHUU9wzNkeXU5eYP3dKQdIhsfY7q+dqWZ/z2edsMbSzM8tIeHR3OEBf2RX+
DR3GUn4kjufo7T9nf5s8lCuxUFx6lppgL2OUaHG+0P8IP6fbAn2bip46gyvGGz/zfzFDvY8FCK8f
rxK47twmePQU+aVGi/+boUwjDUdNYWuSOxC8YBB/c/OZlEUv7hK3I6PW58D/Nwqoq3q6CvFWfijH
9CbMxASagXAbplVDFIWKGv0J5YpGlVhtEHLBEmOIQSOH66FAQmQT7V54THUvSsSc36an+qpe7tl8
wFYcaHD96vDc1Lf/2x30t3tGbb1XjqyekLyXKdlNEoUWdfQyW5NBPQ85fdWPz6M+N0vnV4R+5zSL
8FZ5GntE5Edv1d/ULVSrU7DyTg6HBha6ZpGcslV44M6R9rll5YpIzYF3MmPTIBQneAcnE96m2Fx4
iJOop6R1dYEPc/NwmnaP7jG/AFxwMhHfj5/5xdyKr/4LPQD9WcgEYdpHpGbIzfJLf+tv8pbiRTgc
sQHzE6RRqi+qlWGvj/gqVYIwYWZLu7kvseuaW5xkbxzVCSB29vZW1BE6DynU+/KWh6Oel9bhoV3R
YhANgoXYNqLFcNQZXeGLPDUcNK/tA250+jJoO7B73yClQvmQBUNUELPwJOlE9U0ZHo54B0uP8Q0m
kOINB2iHGzhpW7DlOAzSaBalHJwtGJWc6C7lQT2VN/tt0oSo1yXVd47pP0kTGBiJXbJ8pduQagZu
M90AXFEGlD7FPn/pjJ72LjolBodEaGHBPTyEB3iyx/jiP6u5t1Q3+gb9QPxAr5o+qnN0RHML4zx+
1EjnvvhWhTaQbbfEDZYmvPEN9XKtXJhmYrPT38BB0Gz1Tnie1uyjICnosKDV8sIFzRa4oBaD0f9l
2FWv5mhQnwdf8jl9Yc2zhmH+ym/2WZAvM/Z9BjSXgZedbpJ5gQcOfDcmFE6l/5YfGgtii2LiUcWz
jtl3lk72KhRDzDi2J9BwGgsshsyrP35suNIfZkmNqTZweWYjoU8Rf5sJvolftOlyAZ/jsf9Tn7Vr
8vDhjTv/0XRezalrSxD+RapSDq9G5Az2xuZFZWyjnLN+/f0Wp24dah8HDGJphZme7h6xhDkC2QN5
sLoJNtj5ol+bTYMUHIypQyOC1u1Nn6HCnpptWSwqR3jpgCQieavY2zxwjhlRGwcKpCa+UHUXkGso
l1NJYcVFQxCQF3RzzFgmhXYWokEDrmV7guYaGCf4IVXgQSbAzRMh6cvf3XgAdJIQ4CnK97rI3zjH
mE7dg+gMV3EmPTshtNpH/DEQDRIUgr+ZzH+Cwl++C88YLODKyg0Vm1H1M12Ho3zQ3qlNNl/jZbyo
F/0gvQd/uDBAUyRVAfy5NdGbBtd6a8BV/lW+lC++6AhiMLZ6V8kaX/GH9Ktf4H+pF56KcSuvKN91
uFNgBEQmYAGk/YwEe0yPVdcsfUAvL0mEuOAIzBvyyqwUZPY3dIsO4QwpBDOHUxiaPVH7hJPJSiOJ
oY8B78ILG2+cehxsEgW6cBXhhUpbPA3w841QosbBtH9DgxliVzRrMWlHfYV8kNyXOf5DkGGwDaP8
AAMbsT0QBHbmknAoRdFFmQfSOipuWl4ryPBcHddDtnFwadH1iuYjPYdkMHtNs9gGPhInIXOF8JAT
m7l0Up/BSX5Cv5GfeFTBdWfyqeimvulSACCcPuWz/9T3yrX49D7yp7qkwnvS1vpF4PLOznj3b9mn
uleX5j7aBet8bh/GlXyLzvJW3sbXcTtupVN4lG/SSfxX7LO/bC+taVy48g72wTtEH8RbhGDGV3lz
3okO41v4MD+Uq3w3APbOxae5HwgtvDNtAFlmaGSX5XezE10Apk//G+PPUYyX/yzHNTqC6dfGGwaD
DaQBCN0BOx2XGSCkAPkjv7Xb+DVbKL0zC4Yv47dB98QZjaSjcSe6ydGJghvNJvcIQB2xOCFfgrl7
lbS3ZFnfuLcK3ZDw9GC+ZswPH8zlq2WOkSw9iBj9HxhWyh9feTCvaafZzMwbklD7Nvwpfx3bzb2k
dHpx/kF/29o3qD4VNRc8xDglH80f37fwpTcTwqC34u49UBpRb03u+iPFiI0o4vVQ6ZoAENbgMfZG
0Jo/7Ev+SG/SjvB2IV/Srf+Q79bOWeWraqHvIbqs1T2cgy0WVTttna+sXT5X1lSUndXEHS23wb6+
JUvjK/iw1vVW5SVGILNVR5KHWmGVP2reQ6wDoMiLd/Gv0V/xN67SY36dPuwbtcl7s4/ODQfpiUur
aBv6iO7Jn4Oq/K3HOPhZP4k/mF31P25jSTRvCItaYhXnSLTG1GTDY3aK2J464rPZGbTDwgfHHhxp
h+vCYLJj22jIIF5VaOQdDgdOMd2sN06qrvk0gfPWJDhex1jM42EBc4hotuhWcQYGyXt1/cLPv9Pi
u9DIL/OFEiJLdM1W2bUmWw9Z0FBz5yIPZS5itMIrloWS0UyzXFt2tx51uqlr2qlX/IM1+rvRR5mH
WLsTXlIyp9F7wjEDvkPs3GX30dageM8z2mEK8rLahru8HL7KEiA+biDSTm/OdCusdFv2KTJbRJaF
gV8Grp16/TPE9rmY1IOOQMvqkImm0kaSwSvSeUlwp6OxCuPxAzEieEYBJ1rC2zxyZp0VrOENnWCd
gV1+j8LJtq43ilBo0HVOfB57ALvHmzc/+dVBhUOvNwS3nAO49M4sNt1cW2YTJR+bbEemoUHl7YvQ
OqWyBKxUrQM93Vaac9KjYpdjvkSUwKfAe2aepitMQ0LS9B6HjDlkJsP5MKt/PhI7tTEFJBBbMbkN
vuLZyswXptR/JB69VjubwkMLExnsu4zOft6sMpB6EqFWEZQi0dyHdoqpecMv+MqLPIvI+xfYqdsQ
tWY6kVRM42o1otEZIPioLlU7nTkdg6mE65xrc3p8G+4mJpox7qymifdCmc1ze1xoxp8JVh05q1jG
NDVJthV0xqr3jkHhsZ3722lIIUXQBbk+FlZ97geb7m6I5ZJuH0fpzhlRRuXJllu9VilMORj7jCjO
7GBcKlW8GQmsXs15y3TbRrQlNv4pdKiLNFev8H4gfnGAkBsiEW+kGTDTDCb5wkFqLrR7OVp6TBeA
4uBp6CpU4Rbq9bSUKeV7o36uh7lVaVBS02VE3cAMUcEaANeStuwDnLJNk/IN4lEPrkEb4jb82+eA
qhjemlG2UKd+VloYl6C+z1rBgx2onnOg6gmfw9iNkr801eKbl1wOI6W0KR9WaEhtk+Q97dc5ZpRV
iWlx27ldk8xteR0Dqqt4OpZa++7XyrzMvbkNXlJ4B9PeWiFdhH1t3fIxh4eeSG9F12+6EGR+CrIP
v9IwSBz+1BGrxoSQPiLMkoAKkTGzH3sybBsIuVWjLsoCJ7GRY4ccxWCTbBAjthQlvAjLhekf4zLo
/8RkB6xFrKthhdvTryg2ulXEpHEymBUsLHbvofk0pWtmHBX1pFtbvfo3mOuSgIZ8DxchsBA//YqQ
o9CLkBL8ntJA4sGSpOq+Aq8KOYFqKPwYjNwcut2Gh0Gej/plqHcKLoPN0jd/B/3Lgi3rXL1F4+lv
ARQc2dubzkZYVWUHz1sX+rHs31umYIAGDl17jx9Jpn9o06+cXeLqbupXodmnoSHuNxjehcoCc3Wr
3mrCAbIj0INNr27j7svMLyXWoCs1+AVowCsoWKHVHaJ3ncRRSbD1gVcakKvRpTRqWY8L2gWwduqQ
bRMwZ1gSD/o6UsRDRd+sbEfjiZyktkfn2rG5y48hR/lfs/bJPQS5opjn9YcVkGiQZ1Y55RBngAK3
U8JLP4iuFhj46BybsCAaa4EBvW7tWmseGSgU363wGAaYY69xqGeGNPUa7m3UrPG6Cal7dd0hg/7Y
6eu+XI/pUcFkUj73FvNxNWoHCddMe2dp32p00ofPoHzkLdfYoiQCPkooq4cfY0TvpW1HdbF8z6dj
Dq+yWQTDVitXU00gVuABEV/kdBUVn7iw9eE2p8ZmbSII9+GC5L0xz5X8ncoaRrgRvtbSzsQ/dJyF
EuHLnMIo87OHLIgHh3cgv3E8VwakRhNEHxAomDTYHNmLrEVHzSl7xkj1s6WDJzx9C/E8Axbxl7l3
4FjL2mXgLM1kE+Ai6y1kiL+0UBkh541gC4RD3WYKkcVYbqfBKzoo4V2WN044V+ERtksMZu3WpTs2
8K+Pl6kov/WL1Nla6aLTocycy+4iN4vKXGfTP7pp290uBXMOl1P8ZWkOzqFbPG8SUeYIP+WB7ZkE
ZK6l5zCBchB9tMh5oAUmHkaCElIShIokQDXEt+mjoZObbhF1RsJWyibnL0UtmQElUqIg4f0GySdO
XoZ+l7sjjOww+vONawGACpeii0FUwoUdwq9c9t27Nj5oNWeum2HXEDKEYMn9vEMDNPzouLt0x8rc
F1ixO27zm/tHtkLbJMMEkmqVH6uCCgDa4NGpHrknnTrz7OKbJ0fmaP3CrElqD1CFdYQLU2xuR4nG
QJUyl4fmi27VrKP6nwg0TO23KNH+Jd891WBD4Yxp9WvGJNfoQqIYFua+pCXTbxD6ByPulpIVHhxV
OjdZfOzDzmU/A7IqAM66k51MSyex5j2ocmXjaU+pBy9Hhc5biPfzFFrJZ9BjNyMh9VHo6D5a6Sao
ziYhTqb414TG4cm7oZT7WPM3TRmxw0RzJwnZnxLrnzU01z5FU5iidvu2TMiFVXYdySXQvqxypYFq
rj9ipodEtJl29KWPAIIuoxJt5CC5DV610rNkW3JqDDLW6TIRKs2jfZozBdmmG2CsadYyCONF65lu
a5u7OCUu7vJN4uDBA5GjjYuPrP10oL/4Eka2KQB4pizCIlmlsNCSElHHoM4tfdjLfb0f6bdatNOq
oIlPW+CRkK+K1vtXWNayHss50cFcs0SwwzRoQzcrqRpW4cbRsAqDNyc/E2arRoyeOt4izMMPWa9g
85WYRIZurYDqjaCMreQtdYp0wkIe+6W+f89NFXMRZByehk2uvnKgXkUy7sjCy7s4lFDQmgGny7A/
cbVOq9AzMNvWfbW3CPYK2NeIbSoi/SlHFte363SEUI8Ixw9M11fluaX2pzakW2Ru4qVfaGcVwwsf
TKhje4+bEPjAmM5laNEFwbpZ9GKJhnKtAn/KOEboBbls3yDKTxa+XG3DvtjCdQPoMj15jR/ORkrs
vRmPx3pSlh2OB3W6lrvoKNlUMuMcu0U6jSvkobb11YKxKuNakUIoyDdZhrc1IZmk0qxOSCtk46iO
8y7JnxZuFIlNthdguY6q1nFrK9/bvehGRvhmTPsmVk+eUh1MzpPJag/IguYo2ppyJiJYmwwdzxg5
40axOcg55u31s/Drd8lU5uaIbCIs3LAudr0kL53poDUhnWER1ETh2rLGU1OHS1/W5lKbLRvzt2vy
42Cn+96ArwQheMLiS+kOei4tMy86Fj3iNQ33qMLeZNK0GgxlV2HWZntAZL2M11mB5xykombtH0ps
4qwBE0yVdmdA0dIwIa07WpB8CWSWRQV/osTBLuSA0Xu6K0DrUPpVNenbWu730jTsm8Lfhw1bmpr8
FdHEQTQckLjNY1Nfa2q1ZoJuSuRwFlB0P2ZHI54O/VgtO0c72xK1BC1+OgmZkIQrW3zoJuMQtdUu
zlFQmedcGiEGgD/KNc0FpGhT9cyieliM9fSrtQP+afYGBJ6V0Tnlwa6NTZ1EjJEDK1C6xH609Jpp
PprjSoNM3sCbLjNCDS7eqQj5FX+u6cGyrtE89voeC9LVYMU7Meyhob5jidLpwxW11aIbQCtaPAPb
VPg0uFYR3RVzHpR0j4x+9bGdxxP0qW7ZTdgOEZfXv5a2MkCIwkUcrCvSmhj4HFO1yitcsf9nUDSM
9s9DyWLAtJBPEp1F9H2AUCPaGtG7VQB7+C1ifHYq4z7krpYdDJk96EwPrI4GFKjScHPy0DZwyNJ2
ABz/vcRtBq27pT09ks3i3XYOARww4JjmhtsWSUllg+pnV5kbooV4e5S7hlJkgLXJXBvXY74ISZUo
xHnYVsrwhudvPh2v6LjjsYiOk7cck3kJWmcG6zrcZ/IBEV+cbTNAqCUbJ/auXrjp5IOn7Csow7Yr
259T+mEzRYZ1r+3H9Kqa1FcOXXI0K+QkazM+peZJV1Z+vUjNbdRucDmtpkWvbzz9QL0Ag78SI6Hw
WCUO+9WqVkHyvH8WYqqexTPGP5l9t/MHpM+KlCseaGywNgeEBzTy/pGpn0Nnk5VtQQdM9jAN96EN
LpRBuRoYAQlQCtsWzdsldDRKER992dNnTX2ozb+lUZ/lqNQG8G7sV/m3PjTJp1Zdu/TM+rA55/B/
MTDuEwZnmrVJUbBg45xSsmjLdWRureJHcU4tdQsDgSVaNFTo0tMYfllGBkSuBHchg3jM6dFtG9c2
edAb2gGUSIle6AJMeofX6mdT/0zp1bLxxvkhs0jxgpDwiojuDuWFLj9VWP7hqEiQ4UHGa4L9aPzW
3eegbQqNbtEYlcglXS7mMRmowx6ELdddG4+Bl7hJcHZqYU2kMizRWis5x/lY2FXUnusLkId6VY5b
riN/D1AGDPkcx7+JB4mAPsgrY+CwhPOPuWRhUkKBHVDgyIppXbsnXvX9tZzNm3KuwF2VDqosxEhM
msza0KoGI3eZ4pt1KIcPK/6WENC1gFRhevKMYSaFo2uqXz73Mk22TjFdykgGKKANgjJP/WecSEst
Sz50bzrJvXVNJ2fX++aiLby9+L9k1tvGooO09c9L9E3EGrPwIzIt6+QFNBpKFxLmH2L9lwleCx1e
2X6E4m1aSKgQMs1xuzSZR1OEmhptCURda9O11tqLcOaKQZI5HVKlWnXNuBaXk6qujV31CIHWE1VP
jgvLK9ayTq+L8Zn19aKsMoRlu8r4Z0ErLh1jUbEXJxL+kDK5ssbx2/Xvpu5dmlheSshRQCjz1Dg7
Vf/eGLD3448QG+w2oveZ9ZaH+me1ahrps+riLzvzT4lN2RwSqB+kcxQoHO9A2tIcr6hU3WvTYgD+
9SDWBA0SguiCjlv4JcjpqaZULu1yulO2IOmdtC/AGYG1B7SbMjKwveMAigMfxO+ZtoJhYxYLExRH
Xo/Rmu3QZx0pfkNOcwkIRbz0WoHsKlO5nYBn+0zCo7HcYfszV0O2BqwLEnnXjNHFII+CcD7Lc/sW
miOmU+3SJqOVBms9ZIYbe0T5sACk1t7LoFVlFG8CI1lp9LNLmuwlUPyQtauD0ypmVxJbSyPRZ6M4
JEpAm8+mPkb4Jqr5tPZEfISI1eIyOeAxOlvE5MmKCb1C2pTGeyoaIATzzn6oA8WDJL6PpbfQbGUm
+z2yWMqsobGLR+t96pxFGdRrwOjpqN7VffGTfA5HdS/fh9O4lLbdV3wrV8E+2OuXdkXcsEJzNq8W
6Bf4f8TP7Yu0TbdEovVG34NGrc1L9AE0DCPt6l0Ekq8fwOsZU42+cW/OKb4mm2yuze0FU3xdXOxF
vogX6TU+xiCPgMcX0qz5WVpoa2k7ninfn6kUt5vwZu20XwH8XtJHCNi782/yXVxwD68Fmh8992AL
ejNQX+AELGRY9ED+YPsTVtbKPPbcIV90+WJEt6vTyWxeF8yKmQEbsJ+N6ZumCSJDobuaMQNa7i1E
2KKAQM4eSZTI33KwfXrPdytRQGDtlks7WGiNC7ZMoQKcWYOS06DXcYGd9dGVWNjIJTK0pTObN/qt
oNRSDI0IUV0QWk6CFPnvsMDQG6ABS9HwCXyBCY2oFvWiGAufFAYK8Kp3197BbXkxLh+kmg8n8bZQ
fHD0EJSe2cSLk+oAGuJHxi6JhQ5vxgfkz7ovvmduY8LOG5HZ0eQCLYP4ArozBRJ2HLD09DGwkiyw
eu/bf1IapijM1KJKQTWCJzc/I1gQjcCx5rPIBbH1nXkVcaJbRC5mCibqGIsdVNzuAlYS+Hs0431a
sD84xOE8xbKWDLISI2L8DuDb9Qw4PoCaReGqn6162lTDkoA3DCsN/vYLj+/w1gbUB9q/g2EycOpd
1HfI6t+Ur1epiNHQeacHhR4AEAKaCD0hUiiopBFiZS5mRuGAq/pvGLipaM+o4sQ48tBvUmGVYEn0
FlMhCWYAV1lPu0lRNmLKMpNSgCSa6yhoBt6wn030twy5CkZ3VFSBCXI3n1DmzlCeBfEcHJ2SEh58
wPf8toT+LEJDUYGitsBr8rF5NZ8W95m4VLCtjGcCgaP7BpoLRMNCCBoQJhCKWqiNZ9wh6A7IqTC+
g7ooZltDmwqAX3ro0CBMgovgRgopBYLyNyY3cQRN7Rgw7EKkt5pTByNEBCC0e2Liu7RN44KMaG5w
27r5EC1Nft4jckAmO+fTMohT43KJfMv78RNeicWEm7eauwbLQhHlMlIfaigMCiNCuzF+qDFwvH43
t6Dg0I8HGgV5ZjyXurkGmdkUv+VWa/yW8JE6NG4xrwpbBDeJ7YFh8tgs3fC1WBlxpjp3ketnnrFw
qOowq1iLomyYfDJqI8E9ta3ERamv36GmUCto8SxoKM65jjkfK1r/EAjM2BpY4ZT/sHfjs8bQ3+tZ
pbtVN28hX48uxnmS5hrZIrNob+uWrLMIU9Q5e0dvE7pvnW5FJYnxY82DF8g23sxLUReUVkGM8nSf
qYuIbVNaje3BQbhlkAUtawTFBsIGNw0WLB8uLBCd5gHr582noyAIx3R7VSWLBJdlaaErm9A56Ajs
5WWdbdNxzhPoMGfZS4+N1yZAXWYGwLALHwmkr/hSBRNZsMij+ZgxbwlzXc50wjEialFH+cbeANGM
BliK/S9UERCZek6xEU/gpFrH9JKp5m3ihuhdxPRf1DJWqPTfAM+gDjnzsGSgHU01z3Q6fQiGD5eE
qyaEHc1e2tWitGd4PED14jXhlECgUlmkVLBHQYWHRoUkhDY9eepSAB+fFD55LiAXShsEU1h1SVc2
OognVC9R2VAr4l96jf9CvBr1L1Kz+k62mt/Ls/CtsW7jB13yoNkGJ2+fP9nMAnTH7FVUm/5RG+VT
pE84UFQ6/W/u6hUBAGR/vCGQCwRUAiiTUGYK0GELFb7CQGo4hy8iEtzaHTy2R5fwA78ETNnbeE0T
AJqe0woTPxncSgUWmArGA8pTXwbFnFEmENZwVNCmGSqWnM1lYBWw2b3FgFhHGpoQ0FIkAU5V6ZLL
3fFmNFJQRQOaTWVtLKhIeByr87RY4LxRjhv+BSkO8GKX8ENkiOdhsGntOaUtizuLyBWSC5ENGyK7
KyAFTQGEnJF0YiZPiC1E+ySn2RB6cau4YQO36owRtNUslQiT5aUH8KEs+4h+MQseCHYcxcUJAfAK
lMd8Mko5MRa1czZKX9jf4VXworcBWbbQgNhXoQjctAccARhBEtscexyLipYzLEx/JtoZQNSg52zy
Y/+RvU5r+Q+GBR8AYi45HhoA/87sfYkHLEiYL8oBr8ojvxv4a2PtntNjzsAySY3n2RWm5ovLPLMe
1gOiCvrkG9eiCA48Mx6ZNmAtdF8oLC8+B09WbtAWAGb8O2+XC9o83HjEV/Cr41lwfPGESzik9B/6
yCEFxTSeN/i8F+y91jacoeBY4tyEZdYZk+slAhXo7KVgiu6rYwGDPoUvj/fSB8NQXNONdes/sGGa
v2dH7TZtPcHdPTU3/g+ad5+22DOt4APSLha6M8f1CWoELe1hkEHCEI2FU6itPG2FKwE8mxKDLmFx
VlzjDX3F9lga0EnWWeB/JbwstpgurcINGOyy3A/bEmFCDK1zuA1bCe406eTK/yOjLEDL/3g71AJw
Ods/Lta60QwHg6xCUAvzs/UwVtVV2zZX8eEM/IfFp0mO7VIYUNE4jiuf8GNLRC86KNE4TkGLvk6P
4cZAvlzywrt/Lz9oHgjXnGNTyChAPkh/8z8KLjB3BPsIpUFxzDdCXYAQ6tIh/pH/CU84yNNrbSfv
c4i7Dlzc7CiGSbwLJNUzLRlXwVHwpMRtKvmU/Abnq/AMlzJ/MbvFvY7vTJJHLz5fzqdD3/Bfb+bw
zJzgnQFoj8WxvAc/3XVaT+/FCW3RSx6Ds9iL2Bmik9rK85DyD1HGP/m7vKhgjBf1G89EeHsTtNBR
SAVQ3JXUZtQ3rM4n1YWMBekfWmiki+2CrUb7hG4BK5FcRD0TSHmM2ycBmLnnyII+NPywW3Y/bF7N
D98qhOGEIopwTyx+oEnwLAm3mhe/EUYlkbt95y/KirjxLX4SlFGQbn66n/gfr86j+ew+aWKzY/+G
tUE1cUOtmax5M27Sf+GhfIo2asNnsg7oN6stQsSV3jKij3HwXu2i9/iQvMM0nAnVWYg7CdU+4U5J
xY9/aQMMrSv5ZUtkL3V+BCEKJRN1ticmfkayQFApelgQtHK+AB+xY7JlcByorp66OmcEm5Mptkge
bJoQ1iLtzQajACoJ3SLEFR0CkzvR4VwVQlL2WdqW9RO6BfqNzxqFGBQ/Lze2MEcX+19CUPlwbmw8
9IQU7SYUYYaIu305AGgTIAlDS7JzaIkGkC4kAZg42II12EeT4C8zzH2CJf0BYCsqtTtSkTGxjQcd
E3u8Squm15ch0k/CHQgAKKkQj/DJKjxJaSs04+ZOP/C/iJW5G4I5zNlXoBAFOHWhtfIFz4KkSgjP
1gqqxsmWXuByyd+cISh74api9un2L4dGbFDoYki3Qoo77Fhx65JjwlSFyCc9+gMjRhPtnJM0m4/Q
3GwGSdeMOfw7meBQxA2ERqF3q9Lvok6ws5+obOc/jWMtvaGd+Zb+q6jpnxd6+3HsNrEcnPO03+Zl
vkqSYF/mMQ2DYKhYiC3UYZkrISaAi6zSF15Lc4Ku+mdxQ+WqPyt59R3jGtH71xD02VBhDIYFTVrh
V5cpYd1IXtnLXFkX9z/+uI7ThH6z9VJrs32hYwEXNSdJUtFA24usRVyUYZbANea6+R5hREVYjYAB
+sAj0WIo7JANiUkqaGuarAPbrcJxZem4zkMHXnaPokJ5T7nK1i9Si71V8EFPpzKgrpzcvWGRO+u0
X0IJqOAKjHQNoyb1aXfvqhRsvBHwA1gWZtHw00p/+bQEecbgZRJNOT6TDtOfNsRxhvSPgMHUqPWp
Oq1XlJUYJN3OKRjLC0h3VJC20qCsPXoAaTku80GC+9Is1XGDicbPRlK/QoqS4eR/TVy4AiXS6N3Y
z+mIE7uJ8zWRSFTcBBodA94nSw2/c4Z1IVTccaGcVAOXaiKc5GKF5db09ZNWW/sgiU4jkGCRyxdV
MS8mUKiPW03tzHRb2vY0j1Ps74FK9NgbxwRZvtRP2xSr3phSQtFrH50WnJO0YAaTI1iRt0mMv+gH
zguoqyCTCqIp4B+uthgvEd2wOnDhQ0fNahABFCu5EDEC0WZ9F7xBXCRfxGtIldYDIgrbLrvxH4Im
WAi4H3L0s5pJHPAfgqbyJ4Q4sHRgVSuP+g91hpCKoTTkVWIRIHC000qT5QGZhYOb0INn44cLZxuq
vA6FwBCepYb1VjzQsMJNRNmU/HhEXGDDb5b6RrTM1MUryaIMLpo6zdBjpRciHXYpiHNs42OJYwjN
juZdQD9rOi5zv92XtNSnTqrNtMC1NPiXYmtnmxtRdNjP8R+iUUJJTgKOAY4H/R+jIP8pL4EjsgOS
tlzoCqdHghGH4RKtwMh1HiNij/7e/LJEGDn1uzvRDRLzUPw8YZ+XmHxi9EseLUIszmec/Yic2Ag4
xgiMGGTGxngQNImTjgODkcLtTVgFM9IXNHyoUe6SiM2IiOJ7+ceLEcV8gPke0SdcFIR09aE7lZt4
C/MF003tRnQ18HhMt3rfXektgADKP6M+es9uKHpCohQ60e7tU7WNHvRO+upPgMcvsSVPeSmL7JPC
TYB2Z/F0NiR0j4Q9eIFCkgetELEeoRohAayD+AM/V0CCPw/pEPSD9EPcXlxeRDv69gPl1o2wgYiI
B39PtR5+q2SJacLXCDV5JeiuuE3pqL5usDmKW3Kzf+UvLjZo3i7jl/lriOgqFm/qDy93Uvz8yMk5
PV7eqTTCejDkxIVcE5T+UBdCMl6PCqb3xY/5K/52eBClUX/Ceoy6AoTw7CG0lohf+Eh8MP9OH3Wf
OER5OI/yPB6KLxzW/vD+fUm6uCtiPx94Xik0NhxZzkMslAcRKzeSXzL2vBUXQZgY/qV/DAXfcDte
x4G4v9aN7k778owp7Tm4ph/dg3ek8BFxdd0Drq+4RLgfxC8EGsjcmCysq/6PBUiqMP5pD96qJXdS
ERupH/3F/rb/1Zfiq/klWSHgaU7tRQvhhb9hRHNDXFQc0xXBD+HspvwbEFHxyjXRbbphe/hg2nwQ
ij40NMi0poJgd5XQwRY3TQjJpAvjhsE+C/XKhQ6IOP0zojbck1nwOE0zHT51ZHP9oXuvTuSWdPOF
v34hzYDkvs4Jags0W8GV+cDo0tW43Gv4Q2BBeqB19k57B8IB/XMgYd3DJwRbEAJQLsAifW+SGE4/
3h12oH02PoWcwibE+qHs4xAO8NPEzTmj6zmUWy3BAIDuaG5VufCyOd3tUewIBEEofRCbw20vTgQj
LO5aZEXZF8ER8gZ8ZWGfc4ZDaGY86wu/zn7ZSDjpSToR0kC8JQiE2Nc/oXKzU9ZEvNN79YsSkCez
+lHWf5tPKnDP+lt/Fu/kXf03uSenWXKSfvDg4FrgkxMzPLVPqrzvBGFf3C3etLsKxRFbKDfJ/IeK
nh6Eb8onZKQP0NNL9yVfpFAYLQFqUQZVrvad0BF9CNfkf9OW8ZOXjZBhQVVm67JnvKn55E1fSnmg
x/HZP2mJCS0CrkX8HX4zWgQ9jJb0YyHHZaf17/WHRhjGrhSeh635NSDoJQOGsw2k1INkvvGvgS7j
8lowTNHugTIZyZ74w/pDWWG6uK336HEQDuMA89Vhp8smyDpn9pA5s7ZBOm7eu/meobdgCXbsAis6
HndsP9S/vrOtubZ3VB+2yoGtiLX0h7kvY8TU+VBQUCVX7SamTnlBMfEP+T7yX04FyiEB7RdwgRBM
exOevfnkpPOE7B+h3m95sf9VzP5wM2wpP6IMYXZbb+bJF8kUkkhoUhf6at3afU0CNq2SI05OqJ7j
M5N12+/pXYVDCakCqiYGjulHOp4/uQW9iB0RE6C5ou7JCFNuK/8pP2h4+C1sF54AEExoiebKf+ar
Hgjwq4LUBGLYg+k6FFgFbbeXBUtZZvhJbtjrSXw/+kfy8azZnci9MBJ4oXcI3WizCrTtc5oiVAe0
4O8nAQBjWENtWWQirAzwoUITBHQgGi75P2f1qaXCB3jT2sJdhAeiM+BSk7odDu7sYS4GCzit8wdQ
gVFDgP8A3POQmpl9B5L5j9QOgJShNnPELwmWhVMX06l3wW4ywHwRvwLasxVxcEC+xK4G5JXqAQTl
S/sYuXiCwT/py7sQu4ygzVhXAAfe+3MPkUnkWcBNrFYRmLwMGkBkNBGBs+rJv4B4A5y/NBc4OTNm
OcppAfP3Du5l7gCczeKDQgf5G5ibvfeh/bKvdJ/pP140/XZ+Elw+CHayL7yDvjnpBbJBiDRxCoAJ
o6kTEr1vlrWwrGBe0eo1F9KY/wKkHLP+/s3+1r/Z8L7ZAsCMhHq0vhADeP90ioci6+RfJ5gD5iS/
Itr6TgmtmK8kq3i/rJujhs0ic++/Bwcii0Yk1xzyZMmAwNDahGU1aBZdnMQJxYOdm7Sco4+wiVCA
L3gQTICQgNngcAL4Et+hRjbJXxAaFgftGZ8UTlxhFOzhay30HtPDBrOyRRCWSTPtQeM7UhS4NMBX
bACUSPmWM03WBRikkswMb6xr3kF0KwCA9qnvurQX4EAi7bENF3QPuieBID93ynmP+B20jIHEpBnX
HLYDiGY0OIh5l5k84PAxIzBVQRi+ze/6wtCwRTPexWl6t//Zf5OoHIuwCVWrOPX5WMJuG1LZUeZE
xiOLfZMolPflIRRrmLeC6ENxEuEVf87xp9nwsYVyDVivzNwAEIOgDpN5nONPqNj30r6HtPFUf0bn
DV4cpWfKcg1ZJS4jgWsYb18lO7swuFk4TH3AR4pYn+auolsAexKuQIQWwCYTLrj0QQLlpkUZy5KS
IhAJi5YwGQzLFh+E4296kAsS6hCg8CziFSd3CZuoLjGhOHCJydCtwFd7OUW8oipARoKc9g9Bucpr
E+IQdNvohITK8b+gWY5cIjMmiakx6104p87oYvyYwz2zFjR48TFxpLijL2ls67Urv1vl9GUmp3Zc
AEzCbto0IwiHY41QHKlkVC0TGrZUSzr/MBu4bQHBDLFYuugJoQO6CEBZBq6cqd/1GXha/kOgJrwV
aWeAGY39ZhJ+YWj/JzrHk/u/8Eey7w5lizEn/Qa3ZbeuVLbqiQBWhFCvXICREmNHEZwg2J/xoSFR
CxsKrq1ivM2Z2dBTUwRHLJb+Q3qMxN6c4KTQA/jvV3kQB/Irl2E+BQLmoP0K8AYZAnsa+LTQdmmi
HIPWFf0rHE/wc0wrC5oAU7X7aT5pY+HfSgLfHIEqd1zIZCmbwUWgmgO6k/lzajq0njdoi4zlrIkb
mEvXPR62A2+XNnsM+QIfMWoFhrzQ5Tm1C+qPPJmigVXNTSzVARNgBYOlpKL3H/uGzzmh44mExAuy
Od0RRTQAXAstmsMtpPWH5co0TcfRCmmRI2B59QVgAWTwwBGD4SU/guLgpe4dtBtAB8jGJjclDeIl
5JWBO5gNf1nIQc2/Au4bjQoTDIndGtPVzK3CeRNCsnTBTkq8gKE/yDPz20cY14h1XxpuTcd2HzL+
QukWHiRc2q4zEYeZj9tHCZ8eT4rWxRdPU4Q8EVuGl6pUehBg8WHAYswXDD8Ec38QH4wYhVwMFivT
gsb0lbib3EOw+OkdYCX5YVwQCBJp8l13YiXzLPATiAPi8P8/ysTarr7wtW0B+ABYSG2B9Zmz9JRj
/Y/36sscCMNdRnaAXHnWiIKZQsJ8n6iWXRUZ/JmtlGyVEN5h92NhNzOCZ4xZbTYZJoBFrU/oES2c
KLQHwT5o8yvcHx70YGM+/hHeQ3S4iyAyO6n/cOl55t/g9cYbXlrcb4okSbKguSzKwmwHlMTJmwRz
jmSOOQnJCJAVpx6lC2K7WuxW7Jzsn6TB/yPpvHYbR5Yw/EQEmMOtJSbl6HRD2B6bOWc+/fm4Bxgs
PLO2LJHs7qr6E8sB7wv2fv7ABkfUTChEiCEs8MIdEhZ3IcJK31y3HaZPClAELvKIkNh9WVXmGgbD
fknDzpZI2QldiwEgII3EaihcBT7TjO3zChZPP9ipJ62NDhx6JnUAGkZuE8aKaP2ZIdAe14icVXc5
z7fgFwj3Jp0hPF7r1/RG4A9pbu+4LiABXsW/+i496a72I9yzg45nXOhUruUbPqnOJ2Li+MGYS8T3
7Bp/toVzfAuuxjvGWV/gSNr7qiCGWoeSuLq0p8kfzvWuvgLGPDkA+mtxCRhz8itnqkHKXvG1P3UX
5VDuFIq4dEdEIj+kOdUj9Sz8OQpccIj08GKvd9e/Y3qCPU1M2kLwsXohrIPncjecVWbZ/WvxMK9U
DAxg3cZXnNUxhhOf+zp/8bugryMshQ/CH6pQ5qiAc7hJjTbCd1AY2FqCtNXIBY6gGWzg3yIkxWkN
P6cm33AD+MN+aFgQ+9eZxaivsBa7Aa/KKzFjpKKUMqdovbCwYYn0/6FADT5sgQ0lcGq8YnbydRiy
AXNMMgcl1BTe4mncmWmxUdv5KqeGW2eRD/yZPDUDV+5XUfHqwbEATBcUP7aseh1BJJgUmGvRqYC5
A74vnOhutsz2yKBJVDoSD1iUuisKWPHhrbiNDIAhGGlOyLy7cmBSllQSSJEJ1gJ6ZjuPXQzlJcOl
RRN0j0IUtBLsDtXV56w6KwGAoqi048AG+tMe+GzP0SMl9hyKnOxZ0EgN7AUcSkjQy1Dbh6knYyCz
nBvDa2firreD4LCLz7Jv6NCKOO3OwLHEEWm6V80nlJZ4mBNBALNBgaFJQdhMSODXJIAdgO84MrOB
ucyTlZCL6gJtJ6mNof0o7ENjxxAPZ+IBEFxyElK/JOC8XtibmD8bfbMfFOsQ9e0u7XqoZ+NessqH
llV7o9zr88QlmxyVud+E1sPSUGHXmT0tykUH2G5RHyxkElbhXRIdXcfFAbyhiZiUziYDRYExqpcX
DCmkyjWCmzoRtWYGXjPsA2xizSXzRustsf4VTXuWBJBKGUJqE/6IObT+qJWoszt40VqF3wKcdjXT
8OszEDJODN2VWnNC4MW5hoAQJ8t+nsW7kKifhS+lWERbbD8BNGCcFqnYE/rZlHLaslxyTctTKvlM
+aVD1nt5czF0RgQ8E7Zp3efg3o7PMThJ3Q5XB33CLx/i8mbReIbOEwZABDLpNwUDGOGtZ2sbGr/l
HgbERewq6zsk/ZTRXfvSVB4awDg9idE/Q3o2TC9naHyD9dEqb4n81Nh0KBEF7J1v0CXz1d32kZC0
PKBCsIKezv4ZAI4I7kiewBqV91GkzzU6ILan/KFrp3T66FRgyeEcyMeVA0czmxmElW9Xarel/qgZ
Z4Lao5Lwg3yHlyrSE4scNOg3urOox6WES2wbuotiRJao31D39NNDTC4dtt8FlatYfClt9GKKHAvt
RxOd2/KpcqALA8NEThWTwDzhs2CWIRx6BUfgeytd8vkeoY6zLnHwL1V+pumWmXcj/yOSkLyvj978
C8HcwD8T8D+EmEW9wX80oiyXx7egPNa918/vyHUyzTeNyzS/BvRZScDBUyHjZqiSCr9hwlyOM6WK
P3RlP+iviNP65lRrV45+S/42Qyg9tM3dua2/VqbhYAm0pUggUzzWkZPJOBgwi+iX90qAllLxJWsq
UzCqY8YQyJRgfFoH/+22P/fVF+8e51qI+PWz6t+q+LsY0I7397J7FRebohLfLFzLf7IHClOcJ5U7
pU1sboaf4Bj5wl38IzOTqS2WuSS1cmDh3fna+UxrB80Ob/UX8ksOMSzuiLOYiAXimLxSe1CK6OGG
IkdRiU1bq0ILhgCmMeBaHIVbmURHEVLINtAcSBmcczTB/WyvRgCTM01Ows7N/j05w7hfEC0sDllj
ZMy2hIGK3jTt5XRHxCRyIAD5HsEZMak+J/paTdJnW5S5mAiokjsX9noWgCuB7/W7qfUHlXLAxjjD
pqSAWkqUINnwSEKkeNsrWN5v42qz1n/olMqDnLic6g7xOUKzxclG35FHSg7d/FqpG9opPFSmLW9D
mx2rI+nSpR+vpjtgJEmh2eywDWaqTfWawyNnVGrt6OaNwIk60nadcvY0kCXJ7dJDzwfJXVnf6up+
JKxLdYvuXCo+DtGNvJXD915gtDnPDnG+Q+caUA2qK+nUECXD6lIx20MXInA7GxWPtqOBRaD8yuCj
mggQdaV7JB/q4GJESEXPcv2dtjfWHdbxneGHhTd3e541YCwofqq118VdUuPh/9k50kSadfO+np/A
R/IhU14t1f4W5j2JMGsPiugNT2c7b05VdjCqsw4i7CbhiaFicM9PuryrMw+sLm5OUeJAvY/1bbw+
E2wKw7Ar1R3FYmB38gVr7HmxwRdGBq5JhB+9tyCwPWTRV1oSZula6WGJtzhGWwIJn69Hq30nf1ZT
DoV6EN4105NfBU71yM569/ge0S5BmRM3zJb7rQ5/jZp0E8sOWUqdbrcDobA0cngHOorlMBhG5V29
N+JdLrDed6LlkJ0j6zo0b0W9k7NTrbj83lTewXgF6lwbh/rSZQ7zHcaedXeTFQZnjmx/z7qTIdOt
zrRaUWdbqaPXThddzOCQWM8J9UbrCcLRqB9JiDhvR34eW/Ts6gaM+FtTvzecWxDvmCWpRMDUd5qX
pfX4NLhYZ9n1BdJPRWL6WWw/UZt0+SOP/Kw9MiaZ4Nu3F0m6aSpz8v3Qnxb1PH8Ipd2m++znzJBF
E7Z8r9Zc+UAQ8JP0zL9wLKnm9qxPT2pPWrMZd8vWI3bFpz+sj+gcmu4qDat+lUAQnPhhjB/g20Cn
IV+UHkbVgYVsp58wo/Ua1VNLh0rYGJxaJe/SEdQzOZv9vFyKBBvN7i+pXWk+8ETMy05kVolE0q6n
YwlYiCrL52RSjZVyxZPdBF/s9xUygP23tO3rfYpGJzE9tAGJHzPDCzVYv3ZN+2C0bqRd4MWzm9Ca
JRfoVupVc8bUVzkl8zuxNJyJIXSbRX4zk3cdN41RZBB+XKILZtucsp8po3IKQG+ubo8w93lI6ZBa
9SEb7xL+W9TixVUojjDfVbR69UFLnKG4tpxGvANCOwYZudUpMx+r3R9Nvnkoxb3efQwY3wePrjjC
35mEjTEjgr1yYXAcTJ+IRIiTR4Q9R15TrnmxoLOitdG1+/k7ITYmPOPonS6uAdN32ckspNJEdImy
7beN2d2yM0kC83AbDpF6GHT7m/E3XqvmUcEH8Un0OIdM9cGOx5MHj24ry2cYpQRyjcrnlJzGFz1m
+d2yEgrNvZTsFr8TIN/YyzRsHCWWjLcGbHW7oCLJvXqNx6dRH00m8goZLiSlKtNuE1a87pN9pARB
yLbzjqyKbHLH5i5BXe+39fdKBK1swfDfRwmN9FZ95TeQKtNezWSde+LU4fRUYFQnY7mXpIsmXjrL
taY7411qBAYDsA91a2s9yvS9Uu6GcqqMVz5KgLOhBvzytUx73mbZ36jss3ZLTy6kBzYwEnTQaIai
r6q8aejh1inAu1O9WfdJPvC30XgPyGCkZ8ApqcOnB3aDSX1RoIrffyrNtT2BYQy+/Nrn9088tETi
wMZ7BGmoOQzWv2Bhxjn+VNj5io8i/NLk19R4x5X+pR+YZhYwBEFsK3Y+DOBPMNyE3dpq6PtWc8pX
KPRy4i/CkfeAIOHG/IZMCav86JojidqmARINRe86lT4PYNZdqwGVzHswbdZ9LDh04UFEKgjjrd7L
Xzka1eIt1ZEMvUhwMbsJacKlDx9tvmuQ2mHBEZL3nr0twLpi+avJjPqCc534ImOkWnpMndsZzyj8
0hPPhG0voKghiNrpUqbgQDsZcNH0WzCpEMePLn+nCJL30/yj8OUG+/sUEQwIGsJcE8/oaz4/Rh3J
N8rsE4KfRjvP4zFvniEwFh+nCXxgrM7OLovpZfEXtSECHjqfWPKEd1X0IkxcS+0Bzhvb2CmhlWgd
Truss836dYR7kbANa39J7zF5oqhXuGjL/TNp+ayFnSqPRQUmxCC1Oso8Rr3myPVrm//W7U23LiSA
ibIvBweBU6041JEjo93E4Rb7Z/m8em2MGE3ci9ZfcgfhUhp72kBJfl4Gl2QKI/CN/CjDEhptVq6S
4hOZnbvgh72Dd1RlZ+4SA0Xwe62Hk7pumFl4gmm72Pwflu6yRdHClI1PYfY2prYDkKTwugARND5C
aj4FE7RhA3lC7sl9+KuiiqYJo+7aTZPTVN/JcKjiR4hUdp2zsEFD9qkIjh5OzB8q6VZh54tquCn/
uzNS6defjGvN1BVRXdV7BjvM7QTxZFYntT+oimN4KnOaAB8t86DiMqbeDRwDhe1jqVB7bROMMjCi
c96j6U0J7bg7SMEx026RK1C+zwhSdjXte38rM08yvXD6GqZ9KlxUl3VdaL9K+sSfjC8jSq8X8DPx
jDkFlURyVpatT1IDRcPqQMvYiqWGExK1K1wxtgb2Glr4f3yb+WHNtwiPZgt+7d5IroKNVhlb1948
jMs7pxO5VnJ1IAilkZi57DGGlTHzXe6FbquvGmIGO5/8RPOlwG9gFupnrVwtFabYAde2nMz4TORv
CQ0UU+2uoXBkAJydb23ooTGTCffB1QIP7cWtp+84PzXB1YIbQr2PTI/Rduea1lYYr0P1LGOH0aV0
V4ftHPvjZGeB1407o7eH/jh9mC2y60udHg3BDeO1QSPABaLSoGz1L/RhlCeT9hyMY/OvZmpdZgTs
EDT+owogBIWf9ucAcGzSzo14Iyc8Je4PazbdIbFgwvWxoanz16D5wS7w9iWGLv5HpoY62p3q42VO
Msca+WNP5odMySwym1tzSyBcjCapItt0x8vxPInPegFlwunCa59gFRzYVeAvpLNUByJWcHya7IrB
cXwrW+ezyx293zKbZ/CehCsRj44oOSmIIoNtQgx6xKwicKUt/BxkF/oNGS+yn2Cx0dh16+BHhvn8
kttJvZWfhmbHN7gmla8xlJubf1J2AP525fwkA/V+mzN63++uv8Tqm0GefOnpMsHVfj3eiDqDUMQ6
5bqE43HSjzpwOUjOt4bKeWH3Xyne9df8tUBy0m1ptTaUsVgwnLIgbv5fRBSujCfCBcF8zRC/+5uT
Ux8iI1GoLhByEx7vBgIt+S3MVigHTEfMT5bqUSGACqX6qbIgvJ9RdwY0Fulpyd/T4LWzIEm8LURm
jo/mzo9SwXKmUjjvqkOMWV+DmX13ILqGcVywC3aDzxiRGXXlrMlzLxkUT8yiiSslKetsnSCtHvHx
OzIn2Rf5O23MA5VokR+Md+KvqEctD3b22B6CzM5TqL0XlqM+27K8U0I3tjLmS5yyATVnAaIKU0SH
rJRCoMs+SSei9wszt6GFgLv5FgUPSdhreItrx1K9U2Zr6PqWLftMP6+1E22gkTgi5+OTuWkMrpN+
amhlyvK7cHKGofTLYoh/lYfWlH2mjAjYcnv8s8TNSDCOSaEWJoDp8iOGj2dulhreAC2XAr90hSsQ
j5N+k30PPEsLkOxn4lT6WS1d2YZFEJS02exqOS50jFcJwJhMbyzsYt6L6ocVfMtfIlMurb0myVeU
HzhvyJBSuis7SqdAd0l9Mw9eCr+xviWNeblwkcD4CNwS7hTimAzdnDo8a3h3WVcuRm4dkM6G1qGV
3inlRox4+n3A2ANQ5T836aR9w5iBEtIyfhMmzFF5DZZHXr7F2hUHwIZq56dIHO2NVaOLhK6sgXEc
4M0bpX47rOD0mk7AQExq70risJ1RmgMbAyEvwCwSw1GJvmMfBb4FQjZ29Mw43Hk1vB5Sb0lEKH/T
ga36qcx3y3xKpktc90qwzd1c2jXtO2IKLEAozhjYF+SWA8J4c7SjUidcOoOlu6vLfRXf5IIR3Q7D
EMatIE3ozeUH+xZzwFjZDfVRCL+C9lvo3nNkW/nyaSV4BlebHhfs+LPMtsu5ChE8uhA9mURQHNWU
olRX4csvYgzoTwqH8ODpxqEmB6faVaqXYCsY78AwE7JW6awloPaDtoaAEZK8JQmpzdwOda+wAVbN
Ki9Tvaz0w/qJKwYO32PxNQ9+yswzWdlV7WiHisl+9ZAl/DZ+DHBg5ctc0MqkKIbfrf5PkZ8pExYZ
L6chYKb/zOeKqvqbEZikuuyCHK3EviNIxBkqL+1wz841dHgdecI6dvCFxOmJ15q2SEigxBXpwax/
+GISjthA0fZHHHLlgmOVj9oeaEZGpikcQ2l9iWFwsQzosoOm2QR9IElYLUemZ9TvBsuXOpsXFTOM
TGh1vECmUnF4MEr9Ik6cKtQJuGGc2Fny8do0e016KsbVQHhR3hJwHj2ArBA/SuGHvKoxeQ0VR64c
EqpDnxMkI6eN7gEGlR794zJwAImKM4EcG+hduvA7i7fik65kMz8pI2ht8vJA8G8PI5prpC7vBGZX
iica9tC4vowMO72k6clCb5iiHoxqR1vVIxo7xloa3xAKt4NtZjdyDFkBOQV152nMaBlMeZrIYWaP
r/JmElBcOsiLsl/kYqxdab7QuZlM/LLQrhiPYDG2JbVTAomIj2ChhhcXP11+ULRnQmxIcxmlo6Ec
TBnDsQtYnTLvq86L2isQL0CvPrqCTXNW7hrVp7WVljtoF2cQZfJkPaXB1ZxzBMK4K6lVqXL26Eqn
6ZXjNDG5vGsq4HtSrz0No6Xc2GM3LZ1B8NCwWIsD4NfLe71+wjeVEtqBmQJoxTq/GH1omt8IXNxD
gZN8vmPCANlDvgzGpyU/Qb3C6kCVyK6SjH8MAMbMptSfpaNwNiOM6A2PiUJO9sCA+2aP/VxFLOWo
7LTwq5kJzt3GcJ4bplP46uPFdM0bPLGgmGk0RGB7M65rW0Z8AgSuzkVJ9lJpP7Rhaf1q9O+CxO7C
6dtcB4rS9wx3AeUx1/AXxbUbZKwFTBsd8hePAGcBum+zl+K9irYylHaafEhUfK+Wo8TBkYvPBcfQ
YE/M6O/yI/brnWqZsU2MruQ/jr2VtgojRFBugwRLqP+qKN6ZBGjtLpZxaCx5reJSIiyZGRNflNmJ
TziBtqIfECwdPDPrOQRni5Mc8/DPUPIsRlWz/FCIBVo82KjcHZ3KhnPpJNNXfc22Tu4F9jChsbUS
sLvsV9L9UnpEOjXaHV/DRXkTUX4I/9rsfTYf2gdAuOn2igvMV+RHdlzrB6JZCaFUhfxRJo8Kmcfc
X3JlrfIQmEqTo5BdyKHeYzOmj1+dcJTVRyt5zEPXFAWQL/R3OCBhmqCKPZpGbLvAlFebj/gZdzem
YIrlh2g+gmNXn9PShmoFBGa1npjLkDK+MA8JGnTNjyX6Gjm5VssLVfpYjGdSHS0dHOopdjfBfM78
pg5yTQQ9KpH/JvQxyl+8nnX8m8hK4ODtzKcwOfixrrCP/k6bW46kJiM1zNT82hYJ+YeBqxU1+M9B
VPzOelXlryb609bwDTIWp+x7aj6bNSU8c3NU5VlTodvTfSxQTq11j2eks/K/EPupWq8OpvhRp39R
hTHNlJ+L9aRfWCFy509p/ipqpOBY+DllgOUM4iE8ZUJhi7xsjZVZCvkz1KurlOCUaO3eQ+yX1R99
eNYto6wmItaVhNswWrsv9P0WmLZIH8e6MV/z4D0zf4dKhO0OMErZK2t3JYLZxUOpdPgeK8eOHkZq
NNdSC8ro+YOf3A6QitM83qboERTtT4Z8NUOoyxMvDDCT8Or6HjdvY5ltZFwJKwObKO1fSeqggE1D
mnBq8UFI3KPKBESPgMJoTOFfCZ2rGvMegnU1G1t6JS0+lXBMUmAWoMOwp1PQKEZaR1pcrTvHGnZN
ZI2nCDE7DUNe0okVSt98YU6mvYkWDVuuO4Zl0H4a51SNJJQByilA4BFbexkpB4gvCXCv3T/zS4Mp
9I+NHsEKE3I0WQK0aAratazV3U54aNW2ou5FaEgXaJLXAb2AUg7Qqeh3S4OvyraL1vQqehgBdHS6
rypGcFfNrqrzKHoEbnFMRMc4ugJiMZkxGg+hZvcT/y2pY/QodbFe+wFfLQ3m4Y6oYgWF6QVAxKrS
gUWCsBIOmmogo1x1tbDbupJKh8HwSze74b1+K797JOYidkFsO1tA2Bz+1GOVDJuO9WAc8C86CF74
yow1+ASBmP8yggdbbNhStVqNaug6xUdcJh9C4RjVcyivZAiLAk304jQ5pkouzP1PTmSYHnK35i4z
rYS3x6QfCVKJ+jSw5cBuc5vSCr+xRDlMDXGDriaQCGlThWIzo4gEkxwHcGh4Tgy6oi0LHoSki1z8
iZkAqqHDVcbeI1hplfQ+q19ttUHdDu2RCalJUpiGEzHR9se8I8hyncgXygpr9PEmpOqwUOijM/Ww
JDc3jDaobJuVlxKKHvR87g/xnuAEIA8mzCmwj4APAonIYQq8ZtrhWg8llszGYcXFIV8CcYwq4DN9
9YZ0JsoBgA4VuAP3XTj99GqhC1yjuml6z0U8C+3IsAGDOzjm/wm+k3AzULfLXGA00q6U2TNe8SE7
uR+EQGO4iexwHUlR4g7rGNLCbgTCDB8/cZTvHAOJYWMyg19I7/RBtWdwHorn1FWEPXJQeqy2ApC3
4Z1IrV+K3lzsEQf3+h61LqC3OPvsIggyLgExSNoKB/+AyRAfuB4x8mGuTivpp3EgZYKwTniwjB5Z
AhRAVuTOpbssjqIcVH1fyjuecUxFa+Uaqw/gLNyqqX2zxpOgnnaclMzUwuAeS8eg/CUu3ASxjQAu
vAmPMlqN5QDEsHglgzCcWk0P6KCHuKPB3azHLyl5lvKHpHsDw49cetaKHw5OK+zZyJi+XWfshfXN
lGwbwWN8qxiHpPnsqmfa3FXVXV0YT6jZ0afH6BgnX2zvcb2TKidABJvsFeRjSM2lxG2qp6VukZSn
lpOrwEJuAa/t1wCz24mfcD7nKz7NLdsEezfb82zXsmf0fqv4DHuGZI/Bs0CKjgbhi8jgTQ8GjkQ9
2UuB1zZOF7rptK0sjBl9WFBN6NJ2tAnAk80TWrGYKJNIGG0cpbpWjSfGfoAxeuawD3BYD60/9+De
75m6mh8ynTKofTsmGzw7TnHgNhUHdN/ZcjGk3wraqaV/q1juVFeQMkAXqbeB++E1YLyQkAzanSad
gbAXBbuqc7HHGmof4oPcO+Z0s0bXkE9Ze0blbwa4hGL8h4ssWa6+nPvxt9IjL96o1/TVoHGyXCaQ
o4w80LxiLsJOhQqcIqIwPMRYK4OMlROAZtnEVuNQgTcyhnoWfguSDYFYV9wOcbvyNnNglE/jPw8B
I0Gp5o/MsdDb/xtSh+IKxps4byN120MO72EhbPmYYbshTNcs4Dz4Vk+V7JiizaxX4JqUB8wTMK3J
BXqbMzwLvkaqbxqQiHClXddk/M2oaYIFvNo2esl47Yd/neAjmYylr7rwCvL9cKIdCAPpKYSxcVqd
X/xc2GLHq4W/dX8ZcObXLlH8Kk3vkkI56kDKg0bCwS7ioA7xtdiEiJmSLUZNUP9i1dE/oUWz4bLt
rLIBBKAx5ItV+cMGNwt2TIRfhKKiv1b/GAyWp/yVOSN0KIbtsuQSLsWshrEQ2AFz7LyALrMB5m1R
W3N+4+P9iWsxA8GeETWXLzfwXsBl4xA8q9W33MKN5Kh9lPOhXbCcYcLr8zaD3mH3gRgOW5qEeszH
B3wthn1UnPVhaxGjDO2FvgddCni3as8IE8xV4M56Zh8SCFmVtx3LV7BRaSJbYJg/GtuqPI8pNPuN
Fm7FU4YVDgZhCZ6X24DRB4bMWCmg4hCoZChqt6wlGuP/OzLQFpu5qyZeWVwM3GrYhLDGCeypsXmc
lcLZgoF0UImg+WPaktrTBA1jo+jM2F6yacOjpA12WHqcewpqHJYy/u1Hbm5Ow80x9cd7wdOhgf/9
DxsHKO5iuYXZXs7b4InePZbWE6wtTuJnnPuTcE0D3AWwJJ/FXZ1gc+dHxYeyXIL+a2FblXf8QEAA
tHwK9WtRHOSTpbBO9GvbXVIFbobxqst+VzxLqg+z3k+6twgOBaYSPafp1GD5qe1UmZb6PGGDbA3X
LPRixVNFiJ5X8KVZxX/zmBQfpnnHsWqIn3J5yfm96ZsYHsvuW5rewGlC5VFZLielQAZE+5NZPnpi
pdkuAOmWy5oNUx93SpUbyr3D4k5m0ImL4gFnPb3aowuUSDYma9N6xhYnLb2R2WFtZWOcpItnBkWl
+qGE3+F4i5MjVk6AREJyS9pjQ+JQSN/rTPNeQsAD4t2zxHWHFsMgqEN5gIRH5KeqVys7EPNMsjVj
AhHnwgW3XJdaqDCJQifZ+EgiPdklwbmY7xhXmuVpXry5PCmITfU9fEVcUZPW44Pm4Xtb2KOxhyfE
Dw2mr3XvLJIOkgQOEqsJv20wyWlQqAK9v/SEuOnPVt9O4r6Fg0zobWDzeMKay4zbEH6TdjsSzKke
OKdC4V42/z5L8bPpd0n+WU9forGPwPkFDsotbTD1CUas9JUj9GOghfQEFRVyZCPbAt0kSZWrGET9
g3YHb5SZh164eFOzTgDGgfrbL+zhoM8yN4F7x34J3YTFxR8VmQeCw8bBJgOfYjh+I6xAbuQqG78B
MtJd/cL3gcI8fZewtTZogCEOMGvVfxnWm2taCkiI+QubgzECZOd7dsai+UP+kHFvkT2svare6ZAu
9Pjq+gF67+h1avZAKkUJe9fNSox5NhP+SEAy5HtS+9FGgg1z5gormEMACGRwaOAVjhSsjA8mxoQi
kiG4ZXJC1hlEdPyDwSsN24DStmyZZaHKGWWn5QvmIC3shPXS4QeDyQI5RnaTYcv2IlO2ogfD5m0l
fLPRdQ/GARHJRHZnOcYbfV2ILct/UlL4ttEPrch057shjKf7kVOV7qnYEg9KJZ9WmxkVKsJAmPtM
xlIcczZZ43LD+Jpocqb8NcDIr9biMwZYCf8Ov6AteoX0F4kozPABs9+SUTakbrSd61jHNCDjS3So
44v6sHLuyQobQNSHZsgNZiy1zRa4yi8iAdC9zfuCzMxfmaZwIGJoV7cO3NbK75B6WS5x7NAxeTQY
P/CBWDg8V2W26hmSjt6YATHeK56ebGHa0m2ktxAzFutFFF2iHEZIFHQa0lqj8MBDW+QYRjCTzA57
HSQN4o/zwqZIpwjmsVtCrGU22HuUstvqL6zvg4yWry9tI99UH9qBQhrglDcNXzvc8wTx9MKAQrXL
Oxsu/O/uTnuEwQJB3Qxk/7vOWuRaaE4QbiGmRtmTc0Ks0cL4zcAkhedO8hKPPc5wnF8QiqCJQ7Ci
ToihNpkrt5RGCb8ByMoQovh+UEferIRXn+5AuZL7w7nUHTHbianPvwoZxTseal7S4U9rryT//z5m
W5Nd7KTyFd8bEx8MaIfBaRXgdrt0gW2O//1qQ4lpC2tuiWzUUrjwhTbUeKq1goFua6u528kH/ru+
K93jOIJKuvLfU0dWgQF9oXX1DKYyPihbRITxKslCPMdCh6xnyFsOx3WLiNfzmRjp9eHgtWHKCoBq
nrz4IcEaqr1Wy3wnhC/aGDjlDeZ3G8hVPCNY9uAax5gBhdMSE6y+cvfbVxoBPikQG/U9i58lCbua
9v0fQD/bojyS97FvC1f8g08JZb27wGMU3uiLNFxxaLt4GgbIW9ybaQEFho2CF74f17/cRf5xbbLW
qEmSZjDYqRofj50qOcA0q2AqsoNx2JjYkG9jDS6twxuFKQPvktfFyIe2jHbITOBLUjK6lLUzEjaT
nAQ3ES+V6Q+Yx4z7sPxnGH5aXrTOrRtHT3Zdj8EeukcAv//sfVCIDSv/HmUPJHRKdUgoCKsRLoiL
n6c7JPSUrc0EW2oTPFEXAtLzqWE9YZog5m7ElTzAqwRREnAGODPJotflTJBwI8aY1tyqDKTDfQbM
zuiRhxMLisjmQJ145KY9I8+S1ARxq4hbxEPitIF4BYcEtT1AcfA33OlTlG+0uw1ddrlFqI0PP2lM
WOab68a7YGxOZHi/OhVRy3PgrjxpLCZA7bkRVEqhy0PHDq+tUABn0PBOdwv+gFJErdbMX3hVaM2Z
vDYfiHjqXzQFgD9w9XlYoAPijDHJtLo2zLw482BV8UnYJsfPNUSZ8Mfa7ioPW0EcK9gJsccI+N3M
e/sdBiOzCJ65Rb8CfMA2CE8Jifw4wk3ZadqZr+celRvPwCZE24NnL72MBaFlN1dHxWB0vYKDsIY1
cbOaRNYulwIGZJI4RuMGpq1hzvqf4gqUDpgZIyNgC5wyqgvbV1u6SoxxIjNLjJ7XvZm3jEdTruwl
1cOnKF92OPc0d4BPJi2M+kxW7mJTh7QL/PENmwh/Ghw/MF2C/FLYdMVYd2jDrsJMgRAzNi7F5bkB
nSGA4zIc+Ck0mixQ1oX4lfxjtaJeZdFxQdU/OPXBX/YPwgwXsdbhZdnwPsEPcQogGXMsNgqO4KKN
JwRUgwUYP3FxUzUCrCA2HSr4zG6x7kcqC2P4ov6xrXHvQRxZYWwHTCNQA3NPArYFiNgbKmer3faZ
m40OqhWiVrPAEbBnz2wLYkvucYmgo9WlS/9H4TBnO6AsoAFa/EXfEb7UDM6gH5XSzzM3FW0wfmhw
3cR2noT3NmnoP5aN2X0K0ytt+COxrnrwWhL82H4K8NGT9GEKv5NKFuxPCMqTDx+VdkyyY61dOgg0
AkbAV0VF/r68h+UBPheG+gnBiMk+EW8tYKW8H4Y/K3kM2jHlRJ93q8XUeCR4AD91DWJGian36mfj
dZizkzABWmdCQvRhV0STU8ceAAOVxJxCpdhCUAClhrOEnmrw69sql+Z8JAAO8gesJ0QX5YZCoccj
D2kZXgf9Oavhtm8RwSUVhLyX1eMHHuV3ikw1wczVbjk0kYOSj6btxP9cHtAUU9wgVUODZmHxN9hY
PxhYUw5evdo7UqFgpvySYXc3sglzunBw0vYxu30RcNPruaIbHSDG2Ey0emjzjE3/YcEAu5H/3IY7
AhJIhFZopb4bD3eD5Waw9C594LGMkDZH3wtyN6bnd7jfN+wCKHVm+kO43GjavwnoRvH9PjHfXIFZ
xGUr7YXFxuhYgYgmuJV+NWl2x4OFzBVSIdxGira4dMTYLTE8tMh99KwM32YY4jDXYH+90InU1otS
AQy+CK/SJwSK+v9mGBwdWA2u6ru9onjhuvwhI21lpAcIQcsdZijgVSIL4L8PpRLQMNiUcJKEcg+E
widHlh9HBFjyDmDR0eAbjvAa/ZUEHWKAN+MsaDPrJSeMDYKSiroOYfMJxyYmqMtGg1RI5On0Txk2
CGv0X0mGhLGKhuYnis2ksVHFcv8ZRdM48X8GYQMHS6Bd5GalNsVZ+ZuH9KwQCN2SFpBRLYpxj3wO
mOCqgZWPNwZ/IHP/Y+m+lhNJsjAAPxEReHMrqCq8EEII+oaQxXvP0++Xmo3tnelpqRFUZWWe87vj
nU+v2OY4Mx1fM1KJo1m+sSv+852bO61z13B7OsTdAfxTN1KA8sO2u74nl0lN8lq4LDdy5ZhN0YJe
XqNVqXnaNi4nCfANipmpTS8TJuUZPL1vz0z2kqgvgsNH+fEPxK1q6TDOU+uZ84HusbMGmbiBzebI
HWu2d5+SN0fhQPaO2cCO+uhhUsC7rcHz4yEhinQMBTH5c4A7f5SHdup7sbpsUgSxgiqildwpKZap
KlYgt084GD0p8kPcX3ZRsxRcNdQwoXqmkCD6JiehUUnx9HyYGwYXya4wBelx7snIOM0hoQwN9Znq
U2B4iW7HERS8MUlImDu+39lTli2PZYUpd3aJc6euJw597b24eOXFsPgY5eg57u1J/t0PJDdSrgcF
jyFTx9pGP39IvBcp/37OYwsoqtuKSpvG+vaSLbeXhoS2Jb6t1i/TXZ8PP1MtF6vpmXk5Sbncnrit
Z5VWfCp0Mjjpe1vueGoxuJFm0N8aG7AnvZAvWOcMXiJed7XMrobs8/AVcg2P4+7YSl/q2cvL7IqN
EZT+fE8JOP7cUYYDm4Txi06sMFTXN3TpImcvURG5902ntpHWWk5Oh3hCq3WsHQmzNB9maC3rk3Ii
s3IdeYr3HHPyZ/Od83woxnx66azK8a6iBK0TGmEYnBssyda70KndNeaGLoqCv/5OcdrZ+ORAvTeN
6ziu6OXqMzosE0u+VUfBfAx1RFlY9cXqumx6U+weZaf19KVjAeiwdDDGNOoctC+n9/WbZ9DaZMyz
GevfK625DMxtJJ3MEWqY0o5+9gSTbmHnCoWfQ/krk2/nzs0iW122R6moKPJMZnaNPfXDsUZinhKT
D+X7Uv4rKFhpgmmdQAKbCpzkTamGPHMH9J4VqhpsB//4ATEtPI60PDoIj4EdXjCeg8hMps+sK1AM
n00VQIItHCQYJK3jXc3zRnnt0ABzm1+IZjz+6CFlfUCUEPT2DxeUOZgNUeQLOGgR/9cYnwIRzeEb
cudwrKKFno2mh81IVR0UP7Q7sgZDOwO8ENjvOn0ZNKoX1N/fgimY4YU98xEqm8jr+KXp9t68mIEc
I4U2ez7Fg8vDF6qefniMQzwkhVzIeuQFv3zLQ0Sxqeq22hAiWi5vXYKvn+I5QTDGU5U2Pr+oe7yX
1deFM11NUxzm2vJCNGQu+wPvwrfnQDhI0UUShlVzAxr6Gxo3u04lGzldJ+ZilwP37tpU3qfz5tQJ
yeX8SAySsuIIGPaVCAFJ0XjUWnGFQo4kfWYTWKIj2Ov5q1ta1ak9t67j96xfxRAtw6pLs/Hzjmky
xCPhVLyCaoecXx+mJfzLLzja4zV6giCITYzfytDeK1oTJlDKj0O5rhvRzTx4+gRqL2s0C6EP1bv8
aenXWe7xiJNA67JX+nFbmWI9f/o0ltJedvubtLs0wk6AAGR3WQ2q/AyJY40T3gPwF8LjaJ7/+Idk
g52YyVlcdqAixLjgvQTdvH0O6JB68j2P0tPN2+E696Dq8wcc7SqFAzAkE4qFU/28jTd2D3G9IVrE
6zgkb6DEd9vltsPSqy707jxuj10kcYwOhOl9MgCNEN48JnJO2aIJfIK/1/J3CXPt1ReYoigD4hV4
U2hn0V8q1XyIjvE8FdpOBsbc8pAvWvVoRQE5AAUB2VEGIL3KAUWxOh2Ohc/tS+FTf75tUhV/L+uW
oaPk0luM8rIjwm0FOgz2zZyxsJ5/1cg40xba13IFX0+vy5ajaN/XJJSb4IHrh9JZ9097ai8Jeixx
DDKQMM6zhgXC25cuhCZJvcZIcf1QdYcP87dKpK7nCd9V5urcdHzKKde5/8M3pO+wi6atGbpCa1om
7FUPFhrzXLwpCJSvZjiTnHbHjrgt5CGcEnBxGC+UB3IoXNt8r7Cps7RMZ2FliiO/L7kFW7drzwq3
1Yem49JaZLvGuxzX9XU6Cp11o3j4OYrXyRWHpf1zBTZ8yIHa9v3CapBfdfO5Vv7BP9o5FEiuauS2
0gPdA5fjHGI82JX9ZZoxLqvsC2a2MqVsr1Gfwgd4TrWZ63W0NIBTU/qWf8m/XIdB5U0xJGX+FrI+
xM07z+0p9qP0j61QvGnNaU7SSRMqeJzSXUjz5Cmgg4qF/F+Pol99xDYNj0Fl9Dh5FwGuUhXxXWTm
Y+p3rJ/HZ24F52on5Vbew3OsrYpRYW46R7Kjajph7QChWpaknO9JkHXke0zchdm6Qwu7O5On0llz
QEWATNmxRnhk5s97x8m2fiZHy8T0sgcSWHVGKSKoPfh+szlkqxv0nAkBD6dtTS2o9lJlmixgM+b3
X+Sim3Z61qqsTS8Jdvw/fgjsHzqlLQThUPMnZR6uS5XOXPvlk6gUdnEFsl3N3qplefuG0zL5bxuP
bKQU1Dhs0KigXqzILAEp8ya5iIuzD+bngdcpKKvZt9noZE5SSKSrmIA8rx96l8F9eGkfBtb48DhM
/y56GkHA3MTQ6GC25rwUI1WJrz+FdqFdapHacnu9Fur75qV3+17X/wLQpK+kOyspyqdehlP83pmN
PHiTgrc+eYQQjdKWdu0cTPgo0fPvbfTQ2K+qwh6sDwNem1lJNn8DMHHNwIEdyW9/Wgy0szeDc77/
6iJ1rpmR2AU5yPdfuAzAY/LPy4KELEPhNEAiEIJFuP09fe1CNHzI4hEDZKGCpvwEv8RIZkYhS/KV
TozznmQS1esLRYP2nnIjCh59MFP7InBPCP6iQCkn1XU47W8/QrAyOu/70vZuCqO9wfGl59SzQeMm
r7Kfb9pcHF5BhM/vvH/s2i+ufVh1SKW5fAMR06zyh8H14zawbo//7t3tS9qg+8r79kVlfOldGr6z
HNz0AT0TpbT53vUcpKQYzzZMV31w7ReHKzn1bhO4C3jx9XCFhmkCNJnDk2SSBEv+hyqkFK/r5666
4jCewSpIe0DC/fzbtrkYnwYY/b+kJgqpvrv2se5T9HYr8aQ5r9/ahfjSjies91CDoUqkyS4R5Wq7
OCcn9/GuDlnUZNnWBeJ1Su/HBAvSOnfSb7vn/+IKBT2o5lKwZWl6gmEqrdkICVJX3XCXeGJDdm76
bRkVWuc3CJ5fhc+zHvj52Fm97sTm5UTWCqf9x06tvii8F94Pz5dnrHt072787HJD4bh+0/QKqNm+
OJ0FDrzJQYH72GDyP+GbD73N97y+7mMWXVPBVeG6yAvr2mpMm5yoejZjX7kNUqP7h5oN6LUvhmyB
SVPKqNAjEaS/BJB0EORv1s2zxYOLNxxm9VT6gtVavFgVS+ky8l+l11b5H4Ep6Dn3PPmX+cqMbvG9
igFk9HvJPONjxCHdMsGBL9/EEFl8bkGKVP/cOrcQcLdryJXy56trIAv9fqmwpSYfTz7Sxw9/s/hG
p7H5ynz711YGLnzgL+pp9/X3FXkpXnj39RA3wU+l8KBf/QdO80jsvnKvm0rIcOKiWv6mWtm3XFvx
1luNZ+PDd3EIOwtOcM8erdY3mO8cGKxJCPsCoAekU9pLNgQ9Wj4u6naYLVfTv/sPcQmEY7A63xNQ
XBE+0GDX9xSBf3wz+sa1DK+j6RMFxDWRBUL5gafvx0BNl/p0OFAZWeanV8uERh/+/sWHNNj0Cu1T
79I795ctgLFlsH+Bvr+m3i+vl2fpe7528l8eqE7xZ9qySAJIzNhjezt3y81HYyeYItPeGFx+awiZ
65/7NEsHGVS7kB+5+/aWeLu+3f5zNmH29m8iybAXrMb5W+38Ygv1w3rHvrd94mH0YM9GfH6dyjul
ze0vKsSF/rmF6kVw5jCtYFTBhRq/rCfnlPV7Djz9qyJZ9zB4NA7f96434X/Xf/Cubmm06cHmygGL
m43Lv+u+K0dblv/Y9bzaH0PRFUfvLn2oWTZjiU3ABA9baEnJOef5VZJeQNKUFZkThcekNbua1rU1
1GWR7SzmqnYj43h6CmU+gn2hn88zqVTW0Ty/lIcK8Xa6FZapUK8Y0IpdpLgsGZK5m1TDX0ll160d
aWXhRkOj+q6EFLLysTE7TJ4fuOfFltK+NH0+mgNxyh6iy7b08jinm4VHpjvZl5sn/dwuZ15YRY7V
2+byOrFg0rAem/chmvxwt1vsE7nwOnNMFkCWUpuaUADe4J6Wi16dsqsBnkis1jioKlkFiRXfOm1P
6VXqgaNlzmy9jI+EY8UaQdlq0lzeoyDNoJfiQVlHTqCQ6M5WdajjkKTzX4tqXKG6CpLYLD6JQqKF
pAgVd6+ldNxazuLz7nW96ZJJHQ669DYzYfnYxh9fiZQzCXMJ+ZU+L6iupvHhRCGTpG4tK57ERQvg
hM8/uM8Vw1XHl21j+5sjJK56IGftw9dupHKa9wvmG4bz3VmvIdCETQhxSNRC2yEFRPBQUjILcB+p
UXbbBhzkj/TU/t1/ZiPrSr6AA/jbsruHuQbqD0WMv4jR42jRF1mHDp+Djk9AwjUSe/RfCyc+7Phy
8DBxgrE/AJdDSs1wpjCmjX8PO6t+krnMXB+KxbJoHysvZIGVaKy98P6tZJ9639v4xZlLizuTeYfW
sVAOXSEc59zfi1afy/7UCUgB1HIgDguzcZFJ1uBJlM7UjGd0YKyCt08qOz0sBjVDQ7+E/yBKxVGV
Y2AhpC9zqPbP5jZs4gmfobstPkrbLQKCoEIEgVE1BC9wa5Mo1FG+U8YXiHpSN9Usc6+RFktk8FpX
jAsLqoJF1mO2CjXcF+tlv0FbfhogBwCc5LDE0f3UuSICKk8Z27ehUL/FWWtSbByQjp+YYihh6lAt
X+q3XVPZf8Cw6s7EFpnKsq0Oih4xMakhZXZuEim85y+Dd4aCdWV3kSZML79/W2m6DR4dY6yKv8qQ
PYMLpLFaPsAOq/P+5hsKNiW1uSlHhDkppfkGQKP1U+vUAndB6U755xWX5bY+gxAbULWtrtWyS2lW
zcIEMhTqRnDamWhOztgFiBBBqODqbgWkUuUKFgVGKW2heulps0wh5IdNTfWOA/K3I3exc4Texr0X
2OR+AdUuZsrDr4w62dT3i67QsD2NzbG7X0QLjgmujnUjfzWdoQly87PcbVfnNjHvNfIe/vtVdAiG
iTQqNhtRc/nz59xHM5njCy3WwRbke8Gsr0+YfJ3qqb62fARmqb/NWlF5j0/gP5eX7NDGObjoX6WM
z+wSMXV2pbOWH6n8s13oy18n9fM47RSFuJPwAqPBh0aIKpqwX0/eIxms38yuRg1V3UO4JpQTSAV8
1zh4yMgDcUj6Qg2oCkTBj7hOTxvw2LMJLnrcbGROBQT/UkgKhY4UwBNMCrf0d1uWsLxtTZiUX9Nr
Y35PcmTG21i/bjqrBXxctPQs+urpP09ipXXpbQZqZNQpUu1gGEXRgqrxOAn42R2jwzFSbz+c/rMq
jsf6QcE4um7fkBmrxyZgB1iMwvEhK+zfX/apYlJ6aSqc2NSv6snJ0EOrU4HWLL6DtsDlgvyH6grU
RswbghkVCHpDZ5Jkec87ZNE1MjmNC2f9j0nL+veOS5/X7my8Iq36RgOlh1AWdYKYe2KuG8SFCGcA
i/HWdDO6uHQZO1QFeUk9A7WI6PCbY7HKiYllzC5al110vxC+ddcsPflu8VJ3I0xoK2dbacuzmBwo
NDiira9JzRKTN/aHfQQAAwkhpbkUBB2IAMINkMRhx7ZYmyIFJkH34D7YbSwBJAUcw7JYGP1pQX2S
iRzqsMFesbcWqJuv7hpsGSZooy731XOJ9EXQZVDaDD2tD3L6sY95kDdHUfxXW/L42GAd7ZCvxdjJ
UfwAKSVX/YBLWmmdvnUBu0Hpa/2hKUPSjeTjyZ7KPA9JHXQ7y4/ciAoGqKFDhkuALYuPkKeCeQ+Y
2hB9B2dw5zID002u/9Qr5xfmlmBxObueIfJOI16+RrAwHDoww+N7DaapEG1oR/KxhUZD8+1I559K
azG+Ctm9stQJazGyIGguMdG/Piyx3a6tw9r/XtXC5BWv6V0IK53Lg8XZEL/fq1JvBa/5RZZ3G+W+
qB2ktMiO0dHBEmboXCsO7GdB6GwUrj2KaDLp0oi8rGyGaQQgVJf7Zc7ESKmutESMHWkpyB4Cg7L5
zn6ABX3q/HDXuzWmzVO9JMw29WFD5zEsZpyA/akZFQvpG8bORYdN67Rp3fHwAD9xMtdapUT+h4Ks
LqgIXuehho0m6vRq6qcsfAnTm0ZNh13HVjPDIeB10ETOMTqhclzM12y/Hlqhjqd3u4jts1Imj2o4
jIwr9HV7vl92+/W5RgBkfEs2kCY2CfdBS39/c3QWf8LhHFQLADGnrBM0PHtjqNSUnThII8It9EiG
ozxdc+5DQN1Xp3/o8X8QEZrw9M/EzMOQhpqRj3L/CISKdD/NED2GOlPAxizk+0C3Fj6i0DdTiYce
RyQ7jTPwjTzNww/Dhm9CNv0mEOeW+bDyRe4u8SPMUsqFwENBOPdjDM/1svpScNX2g65FMNG+JA7M
cBx3XpO9/Th+rL4eDeYbcHUHgO8Eo486gKqVppiFlO2WmEUwarT8Mw+njMCLTu8u8GnTQI/MbAKL
qqnpOLk0j+6duI/ntHqmczSvLdc1o9z9OZaiKdomU/XMKziQnFl+iE2jdK+dM/HuU1GgnEhfGqgB
dciJjT2AamtK6EyYXO4snwlUg5T6rt6h9MSemP5ewCBo0VbVk3GwN3YDtWrtDiY7VJlQUJHEhuw/
gbhM3WulfDLZvlXEgqLfRNlTxAYpAIzfTlktT6VvVDcukbTaQnxLRVsSRSJ6eZW/+YGVdndEyqGF
vTpSzcDjYe4Wzw2nHHObtbgQJMcJwocW4k9dt/214ZCxlu4oKRdYHyWMfn7tnEwXL4VI9H2RvI60
vudPEFgIcK7IkzHoiqOWuoGm60+lFkiT7bK1lCITZgIs928pCQ1/ee1ahycSt7cLioQdpQbjPS5Y
EMheI+o5e+n1GlhkZpj8PDkWYNfV3C45c0hfR7drWwUVyOB7zcW1DyNPUagid/HaNt4lkIvapBIc
29zv21t0NZyHJCfT2VQaBAGrdbzM0T2HfB/UAWpl6ckkwxSVlTbGM1lNa6vx6Vjbb+hZkq3+PNVc
rP7RRxJbXs7ckQmGJ2Btx7hsNI6YDRFT24TIq8Lmc6rLUAPSUWjAR7P7lt+cUi8HO/8m3l9qW2kD
YIkZuWNCFffAAmL9yoOJUVOFGpfqDsy3iCuTxPOzFIwzffGM5EbATCcA/lLK1F2a56zJGT91YOV4
0utM8ZdL7BQLpE0KsK1vrol3Sp2TW7qHWrAj0szZCi/iFKa03syxhKaRj+JIOa7e5/suYJme/i4u
Cl4XvKiyJPoz4zlmifgcWRT4Rmrl0/FllmNoeJlkX+5MweZ2LxozWlNCmu6cQiX7ciZb2nfIgdQY
Es9MTlsRzYmpKxM0iiJ8ujU2r3kyMM+EWfGrWQi8JTZgOIV+3vk+HbO5hsdy9XnY1GfSKKfmSMZh
+S1Yh2NBCmn09baRZzuduANigmOi0bBql7U8kiZtKeB6a7T+cjZIfaj14AdKGTwN9ZdhNc6vjbEQ
TIXZuJKrnxfd2a55FQHE0ZBrFFjmNx/XRQtpnZ7W6QfVXZdT10FenCckLerDYqoRBJ+O9kltv+iR
NYrytRMVt+37/u1sKgkxzlV2bi8j1mYX71JVPAtga/lyqzvJx2atpMdZJdJf5Xn6VJ7O/6lT/Fpf
6wiD7bKLhlYcPwzfOiQLOSR6ME+QTcLsGNFCYQyXkOJsFUR3ZTt78fzqo2hiDIzGUmIayJBx/8Uf
Eh9FEpAbyLWki5fZ+i+EcIEpngiJcGHpDsBM1YX+mYXcgcCE7zSVuP0LYVqUvhBV1uUPEy+gexD7
VE5qn8ki+q/qwaQctHc+OQufBFOUh+w56WOK13TN770ja9RPgT9fl8kVDalKU+amQrmATqpAKKRZ
nhiWazdPR0GgJZSkqSnw023w9i0tkBWvWQCvI2xh69zeIiiOVLGloDgKFFUr3zNXxkpS5D/o3HIu
aVUPV9kl7OL+OUk1tpbapq4s89VSdBUjKC9T0G6Bs/UpbW/O1DLg8SkBIxWDCVQR9VaeaMDmq5aq
MGc4HoLKJY1a1Dt82251F1Z26UArBRIIP/J6UvNby/mxspHBUfdYdjQOH91CR4KSW0FagoYymeqL
XCb/+nhJvU3bmZfMS6mzBuu+Gub+luscxzkoWH3TCn91Pbo/5zq5l0vz/pVCjj/Ne2lzCnjc+pHf
7Bun4e13Ncw+czWKiftN/TuwIbOnCTPoHsnwXjOHp8XHdHDxY3PVw29WIKmp0KY4eTfhx95HWcD0
MP91H/lL63a7/Dr7yD7fn7Ovs51IupNjX3MaGpzPgMK+G42n+IA5kKqd6Ma2XbrrEFcP9gz6zjaU
fjnMjM73J4EiLyLvLxmZEAHCCWnMg/lnToHk2f85vm/fC4Pp+0N7LbVFePQg9R3CJT5BO/v6vlX6
BlWKXumtOqvO9Hn6vOos3nK90uDWy3zPPw/XEC1/Edz2yeg9fYecTj+z/8wa3Uvcv/u5T4FE+GVT
xZyzW40m/wqKp1K18MomePWG/mpO71QjD9N9yQdY/gMWiVggpyx8qV1pHoMCpjb5q1XXQBkvlX65
xLPeFsB/pVOUXKQeX3yXm3qXQ0Phq4wKEw/E9VN8kuSta8Bhm6c6CA+QIjXKiVt/Iv7yJ8p/SN7c
P8q/x275NxsQPJ2T0uzPOxnAEU3ADaY4GYrVfgUSrijUbeXzms1O7MkMs+On4rr/irP8B8mfZCp6
MS9C4IfcVAkaLP43q0fKYnZY3FO4QmuDnhXBoX/QPKx/b2Fkgouhr4BXZ5QhFaRMYUUxjBqhPzbK
8HKfvU4KRzFyT8fckdSuUJ9tts+L4uS9NJfUkk8RVxUGuSs58H7bvh0PzdtuXftZnOOMObLTbG2y
KZDYzF8L+evIyO56/nbVk/KIl/jHxYNVkKFn0qFCepPcVqnxejcBchxf5ktHrl2SDe5gImq6dHnZ
7GT6yrGbrSuD/P3ffvl+WwQGcQ1UX5g4gNV3vNx5v7OTwqiUw1qsy91bWjpHtsxPHpUL6foyV0hy
acx3P+yEarxqpa97eq8E4IRVI2+RRamuGmj9U+kvk3yv1DXDke2ydmqVA/Fd/q5ECjj70PwnFU10
f6lqqa9inFfJiiKVq/8pj4AnqaD4l8ZSQ773wpdS/VRXwjw4v2fDtTmaWFELXwBmYO22//8vwfFB
4YF16Fe6lM4/TsiCeIGQn0M/87L8QVP+YLeV/R3Ehx/QNRqpNnt2vJTFN3aMo23l3n3JSeMjoYs/
7cnr5t6cxhNCBbtRnb6sfwyRvfmtMH6ymKdUtRKVurS+ysMqFnNSK3vbXiLgbe+l90Wt8Blee+bg
+uci9X2CbUc4Prfk+zURDdp8DASG1wSwVzOf08hQqYhB53sZUWvWFn+fX/7PMyrq+W/yymHMvBuy
xIvNbFjBRhJUQ1p1+dezUAlBI9E1YZwKD0j6ozjcjYtD/DiJiBioj8VY2uu6Wv7FVH2j340jXNZO
Ej0rnywQ1AfeZ7E6o2YO846IsOAzjkFt/H0buyxzbCyRop3eXQ8jeGEODuOI7cKF6TCQmMDp4xlw
04GdLYIbApBnIkl1i0vQezkYM0900124Qoe05ip8WzZrvL9G+zAhgU5qHpGt1B61S232fegdX7TY
5eGjJqmwp0vff6w/Mgg2m+/2Q9t0ani8Tz3Z2B+q1XJSefpjuR/tU+PUMxGgtsK9pYPd/9Y+9/1c
8ZoHswZhBF2hl5+Ftnae9mOqVPaG102T3dqXRrgpBoJV89G1e3sVsliHRL6F6/I5CS3P9kehuXj1
4ebyyQLY52JoWZadiXO3bqER6VrP5bERUFW60mT5Zslfxw64iyB/Fma98UniQD20O9X7GDBKUuoh
MBjUktkH4NMy8soEZmHowpXoPYzWmBpItHomliFfTMzhtO6rpfd5kwRRPMzP8Q0fSC9o9ZQsPm/d
idsKqj3TN2evlnP66acPqBEVYnxotugLhb4atLMgP/zRr2Q9oHq/6c/stZB9U3BoLlQ/nn9Aourn
vEiI37RoPjLEcPU5vTRy/fI35aviI/tdbt+/D9OnybevT//GT22e980T7klmjydWMwWwLm9jAzRf
doVk5mn3KPJapoCHyrpZTVfA6U676EKg2Z5F96sDmueP1NO9S+jdur85ZC+i2qctRmBDKcRaCGJ3
NngOJLSOt3z/no5TOzv0jBTpKp4OvXJTIHzj0Hi0r4knE7APJuusmwLOPNnrAHQdfzwE8IDiz6aW
Q9yvavsXgjHWGbWr2+2BsbmQCYU9xJPg4f5a2mpCXVcw62dZv3dLpltWnmcDBDA7ZYVJPNhYz7+P
keMDaANBCGN5PtIfl8EBgXrorXq7hhP1MuAq6J3agiwovT+ARnPxzX/cIGTHGfyA1oQNYDJUwRfa
/7GOqMXdwD94dAj5U/mIpYIN7Czz6R7rOGTt0krRgmePsN9E3ycNLvuBzdVSmXW86snQ0BdgLVno
Nt8pRJ0AwXjZLXzdap70FjZOuezr6DXywVr5l5eQbYbEAeVo5LVbNo/swa29R73QOj3PepVnysto
KkffnGYiAWFcxeZtVHouv6Srcon98HX3EoDX9QcTMuXEziQuOV0JIXd2WP4gXDVqOWWnm/VwisMQ
gB/azODlQJ7mf7N2Pjln7VWPvMl+ge6UmdfkLqwvvj3E7d232Y2vd088JkmDYKJYkJht+WQzA5Jr
W1Hqk/h9WRGzuO/Y5aF5iRbj3CnVA7HIzTc49RR1ciPwJFVht0nh/SzHrrZ4Xr+Zj7bsQEamL5od
IXaYuZ5ntRT2+A4oEMYpnF1sNcWW/cOc3o4dZPmzel0Zn7v3TpfyJlff1maKVEpR9WtYBqjpw4qp
PBVfXCWiiJfU666dIi88RqWvRzwbFBMxrb7V75rMh8/WaPP4IpcjV88YnissMDKC5m1ObHLvyBnx
cAzPUeHrwfIh9SAOkwEejcm3QtwO8q55ILcV8fGUebclW9SorfXbo3753HxqUBefQJnzmJFg7CRv
kPLynCDfo0ef+7WxaU1ich3So4ZXq5/qu89LHSpVZ8JtlHEWgp7CvGWjheuCPCOe/WrhvWLatGpY
nTf7VrdHPJ1twoKKKjETe/HYuhjOGptQNAcRxcOghXsVDPrEIe/7p91HTFG17GZqa1lvZlEYTvFc
eVWHcOhOOKEbxbfT1/XOAK2I9SlMpS08X76MmypudDTRIVYGC9yIix1al+lQekbpaTeadGBMLq0H
NDoP/wFV530Qh4hJMgjHGfR4lPJwp76OH5SKn6qmUNu7xkGmuEf8WdnksoNCLHpq0vzn9w8H1rY7
MU0NGhvdIzVwvPrOVjHIXs4XHzG4+zi09oflBLidkb9zq8WOcVWYe5yLc/7v2M/EGPbjcNfQk7MK
guRGj5i5M/aWvr1KPK0/Yrkam0YAGotJGG4x8ZTM6+wyIUzPE7q6xfkP4z7H58QCVi9AQ4/GsXpT
tKzVaV04I2g0g97AIU6dn+smXc17oQXqttB5G1/0x5V+8btgPVx79zGS6vL0pTasYr6dh6F6UzAF
p+X2aZJco0ucT27PkiO769bma9Yw0OAZaUcFRx0M0yFkfaJhysezdvEtN6i0H993KoD+9WUmOFuk
xNOIGukakTbTioyQnWQoQiMHu8Fo17CtplGudqJw1wrHaHKvHtqZEeQlG7oZ3ilhPKyogpdrk07h
qfKKOY+WwzCJLtsMC24nMpH8kwRZbH0QrKwa025hNEmKv+cPF/7SJjZb6CRobu23p6Yi+gQRn0UF
cS1DgKgkG09WtsnixgeGIKD8qS4/bjUDjhvp5mWarD/8bc0gduPU9teEwNvWRSD0p0FoU/o6gOFi
TY/GQ4e074Ztz9FwrPHz1c7DxffZ8lEpfSwGHSxWuu6MY6FLR2nj41bL9iSBH1+H5vRWeEnNQCvV
TudESssMvMC1q2WrbYmc/ibpebB0pad2aF98XI3NrLb+Zfo8jCrPlXmbtp46kVIpuoXxbJfadCio
pPzPQI18fL0z9FUvYN1KbYPkjS7g1jojHp+VtJjSYBJtowkDxZN5O5sqjfiVpPUpJEwMJrO4VLtK
hatVxuf3+euBW6wzrx0pwXuUWW+LnwBBPek1STWTyoA9ApX4niIXXLR20v3Exj0RJKigVHtKdeNS
ARhxGnkhOjIqVokX8XAuISh+wChqFRg7bw59WnrCK6/hNUo3kSbzFBQtDKm+I9lrPNlJ7lCne9jv
QqOcmphw19x8TS418SiNIP7RB1o4/NXD1WDV0Aunf+9uSOp18rJpF5NsstA4fq2HvLHR41ms/DG5
K0Bt3Lam6bDyKtb+8Te8WRmQiaVrfD1CzFrkHNNpGgpwjMqJAH7YhKxJWSDqnfBI22MKI4SDsvei
n85Gy/5uQE6Zr158tniHJLNXkElTmnLnGRP7wQU/8Ieel/MQqeb7juHM189XL21wUDFGPCgPVnDd
qtz7cmNmeXe9DyvdOTFhYw34JQG1pbS7x5t8BBywTaKqJskNn8SBQVE9Sn3Z2vyo+xCayieyqpvl
TQMEcIn9sbSASTIbWJoquKH9izrQPUM5oMJ8gEH5WGjKU5NtkgFdUHTcjHg+FNtbhXVpSsCyyr89
dtvBfHmTnwutLpYNQZ43zpVofr+Tn+SNWZZPlZm1trkUSfSDMrE8hUunCC9fU7NNb7/F5a3y/fRu
3bhnx+vJPTlJDpnkK885yMCtOH/P5dOtVVlWSeq9sg6Rl3fQbe45fZ387FPp0WqT7l9zs+7acK5C
0fDuBSHiSu9wPEtpqLycdqnOcXl9vU5yGqpHdj7I5kwOWF17u9Q1vu7g8jOajOldSbeZZ0ep0r95
ujLaZfOGKpmiuNqfW3chxVtE+3aLaV8WpPDkHrQo12EmlTWgC2hRyaUGi2PlcyfVJnX4ymYe/8RQ
U/Nm1rScW96GZfeUlumW2zRTj2UrV7glabbj20TM6pTzanbsbB/z5529pxIIxjPeeta97icm0FwT
JNJqs+89DnKhNvtTq3Bf9/OpcudY2XQfaQjo/Byfy74Xt1oTfjXYPRtqHGXMKFpHZ+OT5/+Q/Do2
EehI/fq0CaLdStupVlq5T5h1XTnEZS5zr3VOKi1Gq3j7L/+jU9m1IaCPz9y7eTx1roPEsBL6hnrh
k+tYcbDtO6bs0DG8NSmM5M4ZEuNsyQ75semVo11v2QozC2kulcMB0MnVvBbZ5Z1SNBUR4sa3Gvqd
UmqBhNf5Sa+zbUQT5+qse1Y3nhQf0xbZXLzqhZOw0E69g9YVMxeFTSmqRFBq5c0yUedhSJU7n0wQ
9eyYZ8nkMUkEnUnjVIdMEI5sFYv4l2TeDIVR7r3cQDlVXIRVXGjZWAkYIuDvrZH7vNWXkSBP55Uy
cVPDQCXmccVrlw3BrxsuxYZI9FTha89X7dw9NIqaYv8eS/14NXOeZcJkl7D77XqXb017cxerOJP1
i9a3rrVaJ8Bi2iGo+zxZJ5vPA5vhqZV5D5yhT5eC7XDdRFrVH7n89em/YoM6fp4s4mXojOYvRuFG
245C/1+4IYRS+3+oVvVckqubF/Ez+Vb7ziP67jBk0Uzb5/B+TaYqXeQs/N0+V97NEpF9ZO6zSs7J
Kt5KxSVeVGbzZ6I23BnFuh2qv/M5LoPCpXp4Lr0fXvdJ6dMFOiZ748oQUT1Y67K10QeAPcxbqYM+
IgFuNbM7kcy6U1fDS9HybxRQ5+RoyS01ygQEEWOxf3RdNoI4s2pDZhipb/k3E4dyqdi8f1yH9t90
2JC5KffP6jIH9GycWxslQlskQcwhLn7H7qgC240NsMi1N+P7B/5fScGRcQnc72LMaiHLgfwcSlS7
B7fQ7WJeFQNlTD30yVZ2DO9NXlA8aWz/4XTOZCyszo77c58hKzLMh+goZIcrZmANyfbnRkW8fBNb
XieMgsyR9sXIQLf3rGdLzu5pa3GJTy3V/eaz3IA9zd+2aGHejf0PgsUU+Xrm+HrYNwGH3F7MUse3
zB8LrdNLcqM9YT1Y9klqSjmThArrajrY06K9/U2/bMPg1nQSprKI4ns9w7Z/J/+UFiqJG/lMZ9UA
K78dKujMhDpxc60Kkaq0+ZTp2XQEsj+4OjupONMTvgSiRrbUJtXptpbtlCODo0DULu8kOlNBlKT1
NricCF+BftFZ5xJlxrzd0aMHNV++rz8fvUKvUssAiQTBGypT2xtZdYWmn+uTaA4HaRQaEhmsrIYC
BQVC3B6bfzbe19PbprqiD9qoUwmGGCZpQjdeF4bdKDcgydyZsTm6jLLJrLE9xEz3BkHMGkHpuIuc
hrykcRmdL7Yy3qqFnraf1Dy1XE8Re0LDkEclj1f3dyS7glNlfH3JGOX6le7TKTtPvJ/lOwFI7TGe
S6dP5gZHGqjZ29fVVfwVSap11MDZrr5wCojLVKcor5M7IxajfuLQboZkr7rHyrLyK/sR+gyrWpSM
QbbJbeAZvA08CbsB2XvO/gkczsRGsOgo5cckuakd1Ty8X2B/YmrI8CiseFAI2dfdS3uzau/7fBel
R1yRiVzdPcMEblzYQdhoD+PN3L5x10BIPc/I9CRvwoG+edfbDezaHqyPzDVe3uuXgccuWrNa1NSy
Tiwbd0iVOCk4vYvKk/SnUzmhgVm1r7uq+KHnhTufTTTuKrCo2Nn/Hka+UgzDOPJJuBHJrVfsqzBz
PXTH/LNSK0erRCnaqwyWgsjGbvu3OX4TJerllgg2NJzoPXzPDKLWn++TY332duEWGM+SbSvlBXen
sArUrj1Ei9CgWlHGsIZrH6Qg92jb19D1ibK4Ly+vSHNZ0uUm7AcmQsdaTnIxq5Q0QU25dOViXnDh
0ykQ4nCWe8SBI0k+5PbMcwM4DWZ4PaSLX/TO6ieSj8AqJLKNNg203i+B+KZtF9IUO7Ee8eWowBLJ
dI0knZDTrlJstM3/sXRfy2llSxiAn4gqcrgl5ySSdEMBkshR5Kc/3/KcKtvjkSXY7LBW9586s+yv
Zx63kA12Ke8cQ6amgl8dO7LWeDVChlNmsTl37oN1m+GFHiVOGkDGde6YnaBwzPJDyDlPmU1Yf4BB
tD1JyG2yl5gO0Q+pyeauQY0YHUSt1aBSzu+Ei9eWD1rxrcolV9o24GfGVZJBPYQkFizrqz/916m0
HCJtcQB4yuS3DIRjuvm6Ft9t///+a0f5iT434+RmTu2xH2a/zfJO1DbjROrLOO0w/KsIY6ZMjH8a
ycM16g5fjwLhOd6FjJJMjyiIGEhCh+FOq0R/F/T2n1OCgeejQssfzbSFaZx1gemeEl7kTbx39t+s
4JxGLPL1PHySF69nmSnb9qN4HKlxb4+iUX3T2Gey914PT7nZRgcoVyO0AX9SWEaC7D6SrzBiNZsu
Hq1K0Xp6CFywXjyC4Kl82zeU/++PZ+xXPuT71c3mxs/JyjhFuipN2llPJWjn1TsBruOWdr+Pywud
ExBUvmx6i4HKdcilKaBv1/702BXyEds0RX/styxVcvbM1BQcXb1DztZjYWselGndwcgkT8VGxvNs
l63otv7ItffR2l9SYs11bi5QIvF7fauORYnVT1DDiyitjjjxXZa7o7V+QjkDfbY3k2NTnjIK/1Mn
OsWy+BnWT+e6fSMtSnlbeb6btAjr9Niw8kw3khtsXt8HQXDRbdtgHi7q87P3UL7xg1GhUsykWqSZ
NyOG/sgLGkky4SyNay1L+QJjnUqOocXnvQteWYIb6kZ7M6mJ7BITpATNbBjicvRhIrrEH5Sf8ULk
LB0ybJGXTRnhT8goKYfH9l3B6xNXPhIh5FNVQBpBXs0zpBAVNXKXjX6qmhfJ6Wsy2qkqWeMarHR+
nb5xER7wREQgedAMU/6ScEZV8lucfFBQvH5MQEjGy4RDqlcpVRsabz56quykao4U9RipAuYNUPYt
dm56s83i1TYPOph3/n4onPrkum9tB2L/GKAyNuxlCv9ERCRmigaTsoOAnAIRHEOwwM5J7Cjs4/6d
HcFqeTA8VhSt6qowxK8YG1y6/zTjXBOXz4jFfZYUq9QPP/iZRQm9B4yCKRGppemI9ePrCSO9dyhb
SR5VYcf6sZ78AfwkfygfSSPSPy+Tw7hE/yyKIQyGw5B4lRHkfQ/1lfd3RHiYP44tpJQKmxTu2I+O
Np9/bY4O5dNHemSpIcBI/rgKXkCGAfpVM8qdCxsBUoPP/F2ilcadCC6MyLMgtdbVUAlfO48fpl2K
NyA8iunvBwa/+fjnqOJb5YnioZjc2kdQ3rTwtsoI2LKVqoJAtw8Fkn60mEgxGwjpLooN3BkAlAci
GHEc2ZYlJUbrQpNwvE98GIXDv0RW66Z5qInkfwt/TPShjWyKkuD7WZ3yREn6ZcBTAO9FsuTDpsos
dw9I+Rp1P7h+byYqX27NzcK9tK4yE3UDgHka3JvErCCifgTwSKG2gOFla6SP7D4jl7SCl17Ev96L
TdNMn49NbVeLV3TUUNDrZDt6mQiQfxVGd8GQcU4p9v9r5VJ+qMkaprHBycvXxfL3Whb/9D4XzQnf
lY6Qny8xiT65pU06Y7w3bQmtpf2rT4exjgS6kbJLFOX+0j9W7X1Ks2jbtvmZyP/G27AmxE7J3Iu2
KGCT1gTX5R89oo2KPJn/jka2dkfhlMhnOjDcvFPa4iotk9zZsMC2QdcLFE2VAaPNDOPXqkYDu+pm
wpk7OxUwvN9MZ0Ie2L7zdVYOtVx+3Wbj92/6J7vkE5mQrRzgatA+80J91Jx/jJUPUOIA1gJ7iuDF
tgnMIRbs0NyPEA0AxjaPo6KBg8IFDiqHtL/7zpAmInONOfzQndPYVR+lsp0Jahm+VVhuzfYc+bjY
hilwTeqED2fAvgE4hLD8q6bean7frQD8prRwceIVot1R6iNSfdStzEuSiZqTn/o4NB/1cBgTQwfy
I/IY5yndcyMxtjtV6YqK7NAMcDeoshPuyq9JuD/jdeBlxwdySjuv+hm4XbmXY5TB5k4G2Xr5y/JW
ZxmOMSeG5qWgCJys+yqWYE1RD97ar1GsmCtHNFiATk/rs3meyQCC9WhiJBbEWfgIX0ismBnZvQK+
ZJpmCVT5do6mLRFxo2nr0CSL7HAVj46zeQx2GoTtoXM/1jG8dDBlHlDN/zPPh6FBBMaZM3Jrxf7/
/9ePRFG8zSAA+jAhdUvZiSdwKqyrVqpUVaMLKN99vvECz8EUWyI6vZVpWLsRBZ4k34sKsNKZKjZa
9z19fyMTnGfr/mXgRwvLulEeqNoK8oGiK5uf1igWg0xd0lqIlNm2LmNxXzYIujL9caC668JCSMTG
S44SZIU18UsHR/OkyiCDJyCbMyqED3corxZWYYfz+NlxX0oMwQCtyu/qaV1+VnN9XGZlCXhgdXiO
oeKQlrzJC2/E4bK+//HicITpN2EMTVPmUFwchDDnXx06hfaykmlfM5RRJfiRFNSSdXJBin2qpvo6
yUd+gX7vRpW87Z3pG7+x3rMg5KMsYmjXQDvX7j6BsW5IOZ1922cUafBxHKKTfVTMcsUG4yP8VRLF
3MRz12bGwq7ql8vkaZp2irQSjLK6xCpZ31riq8vx4aGspQhq+PmthcaZ/2Azi9tekEech+Z5P+ca
Sc3Z0E4OATlDP1SxHfSgm+BccKK8PfZXA+pUKS5b6zpTphyKQBARnpO9VQUcfS5LDrcXfib8pMAv
aJJd0LjztUk14VaSf32l8oU+bHvLemDBNiaPFAwV4rHxQagsJPZalsNKkwtFAJlBYR4uHFnN0Atw
DO0L7+pUHqvTY/JNd9sio6/ICCqsK9ka+HG8bGVr2aJh9FX6jq7wx3UZAbYqXsTqqMgLMRpGkpdL
Y1UUz5KATSNTnEPOMxU/mntwaEiWqDLJyLToHxq8IgV+A4iVkS356SDALqviPa+Rz6/KEFjoYJmO
hqjuUwBzf7E3XMrNs65o4PeFae0HCkxxc61mB+RRBXWu1/n3Cvlrg8JOubwpU18s6z/PBjlS91hZ
uUSpxqEolElICqAECtE6lYE057pyLuDFUSGhoI46HkKbQcVe9MRXrkoJRh0SwqJNPqGXNMOxyxvP
Ilp4G7Un+J3zzvl+tVlghE+UorP46HDVxkRLu4E1g4MmUf7KWdhsiTk3monk0jFcQCEScJlbBaIg
gUmzLX1pXV+V/4agMw8e4MrSXUw1gDal1HyeGfuZYKqYq8KIvsBkOWhKavJl0QSW33DZS9R7xA4R
OjCAes27x+vp+qWZMwLW2nLo0sIYM/MbdoiI3RflhqvzqeVcBV0XEW+fCwnoYy6WGmb+0knbpBFO
W/9AEkO+yyhRmh86seDKdlNaPkrn4RPauf+Bdz7BmjDOCpEQl1Ke37qU6UsOWbfY9zx5mb56IIiZ
TOuBwAjh99cEQ18tV0jXDvPl8D4mndi3BJAMJZusPoA9c6rvIEyNMFpalQCJhLF5KJ0lhSfhZIlh
LMflWuDy6U//HlYcpaU/PiNteB+ZEAm8MBKmOzdeky+he2hQ5gch52hhjFI50qJbIjTIuzVL0Um0
nKp/KnidyHPhM1MZmxYi4ZD3Axp0qe1S5UisHruUX2gY0slhovJumwPTFO3gt+cF8F8DmVbvDb5S
QKFDHgMvh0fDcT6v42kt4I3hJr4YpIdQ3IckwGw32w0LIEk9gTT9YCkKUdVbBhcR20BVaF41WfTf
yr0RzkVwsFcoIzrg0865ZcnXb2Y3ldeydhemqys0hbDOmH1AQ6QKy5DpWvSnspTKG6MSSljzlTgM
mUVFst+rqVMlDY5YG15XiIdcLDpjwpKDVBw7XdwOCl5WliNgTwNFq8mXtLJWHkDtBL1xG8GQBZHi
SMzU/WfNyfzTTuK7/wIFksHF8XZ31IviLQc0+vH6+w/RIythFF4U4XPsZ+upv6r7Fv07SZW3eOhd
l4Ay+huNmXlc3M5uDmBTS1dupfsNvXiq4X9QKqbzlYJ9mxBS4gGUVEryZ9wTS/0HtqFnkJD7QarM
rEwlJ3EgNX8MDaFLIoL3da5gi78tFCgZq4aMAnZXrcCh8xgK+upoqbQWmj8P55ykqvJqMSB+BW2E
cZflg07KDB82ybYwk1L6Z1uKjGHT8O0MvDOkEEhn9DcmMZvg+CCUYxwiYXVMolG99b0THf53CAEV
f1c5AgOOLntqY8ciagqrmGyvytHxUeJipEv05R8kO6EHxD/kaMpoyYo0HCWpSmcHxKo8/KvQq3yZ
AFy+fyTIO3J0CBuxHJX9F8xi7bvc3yRsPe8gH0pwgw/jbPhpCX650jNdUcl7P+1isCm+KiezhAUS
34xgbOjVcuYDmOImoSUboP2UWkODfKwuezxiFF1xoSNX+GQIp3oj2CULC1o2a+yiNSwJtUCMC35Q
cMDVvAxFihyH1YdsaHFqV9H3AeClvVr+2CFidtdT6Wh+wOUjeuiLPds+eyT38VU1d23cqV3Opdeq
5k0T0/IpbpxW1Rtsd93UvpdNtZ+XypGq7BYEbZDi46b7OjZjp9JO9nm2JDFlz86B5K2Zg6ceCBOL
NeSC7am8rsX1s648eUXNuamtZbGmQjyiI4rIfHPxEDuS0/59Sgly98Tw9Sh5IsMQVPlhVEEyWWai
fIULSxNO1pcC7E/tEPK7rSEyDXo4Zhkvi5HJ4VzMZDl0JGYGs+Hqr7DatViRNhyl8F0KCXp3GUyb
EoBIUuypNF1XgOfDVP+xkdtXeHw+mZh2lZPiTJeW6GaxLJ/7yWq8bkZJy3NDlVWuZcNOtJYVYeaP
yn5afffXKgF5j7fPbHNZybqlbdqHwiLazfI7FJcVVp14bbMpgIzkcxUQXm3/8bQ7elXB7VGJf0Rr
6yaDU7ZpmROxKFemdJzcyqkvwz082D2e7Vce2T75K1NWl2+TMV4zyO4p0PW6lfFjcSn9Ta6X/OJR
zvSu8PX8OOOPaCc3W4RFNdGwplSOyrFlfVk38rFi+7wVQ2BXfvpJcHRs4efOJYIkV2Nus1Bt+eqP
7MtyNpJ/zvc/bqm+6gH5Q7+oTA0FclYlRu0ZsIwUnVOyy+vJbwSnSEaImEJUt/sSfRW2sMM83VVV
OgdKzzldrfXlr7VRcB06fxbngMKEwKfXz19YpP/1AupMx8QJRERft/RYAua8qtJRbGPy5/6JS8kG
5mcU1F9Lrkn9XSVOLVJZBfu7047FipCgeGJ9jnyytriIc3YYKTeSqij5vWxl+k+7j5tmoWirMjlM
y5t5ukZAzEOMs0vhSyVsGecbrlubrfVUXd3KW+X1vqKgR+LZr9Hv7UzJDRD9iLVzs1MpN1yNckP1
+qnxAGrkc1/4muKR/yD/uUKFf0tHXztPt4KtEahqg63I0mSoquQq2U607MEqHXVonbiA/m70w92g
P0yW37vijqGUP2IzzhUSbVZt724jkfChY6GFDqXqsrfurcoCXyh2AwW37MWqckbKZnR6YWcp7Pxz
6kviWPZrnZYbhCmF8tgsZ22Z6X3hSzbckvNTWH0oLUmzw4m3r855CkO1GcrL5ZCd7+Keu1YtPbjO
LnVrurv8yQYzndmx/UW6xvUuI0cKmt1Zsa97CVUpSZla/zqWliH2u/pzHSuRKom5LcaEOqH/mfKp
o+GKqEwvnyTC1VD/xQKP56aOtgJrx6jLMiVr+zZLlP1NXpB2O04oEzXTVAs7J2gkR2iK/qLhkTdE
aK4GDE08vSfNQSjzzvmvoM4Rh5QsiBgilVMecmynfQeUoq1z1Od2svR3zRMdTbL+CgRJvH1YQOjz
989UjUErkheUUMy2HzAQCUnVZHvDP5x3K8lX02A14y3BivnzPFFjhC1g5Ku00m5kEA6W7LrIDlcV
owPa6bYZod/Gw+b3jV1hOd+Oj1WYWv5U/DZgQMQMDVukfME3gfwqMu2YoPg1UvCACcjqAkQqku8s
9vnYR7K1fUm3lUSWj7Yv5UAdKUqLkeavQJtirIYjRYzcqrfxtP/rkD5hEw45U3vqHh1nqggAa/pI
nDp+gAquGO8namS0Vbhw+bQ4LG71Y2mj3w9vlqs67vBtkbJTUM81SV+rXLQTyIa8U+iHEGqpIuRa
jC33spSqys6jBzuvPcv3cqYDqHjVE53wYdKtS/EMwvEktihmXJMcwCOAOrtaLGD0Ga/wqGuEezuF
DgkbMwaZzn+gzF/pWSZQoXbQhf6VWE9ygChiG4XVFkSBjJY2hb5xVcvkbR8bkkNX+fib/qezfE7O
v+meSMF6dhivmJQAn8m20r3EYtneDNa0YZkOJmY7Clyf93gS7EQ+wD3ujENt3Y7W97Ncxwed/CEp
Hem6Td7a2ueXv85TM9JMLvPvz3eHxdFV3NTWoyiJULy3h0E96im81nuxkzS+aubAaMmKo54dZwlX
dT1DNGh16OYgALQeo1FAynCaRJCjafgQuSpR1qvuGwJ3OUyZe+yGwI995T4OE8l4/AADOFTs49Hb
N1zLhtuUFbb7N7+5sH/1W/1f3NHjUvgXfPTsrudoVVRl6sMt9ueCp1vLX7Fgp2LmWtBYI3izLSlp
LiQo79/ZCif2NDmW/lL5793W1Y32Rk/xa/nouZwu7Ru5JnK39Oy8+iKTWtl+un2j6RoehkqJn+2H
gL/xdVlIjg89ZXLPGOHOo/NsvQbZxnS+72xK2/JLF93zGyhcWpfvlVfe0LDGscz1WtkubGPldEPt
lM/Abso3/o2W8X5G3HgMV6Xf3+Q4OX418H+YZWLG4e+rcZEwUc18/k7RthEPc3yZzwkpzpO85Gq3
6q6Fg7ZDtr5/f3O1aVv9XMi2N4Sd81Vv04s3TsNIF3ZK9pvN/z7muc/psfh7Gp6Gj6qpR69rPttO
fK6G2NzvZ+fdtSBU/qzHfQ8dcF/ALdA03s98e/ZFA/logKixWZm/0a9rUJ5Jz76UAhec+872Mdfz
TC3Zz+EvA49tZO08VUt0I+Uth1isi2qisXt2UrcSXxj53V91OUaVS7UsXQ2DLRoU08Q4BwrzWkx8
kEb+ZGpSvz+UQxUdTcvHTnWlTFdd/PBgR78i5RUJ7Fh44SBXzPYzxUxNyB6q3cSzYuwzMsCWVgRF
Y1mvmVKmZibSrpIqIlir0b4X6GdLr8qqpYAbZyH/HToBi6Mc/cp02UleCgf4CRC7uhNiNPSEniRc
0YLQFiyLW3G4++769AHUPCjJ/JxPVdnF8Dy0d+4wwyuidRynH0GRBhr4WjZVLdozky87vE5SlmhI
oK70Vci2rhMOt4MY/ZonOFGQ9EFN6udaic57WTzBOU2g/r1OoLWxcy2MdAyLkxE9t9ssyPiOyxZw
etuOAMV/obKWm7hpPaRhUmXs06PYvnz5FDWntivD97FUgv/oOTgwlIK1bKwmB6icm0Bft21dX7wu
jlco2tf+V17WMGPltLBG6w7uvvDUnEsWWS7LVDDCyVxK1sHc084x0n0vfM+z7CcOtawC7u46JUvA
e0LmiTi/GpiZv1HliKZWWsYCy3gsXThbXrV9HIbTTXzuVKDiuK9FIlXFTJ/KYD1+dtyZu2bsTPk7
sYLTPnym+3HWrWw5QSORLe8In5lTKm72wmG46b0a66LS21NynvdWQ+vcn5oAJrydnZpvR2VL+Via
aJPni9P/0q3bTH+NM8sYqMQpHf2F2djWIdwCEJgcKK4GlAhdnGE/txBIAwqXDZj9vY1or9cFmtZ3
mMJzqsUm5lb/sjxRTWuqidmbsPksZefiNcpNnqZ93we39uHzrydbvw7hNL/mXD+346V3zaFRACVg
glIF6gSW9v5lIwoAl+EJHZfm9wURWFfvtVgTYOWyHdvU8P1U2VC5pug0cU2t14/XUKGcNaA7rWwA
KblS8jnitVOZfnD+aGscG3tqJN1sNzmMzo59wBdY8tBJMOvsygEuP5LiaLJ9z4MkP14/DJiUlDnh
92Hgo5YvzX+Y1LZ9qkVL9+KziPtB+Q22bVtl5zxKVxxs+zCA4ZKEHQa7ge3JQYfPI16GdpTIgEo4
VjZosU9CPoqRwTm6z/AdESItorgaJi84UUhDmuH3jlEGPXUH1gEiSM2VTvwZXFSOyghsaMRhELib
Uy1QDNMK/KeI8C6fZzey00A62Lfj0lYIj5HUmPfjyMb8m5iwc5avg2P7WguzLu+OS3XGAqse8zi9
Zlsu0/CKRMz9yCReIug7g0GMi+AgMRqn73moManIHUdbBIiFAh7gi26cUWdTBWJ1aieMETSvRp0q
r6o5XzeC6uQxClf99J0pX7/PsqDeTdmPbeNwqupIyLMrnQNsCGAM8QegS9u5aGy7sCGiXn/q5kU8
ttMjmWil3Xe0FLReRw6EBPrpTCWT8rjkSYIL55mPb3EZ5BbHdnDo/dGEEVl3v9hYZ7gE/SapTh8F
VsM+yTnzKnJFO0E3V739xMZCravElYdCcpZpAGXw2SZ1Hz7WIdRxmWFGE91Y520ppUePtnjJ6rkX
ayy/Yo1tz+IDS+lBPwAa0Z9kaU+wF4yFzEpgdvb/UrYGTxzzo3SCBzNutoZG6kIDyMM51FWjDvAq
kNTiPYxd2kM3fUFsUDctgLqYK2Wg2M1T9c/u0T9efdelmuAlh27ks5/r4XVsnolewvtNa+uvVXlZ
Coj+fkinASx90URGEBmv8r6WqUw/3jQivUzvgJBCp0yCy1oyWay3bo5BBqXu6WX4Sj7ZSQApQ3OV
KaXggc/eZvQqb+/5caqeqOcqn+vuenBuAirXg5O8cOtObyutU1CIiUel2O+dqKj9+SiS3/wem7kW
HUv5tUh/xDuULh985gMzJwfNtbeUrNJZ11K9Y5M1t+IoMnbmr0dZgl/dywBtPsTudXVYgf+YQ544
DeFIhKHnYfi4kb427ANSX/J/+cX0G1BpNms+1w6OQHstz+r2RzJLAPd/TvPQcAYWYceAal/muBXy
rmOF5g5OYyASHDe8xLYlguXamA7k7kWNenFt9hXIVIOqXh8uIQehkP3uymvXjed0vzDShreYVl/w
GMM68lGf4vq7aV8wgq0dPOEUfolmz68az1Hs11XRS/bPg8yhIqTskt8O3qMY4RJxuxPpiznz1Qsb
yrPZKTHY7Ys7wVfF9SBTyVR2jGSrQjJW3Poss52nvx5NhM/Rj99qzwx1TYhV0EIK/0jRcVfACoYq
8idKfBs7X5LhJeNXxAcc5viUtOiTAeMkZ6TefEpFyBSJ+EFgZrTweV8XdiZHG1fzY6bFF+Dk/htd
HH7TH1PiRKXsYhOrgFB+N6NsovQo38rCDFItOW9yc0qRkQFJPaMzRPBPFreFwHY109fTftLbzEIY
wbvvrh8kBzczE76DD+qCp2hCi9b2tJpnR9+bHSxbl2r6+1qlTyrok/0SzWDBELTThRuYeAOSOD7y
dx9JKEodOG1w7J3zc1p+feKDjptSuCeWw2wNHF5fw1Ot3vI7n4MQcRm3AuQa+15mbIForXv2l+qy
kZ39GxpzHWQpAX8ffHAIQLnqQ1gLciJicfkhwuZ2hPpmZHb/2wx/EmPC2tq5zdJnwbv6MLL+UCCr
Lro9RBfYFlMW+YxErvZ80z11l1VZZbcnukeVE3DWsOeZPC9Whx1ThD3wIRucv7cfVN60C9efJ0Xc
9AhaTVoOF+5x91AkjvV9INnwF2PQKMrwPu/eo5CNQH7Bl66xAiQpV6J0vf1Y4Vokw39yIW01y+Br
Xjae38mfZwI7RT8StZ+9hXUXEs0HEjsaAPp3mBX0Z1a38ASj3STsMVZL/P63MN3H2W8ym8CIqqEY
Oz8cv9q6zaM04IakNe5moqSJKc4hGwb1CsLN6cYsJAIJdiXzxvqauVgkimb0Gf7FaxLIwlA9+txw
Eq7ysiqbiWjiIICGOvRFN5VOtfWMCrSsNrqr/5j4lkVy2RiXVvJRTIRI3Imyjx+too676KLKyl+p
dOlnmOB4NUxD7pVSkX6MMdByWCE/OzSir2B+UpJeViVyFVsuYT9LyXmW/CszTCqKeAnJJGZ0NQjR
ZaJyb1JhyDsu2aVeagiTWIN/8rpvrhbBL72ZbCJhMjA1IPB8qUGa/OnriEEJg6kQeExj9nQoLTMM
3iO1WMbrq1zl1GSKMaawFaox/kCyNYGgQoKRL15l34/ybl8G6WDM4dvrOwr6aMfkPkynQ1oeqdIo
1F+oLbolpLLShR01HmqYwHyMDGPeF+E3Zx7fuEnrH5RHBmrYpWenrkkop/t/FipM8CtokVCTEnoH
8fCvICW2aVnG3pf3JKMaMCjiV/LWefau2U8xy/ueRLlZENErPWcEIbmJn0MjiiGlCPJ0CAv0gLk1
srMr9wNOSPr9WW0lvks8mAIks8giG0LSm5D7XLCeLdtRMpbjb7IiSfV4bEyRNelMwLZrxJ2Svrbq
TLvKrbJ1j+xnIs3VxWxL6uJUkLb8N82ROBfIsqlTRMOD6BjXTGjn4j4T4o4BUWAo3eT0R8+T/UKx
k7gJtHz3JXimxH8iJqQyYIaNShB7+8Tsrz5EDMpE6Bw+lB4SOi3Q9qYgRfWHv4pzrhIMm32pDaoG
RaA651mT1CRkuMNdES+/G7m2jIUhhWaymyPsgw6uW/dxQIpTDrd4NC2FhvNWjMfLwH/MBpY02CI8
4/seSrBzfgZx22uYmq8WqF9fn36ek0GzQXEI9OyCPVHb8e56U0wb0VtMQtetmJWpUELRnYwXBJ7v
Iq61fW6BpVu3yqETmQPBHdilYZEGwqebZ6qouhwybAieqioJR+LSuoU3sHFeGwQh4TcFenfZSvSX
rWvDxrJu+VpgIZctyDfEm51eE4E4CzA7wPwQzeMfFEYextq1LiOzmWk9rfDP+rP/F5z902q0k/zY
Mm95bM/FB9lKcw0C4qeU49JK6Ljq/jWzKybJ7iTMpFq5Vvxc9A2BQPDWXvf8V1o39837tIQyODaT
nWwn0sp2YqvCqr1tyqxpLpnmB5fZdZT6TXuvUaq+6ssVXncPsw0H2G9ykZI40FmjhoPjraCQiYiM
SJVs60891CLHZKtMbccnq/ZUJO7HoZqkDqvtZMREC8vms26+Dm/l0sZ3aihVUv1M25WIte1kD7Og
aysvE/ORts0Vig67+XGvH1VUXu062jezAFn6nZp9Ve6mJrf3biNfDpf8Te0NEtS+rorJnIld+VQv
8uUc9pc/JDuK0BM++F9eGw58+yMMQfHEXcyzdJ1n2pD9V/fd308cIUogp8Rd/ph1FgYa9W0398Y6
md8OlV+t43DrWU81dh8XN2ArM5eBrd6SkyClhXC7OP0MeDljC8HJPHMNMQHSox7De4fyAOSO3zpl
gxEj3MqY9i/xAG5v4s8NuEew1ocvkBHZfglayDql5b3HuG0aWA8fptoPSVufFv20hrTHmWtCEZGS
yhDFTXJhuopxMeOnuE3FGx7G57Df4G5sZD77fbyuxPobiQ5iJ0U7VP+wPMH7wvPl6fGykKXOahGa
y+2XekSKBgx+fB1n+qk+8cF1Hhu/x9uv61wWijjO1PzYQ/dKQfGe/44IH0PH5YE9f2WCgbgd6cgh
BMqaRhBssAZ2DjTwEHcT6pgElY8DKf9MpXFhHdauoL0Q7ZOYROCyNNPs0SiOfyCK1RTS6ct7zDXj
EpV7EmpoCQxm/mdNPvcsxHWIUvs+fW4Wl87ty4fKlS/dRPnZ9LqClOwlNSMERkGIrln12oNc5/F7
+/VXTs/Qt12bDIgUHSPBonroXS14pOP/ojMJ6ybvyb79Bhmx9erbLMXR371K4NK0Md5mZ8ZyLeZ5
pi+nkiL23PaFu95mdqzdJ7/wCM0Ax9BlmrqhOpy9ZlmJMSeHE3ZN4fDkDFqLdL4sqpmECY2EnJqG
NAUCFnvTLTSK9jZDK4I4j4q3+y/1FFERGlDuAWpwSUTsQqrteIgOFV9gLxSJCjmj5pYjmyk69/SV
FIe3mdHThrjuNqX9+P2ocM6e7tXDsp4Qc1wH+dypNu9BFgsDmtJl4h/72WqSsOlrreL6OKguhWn/
5gxKnKzMU5IiLJA5Vk4za3net6UjdItMO8L+Sja1ZiFOzZPZj8e7FmwHseZaunj2I/JXPxuBijWn
R73UNxeMNLuhgY/Ei2asvhOMBqXXvph7BTfhxUxz6R8ngUF2/oKoQll77zWlt0Ks6KQdvjOszXCD
8wiK71dUBsKLprcQmxgbursV7l6iw6QbMfD9Uj5YgK4l+JD9WJ24+zZXUYRIKs/Capo8AHJj2Lo+
elf0S+gqymL1VzJ+RTS6ymwtqe9c3G54KWRM5f9+T83UxPVRgd4vpbPZoEyOy5C7Twke9GskC5Lp
E8W1rPWuTJk3wFWe0a0oqk+uL4kT1RxtAeI/OyPXlsq61s8Em7dwq5HbQP0mN2vCfRsQkTY/mXwQ
GEmI2Vid7DpnPb/HOsxmuH+cOolihmxdJbRZPFpqofhMBDk3Gjy5QXusbLlJuoCBvP9NhItMTNg5
fJNpqcZW3zAPlAVecV82Zsvj46aqwj0u15JvCbrQYPyZEkcxtBy+6QaW6JxuWk1BH7UNQarbhvpo
8z393YgjK3kjN2tmWRGN6sZd/psv74XhSZ/yt7yp1yUbX1nJKacNmawdQbc0T1rbH3Wm2sNh+/Vn
XGrnr/do04HqY7yZiks5D6byeT1QFPmZhhHHmTE5QYyNSIzLVxaKBtoPKh51Xj7uKJ8GJchaQAYM
vYJTBE7Sxuy6U3jVk2hcsS4Io777pJFJ4KJ7ufFr+MfLG27CiPTcu7Ggol1K3lczsXT7PEJOrj5A
a0QqCyJccWAmcM2/7+ZfO4zhoN3SXcTGQi5sKVm9vCl+8kzuQX97HzgLvt0JvknDkMyn1vo0ocst
BNkVz05cxl91LR0T9e21PPUc9lMchydDamC+hRP7mPk6mUJQ7cgNHT5D6LFrI8H3rx8SYkJXlBxZ
vmYWNJDzOtq6XIoWjWvqRz9g8bIOhRLv8167QxxlQgUQEciF8XovCKUzH/7AawUrkRIa1FiFqd8X
24x6CTmF4Hl73bCAA8alFWwZHAHcz6Ia3bV3KCEtYcoAGfJvdAN2BEu0tXiVZAoKAaJWUzeWgw0r
InFEDp5QPNwtFq2r4e5u6zBU1RQLN0BLccgAGgpU6Ff8x9/IZnIN8p1xuDti4R6hb7l3Lh/+If6T
m6caz8FSFs/9w0W7f0RbHpzjV1A89l6tY+/Wundy40TY84ZPfu88idzwPdcS2pq3X//0EY+f8/D1
I0nl5/hzk6skO7wGu/x3Bl+ypmwy/vzVu8RH/uCpgDn33Tia0qCm9vkNmLe5OCNfnrTXLBPsWv7Z
cn2JF50QF8XmhZBeh5mNGpH/MHH8YrpuS3I1D98mz4ym8h1W3zbXTZBUTns6g2kP3um/4cJM/EFt
P3MNNt3oaNuP/3rx965s42VRtXtofDzuTr7Wxzzsd465v+gviWUlwJ3vkOu3zBqFWDK0QwK2ZnpH
t2FbSNXcbqqd889JbhtllSCsdOHxw4ah0SdPNIWnYbPz+Kd/Q77sn+ywIpWl3S3iPhudv+ixNl5g
qA/Q6atEckT+yVDIrBa3frh0n9aFu4ll55BNRtwbD7eQL+i7hAtkC/d94csXrSy8Z2spI8LfpHB8
h4FudmpbI8fO4PJBC6EY90vNrt9/EBPuLb/yXKi7uA9EzFt95unP0xgCpSBUCKliSb1JEnf00TqP
53jdc4OpwKzcIarnPd7/POfb4br3GL7at/aztune2SGXjXUjUbx3OFvaFlsDj+6EdeE8b/uZxbGf
aIr3wRtaiH4yDSvMw8JEhDdPzG0YykqSXNbZkEOVDXCrIvUPNLHUV23rqkyVF5OSb3nPiTUchxp1
GmbOKeTu4z0MyFdSY99pL1K9Gn4haJTNJMRfZ5dhOrIl79GPD7OzFU1+964Nfmmw9XP3gY1MSQH4
eaJ2qQAW21GEemYVvpSZSMRwY8rFwcMBJTztvmxbIsC419ZikURPWdAuMpd8yV3rNnfXuh/96T71
4EPO/Xltmr0zSI6u3b+vW28qbewatst1j1gOQHX6sFT75Sk3oI7HYZj+uSRCQL4SyaJm03cTWSPj
6zB82XXfyI1XBKmqtO34ILcYGWY8HO6rFf0Ly596y10RhrwIrPFmtviwxdi6Eg0FtPO9CyN0IYfZ
bqyRnnmSRcoAaTyOt9FloMazri/7l6bVDiyDA2didBpMJVqc6AXUZAuPXKAkrYS4LrvHwrO2GyQm
b+NKXoUUpXRYKZ+LjaIybItEeVzFRgNaBYvxL97npcmyRB0WUyf5zGMsj+HL8K2MhCL7lBLdsBy0
3WfvhG3nRoa1S7ndmMMimK9o5stXpLHMFoIdMYyPK3ntZxBTF9Iwxnj1YvruzQYiRUJsuo6qeGKj
JGiNFuKCto/FDAv0o/B8AA0NmAs5o15cgejd940gHbiGomrXfE6Ws9yH8hL1Nostck1WWdz1Czow
Ux4ZzeSQfYbr5B+Rau8wzm7/e1RmIzxfhUxHpeYMkmeoWFOR/HSJ9KWXF6wJ8DdnQffP+8WJmo8a
x7wzLYPITEJuISlxTcXzZP8unJ6FKwdY55DM76Q/E4y21oqCTXFnBjiIwaqknbML2PYHuVHuJ07Q
p0QT1A/EOsvNxfHmT3RPp+Je5B4lwk+kmJ4WjiKHkeOQWhQH/5UU40fImIln8idr1NfzZ0/O38iM
3qNL/zmCex9spiN/3N+FBxnv7/Y74x7phqKZv3wWoaOVAGpY1+hAd7IuXPpMmpT6IBoZTHQzrNDX
wvUkVLHw1FzO/xhlvzIUGkJzceOqmn/nJPZzw+FeC0nF1uTpc7E8Gi86WplhBGD+cf7Wi6VJqFZW
5QBmiNpncf58XAsnOLr9FX9m9be/Qidcr2s+AXrhl4uXTlY3dCXrZcpyn3/FCmcPRP9MVjdOfD4w
d5KKfkOZbYfqbR/Fy2L5ynOH3Q+F62eWEY7Nr3NJ5GPfbphofz8+zh/jx/jyc/Bct55a7tbbH8Or
0lQr+bXrTeen1vXnAGEp7DvRxmvsUr68WdAgPMJdcZ77iiNYLcNpiAokyIK2CneYarb0Ny0+zKmM
/rv0oq7lhVIqMrTQqln9vvdgAcuXluN/JN3XciJJEAXQLyICb15F4z2S0IgXQgKE956v31Ns7OyE
dkeDoLurKvPmNbIeGndLJUh84/h0EgCo2/dFWR/K/EK2yk0FxwFMhtligu7Z/OcDY2Qf/41Ys55K
BR5+98gxrsZLOY2StJjBk8k5fw6diFCBm9piOb7zmHtFa5I0ngZHqzsfFIO2ACYIx1QA9izt83g0
tVzYHpwZZb6+QOLxY++kgDrVv2A/9HhDB8LldLmHWhTvDnPC+oICL5sgYTuR/fWqMnuVdVBDe22+
p5vNz0P37QvdoJ0bHOzdqikUYTqgNLQID6oQsta8zPGfexZH9pKl+zDpBx2mUlgAeCS+RAiwum8G
n6AN+cZ2hnjogW49/C6bjV2MTRH3Ih/VQk/MogOdGlaqzd//XIRSUO/vtNB+/7ii69q9m6oFZ+J7
l8nDFm2AHwWTKNLR8dVfz6AqqH2LDI/iMqbwtUYlr4xFVni//PlJhKD2KFSS6/ej9+ykOnF6jsef
Dd+WbItloWZMAWSjL/G1JkFSmiJCVQwxfjArvv1p/EDgRN0UeTrA69hbvvy5ojfIrkK3ifCd/jwJ
EnMVR8NUJ/f+fE8P9//uYw9GEjBlI/R9UFeP2M/xRlPqmp0vCtfIbY23XxtoMefS5t6CI5bIXtTs
XxfTOz+bcrvivSVJyby81HpPbfuePASWZC7s4DbG1WBXSvdeHDngOM2VByJWVobbN09/uYP403C6
LlY1R4szCRzDG8YhbMspp5pcHxRCz4KE7AaHKMVwrsoNUWmj/EnZN/g/gBWyoQ9+QFvKJ2S2wvuc
jdSsr1B1fqnhnK2KRK36VJt3AZJRG33tPdvasy5EaD0+W5IMYT/Z0EiIvxTDudc1eMfLopJZ1zWQ
Ghins5Y211l+XAYObvVZbLxoK4mXXUMmiZnpwbWJPKc6nTyG685qepElgWc67xh/HhINpz7uJ2dQ
co9GrL9kHq9QI4CBVrGdWHaex0qG3gn/H3AQ+Mba8UsvLiOiuP0gLg+iNgX7HpjFs1FVj7KhE+pk
vpQE59/dlP4sTbmz7KByGAh+pRqHKU+eWSlFZ/LL4HF6CFk67xRr8/dnw39OSQGjdSfxdf19NjKN
U4AjoEq2CX6Xwjerq+rtWVKbSFu9SVDIhrHMph3kqrufa3P9Me8uu9tT9dycf2z6THhrXGggXkgI
+p97LT8ly1JLaEK3YfYPU+J8OgLAxafaGPElq6p7UWDIGSB0xO7Gs5/qxdnnFGfCR1MlnPx36eBJ
7s7tXBssS7sRq3T3Aok/j79sl9uc1s9eSg295Dz/hgq//L3IsSWAeRnydzNxoc315LF0799786/V
7S38Yvm4rhwfxc2/2BoMvTpW1+nyKlZBT958KnEh7q2MWAfFK39UV3gTNOw6BLL20qIUy5eXHVr+
my7KLSFSf+Mg8e4RcgcuQwrHQ2n7Ti5gfIimkJ3V4p8+cUqssMqWveVwPdZ4qKn97bMzMWQF8j66
huTx0WBTWgJeCRvrXJLMmsANE3Wj6/c/xiL32BfxlvpYamZn3yEnbz1rG/zZD79lTXA2XJkSxIQj
4UQwUSzofPdYHTUf8t564Z/0++NC5LT5d4guhkqIi2/P9rrxbKeG6c7J4DkHs7/Wz8qk3rExa3Hs
r13KSwViL9Wi5UsFCreuI9MfscUkjGqfG8dGvpbt6kmeD8kJwdYi1x41s7UExquKpL2tUhl0g0YB
rp5rQcrzFAVwqcrd0OUIEbr/hhxRwQOw3Hpyqp+dbt9Pn3SVPeOZasJ6uvpXXEIrsKp95mr2p9A4
DXUmVlPCgzzqQqsD54NodPdJbRY6C692xaPZ/DhSIL2nAeQACTv0vU5BNonbyJ3IiH239Fz7aQyr
W3udnvNW3VBdn2t0UIALRp9NzZxvW49njRNM1/sQZnfyiKcEm54FqV87GpbppfdoUwWjvZDodJz6
3RMOi1zIFociWxkQIMO+8jZcjtM/jA2cLYsoGFza/m38plPV+DRlNqPDJILU8snByXcffCe4X1Vv
rQfaSgOOxN61cQopmdpal2HPl+XNKCvE8y5THtXwZtnXhIWWqXK97B16qyF9FHOyE9XErlXgl1zo
5/q5NuZ7e/2bn8w+6dFas89cX2/JIlo6kSbOEAr70BdB5hhsqdZl1K/o8ImMQ4RKm2EmwIiNHVnQ
Bc7ewnxCS4p1E0ScFIBdy1hsT4h4KbQRHugucA25Hyw7s3p4SOWoUKmCWagBeHGr6L8oh7+y3/PO
6CPTNghhYOEx5z0tF1UoGeW09+nR25dOpB0fS1wKAX/fxna+9ZQp7n9Rfr715wAmkoHb9Pq+4yTL
atkJPBfqhIQY61yjwthhZK+7lW4/CB/8eRmPRcCkeUmFkBvv5yXD4X0zzR+psu+il3WvSGzgv3sN
nAaBK0El1mz/2LIxHRIuWXawpXsqo/jwyDzoxSq89bb/TswJQioswvZg3gUK5P8eg3x9xBD6sS2t
QwtK/8GsEhjHo+Za4LbqIPPCBmL9x19Qh876kCj+qKiE2XB0sntUJHAeengB/8p+gb5nib0oypms
fGhAn81Vdfn9ZLiMU9jdduxlvZeOgg7qMJ2THHviM3EW6nYuV8ytbd14B5vD6N3bMBTIXiD5MUVr
aHFljfyEmTNSGkI8o43DcNvJ/epPWzfpNSc+Z6/vc2LD9FIw92JQqXqTsbGxikrxJnlHsdBkyZX4
N/+4/1vOWEI8y6ixG/acNXVUIIkjjrOeZUPTIsG3JKGi5koHYuvTC0urUmfXA47NnI0FMokObpan
zROZ4Vt/qQCzPZyQVpbuNsuDedmuTme9Lp3fwT3eyGemIWhnIXZrj/LKzFigcRCUODfR0xt4avYl
N3s/ueHIhTsULv8tGA2MeqcBfTC3Sv22bKwxl1P46jMMVRylE1UC3MoA86oWARwiYIdVKiZvtsA7
OZiH/XIP62yGruyjiD6A9fSFrhCOoVV9VkKAMzkRruL9afS0VdFeaPlHfpJqJ7ui33NWHddxmq1P
/s0A25kZrylzbR4BwQiMlp1c8LTHqCs9G9fwJaSZRbhvmncMujniGaTdv/ZM/XIlpLRGgj5oX91+
pT9ynwLQasnOtpHoxzuBD7Qsg58TTcZwkO1uMBg8olkGVuLjh4G5YL4AdkEWARqxf7CLWSPxEWAc
c49FJX4nSCLMVJfVCv7gBuRwXTs88IToUmF6DtO74g3RFepzcxCz7wNmM4MvtAUi3m70QEE4X3LP
DSUt+FbGzvtsMsamKT2pOlWgPE8UpHx0Wkt6hEdPT7/Gi+/tM0V2yskea5E60CPZU0IL71aiDkz0
1OdOCOxc9sNRvu6zTUCchhsK0xciup/sTyF1CMY7vP0cJyd9aXTpyz1omx8EcGbNphGPpgK8WX/f
J7g0ekv4C+5yLVk6f6zyvG9zY2XraXAOao0CS7N1Oc7aYhYhhKs9W/zia1qtWS7kmCvr72X//CNS
HKibOdl20r1zpMYGcZ3R4yqgxdLjB1d4Q4ZEEqTxqYJJje4YTDazgyAnmnfvkfzZwDr1+BobohGW
Y//iP8suZWXIpFpPbohvJUAsBo990HeGjWb+YZ/kBeROq3JrupHGtQMPsDbUnIrJWemWpGMLq4SN
ArsdhC4UJYcFxgOUVSReooTToLDFMXyZVETXL9AViFCgaM3RFubPv8vEm0TZBBqTE0z8tC8tTQhY
FiK6D5YHJtdOnyj3tXHuhNDwxycU8tHOcqsueaqC5jaJtvR9aM+74b1jruTG6LR3LGDspz/YUvtZ
C6wmt+fsU9hKFA1hRaBFlTYt6l0T81X9aHbnQOop+UyqdPGtlAfC3GZf2nz6nKwj7G/w9TqqVIoZ
QfjMGVV08pM/DiP5CcD4ZS00+gP2ecbH7CHqd8CxWs+PAsW7Wgr5bWfhdM2jmCn922b0d8X8nXcr
CXjiF2L7HtZF7OvWt4g+N/UTTxJp98rlF//VX3HqwHx9+GfAAwlmrXKUO9LIEKUreKNDtdgqqGjU
BIGZEq5cMLZkkvilJEDzdq82vRB6wZAkwrQebuq5L0BmsIECMRpcNenDw4L3bL3YTWnPPevvtsWO
S1MIXKqg7rkrEUkzTqUDXRP7shmnngRer76/lx7547Tcq+hePgx09rF3Z2SU760Ri5VX2wklHEAc
+g6Rjo0z6dLuLy+BZzXYrq1rLuUdp13SgXNv2mDaxj1RwrIPfirD0w+UYD5BXPozMYBkBatxMfY6
OVsRhV7VBMRDdTQngs/vcmUMdh7fZWTEYDvMvfifA3sUa+qoz4hpEAvyieM/XLfxtRxraHHnzQRF
FOmOKbxMknK6Fz7txQ0I449RD5xwGKzYlFUffzn8lraeCW/geano+md9Z3QfxeAemXtUlKH5nuXN
jVgEQc8OtBvEEq+lru7YFGkCRXyc+hlyUCQKiCI7VtOb++/1S21lCqCikUVtvT2muS+VJDX4briO
TP52IS+ZWCC4mxtuN+LTZ3CXuH8Uyk7ffXc9saqO31YMnn8j97W7hxcL7Y3PXMYDSqSqoZZ7h2zn
u/tfXJVwwnCscuiWbjY4Hig0w4iDXLb9TH2kfxNft897jTB7EVhwYilc2Yttac1ePumG2KbaqusZ
BrckDNPNT9Gu9fs7CoGapHb5Cex8ne6oF0vi5TtU2f8sGkm3mgsOadxAzcAcnFfBdUK+0HT6Ol2d
x81QE42gDcnwbyXdsrWv/pbNe3n+ETgPBfYe+R+D1b0mLf+TqSYO5OliDTqBGuOtxEqHVuILccWG
cBq6MLmGJ3002H4LYHCmGTWAkZVSWz4Ary0+EM2e+mr9g1V143dqnrypgm2C649psJ+Jj/gjTSTo
4ZHrEIlkSdiw7rFI8mU+jEgzX6EJx3ZpmJJSUQjTM4FGBhwklaCrkFVBXtrT4oVB4K2f/nSbu+cJ
P9k6BmsLR9vpd6ukS/bAm5mE8TArYB5zgE99CcA0uBKYF5VElCzLgdy6F3Lhxr1nftHyo0P74BaZ
tXkynX1KMoORe7Tu8uM+RdAk1gzBmAHKA1MEqcxfZmKVEDjDpNx8niYAz2RuzdppHWNjDNwKYM/D
LeF8Q/zFt9HcEJrHsEvy2i0AikB1KsrzKahrIIsAd6d2iGuvX174VLo1at3JgdZhkrD+l/oAZ+c+
LqNg036DM+nwsSU4gTE1/DEWmH+yxwwAFWPM/TJiSVpjSnr/XkBY428M2kePCASe6i5bt1XvlvjM
9/Oer/aaEfu98kzL7qzsOYZ1tq05QWhj1IbJQ27nWKv53g1na8kepwrZzc7est5LLT0q3hqYKLPO
vFXoEhXlukR0OeEXqF0Y4KoXnsYOlPq6vkAEQYhas/9r7k3utWq/i0729wD3dyD08l9HkN2hlEKT
MjhDyNf1GdFD5NgBojdPKQufd/JrL5dsHO0IhkAcFYapabJxrUClz8NrJdmAsGeyb/fhjsLSGdUg
kcIOAVIafwS0cQumSgCFNLk93JAN7uVEa3LY1Oj01rla4sjPk44wU9vFeaVEKyG27fuBSo0zR099
RAJlxgYXtiAxk2Y/qifUPrxNZzUKFD/qX7dj9ZvjhP52kM/6CJ76h0ahC0vkY7drXM1M2kvMsfoR
1cHOliwtOkD7WKaY7psZzKezzrIVb2zcgN6mk81UtqiWc8Sf4ty1ZFO+5PLAyGxVyrfzOeVVa16P
s/5ZyS11ZpkYmRvkpgXcp5ab4aVzt5pRybGVrO4BgewVMDi1BK0HYaKJV+dk0snaKQmBTeBR5Xse
SRgzpNlnRH3lnnnDgt1UjsfqKqG5hTaTuMVscCYYEJww+GKdaXRFn3h0NQQBagH+LUbFFG8t9rDt
dN986hzcJt6u7nEgKV3yZgseDA/IubgslDwL19Z+xpKwXNwsy2vp6G+LQ31jW7Z3Ga1cy8ue67Fv
JQhNq1l9WYxbgMTboqvySApvl28VHW5lP+SBzcPVwGi6scnW8/2lbY61kYG1zBPPbKL2fN+OZ1Z1
ilfxo2K1xbbG7/OmrpWkcMEXBxRPKZJ42zf/R42fMLZcWMTwc7raOCdjxlvjwNb9vHelG/yeeJRV
U5NUzXp9AH6WRYOgM1YjicPErO9Uf8bLj/6mQcAHSo8HEW8m9QZqjn3MaWnz5gne+9eyd/5MNrC4
zFX8b7ctfHGrHj99tGMr9j1r5wyhPYfrMp6cLAOT6odZzu51Q1IdJnmM8mKzktY9f4sIHZ3yiAsm
IWEGjxCvHOBPc9PEhrieHGDdXmQ8yFPJsYZtdw3MObA0ycC1AnJjgaumRjTIoTkL4VsgzRc31yjD
TdIMvLpokHT1npNnV5uR9vSzXxhbFDOiRL3sGmMvz3f6J6jUHkMF5myoeisTVtZby+5I1Jk85Pbo
Dzq1nmAO3lQ7JrizqoMuXp+13YjHTW43i1SoptJq5Oxi1a7Jj0xmb9uKCv9wKlPNrWXGMsrCg0AX
DaHbiQ7EX/TfPl2K5Sq7ZT3RKSSL5kb50spwxAlfit0r26lginjDDvj8jjVTikdy4SSwpL1iRMz1
muvw7ylRzHz7hNl5+fptUnBCy2tZrCZc+1VIvkDFWxcf/VHLpbw3NU46PH3vqW/g5DNdjBpru2fp
EBD0Wf+KwPtxa+2GZyVGHaks+VkAoAHZXWznC0eEVzpc/ufIg1dZ/ZP8uWOLgMWDQRauj+STxHjU
8ynv/8IA6jXuv91Ci6TBe0dLr627QQefrtu+NFSjIe1svEec/gonP/8zScr2MuPTwKgcl2BUCd+9
/TgMjsDtHcrktXbsnrtpWjQjkMGlx2H0E/56zAfE14JlRfC7h8bvcc+XynmwVvjVifVH35dPx3h2
ChVYj0OuI5/7jwQWwcUROvqTGMGdXYuodAD1+tgZowaH8cK1S4pJuQuP06XiGBqZaM0EzdfSSKv9
2U+8Zw0Y5hwLYa5pfDVvanRtQjbj9NBihT4le7S+H85a35pYB3bEYnAd4wiuHm/C5K3tf/awe2fz
Nxu4YMiIDuhkNjIDs6HxEzU/5LYdC+YKk2z7TjFXzFI1j0qU2UZo7YVytnQR0q1JTHdlEaUmJkmm
cOGRyUywrfal5AMX8j2MWRnik/G1dw2LI1Vb6PK+2QsnmcM/qATCWb36OlQNftNMoQxit55QO04v
nDC3CGeLFNjvhVg59SgrokkMfHLvbRbtHm/ZYTjqwmeyH3ViTQ/r78Uu1I63n51LPUiow1qw1D0F
MwvDFX28qSRr2+9dn0zWAdeZtV0dW2EAEAI54mmipyoV7yUCjE3+mI0CS1fQlfFaMMe6E5tiMiX0
/W5jL/cuLOwRRp/eRmUzIJg0u1n+O35vqvf3Oy2unsM3Pl75S0iH6D4vJawq7CENKTPehCfaEnKm
6KsogOM0Padh7kv1+KwFF0mAIPAPT0XWpb97LS4aq2p+cH1X+SvnC5biPPBRWildhIU2WfVvgZY5
j9ULnWU315+/bzvccObvRi8aWAlJEjtbApJH30pK20FnVNNYSm5gpQW9WQ2X79ffAPLWXlSd+ftd
ZZUhF/QCF27FKhMvqW89M1emJTKaZISXCfy+V+9cEb+orY6bcfXIjRTdZSnMsH5u6+hNrp8+jY5W
FCjaJUv1gMOBr7WeTe3EqI6Ql2Zn3y10MFtsa7o6pimzMoJlQtpBE9KUryu8IWiovSz/iFTraZiA
iBJQaR9kp3KRbUNyDLbLRXc+SOrVTi5XNSff4AwSGuUOvZTW7VnyNS5yAjOwneUv5c/zP4ZadXHa
Xu7QDvgsSu8LZsEfemCs2K74BtgQ2/Kx4Lr1w74MkYOw7TWe1GBiKAk9tBg6NK1/PrA7czsay5s5
B97TY1ZMupp4Tq0tad+UkQ2G6vdmmv5eTDe6BBIynvQMvDQvIke+Cmr/+KfmAG1PQ2UEopPXQGvv
Jit2q6AVRksNL23G5IlYsUi7i42rmBeYex679wBUIHF67+tF6TnCsFqPr13kWtcR0OVTCk0ZwDBg
1H/pv+wfVdADJnYoOkvzzDwCz0jXANBy8+4h60/LnRPOhjr3nduUM5mSkWLgUa7LLvcc+UAzqR9W
jKelIhWBngsRaKblMyycYpaVvQ0O/+VWymVqnivU/l/kMHARCcJTz6hIztW33NWmNzMmtnvXCjdn
0rrj921RHQ2eH26Ce/KsOZ+B2j6+JO0UusivC5700mxeDoB9xB1v0nfunmTogAwE1cyxFXzi4UNJ
gobA+wSl2ZhJuo6X0iZXfsI+dPvSQ7Yl5CrfYwdiE7B9OT9Y9Zuc2T97WcgeEvkxVkatcnlcSoA5
PdIfVfmfXuvYtK2c6mgeO+4O26gg1eNCeFU+NJTv60U3Fqus75Xcwk5YW20qGbQ32zalVeIt9aq5
mRtg9miKjtdSOlM/LiqbS/ns8ShE62xVuMQcU2TUvN7L9vHdIkQ85I4l5WmwcxcaFf/hbM7vQJ+z
vEYrfzqd595OalHlK4aP2S9c0FrAZsyOD7zK47WHDIX05MDrLN693RunY++QnqYFn6SLt48MWKR/
u75diOH15OniZYKuhK6DJhQn4DVVuFevz8oxNDMp4555dQNqY3dJZ4pOdy8eD2/7qXRoBBMkA6dN
4hZSEVweThsPanfF66U8W1afNvNLLZ2sPSfJeKnxKCBBN49SWnf1BU+J1T/X5HRq5K5VbZuqZm5w
gILzKn/Xu/L2XtkgFMDO9euFRnLVyr1strF3Ut9p4NW9krjhYyG8vN0/r5nomA5dw+VYSavJcW3Y
J9m44t7fG85ObqLAve2o6Rq6zIQ0YfflV3bxQ5Dpr+A3heRYOQ2N4AQAGCffE9YCXtwG/jXkXLcg
OOIluJAh+01jP5gNjiRno2IeyyIdKZH9npdeeWw6DQ+wTSc6Id/fbpDvPVTr9dvj7bEpiUjj/q7D
4warTD81M7EyDV74BWVc1fjh70+13OP9eqplR21bKKZsYfSWC8yGim0gcS6NnqX0QDaMRITLupqH
j/BeWledOZw8TLdm3EseIXAjLxjcuSy/OVe931EYoq3dO1EJbb0cAO79Joejkreg6T8gUOaiS7LO
O2P0GJqs3RKVmK09XsXdfZ5qI6bQOzTASCzIKPZ1oqBOl3ICHrVjSIh5R1LovJK98/j5ngM19Q7z
spuAQqcBnz0jhSZfj8uX3JTL1wGwO3UvhLhHk1kUq806CyAXrny6epyuyrpm/dO2fubgMx8WYm9/
s/KiE//921fSbixTi3fUuuM0WT23PjlLdrSfrQAi7FG5ypqa0656f/67rVubS/uirLsJry8/4v2Z
+Ixb+bH4vu+1+6X7rLorfMwf9cW+vhlF63zznmSOE/kh+XXvlsdH+7tfOot9tNvXfX+elRCvRcy2
7Z6DYymelIvQ0RltBaOLBJv3Vp3FeywCNwTnns7q/dha947FdRUE0Mw3jp/HHnLb5/Mz0drW98V1
fdvyt8EU0by1aWwc3NF86sGNTWKpN39ykkisrkXDbK8renNdZMRhi/XU8m3ZmluYrS3ytJfcvfu+
cqGuvmwkv4jD6ks94CpKN/Play/dXFYLf9Re5ZWFW+QCA6SqJVoEv2Z274ffRdle1Vp1EGuGqyj+
G4vijfjvqpP8TTeWdfdjW7dT3FtMkOqbzrl3rtw/1/VzK9/IVvkOfl2nrFp+MSgfX9xyG9fPeWkW
7adhPXaTfUSmWHOHy2lE/H34usoecOIeiwCHxe/2HB3L946y8/n+4i7tx89J4v08zvHd4nfKE4fD
0AJugWeabOdtW/YZSvAm1iA/H0CWDurGULusU86Mys9O/irdR+KGOrgAozqO5QcpGvMmWD1kUZKb
0Wf4eXCoi0f4bTFq3L+NRpsPspoy5lzhVskO70Dw08/WGGbRjo1n+iNQ90yarKBPx0g5+RcHXwZW
e8CTQ8mJGqYC5Z89j1QyXMwhZ2bNaDM/eh/7YuDzqnNVLf479H0l4ySwTou3BWuSiOjR/Aml7TnO
98JrBXBPLx1jge5gmrU3g0WbdFeROrRzWcv5Xr5HyTDey/z07XmB3WZOsZKCmSqmYNDkxFREePDb
yth0orJomxu9FGh/XEW47upqxqER/5MYaRPhUu/9QxdFGpoiGAAgKuR/lv+u3fWY0ASgmf1B6taO
aYWyf8ZVUmX9LPU7SHegnNvpCBUgWkky6lXfzxU8jJ9q+8JH8/lzDGyxHRPNJc8yAeLrbye3UiQV
RHwpJO9FgD1dVb98Ej/NIY1zp6oDwYdwZUV69g98/QgM8MNgLdNqqA1b/egP5s3jpYoEp0/hfDWa
3nrQL3TERw/V0VXniWauEEh/IhfcDnzHMA3wAw9FRwEDpCfHmlmENnnj1oaGhMp3jLQfZYV50+1o
0rWdEYgI9Syc0eztvozyRQ8inlKDzVV4uO1H+dILFs0xk2vPPx04FnIRTAltg3Iav094bXnabIOF
qOBUiw5OrNvbdpr83dvlVgGshD5azKVz4B0n8qVdJ2nN7QzxSpQsxbggoXhjBeVYepWtBa+m2hW3
Uy9vx/L2MHjTUaw7vxdXndVBGBJnxmpW3Yvo+5b/Sv/Oe6+XeR2q0Cqg1nzoBRfvi+hYOXVw3EuP
Wo7yvmixdTMEhsXR27Z/HczR48fXvzyrAQNK0pPIb/GmqoK/WjsGxlGRDfI8PxxNKqpa4fGGzbOt
oGapYNoL8wVBwkYCI7vRqbnq3geP2rN1ruSr0IKaV1D/FIqn2qFb+MtR5E9GZENm+fDwyQrtipDp
yqrD01G+D07dxb9bqpSG4bocUF4EPGTuezEODHDqGlazkplDeC+NQrWAwy5MFYIqQZg9n/N79rsH
skdrVMNLcfU3xzQN7lbLJtBw3lz8IZZmohxXcAwMer+mLUQ1EvYNKDqXJpCih2zJk5F3wriAvXLl
oQCoDESJ05+1uwmc1vmHDE/8TptAsFJYtT18nsYIkncMjFEwQSZVsjnlZGiHTU66zw7LPehvMu/r
f8933e+I9Hi4O74B+/zyP0ANtr9TPb6opTomfC4BRnxgKStfbYO0vW2l0JO7bJt9moew7biECJv+
IeU0X0B84lqF27I9iwSoAgX4YQdutojRxpxIIZL982U1zJupjplB2CBtkbithoCFCvso47E8xuvp
j9ZWO0enoP9B7Zpcm1RB80lhnBvjYiTr6w+0nvSfBoS/kdwV84uPcy38s+0W/hX01oWxlk4A6ejv
0LfZO9kNIuffarHsU4JuhVzuea0sb6rF0B4tv5ff8BkEXT/ysq0EaUkdkGCXvOYrc0FxeFs3erBG
rKPWs9egJHpLqGX5KBtHwLmTXQlx31aoX2d9737WBjb1ST8QX05lWrnHQG/L73rGtV1ZSI1z/rhz
724Iq8I+uRjZ4w7wmC/DKZlnH/48PYi3qc66mXmPe8gAOsi9V0NTzO19i81kccGZ/QM2DcwIMcR0
5EYPs5KymTAD6pJjzmRmcHNMX355o0Vi5+afy1ZY1/acZCvRyfacMlJzUY9cNYnas4rL7MDp2c0K
7y085qCfqNv68q0rmzqkCas6FWjKs7aK0ZkSBCEh9zU73dTRUuAM/+h5vgv/8JVCy0wDs6eNN6hL
T50H1w7WY3pWNF3bf5vr/lz6/lxE0qoKiFNBw82AHySI+TqpEsovRy9z4C6eKtXdwPkAA7V7h7sV
ThMkOw/DUJg9MgKTPiZ0prPHKBkijQ8DnZyjw1/5/3SCFipo/TFm70FsgsTDwBCpZl9Iq9ZwlKis
Kf6kuYEk5OQ+iZHN/SKkbfFTUuW1uJDijNGnZIcMsUbAizXp+VRDlBp+w3wM1dSnU4Hu7qWneCqu
amfm1m98tf35wZDmWNTbZqfLsdaeSKBKZPj4IQV9hSEhq5lB5cqsy3W1X+gXNJc/Z0iFj+tsPnMY
g7umi0gPAd5kCftx/biG6AqcRUr7g5BbzoRnpMsZvzf7CgRzwTS8BKFedoJ6UFKezgblARsnVaJt
jofpbVABF5C15LCXSOeCYUChfIFuTPEGjJKDTTP2AFoyIdjyBX1Mz1/b6uXfKPEWGz7M9R5vpSVl
eLMwTHsux7EhK6FgT11bTRdONd3XlM/4sYOFUPjVycO1+G8DA2AnyM9NYiyykHE+7TlaJosuZSwB
q2SlXUK04GJADHdgWufveDN+BMXaoZTUewYeLkIg1igPDAdAadHz1tf4KoF+dfvkww/sWnfwtBMy
SGKDNVrdX3h7e8aXH6nW1bDhiMbK4AJOSFhQvta5RDw6T6wAY6OimLjm3sIYej7FsTQLj+KSvLFO
+AaxchwXU/1MW2hKky8y2xkUZ6ZKaLUzFI/WOsogaOzLuV+k9zCwTfy+6JdMDFa9FObLmUnuu/8C
QRv6N3LJkvuPCTfclgvPCKYwzFQX60jp+wg+Qobsi0JksrBHM63GghAtuORdm1bQMhWd+puQ/5DB
pLQDonWV3DROKNMYRmiheGGCLAdBWfQXTEFwkzlTIHmDWYqjZr5J3gRIQLDy41hMx78LxR1VPuO8
KubPIx0FrvCoKe6lO4ry3bgJ4CTHk+1GLPiihbaTpEpxeFgJf824WmoGU/rKvoNHmKtuSnN8k+Rg
LiG3REmNA+TBphSA6gCHwInzd1wXtjD5LnRo1MWQuP9imyc998iUNSggqSK2XRGSUbcKiIUxFa4f
RI3se+4BY6weDUx7iLK31nVZRqaAlQkUEXJlQ/k2/L8MH+1cI2gQ6mEidqvjmj0cQ5kO6YaCei9Z
9FE0brHf6Yl3jAO5KL7nyA17L8CZKfA/VXbq32vWNE6N04m6EjG9a0PFYGkQkxJ3SF9Zt0Ait/2D
4FA/3Y4PwLybvt9mzpAkijf+beeCoLktgzFgG8TfhmUBljQyAGg7emwAIQzFR5+XfMEcEie277rl
RC+QxgaeOBpsN/4jYbhrNOX4RBPzL6BYA9c8tPlHXV0m2e223PV3puw1qb5dVgHlk0BXQPED2mJq
oGh+q9hdbewdRIDlN+4cnQECCkQ6oLFDEuXpI9sd1UJWzqGykkYErKojQodH17JrOdCRQAHsKEM2
byQEW3pkgzXTuka5TuFYOzLY162ghu4G2p8jPYKaOuzx/6C1rqdzUWGELzdrXzhvKYp4a3YwdB7x
amw87562lfmH83MZLno59FmMKa8OaiO+Qlki+byiMaD0s0E1r9HuZ/OTGiuvAP5exFh4oQxVvxuD
k9cYN47B/v93E1oQSeUZzwWDVIUK4BNZcEwrETKwruXrP5gN81YGD2Vzm3P5OuZW+A+gxz1BaOxQ
m4AHMfrkNaGJmCn/VIeGln3lDLop1XmwuZIEBogzuPMcj+rJAbjzaEgxFlbjflPwnn4W2+j2M8zm
DZH2JkxLvuzY7qoVJ7BstiT4m3pRZRoeK7HTH85TCw2rBGVx+Dp6LRqWYxOHDnJnJ9OgN2WIFnik
NncA7rCwsXylMgX23Ggya3GGS7VXvDm+z/VUSHya/24b+SYadtglUsKFMvzUC6V5RqQM48SeCQpr
TB5aIefrFD2bJrPuBP9PeuRUsxPIykkLdt5lyrWQQ1l1p3d9HJiaCmzWOE72E1QZT+TyG28ssSip
IRYNzu0+LlrLqW0ocG8mkuhPVr7x4SnyF+W+AuGCLcU1GWkYh/gu7O5hFYUiuHo5OTISUHMZB0Xx
EJvs0HWonsq3FB3Bro/16Z1Pc1VIvUdhGnD3vBModq2vxxTiZJ49SuUfoiI4+6UVLpxRwOi70M+6
Xg6Y4joBQgvb1F6w3Rdar7aqtGg9TFiDqVXA+7OTfcgD4KMYfCnbTow024e0a53vZsliJcuck5+I
KbiDHAfPu7osp0K69Ui9ufRis6KsYfWyGO+68nk+CrjB0d79yH8IS63lF5ZVcf41E4fWFbOFQcJu
BDEox7PpSbWm+cdILa6a17qo9uJTq/lx+V7+HhuLyrZx+k5/5D/CO+oka6nerLYbPyZXC+jHq44m
q9b56/qLpUbbHeQ/77cpj634Z+y34OTtoToPA8+s6hBDBCVmwkkW4IG6tmPxZ8/gJ7r/Tn864Ljo
qx/xzhMf2YHtecmqciD8SGDks7ZXJ1c3w3MHo32y/zg2IQtmncm6fNeujTRM+3sqQ5MjT74dN8S8
QihZ4gc4R/WaYrFFiV+K1yEcCH/Wm79vCw6AqcToDLyb3U6so9TXs9SUb2Or+Un+a5DcsymNH/lQ
64L77/9Ss5LdP/XvLvsGL3wQGyP4s0fIydSxE52q12z/Ea8lV18miAJLtTSEZLV4D1VSG3EzBdO3
6Er/DBIAA7g1B7xkWIa5gvmYqeUxxLfheZk558oF+o5+bKzmVaUWHDD4lpwSOCini4pQX9yAqV3t
jMfYrxlu8IYzArji/K31WrIh8ujhoKmsrrUHsMBkCEfN9klhmf4LZ+Vr0HMJRg8uX66zGCQFNr+d
HtEcS08PJ7lZlyPYPcHBnx/8P3M2YyJzfifAIx+lML9JCbEaDAJ2JZ8DGX6WCQF0sa/Eh6aLwZ2V
vcSsoPBEy37p7US8GqtoJFxUvfAN0XzfyqzKG3mwvKTN33TQsTLPOPPaAIqN9/mq65TQOCW6BUQH
UblwUIdfTd3uHeUr+kabtW9G8i5cwn/aAA+jtg92fHDZth5NLhoGy47kXRxzwAsuTvigK2g6qhbP
8V1wFfHwEGCOqH/DFp2shP/V1GsZoZ8201Wi7v6hWIRQXCP5HWbwoezSPnLvu01D330cw4xCPLgZ
5qpFQH+q7/503szBtxvcG85EpbR9njr+UbvACxeVNZfOxKJC6z5K1o6pNvAn+4jSqaGhelwD4FtT
tVgze5nGPpLZHhZc4Ckt68lFDWMufi8dMm8z5qEeyNqxOTuVFR4c+1E5Y3Uhyq7Q4WPL3zNfJPtf
7ESWF+O2hGTTMYccvw9/K7hOHcEmtf2jEWahSDBO4GMNQyV1jDJZl+IPn8Zl3S6L8wuf42PN4wkC
86drA3uZFp4nXPXmonpc9mOppjNqxYZPB3XOlMKSxc69NNUrt1HYn2Md0Ce9yE3ttpUKPv93eNbT
Ia02UKMX2t7q8p8+Zmi0Zy/xTF0nC4/xV9gqxlaLn/N9141IZqzrcvhk7F+eZatLhNiqRi20Y/3E
LiTJnPblzG/s2U+aCe3Kt1150Vo/o1g7JmmsHids47vPEQeNPX6vFFI1vySUmHZjrDuAT+2UwbL4
ayGwuChps9hniXHTqzelhvC0LT+WDtV985kjg6gsthUtv6JCvbHbd5U1nKZSsXKCoiYnqMjwnNtD
x3N+fnR3/7F0X8uJJUsUQL+ICLx5FV6AcAIEL0SDhPcevv6uYm5MR0+3WuZwqFOVuXMbAFIm7yOW
zNFwnCPdexS4qt5KyVeD0Dh1rKyR4hn8s6FCfPLwj4v3V+O9j1TtLZmxhDNMtkJ6XXmcK+n45/H1
rgydPf8WRnpPc9FCWhL5pswywU9cMcUMWvJC9lyKHZox+cqIy1ZInPlLUKcubp/OWKqIxEViUTDK
TOSqsVRxs6n7BAvE5us5DC3/Dr27qFVPIiiy2fZpt7yZkz0N+Lv5DeFideRd3NCgFlY9AA/UKM14
GwltTit0yCemLDNZl5v0iRXDQZ2tvtMYwdnPa/+CCq78sS9/xz/tzZmpQRyPhwS7z+zs+bX4MUqq
EH9QYiy/oGPtPb4FB3slmQcFLAYk39SxTRaLwnEGOguSMKhFrLyduRYfUKfZf/BqACnz2WMtrmJ5
L2CGcNmH+zfiwcs/YFJc4RnU1A0u4WtGtEYujCxxht8GEwiXRoaR+u5REqYgdRYoBv6emMTmfiP1
TKxwBkLyrIUh/Sx+T6JCPEEaFT7RIAw4ZEd69KG6Con2qEnLZz7yI1k0aIVfdWagghBrZsSFe5lU
m+jookrM9hWZFbQAQp2g9F0MszMK6ru40c13Jlja37Qfq++AeQg0GY9W9QtVTOxn/y84gZCof660
i4HO7UhT4Ab4ox2MRviXtznj2UIPdVWaAcAsVOsBKfm4z5L2gNTPvR/o+TyU6uuv7T9Rt7Po5/Lf
A7s+ENt8orGzDsweNI3fC3gtTjS8DNuKjzmqhQXzQpA3IsVDbZxoksCfgtjAFDLXvRTS7SgXPUV1
V8zB2+hlmREphwanznOiqPp2rcVbRoQW9xmP1xLEkEDQfIpJ/bETZTFFuqRdfhYv1Xv/UsUNTGuF
/bXusGVHcxyJpcfTht6wxB1RWWegJylYQepQuXTvZdUg/k37BkJHyH50sfVG2kZlCwKvCVUtaCdK
60eeI2PNbpUiYL01X9+5GsETDROaMiv+1EBp5FOUVlpaIpQ/fovKt/Fv6osPM89S2ldCjF5EtGoQ
r8GG7iwr3pBPkFGY4tbP/cSP3/+hvZX26dKBJpBVGPL//Z8JTQUe5BEFSvXxEe7mIUYevzot/cF9
lz+amH49atkCkh30Yy40KS11MWjK7qvCbgJ95fw8OE3GhL9M0qMfu8lhcPVVRV+tBry3cv/OAcw5
ffCvHFzcg/kHE+6C7VdpV7dhxmqbUmIQC6t0IFmVmCVoDwApmPI8js+N8ZUQRWf70DamalcWk1hN
pgnogcxWsNyzH49fe+5RCC6kXu7Vx2GybYhpvdVYTr4oXM6NYAHJtxZJf0vOd8S6VYsqQJHgPYv5
5Qib5DU4/rn129HiJ/3Pm9iGvl3bgCw8Iiqp+9f1WEIN23qIwhzq04NyelvQURVok67ga0QslAd8
PWKYaS6M8DLTmwMR6jabd4ygfhSMoAHVKeUgIHLd8RwHXFdYJKJsaG7js5PxmhyCTEX5RzrSB+zb
kf8FV8EmDivAEnZgBtfkh4NwAie3jTmsPT7F1xSHkWq+aKKEuixTBBYcb8tV+n2WU8EoY94/z/TC
QCtY+j2f6JoyhD9e6jYB9RAges9h2eNrh7FJhC4+W06LGz1bWUHdb7G2EvXTLx7jrRpIkt7dqhpR
s64+vc4iXT3yLUSWeKzVz1MDg5PP3eXTnUvkY401igPMTMKJmwKzFQygs1AkREGkP7wMEmVJ7vDe
/TuoRZ4IiNreOcj9pkSdvwq54aEX9e5pJCZwaTxUjI556VnZjB49E5dbWXxOG5P+9hcyc+Df7IFF
3HbswM/OGrydLt70yRRrj+LFDEW78vu4FY/jwlUO37owHudjVmLkA0tmO6NYCPWP8ahBG9sojQBL
r20RqWe8Ly6tfDrFceFGtAitjb2J3c9yzhRsVcx4wctSiguEP7MbV2jcP+Kd+cQIhXbB+IVZizNi
Och8Z0jcXMmqGN1V3SJ3IH4omtDxCeECA8hP9yD1u0v5Mi9mMuV0rhjPfD0M+5TScrkg+JHy9ZBn
XXLeFIyyjZyAUKQViEj7cTG5gX+SKeHShqT4awINqHLGCM8V5jGNC8haVmaZx9I6RMwXj7vKSonj
zImVzu4eDVl7A9DlhvD4WDfpEzbtzSdazA1ahS2BP5DcErUo3PLGPrLAzNvjZuhkBYTfvWgsf/hb
obX5y2j1+EDByDC+J1VjBjbaQOq+4iYqrTlyevXaun7H/iEyfJ1bj9GzezeTu7Vv5c1nuhavIQgE
JsCunR5ke9FRpp76frUi9fOng1ZH8mpta89OVHp7vCxnqxti5i/Ty9B5m/i23iOJAk6Rl5j7NvGw
/LB2YqXVqqyMVmgfkmYh5eumkd5VMuKaxoUkYFBOH3KV9yFTPKzKCEZe4yWJL1G0iue8OgtraZLy
RMPCS8VLu9GYdoMvJptMhDYFpy3rzGQpf/Fi5DwEmpPR62bECmnrjLDIlXWj5ODVu7TnHoLP9RD5
Kk3yjXLWuXLM+H1kC5HPS+fy5XZdvrKVZzVd2XwyHaptehm5TsvmcyLGpolJUeNG2EzXXg3TyXgl
PbnXDqIJXc8XTsxYaGQAM/KkHQuUjKT3HECe3z3y8Vi4xkU6v2oEYv6+lvh+UF22Xs3xH+OsZ/sy
zNTjX69WrLqU1hTvyNgamO9tB5Ffjrdvlv55YBx8HKAs7dU3v9eJqxosKFsGV9Lr0WF06kUH0YF1
5DHe4YFYVPFBtHJBhmysjU8RTmtjxfvQfXsOUHrWzSfyDf4cpseye+lFK7fGo7Eqxiurtm/sC5Bf
epgzmWEG3cNt2P3ZGuZIf6aNoGQdQW/evdciv4s/fCCL1f5zHwSO0KbnB1iNy2605lP9U5iZZ3hj
fsRaqW+T2vVsPAokco4AYL5uvK3Vm/cRp7E80o13wXiexaavH/2JSJXTR+pH3WIOZiPksOQ0hQP2
WU3O7IXJEW+xbe3RyvY29TeLIKLw3OS328J/jpbmasoqe3Goxagsid2eZlik5f5ob8Upvn5ijeyh
zbv8aRpI3h6I3nKGiGJHIYhi33acuUhblypohRk8RQbp6yuhiar7VT3VvEy1/7YhWsZRtpHpjke2
7OzIl/hCL0zxqtu+bovwbENZdbH+wV3QToQKHCf8WXLZ55nrCSwHRF89r0mWcedsN7XRhFnj7+sX
D2omoIuv7lCw3kQ/MUnArajozGhSYZfYUhd5PRMcB08VrZFdx+/7wXqSaIW55ODRCjKalNCE92sN
L/cQ2C2BkL0pzP+tqDOYBrlbqUB3UaC7Rqw3+m+RAy4Pr0fRrXNXoBuLundGmb/riZ+3nZhIx4ae
/DtnXDqhjCvFGq/RqHTxD2OtaOfRjLaXg/iXi33p/+4hWO0xNNEmeXkNycp8Xc5EMgEeDNDJeVsE
H9G4er8sCnAG+D3yLGlt/VV1vP13n+k7nMjL/n7Gmmma/JTF3Xn+E9OkUA5jbmb575bwGCz7/5si
B43K5fvM1IHg8VzSTavVngYEYH387uzstCRsBO3fWuisTB/4sfI2WSGGw/wd6WeWLLyjEQHSbV3V
7VQxtIU4BQsxLQ1yHZvEoM3Ta1ngJhe36S33ER+DVBXS55nBrybILyC7L/LV/mzg+5haGDqn/Ww7
Cw0UA8awnKwl5AVYmE7sOnN8uiEWUaZrpViLMJFoBv8lvC13xECVOP3YG0tR2zeZgPqRvvtZWZFt
L76D85K0glBR3cUm5FhdY3Q3t6z8xBI0E91nOdZa9NIdUV9f29qiHuz7HlPNJBKTS7A2nOXEtrGp
xzIx9Ra42Bti09vv76lUyvZoCT01+/D+aGZUcLmfmNeocF4WqFjS6jq4UCKwhVV+AOfHL+/I2nUU
GaAYE6/zpwBIxHmYT+MJ9OTTe5AbfQRKN5I2symTkJhJ6yQLjL3ngbyWE3J2mZh0oD4NzjPq8SAA
jfYViJoXLR0kH7DwqGf72X9jgTHNZ2/lttk7jQz6KyEJrszq0i78rDtJQY5KSFsPxDM13f/b9xPT
RTXjZj05r9qbThprA3Ukmpm/+T/IhcEaN1KDFjiFvxo76d/+PUyndDzedM8ZtruhkKftd9zH3l5m
PtLmxl0MVpNVHr78NFTlO9WHmTXZGPHxoxhsntJmOnK5i9dNeZsuGNYqseN3VPCgn3nFi49kJSOP
81XgMv+SgEPfK91B+SQX0fk5590YpOiGznF2I26A+zjKTQyNcpPnyHo3rDLGNOAw3kfKd7N2QeKc
LJoFGBTbrGEu4CClyS+5QPBiBfkL18DIQuJ+FB7xAtY6CMqADTzF/fQ78sPUCof8OzJYTC/G5R9b
yJGjHYm450cz+Pk3tpTMT5DlSZqsFCJetDEjDg7cb482pFXw7X97E7Yb4ix49x7a44BGJxS1wXEM
2UCjC/ryzSxxk7s18r0V8NI2zN7JIqYjWtixsg60F1RRIC5vPEMWG2PvGbyf45hFEld0VM48AppD
nkvraupvaU5cluiEkLhrThgbzEc6Mb77rBeCF48xLT6Y8YzBSZTESDgTBMwsIgaYMJ8STe0H/kkg
GGR/mUitNHwiJpZ/Kfj+ZNza96SYN+jHyQvIwtvv5T33PsmRCOsc24FZf+c02EySsF52nTyB3k3t
gjES7to4dJR+iTuOxkqUKBvNQu3ZOLeDjVJw67987+S45SzvnRA3USOtTcvDcfg+fu07r29pQpOb
T7n+W/zaGPXA3hTvSOhpZ7Angj1rxB00QRgKPui6Qc9e/C/eS/ZCTNyVpb7D1jNjLrjtJ9vJdnCk
GbcDuhH7ccRs/+3qm3pt3k90OYf0s41IJdbkE9BONOdOePuG/Bpis9jUyW/bC3XBe2r4n9zEqe5R
i8+UB/f+4tfD9YQ4HFp3Brymd+ZFPRyHzIBAvfsWd/B2izau7aRolmgfWsZvLkE2wDvELIArYj+w
lLDIDWA9qFywx+b5dy4kyZ7e1RvNygboCXoe8ZnoJf/CAsjUaB52TYYBk/Vox3X9OmJd0nnV9511
59pPWfIj2rRlwCM9+gGSBYcv7YMaV3E13jzwXT9VvzSvvQ1nrteAAxnRaJNHwfPv+CmTsH/uWJua
RHvl8x+2jm1zo8fDXv698mxYDOe1fUcSS8fCNqfOcGAAkH7S33QW3mNuWK3wVoZ3eNM6Ap8YBDVN
HcxTV98BbzIP9aDsvhe/u9aZRUL637Ud74Xm1AwzOBYluNEcWscO3CfzA+ug0ALynL+iQe7pv+Qs
M4U6bisstqvLzkEilCj4sNrKSPUCFPmJfEpi+Dz2152N9XapQrXD8B2agiiRsTQz9FYY3y3k9Upw
KUjza0iIcCAaDE4Uy86zn6gjqIApT15z7ify43J2tpWdy7Ykjx1WQnheMyCALcc/vuomJj50/5cL
26ztzN8xx/xuZ9GXA8KvZn1bUmDKiRCqY0+BzVKEGmQTwsZPhB4lbd+KNxe0ih1Hsng2yUaoQnGe
F8baL2A+6d03Md6BVg7tK1dQ3RDR/zt/JhtLEyhbF0zod65pfaOXPonf7sl+kNIfSyVEBirs0Q9T
hCIcZj+CU6mjwOALQGoDolZUJqojD+TftqH85ccDcn63vsrEed+pry6Mj5hssKDMjoAFI5hvKF8R
btXaU8FdFrhldA+EA4duxko0ZDOVeb0N0vB+cJpe4Sl3dxxf9GGee7ougIpN1eAdOJGbh/wEoogj
+o4RxLwYWYd8BeapL2WPMd24OL8HVcwqUz2tS5lEMZOuRo+l+yl/lUzvk3O8jdczcjyFHZ3DfldG
YH5QHSeLkJ6X6AezvWmku5SxmmQqxZNUXfGYok4jYUI935s6lasybGsoi5x5KUajFfNA+LnB4Hpe
gp8/MA7ZiOVcGrW3s6iQupeOj+KGx8Fbd/RI8J4QahQc4HfsQViskBaAeKBp7MuzH+tnWXxMVpOK
rZWs7l6F+bVwOufnmDw4SztztI/sLyhxjlot5c2e3jMi5ijlV9j4hz6UxQD8j73FWPDUjUycLIqN
xU+q7qd3LsztWA52uco73rnnoCsBPyIfDmpnRgLUp/b0PYyI9/f8owMArKWH2D8M5dgak4ObTTtW
LJr3vMZkxgnlNb9oUDCLr8Ux06poKSFwda43x/tL/rmAA86k+AkwAnnBI9hnJogJ1wUO3MdjaWFU
gkZn6O1z9nllwjP9ltIR1KmRsArPQXP2uBRlO6CSVg7z1nNXELEV9wg+kKXzq3OZ1iw4EAl9N587
ly+XPCjyJoZNlPChklo5mcjZKrlrDeY6fxZomo0zoe+EMo7mOfXIvnwCz+9w+WhiCguxmEtyu4Lq
RLCKk5uQLvU2+DMWQTFHf09xLiVpNWuOyb4KQ+BN1TmEcchCJpALycrehYLFZkHryCzGrqfnQt77
95K7/aAyBeN1WISV5yPvobs8xn0+O1Xz3miOfOop1cuL6wHiXvLjuc+rRemtzaLUpYFsyL6iEm2s
gE2ACp4z8/yJqUDwkpm3lTykosqE5D3PZ1yK1Plu3ptncnpP0ocVXvtC2rx8XmFClk7lx9/OdUth
BUFRUpzzvtq/HGLhXI/6Hkoo8/594czU+xIAZGC3JfJeJxaihZJZ5a0oBo6KilFiAMrtnXtqsINO
3/e2qB/5FQE9tqHRKSp75kPGJi/QVyafjuc33G462Xp6uGzHJtFAPbBgXoNVN9JZ9g6CreLd/XQ/
zf3L/btTbU6sWJWJ6MXoKhgJJlnEgg8oGLesP83z8otJ5vVxT0DPKMDVbPmYkawb8jsm2tOMw+F2
7H7N73Q5hTjC+HSh6W7EzaZsiHA5rp73ggTJeyxQLC6ch+d4hKkOgagyyqtfQWVsdxQm1jYbT5IF
aiacy1XBs8sENRRLmfBwnVFsgIQ6Ek+vJ2TCB9H3OEx8/SsTEgMyW9XZ8i8T8ssi/16d1FeyZbLb
8v9f2WExVo8h3Sz7y+7xezcxV4h9nUFP6Mot3zHdErTZ2fYuk/nfYeJiTpNIZ9FUNg4IUm+D20Cu
6vBSC3yWlVW3/Yuo7lAFm4/BYzIeRjoPlpuPX6kVZhzXxqmLyDh4IXEOTt1776TEYRfY2P+t3z9i
3r4M5r1qtvWqLZr7v/GQv1BzzwVceXRoKcLjfUWOoxoU0FKO+KVRppTOfbDXwuP5l5sqjIzKLlVN
09bJ6ioDGL9phYzf89f2y/n67GNWMwu6/tNyiEcMVn7iZ1Dskp+JH/ZLTRS21pGYjsIj1TW9767q
etZlPztKB+hHX7jtYyJRCutIq7s6j4B6joXg6/vS4ttqk6tl+xG05+nr256ll7NZjTR/8T8zD0Ni
vc8hKnQ0NIQydeYdJpBvVj6khp0DU/43ZUF/oGzc/kMdfHNBpEo5HR2Nj0Qgh8Bgwl9Nf7ugKZuG
Tty3gdT4PcsZ2pBl6l98qsED75ILROHdj4NNnE3QkNTbDZ8qlKpyPnMMx0e3n/HIpOJbH4LGpsYM
LeG2YJht0ofC8lq8Wc5gVkOMpmu9K3EP9a3dSEM/nygXQCk7B0uPEiaASm6ZkbZLAGr4fPhWaqqU
jgW4zEvk7aWWJckHMfZeFAdqiNMUSANuBL5dhmf8Mj/uly7iifXCQ4CViIZZN5EI0PhGRRLca2Jd
VQtEQQEC61GArGdvUwPYzwWm9gaE7KvumRo/9FvwENZfJuHp0NimkVRUE4wZ7bDuhChBihhSrnjR
5uiAcvD13YwwDnnOXPPqXMGHwAoR94RIpwKhA1bGPQl2UxkdU2QDtZ1/PRfhUR4fcal5wIh6SGqn
N/3DmnlBdlu6yZ9KkrQ8rvrRxMcxPrB/PcV3kcWTwwrOyLqOq1YhW16v66l544U6k1Pk7iL1eJJR
hItcCGO4Glok6GRu/de5lTECW2bLh8pq0Yzcz9UT2ebpcdJMa1FGt1piEnkMLuf28Va/auJ2erOT
rTN5b89f83w2vv5JbFBDvAHHbSfn1NpyxFsSJF9vx5+Y+vMUgxPlxp1XUujmYfGVJXm47rrxm016
eaw8l5gS59b6cCrHUClWy4W9LHnfUmeqBVLZSmY/Wl93zVQiy+uWm9FW1PZCJust3XhEYb1JDKvd
kfF3cpCKgWHWy+rqBaZJr04/p1xcctm1eYtcxfrOxq9EdRON1fcRxn96+MjB5rVJX2qHXXqAT7DN
aGSOifW/ZUKi40v7mb5WL/NNc7tsrIJWeFv2a75sRjKPj/F4kNv1IscKGOq0RGD4GS+ExbjH+5+H
vi0aF1u/Na3PHHlISrW/Lev7O91wLtuPrh+dscH7LpJG2meSQup32QXmBb/gq8za9OPrdaptT/fC
c71FGrh9pVeyhAmlssnDT3IuMylzaMdhUpEVfd74/JnO3Gr7/b4fo06ej03pll+51MExcX10X5mV
w2O9aB3uq9FmeWovE8PbIzlMXnKNSzwzuj8f3+dluvxMMpO8mIPZcaJp8uIbi+e95JLIs7LbKXIz
sjIjuXJ6E1ctRcunSLJ03cJCLObX5fI1Hi+a10Ousc4A/jfr8ms3ri6ul8/7/PB5XkutdRLdn5+P
3bU+fmQG8b2QBKtinX7W5utMbxm916E6e0qDbJjf7pkZ3PkZqEa3f/9VjimHfAgHTExyMUkRJNQh
ZVvFkutshegiEMIllJTpqnNy2TPbnZiK3wah6LwHLg+0IvOGD8AMKdi9lO+YJkU553GUfuyIXg2i
rV1tXDpVQs6jUXSKb2ri61A7VEiwy8cCri3GOcJi5VJLF8Yl2uMSvXX+1UlWdVqVW41BcVt0of8v
ZOicxXFi3xS3uCSXFh9TyohMLVNKsollbsKjuBLUMbl65rAqZS7brwjS+DWnslP+vTi+Xi6Z6nYR
qWXHs9hRClb2b3ubS2IuZ1IMZ+Lix67n8jahYjte5Xre65ebWUlsXY5GyAxO8eo9Wl2fYyPhw5XO
otABT5Q748Lr47vD/PHjUkH5dl+3xeox3/y+l6vN79fHBC4gPxFMTQw1Ms3GRkgWR+KcmrnS98SR
U/KhSjP8dv74loBXeRRGypzqKFFIFpsCdjFswn+p0oIidRT7bvIy//j+fqISJEqjdH4U/hWc4Tck
hNzHyFPD3tB0sPATNXn+kTT0ES+OIs1smceOj807oWkO3TbgBUjiOUvObKjEUQGX7DhrIGX3NyBr
1u1sWrSSs9zU6Z6d2bjTn8xj8qCVzE8WN3ftXXiwC/Id4p+BuHLDWBuLniZYFa58+N38KsWDo+BZ
eO+hemdyequLCHQp1370k0Ujeoo0OXAEe4YqD7omi9ZKpBYtY2Hta+nGoQC7j1QIqCqK8Hv++qk0
rry6xtSVLLf52mu4HhCD+odXNx1NsHTN2M9z5Qzfg+c6/r1fYNis441xMtt8PbZyVua16HiDQmd5
zrHUzr3xksciDvNutWwvj5fyPqJuPGfLj+26ev5a1q5fqzv9ynWEll2HrGhwsijcyf48mt8MgQu7
YSDLxgh9Vj8igLnoAoOijVwpaAfmNQog5BCYo6jgJR4Bk0KcIV6glWvZp5bAG5VU3d+4HrMPteRp
DXqbZqifsy1VeMiXzXU0GcnhuoHOwub80syQE/BbyU2uvXNDIYjIsv08delYsLk333t3NlvOts+z
x/Q8cxKLV+4LIjQAgS7ZqOedFYvPczHTpWNTfD34sAHt9/1cd80LIdFNN5Z9jPyfdHvbd5jnugEZ
Sn9ehL7lpt4urwqBAvH30HKXUBYypYQoe1F65XMZxl4eFxalW00UauNRWTXHrQt/9Xl7+bkeMRxv
Lj/xUWqCs/7wkv3HCKE2LjwqayIYm07ANWMTNBJYJ+aop39ZESdc3SNbwR9LBDiMnbyUi6tIWY4h
T+oZJFfsda2wzDQ+C0SsZFGCfDdmi3hUgu29qPdecpj52g1yX1ml87G3bVM8te6j+B/r1B6ys7P4
M/7nJIqSVzir9/nXOn/LBqvoA/mPqSmjb+NKdZ0EGXh50Art/7R8oX/6c/GhG/CunSbZYbZ187PP
jfXo/Md2qy3qwIt+VZyKjWAg27PHc/IhvVGsSzDAy2mKIgsk6z2wa1thht+BXX7HZxgRX1C6b8hY
wMFCmNaGNjE80pf3ouJIh8If8EUa7OH5a+etUaHvZUTsvi91Mx1MMHV0fxk0p/HRaRofvZqxbrJx
rJxr2a9F+dVKVcPovhIvv37sFj881HC9XtP7Z6wLp8nUMV6/It+Z6rm2aeSG4868eZ4Eq4fMMGcy
bpp86I2/nrXzYPGXNRyKd3Lf6Y4KbhK8HsPsNzq41q4VNjyVfTFXuZU2anpKk6bCVQW9/Jdrmi9G
upnpESTIUq677/u4odLjR0cQqDfbWcriVLy1F1W1MNOxCoC49izva6nWpnEfXCtXPyTCfmFfO5WS
DQPgRsISCTzYOTZt9hNmiLDuA8aAvIoZ7qHb0dDrEeKfJq2B0pMur7z498pnXfgZLa/q2d6rGW/E
4dTjz1c9Ub9+iWEqPqrgzWUtAMHXRm7CkN1/t268B2Au3VqyYWze5je7oVDCOh1F6/F7KEE8gugn
8nP0ph7RD9OiaYId1vOTpUj7Nk334qNxD13SABEz0Nw7aHBfP2PmAMswc3JPVlUjvqJSorSoR2qR
SpSB70ajNP/KNdnQ1L2wcrx9R3ZOoYrrRJL7lwCNxRzv9F8UiMhE23TIwf4X/cuxb4//4c7dA5it
PAhGxfrDccvhf5uwR+qtuqqKRXfdg2FZ54dJml2SbvpU2xk3aNpV1smqdvk5vNAm/45/Nbn63QcX
8c7COIdAAs0BWRk3LfKhH/59ZNgWhsICN1g7rf1V0p/MO94TDYiHf9JjXyad9V9otK8Fio0V2zuw
14hocPkHd0muij5NVrmv9QelyY67t9Jc0knyQ40uBFXcOJlheGpfBY+y16dFVKqlJqFYEth4xnEG
XGxHxoshtDE2gZv5NR8BPg4T3XMtOVTEJwPABkPJzQPqs8cZ5O0+PPYW3XA5I0/vsec5jkHrxfSB
7/aPj3PjnVznp7//mR+V2ivZF4cHtN4MSd1EUAQIMHhB33v3RkS+ZGQQbdw7pwCY/3v35avhgf3Z
tWPg2UOwNVA5j96bSjk18TJGDPh9WWaSGfC9k6ly5mUbvmEIu9QDC7bE1JjolYED8b/FD6mHe2BK
AZ/KTAgcu4h59r1A1nsAIcAP4f22TT0+XD8NyTlbXGCOMEsFBiKzALJIaAy29G0sRthHUdtD+HzX
YTqXN480FjsHkY4fwe8bpOgaFj+4hI/f9EPfFbRqijSg6tUGysQ6gJveQ2hL8jcCMjo5lDyu/V3/
WH/M8svvi/42R++aP/Xn2kAI95aYDJ/m4xYC1ladnKG3Zxi/wj5nKvsMn3/qv5CEOTbWIxiu+tNz
8ZyAYBLyofp++Cnra35nBj5N4T1IIwEAs+kaLMiixFGeP1YDKBT8KvdvvwI45TC0wAKUp6mP5LKQ
UyKbBIJjpR5+72FGOAwWvgWvSPbyY0VYnSLZL9/vOkx4WEydhuC09G+Evqq3wsgAPYkncNBcMLh5
+QakeNvb/lnwFL8gOSHkQCJlNfTpMBn/WofKdnTOVzSoij0hPuL2UbY6fQfWqF8+AwrtONKvfoCR
hpJaenOOxbHalRcawI7UdzlKTFBDm9mht53QsxYs6NY913CadOY9/zUODjS5MZLA173xMMBUpwGB
4a9rmfcAXHrxL90Em7s/sLZjbuKSXJhFtIT2uinJoFDejs7tZ88zgF96vbMKMH0J4GgSVko3/Res
KUXSxYSwAJSLpKH7cOLmz2mK8NJ7G8hBFsN/lMt/jnS/iyb5c63xoR0kXM9fOOcBerYSaN28N/7V
nsSHdqSOmzCnjT6FRHPT2ImT2xXekAo87+HVhzlq6zK5DNxLIGp6mOatpg/y/WWoYEH5lLAlXibe
MNNcSC3k17o9vAr+YNY7RjcA7aLJgluBNKR4agWQ1NCulBQGgr5wD52XHcqt8kz52bFBbBKA/j9j
Pmnu7mDYRfyWmLwmSwZOZuEKj0Wz+hqA/4121YSASZMGy+u/993z8xjEKoHZ/MYATawF54TY8RPo
bY/jxjsBtsSzHW5FCAQB+Q+gAeo5FtedM8LsstLYKrKWYOoTn/OkEV0vVT8MU3Xjb/VtIiQKvAQs
ddwSGLhX5Db42S5fTkQcVfMRDPIW0+sICrfNBIn9fXTrJnsHxbKLerMDjPvhhhSWy7fnG9BQyOjc
kqVfUMjhgsEAl/moCSJOfChO/09TobfRL6SNg5msAr7AX2EE9JqyJA2+XLv6eXb7UeZkR5lutsGu
E5J/m2Kn+Mz9zIkKdkC8eXn8IWcb8wXI14HJwQizaDlI/KZ+A+fu1Y03El3fhwIVTJltR2IfC3Id
9DDSNiwtdgs4Zf/GbVgg3O1h4IzoQmPxDwQXxFTamH/SQTthJHnu8Lz8vkvk2oVEVs/Rmwjg/tF+
9xwMrwHhnoTFhhHPcmRFGPFv5P88GNXOa9tOtI8sMqYcRiZBqTFM+RyXtx3cCmIQFOr715bv9h/v
8p6TxnN1bjz/jFk/19KT1IJaEJjzvzCKDflEuN7vkhY4gJNtPyDBZyFwpSULCHgaB57Q3AhBBYA+
1rtMbCyeogUDGlsjtM15/V7CHgOanvilENES7fgMQ9bDDo7Bfs0U7YNW6ZEvtRmVI/yePxzKcWia
zfE39y+a+CjfnNgTgwDLyQa52TNBe+9ldOpWWebDkA1zx25y7Dkp7Gf+dpmANjxTDuH/SgZjDJWK
a/Hc+Se/e8z27zhfT2fYg4OboewdB5qz8v73PugznjontE3w2jv29qNzcHh8jsZyZ1c/ITxKQf6p
uWrzlGf5rr8LaVhG6l9B75KaappkK/wEi5CEsKv9v7iOeUkmuKRnCFBsCckHt8k5hQaDzD5lTYTW
pXyzIoMhjeU5nx2mRrtiAQ3v94V7ODnCPBjhbW0D+4UIpr31JlAstJpkcL4R0NgzjDH0AnTOcAc2
39mytWfSZVIdfxZ5EsNfozPiR086QDg6SzDq0yHFZ7tLcfEq+SLhK/HwqIH70zOa8hAXnZS2UXwR
VcHm3ttFWNqgfqZMzDpI3TvryqX1Dt1q3VqhU3n2EoNdN4FRYf3ee7vuWtrRvG2GwWkcFVxVt+Ma
G841G7JfwV/SyaLOCzE6b37LvJfqrGyXIdTMWWgRWSx3S8ljadTilIPqG5uIrnKsWl1huPoXvTuf
LgPrBQFmPJy3E4PE5NBVUiTURClFmNok7tzR1jk+HaeqsUdY8M4VEjalicIjYTGDZ9W+gBxnz8RB
5OEIHx5YGc9gKqxYjn1f2xCXLSXCF11yZKKqsoh8hinpTXmjOvXZpA8eP7YFF/ta8GO+/J7lz5la
Gqcbjmb7NCQ+rDbSV1p8d3fDoxjSP/IpLr0T5xEHV4+/U8DOOtdlkowqofxipOkVvU9MtKy2SAfO
HOpDGmzKkre9bXDYMuGgYmUqanM1FuUQo1gCpGM9IDaRZ1INIEk9g9LepmW/8gmG7TY0HuzUD9wO
zUXspsalaHx8juZ8SA03ThRT4r+LkXSF7udWCuI4ISix8olek1AH4z9srSxuguXLcVe0ZQnbMnzf
pkvz7SdlDH8eyqpAgGMT4aKQ4WKFG2mFXEgqTgQM39jmOof/BO0+EkE8WXokMQuC/3CY/x/7TgW7
uAE+tUsScu87vuY3uOqius8kyqeUI3ecKr+Ouc9LJl4+LaKVefI7/kiUli9OcKvS/Lou3bbJ0vGZ
q88Xldxm24jTdp6ZQORe6dJ6Y/9PpBqR+bHGe2VjnnhlSbnYbEBLm/wrSyyCdzF+3Gqn/au8Ta1/
jksBetljPnVMkCfuG2fQeJZ56vxMUb2RRnm6NC7ZdkwDdjsbnq72n5vMsRy5HPjpXcrPdGySWZ7K
T6L51ByQcksUYmdZOU8Q0suec5E1dOB1EiOpfjqnKcEficrNdOSa+1tcjo6kzKZxzGa/YviY81Rx
Htn9W1zP3dw1OXyk1eIPJdEp3WQmEjtmOrEtXWniVd6l5qXdetwan3bD49w4YmzLaO3mj242lkEM
z57RBNwF89kIH73kw84WXDX3l8r9sWkk14d6VEn3tUsRruB+XXPNxPVk3CCEc12b36vbs9PlHkt3
Ful0cTvPeBtznsfUePs9jxg+PhO18zbeeT0ueNYhzmPFi/o6JqJJ5Pgcnwax1Lq6Rb7AotErDrch
dPa6ylOa9J29SH1WgWlRYoo4Ar5i1tlEjDLps0TEffOrsnIZELVImQ9Ty/R8L6DVWrIWKwrxBcck
U7Fek29XBFzixKN2uZSX6NOrr8y9+IhVF+Qvl2pk0R5fP1eRryxKjG72VY48y+unjfeBuVN5xorj
ZPm18mZ+ptih7EsUL6lIhdtkkgvHsrQBkLKPXBUjO86NxdQFObL4SOV308QF+ZKk0QFfnAPDBBUy
xXCVHlHnhyc2UPCe/2COYZhWWMNRFQEvGqLNcOwu5Ai181v8tEUgLmGVc16//Bwepe2C/2ZJZu7m
yeOylHwUz+wJEFeKCqhItMDiNLZDdC7G7/X0sZbeesXlueCz9U9Ki3hOVGNRtqblSK7xGk9Pu878
3o8lvnKPMueqW4ouZrAQ/7Mr3I5w2e/UvDO+j3bx3+Oj87Li6eoPdHONw6lChT0/1fbJcpyKkhzh
8mUItk99rmL9dbR82fdiscHcePhYnV86sWM1GjVcqZ6jvfGlFN+Wr6vPcXRog3BCLZeNx6UaTXze
NyQ2H49UEb+UhWkWm3FV2R3aV8mIXjvlBEmdlUGR/mzeWUle6h7KjxRm4qJzWfbO5CtWQc7s8BW+
8bqzaqG1Zg+TZSUN6L7VV+qd6bl8L/uDXdbOxnFEfBI35kPLQewdob53nIKV5B3Ubb0k3+t99eTk
oTmhHtkfC0n9joaXC+o8z9VPIAe/0d2iklyWDhztcqVobfM/ks5rqXEkCsNPpCrlcIstyXK2McZw
o8IwWFbO6en3a7Zqamt2hgFZanWfc/7EPlK7D+el6TH2VDcMzQ72XtpmTHeAZ6UtHmIjsIcfSS/c
U5Ssyb0kGpjdm5oRFS1UZWlLsJkcuuRXO5qrW0CtkCQWJmFKxqsBuw+1bxBv62V6yzYITaByLIGq
cZZaFFcyowI8dnztAE6N7w5Msj+lsImxGWfRB+Cv4OxjO+6Fbxu+hpIEl/yc6f7IIK1mlMYrB/fW
+BbI+AFdNdZDJ/mk44dp+uz0FqMfLCCoRwqML8XsjccpKnaDmZVzoMmG2M7B81tdOcREhNNjtRtc
xZN/ZyKVsNrLt7zXcPI5B6jDoYfi/Lct3guM7Iyjvscgy+XDBWgfzvh1GrQD1iHc8VIyEhug3eFg
QAii88JETWTt0DP7mXDohJDqXaMAnavX/Va/7CxuTiQBsUY3YUbxREJrk5QTBSJaa/SYUsKu0+lF
xL+vyfJg+LGH275ghmoyluMbC93KCzKdM7LWwf/zkMqZkiNkpCdmhhv+NmfdNbz6AncJr24xvZa+
MdS6Yg56rYQXBmthwrSQlLpri31OHIDq4AgaHeV1LlTDWM8p0GLxIvHDL3MHfq9dEAkReb3uPe2A
CPEGJcFEy4uG5UpXuW1c8hdE64QZDuWKz2qmG1rA7f9G6OajSMa2rv/gLn7PB9kX8T58PnTXN/Fp
Cle7QIRbOisg//ANPcCheGFSrPqwCfjkMnkOmAEGjSt+z0rdXlEcOCsIgRAQhDAzD2Bk8vHvIkuK
sR+JezA/6u0NaQ6CStuPL2gyym2LIYVHdVy5MAsqd1ozw8IYT133S+MGf/YLsp9HnMjlM9uHPnar
3y2uRSLhjBKHKAC/YeQN9f2CV/rBXlwha/B4sR3xaq9a4ZZ/1I72Hg7jmQgVexH5zUo9XwlvWMa+
utcCa1sj0F3NvPNU43xpujM+mvfY1z6ki72fP5xLtWIeXuK3GO84clg6tKkmeS4hIRQ7XGx5fyZR
m0+/FERIsiscBfEDu0HtFSWboOjimZBBxqVUA5IDXrkMV+mmeCBxdHvARsYNd/xxCT1dWdIWM84X
a4JxsCvj1qiCiAkjSu4WUpgtbA6RwQi0TWATX0Id8U05J08Lpuf8MtB78A+8+VV5xfSRZ3/pGJgI
BUkmrwTEwxvFeuOlZFHe4i0qR2erw2IKMEmoPR4Eo+eEvBbRm5//p4eimsW+hU+OYbQoLn9IRF4i
HhBxgSOMXD4EHYSwiOIgy8Q8X/u2oIsiFeDTswU0LrYDO5aTfMbt96NlYrJwLkaA2Ae758qN14+l
/M5UazH58tncK/SkjNroLZbpP4mn1cdYE8f/nODh2XvCp0YIXI6wtOS11i48yQAJEl0V5LyPYtV+
cABTnPLXzkX6aTaPZRMucWGeCWZYoobD/3E5bLp3ApTuRsC+i+RRE+HuaMIcFMu8TQJU4IMIiT2B
5fR65tqavFh4T+FiKIFo4HHIF/DrT8bMIYHPgPo7/KaOX29xloKwDJKNDn2HmkxoqavduKl2dASI
B9a0MSQNN/+eCQrXRXun2WEsxaDAraggRXNClNx6+tSw7mA4mS9gpa3woMFsZo35CuYPPasNYqRy
YGyAagNFxgd8Z9o7IT4flzSCeFOwtOj/8Prdpj9Q33/xkMAMpLygZXrML5ToKOvIlQmolPBOdzGi
Oj0JL8RE7B/aCqBbNmR2cspBXkGOygyfuq25lg4wpcGUsZdY0xab5OeAWkF15nW4YihJJ8imKgr2
bS6O2ohEILpNGgUDZRRvS/MlM4dq9ohjdumh8vmhHiR7xtkENTDFFi6KTMZohihPjDujZEBV6IfW
XXt/nGpYCfd0KTPFItCdoLRfvCy2sK+YAPHt+VD5n9ygEdMm+pKCZcrvAHBg+vO2ljiL/HkY4Yz+
PPNmsrCHXyEIQPNPoaW8FCeaQG52eUEZ9S38zQjW0V3yvhy4okLBPIC4YeNAvsiev35CXgvRR33R
XDO7gQjFdyLi81gK7Ux17s7mP2fT+dZK/wMxv9kAgdFxH/7pA4q6XIRuUFWAeMKxF+g7PTtrCkMZ
5IEMtHBR4EmIp695fJFzo2GnuQOb78kGtL+KM1Dg9KVfx1eyYcE9aD4ZxcO/pQ8XN3OZH5j00/F2
O/6WAb3+JbpbunX5nNBnlF+TfFMY+NpbrfZtU4xrhRAhWUJiZeL3xO2etgEuIz6W2anaif9lq4Mr
Spgn/nkK+dcmfR5BmHhUkYjMGp430z8F6ys4HbTLQHYiRbHDqoyVYbgTZtYwkbF+kJnbEGgoQgTF
EmSCLF4ZwhBpqcFCJVQ3j9lHl/CTpW76HaOjgbD5RWbfZ3WCP4yVBMYG2VpOXczDrHdesuyTWRKA
NPPp5HPecEGMwwvCEYDemc+JKfWiO4PfXXGZONTH+Jv8+VfUPUIIxc3LVmAdNZzQK82sXu6hp8UO
g6zVo+KwIASgOI62j/vV8DW+ApQwvOcdD7kTcDq4/QSA8OzAbo3zo9jwrjxRUWgXVQ4ifZtBW5Jd
+PdP1TfbLdMaUqadZoXVd2zTShyJG1AIgJY84Vn1J7nUkPcRD0bfQnHEYny+MGHn5zJVaP4Vn8qd
C4jgbNPBncPjQ39JoPyAjL2ididlE//TEQMMC+jdjXg40MafOwzllvyTI8P1RBCFk4X8QUrAot4w
zs43iQA0SAQ5Z29Mu5kGMrX+h6snSY93AbTd08Mfo/mPre6ULgxjj+/OHEV+iRBCt+Ovw3UqwzWf
tmrB93r86vqrLFYk5trNxhjPD22j6dQHuX6wTGPVTvPRbgffAlgsSlS1hr6Z6/mtD6mQiTtWtWrF
Vmco1iEptUvXRce4jc99Em7AwP4xXEkF+od3lniAWMHL1wh1bFA3+LcA327sf1WOGQZyV1d7zyhd
F9BdkYtW7HVYRoqNcmn+gwCCoyXUWDCFBQZakPSQs93wP/Np+Zaj8HlAVXfkJefFWykb6OEErysb
JlML0lF5LDRdG7JvX3GtfOcSRDSogPv6kV0SfKEwA7OtN+EzX41Z7HYhzbU2rh+d5GcVTP3exrsY
qC1prqGdvHU6+9dcoqmeQvVDr+1N5VpJt5ke6DP1fGPEhMM0eKVX/gSXX1W0lWFB66uw/nccKHr5
WtJXkUrSItTPR8JxbyveVCHYyMlISMt1Htn+zEixSqDUOw7WSt1eiebANDDHKkhVzNOVLk+eVESr
RPNbLXXHsfKUB4BYIe+lOD9l1bBPy2L9MKPzrNSYtMLFwrKMScSdzOZBitfsYI/UeZXi7Ft25OjF
qi7Pp7wfkvKk2ch9Zturs+kkN/nK0Ief0jynRX2cnuEqtinsWzgPdeA0KJ3iDnZe5bUtk7KovGLA
GYcrHUFiwVQ4NYPKyJdJDCDSnORHC2LDiCDCUGKbqsdm4KUBLVPOoYXKbziOWJqkfgPbCVJAzgFl
wdj3sA9L0nVj8wowL43POYhi0WuewVhAJxUk8apiw7urcEhKBBQ/0CqeFFWYTaBCMxfMnAZ7+1Q3
ibEswA4fzWdTeGr/mmKrgHcyyoFnv6rClYP+fmYzbo6a7kvGqZFR24E06fE9t+j7UF5+GVgVp67N
jbBsj2/ToAGA759YZP3A22iPYwXSUsDx67Bxa19jXnW7+How/SwGpunql/48ZpB8h+/KwUzc3und
Rc63ebO3HDxpYRGTS1lQ9B/nJ8VO9DGDr3bGey9CEGug5OGU0Q+2nScnZJiBcMwK+hw680nbt8g3
zPLNfPxDTdPCNBF1UUY9V3Q4ym+m+cVAUKJFfmRe284tite5xhecYRDb1gTc8GRDT9uREx+zafah
ch8nZyfdVvW2fmwka5UwLU5AVMLPKkcX8t1Kn0+kB/PnLHI89X+mJS8MYV83pG6dxstlEh3wcQld
p74lV83hjLXfijmw1H9OvzGbc0Vx0TnhIqpO+hSkPUACFo7IGpN4HWdnEwJSQhMOZhwp16rYl4Qp
mc1dMMBTUoiuY3ObdSZa76Z5q9PP8vmltTdLSoi52g3yqVnjINZb9yp7jR9Ux837w8HQYg7hzG5n
0Kv5kFLGWpztSbXXyGAGLixqaA2/SfvTmZ7GMFgBB3iGGCRSlDbfI2K/bmsquwK758i4KhV2bpgu
DbceCYiJ4wwg1hAxKonx7U3fS2Vca+Uhehw7Ie94HEo85EATaRiy5N0k3dsod63OZLW6UIBUZCXT
za/zH0H3xyzNElLyAtjMsnezJpxx1U0dy5QjH07cMNU9GMPrzHKWAjnb1AnXq8DHlHY8GEpCUTqq
iA0weT6reZBgXdIHRsyuTyT4W4rNJBzpOt5HMOOebm8Hlry3baRXuNJV/9J+XRTQiU9ZdBlJ3Uw3
0fxvMGUfX9Ln2sIdFI+J5LFTQQqq9NVWd12yz/XV3LJTUxYxGV227DBtTMvhHHR7M+b7IfzOIj5P
4XZVID1XebPJKqam1I1Vti8Iz2hWkQmDob1kzVWHzWgflfLWhDfbQBDnGZT/Ybm1izNnkZ6Q5YhT
3rfVvE5sOtZ4rZWz9fSm4pzLW1MOBsXnv0m97+sDmisLE7vchERtcz7a32r4qsoIDlMfHFsp1xY0
OJhs1cEc32KCs8ieiTaS/puNgY7biTYuxubURpvZXg2ap6Z+7gQtjXXb+6WxEuI14sCalQXg0raX
AQen+HdwUE3RjmAJmL2n0mEAOoQNETT4OWga1n/rUWGMXlA71veMCZ56TeVjX10aHb822o/mhsNm
Vn07EDUJJTB5HVRnk0rou7xmuFj1+BJ3+0x/ZZBOF9K8Gyi0uAFy++kYKxZcOAc5nMxyr8q7B6nu
RAGtpr/i+m3AWeWB4idf5LDdyD+Bq9uSVraJiwNW/JFzqEpfbrZhceRPMFZMGZ92OcP6gwA646tj
rXm6iNLs8ZTb61R/S6aPrriP1jocgrB666fvbgh06dqE2xxyqbPXwp1hQY2urpETEMikgbCaS/yb
bcOzyYZjZ5aY22GoVZ1k7kGsXSP1V8JS1mgIVpnOg7NhNlfSnJoZXPJXiYc65G4dvlG2EdE0Y3hB
JrvhcfA1KUR1X8G1cvbIh6q1fz1LnI1MV3lB2dmYTGJ9JlfXsjkR102euPbSS6i5VtXjn2HgUnmS
Nf8BN7r1tAarY/z11pXqa+36mQRMROG9G3YQhYdOWJXJdHvVZax2aXkxceWlbEkCyqPUCVL7btqv
ERdHuNq2mA8TbRSdW3GUm7dIXsY3ktYx5JzZDgiUMs13Ut1N03NglTkMVglj6fzSOjeESsGoQZ/L
tOJxmh6CO7lCWRxt+TKtXmUoY9nzEvmQmz8x4HcII7JeOc1aU7ahtUey+TT2E+aQsLJTDoo3o3lV
QKXSXlnMZKY9jmr5m6BQHdjtR8OkgcUXOHedmevJl92D5lUYJ8YtkM/ZLMCiBuYSj1vI7DJKPz0Z
bYe0U+wVl1/NeBD5GtWkqqy4+YnqG9NGn3nnbbqdZd+tW2k91icFB1Ftei3KjYaQK9ogPqQRjNXv
+MORDiU4DWyqqjuzVyfVRna2KUioMn8b0saQz9kjqOA6mEbr99JunvcFjO1BWOQ/XzOsl6ijYwDe
/sEcEn/f/jzALSmvtc1SHUUUF2EXD8S6up80m2r6dqTzlM2e02Zel8++PHzHsJVyCZBTX2mA7cMP
M/6Uj8+IekaUnAtNpvbLWyN1qdtIzBCbbSVlXj0Rfaz9st83OTwSUxzC54F3St+ZqT86ENcKz+K8
eHDMpPZZak4pVWZVbtgHYn5AfhTT+Acp4TJDXz6EFuFrEu0mxjmJ9IqtGi/Sgx1NSrYqkVctkl5i
qRmYt2dVRs6+LCtQwu4c276l0gZA9bQR9CRrsIQEoNSB3JXlG1XfGOr71O4fdCssMtNGxOMbvT9G
mym7Dspnbp1lsJ6y4D2kuGspVs32rhlnBhQIcByGT9V4N+TXIebqDg8Etj1Xvh+TN9xPHf0nw/CN
Ow4OUDk61V+7STqN5Vff5XKiFqCvVmX5Zlb9plfikxpaZNopOGQ8SGPnRsd99hMNLNG6BNKTvNxM
fup8fpv78D0tCFvqkRNGj+2kwFNukuc+1eXvPmxfnYYHXNzkbNjqcX9LeufLsFoczftlO7W7OubZ
T3F71jQQnrHZ0vEsjfDDeI6vemouMzKiE3p4ucOkFo6bLLnos+c/+drIfxlt8uzEPACP2QXAmhjc
/mnZ+EPGdv8LtXgkTLLh09CyYrZLktlflvNggLssEYZTmlPEph0Ja74wWZ5wK8PNmSv0CvLwrAVG
ZjWZRhUsEN5wtrVz1AR4lM54f6C3hh9IGJfqPenS0iMuJtma/oXUhLRdKdDt2RqItrU8eRKVBT41
TCB157Ui7nLyCKejFe70U8dgi6GMCpLgtlwOKbbpEreURlsTnFewWZoeB17d+7PxI6s0ir4TuY29
JPAONJHgcayjwb1ELjug17jXMNjGey1cAHI9M2Hjxp6I+TlW/Nj6mIT4td6UokNe4IZjeNk1ZqQC
FrK3SEHGVOgbBzgxWGU3faH8za7TCUQl+9Ve1f10YnpdOwT+YoZHANoh3jJiR7+fvCg/I+EP9Gx/
rjyPKyD384punk9IcCG8I2r2jfGj8FYbi8cdF7AfFHjMaq2f5N4BERoL/OUwBSAT+E4WONig85Le
JlhLHD/o8/gZGnifEP09r1yjvtOCaoWoD0rThbm2Eqg742L9mOcK5IShPt5U4Wf2K5+YxcIxZslk
XzOmiGd5hyn8Jdxlv6ZfCmXBnnEnfJEa4n97mIP4Y3KVpbUhHzPIiI/Q1zlhXhTEF1x01vmRLHe/
PiY4RQz7mnDoEea64OanP8OeMMiv+KM6D1fnhvcG35X9ZEUENY6oaZCgHGFAgIPQlTy2rx16Rh1C
BWHUyb5AHFr9Fr9RAClLZxUBYX0brwmsGHAGAonF75AQMnybcRW4chPEX/KI1B33nS+nYoEGhmMA
uKu6H0EWmA3Sx8N6gLfFSHP45Vnj1AtVRwTS8Q6hlcFYHMPUblFdeUv4A6Z9yjcTc2Bb+czzKCAp
vQ/xoolBdHkr/uKfGLXj0AdARVgIiCBfAtGF2LA/C0Tq1KFZJHBNEHrrL+RxFhQP++Jeo/GHU2Us
DNh+H/pZPsOtv+fQCM/VBkxQOMKxFzsfGpPhHxtYD6ccSPAWk3Ioe4SGvXXveH4ZAzXzS/qG2WHk
Wz+K9qLul8ZFCfK3BwRoSF249b1A5C+5RH5WhOvg28w4Bpo0V3ImCXFcZHDCmQtCbPkc7um/4v15
58dLl/LNGYSxWLord8OdyERW7MKOF3zC6s6Unqqf6MQKy8d/xscAlwWPoLc/p7hofFHvxev4pr+D
kTp/pnD5GwN9CD+b8k2+V+/SliH8ifYUd7+ecRaTC9QwXB5FxweaA+hpd2LT8jeuTn3PP4tDjYMC
nGUIXTuTf3bq33qdo4btVqSdOrAlB4Hm8B6gm6Uj/HE+1LuEuu1V4dt+ltxBEnegjr3K72jC0lP8
yc/jD4AF6rdc/Nz0jcuFwaElLh8St0x+9TEA+oIbMtE+IYXDsYlHiiTfwmRkMYgbwfdo//VMWnsG
HtxIAuN95R9XP6E6ewG2OE+r7EBA5mdzaM8NoNPnCFGJuAaEbxamzrgx0UO84Mj3kuGn+TpirpQv
p+fyeTNX+na6kN/GLX3HOoqnvzd+5qO6JzT+/HiX9xbLJbtb2yU+IBsOApyXmRtycLBP4CgCeizu
BkiWTEwwWWUvPEfWCxLMhg4yqDbcNMy+oAQs5h9sRoFOgE+yjXAcBR8hWZjcMtRwGiYdBEACTD/v
fCOt8GJuk0JYy1KluOHGskcygGO9WeJm1TwOYBWGHyAakJkD854dyjf7LIcLFiVeiqwVVincibxA
mufSuj/nZUcUA9YRZNOA2IOoPhehtJhU99n4DVE0yXGYlxqQeXyQAu3YrIyLib5FO864Vopwciq7
7249+fNruaTY0z8nn00Bt4RbfSu/2w/1xGiBafSRUEq++sbOwY2S0LouCCUPxg904P+I8MUsjzfx
+a4EmL+enR8AJgXw6u/1z+4hVIwPXmFuPIBpRRyn0Crg10e0e+/K1kt218+sFY3EOTQqTJDtVYnZ
t7lJCICplziLzoC12NwRmoAgL4Mt4Bq627brEgMaTMjDdUMqlh0wap7jrRUDMjA82T+TlT6vTI5l
rlbidHOx0mbTJ9U9JBuj9AhYY9iS126Vuni3t2QFOO5z3BXa5mEu+9BvTAz9XP2BPTquSeGDsIuF
iHH+Y7VJuEyMZLLgMLugO3qi41Q9zVrjS4ZBR16RGL+YJZbTclYXMmnC2KroC+oGKhNcWfoWn9S1
aFZaTuZN1npMJ/XmzrWbtafc/mwAuKMB6zG5w6eAG41hBMedB/OA7TFe8BSPrDgQ50ZA7/onTw/a
0shZbIFfLqDxYt1PBfAJnglj7AmGxol54+kIdXu/jLDCSBdaS/45SH17cxAZNmsKUyj6PiuaH8gV
LNkPl9YFpsXfVejki+aL8eP5XmyiHdDxcdhYHxi7kpZIBS/2cHMPHMNWiLWmq4mIB2uZvYfu815s
+Fuxo24EQ4DfsMtq/BAx4uFHOUsEM9D6P/VdvAVFjxfza/LLI8UOZmvv5JNyiCyXDYYjRiw40Hdx
ezjKYfiMtYvJK7DSd3/rPZHWg4QbssACTPqIHSTLU7gqyEiMyJW7zd9kPFMwBDgLgAG7CcSGcMdx
2N44Hs1dtKXZcVbjcTww21hzN+ZXrXONJa8p7C6KRsEfRw9KartD7OwSw8MnA1aJ8aPrtL6A7Pm+
3GRhNenWljv115Gj0fZ6quJZhJUmtI7lwRDTLcXl0TB1bmQW5Ao7/pytHBET6sZsUchuaopyFlK4
sp0oDJxXBIm/QOCQdZqv7Bzf0LfgCgHowwwcNlR3SjYANBiaB84t9vUzjLgNMjAGFjgoHhUMVwce
5E+VLsMv7cjq4hPCALz/QLetdSaEYnsqMV4JRSQEG7mBLgNK7kH+5MbU3w6MGVYhzkmX/gMTzg8+
LZWEfBI7ibmcTph/sjL5Bf8GRJ57Vn6TCpF/T2ccFCj8qAesdkGCbdwtson9cU3paWFxr3syBzsu
oB9sLeyfXCjcYMpVZYk1JCj9EzUhVeMrxTYCWH5LwLidbfiHXASaPtjTcM2IJqNDMBZsMTzDbxaz
+MQfkvd4FwjiDaxVZ8wDx+nT/oQbP0HLuLEAmA/SKHndDqdFazX4gtUbvWob+Q0QjF4N7cOJ/9Sv
8be1cQhGq04Q/i7lT/iLdxaBE021IBEEJwsALSx1DAkuT4t1k9fIKwY3HYstWVfxahpdDKDgXjbO
kjo8mQPmOCS30gWINfT3gSnRiQIeH25LXEsk3l8SWdV8BXWO/8VcWIWC+3RrwsXg3KUu3q4F7BgF
xNmN+pXqQKxbOVJAyDuep5zKUJrx08fRMv0YPsM1hiBeK7KIK9gRvzj+4D6N8TfcpdERKl8EchMD
yMHjN3Q+URjEIejJWtW8gYm45mVpMP7BctL0SgTD7ASJ7I7Sm+UEWke0xI5USaY8qeyNz+UMqSDc
HhRrnSS+pgdDfHwOgS2tDMJbO+Jplh3hGbLXmm4s+UnlPay91G3U2SdpJkLlZ9HakHAAOnuo52PZ
+Tlj9BB244rvbuOmkZGiyS6werZeYokBRdn7trwKFR/fjLE4gGNDVcgejAyW7OajTNPk2Q8qAGht
K7n0hm6pyMvh4ZH5BreQOA8+HkiW8EFj9Da95gBNV6IXDQQIphe1ARLokM6wdTVgW8cdTV+Tl5bj
OU9vNvxhCBJjL9vb3vBDUCQKAW0TWQcjOSi1r+EFaAIkA4YvgKRm08f3STF9i0nFvDWUfTSsTTKy
iK9vfP5hxkylm4mcgnRi9x+6Ix/0AoPBKDlEKbncuargdU25X1WYP8CRkAs+4VAzDsROhA/T4n7x
ohk9NPYMmDlaNhUIeY3F6Zgf1Ep5a/ruJuv1PjGsdwP+tkOmVIFtI2jUR2wnW7lRVgZzdTlsf+rK
2AKey4JeXqxxyHxHUVAsNGLVuh3MBH7RkUPdQF1kUenA3r9CHefMzNGQ3ScBssMVB5AUtPR3bLnk
t+FN4gBBIgcRXMh9CuxSV8gOcEjBIio5kVVw4u9E/AF91il/bXaoRoApXUE5Z6m+lj/9Mfvk/7IR
Cc7CIM8QxeF0fjIqG/oWjRnmoVhlWCXeK6lsHTSjuM2ldbfS7jXsmuDRlNcBp10zR87FRJ/Jfv0c
93lp7x2rg7pTe8WnljPDSg8JowZdIjco/NJ5G1r4/Rn74thGnkM6vWbL10JSfnEZ1rp/Sle2L331
/NWKQ5+qBBL2J6lSLnaymTUlCEOJUk7eVt2llaKLHDm3p8H8nEK/YPeyZs5zGY4sZbEVfyndawRF
Pjew96Z/Y5ZgWscwlzHno3hJUrfCj2MW88KwDIy0dEudkLvc8B5NseEpbmz423140kfLVRIOn3bw
mlhyZWYmY2qDtjJmnpk+692iBKmQyOfESgoGNwRaE5dRxjcacAWoCaPF/AEbQ7xcpAglgANVM3oD
MqiGPUllI6pgwOSD7itPziwYETnEu14PCjJsbZzqpqZzu1gLWoUomEnzHDVmsuIcwydwPOobifNI
miVQRVrt0aByhJBN2xCrJJBpWIsrsF4F04LBgWLk3iPE8D8mTkEqFzOx7MkIvzqDqGwGGo5bcRZi
UNywAzTeM5qpH0OvlGs3V3skuu2inRrfMWu3xBcu5sXOeq+G/a6gVJs75b3KSDSoIr8dlSW3aDm0
5/DJcNK2yD0uSCoC7oMPXeD59nTsIDYG3/7oUAPPytck1ftnqgUxB6JGjTPnn+U8rp4QY+LxsZq7
edU+IA09f1sd8TcTzWeBB/v0lPxScTBPI7dZDdE+QUYgR7qciZEmICjFounxAB4sv8tmW/Svs4nx
G9RW+a4T/1evYbDU2DXoIYb9lTeOR+vBezbvcg71tiRD1m4+42HIvKc04x6NVkCrDoMtJsxwV3iN
+KF9PdPJGC8Ro7tZTtYdOVAim4PDLsFNJJqOUydB3cmW+eCrD8RvzwenvFPNxyQhbM0BEi5wHBAD
75buSJVy3LE1GraG1zKNVqFokvTJq3D2ah9CEiGTMV5aydbKEVV0sI+f1jZHN6XjzRc3UZBWHCQ2
ez/C2m44P2kwL1Jng1EphPT2uLs25HthX6VUfpP4pa4Azpd+LXzw8E0zI6odx16GLQbk1OYdVsrs
LtF8LQasIVXDVfRu1XMoJ/x/Rl8yUduZnBN1RZGJ6/6Ybp8TdN62XVbE5CYKWm5eEVNvXCl+a1Tw
bqK8JQU62nMM4sqtaIQmiLwNFD6ojMbjGUgVziPg74mwk9Qv2kN66eDnylEF6oQqrHnNEH/0qbF8
AF9NOEWafRk8BmiJLbP74rG0OUMJHawwo6tHRnoFWlnY011EuKZUkXWKIk+iH7GihSkspob9hEJd
A5/owr3CHl4UvyoyoKp9LmCpOWOxHEn7SvNTp62j8qBZB/1xKWktsvxdkt4yYuCYHffD3urJrYVE
Z9HHjhHuO1sVxwIe7iDkNmxMTosP/CkfRdzy/mEXfjrsn+NHOO7yGA1bS5FMsoWJhf9DUr2qnAFI
F1L9nsjIu9TPic7C6KjJlywKh1mDKiEUnekpDOilJNdmqJ9zjSkEkCcigQCYqo58cbxHvp2uqD1a
Vm3mpfUJwGECbVQ+AKcfkuizEmbaGdnKim8wH2+A61EDMDNzRPeoSN6ge7bsG/YhRgXaUBb5kR2E
n0y/4HMyW2+UXYhbQriX7OBx5iQdcGz5EycSX2U4AR6bMiFJod8RbsO8lilagjyrg8BwHqkLx3BX
YYI4eWG8RqqQmRvIsmGytpkcFh+1HVCOcbHydMAbn2ZYzo8UvxCcev1bTPToh1Fx1HdopHK+AalA
3sEUFVBrhAuKtPXhku451Z4ZivKZ8D8ERkSaQ8ioyVkkhi2nzFpQpUZ/fvGwWCFg08okq2rdH8qP
COuQC2c2Xu74ylPcYlwGzgTaVBtuRHPMwgrJ8oEwKUgOMxRE8zp8srC7M3AdxLdUUHiB6HGeLglR
ROC34b3sf2in9S8elsI2zBTjZtjCr5d/BGtKIZb4gISoOaPtgOjDQ/m0NlwZXT1DFcausDe3KPWI
g4M0zUKZkUi/wMBD3AbUCbGoBgtdwIt8kPr3FBauf17MI6C9CLWmpoX4J7/pgvxo8Ch/WlQl1Gy0
OqPwyoMxhi5fekdMqTHEOz3p+gJDaN26z4ocnkZ8v6IgNcWjR0P6MH2xb1Aktxd0qPXxueFiUJ/G
CmJTQkBhowHHig+OnT47MwnfKu7MACbczQodPAIWXTixFq2nf5UHgjx/iDMbxiXixvLpkuktJK7N
kvwymg+54v7K4ExsGNS7E25sC8R0OIbiE2ZFfpIGHUw/bU20LD6d04bqF0Ys7Lmk8KmKiwRvQ447
AMsFiwVMk0Ay4IbyhmFtYkPPXNLAKt+41pLPBuE5t31QAQRvKkhlCrFmw+SFd4Rub2zWmbEJp4C+
BUwk75njwL7zgLxile1nXSSrh7wykyDM7s9yG5HireI2REWBRoz9niJsaUGxozT+12T3LMKpkb3a
NPa6ecRtIexXxbTG6istApK/6zKwB3d2VvHAcXCDOAnXYS6DefAwhO+Y/iVurbpstTOTZm0JVDIj
oSLOhG0hWTnhrm0CMcJGqioIroKDWLcu11e3qwdNTbqaVcIfaeRJPHwhsC5tCDf2gM40SqMIsszy
ga4q8vFcbSOengiBnRnjzC64foO/+/zCJjX9WTscWBN459hfVKH8IZWt9F7zl6hfyIcghZiSAsJO
TOiuV5e0jEiwXtjWhGJewpVql5EWXixKadGglimXVGEwSCFOEYBOSHprrXlZ4KByHiIxH4ylrW7w
uad4VyE78x6KnvTIZEIEQGHe/NN8gS5w5mO4AmafCs0YtRk6FZo/WmI8+YF8eavIIBKJjaELnAhc
NIBgQHoP4cHx3kPHwbaAgEUxQ1Vgr/J+WUL4kEwuCiVAJjaWvqNC2rDnsNEOJLYobDtrIkghBstE
1jG/w9XlpfkbEtBtImtkfQGkwlp3GMrB6HyjY2fmmhaeILN3S7VYIgWuUcL+IPLh5QGhYz9kIGGh
Ems/5BzlO77RL6PlE0LZwzSATkwIVSqWn6WKo4CmDiMa/d8Eu6BbQnZNTpBwMZ61SYriTMS4Fkte
Vg7HJYAt5QO7BLeWukf/YldnO2oP+UfjLGyMKrGxqBdsXfR+j9SncwwTIX8VXKSUUloo+yHL4vDQ
PYIJZLpfptQTjD36F2hosHTJbntDhfs8zZx6+PjtrPsMOgAL+a5c8g8VqpQwkiUjeW9s6ZecO10V
3Mm2XHJOCiZxuFT1JY51FbR9XGcYYgOZKC6+uSCk7GaEI3CBhMixHWVkidOE2i5h98o763IiTQI9
Qem1lVvw+yGIPUqpylhK2W3svXA4vUQEGMYHUbP0K6NjPnvBdoFOJhdGcqJ7e46LTvXQdObJpUrc
GHcUpMCEChP7hTxR2fBv9Y9IxkpkEHFTwjkF/a6sQn5rx3kiLuqiVBct/UyUXdJ4c7hDOudkH/N0
jMpLmX/o7NnP6bNK3hMmnhCG64vgCnSoJMM46M3viDQRc1MyKUt4ZKVBCLbzZj9uZEP2jyOmkREN
YUWCk/NWmj8P/cR1SIdOSFD+I+m+lttIkiiAfhEi4M0r2sARlk7kC4IcUvBoePf1e0obM6ORRAd0
V1dl3rzm+NNQaxo5B9rppfHfcSpz+xIxZg50pGW6L6Gp9MC3QD6G2TWRr5XUloDcY+9W8xmsno59
c3Tm4WITGo1W8UuvW/O05xL1h9y8+R7fHNlwR8Xt6a+cklrDkO2x6Z93eXK1hQPytGekUa08L/NT
8cO4UpmmqJarPZWDYDEYglRwie/d/XXd2q+Nmkk1bjVBDGotI4Li7P20f6Tl3N9q9r1aK6C5RlZQ
iYBbBzapvvttFVQ8DeX8+IJAACwsBvlJhkDYrpa4LRa665n9k3jt2HjbGQgsl/GGpVD+QTP/dwoS
yTWYdF3QcE4mlAxh6+KZHZ4ztV5cdHLfWUWciRhmnZIknXrD7OZzc7omx5nZsf8WNTby+ddGfUF7
dRfXWeX7uGE4aqi/Z0WrJsqvcNWZypygHoW6sIabyDNj3FvxZTptxI3zqLL8cy8zXZ2XITlVDc1X
AxbAiGv9XYFLVkvkENvOZvF2x/8st6YlMbTZS9lJOTtiPeOAlheDeuEnfPdyXgAVPP2++Dyvvxtl
vOlMZhY6duF150ha3FplcC9nyG28a8SLVvWlJs3+ES85LWx1h7T5ya0mYiZdtOaWHkvnSlT/YUJ9
v7U0jPmPjOtDIZU5cSw1s/84RVf2qd/uc609wFxi3CXByPLQctE2WqERugWavK99tD3ahP47fTYf
GDPtWvAyp4nX1jBMOal2qLPM8WTxZbPxef9YDh8HVCA6apXHLLnMowoWAS2HCrEB+WmujGvRM2vs
daNigzFMUqT/rXZLl+Rov9PZ4ofPu8X702nWud3Gu365d/w39LyskmIxedgrXh+/lb1jLZ7f2gU7
KG9fmXSmaSyIV717I93oPxiDDxe64SKzdAZeUf0baWzNzkC3xppcvakUuUT3F23sbAFvaC6obr72
lwgF7LXgtOvmAhrLi6l5SQrMLDNSAt8pMQNc/dQdURwEsqQAdUAz+srYMrJemSwdL3MWLK3KqjX9
zleHtV20uycLhSIjmGtzewdgcKTeUcZCGGVL3dvix+eH9FKNK8JYV90FnR7JJON80C3Bf6h8wzd9
9HOqgcAZdmB0LhtW5MNlvjOV+1KRUpDW6KkVVEdqgsh1XhpdqbtW7apSXfVlJHNoHxs04M1s2t2X
JyxL97n0oii+kPXOQyXU30hiCuSx1gxb+pgeMYZK4d1PdZBpaUdIQ92sktOYDNaMzA5vBa3GXZXt
Z2siomIxnpWfMum4x/Su8AHvbVunemQTOH9svzEfq1ajBcxlV318jtm4/rME1wvPDGUNJjfGS3H5
J19qFh7NEthuEbMd59BUrXgsozqOwyo5vZXF3NMMhLqUkLiZlcy8BrdH0hAAW3qprl7d4fUt3m0T
9lTzXFIqtLL9+ADn9jSD3hNoWGN0nLaLUH+OCdRkWFCHTrXWmc1aLl0dYnVnOtAt0MKJv5i1ZqNV
QIs6VXsFJhICA4lMJbkIQN62zrmuy7+ZJ1OEH6OSvw0MM3OmUYPuTxNeIyWJVygM4rXZ69Q76GNT
ujtjxMVkuwLUJgW6x2N6mPdL2FtPGyoaODKWpa8clBkqIxmVkkdFeWhhpAUo2ykynq5VYhTH0NDR
J+eSaaOF/u1F3emoKCbkIq/TmrGeBnGN95i4X+U/O1G/c4ACL/x4e0f9T3fWDxxnIWopXZWNeaOT
mEVK3Y+Vecwm3Irap2d434AK6eIVYPFCx2fd2p1Y6frUe1qixPyqrqPCJinQRFu8X7lN4rsyFSl+
nGrNJ3+9sA2cnq77l/pwX3q6Zx9WcElAVzH2HdbVXo2uyBRPRG7WWw92R9w3VUV3NU/y9df5JIfh
KNCCFqV5BIJtns63VhGmaJhnL1wMAQjrSqva8f18YXkxWVbTMxNL4gATuQayRJKJDJEy6j6hG0FO
Nnb/Lmzbzbut2pXTZOZn0dOheq2h9IKQlXXN6gv7il2w86KqWj5zBcn3wcSFchtVnUc/xmGlzTSL
B7AiCjRco226RaFpKnzPPvVzlWmksn58c5TKc/Yxno8FDCiaDrturpAcef/k2mf71SklCzxbhV8n
+sqhGe4ccNUVcc/PY3V/dZ7kGu0STSpRAXFTt7y0vkPcgb6z/nV5IsIRN9/0j5+sRt+Pr79Mo9Aa
X2bd83j5HwSe+KE8J99ijfK3+KbSQbSwhrBtMLcxuX6rv5RS6km0rvNEkzulHwthvhQ8Z7PZa3Iw
kfZ7UgqP4C1UZXzJzFj705FEjkKGU+r565buPakRxhQUHHXc80I/zA4Hj4bHJswWs4H2IJvczoE3
mjvEi7ym5UZ+eYhmvS1yngpmnWp/lo32lA9KSFsPvTbeGdl2sPhhdVxnF7kZ3J50qa7LvpYW5GbX
/mTmSjKRLuHn0VCwCPi5DxTSS6UPH53d6BycnoA6U3XXIsmwvVr5EsF+kxKsHoYIj/fHN1emUq53
WKRuUaGH1M8+dBVpz4Ubd4PzDLaOyF/HpUN5hjfJR3nTv9G69qz8xSkujrJpe+sc9sGlZqR5mkan
UlsaQK/YWZWby2GDJ0PnxhfHCdwv9VSy5XJcytqbpdyF5nRU3H55Bp3V1GB95/G+f5j+W+hM7R2I
Jh39UEHc45yBhqcSHWwdF8ZHU/aqZ7xZfT7jo7GP/ueDV/7I+kszykFtcsjYQFfhfgg4OwJCK3uc
w4j5yrqHHAOnogxROv1Dy5qtXpv3MhiQd7HqLHGTy4bdTydO4OGeZ21voDG4yLzoc5rz/+VzpdSe
P7s+rowUjIKp4D06KwYPUYkKWPMmWOPD/j+loimjAwQ/Sh0DL18eUj+nn1seS5hwW2M8q4dueWcG
obWx79v9D0PwSEFHw5coa1VmmjbEuQF/Dov4wYppEW9H5X3Pt+DausAb5HpgzYzzMhTytV7lT4bR
aHAK5MCMezxN111VNAyPu6+XcRjWvyDxTD1YFJdvYEl+8DI5OjfRJ71G0dtKcESm49rwLun7Tade
Fkw0++K1o2aVjuL1iWEotZajC/KdOQXNKBAPpFEdo/gug8HI6m2PYVfBdKEuJLxlMrpt0X+giYiS
u3p8+VK4wPqxStvAqvy7YcQrVqJb8hj49Z2dTv3a3vfpQRfHv3PQvblhvs07myHGdPeTvVXH2uqb
BChm/PiyLgeEx7BR6FqWhLyY/MRzbftYjY8tqkALmyeTgSHZnA4fZgU2W3WXRYHVpfZ2SF5+e2oM
ih1lJ4dQy2L1euGlM7gxyOln16bUxc6ht572lmeXwo/EfZGONsgBo3qLfi3gvO5nb2q+MpiNi1la
n06Q7x/YlZ76yPL2IXXmor94zZdHtFe7noK4/jR99G539JZoLbc4PTFQ+lNYG4UQTBJ/0o/ppSe3
bVtCd5kbulK32qlMCosXPzp3jxd937Q28HQvlyksw8Z8IhLfiJqLGv28E7FNRqFiq2KriFUgQatB
EVqNdXK6x1Uj73+pJxReB0yBfLQ3GGt78PIsXHrg6v1YmgI0v/BynBxZdt+adMa7tm2ixBlwuhqU
2vvXUs+TZZJiC70xBpl2SM+P0fJZjsyNAv7TUI195z5rkYZMsrGQcPP3923WaQxOhJ13pz7PEt6F
JpokXTmPQkvfS5QUbB1nwQM0Xw7Oop7IFYDGMD2cDLa9Ih/R/mJcH0G7IBG+wkcq7ZIJxy0cJvcq
jnJ6e88xo9yltJNUJ2FKylSLQWVGqtDcXJPgtaX0/Scu1uyX3gE7uA3kA6gHe9NpmeRfEhXC0BWc
cYwa5ux8tr4d59gX3zdmvLsXuEgJ3fPpUYqn3aKZP9/Bor7YgdgkeXK6IYRKZ2sEt5IjyHmsW72+
bSZHA8mAdsFZI245iDfMqrBEodHVegRMgj1RZJtq5L/KIpEE31yb9KRWcr4SH/JBBuwqef9V3vbr
gaONntgJTqcjn1ELdfs+36Lc+8l0HD7hyTcQnreBs+E+ygOqxChbdHdQ3vvnkfRP4BHHDVt0Pgn5
GjYZPcd/biLwxcHsmt3eT7z7uGP6PE6MGANMKE4vh4/zP3ZH++pFHFqnfEw0ATvHqmUMVKxwi4ZO
gamgpIHUQjCFOIJAIhQNdxyUujmmWObARKzZ8l8IMb64bcqBh3wNH3emChDjKGD79Dd+deremY2h
vNH8kQseXoC9pYaprcj2w0+AbOa20MhLYop4aBFO29CzSgykKnHQ4cPlbJA0WUzCRUOnRWkOYUHx
qafEUQ1ZcVm/wCjcJb4kJW7jlfa9Nii8z4ceuNpg1T/06qN9f17rAoAuZOv77jIfW7eBmO6XY/9y
4CYWFd6RM9bnZv13eov23U13Tv8+0mWH5BxF2PXa3l5TUNeBjPTRCrdx23yxdC03xctuVAWOMkoH
goP0C6cEdWrN9SCQ6l2YcBfkDl7jq8gi662u7k8ejABggq7vv0wXwyojJeR8WCWKlomY9LZ5Kbp2
pdHcjoa1sSC3jRp8+PjxCccuqpCBSzB+IR34R3vmlb2VsHZMxNftpdVyQGBIAs9ZELYRUwcE/rRI
9hOUkPIveJY07DwpfvkgdQcqBIjHQOv6mn81/663gmGNevYRTYNrg5eXvU0/kdDq/cCX/uJE6F+P
jsmH2tGj6dAp/Xf+S3CxaJ7fzryTvjxlGS9YLFYEamJ7+pl24T/lFnnoRQLj9Y1rARzxGqzzHazK
zvqvUyL7zD4PH9O3oNgm1HfL0H6HjSnma2KBLMazpHBJOec59BuTQ2/XIywCZTz0cjb303tuwk2j
pBhBw1w6OAKyYGSbBWvpbJcqLfe/uZDs1p6HuBYa99sjzg32fXXKuvGB1DFbJU4NkmMnVW6yrrA7
rC3DQsxNe/ajHfZ1LxwzZPZWCnuRmTI03hTAinRN0VItw6nykt5zbUWqxCh1OYDg5pxV3jC+Bq+U
tu06pq+Siy0hD9xfzSpU5Aqo4D/bmzhGKljfQ29qv0rvLG47Z8USEH08HZUI7pmJQ0euiUJo07en
oAlwv/T4e5Y8H0WIPPtaU0ynDNaBvff3/KkMDx7Ov+Y3hljKB7JS5anFugkw3+Ml/+a4tjWGfVHT
Wg+Zq8sLmn4Nl+rvtVvvk2QWgwp+UnwDw1PN45vhB/PY+m85qhq60ZpQCCwkSCgykuPYPhSyIt5C
ssKDQ/vxrdhdDIy6joO8fASmk5U/fBBGYaTmnPyo/3ol4UAYl7+ISX44WlLBwtnq0WwLjjBGoCyy
YbOR5+9mi19Hlf/sTo3/vBBOV7Z1ypLKf3Vb2T0p/eFEU0Wgs+kFl5Lo8h+kHusWTVLDc6cCEVH4
KZtOMNrYAgRkrk/Ps/XgUv2kw7vQle6T1f7JOZiN5xV2ae5IrP9yvJ85htJuBv9QwzV+AWp51BS3
hFPVL0Dr8Hz/PI2qf63xCg86i6PRMpqwAVxerhMwuP6JcN17332w36WVDjkUrHJZiKzFZJp+mwd4
x2slqhTLTbAc9WxqNkgmUYQHZDKr3soUsblAMsEwcoQco0zMm63PNgVc53zqmECdf65fEvibwYvt
F9fo8zqpvzlKCsJ58wAveLFS7MMvxyzytQqFw7M3tyEt4hxqOvlv0qcBrH+5SXXdZDUyX4fa20xz
yLLYarYl1nG6aMlzz4YGDjFb/unYCtvvLgoFgX2+vf7PSnTemfNIMOvf51IjiquRujCUijhOcELa
UTtioXkcXz8VPffP3ceiJ6EVsnTnTEi5OLWueXx+53Zdb0mqnd5TF3n95XRe+VaiOF03n+Xdk9HZ
fNc5r5Iwk3ICO1WQabEpllFIdMS3pKQ4BZCT56hFICNO35ClMP3Np2aMz4n9wI7h5ppsmVQJ8fBQ
l+Pqh1/glbdSp3BmHJB4/g0DNr+KwJvn8oKmlwI2L+qZLF1cTVfim0USAKekeGnbTuo7CHtkP8AJ
0gZ5ZapeWINKtWGQqx9S3RCUHHvaORvFor97D5D7N3NoRd2smE5nbc0xDMCTL7uypupONYOWvlOc
Q5N/PUJqFytPn8DR7pMvhi5CQ7INURIGgwqaYq2nple8m/76I2a5oTwjTEN2Y3cHT1jB91TSOY5r
8d6+5VJVg+EWPMFcrEyUNW9x2chVEjMLjc991TK8y61fmM+j6zS2/dO0VTYMXkTVOte8Ds54nsXl
toX1fnx0Njo9Y7tCC2PBtE4dZtR5fpiItus6NB3lrEcnVqigyPJXSbDUb7C6elwrE7S22E2jtivz
BNXCKt9kO3IlPGGaM+FsolivCWChpApbu9s1nj9di+hgKMLSPuNNJTUMdMb+UxjVCs0FeR2JPJoq
Jkdg2O/u6WbVPWnK7hGigkSoZPZ2h7qd1mzQbiIk6q/7v8bLviz3oJhXUSWZERhoJyZ8gFVO8W28
/mhbSxD4bRz/EtRZTxWUGPkkezePDqIlzBvSm8LooaCpPj1GqORO4A0/PWDfG8bz9j+ijPWthTwy
jWrosP+cs3JBbgqfTVhfmzWK5aL3nvaDRBDDiYMR8EZIKj9mghBaL0u5Fvjc50NaOjcPZSpgm12U
G16eZSBHS9oCEWghrCkqftlkdOVUngNh5YprVWHRlgFbTGTPsQLfRf365y4+xaxL+pw5M6KEUppr
/Jhl4gIz7VjXOhCSR7DXAUPZtZc/wXZ3Ipr52jv8NyunQQ1KRbHL9/YVqFl6+TAr3Wvft03Ud34K
ll6FdtzuntAm5wcN1nzOeML61/JgFQRaviD/WRpyYz2EDHFMdMIPdftL3gFE9UFu6Hl4agyzv42h
82XkJr1tHm1VmCAcB0WLCtCBMrz9cS3Mc1VTDGCK40JsE5QY/VNZp8vR49jerNu6hhx3uQdmYvS4
9TD+3Cav8v081sjfMybZPWTa6t+ZN7qlLDsGMumpXZ9vWiiovCJJEM779mHFCTGH3A5g2O74dS42
TycmQ7MCTUeVPJZa84wBguC2Ws6Z+X5uH/qWp+3i43ThcBXMbTIEFaqNbL/g7fR+hKmed18PLoLl
Tt7UroGWdKtWm42dJg4qqlU/UOZUKxjdOqTaDO1hOsxlH2VnaG7/gdC0Ok75ubaX/Dnus+Gj5Ox1
43Nn3i2N6IqUvTvRHgCQs7uuLGNw2yBchNndsv72lp4f3+XT1xVGNF/oGEpopXqoqgfh7niuEKxm
BIyID+us3xAAw72pmGvfV0BQ3iP3Sx9FLL3UTOx3g8oGNnZm5r10fjHZvBcuvcIqlxRFPt4D5yD7
WzBsmOrfaJ6nh/R2ttcU7jZCP54d4v5owh/UKqCTxh0f31Nbz9NuPR7t0qMg3aQ8gmPPZ5Bd9nmX
v/mFkMeC4rK+6xSVYWaYyWauISf0ydW7+9Wtm5kBrKubTqHB81fM8fkkDXzV6OcYAeZmaC4a5d00
PhYxmAH00yOz8FWZYNuJ7+BktZc3n5qVKUkN6wu5mVItr6JcsHcx+a6M6uaO6xwY0PhvP/89ShnI
qrv2FPUGbTvYwE1KNLKCAVCCtKS73vH2hTskNneDMV01tDh8bGyEx3VrJR0JHVQ1cDv8UY9AgjBG
rrnn3exprzcs7ierinQcypX6fciV2Gp3djdWYyhdXpE+l6K8OLHZfeg0Lx/zwrHz8NNvFw6cK/DO
1eF4UaKMrjPkhZCASvHX2H+vGn43Pt66opq2eC6m+uDmRg0L4LUGWr+UP7NVOi8k1/yueTgIaPPD
FrIH5tcBCGJvh1VY6KtVM2ocI/1S5drOqPbuP43S63ndUTRsAzN9uN+MNg8dj8Ykt0tqR20X+XPl
+jbNnkqNl125s1i91cxT1dlO7SJXW3yZ+258KA7vVeqAcyc3+8ipd3NbLO9rMS4XniD95wxsSx14
867qO6zAY79x7hb3vcbMi1Gz+vCjVZ8F14Yi0G3bLRz7+dIz3LNyl7zcOV4mF/FfJ1MxRU6p2Iiq
1WOMf7vIdvp9pZaLO92d4vv2/bphRHgpdJd7dnfgyN3mytt7sgPK1Ks4kdUl+xeChPyhdTNsKRtR
3K/JrDTtFjZTB21JxOdodjCPmht6I+hsqSxvJutF9fxOYzE1kr1CPvJ2qq1o+O0fWa+bd+39ofq7
q3xlj+7lwe0KDrM6InzqLfMBn6i/765UL/vnI7FfvjwukPDdgP8lg7Kr/W1B6J2TCVScFrSyFBPf
axT9HervdtHKaVeKi+5xjhjpAC2YG23kDuyOpeiEKVUD7M3WP+fH+ADZuG04qWUeTqVQI/+E4jwL
Ez3MTwKKpTKmytHoZhx8OZ+iR2mZTOcMk5HyLoZVB9Hg3KypBfX2fxGADTNW+IAvG93Iffe15ppZ
0/fWbIi1/DldgHlzjc8C57KNhiqbvl13RUonjQjPtZ19pHb/W7x+LC+D64LU9vxeV9oxv4oblWu/
sVt08vU/s9PbJUyQPxr02lt1V42R1NyQsWhEV7aYM60CK7XT5YgNUGrtmVkEVkGW56u2sx2rPLIl
DsrxkRYfX6Usw48Q/70odu8zjLkSqG1vGmQulLP6HyXEpeMPLnxzfvg4IpCsi4MGothBZXLTB1Vy
V7pSRrf7ypvU9uu5m5tXMKL149VjcjE7PT4MS28lbnRKFCLojIH0HueHtYekiJzROi7b/V3iaHNj
TiTyduHuzzL1yZG500KKeiYQBI+61Dy3a3FP5l2FJRrkhU/c9vnen/UK8aJ3B0vWeiHrAjLcKgla
2KU+koIPonOrEN8TtWNU7h46t/ib6jnC6KJ0K7akHnQeKfO1Y3PLtm3aubQXrZZl1oS2NCWdJ6rf
hJtIwhast07X8WctraVBqn5uAUJi7YEccDa0CpW59mSWIHQkIUzRyeNMh83GRhVC50I2I1ynFZLu
CHO7SoF/jotC1wYVA58d8Trp5Vv4zre2mVKr3qEfSbiRpLhaDN9K3ve1L81enOU2rcOCN9G0w8io
e25hvkVeGsjeK86p0i0BvscncyTjlmiWvGiL0nA1nKKRwXu7/vv9ovZ83koU3Hcpu3qoAumiOXzw
SwwBlKJV40dvMZ5+FAQM7rsv4bPo91pYgC7NIgG9DD4ZY/h8sZNyKPmRGnfzmnWt/VXBNdiNCox6
eeB5OTNBZyGyEuVY+Mh2dOoYbv0pJ7QHzXXqgEk24/Dari3Vh0RA0n6fSfY1CV91em76yxRJZnz2
zop/Nxya662CSx+cetesnfF+mrPBIz0nueGBOTQXnKdyt/bn1DGf7zBF5PnL6YWHauW/jEtyZagM
lUXpciTCBF7NDpzy/Rdzii70GNKNQtO+9aYd9kPp5NbODeZDUGPPNVp52eF2Y9u+bodna4amxs7Y
esFD2w5voJ3F+NYE0vdX3fXzrS0m9fnx7rp1l7FxZEyMF30LFo7yif+RUcfT0WJMj+zvwTwJqe7I
9Wwvuuwq28aUvUVbFslLPil+HV6mf0vp7en6RdeYlNJwAS7gso7rYr8NxSSrzwZ6bbL8EcUtOuSp
0MmSxfuxawzZbwiLm44rf+aj9cu60xguXwBs6swQCBisWAtPJlDV3/wsQjpIsDmPb9Aalxv+ERAS
h6eW7jgB8PiSHwMqQNv2A8zU0zA33ncUFZ6wUm8FPA39db/IgPXROT2T/qW1nt49Lb3vX5fx8dOa
S7jZsM68vtqj2moKoSgpRKWU7iWiLETS+W8y/zhObi/MIHq7dP+5Gl/7jgNk47CW9wMFyaKn6n+B
qe+8ZnBn89F5IGSfvzyJg3zitTLgN5lkkSySZzipx6XJqjX5RTGXXYW8KGRyNX5Zff7CJ+bRt/zT
anQcF94X3P2abmXMP9TN41ba5PQZo3i0z2YQzxYNNC3ANlHWMt4x0kYeSJfpUpYJro1b7fcxkrHf
MxJOb3IduUC1maT1EI16YUvQxTT9OJsI/06Pg4fdozoJX7ROvx9NazN5sXqai/GLNlP8+qU3Sza2
ChyR1JCxtUx/b82wsrDt/TilmW93jEptQ0xLdZsWmp1FN3zI+7Bubz3igH54JSQpfbK98Tbd+Cm8
VvvQAt4wLVB26/E9H3rgBTzEjUGYsMLAO+FzTu1Hjytpx16aGnfF/6I4my/hfzI6gSu+ZfINfUtf
wvM93Pd9yE0pMGUv2BRpmNN7Mm2FVXtPiNCZXl4nYuE84yc+H4cO14/WbvhSiqkIPsKObtjin8pT
1s33LxJWp60M+zwstd1oO0KPiK4T6XUo7tvRYfRNARd2sOZk/XxsEUi0p6N0Ilt02JjgULlWLisO
aSI6tIW+Hz86ps7v4a93z5VvIFc09MEm09L2RlbY7y8yYTgcPt3EYaEtbNhuGO6Jhz8mHLY0bAzY
vN0XZKiEO9Lwd9ad24/BMPCrQW2gNGI2cOkwO+WUahfoTUcu4PPqkwtELwhi719AhuBurvyKi2+X
EY/m+l8jD/iSnhI1ISWimP69TnLvCE9Ps0k1RPcIuh8FT+SweWRdDrWREJteveTqcFzuln/DbTdh
lJ8ThUtw+qa5w3mI6x8W53DzmfVz0aoPXeTEmqw+t8PMoC3scOeWkFsWv6vkX8homHcGl95gcWvK
FfuRg90+Pg+uk+XHIyD9aCfNc98prfhvku/92yvR/E9AinezWE89Y+bGO55vMNc99mfJeliSJzdP
5ylRghFMomKxxGBYoOYQlexsHu16hx4cHb5Is6UnNq3//0rGe+/bv71jD2oN5tYrfYf3oIjtZ59G
zO3jLwjJ5gqWZgfsSoc1U3n3SiK1QYJn7Ei5JvcE/Zu79YP5DO/nQwevfX9wUNNZU7J7SOV+TrJB
ON+cXyH4OHxp/u9msMv10TUqfzisP1/tyYf2+mU2sBvfcyOt8HwkSSd4vMK+EUZm/waOm1s8m9yT
2URuKfgAInDtmgOqpX7OY0g7CSiu+jEyrzTbJg6b/nV5/WmVVHrosSq+LgBzj6msjDZTX42VyoGn
25z1G8m2Peuvw4N8h0S6WDVVcLr9nisdCqFKDcSmU2+OQhHvejNMHAcwWTEnGU867PDxnTfqtUZN
nNs2+JIEUhxwd9DmAW+h4QauzhILaTEGzJvYJ3sNxK9ZcAy9BDVGOtlcJLW7v/h1R/pG4KfeIfCH
BNgYpC36cnTdagPK8291bkfxA2fR8TNUKcBcb3vzuRCddZ5sG/yAzIu2Pw0WX4EE7lqcBODefhrv
20rnGD1eyqQJ1oFF3UF0mBptr54aYRhvbG7dB9PiNRdKT3ZIl1r9Zr+74cpLx4xxzWxx24CtV5V1
Ns7FPW68g3v3VxNH2+oRirzSkFm/Pm82vnpt7Ib4fC9H85GdLAyBb08YEH9Vk9I2WW8izckdD2Tb
n8KLR8BIMgiDDQKPv7De2RjsuxV0839YXzGc65nr1ArEoJEzxezHZSLOHrmEv3UdZ43xQyKByUDJ
Hu1KMl0jo7skO+wRQR3uzZ/if41xblwGQDqj4ylpayw2CW3oe/1t2EfQP8oP14DIyBbufu4SdC6u
kekSBy1puF3TOD/al7E6KYZ0F2gJK6+hMk9RgBicjgoMjXGnft3to+e7gpB4MJmNln/4yvfzr5oE
VCBvbXj+9agWIYc/qpvfZZobXDKxzp5qmLfTcKxt8XYXFXLr/nXV0mY/vg03GNFucZEjUXH5jxrF
Ti0qdqo/CLv7mvc/NzoLR109Ln4g1GVxeYTHj/g369eflgF7Dw/6QWxl8dZCwLT+ooqR2/1gZ2E6
yaChHHun53Qeu7CqPFwmyObJRSocILdRlYEM8/8jDoLOtFka+JZSSaPbpNE/8Hbu1AYOQfPhkVXN
92gIN6mO1EWDcKXfEYlyvfm3l5+LNHweZhasOvInt8zQzf3ctg+iuSUeonxrtKNLtzisP1+6ua/a
K933+IYdaeTfPDEtC/zb2uCwbW/+nP/kh7VtTAVNHN2H3tfj22T7tw5Ziy6S2ny/6a1V/8l3sj+a
/NmiOS1GNAmIh83qUO4MWsOTz270s6dCa9G3zf6eGunSy7TkX1fhkV6tktl4O/SiIYn7V5di9erl
ozb+1kfb7xvH8/C4m724y3j+W0dZwfFX6YWmgILriIYhyXP/SzWxD0JzfDjbNvGOJbFNa++gFJS/
2rehsAr5c/NZUGVQRI9K6s6wARlIuIH7nfujLdm6ivvfacyfs1t8qT/ptxuv19G6Vxls+YknyGM4
VNH8u/rjG6BqlgbA/5E70ejfJsWw2FdPp+4tEre6e6+5EahldQqf99vkEoFBu5b+VNZWpzJePZVf
GE9SSg6Ko8M3nb4VZAmHsErfnNSmj5sz/TGxPdVTEyHzkvyInV2MlcLKvNTGhoQp7Hr55+Bzjuim
7XbG2SZtLF0nDPWbcILPfywFGrrKO5f1/oHpTbgeOQYmMfsbvIpno4a2WaDjdhbVPyqTVZ/ahrdD
iDDgqMPTvs6OKq187yMzYIAoVP30TB7zZ/vQMbk/qsuCeaMtJ7RwWApulYL02xcun+XvNi/t9Xdp
kH/OK8tI60xh/7PyXpd/Ma8Vt3c4uMt1z6e5W3O7weGlcWg2Pn16XkA6lGRY+byyPGGlIzPuCVcx
dpkbzbm4vydk7vnX2ui2X3xZeXTP7W0PwUn4kk/vLZbxhUMD45+n5TWGJe9q8f4JaMNhk7E2klDq
g5fu1L45Kv7s2rswg5IG37ZWli8IqLO+XWlAAxfTA5T4O/Zz+Cud6giLsxKhsk8ubZIAwWrdUBup
OQdGpfGsp7WcnNQcwISX8htsXSWjSlWRBMigpgKIby+F+KaTuP1kXZvxMJx8Of7tt5+tQhH7buWB
OMsREPP4B3EToXNmoBFc3B9qt/vXmmybBCRo18KBuP/MumbliE2Nd4eIc9vzljh/kkzhrdPreYhs
DuF0DSjCvk+ldLy2K06FbwwKxSVefOem4UOCuMgJMY0O3ayRWfaGXZMg712T+hjKnxKV+tnKMINd
JB4pFY/4MgrN1sVJ5QosIBTmdNvObPIvf4lVcPOh1dCuw8ZyKiMrxO7iX3PK7Dd0acv0/Fu+Jhs9
0NUZX+mF/0R59Iuqq1BkYl8ZllJ2aQhZuCoOQ51ffj0MG7m4YJHmEguue+oKAQgtSH/1i2yDZlD3
kJsMflVvId9AC9TW2EnA5gjRMbODftx+DiN/9BM9LCqM/ubf1bg+wo8z/zhEB8UnEdqAnErxnA0U
WuUwFlfZsdolmwjnBAc1GMBZ6GCCV1AMdKx/lBKhSbnnKmABMtZ9pP9sCq+JgMsnGYntMx4j8zr+
ZC9e26a5Ua/evt0ualI/lPovqZv1TVnEgCNIG93BCXwu9zyHEpm/cVkYPtwcAIXIo9pz7jkfyrxb
vF7EF8tyPaq+oZFlViXCNQBGIZwbFL5XXSFfi5Z3JxJHWnyINbkn2MAdCd5vGT6ogcy0fwh0zBaa
AjFWjNnMg1dR6XXRpFeeT8ZllWd487R/TAgtk8LwlELHEyLS17qQWoLtFafb4boRsmnLtUgWlKFi
coV69HMhHqeoXG3egyFVLZ5GpRGmRCosK5pGjR+csyG9NKh6fIpLEr2MDivPuElDkfL/3dLwEwVk
UVSOqJYvQYMMM9rG6x/MpQSSwJ5860k7Di6dz+MARcEzo9EzfMfn8MS6UbvOfLRyqWWrhYu9UHXj
f6q7ND63OPffrHd7Urbn/EHh5Ws5P/3IK3majzwNdDBOwZCzS/hN0q/ano9cdMq56PQfDTc5w7gB
cwhYTL0bVq4ePCl4IOfDVR9wQ8fDtqDoMFo/L4fzZ50cmLWH6pBTl8F0FdnoQvg6oSQAAkEUcDdk
gQRCkTOQEpxf7EcNtnP/LTkmV+Sz+kQUGnXumB4Q80aZqjkZLlNqbKewI9Do/l8/HrI8EZsns18N
+ljJgmI0HSk7IBUFCzFABSgRqBkh2mSZVrx0whD1VqVXziK/hkMZeKjqVPacnETvTA3VWhr30XIY
Ttb8BwqUp85jKnyyjzs3sbqf6l/HyaZN1ce8/TmgkAyHspAR7EC/KT57975zRr5JLr569Ua8zrFi
IpxyeEU8HKJ4lHre3zrNXgmWIb3eHTZdRsoMzaf5pgel0T687KYtHT7Tlfb22Tm4UiLjcmzGJm8o
8D7bJoYuqP0iFYcwOUoJoNvFX7xPunEPqHjeAARU3UQj+nOJV7VJJ9OxhI14wzaxL485NwV6EfWx
1RMS2kxzoo1j4yX3DAivgQQZBkgTQ6wjky2Ukyktr1C8MS/xhY0crvYMZwAx/RFbqU/AKqMyVtC9
gMeCKwJjPJ+zfzu+1f8yYKr9d6d9Jvlu7Z44YczNB09/zscUTKcN3E8g786fRniHm/YdBgYZoFvo
4lxE9z6eVeUbAu9+2ovRr7/DAsAOggd/axCx+wO9BUo8dB0CjHj4uAwf4IIcWNvym3h+7kiE5y87
YiFd/kh6QhASzITd0wQT3pMt8OSAbB4+1Jy2Di/SSbL80EM0yga1P/W/57dSit66msx6yxEcNcNp
pyWPly+he86bDJgH24TC7qNVHhilObCABvG1/y+jp0qka3IXJPc7wALkRIWJpGJh1PZJ4fsRlsgy
DSefVbMMLJ/t8Pi6QB16193/Pr7RnQNEE7BCq19zgZKI5Sl+pz5iRBIw7/bjG51vme5sba8Bv0YY
MlOyVkXVD2vtUi9g3EDN+y9TD5jrf7vn4m/AxK+Tw7DSnn6wm+I6Gsmc6GmDUb4JDD/quknMOYVo
WPYBNGCudP1F4XyEY9KNwb8RYpvUMGvt1zAj78R7LH/kP6ovhIuH3vXj0L5/XJQ6/amdXRfGBM77
mnmVdgwQ0WDxqn4kpvgfS/e13MayZAH0ixABb14J7y3tC4IUeeA9Yb9+VvJOzFwdiaJAoLu6KnPn
NqWa7UYJ6Vev/bEBOuXfswRkr8lUbYGnUy1QDaSq2pVSWdmDjWofYI5S0UvoX4kQ3qPZ0SrRN8wr
pMMo6EotnQLxdQUXr5wcbHWRO0dXFUl81kQeJ4N4DD3aunL13hV5oxPV1KpcGuUr+c7hjQxyvn7y
e68CLtCEHdQsANBZFaPVZWvlvYPZcOMecnL7wock9upbqaY1Gu/jV6YIDJ+Pb3BW3SMcZzm2FWKY
L2qrH9lAwE7Sx6EtrAUyVhzlGlhWJVVQ+WwFGMaz+xMrlB0UB8rsAwARMxej35al+TS61XFW/hDA
9kYQlOfBsR2liYa/dcVYs5nSixqjsAT7uEW6UZAue9PB6lmnghxObhY/zqrhkWUzlRVRM0y1UX8d
wAZKwy8d6sKHDxw4Sund8LexqYuB+lrRtlyS5eVrVjeAyxdlTawl7b2LWKzMftLvxcGxfVRSlX9b
WJTYHtizAcJoE5CzmovOqpMbnv5Ba6px/cllPDlSlDSbHTEbQB0V8/V9zUE94Aq9pzZ41j1+BSSQ
fDfY+tpH3pt+6+bie04OoJTS17KW+SLnWgZ1Dzf13rMhmpgVP/nN9kqcHkDzmVfyc/jf7rmmVvux
jyemFXdpzVXj+uxUaJHlQLSVbOCebuaVZB04ZTzW/YvwGrrjADc/yhUKdAQOWN6PA2wpfO1azrtH
c/7PbXkuKOg4tAF+/BFvGuoahL/3jeNx0zKlTlWcmJEDCC90l6TI71O6a0i3BT2veQAKvY017tK4
LCxE87qy/OAxYvXtS3Ctef/Yvr8H9HQra0XuLul0nO0TxJbnvXx/Lmqwmvx3rD5aDJE+L+Vi/yi5
sL/qrJm+PBU0IJrnEtSAHg6fuLzr0Pl2pv3sP4G75aMCaLCYFIakYLSU99rV0KLL1bKf8yUGQpVE
99db0UeiXevCMMQrlp7VBmpxao7SEweGJaOtBtiXCSOWZaTont41XwFtpie7t7RMrniqAX0yzSFa
CeYRT7kRIESv0Um8wErtfMXv+Ji2gTJUJBr6Ui/Xy29rh10N+XBe88kniRdC8UF+YFP5w4FdSHB+
2duvnEhGomd7/Hf5Twd4aenv9MBkpudKPvV0wC4IIGnVOao8KynlmUIB/9hgFNZyeMuqHZavfq9P
RK+tLVqX1/1X/LjiAFJc0f1nXgVmV3U2iI1wK4SEMgykklxqrIshwLHzRXzYymNTGv3PhIHUC+Yy
8FlZBdtO5nJlEEwPP17G59ATwx64cAa0155OMqN8x7S7fNclR8xYIALV6TflI/3nsRFteEmZ5hqa
b9iOzOdOwsq9wkXLsz1VNo35P4x78zdPxcXGpBcTDqgtVKQ8YqLwrf7oYMMuoP4Q4DNUMgWW6GJc
yv4YGRUmy6gmCkbPAXJryac2AYOhL4YMJFwHbx2uHTF0fzlpMuN+DrSIXcLEBtAfYzrXWA3v3Vxj
/oZTbXNs+e6aK+M0ujTYGsUtLgG+Q5V8xEX/OzuKg/+9dsBhpd46EHxrwQODSPJHUC9jv0+wP39f
N91tpmHwHtfZs4Jfy8zAYxJLMR+oYhk1NXaUXK8USjfKZ62ayxmrdg4mLgQ8GLCqTdF6dH2nk6Tt
CRqVHJhs2IKyA2JwZsbl5PhSvmp5ulAFT5N0BhT8/u7YIFd0ViEPXJ8MV4P36p6Eq6IyDMEHPWqQ
fo/pk/Lx/zfaiLiEJZdgHwnOId7d8cvJAbyAzTTBY448vgdDmuYyFpCfvfX8k/hvG7EDI3+UFevd
S/X8/tuCZjjg8jZYIPipIkGeg0Urk6kLO55AC3FgnxIvTkZ2e6SSDvXDLWwUMx7jJdvR6motxeQP
1+ti5ccCRu7tlh4VxUxyVVWaQUeZdcQByARyd20AbPyLtA22PRPHC6Sa9e42p6a6yJ90QNn9YD4R
+EhCVOR9HEJQFKNdT9Xa27OpVyD642gVwamorXyU1npiyicldYZ694tUh87VtIiJEG63MS0TZxON
5IBWUN80rV8P6j4jCfKaJAJR5ZZvihMaZP9jyYX8nV5FJOe5mv5v5fUbiVdteEX1eEpUc5pngR8P
+QikPU8AiCzlHyG1JoaEo6/Jhkk0xW+tF/X9N/q+ie1945mvcsMpYe4rPj04eeQTSE91u6nNRqm3
radH9kWwBBu/nY/lZI+VleouRofPIPxnkBDLxz8xMV0HM57tQ65cWQY01llqU759o33k6pl9a/GR
ey29Kv+DwMTH6FQ/YCYQjN2fb98mLO1kld+pHsCQcYL7/qgU6+fPGONkHDbeGys2JqJ6YwSBW+Xw
glnIgBGoYjS+A7PEnwloRDboE2Veg2J8WUU6mdmsXRFNp55DjsSNo7g+FFMBBZml3yCFteA7ouVM
/NMCxz+CS8AqKOrU+rwBy/Ox9W+ZFp6KTU3gIlQXS1FrkBeaFChs7ksb9D8YL601sz6LNWWxEUF/
ZRi+VW/8GJx53LvWW52HpzplW6E1gCsZ+W4+4iSOsYaGrNAovV4pZ7iNerxO2sRTN+tVu4VXp/UK
jmvfwtWvlV6tqJRR2c0/ts4sQmGG5UMPfClek4GyMxvX0SAyrmTyhfgb0MbLbD7ACN9JhJCcgDMK
d0DMwCmerAcEHJcK6ldN+32sxPAt0pZRJuN26Bzezdbeg0OCwdOJV/N/HVPRTzruQpmAWuuFPyOe
/tCImT//CoiAF3dT9GrHDva0GOXN53IwvVbcBZPT6dPVz8FZ4hN3ErUaSo0hpi6EsUbroYnRs+lo
sOIs2gnasN6plqrpDUFlHp6FNm05KfXz9bTobHZIvV1v/V58OYhhXr8nqxzFbt8LEKYz2/Xav98m
wu+giubVHg0PDF7DrTI3IMiUESp2PUDE4eVcnWZrlID7yWNSaBReOcLijTxaV/jBfgxNuAHJTahU
rk4+Zt96dDfrV//kaA5V7d7AJg/g2VfzAzujTMB6zmRAkWhv3i3tyeCCUFeDqY92XTL9eWPzQeTv
vqOs7YGbgTCqDqfvfkr3jtpwHFs9MfTSQ9yksdj8Y1RsdJRzF1GSHGD2Lk0kpAWmY6/iidz+Nec/
iEuKiWT689G5PCJPdv6Og+8hEzRiQJS9IRc5GoV+oGhr+DH3Nh65Cyrz51VMXO1GaKtXyYoOTYyU
Tr3NvX6iwWhsuHIHTsRn71ZqHsLTbj4otpixIJ9MHp3fYsOjbQoLgkud6yQs8wHG6qZ36WQ4U1vT
LYe643ZfVYhE+UBwOggwc2Vcvhh6WDYfm9ZRyHAwVFwCTDht3W80YtXMBQQalK+/wYi6fPHsMCZn
h4zhlO5D47F+dUJ8OaR6AJ/k0+ULSwKv/X2vPppp3TTw+3ipNsiEegYyrATxMPvjtpb7oh7zDG/q
m2e1bjdYamvH/ajUW5ot+NH9zCuFYDzO3tidGvTn3E3+xOSbZSzv3ufL4CEe2iM1L1+H6Wxt/yva
HEmw6Kej71yrB3jw5FzNM7Au/ufGyVFDgJuIob10ULIvneKmgrD1HVnFdyyMWRvQcmteOrwJKLTz
Zz5pNQcNi4UNMB6tsLnkvtsGYRdDCbTuxwqGADVMPdsbREmkP5cachfxLxJVB4KSgCu3SqKEqyVK
iCGqR8P/kyJdvplQuKityxcI3I6Iu3ZtJtNt98vYe7fH5ACgkwBfq7bMS21DOpdkWt497hq+Zv+E
aLmzBpO3mFBDUwvt+aL+2/xbCLRgYeSHuZws08gb7d/s/x0L6aG8bd+mDER5Aj5dOIckYwxQTPZX
I6N/WM09T6dquTLgNfyEmVhr/Dkmm80Yx5m+h+fNJJ7vf/cC+jV83ePNMxvxoEpc0CeHpRPYvAgP
kG+fEkLPXo+t6r/jb7UbkrKX3ctvsQ7QtQtd4Db2xf92n9DLzWe+nh0ioechrPCn/DOu+aXGan+c
lbiDaml/YvZyrEhB4Li3kPkeZ9Z+sp6sRjHwCJZYasIqGuub1Gqyn5DRT2JHW41A9Jo/VTD6zd/J
6K5tJ1SZtDx2+kLDSPcnqDwmJWW5rROttAXQOn+oV2eEHbdq4lUzOKQ/On6VqvaZA2mVPlPbZsRO
yPplok4nKYDc2cbRrO9w4cbnOy/oL7vu2skYEKc5l0F8Hn+e0Qy4J2vs/BAF8HUFInVymIM40M3s
++InP1Dasep+xliJviE6BywG76Cd77CY4odxqsxfj429DihmsMpdAcPLV8OueS3DTsNwq9A1buhe
/2l4onVYaWa0XMKCdUUZc8BbOa2f0xBV9gR9qtKmnwWEu8XhmY6DEo+FD/erXWWq2/F2f3wsW6oW
W3SlyZArJSE5GC4LsGzYIEwN8XteBHQXnRgmwfQ70A8Hvmhlh/e6bZDbggWUsxMCYhwZXNIPuRhd
8Euiu2FAUz1K1arMJvOe42mw/Mw+7d5yH/5BEyq2aWGntvbmfEBUMumvtNJTW03D3D4/3zE6Im7p
+pH8MUoJpGPbD2xAb6UIt66+yASC4pbRH1UKr/ttTVNO4Gfgm//hrynGtX34WWWjZjd937d13EAl
Xcl0MnebvRRwn5wHoueIUWAEW3fjFq2/cJ2UK7OqvVHI19eyhEnk3+R0SGucVozveYPdnslPZXVl
2a71D+KSp3jdnw1Lvf3X+nVaGeRGi1x0QtH77l+J0mjXNIKaTdoF6ESVmxeayw7YPUPA2wwLihQM
JyQvcNpIm7pi3/oEPzccpNFzI9jzKbgsI80Psz+X499SHRSXzYD6B36mU1fKz1FYn02o41jVZv25
9pnvIjmosZycQTDZfXD8whMX87ykAeDLWinJF/QfraQ6SfFcthX3UjWAKtfMCupm8LucXI9abCnK
j7+xReC36u/1QOFe+KcsH51fTgtDK+XjfrKCtSUbXmIUwkmC2aiLTMtMeue1TVmzuekGRuVmmld5
exDyMXbcFyKeD2XEcZaS4dkw4IOluW9G2vDJzkFP+B3wU4x+q37Z6NOXlxo8SuflUBLBzs5U5fpX
PnaXY6MK63o+9gJYY9hieiDYOYieY3AwmR7tq9GVSvaT0yC2qOoX9o1ZUd0/autvstNAql0JBZ/A
0q94QYsr1zOXzwb7AopZ6pWSZU8g6BK0wVkyRIyxqcwrx9c/9GBaKYziN+VLWzl9wAljcN8qtAtf
GfRHB4IZBvrPrFT9jeEtthTyzYTHUF3RJV3CjGVXl/T9df0x7GPSHazJPDoSHJ5/rf+enhkG7Z4P
SmbS3N72W22KZPOycjP5AjntHL8hPJd4J/3gb8hU2064166/V72ode/E+hjjhmQCJ9myjCQDJ2rL
erF6DYfBJ+KlZz5KCt0XjPvUmNDP6O5WWxIo172AAZ0Jw6OmFKW1cqQ7MHgcM/Uy3aOMI7kYZuuH
6r6TMDWYrF6EvFQi2CU5pNJrOkeU3OZxjhen4fp9+74MWqHklAE1sDncMSbgWrL5t1vV04A9amrj
RN8vcU6r3A1DPucnBTrXGQNXHRLYnxYuBpyGknqd4LNnasUXrWpaGa8vW7/7C/xiPLiRk1K4owsw
NBU8q8aL9WgG1QKJscPsX7Z7auWNsXEb21rglAo/NUlWj993Y2VXWBOShxgW2ltwIz2V+4IS5mPc
P89/1DxxQ4rt5hoh+VpnBwqHTNv3Nqapc+6Bw51lYFeEXZLRgnULDW0jHVIkvO+6hV5xQPwKMmKI
3y2MbNaq0BGSLduTvzr791Wt7VFRfNtDkHkC94pfrD9WvyYHzrMS2GHxHFyqaSf+F/BtIJYBQbGT
aybfF+E0c0aHAJngR1Vi76nGjwmubbB7OVIYPFxeN15k9nyEEoNgUuUZCkF59Yz3hY2e1TAYpnjO
renZ0FO8e/boz/seBON2k8Qvh8Ku/vsa3xNAPDrlAhw3G16+5mOMc2T+4fXZByt+mwIydHLuYoYA
ZooAGYdaANn79sNH9ObPxsmeRyXv/MvJyv91Mp3cmTeNlvtqxikbAFCMZLjXfP1RXfFmCI7j+C2Y
q2Qnhzfw6GccbnEa/n1qH6h3DEKqa63m84ZPP6zEAi9UEQSjGVRFEcmqZfVx0tmfTSh9ntrmJ3iG
JhDwqR6+B6Vn1uSOoYwj/VjwjsHiTZ4J8CD/qnIA9uT7/jaLJ3eozJpndcCqM+skx2fuSF1nWt8k
9vcLagt1FGYBanS8mazZsOKgcC1/cn/TmVCGFN3x3AiJUu59JSp1FyxqlEfdhZGxAIkMnljSECku
J3soe5ZmDMblsoJh3o2HqLKcu+XdmylnO3hKGoKk/BQtQj3AXTsyShkKU/n87rIZ2pX3VqA1uuim
31f1LDq2WxVXvpm0jvzoP+WIouJpUYcIfs3jbzUfuCXdgw3MqDiamkCeL/xu2X2ZLJcfG3OkRHn9
pRYqANTnFYtTF/Jq2LDgT5Sv1JLN5CAzMnVywWertksVeHwypmOCXsZTTm4/xxSgNYD6TYSZUEkP
c3D9GHpb4FGoaUh/8M0sQZox5zT24+7n9mocEHisdZltpJQKIjk9dlaPNe50cUBbzWZyHgnXxBfm
Tuy54cSj7YV5OMVsKGZrBPH+8ezZ5/H0AqwRB6eV4G4NA3wND6CPjb3/MX8q/twJE5xWOrsrZ32c
P0cTry3n0wglZttEHUj0be5hW7KGz60nuAcIJrZ95T56QaKf0IzXCGszgHMMjhh82mqcF2EukA43
I2WgScaY5VYAc4YHow35FZVjTSrQy+kT26hS/A8OEK8O/XrxsgbI7CgAB8X6fHCp3F9u2MM2RdEA
/dNLl8fuG+hxAkYAVLwV64FQEb39Vqgn+D/isjgovOt7mftOKLZqWQdDfriTNFHJOyw2L9NhgFiO
jrJ4k4bELFYKv2NjMxWbhBs3g5MCGGpnuElroHSI4SbbsqpaH8Sk/FUMaF5j4qfcS/7giHdvDmZN
MjiEuXLP7h1smC37SaPh2QPRfz7IFhB0XL4TZdTBlp2WvPWCQlP4t5zwoHq5FZt5TicRjhrt7HKS
ddY5t3yG+qwn7Oq+aDKfkLom4dTBOHoMEhT25glCpRsJmU1PyRE9N5LBW76aon2nClu0s5snyWrv
yzpxm3NlkGhzR/rPcfifsHJcmSUpzE0yaHZ4DZOczHj1IjUS4+0/Wv09Vt4kV0mPLnqE7i46gup9
uEOKrJaSFeFrvfjLQpPxejnv94k2+8pjWVjewuHuP6jPGITfV4YLlU07O2IkIhG8mx9mkGZSfYaa
H7ZJar7urlQh1RMeWhHGWjpJAJHHluwdNsAjWvTDtpGih0tVN234KydxBhj9XTt7kiD3y6MG4f7O
SifVn/Lkv4vb4z9eTsc1aufhI+3T1/z5JltmX81JeJs/lyYXRfpXLlUrDOSIrvobhbjidiYHuFZs
n4SGPxNK9xfj9fN8X1uNLzao7gJdrigfu3rp7vrFNqWoMCXZmbPmLCEY5KnYzrdLP/thSRvVXowl
sxtr0wOt2yWuy+1dorIab/pZD6Nhb6Ly6F5WT3k040ZJHlD31n18XL9LeureqZkz1f8p9s6L2sFG
sqzm4P7P3sT+Od3etm71+B+v3Qj8SVdX48SulmwvjF5dTnvwJDfJdiEh6AmpqLAukpwG827he4Zm
UskMHkw4+oXB+XW2a66KETJa2DKRRnOyQjpCUpfPxQIz9XJiUBxdPObjSylsYQrjfPc+JHy+bTvu
x1Wl2ttfqvlR6r0w2TVeztjTOTX3tiwrF97Def11eWgme6nBdHR83vRX/+5N1tKbf8W2PJJta83y
v7zWv2jA+tvn/bW5fk4Mzu7W7FCdjnav6ytrljBvJ+Y9AeBIiNtW5qOfzdSzudbuNcXFfDR/FkGS
zzRvWmiDtm6RNOg5N5iNE++n12U3O/r1Xb20sHjAFcrYjtKqfx8uXgpH8odyop3qW/w7+Re+lhnn
N73zn7MDt4Q1btQwcevlfPTfN8mH4+kwMZYtiemWxmlo+pX4oVgUX5z9uA5T75k0PnQ52/NGMX9O
dcGJkXA3rWY/CmMp3Sft9PsSzLNn11UpjGcvufGVLQOCR6ri84p52RPXDs7ZesmFHJDoxyfMCiXN
j+TQDm5yOdPdX0yH53yPA4b5qUiU/umrkKoVe6fX3HupUxzlewlRhtzwC53Me2awooqQwDhDI7W2
D/20QqYI7HnKtjf9Q6zvxODCJG08HZUmDwT3/uWt2N28uC6AtPiwT4G8rF7cDjkQifZyWUl9MxV4
DJIjD/1GI4WciX30j9fG4yibrprvkktn+o/+UUltc2Ho0Z9PikNWQiDmpd9xRk8wNRv8haL8wUMh
d5jXb00xlwrhjb6VkbdhBceeNmfQza4O0Dv0TB2Wg01PhASvMDO3FxObW65q3JHqrFNjs/fmplSV
xfyZ/1mkeaaq94F8CcyFBn7UA6aa6VwGl8nle2kg1iOQG3CZtALu5elzVuOQHMoktxOizinc5RcY
/ywBRN0jvX6qKuTQdRpkBoVOGhwk/mysP8k9PTKoqaAuhmO4xcMN3B4YAZxnSlZcNHP9ZMsZ7TIk
eGlMh+ljrdA3dUFtHQqMEeJX6Is4zPV3L6V+ru8lh4D7jP13aDcudTxht2XVSpZV3y/2bA7z553g
X4+iB9KG8XRqFJl3VaeE+omnxrG77VJ9L/qz/sJuVihUHyrQ8lFv6b1Pe7mclZoa3BWA0hjFaAtc
jb/xJzm3hT6R+uNNdAUYU0k+NJ8i90AREFLS09V/XFgmZF9SpwZrwBjbAQ6T+VqmcyqVc7iFWo3e
cYC8dhKLehMZZT+f1nlj4GNxCr3yrXm5NdOLYf5l0XMFxxnXAam3UApS2iT15tgsIrCxpqI7kkU4
n8xGmbfcv81Lrq/xK4wffYYXCSzlbrqb7aY0gB0r7u884NnpNvBZ25fnk9i40gR+96d9lAqlsW9d
dnzj4h75koibh8ajn+/eghO6T1VOyJ2Zt1AqAwf3IP6WYVDxEwC8CUvPXBvbA1RSGpJ1JYkjk/cQ
Yd+kdMWKvXdXbSLQDOEP/vvx9H411AT+cwZLdsGHoILrkpKbbwvMuKEE8zcFMxbtXifD8z/NatMM
z6j00FJNzTI1sBX9SEzXVR8Ig+60AbQJf8NFTavOmkuFXGf5rV+8dYwNS2eF1qa3Mu6E765Gt6YX
9jcswWd17ODMbyvzVvpnwD8AD9+XjMPQUJf/kF5+mQyFhSjrEJ8i7Lpe76iZUAaOHy0WW/Qu3TUT
ynaQQxeybMxW0L+Qo+rAcYD4qZvVZdBvI7OUTOoM+L28Mmt4XamU/qgMxnLISiuM9FVbKwpjD5UQ
5zR9bFAUC30TWsPSHawhSIruWboDUOaAUzAB8XhMn2//jhyufWHcthx202ocUevfOl29ynA+iTvt
6VOSGiH3xKsevjKD5bP8VHWFDWtZiFImFs/s/iQ8M9NPi3yN7fgj1Yc84EB20kPlZPEj3X3MIgVX
xPmvOqeVGO/MC94QbNVn1uCY9wPUyqaEQsjQ5daU0MP9wcYSz/dZlO1kM5pjGFhQE+Pu5cRGuOoR
Zn+WrDS30VI7vai9c6MC97+3Wwc+ZuI4yL1B4w+uSKac+wcVn/U2L3wJb//A42+58e1txmCab9Jo
AZowN2a/LBENtGB77f/Z6K5G603MlTNv4X376N/6RT9rX01H6oaiKMPAffD4FjzHxmjTcbVS0wZ4
hhWQQN1nB+cC0MXdoZMSk72in1qWT6/T3tV20Sk+4tFKd3P9rP8M88P9m7M6x+u3wuvKW+2aiy96
rprrZKSsNCdvPrCQqzk6s8PNrMsNz36YZyGhxhqmxvkPV/Ylqo5OCXfc2GRY6v9Kv/Lu4+A4vCD5
J/pJITIkQ0Ncc9EUkI0iq13xN8v+0aJ7RkUYixnBlzMi0fIEpYJ8RYey7v8t5WOYn4GXjWx6GPAP
1lhPi8LTtV78/OUdRd2tjTHV+j701m5cj3IFprKEBu7HQJblFX1vdzMm2vYtZVxhlTOKQ7G7aLPC
Fhmt5nb06AnC4KeeylcPrV3Lj94MM8DpXSu3qGaMG4IOw5/P426U6Li7dK4veOJcMHskC4tk/wZi
/CetJ+zXQlPx92BxmwH3BJRs+OMRPAw9YfKCzL9Nqj/+tNqgPli05iXI1CZWq31nxT8QJ8fkaIVG
i0rzw+AahPMHjQQbsb5omcTyJIF43ozTX3ct78z2YjJWChWImDfPPjPJFnajP7YxloqYedOO8XwG
thpfRQ0f5wfYLXuOj0BWf/8wT9hXj/wkMbOIv9+NCn//97eoOu3Tb8xtOVSz6tXQGg2EzuzWhjEE
0pQYIZyY5YR3PET6nTws0FA/6tTFBtDkBuzuYtzKeCnBeHy0Z/ZnVol3Ka1iFGAuyOb9WS5Ifrsu
lovVwvg6HRPP7VgsN3V4+3KsM4OA0xvTcOyRFhhcFgMAK6uOcd3PGVFChNoMVd2SZd+EWd6SGxBr
oOGX/M9loPw4gJIdFQDZXKF1HK9aBY1TkGue1v9MIftX/s9eBkW3xZFh98XbdnpvuQEHEJahH3FJ
ciXr1kFTCk2TnwCCHhMKcmPOEwdfL7i3RjGQIZ9T+3mvuFGWlwmMN+lb/yyi/9YDDugzzJsM2iQi
zMQLPfeGRPbOE4/zpqkGOi76nKZ3BGgLruXFpRcBURgxwMNcmgcokh6Yiaebv23pmCRis+fSqOD2
slG3DC6Nc6r9yzVv23QfuvD34JbxOly16VcpFsLW1bOxcxDx+o7jdVuy/ksuQmhe/s6ITNu0UzWs
TwqnJ6LeSys7b+cKtRiAdLZtQD1iaannLWUHS+XxAHI09xxdqoChjrlV0i7SjICEzp4t1sCbDOng
dHADp+goMo0sVipYCU0Zycx0xaytBzfZbJGeqriAmSrf80sLVJU+N5NNQ+ktW9R0c/n75OPjtvJ8
68n+4wYwWC5k6Tgoy3c2XdiK6vGBi1xs0jLMx5wEATXgwWX1El6Dd/1SApkTqrnoXui7H7ya2mmj
/9u5dl6aF1YKCK8M3dQKGe8w19t+4UiSjq3b+SYwjVM9jNMTnbMIwDvjNWo3dWnbTvW3CyEgB0nY
conZ+bSWxbgbnjjHslM+9s8KEMsUOZyc31LzACTuHRTXYAnP+1yTUew2zy4uo4Oxy+WRwWD2potN
pDgf8oeh4iPlk/spMZreNGyOjIoj08xuxZxoYtj8HxoS9XBMUz0A7TWWen99Rme4LhTpoV+5NHFe
MWPtJcZXMc6a972gn/c/Y2f7C4YIBwIDDaSfIZ9ZY6qArFydZuqKW/3H+iVRXgxTDeURuwXkOg8E
Dq8hpH7ZUzNXiGSVLyxLXBk2mVrOcWCuMaIb/kpbttWEIpfuxb7ABMV2vu7vnoOLSGGI3OMyH/GE
nl0Ey9JO42f4x884ud3zrJG9VE2JEK08L7keXuHAYEy1xCj5xlWn4e6Y+PHOSjUiwtrRma14jgbA
Ru60+d0zEuV9KYhL0k0l08sR/3eTTRpDS+IxQm4hyrUcMsy4OzKA6GdPT0WznU4OrnXAVc+FzHfR
CVI7Ta0gGAVw59YqdB+tBZLo/D8AcbLPs+22bPBgT3RZ0hUqWMKbI+PM+v5l14EQ++dBcM0mmiu4
fX4ww7pAxASNrEdYjUgACpmcCfjTvBesbT/nUPGI8OjNYHZ1Ml1ZI+t24qe0FA3xJP3r8wEOcr9s
NOIZA0VP7Ouzrt/98n5Ho42ZG9HxvpHbDGaXYbFZGJlWjsz5YqpqabVmfwQo6wAw3k3EM/9z39Y8
5ZxC/fS2F163jYG5e7ZT1PVeO/u+MXr/bbvQQFxS5J3oqKemqYUxeXvWxeeJz1n6vGUZaNVurQRB
TfMRjMhVJ39+SrVurWwfE9iH7N4EIbmE65cHl/+n4vgx1MVRDrjOt5Ywnik0QokuOTeky4lu7uM1
46u6qf76zoGe90HZn3Ctfzf1XPcxBGsD6qH+jd+Wn7F3U1q+LeOHZthXgMYbv0ux7W8o3pneZdua
dpJ89J4Ot9r6v8QnTSjD+0ahl21uLbd08yxgwZHD2o8biCzZxGAzOTcXg3QakjQfhSI13+ctteos
mmipfl6+P20AGeI3OwTvW2veY+QG+rTodmvf6O3wdqA7M/Iw7gtQeQrS69AY45qGJf9WXnB51iRW
3Ur3qjx69MZJB6FPTcpaz/fx+lE0LAla2KTWL4Sz51Mj0yrowNB5W4nWnFFK69pZDM6dpZgNCT9i
jLznGVy+JQvGu2cbX6ojoRfrh85C9To8o70G37tqAy6MzIa+NkYOwQo3/CniWRhqgq0AjjtjeAMA
Dg/UDnB/RP0fwlLz/nnNfok2hkTfkfsVvFplRQg/bHDv01/6MNP1IEAlRvsvYUSaVuSmdlDLzWUU
Ugjd9shgeCOqnY0DDkYzjL3g8xaanRlXh3O1SPSnkkgVzBxpvUB78Cm2B2K0wmFcHOy/0n9BG5q4
Zx4ILBkMrnGm9SbcsHDFvQMoNP62kUyh8IQ6TkXvb96dLGYOcWwF475AgWGmbbQSZZbzh/FAF7cX
YYSLIAU5cAwv9M3Uh/YQDtG31h+t4njXSXQT3SKucifbTw2njWnN6vTAWvatlO+p50u0q+lYL7CX
ThL2Aymr3FoWT657qtz/LTp/IoP705qVqwTn7k0aI609O4Zz59o5d3gHyuvaP13WjR0LrN4GxQjc
Wj2HtEAHPyz2M7iU/eIiDu/asb1t7Jj7og2oMXDNfIaUsl28JVuUKI10nmbxeUVZYZAo1cwxiZT1
mCQqEhIZ/e8zMvMcNg6MD/MIJgsfTsaFXse2iub0y6q07DJkTWdlQJJdfNlEJE1Mv7emO19O8vRg
yxWNz9xvw0Z2kgpdmXOGv9USL0u+jNtWaI4Yzu4qx1xrAVw0W8NsOz5d/+U+PIeP49P+vzy+59Rs
y1NRyrZMjExy/s5V00y8HfVx39mye3Zn77QSS2YhsWspFWz84q33SgwTxj1SXvu066SXcEXzWOok
LAGL2ndlGslbSwGBpW4CfqkmkhFpw69SG8M0x4N7NyMKFxlVS5E/9naEj5RXj6/qpYQXc0Q6eM08
0Ok8HZydZmWHJCY3f5qGi6mMdM2vM87A0TFQZ5uSRMhIopcxAFdg+xewCQe443fvzA35vJWnfUz3
kqSIRAVRVC66BmjWOzn/1TACtVKGzawhHowsjt3K7YWeWnZFFY8BvaIb50rHTckn6hd+9NtLTWcQ
J0NRYbp/VI5E6NDLZipbXxZr02/GIVcMUgXesro/1LPn7kjZVy12fO/tgbckrNIvf27TMBu0Ywfu
4l25WpKaodUDPbDZcuj8JSbd9tyRg9YujfzW1eh5Ot20yP+xHK4g8DjiCGXs/9b9tEHMn8+KvKpf
bHglQZ5te+U9hQyiRFNG+IwH97eY6ZnmGUdGG6n76MpXc1VyPSU36/pt4y7VT+nsWut2RurILaWN
wqQbM0PrbNZwmjpx/fTYqNURTE/P3s3rtOZyHz0zzoz93Tae6BIiPAaOHulcj2R3m6o75cVqbV9+
jZnOdU++xbltPO4NjwH27H2gFUz0LEd/2LO+tnK8sYu77U1mpXpaoHKBdrMGLthaUvypnv7R/Kh5
LNdZjYLgjA/gRLibOjs7HU1KB8INk1YrE8XFA23x37TAKyLzD+xYzNziT+aPfgpmcvNbyjxZoDkW
G2A23xsEgewgmxtwTTFCVST8BFHNoafAcBqJrio8WQ4aQtSeFKqr7VmnFR7fapwyVgZ4pfip9bKN
xA6yHlOf3zGU0qAxEAkmuwp2WzSzqZ4QuwrtKRYhZ+205E4BHAqwSCqC6yhxTz3fUvy8f1zGVwhW
eP4fIHCZ4Iyyp8ALtaAhsh6rUs3PPNuWT2rho23JSEjkFRsaM8BDu2iGzrCmxYkb/IeMiOM7IohY
8gAaYUvKzyLePZGixdcvmo8BpcJiROC7zFe9JZ61QPQp29d5FT7+kDxKQSoGCJ/aw6ef4ZpT2X2e
1o2SRHgxR+sm8tShtxux6k8q12dSLpzxofKHlRuPYFI/gzEBeVBACIN+khmSqeymAluiGADAcFTg
VX1qHIFNkN+RYAyRJbld/4oHHzRk6OWI4h8wBb8VXE3zoE7hqItuos6Pxj07IAG1DmIfdMfQtWTm
cN8ImiMrnqKnYhmmNC5mfkDg5rDrzqdm96ccigFV4SviAXqFnSaqguhJH/tqgn+gHSlXR+cAOXDf
YV4dD1N2wOKJVaPwo5vLiYx7ImHtFZBD3iDwgDPWgC42MHSBkA4ViLQo4Cmq9Sl4bJQrxcZ8USk9
avmX5IuvX3KBuY2QrzcrbsZhEHxZ8BhnOuwUeuLt7QaUICh7rrs1TnJ95Sd3ScFLtqv0/mm1tEs0
uNfI0or4i6ZMz8A7AjmZDnDL2Eawb6anu1b3jn8u4NemxwXbMRFVhtZiVQV2lOzhjSLe6QRVexh7
XWSf596wY5FsMxPdFp7x7pnojsAxvLLBH9Bq/RehSP5p/s42Y/+ujVvRRH3eRRXoVP9C0l3MDGar
gN+X1KY2/S9/D0YSfmKeTPs1p9f6gEUT6syi6HJYlFem3w9R9nwHf4FmQz8koF7QFP42yMXdKdqR
cN60ww56B5374iRKqJ18BjmJ5KOvzHn0mScz7py45OjbnUUM0trAPN8/o9UjEfOMYs953Oj1HgbP
T1v6iYmfd7dX1hd3sQy4+uUjOq2rqFZgbPDuA8wkm8lgJkErVeYsYDCe0F1vFSRobHhFRRgMu4Pt
A59xi5RE6pOIiFcDnqOX+stmAt/Q6vo+8UHENq7ARYo49BzZV3jFbw9gkb2/4cs7lyxSIJulaAdU
o051O6ZlpGsIwoRJm5oFlbuPfxOt7a0dszJWDaVn8iBQ+HnZBCJ75KAo2WMvoYZi7ZBu8ozXUu/W
9TsTkcL8y4cJDJnUE6LJ156ESDLBqrE+NTiyrR7lTLFJkrIYTUtjs5E8+VPmJ7Uu3x8NWGsm3cEI
vJ3bJhg2JD8LfO2VeLEHEK37PHG5nmwuX8cZA7w+9JTwYVfdp3qn3GSVai64bCT78/yIQYuBLYg3
yHQ0Qp/TU43S4agSenVTMVwEwsypQm3W1EyUNm42biqG9G/fnXZNlDeWnu7cFuEr2u5o2XeRFbKA
hbdiBf64F7d5R2toG76WOunfb192eADPEovaEZC3F6Dbzp3bTvUkD+x0LQ4U7MxjXU5U8V6//zgQ
vMBJinQ3a1THdowdokJ887TY1Zf7vgtATOOccDW3pbor8XtqACFijUAV5oBDhzXO0V++ReJQ90EE
Lv3OOg/bvebZNyF1c55gRCMsx5rXkmJWeYyDrVD3PINqgIXgu2z23abOTOZ8HGTXmGmt4ifIzBFj
+/SF5KG9zD9fRcAVn1JKNhsLszPWwmehygTwzdlqMP3tX3e1R7F2dQ4c+ZnXd7/95a6xZQ5SrJ1L
rZsGF7fp0LwX6prJtIyOVO1iZpgT9VCbFat2z/mBfKzyOLXhVddlW/GRl4dx7xT2mKSTe7H6u2sW
FrXQomUaudXw6DuJxLBU041poplIN0r/R9J9LbeV7UAA/SJWMYdXMeegaL+wJEtizplfPwucunds
i5IYztkbG2g0upkfFyQX62yNwWFpV1sR/V80JsXmad7J3Rv7XO1waByMy61qhXlzTXWeH0aOpzf5
+Xox38jNoMXl/a/UwT5Ah7lWs7vKAl/yhvXwdEl3kvzflNb6X5kn+VmUPbK/QGvg5PNnyZOsuxBq
BM4Qiahnui2qfOziO0i+rOLH3OCfuHoKtOjp71JJdUeuXipJ9cBvB2aldu8hlBgL/+tjMf6cNCzi
fBOxet92zi8mDXk2jGaHozJh4lrdEHXAg2zR607vexm80QNReediDCJcI+WwvE70iFrOIpTMe8dZ
IQUxZiYOv9i0+sg6NsdzHVaqfzppF392Q4tbqlqssg90KF/qOUM7yhxYlU6bDsJd2zv7I4QDjBNO
BKfPtVkkd3uv6Y6cEe42VVoh1zypaqHgCcbwdhzsqNhH69IozHC17WW0bAzKsv0wvuJE7Kwp9pAF
2h7LDkGLcTtY3ahBARPnuabKrEVLTWUTCoDSpJwTVBqDdVxyyppTGrfmCb1RwR3ueOrKfiZtaY18
JaQkb9V9iSFQmaCg3CJrS1bTLf1zA2v72k5FN2vqvl05aKwwgWvzTT+JZjos3XrpIXu5sDi6m62l
X/otKttZpx+L8/pFI17bB0rHBRFmyP+wqnAp3lqLOyV8DD1vO2DSvcZNG1ZoQ/rlef8wbagFSPo7
N+RT65fb272p6+sMznPTaXK2oazXPadMJMRku3IqyeQYBWpgiwOY6DxST21z+Jy9brmnRVjjL/rQ
lNR48ma8jg7os78emXam5FCHkfhjr1o/OndVwSWcp898syQfOletMdWJId+2zEFN4Zsoqxe8zCgY
E6PUhmnnNB/HpLTqAgmz2M0no6zmM4Y6gZJGSTI9sgmOnwCTlJje+azYCQW1UzqGsCQaClNB1rOV
cnUh+C6N3HXtBmIrSlZRy0MTwtIGrQ1ZtfdfyWPF9tjgcsPTwWxhK5eyuKLKC6bkWEDDL00c2vxz
ePoUP00YrdJ9DWkYLgV/1mk9XWctkGidaDwf9y1nLTvOzLiWxilV+KOiAnLuLoldbH/vx4AaWaJ3
q6TYZ8G4c6JFsy4bAWUA77JjZYG3yn556ifKujahEt8WiMe3upM+/2O3YWh2Y9uoJXqneV34I8Pi
NF8Mp89kaVWMTMshI63jyVB61KablhWkhea7j1FB/GEgb2lX33Wv58Cis1iPMdVxLrTUkYYzDnV7
cUuw00J07sS0qUmx5I+tpPqwJZ2J9oXsTbpFX1faGxOLp+gLoUcYnL468jiF9MaeP0sKI2lEhO1p
BiPj1j5/qy1u3eLked/nqccgccfyEHR9N0UTXaFdl55H15Df/2eoxMMwyjCUjRZ1h5PTNzQzIj5K
VBgfLcCYuajXtCca5ox61zTavhKTJkFn1qHekdU179z6t0Sd1F2ijo8TkGcXiuPchRtJ2M/VuDFZ
ttQB1ankF9EcktUS7dTgMvzEdPTQnvvQiQZ09nZ+WeQGFnQu10LD1lhJCuHuL6NoUALqsEZXNsSm
rnRhDQpMKFcq3mW+NBmWln7f/SG00hNAz01pnNGyQn88FGdFWUcn80BrSpElB4gpWJJIzqF1G7kl
d6zjsBaeUf0ltscXIZq+cpBQukFHxUY69DDtixZlGA0mBKjh4S2XbWLhhpshuYccn9PSaKvakM/l
53WbdfpsA1mVzzoLr/qD0cR0a684V6/bW+dwE7ml89ev+xcYpU3XcLmvPhYbhslAmln8vM9rRudz
VkBVA0M/O6RT3UbPMRuyRXsohi00UcTkPaFrQzb4k1Iy1KkG79y2ZNSeMoojOvUi+XMMVW/72uqt
8IyL9CA75bulBnrRurN7c82YTCKr2pd05TqbDACwuii0ZyMd6E1vvHszT1g8duYv81NL8ZShIqb8
MfG9rscQMVZ99YJZX7whNix2g+Lbl9Wp/wOZREsNmWUH3W3Vyp7/OoN4bqqhN6mm/KZraaRLe/iI
SHmMhaI6sGrnfbgd2MbW8RRSthJxOuYYWy0lBWp+YqoupnBN9Khow2wwT2eg7MfNu+TTNfWC/qkG
072TNN5Unv85m9Pnn25Qd0WQezWiOxwahqZXNj0FfG3ZZKVSvxr0MOj7mMTOlhGcTbijDTsSE/3p
ACAw0dBXizOaCWHBNmfhQwWjiRwuAcBtSEoZ9m7uZFledVk59g9DAnrmgRGOxy1T4zGefw9SGz7z
IJt/YlNwGcWAt1mob+IaeFCov2ah/n+BUEqn4oX9QHn0D+E80yc+CJOvgp+h9txWaIVanoERxGwK
vS9p4vDS6iaRq9Oqcf0e5+DhWNo+toF8E40hYiOf2D5HS9n4GjSQG7B6hJbP0JXz0L970tDJZbQ1
8yNMIT6Zis++XT43o9XI+rp+sybjGUdb3lPGeDzXB/+VINjhczCuAyq+TVaScIdQgk56fmv8yw+N
pj63QYpayz/eOrFuI93qs0LNR6PWpmz8y8l51UnhMansStjp/MYTEie/+bvNVWME/hYXwcb9nX9n
gjql8sPy8xLehgFzTjDfSQNqPoz8+tQV8Vb3+kFzf4X9bj7TLdlR/Q6debqGIPxlfEy8p/hO6JzF
/1R3MJ0i24GQWheYQ99rVT0PzL+vGkgRXDaX35nQF4vbRRPTwjLmQF8z+4ax+jLlWAgXeJaM3V6J
ZdVylotJMZXG7ZU4148a4fYasviWy8UAn/63GoWgObFNQiloZdhTro4Vw+PtrIMKziLtSXf5Id+3
DMONoLTTPJvUXdx75WTMXuVoVrzuL3TvUGar32uuFuQGlDPFgQN6cP2M8dpr7VjiRTlFxY+BLcP6
pX/jYffBP8dBnxp38hzLJ2O2UBFcwG9FHQjpBPAiBECmnipBU7G4aONDfM8JEk4H+5i+pgrKaOqx
FpHFnBHdhCGP9rS2IhDfDRj3K4RqBHlwerRgQneWxYqWq3IiA+URXGMYmeRJXiNeBn+GGHTWStAn
TfJF/Udd7RShFDOa7MTZ43u0+GCieQ0/56dm7QJN5RDeo1Fu4qNsK7LuzNfJ3J4zMkxMY3aDVlf+
j/Nc3ccEgw7zrSP1oRQo1R9Mn+UeBmV68PdCRDOhHHUm2pcaYXza4VOJXi6qhuuXidgrxPT+Dr+n
ZASRmbUmfx3xk7/W4lxFFpUfeH3aABTRxGlJSpxQYWgOBDimBvh/m54SHz9whkdPSASfKA9Gm5Wl
zpa6hJsLgJ3TEwKn0J62TDvcAsQzKf+xFlp35xfHAoX/71OPM6FwuyX84y7dPqGG1HdynX0fMSAm
H9CmQg1jx0vmiLf4cBKNRTyhNrHNIGpMCrXN7ZWLy73cz3NoM3afTjbHZvdYBxJ0GU2t9+UT4QdQ
oGr/9Mkf/YrlCdyk/AdYCb7ogs0INhJJgh+qaCczK6Wx2y71zOyMqj7wwMBDCtXFsf9ohBSRUCaR
SVACG2Wd+obC8n+20m85GC48PgZSUo/gGZafoc9M0AXAY/Oa6XlfMEmU97niwYZoxDHiiNqYfxOy
46JugMM9FxBAqYIB33hIsknh34Vy4d0JMKdJfhZvZhxxjA5P2UXj3EE/NuGEeeZsxRtO9BVNNofh
QGDBBzYbDcVeUI9L2MeOqEzHPQOhrnrHaYAIpX/7DsYglw/Wwjt+79zVNm+eSdqy6W3z1fWRuY/f
cTHPJeP87hlzMYCrF0gUGvMXwzOTlBhelbRcDbeLeeGtjTe265FoT5ouotJeQCIGxyw7+eFtmHvG
0RuebjEjkx+m8PC88P1Da+e5uDV/iaWdHy5uGHUpHY5+ER+iFr+Dj5we3oh8fBxZyAR3HkE+WNJF
hgVIk8ePcVeZtuzsuX3hAVJ+QUaAHZVdLmsUSDolVYGK6mvlsBOpCTODPBKKDQh1PNzzt+yRuoEb
UlKBSzsPZzIEaBvZEKS6jpijvqRe27ndRRRBEHvuOK6pZWUaOjty80cn6vRI5EFKwQBTcIF3yINe
ahdzrVIJS0WxBojFHLNLCeoFOm9jO8uH13d+1fIsKX5iQ1sqzzbIVE7vEBS+9CEInW7QbCTNgXHH
tfYA95jlwI3gEn2x0AvTyvrFhGyiivh+48OiccwZUaZ2dl7C+njEW2xT7D7bCeIf9FcD4w+j4eWk
4xiGhP6RSErMaZKHXqLo4V3dbvXNog5HXatR5DlcQZwL18Zy54hPpKvXb6cXEU30np3utYHE5BOY
uTTpn4Nr8GioFRFP1IiC49M1xsZQCGYdFAbdYDLF3mMpVPDVgULmu7bTpXnqOgRvEbsMwEVa3/L7
8tkooHgyuPgBue1wtYKTVFo3wSt6MOPwEYcXicCZttAbavehhupBnAF/2ZWhmqEYFJukD251i+0W
JKLpYo/R41MHm2g8nA9maQOzB9al6G0dGyAWyPV1lqepFK2FAYENj26SzcK4RX9CWhqg/MSoFRld
os/E1tIV0fBBVVq68PbR8t8hUyMdGnt+i49PDvlWtu5z/UqxW8g3Cyk2jXi9ZJQL3gdCrSk0K4GO
VPU8qW9WFdt4+QIftGy1ReDeSSSHdX31lkFmRShGmF21WYpeTXM7v9B6UtU7pu26vMLZv8vyMI2X
nYkRSirLuMP3AExl5HkAw5NfHY0Zv2YMViV76P956E2hekaVFAelEPLdXs4AQuJFGm03XOqGPtpp
gyIZ56l5l1InRlA6BT0JYfal9OKnbmcDQKlBfpShifaCvGuGapT5zvYy/VRf+FEGuaLbFy2liG6W
rWvZeRDTT7PyvmkLOnJku3JuhFfSmWnzcXoP1BY0+DAcMRn0wlWz6t6gSapCF9EIu5CWawSrTyNf
IcOLtKLVnA/LZ9kPPvsDUI0xe4tPJ89BizL1oENOnzXvyRY4IP4W2udBsquwsYasIAtebeRLvHUN
fYep9Yg09Fhjnl/agZfuH4Bma3eF/RN0TlxDB4iJ/SDTk4kvkd6kvuCAuP31BHoApa9F7K5LXRm1
xgWaNSyYUlWEISxsvb/i3zuBFyMc+zsBD0EhWY1kdphwBs1oUuRJkv+Oh5tCxRIqJWqZ/hZ5A/1H
VBgaXYCQ+yBI6LRHVBQdJy+6/fgt+xmD5lmLAbnlWNW/S9VW6bpuU+iA3crgQVrwpfqNJkahkv4F
y2/ipEh84J8/xjaLdaP4kzTHsfGWVTZFlXQ5+5p9g8wpcgxvhDz3ubJYPS91HUfZFKDiiTJ447DF
aHZ5fOYgCIonpB0d3o/255oR69vl7fSmGFohhketGAcPcjl68CDHM9T5RnoSZOZAVnpuow0mX52V
xbtLsUIdTIWjZxhnVOTUkUeY34mj99tpYTLEW9bgbQgGW9eCf8IfTOw8p4nPvSVF9sbCwLqjP5hv
oQWEtijwAvNAPtYpkGd43wb6haCxJnEhMRxkm+IZ8gECognKGD9YNXSbhTf3XsrdVYuWPiTu146q
jiQMusIReaIGiT9Fxltx1FzVSXi+1sds6A+/BABwYqwUX/sAXDDUGCdw4aOTQtRd6rFoz/9N5iiM
jx6wJo2lOitFLhWcc8EIM7YFGCyNoMzbdfP/95lRxAqvkRobzYa9ZStgRhkxxkeBlZrkab004vC0
l3uf4Sk+GTUYLOZZTe0MdrxixfoOeEqMjqaj7agTvnnl6H1tUz27F73/aJFRbkHyL0/JqMcBxErz
wa1JtTONtLlGrHcZyqM36q4663SQBWsZqJtNo06rdwarWFWik1yIAJyRuhJLces1Bi/KqG3wsOX3
DHzwBY7li1NDcNDwTwf8JCefP0vvioXOjAoqAXJeKZB8Igd9z7CsWYrHS412kWiTp3FPwgPsmmpK
26AeYIqSgsgR7FZdwBdEQRvu6hZBSJev43SFXMDYpXrFz01rfGkaUclGH1DkEHa0afvpH96JzrcH
/f4UwDwZr28nsmsCTIn2ofT6+JI6l30Pa/Vbs4mULNYq5RVMe+Eihapaqi2ONVUQXocbNh4YjQms
UBNruYcDQw3f08Hf0bJ83Bcfza2yhKSj3krjgkc7RybRN15RmXpKTCupVTk4BXYXeAL9TdEFltF4
9/+OPQme8hVTvGru5HSSfp7IJJBk20aBcG5O/8llx2/imgfBDEvDPdCkTFvR2U+8pz/zb/BYh6/c
EgfCoYrGMP1+ZI6e2KlZylb1EYuITf7kUVh6MuOWkxhuO7lJFSy/7syOnRRHOi4EeAvi0KFySjak
/Evhyi9B22J4x4RG8/8+q8uZfdVhb6MUmMvDhwiaNFx0++weiMcy8xVAwVZ8OYaba1O08FZcgIO+
xL26SNdnqa6LMrlWhDmRy58hsadfQgj9c9K2E33gdRzsWvf3zinTskAUpMlPr07QFFcBOJF3uOfz
lWUnO7yenhzFp2T5UihfbYddJbmsvJ1wOg0VM3yddy5Jtc/TpnFVp7ajYIjKSwNQPXHNNqC2LB/a
0x2NbA9OSGEFaRmHrBXZoVm464Hngb3CxM3ke6HibdtR+cjZpRG6u9eP9L3hQhHEiFG7Qv8WZQbd
Kv5c0/q5Iwce6++AwGgzNu/aOFq+MDEFbaJiMaXe1ao02obRhJiT5iYJ7gg9dB1iGBfP4Hm02NH0
efmcYRy6fFHPHF/ceffcxY6C8RIHxC0P7oxiUZmxeVrgysKqIkKvekp+43yk5Etg/oFLGmrpxpkO
vS2ZM7+4GB1vzzy+4GtCZmctupvthzJX8ksdWx3G2rhFYavthN/81aIXKbI/hk0+Qn/W+mCj9yMu
3Fjf/uAfMFPNmrNrXN4u0uxvTxvr6y7/0yH1tjtAHgAvt/FPRagFsA0dN9dVbTQ9lwlPWhePjcH1
cfzki3DWPD6fXsGLkbcOT395ihfjffiXixhcF/vb3TOVdupZi2pzdIprFHyIoG0cj/lg/mcyivsS
TPWQ+QKrRzxxvvgAagh9AUCkCmQSmiXIXZvKmC8LxFqLMv3n/IXtT5tSzyImBzDADLMk/xzH5dm6
s31fCxcY0Jfm6hVXQ65xmoV7QJSrpY842JN4K6W+yms6qDlyzx3ioDtaTwIwD027EI3WfX2zwgUG
3bJDdf0yfzktmtlcbfEpBdFezE+60tulkvVtHKi42awiyqeV8O2aS+z0uCdJ6V0FYR/wkOjjID1o
MakPZgHmnud2ZKGSXNXZaRaba0Br/7Y08JsdwoedGGEC8iyJhKAZf32ST6eHO0OZ8ULta6mbX5oW
QxKgE5ccHtgGI1LwjUMXHcmqfM4i4pLPQk5nIORNDwgEgfY6DliEsH4QW8/vbsGyT+yeVXUQRY2+
SDjTNeKG2UYyrYAKy4Ao6VliXisSu6kMPPIPz8Tjex1ugwcsMnKG06fjtz/GWl/a+rX0Tyh1Wxza
GARJoz576I8uWNBDGR7jNagslhJ9pK4eYKrtrmIoXkLrjZSskhTD38GfrByuVRlCw5UdX0NXdNHz
US0hlcp84NK7SOHHsL22L1qBPXHbFrTk4tND04xCNyxgX6p5Dz0Owufv9bOyTBLMZfyeNTwj3Q43
jAxqmN04GeE48TwJhQ2DGbJ4V5SAkljuSxDfxKzgzOm4ewV6XrqbIYOftvXv5CMa9Riy0BSWxxQa
BD+J5H/lf3L2EKTzlRvpJPIDOqzH56PQLu7DGkz4kdPNfUSRfHYw1+4EDmPQEcoBoX8IDSawkEeq
nENv9zZ/VNA+q9Bh/yY/rb75wA5e/4lrHkg07/OYS1MEH2e1aL7t0ATYfrTy6jrKCGV6ZulLY52u
zvA8DAHscLKl9tmL2lb3kN7zQ6dOM3bTxJjCqeKQVnwDKhrZWDVBd/OvTYE8b7OghCpVpIwpTAAj
5GGDZCxXF18kpF9owWPS9ZYDzDuNemx14IwBZ0uTTAqcIyr7ONhumboDwsciM8/rpiO/tIXOHaKQ
Ptuj+z0fnND42uemu/UAA84ASBM0h4Y7RyVrVYE1yLFAuZ+r6+tcIHUmSqtDX1WiZQ/ZY/tlrTh0
kOi/SKqhPAE7PBLsWc/et5IAS1pdPd/V5vKQiH5vhiBkZOHpFUslORzVq1JFl1+2cwuJGJQSprXs
/wzMzUMfP9O2bjUaGVNLgdFO2m7vdCJ5unUtnsS2ErGi7Zy+gC6akO5ZjDa7TvoNnfyxlpBMDB6b
LnSS6XHKEGJU1ilxAyaOFfuXSyXCkIabUf/R4c3GUFCb4R531eSHVupY30pGh+uXzRZ3xuUMy0pX
EWkyLajwIOpx6cjAVjR0ZEV4CI3wSJ1Ovq5NrASTIcLRoieq6HQ95mIRE9edPebng9W5GuUUp+q2
zVAikuzu+0B37Q2vJ+PfPmfeb72x0kuVRjNCiYFKhu76V2/YDOZERLh2HOyKZbOk85fDvbpaV1ef
xUXDnZXAuPelfSX7SI5Ag0x+jbWaNA6vqpPh3kN1E/o3pf7Jb2iw9ckExDB7/3oxAntrpfolgprZ
au55/HND06PCzHuVqWEfL9XQutSX7N5zvlDBNhHxCm0o6INc4pJ68eWLkE9O7+3/WGpIP6S3dTXT
9+baDfqf7nFqOdQDUlm++DXLiVMVhDbnrFHpLRsoc7fu9PL0FWPMyMNwwkBwlq70/K4LcO+UHL/O
5BcB7NqRZFgLfevp+FTQ8u2uiMhnnLLxwOpVCoASeun64kH+dt6ppVI4j6qEZwOaJ+5bYLv4QVOn
kCPH4WyYXWCUGNKiASsFf8bMpH2yqp07CZsUCXpcl2+gNIbswAOJ9CC9a5S3HHWeFFZ3o+RUekZS
u7TofkQTND6DRWeT6F/2JqOFUzbjnF+S4QwRBBqCmfI+/w9Oe7/VZMIFvt3rtiuPtgI/lR0zlHPi
9j8IW5Bze0jQ5ig4HFq0Pqad7LKeuhIoecqak5XfdxJq6+MrWKjUyHPeXNfWCj0z1tfBHkma8Gl3
ptjtaFsXuTQxR0NLNmyezj3Z9YWKN+2ELfUp4Z3/XRjxLJ/OH4V/pzeOXzs9WyJrFMX7Ii8YJ0Hk
t+LRayVZtld0qOR3/IBIAdBMBY5lQQdR0K0NZFtRJPYKlVNrc4NPlZ63HzBjMDWm6MB9XyYD5ZbV
2eluu1LDK0bP4RGnlBCD68nw/TFqFCmDVKC06TvksA/93mM0nfCF1GPchfKZ7/lrij5OwPDQ8reT
Xk1XxKKg0HrtpB91iSTvWiGFbPavIxCSYF7VIFJyM7AFOrOwCSNmBBb5H5ZVoh87fXTurI27DSXY
G/mr1OHy5qg6Ni6UpizUkSNnBd1F9T2miQ9Vce+CjhTPuhab87VDMYpe7dx46cOExmyqoh3bPnt5
ZQqDFeXD98wTFytHvmxtNalQ93+ZJnP2yoBLIgujXQ8oWbjVIH0ysgloMn9v2PnC3W+i7UZzxsDC
GxHoIGOzTzSIFq1H+3Pz9pi3J9CzeV/IcY5EXvK9bFaz46m4bqa3rWN3q9S3HT2yfC2OiiEIQxyE
fpAhmQEdmcSAnM96uOrvTTg8p9v716xJyPK8mx6lUOZGfiQgxMEJnS3dMOB/Q4cd5a71HDbS9pUg
T78IRentZjWvkc3Ws46MDUu0Q/uYeDojPVEGyP3J9/KbyrR7QIpg9E7hsq98CyXRJyokC0Mb5XW+
twj6b+WKjtXYSJ9gaUp9ViqvPsS+67ulQjXxMmHR5aOUBof3RbY521Wnw2P3+DNG3Xtfqw++iBMZ
1Tez+DxluIlxW76wOjFO0D2dqisbrFX6Sa4p6Fay7euiPv97ldddqokTak852z4IMu1V/8C/AFcs
WTsx2kyX09vKqm/mTgN8OKEOsmsu8tWtJb8tH/06Ftim4YWh245BAOTzoU/laXptZNtHXr+VxrK1
bdF1OpaqHvcZM/DNxPCChlTw/UZiagKuPh2unmfPex83Xdt2S4Mssiod+OPfLE0r96owWE8bWZXd
6zbxNnueDwvxI3nTDQDP+pU4vovnLb5u+vNJeQyuH5V41qbKV53a5lxnpXOWOc6f0tihuE4/+UZW
ctvd7aqXrxU+UH86vFCBHBxmtYRxnXeyL2eIfztrGqpbGv+SX7pZO5isr5tzjdbMRIFrGjskofav
a1nV6JZ+Pb2fwNCA3te7sZ/3+VwuHXfAr2azSHHeQS2brs6H2+uTgqjjMs22jZNTttBNXDw+s+cL
vRX+daBRzVOm6tIl0+Vz1wU7d9NSUXi8uWdZ6K2eIL+3rZ2718TbXiN/Xlsuq8lE+b6oTBDHFG+u
9o+/rY6148KMjd7v83ZS3lOYgj3psz8fe2nh8nfHKZBSnJzoZfJNR6o5+U7yBVMRu3bwHp1lJf73
fF8uqHx+02csv6ejytgszj/v8fSdEuk1hoxf7M2ImyR74jO7V8nb+kRwpk+pazn/RaMrgxuIGWAG
kWTvulkgtHAtb9O1JPx50zze6rbJjgJXunYHiFtj2jcL1jlllyB3La+X1QS+EOTq1kpCHqatk1FG
UhSJRjJVHS+66eOguIOfNM8ZxXFfsylf4r6GhVfPAzNuer+OJ9E8vX0bH76Wu5fs4j2V6eQSrfz4
mSz5Jdm4EQwssiuhJQxrhv+sz/jY4SOI5KJu+L/HIR+Y/pFXUVz/dHr4jag4bzW9sDBb8+sadodP
h8GDOLoJvrjhGiyFFAVV0tpvd2JNTwRMHLJADuKqki/C3c7QtJ7kkDYIU/DdG5pC5iPyW4QuBwnY
63ft1mziZye9856CZvX2OzfYSlULho9trnQc0oaZvN1GOix5iOBgrusZQ0uVkDtRXt4Jzk30Eqvp
4bU/NmfpKStkpmZPWwrVtWufhjyxvVUV96s9+cpV0mRMPzdVhzccuzJ5z1Xw1xtZ7NZqukvBa1sh
lkbP1t0fLLH1K+rpYEr4XMRnnPxka73pcZcIYX29xy8Kv80ih5LjS5b9n7O4uhrJ7Mk2vOvWhnZy
qpMO29bwiJx/a1T5IBQD19/QL/lbi4SiFrtyPw3ACs6SQhklBhOmMlE6kEZEafLEWzO0iD7zaX31
ie+Rqc0as0YeN+dem77s3LiBVhUFoNCx3egBh3TiieyUa4oFEhqEXiNMJkKKUIviUoVPFyqUsEgx
uXXgBXcdZjh/yddZGWBHkeSvpD6y3CJKz/T2qTahiJEY3IGiJLMh1qjL5XqsPrHNO6SkZKrZ3+Ie
kJz7yOqm3VF7tHfZS6H3mCZqA1BoyY+Snxohjviek5Xm82cGydyBfGAM6q1CFmukdJhceq0if41s
ffMWLpne/3joH4ZR6FoixDCXKEZ/JFn+8OZ8e0plV9b8je9wi9QoeFXzP2qZeQz/osumkEUHi7rm
k/lTiplkXE320ofEhTWOh9qYHxSbZGJpud4E4BjkC+MIbKbBRXXYEbeq+Qrybah4z/SsYN2frBt9
HDHhU4o6PdfXL7ORvcVIVSsx/0T5KWwmOIP8Tr+DfbbyH/FLOp6cVdYDPCy6BewbWvMamRJqwKef
Q51ySJCW0vpl+DJ/7hVtcywCdNHk52p0+NRgQq7CwcBfg4R4QjAz6U611V/APDwcMqz9dMxUL12d
LtQnIlfda4ZkzQkrifyotpaRZP+1XAXGTmSoQV+kn65DAGPl4Z8i/leU4btXlbeJrjqF7Ah7SNPh
YGQeE9mU+Mufgn8JgMQApLTdxKcuNfoO/6yQDMk0sLLKiS+8a6VAobF/5v4A1nB8oo600sv6REJt
bfihsQ+b/szlZFh4b+OnI1uaJUlt19PG9hGphilwKW3r5UCxQ6B6HSNrwEG8slmm7iYsKUH7i97O
krz4ekDQ2SVfRbo5WEWvOCSgU1GQ3yiX3lCeZiMcO0NvcBagCmTjI8CchhSvOf8TRED49ke+ZX1m
H2gbNvvdDjApB/9U8du0JH545oQs+rWCIicQe+79C+ocgLcC8rSZhSsEJfadHvFEYM0TerxdSCaK
bupnhJulvJW3N1nCMe0lRjO1c03KPrPkGXhggs04IsT7NkGEnJbWXbS+mutvPL3/7XWX31SKKum3
+Z9k5L8kD8tS3liit8+Qvk511t8LlbwHzcNhUEqmR48Sf/xrzeZ/Ia/53wINPQeCezB/EMn4DVVF
i2JdPFSSiFG1dTP1kTqVaeqpV0Aq/2afdi0Asrs2ld06SZWre9rde4rhPnItL3BOX64ukp/fLRp+
ePYmYGeE8ulUQM186LruynbH+WmKLPyD6X3i5HrGYX70lP/e/s6/c3700Fj0GHpqfw4uXEpBVKp+
U2N3rnjhY+F+KHEl97WAeicYKchwDr9DbTEqnbyCewFPUxxjsIgdQSRNl7k21RMPe5s7zkck+XFH
caZkAR/im2Bmoo8Weba+eMvWtygsvdziVYwX+/HrdEWBMv9UVfHygfu7KhEpjRR3nZWZYt1D4ZtT
rDsiNWDjRMnXBVwUUC+lpN3TYw2D4wKUQLCAMlLi/UFjMdY9TRCjfTq6Pl/hwHswe+lwr2jApYzH
yaDCbgwjkbHqO8hAYb7vWyZbencUPRq6TByXQwuSOKF6c/d2zoBtxkMywAb9RsABJ4EPLaAm+kTL
DHQ8rpmSudQPykSRj0fiedkBDSIXLTspZ/GN5i4AsKWyziAPZZ6Xk6pbn2hvPx78bLJtlKt/Eato
rL0pmFzFw2+yVepDIrwewHT86YpgYhfD0kiHKkfIIb2q2gcie5bQb+n58AuOBmj3U6GeeIWlzDvZ
7r1f1PwncjGCRMWlaqEIL1r3tmaoGFgS8m5dk4GuGtCH1hXEAX+dSxMHX4p9AC19QCDfg3xHxShm
XgQbJgXj25NIoTcu8ATnKQUsxMxkMqsBFHBoXNExvZEmcXx4TPCJn4sMr11J/vZSRzlQC19l2dDp
01QH+m2gyN6nscPtCWdKE0kbbVbXBFq+WjmQnOjKANCmA9BeNJLwkgYuSLdUJP8KEoTzbdZ0peK9
3dBXzFsYAiZHeA6BQS0Bvxn4xu5t9QZJYF1l6uZ2K6s+mzph2WHor+mbV2dvc14t1bE8uz/+uQ+u
g1X7/p2opb4ThG1/TYIML8PxD3qKfOhbBrZpYJ+k64T5KxlZOKlgeVqlWC1U8r2goHgYOWBwMDz3
TeaRYmmuciuEgnCpkx0RUUTeF/Kqi98NzIs8cLI+ft3XUv195mmyrV7x/k6NzIDS6uZ13Ntuaqv3
jSqazGmn8JIeWV8qmhZ9TiSZkx6AgWxapQSU9Sp76VPt0M73du/T1xy7xXbay0+78aOJTlTXBYq1
+d71IrUjhtsr0lrsHVpFll29cagOhxDe5j2JuL73HeI+swrlicq0Pvu6Dja8PsuLLzxTegz/9BaX
i1qucth3cnZe+fyn4B/8Dk5lpLt9ZfkheRz/pJ6DUGdW3tYu4x/UKCGb/aolGmkOBleK16vPGf4H
Gi9IAZoTOngFedW8KVD6EVvz/M9l2gqg11q6niWQfZzUHxsm/WtRJn/NZpPUFmccKYvPyaqy/Tf5
GnsjCEFUf423nCpoRarJSvxvgv/6ekCxnDwV4YmVSY2M8Ot4NKkVRwXfn32l1SHUgscUoC3sP0UK
1dNXSVZ7RxwwbmoB24gkMet0P6LKLI42DHwrStxKsXxNkfOFdZ3eUZDQJroWTLKX7TGd3pkxUvtv
2uNRsbd89YRf8AwXrj8ZzQe1Y2fHva9YdmgbjQsq+a4eTFdXRrCI5DNH72ZklO5elTozChLLCyg4
Ss1sjSrkdrgAZmRrs2SdqmvkVzg+GOKASF4Ju4bm/6rFaHuDxlHU3M+/FdnnfKXaHrmMshpJ34tb
QxriaxxTTR0UpFs3PQlkOPGV0ZCRbb3rK6bydXTjnVJ1WT39XbT3s+oFbmvIZT+4663qDAwy7dlQ
Z2Jey3xxJUOSmE2amh0aurvXwybmpSlwLqqeUh8qOr5GQvSdv6Kna6amufjRRMwSjIGLIHt4CAxa
OeR6xdx7VthHI3p6+Egl0zViMs8FW8tgdYqMo+YiJbQBhvUuV76famnToH/OtwqRpX0QIG/zusyW
wFriLcV8dFc536ora+njVnpavPArxG5aVbIkUmY0VKqzlxkiZycFxwcpqwin9WW6vsfAGMzOD2UY
tpT9ycuhU8rRN+OZgNLNDRhGRBAAuUfP5nV2aSQwrSemtYpkuSgGdNezWm7c5oJCc0Xv5vZ9N8Dd
3jaulMZgu9g9uDhdChU+gmy8HfNg2GKw5W0Nt2DRTnwZo4z8EAxaaKtc1i+ogr3lUQdw09PVBVcb
/SnVF9u2ipeT1O3h5iWidxxzkMboIOqVFD/ZYWVKyg+o6SrVjMwjvLPwtn5y10H+ZydwcjfYtXQf
mQhthgyEDj8Z6ujF6hwacu4dc82tgnKIPHJfd62Ly2NQLKMfnf7B3MybE4OcXBsacMGZbE64b4ZJ
ocEfjPUFi60OhhaiHMD4zIxav591rOtAY6GXzDxtNxVDfhO8BUlKoXl1qbUO2usvaXvpy/JD4WZe
d6gUcRbTdXkt/iER2AlKjcHj8n5w6CXwu6b1aVSetlTWXiu078XG7NSZFfR/INX6tIZ/AALOnUxI
jla5ao5/+W1t1i0tH7wbL+FJqDZ7vhTpinbx1PHa9yM9ryqySubU0pqZf2P/3j6dybmRevAw+Sh9
eM7b74Wqs2oIi5ODfGPBoXNc3+3a18Rrkudg9HHLs/mHp8p+5lbURRvoctKY2+sGhY2uhO5ATpWR
szQ4kmbJzYSQEGMvZURXmbLp7i7dJIYrZVDXV9tQ/GuzLQ1CTxDI29l0LTRuUYbzAzp0MVEcPVfc
W40vw+HGsnhTQAD7Gv3LIgoW3YYe6u7k3DQ2zJJ1baJ4F64n1TkHikN7GyoG01x3Gmt9v2nNXjO9
5JrZ+d08g2HPIstB9HaNayOVTzNvaEsihxqUGU0zm/k5zle+YHCplgCtv6o5wyiFNAQiGOIbysfi
Zm4SuTnoRnWl7NAeJvhTnJMmGU6CE1baNEwGvl7liF87nSta13pqRhu6Wrp/yf7qbc1PjcmtvPs7
r6R2rfGbfqcba8J//72XN/Qw5zixsv067YJgrd9q1FI1GcZT5v3J+OXKhtfmvPJKDYQkjSKXNIiX
96bS9NoZr54Px9p5UPoyVgQAPrYPRC6yDexmHimpd4ZIRAlNhKVSZbcilyLlENHW3ZmrRNlYfSm1
yfYNH5pAzlXQONCGusX7tIJXYVqAFCUWMh62CNibQ6bNYh5iQAwnZtMKieJtFM8MqnQ8M4WWRG+x
rWc/J9tnHnmcVAEDk5riLBobfGhH/pnrlBL9EJp4WYzMeh16aCFJ5AsGbL8qK4azKs70Lw1ePgcG
2ZcGBkgRN3GZCd0CzXThUCVVjRqS51N9ebUkyNCL+WFOmH1FA50lW3cu37vgJxZdFQaI5ty3jbSJ
mle9rvQr40wiZD3FIhK9HkhxSV65rN6NuTHYDuPPa6mOWpn78OCa09sqqKf7Yl3rGCMk0dLtsXNp
u7OKqa7usBI2GqHQrWGN3j2c399SJirI4T1BRIpvir97puIcI9ybCx737ZUCgaHrhzcImg0O3c1Y
0W3vb+38lmQ8t6w5d5V7Y7XgbtNO5mo+t8RXVjq913ZrD6eHy47Bh19HeYhatFOFPi7A/FSl5EHS
A4ATVXxVjj1eNFYjwOP0VMU/1poJupUkxblMc6WICerd7CY1QqESy++04Z/oRAt3SJ2Il5XTaJZ8
ufydZWq6iPayLXzmyrKV22t7n/UXTc5o7feovGgc8khHiisqxUsfSkAdHeUtSOnQCHKFhB1ilcmU
9QEVdX1dHa34+I6Wl6SElcrA+Brqxv5bP9TN3Ccx6/nUAYFQQa/faKKnffmIapBpYzyJPf+xdF/L
iWVJFEC/iAi8eRXeChCyL4RUkvDe8/WzUj0xPVXdsnDvuedk7twGbbGIiyEv/sCToZErTh9OvYvr
hw6bEsp3DmD2oD6K2b5R5uLF3Tu9qIXw3Laz6odNm2vFaugXo7WYh094v0Wnth6hyBv8bYuN/KGW
Muzkmr9ohjIDLmJVchSatf80pFvu/40UpL68KKF2L24Vio3N0EAfQ5dqzd1BW0tWxy5AS1V0k7Ad
Q95pPf+bTjx5NAy/VxXrQERj7t5H9phMu7o5nb8sMP9y54+lpFfpxuXKvrDSyNBoTrijPOK3zPdV
ZO4aJmSqs9+CKRvnfTXToYQyb5//I42dGPyI+n1nWFQo3z6w3oKZyW97/61hWj6P6yZ58GgDxDiE
KHJqrLendaT27ejwWTx9Ob1wmmZarVPUw/r1xNPsZQaaVeHU9IhGrTN7lfH73JRALpmrAtUxUZUZ
8bSt+Hxmp+KP4hyhe3epeJzOZvh/OcmriGDCGmkZ2TNFqSZvQsVi0X/P2ldPkZOvQp4FRAu5t/eP
geECn9Ld0kGH+bDNdrzwbe5HuSIm+7Z7uWZe/gNXtqCuQxMr2Uk8zaJfa/yml1aucdSG5SunD6mV
PyxflaJhZvLnHMI1L1MHWhlnTCvA/JjWp2q3l8ISKuVxPB7BZ6ee22rX9y2iCAXu3lta33hQKonz
g1pl8SHQKP9hwy8V2BQHBNgz01db5n9KX8xbDn8pgE6KS4R4HnZ/FhZpGZ2yv+v3t+xF6VXJ/FO3
Xw4xZYhhMPJpBwnRnIFNDQ+/Q8VWSCdz/SYRwj0wkMoQf5uYoKFwCRZPuBhkGg5ve7gDbNW6bDs4
2GY3auhQg++dZaHNZhpAefcxZQ042DxfsMP5jmHjkug1HHr7TZN7Ar4W0eK8fn3dzmpF4A//lnNj
uvF0SSVhKZJiZiAxVyCgRIVNGMwVm+xVWIYwWFBjagabjnLcvbGnoHtjGEKOV3dbVc2biqjGwjDP
XSGirZ3AEkBLaumqf51hV1F9AhJUYRg/+Pp2Ouzq/aqm+qGtu/UAMowQShfE4kSuOX6xi8yq1yf7
ibWTDdJj4HMTvdexYadSS2VfPDfKrl0ReklqhkZ8+iyk+ogYmY4q1nNvr1i+s7mi9Cy0YZ6X56B3
jJa8YJdc9wNBtGsnC8E1NLr2hKDlUB9YaCQnsuNDLo3yRL2XqoQbPt9RmpTKDt70XGDvM2QMzybl
VRPN5gR/iLmnD/fGvSw+1bxsxDseTp/vTHR6044nTrprun5oXbmwTqqOqSMIp6hJlflahCGzO6pP
IvypePwqMrFbkq3GNOgNvDgncYaxctrxFjwh+5Ex+GRZXT+5Vn8C3rf8z0IUyOneWpyl4ZTPzBRa
lBzO/qXOWYXOPoCbkEZMjTm0YYMFs4vQs1I0bkfIwraS8ToSLk8fqILLd3tcNAQzeHrF8KD4w3+y
uJcce5Jq85gpPuSNVSb2blkPuERpRvLKdZKsqo5Eah3zvOtrYsg3aHsXCcD7rWI1z6mE4UK2Joek
wy7x5iTxbEzf93ItHMQjsSdZsX6h2848qJ6kTt9HSC6I2prcGS1v9TBcFWqg/VuygeSROrXAkcxy
3Pj3tKNRk4bvdGxQSU82oSCZDc38ln27iqEcLlXm0BhrnwlLPMIh43ZdQwDqx3QYA7Dt8thny8fv
7Xfy5WZiyGfgHid3/nfZXx6rqVIdARAzG5we9w0elpkEBCzFKxODGJOa3cpUybjFuWYwIyge2FwV
LMA/690wzxSHOpna2WRNuNejMeJ/vNCF/QBjkdgYBoenge4BjETUy//wbsRqniLuouUbDhjgDnF4
PpfkkZkIeh7vwxfCXjcVpxAcNPOr8eD2i0oz7a56U0nnkx4oTtUiGms8CN3ZDPhZgk7Wt0SOT4mD
zT4XaS3be8+fhcfsqrqWpO5AS4k+pvjc3aoHKGRYyqESKcNMvFA9/EwyS1hcR1hJxoka07JpM9m6
tK5vVrn/Sra8kM/Uv0v1CNK/vxUpW9IvXg/LCQUGGi+Klv0yEODcv71HeVcG6dxrq17MuioGjP/N
7QQwO1chnHOZy2+XFmbNojqr5l5P3YOAttuPJfIDPJhjyKaknJW2rcg1TcBb0ApI/C00dFIS9U3d
QOknEaF/YuYZgu5+GOveXyPi7hpKynkwBJFd57gZLCDDaZfT5ry2e+Z2NyeYmVSNvKY1M51ZurZ/
/TMBDYv59KS1eJ6GwoMp909Eqm4xeMN0m/Y9dIXyTo5PqGvTt9QIJVX9eehdhgDZeW1vpjHIG9FJ
S951Fca1P9d/iAdjXc4zkaobXhkBIODuakur4OxdHascqTPegUmW6tG3llLMGabQ3B2cNmOkmn05
d/ghxjTVMwNs6eZI/y/slcSi+l/B3mmydunhwd6b6Jv8HsSbVNLV9Of6HZh/Gl56fv+sji/prcS1
xPVpl14vH2p4dgPuBVWMfOFwq42s1dwXz1rwkMNtXdFHujtS6DzfNEYY5KZf7Z30x8vPqQt7vNUD
EXBf0s/S+z6oeMoH+e2I5HyCyTT9uOMxZCkbv8A+yBWEZR9/wCC+e1MhJBuCP4q/mC7E+VzGLp/X
Cqj+RSqp8j8mCFOlwa6nB7BLcri8PYOfoNRe8JlwMj2L2ZD96jcGW2+hV6SSSLfQzkYgZs9VMcQC
zvXx79bXg7KN3N6LL9fRrH0y7eZhkKwCTQDZ5et3PB+VTWQ/lm1MGgw9J/QEseohUfQ0u/XsNcDc
jVuVOKetbpFEVb7KrwEwGJoYp2ML7KOTMRHx7Nib1Tlz8p9c5/ThRtiz1LJ3kAvKcoxbYr9+xXiu
F17XGIkxkM2d62xCfU2fJc/f+/agWRV+ky6kbb/rx7x22d/3l98xdx/XVwaq6+/pt2MeJSIGa/QZ
MWP1WBrdYdiONq5qTP3ikYatpx53VYcliNamYXqTH+Trs5fsB2vbQcxyrrWiuMPE018MHmhsWV28
zJxAf/SGGIptb77S1thVGrAyc8BMa20i03PtJlYvzQUQASLbXf/bMTEI7cq0ifdAZHivHS6ClLys
DLF/XAL9bwipq7quXIzT49qiL1pjPBX5ZDyshg49XY+vznKWSH46i64HAc+xjNYjxbP5HgLMy+Iz
ti+mt36TqaaxImZxRD7b+ytcvrLP9JkymcMMJinkoRHP0qa1N1hmvrF8FHjZn9bAGpAs43KZcrjn
zv1+0bC9KNpzVmfl0CniGJdBJ+qI77uAzo0cUrru4flr25aObe4CAuPoVipPEqyuhvvX5ZbJiUm9
KNZiDuu7IKoUMHCUfAFwjLSGCBGdVkKdRbbBPQnI9DD7cFQbhQtcgfpsflLtwte8kpXxadcLPZeM
TkTAMGYxBz02XZZwL1t+E8Y088xRYrLnKo3yLyR+vizWf/o3Rromzslww7h+/2VDFRRGsQMtw9zH
bw5TS+WpzTiKBVq8wqvSevVBlFdjzaBPEHXBHAawu5aYweXvGlUBOyeDOiNbo/D9N1p9D2rBd4NC
BqKphimfPqfR48dMKigdaCHOkU/3mHQm7X1EmDYRSQg5Kdjrpxf0WQsRYKE7x+h9y2OwyFgeGMJm
HmcvfxGAeVD/zrB2OvIg/lWxDG2Nlam6tu8sI7IvSoyUtZLA6/fcDa9maV+3Z+2ddwzZ8XaLmTgd
qk4T6obYWD/nfVC9Q5qDwQhroRcbWPLTlpHh7LLI1A3pWkdgEqelkkt350OnzzkM/MHYhpbMAfAI
K2Ezcfnbsg4uH/idhOjjzgqP4umes2vcO0F3ViYheibeanYrjj1qodhRTNNiNusy9S+IA6ZnN9tz
eKfAMVeTkVZFEFmkOqlbSse6f/jwjAcgUiIoFz66G0P59amunzAEjAIybBDutWAxBSEFnuT8Bh9M
NKhHJO/0B+4Nx1RQFXyD/Y37pnlb1jlvK/3NFDuwjOTzDUEF1q1leEGQmfTuPCKSmTrcQyPualxq
4JC9Y7wAI9oaWX6gal9NpQoPTs/0c/LT4Ej9fvo0sAQb2J1e5qNE6WH9rdMGLuRKda/MJcBdz94b
7jucqml6u1o+zcbyvE3yY6u9mZmsXhaXCtjHYFgRk9h2WcmgPV8fF8Uoo9ZLhhbIZ3ZShyw2GXOW
2YNP0MdTQLdwpIIoQPS+bWZbmvDSvnG4VeNnGr786gmIhu72zHvE0OlwHzP7oKkVX5TUMcWOiazN
vfRa4LV5jGPj0FWdEgdkQ4rG7vxTjzwZag281b9IVX2EUlBwt2o0gV9hE/NW7GOmzIV7j4eVnK5c
pgya84JELIZ2xq4PgUo86QZcrVUtVEPvx1nV2QQr2UbKDlB9yB43V7NUV6v2+QlI+Q9P/t/NWXE+
Nn2pU1ce2LJKU3Rcd6fp4XwHdMxuh1cZccZyLwodp2TnzxFJmvihJ8ut46GmNC+fns0sWHY+jGdP
uWx5/Z2jtfgAFJjVKj7uo+giY8bHlMIFRXiZacIPwXiIc2a5b2YeATLyBcWX8RoOKymLqlbcP6wT
rfG4Ckxyp00fTyboUmuvQTe5ZvAxTH5tjMW6Niu1NFg81oyA9xWs9JSwNMcadKM1h3bm6BEekSFw
SrQpTIxLdfiLCgP7eURIGvXxquI3bj5DMMzq0ai6WC9GJO/N8kCuGIFIKIl1v8pYOYp6V+XIurlt
3j51GXraeR/z3utyGzPOWhcuCjOl0oW2fxGWEiTsvq1YBfH5mMIF5owLtw0r61wD1875ZKIuUzpZ
uSyNLB5qaxAcIDBoVZ4k8ByhUJhqHrnd/eEnG0BBxczj0INlSL3fiKc+vWC0G47oodC603McAHGm
f7FrshvVQYPVshUXrcTMtYacMP4oPHqQkrfq2+o4vO4bCcSE7T87qrLwZX+rTfLtZKSnkRZwfwgz
lsXcfZt8Ahd19eUpg+DHsVLmH0CZ/YS9GYHgRpX7OfmUNfkyKVRm07K4tUGinXtarb7vaLUKBqMn
tn426SX2yx+mJpqGO+7meY/pQW4PvzfdtIxNlNPVG7ckhw5KZRiNOKFpudmHIZE0ioaQpOdPkfan
LBSFTEgvo2ory9E2bo+ZJivZRS8idMxg9hcMNRJ5M5hiJ2YvMI/pozB2zYIZzGSwzjaoZ68hyubw
LioJSkqUHbMCj8OqQaOHCwmEKGTKs55eiJqiGPjhbM3JsUszQ2TgXMuuaX03L3NCR5DErkIylO0W
P6S3ZruXVqIdLBPiQ5V9ppyWMPtCnkKl48cDmOwZqfap6/Vy0Xw6t3dmGWIXydCveoaVfDoyE/PT
DDaHlKeQ0+rWS20uwTC7HZ/bf2AFhSsBePAxAeJmWitEosLbMQwzFLdwLawPiqjip2EflUDgy8HW
gJJhMEZbeLJEnhlxbfeN1JtSLhQkfAy7Y9M7ZDcrOVz7NayUmC+eFuOFfZPN4dsh3fLEHHNVkqPT
tULjc92N5n2SI+KMbOcwHIdwl5pBAKTqOfwqHgREYvAEFyrqOtMMPhMjJ5Cd358a4iPdVoe1/C5D
wGlY+ofN28bcFsJZchyrwoh6I7Ds+mBKwzC4GVr+J57rRzUPr79zUzW3HlfEqITE22cnZeBh2GH9
qSpnLfbMGzbiZHuvnlFJDJnSyGRnnRWn87pk7LkWdkXrl+8ncvXU6yn1tr3Usou+uogD1y3XwxB1
rF+akaVwZ+zjPv1Z/qTalpdFJZ0yzL8uMjvVT+5xy+3LHEPPlv25J3hbOMrqB3YDV85jttfQ4u9L
0vlWAwVYoh3eYYJE3P4IWvPaEj26QzP5sKeRWDiAQ5mobIAYzrLZp0JYP55vJR5zqvCKBn7bpH79
RyJfXFY2v555ZKqmjdbWtiVarxwcpb9EWbXVZzT+paeLc5HewdEUp/Oyr/sxAgLfCTPVDWCUvUW3
ED4S/j90ICeeznDcxQuLp5ZN4lrBs4sKJDLPQdnnmnPXSXCOLT6LIXj+l9Fk4JDZnnKPaMyjUqXw
XvQwoABT7N+CkjbKOXoTycq8w+u1c0UpzBGhBTtv3knrWYJVDmkwd4ylulrX500QxouNuZv8VcXB
sLYyzVUTzuxsop96A8FYc0ELVEGcGdhWls1s9xQcmPPbPl6c8tNlXcFC1Vj6PFY61xrS+FLz40JH
g7duRmGmudOa3EFwjoE0A0CEs7CpQ5W7ZymYImvZgRRspqo/Sk8E+aJ1MUAgSW5bHTuqjlu+l+jj
hF6pzWhDH9cdwZVXVxJJmkT/01WuwRRdYgzEKomYN2X4JACkunp4MeJbupP3N0VZ2pETUwSnqgMq
XCTTLUedY0zzZ6x1L5/jjhee3D9nKms3FdPjHqu77xRPVhP/PK66c0Mwdn60IO/j33mfdQyltvPa
t/qXKL53FhiCpxVgUH6pxM7we9W3O2YO1QOWlqIpuVWa8zR+uZFKKrlMTVTlfu3UeDA9mDeVAuq2
YG0PTRTZtqHtYGjGcWWJxZnPrsa1nUflAyEklei6jKtUnSXCOZRbaS4THT+DWjHswq5v9zcFsfJw
5MfZ8iK0tDjw1bnH1Nv0G9TMZ2ylH1432RCGUxo8axMpzom3Kxoq0tonlhOw8E3rmPXU/Ecivddw
tlmL2egre38ZKhXF1OP2C9GuI5wpBbdl9UtzTwr/ADkEbCKYEUFaUt6UFZGvZ9wiRNoZWaZd1/6o
ukfv3Ta3o8tLtLRBoQfmYFfbC9HHK1zGKxMPJI9uj6b3mFnUEKsoxCwAQ04lL3ztXkO6ig7fy/Sk
o0ngb2brx8rSv9Yzj7scgtPRoyIHOlLrUWgnWK+ooLBnjQB2sK9KPVL9obyuELYKjy62lVu8OMPK
q5xl6W+XjQQtGqPAQvVmKqzL2rKw5QyjazHkMmTFdqyNQ+PJaW3kUYtuprSseVSC7qiF8f1mkyGU
08+zUDmHClDVSNhsFaKuYtbE8NIt8E8McPrmB0rgu2UQlir6uTymT5iWISbuhuM7jxffuP2OjiWG
pYZtwCOw0h/ZPEBYz0xQWuNZQqUtxRDV3hT8TWLVOkxiPgI1e5fWY3h94bkeXXVXM30DSiUveL4m
5PEEFutuJ8uvl1TtgsYc5quBfwO6IRLOc/PLAnwB9Qa9sk3toBfndWsuD5rpaHd5s7oz5TA+9/7j
E7ePw+AYkJpdHaf80HUQhdJ623cFDEBicdqdiYOsGvCXDWZqsUSiClsDNVo8LcFJy/9auqmKJZ95
hOjQfrjDAfGMwxjFucoIHUwQLaFTAdFVwnjFJmbbsUu79TAPEXS4wjCi3NNGfx0SkhiS/gbuvGy6
VKfP5fvfnA7ENvbcuh+mEix9aC49X9aT3uZSzeJ7h2GpArlnEK6ByLURI27PYSlqenDrbpMVnHrc
2Q+pT64aoIFpz1dgDLiqyc9bEGrmb4ey5Da98+0n/aO4Oz7tEKovH5lO8eU0SD/z824Ap5Fmc43c
l/SoASOU62vqi+9539wLqb++/Zp4fUKnHqZpKC2KP2rtV0CWITgAijrJBal97OrrJ+f64gM6xHHr
kUXTkUnNDEwEaNZtRJ7KGvLJKKeV/AnYo8qpQ9cXpF3fwkSn7Yhl9/MQb3PV4tQRgU5w7ZRP4MyF
w6tWQdiQGaJ7ADngjx1zzCG/DVXNTy5cPz4Kr4sqRHpRpvWIdCjpvlxj4RbwcHmflOCIJihFz6sP
NCzpDsohtJIhs1sYI9dROGs8k5c7pr3e4ynXyFRoFV7dg0C72cJRQbMF7t4bs0G4nb1e8mUXIRQQ
HJ0q50ZC4dswZ8SCUStNqvMng9vXsOiVAdczjaSMiCrat1f0PYnqpi6OkjFbNcAwyRoTRu/ZUbaZ
6gk1m9X9JWyR3kKB3RCOF2BYQOSrZ0Zs9fOXhLvj66IMWF91dUI0kt5v0osaAKOB0kyTtFYfUBcI
LpHMZpiqocvbX820iOZxvoZoWttYkh0YcdI1Xn3wPn+674KiQ0lrfryrLyIAfDEIh10wOCYb7Ptj
wShQJA6+68f+EWUOgK/IAty3Tz9W3/OGLq1hvlhf1oBmXggK5Jz2JAYTZ+gdoyzQ+kzVZjCKvlkz
LovVIYWdoypg3+7Pv1tbjITQOffDaglateSKttrWw/dChzKpTkTGPKtTMaZ2fufiJ8fKG63y4fzq
oNIYrH4uPwt1oVEI16eqWnZuiUkNT1lIQaj3YcSnGlVMxQ2cVzY/8dJMW9hZ+Ojkx5DZmMLUwlDF
7OEv8lQ29TMwqD5/Ov3YcTHy4X//LTbtGZgBDY3nwKOHQ4UaQO3+Pyi9EmIxSPqllxpB+AJXZRtc
Lb3ayLwazzxLguJD8oeX8/whn69lAU7tmApWThh14Q3LFhq7MGdYEeIhYyLP4r01R0TxsMW8yAv7
sFdgvUWQa+YrQFEtE8ZC4cuVftT9ANd111trzu2aYE7oiconpIzkc2Qf/5eT4mamyobe6J0/BuDe
uQslBA68/wMtYPh7rct55uDUorbi8vo6+7EmufNHynCiylKr+H1mkPMcXjqVu/0KNbS10U5w4/Iu
2L+05wE0U0dSFmKLlvevJuIUXHDk9VfCD5/afZjPrZppwRjzcmLIZ8zDCHD1FI37sQtgOHzx2sEX
Y3XSZtcMT9pWUl+5L92KzdEmiPkQrr6in3dlTfT8KZYAuwwJAehHZUyIlgcmgodSleLvfwFS5zKz
Ld2Zyw7H2L7HgUS1RHVjA3c6O2chH7BY5+tvnHSrHgaX/WPSRiwDPXrMAO814nX/+Vf3pn9NZw08
Qswy9LMdeelPB/ntk0izabxvJ7TJxiToYF0dnqe1mNkZT9l2KzDSeHsc4F5j3dgKnZQjsPzUvqMX
Kr1en3YDPzMGhmFejiDb/dukrOdaChmP4bvxHfbeB5ICUdHn/tvZWngLVFEtAYxWMwDHizIdVOzB
oQXakQLRN/07/RKLnDsAx63BCmQFWLXA38as+5eT9fyo3wELhZ5vUtfxK3ZhGZja4+6fuI9cUKNh
6ImYUmxiOLmuxYr1vaWmVDRkB8CAfWXSwz1+AwGU53l2PHSs1RSVUC8xOo3LiO7pMBN6OHztxjQH
qfdDK9Ocd+/Hyn37MO3uiAnOIJoeeeimfX1cnWoTDeC0cz12C7hJxgxNCdR4891De/qM2lAYna/1
DPT2FOT9C1Pn9mTd2Cce/Lxsb4+5KZOD7aq83OZawqac0cb9oPV8GFNELLuZ/hV9BLfj4gP7c2OD
n3Ypo0kUaAmJFgp9n8nMe4V1+X6uHtpsP3u5Zn5IstBOdLKlysnrmJoEdK7yQYZZoC+Ir3cr4F7g
1OPw717n3Wxv8ni8tuZdYn2GCA8Tk1EfLHUy/eNR6XwbZqc1kvqvdbaSIrJoZAcKky09JaVGQwBR
9yQz3NirUB2DZCpJRFZcmv6lfXm4vZbO1V2uvp+0ToxhRqe2l3RpUmF3l93EpJWnM0dB75VUBo/x
W69K7Fl9Ej+ismscUGNG976/Dq0ojiX8WWvc16aTahGtgSX45aHU9wd1xnAH7M9juco5aY17N9b1
Bso8MyrnPxV1EuTXXvmvegFnn79cd8lBYD24M6bspq3P3r5H2L2W9+bU+7ccbFsJBtftfGO3k1tS
XhuCMdLLV9K5ZjHXXKsWaFAgMnrCxg4sit/I6JE7R5txwLVbmD2VMvCS6gErzGV95MPgtZ34h3HC
DUfW/PDeL+7Lp/ZKqMa1c6JXybH7u9BkNlL9k+QUAtLmgnyyXSwRF4cm5tA+bKul/pxLAK9XS+lS
Lkxa0xYh+OKx9J5+PbV35qWSsxLtBAYwmxBRfA+ndiLz0Cg0V2Pwc+WwrRe7qWN58rVrpJfVbB40
MHlhKEMHlqlcboRF717hrkGMkRi5FRvMlBzLglqiM3fRmzsheptu0aSBrQDedNty9qUcZszA2F5U
0lSu6snuhKXY/QE9DCvmUM1L0LEdJJtp5IV8bR3Xe+rT9+q+t2zcOPtVwtSAw08l2T4VWknHMIHL
rb7u7okg+Hqeq6XOblNxwa540c1spK+Wl5va0gKzlolMWIE0Jubkpny98XDxdHmdDmaAKRYH2+f1
IN3Otun/112Z1H7k42RfX9gD2XU9zLKNvy897Ot7VXFj8TgLN0dpa7VlK/wcNk/E+8vW7HGn8uRH
hTGKg+0OHdtSsx6y7Xkr3VheH+KP8uHU87G/e5Tr59fNKbALrfnSuLXHvdnjBQQ2WHYnjwdao8Kh
7vJNc3335tTKUh652b1Mc9kdZ7vcPuJRz83VTC1PZTPLmrJzhzs8TfsAAqDndFr1SPonfRyy+oaa
66NLEiytOF8uSCfMx5Fz0q189zJIPa5u6NFc1gCNGpSJ2oAJm0yOCjxqDGUEZU96Bn5/zbXmAz7Q
3hB463vZsXR4I2Y/xstqflveQG3s5xtxsrEujGuXdcr6bXmtee3YS9a5su7cAko1c83bLZbfjovR
lpNNqrlrr9qxrx7ak0xjm+/sz+1M0+eul9iI/VnsHf3Bk7Q7TlZZp3sAbcQHVaBarFvq5Jo+b8kL
WKK8z+Zat+G0e6vP5B25UgU05wfrvOBqZn1iY1E92E3Get8C/voDsEl3dQRjNq0qFkrnne1t3jnZ
eOKHfm/txaWKEZZXIwopdmb2GsvutGsj6xb6N84mNlB5bUzT1t7P7HGQ4bRZrJa+J085dV36uTSv
7tp5z26x54EukXW83t//e4cgisu47C1cnDxtVyt8nPs5w5ugOy0KD8d3r/WwilSag9H8nwMtcNe9
DH5SsUuq7yzuQLRhL8gnlGPdEKvmjq1CqX4wP9ovBM+5uePuyqlinNMj3CecxNXjZY38xbHpUB13
p6NJjz3YYeje+0D63j20sgOIORcpSAJDerb0vqMDYsrhLFVPJg2YgUSKWKatmxCNVH23bp9a846l
Mu4S5f5uO4cqErji8lJ588tAEZv2H6qnZeboRStJUr3un4GXwGS1oRlNjFrOzXEXkLNrn7cB8jjm
0UOnVdDV7AVCGhLS6WjbAaLd2QbF5MjfxKk9/hMIigqNVS8xqRt7cazuYWW7q4H14KSR9+RTdfNM
3kbei1fFDMNDNINNLHpxBQemAqR4AbiXHnM8vYqvngtwU3aQGxMcGkXOO050G2Oy8BBLqsULtNQo
dA75ik4eEDjulrCdjK4aB3FuYrCafHsKfXWCg7lnza1uvmvZUUZYdyXmTS376KFNy5j5djeb6W6m
WWqkKQ2rhc7m68qPhxH7d6Gzwgxw2V49Ubsvj8DtbXdoL7t2RsvnbkXIfLQWbS+WZ4HK9F5xZqwb
FqgXOwF7zqtO7jQCQPw2wsx8b97N0Tke5+0Uft2lVeinh5alF7sP3+DY4W04JuPkpv1Dq2CCErLK
Wd0qXfH8tv/Ho8OkCinxWDetwpJzO5RhMaIqhI94UkZ39/rvVB0z4EhVnOIA43bi/Lq8im6DhJ/c
ItQWzqrXagEXY1h6F0QX4kBlD0dTV0eY7ACpdMMlnM7jkanLHEcNTULRHGpN1pojhFE5p4NCEO7M
h+YjA2avBcY7jYnRI7xXkJ369/awSdW3wlk4ZVmDKDy/p+hmueEhF3CB4gDxH6XI9AY+Scu0PbWA
+bMeKPBuGGxZQ1jgc/d/B5grE8z7v6BMLTuzXraee4L3eCqNQ41pYDNvil0ob4pCgE8aGJZ4uIT3
1DFKiUXc8oCHHR7yNSc8iN0xnH6hW0abb0xUZsOzz+4+AwdERtzOXIgqIgECY0QNeImrHrC4s9nU
U2lccVv+vH8kUmN4q3Gg8BpCCwNv8qUHmGaqlhpROR5lz5h/cZZ4sa1QfqiceYvqnO+ezs0QWQws
TmRNvIHLxZmuBJdzef9q+13v9KLypT0xpswFXQFIFviX60d6wBXhReHPsKRzWbb+whzGLU++1gDU
aPDEcyxMti+A7jVTfQ8oW/J28uXU8+sjOISWQQp1JEvZLWL+gV8CY8y/hJWuGEJmyAwbOhbZIP98
LfIinoaZ1ryDgo9UcLU4F+TLh3rBwAKh2VGVNqdxZzKPgNXY9iwNw4KwKDNcHrdsXaS4g4n8Fm/U
4jnMm+a1qTcsSnPGQkg7LCP/6oyFXpYeS4a1vcQ/Y143bEaBkfhHi87OZPvtZyN9Jh6XHYKCnl+4
7dghoPM5dv9Hi5WOgBbd5lLIN/62lvwHO5rnY6HOIm5fzq76k5d0jC/sjVfWQWZt9Y2px5r7141G
tOthzg6Z3MwFete4/cNc9ADTZx/PvSdGHmbwTn/ydGofXsl32xzAOmr1hBN4dPg6CWS4qq92bbLc
Up/gN8qS7eVBtECxvGljin979haUU2yMYKTlmORJtTJQyDyqTur7ysEYKF+qZr5X7bkRz7m2+t3c
KjTSl4apyVeis2sk2YpB4+f1bC/3TR7sf6xi5+Wchv/u5Xl2FY1Ap3ndnlZZB4T/fnq9NDLvG153
+q6p4VgtBh/z0boznwC9DSZLjyQWglsHaAy4imS1IG8+OwppFBFQKmYHYmzt6OEN9HURbkTAW9EN
YfKwkjhF7x4+/MFyFJEDILUIcSHDjtLXJBrA9d8Zaxm8HSzTt8DrTBE5nOyNw46Gn/UVkh6GBK+X
PVghjfZfvqsfqAGOX7neeFTopdUwFYgPs5Th9mtaOzfODRq/1HBObyAPNphpyUK1UM6/+89FPTFE
9nkmWJBtqZy2l/veSasUaUTxQ3J6y97/gSgJiNl3SEZl8ZN/Lza38o4W9cWPxLNm8n36NXme/FzO
jSC9va8kWwEQs2emNYpkP4if55VMDgx36qY2zUPwI1cD2kc6iQogc4efBW+Ehc4Gi8H2ERyiRoGK
5FCCv2CiUKLpv91AZibmbCkcWhbVcPu/Md2Y47VCWTOVAn0FHI4R65cpOm5dlcMML/8kIhYbngBy
pavhpV6GhUZEkoVzcz9XY5AAOBEXipqP0QXOPcG2qcw23IgxZHDNka9MrD4zldUSVTFGNxKn3uMW
Yrtwtd7+7TFGEp3rdxH38xiKPEi+6cPfTAOCD8cfByHdBn/55ILJpwaKGy8eiWURUHNw8FhlLExA
4uN0Jl/Lp7h8KUZ02lvRYYbN6A3bSN5G3g84kzL73jBd3u0eRlgTleTPLA+9Y8nzTB0eONO6tgu7
blSFQvn8hKM0aZvIgCyZ1yJfBqULN2WCbRpBTXdG4b621I5hlTAIIxZj+wqb8a/9e/p5hfYT7ixh
ZaqOGZpexYgIZcYgMbwtIoGMvCOAyBkZV/4HNA8nj6ypezPoRamaNDk74DVc1Hkl8ZOSqtNCu96j
681IU5LVmFfYl9EppK8lzIJP5m6ZvoHuX1PxsDVkiwI0RiPTfokbQQwht77wZqobI73xIMygTC1z
TzEp2f2yl1j7rk3Oj0zZvYPh71k1+ku3lnDcX1MrsBwm6nPQqJaJEBgFS3I1AE6ln2fo2v+RmYOJ
GhTdmMzwwHbAG+Uiso1i7COtjaYJRfPdOAQX6j+8k8ibvIgzxxBGrWg02UWg2XxaRP3pu+hO//17
/N6/z2JWFD5Jp7CM9zsZMoc/1/KdrfK2On1qjpsbDwuoGlV7GZDt9fUIcOQuDE2AoS/qU59AiMFG
/yDUnuGNPHOT6kI+Pcq46/gNxXdK3af7V0S+i+F72gxKteQzjkVwjqXJ2aRMkp2vqmPYcPCjHNgO
oxvlgBpV6ZGiXhHQNHvRDjrJlP7cWVhLroLBVhxskt3iwJw5ygLO+EyKRDpHFtVlGEoKCbqrP+ea
mzMujdQcBvvDY+fccSb+ldjWEn3HL3cfxqpksHPacE4WzI1I6XrOaB+aUzPy2+GB9shE/W49q3bA
wd2CShJfqOgoC02xT7JbsQrNQTDrpWNmevK7Mj2IOWkulHn+SFAgAu78epq0Mr1Cz7ylGN/nyb5n
yzhlqn3+MyNTQuNBZbyjv1Tn6TRSbCT+4beIYgrbWeZOnl4sTxeP4OIQOrfx4C838IWSOXHgYzta
taZPyByk+E8akQuGCIIYySjn8V7ypajPwE7HaNiHcalfkOVWjMPzC3yMhmerSu9qz1dtziMjB+a1
n+wpy52L8C6QncP2efu8/Em8F963atdJK93VX2okMLZ7Kyf2uJZoC+fqTjsejER7zqVGnxoxRLuK
QkFFKpOnmySS3RJXiSQSvvVnJ6v/Lnh8KDhxS2O7Xf7D0sJs64L10Vq6VpH3ZJUN5uJrzMh23l5u
xtkz8povBoPFRS77kMllWBO6EJtNZXFmBonSk72YtSwTDCtvrQzDsGk2a+mBAHLv8/z1IXFBH8+8
Hefzxlb/lJymGpfZqXYtznubFCjrRk97mkoCWuNfz2uXqVhRT9pumWvPlsteaTK6TMzNScKnY3Bo
lgk5K999MlG+RMoCw7GL8KoxnkI625jfkvUsd4c5FtgiVWoklrOXc+rWmT1MJ2sWh6vH6WX/L/mZ
HuMcFQGLxU3+Yz1nIChkVrORJ/o8p7gPA9I3S6RywMqe5ndxv3SWeQqjQvcyVz/be66sJPeKnU12
lEGH3ZxJQo62kS2f7auaaFm5WrFicKfX7ySkYQfLX4/fF1eG98VKPj+pNnabf8XLpZOYFaoXU4jd
/lLfLOedmWozu0NImFESHWgMM4KcDx/Fyaya59++AZRtF7NQdS7T/dmt1JmlD43VrNTM75832tXT
LMPcYVzLhD2Huz1eLSpZY4h8/vWgwcgsE7XTatOepSURFKrL/aV8yX3dLJH8iRQuta9dC1TOB+9n
Jfduwyq5cKyll7naJEMtnSQZN6Mt1Q6c2iYav9nd2DQzq89m549sLt1Jr7adWXb+et2eX4+rZu52
qScSXBA1lRvs31ShWLnqN68mutcc36xdrlGkiCxqYf2gfbZ1pCG7FORvQfH2+zy/VcaJ510zGwOg
EkGCl3a7SGwYL+u3iZirQjV55Ux8Tb4tJxd+RGLiRMXfkrwgUX7X2VN5s79UZu5OKTFrpMfrQWqy
axaTLvOe+n0+rpaS1/rx5s6lId/X7nLPrVaY7CRJIsL2JDmeVvdnv1kCSGl+N/mkUSgVG+scw6Pj
tXovrprTO4/rlUqdbCuR44KTWrGvvAvs2HQv99a1lKqmZ+PalOPHJIOeet6j0czQP1L3uflrMQW2
HyeecynPJQeVwr45PewqxbmI9vfUtIRAjHaQSnobChsH0hGzaJuE04k3SW30CAYPCdmSk7Pe89q/
nq+17aRUvRR58CNhSBraSm8+Zq8MS7eD9XbeL16r+8WplR4XWxuF4nr9thpPv48CmDfKpsSUqnv9
vru17svboHgW1YruUsypk5ZvxRTKyf51PFPICsqY7iC5JPTr0r8URtpkwiPwgNC16+fuCQztr8ws
Xc2dvZ1lqb+arer5zaU320yeN8fS7kEVnm0suHmX4A0zRtbXz9MaDp2zCkuF+mW1bBQzkRUGYVjs
asUgvuegp/mXgws1Pb1pvZcndwzlcSNyoLjb9nZeYGYNiSy+naYqTVhy4XRr7MeYlqWTkPufA4L0
VtOUKX7ckm4In79VIt/Jg0ETutF7Id9ar2bPV5Yn26TuBvg3nv+PpPNachvJgugXIQLevDYdyKb3
7BcE2wjeFTy+fg9mI3YUGo3U6iXBqmsyT8pbzR6OvsUS7G5DTQlbqBQejXF1s6S5Scef5euk+429
f3V7r/JtyfYgmuKeo73Mom6Yqwx7uPCiLXocKi7KLszqwFAoc+vqWchHAdYEYVhTfxfmbwIRB7lQ
dgEgHYu9P8xrLvhxldfgymbFMIeKQwT2mLkaME1snv1VNSHjnLV8zXmumTuv243GqkGfOkyR5I05
M5uDDB83XAbpTokOLa5UbdEZmy5d0yfWc16TiD6oWg/6afRWVEHSyCUTb0X/GXiHnmF0A3+oiwlR
gdDb+ulSImojcQ0Yz2Uhb4PSuDpcuWJEnMM4RhInowhAT2cvn29kNJxd3Mf7s98lMEtEf8sS2Clv
v1dAx+fPRrcevcpi2Gb7nI7+ulQ0V7Be95oESUOQKZc2HOZ+hGGnrLUPXeOMs7x+J6f1qk2ikyQK
JDrjYO8aJ4UUVSWMo/J1G1R/esN9VpJzaKrzQDC2YANlTXTcCnoxCCMTlUHBX+Xw/XaStTTtasN5
H6jzQWdH64ngFGf+rQmn/Kj2mQmHQxEhpBqsPfGOuppjDGlt2u4N4jyFZG2bbHz45rjz+2Qf9J7r
M3UMBaWjqTjbTuEQHHSWVn7kDjHLncLryXFJl34IlUm19/aAs6DJtlZh7WS423rnr0zASiU1ZJ4y
vRoojP1y2Sr6ypIxGEQO5Ad7UZs2Qlww13KYkix5MIZ/jhXuswHPa2atjICVEW/RUCefjQPTV0Pv
oQBX0khrSqY1lYxSIWHnSlU56FvFE6va3kCq8p3kkOj9ojKkL4j9yXCRTL7vZhqz1dpV9b1DAGc8
7hHbaQOidmTxRf8yZGnua8Rax+bGLoDqI6hIJILXxiY9p6pMMpiAPIIaLBzPVdTumrr8ahPvGPrd
RiAyDYNHFmBPjJlb2trOKIVrOv0hEWKR+Dqc4+JaOoErkgqaSrBt7PDQI6v2Uw6cmnE9KZlh3r/k
KBp4yO1FwEnCKXQc8HmbsXyRLHUjIvNTYXxf4yYaokeXUkr6Ml6aVNJ/i5DuW/LFqxvEWgj2+6Zg
1a77c59NaG+pENYFsdpm6i3UFudrUSyksXkNsrNpzRhyJZiTNCQvjZc59pDqZNI202FI+f5TSMp5
RIXQmhVWN76mpjd3pQq/aiNyVUNFvk9d56PGkhTDrWLwHEBK+jL9V5kEspaYIqUx3ia0l9M/mcT2
seqqhazLq0ApXmUsk+tV8g2nkuQaTXiMmpGa4dKOd08FMcpS0rfaT2Va3oxMU7EbdarjVhSHcmBi
6Gc/LSKYj1h9+7fT65R5jG8rIGi8iQqrsACBAwZE39hItQG6HFVQxWteiqdiEx0TWS+VvOEwuMrZ
uEmZgai2uS6FvdSb6FUU9NUdbaaPFr8pD0OEEjqZBXF0TXPzEGCACLixglK9xJ7mSgYnS0MH4nvc
z8rcaLRPL6jWcqGsgqjg0dLtrccjHGjlp46RFxGTXwAOlSis9JOQSbAW6F16cqETOvciXaRed6tE
/ecY+souNKLKDeweAEFHHu4aQpsGcM2MtzHZTEpGlVli9sOz30TvnKGqmvbn0iISXmfS7af6Vg2k
pRHQIRWn3jD6j94zl32aIrXRrcUIA6GgyM095V+RZtpM8THbe378nQbjY0SpXyJbyQofyAfBXqni
k4E3raINBn9Ss2117au26JJi0j8S6RQ6wzyI+KVx5ef48wfr2BkMG8roYUAXGpx5oIuFaQLTrS18
kQ15gmrGF+1lggp61wpqwDjXUG2zTVJBU2GNHJGLpCQWI47xPTr+lnsg0clwi4I/TcFVwIw8+a0l
FsggmASncy44tQjky48eAfEeXUGqyFBMs08/GQ5KUq6VgIFk9Fe39T9Pap5prAArC4l9Jd3EYk5o
I5z06HUSfeWltWu20KHq0g2djg4NsPnYy5/sbah4JM6dSh9cp0j+xpK7sxOsR6rC9bPo0EDPUKIA
l4G0HkbWnCZJOXDUcy88GLp61O1LUcgIqStc6NRE+FsSGua6lJa1bLlFFq8tgzVd3ZOkni1DcCh1
To5Qnj16Xd9NL1wr7LXIuNYha40pbLWmPimJ2IdV+JE43c5XqcEzm1V8V26KNFoOQsG2qm2l7CQX
bEFq1bX6CkaGqboe89Cxz5b2aNCzZszWczQRq2zk/1fa0zRniboUeQB2NH4YEmrOoXb4KyLY+igJ
nBhFTrqaCj1V/AwVzPtsF7bS3aA98KP+RE6MnyMADQ1mYVG3lloH+0koPWWzWVMExhW6a41lYL3O
E5WNZ92TlBb4BO/q9GywoHJsKCJzhyz81QtUTZ40fLbyQw3bRaYxb6yoB0IIkY6FsldhW54PrGU0
y5XGbFuW0UoM3HO1thIeLzHgR90+1BXWQnuU3Sju90Wib4OCtRfhjq3NMK2OJcpt1Rcfqo9YrMN5
SxdodtHNSceDl3uMRIESivAdOgkzBZ/QAWYAXMBOlJ/z4s/pjKsu+WstgcDfZ6hhhA5DSnfLtF/o
jcdkpb57GU5efaDQ7xmRCiTeo/FKO/aCXnvTCnEM4uovE9qx67pT1PtIOvA+hZL1ULXhbfFQaFmy
saSa2QJsFHmd9II1/Sbr6dCTgA8s5rU4i6+J0x/rrD3Venww4pCQVZgcSU3T0ZF14eQvsyyZGdSs
fBun+i0S7xoY9i5lci9b+mfbN9uiN49GBTu/Jqd7sE5++a/RczZwXFRWty00g/9r/ra2i3X7TWP6
qGREV0Mqn9oEhq6+zRNr60nhJtB61v10CD2jPM3D0DToztnoYhT9Jk1IjgQSB67DYOA9ik1qA5ld
W9LGBl84zTFTSh0gULsAEZNDAJ1Efm6yq7VDZp1MhP9tctI1BAftlekxrAfQENYGtqSqX+DixfFd
Gc9y9g6Cl9PdM+o95khklau/JmQv3qPqOMjvLtqIH0P7VYaHr78q4xUozN7fOe0H9WuUnTLppiEi
qSWU6SgaiKzhx3Y2sRmD58A4w6M3UPKrLp9KJkgx623cTWLWec9G7Cv5INWbliewgxMfxeT0pkgc
cS/Yn1TjEmVhqJz0nhypcu1I8EeH71HZBg2KIkTYfJhYMiDSxyNiVttK2lKqxToC1/rdR9KHJA6J
5E6kVrbU8kqSl33ISIPtbsx4sfkuy79SbDNQpfo1F//skZArhokIDovPSLyCkcS7VWrDK3SR3Djs
fvCfGv6K5bwpU+9hz0cmzmpQa2c1o2ji4+mgB3RWNXBNTeM/5K7cyLOx+3PKh5pu2/ISx3tJgMsJ
B0B58d6UVnYD/lS/RDHP/NpsT0YPOnvutMQLzRXewXKnjLvYmNXeZxq4abDph22aQxDyeQquEvVg
xgxx6d0x+GtMKm3pKOEW2dl8kKEL6Expp0fopJSHyLC3Uo4FehxmCcMVjFOI20pGOCYb5qdEe4a6
qnmE0pENXW+6BqIKLbr1xavPXlHNWAleYZr+08kCGTAummxNVSoSXo8ysFYt2q2EmU5bEEo+bEo2
GTX4jjobjrCsFX/V99ZfixYooGNKxKn24D1y0jbnHnOq0JlF2Lcexg5yJxbwCfl71UGwXkG9RbQG
ugN2Jux0lGc0vNrMmqWczSlK2r0eX6XuZKifnvepAcMIhpnloYRNnmP4MwKXMxNsosRqjywuMv5x
6oMi/ZX2NWqu3rBT2EqaHboxcIwsyRCx3/N6q7bzHsSpxr239W1yX7rHREEigGddPPsfGrTqXr2j
3/LMndKumNSV5nwcL1JxEPpWptpLVMwFCFMTbZvwWU4veXrx7XgZ7wfkLextQ0/Dz4wNhhG5uq6c
59QU/X9mDIkhR4JJhBK5YSxf74n80M2laC6G4XI5RAhUKvAn+QX5qzdQEzpbGbcGImDWTChm2mQr
yGuRhkfTnJuC8SsyacWFYtuWh7w9y/G6CN9ZuXNgzZXPWD2FxWfOCAAapX2RZKpN9msdCkCfZ6lw
dqO1zqHqN9cBhVZ3cdR7iK02Fj8N7Ao2GTqZXjx6S6Wiwip/nOoZkjui/Wv4akzCsgNTIZ71ZYAH
CbcwI3bqc7rhaFahS4gFfgb916fYgL4sw3jyb7K86Y96xPj5LsqdjfRMYgxdeJvCdCnxI44GHTHg
Cc2K0tA5Anj2nr53zJNLoBxLG3txuvCjdJUWyT7VVPqtYBkaV9V+Jvo/4ax8/8Qr7HW09HP4XTVK
weKD0Re7Hnvaa9eDvGOOyajN/KhUfS60iRRQLS2G3nHhLzPiCEObA8lEbBIos57anc15a/8oxdPy
OFELZDSELYmdzzJER07AvryGQ2qCxCx+QyTBMbnLFkoBgWw2L3+V5tkqCGow8v/6CdnFqy5wOx+X
Uw0IEbENu0vMTD0lQePsSgtFq0KwuZhs/iMJMBWJ8Ew6+VimCrk1Br5pNH0RfTOzKPYU8rVr3yFC
pZzRqwHo1EY3RcGosNzFmFpyslkZfnT704TJWSWu46ztcptBc1ZLlJzlRwChuq6yVaW+1PK3Kf4V
Q7JI4wd93qzmkwz/zu/fGNMT7x33bwVaAB10ULg4l6WWcj+glGQaG4/MKy+e2GsMv3BwwT+0yrUm
vZTqwqxt/PbqlzTeBjqaFkBctpG10zCiaEHlbBLLWsBBpnYaJle4ndwr/5CzjjMBAP7GzIVyrtmY
iI6VKe018erFJtchDuR0ZTjAkR/GHh+oUxXzC2S7UeiF5TEuqTfOdQuk7pgwuOyjL7/eGqTIdbc6
xYqE6WG0vkPtimNSQ4OhywdiGXhYGsVVaFcYyPyXu90z0iHqqGYnc9ToipKNVu52prJJxr2wUAiD
pCKlNwTjuoQ4rYo9wYpOs+rZtNFz6OVvyAdL2ZXtDV20mjKxYi/TXbvxRQ9J13ItHAybnbwaoZHU
EuOICYjNz2WKQUSMSbrTIwOJ3lUpkLOwxMg8iVFyPJN8F/lp21/t8WyRe8I1Zjoco3dLgKBAx4CZ
XUcJyZ6szs6MdD889WYqt1C5eerblomio0CW1XWcfTKowuhsNasqfuTmtaIt0M9KuA24CzpUaag4
sM6has7bY5hkizEoloby9OOlztqv2Q7hvDmK0KXKdSQ3y7d1wy7a+Bgcc571YE/HtcyFqSR4QgWL
wY4QcSR/Pi+Bj60+6egyvHmd6kxcWFDmK4dU9Q7vNOvIdEHlV4yT03KEhN+zcy7+dPGX0yCo2kmI
a4SePcWIX20LZ5UpCEP7m61MKyVhbM0SXOxNjHfNAwLQfJVRuxia71DfdPLCzx5lzYTYnrDPvIne
Our3xniv2Vo36XcuF8QmQROf61Tavev33zFoWNBJRfvZGluLzZ68b+nkswbpXrWkcgrjdcWlI5ad
t8jsf21+yqvtkH7qeCci4MQBoGAUS20ZbAeGCBAdUBiZ0QXxZT64ifGtsrBLTQMVK0lSbNNURpjd
GK1kcMJ1ZbsqyJ0keDvRZDI9I3PhFanFuvrnK6dAn482O+vuIuoNXIPR/HEm1Z5QF1308LJjSXYK
JF+JZXVd+7NAnKTkq463sk4t1n1aOu5IPlpWRzgdq7q8xvZKWd3xiSw6aa5yRYi1Er5Lm82J/Wss
gX+G+ilsz3b+mcfr2rmRPQEpUPcgshwcyPrqqcoxuscyKzyS6VLUJGoNHZW/pX1GPxr+qWJKIywV
5BqWG2zZ2SCaJGMRBAwkC9jTlg81NftW+12lLZtyqfYCHgAm6upp5keTGxiNmM3Uqdrl1tEcnxUC
LsYV4cZXXc4NFjucO/XAAOO37Rzs0BziIVPWL1k+aCbPkdjnmbzWg98mpJAle4aEynAnON6VrSW9
B3UlJwBCVw1kknSpKXshdrl/wgrdA8Amq9lfwiQU1cr2qYsmpYEmzeFYEE6LN8RaFrY0ExCUMBaa
f5Zez1JEFSI6k0uR5M/UethMXlVC7GQOORRDzbNvyOs8JawMNTPh+GnXDufAaB50hLzewS7ujv9G
Whe/05xmL3axrif4MhqnmEnlTppGsoE8E5Mocrql0B7DeiNgL+HhYGDSIAjRkeoGT4/sHn5B0X4q
BBmeClnojm+Lk9EQp2xKrFhXxJGD/JUuEWdew5WvhRCQVYxbxU9uE2qDTCptbm3e7BPnDaqVBfGE
PA0Bd857/H3hwpmUDBsgzAiiBR9y3i4aEZh9WG4hiRvFHFCjZS/7OF4VHiVT+o1BaES4bmkohu88
SjxitrobeWEY1JmbJFtXCjL2WPmubQeQMDNG08jfrYpsSHWOpo6iRnIWcsUgchy2hp0f5LE71eR9
qklMRVGfKONuaVYQvcoAK2nrp563uyDSd72/ZcJ+pd9wkmobh+xTOt/e5x3Rha24ZJPRT5Vupkr+
U+UfB8b/pRpdSqVfB61GwYdu0alPVkkEIMses1YPTmTvbGYQkZEeU/YJQdDNI0VsVRlXoJVdFdwh
Stt9Ox7cMz92A1sGSp3uW7X7FL50NDqO7YwoItSIKWNh5KeShwQniFOMFyZscALvhGV9FyxmJa+m
0kYUo0r5I1GpJUSm7qf3SkjtPGFlrfjJxSswq2lI9LUpP6QVyqxJmTfYXF+6BweusWB7GDe/NjZZ
AXU4uRQeJKix/hciqiwQDzRAvOr2KGoFs89LyV9V3i8yjpZQtVchz1jMQKMsHxmzlaIFIEKnx6Gj
u534SoeTEmCTMTiPihmz5Q/epTi6p8OaKcdSCZix+teYrE/ONFXcIh+SM+EME9DSYsl/5PYlNiDE
EPCjgpxHKIWU4EsHlZ//06cyc9wrLPNG/25Bwwe8NZUdGZ/LRSZdZfobudjmACSmc2uVUulToUfI
Af2HUi/sDCE4Oz4pAHV3bI8SIJXmYAD+Vc45AemsOQqUt/VMis7sSfH5eVTPuAKqNfVBSURe9Giw
BUhHzsWgxlpKhbDgYEEW0CFjrtbUl562CUt84uB037oJAUdbjfLc9JcOOg3yq6N93C66cNW1pwSM
bnZ2NJZTMHBfNm0QCsV2VxebwljL9ZIqxctX4KgJhqY9D8YLr4+BgiVdFfaa5dfI5695my2Bo5RJ
Ea2MPWfWMfRXn+SeGIz5MpQe8uCaLGjifSJ2uveQAnY8lEsq37PJl+VKGS1XNp467URUb4xm50Rf
6BR7VErBrsgrchm5Ur1l3MZzDZe7AnuFezD+jAqOwlByzZ5VrNUCsO/DVZoYhzwNEQESCUf9bY7J
zm588Lij+ZHrLTTGDOR6bbqSRUoYHopIsXfTNP8sV1ybeXFilnWRuKUGw1w5ub8XMQK2tmdaVVLM
h5gFhU+C9uAUbwjQOnJ03i74L8wMn/wgv/srBuLkRfw5IVP0g3jqkd+GH8hZol/wUwhyoDdHv0hZ
OohJYmK0IlrmR9RPfLphZMTmh/NjPW0IJBOehJopJivJPxvP5h6exTpjlPtBZNqiXYujOKrYB2EC
1Gv9Di8LFnf2mn6mbJGBleiDEEUBTVt7fDmBzBlTwad01V4abm40IOjOP5xf47dFAMSmkvUFWTrR
LHli3iKNkW+n+QcMXqIdm8AVEtcNatIzh8A0Cpg8EeWDP19MRrz4m3cLz1z2ZBj4hUul/YGrPfpz
lu/+MP1vxJb1xfmKMlQQe/XDZwtffLT2/hxXWWOGW0iIafx/2sW+dSftwpjsZ+ITTpnoFOFXQmLO
9BIYc1/iyHiiPpp34ONvNNXyHWWU/ubVH6/2G2GK/Sde+o0PAu8XMj8NtRBp6JzjKbnDULQnOj3a
5xHRCKQ3woOljZ+h7wjUy9CXT8OTUAL2DZNXT7/par2SsRD7/kpIjLv6cBq6mbqCB7nYK43YDBxy
RS0vtAIZxVB9bD0CNWSFAqIv1qMWPk2zYJvouONgLv0GRjj3self2p7aVsQglWXGoPjMHATBjnXS
a4kePf42Pdacg+UaLfbzBHJSwd/M9hatRh78s9p65/W8MY4Es4/byLHxywMpI1igZRSo9grng5kf
DLBwbWCTFRJfwhFgIaA55kuxjgIxkq5ZZD37vrpkcXxJNLFRwnzZdvpC7c25juQ0V8wvoWI4YC6R
9dqmECrjcudaV5R3rPD6D/4yNjCgdHSP+5PXqlNQZWmvyE5vVo/vq+e+Z2i3Gs1yrTJMk8MSA62i
t98yqvM8VA5xJFZOeQqSfmMMDpMY5kW5wb4q0vJtVjGsr6t115xxgWCtRcZtiTmiN958wEy85GR9
oU9Fp2YpQC/xKqPSYjfLqTrrUZAQSEemIl0ewRPYDNHx6nyjUO8WlkLRsJiwtqiYf7to3pN0VM8z
/IjYh7IJaQmXlgE4HXt7rEmWHrAXsvhZY433AMI6QNng9Mw4kg3EA+kMvCzmmGlP189IGMHwzv9A
l5fUOehhq1mMKIkROnhrIoRtJuvY1qY/EtrUJGF3jw1YwmP33cvjXVgU53RRPWA9oZJUpXDUqCPx
7lxZWtzQ/Yh27+XBroXaW2TvtGZELcl01tyv2HkpxS2ZDZiwN/YQbbTEvOTKpAzJ+S0kUoH1IBwQ
YjfhDvAMIKDxc2UXx2tRudxnOqguchyMBWRYfLvMYkl7oaSmRxLBAtgeMg3uKh+UCEIP3LsYRTCM
iDXkjx4PQuyyro8qtwB5j1AVvj7EZN61YDIUy/TeECNR6VNP41SwYdVdu/N4HfbBs754nGeAJHjo
AWyyjOUqS8BuklZFhHEHphtFwxQ3QlNKLIyK1FuZOTR2r6SiL/lgAAq3gB89A2r6zCIFjH39b299
NN3MJHIOdMM3P+jI57+716ARITWX7hKjB86U4mP4NbjspY+fnBQIlG5nBvvU0aSCkdL7q5KokM8T
NOUUHIwpWTlzdkLTz2YlFguSjX5ZwrHNf/HbU+ljQOnPKw45mW+X57B/wBfgC6PHOBafBC6vnLN4
xH/VLv0CrHxj17X2dyRJrB1+zFx5Tez9Pt2JS7EEqgtiOf1Kv5CoAntGBBl/oV4OftAj84xdCcRg
qMOAqfsCkaff8g132945e7/er7o2X97LPiouPAzLDxY+1aUzqeG0nqW8UHkaHdk7aN4rENo5NbBx
C+9gTUFIZku1I6Hbb8JnFfMbm6mFS23TlTmVggiJqdpd0xIjkwR3TgKekPojLpPc+FITYA6VuQ7l
8JvR2aG1ZSg1poQAk+Uzg/iHrPMvlUfmNcBChU2HUJniVHMUVHKfY6WlCJMcHuaILrhSEpm3FbNI
nfgTKQQxDRwR9a8GSiTf2UFv5V19EC+uX3go9GPw8M8mVpXixS3i8RPnU77lX80fBfcf3UjKe4PG
kkftG7bwwfjOv9Q/Rlws+fn8W9/dV7asD8hl+ePIqpEiExCPQL1oZ3jgSWeD2WVN6HTQO8xeUfSS
oRjxHgxcoAYitB8UTL98O8kv1zIxp1QDjPwK5uwQ3wEvhQzVJrAF1J4atR2apjcXBfsQRvHccKwX
aOSnvaEPaxboJ7Qe2nIcR84PTqfn9LZMiDIMhM4Ep6KYQPeKhZ9ggqn8oDmrATlkoLdMmmE+9om2
qdtyGbFsllpjPy1ww6rhmi2G4C/RSRu32ksYTHoYT7maunNRVSIWi+qiasXv4HQgo0fcv6VxSqop
KMWgS4eFgDBwW/g1xtKUj0CEt1bUvDUD64/uUUVT0y6oMOxWeur6cGiV5LuXRqJqWh7cqvJfDI1V
oq980zsYKbVKKEnnoPKWaZx/KTETKt5plCW3xOvOJhJCU8N/VkirNDLxJ1W4hQjv0+U+QKrVHnSj
2zEpqOZpxEpIM7Ojk5A/yZCmjtgXx40KEUGp0aqwrEJwpWtAIzRCu5lPK1xZCZ1lFHuzhHMhCNG+
9h0EBct2GFHQZSOws6PihpYSUpQJNlxhA5Yhm5iYz9k1wjYSRfJHmP6L82OUH7LqRBRAT4UZnXVm
zm+eHpV4HcHCS5pmgChGuRkYNCWwoRn2wtUz6k8cH74PvCxsZvD0yCyAlF/Lj5w/5vknPXgaxraw
TOSV24QnVB7dtryiLi8RG0Srhv0TiIFZDjUoXVVNvUqoOnXrMlq0/uFct2a1wuAyUxaNf0JpJE+q
OJ7Vau5AeEPaaq09bW0au9DSdnKgL2VxQdC31CRw8+HW9vAjG1K2r/D5x2rnZiCaJCTdidj0UCPw
UskMrOoCnAnDPaOJkQCbykv4ALu7AU0NWIKciBqsQP0o8UzYW9sZCNyrrmY1LCU7W+bQQFWPlKTS
XkY9XAlr3HWFcmh72rPMgjsVKM6+sRnedx7xaORcKNvUYQk3rKj6R2sfNAVXfzwvLT5C+bNlQeNZ
XzZPT4C9aSy9Zdf3EF7BWwThsiHvMewnaTT3BhkFXVjw2axXueDRHINVK7eslv6hKGPNkazSuFva
JnggYpep7nVz+LTGkj/tFlq9HiN5qXXOXikKt7FMkudst6S0NODPmJPsJMCFwhCv5axp2pithvOR
IyuNHMQN2SJzWtT53VY3rEWFH1FP/vGIfvgVc2VfLANAUsYEMk5iiF8nyqkPo3D2YW8x4Ak+SxUv
v44ZQ2Ce9fxDwx40h7qSq4OLi0W0RAGWLwn0QE05qrQwTfWacRMnZCltFPPboNyVc90NmfCptrPg
MSr7YeUQi1nggo64fHRWFwGPUJLg3w2DtYUTP0c2owaPyMs249jsOkqlngIjr8yl2ur7yizWgpax
JewzrOpNV0dUp7lbK3MLEJSPgxu9BOc/al7AZyl1dq7YHwp05Vx52mVMd6/fEjVg5YgIOAF3RQ6L
pnYbNamvpjexKWz8lYtKhSMhp3vZEp+FE2wdymW/WwsNKwM476hP7jk0SYBtdAkqbmJJY8kIkUbz
77kFko5lwRCw5GR90zq3sSRtsaU4rOTPgdw4T562Wty0WpCdpuopQp6TQ34sjKNG4FWfqNsWaMV0
POQZecJE55FGwJpGH+2P7FJO40LMXI6ez2S7QmwmIC1g9GsJJyjvNQi9aAJA9DEw0RrbksZlwDQU
zIIdRMuMY8GGuaQXIc8jES+acFXcuWCB89qbK2rkNrK5a0ubfhMNRDHXp5MbXZGN510HS53wy1n/
r3+k5jGsDpX05QOCaLu/lOPHrF+RgWAZlIls47/Vp9+ignmOPAze1qXFQ8ER+4GO96OHgtXjmE28
V8ov5eGfQDamsH7o1jnfpjqtHsA0+rhfCehRv0yZjEbEKAXuSUnHUzDAvLEJ1yHPVOclicbf6etr
sESsZJgp2Nz8+E8n/KJ/17hTxoCpFdNI5kY+ANlSnth7LapxRIDxt4EWoutDZV+OqQYS++k51O+h
otw0FR9fbmKz7HLv7isUoSorbhfFVXf1wuER+4nOhgsKRJRTZYUOF1YqWn9jmTmuncxkAWAN0Vtt
YOkWxTaRSPtrTfwYfaGgF6hlcZJl7q6kD9SlbvrM3GPnF8madUbt0W4SKi1kxtz6iTei1pdyGk7u
LAG7AR2jol3HLiegelDGbTDygxmwiW9spBzeiMes7ZGOmkWw6tBuO0EoFkqkDmsrJC9I5MMzNZ+q
o6VPJ5Y5mwrnNHYy1CNHlp5CsGuKAylaxFIBNq+sm5vPHl8EWXs102nVVWXcx2E2/NC3Vm5WDDHU
OZ7SUtdW8TBwRmVljf45BXTm5OjD+bdyDKK1THXSGSy1UTzbWeNtglGu96iSqI4cgoT/+53aaLLX
aMHjaX40/+93BLaE3LDlg2Y3AyPy6Quy/II7JfR3m6Jd8MNW3ndG2u+1z85XJxUSCxbRqK4sEbCh
vXXDmXd6fpa1h6dwyvr5XRrYK/rFDj3xyumBjw/mUW0NN0OaXvT0n1Z8HVibtoUORaDpjrlevxKT
lRk6JItsT1KgNL9241ZGIEUbWV4aTxydwnxnA5OWLPlufa7xumSiT0qxtg3Yf3nycM0tfV4X/mEE
jTQCL1TsbNM1FOpcYpqtbO1AuydNdZBj/64wIBwAMdkoTgItR8Mf5z/tN6Fup3zXf7KwhSEXfOQ7
5YEhkNYGsym9A96zRz4FLU6q7hghFqswNEsf5lVnFHLujjgThpf9G/AxYU/wHe/iPzxrN/VlnL2t
dp7MrtbZOddQ2OK/4KI8QGrxY3BpH/3D/yp3BM/cuj+FVoW/FMIWvdSLdphiGRowslTSNcmT4Y+m
f/Gt/+Z7ym/89/YhvifnXE9/MBXl4mK4xmd5svhyU1QMlcMnF5aMoTFdtJf6MqWsVCf5Vk7/fDkY
Ug1MkOTk4ArFbr43cZnHbrlBCPDJKuzEvbTr9hoMy3Yt35NXyn8Th+kvEYf20pzGK4jIT2tZTRz5
FUjMbYtrMj/b/4iu3MAJXaMncatVSBKatO8/0x3SwWPx0I8UBs6+/aa78//o5vCakD2BwYOOnn0w
emNIe8W3MyPBb6dssExxqh/rt/djH+SfmJYA7jd7OWySqD2+2DyrLzpQyfpgJMHLxgSAOQC6BeUB
8U6ZxgE0b7yIdDT8Hchi5W4W/vFTKGrf4lEwrXjYc/nYn6W7fOCEoPzfjogcOPk/HDrjs3nVzhn0
v+QBY+3RrOh6iH1p/gzeQQRf/6PpvpZTWZYtgH4REXjzCo2RXRICBLwQILz30Hz9HcU+Nw6ho60l
QXd1VZqZM2d671NbbpT7XWrFbYe2PZ2O+h/kO24ICsLNpUbqu4f+5l52dfdfss+mqhlkqkcmi1SR
lWtXUqPM+/l9KYb70zhSIsgnpENfMrlcDkTtg743CXO4qJateTWfq51zaGna5uoS/sAGy/JgaqCV
uUDXJBPgqJpkR1ojzrxSxVt5qtef0q/6UTyR0UFPfLvrw09gAM4N4/9ff3PhFLSo4ckDqexiMpt4
Th5ZYINRaDJjweCQTHmg7vrLV95/4QdhRIiV135ULItWTjO86SCD7UPW6TD3uUjzbgYWDsMY6Eya
OwFLgvqAaHw0GXH9G+nJ/SfVWnaPej2T7evXpbn9SnaWYxRQAG6xXuhmp5qcpVqsoNzgPKbdN++q
xSYnPmL/w5OI7R1aWmTPa1vqbcM2LUiWw/XiVHkVzUjXLFIgr+c5+Tbsn1s4drYJ0cXcOVx2KUwu
2KfK95/rV8hs5z0fnZ9KCUlGgFZUz9TrKKboKyDvq2lawCHhpDcBRMJtARFIFIyh246DXI02Xnnm
Hymhv1UH6ktRhTrKpRLaEoqVoGgHF4aXGvbzJ3XVWen5EVDQ9+S3bQUJhbdXyryg+IbqBLLVTCfB
oxJyFG9ByAPw7t8fhPSqj+e8PEMvZbgxfdwd/DNyWaV51S9778RfNkxFEHPIY/PT/JQubQDQB9M8
uYrG9eX+k22n24XG8efGVO3/KVTtJhRBN+0i6R4iPW3nZzXZj9K9FOLLKKthF4Lym2EbaZ2/J/qb
98N76rX0feumvgsfp9qqTvPx3/nNfjr1DnxneQ1gbT8+551DAK7LuWNZw+7HsWFuN8nKfe3wfaF7
WfjNUMw8tJf/HszneUSOc3L8zb9kPoutbWP3d/pLtAPXD5fnJ/FR+l5+zj/TbEb+HyrVd/rn/JoY
ZltXOFJOA20AkR7wrjH2xnG00BdllwyIpUVqa/AvLbaUBiBiQo4jDaJdtP215WM/NkO6SQnRhik1
C80CNSeJaPluCaEHINq9v7GrK1o/MP9Ed3uh5vSwrlzjinAupdP6byfhg94B/FLRmWBzrgwBS2bK
rmZl804IDNCyDJv6ad0LLm7kZ1rUTxdaMYguZRcGfZ0VSYxE0OvgEzBHhPP3Ch/oL3QLF0ZGonzc
Rc5gKlVXW3rXd6ZPbb9LKnJT3v7evk695W/h8/rGAV1HTNVmkjrzKVTISZOVuUONlKDawoahzH+5
0FuwuTwRxXqoDWgQWu+wjApQneOPDnx/laowJY+Rcz3rb9pMhHXbGkpp6PAoAHPsZQzkLZaDnoAx
DCsAKhy4MkO2+lt2sxPJGOoqBj5W+ZjGu4EssBt2zhG6GX79qCxKJrBiapbnvUwNXHN4av7+ZxZ2
jBSTOF75cXPbO9JbcSLPLWVYf+AUo6KgA+CthHcpBjYarRJFC3yxK2077RllBJ/bhHkKgpAULZG5
+r61+VkM28VeeOhTzkaUZm0a54H1sK5nvDTVbvFxmGLItLBC+/AHZjgx+Pmvwme+tfydI/qRnNLx
/bP7g15u39a/5DybG+IRDHZxqgOITckpmsCxlCuvJpSCpC9kMh9V4HwYIliMsKECTNbZjjPv8Wdx
knu3jqBui8f/IwXPu9jrcMRAGchjO6A3IH6GreTJlWTGlyhvE3nsdITtsYxOgiTGRsWPMMj83q6+
+H78B/GD1tOAglo+0QD3s7DcH3/hTvnY/ww4w071ouQTwLGgDU0HRhFx7p1j79jzbBmySeL3rqHZ
RjQyKvE/GB8OnecGn6N6tG6e+hrFRDZ+0UZxJdq/XBh3PifA+3Tyy/DJJs9WDpMFpcFfRpvHcQGy
FrdrZ6lrH9oiCueKQw7hxX3kEZER0QeN2O/sQ7JFIWgCwGXwsX/Ifp3fghRrO9FctAe9EBuuwkkw
yCE1chUHkKaTdGs7nBsz4M5hzHma57NfmsWOLZfu7FtmW9D3wuZQBPeVfrm5KCqlizAtM3BisVmG
Syk2/m2lMNrWtrXL96ax/7q+JLrSk2ULQVFaqvyE1XUmmo9uc4B/SkIr5z/JKeJ59lv/JWRy09Sv
/pMYuaJVOOAMGu+8o5WtTGluZkF2q0gdpSkmP5eOqPTZPngu+fnn+sOTOmuACrLWkNFAguUJNBFX
5lQr++q0guerX5z/aQ47OJkGzJvQgHanRXURKcxofPfIz+NEsbw+RCRKFjpk8qEiCJ52nLyztzX0
yx9l71HmWr+tzqPT0T3etVmNs5+Pr0zr9n2oZvv77rlb+KEOHnRLK46BZhXy56Z76KYOmmcYwX4Z
afaougBpUio0DlFzbSiVrThvGvPu21dCoJrM4NpKFNcq1mXJpSAEfiWIQx4/8m+b2vE1/b6rnT/m
3wOyWVQeaxpvBNojwFY8Wv0k3zY/exDpT4IET6m35S3aydEyF/lhyY8IibqG3e/d+b+Vk83Tpoyn
TyiuvJhe/+Tqpg5gVAxpAcyGvDiwbtvNtQqty2uhFTc3b4PhAzNXVufafzNjf3/8w9pEyiI0+LMK
0hWCH2JxzSVBklUz0Z29nb8un8bOfxfeTt+5d9ayrpvrY6WyYaQMcZr1v8NC206yMPueD9aj2W0w
zGTm1VTx0kjesU1npinEp9fULdM9ZXMQ35Nuq8tZaSB72Pyb7bJ/91oyzslp82+3hSY1bf4GsajT
K0Yn00SGTrfpMbtpnpeZ/iGdjpLF6+vixsCtC8pOg9rxNjAwZPmVFNFk7ulq4pr4F9+1Gj9uL8ll
6iteImLllMP0B98ONuTy0NkLDhNJKpdIIIkMk7/NeZPb4tBdL0pIkTZoYUYAJUMmYD463hMvxVT6
Pb+86AuHSCQPpvjsFrOG/qWiGTXZFXLxUg0696gfLsrnSbeXXOscUhQ95B/99XnXYLuNV1KFWyXW
b7PD3kCZI0+irnnVCREXzqPVla4STDhN2vhg8NoM8n859QZS/JngL3VDDS9cP4qFbeM2v9SSCH77
+R3umSNM2CglH9VNmuZLifT88tBAE2s/cqIM/Ey9adWd0uhpO6jlRubGpo/TOx7V6rzpZ+/Jn1DT
KJWT8XMKLGlmYz4WOvwrcSc7VdW4bSIHA56bNjhqiuUtcvwvXCyYM7V+zR8RCV4oYMa7t8OluT69
KCQu0vrLI5OY7rBqqib7CqUt4hoWMaEPhpSMMQz56kZXbaKOThWQwz0qZk0TuctdhyvW+Klu2Vhf
XzRzkdl63F6XOZT4qJM3MjLYJzbr/mfXmwaAP8FnL8ce3rJn/t1/Tt08YXSC41i1Z04unSgcORF3
t8fhsNenBFrCkIBUiv5qSIHUM6VASZIMJL8eFS4S+80kgo12TAPtIxYGG9gI9tCZgecRukei4qKR
NAKrMCyILOLqUjGV6qpCoE7Fo+ahCKB7zrB4YbDX/i8zC3KFgHp/iimTIspHEd1SKt1uQtWVTmQQ
OMtUcnMKfA2zwXw9nl4SRhQYAlmIxPCqRfMFsWi3KTpXYzolucaaOCZLZzUVzP3K6MpcmNK3MCOb
PN25ejFrft3IQ6GvlQxpG2GKMhM6cyYyPf6a13QWKcWfZQaXivwjR+pdCACK1Rz4/KtSGd0yul7r
ScPdfHQP7BVGMZgNdWrIBSybDNGRohdHCkkIxSl7b1OagpIQIHDXBwz8rt7kitSnkdNL6ffM/acw
b+ZQfuIaVbcwKi5pOFjNHLWLo1wY7R7/CqtagTxFsmKONeLLjig7xcNiNbDA4nqOSDjNsEG0yNWL
oB49/MzwvEaOebD8HiS1Vb/SSCX6fC01SyhkgJpYLaRKHQK5bL+rEWI7CW1VD65VX4P5Bck4yAq7
FI7i+jYXUR/egK5NwxRXcH6FcuZr3s6Qm3n8W30SuOKDk1NUn+kOWU0S93FlUsqDPkLl8hrGHIoJ
ieOchoZAGQUtdBDI/hc5LQMrMxTIOdagHvOsdUqepFmSLaqOCYP5QglX60zkRNmpA3KgVMilcHpz
xtgMovnSaIPBKw8royavbTCiSn+plkwuDnqIs6HRzjgInMPNGCIQJG28nc+MOJCzGadhcFh5MJwJ
VhJldYSi2xeYz4VE5TMBMBVerS/UrA7R7d/x+yRCEekQuCLckajwVttVfSvPt0xKZ9J3kuwSdXVu
w7kI5wDNtIQMN+Jtb+Jo4lhNrh+LYnlJ9nmpBFYujMlOdK/+txeM8GYSVHmNel2mQocHcuHqyZPO
rHKkk+1c0ebOtQ0mFH14as+WpPKAWhF3uKwk+7PpbKox2FiYqXvNhwma8Xfc3DUevXShnBdALCuZ
Hgm/3Whd37fP34/+9ftiHOiEFA2ObKpdbMzFW+83DLBmiYboyw1ltnX4KjYGo+xIkTB/Bmpw2Je3
Qi/fnE9I4eYi8YD/f/yc9WMYrgtsA+D9LEbqPbdfrXE33RcklYEduQoNbXbSwHVFDCwIYX34Eeg9
Q2LUYoLtNDZ+xKOEUAQpCHyIBvO7D19KygghfypDHO1SfZ1zMx3C1/pyRqxAgkN6XbyKWV7ZXWu7
XSP+Rexc0cd6ft7l9DxVy0gosjqaYFvfG2oha5JkyPXid17UXOc9aYzHuZh50fR86SQzGZXohSbr
wfXtSFvwEMk9wdDpFpaFFEzye4WDXQlQ1+SxAmoxsjh30NNaJ+HjjMXPt4n0LDfK/O5/QEGCa5H+
ZSKNVEDwNTESYD9RJJPu5Junvhh40xciy8s1z6fH65EME2AaW0fVdEls86LHhYCVZbErtpXjaDMZ
9ErFWpFatoVSDkL3mHjDGMUorqeLVbBZguDfWZQeRO/uQu2J1Hb9s2mn3mCkcoJ5MUAR4RZu8LcX
qeX1360ZQtpFheJ2hRbMcrwO1PRqUuxtYjF6gX4r7EciZsIC5Q3TQwNqXL7JaFE6c/gQUhAsl3nI
bQu/Lkm72joKwNBR+0UghaTDCLzALAVspQ1Y30d3Ek0WZyLtlWa4kJ2eoAQzEZbUeACYWGm0MGzw
oaxTTrXYmeLwAm51R+kJQMybgc5uYQV2E3VKmfgSLF6Z9a8jSkoHXMZon6rIpKU0oUd+DHcuGGQL
RbVQE/Xz+F/6J/1vPryDVfSCKD6YQa3a/7PrPr6TL8Wvx9utjT6q4ziw/DhNbmrAbI1zpF5Ef+XT
d1oemYIN54dIK5w3OuaDutiijnrltxcalmZlcfyF4N61EkCleV1eLbNBrOXpsCNFNJbWACQCarxO
ykxxnSyL6qBzHSfg7/vKnhA1zqok6l45GOEWZqRHqdG1sZe+LZGCuTvD46L5aL+OALFnyEnQSkDs
i4qEdbS9uSOhK3JF/icJRBjH42Rv9rFqS9jwwRDArDk0JHl7sZ9Q3CWYLO/pGrkCVVFJskEMaVZM
PsZyQdqUhLfVwFnEYqTwxqzQLQnMsOgCbj1G7N1e9TVbW210QekErOgrWm9r8yAHX0kazL7VQvp+
uDcWmbecLvNrLX/rFeNXxHlaARo8FvPG/qHL/18p01AgjuPXwqJ2yslXatvrZ4FyjbG68wZguJiN
mtCE2ZzgV8OdLJe1hNl8MxLmOs9eTJU8H6rXYx3dzYiP/JJ0UjSb40FWD3X7VIHFfruuQmJ+7OHY
CKpNrL49uTP7F6xYlTxxoJhlk9CzXV3dIyKtCGjIsygJgdSChnYNc7BwOddj6ZvtYM8GpUVOiQue
2K0HTsWAn4lPcGgcVmcYHGDrOpgegxM6SASpPyjK4tuFOQubMEYamJiBIkiTb2tDguf6dyOBMRzZ
oV8RhdQ/Rn81oaEpeOAShYYfp7ywD6NoIFLumK1RLMmEis3jUEc7LJoiIeqSUhOPK5QJ7CC0QduN
RcmkSKRGFMIglRDArPUKRD4c9epBCJutr0ykAfrZFM38OG8k0TJCWUvoeDMUeynvxlKqslpAj+K1
kdm94m4WDUXL1RdxHc0FfyuzqJEKu5qmQPlT88S5ZoMRAdH2WEsmG4tzLZYNFLVQ1bTqpGe1S/oF
YKNkqm91a19PzIqZY4/iYdxeTsXq9lhfJxBHSH/R4KrOc/Xd8o2ESCwS5wyEVRokbg0c3GUimhdf
C7uXvLkluWh+iNaXF3vysqvGpYrJRCWpt42aQEyvzQqsRrSKw6xsw3CcjscgyuXquUMdlRMI4q7n
giti3LcKDZGgU3oOYekmWSksa6ZLYY1dvlUTktE2GcV80PM4CXEfcpBd9ZAOrMa1+kQhmuHtX+rw
NZsKrgzisTWTiAEaleI60Y2MGT++cgMs0TZ4oNQgglMJlcFD+qBWUA+DqVjGPgnSpbYkh7p9+b62
kB2hdnIhwz2Xqv5zaFZoj0f7poUjygXoCXf9ThpqRlZ6EznvIU1A56AWeTRu/BHs8PJvb4TWO6dg
j6/HxSk2k3AbMJg35gflbOhDSByK1gTIrEX8ueHUBBICFTCHslWLRwaSDujDBexeZ6LAU+HCqMK9
9iySegG9FxVKHC0FLBMPDbu2uImYRyb4ROV+eB9vD8RcoXcCdLkAoGgwjTvuIGCBIcQT64Xh2Pht
3kWs73qkQ/M9hjzumisBffom0T231GM/T03jveupt2KP0yWtqdjGixSxsJ545WPkHIIu7wEG50Ed
HD7bM5hdgtSu/eX4gTMFwM4ky+p8ggcPl0i5C0MUIMojQaH9oYeH7ln80hY3ZwdE4brohKDyEUdz
DGUTGIDVnsgcnxdPeFKeaNtb9ySCUEOtND+CCZfk9Puww6oKWXW8RRCFZtIAEOea9Aagiy2nFjsS
XTiyO8p8LIJ6lZDvIqwFB2uwqFwiPFu5IpAJ8BKXuYkBXTgwUn/9ln4yRuMEijNaFAcRiKw+4GDu
lyIWNBRI5jxrvqnmGlnjwW2l9Tjb4TeD17aTU4aZ4FOow2YDULzD+xWdrSIlLhCYNrTgDQtS2kgm
6FmHRjk1+WcZhlE4NVelKHcNsDff5FgZI5xeme9ZBdZuDu+HDHlI2kvVEKBo+6UhPavFKb29LDDV
4Ur+XEPzOKbJQ0ZmE19LtT29Z8ef9i/LX6o6oNidsNY50Xi1AXM8chFU123xjET5+wy1cMNvJEb3
sf0PbN81Jbg2J3Dcf1GhC2pLxZCTyjGPmei4rREYhvPuM2XdyNrOYqpw10rO+yha7AJsLJ5yzJ1x
/2lNFCiAyCsTsCrEKWwDT1YMA33BNWbfHkIaK3+RJ0bFWWOxAtBUHkLevYxfwBUl0xpjKqlsIA7w
7Oe8GSgN0sxcKuGfXfbH/Dx9aUvSNmmalFEaWUp7STqkYTyfVE0mr1wXGKQOh64Jp1Amf6kjlBqV
gDhN5pxSxEZLQDWZCr3BpifAb42w9hIOkJoH38FNVoWoSDVMBpNVfTO1SHKKuAxUfoRhRiHDec/8
IZpmO+s/aDtA2oPljcNyzCqBZh7KJg0tiCx9GPispQhpzt8lyeqjFtb3lwaXYH2ZKyEG6I4OvcBE
trpXpmjuSG47yQ4Yd4YnvZs1+AT+ysE70LdUTxqvf+MvrVdszvdVbmT8lIJypkLOcUBHDcbc2f05
NTdzSeOKQOpGTQ3+YQuy9YfokdcBEMX/cLJxSG6ZckqsrBAkuEMD182yrIjQNl0891yz9CkGd2bt
plPddGu5pCJVX6WKp+a9w5RosbUH9+Sb2x3ZyZ6075Fqe6goifgkJ6sSflII6Ga6RqkcTy+ZCrWr
1ABzpqIj9OKxeUrnymXmjvnz6mlGzq6aKeh1j0rD5/1sMI0T5VQcYRUml/xTOesbHp93QdtglYiw
SVAozYzxB47uisNrIwudk4FajtQau99rVYFjJg8xwzdVu6Z0Svp51avAkMe4rtUSEV0KgioucMe1
7ytxKjpFqb0M7zV1ek+Y3YAPift3FxzX5wO6o6H5gbi54OV0rYLoybnwtMoQuXkteW0oQQoPmTif
nC5UyVzFRruaeXNpFJKVc6zo/EyhCCekgEHm70a3Zf2x18ZWVefOq1sNKsjxritVqHjddOukZZ/4
m2pflY2sT5CzixQQB6QAzebSZrGsO5SKKGBH0tkcuylEUhDe7FjV6Ma+JPaNTWCwlu3KpCEZlMXz
oYrGRKjLZd5vTTCHAyczPD/H3UnmhIWzXDjQ82M99cAaMzmTr+R6wYBe7KHDyYPxq2eYFJF5wx0g
hAQDC3jyoVwl7LixpebmaSZIYdyFNgRezDa3HYPEjJb38ACTHqdF4agUorHsR+gfo+Tk8K2HDkdd
QwuSP7wrGK0qQ8XM5onmJ6L4EqTdpWkqSaKgBN8oReYeif3KVS/VOBXoJstNdE3VacLGRJUvddnI
ipoqcsBeKsG7KCBWLvyepq8UI/yaNevsGXHOTMsUd+5qR4L9o2TvpkYArMQPTQmcwGo65giBRudj
bU1X34x2suX0wePwviiRj2MFKdL5CA82hqmR0aTXo3Bcs6m9dnfUy9CXkd3Wcie0S2lMBSf0V69s
yvTXckIi2XfQD39xzbFfvaf/pT6TX3EvP7aMcS/u4TGVPmXri7aldUJyn7OPx+etlx0XW8le9stJ
WtWvv0vjDS/1eXdbK4xW/VYOgZ/NUq0LZax2GBvLMcUShL5M8tCXEaAigVMAHWjb54rIjZ96SBRm
wQ4URrf2wXc8JoBBEfuge79izj1LoTWbycS95JuYFRnBTbcPjfaJcuC9VMsV9GslMplmLiYXSrtl
l7pV87ND47adETtfyLami9J5eLpeX1evpU2oTZ0237sFkZgSyTApYNGORANeGfRwf7Qy+TTubE7R
nbzmNLe+TM+LzNeBTJQNdc2fX5FYspnaM8ZCuLBTE4XGhS7HeVQ8NzH3B9u37by5erwcFi/70+s8
ywt9nJaNNTA18Iff98W68QyzXG1gOkDQMyRCUl3kakczeor1LWJRXCWjwL9ApvmabFyFhoOdC5kK
EQ3FsNmW0mbkXx/0CG7GrgROyZJ5JqL1jBc5aQmuZikdoEVpnylIWhiexwlAfmo6euJzzl20mPDe
tCiGUgOBjGcF7uGozMPEF/OfxUmx45B672zHH1/HqZZFdPZVLSfp9vov7oeEAPKiJtH0toJYXwUM
dw7KPjyGgFba6o8WoWYI8lcOFiZsx+LgGXoaiqDAF51Ge4bSTjrMRVwICsbPJkMBudzkUQxfSY6K
Z9SxxUVeYiv5u5Kj5Im600O0Ax5yc/iXOpfD6S6HoqWdBvdOhYw124m1a/SE5wmNoRpAXC3mDipA
a9/SD7+Xq2ouhQnocBHJaVvhszKjkgMN6PoMFKD08PxF9UzTZJDi1/AXKDkVSK1nc7Scz3KNcmUg
7KjYCjy2VbeqnOtrdqpo04ptq/K8tRjm/h27uZ/F75mn/j69kthYvg/6AyOstIRqDVDvNMtRkv6N
jH7sDtqzjjkASSShABq5uZyJo9evfU8dAd6X7EgUpBQyk+KrjaFasB973PdWTnJUUvgIAZ2Qk/yF
hYaCeUqelXKB/OEyzIWisymUnknIoOQu3UxoerlMVXF88AMyEnpfEJHYV8XrXDkq/OxcatfIoBKr
WioPdBoF9NcsqHz78QOvXlqFblLSRvUWeK2/KN1//qcO2EF7AXNfw1lUuGz5qtcgW0vca4dUfWkS
l/bWjLl6YWI80pt6xnxcPIZSmK9eyFCWB5F7L5fK1UDwFo7AhFJdgKfFfl3gDbmF1TA9nTULf/5r
11kMV8PSn7/lcNwltAfmobq6MKfmyZ4KVRw5K/j+Scz6r8dHamltsx2HwWSufVCUvzWv/2hJLHHh
uuLh/PChsS47LGqpy08YgSYUaDjA/eEvY1XrCj6AFBJzzOf4ft1Spoo7D99RsZGufrkoZ0Hm6lAQ
DFuOMfJ5w/lY+illRNGSfHIsMXyjnA4EES9/1Pcn2emTI5dmIGgzE9temIghK5SKOmgerU/w6e7G
f3obabF01JO/IaJV3L8r5X8Tf5bZ85dqWmHb2PKrPq+Gs6HmJztXvcTORi5U+LQXgUiZY2g0dJfq
HivTktTmTCNFT2iePi/NQeeOgyHfQ/CmY7KqyDS9QvOpFO9n179+PVrJoSzZKoRA3AXia5+rIRLA
pnpS5jRi6UWGOAgMbG23h+7D2rhbmVR+E7mFtC4sY5lEESJdK+SFNrDXwlJRc6DaYisC7A6GAtIw
YDudXt0MJZdSuSBixWEHFF/vYdoqQ4Hkr5FZsHIjKNHUceUUodBJqx2ko0YnpccrpMIQ2mBiUkSX
O0wIU8iy5qeWV5QurHGc3Ill+g9QhCMGyY65DK/hihWeNf6o3hLh9xAZiSRNWe3SmgfsODDbNVhV
n53vFDsGc0uu7oE+qU4OdIYV3UCmJg+Z5Smcu0QgeOmWcAZGLxdN/PLHLPZ9zEjKLs+OqaHO1J9U
IAshe4MWWE7gAhBivVEVjVyTuqEQRrdpMbxghpZmYXYIFtKz+qncqYSszURa5KkHIIKPsychJXpd
ngDIZWgV570PfXz78X6c7qQ78ZDyBJbqIoK/ABOLaFyQgSWcJxRDWaXVrMYqsVogR2myv413WlcD
0TN8JfIPFJZfdW7N89hsZV+e96crfzL/C5iVcIYWG4APy5HzaW3fjhqUlRYkAQqKS+IDFRWIE9Fv
Hfk3BSsqvOFrwCgQ4AABihNfAIfNJGN47/VfbBdfvrFrfnF+P4x0bktVZbNKFkepFpYdmPGJWAA6
Jbr7H2k4Qz11Bpjkfe86Tg8DwZp74SwHnWX3OSwenXKrvKIBtm+0iUNCqhz2vgvVAv+CbxYQl13l
iqojnHVjz2BvOypaDOg7eBV7d3L5SLZvzeOXuOQ1Hp6GNlzhz1SZ576bj5k4FibRPTRPzeSHs5j7
FZA9SyzSfwlO+BzooiqK8UarqmnOUAIBm8w6hGNydyxowkmu9Xm3SFfwW0iQVdBf21M/moUsz8Us
vlMjeDBkV8wGFjq1jYCfFL+Oo/uv2mlmhCc17y7/LAEolQWlqxjwMTvHNdr56KumDsm4sRrMWJOy
e6EzJ8yIM9DKS2nVcRU5qGOTOhozdtIHMJg/5bwCx8qcAJbhUFH4CXUHE0JQdAVBFJFMR9iQfq+g
EzAUPAd+ha8MzmBTFWQpwzKNpyFDyDuwuqxwSG5Yxyfqp3TOOjyeuJ7OVKboP3ttzS9DUhTrnvym
kx6msS7daNdRFB7jrllSebFVEu0KMHfroC/CeLAyciDvE86VFqNs7QR6IB+0rpB12MROOB41KnOU
4/oqRyU6FCrJQ86jMxeB2Gn5rGD7ZwBt6T1R05kOhFCCVDpVA1cnTyisSXEnvj1CqNpqmMlBZAyu
gtEnNtRulJIY03yYLB2St8uY6ghBtLQGUiG9gBAEmxV9lRfICDjbRMpUawLEBW+Dj9QvCeEWMpAc
RTPaa0wanhZ7Lqoc99LZGhFiBVNNUGlEd+p80lztKApnhhClqgflT7oRRODtRT0xmslvNdIGDxj6
vlZc1LyvGq6Wu2O6puzp6q95OEDtUTTFoHpeRQk81WRUYu3SNNYqO5ByoqJCfNO8ohJns1LlVnyV
VhDdyVdiOzWLdKjPuXyWUSKJoSwMwszRQkvcAtSx8ugiKw0GJdp1YYlXsCmwJop4gVyzinr1cqj7
64EyHrle7khpKjARqcFRCiukyrt5JbkXQWCAkeVIfg8mlPq8/WDicebbqfFjjCKWDToe5y5KAh8L
epoL0B4vfqb8z9famtyS3RmGsynG+F7W/fR2jDM8KscyQ7j/SxbEj2nBOnhOibPKyfl+BtTKVuUR
N7wUxvm/PYv2UoxE53h5ihBsMSusMvcQIWY97cpaH2W2sieCkzF3Xm2wLF3eGAkjbZFtqpicxHlh
GBd/DDwNcWSoA+YYcMiz6BGH4un6nB+eMNHNT09NBx566isfihdIjqDY4X149fRQHBIPw3kbi5mF
EqK40xSFBwluMX3OygsEO3vHXh2Y+C0jCsy/gfl7Yv5LtZBXJ9YMG9GVTiyiRJ7gSH0fvs1zz2ZG
NJNIa09mIJ5gks2HnaRqtoEdaMgnxiAhqHvvIZWaq++IiqMs+SWA0zraUbpzzAwYDB+tAuIudUZp
oCunei7qYesAW74Gw/RH6l/mnxGO79dWTvmUz8Jd7jL8Wa3m9+C1M7+ZEVsaoiAr9wTHSgoI+p5M
1P2PesvY64Xka068zgMFP5C4eQTwofzn8E13pXMcI6DsX5LTzfAwxG3uhtCBBu6fmY0GX3ZOU8wl
BBdh0CouF/uL6e5IpTK84u/zH2BHKieYVRMKmIiuYN7bVroDkUNKYGsIZUQOoUyMC7KlhFrWFDrQ
XkJkQnz5Pf/D3oXhJ3ney+ejte8tu9fxqZ+kFwRR/n9P0wfaFko1d4BN1bw1lTdqucal71auP/Gn
OmJeTwiGgLZykZMI0J4I3FjRgpRd3Hfs5d4Xb493jQqzBv3kr3XrMJw1WWoe1mvR9MX8ra+83qPn
2M633b6e7thU/iTunD6Dm2nkGuevJwE82xHxiDoKiOCCdqswmHKTwjFHjf+ZmTvqEMsiEHweocZy
ShsF0UDCps9BujSdC/wncS/X5PCdZ3W8KBlK0QDVeVVwJEIWA4d434mwqwchAPRueGu8HCaCJFQT
B9cnxBOGOyN8gBBfkH4ish3C23AkVJ2Ye1kkhMwprXJEDokAnrvQ/+ysbF+WaRsUJ7vOf0lmBHCz
fI2flOY9yLXlqo7bHYDviYeySFXa7CUb99pto0SxcUm9POK387VOfdT0lT1ibuplQILmSlDrJUs+
5lzLPWp7Gqmyi6KTXl/O6/fTS3b9Kjy0RGrHawRQ0+TmZpYGYqF82AJ6LhbW/YAF3INwTvjHnNhy
ToPEfv8TT6B7fOOtLVyFlONALFlNQTuY+BsWYK35QPbCiFlpEevE718doGh2quXi2mMdXlsdLbAz
LcqaU+eRpyir45wZIybpZnMTipAn6yB8chEMV+V7FQAD7IBY6d6GGUWdUJ2s8PE+0PMyBVYyZVM8
i4x+pnqTT1T9lve1Lyy2r35BJnQ41ZhXgbLcKBT/zNZRTido7QmiLoYaRMgo0cWy5OQE9PKtIFod
0gMXKk4RXQgtHg9TrAIrQ/ImLjaKzXODZkDVAKxXh8lsHzwVRVRCtsB2no1j/68kikDyF38saZ0h
RK/MD6ohE9DEZDpQaUCzd6kQhv0QBQ2Pw4oIp/ZPyy2XooAIzWXOxTz/jYW0AzUimDFkku5luG+t
W4umvSc4gpvYx4nuqunBJofXLwfqEeS5bN3rV9zPvQe1rLiz+wyRqPzQ8dauXRROVp2uzRCXwhLI
gNFU9C9nKkbKHuJqYhZ5IaXus+raEcgMKrBavsDLAGeFVPQ4aan9X2F5xx2uy+oi4aR4kBKnbMgb
PGyn5vHMJNLsBxjIDcPGMG7al37cTozkUEpD8cehX/i9TI4/p776Y7oTsvbtV+2sl3HeW7wt3gze
fo2ruvJaq2Hxe/O5bTGz+alsTpCoBczu99gdcre5Gyb+SdbNCF72ipMQ5/pUi9JLyPEXkZjVN54p
86l0/TXvEjz4WDVKtYJRq/FwMLWUAuEll8FqDbctRV5FZE/DP8iEWeQ0awbhsVu4VlsrH56O/Yq9
eBnOx4k/i2xZQVAOXhImcBkydv6VofFW7KG/825SLGsxvL7M3m6fx69lLwyNLHQLX+tJUs13TqWA
mF+0Bs4qS5Jq4pToi0+OhvUJJf1C4mvZPsgI+CydXI3DW+YLva59+T295T/n5toKp8aJVo5Nbxpy
i0fRSrR2v/nPkok5ZaKRH7vf3Wj3m/WDw1uuZ8C1obzJEemwj+Tb/HX/MfuZ/TPW4d/8O/m28P3t
N/FyG93ezO/OmSy/eSu8p16o0X8e3kwNaqLma3sZlXqESiYDqKTuqH9mEn+t/iVeLr+ud7Ks++jE
+66x7h7/sn2dBBoNqMeL0HLBVZrFHYu8UHzMsCMBbSFX5YT4s1tqEAp5nX2epuZ3/9xezXYyDb3Y
X7+Tu/y4vcbfhup1Tcc17d3s+Jf5++n10cs2D6P1x7J9eyMFHf8u+9Tie7dR4mvwuW2fflX4qDm+
5Zvpz/m7eqKHI6z7K/2J9E6dQyeems/YMc1SOGhacmf9fg1DLQuU29bdfDtAbKfXWYe8aCfVtf/E
izoJPXuOgakB3aT+Un/3rkvFQARSYvmrVKQ081MDUpivZFqzkRBXHCv+zSiPSTEikdAAmZcUVGjA
D9TIVE8QfDcVRgXJSEcFK0UqlX/8GwUlzEWCT6Y2UmF6vuY3Dr1inhnq+F5Z/VbeqOagBqyrc74A
MEfwTrgaQupaHt6qdmKCwJWejINdSVBGTNa8RHUn4rlAVa2wCKUzAytqmVVNk/5mUzXlaUnQTmmL
ZEuhMpjQMVCA5Wbk4/KgsbFjQizZPH6sqlspWoxmSJ+93cidxsyUZtBuvu9B6xpAYhU4k+xZFMA7
1fw+EOONO1ioxZgLdYiWRtZcQvzka2zGAVqlJr11ZLIFkF2Rag+Orq4QWpPflBvOJc+iIo87TAcT
nyR1E/nfRKHC4BzLoTcLT6gseLzeQkpnlSQS5x442GJ7+ce7Vhu8IypMQAvEFOKAYQBk2YK5Sdx8
GhpWaGG72CES8GP57TE+mE4yU18KqaAV8CCJtWuCcU71voh5PVRBbKYnpj785puGUGPcmpr0Hr8C
m19Wn5huL6rqjYPOrzB4FVRnpBcMV46jXQqry+6hjRWS2/6pz//MGOxUANp9Yxqx8g7TZ86Gn6A7
4iIZfqquzT/cW1IA5kfYU5xyryzppcNhpqfS813HBi6U9AuHOfJQ5mJfXaV/7xa/1+/nGr3GfvEj
5fwVP9bv6dfsKz3KzmEourp0LpquVs1ji3bzV0rAqCQJs7995t63PQnO+eva2jUHU7h4oiu4Ci8B
2vhpncWA/zQLyoDlyl/hrwg+1NKdcwvrbXjprD5nTcdJvy/PDc1lZcUarl7ARt3QS/zNLgshJEHC
Dd5IDEaRAazG+j6dqDiIKWd/gwl+VCVJBtVT39V+KK4QIvk7bsvL8kixxMJSrFXoHgiBSyCPgKAd
c2RxZswlzMApUjMl0qJKtc26Jv4CWozmSpeKxYaD2+laaZ5VF8gaX8DJi1+ELZy4KEYIK1ATUoqv
ACWwO7iJhbFM80WE9ylAcgPLXn/fSode4QAlC6y7uX+Pv2J70JYj7WSuavEpzjiS9ap3rcTS+Bal
shGkt5vm64YqljiZXt014DviNumo6qusVm/Fa9yJq4dyP1PzUXJJHHw8LQhLqYScUdvla+czYDk0
6cxkrhSeVV9OteTj3/1SB0Du1q9U8YhR38zP9u7n+u1oolO1cCCwqs2pWkxqlFBXNd6JelS9cGzc
Hg0aLspu95PBD5VUNzkdIAhJXM/CyOq+2BDrA524eEskgldxc8lQbwp+xWNtqRfF+w6q6j8KeXe6
qhJtdIRpJux0AZgsjPH+Tio9lP62LRtE+J6f7oQQ4PZM1yrm64mf09SQrme/iiIIN6QdLvPX5Qsc
gOALHnipw1LXodl+idc8oMHUFjnqEhT42HDnU+QZnYTy0n/mgX4jEBtPlx7u6uV2qqVK9f1ZZbMq
avDnDp4ooqmVD0J17AVBgMP3rb3/Ie2g5yGpw2H/9X9cnVdv4ly7hn+RJdzt00novZcTBATce/ev
/67FK+2DLc1kMiHgtspT7qKcOAaRFMGzaI9xC5iiXAKxLqOeaJYoSLrwM/4FNlo9iMMY3wQppBt6
LTr4ZArMJgIyniMZJWeqoYa5JO+s/2jF0xoUMNI/ron4hZCEDIj8grfDEmUj3zG67W/lV5wlFBWA
36AOv8lxhiX7P/sJ2oDGZXEr99Q13ReJhRn8uBdzQonNfQHNI9YKr+ST306IQuZIFERYncFtp8R8
qB7CDbt7SLAwf0p6gO0eHXqK67QSv5QNUIYVqgTHZIv55LKdlqwgnCk3BTgOmRyDgwUApgdNGBH8
00p7EX1BXtpKa/klnMcz9vF0UX2iU023T8WH2tw7q3ShzRgW6+wUnZQtWtn7Zju4EW+UIiRxzjip
QAhks9gRNf2JVfsandkzpIN9SObRU5oLrqS7UJbOh/fOADQpvJmhwlqzNG79WlkGz8HOOLL/SfP8
RVuOHR9xWIIbNGMJey7t5b51dsWJwCENjwZVOpXqtR3fDMQAsQNApVIbIU5+IU1xMCab+666LToz
YlNC4Mjuqfz6lhuN0XUqd35il6TkNJ4TI9h8f9R10tHKlXqox3dgTG5hUtiTs1Wpu8FqUNjRXtV2
bnOvxplblSwhqbnr7gNzVzblXm/uSJDfY3eEpRvQ1NbJZ73vkvp6XscZaIyH5K5YoyYIN0la6rte
vKNVnL0f66iv+JOsStCN8dk+mwHe3aH4sZqWl6Cu+lnMVDGVxtkHquXsswiaWOpb09rHALhyWAPj
EjyNHsrDtkm1HeFhGBq71G+NXdb8RlnljmyMnGkCg5eWHVaRgWsbO4mCShib1eb7P7VUMZ4cGJAV
ZVbYwhuaUhAs2tiCamo17rYxwDHY1SaPzAJt7knYp/7WbxIEb1tvmVQNWGyHNEj3zXhmwauXI/Zj
PX+GSd/OivvAx2fUCbbtQKUKHNbJJLb0ZtxVCXutBtwaA7itEhUO7hB4f3VBgOxYlgOllTN1WN8t
igjikOVU9fL7pldDREfhat4t81MUiAkhhJC1nI3/tOTeWBRtMQ/tztsadwPvibYYf69FyjNzrFkx
Pfe0glPXqXPZ9HfsIZhEapv/rjdDR0nOtWVeeTNNXF6R5hXlBZozid2Yy6Q7ij2ZMRjaTG9XyeTp
951mbI4sf6Avi7JDWUFL7qPKGxijzgCw9L2NqGjSqrBprt1zmZylX2htgSKdVrnQwqSbmbJ5J1Ic
rPzEUkapbdurLumE0DfBpqU78Kp15Kv0zuo28h2PscgPqq15p99mNObZSeRiJ8uk+25So5/SohSt
y+9MihqSGQZ93WrmRJYbLNUMjfT9nkn9JPOcV6RV+BeHJUZxaGatou+rWcjKKl4tfQsBcXByvd0M
VokaU2hQzHptaW04aZCnj9JGxmEP84rvl+9/zRrwltn1LaPiDv6vj2d2Bm67k5tdEVj9vLY7KB6O
ea7r2EAflh99fw7IHmSzRjpog4rTlSpEE3NQkpFTmbNjYx6YvfYr4FwYmWPqM6/kS2ncamCZFq0G
w6H+1hY/iagcU3YfeW/J57FTWo9T+ceVRY0iGiZ4o9wdEO/sE6rkUHTI5zG+8D6/o8doQrQBVQa6
Bwodif7p7sFbxcY4kMe/FdWQgs2j1EgvJXJW2F8me6NMoOpgyIa3n7KO8sXAWHnB3wCmiuKdWpNn
RBCspDdl2iqTIl5Y0Rq3vdre3PWFHr0d89molGAzvIVGJTurIsxgVko3uru3CgyCn56l6q+1rxk7
UUy3wKP+pKiUeIqPlVsCK6ixQzjYdWuE9g35PY2AVIPbwjnYCPXYlJmDOIbTZ4+7hl4MlXkZTFXA
bhDd0XuHu+BizGSj4SypYyhYGkg/d1L3v/aqfGJibaHBQJezRTbPZ3kbDKvBOncfTs2CrrDPwafV
0VivZUCCIXkpGY5XvjBEIQcB70VroQEXYlJx69yOOBOgdMBOC6gnn5naItXfkvqJSRkSnzJWTykc
9Sv94Cj0RSshMYAsQA//bhXXPK5F4WxN7pkPKUxN1rm0vpcvOzp65SlK9vfuUIJjJWnx5b+IqrWn
Lo0Yj4GLDa43aJA3bcoTo0qqV2VCXkPPNSNkdriQwDlQSAzvRMnK/Sc112m7SUzEOGJt5BTFUFcw
mirG1Bshody9aSdfVfQ7GBFL1X2Y+g5D8n9qEcwVn22KXNLVTxL6JnZFvkMpI53EPUbJmHZO3Q4d
RwEebPFqXaoSoSaQ/WmqLx1/rg5AOjl/wGeF8l4BlDWObHiUUEkq2qEq2h1SM/boWGbpw+KpRx3Q
UbpHfXJC0TdEvQW4K9b0JiIkcwUnknJp0YLrFr4+LQN4hPQUgnSXEcuoCKeRh8nDqp7isU0wVLdz
J0FjZ24n6z68VdYFD7x7S8rDgyxaMDH1rM3XRb6SzbXULwbYdmq4+65rKEDWxMMNRT0ZJcqQCyVd
qbjpeEO/IcbdkDFQxKciLEujezTvzP1dm2sSSp/nnkYktmCqNW3dXfMpjDmOUUX2ipAJsHnQGDRF
AYaSe7VVIX+MKFlBmdIx8GhP1BBpBsXlhKhSGUxTclYVyXttYZu79D61iBFsUIYZaX3urLTuqJp/
TfPU+3mgUGQkxw5pKSQMGaqWQUFF03vHuMUMwNTKSWxPMpU+VETyW+Ub19k01jzXPqZ6qrTD3Zo7
1gbIn+dMzWQ2qHBaQuJw3LnbeHDW8lOarV2DniXREDD1YltkcyNbdO0yMZDTvbjhQ29Q2AHqG2jX
2txp8toqUFGbytYL9wW92JrpNAo2sTFTi5VintLmNXBP7P26f7irewTvMqSN1LlbISi61sKVDQ0r
RJrId29GOiqCsaovLX/uQr5JR/R1Ee42upsW7FvSEXwVSu2ldhtdPsnSzbfWjkSAPyfEK+ttVn2C
clV6q4QCeI34RLT2CIwlFKPJF8QEvDtAagllMxfBM+uo2HsHHJVkPVpcc405LkyKPYR2llqzUJsk
/lh1qdf/ZvVvghVSJ5SOByROAb5ip3u50/2F6y+QIoe00zXIWIr6zwW3dtmclQ3EIgwr6Wx5IzD0
ZXNynJnh/SrVtVUebbnqlLkKwcCacxNriy6xs0nKv8ieZ97MRwHQmcvFNBqsZX1XJe+ewhOi8zno
iXhteFOsqbN449irmEGYTwbdtJVGQbySlT8almm6TexzTI0uk7cqmhz2SkmGtYqo6PU+mPmw9PGx
qMeStlC0LS43UX9z27MZkN6yWNVsGU20V8IJHV3qke5choMotMHYbQ143uqJFbWyGI/qIdEOrFqK
O/XqdeH+YQs78BbefZ3oOzfBm3faxAvXOuA01GEiqeMH5YDZnKndArdZOdun9MwdmoCD+poj/Ghv
DfkSaBgzwZOYNv5UF4Ap7N0m2OAwLLx4VzVT+nF3ceoJzme4NzXhOZFQZJw5zjQiU/fp2ekt8BVU
Kiz3ZQCyaNCYWlXB0wqfLAkqtG6NWgcYZOZsRRe3k9l93eZX5UY3GEzhwMdCg2y/dnXdZ+RNrGQ0
kHZ+iRfmv4QBK81LlbN5GFNTnfL4CTIwSyuJikXKGSBV9FcgRKSyzs8L6K71FuXVjnU2RR+on1fl
yNSnrGtWux3ggkk63lSUfJoB0FHC/u2ghJYOGluW0YhJbxopR61RFVSCcZgLkScqhwbGleJ7+VMC
sC6hNsd9R28fLtX9neCCobjYqUw5b4t13t0PYGSVDqgLinZi7QAg4xPZVQFtJLjNih/8m1Y03cNk
ey870BJ7lbZ1FG4U6RSEr7oBjBaDiITXLtGCxdsaKBF9fv7qvvpb0tT14levPzL5UjgAVcBj4whM
ueVWCgFWKBz9b43F6ABRzKmB6uWsdbSPBGXdzg+2usjvy7RbBeZVrjCOm/cgGBtajKQNpGn2w80P
0v2YeNs03KXsypL2UHS6YNRhRPSU63S5rOvdPaUQlPJ40xnHUruhifxPuyZa8RuqAiWd9gurO8gg
5oqD6jyNbDMI57G+Rp+WqG6ZJ+dcndTGkphMHawC9Zp2aFf6/wZUbSNzHqpIVMzkwSI2PqW+Lryx
LAHCgyTeEqhEIDza+t0Pdma178B6qA51Hudo0C0KmzFLmlYuBtlIj49hevCzQ97t71mHRtY5KI6+
dUuMjeod3HsCZX/l6xNSyio/RcqytSdNuJGsrW2x9h6SeluXm9zc9i5FZSEReiLYZEw22dToVmVz
rNIlssO2sS1TAYSQJsGx6HEMAUKPgF0IsiVF0kW11WFPHbQEbJ+Xn7TYaaLLU+ygZzTNNgB+5I98
oFkaRnuEpqZGWYY2msWObsMR8zSo/xw4+Y3qiWtuFWkaqpO8+vgVWFQwNV31oJoUVI+QRnOrfkwN
fXjmiKoJqRSdTBvQWnHwlVWQ7VziLtm/QqZEWDuRET+dKvHZA1kf0j1EsaKybNhtDF1KqCoFt7JB
YXd+Rz3fA3N3jsyNi6ed9wjbOa0w6w5TCls3nXZ7p6JGSCsmxj5DbZCYsiIqKjepG/k2OsfateoP
9eBF6sae+nII1BvtnMo7NThUQAY1m5omBfjuAu2gTs4lntb10m03CiKaEW4u2SO2UBxnmOw6B9vM
E8aInjLB871TMVtbKAxpawQZFcoqWJLSRh9nzh6Uqde7Odebka5Nw2ouusMUifBdpIvf4V4Hzq8g
ORopHQ98zpSt2iX+uUKI2TfWXjgOkLRXNnF9CRI0889uesGbMe72wIEbCDXFRTKeLgGrZD2z/K/P
rmxfZnuuYcr0BHwSZqruSrMXANjy9pR2f6Uu4qd17BylcFvn+9qDwEal1DA2jb9punEqAWlbG8wM
MuACLuGg9oZlDaUF9xRL2nflraSK3nUHeLuac7HVk2sQ+VWvrvzTnPXAOHfBSWGFKAwZjYYPQzpQ
0BUIV3IzMtt5i2VrucmKldZj87r2wFTjh65R8TgnyjCrVoU3DexVDsq+a2+htfaskaM8EtrmmYpG
zdUzDyifD+qHT5mMWdbEHVW4rW9Oq+iDe2rYvw1zUyB5kalzfIhdBIqz8R0j8eG9HSnxupcuMqgi
LANMaDeEorkEMZginnPT0Q8ob+l9axV/5v2o4vxMb4euLcuYDMhKS/Z2cM0IbqxrjsRB8ci6a+y8
HJiBCTQkHYePSGZFpxcRf5TBBNVviVkV51C5yvSnYAcjRPnp0h3Vs5iKTkx7Czeuuvsz871MC9G1
bxkW0YSp936mEyT32sMQxT6WsB7P4LpZscCG7qqiexAnBHIfzNCy8KQ6MFfNk3bfNd4cJxKKh3Tt
u/rpEthJyTpwl6YOJy266fYzUJZpg8TTTEkfko/zMFiOseTjyn6yLUyOf217lEHC19dGO5YFgwog
1ciD5qkIUKzWABL+jbuFfZ9n/mrgjynQ6CoyR8DaZnYlFCzh2jlTO1ijQ2+by9y5peozdBcBWkOk
T8EudFZVdM70A5FDiH46C5BGSaZG3yZhhlYCty42fKANmvuuqQd3rEtsNGhLmBYB19IjwQNXLJQu
IbI6+dR3MMebqOj4s/Chpduu+sHwXk1gjVH/j+WVy4qNUx787tY5FtXNINjuaZRG6G7AAEkruDOo
pbIFUa/vlFtWvSTp6Ss7saXmxjixNlK/d+U9wu6Yj9zlCUhgSRrlNoWoh072HBwDJHCVQ9WtaZPK
GHpp8wYaoHsawMBTkUVhInNa+xylWD4+BnkonL1Kl5oDcOgQnLVHUUjW6YEjTRhrHwcG3yD5+P4u
yjdWvejTadFBIu14VP9KYxoVD02j0mdqAPYgf8R75NCLBjCqflLR0TIwLLPYqFj8Co8m5iXQr+Em
FKmI+ROm01BodazU+tMlQn6G9kz/q7Lf15DzmQ1NyMIJXUnfY67mlnN/8AxwVwnADl39/u1E8yg+
p71MhQGcESVxO9gZ8iRsRra31qAA40li46cpWNc+UjPI2pNyNy0W8jkIn2kOTab5lAbwse7lyPME
T2NzG1SAtbR976IG4oJutdjrd/r9adezqsYtbqKq0wGgtnTYmnjX02tDV7+9hjhdAKvwl1m2k+NL
qU1MtAIMSK9Aqc05D6/A5okTJSHNq39IR9k6d/Ng4kVC70iekCc67TGkw5BWs7YfGbjQAbeEMtz/
ihorEl/heGDj+EDyr/+o2qXqNrU+i7xTFD8qzloysMzIEWEwf101GktELs3905swRr1XQn1lH0oY
PSwKeikd/b6Gf/PBM0aYKYgfqXmNqoNKwUZuXtw3M0ToFHpO+bGzvZHfWvRc6yXFgpRB1Q5t91zE
9siCbNVRv0vjnH6Ejlpqc7LIncLBLhEZzFBt8I3Y2/brrh+88hi4gJfmar1xNNceJQNloSfIINqK
rKw7YFBt45EBttHlvnFYZpzK3qRR2cxj8cVygmY+6GOXxcgAQGrFyIMVrtHMVM1rZ2ldj/z74NTl
6crKab5n4aTMJIRBjHndAxltfHtShB4DTJvGnhcDNS4upe58Ig9N8Lhfe6QTacGB6NIqPu1hjEoa
uZhYzdRpQI0qtUwbw4xv6N9vTAv4ScY6aUX3lWSlLzlmQ7DSkZb2UEwLRV2YEuTR1iym4SBO5lqm
K4u41NWhnxTO3u1Bhht1OrNd+OOtYdEurrR0lv3fl++rbJSIe4vf+77w//77fcHKu5yqSHjSZQXL
65LYMrKdckhE7E6MQYevnA56rsmMj1dr5IvttlZIDHJE7tKgSU6RdMokOT50VTW86xiatgHl7FQu
Bme/wAEExwWw1mbx1O6BcpWI8mKSgyVFIoaD2SW/StGRe8WhvU7SAkxpbgXPCn2JKo/hcSbZ0SzK
fhKbqTMOKGAAuPkhKlgRE2QbgooHDT126j+vQfqXcfwvi0cOIExUbWicUL1DWGGlgwVHvQIiCvEu
xV4gdD9VNU7AZlHHozVLcgH6DMCW+qvAnfCHTj300Q01fjMHqu4EnnLSAVqe2dIio5VVgVkZjI1K
aAPjRJJ2BD6jgtog1BQYNrg1dCN8NUJARCD2AKO/mL46zahHM3XpRrNurLp9uXPn0dREvMeYIl2K
PocKVG50nxIKIaNs0loAmfBSsNkA/oGaB01OaoAlGGoeFVAo9BcFQ9ojdQzFV+k9mEZALgWTGHla
cxW9heDCPtpWbw/fbjSHEFjormQPhf0vo28NaRwO0lS75LT3kDUE0ER+QD1iGy0oIDQbiisV3rLQ
rgUQBPWRcaYhCksRAUAkeD5sy/6REgrGxf3nPhoQ3hDfkvgkv2/IpRqADcgedC0+MrCJCBtfkPy0
oH/qeExyyJ2HdpviHC9UrGRsJcWZGQeKS4MrxbscJV4Kbek4pVhdQVkGJvdP++O4FqJFeAobvzhy
Gt44V6d9Mqtk6odDquBQ5q2DgSRmtPCkUaQsckorg3bfOMPCX/Cwypii/UROBFPbwz8Q8LP2a01l
+Zj4Q1Z4PhWa/ADF6nDs5RPsJNp+em8IUm7SfchLOXgPuvXZOMY5N+frBLUTdKsgA6N75VJLkS9x
M0IwoXuzGMLIK7aA06JmiKgEktRwkaliSj12A/eRD6HfWWhrCmE/zlTZG/toEUwBLe7va3+VTZtF
tLFn1ZSu1dDZ5A93Z4/lYb4rNuUK3OqvNcm3zqvaF2tuybgct+/6mOyDdQ7Mqup/U0Dd75TuMRQg
yBECxwHf4tdn267GFThY91d73feCh/+S3sbB3NVP1O9hiARbxKC35TyfWwudti7olEN1RRgAje9X
9iLhYogOcgCiyOX/OIu0gzgOBlnQmnUAhCi8kZ64ozumuaCHnjxX69Cv+p1x0Kb9pH+qqOclt+6N
nPHevdhP/QmHhUD8nb2zY322VxQLEOq9wcqxrgb2C4Ltg6UyPVTMN1n1qdY++Z+6gvV8GABeGohX
CFScN2OdTpIMmO1NMuGuqSWpK31pLqMFVYf44R2YlfnJX0ULvrF1ejf/Bi+Hzu+l1f/VswESiGhR
ZRcOItguSBKR5jnbZscSALUVeKdqosEIRVTQV4DBkr+UGxqscEyLN8Ca5MiIICOl2mdiq4UZXTqM
P+oWIfOltQ4WULWG3ricGJt6LtYA5WqugjFi0UuJC8+ZwRYPwxxSjD2bQ2WKTDSi3vJO3g2mgw22
mnPxaNKzc/SWzpGbs0HI8pdW4qidSMNyomwGV2WjTSlr0qm96itvbP5s5JV06sfl7D7RfpWpxnEt
/toctT4bnOxVWhESHu/T9pm8+bt0ttYVq4e3c3Nu2Zha8gTxx18wBYi61Ptgbs+rHYQt8CwlBhEw
+ritfxnkJYHUQTmZ24c2j8DhiI5/sZXOdPJldIpdAVxt0Lf1tsJtIflRZfhmP9mRoVe8TaEnJZ/7
ufxkzlDocm48R6qmaJTX4mnAnxKa7vIIYRtOnIESaVQAgNcQfPzLz/eDAWuGcQEu5NrvnKW5MzbO
W9rdr8W7P4d7qIsskPB3PPHJ6FupQgha0NrhRxG44+sgxg/fYtGEnBdxW+FOZGOJtgAnzBv46m2D
N0dPkbd9U1mhGo1XyZcHCYmMtqfQz4assqzepP7IKcG6ggcv1aBehToB/Pge+Bpyg+kwYIHgnSzU
cGIsRq/4g7yKK/3wlZZHEQw5KL9Pkx6VB8QmkFhhnNvcegSzrjTiQkQh4ekCCtul/N4OFhdeFiPa
OcwhXhE35wx9CwwHcH48+3yxXmOeEQ++VDR0F67+4B+aE6y/7tk49FttjzSbCxLkZj8qFIWovlBs
PbAHpMlvCUgQLekrc4+JB6st4/LbHwkZyoAmOTwC86kBZo5/tTfkAMgFLnK0SD8g/Y1xzhO1e++N
ubJQypCH6R73klF7Udf5SP4rvlQu9IU/sABImV/+H64HNGJjqIcMJ/6EwqYQfApQJ+CVFFlckOn7
6gNdAorzi3jdfpVTGFxH6BZHlpbqGG0RJEN5It4jyCekDKo3Mgaii3KmnlG8oVkCrG7hG7X/wlGy
1SfuBb7E/XQHF/NFXdHRw1rnj54mdQiQJxFU3C/WP1uB4spWNMp2cALLjb6Ay80MyWbVsTgyf6ib
86iY2DQfES0RE5vHl8M8PPN42qd8pti3b/cUvfppg8bT4EFuIGTfZHxP5DPWldBtmT3n4u3dvJv6
vd/V0d1TGZNWfOFFjXQELTO23+YH7TQmCI+X/9r4YlhDRM2iNw3f/glBkH//G+AMKxoVLjqFQr5J
KOwIsA0OGfuafPqf8Qb1x3zNZv4LbSca+d2x3WOVnP4Mgl+sDY/BrHgnx++gY/BJ9J5QWn4y2vjD
scEaMhLn/NyYWgd75Ww91neyahA4HuuHIBX3h0oY1AgBdu1I7Yq6IatpLNi5AwybgRohi299ygP3
G2CSCgvz/oXNzXFAF5SDI81JoEMAF81ntNXxouREqzeKQ+Ly3mio74sjO0tLq5H6umCzyCT4/03/
9szSg2rvs34yG7mNrMNQ5J7eFtv1dTtFZ3jjTIwZaQYZ+aY6GbN6AS4RNsmDOqGzG3m76kTHzJmk
B1JSS8iDYT71+ALVXbarA2mKN2/hRQuc0rQ5Aa0KdtkD7J3+AhXZfdAHsNfmSxDegR7hh3LhW/cg
qEfRTuUACmK3MshfnIUvPimhUBLITuoLqKT7529sFMQ74dlpX7hB5OTcs3yTbqpd+scZZLN+Wh9Q
Ej1lK/vSL4pVCFJK0LD7KaQgni9J4Dlf03Lmfq6qLUxigSYPr4CkNlR0AEnxYDkuRJZ5dWtuiON3
q8HSntf75oiREKrlPC9kgSYM3wfakQWgeQO3aYqVGhRKc8TPb4hj0WEv14JM1U7FWXD+TF/7FXJ2
6YKAyf0bnODScAm9IITm+CDE14rjs+f/MRblg7A6ytfaEcpJjAYP+DDKcUf6+hUTyoUeSmmSjjlA
MogLYHrxR1KxUtKZQ9WRpZkVkcW+fjIysYDamWJe2iuNOBEy3BJ3hFs09vfeTZ/DlcRUabCEunVk
QTauJgI6wlyKf+mMs/vw5hyq5JuxzqLLZ7CwosvGImwKTUJ7lyyjt4Q9kr1jd2B/HZdzwpE7upbE
BHN/hDv8BRAjhWi+dj/mHvxCLf/61Q/4dR0H8PQHXDIw7/8g36SkFify5R7Sm6XW2VAhosNES0Bo
8fINP+MdlgAhYjHAV6ryteAkVp8GmfGQhy4mcLFtxmLeUd+QD/bcOLX7L6X5fgomzaqf9jDekl2w
Q8KEkc0AdzfxAQoDlOR+kf8ZJ5P1qlklW0aCQBnynLubuuBuzwZs9YIwez+V0JjDTYMYBdyFDYNc
mymfeJMf2kV7ME4w0VosOv/J8OvEMQfomOZsBPpCGXYrH0NjeV59jabqOXc4OQZb/VkIvyYm2BQI
ZXhFX+/AYgkzpV0w/MO/78cNTjlIX+BHKO1Rm4L/hpoJMzOElsjkZHARt90/TFZWFOmVH7RPdZJs
AYb1oecjtBsNUUYAqq9eEogbCBACH9U+YqqBAC4evLOH3w8zSSihC90jGFH2D7MOrC1H6h5AkEFH
o8bMZf+CXaz/mFPuS2sFjJqJIjxR+u93/AhlQC7JBxD/xV1zLyG33EVRW0ihiBXxpg15WjuHOgzY
Zz4Y/SPImCDtSSaQEoTxd+IVZgmdKqY0S7dQKIe1wg6GOiru2izZgIuVVsif2E+ZcIG2EMC/bNhn
M/rcoB/QUMqbUeyPbJiM1S98Z9r7dOrp9tGx+o+sxEYOZQnxHkIaWtR8AotvdQt/JTjnr+zG/MOy
g3UXBT3CALR+snEoEJ28hO8GF1HteDIxVZof8wL0lJsLTJhnwnpABE95DJYOvshssl+xWqinrFUH
UJruX3MyPvRvWEYLAOLernn4f2JV5oVMLMbGzHxlD7EeAm3OF/WCzw9WaGK8QoReioe7sV9fEn3w
yBfuIXrcx8rQAE4S3dTzd+fYYxFN/nPDJ8sXpHeQHu0c8amjcWWZ2DHneZmfB2+2NOEn5+7VMy48
DFWVTS3YBrdkiV3DSBcbyJoNHIOldXSUdiwJxHm8NTmyybRPkF3P+kzVaiYs5KJbvOeXiUH+i0G5
gYgpseMiRQhh95lCGwW5OlOOyhtJArQfvtuY/mQCd282bcov5pM3lBbQ0CFvEwvhOJopKDWhonMT
5PWZ8ma6+tQvXow94+3D3kfZVKXkuubh2E+DVqrQivsnPdM1CsY8dD7+CBhIGHIl26blFZQq+ESi
Af7HWOLR4q0Las4+ozjEjxk8nJwQIISGS/8F2Ri2Z8jc8EVe0hP4FoFrL6Qu+hS9CU6frf/7OZyU
eXZf9jN8WacKwpnySCEzQZSKrzDnUC3lU4NZsG3ebELcGcb2ubl1Kw/BJEELLQ/ShSmN/gX1aQD8
DYy772aYYopN3EjFAuEVahs75D1eDDf5kM2gL0J26FZcCNcvB2iF/3Al9pOP9wGDERQADBIh7A8B
JGE8z8a841AAJVDkCAx8vhY3Ij8kNAB3MxCTFeyrL4eA4VkDShZKu6d2yqXIwrpoALvB+EQQGFip
NhHhnpgDu3AzgBFG+oSVO4rCzwZRbMrMR4f+95FdK7hBbXuHMGhVDPqEPgE9wYeNewieIXuiN4q/
IzHUo0d7Yb0llMCZbG/crCMbiOgBX+5LcMoPehpf74ZtMgnO5lU6wKPuqfZIlNEFWyV9+QtzDwKZ
yBoGkqsxECCe//MP0DkogRN7w6YX8UtHpC3MIZCKVylbuWK/4li52NawEkCXhZ0MKDQvwi0wjtB7
AEUFJjsXv8kfgv3o0wIlI4zfw+J6SbT+818feYg92xafnw39hbSXxQVx1AEH3CNbxGtscFwT5fr4
AmMLnQpa51SkLnzb/8l7Ptz70FHipOD+66VQjmngmL+TibkAP13MpEnX/cABIQwB+Y7WBIElaQYj
Jz/w+IoHtDsYLYwh+AJ8wwZRLgj1qFiSeADvhHWBjgXrETwMFCPyP9BgPF4WLwj08DtIikU77gcA
P+j3/K+GAJ1eqxWvchzIqQI9htYOGiuEVrAR4AqhAMuSJ4DufMsmYr0JQihg79HMpRVwDebxtSYL
EzIq1ao+EKBs/Zd9zq/NqvxLrznHAF+U7BjxhNA4Z34x/N0D2YxixQi0Trg3oXTH0BUiKHAFItQn
WXdIE7O3jOzZvx54uMgaqdWIFARLTYqrYJemGfaWNtaSylDYdCUrNsB8SsNLvnQfe03aFay8Hffy
a9INIeX+KUmKOmJE6alPjEc7ZfGHdbphkqiX7AQfogJTn0+XIYu8S2vx10TdxL0qp2BOT41xfhCU
knQRMwbqi4XpswszBvWqavbfKOD5IfLEOaC6Q7aIaBEfwoNDxsi8gEFNHhwEDl1Ox5+hDNX7Itgq
PEV2DlgzsMVEDI6KVA4sBjmyOWRsCfo1zBD0s78OjHw0BFGpGn+HBE/9v89lQLLpiIgA/MirRc7z
QItE0E4IOOD/Ak79DiuUn6Ao86ypB7Kecd3A9O2192D4mvtUDFh4/DgAM0p+NKGWxeh2CU+iXzi2
RHDwjKHVwqNCwwktq/sWlxhadBwMlqCYl+yW8NwR72FXhQIDPfrLq+YM+AlsGujk/CYsXT6Py7UQ
JaEifuB1rlp/cfcUoXDDDWLSa1v5xbG4bcmp+tBQhsgiXI7a0WBcXxoetDBTJtIh/elFrsHAW4+0
t/0Udc+jevb37RkWOPWO4shqiiPlVno2OxX/UWcuojN/4+3cjbcinppJl2KV7YTPKLkO5/OJD9kq
3NQHFQu09i/ZIitwTTfF6j4bnCIoYcKNi3PjWfNUiw9UCW5Y9gFmIHTV6pe6Ly/q/n6kqyS0Odq1
/Acd7/5AogPqHpDc+5vZ7z3B5RCxS3w32KnxCOcKsXDs4wtrVfSh+UaG//G5g9/oHIU0lh5oFnh5
8C9Saif9Zb5YlLwHFHmBJRECa7S21Ff3uW/NtcFdW3D3SltoiXzXqGX5ukC0uiUfFyXUrTTp1/El
fsUXuH7NNn+xZCXaCILHR0UPn4H+yXg88PBIhUM06wVd0YeYk/2ytvIrnB3tX5ZXVjfnA2+yYhME
RWuDvUIi+58PpxPnCxBRxBPIpFIfPZt7Lqj4eABvL0xYJoL5Qs8sAL7k/tgORoGIlYqH32JECmH+
+z3R8TcvVUXIpsljZhB/VKAvWOc8GIFMpswiuUZnU4jLOQ+2j9d9yWi6b9kuIFO/2HSgNMvuEHYf
EybaaSemD5NJEFxZ8aEHQZ9D4I2P+nhfuRMYXc6qpY6fbTV5Zt1w8rGdX25ofuFmHb0zF9XtuOL4
kr68z739l7+4FaZMExlv899e/o1ArzhjO5+U1djohrEzTuKx/oL6xJzgyLo2ZKYhNCCmVjhD+CFv
57G6YNJgdcXVUuYF/O6XQ0QAksEkUMRd4ZKcHq2aKTQ40OHMKiE+RC0cHuH3zJ0T2xxnR2OQEZfY
v2RoIPDg7brMJH73xshgcyurHwDb3gMpI24w+hN8jrFlnz7yzJl03f9oOrPlRrUsiH4REQgQw6vF
qFmWZdl+IayyDQjEPH99r6MbHV3h9nW5JMRwzt6ZuTPX9wC9tid9DN85jhf3H07jm5g2MhjZ457v
atZC5JbCG+T5L8oPVC/hL3dK/y/8iphUYvYVDzW0w5fHX8iQn3xSD81f/5EH/Vb+Rn2B8zQbDTpV
/X251YiwGCg0jFu3Q8ZAvbar1iJAGKkv/8vtdJ04xNt5y03iCHPgEpxkuTFuybqj9KVi8RcQJi/l
OTuIqjg7z/wA/I3++0Hxlp7Ycp7Vq6hv6WWpn62btaH+GkmbjUFuRoKF86v2A8uv//QgagabqMAb
8w32XhbUkgiuVL+aD4ROL9lf9aFv82tM00EFsNG3LWzseT49hEgdFi5/z967f8bXcAy3ya69khF9
I1MABAAslF2uv5nICUBwBXcFJol5OLZhIbQcRCVwGuO8T6tf7FqLuy3TyN0w/oXUUAWC+sKvsD0a
IALU92QYYP8iBOJAALAhDPrdZJiLya47t11j3Gtifyrs2FcTHIMSgAkcmteKLmVmwRczdArmcAMi
gG8TO5ZRIHLW1bg+C/zuqz1SI1C50iR2Jyrs6qu5sNQKYG+xgnYggkH4qzL+BbT8zOOg9AZ0xy5u
+CJrBWGgKLkB2fGgAUZMMHn8FWEuHCiobVD62WbBwybcpLn7/kEMxuyWuH/ApnIyzxCOzT/1C34O
IkwAyZgZ3x3QTIBMQWFK++yAq+supobPP+lFqy8uMvcDXQ8pbJwpOiHeEBiUuQXCGiHDwOvvDDXz
kT5ljFfF+UGfDwMJjaR+wTVNB+kX+gkxAVfYfOPN5c/sRrSjQBpTIndAt5/oOCD6f10WSdvISoD7
TLqAFYkIdB3qjfQb7NIqPHFoYNjSxfdQDddOIMPCtCc/iERFwZ8+81l4XYAdPiioTdysYMhQFz1t
mU3qL8iG2x0fKllY2/MHCFzcTXy2Y/WseLD1nE1xj6tX+jIZgJ8S+YQlK//X23Qw8QdFO/8VMzzk
0slcxGX676l4NoM8DekXoCUvi6/cgfcIWUy88QYrBvfAEOWnuZ336j67Sb/Nv/JPOY+n4p++FWnm
j20RxL62HQ46LkAUl8fibQFqxEIBeAHlim8och2UaSsIcX7WMBONzRUlMcXRP2V0rQvMs/G0LebG
zTqXS9LBFKhMsIgLqORbriGPKEM/4lNzI2YHbipQdloWJstjU1wX4neNVxUtJ1otW61XBspmkoNa
+0HoKrPtgMVUv2BpYh7Dbm/ZjQerFcEx4ofEFcDUwPD8JheoBh64Oz3KEZ4xu03HB13eP+mr/UPa
K6HYYGujeuKzUCsN9pS5FS5VCrJmpniohRDs4EfvDGxDhJ/ifIH37ksJ2DoJv3IDQAUYgzgESVgO
Kj/cczEUnPbGMWo/LDzNp3yMb/oRZ2VuTeRk4jSwdLS+Cd5is8tsrNfR4MZgOhF+8j+Y0BCoY7Hj
weTeh+8Stxet1hd3H5FCtOj0ltINrgBSVL0mX/BDUGLV78BT1B9AjvojpEMLqYYSiBoKCBGfEDLb
maodXnvwt3TT/C5uRDg0v/h1A8lgeEum+eML4BIresD+8fZcWvmC7TJrCq10eSDAbgKSwgoZUyqA
c/pY2vziSwblz0H84mMhPC1fmGdA3Cu28ZYkIYVQ+iemj8kgRuPclaw3fCYevurXYjnnTsd1WGA+
sBhf2m977r5ym++BBVGB7ATh+4SKWKFwCRKN6635AsLnu+WW54X9oQZMgMmFCUzhT3BpQ939pDW4
Z0qn0Wxir3gGKiCLZ0Y455JWHdNMRoP+IwPg3XDUgW6DO4FzCu9oJ0UKDWsfa6XBHsEjdAPs55xQ
uN4/6IiUX8aav6f94HVfCisCaxZHqt6govG0eIWW/qzZnPpN+Ml6xpKX7vLbg/3kCVEK5Berhw1D
KQEipdrnviaF62ZC+aqv5QY29cItzWFHANTsHEH0y688LnRZPOKsWNDgB1YNPj8hVefHmuMCJbHg
R39lcJL4HwGhgmKGWiR/p/jliWMVyM+pR3Lx+hFk3+aHdSJp4slpvykfJXXIaoED7tIpmXzHbg5n
fAa/X6YP2G8eFNQqDzxfkWPQacCzkB2HX/9WApFhDC8iZlw8HBpFVeZYzAvg+oQCRbcjdodkW9Ne
I0JhLIakgciZ8WPFFe1rQnENWabyIUmIR7YibPsXrP5vbIjY9+sCXpMMcek4YVQIV2nPBeGstFf4
F3BIkaomvCnQx+ifJuoDHPB5Glt21c/wx/xJCKj84JFtPpVDsi0dMrIonz7CA/IS7EaAbqeX5V/8
Gh7Kd+tLPWV/HBhLmfW9+Oo6kStiXfL6RT5b39F2fJW+Q/xocSu6dKyiqG44D6hhMYpnF5S+4ndi
F/pphV7r+UbPEIbFiXOgnHmJCy9xkt45HH07HBHg36/5jUUjEkleytuSt70sd9NB3Zlb6HxH2jXb
CcG2tmL+Q/1b/iU/0zZhgGjfvS3fm7duW7936GVe63cWKdbn2hHHkGyjIPS5yd+ya+l3n0SeBOHW
3MpH5chadKQyYSdNvOTX/GR56n22L+Yx2TJGEExuNOsVednETXsRtyl08AzqWV0Y6xJ/yx7+2LW3
BDpbek0vuJ6vkgubKz+nndsIhLSpcq+0jJUpUlnLzAdH73Pr/bHUDoumNYl7bH8Z1YUJoRRhzRMd
IFAxNlcEpoGdivWFe5slkKVGsJu3/x6ZGi2D9qMc71cJ+QiPGPsLg6ps5a38cj/zbGBdilkJqybP
nAhqgoXB2V8SCyrHx43DHzTxnHJeQXpHwMRZf9YO3MnMbHIPZ3/GV0LfBnKluLwYR8Fzx+KAXCRg
+UgIfWOxSJGU2oPiokCGHMZ5l/US3wCxUQPGL0VIUPmZPC3agRIRQPRnSljqWMoBwuGeMV0COS1J
E3+6/PGVWC0EB88MOZh+jllsGeyTvxw1T4TY1HhApD2UPIsSFBOlI+VFtFM+o0vERdE/LdQZ0Ei/
Isi6ZgcCjL5w2p4fnKhNhBw8QPox3VmvT13H3vxkA7VeufD8fnvrIaG46kgUoKzSCzfHXtpz1dtb
+str74jASvDek0r3cSHo/KsQZWUliK/5Ot5Y2ll1xg03jZfukl/en3ejZOYY9E+2wYGxH9YiqLR+
Q1rar+Gor/Jxse/X0iWigT4tTvM+2soHhnbXpBEQMrIP38Thi4wCiixejP8S7BrcOtsqxKksvrLM
xmfz+XHDt/Jq/pTX8Ae1GQUYb8h2zR+2WYLAkC/QJbDc8JXdmO3XeOXk6hQsNPnQEcZ/ag2O+IcK
kk6CCAa5fAHXw1ziuVyxYoU/rFPUeLzswnjheSGYYRpYQsVOv3w13+Rj92lcKFG7f2JtfM//pn9o
56YPFLUmDP6q/WNlrf8Q2lFQUTMbSywZXqQdwivuN/UmCs4BDY11q89i1xR2PFyFC1eea64HCSYr
L/LRfGMke0/tw5bDNkYf2b7k18VeeUOPpb3Ff4sTYh5Xtx+X+obgg0vK58j95Z4n/Ckg4ll4rVkj
7ldmrS+knwfRiTdsfhuEA2hBPjnhnGGhrqHsoHpttGdXQLg4c//cpxilXpdX5ZcNEtqD54UfAnpT
OlBAMPPy7E+6k7ppLkLFxPucWRk1FuR0264p1dFmBYt9flVRNOlBwb1ZX7MbsvNtudF+aL731Nap
h0R0p/+LjiMuM38mNqjHx1v0038j99TB2FjYlbz7DEsw8AaYKYZ7weNhuEzSUDst/NMc6etUjdkK
rYaxlqzT/7nESvFIYclFIjQaFwaE25eGhkB7GeSXjjDVnyV/ySJCJovoYVYFdXziFiLZBBXyymDo
WsJH2eabjtXiJhEHMgTL1rZysAMBqXTkuqCkwGWI1faTqXFssUZSS0CAz4DNS8p/DDosACMXSAV7
bZxnwJpxnbjj92ba+NBDLOK2jfmege9kEyArI5sYVz3QvcbAD9cFA8ARCrMRwQ3zHSAQE8WAoLx0
iD0PkB7GeoawwOErUcjEUeB6lQ441AVF8V4Tjqz7wEXhyLS9O5JSgneYRjiJS1ByTF2srPBZBRzL
/2ErBRGQkBQnIYeyNc3LCiINsQQnPZqPw1gKxoxBNPtyvlcP5uRHOTMD1ywkoyBQrZ3y8B6zj3FO
X/tMhJK8FIEVzb5UBXKIdeGet0cWXWkuTqyw1QBuyhcfCp8hYK2KSfhnWjPHj9sQzoFWs35wFkgH
IuZpsEPdLlsPITL/BGsxXgDgA3tcoBsAJIFx/il/WB+B3XOaQbTAdzD4kZjU+oOPUEYZRwfc7hap
u4hs/q2e4ddE0sRryzLTUpE9FIb7dkW5f8wHCy5dzb6K7lWqg0p9m1A3pt1tCQzYPM4yyIOq/xtK
xoAwzsK/RX8dHMZFMX8qD416KqdNIZ27eKcr67Hxo8ca503SrcfEIaMDhhefVsyiOuwPudww/nt8
75PcnixcvFfMePBb/AokAHk37IuimGXXZONSr5CvBWeBPgP4A+cxvA8hmHKbUW/m+6B+4Y0flQsN
DIdcYDr5A7gDyjNUrqCLt/QN7F3TnuIf+25WXmyp6H1wHRGzwo7yJJnpR1mev3BFPvEJWQMG1g6I
RT4tw8istKJgFj8D8WUXpWzvTjGjPxQuP+M2/oEisT7uR2wtBuQrQG7AvZAj+RGjIbiWnjnft4c/
7Zod4psNAgm2FJa5Z6XCLs9DPpYOazmdmPRufdcoqLkn36itrqPPhpsdws/it2CAgjaBRe03PVEu
sz5xovBFP9QH0YuwpkUnulFy2dEEMskr3oM/LKxksmKzrwrLd2qI/9o15ZPh5SNs7y0715CuhNS2
VA90KGCN3EGCNucbkBdYTZQmYhEvTtWpO6UbuFOQGU4zJxsOh/QTosO5xJiUIm0RrA2fibWcsuaB
ZzYhqdQLuuifkHCxOCFzB+hi5iqnCbd7S0BNJew/HDQdT+EOmt2D2TVQm4wIu7hQ5Fqg9Q4TW4OQ
juufbNu/nDquFdw7UruOVAGy2wgn1j0QCDh+hB/Po+fSocXJP+GnwPAxs0TiRtsk70xMQgVNTPEC
ZyzGFmFpWVcBjM7U8TMWPgDl5Uu1XNEup3Rjk42Umq207Vwk3LqjY+L31AqCe4n5dc1DRV4bL95S
3f0X9DVF9qPh0jKQKaThY+22865/MOnqEQDGEFEHNkDwAdKDaa2Pb1UU5NU603ktn4BJFIZ3yyWL
inkS8pIZjaOCS+M11SYK3FfjnzLYsB08VhBDLAzLxscEjPUWwi2nQEZO/nBrUD2UeEQXwAXAJV+M
G2w44Nt/4Mz8huxPR/kH/I17Kx5w2MggSMeDjAYIRweP9D4stHkZ8iMUiGaL7tTG7gz7rikXZlk4
luK+an2Mwj4APl5oNPbVKDbRO+G1utCDkvQJNoU1PwUn3SmlushQfToxz6C4S3v46lvhvsd9yO1V
kjJOhlvhRBwKUACVOK1x7XXVFlp+8YZoRErF2pL9u38MAnjrShcRBzw2kcYDsbSSzZVnXeBZl3Mb
UQghoiT5QD9jKYblMkgwQMZ3tUYywl0A57ikBVXErYq2syOeNNubg6/H/lw53MKEE+KbxCMCz28O
zpK+jQyu1ENXwhExWjVWTkENKT6bL1JF+WwQ6Sme6yJXALCI+qz5pHljCmE5B8viaGZuGO4S/Jlr
NIDugh1SjF/ZJdQAzuSwdjNkVpBGnqw5ZutRV9GqyueFvNIFvASgaFg2t2h7VQmXjX2e/roICCc1
AEeJN8WAQeKW2SHXLwYH7K+uHCGpkG0+NGsf5w+HvgbmD9u6dstYCkGkePxpf3gq9xCIIU0EjoAO
0iJMNFg5kdXwIbulaB0Iue1rb0zcgdceRLQvbYGY+NY9uXQ5O2q/x97N2KnyNoHQpV7oAqV1pdnF
7GDI/JHRGQyLWcQlbhEv7Q44QTFyYJRrQiq/uX7/SRVYehFRgJPoCo7JYiUuK3U1oyHtmw8FTyR+
aKm/k3RljKgETUcBdW7VrRHuyLi/c8x5t9ZwiIuAzqqTcd8OqY+v8aPcQwrCD2EHIKKcxHQN2VZ4
8ZBY7mI1QS0TY4hcbPhP+BKeLR12c7TbH/AkMZMli/4pUVxZE0GGS5aJhV0+NokULK2NKW9KqtLK
x+hgkdlR6CvDWkxr69xzIoRXiXz0pAt0Ka6UB6IZG3yCc8XDXrpzt+c/Jdg0ZOPVmonlnG2jADuv
Ej9nUoqtE5HfE23lApQQ1YS56FhY+xEAYGW3DVEvngSUPTs8oRVoauvX/RpzLnkWZtCPPZmSuDrP
rE2pr37gbwxbG5s+VVnJaBdGK4rISUkRV4I1ERkK4sbDQMN3Z3YtRbTn0iaa3yTtkf3K0LTOn9Fm
pho/ZrwhH4Tpxjsz9dsaP8HwxF1Wtw6u5IgIoInzRGRyLmIx5kctYDYuPDp5uNBWo+GH0yrlKjE+
agby7FPsKXdSBteG4VVMYWBoKrvDCeqQIrSsfcqoAp70aZ6Ik2N4QW5BRUmlpZ7RY2zwvFVpanf5
YnKkbqe8UonxIhiQUuVMoChkZBo23ogyfQ3kHmeGTUJjuaQhoHGgRxOIgaAf2HAY67zR3NLIaMfy
is53tlPkqwYddjD88tCzi4DHITXgiePRR1uPbv3xC9QDD0HiM5Ah4s3UmS13UXs8N6weLDIozqqS
QOagS/Gd3EqWy8qoCtE72aVojohN3rDVYWvD21maz+hvAo2Brm3ymMFlhcmlDaO/eeIauU8so+gG
QTcsm/nhxHBLgRg5Zrxjkm1ST/PiOHfrBwLNhKy/YEkKhUWKOPYdmPCLJV4H+YAqWTqzhNuHi5N5
+ak5/QFVBVulws6J4WBn8ylCBghQeSPKory5Av+z+7I6gvqyvzKuWX0tKCGM2zNY77GGAKDkAoxH
T3d3yWLlQ+KCyKs0o9+RdzT6C9+M/SWxqB3dik+AKgZvIiGWsiRzWM+pTDjRZfbGXwFhEL/HaWEd
Fosgbq+35wxTC2MMKfjZdy44nUVgBFklNgNZUx0AjyuR0xuIR+0IJm95fHwQzqmDQTEaJW6pfWj4
mrTW49es2EiUJ+zhGmwBE1LzjrjD7jmsQ0euDes02ciye1dBkzBIsLv7Pup2NTM42tFgDc08o8Jx
x80e3ixtu8dBsdaMjpk948VuVVyWll2qvmxs5fa/kYOVEr622mFeemSrI8xacKkpu6XNIw5aY5cR
rRxtl8aaP8XEGOSOIiInQZZy+xbLr720qUyHEso0nDwPHoZzp8ACGbxQdMHlVJFP7Lqqiq/ynSlQ
+Dxc8kztSBpjr9uL+7k39xo9lQH911+i4tAPdtWu0XzgvU4KVbZiKq9IabpsVXP5yTJm3sNR/rF3
jalfY2a+6pCidFTwh5GEG4ySekz5CYpx7jPa5G0TO4+W/A63l/0Kp1hGeihCFrsIL0P66my9BIWk
VWAE+xtscGb5QBN14cGjll0oF8LRdc1+Vpj+TDdb+CBxERi4vmI0WKA/v0AcSbQmunSmUMMkS/Oo
P/UjIIjyA2SpFo7avPSM2Vo205zUcXfy6xnEo0egtiYv5INqvPkE3Y0KV41N7y4vzKBTrdNdza/N
gBWgXqrv8cieXY6KxKTVVVokg58syu20ZOvOEoNsEC3LPGkyllRvuNCMeuYmUq75TNaPa1PXmUBv
pM9cw3JGbpeNK5Vp5SrSAtFU01yXsqT45kiDFDWFwmizGbnDPIYrOL1mkLEHhf7I8OTKIyJbe8z+
pxQbPJ3UwDu+RYtoU+n6Lm5l1ZPHgvauxQKhxgJ+KIbyEDdV7+ryxrStrNZejPvJyChLu1GLrnLG
2CNYThkSONHUQTNEHgPJjt5VUIhhHdPEy8g1aL6WfflZSpQ4qMBUjr5EiRAz32gghjdwvI8Mphgl
0zbaOICrJCk9S+9+neXbUZp3GE1CBONkecc4V2NuVC69waTXG6ZSWLx85CMihvTuRlqH9Z7sJATn
GDqIYd74+p1YLLwTJnLVjNJ73MeXkgq+iFmKlJfJiII799YAlDtMiZssFr6mjYFWYTyVEwFSsxkD
g4SAFLzyBrvd+I6Kf47W0cRUFHemVt/ZTTQ8sOMF451Ga71PseV1abuO897FkKevYleTJ1eOqU6z
4Xe2Ppv7b5LfveiBSS+ZDdJwTRJEklK3hNntQzgaxZcLY5vI4PTDPoymw5KNxrpPOI8yR9C2m5Bs
0IiQ5pwZlGhcUrGGzDN9F1Tv6055u4ee9XhLcy4TVUzdvJt10nid2oN7eGZPXmyWUgFrSXYa8qQ8
aHp+344WJImWKN231X5MFYajg9YRw6HDOYfxkOwf6mkRRu22jhF49IvhbWiN5lJ9GzK4jzaKsAN6
gzmQWiAryWQtief4z8Jh3YpYIqY4So+azlIbJop+XWQm3sxz3tP/z9GmCMeNecc9oG2tz/ZREE+i
R39jXSJQtRhzGK1cDfpFwQR8KuHjruCgpwWLXtOgmMrFYczj1gsTA4g9AlkqbgrWWTxv5U63yo/Y
xOXJMrVhk5l17iuPWAuWymODmyXiGGXqDhLVoNMM7B2tfs/3CqG8hUUFmqqdetQywDMVa814atMP
2ZQPyQBTNEVKeowi0r9HXfLaVALDuS++U6nKXM7RPpNT60WxypK5WYSaEeD5AqGjKZkf4QiNFcl1
kOvGVpVqYDZsOtfVDIaiscIkZSa/3R8z7vRpt/AWUXYz1Uq6zeXwbX7TVIma9P9ZHqRyZD+YGQud
Klo30LaYtIy1ECRVQtzJE8IfZEkPc4UHEA7PIViVuuoM22qZ1/W4nos6KInWlqg02Bx8FHwgddQ+
IBVDGqS6i4VsG3q0gVnnENUuk50DrgALZryA6tSJg0/eA7/7dmeEwYK8eRSU8rVLdmO0oYJrcif+
aSRRP+JrbZDTTtbM4pRiimu9qK2nhw4uY3O7rkC+IiciPANosXTA3moKXKGoRflI0R0VonSNc6Hl
1/BLqNBE2BORkTbSK3ED3oOFgoHMgXCaOfLwJCRFhvXAYId+EGR3kZRtlrnU/zPBaeiiWBnRKTPJ
mlCaOgk+DeiaUxugCREHY8ro90+wtNioIPHmTRm9YTxxWj1Vqd/6HyeeFwBzkzADjx3MkPqlo0gO
qkgFJSb+hTPsNbAIkTe03xzW0rqMlsfEBA1nkuyG3Ol4HZ3UG4kiXMSwxT/gofz+SJzV7JLQSAJI
muzQ8yFrOmtAhKhXF3Q+AAsgdEAyeKn52Ejh2wseuiRhPEMPhQXnStqob4zMDGu5XslYEb8sya1I
rouz/KV8ISVbnjNm521EVNX0Eu6EgE9Em9zPA7zymR4VrJuWEUEDnTpIPYwaJHv6GxMjwclAqsKM
Zu+mqQ3OhEIbzkTotEeR9518cRbBJ9Bs06lC0lLYKgsfWI+ULCKLKwC6gtqOqT1AM5uW0po2iwf2
F/hvOtzlj/6GBwhFaKGtS3CVBOfRj2TDa9D+34vdMK/TmSaFTuHzrl5okGhAYMBF/0qUaWXXzJjj
vokf64xXiFNY5A3vmTMZEn8aaR+8kHkn2aHZZcKOVo91tE1sA/hAWcHORaknS6/6HZNgNzUdKina
WLREFrwSK0JoA14B/NHyyChpyH2qiL1cRXgvYzRJ/hspNrqLRzmjMWw4fUBWMKZQ5mgzMA13QIWM
hxOcIAgITBvx3TMg9CdwC7BZfoyBwz7BQzlfJju6tKKuRn1PA80v/0enoYwBo4KWA4ujj+ZN9HeV
dwL1zW1jhOSt+viOl1EJkTXf79s0Y946Sg9z+ojfm3zEFa8orZfl2Hw0wE/IKhkCAFlEP2nYSGDB
jxFM90eqcm57Q1pxqVpegg9HRvG8SfJ11bqqjPnDPsR6cPTVFEeL174MdNUFlo2709x4fe1Yd9f8
BZ6Veq97+ANgUv3djT6dKdgJAxRFIop6NrTpV1IcPi1WKNXs9brH9A3t01h7FuQEnzzCMWeXTOuW
UWL5RtZ7Kn9Y1dXQDkP800l/0OrNeEphOjVefHApjJXprRiDOP1kHzAWr3XjSYNoegiEqsNbGe3b
Fon50Yw+sHvEYF5Mtk8OamG4CEVzUb4bLkouiQ5XdYrMw2Psbhz4xqDWnrewnWoZcOfEJMxla30+
0OKiijSXLj5107RWCz+OtgwWaYzMmGvOiFQGBhhMc6yNA4sOdYf6eGNJXZQ+X1mMuBUJZdVJVASv
Zt1DqG4KT3yWINTqT8421Mi9tudpC2pmaYeQcr13m8FnOANvRJ5KQAgeT6aaptkjVrVJ1svSl0ef
yxTTqUfB1HwpHc4/BwVIoT/mZMsgm1PwM9fO+Gcq1WUadsx9Q+cBP3YbLDHHAR86T0e1pzg53b/q
W+PWMLC3W1fyRzn+3BNXZrbB2EYdnwy/xa3KjG9gjHHQYOKNZBcIfjcNHpVzzDejVyZcozVTOFUB
ouSaQpUcBjMVLTEmc+ji+xNpG6v2cPMyeresPdH9aAf6EybBJxUH620EsqyUl0HbG8kBS4y0wA37
ZBSOBf23XDf9W0l/jvT1VQ99QwEpCfLl14MoH8VHxXUnmmZcP/D6g0dTzi1CR+wnKhuzjKndzYo/
Ltc69I++LSuP38dbNafH0oJYPyyhZSF2mSlYHnr5VRtPtfadY1Gp223tpK1LXz10NzbIYXHAYDSM
XHM4PDJPHz+V8TQv8fvyH7jgAFN+lG8L4lrMfTHvimarFO8lTl84FeSbufUq65wSol7tyOFmf65p
hiR8Un18wOKBZtDNZTcNtw+K/DHIWPuQXCVeo7t9tMHh7K5t+2wrskbJOwZjTM91teslNx42rXEh
LWgc3aj9tmT7HjnQbMP4BWllJVvc5FO0H4ttdfdjHqvkOkuuQoYJBtkTrryT3WDo0LvhAuP9F30e
1l05BbT1PXPXxeJe+MvRdCyqV1NDJ3R/Ve7VdZnhp2XhdlbLi12fmp6idG/lOPp5uPinR5onJ8M6
b3pXAypbWuxID+aH0rBwlahFrVNJgVma1ziFtCq3rGBMkSD5vbOQshjL4GFsA4uk9qU6PFlyjpHh
clcsZG+aNB6pBuVYBINJkkvPWqcuCKdim4dPMmWqtTJ1ZDVxu7vpDCB6RsSOC2Jyh85OHxDqbBYP
WdsQKxvpUKCZ3kykLiWurpKApdBySxhaDIQeP4viN65KKMGwJ5qnkzg6Kxhha6WyTpbTe0zpUEMx
d35SElmc8ii1cAmEgWlcYkx5Qtkv8LsxMslJMfaJH+kmwpvNAD9sZBSsPNxdu8thfTR5PqtJ55cK
V0y2tgNoFgC5Pn7LUeTLdy0Y2JfDpPWLgrISb8jJZM5Tw+Qn7dxsHD0s4zcUU2q29LA3a7KjypRP
qDA8Uy5YhNgOALD1DJtofD+aZYjTEFwMq+ZgwUkp+XvZadvJUPbLSCIYFeE4gOW0pHBAdUBlkC9G
p5zil3n866XPscebFqXSL5OU6RjUFBrlqpOJalgnNYUS0zcnrghznq3OdXAi/VPYVTqJ6i3k88gC
buyjYZvFm6E+qia2igf2wFK6ELkCQ0ERisOZYflR+963O8ziIAe1fpvKztyv8zCgkujJG1F2Vu9B
aqg4+RTnZo9xwnFGGfZGOVbsFeRHMIff7RvT8OqWYoEJ144IM6ZdUZkBTbxR5v03rsQAKjUy3Id8
MfyUmXcEzQ2OICNzSSbT58x3mGSmxMf62OHLYF21b6FfBLKGdZEvzB1vmQcw0WMejX/Ukijta1pV
SvnvBz7kHSPjj1f0iAzjQPCSGogZC9Wi4BgR9DOWxb9h9Id/cD+GDJIQOAyAS2v6jzGHFh0j5A37
ORNffLwffk3CJaL84cPRzeI3zIg85niwxyhWxORQv83IfRNpmMPrcgvIuNfWpocJxJu+rgPq8s+n
WOYEk0MxcIrWlot3MpmeDEfviKbbWVe2xHfU8Rsm9N4sF/3SKTxRZjJAxDFwPPc3Dq0QA/0cO4Uz
hx8y0cJEmM5gDsw2sD5hJk+PTDEeO2A++Du/jefykyaW0jzLd8/Z0f9EtzijUAA88NZJEOgg50f1
faEwy/49RodqnvlGijhkNjHSS1S2Hb0Adm/eQwObszGFxEUCWVVd+NBqhencAWrZT2F8kE+SwVo6
6JYiaFMNow+xA4K7LmbKGncsgZooLxDaegUMXeVQBlOnUS+3iCQwpMCEYlyVgjnFBIwnAotoUK8V
AhvAKsppjJNbC5ZTKFZBAhYLJjNwKfUWIQodWzYcoeAJqfIpvewlxu9kBpdrjoqvHDMwb38F0wLk
QuupSL6ev0IA6b0PmYPIfjixY3bResyDPLSnEC628lgXlo+gxLkzWvNugI0DUPTU+/WC3LIVzleC
vFx8R+Y7YCnbJh28qTu5tZlk4pAPI7aNDJcuXLX0KuU8EbmA4m6xoV4Wh/d0q0mUjZTtWtK4+iNg
LLXHomXLWU/xGnCuGNiKD5w6a3wXBpfUD9OanJCXmsHKfvhlo7WaTaNdY6r8aItZPnttWa3Bd1n4
KX9GtINwoeM7CyM2mdgC1x7+1tUASuqDGMdLdnwuRhBZ22LyIJM4CU2xNbU9iRc6A6b3Y1n4VriC
S0YBBzwv68fY+GpK3u2IkVw0+O0NIXe/cCILQambFNsk+uVfaxJIqdMVrh6+NhLOWgTO+0207hns
HSg2+kDlu1y+JUjTyu/C3ObDAKW81hBQGT2dt18yrlLP23B8U5LfYcRuy1GYosoncuuEQjy7kpIA
e9+whTKGoWxACoH5wb8pxtV2wx0NrFDS0P/BYsJZMhfxj4YOF8gGez8vhpXVaPsdHO1kAp3/JcjH
8wC1z/JgaCtYFv3XpGGbVkzVw+UNrQv5QmRBi/iCXgWfLSBB1rHCoWmD4GzpcXh52bZMpqccVBhC
zzELAo9mFznG/V9G6CXAobYaA16U32YdRJTCKtPNDv0ynS14oMXknLZmfg6zkIQEAhfbEPDSAO4a
6qVmJotsZRgyAwx8hVjHwqaWLhWucZOQ9ncGRDAOPaMZ9OD/2KdYuNC8qBTvaFpIpmXDFX4H2jsL
srku3sU0EPEzdDpMUI2IYe+13SMDSvKXh5oTteCShcssF5GzUOZGeZAi7z67Vozw14H8mEMPx/Aq
I4YKDzk3ZBBcjC7gsmo+w0up4NiM4aIXFAbCAykaIXfQoD0lDywC9MPxJ1NSNOkNsTuzj6jNpDvy
x2FDoYClUPmuTIeKP+Gxg8yuzL0ubVvU9ov1EqHXzEGjMcra9axQ8OIQaHmgG7q8MwxfmfCQJuti
VxR7LvR/GYNR7WrGeVkJjmxpASpjgr7Jq4CCzqiCGJVV6JBJmjE0adgdmbfjBvcHGEAhzVFPsL1A
LrkVLDFrX+we2XpaeMThpo2LFDYiJRjxVS9uQLxH+3VJqoJOdsMLkW3obyDBGVpn2ESEu0obnl6j
3cSIdVhaM69VeZpsM6E5tlHgZ74WnagkoANBih5EAczBvXyDxJtLgImvJV+tQ8rPseKyDqSwGXVQ
dx5iBwhJBYEU4boMRHL9HizPbt84fE9YawM/rhJqtWJ2m3FFHgbtHjDwBslL+B0bD1BZ+s2voC1x
8bHbLm3DXn5K2/l4X1EA29aRlHfAsM3dozy81P+kTeEs4D9ewou0IbgcbeC6cjbmJf0rbXK5/Omd
KeT10sV54B2N2wqK6oU9DyiEYJ2XAxKh0Fu6qn23G690mWh21e1BW1FpNt5NtQ8T0iEmzNINk2+K
gwvNG8t0bCt/bZBj4vfSnm+86IrA729u7Ff9u/oyNooz49cyB80JjrI+GBiUQW4zJTHtcKISZkUU
W/yEto9ZCu1duAXcfxJsWSyhfxjEzDTTynsg9+pVfo/8yokDeQ9DYQ+bcPXD6CVs78si6Fbvpa3t
32NPPWa7n+EldE7dprmdrOCHm8I+Zw7CvAv6AD+xT9nqnJwH/84vnn6MIyDkyyk9p3Z1wI5vVbuN
L23+ToldrrQN5fShvOTeKeIveSyRjcA2v8hrxYsD9YVAWoC+oAxCrw0sl/MSVML3oA7ox6ibPGFV
xOgs2Rz4zo0iphH2EB0G7CNgBLHCdJkolIeLwBoumkNA2oopTKaHN4QLsGSQkosAQt7xq5Tf6qZk
uo+Lw77C9kgc24ENJD7MN7yzEDGtUZwFoLjkCHNEW4ox6FfsmRK7oVqTPtogfWVYVPkfS+e1nDq6
rdEnogpl6RZFRE7G5oYytls5R/T0Z2jtU9W192q3lw3iDzN835j+08WSTEVgricwb5HmOSI9BvyF
5pvKGz5bLOoX+cTMTs44DawNTh7G3LPVkAZJc9mWwijTB9POpQGu0GDj86L3gDgeS9M6vtKhHz5w
X1Pp4mkI2/gXqc+BgDuzu11s8c4c3sIj8lOLC8JlkMO/9YgCyWcN3igUW+dxwxxCU/AyG/QGXwgd
iMkmyg/z6Rc4kjlKQ9RD3rhlaNFH5E1b5AHbYMMkP2zMyTk/zu5klYXzdLnAGG08vIll6RlTpMV+
yTGz9KnbWCo9HBMACXin4BztVRdYwzbYsw2VH7QVyg97ErONdmDnTp9UrqMP46IcRgMnhsM0Qg0x
qH7r/PQzXr/dt68dZjrP0lxyH/zwJJhZTuBLNZbIsskszN7RXgxN5RCv4zV/H1Mu2Cn5baoudHzA
S8Jnsh+91jP25V05J+7oVbsUsEnuFH6Gq7Nxk1Pzh+6C2xc9RnWrbrSWu9BH2K6+/VlrNmL9wZGi
w+O0iKOUOWRziTOW7QE9B6rGB4goJ7VyR1hlsIMSO2WD6385X0kt/EORj5WHHzN5JFKY2GcnaPQo
3MAGPuoyfGTFX7Ew5/kEkytenwXkKbeYUn+Y9zn1RkRXP6Uj2u0xt6oHWgKe903xEh9Iq6t4XIkr
KNj8hF0JUgL3zhq7JzrEFUPQ7wju5SPdZsxf7V3QHVids0IazxFIRGbH8a501O64OgUoM7qjH1s6
PGitcHg9KMUR42EfpZGxQGJmBdiWqNgJr6eFycE3bHSxt1m1P93R61DmBDvijBtxsXpa8EPtCYRV
6GB1qzeGHX7MmEjJBd18zGdzkRdfYJmNBOxeeEAtT6neqm0si+tmm4NTDu0W2qKZNo78U2whq+qX
/j/xU//Rf2bPn/ypftKBSa5AdJMrnePxv4EQ5F64FLvmBvFm9ivG8PCoaveefNShQ2o21dPJpTsu
7dFU0ajYEGdt6pe4BpNhkwagVMcb5mn79I6IPnD1XxWibbbjIRQ3+OKHfoPxL9nhdjL20S246Ufi
xJ6AfB3tkHW2nmAxmpY+C8dPbcqRqTgDw2r5M9uMUp8Kp4IbYQkoblyLES2klWCNFwK/xlVNkIje
teCWXcU8QASUFsRIdM5mf5nWHHwcGSfmY/mQCuBbpFa1EzyFvY3Zzhz5yM+Sx+s4E0w9EGliaFY2
AmeC4OFs3znzkfG+0VddATjY4Lw8zQdGhu7cLHzY25vKHe8IBWZYRkrDZHZK2Np9PmX4CTfEMJKH
RJt12rmxRTUPZ2nstPeE53DNLcmTXiMLerF6zBdj4c4rO1o9lubhtVhdEe6DpKOhwmrIN9TRVgsb
ndKdZ/pC9siI1FlEKAjm7LCubgGbdELthmB2Ix/XlXvuV3/8Lpd8iV9sAYJxARA4fMAmdsIDa5/T
zZyfIefc7K4BU8mZyAt8LezxNZf7cQV6Q7bkhWf+7EZ7VTtaIcJdeI1Ai9DxbzprsIat+JnuqYrx
b/EHgR+nDGDjP7rY4SoASorBRIacFLkGUGArchHZ1pvI/EnW1KefTm0/PelU/URbypw35ENu5MrW
8oDQ5PIHGGDTstKOtfcj8OX7Ysdse1s8vo8Rlq3qEwPEyrBRF7nQdLdocdnLq/Gc3klhLdl6XqMd
wlgCOuuPV2JP/MFdmKSDu2THXbBSNgB2PBgnXuqkBw1/E0LQ4ja9xs2fu9g/v2ZzFNHmBVKT13uz
fcbYZzvQq69603s5Tzhz+S/8YpVtHFpXmibNjl2l3EswqWCqzPW1cbU5vpkt8QWJMY++2eUWJMdd
BDaLhtG/O+eh8AXcqnwMwounH3Av5RjrX6xEfJEW680DV3oxzhwCjnAPbBBUJg4mjkuu4sZF+T33
oPIDTRnS7ILr+cZJyk1GhyXEiw8klLSY3Xh+WkiDe7w8QMAs/Yt6QbVje7zmxBrPzOzegnzLlzHu
s6j4DM+IijO2NF2ie7tZnKvdLNlCZ9eYeFjc8ELOXARr4SXd+Td+5giIFt76V7DKaMazBqY7rxRg
ACVZa/LYEsfr84swl9fIqr7rR90CZmvz5i68Y4z0h8UeUfY4p50ELxDVV4qNBGmXbN+/pP6ufAzv
8hrNdOvNRxN/2X06eN9Wyen5Fd1QeB/xHSBNuNBp9FQ8ZQgtNjpnVnhZcM9lrhrbjArkY2ZNsDFZ
Msf5QwwPvUeFgqdgmLia+s2fbJH0sVqPzVfA6XfEDbEJcO3QoqWwB+A3WOuk6px1aJ6wCP0uj+OZ
gtI6M8V19yWdhyO9U3ffWTA26L45wZZU9Ctnd7NU9uM5WEs7uupmiCQO5RXWMBPnG0Y49cqvY8oI
RlV79LFlM1Iow/CN96D5HE+N1Zss9uxT2alb+VookJ3plK7YHid1G98TjXHnK2itBvOSRped89Vh
FPzCL8XbaxkzcsVDDQ+L0548kX7/6MLPPSao4WMz5hDDu/P8ZW5RcYtfyyOUhQ26WvGLHv1swtSR
yktn8RdNmSfNbFNcPVd9iwESIz8s71/8ntPstVx8L3+xA2GwwJjHS+LPE8P0VsIj+2TMgi6aE1Dk
tzkIqwWWhNaUidIYRvKm/4p83RJQJeI3xU/DKEeKWU87aOxZwYZ4nMY+9tNy/qcEwMG7Jx0m8IMQ
c1EP8cfsnFwe3ofpJF6lR/yfCo2MCPNTOYUf4X9o1cJ7fE9fGDZZNupxtsVlO9xvNJSxaBNC/qME
czLMtyW1L/bmyLqcm8FnLZite8oeNIV+ZXDLIb0AH2WE8fAov/7xJ9tDdcIygPierY/kET4cFegv
ri32F5It3i38YqInM3tgAcdFAAuNgi+VPhKXx/tBcQJVB5/3TBEAVbt7fgFmXge7+N58hXc+yucv
poWj8MDiWH3GH/V/8xgXqI3oVrkvUWVgluHgB9/Pk6bKS1efwlZB58yKYmtACP5rIAhnXnVH/81E
G6ihax8QPWICWo3/obhePBgsOMxAeD5CNsWACYqiNBBLwcb8TymPL+J45nuKxYpvw1zHKkAIWiEf
hM9A0MgWYFdpNou8oWQkOE9SOV6CQnvXEzIvWzjHPP17jkf+eRN65rfpvXsSUlTkwZd3dy1CWrPJ
KYoZBWfmHALUNSqKuZ22beR9VNKtQ8/rZMX388lMqeGXf2ckFB8OS6L7FAWrIwVBCXEJkAg8AgpR
QCSh4a4YzhET6usrHYMuHjf/X0WVBaAekbdS3AVphAOd0ieHmXqk7LsTwMwWvjJnSAdk69v6SKd4
hKXJTMMdImtHtumXkERwR+0oTO+EU7TNIVIjsovx8/3DIISveSdg0YnttLAiaMxYW3uzMFY4j7Wn
LbaQp4E9u8vGZnAMukNt1rXnSDNwunSx/QzP0cLXYMAgF8CKkFsZDkrUpSGgaL6R8Wx0+y2GYmoq
rgOzuuYfOowI/LUjqf74Z0i3arxqzLfAjUmnltJOouwJ2WWI+nBQ1pkCWeSqLd1AtkUqJpmLfbrP
fUZ68GIXjDaNNkbpMl6x4GbVP8Roo8GtNCy+IivIG3eGtO7+VRiJqSfd4bPjcEYaDjmEK2S+Wf5Z
Yp+AHWbRAPuNG497kS4vGruJlj/xMrEBTmA6WoLJ7ciV9r//iotn3j/cFwR+zKYBso2cf7L4QEt8
5yxKFI+CydgJxKdYbLFFz0hHVHqX/Cv9qnsTOhoEnPKXosV3CMvhPyagoIToYfbM2DaURqhPSI0T
cl1GL/5jeGVUCP4ZmOjvMEaYKj4NCQr3oWxS2lD/S39JQ0E0sD5VYAIEsbPKH981RAjKjd8YNT7e
rGXOM9IQQIjgFSk6P7B08L3zxFgOaAgihQ8o/8T6017IhWlwoY5GatE8+AsUOjkYSswh+mpcWMh2
6PvFP3xt/M0Km8GKNIHwqDDsTafgL85SZBIPtD3AIHCFc37xnCjrYseEF+IKLsHYKkKoQ6mTvq4j
+ZLPZom/Kzohs7V1y83SfMoX+WI81MsS6sbyU/wMjgSA53JfnkMKXMqlo/0Srab51Ei4TJlHxiM2
x7edfpcfLf8HU23Y9JxwTBZWmcPEwgKpOeEUPEokFJKfahuBea+iT8NvoAhEyzF14gTJMcWFdV07
UrRmhBICW722VclusRKWpIuAKy1uAByoItaYT24CLozxTY28zYhcAwQVANkJnf84ihc8TCIVQBsI
g8Adf5Uv1LMtod/kMWzsgGrzl6OFXuDwjaH0oJyZboYHqvmHuzgs7iUi52/tZ/qkJrfvt9NWgXFc
nCQiCn0tncfT6E+n3IMBsR83MEH9+sLJ0qBFAqEnvThKnlfQAEQ8nctusxvKliYmEgQt0+uJoz/3
tFP9gZU4/xBchXCvuPGiUcCMRGKMU2KSQuSA+7hQBmfo+gMTusnYEsKROXkgMxc8qG4ms+DsEpx5
ZLB9V6FkZ4D8hQ15sERXinrQ4sWPRcNDJqNAnFxUduXzckheWSIEnTtoJzjQUQ+Hl+rW3fgphT+4
KpSikngVOehj/jLrEpHTnPeR8nGLkk+q5pU60Q2Ops7qpRxXX/ju3fL4pLIi3Nnw2h4D81ZlUkF2
Cw8DlEPmis4VeJxX7wcEEdIcTuXyHr640hc3zUSls6GaFVFio68Aw4Ta9YnLY/8PpCz9PF3Ni049
Asj5iFV/o5m2mp1qWJm1iiVphb2JOeDFzA+lMwFzhRzyj2gov+vXngxyvGC1qg8VZHPVrK/sbWCx
1C4/ZxdG6gUbtPg3AznCDAfhTdP1+1seiSyP46t/lZviUz2EZ+gN43sFZsbF2eGQKe8Rn8wsTxYC
OgJm6q5AqkEHzH9lnGcTfIYZMTOvwPiCOPKs+iHzF2ewMGX8BYP+5uABXuzv88ojAIc+QSY7tjPw
GC8l3G8+V4z6cOGpojw0rzmjn4LlvRMAcEEBeBDy8wGE849RXtT24gsRN/4nsyajA+C1rU4U9u7V
KcDZ/i2CpvzoztqmPqQW/kGGJ2+CzbhlS1BlZp0ldmYL5DeyrVHllV3m1YFIj87vDwXqlqe6NOgp
8oYcsoYjec2NSg7FhcBP/Iz1ONPDBrc8ApOmudmcE7rF793wx/g7C7raijo2heFg0+wXn7xFvDIH
rGc2aBW7p/ygrr45wRw07Zw+k88AFcZeUEh56OuWhAhMBBmNW5xkO6EYR+XbetqIax3Zpfd3jbzy
SNeGSu8+/KILC7mTljbvgxdGQ7V4JP6cK1KqstKjDIAN0Uf+KayfZmjHfup2Hjca8FD5ZFyyve4P
e2qm9SHxqz+2XXQqXJ2DnzhoV5kAUaHNxUBFLxbKlt3go0F20YDyUIRN4D9Z+yXzPLR9RpmL8iiV
iPLCuqpOpdOul3Zr1Zb4EF0ckat6CxGU9DGwQekvgV/YgcspuCZ7AguFFTY8BL5AVstVAcl91yHv
WYkf6ZdwzWzoS3buTS6zcbalp677zbTJbI4AypiJV/hPGX7t05f/o5M0OtIBKZywrjaFR5PIGnkS
mjNagpNvZXdxCa/1OvI0CiE0cVwSNa5gQqNxQ7zMwEyHm6aj6oWa4RzB7bKRccIhtYTDcFpsBp/y
LbVN9qqDTMAnL9wxUNZa2sMHF2mF69IkPDxl3zOce1yD3dwVfxArTM10FVc5Nc7yIFvzJ02AENjM
N5Q8zjPQt83H9BnsGcHmtPNarfbjVqdgSBxmwW+3n45iDz86lxdQBv3AQrLmWqf06ma2MkD3+zAj
dWCWAFWmLMJcApoFIvXE2qw0571bEnsst5wd6BeVF/pPCpXzUUuHC8gl20u7z/BefaZx90cGgl7K
C/EKm26eukD4T1JMkZACDMkFgT4SFzom1JDAMt0Ji+b4qKTjPpOO4GlxYtSHft4llMmoE00cQSs6
fnT+qOCiMFx3VBH0r0mDo8H1xISHVwNweryT+SZ/zQ71P/RMAUXwKr/CXNxrh6Urn5kKfQkfNBmc
5g6MwKRgDGp3JmnTzALKWJzHq8LBkWECvbBj4UQck7/slnI2SZb4zXYBpswPVQAIUqrDKwuFCqv0
Rbz1Rwa9gLNgUcz5zb250ZQhKnKb/6qP7Jv6tEhDit9Bv+XbkrhBWQ0alKt/hXKf5ufzFP/OZNt/
fKturyPkCK8zc5iYmkoxz6r74+FVj+6Uf1VnPOXGJ+Re1g1akMkRMIlmDvRdXh9nB/8ZGWF5RIhB
7Y6SF6NsGpRyfH7v2+K1vNGV5HOApUSAyZqnYLtZvIRtey05hcijSM2+l/+p/zXnaZ1QEWK/QbfQ
r2zyZrbB8fnDNPzLTvNnH22Yq7DVZqJqA8v5XwUz/iE1QJiDdAaly/LWotefAxB+FQoLDmYUGSPU
Km4iAN4hRwlg/iutPyJKzn/+FkBiusRgmGgRcJR85tdsz8PE3/AhnupPZJy0Cz7p/+ZH1DGyT8sh
hlDJB8o9hIgQNmbniw/p0gN2bhDi8Dho0J+JSalpAullAusPv2WHZWLA3vA/+QtR7p6LGMt0e6R1
Xezf37yL977+pV3GS0Gqw995nlDLxMxtED8CJnr0v/2V2bn75QcE4g0s68Oc0J77eSrQNT8m3EwK
YFeC1XlvUHi8zdMj2CmAi1EXbQ14IzwDngR1WwZXPF3VnU8byWGHU6grbgVYM2Todn2seQzSJ80N
/x97tQH9Pm1pANKuiHYld0V97715pJHA+RZtEB3t4x9soJxO+GivBOncogMTDVgXJ+pmNDAaSmgh
V4DyAkVOHYI5ojCCxjnvIKdwsKdSkOKuv+MoRn6seLwxCAboqF0qS4fo1GEz7h2o72xw1hiB/Lpx
Oie4qhc6YWuq67Mj5B95kmpBeZE8QphuZ9D8n4lrxk94TXm7aK398kDn2NZd5ZBzEQBQ85iZhemX
SSYz1zBiLhM17zvDYWyJSxnAxA6fov/cGjYCaotgp2HeR3xNPughCZ/NB86Iejs3iH5AhJ+7s3wT
0WC9b/ONEjo69XCCV/oLJyqPkPCJxxIehLBpXFqFDohed3EQPvFMrVla4XZ0RmexYuoN/F5WRH0V
P3DfcyckPhE2O4zzkQBOuhOqQWYgBCaj6ekJgnieZygg1a72HXNEul0xa+WbW/NHwAgE7CJt+Lu4
nc2RywcGgJucm33G24otiuLZzKkmbmYKBJNZctYI2dtORFjogah2ywNT/qjDo8LhuD6wlLLHEic2
4w9u03Xi+LYQwe0LRrnwyDkkcPLDtE7OvDZvcDGptqX3RjZ8SzblkVXCUeAkfr+hnsn1KgA4Uq3O
ydbdduEi5XeUM7qhXndqhinS/fgT7qzg9jBdwy/Y4dG53kocXdqG9G12pE5bAH3inwpJe3HXXiyz
965liK45reU/Ej1KPfEPRyoSPj7D7sQHdAsvynmx57ojckUJjvDEk/3Bb38CBsPAFuDQ5twrgOan
S0dykv28jLJzMw8kIhNdMotF/P43+Igzjvrw9OLS4wz11W/2Kp/m8XniSpmZxPoOPvWH8VkfZxQs
rtVLQu8P2AxXlBxb2R9nMFyI8fcfeL/8fWL1QKHHscGs69LUEObQNN0jnwl/hN5hQYlcFDt6AxnC
uxNOw+cX2SuoEfxv3WQidEOrgN+YKInxItAeZtoBz4FxWwWJA2UlwJpQ7uZ9MuP+UfN+MMrkyr0x
OjE7+EMkZGAlV5CrKAEgE0KbVv0Btoqpoph8LNgfaaERFnHsIiV/gE01ua1ZmBzgApAjAmy8uLiq
PoQQWak3I40rEx4vb434sPxi43F/hzmjOSEJYcSBMmONLz2GxsnRYVA6xo2KSJsEpT6It4F7V+ND
Qc7nokdBisQROZsJIKFjhONQAa0wWWR8M1ykguhgDmdc+PeOfk69eVOwLhYe/RJKact1T5OCXc/U
eKoBVDzozqIz1DYkC3ToznzPWwCfsBLX2pmBG7wtdH6spDktgxaAujIpCZIIwHdBYANd4tPEXfvq
L+JfRm+/flElW/5StFW/Ev+9K1mg45zhEBWCMGULhYf6jreSujCpazTnRuvmgwY3zXg+d1rKEqyX
JVpJg/gTZCPBALPAbnNM2x80j7MMB4loSxseZPLAhEsQBElsB9SPRJgJKRuNU5FYOHJbZCCfgo8i
zu3Wmt/QWppRfQcKnOJaOZMswhluTgE8QVAOB7wo1SnadGhSrsMO7PC/rizh3jnfSLvFrUR+9Zlu
MEUCYKQ/9y/25hExHMNmlUPdzZHbrMbtPHhBu7eH7tEwBojq7p5i/pHzntrAVt0qu9ZPCVV5dDNW
zKIHakfXemErLgogr3B5Slp/LNG41EfxG53JjtqM/FdBbiVSJdBd3PtDv35/DN/Ma9p3buQbc9Vc
O1NETnYjTcUBLSeed9blfIJcWBQzZZkGhfl2Jl84wehYF+6/pOH/Rw1FJ8xe8D9LfHocVOgn3cSL
POMTuasyz0EJNsyEwIrAYtBeGFlgXDSQuKlqYTnxOG35h0c437kk8qytQjMZV6H/xzN5KisEGT12
GGZ1fqIh4DIhIaZ8R9GKs4guBdpPTGrSGgEpkOOuxUm2Yaw2O4/MuhlmARTYD8IbDC1EOFjze2w0
pcVagLkxD8TjNOKOpUgu3iiqaBkQV3PWl4N1oOFGe56BWKQk4Qwixa+GQ5Ok5nsubeGpGcDFOJrh
UOACF0B1hF+ARJs7lWIizgo26UySwajVYoCesUX8xBAj0hWP2FIzF7BccgcHcgQ+GS4YYfMH0l8O
lH8oXouCjTQHALN7OsJPAxsL09Gf/o2PAF4T2jjUQ0AdyFuaD1QtCM/QM2IgQmA/Xbgm5RNI8wnB
G4gYeml3QIZgSBCtUsBE50pxkkAZySrqex4YeAAyCyJpKXaAR1AKJI0nrtMBfc/zDDjK50njP9Av
QKOSVQBz+cu/FnfpNd2XR+RxeMGn0/JYvhDs4Bdna7xTF1HiJJsIm4j2useMM5WoC31RoodZufiL
EeHwU+9crEUHXsZk6A+HPB1DfS0eqx8KfwaCup+Bbk944QViEeNJ5r8abPS5VEk0TpkGVuf8mf+T
cXCuyX/CtUavze2CK/M9sI+SdqNKUesMMb+3YLEpdlGkmI+HZgsER+mLZF11guhkIwfPs3/W7pA3
CHxpaWixHJ2VEhBFFGX2YihgZUrlruZntujowoaIIVQnw16+p33cxZ6a/GlKdhSiYvbo5YOdv9MX
7CLcqxBNaAnkPboPhSqXIMqcxIunYCUKM367rjXjJ4Wovn29g7E8a7PNWQPBoWFi0PIY8076qJZi
6C7aIt08xRoVZcaVWsRQRILFPZ0ou3aihteGPvtSxp2Sj4IbBSXUsrBZt+JXG42LtahWw16Qi8yS
jOVyo8SooPvlSFFGUPEbas110HQVLXVE+q9H30I77NSa9lcil+wKaTyVInpPXc+PulItTH2q8/Ni
wrwxZMN59vKicRYVV071rdBKzAE14u+0z5krwUBjb9kd1YTjLFwa0ImUorS1Fk1o1aMUeaIlHJ4S
YPmK/RtOMpMiZKZvaC0RTUpVN8iJZFvugyXC7wzugTIo2MQS2R7GRegE/RL7B16atD0L4XvzVNBV
yhE/cDHjRJ4lU83T2tZyRie/r7qk7+S0KrZMoGauSKJt+gZi5KKgxMm/ZBlZjPZfmDyp0YTvCHEK
sYEU/OSyaMkZyYTYqzWoEKO3iydOoOodECBKAhMRxOFpL7Lq7ckjyAGpbCS3VGAGDYtBd5R8+fSW
S4QeY626aTqSxhiGLw4ijjipK9fZUnTl2kj/M7JyHZQ58O73wh9FMAtTLW46pXPTZ493RYxrP1k0
kZU0KqdVgDZZEdWL3FIzGtgNi3EZ+lpRLS4JMXGAAj9Piv4iK28Jlc2SSalaW2+a0gCwmarXWjWA
scoc1mUqjjMb/R1SqlZSzsExpqaipRxHizravRtAat0SjHIJWbdfbEXOorRkEo4mycdthHi2aD9j
AyC4wlbUywxBdKFs+nc/rQwmiSzflt4nbyYkCexUPHvZeEzGiStdew6PttAZNBy+zXo6lQBLg1ul
HVriWZ1SqmGXp3T2sF+NBJ6c8q23Fw39GF5QjXLRn1yhjr8vwv+KQ0INoJFvY+LWmEgVqhB0eGIn
mbYVP4lP8J3DkB8/KsxDMFRTIAicQzj4SBTLbaYZbtYHXqyEnoYNb8BGxYyLr/zWc4YM46+GtB87
2rDTM5WWFP0C7KM03MfcDw4C1qmAtKV0/itkL4GxMeBRIHObk2UOxk45sHQ22UA7EFztsC7Tt1MT
p9DJaMfUfXuXTvPHiPEF4UpnZhJ1Ho68FPAVGrTBToHWCOwD7oB2YZaJ200/BrFUS3+oWZ49MfqS
I6e+lQCWSncUmct7656tN6nHEtcr39Vlu7R0lopEgrCFxswhLnRAgIpdz8/JE0vkc19ovPFKQeM4
ukVQoVHnvKbJ87x12+SYjZVVrSc1O9ChXxJx6utUUXep8NzGY7xttYUfRqE/TRLzNHNzODQ5wtau
xoSNOyAKHbFrnBR8kIwnjrXpxr6uPcp6fiC2TJgpwPwoC2a967ReYRvtBdTXBk41Rcd3XbgVL+kd
bMLaMMuKHFpYbpJY89uzEkyW3K5lbkO06Yyj6wi6YGhl0foN7UFh4PqgnReVgWCpdRdNSIoE1+kd
AKkEJrlStc5bLAVX39CbkqcLHckepNIbthND62MpgjCAfUXprbAmCskRW4+7BTYSjrBEzyFfjvt5
9FdgfpfimlXPXI+23KdyixshXzGihtqj+tFgBlgy+XuVRJb93rLBJVtMyAuSp59wEuucr2XvpOel
Ve8rHXFZc9UqUxcqB2cttRgqTAxoV1QFoyTFCsrAGoo+vF7dITHivRCN22wMNyOducpu8zlapIDY
JcjuO0foEMMJqZt1SLpF2U1aGE2hr1Niv/M/1RJzQrbYZf0+spbJQc5OdPZ7K4gZMsjDf46TWy+p
FZDIjEBmFopxUETsYSbHsNb+9Kxdo9oZ73gbLhXfqI11kUhmQLQIg6WvNjEpe5YSfmBm9roDP9MM
lHF+khmNnEFJLCPDjnQMDWJSXzCBaytPp5TfXqkurX6kz5J6i8LgZ/0t3CXxG45p4YM/9GwCrsF6
36397LcK9ok2KyaEnbh9Mg2GDWbmmbcQDk9IekMNWdQsa/zEC8MbemSpy8jrQiBDza5Hwic82NkC
2BIr+3pWhyWDtzJuuS50k8+3SNsKTOCCwz9CNjDmMUyx0VoSEQpivYkX2oanvRxt9u1AmpAYCAtD
epJm0c5cFsOLqFmm4Tqx9E3/WIi7VFxj5fyQexLIr/Jdrgsdz3debarg8e7w/ITjLqJOJI9bQSQS
f0fHQFlfWkG713+BktHpLDZqNVlLGTH4CHxWQc4EzFp00mQFdopU3tC2702oAj0TnQas1iow/BG3
HxHoG9U2UDIGx11GNwJCpira+nlP8AN2yVf76Li5jEcZ+bIGrJGitgYcM+3toFdtIfJrbV/RHQxx
weL2r/ITEH26jMBBrX4nUGhJePYNXqHiM8DrIhRvR04V7E8hwAyBNcnsoPasUuNGPNa7as+x2e5G
ovxk3PON8dvTCJBvRvq7BADXF9RFMqaBYPwt8pOUHoV3e8gKjnkq1hKKQX4MXZH3R9ofEjqX6r3R
qbE+j3W1PE0YocaX8REY+O9OhebmnLMBkqRAA/iXnwrwWSFsmUwa1hLk+uoq6dFmyief3rMgmhLO
TmQsGqnu6k05+NhW/y0NAr4q9FSWnbyVitFelqktUoUV4ag5AmWq9AsplIn64nO+io0q85tDEaC2
CrNt1tNrHQlJN9Ew7ovS04AwT5R/sNC+oY8ZQLxO7J/MolBQoCqCvbeb1H110O9y6dVt4mQytjEQ
WFKOIdnWuVGqYXLBF3W0CBJnWOZ+6Yo83wlpXkYlATqSnx2aCokkbvV2XBUXnqnHIsfWMRyVcSem
yaGpmYGjgrBLSWpU7XxJHBC/Re2p3eSpC9kTUsNDLyPOSD5Kuh0TyEtMSNQEn2sT5wkxbAnBQnJV
JFDcRbHExKTFEsEQelMK0YGZzVidSlpX0dKP5Nyf/pJFsBUT+pdNtms6XAJoi0BT7OqnweBJxgvg
S60oJWfkf6pDdG5Rio9zXyZPlwFE1Em0b8JmOw04yzqkAkT7w15X6VYB32ISSf1RyIjr2+cmkCq4
oB/tZDdrwtt1mmqePjGEMD4vgfNM35yoOyEyU2XaKVwGi9u4H4JjI1Ix1s/TW1oFSmrXIf3jJvaZ
XpDrVo/BPhQH2+g1e8mwtbp46W3j1Hw6nKihhjoSUlQdXQi55chu5cQLwL9MnGFh4MjKX6KPu6kG
odTsqieSF69p12LvvqV6FQbPddee+ny0ka0ssm1rEM1l+lbWdoucnjY9iFC9VOFDK0i9KIJUv8sx
34dzeQ7+ntFsa9kgwzgIdDQg69Rv+TQYzaWtxGvJDO9uM6ZoPCi3lANCIjXdCkm5XSrMemgx5DfR
1rBy+T4iE6PFLeY7MT+ppRcxA1xNY1v4G+BUN1ABQcJARlXJKhjoMNg6fM6AgfIFiDZp0wzHWBe3
Rtrv3rW7SDLbCCOoZ7FbReMltKNFuanSdrOcNWYMFkrfbtFNrlQSVGNtIDHzCIZaxKy1+4wPGsDS
4LN50gd6JAAea4g6T343yi/iRYL5qCRTll6ouA7LQjx2aAOnqvffaX+uRDsYnaQStlGz2MGoVPEs
g83IYeOItr4kJ13ix67ehIhPpyJVlJnNJRiQSeETduO+AfRRJtaITlOAIDnkljG+LdSOPbdBt7TS
WHWnoPKKGJMAMDjtjd5jeFvKYCfIJBystT3S7i82df1I+H36fdC4DNLY7wPVrbOPTKoPbMpSPCYE
Fy3t6N8nJrkUm3unhtvSMMUc4VTMBYtf7t2jTcO9PbqjTlm/jp2RvFEtUKGEa300/EBzF2B43yHs
rid1ld2bAW1ej4rl/fluPoP4plGbc/qWzzdcml9VXJp8/FujBgIOv0WC/ypcew3axxBfDam+TBPQ
W021F2V7kgVYzN7ALEIJfUz45DjyYlGyk0VtSxxkFe+F2dPKuKr9qran8tVm+zEG1C8wWSRFwAwB
gYNxV5ExcxSS9iUOx89aSzJ2OLVozgJJffrlItzkkNaWQ7whm86olzNF6tn/VSL1V+R+CAOiQx7/
dM1GFr+TNvG7RlsjNTL609ji8aRwqAWYKbE/oVDDHBpm6tbIYOvWranL0U5HpgY+YUAPQ8p4V4pt
3B2M9BVcUlek39Q/ESB3jdc1+FqF0AtvaVGvRWktFsEm6DdKRl7Zs/XTTQ+MR28TV38tg+2UACYu
PcVciuwmnYL62BBUkorjONYzvlZgKpnAHdNsJkwMjYX9VHKwEY3z5sJcwu8Q24UjgygO/TyR1vpb
Xgf6TFKhyhMY67B5KBJ6LIx77+aSBMFMMHPDQMDRT7FQsTum1cWEt8JHE0KWGgJUDq0ubQcYGLFY
bJRO3QZsY0Os3L4ZD2UhH4dBPYHLrBuuA5R+qCpNXTIXi3ukewsqd889EWE+Mxalaw7hoFArbIgL
v8zQTnSpvxxEShKYAh1Nr51+QtVWMKen0TZlJG3JVBhDAD0eduBw+j+azmNHciNbw09EgGTQbisN
XfoybTZEO9EGvX/6+XiBC4wWEjStqkwy4pzfugKHEGFFaJj1hTgQin/bT71BAZgNXpW8D8WIYA/M
8ihS5cM01FPRWqe23O71kj1W7beBoSvf3Gf9UDryUY5mqz3KGuMz/0luYvXUppEmIHQIYJ0wNzrm
55bm7G+/FFqEjOkmjOSRnwT80jq899prKG+6ey5DPbJchuJpZfbkGSvw5NyYSCCav7Rqj4jivbUR
7q/Q6QcjodbyLVHmkNo5JQ51QuKn0lt+6sQXq5yp5FtgoOsRXYD+kY2JZ1Uh6WN/CBQGqANSQCiv
Q4kV/LQBOJZ0s7iU8mJ0L3mkMsnLYt3jJrlv3eRrjOXVblBdSefPrYdOvoUVVe6KlxUfd0edi617
dsdXROQGiUu0Y20T/YnsDM7MB9KtERuNCvNTK08XXximaxTRKmG1f+aVGHXF9jb+ONHg7s2ss0Ny
SIFxmpV8MwPOTAL6x94K5yy9TNdeMy5Np19bPie3xiqIAUKcTVf1XWM6GDFZ4DZ5TXCYlXXeYkno
BCJYKCdiEwSxO058rqb1NTOUmCIPusK4EcEhpu5YDNtTo6deecYuuo149CqdlDXgzB1TGiovF/jC
0sRLTOM8YIDq0Vh2HIxWft7kt4O7kMdJtgtkZjKemoTt/23+2IznxCB3Vhn42/tUBmvKLMOnVYGs
llVoWhl9LVyT8mu8SzfMOE1BZN7qM9Pze093Kl+R0Qo0QwrChQltpzn/UlLs6aa8V4649UZ+Wy/0
21wbRMyLUx3rcYl6cwmnW9na/pYnfhhWvIAqutyezbI8aZN5rmPpATh66pb4IqY9z1H93rJ9RS8D
h/GSwgbDLzlWaN2Lf4zQIgk63aI9pvZ6oimy0S5abF4bw7oNlkOlAi4jPvq+bJ8M+c9FK14gB0Z5
70R5V/XP5FyMWARbg2jH9Kge2w/LwN+fQPeknrWdV3nmHnWJTKpcJ2qbOBxqds2joK+V2NZlP3kr
Rhu8Eo+GOLv5aLt1NEwOZq3uokv9bBk8Y6Bamri1SXoXmrwLXd7N9mvADzl/pi+o50eLbCR5rmP3
mSCine0qKCYP1ejcXR0CB4/NmhM5yHw7hkyEGvRX6T5aBDUWl3NJUjffuWsTktk/cw37Vfoc6BNS
LR2DZ+XZXJcO12VuiNNEwi7DfieO03zP58l3TWbT7p5imx5b86hdYwkmtlOIKQGenMiOjsf0mYhT
swS83ps5Hd6Rm4YakQCgUEMCejUq5zyUpEBpDLZZ7RXJZS2ssB+gS/6puXIFNVWM6Txa1xpPG8W4
rgNYzfWtXWs9DUaLq1g5yuZ7CbIEJcgkogaGAG5i/dg4BZi52Me2ERkgbv6q5CBSl3Amv1WxEUAS
K0i6NSN56siLsRVRvWbhSnrCCEvpDMG+ZK3WySz+kcEIbfnbQAHZFPjDa9PLXzE0ZNH7Tk6XTlde
DTW/qlp+xQs41bTGuJyB4/davc266Xfp7Gtb6wtXYeiHw3zP8dUamTwvY3K2C/KeyS0Si+BPvG7L
0VXLW1KULLPaVbQEd2HZWW1qlckinFiMUTYQD9U6beiUbTQlkgSu8ryOJNmOWHo2sEo0dI1xWgye
xvHdGdE+kfmZpYunNQqYUeDwurdDfQ611DmtPfXN9J+SQ0YaeEcYWWcAxjJCavW7klQHWcGED8/5
3tkj9wUYj8xOK0sm33HhQBseVqwOvG34gd9yI7J49SWIYEf+T0o8RzdMIRGgedIjb+DtY1gbq+mV
FaSoXKX5uYB6DUvQSHz+OC6BUTUDk7nqsP4qr7jNn73EQHWyY3FZB8Ttp/W94bHsFvvkxMhbClxG
m/3kQwsSGLSWkpnRoWOFmg2+/16UJ6mTomCSDtJM1L5QOzJF4y7YJwYi5jbvHRJWcD1Pmc8ueMmJ
BsQi2rBA2VfD1uGlbtIkXIP2g5orUvtlkBEw3aRDmRgRgRyiA7UtVQL9xouyyOS0Fj8MbKgCFnV9
zkVxr6xbjKeIpFTskpzs8fDePOlTyM9S+zMqzqkloPiUuQQ3pTQ5EPSJBpDTkZNWpcSId3mbzGh0
2ihxRThPZaidpLJcp4YZFMHsHuW7TGE9W5GBRLlwaDOrt3t+Ij1sw5FU1Net0q/aWtykNtyMZrkZ
9XJr1+GWHBucZDpRjuvAGgWQa2xTkCLgO6yILvOoQs6m9HyxRcH58JIbrtceBe600ylhrRreROqM
YblezV8KALFSvRJQF6MARqhYS0diCxHqTyf7wZwm+N/Ip541J38Dh7GJjChM48ZqeRfdcLcmnKsq
0xAWmvZYxe3JJQVnqYuTJs45lSTQiiJhmn8byYI5jcChBnr2BAhSAdMbx28GMEhs3VdSQrL/gM2M
wvRN0rVTnrG86UOLxV4MJWFdz/VsjnmgZjFbd/alNPanoUzkFZofORbdGeFlv74KQM5tvnFerIpz
cehM0a/qRng4iaWVAnQogWuIo5DKo3kZMXkUyy/ToHdIM486enxH8YjpJ0WoMC41Z+/SPir0XUTP
QnSgU+h5Id0Wj3uU2K9VWcGhiV4AaL6lfs51T0Swl/PLCwbEjIvAGdXT9GryNDRGnRBaGpGnqGS0
GrjNNFlfedbmVNytan0U5wl+WsZnfavCWW1DRbLi8REvM2H1js5+sBCaqh/0juKIlaYDwkAK+dxI
uMrZZ5koq9olkGQKVffZr7VvEdhnSB3PkOE3za8hDcfKiobVkwQwLcJ33AYlKlkbDSUF6Y9J/e6A
7a/0S4/ES6qCHYcwao2hWBEBpSh5GfTsbWvDZ0ABwzh7Bz39HRPaOHZYFnrzZEMesGLAP1vyY5+9
ZW97KxxaydCUWXfHpB8ibYOGO4czuJPv3edoOx9izj+rKf9kqhMK5tYVyHalm1TnnkxGYuT/DlTO
U+nOaaYM88N2eqxSe5bq9C4aur7K5VOSgy+3d3XavpjeDzGF0k5tnKTG2JFIn1+S4JPWo7EqDqtR
i4yturSLcbGLW0KmcEY1TFshqbVqrkbG1+5RKjBhFLtUeMC2HRlhrXFYayAdNSLVzPIxo34Rct/X
jjBN0W7Yqi5zjEKs1q9F4+uD9m6UxB001mFUfoy2jMwZOJ/aVg3BuhrTQ+Vwoh4LQ9zz1b2LcHL6
MKfRqYGGazYSNFqizC03KORPi0e3KqbAgRIQB9kvEYdvaCtklLttMN3mKdxSxNRwF/lY+pZteHN2
0uaByOqESg7Xry3ykP+J/RRXxshoikvTWBfJr28W0cBxl4ek08JDy127aBJsJleWgEtPDcJJcjEt
dcNPg83wewkFGiuMsvybrU7IAaNbLkKLXzFlt7Cd08KHogqgtjSAIAhS4s4dh2YAEgrK3JPOXsgC
FzQ7p6441uB85bNr6bnclWhjVC382/072MjHBsBvI37mX1GzHzGZ2R1Kdix5Td0TSoWyoTrhRXo1
rwYt5K8KT2RPSk93lOt7RflAOjnhUumhks5hQVdAslDcc0xXBGCJeoaOJK3nMiBzmLjoG4gJuL1T
ynOQLlwFqefWtHIZhwb9kUnofwIDPnkFpWjpGgzdQavI/V+Gk1MZpw2eYpYfqXwwgEZGJMXJrIlC
JcpmUS5yoK9WiGgqubTJrqA+IxPXKpmvtkZxqkrCjjNfxu3d4UgZWnyilhq6iR1wgqZdVG9ZWB+1
nVIR1Cb+nn7GoFfbt5LrF8TnmdvtPW+aq1vD6plvBbhIMJFoayJmnFXo6T3KLKOVIW98JWfR77G3
0fcwH5fD3Oc3e5YwBcq9ThFTH9pejbSRqJKa5ToRj/0Q+i0bE6RTPHQ5PXYpyHir3PQmk9/Txi/q
euWkoUVAA36J2dBjLmKTo7DgKGzJ/h5BI2ptOa+V6q+qJE31bhBwUm90phTj2+cak61J0QQ9jkza
NBUHGsCpGs4IPjgsl+6/mmwmYjwSlxFGkaFJ40diHkyT3rUNO72gFU7HFs8MTILzNPjKpnk5zoZV
O3WK6g0l+cDtldDb24i6VfnY8n8LVvT50TGLzioZlASudyN45E8CwzXnWI17DCLBCA91Cs1fa9Bz
1XU5FzcJZ2Sl2g1fB2K4MYB1U2Len4Eis+5fPpVwObn8ZukDL2tmKnen1G/MOgJyqe9wr6Atqxb4
Be2usLnVysfOkhSEEvnAeLL+LqzbljpRLs6aSF46s7hORF2xfhWuS8eT6ql+4zQgX73fJO9rcrHw
8mBN048mrkZ7erlZGxYd2RzjCTHAPDyFe9CSs5kCRQ5U07ihYjheV6/+hG2olnzO54bt3bRhxb8W
b3oBP/Yp4ivrsFVrkI1P/qe1//JZe9ZWfVSRs6zudKeaqhLTFct2rr46Y3qnT7eiC6Edw35Rw/IX
7NXHpvM3LbzS7l2oPrrYea8A38x2fZVAHGaPcsBhqfp7Wyc6XORl6RsQsjYc85qKPpPexsUbIdNc
2NLMiQavg9EzidrpW9uznJIx3z7aOkv9cE2ne2v27zpqmhXDecM/AXQxlBPHRMm6LI3/+NiKiojV
lLTdk6az3FBXUC/2s6ncR1ard1vpb21KGhwW33hGDjCBg3mi5HRB9HHUljwoWsWvFeKm/uaOFexn
c5aVASO6pOBDO+nywMizzwyk3PUQu5KxV4Alc2CSiCaOacucC3DmqH8zFEwHTHy8JjWYfNpCEu2N
QvI2brRKFd2xm9SjIh3GemxFR/A/tFUyJyAr0qH2BNmofYdo0SXUWyGozfTju8XiQ3WxQiStGStR
Qp2DfWmkekGnXcfXGJqkbhPazLrL1kSpUlH/QziXxmj3Bs/3qEeyjGaybJnlBS7CGKuffYDts/hF
JhLfU2zQzH3q0qNRUM4Ta8TKlziBm+rkvcBcnidJPFxyOMTtDwOgbfw9Dg4D3hTYIlym37ZE99eK
qxW/IeB546uQOQ8FTTnpY6xyABKCe5IBGp08lJgeq/6RkNHv7naSnlxpTEGiv9j78VBKRm30db/M
5dg2qpeT6stIflQd1h49PjYM/7OEDSBoeeDJZizfdP0QL5hsYHlU7SZyKuJcTx1pQkjnT0DlD4E5
t75AzkfNHtILWjorhERb5zj1JkJr1SH34+JHQjDazp/gGC6CvapEnh2RXuBfQLQwG8rqXKzpWTHN
k9oTgc9D0Ov5ichWfjRSU4ardLCIy+yoo2hzZoBtvuqNr9riW7Vd9YTT+P8oQogT8+iQnLQgSE/1
yzrH0bgWxDpf2KlrN73opR2WYPjRhuEK6EcrWAKcJHQmPSgTiP6e9SDzIEdWUUUT0EuNqht77khE
6qpQbsF15Yy+0efneqWLkbmnJ/XUNLyOJHblWMTPmfDYGpxfgPObSbAaxBpkwCwlVy5FAEt/byfx
tPrpkSe70P2lJsi3R9YO/HiHWkPJUUgSzHDQgQ3prv2a7AdYDqmH5429nM6XpV4eXYbXWXtaY/do
c/ylxEsOfikNb2tBXbfjAiAnmsFTO76FTkfN1gaCQisSuJciY10Frhw8sdBLreaHubE9FkzDZqum
nCZDlYxuJa4bb9jz62aUGRWZ8WsI0Mo5eXDS8VSS15e6UUPGAM2KCILkXoPRXGq1Y3DiM1d+1Ypy
LrpdlSXPOr0WDrVBRKQp4m7M7s2RyU1DuERAMfiV55xTFo6Ky9Z9UuXyklX1HBeKVoSNxm27wuwe
ps0MZ0Xlsh/I4FT6FniuYpkvY4WNlXqUhm3IworXF96K/PTT5JLIFOnNG2FE9HFpCcmz/3QsdxZL
6vAt3mYqgTqOON0T9aFgG3fNLGr6P5qT3koKiRAnW29aOb4E3AqU8kGfocm3Q0fC8Nx7pclnNTrE
LKMlpwyvJLPZaigPAP1fbtANZe/rWspgn4RDqoS9E3aNcbQhjqZrQkVqPv7csvRWwJkDQ++M42Lw
M7OJdFRhWwzoKj8jzAvWDgon5sygCM2b70mDkYSiD51A8PHSKIq3Dv7CzwdUcKwRjRcIi8BmsoFn
v79aOVlP9zLZwrI2Q7KessU+VuJDdWEoKY/Q8yyYJ8dPJk8vMei1swc6aIK8ON/RtIwqHsj4U1fu
SZdGDNNhmeNo1Pg/ZOiFtXdbzY6JY/Ahrn5HZlx8shvqYuHDBgT5BYjGPgaA3nU2djhaGiaiPOwY
2rnAdEIyaOzixubF51E4IlPjJY0rbHgt6k35KLmOVZuVq3zUJiUUdbBAOKq6cdCu3EbHiRugcImi
KO8WjRXaQsixxDLhKCcDbMkpP0Zn5hYnT1v/vTYa98rbiOTFTcOdjupT0x9Jky1JEV2Lewyop/Vr
WGhou/hjmDqUEQft+sFxD+e5met1U6ebpa1Y25t9Sm9JZUyAD3sgyVk5qjFnHRhdlcMVwtTST9wv
vkv8I4Igc0GR0ple1c1eBd6eMmS0a5Sv+mvJmqsmwoSBSMFnkxq3gRCoqboiD43AXW2Wq0y9mfTx
JquLtSp9o6Gz+TI4k9nMpWZ+iGJ+T8jiLchHcCR0sQ7z9rOP26iwB3rS5pPYRvhk97OU3yYRrhmh
jHABNey4zX1psOSnhf4fe3zv5P7EP+rdgEsRWzzcrIuYzGrp17KjGZiA/MyctA/HhC6aj8o2sf8b
17z516D/R+5EYiCKTcIi48S3le29tdWPzJw+l6Z8tOqD0hw36wO7fK+XkXjn5jbY6a0x17Pd8S7o
YYp5chYHNOcrMTRUCOudP8fsTTkqitS9tTD8iegCJR5CpfGHaby0zYQYjnJTtrSiXe6lnN/ijQ/O
jO+6LFCGIAJXvgZQdhu9IBN+PngNB2IV60SW8uUthHIW5nHBtYLO3xhQ+VvKd41K5kpzD1lvfTV6
AiK1Ryj0n5aa+u0YH4ghy9xrvtmXXLpRqeqhxV3XbgQ2Oagn6FueLNIBrdrvqWGlEk2ozqPvnZe9
uwRzktdm+dVRo63J06B/GPTsqRTPQHCPCrMvQUFzfdeq8a6W873cqewr+htf6bFC10tUVg2QIPAC
NGBRh6MzXpzmQyEUx/lUCHwoRsbCN6rGEhs9EkOQIGyYYYIuCPNWEJLfpNcC8/bs4NNcyWSlDJLN
ZtNpDxKeQw6talGVpemek5ECT5lF2n1lHBdW3HidCHMKFkqVVb/uI9Zj5qt0B5bz6jqSSj5BysYA
zPAbbybZyBmpw31GnP6xmuYzKBlIeX7WmAYNA6tX8mhIIWx0hnPmAJn9rkBpX1pmB8piUPFARwgk
9NKlXvtInPwMHnDuJbOYnE8d2gu5DqeqY1+lQBbXzduShYOXOmTJIAWKBppLfs81X4IwAqVDx4Nw
TjPLoHompUYCnqSJ+jqTPgyE89ZZZKeh9XXd7ow85WTRgw5cVZ4Fu1M+KviMviEwPjNcnlWQgCyJ
PY1nseKZSz7sZHlsMf/lruM7+W0m6dPVcshbB2V0TOTFUyWB26jA4Sv1ElMy5bKScLnUKvV/GOtj
GTrwqwJ+NbFGv80drwYrHRUN/PgEzkxzS/fIsKnn7qnQHx2qznVTo4mKvXb6rvzX2Na1L/SLgKxP
yYsxcyzTlBpuHOOBOf3UnOKWTd1bV6IY7LbT7GiH1D7PguRWBolyF/A2nKnWeqpm+8Rx4Srwd5iN
l8Ff39HRMg1JAdEH9DOrKRkldqjCE3awFklgqPBu5K1sX7s+ji6ou9GNj7Uen3n3acT3nY8odMhL
rG0qAeKz+a8PTCgHJkTId8uz1MXbLHpKQMR7o4Wick/d8LcLXX55F5os9gxD+hkFsQM7Wg5pYpD5
SAZNXq0U1WCBQ9zG+R3XsCoswvDTEhBUFyqFaMxwCELZMQwJLcifk9vvFLZRvlgGC9FH/Oo3BWnI
dFGyBKB6odTPCWOXZ6Djh0LpC0/n+B2MMwNMX53/f+Ivao4dB8AJ0YjBqS9XMm3M1Y9j8opXYkBR
eXAlqoPim8Xsl/NrQ+eaFPiLobFNdCWC+wlHOX2eSxP0S3pWRxOKjbG8C4dSRkPehjQBrutt0bfL
hECloio1+207eIlWQBblOJl1MOoUCJKzw5XM7bQpQGQNgBc0aB4uwxrq31Db8uCe9WgbtZc61e9G
q72j/KJLLj6nLM7VFZHLm0QsVOnal+N8aNOPbls4o7KPxkrflw3uhnBVSE5AGaRo67vuaE/1VdcG
g7VFHRkqUsxEQ9cGVUrbp3iNhuUX+hJkZD3rcXKa5BjEsQxydaLgYTcW637R1v40YSykwUWbvc7K
vOKboHFX7mLMl2tieBmigrcFKcKbc0v7nhYIMmxnFRiJAVazwf0RutrM90sWMN+aKUFL7J5K7llY
YlvyYuLqoj5l50RjGV9UZaaUQUURFt/YXJrmo9LdDx3jC50freYx0ZqdH1AtkxNs2AACY+Oj+9ne
mDNPMZE0M6CS9t128GfJ2Zv5K6nwXP6ROkrz8ZW49H+x8XOVV3N62kC9soL0z9kGgpqP5pojMsPM
+FfM9lOX7mNcsqOlktL3Q1XvOK015b7wEqamST5d7+OK/gv3d+yKT6O5tcQ0GXTfUhMoEu4R1wHo
UgNIj8L9US38arsqGqe/mx1LBGExVOWsZzfXhOtWv5fWgYmlsEk5BaA3ySZQvdjEFGYFRkWZI2OY
S5KtfUiLf1Qv81w03+UuCajJUxh/xnTsUvocbUzZ8+5qVOtgpi8xNu55PT+SPHuWVXtSeHGrKfWq
Nid+ugdEY3ScGY9uuFiwAcC8sZFYD4uBKo7Jt179RSG/gXbvxJtVgwI7omzFubLWc7c3b1SUa4JQ
SmHgB1pPion6FSBBQJjlDbLT3R+PoZkwrwVFSJ2RAYJ0QDe+GGoM5rebqP8reMUb5R0PQ9uV70Qg
J+iLyeaS01HXj5sw6PS6mM1/+nae2sNQrPdqRUvAQ/QrKcH1kKXI/FXyI2XgpojBmY8VYrX2RQ0U
ZyMpkFoG+8OZyEUgB9jBOwB9QlBDj8h00p7DllCg8NsaUatT72teYLSvS9uDwm3XHjNCzziVAOot
LcLYjQAsy3kbvoCHzqXqI1kKBIIEKSARIGJ16sviayXjK3PCFGtI2QKlbR7DOFysLthIgTAoMGmn
9s2Uhm+DBhqCCUy9ZVSOSD1HT/DG383K6Dls/euxspMQSKeMWVas9qqrK/Idnd5BO3RWM0CD9DY1
Olz9m3Yt9utQPxn8NcfdqVJxBlHaNqBPMTEeCPXMqbTuGjwy2FcLvMW4EiVkJOHGF23TjpXx36XY
xdsXdmKKZ8e37dVjux8pn5vrFEGexgPUeVAS590akNUNvakjHTSpL5vymPON69pAV/UErIli2aY4
W3Mcpnv7qujn0ZGvNQH7WsS7WIqPOOs+sJBoCqG+yPTnvXHGSzF5AsoYgpqPyqb2qPVBTD1Lyzyl
wZVfnHP97lbfDLLkS8oHytOA1sgl8H1M1VDNW5SO24G+Z5AM69zzo+m0B8UJATPIFFZuNIsbTYPd
UZEGTPIxU/g4QXsny3aOBf3S29fwk25GDEc6K+zMGxfLCLY1F15KCq6WXbk5VOr+bAr6qg2HOxxX
iSaqe40b7Zl8AyrLukbEx5DcF4wOGiT4bnSoK5YtZA8lasU5Tem6qrE70mUzYCm2T+AlXgmDKN9b
YwjNUQvn5SumGCFHz1rFl/5exH8qAoCosfFi5Wgp2DiZSIntzfPrTPBZA+mQ0U6JKjlKNxQv23wU
tNWrWKwJxdGuWiKuilxfdfHZ1NCyIn8p1fDsl8zTYSMwf8XyjsT9Nq7mBXVfVGTgEPKc2cUxpQ8c
XG3oVi8GzG2+N/WuzwIBlWtkNs1lhLYC+mWd3f4hDtCxlKFhou8D80Q9EB5OkHnRl++zlb92/UKx
6EGXVHdJq/HsxYZ77gHXtfklNe1akQ8Jd7CQfr11ED01LYcckuNmXlaEdUiCEDgI+QXT3uY0iBz0
svFTyqITO/cb0DvLndFc9aX9kEK59016R5odIa+Mt7MhWtguxLs7EQDC6ahHIZ2o66erQsO5K8MS
7YiKZAFxpZtb2B1pcXqz0ReP6IubJg8NKmETPvIKZ1dbUmkKJjgvS9ROUdr/KQwkS1Hfiu9rUnwH
waWVzr4YqJ365HcFqKtmxt0E1DXKyTO/zOQjHgKZVpgOylMtLyt1AHk2U9GSe7MF1sVc1GR+8hcF
0G4b2rdc087JtcZpANRrcQqgHSni5dqow6WgjtBAJS43hcZkGF/sDzWLGpdYq2NLQarQAtDlJb3T
63MAt2Zk8Dp6qnMXyXyDho7ebIoNIdSUlXowgSMKh+mGTwodJ5zvgjgzsvO/lRMlrA9aqgVFA54R
7C/GOpHpvUNUnSeJRMkUFM2G7jUYeV1O9kymvrtZXp2/RO+cV4iv9iORJFzJb2647fkl0TzWoYMy
lxJgSe3Dau2SKRBOoNQJ54hBSxl50+QezzS01cjF+u0f+gJ04Pir1pgGvr8a5YwuD610RFhB0Ois
vkr7r3OJHSdJoM17P3F1D11AHgclInqNqNe8N3xLjD6FHg194DSRIXcpjI7N569hdxfTnKLYVsNE
1RmD38Cm3QLkhNA3dLeC6vCeIZEgMtsGL8kiecyYim25MihT4j5jqrYYXzEWdoimN0FTTJJFaZgy
GLizesiz9DqN2WX9FosMrgA9hM2XURxFDJkw/6dyXraonub5v3ZAfZRE+8FTaaBN4JSQCSJpD0r6
bF0DeWsLSHxRAUe2fEM6NYZJX4YtNjPmYxrTHb52uukSsOZyDic6Zm1EjIkgd1YSUxXTfEs0oPK7
wTltsn0V9IWndOEwJQuri1p7uaTWemXMcAE02w5HKsm1WUOHMr6Mkkc33tMEeTe0q/ww6vJ9aNbX
wg6LQXRjzsK6cx/a/bEl0UlxIvweSHMsNlN9Q6VOE1qCxNUwyG2ZQiVn0yVUgwPS+NZddwwFGbjQ
6iAzND5SkN30TTOcO9KF2v5pkYRYZZQjzPRrWfEnfuGcj1qu2A6FjHRdRlzwcWKFyfKXKaobTJo4
AU8BpzCEMUyNkFrFdJuSu7ED0IgmhkENlgXV/E/DDDQ81iD2o+CQwBtB2KN+bHl4h+lnwm7qInFf
7WtR/pi5WFzEVF27YlJwDoX2p9s4SFRQnRA5An2ECdmpuJ1haHcBVr6ZGOHhoO3DsFp+Wv7VWuPB
6PuKJ+1dE9bHOGyfNZKYzlSouEFk8Gli+RPzRICridYlJ1qlvqRRovZey7mKyxUBA7gWjU6DEc2a
chEj9bkUlKsfu0hmJT8BnwIlGFxVCNBKXMIWgpgekcPwc4GUjNU/2B4j9OsQx0uJuHXlMeUdby5A
NBfG6qJ/dpX6TIlyzwY0EhQCSOORVeMTvY5Ta0cVdCdrqTVLMaXy4pkolrn5mMQNv9JVz9RUT3G/
CnDvLa4803xkJvfCbGMZLyPEIRqKSgvd4vJXojhVcvXZ1TZ82XptO/2ZmbQ5LNNbDjGAWOJkneko
xweLJGyXSu3T1ZbPYY5QVCMFqFzvMsaWN+oBaNuEGsdmsB0DDVrEZbTNuMeV7SCW7rhx0efCOUqW
1bgl43JefA4tsFAkvAT76F9F7H7p/OxOOlNeTctlfKWxGmgqxs6LYLwLkU2kGhsTuJ/o/macRaXN
qm5+rWN/HBzrOrykDricPWfTPK6I3zaa+XQz9kfTCHY9XNfyIbBCPGR+Rvx8GNU/U/beMGwJhi1c
hdpu6QQY0PkWbRTuhTcjbFArccS+xxmC2OmbNfbfM0f53gKvpaPxvTO+za75gGJ5xTWVJPGnqNhB
MD4rM3JQx5+pU2qzD+6tT4J5ze6e9eQjN9k77T5RxdZRObhZt/RbXZnfirX6PlOeGft6h4E6f6jL
AmkUKRqz7xQWlnvW19Grzx00rpOTvCLEud/Mt5ACug/MOMR4W2w9dv9ZkZWQWjRTFCifcIwQ5ogP
zCphvA9AWp6hYRhjZX4reVPGNarkt3EEZtzeXQ2fA1D9OlK4yBixdk9nngOl7AM1gRFdcEuOC8Ja
ZgWD0pGFFA5crNqJWnt/08EJjJDUXfjzZKN3Oo39jF5SJI+Wg1slwWo7xOcNpkDSL7OLjBztDCXs
UpNor+ZByymnksdBDzTOys5KvBK6ZMCgUO9vyrVFvmGge92G+YnEFWjVw2Q3NpzOehXsRXfUBB3i
8ZRgBsuMx7+HzU7dE1PhUF5jWcf1HmcnNcj7m20+2Ul4nonvyah0wmWnTWGqElZfHvHtZ/O3ljKi
HPVVf9Z65yj6Am3T8JW247eU4lESDCf3WNhUXVDbaaIvG8fsEwP+h60Z77lpvVI0ppW9+qj+6y1c
0H9ssK71RB286rXoBhJZPTklHui/42KMTK287cJvxOwp7ZI6YR2cPXX1cwB+OLijdip+NAQrzNP3
vvjlNsQT9lsoxj6YEQ53Fsnpu5WSVWUyiTVQw6YnzGOyjxYefI2GEuQo11RAICJW3ZJA2YV4oydg
dWOtw7UAekIhDWFLFY2thNaWXFLa4Geq6c0/9Bl98ERlX/4/ns5jOXIsS6JfBDNosQ0BGYpBlcwN
jKmg1YPG189B2cwsuOju7CpmiIf7/LofR1eFI2WkIKAo+FVWiXd28FPF8UnLSvPgDSv2eaaEkeHD
4QBif1X2d2SlR7qwVlG+oNzSMk/cqT1Q+3rZepSMmroMXsSZyKDd3eSmvo30n/a7xmsVd7N3brnC
/JAg8LLqkji7oK5oaYvvsr5hKjtx9Tlay3atWXWZQOvYCTEUVaCCCpYE2KZ94jC2xnMPN1ypXjPK
szCsXbrHHJs0l+KWsp8rM6TFcbVvuwfmmq4piTGM52ofMV5q9vTc6E6qVL7X3fJhZx0hNb70+LJS
fFkgW2padnLapRQy6qTuBuZfoDnxwoc2m864Ps+EBSUc3+TCMDnCecJZrbBBo9HZeGNBVTxzv1jj
yFFtSnYJhh+I7LR1lJi752/mUh9f1DSGftGgdpKSAavZ2ddEQhqBf6PAZq7boMjXVzHUu0CwrMVH
vXfpLaBv7P42SbfRzp8NJjmzJlXB8lWNDObGfLWZchpXk17l0Q6coQ30VvaTnnsg6g/2fvb58hDY
s+Tnu+8l7YnqswAEOHfiBkl3Qo21L5hthsn8Oaol6cAcyVFGctR5nugxn1SKkIGSk+1KDbIotJyK
M1Ms8kB1FtoPmZj+f6nU1673qnh3JjDGdHNQGJA4UvLu0WKZlzipr9NZwbVv2NndTNO7hdd/m62b
ZgItxfQxlywpj2xPopqAZOYrCJiKOZA6Sb0x53XtaiQkGr3l0+5zF2iT1ne6sOFDEmjlsy4sd3qZ
8XXTdWoDtzNn8WHId2cc78AbsW6nWLfxRfsNg0IML7NWWgpfAFSRJaOyD7/8pEEvIJsRU6JkFreS
WNHgVSQTS0z9BdH3fNA8o8a/W9X+tPV+THRvM/ADXdWm9XTtuxj0i0SebMCcL2o6mEiJ2bC+p4nz
n+e8Xe196JBtgX6NMacv31/WsSz7DY1wmPbLUJGfkam2d0F8Sm3UhzXqL9YcmPOMK4d0wnYXm+bb
UWYGgnBP99w95BDVF2D9/Kp79gudAAZMFyntkwzZ2Ob+MpDywaWaIplJuJZH+BadrAewOsJkLcLs
xKqQAA97iGS6tpO45nENrQJ3e8vRhIuxkLx8brGDcwTgYHYQ2hFtpenLWWRMgMUjtWB8lYjZKWWK
SfywU8Zy+alszkUVnwUla6CKMK45/IumAgYQCxNcXm5vC7bdBFsweep+j/GRDDpsk14y7yEeAUBM
oAtS8ZzR0rGtQkobwSvhU2UnP+9D5DnlAFCrdweE4r6Nhbl/qkrJrw+qQNhpqwBbb5ApHZWyyFd9
RbiBgMODCZ7vsTu3d+V4WzA/dJpK73NH++bwmn1ZxBBKqXBHVshSBzqnoUiW8ZcMFh/TUzYG+9N8
emFnCfL9MzVeMCXHcurOGehG/W2Q1adybtstXBcjEABMNSvB7lz4kmGTGMB53suBuVvpX0ac2mn6
eURttxUFcYgceqFclzy+GqK8mVV9m0/OYIeG4XbELnNslUvKzvmCbexf/lw+ZnY7AlQSe2FsHcBf
+2DCIIKD0Bf4ixYNSiFDiLyBFQNfzX2JFYSVaxc7NW6S0B/LsDzxsXErYe12XLfm/9NCfnEyMJQ2
wGgsgkNSNwamQyabrldlDdZD3o7BlMtBcurLItAlQZHnwqbWifqCPLh1XcloD4R31ZFe6pcV6UTW
Vs6hxNuDsaamU3TasAmliQK0nrZc8jK94uq6TrpxhV2yyD+Wljma8mPMocgaw3fBA6TJZTKUwSTI
I8Ib2qdOaP6zQg2fnAfn2Pq93/1qmB8sS8csTOenhhXA6j+qL1z3euoxO9vc4QejvMXSchnM6bYI
yTPAig08OEz8WLeWd1+H1QITqx9fNt14xuufQ4b3zdiIzhqcpF1gamugblzeUofjNg25fp3ShIQo
AQCdfVQbxjKsfwMsGFBHFgA11emrTkXPxZLYEtF/ZygvmP5rS+Og+Iwz1i65dEtE7ckOzXVjd6dE
K9WzSBa0cKRxuBq4fvdeXiMiAdFb9sUouosKqIlkb6ptsFmGS4MUXKmXSbumEjofZwGKD44GSfxb
rbtKYG+a+nDy2NUhTfoVuY0aFZTA9mHBdsvwcbZdqd6P4p70HYZAPQ3N9W/No4Iyb6n8YHzJZRmb
QHksWpCV6GNtBShmz5UB4h4jx5TxOgLdwBnfFaDDuB1yZJgY9pacKHJGUpT9Z9uMqNxvGvbcLUku
Wo05osAWTuWolUXDYIQmewupFkAQcMYhd1T8rR2JlowOXyJqOPyWS6XGJJpZI+DfZBDZCF3+qkYD
qZytH88AAzcQdr991/fHgI5ojwxJCodGp7tdgt8GO58xTn551qXspK8fFQtm7rGmymM/4wWnpLfR
FdcwPrs58dn+qRZidUZfpuIX5rlII2dPMtgXpVejPdgZ8+TkF8WnvO8CNvuHwm7g/9YJOYZnfm8I
QOfZqM8LZrkUykENCNeGZB5rXhNMZVgaxt3ZWBF05askkaDAuyS09DGPPK9xBenaHIxblEa9nYLE
CxbD5DPM307o/7m0ZvlP3fCOIosmatTFZkTYKlK3FOq1u/ybDC2QdDPQTC1I6PXU7PW08sKbgwiN
6mSMz21Gj1sXr9UHbwIdM5ERYyyx2UoounlNmMzU/FsifNlSdWFkgF9BuxbmvbW3q+SYt6ygELIZ
j3Lzo6o60otO2OegWHnGODgz2dPRSBRPZ7u5G+mxF6el366jrl8b9BRm1xKbM6SWHNt2V4/XbSoR
L7VLbPydCsIwmhzmUhsSKjysQCQkAC3cLBkaEdSF4w2DWzZzKEg7sWpuMhm6EE1632K1T5I2eKvA
FrtGevzO84bbLsTWPRmPhg7XJuWQ4Dq9cKCO+TMDsiBfUgqgC8V+ZnHyymvx7IT85NBMlJFRMD23
fDQHBOjjemrHi/jO7ZM1K77KjWwVEp+a1dfb1u9hEAkw9urLZKweKyxP5i+fAV0YsMWS5m3xXWRV
ZOpy2HF+mQoMksbyCQQcEUGKg4nhUX6bTNtLZdMXsFMdzF8lqs0mjVGe/ZNHXIQkDTaICbJvWKnf
CypKNPoUoKGtmXNiG0/4006p8DzP8lNCvpCo57EostwKcDUp/IrXefvYTX4axigV1VS9jNKMC6e5
5aHgD284XEaku/GtfW5LyxwtIPtkS3K1wEwsP2d2GKD/gBm1mCYQeVjQ7Im7wbM/cXKA/li9heRd
ultsSKh28KeLj23BT6es1/xnSyExZKG1uWuL+Rwoc54GlZhVeloLy22URyxoqNHbi8Xi4DODwcIF
s9fMcK0LFNEBPyYbPxJM84BxIVOjNkeHienoND5Shm3jH5OnkCE588BMEUVbpfN34NNIalQvE08A
fOomSFc0pKjhnIsXXcAC2J0xYLpM6x5v+Rk80UnKdlpKwlOBqmUclfUY87ndCJDeRw2rDTiazCaR
NYtzOfJSaFzh+qfj2F7LjYxHQw64LKE8WKTQ+6bGS6H52fVXvOpuNiIo2NzIt9yzPBQ82yARWoF8
VruzBfYwVgh6xzcOB8z8US/X5xSbGLBEKC5nARRx//YY0nQVPeFARPVGUi4zRPK4D2e1uWe6cWvF
n5j0/vwdDz8snCfNYuOU51L7kLysJX7cyZfFwgQuZbQ8H9qJXsEyfSuG/G3TOlBFBUS89dWacDws
6BBm+azr8qXAhr/wJSDjoXyvtAHLnHZ72ifntMtlwf59ORUsxO0xGsnKjBPXw2Q61IN8SvGoVQ1F
pdNP0ZxrSbhp3nLkma5DjQwpNgdoUIlpt+2b22jV4N/W8/SRcLE/iu8+zxnQlgfwT3JkOk/JMTZf
x7R5iq19GMfuMfLMg+JwXre9c+a748JjIG8OdXbuOLVH0iU1uUFepzYm3tjyfuDMIoRexTiWsb+n
cu+vcG1Ykr/3sfaupBmcgfNULB+5DpwLVuU+9iHp1U2EdhU6xcrOpQxtBzpOSh6r+MigbOD05EfM
AHsaiA8dwj/3B2w6oDYqsJ6CJUYh36ypv3JXjfWrspS7nc8BfKplkcWPWdJ1yGyADmywrTc0cBJH
zvvQykAJOKg8eH0ykr25ovi2tnBHOW3so9QeZ4A4fuNTvcQW1W8MBfMelbT3GHEmgP4T4Zrxk26o
uUax+iWXiQIKkEO6iAOPPERV/+gKVsus++MWlH/+SGc9amP2UO17Zdn4YfMooca7L+YDpAR3pEhD
+lBLM2ymGx/me9KMl1nCM1p5ZJ8K4Cwpb79T3Dq1eizdxWQ25Z4DI2fAKUTs2zXzxTX2rwLbRFvw
1pjXFQlQI0m1nyAtpUAM68CaHC4mpcnqtoBVZJS+NRS+nOFdjo8lnWDWBksqIzpWDdfxU8CRGE4t
1H0L9p08+4ZO9wuz1sCFe9zGENIU83wV2BPRRUzQDBwjOCYohZuVeFr+T2WcMDSm7ZlwIV7UQzvj
/s1IywDA47ApWUckX3lT+gbX3DGH0mPz2CrWQOF8X7l6F8DCpuW8/cRvS492Gdkruze8t+1u8dcX
MITslxLwehCDR8Q5JLPBr7hcFPl2mAOhz7esyq9c2p31y6lwS+FxP1Zm4U20suJV5DjhMs0vbpDM
V72xNrxl+5kgyhjMHUWOC089SdCOG2H4crEFy9ZCZpPC/ENtbD8bVhKS2yE3l8BSzIB7aRxYeGXG
/Hc1ll6qpSTuqaLVVVcxZ3zTrZsvv0WPpyjmkn6WHX6BlVCZDR2B4nkLQYHP31nrMgo0Yik+Tytd
Y2RwByZViX11sQtVLJwqmT4eXf2YcKwWn+ryOtTcvVY5lEZgbm39kJr2kUz5o3K0+8Z8sErfK1bC
jAHSoihtIVOxyAzIukYSMY4kE2ZmmmJdnn0BxWfj66/gfWVLHgAC7Ca3XjAA7rIQFpCKffekFYgf
9qlzOeUxEHpQ+KALErOASAW6M8SvfWaPBrZXILma5XvCOJrNkICHcMj7QI3vDQSK9rvLsS7D7JT4
6fsANIjXcrfjA04EEnf7NUFk4XPVHfVCAre0vjuEI6qKIspOPxbzyoxhTmPY6Lk7U0eCiyLmAgTX
T3+Tmn+Y+D2jnT0dt4Ge8dkEYDHMNDUm2OaS9US+tsUL22qZW1rGOSshFht42Pi7QTxOy0BRoPTh
7F3UFlKyONgw7zSYd6tKKHEgoyceCbTTgX+Hwmyu4CeTkpeMKJrOMx7g32VR7Gh3kY7/6yLl7kYO
kG01TrUVC3ADGwTvS6Map9ZoPGAPbrrOro3vkvkdmsZQZjcBgSpjY1lUl1wrHht3apPvJfBb/E6Z
Qep7KCLy79s035hcR5zkGemwaQMnLpe3kol04I1oFe0sX2Q1f9gTYqNfIz3vFrxNNa+zfCOWtR99
UUeGDv5owNJ2nkTYv+ECNpmSkAcGA2klLT1yJy7bQ9csKpdU1HlkJpvjoJddWpjaw4gmv9WvzcNo
x2e9DA+t/iR9eFjfOubTxaguCsmW5o8ElMJ0FZAoRj26Onk9Cwpc3jdnp6Q7jIVArFMIAl7Kx3LI
TZZ7MSnfmWcWkbZS85K4C8Q8+DZu9lFBwZl9NE4i31x+3OWj4pltbuulQdHHwFlz/c2xvoLwOuOW
ShAqrJSOZcIqtZSfMAAUPR1EUOaE+Ja5eRd24ek/Mr36YPYGVQ/jVV8jBdqsBC5mu1tOGW1xSYwZ
SI1jhq34KOeeu7t1iQ/T8l6kHuH56/fKW15hOW0G1Z1K/qZ5hTh9rIZg2IwXrkBAgwKseR1qP/Sx
hb31Me+do8Urs+GMNXFl4nM7pzr4K8WmOxyMxU67A3ICzg5vvKM450mpXLEOLFFwoxybmZsrzBkJ
VgaT79gDRE8uY82WoJ18I1n9mh+JlmuZclmHzO07UJdMMm5bT1qLJsRCN10xLXcro9Rlw9aMRw8Y
ponntGfjxMDQ7mkQYldQwLRTvLe/KH65YDWESGfS9qERqfsrk89NsUj8R6wR720otSuParY7QAma
NVrM21pLfnkTq3ZJ+iKy1sM0DJc8Z6GUQv6p0HubNtJGI7RY1Simm4NMWnhhDU27QHpbk1/aRz/4
X1rZBhqWd0DNTeQk12oZgnicg/TJjufIrebQ4oDals7XZ7A8aOxdbHkLuwODKa8goVTTG8X8sNBv
5wTDrYYct+l5UI3Q2krtWFjftfajSknqaYSWqms7bLfKjO/8kwlOqsV9jMf34S9uqVR+M7vuPYEq
U0EdL+4w02S7u+Q92qG9HYziQ/YFZoBm+TtDpm0mJKD8kWnU7bCwbCC36LjxerHeqtW+GtjwnIkq
o6q8EA7D0VJgIiTSSEQOwDalMjyDd2VtZ6mxCms6P08GwMDqsXlTAfdlYxzp+Rh1qRUyAjigZ9VV
xdLGEBZla45/NvM1myo+iklXbkud58QaUw4KelqGqQT0n2iDIV1j8CwxxeRjcy9N5b4dp6yNVrWL
6nWKtKLlxvYXjs0MrUKNV4z7ya0LRqm7bZrJnvTQ9dvLNgyP3PhqyFlUphYZ/xwLU1h6qu3yuTYW
+Kn1PszxdSsDeYtWQRcqp3xnwPOTcY2V4QIcYFoqHAH6mePNUVjmkeDBlhQHML9DIa9hPJlA8/CO
pgSxQAuRhS7mz0YRvqa7liLz7cPdUxOQ554rUP7M+ThjO12syR96xZ9G69Dga1CS05LItyZIUe0r
1jsWyr3cIlZiQNr63xpJpqW0LlVZXt5l/dKZLeiT9FiWQYE3nAEop50OOzTbE54o+Grte7nylwMw
syXuwPLQwks/g76313+6VHKN3vwhzhAbl4Cv88yoaeOYVxUlaDMn6EB44AloliJsEzCqUxHG1SF5
TbJ1R2Odez5nCpe8jHrA08AXbJrNW8KNQTmg2cwVtBAMxKnHgQnFBnFXH3aDzGEe0vue5UXVwCUl
DgndZQviIQy06iRR9rGFuQqsVoxhRSrE9CcDUd1aT7Id9On5q/7u2+Zid4h8C6UlKA3NwhTTybRX
tkSTlPFiMsurGPsaYg05Gfd0P6FcifFy0+pTjkIq7LBUs4hYy35SQ+OZdJRVosVqAXxcCkogiXp3
SyW+eQgnyhU4yLXdzKuValesrFeBPFIvEOLX+NSPzaV/M5XHUAQx0as8kZ5MJvqXXrzLEndkvTlN
+pfWVB7Oagxgs1+BJGVji2ySeuyHQarDF7nA5474BRUqiKEH1D8dNLeN6bZOphMhHgFK12nOOckT
gT2S8oBRMCzpdCKJBX0N9MVI0gG0LIzmdiOcRhOfQTuNrN1sKbnDmrnXU3fPuKyqecxLJFQ72q8w
+dhHSZtGBBZP+zVMDeLhbWm9USdT2JHdj9fzyrhYziTCWtBM9Q6UNc9UDA+YOhbCPhqXDcfN95Vq
i6jzY1FWN5UHr2AG0ymnsZvpqKDgwaegXfs65utZTIq/0DkcFyRU9eaHXEmfBWFy7pPGxskl3Sse
sKt1S/WvGIfubqoARu8WPNnM4Vwlke7uV85mxmz+IC53woDSGiDHDw4JlfpWAibumFqkhUqkabik
/nezYYLmU1IJNTC2u2HLiMrAltoWTA67X3ah/b7N594w0Guh9y9McUCp9P3ygEkbd4K8Saf2aZrN
vbHzm2NpFzkToIbCHmBdYjpRnOI/6rfbwArHcBM28qowCUDr7Q85wyIj6qAzKAtsEYRTX4HUl8/i
mDhwR55D96fjLJN7zg0GCNNduZ46WKU1UjbQmWKslcvwWx1JgtBHEMfnvJjdVZNcmxm5PacS6RKp
8emruEga4tg/xSv6lGPPuHziqYmq7FAVnNIDNJw2OYLOvOi/2T1eLORADeCxyid9bZTrl/mjaKUA
8YoCMvsA9dB5NxXG04SHw0BV2ToHeT6/soI6GdP6McrZu/KxMMZP0AsbjkwTYx1WxjRaZ1rqLBn/
UHVlNXYTL5oOh28JurV6dK+gHfoyapL0UnfmxY4RvkJ5rYGQNmdzwsSME8+kq3Zuq+uSNFdkdPxp
1XVU8c56ZHHmQ0KiPA26Kfa1UfOrFqmA/D3sktMqZf6cWh5ihWedCtDOcY9T/ZJ65spPhpmqp8to
fDFmmVg/FVN81gECnjM+6waIk/TRGc0LDq6QE75vNLeVhW//VO0mAkpXFDBm2IDBTuJwz03kx9oM
NUVElqxHuV1e1O23HNuuBRPNxqGOXFjNjF/nTMeE21xXpyCRuSILYfTuwbR1bwNkvXUD7cPzpmvV
W1EfubFFcafg2bXxpbfsjwnC7/aw2KGpMrcvdejESI/GTAzd9IuqDgbjlI/OcXquwY5OaajbURfd
bTPu8U3taSkyPwBnvWX2XcKGu91muLlR+0OphnmlhhMuP4kxhl98xAmWlpeE1bHKtoeFCOyn5Rsd
S4ekRi6Sr0t4ltDAUKhaTOowW4zqzpqD1fx1RfXij9YOCkp5uPXc+ex9NSErvoWHc0PPJgvraSwL
Wq7zMWmk17OuGm/GTv+IA0wg16nL7/h3HezPAuvzcAzBRLiDXuL+Ia8POfeYVECzIoyQ1ynTbjx1
7mNlPizA0skEpFVs5HGVZ2mA9dfnMHvdpPQuZ8ldtrEMzsNtKxzQzfizDfCPsRFZp/FQy4AZwUwA
PFA5ITTKIhfHcyo+dnBoE4oles8wE3/bL/D6GCT5p7KZTMos5lPPejUOWpc/7R6e8GgdxTC/afr0
Pv/TRMYShVQzP+ZGW29BqWtfU0xxzqYhHFm2CZNd+6zeu9y65qQz6QOrc3wPI5LBRjn4tJtaz8me
6YJSZA14/hiK9Idx/yEU5QYjuWi7+0nmfeyP1j0SIuABq4FlytQ3p1Rfx+RaZ3urh+tA/MulvyoT
BY3XkwSLeiIOKQo/fydZe+pGOC3vVtqHDC0pS8lM1ygZ9xzJYqE/YWpl3Sj/kuePIt8VYycsIL3a
FlaOCUknp1CT/xxL2NRh4Y1uYb9IU+93bO5LDBjtu1NDkrLw88zEBaG4bE/bQbvRvJH/n6V/bgmN
JobFXYTsbq5hK7o5AMMUDe+NpD0MqF4zpQKAh3N2ZTv9lydf7S43q+BrUl2YR8+2U7sdkiaHAoZy
gYFF781zS/lMvNPWqhed9e6i8raMEVoYqT2L8S+D6IbUwzfRgqsg861c9TmA+1XTR6mxuzO5M268
IljmG0P3NBA/dWrcpSp50T/xgsTYxKD8xApRLwNbLE97yKVhK9NrlZqhos3sGNLdVHjCqnYo2Nxq
AJRyLBAmvMglPbzjCdUItIj/dmefjqR9Skb7aZfpXdK+km3xZLSilXFpkIJ+3bhISL6EE8PObE8l
OtOkuxqB/+G9zF52a4qwej+nN9Z3xHeJI17761AIp1VuhfesX//18DeEAoZL0XzsIVSlOKxiE90r
2QuuF8Hqd0HD19DwWVDCUqF4exDCqxcbWKhwG17u40rUeoRCn2et2873bUhwgGdIvQsvuY5V1c53
1hR/mKpD0v4d4mKqkEbdFyUHSZO51rJ1QVVcMEaMKJqF88Km6EKzyyWlBmSXIZUaBHZkzfRj8tAK
oPqr6x8ea6Nku/BuQ00FLGoxbGeBszTBNoigpddgb7Nilz3jqpsx7djW3mn1k4+fm/N1MMaLpZKC
MPMrbks9F7eaEwj7mqerD/xZ+2a/4q/YcVCZuHGTzqHw6ZhBq2j+yOjeaCwAhq9ONtxwl19l/ncu
aJoBFOVvxsknMZUOrNpaYDeUHOwDoYLgw5XQq7BKW+xCEmxl5ORpdLc0H0JFKaVXKdeuJn1T0Bcc
7UUYwpU8O1ZpOxZ+qfysunuKAKMRqykw6yfpLxV36ODMF7uyIrVPozRF6MA1Up/Y5h4TrYjUUuDu
t66jjTz2wvHxnzc6X64GWHNE9Ei1QmleTx0b0+4y1BW50OKuGPbdLNXH65T6ZQ9WG+I9mPB7ds9h
59kVhJpe3Ik+3OOVu5kUmRhQeKU8I31lPdlq2us8de+8T7rAl3sS2T8FvEiixy+UsY8TAVOiZ8R6
K0Kmo1k95V9qLD3btXudlf610b5jvbtUUkTgIOdIKAH39vg7OyUs1iEsOHgWWdxWTbtaI/EpFiiI
VDWW/O5pslc31B91QZlqDT4p+QQGR5xNlf90eMD/OM10xqhCWtY+YSs+WekbMeeDMhSsI4H88w+j
TyxpXzRMfzZYVErPej4Gyum3pbSXnBmNgKZhk8BKaHZAWTing33qk28X/bp7cfoEp6GPb6ucvkeN
WMO37EzPdLsXWY1HkOYNwzUVeuoPw5lqb6bOY7dqJ2pc3BStR8NlmfLEsOhJ+6KbxP4lMKpbiufQ
jzKEXxs5EfWQCS5+P5V/5g91nIHB2zvUjKoD19nLpyQWCsnEuDQH+joEkAtxBFeBNXJ9Jd4toVCY
z5rcXIY7GVRA30CcPA7MA7Q7HaBJs+7ifnJXs+ZSNvHF4rJBnvyKXM91wwRNjkkozvu3khwY9TFg
tiwvWz6lhbggtwNC93iJMcSPhK0nVE59ZTG4so8dRjxI7GP2kLoUOsi0AHLIGGQhinmwxjhaB5aH
A+NwcxTNFLRd5KANynpMloQ75PC+/JSIfogLcLx8vTr01GHhKmDXUK4W08FrTfxJrjnOzwo3tNLC
BDc6pqeY1AS+30aKeD2zrLsZ8xdcQbipr+y0yZc5U/G2jMVbD198ht1ofebvGcJXoM4fuv1zLw2j
lw7NFF/GNGKSIYch8M8WeYiWDejqSCZ90PlNokp9ljIb82znHQSK9RgkjpXLCkZHzr+npA5xnePR
8Gk3mRmP/Q3Isk7CZCRhUpj6UU7eVYu1BqFLySL2Tl4NWhuhr6xi1VJtnpUWuCxwUQx4+mhGkoBX
xieFjrVYpqFIJ9GdujpYXjVXXSlJvQzKV/ts1uE1lmmK3rP7L12N6988dOx1V3YYqolyvuB74Adc
s9+YrYeG9zRx/bDDvUrSHvo/ruTBB8hMq8l6Q/UEqT/q3bxNVzGyK141VL7OD78LJsLW398LeASG
0x60vo/AuNBrcLMd/borqzHKarsaUTeX4fxmIC7rXL9GlVAH4TjMz5hvJ9z0uBkF0T9Q87YUjRhc
NGJl4LO7PgKZW1s/pqU4O4VPO8OYkZ2XWCvErogNF5Y2dPyH7fySrd9p7ABW63zKsJIenjOJVYXP
Z1d5An8qp47rfOStAEhLT7v9ampPuthW0hoq0ZblVuKxaurfJC94Jj10ih5SwTO+0CJH+poIvbbz
DY8LSQnjXlX2I2Y4Ld1qK9gAD1cHrMGa/GuFfF027ijOW6uCNQNoynNmtj6rePncRPo5DSUVhaea
ZlIeTLyQo0sx5xwbuJqvG/vxhKtRel/rFekQpr3WRNLfWnfZzAH6qNyVBKwkJR4ODc+kW0Df3FEi
bN8z63+bbY/RBid9f3YajpTS4E6Lflk4PIsdb+GHfFVGYRK6ZzZQ72VfHdtiB29R93tGwspwC5Ch
i7H84JPvHBSCbXHjGkgC23ANZwbxUUoZszDhbIFEy0JJCliBBbu5LkOjnBbtzKON91P7jypQlJDP
+e/hqEAUB44g3ieFhz0KJiFonD2V1Z6N7JhMcQS1J+kQUpXYmxlz+b6b1w6T0iTBRHP77Dvl4bsh
CQ1IQgqKAjseo8jvtpnfZsyO6kLiJdEjBVHQIdeB84OwGE6FIXUe+2d1aV8xU4U2NKRell4KLvR5
/T5gzMmMj97UXSX90cS/BMar7dti3zgZbyNYnEKr+A2gK66Fl0yW1/HdXaDzDl5G7aLWNMjyM91h
JPGIEkgqfenEChtqmrp5t9diwrCzyWtYe3BLujmMJFiTkpJvL3xcir3WV11e/AFUahJsZBxXqYp0
5Wmxjxq7+mXbIKNToZvViada9UV7x6SLFrj4LeaznjRE8kd0EFcKaMcSZ/sYESa9x8N6E9wc1SDp
MqgtPRIo9AuoEISbyFUNBt8TclUDZSFJkHZyAGm3IpRQmxNswPdMSr0VXy+lFYx1/aNrcLD/L+q+
oao4jllCvVq4V7pRZTZUHsaG7QpILmsg7DwQ2ix3sFdXhhY9seei6EfCS7BY+BRpwBuJvBAgjvdF
UVm5vUytKB9EmMCvM9HE7ARO/KEK6xHjhVgUtCzHwcgGzo5/3qbwAOQyLo+Q3yjDU70K2vFCRs8E
soxguIuDkCy3E9PLaSRK0ogwhTOvTPWphMnQ7UyGHVtVwTxC+aA1rYOpZyZj+J7SyV4/KZg55d0/
g/eVngwcYSLcKuBiEnsR/KoGK9mJ6wYBqbamtU7BrUv2xiB7s1iyB/QNH4fbHns0VYUh0t7YpmFP
f7QZ2UQ6BrSKkGmS3jL5d1uJfaE8lPItJeOtbp/7+rsU8qU9HOW09yWMWhJz+gDjzRE1tBYH/Z92
OLq9m4EjGILNDaP2bf9EbrMJinqFzo6gAttqBuuWaJHE2KXP/5oaNzfkkHQF6sNKhW/MUg3kbggQ
0dVzkjAzTgpXTrMOZT2P0OlbaNbgf9/WKT/tl6mNQ7uoOo/7vu8QTEssJdijpAVxF2NFEmxPmKDQ
d/5QOtDumFgtbNUfBUlnnRtb7Uyu0bObUn+ZbALnwhXQ0qiIiB12KoyTHb5nSnCc/yhjNi+cg4FS
Sl8HgXe4c3zIE4GpWHgrZnnX8wt2n7mn4bFOU0Y3aNsS5Hrk7pPxYWNRqgxoVnTSaSSFk7pzNcdy
SxwI/RitVXlGjZXaaz9Xt5rKPD6S2Nbfqo2E5HAFb+vFpPhYX6ny5jt87fP+HWQk9DffsEGgaHGw
EjgXyOjrm4DvRmKCLdQx5eJJ6roz78JAuRdcrdsh0tCWHKu8jA0yPUZaoP+MLpQFwsK7YZCgD+Nr
4C4KAfV/eDqz5UaxbYt+ERHApn0VQgL1six3L4Sd6aTve77+DCri3gdXnKpTWZmWYe/VzDlmjrwe
9W9GLE5aNZ4x3AZCfaAQeCYBUSU2L7SqyKiNdDqbJJokxIky8NxIWfVGuSkXyLCYl6b4cyq8AgNt
MQvoxWwe8SzulCqOZM9YMlBRdzt67l4u9lFLGwnacVrxsctvb/4rs++Y+ZoyXpm7Zt3M1YAwF+3P
mj1YtnvtNI7FWa+r7YwOiYA2AkvKm1p5EUMfrQ5uMF4Fnm3GlgfrPeW5r6CY69qrsvZa7LOxgXBW
EiFB0gGEdd7NjfON8Xr2w/GDgslcYixHD5xjG75JdL01NJeaM25m7I0d50DTDMxUhdtFqFTVy0CE
tiV/pn5MTzXDNlqEkvmBK35B4EP9j6cb7YpKkhKiu4Ew2NOCBbOkgc5h9kYTkg22khEOXyhPk18O
BKQcRiR+Nfho3uzVszkpKH6RfXcEW9OBr+QBUeJZomQ95ci2y3k8NgFBTwYLnnqjkbEzkLGzsHEJ
7vz/Sj8jfP/XE7naa8WuDFG1OwZxxjo8e52ENSl/xQT1TOZXpoEWQqUUd5UEQpzoO+OCnfuko+iK
1A/453d8gA0YYpyeSp4f/8uKTLvYn1VHaW6y9SLjYQEb7OWgEmDso7GzFL/AOYVcZKUbbNtbwLow
5du3iggBEauVmnkWAYwm+jEG/BPyrnamXKPXrdPTTFZpOspYG+MLEma3ze8DJlURY40kypfIH3Iz
eEOuWsstN39rAlNbikDa0vyWnnrAVC5vSjFs+RHMRkooBFCtYAUgdbyMPyE6s2lVvwlCZDS6/n2c
pGxke68s6v9OJuUXv6qORRYvtfGf/odwX5Ta7WWkC42JV4vqmtUfsrb8nqDJmgocTeZhynqSWKut
rqmnNEXOkoCibGTfrtuDOoXHhG5CPTZ7QcwpDVUnMj8wGofNSRBkHqtXiIKBV42Nv4JuuVb1a2/S
SnbMHr6EinNFasjTMfZTjIj/uSjxKRwx2Yr5HCaspdyYMVEfJ65Oy8LYawEu3SQxGO/Ca/YqzhOl
KLyZUUj21hYoxtrpktQAUzb4frYW16/EsHVah63gTecAgGe/V0TFgCvbaSOkLOxECQXNc2USyBxM
tZ0fTX4XhLs6QisHlvUmgbKYeUmDXPaPRoy5zk986KUj6jIGtagpvSUkGDsTt0Wzr9zl15C4EViK
8GZfpEOKj5/t4rEYTiPq7pAQ8HFfYi9mJEUwn+VKAOjwmhkImwuuJ7PG+eJNT2DUuyYyEO1nnOG9
Vzcp01Btg7/f6zBPqFLlIxVhpgT12j6LGYOBY2ftXfTWXQ62yVxd58E8Ax7CR9Ou2T7z8P+Xlcpl
NUWPUPmz5H/MvmC7d8yNZ6fwpPVr3o9Cpmj1IS2HALnYqHtl52TIgiUeGou4g4oUP71FANCAJGIn
X9FfsF1tILiG8m+rhEeTXEF4df2XRDgauVuJMexN+zQCKoWWijyikT1CePCbuqG04IzAP8OUqVUZ
wzWuCumioBeJ5Go3hiZGsZaCB96bOzL/lhBrrOxECZERrlZrDaXhkCHLxWOAsT47nWxcIlIElgiN
+ZSe02rbMnyoGdpoTXPN9eTaJLdeXtxO6JQnu2BVCVVXDXUXY2KEn8lCAghMriI+xIIxEpHVGsV8
SRHf6oTIj5qLYi7t2RMgg5Nk/UMaks88iT51BPa4Sex6eZ+n5m2F6eR/p6C9NFlFyxNvCehJxpeY
UyTQcH3cUt5gRA5brX9f4QxdcCpIGcDDZeBhMnUI7f5qJxgE52hlewMYCT0Xfo97vyMsYImBVh/I
NJ0McDND6o2IEqSk8JKc1slAVwzeqez3+RrXjusKx+He7LJ9Wkrs3NA9s38Un6Y1XpWxuTA/zhhj
oaehVCR/JljsTalNG5mufUS1xojSLRHd5riXWltB9dltMdCyCD62ht/mXw0V7XzqhfYyNs296+ar
aGGkM5GT8c2jlYi4Fg4FOaxTTFgxqpiyqe9TGLxwDKaZS3wJ2zdoU+zGVIScKGBHlOxRWL/0fsfA
ekZ6aq1X9+TWoIrTuWSzTGDMMnk4H7h1JfYlCQiogvNqaL6HiXkE5zY7RRYzq4FDWywUjq1n9fq+
hRNQ7BqwoOxeraEh8sFw5SlCk3gt2oInnLTULnVKooSIUhPkdqtE+5JoCzAp6Rwb2VML+Zfo6FF+
VPo9oUdKcUCCjJ2QKXc0bjWfV0WJrbMJziNn/chi6PMCyBM6ZbIP0BPdkDAZybBv2mgfEsoRc9Kn
4RtI4oTirQkPBFM3C9uDaoKbM93ajj/fcBIJtAzkVsMl/bRQdSabCO2GQulrQF8hUmMnU4MoqJpB
ReuooGfpFQmDR+ofeSbG34kyp1R7YsjUx2glL5xb7mDLrJ5q6oyZPkOmAA5t8NaEzRAAjtF4b3Ee
YFsVT+LDts0B6LFrwTzIGToyeZU7NLz6tMePtO8zjsdVK75b0wunZ0mfJDg76LQ2a8FW1wWhk7Bu
IahIMdQ5ki6sGfM47Uh5X2/EMNlpOSRfeRt3cLhXWRQr1abGCPWT4XGUWhJbkGoFHSQi3lPL3IQc
WeSv3GoWAYpOhjEPcMfM6lydmafxhtyqEZWJdJRiGY8BOurkrYtH3NjlLVO0qzoUV9FtzRLsOrNt
ah1OxXd+8gQk8KaHazTbmVvKyYrvEO1HxOKwAd+2QLGLC4qu4o7YDt/wdeLgiyLwP4zjGGXoxcbK
Ol9RFUaMnyp+U0YJHyFRu6zrGmqvEI6ZTOeKnEUGF1Ra57likQNTguuKk7omQzReEAkiaact3IMy
ZAFwLBvq0yo7rqY34AU693Gq++nqh5TeSrgpWlPfJsPJlvUEGTzsY0iRQfinqqcIGTzD4rUzMsiR
K8andqfn1In8SR5DFb7kmn1DT27HKbkpSJGRcfTMMGfWeLDEmFPhOiWQm4wWC8rLy4DSTqCvrTjp
bDn3owVRHmbGgfCxeufgoAVT7BeUrzVOCDXi3FeqxxpKqWsPC538iPuyUC+44LuXioTc6ALANRwY
omC7KVAKR4bYZyrmWXChaFTxUjao0HpPTSFGLV9c5LzdsoeFR1gvdjG/6HL0gsjvnv5N8gNuXbC6
4FOefQ9N1AQnNNckMcY4fhp3QH9FArZJUU0dt2Gs58VowJYRUx1aozF/im9caUp+GODu/c6aA/XD
HyFeWrrmUtqoagz1WDnbC4bfvzlDtumWTAO1ZOkb+re8QYGAnMK6Fl9B2+5o/xqGhoNz6f+iOzg0
KhPq2vYJzTlCCRvgIoAPx6JCREn9GOplI7I/cQwHGCGTZiMARsg0E5c6xb89zt4WJE56McMHii0W
xhuOesJZ40+y6jXypTcakkOQ3zg7SZJW/kRJTFYSuW0o4sHDrdkeEns5GzMOhQUCd/aZ3eq2k2sM
KVgM8uDVliTPqkiVLB3Wy+sd48j5BwH20YpAanmKLUYDmqtLL8V+PIZXMyQpI04fIW43XMiNo+IA
s1Gw0HnZGk8WGmJB3mxMUBSgpIN4y8wOKIe8I0BnTfLU2nOUs0g9CjfxmI3in40Iq4uqvSyTzwQp
y+BdslM27c+4QHFoYMVMW76FcpOqI2dmS4BgfcvSR5f9Uxau2gh7jEx/JQagOMmFrTNM2FkmIBxZ
agVeRcXQhlIgY2PkGrh+514+ZpdpjKDXm1cJpt60mBdDI3WDAPXB1Db63J1sA5LVsQJh2pI3OnKx
L3BJyYCd9Y2WWUyt0o1OEo2Yr8uBw/sdgY/2V0Iv4izlDOLONSng0K7qHSPf+QUj2wyNCINdqU6b
dn5PYOeZzHpzZs4BlC8R+nZiEhbHoMUuvJTKlXBjND2S4Pi8txgMhJA2eGbkzkPviS4W/jYjlnX5
+l7nJJjYkIVfbAaW+V8bLeHcRNcaZ6/OsH6scAVdFpYRWBINRkk5Cgabotp+qxny4fBnaCDQteVO
xRipBma4rmJpBMq2hwdaQISctkFhbiPi6pW+dQ0Utv1skXkLGknvCL6uNmYx7wgf2gmykwRawyUl
AGmhGTlH9bfNlALy+XbSH/1MnVedwuVv1X0BA7X4ADjnMv0hv9fDRRusi6ZCRiuHa5ROV5Romzh1
qmSdUee3ROL+HzcZe3o51jcYhh0ykPsBAnuyS2iIZkBTwn5ftB6qv2OXb8M8OWi/+qJ6hGga7HB+
znL+1pGso4hjpkuMUcgWcvRGP/aDjHbZLUGTL5WGwxW8OBN2E2qkRIATcKyBP3H8icZW1L/pp3Sg
O18N4SZK6ug4aWyLWWdO0MYJ8dqBmdqtn7eMOlX/HtfIkvBK2sMuA1TQB8ouWtmxHSQdisLQNj01
+VyDvs82sXGocd0O5nwNMKU4SESQjLTYifqVsyKXlQVby/RiEMrmTPan2l1HOAOShbD22f1E3Kvd
dnhn/jpgmY6BnmImBnnSXZXA6Wq2TenW1NSDCkC14hfJhuXjX5DAj4d/JYdwY/Wh64clK06Lcbcm
wAnNeMYccpkVLOIkUlm7MG/36YQhF6J0jIyLBW47IntO6KuTLwtVaahCVYWfLU+AWFkPdh3j3a1t
VEz4XubdSSr/Gtbqlt/L0yONXK2+Ry1oB2fIRqb9E4iWaa/xBSOYDQ2hwDvE+/0Lb3Xb3O2KJ/0n
q1FHY4it+HkFE7UxZb1Sthuya9CbshzpTyg5vRqz5bowKXMZmX/hKaxLhhYnBN3cwj3XMnwAv4FQ
tR8Y9rPQIkTh1Ch+/wrZ21xcFZrbyGRZA/U2MUkyRzQb6XnYBBrJ0IO32Slaj0HlHw2ezH7rRehI
Hy1tm3f9FsAK9NcdbuuJ1jQ4gVI9S2N+kOzbbPa3IbPvSZ+6Wgiiivkmsidy4sGh1BnafoR4E3w+
xdOgrkVYHoWOxdTem5wwNegQtMqXcCGyx4guxgcUm702KpssqDaUQUCTgGzRy0vs/kGFysSp5TQB
BPEAteFl82U80njqlqHz0kbel/9tJiEE5CGm2X5HAcMSk//Aj0BSr3DEcdlpNZHTVulb+b0GBWUF
r0roA9tTZeYbFZ5QhYTJkzUDvDKMSw2pST2vTPuiRNOBF4Vl872YPg39GvTETUYh/qnSF5AEVG3w
ZzACgTz79fpVemYc7EKezfp1xgtSYveguTXLEwrfJnurvoZfo4E2ntPJOUrxU2fGTc77O+hzoGBt
udwIHcBJC6ImdzjgdDdqApBlf0z6RbDzaLYInQg7HtoNvIu32XoR3/1ttRgU2UBEyDsTKhoj260o
DFIVpkmOHZcY1YzIsWJCoYLgjgPsyyAQHGPvYcAdNCyeXHTHqVaO+JcEns8Ub7yboF2pn3K8K9Ib
W89Rv+L7IAuJDBNjV/KINO1vSCYlHYlQDmz7A90rkEMnqH1SL88wMS+NX+ThwSx+Wgn7Rh7zmCAp
LLtjY5OBzPSg8IK8gWtKa4QJTCl77Nxbm5Q0B9H/pK0BBizsBwvyvpudkcIeg+xj+l3algmDhiL5
jOBnLD6WGTx0VTjNU36nqmuZCpVts6kJw5F7gzBcONOq+7C1nqRF9QiyfLNIhGgCKycQU+x4LQl+
OEb2I4QdlFuYvNuPnHpnM8Q2vAUEGXEG9KTwNPGvFOWHRnvbJ69NpL1nffgOYL5h8WVpbxOOhBVR
tqppc4xXevShQGcSIHkK9tVYsgM4Qf/9LTq+1PZZnEDwTfLqHrTNTdcmtk/ADNOGZW1y1hUd7d14
IJf0MD6AiLcKmortPCAcyOi9Fj725sSnmSl+Q2qEhrQg4oRf13fZChihC0TH4wAub+gCyQqwy30g
Qk/RhZf1k6/h9wha5t8Sljk+fnhx6rsFFLek1ksFvr5EgB1nIsDXEBr+vJoPw014NcbJVVsmo1XO
gro/J6l0bAbtIFvqwc7nwyCVhwX5LZtwgUcEO6Whf5G5x82TmMDFDDIQMAXMqLtMfQ9QftUQRtZw
CrMeSulmsKKjPpmHsrHciqT4gdc7/CwRlEQJC4FdglPcDLKrMtFfZdot5U3qWa+brXXHtyo0BoCo
V1tlla5hF2tftbB/2DR2sG3oNvVLPhAgkbA8iAs+0fREU21qSMXREK28ExCLBSCx8Tow6aRerUzk
pCfMxX5EkJAGpqYI89OovOjSm8UwSiLZC/E602oD0U3tzJHwDLoNpq7yagcR5bWZxnWJAo1RPwXB
j8x6TZl1AjUwt1qBB5AMHmNbqPsVU5E5K8xoE5kbEqKpzTnKKyX3C84FGypdA5SVWgUnGv9Ke+kl
7TwgLimBTBER6VrAVhRIq71FWI+8z15UDVWp/VPpCeFPnIxQFIAV7PrqU2beNKJcRzQLDB4UYuZm
ALKISwf7gJloSNypHDm142uK+H2q/xRNdGM3kfZs5RA0MlnJv+IxOVs9XdEfpYRQg/6royyAD5Ii
h2SvtsHH9NFrROfoiGG4PIaQMcJoAWC9E4lkRG8zd9WAHgpeCgNXE2FAQp9Poq2Cutf6JoR9g5Vi
az9n+3CjgvLTMKZ6Mw6qNB6lL+aDx3SIeH4SR25ZXq5C09pdcsUdApLbqKOo9BrBsV69wWDpaZB3
S7OcFWA11pRcrAEklAW6gzpcG082X3gmTiIK4cIQE8Ktm8ncmWTyZPC/w3rP410GyIRtjOW4tzKN
KTEDNdB+nIOxkjrtyVyaRwhVs84dGoabDMyXIg0Atho2lyEHC2H8JuRf/IVlawPQvqw18ETt1nDn
R1gbJ3JiAkNxIBBCTtkOtmOwXBWVeSopbwZdRn/lRNhziSJpAfnEQFwnZmIUX/sk4D1q/i5IVFfv
/Bp0yElzQXn2OhIUTrfJNVHvIlyUyIytrj+3ZXayIIMR1OFUdEcabcUajz7c1w37Gv9Ws2pbN+yi
ZqsBZCykGJR1Dm+KdtQEAS6RQOYxKOBEFOgJG30vQ6uBVxQb/1QgRQAD4K9B7ue7wE/I4cUIah4B
72HKIFoLayzSg4Sbl64yzx528yemI5/wNUgW/UMSvWoj4eX/DP3FZIlOrTUGsBKalrDn4qhI7mJ+
LCaQ5UbyF8A6gt8NOyypXBgcrUE/YayG8GMesOXP+CfGHwZbKmi2qcC3BpetmFlpKl5bcb0xGpmn
yJ0J+sh5G0sAZWZ7sMGQdMtXHHyHufiImMTa2SPLoWeiQMOqVj71HM+blTjqRxQ8QolFSZ3cAE7c
tGi5jZG4Vd8qfgAr78/2iA0vqxwGpJgsLvV/Qvau+l3mlLG15ZuB7K9YpLKVQEzIXksSYpZqjO7/
HQgCrLiQO0GhAfdmCt7DoffYRmFCYvmbS9641QbpiqIkuRWl7VDbdGif4maj9WwdKEkRppvxcmgx
4xKXeqgbJtCd7pfkELZFTI5rUgPik1dneuSsOczr89frSPzt+VDV1gGWjCwOOu6fEIyMxlelIP2b
Uc5ME2/FxiglD+GKqR40K71mbNIhAFwqnMwpP43MgnnD/nxULqZ2r/G/wALPYlCxxHZPSeKXhIIP
X7ONgpsMUgRh1b0UP8+pITE4DR86N8ksOwGIaKF2aE3hXoC/7pkQWCRcdBj3bHd+Jb8wxz4lhFtM
rRsx2m8Z7euM9icV4Xl2aSux7VgHs/+ZuyuDLYfIFxDNOHZklukLy/SUpX+jbmngAtRtjcHOyu6P
A+o2BKRzfAvz+abIH1HJ+HchktY0kT3MR1oyh16NoSAStWVBgkNKlzykaz2nV4NPgjm+5D+CRW0Y
oYNumdVWgWtb2wplPpBbUouGraDV0kGmTZBO6GxTuq11IEmgmYr0kc2trwA/keQcTxZhH/zvjDmP
Mc8OE7S0qbxZuTRoPCLWSwEAFjhgUWSv87F6wYqFNFaA3kvTmqYuvpoUmU3xdwiQEvTqfqhiojk6
mknMdcL2mi5BkFD59Sm2sACUv81bRLTpjJssXm4hgcjQnhayVGuyAvQZ9SRRlTzrFeaMBOMQW9Oh
eWuBNPBHSBDd1vnXeGLGhufFIDcE+naTqdd0BSFda8z/3Uwpu+skwzP3gz2gU0Z6xHM1c8HNoGKZ
mKHtqhzIJhvCICwy2TkIc7Q92LegMf2GJWWkB3sBafn4mhHVOYQmJQLxFwyQh3Hc44cFxNjWNSrf
r1Ee3FVXPWI/YzY2LuMxJqu3O0eWfu7r/kQNP5VOIr1NYAbVlPjU+hBq1FjpVUoiSD8d5+taAIZ+
Gat75v2oDwGdL4xILVJrK3WrvaPqiZgpJ/EuNDMgB9dJtkkgJuTt3LMnjQOqXwWd4gwAEGLfTPzJ
jDMFOQIbYIt8WKYZ9Vvt22XlG2nsK1STBrEHGuNUOdo26n51oSo29Vt8LkEOcy6eojTfGtlzPfFQ
ymJUbwn2IwiLgCdAIy/5hN6p/ZuRRF2nSNvorhg3Lrm2j0vkbf2m5I1YkFBgQ2vgGeqMWkJEByG7
VokxKAFCSWH4HXHc3fSJVGKjDfDAiFQc3aGR2Ak1v4rot9JKGyscu/3LTKabk5MprEPXBGgJ72bf
sg6mp7yWKUpB9iLawrVTkVeuMLlYE2vkkJYCf0JHLko8bRWY+COJEQbWd+IrgE/JKjo5VgehUZPa
REJCcx3LwEmRR+kITmDAq7aXM3MdQ1SH1UtHqzezlWHQDAYpGNg4FvlegRi16s/UEHksvpqeFdDM
J8dACxQJj2qrywcNmQNkybeJf5RFVNfsRKoMb3z1s3z1rCA7xvvKtSFwYWpYamOAhAoSLFdLwi2X
zFfsJ/huoyLa52R5NOLOlpxjRnayOUdEX3nMxiDekdiNXJhd104El8SC5sr1ANeKOg1DWevk2HeB
lQJYPoK3PibAp/YdXqQenFx9XFjGr7/n+uZo/6x8vOZKebU6+1JSi6QUkATQmhhuGVSMLDLKRt1N
3H8W95K1IcGXaZDFmuHZdNlNpyUOxxYkpnpZpIfUoM8laoRPyQh/1s9jqSlblwcWeXIeDwJV8SQU
fhj6VoTXmiRzzM8a1rWxSK9Ut134TgugEkpTRJv1VikWadNQfs6N5VULNiXmm1sJkmwcx34Us1z4
UhVtlyKalO5KH90s8uj0QbhkeLwL1XxbdY+if0mg15NscgnSbJuRAa0zak8k4ROA4wMuhou6TdOX
b0qAbw5M2k9kqZLyBQds1ApH58O0dvJrqVzgTC+liRadhCjABZHsVm2zkvh6czrY+D+k+Uz2hGNA
nZ65OCVm+QUfApOIPe6ictj2CIFY+u0kOsFe0ItBzQFTXI7ThryMiFom8GX8+CVX1VU7sSma9oih
Z0RbHyoskRas106TtyabcYvLazSvHH4kS/UwHPoHfPBVmFVHuL/iByxNxrXExGAQUCjm+CKzwPy2
1BtDi6ZH4plvZ/KQ0JW1rLuT4k0ltYZ5czI4axCGiMAEVI5lfxX8nQ3THvoFm1c5uvQYLjVwLvyG
5j8Tv86INIXX8C5xrRqkxfJotYlDKMtQ/Enam6b99BTzQ808sCI0F8HkcEcT5cg66eekSiObY765
adm8wUrFVGHBHYblN1YW1osXEchMd2mIlAuoewVFg8VZBRSFp7XSXzW6LQ04kMFxyMBTZ8EpnywC
l5mK5eZfAydrD9APiRJewGlhRFSy1iKDuTkz2mf1NLjyx0L+zAI2NNxT+Th1+Qlpp5tY5wveiAVS
AY0BkKs8yM9LcGs/ikG/Cmt0R43TVGVfApgLXyHtt/kq1Y0TYVI1fypgDn1yWuT8oGBayM2fZkGA
AX2xo5RFFUrsDgdq+SHFCCxpV+AElwB3RxHhflkuc+P3qGIslpM2a+r15yg9Q8QAWJ62YV5yLOBT
wPaSgipzbOrjsbcR+pj3VPwCj3UXtfBk69n14hRN+SkUb6txIJzVvb34GcSRGNd8SuX2NePQtkV1
MKKXWFAMczT2UodjDqBfxwoKQXaQlTvYRozRaMPIfsr1l6RkQMfaBoAC1By+lZXx6ETq/Gov+ZWN
9S1Ula26GnwUBRFx6OBijihuOANRqAMOXXf79ZH0xc080mlKxonxZA1yRhDmU5gE45myr4/AyVV6
weqzMAm6H/gtEb2FcGQQex4KIzwQ51HhoE1SbN0oZKyuwGplnC0OVNkuXgfAYTiZI6zlBXtt1fyT
RLiJck58jMu3ln7IxA0ckt8DIVAgaZNtX8lMr4FPMbYrocbPmMflZHYGA35sGPFB9hqZCPBrZfW6
e+mo7wUGfAqXOOu54vdKxIKx0GGOm3AFFiciPSDrnsaClCOMsNBWrFI2JJedVE05SXd6VL3QDx2a
DBXtvyWAYy7ihO/sVCGgAyjZmuIgCuQ7z6GmeDPZvnwLkEB5e6Y7BQSG02qvlJdx1/G8aTR8U+jr
CZVaiy+lRCcouTzgjzyaH2MYHGK6jThhc04ETWuB+gv31YK1YzkQfncw+dBIfyKsCUV2sNzqhZkj
D+4Ma5X0z9yVyRu5hnS0o3xbKhzKBj6IMXVx96CI8sjyRL4wvE1ur+dvlaES8aC/TqRGVUNyspb3
vpKQJZdcI2RUEGxD7kEGkt90EiM9d1V4VxJy0eJCucjU86NJZB8a0QbXW6lscIs707OfMmz84Ve1
8BPhbWrUedfaT5NnVjZgpuSI63TXVJudOdbsFp9TyrZJ3xXED+eLySBk2lV2Cshmz6jOzTCq9Ia4
Rpm6QYjM5HabNiYgI0QHM0ELgNt7YnL+DEG+k1nclPY1z9RdjE+/GastEEpscMF8GDXjAJOqFIUv
jx3S5J6RDfYglaMUQa+eHIaIS5DinEHH3wGnEusDBpPk02AYxrYzTtgkohOFkRROd5a0hIShJOQG
l3d9LrkvWYxMJnR7HqaCDaSWNgcrCI8ccXnu98iKel7TAcTVmDEnubJTwrLRHqpgOLTAIcyOfLLo
tajkRyrKrcV/EvQXg3pUUgo5VwgYtDX7iTRDFgrmdI5p1uzChfVh4zNcC3ei73wlHNy+va+b657G
lPuecC4WKLDx7B962S3Nuj9AAjAhAVSpifif9/Bs84p238GHGSdXTe0xA7IKplLPWpn+nHkqBXqO
pG6YCTJvLjFV22IA3EKRXAC97opy3+MMzaHRdMkv7OAcFUbzhe+ttdZkKPTYClWi2ynaSoRjEc1Y
rK1vwUT5jX0jr07xMLilIVjZBu76ZVn3oPRWLxHGvGZ0W4tExIiX3bqE3bQxwEADpnBaBku2gRsj
dR5tork1XR6iSXbdIDMOcb88FUSMGGMmAuUs8YwJWm1VOivCSnJ7BNH5URQ/FcDKMGMvKP8ROndZ
8TMSmyuPmG7L4StKMiiy12WpGZeRckoPzRrRk9f/jHGda1b0eHxQf0fzH3lNdMrvotrJ6owrjea5
Xa8YyVkWIqkIJyzMjfWjIHpszbOCBnyZNkAkrnFl3ApCWyzk2hKGQzobxFrUDcbFrL8rfnHMiDV7
C8eOJDImU8xsIxwVy/S5amzH8ITwAW7Ra6v71WogsB5S+9JO1ilWDbRmnfsfOn7JD3ZrnOM0PmjX
ooSjHXu9wO0fLOyQDU85qI3foqfo4QVP8wYCtk8eJT6W5iAXli8OavTdNTtxtzWxH/HUjPxq0gA2
aqtv5I+uYbzbeyLWPB3rfTKi+BH7/xvch5iiZr4AmXvqUG8j8Yk9ovER8F3M8tfo8UzRiobvdju/
xYv8nPXxtSGWZOUWE4emNZ6NP1vDZ1e9DSR2amtGrLKv0uZjkKVNbz8NVRxReSkLLBDriHr+uA7C
JvHapw2559t0ko9WhNGx8wcQZmu9HmAsBuai28gbw2MQk1tYRXdrQMLD4LXhSb5I1IOS1cPXZYFh
TluDcSoCWCExMCFYPlWxM6DQnpK9vs+oU4xNatKVUp50lnq2huQy4Isi3fQC7kouERYoe42mAPRE
xYntRbrYJ3XsVRiUQpZDXKPO0r6YEqHmJh2U+DtH07FTX5cIA0RengZlPGm6ckqoQOEmOgXQJ5GB
1XRFDjpY+8dZuqoHiPmKjT9kShEJDsNkn8rYv/Gi9XyxNEB9O7kMnhV8FVpf4EwO94qF0evUkdGE
tiFUeN24pmYGm5fybzp8LNGdcS1uXy0gUJdRD2o8DEY9y2prR/YfN0XwgUom/UBaF9b+kns6NHnI
gmv1eKU4azriFQl0q+MIjWe3G85MdnctEJG+hb44LvsUteHI4wz/FYqMPn8rxN7YGmmsTv/XGj50
jMoo3hmEe0OseB0pQ9FEia0xW6zjN8wuryHrGBxr6vLoKX7cTqcqfy0A/bWroYmGoXvTPhb1znQg
xT9adfZdrmj18uFuJNKNeUihvQrlHPCJzJQjaDR3FeQPSFYKmDqJKUlpcnjy4YztcfXRk54od5QJ
pDgkHA6R26wkh3rgWSMpl15gKXP3STPtTjAQmAX3OqxqnFJYh0IOi2rksOPN71FG9PM/jr1MpoKc
fyeeaER5Xxjc8QLhZzmOyh92i0T54fMIe1/YbJTT/EqQChKQhTgNIEQyXQUVPSYfcpiF0j0p0y5V
+BHX7WsTj4/61WQBYoX6mZ+ogXWmJWvWZNeSyAzILKy4JYUUWD+bgXSlrTKP4bLG+XWQf/jO2f+a
0josHA8GyvISile+tUndacuPng1Nb1wFMwYAsdeGOM4RYcVj9fXE/7ih91Qmlk7+OgeaCSWTb1SN
Q1TGvyGBi+i4OTbeNd0PxbzBTVDj1re6h8guBTZnrpVF67fr2clBjyviqaafzWpVIpNJpoGRZYqF
jMXLRoCrwrNgYVrU53uguvgPa9UxQRhA7W/cdLoFFZKGDRuCxrUr1B0YRwUbgbmz/G5mSxqyk8qe
I/75iCwKLTkXhBdfVP4+a0nMSY/hp7PAgkwiEpwgEubmS0BejoR4gq7G4t8Dp0fKMGUrchyWvCXO
QRnEqtqwzmGava7dLcZkUgVyEqIb0y4iQtt2a+bbqUc2sbWrX2Eey/6DoaQfRG5frvhJnnuJdBTf
Bu7Ms9dqJ7lD9kGshMun7WTBI1e3n9yqs8Y24TDVb+s0DkujjMbQgdk920/tI6vNJ9LWvkRhmmb3
1dwMJKJXbqSGkVuOCGx9zOnR8vZeDC8dwe+MuWTP/peschVoCVHBGB5dnTab97pZgMpCkaDj46g+
QkSKwXQAPxvM2kUTT+HWG4AgeZPSz7I9G/NRCQ0I+YjSUIIaGzAOpMT8ZIxcJwQ8DMSeyCqQ9F+s
HekW/BUGZtqd2/w5iL21qz8bpsjpR0AoZY2Q1hAMc526X0mB9THGgp3KN1Hpx5Kh91pOBpJxHLga
Wk38R5Ms7HnrsrNh8rw27s0bXt/n4vIT/sM/XHtre4+AgmqoAJdHLhoF/xBJDumFRO3he7f4fGRd
Ja2MZDjmtKSIQ11ws0tec2XhJi/Mo73HeEABqiCBWKrfuM0OJWN9myDCkYIZTZqN2ICUiuCnUv7H
03n1xo2sW/QXEWAOr002Oye1ol8I2ZaZyWIu8tffxbkXF5g5OBjbkiWRVV/Ye+1fIzVbMZ6ZauVf
Ob5Ps/qV0nCy8KiQKrxHHTCV0IPQ0c6+8OBmut5WbRsYh4AjN0pvYzL/Bol1sFvIGR4u++ipx98p
DSN+kz7QCHlw5W2J+3vhxg8vkY/kWnUueKcrW83bREB1eRQJhEX1rs9g7M0fz4qPpHTDv2dgYeKm
h3LNRcMejg34GRmNPyEbyjHM2ts+vSQVMKli8/3Wd++g3gvri+C/io7tu0RippgLqYvZeSDaWClO
HY9JgnanW7U7GMwLeCsz/ZLLw/6/V5VFDd6DNp8DcA4PWmtJwnR/upNWDJpmNexzfnk9QcpUPrNx
aIr22Nne0bSIXnYZtYkFyHDI5c3+dFq5A3VDrtwBkhjlSYuuoOgohFAzDeQOm86dBTA7xl3hGiGR
bJHzrvbzlkljm9n+bDlB2loBwlqyYTf6geHftiJnKk4yn39oTJS4PIil2y71n0QryM7Lz6l36wr3
Yuva1cuGmxy9GwvyGQ+BjLV7GTv3MjXuKiaIOojUu6bVu4lUxpL7x/0/MlgOGUyZRFiyfkRV7njz
bkkvjtWRJf+EB6Nwyjtd/BFxe7lzyotzvfIaM+FhFgTJF9W24VzbarqsRifJDCdnT1M4rDUYGc2M
jdFkkMtp0y3jkSDEcB0h8yOuHXi7CUlghMKmPJlSeTZrN5ezBBwv1vSmkijkvY1cwppDoBcO6tx1
Vo3iWP8rO+NTHe2PdZsgsaH990HEBuP3A1KmiWCp7X4LSicmDhfSAG3OQH8OHUc5Tbjzs0jg1BnP
S9ufi9Lb6elL0WaY9tfCh4n92AaOE9RCQxr1bTPasGH3or0iDin7LsiZUrP4oi8ZGw8fu/Gpf5cx
61pmFXIRgUEzb8N9KuE+wZ04rQPkwflbGSXJ0nAeNxOgCrKQTgOuVsaGoPdVco90Mwmstw4Nc3Zi
1EkLx99alpfa7a95oJQ2ERcNwbKwLdpuayDTjsfpVCzmqUV6PjNFtk+I38mtjIFUV14TsNoZyD3x
vrx08LO6PumR8W612htPc9xGtw7I87X5UM7aVzVuExVGHFKygvAehSezS25L7dvASYU/DOg67PTT
TDlux3uWW1teGii59mccsASNbx6EGIjMWEKMyS/ns67/qWP1pCBiYedSMKcc5F2NUN1FYYQGXWle
4hSZu8PU58VJ99l0LmeKxjU0K8Ox2fm1W52YsPTdT4KTODHZS7Q38pSqmmOAANlewXVOPtaiPdzq
V8Ncz+Br8PGN5wYRJxXXLTxRdMdcAkn1kRm7fe+u8qBNG7lsVa72AuE2Ap9LfKpCsaUX5wbXBIMs
ZQVd8BW7LYkJCNFZS0wxE3cmrPdWuUKC+SbiTmARn7FaW+arTZ5q9Bt1F71zzoM9lMK3zfeYa6k3
X4EWqr9Md99z4IuCNujQtu+5wZjLoJmOFb83XheGXGi0of2v6QvHhQgdUnqPlcshvrDniH533hos
M2xSFiKYiNHcahIZ1D1dI3QNPJ48OA1rXl7D+YB+Cggs73husJofSB5jUERSLWVyWZs04kiJCKtW
iCisME2XQUmFmMe/3Nq+2787rjS7QlEuvOJmzcVujdRjxnZz2uk+Y7GYXNQfG9BFv6CtBvqp50hI
tp0Y7lkWg4QKI/7p4xPz8AH1Drp+6VCjvi8tcMsSpQSLFy9iwYBxlO+5cMIh7el1YniMEA5NJkLN
ocaTSKBv2NhDKB5kEdxc0TyMnJVXHbRiJubGZ4CgswDtusuaKbT2WZUyHk3HuA1Dd1uS7DZrw1UH
0Fg0P0Z+MLgs9RxTKkIKA7KlGmreNWJ8Entv0hG+xRYy7ZMQmUJGmjHErCSdOHyYkGH8Bqnpumwp
QXxFvTy6TE+N+CL/kTB1MzkmIrfH/Q8q0BE7KnDcGaUOoiHocroAZYWyPFCVJg3EFxg351Q+JQP/
WJ6IJDyooJCJX9mCsJlBmFvjW77OWmZi/Fb22gvxiCGAnMQB2MhEiJziDc7XPDvzoTITkz/yUfUL
WCqqwt8SqpoJG7bo4VTpVKokOSCDQTwIZzA9Vd2LWke7JDb3pqfCMfrWqo6OJSbtsCr+TXWtIvTQ
/owC3fu/yP1RIhpQQ/nIRBqm5rKr+hr9WZhMv4ga0ZgIsjtZ1Ov8pUEcBJkMKwKghuS1gVZOmrgD
B9UYkiNqmoPunA+LdYkozwmMoB92rNVLtjdkBPRX2eseaoLU28810SGpvq8koKeUXCsHMRKTBdq+
VB70uX7xzOLhlCAP9f0o+qs1Omc0A2OeHO0qORN70qBT0fA10IHwXWPCzH0+6dam9MgAjx3UPHcT
JrZah4JADI9ADJcUjInLWAjoQ93q1pVb65c6y020tHuh9y9ZtgqW+QPZTvltWYcIlHJDKOtEFOfg
sWntljMmd66A+gI13gZbltUHJnm2g5JA0rG/xfbV1meqVrZt3bytHRSj1R+z+1Z304PF6FAdognh
dNKdZMJ15ZUXV/EusFyX69A2N9YsFcLxYlbfCQA8SgPJhKa+D+9OZtybTtumNdyll4VAp7/vzmvj
KJv492ygojapWVSKfwv3tI7xcD6WG9xm5LqW3MDKmaLmUjBagG3i5h+qiyKM9FXrJQc/rC3aR2SJ
D8Bb76bdv41590JLZMHrze6y1K8Zejthqycp7VPMOorCJ4gBVyYTVokAyuxNNTe/LSIOJyIOHZdd
KxSJ5UfiQFI+jKW82yQcTHy6ZjGezQ5pO2aUCOptU5isvWLG1RYmDMcPlxOIOXDoxSn6WpWCL3YX
v4yng2PrxzTujqVvlXQQzcsLl0AGaMx91b+8a+lVV7rjiyEwOLrh5qcbH9VHtfx2KyY0Wu3vdO6r
NR5hY7hfRuLw0FP83r3flSXPB/KGyEWOGE8avNuuYKVXPhLm1HX+aCUmBFBCSWK+9Z77bqbzR+nV
rzndGb1g2r6mUJCsQnuqCx5JtwmA0Ux49QWozTxHp5pjJl6SnYZBrFvW8ERrG0/+H8x5W2sgSaW3
cKfiuv4XI1Mfc43qNUU4KPf5AVELlSjUJkPNwzQZibLQw0TbaRXbKYbXfemG2G3xge3rVmWDUwQm
5P5m9YJwCNr2kcYX+v9a4QyE+1okMmVIDWI4aV4yATzI0FdW6IOuCgM8lF1qU4dMoBvy6qsXMhJg
rfZltK1e1mISKkyoIWPUoZaM//k4lIAL2YJzTNRsbMXEWH3PTkNg0X/otbe+weyYnFvAugbpNcnQ
/eeammhKSzKGLFyaVqL91we03g4g6C5T2JRmfejEt7VYaLGjux5YGoWNfsyFWh+80jsMHt7/fN57
eogZo0jrdztuP3Qr/SwU8flPsIl3b7EYb/Np3u9zZeC8JUycbra2AYahOkal9TYNYtcxYJAUp3VC
LDmsUEHEGmwPRIIHXuoDfnfFNm+pXoVlp6KBRUtUAoJ0kGPFrIlsg0W2s0W0T3y3tVUcjuMeS4dS
HyoJpCPdROnZuUiO68026outWn3VA0OFZMPCJ4LQxxeWNheBTc15nCfrj2nnh3JpEI8NB6ZNZGX+
9rJDlL01CPBTrAfofEz9PRu/wVLv8FwM5t+ZeWrEFlDr0kBwT1kjikqsJ2NjnRYVfzKjzYYedkYT
7XKmTngfGRqA0VFU1GlM9gW4du2WYC1K4mJfMjwdF76MYjX0/DHazRr50mDhARHJshCilN4f12uT
Uf5FfCcJnnrCsHtgSQWCMDZ40oiZ8BS+g7QHIbH4ubaspCQ8fF0o2JbQRoIxomX2wEMPk/Gol+pu
EpOWwKoAKcWJvh00MA0uJlpqtu5QzMVde8/5b7rFZEX2ZykAbmfOsfuLiNNDcskoMYuppoCUQJxG
Qwlsl6rNHhCrsZ/VivK0oktQ/1rtnVh234hTMsXiyyScUxyRGYiqWMzp1uI7ZDge6sPVcyg076F0
8i4t56qkzsHtD4MwGBgDvvZRhvEd0dh6ERijMTRYEFTCUzD9RYIYU7aS9dNHgzlCqL94ySDeOsdI
Iqd0u43ht8aRycnYnarFPXoKI3co16rm7m1s35l+gFC6s6yGmqje4I4Yuh1y5iw6jyj79wuqMkzt
p3GBd4oTXqfZG7v3ouVvMb8lTo082w5jDL65Q6gQ75LJu8TUNGwfDMl30e8sskD629c6MW5W090H
QhqcDFrShK++UsH6TY9/yXDj6q6Hqz3cV3xpWq6QIIe13IZJZfIXcwmW4fnCnj8zX6OsfuZTHkhu
33TSb3P2OeCjGA5CfnY243By4WovqAaxrTNtO7RpOLtXnUCqlx4xPQEvroRt9c/q8osn9bMN/sm4
Sr7103hsYInZAH6bBr7e4l7dqCFycN/W073mr56ytPJOT1v+RQimsIxMjinnAzcLiLF5Hz+9Cap5
AZXXdX0W6EX7EwF+5WFhPKnp5D09kbYyAbaBR7ApQ2iK4W1rwjUC+rnpjN9SzOHM6k/3frUd0kTU
G+c2vRjQ3Zt7zfxNQ+YxjFQM9mlNb2CDKByyg0yUC57EF4FfTYufRFK8Etf41s7Oq/knN96FjD7Z
gn99teJeQ+rJexfN16fHV5/E06UboOYVj6rt75WYb7JCIMDEESNd0CZaiORBAyY3LfDwiNWZmNyL
b4EH0TScWzN2N61RrlzQgdisonJ42mZfH3Val+ZKMGTg/JtUGZa4d1YzQsFH71U2qv9nRgDLiw7j
uwMj0c/fNbNfkdb71dG7xny3KPOZ8ylCPFJ+438qtDy9Dkl35hBdWSIqqULGSu3s5p3JNlgADhhg
v9Q5Iam6c+jIOhS4WpItwVm3rodeTgphs5zb7hfFyDGGfP4+lK8DiH4LRH9uY2/AgiH8xpmwAGqM
eT8YiBRmylyWYRBD/MaJtpEFxY/cnCp7ZoQcWOZX7Rmw9ScEZ9k1yeRZ9bJTX9c71f4Gk1gR9JS5
d6170wHX6EO+U2PJqs7ejW+pV77GWGlnDSdvXL8Tf/m+NFWQwqSzU+Uiau8yzxnie9TlxnQhM82M
fAOBSpv4XjBtRq9iP/MwupajWb9VOavBcgm8r2YyD7TaJnzwuWawzNuXjBa5qFo4ww6IWbsOM6A+
2q6qtffkK2/UD1scF8c5tatnF/zHj8P8tgULp0zg6kfm2C/WYG604dYgcGxjLv2Zv0y+t/NX2yx3
CPaRt0byL5T8omq2WsLaspiAMf4B8/USebA9zOeoIfYjLtGs9/OmL6dHWcS3TNabosnDDPXkGD9n
9cWjkAPqt+kEqhRiWtd1NevWMlcu/0abRYsSJglGfczkJVm69ZxuCuo+o36ZKjQMOSg+fcuWfI5p
XLtfSQEwIUm3BsxbJIM9fu9rRZzK+t9HnMqmLajz8tCgWfXUT5dRlWc+63WewfqW1YKX0/JGLC4K
P1a+igIdo0dUGpd/g8YhD+ZlfEVvojPvAAJTLwB+qr2N1JdibA3yYifs1yxsVUqFNExiYzvguuga
xivzYf0b8PPdp2Sxbmw+hJah0ZnR/Xi+USLLJ68Tb2rMbhdfKvu9FXBpoyO18juPxXrGQuFd5y7q
xDyBiNIpNhAZN8BR2pTVP3zeKsuRMu8cPqwiH1rknCIBApVfybzoKDF1Nd5R4+vycP1o/CHI/js0
dYjN5/BZJ3DsPaCreLOrcdgOmfY3W2Wb1nWqBo71yCOzl3kDe6SpX4IcUWtdzP4oiNObc3SRB+rc
lYe7YdFUxMeFD6Z0nN8okzUwKmxYrryKu3pYAjkSnDX4gNmmOX0V7ErcefLVsb/EY8+9Zvwhxqnr
B8zQ5NOkzO+gEYycoTjTVx14hsWAAdXGXoFunfKa0Vqwd8kZKBEPzNTL+cpS9bMGxNMj0RMcyjVC
5OWriuKXWEsxYqanOuP5cYewHDEG4h7E3KJ79ge3Paa7IMmICYuXvQtxrESNoGQD73fvx7X2NS7i
niJVEwnIMwWIqPVqoB/EXomBYFMgB1t53aCJnb2hg4KA9tEhH60ClU2rW6ms6IpXlyonPzqFuFdg
sBT9q16uKkqvJQFCJTL0eD6ptWe3q3jj2vPcMgN3COBAL7nqhWK0Qqaw6HDR3/maapwFN0n+1qHo
yQgFWyr13GbNuZ2s0zpD1/m37f+kWIMLb4SJq7LKFyGMyIoU2xRcGJjSdmM7P7EfUVakPuN0c27v
BDReSSe8OuWfrLGxmeKeJYC5RsuZjvENBw+yByil1aaCDustFG7VxsOJ6PLDSTJKQ5U6Gck6tOml
qC9L710iXhBVO5KFdmnVyLd/W9De0JQxGaaMJGirgZRWIZcH/eElzTFC2ztlxp6cpXjfNIxjxSr+
+rLlaTLsp0TKMiJQBp0/c3uP3UWLPxvz3SFQccFN1vO/CSO92GkOFm5zLa5xe8BiGxKI2fXGbXmU
yDbvWcxmF1Uxr2nm+mP3zco5TNgcNcVtKKAIcpM4K1SPuVs9rKHceC/JwVrFjnWNmM0AOjWeMukQ
6lyF0/xPkyCygJvaVZjqvmntO6biw5/Yns9yZ7NQIvaTvSMZh3jYS5Y9RRtkvR4UNrtxmxEhibO0
G4vLccwmdkL0kjFM03or7PV4Z37A+w8ilzDJSsdVXPjaynfDhFfQFt0c61lZX5ZqnfRNzaZW0Ql2
1BTCNOW1UxkIbzGw4PEInxl/zANzMtcNX5mkDsQKLSALtIXBby3vi2ddspRAmfzJPR/WT3NV0oQI
w9BjuC7bp/WsbTkf2HI3nT9MXbDGkMa2TyyQ0d5rMryMAuG2AuoaWl6KqqrkAEA/jmhn2vatchJr
bt4+GeZbo2oXEC4pOU8GZ4vi7FUbEIVNVbKEMwbGamV2YcSY5U/JErdpfMf6ELtxCFwS0RkfrZYq
0L5odeyP8obq3uOg4hFDtMnChnsoDYC0N5i7JRp3tSEuIDlW4N5gGpo+z51pnknwJti+7f7qI7xe
8us27L8C/YyS9AtxcwJ+Em34ZsMhLpMPMzrIXzbWUyYaBT88d2g3ZP0ey+TsWuijz4bA98Dfn+D4
KBRQLuEb4gHQYBubZn8k8zU+2KLdVuTUYjDhz3B0DpzwSvHH/b1EdajLfxWmXhJGQqS8QKqItM/v
nb7NEed0KIIpSScgVXcdct8oEVA34Lj7U8cza86HuuJc+rvYhg99I3scK5WIH8gbeBhWK4My7RO6
vbQJMzP2O3RM7nrTzu9QIErA8jpqJjwrsjAIUQDeD8msy28i+7tWN1Xyz5ouDug5YdOeqp8jv0Wn
yEq5i63kp7zZHflTBTbQ7fhDL/AoGILhqBkCTjKMB9yCGkS4xebBoWVHTGXwf8n9lfyKmIni1UOH
hN2oTw7tBb0VpNM1qeuk6BhDs4/S3ezBV/KRaP94zUaAwHXuz91zvTbtRAmyX+1Fx/YQU1Ac123J
Xqd4aSgs0HexabPVTQwGreO3D3zhlfXUlg5Kvr5CotKJxdFiQEOg+UApNlpXq4jCAcEX7up5A455
ozfH5W0VXSRAIwveyIq7SsYG/dMjh9wO5jCadta01zGXSy7ali9UhBrFQY4cK9n7/Frb/9LIhVsQ
d/r9VD5zuFbgHYFIABvMmAX9bYD9206JJokmr5x3FA4kMMACAEvytvBsTDrVq+Mv5bpfYV1PVnFn
fevwcEOghWrdPJrsi+8EurJWbuZVlpagtnhdhyLFH6xL/RM3vIdOzWXxIv+p7Q7vtcOnclPUBMLe
Qn1JHMJG27e2Ih/YOVJ2swIoFgIqIaiY+70izjame8B9hpr5Bk8aaXxHZdSOTv7eNPZJ5sFUlo/y
CXGxFS8u9cyzlOMW5Zt5arjzybSfSxjb3kMu5Cy1+S57mL+fBo9XRHQWrwvPiCJfwecwpUFj/0Rm
zR4UfWs4k2mH4k6QPdPuGIGu/nvkdvF5/MH55HtwN2IlsKM4XPJTa46+apK5ypIvIe7tHtkXKp/c
+i7T5gSfY6tGrwMyPtYalGWeZJShDyEf3/4QfBKiv2bCUVpKK5sQOYxfV3Wv2Bm5FQDuBLL+uQh6
x8A7jQWHYEGoTQX8QUruXWlO++IX8bknbQZac6UrjdWgi/B0/2/CNWFVoW4yHlW3yGbLRzOV94Tt
MVEgUcBX6ujIPeCjt6yst2r/nIZ+CyRH51Ds8JmD6699x2aq8IWvE67N2TX3bQ7eIr1G5nfJ7aOk
F4TNVv+LC+xHad+WkejrTXFciOazqCK16TKqxQ5uw978nRBz9qNR2jVEcaxNHFiKa/0Eab/ls/CJ
pXd2vdAdel41KKwVHvBA4TYhKAdTf3HPg2ceWATO7U3kOJgnjgafR6X6tNxtCbfLNr8Hkostjoos
ht+8rmo53hPlvUCSs5TpreC57sHQjrwjFUSHigQDCfWLyM9jPCeHpJOHZK1Am/HodA6qoFzbZMlh
QRg5EiqFVNsA+weSf/nrW8zrTVhIpxjzoJD79bFWBlYvbEzw9jJ8soKnRWEz3gRwNtC64iFgkWbz
1zTdJ/zOYAVxJu+Aq8Zc+gg/dnkQrUhcwGME+yG+TsWBJMpIyqBEJjTQ4EcUwi1ZQ3H/YX/gEMhd
69nxYLrqHyzJe0hbZa8/OJAyfbUC4YUnftiGUssuTqM7AK++U/ea8t7uoAHtMX8dU5SgfDoy0y37
Y+DuqZMW01F66WJExV8230ds9R12B26GDT/4HPyfZ5y66pGhqGQ7AolzHdIcFEGA96YnVosfKd8V
j7xzCXyUyqeDynezSGTR/uAyAbcFLA1+BidVvn5IPraOHyPfqoZ5iKLX6jEuKOROE7C5YOFHNGsv
ET0O30+u/BI8w6r+eXLe8R7Z+W0EvcHOvrpw6PE4LDQp8/zO4TRNjKrpMC7Fg32k+eZ12kmtPmuO
a7pNaAbYuAC6D1jLNCqbqrjzreBu9bDd8cdxUblNu7d/2x8oxtzitZWWH4ENl34dExsTY+q5ERGq
pcehpZYEbbA8gILQfqUBMr+ZRbNrpR9sGM45vJWBe3p+SiKm2pd6RGQJtTmZBXEF7tbAiwNvl92P
bzAEUin/HKUOe7oXjxTOHuRuIlc+PpiXik7tNQ/VQb14UYwvq7l6vE9MohMSr2cTNYldvnljhCb4
r8WZ2aegF4mdZvIDKh7pZQ4TGiP/TuIlM1oETMD4V6SK4TMA6LyDR+JhpkYkTGhhmm5JzSzKIYxh
AZlYe3hUQnIgrHc25U37RdQtwvn0/2WFBoHNEifqG/TwJNaYen8Npnu1GWSLW9fod60yA4YTzHwt
XCaZ+Lt4/csaM5iCZQbPbHzlq1fcgFdAem2BxBxI28Xm9ljt2W78e0T9p7HjP0ZpCX1W41tG9DoD
JA2ahYRmwVw3UBZiX50hGHpfWSwf1iWuHgs2YCSV0EX67bbOrhDVXucpSWpvTwtNfxtaTA9ntspa
tm0qrA+yOMbZHAiiLlAYoQjC2Xqo4ProcRBHA2r86rlo9otlk/YyPwcSEXPrr1UiCuJXXcbUCmPq
BP2AMmxFRdhu2r1EYiSHSdwRS92WxrgMLUlXHOFlZh6Hmz08Lf1XxGMBLRf9WshK5T5X7R0xiXRI
hpmfUFSOJCWQMuwVHFfFdcam0Z3791SwbQs7kjyMTFwzMsDGZLrUqxkSGwixUVt11LeYwzj5fbAX
7idJTrg3FrfaE6zh66CYJC4lA7WWUq0mcHEfnfyh4xbSpiDSz4lpHFriWFJSZyvlUCERi/GHZLB4
/5VjxB4z2WcIYlSUNuhPdyVDQHvsdv8FQe7qJjkxBr5oj5LlsWOM+yhR9i1i6161D9z6R70ZAJEj
dwlGBplrUxsx2FxTU2pSU8r8rTZ/CqLnkPcIvhlwaE9GKU7K5B5VVR57L0Mixlz7zAxhJ9r7AKxt
xbYCXnRsXl0oSQgO62a49DluOrYD5hLtdFXudDKdB+2qD1mwEFgskBIkaA0NQPHG8ijqFHQ7i3sL
r1B1UepVnsQwijEQa7n5sVTps0/Fq8uB68bNf25vByHh2cU6xSRyFMpG/Mh8efbW8FTHf5JHarH4
oO9KSpCk+lNF9Ap9OFjbmkRhoyyh2+nXoYiZmxZkzzM/SpB9meQxD4ysuBnpEzCuWi7KMow4OHD0
ZNwJUH6nheBxQBsewI7pUDgY3rYOI8tUZFusBDSfPFwLKo+GHlGBKRXv3YwtYIqbnp9FWiACXH8W
QPcriSWNGEnkaWW7HBJU3YLkiLnRD6ON4qVfDlkKAK7oDgNYqvSvUxSPjAXKgsZmoZtDtzuqaMix
OGZg2kYi8SKmReVBHT4L1oFdzQ29lQhaC+xiEJtPE4ahOSS6dZ4bf5U3iDnbRcTXWGm7U9v1lZqg
SW7bERkcKyiCpcjEiXVnl2jVfsI7hq5eqG94BqT9CXLBHZFsQknfjfUfgMw1xsreI6vKo9E04CRH
3KvGPvtnQK3PeJdgzUT4nDd46k7epT+ua1JwcX9VbdN81lpgXbpP9BVkuLtl7FcCdTwG7vo8tfsU
133rUSEiuh2RhCJ1nDJrRw59y/POwktI3LKA99RtvG5DX+u8ex1S/IszP/zhdd0yXrJKPuS7En0i
z0dz0234SC3xd7l9nhdJt8X+9ZBg5JgQsXaMt9z24CZEedSbOAIe6PepdWxhnbg0hDbkroXD6Ra/
bjzUGtMMvBI+6XiZTKJJve6et6j9EHB5V9cFjWhqt7Eu7jN6xFy5ImPx2L6pOIJHuFgqXnrLhWCG
Nx73E7vMU2PaHCSMJbMrg8D96H6S0GG2yNtIzJ2XdRrsBmhXChNUPmtChX9XPl2OpNCkD5VYlqYU
flOxty1gikxlFA4QvmzLtXwbKF0uhyOy5uk8cMV65HFUcBujidAELgjXOI8gMovYPeZQi9zqgXgQ
uMNCLULmL7t7fjhKR3VnHxYETKbWHNUPJthrP9oOLeN/Mq2hdFW5emC2MP7LV9CUqWNvaq/MGq+L
PA7W9IxtUkLXDGGUNf2tSRAK93gnaYnY0WBBLFr25eLW5naQ5OwCkjZYJjYDkPA720eOAlX6zYuQ
LhWbHj7bmldf2yp8tkYr9+1Mmj3vR2yvYedFmFHk2gPo/H63kpbRkyM33MR/4DxrbLVK0g28Y0k5
rKHgScYHXo2DjtnT61oMjCmiYu3BQPphZd4dvvRdG1B3fs9DcZzjk7Myj4G7KohBVRWJAqYm67EK
geyVwaGSbJweK6s7ds1F0cWLI/QXXXNfYOPePWghFVExnkoAQX3pxo3C42rl3r0iHcO06lvuZFf0
fvFl1KxTBppqJPyL1mUZkDfY25G8u9raW6jrVy592oudrDkcaJ+GkljEcXnYhXkrIE0giFoReCv9
xNQqNrWTr0xEOE3WA4Z7sM2guOeo8TDuAfCjPd59XRFUgt6SkCYUb9h2yNgr1JQZA0ZLJcGabOIZ
K5jo3XDE5tv/X2B7jCMBANlE3iR7q2FDZjLqFvKb2cs1NsHvSLAwrvPLSf1SM+JMbXProVWNy4x4
nYCaaJAPL7VvpE2Z7sWpMTgqzoYwlms9N/eJQw3mV5Pp14QBr71DkCzJZk6akzVRZbunxWCchrYe
XTI3dSLgYBCaraknTVrHxkHpgRyvBKEWj/pew1tCDzKDgwJaX1r0EZ4ZWt+yA5yKfdq1kfU4/gCn
nMHj1msRgqjgQ/ONkzF3zYZ9SboAERU8FgeJxWMr0W642rpNfh+7tf2DmgduLy8Z0ak2YmS/RdOK
RsbH+aQrEeJyYFEayRyI5luCZ6UOiqy7tEt2jrGzslmgW1CPcnntKLAb0nbS8v+ncuC86WZmvg21
DQNn61G1awVSodi45UGvxFcmMmOOfSVduWIw0FisZmx+4kjwTjL0NPKLrkGphomh065rAD1o8Sbr
22rkjQmCq1VHR0OrbpNb16evjRxfBd6TgWmBynQV3R37mMwZz7nZnIud8ORJqXwYC/jcX2qCOHj1
7hEiXIQLuVnfOmO4Cv2yPocZdVS/2IGknsuzl4wfGca8QptBVDE2AfRLOva+ayXIo36F9XLqp/za
NkO+6bKZzyFxm7K5RogvdOU0mvEjG4uXzEufZYanzsnxmFSvIDtfa4QU2Hx77tyUIq8f2N3vTF1u
2hytyuhezBqwGk9zvcpQoXtNKQuYNgF1br40nXiSd874dZtYhHDXP1NVXdsYJIvyjZEUWZAwXg29
eDWSCadi9zLHTIwBCKEaXZX415gRMPY01h1CRUtX7AZGBBOBMPS7hLs1tH7Yy49ELBBANGljQCOY
4/eFeQ/OgzbPZP2ikoo7F6+9ovoJfQVUeqzKBFHyfGkTvmHGcLoOP7iXe3aXeys/JPvuQJC4AhtS
Ux4rcWIevcCwxIuO/B7fWKqqR7FZLO/QkV/FhPQwIf8vcrmdzlVisp/GYwB+C9Q0+qGQK5MW56aw
FzBAxI5sWXSS6whFtxjrm9jBr618syDjReI4dJhs0vlAmXkooWXBQK2Ny+jaRFH+LxN1nojsTrNA
EvILHGuiMJNrQhqFWVIdF7XeamK48dqOGdZl44Zk/qbsksjycxJEyne71l7r5qZyYIHLYGO6H1pi
YjQkFyYyn2UJp0nsImCq47pBoRbapHZ1nirz0hT5LWXLRWiOVXB3SUKGgTIpxLLBqP0Q3duy5gdl
DTvrWcvZQe8Gs/fbJgVlr8Nj8FBP5ZRhdCUoRvymulkwT8cIqAzR1BYt3pSeZc9KgHMXXUqnHh2K
MulpJw26daLCZ6T4yRL13Knu2WioTTdeD5+MZ97k34ZTmXza1aFR99vMnneNnIDXVaQ/MSASocmB
AML1LGv9VFnKsYZ7z1+PkwW25+rkwMT8n5OjX2ClKOz9DXsXpc0uXWUB1UfsOw2TcRYT/Wifyea9
knhq4v82rCf17rEro3symI8VIenAfyHyCakUYeAb4cYBkUPkvW2BT4QlezqVMcycwPHD3RXR7+Nx
pzkIklMGVgjrcoSlv7vbypvE3TcUxa6drdDO5G4QGm2Et5kih8UBDhOd14BFZmq+WTUeac/bcQE9
1yTDwfssxLeHC0rSlIywzOpJDztYUwYuoX5QNkn7YmdJCMEnBJ6f4pD8H5bOazdupN2iT0SAOdx2
YOygbrUke24IJzHnUCSf/iz+OBcGBgOPR+4mq76w99p6ca3z9JZ0yX1i18wSp972+LSrOakPzrdK
sPGax8hkPxzTSk8EFZPe8DtvmzPaFrSGw46ncoBr5WFm86mwyWX/FYHLXrWPhQCVNar4OdFfTtYW
gZC6GEpx3Rr1amHBVVNQUGXJPA4wfHKXkEJ1l6GhTgk5OxFYlUvyFEZ/FLtpNHbeaCJc2RIeaS2e
1fyyCDtqcr7ozDkVUxKp2kgf9sPY1TF8P/ZsPpJ+e7aFx2gAh9vEbnNkVoxLl0CJlkAJcx0OXY77
fZ5J2U1BSx518SNzxtPa/hjklFOZ7cnGcJiJgtCdSFucq2Yj+ep3LWD2hivvMbJeSrTfmvTJWdRW
BDWlKfy808SgCaxCt0g4cx6zPnsKQ7hKbnwt/ws301O7c1MBHOwqVkQp0sn/Cotoq40c40xBPvs6
jiZJLgqx5FvrWhjDNrZ6PU2WmvJBtky52OhBjzQLIsIIxbxnxDMOChrAgUqPPlSzCxcgX0a2XvKz
AmXbAh3HFbjanEiTrxOkh6vFa5EpGjHe5vpPy6Z4gV+WWj26mGPfw5FvxwdWfEYJuy2KbfRl5b+x
ANK0EiZJfjPiGXejHhZdTkT5aaPkys+rEd9VtunK/FuF+CxT/eSw4WQSNIhIS+4jjhRWfc7nqIsz
yDbKq8V1yEuIZ6YajE46Pin2AIpkEUlyq1vxcGwKoxpOMoO6tEfFymph1paXlasvdpYVIn2sHcqE
6NGBZqSR/JdiImvCnNkxvgZOtIb9VAtxe7DQmS4k0xgVCF90PYhTMtTgi1R71nzVu+bdGY1nRdys
MzQBFquHaLBr4qh2yNSC9T6uD4kFQGz33sLWrgdM28rlVbfTS41ZtBdPJ15d6A0I1rIf6sr8W3og
pPY6qO7aFloL0bTYX8Q+DmHzD6upBxeGC7SO6X4I3CspnBImth11RkvkCQ9JioR/zt6G2jyrfc/0
ONT64m2ckrdWxdY+tndd6DerPsZ9HhFpgD2Dn8AiQKOgf5tqF+0yC5jhUm1tpBcx8Eoy5wfnsHpL
S/YmqeOokOjmTPh07HbGzs1olMtVdwe65L50ZegwBo2y2Eb2v5OnYV0ryHhV4EZg+9wKgER7oYVU
xHxTENZPLXm/hAqYGIxqKeFWb5HFL/4apApQiaInIARcEfi0JJKH4n/HUqoVt3pEj8TmjMnoun2C
MBbvBHHFHNPw6bZv9F+eMd8TNKJYMXvGM4CWsr8NhXdNukdmwcpr1w8pm1yz/M9w5EB2Brd8LvxT
qr/yOT8QO62k8Cgl/Pvyd6VJrtrwl9DdbkxPWl8+C5XDetFJT4JV97ZADuRdONoi/uh685UXrJuJ
rT8r+eTlaKI3DczI9HDK8Sh+tgZgi5QJ50E/TXoaSFNCX3jQbBl2zXTCHXCZyOikpyKetcolv1K4
va7NhalsZKKTKDEiqUTclwwmEfRkD0x2DyMz3gAPseQRtHTSfa8bRr+GyCZTRY9UctvnJluA2Y4a
cuQ9fZraYvslDy+TIHfKsMPBUrIrM2+xyUzHSGWyayB8CVM10MHb7E49vVNhnSUoZvUHLf5pamcP
9YGbW3hsgGMCN2otYAk4Nzbu9X6qzmpyRvug2EpUmy1xR9AtFxK2X8ngNxf1z8CUp5JZ4lZZOBMn
hqK7iIvL1vIASFJUZdyioUXpVjP/PxJtGxvbmzyV97lXD8qzVpQzPNKMeXIxRobdRqRfR22bkFZ4
jKX50VrG2yh3l1VxOWmS+Gb/Zf0F3m+KnG4Mk5KhLwnzten9UTSTaPTn2olD3PnAyeWaMm7J/Tkk
n0W58C4kFZozppRwjM6tUR07pMULr2dNEHPqYExM4T78B38j3ilWTvVwCuWRCsgsOx1MCk2CTusv
y9a+uvSc9Fdjgtm76u8K/p7hYgtEAVfdSqlqC08fPWdNwsUk0QjFwrIwIma+UtaA/afb3IsbElOv
lNmXOx+tysY7o3FBwZKhFcR61QPVA98ejEnMZh8AjHaqiIYX5H+CTlwXnqsp9zMnXBkKaA+I07CE
mLgzz14vt1H/iZ0Zra66RplsX1v4YZNO3XrU8SY0rAggNfakcY5afFqEfDJZH0xm0LGOiCE/Ai5j
VKAY/XVDnjNX15x6Ip3iW2WABuxNNsX7wrD8r2HBrPQaf12qTHzzkhoWuRnGwMWshtqEdUe5WWE9
6aS22Od2/glKRuubr40ci6DYslvShogOjDfCDwu/MywPrQmXHZhRFcxoBg6jh8rYNiQUaKy1GErx
a6Yjaav3GI5rz3u/TxD3IhHRmI9OGddaI4vAMUETFcKnxdIxusp8dNqeJFRXLuYzi7iirLFO/fFD
xRE476k/63c6kLLAB8B8FnkQDA0VZZCadh6DKARMAJxobw+5JhiudhgafoEQYfWr3VqHZTtlBd4d
dDVgbIrk+IEgg4s9hYTGzruhOGNFir6kQV8ibPQRqM1KltkyEpEEQS7JWCxZSZ6q4/e6WT5QTeB1
mHUrHNBrVO8wVqIpJqMOWaBy/G4kbmq+h33yWZxHyFB2LU5lj45mW08zuRw57ESJZDH0IFZ6xAzc
gGeyDdXPC0jxDEhr3dcMV6TAChq2VudxLK8pExPgXOravpu1eMqgemcohfrUv4306UcwZm/GccLF
XXDlpyAhNtjfKnEgynXPx1Aak8F2fuYa4ZJXf5gRR2uPkmDPQ0McAWdKihJ8sBbIxYGEgKUlqr6/
DCj8GSRIuGKJb1RSBKsfOUdXcp5HFrDEZm2PhmyPNB6fKT94KUsMNwkVAa4Y11xLn46DXB0XQGsF
2koW1cp6ouGNQPbnaKe59drhu3Ca09whfIFxhz9qIFE7Y1dgTA8a6nWY/LykDichXHl1a3temy0o
SjswlDzUQB0Ou8Q51Bz105Tlz9xeX9zrsmrclPKrxEhp5OJdckqQjMubCFIUxrkBjY4p/ezoEQmc
1xL6adyvb6mmR6C9m6543xeW2SNlpmjw2e+hy7OqXZKivEBCOO28Bu1zkfbhn59gNBnUQJahdKD8
hqBMfzQDUdB7yc/peeKW/E3jlS79SSN2Rt6NBMcVa5RSbVGMyGgk3tEmASz+6oUSmRT7s9pfKZNu
c8zc0irZtBVMGgRKNB1Dt4uxn5QdnYSdfYlY16xGjoWq0DsCrkj/mQu1CgD9QXyvX/V/CWmn+m8d
ij4AbGICLMPHdyy1FZhAtuD4LPMuPrMWM44lGMt5+sOeOkKc3Qllz+ucNxCNbdRi0cwlCNbE149Z
KH2TczE09Q3q6MBmhvOwFfdkxj3ZEDV6lbL2w5LHD+YSsjRGMqDmUoOGKfvWDDbD5Csjkt6xk1Bw
MNSw1pihaRuRV4SlqagDeZoyn9FwtarBiAiRtHZyIn6CqoCIxo1EjhJlTkEkRvfXSPVgJVJGZ3Rm
ExA9Tr2X/SDULZ/VcNC2gJl8MAFQlI0PFe/kQuAR4cRExKT7jsZU2MrhuxywgqFy4sNuVUL/6ugX
HMm9NDfHz4R06kJW3xNDeqBsM0GYJUz/ljYwPqaAid5dofD2IaKNKy4ZyJHxeU/gSyAq9pDjOdWb
FLQyEkyAYEmMF/cm+EHK81B2rm1hr9jhNA4lLqJck34TN5Gddi4KJN9QkQKnn6Y1fZaG8mllOGfF
w96e2YaUaAboi0R4+r0p/a0irr370qWosxGLe84suw6Z2sBxsmADkV/DQ2WXZ8IJFS8la/FhrJ5a
TSzNKo/q1muYCBJDhjBJzDaaDIZCXmtrx70jLg3Ugn2undVROe4wfGQVDuypY1PiuqqPw/syJBxA
7/smfFUf87i9o+M1ySvrdoTyBA+EVJw0PswdrSyTTOXO1bABY24Sshszlpl+rKi+JgjtkEAhrnxl
iPpUM1hUJ+D6idkY5XoeUmzvUzqory6oG0zE28MqxseUS28yQOtYQrqj3qq3wiQYJjWIcHchNsV5
aCoCa7rlW2nj77tl6PwdFVcGdnbbgyxOdsmIp+sezZ3jt9ozS9aFVfbMbn1ht87zUFC2jXGEGznH
lc3LQJJSoDZ8uCV588MnmLrTVKDnX1VXucJZNyYyU/SowbBVoHaUNjivmrvQn1jn2eLnG7xYTXxJ
IjKN4YN8YCbz6Nm4Nk/m6PB/DDxHCiHUDsQmHc/ZwO+zvXgbvJmAasRhRn1UN9pywtKQoapgFhqZ
J3x3knCzIgmR4Vcb4KTKh51pYYlwsj0297ITb9xz7GTJBM8rP0NS3oIf1NWrXB4zyPiC7AHnjJ0A
2QpzziZ5FhlPtWmzC+EIhUy1w/AGyXQtsmGQLJMrZayn3axWteQZMAfAHKabC2hrzJnWGOk8oHs8
qnFiMzeXr2IRr2EyXoa5vhSjPrXsmeWNZGr8VLplP63NebTpD3VBCkqTji45XDuLzBDGBJdlQjyA
I1XGgknTzIDQlfk8Bij2Cq8ci64TGwVu+BFrqeRohPDK/8uXrR8LyQll/yni/ousjrg8Tdutt9GB
MVmSIEbB7sikrymfH4n5rFfi6B3xFSfedJl4SnMaAFvbQVezx4YMOX+gEexcb0j6XHZy5EsmOsOi
P4QmnqdS8zEPBzr/V5Ja9iVf2pH3zgt0StEUIfzhCKg8G2Jc2X8MoJu0/oJf+yKIqKT4hQWFFBP5
o4etovwSqnLgpGsphlRWbhIU0W3EemOdIdG5aqZyRxPtI12WUKmxXw6kuseAZizJtSCGo+xNCHck
02E7zlyh5BmhO+iPhYZkHTo8S6GsOi7F8pgAbsvsh1gSTrLz0SX1RyLVr7bN31lrJEihOKBfSjfd
15MsKbfyOfUKu470BqHUspkd6XjJAD2ZjGwRgYG4gjCGLHIvwpiuYFdBiRv1Bn3OJONWxNvJHaiT
8wRug4o380gWYmCwNvJRfqFMyWEqrNxaB9WmR0E6sKcKlUaMHNZxOyIvdu1LzXKG+QEd6/ap6ea1
ft4auCY54Cu+DJ0tjYPLu1jf5zhGrVI+Wb7hFQQWy1e5/AJt6FrM9yyeqtnuXR412nUecPvc/YwP
9AByhWc4tS7WkpwVxj6aVl12VNMCUHNa/PgAJIkV1QisAGJrNmPepRlNdp+v5BoswLcM6DBsASMn
3hiFvLr6KYsac8Dss6boWnSMle0TdcNDahcoFOLuzL/7cQTz0DsV6pkUzIcelMscKh9tAbGC5j2T
ifVGpCyBCZt/dKDOZ5J33+Y08VsmIQOQBcKKdVJKLbaRmcRWjXlr8scqM+RJvSsR90ictIt0U48s
udvnZlqWBMJ5kAkGfIHlyWYBdWQmpbPI/VeuAzBZwFkLm/tUetl1+uGk6gv9t9rFjxS/X7fzR/Bb
mqGsOJ6VrXT2h9yQgknFW3zA0Crb3UVy5suUKJdWVS+lGnXyGlj5m+qoxywzTnWqXge5RTtkHZxc
ifaRSyZYyvfOpbex7msKruwZrgu1goUHci59mRpgwLfpHEciRcp4cpFNy8gOVazV+nn8kAqbtfj6
kL+qmICpcfNV5xWnJK7psi96hP7x4oMkcBsuCkwPgJb79wkvMrGoYHmZ3lkkD/DECvOX8iGwBuV3
DKgauOjj8NKmApdmmC9VIMlww1kpZODPFk9iAhhrSGwTMlCrvzO1DvQgVPOc7rFb5TLjx5p8NlRQ
xXyWYC0zUOJdO5as/ZAEJ1SU3BEKQUsjAcv54g6tzzRnb9g9PLTwHOkQwWGQKmq6JcNP5/+LxL0r
JAnDU8wUQCqbNhjHu/C6cAvkiP2d6vutzwvqiviOGFpr9cfc6I+lkB9JNV5J7mSxNlGNJLU/JxIh
sPx5rXQUyocCx4j3Ggf4gD/lYwEXw5bvqFj5o8EunyXzXXtTF3E1nOTgqJJPSq6/av/pteVpZfJq
VdkD2nj6Xn+nCcPxo56aYcXYLU5o3+oVo/9MBkcZdoRiyYKlAtCuaS/vLq0ge2X90fZWWGoGDu8I
ArLXg0xQ0j6c0yYsvpOcDgZnXBmVgO5q0V8U5iban/rSgVy24uRubz4ZDdEGbBXpXN76tqcLE/Vf
61csT9uguCVxGZl6FlWyFKq9ES7t3UbPZkjLCSUD5JEeTl5C/xdH+rHo24chBNvz7SrYbZgLnrPl
Zgqssk7x5JB7d+ofKSxvB4lwvnwvqNHhu773Sfw+qtWryZNXSSah0TTvWfOrzJFOxkAnqNBAQJL2
AMgOooF2GiResqr2JHL7eu2sdbGndJWf0q7LPfw2Iq9mSgrEgLpeRUWL79N+Q1/x5uQnMGKlebTx
qcOh0Ofy01DKSwNGpYTlv2svC7ArXDZBmsOoyfIwLw4EL/zc7XidDZYNqx2mxqMKtyblK7RjBRAr
mw0xe8lJlWEpK7Ifichy0vuw6jeZF1jsZLUvZ35YPYmlKSiLeIQzGUpmxthedWtYB0nFZOKk/MX6
ayhsZgBiqMwPx5a5NQidVfVlfQocxmJGtbeDqMC7aIDvNLSfWtlcpA6oM32IlL2rbExbfXw3mX4p
xl/0xViNSFXogH1X/sb2ioQcnjedrfjsFbRFfQMExyEqmJ4aXFLpDQIjQF6921rAUc5OC9UZ46B9
hXlEWWT/lNYfGXoSFXO6holb6nyBq6xl//iMoTcgFtu0Qwbnq25ZGupX8+xwb5vc26TqnhVrOUfx
RzyIi2jN60aoKF0/lm1cWfXbZDU0HOmzL+VnluTvm6s32xFEOe0kVv0CaUQK7S/JgKMZYfMLI8rq
t4bsp+L8bgHbsiR24Vp+WpflghjiEvc1XjIngsY/3sw0JXbgZRaFZ+vMU3pQwwftJ3dpn6RsUedb
e61lTtkF/KMorkPN5Al1L5lfZBV6ff4H9etlktgB48uSwWEqgdjmwN/Z7VtYDXVIO9S0502W6XQk
JhtuDwM9adEoHMpCCXMQjLABfMvYhVv/oWlo4IQ97AqfggCWJUSYNPa5qnD3pUg97AX8wV81UYj1
lEMpdiKziuZiC7qtDdGCy+Zp688smf0SPVzKCDBj8amnRgiCiBM8A9duQwiiUv3TwkwrpYJinZyc
yr4KeCrJbQ9S4dJqq0s9LFce683avIx3y8x98kwXxQzJ4h7JkV01YlzzSwyF1g4ADrtSRzHSoW0z
ycWlU+kvOVzzRqEwRDyaj2dsvOF1HvyMTbk0CM53COLw4MZ4C6SxxOsu+704FKrtflJ9pcyV+8BR
SR6XVA8Xp58q/8iVxJpFtsyGxCnvQ10tI9t+Zy9LolJ+RWHIaJV0qokeywVB1/lGVwZm0fjb+8Jr
r0erVxyEDGeZKE6w2YTPEISl/dEVVAXOstvWjxgfEVq46nqMxeqXTM2LnPvaXLh50BOqPUGsvwot
p5UoQ3HmtQZmJOfLo6qVB28SrG/wTG86wtUNXcOKcJVz+SxYT6TDFQXn3zJZEfMf1e/ByCJztsMe
PFWvvI2oH50GK82Rn4NyznDL0TemHx2OAEITh6AdJX9iiqjAbSVP9GAbCcNCnTm/QofHu2PQxoOD
Joet67WrrRNPS35hBoOOIrdnVWwx+MKu52kbDxXKMntXMUPuahLzvp04pG5J3V6tTI8qvGCRfk45
0J9TzeKzCSvURJJTRLNEflKrBykLmTh0LicsDBFwPstx8+VHJumRkx7+qjD72A9CPHVCNEeXWFWv
gmkvGB9830QqSCW4OeF1JtuJzPEWFbCrVkOJ730yTzcSChph49HGmFF76sQkkLpzdJQLNq2LRhs6
5lM0BtOeHAqfLJ1DlSAxTgyvgFI/spYe1t2wtJ4rv3rabUoXRYpGfWIJZKKXyphCO0jWFmqTtgbN
C9FGxXRvEQm9WEH22Wycd48ZrqBgaG03rPxz49HUJBspsIWxjFbdUQGxo6KxrG0/HfNzOclhWsEt
zVWyHkSw8MxYxL3NUJ+VBo+FSQ4zzVZZXJJUeZMk/SMvPhrZr24o9LTc14leTEnAYt2l86vB1szo
kwEFooq49UooJOPIXxYNf8qqAMI/S39RexW9BqR4d8iIdKgw74nLOOKbndbLlnhs/c8pVD45ye8O
I0Kjr2/bSbfpssAXWBhk5aKKyCLzjJLGy5OrFgGmGjHHEdTqPFixCbK0s1xnJqzUYpUbyNgZ2153
GdMlUC3UDMAG8VITaMJ69TX7wLCTtpynxYV4+CTC6rEYklshzejL4Y4N/U1lmtrw3c+nllCAYsDb
i793lPOr7KTXXrcvNh5fk2Dr/e+tIp1KbmpWRSUfAukF5mpEdROH7SIxhXhPnfaMws2H3S0xYCxj
eOnEvebniqMUn/QhNWxQCFyUQ3UspuGwWSRjoEXxazWNFon/zk5/T6kLSuI1pf15ZaI3NOmxg2xE
k3Kw/pY8mTSV5zFGimRKpx4pq935W0Mv3O8pQQdTnYI542mXAVsuz6QvX3q8fEgr+IQPu9uuk7qS
sOC8NAt7A2gMZfywB2plaM+DmF7ZIL9r8k1ze3LkFIUxGAihzYH7KX3ITFFVjk++rQqawW46YXCk
G6cVd6ng65DG5rQx927ZIuR/lsJxJ3R1xvo9DpaXJJ1f4JgRuzvduC8aiI5Sg0cO5BAVgloGOcDN
mCsCdj6x88y/DXYZfR+0CRguxcXCfCr+PXUppUv+PVYm4Z3nvpk8KkDPgVCIZ2E3nFjPtlJOesWD
1X3NGyJl4c6/q3+FjvvoVyWcC6b4Swr7wRRovZZbZsp3aA73VufMBCVI6uaW/LSetOKrxQAj/o1A
HKMKY/mxeJgZfTIhEwuzLWKS+TeqAXHRhltMP5ai6mDQjC0zAZGt0k04jERSrlZGE0d78xTGQxqT
R/LuXbEEFcFiLR7lFQuwZChkNaI1sZG4oMZD+7GZ2IwwJzmgx60duET1PyWEijpel0ueSvT1/KUI
HebyIU1x8ObIt23FW8rJoz7YuuWUUl7wCLjbzM/THpIW09CyHYdE80CO40bFhWbt0PndZZavvgQQ
YeIuYim04OqfUxD++bkeAZ/Cp67ghy3baWCl4prICTI3R9NQMvWZvXqtPbv7XnHd6wBZ4T7x1ORo
Utg8iAGFjsn6sOKZYDS6/TW5gyTGrnMBXpfqcMGPJ7EHbmzmeWSi5sW9w+dKqXBw7eVV/aehv6vB
zczthMHRuWCeuJKxeW43nVZe95rpvjHqSx4FyUc8dmL7NBiDqV0TsVDwy4T5XEoowXFkyx1nc4jM
M4SmHUjH7F9TwiUnFHtpqTaca4cKm+SiRINjqO50YCdCIch48F4abPM7uP49bAr4XnFytSyGyz9K
qOskZ34apKUYWf3gdgwRaDNK7djGEg5b+TEqLmsPoyaYKHedGtdrunAXp768Ti/2BUctz08dffqy
3Fa2uH0GUAjqoC56N+s0l8n7cVimwywtt5LkT4GpwpBfMXp1A5X/qqfXFMoz0fTX9qLUU6hr7UvY
2R+YYscRRaAUg+ewgRpx8qUFZvGWYnCPDb0IYm5M75qo4Ln7ysfS1pBHw9LOx/SWQ403f2xJE3bn
k0EgU80UQzXRMw0kv+YwPvr3fqIva2zSBvsbTb88ELNqv2ar9lqN6RVPYUaZSiUq2VswtOxyW9yB
53rbKZrqN0Yy66KX1TVWfxlJxWIGY52ZuKYEe3f+FgtLC4vVOilSbYJhWeowdBXuQInqEKoGeoKl
PlakQxs/HWYqJ8kyLomqnOkI0uuk4A8q8JXr4imq+B7L+teScfnrJOxKycmk7mPNfdZk6c0ebhVn
bGW9VH0jfzE+rQnnCcurePuVdL9rGe0CFaE9OWyJ8YjlbiZoRTMaio94WV0D68KQf/Uy1ylJfgnc
iN4iyShXHnX8q9/l5dKME4JpOXWczFCdVZ3i1gT5rSpL6+ablXeYNWpY5k/iPaNktUNL4E0x//F/
shIeu97V4T5skDQHhOY605yeqS951sFKPI8h4zM05GAYeUuAomw43m35aKo/cZ54OPNW3bjrAMQg
Ed9he9/6wC2Z5/FHJChyO8Z6gpG7WrIdmZBiwBnquKgZgQg67ZHroIUop5DQRlXVjW6sMC3hItjY
ulqE/KrkIMqs1EgfS1jDUNGY2Jr3N76p/lC8Zw76Mlz1iTO7G6der/5O4P/z7aVHdh8rtAsDdexI
hDDXaIZeFjaqhI977ixPTwLEfoSnzle7/VX9hzx1YRBYfsJUzfbYC8MLpg97NT8dFnKDkZ+U34Dp
CCTgZ0mI9YPFeamn6qoK45j878MgGn0LR/zCRVVG5KET1TVGtugjJWeFhhAjM4+IjlaVOb74LHLO
7Xa+mdmbiV4nXZpL94T+gQ4BXxSisZpS7l7/TDmc06grvwaYxrmpRTY4PZncaoGEt8rGcI2dQP3c
kKgJ+Asm/DPkHr9Shxv31UHIsNuJy+C61J07aybPOlc8hye1TaUN/mZbWDzqoMK4hlWZJddSF5dO
mi8CWaK8OZftKwthZ4l+vCtW92wA0Y7bZ2fUn8iasAjglEJbWqCa6SRxHzILKJR1NYDrDETupNYh
FiB9rNRlankoWxy5bPZQkhNPdim5fvF3QShCCqDi8jJm0ghUJvo2MCrzFzZn7rjDSC0uHpyAjThn
ZnHGA3PbpwrJVIU77n9R/UX9O8AZSwdkbHnQF7D5HgkKhcKQI1NpQO/20ZhoF5ruysCsdept+84+
/2EZxdMkRzFOl3e5I1oZlpE84sVWwUk5znsC7B8lzMQOADZDqrV+raQkPSOsGGfCsCWceL5DMIK5
Q9cld0DcNPBj053tdsdDo09/x474dGIhturvBCJ5JJcbHq1QgwU3lAkfl/LCPDJxoaxmElJrl1qV
rmb5ndHEobb7n7ZMTc2D3eFXJ7poSHGkkSIybWj5b7nG0K3uP+GFp89RH9w5l876uiJ757eDne2l
jWHwn74yoH6jpWyZanaB/A3F10nEc+3VJ1vwZy71T8uCnoD2t7B/DORXzfChlUHcMeednAk3iOPc
U2QKWWTX1NoN5+mCZmZqL6RytQ16QNJ2t0uM8N/qpre5epR26XcraHPuND9eElKtqiB+sIDfmIrk
Lys571V0RYozsSZJ8aVk22NrrQeYYUSIT7GZT6WTn7lVPxm8OricFM1gIu6OQYfDkDABZrjuUlNV
n0+Kil2R1bTJYjJGNy7ZFPF/CKXyicy5ClgFUqoDC7UCw0L4110SQ/MB+Fy7xd8kOP5N7Q/F6uuM
kGDcMlasHltx17CRQVtoWNanCCMBHrU23R73zNpHwsAInaxkokFK6fZvfXjHJ3uY5d/MIilMrcBa
dnrHU9m2sz5hVuo87lPvH5bLklDranPzEuMS74uJkBGEu1IyIGRGsm7kRKGTFhOmKp6lWATCvJDO
fsxg+xLWwCpJNS8OsdnA7IarJX9Qi0HFRbTnzcqHPl2N58qfUP+OpeBfuYmrUuqQ5stzoZCYyeDO
GQ6e020A8AkKMyCAqX6sO6eYYEO6s7O04qKzgm3MvVx5jfJ8LbSjMbUngL8C2RJZ0wVKsMNB1pLb
ZE3XKvFn2bpAlpUtFWjiz56fiy1wnBSH9Pcg/SkogTg4n7HkjW110gguqBvKILyjB3QHnig3Yh6Y
0HJcAFg9qm+5AXvGIHF0gNRhfZYjp4FNSA9loS0pfPWfrWiu6JijcYQZWH5TlFwR8OUI6SdcVMra
U/SAPxzIEuTtqYJcwdRITC24mUp+pshk+kk7aLwDW70+ybl9kAn00Chrf8wgctYzIUlH+a13cJMD
4CIRCEzyfADhYR4TD0dUw4LIk9nVsFI/WiTB/iUkmg5tIgMZJeNiEJTDIbaBQSwxADadW8rAoKx3
XPVnR0GiS/Ampl+udYg3a2gKyBU/VvjrafuW4/rFWpXOUqgTWVH+Wk3e8cZGTAXbSQPDoBnX1XzT
JLifh82WnlLd4va9yVi5sNhpG0Exro3JfVCBVXd5OEk2u2gYrv6yEqfQxIx3DgNSuYm4TWJ72Iai
t2dzuKg0nnQjQjvKMgRTuQ9bCb4fagFd4VrMLhny6oxet4cmM0gk0naH4T9BTlW6JJEmBAeFFFX/
bdPml2CODqr0aVGNmz0Rbr+500d+2Up52uI56FEpmAtgKQO7ivQqrPiDnIwUxM0MZU4R31s3eWux
enjtuIc6Vj1L9WPgitWUKkoO5Xs9iSi/W/42StesUe5kHk91c9UyjP5YZPQSFdscJLSMXeZgcj4E
drUvjgX1zFlyXg76esfK7+z/hnIOQWyGILAPqc1TMN+yrLmNUkwe0Io99ddMdm4q9aeK6LIUUsOW
6tcsQ6mTHhuaSFh8rMWnjxQYn9bL1wz59mFC2mMPPV6j4uckyhNqLI6MdrpNGohDW/JhEGJRzKzW
75bB1wUbmwIld4IgvzZoqF1L82ONVThwHNWxgxmR/nllwZKuF9ytfDLOIB0JVqQSRjp4cRz5ohrz
ZTau01IGa+L4mX6TOF3i4rdql2FroAL+WFkio0Za6IASpItzBWfmQhi8noS5+AelCplK3lxleb12
V7W4qc1zgG33e9nqsCuHsMOnxruKX0WqfiAG9eo54eh9pNV0qZAY/DMB96G10BHUHwpapOVTiZDG
fuOBz2CObHoIs74qmo+V9gaZLpBQCzGZwQE32NGcGoyBjibC2bgub3pn3TSgB2ujnNdkvY+Gdq8d
b2SrXLFVJnKLs/q87cUow/Cc0SQNlTvKCzfpoSSCvIFunJvNnX6WNwgHJsOtJWopFIy5P3SofBqL
JSofMY4HFhHkMS6Bg4enFa6VdyeZORqFEHoY1bnUq80IgQKeYrQ1vU5SPoVAg4ATqFoAJvmTCWmK
zIwc9bDK6QehJglshqADGElY6xi90sWgh8DnXc8B+Qn/NnBuusaGdwn6FmOskrE5t/x58bL/Y+k8
lhvHtiX6RYiAN1OSIAwJekqqniCqVCV47/H1b+HGG3RHxzXVEgmcs03myo6hIVr8OiDFdzfmHU0G
MCbR0brrYvH/DR8mzyHT96pH0gsmc8FPKUDBwYPCQhlBN/aMxJMxjQ6vbCGjrv5MEcvRha/NU9Ax
yqQrXOvuKUTTjZKoF6tHgbA/tPqbceij6paSKhGbJZdU68VDMEy4h4TyCC3iKPe9U7DVYuew56l1
x4LwC1vEYzwvr+h3ikFMfg92AQXc2qMXLSI0ZhzQVs8ulAPa4oDOxZTzbZeA0zTpPFqDefx3vQUh
Y3uWN+szXUmGSN+PhaBTEpbpmISK+BTT8mwBr1g65jbAFO9r+JUFPPxASj8NIfyoSvNtZX+ULCNx
E64dn5IMD6vPocCbnlVWnoLf49HqyyVRPDXP0V/8aCW0D/QHjXUSip6OngW5gTLlkiMakZcEJd9+
IaokVJpj97dLFdTB1BJz7ejYoLG7ZmtP/ha6UqwjETJrBbZCf2rC6CxzPmbnEcq8wTTC0hnS5ZrN
5a4CRFTx8wiSiFJCdKxbQaD0WipOrO7akVxFn7LAUfBKDTh1oL1ZUH5wkiET0isEsLV+KgpsAgHK
fF/Q+E/b6DSroc8k3WJhrVO9d8y4QjwWVlj5ysS+xeATbfEnIb0FFzvyFRefCgaLX8wBds2JRncF
NLaIrk450kSGY2HV4hJUL1l4iuPFL4sHDmbGA+z92eVruDdo9AzeJFon0h4LYb88ADZPtZuYeKrZ
X3Av6iqpI9X3Un60Y8qs4F6y3m2+0BFQ4u+2NaU9tpDZRV/mEdOpc35Qlu1YndkdvmnE7YRsIJPB
88jelOcDZkAxI2YjXkVi8hX0+PaqPUrJ7bGUnS0340MYwWQBMZX/Rh+WgTXvKN4nJHMsTcZD2sbn
EIeHqeOYncr9EPfufGRXueJ1kGTZjRQ42JIjEyEnuH2TBl3fXZSrTJjOSXbGI0gQMG6OaBXHpaAl
KLB7JH6qfeNtR9wJFMxySU0Fp4E9nnUN0G2r9dqJ+T0e//YsXEUBKm0k3JDP3sSqv41nUYJcqqvs
jkiW55NnMuQMTCXTu4QMNxPfCoH31FkAu1PzJxeMoCmt66TtWPjb2jNGBUYQFJnf/60N+8+F0LUn
tcR+TjmhbUKDk/+GDDsD21l5eC/b3l2C+GjteDUTQtYDLasuQi4f1IgAsnS5L2F9H1xXLQyYqXer
HjxMmesM+v3oyjlaf7vktlbShSHJBDOCf27/a5ZvWZWv+mp+iEjtEkKWct0lxdJbDZsmbovuxEX3
jqPRr8aPlmmodBPrz435I/Ho7OV5tVN6RCrYRLJNQ6BejO0mIXSJ4W8auz/LDu/omPBnJPN7ye+V
WF4l9vAkE3ixZpyy9lOfZpuuHrLJ8R6y3CaReUdspmu27B7HQJ+/Ecu4vWLSp20uqhI83foIIxgK
mCeUbUUWbWnYp0Jhm5qSKpxTcbMAF3Zm+lVlQRLutU7ckUFZ0hj1zbmX8Z/LjHzmH6Oebkyi75Z+
61UDF6ZAvu22/84caYLVxV/KmAPlxJKnYMYFcE4UE+//wkDLsDSP7FJPQ0URcSeYcu9aVuhU4Z4x
CGN1hLBRDjFTeo0KPnUBaz3DLo1hVyegaRq30Xt5FszQGdqTXpb+pBRebD1Cc3RW9u2M5fBH9BwH
00GKa1+IgBNjGC3HX0WHZ5stsShjpRATL+E4GNODyv640CU08A2uMPJf0juTLwJb2eZbLUStUtpn
G7quCBbVE+bIsZh2N2Uf8Lv1hXrvw/Zeqhd8VHBHv2M+XgWtMOL8vZbIwfA/gaxgApZSjHPedufV
Mg4qB7dB1BxqJCsc/IFtXtOzmVruqos9JsKYeeAhKNCDyjf1BJSx59Cv4BNAY09wDzJNaiaTtIPc
KagxxXTZr9k3pS3+9JjhbMbIciPj5kCb2GiKAanAgWGVQYvydqYGi/P1HPGUcKa3G8vU2KW1TObg
ii4VCwAsqzgQa+nSPTni3PCzb6krRsq9uLv0c38tuw7Nzt+FhEwTn3p6sTjopApkl8Q2Lpsuc91c
I9Mzr6igVZVHPosgNzMPSN56PfsFu6FENkmPlS865iMz+ob6mKitHzJH0IKmwObfae6oIbeYI7+g
FPvo+cyWm2kNlJGrqwT6S/akFJ5ZUzntJDhLC+bU/G2Id/JiwHmrrXEYvpXqM9HJmCk2dcSukVYy
TUuni+yUWeXaA5aRXolCm9dA75lOQztcVi25NiySJV26/iIpZ6JV0IXYCzd1QfkaiupIq3OYDAIy
D0RP8OhjHkJ6SBL2uqLoxhuttMey7M8deedkN5K3Dc7aRq5TELoAugwKzsiIPept3P5EO8IiBfdk
fq/6Ah5/PG0ZaRZCPWP8HW6pskylohHdCHwTQM4gA3S8ugKR0czTi96WsMFENxWWUh4HnSGRHQC8
KPpCHjrh8rAwzrQfK5FGSsd9hLR8pZhGwmICdiuFe56VNCD5qyAZt+7PQ645Ms1yrTH2D09iHf4v
VnBQiWgwl9Mmy2fMg8bTznGjNxDGH7CP/JmhRgs2KWkA+BJSxfzGGCW7Au41oUatMYjE1adM2F8L
VEtlSxZuq5XxIKmdW+eRBxC2uU761UTbfo0bHEslxj3GgcYnrQY+pNwWwLetZIyCfZPZjVtt9IJI
2Pecv3ChQQ4ikIW/T2dJL0PkltcAwd74DxNLZZNvzBJMTx9/ekNzquXM8NtWLQJKUKMPGp1ybUca
pW6ONfpj0IrdprqprW1Axlgi5Cdu7AgZHL5ajAM9fOCMkETCF/BEq3Rw3Rpia54O9buOLQ9x5d2K
KqaWdqJQXkjFg/tKHNkwZZavw1ED+W7iYdHdUTppWnziAdvithmv5V5oy8O/aavxlM+NcA6yzjVV
1NjDYUwADxIm0uPKrB4jccQSJ14z/YRDeU56yifLj5CyISXACqwCN9t8Y9U+BGSLhtEodFdtIrdD
TFC4RmMiNUHByNphkxWl12ZWvT5WvDlBtFwMXrUe0PcfzOwOmBOY4IQPpR39bFE57GzM37iQVNyK
MClAkrY6BASq8sJkKlaNF2XAoEkRloYnk8yjVtBOkhowX91n3RJkoBHqa7n9ptpOiCnlEn6IW8t0
LUs+WsysM+El1twfmBUm9A1DaqNLUK6WLd8G+bkQjMOX7eE8msK/YFcphBNh4PQQiQu9zQOhB2iX
xbtUhwftv7EzWNvtEvTkwn8pCxiDrqRSKGRzoEL/UVmua4S+YqCpo2RCoCP8lyc1Mc58HGIExaD2
G0YhdeEVYwy559eaoMudewaj5Q7AC2Yq1cQxcit3KRqpLB+CGsKNFcYB59PZGvpznUbQsTvqZ4PR
2V3wexguKytWiRSaoWQd1X7MCFeGJgrqnElfP59aQEYE95Xay0Lsb1hfVvzVgXuASBbSnk9pcUSh
nro9erxQmtGH2qJKd/5dlp+rtdeAw1SUR5Mn2Wp3HyE9wtox2CVkwMsImZD7iqqRNN6bAuE2FG+L
sjXg8OdpW2QHQE8XTp/R3H4QSmcWiRdF7LIb+IxgFbq/o+SSBEw8YiviTZ44X3QnjZk6Q+IwOy9X
xpOYh0AxXkv0Z8i0fcyYHs/4gGdcMBu7f5SFynuXONkXRwgMHXZbqGX2MaS0BrKCyoiz33CQEi1K
xIwAfBZKPZxfC6fSIg78Qt4w4vhtP6JuIWrtjR9SHMMToKQORIaNlCa+ihF2D6+MdsaHebQXs7br
ZrSTKb+WWhggGkDWk9wQMh7mbWOHLE1kK1OK/a5KD/oqXh2LPTCp9zxhORHPJu9XR14vtSYPGvFn
RfLfOgJpq/BZWJvEBpwCQbfqS49MROS4ClbEEoa75FyLjTs8mt2SNo/xtYkl9egwAQ8SODATBLiJ
JR8MGk1AWvYsjvb4VD8ipXHHVwbjqQJ/0ylBYXXn1/iK2L2sZA+mGfl1IIOG9VelMtpTcyebFAp1
QnoDQaH1Iqd+hC5bJP/Moj1qNFpjNZzTWDprvXpOnyaN1oBTE6gn9SA4qmzfdytOAJKhy8Hp/0jm
dJylAttK7OgLNeAvwUqxPk4nwdT5gTG5KoJnvkIRUoiHCX0Zj40WHyvhu1cLLxffS2XZkEN3EYuy
UXxNGMV20T9DMvhREAlOvOPER+XkFOHcg01pL7/aicBCzhS6L4QBnINQVe9TGTrCsLh9nXo6txkc
t8RTZ0LR8ITEbBq0uHV25Cg2qF+He7SWDzGTgni9hldq9+omFfY8vkm8uipklqrk6HFtcLd8yrHB
6jWH0QwZd9Uu8KRRJeItidCc+QbK+Xr9xJITh8vrAmQsRi6mt8Eg0smwpkfEn5KwG8/TccK1E8Wn
SLLITf9nHt8CjBcJTEK+Saw3pbpAyjUu4HAeLtM08a7co7/saCLtFrNWE69Ltt6KKb3ZywFJljvk
kIEAg453vR1vjQ5i1+AFGrfhHj562ZZ5qjcTykz4AJszzJ0UDE2N6Hw+XcqB+IjlKqwG88D40rTA
JUrYvFp5SmCHGuyDS7KilMQuTOXQAqDCllLvTTczYoDiuOm07pwQHCPPxSGb5ks59dduxPAEIlp0
0QbPF63vD0C3VLahCrKYuWDA3e6WFudl88i7dac3/ITaYguVZsOgzWuuMdEEZHuthNWX1d8bH7nn
Sh0wF7VTsMyh180ZEHinNaPLaESX/L3spJqcVJ1epfWmhY0cC9XDfvpkaPKWYyD89DNIHWRx8pG0
xFh4lSSEMIXKfjeddFO8xBEbXCQjpMMkU0m7KeIiNII4/JeJsTMQcjKzrTK22ce7IoS0JzqrVUAb
gS6k49NW9sKJeRRy/MS8ujKboMSEl+/KayAWzmwRRwDOn/68l4ghzGHt4VBpGd6l5W2EBqAgYoiZ
05N/NUsSybvsQIoF/zlxksg6LFNzagT7WfhLxj03/VnVgbUeqUF4f1fyVDJejVXyWOOfn8upXqpP
yNSx3dazVyeLK5ONSY4v88vYByjcqtZZDacAxvKdhQwNN1ZupLaxKV/wE+fKwZQsSiAfV9tD15pH
3EfMRPp7Zkq3cNSviUGUABJak/BTThHecmnkJhipSfE6CBglsZ6avzum0wUBcBHTgwhX8ZrT3s1P
MhWJADwIOOCjS/ej9gnUPtQPS3dJOuPSEPLXnrPc12t0g9S7wlC4IvUuNGNGagt5QShcodzRUly2
uEHSgnwco9Xv8RhXJWZ4DqinqUEZwu3VRHgXoU7O0rwz86eW/5XAb4KhsP5pEDr64gPwFBYSUP+h
s5BHp8mVJ2/wYJLQLLtlUZbkzaEqXiR3XWPaHSPL7i1SofnVLulbk4klyL6Bq76tdGeN0wFowVeE
1mowwGg18ac2hlCUSE4YveJPY/4q+T1EWXW0UnA6666mHOx4LGmcpwlaX9zehbi+10lOoJV2C3e4
5h4RQHUFZXFdkmOfqNctrKgkFgl8QZ0hwxQst8zY/rd/ywcVwnLmn+To1BA5mT2U8aHo/H62DIdW
PujZ6AhAG60KLGkbovPmhY27A2ID0JaOjiZ1/WeqwNHl0CMz14/k9MSu2hnIFhRs2SANimyM1DwS
GO6Yzx4V6SwyyiFtuKC5k18zA1FZ7W0hYCq5qwc9GHCTmwF5bEI+ELqowFQzrqFkXGfEF4K17ZE2
jGV8lUlHxSpQEYBAkt8sXqe52RnmHtHlI2zY3pbKbQj/GF3toYCZkByY3XgUdcIA0P8O2XpvKuWe
giukO5Jk7MQfEnZfSP0oLKmRYyf8MqI6iBEsZDglkiU7EV1rPlQgOdCB0B9YKzRKVB5qam0RDAql
QLvklzWdAnp0BeJmbY2uDKm7YuVKkDSCtgphp7oO7lTUbojCqTUZKpJfK/4vm6rEUzwjGPm9Nv8i
OsUeiybxe4QGpnXA0dW02C8399gGa4xBsEiIxMj6QuBI2sEY10dSHAz9kgzDbaCemm0lSj2h1D28
mDKcINL+QpOcqb55d3L+QVNiLzIxyRL7jn2BVozEDjIFyGgw+PhnhLWZjTq5lUjLTnqHWAJUKSFy
ZeVNVq5VK87ymVy3I6xmNJnDBMJbwIx4sivASi2aLo/RlW3iYyrv+gR2BRKsfkFqoVoG69yrWgUy
OWkKKxBlcTNFP0ldRu+Pec2scJKk8jNGwK4RDkuc3THOYbP8pEiRU6TIY0qjYk23fKHkanTS4ipv
iAQ3/ykm3vbIcqTu3DCtHeoFuo3JYoiya1/T2yoMHuf1WuagkbEOjgaupoSdwwSzNpo4QQ70vLr8
ESMKEiw50C0h6CEez4uAdh8E1i4vTQQQ2XWSkLocVeA2lk5IN9a5ZWCs31S/Vi6aRzbh0FYf5rNq
odZK1COlPQLdI00RwCB/UHzOM7+iTO/C+IOmmI7olGntQx77r1oXv5ZK8MZ0PPQ07CGifLPJfUvH
5WIpntyO8BGWiyrDDCpvZiPYBqQ7EodpglnBdYJrRJJn1OAZE/kMiholkY7pW1J1iAaFE03RHne4
RcDFkFSkaH5CT6VQtMAabIPhc2tcCuJPGtD4IXfwyJeJrCRXVL8umDuEOUeKBuznbcmnSZV4inkk
519Shtb5abauAbkkbvNLLXUXiZoFVTxOCg7vnsN7g0yLbBWQy8tkiq4FrbGuBqOAUKlM99AG9Fpw
299qVL7XvHkVGPCNSWEuP991wbgqan5BRYJ1QT9XB+k9tkCc0s0P3h3SegOAll1zVtn39uXnRJFD
ekI9WPuOqHIRl2vcQd0rmlOUtGfCW9BMCMF+0tEtkceirKes0k+mHp3LvIZNU59iTnKiwBJir9Sn
BWyKvmQnYlyqaiJH5vJrShioKwneaaLJY51AjvFMPDq0Zmv0+oXw7kXcw+1/xsveWNhtxMp5qgj0
Bl24lOGt3RYaRFHIiFoXkRI/rd6JpbwlKDL7MZtuE9NKXr+S4S47jBHplDTzah/GR4rraO0YfeIW
qERO5oQujbdNhzNPxoWO/Y7yC2QDGKaAA1rBEIofdEWxpqFYi1Aul5xlmjrvSzmoCcerECzr0SkG
by79Xvm7LFsHK8ROC+Rc5WhglvBGDFyzm8TVrQmGXx2bjdaRz8cSaBfYr5jBC7r+azpOmESkncpN
EdcCRtz5g7wUBDPXjV81rd8SU8hy3KJBKidHoAB7YS7EZxyOz4XHA56qqa9gck23VO5ITG0xr/cp
hNMOUuSMUj5EcwEzsyEAWpwSloYt7Dz1OSZBnidBqfp6NxJjVZwk+uZIYxLl0uvYKnFGUbYcStgn
cQH1AALJhBjwW/uHXhxxzr5Q/xR1aSvVn7FnjdThicoSyAPNMWO4WpD7scUMpX61rh+i0HymOJRE
7ZkOCJTNLQBkdXIIJNzLiPjITT2GDC5LOMeuSItcB5n0GFnW14RqzWjzWZ82zbsoifxWWH9ky2WV
lcsIL2iJnF6FfnHXBhKUmm9LHYPQEJgUVJckXy5GSoei+Z2h+5HKOrCQfRO4CZtKFGCFv5NWUiLz
P7FsOZ5x+RcT32sSLt8ZHYEXApQklTH5iKGt6g/r498i8DV+JpikpXuXR7c85G3jfVqu8qtniVVl
R6tTiSdPSAlo7NEH9+/pCZ6bgCHZKYzmEyFX2HdSlxuf+5L8686AZKHg4wRcPYO0Kn9KTbzpz+k7
6nFU39n/nK1gYumArc9X5R+Z/VRtDV58wSberkH94bAG3oUsyJ7RgGupyPl+dx13Y/6ajvWPNGPV
PStOozIe/49/f2skT1Vii10/83HYTzOCqo/R76zoxGWM8kTCWjG8YST/nkukhipYMpT6Jn58GY0B
bmprG1XwtJizMyZ8TlLNpOGoV+B3pcGpTOTlTmixSolVd41rD3sqAIjIj39TwWEukH2QDP66Z/EQ
z7fmPC8Fpq3qnL14yJcIUuAtlFHdwIBUMciFJo31TwfVQ+rSs7yg/hmJcilXXz+azE9WZI8JMx+e
QKdVlKN8UHDVzy4bBKe/443JGtRwgMOIR2S5LoxHMyJOFnzanIYHLGZUHNtTkdqrbf1UcnkCKsG8
I6f3JKgJefhuOajskg2T34Hp7AQwYqBwRxZPCZWhtmyI+SH0ZKRXS6k/hkq1c9a0Kjlz88KoTT4I
HELlSZtN0osq/3eMcPP3LwbuNXgcPqxpHxecyiukU5LGGvbQVR27jS47Ohx8Sb2HpnqEQqvNx3FB
lrgYdglUkAHQcWATXNFOkmpS0Tj5zXNq2teqSsAldyLB28AfCeipY1ajbs3YcWHE7DY5u1bzHOF1
XFyOmQgNqcnUy8B+NGXiMXdbNtchLjnDl+RhLxOWRafj80NyTpun4tBppKeRudk37ZFN6MHkwJGk
oFgplUG1AFKELG8ugx8NWMYXFBMMZ1CoWxJ57H+TDgEvtI1OvgGtcXNXJk0tZI3VKS077IbuEppO
oLd3RSD+LzPOlQl3ipq2ByJoKDBd96V0XfJzf+EPRNy8pw/1TcJek9JnuMJCMXJq/UC8opfbUals
gaMnmQMfnngQ4r+dCd6JagstzFV241i5SPV8bXq8vmA8Ui6fGJElYUEqKVWSSb41uCUugwWZAFUI
A1DFn5kbi5/95E6kBEJFhd6iLCPf6uBk0I0Fui6Z669WEXj0I+htao6OXKp/SEsOwvjqB2KEBliW
hl3z1g7EurQtt01DnqBrkDKVHcr7UoKUJjGu5RjFg7cjSUUDvsbCu88otEDylbTUxsRZfFgX8ylZ
81uUWni74DiE8LP+MJLWYeXvNNbgqPzVnSuPe/K5oxqUkk+LFjElurh6mTQDd8HqfKECGDRSnmBY
ApKDIkC4MjI5tERZ2MltkdOgHlkawzbZdeJwMdPoYsxd0MTyWbKlj4H3R9/cuGh74+TeEqm4zszl
Fn4l899YA5orbj0CFVZmFQud/99JFDWGf1v/ZEaFVcouoRqsCRITpE5y4i7WW/rR2u404TOtedSU
Bu046oXuGObjudXNU6aUJ1GZ/ckDKU3A4OBLXM64XEl2bzww3fsilRn1ZEc+x70qFhfUwFvgIRjs
veqO1Z/m6ouokTTJdNRSv6HRCCnRwIlhcXtWWFtygGAEE6OkmjFY3WV2Gb1DK2BvGKDGaokQylhW
Qve0oALXmeXFtt4WQWdOUKtDu6JLK63oInjEZkyxz8mlduo5luSzpjwzUQG/oR7GdjwYHdAAEHjI
h0ss6mfBoHRY2O//qDtmNNDlEIyEOHyZQpGeHkIRmBbne/SnZj46jKxMUhNa/je7ccJGFMWOyJZu
RhmIqyXGylUaitNiLohe+k6Oxxs2ilsWbVLMztMi6wYsl+X9emCe+5MhqyIHiURLtDaID3x2/VxI
h2opiOjF6kIlaxUweG8xfMxyPo1DjoFeA8bANT6dMRooIOUE5tgjHD6hSjfww4k2VDimaH/ss6Uh
yiHj2pgjb81qTxcgR/UTg3W+TWvmc3gnAmvlDey3t6wxEPqOPI4Uu6dxNn66JXQilThk2sMizhG2
7s+VAjmVddvlF3Hmg6777BbAlQcTOwVVaoJaiAPDt2oe9mm6mNhcFyzla5oENP0t5vRQd3s6o0ls
9j0yTBkd0mx3huxudGVG+khV1//6D7tLEm9frnspkW6/SF1JHtOAAgbR5aHoshNTdr/GjtEiT5bW
Peh5QHoD/pHiL6gQ1ET0uImCNa9HEpgdDK2yI2WHyC3HArsn4jPvcNDeJhKkUXMzpI55BnWQbZJX
9oqnu4iulLeSxvydqjIzSj/6JpZDIEyyN0WcTejZZrbSyHao89hY/+p5zIiquWM6vA7lnc2m5Gsi
trqaoK+ivQk59Idwx6vzlXQhftB/CBaj+pEb3VPcAO6AiS4yEbtCZfnSpyWzUylkN7GXhiZ4uOqZ
yvg781tzJ42r04WaI2FAw0nu5MgDJQxVuI1c2ViowfjlNpYfyUBjXu80d0qIFIHL2+wYURnxBWvS
CLpnYDjQxaqjQjNd8YzWyIvw0sgmDFkQNe1fnAinY+JWUbmnZjgusYrdct9CeQ4x0+Eo2mU6XDmi
dyjLMbHB+k0Q/zBP4EMbRrfGEWH067ExuJQVk9QENvtmAoQXhmiMWYKPkplDNNFnHLqKzxPo8CL3
JDju+tx02oGbJFy82ur98gifjHS6d48iHK7xpjAHzJCgfZZhTuxQJ0JAVoK8HfF2NPuoU/cWI2JC
Mg66jhdyxX9ONEKLfxJqSMfG3KsegxgiRYMEJO4Y+Lr1TYMRhUI8BAU/sjNYC4+1hlQD3/29NY3X
DJxAFPwxjsX0GD18P6Bk+DxiyI3SqNtYi111G3MTsMCjP9yJHP6G39b402UAOZOdkpOiL9D30Wuk
BalcXIxXFYrzDFiqw8HAVs0IJJLZZ1MHSwW+uj8tUCYACGc8HgPaFlVliheRrEIQdcI2F+etUyuM
d3fIyypX7zL4VbEb7RRp4wuyIOazKNRfYUmsh/oaJoJ2DXAtKzCxry+BIMTotxK3t8iM7qg6uFJQ
CyEsn33ZhzP8ASn73X0I1/i25BZ2Rhy9iE7yJ8NAAB7YC5JdVRJFObPLIdMZX0o0k9zbz/Y8WOeq
5yI231rUM4+THjkUw2FB8lLu9d5w43ELjtgPDYuaBgYcGm4ZDXc0HTp4oCtq4RIDCpIvQZhOy1Cc
v8hQJnQGcqyBIkYUJ1QVnPgJ3Ob4kJt/FhMgWwm5Nr/jtbwBU9KGPZnUZf7sSLRSjPJhML/DWK8u
EnKTzg15hKqQGRP6/cRV91Jonq2KzOiFuBnUIjXVAN18BnbGyH6tNPRQks9T0I/rY8zD52jlb6Jx
MYLANT6ixq0hlqJIwRen0VgNN2nR7xowRd66pXLLZ6WgnWYJGZaz12ifbYuBGy2PtUjesC25QYs6
r5wOLU1Kb4xLT0fQHN5m16jtsKOXjEdEpN2jeGuWdWOjd68LcHbVyYABW+TrZ/7C+VlzKOsd4195
Jt4PZTkGI1bYFyEbb9GqQPNG27yWbgpmrlWJZsiJejYpOjPTU+DJEXxtT1b1UZjyR15KgTQ2hMNG
n83vCYBF6yw5ymTxApf1UDDOXEmQAJv4NP0gr9abRY5GtCBAyeSLFs6BkuYIWhDodu1NWbrrsXq0
rIjH/Kz2tDX47ivO4gKTlYrJqi0hzdWpAx89Cs/G2B01V292EbjA/ikX2HH+81CX3cW5eB6tP7NY
PamI6auNymJKi1EK0UUPs0WG1FTBbFkSIJlig160g92yX0+vvC1uRo83OkbDURW3dgyv46lAKodK
AR0nA2Y9RlWy+o1J7U44q9aqVMGFR46Xq+HNwFvukJhRNr7okZqxHJRLaEZURsT7YAAfEmo2PXKp
NTqrom3WPHxTfwza4yYHS/urfVqbQoTqCN36qXOMT4U1qBWxPTaZe7EDhaEGFoWvixg+/Z/hXgui
umQo1CEZJ2JMzsiauTU+3TKmy6EjaRwdyWtCLO1qTEEaKkFCSS1RO0MuDNpaJLymDgYrCphGCeUl
exfG/Il6NJCbEst0/WcBbNfH+l2+OatWH6OgYKiRvHpJePSnBGJDtPPwn0GDilL1MA/Jo/9TOGOH
dqM3ndGUcH7DUsdlCurNFGvaAeEDCWla9UE//8X+PQmwUO3iHUojh9IOMUrE/DhSeP4Xb0KgrYFd
/hcxf+o/x1GF8B0flHBEPho+dFF/YNW7DJDuqBjWJvFNAxrxMnkhWmXNxHtDaNImbhUsb96ylSdH
H3sXnotT1jLo+UNUL25LwIeKZS8y9hpRLdvnn6IgHiIoCaFxnrRL2+t3VcoesN+QUdRoUGI9mMYK
7lfuFQFWYlQsMWCmDP1vmiBitWa3P/UVuKymciFj2FK4tx5RqL1NZTePuHRA0yjS5IQvMVTtx2AI
NshIMstSYfiQ2/6zFazPXEm+hOEmzkjQhM45Co8GZE3GZ+Yx2qqKS6z8TgdgqPUFAHGQQuJqMhcE
G/yOmegZHN/6Wf9bNCR/mYnL7GeXFkYgz+OZeXcRZUeBmAih2rz5e2Ibj9WXyTowkllKYBfQ69Cx
13svRXf0mjfUWEnYvkqTcm3Zw7WSVBLBbenEpBsZjB+1Iekx5TU3dxi2ltled9WenRVpeUtMqAOu
DCs09vMf6dSQ7JXYzb7EIFjN0AVZRv1JfNQr6y67q9k3Kkn+Wz35yua99DmF1cuw1hf08UNZAfWK
2pe1cUzDa40mpigUcsd21sMbAWE9IBCIojOe6pAK9aQNkpdqtRcTrDtGyIj3rDHbMrryr5CkPz17
NWwT3Uz0Bks1P8NpgXnhvK6H5t3my32DLEfVnVTSu4hYNcf2sXanbGKDVZGUO12NyjeXL5RkI+qs
XY9yvhC1QMH+JiNDzzDa5kSsmZqPQigGLnMAdUAifIY0SSA/qlHPujqewzo5i0ZDpIz+gtHHmbBW
SMjRvaLcrHdNIpPHuW/dJvprGa+uNa/m0F508u/wRHYzOo7qP5agdicyBdy0CGUSo+FLEOPstdj0
Z7E+xwp+YCT1stzbIvZAabegDgQe40TxAS0L2VXErH8sDNRmaYELJSJwXng3DymIGJ5k4IotwwG0
dPHqtwLemGjym771NaNAGnlgYZmRzoAAgcolCPXxqqJvAdTjzT5VwP6TLBpgRzRKHaFxc687sgVF
sdsbGgyvnQjEGOESUsYqzg8NAocQ3cnWomDRbD/6GYjRz9zQo6aLnbJAor2quuL58poMV1MGDLK7
ARi12csR5sIMndXyc4VFwZkDT//Iq0pexbpjGr3HALZrUY6gvL1sX8w4l9dCZj2RFZcx6YP2/2g6
ryVJrbbpXhEReHNalAGKsl3t5oRojcF7s4Gr/xZv/P9BKxSSpjVTDdvkk7nyvCsx2AweSdL+Zjxj
fLOO+5zmOFzr7HwCh0sXgF0xwbAQjkhBybK6s9x7lFfn9dQyrYNaDxXPOLSCk4BFcAVIQGlKRzpx
3FH9VzASdmC6r9ylpvpWOutNPi5HjdQ/DsDFPmvFW+Q1E6hFM/GH8q9KTq4suqA2nUDlJJj78kI7
zXjvFBT//6JCeWqVdGxmDnjWDM+DVXNVb3/jZA1bUPQ6dhcm6B1pJcFyw0GHnUnLU4+kYS6BqWh5
nAY2DswqHMyilRmkugMDW831gfmXJ3Im6D819bnTU7bitwPvw09yncssHNcubFoS7RQXKTq2ioMR
t6+GWTEh5tSW8MILUE/6m65WLwMMfLPsJhyn/SA9zLW9RC0VOyvXvBtHiGnMfEiW5FBz3+YL9qP8
tQ4abBjdU4KCOc7Wj0hhew4vpsGPklYyzkSVw/HvVuhPMyd9S9qwwUKm0oW5QovUmuVmuA4tZVyi
4fEXoJgXdH9KQAlPsYGY3ezJNNri00rs/WBXtEtzJ+qgvHPt5fnlcsXwHFkSKtKxoOSRy9mh7l8K
c99V7i9D3YYWtySx2n7SYQseP9ONv4EnhZTZuaMgUCRJSEErzhRzoDmZPnm5w9yblw/8prUyhwWl
x0lyIDbBH7qXKwjXA4dPHiluyczcryJURqadTB+Kp9Yx8FopaKBCTaMoIfucs4p/vwZ4h6Zz3tvU
P+RNfavN5d7m1mPWYFWOvPdfYbtoBBjT88jrRuFmgiNB/pJKx82u+i2Jy1NtjicRrSd5Vk+wJGGb
cK42oRBJUIj6cKTOUCVxhGpgyhizcU/3+xgeUqXSLoZvpoNwm/aUczTZ3bUePRp87phnh4elrKGq
d2QwqVEuLqXfUINq8M/1tnu3bSxPG/NmVl3zS+xr7vrlC9wJwEHCV96yb3Pllan6m63oT7l0MzHe
RjW7Z0ODeO3KTkXlumt23PiBP/CcoOKi77LSjax0nzl/LI1h6C56k/ndTbVCpM6kGACjBR5EciDd
s5fvdlpdykl/6s57p4sQOQJx20OCYicF9MiDkfJgKMBc24VxUUqmtv3b9eSLWudaAx23vF7BIf7/
Zrwav0i3TASqk8qvm2gMzZRfyCgOXFmoNnutQr3HMLFaTKaljCGA8r8u0Qi9mH6yaNZYtl1STgcb
jDHMgZTvHjvarX5VMRHJWg4FLcwdJyiDf+HC0kovkhjC1cQm5nBV53xAlHRr29FOc6oQnOc0MBYe
xAxPMWNXKzoaHOVgWSETtk3Y0SkS9EwpmZ3R70LA0nOtjwobAWQTh9vPdJChKlvWcih052CMv8o5
cVnvGFoUbNHoKjNnOnOrVZVpFW4+GBRSAjgeOQJjQ864ThoBAe2zytS8sJpw4LQym8lFAjQs0+pu
edVPqJAF+goF/QoGo/TI2dm7YsoIaWQb8jYxCN02aRC3VIMOqp9vhz8aFpb1aJVMiKfZk/5Zk4FQ
jncSZae/j8wYSD7hUZRAgXVGw7Z1UncZnVfpQpNYl2Fi0fC0xy4kXRZqi7lBGywSZ+I0OeR77kT3
uhzhD5oPc0mfBhmSBo4ieMJ7n8teDmJdxbqDetpTs4bVydfTAjouH7H3446aRO6d8k6AUAqUpPKY
1YeUKXLfsKvRddFrzl6ks9vQbXLicLS21/Gr+cffDe1lGbLrsGrXnh1jdeVFPa3m1xjZBxVzPHvc
RSCQFth5AReGQyWHdVqE60E9jnVGKe08kEzfOMDZ80pQA7lfpCBCxbPHl+hcErZk86ayvkSfbMjM
ffTx1PW0guGpANYrIFoD0OUFYpz/mgJDQ+Rk9Gpb7w0KIz9Aj0KEdSrDvjhWiuOX1KeZCzFmIIq7
QQA+6Ddf1YLlZj+Uh6UGcVjyshszHmbTN4s0WLUyUIxmA50G0kOd56OlPnSoMDD+eQ3RSkU5XmIt
uww/SW8fM8yNvX/Y+qIbJo+W5eCkB3/5Z4LN0t6Yv2C6sZLJrxqApTqou9+l7m6BovpSMBQCPJPw
noAVPUcq8bGdoKNPxneckmeNv/VuPks0lOSiCGxj8IPymxeF8RRvz5BBCqDkVHkUjr7L8DhYrbhY
Yr3ST9WYfrphUqTxjKFhLSDTglIEy1PK97xoHzF3uhFd2POkRT9DvmLkv5P/Mx3mhsp/BlJOTHib
W2e7I0oWrZFn1jmjhRrUX8cE11XK6lsCej9yfsr2/+yCteTuRBtVRAnqZQhgEhsGA5P1ZBGHg0bn
fOm2+WXw4o7CrbhKNAn4T46oDkfUiKcCwAg93/eZVVuUz1nadeAU8pwbtx/jkweje4SBlLlNXftO
ZtHivOKcCCamunoz73vvMU3xybprmM6oVWDpsl+p5A8ABmpuwOQlfq/A09utm/lrU4eIly3dQcck
75hZCMEEY67KL7C+tWv1Wavk8OB/lG45LJfYii8pQ6m8oRoswjuBlRAe+2wa56QZAiJT5yEYgHwo
J5MJGmrXQI5j34B0tCdlT7BDmtrD/a9jGnfCATfZ/ogilAZqAM3kCIfP3hsadU6Ci4Jgcjp+rHzr
Id7pfipQpC2EJmmnWmCSE8cVrWflzXHkvsS5f7NcH8sWnEXUnpSCtftjh5aBCfOyLlxheFoUGCMp
EBHcwCqa1QLHacjpRrAnz45lLzWpO+Ekwn0F08Z5KRqPBMU/gSqmPpzqMtJWWyuhzAjL2vL9TM7C
rU6LH2Bb762Es5C+XKasvQ7Cvpprc7PSFb6IfsuQdlh55ctMbqZegjj+NxMJb7lt95dI7ggVcSMr
pXMGeLA3Xatan2s8PWcveXP0G/ZjHsNH5Hfx+BjEh8mPdfhssFg3WKwtihHM5UvN/wMYdljBGg/m
cuPSMur0G3RolD0Ldg2VS//fYTkWbr6qR9MwQeS7qbGy9+yr8R3Qwp9ivm1+k7NWH6Sf6b+aJPig
05Lc2NdsGq66MC61FdIefDZ0eBh/9Fh1c5Jx2rhp6elu6EfQjv6oRxzBHIY/Yq/HM1Gs7HO0wPib
THn0fTWRYiydo5QoZGZ6D2WHAya/SdP0So3iMgzePaoEm5Kwx5Dh+j6lk6vDgpXkyYk58gnI8An0
LfHk+oR9ua6Zxw5flmFizuSANbf7bQ/Iaeu0CxyoEhidjr7lNaVAEvj6qFSoOmSV+wckeCJGNUhs
hLEpGD5APG4RG9rPuCg260PNJQS67L4FGqTmX6EUYGlo9eKp7ORbmy0X6uGvEklKY7rqFmdQFBAK
DSPskUtCIuovigM/onXGanJVYdsV5Vbw2RN60Qn2SgjJ8BknJqBgNHDhagDm82+roUPG/mWJ+rys
9ZuVNK/ZdD2TBiAlwtl7JN879Yc51w74UXtr2I98y5jCDpE4x9RGi7aZqcJvWAMbc29ysD9nC1xA
Xp8E4Ntk9owe40TMObT2WmnwNLQqBd/wQi5Te++SLFDijAsm0f0pDzBeBAWFbCadTmaiX5K6htKr
XHX4XxZrjGm/cF9M2bs1ma8Rb23/ZhribYQ/nBgVEcj9oL4Vhsr/Asz23Hh5TjKPXuAEZ/SE7imD
NOauWgp13yZGAF5CX6VTRSg5gu85RIkvI+985LZr7faIMZ6hEdWTT10jYBhou0g33GFfE7BDPJ3i
gGUBx9jR/jV8Rxrg0X+xcE6L9aYt615lCcyoXtZaGukica71JjQILY4HJ5XOkvPB+3a0xbSHEv6w
eQzR3KrZedLIw62XbAvpZiSwhuQWPqwRQsF4+LOW5S7KHtJY3ORFu5CHUPT0lInpuJyK2t1rKocI
Wf1ESutpQ+mz4bLqG9lyFy9xiEZ56EEWIOVwU2coW/be6EZuw39i/UnN5ihH6bG0tIM20iLO6d4k
G2cZe7Wd9j3OHP2SFeO1ItOksOxVQtsXYnhjnPQ0G/NobCELj+4IGHXoBARCZ5rrmU/nqANQqrx1
Ox39LTCNUstSklyady1Cr/K3A8FoMvw1CgbBsTtN9blT9HO+VPyezUOsIxThu08hucC6IUOmF+8M
3EEF/iS/CJf5VozgS7JuJVmHNnqSVRGs+ZaArgIjJTkjEdQhnm4xJtgbNPKhXFrEP5foYM7hBNU9
RqSFac0z7vRw6EHP0oT+TQWu9VmZUaBQ25zCWslVjyj8YLrVsPD+7yBc4m7Z09AVW8O1AWfZwkjT
CSPQrfhoLrW9y2/ZA4DWdcLiPoDLfGem6Hdj56fG5Ce/+gIYfe8un6aDKp7JPm2G3bgvJvOjgkca
mCDpLWghi7L1+8DQhyVC1GjZN5HMw+Vysj9dMb5R1LPsi2dhHkWIjZcTPxwQRm55RQgtYL1hZrzw
9/l3ne4riPypNjNTizgidSwTpDQiRlwzbTibo0Nad8pfBxCFTNHqvlRZyKPy5GrvxoArPtkincz6
Hd9UnvoEl/tM6TALEkzvs8qCZPOTq3H5XlbF4Ime38zikcctQ+L8Resq042LnXybNi9vnL/JavsE
RfpZTtVXYrrlFHkQi73x3H9G1POUios0TgJqAprLPhqlnlru+ElFWBsMdQJXCwm7yc7OC2exrhQf
uCuHQkChtD90abnNJSWW/b1ex1Oq1zRTPRYmHhkXESbUdZ8cv6uPpaDlk1SsVmgv9SvfJiYtwyYp
yFK3AYdohVpztSZGo3MEPJm7ZA5WQh9OAnhyrrAcUvMxvmbS2JjJFtKadzTWubqvo3TNWu2iSl04
/pGpnCFBwXXpwsB3nxOtquhFy5bxoFAuRJ3pQT8zZRWD7Zd/ON5Gxk0UYLYpINfWS9aQk4Fol/SO
3+Ky18l6T3L7XDTpXvT6NQLRFl3QEXoR6I7u17+ln3mgYrkEf+nKb2wIYU4V9LTxHEwO6O93Z64v
izNfwTd+2BlV8YQvaLChDOVp3uJKxVeHm3tR39dl+Fjd+JVSi+egFESoBKNO3O8D401tpo+2tTFA
AplP3LhdfbNW/bKy/V4KisY+4mD188b22YH9rR4z2n0yKPBFRXHqT/ZDoDEu65CzXCH5hkqKVy8D
ueF2Fc6uxDHErh+SKr0bc/6ufml1/BnaO6pF7gWghyJOsJFY99Y3E3jUGPrVJHopicOjpW8hBBm/
vZGYN/obXKXCxM6eNBnEFHvbqyl5qXt4NfL6Qr2dR/o3JozbkrpXx5c+yCf9lay6l2c2bAPTjzUn
GLld8FeaSiS4P8UQIq+HNDEY06Vu7P81K5o0K6bsdrMW6szR0hFZKHs0u+ZHxsXMRwX4725Zxi3S
6ttsQ7x0ZsSIoM8LH7A8QK8haL9bSu8rDHHT1oBhV8eBnTsC6oeodBIzAYACfFm/EmwuQdymoMyu
eaNfdIA55jlLW08ZZn4CryW1Q8M2LmKcrwSBbgqZsh6yFaSlKtf80kY00D9I7kyL+XJ68yPXxo92
Za3s3bhkOkpUCn+4CzHvq4IpmQ3rFepe0eh3S40ZiqZv4/Knhgub7jdn3Fa9YwHB58uZyOl0SpCy
JttcWNSxCugSILISA8LY9JYkD9nas4jO3sovayLMfXZuP6m/IA9mpR+jvLNGgoxagpKD3XgNDZl+
IE09zwPSEJQJuD/aBkqEgBazEwnOiLbqEx7nDEHlOK+/67zE9OexX9tfyrc8/h1p0WpWCWYmBZPl
eND+cEoLjP1eaWrfdg0TBmJMFy54hv7faFggo+A7NGIHDqds0sM0U04JFKsFjtmnvOmQESKous3D
XjhLIq0xxOotUsTS+Mgo5TXlHkhHdHD22Xt8rEcgMZOO5/6jRTttaP8FD0NcKpUYpjqXcRmPNL3u
bFVcGBnytld4tJ7YfCNxWI55OHcaq9NwweJGQc9twniy8GIqZETWfLjLxzpM4xP22VtuctawtM/a
L0GPG+h62ZTcy4XpvmnchmZgeWcjJ4239NVVGjOspDuXU22e+sT9eDoThr7d9aeZi/vglDeuOZyY
h/jTiqyDg9VbmOK1SPZT+/jWYj55SorQNmRvRNWTuh2HZ86JHlY3Kqqx8cAe0oev7kelVKADPFW2
xgmB6ZQZmMCMjA/OxA+Ju9zxzKpx2z8tQTUspNnIhk9rK31EOS6c7dUQFB4vQI0bgirjm4M3vGqf
2eFak+nNibCOZP5rw8DNbhoOBdfs2QbCO5e0YjT3RawGA+ooIu8WJ+V/J1q/yD2D6GZPzyK3DCF/
5PR6mlSllrQy/wMQ5KYvBHORwPM209sqzbdmdpBp2oKI9Ae3L/sUyr+nxWBW9KE7ZNBN7F5HnX5a
UCvNq27Sd4wv0z+sdthNWh+h3HnUHahSYAspuCbQoJjRcdv0p5TuBJtDYO/wZP+By4VWtbwpLud3
PtJNMm1h23GjrGXDK2od9JfsAVc8MDfnc+f33MDns/iyd981aUC7faGGK7g6clwdeE141oNDLOFC
rv9uxIbpwznBuPizoA/jVd0NQRHx7mcxOTo0i+ieIrJ2POMU9/j1rAUMOaoYYyoXz6UlcVy7QiO2
KIWlLe4L7PSYY57MhcWe3+qP+Ir9/z0trXcTZazEZMA1T55WjAusor+FcmlRcMrMCuVpCDnyn3My
RAVeC6oPVEqgNFY8sEAdJXMGYL5aQ0Y045P5N+rsO1LV05F/m/SjA1z7EH95G3qwKQQQqmh0k6w4
VBxDGnm4Sut2l6BLUuuIizMOOmtoBTW1yxtFfOoQBCeHWWrzWcVOcLKeDrXBCz52rfHpIPDGkgeF
Cs+hp2XDBfp1sov55ID4yBWuGXxuaq8R+JiDAtZql5HhJVvaSSie5l1E7UMbnnjB6yrfhk93Pf1Y
VxzdbhMn72NUvDVq81i64pa6UdgOe4SCeybWA6yBxgOMBPKkoUdIpvChhsBCG0sCTtCQmGZzBsXS
6lj9HQq5G0M8T2nG0bnl1NHqlWw99BT4nXRvO/VgRLhTw/lfvshBRCGrpX4XlKmYmsY+ulc1gpKT
O5zX2fLi913BLUIuCLUWsNAsfMa28NNoRCqngrkefMBWfn8cfy9dSzYeLl/R34qyuP/vPHuJjfY6
r7Fvz5+ZhroZWg4PyhfJA9Af1UFvq7up20857p+ZvWfA+kL6fCvj+jn3Hyi0TJOU2UA6xdAnTq3F
2ba/jftslkEvYN/aGGEjaXquq6S60r7dS/JJqQRpdPnYbmi0DIMpAB/dOtFieFo4wRgpPvz7wuhO
ufU2CesPatZaOQlFIt8ao7zVmnHNWRgpPLzQTl0IlDfdRWMgesMCscyeEAbkH2wstXqajd6jOCWz
XRwdWMWls70iPSLaVL86t4KFJ5uLT/A84HxxLKabs1DsNFwiCeMGBqFufsRdeQUNRQyGvVxOr91q
XHKDEZ5y5lrSRKpfTBZY8dvA5JIEFav3TgrjG2HNV1cML+inp0FTr/1/bLFjzVXF4B9MoPD6nnvM
vsdvq0qbGVbFM9tdZmsCsQn04tAP6avQ51fqHEWc0gGrvlAnIbex0kLHPxgzLmtWWgtzYVJlp26+
DC3OfHLTwsEB3eP/kzVPR8XE66tVt5V+NEnIdEWQpvycspVuPOQfhrAbpnzGjhK5PPAOJkaSS9yw
xJ91ltkM+tPcxycZaw3BpIwE/hLVDIPJxe0cK3uwMVJEtlNGqqCk1R/IjDS5h/ePANLZod9eY1CC
9aaTXaNAboSfI2MHBtsVdxgZtgBwDnjw7vRwDjXhxiy60Vui465dYp+UpB49paZ6U+3/6jY6S3hQ
QDtwVW0hYGrXJIKovUUhl5HZJLclVQlpzL5IBp83mwREcCTuWW+CkejvVincdL87PAwGeCzihKTM
NZZf+jyaQ2sb4TJb58HUsAr8Nosfxlx7rP1r/XSM4tHm+X1u8N7CVpfvjggnkK8FjJKRMJGQz1ij
QBlGcApBelIGsTHAZcogLBjgeUF72lHbarSRcAygjjiqcnk4dm/NUegprhd+/OJYqrBz4YC3tF2j
NpwGErca5Un2ET/9aSIJLo1XUyn89FG8sWYMFuavjEYIUdNSjExtgtdwGqatuf+cGkaNwlWLCSRb
jTUmBpV0dSQdpZaxFFkmIaxjXA9HduPBaT2HBa5kTYkxCwiLvvr3hkyMjeckUzxp0vyId7syFYJz
3qDkx1LuNlcDwwp2H0qSutAatDBPKoKYUGMOfU7xvTjaZfMGiSPs9RRu6BP7TNglMhPJKKT1gzl0
hyNa4gtvna+qLYJ76VM3kWHC3tfkvSRj8TL6APBbc2UKhrhCm2UfEgqWPKCo/LlmSO4pV0KKQsyt
kHDh1tKdSwJtBJNHNYww2Y1kzW0yVeOe9Ce1ofoXs/HG6N2M7VUaYwZkEKSK6xSPt5jWMAOBkHxq
Nk5n42TEzbmMOYeR+aRw8AqR7hoTl9Q7L6EWWzDWzZo/Bst5+krn0augU1t8NeKn7uTzwMzT3E6F
OiqXQa0AX9GElVOD4QfaUYUXIt+m+FH22qMpHDwGyX0uoO8Mk2viZi02goSXkhA2eE4M2vmM/k+C
XXcy7MDWl52R4aDbT+tLUjyLvIg0a1Rk4DCwKKnTQfjAsiVIfxTZt2WPZz4tMu0GjgV5J+GMlatQ
lawwqmuMiDaAK+2yFhHFPGCUip1uAtSBF1LACxnqgiHGuR/Xd3NeP5p2CURM5RAhBLukRbhB5xwb
prwapX9YdovF47DisVH5jevFg5ssVPkZ+zeb8N8kZ/hlYjgXhW+z6jrYMkl56pl00Q3UX5Au+gQG
o0pOGk1fP4pEEERVT3o8nYQEmDJ6d8o3lko3rXBnby3Rxr2hUmXKeHaidW8VpPDgdJaEOUZ2rY6V
zMIVC1fE7iyacZOBLWf6JXVYpsyThWI8UzzkdAv1HRkPlEooK/GoisDB5ytFGTjxmyBKU6GlJX+1
BM15PirveTqfYoUn0QCHOkKLLEfM4AttJY+MVTmvaFQ62yUVlqhb2LF65TlqbUDQLAPllu8LJ2HJ
5gRDyiHVhDet8HGXyJsliXtx7qfAIJgkx7e5ihg36Ne2nKH7uxrmjGn9VTVAVwb1ycqoSTRxxTEj
4Ueq0YAkkRt3KEJser+fvnINemXae4BGPQWcqXZoGE6vnAyd0XxmPzaxZ7ntb20hboPIfNv8Xb64
810zkgXrFqMBwh/BOCjxccN6VFg2SuH2FhWaeznsMXKXPV3jKxgtDKXqDks9hzveQ/tzdSVC2nlF
TJIsRGKX7rSUh/8ffzCJP9hAkZiZh8v+x6SBKx4kf8vMSxwAcLdBJ7SPGCQPNdOHSS52WBwnDLTJ
eJIsoC8AD1goZJ4gWgFWuBNrS8NrbB/5QYPfqSQke+gyqkOXhHFmAKkqPCCQ7K3ENzQCLvU1W5fj
ZE5Y40j10RUsAeNQiF1Y8iXW/5omqedy8CKr84qKRDOWZ+ekxg5scfotoG8mm6VfBdzTs2fiVUKO
6riFNVj6Y/YDeh1aepwmxs6HXHA4AMwiqH/GZ2Cg75N3mJljVlrtGzrA4Nxf12/24f3U2vuoo1ST
UxW2poNKL22Eft6DBZeoP14TV9TQoDLrvWKsSSHIyYR9YiB0c/tZbIw3zqaZEWLCr4peR6ZeyoNk
Ss+GyslowrlS7Aw4eHild7nx2+qSp1i4SIqOOw4Iu1uncgIbVt+gaG7WKI9IM7eiXtwR58Ze2cMd
nyWlgvZnoc1/Vl3xZBHNhHFLFgwdsE0MnX4HU/sUSv0VD8sXt6JZUj/KF2yYW2p2B7I8AKEhkYoZ
GTXpz7C5hir1tGnxbKxHJmY6fpsy5+c1mFTaEWlxmRyOzYhcna4hYcG+1RyfFAA+JFJse2gXWHE5
fKA8TB/SYpKrMd2o+DU14jSygCy4j0jRj6Q8BuK4hbiMURfGRLihdzG3G2rBAo/Kw6sw0MiJaNj9
gSI+Aenum0enB3gldjT6gPjDjrNlWI4TiEXnmjOHT7r+IqvAaTHBN6RsIe3uyF4fFF27Fr0CGdNw
s4GZ1MZIQALt6bcZtn6bdEePmg+Tnm7igqom3ZOq2nM0hQBCigfhtT5zoyUZm17RBUJU44u0pLfJ
beuEM+S5lagn0mlVonG52K58KZuGPGEUrkDmf1C5UneLmyrhrnL2My5RA59XLK4LEwUsCo/xK44X
BCzqrvEVNTGYaUCxqn5QqPMsaNdhfpuWvKwpQKXoLYqlt6xOXgtZ7tw0N26um4zV21IJHP/zoxqG
e/PEhronx77Lk+FY9H9G6sKUJPKtPNokuJ2jQWbvdzbY/kWy4HSDx7f8ermLjE41jaIjoV+sXxbD
uC5HEBtBKnfZKQc4x/NvTdRylIqnVZQGLEpoSvIFrqKd0KrS8c3lR6lw2eCwknfModxG9NeVjrCU
LcBQ0FereykFq948jeaPluEtBNlcMHHEeaV/rWzljtkEalOAFaYCVgUDOp6+gYZh9u9OfK6nErgI
HwLxdGqrFhj9cLrLP5YR+1omEMp1bK/buVRmqIlI8sfGazSYKanb6KC9jwtDeVwDgESUHnCS9Zm3
NBLM561hQ3xqdfkltPoL1wOmYXeek3vNiUGG/9Q1/0TSXfvivRIpZH8MmXhNtrgN5rumpsc3Bcc3
BsCE/MLTYU/ZVXzJWulKudiVZ1ni3u/Y4VSCBiGLYcfVXkuABEkA4dQELhHeuj2OC+Ye4wiEpEQa
ld3Kxu5ps1rlSH5sB44odhmh2DRhd9l6vNtjpqdHWmYPHFjtcXI7IFcyhQx4ig89tqpybwxNODcT
Y1RAekRvaneUIDzh/dEOElmERLL4iJD74pTWFLe3Fz8bq73OBpuYVrAwH10Tb2C0OSFvDT055RLy
B81dq/5NJMKdcyo2eelsekhs8w2uwXOF8Gb4mIz9rhRbSo9NyllQxkZAjsIFK6ZyTx9RhldyNY3m
N20fGIYVZC0NSJmzL5jI8jmPCoUeJbo2s89IvHnL2YGq5SXzQ+877oBpMJoXPBOGdGjE95DCKRTa
m8bchQmB/sZg0hYfTvw3W07CK/5yOtwpDhpdA9Imp2MdXC/cpJ3QxWlRKOjumW5gN9WHO4xJV8Uf
4rwsxnKUT3AFbrX5fygWEeOt4JgHl6LOQz1TwgkMP1nP0oAR3uyr2Ccy6un5yyYP0ML50TjedEDE
jdGEHwTXJgrSpKUrmyBDQfBtdnAqsEdkSJ20uFYnXYtJedEpRnYPhhZVnIS7wP1b4tjFgE5hks+9
cwB8p3HPkPWT9ILIaUjVYazo4o1xWmXvqihfpZO9GTGBcJikiC9YXdZvKilHVZwszPTzeNFE5q6D
tBtUmvHQFPOlOEKtzFONd4X+zppSd65IVQ5x9SRsDODUeMOVCAuNK7XgF0kbfn03kUiNsJLPQ4+3
L4ShrDbx2caIW82PtR2ICg43sEWKfBKMco05GEFcLvToLUV+QqPSAA1llJwo8nRUADg7KVgvxqS+
sPtzOfwr4NI9MiaCUQNzEz282PL+5wh0vfWS5HNn0imEZTTJ4DUR0Y//2xI/hR7Q6lZHOubf//Su
+Jinl5J+OF1PxWXsrd+i+awRuxC8jq0SwzymeAUhbbA2n31oifZaLrtar6/cfdNlOcoAtiodOKne
nC5azIpDGZb6MDgWqNQBNrbbUeprX6wKBQaa/hwY/XgW5KSR0zpjT9/NRNNxzVDtVz3Wh4Yi1jwi
A4PFrnGhMvcM6/uOrGt9X/XfVrzHk7jTHLz9nbSnlzal5SeLf6aK6FZv7JbgaxBnAHBgt5fAfFgT
24/6csz/IuMc/1Sdr0ikV5y3dOXQtOzsUQqkoTpPNpVTHLsqP1nepFu3Cb/druo9S/u3EnmLgVEC
KF/wxVKJi499rGwMKOkuc9jZOMaokKoMjWebNWlFgcZWhH2wanXq2a29nK3sfwyitQPkFd9q5KCf
l7MZwx3qvnT9qDN6c1BUm36b4EEd7H2tjDaGWBhH9NLjvJZuQwJQrAs1ppOO2hyGLyXvb4gPHei6
dOXck72DsAh6TL6yadCAs5t7zkzadGh+EyOmdkij+tu5aCaSERiUDLmZizfw383GS555ZpuWAxnP
3I9MnnIj7dv3VoofotyruK/HTOViuUvNLNgMTgYRQAkQmxxoIwOU0fBx31mtb5kGLtqnZGjAZ7DK
x/Q5cByQyXjFXBJ7zlRwMwpn32j/8ZgE47gEvK271qApTU/uhjVeZVI//TVKCZ2L/3qMnHlXHRuF
/mhF3uE72g0pJRUjdcgPMdLJx/Q6gVyNcUqdGUnSPDOB1AFcHa88ymThHTA4HNXcNPs0bgZprIVl
M9TzRzFNJ1xSJ6EkNOgCrUCyWOgUoSO0JE3YYobuh2CWBt/OLksZeaq2hkp5UysNexbWwxJv7QAy
z8mBI7tyIk4yjkqaHD3Rt8ARDnkGmo4Ix3zPbP1Ar6vHmQkCQGG3lENux+Xe0zqKpUTJmEw6TZaf
8hghtpt8M2lS+aNxWcOQ7adx4y+6vGs5qA0R9pnl2o+QnQGpW3V210GnmivHVJm7hUGu3PDBFfum
qfk5g1fYwL4h/cjrij3sLub3hIwupVtnMH31jjeViZ0KFRqZOyFSRK4iZfrfcdOiI8g6aiFlmbRI
2nsFyE1O8pW66MNAlr8UG79op/R0PT1KwZRuHC61kl8NQ78q5/LQR7C48Z5l8Ue/u/3KGNL01OpW
cahrdmApOHu7jIPOMQOCrWRbTzHW4eygUxFTgpc4Wv/Bh3Urcc+a7hWX87v2iQWX4oYb3PZdLE+7
EtyYioz1fzSd2Y7bWrZsv4gA+0W+iqRIUb2Unf1CpNPb7PueX3+GCvcCZaBQu3baltisOSNihLDZ
x2YwuaMZ34j6Kjb3GeQ0Krf0OYQOvqNdG4TVXw3TI5kkniW2GRgWWoFknxcWmmaMkR5fLiAsGQAG
VHsC2FX50T+rGkeahnpQxuEEgqlmd72V7OlbxX3xiAeZ9gzDOFcLSbrNglfzQvx1p0Hrzmpg2GQ0
7PjUqwttL+ZJNtPzuhuWnE0cbL+k9CjacQrKSfL+lnbEIYmDWjURUEygqvZuJsbuReq3V/tUwI4S
NQHm+ptuTL+T1VPbO9r2lYwuwOTkbuTdvsm9gW4Bo+akYfQH2WpY//IUah4YK/1hcVa+WeRKirgb
djhgM1bLH/4bBIB6V4N7PTQStPmvbOuOyW+GsWBbtCBPWrdK/6YYYuZMDdhsBFk5BXrJqhWqF8V2
SONOPc+BAt/ZJHvEWVvc8o5zg/C4yN8KI3liyaRAFVX7iZ1joEejUMSxI9d6t2YcPBUNxrQQcXZB
ioFqg2ZLEcpuMVM/pVw+HasX/tZLtsEboECXpGi0Z9l9alrvzvAj243K5N43LGDrx41IpiKMg/pi
OafHGkIn+5TM7XrZYdMsRlyQOfd2EsoPQ+t9TvYxL8KZ9VDv1zhOODZ6S0H0XeM4IP/S68KBOsMj
RIy7xLjNA/RgqttTjfCVpb035HZzAy5lar5T4+XrvNvFr2W+V3PQ6U9WK63B3AfGX+FRrjHNUKHw
Oyp3bs5XJM9/XUPayTbXmqkeTVTxdOA8Je/QicekC6aJ7lAaxGQqVKOeLHHZYUoUgXYreXcvUReu
mWNic01KjkQmvZuUFlXpzZSzq3CjlKSEpe3ntN8XiwTvF55of2tMus3wz1YEK1Ku8HamV2f1Bhow
0hc5n5d9xWwn89ZQ4w4S5godgU/DQgQV6T0m4pGTINPFFNrGT2zSucDYlhFNiqokTHUI2kL54MX6
aRjZJ4yij17+w9OhX7Gxr6EK3LeaSN6zK7eVjpgW6CY8bNWsnkwew+X8svcWCLcUOtTbvkj/Gik+
H6kB72PczKK8ZQk45I6ZAWd7TLBTYrXXi9DsPtXPJG7eNhnrYJO8z1rxzgJ9l/EjaGdAxu8I0Gt0
QhmxfFAzB41hyGhpVNE+lwNcxBG3PnsSpAYs7TzuOh53JSfDUnVkngAaT51nE64ykIiFV0/BP55Y
rEss1nNcmDkuTJVT48Tsr3LK7d7baYazrx9VgHAZjdHVeUIrAYKT7m29u8x2c5GG/NKg//BOZ0Qn
mVjLL7oad74zflq1jLO3ORd4sSWYbEv5MDAQcqXe16EiLtNcZNuF7zXuGCfq98lwKpouopGO41/Z
KAiuv5q8Lb8ulIBY0iHeGuxOnNzq/mGePxTbdpqs3tWzeWixUJzoPOm+zHOqgqA1sP4z5Fqk3eL+
z1bj3yblJnE/SdWvLHmNRyUlya8kDSTyypMBV/YfXyVW0bqg80OWQ7K3ofTDSAf6oxE8R5AopKC0
bJDdKtuunqI4VFMs2FYWbC5mdfANQBFH7qWyJBiW+QNF5Ju7WcT4GcSy3s0nrJ3VxWRzJeywD6Nh
v0hzsKqsaxDJhsiTy9KtCK5A7BM8Vmv7JvNwGnmsNJlbpFOg0RMIpnZH7UCALKFq1t4wKk46R8Oi
ad3AK0/n6ryPOM4lNMesHOkKkqQcM2pZosqyPGcp/S9BPn5TeE5hQ70yU91RBmxVuxmWTV3Z71XT
ACCRvUuFz6Ttz+sDRca1nCT+K/prnJre1s6UG1SewOU+Ve9659hUeBrcokp5Eibhu+ot4RD5+m94
7ctXWc4Cr8/GAAPPUjNGSiFUAkYUEPRe+q2s0I/pQq9ecS8cVfStEBexWzD/eR0sDc0V6FqI1sbO
PFN6jtF1Yl2HXITjqdPNY1GtJx7w57r9GRQ8PgMCbyZdbCJeVTHtU3MHvU6NKWWAoIt9azTYW//Y
V10UR1hL7OnoyQMq4mx0GpfKGrjixwI9XbBrT275hbH3Pgow70t2+A2qtkqS55D0jwYvg2vghmhw
QyQUCZJc3sugW3UW9AYdZeT3x8rfp3rmjwOL10Hdr9/r91ICah7IEwS9WtykVhy31BuBldcFXhxa
4uOKHSGuABmmDKyJBf1IBClp9nq13lA9PtEJ+gi2DWHCmSaGHL+oBXiKbLy3lLyDESDXqd+xDHOo
v3grxwt93fn8LxahkTWuAF8lqKbVvmkCXUXqqE3PpDpgSvitGL27go6OMfDrZgmqIflUt/zvMre+
qpaPlysQ4sfLFWpnULG04jrN0MFXNgf0j4sMDExOc7NVdl7xjumVKbJuFFgtAdfogfaqA3mlg5rG
V4qHL3YPo0DZ0AnBkWWCDjf0QvtNcm3pUVewWIq7CkdLfgVmGZZn3utM6wbRFNmmqHb5Szn4bjAo
Z8NYXprHPCH7gUd1HBIn+dbQqRTq5ExoEkQ77Wz7lNs33vXFxmZG9ntI/tURJ5b+17ry2AFA0/to
6f44YkJV78383pAcGcWlmcSlMzTg+az7BRb0B2tTGRPpBqZI1GfRF2di2ud6Ax3SH1ZpJKHAf2oP
X5nfo9ttrMUfmtrtM8O42jlwQfpJcpI2ddLfY+i043GAUP2sXuEI5wFDeLd8Jk/B1mOl2B7zCo6C
dGfgQLUUOdglTBxOlIG5lQ5i0A+IQ6rKhbU0zLo789B8qhSgYWmuAHYTLHCLP/8lFRtymjgzEPEl
25nPaQfBcfefv7XmHqNPhwI+pwfTfjDjWm/IfL75pj0sF/aKeqvm+UypJUdSZo7Wng8TGPy/bJEO
tsPK3+OFXswgbF4PoGRfUDw/kCFTKAGmc3RjI7M1/giXPs6WQLGeXIXAPZcDoYawp3D3v+LjplUl
qVFA9rhGbCk/W8vFUCaGWWo4nVsDtrAKbKguJ9ON9hMlAErNePv/uLoKp0Y8btU1LmFen3wxINnZ
tIuie+ATimTOFIDIWTtiSNmPe+NcFiTfWABjmGsWfwQ58Jl9kArcdcbXqIMq7bh+raese210jp4k
y+iQjDpAFoApCVNLSJEfvcvUyqS/MPRAByx3I9t5avV2Pl0FHOIFYfSXsav2q40aRCRYFny84LC7
sOSqrVC2uRZKQgwOVTjEdwxZAiKds87Px+FQfSxAojGWfBJHzPeAHgENuJsSKoz0ObPXpBIWvvcU
KYL6LsXrwqPRdkrpaSLRsBP310+ZG0SB4pltVymFnLOWJ9at+FGaGxuzmOMbiCv4Igczg3Njx/ck
Ge4ZyIk2n+7dBmHhKyr287rsN8U8i3g+dwkmZ/aEChG51hkJKQs8cvVtxbzcnjCmgY+fPTx5fJpK
NoeyO7a8l9mQn2oqEw1HNqTrXOIHkRAlkLO641xrxyhtWQEAdgYjx4TF7q7RjkuN/VwGva224XOK
Hepl3FePUGOeWmDt9M+drZVm3xxov2+Y3YXDSmJPJ4GzI6PiExj7R0Kl8JpUd80wvqyZZ/2I/X7F
eTEZH1RLvlem/qxVcR8sIMzKVXUH9rNqa9A7WOA+ggbMwWlmVZTmy74hTQJjkKPcnFBT99M5cqYB
ACmPTY8hIEYxafkLs35L5eVUx8qpl+ST5Grz28bBsDTtT3jjH/qo+1kkXPNio0kMb62VPXsgpBMQ
UuZwkkXS3pXJPYyv7t/XTRdQompT9cfKsQurAkto+5KTypOkOgzgpBojRLGsVrlg0eGgbpLUm5y5
g3o8XrW8YsqPbskGxXYA0vGPlQqRIkXk5Bs4KUW7s33FFXDs6l/6bD46FMuPrDTonUXZ41chBPld
ZltiD2XvVFl1t3OO9nNxY4XNYBnR/kKXnAKnoQaN0jGq/is/pv5Leo5e0c/ATjRmAqShVOyxE1cH
V8eqCDmpOaWUj6wOfpimOLdiOrcfZ3l4TFzrgI6I9tP74IifbW+q1ueoo6BCF/Piy/CVbkGSWviJ
7XOjKZe4o2DrwpacxIz6Ue/KXdyx+wgjALIDAJTEXWX7YMfffUYduNmH3YlP2QwyNXF0VoSo+2Fc
bmcZ2G6NwJPucAhHlM8XyLyFg895z98l2diAGTsB2Fv/KXOIoB+80yuMOgg0/ZKcGm6yXu5OnXwY
yJNP2PG2bKEU2yPsA9DQOuVopQZu9/tGdnu1cl9gOPSmD20eHSURrKHoWLDfS0yWWWftNZzhLfzU
kn/VaoxTOq94benvm1xCpUURGEWYoDu0a+KV7Bul0jg2c0ln1d4cyN1XXVjOwGdflcN1fszhtSOh
KVmDX789qiC3yzftH03iAfvoQJrToCPEMZRbqBkhvjG8GUh5kEwNju/abbIm31y6YFiuIprwgUA9
FRsW8gTCXx3woOIUdpD5XWt+V7m9w7oLIo7fecYWwYRuj4DcIh6b/NJfkUOFB8nc0l4FukS7MVHd
OqTIQcVDHivYVAwXXcNUOC6Oj5ctZtPiQ6kZfPlzIFGnk8YWhvwVeXs3p4XPcSH5k3f3Vc7ONe68
cm7pO09d89q7GmNiz2bRO1EdtDb3/CT4qqWJMOUwHBpVOyRKHPZz4dXav7UkGewwMYXAgedv21ww
9JOKzMYzTqpzDd9KidBtxgKy0LuAMSfx4s8AeIt/i/TEdb0rdOOqCu3ajz1sU6j+7FUNKFQIJ/70
vZGMziEY6Jrb1gAjrHAYeX4n3Su0MFs6GJTyI1OGj9jgZvpo1MyfjJeVR3M3OaiQ1wg+7iuzIy1D
egA6egLoHOtAxdKuN3yZROHsmVQ81BjtwBNKyzurs6MuY/9f1YN6ArzuJXruJYbpzvQV2ebojtf6
Va/D0BjBgi5BVzBwiQGbBtHx5NS9TH+nrdFdDmZVqJET4W+HG2c/+ak5QvJBs9zks2XplylXrgYw
qBwTiFQSekUVrjZKKhjvqZ8xNRXMPO1qBq9ePKoSllFOKu+8QNOd+G3LfjIzwHEG0O7Kih7G3Vhn
v0tVuTQZEVGcynpyXmpS1NutIGc1J64SYouG5aHXpMrW5witAimTlSBkCIEPda59OAV4Tfje5fJX
FMnnlo3zth7HLxYFcMblZ1OTtDDtFzNEm7VTZ7H2n13oERaBvEaX3R4J8MWq75ABDR03NeaCOZ2v
GQtrJO1Ayw7D3PBpLgeqDwIEYkW1D2sLeMliYROHkNgPjYFboAMnTYh+VZ3lX8M/QGNHf43DugEu
wItZsCEFmsG9HskYWsEMNHBCDPtqYmZYlN/RiJxRd77OtzuBOxMdkVYUTxpqo/UoUaPFabUcvuit
fQO1zJ+aLNBy1JfPulWfmU3UIAVsO6ZBVv/DMNdEFyAge4UG3A13IqpzyDiV5YHVrIEWEzw0RlfE
2BO64ii30rEpkJnz+lw9zTp+K55vthpdq2s3Q8Fkr6DMcWCitWVmQf7RX+P1Ew04oSQkur3OvmtS
HE0lonNaCamez0ycpsPsjtgvJYy+uiEFcwr6srnkdXceiupEC81OyugU+9uyqxbUuQsDFwsrBZa9
xr2Go5tgwezAdt98VKRLzNsCHXyatUszc7M1fgFlqJpUh33m3rrKyXb3jLl4bDXeIU//SRv41jgp
2CYfstV0a3ZcGC0PdU+EiHU1Z4ZdgYeLSueyP4xUf32jZm15dpVNMrUO6VrITCl3VrmbFf6HTOq9
pvoUtK9LmumKZHMbGBCzoLYA0WmBKlpjYaWKYobKui9I0+QF7uzhuPyHZL6nboiAHyZUwhIlzz4U
4HIPFe0IBGvAzFvcn6nF9kITYeOgAnQ90udTGcygHxNSTwBECzYZ/aFyknsBsXNYpl07pnBy0pss
m9d1hA260paeXKuhD+z4L56VMybqdT4r8XbS0/lotUN4JE4ec9Jc9h+197FIXF0rTH0aJEsp9juX
Zantp8LE2AsNsrn0YNprkvT6x8AgLQlXY+Ovpt/RIrlWXBw2CLLo2IG5gd8bDMo/SLBTWkQefA6T
djoUjOkDH1snDE9OCKtqOZ5S0tvlUeX/nHW6K4F2tfjcOK7F05GGNu9VxcyzpuHc5alVQsjmewPC
Wv2pihuUOdoaRvXPKIF/RjKVA70rz692PjodxvxqL3gx8amzG1syuhuYzVpubrcds5sN8GgwP+u3
6QO2sq2cWOGdgWOrukF3FMQsqrO1GQaPm0zRYSBUE0mvCBs2zTq0uKQFS/YqWNiXtviVx+1IiOhY
Kd6jO7bmEjQoqtSQy+SFxVwE/2UEhpfN2v/YzojuF7OvjKBvLsJfCbFH7bKX4Hw86fBwTjfxu56v
qjZd7M83DhT7ton2tMP4bb36eTieawLXeP5hRCCvFC+e0olIHsUxh3zoDtsn/aHSMb3PbeVep8nJ
0H/leK8bOvjjUMLfU7KqMqlhoWlhNLH8DNKxJe61JqATmAVtZC2AmZgaZ0YiKd7bMLmHpX5qf4p9
L8GdLuvLOE2XRpIv8W9zIjGhvsskPtSo8mld8xOX0N12UnEtj6PtcbITC1Xg8TGlPTg2jUP0Bgak
qcLcYZ9PD+L6S3qImkUm1bgWCxBpVfajMgHQSt9zwVt6Uk8Z95xn98pBIUxXS+DMbG+okxBarDOg
toJK923HIlcn8NJkY7SfOwAn/lBdMJntNopZFrn3rCV3eBPlMu0IQ7qXGOVQpx3NRqbVX2HGv9Yp
AjpJaM8aH+l/qiluNG5HuXUvGZA7ZAUJ096rvq2Qai/5IzJxJuQZ+3NFKV057tS3QrC4T4OVZN9t
+lRlViymfIH1pgrrsEROF7c3cRED2r9jyMieihomFSkuyQhePQUxQM8dpPGn8ls4jYyBT1eOu/mW
mhDJ+8H/NF1Jmo7r3xiXZ3VJfcs1D8ZATvPthTQwLtZbUeCrN1M81XDPqsUdSl66hrfQ7RWffrAQ
ilawIY3367VtWvLX4sI/kEmf2THFt0AqUVZ9PWGbyPexbQB9WENkMzXLOMrVG2WYGdPF/Muk+IoA
o5mS0UQ0B5BDWbj6bNt2z9afXgon9Xat30LKzO8yzFnCDyi1BcotkJI71N2gmTH2Az8cECXIAexm
AIglPm8ZHqFFUbF+y5BPU0Ct4FL3GhwR27npMDBb6If/6RaB7ZXwP9nUbiRz+EWSAVu/Qbw/GVXK
WrCemAHGYxq60FS9iQmrKr18qV31+tln0J+s+Z5t0YMZvI+3u+GfWgOzBKN4crGuEVr5bOUvaFWu
o5nJ7aGrmoPEr5YFPjzRzpUmweNtfJtPkp/gRQLGfKkgz0/APBo+u47SPkXb9zzCM42xc5A8E+tk
LCqPAlrJPlVydCk787a806R8N+3yrZ+JYYL3IztXLCcYi5XMyp2/Q9WXHgLn4Nng4QQhQR1pU8Ue
N6Kv9eZDvBckBgqsQgNJVv2zlQIDIEshAzlUMKnMXMrqL2NIL1Ztn2weTUR6ZL0Lk88GnludW4FM
m/CPzPKXFrnKeiJAWqeOlzP2CKDsQBR+t3nvb4vEvbaCxNwJk6sa6MAYrc8UlbI5TCVnNBtywBCY
qANsreQYyE9F12N54Kcd8yUKGx489qVPZVefJ0D0Eh4T/Yyq77IXDhLYf33Fo5CRsaNMarv1bk23
kFHey7V6rF/RM+Z7qvmeNEhcmQX30DG24jE21Q2guGl3j2JLHmnfQP5R6T+TvIm5QQAMYg1yUElT
cKKbcf6p7Auz7fdiJWeriM8XhJeRUDEwb5yQA4c6LHE3JVGv9WxfIiO7ZHJxlq3kZJdhZ5i+xqzO
WzbHuRBbgS4UDGQrPxxStPQ2yelpIRXDK0shIys068p1gL9jIFMycIl05uD3BC02Ftm8DPELXgca
g6gwOykpSBrGh/kIMDCdQADrxGKT6YmHqm5OZaactCw5t5TzytB/QQfAkIIIp7ANlngdEHq/xyO/
+A3ViUrUnsQbvHjSSCo970dVTs/pBBGGJ26WXWa5CFL60/VH00/+/xdEl6bcl8fl5TxH9Y0K6jjJ
xkoY/ZjNFQLLodUABKZbBVknIQFgnSfMuQrloOrZSErHZJnRAYI2Ma7dK8TFiVplJXrY14iAaQST
uXBWpqX0IlX0qBvaQRD2pC6PpQhLkGy0HuYmvVsgyb9Vq3DLj+Q/e1rehrh8mhfjYIj1gu8qLzc/
AeBerpzqiama/ElkkmQ8pKXVVb6z3vZHufdznn/qXO/fa9fGGUD79/HpTIBRtIhzN9VM2N9r7O+8
jTIWdRjddZTsWraPGx1Sc/EmUz4e36VavqcYcTrTcspCRc6BqyLBYlRvvz4lRfIz86j+LI61gtVh
xIc4ouZXpRzcdBZuTl+cdLdn05crw18Afcg1tMBMJpJF7oZ94tT7q5T7OdDO/kK5bRefV8qxJE4n
4tULMLJ+pcSSHKpC6XSJNW6mD6Zi7Tbv6xgLUlQd5QjcpMAj/AtiDtxW5gHCn64BXlzKwJwxeVqt
L2/Cb7/GucEBs+P2S7pQo6IM6xF9FmXvg1EjOjGyaZoGX7A0neg+ktlSli6rZ23fsksFRDwYZH09
hdjMQFcRudaZaD8n9Q7/uDXyMxbyPeYuJxnfgymEtq2VH+tmvydFYP4wT7J3ij1eOoDup5ustuet
+pt8LFEJmgeLKicafG9XDfZC4kbgp3rYNuBa7XhARIqPZraGqSmRpXmZONm/HG1PzwC/vSU56aG6
xzHMKPqpJ8JT6bi1s5k3dsrjBsd4/y9uqDGq6BTVThE8Ejl27boNOtA+XcKzPge7/M+4o14DWcI/
3NQlL7vhwLCEys9WiF7IhF5IiR21dmdaR9yzd+3QIocZaNpkJhI81xOxRiZL0HSz2e/TN+z3j5In
lc0Il6w5yXX7zjVyh5R9K4g6mJS1mMaFnrkXVl5rWdBQn2NnftaO+Oh4fmEhs4rekV4ETTzm3DbD
AURwCA9itHedRp37T6s1GFZmv9bQBVk6R/xRCHQHPZJZNzBB74tv+qIPQ+sUC4Y5pcW4vwbFhRqn
NKESa7oJC84Ms9H3d56NRyIQoRS3sIJ2DfFZ1TXIpkySddRa3sNTcUyoDnDVjPtuwAP4LxpqV5YX
F1wL0JYak9ZMYLDFoaUeczUKJgrHCjyppqpARo4O7PEmf+jyu9akz3rT38yItTQ0IIKeAxkbMmKU
JdPftC9gt8pk/12cwZQzeZbdecQvaDs3XIvfP0O5rvpbxj1iMKCl8bvNiTeay7P5uU7luZa7K1iv
nYqnp8cfWFTzvRitO7QUXjPhvFRhE5dhCUnItqUD1cUORSaL9qTNi5Qq0Fl5l4MF5kHjRqvuj/yK
FipOK43vaMfRA7uQwGPmRQRUL6+5BU7Hri0IKS/mmXzxWV6AEuACLEuna+kz7HjRUQU10nhnLMWl
UA46ivSI/tjHw/6VeiHZU0emlwCdiKgIK8H+sX3lAw6qLDvEXzXpPBP88PZOncDc34ZNedhZ86YZ
yHniHzU7wagU4Xxr9AFpF/PrsgIDxwBTQ9x6ueKzg6IvB3uzIXXQCUySvf/TiteejT0Pxoqu+yHv
xA/DlEu+OxuG04UhtGHOp1ykxcpdPCa2Y8sKI9aAnZxNvsE5SGVtmgdzAz4GSkyWfaGuOBQLe0ZW
B3k0B806konsw3A721Z3rufNpdLElVte+6r2QDiQNXBzBrY9FxQ4Pgj1iGeKoFnO1dOG2HP+52Uu
GYjm7PaizLldl+7pPMdbi84bG/fOy8z0adz7n8j4I5U8T0k3ZkQJdR4/ErE72r942hIERNM/gO7H
vXGiWvS0Oa/gm80zfMqa90TJ32XJfrM6t4Ld0sW6L6+vkwRo2GrfssoZKUIvWGlmZGboELdwEs3x
frmQWErFodcTUMXZbvsda5s/LROVatXBqOLQVvVQBSaOPw3sLHioYXuRb2RZR2mwD0H0ZavY5jQp
JD1va6EigcS0jglefKuVg+XC2qZNI0q17XfwGijYGgq2pEqsEP6mQuFqwSWIRYp5/PUmWWmYayFs
TWAVM29h4H5xOR3u1qJwlDSUd+uhx9pvCXzs5OIrImW4ZmTFuuSq09rpZQNGouzaWXIy9SvDhm1h
zMIuKcShne0w09JTH2fnFjSEHaw0y7UqLQcoQ1MWhy03sGzQZgzYg30AnSyOxMNYXGkTZFFi1/rr
MbSTiP3NS0zt5Ha0Bd5e9U/ccfe8qCY386vqxDthuxs7VfhZb0WTPTlT1NMpVuWjPahhKcOdcYkb
jX9TKTmNaFPbGcijAaNRJG0IFuMgTToI1HV4S3RebCWZMyM9QUQ8yxXSRGRe62dlWldp0O/5My3U
W+I5oGpfZey0ZUdgfJYPYWkXHaIqypqUNufY7k7zYRuXW6LPl+x/R78GjTd9fQYPjYXDQJ5NWOiI
ZXex9jOlOENCMVci4WEr3Lp6w1brrHhQjQ5IPIqE9eo7r0wenhQ9HAmwnHQAwBlR9VY5xnj/aAE5
K1J1Tqb8PP7R4BSZDeOz8WgUcp/yZTSgPah0kFBr8KNr3g9vQS4TiIhun43htgY/08zCAWZrLBMb
BEQyKaH9u1ARz+PJtQY/HomElMTNodsx5+8BYqJf4tf2iLM9Up0j+izd046dr0P22rNSmHoNBKRS
vg6Sdul23+mq3XHFejkpu/6vDV2GDGd5BVeFtRQEt3IdTe1aUKlb6K1n1+xPWL7nt/LN4nTA4E56
r8LHkQhiybgjEqkM9ck4jE16aAGcK5zNezXZp7QVoenCyqNihzxaR/iF294Yeg+HhYWyy4qNonJ8
V9FqedNjIT5pLY0fVvCIp6Cbl0OBuwEncGN7zZjv13ULUIlIIsoHjS4pXYgd1O4wouCiBm+AsL3T
EX6IdjcOW2n+BRQDOdpvwAIa0jjsfmhinzLsbq9V7klUGsmC9a1SizeD+CblXRsWRJZtcVgu22HC
p1QNelDEdSDluj9YryMHtWTKHmerohwlgT8UzFvbrzcLSzrpWKtzhpp4dz3fWbg9GocT2gDn7E/M
on81FUZ0jE555vNqh4vvCpl3rg7coGX93ew12rCKmQwNQFYZbMA25pdeccZcEC3V/BEfJNsZCjX/
ypEz6Yav1xvP+YYkwWgQlZZ5H+/AREHYvFuVdAPsdKhvL2hS/TdleJo6UIjKtU6OFgMxbZPM5QRv
52mCOSjhOuI2aGnEooVKBrMw8ckVfHIvnon6xarbMTXTk2L8bElDk8OrPdJwyje7blil5AedyTcD
WUbautDY/g8/Om9Q+XRpClYdblGkZ3NPq5e5Bil1hZlGYlawKXSnVyWTcgk1Fkwjl7bkoYQUCNsq
hozXDxXlNQGttDVHwQlNManwZkuERCMpNNDM41ntxbFgGiIahPOSqtBjd49i9izqdCFwX7f3JB8e
YwyYGNFVTqJnem3OxhI/Uq188B1SU74a4Mse1Xs1Gg4lYpT4rq/jVnoeyKos0n8C8r9ON3HdXak2
ovE9nI31mrGAHn/Vn+hBeQulLh7ZWND7BaLPzD3T63A3Im07GlcuuPva3NMKpggsFeEM7HSUujNu
+VlRz7Lfen0zHTlt7hU86DbeM91XpXmXK5UrCBRgQz2a20Eq/9TWFiaLHlbvtO4ttpdKTkWqJ7pX
57a33leclCad8DqJufhR1oozbWIfOSYGFMPaRxGOUUqXKXck0U1foKMS7xcLJ/sEUxya7au0vqM1
YrPbfffylfarxwkcRmuBO29+hUqNP4w+2FZLTISEEniTFw3pwerKkHQqTfNUtQyt4k/Vua3YyWTu
YupoETZ+FRHUrJacFx9Ztx0rgiRg9FHNzVJ/azbxjLxt8sQNX3BInApKcBEOFvsEpz2OtOEYlPQK
+Mkgu1DhDf6YaUZy+QBYfVviS/q5oBzLWBe1T4UiAEnyS4tCekGM3dDhCFrHEqrVwJ68ONYcbbTq
T2cXp3G1j7q5HdtRvQ9no5L83PQpY/rVTX8iaFJT19Kwt7Ir1ALmihwwhaQfG/lXtArSCzxfQR0Q
O9X562fGKan7c1PsPmPazscRYEN9lb8UjgUlBX2ws510Uf0WhMmKy1JiIpuzhgKBNiiRd/tZ4s99
o5YD/bW4zPs2Ks8EVM/WdV66k4zuJ+cSBgE6dqAg9Ci2q5Gx/H5XmKtnNuwiLKqGCS0K8a67QsVf
MtCYoeBCSjj9M9dIhe7jaWA2L2tmJlf7/h8H1XBTCpFNlV5nIHc8SV27srC4ceh9hQPc6HMloG83
+4RIVVSDXslXqud38Y8hyUD5usPYCd9QxAuBv0fnZcNc7RLKOvuKBw6FnZQBc0sKt0QtBToQm5zL
7fP2n9WPN6OX73Du8D7VTzofJRXWoFfVy0Ok6bNUPYXJQjo8V3jjY5OT7yYE1NICW2AayGnzoYmp
4G32z/5Fwb1n3wJsK0uNx+iz8v9Jyl5vUdxJb4GPQh3R++Sza7sDDuHoIlvaWadoR4vY+c8tQYZ9
wF8U9sls/qjah74aLu4DI2xpHcnCsiWexwqGEzdGWslm9N3lWr+XwIdtxP0AKRAyFveFt9hnmRun
0WZ/FslvWha/v7Lexu3XTAY3pjzIuEl0KZxEruxh1WNHgDyEI3OQyyvD/FVJV0yD7XXTy+uqGsB3
cCBeFb7fuXSSfxxQsWL+tJsaNERKWqwdZYlvXDXDDEOfpK7HyZMYryeCRJihcAtw1mbtRifLqau8
LurDNOfUBn2cr5qcayyOlqYdm5xZEaacyXwkxeWxgtLeZ49x7sIhMnm1sDrf0aj6qEpwYSLba5xu
NZ6EYBrICWn54Ej1E/Xkd0vbiQnfgYdl+X8snddu49jabZ+IAHO4lZgkSlS0yq4bwtWuYs6ZT3+G
9vmBLWCju7pblsW1vjDnmLEDm81pSLq0aiKPQCWK3J1ARV0gYWTOkezojkBLLK3dVRSdaZt7KUNs
sW68khdVlgc4hlApm2NPXYqXac4PY0bz2n8ApL4nf/uAEaT4ZNsOZ6mlUi7fiCm7+D+CPlJLhTUv
Xz+2FmZ1m7J/GmolEbXS4J3QOvI/WlgaAPJkYNlZmIZja7zWrN6n6u9qXeoTzX65KhdDFYIJbWL6
EUv5RcG41aERq+ERim2zy2J4Evyi23y7ciQ6cx7tSxLapSmYR6J7G/loEHmaay9zlg+SnMGtxFWa
maApdrTX5VKzLiJOpAwYTO87CGewXA8bLSckzaYpA36ORhydheYh67hrtucgUqQQd7g0q1c1gjdv
Nd2fvakGRowi0NI1qMknhFSX0c/JbqOJfkNAGAtKINdE4TQEONPgAG/NM7f8mqzPUrE1KXZEHSXJ
9q2N/8lQaXqWsClLWDBKtlkIdndr4BOo43ESR9K2pr3KbIMhWdCxxuTEacWDUGTHapEI1zk0o3pr
6ZkUUmTVMn9EGGEFe41APWJlJcrrsCjjoxKte5LwqDJwkhPrWKqd/U6pK1vjoFj/OmEngF2BlHgQ
E+gHWh6UhYHMssMaZDKe9Ba0gKgAQeGQtR2R/GWYTsGUFrI1xrSTK69QuCvPIuSgB7ilyxOhDgl5
Jg9DxgHDoxx/SyMQLNy4Bo3ZiEZ48in9kgNKNmxrYOanIzzMo7a1gfa2hEvZUSJ5x9iVyT5biONp
bkk3+vnyO+nbMwEfqJpEZ0XXSuywrE7nPI1ICmDx0zLLMj2CN69WNjGSG65L3V0xF5v0WRJKrho9
USU8MDPdEb/1HGy7FLJ1jVcr9XTc5jgO4dbtyUYj3rt4jh0h9Km7MBIDx8ijJ7vGRQ5LPSIMSbbj
eSBcMdgKZo3DvktxZ+NHOEZ64Y2FPY/WIbKuTHw8tTfRvKMGRc2pXeaY9MroC+sAgsH/6lR12zRH
k28FQgZcQ3llkfZBAEg0XKsGvi2AJMNgZ4ZNheAxUTf2pnMbl2hnj9324jaCkLfPpfVAEOyu0Rsf
iLabP/DLo/c7GXF8UwUsUJFx1aA4Sns5F841cK0pr8OWKhlPMUFs7ABFBbUhXKwEryAkfsUTTOaA
peEJmZ0+NghHCS+EDD4zcodpYVmerck6JaQRF3HD9Ny78egEUqrbstrhGx88VUEiUtJWyCXqZ3hJ
E1tPe56qS5QuoSSR9FHixSaXwDrBwKyHmlBEDChv8ozqpdioJFxXvyDpgMfqyRhj1utjl4rYa5a6
5JVpA5IGWvnKBB+fkLEbFSLInnlahtDlKJQf1WwE67QdoU0/Mwzri7V4aihkkIffInGBuCX6/hxC
egUUvWM7D2f/q0oIUxclZ/tRDmuG9Ba4NPmljhW5Mk4Hi4CMjwK9bl8xeBrZku2jeXVLsnHT16wq
XiewMvPfecQYINlDZFi1SWJNY84b0e032I5rz+OLgVMvvRxt1QxgKLMVorsYOjMm3/dqdmOXcynE
JkxE8bRDEJpcZ6YBYPmFlwFbJY7xumzOPO8mJJu64FnY/Tc3F9iw8SlhbnZ2GmMthiBIsVli3zvm
VehVLLQqO0XiHUmOaS8xLCL+gKprJ63ZglSpjwMDPGzytNqNNe0jEGEEvTkQQKkR9jqr+IxVq3Uy
S5ZKonwWPlgcAhlA1yN6vzZB8Yt/DULiyZ7W/dsRKJPhdKqg7ZisZTHNi/uRERca1nNX4vGgnkJo
JRnilSDX7KVH6w2SBTy0ic9ckhy0C+8ZmEMyevLebLJDH2wA0DHpTmmrOg2ZxhSDBQYdM1TOuFYv
kFFRP+pBXX2hGHkk30xE2crSv0beaFuiEgoGrYvMXbgfoUkpC7yp8J2g0FK7YVbm2e/pq/jS92x1
0WjlsBsno3k2DGXL3i9PFrElA9rs5g3l+hfFtrFF+Iky0gj3LBT6tkFgGz1yzD8SCml5nZ9gJzEp
4QibtKc0gkoWzEe0NY/NqWjsChj5aX/uWgvfJvk5GxPOWWZsUbqLojjGd2Kk5FuRrAjofhiXS96k
N3Xc7o1gPDAG3jZkA5JEWwNXVmiP1UYmW8BVOvIr6zvVNWNomijlShHagrPO02WqzWvJvkjBU5qv
9YOx3fr+SraNp6a4gxoByOZMMgYZrc05Uprz/AuAd7lE8LgSktKTY4HDgrUMHjfLxKAtjCewS0F9
WHLxZHlay+yuOHYcrFEdyvka6m9XUdAVm/MWtgGPZSpkBDMct7YzD8SS6PTYqSoeLQw0mt/1g9+S
Kz8MZAgWsbdtGKifW0LIsWY5DOB2S4cQe/+/EcP7r7JGdYyhQHoVneplPU3f0ZxgGPuj7DUUnuob
NvMNDkXpHs7wHZXbdcO7isXqPfyFzr4iHc9XFm98/AOs1YkxJesEkrm54vDTCXtZPZVzdwWO9Y0O
F1h2Jw6vhV3SsJszUPLA1IqwhKoMiJn9INO6+Ujo5VElrSUCOICeDZAndCIfWkdfUuuN7lRVb8G6
Fach9RthARrmbcVOjeU43YZX1FXXtZXOxLooxc6Rpv7MHz3XJQGHKmEGyFZHUsuXcj4KGVSdxvDX
w/iziLNbQAdFXQlwbfpdOLhlo346LRYdWJ+cm3ELR+m/gqNKg0c2m787yaLexUbV966cLK4Vye6i
IkH/a/zNk9/NUXkpmKHXdHBXuHEgfRKvVDNHwQXdt6yirc1RIoG67GPl6Y8ohTtKYemtRzvyPU/Z
uLCIXiz9YJD2LW6mv7CTWVSGXwDjdTdmTk6dtj5maThb0nApbbFqA5KLf6tDjkuw2k0m7+f31oE4
rxICQ1QQUUM4/G1j9Qzrjs+euxtUzfWhLPZbMIcfhMUDqmanYWpsoD1VK8EGRONkheLMLbXaKO21
9TaNGmL7dxQSd362aPvtuwEF87aFM7xjXTsxndaYTrPFJbMZ1qv85kDvR1V1kM5vMpd4B51TIC/g
/8v5tf+T80s6obHSHg2gFt/NcnnogvkUUO63JfzwN3OqDGMrxrmd7GXESnIkhnRZ/6Z1+1TK+JN7
7g2CBzy2BgpyFHn5KTvAb9Xb54K68C+k/Hc9Uby95YhIzuVIuYYLCpTrIeGl1bRWmAL3/fLIsatl
7/Ni9rqGi3STmR9oHju1FfrYyFq/ls6MLjBa7xsUBdag0cy4yF3epB2dwr9gHEhHM6KAbG4t9oqE
8UixL1fjopsfVjfCHFNlfuv6rv/E28gZz4Jx6oondeKHxbXAgV2BUK8BkPZD6VtAmae1sQX5K0ef
PVEEhS1hMjgV+z7g8DhXeMc4n0nm4ejYyTD8CqhSxAxTYMhezC5jqKAXTBXcAOoiCM3beFxHNK8j
XEaIM6E0WOw2odkhhBOWQ8LvH5WZxswvozGFWVpK4UoyX9fMVxzuYDUmx+rUm7ql9zWISBtH+uvP
PCeEMbT952oltwWbhZT9arX4Bbb5b62lcOP/lDOPtFzzNaFcYSK0I5UcHks6EA5D9I5MzgUG0g7Z
Al7KMiijfQLL0qwdPwIIYOJFJeGl2sd/bgqypoj8kV2z9FfLyu/vDNKwmJhPVDvjFQl/ciycbVbi
qi8OupocrVg4JipJS/14EncZE4Z0vqIunBHhFYjw2tYxDOMxKuWzMeunoZOshrTLcOfkq23w48ZF
4Ncpfkc6zh24LkKfMJ3me9lnNHePsoVtImgasNsNTuLVZwRyneCS5Fnm9hjFlsW8tOIuvphSekZl
fDKEGmMKEkDf1KQrJaD8nfyd/Vm9zPxrR/lDRa0os53EnMpowukSjLgl0v5i81Uz9QeYVj25GT+R
009/wew5komQ4prHI6sEORCJSGVjTCqrFIc+RnbkA5hHsfmjwSF6l46ZDCXFUmx+szalqy1SxuHT
Y7WquNVn3yfhOAC0mkFwviSc3j1O70/meRzW/lZh2zUGnyEMIT3jnxg5BGeMrpw1C6wE69XBOtGn
/mr61uNX3SVRSMV6Zk97sqQlYG4Xjz9TntMhZojs3z5dxUyOSueQaf5+G0i50Lku1ykRaXksO0UD
KHd3aNEO5aWdQ8hEmn1ULq1Cw2TVgayRsTET/wd5omPtJKln2DYhEkY0eLY+NcdFJFzZ2E6plJxl
z5CkMDpn+FWqorq2lnpNQ8ywKDySbL5o/6U4Vef5I9ZzVyKNrENlLv/rKqree/Ykw21Xfo/FLtkS
mOfaDlHPKAZEJ4j/xrwJBnisSBY7mC3dkfnXETYYZdS6k3GI2kXe/5odt5/zFySTVGDYsJ5wp9/6
dD++hnLC+iUADsAcRkB28rXZqNu8vg1xCbIsmSd8JSbtoZv9IDIrsIC13ewtCcHagDk1gGYyS8pc
JyWEupDh9XLGcgmhFzWSy6AAr/foZcn7oCCZHsajIva+WslkaEBhiCBTF0G3QiwtSENWR/xfWNwn
cW8a2Dnx2c80W0yzFmyQtTb4pVT4hhB5CbnDIv3HOJFB2j5SZCx9F9TAW+WlCTZiuMA22tnUEHwn
OXGFiLkjHVXoFndBHyZjTrYwJxfkTqaY5PQu9fX8WMtH5jIAYN5nBb2Yvp60GZ8JL12DST6ZkEUN
T585RlhomPcFZks2IKO8CsxwiAUqeOuyLyBl1NtjtyflW52YSZHo1XWI2jXfbPOD0o+H93Y2M2t3
pVu+6GPNUN+MrF9WE7OtMH6NWePM5Fvbsa0LIMaQTEgYNc1boRlX6wnyAUadgwF0J11bfyDkWYL2
kwjrqQymDEkpsuA4Duou8uMIyYb+1spcxl3/R+YW075GcoXQAotGoLAAWFTh+jMSuTJSkjdhNvZ7
LVJsMigCdBES8SPdaUJrtMNhd94SrO46SyVkynuLVXaMp7JQSkRjMnYnookme5li+4pTdByDkn5m
vq5XRZN8vW1hJXbHvIrZowJba/YZPkeV/lzOMUz3lmsCccpR6mXcjdh0vOiikVALHkatEerVzbUq
H2oMqesKGAcYSudNGPEl6HPzqX1Oiu5bJORemho+dKO4OG5WQDeMT9RLymCxybUjaHwwcDoYIyE0
E+7bEXciwpikOEoSsw19h1PHX3gRU4mMZvXhtqcsyK01J+AmC03TAlI9s1Gh0M+kp7ISj2BSF+zH
Fv9cQSg07owOjyQ97Eszp53q1k/E4veouagjoC9CWZJJCCNhgVFenBqZaEIUKpgiocPjCTBG/AtI
MhpLoNinOWTUr6NiAC3l8pHF3pCiiKVLIEGYhSRjSnRlg/iZGzyb/+OqtUOFTik9yakeLOIYaF+8
2ZUQ1DE/EgxwHv3RHxKs+sIPm5ViLzBUGzn+IyciSbxDSmti0m95xIwnQe4x7NVccEuB6FKnQGyL
+NLLCHDhA0ZGzGOf7TKgyg2zgIik6GjcHML4sN7uBTLZy0U8VJ9sSqoVPxbTN/2jHHbAmvH5HlsX
YvabprSx525pk8D51pHk1gzhBJFsz7Z7ITCj+L8O5AaoAITHyJP2ahQ/0ChdSnwA6Z6/1bQYauXW
EbJD07Gu4GXOC7+M2ZP4olh8UQAzQ8tfOvKY58lLZPS2BMzlJNMPMM8GmGeWBN9GZu5HKl4wBLHA
edxGwG471v3AkbN9MbenrRtdqf613TXE+VELl3fXBVHHvpd4wpYJXXKZFo6qlTBi/abC+96m/wb9
ObQAgQqMNwgiBwa2bHJS0xUXSBbsStdTDo8fEZmAublDyjYaFB5Gf1ukW4Q+K3rsRkk/stwL6NQn
XfEqDq9S+WfQmKjY7ZSROg+rHaIwH5MVxj78j+IRKdNQiqcibYksSU4SLqG+TYICkjxhpwfRxi6W
6YRt4SCCmu2ZqoXcnzkGn8PimtHm6F1G0cnhH1MvUd2R0M7uaQ1UKb3qFkhmEWLHdjdEzmI2lFgk
RYrPhFWDRsK9Gp/yXA/86W8+z0EP75HRaf5QmeVOy201LG+dYj/NM5/VUc0+meIEFQkT56n5T2Gi
YzQpjr8VtWKgEyAgHWO4hq0GBc6QaDd4WVKYZGIIymhXNhpY8+i8OCQp9PAlvvUYdqH1P6mOwvQy
RYwwOHIpPyASPUvDekpqElryV488addr3HO0pP86q0GSgm0DL5+0Tw+mql/1WrjNi3nnv/VAOW0q
fwUEeu9FB6SCWT9veXRWWITJTDxKrvwUE09xTdU9xgMzRRI8kjnw3sQAlZ2zhHB1BCFoBpdrL/Bv
F9G+K0y5EuOK+2RgEWKTWII1dJ1STrHdROKYccTV5Cj/lH/dqxdlBGOKJ6ci3zPIzSAL3hJmSDxe
jx40Rdma+CPRopMqHIGlH4eCYWU1ujIJTArOE4vvI6IGiE4LJkl+yQsK6in3VACJ0R8iV3X0zZjU
cKq3XoKtREPWygzZn0rs+SvvvUV2IIeMKDRC5gDOosdgo/kPqOpDm+U7ZPmbWivXcCTdsqa2QWUT
o1PfqQ2KAb+9chiGuQIF5316ngqduiopTgqFR5zas2i5kuylyJbiKT222nDQeHwBoDJo3018eUd4
lvm6+KaKR7HjKwuOrUHXq8R+FZOo57VFflk+tLJ0ON/vGiB+rTAdYpGw7xCQIsAhhxog4W/g5thI
pZqrxOWK3keT6spiR8i3/NAvFluxDSnnAOlcmb6VWScbqD/Uy0CYxMBCoj8gJwDTn93/k7BliFF0
UKgajd/g24+kbYvSKSYtpx6zULFIbv1Xb8vZiIjZHA3iRQRn7M1zP5jntZHOptKd6qfEjOGt/f7u
2zWs8ziMdXQBHWG7P+O03daZBVZqOixKDPM+feOcfTsFlaYJUl08boJ1aDaq+pEJDqA3EQMwjjLl
Y+mnsx5smP3yff3TgA0rjGu3FeGm41k0/pfh3Kf2SM8uyxbSQmjyW0eeTo9pQ6JihjPHuI1NWM74
vWudhK5J7nSnylM3i2p0whMuJdHNC5DoNCRaWHRA0XPmu01sl8CG2A2fELMhF8P+mDfHXmyPFtFT
XB/SpH6iYCBTBvG2Xp36ebxaaXOX+viZsagXgo39dtHcGbd1Df9Iyyh8QYqwrmf0bGdLGM8IKYRD
ktPSZpU/++KiPagYdzENhGUwppV4gNWboez46djU1/17nrYCYkc30yl+jIwA+v2ukjQ0LpUnHZY4
Z3AsOeT1uApsiwoVdCk91V6336cA1sh9y+BA/IrxZEPAaXPTbSky25SxGfCGVBZQNLKkUuGHbQzL
aTzK9ZVHoSCUt4IsRkESXw1oWFpuRldWd7AmkoBOVj0e0YjuAaWdZsxjdREHJtv8xPPf5jN0c/yN
9c3djP6lb1Ie0LJxx9Ztp/3Ql03R4qphxrRBdjsEEWOJYgmEz/boIWpE82VSN59irUYLQd6WE+ET
0aACWnjIuX8E+EqFtrkbRvq5voL+g8KUbPoxN6RA08lgGrPzhN16NyVLEIcm41eF6q3WsdARPJGM
sFVizqZEBEbYgEvdJxxVY7vHD620kIcl66KR222w4IQJyKuBnsSqcGCZIy37LUfysj8bbG/KV2G1
t3jbV6eoNcLBso5Le9ZooLgALrUlXaJsvbDr5afHYA61fTpl12ht0YSp5/VlHpU2PmvEd7F+smuK
g4m3gsOfrSyYIhCa73aHI3FGlsd2D9k4iNFdkwBaSb97diExPneVNOcyp83Y9nWoIbuXq5LHjwxD
ne96QVVQnEqwwlpMEAjBJMGP1sFkv454Z3RsfZ0b4KarPiQBdxp+iKVNTlWfne2zkAABVO8x+q85
+mWkfPJE2X8aOxP/iYX/BAX8UdWaY0OvRyaiuszBArkdJReqyP4tay6e5fK3mAAWD9JRjeRjmurH
heAzg6Tm8Y+ctx+1uj3Ne93rbiejZ5puZk6qF/sH6IyhSfCcjPw9lgY/I9eH1nn6UkjgVMYb/B6x
RY6InZSE5Qj3TxbfGxos5aHeDbj01iL6ymGZxsCI+cJX/uqRW01A8CGYfW2C3JcW/L9MwxUozWfV
/Bq2SxMrZzQ+Z9HVTCJ0xo2ftD904u9E1LEpkCI1ScaLyfYxyef98loXOl+xCmJTOYpTTXLFPpxK
fdfcESp/ojYLtLw98bGqiLjAOs+gtjeQzrNq2PP8qZFBr7Q6wuzfRkMs6DtSh+Il42xi6UVDVcDt
vGT/kmnjHnXmAsXSWh6nTGPOXgeOdlP19Jbnyq3t7Gv2p5MYbW2Db6X0kUbtNyDrZNB6cA7jyTWq
qyrqR/PBSFc+6CWD4PmYrjR98ENZIoF1/ntNfmmE6wkVc9DYFoaP0+ZZH0aNce4xbbBQwNZavKti
SQPFlIIc855+fgdxUPblM8tZFZ/Iu+5Fcb9Zl5FiRcnXy4JD3SSqiy4inKIknLk5RNvpGZCX68Mc
2G1cMTTFOY8PAo46Fi8apiZm56aZX2ISh5h5h7KxnBPIzo1rkUYAb2tXjQpGBOFmQE7aT/+K74iw
wX6pL1g0krzzFl4Cr0SqPYnCRYFfkCaxlwlQt+ykaw6b+WlKmt0YbFykiwof7rs+QQ/2jJR9Jd4P
pAo0dTP1+sxIcUY72nsQo5gYOl8WCCVSo/LuVoB8bbrXOoIKqNfLyl5hVIeDSFEhDifFUQsZwGUe
tDNRwqMOUAdoHz72sQF2VenXcdZvdYLCIjlGJU4WtKkI+1O3TRg2y2ezf+RJe4hThLxlfFn/dDG2
ul2167vmMeXigxUBPCGgesxUzKi7T69ybR5DPt6pCG+qm1BwJRkOC7e+xlXyYNu9qyi+KMV7OZgq
IsR7nJh1GqxZh6xlj2GSNcwSNrCIITdkbZj1UdjO3WVbQPDByuofWy7z4ChnnW6WtBsDuc/cPTID
Xrrti6p8WefqAvAabFNLPCjgVtV0YZe7P0v9obyHYr18Sli/QlJQlux/NEMLieDEK2EEuWmyK9PK
vVMPUbKthosNvv7TA6/Rc+YG7MJ1GOvSNWORmyd4+6HQjSJ8SNbORfs/eqxVsfF6VnT7b9M/VMtk
34/08TW21zThUSmYrsIcyQp/ICaznSXox/sK/VCMILq32HlTvWUhu5ezVBintihOHYbIbf0gW+rI
KPBQLIP/XhpB1EuWI0qFQMzhFqHp3XWA5BNMBMwNNdvIflBcyH59WfFRti9yovmVywuCQfMd1dH7
Rl/tCs2u+QagBMsoRLb2yCznoWg0szTaIus4taXikVRb0Ypn30235RtgVyPOoToATMTHMmrjcTSz
QK5IBEom6lKNCMX0ov95T76mFRNL0/kyUy+t17nc4ZJI1JrQ4fW0OqRcWkdLb9mzbsGE9JxghcNG
tth4FYofLClEXMieORC2B5g90qQDUKmjpL2fCZpU4cVl2yMqq/H9b9qvmIS5d45XBnZSVxjsiuth
xc8HuTzHatKJorclzEQKcI4jfZpxa2v1lIAdZfasLUDUVCoIvgSAnU7ac8CArmqHOd6lf1RrweO1
s4kA8Wsl3VNgrWBl0l/MfEcFZTdjOKmBJ1z6i8GALpR+3oUT/Z9TfIpa7otdfECqQTqdFZsHFYxh
D8ueeQcVeGRgLJd/JCSyVSa7hAVxgPbeXEqecVFnMtsEBHOwrdiIeGzho9s5pZ6wsGF0GJvwGEOH
c82NJQniXEJzluKeb/dcYUBLM7/Nu5qZdoLl/v0FR8PZZqzHZoIcyTWENajgTKxhhpbHtAUeOLMm
PCymctCn7ZBq2HcxqRFi0U97+d1VKcmVzJNQkfszeSF7mRyEWmdQ2ktOhWB/e/Fn1eo5bQWExORZ
sn4xOMJiKvVIFHAN8efmzlZT9SIRAcjSceJckBEhSR0S8e1vgy5q0vqToq9nCfRww66N+JyHBEi6
SDAI656cCXaM3X/FjsSzwWKZEgbMsKAnPrUL9ooh/ixwhWlQ3qMVYHlSfNa1v63L07L/ZWMXgJxl
1CCqF0b0lzorw3JuEJTva+YYfD4IIfl8wx7N6qH+BaT3UP5ZrO1glN+JIvEX5V8VNv98SA5S9MpZ
Xw8mxj4zTGbAXhamf5e5k6Y8aMcaDhy/OOvauRwmAFKM9TMCAWXOgfi4gaBIGe5OTJ6EaPGIW2T5
azLeVUPUfyNJ5ow8xmIJIQGFZjqcS4V1Rvt8ezkpWwC6+UR2EShiT0pFiaajVfqZq/GG7+0eZ9Pd
J3DiouBzHY0e+5UqAzjc8vsCvHuo8KKTgb63FR0RNbTfQXITfh49uzQJ8ToMdPQkQD4FXYgZUY0Q
uWV18T5Z1+G6NR07wfVoMT7o2e+QrInauPqP5qCEKBX/0xHb8nZLuLfEK58Jp0tYbtDz7uO83WsL
6UfsbfJEJV+17C0SxTZ8Gm/hnHxcOyZk/IA5dRnq7E6WdpaVsLMYd2lihroZnfKCxLAoP5qQ73iC
TIMmHHVMX9o92D6W6G+HJiWRjQU6sEbktSZ8gZZs5to2nulmQRiCbIkefuh3xskHkP1MrPWxzTVs
Qu5/ftOME6e2BFZsOAYS0l2HmkeYRNQ8MjrKiEAvboSIGyGtux2pCnAWmZmnPNXYceztkQ/AFJly
gCN453LuOrfWO+JIagZgOIO18qsV2p32SKUbwQAAFhZvXBIkvnA9mbmS3JE46eeI9FZoUV6SQ5zP
m9vcrFa8qsgsNqk8REEWA/TC2dp2zki6e9W3uNrEhAy/cxIDAW0cmfHQCDooPYqEV+swtHsRLbdI
36jqYWKYF6Mwrxijs+ixdJVd8ebX0q3b5AMo9gebR10dX0WZvTDdNNIYtBuWsGvSdIjkPyZ2Y6mm
+jNCqIggA638rlqEq03hqTBv66BlNroAOm7Gm0lmk6jJ6NeBMbsmSl3kI4i9Rw78nNCeQXXHdnAi
idQisAGG3IVsdeX0kIpcDcHE8itLF46m1F669ATW55wRldynCoPQ/kTCfTDJGMX5pgV4h8FxA5WP
ASs8K3WGshUzaGSqnFkuRhHu+jrAIk1e3HIixqKRSfCImRyITUWU18ZUzPAFIrmgNxw0saAwInwP
dlDs+lmqH97ht8NGWJx+KHhpMZlEMwM4+UNXsCvNAF6ZIUa47FYkW8UBDL3/ox0GhPAkWDeDW04/
JpCIjONGxoCA7H7TEmcW0VtQNiMLLe5LXvoYylni2hEecmVx9R6eTwxtczswlOXuTOjtlFOPCSQ1
CD7AwiUc4w3gj6I6rBxeAsbTWNROWUsmSLSc0CcrKAZL2SOVUmsQkbWyj7LmEEUEH+Q0CpSHjWYr
w0pEBJVhhiJtVQ/VxwaMgnUTmW06lBHlYK7rYZrOZC+c1605d8RmDAPhBVV6Gkf+QUW5qsgHo/GV
gtuwKqDMd+AAp5kvRGp8mRUq5d5RetVlLzmVCYq60SXv281kznfaEauGUEuqw7gR1AO3bomddcmo
VRREOHWgA4AzLguzLWyds+ZbFz0jqXbFU1TsjQtLhaB+yZZ8Pi+WcJ4xwowYYYoaZISYMYQ4bm0K
vK0/SwxeWFH0TW5LxO8Zcx4MeFiFnYaZzzmv3NUA5HD0qjh6p0U+9IRJSFD4JkbOFkIAjGjaiakE
AHwWFuSmyxPxbetXS37NTCbewMc7z1zlAZKi+Q4vhmzPcrVjQlIMEbKhYBIzwt3S6EdrnYMk7k5Z
DEEP/r3Rc5dvztLqe9Uid5ZwtFG/Wo3BmPJV9RrJJeAhWsTKEkoY2i7G6QXC9r5TXIvtksh8YoQj
iKzUjsi5H7hbzDuhk9R7+yJeXUXiH8B4URe3UgXeNV3W9CvLprNKPLjeqk9rhrFl3EeBZZOwPrDy
hNqXX3jFqAYbexaR3PBewvhh/yj1R8raeiOhBIFBo5C9LBNsf/pl8C4wJXjTvwqLkqgj9sL2XmLt
KqQBlxMZ1DLe+e230OAhpbDI2iuZ7HZLH8XM0t1QfhiIlshmcTeiyJADlcVJ3XLCDW90xfjHcNaC
CdrwjNSFEgiWfFKDxyasoANNLkg9hDjWLjTW8q9mn1+KFjtpQIuEkNXI38TCMmACH83AgsiDxICJ
rMcUmrDROpxvQzjWiFdNgV/mUxmZu92NLysbnkpU0VKHZZveW1W6jjtW+DAs3/Rv1DDvKDvGxGkN
cmK+DRkceqG6MasrzoAmfmFSdzpYQ9u5RSSndd9Ic5zBq6nDc1+KRL8lFy5XpQPAq6Sdr0n7/aZf
ldbN6rbTEg+IRKhA+k31NtSzaGS8zdC4RtjWWhL+oJVZOXiBBi/cRIRbzZMdPVdieiQWhtp0gwSj
JnQ5z8iydR1uq/lVDOauKAxHg+HDuotslsaFkcEdqIYmfERjbjjkT7H4waZ0IQiA2t4oRdcOMAYg
oyY4OTPCSV2vwljdBU7Wz5IHWE6UZwUJaIKWWNXdy8WbRMHafvI1IrXqVM+ybcXA/LbKN8+sVEuG
7+Xivc7cDIVFvhBrMlR/2i76mLWM5dfXZIL1fYNnCVtuCFvu4sav19WfCZXoeBgHiygcMsbET1f6
FHn+OTfHju0+R0BtJKF+/C312stAODZU0lMWo1MmfKTd31Xr7P5N+R/ZE9bc2dlwqZYuVMMBSlhg
PTtZ4P4jZjBWiAXA18u9XSHrFWw/65VHbM+HGpJGg7iskhAGaOgpfyfrHn/rjMs/S0BFdm/WM/NO
x6jim6jy9ZnKq5Q7momlapmeOgRoAXmAtujP3NgIBS5q0BLtI5Ose4k3WY1DNC+mnF2kmVauy3Oe
NrSziIZGWNXREGOnif1uRAKr86Vgfd/yIHpmiqaZkNhatphU/rQVoOW9Ps6+bKW+QYGTLuV7jqX8
yPcY6RBZgye8d2GKJcMCjA5NkY2oAUIj/pPAU2700ldjHnlUpXV3gsg+k13empxF/4+p89qZGzuX
6BMRYA63TTaboXP4g24IhRFzznx6rxZwgIMZ2YZlj6Rucu8vVK1iYox0u7VcEJDeHMw9Pyu76vKj
A10PO++Q8mqnFcbh7Ryx/p6ITteH9lL5cqADrDnJZ7kcGMNBVCNsQcjChp6iN48ig/Kdekrk8bCY
sZexbHuAUoPHE5Vnk1DXuWOtp4Wj3mDtQhsERzQN8OX+EKLcGU100uwY9ZvOcTUpMssrkLk7MLMT
NnSpukm9SL4NjH+o5VO41TizB+Vc/m3ZoE7iA2PktN6LablG1ni28URuP2EpUHyxacS6VzQ7CKBD
xhGMt6OEoYfKb5IYjo8jmZHqAaebtxo/mJI4OjtX6i+jW4OZrbvJRtRGd5FCDWLVkLjMYq7N1gDI
2tejEUYJCbOYnrWEANWP2IeIVaaeUDJ8ULNdkQ3ke1+7zthRlOya7dR/SawiRldAu7pbeVQsrxUM
X0BR3B1ZCwK3wmtGZPlnz2PxGMaftormVHc/l0Bd0JETEmluy65CnthQZVQfqYWcT66eLHWWEpGx
WwA6EHA2DFg4JonrZsQ/IAR9tDgrnPiVDLcuWD4QESgkb7eoEhq7UTXE7cnZYHmAQRl9owDjs2Ca
PGal2+fWvh1E3oV2v1q/44TfozPnijfOxkHRFc/qRb8bp8DM0WmaP9SExGUYQsUtE2nliUDjwwtx
dYVr2L2ADxMGyDA6f0q55eWIYcxbH+tXIxavazrSzbyM73knjLk3kdmWTfmzNq2H3LB3JU+F7u+K
lVRK1dtoLFfNf0PlOw0FNPqs+LgOFhMEY9/CMo9RsxHP42WLEciYIRGys2pRYc/B1ZfuoIhDI/mg
bSeiHmb7gm74pPe7cdfFbMQIRLRNBtHqagH5ZLIY83o8xPs8H/OMpSiXyhPrCTI9jQQdhe9lV6nr
GaTKUZ6JysnaCwxWplg9YFcOxn4/JkT+MfVAiCDuZ9sS3dXSD6PAbcxILd3skoRCUqrm+UcnKLva
PMMsBJX8R2tqMO6uAe5BEtzopYtPmjV7aRe34H02f1S/c9XtRYKHtToUb0aL7Sabz1QxZa+fGkrn
fPQred4tSAsy6sI8e25bjAqTRhL78yLWeIeR15HtqtQAVqAooV+XlGsXNfuYOJSOcBlF/JA73kqS
HmIyysyKCFoCxaHBSetVqhcEMxH8MPKlutZRLb8VAERg5yAAEBtS7uUM1DmnYHLV/msPpNQB1oZR
MXOsvHtnhqATSGsMKuBnOJDHuvLBZGN9KoM2BUiapMT/aToKSdJNiIW5CPlymdcBFxmWZNIviu0k
gdedcRthSCAKLR3BNrC6l4+73WKjuHTVWXHW+VOAGYLGpUx3ippeqg8Ft/uCZxsf8kGmIOK7ILSB
en6jnie9jb/VpfX7XDoZaK0BCC47NQIi90ryJxRQMil7+BP6rbTfMDreDujArkFa9c8BW9Su4BNE
QR/vF6P9RHn9ScX1UaXsQ7SrwlpNIYCjYYNXjEMw9bgvxw9aTFMpghQ2SJbZ8+iXGtuAmGoEWTKM
vCiWfdYGZNHByaeN071YNzEA5K4Al4mqQgvEDC6y03c42oZrOUS22CP5J9ARIkjCm2FnDzb3V3TT
1xxYFotTuUT1loUgSCJhlyS7+pAZwl0dtbus9/d0fvayEVpn/a1tNb9nIEb8GobchHKOKGLaR0+5
Z/YY2RQ9CtdVitWkBi2ZYiOiKX+DkFpLuY5Vfq1z0v/4La0sFmcMeUkA0vqzIZoI3gWhArhgFKVj
CbM3/7x/73JKe63fKnLImBaIV/xmxnuk3e4ix1IYwIx7Q/EJh+nnp4k1mzBnBMds4TXUNYTWHhqe
RphhvaJR47J1I/+nwFgFj7XNsNizmaz4xQy7wFc+k77T7/I58UxIOWSayruxsqH8A7pwB8KDNfYC
ZEj0fComq1xm91ckaBk6hp6QLVcpTtt2V8YsLDl8RJXnukLa91/zq2u2w5w5eb+erIK5p0hm23Hp
VJ9st/RU1RUOZTC0sfUhLb8VXbpqjCnJfsrRN787vkfc5vdSOQ9UgiaABxXU2SHWIGnxZosHnRH0
yKX+NX+PZCQYJVm2m/e7wfBNxEqGPJUnrat548iPMEJxzOxmISePVXTFb1ZmLhH/NlaVj22HJBPz
8k6E0/pHwRIE+tbU8UueZFGxW+W8kYyYZGCDFAud8QlEM2FZoMBR4kEd47xm/QIpc8Y/b8BsayWW
61A78KKj5jefgMGfXbTemQuK9eBO4J/8Lkpdk5Hqf2/9IRkVdP7VADKjcTt0we1C4Ja+B6O5J8+g
rKBFMR1wJOxkerueOqZKKWdgSiKKMxgK7lzg/JytbQQhhI1ojMkOTqpbqjW18HbvNkdMSMixikCV
yG/kFWMOH3OP8pSb2ximGuEfeBvT4TIl5blV4pPBfo6Zc5TulbPKapUJV4TwcOacJMlvUg+cZz7y
W2/d4K8JPcNHpheVa3AV1gsXI1ltjY5QuPNMagRzUgKNXEfxtyzEoSRsYHvAehwbjT2vL/d7Qpc5
NBwjDzSyFhTk+olFQiE/fgsyALfZJ7oXXwy4YKxqBl/+yGDvc7PC39FxZajG2D4Dl3KQm92aQapu
JJ+cx2rZabG0K0K+42ja03lTs/I/ZW8adTkCsKMxSX5PvT2L2EQ3kRch3IargScrtUwvwWDX8TkM
/XkqshCTcqAYD7GTeMBgbbaj13Gd/GcW8jMF5FFNl5rSWd+WZ1rb3QhwOWf5gegKg3lFro/BJ/eu
k33Dam5FtFwVY8fid1NmPFs0Gvy2dHk/EqRmEsoxAlRkCmw+49hjQ3XWxhQ5lj14OWwRvnLL5qGa
zN3Sjtc1z28lcJ+CSMAkvrUvcY6vOrmk03rEGseeFYt9bqPOw7pOrFSroodsucOZ4nVsu2BcL7+n
yK6tCIhtHs5GF6jCwHfMae1e+4WteXIbZb5tSv85n85ShE/crye8jJuCHhPFnivXyyWC2BOLzx77
w0Buw1i1e6UZThhv+PiPeJWqR1tZnkzsHLGmPh+iX5hg/aKLsEQXdAEXoSrPOW6UcvfeUUC+AqCL
94rPsciMA8sJlEr9gRhwJjg+QhrtCufWjpzIIEHwzQRHSot2jizvPn4z7HHMnwhgdjpprzN40Df6
LuNR68mjwYJKF8xQv+JaIuUlZWw8XMEjZ0SavYXy/5mc/vxkIH9DuO3bYOskf9qJ72ZnxqNuN2TT
dmTT4rZ447WXmpQ04mkrEy9bPQFmNUEW8+y+rATRDeOr2hGy3k0swnI/NTocAki6wwgO52oWRCNh
g6TMWHH2AIjdQCMkxzcntWxXm6E0I/G6z71FYZrsCX16L/Ti1tcxzlfzPKehH+Hk6cjCYiuJK6Nk
TGImrphBfG3yc5rryKOv2XKcFOIqoez0IcQ8b+J4rgRC1n8POFgrnouVeD6UctdZJT/HXG4do1pi
E43UY9sts1wvcU/GArMLe+Ebm0BcC3eR3r8U7gWhVmu4hW4OKSJZPb2XgvrEF+vVp4Y1mcgeoIap
IIC85K7xRlH0xL73GOYyokQj47KmhXbrxztN6zC6s3giL83ItF3HzoM1ypnTV9++TO3q58pbmGOE
AvTeCD53c8ksAVt9BtZHPG3IVHB+pgc+gXVYnlRvCWMQ7iGMWetbab0TbHF6CnsN26oZnbrpQ9NG
Qis43mdQznrOCNgho4drj2pk4GA3nnxZPGmIqOiIXH0R9++vS++/qTizBEMVx02pwK7Eq7DQfvyw
DKSYiEHNA4+khUkIu1urPpZUeY6t+GrT9EMJtloLJqRW2DBzvBcYCJGDa7V+0imLN/4MaD/aKRyg
g4yL4gga5Hy84RXe8LlLDzLAD0vYzp2inNHOC9OHqJUfJeC3aeJu31gxLvMZcduUArFpjGtcFBdq
N+td9MZ7GTRghkZNTI7ZNmKPRmYGUynVGI86M1zqmGS7Ro5ZFSDLounIdi1zfv6t1NR9ix1sxg5G
9o5TdeBrsMdFerTHLpuUx3X7E1koJcnFSwxw0rp6Vn+JrIdF2Olr1XlKM3kFO+vZA+9+xyYWF+1N
l7RHUcTPNXIeksXBLEXMwTqWrBJF06WMYhfQ7jukhn2ykfeB4CRafU9YNmW1bVHisK8fOa5q+nWh
PzRjS34ROZhM17PrDClQLVHYH3oIhkThsIcFpjPXnlp23vppbsi2aPLnnLEOtRj/ZfVqxRme+vxm
5nqJAfpvc4j4xKagcZc0CccMxztFeqrs+bv7Qaa5QTAgXiK3J5m7pnvob5OG94MakXzHLrfNGZGk
WVwg5eVAYqNGBnrw15hVslnje/xWTswekj1PZYnXyi8SNlCs7mZdBRY5eRo3hQSGeeGJJNXeqXKu
azm9tg/zV1wihRyHUz7jvdxHKkYmtu1k1wmMkFMMTeiCm073ROq82G/V6ZM52FcmbV/Uwpn6AHh7
tCitiTwzGPYQSJYP4GL4gVNtsZV1IAgOz8hMmMV2n+rtUcY8J2kGSn4Be42vrr1Fiof95+Q1L6We
vNkcPIkPz5hg+4yOGTU3mZeYGWH/5iallyE7F6deE+6wXgd6B0OrXospPNTEBQ9kLkQ5DtVu7MuT
JK0nI9PJupFtraFP6D6rSnbGAs+LpbI0q3cLOuir2O7lKfGnjf6iWdj4UoL2hPeghp5RQw85mGgQ
q2/LW52gH1/ig9wtu7Razun7GmLTQGr7FK+HVexAXsNS5/NG+cAmBtGGxrC1Mv/RnEoWuQR1pXqD
MUMnaI4WzWam1dBposlf8WyAS9nn2LglfsGWmBMxvcTGTFaA6dTWvO//GqJymRjI3BsE8RzcK3eu
DpVcbIbzQhlm1DgjDdP9O/9Ka+lhcEyCH4gvklq7+Dd1ltNM9JTMvHb/jeTJbTwI61Fd8kCmIZqR
XDKmWFBFTjo59KRTpPQ1hoGci7gJxKI1swVJNcLxV9+w59VNMK8ahHN6ZRG/pfxTBgilcLGYtbkv
f01w2ONhFzEj9IVj9xLb3jXKX0widnVa+L2meTz0tvllTcVZkznLalaELeDGkrCuAihPGVJao0kN
5vzNX4k2UP1Z6mnkyOs4dltXx04qKGqQk9tXs6Pg5jtiGdIBHV/i3xE/29lYGkIpeSSYgDRTPpY8
9HwS+qfKkZGnlBjq6rcbMcvOsDWXVXkNS//hPAZyU9fPCp866a6oZitMzf2tj5jo/EeQHNkFg7ie
6kg5LTIhv4e4tFDaLK+YvKYq4a1YCg7acKwlR5hb1D1A1YFC4KqD2wmFZizYsVNX/eNXIFDqwzmv
CWoZ3a39IWnWTngas3jIcX/8MXE7y8eU2PI8i0NFFvy+3G1GSzYSlgX7j0m4e5Nu6F+k49uJcU7l
4QtpzqeMyAs33UF/y6rtfSFj7NrvSxTKySmzoNZ96Qx7BAJWfmvxBN619flCVgB19/MYxwedaZmJ
Lmq1foHz6KY3PmVyG3Ye/UrL+G+jF9VkBVODNtbA+W+4cKHxae7FwnLTjH10yyQDYQiSdBQzMgxE
BOQwokCYEe0cSXtR9Sh3ALxMnkyqcHPK+Vex3zzhe2p3Y0HH2o2YV0Ufs9nOIi+xX97e5MgXCXsY
CcjGR0YBmsgnz5lK68Se4LSZ8akelqMHfx2Ul5QpOF7bA15+nAT7WNrPWumrOv09a4i0I1WMBaHY
L0cyuIH/8B6QDJBprSOIbmZqTggEsNbPCrcMbWQJhq2ad3/1xABXOB80njcK2D5sk8Qpt22v3vEt
IGQ9U/9/NgRYOEs6fP6hT+elHD/nUCFsNokEPxoMX+e2aWKAE8eN6VSuXuCJjgXAP4pFUYndQZP3
GiGgbxPn2yKLqNTphEMlhiUNIL7aAlbjjEEWqYDCgAASeKMjEmPZbeYE04YhUzaJZLdiJCvxL+Pp
XY4/Tv/AN8MLxnjXtCAu1BeGFXSao5f5mkzOFIF4kTky1JX9jgSxGj5gzxBZVKDw+Lpw7Y6GMwlj
ABX9vVZNpdcwIVZD3K8y8mOdUREs2+uia64nWF5+oZn7uvoDlI/HaI7cMqKnSTSUM5SsURAxHd/m
7khdUhBFrWMiQzMNckAMyGDWyDxZWMmqXFho1FytRJA44vnh/9y0pWfsQlz1Kg5AZ+GfWTWlhwac
bwuSUlX6vQWkVoNKjucAZLkaQF4BgKYjUHLjInlGU/Jl5MKnXG+fpmJ8lNhzOtK302R7CiX5o5Pd
PbOsQMmFJY3fHxFIDdYUOLu9Pp1mWgvINhYTF0Ze5ZRcq1W4RKB1yny5omG4Gl+iTUp2wC20bZrX
N1rAFRvkw0yW1D0GDGB1RZANGq0s4XuGvTmyLVkg4qGkpHgTwOdODLwlWDxy6nKpb60z5cyHWDtG
AJ6GNQ0k1eR7JZhCAVq4fktJchwedZAO9XldpaAzpmuUXPr869/NZJWwWc4xYBHGibKSHbmarvWo
ANuHbPZO8sn2kpU7SuuI7HJXdrkjenQLPXoFPr0i7IDfBqBHRh/Ll7rBMuMIXGwL8pxUxU4j0GII
EsrLEqKVnbWg4N5/kTqkMokmORJVIAt9dSydDVlD2yf+yny83n6D8lF+dnQGhZDd2ogWLoHtNpmX
bS0uzcr+s0nsLu/Z0t83DAItuZMsgQo2hOBZIQpaTgkuUGp+kyNNERYyGQtkhWW2mIYt+XZxaUsC
08KsYmI6XNWquw6YhLIYUTSic7m+mIh21xVd7XOIykuTpmfDUI5LG/YqkZp2A34hyEhFqCjBmQZh
3ZlKhZF74bbYd6z0bwNIg0Bq8KQVG6h16N0M8k25ITQzSaVH06jraHRBeGpILKb8d96whpcDQV3D
WVZCGYMxKG4Np/3yD1GgdTsUnJYACQVkAspbthytyQCPDYfEjwYLJCJQ6Ar4wuxhKsBaascKLXYq
iiFkDSGbWbUQotxbtjx9IdU4WKBE4omReop4BN9fgR87CaDDBgL0SWvygZAfByk/tRN5XUN5Xubp
7CXB1rDJ2LC6jI42q+EicNWLudOuqCdRtKlklNNHBRFVtEGU1CoQ9pZDfRxpIEeqJcOytSyhf219
vJEz2ItdDSwQT+5OsEAw18OBjB+XaklXXyktG0c1i5GAvlleB7uX8a/3CzYv5dyPxgV46CUbiMec
wdGVfZhvSpiV2ZFEG/BYNh/7seyrkH4qlIkHKYkHsdWtO6IQP4o6k0bi6moZCbArvHXbSXZJu/Xc
dRjJ8Gv2K6ZVi1l6H8bKGBToZ2tPl8mGHyoWXbE/WYq9rmQoRXMwWnBqBSMcTtUP0UjPWiSfYete
AIMfDCIHKlsasBDP8d1KWb7bxGDfmB+O4czQ5R8jVIyPBJiFN2S/KruJqqO7jVqX0PYsHu2Y+yvN
sc4h7NIRdumv0W5njg9PgiIfh7jDnJZqMlm+IFE6RZPsyw3K/0WFhjP+yDELRgX6eWfQnOE10b8V
y4NV8VPZ+tc4W2RbbUgzd+vnwO52Ucm7Qzy+W1j88suGSVOHqVSGwuDEMK1iJgIphWAuKK6sI+Rk
QW0gVWve0Ae0KuFaO0PcuVWOxTiTHGzxIDH22/cgJ5fYwg9SMSyIjxkbjASW6/xOYdg8Wah9XUPB
f8CKdSNPS6DlHVxgfKTEVE22zxM71S1sWnbBYyC12nn6Mthy26jcePGHylVPjACrV4fyTe5/rjcK
oVj3qt+1WjgNWWU5EqaerDIBywG6OXQohp0w6QN6pBJEyWUE8cpkHDhDO3hzKVIc3+JFglqTl49y
wTWqM5n4RNrVm8YxilDzWE8Z20tTy4EM5hqliK4wp6P0JkHVFqgNocFrxBQX8qUtOiaCTqlEaMRb
4kRkV7coI8pmt0Uw31EaJ7Cju4lpCDQSSAJmg3OAgaFoEkANPI5JsZlyN+IAZSrIToLwEOGYc1Yv
D/KA+k6+SRlpJkv/UqhLq4gWVTafIonjZEAF7adG4d4xjyZic68zUatkYoHhB0SBzCSLK/cqGd3N
aHYaykZ8rfVLMusjsuZw0ztO5p3KqkBX033Tod5uc+JFtgsTHDJM3MiQArgNiRxdJ3e2Ba5+g4jB
0RxcgeibrxQJ1u70jr0Znbn7pSi5P8uij1GabpsEK85WUQnKzoTgmoY/xEDtk/uXPul3B1Cb/Fwo
mLeT1iLMKKKTJginXpbfNz/tnnTqlPak6OaxPm89lvZtX9754+HAVIooGNdXKVwJ43j0gLC7lLtr
lNaQscbfUeNCA8pSf9AgWll31eLtqmAKVYdfBo4fWHpf5HR+Fsga5+Erreiz+/hQyw16iY1NS8TJ
RGYsV5GUbzuFnebm9P2X2ZrYkGlafkNb9nrMwdbhc+BX102I4WC4SaQ7SCysYwB8xOjYbfGj09Sd
RhXZ+oMKj/7e/cygObU+tAEBHx9G09WpocVLo/Is4R6JdOPiMN3yTkRdACZJKlHCWWEMFIwBlck/
m2m7aWD4qP1UVn0TWV1W9XxNEmEM+QWm1bv+ZpLH09vRw5g4Do2AJBpBjwGwaScDeWPR56ck345F
RBBSWTmrKeymZA3MvaPCaXPIvk7Z6AwjBxFZcRpZ1mhxwQQO425d9h8FKnM8Kd6HiPDIjVeCwJh/
Fg1udg2rePJG5YGzqwbXMbFj2JpW40OdjqMtnvXhA4ZEJT16clBipDc9g6+/4o2BJqUKAsA6kRy1
Rg0tHxSBkcEPhLkQ/LmW9ywJ485H6xR0DpkiZCVpRF6NTepM1mmpGJEdnNEY3Aw5iA6Xg2nWLiI2
RUX4HmPytjqyguwvc2B9+fYrJGUAvVDK6v3fHq4a4cH+7Y1zMY45u6zI9krmpJYzQMTAWxoUjAXq
4VySh+Ykpz62gop8MYpSI2ZGIpDUBK2O978wmsvYkCsVN/chnh4EeefmdU0EYvRQHuy6V9fx+52/
FV5rgddaGYGWotaNBdDxiMAyOL+6SEXINB+96Tj+x8IGZrgUbDyRsPYFJKr08NqMunOfXkUL5T2R
6XTKBZ8wno+1HU99te4tcSPD1gh77FvjAuBsETx2HkvuosFz05Ylfg2fLiPniCcr4smqeLJynqzG
3jblsWbRFcq8tGYveTzzcGtEk8I8bC0E2OXNUJKTxF2L5NoZ/kqc55T66xdh8hB0a0gHRARhLBcB
usAYmB3pb9H+mRUJJDXlfJ5CQSWDkJzsHVLo6GQpSDcOWIV33xEhKlq/Ry4lYwpmnO4n9+Fvwj6s
+uj5xzkxQsxJogHJUBEoYdNcDaQ9eROFET+mXgsRBYHrMorsscAtZpeTV+dyGtFrOjgDLYKiOZVU
mQQfglc0VX6JQvmCSqb/LkeceAdmAUqnO9mKwCUmmwZijKVvR4Ndu0njslQGUhXtskWExCl/J7kM
hhzD0iDcug9kMK8FHTPEkuek4HbBUKdq//V6do9q46pK/QV19zjjK7LcToAoCNhULB05SQ+GJR5i
OKxmpnnsk0rdL7n2x5KBE+zWaJwJGJLDpgA6y0wnfcifrT4HKKGloBTsh6AiZVsnR3133wzgRPR1
BOGhejbX9FwXNTECSPyjO10XgzNMvVHqKe+tD0sKzKCs3WZ3+qaoh5iaA4f4ivH2zXj7RttJV/2Y
VNo5/zuS7deS7besOlQTAqwAkCdgKPsBXbXu6zeF+OiphFa0izJbk9/ys/4REyFnKtda3LWJfJvM
CfsYrEiDZCJIIKZfoPyqCW+pyKXUUaOLLdkwunYvpeg2wVVQpRdEGLSB5ltyH8XnOm7P1jid6204
t+gp+xXDUo8gAzc9RhOv5EZOgMy0tpL8XaSJcAUF/9G5xd3Rv+NVYSW0/3gJVb5SzM+HJiNjaZmA
X/YkGrZvUpmSaPuYBbDwZzYrXDs2f3EmjKYWJKc/lHgZA40ZyYGCM1OQo4DCqmxMnrbhzOJeZNHU
clAq35H003Bu6DWT18JsV4UQUjJ+UOfKjTBcXTfcxSb78JGFdJndaL5sybckBOrYpXVSCJsvR0Sy
Tfe07760HpfUSMMHHWRilZSTEtovbv4xsWQWLovGva3Yi8Dq0MxvUqHcRJqO3GCzEZwUHMWtsO+I
3OZyZ36DG4rSyaq4pk+iqB+dwbWUu9CjJTvRkRvtVT+ddAC5zK+n+ahYwylLIA4Af9GnV01aeGz1
dtkn1ze9FjLqNXtGehNYLbAEjECjbvmn0ywqxNbUx3XfPEVs8U1CfMeu3uP2SRfJndc7elDEDBoe
a/m+fGusZwqW+cqz9iTMIPDanfDNkT6POOVOC8OgVSvAxeaPDIjCsvSUbpOXMoaeqfsktfEijDEd
PNZ5B/C7SER/UmCDLBzsxlVmKL0x/6zJilRZDhUalpdfERZuOdTbDASQBsKANNm3yVjw9KnwxBE4
G+qhONkuk9l8TQkD4FE/j5HyASBAGK7o3BggYaDohnM0NqfkEGJ1MLD7D7g+UDAhPYAbbllhuU4n
6WK+wE+5eV3YZvknkYDRiMaBJ6iQDg4Ah+aG0nefFoTtDE+Jp8Y4JQN+BWKcTGELtDQNcxdnBYaD
4fSOqLMtBC/x1u/kVt9r5fJS1+1j2epPW/xE+Bh2yRqCBKLDWUKvqaSwbWfMk2yc2BK2dQzjpi0Q
CRR0i6JBgnNEQUcJjIFvrFw6oc9k4vJRukChIoavKsD6+r8QgFELJdSS9EP4nBIo/2/pmVabtAXd
odLsCNmRolNe6aRci88CilG0UBT3pyVazg5jCZIEsneSADLBlKTQpt6t4MDieNmJW0wYQxMAVg0y
HvZq8RQSor/eTNofdH6K3CPSQVUkRL6WHhVlRMQwh6g2Z7gnoB49ZBfsERR3YuJRyOCWbdaMh6ge
P6sFz4PR2HjgJJzALQBmybxns8qigvODcmakQP9JjNo2mB6sE89MDC9tVC+noSDzKFW/M8CY2Wyd
k6QgpAP6Mtx+MzthBD0uCHcJALR5tr180v3O2cg2t2e73sciJAZSoKS30pLPQCSewzTQBQnzjX3I
HaOsq6ibs7mzHCxQnmtirpFcEAURB+texNWIXgCFhYD8da0kgmq1w1f60+Q/vgvhdjh2ZLKX+EU3
9yTLhLSmlSuSbknPjkgH/6l8HWDr6cx4Ckm91AUsSovmYtvYjxZzWAyow4l9rcMsj68gBRwjiZ2E
KrBzaGrK8lP4HruE2bJ5QNcvoGcvJQPyk+Kly+ylCYJPbEjkSyjffcJKmCNUxFCKuIngBxJaaldG
tEe3YMsLKDuE9sYa4npxojS5DJtyjAG/jOgAZ8biDDxGlvHP4WfXra/oS4mAnQqQqRuuOqbZWUXc
XRJa80dqaIfEFeQOlQrcBBhjQg7qzEpJKzSIqqUnN6CnrY4IZ9jaswAWwaHlBmHoEc9HvrnVVDGl
pO+hS8JKZTMb1VAZTJWnJCTRCQxRCpMY+n0KGQuYK7kCBMUXjtFl/lG/SNFn7jMAZHRB0WIgipnj
6rS6uZ8a6svKg6LSEIIZL1g2Tfwp/R2FHMJgAW0KSVOzkMaThgVS9X9G74ivfNv8+Vluyi3uxcu4
jidz+0gYuditO0tsAcDcM8kygOqmXcvqzbjjw8ZRdC+H9lXKxUdiSB/VK3+o8hD8fdSmtO9b+G2M
6eZ0tfE9iX10i3L5NpjZLUa/QvMvtYNLJJtLjzuhEi4E9d8se/x/s2zLE++rwtuaovFPnfcaTP6R
vU2uqjUTYBOdBqCBgEbbsgXKCImNd/R9eU2yzCB2onjOjoUsHVuePhYnWbQ8OiF61C2DIECDcfFZ
T9vpNDls4v2mSN21AJisc2qTO0gWUAQUvMqPbTMeh1I/Lmly6ha4m0l9gxSGQxK8CHLBdDsXkcIY
0uctugzNdJYbgzc0Pf1BzrVQIP1aRYr+P17EVMRisTNxPeQoQLYZoT32QYvKtZ/t3AACJ7R4hEiA
ZIW+dAeyodwCS2Ex+2QTMNCJPGIZvAwlhoZoRfsut/H1ltbo412qQVqr3Q2X78JVtw4kILS8TxmZ
SvC/7TLseGKYldckJEft5Fga4w7K0WI4RKKxH5KaSYpRMeOELtDxfCnDPW/Vx7gvTLhRq/E0mu4V
ZX6RdLf43hEmkuY4RJP5o/9pHrqR4MwgPw/JfmqO9nRj/r7PAVSN4nFowFVhaSsmzZWtkpdlOywi
r7aMBK46NjomGNh0s4Kpph1OaIbAKsPxBzFUJkRmSaodF3qgDqy5uhp/GPkTcxdOTJ3K4mYycVKs
j03mbOmssMEpX2xfAwK1wu5+zCrz2F4PpXE76iyBYyJI2GQW9LilUbyMTXqVhvIyZum1Tae1S7nC
t+dQK4+8ODVSBg/5s+Alllf8UjjsG/mRLEzT9HJn3i2KtgVNZgPaHni4zuUFl4lIYiR+HeHHhmaD
SQ00zR4/h4lCs9mbbXQj6fjYcFFj3SI2Dn9tguaIXe0/f22TsZwjrCdlNobJDgHm0gAhZjRBIt0G
nwRk2fAd/UQwvW/LPyz1HAv3nuoLVCLUTCyOof6dRsrFkXJRe2t5ev7Abc6ffTgm6hIOb7WbKvtM
Ba+A31ERHntmqNCnx+GarKk/szvHtjsYrFAUx5Ihw+J/0xlqpRFZUG5L2tiJ0/Db4afzJPGJOfFa
DWdY6wruhtsEyI0ViaESLUHtMUx30+WiMcZaZGKs3fVWkrU5mmip4U6+oxSa5VBx4kUoXTYh9qxH
XMHJrZU7BBDytuk//G5LfUlbPEf5lkGjaP47gkVrXlkqhPTr1Q391DXvowsmIS3qrmZXXSYGUobE
WgLZkYnHY0D9iBobMBqELCoBFpnkoyl4M5gBERup4d2d8Y+wHBbY5H8oj4Ei6kcJs52Raf4Oxz3q
NfF9lYvEyZ0UPigSUGXRFokvytB8b0OFORyp+v+IOq9dt7Ft2/5QEWAOryQlBmVpJfuFsL1s5pz5
9afx3APchwXsXahykMg5R+i99VY59EVMLBJ/SWBvZOchfjV+aSRrm4t060vkJeZZyM3LdIR0lUFz
n7Ijk4R1117r/qg2zoo8a5mVk1gMZ61wqtGpDRbQidP+W4mRWDDODbANdySzvlHi2hhWXFHgIFFQ
vDDKqYombBEDz8wKNNAzJtgZgeIfLXkFY16IL/twwkgN24oyNDnZGT4gv118sr4fGjtS2K+YU5m6
Ume9CdyrOSZJ6d4Dn993RFQM+CMkt690JiW62xFubkmjN6afOVMUFntziHSfjB0BdhfGl7Y7Nlt7
NV79YTM3QPVxkEMPqGUliFbHEBcIOdVJ0HNvbuk6ZOtRAcCucRAlJ4nVxDxOR/FNdiGm5OBXo8y0
pXBIl0dbKY+k1R5DLT1W9zDF2U2NvWKxHgfzS+3rc/E8KArhivJ0Ym7M7uQkS0tI+wKjOVLPEoTw
pWwubaqeopN6FlA4bXCQi0474Lg4Vujzyh3hBVCoYAK0kFJsO1WFJyUm7GqBCExV0HVvai6dixUT
wUFb52s8jKhv23N/B+GVjnRjOGa02ktmpoxyeiCJqbPXnlwpeG/zwqALPz5zZrJdh8DCPyTosw0S
agbGZcvD6CG7Z5BgsR7K/QTS20STEkuzL9GkoHtS2LuQYmPwzaYapXa5InZysWP6rVrBVIfkUCOi
/9tAzI9IdJxZmNbSben6x8jdPsj5m5XX7yqqDKvJj+JvvZVeAyaSddX4mf0sG53OTF7CVj9Vc3jE
cXsvnBk5dbJjhowPQ23dlNKc6a+fORbr68+2k5lPQnzVIreOJbcewLuNGRJp2a03QIodAg0P8YGS
vErakyUCeCtSilgHjB81gj5h0D+YP3wg05owJJLC9tGg87Ey8iiS5qBaroxrflZucSyclW/jrcP2
pomMeRsvwbLBGcCwj0+QxlAZHasf3ZN0T5Py3kbzdbubIisVg2KC5cgi/pPAZrS7W7VRDqgt9Mxh
bC0/yn8YgV9qdUf8ARl10iey1cnHbfCTo8pIQYw35odGTbf2Iyv2Bp3ubrPPHH5nqF59qNi7bWQu
yVQYMK9N4Fmp2KEJpVIfIhLhXlNOCfvuuuztaaNh0TWcGaUthxMCqOwvNkqcjayl1qBLhLeZCR3L
UCJt70IEsL+L7zif34ldQeECyKBQWAIezT7yWeb4RCfvm65HpEr3hqQDvjAROwWIDbKSjGYivETf
J6xR9lWfBGQVsGYqvzOWk6YmoF5nkCD88s5UVDDiHf2g/JgJBGb23htPgeJj20S0lObFOJ9AfiBt
PRE7YaRhYsnYTOW1fSbqdh8K/VqJ8YW4A3rSv21mhm5upzngMXuV5UtrRVd8kHdTrx/lB3ZEr5yN
t7JYP9iU98JjMLqn0Swg27ANxeNTD8VaRe0s+esBvSRUlsLycvIDYUYE4AaDnG+Pgm4P2nUevGka
d+USyDQOE0w5/K9OtMTsQ21pm84KaNy1bkPWr6BGnSTJGDu5irgdlyL1mLNW7MhSK/dd+dF9qYoI
rEU5UTRtAoOM6JO1WIPJNcW+Wnllmr+Q/E3W/C5E0tsEu2G2vwWMFhOoagWSnUpdMcFn5TtW5E+c
LBiC7OqvVGUfRaK/95+aAhCHacO0a29XJnloymaS9NRnu6eXoAueKmeylqMA0EXfJNJIqkMfsutL
T98fwoLORaOFOGqGdWzj/liKb7uThIzvYdEPGWWfTkYL+6+WxzxLbVpznnLeK/A7BOiy16/nFSxq
/rJe2XkV1gM5m4xXyMnGv52aPL5wmVfZlWO6yWPnDjmdSY5gKXsO+vIydPFtFKQdfLjD9VqZqeZ6
rZvqxdAIOANjPYwFXr6SRYq3UjQUTykwCWeEfUCUNXPLuwg3UTQ+FAkaADMeLmaqH+m0VBFgn+zc
b+VZIpg+XV+t1L2UhluKaqWO4aXjBGpF4kJ/5xVLzEo90Sz4k4Tujeni6NFZyNRR21i7IHJcUInu
zPpPv0xdxvVIWmYWnQbTm4iEv6S/FEN8g22CY4PkOw7h8kVeOOwX8cT+5HPajM/1ZMnyuWL0slIu
QbYOdfrRGNdI0rCOFis0YfroCQwyLSm0KhLhTc94rFDkOihyowtYfy7PaocET5PO3aKQFaKnyQ8j
XfDD3CwQzvh74tRueEs23hJj20fjJwPMQJPuhGS0mQrBkJWnIaTpA3OgewDfZ1gLMi7Ds4r4PYWN
fEDglRRktuuZ3zAtwwfUtvBZmerOgWwh5plMx0ANXSY9CldnZJsGBa4V6ZbGMtg2RJQZgheEJP2b
kArPqWseht7eHHhaMaFnjpgXHokkqdN+Z4McNqsWYp62Bm8jlDcX8etVxCugMuxfWluh1NV9srjO
UprdBKMnOm9HnLHpFEd+j4cyxYgRUljIjR9rC9kMoxenpV/1LESBUdylZTzMOdIBKYJ60VPhGuHC
gBvP8ElYuRahfeyWOypkvPIms92FypFVI5eKmLfvcjsBVLbuEhy8KSa+4rKyv2b2exxoV2kjAWpA
3yFgLr9kDvAc/JjWUgRiR79HZzr1r2mpn6u6Yh9FmQjjbthojM04ekHffivV9DIqv0p2xrG7ste3
1OncU3IBQOrMIqwI3tU4zWTrHmfdrVIlpoeEnrbM1z+6Bc2zzTJ/Fc/zNoXs+9uJRT55gRYVp27M
h4EyJz9s5GUqe/K12h+/5EfFVFWvgGx1n7vTFB0Fmx4rvtDaOpzBzsIVvNMry/+jVw4zoy/Fm+fS
i0DtlGgGOC0UmIixoIbCdBqV7bqmxd3NV1ggjPq2oBoZBqFF3ejiB2A7qXRDbslpCgN0LljkWBZy
FZjna3aqPGWV3otFerd+6L/NpHvOev9aNRAw8Zk+p1PxwQB50D4bjsNIaz/bdvtIEfOwnd5Qy1v4
/lmA/pPV9qkyBzLmSy7+qXfKVr7d4Czdmr9Ws4YDA4hUZ5pZrQQKJ4ce34sk1KFiCkGOgccIZMM2
6LnIz/ISaCcLO9vvojNv0g8BZy8/rC06VMQZMaUF6W+RQmrQz4kDcxF+puRhIRE+GogMgMne4l+s
rbX0MeI7kVvkJ/rTWjQIxY3DosGVyBVJ28wemEbR/iiXTo1sVpCUWNLrBKRyuU0ywr6KQXUOryon
e8TOziqgdLICEfDUNCONJJ0bobwIeLGr9I+IyLeTq0v6u0lPZdOGvVIGZh+HHZ1jkx4SZvr6RfCj
aQVmT0J4wxy3p3LRbWq4gSu+E6pTIQpIJt1mdw6IrAv13wZjQ6nLDh3gFpk7S2m8UwPcWi76EyC+
coJiBLmEDXkpCCyiZg/W6CF5Gzm/hhYNwID6jx+2nOEo9A74DeA9Q2nerUF9zFn60LEcXiM7M7/G
LCZ8JHlTnENiCl5DYU7QutfGrUf9bHSvRdtTHdNDlum3uI9RqgvnVSWvHBJygk9z2qSn7ItixZTL
pMHnaV8NPBzsCseJCrx3TB6CRqbnZVDzd120lzS0rz4lmjfXH1wVpjVQaZBW1c2HGAYUxrvzB5zo
1d3hQLXBbBfvikrk105JKk/LTTg1fFc935XZnXsjAv4736minl38q+j2vOR7hutwl5vwX+13y971
6gsZ7d0po7dQmBTo2KjrWvNHlHkJNBBOxXeW3gQ3kJNMdNBOde4Te7Vz19SGsKhJY8jAaNT6aSrW
40JOyFSd5bEi7AIUL/qUbQjH5Adq5sNipSFmmyDz/kEOOWd49mZb+cFIN5ixPzWQ1tSVHcYOUdjB
UCmTYCM9Cicdia5ED78YOiIQWP9AsKFsgrKGjCqetBFugqv/FPdk1i7dh+wnZByDccPacG8y5QG7
Fh8gFKnJjY3p4jaqesneKnBt8Wty13Ry6QwtY7plqn4fx+KpYhYdfJFkQ8A5UubnQ+vPHFfXYljw
LFJR1LbAOnbAilegSh5FIrQk8yQdITngHq3qs/AN5am1Ud4qKW5faPGRNTxm41HF0bGItQNilU6c
jiPlEs9VTAmrsBUcVzdHDNvp4LXpXqN+9evO/tJcs1mIELZ1KFDpMHiWQnrDz4Q/M/LlpQTR5Vkm
t3D3VRu6v38VmUkRU4diiOI2t5xOPivDciyhEOhD6kyZi4KCu/mjQG+8aRWZFk6PV0ssbpmwXpNL
Xm4QTSpbZGi4Q0+sv916WVZkAIvTg3ZfLcNez/VECBhIbVkf/alYgD0/TZnZPfbX9mh0TSgAitIA
RY1CepnekxHgCuEEdTRf2hImuzxcGw/ZJgvnXD8Ls4UYbMIFr57Hz3zCqR77qIE8ncQZC3PjWsFa
QqDXx51PpBAx2KzPej/HhisxQqJd+z9wsYHVdmTSWHwZXOnIiA4lUXQF9EwCx5hNmz0BR3UgzmXI
xcMzZE+TeU4NMD/9vbT6B6fHU4NVOtJS7N9EW0h+85WPqy/zcUPT/yNnfqqSg6gKJ5D3Z7kqLnwq
hNpxGDJiJhM5mTNiGyHrVfqBYosuCSEgNknrUAyDr+TQFe2kJ5IC1Ik481dZ+uN2ISwITYR64b7w
FGIP0mnP6+l5dsqnLAjPxRxfvBYtMXYI9Un4i8Tf6jK5oqkiEpX9GJdhh73dYHxnXvvf/6vY2+jD
anxlHaLU8neflJf2hAIIzSOs6Jh424rup+gu48zOfdmNRI+BHEEZGMlMw5sE/It97SmD7K1AZmSK
b+tlEdRd4p4tcJjn400iTao7M3m/Kiu782sVTOyQspRRC5Coe//R720RrxFkerG2nAVgfWyW+GnN
oDPQfEIFRuqRA0Jj3IxCVOliXkRw0hBBUBAt84UhHvaMnj/zeJmIfUQ9dNjoXVV8u+Mh5/9lgm3y
zQ/XpMRG/kOuFpScQVezObSAUSU2yzzqqGMi7gY1pz30dHhzGEfMOckuLTFjDkNr1xFL4sH7Quws
hrNU+Vu5+JaCCli1/LLyCBNsGLqCeXqpqw0RhZXXeCDeQgNdXcyLt/FjwgYZQesviFY4iT2cS8Jm
7SKv0VZ5rVh447XcGCScjW9yHejpSowZjWt8y8mRzD3bSv7I4AVaHzEAWlr58KEfzCIK4t7w80UM
knb0UbkwDiw1lAAI8R/sh8I41U4ZaUb90bwMlj3QMpnlfIxa5bhy7gA8s0W6m3plyi6tnpxwCg7P
gW3d10xwMhTrc1oObm86La6AIjpbinApsvPE51wjno7G8iwPCo1AdhGgakvicikq6ZKBZkb8HSMt
Ff3xI8OSoWBUZj+ZVpicoM8Sgu32Hxy4yRZK8xLyrIUtocxzf6ywIwJiKd0TXgYpdkWNcaMIUk89
rOQ7Kez8FdAqafsHZ5Izrwf0m3NF7uuVS0tQ6xA4qlMmlg3uPSHu9QQMkMkK/1Mfvrf+R0WcuzEQ
0kdnpBWuhJhSp29UZWK69/jILRjL4hrJRHMIxDKr0g3R2L1sHaQKLCRHCDNTmAtTmD7rX5pW4bZu
ghoweTXNtgnSk28ay4txG0fjYxulT02qv6ph/RrRH4jZ0xiMxySqBx2BRB3bjNPusmNm2W2KtYsI
K70k5uC4uOlzZC3biMKtmvvbQpCWYZ4V6Y6dMYzIosa5+l2A82/urYKp25TR6MzupJ3zFpJAzyRQ
2vCXlygD7DWxnDjqeXJZjOIWUfSzedFuGXHOU+fH1pVIPYAd5gU5vCyxECvvSyG6Ks6cdNRvJm4t
37WY9ssyWJaE3D9QDvJt1pQj5i5BcchhHTD1grxlScpSaECt1sD8T4ZzLoFB22g9iWaLxOe2cYwc
Cvp/VWhOZMmcpBgpo94HBNhk7Oh71vNsek7RtXIUCyKZnTy2ojnXymD3CYF9Uw9ukEgS/59qJY80
ktDCx6cCZTJmWayMV1+OcQlaA7T15kRf0uCzJ+avpPjpfkTq6DdMbQG9eGmk0gnOwZKaZBIchMU1
eF4V4ZbJ8D+iltYa4oTpTnYCi2DUyHjA3qG7A9CZhIn9yrYDq15DpjYp4PuMxW3otfQzhkas5uqb
GizClxooV8sZ06v0vDenDhePLX/XDOhlVOxLA8hP2o7yi8BomvwRGl32b6KZcU2MDBGqcblAY3Ug
3oRbRvFAOFPzptbm5cH4NUFgks3paVWnfkLnQ3IpNLqx9fc4F+RkxI5wEFnq6okImodHo9utVAOr
lO6Vat1i7WOe5IAwg2vfVxdRwvJqgl9mHaeQ2MS+yuwuRpveuAoyX4/aIIdpdTB1ETUaKUwrqv6v
DpwYJvCe4GntZ+vaCv5BdFelkoaVSi9OxZIyaLewS0N44SaJkdYyI1B+lnQTOpEIcnoWidgSMgaP
6TGZ3tOFhSJlyrybNtjr86Pbwk8x21n3kB82BdG6FdbLSUYRIc+WrRWvCEldqfoLEteOE3Acsap0
YYpHJe6EoBBEFiNEJfbYNlBZNDG2MTQRVsYj2dyTsbkOY3J5B3bGNF055NVybHQuHsYApE2hXpL9
HJKcVWMLU9l1oXANe5X8ZcLb84GQIwMJGYp5VWV5QtSjqdClqon3r5gKbxJSr4KWbQDVUJb1QEsu
wA3EClVARGI/cje+taBajCPDXbf9Han/O+q4tMt5jAaocUlX+HNZBJrW+liVpxOoO8Z/Ax+mM42W
U9bZoVJmRGrmwSTV3Zw2ZFHRsflZ4buXfaCuauSb27kdMTudUmMgdiUCiTe8zyOwjy4n16DGDTfC
GOT5ovzkCYtlj6J3g0wF7QGphLDesrG5iYt6hYs82NoPoGZPJY/fNPVzmTr+vNqruBiq6ShMebnZ
Tz3vZpKvYQ9ywBDmAPYvEhndav3ytHOUasTHHYhY3pv9jYII7jLD5y7fr7HMYipX8eaBo4U4NQ77
wsdLRQDSDSEtmeBr+sL6PXUEWC3tdlQ05i8swGffsCryRVkyMMeYmvQ8wqnuStTymZOgY12nKTjh
OKdrEUm9TYiCoDtntXxHzhynNwHX0YToFKNAXGKdRUy4ivNFzITzaYDOqQWllfrfJUOr0bzBv8qS
4Q3CP9o96440TgNjR7WefQlHOFEDgioDwS4QGsbaKeGIBTrhMQpncJH6QP4MUemohNAEK21gMHZn
UcPQyzqIbOhEJOgdbwJiXp1wEEgOLN/JvkbtIlELE6wpSuuxYZaBVLucWj9+Zlv2rGbefh0uQHJ1
6/W38p3HQJbbAijacsxmUgUl/c7XNWgA2IcgoVNAOOaQ6LmvPZB2nccexBHrWAlSFja+z4hKSZA+
+9AtOzKFJ/JUNOHMo3kQdcx+tPG4rd2sP6jIkmWqjJZsZUiBSJJXfXiKZfVCh//U/lhLfcuwE1fJ
22xROgnTa2ZnUoQt0wfp+7v+HTnCN0XFdzqoQVJ1QZS+tRakWwDcSkNpZ8qAwzJHxfA24O2MEPfh
TB9aEPj5fKj0+jCTQZOZcPOdVlx8hwAVLuC6mtFyY8sjZE8h00AUzpoyXbtEu+VVdCfl89lLiHww
13bW+AL517K+2sWlaR0An3NLoEU5IGnSE2h6hfyukJux4v1fiv7BKvthzPHTwLNfOelraOMvRZY/
BVeXCzhZOYUMbwtAyTUk5oPQX3ud0LWNCcHvRqAJclBkS7DMmPbYiiA5wgxqNPQLYJYSs7uvqEs6
RTvXQxZq9aMrFQdPncYXMJLC0rLVxXsVztU34hkV2WIWDRcG8cBHjCu1nfOV0sGaxuQPHJtU536D
sU+MDV/n0BREzZcp+qwpeyvM4SV8LcoKJQ1uu+kNgsZgE8aFr8wkwTW+MYhYFmOv6RJXNa7CiR2B
JAxOYwEdGZqLIiLOKRDhLGHS3fHzHVcTUmO0+tpgedtAuDwLRcI0Wp127pHsFqoZDMwESqe1O3Xl
XWuv4mxeq2G4dX/lns3e+BJGZNrjlbUbvSu1nZh+WW582xq8r60dm801FaILtp+L0VtnCUrVAI6m
qQMjo91hpaBqQfy7RruDbfZg9BTq9rCHkcfM5beLkWeuxsofGQBJIny20mtLsjvQkqeQyq/FaJHx
ekVg/pSay/CVMPvTsXMWIxZUugKDQJ9S3j+L6Dz3+sVYr7pYhvla3mQNnRty0bpq7t3ZbRXtqyKq
sxh+JITbzbSX8qWphoDTb7mJReuLmBFAJ+KZ2thhn7S3Prl9COdF70EJodeaHfKzUkOwUxaX3fhQ
GrRxj1NiPVcU6OtDJ2tFXSx/S4HtxoMP+bc4L1TP3QIwPAGSPddQbZHMKPAAQSWlsEPeFgDdqBug
SGC5zSuHYBD+jK7Et60hTDBkXAgDc07F1UjKjNEcFEiaVFj+mV8KqH0cwiXbleppg+fis+61DgIz
yuiXBnyfIIpDCWgokf4aCQfaTqAkyGYmzd3pFHyIJB6itM5Z8kiVfBggowHDw3tbt+QuEPkdO1X3
TrQjpNCE5QAKHwNeKTCLVf9J8IbLUhyGxFNhw2xy+K8YGwg/dPYfRgzoc2NxOW/NBohkAzuCLLZ6
7kYIhLzUbdZLScsXiH1dwk6XvWUkd89eTR019OrJyOuTqWCA5WWs6vcVPVin3qsy94Fl4t5Qjxy9
MHRPSQcKITrEix4kIyvhjpELZYFCCAZQu9KV0ABXsRjMOf4LGQoQGkvP4DE1jPuWI8lfURMaB73Y
GPVyCbJHnvdHl3fRzgas0tOjEiElMPvOoifxPMhFcelFwDV8xvV5YyH0b07l59Qb4aAIXFVZEEFU
VJNPZQKliw5i3zdLzcJbQL4GEUZdumOAI6I/lTNoyxHtaQk/rzjKCW9rS5oU465JY5vpNF8R7jyT
C6ri+4HXww6OU+pCse/3mKBh9KnEUs7ACuJ6vSeHV6nDpwMm2SHW3siEW9RTElrg6+L6SxVxw5cy
5xiWSWbyZayEK9qkgn4oDsX8rfLGW9rrYTIIp6xJaJGES87SMnqf4uQKrNA2xepLNoWvV/ZQQWGA
HpmXv8nB79By/RVhj+dPzbSedS+9IPOvsXTFFfbWGPXbhlCfseKL6YjwNxtFZ4XFtI8m92Bo/TkD
618YznXgna1VOBAIcTAI+BEtptO4eQ2yXMJCrxx1XQJkOEyb3BbEYs3Co2EP2R7MC+wnn9O4U3JW
KSZor+2CNSkmiHvl19VsKoojsy4s1cWB6Mu5Nk8GKI1CjW+Jvt75oM1XdW4P4hAHlgospd4RJqtb
MPSG4/ElJaUDnGAQUKBN1Osw7cv63K1kuo/mQSdyREcMWCHAiFGJW+zpI8grplz4MaZLRPhtfCe9
k1Q30DeUow5jnF3DC8Yg92TJ4Ho3PWki8AnV9LqFBQfoWFHLH3bTpmugUK/A2GnAtPdJUYRrqSZt
D0I/9N9TowwHcmO26ladMWPO/+95W9Ga6ZcUPgpbOLQn6cO4kRk1vZoWqfAMmFlzYzadu/AfQuH/
+rhnCqGGne7u4zZu1quFSpuNrZ3JNpPmEk/SMQu2uQ0QGLUUGwO8lOO8J1QCbx674iMiMWF8SSmZ
huOFkvUeyxGMZOlOZsVZKdHKUUaA4O3myQFABe2ZWDWkVXkPi8L0YAAwDD7XG6uZ+Z5sOJvVhffE
x5B2g0Ru0+O+FUCLNpxzMtds/dEWDAYI+yMW40Pr56CtiDbFnjdrx4GwIpGgopygIi0aPfK23Mmo
3gRNf03Ruyop50kSHgv7xomdbOZdWkz1YuRV33W5HEbjKJSQK4nUwunmD0f150LH3Zdgpj/MyzK1
pzTNzkwAcQsFC0QBFcKmlOBNmq+mpKDZTm7b0TTMV9lpD5KwFH14RbL+NDGATAvAb9znTNdviaLc
zIfBxrf8tX3FbXFdEuO4TzPJ98N8pTDgA46yDB/87T6NP+WvWsUPw4/QaKhOV3yV8QFwOFkPDVkP
7ZrgrIEikbcfKUT0FkUyVZDdG+nFSupL8rO5lFh6hUA1oEiSlzZl+nlL9bNWbucIh1qOjLKtZvzw
8YkXlUTrklw9loWieGMCZCW6P+upP9ojq6ea+R+kiBG8BsS8BHJGxNDNxPZrCGiIhRTEhMHJ+i32
Ff91ek0QI5RCjCrmn1jwvUBRqyf9tnCTEwZ7cYVzwQUH5viNgJWXLBYotVfKSn4/Yhpwh5E7cYnm
PRH8/wdJ0/2K3lfzR+LaFKsPJvlN/caOwsE7e4xBXVBGH5HXetoke2LiwEFdLwz7ABFNiBiZMkOr
1fJTlEeBSmkgi6FmoBQQIoY78XFitZ13Ibd0u3in4owPMugNDI4Ka5mGVt2deuEmtQ9qfws2Ealh
r0Xun4Is3A2hv83zhmeSDS4C3B4jKMNVdouY2SrmbyilLTX8kCAWCkzz8IxKzM4wSdKseli50xE6
a2IeI7YRLdPTjjRhCZ0rhYBKsTxmlySTLsjngGWE5iSEZJhfKSXe0ONCCDP52RoZieDTMn8PbGnV
jENmBNZnZCAelQDFGTyAVWAqxqRGys+VWYLDSY9TusdAMRekXdXR3vY+Med819hyuu2E1D7ssPgT
j4ERFC9yTLMke7LhjJKKykd98k8HYbl2ZL+kY84bvIbG0hBpATyGmllgnA1hQmTJ3B31w65MNlEm
t4yPzQIx7HEvGTfA63u9qLMTbZCI6tyBuEmBgyQBtMjS1fqF+3oIZE1kykuzkoS52Z4nazqDFD0v
lCGCTuJg2pw1nQ+pXRh8+4Qs5/W9TabbRCsIHJQq22skwqm35pgqvK028k1vHqYjF60AUa93pUy/
5BHAQcDMEpI1K39a7Yxwbufxv3W1zrZfGW/yYMsnXFH+ZKZB37jQkY7cHsclzbyO8QUgT+6LBaBJ
wRBDZ4jRCIytm4OUyG9Yad+0rn3FUvucpKMKnjT+28sxCTbSc2RlWUI+JeZl5p3P9NbNpu4aqxfy
UUCjkHT8V9Frf2VXIK9+/G+UTXsuXLZKKYZPg8uVbKV5YeBs5AcAzRj/3D0SJ0f/ExHRAuRDt1jY
VFkwM3Pi/Wnk3MsyFCrrLRKsi7RV2KyZ7Mfs6jrknLVnrcDjxEfDyngykkAx3tvOAj+XPgTEkRxy
mqKHHKMxFwPEdDsB8S3P2E+UY0NLwrrcSyXbAMFOfJOj4LzlA1XUIsjaBfgWTVuahQWnT6m/V1b1
QW8C5EzJ4jfCSKuR4UhqII2FZpPh50ANEAUMM8Mc9zkuVlQFuZuxRSwgdGU/9lFSQk4yxIBxmg5q
Q6Au06SWH4MvgRU6aKyKs7AfaWcRVbsEieH6gEnkTRwxOtWqLnWeKZYsG2KvmwId+CpYKJRU96jx
hHrXGLXlVz9X4RAxTbPMIKPt7E8Ww9N+GK71J2CMUn5H0IsuecY8SeqSeW0IkW817b7nOHV3MWWj
NEHp+NRy9fRfRCsnRtDAiZVxh0UN4sf4VxLYa6Ob6FsbSByjlemiC9gjIxTFS32Pu/lBiNHa3YoV
vkM53wd642Fza4Tc1ReWkg8itD54x3vReKa98qyj8TmX+kPDD2AuENHeFFq8Jf1QGJsJrXhEYUl0
BCOZpSQa0W0cQRe9pu8Pq/RXSgMz1ryNpVXG6Gi1kh0kLSFO3hpiCtmA/FfVCwT2Zg/I2egcjWBa
OG4pQqUZt3RN9ihvVBc9UiZL/aHRFnfGbT11i9ehDNZZY27jjhP5EE8vUaKacg3J9JqmAsNHmVCz
MHqtO9Lsv6lOcp1XXwpMFFWRdm+I50wxOEPctC350+wcpC45kyQgZ+Y/VlpZh40pP3ExT/1TUo//
tVasaUWscKp0n0OS+QMEzQ5cXwk3VK5HW7/nMEWVlN260lzjCzOu8qJSZaG1vZaOcJ1lkbPWtq7W
U4Uw3ufhSsM8YoUhBqlU1sMwSK/0kDLtHdlw+23KHRWajoDZyC9/x6j8hIaw3k89hu2LOmbmqBUR
lLJQppK33A+4I/wGDesBY11D1kdKL9456dBEkH1zrKAvKlvhIUflFbX/U2s8D5TPcWjEPwTGhWW0
BTnDXz+mD7PNPntntmBNxtMA0SKkfqxqXvQdv7e1UxL6XL+DZ0moGJalCnFZ6o6Ul5+LbH4ISfvR
6tV76UxaAx8G3kd+I/kqUxADGBKhScatV3p0S4z1DDOsiZVJA4YLYYrxtueXlAAYjtv06Sc/e+ah
AAK9aWLdV7TkiJr3ddIfwsrYODXZgfQcpjxPGRryoaoT1nTsAU3mlQNwenSQOaCuevkSWuR4vtrY
6Czp3dKdEyonWIMOElo0XvLMBbclU26kWC74V8eEMGzVlchpbD5THvoBz5Y5h+Y+Pv0NSliFQTCV
wViE7D44M0GSCNQCOAINbXllivVmZsY7Y1ZTm7DOjHk4s/6L4pndcXzshigcgJrEWXRGdZudK2R6
SV36DVr4lQgDR3ofe0glCt4PV4wATpph3mGZN0MQobkJ3nkyDlbudQkqviQNLJaIcBkgfeKpso00
sBfD9No/c+v+NzVkUCh9bQW6KNqKuQYxt6r+zBYm5ZWBWNQxNGJiMVH9xIq4orjtxSvwurOZUhxH
x50NYzf8rSMq/pXo3eqRQxOx5PWiaimH7XRNkf4biNFNb8kFT9csLyouMSonJEEW7J16wxl9Q1bF
NM4KCxbAE9Oq8amYyYXIZ0IbGiK6x1//jWJuqrIy4wOwcsfQH2r5LNIbNrmdhm7CZbsXPZcH9GPq
z0OXYj5Q3Ua5ifcFEaUm+Fn72SEx5XCpSd/qa8pixqIDdzjGCLAaUcPJHD1TbDnXUUlOpnja1Mv/
cHRevY0jaxD9RQSYwyspShSVLTm+EN6xzZxTk7/+Hl1gZweYnbUtiWR3f1V1qgHxthYrgM44UGDg
VXkInAy2UaS+075C9+sUkIWGca7vG20/iH/G9CNHL1I3nBVwsCnG74YkKxBp9iErE+s5Hr3iv7gr
t0z1fFCwsXq3xjf+QpJeNEVz4/ZrjH5mTnk2M2xgTZ7V/9XEHGtfy8B2/xTiiBmqE8dZno4JP2CW
8omDEWOCoZrWpif4tqfVB5Mdye4t/C3E8o07ydrJqQH1wrlKjO2ORUdeGLbBIIE5kVzmz+zdjoKe
7rEKEzoRRSDc2XMQzd5ezmPazGpCMPM+r7VguTYx7ULMWL0Zirdllv6QKr7MCVKj+Zl5ge4Pcr5V
qdNVZ/rY6xRNpts5MvYt8qIC9JuCCkwvFpXyCYK8vUy7EpwPpXpTU551+CGrSSkXjsQU+85aXMau
3hvKa76DrMtRexfzAZp94wnlm06wrSDHAvncOMvkIxWeU2yGPEq75aBr6sDWcQRhqO6bdreLT+Xy
4Tq+MePwMZqtQhTT8U14eROAs8IE/CwpG+XFfqjs/UdbuFf7EfGyKYzemRt1H2ELwtUOm5Qg3OS/
X3NaXaBdRjlHT4UODloeSPlYzINHQlwJUXMjfawOHDgwiHFoE/sasSvqCQ4gpfYWeMsjrMC5OqK8
0nwj7+Cjj/Xr3Ng7mZwq/9tY0oBl46VMDwqPyAzoGl67pqR9u+DaDNBfvJgHG8csafxtxr8FL+RA
HVJhbxXia7gdJhDRMudyyF3UVsnwgDCyPx/pJUfYIXGVF1ySbks/DoFQX28jL7bfcOjDKCFOzHyt
Wg1+/A3gvqdYQgSiYThgxhJaUUB2s8Ml1VGioM3XpR0QRgANriQx8VI1j5iGM51zjaOQsH9o5GqH
hK1V6q6hE823PIoJmEKt4gnaU55jKdwNjIFeViA4dvKyTiYf/GnR/sSfaIYjDwt59FTjReg1nEpV
sGWXaVxaL9iNAq0agvTKZ57XEwAHN6aFMMYswrm3qsMSH2KKB3EhMGPJH2lrHPso4g4JBrpKXubG
pQ2FSYKSKeALX6uDzuQ1lnn//lU50w1abCLNBtUBqafi/Axj3+HhG6l4nXaKkI54FwqlOjoI5sQs
JnoDL9VziHW3YudR3eMaB/6qh1xOIZ4QT6iOp8huLPSQW7mmnjUWVEy6ZNgP1OGZht/IzlnnuTcG
dqmz415B0FGkUqu7pBjRs4p9Wpv7tmUatpFj7dxkVGHF3UYbMRLk6tWG4E5txk0nDkJv21UENNUl
+TEHdK2nuTtE4IWpQAMtvokdmsvUhEkBYiihZVKtiPCxQj9MEnZLDyFbBPJiYKMRhBOknYJH1t78
RldJaqhx0wO9hnTlFQ9ZwAPCn0DZOqs+iOJ5U557EIaLVBz0P2U7G+WF4olvMbHm4MhxdJ0WDkHY
5mU1s5MJtXDWKuax/aEyRAhiZq/Wc9BYUQBuYl+HHJCZwfL+azlz9ctyMgo64xlSL3+4LKih18Im
o2GwNQ+p3B9T3/jvkTK1tC1QWpp+Hqg9JVF5yaLPqhFnNTVf92vulcWhFnuty+/bMW0ekQwPSyne
0q8nx+a2vsNvq6XmQ0A7McE+EV5KcsKbUJWF3r4TIn6De7ctCLUujX2NAPMs7XofjY3xXjSBIkcQ
mPNjcVcp96FS55jdl9+2qE8cHRqhH7sOGy9Zcm3ZC+OSwBxJ5OGcwRzBeE+o7ERjCjRtAIJkUjZs
DHpbDla+qpwfdI5rRQwq5/W5/6+M8gWT4MvKYBHrx0F5V+AUr3CKMygkKy1bGb/g7bgSzV5Cd8hT
KTyP8SXhiMp3KE7n1WnOL4IvIBnXDsEENYwea1O2L+pqo9MCRLVtwtpM/bwVXC2z1AWM42B+USsZ
1lTYd8vARifgIZN2IBHbU96Qc4eutClIWyldIHMiyDixGxEQmfv60dv2VY9P46RxPltvWa3d6m9W
iEPd99hW+HQUKbRDs8AzwFsipMtW6aC3ztkxDZg0TTxGxwNcwzJNMJlHAepUvBCBw0pbjebBkPWj
kWHtqz5ajgUFNJVx0+ElaHTrxdH6e0aurX5d/1vB183aeNDr+qAn7LF+wV2ATPyNkmUHn17fzGS2
jewhdxR5OExM8RpnIPxitjaiBprLu80Ci+1rRQSMzulXRf4dJ/iYB+lcAlx6sjppaKfkrBxRtmaC
QZSccSJYspoqgeFSequFTW08CNp82Y4YuClBPyXUDCQCxfSQE5y26eUqntvcFhTZgs6Zb0qnILup
HFXZOepgmdMCS1K3U0CgVMmZzclWjGw2FywJHfg+ktCcqKfLoFDjOW1MBaizODV0+fUc1BJN+EqH
ezNPWTKpwVRp4+rX7fgKUsVUt81suo8UDMhOE1D2Y5QqiJUSJPwVHn7r7m3qwynLnNJwpcZI9dXv
vNr0Cn4Kv5tqttAecCiJ9rcxFPyWgL0bK9RGNHFsrTGyZYmuGZRCOpcYynBBuFqMVKPQiqCNody7
MErg/f8pbESnChMFcdCmB4eo34cBAtrinFfdc7Jve7K3CYOb0mCENcl+gozNAwkTDmAzKfXGRXdL
wAss7lvVj6lOsy0AZrFxNjvp8GwaGdfNrDg+vYZbgKQetVzHhaRPS+vDYpDFX/DBpduC6kpvmuJD
jx6uOV6RNWS/Ug+NnINbzuQmJidiIO25ufDmGcxU8ruO3SUWzUX03UUyskvP7dg64gAXvVo3A1Sg
4cnKSCaCmyDyGgYxUqBi2c7WIlCv0U/OzkjLYRps6nTc25gHOhLJyQDErbmPiATZwCppFTvGbNvI
WCCxJYL8d+qPz0QAWqU+oS3SvaZeaJsYCyUcdUIAVc3S2QeUH86rxOyKz+TovCLFHaW0P6lK/Gkh
GhrLsuvN+BKZ/+mFimuY1KsxvUELyZXqsWpV0DTGoXOgl60UA5R3c+Kaje52VdwtxXzBuUyyf5yR
FWyZt6XdJM0QqIgaVUthc6peVsU6LwlgOUATVoVw3k686bkX6wJcHW07dHd9xk7GFar5KpFO92lC
knE7dZjImK2aOEkRZ7TBOnetV3yTY0pnDMMDMhH7hcnFNokPHbNwHepJQu9RFjz/I8L31tQ8pF3c
u9hNqev+slPjOE7tKaEzoYf3la1e9hbHESGnmCxnfZimVxVEx9jaXqXh62q9tdtmjcUsGxc5DTzN
tbdLnga0mi24+71UHGxsYY/uj+3ovnpqkRgfp+SYL91xfT4PI+zZaKVIogQIJ7f6tnuUSsmnFIhd
dF8GcGrbTQ/vQsdK6FoOjSkFm6BJC+niS4+5pXMuT9wpR2DW1Y+GVpXil2mqga0DSh0VbthTZOVd
6Ki0an22GevM/+Z/jBh3AwLqBNgGRweU1Mbr0VpsM99nKC3jPOy1UEBtM7uKYenza9lQgZFIIM3a
9OmtUGb7AvUictXtgA+nWK+IAiXAs8nhzdO2EfDLhcfOQvUYuflD062hrVJIBqyBvVyLW3D9CiXE
2R6naq+a235kqmZhhYiSIE/GIFEg3mxH8ayhyb3ZWUmdwFnxVvOdf0d0qzPfoOn71H4WMc76f5Qi
JUbMyEnBsQ2+SWEH1H3SNwEHIrVbwmF2mCRtqKQKk4soKEmYoRz5KViXDEuRK6eTN31NZFei3fQl
KPbB3CD/uMM8h6mBqUwfPczNrgLNia2l5UM1kkefJx3fAwxGzM6Scxb7MU/74mP2S5R3Gq8vOqni
OcMBO+5y1WIMnAeG4RqLt8RsIswpKMrN4E9a7zP2kqgPZYscXfRH1Z8xFuuoBB51OiAOOh7nGzDd
1XbBPjCu/TbWpO0/Yikzq8W/fzI+7CutR1GAUVL2eVRRG6aSWyijIPUcbx2sIyAIO6J6XOWczpZ2
Q3YFREhLVs3aiQyKa2xwwUmvRdECxDev0NP8PqXBrCBlQa0ifqkVFJMch2JxSZh2NuEBSrHtfI+J
b58C1alpstLOnY6Rs9yMmwEjVIOiP/KIGN6WKdoJf2USrvEkHW78Ff6RpeHgFM0hYT8wmwjXm7ZP
wxFL5SQ2BOsYz3V8y6X/6MB4t8cSKPnq5Y1KqkaDF4EZDpWs+e7KjVRar7JwXpPWei1KcbXqg+Bn
I3tNQ1Wc3IbEuXY5aiXCdfPeVM3b2ombsvoMve8xMPjpSm/reVQwACsDTLONxA2oC3+YLb9dim3D
4LWXzW0EIS6T290YkWcNrA6MoD64MGbY3+PsnUju3/I7ldfH2GrhovXcryt6s884zi9Z+eehIxfq
DjYlnVbhtUvsPpkpK8yUBCFsyDdeKWQ0+pixJwkiOPnw79x+eas0ACTaHBSyRiwh3peE9yhfFvFB
nc66sew98RuP7dVihqPC2Pcn1I0Vf0REypg9pqIS68svNRW5fOK14zI2XE8Fzc/EPLRfiyU8DYjN
J6tz8oqJKm0GbcmEma7lfWQt9hrq2uYSIjjxtrqBnlRsQGK3Rc9E0vGk7K+yqBtonj0Ewg7QnDdJ
uj7a2HkBZXoi5JnG5tlxCEis06Xw+bk4kGVuRuwC/b5NliNXpfogcI/hVA9j3SeTcmgxR2iUoSju
iMsBtnEgUyOEoxGaoCxTYbyZzSg0aVCO+eUUDuNL005gKF4HyjH6Rgn7uA+TjTUq+5w5REKHBK0L
T0DPhCd03Cr6bj/Rm7mq30WLy3+vYWTQEDCpQWMz3JaCcjoafxNTDzC656+WoM3mvbfXK52D1to+
6+s6bo0Ey6UhIyP8TM+9NhoFZV6gtHCpzLhUBBNmfZx2NeVez+kV9ULxyvOHMXJZGLw7y7ZFWKUm
YjuDSJB2Pf4kkPqW/xxI0xxX/TdLYwikCr2K6pyH3Dr+8mk/iufhDmv0jqokWIwlUJaWx4KhkgJS
fkfQ7H4LP8bWvay/5wxqOJ+Wv2JpQ04/kiAuu6ZnfTHo78N7VulHczyVShMMGGFiYK97d4ACgWKn
ZwwQOk82u6sukWKJUpe9XKIQaDLROlXzUEM+yY/Kbc0CKilH+Kzuk6pP7oOBINtXNeEojsnLwOS1
MKRbE6/XsFRweDD5+3Z6G0TDwTPa9MU/wkaknJpgzCD7xxT4ctkbiBzycsoo4qhq6st23LSn2I1v
JPde65E5zHxjm7krVeXNFtFrzEhMWx9y0967IrpZDO5MhaDB1XrRdaba1nKfyPySurUZ0CBnPzH5
TOLalH5E/PQR065jkVZ+JbWP6RA9jQgfUly+86HxSXYnJZeOzX+cy+n5K2llTelF94hxjuXDjpUX
x4seY9HtMwZIDAqLd5lMjckav2+CFAIOL5AmCs1lI2Tvk5nISVas+wYoc1TskuTFGCkD2NBYnLMt
AUlHULuMT5lQvFhZYGPYGxU/1+tUkTPJAsNVjP+I+JvOlU2W34kzmZZovpDA9lEAp0x4T8MJQ2/f
soSPCO7D6elQGirlb4KQm3f/IdfN8ici4VL9aMsVcAzVmIt0HD4IstBg1X44yuA/KTgLu68NPjQV
25kufxqILCPGVb37DxahqB6OOr2Of7qEPOVA4Pnn6D9OekxgEpA6Hz4ovPDyPxMW0jK+VgSCmNcx
VbKwltJnZSNukhDSbxRtwe9kUWQf318atbypKp8MVh5Jlx96hCd1crUFkbWo3fYP2j1UG3wt0fi9
VORcSXCx3qbflu2ECygrDmxkLmo3ZTBfsr9Br/zXZV+CDgxwswPycMv3nfn6m5bxkcL1+6bWJNfw
vTMQJGfJ7QDapGbCSuN2zNaQbZnKAndJi78xoquOi0kdfYVB6pNabZWnlA9PImW07pMeVvUMQFFy
PP1WkQnpava3Ihys9FaXxk0o1YtI5pf4pUDaBwtVEvWjYGN5aWoIV8k7eR1Pagvs3rM/Yht+whxw
Uy46B4dTpDUPpHDu15vlXFLbPCYPWxIXvPOXkT3mlH02Ngb/TtkRScGrc604lyICMPGCX6gPvk2y
seowscBatGcDvZ50vlRuK2LnCztgPvTqT18kNwdgYqJHCF9Kzo49bnFWdM9MezsfU/aeiVaSKOUP
EtxcMJa3OVZs6IQQKWwEOUDyAo0c8XDhaFEcaavwB03yZlu+Kjz6MdpGnRIkGG1rw2FOht0+CvHi
neClG3hzB2AWA0ER5WavGmbO9KKW44UxxCV1wN9ny2URLSMqW6yk829ZDzM2ZRfNyq+NyLB+W2Ol
5QSWz0HZOzvJpoMbwoFMkjCnvdLsl23aZDuGdcRqqA2zdrOz7ITOE0H1KipCBl2EY050n7nZOBF9
HlWWWmVfPu/caGcvjzqBluQVSPPWtMsMCignztv2C5lUV4b1OHGj52wSOOeBiKMDCdoQAcbSLw2I
uyb8sI5C4FGQvHhV4aUJOsSYUDpBgkJkyiedE4Uq4e/h8Uqxkz8cCTzA/DtqTEy78eJIoQk6nCmU
JREWZfhQb+dq3prjt26UHoo6c7t+ay6XqY92Km54coQOB5GKCAwidUCKiaI/7gxmX+DQhzy52Ll8
FmOYyCTPLHEyCzaYZoJmVh6cpQ5hnM7oNjGHUJqO85rDKdEKQbRipcEpVWVOYthJ3L5cDurCIHuS
PI3BmZ5RCIgpZQEtkVAdLVos/9hi5I8vVSi7uYMFl3+rgpFrBGDIy3k5gnlKLUk8fMCQMUnBHcFH
Sp8i+5UYElTilvgX1zi+t71J+1PnmSJ/ZJfWobxk8gygSbTniabYAI/yFx0wMX3JC18pi0ryX8xI
TRye8b5ne4TKC+K44Af9mYZ1W0sqfBbmiOlm6aBJUQosMfCbSSTR/WX7w/KW4jnRaRRdSq/MiAZn
pAh6d2m/C4mKT0vyrVz3O2T7GZXP0L9Nm42MfRxN6hgM4+SkBaCq2bPb0bUW2jMAWjjMsDKy2qk4
rSb4zk8tNwLiE/us0TYKh6Qs9vsaLED6Ozbr2aFvJbG/7BUKQnlbnG7b5lFgCGNHCBFHkyGLTTy8
Mg1iVImSmKCygEaBRKGnR1OcdKpkkBbRd8kGvzIO8AaMy2kH2PFh/WcoSTiUOnfJOaactWxoUydV
xKzPyZMAuBC5U6vuH72i3wtFf5km7SaxM3w+mSjSIMkzvfSzsmNjbRkvxFi9OIVAZuA+rCnmmxdP
yeSgjmecwSR3bCae2HlmBcFqr2s1CgNbGfwIA+cTrsheV3lic3GSBdQb3cO+t82msLkCVwXivZ0S
5EyByAPEWsBCWl6zzEaGKncKp2YHv2FjbsAeOxUR5hI9Pvud5NmTmZCTjHCFHu1VTccYdeIEjQkQ
D7RrRiPkzZCPb1xukvqfWXvp+JW6j7I0WbVYu+jFgvCyM1id1V+GvTvdoVi7eFdz7S3vm9e2nO/G
vN76F/FwElwEWXfozOrIPuwEPMTLO2/FoFRHHjK6/DZrcNM8jp+5SH2nSUOg+MA7LGIMqtQHc6jS
o1Glacj6VDiXIuXgQqnVWNpbx5KoCWLOo5HQfl85xVGJ1NrqWxE5b6Yeh6lteKY2vOl/o86OS0Gd
cKqgWnkyELfF5kWDrM1KVBmHlLYVof+si7pb64uKmpW1D0lKiHf9SCsXp66fBOD0GZ9mE7E1nhUX
oCG4L7BkMOjbstzNxHlJNG6d51rsNog8smLuHEybTlKgLpnbIh22uYBn3y7++khLgljkIrj6BLvA
yqb3gwIb4DB5JOMpifz5dXXMy8wsdOV2RFW+WQzRc2y1RnOq+d2x/gm+T2Hq22Wet0tNHYnzodPR
0T9me2MyrZcu+h/tTeAtWvDXApJQxR48ulty6yn2fyzCgTba/8f56rMSWNSlle3iZn2gjpqvMdap
J5RVwcfPKKVQUorXjbeM49PMAQdcHVGfgznBV6DiZD+KV/OvICbPwNtKvynX5Kw3Pp5BoJsgXoEx
Jc05wFbSvbhGorpnCrOydPBgpKIMDWf7Lcolr1hoAFrv6RCdpMg+0tK3brlkaA2M8KkBtP+Lnoss
D3WNX8+HeqpQwirCyNrEhEXBlSEfWJy42wyZcXDlSOzNZNrr40s98dw3ucJ77C4NzkYN4jvloMt+
jXiWlBeAnHvCKwOI2wQcdWVPFya3uK/5oIAgzgprQo3zEAMEuzj0tVw+VaV10/5Vx4qZX718CWyO
or2VWCtaRpoWgNdGvQ/g/UfavrF5xbtU8peleKlXbEoTLEXoKxViMQOWsTd32QAaclDcjB3Mc0cD
fRQN9pzV2XXxGu23rMl8AZ9KHoAiay5HLN7G8MJ4ysbvXJEYbTM4zjimjJg1iZSYQd9Xg9U8KZnY
taQ/SpqlcnHqHJwD/SYrMjfXyB/FcqhNlORYoILaM7l6cjfdRaTmfpg/cWe0BCwqQXzYIPcTBy0N
EBEcUfxYXR+/kIGZavNtNebXLA56xOYI7pc1h4lqe0mk+wAoYTydzNSBdrzNCo9XyFm6vzBuV9iI
LrclXHZzZZ508+k4CJZYD6buo4S3mWOm7Hkj6i7djPa4VxlYESOz3KpUt+WzDQUocz6wAxVBPZAb
51e/rIQAGo+0p2mSnZj4YwmjxPEkuOqVrcIssGUWWDALnJD8BJJfAVI56lYvaS/zCIRJA8lNkIxy
CxIo0kYztY3eTJuS+9caKD306xFWBHkVOTMuLJ43KYvvato8mmK9GMZFQq8b5vUt9ttGvyV9sVXK
eiPF4y2CNLzGI8BtJtyteRYL8HM72eQkRZAuqBLpYZMybw4LUgWFuDyn5aOE7Fr6KUGlMSRLFglt
K3GDoDWhAfAEeEqVMQ7wdsWp2vrMbDTGE5wcLfm9iQlus5ERVC7IKpSzVueFpD7pRlRbGh3CFr6E
lMEhUuHhRO1Ri6yj2lWbtrA8RoKn9b9J5GGZlKEppSFO2Joe8BJ3UjHhQqQMsDMbKtxcydcM7Pox
iU1jJ2n0ZquBSRPyTFmKCmDkmbnWkot6/Z0ymbixweKD2i8fdLh2psbEW9vA7wvhyR/m3j7yQxFe
AxeYQsVT+7BVzdCSajZpHh2nRV+8GDQxSArb6OjaFDyrt52PSc4ZdaoxNRiVTThWn94/hpsdeQtG
xUD6wQEoO4U7CQQHdhBnN8O2X4yN1GJBJ3alnKhUCvQhf1P/Onl+DOaLrDgXo5H93PhYntzU+i1G
Gk2JF5CYNyCEbZ7cuRhXciS6bbwuEFhfJdJiyOuGo3uLwYuPk4CngcKscaL6bNBBfaZ7ktaBgXeZ
usEdHtR4toIeD8aSsIXOvIaEXc4egq1dgTt7NmDvMjcSPVT4ZmMv3GvTuI0gNBstJgtqWxYcObyb
WwlEL1UMLsHL69ihCFqWA5aNkRcDk4aO56Ip9mVZe/FfDI8JlQuRkDAYraKkHVaFI2pc3e36rXIu
GofIgpSGyREwYaiq1fIhY8+tY8zt8LnP9b8Ms0HEgdFM31sH9iKmAb1eGGLDtFSlTW/mXs2GUfSb
xoIjtzMT4zz36lUM4sWw8pfZdvlctOgSl+q1yuub3Ki352O0fhbRuWpxG0waymauz0k/qNbqxpu6
hNY5sSxQlwLqrIgdvMErSe17PRFvhmEI5FpPPbF8WBObBoKUeI07EMIOvimyUoZXYbtaOyvsBmwG
KMc1PjibxVymaId8ILXs9DEmfs05FcbwBLsKZITGyCE22y+2Q8pdox+krH7i2KTUW92YmI15ilni
PCJoVM+Apuh8Sf7N6sdTgmJKCK9irRif9WCCZNhW4uSoXM5wzUi5TSgNH3yBU5P9p1HnZXaRD3il
Ixmof8F2S+nKSKfV72mXKxiDvDnaOc7Lc43xujWaW5leogioZ/u6NOU1mqILoFW55KBfhHg6gae7
EV3Sz1KnutY+EuJumhbmuhau+O7LeQwb+Qvsg0hhlj3Sfl+z88mUeF9NhJbTBArGb9mDDVCd13S9
a83vPNuBJJRglCAO1AkEQp/NQx7tSFIte0WBZQBKmehsa3/PTuE+PVkOFOGWRNSI1z5mkcqz3tN6
BmbqH1JWSRiQ9bBdsi0/eEytkc2EQmIsw71VO+OtUZqX+hg/cL6/Jeehi46DWZ/SSgoALIPm8KcK
gJdTn7KxOA2pdaQd+zgf41Xs0hjPupHtVLZPss537z7lnErryPSt7Hl63zVliqtCOqnzmWUND++n
PdJgCbs46krojIxUdQqVnrv/HnzAqwJOMDLKDcNT86KZJp7+nkOHCqJSk8jNXnthbPBjBBaCQi1R
owQhrm5qOB3sKODrI18wvJPB7C2PFMnRjmdWFxu+8gIXOMkmEApg1lespTQupGa7X/HYWdgXy61W
OFeOMNeW+0p/GGu2B+kdiPYsHBCaHCAqFRWnjyEjxPQIJwckJFqK6YIt4OEwvmkrnzLxTbLs+Ye6
kB++0kTYQDDYwRXUgCEYOEXgXyiKfd2Z5Hk4/hcTbDgBNaPK4Zjp5LKhyLXwSIeIbkag/hPOJZWd
wrqS0C/2CjWSg3ZQOVT5a1p7OqPvO+blUy1VF86DauVCKwddJ+8Uow9M7T8NsWRD2HLV56PTvg3a
Z5G0R4ylx6TFJ+NWvC0xjcu2iqa5UMYcw2rBGzL1KxM4/E/2QS63glffxNvErFl3nC2pla4M9fVe
kRM3Udtq+tSxGg3LtzIOV/op8QbH8ntpEkFeG6IP88B1WnnCXoIpbr38c+h+a03sTF5BBlu2KiZf
YjZAnZufIwkm6X05NiRIC8fD8cgccWJmlG1BMbqCZ+HIs1B2FJJIhFohTKTW93wH5dD+pjMCVpPu
iz51BTDKWEG/PjnYfarmJKQJh0TqRyUImAx9rX96qZJdPTHhb0OD866DC1KDMzsea1k+NXN0npJ7
IrFh42Au1ulMyb29INsW+jXPCd5dMAUcl3442fQThvXgmQlfH5Rrou8chkXU9OyGMrSddWPZjJFG
0IJ84ipxDPB5S7NXHex7PXWQkAc0sR61TqXWcD0bE6YRA+NyjNSAdCC1bBU/jYYulya0zVNSLWQq
dG40idlEElTPjQ3I4InpkF6TCcjkPfNxms84p3NKH3G2VKcuNqk4mWjowL9CvqGH9pSx2ENnXvHL
GrhDE9yhC90+KWvnqBJH19KdMnjV3FF7Pnp0MOoU3awsuBXKQCJr34n00+POVLDSUkNcAAkW+gwS
x0a07M4zUQQ0MCBrWFpZUbWnjbfnDfqXzuQjUX2Am/4u/EClpewym5zh9KNQIa7aVEsyhFcrji5k
b9fkGkNrqhyiruqPbDk+kPMjiWnb8UwU2tSmnRHCnmS/ZV/P+ppS188pPg1iG4xw6l3WsFDYRx09
piUEYoBC6yCKOPhH56BLchaq7V81f6ZJdC2JQRPhf2Ve/igrOsCn8tl3TyjLucrD9KDM5V71LTHn
9mVML60un8c6nI2v2VRD/SnBO0U42ca+r/TnjACKUjFcFGc5c94x14H4k6YHGm+Es5qfkoMtyJKW
o5Ug7UztSweWBLOGTQT8SZUuKEFOoGn3RI2iUiPkhF2M3dksHaesv6imfJ2Yj8IIdqeOMQMPmo5V
kJlyKeK95nCh3h3DvGrpK2y7qELgfMimIE4PxrVmssCCYsdeEfvptICj5Fa5JeCQy65kkeM+hO6u
9CpJYGL+H5V9oQiAccPYMfCD7Tp/KUsH/SDbZ2wxq2oMLZUYNZCCiFAtKPvW3EhdhaFX9scs3rYz
5WWATPOMjlXlMU9ElfFPs4TzFRE5sqIHUlYUp3ktw4gw2FhfF+wnNS8mW1qMMIabyPXH/DcRmX7A
H2VClDntVc2dW9tRd1+4+HiONTo+s1U9eh9jmEGZgJBkeFnTb1IojO5CRaDyNoH4NmhaHleeoxOh
fMcd2SR/5P1Zjj7IKTBnGvemBnzFwPVqjKQdkA56jlU9x6qZ1hYdvL2mHg/5iCuho6oVQ63NfmPo
PkaIy8MTFwBsq8JEgp8TfTfbOOmrg1qhT+lWHjTfNGyXOdDnlFauaDUqsSiKY4fRJN+a/rS9kO9/
Oggc9GzoryVjeOtSqEfkDRX447qxWSztA6hmRXHZt5+qhpaPLwDXk5RtY9KFU2xjCczcSX26W2Ef
JjqiM4xjMncrxDMN3dGYiPXYoBqNgsN/xngABjGiQgwzCZeHbIhXhXM96Ude9pZ9vyc6EjZ5yIBq
Izf3HPuxOUQYWFjM096VjTyYsdNUUAqG9EjUMQMS4Tg6LoKLjCjJf2QvRpTSnVhiRur9avwbcEfJ
F2ckDybrOKo0PLwsJpetagbct4Do8yA3zGcevOF4i2OVbSLizEKbAhfoG6CF+H1WKUywBBU0/vBp
qvt03G4yE6N+grIDKkKVtKOV2YFavc3Ss440P1ikIok6aW6uyi6fHkssdknTZZ/gtZBVK5RUctrK
hNEh58UR34+Ax9fNv2G89Xl2yNKFx9G9HF8VvvFNlRRXlevzZLWcHYoXR6eaJnpniumdrPLiDB5/
rUb0ys0G1HQMSW/cyMVfpNrXmhwRQFj0KF5b8ZtWmRulhEs2Jh4TxTa3Cpm9vvRhOJFruT+fD2mh
IT87J27NJbtLMM0NnrhT+7FpwUMY616B8Ks8Uef2gLlDdkvSJCM/q/rzfJxE4Gn5jXaaXAhvNJZQ
ho8k5jvG/2f6fkT4KrgcCPXyNYaW6B3DrWX/BHaSaVIR7Kim3OBZ2MxVgQlgAj78pw8sIJiT+KF0
uCemaEIFKX/UpEPJfcrFS7MLhRgtAdz2yaXjeoqKP0nlEf2Hkvikk84/dWOdmDSdpCI9ZgqKPtAr
NfWKrsE6rwV6XD79heGqHBWhQOo7FpTIPw/SATGrRUHGql5rlqGcT4PqFgtdLDvp/+PovJYcxbIo
+kNNBN68AhICeSn9C5GZVYX3nq+fxTxM9ER3dXWlBPces/fahnWbUWeCZObeEQEHbhlF/YQdUt7f
Z5JjAYYLKcsVlFItATOjmyaXHLcF1wEU6P1GHAI7sHU2IQkjAOgH8xIhk7vRp+3KX5g3eIsSr9WZ
DV42fppFmPyW8KLQypwqHueCVK8m0sgDVY7Jm1mnmFNWP/qewp1a/pmhrK/CPodUtq0cw8CQ3qp/
pArEQsaMm2dne6v0cwN0MSX4hzSjqLYL7dy9Q5UCDHlXyRuNyOTSHAkdYZnyArGbVq7MgNOWOufY
kckcEfex4BWFdepGP+mWdVHrvJCEHJJ/JGDpz5C8eAXH+5buITAA+0S0uT378D4Ejl1+2RdNLMxe
M/HXP/iA3YTnrIK75LbsKbrFTZ7bQLN7toMLFQurSFh8rOYJRT9SwXXCsbKD3C+KiAcd3JwJQ5OX
/m9fo70unXgXTXuZDQbim1m1a+GNMgz9ytLsZFQ3ie4Fbf1IdwuRKM9nmt/M3k5RGsh7AJ5mwBtJ
GrNpF+V5Aok9w0vvnTSQTKAo9MaEBwzHkERfwrj7J3xZVf7pI+c5Essxvma907JM+TT09xRsLw3R
LpU/8vzYMO9HzlO8WINbNydJNwIOIf1dJbPnGUUj9oOTRM9ikK9Hpjr45CzahSL0vU23ZgZ5+res
fqTZKWpfGhFO1DRAJOKG9YuBbjtiBV1/132ODsObXCbIhNN/WMydlvdWednE2Cn0lP1MgidEDAVt
HkBUXOCpr2jHpSIWbXpve9NF6AV5jGA1PMkhSD0EFqP1DKsXa+yZhpG9+xzUnUl5XB5BWctIVRYn
s67I3g2/CQNAguoAFjFYYUfw28ap3yBk499Bg39kIrAGS+SW+b/cRuStcogLBFD1Z9l4rZnk8E1L
b1L9W1jXtPrzLkPNt85ZkgdpqgXV4MSZFgxEtMu/KG66fR9nLjpnB7HP7MSkvygDSnp7VfcNJYUY
PQquv7YkbN48ThWt3dtskuajH9FEiZKTxC6RNhfduqryGzka2jHSMl9jU18Z4U2MH51lWyIDdTtF
dzLAapyl+8Q2pJ6DiH9DGwMLVVZGJzpWF4ktGfwHpg/hbeKT4KqVPBKocINC5F/PUuH9diR8jP03
YDSfxWQYrk7dG87K794u1870NIh/GaaZ6xZgsJ5VyOFT/LCWw0rVI/BtNevt1iz6Loe2PBCzAoYA
JDgIeY9u2RM3RKHxYyp/EpSauHeAJDkwg10DGFEpfUob6g8H1sJXq7LiEVjxcHx/KFyhCxhK5TE2
ChN74mjS3k2z54QV0eIs5x+ipNKIO1ez6qRm2qmu87NOUSS+6r/55Ep54evIfweZZumdhQyre9wb
qh6YSXzUfzGGLWkbEE1+LE0KI1sGfYYsAGCni2JWCG9N+iWC8C0Y2K+smmdV22Nw3iP0xUT3ZBgy
0xBRrkZkInZEjeEBFr7K6hLODbIg7RhOvGRwlHu/JDtIlt8Wrfbytfeg0duNmOHzvy8Zd2b4Xc3v
jUo6qzGDP2bzJt5YTRFgccrAHGDdwUWXEnSb8iOpPz01naZiBsX/WA69p+TsRnkZRqh4GYVg4ypk
ayowFhl4orT2kpjAQ4RMkYWzQSKdLUUo6zK/1X5Yae1anGLaV01JNKTyns8IwRUXTdMQfdK5gnXT
4QqX7U9N0Q2XrusuQ7RTBxuxX9DgyAaRYlXbnfCSKtTwremKs3Kt/1k6iolD+i9GLELhnX1IZRyM
06+yiBdhFk8sKy4pH1MF64OaJEoC5jv9t1zFe1s/QYBmNwOmU2zBlfNGaeyxYMxB2+SJwJkG98Qp
zH959y8GmWOBBpi4qXMVVBIZqJMb/5PRbc46IYZMnigXU8AUGVY25IDQsY3zyJbWbvqrFaMdlr9b
HNJC4Y+p8gCCdpMskjv24YtFHnFTXhvscJX1l+3MUE/YG0uk7R4w0NwyefNMf1yYuIwK6lxf9oU3
cYlJxf2Sl21DGHpqqx0Eo/Xhr3RBsvH5qcAaXpXlEEdk7vHtaXDHKJlmNSH9kf17XgPnZIG8qK7F
nMmEKutZa3dpDOkyI1EF23PpGRwZAj9qVl/aGvl3TZQTzKeicEh2aFwhVdk2Z+/Ejr3nU/whMYKW
8RVM74OSvK/dntJxWDlusDC4JxE1T4VPfpNWyNEzR2atjuXOTDCsRe67jCQ/5oXvEPzkswCAn+wd
TlYs2Uw0GPvRriHtr/gz86ByHvxoa3wuMaIx+xziDZXlSNVvt1c6QgaQdvGLmRzA2GRBNOwHylRT
wGHQTieOTSSXLx1Owk2+FpJiqG3oBwKVrRCFADOa8s+gDMjOnAwsyrD0TiX9FShQZLTBxJRf+Kh2
BMoT8sI8G2IDXxDjVd2WxPsikPmJdrTA9KM/wWqDdVtovuV/OIokG50lsgYuYLhS6VcOBzCBllKw
G/cXcqMMHy1coYNnKBkU63Y5fXVAbxdqmnpkdA8+K8dUnmh3Yw0fyupXyl+ppU/RWDnj0pfM95Gv
YrsIkT7FLj9mLp0H1sxsXNVS8HXkPUXs5RqZeXCbTIKmVUcwL03BCpD5ezJ4Yyk/8ql9KkwVTMVT
CA1FTWygJC5a2V+U07oKwRKi7WhfCtRM0dgGFf2SGp9mAUJ/geUvwh6f4+2afjKKGlqfg1UzZ8h3
iZkexdKeTm21oEJSYATku6msHaePZjI9h2OZlcg7VORCVlBIOAANGDbIo7A+ewm7Mn0jyGp41NmV
WW+RhgpH1A+qrvr8aj1vfAUqoDtXFblV/roMu2CqNz3ZbszswSAeo+nuVvljEembG6kLHRHHNWs8
rGjpbMJAv0D3l1CFMJHOC7tjFBUVvQ/L2ysYZQqKhaa93SemhCE3JZu0Z/csE/YdHdpzKyK8Nb6m
BAAYXqhBwtZhQMwky9P8MpLxGVfCC03KZtAj/MmMTjp8oAkJGVIGgC0pqQ4VYsWaCKOrlR/nAkrU
SFZcc+LmzUNovibTBaZrmYI6Fa8AKqFYarxmIiG6QfU+7Geij9P9VOvIfEm+jExHlJqgPlt6e7Gy
9SLOf0RMbBn/i54iKJV2xje4zieWIEsy3M0wv4eceRJyk/FUJt0NHMZk1+kvSWpdH4OGPlIRL8DX
zLjx+9cxS55Zx54C1RCT8TnK7sKnFR06NTopAE4lAfl29qJEAfmPRnxgzbJXYo5R6RXR25vCB2Vt
RJM2+mj5a4pPqJw4k9qSIXFr7hMWqFqOz5tNZDnx0+npXqbUjEmithdpObUK4AeJw15ugxbIdxM0
6MsSPCKZeRqz+CLXpDutx5CwTQbukICLM+P/g9g9q9ngZKwPef1tjNllOuYIZUuGPGJOlZYLJ/NR
ZnD81ugEPramSOBnBZbjgW6CGR29JE3yssFcIPBuFN6ozBjpRv+n8LaaTCgVEN+kt5lmIn4RbRLi
cBX4WZ68aNGfrLGOUX4uuaxX9JeIyIbu0ABOkxg29OL+PikHk8uIaOkKMCa7PFNVD02En1D61hvj
oYnCbYorN4ROXh2zn7xWMGAH8GDXn6IFh2tWBDbQ4TceVk0g+bbI5qVKrvplNXZEo6lqxEhL2i/h
UUoHf8mxKALH56otIFjl1T6OZh9b30GVD7JyEFUg4nA2Y9ymVnieSffm15hIwrntKuuTFI8YORt7
TvklrR9JBNrLNN/6pn8XVxSw713GoQTeYgFvEaeLJ2pYBOQW9hnVS5h4JtTfUbtZMl+JFPPioMbF
cxr+jYzwPCzGKTK1I5d2DKHeJLlKfxWSXfSux8I+mb40Gmv0yVHoTm14BTWZ6QcA5CaCk0ekHHC6
0iiYYJ0uhib72os4rXDcJbco1yMhMGx/9Xrra90ZrRCuXFx6zEsa2W7BdCqxb1T35ZGhmyOwDAnz
KGNQApOK70cBxy27SYlxBpSqQQxA5a+CBwqSHI+FIPSFFl1kzrJhFSXBVxR7LpFF37qj3mZBzKG1
CqwsiJsDDdKlkpswAi1qHfUcQvzdkqinaKmP8mq3GB3fSe8woU2Srwv68sxdl5fOFB7j1xibprw8
VDL5OmQsJdNcc9+oVJgx29rHn6Jld4W8Xmgb7OmJs6ILUORnistKEU+SIB4zPrBmcvp5dKRcxVly
E6bIsTB9lImriKjTafZZyWqsNzkjQt45bpXM3HMZdyq75NZD8k/ka8i39BzYRRoJoKnMV8y33JTO
oGeyCbxiukmAgN8Zu1Z+CkSSJT9qSjBZLjmptMenf5hmy8NqJvnzlpBNZmEqnUiTiUAHJjWA7/lX
6FgPa9NbZEkIvm7bJofd81jz88W4uaGyi4zO1X03X3mVFmMitE2zrTxzrUn3xln3dAODEBKiRu2d
IQud/6geVACrnQinZQcDVq8gVlWwzTle9nkjuUsJG5q4MxUsnXgpF+x4lhN/kpAWQrZjQwX+W5Ia
ErMwwWxkRtwPvH95s6nY233dfZqWaiuukJRHS1FPBjbuNokpWdp9b1CjCK1bl+dmuavInN0wl3ZC
A42hPE6kpqlNctA9FALsnzyxdmL1FwKoZM07HdfFSMZ73bNLVHAFRjPHjrpfe9ZSTeLN4Vlft/qg
/0gM8WOIp49GOhcXZCpgPCqX3D1BvqAIIFFZi4jY0gR/SFmaGoFKbZ23OVqd+qBm9spGCojocEBl
ZXyyHzsJApmh8ynmL+MyHFkLBoaaBJVyFXjs2D6q2YoikgRV0zG7hHksxXE9HWbEOSnC/sHR+Tsi
c7IIj5i9Dnfmcu3wQpg7q7G59ufuLzsSZ2qZxlwpyNoyMItXjAXC9L3gKlwAMqGamlGVE1u5ClcZ
97mddb0/xuuO7j0iFZOZHihQDUH9yhgvlP7m1ECw7fHGDCcwq5EtC9FxiefjyniRtooI3qvOALmL
viPCKDFf17JArhz988hgmk6K/4Y+PnQ6uSVqb7lZ3WfraRbWZVn2EPNTGSHO2SB9Bqtd2Xm50d1T
jGIm8Lps7Z+lcKNACtRfCsjeBBS6X2F9kZrXM12m/gzlHkhLfRIF4STA9QSo/1+2zKE+JuniG2Pn
q4ArpEtV6JeC0VzG6bIOfUDSmyOqfLSGjqwBQjqgCuZfJ6FPjxOiGlOg0Yl6WE/vmWY6OTIHLkdW
+MvJbDJi3JE19NqjJrrRAJ6gZNPfWpcA65Icng/C7KxaA6MwJTZcRmC18FuWLGiNdoptywyxJULm
zynUbCsZcHRYh2ZmwtmKGCEYp6YpNMAOIYkULCAhOG8lsop7QF2CYAOt21txRAiBfDH6y9qFvhlK
Z1DsJ/bTPJQ1UBOj8BvuuhJ0BwlZBpklsOXhs38t3F6Gnp5aE6GafLUY36sAkWaCIRVgFwI+swZy
VLmJLERk4RyvyIs3C1UHqAegBJ6TyaDZ1u70f5oCwl+LgsbQfTkUfUGlviwSf1Yap2Z3VQjlYcJt
rWGbzaBtj0wNxsatRTGYook61ml0mSsqpkCyF0V9qiXsH2IiRvWvVl0VlBQIuLHwJuxb+n7eo/Ux
iZIbaix8qDzX9pBibrIivjLERoX6wVfJJ8wGOkVrW5CacNn0hUKEeonrinRiR5NAVAoTGjXaSNQ8
BrvsBv6uTDe/se3RA+ZqZ09UIl2RnzOEffVLy4yh4QXQS5YVLM+wgITbIsqcdihzOIQZU0oqxLNR
QgmeolTvd7mwV8TsFHFATWhTarG5mFVzDZXxLAOKXQakp+hYcuktEdAY/VNIvQGxnA+xOzJ9p89m
JxAO8WVGCzlHhLoQVwA7Pu+uE2NvUxJdpvk3NaxIkOuqxFYXMnRCO4v5j+XpixQGgDG1Jt6vUnoI
mf1U46sJMM2Ex1LzYWr85KBanNEgrAOIBPP7hL6yjNiFkF8nMZAwaZDl+lfrY0bj0kkcX5fesCNr
8KekvwFARMxmbLuo+wq3W5j1YG1grX9pCTZqbEU14YM5IJy4JzuGypwlWZ5+Df3gIOjMORa67Nlt
bp+F6TZZXYyBtn/IZvgKpjmlb2vGb2mWcXav52LWofL+JS24E884B0hEBcnFXi+uPtfNtmMQC8OS
LmfiFxPHLSxBhC0BfaKBVDFJ5aAiAVPXtL0og89ibVZp+ypG2EqImUJnrW+WHWCEyy8bdX9NjznY
QGvk3Vo83l+vY158rcFwsh8f2I/rKzgStfPJHMZslXjwl6AQMplnw8M6v5yDBrA8JcDdNLRbCee3
nvNrb74tVE9tiqjKQsCZqXfDnxfj2SYSRND0XsMv6YA74hmmrLJbuMemzm7P1FyR2m4oeLKrzU2A
2AY7sEkqWM7Q/JD8Y01MZN2EDo2lPFK1O0ZCJt2zmyeQkEEBrT0QXrxiuDEgdq27NSUqQE8oeV80
8lDy9aNMJRDU6bEeD/iDvELkUoghPfV0TtxVgo6jJCFKuvL66q5rpc2yglp5Yk04qR9ahiEi7zyL
CzdiaFYODMg56lcocggoEV0c4H6yZenIJyCMmsJ6J5bhyexO/aC4pUWHgQg5ZBnkJmpyswbx3qDr
HBfG2Gnl1XCj4tOUwxnXL+QGeGWs8wcpD03V2JkJPQXLApgFieY2Xb8kU3Tw9KflrkWWbElgSh8h
YYIK1kCrJsVjPtY5+KzWQ5mVSM0RGoD+Ae/1aEEpaAT9aBAo1ysvbDgpBjPOLS34nJE1C2Vnl0Pr
WHmLtXnXI3U3NntBmR8SPD6qjK9MfV7at1akT56+4/6RxnLQVbbOTjYjsiyaqmtduNEqe0KxGyr0
GjSf/YLs01VzuCCqq7R7vMVEnrOdw+PdMNLtZ2+B3hvXr13kncRtkj+cSQTbyfQCg6aeTdzKENxZ
NifH9KHr5aNupbvxrzQt5mOLbzEbhJHxxmIxy744q5DIuVVbP2N+ogII29qfDERe5noFhRBqv9AE
OFuUYoeUEbcREp6eA+WeRNFZZkhsfY8Tj+U+SjsvbW2bTFRU6xZPpInFjSOg6anDbCv9iEmUwIIW
EgCRTTYCl9NqMBYaPINl5JKQdU/NL+HxLHygvmV5ExlYaMiXmN2pT14XGtMP+cWc5MNv9dEjdewY
fScnrne4FDTnt7I9qpRgxjR5uNUNlpod64B0s7e1e8Mi8hs6BUuKCmJ6jcgBAfbCbvFnxShozvw2
15oLYA5QLrQLArfWRwuHuVTXfzK03mGP3uMlMaxA/p2lIugmVNuFFmyf2lJRqRXMGkuvFCvYYEDT
hXPSdm4rp54YMYboME8Uz4a/ZUyoxJaad5abTsu3Qoy6D0Ggadlqcw/XehdVnyWLifAc9dbrKGqs
A/xICCxyjdWpwJagYyuYQXexM+DbYidS9tnOQhk7st+PpHZXl3+t7Jm+Qa9QDcT0CTzr7G6Ngi0X
syfj/TPT4vCfEYMvKKCZ+NKh8cKmumVld4tMsmf11TbVrykbPLMfXcyRbM/wbw2b8mfrjcHexVaQ
GicGCY09suUu+D3gfhUqcg2sCF+K91+qIvpbQ0RvdvIq0DSrn6y7DUE6JOfoVR/vdYNUYfiHIAy5
xnavsH/l+oXFtRQYaxK3bjed7dYe7zILuHeyN8CY87R4YyACw3sA9bj19OAhoRjI5EH0VRpZpvsS
KSrZbvW4Q+gJ3toDCpcTSKeW1snYyTcNx3OBnAJBp0y/DNBph/67psfVT0T2xCThYH8AopBAePF5
ZqWVzSEmfdAducz7QDNBNnbd2owX8Kc5CiPdopoDnenOHLpxyY5kfcRi8ahyJOhGfG+YgvUcARKv
UtC/ZxE1kzOyCg8HNHqhdBiJ9Ks5u4mi9qDPkbtHRTZyQtdEikn7VH41ifJJzv27MP8iyYhnVOod
Vnt09JO3F8nQQKY1CdVpaNVj+NLTCaCWpwUHSJOU35z/D8FpcIzLmqOSvmGsMYcfYUNuDIGo6lUu
RVw2dAvIoxVigA06eYXveUTRG2IvDmndpwmoP8y4TEAwgrzoXSiIwTQKNGrMor7QBldZd4pCqmmi
1WnQEKlDIPVZpSITVqfcFxaDgNHpoEGtUWiL9T8g+PgWoKzxoyC7RkLLy2inGu+Xovki6SfYDFmb
DxVbH/IqJNQMEX7yeI+8juVFUvjKZBHo7vAkhjDj80XwZmU8yDF66XuGyHVkRcdWqCFhhZcliqm/
kXdfBxKJM7rXIq5gZE83EjkhsHWMvcQUv4uaH8LP+DkhuDfWxwAr+qFPzioW2HrDIMqXwOgQzDvc
i3zUwWhtobzxQUfY1h0SEKKn0TSZstpoxCcmI/oy7sXbUOI/76NTJFB9EssNRjRC1FG6HKILMZlC
zwIVpB0lp5MNIPsMqmkebizuVcYfzG4r17xlzXj5KygKIc6OOYs4oVpPvQEDICEjY20vSERRko9R
o4sZ2Yhi6o/K5lxTvlJcypJw5vOS/UnJjsIA6xldBpzq85SQdwehDqlSPxxaSLS0ndVbCpJ67C6q
QVhbyfgjdmSJvLRd+NQrpkW1SMfpAsamm16x5QLcoZUYTMWN+GsYf7Uz5QL7zvh1JYIE48oS8RIA
MznVFXnXZIfqfi7axsPLsCysouXFBKEAbOjOCqEU+OgvnZZfCXm/oppHGhii0ijhFRGIld6ypAtM
vqi6RswgMok3j1o9H+NxM5TLwYDmB46dr+1lVXVzPLqwxHyVUapR4z/zF/ZhhhtTfc/sXNeYh+i8
hLdecVIK3Cx0R5UQePRsYJ2r+TdVqFNQQyIlFlThpv4/BtvWk6tRKcAA3EyZYHF9yTSDSz1jTGNq
zhxoWh79liaCGrIDKyqjpH0RhsPSHokdm+rYiZM3Ls9AKfdMWza3ALFCKvOmSvHLgsqPrk6K37Ke
9KdJPiqW5FRIa0SuhExNUaCBT+dsitbzAp1xIFaxIsNKo0kKv1LrO6NCWsCxeWFckl35zI3oMvzI
gAC7zjp26yMZwE33zAJV8mrwjMQMMhSTXDmLhAnmo91xjHk6U8U1B04W1DCl+i6E0yP1NE24NYzt
Z9SLA/rQeeTfHvyhhSqjzfD6EEe07p+3ZPyDg9yOq9c8YaNmy62zL8AZGdSinUG1uZ9Wyzu20Dgt
4Kd58Ugjfhuc9sYp5x5YBVTfS+UIxnWq9G16ItVfbXJcecWkT3BHjCO/jlJy00sktehE+/E+0RNX
Aq4CggXmzx5yr8zOh4cLJLcCQ1nDfdCoQJg4H5XqVVyaR0XSo/InJirzZ1Q7d5i1J4kFm5Cz0Qxb
st6sBT0K3Oes1+12xZLJfajgDq2kgLykpl5Z6uDflwRUa9NbGO+18NEdGyaamgplqHKmOMaAmJFf
8AmJ+dJRBs7jiz4Cosyym8ojQqsgfTLLXuUnlZCdKu9j+b1BBdXaNyzzMK7gT1rVU/wO+O0mom2t
xqnUrwJ03yRS2s7BzDEgPywmHwNRCqznAgOC7kwDMI6dI3JaVSyLx94NuQ47hQMAMGhcbGDFxVW2
EdekfqXDaMta0DL7IgaFOs2J+GMag9+jC6rBAK/gKqpXpYP3xJCScZPX80WoOlMgCycQdS+Ue5WB
pWvpp81iIzJooJPL3le6naVMj3JOq3TS1W29QyUDVXUL1MASKKOnI4A4SXDw0TeGkbN+zjrkdYG6
9zYLv1tC0rpULEBY3Dl9/Fbpyr5HuyiZZ1D0IjFMRXoQeC1iBf/0XckXl1EdArudpVquwsFLNFCF
PE/s3NzIiD39f0r3MLz1EHhBU77paJ3IhdXgy86SgiiVqakc6Jek3dBquU/sRS3tUTDDJ4bMPhLg
q72kqJij7kjYh7KQE7kbw7/YIGjTHymzbCbhQ1zcMApJIsOV58ARvY4IHU30FS6StMR8ser2KFsu
YJVGAQEofafk4IjtkW9rYp6jCbpTMZAskWj95lFggVyJCvWEZgsV6R9mR04FWCQfQJLrDd5UAcSo
gXX6xUp+G8L0uuO8ypdw+hU2xrVo1woDGsJc6BzTduSQoBKoZhprvqcSrl38K5rdmabOaK81alGy
KKBDYCwYAy+k88tQ/UQusAcnEhTOV+S23YnvESA6C2da44mLIKJfisjHAoSrh1jyY1eNvyjuQlpv
b7plZCMpXypy3xW5L/aB238a89qI9FvS6Shw6hmGYe2tAI6tEso4OJIVMf9SMVgCaQYP7xQSUD7K
p1ohoUdMjkPVHftsPnKOr4no5H91S0SJlu3bFp1Pk5yGIw8tKShasVBtxN5/ORZjY4jWMgg/V9Kp
esLhxiO+ufiP7ZPYdBZq9dT+pL3hZ9Cka6tgCMHaBnUPBi08FnVNS9czsH6J4nIvt/abTOVB2MGk
O/Ng5y1XDYkIFrSvLlp3fL07Rrz7NGN75MQ5TgQaDEFB+b8SrMvUV9cZi4TaKaT/Xw+KVRxkVWL8
UngJjOcG5azSfS5xtO8pS4fZcK3WBizRN2eT2dWEH7UEcLFqy9Zku+qv/FurLOidQjRPRHmdW6PC
3FyeaxqK3E4wYZfooFPnv0U0WKYujekDJ0WZjt89fiv67fcBWjDAx1A/Umw8X+kMMLcOylqnHL30
BpArIkpi1HOYaVenJ9Sy1zalpCMoOGrQ8PVAGQkAMxO3qE96CEa6Im5+yr35J95bSXRt2/aqFqCH
QuRv9XjRefHFUypS5JAiOSK4pMhx+lInM5GrU5+O5hwTgzVdtA0+QreqXBG1qreotO54RR9ltcl5
DWKVVc6hNovO3fplNngH4OGYngCBWOdv6eeK56KCHJcHnLREAv2fYWXdsFM8VqbSYqRftZyF8aKR
To2tojhqp/0yUMwFCiNmyVUK5mAMu3rfrIrgReQkanfl2Dt5fOrgBI8zWKL7ON2sn/Y5671r7Wna
b2IBaySj1sdSWrbss1WqvxonwIQsltycmKLbqry5QKlPuvCQsGUiVrTWqNJmtzfWnapqj3ZKXto+
fq0ih4mep1sao3XLW/XtfwUE0Y2fGR2SEZ9hhiibAPn1o06Hk48+HAmUGh8YT3qNrnlieiGJwc1V
RyQqayJGDdmfAnTs34RdrDy1wp5+AS81es6WMkNG3AFlZRi+Y/nNagnBTGz9a9Bzhp3bWhoH+zPE
1IVZE6sBDchC3SkwM5NdC61Kx8El48GZsysq1rW+5whjRv0H06NfF22wVdz4RxtiI+aRqBqlIsxL
pe1im1Mhpc9LEhx9YJf62L8u8gvOGFl6SX0Nxdm42jKq9X65ZMtu1pr7RuEpIf2UBGTG81NabyGI
it8CUTppE92SYmFcKRU78r30xCengCGJFzIjkHJH/5qT+aDQViMXrc3Yl5gMMoX3R9IWSrxqBWsM
JJO7FrFSixwv5INbFcOD23ooMNKHmKZNc0QQwRDIGeNHZMGN5JWL2FdAcFLhcRuHFVp8/FAyyuIY
70UDObLqrqouXT+kX35Odjh2iIxRDMpfs7iJnDJ9PXMgMHWYYXGCoxnMU41acTHWS4kQUCZuQ/Wm
YFExcdyjdjzCG3AAyXFA805Ewzn5bql7KjmQijw4Q2t2BsCTpWQycDqt+d7QmW7L7gT+Z7BcOlAB
scjYHPlYVa51ag+dK7k4MnoWaMUL4hGVWHRHirf8Q0DGH9LEY67b942152HokR72bAW2cSeG1LF8
yML6NLC8bFHGZ8Wy87S9bd4LUSDyIYzuK44y5SqD6Jma4RpG6dX6cHX5hU9Lyb5E+RMDZ76h52Vt
DxZeo4a9ahG6Jrv4txKqQBSjqS8ILpxKjs8SLlYITySZM4SYDKZVoJlGvkPpN3pL+f//f7ZD4vm0
E2uqs45MVAUeU8nY75mcvZyNfnox5Le6paihBQI7NCXRq/ar9IGsbCnFaUA6vdHuWriLC5sGhuFF
SaQp1WiCJqEpg4VKNVXBfUz+bP0VaG/q7jqgJBkBibWCZwwowjDgscgmkVLcnD0fWfNTcOWVyMhx
xjKdlJ5Sf9ZMw8cIfRwIOgKbUIikYXoYKJTqjhrXXUIAmYvdWsUl1DC3w8LhHVb6o8GUf/6QYWYB
sHFKayBUSDtFTX4WF5rU6FXNolcJSKNGLlYjwX5fnoYCaoxtP69ZhEF+GR3+nJUe7cqe/b+J3JfN
w5+6BDSeoCUDi0YvIxgWCTTbous8RRLrQ758wriJVM306ph37UlABMy+jVQ/luwOwZW0QlReqDA3
ETHLuvK2JD3KZkCZ5TWvofJTF2Lybc1rtRwma+ScOtYqPtvCa0Fo1cwJKsyrRSjulyDF2KrK5ICg
CeTr5qSJRjSl3c5EGgx1FwgfYusSv21ldxLrrWccGv7K/gujJYeV+JMtvwOTuD91egP4264fyYr7
FHTqDKj1F30QSiby6a7tqD3yV2PVzpI1nNcUUzx1MIqSUhr320Sez3EmAE1oeYUjzJMIiPE2ENmA
KqZT6vtiDNfoR1Nug9Q6cjfsydRkFmApN5OyKkp5paipYiBQFP+MTXGRJww8kbgio8L6qI6MZPFZ
tHsx4/CV/yzbwwy36BBlTjztVhWcZkbmAYu8c7wT5cwF/GKXa3aZJ7CuO1RUuSTuk/AOUVp2yODk
Wbp1U+w3SOFlE2bU78xxlIjGdSV1rmTYLcKMuXQTONQ3ebnQ/fl6mNsY/u/shUKxRO7la7wsFceh
xC6+W0mqL7UXoTu9V5jI8IdFpr+YrxPriZAlqP6MXjKTJV0KW6NabPP/Z+hborzptfzMmaW27LcS
pu6C8FIulRdB+G1it5OUYywe0Fla2A3yyUu/e/E8MtBm/sQgHWOxnU+vgwx5RGOtypxQeWNOr2Mw
Rjc4HQWmqWiiSW8TeCdyXdurUOgSIUFp/Sfjps2jd6F+owg9VrFrUGii2D5yKuy1+g/cZmS8CNOM
5SgBLoeDeizSMICYbxzTSSELztg1qqNg9hRaPioUtxxn0vRtxcqb1huv1TRB1CyOnU/Eki3Hbj/A
xM6GR/Mykz9bDLBLp/ilZaJBTqE7/Y+mM1tuVMu67guZCGDT3kpCCIQ6W24yb4hM5zF93/P036Di
/6PCN3WqTjrVbNaea84xu9WDm8xSf/TkFe/zNWRum4gy85DayTIW3q+p4WPo6S0dfNAaFtoE+dfs
O6Al0yz8yXIn9SdlKT+lbj8dNr+tfeOV5bhrDyvl7/o+HNtA1CEPFawJe77sbwo4hvaDtFbd7OWe
Dlo8uapPEfYu0f4rJSfqPCDFI3liXLXZc2Wl3uoADXYTQ1bRYvHkdtDqnv4zajS08T+SHp1CaFe+
6CxmFvmDLY5sje+QT9/7dS9+eljRKUQo+Fey1lwgVQZTRNyOGj/jZhL7s7ZuuoP2RtvKmlKAUd5H
TPIx9S2E0nB1m0QYBXi+HFLEinGEI4tSlBIUH8lWRCg1Y8BkUB6AOukYDX8+AValM07vPnEAYlRU
a56J5gey8lYXpV+fjOnLIviiGu8yxa3q1FzrmiwBecpMPRpgK4X8C2taQl6wO3QghD5FRcnwDdAZ
0yh39eyNXqnlVwS0BSqjrMdHALG84Uf5H4AGZ+Y2Jtuvg/2qM11zk5nOqt76NSdoExEbwAy1kk0E
FUDV2ZfB9WzBPBbG+4mzQsmPQ482K/uxQkMQruxErMcSW1KasfAkWJwGER4dbhsVRTUTK1cNU7xC
gD4GxWGQnm8GDiUITBEYH64Q7Z8uIqBVnVHNuGsw3t+3ZViEODjj0tDXzqtxzfBQg4eRcy/msqrp
lW+jY3CnTIdwF0sso3k1GzoXIzQ3l1CWWVts0iF3a1zjCJRZIFVllw/7cWZ2q4v/QkKWVUeDOA/1
IXUxoLogoYTZ7Qf1v9R+izGY4KKOeUaP9gqKySkG6aCWxqegYGgTrCNHMb5EDE+6tS5jl/NsQTlK
KQtga9PJOtX2epAXcmClY1CJGN/OtTZ4jVZHiIqF/QRXofMgpEtcQyvIwWxnOZ0pI4os+2BtkUEk
kX7OT1oLozIe6Ank1M8KQmvgyRjXl85p2L6PIUA/cDsjey89qrEwEtzYjWzYIp3qYZ4+gjOtQE/t
ahZL7CmlDIbHQPxd7Dfd8Vwv29asOmVY5EV3ZwOBGfZtFpwQYr3ruP21Sg16zh0GoD7yKa69m0r/
KshIzcovcB7wgP/1y3KquGyOVC4sANtq61IY35ZE5GdGgcSRLGrsLeT1xFoEs1wElRIHVWKerQUL
W+nK2K80U/im/Fsa0mCAm2Y2F1S6IKOSglSYubmnrEOEJ3tSYzgGOF0TrJr4SpTvlLynZcHNUUPo
pBgS+r8vS2as8WQttpe/JfFyIlVBXbYXN4x+ldcDWovWnE4RTGOJbygyXz+a7VSvYWtHT8aEsdSk
ullGbJ0ry5kQOCS6pwbciIP6ubJ4w1UFZf/HTow9uGg0d7YZA1nH0cjBnM87uDqOkfL5RoBB/lHa
s8KbbP5vIqPWZNsxBN9DFPuiP0UG7Tvs2S3jscm6yhzjVT1ZMuFcygcRkRT1OuevZCUG9hV/w3Q9
VaZyKilRSUe0qZJZ4bwF5A+bfpkiMfWj7Gbx5nem4Y1up145RiRRxFq7loVd9VJZb3T8HoltC7S8
gkMq+6uwoU/Q3Oa4o2edP9XTSx0TNOl5NLWisVjtQ0Hgi7YAMKVUTJ1osrHeyoATu4idesmfY32f
u/wSh/ElnjjkSznoV2ey8eofuJke8m549pW9b8aC9Hazk+jhtXlzJ+gWC58Nr+J8eCnHLo7CsLQ9
rphHw63td7MI2pUiYv6pNGWJnhrMh1NpuezaZHTXJPnGq8gUCykN4kDGdZEi82YknYF4iFUEXRJc
6U0ShC2oOsk1nK43PVPIpjg8JyMom0xfjXwM1+rY677WaTBrO48yaGLWitd8j5PwRkU6r/gv+2Hd
hQjEerjrfiUSZHPAWhNhmBwfGZ0LX2Ss6o4lK9VemGOUlNIq+EEGQuEuG+0bHpQuN9+Ta6ItT3Ur
83hXvqK6O1O+oQM4y+h3a3l3TOgpEZis0ZLAEmE9Ng9cShexPK1CPOVZe0t4kk1P1NqERFcngoil
fFdlH+sXyiasFNNNNIkjJDmlz6Htf81R8Utigw37v/MUsn5aKNzf2LeeKo/ak/YjpdOH8dNRLxNj
RwB60huAOOG12RCYmE/Hcwo2fQW9XZdEfbvsrBzj9X+X/Ox1wDi8+AOawFz0bu5zC432xXGfrsjn
O2s2diy5CfkqHlHEGwkPV1uTHViGBwhxtVTvUjU9ksZHDHCJFcQtO13YEjW29Tq/yifgSEnj5Y+o
zoIkU4L2Iu/szDjQrhvxvBOaDIeNTh+WcfI5/511mNGV5VK7KW4WvLxCv4iaqHIiXaJbdAtxlNuQ
GMYkhMX1zjDOA5AMnX7EJK7jT1kYOfvFE3CpwUaZ2WEFgTkiNxQ4lRj0T8SiXasAS7BPqsnRh8bR
iSXU4SHlKQnfuCm26jK2ORiWZyYLlQ8mzqVoRHNZYSCxAV5JYhL5sfujhgFXVeeDvBkRh6qJrSz1
WRfqMlf196nls5GAgF3ArOBBVJT3Ody3EJK0Ow68qTqaRDlnwFK0oN57UMIT1RGwTBP9mNl4ZvV9
rDg2XBKoE1Tz+OVpNhqXaBarQCiQ/BoFDodGuDN2VVxaxL2cLqwcw6G7IKX7Yaf8G0gYC4MqIjKx
4ghMr/8XK3DJeFmaHmsbTSACRiyu9UmuL0DCHaV5T8vRz1kdpcbdNFmVij8qhkeeqwijy6R4g2CX
NgetoR5euBerc2i2qU+jXYZSmaJUuvlnohzzjvKm00gHQkomeqdfF9W8F31+i7L2Eg6Gz1Xl0004
s9yYzLocDmxNIpeMGkGwmZnH9qFNjhfb7h+mYrsWyyhQ7Ba6dybcATmJI4AWJpVaOCy9eF3xUZrs
Dqu9MdCfalSvFRkKDXRA3dy6HzEZb10qnkXDEP6In9VHQj6Qa+XReqwyMemG2b+4E2koSfGBrrJI
84GwopDIHYgrxEI+leF84sJnmuV7n/bPEIk/IVugp9bjn+WY0Egsx7oq8ex1uLz7RT7NvCZ2UEc/
xCX2pVt1IFcbvuA77K5l814U8TtXyZe4UzM5n6PV0xLg3eygSuYCOHW2ONiCBrBx+AZbzYaFrSo4
0L7dNyghkJeAdU9tkMeYJq0NH2mejWE8VKnhwAs4Mh29LGkXG31d2J6ZUF6l97TrSO5/fUyrCfjO
9DFR5s2izTT7YJr8Qv2kXM6laGe/3GMr9Zics01SuKjkr2S4oQuB79Z+T2hmyJ+ab2GC4c6guaqy
8L4Ixma/lGt2iKE7cJKF/Nhiz06Bz5cqA7xrNKxf8TlrGywlTqQ4afivEPTmQV+xCOOkE40J4Fes
0qMW7OIs/JvUJCZGg8Hl66UUQhaGJuseldv2wThMcO0p7ZOxtCsuRYW1wCCgtR6bhm6CQFL56WfP
SN2lPOlnio4xHgJrX6+8ym7Pp8qEw3KgXo8o/WkA94CfyeCULnZcYYN6iZnH1qMs0LjicDf37/mZ
TbdMZA4U32F7n8qiPfT+ZvZlKeiwIi5ORBiBQ2C5gPUFXc7hD7FiCEc8+mhx6vYhhLQITB8sd5Xs
ut2dB8AxE6DWqGHiRWWll7AsvOWes/5h/bIQDDDbge6QW5TbQRgHMtsXcy//MvBp6Nc1fRCUhPoH
V93VMRVyfmDwp5qISZHhi5a/nJl4b9zTNHkaYoegEBv6vZjRLrib1a9KSRCePEVS/jVDHhhoqOE+
I1Rq5MgMFJ3MlqvQJ5bzQ4d2xtsVA0/HLaHgSVxIMiVIybQrDzdD0r1wWZwp/TDSmaVZ5Q2gwRad
KhySBEQ6qa9DAOV5+1GpyIOIhsYAJhKTwgwHxBbcfoBNKtzenLXFdetTIeHS4yzKAXg25ujxTFXr
LsYqqW7vd0zReWBRaG1MNgNGRawiCRqMPWRDQ8xoMrb67fM/5gHbwxoVnuojBr7Z/kfnL7rLQSQf
jS4HpkUCSHA1xclNMghYItBHfyJ4yncsOtiImgn3nHDE0aHpvlxo3sbM0Gh+Z5gAR6Vx3NvWx7DS
JB3aR4XCynAFB6w6Q9Y7CQ6f1tT5DCboI/B8guRvgiMGr68VP3MQq8RGMphck1PDa8woJp32KmM2
ZbmHlPZZM6h5PdaJUindYUnA095J5u+VuanESLjCsRtL7nr87vCDEoQ49mxYfsTB0M4GzoECqgfO
uk1l5NrYcl+BSgSUOG5aTvXiAt1Wj264AVJ4+ZyjH7n+GlJHuk7sCqLBJfdgjL+N967/qezmVPc0
8iQ0ew7PtfsVlcJZmOBz7EEpu7viJ8Plt25G+Dw61/R1ynh92IcBWw/4wp9H5E+sO1KD1SWC4tca
V0pgJq7PKbt745VdpWJJB+kpaYCU+WiH5i9hww56Ih74WXwUbGq1a6coTp90TsI3p+CePGPPHmAt
TlVyUME0gyaC2RETDMKrZWIQrygaCHAo261D5xJYweaWBzjbj2K5jjWVKMe+tOBlVQFfIRVzk4Jf
D6GSjQeOR1tWqenF27catD2pO83tv2MS/wdGYgdi9KEyT/P+E6LCkjNsWCfhatGh+wKTgDBBNpr0
PrYkifeY+pyepH2iZZ4WOVEt0yRVBOHbpH6Ah1DHOFB80hNLOaM0EzzuSTCz0UeivNfFbgGTUySB
Rcq4AlbJxX+Y8ckMqJLKqWhwOC6UiPLJbWEtXuycym/zoePlUB7UlPTwTxkLtr5X1gvERWcDzefc
b+sE7g29gsIWIpTVjENEzqn//V3ialv5jabDyjYTnxA3dFguPIOT0VFNdCtgXDG9qoKDFlIFc0kQ
lil/tLMl6duJM2hTltlz4hzWWA6R9fT7lrkSWD+LFVw032oTusCxoks4AXp11cGjuFbAi+xU8sWH
StrEhJXqOhbNHaCZYsNZIwGDtS+ApEi1CCYMlvPRQj5Y9V0vPPMKJDuLtqwVcxLExGJ10TfcgVsX
YLWexibpTyrDDaZ/lXebz87MMSO1wKHgJy0LeeM+yEK+HzLVEn9e0mrNrEVXyNaysJehpR0MeluL
6t2okN35spjU81QPLDv/QbL0wtjX7MRTzNFTEUkKCh3bBznQqUnunbXcZI4slOJWpTcFB189/m+L
PyBFJEnrpDjOldDYmy07ORSxob69dEmppclQml7MpVtflYti8nc8gyNg6JMqE3SufVThvgD1Nien
Rw8TandUUKkuUaqeLCxA3FOGUr5EcsKNGdCcwN/Oan2eD3oZHmnCOlpmRzsNQG96mkBbRtwxGq5G
SEQSTswTft4F2X2ksQEwIJDjfzXM5peeyK/IBFasqTzQDnO0jxQu0OBX6xjEepp6NbySuyVbPshk
XDCs5KA7DPlXsWucyJjucdccNsBreCFyAOuhA/M3bOM3mI/a1Q1i6bcIctvWPEF5FAW20ruQ6bRV
52O8MPucSnzAzYFPGsCQZY+TuJCOIwn2zGtnw2NlQNnBXwtSiDbTrGiAyGyWYNuSg7WY153pYos2
4z0CKioyIB6HgxY7Y8M6xMfadXjRCkmP41VFV+NKKjONWkN3aomt2hn7nuZz0nQyGLslVvcUAV6j
iRQnpiv0nMntws6lH1jLlNdU/y0w4rMKuVemE5pVcAfBS+Ef5kuDHuJNPVuvu37lFJE/0Mt2IqA3
IWH1NVGjJ5LyMMIbXnkG1by8k0rGf/XnBmcC95tDJRd7/fS3s9lEOTghaqfTh4NVrQfRGc9Em97Y
OeZULNt4FqmeOAA7/Ksx3IYcEyMtckwh7FTO2lXcYxe5izDllh7tsTeCu9qepEwWLQ/ThpnCpHes
ZZqHnEGQED5AxxKM8lovttzoIxyTc6wb53m54hFJZ7fjWBneKqxOVWoftR7rgCm7Jl/xZK1OI1U+
jf3otqOkO3cMMtfkXqf6XeXpIvmRkH0prP3cxtTshDhanJdIFkmT53zwxLC6kqpdTVAVGTR3FsiP
sG29ZCTEUfsdedecjU42wDAFpdk4PcYh9nqOqldnCaRMHnxkGziHpGd1KxfJl/jRh62ROUipCSm4
Sb/EprxKrSUMT+bNB98b2JGx4VKALHOMVKekYWzCh0RZuZRuSSHCbGCHFMWdl0PI9KhcaxWsz9Id
V9AKUwO/Z3G1+L0t/pWpxR8qU1OHS5AOO0tjqaU1bvrd+HL0KYbMWy4GlmxRBlYJl7WtriZGV/x7
5Zuc/oOOGqpXCmbTxT5X2aGViAZp0BSvZbnLtqLSxbhms3GNkn/L6pvD4NZCc/Uz/KmpODR7ElsO
hW6Ynesg6ch/0zAqZU+9JD5wXs/jBOSQihLcHMiYcRffuujWvTbZZ79lcaojQxnLrgRVTWX4kdjF
sQuaV/I5zzi59uAdAWehgtQEQbHghlGOcn+1OxjW1GCBxRsgHQKDETuBobPtn+tqPPPFeC4wWAve
RPyqZMYPZUdRmemntSAYYhzQp0io7YYxxNhfH7uCNNmcvK5D9Mq4jw9LJhe7gN3ZJRH2SK3lgn5u
B3mPO8fseIEm01eXye+4+SI0aKP21Mzh3STHVhpv2oLRpch27WvZ5qdI+Wx7VDLdpoBgOppa7i4G
8Lq4YUPgTuPgvrRiKEMRrWAPreMqbqZccQ4dKzb216wCi7Ou5FCYlr8z0CDlStfYu5FHXyoaBzfz
OaOuE9hjB0l5ZakU9ZehxHXtlsqfRfK4L8FxMdEu36mSQ/GDCybxnKO4oMOytZmi3hVJfkPDNq8s
CWPulhLtnI6GK6KuO+i/TpkmfqN1/ryinSfxOWI780WuvVadr7L7IkSwX0IF52Uc6NRT6tJAHz2I
3t+xSSuQEhgMqnJ9sAf0caLLFsW5GWe2lL9r0vARAlfIy/Xag6NVe/wIk28ZfNykH0IETjyR6QPz
DOreJC6ilR+WQmIqNfyeby2u3lMm3vsqOrykWb0Yw0LTr9DUs84F7WymTwqypp2Bt1hBcCm1m9W2
524wfZfGLek/5pVM714Xe3zkpWfH81V/5caVzbiMfzfor5Lx6OkOyl4Xbb1Ho5Ptl1/1uR6MW+K6
CQ/D2SKgxnYt7vFPK+gmAwEAUX7YevmuNm8isS/Kr3zKb01hXsoGX33cOoqWnYuzeu3DE/ZerZxx
s5I/y0Lvsq3NtoueyeXeAJvS2J5qQAPZ4Qjrjf1L0stNXyZZQt4kdchgwk/NT31kuiOlaBL2iPIW
p80+4cSVopBu1ohIwg53yJoFux5Dbo0HEE+vXw8dXkJxZ3oqRvMsUdad7A3qNvc7EzVwl58HnieG
5ORr5nug/kPcL9VlyO2TQQBxy4e0TUE/4ugmIPtivBQ8UHhJQrtnMbgbhtAZEZ4yhCeNJTUCwF7Q
J8/GHnPyr2EP8OBg8miaw9CZxWs2lyc9x83aU9izHCuGSzjaU/a2+ONXqmXBDHgrWq7Dz+KrK4g0
CgwzeppLNh2hNL3JlfI2nSRieeeo5HkszafoFj9UZR/7E/U34+JXkepWdQf2ozqI0gia5Z+OhRjz
/sG2RhxvBy7keN1KTWmjJYn8klYa0pt+nCMJTipVQTbfKXs0XRNIYWgib8YBAeWDpjLpVPEFAmxG
4kpfccFQMrX10OlES+YAmxJMwYShNaNuurhgb64NxHdAFSql3fPE5gWaAwWU9jVu3zKGg1ElwORk
jPD9zYywaRBYKfXu7Lrj+E2n57PQwt3q4tpte9cKj+om30363oz0Uz3EUGwCStQDZaDk2jQRfO1g
p/8tycUJC9a+fgVo5idINsioqDYNPsRtGUWchBNQ40aQqfRgZfl9MqLHlh6IoN8Z4+VCnutSaCRS
zRRk5uK2UXTNB9o5eOyxwyHcr05P2+As1IzXRqYLJaM1mjKTXjvN/UnJED8APlstpowcrBaCCcy+
FiJeEdbnwQbgYNXnPsnPikpN16WTWZ4291rWbkwvQnwaw+zogDhKIiKYB3ZLz0fhE0fWrZ2ia02l
4c6YKRxZDiuy6Yi8FA5+bgKwHB4FXtruXkziEnW0nILLPtFfwOJ9crRtzshcjRWqVPbHktWrDqC/
tUivohWJFXRDfRgxKckPA1sZPFd2KSLK/VbCIQE5/P/N55uVI7KOdhcyMPErqvp90KTr+VFHwuWk
R9efDv1e4Gso5XkfpRiQSIpvFcPG/GZGLPhi+Q0+GMuCanCrfvKuOK40Lowsd+t3gx24yg684xHR
Ze+yXT7rqXxTrPy11ytXAl4fsz/qWfwSzl3krQhlW96zEc72xrdkyNxLWNH0qyeRYmz/WNME3Bwk
WZ54pfZr0rkkJ9NprYjl8JwaG5Cz5/ZVjnsCRhD5ZpiPPJP8UDOBCGUOPY4oUgwCxbEGi8buaZgU
mCCYH7H5qkR/BR1/FnfaHCcFiLeS2DIRkTD+6KbkUzfFZ8rl+cXQMi2OVjnZ0kxKNT4R1t7Ia9V0
cyQ8sfZRJx9XFnqizI94rgl1cbNsMEtluFrL0Zn02EEHnYtTXLKlwduRoeyFOCtMMNpzvfl5roPF
Mo0Lqgon2CP6XXTIzPS5wKuFjXdKhXoiHrxPFTwbNaFEylupuKexiL5SxYbNKHCJzGrkRuq+6Tab
W4u5cnK3J9nW39r9IgMIceQ0WDe80KP/gkYrdXZpR7TeAtiGs1A9Gz1+GxPjYVntnRXX3J7ZkjMq
XZMNJkP/o9Iax3KLyuH1sltf03XPevY5xZyJciD/HB0NBC4W6dq/fogYpRQWAZFb8zgxwHVxRULd
xlgHKOvtXjIoEnPsuOlwEeaJbRN6H3BtmyY+xbuESF6D66uJzIyK4OxAPJXr0xz9XWF3SN24TxQF
oE5yis4r3RHasezG48CHoYuBVjCzbCY11kjUZln4njHomcdJtiA1ByWxpApDaee33/pm9GarUn/R
wzfflkchqxcAyrev8L2gtyH6KLgsmniWlr11UTpARfcvTJa49UI4wwNYsD6UEPffLdzXl3gAaxws
fvMzf5nTp0Trq9zS5uXAxFgon+ncebOfi30kGP4AF2pIHwZqQucsvqCLoTAI1hQ/uWX700jDXXt+
WGSRTSLmh3XmSld1Jwt1cdPJ0pDmnY3foB/gP6BPdI5x4RsB00x+wCRHaJApqFDIo64UNkfVXeth
gRJsZzI7dj8pmrzdTrDjumv7J6PtKW1W8HVMqm3i11O+G+P5EJ/wNoXkSIdbQD9f+JbyRIjw0RRb
nLfbUqcVVhTjqxyak5L3p/T6q1cXN7eEG8NrmfnZYsDm5qGhiileDNzWwoWevcTQ3AxAkaIIZPn6
0oTrxGvUYAgouFE6y89CxxaHpSv4WdTe5UjgmsMLSny1JgJBRPU4fVhwpkD1cAH4U8JwqUFN6aCm
JDqzFYk28n5fK6xZ3sbLyMwnS+wtzuDzqV/HG1DmZ5hGZ4ze5zGXzstfAT+c53oNs7LSXsfCpaJE
BYvCuAcYOjxN9/+/Tls6nfMa8YVPa88XOIQnUDPDvSzTTJF8THQlBeq4yJSeCG2vx5+4bg8v42Kr
ha1xocZIc6sMrlw29R5Qw0FzbrC+EggFp1HMw55uqQHyL5fo3vz5iwvDzv73l7fAbCVbdveLNzFe
Zz/jaimOC+6l5SO/2+xyP9iFe82ufs5aelW5dZqDb4VTQGbpPD5pKKCEF1wk672/rU3BGJ2QdZwQ
FKazWcpPXMfF91DoD+WLshrLImsqSPTk6PT6x+DMhP+geguu8/xHqcyHQrkNniip+oUv5pYX+/8Z
vN5xMY8plQojOXRC24ALNoWezoSkf2RXEWZBQwuXiQPB8Iftv95UjEMUzYd0gtZEdD1qbrqqHSCF
yvm1lWF6WlhCheXT0+IMGgv/RgcyyB4tJB0GfziRfTbSZ7lDgoe2Q5Fa14J7ZtTntcMdCFOzxT9a
rc0ltqpL/MpJeS2YGDrYOiKnj7yiXrgHIMqLsCQF1j8i+RMCOgUN+5lEBJcnt+wNl5gG7dNYZidM
cvLC3hOLVPULW9kwK5+Z8WpF6aPV689QyB9z6STgGPOVRU3U+C/qTJUX2DLJyyrmCy/ns7uNJlbz
Ua869F7Vs3fRK9v6DDBNQrVoq2XgQjPEYYUMCoLpB34SaPTYcxgUAeU/hN8EdaE88O4wajaXlzE1
q6RRAKRY4CUSa/bSp02AhmXZT4be2iPiCoTbsOyDRud4zNHy9mEv4O4VexrjHhVzS+qRMPW/0hhU
dYmbEBZBcm3H4Qo/6bL933HJB8j3xmM+ZitApzi60FymAp6XGBzhCnA42Do5aA+6LCZAF4yEU0gs
tme+yDOREcpgEw5rzJDS4PYDJyWcuB+Dv5MFXrYa7EdVK4/0XmIQE81F0k2mr/RGFcmpt76nBAR5
n/jwTw5RBvR9CeDkiH1GYKWuV0+g01o+avf5YjzWL+ltLtv3TJkYofqd/v2Vc9HhV8fhzqYmWLsl
iDIZnK6NvYKXQcc+9p1G8uuy9T9bOH1uOEb6VH61HuyoKyJXJvDAxwJd2x0cYpi3ps7vuNIjTrAQ
V1cIoHMBKJxi5/5T/IkgynyFj9oeP77SJ+IW9BjFLahobNb+PXpFeIlWv4SnOie79Th0li+qX0Vc
P+o4fXB5vNvleGdNsWgWkPziNibtdfRGykv0nlwFu7VixkYHbG80f8p486LgOXrTslP3obY95SlV
QF+Gk1kydgPzvKz7xRkYjvaLCtGC7WD2yj/+knCYbG8iNlD0cYo4yZnRikCgIU7fa0z/On/XEaEE
GWptvHLuPZOffum9OXaaD+qlMXeQ8Fz4EfZ7OAPo5ASnU5WlaeyGG8lK0o/iGPJtkjyioVe0qr3x
M3KDRO9dP8OESkm6u/aXfrSQLPVToi8cirhHQKHBHVzeahWOPN+2cnmNdMIwWkqw4DwHvw3xa8P2
ZxMBQuq8lwLsf+jaucx8D6Wt8utgWuvPvDY+qz9Slz55uXlmoyfaiEgDuJvDF+LHyF/5SaLso9HK
Q0g12AiBTOLH8AEif+VPkCcqkbqa6HHN8jsbJRoncH0fNZ0VXwoKn12jgkRrQYPTAqUYL1zkqIyH
o54kNxElG1dc0mgpiNcbWJ9W/hz+JrgVBdvi9KKSBNJjMyDeqBZBfSVl1qcQtgvIWCvrCbb7SuPN
IABq2EbFyVm+dComjiqRKSYhOOdYA/m9KRlrP1jGZTJck3XvNL1F4a55il8Zz68yWNKNDIF1HSsC
zvCPjCN7lN+5ykV3Pdu+z7teks5Sp5+3TiLsoPvUjHy4RgYWYhYVvsq30E6xtnzAoQ2MEhJ52Hj2
B5XYXusX33LE1qitLh33Mvjjs5qTdYVkg/ktWoB5oaTWlnyaDPPU1ZkHRh0fo0V2KSrxkuMC4O2R
O8xOGR+Oh/JfygaARr5ZKxxaJyRE3VA+lDRrEJSgvL4n8VzhcrAjOt5m+WTvLbwm8TGmFr0+S1TC
SLnl0PJ1nUu/oQ0h2ffY/sgqFOV5de1qPFvaEGxd78rjc91qVvdl6HSsEcDKjQCE6/rbFnWwfGsb
4ZtNFRCZxLMveEnOIk0D6VKa1n3SUfY7FnwVkGEOvVivXzt8iM0F3CNX2/RS6VbQeXleXxVhXGqK
izpwEqrZBoMXn1IaDlXbk+fOrelhSmhbskSDuSgEwbI4rQw6jJC4O90iO+XSOgfrBcWsZNMhjccG
vRpjhas3604p4B7SKhgJOjwYqZGtM1pkQn8uGIUMIPDxcl5ONBaFwLG85VPWyV00OwgG1EN9Z4eo
4A/CKJMb1kFHRUfNYdLAON7b+TXZfxcsvuAkQBlwCrrTtINsyqQe1mDdINKteftUOa7492wGXYQx
tLxXc/hvAkpYf2areY7r9JwRN+/l2tMOVoDARimCPD7UX5KUX2ZIYfoUyGzDRJYfW/yLLQo1UA59
7vwCby5pd/brR17Z80B8JMfarPd0SGoopDLQW5gyHGvwbKg2UzJ4Y3T2gXZBcLvPTg5cByLPkGoP
9BHoRxbrQxNvxODGeCRmAY+QPesGJ6OK5AAVSEYxcr/thVaBhsTIDfhtJp/vnwrkkWxovBFBiTl/
W0X+z7hPrJet4s/ot6oREGtQq+E6b/EPf/hKvDhsWSz2EktmwOMv3HN62Yg02xv135q0elmL0/RM
e0F5ILGh/kqoFw0x4wwQfcwTfOnTd33WeRjLaG4VWtJKrSwyGhU+4QZiDNylZH5S1Mva8dyA654U
cA84g20ZlB2Fl5VKbw0EBooj00V1EvCWoT/Oktft1oDFIbRD4pKlgKdg3fJ9b8+nIWHCGsdDqLwb
uHVKaXY3juXIloYqIADcB/2JM4IgtyGznWdXVLNISfhu+xW8W2I3muq1/LKjVhyHtxm5GP2i/htS
rK0kAkZN6iqQlUL0/ZdEhDrUcsn0jPTKigoRcf5H70wBy3XCdcd/pW8Ipzg8DuBcoxjTRt4dx4qQ
2Gs8oqTg7Zz2s7o+cQ29beYsKvRUTcfB9rlUC27w3pe1ax5rx4l8b0+gdqwAl5MViHbPFtsPKdNn
wnmnf6pN9LXTh/EZ7V4ncjXFRRmI6mmHecXaYGZuCX1HN2u3tPBy8CaCr6AzTyeHktukHFWVjQvF
t1XrDqhNCHlmgi6NQXys9jjAapIbCZzAxim94g9EJj+nma+XiVcDL+BXiQBVA6+QCcCu2BkHc7pY
lvTK43bW00+hKh/qkH+YdyV1Dfi4BtvTk7SIt+QI24riZ5ueNlldMUbBWttJZnbVrPAW/jXq4lFK
WFCU1/5CrQROqHqBhIIalaWuWBte9R0gCeZKWqPHW5Ra+5dwibvJ0jvdIy5DyYxM29J5acrdbwIg
9eA34qH+ZE19D9vvyrQ+t7EDECpRkP5bkSS30+ddZDO0XHOVJhoJx0O4exmMvqNSTraYL6jSkPhM
FDubJRAh06bDSc7nZyYm3AfUjWbzPezz+xLxRQyz2zBP10lZLw05YNtgOR3vZkmcid1PXxMQz9K+
/Ayf9WLd7GjGxgty8f/4Oq8dybGzy76KoOsiht4M5p+LiKAPmz7zhqgsQ+89n34W9d8MNAOhkS2g
qyVlZpDnfGbvtaHFM3EPae2HwsWK5zK/+gOjlZS/cKlg8Lz+HiEkKDA3qra5ZSxF+JZW/oCEJBzv
QoH+j4CKKGX12V+EnfEJus6M0cth/q0bpyNbwmjaXXFhqPnDfH5fNMWFyuCSXLD7jAzGbNC/Zyr4
ol6WfGjJ853H3JFRzlH56Wtyjz2RNRln0Ynt0c+4VC6rLRySoX8pfqPCv8WJeiXpz69YBE5A4GB6
wfYvlDZsty+91QghnahmswcWXU18M/+OP+VoZQWzHssYDFgbP7JNemKcmCPnIVrS3RpaxGegYDra
8HZDf2RnFE6j4HQ6AVb0cfOpMvFWipVd6cqVT+q6wZAtG0cCciXUqQeva+NihCB4ppzQGmJDsDcU
TLEfRI/+5u8drs4SV6e+YcQbPn4kQBobrYwIZcYuFb3hrLELPGLC7NekIT+LCShKnbQp3XB/RBu4
hCJiiqhtNBiUHYtbDp3f4J0yfxrOYpH2nOySqHvc5uAhiUFs9SPpd2xHG2Wgg1UGRKnNwWyJ/HSx
8NGSbIqOK+2W9Dowzi/Vso7QtY56Z6OO+TEalUioloxsjGRk5mFGnj/HuasozUUHJbOV3JLOCoK8
jblBmbOSrIsvpFzDbQFCKL+xTXChbkxyS0QWS4IJsMmBedHENc3c0ElLG8uB18KPbVkzImDavYdC
C2B/CjAwVwa6t2tfnxIeQzECq4lqGPRLwud2XFP8u9tXhdBa4yttPseashRRf7N9tcRjp/+yNDpk
c3smX63ZedNCtwbm3lGnxJnoEOZ4DMl2Xy3XwCU1SFgRZvf6Y5T6dZJWnFvkteJNBVp6aS8swl6g
nR2X8kLAWwg1uZT4lqEpGpJGIH1iEw93lUwmXXTjOgbaH5tWiaDEkd6VI2sQ4xpRBpkBmWp4TQ7T
WYgnV2En2Cypu8mqHcs1Oz60cy05eHkANichS13pNyRb4kFBTDEyXFMeijnbP1Q93nDM6YnfAaSv
Lqqs2V+XruzfzWC1lcl4GN3LAnVvOSe46JdUvYk/W0y+JevCymGO6+g1azfX+jDThf6kpeI1LcVf
32pG9toLH5sjzNY1XVFndoI9iiM8w0spb8GGrakvEWQaQPG7yxwx+IajnIpc0S+Cctde5Gun3nU2
Tuj+HxZpl5zDK2vejNZMOc03iTV6Bhh/fM5IShs5AIRTR3+kEJlVD+5yWZkFL8yCM7KEJCbBqkWR
Mnwlc7xzWi/6s2UXmECM9aQ362Uu+zNrfQsMorov+ZrCryDioO9OTOdA2DW+zZkheR9T3eBsWXX/
XTHWIKrQXKjOj3Zep2me4Vsq02B3N1GJ3cnqXFEX3d7NA+NbJvDvj9qJp4FBxd6cH3IDo+lY3uWZ
xKZDPlMsf41ZeRN2RVkzPVVOt1Kr3hT206VTgMNHVb2yxe/z0zzJDJjpAIa9jziXRvm0HvDqdzRx
q5tx7uOB71CXiQAbOrw4GooJ9m7Et66PpalOeZY5bAHj2zR1YXGBMtRgnh1gp81khCKmfkGre5HX
9dzyYJkEIWMaGXXWxFCVs1U/ffKR0xf92BjCz22kC/jOvnqpuwBTuOSBpqpXQAK3eOGuKPyWPqSU
I2pCpi3heGVE0gu2bA9mw4owOkXphlqJaXZb2wLuooVPLzOgjhwnKPr8Spehd1LQhaZmOBuKYKBA
eBY0fmAgZO52IMJGYPybeH5xs1S/OwmqHkZf0dcIRFVkLnUyqG0JV3bjq7bD3vIC8lwfTKISNJoe
fMXXRZ9elUh9NfVQMf1+YfOPV2MhhgnjRQNTe2KDPLBBFrPJB9/TAM81O/KkNqfbzEsksccF+7AK
PUgnLVh82RZTxCMCHIaCxBnUZW1xRTTKvBI99DqlNiB4MBYJyryC9+ykfHTqn34/vqWBI4UX24LO
z1gg2kFYeB0AeXFavpJN3Q7tzZrA2SYX6LF5whb9NQfBBk2yKolU+YVmWQ/an0bN2INiKtJXlL89
ufGAD5vElTfFYchxIjCIrOSkDUYyLsrG8GYFwTfUiiFDtZQl/JqDSZj82Y1TM9Rb/TwJM3VweV1R
VRAKhHJP5XH8UrTIF94hFucTchBLdhe/LZdTPqOxlg6bybSG0ZH16yQ1CIsp7Bp/OA9nNdXu8fJz
aRmtm6jZe7RELGJTyzinJ7ZEvfSUPLolfkL+86ynXCFMEoZ3uWD3VUxen22veB1f6ncJ0lr5jr49
4lrAULWEGs6iPMHPNt0zJNBF8hdgnobfokEFLb4nSL4iwkzKFx0py1hKz8Znm/CKv1duNuaXuN6c
Bt6jgEltrPwGHrgMTneU/KblXVK/yASQeuINoTX4YnRIo86OFZo7DXlcNZ9kKG4IqyhDJFYtHRFT
su60kCYE1FFDw9Padt7wKiIqLkjNK7STh31Z5HV5rm+yrPpTAem2XwNpbTlHLi2M21RowrYYwgqs
oFZ4xeynAuF85xkatF+Np5lxy1Ek/0IXiA26xCNSps8kmLQxXHsM0r451l42+7Eh2S2Kbx2FDtGc
EFvKyUlj1Ym4eB0hGi8S/irqY6ntX1my1VFuD1J20p+Si55fFnQim60xFT7OZy2ZPUb549wFGuN0
Nvc4i/8KUO+y4djyV7H9fhkvyGIeLA6fCsdM8GuZwgexsp8UZB/D+quvNEKlEdFX4nvb9G/VYr50
YdpbNqMj20B3FJHH12THwtBPJT5nS6jY7A+n5UFEAbsNeE+LRfZsq7vv7zk52WNH9Bct43kJpP7c
ocEAL9ARRzD0Z+tJuHameAbUf+ZCkfXqYkIzrMD7D6Flr41+XVKqdzQkkzneNCscmy/8+N6k4akn
S93aQcl0+YQKpdtRhCHtHmKRj4UGe2n1S84yaFKLUK9uginerah/mKwCPtGUgC5IfU4VuEL5GTIm
OsrBBMvFzYEepMXGa2q/ismE8IVzCElah02/RhzfPJInkx8puWCWo0uaG3bzvNgKJcem1K7K1pMi
sukB3uuONs8OvkSCnRpVx/RV0SYqTpUxeRXfNAn8px67MzsN5IzSbGeNhs8YLTMXTXMETltq4F44
y1CSoYAFHG+3ekWHQ5yZylaivpc3dOwj13hut51AkABhC7huWUxmuM21PWvZszq2eIdzv2SXpu0v
SO1EBn+yp7SsMDuyHI2PdRYIICUwCFppkWG7GvDnHIzAzAVGub3/Q4t0rVE2qhSZCPepDaYu8uXs
UK47o/HcqtYFcf1lq+FQeAwULBKGDBmcEKYt+XnZPsXnmH1Uxj5qQOCIjnj033+UW5ZazJwsD8Hb
Ef39rcanBEN165ZTn0xBnbkCEt6RJ1D3d7QuFKmj2+vkjf/WnuLcfHRhYr6g+p879eCXR1RhefJn
nLEQN6MrzG9awmA15ulajUAzZOYYQ9ADUyXwYfge3isy5Rp6KI31sZnKpwZFoOI127dxBQOdW9N9
pdpd5z0369QfM0hfBXpzk2mheNJE3s5+wunTHAYnBA9OWoHdVyAmS34N+pcpT55OTOpCEryEBjaz
ppN2w3+7xqDKjhnkm1Fu/iUVE1kAbCMXSYx9K/8qWK+U21GKhjBl5qfVH3qivquq8VZayJsskkT4
zifYstiQZonA6qg96uD0Nn7jsur2QC2Xng4Qd2xzKI4nI8eMFjdB9oq+gJisoLTkYw+GL9ewBOER
6L6UEXMjjqYVKhdQPSSYAoVN5E2i6J0EQhPAcEwJMWwKNyOaqo17e9l9j6e8y17qon+JViwdEZxW
4yRnbDFs4jpYpgAMnJQHWxMkKkLAvRKkYxoIQfXUCvOxZxGqFmMonq6xnL2Uaf2kLzTrllqjiBob
foXYz+rBfJD5g5bK2gnOyA+t+tSl5XuVtG8anAdzuxuifEPfVA/8HLJyaDG/jskaVOqXhZUF59yh
T0nBMdFwJ3YivapMejLlBgXNxSWo9fdUh9hoqKecXwKBn1LP9T+dqqQPawPXYX03efB0D6znu6u4
mk0Qq7Be1ri/ySQ/CMNNvS0wtMaf07Q+KscILfSNdf0dGRpup/+unJQMMrvUE762cW2yZeX+VmB9
rSNxPGuEN+tAMKqXkZA+bW0gZ4QaNHWYxsQFcN+IFI3xeBtjJlsMgMhBqonK1ui6NuuJvueEmehU
jXj/ksOGCSYv4RmgI7wAiupSN+4yiP3IsGNnJTkZ3pU4R86AqKOSSC0RK2/Py12YQU6N6ZVvWIq9
Tc9JAV9xG0jHDnWNZniSPtiMKklKQar+uuAIC+L3Dn0pLPyBcFz5CzyG+NIpT4xG7CwRbYPUNEJs
dJptBr7MV9VHuMUcUBu4WAkNCXubpUWagg0AkdoRcsGxarrgY5dmdX6NqT2VcMzAe6BlV1D6FizE
qmd2WjHXnsR/pYWV0YthLfqd/ssAx5LhxCRNiDo4KR5mkjzKlFcRfovlRjXHNXXYSB0msQAXDRaG
xEaaHx1p1Xn7pBIANUs8HgdhmBwr/4lV0J0SapKPMROCRK3O4utKWMVqwG7kK0690TqbZBW14F7o
AOtkPksmMGWif2XpFaATC6JXfodrvIbzitJJJERTnZyJb65mkqF/5TXZzQBGdi9gc6BoQiB3UAbz
mse4QuO/04o9KhV9EwcOR0AZ4UCPuocBBlgX7vLQHDckMHCycmxCGgG1NVAck7b2Xn0rWrAx4BQx
ltQRSgAFtkHCKGdH5Q1wNo6p9dciUeLT6KB/PFJAaIF+HwQ8h4Pqru1XtWAs1BrcPLCX1MMfk7w/
v0POYlavANTTUnMmD0GrieEBYDBbvGg+pcgiZr7UXRZRlm6rHxb2eaI8hbMiIDUkWESlucC/TNvf
WS46y69YLi6rYIY9KkurbkMjVE6L+BvDm1MQv9USvxWV6W0CdEp9NiA5LLGsatI31ZuNJytf4ydT
q58y2Y6IIUho3XIBIBdvYbSKBxFfPL/mqIp5eEs7S8VHaWj3oYnvyPf1/KMedGfmn+Q9qrPVloGM
9qgrlda86Vtzjb/lCOsQWxiZFcdtBFUFgnX5lQ97rYk/cQlzvLZTtrEFsGhi8rA3dQwFGHFwNSc4
bfB+lP21N9nISL+t9DtfirCw1LNZ/5II6GjIoxzJDMdYMelWIBJ9YRRRaHDwruZLgz8VccWItnNh
AGDg3Lpnxfe2ywwIv7HOaHMcC/K/Ik3unDLBNYm0mLxKF3dFzwm1ZAHcfYxUb2irk6ZpVKgQbRZ+
6oHaf60+xK7/KMxz3hFGWyJ2rp5E2M19HYc5NG2WVvvPOtW4r0wG2jnAsO0bNZBayDD1AtwqNMjC
L3zcJL5jyQdAIZcffT7QJ0GdNk9V9numZ4SYy7843qXUvMcbHtxuYJsdBRVfYmG4cKLx2AdCCmU2
5eBiHtbk7jArz8lXsvSv0FhfTal43QVa91UpQC/jI7YBX55aQIhsk1rRF8qSNjg+gr8bSbh7lv4Q
H5zDExi+ohiNBRZ88K2nhq90aO+I+qdecb3c0XrWZOSjGsV27XE/NDLQU6S5818UBofou944wZU8
yMdQkFwMDVOLl/wozMgNZbuEU6C9iGtmmyjBdaQZKWNOtqEClkBdB/tBiKIOavjVgBNicnyTcUzb
2CZR0Ft60IgUQ8IpiYRQT35mME2IxoDmZ9VmYGgFivD9vaEwaY9aJlyp6W89r+GAjiI2R0a/sNZu
PPHJVYRI1q7ZRWdku5OjNg03nPwWg186N2RZkmY9gmuPiEuPXZ01uVFA7g4QrfK8kqwtxJzEbxiu
8ucSHGi9KgGLCXaJW/YOweygIzGbNkzR4w3wlM5MCBEFJgbxF8FYA9pFZW9nXir+r2vtV7S2rPNJ
Beee0YiHIXw5yBkoRyoELU7KQ5IwZH+Zl/cCkE7c8sFJcAp5aWfuIE3/GE8KOpG4o/CEHpVBZ46I
BWNM0LPx3vVbosQjz4YCk0d0GwY0geScWLKXiqQZMi63OMDQO5a/y6S4JdpnsfzUu0sjXszmxdzV
GDJXbSn4LeGWHRS6+ZRca71xVfU3JclRAYllIYX4kRerZMliwzrYIrreCizNm9RvrYO+uFzzrQhF
3CqoAQJU2i03IykfbFjfrCiH/k8o6bnI8zCN3o3uA3PSEQeOs4wsZ1N0BM5EJFXa5a5IhLJEcE//
AdwMCeLobI+aqbS1LMSG/CUxmkQnO9Mmot34lZTZC2InV6EDc0enT61rUSd3Y9d9WXpViV0DFLpk
9D5+5kQCbdu3hmNM/qQWZaaUnpWxDFOM3gObz/lo1ctZueonAb3+RggDWdUnPyfTa1i6W2oX3K1C
8ZhhxaQlBsmKfJoFYqdtGNp5JFavSoljwhZLJnyr46RABSxEVriuNUCx8Zr5Erz0kWc7+5fxvcgE
G2VRfkWRNyTRddWjS8L/1ERwnMhsPpUGD6mmSqBo4VpEW1XaN6PJGLd6mhBD+7X0Of5fCHFAj01c
pvBj7PEklcO5eDvLMkk2wnbsFHSBsh4A1Q1L1Hsr0ekmVEoyPfXFFy4r9Y7c+T+UoRX1vBUQUm0H
nX39EaFGpfwhUfSf//gf//t//Vr+Z/ynvrPEjOvqHxUjxDqthv6//imL5j//0fz3P/d//9c/dV2z
ZFMxRMPSTUXTFVPlz3/9fEqrmH9d+rECuCJsZLGobFBEkCWEEk985AftpXP0trmgg60o5sQKp15m
PbjHeKQiCMwxEq9N6TzMnH3rdYvmzarl9SNBq07Dak/dapTAlduBPBnyc4muZVcnboRrWCsu15KR
l+gN2l+DqY+6pl6OglnXB3dcOuxvOFEA5bZYpogtzdEPq3zoKGzFNVjox6EtkCDx4Da/auEo9+cs
Si8TETbqFkpDeQUu9ocwXKe/WKLKCK8/1N2raiRccOgoKiQyVPdivHrGd5coYflQrPmi8VBl8hby
VHUkGqOtP7S7Map9jeKgKcYzCjc8KqgFYaZbJpg8GXJa78Mx4zh+58I7pZQ9ew4yzzLVjILCWoN8
nCN3liNiyXByom098OnjHyEzmSwfHTXqNtgt8csxhKB4PIpoKBbUtXPfotzdHEZQGSdYOiWnuZT9
fjx24uoIveJINJ3xBJXzBtRu2OP5UBcYqMlm9hRYDidPMfboUca3fwx2F0VZeM11sieUreZ4zOr1
tdKNl+LJnGkkUiLKEDpZbShVxrkT+cVa6KzqFYUkS0pMFM+dPrlTU182fu9Vt9ySdr5DWX1gHier
MvPabHoifV4xvAnavzT3GD107UKiBP3c9qqs/RuIokcnh2sYGzMmK76Qzi9C73YjbBQWi3tyJsMA
ZMSn5FX7NAl96wS019hjZc0VdCyXqlsV6dk6DwofxFHTTE++DJ8ynvFT7e2tSEfq9H9+UyRD/Lc3
xZBkA1CnQYlvaKoo6f/2pmjjFolLufjm9IUkuka4MSPcANE1kCKSwZRtVLtX4RWRvbWiyxq9Stg8
JuOeypuRJXsqcglkIPOnnM581A4I3z74Ukf23rWAn5auulE9IRc9CRlXzVvB9+EKh01v/VEEKLG+
Dh0U+YKpTA8mFFvGAiwOSqtDlKxV0CFdpnlzWkUN2OGFYlScI11G0ZZfhEG8GJpbNjGYQ80uM/HO
e3wE4smId743QqjRnG9k4k4e+EEmGN06vi41rkegedKruBSkVE0IDcXrem/4Ti0AwKMtA60SSTJA
vQrMWp3CfGpsmcarPRXsbpRQjDXmbyRUUF7BZlqIvVGhmszbfRYJf+C+jmNMq1Lk1PSJpp67n4Qq
S0rQU6x0A1QD7JqLnbFrUlnvg7AS5+zFNIfnpByfhBrssGndFEmBFFAeGy0i1BlaXH04tjyKRIs1
KF2xSmKm1qsCkHFPep5iq6EpL2DSeNHZrOgaNMnYcjCauqNeunuRuKxBmRBXb86uIhtO+ryHvc7F
QyTvNefJLXlyZblDpsxxV2Aw0EwufvD2mQ2ySjSGx5Ll7LDacMMUkPWFLz6pu5gMyBjzOAiGUXXi
NDupIPT+8+Mqi/L/87hSLSiqpZmWoUq6qPzb46oOi7jMXCtVsp7NV1ghyPub09ue/7XsgeYks8xt
bNMaDx9vJfys/RF2ig9NlAnlu3TadAP9F8zFXyZkBojnGbXmlxUrD7yyDF2Avx3WnRe9Uni2Pkpe
vyxPU2H6VpEGZMYGFmWfwhqzNfsAIGegG00gYMRjW3hAxUpaZwkMQckuXa+ds5FEOYuAdwqTYgaG
Gxp7/kfJ/KrbEzuMq5npl2Rx2n66pAqjXhj3eSfeyQGFFh6srf6aROYbplgWQJp+Kyb2KUlmF/l6
j/P5vrwPFPZEhRx6RhjR/TAnClUAO0UQ+YOBpEpiMEvag56RhYFbT3tqxATAjmQ2pxnRHwfQU77F
R4xS/iL2/prpHjSKidCb2IS4KAne2OCBjRiQxtQFzUim8xF9BC3vaKeI4GOM6iMxXIQLQkXYqlDC
cJDkwBoXZ6n+1KzxBOIGxysP81XIGVK/aQ9UcSjkeKooqBDKrTuZTEZfbz1WuXqKpQ5y/kuqVU/R
YDyGciAxQbsneXZD6nsSjBDZA+Hq6FeZAnYsu9u7CcSaMaybp62bKpajrbMjsSfOyY7hdUcL2zTf
5iCdsDX4ZkO9ss1hHnect9Y5BYSilpkDzF+PPk12EgNNL/yWpyLqn0qpfCJD5FEKw2OdZ0TgfEjS
cR5VVxom9/fDYKjZGo/feL+MAVYUrb0Feh/dm6NZqi2SomcSKLVDkxmH/eeXQjJk4//zVliWxZ/I
omjq0v7W/F/ljiELVp60IoEzmhQsJshERlS5SO7raDfM1NqPdccXrK7leTHpCVr9JRIaL+ElERjF
Sxvn7XkreTAnlYXDJSP017Pa5VKLKXxuCRaGLpEYg5alh1VqFDK7Z5jlcKBq6CacbZtjvORVdPut
nQoSH1cEafH3W4TYcsRxmZCkkZWfcwsyVOydjrJboOQuzM2dWJCUoJ97KpKDGEyp9tag2Fd5xZlD
fZg9+Xbos1VG15VDk4xI2EbsMmWfVZp8jm8WetWMl01T/7Z5+yIiTi6NyFFVWOaddB8wfkdKf4F5
hgs6BoM9QJ9edhYUErYi9mc6Wp2OdhO2APp4hTsMgTNtghi7Kbr+5og7cSaEXAbatnk5IWlMJ/pR
ex5a7SlzoydDzk6niDiWtvPj5beZTbcJqdGUMDvZOsgEY1jML1g+BGwmmXXpE2hydX82ASqCB9VO
0P3kJ4XZqUTgmHjlGYpTshBpAM3HkuT3bQP4RTiNlvZnjIG/1NoMVTLFEtYuJCn/ku4jGsmkVAPQ
atZvc1T9YlABAHdhhn5pZtxCMRvkPYg0g0zfKkCHJwOOerPOuyovE371cYe3Ijr1jYJqGdCg6Yku
mW7i4k8z809Q1CaptwnzsZXtbgt92GL8OZ6A0LG9uOgji7yovqpQIPFayEGO+hjYM2r/CBug5db0
kQmrHQWQyYJwap9ZoPAQBEIZRYtMSNkZifxThdwZIt2usLwajDXZ6qWuVc62rrXYEkuvEcDRm5xu
YBJK3QgWhFn4IBS2l1p1q3T9lg0EmpCg1WXrvUpXVPntPbrLkx3dOQKDGgT2ykxnbPuzcW3nF9BH
LyW70Pjg90+TfFD0+gNJJgZSJUuec0M9xL3q1a1078z6xmwGTV0GlpXxqmJnH4VGgyYyEGKrr8Ko
7u5qPNi9EmM61IAxF3Y2E3kcfwm7cAMLJbIMp4UWZ9gjm6k0Ap/Z904ybE5WQCaCfa1jlOkJS3+M
GLbZ6aZIAIryMsap3ZGYgBpFIfWhwpNbWBdyUC+kLk8sLEqfbENvCAXbNMiM2HIy0G15YEpQdn7V
2KRmg4KJLwNYyw5da2Ps4ih/HBMvx86f+sO0ukPVetMRsmiphkmLMLL/HCLcgYTJauyiktFjvV9C
qNRWX80svkqMPIf2S21En7COYB5YtuDyai1Cg9mtxONOwon9LUYaa6JLB8SobJK/wUbY0N/3BJnG
tlZcNHgH5gQ/bJXB4RDGcc9fs614nZv85bDlD0LH04tMlHqTi5d5lM/GJoeIkUUZoAi+Rjrs1bRA
2ybBMKZhJOXndMgug2BdhC/zpXh3JqAuvW1afyvKgyYsvtMOAcruGARLQt0nU/elrOPge7HH1sLu
uUsZ61Yf/QCnf4Zu1N4FZTiMve4tafnABfxo1WeDGNaKLzWDWmraIJMJHZmIhGJR3qaIyK7b+zyr
4ZRDXqb4ksdwrICW4EF55+y1peISCaDgqFEZDfsVvZfBhDg7KRYvJ4KqXGlp31l5gInJuFq2EYmt
xC3odCEqF8ABG1QDt5ObEPcaMpIpdgoV8k3CWcnZ1zuVmTO1hPQyMF4csX3Rr4od/sgWX0tJRBBo
4a2ZMMeiLZBThxQEwCrVb5bj9lgiidFrOw2/gLaxp4NqubNNF1cdBBdSQFja2v4GTHjbEe9yjbrz
pYVc7dTzepIBcKMM6CLLJVDEqxSuzxF1LVuPhfUMI/lUvUcxqihkDKwCXDPr71JfewIRtlM63VrA
WzUkA+HYW909j6zrJqqePBLLIYcEI7rroF1qYT0TOacI16SVD+3F+h7N/Gkw1GtJH/xl5vfCoPw1
GC1i/SOkL0yn9FyP6Xke0vM0WOGwT/crkmzwbIc6Cc5sx44Y0WKiQFCZtSZGh171NZWSCvYoi6/C
Sr0EWBOaYJeHT77nUJYI72Vtjjy+g+s3W6TWz6Q8+co1bo3AqiQSNA8qMUE8NKeyhR2VkbNG5p9B
/0cJRLYH9i6mrnp5zclHVZ8J89bs+yHFIc/HLxGZqEDo2jtpHJYHGTBMP2VOUv5R9tjpjuVuHblt
z5r6izhSHUwyuQ3Rx68oxVVthQbxIhCv2LS4O0zLKJJDvknHDAhvbN2QK0c6eBnK4L8S4LE9BNVc
bkXW3NcPBLhL9bIcUfdhDMSib0kvejRcyNGDaZVyhccUBhgsnGXJQB1UrrCyqRgWt41Ft/iZ9j3H
C5OQUJeWiywvyNPGSwF6I4IS+rTjuTLwXIzJUf9p4TCXoU5fLAu+1oIO7cKWM0mRSyJAUSRr+qnv
lECrGcwp0XEK/ZWNXVJHD5mlI5QfUwtgL7WM86t386cswE0hgBQkDTuoVP/EziGnPBG8CJQD5cqa
sGUzTUkgaZJvUhL0ixT0bv0VI16ZEUCrcE1p5hS3f01BFyB8XOHUgLLvxctmKRfFVLiVxcvi1eyU
CmkiAaP2RSRk6Wv+oJgggHeKPlUevO3dTEW0h+u9p0kdm/wuPEnozhkrWiU0VP2qk2ciyPsF+qdm
AZKUMOqWX8Bbn0qDrAWiKf8QrzZxa2ssgpajGP9ma59Qn8nvyza+6X7kF+LkL2lOlK3uxXv5X/kR
CfRQ/BVxRoeeuDq+CWjOk6YAd6rsRhpBAMKsVGyR0sJKGaqWtiASasjLsio3gmuNfHyRNfVV0OQ3
9Ie5sDzrv5jiuikuh42JwMpdOD9mINDLc0Vy3zqfszYi7f1ozCX5FCPY2Xkf1/zFxcYct3cnmwXC
zvtf7V0aElUmc2LL3zRWl/qh7dgpwCyeUZQO+/NYBnLHAGbesECguCgRdyUs122yYRtiRtC07YYK
w77+rCUga3b8OZpKGC95mH+OfRJKSbVrSMlksgV+oNUPGLAbUG80kzExQhOxD6u8CkyTfRy7SQHz
CirdUcQQgX9JD7dA1KK72QgPDFGWQBMmpM/YmI5dCSUBM+dUqV5Sq1SLspc9CdQ+VTN4i1l5MJSx
XcwKAU04iMEQH5YkfssN2MsnWRyDWr6nKK+6dDlXkRCgWLT6xtdgVwDY8HTxXRSEI31ShCJT3VeJ
FigflcZNCjocJ8ur1jbnkqkh8bSkqNDx9d6UrkwkgReyqe10IA+RV/MVid8CyqGZcywJ5dzC+KCy
GpqCtWcHQ8qkkkL0anyBkD90SKqsIinOPctY3JQI8GhWjlIeeSZbwYLoqXX0rb5nzdSGsDPPGVq1
7FWcYEaUeIIYQZjyu2GMH3Bs/2Yl/BDdfFFV80XXt5fR61F6ESgXZkHXISkAJNKa80VJ/qSW8hrH
yRt6GnUHSRdejsCrSlEUZIY7m3SkzJxHFVAvAk5XlF731HIPzM+cyQ+FNW7yavi9JDyR6vuYjUPW
Wkh3Bnb6pBxRO6TUDgrDRGxSeHdpTETE+NBgcuwRTUXUC/4MIl4iIiwhqjgSx9xKD5QT4a6L9LkM
d6IHFkN4EmTSHSq8IwfTEI/O+JcoeW7W7Zj00Dm152jZ3JFr0ORzgc6YE9OWpYQUrjgwWbvgd2DR
eFo5JUsM8POA9wthPd6nNn8lRQP+aOWaG+ATYNXdgWwT4dT85MSIQO0Ok3qNL3LXe9U7nbss7Bve
mVlP4kpPKMtgGAEiBL7HHvEkjrzbnc5/HgTy7bS5c5I3+VZKcNeYldPOV6sttgtjIMOlo1TG1KlY
WMmafjerz1wfwuQnxZRF7666eB5POcjZdXZJDnFQsrgK0oJUYUGnIiG9lEzK+hUKE9nWZbFfF0BI
OCYUdBfdipyO97Y88ZHX8nMDH7UAOV/Qnqxwbe86uGkyZrYRHqdFNg+xpNwT6vAZE6D6HQGbxztn
68DmccTZXK5zVAWiMYd36gVT8ztLOIi1RpRm9RDIsRkRNOyHnoHSQFcJlQr7BhfX8/9h7LyWZGfO
K/sqE7wHBzaRiJB0AZTtqq5q724Q7Q6Q8N49/SxwKA0pTYTECDL+n8f1qQYyP7P32slXTCEY8Ul9
o4JfOtIA+q2u9gkNko4QQ/uE7XVO5MXkp5fyOprmXWV2D+ArUze6Ct/7gDy5npZJjn1aMjN9yM/e
hyrms6admUFUf16z0IN8KwhmxZ6YLwShU75E0QA4owGkC3RA/IRnGFAekopounHq+gYB0zE3JxKK
Qf4KEC65Tf12CgsGF9O1GK0jMXMoNnd3rwv5hw0dGPurIWMHyldBwbdbU2S06KDi6mDloAsMUgk4
p3aCDWUWVk8ktyfu20gpjtuXcbwVk5tt3CikKlmZH/U3Nek3OoIQUjBfMjauDDDHDfDBKQZ1ZUBk
ti6ubV2wklygzQXDAgjzKXbHMyvPsyVntirXMMMw+imjbhdHvEWus22gU9byIcOQ5BJdYNCYp5g+
+8eogRNqp6jpXcSzZCmjNVhqv7hnAJluau1J5SA7GwYERngsHcKn71OYOxSlIb4PIcOt+8vYfwvZ
op/vwnF56MP8Scb2c0RTUrLBUHH4CqfxrdGXNzboaq5vpkSx4LWfjCZ9EnlJqBSarHQftcIvIM5G
2UJwCYsMEInVh6TyJscSOnt8KjXnpmOxbkkeTUKkNImaZ8JEx8hhAGWkB+YlXvQrEbQaRNsSoJ7R
BS+OicVXn05e+dHF0UYgyGOE2QMVoK/Xyc1tMDf21sVB/Hhdet6ebINFZVaXwpZogbpN1qS3hTmc
nTU8auFBJUBuj5Q3H3/uSVtoEnNTv3IoitkD8LPHqbVNCXDkmioNSmBuy6G5lKN7ZuKoiR41yzZq
VmLITh+sI5Fv7U0BnNbBksJQvjSe0FnFuHbbLZDKLbwLilE+lEfdRi9FH25jeoodlDQoLBaW0hVD
JK2/c6S6j0ExMiSKWJ4teONiJOA2eUkWY04Y3RVFoUZTktiBiSR4Gg/3sMxQZ9+z6LtrDxVgI5cM
jROaEroPKCK0YOanBbXbwCEZ45AkbPLQHkitqlp5lQajfM7WKtsvxJ+WyHJanKMrALhkmEOWAjgV
iYhbMAMbYIcbj7J4QYbrT5AxpqvonkNIutDkDo5fPePl+yBz8iyVcV4tKwaJFlN6Ox+sqnuS/fAU
LvlTh3CsibVTuA1tE3FJeZLUn5UsbyYyQcbhKAa2R7IO8OZroMLSZd+98z3Qp+QKJh97JUEW3j51
/XHazqNOhGuE/Pejn4NuZl9AUE7af7qg/g9I32+lOnRJi6d72SB03Ci2Z/Z8IAcxM0mG8qaHGDRw
nz04UfZIStxGj4YNSXYTsTotnIZIIOoZxF6iCPA8P1fTXZtMd9BvsQ+5bRtoA4kdvm4DKwVhruuk
5sgNbENJmIHNp9asn5qHbNBBjbFmmE47jxw99cJjQtgzzpc7BDM3IYj2eoxQxIo7KkvsiglSl9LY
OwiCuxXDnr5a32sgZhxeo3Znt+4ld6oHUl8eWCY8JKkeGDwdQzHcq4IsZNe97vQ/icbmNYrOyM+y
tgSFOEAm9lP51mOl9pzkdkg+Y3XnbIz3NNFvkwjhkGhP1aZSLN9fe0lOjvMZIysLp9/OHrigV0OE
pMaMDrOAt0v2eoGhWgvnAP8JFgXEQIKph1bCaJ/+RDpk2yS5eZzJy21OFhbq0TOR6wiOAzDCS88Q
0jwldPpd7B1yhQAdqus5Q2wvw/aku85NKFym6LY/z+1RuMZhyuW+PJQH2/o4MABjlaLpZDZtc6tC
BmuiSHuvtfR2MKNrZoq72nmzcrLeov4QM2HhDDmSP3wcmbBM/VVlya6CTBik17zp92r+IXrg2Z5x
hlKejFHNZhjQf8iAtMHqD3NcvfRudd+ekq079FuLi6x220dmvrDcqHqPGrY6QMa4+4CmM+wQ5nA0
WDEQkQEqGPmKVs8bl5VRyMrIi8IdBEAkdyXguSU7t9l4Gkr7Jgy8u2pALh2/c/qQ441GJ/FuQvaz
3X2DOrjU+ms+5CckrkXCXVUDwFp8LeMINzf60CFzeYEh8d9M0D3nvw7Q2UYZnmuZni51sQ7Y/2GA
LqpUNnTk47EVm8LkrHCBdDEvb4DcQb/ylI7GIr5dc8w1nUPQMK59vs0GZ2Pvs7PHSrtArZxpYte4
2o5Y4kCErxHtjdV7u4ot0LRPnqCh9VtCylAluxicECCcmLucbP7rkYXizcWpBB1rrSoCuoL9hKiG
ET1Bqzun0TF7SsS6UXsoV1kfeDUZMucOiobX1ajBxcPprY3z2MMn8btrUcFG3c6o4KtWbOcCmzpQ
xYXwaNxXg5qYtZo7BUl5ZjdYsBu0CMd1aijqcbdv2GI3CL477TRGctNZrA0PLCD2mGEICU+2A2V4
BTiP1AHyMFi13LARuvn97cl50LbiaInqHmvLXQK4USbclGF7a/buaVyQ9SwAMV1GlwiUyIAEt4gr
PmSVTERaOOx7GR16lxUzRVJa4IDnU3XbMxraG+PGzKfDQPVCfwguLTluU5ya2dAHYVbu1lplzK03
FnS4NnFbJO9qnN8QO/hmNV+wxMXtQ1n2XNLutu2J89TyqyPFrWZ054p2qwvPPf4gfqeJEorpaYwH
FyDELomRJcBcC5sK9xQgp996RjpUuqhmYpb6jE3wrbRDeXBgxTYwl0c6+aM9dZeSQe0wExijpSdI
2stongcvRPdXwYv4GliWxMZOR+MTfaEjIQqbFfotMvOIGaXWZMd1+u+ep1bf/+2h/9//pJJp/6aa
+S6ruVERXuB//td/u1a/xWPX/P52t5/Vv6y/9D9+6n/6mbekP5Rt+af7zz/rn34Rv//f//zNZ/f5
T/9C2Kbq5vv+t5kffts+6/5dz7P+zP/pD/6v37/9LiB0f//1L99lX3Tr7xapsvjL339olf8YuvcP
7//6+//9By+fOb/u0BfRZzP/l1/x+9l2aInMv0qPRCzd1B1Bh+9yFIy/648Y4q+GYcj1P47tSd3m
R4qy6eJ//Yst/+pIB9WRbiKm8MT6BbQlsAl+yPkrtS/hXxbOeKnrrvzLv//N/65k+r/flP+/ssnS
3VWQ8f+kTXxdtsdsy/N0/sl0LHuVPv3DURUlbZLYhYv/aEjxTVZWdUKQ+GYL8zYnT6YY2W5mkOd7
OTMe7BjeTnW5yxSTzzKddqrS1rcRZkGe4ixAP74ZemJpaynv9DKkm9EheemXuiCQeopYbkBwnx0A
xFldRUg2KB/siEaj1eutBJVDQCrEEF102bbsOgh8/ARDi1/QlecbJITFhlBVfxxwEzld0QIUK5HX
ZW6yqYc6Y/rMcSQXsyZLbUKb6HATlli2mxkUqDVz4hPtzOg6PCIFrp1ee6la+6ZYSRMqJtrJsz9U
iyQotJDhDyN7pdwg+8gL1/ATYqYCpQ2PaqKi66mCInyuYIlQaAeJWWyZXzhQOuEfTkyNY9KNfddT
N3bG3Gqu8OeDCoa3WcxkWEfqQ1Es06KMJ4so87n98oRn3IhQYX3RxsPUYIkp6zw+TP3IChl9z4Dm
nVlaaXvglEw9ZsiGA2lOi/dsGQ8yTn8hUT2hia5QgVLeZUjMYzGT+EFnnk+/0gUdMvNxBGn3CZ5U
Y4zg/QkNNLS61/kRIibPBk6RmvoeIgRBX1EEjHnqMZU5+vsivjMroSTNY0akDvANr/IXje82V40e
SuIuDCROOVcHAc83BlFjeAALWAvYyVNBAa+3/X2FKN9CHBgYTkyPXuN2SBhVTui11ahwbpZEJqYk
NxmI//0lR5kb0drTHbr3WGDYQs3DK3gQcLGMXiIBk2WRLVL5CA+vWSJT9gBGVincuW4ev4rG+sNI
gfzJJn6Ge/5mhO89awpDy74Tq6O60tlFVVJuIdZ0bGelruUsTvamQ2cuesZIg2cHtYG1JYFXzEMh
XhjSPbOyRJOePiV1hp18qnM/78u9O1kfmdZPOP7J1kbPyZSEKjw1caI3XbO6GJOz1w/Y2mMAhrY5
n6ZmIEl8ekViOByLwbtMTfwrpUGs13VgoboLB2S3IaraAAQZEyTBMKZ1ngm7z87NAJQHo3x6Z/Zf
ydT8xG2tB0LN+cZmMpK7tfR1F3/aDOw2td9NvWHch065YooRaJNGbQYVJcIJt02ZUkypaHYLpO+s
jJgWTezLZ0mfaTQA3eauPigux2oav5g63ZlyRHeJioyFB9wGsyAjmOWFo/14oMpPSQtdamn0ZtNH
9UvhUHjkxoDDwF3IG4vxB9WwlsthVQROGmpwcy4OLpxtAFe233YVQd85zKlqkb8Z04O6C7PN7MHi
sLwUuqazMCFxSVyYI6AKiye+HC99RN4nGaXpgKhqZwjkjEyqhcc6sD2hecW1pnsb07JeWB+RXUU6
MScxoSltU/hFrt93U/EOFQI4OSMMT7prljBaX6el0/Vk/GILZplVUXxmWvZONZPQg7FNjyf3M2Xu
1CcxPJCi3JbkMvqNa19DBxYqDHFcKlq9iTH/bBwFggQO32u2Pt7AgDbmgj+zzVCLG9PFbdF0W7Om
HaxkQ7L9yrrdQ//KNgPUMb9gJuYXNWueflhPM5I+a9SvxVJ4PJ1YOAYqT1vhGAsNknirudoa1HoN
OwuQ3mybmjGzwZa3SEg18cwK8pT2ZkAKCHiIEKq5XLU8ZUTYo3pDvOQQUlY2vkNHEZrRwncTyEfI
aEBgvsZWNxCRmPUYnYjiGea7ziVCNh2eUyX6Xa11DtqgryVdEfRrMsNU1j+K9KCmcO8cPXt3Y/Ad
RlqfZQ0Ed5iZ87UZn9Pgib1j8eLa0iIBUMXPvV3jaCRgGHp4mm3vexNuoTPhirFScrTLdcE3TE8R
EkS/HxOiVa11iWve15l2mRJvDiplen6jqWcrr/dRgeNDqgahfKG9GghICl7SiLwXab4N5tkyeoGT
ViM10P0OpZvsuo5wR5e5C1sfoCeN7+ajTvSr/PUWpKqm89OzH1XdUPut216W/kYzmWtZjoPaX8+I
ch4uVccaPg/LJtBMNpQzKi9pyJOHsHLfOBOgVqHu2dASMyMDXpc3Kfplq0W81XOU3ZUm54KFL8b3
HPMtXVsGOSxbgi8JGB5d1rIlKg/2RPU8iG3PLnCTo8/KiJtGNAkCREY3BrQK7sk3m0xupCc/U5gD
AJfvmbYMW2mwJDKrCr5a3wQd2+/G4rlJQ4jlZIBi4XQVSuvsLYyZcyR9tBlGQlXbouVxZLjJcYKX
u6keSBXI/QlM+voKZ5BMl5RPjOOAJ3bKX6TofiJHtoHnUl/H7vdsNEkQQnb3+9lk7Q4Ur28j0Bi1
j53B8cd+4rDmTic+jnKhtRmmaM6hrsaDbnfAGKYZPlTfkkrObzh36sdgi9xVgFa6UR/WZxhGLew+
4jHfokVt5xyXZ5Xem3wr/aoezkVZPA8qAa/AywXur7lputA6aBk2DY1+wDQgZ9dyQHbXMxsuRRgI
ztg+V4ci55ZlBMjall0KBlD2RlGxMPXFvifj7iwt9agt1q/nJncVUUSURrdR07zZrH183eRJxJOE
35LPDde44zTXkTqBt4BYs5h+BuMPoHPc3AuxohlgDocpwqxDVkvbyggm+dGIDM816pnAy+IvFGtw
1imZlmmyNkoNyGkJyQpx2yZ56Dd2xnqkSmqSdpt3joNghLOQCx3hNESbKSSnyGy6hzaqZ99md2hG
UDLCgYAzxUtjuS8u21NsH2SHxma3sWYmGuwumDhXDfmCD8MYDbt4NELwLdOxNLM5AGbGCgRTUudo
d1rXcf43QM36gnbKs+HpkgGA1JlEYfWQzx62F3gwBSWGZ4UkzsZb8m9YdOOPLUoOZLKtyAvMwsd6
QTBSkYMHoYyFLgOvNMTmL0sIQXyOzti+eho4jgVfcyvH+5kpUkVsPfUwtqIOFUq4PMxw9+KO+BrV
O98lkTC1xHoeJgaB5vKWbX3JJvXDzJKr0WaTjxgHrAxuk67wkg3WxB2UDA5ER0N0ncfA8tMbaa8u
NuJR7PDB5lrGEz8gUSohZEQmTTYmT6oy7dZbzKMLFaFb5jfyBDtfn00NxRqfxLjg9ZzCsyv4ZPOI
SVoyZ+NGmm4wJiW5HMdS91j9yMaC6cLevc1JgjQIM1PytgjLgzXTzy7ah81JBUIqepE9K85aLBQc
PXh+jLzeUgL0xwnca4RwMdmJsAF47YNnBIUZU0Y44W9qgclzOEO8WgbkkU/snWedrxlhy02pKaLC
BgEaa3KZzBrVYwh8t0o+i5xce1DzeHQpaxJ4a0Wc7ZsUjnzFSHmmLF6Mjmm4A+E9Hrs/HkmG7CR4
3ZjUaRVwik58UYJRtcZYWEcj2ppYMe1YTtvR9M5T+CQydq+9nX4uVgIXwjy0LtBB3YFnhAuVQ5Lt
fNO0UMJd0mCd4qn89DLrd46r5eApt1sD4wKF9ZHaHQqOeHQr3FZhp4ebAtuJSvFfyXzpfHdODonQ
zl3L0jPWyzcL/2FrFSlWXN77qEy+PbNCCRF/pBWrDwopCuiMnOlpxhzWt09Wmb9nFSNRzct29DvM
/khhcRY8cwv4/E0u3vQBRuYQpr5eDeO2MN3vtFjvzGpTjhEiwNb4tNPlMSYkxA/l8pO848NT2KuQ
xbmcjXWVIPdwFHmBOZ7BWW9vrSk8tS0KC7vNUTBELmC1VKI5V5s2dH6nPMdDxAN0bEeuxRbBKjuy
Fjg3+HeOBq38lhFp7fSU2zipxl0ettxE/LQ57LeGcpZNq7KLTIFFliP+ZB2v6oh1a2uILyErcJo0
HS7hKPvU7p2gymtuoRLo5kAta85xvekWiIhlBt5eN0l4j1qEXhlxNxaIQsXoS8sVrk3CuT13PJCM
hU1i4mPqbaKTiDI9xdMpdAdrb8LuiJzZ42Nd1URJdTOaT0npOFtk85LbBMZNVhCXa8vlk6wMquua
erEqxiDRSZwf5atF5euo6G4kSjKvEAOb4h5S3p88bx6hQPmZ6d3MwszpB3hHnRziW5Nk15bvgm+u
/zNmmFZStEqVHH9Cza62Ig9vQz1NNmPLh9fX7jFMNOLpWFXaENNDoextXqRsqCd2skSvzTIMRuWY
wSC9eYt8agosmstYJfdJmT0O4KPBQSX5xu3cR2lPd3GdP6ejZ+yMZTxKsUb36edp8Wx/ilayVtri
aRmAxVRnE91HYju3SaU9tW5xLRf1YfLnkIBVhSs6MEYUlFfhIU9FsiHQysK7rs7OAFLc+clxufuu
yH9aaolAusujtBAttvgSaBEbMX7T+HJOp+XTIsk5FWn41Yzu1yQn4Zup+zxyIqZd2dG2kaUn6Loh
URAgHkJdJhVNC7rk5KCkHB0jPniS917ZBaTaVHBe6mWLGZJwtjnqNnSn5mEh6LpYVL3z+Pv58IkG
BI9RTqVL/hskOKgSpkRFwUorhulZ9S4rgZL4YHDvoKPuuqi5NE1FOoISznasJedM7gWjSyGCBN9X
qPw3TG/uSfngImhxrI75vhi4eLSY9dRcLDxWhXG1TSAuZRJ99Ii3tsU40lSMySZueyyQ8/BuFt5X
9GpZ6LiKOiY0Mazf7J4KpxXjvdHAK3IJePXyGYGNSTNRjABtbd3KA3gRJ/aSA1tQdiXIRXv+QJ6I
IgFoutjoUeIHlXFnWIwmuKsXUwRN8sYDT4Zk9GJb00Fi/IS0dsggylpg9VM4VoQAD7we8YPJoNMv
acmLnO83pJjG3vO5B5x/D9Z89aRfw+axaTHaaav3QHKJzFl9bLdHO5WRj2kZ/UK4KiLuam0gC2W4
Jy0jbMWjSYIKYdG3kdP/IZhAqughg6dF7pGIwGOo4zLGOwJZpc5ARwA6qmQ6bJBo3TaR95Qn486b
4k1rca/mZfymT4AaiEwpS1zgymJIoNELpYmJqUrzvmpEOXsWuIk5XceCdhgqqY5rDEyXTtYWYOyT
N5kfXZ23cD6YLFrTKYvcEwnCf3D2kZ/MimLqT5MEXAmDU6uyG0K/jinXoUVNuHjdXcPqcw4fKld7
q3vr2mftL1XgBa0uPi15J+BXkrKWv4glulXgn6yBmMGQDheDhK7d14xouQddoE2ccTMyBYe7T1+u
CJyA2dbht+0th4k4oLkiOzeJjjUXP1NxlHAghHU0C3lOBk19cqJ68KmDP/PSfTXs+L6cjaeG+ndJ
CKO26TBt4BzoVzUM8/TI+QzmfzxVRXRC9tqmUFnYs5vEbYSl3OdWj3vXpjwyNWn46/3X4JrxY00X
VB05kXcoU0q7AHykcgHRiEO9TQu/558oqZOTEY4JIqAUfilHfgNbBon9iKGCpE2XBtxdSQHCfU4i
AmfDrqQx4NoCcwGNJK14jJpc+9KV9jOa3KeiYm7QceQt4qdfw+Nxucajt9MG8M1Nn5/Hgl20HlnQ
Q6P3yjZvnND8WPcQJWsJq8KlMGfzLs6gn9XdrzvI45IVp6FDD82fioP7a/DyP4vOAMc1sa5qfMlO
DYLTxgT8UBgp+l0zfKRUO1UdCDpTM14E43YUJNvJkLcC3i2z0KknTzTEK+ZBu1P3Wep+53NzMfAl
07ihHpADJnz7XTeKo9N7R7QOucifJ7vf5lmKOV+ztlbR7ed4uTOkgTUUp22FlyppXyOHTNRYHw+a
rOh9huSg2dZtqv0u2ZuMH1JLbAfTfXU9OW5VMWy0pWT7axLbNijFEaTLR7NiMjlY97EHTrAGAZvI
/mUS0XkWd/lQnRGhKVJ6s/QmYym05Jy+Mn9ZQq0KrLKA5U1TiOB/A8YiiA0A4xhuA52UYdDRK9zp
3ky1lwE48rCv5+pO5lFIFhB5Mx0DJWXrf7xecBbXzmsDq3aLkB/WChEaUcYgqAmZwsjpracbNiQe
6iYD+aM3Y7FFEpCTE00b5RTVoTe8Zhct1J/0ibs0mW1SHqKX1iD5hfjqsMRJ3fKsrfExQ90PgShJ
n1sm42hSHLBtc4mIXK8Cq75olcEHTD8XZOoVhukBEHW5KdvxoYJLXBqMi9pyHj7S8LMUHUg0z72H
OoxZoSYZdaA/IZvT8RnrZB3xkcwjPaskeccsNsnwmU7gZ0MvrTlAA2Vl/U7ZA+OBBukvRU0eWJP5
TEDfpehpPkPnDyOUk57njHvb7rsRvGYR9qnIppqsSqQV3oQAmHvM3fRNP21CjcVqCX55Rx47f1If
fYmlZayOxmlx+Pazi+RLK0vILEX1Y6TNR8Lo9sDNse1R5i1gkDd3mYZ6TBXJZ2K1d0LQA6TWU1U7
dKHw2De5NzfHOnFfo2IebzEaoWukG1KRc23LpjjR69mVSS/vEJitLkIhJ+9KFQx9hTVYlnKjk0fh
RwDjDnHTRuu345JP6cXJchmQ2sdkGQGWE7lzMHYDUc6Ok5IHa8xXo3awRuvTj2ImFy11Apybm7hx
ui9rZIaKl4dRUlt9Z22PPDS0NgkAnpZimx0wL2+f6R9mo75A36LfnRgCm4n3k6+5FMZm1AmtFw1n
hiZo6iRzojELm4tmUz3nPX4Fk7q2TdqfWTee2paTi7ChmxKl+0YXQ0T8TocdRtlBB12OuSQNRpZw
hzgtS8tM8KE6TY9PQXGAERxH1LFVI0CyMHKFIcnvxTYUAG+W8U8yrC10iqopKhjkIbdbNkk+u4Gq
GkT6GWQ+5tV8j2hr2YoS2ZILBVhjpARSzaYqGZqMKdP/CXoF8WQW6qUJAWAoKXKt4blMY/te4wGv
FrSTc3TR3LBa/+6T76Y6MjY4NKQYlRuNqQzScu6IuhrQ8mtZQByfoN1B+dsZYpdF4jNy1J4F47zL
qurThBxL9KwIltmC/ars315UGd10hNoMQRjDPbP1O3PZOpV6gh2UHcq+mv1ugO5rrjznmVFDKxCF
tTyRfQbFNY2+65VAZAmCVMEwBG3oLhuFqhr+ypdIUUuZEU6KogeMqvDiYn4EGCEZfYiEo7S2o6vM
1R6+nImyCGwWIU8p341WBmBlZmK2iFM1xPzjFZDYiwHMLjZzGnG6wpR0A0bLl5gFAAOPJqXzjHGe
Jgp5FLaLuP8xBKS6Or6ONYXmCOJQcPuelx45WAWMVctI/stwnrsl7qzWhvLtMeLb9iTW1VaMs0e/
pohb/bZJEaPoNZEHvi2NMRhbXmpGP3s+INMAGGceIImHOxg2fBkdH8BE6OGuq7M7QtIvZQX7v0lZ
UHDC08lq4WaI9TNTlU0zVa+q7m9MYMYzEQlrre0dKuM+vOpK9ndszXqfbICKdVSFHA00bFY5bEsI
kyid9DvqpQSSsaabwwL27hXuUTTd6l1LqV4UYAd4PoFbN8G4uOWNo5absCOFRw2CqGSU6Te10Amv
1KzoirnvwUwMRXvWItCphXFsXXXfefYIcZexflQwsow/VFhcSg0oI6mgqSzkJSJiu/F49TsM4KzL
NKJKZ+iB3sAECAu5Jhx24OWA7nQtVaVM4AgosY5dLZTcK8a/qfd9X3iBq2iPm8g0AqdnczSIDUzv
R0PFbMJm0AjMSiumqn6sbsEg1IFlO9tSGenKNzykeipO8+pBgn6ET4Kpt8vwP1goox0N6wazs7s2
Ts+tjausxMgfbRYjxOJXNKC5mhkAQYvYNdEWwnUG3tM+Rtlt8a4OhUk4vSCc2WsAQA0sU+PU+exb
D0jdMvT8hT4jiyk806LpkOuwlE19CNDHsOWb+JKs/M3TZl+zZgRty6vuScCiqOyY2LoHW0PgavAQ
+/WUXfOKuC7XNVFymJ8LndzaGvymnVhd67g0FPsKXaChmr3+LoM4B0ym7IOlZkI6LemPjKfnSq0n
OUVg6i5ekHD/To2DKd9rDsgByUfrqndOFI2RQYTgUHkAbPoYJGLFnjetsYEgG+9st78dkLcYwG6m
TG0QonbVVPvE472lDZHry4KWbHFJWM/BP01Jc/VKtg+qjX9SC2V2RwfW5MlvbRbQVJqjUacaL7lL
k2ez/Fjw2AdGpF2SvAGFM0doKmT8HLkVA8DBgsRU6dt5th9m0a3u3tyjDTd3IXFr8GlcydJQfqRG
S3MX8iiVc6z7oZueY51AXVaSzHyb216ru8C2MdMoOnY/L+KTQsJaMUoInIK48CjM/Nhg/R0RKsj7
zEcJIaNi1hUN1ZshuA2QhfmlRRPZd1ggkqb7Lkg/3eUMORnc4AIJdWYyRgQCyEZk2w8TcAcKLTbG
7CkHUeeniA1FTtT7XHSG70joCFZMK8AzG2ipzbNQ0d1EDOad5t4yTCYd9bs3Zt1Lo/VIViNaeuyx
qqd4ipWtERy6bqt5ew9hD9eontCj5oXgdk0JKuE06CtWEnqGqUJQeQF+RjMkNGPHTprdgU6vmmah
3JlD/NhoRM6VhgBKYv9WKi4wy0CuBr9yA4P5UaJ9PdSm/BgyJrMSjMKWAPatgEQWEM5M0lnkvrcU
sKMsn4YsvDoGXdEon02oM5Y9P3t2f52L9MGNyU5tdrmJXYWPYKsPoccqioNfK8k8ybzlEtYbrxIP
kfs1SydnAUOHrClFLOtbn9eMT1ilcF6MdwiwVEOlF2u5s51dbMelyeXs9t9li15Glc+plC9awaCc
DfBzBemrX9ITSXUPQ17e5mWy87z4ULcFBqRsG6n8uxLDn7Jtfmajfmc87XdieTSZ2vuRxkzLFktN
SlN5HiJ8epHFaLBy7E1XlYDWwSZua9OgcaPLoCbo/Bqrk2+wQoszm7lho/S9lSUvSVjcp3r0Mi3V
IYZfNjYYZ9N2JPfNeEjqOmUQPDl89N6vy/fVnOlBLVYadkhvltc6IZgXxqqPvTnrB1IDmRRNmsnt
DICrrK1lO3QCdBWb6aBG7X+qRAoypT9rErZz4KVFyUyGuAgjESgXLQQFZmYRiqAPEwzHWD21tYkl
etRvrHzwtpbL8jxnMnU1Cpa9pQbWSk0zwPdY+oIgzktIohcTxUYe7Gpg3uWmCtBL95akiTi7mf1E
WEF+yLn6gsbGgt7NkJMiXQT8XxsNvcxFjNC9oEndwGqRmBLnp2yxnQsHxN4SSXHsieSBjI/GTXnr
Bk72YC3ypT0StQyST4d9YVGKu1Y+nxPVkNUTw6CORpDCrv5MmlRuzHsxT6/uTJ3UujimmOc+sCWC
pIUBwQkXoAjsMihKWxJHKC6WGJkbjoBMVbVfuvoDxEAbE+344Cq8zoXThDyVzXZJiDXp2gwFWA+N
k0Ug43v2VCPjFtKcAbIyK+jpHSYeJ2KlNL9qtM/EFWxprfh9tZm6PRaO1uLt6dgTxtSWshKVrzX2
CruiQrWwom9ZLeFyoP5FDwhGwLTb1ybUCIqwGe+pNEJQ0mTpDj4ZuZoUgetuyuhUcTfDCJqH4rHX
1bFuLW5mmCn7ydCLE7E3i59jX/V5KViDc5MA9nG8PVa+DbvTgagsoczoKYq6V28VvSWjnW5COdyX
aokYFk1PLGUYw7BAkEW6y+MepU5WOgcBvmasYV7KAk2jWU+SqTbusjbKX8roVxPEq/eQNeHX1Xtj
LOhwR9Sd2MEGWmgAS9KLtwPzgaAebZN+Nls4bnRCHGVfE1eQHacm3zbc2EcZmTs3JDHH0ZDRSoxo
jVZhvw9rKN+UrE1vPVRZtctatzuPti38ykWFrhBwMU5HVSRcl2DvlM1eM+FOSHLDr9t5uVh9iV27
xiTaLdymSW/8H+rOY1ly68qiXwQFvJlmwiWQ/tmqCeJVFQvee3x9L7ClDlI9UPSwI0SJIlkkXyZw
7zF7r12eYh0AWEa4UbTEZzOefxHCTt7VJnoJpP5cBgBccS6w095hLwxn63KGe143r2LPNEpj/BYU
UXa09BgF1VowOSt6tr+JgEgmydwCkaOiCKemQtu6vM2R9absKD/AZtyTivWMG4nLW46046wPTLQG
8EC6KlxGaociQ7MaG1lix1TJfq6nV8bYEy77itCYjd45I5XuSIxU42obhsiCYqKUsxBDWXwpkSL7
KlvWczYZ2zmeUGipirgb0/MtmMBmxam6kGC4OyuikbFUz8acDIwEXE1pOoU4f5Yj88csG0gTne7L
Xs5Kfd85irK+zR0LiKgdXmTlD73DMZmNCIatntAV7FK4TI3VLlThPSeI5jB2zBWXaP2WlwXY30hC
dznH79BqM8YlqXguWnqykmufea1v8bT50odgmO99rGc+014sGfuEesSxO8UFLokF/1/N1Gdl94wZ
S3Y7Xn8Kf91rEo2bp52QGc3aHeu5m2oWNvs4h/pOzFM0gYmQx/GolzcOiIy/jH9xIdKMo9gynm41
CtgJtDf52PDsBik02mpkmlpcRT06tNMA203UT8PIDceKmsrCXBkoC4j1xPputCI0z+prkaD2ELqw
sGVYVThJpoG+1zwrVISIr/qvrdn1BonyFUvczO0kOBJg4wUTLIHsyyETsg9D+9AtcLqqdl5iwuOV
BmTB1BIREVOBWrvsRNaAMWpG8kPGWjVXCJHFcnxT6Sgb5uBKHd9NYcGIPvO+Sv0DZ7ijE2ydNiAF
eyB7VuqpUjIe1xlCZ0G8TACh4plUjcI+sKsgrtZvPSkqw0aGtz4qI1M/Mnzxn+K9An/DdsqfxuVU
GJ8ZJ0ObxlwjfIQ8NXa9iYmdZEl5suigNgHtn5xq5TGbOpbT5soGOfkEAVEfZJWthDYsJikPxp8Z
X+AJyVtE4oZLTwD+Wq/O3DHnUsl0zdPZHgTpG1V/cyTx4LeI09+LjfyWLAx4qnUDTY5o3dGYuzCK
qySSI1Qd/MIgeyh2VjBGPKFiylhvQ0td4T87LqLA+EtjhLdtDDDIy2Ick41BDPR8XbH45eu1W2ef
1osiJrshvImJ+hNviogER4IZmyslc+qB1Oqov7MmolhsNFwp2eAJQOEqzVrhkwg/ChYYSH/4Fxgh
3qgRho3CbG1Vqn4Pivacqhghl4oQDuGE3a/xOSksMpWH3IPDU52UAvWKyvGQ6B8SnMT3BCeQmde7
dWiB99fKpA0jLFZJOhCqwrQT89p3RXrB6s0NJG6XZWLHW/bwqmGMCxbxKyagYIikx2S0yByuDQF5
vPFhGTwFmiJd9CoTdqCEhg8nCfKUhbFeYbUYmgYmeJfcxbgGy0ntt+HvoNYZwlKX5cDqpMquGaNS
nvYtgqfdw54KyGBYjZhkQZQNThJiUeFknyUFFmq/Co+EiuKoTwvRLNZ7udetY6bSSebTl0VYpD3m
7OZQ8R3kMvkwBxb5Ymex7hP6FDnERDz1Ao9augmJMZ1mlIMKp17YMi+h8GiuI9FNJaryhTyNJc++
wMAhV8hodJUat7mWZoDD89Q3hoXHjCNALEluSUz9GlloHUjdYxWpwtQU9PiVuhhbJQY+xAIIAdoB
1pCehK2c/BIbg9Bz9pyp/F4QmyElM8DiFtfb1rXPdRJvIN9hGOldoDCWOuYWMRyGGESjLtuDaOHT
AQjEKURSJY/WrwE0s0OH/0W0wWeXKppDsQjw3qRUSnsDWK1CoSdYspNtSMgstrAWwfEgnLnELWTk
gOoUgp3oq9FrXBsmhQgamOU2+NLTkglBJcYPvTTwDHQyaOchfZPaKP5ITZi20Oz4oY7jNC+uOEDv
t/SxYcDI104n7mgLR5OZVFG46Ww9e4XA6UKfv+VdS1RPQX4jXz6OcVxk9kpFeCSGrTzUOZCYxJrI
d4qPeVlv50jmXFFQwdFThpQqZMJN8mhb8wTBs8HRGWFiRZLWrOsF7hO4aTYWZMSJVOUMuKVYJ6ca
zNsqIrdhTZCPgy1HvGv432WUPpB71FpnYZNHvMYbNwWpBNfSgOdeKVt2FJWCVcZSXimkMUEMQE6K
7FPahcY9kildG/1tIgIFrTbeqvhmlc1yXHWKxiZCVZdnC9Yktf6qdn9RhikET1ntlJ3Jqonjb9aF
p2oQr2doyku+7SaTRSIxB8eWL5Q1/nUgRSUnbdTooQ4FaY3axl6i+XuxpelxzBGZLsmR2Xx65DB4
qPFVjFltVIv1mHRKW8AZqNVIslA7PMi9YWVwzwe4r+9VUrZnI2VCokzFLR9rKLt7wB0TkzRX781g
/qhz9cL2HWGAjCdM79DgrjlyqKwUPFbzubduJDBWLUE+JZwKuX4F/UH3mlWMSHmWDsUoInlY49dx
jWiMpVhFCkP0si51Xm1Jd3Vc2DnEpBWr5Zg9Y5wkjYJ6OE6xBQu4hadBaK61CDKITxK6SFx91wwK
idQCG2sZzA7IK5Piy0Rm6tqsn5o0fvUM+w+LmQSM0L76FiI4VL5X/vdU1u3yrUp+Wy0yhqIwvim1
uR2U3uRRtfqZEnd83VA9AiSs1Vz2BhEm1JrI3lbp6JP54FFnQv1qhGNMDIqTg7Jl4MXTxzc0Ibg7
LADDK0JIzQUreII9ZNsFTZ3wW1Zy9m0UPPC5rZa8L20js4qOe9VEJC0wfaXl1wACY5lnOlHF/E35
+i3CPi6qzLs1he4v2diHARPsLX9VhGeBdoWDIKrJ7SWdbZrZRXW4Dq2CNVIZvVTVHsQqyDb6i1/C
VLpqzIRLJLI239t6qQF5ULaOsliohycoYsxUSnoCy69l7AI1QulaBTS+ptVnokJFEJD4aMn4JhQb
cjUpK9BGkG5WlJ3+KNhECsu+5zCGG+5WI1GzV3bwFqLqmD54a9A6oDDQpWGwyzWFXENIPF3hyBuV
8Nn0BD6AO9eRORPcHuX6PR0ZSsdxWbjRWF7UCgqZlAlvOsGRoy5wEK4TFht0oEw/ZGQt1bG25MLW
F05CPiLsVGyHZbJcRhPJoNlyhMdae66N+DeI+JGGU/wUBPKYVArqpe5/CeXggmdYiVUwvm+kBjfa
L0OkDisrdjpEjfjKHDP5Tbp7qU/f6067DQYaZHx2z17dv1+LYOZdIbIiEegKXG2MN4e6UP2xfBsm
kWs8OVi4spmV7uvMDGUt6Ww/406L0RhOm9eqfxRLzqeMdps/QNAbNwwgWhZO7UyFqVHPl7RBeZ0d
9+NJG5vfqR5dI1BTvgxjCTryeFfTWjmZo4H0IG7e94lPPwM8S/Jj3m4QNNC9RlP+0m8CnEtF+R7x
d5yBL8ymTJR0xuLDqvr1UEncknmFzMCCXasaCx+Zrp1y+gh+VIocczFfo4ywvC0Bg76+zjWKfKlJ
qScBqBZ0QKIKlhdWaMZJcWz07mut2flsy3BSJPT6rBthL0sQs4j/SdAAsOhSfhD0+H1CI5DVjXjU
ciXM2u5XVPf9YeSjY/0jhVkhvSE2IGqmKd4SYakdTSA1fbVSF6x4hZtTZ3WJVVvVto9BymN3kkS/
60Ttai44GguB5i5OQd2DlUOXZeeCxaxgShsv70evm1EqdiuEsjxni5oLqX4crfU2sJtTBJi44NQh
dC4COgje9jbRH3JRi56RW5CEZdh3USKjr1dRLjYJ9uOaF7ruERWiMRX9eGWlZ9Xky/bZN0MmkIFZ
DUxC/Yc6SLQeTfqHalaHSUk1r4eo6JlzSw+xvaaSSVhWGTFrbNQLNuNZEiCasaqOxKcwd4mjQDCN
MwqYhqA5qiwvWRiysSKEEde0LHmZCWFVj2Wyq1CBrhOS8xU7dDmsflRelxrqD6nrjYyzW+dhqfnj
oMY1n3Xj3m6L4dAzVJaV7zN+JnscrQ9B3DIXPxCXGXsnLRWufANI0hVwSeCPWJKsX4Y63ctl+W4x
KkLDgx5U0xa71/RzLCCnTkrjS16nQBWImREXEysx4bJ+Oos/GrWmilyt2E1Wkn0FKzsP0Xc5Aboa
WdtHuqaM6vIWo3u8njDG2Ztw2ZiEzREvLvBUur15C5ImE91KMIpjzhrIjbr2XmvG8/9us3utSeoq
/9059ze33f8nf52B8e1/cNz/y16HZ7T4qn791V63/4I//nTXKRJGOd0QLcvQyV8FGPEvd50s/kNT
TV2xuAxUU1M0GJb/dNcZ4j8gFMumJmm6jHP3n846zfqHIfFLdF1BcK/A0fy/OOtgnfybsY5EM03d
TXwKtaOOXubvxro2iYlAllEJDl0bKoRHiJ5+0SP1MVbqS28tbwUIfUm5YYsqTkqc+EJHGAgOG2se
fZ7bpTwMtHOourFz+uraPkdmBJsO/MskNyvLL6lYX0Wtv19Wot8Y/7HyHWuHvMkLffh1HstbdKGe
ZLeadyRgSPlDfXCV+zPraU6o16Gz3orT57B0Z+P22eA4ZrDhtmh9qFE9OZDIeEEJTOswBtYI5DaX
g7KQA5PfVuOTbQt5oT1q+BJCCmx0CEqGVZ06TfPNfvDF9vdkIHY+sZLyUuKsDNfSCCGTTadMGONo
sdejHRnH74Wyi6FI7ySgRAYBNHcMlaXTgK7MzAEz1nAWW/Z2uIgLIyD3ZJHe2rF/21QChYpL3uWv
+SW/qF1+EUn10Ej1oBYhecpVWWyukPHV5VMe+AJ07NP9fWY6XaK1BkGevNbGOx/4AeiF6LLIdjsO
KYBqK+TfxoFL1hDLlc5XrIUHtjKIGyVHjhlolT1NhbcE8k0wlqfQFq/7sC3OtfcN+azyMA+HcXn5
dgBDe4ow5kfEq6aCzxdH96G4JTzXWeNcZ25uRo0zq5bdI5FALB1j+QanM/S733oAfag4ve0BhHrM
PwmnFl/BzOm97Glm7p9Zlvs61uZNBjxKYJX8U1/aU5fyFe1Umhs7qZu2scIVZU+Y2luhEp1ZC1fo
UNdWYxIsIhB7Ll8kgj840bP1xGbvlBWzr8tEG4YFsTlikEw/C9W0A/FVbgqb3TuCisXea/C2xFcP
LJrlCVNoks4SFpEjmMbNln3Z34nRJt7mQoo9aS2AbtKbghBYcYaD1fGqS65ToBQAfGN/9mN3Dq27
Jskf+Js/SQH5wNr0hpwjjq5S8lOx0DmjBmsEDIdX/DHktowHJOu6s6ElmPUccySdgnb8y5HzT9/s
3xIA5J3w/zebrC7BpNBVRTFNC0fvv73NUr601Bf8jOpCcjruxHYgpX4Xu86Nk1ehCjLD2rm2cLsn
t5xIV+yfSwahXeBh7ufTZ3qdIVW0YDLSq/Q5Mi4irGNru2AHP2fjGDSnCzEg3ygYHnh3LtKcXTdX
uJX5cN/VnquunGJkLkZaPaTMuBdjdU/r9Ya22LH4iTe7SzQSlWTC+rawkLtAVNiVknYRmVi6FikE
w3ru2VCDOhy352thy9YYloV+QnKG6v0sTOqZWaVkBENGs1xoH4SBfoCd/BCeKDVB0YlDd4nsudjO
a76d0/pcqYNvAWPIFDlo6iQoPsQ7hFX2k+2L+K0LNf5Ywoo1Ub93HY8U1yswEeg0C/LOSBbwvC8M
qg4EgEHkO0gMNM9QVxbxpIAMOqgvHOJugq/yrFw68qfRD3CcyfIvKAeHGE5CBMkEePzeS3kogZCz
HHtKheq9PmedgWiiv8ksR7UWRbai3Wa7PkVNFM62I7ckVapKqNZLWLLI2JziKQDlU+59N90bpb3V
ZnbFnVoX5/pbe8csE1jJo0DnxKAxxNsz4M+qGb6hBJHnsCf6CHMKI6M9gyEFHmve2OncYfCG48w4
bO5uerqRGgPf8M8nv3mLePaTGb3zoXrjezyk9vxDOCnL9D+8/5yFR9IeyPnhrBPn6jb6DwAM1zYv
r6UZ2R1iHhFo0lC/GTYxZCvvawG9BxumDj2r+JQv0h0wDJQbf4G81vSFLa4/mgTwEzHTBDDwMsne
f3hdRG7kf39dNFkydQ3H+X5D75fjX1zlZV21qaQtqHpaJdxurZMz+k9NUsGI+Y1Mb44H36hMPybV
oyllzElpYD7Sr6H/pH5aAF6sVoHsLTojlrr0Rn0hDdbWUGQtE0lRA8ylVgvMUg5YmgbYIYKIG4hV
1El8x8l4ZpTlIsx2J1SGI8AJzHtrQt4pig1BqxxRMW3VwfyMf732ZtUEjvFI69LBEnjqq503MQRj
xdwm+4VW75Lko//nmogDLokegpQHlTkHKK6CXOzCPl3DFCd4/8Jr8SJOXEbROzsmfpdRMt8g1tfn
Ag+lieGKI11tfJUmPifNMIoQC0AV8uS70W2hgCSJSHrrmBK0lDo8UU8VbtFdNOWT3NSnuFXY1D8W
S7XRv1kkfGW6hFKeTETIXUhFRtVN5dybWEbVUOYaIsgPxaHFF4Ma66SJyknYsiBqRpCFGjh4vC8Z
Xj+zCEnoJJFNHcaAEOqaXQ4fy1koxbOStiDjjJAHNYxQHxEyDznOmJ4ig8N+1U5v1B78mipuDzLS
bhZ4DkJtR3Emdb4a6ctmKPzTp1uSmWGlvyA3AxyAMLlQoRtFEFBKd11+Qxo4HPm9dnzU1fQ0s+Vl
2PLX1BWW/NVAE0Amq1629y6tefIfkjy+rJPxhA/6GDTlnnjWr1qhgi8MZ2hnRxaPRkfQoG2dBZV4
HD6mdKr8kcUACYxPdoj37BiqA4piA8Ut+Rjr1Trzpm7OHNWEkaB8iqX/xFbX/veLYexUGNUy9iQZ
WZH+/mLEaqNWpgE2OGrnc7onY6ASFPm/lBUDgDVs3+4l+s5gASVwRdFA1Ic+esILg7l9Pu6lfQr0
ln2Xitdman2d31qSTNCt21n6lcylX8+pv1ZsYGOVCHpATyMU6/VaTNIl6sWzakyc+m0gao9o2BjV
tkHp3FgoIH3qQKTEgbhKQZG1PI2skxPqr+a8QauSfGBnhMakj1X8rNQybIr1AcFzSD60bntn35uo
wjM1oleSqtl1Dgx/0ts2R86gsmDK6nBMyALX5JNQRb5nELiSej95+Tu+BLw1cP+Ujb0sA8ecADdY
8cZl7XjGGM1m7zJhTBD+z0hyQUeljz6e7tnXZg40pfqTXOWn+qlU0iMZ5WdJIlrxNAm/6OLJIVTL
2QMwYl245cZ4bQi/6GbYnsOxT+nojyrwdnYivm6sJ1GpgkZSKXDLcIxeUe0BDBdCBJTScG1j6Zrh
lJfBMbeReCWs6WoaDceadYmy4ZK81T9UokqjrfNmbLcA1DL49BZ71167WISxLGQ3oRw52WE6NJe0
qAnrC+Elkpb5H85gS5T3h+mvRYsiqib/kZF5WYamK3tR89dTON247MG722a7g/pEZ3DTFmYaavKm
03wph3aWoTarvimlCD5Gfukj4XVuf1qIpet3AKlbG06dGG5t5Q3Z22gJYU3gWSwI7CcJvOP6rF6r
17bTAlEsHbHL0AsgEOzNk+iwF7vOA9Lz2jiXvRyWPXSfFS15OZwYUoqU3ivYMYyYixP/zixSe60w
WqeLkbytwqcG6JisTPh7GLLrQB7X04NfXHSnDra9YkQAi/BzSZDNwUOuEZDOLKDXcpW4YjT7e662
UCPVI8EaPgalupLTOYXvKqsTzHBtNpyHob0wgppLh3Eo+zEWiLwyx3m5NeTVLOr05K3BLzn3V5Oq
Eq4p6xcnQxKznBnhLvz/QUAJgKHeRWvK7nAbnZxDoxqUPQjBIubTAi6hsHpjWNEgz0O6RBKifKza
k3LQUQq3pwIMRwEdV9r7NPRIEvzFvjmadHLMAaf4qkf5pRjzWyvFD6s9lUvnLvNHjhqzqeOjcE6X
+bIyvNFeEbycVSZY6mUxMmfnAqAPxN6kjK/xvB5qlo3rnHi58h3kyjmG1RlXMv3o9rb12dsMaMx4
UZC7rWWolMCKzdSJ6DkrYT7xjyHcayTbi1e3AdGJ+sLVDta5AARKF2yjgA5WrQ7FRxVb10+MvPfF
okSzbipXwAIdXrjM9Xy97MyY8WPJv+eCeF8y87Ofs2+m16SiL8urnxj9garyOBNkI5Sk+Cys5Scy
4skZT6ffGyHEkZNdErMip+cIWsTF++IKzYBavMShXx8UtgcpedhZBlpQQwwa0yOESLS9zbTcPOnd
vI+cMP5Aln7ggd4Hu7Hp1o6uzraCyY9KLpA927SIbIBpTdsoUHnKhrMDbNmurN0eLsH2gfhZiHv8
t2KwDkx9HR4r3tBS8CtyjJr0KXW37UXCpPuV0ulZMVKlzVsfmWTnh8Y21VBG9Z/+iQ+8bi/jsUJr
WXymA/SITHJWvqAJEqfaKGzJF1vWwqzuKVHR/J9IRSMWRaDsXRAgk1Qb1mRflqFM5MixD0oANPh6
GMMbRxn/Ewt0kI6a94jtZU+A9s18uETHHkeQKG1B7wOBNpCMjN8atih1QU5TMvmP/GOF2W2dCd6+
0uCcI9Lp1Fr10jZFJn7XosiBdkLySpBpvcdP+mcPJhqqPXLZsu5n/9oE4ndz089JjZGfOT0NqyDD
4qIW2X4qrXDLRk9eI/IpfmHudJZBCoijH2uQbXFqd0Lysq7c83r/LLzHaDUPiyxhsrdSoQ/NQb3q
11y27kJf3FKzv5SD5uT7Qo/D16i40WmZpk3882mo4RMshkZRIF7HGJTcniMiYUbs+Gkxok1pKJi3
tFZfjLx7Y4Fz4ogggET6mGwxsAD6rQdbhDmIk8NjfebNmQWclo53SJnQsOaM3CaHsuYaCSqOXqbX
2D7iaX0vu+atF5RrLV8qTXjIOuvrkQt9lA5ygBMyvZXleAMZc2tFig/8oZr+s1sHjES1p8n9oTBO
WFuDWPuss/w0+sKvnc9CtgeR9WC9+ZVell1bxKrJcJuZMaAYRXd8zhYjRMAU5GCJR4I+ttg2oNnm
XK4mr+gn3nb4irgKl5+ooJhzaCDjcQMfMEN5AyMhvQMgx1pkY4Q6k2e5jUaAl56kb3GOz3KEgNhg
mSAJp9WzK73jjULfDV+plHXf3tPloxMy0dCO3mhxa+3K3fIgAHJcLvzJEyuH14o5lMHEaY4jJxfN
D/rjabwah/a9HX5cEEdYy2npN6YoLAKJ006mU3P6V+QAqxgX7ZSLn9M1RexCjZ2RNWBCJS9NV2By
zl9uGcC6gd9KvwZz5uQl/1pKHjPD5YTjMZnMQ/9DE40XabWeFLnXUSmOxj22IcM70bXiz4z8ANUc
JnLj6zgklzkQGx5ZuzPps1vpJJqpO81Bhx+MMYFjVZzziAWK9GCwPOvcnlIvHlnmaCxQc/lZ0PBY
CQSFTHmtk+atleS3vS0qHjQ3NoJPrhmFu5OTykCkPdWJw87MWYQHFlJ180fRSydArI5mx8r3tWts
lQSApDNsIG+O6PGvwqKS02kNlZuwT+Fbxa1BovYp6421P83xQRYlx2L0lI2vlSQd6tUeZtnfjSjI
tkdGiazB4PH192EybxFCBtk3487X88vMzVADiU08xD3SifI5o+TWSemZviUI2xDDuGuTOwUI1/Lb
fg/WQ+aB1wJDI7jgHC5aLtyqXHhYzCPl3VVjSyjBLW30mGV4oyx42+dlS7ZHLGzXVSIQSOnWz0Im
moAYUagGn4r6O9m6QwaVQOVDNJf8rX1XltGHJuZvrACYFyDD8ZS6dvG383NVvk5lXK2RJ6MiAbV7
bQ9bjFf5TCxqLt9i2M3KJa7SC0SQ0B2FCklEiWAf1BfChRSOcQb4XMe5tPnx3Ni686hl07WE5FiH
usNTpWuB8Sqck1wK5lo9hYJrypKnJwIBVsxF6kdO5GhIToJ+svGrzYHG3YRMjcWuE6vDw1avJmM0
tDWObb0C276zAw8kmM14PHzYagxQ4rEMEnEIEX/34AjcEWYYPvGDfkFq7BHk4gu9YZvjW09m96V3
pB16OGEnVwB0rYrd8nAuKba4bF+muXj0jDF/6k9at3VYztia6+qcQf+pYI90FCT3DF2ENaEjvmKg
oFk15dsqQ+TnjpmXH5EKE9LGKam6AIgsafSw4/gIoPxmRy6+14UW9jNywiYgD+1i3ELST6wPAv5w
K6DVR1qwrZ7W0qoKOdiz0waMy3zgVLmAK1yXS6RwU7QXVUmuy5pdTf7+M9slQjD5TbMaD4YI/Wjq
NazcleZWaapblpONJDUa7wMH1668EyrjkbwWgnxPVRp8gjz1UjlnZ/RyVDkC4aGxjweyQLG1wD64
oMk59OUlvWXLoey8fnkvmnPzR/qiFg9G5iEpS90cjtkQsuWheWlZVOGEhSZXAL2X6QISospar2/0
Y8PJrXA3FxZiCclnPvu1YVHBZbOYlm81qo9kqlgVtzXQqTaofGtCdPbwsbX31jz2GI05okF+XKL4
uKF8AXRvs71FneGKneoqJE4aceqzLZ/hLPSGpwgoww3mfiqA7Skhh7w/0cyfdj4I8fVIzNHriicR
xcLqVxdF5A2X9BtMg5T43YjVYTw/ENXfI4XKXaNUIN8Zq0zvo1bKxlNx1E4jt0398WsEGWC1ost6
n9lD7KY/eoO7bIUWuweUJbGrM+zD4w+Lme/5wI/xiQwdK7pRl74kEEZpo/XyK2yyIzldSqkBjLFO
OK0ayaMmE26TLSP0n+xlhmmqkhxDAnstYDq8yGYDJhbiOggJQMq7DoYkLNrDsHaisfJtjksOYMvX
XlOzuEi/bMvfassx1B81T22+LdxbCeX3QvkdmRbHWsMrwb9vNbuE+ySJt6mNZwsvabRQGhT3Jp3u
sqDep9i4L511LekAipJKir9yBu7zWnT9K8T/F0WExiD1pOelp96PQUrvcv0ag/1ImCHQJt1RhhFx
B3mA9QN8NV+WddEnu/kM80M8xMFWolbTwrj5mVUzuPz+wdF6ROJwV7X8MazVs1vNZ/5FPAgsAQ4f
d3NBwpKYFe8Ts74n17W9SJDpCdYxDS8SFNJtJK+4T+c1KbExqAd2n7biZr3mgQ/HS1p4rijxIOKw
2AYB3Mri9FsHvOdHzk6DfNocPhGCmDmwN24aakwnIbTPqrGl8tEVlAwVe1Ou5CMDr8raPNRlW3It
3z/xugWDzV+vlG94FN5T5tul8NGdpU+cmt5nPEj+NGHOJNNdpa74vUPcxN1h3oVN9F3N0Sz+YXOy
Re44rx7eZJ8qzh8+hzlcBOuoJXw8weSKavoiC/IrGID3fG0+5ADtGV8OVfBsvaWG8DbWkNW5E/iy
36pCem1e4fpfkCh/LJicisxwt7z/WLkd4Rd1BxXzNkKSaqlOYqbBZmb+HSxuR3YDTbRqq+NVOC1I
PMv5N0yGc/VWXGYlveSacc7+iJIhBHEQMvgIMgHhHQQnydozs/tTwjyvM0uezu0e6Yr7i/tgnC9Y
qSCC3dqyRmTZuBNTvQo+mcL2Rg8TUTpXTKrW1dVu2m3rh9MKKU8bQnk2Q2TU58/Pvu5DUtP66Nx2
xaWYE0ftEUdI2aWXzbD9Wqyd7AuWKo3P7XUimei4N+XFtY2yQEUxKWYmLrVDh45aaZaAt/aA4A3v
xOBq6s+BZNJIml56Z8FcWwbAj4JJVIJxFgItY2nU5iGTj5OlHFVeVz2Q4zmodbZCGoaBMay4felQ
AuIE6MoLv0LB1mjsiwTdN5uYrUCoDKbPSo0EIWTKR+tgevvvy1Pqt4gVkuwJfedhXncs/bSAsCCb
XJs+orH/XEO2iUngp3aUqI4EkF9ra8LH6E3B1cH2FIfaJ1AOZDb7TEIxMfok5UtfRg8DcoFAiF58
GDok7xpniW4GE9aTueS+EiJeZlCABbkIdg1smKfIJlvuNB+nVgwEiwKRuCPDKi/ZqUf2QzTMITfl
i8ZSplIgzuPjUIL5qGTmZdPjm0z292iRXo6OO14e7dLYqURojNE9S/IJy+XX+OFnU0E1n7I6g4Kd
ggYiMNAf/SLHKzTYwOY81de6+hH90AmdqoLBmwlMSRPzLEbzBQV+IFOyV9s122iVrOzWqAUHvVEO
H/iQyJh5SEr1bi7Fm4FeSIg8hYwt3dwdZyDxdgW8uRxG0oBSlC+aLCOcpBCtiZ3pM480z70SttMZ
F2BduG1D8CwUwx6rbVujIhyDFBGYPhh+Q21sFp1dQJlvHcFHlvrfxSpHSE6+xGCHZA3a9CLMaOaj
QVqa/JJI09vymVtX8dEI3xs+eQEPb97xkAqBbEohKFRTLcISkCZ7s2OhPRHizu1l3yZEGO4y86T8
7H8jaz6Cif4ZJRw0xm1cv9fv1Af65mLtnEeGve+tAjaD/qVbz0ulnedFOTfywv5Wc6yfGO7uicrT
XDyTXxZL2OEE7Y0p1zyhNFc1v2fjnSA6TqGD8cs8AVV8Fb+XVWobRINP0rkk4xS/Hri/KSiMt6QQ
HsbL5HY0XNU5YQrqN/EzO3+O1nDrlfrR2cpto/3fcM6K9XtVk9NB+6/dmA+xp0dQbVtxeR6b9rEO
27NoNuR4yw2yw8rfCSmypt6Q0URSeu252mcCJmpRRWS6XUe40sMHpAewuskL7EK8GFBTfD76awd7
RHe0k8R2opgMd2RgYnBjDuYfc/KaUdH/F0/n1du4lqzRX0SAObxKFINysGy5Xwi33WbOmb/+Lp6L
e4E5wGB6jtu2pM3aVV+tpXvE9rnVuoGFJ0n5Hodw3y06TvrENsaC+1RzDHmosW/c4D7Pow5a//Jq
xsiW93LcXUMen6NgXqdQuPaxdp31ZD8JX3L2oVrVvhbrC9Hn7zo9EXw8ULk5s0nkSZ/codK89baO
thIiQysr7sCSbK/rtIhqP5YUP+U0KliFbq0RWyCH7Kb/zfAsdtPe4oAiO7onDr8Xf6NS8KXgElST
vXwSZN9lNAlI8NjKT6MJNnL3lGbdj4LNMAonT/A0O6Z/lmAHZtoAORgoR2e3ZbibuNTo88kgIdVg
rxVTR2HQ1x4Gh/J+ZPBEwy59l3rNswhGzSZCCBhQA5Meze1qUgy8Rr1Doo8900e29WDnOEIrOpxu
eta7+pK75u4H7qrD/M/hL52NmBEohtCiOZjEU/nltBOK8MGO2QJkm6A2rB2LSfzHFjz1BHSdtFjP
uTPBqzIIMahDhOOvcEvIpPTGLKS8gr7aMN2BJiXA5F0DwnkIgNZrDGWBiUvGer3j/EdJaY97JWmY
WROIpFBSyIygxAVbU1EpzdtDx0axarY3HhmldRsHrhYUseKjT2XYLqGTQ4RJytHPl3yvTMpepSjk
gpD4yiPWdC+edxOfjYlgGhopLHrCG/T6sL03Nh+J/DPfHIoi5t+JBDYTk/Iol3CRZ8KNmR2MR8DQ
OUMcjSeC0FwmpPJSCd0gm7AzwPuLni1iO36CTb9O8UEsEWDLGORHDPIta9pJVDMLziKDZ5wUD45B
NTNiZ8pRb0etZ1C8CZQTeZK7Q4PSeo+E6AER80yuxwuxdC1Q4PLw1qUrhaLdpksK9FVz2Ehw2W/b
Cj+ZW86pzZhz6R9Zm96RY/GGEs5m+x8+t2VkmYbe+/KTJ0xDSfII6ZWxECKvKyZd86QiLHnVEfA5
2gScHODLiNVFaXvRzfGaWy3n4KvnfhqeT1LxGcHsm7N0qyccy8hLaCtT+o2VV/eza3mHrJePIbPH
ylxHf8RKaLqJvbtkuccTz4vxAJsnmyiVA6KtkmSPUpOyuIJaldbfxXF6CXj6YCk58de8bUgxhTRv
Aqs89wia6844L1F0IcrQNHspohm6eINS+ioPchZN2USz8vgSirgEadLkaJAm5g7qAQ3SkfJYiLh4
AMEgFY32OkP6mAIYjrlWkZLJU6f9GzpySDe0DXx1Nt+sqX8MmG6BjsctWwPBbhyPJVEfXUvZz/Ub
h+drFjmsYmMJjZy116FyNymU3l2jU/PM2haK+tzc68t86MENhWebS+qKEAbPpLMAT7oYBMxAd7vA
tgj4SzzJd00QWS35qMdvpj50BWSUqJyujrrQZRm2xbozUBm2MupbBh7axuZNtlMx84yM/noa//ZL
aHrk7ZaHbUVl8Mevz59CoL+cYz0Vlm49LPGflfXn5qWfGmw5eJjo9LRhf5nz7Jw0dv0rPVpGnGPs
J+EPfbAlwqNWKp5KQtrgNqqgs1pqT0xYUnw2ts2k/hJXj2FgFjj7JeS3gQAWUD1YaQMnLjNbr6f8
DYufpq5P4/4ddgyyPJ1moU/gxJ2tkpOOLtxZTPpLyl7O2tcf7PQLh82FJCVCmJUvyjs3IqexjIc1
lVkcLR4SlsJ6hPi3yBW3HfjksVbe1m4tRa5Zc32mvaRH+TkeSVz02bFLaWPS5Joqy04MDrtf0rw7
bHjUtmthwqtNhYoGXCz8DidSRf2aIFoXZQrUzctM97PA2RhnHjxKn1YkshHT58Txs1rzC7q1ujD5
glL7c58Rggem4uiC6JelK4/xLj1bG3gcezN4GPPkTDwOSoq4NfTRMA4yDgNsFKXzEb4hsJD9Tsbc
ZLcA8oa1gbc8ysDyZ1BNgALGRGfmMG5y2rrlrj+Q7edm8ca6BpCmyZsEPnojIPWCeBiWJh4t60g7
xVRGZoGrc79tMe0B1q65C0GucAM0u03IQ2pTjSrTCexHPhp6LkS00zf2zEZPRQTpnSP4Hn69q93s
FEmBr9F0cXcg30ht+SbIP0PKN56Spui/FPURixJrhCUBEz5Xo/6mtsMbcUIfXvKGFt3duxVLduGR
xZ7HIxWk2zZTp0PNDVfMfZ2+7cjQQN+1+FV5yhgafFcmAzxZIXKTwddLOJo0s/fBtNNZAkwm9bQY
vhhre03tDlqK1qLo+Ph1Jnlbdrw0ZByZbCc1GUj+EUlElQ2DnuZN+D6RdX7rJfWhT/J9GpQba6TX
jl3axbor0XVkxrzetBX4VexQYSvcN5K+OQheTtAoDHpbZR2Ixc0NkXbOe/k0GsvZ6MpLPViXgKJl
cZqVum2ekuKzWMAqkWTEGEjLKk06yiDZO73EhdsIN1yBw2EgJt9hPJu8Ah50ATS5gOAyE8VLzw17
zRhJWy/Oac9UsTeQ+VCH9+oo7nW+Gg0xeF+wTLkPYTFOmdLXb1o/+uLvSdVmLjIaK/AfvCWyCUkw
C9qwQstLEsnnkUvcGFen8l6i4lPMHS4YW9P+SpcEyZG+octXDirMt9GFkEmLP6S6AHElzLE/TdAA
itVZxKo8NNED5Q+t7N7HOEAxS6VEp8rCDAVHwKtmBl7a7quVeV7u8iTz51IEOhN7uTJxRDMKERon
Zs+lINkQutkuC5Vj3wgn3i8zCxxtu5PZrJuq8RZpD9adjsKi3YHoPya9f5BVfODsLEvygLcwX7Cy
g74vdO/3x2BQxfqhWJde6+lQvTpn7VUy3tj936RH1SAptGcYq5uCh8g7BtblGUnHtYfOHo9jiDzU
t6Bh8d/a0iP8JZfFzI2qAOY+f6b+eRcaZV/Q5mp2bYtULNTccfsy5eqoiiXXu8EwdwVb/JZJEGYv
PKCdc5bNTjPwOoALuNWEl2q9PCFJvVmLYo87SLr3SjHvbOuSPwFlKq0Ong/uAxQ0yrWL1AvkzvMC
UW28GE57F5OBnOmmTbBAsw2UH1q5c1AjBd8Lz+kiLtyXCRZ69CUJnU74rGQmbvhXi8VwQ2Ug224P
SUuObbwCFLgal0Dv7qP8Ntikawu66rkUu6bGIJdWGjJRK/M1+QVXlm2LEJuSeQAvemTkdgoW4xSz
/wOvmSIgqaftlGUHnZ4m0kiSzMlTzAdOe2Ym+Jn84G5dDSaOCxPH3pLcXh1dw2JA2GYu0G/HIG/I
i7aFnRhgF/ZW3IvBLmF3qz2WTujnFZgYRTSyDfOJaV5Yol62SrMLmUrgZt696h191ZOkhRewU1cE
0NI4ceezVC4r8m9qVkfYMMeMexywH4CSw7GkOI6ARBgSnR5ja1GZp2bnvBI6ViqSYf0W+VTVRG7Z
yGDljF8a9+cb8ezGWC4WbXE+zuPwZVqPJhf8FtMyX7qV5adgDc/4rrIAoPk5jxOlkf2Gx0mEDTzi
4rTwTKrFXSPWzh9u1+S9jfoQzmxZLf1+6k2/rFtf01bF5gfL5l7eNS4ThbYgjy2ydl2QItHdpm08
OTurFrPMkNsnuU1wfB3DiyU9zeZuSnU0q3RqK+s0ce9bpp8KrWaYbgxDZdvnADsEPR7oFHZfVaYG
8Bo2+LG2SUVrWyw/0lz7QDym9s8xr5+QU9+KUOfQbJ3k1HtibLhJODOB9QRMecaVl3wEpihuFCnY
FyXmEqohNh984Kn3XlxRCwKt4o0KoDM5kUfTVS8YRj6yxpUI1LWWv5pSvWpgBqdWczyRHkO9lyNl
n9zyh6ECihNVhNKCK2uulWq7+JKGsisKDINKxZWtESk52bmF0nCA/IlaWcpdhtV+EExXhjWHQTos
WnSZSuhzZEkK6zDH4SH+UIbYn7XYs7xe2+syk2xkYEOFTKLO/r/0TY4l9/U1mhXSmyiLQ1YqWyTw
zsj4v+NOsMyqw2lNWh5ViltjXhUxrxZGxSvVumG8TVTItvPCAdS61EA7XWNuU2cEoMK90Wi+MhC/
0Wo/aQUvNWaPrghw3QhhfXsg3cYzcPRT71KFja/p+GrEH1Ph3aQUR2nDUpjkV4g66lNkdOeWqUfd
pE6B97Z1+1J+i5r6KS/SMwrk/VSlxLw3fD9HLeHXMi30IwGMsm74srj0p6TRh/FKrnlor6VIGyWP
H5IZn+L6C3vXPf/bj8UxNaXdkAJiZ1RQuNy3V4ECQUM0kZTj7OU7KHgdlTBGwJp0AAcK1WKquDVZ
KJFZB8EuO3ETV8uHs1I03O39YBndNhEcYkOLDKiNO/AqC0GWeJgugTzvG/t9SdjUZ0ZlRlhCwxpq
O19cXfalNO7RQOxvlSkwjWA8yXA+2zIOD6uNeZ64QMtcmWnEO9Mi7MDmskwOEEkn7jUnh6IpDyXH
FxS5goNF2uN1RS7jj152AnNtB/eiry5kp84/o/w0rm30SQMFGX0F0iVztSB2G/pxKRuBRvE15vgU
s9aRiKAkWzXU4CkfNAnxF+WbSvlWUb55bco4EOLDGF1axsUtXgdNC/klUWJPis+ON+1xGu9+2IAr
Clie+8WzoRFRoQpSe9pRSK2ZcdLDiDtz3zAItTo6e4D2E4a2VkaLbLiCvbkk7k8G2OInOhl+v2l5
UCo1UJx2cEM+8wGu9zOj4v1IfhRbpxXvDlRS1bSpvVtLaCByheNBE/hX1/H2RFZ4nu21ilvH2wOn
MfcEiJf/m1nCO4h04JBxbY1Vk9wAvT1uCnPCzsRRohJVbxynQscYgB1c4Lh5djUYQ5rkrtIgvVXV
5GUaEsm7HIPpeB93TUV4uyZcLkVHo2G7GwZ9954k4zPUQyytXpt/JKCf6SJaNDMsrKIGGxkz44f4
/dXrvV//0rYAB7gWwqbADG6hpKp3xZH9aGu413nxmJaVUJy9cYZbtf4BJnIf4p0IiPTQA9/KuYpa
ZNobA9kxFlxU4sVmhNpZ+6Wdt+03N6298J7WKkb75Kh4jZmUr5GtlOLJWktdaIft77tCnKpjZkfb
5tZvJ3nYgS91pIsc0WzvQD2OpR0w2SHLe2cI3o4oj0hhhinnqMp1TELRgz4yYIwslNRqyv86RvU6
3YFl2dGLSdbpPrfzdqfn/+RUOwysiGijcal6i9zm95p5thEaLNMxtO6T0B4/VMJLYGm+MqZrag1v
pk52nGvs0W5jrM01QdQcOfXIgGN8CSHEDWklotTeQmE6tZIHkc6bqEFj5Ng06vmsGR3QWfrQcIW1
2R1KwnBK5+pMZrOKoEtnOtiAi9iPvHALrZveG8OD6KbPMEXINxkSXQYYFFp1FHT9yBfbRGH4FGvx
Cdtjoy8TeWT1JM36yZRKuzNzYGeASfzitwcHKfUIWsX6XijRzfyZ+bQVAvkFGnmwe21r2yEGg3RH
FcYrU/Yc/6GXKbp3vWqFsL9+CNyhQlqJ2ol88tp82q7GrhN3famheVXlHh+9qgNwtjmmjS22lpNM
oZ9CFpZZy3hLCYC4GZ0XWKHs/0gNj5tyP7I4VR9jdfxgY+mjKVgTrSBGrzpBjpEdS+f9WU7CszIx
qVOUo05eXXG2vV8IhOnges7ihxLwG9d1IicVFuvYGwXDA2NC+2ROo92MCmU21XOSShelHK9zEt/Y
zDkGySWp1dsI9GkMiRY4wrUZa1fmxM4E7n1yToUOiTnay6t7KxR9lAqeeWe4GzSEhQKIySyPVArl
mHAE2+RARHHJ7x0WvIM3msDPVMKJgFoSlZfXLpmnxIqbwJYm6kD9th5wxijuBvFdV17qqfToHI/N
Fi+yK4uKGzy1sCSazDuxHrf41nfEvOka70wyhOG7MdElobVBjiIbFI5FaGRN58uDahsUUHFClD1/
JrTvRSV12Gt1l9y4hfF814zwIXZHxQo9Yege6btGYZgZf8mRvReG9Z5G84VYEYnjUjtCZLPNP3bZ
J65F/yeDLD7JQGGYSQ/rJxGVZSSE599oRxrAresdoybfGEviSI0/HqRQ9+dRJeUs+nUP0TPGWfPR
EzURz+TpCvMmatb1p/2o1lTANheVZ9r/cvAdDHTJYns35AWtrFbULrN5R8P6tlwaR6mYqwMcHlcm
HseQYB3aJDsNAuZHYi/3cRqPYlo8qsGwmUKTjNHe6vflpYoxSkiKhxRaVCce0DWZ0akhyg8T1VHV
EaTheRC+upl5RDlcB91guyghcpadFTM5iWG9XfTSlmyh7A9Bku4vl0Em8PfUNOugTPmJNetNkONG
y6RLS+BM2bMdc5iU5VCU+mEcP7k3uDU5Ca5inEC+0DHZeAB13mc9OfJtxA6v8SEt5rvp5y4hVCeS
nzm1qUagaiBQpfqOXKWeydPKIpqvdaVj6k674KwdNVex2akH4d84ZYtWh+VBNHosBei2pT4R5/kt
Fu8MTjh3vUx1mEew9RHYU13xkCZniYRVYhc82kZsHYHR99Rh9lh39g+JHy+zk1DSqa70PSIrpKkb
mKMdEOvMe7rn2DSoNR1jIrMBzjiFGSEQjBnchW2dvuy5cDWuNm7A9JVh+pBa/Q0wPcHh0OFRCU71
k7auvl8g7wQtD6thm6U6L13hWGFIgJKb47Zj8yG9AJBVUNuK5CIWenWbbN+VjfOgI6qT4SOPr8r1
fr2K1VT8M7WM2AJRGNYsB4+Io3BdzXRGoFwFoluLqF7alWrFH2OXA6rNdW5dKvVoDkIKRkHcegur
kevDZb1ord01wmBsVwM3H3f5xmb5kx3Kz9lFJudCnXNCWebRF4Uc0/x9+pmyHjd32e/6jogd2/uh
sdZ2G320ti2vF+sUzMEx64RHyOpDHWzl5PR/smz4cP89yA7vybEV1Bvin0fY6Se1/8qH7t3J37Wc
kxTrUp/I+7DEdLxq3LK3ok/eOr17sLktbzitbieHeLIH0MkzZjZpK8uN1z15R/xa+MrMjJnKtcpa
BsLLWYHGcuQkqbyTxMxZLMkpbHR0N1VhUVFnsHvRvA5DBsieq5qa1ybvb07iKH+5ot8SW9LjU51+
Q+dwy60fWppLC02R1LPInD0Lei4kvCXwGWT6NnSKp2h0zJyZVX1Yn9hxNo0oHzPXo9P4TsfmWUb1
dZhIsc93nsYscUmgSqeQ9x3CCfBojm2P0325DnPEtGb671USvEXJHIaYlwgiaHLUUU9EvoY3m3gN
NzyaF5gLucYwyF28mO8vHmgmkGKOgtCDukgdhYFIJeHW0M/oO9+oFl+VdX/hfjvu+qK6FkVzzZri
OpmyN5KkbUcDdDUxzS70puQAZolitTjWH+v1sJpFt/U4R8TMS9GIKVcI2W5HuQSqBqMHdWy6f9fs
pvqDAQEPNZEXHXCBwrnXMUVvUJkR4aeYHLkLiM4Br5QaXMMmuvc7HfmJeZL17ADesUZLuCBTzCpo
6j6O3JOUFieLeEMkqjsQjntJwhLNHbDFJ2aN827oWRxuir1wFI4G0brGaBmqQ3w19xmoPNAhVkHH
ffiWoE7R19lHR5w7qsOQOrMTQdGI07BP1/Ur43fRUwcO2o9ak8XNBXz34WL63A0SdwBITQlmpdMX
HoHoNiamXU3QwqYGHO5o3pdQ3EIMOHdz+ijAiOxVYqq11upXCQ9MXUJF1900iv6shb/YkLYzRAmL
IWbKHqRLoeSsHZcuLKivdjn1U77XTPW94n+OGMEWjQF4kCnD8J5EzGm4wJugzhBviclP1QD55uZD
Xs7lEYkbcOkFhhFv0XSAIbOtLXYJ22+x+RE6fh/BJknfItU3eNDnRGRTnPQ1bx7FV+5D9ZHVXhfe
x+28T+cLTpM63YAfmkMg6ZucweapC+3oZdQ2BE/x0NCHqLp9P9lV69WgKasI2vF1yXAh3yleLQEg
zcKGDCIXfWD6CPKv3aykoZkUPVhF6VudL2he6QzOzLH0HLK8yqIKHqAsYDjZYxYBtijcSqPCZ5Xt
grDBZtn84J6MDuriZ61EZ7wX3+es+jewI0rY1osoXrIEQZ1AO2y3hghEEjr8TSzk6DxteO7IXbOr
gd3qIz9zmVzRQmICzQ2O9LE5yuQKxCXGtp19D8Hidko/gxoL91JCOi6MclfK4RT2mQotquP14f1T
kXAdehrQZvAxqOFfTSbwUFNcqgbJ4S6deZwVb6notc14VlSANkbyL2H+Df1JD/nZRYhBLLPO47PT
1FOmD8p2KsoXm97EVAD3xtJHPw2nRCi3Wo423dSAUpuQpsMyfzVoKbWCLyazSb1JF8IuS9m8j3V7
Yh0fAJDq4DzxIfn120FPwk1M6lulzVGTzVteJg/FyADUqksQYwgi/KuVijUUlj1GgV9TMBrnBtVc
pcsbQ7DeMvFcBKyKLw5hAUH+AMS+1az3mtZDDzXlV5EeFlsapCHgqJExYTt2iu5YZrbCA5cUSiIM
6Iwlam43GR2sJpPf+y54NcUX+oBzEUYXOfw3Qwsy9TrzmikR36de/sqFNjirjaphG19s3Qh4po0k
tFaKeI4zNefKLMK6a3pGxciD+8REkMakm837RSzuuZjLW7MdwDz13UuXQpDn0b0DcIXxfsjEexDO
V5UkTKloNB605qpwSg+s2Bo9L5khhyf4Tci8JuGzQbJighpNOK+pJ0XgZIZxgI2QmtzB1pjmaBm4
O4FgRSQTUurmeQz3lbG4FEc09xAOzDyQVRHDN3gxakcCJ4tOF9m65k13zKLi1oE1Mw35qRogueLi
V+oOSqv51UQnSaLHkeafLG0MY/M+5NGlrgllZBrtN+lExudWyBKLQ4V8qYJkI5vmoVmafdQjEm6t
LRYDB0n1tzUIxcdgZBVvG10/AWyqDwa/lm3FwFKjdiYhCnuevVkxpmPBpG39B2PdttO6l9aMFwZc
Qp8ewlGG7qhJTEu1Qz10DKFAwS3ddBpQSOVPJnfdS/3TqURb8LnrahlB4LpncfcrG3HEcX0b6sJw
GG2LoJd4bVsNMekkIRbKRqCkOqoSqY3svlXOM6vHRp5AEaKW5qMXK/MdABhh758+WliLKuqAmizN
d9NiXMY1AGzpR5n9KqtChaOIcBIzZor90jh1exR7mqLkqzGyaH+1RbnQ2LwabXIS2FrmfYYy1DOV
9GOKsEZMHfaxJWxJLzEj86LZATqkIGitwJwtFrsdRg0I15rukwQMViUBYsE1Z5phJqMB342dKVp6
NNM65a6E97D5lpq3wdyjlRd4q/H5isiUdsrRKsNvqghW7JbxYxTZrEspMQmkaOBg8VHCocZfwZOU
3ZJifkwBr8WAoUTH0JBuJqoG9JS2JpLGnriHE+dUu6WjJ1s9jZSjNNdLkuelL9BkDcvgpwnpjMeU
x0SfYVvFKjnmdeolWKxjx3T9umdID6VWFAz0YKVCAjPmSLwKpxs9B6ZfloHf1gR0Z/6tFQCwIKp3
3dS9lKkI0UJAO+NyW44AxpT3bj2iDWFrFbSFWPsvmmQ3ERWN5o9c/VwMvfsY5MSDiBQ9Cz1vjn2C
M6sIKgPDiqRsh7UnmZGFPA8mzjC1N64Mrm8tIsnPZUxpdyBk2SCVIpo1GmTmu5JAbiPU+5g03H6Q
h4ta5XSe4hZgxVzYbQEtCk1WQ6HKAmq9rcsru0dfORT2ovo0lU+RyLu+HLsJ8lJomyv6r9w0rW/y
vEcKSRBOV7DjcT0Pn7kwf2TffHqPY4j1ln2oNF4ejd4LLq/trpN7C/7eZg3O4l7+EOGZFq06OwwP
7rq6JH5Rhd8jJkXqw9jp8HzvlqB9BcZLnqBqBdFZE3j3M+BZtoMQ/qsGymK+0zmkW9vx/2BDYGnP
ktXRK5Ay8kzj/GaJpW02A8d1SF2Xs0TvDtMjn/9MfB6EzTzviAErhROajH25LNC6tNl3aYqt+ncg
pEd1RQLo3r3Ku8md/hCa9uLX/8R/MiklsPj1lsOKxsK1eCSfC782vkFo6OoPKjMwAfLyBi0ANhdh
oZGI9dtQ+SoY+eghiQXr/9ckzdBgIIAwRHY4bdPcYhYMp5H8Mq+dU83Xuj82hifQYEb4aOneknPI
wVkedzNtbBr//diNEEuOzZx/8cvGCnGEyS2jB4/BbitjvWmaFzg+Oc3dhbuLyhcpI8L4rcDmEM2d
EFpLCkqGGszWpFre6WHuyk2hPON1rb3TDeSrTJ2Ve0docL4W2rem4OYDRgGKkvY9fR6ttfDMRCkj
J8yKIO9hij7i+U8kw4udGo57PXPb/pmhdBO9CENiyntrIhQiyce6rgm/c+nxZVVCEKLXzT4WCI3U
yl7ruP/8SvpzIW08yf+EmOMZgn5xs8LKE2jfPzlkzGuLC3ZCAyeo7caAB7I1NH6SBVMRSS3LnlI+
fEMnE39AOEJ7MnzkTflMIjNlnZRnU9Fx7cVwgKaNj7VgEPEs+UUXXC9s6ZWNIysypKaCMveTfmZp
M6PfArjjuKjNF4+L3JEYstb0lCtywEU+3OCFZrtRi/9ZKyzAzZTNCE4dI6dcwlB1+5u5z+9NyG9w
2DDf3vBNRDhyQ56/G5Z7oe7Ki4+CQY8w47op+YicCz3bwTY5sxdj0QNdI6CtrO7CYmYFmZ4A+ctE
3TEFr+TNDJBWckXppq43Jg3JD7UZzkEb5G8FvJI4IyuW7Fqxp2rg5/gUpnNnW8YTlkfL+YiFi+sb
sIRi10wHaT6zmjznuwoGKCvHmjNEO0Pe6oKiEscr2R5RqQCVPABIxM7jzogHAvsiH3CtaPbWYs3n
ZWZcmaurbYxPNEllqIa8WbLnEtOoyKS7ZUg4w03qtartiX30nUrfkAnzghsASoa1ydUWAEaUf5F5
JHkrkEVLB0jEyqjuilllb6kryIWpO1Uqk2dohrfUDGYenQzPUGGaYBu75moCSiQBTcyjOidW6sMm
lMT/ADUtH3J2PuRDse6WyYdRs/PMJhFjap+jcoAiYYl/Y4FMJsOoGiMA6Tg+2g779MF0GwiiL0yD
4o24uCMbp8ZeZUqaf2TBU8Rm9ZoT/Nnxc1TFzdznGy0kuceJ15eDeAE83+T8uRkagcOgnDuaVRwE
o2XbJcjxNTBFnrVufJ/z8COM2eaEHiPTWA7VGhGHcFEtbKxdJpR2lQke8XtmjPFTDFfsZ4+2NhGX
zWpu7TlkssQESQxYtpXJSETdylKmFwz2wUBShKdbLKwb+XF5X6T0KuaE60nU0wvB6H6V5IWxd0OM
m/L5BbWgZ3NJZrtYoSDQUExliy1+cWEVn2F5lKQvafhOhU0UjRvGtXwrGskahYQj/91NC3sI7FqW
NipVOLt6xmcifiWBrX6RtyYgnavXNLgDhNTUP1HCpoGD8jOxIdgBFc/fiKrKfJaG04wZiCPjSqCl
oQVeHLX12merq8WgVFeU/qKBDo6Kr9oyoB7HU3msy7j+CGu2ZaxZfIRq3N7lXtiHxuBJGVeeoFYg
pDAzAKHKkg3wIeZ4MIWQnuIVy4CF9wUL7mn8Mf0AXuDnU0CCTjGvrSILQP9zpWELCVk1riVXjvLj
IhBH6QzCO3EWHppKdqaZQ9gAB6uP+FYqHWkoImSRW0h5DMJsq3fE/IKJW5WOCi6bJXhp4mKfUkOM
sTywrlYjR1YqTfxN2NPv16Kn+qcOg3zX6/GXnyc/8wcSWMpJPEjtZwDTMd1XlgPbYub1Md9YC8Ln
wiA6o0FyGeZrmuyN7KvkbkWCEm/4XetOJYOxgbhL4wTBdeK6ZOSXtj0LsL+08lTTQUgISytq45mk
TEN8HcRVYt7QKnIFgWnCaFl+pdUHcaKpA68jQ8/XnCoSZgQ+T+SZlhSfQ/hit3aWKI+9eX6TCvDn
dpmc5HjPO1JUDorBdZ0Vu56mImjH4DD8945qd7Abei4xEvt8xVkY2otVjYxKmMdiduDCYyKCAd6V
aKP0Jvb0G1spelltSTuTbqmhXdKSkGutMzI0eDbF1e8YiD7TtBK+QgorWMGTTIZjhvqpJx7GROD+
iuwnYvlbqNlDCb4jALO8sYptp477LgB9IjFsJhv1OVUtprSGH2Wwsg+K6Y8sRtYz1/X8CBGC6MLS
fVuM5+mUhEDC+UigntL9pq7gmUd4aA04/ZsOI66rIPAxSSNmUf1X5mMFxp6UrkHGHE0QV8WfVN/0
wlUrN+quMprfXvDiJ48scCblvnvMomMgmBC35ff8Mk6YGVs42H+GV/bSb6HXffTwBqBCsRRzDJ/K
cQQBRtMbEi0362Dx4LtNb3FfElIp8xNEMc3FT6zva5LIgdofpC6LyN+ubd1ZOpZ5CQMp/gmmpnRz
lgfZTQXrwhET+Z3YwDmyxuYexfWzSiQOszhvts1Y0hBAyK1BhabeH/4mfwWo2hiNchwHklumk52j
wu4Q1mrncJp3ibVu/CabsidhZ3xP3UECraQ9DMOz4O8OOuovpuNImbnpBcE/PSFNAmJeD3dZh9Rr
4r7VajQ9hU0nZZug+EJHdIcociKWnMFn7gEP0oNDnszq/8Rncm/I494Qf0RmSSJjE5FlZp0EamX+
FSrEloqCAKR9pWOTbZWg8lksa50pUnVG1b0JFEOHS0ObPJ1cXVpzAD33QzPr/Tglv6MismGykJi0
RtPoN6Bxne57yEDpn1q/yjTaFF+Sv6yJqZIuuhpyV/RUk5/SzwiwijXDGUOMnzW0lniFRR7FTbQv
5u8xvpI+Af/B02c+KuCI+Ks7vh/m/eGJqy7Lr8hahpZ3xaqmmHYEuTyNbu+QXYz2DKO3jbyOLQIY
/ewASdtwvGU1ZJVLHH8rbM7oyrWRLyh0MQDBeu+D/2HpvJpbVdIo+ouoosm8KmdbsuX0QjmSoYkN
/PpZnLlVM647d3x8ZAnoL+y9NsXt52g8yfSt6R7a+lWkbxl/vuueHe/PbIEPI+jO+hehlxQ7LYfa
hrGoVJfB35ivVXnvjFeLsWnBqH6Zoe9WP3l/JgpRoj8gMCdduTATzUcj/4y0owtR2uS//axqoEO1
Y4KV4LD318x9rvEKZEA4PKSnVOMNZthq60xvFNtasolRrOJuJYQDlRhX95pMLA87EcsA4pGIj0GO
oBnwW41zFDHzQL+Dah2ZIf+unYqN67mkmy8lsPhcEjr45PAyjacifgY6HEQfof42WA9lfAmt15Gt
IwLCPr1Oxn1qLyxz9G6vVzsBNWhc18Y2YZDASDw7ROWlpXxm5dxtIEvKArBYcFPhL4Elw6uRvMTT
FqNO30HVQqDs/0XJIqoZis409XeNyzsguLNubjMjeTAfWrnjlSQUbxbGAo2PQvIhhECcSA+FAl1R
rBOwNjMvHwJt39v81uk1zh5tJOpzxZVgR8xvXfCC5nyBNY7wBKS7ujqHUJ+16Zv4Va5aoq2P2VQn
h566euMULX+fbndXUo/e8iU7pWLLgbutq69JS7ZlAllh4KiLXpHPCIqttRFdNOPec3E0Hj0JA0ig
CuOKyCwmgtyIQfZu83QM/OELPr2+naR018aQ7kwqdARjeNHA0Jf6Xwj8PrBHsilddobeunFfHNZp
4yPd715JsgdbYsH4exx5L9EmB0FEHo9cBrQLPdlGYvrq5g28rS0y3IzEX+wigzI8cuH1/4T5uSur
bW/svb5C11hyAWEU3xDgt9K7q47jH8aEzTSIBCuaQAD4df7n+cTbdy/u9BXxzE8IPv7q7UNpvHbj
WzweOuzzGhspjnjd3ZU6cV+sp5XaKjKmyhHtzHthnQfnrJELhPbn6DvoG5cScEXyRG4Fqndehee8
Reav4Z+s6S2G7Z13z0wNmxxC0b6k8RhOiX4N4i8genW7NuQmVVfKR+LgxDP9ikMQ6rAMyUg/lK2i
ZHEidxXpbvbA7OtCxpp3Lgk8LESGld3XXsMmnI/6+d/7kXkrC9HtEUFbZxUfwzjrL/++yK7/758C
hRzQD7qfvplw5CUEpIcKFWOXvARxivXRmvp13XfNOhotXm7ZDxdH12h5JvwcdtiR/dYnoEGa9Ne2
q5vo/9ARa/jZSfUlqQCw/tBEuAzt1H5sPdLI1Koif4R4MD6GpThaa6hfZAHeKBxRjujaRnspm0X/
RTUKxY4pYkqE+SG9N+mG9lO9o3zdTHKtxTvSKgkO0i2uioM7CLwOqO73g3ets7e0O+N9GTvYyr8e
ojMbEcwieFQf8JpjqMplqROR129rI693sMqhjE9EuBbAtgekwy9ux0kLkL5AMGG8tjH7PrMMkhPd
avQQ2MUdTpp+L2zySDate4MWa9XNKdHUU8vy3uuzfS8P8fgsW+SDxoNIWAC+S6SUplhrjfMQnl2Z
r9zpFpDxHgR/9QjEqf3run7RNkfdfu04CoXkvR+/YrTVWu4stfyt955TN2MrdXe7vxoDZ1ZG4Mnv
povTvv3hQid+zW45bTpgqOssPxs2nqxqngb85XHJs+ezCpm16dMhjxE45YSJ7Uv2JkzII/uWMB2k
+8fhCNuGrFXwSl7x284grHeZOmhPuzuSLfAlF3NGhAsDJ2Dl599mmdgHzVQ5tDxT2yUpXu+IlD7u
a3ZO4zQJIugxZCMLlw//vki/kg+16SCZbFg21X54hNPaP7AmlEu/VIR4oKCvrOkCpg7Hg0zUuYYQ
QAr6JTKT+PLvn4K0enAIs1hPWtFeezyuSMSm6jMKWABFPo2mEXc36eOREdCg3LfZnVmiP2DvjPhG
+cJcVxqz4dSmRR3ht4vMuQorH+5W8FoJy3vxXSOmF4WhMwhE9yLUmYgw15xsd9sKuztNZB/ingzg
X8iE0cFgPPYsFAfWowysOSk0gT3cYTJND4cPIeIZlTOZY0rZgS0cG5NCI19rfWFi3XE+y8ZCtmuJ
/FwGAMUjnYIqYu6PHHdeE6u9ZQXMiyw9eqq0TlsjX5lDn3xn31dom53Ac46WW38rL0WHO5jcaiqF
WRafB7SFys8pXUrSMIDzU78V5J2PlDUcJzZJRo9h5MOJJHOpKmrzZCLbJS5OoKxwR2oSggl4N2TA
k4zHIBeghmotKIEM4MXKT4Sr5KfcTJxF0W3c1sVTY9VXySCI9rLkQSad7lp4PArMTLxiQAR81fHM
oVs1E7u+pZ0IVrpqmGtMRY7Pe6BIYaIelwaEjVr7Fin65iRxu61dFD3uKeGsknrGKC0FDfLKLe3k
2lE+90U9S5JXwHS9SyEw2yWfI9ln2Ia2Q0qgtNUlnz0CetVwAbvGkx0Ox4BsFNzyI7kXmfag51xy
ltWAxumx0YS90LaDQcZArI/+QnrslgIHdFLLA9AZSbC2cBmEGuwLkmP4QHjD4gQaTYDkKUh1/THy
PUTCepT/xMbGH5njNrZRXVKhm8Qt2PElC+fhhCBQSC9dKohEvCY6Sr2yQnpcp4dU1sHTXOCxakHe
qeefPtglGKI8PfRCJaR58aiQLpEyhRm0hz5jMx/GIbG0Gn4t06RnL/CSE0lTTSjUidshHGc3BSPx
Fg5x6q6jo3F25SpPIMmIinjwEP6W7aC1LZFYPRaDcK9NxgUaTYSc2LSr3GDLyipeAuS+DzWxU5tQ
/Mtj5JtkFwB1YfJttlb8liXBkxRdCi47t1cpiaQ8az9clyoWrNqwcLR8GfjMCnzWdUfsXLy3U1Cs
mJ9KwgZe5Z6Iw4w5YV0e/IKrX9m0PFO8tJwWPRo3WN0yrRd8jyl6dusaJFMTTril5u0PHhm38ukf
Sp7bla0vJ7/wHkLxLnL92NS+f+xAYsAT6Njt8JqZIfz3xdUKZ5WyggN8o8nHUjJ3DsppWMqcxdFE
pRHWsxZRH/NDoPBHakPRLpmyuJbzCF9+7dRfSl6M5mQB/bHfvPqrIR6vBOKWPFbA2izE9PAfGrHI
/58LxOR6Thu2uaAvNaNIu8BeEIPfvHpimv45zbuAfCZkAOmbN3aLwh2KjyEnQ3XeKzJn2qO+JJQy
60Ef7RpMfHXNMKPXnXOHVNea79PJYLsW4ektnAAzL+/boo/giUvtTenQPTtyP9uEiUAW6Kin3s1a
8QzqmkNspSElVtgsc83AzCzyZyOZC/C4uilOVprr5tiWfYfCN7qFXTyeVGl9jUNqXxDORURgmfLU
GyJ4TbXHKGpmnWmA/YvwXsNU+hmw+xIdhE8rPmQH080XCc/rRWm0r5gJSOVmrBMDCdF4tIWMbKcp
fvHD9IZCik/cr9YWiTV1j1CzKgqGsAGU7SGj6w5QLWUR7bDDgrvtzd8oXtsVv02vx0zG9YzEeBJL
gp82pur0IiasRt9YTCCtXayta9SYbRgT/ldv06ZLdq2UT3bjOkS1MIWs46R+yYBeKhPeogNNi/V1
ttKq9CetWcARF4+FkjLY6NJ0k+Uk0jDRqJZOoKxdXo3+xQLZxeNj5xha8DcmI17EnlV9ygrNhFqO
cm6D6LLEoxlY23qg2QgcHlBET6Gobz30IFz4a93oSDxJxuLSuWF4aDgyfQ0vRiGtBREIjOG94VJO
mJZMbZoTXvgG/LSfSe2hfDJKgkkJRlpEBIXQlfK8wIkUGG79UIXdSZfjdBidKyBgDB2exHngTlen
ikJcOOxxfMtrqds09N8+oWg22WMGXED12NkVseA4rqI4eQvHd8wKWGQmj5MkunSTXLIyWpWopDm4
iwfbjwwk59kHIdxXguue7ZE19lQKEqvZL3QgakzvO2ynJ1Xpjxaec88V90Iyys8yunsED6+4CA4U
bMHKjA3Cf0h9s7PgqZ8nEi1dJoRZFHzsjwotYsxOrVq2GkghidliJpaAO8aCTXRNP2CTl2j8tb4m
mg1mgKUFAbiSlY6es/Nc6t0o2+dudtIqCxU3sXzUBG6zs9pCrEp8b4tiLhOyQfyaWvbyoMyxWRqR
DXCFfL9GO3qRD4QMde48XzwlJMEGDRGJTWo9Nr5xGX3uActPXmtrwmJe3Covxp/MwrDuGU7Lkzfy
iK51OtTEZLcZy3Tf9JxFE8fuW0aOIogtAqRipjuM85x8S3aRcw1CVJIozbHBawDvRDsusG3VZ2/Y
oqHqrl3e7XtF5Fc9TqhX7IThMj8gizAUpN6wChIOeM51iXIXEZS/qhL8yUEPqsZjLevwOeTo2unZ
hktjDw0mo+YLbXPIgGlAQB23/PKW/VRqt9L5GqEV23Po4D6ckJUTG42jhq6Yljdlm8S511sPdNyK
/QBLchLLlzk9ZL4qs6e8v4fy269RjDAsTyq1IIOWuS8Xb1sxtHu1kAwFmz4/18TVQJFaCCYUwjmn
vzXAO4AnKKTcxYD7gPtt2CIQZWIgMaKTCNQuihHL57Lg44o2IdIb7oe/Qlu2KGbeImKMcP7fPaMC
ZCQ33H36T16QdKjjQbeqOFm1gyLar8JZM1doroVbwp1WeMxRcXbELItOHUcnt09ddRfT2P1R4bwM
GFJ16fIpmHm0EoP/Hqc5KmvpzA8R5e4SHatf2zACYQ9g9NhSRWHh2G74sfyR6C2JmbhWevsZpizC
zI7avsCOtzZNAWNzTPRniYK75dP0jU/ZN/sSTIvm7xTLqXlqlDBFSNtvlIUABt27hHVBPbRTfooh
WeF9o+yg+yT8CapcIQ9Mlu3iO+B6LTrveYAZ2rvVdogqqlKkcYlBycDr5MNDP5r0DIJ0Jiy0xWv0
oKyzyUONxwm+T5nDgSuo3gSC600cMrHz1LLgeTJV/boh5o4FZ9VyPcUGLIGpeVR1StBhT0/ihwQ0
lswmccRHxX5Kq7tTV/lBn5gdIXn/pUYM8ENy+XZwGeOkJPCKX9TgWs9Kv39wZflkELm6T6b2MCIR
Y6jqhJ8+Kzwdo2msZb/SW9nRa+59OslXV3+4/bfrHsbsyx5ucynrXilsI+NUpk+TvWY3hl3Dc06p
CRfqPJqXSRwKfTsEq3zaut7VxiYec409IdK0K5LerJ8stJqV61SgF3sAchnFqRHqXJ+M9t3qbbQf
HfHEzDnRVlb7YLvv3UAAV7+Yty1cW4r9s7zMVasVLoX3riV0WDxTd51zMuUaeA3qBsbk2wqjUrki
Fq5BDTt1K0r1L5PEqEXrlfGaBi5chX4+7DBRI7wQPdnSbfPouYz++86cboMxx+Slz1qOHHdSiLC8
+OJYzZ3Nu9+wh6/8lHFi/Oeju67Sdqkb2V/nYM+sG656yYNyGe6Ay836lTSARR4TA+r2HMKx0Ffx
tGa5+Vd2wadjz7ItEJ6+xfaYTuuUaciFyoaoBLLbtp2On25QX7EeOnBu2AJPUxF/mB6I7yFSx36Y
h/peWp8JpOcJIVPmN3pWUiq6PVbX4L1u2+ael2INmVa/0mm86HbtA5LUmpn8CBfWakg/9vzDGAbV
8zQ5AomewCoI5bOPiLPTlPXOgV0tUuPq+blAOAYbxmKUYMbFZ0Ro8wfDGDR0A8WeJaw90cvZsopx
blFOn8P2y4+xgQ0TI0zhomohh8T/MUCQ+KQ62AHA5+g9Gb91PBTJdmyIpl5MKJk51iPmr/3aF0tV
4OIHCEyNR7DNS9l+5eB5qCQxO0BUtoxDppFG3zAuX6tp2+XAlbJFJJxlHD4n44mGFelyWH33uITU
Wow/IruH/ddI4HVe//HwBhhzVsWfdYjZlqnwTedYN1ihavqfJh6zeC3sc6h3C4FxkaW8F+7t7Oq3
vLjfYnhT3iVvHwTU7/FSBx8ee7oGODSWi6D/8LPPo95/zzwZoX3rxUuD9TA+ubCnGC4ynBXs1zdm
vLej54HgEX3FjUFApGu8GupbpX+RhbqLihQcuVa9OYZcGtO5hAnrAH3bxQVxBiXmBBQH4tBGL5X7
VDSgh3e4ztifJ86X8tbMGbEGYGz3mt9g/FJzLmS3NNBxRq+zD7bozzI5emI5h4shIO5o2f58kwWd
XCNZAkE4hw3FD2CArWFtfps6k9K7Zp11PiaU1vEe58aAsTwBXrwbE4CK79lMDMAtdiy8e0RjG6Wn
Knl1CWeFdF6/c0kze4cVyoWAe+2UFLsB2seZLLGF9p2eKQ4y8vG0fRRtmubAKWbieUWviJK43JsJ
AqNjBXIrxkIXz1hQQm7spcOWzGD0v9TNM9MDP4SrcJQFZseF1zwUgt0ZORmspo8RyX7+I9yyNtql
JiyXd+HdARmaHoFm6Md/rfIn828s/60M7heL4vKKZce0lucsXun+xYE12R1IHCbD2xMbShwwAKD/
i+mJ+D0+DOF8JeYpLAhcJAto1c8F4AMaUXzzrTrEyOtHhmAwmINfYCgh0SuCmFjUrVe+wyq2TQE6
aGf2R8hCSqztgWmwWhiYEVvr0UW5F11c41JBAHV2Pt1usouYq2O90tDAnl3KtXF4iLotUk417qvk
GrEEhvgav2jFiSYK0gm6a4S3+yz5GIc1G0wBRiiirDmiVImTo21tuwkg7LVmWAqE1OGNW+MoZylc
m9/WeezucH9ysQXbovtH0K1B8cg1rdmnXIHqIdtiL/2Drl9dwmqRvtIHhRjSm/e+P7LsVvlfJM9t
fGk71Dv4l/ClYb36KoI7OMtMgxRzZhjQpQckTG79xAbfujX6Fk0KRP6QCyA5ZA7V1zFqUHNvTWK2
GI2A7RRrRtJqOg/1W66t0UAR9qOhcy8/eXJhlewkXExYohfX3VfFhQXVCOMCXpkJU/WJfUqdnnNg
bxaMk7tu3vjPSBnoV9uR0lAepHX26OXL+GOqv8ZiI4KllayTEQ3QKsI6DReuz7mzMddUI1u4na6B
yOANl4o9CKoHueairhk2MQhjubhWLm/1QimCM5Ex3wHBgbYmidEt9r9jz36SylHt+oI/jF55wXvD
VgOtWY0jEgJTsicu2obeom/5oblzJCmgpd53CECdD+7hxA9yGdnKC+0hajduhy8EiayD1zpenIAt
N83jVYoXzmLUetQJRvLazlRiuG4ud/aOXdQ80AFkrVPLYCYCpVB9kzLACm14G4sdF2SrsV1ke7Pq
vDW6vmAiim2r5LYjFwBqHyfyn/ptMVIZO6YvkrsqWHCR2OYScks87RuCdF1SbljCYvTYZcxH8mXM
TA8VUbg2fSTXXK2YjVdQfAWSzHw41/oFaPo4XicBKG2fJ39md/CYMCQc6aG5tc0ftLacCvyEJvvt
q3NRPTtLAYHVwZ+AMu/UuSs0UUrehmKHVBqZp2YA+33FIGrbywb+h7tX49lpLpjvIeEVmEGeB2vN
x1v0vCAsomfchwky9vxB9MgQ32ZHknwyrGNcHhtQdWJmeCxQPLBusIcnu9wxWSfi0XCPnsGYJ/lw
2pPv7WXzKmdSzBfIhAmQibo77pMcj7DpJiJVbfMEFGwG5TTd0mzo36KbmX0k9g9P4NT68MDmQUNI
90bxA77Cm84GM55hQGzHTsIAJ0ysNlKkYV/TYurnzidR2wmWdXayrh1XS884KfXgmNNF5rnBmUua
dj2xADjb7bUozvMiMlXPASOXkHewA2LueHJjEUS2kaGXbHOP5SgiTKJ3O+2h85FMWR0E21jD9h1G
0/SBAtxiHBKQOb7oK5zwrcpffGBOOGpIVhNt90xB0/E4ArOEcA0KUfMSevK1GCiOaxQzG9L2oHZm
DoZ9jxQrq1cXZZH6FiAV2ePFtVbRj5G1Ph8LfqGm0D8HE9F/EKW/k2o+S/SCk9Xu2rnz1sMWC3ED
fR7gyMkf82qHvPmt9qW8FWnKb1lp1qro/pBhw3KFEr/yGJAcTRAleVrHN5QDjAUQYYALEkfA5dO5
saboVmi4mAciaaVg6TrFZXTra9NFCThghC0OgeFM139fnLh9GLo0XjKuIMnJVf3For0wFB0d9Ali
ILr0XDF/msNEk2cTR51Tt84pzyKPH8VqIgNL8TiwgWR+jZHAqWJzlxaMaO3uEaML0AUcHuRY2DAK
wEmhtvLXfW65x1IP7oiErBe7dAgWxs98GsNQW5R1WqzHlgawSd3+KZKAHdr+uXIz9ydJHfhfdMEj
SfcA1K2FXVfOuXAYT4ZZGAFksuQm1FGkNbZ6kL3X7ifcc0ZZn1l0+PN4iIOwgI08WAY+/D4t5yjo
gDGX0xZLr1bs3KeSEiF0zroLpJpB2+wrIYV1qxdmu04TB2LcCCPEc6BJazq6YXY1mWjpny3TOjfc
HQS0RwV8s/wn8Gz2pFW2sYOG8cxUOut2hnCbZnuFKXcTPs9QQxW/47BVmNIMkwTkWa1YZib6deWs
RqOASKShAhNGg+CVmKK1S7AhO/DJW/37K9X8904Zu4uWRoCxqOXfSGFm3EkYh+iSjGAWhaM7N1c0
fqx0nUcpio+olnLXGsHscmoekdiFXGx+vAUAOZ00pZZak7BgdfXxvalcLPYDQC194JNHYaI9d1Oz
a5zgnrWRc3UtobZ5H38FLHSWmolxn14XQn/tsWc5I0/jYRBxR4uj0tPnfKSZnWN0h79R77fojV5H
oCfV6G1rpolpSBiV5ZmsgG1yku9OZrw7zKkXndd3NGKQxZAXUW35GG6bmu1m5aBSZuCbTuXaoA4c
oUm0cEJWsCvT9TQ8FSr/He2xWGPrcAmC2vBBlqsun74Ktk9Gi62kky5B6H28jmuP9RQJxavaxtrU
Kec8im1PhGRVkDOSBrJcoo0/+UTP8f6AnwPa9qjaJuQXnFfpXXGOHGqKnB5snc4PhQAenE+c8CSR
25XfoZb+TTWrLyitB15dW8M8rRvY661OE9fr2cry5KnNqSELgZGr6rLHVhOXQbIKS3P9E4Y7CAWm
Ln5nPClq4KniQatXdPRugViKriEb6uChGPS7AJo8hSLdJQAftqPJMVPlX8lIOl+SsZe3ELD6mk5P
FKP6TjvzMwbKtgw0pr7kRyN38LaMCYNFr6o5pHc/xmCHSEuKKv0nBUPfGi24hAOgwzmSO0KdpbX7
2odUbRWbOsgeyxDwOLtLrMI91PYUAlmQI3sbv6XXtmh8Ea4z/zBR5e+9LCo3vKyH0PtzKy1daR4J
5cZQy4OJqkS1Y7vVxhK8IpvWQk0unMmfXqNMotC5T0qylhy7VVpoeGzaAcCEva3zdFgW063WF70A
uqK8Zp/CFTRczEelTV2SprHcVJUSOHXST8/Oi10sEVpV+XaooOSHenPQUEt5UcqL6SdU7DW9gSHH
c05tVtc1fg3ZMbkG1eBq0A9aJFaLkBQzdmuI0gCC1pgwr6AukoNKulcbTm6P4cTnp8rR/EAlvEsD
FwT0R9czcRscAOZGHayEi4K/DKeZAR4+D2721SiNtPPWmPgwwPpaI9hIia9lnEWONdsyTr9xVwbO
vUP+zLyZTnW6WdHkY4QxwcYHp8mUXNmeZAgM8r8ZPrDq0iKxnt8yqiYzxSdxCNJGKys4Fu1bXQ/A
jr0RpmhExqcnjRTar8u4n1g9rCP0mYmt3dxE1Ey1fG/ZOglw+3AK1r76sQwwAQHVAMKFUzbo8ql1
7XFj1tnEuk2/ZIa1dpSot1WmLRPmdjvdpGrSmHAVXoY8I5qt91VNVIgXVg82qEKvqc2tKO1sFeaJ
uee8JTLKDxS14HitNVk/pxE6X9UwN+LpvNSy2YooUrBtesan7HggiTwMiPO3MmHANlFpH6piM50l
A981zlYVRjYM7PZjHaonL+7dJxMAWYRi65+w2+bsvxg+kGEZZtObCQG797yPyfCyfSwZMolQ6Ysi
nJ8AcT9vZoP80/VQZqAHdO3upUiN8q2PR+rz4kMFkfjCWXUrwWjA9CnjMEF1xb2HgjQapHXKe4zq
GqysuufpUPk4gIZZ90ZyQQdw8D5/8wBaRqAyGeyeQMrgZfYClUVHXhPrkmPe0be6qJrMInsos3g5
la66xBP+eWaDnJRM7NOkuff2CBaqVc256vPmLLWIVM95/qvGsT4rzWSDU6fRwkwKNvBBRdfCFxhR
5Unln2ZLltHEoDcxbIZEYXtA57CH/2JzDPPFLt1bj20BxgWzTqxf+38HXBEouIgiJnnBIzm1FHJE
86LJTd7G0zmR2sSdx1lazv9zkvkz7ZAsp3jnZWk1rJSSbzAHil2Y+S0eJXzzYWch7+mzfdOY+MB6
EKxBPioS0HAzobwvD2NRflIfpIsWV+2mzJ3+KTZJPm9a5CUQyg7WNAYLS5n2wnHIDIZUooS4+FEt
LpMzXN0o7HfzUqPiCXtpPBb2+LrQ0GfjgFyx7bHg5KDwiXnzFwbHCcmaMnzO45j3zU0ftKogetbV
HjM9PufeqMBrsIsIRC0vInZ+kMz+9nldHUr809PQHlqBEcIuKeUkSCUcdgH57067mKjgTn2dfwof
eVHRsJhvwfJQL4Scee2wjGuULRJCEa7fIgpwbaETnN4zQEeVgHIx2ywnNCJEvRpjvTPP09Sf+5a9
t2jjo95wl/OnoIxXMJ8dgyViM8fseurTxKnFLITDt96JwLsK+FwmOTetkLjK4bQiQrCIQiVwJYUx
okfeuUhRJGGPTmA8toG5M0qDoW5xMTB4FURAWDmykB7RRYixnFv70sMFRomw6gaE1kb8baByKQ1n
3TVg8tFRZmQx5fLZzX/7oVv0bnn1aQ1JT7hUOOnGSgOh0R+pu6lFmXXJ8o36bef17lFo02sOWF2Z
l7a1tpZP+CTeKRfUDwGNGzbWKw0mtdHvHSc6iijda+JzUPJsSq7iUT1BqbqZjcv4F6F3xYMwK8K/
as50Er923Vxqrb8YHisiHSN2wBHk0iu0mXMLGHOx+zunU3jWrGPiDC+pYfz2yv5tTO1c0khb3UI3
nUcH4giqiUskjPNoGI8WHViR//rcICbbES0ERV2hlR+JDmj9ry737wj6N55g12JiWsiefcP/QrG2
ak1YQM64VQJt6NzS+iFbgZD5S34cJZkTBeA9Tsx8YLjKUqaDleciojFf0lCtRuHgC8LpCKqjJAMh
EdpzWFsPhToFQ7PSU7Xvx/bmMVyPyBQO9fGplWDgEJXngIvD+lC64VEI5zS2BUPTaZUTRaQHqJSz
RGNlzXRMj/68oCEtkI7QoptLansGAIiPSfee+oZdB0kYdtdxfNV7tu9zNZNghyz9u5JolcoRoqZM
tF8dC36ehN8Tl2FWWT9OnpwrcFCDC82WvHFSyPuAENKyOYWSABINyVGYrqZrjT+pnJI31ftEAgUT
PGtvV85nTjuLHixtm/A0GWsKUKZ+LpgdH2N+7I+3LjvL6Aen/IKUlSXCGbIBSKpBvYvw7UllxA8i
60SYyiMZc0i/SeJokc62Co+lDoO5TnE22cw7q9Bb6E5+GceAULhafOXuzFQGtcTQdRWMYOz6NJuX
X+3Nsr5Z6z4F/tzlm3tVMoEPmAzTFeUBYgIQmU2o3+uGKxxta94UeAaYf2TvuWUPiDGxXFVNUyy4
tGDWcGdDOrKHdFOH2aNpZ0An3W3pB6+hKMjGimA4ZN9awy2cF5QIklpPMkwSaIWkQ1GjrVtA/ubA
CKj+TjyPmWxzVgzOHZBiNQpVLf5puuqMp+w4QuEp3sXsPMq5HCSS1JpoRi1m1Yj7HIzWIm6sRc0k
JwtWFJiY7Zyd5RYs1smltqG50Xm5F92171nhLCdtRNnt4CYnvJmkCZHgpIF8NK16yloepkEJU98b
XhOca7D0Fubo7hTmsDokrpn/z2uNU0xApJ4VqzRyXkYCE2Cpsm63GXpEe8+k6TL2VrfDxLe03Grj
ULNzmHgHu5PP6Hzd9qWEBmpg+GNdtiiARBgNmQzE5LWbgRAKDdNn1UFTIjwh+wus/LMkxMLSeu73
yXmcewOgNdgIfbfk76sfHR5TWaKOBAi85qi5aCuuSIOYYgD1GGo8dWwu+2k6zs2UHXz5jnMQdALw
AbCCJc05lkQ5cUOrc9CfqC5XjfzNrQNwumj4sSFyVLyJddauNQI+Peg/JbDlhNMggDs+2Pj2kUJr
Ryex/rqo0QnsnOGQ1ksvzYujadcsBwUvqdg2KfRnZcF+bbEw+UP6qqgoSwsaX4kty/cQaCe4nDQw
Sl6e7wIYluasF0TuMxDmUuucy1l7j5mR0QtYTKj1aXhFFXXtGdjWXAXTV46TtWjCnY8aU7PPNA+/
sRtFi4nSfuxw8PUbewx2Y5+tFL+XZpB0PWetMhYwWnvHlIHMZW7DlFEzCCL277sq8KEJ4cLBg5b7
gowVLMUJVQbTUeHCh+d4i2CzoQAXXrlvtOSYl9U5FsZj4bOZoYNwJsb69IPQqmcjZjJoWx0n88r1
H1M2zbgl7Q+bEEkygol0XMcOUH8jwrmTsybXKCuH9Nrmx9iP7gLxr8i1Q61PF9kg99BvVRiljKB0
RE5/HMyHkuCAIEBAP5bksJPOyKQrUnB0EriSySzlVww5UbPNp2/Hlnjit48p7W3juVvllsNt9hcw
0At4rWUxHFMtWNTQyjNznbHEjyprJfGgpPNzljSlgEFtj3zST1/REL4Hjn/A/YK/3ApBsuGXAgjH
olaDQi+2Jk5mha0typuFUcJ1Aaist+xzhvfKoEqigNKSYNFqMZsYMjUKREIWOoh+gajB58ZA1jwZ
H4wQGQ7j5ELw8z+Szms3cjOJwk9EgDncMnTOSS3dNKTWiDlnPv1+9AJew2vPaLrJP1SdOkERMIpd
Z9rwQ+cCCfog865fyyJHoVZom0ZDO8CSrXBE0aKLqE0ufS57r19Kcnet6RwM8IPXUR7x/nobWGl2
DakCiKRk6DlMnlSiW0dEeEFjQBDKVoVFJEYmemm6kCFOW1K0FDQgHERDjdLtGwZZ/nyC6j8q4W7p
iKOn/hz4OBDnKROhXGP+0/yUtIOSP3C43zBvs3ucx2tUaE2FOTFcAwWGfYmhZlXBvRu7+7CJBuYI
AeujhhsD2ZdDwjaKCONHE3t7mZHqRPEwYYNsYj9RL16t4s7/k6J0HYbmWqqbu9lmniw1ni4BgWPG
pykYWahkMJXGEZt+Lt3CI07QLfJ3lfwNiBkSTPNCWr8u9dAa3Glgcdgn2a7UDoidvBEMMyzxUSOx
pFX3NEk7w4hXTPyZBzA4S4NlUv3GeM+qKebTzW8tfOq8NUuInVepohggOS+T3d7cFAXWo+GIvSvk
sxgjigAdPqh5yP0QscPkXjhBPfXwIES5Udm4zGEDgHrRRJtKra9LmacQRqXwsFDd95ycE/K8l/bG
itAdyw/kW87cKeZ8ZgHiRFSKT0suv7op2GPBwwOmxaEO93sk45W0wig+KZnl/46haSck2xmCN/Sr
RpXgqvCP5iPq8RtnQsnXC40/6JGOQFDGNMMGfmcxWeWaGfxzVYy3KSDmSYmXedItGJZ7So/Egi3U
J5i0KJonxzsdPZA+KdtJh2tES6yUrx05eRU2WBlA0CIMxoPSFpgBVsNiEEW3RXdqYFYiZckFjvE+
TPPjLHDpdHCUCHaACJ4mObksYKP2l2F4MZj6qgp0O+QRBKKCRKNxwpGU7qDasHhtv/9oqhCGGISs
1nTxRVpQ0CLYyJYhaawB1s6hxOyd7lzACKPHkoN056T0SQiR8SnI4GwoF5kbMQbVtLrfhlaL2ZPV
8GgJAtAKgBMszP+rPoCbKGE5lIl3IB0hTPgBKFl63JXZF013sfpvA/vjOLxXQk+e7OvDqKFMKuFZ
NKHdQ0jFZ5+9MPxTVHHdajSAZen2SrzrSQWpMh/JyW/QKfQeKecgRv7qBWQRPip0oEw7+VgSJLqI
OI9qzSeepMxfpLZveuXdwrUIi2FPTgoEc1SEVXQy1QYSjSvqU8XGI/kC0KSAn5ObRL/oRGIGgxfQ
MOaDzhCasAB4aUEEeUYYUA7VDEGmZV5c6x6TTj3g1UBXVRO6JbAZAGeXDmLWDaNzqX9g2H721ez3
SCB6C2v4FRClTseDNalwFptb7u965Z6jDBqq6DtDdTNUg1NDhOkIqZwFyxMUOwNHXuFWiRgLgdKN
HYFHA5BW9HICA7FUh7+J6IXjL3wNPGyYABuCK4WlV0nqMRiH2yjjHDltImVfVkjLH74BEqllawbz
4bSRLZEM0dbROP5mYllXVM4rMVeW3CHdYdZV3EJ8H/H2sE0LQxvSErE+3jKHYFYocLDTP1Rk6pAY
IbRHRsGGcLGiLeAC3Py7IGGnOSIYEahztbdM+FIvHkC1+BoLH5c8xdwNqmm3bf8RYMibvOgtrZUI
mmPymPBqOGIJDT0NQ0zA3PEoziW0pZMqntZub0C8RhRlkZ5myES2iPEy7q96+FUY9RmZAriz8R2m
43eLNUCYpwu9k9wEU0K/qHZD/+J8BT9RZYzpTykIdcBthtG4gOykfpByUXeLVKAw7ZNdUPShE7+4
hIWQo85PEVNb5nfTW14sxB5R16HySIyr0GLMh300Ti1xPwDwuwEb4VXsk0bCH0J0jQFjyLo2bLnF
dMGUbXhodt9AR+HyKVl20pCsY93gsKVqHLxiOuI66MEWOCTTsclqLMX6xYug10It4fsixUSsg98N
lGDECn27SPQSYViOfbS+EozATZFW+kQbAZk22IjAcObsxWtDeFgih2pSwDM+coLgEBA5OW4fFiVG
8FB8AljLkJlJ4ga4+kaQavuAaQ72RkWdYtRU4yyknJkQLEJkAI11mDgEgUDtsGd0G+HAmbsyYhG9
DTxImI4ezK40ZPi1TGhUckoIo4m4KDCfqxSGh1bNNXnFLL8bUIM4ksYhPT0DjNBqMj9l9IuGtWso
pNv0S2kvunUX1dDWIfEoVHIaiOxsQTBG5MX55HHnssencClyeGezLR/rTDjKSIrH/oXC+pI2B4FW
TTAGL5sQluXlok0IQ42zp2xwGQnPyBlwyxqB0UcR74cHCrpe5J0If6TkjQU251iu61nBuE9eRAYW
JAAteLBJKr59lE/CQmXP1USP+dCARjvILkqKwBc3bLw90/JKEyjp64BOuFefAz+ocKvhP8o1/shI
CpTCaUVzMVJqAu6iQDkgYm76c2U9UnwI+GoKOqVSlTxzQmdRw2QrOAz6ldgxuC++QwVzDgnK6Edu
nmvI2cGJm9JiajuSg7fTmnsEmTtqgVGzUyfs+heKq3edkSI8geEcimCPGZMNgykgMIqZspI/auNf
Dgd0Uganh4VM8EpYuzJrzHhLfbhghDR/94HYKb+AIcq13yR/YXjRsV2Wb6LkttNJ57+Y3BTdzMkX
vyp1g3Y3xrNg2OWYL6R0EoL8hrSPVCiNjlwvAQGLFnMa6llm/sTlZdewuuXTB394lnL6UvmAR4Ho
OIzffe6N7tgGYKKrqXynCGEYtEQZzpmhydiMXKI5D6/Q58BiB1OfVSTlNKmAIcRJQgTiYtUTngJW
6AW6c+DGuajFwAglvYqfRuRU8DmZr5GBV3ut/zP7YwVrlb2oYnI4rLF2sfGJ6RIccbyI4tpsmWDr
DPlICMnnQXb5omoodvNcBeNmB2t8PC50e0w7ElUv+kDfGfleFHPAA5XrEqwZHO+Q8lvXgLbTCNdZ
jNH2YsTsCZKfC1bhFcNPwWCzlB+5/isHy3bc1s3GKtgzvCFspUvjJ5NvcaTtuhysPUkJgKWslTOn
Sq+q/lemwTUMvEG50aMsO7qsKD4k/dlUv3JddmTxLmBqLmOR1QmXTjsoyakLn6HO/4dlVflMqc7N
aMFTAD0luYn+xxxPRf5rvr5HNnd78aEFA7qsWyiBHQhAJuOWzJGlJs+XgOKd3KljD8CiW585WMvQ
fFmvhxCsQiJUlJ0QXw1214z7DXhOicxDjPRPTr7a5hwb+w5ap1XcxYA5NwOemLFkH3Az4d3Wsqqg
OMBKL2LYHMguGenhukkhmFGyN1yppp2vR+tu0DUU/UVMuD87iC97Nb5BuqS+b5j7rrVpGXKSAZzC
jN10lFUpi96NmCyrx3OpfzXiUSH2FWU3HGizmaEH9oix8k1O+Lm1q1s3wcuuip6UeG4I5QSo3A4V
XrDIbOuzNe+p8pjAbaX9SzyYybFSt6n2yISPmMRZvEtG6CWQW8Z2IXDfCuDQ0MthPhNlUUHVXMay
O2P8yDv8eAEE23eL7J8owtjxiKWOMS3CUMX6UTmrsfqKV8WsYiwfWQI4uzCV0skwZQDTx5fypON7
hJ9gjL4K9R3yFo05IC1mKm0EEvKw+dck2HdNzno9zbFfiqfky6D8HSFR9BiAGXQASQlj7DlX4S3P
LjGekgSKeKjFH8HwOHCt+k5OuWhN9rnhq/QKVM8Cb0KN4/iZdMxLYIORf8CElUBGtghqEbsoHlod
uo0GmsURpfBndCyOKjv4wbsVuQ+muyaeK1iXVflQYfBEx5bpHXgaUi0rgw6efEnYlZaSV0sMqtY9
6gVRDJ81POvEgi9XG/scLpYq/vDxEnUbJB5r38QnHWL951TcmXdhzNaiAXUnRolRjNqUzCXrHOPl
wfGYT66pfUnIb+UtEGlDYGLwjyHHqewwWjdC6G8ksJFv1XoyOhbzRzFPk088ZEcj8zEF7K2vArxL
AMIjWxwDJlBJGdJSdCvlO9ahzn8SwApVRpW6cenFxmbQP6xp88qogfDbNz4qkW54mydflO40QNUB
AZGFnhX7mROiRkoQkULyFoRvprNcmVjhspeHObXa9CgCw34xk54zilPwKDHZk1GYWwv+Evme7aoS
11X8MRlPtcCdmF2lVax7nPHddFhU9IGo6LgHlT/9aZ19WmgRXEItCJTJ4JN/ZtahriNPz289COB4
pV9GYnJF9RLBE7aFYjsVE5rcz5woHj4VF4sOJ7S2JczCIAg4afKl5P/mNFxFxEMaug8MpIS+WlV/
0+Qiht+m+m+UThoy8dptg58WrVwn7Xv/gLq1Q5JGBDuUHsy0+OnrgGQDPM1wJO9XOvkCwgvjKZxE
mbGYEryWR7WBT1unN/8zkve1fzCnt4bmnT2FqYUx7TP5nBWHlvQZ3jYtMUQGnxNSgxTcGu8RE/4u
PMvNVYR7TORizeSUPAOyBD+H2MsSd9BcFWztuzJ3Og8sexIRLSe7UfE0czf5G2I3qO/HjTy+qcV1
0tSx05E2ZGXcTYn4YxT70esEUIdLNIBWKP0EPcZhMaG0LM+ux2rBraoMTwDFRslBZfC6jT9VeTdJ
TyxwtkqFbcxkjCmjo/TnlwGYkVrBOUWNMhR3f9EC1WZQGaP+7DeE1XsW7HvkC5xOquqkJs+CND7a
t4hkwj0CvBLfAOvRJwSLLWttk7b/Annbykx/LlL0MWhP4SunHBC0p1KcCsYl1T1JHk0JjQefFmVR
M2ugjpYFJPdfKKLA1X+liYnMQcNvCaNfsX/q8THxGStYsiNIW8aVnmzC4B8wCh1nhQYWG1LZLFqx
sUWOfl/YFda+kP7y6KlH+ECRET4JszOZCp52aCU7UiAyXepmW3OdZMnDFKH+QdPXjshmaDeH6CGC
JvrliledoSPv12n1UQ3nIn0U6nkyttp0FKN7WByDi5Vds/IvwnPq5X/DZurzfJOP5V6VJScMtvya
Gsu7msUgpuZ60LdoWJTXLg7Y+tHT8o9B/gjUbmWirxOzz74xjj2jx97H7JmVThzcCzZ3V+/w4uQB
v0thm5AZS+/Hyf4CJ4ZKYZa/E1TOafjqmKfTthL+DdauEDIpWJ7EAHUgMpY2Kb6I6ZcJgJhlf6nP
9tvqT8aIGW7bhjq6voERTYc1XkI6UvkW8KYM1FuTX4bXX6d/+EYAJIZFCMHG2irX1tRxBuAXWeuX
It0YEOFL7MSwrO1Mdwg2QnQwuz8Fy3rgd83L+HEKk8kOH8w4unfpJmbcoEbfBsPL8lzEtIkfCXdT
kf/LqrfFtETPZcqCM6wHqTjk+V6bnDY/9tOpHxGZwwrUdgJWUHq9kcSv2t/K0kkctkL5q6mncvYM
B3W8jPE9a4g5srpVYQrbAOwhTbRdZs012yDbsmiYkF/mChTXkVL5A0kR8KmjhNVQs9HSC3geBIhw
gdxpKgtuqI6maDpqvuRoyB31f1H9qzHQ7zAB1YW7himSBWlRxru/u2TZj+JvIubQGEORQgQaLXSw
O+9GXjm99Z1Ohw61tgF2pkrAQTg/AZe0En5haWi3rpqxIjbkaouzNSrkaL0gww3HvFjB0JT87I51
UgM2FDuYciT4/Mo/Oa0kTC9yTZsL4j+7wb21FEizeCugJiHQcv2OUmVR8V39qkdlb60GdVjjKIuv
dehVFqnD1bukG4/owgvq0vZtEBkmd6BQ8n/YtzF9qopX54Jbpi1f7iOCxSyCKLH06TDVZYgpiUF8
KL0Sehb9YAS3qf1X57jiQenSOQM4l0PsTsLGRTPntqCJOCATcQ3iCMYq6gHs9+iYcQyOnyo66dri
Fyt8Juv2aj7z0PByvbJlCWH33BDjk97B9WgYMSQBPlQaKJrV2gGIdIgtFg5edfvaUA/+SOnkhskP
uQGVrnvB9K8MUZDyL/EW8QYoUGkBfctY6L3gGbF+Ual38zJdGWXo9UT2qDmVUcyALJDXFc67Goup
5V4sCypTgUTl3vdkpC5MJRbWy8QLH8UJ3ZPeQAd/juKjAmkSSaswyddhfKzlJy9RP5XZjlB8hFnD
aJiCp7wq5bUKj5FyVJnQvWplE9Smm1Ju6ZaF1yfWhg/fVznFPqhoUMahUAC5MdDCA17QRIOJdx7K
fd1YMEhtkBC66WsLjIsYvcaXH+FFACI7sC/lWmKNF27LNZPM0uKEIGrWjUa6ap75oOkqTYyCMes7
kj617Lflim/vlu4WylYu9vMiKRuiwLzA2A7GU8A1KPUUOE29XSbARp4w66aJvwGH0PpqQbSsI/L7
kKiApofRjq9IRlPKABw6uHrxkUYoJ3yVNJA7YgsghJozdEW2Doi+A7yFVH7d5A91PLUjYt91Bisr
BQTHyuULYlCbU5VAh0Az8qNVIdpI34mwNgLt4ahpxmObHUdi+bh/E+JqF8HrZEXgGKusXvgtAphN
JjAjX6TWHl9r0ir5ldgGFuKyFRavct3Uu4Ljp/qZ+zYtQQbCruHJGckfmT8sNWzQmDhILiZGFR0n
0im8ArvtSEDV+OxGt+8+4hGno1mRY37L4U4mTTPtmNEjpJQAg1voBEryR4CJbVQ/act4mnQu8LwE
YybhwmAZ0zy82crmgEklGs28hre+4HKW+61VvKfmWzePVvk2QH3AnPXkOyquSY6Eu0UUQqAsH3c+
ZhRgKaWX3RhlYaE9+3hXFbQN19L/DpKrpW1la8/bLLJtU198jB3jVS3/Eyvs0gO7pBkYZ51rj6cX
byWofrjRFcj56ZapSG/ts3pnjKuEkhx8FotgpPagy3T3SOSOL2zG0ANGG/U6821wOZHOjXQjuJ4O
+W7Fmwb6xhmSDpm5jGGMaS1imhatBvZn5eG9RoxRicOK8gHAFDSLCaquvPRlb54SCfNn7swrjpzy
i0H/3hJxxcFxl/gDN1E2CkuLFQybeph/CK7f+MgqmEUzpYOKgpcB84m9hJKaiDaeGVx/mDqIbqMd
n1SWXJi+UeW0gPUimQKOEjrDF8+EOyVA28WCoDGT0Rh4ecJR4BX1rvQvQUxtsRmmFazv8Qae9vqh
RoZk1vUuWDz8CwIoiS2M2YKelf73WUxHwP8EAh4sbljlyLImJx0XgbSPml1t3qfoytZhidKYM7/k
C0O6ZIVFXBG+eY/o1tBuZjmZ5R6TQNITtGilmrS5DgjMeKOpSZFwneM3c97pewDeZHKlXeRmM+lb
xNf8MYW8Iec6HBfQ0wHzjDWLDYDUfG24vmt2uOEW0ZoKruSuA6t7w1brmESoMzrPy2Zu1CKZJAay
26YliXwuGmNis0YJ7HIR197sg6RcjOHYWKfkdWKQ2lTYDrES+HbBvcBTKqBRqOZmYR3gK6s131LC
GFl9NtKZr5nKrgwsWRz016at9qCMzn+Bqasg9fgYBkK6dMlyxEyeAQY3FNy0ejqZ/kWqd4IB+O7S
ciYMUFzlqyfbtPNIqUvyTdV848Np+0QWIdSJF22x5/l+WOpCMrAsczkn8NejFZiJu8RzAOjAx6fN
SZcv35Xn2EOX8pnvXmNgRsWhcBDBg2Tw46hvWlnSzXma/D7eKzWU8PeCvOWM9QYLig67RyYZIxai
AFeu3Hg155MBzREpOTWRO97yTwCfV+tYo4co1LfWyuS9TDKsbRXHXdTxdrqelv69xrAxRYyxmgzU
2aQ1cnHBfnLj3xxD0/4ay4+MrT8DHSuYOc2dV8iIVa1csHERhyPB41KoobzbzQUJk4wjJ5a4SGYw
8Ulc/Z3QP8Cg6FhkW0VYkoQrIZZ+tIoH5IVGoUHl9lo2lkM+Ar9f4GSlDWlt/6p+wCHvd+kIZ4pc
h8Orx7/NA8I1glVdrGePs3DJOWcgZ8S6tL+blAKMvUgA/iSmjo04kUSNW5ojphRQbkz42rONdqSK
jRUy+QXOOnNetDZ/khdcKhx0TdtUCWBwunhdJWR2O6W5RFw+56ph54k9Nj5YKzU4liqc4UuOhvi1
9AP20CoJNxSbhP1SW4TNauhcfGSwxinxccdu4f9UJ/8CTFnFaxxq2SQxlWt2pJIXyFFWyTR1JHp7
bDDSWeWFayIbOBO88GVL33TEbPPmOxgwO+e28Xq43iYkELsgKLhCOsYcwxFQ+zICzhAIrsC76aDq
02sLeL3lxeenlvlz6YXhQlPh8uP8vGSoIeLGtuh8RIeOkxBe8YwwB+BEK1btTEQ/9IAzAmNfRtOX
TloGf0z2meSX+lJGNk1bmSd7LTzJxk1qPyXtxM/palyDd7hBYS3V41d/0mFWmx6oUczU6xsHOeBc
DRUupeg/WN9AKSnYOBJw2StFGOR0metqPEoxjpbLSaPPWFY6Ma3rarhXrwNQnBAS173joB4yzyod
5T4shy/qCKfHCwGs5hPikNfeADnVl61LDucM0qSQ+dai/ORKwDvIMhk5rxlJ8ByC4sRVoeWXVt/3
9ZUMuYgMMR3bd070zYj/e7Q0fzjG+MgGHADG/0AeCy3dIXIL431bbVMYzL+E4fyiVZPeYNcmTEQT
c1r6ltVruoSv+RkU5BrWa/m1IVaJwPK2njdAli/p7Dr6aFEEGzG+X82t4Exr1ffUfgOjwXeokk01
ebAZcAQTm41afOp0IbZv0Tp5iID7cvWqNmaJKd+WaoVtysQWOLSACqYe+i2xxwNRHpPXNkuUEtBX
GnEdFVu8xXCVSTBrso6g7wES6Me1vNYfRg+ct4B1zJAGLjsApwkJuN0x5eamqZl4kWeyJK6FPDmo
14DPHF3DVywDy3EzPDXCY3rp4vv3aNxryQboK012Xbvzf9NbhiOavqCDeI2odZxPGUm/RdDvnww9
aUcWj9FeRAEJ1pbDQXmgTWK94hJW/sb1qotXsrzjbuQ4yGoQ/EUjL3nNnBoR2l/QM+7JZoZqWefy
5AokkMjAtI715xXf3bLwV0G07SJPo6xH/wuEUCy1NUK9FSuxWvbXEZx64YVvKmORORMWh2DWCGU5
G2h6z8XB07703+CPUQllNeUe/5qAS8pR/s6fy8PIP+vf+lQf+xut+XilWpYBFhhuZQ7ZHfkPeiHI
b+AKb3ZlfhV//Pe4Q5INmZD55yLZZEtkogz6ym3xDz4IDOm5vhCpuDf9j9Xb/OifFLZGvJ+wSf8s
9vIWXazbAtCiID9R0O/CT0wGfN1D2WU6Ub1ADXy88uf/g+wDzMFnYn7U/QuQnF447vnxaNPYidg5
a8h9uYhfLgBU/VMFvyrjblZB6lmJJy3Vq4Ch15NrpPqOzmHJIWmLHy/xo6q5I53xhl0m0XSvK68N
OpkmrTJxE/iLCBPd1qUBJilNTdcG5qA+9EOXF9UCycXYNLjzJIo4tZdNBwInJ6VfQ3o/OOmbc0VI
3Xr80Ll4sJQGuMR6iyptrnxeiDERRj2hQ2rcOTxvw0YFaAz/1X7lEsKMjydXg1iY8xA/VPqC9UCO
NvckpGRmhRRlpFWS4qC4TIOQ5PbUnwuNOwAYaT4bZWvB34t/ISNLyi5MevgDcVuBf2lrX3iqbc3M
ZZgUbTTNHt3K5saWr2/VNW/TQdtDWI9W8pui1zqPW/9HMpbGjqLsCU6DnwuAdvQ9LIUTvyCHO1ok
bu27VvcFQRHWjmE5JZg8nLB5tLmpG1edg1H5N07OJR7eYhIDGAP4JNEB+7g6R+08tV8xcaiZw+PO
AhZGYI6/L7MjPmVAmHL1hB/BqLjlTEPvq1xwg6A/x+El4ukhqOqX2RZHQeu1w+5ZQ+WQXHVGaKzS
35paYjv8Mb0ndZ4/E3ZTcWHCgFMm4ery1lyNHyU2g8B4FA4V7AmbLl948Gwn2opvBdLjX3ozvtVt
tXkdOeYbjzwOL1sKv6Nhg/j/lbVnXkOe7waXdce6Sb+UBFSm6K4Z2fC9yMeh0WnJTsOT3EaaY6yA
ZaeMMEin+8OYmmkW/whATnJLc1CfVL9UfDG7qL3zFS1uqsLWyUrG2BhHkdl6H8ETqkh0jBHvBMl4
ToXkmkd+hn5kBFBsrIixsztFQIM2zhO2dCdogHUFv6g5pKZN1MXwkHfGmWlSfCtBnHWbfgifGwg1
cmq3c2EzQ0j7CvdZu/6YyzlnwHgm8XgvL4zPiHlHdHSXd6zCQPbmA/t7vLEwpMGje04efA8oyfE/
6jdB3UwEYbE/fTv/RyaLUmL2uq4/WVOAhT6H0m9szc+cCsL4mpaaBzceUGtB+t2ycyhHeOqvQ70y
vcSygROdv8nDocRlQPYHkv6mQeeS/ulPnaMsq0dEvHP5w6tcxX+tYzKJjWx4VxizgULtyjfPVdsj
DVxG9h+09HX3iYUOSqcZWVrqC/GJ9zhQttdcmm8OTrjhM+ecJBWABQffEVv4B+Y58gIy22QEtZYA
RnBSR8bn1NGSDjr4KAz6PyeTVyo2voSJPcVj8iFEjpba4mm4UNPyXo1teEi9lDFy4aAsV3ir/6Yf
gw2KpAfuxSkH4dxDsHr6NoqVrbH3Gbs46tr8xIb9A3vSMWLvskjUdbOCNbgDRBwck1nWUjqYa0w3
nGxnXKu3sIh/tFOwzL1obTwzF+B5STpuuLwd9TNSdNs40J1UwyVSlzXZ2ni2qnskUTBkV753JJRE
WVgLrXDDL/WTPd58IKJktBU0B+MAM1uExrnUXeXC9676nZZ49IU6fjSBp3NsHbsvDiRQpukiXere
bp/xqT1xFFDSi/jZIIA3MByHSWZPogedkNFS8WB9xAxIXw6zGwM/NoedCYHDQrJvgzQEh+qQHIIH
hxxHy8Cuw0fkXwg2s7b27HssuANHvda/ukUHZmNSzJFT/ZWEliXQOuYDdBod9aO5M6dh6dJhDP8d
meWNHcJxwtPHTQov2uwEWMw4KIVQsQ8P+Ua4yJ89Ak7BxruKT4N7NC+WWTmmaDMpk0kL+NBshUV/
XpwbVtAPlog8RTTZeEXmLiwxl3F7/sYVgY1dZOvuI8XBmwVFuWWXf/qm21Jly780a/RvTLyEf+2T
vTUe+RrRowgooCgdXH5k+pQRpAAjPpKHdk6fpGBewTKI5uWatqWlfh2HGeDgUQcJKSfQIhymSVli
q29+MGT4Alii8oBuWvBJGy56z8hu45+0R/TVrpF5vPt18AX9r/1x8ZXaYQxnUPPwlzd5ycG4l0+s
idAuYxb8Nq+JxziWWcxO2WcfEGYRPDz8k7U2duZdv78uwYpDxGQCu9E2EDDb9+CNW+qS8GgslS9l
mbrRoXGsXfUG/50+o3/FEsuJTU+etHWWztJX92EczCPKm515ydcWla1wo+hN1tFOcxVP+kz2OYNP
yCknjYyzd3Swbjiq6feYHxH+xDAs6DC3BvwzKPQLy52u6pf4hZeng8nQASLws8OOYFyqlz8EfA7j
SfPSrosN9wQe+0icXAUXEvswOPmTI6f6ox5qP6TP6VNbjyuGQa6/NhyWOhO36XwCmWEivq88NvoB
Up4DMG8z/MYHxBPf1rlfyEfxqhxUxZV/WVbDBXnNDu8HN7DVS7+VHOMsLpSzxHe4iqfYCVySkxxs
6TY3ErIcw+ucg7YMHgYc6g12dovo48KZ+hY3wKqu5QiPzhk2IhPiTbj2b7XrcVHfvhkf8FHnDxOv
6ViY4Dz8ZfZBrMhi2FYrDgl8hPgv2ZbDzxnI/3RYuMJDhaNwtXbf/un+OsDCdHOgMbf+TJc0La58
tuZlTmu4FNeN7QWbg3rED4fVwDPTL7B0XHl/poKC8rdJd+AYP9MZBZtDx2ir58Zdp86/5CN/EyTm
KA7Zyw7F6OoSENgaL5fz7wCLOf6rP9WT6lZedDgtgwW42tM8Mm89/DHpOOdraCxH45JtEaSmKDrs
fMcdHzzod0Mn2UJv9WCyOwjzFqRe2C+mkL27gtt6Krerwt5Nndt/NtvYK05g4W67YEmBGNucitwq
FOcbfIk8eCif6N+8j2962jOHimozS3PjtQmey6dizulh07Ns/26Gx50Ie0bYcRkh3bOlX+z5n63z
yyLxOtNR/nouCk4WoJwycuWT5r121balrsJh+uDvhnP28oaz6v6bmFNejsMiW5ubbDGsc85Fc8cT
+wKjMukCORn25jX/jdf652sR7sAiKCBWFn43838vCHviEpAOc/C6bh+Cf8XXJzKjJVZqiU0qz0I5
WN6L0aznL2PI3RQje9WOHUg66NcvCAPME6aU+rLckwD1jO3zn7wlCPnlcXM5bG+wQLa+/su5s9bd
4HqEg+4OR2tXeqV9mTBzASa+UBSAvz0QvaeH9q7sKSX8k/Fl3tK9vxI86aB9EeOLqzCo75e1F5/a
V7MSDqiV7slaPMSP8rv/M571od83hEWpa4h6xuG1mLA0s+l0juJnRyo2ppEhDPCDiYMpZq+29EMQ
KVY1e4gnALvuxJIOeYTpsiNryKHLdpK1xCOed9eHaWvLwnst+LDNj3SBK7egs9pL1wAVwe/TsEmK
dHkw0qFJ2GyYO68G+wcuiol8hH2gQEw+gFe54y+Vg3iay4cj7RkcmqN+nd3T94x6ndeBQuwYPYbN
a6W6tQu2O2MQRCK56mLgumK94j97Y+Du1W+CbdbwIeyr5TrRoXSnAwIBw25wOLFbr3uaS/P0Qy3u
kdfukXvmKs64+JgOaeRC/JJ/4WnuxKPGIq22mC06+pEEbIvy2JaI+LZP2Y/w4HPQDLQLFsxQcbLA
3CAABPvb2gUrPH22T38nrrkubPmC1/1KXMxLpEJ0+C+8+19I+M75A6gBqh1rT16Xb5HhLRUM80UO
AfHS2wftTJv7oa4aj3s5dMbP9zt5fJgQffhR+RubS4kzInTC+wWJ1QorP4E9pvzNx6f1DXgYuJh2
7Sm8eY/tYjroLpICkrnm+uznKax6DhTabU6OnB1PAYGDvbp+/TKmGH4apjqeeW6XLxfhqPz5WocU
MryW+X6qpOWHfwLysMsVlx2VzCG1mS+t9AMUTzYOC+ec4SHvqie0+tLFOHCJrdIlhUzeuPpauGAx
CQToFH/Bin11NdZXygCGX67+mz6ni7lDAwqK2P2BQoIPOICT62aHbG9HB+RCovY4WqeEcsiz1hT2
ayAdl8KegmQuaamzuds1LgfBjX/IgbCvWL89+WbOyvq11ozefvWduhbXxADYG6gP82/tnPZTu7SA
cw7OHZ5MbZ04ACfs+hOCjmJLoM0u8ub/5v9p6wPzFW9Mj3G9CXFIpd5hX6+Zn402+0c5FCmiHcbB
vBDl0FHNfPgb9ggFeY90kujMI9k4NW3tDU7zpcJbd82g/yCR2L0LVddfqtBVAXCnwinoxtblLdrM
w+ps8T+SzmspdiSLol+kiJSXXinvKAMUBS8K3FUq5b35+lnqeRhimm6gSiVlnjxn77XNyzzFZ8vG
pn1G7hu/j7M6+Gnc0p76eyOOAiHJgiPi6uKYS4a37GRMzNHU90/5EnvCwrrsKNgX4td9845slHTG
uH25v/dY9jbZPV2rW7FC/0uU8CJaO2e1aj469RQupisni2u1IdU8uGmzks6AA/cz3bqV9hbycLG1
jxfjAiv8Pu/U9hX/af7U/1gvPMpbtPDUCpRWG/N3etGOPH14IK7UqYpa5t0o5oNy/eG8qm/nQ57n
sWPIhunehqW10285RXyzHGl2XJxj8c43fsSZIQKvEvLEWts0e/HChRdnBkvcz/wd/UpFFx3rn2zr
PO3liXfx9g5F9GAtm/2wb54u6APXfwS0L60zy0m36k750iWcjvzSp692zZ1svGg7cF/P2Wn+K97D
5SKob/MklowgrJ+ajXCrtvQB/msesHadq1V2F2eGYt/Ga7rgCV1a13YFzEZ/btf+p8bZc8+U89A/
jHXMC5nmQQJtovbon6j2TlRU2sneY2H7mS+/+2nQLcKWfWZ8UB+ts32aCORcIEncuRt0AOx/t5H2
EpjeODqMv9yZT/22X3OxF9Q4T+3m1rDvJ9V6PnqhSHhWV7TmTxf5zVE53bUXoO8XKND99rlZuW8U
Cmql/ZkbQnUWSKK3HqNqjh3UHRbP6pJhD6sqOEfvaF3CHUz352Cr3SnCkw3tt0dymFFq8xyOTLgl
ZfcblYG/cfgcov4QHfMjJXb+SL45ze71hb5HuXL055PQs3hhsmKvrHncWq/H32hR5HR/WmdQx175
t9JZmTEPQKqVYPi2MShA+tUMQKwQFZYsUpchZjTgBUHu3A00fD3LtM8q+hhH0F1VpZql3ru7xgMb
ETkN6VFOvSOTkXkf9CDPnXvn4AnHKWpPrj2gzxFQ2tNAnCW25TAXlNPVJM7I8adyOHqK3kMr4s/C
9Kfz/7+0f0Ym9cMke4WpYTxj/vmTfgoUzOOLX9T6knwzTjo2614qQfV2pYv9hHP00omq/OgFs9BG
qUMCG3aR9h3zH7O4JyLvNpaKyyNBifkOuwEooMg+YI0eJsJNtbpbDo5tHUyLs0pUIlmQhhtCt0ex
rreOwJ+ILERvvHGTeADDhpSI1orGXILoAi4/Nu7A55PwjWBt19jgpCs6/NfYV//7f5XZ/XPdpD9Y
pR4co+ozsLK/TsYSyCDleFvau9w0WGhdM1qXI72v2s+cg2de2noMD20NmejJJYps6SFeX3hOgCus
HqpbXrkx0OTJPg76yUzwXvS+895NnotDifmM69dAf5kyFbyWC3Zr4qbvkT5Uv0FRvblWX93TjPFQ
Hrvf5WQZNOY0Wtvd0LMIVFO/1OOkONQd7UnhMlea0o7xijjIKt+MIPgXM6GP6Y0sOUMy2QwrW+yH
wkTgONMXukzbOX3CPm407Co6vzCXY7nUQq3fDA1xvo4aEStibPFC2+etO0QrxE+9+xYH+65AplN9
83To0ECeVVDGyJCJVKly2lWu634EdRNSRJoL7CY3bJw0IxuSHGyB575psXLlmmdddbMHb+fYa8fK
xhXhYtPWFdzvIaRTp0Wy6I7efVAj8D69PFqhRqLOdMmqAIpSgZzBDOUtzpIyYfgZfNQZqnQLsQMG
JMICCjepdg6JtWFe7TFGgeCY/50OLCis4nIjPZkwixYcgzpmqbBajpCvOZ5P+Hr8mOGYQuHpz03L
pKLipVoHjrLKShnsijB99koEZizwli4P3vyDoRDnIiI7REMsUOtIguen6r8vRcGTCJEEbZLZxZgA
GCvbVq/TVyuI9OmI0Z03VqfRTzilOAXpwbhOWr+mTxNDDA10Wlsh47UmfzS11V4igIxry6SbElUZ
IXex8Vdzx2E+M5jw6pIa1adlQSSzezbdOXIAeFxVv4VoM9KhiA6gShyU53fuXwa8fgTwJQ61x6Dc
zaDl+qtQz+TDMfanQBOoup7Rd8vC2HpwsBH6YCQien7u0DfBZs5KKZpef9RjJ3dkWqlVJ7xyLx2a
6l6BcwQnoPdsORCdtPkHKtkcLLOn4jMrBSwsTlbl4O6xxhd41V2ig8s8ZWYwvNcC+cUQtO1hCkg6
UUkKtKDHgURGoHdyPIKBY0Npp6SILk6W15eysu2jU0vmx7hvIr1BReswWTHBc2BZUv9SQ+sXom7U
wYqx6w9T4iEUYaW1YiLVClOhxyEwSC9scTAjPz2OVf6lmeUtrejvokS390Y4nCWJtsh+knPXMdd2
TYc2hZq5k2Z0NDXjFuSMNwIDhUhlIHElXcylW5STvHCc/APC5SnzE6iIcXRM52+aJrtjkzmILlku
RUTO5ZBFjywIUFvrPTzf+VsVSmOUUK2yls4giWGU1Vs6eN0enNFnK3iopalN+ypqXzVZy0vXo1uT
dUKmkCkvVRhFl2wY/WMr0BTZMWYGuKeyMpsX4NvDllTY62AYd+gBGKXD8OrqPgbQcZe004gmh22r
jFFWacvW5cMp++kDyv17FAh5jXUcL0WAKEv3iC6z5rixzrXAUibyzl6n7SDnj1cMWu126KGRoN7k
0u7H1K3wQzL3jgqbtN9xHt7kDbLQNtoYFh9igf0QGc/5vy8T2SS7LhjfSHRKz56OsBzE4qEqbVbp
eERKa3UN9UGHTyeth5+60NRuaonp7ZP4NZDshqSQtj9j0lGCGzrufaNacW9EdrT3wgkRxr2xk+qM
Z4ZYaY1mzgBGEswjQ7NI3hIUiUah5ZhcsOfa+is7EcQaBT4kZvwDA2xd6inpTpG98fLW3ffW+E9n
Xbwpbwq3zbgjgWXdgerEjxIjPYjae+LdscEO3gouEz05uSjTR5F9FXMIMVxzofZRBR2CbvLJAuqZ
v8XZzozobhgw3KL60TRibtTFzQWmaYe9ESR5BTWevQVa+k0nWUKu1RwG+wLQM8aNSfOccV4cnwik
KAy2wq2ZHv1gB+2rMy/KXhjsGgOqa01fkx0n6Rp945NQyXeLHgGZPEOeJ/e3dSHOb3gsLHMzMEL3
GNs5zR1gOB/BCyo81HE6Ex9GLsgWQaieS8RrdNvT8Rslo9yY2g+Z1nTn+/GWddv03Q2ZoRx0om6E
qlaBaj/Avy11zm86cvq8Gnd9/U867tII2K5t2JZTshhkuBz8+kzcNQ4F5DMMoHnyUFw4a8+LL2YS
bOykWeuN2Oi/cQI0Oa+OjZGefBtjsCgfA1gHkiDIeof7KuqdW1gNWmjzpWoEQlVuRru5FAFzJYBD
v2Xjz91oG8MCOUIw0p60Ptp5XsDQi/DPSH8xqmxfE9DQ20yHDR87l1LPg4DlPLr7GUUg7JLuTM/Z
qm0L2rqd9ad1uyZrzkmK9SV/q8eb6ILVbJmwpwfN9JGe2vjdtR+N+Z4lwwJgG2TX14oRqf/nuM8N
Rx/JvHyDHdPKtrHGNdDldaTEa4ryBeCwjrhNg13TUPuOLTN4yHEkcGDYvNaSFn6BXq14E337VmaM
6utm7WopUUQssX6WLxPEQLYifrw/1Xm7yXpUYDmRapWzUEyVM8sAzdYi9JErkVa/qif2hvJdeMF7
578krNkpS60XA2tlUukjhNMp3dA5SUppTTM/AkOHy5/bQHG7deHYh7y9hmgUmLt7xtFCyxTKTaYL
2G0vGUkcJkep2Rip0hfh7ShGGHRGfYHjvyKBCjZx/VXVtzF6U9Mqwk7VXPLgQF50J09O+IEcGRNM
7XAHYZTdIP+PSVyWz9lnEl/UcLXBTjrtsPxHehp+IGSO8Gxw3bofhvEFs2Nv2uHBKzvkwQjqfHwI
rfZII0hSCMC4uYVLUwCSrIs9OQKw4zeflTcuItQfNlfG0b8hQy5j8W3x0Fv6m4c4Bs4SCsCabpSO
G3jRYPg1v0LMPZNtrD2iwqH3khtQeuHd7rpNL7GeiWUF7wcKAuZGRul4mJkr1msoJ5TKBu/UwJpx
7QhBQMFnJzSK4Z/TfJz9gT1jUdvgjtoTrSqYrDvIQAMONOCQXiUoQyxbu7Qtv3y9vGoOsT0I4Fu/
X5lht6bipPeCdai4VO5bjvfSFX+OWV/IkN84vnX1qSKb8CcIOaUjw85GgYQJX2lAzEi2rnMud2au
08w8wq3F0EWHpPvlZvRsHJKf3tyOlCiXSdDz/uXyzFdnxba8mDifEgjYGgC11GdffbfgArIUZX96
sdTViNNLTA8ZZ7k+rANeVwRxKKBlN8ULogoWE8xck1XMZ8zovugGndRS36mqX5HSuASo8xmXLxFK
hWwEfDT8BFmziga8JiaoA1bnDJ+ETlqu8dXGSJKZw1Pao9B7dqM7vPWi+aCoSYI/k3akIgIdoVrw
NfC44SKadlZEECa47wCe2y3MnmFFcTlBnC9M4AuNN6NRZkEp4jycIyNKRYfsBVNBIxcmtqz1NDx0
490M2Yun74kUJfp0ONXb8Ohw7/PEDe2H5v8FxlZj4wXkLypknAZNkv7HJgDau4/YH4tVZhFTjbih
em/NHRJuLMT5amL97TA4BADND4pHP0HOkA+4d5meh3s0MTridneXNMfqnl1bgtPdfTd2TwXta0k7
lnAD8x8CXo9I1J7ILS5l7KgXDq97iqLihV0Yi8S+GdYzdDs+AcCRHefd0wBXwm+3XffiRCVlxsPV
fiWrk4LZy7g68756fVMUp7R4z9u/kCuf2/vaDVEQdWsOLSMSck7DBfpaHq+ISZ2Mv5X5LuCv2fP+
Ybzn421oEXbrTyEtl1ChLIDvN6VrXefkcvPbjyzHBD5fFDIYU/QS/t2RWCQJWUWnth/xKCA+g2mS
4T6bjZksA4F7jYp9x91rcsYtqpICRCEB/YjL96L8LFHnhmQSjLzSQHsIAlWZvw8aYJU+YLH8a1g+
JjJLoJzz95FLu9mbN9wE1kuyjgZseKZJRgucPl9/EfEptjdYL3ufqST/ULywZnqwAKqzcPZZt8yb
Q8VIHKAfYTPQkemGxOVSp9IdaxLjTpkfMsj8Tfu/vPvt/N/WuQrntWFwr2bHhFhEtNEYR0Vne34g
p1upv4kkgZ3McpjtfIICh9dUvVqC6Ca2aTi/UwBQGasKjwc1985yXi168/mP37wOGY4KbG2d/09H
c5QGszrJjPeMXsdi+SvVsxKHpj3VbMc6N9kptTZGjQzbeLe6n6j7zbKvynz2+OCsZxdFjWTal2Ha
RM2WkVAUfkC7gIHFk0VOHFB795rjw8AphZbH1g+GtUGX1BPKVXRbwRbqCiBz7bJxEHsf3NLe6/HB
GLulSuN1/R0zjDbMLzVLFNkN68Bc59Y5yW+i2gzZxh+3hnkJcdr3BzalFAOnjwOVY/qTQbOb3q4b
gYjz0BsidXD7D4Nex2yaH+EnmTxZ6E41T65Any0ldlMbirdjkw/HM4aX3rXR0GNzJslCa2iJMluD
SV5itfT7a2yfu+GU95QDEZrX+mVi2H5IoUYAU6Y3AFOs3emQ7yE3WhIHHL18D+qchg9kJBAzRVaf
grMDuin2CVr1AeMtSKcIA0bWv1jujG7D+sfyhm1+RCdAcoEmjlLeiWVo/FuY/FXc/xa6Lh/3zlCe
0uyvFR9eWJ8q/Z8AraFHxwqJdvHTjRdBEweij17gKfw16j/I3XhHHoX4Zw0Ax3FPaRsfC1xPDZc3
f2YCYyFcUk+N2gOEGnzQZIssrqN56OEMqTgdK/gM7Ejeq2m9jOnaB2E6nrv2i7bI9IUYCG+gYJYe
HEp6cZ1GUl8H5WF+9qi6FXfz1F3T+KqFER8ZPdX+XnDkQRDTFKwtKDmxB7EupNVLi5Ss4a5bGgVv
J1Q8/wxHVmV8rJmJOSQbFAjyKO36me4eXnPv18KUl1Fu5uc2fRvVDbBHBQdUwv7YDvlXzTlGJvVq
NL70In62mHd1J7/fEm/emYc42Pn5oQgHgqdLpNlfU7LH16zlN40HC2q5F50bi0VVtReTXrq0TPRg
xc4xoPLJPxvvP7KK9iiNaxTsNax89b6EKhQF4VZhbbOn7AmsIZ3GfmBH5Y6cFBHeDEswrvMwT0QM
DtHd1v6C5Foi0hoxk+i8ALHV+NGAX1Wi3JmCGivdDb3q5B1T/5VY+lUW/JOGR0Pu00Ve2ZYv6Bx1
hkeBdqjV6+D/+RVVCYuOPxVbN0EkZTGtYkHPQRRV0TEmJrtZTsGfYX/6HTpI98Np7xpBKCpiVxRf
GnJizJy5/2FTKIfiGyr9tge613b/fBaF6McjK1leeMHAz9wZDTDMoA3QgfpLgh6kpgNvDw9velPZ
24gqIydxkJTOlfSoh9lrDbI5HbieRGgEGoZMoDZWNyuCfof0RnThOuQ1aruSikzo7Wqi9+eSNRQu
+vrZpyXuzMm1Z7C3qJv85ajB90NAG8qzyTQ8ZozXn9zys49PMw3fBzJuBsFK7w5D8JPhsDa1q52e
NQW0LDqGwOW1IFsb2R50H9h+ZN5e82ZjgUmMX0ecxvEcwnIOERpgU2p3hKuU74h8bWzd7Fs8SRho
qXMlK2/DFQyo+KT61tnfA5PRMDWJ61xc2owoLd6rPLwl4/hXwRGiafbTRfZNs8Z57fhXZG8GP2xY
4ir9mxhwGpauRuw42JHivaRqHSlxPUE6wDrhr4Et4dyRc0HMa0hVb+wnfWdoLSQU4FkDg2uo/xby
p1L/UvmrCyU+PdPUwI0C5pIVsmHkJzlqFoQkjHa1JD6NmA9k2yvWodqWr76D4rs/kvds9h++WhkR
lBiKp5OZvkC2UHLb2p8p24cM/a1b8xdDchsZ1w8fprcyp03JO2u6bcBKja0E+W3LAYqmTxLeDOI6
ZviOEDxSusnximSRalgawAxpsPe8/Z5DA3jgdMDEkL933XtnPCfk1kdnEZ0lqvwJn5nNWTxHcKjC
ccsivJTI1u3uSmRNq0GuPfcdx9Ot8leC8V6HVMMZERSBGu83igMD4QnOkfCfOREI0zKWuAv+TPD5
HBdj42v8xoxFRKGv9nkAp6XcVkH/NOM9NGTMdYXeCaez4G5Jyd4I4Q60QOW3yKaN6KjJV2He8Bj0
3APDxrNOrvYzeh9BfO1pwWQPQRfXX1XpXk6rgflIsW7IuG7OBQ0je5sizCk5yqwlz5OEC8K+hpyN
sFeve8TmaiACoVRnjxPrSD1MH39lDd86rz34asVbjJMx5xYlhqlOTlJ/yI4KmNz1RVkQnbxTkJFV
dJcuITY/VfTpYLDT5LPAtKF7J2ofC58lDsnhaLT3sLnM1bGLRiQ9TpwzvMnkdsfCxf9axMYe9xUV
hIewwr8Z/dHAktLzirqMeY4E200dlrJeWy1DIGgowHUWg/4SjrcGQIHXhUwsQmw9ajl3VaX/NHlY
OXhGRVQuaJrtiZRIgn2IH8weL4TWyvZVzju8h5GCra7Q/xyN1nyBqYM0ef1VR5DRd185+1TCYB4u
9hMd0yUQd1ZDm3iIetNhnxzcr5hbDRCdnCXk1KzNv0rcfVDOMS0oH7yki8iuEoC1ZEoGNxN0rBl1
djdORvCg8ziXvePMjUCqKHGg9jaqc0q7BAFCwIuvmLh40Al6lMn6pSc6gMy4mOiypV1/w/0bPSQI
yZ7ghSx+1iKWUbXUy09pPtvys07+5fNGDzeo42JoKoOC9TnWNcsd/e7sTRnvdngnaEo3eoCsz3a0
nKqzNyvT21+8lsuyi567ul+NcDHqA7/YZ4k2uGdM99jZPmsj0mcQRDhCY/SbkNzr6zQsJ/qoyb0c
flNA3N1ar3sKXOTCAH8rTlpcqxhOSGeIVeeGJ5uDm+MSD0YREREinzNnmYBC8WdiWq+mwqA+l2Yx
mhWgW7WYViMyPKDfpAyQGsfInSb2Mii8Vc37Cqlso2BhcybrWQGr9FYeyjij55bv5tu6pARz2SfG
PluTFJmBOwj49c24d0oydpCTVD/YHoS7j4ZfwVzJG37kaBwNOL5JgS7D3o9MJLNTYxxGP4MS/jdm
j8TGiMlk2NU3IcheG9PNwJCggy7s/yuiTZWeSZ//qtlvzPIRoGlxtyCIuwyoSku+But1qq1dIhbJ
vBxK9An50caNMHLMVaSFLfTRpjxaujjtU1gA+ZQvuyGlhHurhgD8Wkj1xHmzwt9FU/4wDr9Z/Qne
amH72t6NXYKNaMLk6SrwbWwhdGnMreFXEOFw0rCBFii1pbqHkNmbczTP4/qPtkb1p91C6FFN+Rnj
GOjJNETxyyPsXp3oPOTHCc8G2Xsjy5QXMfqPfir82d1v4H7I/Fi4YCmwb1199dOjYE4pcxyAk6ck
/VI0y1lcevyNvo+14c91z52sKX0/DUEnFlqDqK7UlKqm7XMyXQvJe/cRJMU6wVk8ERdV46aI8CI0
6tMqv8v8PfP/kgqJV0A3YQ5xchmKy4IZOiXX5P0N4p5y3mst+oP+rfE5mV5BIEb2W2mfW6gp+VtU
HfT86gEdtx16cddIr1ep/2Kgnom3o/didcYyNz0gBAheKLrNy8gGZXPA51hrQPvjvfTOBO+FfLFd
B+2h+6y6c+R+Mo96KsXNhx1Z64tQHJtijUgH6lRwM9Nb2t3T+BH3P3X7OzDnsvDGm7ZcNjRQeh5J
prXs6VSAyd+QfIXuR1efXfVNbDO4m8+G3a04Cep9GWMambSNFjLmp2XUqvfE2zgdfWmaSFVurAbc
is2ttKnoaJfymPB2ptlHiEUnsA9ETtvzZVP8nnR8mkskk+sdoRfy2RkVpuugo6pFen1npU9Zvkxe
RJLg/YKTFYAiiIezY4LQODBFFP7HhJzb7HH0dfAP4Ah45roIaCHTkqKuRpNF5uhCWs8BduQk/O1L
0I1o2eS7jt7dijfBGKwZNO+NJiK0ut0SY6fjf6iTlaPlu0rSoSW12WUtFChhMj6ZkINSRN8s4eJZ
mG0rHn6XbdoY4TPO3WGju1qB+xwC/DLt754GZVyhElbirfSMkynxrtGULGhnd8RBVjQLmiQ++eXQ
IDb1PzPL3oE7IphpqfViVeboRCL3GU75Hnb6LiXyuoo2DYVxwqqeI4jxOKi5SbzkuDtjPYhsnsKd
NcBlU8RdfFnutwk31wfU7lJnmA5DF5hHls0HziI4kqqJzyUhyChpP/vwEnnpMlHphqFkI0H7lYSa
+6AoPNhWI4pmeiUloxiQt155NST7NnaCCmRgs3X6NcEsmETDReeggKPCl/iIE1yk1LPGEMI5jDGv
4oxLemPDywC0WqnvMEYRmCfF38QAdh7ojjbpe0WzG4LsOGYglgCw0cjNPzH3MB8Ijbfe/6iTh7Ke
wermrA4uWChOCBoRww12DGMUS0UPOIPsOXDr1AEWHPjC8aIIeR/9XTnAcnYaA3ndXDfFTQ/umUK5
lbY7aiIZOsfJGf+mVkCsp08YiH7vOdNrCKsoOegBTH/O5an+xdyBz5I9BAPI1CDAzStck3gfdxIZ
Pt43y7P2MddGdREgZ4uRm7HXjGdpjySCG6hGDPTtpv0WUmnpI43O1glOOUEBJGYAJWUgxb4umUvM
IXZTY70VBTN6tp9Euk8dVzrrCOaSgqiR+iEyBCnWc8V8JnmUDtkP9cIhKsdpgfcIUBVaDW2YkI56
w+JPTUCm2zEQrwlm7li58L/8fU3blh7GmSAuGv7tUgws3D1RtG4AsvaHGxI/5ToX/ZJuaS9PAR39
wf1uOeV3DPozaGeRMDeKZAcZIIuzUPPTOEppKYtZvQcAqBOPqMPN68GSA8JUVJf2V6Go0j6g/uND
ywHDoEyeiRplt2ok1GmmQ+NQbUYmoENUAThlrSzoP6r8kMmfgMpDr8xzQ5XpZMuJHlOr/Kc6NLZm
E7z1uvPQ2mJRBq82oFx9qyPybb1lB9s24XX72T9wf9G6s99z+RFT+hsUJaKdXu1XI58O7gjXqvRv
EEPwfrkHxQyqR3fFidKsU1Yce6dy8IxpSidIJ7rOBjTRtkvDBunofOS5/Z2pnmZbdM6Cloy5ZVSA
cavtrR8l+x5WshDoXntzb5O/SWBp7OcXI1bfIzEXSV9g8sUabLlPdcBnaXzVxhsJSEvFp9vPDf06
gVHPrVP2/Usu3npL34ih2w0RfdMombCSQqJjjzAIRmFNaNnlg+I1RyfkRmQH+my3E+5J7p/xZbRw
hPXkZtrkA9LRsphZJH3AUUOfAzi2sjYJFmxRoHQc0vWtyx1tbdMByxHTqEmnGTZLHojjNDR9y8D1
xd0Fqdy5aCbgjrEtVcju+E8Ba2DblhggU9oR9UvoYN+RMF4oF3JVrAqtXDqzk0mSxYerzqOXJkLG
PMm3q5VresRef2Rodp/G/t5yuCaw7BwbMDTNoxEXPzJjRa1N/+To2vMIZDPFduvTD9PKz4pz85TO
ltObmzyPER2x6hKVnPyuDX++IBNNZw6wLUnXtOVvpi56iaufHm4p/Je+5bFTQf1uo59InK+yLvcR
lYxXGQWTBYAaBMK1ovoX0GXwdBbE0X5rkoEo1PuUlqgys6Vu4samdnRcoriZ4XY0MwML2RcMtJTS
UMOMW7CNVfWnCcBHezHHNy1ChRnyPcYk+vCmEHaYNqGs3s4LaYnUr5r4HLpjjGCu8huELWqjjEfc
UGrhFKhom9DJXFXcDDQgW26nmQWnogCUSsk59M9wNsJYZd25ahFrz7bqqluNJgsUmp27BuPEdOtN
GsKw8FD86dHODKt16bsgFFmPxho7pYfsSy4Vdbndjqt7O6izHjZAfmN3JQnKLT1gsvaSyM+SgwD9
eJNe3li8F1R+sG+9Av/4u7K5g5T1VWYOvD+4JEG/Hgj8HOuXwMOYAlPIwcxIyrSiJ9OofpHp+app
nRF3G7K/DC6SebI0TLKIQ9KWxmmwbAxG87kgNozKn2ox6IYV/q242DRZu7Jhn3mjOpdc+wC/B2W/
qGfMxHfIiMikLR+bxjwaATwffEgKwNhn1KaIcGVq3o018VbFTvGpxMy1MMtW8V9u8HpC9u+ZAMJO
Agv/qXKzpedDfSZjXAFBHgf3auuwW7ZOC7qaSHrceTASxVzTKdA4oxatYudzHNNDwCic/X4gCziu
rI3y23U1OHygw4aMJQSJM4wXLD5F2OzwJY9nnngL4Rxpcy3dynmpWnfZ1eiVmdBe3cZatUa3rWVJ
l5ddvWIUp9z6XHr1VrHbEFDAWIQQ0yF/FDZmNOdfnn8TDeGo4cnBgRM6j6CctSD/5HiZcpqLnDga
ZkqkD2vyGMn65NOM00Y2xOQrc+WqsjTuvOIQDtA5jb2VFRuPkw6ZLTR+nO7Hyby7l5PX69HyYuMS
1id59amDJ56F4gH0aeGSJtW/El/0JGvMDYriZ9j4VPzuXDhn6bfwioPHPmK3GFCyzxy2lT9SXxgN
QNt+Y5FWWrfTRnXuKkrape5QzRKzFw3PAaMgCXrbVhd6Prz/YB/00S0a/hpbw7Drr1uXWXzHWFXC
lsQBmIfOwXDEUej9KUUu5DU95jD/NOfbq7pd+RxN2lnR4Uwr12xpLvJYS7wiOWIMjb5HeM5GjDfY
VIt4IGjOW+TttPQjrLGdACpH9MR8Em7XNroKk+qG37CMmBHH3lUiuRugHMD6duCTBj9hT+t725YM
gYiBAgi2t8ixDwXMeC/E+IZFzq6s2V17LUyOjMiAyOvi0MkItrA2Pa2OVrJF4e+u44/BN75bh0/H
48zm1O8R8iGNsR5m+3OCvlOfelB/W504OGeAksB4VDAva93uy+AcISLvuSDJTEfuTCas3UDogl5h
pu47uT4HHaFzm9/SKmBCx7homqEROUpqTLI+HdkAVgOO8pp0MlnNPC70TgPNQDxXCNKVQNuZWgBo
G3g/3T6YomdhEEeiyJEw0FWiiuc1taAwa0aAWot0dErOplk8DHBlED2ZY7anELaEmoBoMK4mUhRp
m0uW1E/yYHVcWG38nXuzLzCxbyYHbSXsRTvLEIRB/vCwn8/5GW0RM0EgqKNDNtlAmFVMeGhCDPj4
t6ZwIGRGX4UWCQtasvdtLn9XR0eA4tu6Z5JuXBzolP1jVJ9Ng3NmGslKMgkaqTeAsdmYcvNDOCkm
cJJO0NWkGA9z0RFx8lHqyapyEB9qgMOI1CChqXTajU8MTktzZCQcwKfuVrG/iDGnxS7zSA/FqP0o
Ob31P1EN2nGKryHrZsP5jjjHfRlIbCn4pzL7Naxk/eTqJjlxm/6/nBh32lRVMZsCEh7OkG2yd5AU
ZS4kK4K2KPhru/0UlH2W+ONh3YSmswCCHtXGutHt1SRp5PT9u1O6OteaFD8rVhckY7tK2GcrEU+F
REQPq8UfcRJYFvKJeWTApX7OgYfJtqI/LR6pyQMtsZhahbZNElK1WIC1jGMqCngNCZnPqcqgF82U
umC20hivSuNkw5kTW2NUSqg+2jwgAK9CQ1V9afp50O6mRLpjMcJ0QM95OZE5HA9EsmkHvKXe3oyI
H0EUZTXVngdsk7f+OsyNtUU0TjrpT3H+yDLIyl24LaJ8UXdQ/1CUSYPOg85FiP2lypJDN+7nvdjq
rWdVVMQrec+OThoYS5Y2fiR+uAtTsUBVHHFWQtC66GxeHbGDlZXuPe1rzD/1FE6SNU+ziOPpT2NE
yEIUY+BCjSW2JmPVlF2LGnvGOYe5PeuW0S1gEsdg44T9apAdJPw7OqedzVDJlkCtwSHMwSWVgWWr
vg762TcPFnb8coQzi8cp+2/nWns2tzPzorbIgPSgOE4A716Q4a303KMTSpnNXlEaCIC75snx2Dfi
vzQ9hy2CfSS6TT0u40pbWBI0dFge9BHkBJnsyfSfSBSilvGUy28z+alKgtJpwdPi16iowv9xdF7L
jRtbFP0iVCE10HgVE5gpSlSYF5RGGiHn1MDXe8EP9nW49sgk0H3C3muz+2bxnUwfBjVDFMKxRgy+
oE0TiAgd//gSXiD1UzzeVGBu3Khh7OWdjSA+6KyCu/pLCl4eGqAAvNSoPSIbYq0OSoJFyyz8eY63
iWBIhra6Fdmq4AAfRvs4td5nk1OMTXA++TIIpxsAezX+r0AuJHmj3W6E08WRwUqJGnYT0wgM8Guz
1IT4jXCuy1cT33eqqVsEgMjsqbMZYPCPtqxyJ38KoJDccoFDFVk7U56Vif286ki7bc0nhxm3t4j1
MCDPTI0bE32go2EGAjW3k0xwZ0YGDn5D03pE8cH+aFt/ScXQ9PzAmasjek5B3kYej5utzmH6mF08
LPAnVMOC1qhXXfbDon9ltY5vtjDNkm6naPHKaoQ8cAq5eEpE4e92jnMFTRzxEH3xBzH53k5D9LcY
eXSECrxUbomE3YCvBXmwxSS+sAG6D5ImWF1wjM/JVvb2piXgYWy639YmML4isy+eN2E7sXy9JAzI
FPu12mUOxKiVPSQHEr5o+gSDS2Fk3MOxjRSK8DPmEsZ7b5OmPtu3mFF0G6QHxxmP5ezupvyTmFl0
L+KSFsNyPqKe/ZryP5O8S4nqkA19U5c3/v9nUZCT8Nmz6U9kiq6f+5hAiwzYR5UAIWjlZkwQfaMV
GsM/Eqt3lTA0abF/dRHDYvZMiX4qOaf1BmoYs8ZqdICQbhOVH3piR1rHOTohSSwCeeO07RBPlSK8
wvgY4/JkR+roSv4hyL1N/11S3UYtmwO6/4gORNFCc4AHvFee1/JcWmRi9aey6i9Z8j6T6TLPCA4y
i72hPKti3NbhX/M42g8jiTcBR6iNIFafi9e4ozcI4NBV4oBkl7/hXnvyQkupX+o2PejIEFp4EtF0
MLAJ5Sq/6EK85BlQNkP7tNGntqxLGr4XIwcQPnE+iBmHPxLDEnd74KasyXhADFx4JuflpAh9qnXk
k03M8L4Fu6d6nFyUFbnAe9+CJc3T4Jp4CFDcVTmI6zAC0C+o78y5vSQmKbeeBLDn1M8jyXM1V3Xk
xl+dp2Mi15ndKGDWOY1a3OCtKU4VbdhTInsyE3p73MZ59W2xuxEEtlfz6K0QDZ9S19rauf5Ta/mf
zulRe5TMknX5VdeSH3eo4KAGG9u7hSnRfZF4bmWz18j1yolarPvyzE1n6ZR7eoiKSjCYCQeIW9lX
ALhkrpyLNyVYrlkEjRbhaOjpqd5Cx1nnzrPFCnZZS1VItPruIjIYKXG6Y32YaljO4noN7belwoOl
m4x+375k1X0W8GoXHi4UqmGo1hmPUZZn5zTcWRQGOtwAO3505qd1MEhNEGyjt8I9Opj3u71twZty
yZkXz4nHD70shG75NV8er2JrUM8PDEKRyIFuJ19UkbrR2QLrDnt04JveiLUq/NJ6Zzcl4g0O5Moq
Or8EmQKApa+fAVZ6f9rxXWS/Em9Ipw27xrQI/7gYHcO1JX79WYjX0T7l3ApCbBcyN8oNFHEyxDD1
Y9AOuoO+c2ZWBgF+E+b7Lc22DDCzzR9dSlLdusGwrqPtMC1WCh2tfTPcGMqsau1v2HNR7TTc7nr+
GlcepSmxEdG/CIVDwxQpIzYqrKCi97BTAL+DoerTh9GD3UGUMOVPM4uc5BNVDKAP6prUoNzCY4tQ
1gE1RPrMRlOIqR9AdK+t/lo4p5LWuOU6IFR39ZIj1bRZKg201uAuTe5588V0XwvjSFIWIs4m/skW
PF7K0HfW2IBfUT4E1p5NBii1hxGfWTEnOHaAORCbhmsnfdewSMIX6nGxHMzsf+RmVv50ilWxxkgW
zqoCpzwoNPbmb2D+C5S9nQD5mzz9KaCFLbTDAVYwN3W/WSZU2YUFEHpD0PfAKBGT6doaSt2ySc7X
IWRAhtzQ6PB8QjnVDw4ng3Uz95jpoUXYXD26u2R6lSbMCqgXKy9aIDyvIHknItfzA4uQ8YfNErx6
dl3zl+uuHf3Ge4zrjP1CyEIfHmB8B3gm2RmyM0JJq/Fg2yTLbkdPrRXuX3gLGRU1u0aI4u46CDd5
t4lytHvfsXErdIQszzZYfjgO9QmZhtVtR5LXKBu1zn0qQTB7pLjthhKsec+vYb12FDRe2V9dk2Sc
e6h9pXrNiIcMjurMDYY4+ZzzeItjPCNmZcx7NYwPRy4fXjZddf3fQMoe8Y5PJFNAwJ0WVVL5CIz3
lgBaD9V3A6CopJFA4GYT52gysONQoce21zzpVJEKGaRCz8NUhbVHFu8zi6ojROVszX44Ea6YmneD
TUFFbFvI8kHFZI5xZAR6uteRgsamWhtkvcSjdRUCgarH3oWnwLnWfXQi4u01xdtCZA4CCq5hpzvL
YH4MC03pbnt4DPwKBdPExDhpUPdjKpTNNQXwVyJ2j2nzUx4nIx6JcV3DZa3yH4eLP2AvZiFnkfQH
eT0RO4JCXUOvNmPoFgvaqvhZ4K1ZRmgeGHxJ5FZNTG8GL7kc9xX/S4tBDuIZx1FXP/T0uV/Wmg7o
APgcxZhvQ+6aISSjY02Qgkz/lDhOnMqiXv6MUjbrSDfMbdzljybGXgKRX760cudSF8P1gqIK8K/o
d2n6ijbhxVNENSOcDA96JS/kV3uqB3z4O2XnRSrp7MJgb1QIxKLziP63dlDWIZNwIzQBY7IxeH5m
s/BRal8EUK8hs4FhAjXTCJ6+peMPUSxrj7ldwueigXjTfD16T1jgFBKBcZ3f+xx8pluvSS4xW1g6
ctxqdnjJBpZ6wyfd774a9zPMgkz76SgJBzG+sYz+6kJ7nSHnm9VrofaLaIV0iIALL+qDL1nIvek9
pg6bCl0iAN7SOMKrt95692fsD0XwMnEyEYlYkbRXEdhqhsgsYmIVZvwQCychfTd73Dbk3dYEzbAY
Lzl6UxJ7FbmzbnawMeri2J7SEoQ+kxJU2QIhGTcqmAagIL13pBK4hzY7IDkZ/6apQxIw7ajmMEK8
zREoZ9RSOYE6dZruvaVsjYZ706Y3I6SdZqA2466kXaiXVwHy6NCPay3KjpjCXoRChMH+79mhetU8
G0yHHu8jBulwWr131v/F0Bz5iXaZThEuTCriwoFpZo1+3CHcVyiv22WB0fpVBsq3zV80NpLkY7Ad
7uXfaZr2goFeLhi4mCpgqsQLbppHDWmeUwsE9y11gxa8jVREHWhWoZxXnZOyHK5mOvzNo+GKB/Ql
zUiB57+5dIDS1vLST2x/vG46dwOshoChoqaNDBk4KuvxqJzIryI6zzT44zj9vQ85CLrWwZINide0
vBd0wV5t+b1TIZDAvJU6p5TllajosDzYAoF2yab+GEzeS0qPbZO51EfoncTi9D1nYbMOZP+Ec2Yj
ovbW68OepcG2MQBzRONGHxSixHzTktY6a+1Vsn2aC/Xt5slvJUe2GaxyUwa4sdq+qIE8p1YSA4Yu
u2VqUurncGtFFdAvyRh55CfqyC3Irm2vbVo9uOpK/YZa9aike9OKfq9QS5p65v9kIngL1HcObLWb
1cyTDfSMpfvV6pKvxGSw2OfW3cg5IiNja0wDH32MlDU9eDxTWAkOiURnatrw6CtCZwC29UetQ1Rq
NMe4+HBVvWNl/U2pXwDiquRT5LEimeq/efti03nZEKJ0M0Lsa3j31uUPoiZvqHLiu13sl0/QSzCp
Dx+JwXzyXTEgEExtBZDayMoPFfy5qvv21GdpAVtp3xKL7NIiPNkB3AMJG58nwOYbVzHO7+KcEQeh
1dWvphB01hbupCXwo7mRWn13B+1JD5znsu//mHP1J3fZSU+sZVSSfguP09CpePpTu/8zfdIMcW9a
6jOv9YOV5XuDQ5WQZyaIIRmeCRVm4AcCx85QP+ZWPYJ3y1EwtzHMewNfWXJmHERKN+GAmaRUjP1W
s3ca7Ox5dDH1BJQzzkEyL5bxaeHEO2jQ9Axem6GzpUbn4eXrnOi3kQpe9oHvDvgh2IM3f7Ro2so2
v+VUV7KAVWtRWnTuZu69DwbIz0ms0Gx86UKjmAbl7d1yXPQR/tBqCR7wMD9QVMn5MjawweLwwve7
jRQsDA5kK+XbMe4aZVrPHDjiGMz2s5kfHPufPR9r5BvGkiMeXC37U0Zf9XzLSm4/41LhMXMMwu9A
iNolJAgJTws39lveU29IcImGfY4W4R7aVeFJeAylIO4neCqgtU79asm19wZrE2rz2iy1fZoU976O
n4lCO5WUJRrNIJJeLwz8Upp+PhPyObab2m5fjJhBZBbO/7LRB3m/k1n9Nh2txFp+ULtNYtBjw3NV
2egNmJE4IU66j9KhGrST7zjmYkRV0zE+sdoU/DJBgrnYmzZKP6iZJgaGVA8YB0XnevgwB+McT1Af
ZokYed47rJrzYiRpMfur2USWiSMs9kKNhHHGDArR8mDSX9mLlqe7l2TWpWzpgwiPa1/ve/SpOo5x
zjY0V7S03pcpvnto2+1Ur5A+Ik+tmTTkK0m0pejDvWjdJ84PVJ9ce2jXRP5r8RqM0WMu3gSZOr37
paNba+nhmxIYW3DRdGSZrCu5P64q8iNSY4IjnOSK/EKFNGrqb7beITzYJB5X/7WC15iSHvaNF8oA
smcDX0G1UXlvzH8atu1uequtYqVsFJmwJxhyNUQLqPdcEnphHKh4Vq5+CPXgvRmsvRRLxCYakRQ8
W0Lv8zFaP4FC3cUHkRT/YEnbMXoC/TArEoOpBqcb4HTPODScSsgpWc+AYaS08bA3MvfnCufPBR/B
V9M/CoxWrnwfyu+QD1UD1acIR9Of5wSr1bfhHWXyN50/lDgnxl8LEbTF8+j+obOck1e9+Mrjt9T7
p+Q7AWnFb9Xd3fSQEmXIUikqEZbTKHn5u4XIJ93b4U4ke4wH6bxdHCh4q4crETBOeKIfieotLFME
5yp7cU1979kpFGSxHxlGeAPAORPFYbAtpA6rOmCsQTROVuzF1MOnh8k9s7Wd9f2U6HxBOItoeKTO
lkYCMZ4lmGDnoVcMnmkuOQ/3s1ueFaR/foldk/IhOyaUDDzNDHpk5NFjALZhujGHZDANj7J+FdVt
RpirLQllmr11cH/Wz4F3dbpDlr0bOnJwn2NzQKOZkSAJnDsCw7INIa6kFpyePz3QWoowUz/lKXtO
7ABOCQxtOpYTdQn6wO8OZ1f9WlQ3r36rjdtsPxOKuiq718nzRSCxBJxc51IXr7l1q5ji60sMyS83
vFm/G1in0AZkHae3ZiGRgGWFxqSFZliCRjTKwV8cGaLGeYPNP4cQo5F45gpYxSnQU7Q0Hn8f62OP
dLY7avxFwbWqU0s0zsTGIGeKKxm+YXZgDmJn8242371lDGCfdSYAFuIOqKnje6FXTwEeLgOHC/pA
NljfDrtpr/oNxL+o+SlYbobhLZ/f+5PuMOI2liUng82LlMhj58n30AH1jKbtZLhlM1poEV1G5m7E
oJyjEQwzz3XKgzGDPBcO1F06Lv3swJVgbfPGgmOT4jwsmbEZNGeyxbiFuM8LwTxc7Pm3Zxc8tBjo
jR8wCQRmZfykQ/XF5zkb+tOhMcxV07JnGxULUAizEyURvBgO2RI8b0nacUYMofo72CyMXUGUz+/E
d6n0fKP6v2UvfRG6vj1G63pm/jl+lYwKKuayxjBuCZNL3bMSlxG4QYwdUlHdRCDwB76/AmyYTThd
RldqhMxUBQIID2xH5mwGrJte+KKlb6Npr3rWLjY4g4GXiD9UziJPomxCE2AvPggvXnvRoWYNqNad
VTzNLB30CFr4zdEv+kCf+5HVlArNP7M/LC/rAGUsKX7D6QVSOw/vEu1D5ZvccGw0yVHTj4S+op3E
pbrpsSWNPxZovUWBSsKKiL+j4VMffmIjA7IJMAyNGqbR9cg4TXIbeuzE8CMtEsiR5bRYDN90dpWH
sqk8WeJWExNQwfye1bCDlaHRXC/zEaf7kE77hKcDyLC3x44EmNh7cpgt6jYkY/CH3UvJRW/ylmUD
VpeKJCBwdzU3oeM+NTzkFsFcAf96R1RHMi9wlV1CSYCSznALDj4uAlyYS1iwuQ6V65uIXu139NVY
3ebVTF886eTo/jF0+rBpSVaHfopOhZxdZeyd+bJpewKbiJxtDH0dMdrM+MGt+Ur4nwsZqfM7ILQz
Umm+qvnbo25KSsjdBrkTX9kSUSBjv0YZmbqvNkT9yXn1BKsx1a4r902X8VZf7N/WnyC0sNCgMZec
wS6qgxyPoyW1dzwjdgv6cW52cWeQbim2I3/sDD8u9j9LvqVW+Ia9bMC9YlGqh+N4SBHYjqi1UsL4
po9Fz0ReWAG5Y/htSC6zrk56LqEN4MdeNIkBRkWshhlU+uSjVvcWQfsk+7WT4CMGp9J9mJBnkclA
dk4KNG/Fo56598z3qFu33tFrYJXgPlq7zqNOSCwlJ34VxHsz3pf2llBj1fuxwa279VA9kT8DsGyg
gdvV1hfU7EYdFBLmwg9fKMg1Gwn1ygb0Tl4IRw4SMTIkeRg11oRrfk99aJCozGJA7WzS3vu3NAZ0
fwkgZsudKM9h4qOXnJKPYeCJuwwxkIq99DaWg3Yao89hBLFA2Kt3a43XKrxrMcc16vaO6B6gMhgu
vl1FfN3noP9rAt8rtunwI/pzhetDCViLAX4HdqTaN7vMJw2Gj6C11Mz3ePzOk8O0U9k945kTjJvZ
CiOS4KmwI8Y40f/Acp4TBrV0Pqa8xgu2lqVu+ZWxVNPX9LaO3GWCYfRvSjimvYryG4micXPV2m+p
Awn8maiVZpKdmU5sBFJ7a5G2QrzO+HwqDyT4V+yQO8Ld+WjYNLwNse/Jk2uQtkCcR5VRfn81eoFb
jijCjIhfixVGjWC0pWHUuVzKFgiX84eJrqhvIRnWtk6NhviTMSv4XPAja4+pQwxxAwzncGmTa06p
xEkwI/h04tee00AQ2pFRRInwn6Ve4/mtTtHIKm4e2ASdfm5leA0IsuVQbSfjyaWXTvNHzGVC4oYe
qHXIcewk/FQVV2z1wVpiRR8IV7xil8qO5DWrv/oaXgqiSIn1UCCLsm3bD0iFKfB7Gt5vDSMzIgAD
D2uGBtHEhNbjapfL69+CP9Kx3wW13Lil/Q+dnS1Xvcc0vVPrmkimLikvAav5gMjwHpNm8BYdjIZJ
Xfadc3gMzCpT2p0WUgS2AYxDOSd0BIzutxuy3YT1fbCKtzSov/ikF3XZ2WKmEBk9jw8fAe1KXPDd
dw7i+sDh3rKraB+Fv3bpUN3C72YMU7dkm0yaRgov5X3N2qsBQqEHl8K2vjEkV+MBvZEcYfJ55rZA
l5jr8OIR57Yc3Z9BeI89/LHhNi2YRWnzPUELSSwNsX4cU0bk5zpFKK4Cr/lTlZsQEq+cXyDijIKQ
PkEsH2YVZidd/TJ1w2aMrNUAHoACWe86Yj8u7vQRhp+GNb34BeqeJrm5HP0lq0EicvWaWDOK5Oia
Aoyvp781ekSOmrVN6WwFv9pAnHcWXusAg7Ibnsr407Xf7QIpnY5mHDldF9lrLSc7pju0RYqKO96Y
0WvtQYi5a+RewWEqWQKEX22FYcB9GPJaqys69hJJiaCTjfgQxfg6YHrKWGlHGFgXw+UAXagbF3eT
FBuXZ9tjryUNb23MX3P9awAqnh6Kxga4D3PhPEEySfM9OwtEXzLQaIDE47kqfTs/dzGm+ulEVvsq
ZuXciJcme0skAEV9W8EHcN7CZuNMP3oDjML4aPNnJ30dtWMfMAEu41PWQxDkbu061PsM2cblwEav
JjhsjPjHKfgc1FmWH7KkWVoeO2i2mKBXZs+wCoiU856372ZgYXR9cutHEpDYmUYPN7kQU3+Y3kPy
okq8bfybkP/Wq8kmO8J8dmWIj/Q2Iu4ewvCYMR12B0bsAbVzfU7MMxXORhrQxbj7WCHhg2X9tmnT
k63fXAVIvHjg2eJAhq6hd6WfWBbNFxGPsmX9vEif2M2SxIa2j/UfgE2DJqmFjJZusj9J/UXQM5MN
EtKgPaBhCZ+TItjaat5NCJKQ/Tt/ww6af6Px2hS4rjJ0dEToekbFPI2V7qrFIjzkTEWt0fA5wylH
SEoK279JinF39DCNND2ttGOZKWQCHbfOMsmhwkDfPFVA9MvPsHYxF1l+XRUWdspdvmS1I7we7m7+
ntSZP7iTwFHNsDtVJg5jswYRnWjabuxRmJqZXe4KwV+rS5daCQ1fQUj7RrKSMIEqyICEI4OhaTnM
b02i3moEU5G6V73xgJb1ajX2scLrmPf5XYI5j1GgQ3ZeExCAokyWzjYi0G4mSu+NTgbTkNrlUIs8
dVNEmLQIkVFe97zhndFu280x01y0up/JmGwLDLv2OJ7gNubes9SDuyjMl9yejgMSoeZEaMD8R2bV
Xvb1tZnLq3DTq7GtLFYInfvICuN11Nms2a/5Ahby9rXuXrQsRAzCL22/FjI65XgTnXYGoviRDx5b
heiAF6Bio+QAH2/Q0Jt1fcWCcu2K4qZdS2/wa2ShZdLiCD2Sm4lieFuRuac+EaFR9EQOb6FGdMcA
4cPaIqFftWGK9nhlI7sLcYGE5fegkNWTRJHtmBfuFgsF8t5ZKF+jkZ/rAckl7B9ka8B0hiRZd/U6
Z+3fzimerWk7qmCrVMmvfcN9BiJf283wG+dme/6YnH4TTuWmcsKX8ukDi82t1+yb9VFZ+ZuVxW9n
RRKRRMzBIbvJpbbLqX7KJLmOkm1w25/hdp2Moj+am/6iDHQBfbdO85yQlXLdm+O6qATRVVj8ajAY
7z1N6mcKmzjYOUDFknpLCLKvcdZPOuPigjWuvVcTnyvrbhOc8bAp8uAi1AGh9yHM84sWGOeWCIcn
Pro7MSljq7+bHaR9l4PDSt5rLN3CyE5oSbeVaV7SLGf9+6HXC5og2I0FNAxR7BrksAMFGtM+c0Lk
vkJSrhg//8W52hrHeg72Aens2nAaI+OkvwPAOiq7RwTUHQXz79H/NUd1shNrHdx7NR/B0a3gwgpx
Jgt48vWjKfJjm3fHmMJZXvI0vJoEVZkEyxaoYLJdxyqiY1g9tN4JlBbVogHnRK5+LGquEEZHvqTK
KPc84yfOh1sdk3mD19K9c4Pc4zp4Lt3s2dKaW1jzw7qvgh2pSzxX4gjuaJaH2OZMlO8j68KOrKsr
4M7GRWD0VkfqAiY/vsqVdhpnb0f3THQwbzQHULnxPZ7ImZK03LgnGT9TvnVoM1A1Xj0cKWIIb9pE
VqBLrsIOveCQD76FBwPmRq8jb5G8RhIVadeyxI8w2BHiZO1mxMpNG+70ZN4at3VbZKi1OPmQBwAP
MeEjheU65ftYx6G8SNaTEAPQBBOz2VCAUjUXgb13tWfjRUFI6IpoWxMNaQI9NCEQ0fntzNzYtZG3
a+h9dG8fTPA9tGPoVeDEve1Y/QR4Tg2LAL6hOzRjc9EpuqM/FklwCulQBI0vRRy8Busm5dYlEFKF
u9qOdg0BTZnugtu46r14sWpxl6QyiT3Ey2uoTjr633HMd2FvbIOE/zCKdM/du7oGxCZejQeui4Xt
Qu6W0hhbBQRQsmesmROioTuJp9wazgw2L85sXdo5v/YbfXRwbgX3IQhfeuC6JBdK/D9Rmq1x1ezh
0rQBLszYDwDTcx5bE/ALcRzWRmEBzmLfiegX9MqYMT+AV5FD9XpqBqpwM7nCBiuj/KxkeXKxlBnI
ksz0GgMWTS5jkR3qqjwE/MaWdTbCfV5nh+Sedfk+bMU+gjwHMT02r/mtdZJzPZanfvigA0CjAC/W
nPeWbfitOfMo0Ff6SKH1YVPlb3PTHjAoH8fGOaZaDesLILkLPGZOjsWI46N6TE9dyglf7N1wOsb6
zHWhjsLsmTpXRyTLx6q1D+KWkCFqsRxnTjiwWHCLnQi8bctErsWc1IER0Mpxkz69OXANnE3tg8Aj
xn7vVe4BA/N2OSqnUd9rrXUIHv0BD0h0woUUHpUJTRZTHONiIzt2MfyaWJyU1p0TVyNOqb+MrXup
37JAOyevXTY/MyN7VrF7U+wlXUIImxu98FUPiDIorXPsR7a9CXK1yevjbHPkWHLdY5l2PdaXDbcw
h6PVAbSTFKaCuXkCwB7R2ASnIrS2kWuR+GOtEUdOICRgOvgzL6Tg4qj94+JMWrBN+n1qx7Po0Otz
8mv+BN/DOjUf66jxW0NsjTA+zNoW3X0/wchC+logw2OEMRp7ezDYM1V7cfvVoGKx4Lov6JwazRfY
yVqSYZGB3dww1YxdsrSOudbd4nC4Wjeugr8JWW/Vts4Yp+X3KHM3fas2MXebKdAxB+Z61Bs0NMyV
E+0Kgq9SzYb/9CQYnj053Lyou2KD29cDeTDg7HzNLvkP185NFlz8NFOXygovTd2cc/xs6xp1t+sF
R9sVh4IF+jiR0eggUzPDc0VSeJW0uz6LfYVAQtUoV8prbRFEoTdMHMyXrDtYaHJbBUXjswetFfHu
p0N06LGfWcgycpaT7fiTecGrPeavpXNY1N3xPOzp6EdavT749KL8YKviwLzr0A/pAS/UkL2Fev8Y
q+G1C3C1ZY4fJq+8u09jUxzK1tgTWQEoroZnUFDik4bDpT2N7X5gy88iAZbLjxcdnV7bpfY2fYoB
VtcuDFgTuwpfN/oMmeT7AjskvJKuaHeSVb9dfUPQahKebSd87gr3ebKquwLwItDTGs8dOoKC+FF9
NQOdUJg3S/QYg2fv8szw4/9ftihpn92ofdYs9yUcQJ4Yxzwi7xI5fYYje2KN2bTlXmjIrUjNnQPy
DKnhO7rOnsVpEG0xTEX9sCu5hmK93UegN3gM0IBRs7OL21td++YEK2NE9EJgJlp9PtNbNn7m4irA
M0Z5eyur/FahzjdNBvmefa2b+jYn9s2I0ueuhR7V/p1ITdYDrD1qJ6ZrFUF6R0cQyn6XYKbUKnIA
9WRnHWrd3HXQ4z0YO4QwuIzVMt0vCcAsZu+ZhdMtIT9QmNmlq90TsX1jSHXPVhNeh/tvIJBCJ89i
wLPuMM/EqlepzZc9RMdEqpVBFoObaLiWixOohAEp8IieH/jDhEzmPY7Gq1HyxiSS/Vb4bLqg1t21
iLvnOa6ex1i71fl8m9ZDHT4S235xvQm2Dlz8xriFJITC3+W5Pfapux0nb0uM9wfi8P5k/bqCDT9j
oHhoKcblSqkHqj/3aOcllJh2P6mODW27T816r8OE0lQCGN32QPWgwzXrETONZGvTbyHWnkNNnqwG
Y7ujDmnE4tBhogZrgcRQFpAyzVivkn3ASNVIjX3c6r5hp37bHKK42g47VxlHNyDHyhPnWNoXhWa+
bZGGzFtirNNvGCTnaJO/5A3gf+YW1cyGYPwd5mHHN76ru3knW4Iu+G30TaaPE5LrELECetYk3Xeo
nDrbJJ2Yyw6uTMg55EPLAEQ7TNomgouHRm1mgBRWJRXa2ktYWgy5D/R1DL6dLNqymoVQZOTHNI8x
kMLDrKg5jcaPB+GrJgGg1+3D15PI5ZbxdfCFeTjGrxtU8aMgCjlamwn186dGxY5ce7Nt/HkInkT8
6jAI0ikfDfaPIxohWDELLcmz1thc1tir1k5HjP1VZiO+362HOEiYLivanzAJjgT00PMyyiN/ztq1
k3WMx+hUld0pFMYpfiUjbSZhgpAH18sRTI9bgX6whCwwjOVOcng1PF81655hE10Ae5+D6+dUXjPU
XIJVnwNlpviax8eGYCVdHtFHHXPbOpal4t4928H4Dgj7zWO6Uhq32q5ewlXj8RJGGXF25toeNd/E
AU8+MbKvjgRbHW9FVk1HuzBO2PHOkN0u9KyXiqllvykytFF8IsNI/ipFXAFUN+qe/jE0qO35Bh39
ghANR9GNbQ37TRyD9p9vVpNpeGPkrt9goe1Ru0R/C/eTEBXOqBpLrWFQN7yITVR+xysdfBGbumf3
gcfhiTuVpTd+1qwhTGHOnTP9NO5IdXXnT5cRIebTfqLHaf0YTPCmO7j8BN2ZxA/ghcXsbtptueSt
HbWvXWuRGSSkv6S92TRpzWr8vCNpOZldf7wZ5HIxvZE8R9wU3QaLi2blT0/i3ljGretdgqr/Ju/M
9DsM4qoAQ4ORvLEzAsOSkaFBt7r1zOBIc+aneLSILfCRkSBn2xEZ5/9S/bdsi40Kpk2BpPuccstu
GrqZyApPLKeQrMnAvdnafMMbm+KnCsQtBKQ3U2f/Q5Xmju7du1AXPbNajoatrnbITQStV0QMS+ts
p1aHudhuK4V2ogdrhweOp9nO+w1WmobcKAs+AclCD50XbWb4zj4n4fAWCDg5XXfAAWKCP0IoC9jp
+fj5ctsovY2fAZRTdx+O8f7J2adwfRLk9k5vX/+ZtzYgHSfPtn3yv6trQ7Oz6ctoYzI0B7Rn9IIc
B740yzKOCJBOZFfhYXF8HjlywGIkETC/fJaxNsIpU0aI5MiZMGMyWc32wJ8g5wqiQ6Vnx5DsX8JR
OtQW0xPc12Izek/TDypB9BLWHpUgKmAfkqnvnqerQ3886lzLkbmPGoLd2Kzgc4s3Jc3FsMre6al3
DKy3gOwxmzvSJwyucZN93z8RBk1gBltRlWBEo2knVf5REM23kTF5rwWzVRoWg8PAW/WfBJlA0TAc
ul2UxvU0r6MqWAc9S6dI33jM6G8nxe8J3ckrtZtri2hkECflkGxpowWdf7YDyY/q570mrgzQ9q4o
NYTg2upukonxH0fntSM5cgXRLyJAmyRfy9CXbT8vxOzsLL33/HqdEqCBIGC13dNdZOaNG3HiS6x0
9CBuqlZ97gzztOMAn99klrq9oQQ44aIuNd51TeI3D60c96FwW7n+f/9XwrJmeojD1/A6VfNfMowX
d8gUSITNVZO1a73fDDEE4qAMzzmY+I0YNZ42ffaUOfGHE1VuXTnRz0lnOjvmSqPJiIuy3KVkgX+j
rKXLaUOYR9EVjL6ddFNM/V6mNA3uHi8lZxikh6m3zyFbnlncP2UtSlf4N4eoTpagBReFj/tRYBTh
S7Fvo6nIvqyMMpM6hqXeRtqjgFe598gmcuwsRuGO43Nq8pPoBhcrRVzMDqqVi7WN+8Gsc0fgz7Tw
iKijK0+DO0y1y1XEncS//Yx7y/yT99zP9syr6eKroBtkmo0AvzibkjpQjNE2VPO281IEpHPqOx1Y
VoYjliCosZ1TIoxLgxQVN85uzTx3f0rK2ppNOG0VO0OHn8Ko3BaU+/BsO+UppOlZkz5blk/YS+eG
lKyNa2018y/p1P6yZdnJz61NDtfAA4FcuBCT4BkAO5vueIPZ1GcnCS3c6D5WBIrUQKAYSFvYdI0l
xXlGqNCw9aV0CsPgszDkgqcrOGa5arMgR8CAhVLZ0xMF3ir6c1/SbtIaT8Xkcv6OfXLl38hkERpM
YVs+homjYArTMXkmIIdpbGSlMnk0rcVHDMIWxtxMCmVKvjTyyprM2FYnIanxyWvgsipnZtAaNbvD
Ood1+qSlzd2QcCkseNiPc/Ivuo52zzB8i6tC6Jhd1sxVmrnRq9CMyUIduEdS4gdxJwZy01EJoDzi
Kr6RNiUD+G2aI7sLlT1Dgvn0hTein46CLwAhkkPYXFYWp/FSowiRG/5Ru/Vscvvbx0tM5aW+/zSS
cA57UIoZY8hXWniQK5kvueEW5YviXgUSD8UP2xoKDoI4+8gk+GUcxtuLn08/Bq9ahR7neqJ+qUg9
soBm5VFwcFbfl5ipB6hMHP/iACvKY979s1XYr1j7YFRAFBKJ+TCs6594DtmZGAfmBigvbzNBDMEe
VQ+bAcYIn13TlXqVu2hyXhgMZCXi0WjpHZYY+mwo+JW7SHaY9zwZtJPrzkJSEGMRniQLTnFOgSVU
CDw0MTnnhOVsfERgn9P2jhkLF/v0Lcgb5QxYC45HjqzKE7LKYu1N4hddGMsRW7qss1i50HHB1854
f+cFXmCaCaA973dNMg51/a/Cf+nKGI6I31gzZ1pDTjjfZBaAC9zJ9TztIpTW+SLt2Q15mYikHEvY
IsN2T8DIerppE5q1r9rQ3Yp4vwlDu+E27ppgNvJg1zYPMb00ha+OWONNAjn0VdYGwBVJ9Qz9PfVM
erhzYw55Bge0mjing+uQqEW4mHa42ht8rvpmtvpdr3iL9szhWH5aEfVyfxlR8ySeK5BrtI9PA+cV
ZrAx/1fnSitYcOREYSlw3bDL5ImHa6NTeMQuWecXq0C2yI+TI28KJOX/tuwXpyVPI1iy5WFAXy+Y
heKzwjJ2z+CsNQ/4Ts+V1c5sTr6yZ2FrsIL+jUMM48q3vLBmXNBf+UxM7IQzggsy9+CGLi1YtUX1
e3qtYTlqbOjXrUlUw9aDfDCZF2kkoO8edry9D+cZOdiMO9dGC66ygwuo42oqaL7zEmXZR9qX75lY
yemy+WjJ5mTJxVq7CwaCmJ1FTp2ekI6b1V3r+jwhe2yUoFC3/KXe6k5z6jR1AWnz0+FIExrKme1O
HTtX6tswLHpdFE2KFlYqeE1uprqmhTBsoXiD7hmHUBAuIQ1EUZE1ZMHv+JAlvITzhHOLbhNsooSL
NeXX0sBFRlZRsasJturc7L4L81km7IcS3e8K+uPAwnZGtKiYI3m3/dZtbys+hlfaEIsD3S+HYaTm
AI+tvmOOf8V0pOs4/7Y4PCZmSroejqP0lXJkrPzJLM+Wm/Pr9MiBAjKXqaynCr9h91iLLOwHI5Cy
JQAU5g/veCuEfatK9TpNYHTjNCokOchqWkvkz2WZogkqbuWk24+snuaXnjZXvlaaXpwMHvgaXBf1
J9GnGtNnon/RUHJqCjKf+HmtU9rwMIua5C7VXNypgZvn44o1v3vFf/HmgU+P/rot8y56ofmeYQuR
Ab/bSP+RUAlmK5fqO95DAGuolbU7gLHbSAqlbefpN+Vh7zLmbJLSxEOXewcy4BVDREODFkHS92LI
bIi8RSMThctMYkTZYjY3WerKTe0m5sQxRz0c0RFTcyl9Mv7UqvSh8ilgFgtEW39t2fCFDjEXn2uz
fQDDj3r8gxh737pFflZt/jB5WAXcAmN0eL1RmKrTul7038TEQps1z07aCqLLaJ8gcFBUpScPq9mi
WH9ORvKmjDqjZ/7elcN7Iep3sTJKkzepaZ0SZvUgsNM9sAfWgNRjiU13agSLxD2SMoc0VBj4FfiW
mK8PKSBHmHVOvkEvnVMcxQ1M0f7eWd3DBCiof9vye4aZIqcIQqJtei6VMwHEM5A4Jx47Z4doz/V/
AAjd9FpAIEKS5utaX3UuRjOhT4FDjLMfOtKYoABSC8W7OHndytL2mNt4ggZe45sjV0SbuTdZxJyV
goLZMnVHBA80oo49fkaJAmWdSnvdBq9kMLwXmXxLjL9daTrQdhxd2g51SGUIJHrrvNlBrXCv37jM
f0iQ1tTtnk/GDWTNUMvhHNOCmshv6rS8d0b1kRbbR7mB242JPjF1fODVHoVxjG/qH1VeMZju16HB
j3EekuX0skBbaIMKHYsFRbhkzMRoO1mfudvmVFxFlK1xKb5xpbx3e2V0yRzP8gfhqMJevqRM+2xk
/icZo+1raH7YNoT78ScZCOHPjM08jxUPIrOwhkXD5jbXxK0bxzR/JN86bXKNQZHdC5hMxpT2ccZL
addctbmYGbbGYbiqg3lT9ezRzuWz57gcC7Cdm3iDIY7bf2KCgNl4kVeSMR/xmyihqu/tV69YXzos
xql9oxBWt74S5S7DrLC61cvHAr+QTrsFpTIrcE92ZX368jLxImRryiuwxXZLqXwc/4N72oIjwXWS
OQSIoU5HOnSK44aIUPfzyaL7rMeUlI46zCWe6UUiG3gT9npWd/ai4NGYjxxkMT5dVqmiE1hOY8EV
3KDz+IaMiZTdh7dy3d7WNNocKd8+5u7T+FXuyk3Vssdgzk9hrm/oCP9N+vxhS1sAmOm4qHQZlf23
vaXf6TZ97WL81PX8Ku9fVw3fbvrsKIeYmb1pjBy0wm+pXgHpBZIjLPclWrs42lJs+L9LHMlq+2AA
IKjW+3TNsfYiG0noX71zua/tE13yFcauOOOOZ2ZwWxb4iYKb8ikDXeuPyx8bE0WC56ruFX8yLa8X
GVMqszrBH3ulgb5/likuPZ1q13jwhiEAXNktBRwPpswP8rDiNQZNJ70HrSWtroQkiV9O19I3BtrH
QI2dzUsJGgXtlLo5XXTbiCggAhxhjXcIxNd1Wi7FZL56OtvMSZSd8UySDYj/INwupvxzB/RSDif9
TWvEU4rVd7MqPqfhWzT5nYCk0T/TTiUzGj9NET+REYxYgRNYP+eey+smYa4kkXNur4OKd2yvvBr0
T/vapKffbQYNlQXeSvKnRjKAX74581CAP2Hd7xnPxt79HM5H/g+eVYpO6O3EXFTOVyCRF3bCB9z+
E76ZxTd49AGpSSlgUvGxdd4BiWDuzgl3m41tmi1Gh18W84Vak2N60QPYQ7BbUmojhHUR1SzSWjZo
OwyJ7drUG00FwzW2RnwT4FcL7aJORUhmYUrUyC6SyID3LXzBaVx6FJocoR87KkJLu+cgu/VATqag
WCC+Gy+OgHEsSpvYBEuoM3SgZ7J9yjk1dqv2tsbN+xE6BJaOWg1zFMSYCLQy6YFnUM6yJcntxVLK
6bqbc+7RTwMklcFH6AdP5CVeY9es1wNLQLebPJoWTdNyVWP36Dac2vzaJtMNPKKy2T4VqXtgY0Ur
8JG3PTDWJvejA8vci8nNVVMv+aJd18G+EWrzKOE4FCk06PKNqNzb69LbLVdgitc0k69QpMTRGm84
grD60R7B/NNgzWB1i0LT6zcpDjNpfvSmct/MM3aDY23RniBK3POLLyEvxbIj3pXKB3ZlnuRMPon+
lhfv89ekSufDS8bYiNEN7i4zV9rZGQYRXYAqF8qOXo+/f0ngm6pPYFJsLxPia2V6aGXdYzFOdSWh
UVwl6F4TIUrAMBVr4I5GKN5C6CLpsh9hppCbDMG6qHPtN0kZlKAu8vxO1nCwdtfQOY+YjwonNia3
xY+S0zz9ogiouSdz3yOGRKCq9+AbEwG4UVZ323pOzjzoC/kKX2EzrwRG6bAKeRtd5sqMhhVOtonQ
kabcX+9F+Wub8PkTUKHl67q025UQqxDc9TnQYtmnTczv9fdZqc6TbnibxkPEh2zCVSsUhn0TK8Cx
QVuP+59tZ/6RcYFn3L9bPgdz2CUIgsv3HH+Xw32UuKTgX4dn+hYvhY+xvAYxPXP3pkJXIjw1h7C0
9dbvVpAJMvKZU65Y5BF4YnefFFd3tAxJm6fY5inOdpbecezI4wzTAlirBviLsUfJ4G9fRN8EikiC
4k7PTq55UpHdKzb4RrOeUpqUuN0VbORLfXTWRwZqqQr3pyCLy9hKCbdC6XCds8xMb5iT5UQJXMqH
UNm6E37jTmMh3F3qSbvKtnDWtjx+bX80aaaCdCpVX86zIDdfrB4t2BC+bbNkYvnh+OFEfTEe1LN9
VrDNXNqvCvxu/U8xqxGSAPcYvMZec6kWD1WPVDXLNh77Q3oqWNTWchUi+3tSjZKyBPoP8FeR3kyt
pXT2ABkEzdEDxhCv7tCV7po6mnjhuzrHPBO3+pXEzWm7axOb5BdIAkFIqykfLXGteJZlQDa2XK7K
7mAabr2Sp7ou0AlVHgRN6d3nepD1k19cRDtfxUJYMWVYLr4tVt3G9blTvOL33gzqbdRuGypoZZVn
WZin+2RjWHVla4smaqgsVsEFyEgSvspjGXu0qSWqkKbii0RsKoLTl2wfxGacIYfxsT5Uu/zRv7XA
Jtgq13ioVuEuiuoOuexWPbyd3xOLm76uuKpRYMuD0y+c3UPjiF5iawvtJbktMdK/+Ky41ipicau/
+PYNfhDZEMgS63hL8i2fHVnrWRgrMJm6dW6T+ewOyeXQr9nFOtVfoA6dvwCpW+FASHToS+FFMnJu
TlXnGjR4Da62npO6uQkle3CKl2XiIAo4eEEdPhlO+rsx/1l4kI1pDisZX1VNe4NdRGSMoso4N73q
S5IUHs+iMVxF0tz4/3spBnt2JfwNCZS5mdCdlb8h+l1rhbo+eX1Cz2hm+hI5K82QvqV8/W4N++uv
ZdYMxFHhWvyF7GLCz1S4Nt/+vQ+lVJx1li0FvELjpawO/ESycwdR++UQeh+B55K6cnA9sDsr0V+e
ysw4dp6psmjuU/bRl0ZIPe22dP6uyX490IJAwr6qymDE31xKHoklfyKKOBCMl9r5rM3/omjXe+lt
GbfG+8Zn00bIt2u66N0apV+XnZR/4pQx04Jz+yqLgh6Q6h6XxUOqFPSm1C9qrtC29OywyhqJfWpc
khv9EmIO4FlrQ4XnZISPNSeATNgxS0MdIDDTztz+Y7S4lVh6lfnkZrbtPLefCtpx05dcD8O/ylVV
3swzZTdm7FZqzfNwXpTDgS+IR07GI/f/NuaR4eClpOPaX9rLjHRbRFwMZcx8Dj9o/lsnG6Fsm7cW
utcv4K6mT+7KXVF5DShssiIbOy1xltMGSMTqRICQucNJ8bXqJWJDuGyT8jSd1iE7TcPi2/3Ep0/x
mvkB+5bPJsLhuARWpFypsIVdeO8Bvx4OtujcmSW93hveUi/+gX6QmaYVYPkam7KcysISSaEiAyaV
9qPHzNfTLnYms6oVj5wpbSCksGIXL+/CjO8CNkCvUNBWG49lkh7qLD3GbrqNUL7K8UFk3RRvxmw8
qnu/Gg997u/CWXxNEzyeHUOI4EFvAIHyVz3kBiUmtkmue3TrYJ9qsK98eNmC7Ng8xM3o76xGcWR1
RDipZUpvL/3dNsQp0/5sQJ0quD1cIPimArxirLjiIhxlrKkIPbQXjiqHx3BTAaz1SEsjuEJMzyMm
1aNYG17mCeMa416ZucZlcFLcG419SGscNRtgLt5GLYib8x4s6GlnHVe9fc0UYg5Zf6d5GI83zPoz
PzUW4iZ/RGW4mq25xTsTt54EPHJ+AikoVetXuBooxOiDtfH7NtRXLnsPATa2UhH+CR3qw+Qdlz9y
JvlfNG8BYY4T3kHQa/TJPRRRxUZToydBEDScpArgm3KRvzlrLjv2KTq+D2TtOyNc2ji8DlGzSKct
QwicvqSYbgsUH2MrUDrid3QZ+TqhVYLKYJyQM5ZZfewqCZ7UsfOKZkWqlL1V+tKI4YKl8wjCfrbd
EKrxGJ6HF8Lt2VJYw+sFlhkbqbJ+1D1X+Ha78fq59spwyeXzXi9HNqlHK7mPXXxG/OY30vvBR/Yn
kGHomo/kyObr9CEFKrcHdfRWJUZ9kZ2SkgXzd+kJII7VRyl416XKWZYJuuAAbWmj1ZU/Crk+rpSe
oE+z4sblD53pxmkXVre3SZgYb9luT70/jKEAI1jilW3h3WPXBdDAIEUnzQLWrJ84SOZwImFAkIBw
bdleS7V3EgvnL8O1Jr3Yetf091otVwpbVe2WSqyfnCKO31YbmuzAjy2SyJV1WjTnHFfdGJn9GCGF
HMyND6sKEfJfBVrNSs8ZzLfzMtnUFQ5XeVQuhuoidh457abRuNr5dFva/G5NbPAUBZM69nraGUDX
Z3JKYX05lzgAoywmF40FrwUGW934eB528iGnL7QvGogDFGi1flr++qXTw2PrVAuEMXKofLV+0nmN
so/ig3HaT0CZ4vW+i4XQ5UF64ljHiPAmF8oTlPyjl9o7cq0f0zJ68LGggr8eYewa/fFv3y+ehYO5
ymoWXvF7xpRtsSYzWJOZdnNeAILQgNZAR3jZkPBKzcjnI3YillLtpRu7S4kN76UbrDUWkmK65Qrp
AKz+9WE52arNIWL7jd9l6Y88b98S4iWIGDoY1fdhmIL53PDR5HbqcfGmKkn2Or+8pnUKqDVBa8VW
uGoO/o+0OinWddPF3RqkU702vM9ioPPdpVL1CwCMqyEPV5PtlSEVj/TZ0CoBZt6CkmvL/k54cMDm
bQbXXBNPGCH0Iq3sB3uXJmR34/DlwuIsBSJjZp1ldFJLp853xOZuYEIHUAeRRceWVwy4LuFPyClV
kmd6NP25aSmSq/yukxi1/xhEFGFjmMYxH7Db4ZDnW9JbcleHebdCfHB4JuLQVKxwLNRQ4DPIGAP3
zwUQRHG399yXuZbrr2u5gmWx/gVp2GLEENZfSfx03MTEezrVgaiVQNxHQnWMLQLiCwVHlHHNkKYL
nnvLIfLZTlwCDcwose6xB52Sxq06iDj5SDnZEshclOK4DNoxDQDqi/y24SIb9u+WfbnBJcZi1O9+
iQxwXKp647LA9mi8qrdc60S5zWMfsiscJiPmM5APUZnDNiTzsGU3lTnxxZu21iebx4p3cIG6p72O
0triC87hLKSwqigIlrAyvne4zpPaiCgSjyzVimxXnxesZYuvHNlZiBGvVtk/jEq558V6qBXh9qPE
Kl9cJKFFK9ixuXGgdUn4BRdidERmUExE356RwVqJvZGAx/JlZZCQp9jFOrKO2ekHVNM8+ra5+lHl
Fz3Fb/xZOm5sIiwHPhIn3FKedYj/SAxh+L4D4PU4X+i1P7120DBB3E7let3hu/n+ynjPF5nhQtjm
3Zyj8RpJxS35g75tmm6xJG2qm/Z/eugsLVdfYjMnrYgv1WBdkrtM3UvHZ0HPQmmXgsnQAg2CSSat
p9Kugl7/mcweZwwD3EE+Nfj8rugg9Msg2aflrU/pck0hJR71H1lu3qtUea6Kfe9yjHSSt/zoAmnD
IfcPUi+yxxSnNzbnGP8h8vXXGiA33NRJxbRI49ZnLvESRyirOtrxEP2QnPcjDZVRqSSnnMqkn6+d
iFmnSUBjadjsuSIowleC4iUS+zyLVHqzz9Bw3c5ng+YtGzjGVaTD1zibMFPaCMOsarMaGf6MS+ZJ
nH96knpEHb3BQK2xZv6PHRNNoP9prdWPW9Xf+pMW9Fwmjio7OOqP9+5zXoszlUusf/ryuv4nPSAX
HtAnYOUch+hLZoNitxvuzfzM+BruuRrSOYrWObk/U5SwOch/9yQCLVuEgOZdsaJPpFQJS6Ha4Q8a
jTDWXoO2SwhzIubTxpc8WzDVmlEn0mh6Vydyx6RA0KtVnDILilxn3oB+oBHLevWI5iO3E0C0SRzS
ehjx3ewxJhZxqHCqxnoRUeR62/BmCIB6jGxd+rbVHGDoBzM/3+EVKRVol1iTGexq0bvDX2CE5XLv
yZul0uKUibgnsIno5cj9QWIXexAKtgwNijzeZzot4o1FX1v5DaxnSQakULd+ivVtwPo2E5RUSqaq
BmqtsXm1ROkUTURr5iaeNpXBih/Rli1PRcrMKeurUk/8h0qxdF6JhquXJSzdAofdQGZM4AnZXHsZ
XJN/ATA22XwIpbyPC6TA1O2KNVqLjn4oOG6ddV/b+VnQTnqhbwJ+2eZJieH1DAXZwVf3/GPu94/Z
1D4QPj9SR+QujG4nSzCZkNTSGRFp76rehWq+pSfwSX3PjY0/h/WfWh6Dde2CfiqCwbb8kdxYkU1Y
ZnoWLSCQQDPW+z/qjwzrt/YxnMR90OLMpITeWzpabQrYDCd6EX1Vsi4lJaJWBFwLTB5DFIWKdVG4
Wse21GBT3lcO1AVxwnqNw11PNOZHODB6zu9bDfhJpbjbpeo+AsNqgFov6EDpwc2U9HCvvRXdIuFe
r1g/Wz75Epdf+8xP74kKYOOj861Tx2Y/iZHn5CObQpCtH4T94ScX58Y0TrHjxrXmNZXltrVw2Ql5
orrxFWop6k5yVYe4h6OKeUqVQlsX0WENYOT4KJp+Z3ob2dF2kgLNKh6d+cHbe2J7lNRbVLIKmGrY
jHDz2VXyzw3a3zxuPg1L/TR283NS5E9ZVJ+1MX6MBpB0IIvpJbunT9XeHdqvDkurXCwedpDoOq3e
dM9aTdiMacSmJ5qp9GxncZmnDEguE6ojVvlTG6MOv3jRGZ9i5O56+Bkm6zIU8nGG76fYA41Up7qc
boSB1/EDZqKrzHSINeZH3xnUf/0qRRuY/IF3tNahahP3bMkgWtj35cDesvMLw6FYtm9nm181EOEJ
mRdhnUPEN0dfjeE9DKwtO2826Enp98P9YPJZY20lk4fvOkdqiFPc+J0BC815VFXDeT3aU3UDxXIf
2J1ZncT+rImscQ3UVQ7YLiYbPMDxH0tAszmU1fYxVu3HUCjvG3NXrOjPtaRp3Eb70dN7sW5X7dxO
8lUtu0vP97GI3wos/eblEjT9of/OGrK7I0MXX7kENEMzDGxZt2OzWH+uxejNvEhteYNCx1SkRdCv
15TVqPXBpWRXlkhbtMjUdUoasP9teCJKOZq0Poq59NIbH758GttzToDZgMYoi0hiUWDWAiFwiEi1
HSX1H/Of7WrGND43tOumMX4ILjAHx0xWLvgSptrGy3iyVy71lpn5bdL5tTX43d/yTe+pwagu6b8D
vOlmyKN+k0OracO4U5F2iU3Xs8+ECACNGB5iVpDUrwD+xvYahlTpxzXuh19pwXicvvUq60hVf+km
gTpsJChEgILOk8x9VnyBbA6k+S4X4rTbFCaJoHjUun7VyJrWSo3tKr8pr5vQJK45/ZkmJn5z+g9q
FDWmco5rLztPlPVmVGfIGDmrXT5n7JJVg72T6lkdxGP5iG6GInSoPX9k+eXL97+vTk7WDOAqYex+
YjehXPpMj6CKZlKS5itNDcP8wnzp6O/omGjB7GtWiH/mJSulm/Rh/GKTc+UTEsU99I2X83OdUaKQ
Rt3c/BlRzM/gollem1Rxbv/W1RzyWtn+RcRCBjcP0zaG6X8+lq+Rrtni2LTbBfYnBQb4hWTDNckO
0qbj3GlvzHYv5urbAZHc/i0oCZ/UiSXF4S7BaBpSlTDSgf/wcrlrQsFsql1mIyZpBwuuNK9qv0cS
/DEp3W/NBx4NVdxGod70dL3ZfEXIwhvRciSWjyUBpJbZAT9sznWiWe+WL9X9rQdpr9mZV1p0Zq5R
jHe2068SZXgIyr7cJe6sopf1oK9oReRxtIOS9fcciJNI8PzbG6Cep4lbJme3lSsu4HJnrFwda44B
nsq+gAAhK+pol3rBC4DLUCIOZJfon4qbIveYoMcHeDto4QY2n8Uha7C7EkbZTXjGMLlKWATann41
pvqVnyRc2mmiojDJwAxxi3zkxKI67tqtAZsPE5gYcWf8NWGi7EAYZJnxD4M10qRGF0IuX6YJHfb1
An8K0Qc7cQfocp411f5dwirZIfXCGchIKVEAWOPNwqO70Ucx05kuoMTU6sAJGKeanzAg01dUkWkn
Q3SSroKwhhOfGCJJLXMTUKPKneT+umrahaRJlFs5gu/fjoPHp6kNaOZyGl7nGTbNHK8ypG4Y2yf3
L+y7gMxg11aOhJiIezhF9tI65zDg1eQoOd+/bGxb5YFXV4/3ExbgHNpDdR4xV7Ws+2vW/Vx+NBqo
aQR1RnayDct6UKwD/7YBh6R9WbTXO2zEa6GCbViQCw6FTxTLS7gXpuXombzOuODVL+jRXkWVVERt
kkQdDTkzraR5m7qK9nhBw+IyPgIik/N7r5lXOfo9itjBaeWgjziG6J1UojV5IBbCy2eUz4bFw0xr
RHxZkzqareLSCR3zBbiCcblPIntKWvdmmOt76+ILfpQ2tXbDL7oSjhBunmU8POFY6JN2ajsO4Qsh
ef1oaNhFqxdFdv5MwZVPp8I36srfkwHJY/e30unLxTVdVetJP7GHYkasuHsOqRlOi4wwiHLTpGGi
y8H1TIgV70O3oB28ymaRiCbL0TOZlSu+ZSbYrFrOtobw27AiHGjgBlyDLEnPO53y8kjKmKhUlbuG
DPbOW9v9aljlbVEXb+HjifMIn/nEpLXccencu30MDPsTD2OpvJU7SE7QGK2h3V8pA4xRQQ6DDfkD
b7s0nfnUc+8o6BTP/cyeXWAwx5EoX5wlaIa9ky9fa4l3mHtq/oszVRs+M0t12Xvy7aDxc4jMeufC
ftIsNzPBkyURMThHFxtaB2wbgzvdrrOEzkmLqi2/BqN3tXR0R2LfafHnLXvT49Zvh56EB2cX4NIX
tNmruAiOjLspF8E+VklwGWVz/4/QBHPuQiVRC1ykra5GEiTg316YG9tSz0PMb5p4UfYCtmW3ksNb
SkMPlJphPxdTev4nnZaQjGzONM0CSEOFgvRkN5jZzDqK6Qcn0+QMOlitVYp6rb+o3jzFJAKGgrx+
7NNvEUlVGy0yqs6N8vW65MzYKahadXZ1mb+EyUnyZVoeAZ70dXNv5piy1j/52PhtHl9z1xtmnv3L
YzPSxzpADhv0qwpg9pX9qLnbrsDCBdaKdCeoSyRQFSG2ExJRb6rpYHFye8c8FSwTcpMrp6I6MjE5
4MHjckljvn1ikcyLBkONNgERBxh1TqCgjhLbkW6Dy4Wtz5Iu6RW4zVkHdCxhWSHWwgWZ1vHzMqhv
axlIUnbb0vStFeWzntp7967NLbEBjlxLXMjwVjbXKtz9OiG/vuEjzh3XPFl8antpdkrE/g1ipu7U
TNY2kzVFUGTdDiubs3T5V6fudovhy4FA5H02Km04GZS3kDDlsCVOMdXoQvl6xHLMxQcNbKaqm/2D
aSN5Yf8kHFsSjs38xN+VISh3b44LT03WUODvY7+JeZwTgLOBqijPFMC1Hjvzgv7GKgQos0EoP/uo
ERYWQ/X4QXO6GR+mOn7EtgKzUDtiBqE8ireaTa78pdZaeu+13M9y5k5eaAlSWM1OgMKAsvU2/hzI
G5NklYbXqN1z9WKa4E62cz/aY+OI++tISDZYM8Vnb1tyGxKTJ1FBT/MBJg/8++33IlNkt/d+pjHZ
nIyJpUHBA5V1Dl/agZjp2DM/qOaZoRvJgwT1CDNMdqipLTILTpC2gnh3SS7xxqgnAe3Pgt5iaqRZ
ofouCjZ1KxVgiO7lYJ3a9RdRXcbMPlg2ZveqCPGNvfh8h4z+DRUvuNyIU1IX520asGTKZxrySuvU
0wCRCDOIQWVSnRKaK51LK4RMjjzcC5FhmlHjYqFhsRtO7RYkHUNE24Tjzst2CVU4RnWThAN4SyVu
T9Vx/JpE/oBkcx89TA3mpTj2nn7P9/3o6/fmFYTF6YwE4lTm2cpldF4SAa55fqZNgELaavFFaPR1
nk2knhgY9aHklRZ7B2WuPfVt25ApoB/MOOLEm11Zgam8j/t2nHHC2xV3VsyHieRUBtc6xHSCRfCV
rHS4LsQJJxMX2qE8GbIdlqf3saqJAm9+Vgj/fzyd167jWLZsv4gAvXmVKFr5bbNeiLT0ftF+/Rlq
XFxUC6gCurL2lihyrpgRIwZtCylRL6BayX3U8xkk3K2hyGaASNOgvrQ8tvXPckqfuvQ5adslHTVf
Hwev4T8i9+es7kN9bK/zNN8605/q7LLWPGJ9uWwf1U37gk8PRosjg8iYt0B/LW3Y8pLnlpxv7eI6
HcVX74dVntwFupLCfJO09SGvV9bR0r3+WMo1rPQxFL9WQC5OgKfRlUr99M4HO9dvYLCH8li5lAkD
bZcxSczhbpJDNLnyAQoS2G828qB5zUa9i5pXRnThFQ90FTpV/v60722pEA1CmJp+zLoaTSXlLtqB
dNfcXVDkzioJZXD7IXe6LxokMkOJhNJep7y4J73DlIpBIT9ojyST8Ok0RPfj6hNciaAmEKVrPRrZ
dJOkEVMS+/FZfEzN8MnfTRr3DL9HJakICb6CgulLKbGkI1yQwyssKAor0I4OgqTkGDc6SDElY/g8
YjZIrteJNJySHmrLcdnV8y8V592yo2rSQu2i6fsZl+Ih6WCY41NChJg03nH0RFQYn3+kPqBQQ/Vl
PS+MSN56MLpabL9SS+BoZzMG7xxk/zMXbTTUJ6J4R8+yf/fTdhajIGFPA22WniFryVRx0jNWmss7
xUwYL3I/H4dHJU+31aSaav2VCSoBmvKmB50xucNRsClMTwrMn5HNt6l/DJLDOWEktVIeZKPxHNAP
PRkLAyEf9A1++YwdeUXWovaNpfdZz/sq5ViNL1nnEoyDBCNIkv6o7RLTkvRIjq6BP7fpEanAVwzX
2ZhwgcOHWM5jYvqGC4+sN2/Oy3q7G1TUcG+8sWbCwg3qVYnUMmVZ33oMGJ8lerKki/jbQEB2Hjid
4MmyaGrwLeDtxHcQwIqgsMiS1sB5Pdrla4EDALWw/lUaf9Vlwj+t0tYzMhBO0uilRe2xEAhAh3rJ
qp6uuGnPLze1af6p7zK7Uw77qVewPwLv5kmmgWe666wz8Lp4kQmLt2lYmW5ljudCqBdJN8HEJzfa
z4ncwuMCWXsqlxQCGed/a3S31oxfjKPBpLrdBAwPOXgh1pZ6stF/JVeVbY+QArwq4ZHg/MR+QVRg
jeOlHIIBBlP1kVy1Ov22u+yLlWqwsB9I3THvTrsEldKQ7m5CCIHHrJxe3foLl05ANyNgQPOhPmUK
zKmDl7PlwMErLjh79Fodrr3qp2ILYE2EHMIrtfRVv8S0rj+G78VEr/9cG+RBxvTc0Py8zwPlt9or
rMcRm2FJlbVAXOtDOu9nB09s/tmzxcwk6Zx2djQBJ81m+fM7vc6VJ7EJ6DJ3meD1lDRmpipajebj
1iY3dm38jGGudbpQTptwI5GTXLnpVuK9aSF44OhyCuW5J/vj80EmJoYrkNdveEyf+jM5Ns1P9rzH
0mRDJX6UtXL8o/xYcVuW30Ef22J2/9inLiVah5lo7oESkXI0JANf1Ozn/3K7921lc832d8WX0q1x
q2OfJHBXLkiVpO3ofzUnjp1Gfbw4b/lCdwLuruxdHKeMH10gbEfiWJ32ejknTX+tvf0jM9In9rBk
AtQlxeLjaAxzsFE8LZW/j3JgsrlhfuOihU4wZqEw4O4TdprgFJl9Fjq2FLxG+2PFFq75htBb45xj
qHWSZ2uzUBA7PIjDdHAdo4rKXzIbvxzemdTIOKtebEZ2WNbgdnJ5Elb1vnbTMxH7HSWCBBUp4OIy
l/Wt9Qwu4L2FffJL+BYdOw5VtpYAsYLUibo2K5FlJRFRvBiAdEkznQX2peC1C+Fp7U+DoIdWBY32
37DMl0wCuEdQM9Bd2cbA+yq7BeNX9tlZKSoERof6rxULSrkMwLOJ0LOJ0VuoL/ulw2KM8oGMqMvy
ZwW6adqaWIOJdmjxMlctBu+frcZ+RbrmMzPHXQXl2+CY1qkHlR3OsopHxev2U8BO3RsrKLI20F5P
6CYFhU32WCdCWENmaS61y1I/84xaO2U4HP7HRQ4oYOdMFy61FtUuXMdX88hXofV+pAdOs+H7m858
xxlicGUa3QJy82BsmLArnl87d1d3xDhC7lDN99sW5DggMSS8UVdGJkGhZrk+RPBtjq+IcRqqWh0U
CooobRuzYfujUDFEgyonC2XxEKJa9CZqGZtx3TEqTnjlpu0p92RMsLhFQDfxXegVakX3Lb+maMPC
oGf0sOVWydMUnBxC85H8D+VComvZAysNcxrClgIwxG5TW9ZG/T351gTu+HG5Ldg8bSbQCoAk7ioX
6TJUNGY+yySiTh+WJwAmJgGgPHdv35qJ2oJXTfmhgp+cX+nIRbS6WMp+NqFiJmrKe9Hea7dR7Eez
6A+4BYO9wqi3Lsv2J9vHz5UrHqeoR7boolomkZnxbjOOKHn7yN824i7AhoavkTAVpzznvpPg09WU
MiElVlNyj8fdksJk3sJ5qkJrlQPYWVVaHBw6YNdx5v52NfCOFjiqVSxfzRLVdCSDW0SRsa1IaWCe
5GlkZtkJcdIb1fZ2aN9XrXofluYNo31Umn9FZ9xVEMZEly6VUpxnPNRcKkYVbxQuDhOV910HbjSJ
4JZxs3SoTjsphkvNpcF3f621cAdiVb2st06sy4eaZKNZSABn0utuQRv3HG7yrxv9OPKmUVBgg4xc
NtqEJ0ASxXsxJcexliD7HBYQO6tJeQ0a4QC1GxqjL+OwWIyFJGsSFJEazyNje1GcGuONBxEemn+Q
3QKnzC46c5mx0h1Lk/OiPbeAEo4WpP5xm2Vov5yNlxlrNbYs1nRwmowmuf7rXhPj7JxUcJjDzqcb
vBlivWn8wrIRKiXlPsOztzif4h9ZLk6SQgprr73UXVEWrjXhohqygQXDuNqNi+MaBYcC8Vj36e1h
n/bh1ZMkPInU8EoRa4IUttmv6AlZCwJl5ebSQHJCuCCyiHmJ8C4ouLrxK85qmSl53J47nFu6Dwf/
NghmFnbzMDSq+jGPPMx6jRrPCfroi9ItxaidZ3yisaZb8Zr9GfLBmzICh6KImTQjy+2/JNBYYiXX
0zPscIAY+LHyX1XPjcImnJCLU4mrob7yAMEZTVlj/0w5w3LawaAkE3JhC0szXy3AExAPshIDI7/k
j7z7WopayWVvoWWsZRPkcxv09APRyk7xkauP1IGly+0k41/qHfM+SO2Dtc5DXhzaelF6Tqqafym6
+Cx3+SOHv6+9FjI9iFabnXG7wYXWb0sv43r4Y+fqNUmNC85P6uigg1ndSRr2iGfjeUntmwWgX1FT
dsxMPZAaJCK82HrnhBUzKV50YLp5uMSPMEnrTx5pflpwyRFW4BiKoRgjtbcVFvci7afkNBgBv2pl
hOWFp2PAYZwSKuY2AJ7zVP+pVQwCC4+m8ZESVnNgAKmIiniQDGCmM4LMloamRX8vkUY80jYvia2F
aKCbU+kEKNtf9H9aygDVyZBM7GelZc+XMWdYSaUfdIxtw7lU5BhjuDf3RNGcb9hFVJdm8RQKU4rg
MkeODLjJqAP6BIdXb1yTYD25AxZATFVPos49qWPyA1+7JWgFDktAk3ezs3yY+se+6FgpMW0ye47K
EmTYL9oRuwyR3p28b0Hs9+Vk/M3FZhLUS2S/qT8rBYzhagalO1OwqKtFXAglzhy4IsrKed88d3+J
2cTGUl4wD/InTS2/vDvV368eTmHJp03/SbghAs5Jv8WhVZVQ3pJw4oC1fQlB6ThnSM4/QHhID0bb
lDF8sMmUCPbjTlCDaqG1gPQwcAO3sNbAaMtgrpB4eCn3oLXBdHUHwWm7rh4ZFNMxAwjaiaMEYmqm
AKRLJaxbHIAqQdUWLoIvcdH4DQpTBQpJ5RxJ3PVTwAIu5xkj9Hzsmuq+puu9Dsccb4GlaFdDWFe+
Kjdjtq6tHbCS5v7YxQ6mTZbuejddKICXNlhnGKmynnj/hhXPCvickDykXvid4FZ5lA1udb3GQXWJ
cqOP2rfiRNbF8TS+d07JeYLvXQnUysYPPdDaBpykOTMV3cZmIOVcubViQqXabhtVhwVklWxyzrLF
ZqD7SBuJs4+MJoXbnIPehutWrUPsNCjyUPjGDecU7pvcN5MhBmNyXtjc9LJyQ2xx2rioWhoyjlzs
59w2z6rdnUdwmpONlDkiJFYkrFRAUV4C1+YnkopXUkG6LrnbchBBslYSNscASs2Rb0c+nwoNChid
Fj2YYGF0rlXC1pMja9vcFaWlYpMLRBGtRbX2/+Xu9xHuDP6C/PWcm2sU0HNN7t7Ae8rGU8uxwvJh
z4OF2ngvtdUd2j5Qdo74JgPIllLDMUWwVl7TvuYEec0t1mHSBhjZANehUD2kMuxozwqP2jnMIXtQ
l31J1OLi5JgmjOFscFtyui4uYSmU8pej/9AkJwQvpbNWRcJekLCxtJ+Ui3JR257nCJYfHMundCgC
vCnBYrLLwZiqKyH7nCgTW2R3DvIwtkH1VK9/N0VcmRCwl7A5g91NL3y976Ha5XiXRzyqzcTI+HTQ
Z2YDa71uQ+4HGosRINes0DRFBKm8+qQX2pttQF8c06wlP0P7dVhZ0quGmyhsyfunYA4VZo9mHY8O
ey0dEQquUTQBgxdRY+VRDlw81d2yysJULEHXUjK0MJruKgTBTwl1JC78fq99qGBDah37+Q/6/mnG
x12Zkmu8DGCn7O/e2I8//5Tkn321fgBlKbeTxdqDWRjECycF15HmAEiyvhnvNttkZ1Of9jDj4T0Y
cnWxpY/BYj+7G9FkLmFVufMynrLBOFE0oeL3KDlb6j8Srhq3sTpUE+U5qNkjrTsw+DI21txf8SQD
aD7kR/3Pa/G5YjPvISDq0Hwm+fMlqdorfr4SH5UA8af6fZLGnbxxWmUNrhJRauImzY44BL+Bh4YU
kUVb/3gFt3tjRFLesAWatR3mDTAsLY2WNo+MSEOqYtvD8THmUBSnuRVLVk3kBeX1qTH8y5IZqcsQ
0U/fjunFWlCA6zou8jKyuabF4O9FEfYmmwmjiGsPF4pncgEZVeGXKs1mu0zYX/UbWBF29fL3/Xpx
HKnl5W4z+b29sMB7tR/I/x/G1EiEOJJw7GTEAgoebFwGHNEkr29xhLYo4T0Fazqld/UHvbCS4qlL
52+vybfZAr1twqbVQlNtcCtE+rL7HO4o1dT/3+GvqajNXS4NZ8BkyFj1053x2gYcmr9SOj64J1Xg
tmhN6RxchGYX9+xRMwYoUVPeDDDCwM3CgYA7ZBtyLyT28qcPnOwT+cAVMGv0ayy4hz166rGpXobi
tL0aH+U/+PRP+HJplKtPVGxsJot9z1bB3dhZML8Ki1gVDSa/9mCSw3GCCdp1kUhBP3yluPdNng0K
TOVi1oKVZrOmAoSC3JMojl/bFgx3cR367YKuRRdAc2xogDWkKep7nb1NBY1r9pSqDAyp4K3J3XFL
olJGJ8YU44er0T0sxP1Ru2YdEzz4lDkrPErOhRZkugj4K7Y7zqPdcFkgPTfznwExn8jjxRLpuRt4
KBxBmNesHAqOGKwF0uIXaRPO8CQArDagpwPKK19AkDMpSlM6rl5HSJJHKaFG3NYUNXvdyx1HZbDc
jLd2IyILxlYu5vt+dJC4CcWP7CIchYcaBdB9c5UHenC65qLv22u8Igty1dN42MWZCGFslT3gmCoE
x7FPIVEtf81CVcYSxrFSoodOU8pra+pXR4hb7sqa4hUzpg3jaVFuuWusMjQ0Cb0I2gkCBa+NZTCt
QINphoWthUCAZ7X1C+DxKo8QB9cx9SXA9TXMkXiOF/xRehF2Rh+MFXxPoDIECIKsSUP+PpQPNqUT
a6vfRUexVvaGuP9ssJ7AoEty/ZRxsM3+o9eJyseiq2J4VrG2QtgPZObafG1ZmLT0J1IikM7PV/dX
tnIPYHkweTtVZGO1EshayfGOo+HmqKeLcm54/02C5avGFO2gzw0O1ZBfCOckKxq8ort+AfKnb9e0
15/DPLyR/bYpBaJeqWE7lNfje5H1nBTMN7mv3rjErQldfzZiEjM5TlvgSpHCAoXoayP7OVt7lcac
RfW2miSK8H5SSOeW//NC+EU8olpQ4IYskHLakVTZ6yeFYfiLurK+uhnJ7HWTAYMJVj0AGVoEfZvv
Ncdpv69BNBlfM8SMAf1y46pSEgb+4dc5DUtremiD+VTqfy1lpm+makYSJ0itvZbG/FH93NU0wmq7
pxKhsslZwhmLRgf12CizQ6Ecn+xtcYFTNn005ubm7Msl/6hKGUiWcc5kXKT7fKZmOq4VUqr4JWbr
rU5LjMi0lNkcr7vp+vW7Yk6xaz4RFdclVTxmyU1fbkIBHrmPq9aIa8JN3Vaf54R/jwRQQcx97HG2
UwZgbl9jx11FJcflhMuWnSzkF4tdfN9YXmZvngSh3wAgIx7k9G/6GRUhNVckPwUjdv/iCB2LnVox
JwsXb8ZS3nBpZ1zaKZd2/o5HpVz8/RXTSGUe1qzRHM0fLLCNBKVZgPvq8JheDWblh40rUbVQJRKQ
fpPi74bgVbAC5XMfZ6+gwORVznJMuvGFnQ3TiZxYg+KHlGGMTtAxPgp6sIqmPlXkWmSm/ZJpv2Pa
py3K3/g8U+7WDpP+JJjwv46m4QtWZm1PJUgVCuzWcEXxRYYOlFsIj4yHJDZGoOBYA3b4EfVkBHib
XWP9T5wkIT7WcvuspeHLsrUvJIVhjIXKAhCGhSC2tmqcY+TMHxYFSWAk7ArlQrA0TvhQljqWZhKE
ITitPKa2mba1Ifqru2TCnaNy5fHjqjykGcrckc3D7/JIKa3+p4nngu7tkHcnca3issFeeD3MS2o7
eXhw6CtPHaiGVOiniej8i2JjRju+SGm+AWC65xxDm4SLRaofJyvnLMoJCV9GNoejcTJxLzTTGJdd
FrfKGtkij9IUTBWWWaLeQZOM16yizPS4bwrbWMzGuACMbPHq9GPviHUvpHGg6SuLiRwB5Oisbjre
HYGwzhd2TUn7tFdi23CKASqoOiKFecVkkO9vokIGrpUn2MKH/RTFVW5dTSU8cxo5xlxGsRwBDoyT
7nf2iDEb8895/DKnhkD8cBXtcMnz0q/1/+LHRLiMpfN7aXvsJ74M1hDK/Y/WpM/BnO/OeaO2oKPb
gd34cwaZDWHa/dPod4OblEwb5bGXhluvTw9pm9/svf6AmwSnq6UI+52Fydvwb49G7YgNW9uSZ8M+
SlqfyZuQlgffLhDxhkvDBSbmPjST/3U2u2oJZIlsAbt3j/q1M2C7C1r3tUrmyOHVT1OUzoTG700+
829hIyfFpBKz6co5JH+31QH+AwyomPRyeOmKdsKQITOBm2ziq2o+RcTE091rTm1XnUyHcyeSFklV
uv4cOnYOdV6+7Yo1BmUyUIFCcWWAzZtCZGNJg2RdQF1zljX5aPaDPn1oII9om/JFChDDVSGf1EdW
y8dMU2FONGHR7uHAb2XVIItgB7nYbJvyvwJWg9iG85LL0I7A1PDMngjP3Tl5au13L/PFld8GRflS
ZIN9ACv1d0kvnmWTPZJo42ychgmLsLL+UgeUgoRn5U9+3FSjEqQJxGT4+05DGcA2MkwGlGsG3J4z
wTzh/sOCoggAkJqO/7CJCIJU7OL531H01AJSxmRiR1GmlMG0izv2zlTYlOtRzClMnSwYCh7JRyyK
Yr6W2nBlecv7MQZJQZwEz6+aBevLZfh0rsZG/k87JH9WjgItmXPfutawAoWqnKYtxVr4qR00EDpp
wNQeCIZsfDRZS8PwYYtaljP0emu6dFHIISm/3S7r+M+IQKYAg8uXm2YKU0rnqcB9ExT0kD+zNczH
0mcz75d42jq+U2XGoocUMY06LVHNtp+AZlM9A2klN8e34cJfDVvypQwwqQcNR/pt+ffatAlerz3b
OOwspWhVt0nMgV3fuK26QTnfmVt4NwzBWKGzYaPEM5tsv5AsV4C1Sje/VJjTpcNkOPdq1W9TE0xg
qiuZqB+YapOQPVzq9EuDU3anN+YCTNffAAYba84j8UqvzjHW7i9T0mp/amp2y+xPA/dHGzg4NFkZ
4+B8Wnp2S+SjTt+5dH4omXPRN6wFthE7AniFJ1VvBgEw+5DeqxKPhsFjBMWzJgFAxJNJrjSo3KL4
oL7vn1sl39jWXhXw1YlKHjobYo3wm24jelLuKONR8NaeTjUko3Iq/U6bYSbVB0DPM05bYX3b7NMC
AliBDArV6vITjwmbHMdaQsc5HdruosNB3Sg1aSBeNwmaLwINzYY4RvFzSmFD46+YpqOVqVHtOBEa
f5HFq5rHjVPFNqESeSjjzIYtni9Ed7Sogb7E6h4fTZlA+ZkbP3kFrQXR6+yRj83F1nCUczbP4ow6
QOOy9pgKHHcmuakhiXWiP9XoYea8s2JyNSSxFVNZz4HK3jKvsDF66XhM5K/J6P/aaKqt9gGGzfit
wJCWtu3SbAsM2apaoalxfG4SE1kM5q2ynXYN/Xwppfsqqu6s9yxrE7FSbjBO1cnCzM9FoVNKVnXK
tbJTRtZ3vSABrjtLtFCBc9hmul2UqjFpt7NYwjisQrXOIfWRAczMMNsceol27qx2eizPDUyvXTvV
DT5DlfXloW+yfympSvVRONsbCL0+Vd6UOxA9I496CH6Z2rIrRgoUP6RUw2C2nexjR+j4ddsfpgpS
oBHl6Cedu0Hj2j27x1jTuXwkh+koMx/ZPg9BEz1iV2FgNOpZofalo55OyTqP+mONzoMZ1yDafUMv
8N4ivshtOGIQ4fM8DhmphyNRkwmAYYObS2+Pk/EX5sN7Iok3m8SFrXI6xTBVGbCbjwMK1dqnkW4W
cTc4QbvzOFfXw4oTE3t4C8nRboJ5pREquhrTc/20xzXQxt9pqXkhqQ6BTzepEWy/N628eE4rXbb+
YHzlBwhRY/9ZCvE1Zv33KpnfxVtn91/YqiWpe5BkeMhpVAvlg+CGMN5qe3maIbB/2IkL7ERhl0AU
IEqK4doaR22yznLo94oUGtr338U0QrNtQx70Y4oZNYG0VtOR2tjimNj5V4msft5TpIpeWn7hemKK
6dsvK6PrPQUDGkiZsgXlWg5uWw2ZW08aIkyX39OJwa6rA5KkweqVn2KFG+99m8lCqBeUUfuoMxzq
nyobvW4tnrkknkt3TzTaOJvhe1YpUZ+3TwW0LW2PrxetzeNHLS8AqfCvdnCXvGrBzcoBf8AM3a63
aeKWsco0jSxs39lkpfRdStljCSSRPrkwH7tTRdP8dyja+05RnZJet7S+FFjNTEYjnHm9dahlNepy
oIeCuq0Z15fbYnc2ZPNQpp/Tn/XK5iDSbbw0ADiYiM7yYdY0HpJNWBoCGCM5GaWkoFZwusZJKdKY
lFIMMqYTgKpiOj0CPsZg3I0gHS7bpp+6zApyxUAmVoI5XV7P+6C3mYAlnhM1jmej9eXkl5hbmjjM
U/9HdRWJAKCaI2DBgW1J0rFB4LTkLqxY8c5xuTIckF3HWtujN9iwQJm4vIYD0Dwa3qvw5wXEJpvY
cBPIyWPSVVT0+7kX+jnFvL+EVv6PuFbZh7JqhW/UWCsYShADO+mzcTjJm4Pz4jWYbqtpn0ttKee2
55Rlg0ThOmLHwN5GJglP/8N+7xdKyRG86WRMTdvbNsWTgei3v8ZkjAPnfaGKWsPxXjXjuQ8oSOtY
HKDB0zNgwb7qKABJoJVkNNMrvBBDcMNvPVZGyjBH/WTQswVXmo4xbqHvCjU7QxW2AVQF9dYGNKTd
2wDxBWOPTP12xaIru3ZZcY9dg1+VP8Rp1siY+3g8Da7gfUwmN4GVO0gRtQNxhbxWW+Z563+nJA1L
VuZVPyCbkO1GOmdbWmIZJAjTG3lskoJZScEsCZtJ+hXTyrdfIZgdQ0ofrqYR0JwYmEzkFcvxhZv+
PJ06djZlJ/xf7ANLehOyDFQuKy1L8RZWWoVd+1UyuBmOYdT1/GRmyo2p5e60/b2rprutAKCGfQc9
gCfY4qeguW0DMJXKjtzELupq0NmdPAtEkQUOr0668M1D40p8zSYZDjxjE5TyBGkNaXaghMtB/7Ht
20boX5NtVjHlk+rotxkMUsYPkNz3FNZd1oEzal8Zrpd5F0WHyHmHbgtUQkczS/GP4qqITFggWnMe
jelIFo99G3veg7DNZ/k/Ha8+LekJ6QFC1+hSC2tHeN/ZF5Lee6EfobwCr+o69XlKLair3HV4mAWF
ugUaLxyswQ4Flftuwtm04E4LYQrPkd7NHhkYr1Nzb0/tE7UgpwEX+j6Xh9H5vTvHdlcuHxq7pz4i
kI75gB4rv8EebU04R0/2SsxXGl/rm3Ah9lIN46lBrBqFHHV6xRmfmoT+cjr3RDm1F7+NJoARauPk
Vj+l7T9z6t3ZmQO740aY8Ce+RGSbk+2KwZtgpqxi7kX+L3Ew1v7GnMCC5OAs2mH/aZhpqJVLoLr9
HRKvX1ufU9tDh3tZMm13xN4mODzWHB6NDGmr+70etcfEqkH2El3CDQ43giKa4V/S7GHN7F9QnS3s
OapWql9o4ksyeLvYK4lLGcKOZK+kY4lS0XvzCjy9QpVA7fnS8QxIz3QVsBgn50lmVocVPXLqlOo9
Sg5pUTHtaIEpIZJ1sr/UH8agHzG+eEXReWuCD/pQzjjmAII7GCe0yOamspVHakDPBYxTwLU0BpE6
hXPabeV1i5NMP21f3YfUiq+BxrsMC4NGq5IzjJ8IemLBduVwHmmOFgV4xo/KNx35vGj92fph7txw
Fyvq2RBsXHtWPoVWwQc3P4jh48WAORKwPpRche3AWDPaY9JeJqAFue25wnMEO3/eAcbBvnAe1Vl7
G1vntm1HkxW4kzYHlhZ3QlJhNhuBCsZrkiOz/ren02XJk0sptdd9nq4KBaxO8S0cNES4H98KnBdM
csd8MuDJTHFq5zFdvBzb0V/vmtgfvaJirChAOW1XakvO2XEhhjNiPtVcb5rYGQ/NaYymrA6XuYhs
mjjQfPOSGO0Fr5nBf3chj4W2wcYKE/cKL0vZQDQa1Ftafmb/SlgmTYIvCGpm8Y49KZvPOyrTgMo0
jEmMEXbs6XPMKI0iJFaj3xnesii8dc5tMFZP5IgeuO9Lu7zaZnpfNv1RD+sN+ZrVXm3fae4bUvlI
IOOyHavQLL4uqp/z04z/sola0mRHWTP81Vuy9dEI6WHK1TNXq2dCVLTkizHTXkMguMygIjZ3CmpS
9SyWJMZWEDN7l6rmfa8eW0OveYEc89q3qDZuuDHUg2do5h3EFU0HKGvs83AqbPhNFVLkJq5yhOJg
Ssyg31OqiyrT8onxUXaePDL6G533QZLus/RPcnBDOpZvwEhgD7K5w1LdtWm6mVQgt4pDwcR06ZOB
9WsZDwXxudfZDxjrpnt7hNtGVO/VMMBpkHySyFjjq7dM4Zts7x45RSdT7lmhUCbX3Vlq3MZlpC+S
gHlee2IkH6Mk5/6u64gDzXjcobVl2KcsTFMo00QYbX4K+pN1CH4cW7RZwY04El8vTrOOKbWioLhi
27DS+spEAHZ3dgpXU5YTuisa6tDQ701BJqelDqNSu6VBu0EfkOBhqQ5DPG3Omwbw1QrYfQZ8WVmx
87L1gME9sIBqOS6pSDHEJVjtkaM1bpAwWWbynmwtiNilhnpc5J/wLmnR6w5t8GdInvTOaa8mcf6v
CmgHbQ3yDjc9zZVOLGf7xVS5jJb/mlQK8ALmhnwclXeg4yUM6iw0V41g9R+S2mcBwGNwbn1LRM6J
lnqM9eRLmLvXHuJ8/e97cA3lL99gfpMjT8A4IShsDKA0qAvnR1JWzIiWWxOdknQQNUwQDs19sJ09
Ey6ocaPfU/7RgJ6ZEjJ5DRHwF9pSf9qz9Z5Z+oe1yJ8mXgmAMgPRPeuwfqvEFox6he2rB2KwGfBS
IBllmFFwQdwrVLy9yH5AlwVkiAL4rJbhU5XLz3zR3k2eg/w+d8aSl24VsJHkxJJk5HbX+TZo9NFm
uEvMMarTPcqME/xM6I9TEQwG/kqj8tz8c2c+Y7k4lyqTxOdOmF6ngtzCgiO6MyOKZX+SvvyyRfbV
qMqnQ11cPkhHkzbW8St1V619t/r+LfvQxvJZ6BpHMv6aloD151HKftMbNKuqVyHA5V+OttyUfbog
uHux5I2wMnlvCYqdlJ4F9EG5Kdsd/AEWovMs7cdpVfH47teuZp9THVLCzorxu6decEN27pGdUSKw
ki3veAI/TBihq6R/GN9dWOMH1t4Gt1I+c5VVV362Z+NktNDa+LiIlVJMtNYrAOXxWslm1ENhKgKr
XF8bsUBVHr3zVnPV1QuWOqxqdJ7TJHygfrmIZXaRRfFH9Ifc7VcKgR8OPuFhcpetiToSuGIez6rO
6Rw2fqNZdJcs8R+bvTb1peEYLyzEmBNwhlGtdrDIZ5K88rnSyRDbzDMSi2BNQsVBxj7EbQw5lIsv
u60/NgpKMv1ex8y6VL/FDo/ZBtgKPTg2tkKnBQ9GemYu3+FnS8nysSfMXM67glnXxqzb88LNhcAz
o4xnsgz7HdRYyvmZhg+puYIjklP1AaKPwEdAjsRTTKCLgX1SN0yDueZLcDaLk3P+P8bOo7ly5Myi
f6Wj1g0JHokJSQvgeUc+enKDoE1473/9HNRoZkKazSw6OqpYdM9kfubec7NjR9gIHQQdlrq1lIEN
ZLeftt2kHIupP2PXoYZimG9TfP6YvD8qTOLlDEdT8IO0ZGgGN3na3rgGCFcuY0do58l8k66xyZ6N
2wJevnaLaNBzQPXEYCcY9xYg7b7Q6XFSCP9JTIVv0N1XlCWcBj20weZHVBgbIYgVvACiod4APTf5
n8mqSp+CDaeDxxjVmz9VSclFzdtT7AqWGsYnkISlRLc/S2vySLGKcvs8+Cjs3yQDB72EhgUv3aCW
0+h/Zhy1tqAxnvkBkLYXlGhxvBm4Mofloat3CTLbkVliiD7QeqWWJiW26LwrdKGuOmR1sJdTzxRT
wbSnjA68ewSOe+EvGgNea3V0nEyKG7h+qgVqIJ6ZdEEuekudjHeEcuPU0KPjZy4i9PvY7W4a6C9I
cU9ZzY1XkXVOLkud+iVkg98PxfqYNHft5gWR/LksugvmfTotfavisJmidgd4A2Mk6aGVYGgIvNDI
9xnqEf2g+hXrpdD8CcEHBIBCXPydSh3wXsCNDmKinll0vbiNu6mDs5aJXfuSm/ZtVoV36mFlWt4L
pkzSMJ0bkxSj6aiUpQecYI0hE6F52EynwnOJHOIqoe6tqHkHFGSSIUhPac4lzTWibPuTE+DTMKAM
68q1C6LjnD4mMr/R55IB73vOtg9ewXZ0w91Q1ruun3cN6AorREGRPnPBUeAHyQ3u1Jsc+4SsqG2C
TQucPQkp4AwI0SjdMmqVOX+e8Wv6OGoLXusuRfyM80W4p5oUwECeQBzc9NVwS5bZlVWw6WyiVcke
3YfrDyCrsPp9iGsQVteerzpp+4L/1HnaK3q8Kuh/FsX8OIgbk+1g+CjQiFdhdk796jga4U03G4hu
UT5zpLQBxwqKJkpN80z87tbyUOSzJ8wRVSIH8Wja7XNZWd6YZOsxtx/LbUzAcZJ7uMbcPSCYqGSi
PAR7ChUU6WJfStbPMW6h8EtgtCQOa3aHJyWPH/W6uWf2czU8F+kkBAk/Ul7612IN1fAMYxq+wHzh
oCaXDmspXYR4U68aAnzGSD0k6wEdBQkr5rX6sa/9ZlJwkVqMuqnfkHttORN2PTwZAaxrwmnDM96v
6nYCqEu2XoevMOoJGq5OvHNOEb46y6mOrXQOChI6GxcLzLN8ldCNhVW86ob3nMJR0nRQOsbqSbG1
k7Z4biQIc/e5nez18ibux+pieYtFIOWIR8058JJP23ZvoHdJtPigNS/6jG0EIo5+KDyCwM7knpBo
YZzHiEKdoUV9SAlVJO0Ga5mcp6O0Fl4O1LD3cSPADg5XEJ5e0MhD3iK/hvUB3EOcYwPXzVFvvvVx
CVXSTnjAfc53spNpCCA9p2ACy8S5xkzmtVenGvayd0knbY9GdcWyeFsqS9McX83QvS2y8VYHM2Hd
jMHj9MQacGvc6Fu8IKeXY0mmCvi5oYr3kHyNJTdk3Y35Kv+M0TN3hb21z8nwpvAHeML8sMi4cCbi
Ds6/UmW8VGK8ybyXnqqlhHc+0pzaNKfhA1PwjZjbrUKLqvdybSXNiobtsPwK6lXdmtDmG1bzLqR5
TSvxqz5lTrpKsH5kFenbVr+rwQ3D2IMxFTjlCelmlV5UCGE6b/fe/pTNcBnYTk+XOKguDvCbSLk3
6ujQAzc5E+drH8YWI/pNnxpXKcuLDWhoc3bT6eIuMGdP3uVgB/p0L8cMTOd0CIirqHaM1g8DUxGb
PuBoT+URjy3W0fWE73Fkn5qw/O8Hr3eI/rGvdsvBCV17QHiiRGuV3BOtxzEnmLu+druYeEklutVx
86GVOOsIvHtD35hxs4Hf3ioFmWfmeoAAE3JH6tzBT8eEMK0KCcXMI6uQ67ZaxYvAZm2oGw23CEMm
kG72SAUw2mtHkrwTkQ2Pjac2GQeIligWlkzAiA8F75521a8yBBWmZUHyIGMPhn0I2izRnJu1wA8m
TpEpYISoGOUJKjfKNX2I2kHbMkYv0EAl5tHemrXdpFJts2bLkZ/pVuVnwwvOChIDNUZLbqBxovta
ot3mTXmrJ+pNZ1mXPiHkC/9VqgcnY63qDd3bxOZJkKWHphiZoNreoCe9sly8mxXnXj+GbEfqB8xK
RI+5ArYX5g7V3NYjki6bBjcB5slLIiJEDGe4S44OAqVWR/yOQKk0SuiF4S5iGRe5YMQIFmYN56yc
7D1FLRUC8LMzqKya2FuMAYM3a0LNBZmTTsBB0o1husMrFq2nMlk7v9Nrg3XKDzpgLO4wFtcETI4U
ci/9ooRYF+4AMWHFImlvqhwKnUaogwquBW9Pbu9GjNtWRBwwFmYLOcrSlJGcQEx9UaQbuw+Y3xMh
NPXYQVB25/sxs/cNs2Y1YODBOnKRQhJrnPsuagSANIT9QftR/BgJ2+/abEr3ocHeDO8mJVKO23oZ
RROaZsnhNhgIta/bTfyYcuJFd7rJMnWC4YHkqqmPba2fZIe4nyi2P8euR+YSYf61Wd7FAjgtWQt0
crlyMYyFLuFp6hK71VwyN7xUJdBGtsKJKjfjDUEhy08jDfHQ4SCVzSsKG6ACJPL5LFr6Q0OEVVhc
BuIIiy7GJbQoCcEuRAK5W5lSQ02rP2c3VHsdpNZqcsAeg0yEOTeKG6jysYFJeyBJmktPmapTEb0E
xXYwUKGbPHnuwBy6BSlSHrDEttg13H4/nMlZJNGX7Rna4JxccMyOMwwus3bWJEMadrhN63llO5hM
Rwr0Nba+GVzKkpebzjnuVAIyyvhMnpINJSgK2Oc0McAM1A/u1r1vMJ0WM1R6gWihdK8ynu5YSY7p
w9yPhJMP/hD1hG/zMBbOBgOFvO005LCMZI31u+z6TT1JXllMoFAioX7Cb1zwkmZX7K5DNWEuOHTZ
2XCsMyNlJ0+PWg1zAHNHKUnArVkZo+1jtaGmqPdxoFsLUgNCkIoFfYrUXd1rO81JNn8GeBEahRH9
SkDU5bXK64jYFQY5wRHqjNI+2UQLrrjIQLFFbPOXOp7BUmvpnsYX05YdsH7ASS+D57nXEe4QI7QX
KqhAv8Xjm7FWcJ5nczoABPd4vjfVS8qw8E8yNZBIRbpNnjpbwSg8xeisbnRXWY9jdlGD9KbQ5K2W
6rciLq6N6Q0zu9UE2XL0yq4I4f414n6cgdDhBdnIa8UOnvxLOd1m8huW714T000SERoscIFsCXCN
a54nDO0VDL/ylpSdbVI0HgMJ5GicXeiyISZv35K4IiBh3TY9+3giLL9EN221+4LhgH0GsAEIBRZP
y71l9uWdc9+sCa3fygYRM8cru9qdiAHLGy5DdmJYx0sKTbbR5DVtxZ2e3Iu+ubygb1J1OGTxvuae
Vg/1WNF++qbQzyXIy5gH2Yagr4fqxV5utLi8WHYEjHzasvaTx94IgTj16JMpYQNJSPB8iqr8lBk6
8yDQoQ1TvvbQeaxHQ9pmEWorB1xfdVovsEr7E2k4gbf7GB2SwvagaRCMqaBe2RxMfX2YMn+JgFsM
Fi32zRkGONq/kEFTEuymiXudTBbV3tW1gfWsRfNKu0dJHHinCkCT3FelAn3EJHwMlwSYFBSKk1wL
9kokWm4JAlmHSeWbFl1ksY77+bCFkwZhv6hGwCr4v4SHuBHZ9+9BM0XwuvsEuYswmxzEcAl4NDfO
zB6JuLuopfulH2vp5UsLkaB921QPxKnx3i68ngUE0QY8+5FlexjPbqG4X+WDnzCR/FPYU+JMVWEy
VH4NSAanwHdSNGS0wxCyU7Qqegy9pTe3jF73V23wiXQ3QXkAcAYPqZjH58inUtxm0F5BJbuPf9o1
E9MqxCEe11fWMzWM/+c/C9k1KA9ppeZV3ou9IXikPNUu1j3Om0GQf4JuoJinlST9EXIc72zSc7r1
BrdPdB/Qqt+REnBVUM8kG7vaVKhrTtM2hGNrZRdQtla9nhxfigvVI8D0ksyx8wrQv/yhoDTWT1xt
Wfotfzo4FS67Z3/wNdU+0vXeK/rgP3Er9+DkttekWM0kkRItazIzJ4kSjBRw023PktIhWmMkhz72
Wrn4WqkFGxZcksVlbM17B14GnLV81cbNSj+jIr/ReLBCFA49MyO3XqctAZBLJnmNY0ay7OK3nu/1
s0BJp58X0z0pzmuBh6dteGCvaKbX2h76G9uqOmZSnr8UrJYGwkDA1mqkRAoCO5wKKbHvkmgpM5Zo
Y54f2cITaI7MtFwM5SyzcdUZjYfdCmzNDGBpAmzDOKbaFiaamQ3hw5G+RwOYkQ9ZAXGYfGdkpeDp
F9NNz/olNvV92aq7I6poFguTkH6XMFfQOpp/jHgkLqt7e8oOPTI6kSJEIzAEgWIQcHaP90bQnUpL
OyUXNDaQGZR94YW3lmMzQQSA8GTiDrE5hdJQEu2DTz0akJn7OrKVEUs52DgN/QV3FZz8ftLXCcOM
lJmrysw1ZgvbZiUYjjtZwi/3m4Z5YODs0GbuHT2h6Ww8lvHWqzGxnnTkuS+b0+prmgHsNMhD1hI8
ZGzclZrBox998E1blA1dTJ3l45NT/afOLxFPdTLbm0N5COziqDQEBJwX2VcYFQdml0ee8HgBHtAR
CnPxI0Ku75xD8aw8FB+m9EqSZ3YmgTuIgiuvI2cnVUAcJtumzrc2/2lD5xvtx+KWGcD6iS7a6gCD
rcDaVBwq3dlNnFPzYJVPAbpsYXwXDicZEVBxeE51vDh5ep9ryG39yBrPUYEme0KTbYUIjnHJCULa
SvR5ocMvoeykz1N0jnRSZTKyRs0R/p92l19LywTgjraPsixtRoJqaFsRUQYsbIIIXz9qHurTNfP7
fPzsUSkZaDEzTbnlXahq60jh2OUt4hTPbl4dZno5p33Mur0dHi3A5m48bMCrbhLarnxWWJLgemNr
3jLFDd9rod6OlI2t1RwmZ1zJkAd3lK88cylEyPmS85ZxqERDdOyluAjW2hrRixMSsQgtfRUq1Soz
u7OVcCN0mDW5JBAUFxiyGzU5FXUFkbG5uGdDQpTon9U+uZGmvohy7pqxvY/ITsuljrOk9gNXnJUC
6eXIAlqTqKuCW6bB6mDCjNFORj7T2A7bX3/89R9/++vn+B/yG4hROkk2B//4G3/+BEZXRzJs/+2P
/7gpv/P7tv7+bs/v5e9P/Z9/+q+f+I9z9FkXTfHT/vu/Wr7f/3wSX/+f33/13r7/yx/WgHva6dp9
19PdN0qj9vc34Cdd/uX/94N/fP/+Kg9T+f33X59Fl7fLV8NCkP/654f2X3//pTva74fivx6J5ev/
84OX94zPu/+uP6L3//MJ3+9Ny+caf1FVBwWyZmm2Bt9V/Ppj+F4+oom/CE1oy0ccRzOZLf36A8Z1
G/79l2n/RXPBIjJkcUxN11T31x9N0f3+kP4X3bB11aVDwr7q2Pav//7F/+Up+t+n7I8cFUsRcfL+
/RcRB/avP8r/ei6XX83R+RFUGM6aprsqKA5r+fjn+12US/699mfXdqSDBVXlO+65M2HYQWJBFYGE
oRasjtsUN6ZTIlTNkhKd2cGoUb9YzJ76GbKaXijoyGcG4UQ5rGzA5H5e1l9ygq2qRoblpVrGpIOF
x1w0XCmR/SymOPFnLuudLbSbZGgI943u7EQhs+VEHbCt9B4VJIO/VipASo0EUQXZwkpt36PcdrnL
IRhkKALmdlb8psVIhrrGC5O3eYTIpc2y9G0cf4oMvq02frRU1BIhCdGZA0dPaIudKhDnLBbzzpqR
j6fjJRgRdNfa9AXzAttoiUB2VOs7JCkwhtsAvnGATm4AEaIwYE9zdV7b0rT4KxSm+Zz7YwzugSwA
KiAct8IqNS/HFGXahupjDq3pCBxyBzzNWYxdeeCslQA2WcBaPU1kh3xj3PH6WSezu40aBQRWhngy
y7+LsrqpFQcirB6x17PraC3y8A3XVLaOOjsi2HccVx0sPz8fDEbWpjw1dpDBbhoIVJoYZQRz9V0n
E4grt9tFLW5RFWJ5MxxczBvu+KQAU2sIOHGn4SvhH+KdSN4DBTT1kNhvaZVnXkErRAmTHuZKyb3I
1H+yPqCeIhBsbEl7HczgAqWQuoUnKLPr0k+JwxmU+8HCWtKZWErNMjTpQAK0Hkj/ujaBvNhXm8wo
kIlZlBYnku5j34Sj6YUuqwyTsNPaQRVgt4FcYb3G1hm8L5dKyyHUzQWwuowHHMGsDyCwG9CvsOiU
1gS/9ifQ1F3ah09db8L2seK9gUrabBLqOPaj2sA0vVHmd5WvMIWu7pUBTMOgv58QAJZZBuWBz5O4
0WZrfo3jHj+2RiWCDQJa1E8T2SfCqt+UVvkaDCQykrpvaCqCr8lnmGpWF6liPCHwgixFDGnolxkl
VdVIEws4ib3i3PZm5gXgMV0evg6/nVPZ70qBhJUUN3gICwibpr91FS6L4WTn8ppbOA018WINIc+v
nt1EmUkIlnkf1iwnTANluxP0+yrvf3It3I9dgqpvJmRn+ZXBI97R7bCK7rc1ZkzbcBBpO/tW/2ll
9mEnEysZ61GOwansG4AB7zadyyCHCZ1l+GyHzDhRPHVUa1Zzh1Pls5YBloqWwirFDBwhOX00gXfy
4B2nvLprsXF0/SkLFpjtzKImyGsdSZV9riPtQdIqJEFXER1kU2Ok+ktVyzueal9/dezyQ4/BnKUC
tq7RKp+GiF5kk5cEgHm0P50kXlbtgzdhJqy12wYg1lFBV79qm3lVdDR7RjW8Fw2mkam7jWIu+xqQ
I5dta9fvSq99WvQOQ8srltqSxV7ik4JyWxa4QxSsPIFk6dwebMmLkShoAF7KFWQKtujEOS472FjL
/dqmrg/TqUPImk0+3eYrQP/VKAFqpHpn+mJMPnb2jPDVaNqXKE6fXRGQEwkQ3R5RqPXmfZTaRNp1
1B0AYcCaXmsNb6Wh9+FqdPV9benLqoJolHAcn2ucVb2a57ga5ZM9VdQWkfExhtMmbWJ6qTB5qBiq
M+KIv+aQhNH4s1vw4qZ5drPk4vRAFVgn3UZVvVJxunmgNOBjsmxPGwvkBFvzjoNfb50F5fMcDS7N
1zjcmL7WoHFrePhtC3i6I96MuUdo21Ci52InG20bQ1zcOIU8R2bGjCiCvcQvhdqV0WOLFrtK2JRq
RF50X8AEDU/2JtjbiSBW4JaVX8rAVyqqpUbFTurGOjq9/kkT6Udkh/VKGyQjWfC6be1cR/Ehl79M
Xf2lcauXQDeep5HOz+Lbq8yCGOtZJ+T/jBv5GUQEBUzhbYtm3Uewdu1FRbZNZK05UcGXjSnScJXM
G+hGlnzTiOjjOKYO1ALfhp9L/2kwf4SUXTWf02xgkqgGYkMHWMvWjIXMQsSsWIiNGNjh4qmep5ml
wdiM/Ka9x8TksTIV4JrPrnJGYf0VSPtsLpK9jmiTWds7VdciJ7Tfo4yIqKCptlhbXwrhoAibi3PW
kykIjDuCZiiS6R2oCAbf0LxGHMz6qNAA24JDp2AZiP+b5O8MBVVDQ2oEK6vB7uuIB2sizaeI868k
pPkMmNx5TtmR3i44mVtYB5Wjs2MHFBUYWg2bkQtXkGU0qwM7wRjtxuy+9K3xk4US0jThgHgi0Ttl
pI0U16qbyOazjSei5G8wdlqbHKaYZxOOFcTKU2+3k4cnyEGyJ1CLDcxiIh2Xh9Yi03BYVsroFX0m
XGdbtGQpfBEWphGjzcAxalfdlF95965jnbSHMOFuM7p0l1rLCL3ryLPngNCz8ZHZApS2YBU2aPV6
k3DrrC9IrGAYit1lH/OS3yDkuI1znha1DS2/HpKV0+P0RD7gi7h6iZoSX4/rvOlada/16eMYoHty
iQUoel14oj6M2Or9LmZYoxoc9QN5GGKCHhJwC8JwxKlbxdgNpTiqGp7y0ZjXiozQnEUxP5TaAUPs
kYJ3SDxLJu0BN6dvSvSnLhg63TE43hTYHOvEGrXN1EehV5Ix2IYCBJJ96TOCjZJR/3GQg6tO+TwW
QJukC/w5JR5Td+5yMEYrPfpMBSqNqlE3YzxrG9liknSV4ENVSt7ABFGsLCoDJwfrYESAwMaAbNMk
NvgVKw2BoEoSRo03tKLmmLrJy+L+qBYBuVWu9l6M7rrCXBKWOEVbmZD0Hi83ZvCg4ERkANE+KyPR
BFMRYVqJR9erENArak4KQojhy8howWPCDfq8K/y5yEI/7tS7GPmlohov1EMJGYAEFOV9etC0npoP
aIgvZhYeVb6mP2ZDXuOwMIqBexDPz+xyj7tLrTka5llhiOpEMIjSvPYK2X7mMidOS2cJghKRWJVP
swm+ufb3o8DKoymkjs4pNg3GfNj+yWdHB4SrxxwJhSNcgTuncidPD0CTanWtsK1P13qlGmjD4Duo
WYJankNMcHHXvYtOuN826vQRWjz5KSGVfLd2HPYl8xgKgn4PVvduIrhYGA6558xhfDmjpyGQqp5J
Y63mAg5UWt/jPQ6wpdSvbeA5afiTyOhmroOnUWafMrRuHPgmhTs+WMuLC7QqUmArfHNQiZHQsGw1
WF8W9ZWqel/mauZPo/UVR+66aMvbJgttn/yrdVwudHtuwjzmadHUON1lho3WkiTeXCE7mkQZTnmW
ONggNJ4z+xMx2lOIR80trUde+QQIWLWO9LO8ViJ9KDNijIcoKrxKAxaVZu/w/1oPwKfiCeBIPTwU
yF+cWWHUP1QyuaWB4uVXFdBIxFM12p+1FcI9l+hTuE0Psamtmyyez4xX3kuVn7ke2ovbVMYOuEWx
WO8exoq10zShE8a56EUVZuzcyn7ioDyDVGNMBWsLa66nhn29iykMmf+RbJq0b07AccnluzLzCWoR
yHo/bcfRUzKu3Uxag0dGyUIKBBEVqANnrok1j4g7PLEEySRNwIakyWZGZKC/WQh6zQC4a3JwJ6MW
BYI8jwwB0nLbjAXbWPTrHcT8+msKErFSJwqAlgwG5N2pDz0lY4ebA5fqS0zWZWqg1g/IymwNyNkD
8LRCGvNqcsurG6uCOyTJV3pcg5aXrxi9idUxJN4MhYOjGWa5a/Rp1VJow8MJHgLqeJJIGwWXfHRk
k5udKwvRdwwfstawu7tjfYgmK/aJV1yOWUpmRPXTGPFqkuXAX+ffI8Ga5WCcx9YAvhmqn9aYV76W
tQ2Hs3NHD6qgqT6pxaxsusz4ygkEdPHIsv/dKbGbnYRj0itCefBnI6SHtLofLbIobVBHsJYefbtK
zGebnUuDsrm2ddKudPa1lEqNbzjkNhOKRdahNfFnpVh+QVZzWsdNb7KSM3jg8mLAHgRjwrV9RCTf
y1gmwYe0NdLpNYh0c9nCb/sJ9GxeEhpgyGE71Q4G9Jzk3dgsgnW5tgYXH7lV74aZUqCMc8d3keJC
9cAXFKsXYj5eVXsQKCrzeyUJ30AZcOilIQXIEN9jhHuYVVzZBMwJEuYo65wXdUBYEus1DqWuAZoP
Qltvdk4Ev0SP5+IiQ/bMeCWHuLgvWuNqm5CCHJXgN7Af/jC4zO7zadEyYkchJFIFiushR/lq2D6T
hAx2pq1J0dXVm5E7dlUy82DFWPD6inXNG9OAvicsQREIcXIcKJi8pO2DmY6vABL6RY3q4PVlrRks
3YfGeD3MOdspvgUQiG5XhbLezSFgS7tAE5MpjV8UqnMYhHlTd8V9gJiJ3SwMB326n9SCRVsMpXrS
lLVtd8VRZ8/tmdWySR2r906ivmp7ctK6PD6jf/CTucqPGoTWKnRp9YIfV3cYRk7DUyjSCUYbswjV
4YU5EFDiaS62bjReDPJMvm6YWSlNA2ey0jj7bkmCGCklKpNhHK8uGEcA1JisEbrTU/Djqx8iyfue
g8nWI2h0iaFBK2IvkTWPofuGVSFYioh8Pbc0StmuA45VqSSaZ7zVAH+i/xpZG1YBaQ2FKVLeLurt
1Cd3AUtianxzVWkbFJzgJTLUkKNC8JcQpSBZZTgrsdABtNPH20Z6WOIl+4HQDYT4AJpG4yzyDlUi
p0tiNQ/I8mGp1nbpC634mTr0g73uxr5SoyaJSIjuLML3VI3EAq5lX3MJhGSo+CTZ+0QWYC2VumUC
nwlDiuO5q46DsEO/SxP8+sKVfuWg1tdofuhpO4+9DSAJh+CKGY9xqTS0YaR9p33ETJqoDb8ai8Fv
BG6JPCteMofOUmg6klNHY5AAJEFpR8RxKZUn/FonBCaQ8HPhfuDG040jk/DWt2zE65vCMIsVbSwL
dsd+qUdzm/O5eii50sOaxMBAA+HMI6POElQ9PlHTKdHcKD0uKEYGuAJNT3WLg9JSdKJLuWLV/CYS
MFmV01h5tKZJkOaAU+zcSyUiN9EtTGvjFvYLWKWXbCx/1Iq3R4bdaV3qLZA83B5MkzazDc4hc+3X
NM/9DEFJVj2hUnth4Z8dSQlAi4WCPi7HlORQ2HlpqWMFVNzAS8N3yrIiZ62T6AwYkjL4jC19W6bD
Y2Aa1NjMvleywzetOg+/hxLtgECxQg9R2YuHrUYH2pX3Y2fghcjXWew8iiwO1+lso0TCkOsPDt8y
0kTjcx5u7FI/zG181evi25mxQWFnckwWeRY6HKtHu9MR59l3S15M7btlYnrpIBgPOO1Ob5snI5rg
uqXICGzU2W7yHYaDQtuh0OqqaLnxE8K5nDXPcOW7KqBOxHC1nlu8QdxK7qOWtJ/wCkI27wV3v2Qp
HjZv5ATJlTtIm4zlSmEIo7Il5tiOeJHhp7Bs4Lw2hFp/vHL38pbXgudOz2hQtU91Sj9Eqqj+qKpf
iYugBI4hYWXayJmGCFjjPY0BNYGIheKK42tuaFy0JTpA4bMcy+IqiDmruiJ/7VzEpuweV1leCz+Y
gze3KlaDDZSpSN+MCuZVcm1n85kinX2TrL+GuH6EaYbdUo8eG+BBBm50hpzfUda+ONSEXoJWwYOn
HHb2TabGP6hXPgaQudbynaMw/9QnoAp5ujEMNDi6LjNvToaj0VqfptSplNSHeTLuukiuo4JSHpvd
rqhUvyyglcYWmQFOZW7dorkXOFnUmmXO7383ZflHbWovKuc76lmxyVU0f24nBiQpcjcOFDG6Alsl
RYAvYhquAtkK6lfwGUYMxyElywDCfRujizfCZPHAx9hS0Th64zSvGxO3eqefBMOUwFjNEcd8ILlY
nQEkZ1tQL4J4yMtVj8ygipD+zViQQRZoq4gXPLWhtmnl/BpNgm4B9TVblSqAuClNeATZcE30JAAf
0W2qubqPU/mhtvYbKRbAEPF3Nh1L/mJAaMZ5p9DteWNcFoSP6MuAdQKG/qnmMLaLXoIqsJLPiNZi
kuJ+HrR7twDZ1ff0u0RJ4JpmKjd2Vr3S+3SlqmzS4bKIQGcF1LxVCfdoPTuJFwZ08GkXHVjYZV4+
hZRxZE/odoifvvtobEaHIzrgtVmVDAeMU82EBcx75tVc/V7Po1sN9b7M5AWkiMp0ch5mEmxIV10+
binqB3Fm6JC7h7ItcRXmW1E5rteNwFLA3mC6ixuG8POKKiii5jZ/SHppLO56d2h5rPV4YIj4GDbm
Y9ZCaHIZl0K1a14wnnBfQNny6qF4rUX86kzvczu8dBZgv453UgagNopChtdMoIfQfihU6Pq9wJav
2EwEdYDyhuTqJBs6SnKXvqrmXR66P2mRvVdNf0CzwBi54IYKeTImowNeYnxUMDp8XeMI7hFGaLOx
oqrCcJQQRCK7XTBUNKetXnpWnV+Ji30xJQ5TlaOgE+pNqbnt3jFafVXk08FK3MOMMMS3XHSWNPmv
rSnJH6HHhvfrNwa18qQ4sMLV8qatW4TGpLpgTk6gMa9zrnffgSDVJ+iNFSNpIc2fBHfWxu7Cr8mN
nrqGH7Zv8T7V3G1LCx/urQJ7ulkO41pDU9Hh8A5SwRiZ1elYFPVWUXjDtaN5O8eIoxjCMGtkcFGS
QuZVbfuupPY1dcL2oAXGephnStCUCN8p777ikaFRaeul39ZJRLyT+mYW9qMDKmOVISPnLcIRryf0
2WNGzSEIM6lbKrzkrAaGuY56Ua/rZLwYwQRPNtAeMrGUehDb1Z6nfw66yzQmFnZE9idgUlR5hy+J
LrXSVJ/HnHeA5gG6KlAOQN0f+hwmPTUU3cJWtdgWmjFkOmhmolEkldFFdWTlB1FMYLiqrsZZkNyr
Tc92pGGsyWHuBAk7yqgja8jiDm4c86bsrMirJoIC+zh8xr69SgPzPXXJNzQ5sHzK4NdWS96lMWnr
cVYeW4t9SGm0i1ncMfjZCQ/XwnhRqr4WmUpaSk29bFv6umuER10NYBSzMOOKSpig4TuLxLbYLP0k
zL3SUXs/0ogK7wpceJoV3eel+TGlputbVY9xH3cI8x1QO9GM5NuurXQVIvJpbevbkEFK75aGvp7R
K4rQ8XV9ynGCAnYqe0rnphqZgoQFEjY6mVzD71xYBKL3snpSa9a5xM/OfhBU89FWviIysHI9py5t
mQLoqCkMQSq5KwhadNuPiM1axVIrTJkfTiEEpjorQF91qC57dXqeEkiSaUuAkzUgIUhzVimTsk5d
OklLKw86cL5VUr1GEQ6aYTARKGQQMViT2Mx2VsxZSeKzi69Aea+T22hT4Vtla5OkoLyNx9TRV90S
o5PlJoQHO2KlLuaItK1GMAJz5+ALChUQ4BnhevLcVlVKCTQy6XZprQx0s9nANp4pPe2liqZJkQ5J
zChkbZzQVke6rSG1t4y14NQxlSQRBgBCmTz8J3VntuM6lm3XX/EPMEFyb3av6qVQr5CieSGiZd/3
/HoPnipfpwuua1zADzaQQGWdkxGSKHLvvdaac8xQcc6u0t27zgRJoE4ztgmnSwhTkJowZ6KwR51F
SqtIAPAM/VDPyVZe9npTL4XIOREW4ZeLCEZ13ypmBGqJ2chwaIaV4rd360/NVQkxtgEJZSMIe+yR
sMzZZ3wTK5haOHtpQqTth/ZFctTl6CAvHTZl+q7c3kbJEKpyMT4S+DPHn4zHraJVEtbWNi/KmW7Q
I5QO3N2CyCOtai62YJKFigGTfJExFM2rZeITlsFBvNIoIGBzwP9xAXoQy+qVGJ1LgjR0hRCXxnGW
bfkFiODN7nMSynJLMgelGzspQG3pABQ1OhKMTcyFuDxYmn/1PFJAXb0PKQf0SqfXOjZMxEk6z2tj
wSalzT2v+hhz/C990jyDbv+Jxg7of/rmWIkBoaz1l7mku9LbYtkiZcIZDd2xe8sLQkOHcrCIb2o3
gefB3/I1bWc6H1Cl5rYvCe7qrH3oBe9R2hBqa0dcKBN+vkHM9Mx24GhaPIUYclAWKgn2Sg4XmWyj
RWXvNFHvm8S6+fFTyqJdqlyttKt1aGlRscg5TA1RQjLQQARwP7yVFpqrgQRnhpsO+62uY8/roI/7
P44TaBQu5DfnOQ9daTLEgSD1GUrmHlWnvrAjIk0yefExVc8J1g9lHOVmVMIPl11t5TbYbAWdbX3U
aOhUtknLzkMdLAqyACBLWYP/1VSUwlnLq7SGc4GN189khKBNwSveFMB0qZIxhnSn3HX2eQo5uKYS
pluhgzsM9asTMc7oC/TTTaTO/OrLVHCGNs45bk2aPFm01xlzmRFBed5BUXE/NMxyl37cHvrRfHhA
O+cu1TsuGiiyngUDwcAA5AruLIODbVFVKIwjpZ7rZk0PcDQXmm6/u3r0UjSgdvK8fIQ+UQUIB+Z2
YKPvH5q3CE+jzNhDOHuxE7O/WbSw4y4BO8P2S0VW7IwRw4mVmDv2xnXqU4U1CZIselatrtJhV5Ng
Tro27U6JeRxXlxOFTyilyo1rRxR1Ak0N6VM8CEX8ndj2e7NQ85TWIahqIxnFXggulAHMdBnG7Ts4
tqqlS1fL7EcjvqBAJ6XSwUXab1mkptOMLffUqbO6QUdHZvoVrfZnJkgsYgSBy0B++anY+rZxkM7K
FRVaV0XjdBpME8Z5FVWvISldi8yK7yKlk1UVbfjulTFHftUoYCTIeKWG3slEhqlLVwHPESx7jonL
fOp56f2QLE0tCxa2zLdB4AzXAk6mXyNBymS+MpFOP6nI+zHRz1lEQIDokpYg5BA3xcixHYYoXmWq
sTfG4WqZWrKmXo3HqQzTPw0W/BVJBz25ozkXb6CSrhTOLZ2JlK6p6+/AIUJFMzp7N8TmwSC5eBbE
rT0fKhJZAuJ2WsUsdn7r1evWzY5Yo4+eSjo9eZY12n2D/mRvITmXlfdpp303mQXfOrtY+D58VMOo
CqwZ4bvJBLAwBSRICAxJHzKnacGTBwO+I8Jp0XcSM2fW1d5LU3vPyjhrDeAAlA4kseqYHfiyFnGn
t0vVmXm5x9dt3rUwX+C2D665YppzEOZxdkuchiSRnNFiSai7NznhG8+zaZgfWq/v6Sb4gNK9WKGd
YsgUCasgoy5sNrE3IONzDbFJe9WmDKUb2zQWDsNev0QBxg2niaGSB2nEpa2I2KsdD243B/pOS8jZ
1cF7duq57RqDtTMaucbNnTJ/ZA3YC6MJaVxNqGsgiapT8B3yhDHDIhXM1onlSGJygNKPWJHViuwU
08VKMDYmvArxiG1zG8uygTHWResw1GdBx3ZmJ3SB8axuoyx8pHplzr2Gskjifp51sdUtdMd+z027
27PBz+J6Eog0A1CLuCAMqw7eTd0wGHED1mtLAGlO8U7Ed8kzyEHHQDUbJ8a29GEyjnYX7rzQeMox
rYOvNl8Qoq48C/vbiE6OMBYGHwlSM1sOzmLEyxDpBopSL+V3x7CsKGfWzlhxDqAhBhFUr4t27Y8j
5ZSsfiMmZmOTgZ4MOKHWWnIn4belQ19TytdgRvWkjFFp8CVoPeIfvehdzJHNa57iOPLVEb59Fs5R
+jwAJ08BdfkRZ+OZde8VmRQ7pM1A0OxymmkEamnGLce/OBNj8WvpejI3yAPp1O6jRqRMaI0/HxzE
IF42/Bj8zoVLqb3QlGnQa6n5RhXxIwESOqvMKfOGlrtZ4HQvi0fE+XfKqN0oDTzhqrf3esDtmBoV
JqSRT1TRflsl0DXKiVtZJA1ORoPws6JmO2utR2qz4iqucs/Uvp23mkJG6QK1QEVkNvL7zHZg69fA
5KAVicwNbxPVRjWVUxE7P/aQDNvWgWopDIKB4+7LNQGCYj7YwShuE8oWuLKxT7O16vGPm/XFz6pd
rlM29ZoG6BOqdmIN2Uy1tWAxlAyBi4Joqwx5ba+wc1pKrM+HPL1AipqccCidg8yxZ1pUvVlggxdg
l8IFXjYDdNeBY9e38dBcGBeutBBqlxjgme0Y7PXwaNBemywGjjQ4TVlEmtXuh27aLBSoLoGcNou0
Dz7z2vmO7OQ3MPBol8V4yxRy+oz+pSE8nYkB21WcMZJmuUEmHH17zL8IsP1xq2DcNizbi1a2TAAJ
fFNN+RSJ7tz1jD8btJosYuOnT51qZzRaCLmCAhSyD4GhI9CVkfVgEwKQVVhhcj+a6zZ/FPWpt4o5
d81UOQb7ViRfblEri1JrvYVZ2k8lLQg31T6Ssh6hWWX5TH1ByTXM8rXrFfm2L7lE07Sy8UjAUpiD
+aG/c0uG6JuRUPCxEMyGA8hoYYcHvxGboIojik3zmKhsPHpauzgDiDCQSNp9VCu2pn1wNGL4Pg60
JfABDwxfB2b7loWfnxWwoBZlbBu2jG0tHI3kBKsutPjSedWyfFFn+jxtyRsj+g0S9gBCvt1UcBQW
kYchumFquR8Fim7pl89FZthzlRn5XO9DOcvx1qAivjaI6ryyX/SNikHObHB5ZNmit3sVWuOx9SQS
HvNmZaDby+6V/Go2PN35jgE1sE1viG9CoGcEi94dbk2q/aqcEol/PrWC4a9XBJe4zO5FAIFJlFT1
QQTHpNXqDQvTQQ337JItjd3emNsqmUDIg5Cy5xxco37JLJ8Z/zH0mu8hRD83OPwXEOv7RRKKDHVx
1c1ozxSMTrQIi0nQDD1jHb3YKQ/VwFNrZTXC9ShjUJsMq5oCMSy1H6vy8fbpxcXMLTgtumtSx/XL
sK93STe1cknYAYcFmd8NIw5Zo7UXpqBaB3mtEkY5c9CVoypKcRl7SgmjN8E4JikrJlWSPzQ5Jl1W
ZdHfJIPK0PtC+f2eq5AgBfRj8GbV1vVoRLUNIZ1BRJUIkGmpt0FxNcJ0o6bxj3DS5FMm49VKG/Ub
R/jWitO3ij36EnOW5ORM8IEzwTB7FTuLd2aOQFY3VccEYqMArfL8UQcCi5r90BNu30ExewBmMM28
IfwolPhCshK59znhXZlRZauiN4AVAQKr1fFcx+cUwf1TUxSfSNUWemwbO8YQ7G+D/xP0xjbQrPI4
yctc8e5GY0vkD+UUlrIPgEQvqaVFWx5pG7s9Nr7KjBBo1/LumQPFRk5npxp5foPcVresyC9GmwMN
CJtnLcpGCCEhYWE8gb1bRaeACX1Y014rh5LGy+gCV6GzZoEm8ZxIp3cYL+jlNR+aSz3LrNcGIqY2
xSGFBPdkSYV8aQYMAAsbZedWVQGQEtJ5zpx2O89K0R5tWDCxaWYL2k3D04j1neZa9FFZLZuXdL8D
V/w2evGYVrIwwyOjaitNwFEkBvsTCUBTtLTYOXzR0F5FYAiZBJIKmlRiiRSha2w+KS4Du6OFPajF
h5UxAQpUeyAOZZwN5G6TImBKtE7NWxVlRG27YUqAHB5IA8hpWn2lRLdmkclIzgZEyLyANqpHVpSL
Lk64Tw6WkUFrPxArTTNdpngNqp1ZleTLRLNSxvclFyJmZDyyXHkiOFatPhsVKDNFVg3MucolU33W
CYDNIxi1JLORKKXJMYYHtS7N9CCM7i5V6GIelB/fw9rpcKIDF00fvbxLNgHSZAaBTse7Zl7xNhin
tGvlXM1Q23He3Dd5ui84g42EZes5DWAnByKTdDQ9c9R5e4iT+4KAs9EvLWwfgGm7lqNcoBR7u0Yc
VtoK2t4mWJg+bdhoKBrIEhYiM2ZWCgkwveOsinQKn4exXZfToCCYJgKTPtDTcFOqTNcLgwqiBD2f
KpjzIgQvDe0dW9V0lmTr0nj1Jia7XXbqFu3WUq2sQ0X8KrvL8FT1nIIKJEsuYqEA9oNu5jbFtcXx
bUBuEmb+dwu6prkQL3JIaDkqKlqgPrIvEV9z4dEZCWl3FMw2sGxTR3vPfbQeOAKgQGn4LURTzUxb
fiAE1aC6f4U5eT1RFzG6GjwUJwxyuuauh8nZ0fvv6U26BLuTrnOGqfkipHvDt/I8oCJlw91i7bpk
nv/s1869xfBrksSTqewNqf8cy19naDZy9K8ygIii+Q8Ru/ekMm49HGDZv3iFfYyD/g6Oc+/WN9oN
236Mzq5mH0OnPIKSexor7Ynm71bxmEpY1BOlufGb6KxOW4rOG+0qbSGSD/A8JY4Um86CUuYnxQOK
6UaviqljJNaXg8nYN5kZZoepNN1N8TV5fnet6FNP8GigAmzp1IK793j+goKS1fc5zcjmmomNgd8a
fTB7pp/F3Pu+QsSq/ix6b12XdJ5jUl39jWvFfFbOuzryRxpAWyr/11IJL71sbiPb0rQgMJAstLkl
gMHHnyFGYfaUXzNi0+1k8zAD74RAhKGDhU00JuuSDnbk8bAKnpBCHXd9PhyqQbnmEYG2xIAUw9Zw
oO6Ae2hQyPXOgVOcWX52ELo88arAbpeFt2xzf6lIyLvGuO57YjxtRH4BcBiWYz+jI9sKuK4Q5KnY
IqmdY9m8h+Amoeu8ZPn4cMJx3xIbERX9r2Xpn6Wpgcimkg7EjaN1OT7l0JDwZJ5jL3tyShdSmvwx
JqWmYux7O6Qz3b90tnJVsmHHZ5NkFdbMJtNDRUKKly9i9bUN1HNRRaQkSfPNjfwXIhw+ovooZHdF
MPORUO9FIarjPLqOb2CZf9IsP0Fq6D26AmW3FFwUHsGl7YXw+ak3PABUjvcYPOQIYXsNcmeX5MGF
vCschPGaVNXUIy+0dvOJ9X7NNBJQXZgwzWEktNOs25XhDBtP77ZuTz6gh3LOKpZudbE4RNVER4kG
qGEE04hOZprgEJzG0h9q5hzZCZdquyhiDAy57n8MNAMA/5kgVBpab9oLI/4zWWZ00sebIexlFGub
AgB4qOm4D5W7QkpYz+SDv3+xjeHFpghT+Br7vr07w9kZimM2iBeNB3J6ANGqnRq9Wpp6tILyfdWt
4SWN0jPAgT9/7yCWcndNncCzKN6MUyO9i5Om53QIr23YPchawVYPCNFpblQj805HgANVptSqG3q8
q5+O97h2LwPjChLElYEJFMJf6Pp3JVJf1HApzeageupZTRHIx9OYxtzHfXAdfN780B7RcR0DJlkC
MGRbKjdgq1e/dI5qbL9Ny4iNzzInFmh69z1kijy4B50/kbqfHbtfECMviSo0X7v87JXRozOSnVet
IArgOLpXv6ODyARHHo8G5+C4Ow7ZudLaA9p6uzob6Z0iBrpdhq0a9KVJrKkx0HIAThwMezVnchqF
574JYcUSFzQg6guDR+YBOtOaY9HYb2Tmzey82mqSZ4oRpH9WTvG4sjSxwOF7nZa56T9ltvXMBOgu
2vZeIA2JO+OAe+RaVMmZwc3VVIOriWLMa71HXr52QXcEbfQQdfDCBPnctNYxjoNH6MiDLL7jpjn6
fnpureGcCuXPB6sq/yrAS2kZ81/lOL0fZ7qeLX1KTmVpd6vidCdaxkxdfO6yW+z6exF++EO5qwcH
FmHwEKEHPpw1mpcy+AShaS6z/DiO4cE1xYvRY9L2FRJL/ev0+xNRHZR2bQrvipII4ghddNG/FEGw
79noSBl+JYPt0Ztojdn13gPTfDOM7jbdUVprH3rra8jjM0XztU7kSQ4e4UMelpaEU2B7pfin+EB1
xM0XqPkspE9tuf1F2M1VtXmtxoTP0dxi6W6K8qNsUrTLwWMIxpc4Gy/ThxplcKZ8q/RiLYbxwsjx
OWyaGwrdtz+bjmq96TroArJW2YeQht4Cy3orAv+K69UQzXloss+07HeW7t7KDkci7nuNzjXdvwHv
PAiOd39s0CZ/i7BdJU7Myd1/nt5CMoHA632ruW/TE8W1OgJseGnb7pnsnLANjzqgoby4VKK9daX8
tIL0zEnqxmzgaowhQD8VPE12/nPbqO19uns9o9+mOvIFOri2VAjEqm9oel7Hsb2GivqCpOYtMzi9
Wsm5iOUbco11H5KIrFRsEBHpG+5dz5JzwgM67ZOdTNaTPyHiiczD7uLW7TMcxavh/bQsyVJ4D6kY
O1vFXsSPMfj8s72mkffcqPWxK5ODlkkIf966L6JPKaL38sUey4tL3ph7L5PfwZ1Yb+1N9srFJ7oh
6Hh1o7kzPDxO4j4GW1U+IM9OD5bd3lQ9fG145MhA3pfDqXFaIOD9lXI3Y9Dmg3LgGDK9rT9fo4Ma
tMKSJFCWoazl9fkLx338eZ+mvlPaZ29Uv/3Cu9JA4Jz3Pn0Ks05fWYEv0tw5JGYyxL/1nvccyuhV
99WXhJui7E3U3s29blwMI+NTh2TGWZB2cpeWfipZt4ppwBgNzq231acELpBpb+ySn7A4Y4kpggto
An9tZXfp+fdp89L1qcpaijL9rPMKrrm3aKmfTCoqhkfeQyTGqmEF9YRyrfqUmJRungFvJrSyJGMl
ycaD5ZgroaiHQjZLw/E2ISSWkDOpRcUeGs0+spRnhBXbxMqeGH/sJ6Ceo8TzALRm0UWXaWcvnQRW
bvXlNyAKQZd0pvfQFERTiiZPRIDMvXzCQExOljo7d+lrF2rfTaxwTiJULsife5l+GmX/SIT1U3Xt
KYlPveJcTfJOVBOTuGyfQ53VNrL3OcxZmUEiZmiheVdjALmcCijE1sYq4tcGPuNY9NvBJmAJZWXS
cF6eufjPNDKjcNZaPS0v0q1sxEXoWNYuJOeWPPkBqRM0nkUBkHExIK+EJcbaIOep0+zHOD0Lb2p9
mXsr1A5eVu8HkAhWs0affVIZ5PXxyj+zSQRHGqgbUpX3mH32PQSwmkZ1rT4FEN9dHx5s952Hk1Gw
vcagy6mmTgWUes7DFdoUSKF76U0AqBYhdLcs1WKt6sPWRyyj0pYcTGq/4eF5wb7LkjmduuMk/3Px
Cxe1+6y5DJB1oOIj3sV4URY/zFA5XhqLzuMIg9ZTVYnUDdRdj94iR+GZTRlkXOfpRIksUXW8Pbr2
XYZrRm8dloNhZ8CV9Thz2MZn6FRXswmuTThcMBtMGGEAIaxpDMLb/BSn0dlGhIg/jGHOiKrT5514
jBLQScyliZCo/fK4i/SQFalp71nd3oSCLBITfu5Uk6BZp+sRXryY5YaXi16TQQHSz8mgVIJ13g+H
1k+hsqIQO1lvgWehniZ2jNZWbzo/2LF3Br0J05iCXKAUYEhynG9rPx1cPQh5ZWKvdZazVv0JK3s/
qStrAoKdAxTZuWX627oHf8SQEp0GrQTguTyJepUtleld8udFk8xC0AIFCe46+O22vTRJNK8tKFsJ
Me81txdvxsMnEun31B5QDcEpQqOrUOtbCZ0xrwOU4s+hULf6SrjmNhgCWtj2TpAE4mvjoaV561b2
FpNUP8wrLPS6JVfEjyy0iM6M65Nbo8eL6pTjrAeavSjdAawqxHh3enCVed7bO4/otbkkRImglSxR
TxjEdmOXbEXhr6uhWGjGsOl8MoK0bCmHVYN6D4XpMiK5kFPLgtGQHImY0PHlCJxKKZjSbxKNlgYP
UMtHcmt27m+BxBWlAPcpUldHLO3hasvDdAX4t+m8PH0LiSdp/kMMB8nMSO9qW/1DIXXLctSD47jL
bNmrzi4YQWJgLaEhGlzbzt8ogMSo+t9SfyrV/EsSybfQvYLyWbaZ3FmN/tKfXKs/o+x/c2mYU2Xl
LZHj9spSnwwe/TGD1lT1z2jJ9raXnFvUBXkJsjZ/iYt4G4bVeroLYpWkY8UJsQh9dSatGkNHlyOH
CwJ5htSUPNNk1JysI8Niur8djpxRBrWbDa9Gg+kN7tLrSbmLaNh3yqpzCVbkLvTLqz0Bt6hyD57G
ztfpJxVmoWVH87Dov0i3YLAMdIZ3neFWJFzJdkAWhyQ4YG3RKFedNgL+M8Nzeyrc7sbA5KzBkJKZ
ejCgU+SKnKPBnaWsTgLHznQ0LTwaHOM/0CBgs6a/ZkdfGKG9tRq2NewvicVqmnirAQfG0EkchBQK
/P8ADrZb8jXCcm1B3ZnhJifLhYpkFu47SHSDR5fDP0758+iol2Xer9zB2bADLUWrLPFJTS4h3MPL
uIpJRIVkyx+PXGzFctc8mkdm6S2LwSQ5N4fPSVMxIGTEF7yeNsI+iC5Dm5yHSu77zFgBNnxS6Pf5
FzoCu0GevBaxYIaEv7KPCeDdUMtPQShOul1C/3fAK9xyJrjCWxneCgfdsqZhpVTXzj2NA9WgAS9L
GdfmWLzlwrvkbHtBuY18Y4/Akw4a7CDP3qaKt4ZHBhYJCFM6N61urpgsrQGey7Zc4JxatAhDBQi7
SinhR7dLQUSuyWC8S4h6ibqlrkQAhlCw9jCDuAQE8qUjjLwOTklVP/KQL44DXoBEfqrmqFgWoWPd
GOm/BGO0ayRKkc/pprILB1qrjjBja/fJYfCDtUSOEg7mD0DxTmU4B6JMTfON1ovVn+pQ1jePUiaK
xWuRq081GSuK9ua6PjCJdJkb9PH0/cCtklIk2jicjfYjMZRDBXcaeRs4q3RDokEkzoaOA1kaG6Gw
wkB84geTTVdjWmPZsdxkUjNtrcRZJ4VNNDLAkl/Sn5SlYnHx9JmD1/DPJee1KjkuXIZy9BYXYEmw
ji6mNwkvkeXfWdNxmHGvvDf8mYh8wlCTHQ3qlVvqWKI4BPC/YeAu9Q76YPYWC3dlZva2V7yLLgWR
wwTW+JDLlWZf4DmkQzZnbWWCANcUSInp3pURJYY/LHo/26CSmTWTJa9RaSXkq2lhbpsW4uuGGpJr
Ujz9WatVvnQH0grdvbQ3VrTml42Phjb/czWGsEGymUKl8/cGIXMSLpNimeSugQO2USgFzUq26lNc
W8cojXeR3t5zxnARQVMW9NiIUhmTPts14DgXYFznrF0NsY1WYRfoV0NqHGNG42gVwUWC+qzG73rC
ZXcJHZngZbqToyqYPDanEQxZl0MJdzhrkXYcolypSn8/ttx05D4wu96gGJtpXg6c8VXvGFW1MPw1
0qL8T4u6DvJArLqLkLDuPF2hn17TSVpMX3RhId0IiHM0oIJeRs4kUfzs5RpDRXlSFbFEALWzSnud
Z+0xteIdrIFNORCQF+BVc+0FbICnoihPSLtPbnwos+wckFwbBgmo5v6WRxQ9OfiBAHanjLfoZfeJ
EixCwSshshnxdcZIK1S+hh5Nqj7CVkwZmXLktsd9PWTbYcT4XcWotmQhv2M9FGsURlmYF0hVVGxR
5zJMW7T87l3oCrr9XFSrJ7e3/aUYgURZCZWAi6b+vw4Iec4S/vlX5sffkR//X5FBpK4asDnApPwb
Nsg6iz/S/3ZrPr+Dqi6Dr/rvmJB//vQ/QCHC+At7oKo5htB0439AQvhTUxNCc4RjOpZuTniOf0JC
hPhLCMPUbUPFqTIBRP4DEiL0v0xb13TbUVEM/FcAIfRl/4UPYqjSNoSDANUQppQ2KJS/80GCvFAM
AUGZhV/7LaRvLNAkgvXsGljlgA/VkolvnZx1I01WQ2YR8YoIasjye6aENzGqLV6ZsGeaC9qw0t6A
tt/b3uzRT1m7uOnWelsQQqx/DqQSlVK94nj/9EL89DIxvtNILTk8EhFve4HG4KNbxzFOOkwX+Uww
gvjK25bgRH3UtXs1OhRcjszJzS7h/dkWuppQE9vexx2qxmZD7ZqawCq18Yk8dh2CObo/RVPsi5+a
n/GI0RWDSkzMDk7YXKLCmXlOh8XFsHxEVxjJUf4wYsrZB2a4wHMGJHF57Yfo5qlG9kXMUT3PTEX9
rUOg+TJ3ACVWuYcMuhn9zzoyYdhXSnTBCvtSJKDsRKljEta9dx1I/0JPZH+olb5+66pqQBFLNE5Z
Wd0uH5PybiJ8Zc1yN26GeKNFppQ1OLCyeQhq0u+o6bRh34/pZ1XXWydJAVHLYRPjucY/P2qnarJl
uHRe4QuEOyKotwpH94U/xk+q25cLr2/OKWretzw0q5gdyEKPCvIv/6rESJKf4UP1klM7Tk8jumdM
DSMfxjaeVVp6qfreS6Hd3SG/Vd6ggoYLw1PR1keQxlcj1kBzy4VWRY+mS++KTqhY7Rm3lgTceaU6
LeVzbmwqFPidSRplUrTKosgakg/cyU1bJaQq4J6C6qgteBfRSlfdHImiC9BPd9GNMotmtR+QlqIE
mFsFm4tdeydJ13rmFh7M6brQ/29Dj/5fxBkJ6z9bsp4/MNH+r/yj6Qf+sUppuv6HZ2SAGXEcqUmW
g3/ijDTjL0c3+UOh48FUJT/zz5VKN/8StnCEqrMcOTa0of9YqXT1LxYWx1SFDQwJ5a78L61W02L0
P2FGCqugBW5R6KzJf1+kWk+zFbVXtT2P/qnf2+dko58nysZTfVdWf7sa53/8tr8zk/gc/9vX4EP8
/TWkV6q4hD1tb17oDz9m3Up5+89/s6b+m189veTfGEyWEwWKMvKrxd66uvv2hRzSlfrp/crj/+EV
LPnvXuNfOE9dZ1j1qFfqPmrjZwlbCPzYamh+ZPQSbxNU3tHKLb4cUEeZf1Dbj/IEYcmc1s0CkKnZ
vVkSS/is/tCLd1NeymIBL5A+AAZ0qLkkIIbWl08gu7tUgqeQodmX0JfKL3qONiHBeo5CEKqN2I35
zK8uFUVhv7CQzFEzI//Hlk/TlR5S0wV4ijzQFQckg4X6lcv04kDuTC5hHmCmRivFYVIixZvXeFOf
W5IHXxUXjzgTNY5F+HNf0/ggOAFFS4rcxZjsU2Xhak/Y+O12PtDRj6JsjaGlia1FS7tmEA9IFYs8
eFEpkIxa4tZZEljgM7ZVIDJodFbMFgAQkPAImYDpgGa1wqcSyl43l+pZgyNgPgGGiiw+BA4GWT8D
AR4/auc5UCKYS7PypHdiEiisFWzWycgAvNj/cSo7GJuZ6jpmsGu3o+qeUAC/jlXyo4bo35FKYurv
GLrk5jcOjXmXk7OFe1ZLljgJgUncCuzR+7J4Tl5G+5z6JHdwuRuUaswGZ/R3/Cl9pw3nLrZOJfuq
1xLTUuAfm3hl20d1FiTQKbmbL4nyrOTz/B1HfeiujAGvTnpAtssoZdaELXwWdgMAW+JoTgZqL5oH
laFtKgcJd0c3baeoNMHtZ0eb2pZzYIPUBGgWQvDNGFSFiwGl+bAkiV9IBv1goYtHaTLpx2xAnIEM
zF9Pm8RYbb8OUT+eKFLV6lrMO+1RWS9tdinNi6ptZPbSmSe/IConjY9RGJxC6wfn3155j5GFjRBw
MrWY04S1VijlbKJNCNyt5nQbHPLkLwqxUXq/Eu1V6MG8rLf+LRCLduC+tuZ58W3yLacIFLi/tCLa
aVl0m0Dp+KInEFiO5wCAZEvr8MXEZB7+TKEwNn4/cyRLBFJAX2BONZDG00Ac86KeNeY5rtyNBtjF
RTIp3ysjugTJRRnY3lVaDNEe6TPKi7ewOIoMcggENolGHjfOew/iy9mp+TOEAlgGJl85MiEMf+zF
2/ITmGlQTDkCc2uYh4aG58hTQXCwIdPyTY7MUDpnTpYKeJ4QxLmZSZ7a9Ilxjs3bmXFPN85Trm3c
nxz3CnLz3NoN/aMoryNKzUgdi3lUlgbdGLLr7FVVvqd0N8VRSZfKilZF53sXoCF7t3rI6AmAEuef
tTGa81Gh5Qo5OQkZMCZzi8oCAU6QMncNtppWzNsWFWb3NGbjos4vZrgOEU9kBEp4I0FjxYurXIfu
HruPxET1vEkadUXY6ZzCSFEIIkd7wVFpNoy3yGMR2AXGpxdvrV93ksjl32Px7vlIBpkS+RYKGGuW
EhfJlVXrch9yS2M/YCmReN86MeuPY7YcUR66kGOOuXiJ1ckphQCfk4WpP9sukADKUb9Y2uUPafUZ
D3/2m8D7xnIiSB9GBs1aVFlrq/vFCFUjOehI0VRhodT+jajLQn/PSFCDKy8G/dXFQcXHNfLq3WDd
ssat9JW7HQQ30exIkwQFNB83Hfa3ysu3XbYrMb8gtHBPUVMvjNzF3j7+9gAvWwQtmWXPaK7VDgsF
1D2bZPJKAo6eVVjMAQacrdye4XtbwmYhV43G6cFwg0X1y+QP6dAS4RuBu1DyivkABR0FRLR2f3Ql
Qz7Jm383inlhP1f3yHlVq6f/ztmZ7bTOZlv7iiy5b07dpiUBQmBxEgFr4T5xb8dX/z9mb+mnsgmR
6uSr0qcq3MSeft85x3hGJM8YULkCD+MgMNhd9tW+DX3MuJpl4HLFAgjsDzkQWovstE1L3xRiOlbq
Ij417njS5l1xIh2GjXTKVI4IV2ET6p9aN4KWu1dZVZf/qJmTgCMrgPnuQqal5h+1eydC2c1mMsh6
VE2neJ/Xf09R5BYqWWr4aLai8I/gAZTrgoYOL7fz6j5TUNMqfld/KMi4T3h2z37xjgpQghuhYzMZ
vCPh4ooXo/MkuFOMGKd+HDMXd2VLi2XVwHMwIlBN0V0P6JygTR/eQJdsrIOrNPdieGdZrvwkb7U3
bHelcWco5lZ442fAILHQaT+OVTlrj4B0aMBHa622Y/1hoO1tnEds++SU7st3RLHqiVDF4x9RQFIu
FIHAbDx3UTBCzrPP3SfJMj0SbJ10h3VNyq8xrkf69SfRjVOmWE1Drk6WE5dLJHL1KehLfA1yDztK
bt+KEcDpeQGu5zilq69HMIvQOIKzfiIKCdGfz7KKB3oTR719pIlfT/GlSdD8HbXinXSfR7lrZlh+
1QjEaEeWWBHdSWLEM0oONUFAauGaVoAP4FyQr/DAMt7Rad0SNS00Gybfts54YagQk6WfIw4nyYDo
P4uwIbSCnwvvjF3ZCLpNvtb5GTrrpTz4MrOKUrRFBQG58ddMTRm1JI4BNASJMkcaaMcE9XLZpA8f
yrnc+/RFUr5GUeHRB7GHxIBWLS+P8YIPwOkcVOga9dOTJm4RR47jXRb+S8r9WXmnt9sWzBxeD+jm
ZarCqSwQs52dwwlCpVOIniZ6+A8xrgzxv5DsM8A6LRz0zyHe9PW8ptuMz9ZcWOcNopgz/ywsp99G
2EzQSlWo3/E/1JtS/yzfm3oXgsfosE8tFWmOonAoYCqsLXUXl/SJnTFm04iJHA1CK5TOOMJ3jBEQ
iX/BH1QyDjdOvfX1vHBHecdDIyQ6jKH7gXzqs93SzNLZRS/JdFrje362PvWE8yP4SM6qTd0e/SJE
uvHZ0Ec/qfGDKj126lbNRWY/XpYyYaL/Wh/UJyZHSMZKMtepRgFC3RrSTxi5xvFVH4aFoLtVgw8K
BrPmN9YdEpWExmUVHQhkhORn+IUe4JY1VLqBok99F3F4nkANE8OSVf8A4KtTo7pS1ufxYdo4m1Bm
tG3PdFBuz7FzbFV08G79gHdyYAjHMNCOSYKyqFZJ+lwlRGAPHjAXSjr/WahzFXOA1EAxFwuv50lt
UBIrx3qmmYS4nd7OH/zv+vxP3KFl2Jf0fpNycyqAvPTYMqAijC9dnu7qvzECxnAVG64seAyBhBYD
rnc0+3clyR1dfTyw30wNFYyB6KaHv5H0qFQvUvE4mn8xY0FCc0J9xzwP0DGCVsMrGl8Z8J1PrcT+
YUwtvtCnB/hmdUgkYEFmR4gTZ98bH6myC3ssoql4+pf/g2reJG7Zz5r2Eb8y4dGpg5OLEQXWXFli
ah3gkL6vH6Rty1MCG0Hh83kcXxDaop1eteAhmDiOdK61ennONjWRTk5CS1ilg6BkvqAsRUxNNdMp
pcTf5PNRKA80cO0hwoTeBG2IFsYdYt6YVcdcLIV6PTB+Z8mmENUbLbuj5R2iJY8AWlDQnk69wfoo
+cNcxquk7TNl+JfW4bOh5jCYj2kAmCebw2AtBR5UdWHyvuJ3EGkoJ0Qd+w0x6N0275EcU/lLrCAP
qE2NaD+K81yET66uzfIPsS869usod1DY9ZXORQu2MlViHNoO2AhbMx5arNiHEGH/AUEvW4Uy+mQQ
HBafQ/hqsA5D9+hAskA/0xa0kHAItjAFGgRgXP8EXqvPHkxLTMG9ieWGQgJZtqqeuvjerHcNyTtS
D3Txn5hBXl4L5dIStjmizpIGSyQyIFqZ8FkjFb42BFopyx9FpH7CbrI75Dud6XySsWB4NUMzyHlF
Q4nv06RW10HQ5ppzlNK1CtKOmQO9po+OCUvL385M4gsEF6oD2vZhbfT8P6OGdIWK79wuZSJYb0Z1
XwJexVuEC0s26WghPTien8eMZ55298AUKxxpcoflDIaAXfFdkgBgEA5KiJAEQYeNXCevmWDZomi8
5jxaVbggtlo3uomz6ApPIJMQT9sl67BQBbZR/g2FP1CVwtDtya2Mdb+BDCCOqa/1ymNooLmOKr5O
MHh7I9BLQhHI/znI+9zinzNF4i0rFoi5/YnGLd/ja3HO3Yuq7vC9eS3RYymYcUTNADDxkHYlWrOP
Wvs0C12kfw8rAAQXa8LxtT37SLxpem20/q8Q7ST0E+a9Ge8mAcBk7f8kAYocHnhREOaPdwmlXF4N
6Pg1pjgnw1Oy135YRMAS4twNWQYiNUiZ7+ntMVCavwJa2gMTuRY/aSWsZXOrxqD0o9w/5AYOtqAs
MpectXHYyIyvI1Jbj85ha2ko+T+a/F4SXjXaiL04wzTeW3ukygVMLkwfiPolpPoA71ICSWC6wdEK
y51y/jyXW+2AN35wTXBgoxEigHktDJZ/1scwLKUSOkjpqoBmahRwB96c07Fjl/iXtVUeIpVmzoLT
AZvwrAMcEasftHBZIsAB/BdKfqwQKQypMHIV7t1OKzi1ZFcUOpF9257n6CDf9SXoCoypZo8PSSZb
m+DSvycwucfGZMmqzbVpUp5kbqzBHJ2Fx4kbWiylI5S66D40NgVI8mnNeyCSgQ81UUc7vgg5IK1X
AlpPosc8p2zG5Ul9URTxT93/S/o3rYc7rTw2J21vItlhPZ4C4hr6qaeKrblpiB5XH8LJ4kztxDdq
PQH3xN519NTukzrq9cheaR5A9yCYh52nePQjXnRshymrxqICYIafvvbYbc2mtfiJrAZDVXHW46zj
r0CpPHUmOJC/+nCXal6Nc5Z/6WbErzZGu44UDSwgsupsESpkvRKxCjGLQSOmkEOBFiBo5KdWWVin
pSIAPlR8LUJvTIag0VtzeZd2YMxCVs298k+H98DISADHhpdFhY3Fp3scqE4sa/IAygWMLti3wOJL
P2zmGhQidoj9svHago8dSCeNmbgoOAotkBz1loFEWXPyfBFFSG1YpQA7lJwE7ucJeewRGTQIG3UE
KcYya1TmRG5LeYylapWeY5LqpBTXwHIwPR1ZkKJA67+LUPmDKOUeI/5oPxnbOw2RYtEsf2BMj/tN
JmjuuNKE56KhlcD8XdEpGoqtzHv2qq6BuAszlh70w8kGHqRZewwu3R8eJRkQCkyf+6RhDz0PT4Kv
V8voxdpg2baH13qhsYXSm50yN8alFr+Lw7bNHsTkBeuu9Ribz52k28bRPye7RNwCzECyIKYL/kvY
GevD8UVdSma3GCTRpwQCxymSfR2uckxFh1miPWJ/L/hCSvequi3xgg5Ars+PSZIGZYm638d5gEos
R+wU4S5jAesL9f4wgH/gi4YoNJzyT6GQLFLtnWz05OyLdGKE+CPpyDhY4vWDwSBiNXJkEBywNg6H
tVww/QScQIi4RPwpDJEMuYbLtx5kc9MA+Xsq70fz/pwtm2zWv0Qty7+3mDnxm2rOBSQRQJ9yNnvi
YZ6FaziPMuueZiT1RVkQYdYMmyPbtegss0RlMs1jrGDXgO7WQ0CMtjIehfPpT3hcEVns6CzF2QAg
ZGjsrn45vyMutnX1iUF8Zfn5sBTgvHvYRiN5rUsoER3jcJcAx1AzdBd16GUeahF5lgqvBlxf0wd4
12ZOtIGNNzKs79dQ9QCJJviIluCwu43Jaj4f9PUByUjJ6onOn8+I2A7/YUzQWubd+lY7/en/wNlE
YkvpPSMRee6Qw40Ymwn/Oz6Qi2mre+YjWrPMxEd2TFqGe1Wbh41bKWA3crQUpXswd+xK1EoC68AM
YhdD2c4QgBiiW+ZKoApGkFMHe/FOfMFbFIi98WxoRzxp61zY4mboPw8n5FIzc6+Lc3zPmotifdTu
Q6wbs6PyQh6adfLCxlcjFCN3abuC+YndfLKqNOODZXwY3X2YetXhiRMcC+50x4Bbfw1P0RLAMh6t
yQH2buy7gvxmNswzqieZFrA2P2t1jgZ2kOb0as736ZjD5JqLBnGirpWgUyN32MvJCxxmDbj544NE
iFG3JO8KhVQHPVB2rbzfsuwl1xHCWlKvCYfCceQfI7dOH/PSOfKCsfDAkcNHcJOtJWT7yfCWG08p
SWLtR31cjybUj2qhcptAu/r16IsNAcPmZkQJNNAtivuPytCXcrk174vSekjRuEpRsSAivG0edZYn
IEhg2g7581Du5VrbD6SUn1XJV1t983vDW1autNQvxpaWbpaaJcDUNcvYs8J61xvwIWrLJTlyrWLl
PubW3fGksL1kz5CiS9ZUKfGiaqTTggCRqLmYFkIvPUfSwQZNziNAuccI9qcXiqXWnP5nOv4/c+Ef
xgrT+OCn0cXUr//W++8rwTItsmdXdR/7eXffQ9ShQmJgj+vl2Du/349rR2HA/P0oLa2Ftj0zYVDX
8QzONV+KAMeQeOMi5P+cFv//AQyz6O9/v8GJn2rTBEOzJs+Pvk5ab4DFAYOrXVidm2BmWKo27+7X
ap8NAu4uwsAEuyaEXJ8nN65TunYi0/Pw7XZKh7Y7EMzFJEheCVysAVF3FlG7Aeq7grHU9fs+Jg95
HiJa/O/u7XQq3w5pHY5aBF1NIcirB9MZdbLTgFIGTMfl6zIzx0OLKEqIpNr7/YjylXmXdDHvOuvA
x2o5HFdj7lfVjr0MNm4Z/NSL0eOC9xV1tFOTzLOlsaCkQ2FmvVM+GcK2wciWPybD7vczufJcSRdD
sbqpT8J4Fs4rkmqQMqHrUtgEvlsIKa1+/vsxptniT6+IdDEeI3zMkqSMWHBciG663JDXuKLX7Wp3
6bqbaz79NCefs7hz6KF7IGttqNfOHfOBwLov/Ud4RPOz91g55t0CbrPdEj/++6lJ0/P9w9srXUzV
THzDbVJzapJJkrLH9lPSsQiiEK3dE8Mvmz74sV/wkQHAc+PXl67dj4uXeTizsh817GHs2pHglpDq
8GSf6GeT6Hh6wtEMkcpMbpTSa6/U17V/e77rFj5J3RaU0iCcIfqzAVo6FuVDWdDzvXEn5SvzSeni
xe1CLYuIKSdXOzgE7f44r1aQZZ1idni0no6zbmH6OMa8aM2A8Xa5mH6nn36/i3c3NMWiBn85roYY
iaz2FiebBBG/6fd0Xuj3soE1tB0saiWmjyCmbktzHQqifGMwa02/2U8ncPGd0g2yiA7daVwdjUmB
l+1NkS2AgoCPvjCxnU6Cu9FaVqfXOrRoS7LZwqGaaUaAF50MMXJHgMtiDpqLSfOGFj4EjcakKl1O
CCiloivLEnQYV8X5dTRjhxE9FBIDaWPHAKzxynputnMhWdWnB/O4k9ndl9myRJWKRloo9rWIwJ0X
SLmPtecEi1Y47ns0OaKJXmMKE2EjF4veQQ4fpPNGwbYh6Ejz4w/jnNE0mx/GFxLns1ReSkwCklO4
ODfJMhIOfm+A+CqDZkQSR1yxEm1DtZkPdc+IyPCleB7W62YKXmWyNvQPGHT7YY00xCkOIuA+hn6I
PRxNfzxYyQsvxMswAYFhXnvQNe+UPvrAGrYui9G98a5f+6kuvtThsUsr8pvGFQpqPaZpKHUB7clI
St2eJT12GwloYTqreEAswuSgfxnAw2OUzL+fwZUTmFKhvn9oDn0eV3XGb1mT/JsP7rFfoTm/8cfl
K6+CeFHKU6psQZqGvIqrEilPEo2z6oTVgh3owU4qq6MvQPjOSRKZmSaDvDDYBi4yCW4jyT8KHlba
aXLW9LY5ptDSJhtKzecYHZUF6C7siU0OiTyKjEOIBFhvvb6R6O0qJiABFWLNR4rSvb9xOdeu5uKb
MeZolJuQe8Vn6dzNTIpjNKI2HT5+/y2+KvwPL644HfhbVRyIGjqqFXv486K/s/yTo3mCIzjVrPEk
7xMeoA8X7saq5tr3Xryo+Bb4EQKP+N6bQbzUZFtcEyA7S5dMWY5biUOOb+aHuBqe9Odm3T/Kq3p2
4zKvPXMXCzsgDz04FI6cy/eQk/h1jwgtqjmmPn1/IgGFDR+JCdNLei7XkrQf8+ffD61dWVuIF18E
yWgss8m5w0OGOVixnBECmZWxMm6jPuAtg8qpzS3iQtVufyx614LcaJkMIXme2l1Yly+19TAOy2NV
v0Yp9P8YbI6x06ChtggcRKn0p8SDEX9K3WL19rI8pC1DLexIFFW7oCjhhFYE6/TIoMPIP8E24WO/
SGDUVkglpAwfRHo3hivpsAjB8h1SzG3wfzaH1qNnFYGvzxGM0AHWo3bVyh8GoqSC0c7vt+ja8kOU
//Mh5OshEqqUnVe1xiRddEejWZgqhuf83jjiXuD3ejiSLwUarLMQBSzT7P73Q197vy6+W5WVqBqr
3PPKovlNTxptyUnYqHDCfv/7ynQJP71fF9UW1SW+fzxDK+Tdr/jL/3zU896dw7vc+/nCWCZ+ZjOl
8MzZ0d4S0OHI7gdb7MBw2/f0nc/2399PZBKp/XAisnVRdfUO4pEICX2VSvAjPs4nXzrNShiWr/m+
vu9iXw/AeMmSzYA9EBY5PoZdshbEoFKDXMQ/bkuf+Z8uJInBpuV046x+fi9R1f3nL39EWs82NTlT
30im2FrJK8kZTeLnRC6Pn2lagVUYHKv8oGHXB1oBOpW5XiCfcQ4zIznMa6Y49WKMiJ8lTNMW093v
Z3ZFzMZa4j/PrAxFJWkTfjgaA7EjvLV+5+Wu/Kyzbvv9EPJUfP7vsyF/ZRp+q738i3HMO/28wgrg
Nav+oV6XAUuP4zJxjzNrrb+U22SGu8MhmivI95pL3pQvbW8c/udnX/5ay307PFJHUD5nvi1nAr0i
mrsDrdTK1lCe4o2SGd6zv6UXhmbAMEkF+chmyWHPfI4MPZXsF7su79UYQCfWJoA572ZJ8MCNk1Ou
3Zvp3387OU0fo3wAXrA6oFjBx9JsGq25G8/LqkZw85SZNlIHpTIcApkbiAGQK3DlMzIPxPgOKv0Q
+bTfhuP+eJppygKGmHBUEAyJc1CVtUbuLbKvZlvTBa5IOzmlN75xV154ch3/88SPxtESlOnEkS65
poeqnBhzzTZcRvUu9csF4Oswd3GROTjhPLP1ue4GhPY5o1Ms2BvYjZMFN37i6WH96Qm7KKydBHgb
kvO0L4iWlT4EhvknHzFu3ZPFfu5Fp1XuKrQkR/QVxN0waFuVAOySRob7z1x3aPwweR3pXUaMDxmX
whenN6mzo+jIab7vBcMROyBTv5/v11b4p/O9KMfhMcskpeKlo5OHYvpM5DuBLe74Xt4lLoNUMi9S
nHEwnp9CmqwWWUM3djCTJvjHW3VRqPW8s/hIC2DveredyRW/0giumDEd6Q2uOT8dg9i2nMO+fk7v
1FkS8CVq0ZjQeduESKFmOfOBFwAHdAQfz57+mN/nn4c7XdiSTqlnZ+/GLbpSMc2LOp4rnWQeTM7T
DADauyF6vpiNrLLgjDfEQi4iT3N/P9aV7qNsXlRntbWY9SPBXMV3zVxd4JnYFStzkbNAFJx8B2cz
gOy/CLfAtHY4EJaWa9w49nQ5PzwJ5kX57YQiG48gr1f6QlvRB3AhoM3wtq9+v7QrzQfZvFj3xuUh
6jpotSvoJs1ueDRm3bPwT6fxsU7JNrnxVF1Z2WBy+c9qcLIqXR0Au670nnGDnSMXqva46NfDDEkn
QiDDbZbjLDb0G6+QMtWZn27cReHUO3noojyUVxp84sLuX87CvMLSErRgmCFteWxDvQHK/yMqYuvP
G8s9c1M98cIDFSYjb5/Y412R2eQvM2sE1oqtwXTCW99VZXqffjq/i/qYHhB0ptMdQRQS+edz60AO
R9NpuNq0GoImW+IpR4LylAY6EubhmU4NTf9/IWrXWT8/KZSo+5O+Qc2i33WY0ERbuXHzrv5cF/VS
1uU2q6Fjro4rss9ExLzDvUzhA7NDortGQ3IDtgQjoejVMBxvPItXSs+lNwnajZEO6kFaIRYgG/Ik
M43Q3TB86VvEmvwL5aPttrF2RJO6zFrs6Mq2ncMNg2/7+ylcq37mRfWDYqY0hc6FK/aJBN8yIDr8
dMAy74tMbNyC0TF7Du8sfMpb0WekJ3QukUMEBWgBqWbVGt+r1X2K8hYOuw7237o3aS3ki6LwFXJ3
4Y2SQBDNkNiNyY0ScW2JZlyUwkY4QO6dypOyOTwVLoS9GWYjUszukhv35UoVMi4KoNyLLVYQjmDe
S+6OVdGGQBzPvPHDX2kWysZFkTMqYQirqcglc2bGw+q0zILB7+aKW6/RdNC7A07rUGDn563kge7M
32/83le+IsZF+TtURi9bKUdGYhTeAfXxyweEcQvA97PCreajn79lW2mp281eWOvbUxA/DU63txbQ
6e9ozrlAkNd07+anx1u349rbZ1wUy+YIXHTMOCnrkXQlIgXbO92hR8uX7QU+45zvzKad/X4Hrj48
F3VShpohnqYPABYxAf+3Yz0Ue0R9kpes4xtP6LVNl3FR7EyJ9M584CCdm3r5wvJl7xRkfuEfXTOA
seySJvRwnjdLArZWSCPXTQDmYHsOXjOvePovr/SyqIWV3lU9J6H46Uz0/hlB51mBML+1TLi2ajMu
Vm29LP5v1Wz80p6uqw5019zFDnNgV3KQHbuC/ze68U5ePdxFrZKsYQjVr1+u+stcfqzXdPZiB00d
SVzKgt5ctmiExyjIeIWQuq9xK964lVe2TPpFxYmE9NgX0yIx3J/eUEDO+89hZcz0R/HjtBMCptB7
UFP/fj/alVamrF9UH0CsgIJVjiY7eBwWuwdS/phaPCAnZS8h+ZvU0TckGtiym7u1tw/dg3NrOnPl
m6RflKbEks3Rqjg21E0PsajdeLcWRcq1u3hRfJozuGp9eiAbv6LrFYy+SdtDtEuvmude/gAHxQl9
gHQOlAJfsisv4YXZ6nb1RsiOj5dro62HJdMxdqyueONlVa4Ue/2i/KhKTOrY/7ysonf0h1W77+xu
IdlMHebxDGG+pwbEBqVevQeJZw+fp9Vh0/pw8bwmmMl2PpddI5D9M9+IfhbN4QPeePCuDKZl/aJa
jRmB9uq0MIGOPgNS5bUB8d5eGoiMCg+uta7u4q36QlDWOgr0AGiR//tDODm0f1qv6RclrMgIXEoq
1pOidUeeLWDsA1zxxOnRewskpLBvXGNuaFoflpG+sao1OLJeJ07HPuzl/jGcsmZB2NjHfVv4Mupu
h+ZNUXpG6fdoZ+sURAkhPn9K+M4kZSUEy2/HyaczG2oSwBBm4gBD3vCvJfjFSL2232uKm7fbsHkp
kw04V7wsiP7HW4vAa8/BRb1Ucibhnca9bh3NzzZEjvpMhzxgaN4zHbpgCFRf9KVFvbz1pl9rGugX
FXSaqRspCquVxoyX/MdgD/p1Bu3RlZ2IT2Dko/qw/0kMgnFPeZhkgtJr3KfBKwLJqeeR/fj7z/01
8f5hea5fFNeijBPYkJyJtBlXvacHqgOmxpFctHtzcv4c2CD35bZYJ+sbR7zygE0ggu+dHlIYapG4
DtbcKqYmY5MIi9FG8hZE9RwsM7kwEk9ejmAw9eIOPPP5/saRp5fnh2v96th/6zGJSnHohumHPtm9
l9+li5Mz1+492c28x1tv7rVGlnZRSKMWYLFUcBA5EOjhr+EVah9Zu2wi8lFmk/S23wp33XxIbNwW
Lg61cdY94KLJMYDb8l6ap9kf5UTQrCtuD8znkJuymL4z+60h3XjJr/3qXy//tzthdGEWS1849g/h
ZdwxWaADVP1lO/bWIUTYYARDknyeK4/9XH0vn2/8ANOH7Kcf4KLiShbwzGp62ABKPZw/R7egpkVT
pZec0iVgzCUrw4asfetZm/7wTwe8KKPa0ICeNQwWfRpxorb+76A8tuU9jGfq+r2GftotmDQgnnfx
at24ymuP2UUFBYx5jAcF1j1Tbzblee1HfwkNJepUpsFmK68VBTE1Hs76ujg8/H7Qaxd6UcMAFR+M
otH4fMs7SdtbMT42bMC///FrzRPtolw1ArCDquM24qzB1CivQaf6iPwfxZeKWrH//TDXno6LUjQM
fXUiVZPX84zDGTYkRupIfCkaYFAwGYNTceBDMiQ3DndtuaVeFiIEkgRycLxyb7Q21L+7w75cJ5uU
Ra3b7qpZvRoX8Ryi/mc9k2eEmflh0LrNE0jD5e+XfGUcK6sXSz4lTsZRaHlW+k/NPazZFSovyZYE
AeDLlV18KoviAa79vX7jOZGuPCjqRXmyBi3TY4sDYjrBNr9r8ZOw30K1bNnaP/lZfoxbN8I58DfH
/vz7VV7rK6rTp+BbuYngCY2xyfOzwVv00Ex3uH7KNr2bz8dPGGyPxwAhrrw8eSkqaTal5QYOy+z3
o09X9kMNUC+KTiWfwHJmKrtMHCd99xCV+0G+t/JtdmvtfG1fr16UmbK3ymY48STpgbxo5rGH+9We
+v7kOzvR29ubOBu9EYVxz2b796tSp7fip8u6qDJw0MNzN3BZ3FB4jysMRRFJJOztw6W8zV9L1aZL
6/Qb8fnwbCwak9jTfTzXHvp+1pF4YtqEJEw10YnXwyfZQLVdLMz3As7kM0ZHaFb3+Y2n/Nozd1Gc
TskYDmeDU0UE4KW7+Mbn5Mq67Ut39+2p0roTA7uGP9tbj4fCz4zXoXkI/8C/gs0XpTdO/gvG8dON
vihLoXHMhf6r+H3ED/KdNEeXTPQ85Csbc91OkW19p63NDXkJT2RL2XxSaOPcYQ5jm7A++QLT1WTx
+69+bS/8tZf5ds2jJeDLIi9odfYQxPJ8EcHiZL4WkPbh/kP4v4k8UiduvDpXBBxoWv7zxRXOcU3o
H4cjzcuL2XqM9HB1GCK6u8Ut5nReYluuvuhcbsU6vPFsX1tDfXUtv10l0cUo2lFWr9rFtNWQ8b7M
4thJ7yICf5bWQ7dsA2kp/5F3wjreCi5cjw/s3a/FPVsyOgC6DzRRfMGStq42g3dYquGNT+GVYvK1
xf12ZjpxPidMrdPidU+alt0gvcCs7CQAPEIwEr//zF+dlB+eOeWiZrVWpYWJKEmrTEchF6WdM5qw
/YTYSw3SmMCsnf1zFy/FYY4zE6IIXj0kymZDe4QsXcCzOEBlRJYkTOppOxNjnlfE4E36buS4mggS
MbMG1Old3LhN8lQw/7KoIALZBkAy5REU98QdJUIkescEm2twUNgN0sxv3fKM6VHrsQ3MmvNbl3r9
EdCpKL9lDGSzDkT2LAn3OOp15LzIEIfza5XsKomkKHF/7KUgSnVbPNaFbRVbQzsFSfaclps0wsgm
st3HXC1gKxc6LXZ+v5/SVBR/up8XBbrQI1Fq+5pdzgcGKSzBwjvesuqxWchtkH+IBwdQ7+lGXbr6
kl6U5lQszIggIhpw+oNseSCqMmHwJlfSmdFpVnvDcasPsxpIoy3Qwy7nLQRFBjMZ6/3fr3j6sv50
wRcldzgq46kQOIVsMmKlfCB8A09fXd2cS16pvsrFmnCAXZzVEN7pUHTu2SN+iRVhM+vegTXMP5KH
aZOaBfJS2CG++v2iri1evmZM394+FW5pdQxb7ADB2avvsA8uk8dwEbnkf/qk/GHjXx6D3w92rfZd
wpmyKOuJdkCS38vnnXY+zJVw2J1Jn+3PGr6VqR+R3JWRGmA7hZGgEMZIKLDy92yOttIos6JvnZhd
XFO9qghFY53eeVXcOrvpyf3hB/7qQH+7FQTigvs+Kyz4WWmslT/GTHnsNph4cYznr/ppZTBlI5pz
dUJkDyvlEXmuBLHAGZ9wYsc4lwvv9xt15VGTp1L57UzkvEnSFiooSIPdgPi5MneH9Hzjzb3ylH2t
3b/98aGTBbkUChrqHwdpUTEDlI77TpvXuCXjkyeF898vYvqg/XQ7LwpuKlh1aAxcRIsNJAK51CuC
lxjL5pyRdLdOMTP9fqBrpehLHPTtisaG6PLDiceKocfm9FYu+qfw3vCyN/Nl3Hev6Y0idK2D+LUW
/3Yc9Ng1ZmzunBrUd9Uqm0dO5pru6Fh8tXVUKWwyKPa2uCyeshnNhudbn+9rr+nXKX07dCcMeo5z
itKwVVQy1u2pvYp3/eE4Gxbyh/JGpMxBva2Gv/bjXZQiCcBhok2XCuJ3w6bRAzE6i3wsZzbMlCB2
/xhwvEAt3FifXDvexYrQaokbBRdIfad7Z9m7xi5Xtwr3tTnVpUdGNYWWUGz+OMQZ93wXYsFIZuSF
ss76/Qm88kpdel/0USaKNeIBzBC91zOl/6vdl3NUmOq7dHNvPd36H96nr0/jt0cgVk9NH06VmjS9
xTCrNvmiXCRu4tP6Wna4fk9uvzFnONcWKu7E5U1X0zW9wddO+9uRta7umwQ06Yqf5iXzwXJrRIsd
glSzJW02FjMSi6dZ60wgpZvmTwYh2g7/hFBuW++8VDySZsuGsSgxbqLhGG68Uba/3/lru/2vF+bb
uRl9UhaHnltfIsL1CTyeE+aGW/4BT9/Supfdbt0FOXiSGz/1tZXI1+T12wHLqqjMUhLZJO7HVfqq
uA12ct9Yj8HhEc2HNWdept81Qfwn929c45V96Vfd+3bIM4v3VJoOSfrRfTqbfm0gHQs8EP9lZfsy
/Hw7QpnKQ3qQOUI2p4vX3zfzfKE8I7Bx01XlNbNiBk7f0RYgbtlwi4Gxu9XcvfpyXlQaIzb6vpxW
dkRmWKfdKcCxfyT6djkki2gZ3djlXfm2fx392wUe89DKxYp2SZYD0SsU55zdaIhem3ldejGiQh7V
Q8zOit5k8iccnfRBkRygiQpskqBq7YTUwc4DGKcRc1Q9huqDJd0n4Pifun4nzw5L0HXtBu9pC83o
XmpIx/LCz/ofWDwrIeTBR7tj9Q7sGpr7gMX+u6fq0uWhhofwfJ5KbunRO7LDIPHlOcrZwHz4L49w
sYwZo/DYK+ZRWgnlohDJ6oUUA+8Eq/nxBGQPeA2khtMtnfi1N/PSh5GVfZaap543E3uv170YG3mR
PjTzo5/Ox/tof3hs7lBmFm+nGy/mlY+WeLHCORMBctbFZOoclAsIM5pH6Mjw72Zj8UrFF6eH+dtD
qwrdKJ1P3cQZ5Zl6jhjbFmvRparZf2/8RNcu4WJflZEeNqgmpT0kGiSoFh3UQF75hGR28mb14Mj+
s6D9Zq3kR5Nsj37Bp9pXYTxXN9a608Pww2ft0rggdqkqllLIcEfDUp89dgsYKN2Nl/Pa50G8qC4S
iSMR3GpxNW5IxXjrwOc52VZ/Il9p0cPMDAZyKCBPgKB4//2WXlkLiBcrmYMeklGecsSudUjxbFgS
Lk7zJnZO2/ZG/2x6vv7vLZMufQiJKWWRUHDL2Pa+Z8vof/HsVw3oP287pEsngRplKUnf/F2ebLvp
arsT7iKmHv2Nn/rKryFdGgIK0SqIBDXFVUWeyd1xZ8I/sA8r675zDitpIQRACzbC7vDfSUelS3fA
eZCbQhA4XnnekJ7r1sN9qZRA0bxmSsNz5IM7/j/OzmO5ba3rtk+EKuTQRWIWqRw6KNmWkXPG099B
12348DfFqq9vE0LYe68w1xz0yCWmKO/KJ7G/cZz++5PGx/2/61aSlyHWGp4jaqFn9dQc6psp9JW+
kYRL8n/2BMHU5HwKuKXwbn5JTuWLQscPn7zlMz3eyoSv7KRYzv/3IlljSQlKdWkPGsNjWHxnvE2b
dCtXtl5TjsW4J9rVxwycQ2gPt9K4f29FkiX/96JGmCy9KPLUug3NjPJZWmXr/odx6+evvZSLnQA+
WjKJIyGOYVGlEjWH4Rf1R2/cOk7Pz+Zfi/Ji3RuC0lpVNp/bTtEGAysMApfYRs+NveBD4NcZHlFu
098axf53QIMF93+fVqktdZ1iab83sHD7oR1g3vdgdjbRfZDT4DZ9a4/S73/bcC5F7HNXGIPYchCd
s0A0Wuvvt8orr+RSoI5532haQsDyZCKim18EvNe0F1xH5vnl+yv8KZ39461catTLfGisMTU4XbYV
AhCNgbF42z0VJ2OHKGWr3WP2jBUeDsV25YjMjuh+7EYotlDKv5i71sPkanOzqXVlg72UstO0MUfG
5SiJIMyCW7eVVymlveCp2vV7Ohw4rkY+Fip3+npc92v4Ny76aaRI2vv3z+PaH3CxewSjOoz5uSZT
VAed0RXsoobZk3CE+f73r6xh82LjqMakjWuhpBJjK3vhDnsNWzjdashfqfNI5sUOofdZpk01v56T
Hch2vI+63RSsjI+hfgHhEFEqX2wRH9zg6/vbuVJ2kS5l5RDVhcYSJtIGBmfwj75PqFo1OHVGDl29
mBAzNfHgdJk3eom0W1vJ+X7+9dFebCVjwLhRcu5DRuavT6XxR9kfdL/eJJUrDzbeOc3roN14Y1dk
69KlAjydh6XUCy42oYezNpr8W8bxGq+z1Cs12N4LE19EZlisgj23a3UrL2sxBT1tUwZtMrw/oSa6
abOPERlrqUL5fVvCEFIwbsZ1NZXdmonQHo+/SNgz65Z076rymVNsRqc/zr+/f1NXBgGlS5l5B0hL
KQFC7JM96BsIWXb5YPgYUrrNbvShAD/RK6VQp5+m3+H79BkfW3xZXtrT99f/U0v6xzu71KFPMKmS
sB95jL740r/0d+FWuaOD6WpeuU+2lJB/6ijNigfRvZV5XgunLhXoemtZunGuCJ2Vbtqu3Bp+el/t
YjqXnSO8g7i6B+V4I3i7ojiQLqXlslFbJoiV89VeBp+k5NA91avkIT5oP6Z9sCn30brcoEOkC7QK
neROuqnyv1IkkIyLfatMjNYUEgKSsIeaOPA9bc6wqLM5mhPNHoTPcShuzDVd2SMvBeeBJpVVllvi
vkWeGXvDY5C9Z2V+Y3FfOfOMiz2sqvvAaFu+k2B06ZfNFlYfDwzizbfaqX/q+P/6Ei8CHZyWoDs0
Gu/JxaptIz/TQ81XwUl5PcfYlMLQrc9oyhnAY1lsk/O7Wn2Ac/txKxO/EpsYF/uXoOn1kHSlupfV
BG9GHFHLdrjxdq6INLCi+G/gkwca8+Yat2di4JhUm+JJlH0yO3WjWG5n+YP5HNQnvX4ZC3dhyK7y
6gd4k0X9WtYvJjaFRf5mJpvJ2PZYnC8jBmgDPrnbgcINOaG2Rx8Zq5sJN047FDAY3/RGvqsa/+zi
Xw836lHX9otLGUAT6UIsjoSL3fyqlZtm3ongFDt8Cxb9ozZnW+3XMYiLAgEfVYVI3pbQvYSdMT2J
nwVeIumtFuC/E1bpUiLfizVjwTl/Sdo9K93D2Sk+9hV8Gf3yx63hqGtpy6UWXq+EEc/8mNHQl+iJ
JjeVxYkag50dCLVuHGVX2ouSfl7Rf9VLylbvjbbvODd7475X1J9S9CwjKMA0F+7B/Fu1UicdI6/C
Cbd8Gbv1Eij7oBwPWYI5RIUh7wmCNZjU8lhZt6KWPyrVf6zHS018X5ha1J1rq2K602bGvkR/KJ/q
/oGkVA9kbBcnx3hVjzLTaHGCEdqqmRe/vNMrDGa3eYRj19K6RXZ21enYMVC8iuvkmKtfVZL5WNUm
Cb+JwHvyLdPLSxGqyn4RXgHsJuoqlhBmdi4ukxjXhrAr5S+8t20pxkQ7OySQeIMxthV1W8SHpsZe
PHSZzvBkJnKhaovqx/fn47WP7GIDz9rF0qqK1rboNI/69mvYFtthlay+//UrG86lwH6UK0HvhIYa
8vQqdu9h9/j97145CvSLzbpUpmgeYafss+pAp6OM1haGk3ry9P3PXzvWLjXri57ASlNJ5sdkowVu
/jxsla3kUa2aiJtvXOQce//r+7vYjfspSwRjoAo7+Bj32NjNbqR1vkn8wKcaap2yG8vvXN34x3Uu
RehJIfFhqSn1ZIxk9ezdaCJbHG9s+1d6r9Kl0ByL/1bkK+IDamzpKAE5iJmq4Zmtmw0aqh39Cegl
drMuXhBab7uXZpU+3dSIXclrLhXoYFS7SC0jSstnfgnBpfpS7Mx9jOnAufNjOfFq8SIPEbT1btzI
1a6Fd5eK8jJNIvYOvupsM/jBql0N++Qp3kGYcbWV6QOEM3/Oe+N//E60i6rVPIvUrAqW6LidjuY2
xSLXVk/CA77xDsT70/zw/Qd5JQLSLraCeKxVWTD56K35NKDQiaRD/ksR1re0QlfUhZJ2Xgh/HQNt
VstlFnEMaEaxa5vGaZC/mz/7ZVUIh9RU7WB8yik8IrbxDAVPNG3ylNZwqHYWr8IKanQVPEO0cObo
h2DtjXJy66dRid0zpEMSla2xfBriLYOJa1mtdrHJBE1ba0tCVtu5o9c+9If88AUVg3Eucz0cohuV
8GsJ0qXgPM8yK4b6RQ1HgQZg7rtkReA5PkXxS7Upx40Sn6bOi55ruDSQcFNbWSwnH15r4ac+u5lW
21EiuWZzTDE1h+T8/cdwxVJQ0i52p1EV5bOu4uzFoG6Z09midbL3wqpkSk3bfH8R+crWdClLl0uZ
WvQfieFG9trV+SLgQQ7yu+oiucSU1252GAmswsdslTwbJ2ETYV5K8mTd+Auu7fSXonRUTyhUzreJ
2obRPKxxUYowjuvc3ObPD+wf2++lCt2ojTFuZQqCSgYygHBg3TF07mFtbnbbPgLfYH//NK/MGEuX
0vNm0VLTmFhfwrq1gz+vjdGiLVN9+K/Mbnq8pRe7EjRcyswXYcksRWbP71oP0Q18IipK8am5v2Us
dmUruhSZa0HAPmBwAX3b2iQD99Phf5PIS+rFJlQ3shrHJT8dUKJXX4bAVzD8Ko5me//9a7hyJKkX
24ZWloOQzlxgYILiIcBXxqImUzPIB4z7Vs5/7aO6yCWHRdWiueMiM7izECPIzyhz8N5ftgrkhflO
Ip9qMVzC1BoggVf/li23tbAu8DMQVMatP+NKfPcnF/xrR4+svKtniT+DujreSl1+NLI9ck/YVky0
jOKL6ZbCSxmP0AdXffdmzmsdX4X8YPoDSgmyveog7AvciG+l8df2rUvV+BzEYV6BUt0vj4Mr7Mo7
2YvvV9JK02yGS27d+JXnf6naFgrDCPEhE/faKJ/6sPHj97iAHQW1etAgNYyHRDnEyv2cQFXaDMkL
hpO5tBE7coNDLjICuguK6EaAd2W1XAq1rTiRlrDhj4FlA8yegStZthODwdLlJVNP33/WV0LuS5l2
EZv5YJwP78pYL4BhA+2hjqgp3diIr5wEf+Txf31J/ZJmgVRxD0XPPJSE6T3OvJF2q+F4Xt3/2IT/
OMr89fMFpNrOOm/zTF6vqj1ssJ1yNziMWXsIg6izfP+QrmyMf2Zg/7qMAIauy00uM/j9Jw7l9nk6
Qtzf6v9dC7YvhcjUbQdVOmdrMnZgp/BxdrIj/DLXeMs/h1f5zcDwBnOp8AB8yHIkuMxuiLnL/9pL
uxQlx1KVFf1wvv7vNj5I1VO4ZmJTq1yN9ojIoOFHiPukdKySGw2uK5vp/xEmJ4owRvH5gpgE1Hcc
z45J7/7GwrnWT71UFrdL+P/zU0CmkWyPL4VvPuK97pmj3bvLtnOMp5niqXafrb//Qq6Mo0qXEmIY
00tZBiQPMpAdtoq1tC7PJHtbBjJHl0teN4mrh5Rq05Nw3rPmG1e+VoW51BfLRSfGpcyVp5/MAGaN
CysRFonshSv1CGfKSV6w6eBOrQOYVIy3CIW8WyHDteD/Twj419Kw4tCaUwyIaPiFHyVvc/FVJ2DL
fAzXgTu/p6v50B9Q6bpMExUPwv3S2HhyH5IdIMd1DwbMjr5uvIPzKfmP3eBSlxxGFow8hb1sdAq3
8Ifdct/6ilOt2u0tF5qr7/kizmjAd5mRhv4xv4N2C9AFesqexfkSuHgJ7oBx+poHzAvNJhN0N5bL
lV30Uo0sF0srJtOi7M1Y/i10CB/NM6StKn5+/+SuHAJ/Pq2/XuJMryEqdR6cdYwYEG33t+Si17Kg
P+OGf/1yOuJXnKgkW8Ve/qT+zsp47X4qPiWxaj+c6kP8zCfqxavyVO7lZp3FTrbV3uX9fOPRXQsc
/hSE//oLklZtm0RHdpdYaNWxkA0hsMR+K9jQuJ3pyzyD9m6F6lce5KUweW6XOmo0ejaDy5wX4F6I
NsEv8WS09rIFNxj+xLm7fR2341a/VYa9lh/82QX/usPJEMRgPn+S3Vv+UjNKQmj4U3cVN9h0nrhL
/ZujvlfCoz+Vk7+uNFSKtNRTSFb1IODbYhuribO2ONRsczfy5iuh56W+uDfnQVrijm62mfdrUx4X
aNL1zfT32h1cFEPMWscfUOJ7DD8xrRK8wcFXLnSepVuyl2vb8Z+yw1/PqO7zOer7Wtwbj+ED3evk
afytviCEApoQx4yDM9woneZtcRhdaEOzWxxussav3d1FjpKqSZMHZyHUQjS+bfzFODavBdYIULUS
T3v6n3aLPz2Hv+6wlaYkW9Re3GfUuhcRKqh+Z/agloru1jq6spNfyoeNxGjCWeY1LQEIrHWD58qy
HYWVIa913ZPA0YGw1JMbqd21asGlpFio1SruTfY/OTxMsRs0n70B+RBH/j58F96E6a0LbxzX1zoz
lzLgYsnECVQ4iep07tmToX5acm73lj8ZfltuJvVnmb39T29KPGcWf70pNZdMTQxqmi5SJH3qSZU7
2ZTgU9SMEPaq3BpuvbArucqlFrgMJGMyLRz6W88SGkdhQBPaISpnwFJx+5YFbo88E3w8lv0KVqNl
bZfFRl3cDFD09zd77Wi+lAcbptlmRjIs+yHYjuWun0W7wHam8ESmFrEjDqBgYTa+jadNHmzmnxwB
ffiVZ/sKFN73f8Ofwe1/hCCXEuKgM3KrnwesdJunvpEh3SXuuLyLhhcp+2TylgB7OHO566u7tPuY
a7CeMay+8g3uW1CXzpDVz+NUgLZnkrQunGo2HpJsreAZbU2h1/S1l4O8zoM1FQiMZTMStpWODbKU
7+Sq8vLkc6TxVMi4F4qeHD+1xq+597+/u2sV8ktf+FhU4npKecLCLtjKv4snNB5bw5n97K5ZS/fl
U5Haj8nzjatdyboulcoxZgdSMcAlAXO8FrFqHT3az3549vbCWi/6pGaL+zh+27b7/SWvmBox4vHf
BVNKgSkFkoKFM6Pp8lPbUuEpiqMc4qGYPbc6My/hSdXw/VqeikSDhM7ofJF6WVzsdWM51gAjTQkn
ez5+zJLZq0JIaTTO82RyMADtqXWrpT1IBZb5E2xr0MZ3c3fLSfVP7+dfn9/5YPhrwZsGcD9DGZd9
EnTYYdA9WSBFaus0ASQsPZmMErUtK5KqSS/PKzn6lQp3Vdn8wrbcDrOfS/rZlyjTwy8zey0kCk2b
URXsRl13yauQHHt8y/GzxqwgXaVMdsQ4bWjJuMtZ3zqu4y06tCBzawn74NwRteKoluCLgZqJ90r0
hQuLU4E4liPBzou3qckOg7DKLLiOzGHzczj2WEpxMCzTMRpPp1sxljc6olfq/uKliluIjTrtNIya
RSoFkis8SOvCpZD6Um8i5H/Cjc7Zv2N18VLUPRemgF5CnfddhiUciISwpNM95Lc+0X/vtOKlpjsZ
BMGYNMy6ZWc8AHOx/PR3s5rRgq3lFYcwRFlOZcl0+lWyN94GyQOYpsGGd8qxsuU9UO3FfxDONKZ2
PUROD0h8i7vHcNeNLmzB71fSFSWfeCkFT5PaSMOIlaTru2H6AkF2XDzYmb07Pn4aDuzQXGNYB3ff
G5vTlak58VIFrgV6J4ZTIu5nqWLWoL1XF8r9jE3qx/i1MqEPHxfpaax+9q0v3teBg7nQZL6p0mS3
XfkqM+bJAN3PHpat0u0rMfaH8TDPTpS5OYVA7ZBE+q0g4ByQ/d91Kl6qyhOZqWxBIUiU2m0dLr6V
8ESwTMT5QfLa8N3COwCxefOOWOTGGzGvXPIicV2qrppSkUtiEviQ+eFGX7enWwnqFbGaeCkmT+ai
TYvziMTAcMeK/Fu+0yqe8Gb4oT5RtMaUPzoIu3mnPVn3xe/hocmc5SS50rRiWvnGN/fvA0O0Lnbv
WVesMmvPK/xe3ybvwI9WyUHaSG66HXbZMT9Q+oA+fJ//UvlLvr+oLl2xzhGti023NVWkG50MEyFP
nlTRuhfnt0pIfxRDD3MdGjvKj0gCCo6iacElQerfFOkh1sJtE7duA9ixrENXZusr7ufgZMZ+2dwP
5WOiAbErUqemByBjjKOAoQqn6RRgOB3n868o6LddON81Wr42SzrwSQUTBjT7IOMJnrZEPQ3ZphU4
OQDIIm52S9BRhhm9MAuBtJN+RJ4SMG0sdg+CZAGQt3QMUUrfkiW3nlRAythvyJsi32d9fcCjpmbU
VBE36Om8rjAjBgePUuB1k+kI8ifnnNsFo9+b5Wcfb0RtcCRuVzPfk0RFdgMCQ7SD/kdegivKsvfZ
qpzC+B221tqcWidd5NrljEk7v0JWkvtCR5m9NJvEyUK8GVL4o/J8itQstxWpugvzCIPPeUTXFI8V
MM3U6/ppS4RkNhv4XVtV0z8CSKeWGL0OsJGttHjWomlVqep7ZGXO1OY/omk8dhMDBNaqr3Bi7Qr6
eJ1lM2sht8m+ihv8nVQW4SwnBcZOalz0dltqiasoulcs4CXw3ZLf03SVw6EOf5Vt75JNQOlSaeCa
7LyFDfH8aKoDkzB9JXb39ah/tKZyZ4FyWTVGD9PVyPXk55DL9Y++rHOMYmqAFYU18QSx+AL1I0yF
G4I23AghgJG8bg2bpzjbQ2PwLwdZ92YVOrjC3jUBPi4sLLeF5i3Sm/BNK4vXJP/osm7Ya6m2kibN
LYfUXGfq/CG1c7YuFa19iyI8si21+L2U9WoZGducvaR7DMDH9s+NfowiWMmQPSp/xg6jHtbADQjg
jSI6RY2TBpanhKsz3zjYzkUOsyKH3mlaPXq6TRN5nXGf1jMDbr8C1Zbjk8Iwc7RLwk2e0DndTs2x
Jf6N0sBR+soNwITCcRpt6LlY5fLdRuzBupsLqwnb7C7eq/1enJ1evcfjPFPX9NJN4WGY9lGLYEVf
AV0fFMnwTFNSnCB9EZcDsI+cPnskYacjzLBq60MgMB9JRwVbtpO5RA8WCFB96lYVH6rxBrAcaSXg
zEfN7Pdl85XXXxOLTG2AmsifFehUWRke2i5a0ev/YBTNIOsQJjdWEwbTxYhMdaWmD1g8tNp7BKW7
WglC6+u09HEgp72vh62dZqmwXkrTTmbaZVkjHRq58WrIT5u5C197yfRDnXLi8pBKdzkTddP4saTl
jluZx9yTBYyEACHXizNY3W4WQ4Tf1nZUAmvTFfKjMqsPiWkqT2YwtuvMUFxBmbKdllCQYN1WeQFU
rMBVi69CpZ3VpA7+7VUpOmr2qtSROwF0xjN1nHndkU7B1vDL+m5Y4M2ahrgxFC8fcm9KQb40fj4t
rwNA5hHs3GAJxJ72FN7179ms27ORH4dRNTzhbG41UCaPEbUDqTmTuUHSCXwlWhb7pGOMqsL0GZ+6
tAKoWzit+FYaLe9JrDdS7RayJ56ny3CcKfeFUIS4qR4Ew13kbN8vs+UCNnPPP6OCp4QKZYaO1d9P
4s9AJiWL38GEFInoDXO1Vo2ffbNKADYEn1Px3hUPnfYApXglSBoGI4EtYNdbeWH/OUQvQkyEQHuJ
zD3/Mkg/KhMLRBz/sdMzj+CGzXG09SCsHSVCp2/p1XtdqadKnoN9Hj6O47Gvv7oENrCIDnWV1k8m
35ceU4mCab7YLLxcLx2jF51W2enCOjYBmRf93YJjbabTUFV14WzSlDtNbD0FWlS7A4esIuiPctdi
sWSEuzo7KDq8X1vo1iWzq1C703hTkwS3AirHQ4MXbu0k4R3PdZgAkjLk/EO3Ag3y8Cr8yKyVmXnl
ZwuruLMT3ekyJ8Xre9kknVPBXDGBVzsSAkh6DIo9QBzQ47sRQlO5Fxc7zB9K6RTj61V4HXlQWPum
BKQpcKKcacPip5RjSQIUxcCQN+3D56GJ1kjNN3qUPXdJzZtJS3nVAk2nc1K3+cocoCoqTBNqDGWP
k75qOf/Codu3fTM5KQ7DWLBqHI8aO+rZq3IXKk+cCvHM/KyMdSldiVDbWaRnajEiwUaeISWlbcni
tleeulyq3CnVw4e6MOIf0mMT+5PmBRkDi7ojn9u/CDTzlWIYK4baKrta+jXfohe2qiOUaEvi1u7C
06jJZwiYLZhAIo1DC3jJDNmNl03+O1tGO2dw5aGC05Hasdi4XQn/LCnGd7Xtj1NX0W27L7I9gLJU
xoANPtrg9Rj2hsdaoQeNL0/HtYQUh8cQ889DEO41fa2KpFakwuNi4yXjtp9xetdiuZuSW42Mkx6K
ZaOkJKTqlyLim6C6c3mXiM/5Itgl5YRua1BOG8JdGd0bYuHIM/IVs7E76T5U3TBi1LHu77Xyrhq8
FnMylaoC/Ncc/Ff3uNwPKHmS7oHp0iJo4LQVHvQZ0/D6GIqC+jzPjRMVk68zUN/KvdPNkyvEbi9+
mMkvA4gJ8/nVsUFdLZVHA9V1itYW6oe0KS1G85Vnq3lqwmet3AIyx7xZHw6W+hDmd/rsNbiJd29B
BK3hmDXvwvSYL08lqY/UP8qM5YF079YWRNPCad6WcIdFgMqaWKJPoGK+KVt7S68PBIuQpUc6AobU
eX0Nh9tM5odqhl7O+6xC8aiSwWZV3O0TME5F09DWos3nqPXiWcu0TbBR8UKxDcENpUfdpOYkRV6i
65/mR9R4cbEALEocRZfXYZvtMkncDudnTmXYHFO/h3xaL2BCSn+gb1YBDKPq003TFvMRR6p7t5jv
splpAQTMVrdFZ+fKUw2yHlOsuqn3GgUEvUSbqdTHutvLwmOgZLtW/gQDXcwB/gLdcFJi4cTEDDol
NqVJe+oNilHCVhf4jmq8M6dRslW48GZyGKcankZd6IBHy2bXy0bpWMtMdCat5fCtN6g19apBYCYy
r9EQ2EWy4c/5lP9YBoKGhAMmyX1Ezpg8W+VKDXV/VnvspFq3XxS7p4XgKot4MCrWbbrhNDFUxt/L
ZavOpi8XpKWyvorq8TiNbxYBaK22jogjYpOPrgzdby5VJ9Kg32not4t5Zy01xGVMUTgeY/2xGs8H
LHr+AUQuRQRLyFs3F6M37GVXQvApUmugTGcv1tYy7kG3rqxQhuZ6/nCZYwoK1Tbvm2al5cG2sszf
s4Kt7pAIp7zYBJX4KSVAuWLeszbUK7kaeWKU9587elfLynxEcK5ppm0ZO4ThNZHM0nzM87SyGtCk
w0tufcjiS7e8qDOhoVdl9wsgGanDCs+38K0PWMtWTXThyHryMMrK16CLqSOCdsHArvfrPD/WcXUo
Bwtzu0LY6BWfq9CsjcGXy5WYJz9Vo/Yiq8MY+NybLJd1UUOcbQrdGzM9sRn+n4BncU4U+bgf9RZy
ZtFFm2ietgNG4jazyA9DKR30bo7Wiji8lwQDa3FqrVXZfEpL4hWJ9TVNgGPLxBn0l0QnBUDmT70+
PllNBe5Ryn+kCcnNkENBHPGsGWq3zdBjzf2WiHhTB8KukJJ1VAUrAJYvajvsVFVYzSOB01DEvxWL
kYEQ7qAmEgKbH+JsEOvx2emw1O0xR3xRFncc8zsFFXLb7JfkI7beRW0nxXdGakV2ymovBnCRqVWn
XkV1qtVaT6jpjg8TVkH0zHftMkGsZpLMjq0+2k+duW4C5VgZzV6jcxdW+W6ZLCbwSCiawM/CxC2l
gsdXiWu1w0kjW+b9FOZ+vMSONr+Kqv5RTaR6UrHLJRYUpdpE+0ra94hQq8sreOhMDHi1pnlL3x7l
uHNExY/kHy0NY1MpHgXpocL+pRmfoW3uczVDJBoykWDyS/Cf7nquILczLvbguWRBeW2b8n1WrHXZ
pi9FNL7I1Hcm+VT3e7oMX9A8oOMCwQOYNsyBbcyJ1+QCs4B2gMoDdq7EF/jYQUhhLaReWt2xsZal
J7e7lE625M/WKs8eLVIKosLz2lWrbWfJa6kAZMd5X498JSYnrtHXmzpmz601dxaQe0qfo/iElLVP
mHxSpS8569+08RcfIarW8/7hBHnuNVHiBunkBvVP3YCgrnyVg7cY9X4mImzHeC8pIpHMl24KtgRq
u3hWzPs8dnMDp3Vq5CUGGhNFWKV4V7TkZAUSqCoh3cyMoNT6zB5HH3YsXVl/W6JsO5vlcx0jQWjz
tSw6uYhUmdmbTHMNa2uMT5PyMwld9tYu/VANHpITM66R8OT6dRV7avwUMB1cvEWKa+JAIgp7U1zn
P+hSNpoTYoRevI/Km2ZuCBCWaZW2FEOkbTwSI7bR1rB8reZ0JtXZaVN/WkbzEGL1wbyU2BauQM+4
64iNsYEddGfAlKtLcYIlDup+TQuoL5BtylswrxIgFA3j7nEeenJyp9afOuNX5pAAySQ9HHxRP6SU
fLH2BD7XpX5tbPXyjt2z4XgZkr3CqKl4L8NfnVg/VeeaRBI62ErVdC3zA5q13YD7ljcajczgc36O
UDfUZ2PlXPaN5WViIrHNnI66FewUaYPdTFzfBYqvBQfTArrkkDxVRHmd4PbGXafk7EW7rMPDd7Hu
TMJdNa09CUcrKsl9k7pS2kNjYssmXm/zcBOSuylW6oWkHXLKshbpyz3MBdXizq3m8FAgqG47UpOp
2wpd5FsSNqDxuRgRg72qvbD7CkAPx9ns10PJHlfacbNCvNlo2Y+peW5UXIJWueQZWcBNNLskC90y
URxxiF1dnI5jaWy0kKa9qvwSQ+y08mbNuX4SRtUXMj/AKnJ6C5jzaIpsM4ueom/L/LfB1jMV5C+e
RLk1SDYyOknbZOycFtCmrz8MdTNgKlTOn211UpkOKWwaUx38InaAzD5H24OXzXbxBcHCrkv9JW83
cnTXCW9AZ1fCCMbOxOQATzyevtm5wJ5N6yBlBETBzuKoTSlUTAGCUVV7jcPIls+OnROI0uAkzve5
YhDffprjwgaeovG1Wtbt1orUZ8WwDYKxTstejGpjNP0+FIGSL+GbVFT6apibTzHOj2A5oaBp0UdS
K8xj96MTy8GdHAeuOJApZl46HcIc5/+ppMmn73mNkzOFHNdlI1MheqppFFtUjizyme6jUQdXCZ6a
jvh6+Kirhz70G45TeWjvE4IEJX+ODMuhI7vtCShN7PytmZDbICMwDkwMHTKN+td4qEP+cfJgcWNp
QYcitpdM4wkxLWK91anuNzVj0JlKmlL5mv4ry5iI0nU0Gitihk7LGaLOP0aFjwSFn7bXAb0NcvMc
ExrF4w+DWAQFxClr489+DGjioCiTck+cN0Ftx+XsUiE6j30tfqc/6ICbQ/nY8apnqfCCqj+Y7Fdz
33w0P4NfNEnXqfYBQB015+LkH1qkrSxxnVk/sKc1lPt6+T2EM8D47hQHI4Nrqd/Nw6aQml9SuWTe
En82mDik+1g+cgTe0Zfz+oZSY8HKParzwxKt0tEdqxOdnZawlnyheWLAkSpI2fjsy1brFfpvAjiD
fmHJ6hBlMGhMw5FnNEPzjM7IyUpKjPkhoowXzNvgkWpO27DWMMYlljadWmuxxz0Wc01fx9Yapho+
Fm3VRZ8M6dP+HRPIu4LDIJGXT88iA7Ey7dhZdZvsWd2E8krmBAo9vfBm6kSRx3+hgjREuKdr9T2R
tBOM59034BvL1qLutK3DAa41tK78vKZQ6MiFyx+sA1P6YfQOXlcyEI5Z2EsPXbshiarvGnTIqi8b
bxllG9iWsav9iiPgILo/NOu8cCXJCctVO2wGqp/qpkLgnb6cl65h1+G9+r4oTh+s6SX3WO7Vuyna
m41vJh5HC56NK6Eh0OGLDr1Mwc7TIxeVK5s1xQz+OWpQ1sYrv5ZT5pAw0E0xLaQGtW1xfpPaBCxM
7Iptmbv9eP//ODqP5ca1ZIt+ESLgzZSw9E6OmiAklQTvPb7+Lt5Rv45XXSWRwDmZ21qsedKew5vt
uTQxWKkOnnNvTZzZAleF3TmYNFTto+bYjI8p+8Nz0FRvoMt1fRDny/hXcq3Wrqw9ZkLNYLWaHehI
+IeVbsl3Rn7lYTd5rg28A4ptCQy+wDmoTjViFT75o5OyI0hJeA/JowKWM2OVh8DRTTdpbbEFWxpR
YGzGDvNVc6Hwo5ALUNlPoFjpG+w/ETcWAcyJthvaf1G1T7o31fArfVMZh7l9ZNPWHOm0xXpzG4zN
uJ6qPECUWaeva+su+V6u/pbpxgWd0BLDc/ipND9oBQZ8XyTIDA5mi/xn6gtnHv1qRppKd15YMzFn
c7QVZvI9tI92PXWWk6u2MnFUgquoxzrBfewawqahLQ0pK655ks2rryqxGTpU6UXtNnltxyphoqTk
Jp8dglTJ07qIR9wzMTGHm6X4mPSWR058lOVBLZxe3EtA+nWzWbUtHSmWdSkqohz+NAG/mvKwaEIZ
HE6JuvPy5D6kx0HrbEQl4cp5WDuSGXQaSa1+Vp1ahvI8ZwqwKSHq8uOQbktSgUe7TH0cQop1nhJv
0AoAc7dR7XkKWPeFwk6rV97EPrx18WRrsq3D+3FMZT+J7mGs6qSjgma5WgmC/TbSjHhm5A9vDYbV
LkiVfa29xXPJuuorrRMr9tR/q9WOJzmePSLgzcoX4q9wfemjb1FWtkKqAGbvdQkgxy3hEaKWXHMy
5TaN7BriqTJW3lYErxEgebZjS0tFjio2zFLvvDChsVMjC113rZoLUKOjpaYaHRxqTq0by2B2V+oI
VOnWpC7T4pI6cklMXxof0f77TRcfVPOgn7WajhDHJOkLdV3tWD/C2ACYuZHxVgBilmdeZWn1pCQ7
GBPRho0OpLZv0x2LgECqiEhFi0Dq+2thbWvtI5ZAyPLppqs/BqniKTC0NLnTuJ8l1e6q71XQ3ZiJ
ppOJJy+/LRS2xV89XgjtGhRyLyqXOGJJAwY9ysWjm7ZJcgrrbaPdy+zYaiQPbKOCWA/Nm6UYpnYr
ydu2f1e67zJ0c4ru88IxwPMBIKyvUWhArKhfWCsnbUMnKywejleOmEzFLvbH0Bmu+8r8XvKUpl5e
Yzog5NjcVAhpUmrnhyOLR43v9CcHDRt0XyI+8r3g4P9mfNR/tcaLmpecCmdlE94Fi6PDui8AVKxI
m9rsIw6CpnbFSflOGS2M0KezODZf+/hsVFdh+onmM+e/sL7GlPzkX2Kc2GlSnuqe+xjETI8LbtTB
10Vxs6zH8L0UVntO6HvTtiqZllkN0LvPrdynHLuWU6LXCz9loolLW6JznuNszSt7wEEtx0BU+ZtW
XazEKedjXbj6dNSfj5PK18CarPAuYwWFmRAnGpbtyLws2d1aV9a7I9KbsT1PpQ/tTKQnIapIug5L
dSmV1yY8hck/vb8poTPKQZHvE0IhBv4+MfNAu9NyO9xmAymEeq9Lz9A/+SPDsK2qg2IE+Bia/qv6
rEhQW3DdMhvjIp4/+cWM2J9EOmmlH60Kuli2m8ltpg3tSZbhDb+8doLl9mqAPIIuj369JMZrXf5m
8etYbhfgvwnIs2i2/RmODrmS0h3q3lYzvsEPLffK9DEr7abhTlONGwpzS1Wg+MQgBnasq+tcPMTi
lvZHPfroymhTKNc09EuwNqTnMILr4Fa/RACyFb8vTET5dajftPU9OhOitqE/b8Ouav2Tmr2OWDGL
9yP/PSJ0xlbXF2P9qPX35ZYOUCwSx84qOMC/LBFtuWXnARtLeD85wZTeRt4Gxw6lFMPJIbmPvtTq
Z8o/upYmHHeVPMs6l1UJUs6weitJqDStAzKnsaSVzTfSiyD4ugE2LLwYypvJ+hDa1WqLyOe7K1Mi
QQ3l8pdpl7z6p0d+pPzTrNzR9JcssvN0G7f+oAawoUCubWxPlNHUr6ScpzkTgnBcyjsZDER4XQp+
z6reG9ZwSPPP2doq4h/r2lxFtm64ocmSEu+z1bCrzJERdk826LllErW7H6CwGmE75e4yF1uRj3uB
CVva4TTJyfVpda1Ud452KmXc2qb7N1UBL0sd82L7ouxbEK1lwS4ubLroN9T3erhb0czzp0PP/GpS
lrJAiaJX0/LZI/vZkbtzWmxmoq8BcuQXq79Lg8IpjTubqYCCv4Q5ytdBQeXBcpR3hYs009uAonlx
9SPaEyakSMZW6NAcgs0Xl4Jo1q6y026jLpeeEdSEzeSW9QU1UOW39VdJ3uXKps1+mt9DAj04n/XS
Fgu+dRrwnAghE4eYfkRtJmj/nhTNy6KaEGOb4tnHxXk6REFdbwziBnFRU0UHhTj/YzqJ4aclBIJw
By/cTEZI2qYcyPqPNLxqqQ33x6cXxUFCxhRbWfir5+8T7oFu9XIOX673PnTQ8o062/jzQhII00Be
rRmPSDmqDRfJ7E2cikv71qQHKX0BGFOK7cBg1mzD56xqW/oVwDlhslcs5Eq2AlwkvQnIYnprnxpA
gSqQke6MM1g3ki0WpOa3Ck98jIm1VR/6YKvJTgNuMM8V5YDDRofHq98mWCOU0hS//Xvi/uBSL+J8
nVEdAvJV+SEl5TP1xMmuBEfHzyMmn7IQSNZ+rRXQWMZtcbgqY7hZDZNuiY/cSFyleYiQzxHjq0Y1
iwv3nta3aHTbOmimXfva0GEc2fWfXG1DpNPqO1TVbLrhnVOIVRJRYiXSrRHI1qYQnZpCHajGwZXZ
GLONlu6k30L10sSOQtUdok+z/5ilq/qiLPDu47X7UBa/MnnR3HVZ3Ua5raLlNvzw/figcdEGrQuZ
/hXRVpT6Gc9vMtEx6NEHlaweNzRALPDAoxz97AnQo1g6R9qXlHBmun2xN1bHkn/jyMm772wJksg1
2pesPnStk81BKPrAO/qfZVKtocDilcsGMkdigko/S9XOShPBQP3UPymVX0Cn5adwbratfuyg45dw
ny8HlVQtYYBy8WqF/WWmI/trIBjEvIp/sXjjRy11nrcfkf7Aea9VhyqbAaq2RvbTSP8U7dZVAf61
uuQMKS7/I8n8GJpO2/Bs2Rz4kH5IPUVA4Hj91tMtpWa++JrzpU/871ZCE7I7lNJGqH81hD6jBebi
s6PJv1p+T3meYvrOxV1qoN+ebuEhlY614huLEzKPqW/UlxB1aUf9YxUoIw95vwhi81tx20gej5sx
fw4CxZUoUTwjtIcIFPvJm+E3vydUJ3Rbq7lDBU0/yvwmcP8UHQ/awxh5Go48B2KH8dxlZhhbD3oK
MnP4XvV9A8FTC7ueqvlnyOr0NvPJQ8m2nO/LmwbLm7x1wu/a2jJPlMEAK+7pUxEVP+WusqLCVmrX
kipnKP6RD2NErip+KCrYqrTJq4CUmmbaC1kA/V0vLuF4vew23TafhM2SnCj8sEsquwHYJWjcYkPl
l0koYu+bTD30c0qClw0+76ZeeNrkC7SMAh7nnqJYfvJPSmUWykAzTiBhq+Kmy1Y+9k1gyT8T/591
OxpbZKur/hHWr/WXxZamW/c1itw5pgSUo6tZCU4rNP5tPD7tsInzTxUWr9PYFuXeVvJrSbBfmjxy
iZLPVyt8n9kui/TS5JeaV7kVTymkOodzFxPDUwWiVdirjieKKy2rWByQ64ty6jwBjKnObXUu9jO0
MtfNc5/Ngo6A9Rcdw1TxqyrSo5Lw07NFinNvl3g2V2bGxAomik7NdL8QsbigeFLo7YigBVn3Wf8z
0KnqS6XHBQOcfg0V9eleElEP8h6VDu0tgBFkz7JhRA9epjPMgZPw05tGaZvr6NM86TTpNqoZZGRb
iO1k9bkJygJWWGD/NTYWeWSptJHR50jlM4vkT+qDOd4Rb7Oy+RvOuGLJlG9yCQljcZrCIg6k1kmm
XyvBhD8fGHakk2oQvPY660E/jshJtwUx0qPdm65Rfc+0zCMwTURqJ2dEROw3a8oNLG0yHlYTOYoQ
aCQb67EzzdFmIFiv5TGvJ7uWHekz0biIGHEqsn4ydT+vvty81WhZ0RepyVbtAj3LvGJSXYOpWh9R
FG3KyNNGDyEn8vlNazjp8iNHCGxdK/NllFnyPjR9oMR5OkjMEXAJsSPqf4rY7Wo+Bvajvjo3dDZG
7rD89YPqEHLR9QUgH3sTaWoqf7cIcrAqgz/3DcNKBx+k+uoYwKS1krfCiymg0vmHNiR/s76ToYM1
Rf/SjOwJLYKZ0kdHIH4/7hfGMgV43+R50uHb5OREMB+0ddgKfjoRsdlkXmRkV+BMRI3m56ItNggl
jBP358CvWLcsAlNcOSqdVNP73M5u1GBhrNcjDEG4jg/JvIfFreTasYhTU+ALw21K/bmmCTdVuBP5
3GaBhQK2v8TxkSlhWrzV2pflPgacf9Hjd4ssQpQP9OcyDo6GI6n7CTmFAgIXEXVoc8GEva+jpOmf
uOoCpddfJqhX0V+q2/zXCHC7yQaaVImuVgk362vdVpP2qw6jKLt1xsG/7qrlWBbxRkiPTB3JYJs6
e/+9TM4GmN3kCiGVU34q/kxj0Mlcxsup+gfsaWfGeIE8A4Udx0skb9f+0JTQNFC3Dw0xCSB5LvuF
EVh1xLz0u6IGUO5rd0GRomTXftnWVWBglc8o3GXqHgcP1EFtX1TrhiYQ4IeLWkZjIt9lXnB0HXx7
kwqAaM9xyIxLFzEfeaifpuVVMI5WOrmkw0wjfxiWrvvOjccwBYa8XdAz5JsiiniC9j3S8mV0Ta7z
dQYiWdxFev5kcdCN5yJ9s/TjMp0yhCPwWdpO7V8q8uKy/NngOjdePvBUjR+khkES3xl3Gc/SEfn2
m2jd+j/rX57ovFFuC1yUfdTzfFgnjK1LtTWTZI8L1F4Hb+EvGeL3qv7K0c5a036kkVW11dCJ63O2
OgKW2J5eXNLesum4zu9J95ysAdQLoIHM4WiMw3OeMWr8GIrXjq6Qn0UkMwNpXrGbh+nH8tHwGP2K
T/Bh0ZFe8fz9aqadWZs2wtORifasID88rbNTp2+Lyghvl2/JRNUdeG2cPOrmKH6bGgMoeAVoPdKT
iC+aaar9p2YXxeJfjWHA2a676KdXxU3OnNNJu6jq9mqLtiHhRgghF3bPk7GEJYPW8JArDi96/pat
ZAah/RuQU+XII/J3gsBmddk3jK+y7lj9YZXOeQOMQzK/T+yQ1xsh4ZyquzQPUK2KsVL5XZ4qNJSH
FlsviWEg8amfP3e6jHe1QG2X2xWsBmk6BWAGDWnyt8mhqQTz6iq3vEeChg12ApKEshf+8vKTqMi6
8PQS3PqjbcnbSwOxtJyl3ETYBQoHAiAFINHo5M6C+rEsXhgGz2fL/J6imyDCsT9p73Nuzttl8tV+
Vw9sbBZtTPK+Gb4zHtBG012DCgZ19YSYPIERBVn5Mj2EZ/hVfxCQrbV1vA15pSebyWUmOrliPtSP
RbM4JitaA0Eq1244HNfolC2PJvmIYtcSP0XA6kR9X5chmEW3iCfHgsGmQ0lM9FcxsrbjWvxFDbcl
q74JOSnUH3oK8uygNOVWKsoDsUPL+EV3SUw6ETls03ZBnDHqG03gthz9keBZki839FIFEarSnIds
0RCMD7nfGNDQaA/Wcw3pSDirEYPQHbgXczlydDajuvpJ41MCuRZFdougLmoDsy0ovwBOIlSw/daE
Fzhpx+BTkIlDTCDplBHVvqJC1jH1P3dnxOBl7KVr+aE30HR6HbQNn2k2uYuGVjGPQFiU7NznYDaS
cRzgTUjbF2xFvg7RnR5gZDqRhWZ0Q33XaLROJ2e3uCaxZMy1diMQH8vnG2TckZIJyFDkXsxWjIQG
YKh/N+svU/J5BMEaBBPC6dhWX4QZOUsCqpQZthlXJ8KC7dK8Cp0jid/DeFX7c8E/GOVf/G0GykbJ
vObqv7DOXOMdEJBbXgb5exFoQ48Bwla0aezCI1tAyEoqbYwikP5kOEgr9oCBmoVZYQ1l1Sn1d4Gh
2NrXHHjrV2V9dxGkViHtJYQGqAX1iFXoCMqcRYktq7dpjhHDFg9ub5O7PjeAq7GqFEb22en5j57P
RHm9g/RgX0RTC8/5IXaHMv7rCnWzzJ09/q0qcNtTY3detdOATAhCSGw4/UTT/KiY8pL2Y8yznWIC
1MXpTuYHj0xjP3favpil+0BgyrQrVVrELiry7ih8E7upc1ZLOg/9GLo0urJXVo84T/1iL8wPS+qY
X6rGHvhVhrfEusny6M35rmP4VMJrGQGdKdc+2lUyQoibxJgDimKFjj7+thWwfL/RjS2APGO8Vm4T
4TWRR/aJH736VuGVk36rqbDHYIQ0AwOaCRkB3cWtn/pTWsi3XLX0DR2TccE6e62LH7VF6dUvIiKa
AuHG+jV1XJ0xWGExIvtQ0JtHXjIZV0VXsLXqiMFlPSilEVZ9MF1tFv2i686NEG9TNfps0FZUPdQz
9znGIzwxuVqfpUkwgyEzv8J44d+NP2f5VVkYlKJd+6dqx0FnFJTvqLHT6Jjm4XHJy4tEdGhiCOMx
QcsErGiKdpkgY8kYazxNEWOvlrWboUfJfVYN6IlEQlW4VvCG0X0wgGs5LsuKKS6DKAHVbtB/F+v7
KvYaLEDjlg3UYf9aqYHGPqN6HItF60baZOu9m+nfFpLnhZuBmEu6UQVz3KnTiH+K6En4NzkYLC7x
JoVjEaa+8+doYpQg97U1Ig8hCKKtJT6aIVo5VYHGqKVvpSjPoeD1eaBKFkOhkxpsjNObwK0fapdl
fNHIjEj3lonnrAEMRYJZfmu66hg02SD+a9kwM8pQTByE5K/9JcJN2bVCoKRYDC1lulK1hwZBQteV
SXh1554vDcPhLTeFfSMJk20KiquRMyTzYiOg7e+DljhSGSzKl2ZC/8t+3vP0yF/tjFytAN2rSzsG
penMpz6B9ahSbIPzda2h3OL6Xdele8RNGrHNqYQA7FJJO4/EJgOcLIrTmDo/r4aT0AwSHTZFeagx
CcNxPG7brjiM06BC6ocsM+TDx6bfNCLfLsZj2zCL0A6FTt20DTpqam/kwKD9zh3kdHG0Rjx2ZXsp
ZAsOh7zPuT4p3aeVmruC4KRmHCo7lDQYNdAUTan/aezSVbFNIiK7aFuBCCl8MTwz9KfUWFkYWZXc
QXNzVuDeWvJXylOqMGzbTJmGFNAipHDXzDygiE6ZSpfiddF3QuvJ1q7S/Gi+j+ZepaW6MMHlgOr6
K4985PVziqcZYBUiI2VttxRkrxJcLNLwWWEUlIxX1TCYAEpC6hCYd3O7A3FiLedNKtqXmtqjyI7F
M+oewdir8U3X3I4An86x4Fra/2k0UqTYSfI1YGewMJYSC2DCLGIIU1zUX15F/PiwGI4S8evW26gx
t8MSewMCrEFmwW7eYhDsYQiaXNk2aq8iPWCUStFu4xvhvH5rbhWL5sC8xjnPdNyPX3lvEcClPOr2
H1hi2JanPkpOUhXk8nRYrV/VhAUoTK9s5d3zel2QNau1sDXjb0WldUtwsO2OzbrLpY4yplL8EsFA
zdlpa9R/Le4yhBJzsQkjfqUWnNZUCmdN5CBmtiwYPOdJ+0F9rBbFnyqkB7nrnMZ4GTSHItprL4mB
bApejgysQyDK2Bw2JpWmqm2G62ds/Yw1vLYA6Nwi7HlKApMyjgm/kl/llipeqd/OjI4ULZJeEqfd
aywu2j+B4nd3bfUZiWI08AoVPzKSUPQRi3Iwoq3WvC14ol2rU4QEfHwIimk5WWV/NZutypYhPcWP
PNqTQO5sml2K8bVHP6qkaOVIB16bTao5mkmpW58MZ8Wg0ZYtHQJlvUYoG3TOtU4NwmVFu18sTqN0
vibNW9qPmR/RBPUNoiE3BM5tcpZMpK3/JuGzH5VuC6tvsOZwpEE1h6T+4JoQmMd6nelFuJUZWybL
7NRqntUedcXnZNCik8Jgha3QxtxNN6unRc1OztTWExQtd/uMzAtFGnjsJE8Ua8ueRuA6cyzTfTo3
kl3FlwavcwMgNmTlUYCNZRgKVpTl81A9JsnyEjM7Y+M4ZUl6DZ/WdUUhR3GGyMDVWKCp1HVddMWh
HDy9HpwxPM3aXlRT87ZiAagm3fLKp78DJxTYNx0uYbwFeVnNImBvEDRmTJXNDOwFeAqn/L3nRGug
FsOiZYbtRVcfv8b1U20CWXNbBaVwi44S9CPDui04kX7r5NNsWIyBxCUNTgj4IPf8iH9dTQBsqB8y
9GUtq0FpsJToX5nQsLYJujMX72WdvUrmop8XRExAeHmB4Al/j5QpTj6ejfqiYzpo37VyJ5bV8zwp
E9KHC/2br5RgyQ8Ui96Q4VIWcZ3ESvNXY/bK7NH8SKLIV5KJBgEg10xULXvpzS21djQD/nXYILqZ
kc+6IwRpx/NY/svC73gE3+aEMpdfJGQTu0UB3aD1gFCLKLktQoTB6/DPiZdR9Y3wGkqnyhwIspx2
a7kbopcQE5net7tqoPMZFMmfwegKHBPGPZlAdjSUfjNI+sKZMqt7UV78jtDwFnJfL9YLPqtKOesT
hTdjvisYyWs7618SHWKbTdXgHsXRkSl90D8F19Q0oAqcLWwj6BP63OGBqprjEiN1xalgyjBpUuHo
MQxIfJqwaUcoIOkf4snbTMar8twDytkuRRhfEIVcwG//wUyC4BDxLmqaUHyaPD4Tsl8LiZtFBU2a
TisUb7iXzXMHTxFxumbj29jeRNUGZ5oK+HaIHag5g6NrRiWHlcQbRW50uLp4zD5HIT5nM+NWu5+F
z2GyPO6ra6I2njC9qooKMDzhbFOcMhO0q8ZYzGqQ5GPHJZNfI93Ugr5diZCSu8qtwgE+Xbry948y
ehnlzF7RjW6V9YeEvbQo1mMkUTEBqqMA/vVMb3O6nM2cyL58lfwC1VH1tS4ERs2cratsS9KjD5EB
zDm/B8EJ2ZdhoJrlf9g9IWGoaumvGJBg4a4woGd6nH6VkicOzMi66KQUsJXm685SNpO8OkUdw55x
QBUmk9AogwCkwm9h6vgEjEuLWStJ/TjyauLFKviMLAnGejHZereNOV5mccEbOXZJbdO/gyvFHL9K
s2dBRceoWclDzbLfHHVoV3lZ3m+WfBRuvSg2mzEuh8sQ97vnLTHjAIhiaXE4iUCjQPnSgzikjT0C
rBvoEHEJVrp2qUvFTzBL7lo5jIDRhDLIzOVedhUqumEVT7McxuiyLPGjrkExtPYtV9jeuVOQvMpF
lW8T2Wf+UkEa565hpe4ClL+Z8VBK2LLqAAiLdKQNz31UI5WVR3daUQdq85dgzRk7Bub5vA1iTRiO
saTfjKgdHIbVawKt2k0FJzyykoV5vRAUj8teY3zxMJ4xTwkgzIqGv8SUsZdUhnVrJPpBrfkGLJ+1
721o8C3K0V9l0aKSSBeF4V6tp8yuLOMid64i5mc5fMGxhI4v/Wyo1Jrfh5bBom7uoXlVqGhAcj6I
lOWYb3P2E7Lcts17PD0kTsjYfOn191lTIYhfxQqBylM0+p6qTyEf/47D83WyJkxqYdw0B2PJ27dQ
y6XASGL5K+z5nTrZi1YY3SoMHYtrRhw95bk8D8gvwrWxANyN7dRm6le/Nu4kN4RlhC9zMgZKaDha
LcjXlC+N9KCBCK4V/n0ZkHdluix4gopbTtPR27ZKbZxTLCtn8tNgHJYYD4U4HTt2sCY/9Enxifpi
XkJm9O9lyB0BZm6SrVdTtfDnkiAHTCYrkjM0KKW6EWXPMAFv9nLJM64CES0YSUc3HcddNLdv1bRj
/fjBIpuQOCLOK3BudFD1IBd/lpgWXlMB0lR+isQ8AhgNqykiYGDsQ8OBqJo7RKs4rA2/LP+UUkdW
2JvVZpaGvTjHEnH1P9X0rg/+UMMAqaoFWJj53VKg1pod3GsV9SFD/IJPWGUgbA8j3xLHz/Q6Ku24
ZZ5Vn/afIXW0Hmhi7beToSZBz5ICRcOvOqFN7dLWK5srWt8cjMUyH50h3hqrRJ5quUUNgNcCKguq
etfmrTZ1e3M4yiqMjYm83i+K9q3XmaRBPUPln8TZj8YjFTyMSVE/+wYOXpsWAeg402lbdtE2hZ+K
6JPaxAL8GrKKQnkKsV7HArHWmnWoFnUV/LNtf4lo/BZVpA0XdVwtnwCUdGPChG/LZu7cQg04Q2bx
JjWLaacrZITYvJMRjJxsNjEDbmcVi3KKfhve0rwb2IFFgjto03g6XNjBl9a6VvynlN/LdzlcNha2
DINoDFglq3LK1rNy0Y5lHR70Xq6ARRDT6DeB68q/TLkO63ESLhU989a9rC4LvhUZzE14XyLxJ64s
DsjPJ/lX3If5ECkyvCkSqF0tndoRxsbULxEm6BVJZq9dJ0QAHbdy9Kwql+Idj+m2HJ6W0NBu+b8N
uT123wl/qfw1gVSrBoJ0YFvAMKP+lahYr//Q4EI48jF9DoX8SHtAQL4phYn4MYos80AZiUjN5ixd
aHKDYynQ5TcGFsBNZjDnZPJrqg0Rqaemus30m8XD6S4hav0sXhovjKWdGAqG2w2QzVFlNUdlQGFt
Si0mG3FHwvtOKPmO1Mmr0khmoQjRD1W5M4KFzcpLJyO76jS8WUshwx0VbwUjPzpC7aQAL9Z6djRC
cyeFp2ppDzqbnWLGXoe5MTJtDvN9ZjHYyazl3TvbltvN1a5SlTPtvsALrzD0C/ZCf5p+5cbYF6nl
qibPHrww/+YLJEBbTEE0NtskBeTqsK2Nr+j+Unkm8eQziVSWUWcamKsiLlfLCMLOB16Jh6P2GiJx
q2v9CUZgFpfskI7i1RhtfEm7OHyE7Ttmd07vlfgXxOEohutI46B9Q6WrzrObCeYr5NBYqH41CUdE
AhVADz4oQkyQa4h2s/6qMkdAOGyb8rOZKvw9wk1I7lVEPnEIrz5Bt/yzhndBvQ/GP5MtGcFwJjxr
wipPGbiHTmhVRt6tXAS10C0+EQCzlp6ojLYakJ4I43bKKgNvDY+UqRclfYTTJU3BcXR7qjmbEDAJ
BnuFcJerNhjRCQqcrDTG2MuTv1TQZA5T5ismprGlCkbhfWoyX2/odUj28vxWYwSWRx4yVcSQqqPN
7vZy/K1LOQj0KIBvP0+0yXLklLC04cfSphhZSrjNNOMzpt5+bHJ/NtRDruM1L7drNW0HPvOVqSPV
gUlTOUO5VCH70aV9wkA5MWIKsqfKFxmnfzfepynxa8CZVq93CkY8HPqIkw7PJJqBXMBKGFESIHFE
CwLaMhJgU4HZsnBH2rzLWtnVYFuK+N7q33z8Mv6DI7Zc9KKPRf6W6x8D1YvUkHo+PKpyhXFIp59l
rsi3qcuHVKXIkefM6ZT+Is3Ga7yKZAgVq11by17I97VFCGxHFKu5lUBkUxCK52cTxTyeXHy8T1HL
1ynErhjF/xD+qf3gGd1jgREQpPC94t6ojMyP4AAln5be1tJsA3lpfYnDO0rzuEJ9sS+iZ6iB1wyp
22vpjzZ8R1jyBn8RXlm3kia8jBp2xJlYHjGacDKF/Wx3UEGgS7s+w2RVzt90Se5FLB8rThZrGYN+
KDzTTPKNbJYnmV1y1YrdkwVnaS5THSCyD6R41HZpFvs5PiVQErSCbqc2b8oTuJW26pzcxci8GTGa
C9DQR9l4tGK5YIzRHBCAJaXGTcrPFKcJtKa22V89bxIBh1gtrGezADONkF0pbFLhZtAZbAAOM7fI
dgZ/TvcGJSCuVTN/mW09nRWx1iB3gTrirTymgUywlbbXuMTrS1U8D8eVD++iM/+pug59Y/JkqGOi
oQe/9ikagz369AkIqIW8N35aPDyculr0wh1V80Jnce8xm/3H2Zn1RJJk+f6rtOr5Wo/vy2i6H2In
ViCABF5cQILv++6f/v48u+cOFZMRcVVSqaQkE9/Mjtmxc/5L7oNK6goJr8Mo9N5SRlL0YQbvyokf
rUpBhbPNMWpQ2ttsQBKBhqrgPK9FtDv9nKa9s5LQp+uyntIQ6l5qQtO4p4SUueZKshZygam0Dxcl
2fs5VUWgXiaLnj5MsB7ehDHwlMpy1l2oHpPxyUpQ9yxmrt1B3VxmwVIWcFEo2NKrVoplEuyF5dxD
n6z8j5aKr9s/6+5PBEYABlG4MeidKN69rJN3qbclXavCzPaik6aGZi1SQzLuG9mV77WSyoDUxO7U
jNuFlxavfgu5GsG9tEGPSksPsRVob6YTojvf5MWcDse/TnsiGpCwCzn5WrlQpl2ODkldMwf1bgH4
c6L/1K33LvlhWW8gigf1I6P7ptJOaWYdENmUlTd7sozhgfP4jUEKkcA9mdqutG+gTIsKWEG4N6NN
n9M0dNOZn0SQMk1QiP0q7PqlZ7l7AWgp74KdHmRrxdVh13b6os4UhQyQXr6eU7CV1jhrulM/856K
UJpr4GQLE8aqD9cohWISt3u3dKYuncp0gDMBsmSmWuYsSltQuWUuv2WDTSVdh7wTih+lWYCDZRNa
WRxAWfZAy5I7TzwDfvsscldWeaO+qu0Lu1Ut/4AzHcpzzWEEoU3Qk4sggSAbt4bYYQ5rDmqZe2TO
aPYdjDB+F/6N54NgGJybLDFmlXYcjEWXbmFV2GIO/Km1vKWZ9UtwoRvXAAjSWs6RVSaR0PkVn7W5
1r2j2qHGqNUsD1EGItrOAGYGQEJk1aqmvgt0w5CTeB2VLTK59FqCYFbkXM+f5VG5yNt2bWbG/WCU
2azU0zusLkaIBrQZb6mqM80HpU67RlYfqzzldOZy1JynkaPSIofini4kbd5AZQmBbIIHb5HTlOc2
52I1OQRdPY/kO/UR/vyNLSVLVw6V5SAPH9Ezih6tTD90uLXFz7j74WUPFItGCQu8Aw2QTdbAwQKq
hvdDHGtpxqoV9Toocmudo0dplSvJg/JQZvd5HK9p/FtKsraan646QHfzP0wlolklSDJs9tynKvV3
Ha4jUIisd2+gROCow0ZrSDmtaVR3B/i19QzGSG+thv4gbHffSDrUR3ni190zFOXK/umrX7KxGsry
NtYP4AqAcvSNO2EDKUIQr8lMRUgo0ItdNNwWWrRUKuietHbV+K5IXkx64cWiypHIsTZRSzP51eLM
6KgwZEjqCovWwEENZGQD2TSgbPuzaAREA53QmSl4pJWDuSvEl4rsPlwaL2+SmeaAR8zZWPLuSR0R
lLUPJaWx5oCJPAR2y2qFVeM09r35MKx6UKAK8iELs18ocBXcppmlw14z6MGDGIwcqK4O8/QpETkV
fkDzpLpJtOqzbaxslWyhSstqWAuSVc73AzKOLOSGPzz15Txz52l2g+CIT3NAv6Eho2nLqjnkNfif
uXCPmjvPk5VnQifRPvPRXpQCnhU+tljPWCNmC8qZtIbxpox8EvXdoqBDJxD0p2gARxTIjoh97YGP
sxZmqGNPR5VIURk+Onu0ChE30Cn26E9DfcydeOqXyaLt2y2Um9Dd+fWm7F+gPmEkFqW3SripgrsS
A4x0X+9cxT9kkmA+e+FLFms3pmXxKT/s7LYQydowwWMUNsircuuK9zTRb6gWUYBHjIbS57yMvNlQ
WesUPI5jwySn8pJWMSGhP5Ufmvak0/r2siNW4AvfHR4x7OrAkk6hfKGrYLEN04ZVyOn9J4vSoAU0
IPJ2WA8wD/K7QYDMr7cOfSalxv+coylCLO5Ud0Z9NTG3OIy1LE0FKbiuroqITiTqIBu9vWnKDzXd
606xx/qDHRimm47vn75gQSBjj+iL035HjMEa3pOB1QMyiwVUH2qc8Mt10pa3ogmnMPBTBYhwrU9R
Ln0duupD8voXpSiPRbJW9F2WvTeuMXXSmzx4yKG+JCkOhAQI1U3tJoa3RQuLgCYdEoH0DEMVaBC9
QfQGoHiRBnWzKpQNiGiAB+9bZCDUweRH2G/XGY3I9piMpQz1Z1yD2hHyNHNePUleZYO512ivT9m5
yfCnRYAZbod2kD1NygwVLqBeSpg9+O2uc+KbEjvYaeWRfidNRQ3SaNxu4VhYO0Q5vNG8wxIWA9hc
Kdc94G2qt3VXPqJjRxXWEs2NRp4WGaDVUCIQk0C6idjayagj4IhwgOoMkBhH5qRYWvLRhIzIKJkZ
KbSPYYiMAEzOyDQWLKj1wImmi7BvDBDQ4awD/ymRZ71F6h5noxYNIGOTWg8Vr6lkLUPQA5UDTnQX
GjOdzk0Xl190qqDx+gvDckhN470OTMehViXXdDZL+kcj3IWIdQcyD2URgTGSeVoEjQrwe7J6UOk9
ZQgX6d02FwfgnZ0a7Ax8RIzOvQ/KpZIsi9reSvCWR9SCFm51CUxzuNI0pKwc2D+IRhqYI1Cwlzoq
23hLlD8KTnuGeKVU2YazASWYPoPMabJgcNjygYHVCc1nL5z2rcIu816JOVaJE7nIKo6D8VcJZhED
VDz8qoPmAeSoMK6OrNsEgRcKZ/gZOjvJNW59Lb6nWzu4R9hwHDrNEvSGTTSW4wxYx0CrtB3tNfgk
oAwoQrRfGfShcO1AZ0Y+K0mriaOJN4w+PrTefizNiQy8Sc6Bo3d58eo5uoEW0yLPAFypArUpeJQz
zW6AYHTQJhTBRIpF/yMfDjAeQvk5RL9xKF8tmqVHDyxOFb6YhEDnHm2roTcWsavZE7tYOEHxplW3
hQFduIdQ2XbxZ1Ii8NOXDsZq5GJzOX8yG547rjk9tdWHpyrbIpfXQ1+t9VcjMLZRPyUoM+Q/jdTy
V5628EBl0kYEkTHIITPOXeT3FogjUwZ6K98INunkfez35cZPDEsRDQ06gHifLoNkAxZC5e6OCXMr
lHKRWH12SApRMroqQNAgF5KO5EUrH5yx9JXRIlclMLf6M1KiIq1v4ih4UV227CTu781Ci4+0m1Yc
LysNqxztxv4E4G1Qx4+QbvFDsFol56mivne1o4owCjQRWHC+99FXN4ov5iyOllnf0INfZsioYlJ7
9FCj5fwzgPFGxVuHkruQejq+2qsbHuJ45sJuglHh99vS7299McKq+oG6jIxjiDBvY7i+aku0lHOv
LD+UKluyvs+gU0IuAo4UiqkOpsWMAEXlDvDSYe11R60H0WQcLZpX9CuxBjLjiEM12rMibr5iCbak
v8CaeKkaWwsetHNsNZzXrXyZjak0DYo8e0UUp24XFgRNGRNag04q7wqFL1fo1sGf1hH+sKapeZBI
/ALqDHJI38ZAlccpuo6sGV0IRD5IGGcDdewoHcq92YLu8Po7yuAp626+QJ0GcapbH4gNWC75Mcln
yHWNDOfOVRBXANW5cOMHq547/b2M+KG4sX1EGRaZvSgI2QqAZrBgme+KV91fuOltLd2XztprH3r5
pnFWoStmnX/rBNtI++Hbsw5wSL7o258Qaezkzcdj3QDlC4ThqQKb4794EBPaJ1iIJk6z7U6hF8Q0
RLAIWvJQ0uuKb7uYxqMl1+HM87euSQ5/CIMWtZY7Q4d2tleap0Q7Wo1xEK7+mpHwRda+HxmzzR71
w1KqH3NvXds/VE68Ge3EqHHSeWkbzmEkxyslg+bDlayVWSlTjgA5prW1ebBzP6RTUxzSyNQ26thm
znMLcX3AVjS1o5tYLjl8lXtb12bdAGckGGLaMbF6qApwvmrar2oBH8JLy7VjptZMq3sFmj7n3hxt
Ajn+kUsfUdDjH0cBM2vpzAwDSpONzz/SNz3YajkoboosX0WChSwSSxkGnYX0Yrz1RnPFbu4NPz2L
tnhwkFKY9GFlUJOUQLDJzlalAXRjAyUrG86e7YsXRm9Jokwjz5iB/liqtnlsUsQlNDnYFDr5fY9m
RR6/ouq89SRqGCnCOYF31yCSGLicMxCj7OJlZbAzHOCbWlS3walI5paNblL2O0uXJ3qeF2vN9BwI
4/ozLV70/QBPFR5SrcBPPEa8kbUPV7FWQasjXAROKpRmNc1ir1HnKuJ9hpKDp3s2peA9tqCLeBLA
WUVb0unKNM5v1rAu1HAXq+XR1yDMiOhRuP7GAf2nC3evlz6sK4D6IYd+2/KoLcM2YCvqEAFA2A60
dZHcIbI5UYunLIB6085TsXVqzFl6iARseYQ6ojh3NVO1Yf1VRzkfI6TSk+fQq3sDULWeV/c0AgF8
AU+gDuQpHfw6vySPyqVnkTsvIgA8hNu0YZSA8vSfBglkEc0Ra5gg6tCxMfugAr3+yw2AEEBoqpup
ViA1ltJv6EdaRLKs2bBMWBreKFJg3Hmuv6tAfOoSlcvxKBrV5SEx7LVcoJ76oJiINJtTRCjpgGmA
W/NZoHXT2l/oSHCU4slVCsCW/XMVecAA71yeCDpUoOezYQABlPQ/cxtwoaCzbYKL7h/cyoq3Jg0Q
UgL2ZxCqgM0nKqiROErGWtC9kyYHI/Jufb246WLrNqt3QYt6aV1/BkDaxcoSBzeEOSDZz7LjbZzY
kKYh7LLMgKc50AqhPL4LHQCgQQcT57Luqzzq5v5GwtcaRWg/3u79xC3/8Yf8f0I3GWLTbmGsTqTp
+/CjmyQTmsWTO9KOiXtF7Vk7c5NRzPfbTfpUrTJbIT3qigeKlb7zcuXpR0nc3z39iTNAroFYiVQF
rQGpzUb6AR2DXvEC4Ow6XXS5z/KXOmxpbuiFzhnUU7X8s3Yt2u/a4AFQu/IcZ9SsrdFI5dsL5nZj
OZYN4BNFz9GnIkLxCRjFYpgBG4bnCxEomtoUSGnQil2AEqo0E1cUo81zH2GU8P5286JSjcEw2Rg6
TcKPUFsZriPBa+/mqQzGKjuGNoivCoT7hCPEplFvWhkdApoW9n2clEwwkS8rG86/4a/96jmPaGMI
+ye7WAnjKB+J+QkfFDQ/JTetvFPgWig9RVub98rvvR5zjk1fvqm5vPLzZinZKDFRCH/z2kf20Chd
oxcytXDNdChsSggPBrpYUyWHkobH0lCv8xh1KSa2imAVMhfuA8mzWSAlnBPZb1KDPEGyyutiJYfV
OvEECFetBACgej8jTq4KeB1+1kUw2FXAMJdHVT03quN0/vZhmyyM0jiRhu1w8LaHWbx2btOlP3mf
PZWrsJpISzrj0uSHmAK2hnAxWbeTI4Cpib+E3Lb8cqcfcHh3Eo3D+eUnUuzfW6NI1on8tWeRUwrT
VRFlaVaAmySQgCJ/xszpuTCVSWarNCTcOUX5ESgQce4b5n7QwvRFriJHI51GbFSRnQFz2XXwkvis
WEu9B+UPPwVajl+Afpt7t7YcrUzUSGoXf6Oe40KLPYCkK3s5yW9bmIWPlJS7L70fb2CijDus4uQ+
UJ8EauTZHMyje6Ae4aUqW+heaS24wT8aUN+JsabHrHESKv073arm5pGe1eA99vpCQkMuRIx/J0ho
kI8hBQTIw5Rauy+VDO0I0OjBieeDhjDRIml/cApDCPweOiTcgP6rNUFEwtwH6rWRduoHWs/ZbVu/
qazL7F1MjjjcRC64qewAPKXLEMMS6yzdFlY3aVELRtMCL5uExJ4Cavtk/gDpoqtblW2MfLFuVjRa
4YijjYDejlKH+1EgN1YfOqRnACcrP8uMIKBE44DKwp13gIrevuvU/2moLfx42EvBjB3G85SJJBlM
dPc2KlzotNpTpGi3frBzOfGn9iEG1I5qFyw/rZxX/U2paJuoOFrKvnY+tXpVdQe1y+d6/j4kG9i4
FK+einiHssckzAhQFEZH+UuKtsoxJKTk/Fhofo3PjXVUsua2qJN3JTRnNscimS0/Tjj2Iwg98cx+
E+qc+93nMJzCDmVrzL6yNZ5vurRptWpqUxF2IOd1qA+p2UpWDgmETrldmslb4g7THC38DMHaaofi
HeLI3TagRANRxNaWYGVrYwPQ26rvBYRIp0SrFV1A+w5jn6i1PuT8q1cy2iD3Qbas4dTEU12daATb
myRPVXD8VbOsKNE0Fr1ZTtZw/fpb5O96oAI8dulHTOcekFX26JXaJI2fvfA9o25hrMKBy0CCgS2w
SYEH+Abihuk0r392lAo7hiZlnXOtRS/d1douju+QXET02DbQo/TnpJytucnLaBKFENTdl1Lxny3P
ewqTFXI1dvYYVncZp2uESO8F+WPcNCiRlAs5saZeDbGzVL1ll8KcLjcZAP06To+X14UzZg3WqM//
baGqkUuHUWQqWyekEusLVgImH6CpVEqubHHWuT38RJU+kWw4CJHotnRCILqhh1uY8xrAtIwenstm
wteO3WgB6GeX1EDQwq3wPxy8RoQzgMLrZnGzHwC0i88Q2lzohzduSX+lEAsrWXtIeFUyxdKM2ksJ
6DNuqM/YMwwWp35rIn6SLEHlwVrKsqkelta9F33I8tELmpkFg4iFoZB3JeBNtaRgGPovdbJPAcGg
g2NHzHv5tVCaad0tbPGUeR9yKN0VA13DIJ4hzMukwGXBhvbZiHobDk+5dte4YlXFe7AqXTZMvO41
8zEiweuopinR22thg79ii922yUc3jIhaGprxvuh2AwuSTtc1oC/kR5k5vTzK5rlhPlHoZ0FpLLvP
oJUgcElJBUF90bz5JaciGBMwZQ8GOBeP9H6gXSC0Qywju4OgP8HbUhsFWdqpSJuE+lSBhNDm5pfQ
amj0lbvQmjeAaKC2yNLTeYMVlncHPgHNuY2nUm1TZ2ENicIopnBJcrSQsD6hgCfTdNM6MCHrKtoJ
a93Eaxv4cJs9RIBLIhCpUXmX9as+KG8bqtuRTe0vq6tlREcLwWnvTvftj9TRp6n1s3Q2DkUjCTJh
XB3pls2zqrsLu/ZddZqV1vVTFX3JLsK6RUH3eXjtkhu12pnU5S5/YflMKmWeZMNSxRFLN0o6HdXS
Ewj5ok/wLDT3UXM31MKcuJoXJbDkKwYaZ5wezJO8OEmStjdrU9oAoTOOZhGWB5ps0I7iNLVxrUmS
20qOzBnIQ0TQFMvUb6+86JiY/iZxNk8SZ0kMkpolvboRON3Pq8FJYFAbR1GzuyUAJhMT2jHVfF2q
qHmgGI/MuCg75Cw4JtWUuVKKJbbkW1eWF+XM8mKeZNCtF5eN6+XqxmtLAUU7qhwVb55EvLR5BJgT
MiLZQCeVzWMdDGq7VDFGn0ZjbVeYWvdRgJm8ac0ou6Gm16OW1IWCvm5qRDskVgGptq32iG93VVMv
lcFAjMtZMkl98KnRgNxxbZXOlWmknsnSfgXw9/VYVoJAQtB9Z9QG0sQmJ+t0kaImDZUSDTaTriHd
Iil7FUDBdSvd9X77ovcHV/XHphDYndL/TOr4mEU9iDYsmBzaUDhpW7gyu4Cwi6JetQU9IxSz2yKj
Do9mNeIasWusL88Q69w7jAP17R2cNopsFGjTXYNgk69jcTCV3pw3DDxoDhiIRlnqQTlaK7Znyo3g
hDN4G5/6Mbvzm7f2UZBh0mp8b/eE08i/HTYCYB2vD8+EF8K9rV9U7yiRBdbKDN6oSiHar0zsH9VX
GG0hmzD/6DDtEdWDcil+FFihoWLyIQFrBkUDCuwT1L4o5+G6RGAFyYfuBv/Nalol6MVO8ldkHgpp
Et8iz438SVjegQQZPBe07IYsKU2uDLZxLohPUnKll/N0KFxli//NQl2FawrWW3DGE2/hLMXkwcJX
VZsaa8zip2gOAhGeCIxds4WBx6XBcSGcORMSjRWllPG3ZmgXTNqZjJmwxmH8TZ2D61xGU2jIB/hN
+2hJjrdFTBDo+JIG5U20BCO68ebWgj7Ulbc6O4WVPw+/YblOYaS8FdInU8RJlspSuoPIjpfGpFi1
MxTn5sYN33nSTbRZNQmnny+P7ixcUODaoICRX1ki5TOHsF+n3m/z0B/qsGNDVXDDpQ86g1Y2HT+R
MQFLPkUBZYK/xuPlOS+PL/e7VfFkgy1aG92E8V7OThyTm/dgdtt/YF4yTebXSiFn9vBfs+jb69iV
5meF0ptbx4ZekYd7SwE4mnShcmXkzqzsxsmekrdFUnpRa26tGn61W2MdmAcpGCuxcAb0qq58qjM7
pXGygYihDyVWn2Fr6hw7W9xi+kcSAoAT5qI1MIQCNju8RzZywP6VPeJMoBknW0SdIhzgRDBGmhqH
HkS7UYWMKbehtzsyMWaZUs/05MpcODdO48+/jZMKE0qLIvokJty3QXpTKTRaw8flr3dmszNO1tas
V1UFC5MBl+1y3+QySD/9+fKl1XPjf7IcmWZspYZX99uhSMXNEBZ0+EPPNqop5CO8RDpj0OeS6Qcv
GfChg9zVHLn1CnXTGlPXGAHXqTwMIUYfiKiUdU5zL0pt0BmDVIOLV9BS6rWMBkEqzQpJ+BujVOjg
Wp60qfMUjc0AQXgnbxqgnShXT2AYDQTpYDMjY7l3J44jiXkk2T9rpPenUdZBa4m09A4njfTr8kc4
9w1OFi/aXcUAsBQHrTKeV7iLsILQ234USA5cvsO5uqlxchzyC93o0ppbeGroLwvAjpOEbzdvTGCC
umxK87Yzy53SZM7B94p6HcUQTpGbRxJMysB1sqxd2arPTdWTVUsljWuqzujQGucg7+Yk2/46i5sr
lz/zMfWTnFgYqhFIndtvRb7DHwo1MoTc/GuWa2ceXj9ZrsrG0dJOxfDIj9APA0iWlrtGkeaXh+nc
s5+sUib6QODbkPhoWtBYmmS/loi1K2X7jh/G1Rr6mVRJH+/+fa0oUg+ortQhtczRpQ7gGMRpsw5i
jYzO21j2cBjU3kS9q0F7j/7s5Zc7s4roJ0sU7eHOtR2l2zrg8uOXIriyOo2f/je7oH6yOlkmPa4i
57quvA6TOYdZDVoSjGdvbgyzv/bsJ6tUR5gMSso9QsrlqgVn17+y/537KiexL8Vdp6YJV+6AfFfh
seofLj/yubl0EvE1fuixI2RGGeaquuixvQKB2V157HNxcBLERdm6rlC4ug5KGBsvR8GPZnn5yc8M
qHYSwaAjOjcYn9yGby1BXRsVJZJ7S5uCwrx8izOPr52EsRc77tBEAAY0BZEGleac8WKCS7x89TM7
v3YSxn7SDi7a++nOAHDvSgM0NdNUbrQmagB/qRbTlKXXjuhYpgpKxZfvembAtZOw9iIQTYOWpLva
r9/TUIVrn+ndpm+rDCwsQv6Xb3PGtlvSTuLYqOs0Ktoh2MHnCvfS44A+F1Dqu+5RnfRXpsC5dxmj
5dsSlfm+leGgHuwqNSU7RxrCHsni74EJIDSrajwaL7/Nubl2EthInchR4FbBTpKVWeQ/md1GIOYU
ls+5XmzV9Io97fjcv1mjNOXP75PHItI08J67RrL8x5xB3zh26qwuv8S52XwS6lFS5VqUFIyIs4/q
20pdN9r+8qXPPfhJnGe55GWxEoEPg6PkJhDV6sPlK58JEvUkyluTJE5u+CTxE74scJJozjgy90Ck
b0qp46/d5STQdTVogF6OH56eR7MsflLIDjCHojaDDs7n5ZucCwn1JOB7S66aPuIuGJwVxSxoMGGa
omsDsbIWa6ems/UX3+ckyEO/Cq3c4E7AeEHUUwGGtW2VUMBG9oN35YXOTCh1/Pm38Ktlb2iMPKJB
09GHi+BXSuuyebr8tc5d/CS2TRm53jiM412VBNC8cWelH2M3D5evfiag1ZOATpB6UBUg5jtthzFM
jeYGxXvaQnMtnV2+w5mQ+OVi/u3jwPVpmibhDnX15NGXabsri8S5cq56EseJ0Tp6rXHl/g74Cim6
8RlnCwUwx0hEn0L6uOoUfW4QTuLadLysTgS3SgNPvrEgUkL9VHHkw1ri8mc6cwflJL4HdjfRtoIW
IShXMXyU3Y+0Pl6+9pm1QzmJ6kQUbQAeItwFmGcgisxWh+UO1lygUaH3ZFde4cxIKydhrXtN6rXm
AOURwL5QDo12zb7499uBchLFoH60wvDrcJeZMRh8Ko4m/OYBbJ+eKFfC7NyRTzkJYhXXi8IK/HDX
ukGG32XS9AdZJDUgTZZX2aMsObiI0+MXF8wBSbVze0jUFYnXe1hZ6CK7TXvlfc99yPHn30JmAEWK
MFMW7VLUYwz93eyvHPbOhYxyEu6l10dWHsVUzdFCAT8PPwsAnTmpP5znEqY29qzX0AznXkL580vo
ZVNi75NHu0GppnKawua6EvjjsP8mO1BO4r6Wk2HwDDvcWQPOtYg8FbQtfFyKzGsZwjhjf3eHk3Cv
I60QWcIdalEgOIN60q0jvqpCXqHsMrsclGfeQj4J+N716VTofkRQIqimHUMHpXt6+Sl97Mt3ODMC
8knYOzHuVXrnRTsbykRU4tzgGS+XL33mA/0q536boV6gCrsYQgb3o3mQ37Mv5xki8+Vrn3vsk2iv
1KqJkBKIdlVv6Ag+Kj8KTVwJgHPPfRLkFSJPrunz0esvbY4v9pOx8O4uP/a5S4+v8+2TqEEtRBq5
jGfrktnb4NEUDa2pITDmemXg0TKEV6bOuS90EsVS5IfIy/CFIvsD7DRKGJdf4Uwy8Ktw/u0VkhwL
WaQvafUi4ZFukoV0ayeb7K26Ark6d/2TwLXrUk8sl6+Pr7n8gHOuQA38V7OGxvPlV5DPfZuT0G2y
1PekXyOsT+J9+Zbdins2DBiIU/fFWk2dOejNy/c6s61KJxFcif+eTBKTSeyNrf6V7RAqXV6+/Jk3
kU7CV0/lNPGCJNrJErY7w3srXUkHzm110jiFv42zY5c0Tss02lHcT/dgl4GQYwpUgwj+6h9QwUXB
y/nh/rWTi3QSzyLFC9zveY+Q5tFT8SDuoY/T81umf/EGJ0HdWUVLgsAN0IIaEIbbGy/KA6Ktw5t+
Zbk7+8XGMfr2xcJcyJY6joX71n0kH+GX9lXeiXuA0ZW8tD4AQ12707g9/mbrkU5iG0yHqdC7j3bt
VzhMwQCiQYC45r2izSMA92vvs179tfk1PsG3d1KquKJgL4e7HJSHrYqJH/zFIJROAt1rHaWPxkzQ
EyiQpW4K+kyvVSRookQHHYvog2+0sySmWdHCFJ2JysTT2SjrfVWm6ElEVbpmm3fml1/1zMIjnSwK
mlGmlZqNrxqhNT/xnt1HfYTSTSAoXL7D78+0sm2fLAal1CJ9gT34LvlAEgLsZWRNoh/Kh3nnPHNC
v3yX3y4J3ORkSbDz1JSwMop2pgfFgvZLWhRXXuDcpU/WhJis2jE1nl/gKxpTTreFc+Wpxzj8X1Oa
pz5ZAKRYxW2mHpf9UUEqEUiDqE3WreOgzWeXP8y5W5wsAalkxkDimnDXIBaJhAa+BwatqGtlkXMf
Z/z5t1AZHdl7JyFt9lGPc9+q5sqG+NucgS9zGuySWskGUku79g6HDH8JL6F7i4+Xv8nvk32ufhLg
Xe7rwgLosaP63j00tyDnKAQah+q1PDSv5fuV24xB9LvhPQn2KEdmJgt5CayTEXqEGAugG4lMeYmP
IPwLoV6Zor+NYt7nJIo737EdHwjvDgQTAoh6hZjtEo9L/yO7lnueC+NTwkRhG6qGkiqJrYeDC3rc
8IRIU3B5WQAgwlHHuga5PDOnrJNYVpwi0qqYz+aAbnYEVnnNle90Jhis01BOnFSrU5pufb0VcjEN
xYvdPV8e7XPXPonlRm5DMYSoP8nhq0TulsOcb59+Xfs/Prr/dD/T23/NmfKf/8WfP1JELbF3rU7+
+M+HNOa//xp/5//9mz//xj93/keRlulXdfqv/vRLXPjfN569VW9/+sM8qfyqv6s/i/7+EyPL6tcN
eMTxX/7//uXfPn9d5aHPPv/xx0daJ7Da7j9dP03++Pdf3fz8xx+KzAf8j+/X//df7t9ifu8IIect
S4vP//U7n29lBVNH0v4u2Qp8egOJMMsec6j2819/o/5dt2VdMmwkpCXTIvoSlN08funvKGbxj0Fk
4qBtIQTwx9/KtP7XX8mGoY5LMf83FBTg/vjvZ/vT8PzPcP0NPNpt6icVvCHtF6Lhf0KfxzJVe7y5
bZmGoWunB4c49HX8qkWyBDKCvzJ0MayfbaoNy6wRc7R9oMcUdo56DZWVLgKl3VnZ0UqHTQlvpAN5
O6j6KhdQKssE6Yx6VtvRtnQJ8cZHYDPSFpaDR55bGCsjjb4SdFsmHbrz8IdnAhthUKrGIjBRGmiM
aJua2mqQo3nm0wFzsW8LcrDqVqRjXjuKP4B80LmVjxaczVZR4MLYhve5CElGzJu4OIYhVi1Z/Gp1
gGZNB7C3D0vLE/rKjkeRsnfTMvb9KL2bSVQe3WaWuB/B6P4d6ljmmcC5/AyVwBD8H86olXZfWMqd
6iBRnuirIDIXCupk46OODwObboGoxHzQK+B4ybS0dAw9cWfgQ+ruTB/wqfPBrcdIeHXaskm0O13H
NCBKj4k9QH1FG0AL1UnVJrfjtQTUVLOMXpvMWOXSm2XG+KKLeYj+pus0O6N/rxCDESJCHQaSv7/X
ofUn5mPv37jqfYXttUUNUqruUenXewOndhNN2Bg9Un3Vafeq7qwjb5XLAzJYzoMUqskyL9B+EY2G
xzQuj7TkpyQv8AQ1bTWOrkWXxYUH6CDu7ljo97izoaiRvgUPC32qevZRIPJz5B+CBiuDNnsp6clJ
7yFfSsgoEYYNwrH3oyWRESNep96PTy5l8hSoOl4B+lTDCk4P0tumSpCtg30AgZGhGX+xRwbWlbSl
XEbz8WEEuk1WadxUufsTOMud7ZTP479vhLvLNfEc4lgKLWrncZwQAeqrMWM6SA5uGbgDCGt0/03o
9kdzHtJQtFXfgmaHM+tL91F9n6T3EnNvHIi+c+bjhJBS5oEJLPDB9vWlKimYxphTFKU2Y5woWj1r
ZXNh1vCKmQ5tmS9NbenDuxlnTD0S2xAgDmJsM9n1JAOuvY86qjI3LP5s3xjFz/H2Bf5TAq0CuYnm
oHawPyEGme8u3kKJxD0KZlgyiSFfKggzmRk0guYePXjEePUVpUbQyMY+CZpdXuPCMcTb0jFWdWc+
yL6H6hAMWXNjB6CwmBNh7i7Sljlhdk857j7j/OjZzDTcBpnxNc5B9f9l70yW20a6Bvsq/QL4AlMi
gWWL8yBK1GBJ3iAs25WY5/np+wByf6py/VEVvW8tGCIJgiCmzLx57znUNleVTw24OqmEIw89NZcA
JcZcO+oatZMgxDLhYM1Jz5ObMUhvhltuXNsQjUjjD5sEFU6ZyUsTi53AUDH/Ss/3N4DJt/NRm49o
2PiIOKxdr5FWyc2jrDWqYrrb+YopWmA1HAfPI86Q6AjyYLFxoF15SDRnmxvp2Qs0KoWC7ajsvWVw
bcMI5+Jozfn8cQ++mz121Bu20OZBYd06TroxbO17SgUV9l/y2m1tw7VfYvjNqBqazx2e5lO6itsH
CwTqlFPsCcVrxjrH3SGV6bmqXGwD5TY0UAa6U6tTmocnPB9xjcQxNNy2onx2LqNII/nVB5a5G1Is
tfWeOzNp9F2w5YZ8drz0rNJ83JFOTvkSZfeJlzrHjM94lZplxoFDYRJEMBPqbeoEGWdptTWCmV0D
8BdtdrA1zPyCcIkYaoAwyxtz6vxVwYMPEDibKzaKO9P1SbJtxN4s+/dusg6FkUAimJf1jRCrrAqf
wiy+D2wYaTqEAuZgRqo1vIcsNahBdkuqJXv4Iyo0b3OjoqwfMYcYR8h8vuJWT91kP0QYMKR9z+Qs
1lDH3Hd1Oq4MPRRo3yTgTqjAckgpiJtFiPOPXLazEVTCU4MHeJVDTMmykeL76rvsDydjriDRzNvE
6MO9JoJbpftvlotK2wpqMEGMECIhaG7a9ug6RbH10Ha5TZPtqAfysGcEb7CDqN3NQwBQ/h99Nw2U
mJoa5F1t3yVElVKnf09q0kVaBaGZhmgd1UBPvZE7sNZO342pcTbZpF7GjjZN1em6Z8ZiE7oZkkfB
tyHMLkoqJwMbXmG2Sqpwm8fJ97QyDqmF2CfzXwsUq3k6nPVQrkEqsEtOPoozDVTon7ocv5r1Pzfj
v+XF/mrFTarTbUf3BN2Cv45ytFB4tsLztYOIuR1LbrncQaD20phwq8jMawLRSHbvyu7WvvQ3s5b3
XzZhyT76vSdhCdujqpfoqJi7M38eaVmp08mkjfOdQT1Z6hXHwu/JKi9cqupoR+b2mPYr8b/FxY+5
HR1quZ2iWSlVmbdAzL/ZwviCKuSqFdSPa8HwpUcn3isq8sEyrixgCqWX/zR3mkNsVhjWXT2Z6/kG
zWUro/JepjfSiTumE+UlbG28lnIbmdFKT586Hbg8vQVgdDQt801RTdqxoyGYwAvPt/J5R9mY5Iza
3ulF9hh37pOw39OCSqWXJnERSmargfPetp1DBjhtVAfZZV977koEP9ay4/Pc6AoTinmD8s9Qp6JT
p6jHxgL3OgydvcuYZH4uY0iG7rfQwH/FPTAaUDhRnp8xV9VTzzuCdiU/f+rWFaBEi+YPg0NOJ48C
ilVvPGAkwgjO8QStPK/DdsTO9xPAIbiW+xwWS/yHVtirpatgaKAGIAQ7F6/uLyVnLdU7Im7hPA37
AZkAKS3eJfNohFINNmfyB6bVybP2zWjvQUKofNjRahwMQx9vG5xUrRAz4AqZ5iif+oZTy43+CFVG
LYJp4/b0dvY0fZk7UmVCSRO7dcB5pIUpghMfCV1G8v973CYAmuk3sacE/T9pHzu3XksneycP8NzU
2VsuoJfa7zlVTZoroHq4/3LG/nXk/nHNOAZ0QMfgguXE/ev52g1BnaRizBmHjpSZAEjIOwi5oQPL
wz4GWvj+L1fIX4eLH18oddpQYbuGkOK3QbBeh12rJpznTi4vLYmaQYwu0LX3vcaIzLau9mTQDa3W
imZjbvzAs+9GmjN6ydd/3pYlN/T3i1ViE7KkbXqm/XtdPDITO3NDJ98NxIyW7gY9URiR9z2Fg/Cs
t9iIVrFLL8E5wh1NAu1I6jFBjy+2mQKpFTRo7kok11pxbroHL/8xEh8U/RbB5MdZGXyvhLVzenKK
MSD6/bFI5KV03APa84uvVUfXemkMe18NOPXAgsLxtG6VA0PIfteoF6REZ1vTNpiUzXUBPjJO85rr
ZELrRQkJlTVcMurEOULB7WNB3R+3bkXgqOMnzL3tf95lS5rO77vME6ZkyCbpyiwB5j9FkjLDNINO
z/Pd3K1LfC7toNj3RADgbkPde+G07pP3Cc/JfCH6u1a96sA67IFepM/VWL1zoUsv3QyOv3TnhghN
94xFVjDO6Jz1+DhnwQ6MTJKy7GHdjhWS0OnS1+glFYxHvjjW5MUkAVxz7d3YdOt/+ZH/00XhMbBx
LGF4lvV7umAPszK2WxoSDsI84hjwRDoAoqG9Mdjh9tZnWzLDQb9jdYGJE3jpyRTvkO42cfAOuCC7
jwwqU/wHvUrOCT3oeOBS5+RaDmHxMB+yeQSVxPXGTQ/FCCe0g/ErIHnDFHHFYX43GGjGin87hEsi
wN8OIflbnkczZcjf5z6tQiNjUQyc9VHyjpZajDaiQn0TVi2w68A55DaKbEY/koEW9z/OrVb8tMAW
2injgohb+qhtfAiUJnqCzkrOJSfofNPOh/nElKeiTLf/fEiW28LfN9oRtK1AxHR3juf86byzktJy
KlWz0dz35yHeADPYdagkT+39fNsasw6bWLeejLWvkTQo47MFbUX35MWS3ESTS497VLMlI4/XNuQC
pPjNvauG9/DZR+YQsrMnRlqRTQNUP7Rxupmv/nks38fBrV8FX3JazXGiCBe8L6pLB6QZeod1Nlnw
DhlCs6hOfUIcyi25bpC5eC0X2zGvX+er8Z/3yJIl8Lc9Ii0bCC0dHiob/rpHEmfyYytN8t28F+bh
wNwtNzkKwjCp733XAL1DYqND3wPoqShei5JsNY9I55+oY36Jnue7lRtASuqcVcuY7V82cQ7//n0T
Hde2LJdu2e8hQlEUBJsMNrEYnGU4QquAsY96WXMZgxbsxXkMNA7IuuFcL/00xpwW8Ibha8khXMIB
gtsgLTbU63mQNEiGhyrZ/PO2Lmf9X7fV1gkBSUcaAMOF/tvunNhznT9xVZASPzXWQ163m5QjKhGy
5DT2vRr3Ji7xUILW0zZWk2GMa2/nW2zcXGwgeBbIqX/ZqL83lmwUR9fyDLbN/D2PtC9NXxsrwVlP
n4sfToUx4RpokEAM10qlkM3TFWfrfOM8T0V+75TqpPXOv2WDzj/+bzvnT9vxW5y/NNWQlgYNZYx+
esLzZ6NIU9QqaO4Dx7MHGJVH3+ceZAYvbe7uzCeiqzn7+hrDjbUwp8WeDUhZgDFq8VN8zanhqcnz
du7C4ZZz+Sjr96Hv1814LJz3+VpyYwIwYD3LBmRGLS9+lW7mS3D+sR2ndEeHoRXt/w/emvo/B2+/
tT/C//W/q2/v4be/xG/nj33Eb4X4j8MfcjTXtDgN52Sfj/itZf/H9uaCIcGQx6E14Z1f8VvL/I8h
TEu6OjhTKTiHP+O3zn8sSTfC87jWdJN5o/+H8K3DtfDX85PoNI45eviWS4PmksT913uhGqVKauIa
N2qqIE7GHUMZcC1ebBJo0htSA5gFkRXNEyPafOWY9dWA12iVDaz+8jDo1YsJk0AlNOhG2ZVwASXB
VmWfNOm9tJKGMTP8A4z2Ehf3+HOgYtgCRTskd4IAz004gCErnQoGYUmcFXiNakijNYB00AN+TkMP
yuCAkvfYkdK7GoQRrtfcxICbfVPA2g0Ds1qR4m0qanExnfB73vUzP2WOTlR3YjQJ/zJxuvIJcjjN
s69R2ZHZHabeASrC6JxLoz3Yotsn0qz3NQiUF2d4GL0W5Vzoz8p4D6hEA3Sc9rGxffcmyLJbv+n/
0LKiO5bSfmVqqt3bbXHSnfGt0Sd1roIOAR+ISSKw0Jrp4yYmMfAafnX0PZuva0q55kBsHa56QQF0
/n0a56TVjkr80hxBBzuXVsBJTV8LtCHVWLwKgZmwimyGslo4u7Kri2ebm6Qui40+tN8J39Gtag5M
OYup+tkX2s+q7c6NmZ/DGlwaXZDXQWth9lQnJEsDXUESG2HF6j22FN/Vd71EN1qkP4lgE1bR7Olm
GxUJ1NVwYsbWPKXIGR0U61YqVzF0eM+QYFJjYPFeWexxQmIHas1vQ9MREL4Muv3EqFVf7b2e2KSt
GdewGJ+y1ts2k3tuG51yG1wMcJob4ObD1xugrc20NuzwK6YNEs9NEgSISXnayq215+hHEKuL9PLX
Mfsuiua2T6bH0qJIXmeGlnv5vVGgGySUBCPe6UGDWEiXO5c4VOje47cCDLN3ccQKxkr3UiTPgU8Q
9XYqNons71sdV7aaiLVuJzN7LZR1YqCxi+rpa5H5EohddE0a3CQJ8qqkGRho58Zxa4TkwAX9Tp8k
SEYfQU9hEgqF40ZH3QCUOKWIjgUiHvph10l4kDCo/+lCZjEsGxtkkRInavzdpI3pigICQrUUoxCD
R72KouBbk0avLqTCbZapXRLSctUmIoYBci8UMKu7sZG2lMo5jFKXK4sqTmcaT3ns7HAkW6p8o3ri
xbazdOcaOlEHUnHGCt1YO+21pCOC2Oy8GkeR0Von2SH57ho/QG2bKFznm6CAWZ7nwVOKsaRyIBIT
oJoNd8mTlUO2T0pCV01101VNfXAI7cyotmJDScjXuITLAp29P+cp4UYtwyZL+RDDL4IMxFgzKJZh
vUPSAkNKZ6Tuoc61oWZOSHntlNyzCQmR9T1usd/E9h+Wr94lhayjsfe6U2ntmJEkiyPLVtQG+2W4
MdvxKcY/MLQ3adHcGA3o5hyIEowGpILmmxOHP/KGPH1A9ggaRP6UzEON0t2Guf7oOSDW3Ojq4s99
NeumpFIAaqcn12mUfxsgox70xMVvAd1sTTwQt0E/hsTkXmqkCVH0vXX8H8yFbIUIntsyOVUqds5F
WqH+dIy1bEzAnpynZsg8kN9olzjSm60rtJ+mjJ+1KprubZ2ZnyoOHsZsuJdF/dMn0f0xUfbXftJu
klBEryrrt13T/9DM0duJyGTTEf6FMNVXHsjm1Vj20JGHkrg17oZdnx/Tou0OZWCtjaL5GZW4qcwR
nHRMns66Dd66ki6HkzN95kBtimb6cJQ7gNCffYG8L8F6E1VEYfXReyn9lZMLsTeG5GA63mMfNfeM
cy9r3Xszx34fe1D5mJaUcFMbuZJlvPcBFwGHIH3eDrdprOe7TsT6vtUT72w03uvIdRw595HnfW2y
Ur+REi5JNBTMJIGlORrtnUPeIBGFShz6XpHgzzSDPbFS+o0edFQLyJZsUQ44+jaxqqccq5AdVeMu
DiawYE2SM87+olF4ir1i3K5tV0O9WFaXXiT70oGPEyPQpm/IWA4YrkzDre6Dj4rktpJMneUM1Ixq
eKqBTAQNdvMGSNUOYRu1aTONbCdyvTnYWKbWemUmBOJL/5TUNcaQYCVV/aBhSH6D0EWeHYPfmyFL
iK5OmAUyZsB2oCJ+9A3uhME7JlVZboYIAH0xzprWPv/iyhrDtj58HZXGTIWX12enDqsT1xfRaR/h
hMCn4KYDU/2V/6Pkijr3oqxu1sReHsu88099Hk6b1BDjDRqWo9YU5q4pbjvCqUc79GmpKnGjJyXY
2kY1q4BZnhtd1adGd8ut6IiU+irvz/2UU8s5qZ9UDGN2pJnJfTjWoLNJUWsnqe7dJnnWp6I/Ls+G
AIKp2eW3dUrS5eTCUXb0ln5C6NVHJ4Q00qSOcR1w8o5qRBYdFuiPTBxIy39TRvIyJX88J3QPgRs9
n7ePCFYyMYRsTRledWzTGmDy8q/P3MNx+c912clIfWR8yx31EhlDTg07jUQpWu2LzuHc2FlnMVZx
tS9ljBEJx3l9FvNTcvkPRWIWD8oLzCeUoyvZ1T+k6oo9KFnwBHpBZoXZs4s+n7d2hARk7B3IzIq3
dery18vby3M1v2gWlgN3vmZ6momFsTsta1re/23J5bXlwajbx7RCtNFa8OKWD3wuuyyReVHc3iz/
zpnjsjPiY2r2W2WmkFesBlcRXZoTo6P69Pl0+W95bXl3ebo85F5ysbIh3KVkH0amBvcu61M6FYHu
43zN8aOOuWmfw2hChQBS9uSqOAOvXOM30jT7vPyXBuJUazDAlmX7+QMf/3mFC4FfL3du753MsUq/
B2Sj3rgSvEzXdOZBVt24zXMne/FleW4mJ/3ueBrw9DqLH+o2Z84mUcOKNm/aZvmYvuCuPNvzisqR
SWtajehBWD4EzHlFjk5IzXfUx4pwmPJV/agenFalq6BwGRDWgMgn23/qjV4ckzna7E+WRL2TZK9c
d8TFI/WlHGkrbYB7N8vrQWiZOKd0tV+eWqV2tTJlXx2ikNdSDdflZVUx7zSFqbEBDQhnqqFHBH3b
I6j7UMS1fytqTs0qCh/b0goeUw3yObXy5n55LZuXkCyxvLk8DPFIVdNo4e6eP6D7gX/rZPrHEsuH
lnXgrTaZqrsXDhWZNpNgBiylc/lNjUH+06jgvldGmDzWsi52ut5hp6Bq9E6NYL1J0uu+jgLGsaGK
n3E2PhvbksIkFN/clTTmaM+DKJJzqqEvKT09/cKcwFdnXrijwe9IH/kG/9vAzFKr+ynPLr6UtPrC
cbBGa+kDPDL89HZpHfETZFvHPC7fFJV6xUzEJB5FV3tb+gwN9wHXuNDTQVs3JPqbzS1DRkP+k0bg
Wsee86L7ur+ujK6aHRDjiV426MUwb569KvxjWdRzkaGXefE+eXRgqjEx7v1BxyQRz77MuJquaYmU
KCm8+qnN6lvNB7oUFel0ok4ge45a1CCh53SHAN7Tsy81FIZNrc+q6OyZFJRoG4WhApXH03RkjsW2
fKoy56cys/VDGbfcTOfPDswInYaKM4DcnvS5p4zk4ofj2/Jmw8DwXhkASOdPToXePdJiQTTn2fJQ
IVojlwAcHqua2nbfSS+6LmuyLfNL6tDRXt4ru6i6mfwQgND84ahPGKxNmv/xA0IJzLyORsRmy0aU
EJeCwQK0Py+chHWFggut4fJUVm5yAPLNsZwXdqIwP+k+qRPLu1AxBsyP1Q+uVHDT0oLPnERcXkGj
MuA3hPeXB3f+D1JiSWyzcv68jIihnq2XxT8+qeXXqCrgyvz3w8saliU88gnOpF/M1+/ytpZr2z5G
+fr5pR//fn7m43mZojoiBR2h+PxBe4B6BRbzt9XNb3WDs5miGgL//O7n71ie/unDoaWqfYZuannt
893PDV3eWB4+f0uWtJTpCkL4n6v/2JjPpT/f6Y3p0kKv3NdNcAkpEDqoTFm3sigtuH4OltTO1VJ6
IVG40woo48cILqbRIFT08K9jn8EHpfUkLtSy7EeqhP/vp3UfQ21dp2C3Pt9Z3m5JovDKyjh+rKKU
lnMwjQL7ad2N4LL56mU5veYyoKtuMgvZotv5XPeyjDapN6+qCqb94r7adUnSnk3KlT+ean5rbaYS
FW+nlxeis8M5FXUFWNOuruA+7wB51OeaZBNGH2QNoVLNzgndk+uyWKSsKzjSYGYEtcGcOPXg5ol7
+nha++qp1DwTlCofWFYZRdVzBiABq828Sl83v8igrE/L2pYHlQWvzaCnv9Zh9d3b1I/Y5j43K3a+
KsOBfrh8qRdV76otrOPHKqtU/fDzavz1lMDiT3qJza+FXRiwdGJLeuD/XZ9XoMVoJF2vXxuVMKk9
OZizPreqbyDVUmMvDh/LDAHRA0JIOg4s9tSyYOUy7a05IQKbZcMMbWT+QabVr8/QcUI61jI/8rle
TTAumjuIH68tO8oppx6xXuTtP9edJB18x4lpxY91dxZ0X5l1+r4ypzpA5OWaNCNTt//YPmQrNp2w
vvr1PLKUhN6upR/r/DiCTQnF1e0QJy/b6/QDyXdh4e/KJBzuXJD3YdHU2OTIJOFgqSiQu2r+uToQ
pVWIJXGbd1CLpcc8w7JTyUBCXTrvWVcQuLKYr9mN2IC1MYgvy+uFi2DRV8GurscB/hGLxvUQnTwL
6DAwn5Vn193OK6S7T0sM9IJBBb5a46533WJVkIC6Wz7kMwzY2Ybwb7ye+G1TMYX3cdL6KXeiLL9k
SOTpO4Txx+t169ibsiPvqogwbceMRessUR9rI1RkX0ZrXOcGPta2lnK7fMvHiRs+1wQ06E4m1vbX
7s5rSZpbiV7Tn9aE2j6+Y1lcdKBJ69D4ypxUwICa/bW8XsdpuC60ICf1qPrBlFM/n5Pr0DeKu7Zx
Zyiw1e4am9zA8mQFTXCIMaldSHvcmRGKel+f0BXs6ObkV8Pg7qyGRJLa0lQ7234bOsgGOKBI5uL9
Lo7yu5qBcIlRmUVdO+7AkYyX1LTTnTZlfJt9hZqb36dOk98Vs6jIUtO1Sc4T4+IoMs9UcluHrDeL
6/IQmKida1RgFjNLyK6C8urY8Xj2rPaCEWVb94N9qfvJueqi704Ek8idHG68UHKEfe+Q5hVSqyYv
Nr6szHWJUl1kY3CJrF7gBhxditwvTYN32IEwCVqxay7ZMEfSBuNO9v0NejT252jkxh6bDWknHsEa
bQA0aNbWahqltcV93d1ZmYuJXTuovq1viwYxWx7n3F7xEOPORsX12s2fKhzMgZ3fnAsJvS0S5Hsp
gxg8bxkY6TRV0dUj6IJ/Te2s0XqFN5+cvJQunx3Z084pjPumj7Kzo7wXrSj24VSmu5ZoHMqBgfSf
lyLBR4cUjhQwm/k4Qyb7eIx+RAOqxgkca9FJZ2c72rE2mjezUc+ursSxkQ9ZzaTwxaRK9D4QHTsk
RLOue8kD2XogxKV/LHs9wcgNhdwV0/2yC6OIeX3pA9xET06FnUZyjoUIrFEkxelqIoHI1K7GtA3o
oV9N3KibSpvE2hxT466mIiGZiuga5n54bX09ulIZeFNZDumaLocrsc32ihUJAEyjkh2u3ps+Imey
HYWxkYIGqXTg2C//UdRpbjhThY30QQwemllweKuwbdttZ3hAevPM2vIj6yzsrhnjmBsy28J9Ykzi
bt73vkMWaiubDsh5P9zMtOV9n8whMlOvdkGtb9JUdNc4N/+w4y9DmSTnrmSc0Ndoiavc3OIHd3cY
kZxrq+ffUJtZSR6/+YMKD1EwTZsodeVbBMA7qdBCdTlcEGJs+dEHnF7WPrvfCErU9Z59JsOo8bYy
YCQuAIuaOllIXv5QFVLdMoGrYewkvTJl+L8bTCaTGExpZytE+Dy6+UNguMFKkNF0m7SoR8Yxjo7k
EoUvgYWRvCnUVzPuHSKsCAaXp3hf4bWbhGVfU3IMDnodD5vK7f23oLfPnpL5U+8yjxiFtrXKTU/d
RZKiTdFh2sqHqboPZN7dycEAaho32lur5qngZlC3mRvHj4SwHqygFdswGiao5tiTurAXXzBFEvY1
7em+U2m2G5o4OkypuynjYD8xL04KFC3Oz8wHhZ/qpXWmzReHobR3mWyLndqJUn0zxgZ+peXf5h3J
m8uzeqhzRD5Gh6WMdIhu/CnhzZJip1vnOJkGRIREp3O7v+vKHk/Bx1id8Xw/D+qtWpBOEJDVlsQW
g+oon6Cb/3eZaHkxTuLyDCTj8/WwKkFQL88/P7E8LUs8O/agMwL8XGacv2r5vo9vsTOPJMPE/Pr5
4d+X/ly3qRGnrrvkuKzl8/VyiQJ8rjqVmbFylQGgednq5fuWxT+XWf7TWlkfYlq/z9d//fj5d39u
0vJ2WcnHYtLc3Z828HORj8/JqSZwa3PP/ti6eTUfiy+r+NM2TKN7wqv5p1eWyMr88PtGF4NdMb1g
k+b2P2zW8trHd2SF4W3dcfjxt5/z32O5LJ2FlXOY9uRNrdlc1AOZgYVt0IdvekgyDiat4RFCv7VV
iSQm1yFGFzjr105Rb/IIe1euRHsqMu29acfuD9aRO7X9Mwij+EYn3vEcolTYOGOt32ZhXZLFGA27
wbWbK5REILZm3n+danWqy7D/wwmiXZT69jeLBnhFEmbzYLudt43Tlo6KXdjnyUrsTVtW01M2MAZS
rdX8aPC8d/OX4xL64gZd8OpZY76OtLGFDK7cfWbZEn0P1+fyxrIIA9TnX1s8Xwd2/UNkAZIm4Y9P
UzjakK+UfV6+uI9DbyuGnjTmebOWDWycgOkIvjMao1PZON1XbukNPucGNv78E3UTG/vys50JuFwX
dxazdw5FFNCtfxo+szRhh2BOe3cdW34ZM91ah0xbI66NpsPQ+8k+tw0005XpAAWK87d8UPcfewna
uFPG4Xct0JjEN2X3WFkNWdQl0qBaOd5JGqrcYmnqH9sKRn5VTuF3ww3XyxZXXXjPJBozcqo3yBRP
ymNlu8XHw1gMOTHOxjoQOo8OOilTOpmUl8wI1WHyErGeLFQKTdxjP9dxwLZdvXcDw7hLq5jspKrx
cLtO+U7zfbm1ZYW/2xc3KmU82xh5fIypOhXe40DE8luSR/ijK/EEVpDPkvh1S4YypoOuN3ZZZ49k
Tfb1VnZSOzrDyINOUAYPzC7U6KB1hhaeIzKQyxIXNAcje5tk+RZGBGGaylpJ2uqd0Bm9x8mc4mWY
9a1w4/4htIuj7pT4MSJVbiKw2tR/5zWOZw/bAlnMkAt867accpu0jHLTu6SNKy/S92kbG1/S2j4O
CG6DjvWUyRA/xuOYrNOp3JVFNj3QpBabKLGs22Me+0/mQJJmjR7ypskIHQBM+aKLymPn4KTxRvJY
yYJeuV0T0jDFz52K1HPVIBBuJljLPdOWVAqEnvek5MFjEtWke0tmBPLEqSFFt/P2cVSfXb2/i7v+
2RDTpbO0E/PpyU3kl1+9xD+7OH/rrN4ZcngWNH4rb+hp7ZtsM9X5uxQKILMrvJmwAv2cr+AkIKF/
vMK0PpJChbdwmFnSRXOokNYAYTQ8FTOR7DGSpKdi0YnMk+ihbvoXo4jx20yXVGuHFZc4EG+T/Asc
m2tCJGQIjfKUa+3RnArSxnNfbauoJmkI3DzBLyamiTeupko8thYQcKYTPFr65NhL/wsXjZ09Mz/0
NW/daV30zDrm/ZNSwwO14rREKdhOXT7KvACibEbrsTCOuUTNmxLTHlx328RPspA/26aO1iURuc2U
ahxikW1rr9iLHuOKsIZibZvK35NMqQ10Hlzbvcs9N9qYTHD3BT2cnhHmKh28V0KYe6PP1aF3mX72
LR9HHz6iNLEOBtmo3iisjWvrw9Ya46NoSTi2gGNbcMQEFREjAw6qsI0Lk/jjRb9tekHkscBaXdKi
H4ywMAnwTwzsZBi/6Ca9qN4nO80szmlbaWchtP42d4rhNp2e3Mweb2ypipfYRPpCXLXcaUqbHgBl
MZuAaZJc2pcy1TVKGgrKXKLce6ni8Fr0mn4NMt94QIB9En4+riorYpKxnG4npyA5zgxREjY9cmQn
zOzbpKn2TQb43NTH/rs1pxIPoRG9BOZ06vJYvtfow6HuMW6JJlO7KclH2jsMim6UoMvLnVBbtyXI
NtnpwX2iPTleh5VCN9342rdkC5r+vpGO/w76B11qmbwHmDBWrtNY9+4w2Hu07xRbBmZ27UK073bw
oxyzmKxrPImYLNNNqNvxDqsAQvl5FxUFE/mTqfJtOu+sRqOTVpGtfkq6vt3mBS1MQxgNHN704Bvw
ScbEeyt9Tbtx6JQ+ThMunjIjaV62nXWkwveqSMh/I8mPFI04rA6knmZnqyrxudGZjVDJjFZ1VpXY
DOSsYNjU9UOgReKogJRUeUHI3a+YLCTt/2Dm0qGC19laVHa80Pec1v1oHwmzyAc5Bi8xQZivCEBd
PCtIiqy/vE7A/hVCgH/QC8vVweN392rEsZvpeXVrl3m91huNYbkLqrU2bbnWZdIc40hkGAgJgMSq
uicx+Kwpi2kZXY1nwVj71I7PJrcolIfE/cH/IFnM8vAuDtWmMq21pvqNIdL0rRykhwK3yLbW/LQp
pms3OZS0ZWOOtalGH9V2yX4Csn7VENrmk/6iDWP1tDwk45Mz0X12x5RMzzCynn1CWU0cE/Wl9EU0
w3boStwcuuz28MTHdRIU+e1EukxLL/oo+8I6M4XrktuQu4T4KYDG1vnCqaN2o7K+UM5Do5qRAa9B
pEEqL3EYpoWNHVrZ91ZbQ6sAux9a+XAyK7PHVqP1pzqI31TuvBZMmBK68OfYR/xg6m70EBFH53S+
p+iJTlNRBMfSmbNADG02okMFp61Up26qGEqaxSNu7Omu7whFjtpbbH2xsuyRGrCCmW2tecgjAbEw
KrZkSRlbqgGnXe0xXIwLHdE9BpALUzvvVkZuj21P+CdrPOZVVsoDk/yvoi7qK21beyNeynnfFZFL
6gejOGQupvnxFNAqtQ84+uypOmeFV50NUd1XgZufrSEK7q1Yv2tGem8N7qUgeMoNUVxTa1oLZfgP
tI6PzSTidR9K/UGjwFFGzV2QmMNFMP7qrfKObbUPyDSik1E14VYk1Kn2EGS3JUW6Ky1RR6YKLkmQ
yTciWvdOUZXnAtvzOuxuo1p1T1EluqchCp+6tjzmtl69jeJljIT9ldwSYyNE2ByFX9QPDSUtN2Xh
pscma6wNMQl1w/T8gEmLgtGS0MVpeRiiLD614Zf/w9V5LbuKBGv6iYjAm1t5r+XXXvuG2BZvq4oC
nn4+1DOnz/SNQgh5ISozf5elaFV93d9n0JlnWnD7KRb3xZtwL0LSuuq2Hl66JHnzKqm/HHwYidY2
kuNjkwLLrThBN3FoPM3kPClP1t+mhg7XSbziSFqbN8zHuYzDLVCJB/mwiddNUtvXIAqtq98QV6w8
IEO3stqzJRlwIbpNf5TQTFQ3BNsgjBOUKhVzy671yKO3yWWPRLb1khiaRO3S/VqMvesYW0jTiv2N
HCfQ4EguEV3mUc7NtBO2X12F0wL00e6tA8e272HGydoixxRXrfZ73RJDUfTGSgE9vPFlZmhXq+ro
NV6xryUoZVy4ePyS346fs2MdPSHKXTtK9+gk2Y/Ri+K3wG/3htDGGcAnvYUwDuBRELTXR7XxnLd5
vJm7iQWsmP3VyJK8s4K+uTXOTWItf+bY0JdEqXMfCT57uJzegrR+B0q5JZGyznFbpms0cfT5dVHB
gtA70ymmvQrt6rtPxuAc1WujqpPdnOr87DY6IAxH7vTPbnRTEi/d/maCmv4Y+VNT0yQHodP5ktXm
QQRoIcwCTYAtPPPWlmdDEnBfB/IJ9WF8Ey2i0D7oxDbJrXhdu4Q/+17TnYq0Kcjuk7AVguSt6azh
FpdW85Yxu2duGYz3ynebddUY5ol1lCqkKYpDFpKnO9njcCa8bhF3Ft7FaPd+17q3Iu52pO4EtEtR
dCI1JTqJ3CP7pmOpZBlsOWGF8qRDMmFUMy5ZncL/Fc6cO3dkS0deNn8Uqp2RcEj7h1sFP7G+Ikcz
nl5z74e2x/oliKkUwpTkastNGioi6DB+lKL3CmV4WOTUiEfKk0CkrMNiIu/dyrdj7OtzDjSxa6Ls
R9hCUajyIiL1njR0Z6432hiIjjMU1aYfU775ieudLBfhq0LWutEyEAyxCCcWKg02qRrl1h416fKh
M+zJS0enHMYpy21k/g4HEBe/9jF9DrKVa/f+xezbBPqYET1N0RFy2fha1E5+sGZSPzT5AetEkFDe
O0zu0iH70QjHPQ4SmSOTSDIf6wBKW987+6ZJfjdT6l3iSVNn9K66QvfokauP87mP0cWbPgoEnTry
KS6Q1xdpsqjU8OmvlrNTmeNxITsn9tdGJLCuSsFQZ8vvX+OqvBm6TrYV+QDHoECqa5m0QEZs38ni
Fq9xiXWPWYVv/ujsUJiqDZRlDHWoVI5lnBZbi4iyrymqn2sbNk5g+ATjuoy53N5LMWINkyfPte/t
QMKcO5vhOmdRLQNj/gOk/TwGwQTTIubnEHO5JY+5IXlrjDOIlE0876v2aWiaU22Xh8EkqE3aS/qd
49u73nCLMz+0vZl445M5/syjRj5Js9HXqKtu/PJ0HEOafQeQfA6NbPqRumoXxITGmwmewJ3hPitb
BYQphnA9EdWdjf7L4dT7Za+byFdEDUTdutPNtG0Du/geBRlvvu9uYYJhkR19xDpqf3pZNlB3qGlX
+hPBLj7hBMOyThcDA79JhsNalgOAqbKSVetmzsk2IH15pdbXwA6+DyrqPqhG3HWaRcmTIXE8kbBv
t96YkL9Sh9W5O425ct6jzOqZ1AC4WdWmUWZ4FmYckE3XbiOzE6fRZ1yFaKiGc0o+ZOI3B92hQS9S
W56yUAMh2vOlWrbKubmZMg2RVc7V0YkIOYuDzNnWTixPQtbqhHARVgd+K4+tEltz5jyi5dfWNDeB
/uH5GJCbmYIuwfOAuVeMostxDUUo2CQe0ol0nJiY90a4ZoFY/lBljKbT7KkO3eViWrz1fxuWS1h6
G15KZirIogk5a+puOIE7DnZXngyiimzPhx4JUdDW6XQCvCwOloClh+MMEsJqUw2XoZ8pZfIkfk0g
qjEuXXTc0Xh2DYMI9txH7FgWKCgTCG2dIFV5LDdTRMs7Htp80cF4TXZs2h38k5VXQ8s04ZFOzW5s
sQKdhwSCQXJo4pPHoYUDR7pNLBwDap9QPGLY76IevmkSn2yS7LsMqv50MsZqAxnmw9feziF3XMjo
Kc7qOyOun4TSEy3NeNlwzgxhhoM9jfc0OrlWa2+MEo19meNv2zbdrQxG5iFusp8LAgcLXqOPsKeJ
QYs5UelTjT0DWVPZITdJOYbIOExZsZ1JVAyV89NJWR4cXW2M5ihyWLzC3pH+oGlGbrGSu6CH4ScH
8xeZBwCYXvWGXsNSJb+e7FHQ5dZ6kt/tQcDmKMJiXw4W/E11V9lvs4Hj2fm/61AexqLLTlKuotz+
nlb083NJtosKMI/AAx2W2ZcQnCaHOjiSrzvQT5JAOwwxQXVtuKYPeCZyMtiXaQJgR1R252cfoyr1
PqLKRrQji017HgP2BPCWhrnRHGdJijME7PWFPGxF9SuBDX8DWMQry46zVY8d3bWtspcudOrdFMT7
xC3HHVLGP6TTzSujLkktjYmrymtv2ioGP+vIiqsNk/b4nDFQTaOvMfExdugIHZVXmF94hAbFVvji
cxycHCkoCe+2MoiU6RAH1YrZT5yInZ2d3dG4Cs9q98ww2tkZTg29sGoba0uNPa86T9/zriAmWtp3
q1rIsfQ3gmwTLxzCS8ys+OgH436OPHHJhP5/F4BRa+xnmfFPJnmnnhltWKHCVdPJcSVDol365UKG
DjOUnAF2F2Ti6KTGjiI8wyE+Os491JHG/qTUvqdjdq6M4nWULWnviP/LGMdGEXIgKh3v0zn6Bdhz
Fr3wD1lv/Sr5o3Sz1W3NxLTgxu5c4n6PbRH8tePqpvVkHgrRpBc7ER+2aZf7NsjpfZaLaaqgr+rk
FgbdekDPt28q86PT3VqmBbmnIIvwc6pg1Vflh9szPInqWKwHKOPMazVuIahQYc4g+jcN509ZTDhA
UxKT0sXQ/1xEqOVD1R5i9Af/9zbCapzzY68voow40OavXSTNMWMR8uM+h5tNlWNmfkSQbt/sfJ7X
zms6qbwaNyIKv8G34UyQzwdv6C6JH3aHx9NFQeX+88SPzcfF48X+++KujKNDUndwd/nfAvi5awJj
NsZkqtNcn3Ijy89VxxCRaDv4N4SQn+PRmU6JuGc1ggDEGbpZ6dqzt8q19bEqFcRWDnk8BP4Yy7uo
nXaXNl6LyJwvuTRx34DJaeZjshubT7dwT16I+bqb2Rpv3i6/KIa8q7Ltp43btj1piMnCKZ8Y5bNU
bYBYMTavsXWee3ztbH9YDmnidgsaIm2OpxaItihr+Pw5dGzDH7daBSRSoWsXpDyuTPU8DOJoQt2W
XrlhImZv0i5EPNlPlKBMtc8+KQ9IwhcychCsOKHcowwfADEaTxxVaICliS9gey8pN23tOsRoQBmh
Ed6JOfg2T1SZXuqHSAqDlfQmFFVp951Czzj3fRYTZZkc4LaWm7Eh5nHAvgFUcfg0o/pPmCX5m7Ct
DzesSCCOazpMX+zJO1pwY4czdwoLB53mEMDE7LM62tLf96eobV5jx0EcE45w5G25K+q62eLZ2ZyZ
rJhPEFAR1yNP+5nK6FwkMvpQblDshY3fgxFGxVsctd8fd6BFS1YApOVrM5kCbxo970bZGZ8gcofH
PSxGYmuXYu8+J4FB22cxla6C4ifWIX4c2j/trBUbDhigrryJby0SA1yRefEE3XOJZfIXY+B8F1o6
PcWprl/q5eM87tFV8o3AluLdxTP4YPmJs/dYe9+tTD097oD0Qq7SrB+fZRSPJ3eqHE4pfvA103PJ
oHd+2grzaCOlDGI96jB+pDl6PDQv3iYVtj8Sj4xp2Q3qrBD3Pgmj9P55cauI4Pfa5SejBSYYIB+H
WasQz6zs5+MZHLP7U2WTfGVprY8uKqvdTKP7GZBQ+njtqk9YMoLAuCNT98617qJNwXjlB7mijzsk
k9NsSqOPL17RO7fQJSrln8+l9GZEbvHVpdRus7DqU8DZ4xnWH63e8rlUlL7iBS3eQydNDilOg3vp
yfl97OPnx3ODV3ASwguGg7ERLO9NsCXTbvqKcWQJ8ka9FaQtcyIx17FNWRHRU8OjI691RPfjVCAD
LSYwnF6Ng9ZvGalGG+1O2KM66UHVk/6MY/U9mf15PWXeFtphT3lmtzeVRD8mWdxmf4h+BCFmPLwT
+1YOfQq3sBvWCUvVD9KCT07mDx91qMqD8Jt2r8ci/5Zb8/Zxh67V6cblmLrgQmPc0wY29DxM4Y/C
qz9oPPI3TzHIi8IReqWere++vD/26zCh3DFlfobrkL9UMUPvfx6YxcWqJpb+2cFD6WzqimZ5eUab
XHFbqe8BZt0EYw76WI59R752+v7YH6FuIKRc+vc6m42LtCpg/OVDqKHaWUkcfDY+f8y+stNDhh3/
RxwZx8cdQh/LqXpswivZucHNzDrMU5bvhZ/vXsazem/gJB+C1HFoLEX1VdGUPR4ZJRK3sXHILl43
hpcwNF7bKrzVbV+9kk9avnZzjYdhNJvHx2YUUgZIu/392PrnwmdukXfzcP7nUUWanZKonVamPXjN
Oq/jZyz5loEsz5kRyXogq02uVe/835cICRvujJZuaLkHQB1eFrYjN49nf9zmxi+q6bOXx2Ncqko8
kFwY/csbDAbDe1bZr3/fslcfyhLj1d7qxjMnFfnZUBpnqA5eNQwwpA8SkK6Sn62csjN1joRWzGaV
t9bW6nzYJstmzBl0VTZ8qT3spE9FplAhqw8DX6G78I2vxzMPCvFFODPgeDwGNmJLSVvr4+MxhbTe
K6NTT8Kr1DvzpuUcJz/DumivdV9rCn9eCKOECkjfRYexbJaWU67bxqSFXV6389DK5k3z2tEavChg
qMeDfCR256RyFSdFHhTIeN7OlmlxePCgZKAZ7eQQXx97e/eewwX60JCM7l08f3/caSTT4eAvI+TH
ZtqCn8omnf5579QU7zJ09ZPXy/7dmrAMsqkCcjF0Zz8Mj5JTxnE2vlWl95K52gK1/iYAaS8xs8ei
jcI1LCNJlZKY11kJEOQMk9uo4sNl2gZlWHY8rv17QcWu10o7AYgKd3lclNYIGe9xVU1NtSoxDtv/
rxv/udoZTLHRLRz/faDTzRND4+xWIMK+JMsT4i6lAAWWVxZDQ5Wnpm1RWSPRn//zemklqgN41te/
7/yfZwJB8LZ9wdIaq61dxZhsVZO+ehXH9mPzcU32S80kWPQfm7EwknVjLYMmK0GiBuBYLUOe2o53
sdWIL8CVFayiBX2qTEytpvTKENTfFKkb33oWNo6Res38yPyuzCDhQT0g1aimT7fJmZEYuOf7kLLT
uT50Wh6dpm1WFB10AaqAwuYl8v64iHUv79qt032vasJq//8dRWFbO0N4xn93NCF61pw3t348IoHF
fX88lSsavGe6hun68lSP2x7XLGWY27h2rf/uSOeg23YGXJz/PCLKczRtOWnl/9nRTTCX0zBWm3+f
/nGXGjeyjdABvOblYz1ue1zMaVxSNqt0+58d+YB2Ayyz/+8OeIXWOkAZvP33WR7XGIBzlrKwbfvP
DnNEpdjFVJT/2WFJKJ20doxh/v9vdw4Nd6Uti+9+2fHvlxiX6Fxl68t/djz2Pt74ZAYMR/rc/+8O
uMVMHgXU0n/v/LgmnCZbObMz/3eH7vXvwM/S438eUMDfGpSn/rm9n1N3OyT4I9q5s7Ej/1vd5Nk2
YcAIK2Io4NXb23wa9kEPDNrOebhJOsb9tQifdfUtSmznNqInXJf8MkYSbibB6CEpdLIVDBpoLcwb
3XcMyZDinv9dDDOa+u+Y5Wjb7BBBobRdd23q4oRaD25j5B8HltJNmH6ZqjkMg3ty3NK+jD1D+ujJ
nYT90QJQ9F4IXhWl47mBw4/IeDEzxP0MwRzCzLQEt0JDuLVxWwrH5tBEXr+RhUWv2+DQExGrXMFv
Mb7KDicPYyYPRGLPpgBWw7ZIGV1RUHeIVIdhP6novA7SvzZzkn07dOXW08i51LPAPmeVgAqu4wjz
ocmC2DMxt5jX4Nntqg41p47OOnWcF7Hl8o8aqXhKrDf8KFzGVGh8o6L9Q+P+yRDgp80Aq2OcUXoE
kduFmxz7KCMbo5t3f4OC4VxuCgcqZfNmSmTkcZ0w+Y/S9/pPokz1biCzXdUJ0+hhl4+WQSgny4HM
x3zL6AIJsPNe5IXYeFVZ7EKz+jvUwwG3/XfZmMNvN5iRIJIk/ZQErIVeZqQMsDH3bIvx2Pk9mSkI
81JqTNVZdwg3CU5pJGg3yb2GzGGjNOPUH68KsonwueeU7cNTPtFDDcdJ3fLSMvEUXowrUYiA3K74
JpKJeUZqNXyCLIwRXmdCftVXISy7WG1KqO14WI7RlSNo9LBtjFyj20weyuQpZJBl75LWwJOvypoP
DCjDSi7awb5fZVgZlWaV/5VdsDXUtJw/fSa0TNfWisX6Zjl48QfwViFHD/ogszS4GC7l8ig8vihO
vcBg5SqwigVajeD2cpwFVt182B3ao3gOfpjgf9Dqe5j6Iavk9NiczPRUGhgLPvZaKsoPQA7u5vHQ
wojFjg6x2j32jpjYbgzm9fvBMK1TWvYzHkzSXRCd4czH9t/5fugiRZVeHpuA192q0Ob8z6aJWxky
+wiLcdUF76TO/PXM2bs+7ssM6kcZeOL22JcH8kO2eXq3GLrBjFDtFkVmsC5D96ebiXvXDjurgcUt
CZDftS02e7B+sVqfU2FfOz9CQxm7Lj5fys92pQUq/7/v4NT9pmic4QzF0r4a2vlM88nf6QlxyZBk
h6Yvf8kIrarG9pETCTAseqweFnhkh8yEgErw2l2HRnibhuKORjlZyBDxJmBx36QV8/Pyh5OfZlvu
5zi+VYE6ZSRPyPyUzB7QwxxhIMqQs7fXM3aX7vgedcU7c9hzaIi/kZFvrGeVQ8QZpwy29p6xWgQG
xAqjWhFeqZtmjn5dkSKsongVCv1J8vK8LfL8qWCKtYoiBhehIgeXSNe6N96HmnmxUb/G5P36rntd
awokXRvQXlGD5wjmA95ci53VVBQotgJo9rbJMW/nxzB2d3g8HrK0/ZYb6c3HoDxK8ntLLCmcz0Pa
Gt4l6gGDET/fpaDJGs2Pts3i1ewKuS8StLdV8ul7RvzUVNnffsSwx8/Gc+7X9gklT4qcnrhFN1IH
kShvCzvgLVP97zwd1Kpto72Qw4tdBztHwnkaK1ds4bmrddd4/tqt4vXsYVXWzlvKomNUFhvfC7+b
VQQJvSkh8XAMzRgGx5Q0pSxv2P6a3NXDjcFNTSotf9/APTqZXf+kak4FcnCz1copdbq38Rj3++Yi
uxQIq5DBoUltWEqFfZpRknr1CM8/Ns0NKu7fE5/UzZOrwKLm1A3pdkr6ryosf2XzLnT/BKPokXz3
ycbJbbmRzGsUROaVbIqQtLh0Bg/tEfUCvZpZ9cdWa6pKj0Kuxp102AVFM+/76Y6HgrsNi2Zch6+R
wiYqn0cwKzkixGj/RCKoNw0lFCWE9SuWHdV885GP/kYYwwsJz8dORRUa337ldH6DJ6n1s2nnaN85
CU5KibedfWqNIgy/i0zfR4habzgzSWx2aUbjNLrKcgKxnELmEmGxZ9DevVj5+Dwja6aZYdiGWTqR
tWqFNDh5qtPy4DG1xzuuRB08voLyoboz7D+IxJ1b5KA8NvEwDXvjlANQgq2+Wy4pg45g0DiNwES4
kwYJrEQ4N6kqzXPabv2m0OspHtt1WBUHkPF1EmI6Gyuzg9vZthh6WtuxoeFhgoZGcKUzbyc8jKjz
z0YV+TZJnd+tmSyiaYhXi3DXCdTPWXYvcep/lFb8SwLGbWfb2s9uv4GiCBE1xVfX5UlyMxv3ypgb
0FV3vBVpwSE494SPpbJlPZih6zbR5bGVGXaLUT23J/9z7XGbN/jfej0wIPIAfYu8vbqz/kKmEu2b
ZWtcHpOSGHpd5FM74WO399jxuO/j2r8Xj9sktDAHJ9TT1AB4+jGs8QD21zWQWlx9I10P/rO0tHt6
vB2rFiX2+YOx/vd9JhrPj9CiljH2ZplU1wKTv23T0x54koAQjpoOF1q9IkLueczNnwIwgF/3FcOP
VWf8Qcq8MhMbqcLR5e86BU3zbC4X8Pj9y+hXl7ou/niegVur58IWwVAkDUpxFA5EwyQsxaZgkrFJ
+2QbPlA2UyYvDgf5oXRYrU0jTV6C5TYM3gilNB0P0ov5zuB9xNQjiw+lYSXXMXJ+e8wdnmDs2Ac1
w3fzgjl+tb3uaEQupqUQMeEqZ4Oxigti6/Fx3aRDjgQ0LnZjVv+Kqig8mXM63urMdo6Nnp978bs2
S+sCIbXFnNdvfJpFwAzbqil6EqyLJROO7wNdUtGrfDs7jT6ojNOsYZn3tBim50SKDTr88UmWcp+C
jL0kmWVv8aGgD52NzWR2UHZKVR2zrJPbquisXZQsJS12cTi+qnzvxF2z9e0SQnTWltRFxviqB/Tz
bltfsbMdSVue9IvlPGdl9TUyq70bUdR+KDki+6qzl8dWlu6Nv+nUu0/CmvjrhlP5ZHV/8qAzrn2Z
vunJM7BfFhRL0i42RRJZX8lAGsgI5X7yk/5oG9jNuF2ClWeCkBAP72nLeBEJejg+PS4ks9PbjD44
Hb3mK2i8D5h5q5a+3s6Fdxc0mMibgvBkmKbeQisBq4tb95vlzzuMCz+6cfQdoOWMAj2KSULMscU7
Fp32t9qeTinUnDO6YSKmh5hAvBbN8UobLVE2lpufxky6B05iuPT4WAJJr59Xbtw+u8SWmpCIv9K+
wSzbw0+sxVxiM8NBXOWo9dYtxr+IJ4LyF0LIK5GD+Xug3iIw1RtiN3kaayhwTVXcdO/usUNMb23k
5S+m0b43JKJdgBC78RWzvOwbRjqu64Dueqg/ZZP8xW2v36UL5cnSc7/LtdtdzHBXk2b4rbJz85gP
dzg4ybVMl+hsSDEfBROYczgjqneiCBOU0MQNhI56741Vt0GBLp6r1okPvYrbt4YPsFNqCtauCm+W
sLxbrDPzIoSjN3gQjJ8JJBoLHwRchJM/GA39saLZ+mwcA9duknBDs7xUAG44uTfjcejixeV+1FvF
THULPG7eKmaUoD1EY8PsqoDEK7dJnjuJK2zcDC/LLaXir2d66gs1UHEllWmmRlXGziu877q1zEvZ
ti46fnoMOJtt1UbXMqF3D1qPZ0mNkPOl1QAF6vjuwNgys6n5GSYa82ksbU5tKD4io2huQlbeArzV
q7xHtK9thsKOwdxtHJIXKwiqU5AGAjlVkl4gi+AUXku8QbAUFQulrNe0ZLQK+cnQc3iOYT2vIR4H
K8pkdehTuzokWTdunZJR6SRV+wP3jY8Zf+OLX0XOqitrfbPTiFK0ebaN+VDoMvgKMuMmMiJ6V4Rk
H/LBOgWQh944/hsgZ6enB0rKQ+YofanNujwkyzUU6iWEKl0eDYAyI4F0sDbyUl8M3d49s5DHuMFX
Hup3gJUvA8BS4ARkZrl+apy+R1yKZzFFS36H8oCbNzzDJ3JPmzVGx8bWLPR8gs4cYSfe5Ng7Rl8x
WtC9hDm/GTu7YGZcTGtMy2GOA+O5SrRnx6S3zFwRX0aQ+00QliGtIvq6bqjEIR9D7Lvqi6wK/iPL
qiAXNlUtv3TaHUGrvI9Wfq8LBBaTFw13vTTTJdhzMM1PSSetTVW12YZ8QmdbyEgcE7OVu1JkXzgN
6ZehvbSNn3+hILAOtgc47kE2/M5cfRcmkc/UKAgZ4Nv2i+/StsMylHsrcT6xnGhfujT4VgEBwhow
qbLAKrdTEUxriKLeWwy43VjC/MTl2DhrV2Yru8p3rqOND7/nIB0KCA6IND6NqfU+gsz+8gJUI2a0
EDQNZ+NBlt0PTuq9UuBRgkT5NQhQ4cNPuinDvY26si+Rb2yzaRAQqyb7OpVEHqX2d+SOxa5SsTrG
WlOxdLI6MEloIEHX6SGgxoYNMTiXvvS4qPKXCWn5tS/M+bUSQOhieLP6BkMf31mbDNCGZnbvj4uo
6i6htKPziGPLDrehxbM+654MLenmMEE4BgGTqLD5azT5bzVkOODH9s9c2fGzf8M6DK6F9F4fF5ms
Pp3AvthVEbzkM9Rq2WOt1VnwC0yVEc9A1EQf9nLrpFmyh27vvDtV+Fxz7ehMXX0KzSF/cS00aClm
dl8ZFIXESsOfvS5uY+jEz03i/E1St9rhqOluiFMJXmgJfps+YjmxUERLXf/G1QXbfN2/gQaZUJjT
qync4kgzV57GBcdgYbaOWQwCE0Xi3e1Tb+e1/DeoxlBnmp79EfvOVc2u8dMIRrmSicqg5yILWSVt
YcErtbKnEN8RI3egX4t504XCfurNwseKGLcSAb1S5F30rc1Hb2tl/jHsofGMhm2vXaQOP7Pxd68s
eQyQVx6DMjo4aVR8unZr7gu/mrcoRnZyoTcOuPVsIeAG617ZJ7voy+vJ84XY2vCOYDezlJpYpvV1
kV84bcDQt0K0O5iZPf5KOnHfxaTxa1iUsyAPscO0eWyFccewKzz5BXaRyRR3r4WXH8o+tp/x8RGb
1KvytwS/qgyri9ME+eFaLqRbFDCkcJnjGmR6hc74ZnRJ+K1xnGHdlHi4DFnWbhB1bkGY64PSU4oj
il6PRfhazl5zi+xoW+pxPiLtqN6sWsMXL+KnlA5BqT7bqrI8ZWBaxYSC27MIUdDtt6LvglPiaDgB
DchKPJjDGWq2B2btOS9dw7Aq6UZxCmWiD1nZyFUNTrGys6z6sLA6O1lmm6913qJKrfUvtKpJr6O/
yhoAI8puL3ibW0/p5JjLUG3nUISfbU9yYtFcUxt+FD0tzCUMTMckmnc6sF8x2E/OqF7zfZgw3ysy
C2QCo5qnMWoLMklQLoWZAuNZUlpg9VhbRr3lxjGMCIiQw6SGcw77OdggpKqfRBWeZKZAxggYOBi2
gZeeyMujXqYSqWm+hegHtjb5Qa+DOnmI1tzQSZ6lr9oPx07puRBwczKaDMP/qtzgJcW4oUi/B1D2
mUM4OfOAdtEC2cl7E2os/xgiLqEcu0ngKoqNTXGN6h99WnfvuTP0+8bEGfBxkbrC+u0Zh2KR3sjQ
c6hYjXo3L39eFrpxgz0/oPL/bA5NT1xmWp6ROZVfwu83ANfea9oGpzkqurM02mzVGFkJWoAOBUFN
9TmA8Ay69/6IINuUJjIYYxAtBbT5VIdT8MtgtfpfVyDQwt8d904+iZu1XJR64XsBBOJKEM7Lquwd
H9fgUxCyMxm3PEhfnUVIYrrS2CBLgJbaWW++1ufSK6N74WYvHGawaOKof65liLaCCJsYhtyFFsE9
KqPKN0A84hCppjvCMfqNgip7CVygfde2PX4Wmb1khhneRBVB2q020JYCWmNZ7qRlmJgAhPYuqPit
HQnXvDWpxKF4x6HoDqlRXX4M+RY5sHwyBN+r7Atrk6SYv7S9eYKGpH5N535y9TFWM+OfwbHOhT+P
xCbFr+4iCdGxYEjMkHmwVXOZCAKpG997zSZjvLvetBhpF8RUwDJEU2tfMzpnrLcNMpGMtcyi+Eee
2MnWYdXFo7q3njyYLasgUfqniPN7icvovuUIJjYtYlpDc180xa5NWrFTJjPcmfQLfCTNt3SY6Jvp
VsLNGAGlmZ4fn5ESGxudBOYXSPu2TKLmw8FCb0/i2FXac0HfPfpfedmgrZ+nX0mncctOpu7ZjpnH
xqOX76MG8eaYBsVHrNR4CrD+XVcsvLZdxt8kJ9lKB943W+tyqzifX4Dt7es4DlBnhQF4raKPQU7F
rmxRSVdZlm4sPIyPhQ+fXAV8DwoD5TId/g9159UbOZam6b/SqHvWkDy0i+kGNhjeKUJS2htCqVTR
e89fvw9VPTMpqlYxs321jYKQaoVEd/idz7ym/tRU3RNJdXenWPBLMnOwAMXBlaql6N6SM5uOkC/T
CkiTZ+Dy4vz6JXT75ljnGehvNgOvcHNUkcgM6yKWtqNcg7fGW+PsA/0EYeICZpv+P1103xuy6Ivd
usc4jc3PUqtJ67CpI8T2sD+pIKpMX7DtoI3YyjqC6n3z0Bg+mkdNfWb0MSVZysnswi+1VgIDGBRA
brmGA4bvKhs105B9DFSMBIRVHOw49HaSaVHN9Do+N2Grg+qxizr4GmYlWVrR4w8s1AFjDLveiyp4
sAADnF6/IDH9tbIQdVeDsnTMOh++eJOIaKbRhLD76E6PXLFGfsA8WTWbGcnPeNQQasAvKIY1x4hi
2aUu6ol1/zWrVXpNCarHXVnkn6usSJeYSPJm1Oq3sXKDO1cbgzvkvPptN5RPwURASgGkHnOR2wuv
q92ll4XT8gMbm1RStx3SEXJ8n51x/Am3Uojprde6YlP4irEsOt7eoboK/aEZ4MWqdqFf2elBDTUB
DZBYW9rC7e60Nr0wNh5gCoZL10LEvIwM84KC4jJuauk+VZSVVMXZKSSE0+3fkV2CP2fTWWkW8x9d
QmYQ4qrzyv+R85ieRsBNtXRyxtBQ+ytqXM+D7tk7pqmu4yuujxgfrWIhEnZ7rFWPTZnu6oYXaoQV
sY4mcViaY2udKo3yaYBG1j0JOTcfyqRNFolACxX1u+5bFjk+4ORvAJ2fvWgwTooGTTQFWnhK2zBb
SjrvW6YAMdLzvlxltvjEDe0XSZGVTtY+GQlGiJIUmHcTS3sfNtWnohcjJ+rxspmg02xZVc72AI8e
Bp59RhS8Yv+GLwAk2WWnR4UUbMlwAdq0yyTU/Rs1gVo1UY00tFIrH75trnnKD+oqdrCs+Qar9KfH
BONSRGhkUznkhyQs7wtZdgEjJ+c+7bpzWWViA3SOIoO04ZCgOBAoFXgkrz/JZeTeI8+HemIv/ewO
jT9cdELY56Kl05yG0Uq0XvEo4Vx7Edn4wCAzXKFnbp7DYdNnKBLTAequiZzo36RxyJ0C/cD7SE7L
ddqWzRHFfWPZh4Br7Ec/De07Waf/h7pwfGX3cVxF8UI23MXQEHU6Fdc6GJvmviK7IvbEw71owWXI
UgLCzlXhC5ij/ljkJCU09Any0iDACer9Es0OsWHElV2wpXvu4274GqrBzoriFmJqOHwNvOLc5Kq/
6JAFW7evlIdRg25lme6i7QFCtEXwEvh19DWSQneNUoW8lgm2TqaX1Y6uIVoANIygT6f6PZuGd4Fw
vNFSCg6Ecb75bguvu/0GcJQKKZN+oKWJqJ3rZmtdDWEO698VJIF3iiXri0bR5IeSZg260b2+oUOB
kh8679+lDNp0DjlqE6v+z1Irgy+iY67SNLRQ7eoM3pK4U/nNF0vprU2aZe0iA5LqFLlubGvJapc5
VMhNwzHvU/9KGACqYlcbWclAXRfaY0WigsHV8J02DPKXeCe5WXGQdPpIqN9Vu65n0ugm1EA+glmj
qJ7d3sgOUpAZy1iRvEM/qsglS164rkAM3XVRbSCNW0xh1XrGoXlpMj14qSxzMcbPcdH7D4zHkPFr
Cc12OcCO9OSD2jyYZuY5zI1d5zXMUljTUCqab10u1xdPBH+MqgHR+LNv0h9MTL++xjqj1Ga0V0ld
S2vUZDFyiSO6lszEV7lLh3m0Eus+GZJ8WbYGDOMmSteoh61ji6ngmI7tnW6HytYYop7S2/5kNAXD
sEbfRHKv7vNx/IJ4B5pDOdfpieKzxK7gJBboq8wapLuwsrR9ZTG8zaETg72ntyO16LpU2ucoSAB8
hRliwd1ny84nowT11JbWxcuL13w02Peasm3M3ju8fhEmMsCpnR9TvdTOQg1e+q4ol4A+J/gezgYi
1w6Zb+SX1y8K3VpMtvKz6QKGND1rjXC0eyoludi4Psw/I9ekiwuGcBPIqKQhWKPWfvOtRj7RZsRR
S59NFL0f7GCMHtNgL6LxqaYlz94tihMSwZek8LMVXM3qEpndV8QUAvwmmsYBNjnekWsdirJE8Bc6
8Qjs8DL4or907o9ebxq4oWxDigCxSCW8sEfUgYyuyNev/ZYgLctVp+XmRQoJndBRkQb2EKYqgQ6f
wKNXi4GS6RAYxl2CbtqeORvYkrjZvWbH7MKnqBY16N1aXueQkCmiMlrZVfBs9IaxzeAe0WK5d0WT
/0joIC/LulCIShJqUUgYliNcDgiGpHD6psDkC8RSpx9TQTvSMJN0bYZGd9S6da6TZZSyihLiEK7i
MnYderXmvY2Z0Mbzc0aTJv0reRh3SpyH+7SwcF4qU/kghem2MyAs6+KUN6CTPd0M0cjOqOd6i94+
VxzhxTTCdFtTXEdHlUY4qk7ZARagu/K44iueL3hrrEdRWrzztf7YlcYXZIr6VR6zkyRjfmVWVxCl
m2+ewZnEFAE7ox7XIxk1Q9vO3bZ6eUaoJn2Ih6xcqC2ETPRAf5CcQ3e0ixNUFxasbuqAKasH0Ofa
kx7zJkqAyZH4C16gNLrwT2X/qukTzrBx7UcLabMiIg2BH5P8COrybjDG/A8f7o5aut4VYlO4TKJ8
paJt/JTSTnYoxcJLBVyhLwrrohYPo93DvKxM7b4w8x8Ie28KSXe3KH09WQnEawmw7r330KQmUyPX
b46FDDy5MSJtjUwQYFopI3lsECaRgdAitPm5SyFFD20zoXvldIGWmHGuyuhn7IsfgQjE0We2tjYr
9m2zdIutZfjj0rKraG0rDDvI/tF/FEQ6Lf3UTqBD06qUHSkXPlyuuk+7oXjOvOInuq/xt9QszAW6
FeBYXBd94bIKTu4YPQsPnmGr+VjxIXmH3mmDZlVLM1g2bOb+nY16LvqrKJJfKrTaZb9UkScp+7XV
KqpTKgKIdIiucpW6+sVvpRIXPcVeUAHUGiZ8AOpamFKIFrdRHZQ0VAqFpr/E86IOsBqv2pd0jRZN
gRDlwj1USDzvs6r2Dq9f9MZUMXLJ/FPepszq68E+DEFuH5TpX1UzykuzRHCUcK4CvP0yolOEWRh9
T0sW3mOcjdFZTgwXIJXf39sNt1nVSvKZqLG2VhYNh6hxtaWqgB1HAKlfoskVH2urf8ZTZ1i7Ns6n
kalgRcYCiUcZsIhr16gMK6BuUp5XgILSHYA6HxZktIIXeWjsHkJcolyq3g53xgANDAArAmw6xqxA
rw5qgXYVItDZEtqGucbYN1uBGBCOVBI0VbUR0DEAOUq89WmVjEvP1MSWyeZ3tUkOYSW8Bz0E9Mr0
GEtM2FirzlWGdRDrOja1erYlg83QzPYqOjpKsArTxplYAUuiTH0fUUvt/Nb9lBk9KzNPTQj68s8R
T7btRMbS5ba8jnIJPyFBl4nfY2xp9y+iNI95V7PVespLVQuUkeK038qVwwSKdROoCtqK0Jhl81vk
pdIBYdNd68FS7DFZ3DI4aldt4k3v4lSO+jw8LCxbSdrWSkGfqMuQG/CWeSExsusZ3xvMV/X+qyRH
+FvSLHPCoEbiEPBQjg9UCsf/hnOQmLySfnFzUU0hdGEotglSRgOgMnPuHvEnjLQOnIFq698Zhero
P4TGgZqKcDlqxtasbH/V6WSP8Az9Eyk5RUal1mekzcYdfc+fXscFhbUarnJdPZBubUwQPxdqkuBS
ZtV6HG3tSVbhFvvocGPaVAN8sUfH7rCSKFLIW00YySe2DvmEFvaPSOchRb3SU9dqGbYW/p1V6N3l
Yz8ddeZj83rluqEZtqbIsqBk5M784iKV4X1ICZbTe+pyiWTWGp12lPIL/iH5Gk6rt7bTWNmlCNAm
COZPzRFEXxUUKfygL9eq95RWcsxzzULwmh4dWRg86G5hWFZ49nAJDJ2SdCgPH5/3W8N42JJCmDiu
qbKOB48BiO7taZM7FSMqDhlZ+3BC90zZp0GCgdU4LEWEVjSN/tEZYyu44T8080HjuJqpTB7c6Bsz
F1FnXn011qFurAWIkAxCW3f0VpSI3pqCXC5aO9s61G+4MGEDPluZmil0ig1NYEmI2NLbC40UP2tN
jDJJk8Ns10pLtbj6SgPQRXPTGzd17vjE1ekMZRTqMnVqo8uz10DvrVCvQrK1wO39vZwM2Smthqur
QHrRosy4qKndEs4z+ZOGS64M5lbUrXF0O/UrFBD5LsIWoZKEBP81QkCBoc2N9fr+uZuEPJ2HgH+O
oaqzMxSW7hq129FgoZLaQQqDZZRkexiGaPTgqbRm1zujdhDefbzeJtOe2XOA64mwiGHhIAqAfHbg
Ngc7RaaIvpFgH+m/2F2aPhILmdVpAUo4jXZRrG9eLmkPNvI0LjpkeGI0pVNrWXxfDGq3TPQiwjic
bxv09++FqTx61Y1I9heP0DJlQ7BFT2Z94tXX/Zf3mTrN9hu8Mp1qjGQ6PEl25M14sUvs2GQbBoMC
F/badCsJgH4Qi/QKtHlclZUSHaix7TVKRsp9/ZJjo1HR+73hWqe+u48aoj2KigmSYunTop6tZ03p
VV3BTJlJ5kFlzooNUG7vcDZWV5WWThJmQbYBKogFayS/ZEHrPbpy8imVhnBtdEqFsRhfMo2mwFCU
jIEnKSklJZtMOlEv5DyKNxBaxV6X/FXbJesCnP+zWRRYCjCjWmuRDOx/ykWrtL9hk/jq9fhmH2GJ
2LZqskh0qn1ldnWZIec29Hy0Div9UQdrIXnVz8jtsO5EmyGSd16kVC+TeWXpR98DPfmcIs/zSEPh
+PF6FTOjOey+AYTIGgsVS0NTnccNlUoch3sEPSN0eAukGsZaRq+hk7FS8bAaQpQKiwvpaEh6fQzt
9LtWxXevSgZjKK3hS+YbzPQiHDxMvEZt8bWrO4Q84/asjQxAjbHbqYPwl35ajfu8C9sLkN0C0q2E
BZsMKk0UQKBgDdpRODjoewCdVyJvhwzojZv+eimzm46CnqJQo6m2qVqzvQBFPiaYU9OJ0gDdChbY
TrOLLSYB44GJtPQgVd1LbRcYMuc4EQQTbt2EmvyKrLD62nVk4TOkVJM7zdoNquKetYIuVB9q97pi
3zpfQ52HEk012GoF/RQSDn0eSphBJiObBh26frxmNsWYErX3ShWOiwjt5HPbRtAqEjPcDn39yGzJ
PbTkWBsVHCd+RF/7wTW+ZQ1iT6pp9A5SoU+lCHzUDXXE8lxsb0D80hAW+SYeDQntsgKTkphubYV9
EDojJMXAcO5e2bpNXJsU/32+S+rIB9qBclnc8gR7E3GKOrLGQ9iliGimnr4uUeFe+0WKVJmGZJkH
uOloDDYdQFEhgej74S4MBizgWySUlcRHalU1PrdZGx+bqn1OSNgXrg+vrrYt8HRS8OBb2ApDLNsh
ZJDTcx4YQHUPXmqhdyKCGytFeZfm6bJA5U23pyDO9jHbTCvgcbqM2bhDN1ujKHUZpH4PSFoyxq4/
2lj2HUXvkoPXKtjOpzlJ0SDuZBwugH2/xImk32eSELuP39V51BCqrisyUVthFs+J2bOowaS1kWmw
MNIbC9vpMw7eCHkExAYV1cIQbANqDOr3oG/HcTjJUK6Sbnxpg6xYBE17w494tsVOZ0M+RcqBAxo3
an42uR3WPrOkwElyxUJRxwReCu41BIAEY27qYjetke9v3IPp1v/yEgvVUE2TXUFXof0IMpC3+4Ju
Qd3LbVCHBsJlV3dseywtKx/xDWaOQmqfsk4Ntz6d712BNJU9feDGKcxS4T9PYToBVbcJTfPcwkAw
GmOdPHCCJxgyEKty+bEzoR0otd0e+xxnTsOHyI+Sjqm22z8nXh+fw2yBcgpY65oaBpc6shuIb729
C5Vull04oGsopO6ny6zTsbPmZ6zymn98oNk2PB1osizWCJw6CZU2exP8IUB/ogzhWJgh7oDR50aG
zjUgnlGi/1zINmlN9SwQDf/4uH9xgVgkG7IuOLqt2VNs/CU96WQqTmKZtOjdnDnLdIWxFIXMYPjX
jUP9xTVatkWarqtT3q7MjhW7hk7JzMgsF97gZEXSX/ROD3eB90VO2q8aWKZTUWG27MWvhDXXOmd0
nRaS5Q7fGxV6tPCR7FPzZNfR7LiCWbXso5EH0CaqHoat6yF7kXXNKspaG4pFssGnxHZyJRDXKK5h
hQMtRAts7VnZcOhIAQcvQbhqUh0srAmQIPYBWIozeo8rpqxbs9ZljdcNUX3YN0vXF9H3spdhTnpi
F9WoKFpR30w6IhfsUgYaVFFzLQShWFVhJmWZNOKpXMRfKwPhdMsHDadaEepLkXzWscc9S3k83nii
s4qIlQQ1wtB03lkaQ9hxvX2iad1aeVgFvoMuggqfo7+aJejD1vqcWOBabeY0ixsPlr/4NlQAg+Tt
AHpLFfBuDU2KI33qk8QoRQvYsvvUJs0nmX9/fJj3y0fTqDHJ5hTFUKz5hYVBCEgWaLEDd5E6R9Ee
PaMY4D0hMlq7K81rHanKzhrgkxsX+C4Cc0stzEBNAMkmd3a2cINGNq02AmKSS3gr2RI2aMHonkE/
9U5gq/K+awwghtatADjLGadHaai6AC6Liwkl6+y442Agka6iGwkMDZEiE+NEI85pDtFhPRh1D4LF
tFs6aETi1C8Y25V2u677HOJYAJSq96vLx89A+YtbwZ7IJoQlPXvkPFdqU3hFoUDFp6zSBKpZtCwA
k+1labDR8bLuhzCQd7FcxCefId1iMHX8rr2CWVKWMZ1yJX2NhNMh6Mwrerv+PkqGcYEOaLv9+ETV
KcmcLUqTF8Gid4RpI5X629cgQSuM8avwnFY30O1LkDHxrK5/wdOlHISMMioWjHkdeY4fydUi09EN
IPwVzhi6zysfzyyntF11mboNMylUTgdzMvgcMb0MJEPdjsgykdA3fNQAACs33o0s5P17zG0GlaHI
IIO5lFkWnSRx3tgguhdFOXxSxnYXVCpkE6P+xK/h7aDdiBvvdwLMaU3qJI3qAZfr2WJTQvAFrT9I
6OL1r28xrdv/p7fYMIhPr70CSybxfvtcgGb0tKAaCMsWnL/Ba74MUFCQZCuh4nkrICDp0pOtCDs1
JhgfL4q/uESaBhp3let7n+h3dW15QqGtxi6znwJVIgfQhm4FqvdPjjWn0RNT6ISZVEBvL5Hmb1DV
BRAKc/TEHk1biZG7n7kX5l0pLon1z//pZZlU7pRbrHKyaWt2S3UfMkVY24yikI5ZSDkW4BqGHcvb
VzalO29fKgKwZRkKZTXgzvmRajMZgiy03AV9ivQhpY/8mg5K5nDn+522/vi6/uJo1tRNNGyZoIue
9tv7mHRZMYCmmkTIhu7SYK1d0WLze4xEY6tqbywO9X20pQfESF2Q7xLZtGn1/JIKUSIGgebX7gLr
xUWM8JGTuKruGHkIZmbyfCmNTFm7KVJvndzH5z6If8SGfDYqtzxWakbXwEzvzFBhszXz57YTRxmI
cGZ7/mkaZvfxkKzVtDLus9qoFh/fq/ebI2esTZWUSZqqq7OTdweGPib+moh7x8VKlrCXToKxXb7i
PLFlTpayN8nyCnGPes/NVP2v7p1h2VQqdCv1d8FjEi9QAGdKizZs3I05yM+vSVtqoN4W2t2GKbi7
lkv1QQYOvdPQsFl0WvQjb2pxwR3IuvEs360cesKKYmr0s2T1fdMtSkIbJIqNc3bWnLkZr0M+Wh/m
wYQndKOKfbclUpxoBp4g4At5/bTZMpXGqGw1jgbQGqiuK2q2nM954q1F9NAZpCqQ7W7d8PmYAFlK
eloqSij2lBKRG7xdrE0etpIB4mYxVLr2LQNUteSqw6OdDd0qkYH8h7AqHatJ/GcVYb0q9NjpLPtr
UZf5EUhOdQjSR+xPL8xLPCwTFnbjBgi0+sYp6QtkZkY0qj5eo8q7go6TNmVSZv7HUp0XOX0jKssA
k7do/ByRPK279nZSb4VAuMeGork0+txc5yF40XpI8G1+iJQyvNGJe7cJcBIQfbGJZ1OlHJlFSxyE
LWoEQUo/QVPAC14teaJ821Z4IweZT7Gmh8TBBBeqClm8S4xdavosLJgBj4zZd80foNgzzTM2I5yI
xZjoKNMSdFAg7l5an7l4QgNnH5qtf7Cr+lTVbUObB3KiOiL1oSVFvfVlP73kinrweFAXQgtk5qSh
GQDtNWrt4bsi5c0aIy4sHdP8zpgoPz4E131Ji0rzUxm8eJQ++CPNKuo0ZT9CIljdeMzvUi+WJRML
gNA24wuU8N6uzQG2Lmqb3bQ2a7jHhlIxeWhx27G1O8NTdn2eKGssTfFxVGhIUuD6IIvFGUZjdFWH
4JLX9unjc1Jfc+U3WxcnNZUNNjMVQvz8ham8Dr60T4BsYI7tUrQPARV+txp8n0po8QuaeTi2M+Tv
AsNa0JJVjui7+WlzURv9qgn7Tkf3YIswNHrIgZ/dE2+/BmkVIRMJCCx0v7RGmSz7PusehIzftR6K
9I5OGkr7hv0DIwf1SjcF9jFgZD3ECKkakSiQu20+gJxFnw95MUt026RsLRLTCerUwKuQsOfu0mXl
4muIPpbTgRfa5h6O8qWO0URCvnQu+g4V+5YJB5sz0P/Wzu8G1fyZwm0/xBLqnO1g76XR1VbYI+oL
KwHGF7SUv1WefjKlU2zWya60S3/ZMd+iZ199g6MQn+UowCvVdE+5X58S35QusEaxQmDqxMidzrLK
K6Si+kcLxTqKvA33SCHeGVJe/lx2RXcYbWPcQy63D0nub4DTwxrT5c9tJ31tkEW8tkURXJnZ/2Ei
/QY2aB9HdoMrC3gTAz3Xu6zqPMw0rH5dx+CtdRFOSOb8S5c0GnTGCfCotd7easPYKWHHL6Fowc5T
mk9+TGtdYpffShlgx2qIhk9+BSNhaNQrSt8vRY8VRI6d9l7N4bpowkQbT9W8va9L+j60I3OBhhgU
e7oVF3USPhnT7Gfi1dkuK6rSkWlAIfSM4Dlmh6pZauDhdTwM9Cw6EoRziGfqCdqT9JikX41yTFZG
aIqTlScXawKmRC3W1xg7uEcb8MKoCOlEy2EdearlVEohb2qEm0+hFSFlng3bJrJekP4zdlobUrLQ
xOiZ8C1eVbBDtDLVUeh33aQo4plN8d0blhE460MrlxeIABUj+05s8hhoX+VTC8lt6+9U0bfLjM4X
vWHwuYkvnqUi8B9lP2Olwtc85AVmU8OYt3ci6HcuMiSOWdsjSvQCWZbGUu6EGX4T9tAj74uuIzjL
JQIT3sFqouJzWn7yUUJ3QoiTJ6sc/LXiNeW2iAErWwpCzPYYR3dRXH3XkzS7syPjD0P3s2tdISCc
1nfVNM7LU/kPMwnskxWNXzQAgsC2Yaop1clXehw5QgAKTYZ09yhvW9kcHhDCqSCruQ5lmntyBwuw
uV9+l3w7xqS9UBdecRLBARpne1FQo7kkJYKLBShJ/LNtfyt0JbrINkyXqpNu9fneZSa2xZSBzjIj
UyqE+RZYkbiiKGxCTcCKz1PI1wsfGE4gq+imxje3oPetbI431QUmVZfMcH46n1+SWrcbc9lQSWon
+7ge1A1drpYMRRjl1o4AOwIKKJyUzf/c17Bti4j1qAefWz3FllpKnz6Ow/NcichH909RCQdTJ2c+
bcQwMC5NFwWoPE+Q2nYRAw9VrC/IA7QNTGlgtf1qDPpPHx92ftc5LCkaM3RGgGAU5nCS0JICaPoc
dkScoUssou+UHFu0sO8BGX98MGXKIH7dajga+GubaS9bP7PHWULoxoHaVJh5I7rbZAeUbd1joGAl
JTfJsEwtNA5Qh1M2mQWWRBX0CSUovTc24fkePJ0DeQcVqDZ1EOa1EwoETZBlDfr8HeO1LCED9TJb
+7Pq+Lfn/n95L9nlz4uq/vHvfP/MLK5k26tn3/7jMUv479+n3/nPz7z9jX+cgmcQNdkf9Yef2rxk
56fkpZp/6M1f5uj/PLvlU/305psVUsv1cG1eyuH+pWJO9noWXMf0yf/uD//28vpXHof85e+/PWdN
Wk9/zcO/8Ld//mj38++/KVM35t9+/fv//OF0AX//7fIUJ1Ah/va/6yyO3/3ey1NV//03iab777g2
00ejycPLOY0lO+Barz8SvzPssTTLQBuGWPHb39KMbtjffzN+Z/nyQvNpniodBn5UgUnlR9rviFcw
PzDBp3B+9H9/+48TfPMg/+vB/i1tkksWpHU1XdGbRcy+aMoKTVbTJAsUnMoscFBhRgPEJ+/KVsCm
ojlA6j4BKWUbPFfLfhWvqOHCzS+36Z9n8eaoXPMvr877o06tlV/CVVWplqdjVnL1y6W3Tdf+GvOk
q33tV6iJrs3ljcO9jQvvDzd7U42J06MlHE54S+mhPWJSuqkg2DvepnUAzi7UrXgqNzcbuzylDy9z
liFrcleLKPH9K1d57j4zhcWuYon37LP3U12oP8BdL8MbNfFs2PruYvVZ4ZNoKfDqMfGvkJ6E4wIA
bZ3i6u1tp16xP1zidEVHGTzqrYd64y7rM0ibXxvC9sGHXys8RFfDqnKaybvA0R7alb+tHoIlalwC
csGm+TM+vQlPv66nt12R95c8LbdfllPYVl2s9YF/lfcIIO2NnblRVvLhX32e+qwaR3WS1nHMcaD6
rJmDLLKN5sRLTLs2+kbajy/S7cd541XRpxf4l2szbXBCqmR5PE58Xy/NJmLNmhttTWp6uPkMb93J
aUX/cjTbJYRZID2nZ7ijLjlme1Vdw59rF+DKlua+vFde1C/9S/ligVy99aLeiEb6LBrFKMA3eDT4
135NrXihFbgJnGaJm+4WsLHjLeMbb8ut650FosHSS3zuOCBJqUutEz2rfbP1O/xNJX8zNimy9ZWG
Tod048C3XpZZSFJLphYRs/er3WurUvmjk19ilKoa70YbZAZMe/9uzGJQIMcgUKY1W626VTYis7TA
avwUbHAheqyd9Ao1fAVVlW78jbfyRvSbd2CSqI9jA4+ra4rNd27sJ1RUk+4+ju03VowxCzo0ZZUW
gSn/CvkGc410GYnVx0e4dRmz4JKA764xc/GvmSuj4X4tFRktpuHGzZo1zd49J2MWW2Ijq/JScJh4
V+8mkM8KSIqDr/U1eWi2H1/StKr/K3N9f6xZTOlR9cE1KSJeUk+jaIGl1rDqsUwb0nwdD83Dx4e7
9YxmQSXKJOzCzcy/InfTwN2DYJbG9a0beOuiZrEj0kLRu8gaEjvKXX7sl2KpbP0licVG2YAFcLAF
2MnbmyHz1nFnISTv8qgxp/VRrdLdsBLLYjO9YIkDdv5o79UF/mdf0Ji6db3TuvvoIc4iiNHC2stD
XmwdBXQ1QgBdNilqMci0P3nSI9kkun80oazA6SR05fwf/9pTnQWWSnfp8gI2uxY+U/kAVkJxC/z7
tsJ6t07NWSoD+SGTcOXikSrS16AIglWhpH8wCXgKQuU0NO1KL3oMP8KcVl7b3Wgm3tgbzFlo6Quz
jfSRvVDKa/gb0VJFHxFOfABMCgeWSJW2OgChUQ82/9Kdnfcw9cKKvIbHe1VGXIhDDQXZ5cdHeMXg
fLB4zFkEUJIqtwzMGK71kpn9JV2323ZvLYRTPHhL98Zedyu2mbMAECLUa44ZS7VzcLdwwKxccbDb
gCvbGzei9c1jzcJAqJktbjyvGQyIuU17wJnsEQtjkoebqfa0Aj66i7NX3+4SxCs0rgtw07Y59Qvs
lXb+Fj389a0wcyNfMGdvO55Zsca4Cw2viSdbqT/DUVuixPalzNf/4tqYvdi0XAEc2q8ZJ7TIi9ja
K22RLupzvE+dW/fwxnXNR81+IwoQ6SxEVfkuA0gzWqyXrzCSb4XLG2F6TrhJXCPAA49w5emKO0kK
7Izcie01ZbiDt8IaL6pPUtU7iAw7vVVijGyK5yQwwWLYqrc1M4jOQSUvoKcqt97GGxukNYX6X7Lu
XsBiLqa0FwuZdQWSLV2MbF3PaIcucIpR6fWvb934WcvwXXC1ZgmH6SPtrI6vjxnszhKbP2DDa9PJ
dvW9HDnDNvny8cK6dZWzmINHoYGeM1lHqtUHLUBW2QjE/cfH+MurUlXaGnhVMgayZosXQ1nUqAsO
ggjfSh+/VByO9oLpyOtIYPcD5eJm5av91dpC3RQgiEID1n5tsvzy/CYCRBlpTOpGs5Vy6246A75F
4Lf3xwsaO4bZxgsFM1jzMmHAfAx2LGHiVAztEqB4kqPzWqia+yK3+Hm0kdQcO5STaaFX0oYmIgNg
w8iZnEIkcF+GoooQDEbzcA3eqXtJOhkjdS2XXX+XFgJk9wDRNV7DmUCSYbRqNH6TFvmlTd/aDW3C
qpxgxnogb1CspMRC9quDwIrezKphxPkTM19U2nDZXGHQXE1WJ6gQepMqhR3h2LLUJFlsZcPstOwx
lhFxgw6tMtFj6GYVEcKgYOrrwPzzFf4fdSH/ey3Gu/wlfajLl5f69JT//9BnnHax/3ufcZf+zNKX
Knh602OcfufPHqOiKb/TBxY0ES2Ai7QU/6PFaOu/q9CnZBbTNJyGlvKfLUb9dwNCLkhzG1IX1C6d
TfmfLUaUTn8HPKUR5BVQ2aZKV/B/0GOEYvT21QceBbcIlgiwABqhlqrPNsoEjGGqF6FxspXx2kRD
JVDKqcOlH+gy7sBBvkB4JkMRt033RYx8w5/fmwOAlr6CPWXWKUKP0YCn15//DCUk7F6/FJCnsUPM
u3GSEzBWdVfm+7DS1lWgIBldBekeQfdkkdpozqSNwV6tUukUhrLyLP/76wf6tjQj4GJ89s/vdT1B
c51D2D5a3L5mbaPYMCLzW6Z8VRHoa2r1vFh0KA3mQ4/jHrruo/qYe49BWiwTnEG3+0L74ewtpPYX
+9XKRzfgyODfXK+QI/NWi8Vg284CfcwtWjLpZrGIsGHYLazW26wXhBl6LoudrrW73Q6lwG9B8z3x
jWMcgiiq/fzFGOUW2zJtgUni0sfnCa9ibeXUaKQ60/ECX3dWxyO+tcVisdnsFk3iLRe7xeNu3Srt
cv04dNG6kOH7CrQKDGuNqvf3xTpvzNPucSc1yXl3d7dOFWt7ukvt9P50wrX9K7qtDhqyL5MiJt5d
2toPrSMODJj34Uovx+cisV+c82qV+NLFWZiudVms/g9b59XcKBYu2l9EFTm8IoSEsmU5vlDu7mly
zvz6u8B9pqfOPVUzFCDatiTC3l9Y67Szaftw7Z0X+v4PsK7+TtOCB6yxoznlW3u7HePE2do7W4a7
b+/uXlgmm+V9B0F5n8q7CWctmR5VI4EqRP08TkiHkRR7WTWfvMCSYZ03DsfXc2N71x8uPVa2ez67
Mbkt9/0dEGtql/2xHrBSVOhVxbnYVTmcbEMGfT8VZMrn6GNKZXjzNNvgf03L+ZWM2bvdzf2HVKo/
Se4DsQbvbe+2djW+q8a4/Kn3x8MNcRJJse1e3SKfH/l1QjNmTfPrLCovvpb9tD1TE6/unY++M5UN
n+vnp9uTST2fq2pwaaBTIJ+OQmVAaXsfwVG6V4vqKffz7JJG2xX2+egAKHGdYxRCv134LVTLgAQ+
psaPMIgiFxvWNpc3xpC7lamdbM8Tu3THl+2lQX1yuzwC5Nd503zIVVrhoEZhDDhMJpZDBadt1zke
TUXCXjQEB5kiUhwDmnaFs9cz2/roeYHtQmJ3XO9KdZe6ca/nLh63nBQmGGc5ODJei+Ax9ZQm6iTA
Eifux0sxPboIU6feHb3IdoWq3LrX6/nzjOLG2pzfj8djXBPT5EtQquTo60e10wpnqolZ1571Vnft
Zu7UjLdjP1xzrnbu9XFutfHgfn6eq7C8nN/PFD7ZmvDSFL3nW+S2zU0daa+Sfu2VGTh83TuxPr3Y
dii3+51r+cqWM8vLAWC4D95Mlbv8sDRFt+y+nxXrK1WZrjcxOPfwUS9A9SnMc0yVVP+nik1p7Zc/
5U8S4FFleOqbAupO82TbCLylJ2/n+Zn17nmoTaGFYTOX+NtdKBg79/F5/TzzVVL7VLvu0cHcK2rY
OrLnRC3qQ9Kqz00IO3sIxMGetX8oeb8DFD9IXXBT4dTU4I0E+dn5vd/3c7PfH54PuJdpbtwUOjQS
CeRPYEAqiWmeom29FWXbSAJMBg3ABGkThzpeyGbwhlRx9aixG1SvU+TBkdjrSDQNrTkMcs19anrd
nGx4juOe89vuSmot/H/sgDeSislh+dDa+UjK0T27LvkrhF84uqPqlAcUd9XxvfCbjlqSESBI/dkW
JpdbNu+6omas8cUt9cqHBU/76N09Lh4p0fbu9dPNm+jABaEV1yBQzsUUhbbecl/vAsWNRQe4026E
kGC7D1dZzAYuN4fADSPszZZ2SWrrhrGUT91oNrTacdGntHXN1vSU5OjA4xL159CjvSAfq0gMaz7M
7qlRooNn37G2YjgBhsiNrxxSzvHr1cqHl0D/IB6MWT39oeB3HPPfG1vtFe6v/DUOvDyEVOpxERBY
R/vuqmr+unxMLujlm+u6nDtcyC4euErubO5GBrfupXRfxG0DaWesUBYWv8LKMdtpu/wPBvDVJl1c
P3HZ4WLKB25n8mSdXN6vKnH6e7Tm86PbRZlaeNZkOBSLOq4LL7Q+nM/vrjnGO3mjcJO4nh3cuNXe
OTpOTNFK1GQLJv/VKEQnC7nJZEr5qg7Fj37GUqEq9DPmAbTqn4FwNwTlBJD37vGUVPZ8QoH94HuU
q5nP/3oeO5lf+fl+dkCXHCJhPvVvdV+4St9FG56hDu4c5lRKl9o1cMVNnERe1HfAleHIFRSO2IEG
j0jnmhON/oqW2uQhcErq9t3enTylbg/2PeqsrXd3R2w7XPxVI7y617lWeLMdl2OxDyr5I4+Fm9BS
oDKIHyq6XpriZWIYYQKMoOzOUdPsmXK82RRhlO+e3TT9ZX2coktcvpq0fZy5KGeDmzdvJhJ4i5ju
G+6kfWFIwEf+qePu5nZx+s7foMiq53rcOStuWZcrz1HDOV/f3URPXOed/xwBB9AmVfRDZk1ArZru
6CeHMz5AFxqe45xHgmSOU8e93RkORPIx4DvCXu2o0bx3nEbxwoZbgjicYqDLivaAet0WJUhO/2PG
MPk9PloHSaEFZ7tRU2OTaOoCBUNxe6B8lMWyth7zvzf/PeT71X+Py75/QjvRutSi511HVXlq/hlf
5dnAL/g73qLRND/8Z2fWhIzXvodigYA9Zh2lrdvroetmq4LazsYg2BaRyFBLWX67GfnZYVyGWuva
333rpsGfkNh/j1lf/v7Xfw9HP/ZDBeu1LZtObo7rKHKgQfvP6vqp+TLVlPsoyjeDrMp7HHTFIV3e
XjhH9B1ujMD3Gc6MdiHA9KbnpywONBlmTFKXQem6HbTJW1jNNbU1YPlUvioKyVT1SRLLnqZrFGmy
r05O1SJzSYrCsJM8pYCr1gUThp7XmdUM5EkEPh0YSJyziFs+TRFcmm25BzYVuYxMR3cum3kfqBPG
yYVo4FeDdLem+1I2/7zuyUOckmKbJod1n159imZRXzRa1yI5ms+qnzbXUB7Q28rIn0OA5FvoZslp
MtJtLzaGBxtwatDEmfpOCGPUSk06O30QzA5g9BQtVpF7taqHz1ELvqiYpsrTCdBAY9OSsxRKz7o2
gZc1g4XpSI9oe4yidnxJtTZ/Cagseo7zagQn8FIEC9eeOgdK/FL/6M+qf6xp9PxerPssqUCXt3xc
ldLYkjAHMFDlrLhoyyLQGxXXHtxgQ2lAi++rMsi8LNP751QT/YPVKSVtEJG1jMykI95R4zLGSnpW
p/i3KsiNjQauf+JxSAO+GDVbPqXkKzZplAt6YNNx42BbnE70/XXXcp5svUbgpFDL+ci6BnmKaj2v
W6KQRc9D0X2/tu5SfN0ZesHCmzEA2Enir0Ju9FOsgiuctEdqIeSNGlOEOCZojzYAMz37Qun2y6Yk
lcp+SBa32LIpmLl0Chmk2TQ6AXnysyfca+2TBjBP7SFTbyIEGhacpPv603Sz/pBoWTivv2oO9V91
GIoOur8nQZX5cstgSHges4D922252wa03/efASKqr2VlRuL0NY7NZ6GX+tfMygjU+SOfYjuG0ooX
MdKvVWz5l4gmVgzCVByrKsTf9YVmeUHtlD3R+UOrGx3je+A0bRRJWItV8TSqnXiCn3KkAau9FfEN
rUvyGpVhdpNn6XUc5uKtn3LFm0QkSipiDowY/XUEPnMzzBE8NZgZR6YR8Lbu62WAxpHuv65bXZY7
6EOKR1H1F4pLhad+iI27gomTnrX8HlUN3t1ZvXR9KB/6sToxoVQu6y4DsvF+oF9+A4X0U9PA8WHd
rpw+mYdrnjbiPjDCwjOqArpUDlAsZeAxdBQ6+rI6n0w8dFiRc+s5W05VtdKMK+/tYVkzrPwW7qk9
G3xrKBYWAVOVidxN0pC/BMFVQPHN96bVa+FlADqlGX1/Dv1OIK+RqU7YtWK66UrpTW06hmi4UXZD
m5q3Il9sVUlff80Kc2WL6vKnztDEE6pwf7O+QPPrMetK68VQ83xfM2KZWl1ywljTHrLQBccpVkRb
iNhUxZDzPRsuxQAtI2/hoUzu+gos5dzrJzyMmjleJSsULvCzu0dpyS1JJCPx9DnrH9jmfXcMAY5N
YxXuMzkPyI2U/jFN6flbF75lgdJU/N26H3BguBi4n7SevoPRMqjiTfvps/DpQOhGwHEw5fWzriD0
BKAvXtS0z7jXms2lr5TwGYJj4g2+b9ncJEfXSnL8L9ybGYqw6Ib0ozYq6kPr6s+udX8T07w/B322
rWtzzYYpxhZjfG1Pg1qfer3/FGep3eu5KNDhK7TSORregjhRL2pbeU1jds+9FVKLbeniuR/7+d5o
1kOgt/kjBb9AZfYUHMQwnN5A2uJQwyvRiqi0OB9jG0f1vQB5b2tjWz7LJsSVqsh74PQG2lWd8ic3
aKJ0XwQAxR01oIFyYCSCd3zcNVJenf+uKWL3331aOmToGBqiG1ojdYx1aMzP2n5yCobrn1Lhn1s9
ma9i1Lp+i0PagYQyMGmE/qXKqUCmP+quotIl7v9aK1SM4kpWLvDgKnC6UBxv62LSyvZsKjOcfGG8
9UGi76mfV4ifZ3xycpc/sCv2lPj76jkx0snjQSzuZ1MRLllaaEDaJbsY1NmTuTQeZh2aTpMk0KSX
TfTsiWcmJsUIncTZlYhE2cmGJ1vLR4K3fq5abH50Zqo/lY1eXaqlBn7dH2b0mWeiP50zeGhYoVCS
Ld9DrGPHUjVho8+hdpoEatQLWKUu0RwA3oLaLdJ19BlWjn5+NI9TK5rPRReN56STaXEdo+pDD3B7
UY/Se/S5PjNbytwhTKL3vB6WRsaxuuj9FLziQgQvPkbvStSgEQoplhG7sroLwvw1zumdKnX9Fy2m
54HE9/vcy4Kjt8zxEtog1Rg2qNtb+U9VbwbMYOZw5n44ntfNSCt+r7vWxeyb417oqQJGVQgthD/U
fwr1A3Xv6VO0bChTO5y0SH9aX7Iibo2hZU47MdeXaZH8szQjKnoKOOVD4pRiVj0PiyJj+CdWCQBD
CbVOMS6pN8mqEcND8VVBtT4FoPkBAhZ3hRhT9cM0u9ILsC9SKqT8tkaAjkDbfwrMLu0psxqmzcWP
VhhiuxdtJYiGf1J5rGz6lrvHpI3oqnPVOE4zJ26gzJt0MCrtoGXJFa586VXZaygWesJVzdQo11Pa
arA8dsTgNNGNF9hxhF79KhWo5+seB5JRfpiRoGxFKZ32xlBWH4kFOTkuq7dxHPaNFqePLJR/QWNO
bmZRlTcIqytgWw2jhC+CsNPOp52p+yfxE/8RzJFuC1kHk4+9R6CmP1AOt45M/PBNrCJhUzNIOnR+
pbxhOj0Y/bxLyik8EJpvrmpaNlcgztGVqn2ajdOtoWnJNpSN/gEuX3YaoPS7UIn6R5SMEBEBLNIt
wqtD3aigvgPGTrTdbBA+Fl+0mjmqnBm/9IAu2jwYxUc8It6WGRsdwmxKrgGyHNsQTFdXo/Kth5nt
cL7hdl82rTj7QrY2XpOko0FItz5iOTyoSlifgwVWaNRS/bTsMqS6hqqqBXszqRV9pwgAE5W+l06w
3MQTDeqMUBo12kqV+ZWV3P2Hmx5m6m0GhnVTlzV5yD+kNp4Pf/dXioW/dYqtTSVEg/Ds59oT2g/9
lxBEXqDK84dR9b1Ds5NI9EJv8Sr5+D5T0f8xUWU8a0vnzbjlixvP1HbQ7kq72ULVHhfzkifT6HRY
t9YF5lUgmPE0kf2oHZqhesQvSDbInxAVWs/radBEO6Px/cTzunjLeOZOYp0+5ADxIgxriPSLxpl5
gXKapAx2RAh4h0aL8BEbUWfLY7PR5FI6weDNH2Xag5UtQnPfDFb2qKUx2Qs0i230sXVrScjewANR
gAGd6i720XAoUKJuLdzhr0IteDW9VS/aPAcnaVQGmymi8pLJymnJlJMY0vLGKeAi471NLWeU5oCx
GYCMgHibHS5r87Lv71ow4H/5e1w4V3R9kWL/99D1gEKn02YcCWwPqnRsjCqCn50haTNa4xwui3Vt
kmPjXAifRVqJx6hvgbmSTHCIgDIK5FvmYyyLfh+N01dN7O+cJEb2iC092FY9+p91c1SQmOhpV3lA
79XruuB+8wU9S/zPLimqK1BZ2BY5yBh53gZ+ae6IpIHzkhaBtiI0d9p42nusH/RYAKZpCdamCZQa
L0Fe7SeBCble5yjXfCjtFeXtkPQG/aOSxgd5VfG3Jb90lnj1Sz156mFK3wpBOq/Tl3+3FK1VXowG
PCg0ez4UEP5AMdNi4xvG6KQxvM+V9pRY9DMtr66zonWmVI7ynyPWfesR9P/ajZDC7dfzxFvnDIgM
0fWMwW2dM9A0USKHaYPT+mIScc3PgjEThGVGkdZj7FZBhGk2SJsdoSDRQgg8t5/B4qIJahEHaCsJ
rxSN6btSVUu4pGxmKdZUvSS7LZatedbKcLa7KNx3BPE/qr7EvRIP3anwp/lM7wtDg96yPtXaJIwY
mUyFeFiLSTraObU3dyvLlL0hTPqOAY703A0YdE1cAb+sJtqr9Ii7ms9QoIg0ajP1SblzpQnbBIb2
WR4M2QPVTV8ZkaAL+9ASlCrvJ4otLC85hN2kutbQub1J6uV+Z7V+70ShKWzWV9v0d9X4BW9hmi6V
mU8XzdcsNDRF4c5pVIGMBpJ6yWerdrk2mYS0VeRx+3fnvpyOTRn8WShKQBdqTnXYsa20ayRm+TGw
QvM0D8PJqNSOE27ZzJP2NCuEp6pA2jSMnjewRztiY61snL9XBVrl7JosZ9Se4EWHSAQWb826YLCD
I3NOKZLtNHEDP28zhSrRv6ogn94gutQIrG+lwWzuQKmxWNcMYuq5Vp/6XNppcyu/BJADniYcM7H0
RV8RVqzEOEZTWFzSXtLdtjE6t5fDu8AY+9qrvfwiqvE9a/TpOhe6cVET/3UQhaf19Wq5v4wcbS1H
x6GABrojpiScG/K3r6owzxcmpugqh1l+ItWkbZnkvHWFCs92GYPMeqYNjiQjR0vX0abc5ldC5Vtx
uSAxGjDAHXXNNbo6dtZ9PtIvS0jbe5f6vzKVZFINyMSOhjFC+9CTvRAr5VVbB/cLaFkN1fNqqJsA
JDNRBKBtCPvKh5QoSUL6DJnV06JEfYvyGaWfLnzgZXwRJOIVBTNSwgcu2rWMdmb+lvUvkDhFIGq0
Nz2XEHEU7T+y5QtbRcfot5LBs3L6s0mvWCKW+ZOYU9QZNMf1368L0jL4MzWS+FszsxyI2wzSgmJU
dq2JD08L5QYwPiT7XOFORszuvVhU7AOX1GIaiZEXFekoPczSGJ4ErdrOGoPATWXU23UXzgnpgXY9
tylY7bZylULYLZB51kOT2GlSagYEYhF7E+cKMJxsO9VVdtK0yTx3RVE4AbfMryrPN3jo4l9msPT7
NmCIoRzJbl4wI9cmkZCXnNBFrGDY0OvpBufjnBlq8J+FaAX9NjcrQqhVe+VOk9BL+p8VAgLp9x6a
qVxfDPq9MHEiyRXQpPXjZHYlwANaELxpH52KvPqtLxfsuuhESz7qeuuK6/W67msVc0KyQ1pSKoQr
vf3xtlvmFCAmp1tA2OOIEPXpe1ef5B4kYGZK8rpM8+/5bb/Bda8eQ/hK7ypPplCZ3qFFZ0cm/PBz
GH+6fYhrio6AnglAlB9HujvfMnib3aAVDxg6E6ExQdvrSdhvF1LJJhfSSSPxYkWubGXdFsmGctKa
NHXghkU/6B6BZDIEH4o8BdvvMxjI577U/G4j17nyIia16a2b1ZRjPZSZGSx6ozkz663R1jq636l+
+ruPhr5zpyRPqlkcVzGVJFXo8Lq6smzKKVzIvkfQ+ATxlhtAbU7L5WPUxUWMx9CF0fszksUApU43
ohta5JYWcNmLIYyuTr/lfd015yIPUCycm1hTqVk0dPHYLVDqsZx+mIKGv2NFVBdtgVwNWahf1ugX
6F6jXXbGNq8ndJxDPjj0sZndsO4EkDlIyy4mrT9BzrFieC/FunCsMOP4szbe1oWgJhPk2uBWmNAM
G9g/mTYh9pNGSbORpBQOYf3OYwxeviVB8JHGiXHNM2t87ZOdFcXKfpJAU6+P/7Cr/omKOj+uW9jR
4iviFFe492Y7f9VyKzvpFPZHtY5jvIQgq9cXigYcLv3K6i1W257pVltv01wZzlMejkzIWKyb1qww
QWVW7ipGCVBcq0Hzi+VHTgNw2Bnhj0kQC0e2hP4U9XWKsXqw+VDmzaBn+kPt1T9rf/cNZSvZ7aQ7
dWqEd0NBl1rPZXDyxTaBv6oUu6X055Y1krHptAyWp1gLjmoIm2KZxMtG7G9jvN2eVFvRU5iqe3Ug
HF5PsYEcZxbOckF8Oa/kCWGh/FyIgKxJBqUgx4nA6es4Dbc2qQwtx4ikVidV9KX3KIkMxsZZcWZq
ERE9peSHnkx0GVbUPsze4EmpRf0/gmHzJPZdTVMarKu+dowq6c/i7yYOr/7Ak0OYBlKtAzmwqfqS
kvjnukItw39WKit9JESLpLbDNSTb7dhxA82bkasuMB/fER+ls8KTRQTAHXqorVCzMu/72teiPLgQ
oBu2Y10MW8XQy0uLglUoiJOT8TmoVVajdKXZe2CO5mjm8Lry++RQlF/KIbAgvsvd90MgXzbDQA1d
PT0bGvEjSakvqBeorWqD/QSh8tPUhZlW8ACXtGjcAkHP94ms5Z4cFP21E8zIiZo0YkKe5NtAoOJg
WkKo65oApfODKWkO15+1VTWwxJAWdR11ohbyh0mjC5f77fSOVk7eFPOArc0cUdA8ZXUw3K0ezb2W
U0IQhWUJ80GWAN2Jybn2mT6KVnbvpIrBaY942C6UMvVWb0rYRBoJjvm5E+srwUrCiYA1u61aRAy/
6I99CuTNemTSLSekLF2zqFQ8et+z0Pm+PDMp98KunzFB6DIISEk9jqlPD3dsHsVlzCQuWMYsTgMk
6Mt21grtNqXfH2Vf/uflMjAemkL5irLMhzH5NdfCJYJWXoW0nLaR4BseiDFHb2T9V1CR0Q1nPD1y
FxIb4+JaLadzBReZ/v5+u+omzUyx3GGg6rtWgfZEPI3A7wWKbVSlihZM5gpVmTBbjH6Hdv5VkJq+
dkaMM2qQuv048xBsGy5VaJ/TVkOEsV2fhxD7F3dNH5wlTSM8skSeOk2F5lHHX4pPhDUY2+Aqpupw
sATlk1GUvGnEML0Mk+m7/9dakcr/fbX4Cukgsn2gPQghqyE6IP+Dhwh8ooBdQknL3FIUkRqXdVJY
T9ELwJD0mkbYU8poKLaU6GE/7lL52lLQ7xEIb/Y8r6UbBvcfZi3fAyNKXswyHyBLsoYgZgBfOM/n
uW/P0TLZH4yIjw8O22ad9q8BgHWfLJCCin5WS9KnklKIMZYU2koGOUCKKSwE7tDs5rAG6CMH6Y04
QLdpKkYl7Swk28pAaDkItJoTSVrVpGM6Wn8CePv1cdcvz8GaieDebEvEOMtzsFSr/myMVR46qSxD
stWi3/zGcTfoHTYHWcJWXWIOHYrRulIsmm3UusErG3HDtNedYgLkwR8OWSvm5/W31/UEDkEJBMZA
xLjSrkxOZauTC/ofa2qI0Zu7X+dVQiuc2srU973R5FvO5updP6eqFZzV+LkNwO4nPCPOxDqavRYU
jZ0OsIrFocwQY9X6cyWCXuoHxJvmBHwdsrhva2nsnxj19rTVD7SBEzrzsxermPUrAmrDM40o242h
qj+ThnD6UnmYUaD/mg1zmQjmPzRJnTZZGqabnEiRLRQ8J/NCqd7WtYgRxtvQc78UYkXe8KihRWh5
2Fr828vCLjY1Ied52TTaGUbtQPpRNM39nGatkzY1gxhO6ti3pI9hKUJBUd670iRvVYKakl21Icru
WrkrOZmOsYIBi5DFeJ+WS3IBfUhgI0ywmUDqVMOlzlNAtRLlt87AstXhfPlpDChbJ9VVFGneki8a
7FCiamxdo7jETdopv6xDHS2JTMoYIAJPc5KdWj2mxI8f6YhmmhD1K8dzoQ7hUUzmu9gBXonUtHut
RP1aKpbgaXOYu6omjefJDMnWLHM4SHDjOaxiL60p9BBMsd0Qfas/uu625hrqMdNcgXaO/bpb0v7P
3UN3MwkaPSEcevRpHSEms1viUynlbfKwz3WCSnqmnsZZoHWvj+HLSeJi3+6E11qCzZ8xpNytm2XO
qKvvqv6oBfm+V63w1vnAR8jv6b9SyjCSmAifiupxQyw6ufZm1R7yZqDgxTDFx99j5UxyeFgXX1Yq
k2wmVnsclSJ8zunAcYkrAS/k8yDfSNLHysJqN6f0w1gRzzhtIJXct0ZzVdbE8BSPl0g7zkv+Q0eT
caq+MyMzpUB13l/WgWOoysohl0I4GU3VJ9z9qno7Zip5FOBHR3WwJmaNg2GVR0HFkkX7eY1Ow+yP
yD9nu7L8+rA+iGulbjj9xnkz4myjuEz/TLTqXgim9eKrIZjsejD2qRyU5NNIf47a6DvZPMq7YZK6
G6ENex3Efo9keYZ4SEkIti9jXU3TDGLogeiGI8wXas7I88QxMaBVZxuGCyFbGZ/Lwa8vvQHqzWjT
8CPNKabvmOBR2Fno75RjxxptDR1TIDGTh7tmManSsZNvLCa6OJ3Ep3lJ6KpoFnkEzsapWVK2fYzH
yA9wWQIm+b1+tuti/ag1i0MnMbx8zykU0/qs0HAxfJAPU5IJdNT++9RKMCrGeljbWgPXhNxX/yC4
3O4YtlMitGxGS3Y4ks3f61Ywqpt6VEe0p/Sy15JubL+v+kqpqoOcNZ/xiL9mQve+rcrCuFW6b9z8
jTFq6k3DVPa9aHXtpTT06Ph3V0ZZV6LhE8Q09avmvl4o+q98bmS7SfV+244B06VFf2llWoljdbkS
ytQkS6Qsee3lFk+VrXzsmu7DTHigj+k8nNdJYmPCgMHM2J/lJcjGcO/Pq3+PWw9pkIV+H7K+EOhW
AcmuMi6mQlzG7LvRXccuQzwmNJWSmF5ccUU5U+EPKC47kkAbd7H2NhYtei8Vs9o8xfXvqM5uU0nK
Oy4hCRVGLb61qcSL0qg/TyPYoDAvG3A98ewy3S7OuGbVvRmCLvnOQ42tmNA7S4jFKY3p3Gh6fxiN
jIIAvepOpAGlfaTLqbOONTNhKl3C4tw3tOy59lG2r7JsbcyfZQTuQqMxuBwYvYMnyjZ1aMjbVV5J
nFnZfI+Dh9l/UiugpesLi5LjYFUot9afZAjDn01fEtrnDiua9e+u9R+sR/z990GIyAmEmYRTBsUO
Gf5sx/nyAk2sIFOy7JP1rts1GpZzmOnhnTH3C4LI6qMihb8d2lreC6lVMkWjyGocHE1ruy+Kl3Pc
TEbyHPiUJLbqEOyL2lCe0xLKDTdC/WfZ18dGDULY+ZiKR5rnj8IAdEE3h50ul+Jtnow/Gm9TBGiW
WsJ7GJAHidKxc/UsE1ooggm+zaWwZi0NCfzOBGmgAMMbm6dGHw7rXwbqM0XWlviHQpbatwi77Lrf
ogaEDCUgrlQwssahDWONJcQHpTD750AR66e+VZ/8VlXeKBREXT7oy+QHqq2qUy3wHeboADtS/zjv
1684WDajXt0VxGS22lIe0xakrZPQOqxb60IJGCgppVD8CV+gN8EsmUrlm6FNaK9GhaHPzAO6IhKQ
K9o/0hJHUJJQIQ9t/gPcbzpq6EfXUOb/GdRcX9FC4yLVxoYPfUk2c4kry6IyEgZ+rUpN37L1772A
yY2jd1J5WXeJrY8JckZu6A+xuYsCSfSg3fmXilPbCZRmeI/i3MvG36oyCK9KNfYHHNTzZt2sBMqS
OxXT8rrJgA17XlBpe3i9jS00xkZA1XNaq3lCPWSEJMWyk+UdkcOkfPRBPJ78WW7uklzj1KXWuUV1
aoh5eKiXmdzSobRPBgsP+RT6p8AYXhln1E8IpHGJJIG+D0GsEexftlWFsnHRDEBFT9PRb9L6mMxB
c10X6hKzy/zhP/tVWTgrWhRS4EWJRtE36j4z1dd1a63QIKuQ/k8BR7sjitCf18KO9YioMlWnM8ic
VFZP8iihti/KwHzZliBJJ70BRdFbyo3WZ+XWdkZO+5H6OzXGblNIXfFChWy3sXgIfa+t+9q48Qwe
UNQxVsSFRioBZt7fQVcJqAdNOm17vNAPAJ0t7QKl+VOWko2B1/B3ZyhXA7zZxzQxvxGQMW5NOVeg
BwvjhSovKvsyufzQy97aRINWHyVx0F4bYM6qa8ldVlBEkqWOUerRbo0AITTLb4GsOVY/M0KvGCZy
r5guXSRCQ48m/5hEYNzWfeui8bP64uNUFNTaVXIi4KmkMxpNGORdfFo9VvdjGOTTxgzC8aBM6s9p
1qPnNmnR0Ae07YPJir+Gxov5Su1ICIUdj06N+4dCLUg2k4tdt7sWuUwgVMquZOJwyZLG585AaR7+
2Xm3bv59IdKImvFF/Aybedro6ZTf1gHouig7rALgwPq0DCjHY7hf+HNwrseuPJa0BQYLhXFQApqx
sPytW1bLYzCNu4phHCcikEt0wxbp1PU8FDSBcPDUOkKbh5sxyuPB/jvFXNfMjg6GSi5VBL/EYkNs
3a2Q+Yea4gp/lprTGlj+ji4P3UxVag8LgAo0Wq+q6AfpDxIVRv5KSA9AeDw0O01DmDGoQTo+tWG/
rylE5NkjEe1TgG3us3b0YRdmfxZNlqRuGKCr+46rNL3iNmHU3wcSLTSJ//9rReVDG45GaU8y9f8R
dlY7jqvhmr4iS2Y4NYSpUklBn1gFXWZmX/1+nN4zC0aaJZWixEWGHz54ocSgNrIQravyO4WKpc4N
VNsULoFlguXhTQwXLrYl8dKMAY1fTCe3kyrEV5R2X/G3AGqxfDJyoCXRTNVk+TQa8m+r63HUiyr1
YCaYb/uLGcBkGL8aoy6vSh2oh5q2hVNq1Fv+5OhVZvgrqe17AJWlgDSJhIv5EtmmWri12nR8TsQw
XilFY2wM7MJeG6vBjmCpmC3HpeX4IB6lVFNPjxuOWlrjlt2kIZZHPT/UqQj/b+ej0qvt4yZWqv9Z
j4L+v/f5cXdbXK+9XKxbJyjGn8CU5fMQY3gAEcr8s4MrPK4/HyFB+Z4yVPJaogrnFZOfrh9bzONj
OiaRrVk4E5axj1UC6s6aWRO45IDUUjCzh0AXjEvTA2eq6L189J3yrbF1XbVGUXZCzs15/IImLVl8
dM+a/JDWdboarKra4pcQ38twPNe9OX8gLUO3Hd+RU0nb9WzqWBVrGi3uyOizUz4kxyHTle/ljaBW
f95My5FBjY65WKrfE2+EQNOeEyt5DzupxaM1DvbaA3uQhEeQosbTrHeLZjIqlEvPvfJ9A/vaGGjI
8lNyllEJLel1PH4pCrHurkdctnte1x2PdaunariFZl0eK6mtKAz25ZOetak7UN+79zmpIxAY/1dR
yE9TNoo/LdlJCcII1J/wapUGQC0VLcM4GKdLJ06SnS+uM0ldn61YNu+jkPprtaq0dTr0tibOzV2D
sCPLSvEk91hgJYhW9BR0XgOE0066mWAZmNfm7W+Uvssf1vjfNYz+RSJFPm4hjkKOW/xoxMWZ5p8k
4NYom0T1FY1NENs3oek61vwJPNY4R1+Bp0x19lXmOYDJMZmPDVWYoy82yDYK1khYJreCcnx0EcO2
+FancNrooN9hlKhMfjs3+0NeTaKLi2N5fbzLpw6U0pCL7uNdLrYfWGT6dCvqTgNOjFd8Nvf6QGf+
d0jj2hUnbomSTrsWSpSb4thD0pjEb5kOkgrvoWtK/fpSyIT4YRm9NVNgrSO0m70O2UOkT7OJ5pYZ
/wfj/0FU/ouFz40zID8akqLLMt5r2Nn868YJEwwXKUGD6dFYzEPFZCFqurtUopBkVdOl1LSOOkz5
TFqanesusp5oAmwVMwsd9vjOa7VhYC0GWPJ4V1sDXj/iGO/G7m0S1frWN1yVGbwJbDzrLBY03MQL
Heh4Mq+AY7+J81xgbKQVJ6HJ0oMiD8fe991mQTkmJKLeNjTIax8ggwFDCNfom+fRr8p3MQ73ndqE
ZyHWdBAwQP3UpqiugUANvqnU+athKc/jNEWiPEfMsIRK+Pi7PXUlMMrJbVDbpVTty/th0qynggZy
qzXRTU+06FYZ1VcX1rLzJ+7VJthfpGHdWkBd1msXFFOpwpkR40E+9EUEZDJJKpgmTb7CDx1G/gIS
ilJJ9nwdH9dcMtodsBEFqckuuwlw5a9x39vhggAJA6n5DzkCcxGH+OfjlTVEYFUNXilL54Px/Tdy
tdQTq8RjkEBTbqpDlk/jwUDa/M+7HPP63aSp7l+HSjmHPxYHWLAFQX0swrJxHvdrVoOf1FT0s+5/
PwSWtU4JNoNM7Pj4CKy1B/ref+hqYRz9PNCPPUDIyTi2y8vj6GzmuEIt2+ewVFX0b1reyfmBuo8X
1L2mPwlRqW2boGx3k24pIjgV3oKWkVKEMCUXJfNDOo/KR4HT8ZDO1refCMRNaTrdQiNSViZTaVdZ
uXCyUkFwOoGySRSoHhan1jfCQ9+GDDAfefrZTU1J348M1HWTp1eyJR2PGl5qldVtcfemBhwWjWck
QONMZEP/1F4foYtZW+OfY2J7wae6+UAsmQ19MMM3wJyN08KDQEEa1p6UW8E5Ksglsiqq92EOgnWe
Cmv9/18B9X8KriwTGa6xKRqguAzs8/RlJPztScco9Gkg0aK1JHfC+tFV1XowvOjoSXYm6dP+ga4z
C6l20fc23MdHYa4AhGM27BWtUl7K5mZFRv1UZTArS3mmDKqOmrGqEfI69yMR4lI08AVjDynDX02B
KN4Je90pHegiJ8pPXENDVUt/OFuFMrhjNDUvaVQmUPPG6VuUwXU0YYNFSxDs5K2+ICX+AmnGg/6W
z2q3ymJYlVVnVO5g6tPJ6obpZMA2kRd035HeP8O2mJKjqKe2NY4ALcBYD6t8nlqCJ4NNrQM95wDn
6ffZ/BVhEfkjJcNlkpXso5CDwcZ9OHoBIRa5eVIOTxR3s5USN/2RYMnakP1F/6Ua9f/ORBwNDc2y
Fhcg9Cf/tdACxBBkYL7JukCa3K0WBEQRS8U27oyPeEm1Hi+P43HjCeML8gxXYUmsO5g/29HsSZmW
BadgmlMnrCktsT5GfeZU+rJXB6W2CUQgopIR/Dk+l+YJ1kayM8JaOlWg7k/GInaeVZDJxCQA+7N8
43Hs8V0NrZljOl1pzopbQyxvTRCYLuQ8HoSWlmQKoyNPdbHTBtm/Eg1+Q3IOPxXdBPw3DtITasu3
AVtgL/Ol3b8ShmHONyDM5Fsy9dY6t2Zz9agtE20NagdxtB7N9QNCohpgjxHSww1hAcvEqjZtadFG
EJhRiNeiCE+EHkgIJvCnqpHLU53g5Nd0wfQfk8r6J/V+mVQK5bGHAgBNUVbRf06quhhZ/AspXpN2
J6dugdNbNazKVATl9Wd+QI75FeQKkOp5mH7VVvnV9bdy6dIMS5JTZaXiJAqJgtIm7xEmdkf2q2Hn
Y8HkCFocoFoua3tDKmQ7ps/whCd6u/WnEv8M4oQH3QMP7MYV86nccgPK17Idf0HTF8/aIAFuLDuV
0F8EwbBgqpI8aLePj4+XqSXZwijwYmRpiw+9JXnlkqY9XqakCo5wJoe92SbRKW1T7XmWKkZn6FPu
17r0OrAjrw2DiDsYjfRet82LDwDSFmQjO1fRTLFu7ggeFpyRnIIB7dSiOekLA6kPxoJKiHgBWyhh
rc2nx/FY8dkI27TDLdzSL7oJ7PFRr1ia0UOR/4ryItsMxQRds1HwhE2k+ZpU+gchRX56hPslIlbW
DEMwDLQ38ZPkU/2walq18iyMu7AyxitJzX+J4DxUbv7aTBFjlkBAoVwjYuJl4Kf8L3kU/MLyqOoE
ef8nVgrA+jnE53SgUrQ7T7gWoAYdm4WXtQVOa4Mgem00ZhclbxT02im090GeriSI3XZUWclBp1Rx
MEA0HbCx/0N668ZuOhWVOmypn7GOGw1S30EEFHLSxL1BZQ/DRVaLdllA2pr/09FW83Iwp3DkoEEs
g64bAF7WM1Abmvx5gfHaY2z6Wu2a2dDstapG5qSTIYb1aQ+EQAu2j76mGdXdJgBRYQdhAXbdkL+g
WPz1hqyvXmHI2SNeYMU7i2DbMXpJe4kZlCsjz+sVlTHtRc8SwwkABuNMGukvFdZnNuCn3BErv14r
raTtEt+E5B1K2X3yzW9zaultNlXmiQZtxiAw+mNRIcigCsVBZ8p7Zqq09O4X0lyMrXlb++36AUKt
GAy1URSbNqt+S/ifrvrMKjIXJX6btT3Zq3KtH/56KbDCdsK4BTDyz2+00nQmiyBpQFN4VZgqtCFN
oKguWD5NFQxYQPaorj6L7WulmC/Qzv3ffgjWO8qSXYA960ZTwXLIQM7jOazsRg/F5zRr3snEaKEI
mvymdHgSgOj77OgRuUOjWofCLLKtbvX6Phiy4diEFOLqmPk/UhduJOwO5+WqyVn03ePjn6Jqgydt
lhPFNn73OytG/3ea3CWtb7+7kEZ51bbvlA9V28Sy6vh48Zd3uUol3AAbtNJwpbDraaRoC63xWtRF
cqWq4pRlHV8ehzrNwsL7AeXzS+kjDUzQRXr3A9Qp/Ul1PNUG9WeACzYD8t4AAlBsHvR4BGsEFSTF
+0trpi21qE2e91QaEUccXFk3ZY+4cqstTpl1Gpvu44IiIcUtlroyLXMuFyH76j9yHRLCf0TDywRm
D7ZEnQQRqRft4T/8txipGrW2FZKQ6CUDllvMdHipueF8g4vT7AG2p0cJ4FezY71PLqFmBBswC4aX
U+EgUViqRJYy/o5FNdrIgRRsdL0Sb1Gl3BKgk/4SiTaUAOiKw+CXmvzyCI2jSsIrMol+1SkeCo9D
j28arLKn5ZfCuavdpsJ2do0vYbl9AMCrQkTYBdzh/mHYHQ91sJooxHl1Jn4VfWBsgwDCUdJZAQYo
tKhAi/sYKoxW7tZLwbpemlcoRQLbni6PI/pSzJam6lX2c2v31yHs6F6pTYCpQZ/LzuIJeNCfuVHL
GFZUu2bIt7mVFICf/s/e8XgniNpKFYwi8WLqdg/mbDCmxbneA74ewIAbyDQbmBgdKy18z0qrPjz8
ix8vkG4AI496Ai8tqDyY0InzyAWAxXA1Cpa6sS4H6EG0Nh4ii79oHcluq4Vs/bX+JEdd8hamoI7q
WviYxohkvV7DeZh/hIAlZHkzcUQYivaUTcZEX1HOLlqAelNDCT9dHlACRt/9U8wT9e6M+xS8z4X8
mQoSfVzkJP46pM35U0Qf4okNtcb3yuhOtSzRqdTlARgaYQnMzrm65pLVHR591kqNTCRN4DRp4cDV
sfVtTKOqbFn6+FP07OYEDYlMtP6URA2rqg9/4AeBJGsebhHqxPI6zj2MQx1KQDLLyqvedv/l7KVi
5vyP2cG0I8pVdM3AdQirYfHfljT5HPgLijBFWGRcPfbrOGikQ025KasMeMVTQT04SJE6tTqtLM6V
P0erUamlg1oBVm3DOzubdECuNF8hJIJONonYU2g0JkBlATSKCc1qHgAIzJ0E9KPVAaNw7PESqDVN
7KLY1QLw+lnSlT2LieZhBj9y/fVBRzRFatvy/CB7GFN8m5dPrK2VU6i4RUgPcrYmx+YOTRc7Wx6j
ifbfIXbEoWD3fQCzYa69/2l4AhUWn7JJNGwdr5Gn3gLnFJVltYbL6iTFFO+zIKtO81iWLllBAuKZ
3nLar8DcTH/jzujhBDQEwq0zSiPlPJQ3gDWET/3yKQys2DVsswQY9sDajnPpBZ2R3PHR2FVtAvhs
rsQ/pVVTLD8aTcqvbUu3rRDau1JoAP3aJDkZnFSLMXYS0uGx4cY7rRLzLpFpZT/eLd9VMuPTLML6
bTn85weWH1XVRkUMU6nOZSGvJCnr2DKBZ+aUxJ+AyQprox22KqWsS9XXYN2h0wC1oN+b+PMlrLJT
jF8pehvZaQ7jdC2Ier6e+4Ln3MPg0spyehO6gjJo6fh+ZB4NpTDWnTB1no7m6E6ouTvxpMHGVvtj
HIFg7sq+3dSluR00On0+i7c7Jspem91Cws+2DqmgaQEgF79zpVjZq+L8Gyhl42ZF8jOOIFcG4SuX
KzTEcU8hSf01d1XugQk3kYCyvCBWvLTMPuYIARiEsgSZLLSo5Re1/6UE9iAh/FrV3YL/sxNxB5NI
H0UUE74D4aWPz712jAvJmUhO4ouRwhCxDrMc4b80bxDk3GBH6bSgYudCBPTkqvT8S2QPqeL0Jyhe
A9jtgpYsBAFIV5InJE+8Ia2hEtR0rh97PVkU8Bwb69x2p/2S1G01rUuchfM1agNR4Yi47Ey2dkcp
Q2l/CnPLOhJhupc+2aL0Mk/X0QJCslb6S5ueUazCeyZdimY4ZXh56ZbSNTM9CGeR01Y35Az8+t7M
jmVE+JwdKdNjL2ylztRT1FyL+Vxu46IR7BpJJIgZKzY1Smkjt660dhN1nnVdqMjixGrtqXXCYxYD
r/c7xI4yneKB3jlCj8nrYq8X+BM8LrA+IeORTpi+F6bnrv3UptdiQNrgLcuepelZbz+t8ZmDklS4
Ur+O/c88uZPgZ9ZeFDfNdNeY3lxG8lvqwEd2jRMohh2JtdMH0y7vkc0aIdtAH25nCTWmS1EF26B+
9cffOYsUbru2xD44bCbjXQtze9Q/w2HfmK9VdzGCZ0zLjytlfEXqzY5I4KpWduJ0VSJUhf0PSdCq
xKpQoUODzpCyTct7CA4eaubiylOQfRhXWl9Fkdh+chzLO2pXWn4fzRahlk1TPkeIEIVnqzsWqMLG
Rzk+l916fs5TdxQ806c4cmwHgHprLV6N80mZVsN8dUEeoBRwh2tVZbBw0zXQIUnfVtFKt7a9BeB/
jXRhJZ2cIDtyeaa6jat9lT8Zc2kXAtIoT3n5uVx6t+H8dQuKYGY7MA0Ah8Uxusa0Q0FNmlhnp4Hj
C+7yf5CTCa0L581nR9ffA9Ng7h8LbUsZeNQveXkczJtVcQtOJoLkgbv8u6qmN2rdLO1iNb/EMQBE
vZWtd6Tf7Ao5hFzYqubr4Hs8dWQYnbo4G8lKrRxBcLlzIK/2jXRsm6NVHpvcjfMjbn0IUl25RgJm
1/8tdBs5PdbSXrE+5/E58k9BvmPRFwK3kM8FRmQCpELrOwUIsNXGvVUc62klMu5iBxjobBNeq4zc
M2TSjdQ8SYrkVPlviwunI9qJCgUl2mhzZ0+mA+sDCuMvgOC2gNkCmEv8yUrHAv7kp79V/2RVT2i2
MQB3U0U+k97F4V7TbbLOJLa2KwroQHIBpfHJyOICzeLVHH7NMQJCZOY6IPMyaG23CcbHz43CtkV6
Kojx+2pFQEwqlqGDXZov/KnXSkRJbhMLV624a8WTmfyuJAZ6fi8ZfdnwSxpeySXn7Lz8zTJWG6Sg
mgY/nWFVZvdV0Kq2QsyNKJQ/zuADvya86VkFckwXh3lplbJejUEhbzVtK1HQPBg1hn9mwekqOKGF
Zj/uIKONO+ptN1oHEhMq6klr9dmJoCQHYIl11Ild2mG2lCX4bA3Ftmyat0oTK0dO5kOJpE+ZICSe
tGByxavVJG4jnUx6rr2keCGlfYjSay0MEIsIz1mjbecWKUEf3qe8ohXjKFZpwxP3mnmVNpKn95Yb
mSaM4OhsyTf0i1YN+vjapLqiPrutMLmysaXwb6fiu1XiQmeJzgAPIpF1J4gY8oabzIxEENpC4W9t
fTxlNfd8jG1L/MSC0B70wamgmOedQTjCNML3XWw2tF5sCQUVS+Gu6e9+tTFwPR8Ra6G8O9QbMG17
zkhXLyasibp6paewF0t42oseGhtOAw6srj8n3rYjqxgoQ6FmlHGBY0uzImCz7eFq3Rv5Veku1LgX
Ouh7PX5mLHBThvtWoxNnszXiel9NAavOHThqI7SIYHVuqc82+SQ4QC7NQooXDUSwCasGflnwnfvo
V0A89SEbpBVYkXHEoU68YvWUwLUwtJKOBAIKYI+UmK38JUipAHFX8kW0o0H7tX8BsqOoK3lGC+2a
GVelv0rVt6p+hzFsYg95GVdUv7LwpViQlOpmLrTdlFeVZ+jyUcqF71qSLrqFn3HfmWfR745phlNZ
3M7IIurYbRJZtTQ37QF349pihW+7dm8JEd2XOvYAhXVruimIudTmZkp7SIujlTgmShqSQAQ1FvYq
StbNWFrrOgTS4E+GhPJLrqIKAuIby+PsprTFvBm68GCK4IH/L4WFCtLSvSIYqOFmIeS4UsxUfmmS
aRkeX1E9WZfEFNkczFlcV+hHotQz7IZIqB2kIFrAjlVxMuM+piltQfvs2/skWe0TGkLlUzu0L1Y+
kHGMwe6vFGqu5mIPOd5JRGqrcK4ym3I3SheulDTyUQ7ikxPjqS0yxsJvuXFGelTlVmcCtdRDEQCD
Ubp0cOPhU6zfWb9L0Pq6k2S3pt0M6NERb7lCvtIlxyw3wridq1Wdbfr0JVPvUrEejC9LPibVRsU2
MV2h65CByZzJ6530KBieKnlxgJ5jv1G13RDfxmRttp7YbCvVk04R+SIChNZJQRJuX65ZAGgB6wfD
K9RLNjxXBI4W9bpTPRNQOGblgWU1Ck+1tWhridvom/9MNUid9k4GnOdXa7cwYSU38u9G5vkdd9GN
i7XimDI1gedGusjCzv9SYV4KF4p9cYzP3rUSVkFzrMqN/qoEQCmfjV0vHYXwDYRhXq1Qh2waRDtc
wDs9okbcMQS0Eo8qKT0Y7nD5BNHQbo29Y2S7PF/zxwbakpSPEDKxF5BeuFbLc9DtwJkKJ1ZFiClH
JeFkrw3Q6cTH/qOnGKK4w03owMdu0C954xdxyEvewdnP9JRQYRWFjwbZ9uFQIhwKUkEVOlv/nE3J
lpHepBpMJlQKpa1aZ6G7SuUFSRWK9dr4ESN/gcFIDSwTaKwdrSCnYFpwC+vvVNzI4z5btx1ibitM
UIF7Js6MtGAKnk0uvGYEQqmBbmgKpzQar1fqVT/eC+GDdfHc1beSn4HnuJYTRxoduJDmTmz3I0oH
wSEFrgk9YHoP3ozyUE/v3JRMeFpOpAgPU0T0+yz2JfB+YpbaiYTPmG6SuBFFkuDeiblDJtvHp8q4
hed/mfI3nseEiNRwq0a0lkJYVKRS6rNRYL64afwVRmyDv/LN3ZQdLKpIFQP53Iq7Jj0kydWPrnp8
1UM36B0pX4vB+kOvb3l1EaOriWNhc9CwO3iXwYKTi1v3ePjQ/GcBVFu6QSLWQIE1XoPwkZDIyLGA
PRteuBIL6IJXYpfXVMXrdt9Tojc+gnHvMFnq4SPKV90ceyPKM/l7OlzrwlM8s7qFP/LzlK4mzBKn
fZt7vXlqrDW1N+k0RGs0QDVC7+EqeVO/fhi9HsPspZW3ancJzu1JmEEffHBRvbzzjR+pOETlzj+J
WGp9lqNbpSsd3yC0t/GbUS7cXayvJtxIj0wOpAk0j34Mw68+kl4nXxYmif6aaZ5Dx0y8Nn5h3BrS
NhPOjgdcdwKIhoKS+a5Gh9PYXWtlh2SBybQLjmDwLe9Wzod2uFCUbZstqeFcboz0Ldb2Nkqm8+TF
AkPxnvvPrIKI16BfQPRWXCUmME2AfmPkmxCCxnBo+u3Q3Uqd8OrCXTF2FR0q6aSvyOPKF6W4KOlO
lAlPr1b3AeUJigb7KartQ3u0WswwHdlcS5PDl6EcrTubRUD4SGUrs1PuKAgm4aMuLxBHWOImz/iV
og9FpL8rkOKEetK/ZqoXDss6kstrvoraVc01bray8DSx9cQH3z97UnCU3wFFgReSLaLsVYcYC0Le
TnHyTadrDyyDPHqRs95XDSqRoPCofqyuWbzPUaUrGRFuAZgQRi2eieu4vsyD+/4VYN4pnob+MqAS
G6/6dMOSoFswgO2RNa/ZKvFGf2Zp5MEa1DxU46uIrjEklE1aXsaQ6eqohCvgTuZmlRaXqHE5R2I5
qyP83qEGpVpr4KAsGvnd1L9MarnZT6V/T27Qbax0XXzF5jOLZoiO4mOs1NqxnF3zgqa6UyVMACc+
de8yko0OkgNVj5CBV1lnFoF8hZV8UDvUvounIj9UgxeLT3TL6/6nHdYS2p9ESlBkOK0wdiPd29kZ
DGoElXXpUmvvInWJ9JSm63xaC7knsH4Xl2yRrHJ5eBohSFBu/OEyj67Z7brgpa9/MiCJqDcx1g3h
ld2EOSESSe6CcZVsjebAtD4AUqhWY3CLhedK/2oHN91V3X4ctnV3lMmyDn2OhO+bBR4n+m6X0qm6
LHjP5io0sM88c2qagASWmi55UzyUDoQ6kLEUtPjXIAFmJDH9U0HCERzM/qVV9nK41iwnk04lXNTM
nsePqN006S+FyvRVF/czCDQgg801ukSXLFj7AjkpO9ahSN+waip/J9q51E4dfW//DHzBDmD64UOe
O4T/R8Rz6JFMxSquvL70ymQT557euvU7MFLm/2CuGSMB3ptoAT9r6s4qP/U2d5qZUz0OIL8zLXSC
qme/bxxp+BC17wmJBIaNBXwySVzkV2y9PRKW7xkiQBKOEgnRMnHcoSUV3CBvEcdbtrIwsIUXnr2m
7ktGZC/QlHpuwnUq7pYznU+peUJnG6ua3GP3oq7G2O0Ul31rQsQUj/R2i5YWo69M1gQes/buz/lF
1boV2TcPfAb2rgP06S4aS0Z+DWjBV6ndROSnrxILRvqmdd7YH0k3UKL1+58JYRkUgOPUa/w72yrS
FFH3GonkXcIJDjLLJTvHxMkHtFARc6O09L7EPAv56YN/yaQrMXFHj27eOX614kIIDoqKLtlHUW/T
4Z7bVrKBkla9Fca2n7e0RggA0c4lBiXYqKe7mJ6HYZVBhoLCHbwtWCKdgNkCj3RyZG1HWhCdn7jE
ElPmdKM3jIavJUzT1S1TgA0T+WNIuNVTxziDCxw6dfMBQV6It0XtdcaX7N/LLli14zbTZm+IvJLm
Mk+nn/iwtgpvIEWND1r55Zf3KnpR5HvVP09AhoLhJuUbFl6ZLqG/Kfc15Yb8YPcdgrxAjZpKcfSa
EUUuvCFHicVt5y7TFq0FBC6H3RRcWc004UA190Pp73nl0OKStSvpicMO2uKboCbYpgsBew8r/via
6/v4lH8A4KnrryH5xWBi/xmkU448HproE6TWast4i4nfqBMNz3B+y/Q2QSyRnHyviR4bihlcGWF5
eBa7zXIqLbwsin1FszOJQi3r2R9PU3Vs/I+pYTuz9erIrE+DN626DAXGiJlIzv9OmU44KOK97/DS
s96HcTejFZyTEU0XCLxqeJ14kMSnTK0ZulSxwSo+7RCepzxBn47tOkGgJvksYhtMDn9MLo/owkyO
j2+z3G/zuPvRDkpwqgBBX/H6SI2rr+zCd0F2Vf2kjluj9boOdR17TJwYTtO8iQfWUE/Iz224T98U
FulNI27zmvWo3A/KETCWC/W+rbwULvHCEjzk/tZALij1csTJCWOKH0P5GavjqB1wnxIYOYX9a+7Z
vC5q+9n7d+tNx+WEOFRLzhAr9K3c30LzikIF51P2b/3MvMlvSka38ScSGwo/59R6AvzZ7PTyu2w9
wgEafbAn8pvZpk76lqo/ggwq7xxmJY3KfSbuWOT9xjWGHyTaK4oYjjK7s3mtKy9EcL294ZLctGcK
o1DTI/2V/15at6JDsrUOkB43AIgA4nNCM9PWgWz1u6R/NzVj9DrTv9Ug3j26R68TfnBBU1TIfff3
fkiqY9oJlV2Zxp7CAUlCKFbreqHUZpZKCozCb/V02BoyXYAdrRFHDZDxB64mzhdZfJGGuzCvWbnq
ZMOCNc2vbEy9o4hPMnVJFrtsWin1p/Zjgk5uq4OuFCydjaMjlTekT4Fp36t6J0+vKkmxqn2FwiuB
EEUB81uynE75SXr6aUhlZ8gQF6Ith53t6GyJpvFlKj/mgIiWUdoaWJVJPGQ+JKfeC5KbVN/z6QkT
FNvofrGma+jlFTd4pGAYqxIljzdR/mZVKmU4TfEWbLUZrMlJptprA+JrdNyD8KUuvwf0MMHhqk5T
79Th9C6jLkxj2J4/85KQoXMt693vUdAJAhvoHdJ1aN4hjaQhnqLZCQXosE28KBdsKqmjPB6E2d36
6ngz1A8DaWcD9oDae0r3olzFKEGl1iR3TOnrZs5gutbwLaoUAz3KKq2+Mzi3Ybyly++CeVll0Uvc
GDYls9nuS3IU9Vv9YsufdNOBJEBleczfCrxN5Pwmj8/Q0EfH6qk0RjVKFsg/DwtPGzhmttSgX+tC
iyEiqmdZRKCvylM82b6KtYUioWe10oehTujYwQUi+cjCVZdegN0g0T+z+gL0SqzX1uchDSoqfkgD
ZV9pWibQSlPrUi36PlXYI0pD64cQjjY27Ey5KTdmKVaHoBpp7ibhQfSNtwcwWEfOytZggjhKuEhp
Aa7bzCBzThUcEg/8Z04xpdScem5Eu88YLsg4WgAS1QTczaCcGo3SpFYYygkm17RCfxrk/HLs8d2g
E2DgK7DIjoNCqi0MBwGpz72l59XJeDDeGip/1GKoBqERPrw2or+w96X1Awn751dREOw20kMKJUBW
iuJDdppwzLCQYNqYFe5Mj+a6io21XTBFN6phonhVgirv4smRRTH0aNyJR1R7yE7rSHltG2FaWZB7
VhHwJBewEliWBYEydRKu9aKGFMKCRRFmlLJ8f0mwB5+ihD4Gz1B/NShU0SYPovb4uOeFxQ77+Fgk
UJzwyvEJF/ThqA5ooNagoBoZ2fI/1MH/gEj+E80FCtYy0Bk3TF2RdIBd+r+conRf68pAt8ZV06qT
Jy8lm9JCHFZKunzdtbVG1TQdnCSNnqfZqi5yUQFlgbiM2uQLrD35aSStyXtFeymGTD50jQkKbPko
y9mEgNAsuQIkuKKxutdhEKFVB+pPDuxO6bHhMCZjoMHwP4Sd13LcSNdsnwgR8Oa2vaUXRfIGIQvv
Crbw9GehWv9IM3Pim5sOAC1DdgNl9s5cqTxzSbefdb4EEYbh8bc/DxVet7a/ysZBaFuYDze+0/+d
KQPjX+/hMn8HPd09FGlrHFy64FvFxLBMDDaZUfyMrGI8T0U57dB2uhfkyDMCshixiWE21ygQBTZ2
z3p0JuhptZe6rxiSsbZk7vTVYcVjgAP8j0BVZxHM/SGhWr4C23dMcuYDCFOeClz9Q4ERjggshmKW
7GuCH14Xx8xZvCAM/nWERHMXGD5IcdezD4P1KQoN5LeZPjwNOVqlUQPaVLDYhKFg4HHxQSB2rHLL
IdEvOcK1TWSEznquiHwYtBR7y+RIcZkmNzqPc7PimWovWQnuwmXw3qp7ciF/SWvw7tplVPAc71UB
wbIqyC8+QPTVDFfPjqVLK6iJwNa0KzetNlWTGU/N8mKaQ4Mj3SYoM/dnItCS1w7V/CPyTf2pE016
kJoU6xYu3H+lA6og2D8/0YC9oBXopmF7NrI0e4nZ++MTtcaYNl0R2ifNl+MRlKp9zpkPb0IcMJjr
okEgOOh59zRrbrbxcVbeTvUk0U6RZOdNJYo6bPtJqYY5wZzUfipezVZrr6lyiPdy7Qzpm2f3TMfo
noydH/u7CdTvk5VVD75XMMVagrTVihpkNjHlNdVJ4y44WPgB73TX9zfhEI+fcF1w25fh+C0Yg02A
ehh0LHqK2PRn/O7UXyriCHZz3U/3jhMnm7FsjWdrOZo0GgfCZZXajO5rvXisOx11Sl6X721ZOCj+
5Xpa+NmG5wfHoMSdtQB9+uUl1MPPMtSozVdt+whXP3oY5u+5w5M2IlhaofdoVsJ0U0r/yKCuQW/s
amKXLkqarlGRysEhn5VCRcnX1VE/hSfTGgq60k3Vvpvcieayxiuj0Fr3Q8NAqKrMqsCsaElZyGLQ
GZkO3SLf2ou18rfTMkqWXzj2Ho0yH29/8zdxKVfjqonRjXJWHNP7itkUsgCfFhtY5sfRLjRwvWVm
2GdrXAo0t/NiPg4a2WVWND57AYLFCVvMxTH8/M3N19SYi/PMGHFByk3vqOicK7GM+pOwqxc3qO33
aNLYlCSjdayimsizZJooeUKqVi+zjoYH3Eu0+n2tz+Z+rZcmaiaRIWFUxBIZSGNnt/OSBg31Tphd
slH0oWl0ruNkmHdKA0qTxKGP7K9GA+NUUhgG8h14thqVFprpu2aqEbnJ7kelDPbC2yZu/V/hsP8Q
wmAlsk1sujhjdNpDDt7uvz9SEqo5V3X71AzFxRgA+TjWqO1sZBNb9Yj0bq3tNDP6dRotm20jX48W
S7Yq8A+joQ0xW7dfp01jHSIXln9ZmP9/WGjbGNN1cFaKITo7w8/epy/0CygRWhfLTh+Voki92BOD
pBMDHVKnWp1q/5HeipbobwM1ymfdNL3A5Rf1GaWNf0YBlkNHG6RD1Flh09zrssv3qAT9azVp2a+j
grJB2GqYw8yMzb41AbSng63OCjFbh1zMlIPt0N+kTeBxhBAtdnihP8VO0tLvAgVdmY0vTYpdNjKl
fMp6uHMMMOLNCJyvKf/qdx1eRND6i4Y0QiUStc33Puh/WkbnfDbYwLWlTlSNHB6tDHyN1ovpPOjJ
TIN+COgPWtOjGWU6pd/afUNS8pp7rIFvbi0z1Kdz7hoFGprWOEurMDDVDk9KMJvZY7GJcCSf59HV
n/W4e3Ik4K+wI2dgV9f5Z4xQ1Sbp0giU4iAe/cU7oa4hs/nJSkc/EyxwFwONf8b+FT9HRq6tbryo
MovZ/qWWtS+JO7yqI+y/eAL/fu32buRYqwaNLUKXXu6yJVOgTL+l3MisTqfqoC6DzbvMJSDZU9RO
KyTZdHEqTd9Hy5HUrF9H6prM6dcEBMVg+ITjMWTPypEkQoPSAhTPszptC13s8MFXWwO2B3iv4bVM
JG4Oo4o+1BGPp/b+x1E2vXodOnc29tHyosgeXaOhgfNKb6uu5X71H+sKsin/db96umWaDkIvnwzj
f9pfdJGIzvOjcRckiDMLQ+wmN4ze58y3IK9MLnqjyDpHXf0p01t5LqaifdQrqpJuMVUb0WvtGV9p
e+6Wo3o2KYCXqbdWb/hALoO1k8qN3vugJ4a2+FpkiXirXwrblm/RhGhMH4pwT1SDdi0Dq9/wCYEK
Ei4plPSXmzAKHxNJJhE22uQp7M2aLlnwFMEmO84haQaxU/w6Utem5Vq6XIsmo6BhZXcbt2mSu8pv
nI0AL4Fis/s8Oln4gQDucmQiynA4OhmBbdEI27+QV0CP6aaHRPrt6R9v60NXbPuKFpmosY2UoY9z
HOjNHd9Us+3qeXzJDZu2ftmIr01l7eMuedDsXL73nrOf5sD+4qZUNFlqB08F+BikTpNz6AlMUYxB
LUv6TVnE7U6dqpfaIGQghTWnjIaZa/gXtbFKsMQjituk0RAe6wLLvoyTYGN7X2/S0YxhY1u1dv0S
ph/oAeKzlsTmg5V+M1P46LB1f/RlVsArd3mK/bh4YJNHzUGAURlNUila8IPrdMadMRsdFbwAD2zZ
mfkW2+/3vLe9e9/2fw6LhUm0pH1we60SIBIIFocBAbsRnsrRGo6a3XJkYt7DAohLsgKM5cLc0KMs
+aoXLE5hXwcPk2sPBxJaBBXjgGU2zqlkebEWmJvvE/uxXFdn6npVH8vZgx8w1Fj+IzwZZ6OdXqJl
oKyaAqIo9HKUmSn90NHZqp9Tj5ENJ7jB4Hvn8yHMG9iYeINMuy5wZuJKVad+5JNd15R70UNGHxrQ
jlsdJv+h74N0pX60NGjHbafR+0g7j80iVrBjfqpgTSxOn+JbidSnlpn+IsgTWCW9z7w2hi6Jd0gy
1Uu+yHqdaXT/c2n7d0Gq7zo6IlXdIxrWBMyPf/Hv83BPs90tooblQnVf+ub8OYiB8UinPN2WF7Kt
tH0qA/DXWkTTqq/rz1YQvsf+ZN1XILdeC1I2/KJYOy5fGAKAdqsG9oLGYdjl7evgUKn9fT3uNGqY
4hgLhvvBz8tdZFoZLIpy3IzmlB9b51ky+T/3mKBfrAz0bFI640Uh6LNRzmipimbv5gJNadSU1yQv
iJfKvPCh0mf/yi8BEWoYwwMuMfJFbKSUwuHRrhbkWgqI9wH/5Y6dTbXWOoHfxwJ1PzTuWaIIuFf/
K/ELFBvR4h1vpy5aaQSd50nvpydv5qGtvNz7Luxj3DjVeQygDoTLpgf6vLi9+Mtp0bDeTbsueIhN
VtSVGQi4ptMFq/up9WUMgNOmv4h6GsEES5INavX8cMMa+sCmm3oJvMnlABsqczZlDgvFtZacm8nM
kovlnEunxQRVIEXTJtw4s1oSUmqpEzOEEhR+G+zB/LRUY8J+ao9F631T2zH1/l9naW77iD9Ca9+S
KXEvXVoHfZ3Ij1CMJhORTO7bEWiAI4KBr9irN5FfIyxuS1oRcvQ+aXGyC+LaeHcZLHe20Nv9GHn6
+8RSm9rxmzbIGvzwKM9uBLf6Br4JG+AlrdncSelaiH94HLCYP1iJ07w7Q57hABPpDeuTGPY6caim
i9Q9al0lT2Exexs14ExFfp4a9Fi+UzzBtx7WjVVk7+34qqxvVRCZu3AaQd/Purpc2OUijrDGreuT
c9TYXr0lRUO+GQN7FD1nzcTygPQ739gDJRk+/+8SiffPEonDss82LNNg8eez+PuH4a2vOw0CXBoS
xOf6GyEMXOwMnK0tox2IopC8Q4Icmgkc53K9TJ1f18ssSrdYf4a9u0jFfDOyiBjFLFpQx7ikVvy5
NRNQKerd3k5oG+ctvB93fpvgGSmDPo8Y3Y6cpU5FgZg8MpTnwpLJt3bJ3SuopUyhjqCvbz6aPkIP
03BX5GQCbBInvfIJDbe6HkzSq/W3sylENziFPHm7UubptgzJIde0snpSR4xj1VMyJcamHLXqKVqO
kq5fIs7B16t9yjzHPn1E6RzVRiWBCX+wM402YmvRSMubB8hIwf1UGqdpIY+pl0JMm1AHyI0jZHhh
xCTjk5jcc2mWzX+508x/jZYG390SPaa7um8b+j8KAYPmDz2SeryKQzqFu2CqB4AXsCuzWu7DOB/f
SttM1qM0wvsqF825DMjcqxuNplkwr4BCaM92hCK5GrLgu1OfegqOP3isyQhlLXSPDfMbZUmog04Y
fKnRPsuF+Tom0xOOveqtb4NuI7XyUSaEZkSp/PqLuuB8joUdvvTOQOaOD2kb6NGikx6+ViFaQuwI
xSEk/PYeEZXYI/xysCxOqGAUrrIYwUFWuIb28CnArMZ1SbMkvGNh17y4s5HDf7ZQ3C+m1zSO7uHp
byWbhStxlsNL4WTmClifeVKncTvZ23zOta06nVjSn2YwK6uoxFDKEM2eSkN1HY1jAzI2+aFYmMNC
50SsdcjjET+HC9WrCQhj2xFaBf+j8FuMS+m86rRS27m4fA/NkkUjegrqAo/cVp0yBNBirMWzlgZf
SgykX/46KIHTaKnUd7pNaZ8PmtFXQPHatqzLM3POV15txF/nYnxgPG4+GbhADrkLVnxKuvmtYfw1
iijbwIjEVEgGzhZTZnKykzD4ZIbdQY1Fozn2tO6DpzZ2gkvoIMuuYygGNrpvWi/YtSxT736wJmED
YEXfhq5OqVyL6bF2kc/0okqOLRSo/3BlLSnafysJ+uwwGdFIy7apCTr/sp1kFBytSe+OgQaZ1vVq
cNDK/DmkZYnjrezuwjbfK6/fFMzBY50jYYjd+dN8sLo53kd+lL5EIMxXqiQUynY9ksv32PNj7KCb
2MfeXHg/ws8f+BwRY0dN+2Y34lNREsKjp5/6cMaiHx7jBRauMOHqyB1nZP8mc39mxgfKmfV7iCyb
Rul/jLrLQubPGp7vG3pgGZ4eGFRFfXvZjP9Rw4usNLZxYWC5N8ZrMGD4IUJzOonGYsJQfsoaamgk
RLxTbsvckXjW9H44qnf1yc9XjhDuNTExUQWOnR8daX54Cx/YteKDKfLgfZiwfw59P66mme7Eb3+a
36AZyicNqvPCbMobl+SrZYcbJRrbFFF+zmYDZBwK7uWkHYb263Jg1Q6f8Zxsii5oThZAkPslRhBJ
ed5+cXBqxAYOv5GNLnquwrhYg0R3TomNzVhKVAcMEcOIH+2KBmzTy+JzEaTUfDMp4z0+pOJlBmOD
EanJt4qPkQUJMlHcb2prCokHm79wtGUi6ZA2hp9YZ1l36gUxsH07coC4/u9vy/rnHElOvOOZGPld
3eK3+qcN2GNCwzZDPjBFoYVrHl/7ULM/9CKJaRHibdDjOtoB+wouFp8gIWcOFZRyXzaACanwz4jc
cDzUS7aFesn79keBB6fW+nARUozeftSt0xQ03cdtt6Sl2rkscv97MhswWtfsQyG9dkO6aXBFS6SB
1CKI/jpAURvZeNXW5n//0oZpLvPH329S+AVeYPIb44P+102aeTacgYmebDoNySkhgutpQhbnElCB
s0rUu8pq47N6YamMMkThcEKgt9uxL+Vptop0ky5rmdIkqg7QlYnDRHTEabbjjtFMvFdTvbaW3ZQL
WHtDYW64sFXOHvggrqLKI/fNN+4LYDCU8lcE1sEqmUJ6BytzYZ2pF37witE4/K44FjqlSPzxxf2k
wTuk0JkdWAZTIJnshetTz51rH2KXLOBoIr5rMfRODeTmwZ0/rBC7zEB0wENF7X2HuZIpnvbhrbjX
VyFy5eU8iDV7F7Ytvd6xxI+N3RNrQZfW8cbPNA0pO22/BaLcAmJZtf6YXNRpjVtlP2vttCGoyN3U
wm5OGGuO9RROL8YcR9dZ6Bl6H1D6Liiq9dyFDmqBOT3eHk8/rHKsQH3yJQ6RKCUZuzWixdapm54M
yFK0TxCD33LRCm+qdhlpVmQH/B9zA/gkfCIAKihUDfmQWz4dO5s+uT3Qg1b1KhHr3dXTUIDJmsVb
4xh/exf7+dUhvHuVaYKgRcJNT5bm+ts2RTPnJ46ZkRNkGNuCsKnjTPza3ura4EmVRGrsNq+3XySd
pw/YVcVhprFziehdHarMtrezaH3ggOPZQ859HjuvvcFiVOVdXa8Abqsz9RKW7eW2oMn9JYXHkkR8
W16yDgw203gnQlRkJO/s/dn7Keo8fEkMKaGg2fMp89LgbrCma2/0LAJobOzTIABq4qUePJIg2Klb
18TJRMnHPxLexD+pivMF0v3bza7TEdUZr5+ADJKIu+zDHPtepvn0rc9RBOtyYfnWbXUihBbNlW/0
jxCBcQiNVsONVMwf6g3dyOKT1djTgwdFmi3ZKPdWWjFyhybbvXQpJww+mrQCqreCPaa962PFLfQN
cS7O85QV0UNiO3uRTi7y+OVmKGAE4W5Ay2cMpOclUwi4wHZG517DyhZEL5CaneFpIRc38ybKCj/C
kU8u4kjHLYh6zHqHiaTMZ2KonOfOd5p1CynsoG7mIgnkJk7q85BB1WtjAk5ZTREB6eF3cELc1pHf
RdOnNg93A06YHXW88LNlyqOqT8W6vY8Gca2Zhr6jn1dP4iBGMHwaNFUdN+ZWr9mDVIX9puAagpQT
bJ71hzrTs4SsJNZBa6XgnxvK1Rl4y1ekAo8RFNF10xTzWe/Rbsm4I6JTw5EnEwdYCqEgyTLvh+WA
FDb4UZNqefthLUERKBz4v6ktde992WyzSaPswVZm+mTqkw6RJRCP6kdIdCKpeoN1jJkJbQ05H7pC
W7eP6g2rZ45SbAYmKwvN6Jzvnfr/wpkgonQbxBBio2KZunko3I3udUQGu+IU6TSFDW/Or/aQOasQ
duqFVEBa8+IVkLigRe26d73zo67I5lCRc8uL/teRNSJGSTHCBIW4S/n9N+mISdXCIu9RsajLM08O
JpqQ2YQGqMl2gEJ3CKgAG6g606W2Ubt1I6h09d7IWLBOkjjcDxTcL+rFVDjBLOj8MwEciQvvwi0J
RAS2gwKgYtNc7lsTBZgM7A/XAvwqbLD5xkzXueo3VZF2L7NGj2iyzPalMrElzMvRtFxT70Z1/TOj
G3U/SLN5FrhNVUEiBEr9bMoGw+iIuWzwH9To1YMH2+i6We1duvSrRo32kfQQ0/o5nWEc32JvlAkM
NgkTcNRRh/VT1uzDxShem61zxjd8Vaui0mj7qx2Zm9+4Im0cSOJoSEiCoZ4QJRM8/R6LdJk351Z6
fwxPT7ZblmRYTyRSBRHsSc+AlxKIL2ZqtreP8fYJqg9TjsAYPb6r+Yao49ZqqNHy5LdiSM+3Aadb
OnrCG6zPBJ08j0mYPnaObj3rTrZXlz3S21cZBt9LDtr/QjwDSqKZ/ZnMJxDdAmaul+s/zIV/F9Tz
Nc3T/GrUBPu0Y2VtemMhVVNYzG1SRyhKN5exM5vPnveoRkdrbgP0+la4bhNU+QoD5XZkzxUDoSmB
HlnMcK69KuiMbEPg/EcT/sK1Nduv1ISZvRO3ehEjhbZRaJTnMRQSth2bW9/J5sfUixguNS18aINE
uxu7qAdY0mHC6GZEjqV+r8r4ie9E5yimbDCR1/FQEQ25nZejiTjR25G6Fk39r3en3ouQZenW5vcf
VkdTQtphAqxiA+pnPfl6/NZNxMckKVuJMSI3C/7deiowCN2K00XgavcC+S7Ko0c1GFiE1N0PBnlz
/UE3G/2qRph5GWbiAp2fyyIe779xqHrdXzKKfh1NszAOaTXIvddM3dbUz34j0bkuf9GgE/9rTZ7H
RXNQDWo8qtHVFEm1CR3LXrummxyaIvnBB4sk2Zuix0r7TlrTnMNRLt19K0lVm4Vgc0sazqbKtH2H
j1KNfb9/xog5dGwAZvbuoGGH72iPR16w9txgxow23RZJTYQWzL02SWp96utSu7c89z4MQjb4rube
9EFEHFb7NK1ZHSxyIfUypf24HTxMDA66rNnCYEA3B66wP6zbUO/32TyDWVn679kSLNIRRHckfuyk
Lhkh5Di1cKtmHByRqDXcSGgBM83QtsDWE8IHb6BrJalRMJui3RcudKN+lPUzE84ZuZN8YxlGQ3eZ
YfXMeu5cS6PF1fuvOo/5qU6pFt9uvluqy5Ai3FDDgHopAgZlc6ovt5GBfB9q2eNjniP+jJCZ8Ulb
cEWa+FDW2hf1ASc+8lhPa/0VQPz8zvlq2pV5rifiQt2ab2iqC/2sD/KL+vYoMXVPAkzURvLEMq/3
3VVPxTf1e44mQSb2nES7tkT9dfsJNRJPrup/8gvCSBs/PcUj+r2aWszBTj3vUqAQUcsgH3kkm8J6
k8zJ8MYkvYq7KQBGaWFlXW7jMsyZoVzxPgiD0kVYEuGLf8HuRvmaR+mSbe4ekOoZJFrS7wwX0EeD
lqvqULmVuvOWoir4VlTtF+igyakxLWPXEXWsJpe06oxnwZnS2oDEN54riJ1Li/SYBYsTefbsZ5m2
SxxxeJ290nmOmtpmPEp02of2k9Wb1MITEsiQAySw39xOe+bJp6iXRi910RA2VmHMakOtPaq7rm7c
a6oHLcrB5KMgnLViTvhgfUqdpDTms2a11a7MAnNVLy9+L3V2U8tplOuffZeUHGuxcN4KiNGUQfWs
C7keMoFpwCjuVR2hBdDQyMn6FtcpolMYf4+GnhIJhcFx9LvE38+dRyZyWchtNuAsEKUUu06b8wvd
7hm1euxtusYb1s6yRFc1I0qVCGfsq+JvuBXeBdPrLr9ZWiypqjsrtFnGTw6K645y+9Yf0fCjlIdh
RL+8gu6IZ3+oLdaAjVZ/ZZHnXAKbwUAVloHO1xsflNqp1Un3qWPjfGMvs+GLrrYVXrOC0n5k2bg+
SmheyzPvmUN0Kuxo1/SszBPLi1fNMpU7y6TOyvFOqlpryqZtFRUB5SwrDKJrN9gLI8cxcM3k8Aem
NhpJoLZ6bSd0b2JrpX8uNEI4K83DKbwsRujRmWRkzh/k0YCJMEVw6KQ3vREkzhY7mF8s7sZ11CUF
TtAi3/uW46EltLEqLkdjgk751nCf6C+ubbURo+Z5pd//ao0Gm+nAklf83Iaq/uU6Ft6ebOMtbmab
SDTZ3weaeLy9Gw5pf/LjliopIaD6JSgDVlY9a2abwv7OTnp5HvxMnmNrQFsqvQd19vv671PwJ/oq
n6EodMbsIolSr0pGE/mWfhblupMOHc2WVU5Bwq+4aWycOgjPk2x+KXDk0BS7ZGBYb6Ul73yx/gNX
7c5MitT4ulVqmB0NlOU87fJjCMv72lXNc9NpzlkhLVXYEGnVz24kF2BD4QLHOehFbR9l5dI4WzQH
cbLoHsL2VV23Ab2s68b5aIjROMlcky9eYV6F7jyJjsCR3/exIq90gPIrCJsrWJnZvUyW5mpjE3uA
ZO7RF7NgkTt2X8QYLr13NukEiD3EUibt1vs+ZZTYw0VBomJ7IqPATqURlT7MO1Wsq3OTGfavAh7t
6Xml3u0RBRLo2sbuW0UO7WTSa54tMs2LsvKfEX4PQUHjlbjUs26RsROWIfFFy3ZXM7j14sxtvla2
nABJ6LfCrlQ0GeAwLPMbUW+mia98pR7YP94qhrFGpUghWBcz02UNkXLwvOqqtTlmpxBtI3k/qE8R
w52SRSKSZ87RZua6s5uSsa5dqnTLQzgoFvrcYFxM5DRvIbCs0nocLm7u2d3e6cGHBcWVYC7vWmjO
I7SV+jFhUzuJsvkEsv65URFlhCbkO7qMI7I4rAVKmqGUGuro9xu/r7WN99SDyTzGSeCRR9KfZliP
Jw/3NQWY5f9zFtyr6WOhlRLuLg3FzR/fkh/pSKmzk/rO8nCQDwmb0YuVdvcWsGbXHZt7NWaEEdUg
1IWs+KclNxiG0H6YvOaeCTCB1eCYB/KpjMO8rEeVrFKpL+WoQVhJHeOkrpl2E9/pQXpRbzoJIJFM
Ot/QBMPPA+95lLJaAJUoXxM40lt16nsiPXV6CZp0edeEH3pPsfo+zgyDtSlO3WJkrzk5zs/BMlFl
LGnx6kWEPyyY3w/xcgWhaHRNkglzku+ma0OjzGkWjb7bOINOie42ntfhJ2HSsydMhJEjdPV0TW+R
qMBl4CRzC45B6OCGUONo7Q+PFR78X5/Q3D7cnouiQIRkz9GXLtAbHNbg0uzR+6hb90Wg+5zHVViE
zWvrFTTsTf2tndjTqydqiLtgi3rB+uQ3BXHG/tzv1d9Xp0znPTAGuz/PaR8dIns4xzLSrgngoydL
mCWIHPmqSpbEKIw7maK9++PmN+JXIWexiRvsXmo+aBzTuSaluNdo4F6KRNzf7mV1W6sXjRKzL7Q3
w7AG2p3LdtBssLjJ/qeOonVvwowD0A1zu9+4mZ0e69CJIaAEzWvDiFDpvrX6NfflngteNw3uoyj0
jpOuvRdeTuCZuga1k6zIcSYuxugQYMYiPuYX3UjbR1HaMJpnt3zML+pYXa2LgVbWSS5/orS6bWjl
ySUs/E/q83KNzj9V7UhIR2Rqr8mUv1CJc78HRAykQp8/2TpWhppF2qB74YFIe7bri4lqIehnOuQS
wLsRHLxldCkDxBNKJmkvBQN11MT0FkUXwTMI2zu7woyq9BhJkGx8uxenYRB8gctKofQB/SQzZAh1
j8WBB66B9clZ99p+H3gdEq6l7LpM/rVTyE3fxmJ9y0QdUIWf3Ii09YG9hDZ+rueouEQx4D/1d0Ix
bJOwrE/DnG7+McSqwTZu++RStvnGgDi5rW1ZbadFSdO3ZzEl8+dMTLSkKv8udLtHdjs8vkNOWR/x
Lwv9AZB4yBZlFY9awt6fWXi5mwHbZevbt1q2g4YvbHoUxH9dbv8AJTbWtFHwQs3Yvtad9cNGwn2I
+JD2hL9hAbc+q1tpov560KLGpteLyKmxl93kAR0PxrByPGiVcH/EUbPO3JQNyvLSOzMTslqmaKXT
HdQ9qlZC4OWLzZThlTax0exvBWQ23OUJzGL6H91c0/m7/tJnVedRfjENtm2A2S2lz/yzJRQ4tZ+M
tnVEEh18zXDMVR+t7Lu7Cbb8ZQgmkuI8YPqu1PeFnbgohwZ86Sz1rxFL4gXAaoZoLcwOOsfidEiE
YCAtXXmoAm5bOG/FUY/qq7k0ytUlaoH1znAaDHQBpvwx9x+Ggah0F4nNV8Bi39W/alRTdPGyCj5s
1UMWZuGlJLKuOxi7UieoyNR7qh4divgRqTfRDD6R5Z2/cRooVXaGogFVDBhMj74U9YfOgMbj1bq+
JvlkfsjC+svQ+MajkQDxoZX/XfPd+JjqkbcsqouHqrQPet+nP5lUOHCnA1VpH/CXg+tf0yZsx+zW
VHkprux3rSR9Qu1vrQoIp09nIqun7Nmhv7MyrVjsXN2MVvgi5EsoiHFdOq1aiBGls0uXxwzwvlkA
DbRxO33OarRueT0bO0XmrdIqXBHTs6oirz2ovZtdDvWD7Iq1JiQuxxHmSEyIKqqdp14L5H2wDLxN
RkchtXCTkf9jnahQ2s9dR0u9kvKHL7MP9QOPWu3ttKYBRF55HzIkfK7rE7wd7Iwt6tp73DZigaSx
qaA0odl+sh0LfSsAhW8dFezn1YSYAl26dQdy/QtZJN7ed0vGUIQU27mAlDqkfvFQ0GhYl+pOmkTg
PvkAsyCgATLSxJvLDuyukW3AhgmKq7+cenQnQaEsJuPlNF+ab3aIe9vU8ouZhgx9GkQJVQPFT0EE
dgwApLXHd7dnlmCHGcHHHQN4IQMoHVVKN/Zxav5QupGKpfKj7iT7yo3fB0fYVJUpeIgpxkeah9+S
sbpYZabdoWLhX8ud0jopzGlVBvXyY+KD1sWRTM7xs5eO2sIWrADrjWI/AP5cVz5frCa67slHOr9C
IUxATNGjacp072RmoFPZ6eSbmpjojzyVu4IC9sXQUSfUUUYjU8PqHlIovteXgks9+jq11CnFZomo
J+ha/ZYdmBmucQkrPHVLiKCNiiecWKMRSDOf3MxHG7oU7GWW7VFTAApoAbZorl6+ZHHXriikmw/+
LPF9D8TApU75EflZuuvT3DhSL5jJGQrWKW0JSvnW/CIEylLDQig6y7k52m7FU9bIcMdi5oczOUzh
ZhKsjbI6J5Crn6OgqSEh2c176QeratQGg1yGNru7dYNqgc4R3V/kmN6noJQIVj0aqxmKpV54R0+T
3h3g23ZHqo5cq+lHvUgqQa04/+8epLWEePytA0mfhiaeAcDV1P9tdSlIL3MJkXSO4BqhO/mwQYck
ee7nOKPGNK+Uyk8VGCsqU5sg9Y0D+8yToUfuXV6RHVOH6DT2UZGbO379+RrY3k8zrX5qJpanZc01
yAxiCWfkQa3iySm+af70VTNjIqQ9JiVcZf4FPYQGRalMnv/3L2gE/xICBIjaGewt29T94NaD/WPU
R+OYZtIwg+NtSK9N9xlxQ7VKI2N8D9qYNLZchnduavz6rqg30LAz0NvuPesy6QY4G8hbyPTLS0og
xb7tIpNUqhHSw2T1d4NoFm0c6gitMZ6TpEs+6+VSL9XlqrZqUqNkOxrrWebJeWwtVqKFld2jqMN0
uLyNwNlCha8ZJysS8o2NcU/AJaw0LX0kXoEGRt5S3ppadzeHw3uSOMj6bUt+dA48Tzyen/olNydD
PrfyWKoClTkLxx1f9PwzfFPj3mc3RnEga7C2Nv3Go2RychpT2/aZVW9VZsGUi6fIGROWTJ5/SSfd
w2PCUfzXUcX6HwqK9aQKdKqa36YRE1KdNusGs4kSk4yeaA+SEcbx++8350+ug+YLbGwLlkbBJhsI
3suCn1Jt8AIhQtZA4O/UWBUvlGON0Fpsdt5ez0Bo/T/CznTHbSTrtk9EgGOQ/CtRs1Ip5Zz+Q6Tt
MueZwenp7yJVfbO7PqAbKAga7HImRTJOnLP32sswgoJ4Oqvul0tfXe2E/prbqbFVlQm/uyI2QVj7
92cK6cgIxiyxMfTyHexgduzmV6HC+6YEGKsR9PrtHKLxDvZu0lCl9sN2abLpWckNJNpUUi0uma3k
l7jWT/c7opWV6TENlfyIBK1YAxX2jCmngV92oKqS4CfIaf2qtErqVSLNycPh0jsFAXS6ULqwc+oq
X4c1eduDbjs/NclawDYjOESuDo574SIvy0VsZsaDoVBTcvpGv0aE2SjmsdlPfxitWoeBBLd1p7s4
AlB4oDIa09v9R0ysSmMGMCd9VUnVbZdKQyEIgDH3m9LH2cuAJXfVgb5fj7Tv90pcjI+0jzbfLTAr
RO7DLfyUADaa22Fxrn+VQ5Pcc177yNynRgoHe5p2LqmLl3QOmmHTtTIDuVv6Md8PS6Om0BEYhE2n
HfVlaRm6Ym6I9Mr/uJ+Z/6nYw2OjscnUHcNFrofe1/wHT76dnELTOmXY9pmm7DPfSY5Z5j7nXIIn
BE5/yOEBHETgrZ9HP7UpV1/7QMm2Zd+Px6bZLDMuTXP3Azlsj4vJJG2qP9PUI21I2M4s0zWfyOab
4w6rpSIycFLpMhYXI1JTz4nDZLvIdNny69ely6FHtX61Xbe5tupp0e2gIJ6ztiAx2Iu+1563rqkE
gHnvOUoaL8GsHLJ/lybjkPvz1DX+R5jNIqz5vv9zvOZep6FiRjJnW5b7j5AnG4VhFZS1vlOFjpCB
iyahF/UzkfL+ZH5H7WW77qtqgGD99+d11LwPtRj+bum3krJrSR6Zlj5O6Q+odQ0GWZh//2r7KvvV
aemrHqvN6xgOb3WvCVB34/CyaHYTUQdrE1jj7r/f/O1/6uAs9O62UFVLsBvgrJjPln+797d13RiK
qha7gVvaftllj6mNHVAN7e3yskl1YmRtpfx0K12idwd+2+q5fKyLIj1KqbtbVubfRl2Fm0X+QgiN
Tsdln7lqQToykoNFB9OMGWqDkdnalBKOSEC1uwZJjMDQhQPUkOZtTyLYSRFCiDKsh4lVC/l3o98I
gXC9eH6GBf1GohGaBpX0m3j4i/mK+MEIBX+MPuXixUaeUJfu8CFNAkNA+Z2DNINZMpiNNxj9cBBz
ZkSYDnhD4xCjEmBFY/S/9Hld6Rl+Eu1rt7uwiGhUa2G+bwHAPppdqfLlqbsSroWVVWKzmKIVRR1Y
qniZo0s4jTmFW89gCA2Wc2vaDO+NUZ+XB0cqcluUBS3y+T1kWsr/UDQ6s0j6+zxl1kN9gntOR9DH
4cF0/p/fZB0OhuoLv9jdo/YKJ4CAtxg91Uk5FrPbtUA0+hCUQ4c5C+5V4UT/elZQoBav359/P1v+
ZDBYTwubsBtKj2B055NAzBqRU+o/IKPvzjg0rHtkU+prHxpRXp5F6Pq5CaKTNhe5pUlnQfG74aLF
nfJQFDTedUBsamepT1TiwdbQobRpJSQj5nUOp5LS75PMyLzvtUgLHGcnsjli1jJmbc3ck8/SmJ5p
mry1nWTdhNAw5Nhs0L05D9iJnIMKunrv5H59hSbvr3XUpISQVx9L9zNJ4m4tpyrdL+3Pe8synFS+
qLk5WmTZAfB2QNQXROReL8ReIZ9pNVmldksDPz/1QwIodOawmxXVJ6W1AtH6FRnvIS/a/OO/X6/W
f969+ZZtXOxszrGHINo0/ukSzbLUFwqki13hwLxIapgVYTxlv4JIPjV0HIFBmdlsAoLDoQIqrdqY
jSjt5yfhQprFQrpy85g89iXQetlD2T0QzTZq4cuw2w10SDnshPXnQtlTZHcv4/xQD+mrXRbxZXmV
Bce46/pbxQDlMTQoZ8PafspH8ZKLxjrmQccU0iE4ufd55djT4R/PlG4G1GSzecKpw/XSHGwqTV2R
QGqQCJrdnbnIUyMuGyQwhmXge6osFD46RqDiVNkif/Qt6DL//Qgb4v8e4tnNZ1msjbMbd5Ek/tst
sa5UhmJNbO/c0A4ug+qyJ40C521paHRpaXlErDuY9Kh+ImNXqKiuJDImjM063BzVGcrDsilv0yx+
DBbZTtKryr6xFedlKpTNUsXWbJwPeR9uQxcuWDOrXszQ13djn9oeIAwLDDfe8rp51CPV2usmcBWz
zhOiWtV8XdkSGU1QVntdLSXmtMS8BA1cYD9ifDfkEJ1KN4JfN7ddKaX0LZntGrF+tMq6EfNhOtup
4/lhefb90DiC9B6zJERa9L7nBigpdCceGwAaMLj+7WlGXhaXKpKFGnNbgNZmE1jq5i6vs0dzbc9S
4IYMIydBqj+U6B/snvAR1wVf7RTslnq2drcGOAOYW+4SZg59OdQs4umG5hgNiKASaCJ/SybHJgan
NPjMXhJge4sOYHmpxLyMNTjE3PWqPS2C/CrTESgplrPNYg32rTKhgTXPXDA6pTs/TadHX6RP1Xzg
00aMj6ULIszugKGj1AC249anWug1PwE6Zh9pKINXfD4DKY5aRWfUlpmP9hnzXZTjTlXm+FP8iAFs
5Xb3jw8XP8v33+rJ1hI0f2/pUL/hnwQbWYQxUSxqjQYuZgCUdPbp359ZuXcvse6/QzqVGtcsuQf8
OCrIpg4LFKFRxuYuu9NkSjkWd8I6KzlBfHoFIcFsm+B5quM3915CqdVzPPtpyj7+skb6FFHnmueJ
VhpTYrd6vH+RhUSkP4TjQDxC2uyIGwR2JppmR1jP388KNT2EQLe6wUBgFMTDQ6/7zc6Ynw3ze43R
n0c6g9vldCTYktjXoRpOcEI5ZbTqEiQw9ILQKMn3IvEy6IuVPVR5yDg2cAHO20C+FqBC7Fj9PkLZ
YQbWy0hP5SnzVRJjhz4/Ad9PLn3i1B5xC/YuKyd3dw4Tt2dUWOkbgjwoUP/Vc41t8WP2muPMjKC9
5e6lKaY3fe6axYY+bV3HesxKXd5UwwKtyFC4+I9XMTnytzqx9xYkIFIfglcYMM0p8h0gRfO61HQq
srAfjuLm+2xJoiGuRBBzyeux0r8wtWTPgGiwjhMHrfrKNuxpKaROXJz8sg6fWbbQG1X9dEh8Nh/3
L63GLLNeAi+a+dun211t87pB0jW/hLwQ7zgPyd5DwNhZZvwcFnF8DsM/kv3/Zbmd1FY14v+aJ/cq
xHm3RpMVE5T+w4/DHSIcJtSJbx6W91vd6bhpKP12mQ+oSIazOtAvy6tAwrDv3bxl10t9HClO/EDr
cW1bk8QaV5BmUMD3mtVj8ei7W0zPcqUD+dEAsZgDM61hLZvOWDPwS571adpMAVTvuyGGM2g4ji2O
3lGhm7LMBbKIkFNGkPu7Hod9KNIBJXgmf873psyJt8uBG1z75a6aULqCbO2gHna52lRzJi4T9CJ/
LNqhop+IjjWaKQLLw0A/gw5atm2EGOGJJgSmzGfDMhtozWjC/CMfv6fLlRo4m67WZ3SshAEa9A3t
EZQsy2Cbeu+xGpA1db0bYBaomPjP+r5YZdrY5MTqLEkwy66Fo3WOZqJEz/3ytSusH4ZO47tNFRaD
3v+U/ue98R9ywA/LWsmoQqwMrXAP+AaClYoYgrztDmV1r0+vcKSUVWz44zlznoO5Y7CAWVQUvh5R
GJbXxKVGO2C7/EjLz7A8JARe/o/VlDyXf9SlbJ4oRw12RwYuE3UJC/235bRphxEoiBIcGgEQTBsq
9yX3XQc0YpVs8Ba6L5HdoATSLJrG86daVo0PQeZ/LR9CiRC3Sib3v7n8gcaY2bBhRpiU9L3lrako
n0ecApf73wHCAoqzcY/Lh2FK4z+xHLZw8z/3/a8vn7ZYxA8mm6+1dPCaTr101yE676fU3o+Dlj8v
D7VIABkqmb1dXsYDBJUY4GOqhsX9T+i4I5h82H//rVIfp3NS+x/f/48eltAq0uvs5Ott8cwZE6O9
L8bV8kcGGWPeKvKLLcVzpFeQSOYK1FQy+slqQn7oFOYFVHHzWROT8JD0m5suUzTuQK596sNc3yNL
sYEv8R71vnNSa0Pbm118EK3miyPlZMoJ2IhdKNHRLsGCTJEVUoBA+Gq1SqOvUnWGneqsvyxA39pK
rR8WvWOlubcOIcpBCjk8wDtgRxTFNJ7nl4jo4BMUCvHXX5bt919O3BhegH5uzdZ5PBaV/QaNoDl9
jz5RYx4z9XFp0+l4Kldq41inULf3lcAmmWGye2+UHqA5dj/VACmAJPpnRLwG/kiEJ4UfGkQZGqiQ
DFDxrFhMomoFzI1Tumhv51lU1jbpDpSTf8ZQtVm8nFPqHiUMwB9qJ2G3YjR8ClSAHfVoK9s0yxWA
ykfHjmJnVxM0RE5iKKACNG+56JnXqJLgkpwshO9nStf/n/e+P83nW3NTtC9jm+evUcYf7blh3t2S
QkSnRhBPUMxAhxTz/Zq7TY+QwGI5olRCbqgWBDINyOnCJNJWWtxzKhc444ak4Lpnq3Sb+rB7SKce
ZfyczamXrNepQHdiO5m3hOS0qXNQ1J4vNR+rw/3WDzQR5KSVrUuGb+fCqKp3I3heWF6qEnzFIRJZ
hoH0/HVsqfMsfukGkJz0wfH1T8tb5kyTDrVD49D/WCqpPhgVGuRVy/mgG685HuxDjuOFHJ76d5Fo
LQEabArWBduwTRBE1uP3s6CMZi2a2h2XDqYllWSVkWB9rFD8sEKrwFeRPxHYlwI4JkHn+z0b3TvY
kK+maxD/Qtj5rKYNW0sWQiTDh0Wxdu/TBTaJlDLAr13QBI7G8bQ8+35Qa3s4KE57/xPf74s1Fwi4
zjokDqyxmvXCEFsecFuCep+I1XQsZhOtW3rLAGoRNoZdSEHDoH+HTKJ8Rwir5O9g68rHtih+JZko
3l0Zh4hdVPjbIzIUFnCHk3rOaKmcZoXVqvp07CDlNAH8NDVO+57oBMvM75cFU0gmBtgraPpCmyJ3
u3lZXqTDOxGLKdrv8gqTrLnFyjBSv0Em+L4MjS5gLzm/l7R2t1cipWLGSqo27Ty8mX1FM3C+wum3
f95Lz1hrs1VRAuRBfZ2+2W50m7Qy/Sxdc3bVWlurnkHedTVecUsMyNrQFtUTe6Tl1fxQjgXAJRe3
p+xQ6SlwuLfkqJqr+zmfWGbHejpqT4xR/0x4sX8moIBWox8rN3IUg1MWpulGZwZ1P5djZdpXXSXZ
FCJKNzsBd78aoYFHzVXz/Xe8I/Ji8Z4ns2y39PlR2xIJGSPn7JbDqJMilMf5y9Co5UOiPGM/YURV
MutnpPoSFu70pIAdfO4TjGfSBE+hWeph2bUVYfT3ZXDfSwziPZGlV1hsBpB8sFAkrk+ScEWS4ryd
s0xl2xal/ZBnyGwphkMvIRzy/quMBEcAYTguthxFdtQ1Vut6FiScfZ+KfiUIENsuyszAJOjDSSr7
YLrGLsmq7s/8JIzE/YkS/v1k+Qitg6drwMb6X2YHO2NxZC0NyUQm9iHtSp2wpgx+boeQaNYjjatG
utxdUV1uLWbpXiiT/mClivEeZyEU/9C5+RiPYc2htyUnra2Ec1lagGOSlcdxANVkdrZ6jYp2WxtB
uloE6Ytg2CWS83g/ocyouC6z6NzN7T0ecW7m83SSflfwnCn7uiJeIqfCXxy1I1Nv4RyGzoXZDOO9
tq6ajcPufn/stKJZaZVSHFqu75XG9OgQ1/HsUjCbsz+1n66mc4ktn4IlYC+eCbP6uXgjl1uaqIn1
6UzTXi33u+UBBwIAPnYX3mAPX6Whu4+6VbuPDL2gLmfV+f7q/7/v9pbrpYpPTEetA5nliKmMe0lS
zOrd8tLVUYX4fmpd2gDwJC2GdCcnQrqAiSRsMS8YiIOVXF4WBct5nghv+TRzoOKOGpr3ArvF8rsN
ep5ehync+AM2T3dqzUOnS3CBVlD8RfoCwigc8xOCpkoTzWueGx9pXBuHCJHbckYKc0oPXQvqakF7
0aeftWXL87wtTDyhNmvNkiboMsrGnauAaAA/jSLitwkW7mAUJMYJlzVlmGF6MbEy0LvAZM//1fY2
ovTnxxsQThvOyhiYfTcQjJs5T9WiebZZSm05v0ToHW7CLlUe487BdvKvt5Y6nKHW339BRHI6MzWk
S75gdZoSS6HlV/UFace0H/OJjG8kVu0IMF/2ogV7xT0QJ294rAtgEYGiTy8ZQWq1TMqHerHW64au
7pfSAf14/RD41y6IaY4t0pxEF/ahdNvy7I+m5aXFWH2lwLlNp2SbZkM0Hpo5UqzqBJWpRWIsrNUp
nAhgwgbzmGmB+5xgtcxQqm11p5635qAZtFL5YSVsYKoBrPndSXiX1+McfG+K+mBqfXVbhofzK2NI
if41KutQW0X8IJxZu93isi6NFOYqeBgNcSkoKvqHqzKPxaabx/ZOOIhnszE/mjkItrOgQgxCsa+B
lvcHDdxe0mJ5HmrVfa+i4XGxEdpFdsVD7l5sv/6DJLjaalNdH2SRlS+DE4CbpO2JnHRaybKWV7b6
Etp4WO5aJPUciPDy7fdu5z1PORFoX1rNYfnf92zH4OCrsJ6gr5WUvNfOdt9D4jB3UUgXop81XUms
jOscBcfJpyHn9U3BUh+ZCVB0tfutBum6QTtAOlVnHhH1Nl++HJHfTZX+XPYpHWGF/pxVTsrdhKot
4xeobGR/D3rKflzX12Fkii+bAOOlY7W8j3AjPOZhZLMwi3ZrJo1zQO8qbrPDcAV2kbJueFlGvcuD
QnVOOoH70CmVdgpNmpR1MinnKNWB1aixQQhE5VM9+wlHebyaLmEyDZIOf9W2oXu0huo1FykvTUQx
x0TBrVAkIRqsZjA8q9XiJ6ep8UYtRtFpsxTlYRIXj8irVsuSzXS/hVHQQqBainIz0g7GAvcdQ069
3ox94MfEPo3LsM6J3IdlWLfM6Ma2ZP862u1RGTRuIoo8LB5LxCqzLymJd4sDMxxL5RSWOhk6LbGO
wDAR8W9Eqig/GkKr1o1V+Cy10XXCXE8f0g1OXGztIUDRcn82WehKqloUu4lwgeW0zt00vVT+sKoV
7FkR6fGPtc3oerBAUN9/45JdxUMctMEz0GXPikrlgp8CnX/S5NuCluvjP57RjlxnQvN38375JHwC
eIq8YUXOAleu0lLX2JXDxqolKXmlGT+6vvG2nHCqHhIbgvp2m+idS3Kg7xU6FLsg6v/MTwozHP4E
ycg7tPF66dSbykIlrBkIEpffR4Jvd/TUXGuhlAdTNu1TayF5GV2/uYqSyFyE38lMGysGhInq8KvV
1mWpxb+jERub78bFVa8twiZKZ9xWue68otp4a2oqeyTHTvdko9jwkMlNN5HLlyo0xg8sW1ApNHTs
WmDSfq8zgrB1p1oZFVADLRovUdz+/TD1qPbjqr1gJc+Py/s0Lf/+cARfdsy1L4iru6WCNUujPZtN
h6wuqEgMBNBltARfEQrbP8kkAr7OePKYzHQ72YxwMgosJ0shwLT5IYj5mb67EPdWBPHjaxlL5J0J
2IZcNV5xjhaXUZdfbJISgCP0csf2uCgqczk5p9DWf3VuDkW/Khxc6gwVdNvQvAVNZlVAfLTarsBM
NDA/RW6+spu4y0nZFaowK4wn3ZC/vrsdYY2O2QaNuHRies3GsGDP3j+zJqAFbRGc/rToH/VU6CcF
hORmUHyCAAisXZeof7YzdHjf+UZ4rlPQ7K6O9UeN0suSRL38mlkpuGPl2L2FqiBZ1OVEJEKtnhKl
yzbgm99CtYA0ilr9qtXPyxjYkroGDdruLm6GiV8tY7mR+nPr5s2lz0rtKhFj3EaMLcvZmlWVA+Gu
UQiGYUYcWBFC9NH4DZDceahHZqhRReSRyD8GjXzQykp6gix9zPWpuAGIDjY077vd0piFVqt492Pg
B91RUqN5y81heShzjaK98dHGOcNhaU44jN0y37WQNKPDnJkEcMopeLvBhXOg+vpWlsZZz0x73ScQ
4MktRS6sIB7IJasWBS2KWPFoJj9d2Y4rJ7D0TeQ+uR1kJKcnsWbOXM+L50hzzzCubmDu9XWtNwIT
z/Q0ILAXXeF6dYbrdc5URFxxgIFIgEEnxo3RsyZJcgi1/mwqLvGPET6QvgSWhDY9bQHl19IgIyc2
PeaJgMlcneAHx91qPj9xonIG6C2Xt+nLZ8gRJC4YGqGN7eMEytWz4zoh9ZF9VaLvx0iztnDx9XUr
RxN4G1q1wRk8lX/ljCKYxm9Ge9GZntVR87QQv9gwIdb2VZQivbTYfinv9PNuSZonXjck9kb0EMXU
IP9dWCReS6ToVeju2XjFq6yOGTNEBj2YkeD2nNjFJiSvBRP0zs1auom9ztzMPvYAUg9WLbZVSTQO
wtd0DRPmFiZ9tmoZfq9DMv3WAxKVFRfzCxL/nksV0opEXpr8kPoPxrx5GSdbPR/W8GDOkyS5HAQW
JD8HiL5mApdl6qzAQvoBhHAPk/l9Pl4qVz36Vpf5pIr4O6PbYlGYbTKLIqmhj3Gw8VURYWvfrBqT
OVyZLYQZpo0qoP+ifmbh+VWBJPAMcq1F/muWv5kTzBmfhQKXRo6Fpz6SyfjDqcWlIYQw5gzQ+uxs
GUp2jBOirpSp/6JthoQRAWWT2fV2tPA9pqM+sFIF5TEa7SvdgF99m78TEXCtGoIMHZYqQ0t1RKV1
v87srodgpF7dWjmmjas8lN14CGiSUDwTJDGN3TuKciRek31Uy+wvq+RS7w3D04T5U+ZEspIq7KFk
2maT/6JMWUkw1PxDGWIL3o4grwGCkwn/PS/J/uVGr2j4/tDRVRzoysvK4hpbunaoHpqKtSyeiGEc
YsA4FJr5QLqS7Y/tChc4BDRT89eKU+PqGXCfcktrIvZNbR0SmOnUK6mA7w8jQjZGdkOGD8rOfM07
5oZOjVUB73ECOgRTq83uYsVQ6tNSTPPskFYFAWWljnnGl4rE29KiX7BE9nWSDYwromyTauFRD5tn
R28icraYyHE7fq/76TPL+nRl1PQHfAPyU5SA5i1Id3T4f3qRKn8YKVKQkBZBF1nB3qi7R82iEGjb
6AmcRv7gNPGHj0JVHZkpiwjedlHNBopffoflcopGfo862sWT9gGJ/Iw78C8qmW5X28HNFB2/CAkT
a2TXv5qSACDpGMrKL7LJ60uMt8Q/nlRnLDd23R7lSPNR72aqJkEpqa24a10QUUZRNYzKX1o1lWtq
oKvVdv4lEvLiuHT4Qqu4VapteHRIK4Lppt9tq/5uoRxw2DMSapvpEMwzH1xgwdC311EoEIz8UN0W
Ep2KmrxxY37URojndkSrYw5Rxgq4zgr/h5s1cFJTi0zEgFTDMk4Dr03ydtOreENGYGY9pZbaxu8x
3QsvaA0KWmsXl/Wjbac3/GSfiiC7T1jRm0wooQuUdisrbRGDZ6QBdCPWyiKNT0kU74R0KLkaBT+N
wqxH5K8B0J09PI8CWOPKQUm6m+ryLS/Zm+BCWQdK8DsL+5iN7HbBl2YmvSPzAUiSuvX1/ANmALpC
JV4Lrg2CABu4SpI0c+i1+A53ZdskxN18tL69maDJreEy4KUFS50xjFnZkt3VJNITAnwWw0HBmBTx
c9gD06s8ekTy/JEys/JqJbkgW/DXyUtvatOrQz5KWP1lyKnbaRFywyQkyloWw19OYESESF3D0Pri
yNZJWbxNk38m8GBtm322URUE7qJ99tvkme9SHkUIw6UOpoHlJvtqNZ3jhAq9pbeehreef0AO2q0I
XO3G+P2gMnnZNG34mZdqvxpU49O0SPp1ff+jDexyV4Y1tyaDdl+TpJ6BU+uhql1PEDa+coCsEZAr
BX4BEXg6251V7tBFUOAMe0pk9ERzOuYOjet+wseVFIg1tYkMcbDvK8h2KBKJJhJu/5yYD3UfY3rx
tTeD2eUqYzvlGcwS13JUtipSqG0Vyo65vowekzw8we5Y9fjEPBP6236qriUAhs0YYLNOFeQmQK05
/eo/6IVvU4qHqev2iZjD6MLCs4R4EI28FYm1jzVwaHYhPnzL7mjBfmlKTohXLwtyEyImNWY4Qw9f
YFB8qGVIJtc0p18xyXJr0lVj34ZFVJG7gA6ZgqA/yo5qfMTG21Vjd7Y5bitD9p8giDajpQbUYxbe
IbgEx8Ivn30Sh50RtTW9Q9zVydFHT3MWffrXoAdP2EX6DROJOa63Iz60IWOoEhP6OqN6SnrmnYm4
ksdCZG7Lt5U0JCpoKnG3RfqA7uvA/hVQdVPqXjeGGDZi5Zewpqds0q+9Ws5qbf1NKnl2vNBS/VXk
xtW3mWihHPcyt/nKDY1zxyw3AKFDpvVvEewaGOQAD7FUb8TkKAT+DZjHrc8AIENdyXQjLPbKA9Ic
DsDZCT2mI/Y6ztnL9ZbKIjiUW7XNL6pWbfEyjHuOJfdXLiK3ic9OwfVe+gnZnFUQerblfOZxbHtZ
0sx3RedFJP7NVulcawXDIIONIDPMbN0E10QyB0tibZvUwMN8J/U3HZs1SuRgzXqyp3yy90FU37gG
NYDWg49MOfljNwjkcXAx6cwbkAuEK7kRtgwUA9eg+qzyHidPlGhHMRCVVNbWyU7DiVglsE11UHKd
IuzbBPEc34dqsEpdZEsm8cmxPj1kZfZJdKuJ+WJVZI1zs9pzrX0G/hwxp1MkzokzUdtjHkaH0FPx
OOzk43jG+tTdPkZSvApUMv78/sPoiY4hF9V+SIbmWg3S8VxdvtG86rxpgK4o88DZjw3hY+iP00vQ
kdY01o7h0XMH39QR8jmRVmuI3t3QDkzWrRKlWxIZNoBa5sD1vINBrnFil+QR4nykz5MX295vQ08v
M3OFDY+VQEt/trTkmHIMiSdwXQUcYE0pX0xYbtzbLXJx5hLH97OdaiL6Ho3Q2CQo0fzJBX3VGR8R
JFsz49Q3pkp9wdbejGJjK2HCnSs4J3pJLVAaf7CnOvTdLFY4OpIDEwWvx7Sb0qmkFqcvb+EiagoO
YWXMI2nDv6mxPCE3485bNf0BmjPYqivI2OaA2Xhb1lgFhNO0j4MJ2Hw+4KVpfYTwIzwbmSuxSxGj
qXFc9/70NlTNObBTFq+Rq73TxY/OCY4KXfczKPC/2NYE53Aq50BajpwrzWfQrC9uOOQk1AxFUq1z
ocSe6bpXBwLgipYb9jrVwldOTEfYpiR1ix6egxGtmk4nMy5QgMU08r2jGk91ckQ1cNtr2/krZz1M
84i0Nh11zWAC363ajPIohIxBzgLZckPBgPKgu8aDKZg3JWy9VgOh3DTrK6+VLLQaXjduu9AZ1YyS
OLVfapNEdodh/KreLRdmExNEHJdm5UF5u0YkLr8TggHnHVcCIp1BFNa+6B7mq6Xj12s75K34eBA2
vAZZ8RGPybbga43x0oe6r+1sMlCwZ5ERr5CNDFz8ajhMPSydcgES8xpJJcx4v7qwfUAwd1K6qGC/
NDqryTFPSZn9dmImVHra/KaB4Zyk8dtSiM+2g1Dz6KydKKj6dW/m5EB6gFsMwoqoPKxtaSKvyTVM
LT25qWqj7XpGXr0hIugVybR2GfxgsOMWH6xgIJ8akyQwbujKJRjC3wKz+Czf76xIvcEWWbW1Uj4o
mdxiA+lXU8+XwAT+p7TVaJ2NnKX++BtR5qHhUkhdtNcWweiG0B+Y6z3n6RNLAcMAykLXiIpjxzBd
jSBKFVn6bMyQmw7XWm0jNRrd/i2ld1GQGiL2stR+LmADhab61olMG6nxi95MulfpXKzM3ehnqFcp
NG9oKBzajRXZr/j1/LUU7F1sZEW6BhMLDaHH/Yuzcb6QVaf/PfbZHiefu+/bbpuJSD/bqLOUMmBA
lE35Or2N1s6GKvCjMcKjHU9IOKl5NqYb1Ks+uFRFpV67mjk5aio9BUFfC5edXtGKQ0If60kUAcG+
EuMRG6spZ7XBqUqW82hTw+btr9Y3vLLx4xMhANsRz0cRAAIZJ8YZSZW/V4Hy7FagK0yiZTZjX2ek
NSKt6kGDsSlpT5LsuZHp5ioxaPsZKikC8Lgxo2eFMTeT7CPUkmwrovBT9LSghKtf3aAF+E6tC1Pi
iHW1WAH3CnGpERpoOmTktHAz5FovywJuTPQKN15Zdwa/V24FP0TpPCEkqNY04wYPIk257Qrz3Kr0
y3Jleijx3lOUUPiGuR3jYGfy2frc/3vf2eIjOYVJc8nKgHNU3ScjCLDW6IFWh0a/Kh2jXbt0Vzd1
3oTbxGcbnuUQklIf1I5a+STKTURzc4+kSstBq1hyrfkwWJLBYFvKzcu1TIrVtvpoQujJEagIL2Cc
te/yAeYTJjUoasOHTST94LPIZtywGnZmtoMCZxBOf+5F2M/ZFrStQma5XZIe+qHmdu70L61sr6jy
TVC59qfGsDvtnE2bqtckVDLqod/11DFXd8mqVLCPrdSMiyLOhue4lU9jHtdHRbB8ysgrNLtCsB4N
D2r4Rv4SwbFGyWDYkZ6ZtZiZIt8m4DQhmGqaTm0yNm8tqalk6DZRkgEBrNSNaeob6bCtZaVib2m7
zxW220Pg4FuGrvJrSED5GkPY3pwhJixF+RwCpAymOSMC2+CQIRnVHpJo7Nb0zYfVVGeCKU/+nrLX
WCWoaOW8jmej/2lH80mrWqqnRhIkBvAVGuMrl/vFxDLolXoe71JoTY1scYoWwqQATW4u+nnDSmbN
vbY27JisP5XKQijdymiMChtYIVddIN0DPZj2iML3j5ZZx1LKr0EGjE3Z9q7zFOe3gpdWrSHQxkHI
MUFqd5ghLSsnjIkLYUGv3fpPPvq/MJhTqmrmFfI6CdJxCacK5ljSVfbGdW0M4/+PsPNqbhtbo+wv
QhUycF5JgpkUlS29oGS1jQwc5PDrZwHsuT3lO9X3hSWybbdEEQdf2HvtWDERLCuQM6bxKAOHVbao
f0PjpMF0D6HfvKPIfaqUEJWdKW8B36cdDjgkypI86sLK11EGZCml+xi0OWmWpCID2faWm+3PmmVa
R64qH/3QI8AOiFz6O4cAsKGMD9b2VH4LXfOc0H4MWu5EcxuMazXw7FZ7zyLmcVbgiw1MaCIN1dep
J5bYcB/twEkoDX1K4EzBYdK+DlFB6Lc+/tDLmkvCqq8OEOOTwN3AnHZ6zMfo1FmUddJKfkuGrCfb
IYlDWBm1oFofWz9C6xMGgydGUXFMpwUSBuWqazAxXXv8HPU+wzHXrxzdOOfIe7aDjFdo3VVPKQNY
4TqAmUE+pkpItmavvnQD0GCXT/rKUgZijhi/1UFCvGBk/VL6/Ji2b5GIxcZF/EfMML87BSIcWO0c
Xw0tNLoV3o+eSIW6NLaOBGlBMEmj9sf5X8eVWm4n68hxnzCEIpMk6QZy6AV3YIW1fc3N1mq2wdAZ
XgkR11V/DzGFadaD8GtHN2GRTsWahBWMTirrsh1+FR28VKUA+g6KMmAS6lQHe7Yqq0y7N7VBEYne
yCRNnby/usCXDJaXlkaMT2SHyG09deZqik2mhu3wqujJd8TQNOliQIyNNPbcLWrJFjtjAhm3wZE2
yPGyCk+iGIIvGEJEibcVH+du2pVzfIfoH7hSgPOQX0JagPbSICHqc2Vna/WrHiClUsCArEzFfA1H
LJZZrD7l8fQz7CbSSbNol8cNR7U+BGuIjwwMLaBbncLvHwCK4ljhagyV0BsVxmCCrtNR7S+zgckp
nfLo9IJFdRNz5xE26Qn28NIzxqUN+SYLxVoNou42VuUC5WKULsS3JG6GBvyR+Q5b7EDbaZk97Csb
77xvaHzjdumwXuQDyZ9gegVWHkz3d9YzE2A7QUYTd2YUvmfa9wC+ksZ+WitOrLInyhEuDL83zioc
iFOmkYRrBeUZXka7gttRrEbG76NqbmQcX5laTCQp4O01R/uQNdYPkU23OME5LoXxUFqMxoYq3kz4
7Ji9CaJZhvAJDQAcYvfByHqbyaH4sp32uXbKWyr8jeKzpAOmqq7NHhwuWTa7UOO87Ar1u9XRbjOs
lWsmh0TC5eHnoDgekwCmwlOB8m3GwaS02KXS7icg2KvUCRVP67pnh50eNEhSsVNqaZRPNkCDGg1w
E//o7TGjHcFHAELxK67b6tFsd2bV1euxCNbEgsxTE70D9sVOwCbLFJLiAe1fvV4TV4OinSqxJyjW
yOkGXIa6Z+bvULUr9GszBVNJxONkTNqaUW+0Egl9PAx/7CibYeDWakCCY67y3bmSrOXoNY4mMopn
TVodor/Ko9dslBDOfWtVVhRdVl7mni+GaQPNm2AHQvf47YAeedG09sBSmlGGOjyyR6fCQEZNQdC+
dtJgUUGyNxpDi/yTJFE9kqS7eHaXAZPdzPKkiXunyPRpRx/cR3nzOjnGTpMliaud7jCCrB+KgYBe
JZKrobTFSgy+XDvcwjUnNL0iTj+7WvlSBwFKVkYrvS8RakfSRwJVEavix3+NihWd3IzwjCH+YSVE
rRZK+uEm1s6a7PAaaPR1mrxGpJ4gpg9h4ncVY67+2KGv36LRzteGTs/asadfa1SmKzePN3rZ5J4x
CmprzXxsnJQ7hoXlNOujz7TyP0qnAYlJ4xAVuufEb2Oi9URwUSyNU7iVbgsUEvPtwDuicOF6zFTy
taDa0cmDL5EDX5C7rtU6ehUVH2rXopfMar9fM07ZRaa5rYK23Giu8iubslsoe/0QGZx9upUcXB8A
QisIWnHU2tzKOSdBBfO6FoX9C+yA3FdR/wOwDzKyQJ01tfk+jDhz0ED9zlxnFVD1Y7cktKpRjrEP
62CsoAW0tJ9+9eAPY3nSkjhZ94qbMAjbKXHabFEBQv9xnfHEHay2ROr1SU3wZJjMundqCR34CwkI
MortDcs94q5zuTdKNK8k0uqjTfXQ8qM2Kj8YqNcqNd5qkR+sxH0jg5amUQtRsOfs+BMLKZHwf+ST
8VHyZq068vG4x70mqWut1dCM19LXrH3VaLd+Gq75YHND6yxtl5a/iLnE3FPurbZRnvxBQ4Fu1t6U
+IzbMB5HQeYZaTMcqQI+gnGw1kQOpZ7bgCKv+B3mE7MuqWAGsXhS2198uye7GPbAS4j9E8qJ2wSa
h1E0/KiHRg8+m6ml+xLub1Xa+wpNZ97qfzWDu9eBxqeIZaGJ9ccJAaY9+1jc2Iy3unYOR2pTNzdq
3iQ0FX36XemCD3/LZVBlnPPkb22chH1VgvR+hfNzUzXtr3YjrbTbdQ6UeQzFc8Fknws4RK3bf6lI
ujZiTE9t7n9gBYYAitFnM+XmzdSQhoZmMa18UrllzUKKwcbP0NbR8tcunZ40t4k7AGFMOk5EE1J7
SXa5ad/8xkDbKQOieyHsQsNgdB0i6yAO8mK5wTu343Aof3c5/qk8YoQg82mN0YBccqNgyuFPT2XC
FKOtW5ucNqp03UIzZYtkVQbcy6qqM2+V7X+7rEGRhHSMT+hkicWSq9oOSxjpiYN6kO1Ib6jl2qRu
otAMv90+6zZBHCiccjUyLXP8SkLZ7Bp+rF6uSgMBh5PIVybyOjO0XaT27Q6hp4XSE8HxwBZ7FaFZ
oxY/w5h6dTrynnve9rZSrD2yIzaxPZVf7+dbecpTJtotosSYHd1LxjIKjDGfWXrfXcj9qq35FLet
X6BXbX6qbkAvINyPOSiFcjPYQ8ALiL3nsJz85Oag1yJstKE76qi+Hc+wZcUl5xieX2oXTrV8G8ct
veQEacAIXxubIgVC5Y4P7XxNCuFFUfeIDpU46zEzNvYY/5BUlhF6iGNHluZUFOCp8+SUxMNpRBCj
7qqCttxoyXJTi+TZjrcZbJzKVAlC4jZoT6Q1y6A52+VgHqaeLGQLPTbjfoarE/ihsi+3wtHfLBm8
QpiOcTHtzBggU8YdT477rgFUZPchGwBfRxelYW1Ekmbqeukhun/KJcIDrJ4PJPliUkyivWR6vpaO
TpCv40KPyTHzzTBq37IdeIkaYwWjPBmZjnsZFI2t8dsxGvqOjjnsUPf13ochsbIGRI5635VHoAdY
fTnV9cLdm275NmrjL/lO+Le/74yYJivRSSQvRY5UPc8vAdbNqSJarZlLQjU/a6R0r6YghYejI5qa
LMZlskSFStsrR99rhYUqAavatnGOmsQHyxQeZpDK1ed+O83VqvDOxG75ZQ76N7KQbYEjYTVIuXOH
DJSqDrzJHSzPdrJsg6Zyp9v+i1aPe79RzS05YhAxyguYk2xLrJu50gjKq1T9UxG0/q57hkmMVwcF
3lotrdeE7E0IOc33kDJyj1KH2qlvDrWZbeKEb52+kXcmJQEbxACeue+45YQzdcr7JFOuRslINYcz
UzYBbQXa420k28PUXrGl+QnSYDXYMgKn6XkYWlWHDDC4K0EUpxKMv9uSpVUsGnUz2t3ZFJQzluy1
VRkjwczkKyly4YbRymdZsChFD82QFNQzFoovxdKf7ZEMtRgbJ79JZC2ifq64kKgcdColIwXA1f6y
3G06ueEr3pR1QwzHXjjju1mismw6PpHGwLhCY/7ZhUKQ3om6rIvN1wRBSljpP9gxfBVVCfUpUjyE
DqaT76aVGAl7omG5VGn+atdosEVvemiokadGn0Uefc/RRJQ0zRox64SYhfn/MBTjRrdvuW0ZmzB7
7HN6l14xwq02ZiejmEzEeOaE1sI+AdegY4lZ0lTuDkl7BpRY3XUkxSH1ZWnOqIrdPceQycKuAedc
5gwfhUgTj3JzFYVcFCaIasId+PFEhiDd0E9dw/BYTzmMG/bWESN8BpuVnBX+W0WJpgdhTCualvAU
9YqXYUjaRkX4V82WeCXi+YiPeJMnRqkzDNtTEecYeO0BfqinQGezAzb0oqWyXcO5PjZF13s5qzol
sb+ynnQgplkgYPg4aS4fGpSHDndzCp4kJ8tV/wYm5M636tdi3mGgrUtXpU4YNu3uYaiNgORTncUd
YSVDLz60kQFiBjLx5g4N6drzPQf+9NYxlC/dKb5IJvmdm19GwnxT7+Gw0Vw828hklJxfnvRxiqoq
RlEWOauG9c+utatnX6jloVRU6EtZt6+CU0t60AGNEGNOpbKY4LsFf83/a4aGK30dXCr1CiSh3fnk
lSKd7fj98EZYdltvx6x5aVTSPiKl5dLy4ZjZXz5XpDcm5tMUy3JFQXNwdWIgwtp9caafRen+ZFtt
Qxr68hszwJrRPtkxrFiJKl8jMHJFvGep4qM2uocUk68NS5fP5yrOXJ120SC6ksuEmaY+7sCt7Bxd
9a+urEGpUQwmUwPS0yqODJ4fS8IqUFSob4Bmfsl5U1omwJlpRdK1TzDhGiWBAwpPOVco3auxIWiB
MfVBH6pP3TC6c+GYIGGvIWaQU+XY2crSatuzG+YqVhNYNyI/jbUKgevD9aPHHNHh7yI2V8w8rOsd
SF9zIG3nVo6bXf/TKd2NGRbaIRyMQ8Jo9dITb3mR/hRchMvFZJQxSxHHDvDToCikwChIsRrdH3ow
lGgt6dQsFhttjDK7mu3BRZUM27xsbA+xc/qk1c0GuRDg14iONRmN0sv+LwWnrdN279hW/dQG6PGE
Qsl4fzpnocsMTTTZRC0ngKLuC0n+Ti1V/fzPV66fftgqSbodMPjnvJuCK7Ojq8pEeZaeopgIRF4R
1qmPFwAEe9Ip0UA4DoxZKIRe18yXiz4Y7+OQEx9IEM49tsElBNK2sJxnaMF2lWRLW+JYoRrS9Yui
oGSMYPTg5daNvTnG6iVDddjyyiV3SfViYWayGiSDYwknS+wHhmIG+iJnxr40Tb4j5xMmPegNorPB
yUPj2XaGWR1STrmNo8OCUVUyFOjbi4fRRAi2kO2X/6DbeP8SPAO3IRvRwfvVi5NYGC4t5AnIkrGi
L/8fMkntC+gAxeu1yngYJ+S9d8wymzcdeg4K99mpO2pR9FI60f0ZYy5+wPlvxixslNiN9q0Po993
lXTrzIKOxaKa1q9/v7+R0h3yRuPyKaJfi90SE9v92SJCXzTpfpe+RSX44HDmdeUx8PI6sz5lqLzd
/5ke+vhXZkyermnTTyBq8Ly5RT23SC1wu7j1GbRIfkJI6EFcOUEK+8XqEQCwLim1cCWbO/I7LqkJ
29xAN5LUFT4YR8OTFvbOudIz4wFVND0vznOvjAOE2VrwVyWk85gPZsyBXndYneT4Ob8OyepWgxjH
qCnwO8MBtrq+2So44u80E6OiBu6N5CNvNe2B2N35FhzoBMEyX1EZbu6tpEtm7XtyniT+fPamPM98
Sae5kH47qzs3jO2uXT1WN8efiaciOoKvDr3IlYW3kBeRwGd4hYFHxMTuDPqnOofoTeagrf2wt9Zt
GROcMmAACUSWebKrQNMVoAonU83oV/V3afcf9SLJVwcSZxIRToQ4KLOUFr24ofMvObV5zFUtPuMA
rqGsW4p3V/hXQky3iUoimmL2NQZbPd1w0tcKgS5y7Ei9GHEGOjhNok3iu8cRWS3rBZ+zAj8db325
bdxh/DGBwfRYo9p79ooE9sTxLgRYVCshJkpRkTgWsPrexPasFZkoLZTCIrpPMYwjw1OVYCmCuKdR
Wm+uTk2VjSOxXaZgMY2M3PXizo9vxB+5LporZZ71cyskPW88xAGp9LPNmGHNSVVFc9KTXuySvJiv
4EG5FQQgrZUa9SdLuWADIowqGBCJ0avqvhqRhw3BXOkEPVDUEi0WRbD0YgdmitE5+aYXg7tGOxxc
rVCGFxQvNRDNyV2xeYFEJiVYliL8WoBejm4POxoOtAmpkt0sGC+9E2ZXsg6z2/JSNhq/AK5mq5F5
08aNQPe3TfSm6AbOK7xMR1ml9lYTU/dSqGhvLd9uX+5W96YPq12JppBtl2684/kKyT70q100P0VN
H6+0wUl2ST/NjfpMcDXiGZYR32Bc1WutRE4XzlmU2ph2WwKQxPp+xhn/eY5qhp9YxQotp8Rbji/N
1osDECDBIq0qz/e3vq/EcNIL1m0zqSlWJF0KK/xLm6TcybMKnOPsu0gaN99jBP+9nChOgsjZEVxl
eKDBrudqsTWBvDPWRthyafquPfZ1B81ipBrRWnNPADLv+NQ2L3731uHMeLi/FdDIf7PPZN8TcBZj
E+CrmHyMyg2a/YIoqmZOkTSZFBk9mp37awDtNnyXYlcM7DyyWlQPaLYMzylK5ugDBUwzkdON/mHN
GT9+GuoPh46/iXt1VVgNAUzmX4t5yA6n797Qy7dEjLnXx2nKsomlzCLcNgbrA35Xd10u7xY4kKVn
NeFONp3UWPC22H4UHxSLc2S5QhU3fxxqmT5lFNE3pyxASr/VgaHdmNoYr1oN68LwlcP90O/7aHxk
rt7DBFwBpip0G/9ig8qg0oiODkN7zcgx+x7TIxmgs4ikGQ+LranJXfso7enGWc6dLVRc5dDYdIU4
baaDCEiAaADgPfO52y8fMVdiAwTjZzJ35SOWqmix7pkCigu5LtWmL6OSz4As6hf0DRY2Ucvyltej
ayxl8xVjTPCUVB8PxciyBnZXdbDm1l6YwUwKHWt2gJqaMifqAamP+Y2y9e8HJHFkFBp9z4xB23HX
QmujxQAu57OQ7q59Ut0Pw4KDQ4qBPHTBmFLCvuRQN75cJhJE8/nDuQ9cJsIUQvvF77qYmSpEu+jf
YJGFWrhdWA8KIgkH6aJ3t1e4jWYgb4+rq8JkOQSNwwCi+yZYRBzKUao7BF32Y15BODSJEvlZhIJF
eNc+9lEL3N+EVCvRRp0b37ffMP6t4q4d3u+3BSviNuYTJc6sRda7KsNsMYTWw0JdYHyb3+qu+wY9
hyNtpjHIkY4DRRUMCYHUxatNuLwdNnVtjuVYsjn82kA/UObOse7YPQ/M+0kga54WKCop4+cm5va9
PCNWuDrHzIry8mUytbNIiD0dQzT8LSLvq5F2GkmKHYP8+T8kU7yTBthsQoTAOU1mto8I7Xqb/+by
B5a/mQukYGHTr/phiJ46R7ksxlOlNtVDnLHMVEpBOBIanU2H70LBdbdp6GmBWM6cHr1FehlFZNTA
GTfJ2YnQ21Kz7adQv7Szp8qAGUntNusbx6q74He31tUo7Lc8pZ/Q0nPB2fGE57J6kul0Xg5Ep0qd
A4FG2cZlHACcke89rJAPskPzr5zvyjOEhr0lJaSzuur3tlqC/p2tI0LhFCPKM7iQSb/qyzB/KRv2
82mbVefKaPKXdKxbL+eDuzWEmr3kvAOniBVAbLqfLBjJftMG61kShlVMyfDYzc8IdkNIw0zUnAQw
n7EtfozBRYVY8pEndcL32pdeSObth6aqH3mZQk9j2HNVcnFcnEWl6b/qXaW+Da1lAAttt77lf4Wl
RPw3+w3r+cwrQA+Q4lRtURZJoCNpu9HzQr4L0/nKmP79Lt9y0+p+W0b+orPrfs/o6zeqIfoLUYj2
yVIzoDkIif8GcN+LtzG0b4GiRteKWeksR59e/Ngl+tPxu5+ZVe2mOsRzNqYEZeth9e24+haGPnt2
8HJY3czt1MiJSCKOkW6wSbuxFfXCjqVgvw/5wNDD1jMQCWwXz7A1Py2VUmG+zewLpUNwFEww8ImY
/VqYyQTmzNLXiWmxQF8CS22pnZfbCOD8rE6q+5PlFRikYKiWXkF3aA4W6I0ZdLEXFH68+YeBo1og
VfEK9vu4CIYTXtkU7925mDlP04J86loRbe8Uf0PtqUhj7lvsOn/oo+uyjJPppZIyPTP4+/Bj+3P4
j+3bAS68N/JQRQdA0/nPf8CVmNTsuWU7fJcYiVGNzKdzP5gJ3UsQekPtPtxPXSMtUZoXUwzayjY3
Nm3Ve9mE78kcmVnhnbIGNPfQECxmyyUIYh8gilll6VsrtN0CTlxeh/d1SEkX8NjyWM9VR2R6FjB+
W07Wpba0TaDS7HSnqPgaOS3Xpu5HtyTHOKlB7d8Vfuqux3ZW4E1WG+wMOZ5sOsoX4bDJ7tVCPYjU
7B5FY/9uDZsq3sZWgIIp70/pHEhedYp1dCef3d381JUmXoVxSRlgpsXksJvjGpbEEkEc+/8IUhX/
BXY3HYvkWMdWDazi2MD/gANqslBaWWaHO+Cut8ya8XgUPQS49bf5f75yGb3eX2u4kGDSVq8hFYEI
Yv9VDcP8gQUOWsbQyh7HILPrbZGhy+pd/zTRSXnmNFQr3U7IAlheRC2pHUZmLpHqDjelK28qW8nT
3efYIsb1VOKwNsyf2pUqg3x60whQm2O4u+UhTSYKXvRac1D38noyjsbFDsWny//52SEeeGt2Kg7s
wi/AdRnuNtby7AmT91ORRG+mJfxXd3Qy4Jl8xRYiX/fwti8NkstNQuZiaWQvy0NUo9IMKoekxfk1
3VftjWVmHnzsBiOJERDJx8PylR5qbyW2z0unQgFVe+vamZ3+ylLpvUeRjW4ZsEZmcyJqk1OvXRUL
pWk1j1UvspemZwlm1+8FppKtptWYhOcHP43Mq+2q/MRO8tK2+o+8qGXiOXiS0argwI7UhNVRNaX+
/wgX1rQ/mXewNFVTBXFNUUYip/1HFrReydFWZZ2eGnqM1eJdc93GRufS9Wsw8+Hp/sGx4orUhrHd
A6o136pG/ZBjigVDsLLvRwVsBMQAWtbuuVOb53xylL1l2WQdAHG8sBri+2cs/2HV1qaNu/xtkNpl
qd5Ko/hLC5+WuxP3BGMt6qo4Ceh7p1LjyowyNIe+MvrPzOCTnZTgqodaWHsnaY/xEosKKmUkPkR5
aQZtE1AofYUsCJicjy55Teq0deDEbTKcSMgZodbJOhf7xdmm+s7I4F9895MdIVvppudBpdEu0Po9
9xkSfegoiqMxs8ic5BK2pvE+FYewLJ1rGnX1bdSLTTQXoWkZo8nvXN4fgjySwVG3Vtna7Di5IRJZ
6F6NCRfPQNyeyckcxBiGqwkraZ6T4ibKy3I4V2n5pfQsQhfYrpxUNt+OP23UIizXNoXOpQ0aeq7O
rR/9EgXVGIUuKiU3/NlWF4k1SqSq8h2wG8GU8BmVSXhecPsshJMHp311gLJdu8VKjGm8uTBbyB8G
JD5pk1rPLhnKT5nVHZbuYCxrNkjZYD6lafH3uOXfIVG69idjHei4rZPHDpMYALn5J3JxmPS+YhUf
MU9C+v4YMYbl7FSLS9vod0chaAi8u4770GYDai+pRH9Jywva1vmrC11UuSWIcW7MEF5n8g9MOT55
Q7wvKuNu/F9gAKpmkDOCuLNM64sRBi+sApyrngId1UQFNiQOXSx/k0WKallm5I9N/g1c+TqYUUzS
lYR9pl2GSMOeMGKg5jlnskqokdQEEnjJJtb392YS2hhXB1l/3IO0RyNiU1Qip/jHBquzbEdulrUe
FwOTAqwurgoXdb7km/JQNYmotwznSV8oYvvUFkhyJjHID8tnuRP1ZBDjuXy7Z5MYE8knjV/doPlp
Ji5st9FfnUYfyHCb0elubZ4Gk/Hz4s5Ey1vhPrSj7dImLQ/u5/2t598EwwZRj7D36AdCQiJtG6Xe
yySykY/F14mNF0K7gVacNcA9w7SQAEUc0xHsHQVwVkPxz+0ccpa2+EsX0sgSYIpeDkJZ26CkdPA9
JgF5gAvDZ3lwZ8KPNhhEONxN7l1BmEclEQAqhL2yfJceWQdHo3Wfm/tRMs91scgxlylD5C8pudyb
O1/Z1FNlu/xP7OS0/MsODl+C06Ndycs3Xal+VZqlnXAGcrwaFtskw84PSwpEOqgXU3HgWWKW/JRJ
RsKFb1VXqfMOECbCopSFS7ueWvDhiFiY0kiGFQx6e0DEUUlGzj88TRKqfGoF8tOW16xoKPFvpv4O
iS2L5QFtyxLhueT0Lq+lZdMe8J58MgHxgbdq5oPvaNXRGgmem5+pjMUflq8m3SIkzWKwvjz1fQUV
l8WRvNFJYlz/89aj/Gh2EZ6ryk35/HLB3drYsndAOuak8BwubBOR4bIMbQw7xoiCDHSzDHLUOkDM
7jRyp81Tb6ao2QGi50sMoDsx8vOS9LtEAGPU0s6B0uOkrkr7NIQ6aatDkNyY92jXDLsxgxqo0ffL
AovUszRbQhl1JGPKdPj3Y8X6Mzuek0SQSAJ1TqguN7c/SOcOx41WqNVcbRunJGQVQfevvy5fueTx
XKfWiZlJadZLU1rsiFMFJhDpxy9pE47sraNxo81Py7jJT2NPgaYWrQ3CNdQf0ia7LH/ViQeIUgvZ
6r6NIKom3qmIbnsGXz/KdmRXJ4dLOj9Qv/cXFi3prheIqiSzITS/xqtEIHSisvTX5J6qH5mVFEBP
oWPFfaXdiEiaiy6pfaRRUKFXCvW/R66+W3bvPdLhYkExOFh3iOGon40iH/9HDamZ//V+2sJWbVu1
GMoLy3L/eD/j3DAZ3FvpKajb8pXmYQZJJcHb8hVpHsr9teWrQOCMdcOvhURFGF59cip3XiLb+isN
Zn3CqmCuwtE9349bBkOxpwZ9y4yi1HdLbAl4+PqhHRoA9Ub0vPTKS/9szl2zACO2SzPESMYca526
E16YGQ/WCpVtoCgGb0HGL5Fn6Os0t70y63CPISPd7eSE1Ws1ut8BcWUuJDUUy9rHEI2k81hOePWx
Uz9psn5ZXlcDJWckG7WHxBbuqwl/MInEbqyH4Zk4zvKxr8OnZQQwOlN8aCPtUWdItFqqmcismPzX
SLNR2bhsMuY73H3qYkQv5iT3wQTlP55/2KHvucvFSrnvnfxaOVpxVnqlfcvZOc6dJft3+8zd0VzB
WtjeUc/3y52Kc14Va+JYlvHVDGfq1ByAi8yk3uGPTDYZWAGjYtbIvNIftlqC45Fx5T25tss7Qrm5
JbD9ZqHoz/OLQl2CIPBl46LAYBKgqMdAs8nLsNqXM1unnh+IhH+3JpPgyAVYl6rOp+O0xQ0oR32u
c0J9F+JMFM+uDtJLlKi5GUqP53FCPlkYdfhTRZxZzFMXaRXlrqvszz4S8oqFIeAsfW5jtb20UcHZ
O4AcXGPOAj9kdM2NREUkUb4j9jrxjg+mbWpr3ait5PLvR4n5XwWKg3+GugU9mkqCwp/Y7VDtCLUx
3A6jsOMcMrZt7rKryWqUbSz/cS7DoFowfhlqGZm4xosVq/1ZLQaFlHT3oOiMpSbiuh+iOS0ObNd0
bPv2uYysv1+KAqgfzcQnlMr4MprsIRcsvdYpEAYLXNW5gpdwZvXUY2yfOyfpz2WfYIGsKvW9852b
W7rX3vTHHyyVAXAn+e/Rbfa5nUcv//6GWH9SPYVj6a45mxOEBffoz7NAs+zM5zRgaFALZCeionmd
U4hRdR2GfFDeUaJ91gPo3XmB2rhMWJv0acm1i61KOzpS/HYqrXo0sGFB86q2y6Z2WdL+85CBZJuH
vZE32o5delZn4A8fnRH1dZ3t6cXpKud4Tlfv1F0zCUwO82tjS5pflavEgJRSf0VQyL5r+XIf5BXJ
NqKgIm6c+mE5aIJ2nGFYxmk5cXw5giXH9nzsLeds1zCs1al+RloTv2fO0Hvgh3//+9vp/n/eTiTO
uq3Re6kYH/7oz32fEVZoaMoRr9ZcYjSqvzFGLfPypKj3yzhRi/H4pUoBWacjRCOpDFKcTYilo0Kw
NvueWZqbyudQ0xRiJIttyJT4OZ4fclwUiPDfFVvIszSSY1FBH19pWqxsENGKzYJu8XNsgJqKFklp
2yMJ1zAF5mEhf96fBvU9yQkWbPXhuGxxqg73U/QhmY6yTWbtG4X1E6kq/qNVx391rNS3nJHWrs8H
/0z6hX3/CtiWvTP1WrJNZECCnQyFDEanH5Wl8Ps1HY3IPIBS6ZRXnq+JNyGG9NzOy3OzAcfuDNGp
7Hx2+sO89sZLu05it3h3crbzWqlWu2x+WprQ31C5Bwyem3zlYAdm+xht8HywJgrS4Hl+tiws+JUE
1zoQpDgYOGmW8QwrUHxxy6/i33/RIFX/wOEyENJ00kQ0g6rD+a9Oe0C31Ct6G574Q8WhipzpqWtC
T3USse1Z+G6RMi2Tq0r0r2o85e9mBCkz78b3um9gLgD1NWr/ugxcMURk8/6BDanLTXDstYmwZm4k
pa6Gm2xErnbvKEwYt8pkN6ig9PHTtrSHsNeyl54e6+R08ZNU/ed0lkosD0u37gPCw/S/9CONXuzw
qSpbvUOQu6wshnlvESTWiVh3Whaaotn+iO174QNJgcdGEABRhSbD7flCb10slQ2rOp9J29YN5VfA
Ah8WW+ef/Mn0T2agH8a0Ji96MLXDvU5V8z56XLrgKM5vhs9yJB+sn2iVfFbKDctMSwHpHhn2cNHy
dLtc/bTnuPfM4TxE/l/Y+ZAWmQo/YzuOj02GNt9vk3WhIatc+gzdnerjEq5ExaecJqgqc7Z9v1G7
MNgu6ec5mUZBqzyFBUUk0rhrgSzpxQlFeCI0bNhE0vDfySlY+zMEvmIOR44C2gAUd+RUOjlpSKKQ
q27+GC8PZOsw4rDsE5p3bqiG3BFFsmMS6NW5Kh8xUV3HRlPeJoLDTxStbK/0KHjXFDXe4W9ygey3
4RM2zq9iGrahOWddKbgvGxxSI0T0tybMt1Hf2xQj84GiAB8gx5xPRl65lrc0kgEMB/J/zPdp3p1O
MUKwf/+wm38Gi3G3hJaDBRzsp+Y46lxQ/j/oZz2L3JZ8B2Q9xOu+RGSzRK1kbB5r5SXNTP1zaPjJ
tLZMngsyOrflwIHr1lG47ZF4e0y7WR42HSvSIQMjwmLwZisHjG3dwxKvtYDX6oQYOl2l5enN4ri0
orSm/4ew89iOG8m29rvcOdaCN4M7Sc90TBqRoiZYMiV4G/BPf7+IVLequv6/a5KNJNUqKglEnDhn
7297xo7Ai9MdA15ili2z6FUjY+C7ugDIiy0of44Y4AG8MdIbHXmHk3trHjpRE7Hr9p/pBrR7G8vN
UzyTgvzfPxz3b0s+pEnbImXT8/hf1Hp//XCoCeiYgjk7VUZwKOvuMwGSpG9Ni46UD6IHgAT5vhSg
pbReh7gUYSd0++6tK+IeWEdCLoNazlAhnTqQPPe38NH6+1vD3xu6a3whdQnBH2nNN92qO2Qncv+w
U/2r05Pdk9rteyhNQaSKNfuIcesBMRux7YxpXfoqhA4GMixYoeJ8Jxpu9m3YjlYLlCAK/0hKnU5r
UX4u5OgljT3rmk+W85C2zCt6y/g+mDZ+3wF1IzkD2tccDW4tgZQZ/8e4DoNTMNPELbWXXKqW/LZ2
z40P0AimnPWOCzXeIUFt9wHEvX/4DQR/W4sBhDnUdNhQ7YB8p/840AAYnYLCz8dj4lnJcaoYxTfz
Fc7bUzSTKea4xygu2MwsHMluVy43F1uJ9DlK1FMf3qpM2xMQhkQXb8uHuqoSfb5fxf/+mvruRIvt
T3+ORvR32kzGyQtY0SfTadYtJ4mPfkSW0TpldRk1TMxZEgIaRFhCDKH2Bh9pulgapCr1FvTVcnAN
JM7qLaPjAD9l8gNUFRLSwqQhjTliAxCCel1O1gf1dvCavbH8yBVssNY6CuomLe8tetWnzwS+RqIY
oepYcIpU31114FVTvhF0tLMsYeIme/QBdzEQA9N4yDEabFI8vWDIp+LVt8eIu6BCbyfflrb9YbRJ
NT2VjXg2Gr89h14uzurKl1ctB0+GYIhGCS2YjqYo+4s2XdUYe+zCdBu4fb9WIxIChsz1UkPwSYsh
e9BL+ov0TxF+Io4cXpqYGtwE6U2kRE8rOhId+cZY6OkRIHywxhc3QP6/iCi9/30qPrKggfyr+WfI
KLmysfPdbNM/iheruoajh44tyIlvK2NzK/DJbHvSoO9qnPsyEcDHUF9LAiKgGXwIjIdDBW4p//NL
F6OdDbvqqL6etiwuJeilh3gR3r6Pio79vq/fOWw5a+KF6uM4LtQ04JD0osdzlKPhAX4MlqY9aaXl
vAVMWqMiqOkPuBX1vkZyoVb7q6IZpR3Ksm7MatJTOvqvKHTtbpvKe6gb80fdT3zqIAA6mmuFp37o
w5O6gs2kncylW07SrOVUCC4nGchhEwD0aFQ5cUu6Q2H4rwrcAGSx9V0D8PHiwUE0K2Orvrv0NYv6
nEgBCFs12TkmDr3mhgABj930NfaYVveZ3x3hp1rPEjWakTl2TroSYbEInxp3FJ8r7OGbxl+8a6Fr
5oNJXt82nsVnkYscHCg3N2ShYmdZOZo+kU2E98jckQqhLfzk8kpmUvbONEed0u2xwkwa0L+Yq8S6
5BZacNtKm4+hTo5D2Ou7sihsOol2e3bjRJzVlXrRDWw3cqgdJsI8VdBw3wYsemqMPbkiOhBOWuxi
IYyjrtX6JidGzSuj7h0JabgnzKPd58Y8fraFTNRmDe57HQ5Vk+gnlLG0A4EM27T9iMgYmaLdO45g
BYqzGUPfwRqy8FkYIZLrgZNnXiLJqbFEobY1zrN8qcJyEwqNnM0RM4rOooDcsbHezWp5oUnnn++D
O1oh9CoJU4+OwPrLh4Q5iuhs+ifypYBNvTZTiRaRZ/xwykBDtGLauirCvASD9/sbE13ZLZMR+zFF
DEp3J3v0dbcF6qPXH5ggio3X1/4Rpfb4TsAXGA1IUkNL8zX0g/TJzjBWy77Q7HDi90fUsZ0ObQjX
n/tjWzuD82MY8YszD1F7go+Zfx2HujiZRUbPAJsGMK7mjCEXo/QETsXxc+uLbhF7mYUEEDnGOUsF
Rxdbpii1J6+p7WuHwshcoc8ZGdw3h18dSZIVTr7lhad7M6OC1rbCY+GemMKZh8iz3NPYTMUhICdA
TvwQMO0normZ7HHMDedpn2YewbvOcjTzkhOKvrzQ56g3VmNMvzTHhV7e8t6ziQsm5xyDtE72NTGZ
hL8itBPkxKmk37IjpLifzXKtdt4uLurHuOEGq1mm8mjsXplHKZ1E16LNpTrSLwHC6XvVFOO+XQH0
qFZ2XJw8H5eQOolTtfsny+F0hNI7JJ2KrF1mb5d7JREYGqYB80108BrSgq0IMHbxOMNYKWgt2nlV
v7RSYWu1w9pK/OqFOBcoik5PaLaSesVirlYcbzBMmjyTdoccmEes0l601tLemgFQEcOel6gGhYin
e9vrWfQeWOVwaTBfr1q9D15woa1deKCXsK6mEzotni/Pu1TMiBZJcY2BIsl+v19l7xI8dM4ZwJwJ
ROBBmDUfCCZ6Ovij9ka189FsUPXM0xldw7Vyjf5H2hT3i8qtdh3+3Dwz85uKzE6Ee9XTNr+VJbK4
Ts0zlD4o6skqtNxsH5aG+T5kFEtKH0S+Urr3Anta54sbbnDKxZc5mqtzjgsc+wMHYS0xexBqJply
FOo0b/gQcgdmfckfY93sVpJvgvopv4wusP25d7uTq9kuNgpCstVL5XreySDkldgxbV0uM56xWvzK
fIgLOKihqf9RQWKqPZ4xT7vlkQsRG9nRy1LMz/Jm++D4Ak+iDJNnrekWJJF+dA70GVzI/G7iygGQ
Qw3W4PsDj2nXd+W4fNg1By3xMFjto22gZgO9036oKyP3fl2pr40mE9dU/8KeNjwNi9FdaB41GP74
d+ue/dOLJowH0GQe3LTxHxO0qvxlZv0xdNz9hUVoozlG0/V+aikLrwf+hFyCeX61jnzvsR8RiBVW
9aCSfgBSFhcLuuC96Yft0H1ceO7Q8oyYMrOu39JQLSGoafPG0Qe6lWZo3hyTJuMcHm0ngpMK1T/S
jXGbVriuxeLZLzbxHPv79L1Jmagkfb6smpDz4JrTCKHHBpy6phIoS9P5e5RLu57OfFaj2b9R4zSF
/W+KgWgu1zMe7pP7yCTctMacO+ghnSd2tEeJizB980har/ejqUBpRcF3v6YmQ4nRb3LHx9MU+85t
bu0PJZ5cFlgp7Ij7ebG6Qx05M7AjfmaEqN2ziLhDaVCmYY27KWQnskF7wFGuGbAojfa0FF/i0Hsz
i6a8K3TVxEfoBaZqHZ6Se9PZTc+4jOZzHnrlVgOf8K6V0LF6nFBII2ipoFTocwvpWkS5YNfproJT
cw5G/MvJbPPIR2eGRN6PMWtfnWZoDoZSI7W42E4lBhUlIlfycfXigrq5C8t9a9pPcVBWJNYv38PQ
lyx+1lk3sBH0qsFs1Vu3sQi2/9+/o03Itpmd+dqkQCbNGVxxNNjn1queVTRjKdKvc4Y4X15EOm3x
iTv7QcU2wSb1mMPfGqRGWy2qpwda85gHwNPNXFSmeLoP+TInLLbMSqr13BLRVPP5TEoS1vWPNMPj
n93sfzO1ZjyaLZk0gRSw6FGs7fxZACeQbxleUD7Lq9FGkJ7Jgtsq2hra+rRf8iK4KJ23PrUA4XoP
MpptfVWF4TBFBVwWQjbpXdXvmQsGuc8IXbdTKJG6EzpXuy0/Y+RubkaV6q99DssorSkCQnYkaSIJ
Mqs5RbVJDl287FQWsZ308+l3KrG6oj2BZbWP/6Hfabl/6YJ5vk8/3bMJVad9bJjB3/QmkaGZjk7o
gbVcYaqKL8tAGzlI2/Gahka2vAHF5n2wVDet4oBhT3bNSDZHh9KN1q5A0PwiUIesFldY2//YXHUe
WdVNNqsgGXHV0r0Ky94WO6TvAg8+ItNSK5tdrddwYA03OdOghnS0UM0ryV7ndcmmndL0qD41KBan
JPj478dPQ5cn/Cqfo6p8+PG//yM/BF8nfddGUe7/PzoAHp/rPPZxs49taHdKMzlZpXu2C4R0UjCS
tqGUjcO+uKdbNB2jrXCE76f2NfpZy6b1l3FHWbNu1GAXNuR4cNxlujhy1ChwELMdormb/HjZEDvT
PVcVeItJXjGgW+CR4gUrO8yDzMS865jEFASIci2/ah8h781bZdSxmu9wGz5PYVN/aDaxr8uA8SfB
qGl4WCRsAGebVORwy6TPSr0Q8zhiFm+mNVtWyUwO9YJlOTWWJ9neiPAFsSJYVyhoSGNrzX5q9OA6
qkwYZ2oNspKA9i1BcPFdKpylw+m3TMG8q7F4XUv5AhwWO9/XtGl2HvrPc542+i+p0pT0zl0Hjt5L
UhndaKeLPt6CITZAYBPaTS90c9dzWFrVr50wXAsrJQajgpSfknMn90P7Ub5b/GZhBltAM8H5QDtu
tI1rgHvCiP2XFLrda8TQdtO0/XIN09Y7LgXxlqmd0JuircjuHLScQef2yZlE8Q/Zv4b1106bupVs
5tm0lk02FPafvzaTUpMZ2xhm1d7MY2SyjRnt2snjExzm+lm9tN3yUyPodg1FKFl1mv5DBVYmLChr
6BEFuEnPeloKXJlRfIxOXuJk11pmnOK0ybeAqp2TKYZuJ7ru69LE9TXD/k4rF4pKmItHtNk5NLau
OXQ1ARX3w2LVzfTuRpJkbc9PoUthlemzlEBPpaRoYW6R9lbeKKnKm7oyK0n68+ltVX1CEBbJoGQr
Wh/qKp176yNulp09tcMZl0FFG3zWDlObfFbz0zjo7EtDUoNZju1FecEKJP4IYPQVYk4OPMsUhwC/
s8/qm1kjEjjbgwvGKftsjLq1I8Q236lu8FjG0yUy3BvdiWRdmlF5tYck2YT007Z3nURZFucpZJQS
WpG9njwxvEq59BXg56t6p1706WxozUS4lkuIakEmAQqJalOKKn8pxx78ghrmWKX+JBZnOIbuFFyS
IvQ2huNn7wSxfaay9Y8LuprtQjhH0Hv+Z1ZxfNtEuT4ixQXFaEbNBi7St8Rvi0vUodlXV6U56vux
OiTWkB8wctNii/VXfbH8m7eE2suM/pO062KFTKNCnTbCICD/cWXZSf0e4qHa4Tjqd+ptqosDQ/VL
0MzeN6GFm5Qxz/m/L4vuX29l3/VRF0DOMzy5NLp3qeKfmsbGILyaf0d5dMOxOteNk7xONoRBqxM3
U8Wa3mODqsnwTr/it+L4kjt98RB61rnMo2Z7T7jo897BHkegKJsuh5kirudtvuATF6SqGdhPzq7V
xy9ThntijjPZZ6bqMlmy9m1nGA9DO81rU7bH1dtOvo1tlD665sAflqb1uJ1py8iryCiSZyERhIhG
bnUd5XtVpPqwX266jOfxcyIxQjgOu7YfbGI8oTnhBCLtx63472ROcK6nueYgIX6Ayg5ecq/uWesL
oI/UCOvIQwXd2WZ8jat+wuXB4+SS5sw/bx7/aU3R/7ZH+zZGZCy4qD4cFhfZwP7TL4KcLbiDxMUe
vAJqaee14sx2BQOv82hCWt7FkC/qSn1totaEyrpSoVha6HwMzOiv6tQJn/SjrZr0lAfpAb+z+7Kk
qIv8dpj2unR1NKUhUHsCTRjtRt/USwdKPvbpPS+dD7MhQqIxcQXzokSlOwXbSkT/uvILSLrtAK4K
BiHrev8B+nEG570kpzkTT4sD97JynOUylnAJZN1NuU6ErLwSOTnpmV88lXrYb+uucPaaK6r3fqGD
YfbhfFGxbZhQVy5ncOI5QS16OQ6AHuzhHOKTK218cqaHT27Ju+FgQ57aRn7xSR8G55u8IJM2OCxh
jcgck6xAX/5cL1F9S+vle9Hl2pl4PbqwzKIPLtS7HTyL+Uugf67mMflIcys/CKPfCZLsqXp1+4Vq
olqpAntyHM6Ijs8jIo24QVqchAZcAG8FBK+ptk7t6H1SVmJntuCaGW53Pzo5QBDofpnvzN4eksWb
PsVm2hzjBFF2bgFX+O+PtfX3YRB1HiNun74L91PgSAnyn26nvmmtgtAa66hVhr0decLpJX7yBKeH
ewyc4f7MnXTeKKWmTSIMdpX8FM9W+WU2IKAnMUI1+bjWi0ifqtgBMfHseM+eEUP373rtsIjZ2A5l
sLwamXFZZs6bomH6xbPEtua2zcmxArElQCL8HNhbVxiHvIyrz7g/0t1Ylc0xa7O3UvjVVt22vpUB
Q6frCNROjjfBuZ4GN9yGGktlOpEhG6dud1magkloH36nEXZLgzBQF1G277HDfxgZ4S4cdMc11BFA
akoumI2kNgUZ414cNPZ6HkdxSjG6bxB2TPvQyelumrBTyOatKF2YE6geHiPVDY+P/8qHKVaZLgjs
Zci+iox+eB3i5trpbDGz62uPws+b/RQNj2qFy2xzV2iV/thFUp5Sj8hcmS0/CsgmkbRITtZUnm3L
g/8LIugTO721GoelPxlyxDSHBKpqVg8fXzVEKjMutrQmwOR0pvdS2a22jo6tYbf7yRiQGPlFtcCN
suuPJfT0A/HO3a7SicFTV1GWB5sKEOCqsAKZEAwpxNUy/9ZR0rlOAcmeQWAyYazG1ruqZuNTlVXZ
lwmD54qJNCYPB74OHrBMPikcgs7Ic4icSpLpHOK0OWZRb0BlXNpbiPp5IzQh3ukR/OgWogUjA03F
GBEP4AKJ5yKARPsyInVBfbdH5OuRBQFx+c9/hJ0EvErdxzCXpN5TxT2NS23x8/CrvYuwfPhI0h/a
TN3XFrclE2LnvYaw8wKOmoZmMuvXEQrnjYMG7KzZLrd+FVhojVv9MKG9IEqYMrFI+viAkCy767/b
MNNRAjHLdWAurwsbfJGqdkwB0pfpLtZR2csFaDdscz+8KlmX0RLL4qOuUOW5ytwrcOktUTdg/47+
mJP2pnRd5hCSV58wxXZbJFiFphObgwC6aVABA4Jsn9TLkGhYRjSC4pT0q0rcZUWLPlipPW4gx4Ie
yGTft7yisovHqq4PauXB9r8VKZwNdbZa8vlIn9F5dvQ8etb0FlkeFCjGlhiYZVa0h31tjY6aWCOm
o9C8NRSPPukiJciU4WEo0/5ZrQPlEGtrVnl3hU/jh5EiVtgYDcOHu1eB4yeGdiqwnROgyFXen9Ac
i8c0r05NmdkMdzxvrRRAQVj1h9SS7B809ucxnJuDJa+g9MVbauFd5oXWNXLB7XmN2+7u7WMr6GH9
Ghiu8feWEPaA5sHrKrQCUO0CvTceECibyGlX8B7PweyDXkFNODwD4TAOU8/omif+h7KNDbEJlLsf
5ov6nOI/Qss1DilWST4Nboux80zCoCyEA13Tg7OfvuQYs49xQ0gUkv3g1YKtk5gexx5RNltcEdGm
mTE5FASDnUga4tgSBRagFtfcl9KGhNibRlYg6A6V1R8YOM1Pmpu4F/mO3oB2GOfBImsgQ8RAgyru
s1dIi9obk9PHESTthvhO8/5rNeoM1S/BhBe9qqNXwf0QTKTjaUZhMgFB2q2UmOoln6Z3uko2LVsv
XXWwmS76UI8bM7K9w7hwhy6DFt09ucMsvjXCtB9rYf0oJr970OV5E90+KnysE9vY8b/7JNIeeuC6
m/++aznKefD7jO4zB7QRf1P+6AjeLBRvf921OqupBXkXyzFKgPz18Xiq9GVZK9skakp9nWfW55Dc
ia2StlYWQc0kghUnzLTaGbQScngzKeNjnZucVqqlPg05lFzmj19bem5KNGdYcDcy+/G+D9pus2wY
11GvenZ0+f3S9eUbGrFDbHhGcQLTMyHcLpgIyxeU6tXWteZiC64vxE+W9pcqSeJXkHynYfbqj7nt
+U0YFnyQgQDCeZHxqShx/XRw3hZC2ZQ1MwT0jx0QqRfL8rBCibDsXUFKyz1hHkcfSzeGVdMxm3WB
OvcuaBkKJgwRMNKHgLb3ox8Ox8qAAK9D+nr+fRXlwd5voYM6UhBP/kd44vBPpaXe0/u4/9vI6FH6
IqU0asa8OsQLQnH1Vrmme9kXnxPzuXYa7bikZoB4OPH2ArgK7npCgaj3AQTW13Th7lLdlMhPOjzO
aHpQfhQvTQGODw1T5ttfS1/HTiTfhZWdHgffflM2EgrP40Csx9EN8mTj+tVyYGkISB8OSRgNdOes
9jgyWJb9EpUgevvWP4Ws3Vf1DQLVa6ZxfsFYziSBQ32xCmYwkXJkmUBV3UeaMED7OuF1EdwQSkPq
WKyuOCgOk0EDOEU3sVcBmUz3DWYhvI0ZUzR5ChVOzllauI9rWy8dDuRN/VSJ7Ebx7t5IFtLpEV4m
htBXVbUM8mpqzHQdt5q9LQA93r8hPdth6lFlkiHN4IC86uyLsGOC76wafTWUWvnlZfaZUg6ECQyY
OQ52PZZPeTFzr7ba8D3IVwPQZ5fg2sd7vxwaP6bZ9NmCfYx6OhWPRaS1OOJ6basU3aEzv7ujXj4o
abd6EWDUaPvQLYqS4Venv/HI8+hMgzsqfdZLjRAQCdkhbVKcKs/9TpCJeLbazCSsa3bWecoRIR+a
cM/AD79zNpwpbDGBG6iRQjuoj11BELEHQJGeqzbu+1hHNiqdqkmNYrrptoqcQmNnOuqBw+wuc1fp
NLg/GCWQH2G59ouOu2Vjow1/R//a7ok+1NZ6t3R7TSuzK4ioQegPHcPmvYYCHuJvZZ2d2rTfzBDB
vjd+q8swu9icaY73HZxDNgSfYaQ/Msfmg9p3yTboH+7lRTz+oWoipkgkl8/5FyeIn4g8ANs01c5T
ZSYWcx/rzevgtPuZa786BFarX2gzkjqGtxMAuzSH3DV7NUvzypSTV1XkqcKvNYk4H0yzPCBOWiUM
dE+d8toQZCEe7j+mYVYj5aPcbgWcdrS4RbsTcqujke5s0OYht5JLVzR47L0YydV0tKlJWw6cdt6q
3gsnQHfnybcswAe06sGFCWJ8ClGDblTLseSgqwHc2FamPPwSqkyx5dcf1QwtltHuHxyCZ1l583UT
1hfD8ea49La71cLZWiEchY0BPLtuunmrKqBZtN3W7PzwITkqnWIIxQ4ua4YVj1ppk+P5/rF0GfMh
JQ0cEnosw7Sc1Ico/PJTIuZuA0enWztSGKbyEU0CaNcZDbYVrLMv6j/UyNWe4/OOnKf6CRPW67h4
1aNqJTBXfNUa9GyTLnbqT6sSrYTRfDcdRUw9fjt3jPgR3AF6CPDsrhtRmVG2ls89aVu+0EHMwnZL
yzrYebnPjMChLTM3zHf5CBhFyEIT/RH7xcQvHYouy86Mn2VHyVEf8xyGreGMxB25BotuEswT4/kA
Qp2yP6EvJnxtCsV+rIviyBS5QsxOMILbgk0wai9dC69/CuMGmaMsFREtBpeRFJpRT1/7oCRprEbB
bxLwuEc/vVYrnvohvNJKsYYFB3q+KVDfftz4S6TvMtgsp9wrQWR1CDEG/F+HhJg0acsc0fCOOOhF
MJ6F2dtnhOYpajIDhUqm04HJzNdK9MG3anZfqyzXXgBHRsclisKHytePkZtNF9OCzc0ZAiCbMcR0
jJdkrcaexrRM22lkzRDG9PU+/mtzbhyrPf9+IS5UtmSaK3T3+qGc008kwg/fJmyz6kTupR6uLs02
Uc21EWKdBJ++2j8HDnkoZKRFLAryfW3pRGUo52rtNsl20n20RIVO/xrEeiINh27Scpqr/fmWjX8E
dq19M2OfxbNtrceu2ygBO21q+fSQDFrW7Qn/ADcIkm6NhpmL34AtrVqwNJCalUmXkJTz+p4ebFL6
65BoyR23kvxiap9VgRJYUN8qYEiniiOonzC/QwCIy9bhOe9DWLm2/9OOp+KxhkSRGZ4pEx+ii3ce
gwFpCav2MRj148wxaBX4kI1zx7gA9HCx42vVOsZIVuvkQkA0sEiIXpfG+M5YLd777pSvPKIRyJty
DmMAJ71F8b1pCGRSbUs3rqqTiT5g3TaVu86cCn1hApt1pt19LOS0nv4DfZkB+7ySY+kLcLclFuVR
ZqbCKjfTf2qSObKx/tf60OEhcF2mOPROzP9sksW5UbHj2v5xEPg1/JnFLiEy+ruUobErA8YvSVls
a8RIGm61g25X6NPaGnW+/nBQqB+/Hp1TkLxx+3WPZHe82LQ2nEJ/DmvDfM3DCbQEbMCjacfpY01u
R+hX49c8RqCWjT/SXpAhszTWoe8tFb/9mhOxclE3ECmzNL6T/lsFz+msl0u3G2wiwdSZp2KWs/Vk
ywhQz92EjUZp7QYCk3lUWhstZTTeVrPYhnS/d+qt0xgIUghMUbfWvUhrtU3lkreN0EXeaJzfdmSJ
z+QGUKR5Pdo0rG/kdqoB1ZRnAHlFHuC9NQnys23/fhXLry0WHdaIZ4kRZ7hzJy/adbM3fRbB/DPJ
XawDyn5LVdoBvabVmhHveIlinb5AH7i7COMvPQYSxxeCI+7/RSQqq24CFVIOMJ99BjbE9PmQmNr0
q603a+RPqBzl1Zg07kcPmPWwEIV2l1MxDjDOltbHmzqkSvFze9x3s+Pdz+ZW9qIhD5WWButUSqOo
35fdk91FCRZQ0dE08QZw6D49kbgL6T0IdDm/+VNOg9RSQA6678M+vTcnzj5ZWld8aqcNSV+9SwNR
7Z9xsNaC+DpUJP1NIWB+LycAsJTthSWeP+FCWtZh7pmPdVRfzS70P9KyHNel45FgZiA8C8FVH4H+
XaA0bI1uIMngt7CNtF0dQY35Rd0bNLX7y0y+ZNT67jYBe/JIAgTRGLLa+Kcz1t8eIc+zyFEJfA4f
3CGyD/2nxiBzjiispkI7BkwmwHlPT8It9e/ywkLToi4cyR2w+/qrb8OhiY3hmpvm8gCj0l7bRpyf
nTKkgY47tWEZfEjjblpbDuoLm31YdcDmmlY6UOs/7hUQa/ZWCULaCKgDdsGE5wT2p9O3L6ok0moZ
KJe0L61HVWETWLnq6vltNNPpW/uvi0wb3uJGh4CfdmQTyTmYEtmLbNnl3ijO6kvqRS3WDV+30Qqc
0b1F/7AWqaPoX5YiR7d85DQ8YLptW//ZYLXcAuWGZ40nFtmpKhFzYq9EUL1TNkTdG8SBzXVleS0E
MjU4qexjZqO89QK0hFFmIK6is4zIw89eCGUChypHVJECo8qrisNt5UMrRttNe2xBPn4vXeC0r0aR
joRzeO1T15iEG/UY1u6f8OgX4GgZUzRSMsO9DA1OZC9mY2sHeoLR02BoPACI879NqQfUfjZeCgrs
h0iIaFd/+qf77W9rtuM4kEkdG08fxUrwH8PSpu3ijlq4ORUxorzFHLuTVhhmcdJH6KueNKsEYRJh
9uWzA6LZ9W7Jc2MYn1xGBGP73Sef5ac8yiJ73txNJDBKb10k3OfR8CGoyS4gnO1Vb0ebCWUzkrm+
GuZP/lE1loGovIE2dwgvMrwtYeRw0xH6noNojsmEDcRV7ytiCLbCbKunRHfr1a9lRpltKoK/HtSZ
zoZvQ7YbWXmEMm/oYsUcVR39nV45ENPU/TBFBV2iS9+sqEXz6mfeY0dIo1tl+o7YTvtZiOza1Klx
mH2dZBrZX2+q3RTDl8ptaGWeZjaHnLDkLZCI4ZRgULwAAxg3g0C0UuNwOJiEJ57MaUL7JA+PhhZe
Urcqfll4knJ8UB1JrxnbQ1SN39Tg1pPTW/X13B1+3g8WLDDq3JAZCdhRWVeEYZkd7pNbC7LKyvK7
aENdCdSiEltPevMAh/2Md2VY+ydVjasWapu4T8Km/QTw2T1HcTVs46bWb+oqlVfkRH4mDit+YKj5
oIwkyl+Cl4XBA4kCbFlkso+JsZ0GVv+tbTo/EdUgmx5Bp2vySB90+dJDMjDS7V0uutTGfMcrUSCK
fZBkzjqhp0URQgYy7H/If5mDVksftd00hwTSSd4GiXHOtrcSztSVGxNJRP1Qu+DfA/rvtdaH3QOo
do6aanKFQ++gaSFYrThLUIZMRr32x7B69iJ+IVoaT+fG4uecdXe4pGa4A+JGPQKFe5Xn8RcYuhNa
CUkfSYufHoON/f180JaM7aGhuZhv6Fd6RQ2o3e9fE9JMz+UY4n4PiSRd3c8gQEhcpCnWeMHA6myr
IHZXwHG7o2cOh9+/4CRiTtqG5Krlsn8KRtoGdKw3/HZliglfMlyW8ECyZtTflnL8XTdNQGBy2yR7
ozYFaN7QJmpwJuiyMH9diVzTdsKG1itVffTYeSBAeK+UN3Gs40cNjNLD4rjjZZCSShBTHyFqyzH2
+ls70qDzl/Tz/XNQb6d43BOs/KBOnolDPKMDSfEEEKt+aYbx1RsQrVLlH2JtFvETO9THwMHpkBA4
glcieqEHXz+3+XsZ+i+KBTPUoJIgT1cvQqwbYYRHUtHFbdDHYLUkDDHu0hOgNj+MypguirpjxbQN
pdiy/KFMmTZR6tvOb8iIbDweGCPhR4yzN38y3zIhsKd53af+RcEFpsj1V7hAaCdJ1oBTDJ8xt0xX
36NrRM2vP9RRWr0NFNqqHlLMSNWTSSEa7IOGYDnKI4ZpONNojI+G2CqQZUZu6S5J8fArCktIsoby
AoyukZzR2bJeyhczhKvVowcmUM145J+T7fI2DTfOUljY8u10407JQS2AREf3x3sXIoRNtSocl1pJ
1ptqOjxC+2MzN5+cCvcmsrDm4HG779J58GkYYmLSUfdua8vRnkeZF1iKqX3V0gQ+9yhGzNmA3zuA
n5vYtQhDkuvvIN92jWNQYoG2kiO8sMiRXS02FiQn3oXtaOyTskaLNNfJJjba+az6UU7tXGNNoFYy
CdGmBZbp2M9xG+R9z5bJAnnJ4gQXYBPHZ/ht5s3IGc97tRF/G8LhDIN2pWlQGksAwepCI9a51Afr
yUAMvlI9cddoNwtEv+PI8Z6PME+1Ez1nOrCyQZOUc34udY1T8ZC2SNKH7BPAA5F7AKUReadpwwWU
QwRQXPz7W0hjnVy8GkXfvzZIlraEIIuHiLCK94oQJLIldenuyo+cobS9AhSo1nY5NJQNwSeLIPij
OkoUU+eeILy39q3T/Mssm/DxHFfAq/B8jPaUAqZmeiPaCpdF6p9D9nRYDgRSewK4LR1KiEMxpVLX
PA4Iu/Z3oddoXGsxWs231C/9qxp01Ono3HISYkdcOHrhFns1fKGlElvYAVnbKMIIVCmc5/ukp58j
c6fImH3uE1sSCsLSJ1BvE0E5K7cRISk8AaNNwwEAJfcV9WIHv8yrTm7uG3yo61T+C9QyG8urPrPq
rd9On1oTl7K07asXKjj/QL4w8RL//lrqifxy9yFpkmsVEcs9kNm9VdMK9WndKcK/v6MO3LSZzFNU
EY0JZnlf9qhr7leJfgPP7aJRRsYHWCS6VOHOyTFECs4ML5FUodhRkB4V+bbrCC5Tb3snKDf54hg7
Yyr6x2Z4C6RHJ5QueXX1f4Sd15LcxrJFvwgRBQ+8trfjDWdeECRFwgMFb77+LlTzikc8ETovUKM1
EofdACorc++1TVoI5LxUNE7K5jXqeyDyrMVPtbVJ9ZJwi9nGE9GOY0+nOYw5D+pToPX9nfrZNMuG
Xe0QSD0iOFJOZceLHqXueM+NM/fn3+9HNHZ+v1+1+Ke4O7GD1SOZH1mxC7Qq3anf31pOfZCBO8Xb
DoQ+btvhMfCW77nVy8/kh/qjjNwsoNDY477Mi+XdTOoaomzNvGSxL7YpnMGTRc/r32tG3VjmPP9Z
XCMRYRBvWa5lMQpy/tykBKFFNyKuNZAjcbCedPm1a6A3hFngH1tAM4gkpfE5j89zWFo7vU2yQ+pM
zs6An7uXfQhchGGRy5P0Lahb6zTbQ7Nxhk7/SBaZwhRnzH6xc9G87q44Q4kbhrg/puPob4yAqzjN
5/IwjcEdcqb28NuiNdjdHG8mK9tjX4dgaDnRc+lW2cPkabdyTtV0cU8kxViKdD9o9UM8CMhl07K1
m0f9NEo/3t86fqacq62ThmDL5QiQeJDVRxr+KLxMf/dkY9NowdysZQ33W2u+6nYp9lVv4yFbVFJO
KB5DBI7rMMZTU1WV/nDroyUJgfJ9uEQ7tlF0Shvtqp7AnUn84pBq9h0bQ/DAZLw8Qypl8GjHGeoH
O33Tg+JREbqikpFNZ5f5pkE6d29rYXtscJ4cytGLH6c8/7zBE4wMp6U+d1/UGLXU5+bgxQW+7xkY
pw31dC3jjq8wi947qQPIjtvXLHOsa32Fiw0W/Bp0xbZdmhfKeTFUZXe61aC3v8xMw2bpkEDtwqhx
pPX0iWEg31fVIsEXRkcE9Z0+eM1TnWjNaWY3SPJVuppCzcWCqzVPGMucIwmnpFVGg3P494vV+nN/
4+EKWKTV5OVYliO85Vr+jw11R/ZfHjtTf7ShltzdfDw0ic3cjB6szmgMTBxTur/Vj7EZy622hJZF
MGM0u0N9pRFBmA0+mmLlGWB7QFtH2XvycEzOtx1P0Ho9T6QREHynV991O4HpsBT1oaER5mwLIMph
c1/zPDhNk/9i9ySjDEqmZHd6uR3kS5Mm85MqgUc3H9aCDeshWSriAjgDEpl8N2YmfKvcKZFRhM6i
XS1P8XKqD9mT2wzeg0Ng2/O/f4D6f32CkDgMB0+BT2MCbJn4wxhMXllvILZsTvpk68e0N6enqUtv
I966T1BY28U5MFqybmBXvSWt3RyqNN8ETl59hDL+CNPmYyRl79vyIkRVtq0zo76VuEWbFxstLwE0
jOYi8UFUoj6qklX0ovkVGT95c4Z75N0bOlGrMpqxm1XC3ZtFTAIjoWtPdmDKQ6WL+dB247iKC6hv
cCC24eK0iQ1qAJxww6rkz9pDcZHvsgPq3bueQ8cbQEZk0/4N4VzOA7l/gt4IC6T/Vmo/ErRzX2Ys
J2WKDoOckfA5iRpiZhfCVGO/I5hDzkGW4rFuJtK0B8c8hKKKv6SoZCVk9Ivt9PqunyKAS2PyiUlv
PJoE/IAZzdt1V1bu7U5Rd4g/frV1yz6WeEVfRkoeuCv08rBWChMSLsyFlDBb4EziC/HD7UGwSvvT
a6IzJeLHJmOV2KTMjHX3pEEKfVIuuk4QqdE1fcCWaaH1zR6REZiz5gehhVg+tOkLLWyCRQv9qTSq
8M2V3iODpvz7OLyIJPuRBLN4IA4uu8Ozih972dZOvZWvcLWufQJ379dKAHzzziBIOScOTZ2F6n4D
vNcimrd2yRRXYxv+oE32h4K49L5XHoKoJdMdseN+JAV47TCeos3/N0xQVN/IqrGPSi+vLXEeQa7t
wnJK7+Io/M9Xw9xn68mt9NXvKgO4nfgfq5/9hxIUOiOyfOHQX6JlwkbhD+leWFdW4eZGdzKR3rfP
iaYDTW88+2zHkG67uV+5XW1vSWCCADAs8nh1zr4Z3Yvp3PX0prBvde7WwIJ8D/x5V+uNd/YVNB97
9oZ9/reojMqXYhxR+5XBD2CihFWJ8TsZAySP1AxB2inFn9WZh1bIHi4nvFa10eLi1KYo/xQJMA0H
Jv15FKbxjJX2SSOq59XpcTcvANcA2F2zGbyyX7MHZQSzTMNIpJnWPZiPoz1Cbq1paKjaMWKetrMy
lMHqNJOZdl+9//uTRn1yv8sKl0/W8QCt6RClDD5g8w8IhD2b0res3jjd5kIpjbU1wSXZexj0X/wy
1H7QLybN0ug+byLxVEJ4ka5Lft9E5u/frywGwFEQv9Ok5uOvsDRvPLJOd5r90+vr7KSe7p2F6DNC
k7JNCFAunZ6mZTgACVWvIt6jk068oCid9NrBRlhHdklLey7Fpz2ClV9uEZKhFgaKV923PbklaP7W
PKn8lebQmVjP5UyIUQdf0jYPTmSZGKg5IJq2LoERums+33CTJTSbw2FR5jvZS+4U9CyWxZPuv8Ax
mFxvq6cAQJPH2UOl4b3QaZ+fR5CRFzVimz1mV1j800c5D96BiXV0aOykPZS57twwhurulAQm24x/
MHLBQo+QCFOYIUMYWzdY85d/q0nsvTDHCcm2aDtihPp+V7YpOTs26eJuKt/EWA5btsDmGznPVCZF
9TRo/rByYPaATeeqsXUp7jVDB3tZ19GmzSL/679fKbr7z5vQo+Q0qKF5GPIPDDvWHzCVGqtxrlu+
c9S4m9YioRraiFYSmcfKsBYFckEkf9HFbgsLPmitUaFjW+QpYt1lQ5oSxXyNTDk8hFn2bmcLXENP
xkPjlAlEq4zAZ1MsLbU52EIu84H3knkC0Cf4NjMxIX7O+lmKJ38ZVi0aO/yJAxmNzBfVQYih3llV
+xbiwMf94Q/fifOJFv/1QCILkzGki2NWBkfDrsE7twevTuS9NA3/Xr0T+vQGcMtSEkn3oQrnu2FJ
cwkFG+RYFuG96xGBXOJmW8c9wASKYiJXjKG5V1pILSE0fhnCJJOffSkHBuBAv369kp6903EPPuhM
iXdIIEFCpnF2z6yFkYl/HyRxeG+mWH0so0Cx0W6Sbn7N/bZ9bEnAfvTC8m1yKJSdkmftzYbcuH6+
agkC3Hf16F6VXblkRdymyr/WYOQjezUPLkWc3GbjqUf+Hk/YGAe+g0e8hwqOJ/3ezcnH04KzgGGk
OhV+m/pwVqc3dUbuCb4GdgspAsO3uWzO0eJEHjWHkC44S3dx3wHBnu3Lby+lFuksKercbquXm+4Q
K3d1p5VTvitYSu8pyaaqsg6C6ey2Wtgjkd9865imPDpCix/CloA+Y9a4EeKYuRSbd4SqbX+Rhpae
myIP931mhU8lhd+6jdxwHyE2OMS0yNNFJ4Nl/6c2IuN0xfBCRR2sg64seCaI5j1Ii908tM1Xq4Ft
B2xyPrv6KJ9sa/xhaUH91cLxC0Ip0+/NOfwez/lVtH5/IXB+uOD4Ho88Sw5iHoZLnkBmWpEaylH9
TNfsXdtsPqo4ODGzKl/d2qKHkXIRBxbpu7eS4H/cncafNTfCdgYKJhMYi6c4UJl/1twtYi1IUH5/
ugnYBifpcb0l+i4aY0B1zP7Xt91JOcQ0GwpvuEorO/EhhSca1fXGnCZ7Y9XtG4y49lwM5vm2JACi
uJCIUJzbwoXxhw5UuciikreC2X9XoUBFRlpjWGjBsev9790ibWIjPD3MStCEZKIxMudaWv1JH4C+
l402brW+ji9VbZRXJ3EcHvp3xoAERN11SZGOiFF6ce4bz4HqU4tt6Tjpsj5kb79e/biNVxcezXMa
yE87asYX+Jhig6rm2CSV/RZn6Y3ulshoPHblrph1cZ1j86dYtotyORs5U5vHNEOfLKIQn1mkn5W8
hja6TTIjumoAPv6ubqvymAF8feoD7Slp3BCia4icaRFANoUcy/0YlEz/ce7ZuH5IIWLXtdi4lJfL
qoL4VPfOU5Km6dFmukwDjBwijwJn62VCrCklxztTH0ZyWIvHmFizO6eo5uMcucwZI5jjXtX0qMvl
sB1NE2lM0Z5Jq/0KxIOcZJoEG1yIB1S29Um1nX1n0ve2q8mPzrO58Za+LOmWEiAKxUuVTEh6hure
TVFGVfN8PzuoqMJu/DSyiUiSXCxyUR6DTMXyptr/j6v2T4uPD4HORAZt6zTHhEtIxT+v2gHhog7o
WT+VYxTdp9LpdmTF+1hnXILtNGGm19LUXlsCQu4y3LfrsgIfF0HqB/DbiYcpHfaRFpc7CVT/oTNL
4ja1Nvoe1N9zQRNbtLp3mPJ4euhnvzwVtf+p1+30YC4HaCP64dZITlBQMy2/JHR13sN+QRP4koIs
764pTqnTbatVe/qmduq/UJ7RtJTyFDOZfGy8Co0DoxzSTvRhv1Q2o1P6d2AcZ/xx5rNlk880lpoL
PNAk7n3h5KQT+V6sKsOxX/rSRIF3+1EgY8zy7N1qZbGr5uBnoaMWJAu8o1qv/YPOl7+WDLDxAGj5
QQFQpmmS1znr7hEiHuXsCNIG7OIE1AJmNDX75/L+hHEFteX3GtckXc/2L5bNOyJs/GfP5aNsavqa
cLqNfTLj7FsNEiSjqYMFjcFlM3aLv4HFWolIaB/oUPIddrXh6CEvXIdZPJ/bGm4wUDjvGst5Pt6M
/sgI5JGCnFGOJzCvlFGb74T43hpLzV4Z/V8QRcf/oZe2xHLF/C5o0UuzvTAs3TV1WEq2ZfzxHBR1
iRvdMcmnIjZ7XxqdxV4xsc7w7+ZrPFR8g8U8r5Kwj8lZWIADs/+rWevlZnisp6IkOeHEvOSxGmCq
YLnM7lLZfVNnfWGhrPSGb0USvJC8V34gsZz72EpWvCAudfpedu47o2j5EHrYxYmwm7eisBD4mXq8
c2ieR5nhPdv+gFawGr9CzYs3cRuKUxWZYCjH56LQkJr2RErSZV+wa0gUF0biFAAygqezVx3LRne1
lWwa+yA8Xd5POclTtusyYjWgji7u7bblmil8Wa0DabonrFpEnM8BWKGyBBwxFC9Jr8Vrg6bZ0TKS
AtOSna5pPLSPvQY3vUaru0+6fFqletFcbd9tV7VTNnd564kXdEfEU3zFIyCeqIxNWJE04ZB5PoU1
UYPQCgcSjlgujD76bnpMsQQXEJgYt35mfTB2NdLHs0SIgAqJdKOe5LUTZJNnZcNtJtO8zqguvSqP
2Dctl5FVlMS9DglEpSV9p3YT+ucRrd9kDrfFAOYzMZz6koJH3YKr1RAskbcIXRtT1GK5z0cwMqnF
6BpZerzu/ZbnSReV19yqCJv1/ekLFmpmY4O52DnDekfTzNh12qw9AsPZUZ+ORyML6m3cu4s5byFU
dX8DqwYHVW2xfArwGvKr8r3eXrHVXs8KEeYnZXrwK1RiueXjNWxT7H259+kXTX0Vc0bspiPj+no7
96F+50a2UW+pg3H7kfGqydq6KId9HUOsqPrxlOTTz6V5fXbZLj06Y4rblq+lKDt7VzpUseEwUEtF
7ExLAYFh9OxvvwjOsW9cDQKWBBYGRtbIn7LO0n4EMnmLvMr6mNOUeRi4/CN+2fQKVuXNtWbjLxBf
O3baKXUauPCO6RrmS9jzhtP/CAzvafCm6ms1NqgH/KR/rzUN+zekqENaeZ9TmsRnO2kWjySvMCmc
mzhA+qQET0xbLwrp7pVuuLn1PSvp93sKiQ8b888hUql1UWdbGKoWQ0JBm2nVW1W4BgyXb3HYA18I
dXtcY+mgWMxdfIxxNmxUWatOrd7pNz07jbvYtj4s0DnPZUfM0mCSOyYEfkeLQmHL/ktcY1JblOZb
Hcgi1LdSxEQO2PmrGplPLWGCY/bNnQ9+YCZne/nfSdgNzF2XRoR68BmN+HQzx9woQ7tYxmeyyD9Y
HttLtySuTnTnN3qPVsg2a3aeYAAXCG7jQi5yqLaFVpUPcFfX06j5PGPs/NJOKMuhoPzV9271GjgB
spEEjjO69woK86Bzo1I6DflwHQUhyiMyYUr3BD1XHTYng+Sg97zp6IGFyfNQE3eKnjzqiPQtjwiu
klPS1i9qKqU7931UOgcldFCHXIs+6pjtNxL3hzCn5SXalib88irsWFw6rXXvIqd9shxzuFdCb6LK
n4YlZHiC0HDOe5GxF0/9UwS48ZJbqbflT45epGuAqrHYvN0kUxrDlUsTBAhNp+xbXPPEc+bJJqrH
OjBFTZ90JzTXwYRcQTVWWjZ+t9NhSIjcmhfuCMxXufKYAVxvTJxsdoHf6d06bBLjPJR5dyA4I7t4
3XAsfN88qYtQFtp8uYMIRUCE64S4jJe2nhFm8C+WRcIpeyKN26m6baCQ9cerzsqs05QXVFiS9ScK
fyi0r2gaBp1Khcsgf/koM4rFJV4TNNG2y6gcQDu9xEsXVAIg3Y+U/aDMbPvsNcOn5a0BOZZ/SejF
63zs6kfwP9Yh4dlzYxaZUPU+EAVE62lq+g1fy7xylra4OkSOZXCnlkTId7RnyYLFkpm06b3JxmtV
YOH44kz4DBcAR7Q8OaXjZKcwpKssuvZIhOE3+muIsJfDbYLi67AzTAMnaSDDjR0W/j7JoYZpVky8
6xLeWoRTev730tFcWn7/WOcNG3c4WxrEjZZl/LnODxGpWJGcypOMzIckog9L68J4D9nRrsKKHE4o
gDEFbJLRcKI73iwCTHVQ0W1DFqJEC4kkq93uTrPRZavDoLQassPc2TEiqQfLXjFC1HYJvriTk1tP
aJ/muxpsw027Ebk5ubcIAcAGe/P8wBCMknTWtE29NPd+nypzWzNjp/33T4Je6J8fBSovmtGA4Q0f
dvef4TWJ1IuyrbXwMllATrNkwEDhetklncTwMKb0YOAQxd/ALr5pniTIFw3HVgkmYJ+3p8oSP9SZ
0nuEmazXthQonfHdMuE5AjkrHmvaQ6ck5uYbuLFVrl3hp2zFsTQHVvlVateStgCCs8m8aEgqvg6B
YyIWcLuXHhD8Fn6Adok9sRa6NLeyMuKP1ifNb9EGzb7mrjxNjg+a1rknCqVszXYDrIDOLkUt9r+/
uQXBsI3j9uQYlKoM8/nhYIy1Vd0O+iEygSN7UhzjxVRMbIW3axPJ4HMR1c3jfMjNKnoE/XIIAnN8
dOzGYJ6h3Kvqlo7yNZ9mRrpFZ726ZfNVdZCS2YAeHoD58gwS8+yE8HMJNOoc9Pkmi23/aaCs3uo0
TtdRN2TH0mkxjS63sGa3KDFSizJI7pRXCi73Ph1b61Ze5pHFSFeu47pbGYMpn1wxWSfqBHaEi37j
qJtx8wF0ADXqlLjeoa5qglbtbLSxeqLTcCPApFbar7IUVinqilPWoPu9yduKydyHFakK0Ib8VdPW
wUE9gWuvO45Eyi208XQPALc4ulNH/U8L8cmp3X7VsnqtfvVtjCLZm6Pvoc/wwmOFjPdhcllRxIDl
f55948Ebz4NGq20cogVUxg+k3tNtRgKobuHvlNami/2njG/qrIZNKiLCj7DLzY0PSEwX4WZ2EesT
Wb9zLYITbQI5qfnSrz4aQYzeLvNMpzjE4yy3adJZhyyy22c5wujpLIC9al7RZsNDbcOwGIUG8xu3
IF12bz7q4azdmQSIbro+fnAKegmDPqwYPE93v1nOxQTAnOeruAqG2btQxN3971eeVz/5Rn3XFKj+
e1c0T+kQdMe+I27RYjA2ODXAxMLbKy4kut6/nDmd7qta7189B5ewmb3YtXVTTGgNcGcdu+BWn+RK
5sUOAER2ahapkNHbci1gYJ4UfKywfbmunQSlTmTvfrNce00QEO/Uxur3e+qVVXfVGaHOUde08pp4
07Rvi8w535bAf3/+mP/VeaL1hHYL+bRN2wnc9j/38NJzmtkh+oChB3GupCzYzz4L8cnMWeHVRkS9
57b6ynePTdalt+ewuqVby60OqYDaoR7L0rZfAPKyGLpe054J+/vFVhztV096xu0d2bpfuqDpTje1
aONfwplOCQuftp3GtILhObvUAMjxVB9ftfYnVD7rWQuxVpFveJhcnQyJ/zGo+q+YQ/gSPvmGHltM
hzmV90ePPJ3Qb7PXCs6QiR+nood/6sn2qDyVujuj0NLbV6ZpFk9LUFrq/ZHY3Y1MJgb5ZeHirVZj
7co7KkSjgjX6UT5/jvAb2cTLL27NcwzNOrNfZ+lsx/Z4n0xuvNNlN2LgiJKdei/M2XBCFlkDbGpY
iQwCY4r82Qtyn9RWcWg6Kd9RCzvnWYBBp+eGnVWBT9K8RJK8LIrRbGyRNWq0TvLiaiyr6ej9VG1v
RV2qkznDXVciHQK8/NDHTnJHQ2dNGkkEwZK31MFqS7l17QHo0N/vqR/JYv2YJDMUyuV9IcXKHPzu
qooTPXXHzzQlXE1VKKpWId4XXfTAW0Spfg8MtntLy0Y07G3bEItJbWPNWeYr6mAtG8XEyL/43iiO
RtJlR84+U9NyxSZ2f/QN3U26mEa/H1OxpGiZTB+qWrtqcXX69xvF8P6rZuHaELpt6ngOhU4q1D/v
lD5mP19PAKvCoLDWaruPv/GnbZfevZmPKR+Ozk7Wr9/dCt9bYub+ynAq651tCpNk8CnID5pnD9g8
PXFeDYQa42ARaH5Rh1p28Ov93z/x+1Va/pQ09yD8UgiVJjtuJNiXlmR5iK3d8Fj//cqarV/vwTH9
Ks1kRqBDuTdTUJ9umlHRlh8z0UH7bMaH57mOpHXEK5uM48U362RQtuPgw8ggwy84+yRrTnL280+g
KCjDE4ASCAgI6ArOt2S9ZlnWahMbxE3dQbKDh7yQuXcfoOAcuvQ9byd5DJyeh4xCacHzIGfRbso9
waB0C9j3kpPqGdfSWMTlApRsEzwxFcM73rZAhVHTVec6IClSFuO2gf760THSHeyyvJuW5tsktWZv
dX58w6/MqdXsMyb6KPCXWDmSHKNtXafPndrKTcDYmnR61wY53le2Nz8acfVFtffKMe22YT9oDIxK
fXOjT4YzhXqeQ1ZGZfSkaoEMw2GQLKAmoWnrqkDwEfnukzFbwWM59Xdqa+Z4RMPf+pSgSimNlh3H
78TeMi5NVARiD2HcQVbu1VvlvVavykbnKwM1oXRZThLFJ+QHbEYH4zIuT0SDxYn2I7NPdcDf+zXl
+XLOHNilfi7KPb8xgUxmB7MQF9EdQllvVXf8lfETI+SN8RcS9kC0XWCsE3wMl4mAoWFF/oh98Bst
OVg+ufWzllXbYHmkzPztN+jq7B3rRnGKgFCsbyBlNN2I1Gkt+jKDcxeP9TECdX0qUkAaSmdtcIds
Qym9tUqCa2zqcLDkYs0w/mPyA7FzjYQkObNDWNL38yMbvY3hdRDjdcKbFnYgVZW8Ci3je69CwNnC
/po1+quytzu009dm2xlHZ2mZx8Lqd0TTJhsNpszzH6+KnEVLHwV5WOaD4ox0fAGnxii+qmF/YmFX
9/QYxsqy3WT6hsDWo48f6DbaEfp+02F2jTfTDJ7StrRfXQnVif+rfagiPswxfNSL+aOIugj4Do20
wsblMrGiH2YaZqeEWWY/Dc017hFMu+139UiUhvuG76J/+kWwHXrt4Lgr1cT3xyI/p5J4+agoEfcW
Vz0Im9elgaE0+n6drXWD/tWiVaCEDa/qN68YlYBrwDcWLeuxOiR/v3KGHS1X7XL7WynBuzrgBp/3
pit/OLlfY6UUznqajXBcCa0tr7eXpF+eCoclIMLLv4kMEXaMVx5sX9SbPm2bg9pDmSXdqTQ6qnAk
ZW9ykketIqRdbfPRmtnYOvj1ZG49JLn0nv79wU2z6I8dlu2b/Jm6oSNeYX6kwqj+Q9AmC6fPfVa0
Q+hUJN8x+7unH/+qlNF/n6H7oAkKS/RkxODIraTdDm5mHSvfml6mkrUxj0jWwRShfrLKqVvbRjCX
83O49Fpv/OXiG74WdnkfWahL12TmcMdRvDfuMlGv8pcM9DdGmulLQmvv15PSBI2ysuoYgSPA5Sf1
CvzQr1derqPSYLUfJhtuMFseIkjU5ihcdkiikJtCYzSBa1geGITSapbFJz6glocPI7LKkZ+NXrR3
Ck69nNnN6OLwjfuN5k7zthah/4ZY98VagLvj4J8zFiLY4hn9KtPCoBIs8BXmdo9d1MvDMLBn0nMn
2XSKgK4sGS3hhqu60qOD8mQUMzJ3MxkYABMbbmzV79t7A26W5NVD4X1mgGuulTPTRqG0Rq1pnI2q
Sld2o3fBjr2oxsSBQzPOxpuAwZN37bkWU8r8NbcwoNBWVnopdUi1mbwFr7FuzoVs9MixI9BJiZ9B
1BMclKbfU7Ade+W9JyeJlNHOQMroC5OMSRQz6VRFr1lvWXtZzEuAHuCeGy+QhITgxiWyrDA5uVlL
ECrl+YG5weJ2i2Ex9Za4S7IJXLEl9kSvJs8N3Mt4RYv+TpUyyjHRjQvumAYNiVr4YePhVDQYOW6v
gOTvSHeCV97MOxM46z4ahurDCAGGJcX8SguhuEhhIz7qeb9Ota0NX2DXZoQYKh6pahGZpd/+urRa
9SuAHRieo0wcQa4iA+JpvI7KuH/IafEfnBLyzbLpotVdHknzDCBYZvmdNjAvDd1hf1Nc/vsdaSAo
/eOWRMwjkIMZNHWWasr6w7Q5N65mmWzO90YXx0cfG/EK9VW088GlnNXBGz0IEr/PLRKVYrf9Skfk
myIAAPzK7vKRzkjkuPc3XopnpQc7dL4VxhQ+0fTDC2Ni5bQaC++L8g97lX6eS0g/bdcRPhV5/XMn
GEAvILDK9Hgw8K2VWhxcuiLU722b5VJfrIVmHDyQ/+2C19LWquGCajHYlvmeYCKEnK5tObsgxavh
h+JVK5w3y5TlQS1MRTyBhVxO1ewndEAve01wn2q5cTQdyZVKDN4raKAMMIWNeu1bnvI7Cr0xHmvd
3emmUX+1MQiurcTPHm0HwhdUqpVTQP5XA3012rcM+ouDbaJAWlCxxEV060GzrEMNDJTUHP1pXh4K
f5+p32Y5c0SqPynp/N//7tcvTncV4CopLjaNOU0P7ssJm50i/5bs8Z7GYRrWkWcFyPub8MoSoeL8
aD/fxL+/Sq+lqrSk4XwhEoSIjNz5q4uA5MDtP3WGa2+MImPGuEhEF0x4Ztf9V/7LL0yFQPInGV5u
rUXXW/QZ+bDjz9IOvEdnCi9jNLGO+DbxXMuBgodgF70v9nNDUgibcOvChB9yvh65II0TlKJOm62U
k9TFCPH/rWC/szZORvcFnBbKl8XGmBsl91UMII1BGGVL3vortWK5oR5iku22MVuiqyrnXDO58yAe
ozlphiM43Oql04hmXmRS9tSU54iyZM188YulHJha/thU+XDRPOvupngcHeujikb9YdKCYtuZo3ZE
aRe/uVl06Lps2t3+wxAG3F4N1TyalMcRGYu/yEZD+e1WeLME4YTyW3ZEvTu96m7xIlu8biMBWRuU
7b5cma7Tn2sDZu4ulOHEnbBUx96+XIlmtKA8rMYRei//LLziZ+MA28unEqSPgqD61Gn7fmy0lWrK
Gc777Q+2B/L/BBBUkmQk69VC6XQKmRDLYpqruuw2DfN1onvdYedGxU+tKLAUTLkHbV3BUoyFSTpN
2fiQSu1N8QojLxgPRtyT3xiCOsLinzFKDXCkcidu7OWSmIKOaiKpNknJ9yOyPt3fEiys+QTSMrxL
vHSx/VTBm1aF1bHIrJRgt3CvfkEs5T35GGzIFUZ0hj1zFM6KUqaG61P9ggqrkSbL20uB02ZlRGV9
7D0x0Y9JiYL1o/iFUQOf+qR3j7+cbWQlYGR61F0PVlVqxexZmggKcunsIkmMMS6H/J1Rs7MqHdtn
p2N8qAmNFrXhzjYHY2UrVgsRi9G6R7m3GhYhnlLjKYWeOkhjOIKHGDq8daR+gH/4u03u2f25l0W/
Ej3cSr+KxE60nn5XYMBIV61L7R/54Q/VJs5KMrl1FLp4+LTiXTMDZ2sHRbVhtNPe+Fwim8GXVdWZ
pRNxZhC3e8fCVsL7zaXL+/6lwsCyITou36tTV9ruoSjdad3aEtlmZxV7VbJUn7/2QiO1QCXyS5rB
DHZKWyOIujRfKrcoV+wFvcPNulp2Yf1avyu7SD67z8ziwq1E/PmOsjxCxv1Fn5iWqOd/TTmmbge9
secVo1Vnq07lKKL9jRmdoT1odqOsk23SdpJHV2e+IgSXyGK1VZAO0UtdJ83WwQgDHJMZwDgzIUEg
3Z0zr/QIxhrNrVfU0VW6nnmhLxgK6u2ulefbX2yazHul7UDOhgBWL25nUdpuSHae38qu2qMAsk6N
CiExLZJtVY2lDiprvM11cerVXWEyBlGlWfIcZOP0l4UgZ+Wg/dhGpZuREE+Rio0qqi9lYu+6WAR7
160wx9IP0Bn60ihtNGMBMOtbVQNG7oiALHR+0HCeDzaX5BE8on6HBZe8k6kb3vo2+FkhjyWGhNgn
6Kpw/5bPGRzczjZm9yWcwvQsIXSMDTRQQIXtIawK8SVjJq72/E7d/rj5fCH0OXhdeLgrAhgr6TMa
5fssjKx7J/H7s9sRQJul1IZ9JvAvheaRv5fLbFq8i7Kq8bnfR25LYvoSjRhoxRvG3lcrxghGJNj0
BVXje+9XKd11BwslC+bajzjf9l1O6tosnINAdrnvXd19RTG1YvIrXpio2OQD9++iojvPHAVUODxD
chO/p+lcHiPD2qsENFe6BFFrI0EO/IpNx1ytFZGz6EI++zbm7lgOlT6bOBNI3wE5xvQ918s1KgT7
2ahi+YwwTz2qRF17a/Juuq2iJ9xACnVqX5tpjI7qQiWKlUtJC5vLmD+2+MivCPXQpizXIXMAwNzc
5ivyekPM2CZofl3XbjohgDdrLXP09yHlOjANRw2KopsNXnnhkYV+szp6FK0BG1D67XjQFzOROnj0
sMc02me1I266D7twJajLAhM7pYSS0xl04je3y64f0JV0EIemRV5maUZ/LLEU0eZaKp1Yk4dZS7Gw
m1Q6PqzeFzKp4rs21p/T1M1fyp6bPPcsUJ4sB2TIynekKfKSuzGE5SWUQgSeA8zJ/j/CzmO5cSXb
ol+ECHgzpbcS5c0EURbeI+G+/i0kdPvero7XPWEAJKskkTAnz9l77XIXG86FAoxhObJm1A1Mu+UW
eohs45VcYH1iojdpybqmnF2baqgUIFe6X3lSb5NBZK+a2fSbNEvsS5KJHj9G5e3k543Mslo5xMzv
5D21LJkwkyeJrqQLH1RAQWDc/tpSa0M7LLcqslUypkL2czyTBv52hKLbe8f/UV+FOh4Eba0frjap
K2GLb2XKfBrcer8HihadHE7hO8Lnpg2A2YGRRBUBNwqJA/D7mzTMmgJQoA1FbgOihtVkMOuMvLG/
aWQLPw1jjaJlhJbQa9oNXAl6h7wqt/L08zNjD2B22kBz6/YQoc07iOmcgrODbWhs8vuET0jmDAyd
1winMMgKTFYs9sZGGA9B+NND0/hsiw+5iJQ7Uf1pTerPAjsxQh30ODR67YutuXs7rfTrUu1N2m96
fuWKfDgK1NkRVrGOWa681eT6a42p2laWV16rVAjKtR+V1gw/qum+H1sSX2axdziA4FtYU5rWlGev
B41UmdGDjK3InG7cgYIh72c+Z0U3OIflStWbK8WZKbiZg/9gZtXb/bHVM/fVwIN311ibvnCNtTmk
1UWxaxu9cIUfaTbnCIN7VOiWl86IncesLZbnvdx1+J2Hd8iB405+fhUimF6385cChDTDofw7gj3u
HEwbbyLoPtUmtl9dlU6w36jatVZFcor64zA4ys7xHeexBg6MijAdfsweFTgx4hlmKkwTK+rvMb8U
aysb3U/iFVdQlbbQT4pnNUEtaRTJK7M94w0xAgWWbb74VHGYaal+pIwh8pA/tPNurqAf1iIlOsjw
W9K1HaVlPDCiVdCHFEIs1ro8sOeKVpgQWNmNvFis/XasqdGwKYChegvVSNuDnXL2QxoYr6KsT0NH
OpQ6sBqXwDbWTe62gI27saqZCVHjisARg5B4SLBbNLg+KLsagvgcccZxyXWm1dv5FfbNUbkGmXjz
yDSeBbuYNOZjWx7+gR4V+Oh76zQA0n3SjXQ4G/Nb5KvA8cWNq+hWyeoX/IbNjTGx91LChR3y8s1u
tfRuJFZ0lYZhRkyU9UsgH9rbmT3tZOPecYMPP8y9G1pb+4H80Scp0+Ee9Oe7zFGFRzKRRTyYNiz5
xHJI6PlrC2XR13N/bwVhyN05F1/vK/ykvIKL2YDezfdOOTSnLmlCjO+se0okym+W1r0J5ilMRpCu
YVMTJxjyDAPaJn9fwC25Uj6QX3sxCVp6U10OxqFj7TiMP3hWXCUIhbnpW4D9/2BKr2XKH0M0Jwkr
EmkSpdQ4TW43e7krr+o4arWVWr7Eleee3aSsua5kz/KMqHwibBjXMLQs0b/A24hW2bxIDiyRr5Oy
nE/5Cm1VhhhJOhRjNUsfBjwLTJzYks+F89Y0Pye3YhcsLOGEK6U1WRiBrCE+xs1OcrfVqxPx0AaU
h6DeSCu9dNHbLIN2fhqiVk2GBsNQePJpP5OvnLkbd+xqTsepwFuAXEukXJ2Wa/ToEafshN1TNrPU
jGr4rFV7vISh6J5UU9j7arDttXxxNLJ+MyqjQW+e6kqGttoA5iCufC8JrMSVpOt3bdOJM4hdIImF
Z65xjmt7YU7NxqjV5palGML8fDQ5kFEAJDnZrqY/pPdwToOt5erNM/MOAAuph6BWjx4Mp9chzsTG
Btxa9F1J383Uiz7s/L6X6k+RjLtgop0rkS+kx3tnO1Vf6WlveyUcT3/n5OhhRzyT0OoD1nsk1mRF
sFyv13GUGA+Kpf+uZ7vAWHe0gb0A+oFZGZeJWVIYmfY34kHW/bwgrzu6D6JSzb3a+CxT4ibepsQl
beTVXj4Iq7zvU59W0tjulnVrWcKCXz5xJGFokJzo0+VmdyLONV+Emz3Y/s1kRhvZBg87chgKZ6o3
QoOqso7n/TjEw1K43KPUSA2/69HIz7fctzHrOWWSnIBFl4meZEwFAV3oKS7q97BH2R8QhPySjAgo
KhEgex6yM7rF8K3vzBVT/erDYmF0mOLIRVWqAtCXwycDk+mxVpqbtA9L03A9+Y8q1uVLrX1b+OhB
WKErDYLD3z6h1KyJOjH0/N4Y8K0wYWrny4u9+7J256AF+THJJk5T6wwrrntqaS/1pdO9psFwz1n1
KIUlllaUey0GNmIlRNsMSYHJjmBla1Ccd8+G6g69wjmooxu+5Jn54Ld8O4sKtSU5rYgViqi5tOGq
vfP1oiFLFWw/lTm3J4XU4epKUTazQ4mKcZOKeRmtsslUiPZVYoiNo4sOxSUbzEDvu0kIgjt5kwJe
XM2Se87M6JFb14vTl9UHXQ9t23TgYRXQTYvFA6/1nmFX/VzOWhmVGGcCp7NnWS9IVum811o69pQG
sII14jKe6jb4RvDpQ+z2+m8RwSAStk1eFLBGRR/9n6jyP9pUFx98hKSy93Zx61UOwBmmkYZgBjuP
3OiB4YrFraL73uWkXTB5ZA02q/KViOXm6FQhSKvYeVGI86BHFB0Fs4EdmswSynCnPNQE6xKQhsRT
QSZ4USDa7lIjLLZu1zp7Fj6XrozGT9JlTIIdG/0UGXi3OM7SVazNeQJAZd7J2KRQMTrx1nXfG5++
AYZz9QKRMb3o1LNA+giOq0zrqhUUILUxmuQ4KhhbQujpVUWbLB1649Jkw4Eh6KYIvCOOQf3Xv2+E
IXGgPWYDtLesJrWsncXFBLoFcXSCD/LJfNk6Z/STH30ige/KPD8aboXOFvL41o9s5rZkOu2Ygjbv
SHMPlBbpj8yjkg4VLmpMgzBztrgXQiGu+BnFfpq3wvk5uSWfA6k4bVRUy8hvmNr69XylGp2TJGhZ
1rVSfP7Esr2JJq0fyRK8hY0GPgqO/5JJALnvDlBrfxkNd7pl1psdw9QK9MB6ciuilS2CCD7x+d67
XooMrapWqTsILlFp8mSAqNy4qaccvbTOdl1MdF49F/oQvdw7Oqe0EKzdILiwj/iozuBNuzmZ1njT
GVFwSaiDXdwZj56RRRfZcuAb97YC8vtzbzvZytcjUKyGZq9Tt5loZPb/WBk1hVLsbLMksLROd1Up
mh9SrTSbjC1hfrRAAV/D0vklLG1cuzkYM6lr0fIsvsdhv3cxNEpLctTl3wcEihBV2mTLeSOuJpAH
U6Jy0dJuksyZjlGB3FyeRi2Gv2MNWHdtlN2zxULrCUROvCJMM3tk8WufMnfEmwVc81O33gzjpQ/0
5GPWhB2cMQSxMi+Zebr04vSjMsuEcfY4rJEBRkf7p0QHp6meXgxnOimhnaOXLDqkDKSEpLWSfngK
fhOUqtcGXcmmV9XfXaT1D0mk6qspoD/NxUYcBjuhKTtvTXIriOr90ruYByerULRqumY28zsf2ogc
nQDUWGcrR9k49aemXHOry09OEuYHK8WzMDANJHgyn5alp9vqJVkcIlqAENqItma54YSaaxxYLDCO
pbumc+sT1BsotWOW2FzWnub4PvlRFl7DiZiUvySkWgrphppgan2GI/nxZ+PWGjlktXUoKvdRWr5C
nbERJu5yXUR9eETdK85yq9Dt9tBaE1jZ2TYRHkrO/mfgke64NhOH7mleJ6G1+mrvpHF7CppgwDMz
Ah9TQRI2vR8hcIDjFdtZcOvbECpVFDlMz0uU0cXaTxXtO7S4jlum0V+8hpQuD3Hz1wuqwwFpVuew
EdomMcbgmqh1uS2jlgifuYMQ58z00pAQYaZTVyq292BoDoi0i9+FXf6xMaT1IfYU/2IKBCuSa27W
lb7NSM3bePhnffxKQXLtantv5wEjZlitrdR7zA/aLASpY+scmG5O7Ggw7eWaY3JCggU7a9rIXck4
C9DmN4TTnOUof3EvjLYz0DYH1SS/KUDvzVnuslbWTloPnUs+FyPTW8kOFlbt9lxhHVktukp1xMAc
xJ9yFbNIK10gvueGIp0F8BKCW04QYlYOBIRNZnWPsYkNq55ID5QPfpSYd00p3DOLfnSD8bAxSOdd
O9C6lzKl46A5LaeqkbQGGvR4gZQjx/3qslj+UK98UxNHJ2ayaiOZpf1I76OOzP4c2W1JP25uflDu
gcxxLnAnFN97UpENPSccx6u+aOn7jWH4TBJtsZ/m7ol8lQF2dJ8mJEIYbncfhM1D65MvVjVTfoAS
EaETBjmGTLN4H3NcH0Gh3BFcM66zPH3Hs+A9wQabjmOoJDvSb5NPS0Nw3pblvrBMdx+wqj9V9GGR
ffzVEaqYd2/shFQOgmDhyblJ/4Ye4Nxwp3xdeIuVluQbePdneXlz85HQ6iT95ANBogAI7gi45F4e
KaDira2BKXE5h6V41AniS9VZ+qW33X5PqTxBtki0w2ILLRXjTldgXUskaKQPu6jLxE6ev13RqKtY
B6LrKiRBDm1LL4WYLVRVdfnZwizM9MDdLN+WI7X6XkevAyZSxg0369+m/hoBErlbCqoS0+0X0q4s
463qeUjo8aDGTniQWVpurufbQfjKkTIlfJ2f7yYCzjEFviFPzbdW13JB05XlNcFIeE1RGO0tLhZ8
sNlOSmdQrdqbrOlZCkbmzTZ687cv7JUPWPrnmLYNU2XFea4bX98svzW96vXEuOmestJ60kadTmLq
aDuvhD4Xp8pz5FJWINUgMwDj5Yc52DisovJFqxRxKZk5rMkSf4Ns4j0qwfCixJb5Pe+bPzeqAl7K
uIom2/mVWwRj4SxF7EBZFlP//FSG/DuWeONdt+KC8drYPpk6nCfgN+Kc+8qBuPtsD6rGvkbYPIk+
1u2rEs9MqXkrmJ+L5lf/fF9GuDw3y5eYymvnO7F/KyO/QdXchy92zpjECEHUF2r5EaoV8S2E2Bb1
QP6k36BbT92AuLfgEmdKt7NsCqnBw7jgV6w5nahuD1QX1iFkLnXrfSahdu8R1RGbrDlj8Ysq/LOq
cckGZTzsqZX9+77O32Uirqr3w3EaRb4E5MZVR8glRjy6k8MjxksCG6sh/hGBppbyOEUp3+cdw03L
a9t72XPlMxZtrNI+wJpjSV2I7GAnLJXCcBZ6aPo3XaEJEjbBqgyTB+zC1kdVQMZAulA/told7lJW
NSThVJp4EW47fZtsQ1lFRR7ej9zQ7xwPSkbdudO3xh+Jfilmu8QcF8O6/14ig3MlhcVohD+Qdid3
fZZfFrx7VaQ0AaAlnbEoxRsZ7qIMJvhQN/fvfAyxD4sHtAuyJ8mbYirgXctIO8s9mqztI2XgNa0w
0BV5n6xpsL4AxU4umurGj4Vg6RdkoIZMFJ5FEP72GY5DSEDzI/OUweoj62qUD0RmFQJqtT0bfvGc
khl4pnmvLuxDgmtfVJESgyXiitym0d/Q0iERsCtZvHN7r6NcP+M1SlZy18DQ6jSWuZbR2H+HZMeN
zrImL7wt4s1d3jbzpzKzUOULCX1JZqXp+zB1/ZwXYR9gWrhL3rHazjxx+hxnrTuWfg+GqmcZ4AhX
ucjhuTHvRtMjnYryHM9X906QkANZNNrJ3dQVcC9xuxA1DPiY+uBGTtt0tmFGg7ShDWL0E8k7Oesp
Kz3LoIC4SIFzdG4YH61RHFm42WetVY1tnnUz7hEvkXwgO91etvj6YUTmmUp0hW9Uq6kztHPVNX9t
giLGmoicY+j8/JRleneF59xuw8hXSPgh53oikgaO6ERmYfezdxzz1RHB4+iE00dmJwBI4zZ71Cp1
2EFyiC+YsTrkIiSGSYl4ZmTa2SlJY+/m5oUgF3I1VqI7ygOGTjaMF/g38sgJ81HZlz7zNwVJtJQZ
RBk3SL0w2MUB+RI5aX8ecpJNA1qK1DEtUQaxf4SY527B0RufRvHYE2Py1hrKR+JlR9lRlg+240NO
1HExLV1mKwvu6y491mmz1YK8eCxhEDw2uALlT67nvdJTNvLbVFQ/29WZ6q49pXuQ63RjQOdf4Q/B
fE/FkTeNes0jjUk1PEn0CSxrczsu3xVc9zg6IuOgpZ619egEG0rY/Y7R7jvUf0hysseI8KEPfWCa
RXyidtQ7wFwuSIK5jy3di4lnE7E3HKV8Qz6oCmEpWRlE+7Y2Dl8zzAmZCxzYGaEVzFdQ8l6TTtW3
Y5b4j5YNy9ESrfUeRtXnqPfBr1ZDTiXK8XOgR7DVanHPhcxYmsaWYRebEtfwGir0uOs0S2E11lIW
j0x6w7J4yPlSLmNMV0AKAP61ywLKP6QCCn/tQUkOuxxvpj4oL4XfX92B7K4hjJ/BqBgv817vtfGz
m2JVkXfkPHU+OjqVxyKqAau6A+bpiRrIrWwNLjSig3Re1boQdEnnnH6JedCGhNK+duR1qj1SgII7
wDbC0AYwCrplWrDQSI0x2sn3yge+jGNfx+WdVdNUzJE60Il0h1tjaUeTZiPCNvYSK4cn0Nj1Jgvt
ap0k1V09X8WBh453YdXfSm1Cg9rnJNW78Mq4n/5YQF1SflYLGlxtIJwNInD5W8ufPTpTOy/E0I8k
NbwOCcMLUkO7eZqWrQHHNay4+DGBjmgM+cosry+jp0DaYS3f++zM8F4eBVLdI2PbquECo/8oL/BS
UUlkoaLTvtdp098lKHVkbELXqtm5c2wcRjWVoR4Y+QcDPpqYqLkRSRw6p6muBvZW/LN9vA2cGpDK
qGe3lIbyLQox1+h9Um8alrAreXLQWqBhqROaLneZRurHsi9WWsJKPqYmo3PtzT06/piUezL5wAkR
Gw1aOM8FquI58VbHJrZTCsV8ilQ1QqSqvdMOxuwhP5t+gtsrhXKM8MITC+hxlUMduSlxP2z/3hrx
54Mh0oftWCZrD7/SVyh7Et6hTlLPJPSNdEsJfqfiQe48j3gIQ6lWtimKGyvz7o6WHJr4qgptFgVq
sav6dtrnjp+AC2y1TaWK7DMgSc4L6KWBviEtzu2cxykDTFm7KviGqXki1NA/u1Sda7MbW1rj1SXN
AB35gUPz3lXe0974YRFbomHFlLnx0pkJG5EEddTAedT7hz73gnOua+1xnLcUkztKkCDslLvyBfmW
sWvbIxVUeO7nrb9fnduay3+wvE9MrxoGFvoEKESxyZUrPFbhEVF7sLYivoq471jUsV4VBwuOECLw
gllwUWIxmyP8TLijajQFj4Fa9E9fjc2BkbOHtneYxN0/bqE8pZSPep20v6Kgoo5p+nfsDhUDH9I6
w4zUZAUG4A7L4ZO8IOfuZD2oBjatsNrJsz7qi+CoeWm87bqiPxhJF28khjvt1KfFwpa19D76oPk9
zF0XU9ystJt+ap5JYGbbfvVe27F4S/oRd8TcT+sYnrxZbfxNkqfKirDXwLnibHTWCTSTbZ+5Yi9T
qXuTYz2iX3u15sxqOgEsK7KJyEmH6DqhImOeW3YdAdgvaNFf28nOfoST+6Pv7fHaGQ3RYHOrO+vq
nWAetq71GfMsn1TzfKs1Wn9N5rd49KM57bPoCoj6TEZA9ivIhjNnePar8SHB8KUt1mQ0rpvaCUnW
TRC6VHX1Cgwvv5m0f16r7EH+3kM5vEIVx2SmBY/yi3OzQL3vJ/+BKa6+wUeun+LSymGrcoNoRzqT
YWRlW8tLnHetRcQ094lTTjUKtewM+r18UsC9YPhlxp4nqb5S8OK+5VeYDPkGC3t3lD9ZjWlRu8zB
yJMdXo2R6jmJH+my/lJ7taDOpmfspyyQqc3ia+DmMzxaO2pTqQGZ056Hsg9Pk1uwggpV/aWssDW4
PUWGvLCQ0/KA7J1Jn7yyazoZ7nXaI+qfTaA9jrM9iYP55skXnv4W6uRNuoi/VjLlh6hpZ1OH0eyp
JDcWNcNTYQ2/ZdU5l5hZS1IxGppuPzKhWVm+jvh6nhyFiojPBAAnq8QycdxHQ74fIZ88hGZ6lPcw
uWdz/xL6pF8dvyPNziEi07LoNCZu8l1VteS3mzJ5Rlu28hTjBr3cvTPxwqLI85qN5VE2uq0a3Rk9
82b4I9kP292VBAp/j+gTLW8Ysipi8c7g+T/fUBsRA+3BPP7xJkXbAVZu////5a83yN+jMbLg2rrh
HB8RX3o6xatKrZWPwdR7JCXhLPdWpydToPacn4/BlG0hJxvHuEzMN0ECj3y/A4RkTxhisWco3IJt
0LUtxjzvYZjSvTwio2hqvm58QAKB41sDS8d5nTgUNn1/qGGTqtA2RSxxSRzYd95oa2cziii7yTu/
0JiVX7tidVAalSBYdieViZnlio1dkSWVpAjA6nm+MWDvxMxiELNt0vQ2usuoBf5S3DmuNu7zMvva
zVJv3Ndt+22EWrECohKhUXEDeCpD96G63hsputDEDGA3Pq3SVcZQJ6kopqJx+DSEYpwbRy/Xo8VN
stIKkOZu5LMaRheaW5n31qnWlfT5+qcGUEZNY+/FazXC13IGLTon430SMTlNAArDtYuiUzVM9boS
bv5I+HW/ywcnuQD/YkHkN82eD8O6iSS5AA9AwyRnC0QGVs70qYXdwffaJStmWfM5NuezQ06MSoKV
VZrtqyGG8kSWQAE0mniQdmKRJUdKRmX4D6xegjN6w2Qr5lmk6+DBxxGPTaUkD9sZrsLgP0o8wXJ/
9tMgtc/Q8qfhq9xiqR98bbHipvon+qZm9a5MyHhDJL6TXOhOPaA33Wx+6h0SXK8q8tepz9bTWH6q
fUETF8V1d4W+GSvFNp1nzSPDyKpRLqmo3Jt8aDz8LXP94Bp9cZ9pBKti+sEmQHdO3l8cpVdYE7nf
1VGboaHzqzaLBRDRCTbXa+UlxnKsTLRRlVYx3yKQhaPCYcICqTlFbpbem0PnrjEpl9+ylmDjhpwQ
n4Jv5Zix+hwYGLKwOK4zwH7bwEJZi6aEvySF1L/2WM7uSOyjez2rtlqQR0e5azENXCuCPIFsKJ+k
20fFabtSKTg2oxuw/iY26eRbTr1cCAFPROQRGl+7llMhr5rBFZGqfFOAkD2oFr+wMtbMrwpKZ2jY
OhaC0EYQW1zlrWMqFP8Ux7lYyys36XbBJrGi5QeEnv7DZXx3lasun0xBoEA2c64Hkfna1RwJdZW1
UwnkGvROJFbQl6xjySKLzHe13qkD3drll/IRm+CLN5bqEEJNd4av9c/dFHbdCrIPDrAw+swDBA9K
PIVfW4V35S7UPYA8rTYZ/NJ7yyNWprdKkIq5TqN27ouZKAhiANW3RC8VegXTuzfpzaOstyEJ2mvO
NMTCeAWMzvkfCUnuf5AayC/HKw13yMUobGp/WKW5UE0VujKHrrTvrhB0zlW/3aJDcmjH5UEIZM+7
M2p06S2el42knSVh8BJFfvZkzc8TLPP1PHnVL6oRR8eS2f66mRzzyatyfWV4XXaauEw8MS8bDmZG
NCuu8CfGN3R6mnQNCs3dLaF8eF71C5SxQ2fCEy3TKXvs0HSsrHGMP7Aw1QSNAiMxhvYo9xru08vz
qVMaD5bpU0BF+WtHTuyxby3gP/Nu7inZXvcH0JCecVOgENyqAkGXFybGSj6XzC9USlreaQjUShzG
/qqbUOyUahcxECnGzZhM5SaI6auHMhNjabZTRnvVniGh873POcTsfPrpEl7y7xuTmJZnNDbQ6zor
Lq7Kphf8qXnQFhfFbOuDQp/+fzjAdfU/7PCGo/HdGo6poyFz7T8s4DUQB+HA4DyVtII3jTGe5beo
Rbi8u7JUT4Yt4Ivm6XMw0GdWsKRK2w3iwHyzaNYgmDrXroQUPCvaBlvFBkQ19VxMa+bkwxYGaX+T
Wwkx3uQjpETPz8KnOoMlo9cpvVDqS+x6kXf1nRnvrebNkzP25t5NENE1IRleO5bf3arwJsafxgia
DVgQ4cPlVu0md2NMhYGmZZreFvZdacwxfDpiYgTLbpSIOykg/1tP7irpI0dSj2ilu7UeIaCmqT7K
ecu817qN+rhMJdkD87x3Y2uPbss4yxma2gIHSztyTHHPuwURinK8KHNMiXNBOjSxOlWMZBUrQr8s
ZgYX09EeZTX2Xat/B2VpHoboK/m4HtZ0i9StVOHyMXHFZaypZ0g7a7P8KX+xzqQtOe/pXFrpPIl5
YhE14V5JYnfvER96DOzQu1G4EgiNmWBFNrZA36ETjada8UH+L3I3CccdE/sIeXZVjbtem+G4ToOU
ZGD9pNYIxDnhacgimilY/KnanYT7A8hsd6jcBJBlgP+Tobu7ZYBhtVNCpKegGZjo4zEbTO0Vd8VO
Uv0sRHScEChExAwvGWL8axVX7rc0yI9SAhPRdF5XU5/exVFlHPoYF9BEt/E2ZPEc8w7CNe7994Zm
5lNpZoAHYOIpT5PnrTrRatzZgmQfzLLtqtWeDD9zdxBdSGspVfWgxIN9UOoivAWeYq9t33A/yKtT
B+coGwT/snv7gzDWoQkNj8P+HTdDdvL74CwbVoanNneK3b8iT3lPqd/PRR1568Qn3cTKuAznfRcc
pXO1mPIdlRoon9a4ySK/zdSN6cTmYjoKUm1j6Ea0mQxI8sgn+kuAjf3r5lN476PljY+TmvQXQ0CV
U51g/FQJHc19z74J7duYCHCHTVYdRpueJ3JJ7z5x0PqvMlHDe8o1sR2JL5Z3MyA8P0s7jP8HvND6
02bqOobhGnABdF23dPoteN7+YTO1LS9DphjmJ4Ym4aozM9L+4KCY+gluMaIG8r8RBuvJt7IkTMt2
uTK7jpOhrEEB7AOTPxR+jLWs2rBmdzdibollQY6RYSopL2Mvu7d9CriZVuoOyWeeZuFBartMTUmP
2MhSf6XXlnIcI3PVaoL+JCvCQyC6AmO1NXzOz/sqAUXUvmDQa59lJ90538F/L5Lwt6zZ/7Wn+Imz
thkXnep+cs9TRxEgG+3yoavaHcaY7n+QoTRzxij8Ew3F32yqjmq5mqs7HrfZf/8Y61hjzZEW+XFo
2imOV1lj2T+04q+Eq3Io7VWXIO0Opzh1j0qYPI/UkT44DhWBb+88WdGkrLHrAwNqMTnldQcHuCMO
QGYTsd5x0Vvhx6qm4DXrteoghPW9iDTiRWQkkXzOi9zvTqn8Xsz/VVkp9TYfMwhlcQE2ONunphdc
5QPyhfA6oHVoCs15RHj8bg6Odmd0XXUiK5C7MO33qxJaz4aijAcZ1JW2Sri1QtfYitz1dxoKkn2L
VJn7LisIkagP0gahRsWdkivZO9KfcBsoibdRmoTMbCPCoZaY01azUjKpqdQfPXy90vUBIcLDf33t
Df8VDUd6mLLGPOkCmdf8O0vl4FiK/KApAWW+sA9eC63+6PvKd2rgGh0CkW222q8qgqO2nZsS9Rma
Uw2HnQfDiePdEt+BqN/ej8ImxAPwVHIhPPPrISR3m4822i6H5VQp31BR2WsppQvw51/SAZD7nAAX
SQWH7tM6aSCGzaBSJvQVfIhb3n0PWLc9+CUp0LVP+dG27qkrlOwuqRoPL5XN2BLz9zkPaKY6nfFG
tkxzUhsHq8W8Wyt+twEVGWxo9UcPjdsr2F/j+GJN8QvNBI6bRbreaMFrV3T1Xtfo3gRqyAhrfpD9
UGzh56BpnnTbmuAt0SaVrw3z+0l981Ya1zqQdOE/XgwHYh26ML7It1oAVtf/3UZr/icslUsOxnbb
nM8WTf/DRCvwU6qG7VenIR/eRqjg/aYHEL7hwrBDfggiSZrwYl15QFeDh4micglJq9RvkfPAaNLZ
qcmgrjF2mneE0FDSBJUfI/cl5OpvZYNbxdZ2wpq+h5EUbZokyj8qNYb4HPq/bG6kjQi9T6R6z5MW
xKDYaDx6ISbsxBs+5V4oPj3OkJpDPj844AmXS7HGhalHRPDfPxj3T9Y9mQdcik0aNYYJ8cD+g9SS
ZnXb6LrvndIwdbdlzkAxHopftRXE4K0a51lL63qXm4DIkfdCtlY1bVNY7vBej+KOsrv4ZbfNlYR1
hihlN26iKA/vuFZ3UDiL6mQYfLYz7dHArnCLu2AtHT12ZzAXCmp/Ky1hSMUxw8mqpIzwBZtB3+nH
2OJ+3yTpNUh6sS3wI9+oJNddmQUrt66OunBSOnOivvz9oGmka3VMKugeVul9UWPVoxXTrLpeS+8D
hhnmKuD4PpsN/2x+DoxVdnSNjhaHM9b3o6L9kv2xUWvN/aQJfUvH1XxjEc5kKGYAM5YIk/1Zlu1i
uSVxFJvwv/3LvMrMvW8xZZqcKN9n1Yg6yDZSY4Vku/Cy+q4MnXDldLTKpRdXrxiiZxpoM3tKk8Wf
G2Ib2uSWAQoeeczhv3/tmv6nq9wzLc6HeXEGWJCT4o87cI/sv09cjjv6w6yTB4QYF4Ua3HFN56qF
LRfPRDN34TgqrIDrei/NBKGmXWqrwTNGEOmmQ1yxr4H1bhfOAymcy660So4GyfKLhFgN3Gk1mM64
knVxqtraAfj8unOG6KGKWcqF8USDjwWRCAH8l8U3zKfOKvVt/b5RFBeBxuzpgdf6SDqetSrSIDkS
rqs+N2HwLKtAQmdYEYpiuJ/851FBKCzr4YKL9D73oqsMDFKMKDmLmZBTZ7aDIMeP1oMp1Iun1Oha
QPclrPBThJNUqESec/Eagm43kkS/nnorPYCrm1bSzoHrvDplCem0gV7d+yp5O5YjnmqXnAjS3Zy9
3O3GaLx0mf257Pk5+vpwfBV05VZpHxZ7c8oASmTACkds3nt73o1jrTjUVuav5au6WpO4PLu+y54G
oGa38+TTcI5VOaT7sA58iuyEaZZhd5fcYX4u60bhtf2lILL9aybVGgda4OOSIl/2UbMqraEgmpZM
d5vYG9kTcithXmnWz0Dsab/c0DWNEbKGJsbxXIbDDIiQxzEURjx7chT9+N8PTdKo/6xqOCg9zVZN
R2NxaWgzXOofxaHo/AD7SxqerNEhLdmyyV1kiB5uVAaGWxek8jaAOHZr3Mlex6JZy0rEM4JyRSul
3Oe+We5oWUGDnAVng4T0MJhI1lzo242RFX4xj7fys9zvLCoVmaxBIpK2c0AnrdPEQldpTcOy2qwI
clpPGTfKDPvd31Zfy/5eIgV7sBrxf4Sd146j4LatnwiJHG6NcU6Vq/sGdXUg58zT74+fXru3lo50
bhCmXMnGMP85x/gGiqR4UM4oQkbXpOuF3xxarTO/TozVNyJfxkBn3ubaRSHMwRWd/DoFUyDeLM1q
i00SO/Zb0lubkUoNDlDviXaaFWo/4dM3b+akfgf9O5/0qdNvIjCzjPT6YFA6O77jTkWVLIgq7RTT
bKQLhT0vKNrxR5z3u4wQ+t9O2j9yU8qtA12jGjqXY7zoRkTkIilfZ0wriyqvpDlD+2LfzARniafM
CthKwt27jVCixhM5C0pru2ZP7ELfqNob4rmD6WhHW/b7D6R5v4uk6j99NKOP0qIWXkBOU1urFzOJ
S0Qho062oBV5uQmmXzckZr7Z++Qb4UPMs2zZbHezQRBvbwK9XEoau04atJQopXWDaEbA7wAE8WhH
4J6Xtdug6N9MIkm+TEM1XAIBQbgqDdqqvnmq6vat1LsRKcnfw2tUWyJLNFg2VaDo7+FiTZCdafSw
5yMtpgwVtWheGRrqWqlXXN0ofNdY1hQiVUIzmr2kS0jUEj3kF2nafviaxkXJq0AJnsrpRVwIBd8r
r4eDgFXFEGnHGrxUrCfkBNpc9G1pim9+1fCNYz+TKdSrVb8zo7LZBCQODgupVTDqiuGr8MmLJQHO
PtkiE7mfQPWj7wMAEvqpvhEtmNiZNlkqOS+Yc/UryWZeoEWsIiujJzmGEc7c0Fr0i7esTV+VRdhr
V2p5T/P4VarbHoVL7Hz1iwGQmIYCx7k1QJWK4WfRxey7XZzOOZwY60ur8/Etn+xi58xSdMpipVud
4FXXxNs5qgBjQWrPbcMdk654RpssQROXtS+wtq6jEjQcS73kYSjK3KmTyiOUbBAfy2tcG3J1VeTK
+VKc3Qyk4iRUxMvP05Wg+SqC/ogDQffo1wyKi2WVxoc5l0gpNwO0gj3AUWvrsFC8EPXofNlOVhy7
pRRpi/DehUriEvQEhek/aclA8nd2U6ATkqv6KEX967piXP6YPG1AJiRztavy5NbNhnMaaHrcYxD2
Z5R7L7iB40uRpv2BAC9kTwRZ75zWgbHMKO9YSDZOZh79exqccNKM1KLHwBZrj94JLtQmLgPn8HfR
5BtG0PSAGaBuxqZL3BEG7JdT5PZVNIpMq36gN29Ze6BDQu/+EHLUZJYwwiQ0TgWfG043JhyThU8c
H52gs/eNX0hepzfZsa8HSAZ5/LO0pfi17i0eSZMn7HFdMAI+DjIXDWeN73xe8OIT1xDUsu7KtiBm
8ndJxOxCfg34/GKHxbUMUv8tSLLpECtmtcMonh2H2IepopaZcJTuS8CRbgMc/kIezfSwQEmvRibS
fBkhT5zHfZkWB/F3pIPO6KAflzgPv7pNjeMJRx4+t43VTnwkZaIWtwrhvO/r98axj/pvGPYCK2DX
VnGqOnI18XBfaQgnihHsQVZA38qXPy6X0QIifGjfc735koruGORZ9z6pzX8OiycM2kEqrPh5ffow
Vi8lVgozzm7ipik2qOYyt/Yr9Ptasbfr1jhwDqCjboK9xVDIS/v6VxeDWkq7YqNyLj/LwTfRHxBT
Gq5PkCtCDEZ9W9SrumvUVKT6VpHv/8JVwPR7AwyKU1yDlgH4VD7TMNnVhQPargwA7i36qCCrICtZ
2Sp9KcLGZG5mdV6j3WdlaH8gQf+OMrV/VSVc/roJkMM2og3KUqqSJcq96THGD8lQe8rSctSQy7lS
Q0C7Rr7m2oebUpKGF5UyDUeDwM+guYfvI/OGtziC84Oq5RzZcsj7leFGBKtOIxiBHmnCwz4Pwd8J
XTv2aXnB7GBwrjbtlE8XmC7nlYfA3HTc60o+Epqoml6QayPmZUIJjRI+N2Ls0BWsAEEPSHcNgCL+
SOgORqsXZ7LTXgJ/3FWoG5AKkp6cMiTaynGv/3bQz5F7xuCwv1txZx79JaI6tJrxbFXze4eOnAat
g68JWzCVAlHk/yyEJmGHl/U1WKc5ptkBXzIkdCI+9s9AB3uZJGrhb6wiOJhd/KdT1AT2PP+nYRi8
yTY5Ogx/98JYKjbwj+DrLMeE8c/qohtNAhB2y+vKOoaP14IFotSbjoOVxe5AwQ4yjYR7c5LqY11g
im96g8A1cNN6HB6Uuq7/LDtEj9lIZek+o9uQ91ph25xhM9rtubS2XY9+mc92Hu6L+C11QmmT4774
rmREhfsSFGknkd+B/O/tKDB/lVb5YwLHB87SyYu7BGx5Q8xBthWKCLGXV8FnkcnPXNfns64rmZdD
+/kuhYNrqK9k3gK6rkHrpKO5p2nQH2wwQyel14C2CbXbpFcXVKDOzvZDFBsa5jtCZnSKDV85S4qC
E1jT3KK1jDep0bor/gUdCgpj1nWm0GOuODc1f/j/p4nAXfO/2wi2Y2u2hSXdVElptIz/Kk2bHsbB
mEf+cf1VSbG8SsRoPrV91p5wK4Q7vbFifC0pOOosS2gGW78yHfqGTCDDTp6h8oqHWSrfBr1Nbg5u
aO9fn2SwmEsEc1czKhq/Mr0cTkLWVipIUrOG0Gjk5cSPdPRqhq4NsdGRxLhQ73slehrNPoO/aOZP
sya54yIw1Tsne6kbrwkAVpt0ITHWgKpp+7B+MpsVWQMzS9ugOVZPjcZwFt9Ce2p12/B6v1C3CTjk
Qz7iSo0CtWNQnsWYXWpai+FYHNahbtH35mZqwXZ13K22kg9KDFJmeCQ99C/go5Qz3J2o/vp0MbQu
E4i4UBbLCqpvInlMUi19MmwWmZ/aOOY5TAMu8zaD2kLJdAykS90XNfoPW9aBY8XqgZEDTBvWWmWb
T889YSyKRiyPqgzloWZEvgTmxVu6uCkG2Pmd7pX57Evhp1LZ9UVsfMAw656k+o23DlvgWOleO8YD
6iZr8KxKZ61I5BcN1nY6iinMnFTRxgkiYx/UZe6Vuv/HhxL1yCsFrmuZZccplbIHNVztmUrEjcrW
imtvDdWxUdPrvJAhfcbR3Rb/AWsp4CduPve0peqo6i+q+tmBIKZh19J0qIRXi1hpxUOx79z1sPNP
XZk8iUf/NqaGwxsET1XcCZI8xx1lKBpKwpNbXX81pHkmntC+KqYfPc8EYj6risT6H/BWo+6L1mjv
AxoxsC8d4yOD7MByyQzMqzi729ppMvX4vqpq6X6xRprwCSZ++qSls/ICBHIvGK5OZgS7clYtZOs9
/XMxN0ssvdo2pTJuMZ5yGuY5UD/FQMhA6d14K5c+B4tylzg7aFNa/Uubys2+GWqI5i08NZRxopOb
S3Qac99EAKpfwNOTdlOiJTfGn53BaHU9sWySv/Bml6Ad8+q7aATk+rw+EqQi8bVUf1O0Sy45r/2C
dDfBjqhtbn8Gjgbfx5K5EVqZcosUwpdLkkngFdsHC8XiRqq729rkcGR5F4+95omHfs0KUjwka+0z
izvjWbIRDViF9cbb0hzSCmqC0ubh52DCeCxvgrrvG91vC6npWzx0IOFtNMjY4x3X6QftlndSxDA/
1b7bJjFqTit7ZUpRMWGJfqLmpeddbMi0Gw4ijU5sWo2OTTKHoTszdnugaHHcdQ0dh8i4nIVTKTbW
spfZWcN1hO7W0pzzPwJN0c6hhZVJN6b8iuwBmeXS4K0KEGXcNEWjN+1tIlAMpXa1BOJtBh6DhJPC
vFv59DZ18SPIp/pLkQYybVh6NnmDQSO1P3zWoDDSWPFZKPLa3iw2jOiUrd2wThHXOuADzWO9udKZ
Es1axWi/FQ3ziK9G3VjYw+Exj9UVe/EIj5k9ZzlW4L9ysQxwn/f1YR+MVnX992QsUiQAKP/n+f+e
YJjFF1UlnpCx20qZRY5P6VT3NoNiiJDmvVj0V3WbjOA+Q+vQk8TrtoXlnDTH2AuNkR5L6oZkMOkR
aEZ/auNA8tqwki7qUAEZYDnoytwHbj5UgGsakIQrBERplB8QyZn7pMzqQ9E22KUXqiHj565u05+I
jOxN5jPRSOyiX0fA0Vj+moomoxzaoOFvf6vyV+fPyS8wHYyWcQK9TMzV3Gr0n/Sqib9lzYcQCWk1
4846KNJDN9Fe6ctu1wqyAIFV+0yuwpt4/dtYQmEDQ+tQ6upPCxrC8d8NqooxNcsgjeJRku9qUsTH
umqaQyzTnnUi/q+2w405aHq41ZIKtUedPtEamI5NkcHZgvc9XVisbPysMq7cjzb1yBRmrGaAIeZl
HGvtNidpzMdIJxlbLsqbai6cdwu0EoS2J8OqpGvSNoq5rx3XKvUP8QOITiErfsoa9Zip5gdMBW99
Q+0JL1EMSSNHdHR22iVgS5XmCElxb+71yCyB+iAoFx4GnFIo5AddvSRUGu9pCAqo0+KXXHfQ+Go+
2KyczJ9lL89m+WlRVUsI+081Gg5mTUACz3JfTuf1cZblMTR4zODip/8ZC6b3fl1M7tp2DRdnkg8Q
fhVe9z0KhVYHhZPr9ZPcpMMJDcavIB1IsXEqhL1kcv12DIi48ZTWt/V2NQQmbPQhKo6ZbTlbfOCw
voZquXnoT5MAk82ZxPhzhiugSfILKPRxh3uqODNjo3OhYPigJv5uV2n0FBjhtTf14tmI5PE5nbUz
0NDhTcpZNe6GqO+5RqaQahztw+K9/D/s9nbCJ8HC9Lx23HJVd1C911+1rIcXPQDJ4iMX8rJZd17R
9mMmh5x7UPuo8WaAZltLS5PTuECyKrvbzKWMT4fO6OuQZh+RimRTGgoMejJZphplrfQn4Wx9mQid
OJghHvzWyd9mIrqQqk+og8skO0qBk98UGYIvzfzoswUfOjGmfSUiY7o7UfhHHJ5yRdrNozXutOVZ
GBiOIClVwrSyV8Z4dKcX+WnP8rk0ov4zdHCrTgTuncKmDJ+Yrf4xiDi3oVwNW73M7x3BZkAvMpbH
qKDpaNXjoSoT/2CHeXBe35FUs/A32rrnxKSIaxbNbBDaubZLS7lzM9kktkyO/XOLF/YF4vyrXnbj
hyn7p1ZVcTCwmKgrHNGznW/WsIvVw+mYIZSXLNhaqEPfsg5FopJm5BaF2rzVaR172K+Lmz7RdC9R
iu6CQfHmwPmTUWE+TCcqDtLib490p7vbKQrGOJppo1houQINqQ3JyPEVM2DxPvIqj8i0V+yONgLI
SZu2f9iKNhyAgfosgCH7mOPouHqt+24E7ZMaiPxUtZA/KwXfoSlX3a5uC+mAmDZxNbmb9sUiPBX/
oXgYOzX3meUfpouE7KTcNUporoSpWq8ZGWe6dAUvM98BG50wX/6Up8kmLE+NrrkZDBhpEUgyAX6Y
1SyfSy2psYz1XXVaPz+0LM094qER8Vm0E3gMus9ItReAvuaX8sOKg4wEUrx8kwx0fbQj5fDP39cc
ehxhz+JAkZAZZkWjjaLTdK5S3lDlLoJ2wXixJdPx8rY13SjvjE0FA/LS+n5N7JjNvBZU2mudVOVz
1MvrI4lm2/pHmlO9E/W8Kcs0YoxK2oqwkZqYwFM7sUiuC91lZkWMC83zk1WYzg6Wjn2ZcCzv7bTF
coOp6gdXYYRpS05fNGIzq6cMfanvvKoMsjylGvJL3nBqz0xsimzxqgaoxsVeuPhSxV6sgI2oc0Sj
ZRF+S0tpuvHd6lubZt+CXpPOwagdAlzAbow88WUk6dot7Nl5EceCESfj38FQr0EFJ2V7MfgVAclt
Rf3EhjgVckI+4yhlrxnLLaSu6Bao6JQl87tUp4Qa62WB7VjO3uAB35vF3WkaI9Rfxxq9sB8rbvVL
gRlltbxtukj1isCX3lF+uOOgz681d63nLkdxuhw25am/IBlUN1AKm53aKNxdkyBwufqnj4kJ3tnO
9YH6xB6+aQQRCWbJfz1D1/jHctRocp99jwD7V1OkfJFvabhhpFhXsWl9GmDiCyb24cEkKUJnYU66
DW2driuHJ5bo7SYtussq09ILcg4i6A/U7Il/jczxLHp97WQgTScbbFNKfPQiIzT3/0hC/BsIbocG
OZQZHzC4N8dBHknPjKZ06xuT/5k29b2r4h/jqI8vioRitZRK5bXsuslT5jm/NlwET5hKRzBY76l0
q5a3uG/LR1gpNjds/7qgxdNJSl6VTbHaviKHqADw6OhNh4q/k7ZS5aTSlaYoVIfF7MFAMuXnL/Mc
TZrHnWyMoecsjaVkVrWPVBreM8uaHj1vNS5BEyZ6l7VeAHrngaWw9aJlL1iOiT1xLKjn4R5gKZuA
n2NvIENg9YGhxDmKY6KwwZ/GO6f6+QFpGjfuauofTl8FNKEbbUc3SX7rovozUdr4V1emj8HQmRaD
mjk7S/nREvQZg3i+R7WSbhvNIO9Qt5+ZtM7v1NX5rp0sVI/1AAx7RDTD1cn6mb+2nWIhgPbnI55G
oJjZ3JKCQRt7HTrBjksd/81SuF3QYf6eyEWwS5TZJ7grisn7XhgWpRl0G4em4UW5t6NeX9BTDxd/
2VjIaTviwWgeh5godlYSMf8pITQFmv1EH+RWWYvYI5654shkiFnVCLR16JRv9HaeE9Uxn4MhM6/6
wAW97APlm5SjtOvJu7zih2lAvdL5l2pNer+Kbc1E8KGlyutA+O5HM3Sk/wGzdMmyMPc4x7ODnYb7
mEXnH8WXdlDsjT8zO+lyZPlSYgem2zrzcImX3N3QpECo/EFBJwvTsFDs8CvLx6dMetEGK3wy/c5+
7pzpnJhN/FnUKR5VeSauOpeiTwSwCOyB1F3wODEjkNVpU4dFs5m7vHjFPpjvwqzQzpLfTBdVge0q
S4+pjKKLLSnaUx0Mb/MYvLDoUnYtGMtrQ815FXv/NjVmA9zi+lWPcNCKiTndzezdUK27JQXS70aH
uz2H9Q8auo0bl3dr8cepBRgdivfiGiYwS2RdUR5lUZ4As9GmB5X617hT+qBR4I8gCQil73FsuUWp
EHIJeBT91pDD4Aj1g0Wht2cK2d+kkkVT7tufUpGlBzGMMkzTJM17JoGe8cO/mBOtlYCyoTXa+5yB
N0kOd/MS7jgt2aNiY48xV02/QgPbdM/ZrPqYBXCW+PZI0yVNqm8oQxROVvLmhoGKjcpmmdjo5lPL
ykiAw5plZSQvKyM+18ZLlPWHmX5+lCTNu+Ib+hGAMC2oZXaML+T/HFfi9PeQmq/0EI1hyevlik22
KdL08loW1e98NCDaZL6+71Tr818X1o5k4vKc6oP21lZNleQDu195VKg9PLQoA/wBRmgSmRAXR8zJ
Wq3/3ToZIm5LOQeS/v5PsC1U22P5k45UdyelXV913MFgADzV1NY1u7ZbfdONn+hemvmFN49OWrht
vK2xEzzTIQpfYsPX1i8y5u22QeAM9HQLmlaB3OPOGDve4KVTV1ox4W/moRUqg1xOrmM2rJoDKyVZ
vgzndzECE/pFCfbBNbH+DsUWPp04bMrZT/ykASNIdWo2GYbmS46keA9h9zGGWrJD+pVtGt9C4GjE
lSdkD2bUL+jSbsN6UT3XRe+fy2Uj9sRGC8LirExME1+ChK7IlJcDZo7UeaYQ0/bQSrO/zjsqJtUz
aES6Ehi877Up7YXKKXKqG7ipfg+JEM6/kIBZKZgP5Na7bPHMUq7fzdSWDqOE0sEYFcZR0GbvQjJV
oVl4CmVnz9wepeqycShudrqlIcIQ6tXlWG2W7XmteedJ+hWG1bsAWXGyMqNoWTCLhy25HHjnJpr9
oUQQEE7WtOnmv8RsVqn81kB5xRnvfI25tu70/9lZvhQarENSw/z+/35eiIjkGxbBLbLyG60f89dc
G08jhJwPvepqr86T5iKlsnNpOhKoCjPLP5UuveGgUjb6GCX3vpVGclHj4pTJev+Zpod0+dQpTmIf
MngoVI3bEDfuB77Jcts2Zntsu7L8GJLsWyk5Bj0zufba2ir3g/4uAoYgmxgXvUc7Kx7GlHUAAghO
Kh1UT0nQn03lJVse/NUqOimxj0AjYVEy54JAP4ZgTTe2qq5qFyF56dQyOPktIYvVsj4Fgmuf85Bz
pY1wGjrBOL2g6Kk25RJOUOqH3s42tt7Yj2yZSuV9r+5kNXhQeE1biJsgrKUmwGAVAbzvBv2Zkeve
NGuMsFbuv1fBWOPzzJqnsRxYCMsQDK2k174BqNnYS2Lk2Ovt1u7y/OJ0VXFsE5uOHdNPumEA5VpN
Ida6h6OGcmuroxOKlmVcbdl/wBLZO2TY+VYhifA8T8THtn1nkXBcyKd8CgPXYfRyHGUne8aZVFDZ
3elOON5/7YUtkSPiWCz2aHluMcA3Bz5sZ3H+6X0jkeczU5rEmB/R/B2Yc8Gic8of/Ip9uHR7GlO/
RyZW06I2D3mXam4eGsEhXhytQ824kLLTuc6tUnwAWdgwxA5e8+6lWMQTBsPX6zymxgkN0m4OyKJG
orgNygHrLOtKhACzf4bF4Z/h2UlIO/STb46QjBdUYKIHewwJ5UWAA7WinbZZ7sQeuH5wA45d/40y
+Pc4JobM1SW9Qx300vZR9RDvUajI5X5d2jaj6tp+fwpMY/i97DSRMYqdIbD8S6WSa67ajnEmaI97
1rInNuRr0g4ocf4sx9GPHJkl4IlcIrsS32Bwamj2lsDf9pnU4dTzTdLhSIaMkN403W+/gdM0qs3P
LI4CN5JL66knC2GvG9wYtLIGWpM3mjslMokGvSIDMtT/zESvfCfm589QZn93olzjTKwfwVxkILyZ
64jmr5n/HozWf+/jeb60QR4zh6Qn7DQ+kQ055hU7Ra6yCHNashQIhF127fEeODI5ShVlaOrjSdTk
5KJXLVfsUNL7bSyV5OCFDct6v190Iyxz4bf+fehPaf80db4nZg7GZM/nfJa9VX+ddRoijG5GqgC/
VfjSECk3L+LRYhZOcmcxMwXp+ISaMn/xS6cknV0ZH3KpVceS7r6nR1CHyWA7O8tG7LV6z1kTK9Nw
TEWXzXb6P63VPRFVFF1W4Qy5rlqwFaK9yGT0qGN7flj5eAYPRT55FIMiG/qm4W6r5bteKLCkCL90
bQDzKAHIupPq2Fc07fONyT+9UbjlX2rWnvuspC4JmNsv9yUJk8C2oKPrQoyS1j9QfMEpnozKp1Bb
pAoi0gcrteKaQRx6oekw6Yw1kzFgOHW/61gutoHU3yxZtfZ6omOb/d/NDEal2lQlSgMHOxCmDD4u
LLf8s9gTG0XVY4yj6a1WxsTNk7z3BFBCoCUCdQAp0XZvecnKc33JzMLvN1EuIQUOcfsI1bvQvzta
TwKuECCktUZKS2J4Wd2YnOpJ/UqG8osAGLHoihmwKNrNV/GgQn/J3agHptT2FfQ1I/kyMWE/zyi+
L8VsTm5vM4pidgfqd7lDEpF+tvXSJnCeR+Fyv2y1wDplGB7JRIZFL+a3lRrMtLFj82xYuuEpgGs2
NLmdZld+rieOkkp4S5arPQkEiVdXjPTlZfAgjjWKkngFeCRPDCNqegytVOvHdoRo3anAq5tlI/bE
sdFSORbZ9J6D7FBZ7b2rff0kZhbjMqkgImTAvKw2BzG44BWkWtTVyu1mXkyqmm4rfrNC2OiVG85e
1Ohy0pcbffZJxlwq+H8bUcsTmZScs7E5q75JlJXeXNebDIiuPSgvAZ+XS//XHNsWVzTlY72MtXNr
fmmohIJZc352A2ExWhdpKKTSyWuTOT2gyD86s88KpjMLT5Fzbwr1+tU3zZT0otnZB4jgycHVPsUn
hZHvD72Z0AX4qXzpqqWakmTNjaaS/kctx4eaxtg9jDCvxYqee47vv5CWIr/5XdntR8dXDlFKFxiQ
bQCJs0u+w3PZTQkrnEU+22YBQZJGNT5KmW6d48eaJ5Va9G15hjzNv4gzSZ95mZxtoUzdSQ2j5k2b
xhPpUhrmgwbPKCp1ZZcrmHKiYHgpi0A5ZCIqnbuqs2SzFrKd7/jwHzuySXcTq+xnjTBoVOPGcP/b
1GZMveGifRB/VZiQyBKO7XSp1cpyRXMc9ASEYac8QgLbxnGNvyZsvlXBJG8rphMns6JNHjNLRu2R
jJX0NVfD777BRD1FTu01NXq7bl7kaWlLJNayNo9HWHbtJE9umk5QkuOI65CeKPVWl+UKiizKHBGq
onZNfa6yqtxhi85d0CjahyyplcewjoUreGR8EVtCA3YCxhjqMtpDPruuHRjvkuSP3khx98qt9UdD
eNBT2smfxlLVQ2v8AmPUHPBK4u0q6X+UmfNDJDXFYOe6KRg/BnSZ/aJBQ6cHN620tM3spOZBo8Rd
K/RmUScbcPsN1feP6RCEe9ypw76fSOUW7PqqanUkgMOT+LVCKIUglw+GIif7Sh/q16gzb72u3jvL
CdxQSjEwTdb4WRbKntVqekvTOXJLo00ol+jppFOTXMXDqcqis2DycYeAxe3L1WkeVXI9FvlJqJJ+
i/JY3Q5Z7LuZJeU3M738LcLDpL6CanbuFcmC9zwiSUTLfQh5+oC5TEsJZJVJVXdCH1JVBRHdsxqa
Bvms7YJENl641TZPWk1jcjFfOHEcnNafPOpyv0B/vwOmVn8sO03XrjvyYMSf4P9PZlLs1EXIOHdZ
9rw8EmCmuIYUX4Thw+fWDWa0CQ5CGCbKWXGs7kgrj3uo68sbPbSFD30mdG10SPs1VYeWuHUr+ldz
nqybslxPxSLEV5oaFzcCmFHzlXsKFKf7rTsVbxeazGJbSH3tZaZEBI2SPwVzQHhM5FhXRivWtWWV
vu4phZ54sU2008oJDRTtkBlQd7dGt6uWoC7Et45Xa42ytRZzgDg2LLBJMyG+M9Cn6EHf5TnTehP+
grwQnsp52mVLbHlqjF6CDvg+YEjetXbUr3v1spcA4HTNttffx3q8EQ/HSIE2zgHharzHhssiVLIK
KD9V8QNA0SZcskdMo4QN0+WQcoCxfWQjhDI6LRW+KkROPnAAVzZy+8Z8YzPiAnyoUaw/xF48S89h
PjMfWo5rs14crDFTqy95quieMKNgTfoshvyxDj2zIv9WliSNfiqzZ1I68odRYMGvsQ+bsH6J8JSZ
a6cUIEiHjOa5TclYL3RDfi4qqoYqH36u4NRaMXY1lZ5bpd0IfNtH80RC0J7v787CeO0zS0KvmVj8
lyXV28f6HmhgmQGwzcHqBONKbW2nqQVdQDAO2NZNHOa0vBSpp+ooZ+AlRJSD4BrucVKoXpjG0G6W
vSKDSTPa7SEe4nkjBAmMNaa9VuoQf5NaM/c9sJDrCoBlZtE6pM3KE4b+pUkg/AitFaFRgMaFpXze
N11KOVWBldXxGJ9Iv/ppLfAFmyTIGpYG5b2ExxwKJeo2qFVEP7xoCsMh2+ytAz1L42UyNIC14mSj
lcJwJZ/3KlEBF6Rblg0GTSK5rHIm1l5F+6pN7V5cRmoVKbE4M1bgUa2TC6kxLFkXm36mlTs7nCO6
0Vxb85CIJUylm7/gKokpjkB8BmYyXjXdHrCCLKfZqPBjMPFVV7iOlpsvXcDEND3HjpDvmHlMyGN0
qJsIyDPVirVtcik/Il7/cDCC4MwNR1jXjJIbPebjH8HTXnXES8uksZTg0hcjfVKqZgh39m5tNuG9
ukGFMI5CIwgcoT6OMDXwp34So5I9ykSanoPGvxVy01+58gasXRZdCx8tpG9+ehUCF7MlTpv7Kzlx
cU6MS4oYVEhVVYNZEWomhX6xzVoxHrW72BtATh5VTBCb3Kn+9HqvvpHZqZI8XvxhWBpd1terqcDC
Jf0B9bX2NPno8JnaGb88u2n/rK+bTEC10pm/IEKwHJAH2hi0ZBzEdCRzOdlB0JVYjWSHEXf3CluS
EvLSRXEvgw7EJhptxVsLSY1PVac2l7Fol73Fcj3ME5Q/taNIaRzJlZv5T1LJ5YIdqC8Da3+36ADm
cdUhngQZcVLHHYBu2KNcua3TCpxIqvGOPNoLq1a9rRNDM9c9znwQOkvEbqJUBHX30niOy6/YN55z
X+tBK7H6lYICzn3PPDgHTrpZ835bUixOK1nOj4b6hGaEONJmNDYZn8t1vAT+3o2bqjgQjNJcxF5Q
Ts0lXI7Ny7EgmP7z1cTBkCRkacpshuv/5CTKruhjRqUgUjZ6oZeHDk3ubWBk6aVlRcYaQBegE5L5
LdXGVz0f5T+q89qWqfSScqknQYDhaaemH4CEuP4IeFsYjBdFnETwX3q3SUzWDb6t3UjK8/dhJBPd
2ub6zSjIZKRn6XaOibikShsuKWLtcMrjEJjWpNWX8n/3il6VjxCVIPc8C6DKHJrja6CsxCu4L+KB
+IrdE5tnzkV1IFsw2+saDwXnM1qaAmERDEgVlxGNoQ/Jk5lK+T6cqtHTgb29V72UeCBatH1Mzu17
JGO/Dy14duKrLdnLmzIAZjTnefce6+0Nvrb98NvaQEroqK7BxJ/8bMoFCXI9eObkjxxExvsq/5RC
Zae0IF8lUq09ecic97LqXvN0Mi8y9/Kdnu5s5NMIl9PdIPdSDIbKG6rIYUjYOgeFEut5UGnTWm11
F48a7JaHIsAwPGZf/4Qkks/gIqrDL7KGmyec5ihQZLWkYxl9NHrafASJQ9SlYkS3GgvKCX/+gJ7K
/6HiKXlOUOpuUlmzv8oIkNk4+L/DxNmPKtKFRfqHnY9p15xVF9hK6U4L9F+FbxQeoca92y19SBT+
sytBFfLKeIaxWGa/xHeOy7cjQf+x6leiCWIX5hsbUkHaR9vApPyTZoL0xEYEV09VnG7M0Y9PfR2p
D7JkdyuH0c7muzmEuIUq8416YToJaGAJrrfu/Zu4XkZZZW4Nv5NdLfPVM0CbePM/1J3HcuRImq1f
pa32qIFyiLHpXgAhGEEGg5rJ3MCYTBIacGgHnv5+iKy+NV1zbWxmeReVVkyKZAjAf3HOdy7S4kvg
R9Ex1F6YiA25XZ5rpTRSymgSwJ2VT9GQz3jApBH0PqHNebchqCm/c6JxgWiGhydv85WfZyD/gbwA
2tPhdmFGcvr1hv/1xja2ub4YtzM3+SCjI8LElJekH1W9OvUu2tXUzNJne1iwsiFu+olCIvCqOL6Z
tMbduLJZyNAuWdCs502Xa3dN2o/32N/qTdsTEsVxAXEWIfjmQpRoZvdclm3+dPn7Yv37UpvHAyG2
7pZgmYXKf0wOwujtJ4JoHy9xIHUb2wQqudc9iubLJjSNanaotfFrL1pW2uMvUfSvJqjmwrkxDGu4
7qrqxWOvAevjn39gEv/PH14+MdcQP0SJTrIitGpzgR51UEsSlMSzXFBF/iE3n0wfgkbGrA/Z4NWM
tzFMUUdyMtYMQk3e0qve4PKHpsgKnBCLXm6ul9vs9OiKZeQoTCIY2l2y+xP+u0onr5g0VYR6Jt5V
kUUd6wOgB0aVklTrQMK93Dz+/PDyWXSqf3zWnKsiMMeE/a7RM+VI49chkuVtK+0sMKIxfk2jLD/g
3+02l8+ORSW32nT9S02N/cK46pvhIraN7b1rzfwqfsyl24sbUQsI+rL+WrCzQu7UICUCdw4v844/
xxyCwyKwOnO6go4qdgyB/BDZiX5P3MWvSOHLRxh/ry5EvctHjPOu/OgzNbIBJyhegBphz6Fpy5p4
thlui0/czOWQswXzVWJ1Hy9/z6qt2Mhad69NAR5bj6vmnu7/fAFIpZ2aj1My6+EFlph1LPkzt9vY
PfBUtzJ1F4i98smhqZFlEUjCFcS+Ix6GzUha/b7w/cBdx9wofTv0S9xJmqZu7zwbzKgqbA0PtNY6
ZK8TLMhdgWoqt3Jt1zQk7jUIcyZaCA4QWT0mSTcelBsTptZgpSO6ssJAYXlc5tFTKufo5mKxMzKh
h7ZVPdi2nxw9FOLHy//FUYBPbz5PnmTRvIppgE6Ax+AOeGu4mXvuZT8EBQ/syXYa+Jpchqr33rq6
yO5gNnmoqIiv4v15LZMSo2zmgkYwSgfHo1e/po3ydmlN0XbZcmj1WIZxObLFNAF9VFna7b3E4tEh
NwgMVtMAFujVkB6PbNEaVtw2J8ulmhm8FKr3OvA2wQZfO+vU+/Lh5Q8IKIH7QhaHJIflgpm8XCWQ
wYodbvY6oG9+r6WmU7MTOurXHCxar6zg18kUrSnaWNmaa1KW8CCDfVf4aS2Bu1hP+6Mj7A/ym2hi
CQAiUrWTGztT34DYlx80+u9CY0b3663+RwnTMjCM1r7moq7FsF5daXkyBvkgPv57V+3/w7mA41sw
4AS2ImiB/oIKQWGlMbdjttJVj7ha6v2fK+K0W48hN7u7jNZtrV92NtrhMNJbhjA0tJe9wWWD8Jdd
gkXyyC5zSdhh5e5RW9oR67WpI9y+rb/koNe3F7XZ5e9/6c5UdoNFGmbUUnOdL8D0OkUhNzKMv51y
quoyfyIP2KaKK9QxsXDhsUOFTOBycx7W9FyZxvNRZD594frZvm/uuM8dF2zyp8Zc1JE2C/c9l4OH
84S1a5UsE2LPVtsoVIfh5QzobNYGElY9GwaDTA9u7q2ZUuFa9Wpo7Hdu55HJqRRXEWLfWxWNU7Rr
IpKlCFXGniaAMl5wDU4LatONx2l/ecX+7UP9e/xZ3/3CuHT/+A8+/qglvKQ46f/y4T+eaiIuyv9Y
v+f/fs2/fsc/TulHW3f1V//fftX+s759h4z61y/6l5/Mv/7Hb7d579//5QNEaSh37xmVzw+fdJb9
5bfgcaxf+T/95N8+Lz/laZaff//tox6qfv1pMRz+3/741OHn338zbfGf3trrz//jk+sD+PtvwYCC
s3r/2w6h2n/5ts/3rucn/G4DNnB8xK6G0KEcwLyYPtfPaOJ3gZdF9z2Doa/lEmb129+qmiLg778Z
4nfds3zfdyzL9fgmPtXVOGj+/pv/O7dU29V1ck+EruMw/e2fj/9fXsc/X9e/VUN5V6fQffluc3UJ
/YntcS1+lmNY/OdblqdzOf6rwb3Ik9IYGhOdcU2PxUh/uR2t0kQ4FnUk1Q5s0oF/IXO+trMI2ngG
WQt16Cyan3mD5COUhGBn2yiOzjgpxJdmptax9IGck1jZYYUdEI0ydori18kZzJ9G7KgfdpktHyji
PHU14L+HjjD0dG4maqQw8wdyC1mI3rMPL4k9cst6QiJAlpeIYn0l5wjxYMelFo6tbb65M3dslVFh
B12GdmFTGRIttKrGeNMghbkZR9s1CCrjyBqkD729XE4ZzB6cMvoQsTn0l88o02koBlxC2wJs6l5D
s363SLP5VnudGQeWrNyHEqvvXdFEnFWpwTQ4MjMxB4T6iR9tKedAxK516IQ3NXfdoqpTX+ltet9a
K7+TPemo9Tvbkn4kQizxTjhwZ85Cq5qc0BoyVE0Tcs9vJhE36kfXwbXUukY/WxkxHNjC9Vi/7SK/
3ESzQjLk+Gw2YgUKt50ZhpbeVZ1ZMDNb+oejMgucD/AZjnGfLuyD6gRUrFWp28Ij1F1rOClY17y4
U8WcDHPeuJl5k2Ly93HG1H1+dBYGD0El8ea6DBgOvBDI4h28IlT/RfRuwR2Ru4ncmH2bacALIh11
XYyKM+Q5B46kFe1em3rW1jlpsrD5LHDPvXFI+7R573LDe+kV5jH4KX3+lo7W8g2LW/QIJLd5KXrP
5N3Tpzt4yvmN6/EC4uLyo20Sj4x0/UZ9+a6V5Y9zVuH5qXM9QvoiKf2SSqUDdtE5KRCCsBphmINU
Ne7DvJzGR2Ggow0cBwHknV4XVRqiptQxOGvV4j9oVgbXyeob93tEA70ryJkL7KRpzrNI1tEfY3uj
7QFSAdxD69tEVXauUyG3ANl5rqX33ur9cEJxoK51NylPqeiJUClJ/aYJ9XgrJ/X7bLsQiFGMbpuc
hL0CWjq2QzP9EVsdpjEkMtEZ06h50uHs7vSM7JvEcv1dHpVHl9XpdvZhviW1DkumncqfqRwZ4hlC
I2PGmgJ8KQIOvBffD7XhbOJFx7Bct82GNUP5ReaheVXz1IFWiPWTYXbtm8Ru/D0Z7TJsSk072Dqd
KKhDeTQpYJ5B0FESeGV7podadkTYRsGUkhElq2bcu7EGlJRpM9BjHfPN0P9wprj4iJvGP5mdtN5S
YRR39WRpm3J6U4SmHPOx9T5TK4PZLB0tI1bFTDZsJwjtoVrUg8Sx2mPdoxIROVa7RIOag/cpYkE7
Vk9jxTIK2oF/7VNwBs6o63jOzfQnWAxx6qM1Mb538ntMr/WptKnrxo5IPRID4w02mnmXS9cP/Dkp
b0xEZXulleg+XfzEhSianZbTN0/rzCUCVrQtzeFFmzK0Pr7xQ6+8+tZB2R/4uQ5ps1vvDPNE+WUj
ftyvt9JD1UcpWkDhh5qE8pUQ8vTpErW+r7KiPqe1Ku4sr7S2nehS7JBMNJl1pC1D+GE6ohS04fZF
RvQW146+MO4ykX7rE2uxtCu7bYkamd2CHVkbFuMmgTr28kloUrKrKr8LhG3ZRzUgugwG+P0bO5a4
t3limHPor0bV2lfIq/uTQbLQxpKGfyc5Fb4qfLe36G/8q7kT5p5YblPatBhAZR7AIdbtbZbBCRrt
QduNFWCNYcrFY9Gb3c73cI+VeIo0ve6+4dElHrFiGM6aFBdXMWPAkdryHYQK8ZYjcAUHfNyJ/Az/
ChJ5XZNKJse1s5ucHdI4DRu3RwNhaYNO2qxLEbQxysX+GmUCCQt16XSbZ9ZwjkWr5aFABcBdqm7w
i8UgcgkeMYCIbwwGTwTspaZkisfdYWr2Va4NtX+V1WrwNlFPbuZLSUwEE2i2v9yqkAFQvxPXkSof
TwD2R+wEVJMklqLLlRM9fTBXE3DvAbSAn1pTGeiGBNSTF4lx9Mx2icO+iIkebZc87dEdgSPneTLg
X48uwOGRg3bknWJrrwNv35R3t8mt3y4056qYSoMCvWbGRtp3t16ePhqxALTmPGOisR0c8ChHJkMn
kxnk+JWTpdK+dRuJSlxlTnpYOi1h4xrP8dXc4nvxh8KnnjO7h84CsrIlwQZtqt7EGSCk0s6Ygyt2
SVHfaWHq+MDkCz55NUw+yWttUp2GeOExD14u76lV1j3mBCUhO2MIBE4CAGVZnmgmU8RESmjb2Fvj
t2bfSMEmMzpkKh/NL4i+o2cHBvcUOnb0ksAa4dqr4jlwMl0CZ1t0VNDoU90GmZPvasaHZ2a5fuDG
nUlU/65oc8ICkzWb2hki034SzGbliaktI5JN6kXQqqLKr4obwiY4xP3WwA6nM8QaoVrN61avn02z
2AzI/zcF2TdISRbXUY/UXpM8y1IYKXuUKdG/VbXd3qWVj4RhYjV3ZOBXafAAyAwrUwTCPQK+K/zY
JYHbVEE42aMcIEBXR4guEQ/AGBzQqhqW34MeUw1XfZ8V0V70XpsGk10wumjyyhvZigHPyByPXG2n
NwexGRUWX0yPzmqh8WMwPZkNfyl0lgyJQDeysfRzwNwhCEWgh8JaJ71Zwj1h7FVnXuvLHB0QoydR
SGbyKPY4CQoPF7TI0MMPukuIjyfkhsCYaePqzbIjqdr6VIJ1kjOaY0PWpeo+oeU4m8LPxaZvZbJX
1dwdrWaY3918Wr5UDvAH6T4MBMbAESwdV89iDCDzzB1HM800rAgYe0jSTB4RQroAZEUOXE3BcSPF
g4BoSDLKPDAZekqc9gK+765HVVDud+gGbX2Cy5Vwt1jpY5G+I4QZApoT+Qcx5v6j7Bl5NClATjQu
4l63mYcyXp+MY4vGEXdzKfzXsYRckETVLTs3fqNmQLoGbalr2VKi9oNGM2fzkXkm2aA6KzCivFJB
org5NydUAvRhAoKmvVOu7r0qkUDVIiMnD1MrqR4r1oXsk1sE5JZpnFPuMOOIiwHakfGgynTACLZO
fSaXlTogXCsLRBGbj3nR+oQvmPJoO/aBlsAkU7j1iZOZsHQGA7lcB+F2/W2Zmv63bsDSFZRMqCC8
RSp+ryqU6mPJEDrrOuMDRqpdBMhDyhdmP2LrGTH1SSYhS0xMerL1jYT3oZfZl5Z5kKjZj4713rcW
SU66lxKgNzSMzTv0s+bQF36YxXJ4yJqSTA2ri+039hERwqt06ar9QtIMvBnP3vi+6K2wjN0umKVF
pPZQGmT3LrZJjV9T5BEOINRCDd4n0zPPQf5ZMsJ9nK1ut6D1yrnwwojqFbxaR20xDMVuUBg2/SSl
YVCxuDNgh+JBW76XTve5HnTsIvSbjsbfddUj5oH02HAFHi2HXX0KqUoEA7GJTE2N9NPAtiFBDUSw
+os2votjz35s1h+Yrigrs0q7J6Unq83I4leKB6FOBG/oYY/wEz0vllgDJVdY9ZZ3LUa3uOKJ7u/L
Nip/JKm33Fh5ZwQkjMqrwm9MNiM1xNJEdIED9YKcYTgJ17llRFtM/SNvEZQJjKYZRmiVv6sLiSXc
uZovWh/0ggwmyPCQ/baZtMDAMxF7/Z1mdCguVxGcgQQUmCcq+5pxVwcplUDnUFIb7riLSEx+RRUY
dTuebAxu0HVmcRvpufXTKXvtNYutpNwRBeO8mKy2U1jcTftDLdhkyllZXxPqjCyY0TNcNySAfSN7
Z/7UMbuXIbFPq1Y4wgYootltSfEWUJcs9C5R0Bdal4WlzHE7A3PkymdEgnp1dHzzW+FW2U+rF8k5
zxfrw14coC6Nq6VbN7eLZ92xjDcAGvLW6nQrDqes097jtnGHjaupQ5Lkw5OxAAICQ+WP5xlJ2P3k
QkDcejoCqKy1YZekAOz5ov0gJv0KBhTyXqNwbxKTpLvtZObjuzvUI9xFhqXpiO5RNzuFQD8+yHFK
v8PvakK0DOqFQFKPIRnIg6yze9jsMjnGtEoUGkPThHaWmk8tFrKXUnnmp0T09xPQRwYWdq7ARWjf
omHogf+SN50wRg5dJfyDb+Bxoqar/b1jrxgmg5JWUZJubceFWbBSYJep8jaTtt4kJZSElQZ6SAt8
6e4M4XFhpbFvEuW84l2M73BKND+QGqut1Po13w6eZEBVlWrgya3hKTMNCCbMLb9S3Ss51h3GRvzp
Zy+WhXhCiazc6rWntvCiyaYHRrMb7EK9eNiA4EY0A7VY2ueHqSuJznUAr5GrU06kODe2YpimWOD0
i7IW8MO6ScWAKs6FrMIhWWRrKuvyNVW2F3Du+E/57E4PuTVZz17Wo7qfzAxmZFSmGwUjjsD4FE8d
spm94YCwbDzc1EU5FDexBzcLMVrtb+Agjnu/oYhNpv7Rh7lg0V8FJfaSe2m46mcMGc7MkvYWox0O
lTTH16nnRbiodoBrJoetKIrimicj21cm/uaFLOgNHLHou9f58FlsZV93oi5eLJFjXskMv+Z4Tuvo
nrWseK/V6D34gqk1LqKi2Pt9DPxjYG/0EpcMJBF1Vc+RiNzvU9rH37Kklg8WJqcVlOTNyW7QRuTq
k560B7exjXeLgNm7hCXqpkA4o5nasJNp7bw1LfpKKiyWdB3aIIegdsRmc4pFwLc+ulp6O1PFxk3X
gnqlTrO3tmR62JdEt1JZzlfFrNLrMYFzhQEYiFo5DFcqMTvcsFn3Kgf4B+00m7uqsaEWt1AKmIrC
1SahxXlMqoQQVlc66KqX1K8OxLyvB/YU5w9DCtlAUdPSmpvqR8t74DymU/8TId7gELFkEbSb6li9
Y2LnNbKiXIaWqIyYF6Pe9O/LKuo5mT3lv8QmT/81q2ftbM1e9UbMk3jn2ky/lVVP7DNv6O3Q+i1f
vb6wngQjHXKusGrDntdsjLpK0XCvEooemR8+Bfhn6+IdmYoVdePZpIzaeDKhnXWcfNm0rmtTVuvL
h12uWndqhtYJvcKIY0xJkOQCVhrI/PKC8srUowPGSzfZtHiSpi2u8DnbpXoHdPR/P0P9nw1Iz/Kz
euzbz8/+9C7/P5iSeoQx/Ns/h5D/ZUjKuLeN0/f/PB9dv+HXeNR2fqcosDkaHCakHhbgf45Hbf13
XSdkRXc9l2AvYTA4/WM6alu/C2afTFR9C/CBaTGz/GM6ahu/64wwHKowy/cgdor/zXTUcP+yqnB1
R3fZUJiWxT/HtNX6y6rCmyZsTF3fYkuv9QONXNPsZs/p3nxE/dd9OU8nuQBgWUR2siaF4Cqm29bl
0u8sEFpBHDVxgNEP5OUQalXu7cCusTFuc7KZh1vseoEzzddDAhhrGilUREf1OCBX2Ci7oxLocupT
aaIiie3mQHQv/UFidYGphvkgylNi2FtUYhyl9eNiJpCLxQDVpWQZyNRbA2Y73He1adzA3UzCaqJ0
x7P46AP7NBdnZ1moofrYc6+ayEjQjMWTCstOtU9eJI+SxNewS1SzRRCIWTHunyZyFIcM/XGc5F/m
lBZHM87vsV7IDcazbB9F00Pdfrajz170yXXajEeTN2EX517I/csjGXoJcgXaLCqDpHRQfVHk1eZ9
uXxmGuncLOU0IU+mMl9zjY0PUQ13M/fHTMK+1AD4gSNwS0ZdEfkEoEq0ikpIe2u07jmtAUYSDLEZ
Um0L6vKwpClu5mx8gsHih4uVnjnv3sg5OTFJhOrIX5Y0sYQR1j/8yTzS5SVwBFEvB612XyauAa2O
GFy5fE97fe+54mArb69pDWJ/bnzgy6+pC9BQINZL4/45GzXstaLc2Ji+W5vHw+8EXSLTtlQvVODV
zkD493NZPqEPdQQ1y3RbOPrXSNJEULUD5WT3UvuMCpzSBz5dafHGb4zvyhJHIAzDLsZdvtHcmfGy
STE27UVnPnidtuld/T53qn3FbCzXiietM7QtXM9s20CrS0hw7LoKp0oHJs13HsWAUnp0nHd71p+K
RNwbOtJYgVxLjeRekJVdSpvQ41q5YTY6SMsilC3MdvTEefCs5N0tokNcaNAKNO92MvwDFfJn7WSv
OXvQRiQHPcqve2sBKGbdp5MuQxTlzL7dfieIrFocsqkYHaJdJLDdefFpJVcPmnPK9HYhy5SYlFEw
Y2R+esUYBFqKfR4Ntw5cYYKAzKyPbKg3vNGrPQNXfeMqRNjNYC7gOlgO9C3rbaN5siWDxlZLXrOs
OIAlJLOcyroEjOZoPdeg+0laVxi7PP1GZZb7MWtDRYewuMtHNyY9HB2ad/oAhejhfUri7ZDaAKk/
Y9u8MhmsdjQMBi/wwYXOoTUeFf8cQaZsi1BCkQ7YvdJbuCMzSRdHzBxvPQEpjLxbqcy9oylUkO9I
6R8MjZsCRfp1WrH+XcdgvQALjGoDD6mH0qKpp2viUa4qeIEzRgLW2MnO095E5dym0/Rut6yZ2fKa
+UO1tpbtOGyIjd+lDVcaqwjgHywpvG8NGrvVwH1uY/Bfmcc8lHbS93+UUGClQF3f3U9q3CuAY1ab
rqjmrdl/X7zhQdfaZ78bt500z8XQvhtojpOBW1DT7AFulIBtgDzj9cMrfWYBHW88Qc1YivsBQZBt
dbeJyPdTq7A1KWQ1OVCAfNoRxXsc8bUwE3CCoe5/qEk7kxbCANXLgj6Dbe6b+sl0hpM15ynPhv2t
dR364vZOWOqmNwbkPpW4BpOCSK6/1xENwGv8kZFxuM5FqbO4OdHrPviz2GhqOk9WS8vsLqGjabz0
eh7W+abzN8tIrC216g5WXWjN5Stnw5vo7BoArlT6abbz6ItpZ7xt7IU7kdZfkw6WhRlILfZGXny7
pAbp3mKYdrEe+2BCLPNEjoex9yYKGUHAVj0HKOILuENiTq4QiFCTjd2Hic7A1oaTTuFaAEtpQBMH
Wtcf8NLPEDCGh2baGzX3oWLhXpJDWiDMLqbgzGawl6p9i/yci3r0nAOEWSucDMzmurAqwoMq8ysb
EQ0G40T/oBMe6M2jSd4TvQhJ3chBZ9DOXW0zwZ/KT8djdmIOlffRyiIP53KmVYITki2g4y1cNKEV
++Zeh6dzpzDLXYMG23qWfd0SScScsepvGh1+pt5OHxziFo8sIxLNTMA5DWssgTFuJbnvDA4H1k0u
Km87uTfiZjqqSCZhivXgq3U6UDp5+aIzpr/K4VBPLpYPaBFi6wB1PFVeNZ5ACOqHJhrlXWSU0Y4w
y30uOBDkJO56KzuCCTFf2XRU5D716YassDuo1+NZj/TqqVmYT8UeDyyb6rcqUt7WUibxd45GcDDr
ROIT6kNJfMwuB8talujcM82CCqi8IMNnEVReHN/q9aLOETsMWnHnDU77M2qQ+o6xU8WAKj3BLpIh
GMiZ/KcWrgD6ClgGZBLuTXZOkUS1Vnt43+d4fm4qy7gSmqsfNC2HmluX1jl2seT2mVEBwdCnh6VU
guRA+JokD31avRpfF8C476gmJgYB8ghew7jlLE9OOnasr6KARTrZojgOpMrtPTsp0Na1ycHKdfdE
+1bhQy8QL+QldjIWHx7x7FfU8Dc2NtthIE6kMOHzpm5cnjQmH5FK9K0otWk/kPOVB5PDU6UlmbOp
l4FDE3/JoTZSxSVAApIr8lU67KZfZt5rB982je8edfk+cwTMqYKKH8PI/JxHrk90zavlkb5SYADa
oXGOt/64GlBndCubpMuznVUSaswxXXDPbVM6OpYS1Z1b98uPjGLsOU80EerMuQhL1OH/yGkAUW2a
sKImw5uxobA7+W7OGvsbqpv2xyThe5hK92wqk8S5RiukHoe6zI9yhMZUO+q5pBtKkRNPy1aY+n0p
V+dmVjt3BHhWNEAO+AYAgaFt4kOpu5fcroZzn+JLilAAHHU8H26osUajVLJZ3Izz9M3sluKI/bd4
qJ1WUPvlzqcpWgjWWBi7R4Inup+xpUPwSFLQUaahfzfbNrpS0UxymEF5tyl1krI1ZVR75EXm1Ryt
8izSP6/madJu27LxqDds76MZjWZbRWa8t/2sIgFiSbdgMIhiwUhNjnOBJcXSpbqKy1n3mFgn1o2j
kS+gFvmhKu0IrKM8q7z7hj+sZzIQMR8wIzARwBeiPiAxN94yLhDXA6POa2tZuEtg+tvKBI4mqtwh
nLM0RG6W7+1Iw1phSveYFgYzggT/XRD3ur61TS0/sXZ5LtvWRjmpEcqJh34LINi772kTOHDbk6dV
LAsi3VunFQBulagIhwQPyCIpjR565SB8X1OrW3Pbp9LCkAMYvbFQWMOIDJG+L6GbOOIwLLyatnSH
oCwNEeQyMbGCNRmGWW+8YeV3tAp4QUEtl4qEgokY0ITFDVpgI8Rgif99bl71xQFSjrnrbDfCRz3a
FLtmKgDj19077fU+RWx8VbpzEbaJdSa18meXDOVL7MbWMcXpWS2yOkA1Hp5YVJATGze0rx4G3ETn
N5ky62dr0if7Wfode58fysz9nAZfneYG1GhQm2tMZNVQtxrdEd3iZ1nEXiisdmOuKWrQ1ocTm3j1
5BRFWBX9yWziHi0ZOuh5riPOt4pKAnQEdOtx35eGA/OrnpKXjkHcO1rhds82PNq7/kCOWt0A4lXC
MY5LJuodxRV0JdbDH27DJqZnXrATuS8LCjim1WVWHEWFlUIYeYYzt0l2NCMmkWOIvDMPme+0oMDb
tF0V7yqNOUfbUswHqTV2YOZc7xuyfZ8M00LxgtQ+1kRm0Jx/ExlvHLZ4zGfgnlmHBQurwTP/Zvad
fHv9HUQwJ1ATzc/kWwjMauNDQvm+qaUccAcvL/Cu2BT2S3JAA/aE4IPfjFjPQsv2EpjksCh9Fwuf
MVtluvkDs4vlNKnpg0EdKQCKwS9S/+4gIWjzpqk3WZeYrwKMVrg0vv0DfwN9STvq6Mp893sHQOAN
yGq8wa7Ugz7p3V0sWblGNb/d6CTWtzzV6qNQlg2azkhCYLUuTyU0MreOuLfGdtWE0aJk6I4LGlak
qeM2j8z7ibFw4BeT8aPCTfTss/gJ5CIB+dqLv9Uq/WNZ5O1EZmKYKSIJ4tl5RO9obzk7GzIcGuvB
9tbQevlT1M3Pxe7Urk4L/00DhLyf8Y1e03NoNwM//WrUio8EByhCE1cc+8XCw6ugCcOfrZjaqb69
z+2RnitdiNAmOBA6cJ5ftaQT3RIMAJ8QpFhdOiBJpgR7htN9iNbsntJs6gidKMB/L+3oHfrE4Bov
puE42wsVXYSLZnLmsB0Rw1h1uY/6iUpRZNGmLg0Av2a23CQ5DVIwtTXhByBJgpImjEyv4q3yCEJp
2XMFbmu/pR3CgRofNnBcBj+qzL/7lWd8As6DbT+JJ4NZb9Dg3vehNZKcGu/oSIq9hotJZ0Tnpteq
cr8bY/fom6N2HtuxBCGUa/ENt+3sHmTxlbUQAyCMGcRlL/fxIrpj52If5y2f7aYE7v3MQ7UkpUBr
zNlBZ0z7krWNNTIQ5HUju1CKFxX18SatiuWQRPHMltIj6MbWCz2IbbUw0yRo88azU+9gdVP/xeFt
YxyPmze5wrmTwtjatSIDzPcBK+JrSZDDBHOurunmucgtKgHVIFr1zScrGfacPJArbD3eacQ9NBzu
JXONbVn68g6Ujgpr3HQBg0AcUR3rtxwx0WSOJA4BG2IgzayfvZv+MZoRcUHWOttAMoA/heF6BPEp
AwmwNZeFrTlwP/8m0Sa9P9hFYr3zC5e7dtGmIihkYZ9mh0tKyio/Gt4KvVAJ+SFeXy1bFwUyRBpK
0tpLwxYDbat58TkajXmH/0BtCvTenCOYWd2WRRW6VvDXhNAagaEMCR2pdreir8/uwg9BokqQiDYl
b1SzEL84bU9EJQ53RhJFR19izBtq+2ckDVC1ZuoW525Zc7dr8swAEg/NjohigYB5ucn9rLknlIkV
dlxE57xqabQL59lGlg0fiZGkcI51Lo2IJoCetyL5+6CbwD/ZZy1Yj0X9oMa7odPIrvBI2nK016Qi
WrTLKuM4phx31DFuGMvOPKLO+DlpK/mT2ycvqXj1PFXooSRbuQ69MlWbabTJJcpKe09THodV6qdn
XVpfTeFBAF/q+KZzexP6f4GO2yLYpkiHEfCAIZMbHz59dpgHu39QufaiI3rZzovt3yAK4DmF0mGS
ltwt+ZkMTZa6Yyx2rjW5+s/M1LQN5EHJrBymnxHlSjuxb7KeEiMqvk0WXYU9HEs65lPrTNYuA7nD
tbEAw1yfHlgFkr0ggwhjywT6uo+4BmsE/wCZ7M1McNsYj9tWj7/7ws2IvPPTTeXTZs/eXrd3HQCF
0zDJIt0OZkKzPi8U8p0xjzHz6WFJHhTKbcC8uUUPPKPYuxldlCcbGz9Mu58LRmaNwc1dOg39e+Fg
r2SHv2+GrnjpOVlMuAN+CjSxj2taidI49eu+qqyd6qxVhr1Z8KV9YZ67r2GO3ixEO23zgvTXqY4O
iA4FS47EO8wURwzx+5fegxNYOR1c7Mn3w6QyRgXSBppm02Ry4zo1txYvaRA5mOLFXHrrKf4/1J1Z
c9tIloX/0GACO5CvBLiJFEXRWiy/ICRLxr6viV8/H9QT05ZcYUU/zkt1V1SVAZJA5s17z/lOot8A
KTlqendItRzKXZ+L6ZZ0Y2A9ZQWmC4MOhDtJcji26lQVZI0BXNer/CjVUNvL2u2w+/Xtps6xxta1
YhFpPrrIkCdLfxvohuFfGt8SVIYn/rDn0sqH790Y9TcWTZ21aWbaBeJOCu4yWn6qUF3rI/mpnKeb
Z4KSrqxIPXTYcelipaDPc7vmH1KIUpTFZAVgON9Q4nhwPTJwvtU6jgwg0uAANzC/rvum2nI2fA3y
fpuoTneip+DeNvObZqYHx1HlQ61zlC77Er8g3USk+daKbPT9TLgD/yUis3mqOQ2W6W1uKaj2VCs5
14n7KGfjdTbwr9iSRZ1gjVGz1jJoT8JpysOkuO1mYECzsiLgdUzAh9OYDFnLONJmHZDylGN+grdl
k8MVOQ86AowVJ8EfETO4tU3u0ZpRK4IPl715xAXqW7MyrIGlfE+7WXht3gVvSTxdjDaj+kzdIzy2
8hhK5EbQQRHudW6wS7Ik3CZjhSCcCElf1U2OYW2vrtpWRtu2gW4/oOPHYE2bktm7icGUmOMRqMkO
3Uu2ppndYRlyeMIjpB/HIEqKy5il4abN+vgtSl5BPfmF0z0LWtuQCvBvKIzXV1b/c26K4QS9nHPy
SLhErBs4e6XbAIaO+heDRBio7i6eSpXgHS9sax01Km1LgqrRLdr5rZVU3ZWBvXVdV2qtepphhV5J
uBcjfn6qugm/m41wTnkxbnrDQC3p4k8Q0zcZK89jsggQNMZ9bTvg8qbjWdD0dVM2WY1PbIFVHCz3
QGUycv4Ye9IarN44Ic/XMjxwUBNJ34jg+Y5ZjXorySdPxgkCWXtmr5AlpHctJcrbGhJS+RBi+cgB
GC2NQSt+yLxe/BS881IxxvNADF3eoG9wicTlhugXhaASPYcn9jai5w5mnO5NkTZv9CWjo5GbBSYh
hXnzamAXe4pzMHleGcREgDqG9hgDTgqq7A6HUO5RrBGzgYLXaBhB6jQ/VN26Mhh8I97TyJ5uZ2WT
AFPNUvNSVY7ua3zKUIcCqYNAe5jq4UlxY3Rkan07WqUCkh4FbBYGNiP19jopDU/hhQtHlf5kHWWU
qMKJN0lYFI9j6yYbbBIWS5i550nBxiVHvKKoBxoGgTd2i51p5BRAjVVqz6LOJIAzWBKZ2Ws+50pA
R8iDPR4C52yABlolgiRCJQrAXhU69gaDG6rbB8FptmgIiZGDPKuFOj5AWVRoj5J2zfza+FmGU4+S
GHwNDxaZn5EKtKCDu0RYZYeZxk6KjUz6O9xttocdzVclYxWd0NEsfmb8v3bM6lihGW9CaJmt+ysM
Nm6vhdiSehr0eoLG0PbjJTPJTjAPpcMmNq/d8cTMuKd/Jvt1HtdHGzba4oHyOw5C0r4FPOGBQ7gN
TFRIxNA0rol+N8T9OI9rNd6F5QHv46kbH40E+Xs8M2BZRh4k32IfOsTkTa1C4DZLIesrVvIaj8Fj
ABmLYzyzE8VHgLTHQb+LRgh4Zt1kvoM4g5ud0nVevIySxkh03UvlPu2QfdlkdbjKt7pkX5MbU003
rixv4yT9OQCM7ptvHV3DlYU5FtLZrhxbDESD36OdQVp/RLXoOS4fEDu52QGJcuxNgSjRVG+TCnBD
1O2Usd+pFirHNgR5iJ10maLaHMjs8irBwUKMFAgEh9eUBC+k7BaHKSfao3zYK2V17kBXDHrYeA7M
NH92U98QSbeCnhV7A/KyQMjXoSxOolCv3Jkyd4geFgs48cseqYWkJ8S0Jd30mU4KJFldrFxa+57e
YcbPCj+aKkDtkgqAKsBUaVx0cFoJb5CXwQ05i6kdaKMZ7JY07/Q421UNipZ7npPaw22EdJYUFw/s
L4cyNyLcu0yvhooKlelSAbl+cEjpmINHrbWsbWE4wzlCoXBNCkjnazw2RCYiEWh7JnXDtbTkSY8V
5t5AfXFGowkaRi3dhRwGGfOUAUUroeWZQWZWyXZBrBq6ob1M1P4e0+n9gMUTLqf5q+6LTa0OO8tI
j73JZK7lvXJ1phd1TyY0IuPShQYii6Xd4Fuq4JWa3tBPgyWaz6br8OA7E+9pqSLenpE5MeFSMu2q
a7tvI7u211hsAvCsto4sab5B+QyHkCcq+emMKBrVHLZFIIcHO81+VUZNh0vV0s1Q6do3J697hFh2
eUSqR7kqnmlpeUqX9auppl8MIXdcF7DySWqgber4sCqGEzq74wAlFh8IIMhg3JiofeH2lUzJktY2
T9M8D2dFTNaPqg6qfTD2K7VPW0+0TeKHMo9u2GTwT6sxj6s7boK+sx4T2UZrMy7sXWMKbeewy210
TZYeHytDF+WUuMaGe+So8Dqn3Pb7QdP2/bJ+2SOpXhwUuzd3GK7LzLmelhZ/odgz3UOdAHfFfAyN
fmAzK429xEewUcoLHfLMGztLbF1FRSzZ/BqdkLGUirAuFFbP4MZEbitCGt/moZ57pPfqHJ8sOecn
0ZP1OKS62PZDhC+iAEEW0Jw0aV5NRkxXqil2sYOSPk2yAWmwU3lWPw8XrRdwHSYb1XP9Y1DyegOx
grgM2XkOJx1q1+EEbKQ+V8Si4Opmxak6+tQcBcXQSLIolzNRNF1q+HRrHMFOvYLC0m05etEMg5yO
f3n+JpXspLokECQ53mS1VnZJldEkiRgYVVqCG2j4Vkn3bWrdH0VkvIR6C4YiKLa6EyN15YrVNG0L
LURphCAVxXH+I4dNwJTpagzUc9MzK3clz6S7DtAgBdlY00WzVx3eVZqQO0J9Lhlfp06ZMGbyKZqL
e7htezLLfJrnu0K4a0mVm45vKSOUnjBWpv2ZV7vmKWUq4qG6RTmfmldc5tbqUPHY6s8+TCugU+Nx
cN/sgO1Ca8kGnGb3aE4QyYgN8Nvphi4d7xRh4xd4E8c+APljqdm3qS5Lm4jgiN7YOBgbdDDlqmuM
q7IOQp93w0GE4lxbjv3TKbmexKFy2+ltDaokjm/1Yr6ZNNE+/OeqkbuvnXf/jzx1SFv/Jhc5PxfP
+Qe1yPt/8C+5CEXof2sOMD7XXUJZNWsxxo3/stO5BtIPFb0C0yRH123r34IR8d+2iYwD/YZuMrey
lxTX/xWM8OcJh8OSMDFf8/K65n8iGDGRq/zmprMsW6AhMZa/IGkxbIvb+z0utrAc0ZqCosS0s+V4
ibarszhW6WZ1VQtn3IFNBpXSqtsZaaTfMv7zaXN7oQENsu7dG6yCimeP9tvATPFAJww/Gv0nIdAm
tbg7UEY82YY0PM0ZsnWqBPqmtWndMB0JVjKgZgZX+FjP3XUf8b4hCyPGEc/VGn0wtAV9b77Q8pnW
sQJ6hsDSZDWYqGdnHFcZYLFVNCCAKM0CdUUU6ewn8Es0k/NBIe07pSzGLzK/NXUxGP7bgPj+lbka
Faupo/NZvrSPXxlQP4tPJwxiQUtCc0V1oWBPVkVnPXHmpoVqbYRBxzRO1i52ng1I7SCqYfTPAZFM
ygTFqxtpSesjDi0QZasgNLG5F/uk6BhEGbWFxa8aOS2ZawZjeQ88Rbb0tyLXPddlAs3LeGNKdcdW
S6ifoT1opf6mu4XPM7VN7TOytpJhmeonbnVbNkwCcobqnuKOFTDFMKEZnCTb2u5+1rbzDd+67zpg
G7INwDoGTnb/w7SU3ivDqttgqfJrV/ne1tMJJW6xTRLObEvbrhpcFUGw/Sa0+aWN6UJzWvBV94hg
9AcmGWWHdeVguDY4pthQIbjqj/RWEnLQmJ5Qaz12gqP5uKIjUq5UB9Exh5irWHmxHgqvV6FsOF1b
EXdnXlMlb3pVuVNre1WEikmrqL6oQx7voCRb67q+sxqYDkw4IyZ53ZuNCd0mj8fZhy3UnNyysRZF
z8w8SETWvv32up//9cv/bknVsdh+eiA4U6piyVwWgunnpwfCalS0UhkUwLCMGzK67MUZGd26EQkI
mM5Y+7P00Y7mb4pTIYe4nQo6ROxoEZmhDBmq0ShXDdJEs3Mrf6Lh5pXuMrDsI3/sYsWvQdpYBSOQ
ITmbqdYf0UyvvvgMy3v+8aG2WZ9sncfbtlGOLevEz+dLjB4Id+9/FRkNHJdj3NpVLFwxLTnDgw0W
w62fRWlcwJnv4jzEZZHN0k/G8Jbkxc2U1b/iCTrBxJZWdfyUMlFAikW+RPxD1l+7Lou3YBwegcdu
/n7HmvYxhN3Cjm+5OFOESeC5Zrv2p1uGxKHo7rJShP0lb6q3QW2rnazvu/fcUyC2dW4hRhguBKgW
BxYMYAZUuVOR65spPxK5S6AajzLKBhcXAIpfBXMGJ4qrQe3wD6h+2ehvSm23ACeSa7tGsZuiWFk1
6nBUhZhXVcZ4LAuhsTjDBljrdCmjedvNjrLHC+mjIHthg99aoiHKc3KYxsnvHByf6Kp1G3x4XM2B
TQoFE1ZP1+XrdPE9KlgNV0GjxduUzBKfOexDkFXHCYHEMazvXTZ2dMjGN9SIkT+ITZWalHkDfa1B
qS7QW8UqTY9pYdzWrnMgRKbymkegsu06ECr+v8mkAOdc6inla9LZWPE0Y1sbSw+gp3sfTcoPmBWJ
Xj3WVYkS2w5u6LodRMKCjSeJ6m/uF7PuqUBQ0IZVui91wFFdbDvHUzA74sFurm096mmQtnRwymSX
x9p0icriib5dSwdYdQ/UsFPWMqUt5VG4k+1FGV88tIJDI7vnkgfmvmmOf39m/nhTHWSY7HNU3Dzm
umt9emSELMt+GjmSwp5kpShMUqrTR5dJDuwXlFOuPpAF4gy+bsrbuA7TPXl1QLyT+l6S5UM0+QZf
9y5pOIGhOVxpKIienNT4OcT5eh4nk5CKdIFGojqTM1B/DC7rv3+Gzxs2LD5Bj19HYq9rprMoU39/
UQf+CVlxarlml/5lq2F0qs36MFY6xy97/kbz8H4iweGLXPnF2v9pfaBMIP0cQQxrnGYYHy+LyaBL
B9gQa8ncMbDVHyRi/GodEjxp5a1ytXhBF9aDqiuYypfruqRHIJBwfbFO/bnUOi4aR9VcyiVmsJ8i
RHFVcrqqnW7tjqrtodHFy9lcWrf46kLvf9LHBZEr2brj2hbUA+GKjx+4IMqjsJD8rRPOV9itXQYS
XUlHr2FcG1+PWSF9YiAJK9brU1ya3I3WESOrR7TKRzbpIADYRRypGBPpKU1hfxGoqv1Zh0BaoD7T
YSDotqF+usOA5Tqsqr6DkszC2z5FpcFEvMI7nMYNYrpU9dw2BMqkNmyP8y8E/ZdWmx8KQyLlPPz9
sfxjNbYFd8NXZgiD7+2PX6ZVYOgEQ9Otbckko64QU5bPU21/n7vFymMzic3WHf24Kimppv9Pnv0P
G/DnV4JLC4wcrmYbpuNYn/euWBlHtejjbp0azCHjDpcujzCgQ5T8K2JAaoQj1j6nTfP362qLlvrj
M+Ki6KaEZikRGtXzx2eEYx0CVQemrgtyucS0O/T1Q0i0r6MBQougEa9De7yCvXtj2O3dF1dfyoo/
rm6bnBIgEbpUIB+v7qB6S+vWImY6KW/6sb+rRvcIpHUthQvnyHyNODFiy33QFP161I8ol89JVD2Q
QXjtVA0qofqLW9KXR+7TLemsrpbL8QVp/Of1tTVn1+FxbcBRqheXNkYL/wxQFi2O5oejdj+MsN9F
HU72eLqxEQ4qMrnu9Vsxz7vlKR4D8EY67bfqzoivS4nxMoOE3PUvpNRfCjNDgji9YPDecI7dMehm
0lR/UVj8ucQgrPrtM3x6rbo2j4Yg5DM4xNTrhTgLE3Wn2e6++Pk+ckyWYwTXASmk6gbr6Tsx5feF
3FZysmP0uVmLsAFxJi9oJK90rzO73agVDwugkdr+1RxyjjzE3xgSshEGPmSf2vCSzeIqDdWvnuh/
vCmqP6JebNPQnU/ugTjpuoQtEmOrwN009dtZMa7pWHk4xNewLi5J2u+gyn+XqXM2YeaiDLqTA/+s
araQDKGYnJWh+v737+ofnnS2PE6oqqbpgGSWf/5bcaqWSZaPKkTgOVEv+Pu/94Z2TZz0TUMW098v
9U/vNEc6rBj8QrrlfN7oErJa1NrqCQ1LK4h5TXtXLRoCkJQp8/lAxXbl7LKamSdGCXRXdhRh6uaM
98V9fK5ul8fDcKAHIDW1IegsG/JvnxlXuGaTLdSsDRGcUQqEEZlwd8K+Vlx5IabwpTOdqyEyXv9+
Xf2fr2sDhLK4KNyej9et6TIihmgaOnPWK67vH7lST6jP1Ou8r5fIpBtJENpI2yvxZ0f6ppn8YFUm
vVAPOMvX5LKoEbNb7OG/iK5YaW3zQHk4fPX9/NNSA/+Hb8d0zYU99PE++zFQ1BqTByAfcdbM4SXU
Khjde2JBMGi0jeZFqv6KexU8WNisglG9b1SsCTbuyblrf8pJR/GRbg3hnOFSv8RDo3x1j8tv9Hk5
JJST7RCQEhv0p6IpFSFz46hoGNiW90XjI8y+SE2/llp3V2nVg27y3PRK+aPJpR+QcUX+5BfLjPFP
y5lpuqy7HFBd3p6P3xOrR96HbbhY1cufzRhUq3HxFwQ1QdJ1ezsis/Q5UjA7KtpDZxWbYM5vQj28
ykRONMU83BYZ6LtKHVB9Jdqm1myEri05gIr2i1Q/iDjJLYWQ7Um+hZVZBTdK2agrJd3OhJrgu3cq
DlOiI940dLwm4b/EYLceyHvy//7s/rl4CVeFCEVtyOfUjE+vDGx9J5qBt62r0byHPIqgF25DItyt
Q4ztah5IoPv7FbXlF/z4C7Pz2ksHzcENq5mfvt12ROCP2kJbdyXRiFFF3p41P4fYVhXyDahFCBlm
/nab69bk63kroK9GR8JuYUM39fbvd2P9+VuzbnFDkIcs5Pn6p3UyIac3nVITRk80HBHheQF5rmlL
eyV+LGR4kkVLXwSj5IAUjZ8WosZ0Sk+5aax0nfZ0rMbfZYgZcnJvrOEt4mSJ7AyuDQE5j3ZINd84
/TFVDfBV4bZrm5estnBOFIZHT4/IVwNqUfQT1/8eEs/3qJ/OgyDlKK18zSEffhouXcjaoM5B7NlC
3Ech/mK+IlTK6WoaEVhwyn6I8ESvKsJ0FsrtHBJM43QwSpt9kicPWR2e//61/fEjOip7MEUcVevS
xfm86c2JrhtlRIRylPU5OJjK0yb1IextgC0mtAgFKUhdufAg0vAVZYi1UxWcvT2pDsMo/tMN6F93
Q2eD/gaN3vf2428LP4jHZFCrBpxuDcaDvvIzqjISJUpceHGcXI3wfcmkI/UYoQJjlLFnpOF2b3//
Uj7X1MtdmJrmuqrgfeIY9HHZyMxYy2M1n9c61D4fo/mLYxJnikdMGOUDYalWAzj279fU/uGiBm1V
zJAax1teq48XnSpivdDdkqCZFfdOM/CQwMAwJnqKufuAgHJra/FO2s5PJZcXfjNeop9a594Z5Mmh
P7WkJyrlDp3yLcCu+IuXXf/8svOdLEctYzlnmIJ95+PtWYnbJR2qNfSF8gb45zoW4SWD8dCQdpDS
wBtVN6Gx1yQeik4/Fa6XA0MMFHPbIGlQ++EmkRaytfoFUsozktpH4mOGla7pCfSU9thUxv7vX+nn
XZJb5gTLsu+YqmXC9f94yxNdQ4TKzNkA+xrelDLMmkJwHjN+LuE+uvFN2sL0J9Dmiyr6jzqCK2N5
fT+oCw1f66fFOJUKmA5abOvOChGSzyjgRz3/Xr0mRn6LOWckCDhtdvasPUM/3rr1tMm7+AWRzXeT
oZ6ycGVaKyhWNBg5X7snZAk0n+Xu71/QH+f89/vUseayUVOHvz+Tv71ufW1G1khfmhRVziEt7uxZ
3SQjUd49B+gl+jJWYc+1vlG3FQUo843JuAbe4sNB2nPuN3HvRQgn2We/qB90k1/n993FUbEwUj3Q
8nHR6VifdhfmP01ZgNlZEzHya5KqdurtwfU7U8Uwn5lXY5+g2QDpA63wmf1wXKlBE28Jt4+3LFPJ
DhEOrb6enpqxHUAtrbW80jwlyqpbk1lDoiXhwbKrm6AKHvMqyr76co0/32iKSA2orsGs3/3jKeiz
2hhC8ALrdg09EGtJaykcyYtiYzpVvNWN9FcW8W6QzJ5sXUmETTw311pTa3dBFqDPSLP1jHXaa+Oq
2WHnRe6egjyOet/UEzS7wzDuLBHdxkW6bptqBrGY9z4OlIJdbT8Y1WsRTWJfd9mjDephO+e5sspS
RQPNN1Io1NE6nrTtBF/iaGYlTkr8uV7TxHsVH6kf5zQ91VoiG16+RpBoro9G7CzVSKxKMfZrEReY
M8gp2+KaQwRFKwASGzCNPkIUKsf4WCPp8c006gjBiddiCnaMMq6yWVsgLNZFteYE7hP0gcpMn9RO
u86wPKM++GUp5cMs+gggT/FqWefScRvkNvnG0ZMXTVsn6pRtgLbdRUF56zjD9wUQZCSGhrtQM7w5
yZg89QRwwsdoDZ6JLhbnakoQPKFuYCCng5fSCA7NRjAd0ZiTcyFOIsAONwKO8q2h8On6CTJBa8Uz
RsDpBhHqwpgSKlr1xSDifjJz/lvQamyV06EXurK3jegKHuepwtbn26kO7i4omxsLvUtFIQGNhplG
oGrwK5WI20vtgRTArt7obbQP6zD3rEQHVphbObIhtfTIh4rXmi6f+5mvP5BmeXh/erpeDh4EcoHC
G69cHyGPHDRrK5iob5yw6L9/sVZ8rucdlSLPFDj/DXYpYX46c8wIMk3MQsNaQZXo5ROioAKu6M4J
/dw554lqo0iwykM2EPgiu2rhyJsEysfOzd/v5L2R8nFl4E7cZfChMSJgg/64rgP3KtzIRolhCRlv
c4nTHWXKMCCEWErdNlRdlJwN09EiIYFg/AFaEp6vsdcgX23TnN9V2VtBk14G/q1s+X37kTSUEoZl
XbXlKW7AvtRiLFfAsHXfLcFmV4IsTceqlHVspOSQqCT32svk8/0PdqfupPdPkYlH+P1lGfOOtdGI
JhiUESynaY3Tqj+OkeUVzeLkH6NzMRj9ye6XnHRSykK806M6bePGZemF+bFW7H6Pr8W4FUTjaKN7
qMsaNqWo6m3o8AKhMo2/qKINOtp/rLts79BqQTXwf6jCPn676L7JowzoeNRKbYAXHOGrBpm+lBnF
biZ0vVHs2yobo5PR7IQT6ledsJeQKTneWxhxY5JEbvTAmG4cqgWzmTIkPOiWEy3F0Vu33qTO+SFs
FhNKyR5IkaPBcb4bOyX3hNG02yQEcjLRVNmVVrexRV9tVLbLlY6oZEdY7XOMKGlLdw3BVo9Hfflf
LZd7vTWaVZvKyOuGZF11msCPBoQnEFXiUbS/yPmKMl6KqD+1FS2NMegyfExMZDEi7sjZYfS67DED
kx4P9J5YJ9JFFTfzVvVn/CrbqixrWAfULXmUyQ3dkWATkP5QgXsD1FahU7SrVRQZ0dmecYvpSqUw
FTcx4MYoaLO5dpl7TitVx9Ywi4WnSX7OdiRE1Rrj4FSn5i50mEhhQzzqxoxKIBt5pbB1NBEJRYDZ
rstywDkwHfQOk34w5A48A/chAtW2TiXciqDNda+qhu5gxforIydEUNqxyN1X4GTGZphzf64LPq+e
0BX4WcM1u7P0rPgmUAtPKWIumWinVljXUxWbN1YP8yDMy/tq2VSIdFs7DdbMPgJsJFjD962Fdz4L
SWgJ9aRDBZ2NaBLCfC+DYNikiHHfL0eg1mL9VF8jaJDbqFM13Erx0xw9ddBxbhXd+kkgO4ybSZZ+
30nNK/mZscrFLgYQtd0xa+VQGbZibS6nAJx/8yk0k0ctrl/oRBX32WBv1Kw9R6rsfqRVeh52E7vd
HmXixJOgorKVc4HDu8/8vHRw5czyGMnXSlbt6whNaQYF5ob9eHBn/aczJOYGTwLDU3M85+CRyS4d
4dfMHOaAJ4OxwGocm2FxSzqW5zquRyske9AOlpFnyB9h9beNmH3Wq2e51FML7PU5050BX3TSrQ3Y
puAnI/2okaaI7iM4ABIWR0xObWwnVzNhgdhcXC/R+S05FfAERtFhtsTDyIx/tkxlH6kNImKyLLwo
DsQDoc1ytEF52hfip4jaJG46EU2x5w80VjX9+HXeddM2d3zNMPECpFZ8l49uf2gKFaCcc1tasnsq
5prriZNrx1yndMcL3Vo20AoXr23cKcBNbtMyu44ICF2pRH8cFb0wDoGOyjqog+muqRK/q9PJbyPH
JvMrn4iJZu0iCK/i8bEHD5YQ3Dm3gTaoqTmRrQoFwTaVqfI0u8F5iFN+KJuZdjFrDru4fNLmRXre
42eMEA/d2LVyRa6HfUXSFSmuBjHwpX4ZRWw+8Y7ro6BbE6T5PjJkjXEtifaFPTzloEN3ll4UBzh2
25k9NzDsHGQH8dLFsBFhat3WqLi15WjCrxTdKi55ZU6knKwR2YiSfot1xCVSDO0qLefv6ED0Sz+q
HGHMu3oqh/0Y5DfD3Mbo0vR91LLEcV47kuc17iJVO5qjlqxaPoZvlxKWthU2ewvfwPvfaW3+2CYS
JyvC1hXuLyUg0Ktw6B/A6J68LmD/4QXx0llm5xEYTMlqfEFhsidyZ+Vo7nhIKJVXIBxs3EqsUHkP
qI0puFOxqMZLCVe1oD/LaDorpXMu8rrc2jKDsGTwC1SYJojL8eoOVIrhlrv3WkNyshsTah3XrF3M
gpj1DHPQdnqxlaZOuR1FzQ6A3Q/AHfQQuitnCoJrzHU5+haMe/DIQJPUUX3jGPm9WXS7eeCDqHNW
7uCT4cpSEe31/bOQUj92quzZ6mIf0311tJa/kDV7HMRU7KJasw4LX3mW5RSuF/G0VoQ2gUH8RU90
6/qVjdzCp3UdOt10Cmz+EtLzvgpS9brt4DSGBVpT4DfRNzvVjKPM5weAgdHZFOhxBjW7hBUZfCFm
xs373/Yq5BNZ5xWISSSJRRpWT4v9Nlba/diK/sQoCDTV1Kobk/1tE2q4vtru0I1AZyiAkhpJ5Vyx
haPNUGkGTmwreN5RICBFCFCf9RXUIb1XLD8JarHh1zEyuocg+875DEKsHFqbjlF1i0fiwbXA3mZN
YoIbUACrgHvEiNlXXu8mziaakSKZatf6g96oJ70C2Jf024kjFNJgwo7cDiNOFlxPycGxKfZdItdX
KCgJSR9A7bgjs1OiTGqdc3s1gZStk1BdudZW1UEkKklAjjD25owpCT28J6tD6WzWxVWp3efSaXB8
uvCElzpWWgKV+4ImZhKXGMkElIkmuQbYfD/FXUSqeP2KzXX/XoHrw3CbqUvN3oASzLXsvrRgSVB/
Z+gPellAjyVqYV91tN1yjM8232AXRzA1VPsWHsvWNaiG4rY14feFnPPghJBV2ypQho3Bg3LT7ObS
9GPy+o5pGxymTgEXQdNw284UNH17pKOUHjGnHXVRXzqn1TajBUQ8017rPDxozZJcaCk725Xat9jC
hoIWpNtmiFo4MqDVDhLXRtIFec24EHm7kwO331QBlGBcTRDotK1A5r9Cn492JTL6tZsi6o7GX3pL
gmoIPtusrUMV2NaqxaW5TZjoIk3ZdyWp87H9WhkdG3OVpytdwDQd6xB/BZmv3tzOREw4MvXg6gd6
Vl1XefHQhRLsTz6jeinx0MFjGNICN2VRidVkasE2sYSFuIrjfIUhE0+eGfitBjBg0uZj1qA0U3LB
a6rGx2moffj4JnZ6tT42ZvOYBSGZzagac9ReZAh6pkrDAqQHUhoxe73SHpWkpN7OYIBUUDAFjNq1
TZBo2lATNamzTsxHy83bm/fDEkEuaUdRlDeIJM153rjmK2C5lVBtsYc4/KbPvaTVmg8b6g8mNP0z
KILooDuUkuqksWiCNW2tVh4cK9i3UWeu6bfmfpunflYgnkO32G/TWK9XvTSSfYIHecgczxLk1keu
/tioDkTUwSk80nLcXa4g2B7V8HsIxPVcAYDeasSfr0lyPowkrxGP2TinMXgqUzKUdI6d0DXu7cIo
Dt8KGqh3dSq9uE8pRyuZ8+TOzY2JxVrA+1yb+ktrLqtMuKP8YPtuFeAMcTHcBswhN0mmXveOUn6T
rnYXKTZO+NTk86S53JXSfGtJHNnrKXlgCvxqzxp7SOQDHKT304wjIBpqNgyiqREIdex4WLlLsZ3X
6ezhwjmCqGEoUtzi1YiF+jBaSoVgCQx3RTmI9jtQtqI0ofd1u1TBb/P+JurSIovxQthCeZBDTKji
0go1gFNDmk74gIv2IWq/leYjKQO4W8ro6v2w7XT8O2U+dn4z9pcpnL+VkZkivcpu6iAuWPn1ja5D
aRDVfATaNuGqbpQ9bA+yrqABpqgrrgi333aDJO+b2GW/cnEGGZ34bgeAyYK+TY69Yht7PYNtqQId
OzJfYoTXjzdTWe2VEbR8aUT2WZc9O3cRydU4SrmluSWuBxt7c91UN5YbGwfNUd6qpuPz5cgXMbtd
6ZXZb1qJddcVUbszGIk2hI7v4MX2QXoDZN/Ysf+6vkhksyusp4p0Jw/0c4N5XEWMN2LPH1MdJYyZ
n137B/xpZ1Wq5HPNAmBL2h/0WoC4miJiqdPyYVLNEI2ehPCFGX2butgJnUFeSV7IdeSMi0INmWtW
A1gDePVUxH2y4m3j1FFV6xbX2U2pZLua1Ay+O/uI3JjE9DZ+muoo8SLSrLeJY10iRjh7ZaCVX4w9
24BCJ7ShC7xiRZQbEDUwPhubjSvtL+9PQG0Wu0B2D7C4XrT/oey8liRHziz9KrS+BxdajA15EQGE
TK0rb2ApAYeGO/TT74dkL226ObPcvaAZqysrM0O5/+Kc7yTDK+lecmetwyyg5/eWuEP6z9akyzGf
e9myHROfuNTEMS8s94beTzIzLNJdUBKfkLi3s+3DHaFvMQhKRfCcP1kiq89lc0gDPbhP7czc1GN/
7SJK2C3KPBpT/Ljmc4RWPdibn18pwBYEz9n8zBeewUoY7dGDPPLUCOVcplYXE5LNVAJbSckz1AAV
X+9OvyqMo7WUkCPa/SK15Di7ABtG/I6YwYiMrK0Fej7jAr0qnxNttaMNMeY0tSRgRUS5LbJB7mrp
7XEVbhTlHMIEBw1Mdq+R0AJYEIpbrVcnbx7GM8RNPGi4y8hKaPqyPwcp8ybdxpfqepyTGiiTqdPJ
DxybF5x1cwz/hxVE6EykbqDReipK7wx1MLidx/LYZqkROeInECPdc2l7WJ9mcVvJ6nIhHBTyW8tJ
rQRlumtat6pCxwAGNRzx7W2COj3wqdJvEz1xTr4Wv8xNlod9aj2hjaaKXDJ5bGtmu8MOOKdz0prk
I9boj0xJCBJi54TdIoZR8kfOiJLeYkBk+86BaKa3/maSKt95IApBZTBxg2i9Z7RpQRa7Gpwuu1BC
8oE2qgfNXM4PfubLXROU+FQrYIBlcmkj5oFxXe+WqnkdpISpXOlqb/pryRyIewYr79mAgjHgPV0q
89W1rnW7Lo5GabQb6LQZ05z8w0Vsfpoa3nqVmB7BJcMTT0bvVo3pyjCY8AtbTPmmybubHhkbmqcq
pV71XCLHK/ebZVl3YheHw7ir6ihPJsImxNYz7eXSc1Z6EpiE3npTGa9SZs03Q2/aMEb0qzjo7jBl
UnFmJRCE5qtdg8vs5IWQ3uwYCHXnS/AvvZt4u7bobha32Y9NNpwMoFSbhUnHxu3kS9LYKuqUBaNG
PVUmePckZglmL7ecDQQn1hjoErPZAMZII2xJW8I8ze203FtVgCkXo+RmrvUxbOcBk5Xhplgb0GqB
VN9bZn8wYpTxHdvtLQjao0cgRIjX7bMpuzc7xbdsshfYGkZ3T+eq8Pg6XVg4EFk9/dWvco/Bi3MV
+IO+KdIAkfYwvBYGVZQLaQY4G7p95MeNBIfi9/btEMBSEAGFUN8QXqlP4zGZ3stM3WMbNnbZLzED
Bkd1Q83venBTig5GJbcMTioJw4bs8QzTk2W8EzbDs1KWh4z5AYVz9stNW4ZFECZBIeDDxWKxaVoe
DdeovynmG8aa466yGfQFto8zrwue5lafSSHx+61snQbTnEc5ouodSyFYyY3WH/3BgWKQYO33Cne3
FP1LNWcThbiFLVcvHk2/r3Abkbvu/ur66cUH3nkD6YrUe6Zafb/3gO2p1oDzRkMNwbcPiF5OHsuJ
JBatzMF+iCX0QSlAfhHn1E+xXlp1xFpYhYvuvSYMFGEFASnvHWmEWSd/eeR1bK1OB9MR58VZyOmY
Z+oXBtirhNDfg9VMLTQVHdXfZHobk6HdZtJkZA4FZ6DEHAg5JwKtXMC8vpB1om8Hm3pcWu62HqNM
MMAZ7AN3brWTWKZ2bmPiNxZ31mB0eythjJU53ilO54eCCKYiFbedmYcTHgk+n/UOtSVnERiOykf5
gqgU+ApVejgWyt3Ea+BkXKy5FUDyq667zIXV7MGPOFvomHdLL/cite9oh18rdyGyUawBnFftBDR8
XYa79C060XNGfu1I/5I+/7ow/QtMm4/mkEzUhQzYGrwilhp3KxI6NAOH83wYnyo7u0tM9pJoRPkU
tR0DXZHcsBn8pXUOgErRvLrkAxwMONf1yEIjLwC3OJwKMUslu/vU7O6cLpyERO7AXJ69J5lTJ2Ru
uTVRGzCAHBnPM9+I5zzfSdHejCkpQui4m63SsolVjPsV23NzlmcHM8stySEvRb5SiOLpFPuYsmMK
cxdGYEQMvB/VkxvvJlJYKtFRqLIS2nQJiT0c2CQNC3lRp5aO29ZFY1Dn4F1KAmJa7RkvYrt3x4e5
XYyDbKkaNBJkIsEVfywnxC61TR5Vzu6Cq2u50OAuRiVj7ENrEK3c5EnUwD0AtUahTXZkqNyk2STT
yTNAA5aY6TO2qcZeuW16JGwn3taFZIC6kPWFpxV/gLkfIHyMnt7vbcgi9lDpoTS0TzuJvwA8YnFe
9IDkFe+zqUhHzLz8Hqc5JsJH+GAvRUGnVijWXgYhgHZqvKoYXGEYDC0sEy/Xgf11uNhr95XRDITz
Pn/sYvtgBx2z4rKNJtVa/B8SHnyrnvfmnB9sya2QdkP5YCYrMTE4G44ybzuXHqRcC1k319+PoJbO
Rt1f5y0T2VSBtmRdiiVn3C8j1Y2XN0+FxRnK47zse4NuLmcZXxtBsLNA3FU1UqyiHp+WGAMpK91n
ZlzBddoUX5OLVzXouIw6AyhpHfsy4mb090neewgeYb2sVO5reyqJsAJW48ggfRzyeYxkO345tMA/
EA0SLtHdLy7zY8GSgRXIMzTaIbRJ0jgEmviOXbHvm/nSqzASkR/zrQ3oBJZ9MdBpdYQSb7SCYBWm
n0DJY+fMsC69yhygQ17SPNOm3hY+1ppKm1lXEOdety7+YOxdldgbs/7eWzDeFSCF0CPC8zyMn0zm
63NSQ4jxKYy4gYfVCz10sOuDXjuInpCjlvWW0+TbuPNYhEsPxNxEjH1Za2ANQU8Qd/HrZ2WrBcyg
gnSBUtFq4U9F3jB13zO3wt2Wx1cBjeqpBLq8093xlZzUBY39M/bUlUsMhr3wFMxaPoDYWp3bYF4g
G2jkIvCCGGNdAo7q9wTsvk9acywrTr6hVTS+DCLclB65Ro26gedQbtO7wNu5bFsbuFo8v2MZAmo0
Mcds2xRw+oLQl3Vly38e1RpxXkeovHhpX/0mkeEizJMn2UQ0kN8RIyWPhuRptelS65lrSvKGYQqU
b5di2sn+PpOdFqJZT1nkGTcp+CJQxUcTvbLlpBZ1NAxpoL4eBJzt0K7+5LxttkT67XkV3xDhwxyR
4y/zB04mcWWAs9VXd0o9FvssT65LLFlFig5Z02256ToQranbPNps40+WjjgRkNYDt8WNzDA+88uy
dLC0iBN7ipCardjfhHXZ5O4HSbYH7S3JSfST3XelWp5BWTJKF/U5dwbUISOrHnRGOzhidWQw72OD
7B4oOTxmAz54Xltxtdoxhq8WiZHBrhAbNINdRsmFMOmouldNdnqY6g4vSN2vyA3v3YBbGSXJQx5X
5c4JBkINXecMtK/dFQ4Fj97jxLCklZKtzlxFdBeuvm8jWaIczupc7UBgYZAsigMoix7QihmpwlzX
OCVqPH4BMwEszcRmP6TTiyvUFGVlcVd6ZCoscQamhGPEQK91BAz26KIO22umDZazflCyrS/RCQFo
wWWsXdQiP9vjMJxM+6ZwdkN2TGSHoYdw8w6n+amNnXCMA3k7yAqh4UCjUQD1HTxeHfrb5rgAA/SK
julfRbHqc671JuG87F/DwTLOhHy/GkJ3DmgZ37IlKdkUsDu20nsPo9PRcshQspL5KHupR2PNvyZb
uWusC1+gLUlG/7McxZp/GKcgsmvnzQRocBiXJI28+qXNRxJUZwY7moC8E9Sxye7R2LSGGlCyJE9x
2UDLit3dRMFrJM1Z10afzX4m2foSN+YuN5qHeCupgZoHZp0cnHR5nODPXiA9N3CHd0cx9iZMjgAi
FO7MkBv8sxgllSlH3Ehnyuxcbuequ0rrso7WocFsWP7FYrz0DNR3eUGEGEGY3oUJzFL5XX0evvWR
awOR3z3RE+kGFhh0UBOWr6PQibR28mnze4N7OLu6djC5wfYkpsHkFiWW8pTvY9dLEoHgfWiCntXJ
iMjX4ilqezvdSS8udkK95kF+Thx3W4qRSxq3bp8U90YHtkJNk7H1vP5o8a4ARL+RM7IsrWOa1bjZ
o+mi+igxy1BfbpfysxcTsLoO4c9FogfNYemIv03bAzFMn3ZZf086jsKOjrdslrCfarV1mFJvvPro
cw6HcztWOyut72Cf0qkn6/Q8fu8kH6chhz+YqHlNoyrmY3AL1ZEtjaiHSyKf1qhpnVUUGMBIr2gS
tKJiLKziEsMdpTcTCEUNXKG2Yd/H5FCMJBsR+jy59AGI4LloDV7YCqdm2NQwsGw8Z9vG88Zjhkrv
kDZjtc2hTyxjfJuaeMYaPTh2mke5mqbXtU5SpSk6i1kyoyl4M6TUlcBclGPYp04zGhLioNUE9ZUB
mufAG0xf9RJEFuYmeZ7VvPEUcT+uFkfNILQzWozLlT42aPNz0fILyAmXtpNhXqqk10apj1y37TWx
HyZo1YSBVXE93UwI+UBPaaeJ7fsm9WK4MlmOyldzD/pi6g+mOTzR4aukX2HY7i4GKgzTknF83I55
FKRzjC4+7g5BB1BbLzN7i21N7jKHEpHzy9jyrawNW7hg5Zzi504rnWLBzsI4EVxFQthR1qDVwHRw
bqiWffi/V8VA2W4b9q42+voRyA8bHtiaWKg5a0Rxzz4+u/BnMVLSh+kaZt06ya+f06IwXfqn2M+3
Wi8Ouod9Oil/KeXJ+6R0LjQjOBaymYibROg1AQ9E0km4zjDLeZNazg4GuMnuMmE5ziqIUZaIygSp
gfLqnW6Ub8LOFN0L1lce8lvQ+MVJqP7gZKN93WPy1Koan3aA+3e/uLwjf3QQRQ9PauGtU7WgIJUF
Tl6fs9tBfxvsXTM7FlPEhIWrNx1Mpwr2aZ0+d9nylAbADSnd3mxjTCn5jSNZ44iMMaBvmUdfVkOV
Hj2ZgQk0ZLfOHneFITwYqeUjr6h7mTg9HbfJHa3nv5pMrK97i6/bNLLQxJIfuUvdhWrW9C1hj9k5
/scIbSkjkhdsosLQJYABJq8KguhRc18brsBrC/jNdnJahywIUa0C1Q09zvxZzOV3PtPxWK1+3U2N
f4l9l48VfG+T7LXwpx9I5UjqUJee9cp+84mE07JebY2KwkcpdApjMhhhpTyW6dRRLiP+7XUOEudg
u8uLAjw/Y8fUJmVcYX8S+6rzbruZN4eRViCaknkfzzw4vU0hVEn7Il/jJIPMf6yYyu1lT9kVK8Z/
VmwBhuW+A0pKjq/WjVuE8pShE0giI4OwtLLHhAU0hbhVJthcS0m9hN1ed7HuGtKHaubBz2sy3r1V
c9XH4G9hKocWnP2qRYjkj+I5FvLOS4f7udMBaGvjr0KJm7wa1p2ghgyNpO5t3GfPbZM/Q446z5Vv
hpMpdmIALOtAD3XnPCXCtDUiV7CfHWeSb/IHjDdtiMP1e2pcbTP21cmS2WNit6+toyiqxLPOFJAL
FAxCSR6P7fJwAbreG7VNZUPER5gl9tvQ2C92C16mtd478oeWBgF21kNDyhTrjgx+GUMXSJ+us+Mk
t4BDWveNtzg7KHIf3NPIQiCcI/LT95Uj2Z0WlIa6d44D764snW/pCWKZHbLMnPQCde9VP7CYLRCL
dPQkkdbI69qjMmSWbRTiwL0bhGSTHXMINZDssRNoJkm+xl2T5PfVyI2qV95nx9q7GtARml4J3itH
RtAhsljiaWO5dE8N6ulNYrGotM300Mo+srwWVGtcPSRkj3ST99266bMu+drBmlK+rOlPBVjDDTT1
a53XanQVUT3JBBuxvAbFNm4gkb/7jcImjJo+VWfd7PqTGrmUGECx9SoIeGzuBBiv7YLVfO/KF6sv
XDIv6EJBaoVEETLVCop+pzeBHrrUZhOljcUuboPwtY2gLIwbpljXGpIcAg2kvXVFgnhr3ieF2For
eTXtsmtlBncpaUxIakiFsHgty6yvkB0PclMtB0t0RBDZKFOaJru2MfiEPzAGXVsaxkJWF7LoYGfB
up/R1/XkPKads4DMQJHgWPpZaOyLCpxmLSD+yqG+sRE6L7M4BNV8YRih32bHvqhQgRikdlF6jxne
VphwXpTCtjCG9tQMkCO0msFVwojbYJ2/LTWKEZ1U5tAz2I5ejivUoiTPDVo9xhjF/qdhJFUkQP34
OLRR3BfPvaRODUxmTPw8GuAwiPs46ns+qVAd+e6zehmpvJTrrQREPATJkAIirmI9THwe5eK7u15n
8Usu6YYqxgj7mN+aTQNsV2hcE1BW64FZkscoi/1PZoPiT8fgQtCwa2lDD81sB3Jtv50SxtDpIjum
oQVTpgFiO3nRR8Os7iRGbbLNEuBghUauhyARB0eNdzWMHRz6ykCO8uRY5ORBeatz91tI7a7Fi4Bm
cWZ+3HYQ54qvwCKO0LqbuspjpVG8aLhON/QXSA2S7ipxqbWSLrF280VO27XTJPh/Y9qmjnWvuduC
DIY86SMlFnOnB7hOm7PBVr0p9C9BctwGkTHYz7bGyFwOd2Jxv7ypZ+5QHQbDAzDpqw9c+9tRHhs6
caZUHKmTw8mxICqyi5bpkZsBFyECtmHfNZSoXcZHnEf3TtpeVbiroA0iM+tmcSkJtqKSr05LVZuR
k5NSCo0SDdXIlHid1CzLjUdbvvGZihv269xlWzSiTdZdyb65ynAYwZujRYppwwwysXQQxWnZXFbg
Vks4BxEwOS9c6vQSNG1/nBhGZq1Baw2SnrA3DjP/pe5RZtWkd9gFbZfJyKNv0BWxxqivs9QlErJK
W076EdZfcZkt5CoQEvmWqyE59kC1cxCfGWGHmcsSzMgqncPNzLeNM7MMVAeNSAawLbzVi2r4VM2j
X7LfAowjDp7QbRQDs70ter0itygFbpxjf0YiF2ijhjdgucoNLQ4FlR6oV8mHGD0yKqwITMdVgB/m
QJr6+iEmJ1v04t6kyotUieu9aLEagRbb5SZFOgY5eK3kcxgptarkMciM05MN6pZa7LUgiXXDgcNF
PcqXsh3efuqHhnVtzd6u1ZElQ61mUgc2gQ9v4e2tzjUPTkPnkxvecjQ7dnDCm8dPn7t7JhUGPRql
hNV+uZphvXgK6Ar4/eEB99oSFt683DR43ixFeSInqIzKa3EN1e2vqvWaVerc7GTeXTmpcwPU6rJS
tC0xKqkt2hRUCw5lvzlqiGztD9/tXpGXv9e6lESiDluboPTNONMNk5m44Ry/6OLsvagT8mEx4md6
G3kJe5sGRAJFlzhwltzp43TwXfXQ5QQRBwZP6+CG/tJFieLl9dhCj2Nz3eX2a9Vmh25aCCNuD6YP
vTL2YIgEzo1n14cG4fPawZMi3RNwIxpGY+JNmP5HanHBBEipdAXYVXmNs0U6uwcz251nCdrQVIga
m3Jf2S2jldilW5iBGPTdM1g+/mCE5CCcEj65iHFYFGevpMfejm311MJPd/UXZbgPct3+J7a6swKk
UdCJckSUJbcCgmhM6vFWwdJwWS33slqn+eg2Svd2VPJS9g53RcIquYnf7SQnwFiEA6wz1VOQNTOn
CPdaaI/yMdPpFZdWvyKHxj1MLEDRoqPHYfV70hQgb93sH+GG3rTa/KKGfgdAJON5hDjbfNa2Tpvn
vmkMC8c52DlEeay0IxarjXkZl6TisJgiXpILK22mI7LjtIvfJgKTxFCGc3NvAGDVrO41VcajSIKn
Nea6WtjaztYFycL5wQ+SAyHCmU7jQkevrtrO7i94traZb2VhUegXjW5ARFToBCcTePSoImu0/GVr
w3DGZRZgG2AK2EFIOgydybLJE0TVu1Xxf/4vpX71+58Z+9XAJuCUmnOZ7SaUJTDgDOBMBuKz8jS7
DQWXUT7oCZgDwhm/SJIgg9InUdkKzGczHYg+r2IvTK21Mh0/kTy3v4YpRS8BgDxK00OAdOOOznhD
9U6fbpTDdcVAkP2YRgoIuxZHoF0hkQSflyxP2gChZ6Cwh5vnlmcraEOv6brtkoAzT4w+2Eq9freA
UQQd51owQxVVjLv9drkNYm5fKdsVi4pS0aOT8Q0Hmuyghj3RyioUaSbYhTsm27TitrQTFvAWOhgj
RTRikPgNpJ7/xj+0HJNjq+mGi2yJKqBoG6wJM9PPiZera7o9Kl/CqPLqOi7cFhongNE50WpeKKbm
wssRYHbc/QMJBPWEFNPE6VzXwVVHjAcbeueckRTB6K3cszKWvXUzJd/zpBh2dqYRVXPeXBb72oab
3g0xtKn8wytRjjo8gMUfLuJa1VvlE4Ji9ukzeuZ826cwf5KMBga6UERbnIexW2KP9GHiZDQ+OsQz
q6qpIdCPgKyaHlpj4k0nxB7qwZ4UpXE7qmCOrMK4sZovE5UpLgnihBRuHPcs+oV80GDeof9qT/YO
3cxDirbtoit7hDXpoO9MhNBLFzApkQQCD/I9le7eget/rlRywgb2K0+oVhrEaPj99LDRcHtUOFtw
gx+t2qbkcbANm+b0ZTlGfC0DK9lYDRbUOG8f2Fk/9mOtRWhScJpNpIuYE21WX3+kufzOpvl9zXmo
uj7fr0E7RPzIJVQ+aOwGTfWgcE+rLu1ucbqxyDPtryFzGcU657zm02c7zS6pZv+qWl5cBbbID8RL
mqPLnyYnzB32c2IhmGQxW8wg4pteHJTorOLIyC2TT2BwcuyR5S1uyhEpLK6k4qUVI29KvxkOZD/4
l3XDrYaA4TSO5k07BMFBpeMcYsvItgE7m1Dm9bgbbOOTd6Af/sO8wOicmJb6ksnWyVxmJJ5BitCR
qJYt6dZcKAN0As/Rpq0OMyMEwbVhT4gfGT8NAojkNLPt2adYqTrGNAMJ9fRVwFGXwdjOJoBSnbhr
fxqilL3E3tLZUwfdVO5R7jKfSC7BqbuhJp0r4RjmYQ2WmwEsbjiFRFgyALf55TPD+KAUGHniQ930
nGsnuBTEVkMsN5lRV2ezoJx20pp3HqXVWVlsLCzoYlRBxS3zGYfmzShMuKz2Q8OCrhmH6j7D0Xc7
dXzRSK1KVe7uMpV9m0QRHJ1elBs7JV26TXleuycUgXPYZGj7S6f4LpiOOrO+7HRIas6GCGBAvXUT
NXL+iL3m3VQ+BGMjRQ5g+OizUP3CRUUCpFBFFkFPVdxOvAK455rBeVMIRoRw5hBNs4+uE4fZos+X
riB5Z0Cluyl9QTxL9Vo08Z1pYMsKNOj1eSyze0kMcTh15pvhUdDPrY1YziaBJvPSLzTbZlQu6a2h
w0zrKXt7pQ7DEnRsG7uORT6LLJHIdGdrcudgmkGfMlzQf4QeqKBqSg4sv8GUWtW2NDi8F1IUva59
nx0elpY7OwMdWbRK7S33rhnlJ/klBeNkilnBxE2y/piGc0Idus1ybOs1y+XR8Z/yoewiKXUfnXZ/
0ZM8h/qGgWNH4SkmbtisaUNL76q9Pr2xCmcqXVNYzgbDoMz9GHmWDYsXe3SMPSsQIioFPuu871G5
LYBTknTVrz+gnM2j2uv6baCB0XJ22P3odJawgTAXZnMq9wSXl9jEauKbMQpzRLncM/B5Rdcve5T0
OHbQxzY2Xzqn6XiaF2PepwP7f8YhWNrGwgqJj2cohRZ2Wfsh4ZjLbmqfUUKg3rMAsRsX+lJdOUnz
4emAdm373LljFvUGoS1GIS/zhdS2EQMJqDONY268LBhtE69F6LfyeQRB8siej9yylLx3XpApaY81
TO5NUHpfvuJ9tmotOy50Jqp5h+q0vRpqM98IEtHDPJFvcZ+ecIkVkV3wcxj+Um/CIIh0FewniqYm
ieROh+wWFZ12PfeIB8hujtqS5FzhqBseJ5Y850wIE/NgYIeU4z2zoslmCsECNMqn5BO0G22XP4QQ
fb9dozk6PK2whSGq50sHU5nQXzxFbx3zNWbkmBOYV7UjLoSkZxOnu/lX77tNWJVBtS3GBQlhe0Pg
BdvqMimicZyuIRh/NLWjHdugBsXcI0TJHMIgZDao7ZD6Gw/xkseOdEssyqNWFC3871bsGPcWZzl6
3L3JeBqd6SarMZjYibzol880qYeNXjsJdz7pDL2TX4z5jIqgXOg4YkPHO04LaFRbe93AgzbDl1+N
vPOZlh6DknNvpi1n1LvsCZUfdmUqFMWP/HYGj3SEwTihRI5mmej3mtVjUyFv3ddh6qVOMN1JFwBy
V+rBbU9AILJsKzlVc612CsLkj1BNkLUKELwaTgggSk4N0VTJ5cgJujhsnmeJQTqGc2gLBfPcsX9l
mMx3pFFHaP0/B2Tl25wJLRKPFJNg392aDjoSibqnkww8TELDQ2Mwr4bEv100B2OFjQQ4rj7FcM+q
Bg4m7JiOwd0mXVB59VNgbHyKSTUX75aajgVrEO1C2dMv07tHh/bMVG8I09J41ux1au4qlGA2gRir
bWHVSP7otu15QG85nQ0fGhqTRQn9kCUeYheQn3gXZpNYEwKXHpuSCD3JlaswSLmZdQuFj/qmUBdD
z9CF/mWrEgJ7auUgleFzn+XfSmsPjlyjxWOUFOmUfPQsN722/FUayQlqOWSTz8DTr8cToSyXuSvx
S7bD7RTUF62g0BGaeBfZdIfl64wb8cn1teccOw7soER3cQEM57x0dlpiPEhNfoVNi7FobJfPmtty
q84QO+UOrjPTv0m9T7RKdv6d+IvasEFK3jWD4ZgzInFBKae0hz74JdL23TO6jzmRH/qkn2yyoWxr
4r1h1PDJMMUPILDFYO4dE5vWDwyiRBq3LMx+SI2ZNiStP+bgaMk42qAp2w+Ffh7SGSpinH/YkO7I
sf8C5BDlGX4Kk6VXUpyScXkw7e4Fpi4rHfZHREfufNMut/rqb6WOoKWb0zl0nBvf+RQMg7yyedTN
pttgSyDJ0eOJ0d/hZXA2NPKFOPU7e43jXsivTbkLw9TAA6QYB14FDNVpd4Rb7lMrGzd92WZ7j7c9
c6Jp2TrTcLcUQNjWZ18buFgSXmlcKaQF1xm8dqLXW9g1oB660JSMi3G8iV3lch1RsxyoJRJJfZ6g
StyLan4CinDVZkIeLBdxn4vqn94XZTmB9teL3ttnR453OQziq0lVp8FE/yCgUA7S/CzlkO6csWGX
ZtUU6mvmM7EUkp3knjyOJSQ9koAf373j4sGfVPn37VyVB8KYEiptdW1aJBkJ2aBWXtT+x7yhZSuD
tXbuVUVyJwYuZn+ymjb5sHihVsKc66bu3k6s7SGzffJYjY60EXFnxAwxfwQ4kxZ8Ga027FlMx9iy
kF7glYumsUq4rxiyrKsO4j/F3mcBWRvKOFR5gLW6wr8tdD3dPxoi9Q/dquSvJsEXz14Rmsj8doGf
2BAexbvJvG6rsph8dKfI4GozQrFr9N9TzOLDN8Xd3KSwu0kNtKVO9NhA6nHA7CpsEJuGLS7wn6Nm
bPzl4PJabnqHRl/QNp2pF00qO2HuTo7JUiKTytt5vYZzRRsV7wV/12reVuT0Q3P7kQ/Fzs/Kt1iD
qdERSrTVp0WLFGP1rW9wZfe2GI8GCSXWKAn6kMHMpzxnLpMnXJBpQChyZUNEH62HgqXdxu9FTTsK
QbfRJnZW2NxMr7f2a+hBgMeQ01k9xhYzPME2NDIm+7wkSGf+70Zk488IPLSDhgWHCYePHWCLXgEA
/wWfoM1Ye5w+GKOksh6cxH6cUCrUXvPq6NN2cu1PJZc7L0MCxXRw1j7+zY//M/KHHw8FwbT1HwQg
Q/M//niIHzOzsnGIYqONcdp2hMQ4V0j3EKM5ZZSZ/neQpfnB4hnORvObxBIvsnvXv8hXHyqg1YLW
D208nSoC8PHfUBHtfyU4rAgx1D+u5+orBOqPvx+BV/icdLMlWycb2F6YJ2us7wngrDbQ+V/jAbCL
Q96N4d+XZZWGpSu+ptLGtSsxeTJAfcyK/Iqp0m79X6xx2BbLc6NJ95LUChRxA00tEZJM5I4yZa2A
HyAalL6OccV7LxtcUHVOMGxHl9u5iRsxHnLX1Zlti4Hj8QaJibMBnfRoEA56UggANrmo0n3P3cZ3
crYwGPJ/Awf5gXP90b7ueDZvGgbaFk40409Pi42IPR6tVepHTt+hqAlc9IOG9rDeK1QhZJV+L86Y
hA5iiYB4AnYCtAdlV+4Gr3hu3JoPTs0mhIjjlLwmGCEpYbUjAXLiVnrmK6khkMHRJDLihfGFMgWg
H3gtZO9WRfSCJd3vvLE/bEdH8JQVtK+f/so9qHCharWqznEDjnqQ/8Zb/q9vV8eDoIpQA2qxaRh/
AghYetUmC+6OqLddYhFqVuJ+8tYXRM7YCLw2reJ3+PmI/K+P6T+Sr/rmH8+q+vt/8uePupmlIPrk
T3/8+6X4kAw7vrv/XP/ZP7/sj//o7/8Tkv8P/+S/R/v/4dvy03//7cK37u0Pf4iqDuTVbf8l57sv
1Rfdz6/A41i/8v/1L//y9fNdHubm62+/fSAr7tbvhryq+u33vzp+/u030+Ko+idFdP3+v//l1VvJ
v3uoq+TtX77+d2g/mqy/evCXPJKVWaMCmP4ntN/w3L8CNOG7c5UYHoCk3/6CtLFL//abZjh/5ast
+gOTrbet27ytVd3//J1p/pVpjA6uP3DXM1M3/3+w/X8EFMBBdJz1x0Md823bAO32x2MFH6KoUcMF
T9ItkAINR5HjO8zLS88rzphzwY43FzUKof/yFP3+VvpL1Zc3tai6lftt/fEN/C8/2PrTeQvIemC5
poInR0znmm2ePXWPMvHJ9gb1R/tR5vgXmYg5aIcSUqHHhj03EYUu0BSGDP+btPPacRtb2vYVEWAO
p8pSS53NDifEuG0z58yr/x42sLfVbP0iZv+YI8MYl9biCrWq3tABT6dI+NtNKpxm0AnNEhzTD4Uc
/2xQkXS79tbpohWQBMCk0UMSvGVATnP3VYpbipSw3c2jUiCr3oVPXgsEu07Jz7SFLjY8uOriGe+E
hRwmh75H7yAWn1vHvLFCWhP0wMqjLjXLFkcv6FEozfRkxc1DS7roYaLdGMW6aYu7ksS4sk486NEK
+Oj6+KXKnQPybkccBu98T7zVovoG09mdmg9PHg0Xq6FRLHN4OOUxdIUXCbZVYuAEbGJ3JmajR7p8
dFvhJRLKQ0jjcpm4OeSwBla3G9XLplVRCJaAA0W0KfigVNPlGlX/n1Yyvt7kg9oAmtR4wOg+rj45
rRJKvGtftBbjvbiWEGKxEvp5Yn2XJJTWxhd2htE6CfOwwrMSFxhAO9pdQF8vy47UXxY1rGDPpNdt
etYqwgSrCeODFfE28psSjC59v1R2HnJMoA0TTVZRhJwVc7HQfdsobvfYdJAZpGQAIR8KthFXd4N5
ctED1Ktybt1dXu+kUaYM3YZk4+t6N/y68+U0qF5wRbDTWw+d0UX9A54ryhZ7dYVA+1Y8YjmDbcxD
C3hmJv5XXb3/rPq/4SfbzcWBHG0hwo9iKUZ8ys07Kbav762ZIU53Vo5ckI5lRPUSHd2dsituypWw
jQ7Bv7qB/jMUSGUKGq8iadPXmcR9yYsU+me2k9jsDVYDCFRAHGEJshza5/VBTRTdvoebfLi4DVsP
h0rd7g/aK9wUwBM8P9/FH9zmy2Id3Bb6QgcUSrP4FoOwOS29Uajlb57xPfzkw8ng7nkLtYYdd/0O
OY9NqgW0kmI85jOYiPVGS9QnI8aroC7fdNRrTLefm4Lrv0GaCnDyHEy9NpANu0SIsnFQ8VXTfV2a
j7i9I1nxK/dfGvd3lx+j6GloZgR9L5/X//ncqIl9/dw08wywwbFhV71I5QyN+Dhb6WCswhEoBvFr
5ntzw00nnMyOhwD/QVyXxp109hywePIoRlnpNlwZmL+PNFIWzkpfcTry8F76G2PmAfI1wf78wvi2
KdzYFPvROZ0OUJERs0xL3fbNV005xcHb9RFxgX8f0qi/y7mD2D4xxr8/G5KZixUSQaJl4855C47i
FaXIfablt6hvF4dE1ClalCEtmNx5bk0sr1CYoJOXxcswBsnltkdB6bZRlonAa81N1mKFBSVoqOyi
B7QtrgUF2q8Austck3gD0MaTznf3ifzbiEYn8uADuV+6DQj74BuHyOdzX+rv1Pn3GOStKrcGRLGv
gVFKorPV42rl4OHeVfUNlLDbQgAWqCgVro4JFczaV3GFo0pehjhNWOk9OA2ExzpASG21DS3jvtTQ
k4I5RZn2JfFxCw2LVxktBrCZNDKtaG06irFpamrd9EZrIBhmCpItl0iqo3fZzakztEA/Y1wbqbBh
/pK6923wgu8rtmENzxftNkDoDOI6o+5oII1vjeTVdb2NoCYr/j94CuDuxK1QPQ9FeEod8ShTZkXp
OzdjYPI/sa5bQSyl+pHtOpoLsbw1CoR7YAVKyj+9cAjxKOa6XDcgdB2YqjUln3DfNm8GKForuHUd
YBc6Pt1C/A8WzeDSoic0pl81et/oOXAnInWKp3oipLdDn+2haB8ilQ7yCHxIy1uhceFmpqcyQKdO
k7cZmiAOf0atf+tzl2I1vqxrSGUO5hg6AOrsLfHeMvKf4dSPrjrQDIt+j/kdWRBfH15qpkZLPdOP
uXSjVB5I1H5TUfbnbf0emfp97qu7hKW+cHy6iripKFjYCoimmWJNhUvvLZ46H7ojBODChl0Bg0V2
6p2M/WSbBytjpK6iZ6dlylqAYIL/3buXlK8+AI+g9bZt7GxK2LdKWS/9MkC1J1/1Zg33TohvWdm7
ulF/x2L1XJY8R1P9BTzQjS+jBV5Wj0ZdLXjU2AXARoNyfhhlQKsoPyVOTR+ggfHJN+rb57ocK1Gy
HYf6ba95WA+dtOY+6rOTHxwLfy1JD0Pm7kTudI3qaPlqjM+4CnUsGE5W+9HRdaPXu45lm46EFea2
pW6qqtzQyAKTvC0iEic3O5VifEeBaVnTNbWKHiDMxgr8Q6JBahLXOX8yg7FPfCN50apBhSdEcqJ/
DltkBIY/Dgh8Idk7Dk/BZO+mvyTArdld3P0ywh1vWvSt2YrodJh58ipIMuabwyKsXqS8OAn4QvYg
4l6E+k0u6uXoqAezaRBA03ZHliS+no+JZQcQiENhZEApb21nW5IdCG8wTNdFc0o0j05ls0b3YAft
0tJ/KPFPVTlG9HEzbScp0J/I0LpfPuacMZCUFthlDqY8rXfCAG0N8tdCK81dr7r7APND2Mq/gdJy
QlEpl6voDZju2rDUhoz9Te3fFOXV7U9Ce0xKfV1KT42CJEL3J5PfLARZ0HiCzk7Vq4eShKIVXbtQ
WmTeDwXIa1t90CheOLpwjzjIIsLSCtZLhYxD/xDShZUF1NFLE/RitYzDY06zYAVEHaGwNDlKjvT6
yZ+MYvQVkZqqzdsm/MBMHWUxyOBITwwbjl8Uoh5Gz27z3cUNM+FMiuSbMn53YNZIA7vU+RN3xkLQ
jxUbpCreW/NUjGhQ4LVkx0KzMw3p1g8yhBX0n67bI0JWHsC3blwx2VNWXDh9f++gKaf29IwDlZ67
C+PO2RQuxBVrg1oOoNkbM/6gBLfUjceit/X8FTVnKQqXSoPJpAeGHySo3nAiZ/debLc+mAkFpku5
TeWTDsCuMl5r608CAo63im6OfHLKVqPu1BYHC6gySOM96XwRKpxN565MMXhwwO1IbNHhIxzwFKEX
4N0J3UvgPJTKI0zQhWc2YGiAaA8gp0aQY74JBRJ4qcxW2E0vcN85RdFWb1+c/BHxEvJ/Vb6pOESa
sVaCMACAbfVh1FqqxPw+c4ChyN6dG4M+UBJfXMcoYhhSegds4YjEOpBJf1fIANkdJd8jDRJsBS/v
dw0aRsiuIOpS4ugKvVla52Dkeqc9RPDwQFSb5W1lUn+1YCMBwiu9/KYPT4kv/NCr3Dbj4pgAelZ6
2nGG4hQgedr0lKCYaSqnisJmAWdhGeeQH29K0Pq/YznX9gbOS8vGTHh/FHuUiNKVyLK25OG+6Ufk
Ab2HRYHiyEIz91HQadsgLsBmCSjWQW6M8gelzbdGhblruVe6Nyeza/lH4vzTp/KDGkfQETmKuXRg
aW7y9tWAT5ZKeN54VL0hpWn9XZ0HG8mz9j7HkEf3TlK2AS2igFa4Kf6M9Ju68fZYWW/x4cbak0xb
zMF39Q86igERVu0L0QKTlQ7bVh7gEKng+qpubMIOuMZb5Yxy5GdpbZIS62RMSMtqCmUKc8zgztIZ
vEJKvxMzBNSW7Tq8STbBBs3BZfQPRnU/AeLMpOBjgn8t3Ji/nYWLipBeqOZbtuzDjeT1qD8n1ltU
KGvfH2Epu5l0bSbcJP8cSiQm3QjcWBcDlXuAa5hXczLVF1JOXZfo8KJ0AEDAmsQAyewl9eBZNr3+
lQB/KvFmH7xj2jqdtvMYk6SzcUqjKOUGObsi3wEvfwLsvbNca6W5xhbHhT61njFv3fouLgxet78+
i59p+rXwk1ciKMoWOLxk2eq2tvs1vaclMkt3+mJY4ppwKy+8tTKTaI9PsWshJy9FF1sLrJcBVahb
86DsKNoCnwLYMDO08eNcCzP+jLP12FE4g1rJx0vrx5isNiRx6oKfM/N34Rl0tkSs6ZsvcHp4Iglv
Bu0OLiNQupW38v7UK+DxpEeb5KTMaNjLF16ZXyJO3kFxVZQqPRrTBkC8MTbhY7Ih/1bvnXvEVddI
GP3I1u2qWBT6StxFJ2WPgbE+s9f/H8tGB6cu44skT8s0DUJEdVxYpo0ukREsrDttU27RKAP9cxtr
a/21/tXfOOt0ZtNf3pB/w06+KcxjQ246wsbxbW+dCths17/nTIBpbcYUkoIev2zaYvGjqB7r+s/1
f18ey6bfV+V/RzCWrs9XJW+eroHqbNnVCs47PbPFsIEBsyIjyRYgQbbyfbdEtmolJovwCW2ZmV0x
ztC1+OPqOtsVUadFWLkbpq2hQCMYCL6aSNQ4IrdVV73GMS/aBk5jVLoz5ai5mZ3cRmbnVDiIm6Zt
Vh9KcTSNeObTTYzrPgsEbIy/Uzv+grOh9bLYR5lMyt0eqmO9Tbcx61FfhPdQoVdz1bW5HaBM7gaA
Wm6ECB8J/r5edyt5Peysdb5CeG2LvOn66WGuxDU3gZOLAp0R1O08Vo6B4VmjP2OCsLm+OGdncHIZ
pLXDiWnFlp2vzS3gty3u7uNqlFfeQb0dZk6yuQFN7wGRl29HF82mir9BAl4DZT8zoLkQk/MCRDUN
xnhcEktc6Dkpmx28tWW++jwgl8lS+HU94kxAddI1UfReCJvGMe0A7LuKrKpazSzzy9faf1e5OjlA
2ryi5U+6Z8vqqwJTJ+jAk4rL68OYCzI5JUosQ0Rf0007Mx8hSSE0nG4UcFTXo8iXL8+/Y5mcCV7p
mnKf8HmcaAuuYDcckUtYgqWRNt4mPYDyXA2Hag1R1l2Ud/6q3NEaWhgz3+zyVqbmr0oSDUCUAr8e
HIIoOhqGOhaXGehBbaMCNl0kq2CjH6UD9izJY7pKtvkcYuDSSfw36vSq6XE4Uxyjs2zRiEHFH3xo
9Nfn9+JXPIswWSqZZQiFnKimjTLS0SQNiCQTUcJodT2MPP473+6UsziT1RKHUVnIsLdtRQKOjwDa
0v2nf0j2CsZhOJrdomj1AA5Oy5YANZJ/xgN5vgMwN9jJWupUNKA1h8GmdYnRwzbXZegMzcwReXnJ
no11PADOLpnW83AmNWmLIqb8IC/zRYi+7RLi2SJ/B7m6zHa0qA7qLvohHAEEInW1EuYvn/Gsvzbj
42Sc/YpYQsJM1Mk6zRNUyn5NGrgeblDr34ZH7aD9QRZs6b3PVeAv3w9ng59cQaIY4drbEVbdlv/E
a4yil/qdtR2jIcX8v5xBZ8Eml5GlDxVyaqRiLrbTmQGAQseEAZG366t3bvd/GpuczWUIILxAa9Cy
rR1C5pt4xwtok734WwSk9vV9uHJX6u1MzLkdMzlxpEChMavxNA/2/i65i5fNArrCBquSw9wxI82s
lemVVISegVQFH43i9XFoFtouPVm3xrpbNoC5F/Kq2aJU+zj3RBhv7ytLdHpPiaqMMFbJFVJ0wl1e
QeWBsyBEo7uBh2RGs49mZ/XidfJ3xaiTc0gMLAPdKGWcVe/IIbSrt/7JPAJfPmhLHphzK2cu3uTI
KX0AZ5LHvTFmFyjVLePfXPgLbFbWybrdGTOe1jMn3CcC7WyhtrKUxo6fk51Zt3Ikj9AmyrXDzBPr
0zru2oebnC2kTJVmgIuwYS2tAiBjTfzDEpqV5fnHgYSw9JtDBdFskHxskRUaYFS8+PuGinDgPlW9
vDL6H2JyTMC6t7qt4nlQBJQYH3MdPQwf0KJuzXyK8dS99psnB5Pv+Z7VNAr5itFuERBeqMacRdPF
chq5gYK3Fkh34Gxfz1xN0FKn62l4Dh/NCgkDnrsGSlqvxsOwBuu/M5OZQV0+bhVRNwwSEwyrJl+C
/klYOAOnhGGdVO+gt0ONPA26rNA4Enfnajs4vKDJ1rpXj72HmUPq4lP1LPxkUrGVAlEH6NYWD+ZB
2mFyvdS2eBEd5kp5swOdHPVp5YYNZJzPS3U77J09bhkbOtgUn9D6mcmKLq6Vs2FNnh2SGeJeUTAs
gNEIXq4t15n7cBeP3LMQk+O9S7ErzVPGk310H4a5BXm9irfBz+pGDDfgfpfIRt+LO2d9/Yt9Dwss
VsLMVyKJVbEA/bpCVcczIbl12KOUcEARlYoF8aaA0Slq79cjXShCfQ013QyS44j0Zil7LdB2fjRu
4MSEPzxqFqfsBo87nMn39TFZkzbvmt849u1paPvl8vrPGNfF123/9VeMn/rsRBQQl3ML1TDsJNFu
O1hVEdi0rslpItc7RSlnvuv3K+1ruMl+rDoxRpg+4UpzAJH58t6pjWenR5uGRkEEPRiuzswL9vti
/RpysgdbKAdDrUeUi2j9olgVO93MHM5FmOw9zetCI+8AGCY6QovKPq/ncua5CJMNB2FN83ylgERn
vpryr059ub4Kxmm/tgomu01WcxX0MHM0BO+pAAzacCC5zFyLM4OwJg/7WjDrvgoZhJP/DjI7NGZ2
1MwgrMlbzYtkNenVkMJBrq49iMNmbh4D/38ahUFTSFfQwjbGUZ5tGFcR3LJWSSF0ZAwN44U07Pq3
uDxNfwNMtgjEwNQ0UJG3K/Wohx+pPlf+kOYiTHZEqFWtUAr0fdyQ/t/QhDc1cOoSilma6kcEezch
PrKJ56wVGcoVTcPBS3+kLaLbqrn5X0ZrmTqoJJICfbJ3cFly8zSNdTscO9USpqWCsr4e4uK6wBtW
1zTNMGRxctDCoW3R9BIMW0a9BnUx2MWwW2Y9ti/OKhh9ESi0PAqJfF0Yoe/Ioas1uk0acvShSOQ6
Erdifodc5V1Q2G4Heo9He/nSiS78nmynSfoWndfro/0sf0/3MvRuyZIQtmCRToYbCJIgyPia0FRH
y8+lDgQzNyvyjzarNwkGtaAhSlvrpU3h9COo1mluQLc0i9SU4TjIryyEEygu5L7i4ZFm9Kvvx/HC
ampQvy6sG6qzVoGytLaED3TAFurPkFd3MJdu+zS/hYgZIE4wZw9+6eI4H9Vk2+Vqif3ywA+vYH5m
tXvCZetWFZz7QADzLKY9ZEpjZuFMDDnHcriunwedbEVn6NHPxH7IzgHhbBKxQrYsRvYTte23Nq2f
Gx3TPkOLxFXXF7YE2czIlN9ViYhYkawc+cWFnZS4wilSrE0p/PIq/JrFFr+YDkKl816r2VozgWXJ
dH+04LcgYKWEuebSjQGnqfJOlLCpyouf5YDGVGuKz67f6EtutLfQQJQRSeiZzO57/mMAu6eOp4sm
bCFtcjQgzB/HA/71du96yEahMBb9Ed0fmBbO3JnfN+XXQJPd0gmhU1lq0dn8kg1A/NHWIcFxJf64
vh2+D0gn9dcsHAoVfH21SZy8wtqpjfzK9qqDNOp+O+GybaWlYzxcD6R9H9EYyeJGYOY0U54slpGo
h8iUUdmp1BxSwX1Xmg5VBu1hUCFaofgdJMbrkITvTe0/YI152zvjRQuEBJQiPIA4uCsMwEK+lX5g
yow/U3KKIeLluoSXlblwVe0t5WXuhtahHvx73fAOONiufDCVfak8GJIWrbOoPRSgm0xna+n70n0X
xXtkqXZxbe4EjVWWib9zrPJcs7rJMTjGlfNJ7QskzQKIg471DI911bgCXjXqk5RZjyVUgiaSw4MR
zD3OxqmfHFSGhHIDbzP4cOZ0rSU+rpxAdjq7N4FWY2zeRhw6vqrfIGq8a5zk5/UvdOH5yRfScelG
ZkuCZzhZ3BBlXBdLqd5ugbCpcEUW2ZAcJLWRoQqgzBwkJ1cRbQzUF44XP/iChrFfvxBUf+aM/qQu
fRs6gmT8EFVk1UxTIbWurRTmsV1W2msGyhQZ+XWHtQi+NCkM+HLtOfyKCEpEjOWO02qgSXeWBWgr
3vuJdgwBgHmmBk0BZWW8067P1IVNY2mKLuFwAKnr21JWA6sEz9H2GCenu67/MOnECOEvvIdnJuLC
ErA0jhkEPHR8m791AFu9K7zK7GwsqwWWYxso6JHdDix3SvozZ9uYxE4mnWAWRwGTririJImWW6fp
y07rbV/V7mDGfyD2v6W/hVoPDmUCtpGSER8k+Dj/w2yexZ0k13rn5jkuYr0tWy+oB4MjREMGJya0
fP71oQq/82+k6bIq0MMXekWv7U6DfTtky1DrR0uKf58Co99jQGBVNXnkJH7NdOApWEmQZyK49RfV
OqKoOPOlLhylXwJMMvlSQaA3SvzBtswfIRqP8X2GJtL1r3KhYsJknY1C/joKx0PZrmiSjl53ky6c
Q3gQ1qN9KLWFz4bDzLe5UCT/Gk/5Gi/BARHNIQald9qdjNZHbGSb3klvNDiZjaTuHam/j619gDmU
FTvchUgDob9o4v4rZHNvpe+VKX4NDifQ69AjoiD39dc0cRN5Qcrha2jlRkPvK1HblzDSbqyiOLSo
7mJf8JRhctEgHIp+nbbymx89Je9RMy90l6TbICyFZ9n/SOiiLEpQqaGpAuXTf6mDuFWRWBEMERSj
YGeKdteGGEMY0UZtbvGutSwV96j0Vjd+c6aIKc5Y1UepeihLJsZy5GGpwz212oVeE0rZd655wBvx
h+N6dtA2yLHjdEzadX1JfF925CQjPUFXYQlq+mTZ6agcKF1jsH1KbdEiUAqKtI6z9fUo3w/XMYph
jpxIKqHTjER1zFLHCLu0VfEUSR/jGa9XeyX8eT3M94R5HMdnMctS1W/221ZeSA1iC52Nqe5y8B3U
hYQjGgFbSw4Q9y3XRvLP9YgTevuYLo8hLa4MRYczpU5yLUMcyEOSZLAVAeFWN7sXCtwV/Ih3ZIgG
cHsSnTtHVMV9iYofek/Xw3//el9X9CS64pMkJRnHbCwY+BAg6d6gCQ+693oY6eKddbZzJteIiVo0
zs5yR/FTXjvYQZg9yuYYd1da8j6KBPU5/jl+gibssKvwQEGyHGNBuFxDf+pV4VdReKt8mOlsXDxe
xq89Uqbhqn32JM7qEr7aRL1qBCTUD80RKNmD8iI8grc+OXeQM5+QuNcf59op35eyji3PWAgxWM/m
lLBfN1iPAI/tbLJFWBJ7jxRebqlnJpuZSR8Px+ndbZInGeSLMoObbE3LEso0dq3OzosPRQ14TGH+
5epv8vDcQukw1Xo7OPKPJrYdRd4meCurSMvM/IhLZ6YJ/34sUyjkR5OLPKgzy8/SsrGtGsR9maAQ
j5etIr0lRg8ifaTx/MiLGF1N4V+fGUw0wghUpbHdhGn99bSuWsdJMKka8Cb6rZfJImuPrnsvgXef
GeL4jP42z2eBJkMsNYyGNayieKZ6SyzsNxHq/QtXGMSFLEEbifEShaK4ScmXzdB6h95lYs5iHtGB
+aMb6kymcWlPn417qlhRSFJrVTGfvRD+Ear7WLWbaqZHcykrPA8xWVm9oWK7UpeSbVq3YVvuO+E5
LzsUYlGQDMNuE8MmtjR/PzPR8reJHontMgclbDxVNycTjYqDVYqNy1tkOWykFQqbLzg4LZE72UZb
6f56tE8s6dfP+iXatPSa552i5HXR2np0qJoT9f2FCEVD1dZqlaxQmPhA1X2n9/1aShTefpj6yitZ
Xi8j4SjCiPKjZ9n84WA90pW8RIXmtzsKWR5UzV/7+W1uPSjmn+u/+fsx+/UnT75LHHVqyEZq7D67
19F+8CScHOCwlKWxpZw3s/AvR0PBQOUERYJkcnlkaaUJrtZDLoLBMrjR1kB6hNR5WCWgl6qke74+
Om38+d+/yN+Akx1d6L0Y11BG7C7AECTGRai9McwPQxtuosjcGla71IujJru/XAHWS9C9uD5MpTLH
6EbP1jE+WjnG7BKqAlzIazzInwS486JQLyAMojMbbty+WEoI+/YgsrJU2ne9vq8iCUOhhzq1Nn6K
VCeSWD0OtYiA0qp8FqJmJfe/QzHeGerGr9A+wLDYkqOjouDq2aCMptbJMa6yGtIN9kbOXSL86y1P
EnFWgZpMTBlDnyqyCJPt4tlHIL4rHy1hDnfw/eIag/DexNQWnq8x+dyGH2aVkJu5XVcFUtp043UU
EAJ3oXbOzE43v59hFIRFhC6w3eSmVCc7naRkEB3ZSG25hNGbHpVWvDErWxRuchT4JFTHCqVah713
37Uvee8cQwkHnnapWuWh9MJDj8i6J266qD5pibjrDWVfFXi4afi1RsJiaPGikMulpYNcV/q9Jj2b
VCWjeNfD0QrzjYYaE54vobGPvSdLbA+GgV/yoVHe0XzEMsPbVhUqYgauXVZzilVhLO0++Wn3W0An
tcQ2zQ21bZk8llWFKLf54snFRvai/aDL+PVoazw2S0w3Fg3mAcIv5yFb+exPQT6NVtIRdsZB9gMd
hGUr+bgfb6nvB/rGExBbL+WT0fMP5a+N3hwFB+pQJO7RjMZTlQR1Ft3ybdNR1ZQp/JAgweinwsOm
PMuRKkeqCidwKxtbn4NetFsUBSFw9c+F4z3Eubf249HSIkFPvz64hmXMnDLfkzSeQuRJqmKq9I70
z9zy7AegG+c2muaN0gztuntGP+ME5e+U7MK9zC9ZxRtrhX3F9bPme7/na9RPQP1ZVBOzPsMJ/eql
XDtblFCx/NtXaw6CR3OXHLyDu5kDnn2XMiCkKmqWSM5CG12cbDA10VHzlJUIHBHFDlKGRfbkIja+
qNuF9I719lJceO8qypnion4x5k7XmcN1suWiRpeFwLNQgitwMcZZrR2FGo2ZF/2ljc3jWeIhR1ER
eZmvq0lK+My5YZCT8oQL6huneXK7mZv7ez42PtAp6nAzoQU+auucr9is6UXZMpvKjix8VP9psTK+
vjjGH/ntHjoLMBlEXWiRQ2Olsf1BfHWdeCk5927d/c4UEWs/b2bK5qJNDvcm9kOcWyksjuJjbRo+
oEmzbyyA5SU6KE2XzWy4uXiThaApSHDmQt7bmfpLM061DKVS/jUUmERgInJ9Ji8vh/9+qmnxTUYF
ERYcjyG/+WdoN1GImB0KOteDzKyHzyf42VbW+Syp5PHKC9IErTxIs9rMlH0/LXjFny25z7rZWQiN
5lCDU7NoR6P2PD4Oddo+tRIeJRhn4zH+yPMfEViAVKVy19RpvcpVBBozeWdU4UwyMDfc8Vl49lvk
wEVAgCqGXQ8CuqmnQPj/XCGfs3EWATExGNiS19i5iUMP/pB0ugQFt5L+2RWUmWfszHL8vB7OgqWt
a/iYRXd2lGCxgza0g/egMuzRZTwo9UwR/0Khgg/JS1Xlwahy7YwL9ixaTn8FiWdnoMT3IXxaMEiP
Vnmf9JhVJGjrUv27sTRx75XVsxW86PJ93PwyCxzWleR3Rm5gyeLMY+tS3nX+kybHWZ2JbueUw2D3
6S8fm960fjCwQDb9uSLbeJB8O9bIu7ijZZMe7riwzsauS7Lea2GKUkAg7tSO9qLjr1IhPWRGc+q7
5KjF9UyiJ1/8umcxJ/ON6m6oD41T01vXbmW5dEdbzAOGiC5eMNw+UdrdYC2/ddLgUPreScte0kDE
jgRpqNFNHtvRAcXB4i6r1Rc5qHdmb+7aBE0CKx0+asv92SnRYyAotxiB7JUAU80ymcMcK/KlmePl
R3oCAA4d5a8z13uqOrRGW9mDMDx2acobBFFprUEPF1sU51EtPmTROEjhLvGqm7q6actqj4VrjjxH
Gx1r01p6grPs6DkOvy3/ZdCf1PStbP8Y7kPpv1vKxqt9dlq7dzrcaHH1gaR7/ZC8+PHPhjD5EJKF
ykWJeIktQFkfoe9emY6tdJS+i11FwVlzm7nKyQUGB08KaJzsOYtK6FStUEaBTcABvLYrWd7hBbMQ
Ug0f68pYYnysY3NkvcOPicdeHuI+efVDGQVYELPVWu1+cAFPuMVbb4nPODjzDlHzVZE8+WKJJS7T
dn2CWO0XvjK/VJU1KsM6Ohxfv7JWhviE+GJvR/loPHISiudIGi28jVtL6fl6A+LO4Qmh6QUZ9W/E
JN8tN1v2YYxVOTyU2t+mGG9VdAOS3ltCWpcWeFBIaXFb+Hii4hdd/q4a/SGK403L80RQ0qXYO7hy
DwgvONlNqOYLn+IRygjocdz67h/FvWnCk5ejuJ2iqWFppyRV7da1lkqKdrjp7QRd3dXWCTFnLDF+
iD7CltUCGzGYmOuycZZymiFngLo54IXMdJd4Nj857sa19ql3MMud6RQfZvrYgWIqm8dW+LDweqzb
u9CzVWTi6gAZMcv/8Ntt2u6xqcD2clN6P2v/Q7COtf5TVrRbJ7iLLfMxw0om8bwHhP9r+cYTXvxa
o+Ve7lC5QbaPa3HRpZW48PHnwdJiYXbRRurcLfDSVaEDO7eq5Gdc4DsfvvreNgNhU8GM9zSF7WMu
Wr+/D1wV/yM84WLlCd/zk5nQECrEU16jsNy8+F2/t9JgtGRehBbCDrG7KpsfvAdnco6LFwmLG+Eo
FV6c+Jnsnx2mvePKnlC0KYRbc1v/adfesn4fSe7lRvqDw1C31pbeuhQXc8/0z5zpyzE+PthUa9SP
1FUNUMXXZRoIXh87HNk2JnnoljuqnUuawNtSWSmecBtL0m3QZ8eiV39FmvJyfZd82yOT4JM9MkKq
FTBUjS25tDGwKfpp1P6yFY+d8+vfRpIk3kmcpBSfqKWPN8vZBBeuFYt93IU2PjWLspJXQ42H0GCt
nLJaXw/1ncvCg2WsdyoI7CLIMI3l1l6RamD+bOVJ+iieq1/aC6xEF4tiVGUX5V46NSfxp/PYvV0P
/H02v8adpP6RIilFkfWhPQqnWAjn1sMr9sOHwPNnkozxeP+6aMZIJs8lSvQishNfZxMQSQssIgrt
QdQ49lGJSTdm+HB9ON9P0M95/BtlkspUWB5jeIySkUKpZXCaRyfP7g0j2Ai6sJQDRFd6/CeDf0ID
MWq/u2vFYJmLKGomHZZ+wW9HvsXhFCPYPeZWz0qAospzLq0ysdkiTc3FYR3CfE6NY25qJgutydO4
6q04tF1koHofHe4PCcvR61Nz+Uv/nZnJlw51j0qlpxBEF2nCdatebtZVZVeWPJNyfe/hTz7C5H3H
O8UwYplP7YJzHNxbE/sXtcM2CJ++Tu5X1PZ3QxJjXUbFyUH0Mlz9+7FaBn03asaqyBn5da11eolq
oAmsr1CWEubAtP8qjPpwEroeZyICzTpmpOeBJssNXzlnKE22T4FXZt7fDmr0Exe010TS77FpRjuq
xvLtMcakIbPCfZnt+uajUdRlgM9V3PGKi14cj2LwiOxF2BRbpD36/gvPUzcC1jEF+C/sNPGMRLQK
b14X10tA4HGbrAdcpRFnH/1gg0Fd5S1aag3lq5IWkDmzrS5+0fNxTlcojKlOMviiPilSKtYYtUN8
cuVt0KNzlyJ7h5lyJemrCFHcghwCubSZb/odJzaZ68kCdjJfMx05qF6CvfqnPwWbcIlr+Cq7VejO
+LPFsjGjnp5XZ0M2xrbj2elvuVFmla0WAO5XsbN4xa9iZkdeuEfH1TPiAGQJFeQpJrgDeFp7mR/a
WvMCpnXdRFjiyinOMcamdR1MaIZ9Uoabvp/r3F46cc4jj4M/GxyW89mImA/tFNnSGFfVsr8JpLlX
/LjPv0/h3/FNtmFWJbRodI6cvMTAUc5XIn0TnL4wQcDb7z3HuC16vb4jL16klmmBX0RamnbwZKWm
PaDGJs24Zu76g3cvLBw7fOh2yUtzaNblHmQ98IOd9et62IvzeRZ1sjbjFExTnhqBjaffyhVvutxf
dHPdqYsr8izI5FgNhhJ3NacL7MHBlSsNcEP1VtfHcemSOJu9KaXWCMrWYb0Hdo8xFrbiCyH312gD
gZqYuSRmBjNl0TphXZDB9oEdgb3DgkmRZ15T35lc43nxd7qmpFkslvt0NAuyc173PVJ2VM12Xvo2
9jgK6w6ZyJP5f6R913LkSJLtr6z1O+ZCBNTazjxApyKZFEmyXmCsKhYQ0CIQEF9/Dzg9U0kwJzG7
Y9bdZtVZpGcoDw/34+cAYdgT6rdJfIAcDaJaL0JZThl7z2whiZeFN4MR3U1jUAH7GMqmLZhrHZ5f
4/jF91wEtBX0mlISEoSZ2/RNyLz4FfTbkFD6HgbMHd4ICp5eVDu1V603+s6R+pcTejZH8yqd+QGu
ylzlJVahdUeX3ZXHeO6FPMbBQKzCXnuyrJySZQgI7coxFUr4O7M+pFWOp9iuQgx/fQvPB/zakBZX
ciyUccIrE35b3jKCYA8KtSmw/il1KogcXTd2+VI6m8CFu4nVXtRbGWcSqjlOc2c+R24K6gDDKh0w
EEHZbOXVd9GlntlbOJp20gsISadwb3rqK0ntV2Y+Ih/MnkTyq6xrlEonND+I8Qqnx9rSLX2PBKmq
Cvo5J33AIw9MmDPrBgP52PX5vOh/8LDEP+jHQXj1eT8KYlFEOisRT8VvxfST9g9Ue8rblcFcviTO
zCxWLVEhKSz2Pdwc2MQ27X38kn4T3JlAh/6U3HEjB1lQ+WvNFR8e58vWPDO7WDxBM/UU8HBszQJW
JvUtzE6xIW1qAz0CGvgl65Fzi3UldIJ6cFeiI68diWmpxY1UDoMFd+dzOXRataBWxPLHODGDOjK3
YpwEHVEf8NA5GmZmtxChlyGWN/X1fihMwELB7au1QGoc4pG6eSd4icStuk/uVBShlYl5bV0/IXb8
gaaMx76dHBWUqNfX9uLWPRv9YgtFqhg1HNBDFB9DXwkEt/MEH2z3/nUzl6Oq33Y+Pj/zaWkJeDHv
DPhTaH0ZsjURcKSDB7MG8X2n/2TQ4YzLt7bm7nXDF4/Imd25zH1mN2c6k80mSk9AgUB4s4TSNhTo
oSv/n5mRP5thMmRqkTWFB+i6YCzpbhChwpnnKz0AKyfxw/GdjcYICUDRHW4GyMlYNRQesgpK3mh8
aSDF8J+NaHEJaUjoRKRL0hMxH3Sm2amigNv99bqRr3WA+Zo9W555+c4GVIXQXxAgfnZSH+I76Yd+
pzqN0+xHF7roVuKFzthZ1Q4NgoZDwVgC4Xs7u9G8xgaCEJTiwfWv8xWVi2LHDD8BfamsIuezuPXB
CQBhr0HDzSu0d20ueTR+LqJiQwrRK5iyDxPRZuynCTqMXBFXaFoubNVPxhczrmSpnhsF/F8Fxlsx
PLXVa7/KOo/5XDi7TzYW823UdaWAFi85CZRuYzQjpMAuEtR9rk/khev+k5nFjcGQWwDBOm6MrhN2
JYhxwVXrqjUPgCVCfYSs7NULWJHP67a4OghEbVE1wot/yoSg0oYDgQ3wR6PmclsX31rwQjfdrV4f
URyKxc4mYExWwLc9na6P+8L5/DTuxV3Ss66XjUKgpwb6J1DmdE1jI4BaejTGzX9kaYn2hLx41KO6
kJ1EIAJIvR8pXFtvWHL7uGLoC5L385lYwokpEaW+F4XkpBP6knSFpyFgUyDOPYOC5HYAZm7ap125
KxrIKHfoBgj7PVERqHcQi1ahiUfDA8t66oQK8VS1PNYqyridkMKDTcdhkg+R+mzos8rvr1CXNuaY
AtAFSXmKhjK1AYYSaFqtq2+nvtknuroRZG3LobUjkV8Qm7Gge+NOUCGU0R44mj2EwWtXUY6cQ5A4
g7wzM/dcKz25EoNheNXGZ05u8P634upd70ZX5pqVAOxQQul9WH9IzKf2yonTFjdDjiZrbYgxfa0L
CswSwhUApAEibLrqAW/fR1C+J6kl/x9C0vOduKSPEdNY0XiGgz7IP1VSPCORDkkIxS4VzVIFNPC1
wqEvJ+/6Zvla2VtslqUPm/pxVMSQgrHgpeF3ZheE5FUxJitOngr9UOtoVhMkdMAUXlWh+3KrI7Oq
dAHjcOxg9tGGDHjNGIKcBOm4iDor329tMy/835iJ4O2IWHJiHhgAQcf/UnlsA9mfdx786L3oLr/j
99Fr7TVQgI9XgqAVr7jsIxL1tKqp3MwJ0J/Q1nKmtrb1prcbqu9jUV9ZizVrC5+YJVQ3pVFPTwxs
SXLyK6fYATX1hxwtm/paz/lXKMxi5Reur+MGMznF7TWpxAu7JwBRqiR2ywzU3GXr16Vgtbq8oWYB
3uLuRaDckrPCFnH6rq/xig9edh5wNAZwA+CpUwQkmxpDMSICFXNk9NuhzVfmeMXWMh0pGHrYxz3H
k2W6TYfOHQmI/AtL09b6KVa8iL4IY0kCaD362hEncSjWmtmOyytDuZTxOPcY+sJRTUbT1lFWpyBu
y0/Cj/KePZTfpp15z7dozJ/c5ob71ZOKDPPKVfaVpPjz1tEXUZeKjA6J2wKDM3LIbIabQqm9rhas
GgowI3SFcH16adi5IflWQv0zTB6hRLlTkEDQYkDvOtwRQwhMRU3R9h0CGtsmzUpEY6ytwMKz0bzW
oe0Mz5Foki0CeIrWl23fGkeKfF/fK34q7Qiv9kVzX1B5p0c9FJkhtVpA6a1FY9c21feFHHuF8d3o
7gZUI4AIGWSbCFBggzKdrO1M8iZC2mJAJ6FZotxlCFYZGzsKHPuk4//n9WT3keHU2U8dUEdcdNME
NZlmb+ZgOaungBN6x1OQweGnDKgB9Kx4VmpJs+IidNu22+rQqRWAlUbfK8gUwrcJrQsQRt4OUmbH
BbC8dfIwRj9GogI7DcmDgh1qmt9lTHT4mN6UImjtaA8uyoEdFICRJighJxxa0Erl0lT2TBSNFDH3
BlNEp/5d3ibfR0F/KkssTiyrENMRvyl5s3Liv7aILzbQwqsrwBqI49jO+R4w473wx/glBP7fTh7Q
1+/IHj9IrgxR05vhpll92l72AYCHECjiyWDD+vyEKShkYLtMSU7EyO0M1yyh3yE2Yylx7l73bJc9
+m9LixOaxHIVZxNeJxH0cwpx2nSofkAN2k9QJo3iaOVNeymNBo/w297iXE4ZUXrGEM0yuQnEgdqQ
Gud14dKsOkSDL0OlQEIBL0zljRYVRzEfZwj86fqg57X7Gj/9/hKLcwfalLqedFyavYCIsSkkv0r6
gwopq+t2/oUX+m1osYnaPtdK4I2SE2TW7RG4Deo2aBWwhafRkz1xX9mRM/q4Sm3d6QNzrSdxbXHn
bXb2Ep5oafahnCfgWG1ki23QWlNY0RH+zdgP2/h+OpS1WzpoVXHqFd/2L+7u30NfhAoj/BDpMzhg
45DcQXEs8wQXRUxnRH6bzvS5zmqyb96r15Z1ES6g81AcogR7K9nINuZ6O3wXbOT6fmneGEzKiof4
2tT14SF+j3CR5gprKGErIUprEJi5a3vpFloeO5aA4VV9nwTigSZCMXcg/PHN6JbWWpDLPyEk5k6K
AKH40U7Rr0HkckMiZtNatxOttHXwRida5kPFyjWa5qdoHPqcWOlqM+XKEVhSNzM1kzLoG9ETVXAT
a7fw5pa5Wvhcs7LwY3pf0ZqyEvu/vmXmY9se8Gi5fsbIv3io/3MdPhCVZ7u8BFFWT8IsOZmj6eRZ
60R4DUDpxoLUp2UCJ2Z2IZDUSeSXItl2oWIPo+kZdX9s8LJtSGalEDFK8bqnU7iv0W6vSIKd4gXI
tBsgF27Ddti3eGE18dyuYiSgB2i+qYro8rDftHLhaJS7oLr0RS5CwDxNIEqd2BzPVDW6r8afuVi7
bfQQ894a1LdZnipRBKdid0P+BHS8lcW5JZM3TYZgq+GqyV2Cm6bogtTI3ZRpXmKMjly1HkSa3S6P
fW3axgD/CdITmp4sliG/G6HHvA5RjUS+tyyDuXUm14Hx7bKAZ+AxVKzpKOSNr0n3mvqjKvnjCGSb
YtxD1awPUT0VIdRlZHhbqz4F5Ywh19CHinWHYMhpKR70Kj1M+WukcIhZ5b4oPMj9QZm0o6ZBo0AD
z2VaOxz/hnrhd7pyI0OtusYDvTB3DEnwpEj3o6baUc1mOKg1xx1Mkb1J6hCEiNASb8E90Hhm3B9r
437ucGsUJajxowr07eTkbchzVxVvaTEL6op2F95pREFD3m2jgbtxRKoCkU81vOLJDoqxb5z8kARg
9NnPPNyOUmupELdSDExbIXt6C9b57oeYv+QmNCsiEFykuje14wPTDiroFBpFchQpCpp28pIOa4QG
TivtfRUFkUH+YQqVZ5Q54tYOHVd1+6OtEp+rEFeScgiZDLpbl61ryn6Tp7YBBcVWVmzZeCuSYiPz
1m1qIUggelb331kNFGEcGNE2ZPVjKlQvudxbFAIWXSz4Sma6EeFeCbmuIYG2eGM4uXiajNE3pNHG
13OAtbV4w0CfA5R1xrYVOkjFLoLWoTvFGy351mWVE6eTnefPSWZ4Ijb8mItB3RU2M8d79MY9jMo9
78XnQnwudchOaGAe1oZHvPZAg1mxvdqVPk2JBVoXCEUkYAGVI/yebWvEu0Z71SLQjjFWQ7VxdDPS
Q3Gwv6llZOeEcaspowUlRgintlDjRRypQ2MlHF0FbxqCKaBjuRVAPKlC39VoqS+ojRdCKjIh6IXR
0ycOPQyrhaNiIr2vYgGlDfKG+XsrW4gWTxStlj23VZySuTwGoWko+gmbbviZYecOPeiX8teEN4dK
ghcaIC857BuROmqT2YNwmiTZ7Sh/NKE4X03c78bBiSK/RUQiwBHIYD8npWpRpMbVJNnRpL4xpnJb
i0dpLDdU41sy1a3DyjxAk2xti4LxAO3jgwa1uyYWgh5HOJFSUHlNd9AFnuE/tlAXd6ybrBECulaq
o9D23WBGAIo8XBR3JtOPLZjgOvIoh9iIZbalRHE1RvdseqAGiCRC9KYy7PWE7odcrZCDUUEsJ7uQ
QWNQsYwtfXgrIMZp5i+xmtsfZCLqPim+mZKGzEjSo2QkoAFRsgYxPXFp9DpgZvuisKX4WynhiVvW
ceu02rjry+xGQHcsrXS74CqY01qnK5B8FQu61woNQo0AaUISdzyZeKCWPPbRwT6hDqVPrhp+Q5Ma
mimpRdKiR05qiq3B3IfhLP+nHaX8NmSSE6PTt6hzNP+VXgLR6Zwo0LsHGBfs25KlYx+zLApIFe8L
dKHo8EC9pjpVrx2kcDoAK+QCvQPRM/iFfLiNITwoxtVGCcmTBsG7UeqDpDRu8xaOCHQ80G56NIbh
JhU0t1bDTV9MYOgCEWArHRVl2EhNeYf85EootnYRLsJeGWlxpQAR4ElH50lDQVxuVHapmSsB51rU
pSwi26RMQ9JR2Om21T709YAOlo7XNiB5DnsqtoAorwR6c1B1JehaUkgNqtrESgbsLOtjBy2pftdv
YxEXFHVFEEVQ6C5ev/Av1XTPnxDKIqotFV3sW4qgugdIw1I8QKe8aCtDzNGRbC2Ig9xBB8DtmuzQ
hZ7KuSDwO85YRLQNLegoTagrET9sLLpTTdRzHc1WmTUEut078HIga9B/dQhBVJsEq99gJZ5f8vxr
LBa4kAA7DCjnS4e8J+81jw3Ifcq9K6rDs0br7VCkjiDDoeJZQ3Xtgco/8n5wJbW8zzWwYoKd7vqC
rH2rRRxMU62VtBLzkpjf9abyQeODekxuUTiVJl8jWlk5SUvgklARhUphjFWYgmg8RvUjyuzXB3QJ
W3y+0kvIkqnEQ5JGyDsWo+YaAJ0rRrEdxGOolczJBLRhd6ajzkKNeu5w5V7QJIcVT8O4U8rqtm9z
VyaI8rR6tPt0QGimtDetQbyx7Pa5QG+SQgEwSYcbXitNX8JCffrq8xvpLBhWNdrnUCZOTvQ0edpJ
fkoHQDW9zBuC6QiCgtGZid5pZY2PSVAdgSmVrfX8xerXWPg7qTe0pC10euLynmW3UiJ7Q7HJ0n1P
qcPwyA+hshsZgp8y1Yua0i37x7x5V5XOZSl34xK94Ug6teq4T0C73ea60yQrtdG1h8OyHb0AaCyq
pwiJexQueZG4mvmrbkSHadVdgxZ60sqAvCaIFWZiAgAxZL4NwVWvQi62Mla+zQfd4hVHusRMZb08
RiLBcxIa9D7YSbxeG2wz1LbZUPmjEUM+VWMPTO8j6NEamwEEyzVmzwk1BGjqdNfNCZw4uasn9cUA
3JpKbmEINybt9mooPIqqfJQNeGOQnkYIaJjNReVktonVgi0qVeqbQilfGbyH1bcDdFLNu078aUIO
V8w19NDEqpuAY4xVJhSKv4OCDgyBsT0BZtkN0OYN73TgrsC+E4Qj/06096KOnhnUElowJOYcbFBi
bo2dvnL7zL7+y6TNvDxoMgTp50cC+my7d2HIQDSIB+bATYcRUP8k1ogvIazReV1M1Z4ZWuQWGN5h
RM1FehqHt47ui/Hxus+55NZm7jOQK6F4py/ZS6u0HMuo6+jJUD28Vzc1OrsoYSvTdTEhdW5mcXcW
laBWRtcimna4AwKEx+SObCcHz4fEgR6GT37gsYJnh1vfkmfUEIWVYV6sCJx/gcUl2naSmZgZwzxu
w2N9U90pu3BjPIKOTrUkO7ESN7xJbyMvXImMLm2Uc7uL9eMGVFzLDANv+8hVgNWRQbIjF0c1fP/P
FnJxGzKplpusxwCL6Lug4GRpicv05Pm6lcvbEd1K0IoBre5S7ytMszGjvUlPubFrqyc2rF3ql+YL
/Yn/MLDMD+UKmNPycL5H0oAqL1P6wgEgh8bHSvBwOZo7M7RIETVCkQyjqNFTPUzWwDJIeBtWNiZB
2mY3IR6FZgzhU2q+FE3vjQzgPd5aEZwK1ODxhn1RIBp/fW4v56jPvtLiDq1BgqaJIyZ3ZgnhiC6h
NgRqysmWENTF39ZUES/fQ2f2FpelOsnoDSgBi9Ifelf10K0I4piD+AptnE1xz28qu3haw7Gvre+8
wc4dZ8HSOGeYdnkQQC32Qir4z+g5E9bkSC85tvONNH9+ZkhikUJyU8TLB+mvTApdMakCaVol9Jon
6etN8HvDLjybHslV1s2YefWhQvG9to07cdNDxHaOb9YRzisHcNl9wCVlSlIw4Z3KgTqdylzoN6wd
jdknXRvSwmeh8E10wo15H6ZvfB/t+idzR4/6fWZBHrcntrwHEZgDzaIVZ3m5+HW2IxdOTIYqVJp3
MrwlVAFU5cFU+2CoXs0JneNj6oJ5xWFAxsysPU3sJemvOJ/sREfIa76SUEMeBjVAgCJHukaPsbKd
luE/D8dE6zTsW4LEHUjSrXFOzUTl2gxcPh//DCyWogUaG6dBqBBY9FAOQuKRWckDhGGCWVVacsPn
5Nh97yzBu+56Lo/ut9XFqdRDrZfrEPMe1XdZVluG8FjwlRjg8jv2dygjLk5kFiGOERMYEf3RZthW
yl58qn0eIH/ox5qFvLDbbNOHyJHvrw/v8qH5PbzFGQUHc6xmCi6VqX7sQPpLtbXexzULi/DCKNgo
DGD5QIMlmE95ME4P14ewtkKLM9khc4YKAuLAFExVMqroCtKEIa6o62Yu9eHJM3nTn4GtuDiBUsWr
Uh8kBGovzZ5tukN5yJ47FA35TfmgrrAczb/sq6P5p7ElkLqX+7LSYxhr0OcviXYZSZDzBE2CWFpq
vVemykHr7OP1Ia7M5JJKp5t5LhIJES9pGxsIZEcuVJ9PyspJXtkRHxN9dv/U/UiSsUcNtAQrRtJP
ltavzN6Kq1gCqHN9GJNOS3DzxGBoiI9dGLTICYdrIezl5N7vPfHx+dlQFAk9mTG4MAH7oxCFlnDN
STu0Yc5a90bsoMYhvVNvTZLrqwrHXOc8M7vwFx2ZgMEaJ/iL5mfefNfYYOO1Hiuxg+rHzBNhRXOG
Vy48HYy7IxJxoVgEIgo+MSc71WiCmrcnxdx0/WM53eikwQu7tCuBgMcCN0qjqe8qG3fFAHheyG8S
OriGoYGaLHQzIHaQzc5EMdCmX2qkgqAFPj9ZfX2vnICFZ+qMFhqPAk6ADvhg80Db42q64dJ+B/sg
0aDRi4blJVkvwVOes6ZAXiZC/b0At7aR2Xq90gz39SjLYI4xQUIsAXopa4vF4l2T9kMiRIjbI49x
4VarzY0woOgWV6h0Ec2uR9nS03Kl0+Yj4PnsQ2R5VpEQEYKZBgC8mOGzzal1U8w4LuTTYBxq6DvQ
kW9SBRzqEGQ/skmeefDviyhxjZF7eneTQ7NdRNqy5QYoCbmV9dwxBlRK0A8Prp2dMivntG9F29ny
pDhzW16mI4mdfyfqvTZDO8GjnRavOm+3aJRw5XF67PonKSMOKe/yVRWjj2zQpwHqaJ7RRBOAHDC3
iMsByqJQVFAi5U9FPfi6WVQ2JEnvcxa+pYMUFE1remFZAWms/+wavGHaoi6soqx3SZqWwMiWHsjk
HE5QbmdQWhkokAk6f0jLGGMd7zsjDxrSgsJAAidTChYoCnRyKckWWG3sFlVWwaz2ek7dMvoZpzEI
WQuo4ZTHniOAB0c9mrODvq4eaPHN6Bj0nwWUCkucr7QZfv0vXffHVBCiqOi6n7fb57XOM6Ewhj7i
T4OJXvsc77OCe1OzspW/+NXPVpZASAkUUZShsv2E/4DRAQSXxU+hx+4Y3q8P58sVsTC02LplrWa8
KWGI1CUolkBnXRmb6ya+3ucLG4s3pRxDj1Sep0wR5TdZYf5goFiRSB5rDHdqpaAThQMxT+Byc/NR
AZo7XdMd+5r8WXwH5fOyIfjqi5YI3VO2119EEAtsqlsw7Ao3IGuwQQbmpZVVbcFtt5N31Xt4syYr
8eU9s7A/r8OZixhVqhMy4gRV4fAw5dkGnCzegORiX0EGTS6CMfGuT/vaFlp4QzMkvEObCH9CHvMQ
Q+3aDK2UMFcZ1y7ntbHN3+RsbBWXBqPNYWkAPkELE1slgVDegTLfAQzb4sJKKP3lNpnnUsf7T5Eg
YQCf+9leJ02xrpdy99Rhv0bRdkDpV85frk/f18wErICwCQJBMCF9Oej6aKYapOUZ3Gos2hPK+6ws
H0OkmW1JmkqfzPleAGK4CDyEpklWNPR2lBl2KRlPNOqOlaE6a99pPo4LRyxBQQbsQEiXavIyNE7G
NCvMeFCfBu6jPQ7aHc29TL5VaMhvQPsUdfhfTX6SqDuq2yQvt21BHaXotmBsO5gcQkwUF3C8RdsI
CnZKY4mVP6kS6nhgHBeAT6vcit+pHIi9klqMPVdpBWp5qIPG6GtCvFWVYDWpfbGKrZLcxMLgCFDk
YMmemqKTTYInFLdVdgjjA1eUF4p2FrTYofX9p05+0aRxwCm34+KDkge8lPCAVQ+ZGqEPjHqd4RcK
WIe4paPzP2S5V8mpE6uQnQ5fQ8OX+8pOZp2ucdc05i4xn1UoVtWa6Yz5A5PfGMIk8zSafiJPdl0C
BYz+iBwpeoP6kX7fmKA2GhqQq+vIKQ38ARUQa0g18IcFRnwjdsVuaKhX6+gfKINa9AzDHXsEerqQ
PtdDYwnZrgO3WJ3kFnq+XD76ElDVVbjNeLIXRa8Ui+ehNry69zkmtZ6AmYGcC/RFsmdZoAe04tgs
qoO0ky2zEDdhjXZUc1tLb6rsS4bgyFFkp9lbmqqOjr5UJQExYzRCrwRkPPUTxIs3UtQ4haR7XSFB
m2l6ajR+LIGizEAwhsJvtx/SuywB1Ke7Jbzxr2++L9EVZBbgo5DPgmQLxMwWz8uuFtuR65P6lGwg
GRKwQPXj4J/ls//3Y/jv6L28+/tmbv/2P/jzj7IaGxrFbPHHvx3oj6Zsy1/sf+Yf++df+/xDf7ut
3osH1ry/s8Nbtfybn34Qv/9P+84be/v0BxfKW2w8du/NeP/edhn7MIJvOv/Nf/fD/3r/+C2PY/X+
1z9+lF3B5t8W0bL448+PNj//+gd8yNmMz7//zw9v3nL83K7r3yj78gPvby376x/E+As6igjYJAG9
FsHYgl/Vv398ov1FhRISQiMVCwNCcXxSlA2L//qHIv5FEhXIyYByC2ychg5H2oI1HR/Jxl8Qvyho
EgbDmWFqxPjjHwP/tES/l+y/ig6U67Rg7V//mB38b6+kg6kRTd1oPAVN2szuZSyuGombnZR3PcMW
BNzK+KZlk8Xa0uaQizibkj8tn1tadJT+3RQ4XUAfBn0wSVxqF6ArWAmNkbQOZR6JTCtWSqgDtVuS
K3YIvjsB5L5KiNJr7vLuccX4fLF8HieuAg30XmCkw7wty5Rp1nQ16v2NI26jbq97s4g4t5vcAatk
/8h9KGy6/weTCLp1Fe0PJp41i3DTCGOxUoUZkQT+7DwP0GlW2mBbt3pPcptw/2/QZcyhyHKUZyaX
GZER3T5ITsAk8SvVlV26hdwScZGk8BorczHIe3VtZtdsLsLQpm2jSVJhM9uU0kF+mxn+TJu53aZt
DpHdACu+FrWsmVxEpXjG9TFNKJIVZQk5CtOq0jUwxaKaMu/Wj/MFAi0deuJge8BUn0VGJCaV3slp
66idRe+JnTn8OwrGvu7TV1CD+2v5iotjwgmEn1BlCY/Sz/ZQb9BCtM1j6VjlRMgEEnnlAM5efrE5
cAbgVcBgD52lZfGN1gZtRMLAoJ1WmwpNhX0T+VM6QQ7yCArvte0/L8LSnAG1BAR7EKyCWsLnAWVZ
JUChsmidZD95QKkGaGV18o3ogN1ylQxrUY/7WC793NoiwTlNg64oWYktcRjAHA/hyV3s4HluWfW+
BY+ntc5Wf2HFdEOHVIEK0SpTWna7yIwq6AWGSYrG1ZqAeSBae35dMAHNgVl5UFJ1VTOWZ6sy9XDQ
WetM4Va4JSgPxZ5p09ip3GlrHkUgxlbpKeaNtli3TzYXhwtKXBotK4DBgB99Gxxi88opbSyeRX7E
AdqPW3u9LnXpuH2yujhuHKqSWthhpPFmeAGLbND6scMsHdGskzuxu8Z18vXewxvhbGbnmT873hAI
alS1xihTEZQmSI97TDGDEEBj3ege/vc3wSdji7MNXsl0lEYMjnn/GFyIwZEMooFoolg/DRfO3ieD
8+jPRodnHbDKCgz2cPubKACbif1hb55MYdUfL9IEH6fvk73FWWfSBAXSCLMZb0rDblB7DkFSUeho
myn/DXuXtigUs2UAf+ee8SXQTS8LQNfGtHOaqrshRLD6iNx3ZI1YYJEc/PuwkFuEJjbcF7KDi+Mn
16UR11rcObGAt02txDcMjfdOF7Xhg0qHGJrAoMNzAIHRfF0Gh1ykV40jZAZcAYMGUC3uTbGK7JaQ
ysomAI7F7l4QwKEu16+qYAKmlfYBJCvV75HIN60xeSW4fyxJTsh20Bog9lK1DiQAqiPWCt6QJ9so
SVggzzg0ISvAlywZpZ0XtbETy/T1+r69dEYMFblRuDncqcvUYZr2wlByE7GhqTzMZKTVSG87XbtV
62SNY2WBsPmYa1M2CJychiQwYuXPW5ZwENlCnXoOXToA0t182/Wb6lm+xfPMA+Gk7GVo/VLcyl/t
+bpwWj6ZXpwWKesVHbqHuDu+cScKpED72bjcldwc3W1rYeEFlw7SN0QVYFZE4L1sXx6YqHE6EfRi
AsovD9DwEmLr+rpduOg/mVh48ALcKVI5B9ocyVoy+nKc2zm5iTQ30tbkExdl2b+vG3iw0PFpmAa4
3xdnRFFL2g+aCt/mgOFZAeLQbjS/qd3Zw+m+jP4ctzrGgNRbWQVftxY3XfI9YE7//QUWo00JWjci
A18AGXjuQMIQkT1FFsESHRTonFVy6Qun4pO9xU2F9rlWDQnsZfvBie0Qwupg+sw3oUXvRAcJCj85
Rs7affUBD19cy3g6ASwIzkgZ8dTifBjqFIrdpMOl2+oPObPq+ySxQD8CZyMKluZwdw68CYSQv8Gv
eCSAatSm8QYPXORu7XYu+loSS3jl78BRQm3kDlmW1Qbgy4sBeTIJChDY48tMw5gW9UhFdFuM2xIC
sZ6Ei6d1BtX79y6ejxjr66z8trcI+0AQpmTRrIiuPGjHBl0iXv2mA+3hSkETCIfJ5Ufi8V/tD+7O
20Fw1vJ6n1Mrf27/swEvHnlSkVVyNeELEH/YFx4POq+6kYO1doULj2e8nPHWN8H3DRkoc3HD5tB6
AyVlAvyjp3iohvlm51F7dlIzlYt/3YEsSrZ/jgpirNC8AmjsI/twHj8ok1kTakQMT9fe1SZbpjZr
3MwznMaVPcgbZsxjfhdcN/vVNUKBVCXynBLB9b50jUzOkrTQMJfNdCeD/zqa1hpNvnpGA0BVWcWr
BLEDimKfLxkaS3wqOCwYmWxJIjrxRZQyUqRWZeCFiXt9PBfutHNzSAF8NidmBNnRFuagi7zRtsSu
cCA4diaOhj+f0tyLt12wBseZN/3nQwGzpgQEsYk1RL7vs1loYFeToVXMaSRl29Zj5pSANVtMVZ8U
Klhg/PIyka3tmUtzq8oQtEKdGKY/pAvPYs6SVEMN0n0QHjuDR7ZogMdzhe9MtE+DR9ciHiJdZ72R
5+sBNEQVHP+6AY4yCLcs3HFi0oFPNS47dTIjJMNzR2nRXgOywpRHnokiplWprVtpZCWqvzTLGuTY
TGg/znDWxb3TpZo8gNoCMa9eyRukml9jSF62VXFfm+aTKoDyaUBq+PqWkrULhwRXAOQHkQHE23qZ
sFNive/ELOmcnqndxiRR/TQZXCS+1MYmVlrpkmepqY3vfYc6AhlSxKexJr1JgEKASq2A9B9T+WOd
GgpauQrwxWeS/hB25IHq+bHqs1OTVgEZ83v0hCK7ktNtGmWeSZRqb+ii+SBJUrHjeVpGG8OcQLth
gEYN4jiTAblis7bVthX2WRhWR1XJRdtsyqdBNxuHxNVod2n8oIHp/WBEWW91EcrjULv5QUAaEYRU
x809JGC5Usf7jKSgFxeqrSYNoD1hIIPva1FE07K2UcXmRoegg8yAi0lUYv1/6s5ryW0sS9dPhD7w
5haOnkwrkzeIzJS0YTa8x9PPx56eiGpVxyjm8tRFRVQplSTBbdb612/o4T7rdLh6ou8OCiPtop4f
FCQS0kTJqmT1A9gHMZcl252nS564Mz/rhFOV5XxyWyPMu2WPVvo5Hcbb1C23YtafBlN/UksP74Ny
ywIPgWhebW9pnz8kbfddJupLlRpRORByKmYtVHI0tARbrX5yz8eUerNPG8nct9cfagvKtqs+iLb8
gaHmEFbG+DBr1hTmIChBv4l3e0pvVqEye1/6/ZSW19VcLkWWxetmvqU5RguMJQSeUMnafrTK8KzJ
8Vvllp9aPYWaWj9ZYjuWtT755lg+qpP1pC8eZxuxAqYryQtS1J96151h6HdhXrjot1sRyaE+Lc2G
+rF/TcelujTDXRKJwtPOiZhMyvrHSNhVKNL8I51VMyRafvMnFdUiTc0L3II0XI3xlZjYmICvveM0
q69kNuE5LVnLKUYNVm29A7/mGLhYh3UbzwQ5IXJPk4diML8qlksZYwA/qUv5rUVH3GT9Dn6VFral
kfpSNS3eC5ObtcHYrJvL8iH1qr3dbDP6VXnSO2VvzBPrvy0IS1oKNO9IStRyvoG0nYfcuLq5+UgG
5rPLjeZ3qFCQxCR7LTejYZ6yEGr9U1I5mm8osxJok/00kLji2dtXIlHvEfX1z4T2zC9xu5mXJjtP
iZ0F+aB86Zld9XMNI3+uncCBf0E8/cTTNKwfIs++Oo2qRqrilRFOtMMzg7jI6Ywy6DMklFPvzv4k
yHvSS1nH0kABWqcbNDZSJPOh+dC0mvHkslFY5nof6NOiBY0qDT9TcuJcTfsyCG/vDna3W+lfw2qb
8CSpTykSbb/Npwk7/rHxK7uhMhGIX53k7jK1Zi+j3X3My/RDdBgEiSF7a0WHxFVFaW8lxIDn1slM
5UWvGifC9+Tced72gE3a55DUfYAJd3Z1LVCoumhHUAx8Ex1NweveatZ42sz6KuY1iUeedCjNsfkD
cc36+72qcQBq93QD5D+u9juSuRbOaJad3oRaPhGj4Q5Jqjx7ZVl5z6ZdZe5zqza6EmVdZseqKw9y
aVcWkDkuBNBVb2QXoubalrcOB7IYxQAa+OojN5YWcyflCY/f6jDl2lGfhyS0F2SatnEwC1190O86
K1PO3+pVX74Vmfmxocst7fIHR9Yl6bziIdmax8wSF0fOP9S+i1w4GnylrO1K2GFnTb/SpQxVNZVf
ZNcs8ahX9tVUmu042x46cY5o0xcqvmi9kzkhiXrLfkzhl1UOPmmDu/gil7jq6uMvs9P1xzErvRMI
U7rT2youtM68ef39qOib8mS6nRk3XjrszLLFdcCYjUeKTL+aJ3AKsqfizqqw13XHnZXZxIjO3sno
qwueSz/c0cNEsNp+TYs8iVUc07SKrFJ7KxA9z1DlikW5tM1U+YYzv/cOfUf5saoDjmc4QXWW4+u8
AilG+jvXzPPqJcc+x8tUzYCAWy+Ss8yDzB0jmdqR7tZeUK5TkJtT/gKalAbkujo70Zhf16U7by1Y
S1+e7VY9Jh6u2WQOB8qS7spifVkmDcpQffK2Ypfo1tOYLQ/ZWtzw8PqV5/LaAVD7W4O5gOdKEDd1
O2mWuh2VNj15TcZ8uUmPuTkHY0uOqu7C7evbwnetqvc9cwuESWdhDvazNmOdpDjDyc60i0nQUoRn
6AsEJ/VRigwe41D6WmcUl6Gqdg0mipPd7YWhxFrZxlplBe4yPGRQE6JlnPy+2KK+bHdVb+0syt0m
l5+FMu/rfLv1+haWFZkHVqW/ufcggip/Kaxmn8DxaVWDKb2JEbrVXLZ83uuGuBZdEpvbGqRT5gVr
xaDas5RglHYT2+66V1U4Xqn60qveiwsLwDCKn5mWNmFhiYeB2ChLmSJZi9Un2/Nk2c5ZsetLPyZr
0Ffo2ZtE/2Ioim/OMA9Md7lObffGcX1o62W/JFlkW+VrV6lRP7rgQyrG0PrHkHlbsEEkyDOMIGrH
CxIFaUwmzD6wyploO5dQMHeINouHVA/ITaflp7qpe2c1o7rlTBvTqEq0R6+bD0Zqn9bRfuowtcSn
OkwZXxhskURbHsYqfcyUbA+aZwfbVn9sntUTEtZ9LSoMwRWJDVjl6t+zxMNcpdLDJR/ODe41GGtu
FwhOF6eip3FX61XW3bd2gZo3WUBrmSw9nxSmQO23b4uZxDbvLlPTCSYJ6IbRhviPJYFj015jvbKk
0MqyRf9V9uZjsamcDXqY6m20ZS6ku4XUY4tgsqGKyM0ImmQzXqtBkqEkGUKm5XvB6VzqpOxyQQHj
iMAhBE5Pp5tZJDsSvi5D0cSL1bwJe7iWVGHvs9IRxb7Kc+ZqJK0Y7nn00n0/yKOVJ2erMR7sLT3X
Y/bdA5uE6GL7Ha4mftJh/Nq3B8PL3jgenzLdAufcUEGIzR7hNUFYnTSr5QAVkZhbsgjKyFvN0K2K
XU8iXW7M5IhP3KOrfRaJc2nyaWelJYtf4Hwyzt/LLAkVe/woFxcL8Kr5jqU5k5KyXiK7hoXS3zkd
ZtHz01oxBGPN7vJabzcm+ac1Oo+lK+39lCu3RNzbli7/tIdk2I/LIG5ANPPBMoV+rkYtCaY2MUas
UgXblXm3d9zSvKW6q5enhdEvM1d9Q/dZNEpph62YSVCrRA9MzcghkNiah5ww+KQp3nwG0MIcn/hC
As61D6zGiO5y8oOG/wUB28NlRSR9rsrkhYldWEJQxavc1EO7G/PK7wZjC5luF6Tiuj/WsYWDY2z1
QTr2ROx1Ou0VkeAM4kKYaSTen16L649b/fS8zAhrqgnuVx3XiXY15rdxEPllJNcuI+VRV/1+w/yc
NHulhKU8GIi5W5teJwGZ9Z5mjv395M7Fo5lqecQ10+8sPe9vZteftNw4OXLhQBY0jSTwtD9tiUqZ
QwZLPAw9tDUSjjh0qQpUM+RRvU3bl0qZWG8DIVRFaHatsJ9Fu1TzDwmZyY7m0imIex+Hh7Hc8N2b
Zqu8TCw5zF3XdGTONxL1Xiez+Lp6nfuYJJl3obEpTlWazW8NAtgo05b2WG1mfrPLNtsrm5adu3y7
j5PnZgy0QZGhWszaxRlbca5mWTx4qT5fK7NOUj8jL+pCcpY6+J4mm/OMHvXRnEty/CCjfk6Jkd7M
Mt3OXK1FvC2EAt4nTfsRx75rMwuMvNdZ03t/MZXhi67lw1VMtA4dkXbXXFLs+ltFilCp3itGd1wd
PJv7sXtsCv5vKor2XZ/U9aRU9vCgTUNyNcq1tLg/uvIqO4WzbMSPjmFAeyhEvYLFjbV2K7mvER51
nlTibUD1PGC0nb/YsukQtmuVi3MwmmQnwM3QXj7y1rpg4VIftrJjzJg7s/qz29YhIX4JtZKjjwsJ
8MO8EbaECU+SmZLdlJFeOUjP7n3MgsRjNWOk5Ktaluh+VXRxvuC1MKtW5eeV4nWYjSzdH8jV/2Go
50I7hm9EVqSNJvM3uKVtDS/X3GoMN+weEW57HrdKnkeeNW2xYTo60LSnRoNIojpHN5R7uRpYqTnv
nQxtVFtXf4pS/6cA9DdsBJN1SHgOlSM0mt/ggq6zymmiWwmnZnCODGdijMoelJatbI/4rEh6hIAM
iSUQavudJXBDROBdpdZCVFkG2ihsHTmhYzu721qZFKGVKBGhw8Ed7e1LWfSgEJ39s5P4PhdaGg8c
1XuVVtcfWvB4rc0+N2fWjulmf/8DOHCHHP79w5GcficMwXThwdu/AT/D6OpVDbsyLLNyiMVoj8FS
KN7bUNqnOU+MMLUr4g8n833JnAeHJN/I1ZRf/D0+uDPZUMLz/oHZ7xgjeTxLezW/GWltBbJI6y8j
9KDBxYhYy4nf/sNbv0Nhv791RtzETMG3BIH6bYyAwnu2mgY5DRC32FVVP+1InUCsN5s9Jj566y0v
HISfucZhNbXtjZw2kfsL9QymXIq1p4duT1urOI+VU5s+YJG291DYvUF1p20lqmLTqtf//V3/He7W
LAvjJgYfFoib/ftq2uqsVymIgLuDKVQjCSnZDPHq2slIxMofzHj+vp3ur2ZBk3KJHnH13ykp6uJm
bm+V/00omg71Efj/noezgq7nGPEd/4Q6/w1r+u0F73/+F0jPmxLFIKGWWVWP7sP8kdLu/eEJ3r/X
f/vef3uJ38Yaws1TOVV8JnPXvjMMi4sdRxrU01jfW3/yPvzjE/xt0tdq41g7A682YfAAycDYuw9e
8M85PBjH9zL+E5vib+jkbx/v9x1pmd3iTrygwCZXlHbQbCTeKstuIc7XJFib1BQDaer//lT/46va
FmNrzgC0O789VHsqIXBgG8BDvRMpCOLZmXG3+9Py+M+P8y+v89vj1CDFD0PO68zH7jC+3b0YjB2e
PdEQFLES/nGx/O18uz/Nv7zeb09zTsbEsu9WifizHamD98Qgg6Pr/t2Q9E9q4vtD+tvK/MuL/TZa
spjrGNrGiy3dftI+0R+ohG3/71/Uf0Iy+ETwEe+TU4Mw03/fYXeNmsO5dN/Sa6ShTguN0/Sx7e0Q
zk9kvGZYlzzqp/7rvz7d/4mr+/8dC9fk8fy//yG7/o2F+yzr6b3I3v+Nh3v/K//Nw9X1f1i2hcYM
zB7tAZHb/8PD1ex/uCYUXUAyw7irwDjn/sXDNb1/2Oo9wBiQX7XvpLx/sXBN5x8O0BMkQSLP7zXO
/4mFC8Phvnb/utx0k6kJtec9rxhI65/WRH85a5tNONvUNRMOHw1tRNJVB5G0O2wL7WujqS95ndMZ
Ffp8bJsucEqpXzG4CcXkBGkxeFdDm5VYulMWbHWBrZ80X7Iit8/zOH3rVlLyantbgNc3dz8q1Yb3
Zj9ce4MbZFmHU6U0OObg1h1K165vOr/f3yaa4K201KO7GTt1GLIXrdgWrltPj6SJm32zZO7BaLea
AImpPsROu4FOLPNZgsrZ3TqfQBWmYBzsOahaY4uqFfepeVH4+/Zo+oO+qvuymJ8d9bqVrYoHV9KR
gmaAKa2hOybHcvV+DuVCgnULAjRoT7KngaVvxMnMLU7r1uylKr4USfVoYqUq+oxfwtgt0AcroGFR
MUkdsNjUmFzq2upP/DSNOqXzYFphPejYLLiJvGRNexbCasNZrLj0r0viL4r2TJYp2SXDd5GPP6S6
/hJG/TkaZdQWzSWhza7qnPqxvuhyeBrL8iTT5dR69aszUblI1/0i8vq16Z2D54yfxkCxvaZaLOVg
RWsH3tsUMe3DA6WM9LOkw2tw+ZZkIFKScBiCs0Bn289lADqYw8bUrl2b8YNLZgTqkCXYF01RojEZ
WdbYTj1i1oon1xxvurm+jhWlbUPiwT1VSia3ya1fOjo/ZObf6dgBj1rsc+pERI6Fv+Uoax2zS+Wt
SDaa7rJ5bnCXypi4+XWWVsHWmD+tWrMvraIctSkFzJZe3K/4S3nLVvqurTBaKRXmHVSNQTEOuxLG
eVgmkgYzKRglVHdaCPlF+AQd59ZW93qFW6vITCVMRxR5HZqg2EkxdVbGF4v+5ovZDd83LF4dq3vM
hPYsRdOTl2cGKtwZZxrgd+qrRaQMepAE+zIMxBAnbuUJ0EfxhfCqcAA1DxmlkKOmCaT76JDDpulf
ZUvsWG4NWTyJ+ZPGtD+KdtowtSUNRXhtqIzNt7qAwTa7oJNDYM74wgkNC34jw/jWpgz1WtRFa9cF
iZWdVtfL/Dpp8IjtJzyutEumMOIiJxmpyVKeTSlVf1ax8SXY6B6P6b65OVb2ibKm4agaccUsDjUk
rlSZbj8lnRZpXeLGYhl0vy6K13IVmNSVnQgWV9yqYeT9C6sh5TYryQ9rlKBUD/Y2J8cqkT9Tx37M
mfbu0j794da12M95d6vKVfVXBz+1TfOIcTaanVGY33pGt74y8722Wbjg3smCSE05XQwA6twckfzx
I9izpr5Fsrlv2cKLcvUOBw7N9zYnskWu7V5mWhMYYox7MWEWLlWcYLBsc9Lldd6KHxM4aWB5KGMt
d70HAc0P/CDfSZG8uw4U3SLxiArS7Z9r/0/E5r1K3TZkK9wNcuVNZXzFjMZIsZV19lJ0+o6jvAjy
8mtXDyZ+Z+tdS7YsY+uPo04XLi2OU6Xfa8W67IWTk3zYf4yOOoZjXs5HmPTvGq5hkZPORZBl6W7T
HSxCHD7PmKdPqwTVy5SN1rVHPKs1SIoKY+Iswzp758qwyeKBaUA0pMXZ0KsHbZtUNHPTzdgWN4CA
6e5sRw7AFB0p6YN96gtzj6K6uDiOHS1G2zIevbSIkPlCaqha61HPUiss1+o5RyngkErVCp3Hn5Ew
MIws2ZbZ7s4eBG5nLKXMLG2wpLTAmK4I3XqSUVd5SL2W9kokArpIvKUzLe+D5Y5Ntx6TIeLH/dyt
3GuFCl+Z13OaVNdifsOd0gpbw/SbwSM8wCkeSy3TD2XCVwTanCGdcp/AJ9Nb27vFvnG96cjsdiTL
CMLeoKrHuiqa48SLMU4i8V5D1CaT0FSz73l714Z5jyCzWJnK/dwX3r6xik9jM89lw57M9NQMq4IQ
oL5nTdcdEc5lNT0kj5540iGS7zeV09xI87B1pqPidl/7jkGmqZ1xX1LCHrvWUJCt58/ZHGxyvVp1
9SDdisTUMYcVtZF+UuEzGht7yjoaRM13uV8FX1VouNoccH5KS22DriuueTJjyJvqN5IUzvqSnJdN
NaMOkmJo11t3bRCl59yqodtoRTgp7bHln/Ps1ofaqdu4KPNbigk6Q4UfShaW+d06sEi7QOO3+6Jx
uXZFesOL+bAx7PAbUeo7J3GYbFfOzlq0H/W6WhG95RpokrVUbXYR4lzHwZ+2OihSvmvV7JblRIE0
LnWpO0F0SE1Ua6MKbCYKUi0KEM3OXT5SPn+XIJldBLK2XExxVoLUz1b2Ocgx0vtuDTs7DatVMp8h
/2kZ4LJWI6Pcaqvk3myyFwYSkeYR31FluIZoskAmZDfSTzPzZ5U6ExFjiPTZdSBv3fu2yS1WCK4t
hP0uyN2OnRLt3YCBWQKiFzTNtJsMRfUTqRa70q5qvNyaYKonBfBEEGTlJBwlq7javdueuvmrqQOo
b+4rRy1yj5bXkmS/UIawV03bSiNNBbjZ7KoLNZavXXAa99lc7NKK44AOPtQlQ+a06fIwK1egtWRG
Q1wWCM0pzcJiyip8vLZf+iovCoy5TOqRWziEWw4cQohqCO9iKGR2ox1hHSrCodMSbKbFegJ8rsM+
U5qg8cg/L2ZmR9qKUWSdSrBU9whdBytuVXvp8v5Hpid9INBcEeyUBZNM4DJMy0uCqpqIL0EulQv2
ZRNV3sKfy70f48IAviqnhNWTfQxSfasnxpnQNPqHbGuPaUIcYT9SovXN55hZDHq72vGrYf4A9MsD
ZW1zPAkgJavLD7W1gD81bb2VlsXSHSbGOQKa/ZYmYSIbdWfK0r3P0dlA21V0wFmK1Mv9VtQYMbiM
dMexmS/5UNN80Z70lbjibhoYjQ5ai5S1q06psG6NtZBtyzJRynVmNuB8ld7aHTbVSvlkTGHS3npZ
jSpUtPEhrfL3QuGhIgItcx7tGm66HU2ZjtunNrzBH/kxIUkLEof4FIbmDFmyGspPr+3KLP/QM33x
Z29IY71SBiZCbOrNU53QmrHbHvRkDDC14wAUGy5ltgL9YP5UZZP73AGnJbF+bWMeFZly3WzzdRE9
tgV36WzWb9jBt+Bh/Rp4pKntsHSjY/fe9dqp7rzoOrKdx1YOeZBy32AqwmylwDafKYuBXhcS8KNp
U+m5/UfP9nvjBJrYw18S72nFtEwz3hb3K0M6Hu2NMjeHQqCnb+34MphEoX425cWybrV8+MjNj1y+
u+m3uXvY4NUYHBtZvhs0DK7nYGgo6HLLN9v3iTKnBkfO9c9GfMEgJ9CA6uWPVj8Q9qDirsAAqow1
vQgmzNEJ0VmslI1+Xsb5pEoWDmSLmomnKuxg6ZyHLb1bXbRxLdrAKJ66JIfHvh3qxrhI2eEQu+6d
2TqkxbSbvW8KovhOu+Z2pPI7CuYZaoppJyQJZqp88zX3mAjEqWdEOa16pE5ubOltPIDJOvn7sLY+
tUk46cwGcBJVRevb2psx7RZ8ocVHPnJwaW8KJE+vf/QsONQZdVf94aqX1pv2rXZrn2YDycrAVHCA
W9LeoDzASa5DM1njARKJU75WkwigEPiS9sQr400lCY8KtLQCW0mf+KYYeuQgu8VllPdQhSGIN2/f
6de56/18POQFN/P9eiBGvXx1RpdxoBm5zrdqxhcgXdivcdv8UqFHMQ18yrwiNuwu8qp0j92YSXkj
gcX5ZadSmfa1lR9lrx+qYTtkeMMPFHmpvZHQzBej4i+ZrL6tPCDCpi96bp9QSQ8PxCnTxU1hMob5
Z5M3WJrDZ9lljP7H80QeaholMtxEiEG6TRKDE8PmAK3xrXAbDw3TkwmTMPU18SKtvVd9hnZWYSjg
kGqHXF1nE3Lzm40f1ZMk4rsN5LjriyMWPk0fLX1UN3WQn93H6pu+3vP8ZiXykpvQLnaxX/HvXqtd
vTEg30/Ku9ZhJ3BVmTvpDNqDto/zw2yfCotJUX6Ai6D1kVu6seJAvCCb+sskKSIvaLa5Of1B2dF+
+An1m7o81eltXslwIG3AeanzYzmf8RfyzYogRBiPoah4+IGlXCgIetsfllNmn6bla/nOYulid3q1
mheO1o4kcxknJY69e6PbQ2SauBlC+zEpjjJN7qWiGOhkY8MIMAUacbYlkmuL3e2myuMmdjmoHlEJ
XNN93LY/RBY45s+cGA6dyxCalt8w+mV46dBLBKI4ZE/UjwNUfPi0bSA2cg6izn7agK8sqILwuosz
/Kx3/egiWX+WD9NNEifxnYM1sxj9+cMQwMXFKJ9DQqxB4p5sZg3WvkVj6cQQcDzsakh9ukdfRJy8
HnISF8wf+Wmu87RC85HM5bnFbX8NzCVavIvT7qFawICx871dnfptX1HjQtfOD/UarcXRSo755HFP
h7O2S7Sj6nBU0b8waizbz7n+kX9vbnW2r1pIHf70sKI4eLX0wKhe2CORAnbWYzLIEP8iVw6dszOf
Su9ZlXfW216oIiQGnWXV9h+FtptnxDQ/Gm5szg5YJPLZSJhNVr9mvi9g7vyw9d+kmfqlfmTVFcPZ
vIegoS2U0Pl2kHpZiMODjdag8se3HiFgS28Us/7YounwjXXWweTKD0ucLL4lQrM8JdVDyYB1NWOF
d1Od5u3guLuxDDPitluMC57La9/5uC6sxfM2kupAbE7oWicCPoW2K1acT6Ky2hF2492szywLCoyt
joLIPQqc1rdietpBCSnhqy5ytJBJcGc8ufd/c8B/Z/qlWrBNfOLP6vdEXCwtJH+hVg/u8KR8FmXo
ld+Lzqf4G1jBbWg8yOUqvog06D6xGGhdQkFYAaGT+uTv1GnQJ5GoIi5o6e4X5bi6AZnb9vjOPjdI
Rl+itD8a1U0j1KfbO3e/wwNRFvYSVUZQkE2w+o57m5jtdgwXg+pzKJ9cgiFyksNunXZmWs4svBNh
4/m034y4m29AJ9kvzo76C3kWootVCldYOQyV80M7h7xBQw+UPlSMEEbDnfOYHURPFsN1yML1fWUU
KH3AVg86oMbhvvSPlofNdowfFP4U/oanhBl4FrEXQX3lo/Hd2n2sWFAlwtaO54W65GyP57ne1c3J
JqKrYdkrr4a3A1SjcJ26493c38Ne4zFzYubBrdwNxkPJxxaQbY5wURc1Lt/54orm1GA3Fdf+HBVP
YgnZR8oaV9Nu63EOCahubSVi9wvlueEdr8l1xWd2Ui5OGqmSNjR0+n3KYVHtbP1YGMfN263dF88l
8dHH+VrXLi4RwLu6iLwakyvfzU+z8qRxVqfZE+unzW1/VLCEoCpdnj3ji66/uE64ZMRxCffQfxl4
lnpoFGeTAB/ug3TXV5HMwqL0k/HMDcEmBYco1ODukuwdzSLsvqv2tXhrjViuXwpUaNR/0Kp20CzV
3jfUUFGfISol9W7kWllJfBL0D4eWBKzMd77WddBtHKmcZUzlwioJrb3Rn/gv+eyktykP7CoGWeu5
Y7I8JDK6rINZ8ZP5WFBcmaSaE6OHjZQvzT1bY9VPrRXCH+PMGO1g4HQ3/flN/2VTPFWQe8N6upTD
Lb15WtABalHyBkQcsaWoJBoVMotv0dk6cen9GHCIz587YnfraOoC4KQCLh3o+dfCocI1sC6jBMTB
FQqdv14mPXSKs7qR3nH/7IpyY7ZLVdRrB27utY81+4eFdfi06wkwIoRmQcfkx9y66WOeYrMeq/Wu
NHbzmJO0suPgXeVheCD+zV2I6zbt62qFXhHgNkKSCh/a2w2UKcrXdoua5KbDcFpOm3JMxSk3f009
UUfHUu5XXLS1kEiPirhQ7ZEKnWI3bMRnxnisgfAGmbm68UUnZYgGkbun514eIoBgenCwG6T32J4M
R4zn1PrE5atw/TknL7nM03vb8+gPOU7Z+ZmJQnGuN/48nrqD596Kr4n6GA4jmzAayaY4eEZU19d7
W2lvF8vee8OOOmBaTnxsRbmo2kEZj93K8bkz8teVw3ulZQ6WT7Zig2kuhD5ZxnZ+VdKYTERSHtyT
2QbaC89i6Q79BtHllRAXdEJwNflA2hCJ6aMufYPdZQOj+WOx57Q2UD8aL3VxSMC3upgjV08ibmxu
73l61ZQ4ExcT/nAXT5DItv2I6sndUdDUvAQR6iY7IErz2Eo4SC/1gngGUpy+7QbrYDXhgJeMcxkJ
dgPIMV+1PvgA8jM2+v5AfnLnqrgZJNT1UCoC8uU18K8yWM7yBRSG04l9w0XLDqFC0LRPBP5BNV/F
emn0J6pYaMPPijhDxPHBIka5qywoU/EyfrXF4aNzaTaD6ZYSddEC/Q2g3Glxk/Vhsm62e27Mffum
iud+IciTZIZXUia1/jnlxYsb5DHdugrgBg4vkNNoNY6ufQKOoVz71NrL4uCrc6W8ojaRBO5QSs97
Nk423QiEcn9CSIUHhLin1rDqbGITpkCgsMmmwBzPfL3JsROnjhCe7WQMMBkvFc2jfjAhEdCVA2o2
p9o8pqYZ0VU2QFrijB5N4ylL8oOelSYE2GzriDViETZNbTQcVyUq7RiAHZY2qpTZCzYLXmngeHuc
FI2Eo/5eQnUk1XLglfDEtLsIvd+XW5SWb+mAjy/dTwDLiJAIbs7sPc+IxyJYzNe0L5Z3gZQ3GQHr
eIrhm3kDF/9xrKCKImvwMe5ULxQk1LEYjTj9Nypbfoo3Uz5xQ3cQ+3BDMnyaeIAOTwHMun/fDWNb
/gZ8hKv+xQSDPU9hMYcst+6TonPR1l9thoVKVpofFXsGggelowdsJsHEt169qUYHMUOPNfMGj54w
pHSOLflS/bMicfun7H1deT58d0/JYXwyqzCrwvlL+o1fRiTbELE87HenCakE1SIsC399Vb8APB/d
+gRGx52YJzcirT4RepRPSRYQ4aFb4TqGMlxfiePDv2+9UjLSZNS7pmFcCw+yIQHqpHQMBpyFTvBJ
4wzZNJjQhReLSR6cSZB6NEOwbSPXrA8FlUKS9QfDtxxMPgYoLbLTD4viRjyx1Ar60Xs0wLsqbej8
tZcXJHIc9w8w0Q6iJIKGBnH07rhwj5ObZUeKYr5Sfwkcig89LbDn/xdz57UkN3Kt6xcSdsAlErgt
FMq2Z/sbRLPJhvceT38+9OxzpllDsUJ735yQQjEhicwCkGbl+p116XSr8tkYvvnznggwPp5jencj
YsYf6XMO44OokksVM/XHSTvM2JqIVY7NFFVt6XKPY8fIFI8Cn2u4Xq/65zi6izGiWnMRlFTCFLP5
MjMVUkq7FW8kXAuLQPYw3RtwxDvWos/NRN8bKMXg+zjsNW5urJtqM9bXfXXpfJvt5SfZWH3q66m8
QYDuQtLnPg8/q/8m+6eCfiMW6Tupf3QJGLUZHUcxrqvuQevjzaNhvDtjy1xj07uK8nk3KNpuqsmn
1Y5T6Q3mtT3dzRGcT/92bl5q4An1MmZGhevRv1ZopPQ0/RZjrw87ow9F96pqlUNB0FbOnS2WyaqD
SUWzNduv1bGD1rtEZvQXlV1f+SFrdl7k6oROwbOyvW58QVNAMQf9cNK+d87VMMj7au6PmBJhjEoZ
eV2nF0v6neVNFKqRoSEyCW8Ni+VDMNm36MqHr9fayaGr5vvR19ZS84+C1OSo8+hM77spvgiq+Foj
orgXpHuM9Z2RulUX7wWb9eLH2CNHoLWBbzW1QLBBRxCsNL7PeKe2idyPzhpNdbtvp/3QkEUz5nPs
VVSUIqetUydJ6RnjpK1UuPG+1tSbdLxrHRjpaeXfRVn2OOl0woRQnp3wpU39nCLHUS7UgGKbsru2
wBdAO/DM9lUWU553S0qhOIyttdctcNhAyS7RnSQXlUlFAyFTwQtRL7dDFH/AFpAbp1TerB8Oe20Z
6wgiUJcMmhavZDT+KO3s2NfdTdE1OyUOH9rJyon5ims3n15hROdekqvH2JDcCyFLdwE7TvWatkAz
7IVUsTpka/qXtPmX8sfKjsW40hTjIY5KfTeHhIwZDrw6YCePBp84QuO1sAxMYreYSjCe6GcvEjZN
ET8kBL15RhxylujR2tSzb5Ye3ATKRx1XDzJ2y9A45mV32XbPwsjIaMFoscDjWKczqfYVaVmOvNGK
RrsydXVLnQhrOMyVTZfIxjXn2ODKA9ra5s6hzIjlm30NeNnqCKTxuX5Gkm2+KiiiEnLFRG+lXhXe
+H2LWLCPOvYxgg4zh1rY4bS2x3ynJ++E0hJbxZsAJOs+wuJHWEfitsH/GZc8C0DXpj3SJA+pQcXU
RoXbVkO+0kSC6Z38mYSl4U4TfnddGoCXQj4fKgHDWdHcpJ1Tl3R2shhT+yEu6aBWuR2sQkokhGIK
Xbza3KoCMzpzrdbOnRycPSDCxN062/ew8ai6wicnhCU1Ah5xT5wmblq4SyVZf+h0FHnQUVeTQphM
nJXDGn+AZK1nBgIIU70XjUn53QloakZ9NTsvpSHes1Yd0dZwI/PqJL5wDPreCsDcyilpgebx4Jq+
8aol4meaQ+euabsD2pSvc2RyhDgkaxZ+wfLSux0ijVvDxAWw802auYCuijC8cKnXDP27CNpdFsMr
7Sbqu0SzyGxHvKHF9LNxTJwBAmL/QJ42Pcxsk4bJo2YUD5Fle4Nt6hjry3GFSilmBnRc5XwarIVD
t69oHu0kq0lK5sSgWVq2WXiorIbzXGE6D/bjgHAHAIxlVnXiZbAJ0zbU72pENTGReF4Wyj5pUQkq
YuYE7fJNniozJmWxupKW9hDcWEqqoZdLqDV6MAOdjm2IheBKjdWjLZRshdNCufHb8V4kPr3hbPqR
1qhORJscYluiZNbktA5k9iNJNXygR5Jk9Sbc9P1UbogwpCbo6BGQRwQFMm0f/IEcy1bzucloz0gz
7bUKALPRpDe140XWtfoa4n2+GYbxQizPLsf6dc58T9YxZ3GBENjmmEv67FF24tuYGZvA4bAvyDfU
h5hEhraC7S/1K4zSPrqK27uDCnKUoMrWkJtsfyOwAi/Lh6mggD9MbChW2IaumLPXRnnQi2THJvdh
RfVeCysudkWVuZXDzq713MCC1ABtiLfNFNyPUNO2dQxBGtFgEFh7DejcM5tisfltVuoiHcHe+MZO
p+sRuYebSBq9HNxRKu2dcatF6SPE5+s0dcKtP9Gi8Sd+EvJJD97v3gqK7Nhq0/cpjrYww0OeTL0S
fUArhQB12YwfuFUhxDIDRCPNnZjjYy3RD08Yhm9yJXu2IhoFQPr+ZD22umdGsCSSkVK/TNhJQgD9
FTpNF10IeHyfYhOk0y2W0t6grvRTs/JCQqlWnYyO5oJiZtP05JsKbN/s2Y/HRWceRhyAVNbOZeGr
PvVYU6/7kSlk1XpE15zIJDuhv6NlhEVWndvXeONlJYVFWK/8dZVswDw3Vg4yFIrwWchl19aaCnPO
+mGeim2r4s8wJt8UYyq42tPYNbqE1S5sdtUUEnjFGahbwzXKC9qxQ/6IPLc8BFP+2BQFbUHaNPBe
N3HI4WZagTdMNI6kpl7ZFoAG5uoGxtF03kXsqRU52Xo9tThS6d8UR3nFgniFQY3qUxJ0kYEbpU0w
RmI+4kJ4PRjaC3rXNyGzQ6w2OzFSDyGC7w3hYkEQXyA23A3GUy3oANdIXRUch1nqdrzN8heDIPJ1
OeavCKEx7eSyMMAdrnM6VEnVruOyfAgT8ePNVvNXrZ5AqbQXaP8BV3OHY7ZMnsaEK39eJuu8J9vV
pFBLA9pTasJl2yowKp16sRtvMTJy1lrl4N2q3kdqnhLG1j5zhMyeYhTfs955CPRKOXT1Zdj6Kd8T
rrmfCZaMCtpsioCEVifca9iHkS1KNqzT5xcFyiHkLK+dLgtPGDRxSYTcdUPWroWdXXezsjYKLdmP
lvMdhY7YAd4W0bgkvtXvkz8gZjd77tDxN3DI22EK3mUSKGvwE4SrZMjWgxmgtJbWKjfmdxx2cQUt
auQiUKc1M3isNYzwtR4yvmXmCoLc8aqM55qs2WtcRuN1EnKSBjNnwGSLC0eU7+Pg7+sC4pNe0cfK
gv5KZk23zVk+phnWe4mur47q6gaG9M2s62tdZ1DMRJRtUHDb6TpfMn8RBk4w3AuNfKRqndV2v7Jn
pD+dHHe9H4qVn4X2avBhu7C+JvOm0n2Vm7z1inb8tjeMbVuXT0Ew/4RSoQOwAFjAq7LTZjVVSeVW
Rj0S6szb12D+pC2oR5V+gz1DiySB0NQ78i0bTXOtBANtvQkFYoGvbct1A9D9IlXljwF/lVXJk+Af
IIED1WhO1pYm8E8imptWF2LxTPhIbuzx3gmApdpS/z6EGhGyXf5WQS7ymoJGdTMNnj03XJkaerlN
5gOhs7shV7O8Mp+wdOrzxxTLvJ0u6nuzwjBgVIorAug5J6t3sgAw2JipFeAMPpm1ibTWAirRYuww
tLY7ZplzUXGk7UReY0I15CQvQRn8vLvmauSsY5j+xGxwJCr+Q2cfi8D+8IP0bq7GC1nbkE5kqLsj
jn/4RB7xcK1XydwtQG87u30otyad5hTgxRDBa5r/gECcpWO2D6oH0qjDvVJVo6enJcxA5VEm9CxV
PZ85ajm28TdrXdg09paccOHiLRt3tP6CcVc46IAXB8VVMQzwSnLAuWkKg2363ewsTI+ifBdEkeKq
eCIR2/hmc+/ViRnwxpm1ayQLTyqwByCUYRMMWMo74bOjkXlQjMGP0tD4+IGhAiCSu5zT7COi4Dhd
kINHvHNCtWS0zo1vdzfSCTSwkGfka5oHMMrN0vSf7NK6qhBMc4xXcuU82Dnt1rptv4tbp+u4yUTN
4xwi/++na1tO9Eh1MqNJ0bYsNd7E884QCDn6sX1JzJxf4cudQUg9tzet30lReVNJv8moH/qxuaiL
/CWJ5PVghRdQk36grPcGn2Z/Tv433djKpFMSiP6x7QrMiwSd6aB6NmyqyTnRWze1nkuBelACmla0
b+Gf4X8R+tITPUe3EgebKdK53ZoygAlVWS4exk7D0ovRssNCNC6LnEhrQ6VVIPqY9a7o+zJ8GeZn
1M2l1/iQvUriFfNjoWe3waQC8EkB/t+qDUWvsa/EcsQXarpREoyI4FO6LSJTt6dyTXJSSvTAocU5
z/dzPV4kI4ZeWsnlOY7M19GyPBHpHSBtecyLEnDd0FT4ZhM0fONbN/XbbLYkInh6/V1UfZvG5qHM
5CHUubK1JmBRpjcb00uNJKDHWqgeWuYne0QTD7WKCZHN7CPTLQp6a0+GH+EsgCv4UxyrKvUBWiZP
KWgGlSM36GHgMuFEO90aja2h5es+juOrvnE4q0IM5hVgGGFMh17p6gt7SDWQK8Vfz6a1yzQIMi0n
w5pIjPe2kj7iTAuZpe+A0mRlcxRBz7WsdSQR2fNPK2vygy/FXst1ZafU6dvckyVmDBUSH3+PSZfY
qBpxF35W13DzeNdV7StbMxT1cRqVhuAA/wKT9uraslKuFUYX0oYIu+PKh2jI/WyMj+qI7EuV8pi0
+Z1ZzHuhNKVnTkvg9oCHwYClmTlfNtpMhzXo3yAewmRvonEXdtjGGYPSug1SSdK/AR+GRF4EWHkp
MAxuTMSGlwNdOtvJrpJIbQ5OHkHIsjBNw3Fh28LCRd8cHKoOqM223rFBDg7pUBMrPdlHTeMWEgon
3gnck2hUzN+cbHA2Y0DBHbKluyUSKJi3zQ61lOMGo9keio5Gm44vx13ocNeKw0g9QEnr0oeg7NaB
iaZ2FYk53Vl27/VFHJJ0W3JgluadZU7DDtpxQqimsc5lrlxikO1sbIe2RBpx/xHYIWywetmpBrzO
Atttds8khU6se4Ujr31cdi8BwrcyGabrcpnfFdtSjQTHZb+uSOSgVFT9mMuWbmw/h8hHp96ICDiS
y6OxQTSpGOTvanGM1izRkk3T5OM2bbTXodSTq7KpPlp/vIOgiThk4FiKUYtttDKR1LyFtZ5mcCyt
SiNWJZuVbmloTvmTIDqwyVRM49Rm2k/ZeEgm1dnnst6zV1ZHi9zdADsWN7fhHpaypNRJZbKzevut
8jGY7cfY30QlXMAhaNwijoQ7a2gN7XnoL6Te7wIr536iZHQEkeLCzNZpyrTF3uiTNzujfZtoWeCh
nBlUBem8Okz7ovCvAjEDRSZ1vNGLGBYGGjszZNeTWbgf4gHH3uU+hk2cgsOKAZG1elVGiA/TEOfw
EyfqEd3XdhkZ2cUQYiLSqHg2N864EWVO1vxkQ+BNfTRwIzCaFZnyHiW7m0nngPt/+9Z00bYa/K3V
KdabZdCOyHXzzYCOkNVwxhpif6/tMs6OZYD5c0Cfr9cS89inDYw1owO/pr2UZhMoskNRKmnx9vwN
uxRTjvUw2/x3kXE/jWpPfsi4g6dP1ZpCeWEdf8gJ9LyRHzqM9J2JBg9vZNeI2++W4jw5GX3CVLcn
eNXGfV8Z7wM02mRAt2+q8ijG4MAeaUKrjg68RPgFmEGuKnu4r9F6biFgXePKQJcqhk/SDs91NeWe
LqN2lZmydf2O106tAteoWGEsg2dIMq20ETjPNOYPy84dL2zHhH4jhVPRFR+hzxVxYtPbBM3ejJQn
szFjaukMH6yRrI2W31tJk9QuHf4/tt27th6CfVQeDGp/17CKAwK1mWYBDbEIL49Vbh7KEjAvHbCu
jyjdQ0v2bsYP9ud5uI5N+ElS1u8N6WaUZQZ9jnikwA9zhNJxt1xk1Hzd5OaGjFyARFogQaMfHIVO
czAozlbx5ZELcr2a0Rab0bTBgmPctQ4ISTxq3I+wM97oTWW6cgbl1aMWCB2qcJtA3wC1tpyiv7aD
EQgFYLU2mVqOT28j95mOIn1q/HTXoU9Vu3idZoiyUwWEwOnTm1mBeYbHxJNFrwKKjLWzp2SthZzc
FriY3zb+LrLehLq8NLRQqyLwL9Ss+2lFarrH1KzKEn7+xGXFb66dwZ+u022WNRtfzbampG9KTqni
4UBCApGqS7egTqPZT7xTiQ3bRVpVm6oz7hwHxqQy+NVusUIIbFKhTUUy+6CeJTmc7sYK9y2tPQk8
iMtGtcMagU6tms6eldn6avZtHcKfA8+4mTciqOGgDCYdjCGvvLbCqIHU6ZVvjfMhD352TZA9cpjh
dTPaK5lbC/cQJw7BPVVPC7FLQ/BImXMrjS3mrBxuCfi4z6M5uHXs/pa/GpawpgcAeM0T535w39El
9yWXjG6dO4G/RS+ARwxJt6t0BBu1Q+x+qGnzI3ka6bZs2CRaNdrXU59/G4sNMoT8Rpao8xMInors
np06TQDXg9Dr8WKAkIANkGY2T0NIv5xUWY1rXGmu5xhDuXigX+DXxDLKEgocwgFqQ5zYABNcxQxo
p0Mh6Y3whUB4GF218hZ2TFO1L/1VapgPbAdTOeNVhKjcq3SKSWxEYBJoW1SSFnQRTgk/onAQNRMj
ilD9yuEuDgNzlUv1rqy4qLfReFTKZgttHHJrOjabiJ+SIhfaNcRAtcU0s3lmd7VERmpNkFfFND7J
TJu2QAfqg9Kr1qUZ8sKiqJ63FgLwixkUYI4y5B4KZOA0m5t9aoMqhA6iF/jf/uZT5/Qfibnui4x/
f4Yl/LvUhX+bzbAM9P/+0P8fiQsCTeO/l3q5U1l3zVeh1/L///m2pCoYJpItC6t/NFZYGUg0W3/F
LRj6f+mWo2v24n+um/oSH/p/4xbEf9EyIf7AQIDMPzkowP5b6MVfJyzdVPlTUkc/pov/JG7h1LBS
x9/WcAzE2RimkbywDPRVUpv5RWnX6VKRuKqrP0IveTNdCt0W1HQFMWvNtrdu9ohf3fZntyt/ai9f
XtTNX4qyX2IYTkSUyy8wVdNQSQUTOs98Ig5FGBc6ycAvWJwkQTmTBNlm7w5r4U6Km/88a5j6+wEd
m+LNcSR66V8fefINvR6xyuKRWVB/eYK2S3A2rHMcOc+FA5zoNv/7+f4e7uQNB5URj4XfLKS53pXq
VhLB1XSPZ97iiVzvr1HIw7NtrKi4RJ/o1Y160OZA0cAUtuYtmeRrCOnXyaX1Y77TpvXyOg1vovPu
nY1sWn7/F6HgP0ZeXvcXoSBWI+EyW3W3Cy6J21oN9pkAs0UI+ZsRDGa9SViHarJOvo6gAxUaFMq6
OxEknYGs7Scmq9gAYcD9pXn5RKmF4217Ze+SzRLxwKldbsU+2pRY354T4p4EgMnPJyYdRAohlvgO
6+SJEzvG0XKcdRdxhweFBAhsq3szvyH+yI/iytjKrb/Tn4UbwsZeRaX3P/jYusBtkQAXrhnmic45
RZRv2+PnogUjh52Cs+W4gsvUA8ltrTWuBXAvYDzd0bF2/zz476bz17GXj/XlcxfSmoZ27JFAtbej
Dn4ELlqFZwbRTmT4n6/46ygnYmdrSCiBVZKXzG1yZXr+ft4We+HSm3X/J+vz61Ans2sCtwjCiZcZ
542L0d+dQbOky+yr/9V7EyfeqwJAtDdUhtHDS1k/5fo2bs8slN+txC9PIk73AA1hzIRXp1uJyRve
Z1s5M/HODXAy8dVwyIW9bNW2ft9wK+4BMf78lrTPuXu6nRiLX4gNQ10Xpx4tkPQlypWYh5C+uqaj
HN5OLbTqBtSBRDhR/ugCKzgUMwV9KeAMwQsbZkyC2kXfYCnSAjp13mlpxVtf0E4MfNKhJodmaYKQ
BKngiJMd3uMFKq6XqSdlzaoVuVGxFdspEzYITQvmr4TWCMMmce5xv2HzRB01IOV2hy6bXFsBolAV
DKuC4nLKFVqpU4CHbQ91ugPFnSLkGRb7xE1pms9m5KDakxTyDhrl0azgoiSdxDZLNdAfyvJiHNjK
2sKqX8bY8YEV4TWkHfbkdeTHO2Psp2M5G8ouMGv70ZfWd6PJtlMmf9hGfUx79JP4veCsqJqvTZqK
27QeCZM0OqgmkbD2s2b4W8xv2pXRB1iBJ42yQl5LakbeRxcy1fZODjm2LzHujCrPitVD5Df+Nk+i
d2nDH+77TEJLDD2l15WNw63NrlLtikY1BbCyj/rwEqQYjGnYqF104/i1WxbjpuS+Gqn6UR3auyGh
Z3YNDwfuYoYjnIMuAR+hYOBP6dbFYPkeYqStH6m4TpY5SFECotigOemvhOMb3r9Mxe/0soN7iQDm
Rzy1H0ufsc00aN6ltf3XQJE1kA+pu3WaexPXbyXo70BRHOS51oXiwFDN6WLp1tEftZu5EnxM2uR5
x2VlYXzIGCJxYWQ/FFNc/wsAm45LDRwfxt2LCtxjTVRCTYW3CbI+Ny9yyPx9l53Z+pbt5uv8tzjB
TaHZ+EoYqO7NkzWmOT5wDJZh7pKTkR3aXbJfvEeac15Ipzvs5zif3gOcYZwlJ/vRpOVaqkh4aZ9p
UF64gSIL18yNjxMhmmce6tSYhoLEFsTaUt4ttuHi9Ai3sN4EhcIwdDroLtd5xyu2EUYxZMCTCnU2
cOR3L/HLcKeb7TCBZM2VtrzExYA/2QoMR9Sz2TTLOXv6raghrcX/Hsdl6+SU+ntG1rPcdstMtJiS
vVl9cJX78eed8cTe+fMNYv3Ap0L9Sb18Mtbf01FoU8bGADVLaWLobWFKwvgyNbPYxRfg5c/D/uZN
MhHpCesGBqfSOTnuFVTK2NCa+A0ejA2x5ttgr2zPT8fTk4X58cswJ0/nAEBlGBaoyD1X3aJeLMf1
nx8Er5l/fC1HWwojw+DixDlp/Fq5qL0My84HeMME7KmKnRuszu66Vj5NyBjCnq15xIshVGBhmgbc
Qmu862PZwnpW1OMIaaCe5w1WDeDmjUJQcIjZRBIPL8nkv3RqSWj5YH0AEh8bqT+1tIHbwLkvx2lC
ABDdSWjNVbLobmcHC4pQ03ZxCLnYKU3/uy8b5eiE1R2+g/APix/IU/etpQIXm81VK7mhB104gklV
KKLyjq6Wnj62QaTfBxFisDKrcOhL5Pw01bPlAZyQvxk0D1pR4syGKIw+BRc4TFnDClNScISG+Bga
GoWwyucpHLZTipCy1l71fCjXUobJVQBDaTd0/kWfjzCPFWIa5qZHv+AHu84yVZx7HaRjZb4eVeMG
Tg5ohorzQh6iOtITWg/lqNzQLEbR69fjLYACNt+cKyutK96wAbiPYjpHXfGIB4mbq2R7zn6f8eOd
XUHA7hpjku6C+vdY4Im3ssvEvpVWcqG1k4b+FUZ3gB33uY3qd3cNi1XGVWoJqbROaqi/D5FZl9c5
h4G9nAqZ3ULf5qAYlxND5ehQOEI6KPMQg/zlZJk5YszlrPE5dKaZqxaH0J9nsHG6ZXNTtrnhcVdm
C2AKn6zFKNXioi1oMi/6N6/biW/1RXqDRGuXPC6LM15y7j6ibfnxHnioBPfVujziAepBqyVuAsWK
a5zxPtZOfNKWQv2X33SycIMEsHjGxcLtkGhj/Yl77DZX47vZJ0CRRdKBl0XfSrM48zJON4zTcZd9
68s1RFZDaqdgae4416tR7AffP1eKnnndn9Z9X4Yg30L2mc/rRjD2jP3rNj2i7Vp11+cvVaepNaev
8fPTfxmrG2oS103GghgVXekf2trYJbvogDR2axNzNn6Iw3KxVdbn8n/0Zdv7eoidvEnjpOComjxu
U0vyBV3/UockubG3yO5XwS00nGtApufmQl0P6/kweqTKrrtdfXnuR/zzawKFWKauU/njX7f0yL5+
TZwLghSsksY8Glp5D7ft3Mc8PaoFnTZOGIFd3dJQE8sv+PKCkx5r2MHB8th/1W4gWwoPc95qFXmO
h7VnevDfsSpYn4/nWX75r2+XcenV2ToJFJYhTtZsTFaWWtS83QbPFVX/VnTOJq/u/rwz/G4QijiV
C4iDuYB10g8wEc8OuHiwMTTPmu5lsHQUZf/nMf65MSI91wSuU5bGv069HHWYelWhlRTN83UGUAFt
ZF0PL3637Z3HPw91GvfCVGAsil8oixbMLvXkpK6EEfhlxcfqDhXarbulv4FUdQWe/F7RBqD+2J0Z
8p+L3TG0ZV7gxSnx3DrZx8xYYMo08gqV3ZIOCdsrd81VfKWv1Z19NqTqN/Mdy0R6np8tV/tzTX6Z
jToHetuqPQwDF0PrxRPPJ6nqW++FuyWTCreb/zRgcHmnvwx5sgBE1jljAOfSNc2rejy20R5OQ1af
u1b8czf5dZiTlYypV2mnAlisXVuZ9/lkXCtClPqHJXKJEKj1n7/cbxa2sQSr0yTnyqTpJ89llkXT
6TU9CX+Gtxvup+Z6QGBJ3MC5LWTZCE+WsiEhQrKDEAsHePnrFkJ0Bz23UBjMypLE3vmouMHFtMHB
hBC4c222f9yYlu8ll7QjnQwZQ6onhUhBnkfrl4xm3g4ellGX2TZxddS+e/OIPPT7n9/ib87xX4db
Hv7LjIxE3FeDjYWPuZ0802229XHYWGTcnVtpv0EcnM+N3lkSgYT+2V39MlJjlVi6ZPTDIad56m1w
hZ3xVbPCmWS7vFKgzudm06yze/0CheG6OjdDT1f6chU12FVsYA+xIHG/Pmkf6MZsl53ODB288qXZ
2nskkq7xhiHl/3ask8mpaQVhJr6uuvkFkcsemS6b5RyHyH62jflpzfh1ep4+18nK60QTllgMq7zX
fI+nBiKSrXS7dTuu49XSOD3XBz/NuP28kn5tVZxM0bnRS81PaMiYi5Krf++KvYZezPEvZHvDN772
xZXd1ncxPaCCXtA8vkBFsKdpb6KnOjOBT1enRRSZ5IK8gAS4ZJ5OK3qC9OS7QfvsZzQuJgAuur1L
Z9tv1SfnjPXt6aZzOtjJk9fcPkDOkIzGMEGGdBMNt5Nx0U729sxTnZbXpwOdLEt1nDu7SBioNawj
GDoEidfENlc436G8h6iT3YyD8tB2938e+LSiOB33ZJHESaPl/Me8uE4sMgYHn7Lh489j/GbG/vrJ
TlaHjh1KTsjC7E50RPcQ6pP1UvHiwbDkNJrkv3vnTot/bKunD3aySvrMtMNwZsxl91EAj6qHJYoW
n6x1+XB2tHPzZPnfv+x1YSr8sFvmiblAVySwckS5S3gxSpiQUKCNcAXUYtf3qux/uyBOKk/TcSpe
8DL2lsvhSKlLCXWYifgdH1DnnX3W3y9ACnjsvlWTYvvXZ53YabuxK5c3K95Nr9pqV3C9VvEOgePm
Pz4e//qOf4928mbxs4LtCtmCXVw4q2gHa2RtElvh/hWreA4kOq1+T4c7eZlyAtknSWd2FSXc47f4
rKvFKhevkxn8DHAyOrMy/nlGLSvj76c7qUbrWmi+LBiuXkw/lgjY/Mn/hpPxY3LWEvrfLAlCKCyI
CBg0n+wx5BEoeWAzmLlt97ZYxxtrba3one5M8s/O9mbJHTktEj/fJgnl3IosjdP+5G0SlhxBdopR
HkXhazNNwDCVvYetJTeIDyDKYKJihkWLRyzBkjNyq2JGvqBE5p3fEnuvQ3vWK5TY8WwFW7M08HGC
6IsfpV909yEGCJC8NOKFbICJxAq/q2NCPw224JbEHHFbzlJDki5IgiVzDdb4ezzb2re8n6KfieVz
PC9xEiiMbQ828a5LWwI7VGTeCVTwBFV1kOOxLsX8OpaENnaK8WgWDcJlG0VOSv88RRvX6Lt0Di4h
F260yj9CUH61cfXajcZwnRgBiTnKJkReby/drdCenKOcEa1odvo8OONLhNjCo95MrstMtz6QPws8
JujopFV63Y+AObFZPOt09451tFzLfEVbh82g7roKMz1nVKab1jfMy8RMHjQ/urKIzPFyZ8i2EdIE
fFeNXT8NzW1E7bfpEzu6TKZqa9ZquBOQpAutvchN4r9yu8V6JMvvUqu/6cPuhgBJcqBzF+/f+pjF
/sqxF7i5LIgSCsONTyLHkw9GFAyARXYTed0CHxGfhK4fRAkxJc5ZYEw6WFOdD+gXLNLqVH2fLHAU
kXE5mhwgKnMBqxAMcO+DAr2d0R/s4wXUShZ4S52EeVuAeGUL9IVkMV1J0DACdX7Mar7tBuf7oJj2
IzJRZacvEJoyp8ku+YTVoHIunoTKpsyL5mVY4DdzAeLanoK7VlS50USfrgOlDN14ge4KRHMVWJ6V
5MnNuMB7xQL0Edaur9oF/BtBAVvQQCSEz3KBBwcn5GaXYgwoE+WqnlRAxAVOjEes4VQLp9Y5B7VU
J2XeyQWAnBcoMmBpvNiqJTy0VeOPYIEsmwW8VJziw1ngTHsBNnMQTrFAnd0Cehb4761DcFCiHX7m
CzDaDVGIVRJgab3Apnk9PBCmtleV+lLJmreos7R7iGKwzZLp0Eh100WY24jwg1xX1xrUZ5J8NqUd
bvsKeycNOVKMBYQaBrgr9zeQ+q5i3byGt7Ono+3pkXhj9t0Acj5knbYr1NDj+PkWd/qmNp0PkYw9
Xrx8yHTx2+3jMCYRysCFITC8JtFmjnyhHqcgwduPWz9a4semVxELEqKwcgLjwUn1YJUt4ssKiks5
tpdqMt+WgfKelfi9tJZyG+VQw8MSJ4xqehaR+jgPOL7MpfU2B5Bq0UGurDA5oPo/ENVygdfezka/
UCqYExHCgw2ZlmLu2gfAwQP+DVhi9YW5iLHXnSXWTdgTkVTm21SJt0UaXU+q/p6r2NVkARpDjBwy
kpe7JnrB/dBRjlY+Yit7UMrrrnzzc2IOA/I4rJWpraMaK96VjrxSc7bhjO5ylPjIahhPEMXor/S+
pM+IYMruihg/CuUSreX3roJ9JSUQjGDfSDAxEXn63c7bEusX9dUp0Hp2sCFtxXRW4YByIo7ZF02h
PhL4ARFlcKyVyBvVI5PDPvbZcJc08fdsHvvLql+UdnlkbuyhHffsA9VFOoh5ndj5mnxGiUV3dks9
EfBCEZM3iLEsw3iMHJxtgm6vaDHvoZY/5BKlmFsQkUmTvwpGYAjO6Gxdh8PTpNeEHiuFB3x7A+0Z
3WZTv6aGFrikbXp2musHoYXKnRHPZM/8H/bOpMltZM2y/6X2SMPswKJ6wZkMkjFP2sBCESHM8+AO
/Po+kF51SyGVot6yzTrNtEjLFJ3E4MP33Xsu0UMwxlvwBuYAREJvEQWLzpjWytY04HApNh9zxLoY
xHwsXl9mmOje0FmMG+lse5NULgdf84qYkI1mRkdbVTfgZyHY0ZaYiPrpwuhZj1BAd120A2+aXVSN
9SVV4M77AJwb3kvtQEAYwmMbh6qlr6tegk9jZ+PWh0oTEG6c9NQq/1ovoDDmQX/bE0+BUhUjtenk
+3Igusw3zqoOt/zXfZVCCjGSM7WzWbo+rcRVXOfOVgcjk7oh6lUoobajlhgFiKGbxoswcPEpNUun
SK4MuLiRQ6HImCX+E0Fhmzws9q4i5Lmvv/WiCm+yzoASSC28giEVyeQ6ZyFY9JO8Av0BXYQ2IdHC
+An2Pd44C05wlfTRsvObe9HkJ1V2w5Erj7GK1c4Hk7BC6xudbJ/DsQfCrZEa1k55iDH5LHQvIZdF
w2OH+rfPlQt+Zji1cINaC1eD7ew0A48jXbe9KqqLzh02uaovDHKqlu4AFjiw9XXEOr4UcfIWp0jT
HaHwBNIgG1R8RxVwXbmwE5OmIaVtprdggl54YIvwQByU3p5zrMbo9UEZZdOxVWBp7NiBRaWDyyUB
UffSfeYSF8uJbWF19javcwg4aQEBIlrXwtwWfnybjNNFmfq8wiNsswmCfTnWh4SotGWCHoU1kd6X
1qI8dvT0oQtQMpehcVeGDkDpAsjHUN5lqtoUEUd7HLnAkx1jr3ML8AuSUdh091ba0PPDNotbOKjr
bSUiLra56yb4WIPybntrKMGvl1sTnK4atYugE6/WEG1HpABdJR7yzj7khvlidm1PrFq4i8oMKAbI
Mc8/UdF8NP3kYLYAUVSCXc1Y+l1DymBGiBdv4EI4BNIZ3lccVHIxKvMl9LuzYFJeYEoFjIwNZl3i
lIMg7JyLAdD/iBy8pQ+98GxFUhiWb9NrG+A47dnKeHYrZ/TmmWAfROMK0vQpswE+Tek9AZZyg0di
FcEdoGfY7ksN7pGXiTcdApg/1GvTDOApfQfN4mbHjO+w2MyI8xP0+IvacPad/5qEcyxSrpqlRWJp
g0sGQU6BPgGbrGrHu0pa25GpuWOHpScsjVqFALtICnjSlk6PMG7gkyEHAgAFcnnbjIg1Jma6SnnV
kkXsooqq94Eww9TDv81GY9ljxVzJsbz0NUwNpdXvfDdeWw6gKrcwy+1oWYcQC4zek7MMwZhtlw/4
kCnadMMejFT02IkxXZjV1wQr0cL0m/rGz124KFLe12K6jECKmB5Ybhqtd11Ea7Yx271hpOusj865
GkJoZOnjOHRQv2xU3nOwLfcvdq1rvzJvOtzkiHmvie5A2tQVZ7Z29S4Ku8PgaA+8+uQfZzjSlHX0
ZXmKMKMOkX3n6vE1jNnbXDBrVGb4UkkQfEaP+8pg++kKDPyskydwGM/Kqu5Glx1rli39uHv2QS3r
4QRBzS/EY103J7fuOW3F1dF3c96emfXDE0NcxEorXSrMsmQ9KNBBNXIdtM4xbJ1d7vH0O+Od0pDa
yLghBbipwFP4twQnrMwMSK0L3MiMAZ6hkE2H4B4bwn2p9VvykzDA18HWGLlvZfKsS1/fVpP+VdNY
aSNoO7KlPR9EgApd/Y4IUxrTMcESGeuKyl6BOiOAb70zcW7f0PXc2ll48hTkj7YC1YlnaydSL2BC
0/eqZPWXJcjLUWLXNmM64bNVZmxIbG102KRMbZF+NHL1pWL9SzpjQ0oVsJR26fr9KVSKZ8B/pPa/
IqN54QbDhrketmO866zgqy2RAbudF12NyttnNStYmOBGyV2MYm4FFY6o2ni0DzKHYlaxZ+7KG4kj
lkUHs45fbqRuXUotf2tDKEChNoPklOguNHp3Q1y/VzHbrkD57yGgzsbuNlgmNnWXI3AKRtwsGcCJ
ouCzpsjgMqfLvi4vHZmdR7diPuuQkUSpPTzIFJxL155rWN+IshfRXQNdA/6Jpj2bw/g+VA1zfMpi
GcYSc4/xNNZRfZhAVgMO5TUguIAMbAyoZnjuTOiShkCZ606g+oy2PKcB+cVdGm3tLgWJaD0MJedp
Q94hBRkgvpDpWzuPSNS0pTBwrDYVNU0ufsnOzCUtA094DkfDzk+8YPeT7V/HY7/B1LU0SYTMweAz
9YC6B+0fQAugS6xmEIKPa+22JXaNrTSBble+1lI0iIezy2lp4Sq/2Jd1vTdSBVqjBOrZjszjmSVu
EF8Um0r3YD0WeJWJPekWkeWN6BisfVia6aGcLaZ2EMAIELhAPXVZq8PQkg2C0/61t96N7kVgplF3
XcWY5zG7sZ1X4hc19zqNcVIqOD3Q1532YoREcytJSKm7LISAwq+IgupslM1tNapjVWE8Lvz+UsHv
qJ0Ixf7wjUyAVDv4TPt1cU/SoIf4ZCFa6a+dxGMmxWXoBMGREtgxiJMrX49PIJZj4k6bTQ4fCTkH
WH7Ml9DHgHxpl1q+1RN4UhNwTWhfVucRINDHHkUJ+z13AbfV3lHnIgo3Fls1hYcwiLZa3l3Pm1Sa
Kzvy+GCBUMpz+uAGGRH1Nnvg9OjfEl4EGapwHkvLjW8tp8ZvYGrCJiXXh3UzFO1t1rTy0rDrG0fp
+8Krr9rCwxpvWmRpKPQ6LubypcdRzqvVtKy66d7qXOASGArTAPJGn2hLf9Kg8OD/RIC7MYMiWKBn
2EYuFG7HvAy7dBWl5nWuN7f4+XPiVUt8rlX2IIDcd0V/303Ws5a4N001HdNKXPsZ2amV/BYPPih2
t4MVEjTVfqiYTd34mfeaOZA+tkbgTAHaXTcvg86+EXq574ruPZpQqzayXxB1C9IJnpnRG3wo0XEV
ccrcnovJlHBewmhr4eMlJjg6JkLdpdRGqgiGgIUOZpFSBh4N+JUqGGcTbQ2JJXgqwN+aLRPaEDPF
+cObMiDxuxAErdZn71u8Gon1tRKFWtkknIPO8HWC6TTyLbqLYXT3mYy+WFOx66hNypS5rFVUOZoN
p949uZM3emJz1K4RwMZ2sai88daz6r3K1H7oGkDtQOim9KoV+brNxjVxomxT47e4elaIfPRsG0EG
4GwC4qFwYJr5+gtHHUhYatf4COap26R9fz+Z1SXht0dR9/sw8qizJaPAvMchI1Z5ymzAdA1FglLG
0hbz02Rc9NpwafbeGeT2NgGC3oW8kgTHrqrOuWpkejaxvKYjIZhpfWT53XtTjaPUZbeux+N1rbRV
bJlfAgWgv4a0b7ToubrEBadmsgMKncdY9dpK9VxHAcEvrqqdV0k25jnI1sbHPaiXAdIs0W59fQR8
a7QTPG3xjdSdnavZV4bdt6C9S/M0dl6+GlVnLbIJ3zzVAu0hMcxdTaDINhiaOWem1LdtFs0h2PVX
kyX6Joi8fBdkeBenUos4js9i52m4Zac6ByPiOrQ14wbjZo2cizVFnyVe4Sz2alF9GRnSkkINWPrD
9r1CGdZMPWezEdwdbuLpMbNyudAipGTtLCprUZfVs8wsmQVndl+odTuL0MqgPrezLM3SeSLM5k1H
r6bSlrx6U7vwZilbEbCj7WZ5G4KEAcMokjcyx/cVGjjyRMdtiyrOYXfVoJLzgu6CBOBv0BU+U3L9
oYNBb1EnjN0AeEXG5q/l6Ea2tWcG7M6ICWdneDDaF7N4+qRO+4eysOXY6Jz1uftkflTc+/Xg9sT3
UdxfTpv27BydXbIh2mktjwBOnmCsIJiJN+wTPxn4DwViEsIsxDKOg4b+o6xktI2qEGz0GFif4fUI
M6E6LuW+2X4WGfiHNh9Ok5/G+lCM7gTCD7ItxuUcKtmfs1X5Pjcz5/6aunEOvEbm5n/QXfxDkZgi
EY1vw3N0NNEfFF7w2+SoBNxmTm1nrPQAD7buXm6MbOE/AKlb5o9/v6jzB/7aQPV/HvCjaDgRFigt
6/uA6lhstLWxrffZQXxW3P/DD3NoPTu0oNGjmh8Nb+7UaKpP6FRKrmd1V96wS1lTR1jpGxfi6qc3
0PxDZ8axKe9brmuhqfneAPipC5UrHMzIW7Bt3CvEXRxUiwX+hVO89lbFbpadkE229PfshF/qTXVq
L8xPzC9/eoZwSsFmmc1pAr3Gh7dxsHp7tGhO9wjM4L/uiLpG0FM8mBouQ7Vs99QTTF6VYP1v39Rf
Bv7wFCXUmKK+cwzchTB+t8Nujp40d58J2P7URGEctCEowWmjfJRgNaGXBk3JOHJpfRcL6nui5hHM
wcL/1IH2x9EMOjaeZXo+r8aHzmlfDFllEWhFs3tcu0sgkiPdL7ma1UraHRyuv19E4w+TqUAPi4Yf
hR4brA+9vWEMC87LE37mLyBu17yNySpaxUvDYdJp9xB/V+GGDs0nw/5hehVMPcKjpY+e2/4wh2dU
/oA/4RqwT+rJPEwrorlvh6/uHnrta3QDf34L/vre+kTU+ptEBR89MoL5cWX50PnFvz6tVtm62VT5
+jLm1PCqXVLHZfphZ7ccHmFWrfmzI9uhJhVWp3srnj+TVvx2vfkCNOKgh9q6acIJ+vULJIU5Bn7i
Uxin8xRGbylAPpV9/fvl/X0QCve2jdjNxXuMFOfXQdyO+vnUMK+DkceqlHm3aJI+u4W/TXaofH4e
5MMtdOvBmiydQWa1DbXvNbpgSoGIkp2lfQE3u/psxN8emg8jfng3atk0MD4Z0d46m5O1w+u0CtcU
6jGbJIy61BfF9rMb9pt+yv0w6oc3RLqJaBzr+6jdPj3My7FczZ6Tz/RTv0kK5oGYZ2ZHOa/k95n2
p8ncKTqKWzUDIXxet5xDLRlytIae9vL3x+P3ZYORePfmBG/b9HTrQ4sdSgCI0bwbEQaHLy7rhbXx
N8ZFiib5It++UqUGZ3QYj91ZHq11ehmsndXfv8KfnlBPN3Wf/St/vgtIfvqtYYZpK5i3AIPxAEOH
do+XPP99iN9XJn4lviT697Pw07I/rEyxbatolNO4TBDVSzJXIKe7NiuydgOc+dp86s7uq2su7F2/
+z70v0VJ+G8RCD8TEP7X/2vBuB6r7H8PS9hGLwXP4juEJ8jIb//5H/P//oOVYPxjYKdCF8vWHYGe
M3t4fsASNOsfLDumzz+WYzj6d+Pov2gJBn8NmqCr888s6Jtnsv+Kxf2H0jd4A19nK2kZNtHT/5XX
e/Vj7wdegmsdvpf/+vdfWAXzw/DTFhHoGepx5IPw9VyUb98Xjp8eSNOE+pokdzpLEZQnd8Ehd1Of
SDhYBrfRI/++mjPfltDklj9doT+N/GEe/TEykkmbxdf3HP/D/KINXpyb6lYuva18mKV96RKsIchs
Dhj/gw3Ghzfvt+E+vPu+ltSDrYjFWVHM2pICvSu32hrf52vfL38IeT+dQj/7ifPE/tPFDUgvpcdy
O/sRbTihwy0V5yX82U2ZQJdDNOnsP7moH05Rv/3KD+9+HdrSDvVbezvsocewERXX1QJI4c6++WSk
edH57cH56fbxxP/82xI63cGovv+28d7Y2MuM/ZNAH7ARW2bRbWisPxnx16vp6YL+Grt9w+BwiO/A
+/DAdJWfE+v7Zb6a/ZbZbAnN+ShXBlrlYK0u/z7arz/v+2DuHBNteD67X9eeL/RPt26qFDKX5sUj
s7cg6aZ3Tv/+53uua7PdZQuKwvPXz4fcr9tT8NIT3FredMXr3z/9g9/gx9fHF+gauA6QQM3z0c9f
X4ywFKzuRS6NJ/nSLtODd2XzLIgD1LJNvPlUgvzrGv6v8ZiPcGoQuPebyUx0TtC30MjW1V5f57vy
GrNzwHZ6PjEg6gwe2dV+qijH5MjP+L8P4TwsvmJWOBgapmU64sMLNvge+ojsa96mLlWusXkutETc
tkaP7SF366lb+WFtP8XAVsnJcZ1LCr60ZewoUEsAk9rKbErtDXAQEQghdhTc9gQSZDoeadWzQ3Vi
QiTTiXTB0sbDmSShekGKDVu9ErWx0CHuA/JS2VVEzxJcvplrrwkiElgznkxh8c0e/5YIrDyBBmkZ
fbXWgyCBUJfV8tE0KoUMiuzcdRVWU7To/JGQVTI2ep1duN7W15BYzS+Y8x/lQLjjohRkvuhl50en
uhXynvNE6pKSJclUGqrkdVACFRMVfUQObZUBrrdEvtTrslVPpelIMGEko25duJLZZmqsAA4tJ1za
1k14I9IG8ju4Z861oDxnOF9MAHfh7L3SeFRU31z7lkrfcCEjMkEpuNdrLSO6szJrwrO6TIsS0MeC
T2gsu0DwIy1CulsPAj9SBqpva7Msa+0ke7yS72ncZDs/GlztiBk5UAdwq+U9LRW6d6KjZbaOx4yy
tOdG+YFFErO+IYUgDiTUFIK1KCI6NHcyFzu5UZdPmUetsSGzd26YJvtKDPg0vUl07IIy1G07JuMZ
lTmVBBvkTszMCBuDM3o4uEcVSwtC4hA474VRaBeOU7BD0jJrdKmgB/VlF5LTIvTJuQ+7ITiVJTe3
EeAS6WKmoVVtnGSEHSucti0XftO1ZCj4czPEjggcKmjHx/SnF5VdeZuWPiEl7T6qv9RDmhIQTTRR
5+8TX5F4RHplUE8Au2yP/qskvtipevIhlRO+Eh9qcVZtQ25B12HzraDygiCCATeDGOBjLATkzHu7
nYobSzeD56wJIQTgFYMzm5Tx9eAk3b0QVU+nkkjD7UBA6Bl2L4Qyn/jPNVm5/tHJ+KqICb2DVUZ6
dcjsNtn3dVAz5xqDttYUYXOyQRc0OjOPL8yPtGL63Sz1u5s66H3hoNROooSe6cDLplcuyu4obh+h
Q+urWo76OhvIXwOg33zLA5+AiEGSWxWnTXHMQ4+2PVzRoF5XpTGcdYQWRzuxwSRXJS+4T1nrPCW+
WH2PO+FdimgrpH61muIm8s9UkMk4T2iDSWF5B2kT3ZxqhnN2iZkmQ7hLzEWoh196K9KeRV/H63Cq
eeyiPKJwA9zy0outRW+Y09vk0CNsg9E8Z1XeHeI24MBn5fYXq3LHyzSq41fEKdYhSVFALoPCxeGh
dUBUcw2mZyHdKxSjPtEiDnKJATxdlpBDnbJ/18g3xrBUNkhvEJUEN6OVC4RbnneSMNSXnUDrDJCE
5qlsc3uVdUF9ja26IeYglPZSuYN+IpDWo6nJFu6iqvMs3w2lG/X7COnTsYlc78oT0/DWIiDdj0oC
AI/0skelFY0X/gBpLTGSnvyeTCMzHqGlTejsuRVw7PvIbhawv9S+cV5daZQXysCb3JeZWFVTG4K0
a9NL01DlqtZHhR6qco9EQOjRMvT66KpuzealYtM7rArCQzapat3rEKDYe6p5j6IyQsiASTmkC+VH
4TNszMpbMgtGG6jqEYRknUj7tdRSbY1QluS6UrbWtve6ESNWEZfXnpHXNm3EjPKfauTBxMp91vMy
eCBMYBzXge4XVySDws8GuDmcmCj7XdYU1hdaj4AQIzOWJ+Uk4DumXrcPA9xfup8qTolrCf3yga6+
mgO9+/pL0DTBNx/6wkuQReG1PXa6WmkiaR4Cl0YONtCzqFWyKiFP0nGsyZSqtAbVSWr061bL0E0o
zxHPsQSDS/xOYK9dj6VDh0x6IsskWwJeGOn8Nf1UcHcyfx+mNrLLNg5WhSTGhXWKor/vzQ1xXT0P
sh1J3FZwE1DZwYzV9RbZl6dHZA3y2kdH3VbjV+U7ZGUgcqxPIwgH2cUbJcCSdFLQyBvc6MZ2NW+n
5bqGcXQULZ820VLpg0YuCZccnjJ3rJ9EbfVXUouhdGdFN86RCOWhDyB7j7OiOxxNmCfupG1baaTH
tLe+gSye9v5om8UCy0U/T6f1RkZWvHNaU6DaapJjqZv5CScp6dJtnL8RK2yRxF2QE571RlnuE20Q
l8yn2UUezbTpMAzJrNKq2iCHjgu5CztH7aZajIzOxIMNIalJdxyIQ1+gO6qadQx8/3ZMEvs+rWgF
R71bfHWtMj1VrslkrQchXMW49YKXXJjeNzkE5Ps0XnEVxT07BltmPZEWhrXSq6A9VKHCbCusJL2N
IyG/heHgE9ZoobbspCVWkd2nR78u4g3YXnPfm6p+MNCh3CZUjLiXWvLs9BJRVJMa3oPrTdVLWXbG
HiMgeYFd014KmYX7HuXKtkGntI5ipTHhpWjD20QrLhSaku1E6DiJG5Ppv4xuV0TE+qj20htoDyY5
mnDgbCFb/pIAjq620cCwX4OjI4cV0Qd09PVQPIRNPh6cVKetXvuSWCGTv4KseISDXU6Hufl2qVkO
kt84ncMEyaYzurR67kOlAbKsPXsfTMMVth2EkHqon+2EDC6Obl2tX3ZtGKysBK3A15DG/FMzghFa
IaWBrF7YCGVbghiWjlX5gbMcEGp2pERlYVku+gJt2nU3qeLUQWWqrzJjtPYatbaFSBPnq28ityG+
iZxupyzRcfVOHV6Z9I1u2ALD0h/I4nhKpNNcIeUytmGbuySjxXAh9cmf3ku95+QnecjWxpBPJxZB
fx+YNZBpm1CBqrWJoVcEF8MZq/TrJlG5XMkkE5T1rdpDKVqbz06Yk6DOhvcmm4JxWoMzNg6RyEuJ
qFKiJsnZ+V0Xeoap0ekIAmhJLcG11lk+CQipp3ZWnkyveuiqr/TazLe4U+Ej+h7ko7apWlwKvrTA
djvmYaws+1ueeJfG0BrJOqk1VDNidOq32FNKEl6TEecQi1q76BpXI/c+aKFi+FGHjk9pNcna4Ka1
hVvphKWryDIWIJ/iu2nwJhIBfL/aNwQOoS3QxqexNcIz9h7JaafwymPr1D3RxEYAvbosG4S7mYlG
YBkbXAJuQIKGiNmDAMVoaBprO+mt/mzEpCPzuhIxFE7xwINYiRAz0shitHKM2D1UZIysklaIFbB1
Qv8oZd1ZRGBdVQq53bPf5DVsWp6x+oKiBaEzsReGxWYEuh7xbR1UyFFeolS1kwafDHagmm3g1A3E
6zhdxH6zqO2HoA69Q4WVYa3JBoEcLY7qiWmv7zZgsI1HnygeZ2GKyOLb65lH9q1AStSXQ/0OSpkI
Bl+hzosdJ9jTaCpAyzeTJJEkLRInPuOVI/Qp9VURXai8jAkPjmYSvqHYY+sF2o9tRYq3vipZuTnw
DzHGBjkh2czrgIE1s2PyWZAWoI4UdlEDg7glXzohZnJAMXcI07qwFxaQri9JjuFqkY2VeR1WdswL
/z30x47y2kWnTTrHs8haYDa6bKZ5l+L4j0qvEusOJeuUXvIoOwDBHdVzzGgNsY8KM7sYrTTbjCZy
70AImIOEPFl8/yQl+XeUdbacoI0vVYngZ5DVOk5Ft4X/uh7a9r4sZ8W0l5trcPhE42b+BJ0Y8QAa
Zk/FR+HnCo15beFf1iyltkRvFQcvGfzj5FfY661GbDoa9MsmL71j5+fttSz7YdVyP9Z25NNCZ71b
tWB77xNRV8tymPMqIsZvJ41cprKIHoy2+SbKfDoGCtkXosqD2/rBDXXRYBWWvKRpSb9D8e8PTk10
o5M0cLXS0L0NOSSsRNGIfdmY2doKSnFI3OJFKeD6qNvsvQZGBw0mjofdUCN+wdOgH20WWkKViB40
hJIbBQ/8ICKUDEWJi9nL40ou6yRrboOorrSj52LtWNiJq3/JkRAOhIZM5RIaAQlYWtb0HcTnyGrd
SzO1wD4GkGgIUJnOtMIQkAM/SLZNLeOvrPTulrrj1aTmtJVxMvtbGQX2ZYaU4unfrhs4NE6AOug0
jilMfjhQ15NGLEr31q7DG/ehPfnnuSgHCPlbs2ju/f1n5fAPhskfB/ifx/tQr+ryEclx9xY/KHNh
ruuTcZMep2UBpKC7h+u2/PvP+7UG+PtoH6siKPO7vnsLesJwKv4Ew7oCmfH3QT60Fn8b5SOHLPRY
znrnlbxMRLlBtCxv3EO/nT2SM4k6WgXNigPS5y3UPxVDfrqWHxmaRUNejju96Vv0uznJSqR6jvch
j9KSBVTC+qe0SiAK1bIfl/X/l/3/g3fhp5u/eule/lXkP7/k7//5H1cvaUxVq/i59P/9r/yo/Qvn
H4uiJVhj3TRoOc2Esx+1f1f/x6MFBSBY+PQHfgElu/8AYjWhKs/0B6he/6fyb1r/oMvhtOgjtPDd
GaH8odL/18q/0H/tK2p8J3rRNBA+FFJRI056yEGRcgyABLTMLmrw2EtQLvRdH8J3bXL3Jg57woYN
t3TKXVFaqqy25tD1w7SoxkkgpQ2ahE2WOSjsX4lt4CLtxfhtjAvqMr4iLCQM/X4/lJ05biJHS7sV
gr0qXWKTdPsla753rTlSQ/ai9TFyOLfK8bYlxN75ElkcDyxIfwARRfDVIS6OtNY0lfcsbWmI4szg
pBN46HMJ1hn6m8k24vwLQT7Ze11oZHKPiRcTaTTR28soq2RJ2hzkVNNWlLyepFfMB70iF5q3HSaN
3nczGhwp0ik8VtIlzMbRZUgxTcMDcZWOaYPbrdRJMwDnmT7K3OaqVF1VYgPTHezqWM/IdCjhn7Wy
lNoqxRhmL/OeMtdq6jhswmykjug1DV6owSTs4Ox3CRgdM4q6rdnUEc2WqOnsnTsINk4sBSwAGXGU
a1d2yabsKLitVVZoZFMnPeUn1VsUu0xI+4+5lQXEL7hTkRykWU0YPxpEkrVNxmdPuM+6FHFWHGOH
I27H1mbDkk8JSpUjLjR/0s1T0zZBeD+YaFKnIhIruMUmVXbg8uyrQsdY1x3i5SXCTZ8ZRdYDwfBG
dUY9kujnRJpsJpSuz/lEPuk6gTQxP2bR6K4TUXm0c1Xp4TpKytF4TBy/uHX1tCUb2W617s6lSuCx
OdaB8Nhx5jRi0Te+ir9kyDbZBQrb2ZgUM25FJgicVDF2ObSYLf+bXmPcShDEbRAws7GyLMO9lbiP
4mvNsmR2dBpr/Io4Pm2+xrxdVECTkBDr3u7D6jRVhcEpwp4cDsYA971ta3vki0bJQChzrxcIQZLK
fPNkUG4aV+9xJrrhSC63mN2EsRY+BUFpz8918V6MDbJoEKnvWjL6eJKkrclrZ6S0ueQJY+KtgyJ/
HgZSXqlwQdFblAHHnLuJCEgys+bIm13p5PZ4G8MCHZ5CK+VRmrN92jcyPW15J8whS79BmXWvDK7i
I6cQYhSnySmPeuuzolH3JoWRiWdZZY4sCM4JCiLUeZ6uO8rU+2yMx3jTUg6rRGu9Ix8X2bLvNfae
RLD5F5aRxcmwwCqVCApGRWNvy8S3bhqLGKG914YYbx1OsJON4P2QIg7HrTbaFmy4SE7bqlZGMEJB
bQisofNlnYakd8rLMHG8xF5W0iyQZcsA937vO81dFpHGMidd5D2xg4XrPaRmI8ql5o+WNitC/RR/
oSo16yWBzbf1QxIKN6R+JtqVyeygc5byQ/fGyxEznmzH18RC5rJo33iphNIX2WBl0a2b4aXo6sIq
v5R6Z915YUntokxIJkU+7sJvWfqaGm4zfWzjbw0wPAr0BImt/MonRVTLp23stD2Za01L4jdGg1TT
zAatkGO/tsh4qWCk9tdQpHjxYKIjHI81yEcFhX7sH8mmUmW/M4YmPFFZVSdn6G95GF0Sz4dcX+Qd
tTCEUUGCrdrrMWg7V9qYm6tAj6jahumwaOxonzT6NRY3hLgRwiHqss19aPSvJFN806z+WDSkUllJ
f/aTUNuizUWqOYW5hZMlzjYo99jj9+RNTCFZVGGNWUDzkugCfTr6b1+DSm1hKSGn4y7KMeNZZv3W
G2676JzpShvicVfG5XMa+s8qt8MVkT/awRnZTK4clWF8JRz3XEwORuA4fRvKwdxoLoUtlpUMKZ7p
PbGLvacy5pLgK9JvvL3WMbUMtNBjU6ElrnNj75pom9d5oYynLCd0VgV23ZLuXhoLSvCiWvs2pmqE
5kyP9Ek4cJMUW3fE1LURXZ5pqpOFjdKYYLDqEATEQzMvaoso5L1NvYG7bDsB4us8vquzEjOHRc5Q
3XjvFAt6IlZIC5Z98S1uOPYtWLnxS03TtNWrCOwfwn6sXyVq/VTPV60WXw64qZp9l9gbadbutOqp
ch/RdxIx5Augy6a6burqlln/NgmJvsVW+yq9+LXAOr0BbtOvFC2ZF8lif6bgTa1ssENsQZWSKzoW
isi8+tWqJEafPLoTUUtoQRyySFM1JCN0cMoLwy7t/ZTE+ikVdrDkhPqVQCi/vA7Lgsj1RDY+MlM5
btycY4vlpemu9oQ8jhqQjnzy1Vp6jf/Cudx/0Xwn6LZ+PR39hvZD46UttIK8u4iH6cXoxUHK7mGy
2vSOuBXcSEMdLxsjx+kk8/KCNdc8WS35BgEHS0q6HklRdQPfcxqvu7zrF/PuYNE0RPbg/qdJUmjm
IzaqENqkZJ3P/MTlqOFiXCd/driYXLDGYujDfYFb+VDRRzj42Ec2mPupQfK0qotBTUh0jHw6UHnB
0OoOX0XknzTf9FjnciNc96wbh2zCT9Xg3V9zUvWeWAC9JbZPEmEMjHdtHXWnuMV8BrtYbUZrRglk
SBGocK4pkm5ddzo6JNjW8Er39WQTK+qXK+GBCCqDvN7Hbk+m49TeFiZMOYwSrH5UiJJ1Sodnl5hq
nwXiS4Wo+i7JS3uNyynAmBv2FPfGtt9MmgqHha0rXCBJZFhrI6N5nrTFpZyC4q3AjH/pNPGJoOoe
50nxvzk7ryW3lSQNPxEiABTsLUmQ7GZbtdrpBiEL723h6feDZmNOH6xAxupmTkSHBmAVqrKyMn+D
Z6QYh7tMZOhMUUnd2/rw4KiNclWIrKYKVZ3GRP9SBsF9FJP/t3nzSXcUKMr2AAyoar5FBOS9WndP
wky4Q0fFqTSV6iVsZPE114r4XoTpXYFlx1WT1tOXaUqjTe/AHae0nhxzqiQxjQq78mI/CHcaJ+MG
LXi49VkbJegsaAMq2epRV0do8YF+pbd4hZauRNU7LfMr7GRh9qsYlusqt5Qgwr3RdX7kmIDTQkSr
ojT0XSxRreBxTxIWOy5TlMP8zp8dd6AxFXbG1S0f8THWmfykk4EnYxRaE2m/sTDLvRLX8Dk6Q92N
7YREdm+RfurixWwGAHoDtIVkU1atuO1c4oRUrAc36n8ogRi/NrOJdCiGW/SCCqrbOKrmHKfE6UhS
MwQqavsQ+bZtU5TVTiuEbG5jrYLPM9Q/s9yaPtk0Do9loLf7Scysnzhv92Iomn2umdWJ7UsvXrFR
l62dkNPYQatHpNdaBt+1DjAwrPwCFo8ilG2jhD/V3LkqXNgRMuxzvJ2q2AuFGzz5E7Q1S3yh4/Mi
8gEeahNbu7gf6Gzm1lcTF55tU3bmc2Yjgz7NruuQJbdtamjeEMGeI3T11/CcfjTVYMNiqWjc0xsg
aa0RY7WhtWECVR7x59FJ8IduX+N6RdXLsh/T0H3UUByGL24lW6o67lEP4/SU+j0nXR5ncNDrjo62
olInG4vwFw5H7t6ureGOouewqcdcEso1xdjofqE9hrqpoCHUGVsraA/dbGw0CGRxo2aMrtqSR7lE
JPjEk3xF3NP/rMo4/4YvM1aYRlDbHj699rd0xAIJB9PgU5Xk6bWLiDHmUakFF1HR3hPdLa4qyro7
6pajV4w5Wd7c+UzhZqeenYf+90bG1JvgJd05HZ6OlRpd55zoO3rjZHwWp6g/KB5S/8lOqgbWem7i
DI/SbIOdqvkYCLhTs6ePcGt02v1oKwoGMKl8IRuJQOFpFkoWWSyPltY6X6JGKT9XmsPOoa9IX9dB
7yRBjb9UaPOWfV/eghLJb8c6o0U/dup1k5nYdeVN/1IEQfJZtMrzCJfoVFvg7HOz+0JkwJppoMll
6r96MAE/pIrPX9/AuDMU68UfKvhiwm09Byexa6UfbyFCPGlp/Dh7cFCVc7WNG3NX4wb2OIGPgXk0
FMge+QqcaiV8LjOH5M7Wf+KASsEUHIGCRjfqKjA7IzTTkJrYWY2W2hwOhXrLLapSrlxwB9HOAMSg
cfKVcXCHQrfACJoLYYiBqVV/knmjHAnlh2xUyaOH8Zsatz9gPD3jdPZEiosripI+dKWfn3z0Nm5D
7P3QP9V2xmxJbA7FlopcuA1965cmwhEX8yHbdLZgKfr4f9Kur3o1uAvbsqGKhlckX5jWdhNUO6uV
w7fREC3aHSOESg27Pt5GU9rKdOxh87o8uhGrsfDtHKPCyXoIbT/Y46WN95Yxl/8sBb9CD8hQxB/C
pnUeu8wcXstQFF9x1Rxx/JrdGMwU9DzXwYPbYfm2GdXJ2Vfh9O5LP/eSpH7S1emz01n9VV+1xc7P
MrnpmkyNj51w3CtSSGdn0p89kGfQnOzHoudeGfJtYH/VCmVQrDmtyEHFgK8R0qKaNWSYCBgMGdJc
HTXsne3jO7dJWnjf27EZrgFyuTu/Sb5oJhQuRItCLzTHAk6c2T0DYKg+BXjXHqNI0mdntcI7SyzS
N025KntdI29J8+JLmFjmg9aXxLYmBp4cSPZrJRSJb71Zl9dxAYpgO7VO5Jnc8nZjVhr5dmyjOt7p
ow92B5OHnyIA0bSvG+Ae3GG6wd7VtvFYNuG16DGzruI8+zq5fvsUdom4G/pG3lF6Hk9mpkLizGNI
WnHzrRiq6skubb6Or8XIbLjINYPHye6GmiPHIYM8FaZ8qp0I77FGM3cRXMdnI5fdiZrAcBWI4UdW
iZOeBG9V3SLgJkotnXYBeCLmvUK+ZYM+2ES6BrBQuwKHpNe7JtATcBVTPB7L0iKdJvDRAdKlne6a
WNY5+IRKOzUqBAAWyosYjYfSCs0d1QT+AeZUiP3Q13Uae9/Xmkti2QEJUMboPXId6NpNMX4Phsqh
sZ3RwdGdAoCNK/AshGedHltDDKe0A+ETFFiFR8ARsBgfnqJajl+MTLZ4UVnaj9GI2qOZhNqh4y48
7aiKQI5NM5OCt0uzq8f8A9d4U3lP0uKIvJy2qeEUPisiVt60oXsxc3GTl8LaNAoHipUUIbWEwUZm
pHCigUKN5cO3NN1+vDc6idJUoodiX3ZRzT0v+J1N2OAOEu7fWz3Viq1m4PJnWUp+HcHd3pZgmx+0
Ij3oTPpzabTGTWgaODujWR87YIlKLy1Vl9p0pxgwUjFHyiKzvcqC2EHKvjU3PaasnC6qf+iT7Jgk
yfSkUoib21Ecqm0kXqB/wPEUfYX8L461zB/e1Dk6Uu8SefD4qh/j+ipOoeFaDe654RCAFR3c4DWd
SYqIy1uvFf3kI+Xe8VpX1Kchq7ptGo7VV2OsYE0njX/Vmdx+KG4MN5Mhxm0dRoLkLU5xBPfHycN7
A7NGN+1N9I0K+0iZq/Dqas41KF9t1FEPftkxilpZMnbXSSP1gzAjcEoklifTIT7FsV7dk+UDsIpd
7qZTczNa7YiQfPUzQqFnw4n6ZgQWjjOWuA9kl+wQzaUsXSKjR70F9YHIgJFflkSKxC7ak+aPVKCm
6RQ1ZoM0Df1/aKgjX1mgJGXWMdf8BJ/zyJqFW9DKxJMnM2F9cq+jVZxM9eMQ2dkJKRJPb+xrwHIa
8jIWlYRIz2kIpjTIm7aZ9YpM7nV2fnRdjEdG6nV8t4JKkg/WLKNEE7saUCNLVR5blWhK/heaYJnG
suluW8yBUR1ogoDMsgqRWBNlRZ4SOGThQFpoUg5X5Bw0ClMEAKiW6dM4K0BZbXWHCgmg37bNEB0B
yKWwZyM3tK9bm6IJu7vsu19ST2kvGlPqSw+31HTYNf7gpLuqCiiv0ATV+KcaZ9WrE/pKs+Mc9zsq
BumoAadzm88qEAQAkPCjb2onM+FpmX7/Y+icXNmDJlSj7ZDUVXey7Ir7nyIm/8DxIKdDWjSm/OzW
Neug0PUBwbKgldlDFfbirTRLIB2GVAr43q6PVI2jUdH0QkMvIsxc9NE+CNQTtL3wXUO7YgmlmC47
ahB8YlFQrMtcc8KOMuswY8k1RWcGMh2jMV31MwR2Bt8l8Lraa2crY8LNO4IrfVQ6bHA24G4GsOBw
KMRdilsjtidREwvkXsAC9XpLSotzGihyC3iCPJpumKSnKnS0z6UlZhEaBn+w8Q+8j0fQNrvYKqPm
E/Jewyd+t/pNOL7MGHOeR1fq1IQof6BA2n+feqRbvJw+3wDcoR0wrLGjZsYxNFZ9tPj6CekG7LLg
W5e1Nml3VCoZlPocYq5TjGhm2KGlekoI1AQPvlbFAzZHSgeDiLZDR43uI/IdQa6jl9XF9PGQs1Bv
ogCC8VWmNliVZ1M0vlJecVR2Wq2BRynAIvI7yvGrq1OyCDeIRmA53fRpiJp3iue7B1aLAge/tXe9
3o5NWM5Z101eJyolvQ8Bb45PRTfKHNeFUEEBcJQgOMYR2gDHHqnJDnDB5Oy0FpAvfsVWZVC+1tHk
q3sdO3u3BWBw1CYLJakh1vvghW8uzJOB8lH9E//gXj8gUj9VXxPdwqQavHAwPkgzlNqjwOI79NDT
9KFMxmq2t8BAABLV2rtQiJjCk1ZxtRpUBIkOGcY+5i41Kn/auXnRIdzVjIhxOUack92FVGcekbQR
uJw7ZlQ/O9lUlrdJ2LOFtD4fKU+Gbb1XefJdjhIV9emM6stzrKPifRPnpu2+KamJ/F+vZ6p1r43t
4Bwl2N/PPWGnZJ2l6N/2tRkd6zbixByR5yAd6GIXtm7n5ogfV5Xq/hSCe20BbGEaPNuQnXKj2Jbf
Xhsl9yzoBRUhz9FAuWwqKqhksLZRpdQ2fNdl/lVTUe45T3zlYbRcdIViX2EHoYwRh1aK1iDfaS+k
KmEtGKBbNppF5Z9bu1F/NriWsOiscBqL9xIn7+G7WxAUvreJr00/OAyztvlFjUGnyzxlNlg03Hgd
lKO6VMdXWtrFiHhcZRPRosgdTl3C5X6XjkE6IRAYUCMJojb6amSW9eY7YPj2QxS0Mw3ettkB3JcG
qv1Z0ehyJxT+63t+m3TDePKNoSokyVmrIOHn9iLpS/CRapjzUTsomfhmWU4BQrRR410bSoqbUdco
LneSqkl2Ikok2DCspdVNYFUB7q3RKLjs0Jt56RMX1t2m6Q0/s5GbKwWIW1zb7RKLE7QjDQT8Y+BR
Mdc88KNhGlGXCEw1+An6ga7O4LKW9mFX2Q5anfzfczKHsXbf3RAhoU9dSEOJFrsNSq4xrTw4oF3V
oS6TCoIfjmrRXAKiiOBSiW7FdMtntaLTFCruk55bUXzQek75e6WBGrnriTDxNSjk4WkSaQzqJAfp
+FhGCUgTl9aS+rMzBRdkegVmdqxw7UOyFGxH/9TIRu2REsmy9Fo2g98fwkYTr0U96b/0th5UNHaA
h6uKrT2hvgTAFn0vlFIoP4p8lxadUZ7sYYh+5jmG8AAo9AxVmLgvElah1oxJsh9SFW/vxnRAuzXl
XVY6xZFN2L2FagpUW5CYHXVrcn7Fqt1j36VyZ9tKksLGE0lkp7ctX6VEG7vqCjQLZJshLjbFA7gf
REWoKusBVZlamYhG0Vf+KVihKXAf5GSMG8s0Czi3PgUaCo/6g+W2ek5HwC8FtTQOvE2Q5lhRAxvt
9E1YNxyDcYFZ3V6v1C7wXMoryfdRC8B5TwCZMF2tQyQAHS1lz2lU7oFX2kHFUUxWdK+7rd08mKV0
Cjp0Is4RspqyFCGWtglP00jFnYiXAtARtZlHXhQ4QXslZKvcyq5DXUSn5uHcNAZXrhIXYEFe1Bil
9WqmjfNDjIravqta04z3IdcAPLNiA/thvTB9hjDm5n1qJsGA5EpvOI8FImr+pu6NIvV6R6F6mGUa
1vONqaDgyfCrOKG9NlBOr5CvtlBszEztRVNpYG7GQJpPiWYDgKuROym36Yhu6hXnUBteGWYormqK
e14TKs18SbfjEY9utdrTGxQYbKbp8Gj1o5YcKDY4MWJdxEQvqXuyTgPklrGjHMTFq8sCRFdrsOTp
rleIaRxSEr0jYsynIaxA+anugHRSiUDpm1VF7VVb+LW+DfTMefY7h2yrKt3wc6agSoIrKQoymppE
X0u/nZ5QLENkTJPqi99JtP9rieZiT5npwer96IutdimKpgOqKbxIPoi5P0M4TsC+x/jOUpocsm3n
O83BDMYWbZtAyRFs61TdBItpVvNCd8wG3agR+Y3abo366Puy/+ICrbr1hVOLU1DVUXOj+Hr3zrXE
Lr6UMBmird6IwvilVE4QPmVGA0Jo0jjkKMfhwLWNfHq2dwkQ5ptGmqoXd3jkbbmrU52s6zhxPtHf
UGn7ISaFNQWHXt7twkg3kTbpEqWqWI2K9krhOgW0jfI4mpVjmDU4ElFxMCMcqtziDuqJfB70pDsG
qaPKE7qoObbuo+pz1mRtG1wrsslo76KlJFzM2WNhPGAiJWjsJBV3NMMWivIgKhnetiJ01C35f3xy
CSOf+8DVe8/lvK92BSo/0XMWTEP3UPdUKm7TQIn3MXgBd9tFQYBCKKWmQ2Lb0clseoEuS+oX8nas
bBUl06E6SV830OztczBcZOikuchmJw85nNhvWpam0S6xSXE2hRm5T8JyEhSORAn2sOtr0tU+Gl8c
n+4Bfiu1nOgh4dB0UmqbJhkwa/mqFsNw5Su0CDap68d3ZV9kv1LNpi2G1btG2MH0fcpOWT+lVOhr
hw5EN2nduJXo+KGLl6eKzlmVxZ3XaaH51huNWR6nqLVGL6Pwgth2bkb+k20GpXNSYiW6TsskHVD+
SkblWve7Dqkpx25/llBpio1C2pZS3+SmcjC6TLxzWxnxJaakdu8koXHfRBiUG7772HWhW5GzD864
IyhPt42ISv0mzY38Z9pQ1Zyh+lz/IjW5zkMt9Y94GKmIWRqW7A5Yjtd0FYBkYcEoxKPRgvPa1L4t
39V0tN+Qv8uvk1bknpr3exlSEDbz74Ng62yMphne1Ew1NgA0yQVnYS4mVr0LfNe6bxKfAp89QBFo
mgjsek+G9hJqE+0GjudHv03Ng0UgsQ+ZNdJZof45PBqo2CHFZYMOhlqfXqMV/b1E5LOVFBlHA3Ve
GxSjF6VbvGejQ6jFwZOeBuFbXLPUax9j6pD+4yFyorzdjoYJRqmI4oTKBC05bCgTvllsReJOBql+
ZwWT/OrTpnsuTKBputJl9YHyGzJIlNOG+hduaJ+nNNVg/7RBcI39DLUQMAPhyazC8IovpmzKBhL4
loiXyd2gS3Gqm4mLrq+g2bqzSNchSSgpPYSoC8NfYiLJZgOhDLiNjcb95KqTdh+5nQM6Oc64YlcS
xzeN9c3WbmT6GKsDwrwTsNkE9DTodCDBRvUuVEvVyRWEAD6SKY+aq7RXeHkAuWUe8u+GOcmfjuxL
mrEYplYcOZnzK8/z4odh9ji32rD+Z6Rki5htBAIj3OZhqD+BnXUar3SH7r3Sc77hkOPEvUnruvV3
hQtBYKMHpg+GVUPhrBvHKN6aFEs/0/IT477V1Gw6xlyEf41dM3zJ3LrM971VOT/ZhvqRxtMdqPiM
lq6W3Iqphi1hlaK7ryw3uCXm298Q0UJP9QOG6Q/M3BkF9w+p7h9Y0EJmAPJOzulaYKidYWJJFOuo
nKEtuGkAB1d7Wb/ZeXQBkTfj+/70LsHfP9ArdbxgND/jXYk+1Yd0inz88ia+vjY9cufbJrq9z9La
vTC0fwMA/xkadOqPr0uJXF2ijSU1fvRhK/rV6k3mj4/nJ24hYvLP4xdk0YjiUJu0PD5sCm7D3bgj
b7wHXXlVRYrYTbCRgD2YlHMdLH7t7kSd76VU0uQC9HBteAtxDRCbqBA3U+lBygEY7TspvZ3A8EQX
HC4M8d+82P8OcclXRSurKpKyLL3MKBGSTCHnINhVc0Fv8bQeYE3stcHQaX1UAjvBACm5IvjR0cSi
pqBZm8gV9SHRSzF653/RCohtqXJAyRp9bB37d4o8v7IW1A+lsF3rFs9RaFy7pgx251+0MrnGAhKL
86Gp6QkvslmXI0dDoqIOFVcXrK7/jd78Z2Lnv3/YCVM/aNFYNaU3uegslyj5jaSp9qeybq7OD2Ch
6PHPK+aRfXhF4caNkVCC9/qSclFdHYY5GpI6oPGx6WjZ6wLpq8nAueuiS9289P6wwY1lMGl7G1ok
6VPfXKsFqotVeixNStbBi9L8Qldzr2Y0T+l/XhjkvJX/9MJFRMmdkotp34we0ppgC8ZdA8NO6rf+
iLxXdEDo0uGOnJgvZXmwUCA+/9q1r7cILKgPGqWLer9XJW2GIwISoXWE3CoFg+lTpxeX9t9KbF7S
0a1aKrQWSt4TKtfcFXaMAp1Q6eaf5luFi2DbiHbq3w1qEU76CS6A1hejBx8HTdVw3+rIlME3adBZ
PP+KlfgvFkhsBIEFl3iIOYWaH1VIDaFr7fhGBBMvt2i4T+LCYLSVQLG0GQ4SExFlFBk9WsDXvGJ+
4wi0w47qF8TFt0ai0jzbW3H8wH/U+p41Qj1r/jWKX5wmauvnx7zyDZfY+jEubGza+SFRYVPCHW6d
Xux4mV584e6flpADzAvn3dqrFkHFyGkCNE2KT6oD/qN2trkO2QhNcWX0fDb+BNeDMun5cWkrEXKp
pRVyi1BRpx89qby6Kk1By5q3vaT7JrlKK1VNdfLWbX6VqL9aROkxnDxFftURvjv/E9aW0yLaUJjK
nKRixVLM9yIqr7n5pmTZIdCfLOs7V9QLh46+NrGLKBNrde+HNeKRM3CPcu0p4Y6EglGPMvDwfcB3
XqTvvbrn/fOqtilddjNRK6ivC7c8ZEOFXgCthCaki1WcYD/+nqJqMO86gcdlaF478Px5z7Ytfig1
qgHpRUfDf4uE/PccEItglSKZV4Ev4ceTPqPk/YhkMACO6EZo011bQ+diK7AGx9razZvw/Lf57Vv4
h8gsFtlR4LhcmufYVU/9s21NHiCya+mMV4Xherrm7zX5AmZjB7EecPLtEOevRkeFhQhn3tgy3s2V
XsjclG0gRmoxYtUtTfcvqmrDGHo//ytXF/Ei6FGqACrqxP9ZxGz/1v+G8mkuuV2xjucVy4aBI7mF
mriR8mWcie/to6I9XfgB81f4wzT9XnIfTulQr0DgqOyiiVs/PT8KY/R771y2K4MlNIXiSzDfWCZ1
bwMC/8vXzlvqw2vTagpr+gUjgC7tNVCTjcvgSwJU4TwQDFtWJfNQ5/vGz6tdMvy48N6VBGFp/Rwn
UIIV0Y7eqEWPTfaqmcBqKYGW1pOob8NM2yYp2GxVvRASF8bE/139v7VEPgy0TjO9jLAv9FCn3Vfx
HU3wXcTuBZb93mjyWFtfyROgLmKBxzEu2xwvH5rW9k0E8sbsLSCLaYFS9qUzcA5Of/rgi7TMVts6
dnzOgzZUXS8YunQnlTx6uDDBK6nJ0kY0hUuL0Pn/nnuB+FZAobNq+07GtyyrTmS3QNyG4WCBTUs0
j73mDNod55Gsh+P537A2wkW0tMBS+Sn4d68Xxo01ZcesuhSJ1x69iGW6aoWVFY2j51IT3MYtVYTL
IWtBT/tnrSxCVtjrCvbtpCesAFv91dtAq4svHNl2ZwCXQLAegLD/+8DG2YpC/IXduHKOLS0fw0TO
PM1AcsvCMaSy5OfWD746ofpc4sgUy+qrLi4S1lYWiDafcR82hG5lnaR9Ir0q6CDoOHcT8AZge8rB
Ti/lBiufaamSCqRXy5zGJKgV5vMUBC+28Xp+ba1M1e9078Ovl2WR261Dvp8JcYMNzZ4ZQkUlvpmT
Vdn1+05Gb+dftXaBWioUNrEjZCp5l2EXGF9B1G1fsuI6JkARIlkP5tR9vZhPreQYv0+oDyNrVStD
0YTION9kerKHWHPwIKs3fvLrP/cX4uT5ka1N4vzZPrxKj/UUojkDG8p6R1/Z00V0T0AIRkSf0/oH
OfD5F62ttUUkCNLQTPOcMVVW/G0O9XPsqd8ojl+ff8EcNP8QTH+XZj6MpGm0tgDjy0hUeQzyzJut
TCi7Hs4/fm0dLwMCbW1woxNCAlnxPsUYZiT28fyj1375IvHo1UZYhpRchSL5PS2ndyRW3uy++XH+
8Sszry52uW8DR+h1MXqwoX5YMrhzneqKfjl9Czhk59+xMjvqvLw+TD41YnStI+r3sw40TSsbAGdo
PJ9/+Mp2+M1i/PBwLcllUYD69saelpS6H2R5CqZHvagOFcngbM3g/N0qVec5/PAqoDqxZsSE/Tix
rjWDqMuZCVfymUrw/89I+b9Hizovgw/vSPzRUcCcI3JsgKUm/xi5ImHruJl3RUO2BRFqSyypy8PF
iLJWoFQX+7wSIjEcyNae7ddHWn3zfYz8ep7N+s00K2++BKvyxZR3RLPz321tUSy2PMUYdNtctM06
PAPisQVK1PZ/GU9mVc2Ps9jjm9PiJCk9atafVF/9XLsRsEF5bSfJBaXvlbqButjyGSRVWhGD9BJu
5lUJmtNv47v5ZDHwbHFB6J+fp7UNutj/dYH9RDIgzqBbUkGsR7vGVuuLrrYHsKqf/+YdqIf+e7oy
AxiRGzOWWsvuuqK7qysfTlh2X1XdhXzzz9OFNMe/X9HUQ1HitSY9SLYz4HLvwnnL6uJ1SJx7KC9/
NVtwP//9Gt9BicenHOZZloNr2HxPHvCvD8HIxHF/oSb752NRuIs4EAe1b2HoIAEdQEzC+y/S9fk+
yunrTNpOyyLv/HdZm7RFMAiUpMfkgm8fJj3kkOG2cGBKqehDUWMIwUUkF77O2ojmTfoh6oSFibaG
0Ugvt3uxQWTsKASXm4R+KKaBO73tPUuTF65af17RqNX++2Xo4cLaAP/tuTK5dyUcUXOsjrVTfQN9
eWHm5h/+f8974S4CwIi5KQgtrhZO0GNeJ0M0sC/WDNcevtj66D41ChZonPZhWUHtyp8DNb4gAPrn
40zMAgMfvwRkFJr76K95XfrUyTeHogJGX/l+xAxwMjtqCu77Xy2upQZoHpoqYod8hpGuHsjc5gt3
YHdrObSEDT1MuNFr4sInX1lfznL3t0qs0j0mHrd72xF7B3YC45pxTpWRbtO4ufDdV3aMs9j/bSKG
UXCIemgK7tWy3NkYes03Px8gXEjl7/zcrXwlZxEBCqnY6M3Cj8xM5UDhRQtesjjb0jYk4Zf5Yw+k
6u/etAgBVqM7kVsxIO4UgfiiF/0RkvBcCmb+prkybrkXYufa3C2CQACS0S6ngmhTDp/NwDnmKXVI
A31TdHEgxcw2QOcHtZJwCGcRAlDCylVRsh5EBraHIiYWVVVvNVvbmLujQMgwAUhHQFhT+0n3bfe9
D1CbKAfN/6SFjXLhd8yT+Ico4SyiRIe4YhrJmBEXyVNcWIdOw8ZMOj/OD3MlTjiLONERqAM8oSTO
ps1PNwK/kU74U51/+EoUdRaBAni92wVKJb0AhbNNXc6YIf2pgzA/UE05/46VbWsv8gJFj+kKqLwD
dDeEM9VT2+GbrADVcLW1KF7DIrqw+FaGYy8iBNBTxTd7XtVM0dZID1kKV5zEzaXAe34wKxU+lP7/
HVptREk0I8w5tuPwS+XWb9JKr8D+o19mwWUc0Mbomxs0cr05r8/MxKvE8K0N85s529LwTc2pSPPv
T1OQH8//qJUlYi8CSWB1veM6pPuB2t0HbOU0vyTatDaji8hhwC8r23mBmHDZI8fdI2XgdSN2sBBC
Xv/u58/D+pA3iFTHGzbnHUPq38jeovwMAfz8s1c2p72IEdixmpodzDmJpX13eucmKYwTEkZfzz9+
pWrzfzxPgM/3TmqTxU0go/d9VHZHYQDIjUdkHEBJzsQsNG2CAPHTosfALq0u6VutRFp7ERjAHrf9
zOREsaAt0OPLb8m7YG/CRRSUQTZCQ83z/DDXZnERJnTkFZWmILW36TzBF8NfftpPqDief/xKhLAW
EWIEXVdIiwXgKoDbXfaQahfvMZYZllYglomSqTVdiNYrs2YtQkQ4tZpbowLj9fGnObMvphSw94Ge
27WFls75Aa0tC2sRJUA85lNpTcS8OBXfIsQkc8xGZtR94t+2gAbSUclAfMJAHpvmL/PVpZsSQOnK
KEdderKIbjG0OipB++n8iFZWgLWIAxaMykLNeLSW628RHgd0Eo6QZp/PP34lglmLEBAbERl8xHzR
UdhUAYS4Yla6+7uHL2IAJuijtA0eHoTtp7nyoRTu2989enH2D2pcSTQKuFdDAtcS/0ZF3/T8o1ci
r7XY3n6LBsg0MeMqmItE7W6yGQk107ip1J5/xdpHXWxrO6yc3i4Vgpff7miPGbn1BLz9wtNX0ltz
saslDFXVRb7Ug5Z1K9MXkto6e+V/ubdXue6FSCacH4c2z8kfUjBzsallVJeRajCQDBNmV4S7oZ2u
tHY6xWpwnHvjioq5qNUj+zvrHk6afeHoWplBc7nPLQ76ONc4Xoxp7+ao8JhQbWL3whSurAFz/vuH
k1GpCxfJAZPbFeD2cUa1VtlNZ2lH188vzN3KzlvqtI0hqIoK/SrPEWOL/kF35bbGhSW8EtfNxa5G
T1cRZVyhDJY6sMNd3dqhAotwrd20N11ZfVVLc9r5PmDv8wthJbibi53e1MDw64kXitHcONw0Qg3K
L1iHAJhwVud/d14tLcAmcMJINAeMK0nLozWkiLiGMkSZ3XR2GeIdJz3Sa08x6bCfH9jaQlgEgxoa
SxMm8UTWWY67OJXjVdchKKZNOIYGsGS88+9ZW8+LiABlnjtaV0wsuHDf28YBjuNRdS4h2Va+zxLg
WaQq7Ga1nLy4Fo8BhsNqm5xqDnyoz3SHjeSSkdrKql4CN+PBlk1v8oVMJH6h/7xqpXM4P0VrY5j/
/mFPOrGw4rZiT/qAw+fbbIzvchs1J5oE5XThXFl7yWLjU3ZSqtB2yFIAbCLyelBrpLnjW9hYlzFV
K4sKk6d/jSQsRU1aB+ikHtw95tzflFq5CwMTjlC/Oz9Za69YRIC26wqk5SL8WbLkRXVpnlLgsFzF
q9AsvpCcrr1jsen5DHRRNIYRR20HOjpMkHPrYhQopvDK6S5lEStbw1gc9VWJ6iDc+skbjLG864dI
v3Jj5SrCNfrCQNbesNjkVtrrUdSzySelRdFVlbeKo7S7SQ8v9IVW4vFSNDZRa4mOQs3XaJCNUKaj
ab3MkKyY5kOe5vuqvLBH1g7kJfQS88JUxgOBOIuxBxrvDNo/dIFyWPANjGB6QlWWbRSkoi6Dq1b2
/BKDWfhN1Dkyh3fI03/3naimA/ua0p8xNLccGGYevM/VLrBGGlW93k4vHAgr23WJukyxoMhRGNI9
2tpx/j4hjiDotOV+fyzFJfTxyjpfGgsGHDtJopa6l1AuxFuUpp76KBFKgT194ZhZK6ktUZZR6BqJ
bta6N/umTzWKLur1iMu3H9wjnbCx5uaUiTyafK3oiETlhfn7DQf5QwInFnHCyFA94ujW0QD3UVEw
sD9RoR7u++FQlleGP3iI+NwBJFLTF2CPRhEj6AqMrkmvY3yKNOS1KGYa06Vb4tpcL2KKrddd5bS0
SMIwFp6qtpDBw+QglcA+GWjtywtbfm3NLoIKSGQjid0MGyMz75Cn8CkToFx7YRuu7PclKLKHIG0G
aWBCU4JgarV47BlV5cF4TzdwjT7FPslEp+kX0r21W69YZA8hTjexJiOTUyvBs6HeGMbrWO3TMNk1
8rbI3yPlObgE7luJlkso42TU7oSBi4lhk3U9mvWhqcfbEl2vvzq59HlOPxzzEyxf0qrY9GIEsODN
i/YGVi+iPVFQI33nX+jUrCyAJUIRkV1UifzC9AIt/xGn1U2UVQ//w9mXLceNa9n+yol652kAJEGy
o08/MMnM1GzJGiy/MCRb5gTOE8ivv4vuc2/LKCF5Q1EVUeW0BCSmjY29117r9Ah0y6GCEUUrwMrL
OjtsmDj0lnEmgQ6GggBYT/Kju7AXFBeGtt2eoZTs7XSfmh23Eku/n7Uc0qMmXfdzRO1d2uOdJ3fU
zSEVcjUk9W5OyuB0R7obRkUeItnLR1cOdgj+AnBDNUe7vYpT+4CeRsgLob/MhSAQUKxsY0doAHsm
U4xCNS1tV4DrLoR82K6oxf0Y3TIL/Bxy39rf0LFEPdDUX2fd41rVVhRkwyxrXtK/JWff7UXPm1BZ
JgzQltbdxZRxf2W16adDUU7fxqU/uGax6mkY+9NzqzF+TPFD5tnlIK+KeWi3oJhqH4tVkqaZL9PG
2ehBd3ZVQzFlKEcdMCDw4F5IFHwJmb90IP87PQDNdayCDs0aldQjeI/DcQExWGEBy0yMC7agWnUp
ziE0VG8sjOb0qshDiGl5EBibrLBM45W1bDzY5vByehC6ttfBvVt0A0oODSBPVojy4YfJtn6mEQr3
T7etMw0q2HCZJhsKf7jfzBgEQ97rUN3lxeU0fRUMnIN4c9TDFPJyw8hpllsFG9JsAW/bUnIU4jAX
jm18JUX8NC1iY711U7V+/m6qoM8FcUXwkIXUKB6ZZz0wq9049Jqz8NsWvGs6tozGWmTBQ1T4g1ih
Q6lL2wC4Ttn0fbLFlmS8boYUP8AcO/jCYBIJo7oXu9gBhSQbH0ACsZXo03WgnGmww6TgHwIdv8vl
TW15F6nZgI5p+eQ0KQeaRgPUqKDTEzKxzAEorhFycVCDtzLUgT1emBs7SbdxVaShZbMRsjPoiDPw
pIzeft3AyfTTqdGjhQI1gNuyEQw5thWePiuaHaDiDnuTDpmMbbhoEJEC1965xL4lgNO0oB3ccAM1
Bl6FH7Jo5C2wTWMYi18oEYBQ3z1kePwJ9wxkMKE/Bk6xZSNGphvP+vm7HT0nNYhmTVDbLt5r3fBb
ByE/0nydytvT8/W7XPADX14FHxZGnNIm90aoMo7HGe/y3gCZwSWd2tBLMz9DgMGtjB3yLwuCTFEC
TiRqsmPU/cLDbcUNroVLsirv2jgOYmc4s4srHoMEGwzKCX3w8LsgXl1xUiMvnz2A5WuQyJXVOT6x
xr5YKzzs1PhOUFQHvIOLFiHAd+GBC8JJNgapKfiDJPKfs2gSN+F9DTQqqGnBp+0NAoREJU29cwjD
d18zAC4jn4IQ5wmkadNFM8Rd40NHlKN6WZoWRDfHsr6a2NTdgDgAz2LwP0ZnyH4kt/OEQusNl1y3
2Mqx95wph+Yr4nkNZCam0Q2EPZ7L8inbjB9r7lqinHywtpc8kgi9k8R4tEBDkNv0blor7KEGlzvT
19O76uNuIGj+53xHrW1UKGC2QgvsYqgXjb6Uufiy+pOgJDsvDGbuT3eksTBMxRg2acz7guNOXy1M
nwxXoCXwuoOQ+8zlR3iUDcQLTKPbcCE+NsxMxRou+QKADNLs4UJaqEy5LwmfLxZifT89nI83AFNR
hnNc227p5rCXBfd8swEpbglMcOFWeyHtT3ayju2dSYkdS44O6AcR4ll+dGMJUiAEPhBUKuwtLO7H
Vzzu8D+7sAhoOPoWer+JjRLTPl2uWrv6lEVkKpSwscwGEmOLDXWQ/EvC5H0FPXUxdZM/daAKPL0Q
ugEoN3yGRx4F4xE6Adu80ztXo7m1ZT9+dDFPOeQOBAhAaoTvLxwgrcTBAdcXd3KgQB5tcUjNaeOS
121V5ahXabSAURVDgKDyl3FAdoXzS1dueXGa5lUoYWLkEV+AuA498qsGpOowj9Y+prMbfmoFVPhg
P9i8iNPRhlpfdQle8zB30rvTTeu++mq13h0ABxRU+TTiq7tzbd0CLCr2DCoo52NS1N8+0wWIq//s
our7TlK65ukc86lK3kjbXtr1FoJIY/Wg2vxn86gKBVE9QVbDrUBEDvZo71AV5q8CVHlBk/Pq55iw
4SxvXUg18LVytdhihNE8q5kKg+T1MEPdZbIBmPqeTHuaQN4TyQF21Ru7pD5vqwim2NghkFSUz4j4
bBxIzalx17V8v2YpqBXBt4kAT3mz5C+giTqulr0gjwM4doGL2zDwun4UywXdFQAgLfTTnQsSALoa
ZTaEZbqgKu5YW2w5JOsh/LvXxVQwZBwnoNlcT89sQX5SEhEC5HLooI6x0s2O7nid1NCEdOenMpfx
xhzq9r2ya6KpcxPh4Ei1Ekg7iKjeNxwCmnW/4b5ojKaKfXQpmPFkjogLmNmuitm7nzaDHL+fuh9N
mGLNKBLTaS9aTFhkvVQmkTtn4Bdg8bstJPQBI/tsNtk3VrXQ78E7g7AyBLTqkHek9k14tXnZXoLe
b+N4a3aJCpIEqVkHtRE8ADsze20sMJxJiBw1yJaBkQxKEUDd2WPxuQtPhUlCkMmRVoTHYOKBrjCJ
vTfRm8/18pAzYKlP2yuN46HiJMHKOgPexOwQyp/Pw8ICp2p36yutXbyNPa/xCVXY49gwsOjWeJkx
wa4g8us3nO4ovFBxaIwtFItuYRQzEedSDCCMtsHsblwksfUcDTbASQc4gtYchR2Et05P2OrJfrAf
HcVO2EsM2dDIgYeDc2pSuZeoOSYQC4YWu413E2gPR7bldepWR7lNMHMEOkDoDCQlj6SWV9Dt3S1M
XDeEhqfHo7lSwKj/p4G1FoezosNTPVqh5isBZgn5OJyrPHPDIS2vAT3eDWa2ZxVvg092qvhCBiSv
IGkCH2XO67OBogoBwE/jjHlgLF2cCYzS6V1OKGSCuXdhCTznT3esm1DFmuQgIwWSKkN8xaY3eekd
4SsdJsCEl3I8nu5CY2xVlKTrilrOluDhAk7pWrADmZsL0Tgb66XZ6CowEvGtfsB1z8MYOH1/SR+8
iZQ7krKv5dg/Og4kEMH597mhKP5SmvKRmCkMEBkAO4fCwPXq61m22MIE6AazLtO7yx12R4JmGamP
qbrL8PB3ZxZAlw4BPAFwbH0lo7vTI6GaK0oFRtpuTyZvvaIo6p+CYjSvwIx2j8hNAR356gtQk8M+
zclD5wxPkAbJfKNOgoT0r1DhA1UwtLxPfxGN+VARlNKgTlfN2PiW8VgVN3iu0io6S/onuTybxiNd
VdxP96QbsWI7CHAKqbvg4nQsXh2Z2aX7FqQppxvXDUMxGmPlSIPV662c9pdU0GebkjcZJwdwy84/
aN3kAZ9Yckys5OfpHnXDUSzGNLtZ1mUThxgRtLxWutlesK3CG50R5IpdAHk2KI+b5fehPYtja7ns
vPSnqNx7MmXNzrDoDQCkAZTPf/W0phs3o8ZUqNDLhNjgZRowJpp8pzOErgjQaXNlfC7vwVS8JZlM
iIIUIw+LoTrQJHkgS75hSHVfXTENRVym1OlTHpq2cTMisAfO1trP8viTV5+Kqawk61m3JJibJdm5
JL9nXQLyNheyXmLDUmsuAxVTiYRnU0UQHArZYqH0sYGWUxefJRVUG8CTu+Eba06KCq4Ew+zgwQHn
UNe7TpeXHunVBjyaEvrfhmOuLgqoSTeMi8bT+huusiEV/NIBc4ZcHWIKq3VxrkdIpVuuFZw+hxpy
JKaiKqVlOAh/wpIOURdYeN4OVgz+8QTKjOUk0qOBslzoaYjq4LL86BjmWd7kzt2UzsCqlLMIHIhD
7JxCbJgijWGwVcMgofzggYIbxQcofbGg+4E8QLRhRHVbRLELNrQ3C1S9wAGLTSQxJBsAHizh7VlG
uq/GcUuVXDMIFXGZVC2eaBYyrTXkxna22RVfAFiONqZIgxdiKs7SaEvmpAZccKip+gDf7iLzNi1I
UJLfoSfjoQcdI+JQOTks0UY9mWbjq1yZbSXGXlbcDs00yXyB8FbVmI8zd894mZ25TvFcluzccpdk
Y5Qak6RqntcgjUXVCDrMW/sc5uieyfysAIPD6Y2vOVwqDDMaRmtC9AHp9gSCNMPsQNv2CUz8Aq8/
iLBsMXTqdsL6+TuXqK6oTGLopoQ0m+19BHLcmyGv7NfTg9DNkeIURLMEpeiAQeRV9MNylhuZJufF
tIXH0gWJVPRlDbmWCoqSPASoHMA957VNIe6UxfKcSDjdBnLLtv3D6yDmk0CIAyGPviKXdMjvTo9P
41D+jRszywsECzC+ZtU+GAAzarv4KhPDE0CzrV9ETO5kRjcuQY11UIGaDOodC8Ts4JPE9NZwckiE
R6BajwtRhdUMkY7Tg9IsmorSbGqrwazmHAX7RVDTJkhAANSTbgNuqjmoKiBTTKkxmQLnxl4d+zyp
DnMyBXndQLoBm4RCoMoDPr+eab1xlHQDWo/Yuz2eGQIhsBLIFW4Z91nf3ooUuvF2XWUbZltziFQM
piNrJ7bM9ayCQ2u3Kp+A33Z5Pr0cmlVXwZd5ETtza6Nxc+TWNSTl4vOuKxeIjVVL4NjWtD/dj24Q
iiXIUH/riRxnyXTt57GE1lbZbfCZ6JpWzIAlligvIVURQkUbwkKMvoiKP57+2rrFZcriSqjecIlI
jO1A3mNkgGFVZ9G8VdSha1657qHqGUMWAs1DE+GKGjUKhhLoKLuAW33u+ytXfmLYw//cW4NXgPXV
uUtzULGM44aF0uweFQ/pepKnZUlwSw3RNaLYBqIuiJlL3Iunv79mbVVEZBOb9WgLE/OP4iovTaQP
Zehfp9vW3IEqDFKyJuYQVUOQ3Cptn+VOf87b5XGMIZDlNE9xYo8bq6ABDjIVFZk0OTONBfPkEidE
bheOLNxZaH4Eq9/ZsWurvVod6CVzNsysbuLWHffOKhGrzkso3cJJ6ub8fJKQ47RzqM2cnjrtgJTj
TB0UDaQO5m4eIb4pDgPUcEFc8qWhbwhSInUNPAQgBn7Lho3V0m015ZQn4NQElTKmEJGoM9ZY39rM
u41aPHOIs5Va0Fy4KuZxllETsQ5Ku8Bd41m+gOuDg3VtWMgxdcAsXC3utSXFVumsrjvl9NfpEMcQ
5rDCODdNxy8t1v2oPYpsDTTvz2voMl2ZSVqHZt/TrTeAxuKoRIzSaCF+khlWOE5QCU1QETmmAV51
G6ukiz2oMMg2puBap4B/C/ZGK75zmxl6QBIPX1Tvr0A8oz+f+QLnZQOdpZlEFQ5JmDUalYUBQRDs
MvGiy36iu0TEX3ounrgVHx3v5+lNrzlSKjGjaUVlPDrcCl0XgjicGOEAsckNE6HZ3io4klILeK8J
e6G1TLjhgx0YQL5OqPA0QNe1YRQ0Fk/FRKJmKRnbFig1UlGxK5KkACrAXM4h+NcdSF/2d7U55Rum
W+c+/45evjNBkK0bIcGE+eqFtIKhSFeJkRTlFV3nRzWDFlJ2P4A0pY+ht8edK9blP9sFEnhgdDue
XjLdrCpGw5AAQuUeBjxN9eMgxqCo668uRHalM26EvXRdsD8NLTYE4Y5jWlBL4a82VC7XRyGE9r5k
xbixxTVn9rcRfjeRIxXW1IKQHw/e3gPicAjGoSmgfZ1uOIG6na14CcI1BzOuLExT7NwhxgPp9nYr
cqvZcyp4chhHRFM6VNckA0lCgiin2bg7XuYQM0BuBpLQn/P8VcxkO8ZDQZHVB1qr6e8T1xHXAik5
RFeTOgRdjhFAMoedV5Pp3UIKfStDorN4Ko6y8wzQEljEQrzt0EIyyLBpgP8tykcXdJHF2PgkJkHN
xo1DrO1w3YnvtoMx5rSPampBc9OEbnQKxc5rCYjCgP+gmNVMWp/N7s61N7afZneo2MqepW3MZvS3
cIB8crxwOtlvPDp1ba+fvxtLGduFDcoKG2pOszirGGoKEOjvNo6/h1Y+SG/+Db9SZRCGZXCC+qL9
yY3pxmocUACB/gfaXiEKH88hffcWM/vLp8yNCmjxssgq2PpaMKR5PsTmU5wDgGpCmi1g9vhyuhPd
lClew2QlbpX26CRxwfPdmxduXn093bTG0Ki4yqYCMdhcAjYSWYKERYk6vESUIRXexlb62FhCl/rP
5bYto27AOg+XWy4+6D2u4QhXXnOefq5Ai6pASkZjt7MsdGCM8ioVzV02NE9yHrbe4h/PEFWRkxm0
M2vJgRvyGrZ3TMj2dk3fQAnC3Yiwf7y6VMVOWlZkFPGIDnBDtn7VsLPM9boNJ0P37dfP35024dTI
wEc4DxFYgbzZO+d1c0boFi+frnnlMC+iW0hP0DyHOOWyivACRe2WeDl/ZntSFTOZwa73U4X2h6q6
6ml5g9TWoz1+rsieqsyLiLhald1i9wNeeBc3HhiHwBgCFcInSpJjmScb8QrdIVAOMHFNKKkivh+C
QBCXeBPgqqiEcUu2MCqaG4KqVIyJN46SD3AYYpvsVtUuvDBXoYP52yBKX97xGOLBTXB6VXS9qRjK
xfaQijVxP0DC8zBP/bnZJS/r1C0GKN3HTLzhOVXBq8uOXWpsFZdoZlFFVlrukJd9CteO5017m+Wm
uIcwXZP6k1EZftYLa8Ooa06kSsxIkqQFDSCco7TPZr+GaOxsVsXGZf6xd0RVHKItIgZZZwC/xz4f
CXSIUCIuWFL4RQnceSPNfu+abfN6eqk+fitRFR2Dw29AhTGxQjsjN01kBLLwICAJ9kLXjc/gPO35
3Fgb/r+mMxXrWLkzeNwG8Gi1BgoUEFfMoeTZZyCvy83X2bOPhrOpE6ebRsXy9FCJ7sH0joGxxNoZ
xCx+5TNZgjRe6kDWvKx9r0+S8PQ06npTXhXJ0KImPu6wI6z0BrR3gx9VeTgADDYKM/aXclPaYzUJ
f3dgqErzaKPuFxoJ2AlV5x28Jbky3QIS48hz+IUr90bRpudFJ8ejWQvs/MKuEL2fNhxqTaKNqkjI
ouvGokGoBfjcdueCPAVEaTAja5YX5QkJhXLv06q0ZvMssNOtyJXmFlHpIR3iFc1SCdQ3ltk1lzlS
Lg6EOy8NLr2HTy2gCnxsxi7uozZHnCceAkvKO0dCBIOIQ8abDBF2UG6f7khjpFTQY97IvPVcdFQW
XeARC6xvw4OsKjhY/e3pLj72cSFH++edbpCpqPMCZ3oYBnAS53TXRYAUr3YKS3fMDPIq8oUekMLc
rINe34UfbEsVBFnNhQfRecMMKyQ9J3AiQDLkZXTKHUQ9HpypDdpyOCA9dXS7udq4ZnRTuW6Xd75L
X0Rj1ozQfiy64jKtrJea1hdJlHzZBrvpulCsSNUVQ7M0PVYrh2Ta/DjwMUjAHzrNj6fXSmM4VGJI
c2iF5UGVOJTdBCnYovm6XpXcaHdLO32FKvDWo1tzZ6k0jaA7kpEHLd6wmdszqKGfpxHdeFPpmlZi
BWZK4txI0bTDk10Xu4vf1dTd8PA0K6DCDclYDDZ8BDPk2Vj70hx+gOBkl0X9Pqnnzw1AxRyyumcT
qDHNUExTFsyJeV7HyVakX7PCKgejlJBcNmi2xrxATU3NvD3SeVU1nDkYMol5Y0+jt3EiNCuhMi9y
bnjCnTEQ6mXQ9zOKl36Zt+LEOq9OxRgOgEK1o4HWZWUcRQtVuHJxTZ/zWu7guF43seX6tQG+WWig
HSF5u5Vb0PgNKqhwxHuqTmYc9MjrEODvz6B9yQPiIKxhcfog6/GMAk278SLVmE+u3OUVuHVJ0SLB
hJLKF5JhO1tyzsM5+eFk6LVi35tSeL4sza37TbfH2Z+GLM8LAOBRBweQuv3VcPYRQ+jGSw5Fu2zs
cN2YlAcGTRrpRiXeSbisi848Ap0Jrgi3Hv0qjnaRjAODbpXZ60ajmAOj7KYmj/DgNoFsM+t5BiW6
CwamLIhHb8ssaHa6Ci00OClzSJGDiyJv7iBRfsbJFoZa422oqEIvRmYunQAmAvHKbh1DVorHJdkS
wdU1r9zOOSfjkq05RheibAbt7gfinAsHUJHTN4rumKrIwtIaRUtbdDBVPyFVAzliclz51ft8j2VH
Zs7Kn4vN7JFuIZRLeGwo8Yhs8QLnznVvuF8hrBWeHolmI/0NWthaS46nDgbSk694AV27U3rp9hbU
AbeuX41lURGF3KiQTnZw1lsWHeL5dx1h4PVgC7Am5xICz98ze347PRzNGVSBhSKL4MiaWBdpH0uj
88f6RljWLm6+WTG5iPo35+x0R7odphx2LokcJwesGgtqVAFSA52md0P4Fp5Gc6HZyvlu7MTMzALh
e97+AEXfHsUhkHiH8jdybcbX00PQ7CoVLzjHvPGk6yBFYE0Jbsn0wuiHrTiBZn5UtCABgKrwBA74
3HEEdCKUGTRuYOV868rXfXvliNMGAdk8pzjiTR+wyfuWcLGVkNbk2akKA8Te7HM6ILbSR/OtGO0z
YNV7wKWiC9dJrkg1/OKVgKOBOYvj+bmwo61aKg00lv4NIli7JfInCCKBNeBynIpzRop9gYeZb3jj
08LcMCmT86XoX4ktnizpBgDhXMxIi9qefYDDIDdsnG6C18/fef5VNeQeHxDpqXtykTfsxY3zw+md
p9ndlnL7x3HncYieIW6QmiQEu5P9attD/OyBmvvCWzkkl2Ty7k93pjE/KpywLBrbjEokikQks8uy
bqN7ux0BV0SxpiF8TzDnUjgW/YWAhfnJl4CKIaSTKz17TcJSpCTXyeP2FqRLY7FVwKAXeyXpGxzb
DPrxuGzcOrsCa8j26mgWXoUKCrPkhj25MG3R2O9kBIiJIM3G01xjoFWgYAuC6DFJYdhA8UDuixaV
MSG4cxmoY0bLGYJmkrbhl+3SVbsocizAF0DAsLEVNFOncjeSFOQLEFrGlmb8SY49grJVcWt2A7Ly
Ins6vd90nayfvzs3XV4nOTHgSOeGfASIDawgQ9DV7g0t6d3pLnT2SYUPkg6VOfOI6AM89reR2ce0
hBRAy/tgYHWYsPjXghrW1rWhutg8Fl22EZvSWHWVu5GTwqtkh3cWtxFxo8v4VdZ5H7SsyMLTQ9P1
oJgG1ifVjH9WPi/a+yR3z6Z1iZJxIwugsQaqZnXNQcFYRg3uJcgue+M+TmYflTPQYgyRL/bt3Pyc
+VQJGecqIoYhM6Ss8JaKOhOBB7i4pydJYz9V8sVuPRJpLOywHN0jhKav4R6wLgt53Z6vlRqne9HY
ARVl2MrYKK0GpS11M7JzPkRkR61i3jAEmoVWIYYLBxtKkaAuUEZuGHP5QwxAkU5bSjSaU6iiDDvK
szTtgHeWLLl0epT4r3uprPJjViZbr3XNOqj4QpLMC9JsqMshorGuIEKUHTInBrfPUC4+6dIsLOcp
2ZgwjeX8G99iIWJaMECGLV7+TEn0GrkleIekPMjZO1YZMNaJCdQaQCobW1i3ROvGeGfJ6pEaE5jI
AbFeqdAS+hinReVH87JhTXRrpJz1opnyPJ5QsFJk0I0T/YQgsJvdxl5ahqLfqurWjYL9OYqllFkN
pUi+3pds79rWF2fpXT+VabuBptBF7FUWxVLkzhxTgvosw3k0o/S2r0GMlBc3mZy/j2UTmlP5pR8h
hp6hdsIvOtvbDZvV5LpzqrwVKOsQNZIU0H7Wtz5Jx+uqaTduGs0SqbjCRkIKrWlQXUjm6EXwpAuN
eTxGFUpeI8P9ddrQaFZIxRJ6tVHkLQAp4bSqEoOA9wh+khtAMDfWR9f+enzf7WNZ0VnkxAOaOWmG
VyrMDCm/qm/MoK/F/PX0IHQztX7+rhMbUrg2j1CiPdjZoXOiGF0YFzZ3YmiUFcPGkdT1sg7xXS+L
1/XEiYQTmnXB7lGmV51NbrVc22kvoXaGiNBGR7o5U84+6SoZCRfDAemaDalVy/Au0y5rK9+lE70/
PWeay/g3hPHdaLhnuyjW79xQon67DFOXug8kr4BcGPsUxMtI35AGPHFirndyKNx2wwnQmNLf5/hd
vyjS7bvaTgG8a5zrqeKDby7U9OtlullviUZ2T61Iv5pQJd0w3rqRKuEC5LJHNlnISNFyCEgb7Wxj
CUyTHViUX0KxOTCGLTyFboso5iBO67QZM/hoC9SM11g+Z2nYFt1Znhg/Tq+bpgsVXOhQBL8qc+1i
ISlIVwfXR7nkKsEHpvehrJ9Pd6OLsqnYQkFAPcTycn2Gmz5sbCCjW0CXMhOpX5Ne5c0QusmdYMZG
hxpLqmIKC/CWts1QrJnX3DhkiKim0dDtT49G1/g6me82Xdqlws4kGk+M8rtd0Ns23tKX1TWtWAUw
L6cpCkIAPImj13oqnmnrbmUdNT6Oyn44lI6IzARtu2W6W1BxzF2UTrjLLnXroJs+VzFDVcygac15
zDp0Uw2FT2qaXFPEPWpz+ZygO1VBguDdNA0XXDjhKOluabJjlOYIzFsbd4zGpKjqzvOckXxKENKo
rc6fxTPARYgCx/UrSX7auAOEYQSf20fK+e6trnIqgcijWMzJd5Gip/MWqv/jjURUoGC1EFKQDHB4
o+/uoSR6UzlGunGjfLyRiIoRbEYrrTqIc4VSEgZ6IKgbDLZd+U29BDNNX5Y+3rq8PrZPRIULIoqZ
eRU0GsPC/cp7KHVFoGIg9+DGOL0EuqEoR3mQC4lSDnwIXUsOC+8c+Gcfhmnisc9l8vS5XpRTDc2W
YSqgYRiOSIj3vAj4nO1WuMtceWsk+HO9rFvhnVly+6qpDURTQ1KI4ipr08q3h1Hu0jyx/Koee/BD
z+WX051pLDpC8X/2NkCzrjBtoMWR/MsAESqbXT4u39aHy+DW3+IlhdBOSXZ2TveUia1ovW5fsz+7
nSGdZEwN4rmZY7xCRKYPaCys4+lB6XabcrdTE2rRkbPybjZt0YfEHLJbx4RSUGS2bcg63JT70z19
bGSQ8/lzGGbfJJ5YmTGJgyLb9M3M7SCtrWA1y9SxfeGwa9TghKd704xLBRgOK2/SkiRgzXNzuStL
+jw1xhn0d9JdMVkbrpjmKKl4QmCqHMT9UEdEeeQX64WOa6brqJ90j6KkGy9NzfqrYMKRL03kuCiP
cmm6n8rsu5dXL6dnSde0YgvGWEbOAkA9PHLvcWzMSy9ztpIBuslRLECLYmZur8wR7RS/xWZ3PcRN
tk+peaSZce6605bBXBv8O7KIuKoRmCkg3BH4L8Cn1pZmCjHxNqDgstnYuBrqJGBt/9y5S9r3WTpa
qFgtWrc4DjGZHCQ0EsM6sKVffiNx6rPKA7pi5yap82AA0j8G1AZRlA9BqWQIBuC/198XBdtPdcS2
eMR0C6jYBiiqz+ZgIGXI14ShPXHTH7Y0MjQHVoXy2RMhKJ6s1ySVdbRjKLM4Uwz5Rcsv7ex8qK4i
ZEFNuUWFpdsvin2wbY+DXALBTTENVe3HZmRH5y1BkNs369LjF5GV5fWx4BRghN/b/z9+yP+M36ov
/7NJuv/+L/z5R1XPLUQOeuWP/31fFfj3v9bf+X8/8+dv/Pfhrbp+Kd469Yf++B20++9+g5f+5Y8/
hAAX9/Pt8NbOd2+Iy/e/28c3XH/y//cv//H2u5X7uX77118/qqGE8NXdW5xW5V///quzn//6i66J
j/943/6//3IdwL/+unx7fSk/+I23l67/118m/yeIx/76x/T2+0/2P+HROtwxPRu4fnsNBpdV2yf4
Qeuf3GPURKUddR38RlcNvz83/0lsm4BcnDHHxibkf/3fr/LHYvzv4vyjHIovVVr23b/+8n5DVv/3
ZKMkmFieYzPCLe7YhKlPNh53dGSeoLs0hV42Z04VjIk5xf7AG+Mn8+b6OMkpuu6XjOwtGXVX3Fww
AUmEyiCQmTZgHN3lXX0PR7YISF0Pcpel8gfD7QeaEdTEkCq6qklX+DONnT323+s81WA14fMBXBPH
qYh7CCaCmK0doY6dRA1KUaTzaqfp4zB77ZXJXelLCv+GO3UZ5labBGWauS9RUR5dcMMj2PradagS
n+pjXvCzMqp2sztegPQ0NKr8YPfG0cms2qft0j40nTOdT5Ul/Krn87MdGf3zUKbzFcMTL6BF9p21
rD3wqUVqunSQpWnErSPqXPqtKZad5zYe4tLUPZpxXAembB/sccqRsuztH3FqFOd9yer9MNjjHTz/
O2Y2FCmRmo5fARAzgsV1KGiKMMoFJdRnDQdGni4oXO2AnNznLnjOusS0fcvmD1Ob9AcZRbdFtniX
jtfGR1CPRGKHyFW8g6xPtjNmsOfxBmD12DSezao5q1PrckqAjYc5f6s979lqrWwfVzm77Kgx+Llb
PCfICpx3TdPtTKdqIEic9+jVeQJcZTXCDCyxnuXtCki+/LDM9GcUGQ8etO2DTqb5Li3rPARoxtyJ
MpvOiLDLnUd5eVHISV7msfgOisXe55Wx+Ciljn2gpl9B6CXAhp9Ebyu9qUgkARTPGf0uF3zvLM6X
SPZo1cA3MbJpOTAHpXpFk731/UACQbsGeay4v2xt8WoRaFvj4SCuHKiqH5hRDSFfrGmXgvPDbIrX
VJTkiCT5OirQd9OynlBgUyx+245Yqigdv2aC08B1Jh5US2meMSsfd/PStGeG3YHc3UUxX2Vlw3nC
bVhJYJ0bY1qpX8tiZ6fidYCEzFU2wzFpU3xvD5J6X0Cz9FqWWFkm5+5yoNH4HHP25KVN7+cGG1K/
I9W4lyDKeUn7qfHN2Upqv2nrxieOsL96wCTjTkeVZMO6HqWl/IFJ99kwl3JnJ/EVWb9kMYr4aDtt
iyRvQS5cl9EgGrJ8lxvzELI+9fxIDD9Lu4KL3kC4DWFl93wWveOPJrgGu7pBjjvuh1AKjx9j2pq7
Ekp9QZUtr3RcSn9OsuTQ12Z05oisfKQkGnbrrFaJ9ywttwvbfPmelh5GgEqTh3yM7xgty9fek6Uf
U28OjLp0vscTNilZEtTI5mO7g1RTvU+9bPLBn0R3zJpfXJFcT8x+8OoSXOjihUILa9/HrrvnZr/4
duTEYe0yF1TTyQ0wTjkUnlKIeWbtLbQAwHRgVm4wFrV1FuUduDpisOTK+aKXMffNIb3qKOAx0JX3
ozL/5o7ZteM2JfR/m7e5To4sJrdmBh5Bh52ndR9wHt/M0C7xobRU7Jhw36yOV/4U/x/mvqw5Ulzb
+hdxAoGE4PEiEsjB81SuF6Jc5RIziEnAr78r3X3is9P+KqP76T6c6IfTbaWEtLW19xrUd14n0KjE
Djogok3AYDpKDJ78zVv+zYNdS1AUlhJ1UhjHc+GE1VQRgH0b8NGmrAkc3vSitckVoAU2MGFNjGbj
VkEKHoBX7Eru9ckmqyUJy3HoRN/IPpBNXcfmxCwxGP23rkyzIHf5D1WmfZSMBOiT1PQna3pxtaGC
iTEm6AyfuqmPp7EDSL+AgaTrqTJw5uFV8h7FMh1Jb0bg08XvpKsf8szIA8PIKr8tV79skRqUpX2X
1xDywie2/G7sX23LfF4nSCyZ17QyJl9n04W03D3K8aiWo26ODRQwr7p3am0JVFBzf5kQjipOdNhp
kvtmlS7CdbTt88RIL6e1rKN8spYgQdYNy7b059jMj1otF53dNAFvR+h01qC2yuV+pEZU8/SpsZqX
plKHrhn2evFuCsKvaw6iA+qyF0PmHkDBvDQqJGodKUDUw7H3U7iH6756WCzHCV1a38+A7kSFWd8m
A79madGKRKb70eBXEnDWjbStg+xZGfSFFxfFooKZrNI3Qf6HMMmDhvKPkA69Qk6MOTbt1YoygtIM
qiGwJlnXhQuDDQg02iqEyvqfarGvjAqJKqx30miaxqu+aVCWHCSe7CCbNZO8dtrkWdLai1ZeRZ1l
3E+DJEC/5rfzrFp/yiB7OSP5hlBJBnag26utrD0oKU3Xc0P90aq3tKx/zcb8DJ/bXQfv6cTjv3AR
xchu0C0fLnvDuuulGZqlC+F2vdfajaVXPSVG851ovLTrheJUWGm0EHdf5QC7gJV4rZSxH5dOQReY
X+ultANoUt3DWABxZ9wNhgJOb2q+p716ZWx5BBH2cWJ5KXDXb0ilmm+u2X8fbLaHGElzA172vO/N
PrmAdWofae75HUOIhUcMlcWmmdowseejVO8MjbrFdjcQ3QC3hqzlZircZ3yJg5pnqIyvF2SAbUqz
hsrTL5LlQ+u3FLKHsu1lpLICTtw5LKwKrn7RNss2ZKwv0XwZN8qGTNfQgo7RsObeAV0H6a/3I+XL
Pqfs17EEr5AS02F7vDRgVhc0RXW3rjyYLbiHEijClJa95UxeJsMkMigHN8CH+IOTp1AHbKRfN6Xl
rwm5oCR9rXUR1zjVflbafp53EAdLfNoVgVtU4ZQOPvOsC1sWvttWcWamoTvaWeypWcAeWUEYywZp
HKL3EKExWn4psb8IUXBkMwNrgNnK2kMQeoqK0rzC7KxoHcFzxyYO+swh1zqH57kn67jql4327J1V
WHdG1n+fGnUHQfqoUO6lWdUTiA/utrQTYbgmYj/64oLAExI9oyc+5y/gHAXW1GG3mZu5Si+cARFK
ynyOHWkt/oQ948OZKBUMbBe/m129LV26N5LsSur1sSA98hPuPSzN1AuLQc/aVTcoSGzAFo1geXUY
UuN2Mr1IKqANKXVvzTSLBoMEdW9T3IEVukywdmx5/gjpd+HZkLSvux+0gLv2MOM7MYUruc1+zWO3
CjtrH5KxgsdsC2EuCOutQi3uth/HxG+rHjraFn1Z0jl06j6YlBeni7sfHPcFR050Q6FEOyzPWWLc
cOrFxDQCytkz56QSo64TJMP5tZcqF35CFZJEGhUrDbtOYfUzARHCW15QBLsKrtOOhjy4cTOVLOwa
CscSkKjA3wo7q380vZX5mirLlxVgws04Qra8JwGE3noEvilERD24LcfDm4YD9BpAG1E/3Ky6rpzx
hsPu1Tegk+nDEGXyC3AAGF+3x+o70bAdlBOuKzPLFh/do7SNVV1vLJKYfq6Ti8I2tWglfalmKwBh
5AaWD7u18xp/Hm0x1f1B585jQekDJJkuB97s60U+UUc/ekw/Q35LgO8WJThhbj1HBvYcClupv1jV
TZO7woDp0SphXtZMh0xaUZmSsOvrGMqz8F7KQpic/qIE94OBjA45pRaNpfa4jy9S2KmHsoUMXaqg
3VjFVWvDuRcHyCqbAELyVgCF9Ev4EhahcpbGbyrytPZpzOCx6zZtBBHmO/ToHjoT7DulqyfAS5+L
0tqBwS2GsaC+3S2LD4WIJ5U6nkgRadXMf7QtDQsGu2CF98fCvq182LlLHrpFCcgGjyFOJzSB5ZTb
BLWXH5ytuXYwHZLPfcruR1hVKUrwvMjIZq1YIMkYtYYtNxK20DD12umsC5mRXGcOEilzSF0fUXcR
XjZgKy1CtV2cOSyyrSEcGRdDllxUHfqOtTvcrka9XxXKeJ6x7eouskgXmszxJ7JcQx0mA/t1mkQB
uz6HFL+SzHYElE84fOgHKP+SMKP4TgmsWOf5m9E6UQF5jH1vr7GXkO80ye+qju/SHHdujkXSLLkp
u6be6BbJEsO7CV5LQVvJ0JmZuTWRFM+scgMPeMwi01uC+B0DJot/eciIb9WsEGwqnDAbjSZQ6Af6
vawf82kt8EsSC2dovKR4ItYlxVHtRNGpfV7g7Td30YzmS4oNOuJZpBdLtB35XtQr/qMmZZEFc2fw
9NSvaVC1X9nOcuSD/7JyhYQgG/e257hgNye7VXqAuyYvOpGi5tbBUN2d6p2YesWDNpdvUzldNItj
i7boGlHA/SCn3XxpQ+gHZcDymXl4vWHWdCw3rV0eimyGhSiqqQ5cKsNxzvWNPWAbcQhf6VVtu8UU
4KhU/jqRb6hS7pQ7R4PS3V1nuPupkGFlr3KD5XqsbdsO2FLEJjxR7b7ZoDITEBdXV5FFGh6VQDrG
pVND3VYP0F9fHpguLwYbiRXhxX3F+VWKDbIinfXxPnqBtCsJdANxmAT5IUhO5eD3cCN1dZX6TgX1
tynFdVp3/MHKlm84lmzLrOSynl15wP/gH50C8uIuQBKnCxzXoGnpKDPGti78xHJNX9nJ1TLi4mkY
wttKMsRc0MrHJmvvR9MzfKcw3R3cpdqADy6yztZJfVA4TDwi2O8kI4jgFVzAOpP6E0PdcGBVFnRV
F6NT5Rcw1/VLw4YKZKrHyMjwoihNqwk10aZfVOvylDB72Ja1e0fm7GkobSRb3gAMzfAwOgUU2spu
v0gvh5+3U4SFKp/mbg2bJMHfTXHNVqkpoYRGMt9rkK8XPe5xlvUcVEgwd4eiv9SztHy4R8LKKIXK
RlNlsMYaNQPzZBmDbqRZMHT2r67Q+EOlLvEwl+aZIvcJXvNYhUHthZsuTqZFbX7KGsULBrefNEyB
LR7VQRONMIG+0AGwDyGIMO/qUX8Xgd4Xfb4cjYKcZaOUZZoolX4suoKeIpMU6BeRbt3IDuQO0Xnb
+UVgBOfwKB9xDX9NDFOiMGXE9OxTGWzgDWyHq9FCZanaaCTQk/800/uq2UEJ8a9S44dK4/t5fSxS
fx7rpOJeZnmT1iXGWpMHGIww84Ka54RG3gx+P9bLmPl+QscS67u2WGkl6Vq2GKRh/rjRm94fb9KQ
b4qN3BhiDNPAEOQGp1tk2+4x3+Mw7dv63Bc81p7/9CuOy/7uV5jewN28wa9YonrLw2wHI8yNOgCN
J4wgPzfax7LxXwvrcgsSHKAduJ84zVMjrYQuGM3cWaIXDSbc+2WQBAgJWytoo06U32txdtxjWfp0
lq6HM+F5tsPwrPo4y56bddJiZ4mVHRNnjFki0hXfhurSMV/LDGckuU687sx8Pxbl/57uu2FPCv9m
UrdTDjVFUW5Z2EdDzCKygbf4mbbgCZPjr3E81zMJO7rgOKd9NE7akuNaReJ3hbqNqCTWtBE695Fh
/caLdZ8FpeD3fz78Xx0SD/gpfE/T9ugpWnR1XTqmeHiLfCZ+Ut2mqAdMxrmp2adfzqGuxShGgH4s
N08BsAMKbC7ltSOQ5GJqKH64viFQEvSXAPOCG2f052mdWDhhMTGiDW9DFMaJST7tlQb1BO70pYOP
NmyzzfRCgjzoeiGjPpg3x4ORBd605Wdizknj6u9xbfhzOtzFep5+xGo2css8zlTvFrFsUqFEcwEy
nm/v7E1xhUrHmd15ot/3acTTVnlhNUNryMERQ6A3VGDPPBgbJ9ChEXUR0/7ZAT8dfwfNCcaZ40KL
2XJPURN6qMCLUYmNy4mE9lW77f1eTC/HlV2CQYwIO0Ugz4Yd+mkPYVgXN6PjuFCO+kSVGXRJZGeh
OGmxBQ9zlF2N5dzn+xRIj3N7N8jJWQfOuLCHHIUI92EIkmiMOtC5/OoA67swC8/BDN40KT9ENAxn
EZwMSrmFHXMMPe/iNlDMVoXSCxWLmILxhyOKG36L4vDW9aF0G6G+hBtYC7Y9czo+XcMfxz0FCEjA
DpCZYVzmT4HhY5fCzmBvh3WQhk4wQY/Pl6IJ28jW58P4R5zAccNi0gjgnoPNw2znGCzeTdpsPJRE
05wKjUkXMWmvmh9yn+3YpUadVzSJn6QBe0x3xq8z0/4U7I4jY+sgdcdH9tyTRMd17cRtNSRo8LLB
USk2XRJAEVkQIYXa5sh4vABOqP9iVG7aLmIsMix62lLzVned0VtiuJydyNyM0TBernt63QdGVIWJ
s3OevICd28lfrTInFBJlDrPgMHWyyh4K0FAMslAFjrKYEzGnfh4UkS5wT08ChRExfTeaW+P8yMdr
+HRTc8Id28IthiBxck3rrsFjB0JdSA+SXR1OMcqSAYoiiAr//M7EF0UmYjqug8zVOuWmJimhtZQr
E1OIynsp+t82rugqygRB2UojIKEJuf8XUf7DsKe0W0ePVt65C8NGShaBd5vv7HSUBN2+6gJ1IJsq
PHujHT/Yp2X9f1M99R7p+KI4jJUx5q5yfC9c40JUB77hESLxVRudneSnvOdtbblH8SQ4RtzT08JT
w2qOA7bBIoYDCwf8cw3WrRLy+/SSP8E7SD4DXhvilrHPYVk+v0qOwzseZLAsm1qAC30MExVnsJBv
SiYy/haJ5WaA6UtghYPIwnN46zdh5U+r+260k8Bfw7l9SOrq+EVNIeMytEdBAhjIoEolelTkHipR
7tEQRqioUF+9TjZnwsRX99v7+Z4c2GmAvCPQucdfMAcKMdlGTU9Q5Ei4jfZZOO7P3eTWl0NCAZdS
qEd5xD55vHiaeaPjFMfTU12SoNrVRKA8EPQI/oJedxvkoo9NWAtXqMFvNscIWb4CtXYuWH0ZMt79
kJP3SzmgroGKBntLKRyRh2siVLAKGppxcvaS/+oa4O9GO7l1B4jvOf1xNKhhyMi6dS/abRtKwEb8
djMMb8+mLDg7ya/yJo7j5CJ7Qvp0KtS6lqCvalAW3x71qVhRpPH7KA1kHv2EcYSPnpvlH6983ZwB
G3+RlTLTBUyEE4bR8cE/niW7k7KBExSuPJQ7f65Bj2qG74nyd/pDB1Lkm2PF5MxH/WqV3495Ej5G
xohhuxhzKe+c8cr0HtpzqiBfRShsW2T6xGbHl8XHaS3pqmXXOxQ3DXKXsIpwWHdDdDZN+yr0epbN
PYLsE0WZk1CEZTXbBi+Yt+fLcfX613l/PJteNEUd9c9ea1+dh/cDnkSjde4Jq2YMeKzItGETHSsy
6L++5YN/jjtfxYD3Q52EHdeolNn3GKqHiU0+5X5j3v55hDeazGlsfT/Eye7rCDrfAAAc0645WAPi
o5QekMgMEVoi4wx08Is9QeAF78JJ1CYoMp3sCYgtDYjkpY28R8YwOoi6TRp30dnr+FMx4liB8LDz
LMuE4eARkvU+i7Vy5hilbo7jFLfwYY3HUB9ofL7s8cUHInjFOpZJkE59qrbU0qOI3ABlTPa0Xixj
3PCy/scFR8wGU8H2JqZJcd9/nI3D4PPZw/FXYOFgkho1wg1QTv37st2c2RBfnCeMxqiHpzCFOf3J
niMry2s0Se23y1b/wPMjcq89cayrEKj1/pun44fxTjZgAtxCvhaYjyPvK6hlAA7x5xl9Edo/DHCy
GbIWQozTcULV+r1Shg/keCTTI+So8Bf6j7SH395PiHnIx3BpY0ecBnMOZcS+bYktUkCKBYFXpMjP
afh+UT/BhnBsaIGgTmvi8vi4IcoGMLsaYuzCjPhPc3OsQbv3Vu734TEDQotLBmmk43MpyQng/+/J
vRv3pGiLbpihamOyRb6V8XJ5LKLqcH5srs4G9eMMTqKSjczWRKywGf9cITLLpKc9Z6ibmCJ/lnG1
meJMdI/tb7WtgjriB/v6z9vki1oN+zDmSVxHf82RKZ7GGLM7IOSKgnxLQxWYYb0x62//aud/GPDk
pGmY6nJASpmwkzwJoL5AeHrOnfGLAPVhjJPTtfLCGrTGpBS1Lq1kx4rm3Lod1+VP3+pkN85Fyd3u
+ISmN3NwrOTJ7xDREnDiiMubc7fvW83z02ic4lZHSYajivhx70Pznpooj6Dlc0gQotbQu5sDKiAD
kgf0ekWlq7hAxkZEvQEC8FezZXjaArF2rrnw1cVpI0L+94ec6jeoDJ4jEjnWW5xE2dSv79Jg8N0r
lBJD9XRmc35RFPow2kmW0wE9D31jTBvdckDqYcZxO2wr9DGcgCQbC7e1TJElKljEH2qRiD8P/+Uu
ejfXk6NRcZTBBg9z7VwtALcMAa05M8S5CZ4cBhBDSTIsGMJQN0YuxcI6fzJjmt8PgOi15yz0vj7t
76Z0cjCWuZvcVmFBHTwwSJDh3RyTuELd2+XbFTUC6NP/eRHfKPB/2Lqngi8Dn0G17Y7fcNvhvW6H
Ix4YNIA8ToPyBBCtIa70yMlFG517Qn91ZXzYPyehu1/Qte5ARBESjOzDMW/Nwy5Gbyhstt4FoFp4
PQK0eOajnh32JOHjjWcVdo9CV7+hO7fzYQKHykjp+/0oPNRGuqgUozj7XP8yJL37uCcZU5nDWxtG
SkykhyGQcY1O38R9EqUx3ZfRei4CflHO+7C4JzGpBORnhHUFhlM3gBvmW0tQMeWhsVHBsl6S2/Z3
8g0v2vicWcZXNer3I5/qSC2Elx741cdCoh0C1vU0XqYoD6TBejtt1LCxN2gTx+nB/nVmL3+RVH0Y
+CQeQU+YZyDdHy9L+1vlii7zj/t5ihe4I4Dov9Hbvzs5obs5M/YXD7APY59Eo6VrYaQM4gU2Vb1N
Ijv2bqm/iuHSis+9JL7MQ9BygLq8CTss+yQqkRFiLXDEZKJZhofKLLfjQi7LlX7785S+DH7vhjkJ
RpBKXQmoKBimQps4HUNodwVdhhcLv84A0awT69winpvZ8f9/V+jP+awS83ihHJ9ihuevqKetsXMP
rAmubjjdS3Snz90jb4o9pyEQJY7jQ8aiqH2fnBR4I01th+rDW5klB/APmxWw3a5Bckfv+Ma9SvwB
5W/Lt/b1qxeMiJXA111bt31s7s993a/KmPa7n3N6h6epizpxgZ9jdVmc6dd22HLdA5G8m8ptfYT7
r4cWDS29/PzzB/+q6GMTbqKC6gHc4ZxurHaaWdsPGBkA6HK7Bqmor4Dz2pjEZ5GxqwK9/1cJ7vsx
T3aZatK1MxXG/KvD0gtQ2AoUStQWOEchw3O+qF8v77tJnuyxFI2scQDh762TlexInASFSC+BHNup
+G1B/xF17SL72TV983s4JaZ94LJdta/13dC9vg4XP9rTf/P/IIUNi/b/J7D9z/ravfzI8h8fWG/4
T/5isDHzPy4AGZQ7KLgwG2Tf/7LZKP0PmkAodVI0vVzACxBk/2azUfIfD89KwI082wTj+Ki8/19C
m/sf27M8PDzxNy3QVq1/Qmg7TYhQ0KAW2v84gi6aYUAgnMSgdbDUOCG2LdXwXHpNFhw5jbpogFPR
MFEGtGujiAXLBApMuifqlQLcuHZ5AIzgkwSQDTwP+dRmbS5UBWsq3XL6+G49r/+KTe+BSiclq79/
o0fQIARPjJw2CF2Zq7FTnrVpiXFl9I5xY4Ajt/buEqo+8S02iiVZAf21+Jl88SSrMBkH2Q+2arbN
4JGCIurH1bFmmrAW9TI4Dv52ZxMeZTc6LQOABMM/TxH9Gvypd2HZBHgd39oD78tGpfZTrVa2RM9N
CvE51aBtD5aEvsBjON8VK1h0/gIE+XMCxPiGWnV3oaxxesx7lUaeNQ/fW3MpQKEwZT2DY2Dr73Ik
DIhBpvdpocvd6GZ5WGTFZPkJlpEn6wwSGyC7NzVZFQj26+g8J2oCPNYozD5yQYEa/CyfAAxhTp36
hUUnYGilOT6M3QIZnMG29j2oZTezrdACTzvnuSiaFVovHrC0tMx/c3X0k2bNEk4jAI0LuqGLKMw0
3+TKmXa05PVFiXRY2Mtih6ztcjjrla+L7NtXsA8u7HJOdmPu2kDjm0mzsdDuuqzmBpB0GxD/valL
b2crpyT+MNnrr5WW467Cf71LE50/IB+0lS9hGAMwjYS2sMRKVaAOtOR5dHKNZkb9NHFg85tMlfh3
ZsoPeZUhcXOG0R85MOVGsoBn2ALNFcq+bwN3rYfQg2Dkk2NDRCfLKy8w1pJemrDt6oKyn9YfkiyG
b7glucW5HtsQ4jRHWs/Y3C4gYn/r7dLdlCpr4URCOx64Y+L+ALnQjvlQ51tOjSIiXWOrQ1HPwNs7
lw5OGHCrE1TJevCF5HxZ1zJg7SzjAbhVEAaXK5NXA2hPA7wzLNEZjbN1k7UMVDtGHGDXgo8sGunY
Rm1FfzgJMP4VeFywQfhRJkYXwN5ovaatU4aNYwzXk05rkLuW3ieGiUupK/qgoQVYFFr7yZTcpTgT
F8o0wwJNV1+NgH40TneZFLNu/M6YLJGBtLRP2lJvxmKQoGSazc8RPeFf4B0MsHXy8jAfJxCzCm+J
s6FPQL6hwya3ZvLkgNi+1VnfXRRWSVsfvkspS+db1trT1pUeYF8OM0CZYVNgSU/7OkWP+Qh3BwXK
tKp9BotYqNP088YdtP2wpqMbaE3dOJkoiUo2TYfSAGVpKVS7zaqxUsJEp/Wnl/b8mWVApvfGbG1T
NSXXeiq8A21I8lrZZrWlwKyL0ehgfFWDYFRVy4UyIMHrpxyWnL5R2+4DFFOma6s0vWeoKS8MqTg4
wWbKyS9HFwb0oRe9tYmx+OASTKnoZqo3XC4AmE8gUIBeDDalhcq6b2XWcFd6VXcoWDKGRZINr3YF
AiZp1vbJyOZfSz3hLdnPxk8jBSGlrL0UbDU03hEwjOZqGBIjLBeOvByY58ZvwQ+Me3da7iAaC6pp
y2EpDwEtkaxOfjV5RE++1WTsIoMByqXVms6vWS74k3oFMaFVUOdeaedeU7umL7AY/p0bbvK8lOTH
n4MhQYg9jYYuQScJTtNoBTLnk4BOOWaDSxSay3U+qWdZa+y1ZNkupu6fBsDJsW7DkgcOGeeIKWS7
PngcfAC/Q7cgT1W16q7mmiydSFKlRr/tx2JLl6QL6q5Nr+A9WAWzSZ2YTPNLnWRgF/dr9bNF6BIG
ZC4vclMP8OwZwUbizfQwgXSRhKsDfmPXmOONtyo0odcJMHSG45SYrN/TzlkXIasS5i4chAAQJ5oB
vbfaLvHrHVNks7nssyZZ42rQzsOom/53xSvzrlryLuwL203B16IZic02V5sWGC8GloSE9iF4nC+6
YN4KWXw678sc3nQhT2dUofqGdr6RwRoymLRl+WPZdxEYNnh5dhQql9lKUt8oqQUSnDUEaZZ5N2Yy
9GHulEVc1hmQKIpZ4DISPNC1QQHYAPXmyZC9FhCacaTvFSv4F9osrUh3cLMg+dqiKAueGhJ1viBo
tg6Yz10yLSAOKg7gdz3vjMFrdx2IaHd1ZdAAQHGI4DS1TsGoow4kIlBZhw4P9rcJMgQIK2sB0kGi
oCPrNrFrj3LLXTKDJJXZ7hVvy3zDgcYMUttyD3NuaJTZGfBY/YzOWQ1ChDvnr0tqZNfzWgD5jybD
LcoQ45bKxPtWQjUOXk8QVM9jY23ycuO1trydMoIROzcvfnljUlxmUAK/xS56NMzCuMrAg7fFYIH0
0KpmbLcccLRwwIY7NG7GFr9Y0PmMdT3Vm8FRNtivYzlDsnDNLLhugI4uMc1hBD90ov3sa89Ipw23
vARJhGkn46ZYPW8NzN7t3YDLWt3Ni1wvbbiwJgLFsRJNjGEIpbvQ11T3R58N7IdAdzYdwWqnj0m7
WJDdq3A3wIPUZEHhFkqJGaa40q9y3NrtWjzn3Whee/CXQ+xI7NA2kmpTGbWKxgWUYTRTgTR3ibNe
eCyBBfA0upUo3FGkIIYpq4GzBGD/gjotQh3rqP3iGjDALTL4tcDmu9y344ouRG22ICAOR27TVAqv
qR5UymxIBCU8aBisqeicAgWZ9aXf5iW9UYua9o5LvbupaUA+STioiJUJdrdx1OQeIGfjIE1BigaG
1iQh/lGvl7xewa4GT9Ef4N4QwX2o+bF6oJG6I/4Q6EPmth4NT1C4cAlnbqZvyAnIdxO66K9e3YGF
aZRevgFCO71lJEOpJvWqQJrWGjA3JRcdqcy480YoUky2u4WYgr5s6nmS0Icn1QWx9bKxj56WdAE5
xcpcJC59B8BENPUpTQ4qZxfSbn8iTfg55XYyIz4DuhGWlWfsc6OAhyGbYs+BhqqXpfW3PC3BK5xw
F4FyYSjANyWB0bAzrsJBovMjcyx1v9Z6vs4HbYCXxPvw2O4/8jU9iPA4NI35Am7YmnaMbdUwQTWC
1QmLkLb/rIxjzFubCnWwNF3wkTIPlNiRDdbTBHe2CuiD1nxs7EZeQSjr2zhP9k1lq2kG+69sEpiF
q/Gu4zmWnxkse+WZOZa+NVIuKjOByrxWyTYnGoJDw/iInlH32BuIiCwbs+sEKuE708Sf5KmqX41p
AXWpte2ERyPYdih5wiGuEi2dKMgluayceOwLWGvjGeXt+0Suzhb72XJj6PXq8sqFV8S+66AMUoDR
lFbjYZaSyQJbbFg9sICc7N7JcdqSgSaXOc9cwarmAvK4TcgUrRTEufDb8jyfdr3ZdrBnmnFprEbp
3mO3wdaE6eIyByE1tAZTHVbccwinRpwYfCZRxjO6Q1KIS53myUOBJmQwr5peaTrIlzFHbi9qwPuu
2Mq63dCaBZwgwFWFML/1UBjcCo18lBI/ojd2NYhlm4kQx+8zc8UGL2cf5xAVIL66R3IaCEUSxvO4
IIMEaEW8y3J1Zxj5S1fmvwYIjVylRaLi1dJcdKXKke2aKY1AoofCh8yCtQP1Vk4/SOvu4Q32Ikd+
MGy1boEkSiM1V8ZhRXEYyv3O8gJqUr/vM5AsnVaD2USrVQVeTteYrBk6HOMEWhZTyT7PyZ3hdEBI
ZkxfDrA7X/Lk1gH1Ca7OT0OxwEWNp8WmZgB493UC7v+c+WZeZhd5Lasd7eVtNQ9hLz2QLXFMF2xi
MgNpTnACzKV/XHjR3VW5dF57oNRj5JpRMq+dz2fnahxMss8gtcCRyQMW3/FOxRC7HfwxsyqYJNpI
xVp5VUkg0sA/3k5zk4V1hmIsRD22/dqAn1rjlu5Ku98YFFGPJc6BZ0gTCbzeBoPaN0WFjoc51e4t
NPtBU9QueV2mIgtqOJwJPD3voVNm760Vm1EuVrFPJyVfSO1UIV4IILFScD5VNxLfXN2DVnOovfQK
okVdPBJ3DpaSx9qE/Vgnc/ZIG91sW6CtAGtyy59tVeFplrpd6GG5gs72INdBjY3EZj4+NjxMXPM7
e3K9F95o53HI4DDYjsaFWuAt15vbmRht1MsZYBKoYqQQS8nYjZY9Kv+gavjMXaLcaVMxjZYJ6nNq
bfqe7poWyAKrdFQMlMNBGv2t532HwqApuNm94IVyZ4HSjleYgVYJgf5ElS/3g9Qgv+MM/bb4CDCO
6z1NzYLwbSQJCMM1nMSHpj2sy6TjMR+itqfgXk5Uh6Y9O4LqMsrKDK8ZBlzZqBCz5RS4StlPVZk2
2zSxBqG7cQrykphBglNcGXigceMygapxgCsldNMGhNC+Tf0Jrx1QOcn/snceW5JrR5b9lVqc4y1o
MagJlKvw0CIzJ1iRClprfH1vxCs2Izy9w5scFweckJHXAVxh18zOPutlda3BRZYzxmNwE5XRdyHK
CKvlSEAMiqrMCbPlVa0g7lR5d9BR1dp6rDJyCbVilDW3FoA1DKp5jHTdNcrua2cUxWinWdsdiolq
XynFy7WqoO+MgrBi4gZBsqm1uXakwkBuyfl7W4ATvQ/ZKW96reJJ5aX0cJcSNqaYVr5i1FyFI/W5
QuVXLuWvDmDkY1+ad2bY9j+ThoUSIlmCvbPEvloG3GFbI/82R+UjF33MOnVV8nCV5AYtwUWe9eQR
U4iCi2Tlpnl/QGSIFFIafCWM1e+4bI/+PKF/tk0Qnl43d/KTIfUyAbJk/IYXmG1ETvWDkE0Ix4Uh
3mmVadzCyrsppiXcBWYfbsNWzLxJ7A6xTCdxIOEE1LUOH+fbUla3UHeC2C5E/RnVreiAATZdLan2
oSF+bWMJnUCwD8zxgXRZv837JnTNLvaVoCVyFUsoxQTSSPDsOcYGxmi5ly3WCPlEz2GA4L/a0KfN
RhATl4Zt7UDPyTkSJBuHg59Q0Q5gbTjEK5giyfSlFOeMuOo5LX+J0kyFltosYnSnD437IopeO0N+
VarBUUZh9ihFfksq9K5wd2WCMRIHD+lo9BvyURY7T1A7XAaD0fqlD/SzJeZL2X1ByMICHaPu0NSB
oyjWc5GAJQJ/M+p0WNeAGXU1dKRQuiYO46I3/VwUOB39Eiwutga5u6SybmfNatqmLnbM3ZJkobkR
IQp5nXVdaNOznER0QGaRXwjElUuTFg99EuSbbBlQiKajEyUy7INe7Gwr4dRuuFFd69GAlD2C/2xW
3BOGNHPI3fyKUr7q1PI6g0zy+tHYIj9wzMVy06zUXEvIdWeZ+4PeUh8ktLfqSCAYr/JDkaK26jTC
sThSXBriXofaSLyJVeaUYurFBmQkrYa4MjsITxPen6naRjdPdh30JqECuPYJh81gRuJsGeohlL7X
illtetAAJrTqIqPlQ1welrJ90kz5rugst1LM+9aUC7suxemKsxNekXFnRhHvKrlbIqXcxdaibrG/
yu1sNMGTdNues6EpDRkIwoDzSWsH/DicNcDKLJMmP8ti+hSViTuC0ZrieUMDCFSobmk9AEC3ZlgU
j3W93HPdDN2wln8VsVLJtoQbxJyKmxTXwtKmU8wWdTD00YwUtydhkMEGiAs5c7V0RrI88fOwLtDV
5CAIxkLGLcC9ScfIMtEfWr1ByJI/SnJT/IbM/SUV58o3UqoeeT5847pguVE43mdc+iNRHe2aorxf
GKLLtSl32mTE+bxLN+FQXilrmJ/N/bDXrQIMyXisgIJoE5c4IVPGTatJPuQFN5zmhEWkAzSxRDtr
p+Zx4SrnVJBWkGRmZgoGt8EfKT2ORhxAWrKSrYL5lJMurXTFLcMgTfRjAELWwjFmXg2pY7VgFeRS
pQ9Zj19TS/4+iEPETZpEIJyXH+PQujxbYZv6gHwkC37J6NqS0XiKpTcRceHEuTTuaglnRjXn2qrT
KeMurYVE08oFZ7D06Lp7OyrowHo2e6G/DVNBva4Hofs9lPQkbObVm7aXrRZ7FjW1UyuqXs06bH7n
wdj6wyJsJtmIXFEZbwKlD7ZhNuNqJjRzfZgIB66H+DFZ8vSFe5voJ+14BZwGlFSevcyLsq302UJx
PQbf8pAjQVXGFz2NnzLWsFMLi9cKDX4npTeH0bEQkf6rudOkCmp4ZdwZXN/GqHcWMdyOEabHyqw0
diXNfpOb3shaoT9yl9TagWCDxELNBDCC/HUSLHoBAql35Am4a8xuUs5PqhJdK0Z8D4BIv6qz8adR
ll+TUq5Cprk2sVzbFNxQGvLH00yyNV6i+KuVWWEMcEMAzIPNGrYTEi7BdiR1pdcSx8QkF+dpYyXF
TsPFtfPy8lch7KgSFlu5MRZ/GuW2dfR5ya+hlxXXQtfkx5C9xQH0FYmw1Fg6dWnAd0F66kdhTANw
Ws/QNZLcKdNFjOymCu7DRfTSrogbbJc1fmieKuVGgJZyXXcWQYS1TDuttbLNoFa7LKqfG2VUf6P/
rh/buZDsuVYgeInTy1jKykYTTOteFJX0eYgHzJXIKmzSrsmuE30KIn6u0d5MunSftlIGo4UpUsem
te2iMOp3ACOUTdHCfyUCS51JH4dXUYDLEqrhA4BNYytMWW5T1EfLTzgWLtORXPoiukwuklCKSKRo
qcvXuK9J7QjNeFCDaBPmmCSKaYugp2pBjfRAc5qenqDRUNlrapYj+PrZxX+kv5cW48fYgACMa+wg
pX6va8XLmFZW6gSGATdhTKqnmdThg2zAxgoKq7nS8qz2JJj7RLpNJ7k1BlO7TgzjqyUPw6dBDlpy
WdLwlaR87mGtPLnWrLZ+GoGJEsUWhATJ/I0VV1wulj66M3BtfyRbijiFi0Djiplq2GEfzNtcZJPJ
G06VUmJ12JURCmQM5t4JUa4DU2ijY4XEf9fIPZc2FbS5LRLzJtxcpunYz7V17OWIdzVzLpNp3vSL
PN9nxoKtUqCG42ozTgsjZ76fGkV9FMe+9RbaVK7LCIiTXYeVXOA32FGMnWRzD6dIcELBSG7KWgOf
sqixvqtCBY+IoAhekrlN7kYKyRtqBcJ1Pyj9N8nE3ZN0hekT8FivyRoqWnoRFnY8KsLvsOzGzbju
fLkwmV8UWSBeiqTUSxrL3KVTJ/h1olP1iAksW12qr2UlxZBy0X+I+mA6sxAqua1rrZjQdAJxRi5b
/ZgI5KWCqZq2cwQUYQhCjiCcnqTf6aiJh0XK9Puljqa7vsnlXd23uSsrjXRoTDgU5JIkwtQcRM4g
co5xeUeOJnVh6/TTlB2FGYiKa6gtN5OsBzaRR35uFMIe0pjSs+qFimJOMtCEVotEE+UQrJSawtrR
TxyMflyXAFAgL36vW63fNYoxOaM8LD8URRhuk4TUrxxo0IGyedbtXhSFK2j4kl1QjCAaABUpGBzP
GssxUUJRs5UuE7ejlhoAvhYz3Mozaz4PkuaHngST5RZKk7zIJSiUJFcCL4PLdEWz9i8xzGvLzjsO
+YxM+mj3icr1ryWt6us5Z2U/SekxXNLkDUY4PKSS+HXGm8NdSMHboD5RGk2RyUY2hrGD7Q1lDn2G
DmurZky5Rmu0ewK44r4x2+UgYGd503GVdoDWx8ROvTx52cz1AsJixn7RmaSSRCGQbtQpJD6Qunjd
tmXChHJY7jRt6W4mpRFiR7CWZGdGWvNNWCAtLebcsfHgouAktFrc0kpavJRjF+27WI2Av7Sqv1TV
4EVaDWEyy5qjPkiUZvQlQ6TWUnX1kylrKgeXidgz+qLg+5b5PtL68WjV0vfJqPM7NQwLd+nm+gj9
KHqq1CJxlm4yHcTp1Ubro/wJxH+b2CSG1cmOhiDmZptYsxNVi3DVRln7zdJDlVpJnUsOP33y2wlo
VqkG870wNJFHXk3eFtRiUTdJ5Dt7YTR2EQcdorKwHhy2heY6rKP2lhiGqB3crwckVNmXAFpvpTRJ
SBtT34A9rNmpvhzqgiRjKoYYuVticpv1eeHU7fS7pe2C2TJIRHET9bepGGo09aIS3nR6r0wEkXl+
O3YW21cILmmbSd34XTVA6dvgfuJd32qVZhsK1y6tzpp925OxrixIUu2XpeMCGYfXmkzFzExC8QsZ
YOnAThCWNiftD7GnyBmN2Ef0liAcsoBQLunbeCubESktIW1c1p8BUy1I6DyO+mOQmBnk+zki41jn
wWFpG8tWw0rxBaGN7tM6lkGCGcNGaMXm2PQUX2KtS3YBD/ObvGHlS8rQbVswJiSeK6sC1NJO3yIj
EnO8baTyptSq8M7MxxyUDzXBLKCB3S6KIHnKQqpwlZbIt4FZkkvOG1Kr8H3mYm+mo3nL/3N5FhPD
8OVFjQYX35pbfYVH9lA3jnNjZGDPmvlp1tV6X0sVy9KY9kEqy/ssmXRbGIgqsYvIDhlNMm5rtP0T
6MBXbCV1t1bklt1Dso5pUWk3qWxY981UyInXVLXyU1dXfxkxUN2gMwnAlyijsZ+c9e3U9JruzKrq
KhB8bFMcc1ed4+pXrgoaQAoj/CJncLgo9wlupBVAXoWGA7MqQD8C5dktfT5tjEBpbziVMuom64lQ
5XqwK8W4POoUxQ5xnHChDXUQVHKue9EwsHWqYcwVKJayH7lKSkAoqLaqNEfvowqCp03ucnRqebGe
5SGPvERTs9TuyEyQgxsl1SmpOXMfisyjaSaE40uUmteNNnSZHQQEciT7o6Mcx+ELT1KMOF8uEC8E
4D50BiA61cAD/pDSOTrAzAlhiAJ0pdb+tYgthWjKhMylm7mNGyNQz5H5G9RluCFtshbip9aJxG48
KnWXe3JSSjf5bHSe0Pek1DDFvg0V/C+k0ky/4V7U3Eh1ri1Oz6+nDwOr01536PSkNznjqNjlObvT
oOWhRBWL4YaoUhMnDtT8ZyL27WPObraX4Am5CYJ+t0WVZ1v9Em5hi2g2URSKuzElNg+sZdtlbQSV
XyesBRTpalHX2U3WGH6tTLVIRj9pqY0ZsQ3NDiZXNFe/e1jFdiFHUezUemduOw4wp6oUEJ69hsUT
+0vF3bdbVk6YOnSkjtno+BgxFO8FlJ0zjYLJyUo7yg+riRuSnN1o7jo5mNy2J8PqLjkMN/AB4i5V
QebYUUHFPzDb9MWkMOkri1zx/0Hs7kda227bhe4XXnHwqpJxPWLBFz4YeTU+jrklWbbWUcYa9I7y
L2Xn8bYNa7fMg60ZvKi16YqcRf4UhOl1a4qukdTNVyT0sO1alaaFCGZqLQ34+Miti4Gu9VMPony/
kIDatnXR+GmbV9/6RpVKp7F0KtqLEjmAJpPf5UT5ToWsBGk4Ljls9bHdGx1dumhbUPqrw+ZCdfWP
phYqOei/VpQK/W/KqThbsPquk4uwI0e2FE+gq1oN8Nds3c+9SZIeOxTSr8VyhApITm6QGjpeZmHS
d2xY467V45ZdfphqHgD5hOyDru5/BdlSXvqhJy3EtMSoa/eTIdMjJUHuPum+KVpLieE88ioeVthE
4Qe79uuE6CqjpTa6MNpJ/+ffg9EKRX5EJctirP0575oxhz4cBCstZM9ahHqjZIaYOdOUSF9aCk40
Iabp46SJDeiH4teFD/JHsXt9TkuhBwuKjiKdCpYUU2gTKeI5WTue4qcezjoxSR23fZNTlzfR5OTf
Px/0pHn478d9N+bJu81BECa5TJ5Jw+iYJIMvLH4TURpFyCwF5oU+qnNPSKGCeQe7R9H1dUq+e7mx
0htzqfJyIUk+5/2uEOdLPQPnJsvaIgy/GQaS+CacejeElJviIIES91ooU2BefC4JgY/b8ybziif9
/vPXd6pdeHt/74dbG6TfDVfliUSfAMONDg4rj8tW8FJH2SOacNmJ9sLj5+OdfYF0iOmQQWgH1E+G
q+ceGa+WyXjRUsWZZu7Z3cvnQ5yqadZHkqkB019nyKBrtJOPVJkgr9WiX9+g5Bu+tOXiY5O28iVP
3Frkzy+1Ikvrr/7Y8/Zxga/f9N1LVNQmp+mMiU8S19zgWbVRia1t0SeZ5l/SW597vg/byUmrYxdO
SyXrjAaqSnmQ96oXe6YbCz6iDze93CN/bka+377Wb/ru6ZKYJqwoi2UPZi0uHSPFgxeRfgOItDE1
3JQ0Glz2PLEXRfkpDbL4rTOW6AVD2qSxpVZbLugi1yV9+rZhkv3fOXTytgO5IEqO8Ykug2sSwPQI
6fR9x3S8fD6R/jhf2M5kS9ZFRTVAxpwCl6QWOOo8FCQtRppY7WXSIYTmkBD14V6wtOaiFvPcNIIo
xXAKfE36uT++6GoioZGlDS8WXZbotc6ylXdgP4ABRsfPn+3cOlQtTZE1wiAZWsDJUPWoKB0Oa54U
67cNTZd0bv38fIhzr+/9ECf9+U0aBkNaME1HdT5w336YheBmMEV/pXV9PtQp1eNtF4PzA8GEHixF
PjUGLLosNuVBk7y2xGgzy3oqfEIS3yZFkX5VuGFz+avL7YAxNVe5YbxdYCVfqWr7bQk77d5qpupG
7dXFdOfB/AXjH5bmrMJj05qJ1Ii8IEoRLgmpzn0DUmJ0P0myypl58rmXvlO7PDMkClGT3ZPBJE/3
+Xs5t7vTFi1SC1Q5IwHnfPzM1OaVUFIF5NY3oiM7hZ89oA6bt70b2NA2t9K4uTDin+2/6ocRTzYn
PBGWOJgZMcm5G2DaPipf1GEnd5YfF3d14GmZYRfCpdDjzB6lwo8xNBn+Ep3HJ1FPk8Da7jMKiclu
lTSmXDw2K/FJ9XO/ByPjff6YZz4dw+HQYio6lMtT1XRQLbHQN4rkpdpDNV3Rf21/PsCpPnqd0arM
ZrAKhYDbnZL02iSSW60M3h5ot8pBf+Q78araXNoIzp0mHwY6mYVk0dt5Jn3gifthR/ZpFZ5S9t9J
XuSFD5fkdOu/drJ3fxjtdN8xO6VpVUYbBtWPRxEu7CHNqYHJEMWHCy/xzEHxYbCTHYjftZCoZ7BG
Y3Fl3+PpIabx6/MvdeGJTmce6RRS+5SfyMPRo9ZTd9W2qrIp6216ieF4Ls7QZPgQ5sqWkc3Ti0Qm
DrOpdIPoKZAjV41pnGxo+3GibbUJIv/zBzszxz8MdhJGFYKmxL3CYJNc1XcrcPy+Vhv3PxhEESFE
GKwn6/S2slBRwBmop6RiNJqrwfw2m1m/MMiptHFdTGwM/xrlJOqM9V4gN8SjkOoVrtTNqvIWa3tA
P1r8LgBK+zoMPG1HE/Z0+/kDnpmD5EshqIJR5bw1ToaumohUZFOInjVTLKCppKHS1MRuGAT1v78p
fRhq3SPfxWlVFizdOIPrxw+DjizLrfuLiJczIcqHMU62dykdadCSc8aw9muku0aeorEZvPbx/4O9
sv5rJ7sF3liYV5loV1as0ccnWtpO7vIaOrO6IStF6b79Fbn6zyH3Vt4bKMyFzt4L6/nctEfDwRWW
25fMqB/HNGezJ68eEX5hQ7NpcJf7JipFewHEcm5aMBkU3YB+tvJYP44So8vI9bGCOy2318hK5HC4
o9ntwrNcGuXka1FBGFIjrkXKupNNO40cUBEeL+wT54IMUg08Be3vporC6OOz0L4a0z8nSnwlCPKy
h/TTjeWrcgc1f9OLaD8vfaOzQ3IDt0ySs+yDp/FeOcc61uez9HZrDQ+UvjbJSw+yRPflrX6fX7CJ
PDseoZpmgO4EefimRX23tKhKZznZYCJzSiXcKcenxI03NCwPIGZLv3m6KCddJ8Dp1LckZr1EtoGU
+jpN342Ik3svDiYjClt1X+/DfXhFFs2GVUHO6JK2/kzOSIfSSQBFUkOjG//jYEpCRbyPs8lLBslu
ZoAl9Pt09QNxNXZHkj0tgvf5tnjm1OSZELOsKTEyRidzhmtbThseI2qWcEWvMwlCKuqhQV1vlM3r
UMpePh/wzCMalibRWC/yHQm3Pz5iwESqlSie8RMNoxsR3YHbRfDvrLzWNjM3Wa9cDJpNKjm98Kjn
IiwkkPCJ6fmyDOt0F4uANegCHH4v2jU77SpxVzIELWJfus1litSZ5/ww2MmLxeg7wQeIwcRG/RGo
1k+siTdDRttEJMvHLswf56L6D/YZkx2A/wB6wrXwZJ/BTTWr2romX5XVN3GH2dKQXeVLcuEsPTNp
WH6sCrIRJmrTk2GWUtMTSyuYpn1bY/RCj84cFV+tPLtFcv9kqfEFD+RTafUaOGC9tkbiyEoBrJ6c
3qIWYooxBiOppNlbeYWisF1wCuLziW7itd9jvyx2n8/Uc5vNh0FPzoY8okhSTQz6T201KQcndWjQ
gR6EaPXCUXTmwPsw3MlbHdLeWqSK4Qa6WeoYb8Eeq+wLJ9Ef0teTF3m6nWm4aVjrMynLQyDRXevM
c3hdYKQ4Lj9y6D6C4l54jWd20A/PdbKpzfWYzHrPkI2LI6Ub0xjG1eaNULux0JFfGG/dQE427A/D
nWwwS5kZJZ1Jo5db2C3dLP1Dl7R2HakXtpM3rsFnA50ERUE4yiGA49FbOeC6w8blhPT27GniwJr5
JvkK/JwcrmrPNMKQPuLW6Kxkz/J3KtqKHfo0qV86QNZ3+dlvOtl15loHnI/FjGc0gq+aHT1ax6ZR
tv/JJ9XA8XFwWIp8miCbq6DqEA/9c2XQfvDUHGiJ2oFXzi8C0M8ujHejnT5UXw0F2i8mkI6fGnPU
NC8s9bOv7d0IJxfUJRFEQ1mfp8z0q3T5kkX7TM0uJYHW3/nHx6FIthI0OfqUk/2kAWDTDOso+hFZ
37ZwQ6/ZTrG/5kdM29rTA7odD9TzUZ5dmqxn0kEAAP419snmgh5OldN17MmX3swjZC/3otuVJB/5
4q25M5zotb/qH6gpj1g5XliUZz/hu+HX//1dFEVPaCYa6x4QJO2+SHcBDS0X5uSZQ+nDE67f+N0Q
liniutbwhIMf3erP7RFxYGt3u9QT7g1vcQRIQcMdtpP9f7Qa3j3cyY6jMHKAb9K6GtYLbetMdAZs
BkYEqqXal9KV5+KYD096svGYQxWTfGC8ta4CdXtbqDvLoU68HZ6Qgl3aUy692JPlZw1GieSXF0sP
cDGYT0GcHYzxKz6NUZpeBGqtE/GzRXKyFNsuqIt5XCfqDxEgtKq55a/VXEH30TMFg01j0YW5+RZy
ng65FqnAyhI9/ZH/DcMJmz9E/mtWQvJ1ekw3uIhFLkZPDt2eivdQfCtGL3m6dH06tyreD3zyZo2s
LGtUTqO3DA6itq06BBc2tlOPk7fA6f0QJ68zScvWsKb1423ya8S+jrIN70A8/jChXOcu7Sr/tnHE
yZiGeJID1vNKFGpjXYmq00iFb6WB//liP3fG/+upjFNUOb33Dc0ZjDD33xuLHv3iKM2th0XZ3ecD
nZv77wc62bKlNBxjIuHRS4uOJuYZb2EEAnfF0Lska/GKEb5/PuDZJwNtqoJr5Yq0Ilze72KihByw
Wde2uHhNch3k2SFv77rk0r327NR7N87Jg40mpRm6aBkHo9aycStNsz9/knNnqkzjA+xG2DKkFT8+
SZ3Tqdx29eRV2PGJCnZ7krJpUP1+Psy5B3k/zMnBRokjzGWTYYJRnfArFZGwwKmi3eE/GMcwRfJR
Iv4h5smkNrI5TWa1mjxF+p2QQRzUC+H/ueQo2dd/jXDy6cNOyNNQZATzaXZ0jBwiPxj31Yt0jQaS
EpiHQ5oXceUR7KW/sE/8Oe3IC4HwIndkrbmV9S2/OzyVteRJux2YC8uWK/rvrc1UwGkIv37+Fs8U
CD8OdHJKVyEekYbMQCtBvMWsZ9zUEOYED53hPgfSKHOdo050reyi3SUE7Z9TksFV0s/U4FYaxPoW
3j1lxEW161R1oVVztIVuZyHE0epLd9U/TzDyb9xzVa6sNKecEpAWGTPHOWgXL3wd3HhLJ4cjUQPT
Nhh02NXx4vH1Z1j5cbyTb4cJLxWCdTx1g1Ofv9BK9waUTp2QsOBvsxX1pd8Crrm0i0jr8fHx6Pw4
9snn5D10mE/26FY84Wbmv/PXYbcc3jqNMvsFtgqqLZiQiTeLF4H3ZwIhYnZpJVdhcQmv+2Ttw0mR
IOmRaFduJN/yEY9jYrCWVFdDpEtcxj83Gg33NYoXb9E7FcePk0eNumnW8lT0qvi7JhyMIv57J/tf
3Nk/FN7V/5t3ZvdNX/yM4ZsVXdzNu5///fYHf9POFGhnoLdVojOR3dFQ+CyQErr//ods/bXW0wnX
NGK3N27ZP2lngvwX/W/8BcU5EmGcohw+/4M7E9S/VN16K2aIbAWU4o1/h3fGze3DEmAbAYaHLx9N
YtSW6Pc7WX6QMGJBVKrnmYPwzpgU6a7SRulRURPxxlLygdRiGhtf1LYPNi2N4YeiwXrckJraMWgK
vGmNUHXCcW6xTi9NmlUDTZ+3NElaByktBXscCswOe4jjQZyicBkRKoe9ZbidZHJ9K2kwNzNUxVxD
Qs/AKnBvCCFoDHrst21lagcWtASOqituCoRG6Cr1WKQ7tmv3idyG7BKNkEHAWETVCaqg/DbnlbzN
h8aEG8TFex/jz1xiFqlloXYYY5qcHQQnsyMvdKLact3rT5EpNViSNaixjSwovgZDMTsGf0oEmChu
JqCZb3+MsmS3egEbR8OUuED1GGs3pTTVx7YxEF1FXVPcNUbX4kKumY1jyjnGq106lTTYa9lDn5vD
Dh0l8sK6cYMZVU1gxfI2ldDSbYxO0ndjYA2jXWGUvuy4EU7Id3VprPEH1t2QpsHERulXfad9wRAc
HJOr0q0C+FtSOSbIk4T5W5rRoLJP2kG7Uqpogh4VY+pN2/gTcC8FBY2x6yEh/NYU0AKS2IKYSUwj
cLBAUL2hbQOkZAroAAAgyQ1ac4Xv3/f7bDB6zGQBSuzpzhY5zku5COyC9mE6feWp8kdzjODZ1pWx
D9sAgoOp40ndBlZCUzb+wm9GrtotjR0m9KzS/GomIIE0sbA8RQPVhfSsODRk7u/GodI9XZ54RzVk
hgqonhMZ2fIN4pT4HMdCtxXI9KtFtMvG1tViWfkeQV04ZBWe3GLZFc8WPRVODKf+UGut4rWgP2q6
1aempWqKO/lmGfXxOquXEWBFmh21hVXiI6T6qqddNWOyHPSPhVpGnprE4bcEZ9AAF0ks320lS79U
kYp9tNKx5u1q1nCDiY0RpfVsOHpfybdFoAJxpgv8iIc7xT91Vu/MJo1zu5qiHkYNkJIdR091hz1t
CbFKQWxtzwP27Wkbd046wglfajicchYamTNX1WL6LY3jhm30I4wKsCD5Pq01jNfySDDor+8Q+Amy
Cr4CFeoVrucTbvRGq30rxKhERGEu8XfLgqOg0xr/pZS1wBtofBbdqA6k0O+tahDtJleNvUl//xVd
TIZTJmm3m9Ne81TAWr6ml3DyTDOdNwhDlkOnhOGdPIbohaS5OCIahjim/misx9SAtFcX0bZMDOGx
U8fK10EoPiqkbh9QiUxfVX4wuuw8dcckUNx2xOdmgvfxvVxm82i1U3nHLwh2QiQcx0mdYNHj7FQk
zXM6S+i3rMy0tbxHGMLYy49+lNExScauCrjYW7kZ3CLloUcsUlo3mZTAlVawVC+VxfciFovnCLXo
lTZ2+j3d+kCiZjPYxZAwQvgdaSjYYWJWX0P0JXeZbAnXEzNgbzTYoYdZ8zJzzdmEyRjt1DpNQE7k
SEAzGQ5goc2PwpKWrznJx+dYbUEjlClN72LXuRl5JDcguPLl2dSfDPBkvoB8E/pNIDnUPQTYTnlZ
7WZTiPxBD8zfalNjt40YTubDKzqgwQ7JqdQllh1GQ0s1xhRgBhZDHP9SGwgCrVRokROlElC+AJFA
m0XwRtijZ5QTtBpagmge56Cvd2MVNI9SEiaHSAc3syzN70w3GxDnwKMwIS/kjRrxbydlOl/psNqO
mZTqmyGo54S8Qla/spRHX4kh2vHXaePH01i9dl1kJbdwTyRxM8eRsGzDSgpxB2ElHkslJyMRMnS9
yYRafIaUM+yXoWjuRkOc8Iu2BjpgyiyObqYwshBgIQ9wZGWMe7TA8ej2SqV1L92ArsPUMpWIVGjQ
hefoFBqkIoxnK0LPdBnSyoPoE2wlOa7+ruP+b6jzj9Xb4JNQp2yL+PW/Xouf/7X91Sy/wnKIi9f3
kc/6939HPpL1F3Z+q1Ms2gFVMy2CqL8jH0n7y+BaQU8ntgh0968mfP/kvGp/yQbhsCHSUgrtbu25
/p/AR5X/IlihhM2/h+u0Ykn/TtxDhHNymyLrjyGKhcUicjtdpbHnY0BswG+ZZF1JVuKFcCfmuI33
1V0c1k/SGBbboKi/hOCB/Jriz67Ksv08juP9QDniKAaaH4cwJgHMWId+ohmnL+V8G2JjHi257i69
+KNbqQoJCvcri44u4LXLtra05L6xFFzKLVqNrTwUb8ox/rWM9MsBK7tnp0vtWFGmfSQ3ENsmO6zM
8tnQU3bVnMNLDJyhvJEAIDxkTfO9rgZ07XOq7NLsNkbv/tCWoeQHUSW7OjIbgU3iWe2gRmvlhBI/
L0B0jdXtVJfLYaGrFXTHFFxViQTjG5n/lIjDg85h62tJDM8CBFBpmv2unnVj38yNpTpVv9Niyy/m
tDhMkjTf5Fb8awJ9Bm6u1K4aKQx9QQLjrJVae9P14+RoSB93KmwQa4petUr5Vabhy1KNw0uUo30M
IN/E6e9mqI7pApsBP07oZQu52Tys921cv+ZmLtvszR0n0lYU+nYjZPAb0rzJb/LyNkYXlU6hCA19
p2Ftu8vKAuUGiiLRLNXbFJaGM1n9xmSXdGI5wpFvSWlyzzBJanJAa3B+vKSNn2hLQSBhWo857ACe
HGmVLt3pZbmQmOHQQVC7Ile63ZqqEQYrdeUSP4+3PJSRoopUMtscZ8pX2RAQEW3bqIaSgwjPFeQo
sQuiSxde3R0C4chRmxT8QDHqXmw1yO4r4HIJ+G8HrXlu52bb7uVwPFBT/rWUcmDn7Y9gVDqnKGYR
j/J+cMwatMiC1NnV8zn1+Ywc70uretn/Ye68diRXsiz7RSxQG/lK0mVoHZEvRIgMGpXRqMXXz/Lb
jQGqBwN0z9MAhUJW5b2Z4e50s3P22Wdtf5mOuoeEJHRbvhTWo8ViwTVn5E44a87p6MPHnc1n1pjk
VZbpcCc2pRPlygVLJQVkZZDk0ZTHftH2netQTAxghRdHECzd+yOra2XJ2rvVQDAc0r3jVPAxlgtN
TufrMcu9/iRD1KaialhGXbjOJoGMULA4PYUmNaNstzvpQoToh1+1AJ5RBhvfTdMTfcy2847NSXVd
DJm6bgZIrGpqQGqNZXBvpVDAghBCgI+SlJrENIupikSjPp3MlUmKb/hKpkbDWpyGzSnn2/2Qhu6J
agMVr+/bXTWOxhnSImzLrh73vEf9FYzfG6RmsJ7O0UyRcJps/JQwcwyAax++4F4qJeopbFUVrs7B
0HXGSiiZbqtT3tVCRwRplCftgK9Z2vm5gk63H2b7TerAPHUsUbLQmcHl3Gz2xBfvJSBIDUbuEhxm
aZLfG4bE+FobosP66U54EiixJhbL/D+Vjjht+ts1E6e1Lf86RTAktaz8c1ZfoLjtl5d22dUy36vB
3O5HduoWz9lpr294baOIis4FGWQUD322Fp8sZZ43QEl7pwb46pnB65g7J5hR+tUdhc8qe89ed+U1
wOeyeyxf5i41IuC66rq24WAPtTAegkp9QG84KeDJP169PbqhqoF+VX/9Qh2dKW8fqUBR4nz16knV
nI1MiUim/cmtFCm6pp1RztV/Aif/pp8sg+1JS5qcddQ33pDGyp/SqOz6ckc11kWUCP0+aEFTbqNi
hz9UYJAcxd60uA4LVA0gLIKtvEsi2VwB4F2GsxqYwiy5iPwUyFzr9A9+D4kt76y/veO8Qgxd9znh
Q2e/Gc6bB3asemcLtD1TjYH7s4D1sHirovF3Gec56kxYW014ORMK6CRboTWbvtvP3N6qkuq/xtkh
dRc1W/laCgFelk85nlnD2pfDtdlUN02N1r8G0w2dD9wBA59e3TUvss0fuswNd2Fa3AVqPI7D+rum
65Pw8sRMN3Usq+lYd+Wx7IIfd8kvrs/h3Z6XI2aTJzB7j5qE4NnC/dSRyAwqkdg3AFKy4+no8kc/
fWz17B5trSDrK/Znu8YDBSi7Z7hjTjQtgXVdwYaOBjMHrDfPR9ZMk2xgiRnr/Zm7LbYbnYxd+G4q
z0zKkGbeVvSwBqCttmHIhGE5EPKDrrYHd7k6F/fetvLoCcmnbVmfgdSAoFqOdspyhzPjoEyrj4Pa
vy36imjakdCMIX8sN71gqkVwN+dyf+ILqvfVlp8N1BLeLsbn7IeuHSgCI+PxbQ/ZwmFsvbn4fyPV
DUxKlfXZr8Fn7vhXCoRawg6fkcxO/d13bc5lx7atWctLzwOrkhXmMtYN3PSNnj1jfxhmjNUBsipg
PLBmPOnFiFjuBWI2f8l5SaNlYSm2dMd7iMDulVu79zPKwSQDLzFgBp6yYvsrKzzAZvkDiwyfHcxE
tpryeKoXYGje8qYN5ON2eyouuOEqqH+BvvxABvyyK3tMoC+ctKKZhaTwKbb2xgvSJsmXKt/5Rnrr
sgQb+UYJ9kR3b4YrTovpDefqI8jdHxbG9c3m3+QNb1HAWZ0wOIeLA0DZFR7pVAs3Xt7qh8ls7dgq
eMCnlmnN6nYnrIl5TJfLBSFtHmBfHAYvVKehHKcoJ4LC8AcqpOmc9jxehbUdZvaYqgAkQV2fbVgc
cHa+ba97xwsEcUGMKwvTxl/Tlffp4lwXbVs+QbCiCLHPjVHVJ4tva2KZQ3/NgLKjEQsX/4KpMl42
XZLH44Wv+QYfiBYo0Sxp4nCg9bHVcCzXnKzorZ84d9kms7MNqFGTXheFY1Ir8DM1rUq8rn3lnbgb
w8qkrXa/FZ1iZDnVq5oDfQRcKuGLeAVgmIasWs/5u4SXDTRzlPGo1uNizp+WGRwhL1E+DcNv1U55
1FneU2e2Z4H1dmc56coeuxXRA7/Pqbp3TH2btjOrZL58DYIGEISE5NWCsnC78b1mRgxvaJTs6jRz
ZPFMw+dUGarUkCXLpKdoGcqXVC5lYmgJfR6oOAzj30E7dtQDgD5QY8WsxKRbb7O01pcHFpJi4eTg
G4d1PVxgfQhkZJNXJm9rwKE01B7q0mIf8olgDc95G4pxOM+jczV1TXF2ggkSou2cKKsAWs1THGay
ixGn/5j/bKmaxb61ur+ykIyyzb+sA7Gst67syJaOfa6ZPOvFaa4AY+srbsBun6rhT3X5p8Nt/A7X
3tj3YLG2+iOlIFtA2RD10sZ+h7cJyDmDa0W2giq5xzvIs6kqKUa1MI9GOX15bvkl2Ae+bev2j7MF
Rydcbhgy/kB2yICxmClkg8u4Z3nu+NpBvPtqPe+x70hYK5T/HMil2o+WxYKDl0MdMYefdGp+inq4
sBs5ALu+fXEBL5/XjTXA2tkDY/CG99L18kNTwDcJljfPKZ7S695UyJKivzM2+7cMzOBgEKkoGx5c
J33AYZxsujIJhU9v/S7tDhMlzSLQ9dPsRhpBEuKrPPskuZhwrWNsuyhEk3szLu7VxPZ84XQ7teGy
8uXNTAhBItf6K8xEgHFoIfGv+EXIzPoxjAxAcxt0yo4CqQLaEjcosnQU3j1RRHcOBbcEqHVQTfaJ
GWPcu8b2oEr/3ggNpJhtd9myz9EiYt3Z5GkW1p9+jdwcrVEMbdzK7AHRkGXoKrLc4cHr80Q74Xc1
9dD6t695KO9a0zjhWbklY3yLZ+uiVQK3SHvnJwDLRaUUfm0SVXTyzkBtncjLljD2S/la9tuD0W43
0hMyDnLEVde+Mu3BAy0O/HSVwx1wkqbhblE0VpMLRKlWuxpQ/H4tthdd2zclydsNxV+k1cFpdIOm
gBRMpT5HotBXQfqZ8eNBiI4KansXukokcn4zz50DhDMVDpivQ0i9IbzbRacP8Lb+TCltU6s+RxV8
LW3+LNzu4NUeaTgeOSDIVnyYtfmHU/JhbeD0eUYNkyigNkp972QOwZ9R9PnZTP+owgFKPqCjTpPH
7dSFX94K/5CDm/o9TbyVmmZpQwgLrr5J56aOFLCsHK07mlzJdN4pfodtua5mNR/W8jC7cEY7zUlA
Y/Zocs/vitQ6C3Gh5pjmyaj8PPHs4msOXCyeZlbywhsUtfWzspY5gSv15E4lkrwxEdTHIv1o28e1
K2RiVbBELsEFM/vOcbFygULWuJKNv0d8epnrkspL9UcUxTKeZuHvUhhZw63Oe+vK9d0GfvBdtnCL
FgJE7NQfasdeolzfKsEZ1ZtJM9dPKH9RsNYpfmIeA86J23llhwpbbLebAkUv4Xu3KYnqkSm9IBpJ
aEO+L6qD7LfXsuzv5Tp8OQub/9sknptNtleZHb50K2zGIRvbpIVztdMGLxxUdm6GNSCs3IckOS57
1hWaor0F5R5e8LUq6jkOb1cxIiLNbxt0nqem4iIpu/BmXW5XsCmApYHlo/NjJ2tF1BqZD7LGOzQb
FYzTzyPfiwCXVI3IOXeEDQjRTckUQlVpw/CvsjP3dbZCdca+zM1z023GAoVeA0lJF7lT/xSvnZRQ
5ilQt+4ht2Sc+0133LL5ILXlHXCchZTd1tWgwKM7y4wcvHq/zFTkONwOCwCO2dHV5ZpJ9FoNe3Za
I36ypBDpTaCsMima4aZeUjdS0K1WM6+P2rSGZKXbCpw4l92Li3bJ6w4culRBwbIY16kt4LIUTssU
w4ihv1F9t92jN1KPlqDhy+KYOtlHKiYHGL84LtswxKyl/ki1kj1ihgm0EX1kTCQjL8wjC7JybFrL
D3DxtzmgOxmRFBMlfIeuetWgWLYvp+MCGqmP49l1/9hrWO8lsg09tLonVgUQYMcGcBDqd2PKopEk
hKgaT4W2e/RoX0egvoZ9t0486PWbk3N+eJ29vxz5YdkdK7NM0CXzyLXUL1BM7mo32HvTSqkG+L3M
W3o7FvoBuv02VQ2hRZoQP+dDVqbA3nV2GeYUf0QBCkYv+tOCWiqWhoyKVZ8wd08cvP2UNJl3stqc
mUA7usCJrZ3t2fJG1iR5EMVQ8GAixf9RriBlxe2b59kfmmiyaUoIWauipWpAXgVbyhXV/2SQgJKN
xF5zphXip4a6UWoiYJvLr9xNRoFar0b6Fa7YEXbUVbhVVVSQ0xZBL3oiIyGyywHBxmTQtHU3grsn
gtj0a3bOg1XTPbdL805/eBTtCNW/CUfavgzQb/WsypJWYfEVHXb77i8oFUONQDR4AJg2YOKwA35G
Xx22aXajAa4ZxOD+mneB1BrjGpoG99OSc8+KZ38eXVAxhFdM5nfa01s1/DuqXRmm5OV3S57dgaaY
Crlbz0tRM4Aw3qoapSMv1xthccjCQTxr6K9Tnd6EFRA03662eDGct7F7mEqbkslaZdKrhSc84Alb
cyoJt3vnZy4uvcpMIbCCbB3S6yAVzWljOVCXU3Hk2d8TMAQoR5fEjS1fyxgADb3Upwoafye7I6v7
DHNMxg9LqZIeeGYdzBt3ZBmQZ2hnd9P07fvoEAqGV5xt016ssM0HdSns5B+RLgNqxrwkUrNWZAL3
GpZfkuj0XlI8EYAiD4VpPGeV0Mcq8kt7O20GGKe5ciKyPfqd8LzzoOFFAm+kB2ofdMdkKyVIIV4g
1tsZs/x0VkDx4F+dK884b471p+GvjCfeZK41PkZrxmOQzt2eWVJ2yiCUM8MbwJX7q06us2XI4ilr
mPZVLFxbmx0X3KgHf5PeLqicAShYx+UAALNZ1G+wfZsTzDgA0OVjFk471/tujXY+DBcgn2/W3ImE
e8IF2nbllD4HTgcFJM0/HCkfa+Iz9r72cyB40IwXn1Hd1l5oYhpssNinHWzikfcBVm6xUz0jifQa
ISlEamH4OiOURvxEyVxTPGZ2GyDuMXqxq88xJB0j1d3JhJMWYZYMkvHCGW2q8HO1eJbs6tUi0BV1
cUOJ4acsrPCNFoziuz5B2iJkZnS4AJGqbGniey+JOSqNisQZRsNpi8V5Ml4tG66xYbkwMyvGwOs1
PPOf1vKnWzX+HeeeosovnpwBLzkrIXvJV32Xz7NMqoaPY+C4nPLsqfDvqrKsEoYYDJv3MxjBfTjL
OpFy/rxAS9uBHsLJg5ex5xV3W0NH71bv5swrVrX+7DuwC970FEw94Qbh2asdfJicyxe8MKNVZfyo
qUt3Y/W4YVHYbZr5khGSGgUIdW+QlsIM/D5ou4FZk/rIM/GTp1wnG9yyZZgu5RiS5byVkZhYmzSr
/g7ll+5p7s1IUWWt8BVpXXwyGnx4q+MI2JgPaK2ZDHfm/Otzh4Q0UX5WH53CP6wCUdGdrCwSwUUy
5C/L5KCPolZ7gyckCZylR15K4aRx8XIBBwzls+dqzd4Dnp6kr9c/AzR0nlveEHBXMLUJ5nAXxLfV
Oqs0s6Ix7N9HijqBuhRnRFmUVHQLnNWk0ZwCpv1hZhKG8LLAzKOac9LXsnaSbsveXDo7Wz7SgW48
7vSZvZMIBcHWoa6OVFjdpSH9ewGrPllDkrCGRsILaeJg7edkZu0HSp0suDPHz3460D4A9rNHur2t
nXZW5703mXpTgCAjTUEZFKCGu8z5sA2KD8ppAlqn9aNrjdswaO9I2ElMIh3qIbilxdERJTx7ZkNh
XpKSLqS55073574Jfx2DdjwYrHEngAnNLsMyNOt9YZDKtUrou8VcXY86S3ezDYaYiI3IAFcId4x2
P2jL2Da977x8Zi0rj62QgmFxg1hjQ4xTZdiAsaIhy+bzP/9V+E3A3z7BiHHRoRk8Algj9souf9Ku
T5OOqBx9gVBOlHAL6k8mkD3dWboxVhNoYpyPS7gbJ5u0R+3MiSGyNGr9BkFqowEOCxENzZ6ELS7k
loWCXFjxwFmf1Mp+F6vzxAwUKqvRRn7F968Zw5Ax6NvqGdVhvpBIZwfzYchQvHG+y8FeCDPXJOuk
+qrlPie9Z3hmXv+Urgg+tVsXyZSdTXeihzOdetcGI9S07tcs2nvUSF7DRG3bYAWNMKscVbB8L51A
gg7CJCugOReB+mqJmojT0QNP6t2FJehvSJ9TNPThvZyKp9xQIqHbB0Vd3jtl9hDmzYG50iXjBJip
H/Iwxk4NGlXVzUhKQNIy5uTNLxqc1cy4K7wna7DPmWXEVmeYcQa8hKC39BwodvJIUGMNPTDMBGm+
zSFQD50IIlgCok78ycwoYsRx8MMHuyE9jwec749lvLJqzved02wTfFhaGSq2zPx6zbprfQF2CxIx
GJZMu0r0r1uxPGaG/smLsIsFeL6yZ26lA8eNiTF7AqX7tGnrjCfnqRC8b7NnTLGrD2Jy/47NeAhL
vtllU/In1hPn9XprNHT+bjf9kPC4G3pq0tXuPqXzZiys1dN4fvp+fbXZzZvVE0WA2PM5l4zCDbs5
TQGV63wslxHVqbP/6mCObG0wr6bXwRySP4xlsSOeKD8EpZVk5QDbNd/2mYutIpzVR6F5tUAnfy/S
gYtgGhUPmYe06TJGiI2AfpTQGN2FnyYg/3gaysf0EnLllR9ELnIAMsXwnHrk+aWXY2i2IwesjtUQ
/CwM8e/XmY83S4vvdMsqAhG4xtrlb9OAsDb08JlWDPhc3vU0MwFZuiPBTbxp/VJmu8xxb612ePbS
R5MqhhQvntQBZYSsAnaF8+m3Di5ngbQZIvretS+Z9GjBReg5cteDMSJTO3+eLXkum/xPe4EKj5pr
z+mQzFuykWtyysKwiEUbALNroak2d1U4oh5LTlUKymTKHTvWVfAVVNvR9ZEpNfdGZKImxgYZYNHq
HjevYILVe+V+y5gEmZdcmRW8rMkHTa386FfpPcW4A7i8ut66P45VufEiyit/tsGvkwARg97TiVi6
K0t7e29zfkwmyqiAqREXBB7OgTXsPcMnRzN3WxTMB9PllgPBbcXd5h38adkoLOqVMMLmyTCLz0xm
d9BWigQ6bIC+ST5iJ7Ib6L+Wq14arEgRkQS/tcMvpOZ37YI23MQDlPFhjKyGYcSZj6sx/R3Cy5di
5kI1C+NGDMXn4N/z0dqcwhbMva70UXUxuRjVG6Pw+//4/gAhTug9WoHLumvVT1UDeg37OY974bws
C3fUlJJrE0KilzzVS09Z1JcPRfjbZfnfciUiKpX2vdPmX6suz8Yonsas+mjqkajEnr9zUeOJ2mK8
CBKBYJAMcjPlm7YkXkjdM0je5VAhZWSXJtn4bIrsbuTxifO84oAyqtuwaJB/3GakvLJvc9+/6wuR
lAVv7VpJFo/QHp3u8mExCY0Ya3+Y2nhfsf0T9DfBJvGp7SpseuPaxMNsBvFmdGeranD9EGTj6Mtz
TXwIzTz2naC9NrfwIycFDfZ4YEV5l58X4dzOlcdOcYW1lo+DwKQmkZPB5ROyJaO4/EO9XrWFifbk
PW2t0ewMzXANyOjBWsw/c0M6aG9ByHUvT4PVLieGBfjk3I92ZoyFA5BdGBq4Wcuk2Xht0ijw/Vn1
Y+0BiZEWxaZ4TgmsGHq+Sc0wBLvSMD/NJS/ZPISEkla8zzOnFcrMk8Qsh2WXFrDlMlIWcZxm9jlU
/D88w2Aiv2iaaebLIAO4LqmhfJQrfpH73redshhX9JzwbHrYkUrDv9X8PBll/M/Xlak15BqhxoSc
j6eQEaovQSv53sMgJ+D3opR7B2gnA3pjv5nKoEmbKxSoyNtYrGdOZu7m2fjBKznsF7fBV9QZpEvw
pQ9JMtksdrqwzi8JWVEs0FX0O7IpT+GHl2Pfyh351m4bILTLGzlPbCOE1YPG7bSO95eEOs6x7KVO
lwdX+j9mmT7lQ3sf2I1JF8R4o+GHh4K57ZTMdnnD63cFLXJpZJ9EsJRRk1vfVpMb5Gobn0VPuIOJ
tbqfiLZeU49iQ9M3Be6rby5j5PlZuQtZJOD2HInVTafvkVAXk7nDXgXr2zLRW+cns2WGxi1JN1U4
h2LOH9IhvHLFvAfTX0bKJbXMKJ7FxPDU0jtbGd8oFcdtwtZI0zLkGE83ckV1mtRret+H1Ni2P8H3
R7Hy8jt7QpKvXXm1TSEBkOG1mNK7jewoBUm5KpfbXuq4yO0PHRDbIKEPAMu84g7bdbX7two9EWnw
tbH1UQXQOVfpxdSoH2O+dbEMX4OWqm5D+zF70No2CVVkZtp7CN1B1RkHrySKkfzEiCaPz5ieWdma
hrHKtwO2K7T3aDBkvQ/raYnX3rlFuvrqmEuxcVY8bVOl4qZHkhg38QcOK7Fbd8RrbPQLzEONgcPI
kmN7ti2nPfhVsHeL4WMyX2f6+8gY9d3W8WUE7X6JhDmqkHRO5Vb3ZB/4Z2kid7hi4dtJpVbYY5BY
Blldln1v1V94MSjkeEz5HlDti+1shP/wlw0/Enxl5qFfj11P2+NjdPRb6mk3KJ6YW793wJ3JzrF4
9vv8ER/BtWE01z3gXnIo1owhUB3LkVv/cuaCnOfwzf1njXehkVhbB2+Zkiyc37uuaJEO6B379msJ
KVY2dJBEhOmuTqthN9TM4qscaDu+QAaVREM09gvoM2cXNiYNeTABr7LIUl7nOCc32OHEayVRWm5n
sTmzmXdeNp5Ib+Ply+WxyPRZb4hmLcQLlZl/FLDfaFI+s4kWxnhKzek2xmcPqQ19jlBEpAWyamCp
0IOd+tB9K2Bqx47R0dCzzgf49oNn5SWvevay7UrtTfoHNyS30gWQzM0r2HcfqdVtwgtXvHknevHM
mKx9WestYRc4cprxdg0dvo4q4BsAwtWt/4m9qbpdPf3m86XcTZlcta4auMPDK7yVal+juxCEuh1X
wWHo9ATfzgaLF8IVSc4NUjYdDp7lNV9JqJTApxM51P8PiwTPTc1//msU+r+Fpv/3otUPf5vbz/pv
/1//qP8PU9UvPrj/u/cu5lV0TfNvoeqXf+M/3Xb+vyACY53zKY/Y8BBsAv6H2y74F/tCBMZidMPk
htsNH9x/uu0s519m4DiwKcnzdV124f+32876F90qi1R0PD4uPVf8j9x28G3+bcsAtg6bRB4ITPbp
+Gv+jx1V2Qm1hrO9dysj2OLe3Mi33Agst46UmBNu53Sy/ZfGmeWcNPZGoUmGz/rVuk4PuzuUt4RW
TgjzXX2wFNsKIsiHhqtzsW97MFgRqwiD10aU/CLfl0txCcy2VvogblxzTcp5br8Jgpy4orjBqceK
TTJ0GM2iJ+y44rJpt1yuD+bKRs7BNzeFUSC1giHjzB3m+n5E59jwoVfTYgSR4SucsZnSl3PHZfq3
eiY5XpLC/hpIMleemY2FcyfQBU9adwrIT6XX8Dp3CzyCtbvM63OJFx6BVTTT/pLwijAxrdYD0ZGu
/0uMorPD1buRoLP8uCp8EgVCaBK2ynoB6+sVV22aa6ZOpbaGAxK4Gd4pSsoAJ57aza0132LsLjPS
d8zVOXHbZ8y15FB8TMVoOjdbMHv5yc63Rb50Mujfqo2AS/Rpb+wJnihdg7HQwPZtfeuVGbNBicUo
uIzA1zwj2zCThMmowNDxWuI2O1RKDd8rib7Vj7vhC0OjZ7vClMpnem93WMjzINDOLrM8iaVh9sDF
WxIE9FfPXsp6g0kOQdvJBQo/W6tiDwpKytt8KHJ9l6fCHmPO4Ta4H3MKLI9unhjAV9IljLPpreVT
vqigOIwV7sa7xSZBgqAulhdOOqyHx8ycXO4ZFiamhBCiyi93zI2K8ATel3kFMZyj/a4cd1Ungl5W
90ZZtnirG0kkp8lMNGM2DZh9YvrOa94zzO30ZwhSHp9mPQ1oAJhA0ptc21zYfdBOfy2ZaqY3nVwc
veMx99YPOyOQ9rpvpwBHZBgUV2k9jc3NUExT+zOE9uScSWjuuz9jn35tIzih1soN0ZJ1H1jtQ0BF
10U1b7P3rrrGNQ45BBuG8llwyAlccx7ZjuwVYxGD6w0H61Y31NUiMXNvIm7V51vxFLTaf2yzkqnL
iDtLXVsSL3a0pAvmmrVJ6WQtFpKN2IeIzt+sczSxwDEQjEh4kBcrSY3zeii9Yk4KswPu3wrrJqha
zShTwrKNR6e0CpJbbGRtUQXqwSLgar1Bpi0XpjjrYTJS08AApnLi88Z12pm6p/mumgXRMnWNYHzJ
sJLOtJqqP9tre7BmSqL3nNI2OEq7Nb8GvinNqfaRT5F723LkQSPVgBQuYac7vyWOMgqafP1lADSA
g6paUd3O6NlPVI3YQ6ZcEFQwbn09HfN8CxuKOnNcHtvcYUwbCzIwTYVnbxT1rslJPKGC9TIdEwEy
nNdpAB0w1mnH4SLdkeAHM3NQjzf5ozgzqt1oGsPjsK28A3MY0O9pyxwZJOKrMI7CzAhKy+VgkwPV
CfuSByAo1+iDffNGjS7mN9NoA+86w8Rv3QdpRUiEZ5JFemrKtkWjrkfbxRxT2/iWMQq2RYSIOzm/
jksyD96IEqUe/CHJmj6SEAQuXwCut6cQBc0z2McFsGxdQWI0WZPlD0P+cRcxn0tXNDfdUrYGBXBQ
5adLZPRlclb2DoIivKYob/vwKWQrn2lp0Q5sR4ap8VQgYH7YdSv10R3MTr70U41Q7PoOMXfko6Vf
qxCPqCgUtCMOuzZyUvDFJMR5WJzT0li7/diHCCfl8OH5c+E9zW6lc+RdG7ZnYMt8+16ckZDcyLcL
2j5DqiA9eiUB0rsgH9M0burVmnc2cW/yJwtFZj5Pcxs6u7rgQ0oaZy3EPeNcs72atUVqSioGFOeF
1YT3kGsHU1tp9Bqrii6vO0yPFPm99qw4DAaHqLVqzJ6WhjKUzDE9bHzltvGOMO1MXEut7PuqUE5/
q6zpZmhXPbzJ+ZJNhyDiYVeyhpEkvN7r7UcZpCZ+Z7b/YrP0e4FDvL+cfI1Oy0O31KYREcKRGZTv
AOIsoYorS1qlIKPGVyKedCMvzQ3z71PTMuVIAmPtO5Z4liI4CFVKn7nmvMcou31l0N9IA+X3/2Zs
AaW4iAg3OKMYMCYM2GATMuyeWTPS32RjgWsfDfyu2zyuVrwGovopMoYYB5yhKFSM5Us6aLte7lXP
sghXwdgeQv/isUgFEU23Jkml+SXo1nSv0Trt7JXLqUv3QWr19bFLa7V+uKPVn1Rpm/4DzkzNmD2n
SJdWYbJJyDnH9km6ju5VOmkyjX0yiVA/m4ywzb2WmHZQj3KmoTOMrjZPpF121ZXbLmvFT+KME7a7
XzwU/mEZeiPJAlKX9xwV7Xre2oLeX23UvdhBCn9ImCgR4zNX270i8WU9oHVWlPiih9mBbT/lhi1Z
Gjpr12QbsKSDy8l5oMPPP9LRXj+ZU6woiUFO4tBghctr4RFUHORCJEvlYjJu8re19qR9pZmmN1e0
hdU7ljiGAtoI2+YHpqL8TFnQCz6KoZx/0yAEqUwvzGmLf6CxHkSqi3s1VWX1pWqfTPJ6bQeiL1lR
hKL2gx7OWNktjtl0yZZ1azHctVRHC1/iZvkNRc8UcOLcP1QXIAtLB4FL4nBRsm7JMGGDvhKaNFVO
27b9XY4nkTbSSe9tN7BudQtLMwL8PJ3dbQ39Zzsdje2qx6z5y3aWsSZmu2VhMiMD/Q0GsSL05rK+
S30d2DeFSydyKrpJG1E51Q2ITQyA8zVmN9KsaHGn5V1bRaHY2A+JbnfsPEvvp3VZIJVPgv/JFz1Y
/d1ShObn6nKa8gSOPl1S1eFNAyWYYWZPA8b6Ee432qe17TBaWQhZnzlRe3+CTlq4qXi85R7bDb5O
TyjUThYEkWAz9j9eJH7Hl1oi1fPP8VnRaBvsNlgixOeU5llxyA1DcxouOe1SfwEpguKaWuPBcYqW
yFkW6jDyCwTm5indPFdc5b2Xy0cjW1ia1OEK3x7qy2CXTCxE466fei3JNBGe/B5bJrSn1SDHiXji
/DBvNIoP+WCsR0JKrF+7Su1tz4NBGBVTWA6px7zOu4b2TrKAqbUa1Il9pz3xLMn/Yu9MluNGuiz9
KmX/Hr9hcExmXb2IORgRZARJkaI2MImUMDgGxzw8fX8IZVlLVJpk2bWpRS8yzVJKCcTkuH7vOd/R
u2o6DaQoxngv4m2imvorYT/t9OakQyl2QRDbxQat4cgkpG76EkauoL1c8qkjs9LoSEuO21E227Kb
muxYTX3RvkLPw2Q5MYcrV50d2yDYp4EhIgKvXO3szKn2fhDN6eaThb40GUhPXiotGh+dtAlV/ijR
eudrOyBvezPFFfk8k1f3t5kWGv2lblmAqwD/Y0l85D5vSKQj2lpo5rYVCQrWxJ9zgbKguczpRS9W
3xhPOjmJRFgKG/G0K8OCbkAd6Sg223bIlxp1R4tcS7MZ3XYWVX1emt+IuAvjtQr1gPSrCtepqLwY
1ak4OONIpgMJqs1uMIOgXbUUNshqXZPnzXL1Eg1UM6C9RXquPlhysl50ny06ATV6ZX52S5sM6XlY
ZvVkPyUhvgkVmI9dopWccJKX7fe9MRvb8Gtx/o4m+I+8zc5FnDf1f/7rnYufrZNreNdAj9laZTnv
MB5UzBO2Ee6GmX3QspJUHvfhh13l3xzhPRx6PoSwXEsQ/za7tOb94k+UCcZ1obCYfd/YG4D3MwPO
u4t2VPPhHwGsf3M6wvJcolA4Dkmr75gh0WDXBGmWxHp/aZ0vo/0Xk+CfXK6f/n7r53OJ88oai7Sk
J8zL+BIMX39/rd5byK6X6ocf/513vhy0aJj46+exfhU8BmmxMBmE//4gf7pG7+9HECgAXelK9bOe
m9zp4p8/Uyz/ru2guCL9yXx3E2AaJIr4vRVgro0xjObSsats9fuToJPAd3ZEMDLzENz5ofrpGO/M
duiLKtXjehfbam/t5NaCZvZn0PM7DMz1KAJ4qKDLAT9Yn3+KHwApZEtSi7lyVQ4emqGR/Now2xOn
dGkC4+n3J/QerM+xwMzomK/gK5m2/v5NlDF6jyZJOaOReJ34RuztrbnSD39klLxvnVwPZPJp9kgJ
oFPz7vbwgUGNpNJVvU4eUSY/tPfMhNYKwRVV4yK6h4O1SU/5x/L5D2c435Of7xmhN+QHuXxp6R29
p8Q3mUKMxRnO+FBjBVdsGa2IU9/mEP3t8+8P9utD/vOx3qFtLEIn0SGkGGpoRvbEz3d/Ai39+q5y
BMOkAQYr2KTt9fOz4Wgtfj3GWsX4yRp8OAnma6j+RFl6j3S5PhW2aTrA9V0eeWu+mT8+gUniJrOo
B4jTMjwQuTfHIGT7cpN/+vPq+etLxSmR6jB36ExDvH/cp1pXjnF9BMOdvJFbeys2yc2f2Iu/3hrW
ZSLG2d5ZtKt+gWUieRZUkcQw4mjqH5AU/OGL8+ud8Q1T5xkzLA/E/fsHPOiNuIiQL6d8jhiL4jMr
2XM4oAHiJiYu8vdP2nukHLfIN+bn2QD5TdX0Po5HpOYo5/OZw3EgxlqrmTPee1t1cLe0s9cZ8+3z
P6UcfT+qzRpoWp7tEeL284MxTEwDJwSd6d5caov2K901TWyt23I1LccjirAPzOTIGhvvrbOx//0p
/90F9kBkG541N4jFu2PP4TrE1/NQJgy7hoR8ydY3yeAj/OlPFMu/eVhIAeOq6hbIUe7pu9P0lUCI
wcNCYPBqWpGLuzE7ru+8apDyboJrWf0xNmt+dX9eqLijc495XqgMYnR+PmiYVEMtQKHUfdBOxMPU
BjtEqpwXV7QBEhTYJgQdelp3myYiOlU+TRdQpnKFcDJcW7QStwP7oH73/3DZXR43zyQ/zPLerWn1
0MuIxM1VLKQ9y2fVhCZXDx6qUXrOH4qEmd70yyXwLDr/vEmE6s735Yd1J/QqIj38hN452afVpJfN
sq2t6WT5hXdBOj7v5XusxTQUnLffn+bfrHkMEFCIMWGARiPeI+YLx+x93MAr/wGMhE1OGsHUcDuW
M6BR++Pdnq/auzP96WjvyiGnBcqTdFgvpwD3dmndTIX7LcxQFUQM8v5wavOb8buDvbuFrSgNkimz
61oxrSJS9LRbdactzXO1nldbfWdAOPryJ2Tp37xFnCOVDAsjW0jx7i2qpzhFa85hh3BRYXTXZLH+
/Zn96QjvXhl0q5hmPUa8qURfU3hPyKKCPy0GvxYQPBgWFYShuxCuvHebldop9V7PSG8QFX1xSC6r
tAqDZRyS2as3k6RRiuwC4Y6/1AoNyAy7rwupxd1nVtH8n78hP/0w766pmXt4CKlrbW1gcuxmvnaS
hso+DVMt3+rI0fDclHwFoqz9npH2/2kh/5qXmd9MLPHqf/6P+/j184+EkPnPfJ9Zat6M9NApMVm7
dZMtJ7/1fWipee6/KauZQZJswtrOS/5fM0vj36YBRB9kGmkPfM/4M38RQmwmnSyzbM55b1jevX8E
CPl5nbHZDc17CGoe4mJ0m8iOn1dULYPhkY6+3GgobI+a3DhdZhwgBh5Jnlo5pjWuGV3Sn8i96Mjc
IFnUlfMYaXV47Mb+FAyh2JtueaZJP+5IQHoGvqovHU+Bwskug+2Nq5zZBrBg/ZDr3l04OdpH9+2H
C37+vlL92C54x6ucQzEY4wquEvs6U/8lYIwGnYOO1kOuOtk7fMvDuUIVZzvxhdXSXgVu77E59u8k
b/Aq62lN5W2HrcmJ/SOMqHSpkwO7MbUqpKVqfCTh17ohy5wOd3bfd/0f11vjl8vOemcTvGbzUHA3
39e0TlGSrYyrYq16ncYRpj69NkYiiNJgh/yEXm0sbsLQ2EZN4J0aRXB5aQzJuq/Tj8BL7G2DXCpV
RYgc3r+xbLItjYEMo3qAeGGa6TdpaiUx587CYTKKcKe2V67wD74ffyTpz1jpObTtMexOWTQdkwLN
F1EnBz18MOIMYWKB2jbBjngXt5W9LDsdlzNYpaRNURgTz4FQuJWQRnL04t0XREbfSrt5ZdAZLgHQ
vYna/tgSI7WO+hDz6SDV/RiNd15Ks9cKtbvc7iyEvsUXgUHoo+ZBxP7oO5rzWZu0XWwwjUvozuB6
0PAti35dtojrPKGWlfPFkg7RzozJVqdSGPrGDuHONMYUHntHfohL64nZAUdO2Be3U7IJMa+PgY8e
pC34enoaXinUKi7ttdof11L0/TLq3a0f44LNbbkry+kRSxCp13mBc7Mj92rK1k7tD8s2ROyH0kyu
HFdfhwESXI90nU2XZPNcIXpu4I+tVIa20Bicz5Ueo1Ax8a0N8lWQur7z9sQYMoj08Skh+lyXPTMU
vH2eP8p760h+0xa5dL6ITRvPUzGB5wvvLD/AV24HC0ONJS4QkgrCJKTQnfx9oRQhqhq6aLP1y4WK
1J09C3DcsW+2bVRhxW2PdSA/MOKGmb9mxNwdEbvoKwtLYI/51BQ4LnQCsxfZ7N1UbeEuuozQk76J
xSJlwLhQELLWvlGOm8DCsVAbs3IeJw3zMB8Xu5Euu8a6BFPxgpOfbyCZsicnEbia8zMWcB/NT830
TmEJEX65MrK23dPwNFdhb7N37PTsxp5Nd37uLGUQ39SJmI6GX6L4M7LuLh4rQtazcpEzLDvXQ0b4
uqzWTCSabdFZ5YvT6BvXRAxr54G7sqIO531W4TvCcSEm/JeI+b/29BKlVpRPzTdG7o8kQJ6tgglQ
gCWtzcJkg9SCp23UC1SZqUf7Nw6yG8PIwIhEtIvXetHlN22b6bvCRE3c+yMcF/yedjP4JF4C6Vtb
lf0tNoLoUOrGllXr6M0rD56NkfLnVCtmZ9DL3H1er+Gi3AV9LLfjaB2LKX4xhH/CXfOE3/RDYDWf
HPOWZDL8BXg7cuvRqdLT6GB/H/c9hi28LcvWdtpFlAh8XFOJ24rYvmH0N25bPQW5+MxE50Ot8jcA
nHgJ1aVOGAOzutFmOddt/SFskKSqtMnxau4RNhjLRK+dnZVyYJerXUX9h77sd3078Rr4LIOgHdej
4x57UjGRHgzCv+hYtarYYeXCFiJkg2V5nnnJcsnXa8vcd98UbPwgyS0R4h4wrKLsH8xnuHGEy1n1
PXKxcYkt/pVIVZQYy67Mn6pMu/TDp7Iy8T3YFmjy+qZwDea6AYN3pFspHaTloCeY0o3ivohSxlrG
ToS8hUMeGPsiqrb62ILyjSZ3GWQz4oomkum9htmnSPXbKlDRMjFfYriOegjKiK07k5Mm302+e3Yy
B/AKnqKgLXdDahyyMtkhFvnUIbvIKvzqtWrWQZVsNWlhHcTAhM6i2blO/ThobrcAITSwzYZOsnRY
f5DH9scch65ixdgUqfpSOdER9hWIl9H9AmyDtjoqvF7l1dL0xBe96j9Ra74WWXJwK/DvdWEaS+kg
ms9tFK80B09OZJ+1oL214lxtihKraGzVL6XuouJjbL8OoylYJ6xCxahZh1B2uOjrxgPrsp2ECh+Z
Bt5rmeevJ4Tdy+uH3LiyEQS93cJz5CZRcbMdJkCiohlu0rjIVp1mMrt0mmEXWbiPCvSdyxAB7KZQ
6aEomokj9t2DW/ARccfaP0o/R1k9RJQAKHDViDazw+kYF627Vkpl+xAi2EKL0+iT2YuPjWZUD4Vs
iZGFRsWpTm8AvVlNKxkhfgmcrZ73hAq5oriYsmdSiSQES0EY7pm53tDHkxdppnt0VMPe09MME069
SDMV3aEUORfosvEFx4RB+tYHbtmj8owzL5N1lAF+RGQR5yyMdhCDAMR6bbVqWdnBLqBaCStbW2uB
ZT27TngsK2AtllWXW7cRRzhMzec08GYgxeg/Rj4+GDtm691VPn4uqfo7ofCzSq+Qn8Iqgcg0ZeOp
7ZTFvjn38STGZKPlarwDHGYx+mTCnqZdunObeDoYrYdlXfrJwvACnIgS+7enjOhLI0rEkoXe3YNj
mABU1M06dJ1sBZsRrmtg3rZeVt3nBshWPdUeSYHbT30wPY3BlC6nVPduGUR5qxrGDECMs2ZXzTnu
wT1VKNx2hpOUJyeL75quCM8kW2MOzIx7BK4Mf3tSzoLkbfIK/YKx0bzXcbuCmlkzLgjYcan6Liux
2ZdtNKHUiqIbxlH3yIOitYXaaOVWRnVx50JR5QFK+Owi0kkc8kkqniuvuMumrFqSJA72Q1RPuoJw
A9ZVqFKsGEU1+6qH3TEGCRp4F3CarC9pz7Dcqw5V+SFXfbzPSl7vOkfSmsS1t26GflNIL+DrKuHg
ZHJtut2j1qMZr9QtD6q3BtZynALSVdhu81Xs5LRMIN1uwEIx8uuOTaSByW5aXkGh1nnrRSvPmHsd
+S6a/B2NZMRLqcb399Yp66MTEv3oyB0aLf4yN1uOIob85p0MhH3rZKLsGAtmbTjAHW/tl5Gxsdtx
yzlhdLH8vY2whHuGUyy0z8iN96WLl84vWmBu3bAYUQzx/XURl7XHRE2n0DS+eIpq0ldveV4ys+0Y
qUhQufA/qkViN5tcR9mUdCir4cHVeOzfGtHjs4vQPQWeky4iLe4WUkZgS0pUyNQ5OvXwLJU6NSJ9
ajGQT0HyYJC1sKxMSpEW+bdMiMDzg0lg13DXIf2m1qhuDSWOVQlMtev0L6q0vgmJLVi5brBwBL2z
Qnsso47S0etX1dA9NnGyExM2d2KkyY6IsIVGWw/tIumqgGNRgi/kLGDXNW8XNv59I+KHTIHTYSQb
MpHFCdlbN2bk7TWBR8lCPICw4g37cb6cEszdIk9Oo+F+Vg4De81sIMlIaRxKgq1h2k3J3ZB/zYL2
UrXKWVau+yGziqOXyF0RQuYJgcOia+Ab4ySvbgmWtDPcRzzdH9sCLcnQVOtWFU+pwE2R6cnzoNkX
o+531Vg+jzVcqCiwb4wx/OzelxBaF8Qy+tsY9lHeDQ+D3uzL6slUyWtM1B8nOjyyO7uri/GOt5YW
8TaR4mTX7ZnZ7QwySHCOI+bAtM0CEe58hD1LVFGIBgbG+J16RnMfr6PCQtUSJBeV3MFCeppcH/0g
P25eGgTgxDjurGSiwcNIIq6yZIlQHB4b2gORNls2tZRekmJZJvpF1WG/zKPsSSUO9UE34n5rxntH
2JcEIta+Ay5c4W/SKlA8xnRjifqGCi9emUS68NTwkxiOMw8p/bXtym9BUAvE3fIowHYvmWGBmFiY
U/a50GK8tyXmnRz0AAugYTobZP+C/5NfiN3odSxTMLgh8jLDe7TGYTrHkq9+prE5gYhD4lwpT1SO
fNpaQ9sM9VFHE3npu1DfGJXnrOogsA5Nxyc6yCrvubG6cF0HSbwShbWb+mxtuKj9/Nwvj1LX24sB
2izCDDcGSnxMw8LZj5Y9rdq6tT5Kbdrif3qOkZee+rxrzgr4UHF0ZRE8p9IIT4zWLCb5/GfQk35s
sjFxs2gfdRGauLzpEL0AHxxdMdxmUN8quwwuQR60Nwg7EYlIzb8A5cP7LtHw6Eoglnd0JsrsAS6h
l/MvymHUVLG97c3xq+ME3Rbj6xEBSHvSenE7smZ7Y18+VN3XtPXqvW/0s9Hg3Lth/TDz1x79+6GS
b4xG5O0ofe2D65WPpls0WyW95xDr6k1lDvwrSxBd5MGuBzN+H5oU51NQCIQSbXJ//bUushC/zB4m
C2KDEAn4XBDMOG53fmKpW0EfAYrNdLQw3XWj/+wUdrMLgyk7eYV35071pRP+a51hBSyz/kXlOp/I
ydmGE3JEV5t0ANa0QgekX7dQNEBi9IgXIqwPNoPd1onzo3JqvOyDke5L4A0rq95kWvWx6EvnhNQE
nECvPSOpbAnxVGw2LH/XFgie9WOVN6RvdXgPlJYYy2t1ZDigXvhgiIM0E77O9kxPQYuDT2ObB/W9
xmO00BJecdm41gMVL26FeCsMF+Ig5M2MTPc6MsQ6yaPHRMHBkPGGdMlbN22GM+oviaC1CFYwh/vV
9Y/mucpXSfvNhFHEd+weaUkMKkWz9uhFTyryiW+dq7VYtN2em+4G5ivvXbwAzORs6jbqNqHMTx4O
FRCm+Xk0tWVnyOHC2gmVaoJ2MxIAD295Aq6YSDd7tOInzBrbLk+yU4Dvi0z6KlgGhVe/lcybF1o9
DktwJ/VBwhnKeXryTL9wMTygQbQyUEHKjXTAJmN6zhDAOta+6z0wkKFh3VZCv9MN8w5didg3Q8EO
aqzuMp6+k9GmGdZoS5rbWmCgUbHKd1DDRja2lrt20j5cdQltGSYQ2zo3q2WXeP7Ww6wCJiH7kqvq
rSjtQ6TxKs771cz16mXd+dNtw1UcVAzRKg7vfFq4jyDcOEqyaS0x3Yxz2ycYz2nonzuz6w6BCIbN
BEQ9aqrt9db3I7CezlZYL8vqLZ9itckiiaJUGhmTu4hSMqhiFFQTZfXobFpUUFhLOPfv99GiGMhm
M2hig0ZoYPjHZk3NQyWMubvHENbFm7Byz9df9hyB4XjSLijtcDdaPF+eL7uV0YHBSwK8j3Fq91s1
BrNBeqENmbm0GcZuAO18G7sBJv/kkGg4YFUKsuHWnFL/mOXlax2LfgV+o7IfbSpwMhB9tiWp7qyt
sIy+P3M1jbU92Ev8vgKlKb1r9HNeusYhN6wdha2sT4dkLhXoPZVD9NBXMR/Wkb5UBoBXsxQlQpl+
FJlJNZjaqzgRwSrHAHAglAf1m1G6JyRYN8i5ym1rNc3enrrg7M5bgyHLX+meGkfUlMCuKJ31oL7z
HQoGm3bAfL+QzBVIoFK21Ehen9CIuje9ke46ivRlGJhE1iFzHdNqVze28Tj6BeJ7tN4FFu1tkNkd
ZFXdunWvr6ZbSJjyyJqyKhH765IADTA5VEG5DJsmfXCgFQa+d7y+5Eh7jpWVyWNCY8yuivpcCv9Z
Aau0NNU+RIr3v7Ix0KNttTdjH3UnZqE6WzIXmqpoFKuD4ew1Lf96/fltxKIXDalZln0sBvY8sQvN
wBDQhyIiftv53ckm1rIoZ1kqBojEAwLffW9XDBGwYmraoB1w8ZItUUmspv70qHW9dgPycl2Yln5C
AL4hQyA5Ds5DWKJ6sax91UJUiKrJog3ERQT2+wUy6w3SSXtl2pV/xxIOrSZBmVpoDzK0iarQ6+6m
DNp154p6RyAVu211sYKoPejB+NY0gsDMcM3GA5JCKr1bpuizUJSMAGIr7ptSj7f25Dw4ush2w7zw
etMq01JjXwfq9Xrtec6e69G0LulUzrszKECTE59NOCvD5K88AAYr2AszhWq8DX3jWyS8YqPPj4Fo
MzC2GnnxnVu7+9LLdh6a01MKI0GniL5Y2D3z3Nx4fGjXpjHlWzudmttgkI9mYWQI3sd2VStFmlGJ
5wavAFiwJpydpAP3Gec2stRjlDT+mQ00O5FiB06LdsO8bouoOHhexHbNnpGGAX762IcfoycBLsjQ
De5NECLkzAcHy6ybVZIFe+lRiyJMzF6V2HvWrRUFydHXK3wJCs6LItl1b5V2yVtNk6xMv3jZoO4K
lL9jimVO4ag5lAo1aKpw+uaFTYdvXiUosNSL7MTBHu18zxfQP6bTN9DPOlCX8GOJu2fH3is5qK7z
Vu5YYAYvmnh2+uTLvO+xDzcEwJGM8hlgSQ3pjG5MZYZHa9R3cIWryzzDUtpwvq7rMNTWlZ5OoKNm
nrIXd9sY4eLyekOvb4xGXZ308l6vAn87zogzS08+WDr9ybDKDyGembPBd4hkD14yu/WPoS9wxGYU
pPRdxX6Khzt03DwHXXvJCYIA32fu4HTyHQREtzKYOtMCI3iiD3Royp2W7LM8JDIqRtbnZVG7tlMH
/VAEsanHmRM1eoTnByomOA8dqJGXhKvr25jNwwDgLuNKg+pLj7BbWknOBAOnpzcOcm2kbbmOZa+e
Tfcm0BFEi6ZOHvovFuDldZu70WNgfTYakG5DYtT73mEq34MtafiQQgcZdwH9LhZ2HvB4sFi/Whdq
Yqi+AD/GWDKXx8CdTZqS+3Rej8zJtUHoxNP3K6q1PXOBpm/X15JCS1qgXUzCF4OHC0ahL7y5noiX
ptGWl/MO1Vb9QhYS/VQ0EGu+TCES5sK4SaqYxgtDgwP5GBDkhB49lDz/PH6Fuhkw1OD4BMKnu1Vx
22hpuSEgG1q4pe2HZPIOmTuT3NLKgUDRsz0MbPObnWfDqcwBShV+T7QVhp9l54h2J0OAW7TItnBl
5Z3GWoHftTpJWo1dhUy6CucdPtv7ZVLpJsyRmPsT18+BrIdHfx/Ma1YojHNZrMDOBreRy2JCQ+Yu
Zv5/M4bTvSVpU83FyyCcFzbq7YGev4UvJ+rWRT9WF5aEfRCa7TnqH0Nl6U+0zBxedN4gO+1nr0Ay
vsr+61SBfIYXq59zx1hooa89SQUxZDmGenEfIZRfGHYbwFhTn0KUH7HWDWczIWmwI+BqUWfTBKmb
ms8oyi2BV9Ep/mJBmrid6hk94WqwaESZ3eQ63Rm/VckSD1COX4k128eYsUIztAxY6z6pQV8Gtqq2
UUD/3zHGdGPAFFhNZZ/fZtVaGqVxhKL0lvouDHxX0kKKAigpNT/L/N3AuRFv3SjdpNnAnaotbjqi
FGgoDMKr6KlCjyy1E251dWk09Zi5CfN32et7MHXYuSV6ctnbWbbE91fQa6e5jHQJyHBc7TCr310L
zzHx6wMDFCqBiTrP0T7VZHYU9JRX18ccj7x/RJZRv2kiqfZaSH8VH91T4k0MXSA778lJ2mnDWL6C
cEwWrmke6fEHHwqV3bLAZfdawebN0uBdWzL4SPOdjn5qrqyucm61ur8A/TxntPcP0zS8Rlhk9vAQ
2Q4bhX/Hqkq9EZq0akvDPvDdBUsyZdGutgUNTM+ZqJwb90IgDc3EwrntrOfOr5pLAOk+7BnP1GSG
AEymxDD80PpglxyMBsD52kNttHzvx3631frcZ39suNsWJoMrgZoynu/WbpADAOuPmm1nm6wd7gym
8XZQhs/XpRkGGD0TK8yOIY2/BQjzkDu5Lk23PmkmNIMMxB3mgfhOlGI4D0PWb0stH7H5wAC2UnFi
ntDRF0/IVR8N3C8qubn+ZMoOxZPf1w+QQs9w/aYDUVDs/CSygx722VwqSd/bpsIPT80GizXblE/M
3o5DPflkCymmTNF4kD7DkMlV6kzEyE3qWNm5l8y9ZrxgXop0i8p/ODcxpL6anPlVVuLkywAr8SFV
W9rKp2xq3kBOEuUzvxZ94axdrYxv88zql0XM1rXOD+z0rE0Kw150RDJlVisXfXBoZZVtbEF3H5PN
xBRwxC1k+DUNS6xXXv/koAiM8GSZ66IF/t6DIYBWC1RU2utw3KbYBY/X4t1lLr8ZvHXi9uHWtsdp
ZQbZoSIuh11h/c0qJnPXCvc+JoBmX+bxuBLYCLewx8GXVsHBNeFNxK23MWgKLhur/lBrtDNYPhiD
zu+aZhTYBWl40m5wwu21hmeIp9NBUe10HJ2m3UMf7ZZQm9ZOZ9hPFvvl1ZA11a61P9HNsbEDM5uo
JH01s3PLfcdmiIyfMN17FHutFw57P5PtSeglBKL5JZgDMNjtW1AY+4soxouW+uqlt9nGd5hq+tI1
d3ESF2u+9dGuxQsAAO7jtcSNAIeX3Xhrqa5cXiff10WLXK3gkC95bCwHdd51Ov+PhCH/HaP7/0AP
O6EqPygUVp8RgHy9xuLNJvz//NdtHH6t4p/0INc/8ZeJXfzbcXk4fc9F4CMIe/kvPYjJb8xiAB8x
A3Z2dLz/VxBi/dtzGWejFqEaIBwGocZfghBBmIyOxtNjoOi6V33J//5fP3kH6nf//aOW4hctGFI+
GAuzTYF/3Nks/6PELs1B3FKKLnVw8J2vXJ7zis4ufpPY7KqVYel/CFyflWw/ic+uByRyxCCM0/lF
f12aXRsQL7WUIrkZzejgo4lqO2fzww34G4mI8H+WXHAi3ixWtl305Zyh815yYcsIbhWUOppqgxy2
Tu7b9cKtI9fANl5P45nCLHuilMyLox9LDQRlHwVQfggN9w8IeIanSjlMqHNCwy5k02nNnfDMwd7F
AFBo+RrTOPXzmCgZCURI49BvFzUdK51yZNLfXLfPs7X03aiAByPI+dIy1gJaLaLVKTMKrWDA7bdA
5JAMzNJNXY+WPf1U6K2FsSqTdNdOdrNAUPeWNOVL1rdttCmujjkGYhl7hdlIB12pNC6il7BB0RIM
407OtjtTd6X3Qk5b9Nnv9aZ4868evXq265VX5x6KgcQ8sP18ojNUrr3eYJaOmHnRzrY/6LCx2kYg
QeGtRun0ucDzGb/IZEgxDKYNLXCwZqlPidNhvT4ABwvslQitObvFNIpxK6RxdonEori+OhMnNfV0
jQIPxyKAJfoCRUZlu0njUVuR2edsff0bRdrQfbWu3kdk7zVTxtHKMUX2V4ckgXW4JfOrc7L0vdml
6V89lYRZ9gLcdsu8svFCU78rYyyY/dWNmV2dmdZs0iyvfk06x1UGJHX2cdI1wNPpEgwm2NkWKR+n
FmnrqmUwT/6FqXOMcjaFVsTzAZsysYpiXMM1ygSeSTsgMNykdCGyN74Ok7EUf/lNsZ46qaNendmO
qoV2DhAZi6qqy6y+CfsyZjCVejN9fvazZmGFA9wYgFLPble/4PZtPdU3TFzgStaryYuScs/AAafs
pBsFBN2rgxZVNm5aha82FBoOW/QSuG2lRuzaVl5duLC3GuaTszk3vvp0fdNrzXvLmP277Nfw8sZX
X+8QB1Xz7DbDiWGjXd8adPzPACJj95jMxmCqBzzCvpbq4a0/W4cxKuIiHsYE2Gl5dRfDZpJHPdc7
9Rpc/cfjbEU29bo2V52aHcpRBwLywBwhxbl8dTEnRAdY68KOE/3R7NkMvqmr69mDzkWEI31wjRHT
7IwupWySNcZtvtgocXCuvTaTN+iwoWZftZ+aqf1gTN1L69b+m3Z1YCdXN3YVOUKsWjGAk8+vju0J
73Yzm7iFXsXAaVqW8EUYe00EmdSI1Q5AavfizUbwrmIvg6F79oc7k/Af1NU1DgMeBzmPCW7ydFB5
vAcwhss8nQ3nGiAG0JJDbE1AjA3D3zpeZRuHll0pY9oOyTpXic5j5yeoqOjKTcOqaksmfAgM2q17
9b63Vx98i4jkvvUSH3s8gy5EWQsjGXUbm+Lsoo+ujnpJVWIfi6vTfphIiTxVVwd+Xc1u/BFtPH7s
q0u/qAkn3pVX9/5wdfK3V1d/21btPY5tvP6qieM390oAqJPKaN/iKxlgmiEB4QAuQPDdUEt1pQh0
bedla+87XkD0td33TxroLv2DTiCXvAFpVd1KTQtvUzWl3RmA6Bt+0k3RGneNAHkN4RWa7QhhvnOl
rjZtV7lf+7HQqV0TJpYZKV90CYah+NwRT/gtrjxKRKOsAfhC8hw/m4j3Wf0GC3Zb1GjVwevDdFwH
gTM8KKczX6BGEC4NKyB4mYYQeELvzo+QYxU+ps7Ovu0b0n9qI+y+eWAY3IMV2wyES7Sz0FGYIWs0
HHwdABHmxWaRT5gEdl2cfiKLQkFo1QjNYpLLIBmhgF7u66ly4yNgb61fOE7OrFWqFC57Z0v9pI2F
5tAlAziE9aQmog02+bBpgJQw+8ElL+kK5J1Z7qWVFe5jp/LS+lwHRDbFO98lwgxD3lTTdlmkJAa0
n4a6B9UmfbSPTEUrJ/kADRlHLNzI8KPPZ0etW8nqBXyiNYwHt6lU1e/hj6Pqg5LmuuHSQ3oyrtFa
0DaK/UE9I+LT3E2d6QMgNjvQJbODbJy6a4aE5jJmNvJJtPnCSzOIHc7UDMRrNCYJohFEy+AT/PYY
MmvlaOWuS+hZVpoWk70DNLETHkKOFOrLprLtTv9aypLOjTYbxbbEYypAylntzSPd9v9Qd17LcStZ
Fv0i3ACQiQTwWijHoqcoGr0gKEN47/H1syDdmCaLHHIU8zQvHd1X6psFl+acvddOe8qPSRLD04Uj
s9KQyWjbSA2OuXdTesyU2krOOJkF3ok4CaNDisSvhYKS8xEjkzLSme8LL2xSnGY47okNgDSnp9tw
HMltamtX44jbSUkT10664FulIhDLKxgI4CJNo4sHenWBkD+7kQnzgLJmSq5srcN3UHdIY+AlV61+
8MuJz1mnM2nvU6jRakv+DGyqNJ4L4bFq6P2pFcKNXDhBxHoGlR0TaxpF1vjV6Sk/rXLLGhD2xWZV
2Y/uYBgP8CIJN7GpOEj4vCFdwLKb7OrUBbT7ZTKtJmPFjUt7UyRmSDRaSPYCrG1IYe1la9HrPW1x
SO9bFWjxBWfkcgD/UXTzGhgYWsghj0gx7guBRbJts4ijhtF3PwpeGcrOOgvXfZyn9ffCxjS3K3Qd
7kCe6tHzBLa+3ppFr00XHdldA2Z6uAM7vbLxwadBC2EEmo+6t8QcUTmu7DA+V2UxPCnVWukuWmgj
O3z1GkWQuKT3C5ZzfMIOnu4qwmYekwGT1L6j9krTxYr1QxgGaeihqcJ5bsGToYkfAjXy5tlJHmyp
1ImSJNturJZbcBO0vY2otRUu80o45eWV6GrgZiAg1LornWn+psmenI6B7h9MOVtbYE2sCxLEjDul
ZDfZ7ik98mhdpE5lLsfjKQXN2XXFpk0tgKkTzlMgJ8TGUo2HQqGfiGDSrkfHJeR0Sgb5VWbNdNcE
vcuDmYD2rKLJwR81wQeotqmcUdJh8i5+BWWUupQcB9STCZsUgINpS5XMY/q+jnRaQV7XNdV5bVCy
XEpnMiV0ZtAaoVHPirEz4kCCLE3Vv68yV9ZeWYclZYa2kfpCsJsQ9/naTIUkajBEPKgA0dxW6kkk
oa6N4Gw6JKqWTzhNaoYGSUKZnUVnLf0NUmeRBSQY8z/Znh8fAhxdsC9HvG2bHMqPbYs83LiwmAXA
siCF09BsleTHfTzGseVb6ERgSofqlI2JB/Yi566XR5tkBOeHrtcjnnsfAsneaptmPa3h3pj7f/2s
f3Xo/d+h2y7LX/mXtv71qz1/Kv8f8NsUJ8b/2Q1BfaVsXxohlr/+59wr1D88YVwyjmlgOKAO9t/n
Xk7EriVt2IOuEIZu/ccIIUC0caxFqiMNS8dwx7Hu33OvafwDNIMDCH/+x0LxN06I43Ov5N+hJMdQ
jBjC/IN2e2Et630CLljMA8Q9reeMYp8VhDEgr4srKFLdZ2ZF/BuvTr2/h3MFQfRcNPaPI58OEnGH
RhwLbWI7pwS+7zL/MyqAcWyc/TOGsrCeEEzy5iivzBlyNvs5r1zHJzNkMdJSn/1DtI9Wl+Pql1yx
qKkf9epQeu4nXsw3vnHGpl5h81gtR2IsOfrWwoCFiVkl8OzyMWwuyS3EuFaeIrxaBYFGctQFIYtw
mbPPPvLFbfWynACEwuUdQ0/D6LhjjuoXCNcIDtUYuC0eA909LwLnVImNBSNyjMtrDgRg5L6l5nz9
4jV/p8Dw5v1xWFRA6QqpbB7ncd2kdbQimCacn6S+w8roQVBTiN+kfX9bCPDviCatTybNYzckrw6u
S5iD2JbBZRz756LecrKgY8imnL43qL4ONpGZSPq0q163vxJj6940WZx8covfGRYUAIxlB54Fyquj
V1cf+8ouIoAwxRzE8L4M83vik4FJU/VkICJSuAc52NqPj+/vmw/GkYzqSiGZv903z7UyHK1KJvbz
qSYb4XVGm95PRAqOnxSKjstE3FTeHzy2GK9wR4nlOb+YB+Z6aMauymPPwutUFcZ2RM9R6Dlgo89u
5NtLsnRD4A2zf3uBjl8ZFYccoKm9eC2b6Gi+kLgx/vamLSOw6gnKissc8PpiEtMGdKRpMdA6fRO1
tu8ZWtxuPh7kuICHKgTnvDKBRLiusI7vWDYieu16EqbrsPC39MUQcM7lk2CDuv77kSQ1NXzteH8p
ZLy+HMNPHIldIPYCOowQwfjGU8QazSevwHvPRVqY4bAZ8xJYR3OXTbKmYZUEGg6BRRpU/SUjg+rj
KzHeHYNPyGQ5xPB/fNO0wehKSqw8mcaAN+sL8yr1q2KPwuDLrGd4tgeOkOXg92tZ5cm+xvXDrq7T
b8y6J8Z6bK12M/rT3zpmeZh8Ydxe7PtLqfnoFo80dGYd6SS96hzWL/SvYZsREX3z8fW/886YSvJe
mhS8OSIfzSGZZogAEBpqU0wrJmLThgapRDb68TBvl0Auhx0CC7tL1dc9XmZbHWxoA4DUwxz+vYYM
vg3a+JY24UJOQs9v6sUvl/7fo0UI94owuIjqZtU1h8jSkzPI8tFexqN1UuE94/QhnttOUCxIRcih
sdN/fvxzl5v7eu2yBOAESLUodCC5Hb14yg5kCnOauzJ9Sceftn+Reub1JL5+PMzvxffNONIyFGoB
2g/qaI00XGDfySgSz+rVoSsB6SFIGS+cwo81L68bzq11Q69hNZnjoFZipFmVmN2m1oJgN2HTVhsd
ZcDHv+rtssKm0F4srb8xHMfLCml9JpYdvHB4Dz24jsHV6PZPSUufDFEaBSoEy9onK+g7r6EQQIP5
BNEe0pJ5PaHYqd74KAsTD6sFegEH9XuUIyOTpx9f2/HXTpuRBZopkmWTHs7xbig2NOoG9NkxwOB+
dEPhr7vBbD5xoh8vXcejLL/i5dKFulgQ1Me3W1TmmkAcm3S3WZ2aeOQ2aVZ3nzyx47t3PN7y5y/G
C9qhEX3PVfnhuTRO5+rOrL58fOPeHULwMYBlQWq+kKBfDlF2pYw6Sly4ok4VSS2ZQ+QmC8zHoxyf
DCE2W1Lqiu/BhdD1hudhJglI5Vzng7CC4YyDtNqltE4eKQn0F7peN09N06CnQwkxUu5v4MvjEOnm
zyBYxxPA799BH4z2oLEAb44ud0SXjwtlAh/ShAhxibYjCYV5Sbc2ran3GzI8Pnlnfk/oL+eCP0NC
2sNSDt7ieMJ3rEFYpL0mZBl0406WmX+NXiFfQS7FERGR6uM3LvlpiS/XlejXSmjmFpfBFar2Eqnb
xZxXe2FfQyypbtvKv/j40bzzAsBkggrFvGcAljl6x6xZcjCimeVJf2h+UBFMtoXbsBT6/vgZXeSd
r/TVWMv39eJ9jqc6M1XCtDgX5oNCVg5T9JP3eXmAb+72i8s5Wl4R/4D+htPP1gLVG4avQxL5HnKx
y8mNbmh/mngguyfEV+n64xv57sX9Pi+zT2PTfjTyHCWtRfoYrziMKBw2KjmFJ9l+9jotC/erC2RJ
ocxicApaLtM+uocuigfkY0i0gQ8VUA2z/cR5b2WRoWGRC1jHwddiwKzi54e+IxDRtk4+vs43J0/2
7HzPimKP7dp0e49mwYBa5Tg7VL0AGP7EnHeBm+aLXmDF7jKEcXV7q3fmuolwmtT+J4O/mYGPxj56
Wx3hA1huKNUV7v2wCPoImwccA4Z288lVmsf3+Wiko/tslENRDZQQvGqYNrbd7W0temqprayUWR5U
Bs+Q3M+K9FBhkzUDOZUIXNLaPv4Zb+ar5VfYCBIsYKlQKo5eKkVv1mxbnrbonTOsXAdAohvNIBUw
JYVibqdPJur37u8yDcC8Y97CV/T6C8VyxR5sQhbjqBICPbENvFLK2vbdv+kMr2QRL2UQb3A/y2uE
5owr+02zco+oLqHW9w3F2uUGu3vKp4fQ6q8bNzrksgL27Z6XCl2NMdtn2AvIT5oc8Pj1p9Pzm+9p
+Rl09PlP25bm8a4oieyhAwhaeYD8ZXdLgs8yP2mNfaklFbZIP0nvl1IbGY+JJg55oRECnkpRVNuR
Vol18/EDfzOLcCAGlcf8QVmHKfloh5o3oza3LfvDZB7ORlyhyB/Dbx+P8c5LRSQDRUCbwgY1waOz
QRFHWWGOtNaBXD9aVueBZL9ysPspvXho/c/oR+9e0ovhli/txawPvUrMIXAtL9aQ4M9JdRj77pNp
/5339tUlHd220ZEhRQdo0iyy1koN9XqAv9H7fJlMEd7H94+N65tbyBmZIAqmX+pR7G2OvhPf0pww
zUJtVasKozzqeszzSdfPP200zYSdo85NSVDTEn/jtn7xpeAUiuBYdZZYlTOtq3lRxlrKc5y4vHQC
vwvvQ0DT6UUUG7l9oLcV03VsJ2v+glZ5vEgHg+SsXKdTOtPm+tY0lY+thNSIy6y05pgUt7h/rgej
fjYaB2lwXdVXjj1lVMedyLwc4iBPvpbAmgFZa3tN6PXgaQYaumF0b2ySYzaNrdl40vTsejDDwTlD
bDc4+7YKrPG0GZriuhrQLBqDfmkYjcJiOvfjnT6YPXuU2ZkupZ5lJ6MS1kavTP85YrV9CNKgPMcJ
YF+oAPFhkwhzb5htQ//jzm5n091je6h5FXvaJh6WepoqY6FCSjb0SzZo8gO1m0zOjV7OJr/a+bmw
gS1AWKlyJn/67leNptboGsgsSByaZApZeJ2WybQBkxYG3jQ24qoRxqNeuoCuGz8nm1oFzspyyrk+
9G0krlA5bFOzDU8Hy/cPlZH02zSRDUfVWt1nkYljETCpflLQ4bhxR4I+G32cbutxxH3adLa1Tmpn
cYVt/SrO/ROjccEimEW4GQbSMpC8QzL/3ljplHkoeQYmVNmuM3IqLuu+NZHt6AXU+c4dtha8k3VK
BIbzxUI1eQuJUvSYIvMKWaNjuRmRhTmOzYQuXlKZ2R5E9gYLAlPFkmKl4QdeiUZfvmiHFhtG1ISo
oIxQiW1WJvYDdt7yGTyF3Ex9fW40genJePHdKvNUUsBtLCSnfDSks9Xds4M7nY5eQm0OQwH9L1wc
pTUdUOkQtJxKtUhHyCql7bNKYuivWjSoTTc/cQ63S68iBvuCT4lMJ1vTr3mY7SU6AN04d6v5u6XP
M9bZHNtqFKTcbpmrAmNucRBu/iz6cWL/61wVSyWq0FoviDEoD4U08dbq8j5p5u+2iNRjnAoiKJqh
3Pj58hujpDzpC4WPtQBbASFCOzFL87kUEtZOMpCqhD0QkPO4QoOyMvXgsmxvRIGztytv6ZqeOPRZ
KfPKGz/85U40xheGhfYwWsUlOqqICEmakNUkbmdRY+yYp/Jgl1lPWqKm7TPQMId62SloiFpPkXvT
zi878zJyyT8hfnfy5i4sNjlhGdvY6C9BSJleowixGTJqAulwCmt7AzzgNhUV3Hq+Tag/AVU5HHRI
JMboW97w7je4iUhg5GBIVAvfc7yporQ8d0mrOLD1Si5TPsafw9jpsydUKA9+/W1O41OKegYtdoV2
+I7iTrey8aIgsLtM2/lrZj2UqAg6Y/haVI6eX5tOOBaI1bqcVnTU7cPGhRoCeSb5Mmj0ela6UZlf
Ov1ZzlBbdKdb08bGnRo+zqb5FGg5m2FDr1e2RiBaZibtbUJt7DTob5Xh9rd+0EfrPO2mjbLBEx9a
5sSqJ8qAYNYtEmATZ52mtktgxInqHBq3Da4agxNrbDVccLZutW0rt0rieM52U0icnVF3B+Eku6qJ
diRBROa1ex+ND01qHTqbYANz4pSlYz+lq6zGNRieYlPhISs3U3Qphp/4+U2yqR38P1WQ4cPIntIC
labR7Rq5k83WEPCCMn4JHgdxpWdY1vxhJSrcrr2e1KuwIUjLj4FLncn+cR7mnSAo3IquOVgt0Is0
IBbMOAszuUIght3eutMhLLgkkmdEcIb6uSpML52jbRX/6rWnsHjuRAArqoVtYCJJLDfuZKNShJaR
Y1zbNYbaoOzZpOIwdgJD4T6GWm7AixwQoaAOWbNKrfqiGNp9XypxXw3GuM7z5oGpde3iU+wP+hQc
OJTz6/X5WTmghCLE6mVq37Xl2F/ECDTXgVqK9nMygnimGPjd0AeSzJR5qY1+dZC1nM/1BInzNooF
bW2sCO62D7rmRxNXP5zAup71NN07MVHOK3Ktq8sSquaGAw2WCJU7X3CyOrzXMrzEZoJeEzUkzkQs
gzdEeixeNVGmCJdM/co00tSTk0y+z7Ptn/ST/9PBUrDKgl7d6XmQ7ol3O5e5vyAl7nJLPsRF75Vo
IZEr+lejGY4buxEEdHb9FdKf9MYm/niFSlCup1wj2S4ArMBrG3SucWKheM8OZKHI68ylkGmMfg1Y
ya3karJZsubUv0fXauIw6eJ0gyF0GA8+h7Cd2wfA6JlO/FnrnmVWdvomnqIpvE0cUAMmiXW7ZNbV
Gdnys1Pl9m5uMvu0RZQISpCXEA1BJs9TaR74woMzwB3aGnmaVzap14bxCCHAgV5vGD+abrzX+1GV
h6AXctP1g//DtSfwEOTy4J61rKtUZCXFBZi4gyrO9SEx9mzD19rIVyAMXAzTgbhzTC0lchKsFlFG
mPQUel3ZjPsItX7LpN8gVnELztiJaKONFuSj2ke4P3mR07yWNw193l+1UbERK3FUsfHe6OhwhR6e
U9PZEaW1me0BA9/Kry6i/iJqqEGWLoanFOlumsq68QYKRRzrVHVTT3zNaVgPYCkEq5IxOPGDA9Um
PTThiEJJYh1ZhRnG2XpyMehW/ZJoOVDcObGLk1z28tkvo0vbaKn7xqyOupGFjeeQ1+uejgFhAial
jx1tj5IIgSmHaNLOzcUYm85h1Hj2IOPK3ulvx5SE9QapGJaI5fsMRE6yQ5PhqeRZ3vhz+UvDU0LU
luuMJ31AnWDlWuB5x7StUcuZfrON9cwll1BvOCyeWO2ZwK9qn8da+OwUsr9iq4nDrYny9TDYJD4g
TrqXxh6Blg60haTqCSeo/a20nOd8vqvVnphGEa2dOgJBB0pmeRK133xpAhwzxhyJ88HseAHCmOgM
ozrFkoffYyhvRjaKRNmOrGUdiuS14WYPyKFBw5C35e51s4oOUB48I9NPYoXJaWVUyVYsjYSzSJ3r
kbmjapdsoYztC3+A9oDl4rt0npLxm+HG7Sm//9pRPcliVuOvJDyEJiMGJ4yMh5DkL2AahMD0WC0B
XTSiOQmnc6ykHQYZ8zyp+j0wnabcBEQxhoe4LNdMtG7F2mjrK8OPEy9io+1FXZIyZeLtDfZmZXeN
VwducBFjA/xWQYrfjS65pizeEFDXuMJRFrduqXfrSEES81KruHfz0Ytj9dDYpVqLVLMX1eJ41pra
iVVWX0bHKL5FttVi6Jmrbak03HkKweWmjQYSKFQ2XYU5SCisUfcC1fh5aWv7MS9wnI2hle3sMoGE
n03BpTEWReTZLIWY/SAN9Qvdzizmcqvn2dfGQm26roZSJ0fZjc9RhxUrIH3Bg+qF3wJHs2XLbL6N
Cp98GdOaH+U0XeRj48R7FYh96BAsJQgHWzmcG6/awWnPfJzHP6DO5eAI3cHhRR+vceDv8HmfGii3
8BoH0XrSkwbfkUz2WReGZ/gMT9pQF+jznWAzz9ljHZMGjy4t3FTJNZK+W9gJWMd9+z7TeJZBLrYz
u0Zqt6Pl+TXCPg1aJFAwbKBYnpo+2ZV9annM5v5FQzwUEJr+0s3CLw5IY3JT4enxl3poabnKboTR
IzpLmDxWCMVsbeWm8iauwMhpStMPcirQm5ph85BOJImDPBT+eK9NYjfgGg72acpkSz6nJXJQBUS9
+k9+XBDE5NdCAJDQjZg0aYnD1Eecx0cHl45XNLY0zAiJk9ffhzCv7uFC1jclp5DLqoHEMzRzedvN
5emk9Vm9LviGIgxqa8ozmOmRexdFmTzPoQ5fsCaUprQ5BtoR5fQqlXehFZOqrBP10UW/smwegZON
Aat4ZPmH2u4IKTEH0oi5iCI3dch60Z0QRbGuky5bDyNhKX6fQpkb0tPAKqzLII3NHUy/biWBbHrN
FF0Eun6Go3jjzmjuXLsZvlRw9dZxNI4QtkoiooroSdWg5owKKa5VlsymbRlcEgh9UFGyKR32Rpbt
KbQGsiu0XRsb9iatQPQMhsj3feH2W+WEzV4ZDvR+x8EbrS3mxiHQBWnks1cQVgWE/WoaXZJJzerc
TsnamaeEcDGLGWLnJtQdhpIp1DMtrCmnEfA8koN79pRZjTAeDKazRN3MZJ1PdQUpbdSzHSvNhNSF
Q+IPZKJgua2BY0sVDt9qn90m6cPfIYjAhfMJVSnC5sZ1i29k8YTsx4I5gyZWDyt70qeWbyBMMOob
3XlVMmjYtuOlW0OjdAgkLbaxq2CjdZCp1lGiB3QxKewScYrftTSQmCJo38vIrECf1DWwyNnPn00R
aif1SIJsH1coR+3ADqFPCZoYmVtTPqzwiplJptO3R05vRM13zmVEsfvRfeL6/QqNdbCdooqFKwnR
hqZ1J/dolJM13SaEhUUy3uXSTXCuaBfBmDwXZldfExuRpltLTdlloIOV2NsEJbGj7DD1eUZLwYzU
VYJe13w7+dM8uG51oJ7hB6f9bJb52ZiTF4y5o8K3s0+syL1x/UVEw6k/GNed4fQpD7Tq/Z0wC2Bz
fOhDxHybZK1NG9Ef3Xbtlgk/azLcRN3Ui3lqS0esN9bRpEPXSvC4huYwV90Kc3pXrQfUDe4upvtC
x9g2FWHFytiASxLTfVRLU3rdbIoSdT698bIlfiNpczdb6XlSzPfsLwmhEpyoRxyQYnwWnV0+VYpI
SapzSc6G0NLTr1PT2+lmGKfpK50X3NFqKgV1/z5nReljEV7ZTdp+calIPHamRbJQME/heFbG/XAw
Ya9o34bACbJdHNbOXWsYFQpnWVXlrygq3SsOdQXIkTIW4pK9lz2wP+6STWjZ5/yfan/lKrNx73o2
Rv5lWPaNswpK8sbO4q5RwQURcroFki0omYqykhBBtz3DZGJAbxhucGPMJ1pegcyV9a+6TUYvtHLq
JSXhV+g+WqsWB8cPI9Astao1HJp9Z+60Uri7JLHAXbEDJYVojsAhaKzuJobVZNM6QM42jdae1+mA
IH4wnmIkvURuDmsqCybLu5aj0mdGS34MdVB/jYwhPCtrRLgBPTOmv07i6C5aOX6NemEN/a70bzX3
SxTVh0jhYiYYq2UGKJXvsYJsWfDKPrwogIzF8lcUwEWCUuQfFIyZM6ohwYFVlNVdUjDQd4Z+vejJ
12Ogp+Mmq4WdwXtbY+kPIjZCqdYYS5g9sAGr09eNGTln/sR2eZu3xqZ3xJyvudEXaQQJAuhHqU+n
or6X9rdpdr25NiLAqlNxEUS1SK/xZysflJw3dMiZvcC6ICS0uC5zEL7zFQMWD4NplNuhj78lMQec
YIYxYJzP/j2QshhElemMxgZbxkNo29W4xWN+xTnuuac8pozksqFwHco2ec5rOElNdGYHPTbrtnDg
6eg+rJLUP+doRPQUZb5vpHYt7j9r9m1PCKe+xbC7MMFWLomgfl+f6iSE3BC4U90xs9x2btCe2R2U
y2FVKiS9HIWpaOCYOTNFC6fQK/JmHWT6JjENKHkU/pi/latBxxwA4KUEr19GSk0rM+pCHOsc6boR
H4f23cT1q/KxXSlsrDpzaj53qzhfwllJ+fOtazK5wHZMBnXcKS2ZtiNPH/JlyVnZAn11WcjsxHLn
Kt1Etco0+p1Y67FYRFXt5Sq8nvRMYCeoBwy3WTqwhZ++Z6HMoJNifi5MrUzYnwon9HgfOc2RM/CU
JxplrrxohlVNpyQ/w5bR1lsK8SBHfDYwvWvCcIEM2VwESeWTyClIciTPi1/Nfo0kzcqWt+00nmag
E9gPqseqCX+MiX5i1z5BXUCexmFTBLzzF9pkLEli4S3UPM7Zgy1/NVLsMru5J5LR1PdZ1mJah+hP
HAWt5AvYqmKVsypvEr6U2xGd6w27zC1wDBlsfExCJ4kLl0VrZ+PSmZqmxpEdVA71gqwfb6Uq5Ipa
I1njwCeHdWM3Gz1ob1FSl+p7Z+j+WZyApxzmyPIES7Jnzha211XWMOPl29DGDXPSWXDok8bYQmY9
DEV/0dfTUup0D51WlhedLjd5oRvrCTIZzpl27sE9oiKsGkiXQYLmJgMBeGYLMbfrNsBFU865dV5W
deeFqi+fDH+IR1buwjqb8HqPkS5+IaFq+y3s0u52MMr+oGEmgrPV69lZZkd41pzISA9GMzcRR0Pt
vsBcdKaJKokeXOLQTjoHAq2/qs2u0ni96m4+9FajnwkUbw5mogJaDEgb9P4oFt11WvbaWUIhCET0
nOS3UKKGkzlU4f1c4ajcUrCDaRaaBRqbnnrnJpRzNlxC/yKBbzYnezoYcFnhe5kEb+qmQZh72Vjh
NmlVfdcHmp17rBGAmXXMAhiI5thd+1j3oFzN7WVKzOBJrpftRawR656kAbXzII7jne9AA/eQ8xec
+ERTG48TASOWQ968PeK5IaKe3JbvoWUkKZEdIOXCoVoVHeG27eMQwTgBzWTIKTFpocIneoCWjuLK
2AZzPXKjtn6KKG1LxnJRPGC3arYiBw+J1rC+Es2c75PSik8iWy++GCEIh4sxsiZ1Bkebmj8euzHs
BNxhwmW04aLC10j3CSsE90nTpc+K3o+DBQSXz3baf9wrWRohL9vVvDC/9WHKwnuM+OGoy9dnhItm
+UCXj2pdRC2Q+gqGm89SmY61TcswpnSUoUyIia486taaY9W6sqf/Q1um9WxK3F5mxPcYO++NYDEg
hWzhrV7+bebZ73EtVPfI5HWhW8vvetHbCi0H2nqKcrDPMohIdZBcZFNRftL0P+42LaNYaAUVkjCi
UY5vYtBqLY+VmxhK5fHovSAzq+1sO1viPPuTtmdJ+vixHffsfo+4NILpibrIFY9ahCWKodwfaM52
LGkuEMkuU5900Y5bdssQ9JhdCw05Pn3j6Nb1MsvRJi6iy+iEcjyno43bg3BkJfr4Wt4byKXLTJtZ
WkIsSQ8vn1GZmvDSFkmLpKoeaP4uzhPskV1e3UR+/JcCBa7KQv5BR9mAKWQeK//iUZOEiLYM1nOK
U6XHjrgpai8T4pNH9EZTtQxFi14qzBQSKcbRDdTteEn05jjVP5DZ7m9V/dXPNiUmxbymgxBtgc3B
avn7u4nBn0vkFcBccXyBEampBGByeCFfIV+HTaXfj74JtTTByO0XsfbJDX3nTURaimFEWWz/EVEd
Pb15iPqZ6FCPlvlPZ8YROvnR/uM35P0xlEL/zgRivSEX+HHgjxHfl604GLcVZnSjojjz8SjvTIWu
bqObQQ2pFgna6yuBhGhEUnDn3NaC7vhThjchw308yO/P5mjCZRRmQIGGA7fNUWe61WvdKeOx8jQJ
KzFO7ppoeEptChgqPYg4vkIgtRU6EZMprAYO2/skpvhsdx4Foq9mTpyE1siJAq97pfNPP/5573yL
fIYIb9Ee2Eg2j+aVsM2aqmO5p0pkZHugl+O6n0oy0lE8eQLN1idP1uWevr4bZCuieLV5VdGCW0fL
D46HXu8rvhFm6o0bTF7qOBdxDXSim/bD1G6nsP7ux9X3v71Mierc4SxDPBwSl+VnvVgW5jmEVGnT
1h6deMuqsR7bcCl3nveg0z8e6u1bxVDSwinCN+n+zrF5OVQ9FHNH65DvQ5JxohLYEadQTj95rZav
7PV9ZCkwSaNZJmxQK2/eXTWXU7l0rwhZoou9bruShjzc8TpcTy1wPYqTH1/YGxE1JlJdyN/SJ5Lu
mARe30RnoEar2azpnSEJMxmNXQt/YTm0oC/QvzZG8tgUzT6gEl/pnC0TKmuivYnj8LM4xjfrrwRr
gpQeGwF7pDcrSGIlbT0OvEXShsEhrotB9xYgiajP8Dx/8kDfvLLLYBbzAzYcotDE0StLt6HUYaXR
x9ikV+3pvKrWiTfdt7uPb+9717RMq4t2n5w9++hLzBUnfcX23qNezdnOqmzY89NNaWm3Vg6eyTH7
9f9tRPP18+SU5GQm/UWPotOqTnFmpBotnYYaYrutEUZ8PNzRfURfQPzwkpfH/mKZ2Y9en2KGs21K
lt62y28M5V8IzNslp0nqGAXtgtndAob4M9/8lSv1f4Fi2v0qFpBR8//AjbpsK/5nNyp93OilGXX5
2/+mcuF8+If5AmeUydac/R1/9CeVi93RP5i/lGAe+f1HPLp/Y7k0w/xHMo/ZrqP+rJS8Jf/aUZHw
/4PzD18xsxyTEYKUv/GjWq/XIjhF0JcNl22hvlhcdWP58xeT9Ehy44zeJLgn8JAK0SqVFGFHGuRG
XAXeIOzzaaz9NV/QN/qiJ4YsEmB3OklNS/JbLPOrMYc9bNBhXbUhNDG70zBcEkPT5OEjH9GFG8u7
ps7IKbEuU8d6hE3yM53VF70NHpICeVeKQG2d5t3BasD6GUb9izB32L8ZJdC6105ioeCg6TEgkdl3
96Uc0xVkgfNBTd96Nd0AXF3FWflYO2nlSamdtQqtkDna122WXCvinVYa94HSA/1H2BPN1+WUbZzm
Wl9cx/mYpfYnX92R74rQTOxweIyXzT3y0TcWGyyRkxb4mXZXNpthM6/zLcrOS9dr1lDy9DVI/fWn
Wt3XT/LtmEd7ni5XCmhjad/JXbDX7pNr+eicIQM5yG29a77rF/L089Tc1wvv20GPXh87bTQ3hAN9
J6gQAojtK16h4frF13T1Z4V9qZK1lmn4Pwvv21H4iF6+pHM5ZO2oJ+a90yt/mIwNBvBip7WdM3nZ
YGTUXJqxPv39XzMzqGdaSqQqjQZ4yf2Lf/rB3/3zt6LclT/+/NflX5v95387Dr3W1Z9/wX/G/TPY
n//Df8YNGot65e9/+vt3/Pnff36SIDrtz78GcnNN/f3dH3r8d1+M/mdIu/osGvvt64N2dHGmsGlm
Tjq2CqpS1yqDXdxduORfhNEmLq7EXHpp+Nk26kj0vDxOZILkCqKUYDvBzPP6cbZVAWdjaK277uDs
jLPooG5HDyWilx6i7WcHX/OdC4N0RzFHOg4W9WMeAxAoDX9HYd0tGcX9rXkg14347ZJu61O5JQZ+
rZ1rd4jDvPZbdRZ44LTX3WmABGr12W/5ba17/SJjKqW75FgSEgWVoNdXritUQnmbNveDN671TXmC
9HVX3XS7dh9tiLta0ZB9qM4sr94BFNvPh2pHbM563OSbaW+tx21+Hv4Xaee1HLd2tO0rQhVyOAUw
gcMkphlJJyiSkpBzxtV/D2TXbw44P1Hb9pFt2rtnBazVq/sNu8ad+rU08zwRmpfEnB0NRdIgWg+s
zfkPK5uo0Ee4mMfoxkMnxY3eZ+HyF1z+nigFSo71O83s6LbT3MxZm5Xzh+en2H+pFh+uoEkZaXWX
jXe0ittg4i6J374+P9YCLPablQIngzIuHPUg/iFUynPtySvUuwt7+mwC//79wyDywgKIK031STwg
p+5Mp9R5Vw6A0BA9WPO//vvQWGwjWWTiYClrWJUvCVxcmJrVlEJ3SvQhv0PK5raZHRDxxAaCGmu8
8+SNQMsLkfW852Nuj0rSfsta/9B1wtuQc9Um9eMQqlszVI4g1SY6jOIOFRiTOxYmiQQWA5+tU6jS
o5eaI3JRwDIyESFv+iuGtzFHdav2yj4sJGkLI3ZXJuVDIwpOnoKUEJM3OZaefL/9iVVeCuhHOehK
8VPQ9doW5fCh80rKkUP+Dqp7C8QVnrVZCShyS98rxJgGK/oO/38HTus6qqJXkUejaNLm+3pfLHi7
TODMRDO4qmcqnIzZ6fmux88H4Qo5leE32OWfAMuobbyJeGmgFnyqNvlV+o1e3sbayXaw0Vc4Z592
5Ryc6hgCnaJofjoFyyqtMiVh25cYEls5tXhrJQ35y5M42yeLEIvHRmhpXgvIxDsm8JjsZjD7a1Gq
sZ6hpIFlKPriHfJsiiYIdjBq0QZ53Je6kfN9gmKz3SiAXRvggJZJ21+ZroG7Shs1yV+QDrqJ0/Ew
mi04o16lezi90dK46RTze6KbLlpx1wj7b7taf4vwSa3D+KCqvSMr+QmXTAx6cuBZlfW982phqzeY
QZJEoAdeen/A29bgMqb3Uiy++7oH1DJTr8vYuLaC8R3GzG2q0x9Tg/FJUpEE7htAE3gm0MzxNkJL
Ox7/JWCkEp7IUczpxa0QOFYXXY2lmLljau7DxH+jPXbUJYw7q/pPkBRYuJr1bTWKz0MDfEDr4m07
pIgmk8utHLafLiSuvTm3pyJCMQb+//mukwtDL5JilI/Yp9mNicRwIu8TGt5Rf/P1Bv97ECw2wFmo
eQ9+OJUMoxFQMxCko9VYW2Wq3oY+v/G06Ffa+z8hupwGDMZ730bezA3NEWGkjSheD1X0o9BKOBvR
Rg00Wx1p2xZ0LfAYxf/rRlFvEmEnJkcwc3apPtRpszGt1oF6AjfgD25RV037GGh7QVLtGoHlsgm2
RV5tgCvRZTHcRBo2WoYfqa5vSm28E0cD1W5MyobrKuMORmvBxLdo//VsfJr3+Y77z6m5LIP5mHxI
IFf0I/TOTWeVL20a/sjr9o7XwErG+vciP5t4YinI61L7sqCaLwvEZKlAT7zQPGbfQWbz1Mcv6FE7
YdR4hQo5Fq+Vq4x2/i3fhtu16+Hvm+2L4MtOCf4TFc7blnWUH9JXyY2+yzipvpnP6Y3kGH+6xwJt
Qbe/XpMB+ZxDWFDINKopFpIWELfON1scpCX4/NE4ln5DC7G0lfG+DrYyFq5m++3rtVzUxeakAQ41
JV6DShSLqi/u9HiYJvATqnrEfGWr4iVPD9ZyBge81s4HvCquJm8XQ/Li5riAxT0T+c/HF3lSoKL9
H58QodnpTrihwYC4l/XSbaRNtStU9+sxfn5bIUCjoTGkzFox6CGexxOnWTimYD4l/0Usv4vBjVas
kODk+aw53yrnMRYvKy2KUlnQB/UIUA8HrhR4YdVHWB4rRyzVDrE2mXsoiYBM4ajbSOM8pXCjPR0p
1UCl2SymPRrOk8xNoph27KHaSEkqsi3fPGRt9b1VMHDypezU583K7XYh5aIMSc/bkGU6P7SbzufH
nGLEI0dyVkCaxnuKIalqi79gcUiO+BzZmBquvZEW3aa/u+4s5GK6IouSQZBL9Sm7aa6Ua6Rub+Tt
v54M+UpG+bens1ias1iL7QZXwodrpHnHKQNTIhnckWgIAkTwVPOu89P3Ng4OpqD+FivjRczDxypM
oIp25VXjDT+bSEeG3g9/wLJ5mR98yIkgS0iB4EXwsRMGAfWQ9eZBSctNZQ4A5lRjlxVhvI9HHIX4
b3RHbZTXVGwh6BuivhWibt+jjOjkI1APBceKgyqgz2QUwl4F1ryyvBfSI6qy83uEwj6Nj0XugqUD
WtXSoB31ca9A6WqgGnz9fcmXQ1CoAUVgQTldbKC2VY0SqWv9OAgplj94s/m54wsmplTKvtcAevgH
LDkc8NaPpp7vTe2UxTql1BrD0+FVm6ldKOEXSC3SOkMnB3qsBfAIcJ81yHelKmYrGeunI2FOHVA7
g3+oS4jVLfZEnaUwX+JaO0JaQ3XY7uuHplw5E/6+9L/YePKi9g5aoR/CBCpmGCs3YiBGmL1WoJ+C
wrgCMU/7WMM+IVXkH/KsrNYMyKvmvod3HnzD6rsBquVmBJC/mQQluy9SAQYh2nvXXaXDdxAV46c/
Jk9eUwuHDuDoxijE4BmBcB4wDWLgdd09kDtxfSBaK3eCaXdUUamRR8PehPuMly8upiBU3iJRUw4h
GjOgMOVh5fT9tDnYEuA1eA3T6fk3+fVD6pSpctb1yAke4xB165kDNIkrG/DSjULPAY6zjEwO0JB5
uT/ESGtfTPU6N48B+DkFP6Sxj6C6JGAotW1WWNe6Xx3ksgDYaRAdg71ehCC7khd9rlZShFH+ttB1
KtJ0TM9/hjTWiKFOnXw0nvjYZbb/JqYagRlwSunBh9v0s9hpV19/fRe28segy1d/5SVZ0isjSUrn
fzMqBfPZk4qOwtdRPq0iLyCJNx6LaVyQ4wezmBajwguoHXFHmsIHaxJXvslPaeUcArk4elWzqNAy
na+Lzq/lVhWOVh5fo3rqym26n4GHTbemrnFppSjXU/8HdmAYnxRk1LoVhdiSzGNypZqOYA9P4Sb9
PfHCdqc/bBOoKHi57/75HH4MujiJR8ReVT8cpKM2W0M3rwMQ868jXJpCRIv4ElD1sGgvnm9ACLkA
novBOhphAZgcXTKsp3P4HmgprnzW8w19drixWuRw1B/BOMiU4M5DTUHVWpPVWvgT6RvZb59Be28x
rr6HYkD2qMGUVpS11unnVOXvQ5xSA8U/6qvLPuMwJokkKJN1RHbWHTdQyX577vu41bf6W732OX/K
6QhmcjewKee+0/Jzrg0RQN8YysdyI23lTbSVYCY/azt9W+z01Ea/fSXipeUjK1bIVf96Xyzu0SYr
prQOKaPgo4uYW1xfl4bxhMfNracaK0/aeSss128W1yXn08Ex/T1SPxyZdR/rDQbW0rHZ6ods2123
2znlX9vzF04neu70blQJzaJPoqYS1ANE0gTvqE3DTsRssWyrQ+z/u1P6/9X/uBTGQhKJK4a0+NMr
pvGkTNUL3z/NwFmk4jbpeK3F4UoqeXH7fQyz+IKTrjfQkPZIJS0As7biJk/WY+niadfZw89s563k
bpc2xMd48w79sEjKIJSTkZrSsZ58cOyT7YXiXtKfpFVNrb9AgOV++BhqvgA+hGqENtYBhs5Z8oRd
KjombmHV+FlQs2pHofhOAXUP31G+zlFyeCm08EnhvWOL2vQ8QBI2c5xGoMBgXhTnW5QfU/ia0EYh
V8R151aaupXAnQJW7yrbV3IT2LvhouTxOyyHG3zjH4cS3RQh1ruXrw/FS1cXonGchih3gntcHIoh
OOsiMHrpmBjdJqh7iGOrZf8LMWQuFHHGlPGwXSYgPSxUrBll6ZhWdvzaXGUuNm8bFWMZxZk29Tfg
6rvpx9fjurDnz2LOm+fDiuHpOIroIEvHKQh+CLJxQ958rYrDykFx6a4EGsiDXSK90ZD9Po+jQKFt
tVEUjjzXAwdtATztYStjuuxixnlFfwX7DVK7lcPwwvDO3i2LC4ZnhhRVwSAfB8+zR0qJkoczvWps
v57FS8NTNbhE8yFPAmLOv+PDNPZt0YlJUXsMT9qi/Y9577Z4a7fqNtnHbiRvvbu1Rs2FoZEQWwai
OXOauHxw+1Eewc9laHGmOma061GZicr/Yt00SaIzyLlL/UxeDCy1OkvRcRo6GpItHgZ3uKp3gVvt
TaiYV8YBN7wrYWUyL3wGFJTQsGGfWHhfLULSPDE81feko1EoTpWpx6odHr9er785zOKgmjuQ4B6p
CFLyX8SIpxJ6DWiMY6z7xjad2o1Ou8iBJgXbRJZxEUUDs+6gXVRaevAEGZB/B69kwI23/1Ea5TWO
T9foO7pp5sGlRftMhqwbYh6rSsVeq6WdUpimjQVu5kp+v0tG8UHhLWZ3U/Yn0gJvZaEuHPJI/QJe
Bi46974W39dII16vx0xjnSL8lX5owl2sZk4srszchcX5GGdZtpXSXJBHGBonQX1HKd3JIFN9vTaf
q7Uk75g+sz7kzhRrFwlMSdamVWXJbW+bD+RMLIQDIcLRbeOg3aFg/o7n7L0RrdcUL0wi3WCwZ8zj
rEy/OC10X5X0psrik0kH6hheG9fDybjLrmsXEyin2ykb2Y7v17Ib/UKKSNuLBiLdAV0G235+eOCg
VUtjrIj0noKfihg+R2iPofWi3/mSWtqlIG5LP9xzp/6ZptZHPgp1AbWUPLSYTMUFp3hnZQH+lzhI
5PpbKI9b5AI23ZDet0GIUQpoIcxDbQise01qbnWMfHEjs6UWsqkZFM8+JFe5OyHasPElNEpy8c7z
+h99qztFgtiOZJVPUMMMe6riwPEy66YU49saKlcIqw88T37UK/FXHhnfp6yhCFIfsevdlxHMfiGe
Doh27PpRe05AgmNeVOU2xDnBBeq385RWdXFlVmy/bu8tqcOvMopPX2+pC8+Mswme1/3D6ewPlWUk
wSAeObvxoh6OiUYNa4igmLaU4Qb8OPl+raevo17YTTSEgTmg4YaH3xJY3MclXl84Np2mGpr7XMjK
MaUuReQ5Vi7xzz0GKCYfQy1SSmCwcdh6RnTKN97tTFSnsfuqnQJXe0z+TE78LL0ar+m9vnIYXBwh
MHi4fro5U2nO55W9SGcjpmlqlopdS4jcBu5sD5ujJf31XErzN7A4sGfBdESq6c5+zo2Uoo+qooQ/
493KB9UxriMXARm6ke7kYO66S5/GfXD7ddD5zPwUc44F32QG5S2+yyxDGcZXFOQuduFeug536RUu
utu12svlsc2CxHPlEyTiYhplFU0EDSr0EXOW1/GPvwfrdFvemnBrnWGjYoJ97z2upQ+Xjll6nv+J
On80Hz6KIPNnW1aimj9FRyFpmfbdN1DwLpI9x+QuecQB7Na/L1eePxcukLOwy4vKLBphyBTlmMdw
9jvalKsjm4/p5brpkNkMRAspBS23ZaD2WptmtXIcHcQQjuEB19sN7+0H3117W10aDcoCKtYTugzW
ffG2stpRVzvPi0490jdy3dtJsvl6E37ucvBt0+uANjNnRJ/Qi7xGUpS7S1pATr/Bgsyd9tW1sTO3
8f1qr/LSV/Yx1jzcD3tChzaGM9oA3MItrvDyMvbZfb7DbILKYzfZ0626L3arUS/cf4xQp4YwN2k/
YS9EQ2qRb2USu62/j/fYdOeOgJisLez0a++OHsl2ZU4vjlPHJQXAx6zOvfiy+yCaUJMR5GMP6uJQ
PGNy5szYM2kHKDV9Vpx8O+7Xxnlxr3wIuriFpngKPGr5ytGrfltl6MSB5q6Maz4pPu38DyEWJ4mF
fWIo46J8Gshp0XKwlZvhSXlLHZS+fLt2o8ck3TfUj/1tvvLSunRY0gGFX0YeQxF9kTslqKmTP7GI
Aw8hO68HCtZaDbFZq9+RLkAsRFZFV9X9JzGtqpWP5OJ60nmmDyPhJWUuPsNA6lotk035mCMKKGV3
WvUSNytN7ssxwHfN3yN5++Lg6g1jKnjictmpKDd58r2mjoeo979/vYYXdwmt+3+HWSbYRaT19NIr
7+gxlLy6Muj/fR3h0mOVlg3PRgCkOv22xe4XoKFSuh55OdoIPDq1k2F3ku76H2BCtuk2AMLju8rK
9KEu/nlz0jlkb9DJYZ8sdWS1Nqviosuik9gIu0imrNGhMdD69bdEr+/k3NqIXfpEi+ZkeXqGFqJk
OJlRy06TNbk7GfGrkukvkjjL8WbPGGk8ClHlCn6obNuEx28oSH8CdHKQY0RXSMjoyGUefXCNFt1e
92pwVyWcM8QwbUHLPJJZRMoqeRg3ddskzjCam9DIAC6EseFYUvQaqN2tbKH60k4ielbmT2MW5lAQ
0astLMvQqc+3mQxdTTXb9CABlbqXavFXbQzvcN9PCLzsmkGHSS9mI5j9HOwakHtX8eKdiGqHHTXS
TRXXh7bw/6BaeN8U8bWYAsWKxx++Hl2p2pBg+YqishRE3/xMfmjT6oke7Um3oqeqNe79Kr01aY65
OX7EdlHEtxjbvyJ3J6P2jc9cznHj9Jl/g5Ud+X9JyWWM428pAXPk0mw/bk94Uu7TaPIwXy0eezHY
AW+Gfh2Ex7rXtjH8JSdtuucoNSesk40HXOmQzJnuwyFNN4AV5ydw+KPLjKdgbG6lYMQMWN+LXbdR
UAFBfS2G0jfR7K5H2nZdfIXmFBinUvI3miUjs6kz25F0G42IRXnBU6eNf+o2uxcjaoEAyXc8SV78
WRowDdCwaGlyhhFaeGqr4PxZdW/R1O1DX3pVewRgawPJzCQpHnNSAFcPhcBNPNRafD1DWaFEJ1lS
3sUGUf+wSO+yPA0dfUqdsCRllnxMGrHd3gtRHbljUCOC1mKE14i3Zg+4reLwZNujJdpzGXYA4e0A
80kpMq6FVi3sSZU2IdIst22FBkafVo9tH16HsfUu4KkHqLPfmX3+asrRr7LMf6QJFONeEe/GJP3p
aWFziMz2NgnxIcKY0HfCFCxWlFb7JsO5Lom6h7qddolMqSe0cmdCMjABwudg8/lL04RfTRyXSFoW
Dw1yWnQlvk0UHBABQxVPEqMrZuGp1EtgX6h9KEULQU6B0iX7qOgUcoR6kCk/Dan8gA/OTWCmuFYm
6osZUc7vrfYgSUqCjFyz5U9Q35rpVZ+azVgqb/1YHNW0fpEKRXDKIkZqTH+XpgZclSY9i778PmT8
shBRPwOqrm3W1S8mOOEhKf0oRflNUMcfhQDizOru61Z6aOrsZ1gEexHdokZ+rJEzUGr9FqQrHprl
4KP35/0pKgXJsT54nibvvvKKJz8X/5it4ijx+G1Mxsb1pNBzdREFrTrAGTXXXK1DmtPKcNzsm2Fr
oVMcYFb6qEUNSFsdxrqg58qm8eprK8qzTc7/SEv8xsYjYLa8RehHG4xnKZoGZ0qFHhief6NKWYgG
DtrrGvqnKZZfN+hCYStrcISFyY+AfiTOo/X3yJNfdCN9pWf/EIVdvPc6YJ1ROghXymRyEIvGLyjh
nitonFCB5xvXeqC/I75UA0zMJAoBVsiON7JXrRWybW8UpQtXr0NQH93JLquSTVJZWImHvWXTQDa3
rSju6rG/G1Ay4/84IToII1PC9qVku9meCXdRkas3/IrSJ+C+jZtMSnwdG93g5GVlOFPVISCFMa0b
tcJ0ZYi1hmpNH6CQy43O9rkRU+NND7uXUUhfSh9gIeJsbMIBLSb8QW1ObMChWfQtlsNvctred2m0
iTCoujJHGeHcftY4yVTFKRQYRZKnW44uhv+M5kxCy/ub1HI21xApsCzbVJMmhkOB0c2JtuJVH71V
sEbRv1jLvi7ksTQ/SNR58wOCWBaBW7FPs8Lv41Pjdq5yk26k68BlQLbk9PfNy1rd6EJCAvHVpBo2
lxiUJapREIqAxKoTjj0CaK5ciD2SL/1dFInNSr58MRLQC3r32KRRNF88C4rCRw7MEI5eUh7q0kTs
Idp4mrGSmPx96C7SV8pgZOVoSsxV50ViggQr2n2FF58QSTZADdbf4PwgJp2/odFGKyhtjiiOvfSW
d+e3Wmf3w/QmW8oPoP5PbZE4o1ohRcPjDxXPHEXkHmCx1d5OTYzFo1bqNjYib37bmdwg2uiOav1e
RTSR9EC7Cmv9yI9TNuqEkBLH/Z2SK9Cnhnjbe8HPLkDFDcSB7gqVN9h5ByYkl4p3RY5fSrSxNq2p
olaixM+qL7lJoN0PEspFfrbG4760FtgJQae35qLPEiYVNbVUJnpqHqVY26ngxWhEkSmswI4uVZSw
RpJI2OZcDabO+ZIXjUbnPW2EIzm9ZmtN61pN/NIG7bPcSYoTt8XBo2x4RS/vVRJgGYIkuG/F4Hce
m8gPRd8m4CpBUm9WctcLzwwcNAFqzwgxrBoWWTgaEAHaI7FwjAGh5RxBtrybtsw4QqC2ftPi7Zps
pj/pleSkP4LN2hvu0uwrPHFoYxloXCyBrkaeJ2qJcOQJHq+b5HOtNNloaMl9PcyLYXgJ08KnuCYv
TcF8iheRhrDiKRmQSm7uTVSjxO7P10EuvDSw7iOxBNNqSOIyH6/EHCnZUObFVhoIXvmPpSGvbaML
ldezGPNv+FBQoOGX5bEhxqfgxn+Fof6aXc2Ai/xBF+wutbkV74bX/kk8ARFeq83IF17DHPtz6RUU
C525eZY/BG/DMc/SShKOUtm/z0cYom3x0fSQGVNq64cfaMmWrrR2U9bNFok1pyukXWI2z0WqllsR
9cu8aq+rKX5JBWOv9MlmDKR2SzKw77FKnpkQ8GUV8zFQA7DkPeY3pjW5Vd+t1MzmysD5uQgkwaT1
jH0er2R9cf5WQunVI5Xj4xSJ+wEBRUdSwBq28gEGkOp8vS0ufPrgRihF0nwDsicuhRXqbmpDb9CM
Y7XVH6qrbIu7gag547f0ynfwBI9sZIUe8fJe+7blC8P8GHhRkUxzetB5PJnHyqXR+FzDw0tsuu37
8klw14w4L8Awzoe5OEmsMjGGmEvsLxPR2Cb31h30rMGBX+SO+yxaG93nb/osnr4Acla1kVgtLfJj
t/V27S7dJSfxVwpiOXf7vfJU7sddsPt6KT+zLSl+fpjRT8dV7NNfzUcTwJ2wwwX+EKR+5GJQcVMX
MTp8YwS7q063aHrfG6kUOOqgPEUC1BTFl4N3HHyPgPZ8RynEbFfpRXVoDeMhFxRugNQrHxRqrZtC
laMbTYbgo2WYqKF8jJi2KaxlV58/Alj2H5KD+e8fvuai9/s2ldOEKmFxZf4ON/FueoSdefAd2c52
yhUij7u1WvKl84vaK2o/4Ps+e9/oGpqeVhXGJyNAe/VXhdCVJN0K+U9Peoy6H18v1+cdMo/wP8EW
hyXNR6kLCj8+6VKrI4ZmOHlN2tPK/eHrQBenkkIMWk0GdeslJi0eozwus0Q45kHvhGbqQGvQfNyb
jJXz/9IVA2x+Trop7H5yhM4rf9BrTYlPWLjaXvugpCtVpUtThnsLNQ8aJ7MI1PmmMEelr+qCDlRt
PcmAiQA/19o/05f61/OBdH5GphMFDtF5kD5SkhQbVu/YKIGjyY8mueVoTdtBCNbO3gtHIHsAq1tA
kbSil3CL2Bd0r8MB5CiUbnVFO3ajXoU3/nP+t/O0qlLw+cUyA1gR/sOyG4OnJf4SkyEgtCIladRN
d5KZoBrRi82u1oxD0Jh/vFK7iQZ0HEoUZYMyT10vFvcZ1oGu0MvxP96V5z9mnpsPHzj6hsjUQWI4
ZeBOk+koN0hiIkabvX29+z9vSuLAY8Bja3ZCXb4yQrMTrdjUeA0qwiGjCF/K/sqF/fnYkHgu0VnQ
kFsj91jsGB+nvZgf4R2B2zt5n7gje1OC4y4FG6uY0GaQ7K8H9TnXkQgzq65y4s+Q2vPJGySMmFu6
Gscg6t0hBrduCE5CuSfvjihmfx3sQscS2K4EoQ5eHagFZRHNMsYWVeaa/okjOt0VcpjpIYDx1bqe
nbvZhvLaev/kQieMqPNGBRWEiMuy2Sb11MYTGqVHs8s3UaM8plZ4bQrBtyqVJNtMvNyVxY4aRjA5
2hQUjmpO71+P/PN5c56JzX//sEejZCpiBRztcfLvfI+WijHt/EK6+t+iLK66NCmBUoyNePT06Ylq
zvdapZJnhcpafvC5JD8D19EkkgA28q0vjk8cncIqTNuWdZx5e+EGHFlL863bxrcURu3ezd3wCYHy
E55NyU+0m3NpVXHgM+2NM+jjr1jce1UcqmGY4/zTbYNv/msh2wYpUrrpj9Z1uUPunUL+KxjIGYTT
3ML+3jcOAgwrV8mFY2H2GMTLkn3Nob/Y01KEi3kVU+RIKI0GA1LbKKR/va6XUuuPMZZCWn5XVF3S
ltYxADXzDmPgitQMZtzWf8EVzsKjzS7vp5e+sf/5w1WCtkjDh9c8qqRLUFViGJ0Ue6V0DHKAKIPs
FNF3XS9WNtTnxGKOAgcQxZK5BLbYT9VQ60GEZTMM52qDKRSyjzIllLdkGFewGWuRFnvGpwzXTaFl
Hq3pWm5uu8Q6KKF/iCRt5WC98MWfDWnxxff4g1d+kUBRqIOQemt421cGTsvCPxMfnbMM5g5P6lnQ
jVf/soFq4g09tlZsHWtfcELtCYO6XZW/rQf6W+5cPCfPIi0uWnHAkUzXAouvftrO+hgoRxyI6Qx/
dFAFaxDjv0nLV/EWu6JoTQTnB/Bt823hg6pLnsJbD52AF2uj2pNjIAT1LXUF13CFvbnpeP2pO/mu
v157D124JNGfhOjE3QtmdjnFTTNhXyMw8Dj/7aeNbaYtWCVSjOQbHRL36499Pi8+jRq9N+hOAEw/
JdkA4PKJDoRwFA+00Q7hrodgIu7XqsCXw6Cog3rZhXpgXA+jX5llfOo1+bZo9fcQV7qpUb75lXgo
S3Wbhk0G3HrV9ffieQnuBWoLRJpPqMVBT8smDGuJVTV3WDJ9q3f5zr+dsZLSBqcu0a5Xsqq1iItr
UZMx1cMwB+ssOXrUesHpY/P160W7FMIS/yIJZuzxMiGmnQc5SJdZNK8BKxE8ytraJlwLsfj6tKxO
SzUKklOqD1dALf9kpnz6ehSXzixrzgd1KIQQ4RZXWatw1qeDRCNC998aX7weeyXCWshbydhX4iyl
DQZxkMoMqfaTDKMKkx4dIze8IJpK/f5fDIhqr6jyaJWBmZynXVPb4QggVfEJC5+NkbYgHC28TAtk
7r4OdOlaoSRCkU2bcUHLE0IpMxk3dtbfHHPE9+snycMwQFZv8R/Zfh3q4j6AM0Uxm4qeYSwWCduV
oIjTWcBAsPYVHp69HN3/TyHMRckp0/HTSeAJnjDqses8ta1srWfz+aUji8yXpWsW71Z6Nucrk0xR
G/oahsRSLOyzjEa7fAvowC2xYBgljPuC3/90TOcBF42JrioTUalgWmhhYZvaPopWSKqfNzUBoM9R
AFXIi5fNQkRI/UDSAOCYauLKOh6KQrnr5Zevh/F5o51HmXfHh4dEIKe+FUu5B6G5vjKnAEMWRXPT
BOuQdK2ZI89HyvlVBFOd3hXoG4ncdvn5eFUjGG0siXPaWd0MLuI912ClfLu6965C8ur0B+Ya1SE6
3DV3vvOERLj79XD/0tSXPwElaSBHBj8CMsn5eBsBKzs0JDVui86V3NqZ9lfw+/PfLUgLugDSa+wO
L+PedNSHFvrMmszdpflGchVlcgo4dDvmVf8w31ZcWaZXdkjA6I9Ckt6G0ynB4aHw/7FOCM3mj4Hm
H/IhUFBJbQzg2zzC8vpT6c2dnqYCi1s5X8/opW2K9gDVQt1CwG65pmFqCaMutNIxz+8C47dv4v9j
rAX5fEbNg0E7E86FDDNi8bHpmWwVYcabqEWp067a+gHN4f1/M5D/xFjch5Hg9VWez65GdBYs87lE
H0oLjv9bkMUFYraW3ipx4J+qbggQVjJ+6n3zpPRrMmKXjkOSPQMJDrbap6TPCBtVtHCIPU5dgJV1
/6s2ldtuMCmX65jOasZda0krj67P2iQEYnlm2eS/tg+Lb6uzeq3JelZJNGcUMprJTtBErhQomPeM
GBZ70S/qlbrT6cZDlVeVPfbTd8oX36zS1zHGgw4iZVdThb487kqjy6tN39YkWoNh5IiYhIMTgqTd
GEESucMwupQvN1kfAO2oOyyFzXKjNcm9llMXybsdUh63jW49RFjhMnCsng0LrzmcoX9qTbcmJHXh
OXM+/HlNPnxxgLODqCp14djVG1jIbrT1sBHfdM7k4POTRva6qNPF4+zjlC8u76I0qsSSI+sI0PZO
u5+LJwjQjDudQ83WJrveznTy4ODjWx059Sn6uUZOuFBLOBv2UhhE8gOv7RoeMzieYe9kK9t0w4Ga
ozI7Vdtuo0EbGPeAbKxw5TC/dPR8GLy8OBUUrwoxE5ifUd5pMKkTxQWG1j++/mIvHT0fgyyOBbmV
UNPJWuEYZFKCMeJwS21hJX+9dCl8jLE4Ffyy6v0sYSCq5Tll/xYGv3ulvCqKlct+bSzz3z/s0KhE
sDmax5IL3d5TXdWqVg7RC2/sGQ0Ciwx5Knxtlg8XryADSEVBhDRZ3YSKfxVaCs/qHNd6mXajb/2I
fe47DK/3njJM3+UBFx5VQDwSUNxzqHvfMF6KXJA5lR15mbhtTLxd+8Yvb+BIHYQy3U8lXeAOFTlH
mK1fx7T/57CHv5AWWi2qbgITXnxVHHGWAojMPzWWcKvgkZ0jbYN72Mr+vbQctLbh+cG1BmO6WPao
E0r+JXBe9sJ13vZX8Jb+cXmKsx927kwX15FfW4yEyhqurV3Fx4nZexSNTlEothZiVOavaWhcHs3/
C2UtMvBR1jJfkqkpilhrN8L3elxlZF74TugDIc0/58Ofsf0j23YS8I04hVjQP1Od2cSH5D5+CZ3s
j6DZWOhei9Rjh5WK7IVz5izs4giI27qgTdNGPGN1IMJPQv8aaqueNfPtuMhMz6IsdkMeWUXZl5Jy
DPFCyxThVUoR6wJmfgScWG2soN122nSVy/UTGEJIMK11VYT8m07Dwg+0op3FSK7FXvg0mv3T16fg
Baw+faQPU784OlIzIP0LgC6WId35/l0IJhtBxkqE2xG+Z8pblvxW9fqxEst7I2yvpkR1/WzldLkw
RXyYaKWAbZzFkRZTFE3tMLLHpWPZtWi/y/iyEF5DAynXbaDs9sqg53/eYkkQ1ZmROwpPMaAo5+dl
Wtb49wJVPTVbaau48UHjDt1SG38WbXEv/KpX7oFLszyrbNOvQ3phFr1ZBAyLVgkFUfwXY2xyBKrW
brBtt9JhdCvLSfbrhbsLk6riK4Akgojr9iftm1iFbdw31Ae1DLHrGC/YBkUY5ZjKBG7/+aOWusns
GAKib67YnQ/QLDq9SqNOOUqhYIPc2LbNdzNuVk69vzf/YuHOwix2ayik9FbzRuHYw/U86NpvBc62
Wj086WHVuuqkX7VC/d5V7Jm2zEC+Z6otDN79hC+hHSTtUedY9vgPeEoHj9No+vzaHIcBaXig3bDW
2b/0MgZxAYLAouuDsNhip+EbpYyzXfWpDftbEJWPRoLZOlrwN2jEbHMhL+x0Cm/KsHorh/xUqh06
amHianJ/7deVhmwFV+wwtN9rLCnDdLD9Nr4fQ87gIEwAhhe1vPZ1XHhjnP3mxbEo5cn/cXZmy7Hi
TLR+IiKYh1umGlye7fJwQ3jYm0GAQAKE9PRn0Ren7TLHdf6+6Ygd0WGVQEipzJXfYmrWKEQVG7Jw
yzH+kwnt79OAXDp6wu9Qgd3Ut8GuvD93jV85CKAIQ+UVgEcIjn/oiZgOm/oSCSU5vCuOumC/7XOA
78i5cvaKOgs1JFyRIQZeQF6noQC6B+YCD88CNRVc9j8gC6OHTaZYNzSFe3B0ZsdZ+RjhkYYwDB2j
JrR2J+e1YjIgJZPVk/nq3+Zb68JLy0RrQvuGp95tflNvwby+cG6s3e8DrxzeKJUhQ7sk0n+W7TVj
hJWpj+3dKsQO9mV3qsvvfh/iH1eZ049ykZLApgRCD0zv+7cvctiwljDrOHp8tuOscW7Mmm6l41+Z
QdmHRV6XkZqGnc5gbASdfh+SHp7iJoxE4PkI7+C8fQGnIS5ViwK7ze6DtpFJ19Lu2qvHA5nrj9Kp
rgpd5TEZi/cgGyLLa6EsMsjzOA8Pk4dmAdkZF4ApxkM2PMMRtkuKpRsJTNGNpTcyLNGTFPJyRvtD
yarImKoPf/ZgC9pBjkL409BOyUzhNI50SGpIW4YeXCrh4ppB2j3LJhk0NGTQsdiRcu6RhSz2hd0+
NtPwmFvw17KMh98f69q1E98B8lmII9FDd1ovrn1RUy1AOxtP+LFL6SaIROqHMkYsEJ/39ljRXOCL
AIJoCY2RND7FokiiQ5vD0LXn3ZM3CiOCCIrVIs4eGshOnzOcw/ECCJrPZc5WZLRQ3S1HP1plUVU4
LR3D/ZfObk2DY3bJDhQ+DfUnuVJopUbC95DtrS3ZTFF7tFPgJ25vsvv+MLwZl93r+c90JSAEBQwJ
ROSkoP+G2c73e9RgFAbVx/Kp49XlYOTLakil1p85xlaHgRIPSlvcEH4clvUwOwNyIeYxWHq5YCOb
MC2LOmGJ5Pc1tDYQskVLCQC96qikfZ9PW2hjruujeWQFyUNdR6Qrydvst39+H2d1N4W+C0J+R0d2
6lTnUdEhQwrGKp/81ykegPAhG3kNSiGcLM4nR1ZnZSLPCokVxGXOyX5jW9Yk5goAS45mqi67tXQv
cbwzd4OVk8iFbAWsfkSKwD2eHNyztMY2zyrj2BXg75SwLq47JLZcV7ue9LI886LWAhvkjZE7t/0l
hX4akfqT0LlRu4udD/Is+/4yuLJv7DBP8ke1QadjBKrHhZ/M11qMtjR5cfaAWnmo337AydIfxDxU
dlO6R7sDkyVyN14q0VP3mr1kB/e+faMTDFPa6JyGfm2XWwJ/NDNZkEH8gPHYZt4rYAEs4CanuK1h
8arQXGgPEe+x22d/aDtvsxbtc3O+tcXFFBzwp+Izy3e5wp6cYN9+xEmGr8myhkOZbB1hz4fWRevG
t9DjI8viapytCCZuF3aNUIw09ybIy2cGX1lpi64Oigy0AC4ZiO8f6awoXwBZ47E8qpTeQeVcptOW
RPRjjsx02KA1I7tz38/1+awNC8M4lNb++WJPI9POakpH+Hw69p0MSUkWnm/SuxQ0znNKhbXrz9K4
hs0d0EjXOYXbdV5VIiUOyaUT1rAbSYtsU0T8Mk/cw4zm8I0GWEF6Vny68lZxvEOAifohGo1OVciG
jjyMT039OLC4ddHVCa6wQ+51pPsk70Le3QbotLbO1ETXVjQ0WNBnAloDYIC3fGlfknGZsH1ilY2+
kOg2sNu0tlrCEiPqy3gGb0L7D4wQuIoseFNw4Uy4/p1sVULB+nmaM3XUTHJNPfMwy+L1zCJduRNg
DESvEPFB032KPMkMi82a66sjkGkgqCIHPl0s4ZUXurEb5jdu2qOD6GmBo2v/KXr+Nvrp92l5iDDh
i4lsuAGShny03bBmYJ36sbMZp5B0YfAH2YLF5+DcDrUSQX8b++QM7X2r8JArVhCCufdWoD1Tu337
/emuXA6gl0IWZlEEQHd6OkThQ+ySl/qxsVNeLS3Vl7r1vECF516e2etWp/PvWKddIqZSgnq4lh5L
Q9/Jqo39TIa/T+fcECfr0eKDj6haUyhwG6HV/G0c89x1anU5fpnFyWnl+GOthIdZTKmVyitBkE6Z
eUTAWBnDYY8DMyn2+lXrJZ0D3de503J9hqAKO4B1IhA5mSFB66Iva7wwXzrgjdnPavTOUoSXP3Jy
KEFMhooyismAdp5eGa3eG4qhxGPMWdruzCTfW1e9ES/2E+cZOatL8N/BTpO8TjVLmyBYPCJHfiWn
escVELU6nHQ0fiWwY/6+RFZPhC+TC06eIKCswpEEk+MJfSs+3Uj+yXY9pF2WGwZ7OLRG4/bMkMua
OH2euE6BvYdIAw5IJ0PaQzN6Ag1wx2ECJk3CnLhA2tzrr9Ds/oE86La3m7d2Up8elWklWFza5xAv
q2fD199wsm5FWbRmJ2Ydmr0B3RfIAcJ+qg69DVwbI0R1m9/nvBLUQWT275RPQguznjmcyjDlQsFU
wpyzKC9tHvVkPDPQiQX3Ii5dsppw+kNaFS3jpzE5Hcuq0e18WlyOZAhW6QxZS6sD/FA/smm4J0o+
Ol7BIu71j8RTiVcThNSZ8kFC4XqI7v99b+DixRxAzYMH9Ea///4sfn6z0L4u4mvcTmwXl4Tvx3IL
X+ASrKDpaDl95GZ7XuVndqX1EXxYuQJkCrXkyTZuzZB+Gk4OwaI+htJ97+ozSdZ/eq+/L2HMAafv
wq+E2Oaf5fUltPCVYWqV12EOctRD4njQuHoliREVILzRJxk6vvtkOMWb4sGhFTokr8p7cQWoimgq
gji2klqI0GWB0zSwBjP1W2HxKSpVLUK7E7CxdFXqkwmsBJa95NCvWu38aTXogWOyv6yrtk21IBtj
3AIvOZNWbHn/0PzHwxSApcn9LTLSqeZOMEL1OoB+SH6D1GUTNuUIXkwBponm2Dy2iHjpggJZt3yC
PeroXA6ZWb27RW9GEOv7AH3wpKrmm+UrzAKrQxN9WcaTPt/YA38SGYU604O5Gb92aue+1fIbpTkx
5apFVsn8Y1TDbe0O1w06dbaFCcJlAb9bTdjXY4YMVAftPZIAH1UgXhrCDihUkjN3uhVY9fe3tayX
L2+r9BoHh5SaUECXf7N9cQkbto2ZjEmxEVE7heACRcwPm2gI7Q9jY0TdVX8YHwDQ2AxJvwOJ/KyY
d8UDb/lNMLJA7tP9WfkwG7jutj42IHvjA3PYXuf4EaCTlALtjjzWU5oKe8vfzQOL8vTsRWv1E/ky
/Mn+B9yNhwgkUEexX7rPihROThDzIq8s4yZG+8eSj3/6/cNfSWxhzrhf4ZuEhBl3nu/vwaVgMitt
GfQfeTjZc0QL0zaAfsOIQBG9F9tzAcI/8fCPL/XLmKfvXtcJ4pN6kaR7YKcUdwu+vkjtzwwOjWh8
mfpoKC4dnHPlf4hOsDeAUrYk8laAfjbcfMw+U+NxEEDaAnoEU6Yzj/TnWYohkLvClcBZIeplJZBX
tPTm4/SRbRZFjHfnHlDW2lC0NhtnUjErfVnLaCifoB0MO+vpxtqQlg5wlFJIEBppl85bntZXQJj/
f2RB1xbol6FOFccClRVNNRiqrR6dCQhgfuYmtToAzodFJwgN6KniDWqlCogaiSNZn7eegz0RDTNn
rqAr6iE8MKAdFu3eP3DY7ys+70WlA0ezrD5A7W/ovky6tL9sIh+M1mv6gOzpJojHqIJc89lkkfN5
Zn2szvLfH3Cq2jVGVVitUehHDZ17Vy7u+ubjAlS1Y++24qECGG77v6v3l0mjeAwt4ZLwXELcL9ut
WTU96bpqOsrxjrRv3Vlw9M9LBwYIlthxUVVbP4pTY8dAK8c+QvXbsppDoeAcCQeBDjCualSRO/35
/TH+DN+Qu0D1BkMiXoGw7/uMLB2mr/AEG48BdmnYsFjWg5edGWPtTSFlgJYVZGiwYZxsjq1vc1wJ
SwmbRK1MezCgo3pqtDMr8meyCTP5MsryK768m4G6nqogYzja9rMO7iAvwX4wELOQ7gynfPWE+zrU
8lC/DFWDUc4y2U844dgOuYI+ZDfZrRnN93niXVXw9wqDTZvUJA7EVovPSYxWbjbwgccCBCoSSRnI
C76P3xidYlx449G6dx+73eKwADyc/ETL6N6MkcY9e6ivPFyMiJgWSg7UqE8TiCLoh5YZOvZ77ZUY
JGn4tT0HoYb8zP+8HheEMMC3Sz3qh6JA9DNUTSCpHkdWXxUluR+mfMccfiZSRwlkZUoLMwbIZx0X
ix8YnBmzMeE05x07ao/JEugNrHwqkYUKYe/0Orv+zp972JnM7rHqkB522+JJTtanT/AxanP33AK7
ZOs8LNzqWRvMQzuZF1bjp2ZV3o7ZtGlV74WFZ94LZry6mZdFxApu+0LbtFn/4o8DZDdGf+FNcJ4Z
m/eK6i9+x/eZ1ewF92yE3GQzDt2lDPQ8npvyzbGzIXQcGo8zpxGTrUiNbqIpG8ynTnZxTrPrPoMf
r8j8KswchlWIjz8R6DOIgtYxL7zSHxOPNLFkEua5MLnY5I4exNlcfZiGnaLrZud0Qmx0v3sgMOAM
uQYQYgOOM6mmOmkCfQtFyM6r7Rsh+4MeBG40j6K7aKp8TEHSftXN/q9BgV1kjUi8IEjFsODwOP5C
kx/yxoata12lbmG4oeXKP5YhQmkg7+C6gL+9ClwesgqaX4pQehyC2N0wM7JROA0kgG75puvaJ1NZ
bVgvlxG0G+LWWWiPqiof58b6GPP+gev5HZCS+8GAwQkZ5cPiZ2CzYeN5ZR1VmXosgvnApNtHdi1v
Nd68ejY6Zr0AV1g1uDeOPu2ZCRF32YApHYxTXAp0SrdVjR8Pn6yRY5XMQ3PZgogXmQa5I7560JDa
jJusjCD/s9AuD2tquNbIyJld2CiC+AWSH2ex4rKPrEDmSe3jluQX6hkVS7izdU9Wnl/bqrsMAOJJ
jKp8L/oJXne6MyWmsP5ahbSiqtYewHykYa76Z3fkcQ/KZCR144kLezcPbpwJYUHnXLIwy+ejNrqI
synOktKlgJpkD6YJP4eshtMDA6l+tPa5J9qL0lm0HqQAFsEnid8hhLRgCy+KYaO8qo1gZ9hFBndi
t6JBLFRb7SUFATXLWjR/AOgoIBixAiirc71y4sFDxgwAPo7auzYleT4/F7wrkG40Hmtdh5O4gZuf
7Yku7CuojR1OZSzszgldrFEgHR098kwRdRoPYsgCk7ljFxL2J4nf5g9Epy9eYaKHyp+e67JCTDhP
9/mcu4kW+ItunF6z3EExLdCciHceivcFgSd0T6cbRThYKxM0xbnQITDNsY1n9a1EPirKKoX6N6u6
UIwiGVvLiWYX6rnc2WgFGnQhDwLAk6NlMGiCazAEEpTW8cxmN4+yidsosYJdj9TCHDU+eYYW9F10
pb21a3RJL/6O6DDrd7RFXzq6Z8ArbeHkm/f3FR8uio5fo/C4G+Yc8EOnQVzT1GyvNFBOdQsBDQxg
SFQGgFk4Wv9YSChc5+a9N/U+GidAY+XEb8bZC2JnEClxra3fi21LrTbmo4ilBAi0c7GFdPCK3pLc
245gQEUwutMj5bsXuYkrPiMBlpj9WrMBHjeuGdudAjwHu4zHAE1s3PzJt60+paS7afwMbZmwjA9Z
2+7J7L/3VnfITHaFveTTnvB+agYPS1g5klDPszohZZ5kPciYKqHmZlYHX6+iIHOuiF5Gpp8MwQCa
6iRggut+FI6KTCFj4AoIbrFko0n7AEnNtteMG7P0dj7nW62Zt4qiEb1Xsayco1NneQxZ/60Dgn8I
pVyGtSqrULTmnhroiHOM/gppDVAxWyRpXHZPab81SZeFuMJf67SREXzV/uYO0q3A5xcAauoyKifT
wGIbBzz6Ii5Yl6AspOBYT6a9UzogtDY6PJ0UOVRWrofgaI6xo0DurbCHhd5cOx9jNt5ngstIkb45
9J1bhiXRWewY6sXKhxvqZOnI/TzWWzg64+iPYMFCNgZxwaDU5DXrtA8HJpeJoWdbMJCGqJ/xH6gp
Lzszex4JOtdAAMhSTwbvQQUyrGO/dMVAwq5vbrq5AO5wrmBNofWR2aLkKmGKXUNlree7oXM/s6qr
4hzZEWjH+F43R3Sja1Wiz9mVhIGJNTkPjaQPTutCUcrgpUPodBn0/j4bUbGZuhlRiJziYNQB0jMj
hk6myCwA8zRFdl92yDAv1r14BcB3i/7PbJk7AkUxVNy36OsqQh+WMtgVhBc2bHyrHfcTH/ilCYxZ
ngfans76NcnzI82aRKMIPCAGx5LnwTWrzA1BDqhrhpeR5s+dDx1OY6NZRWcNekMIzyNiaK8yz3fa
QMs4y4I7UEjyrdc5ftILU2xLKQGGKvlwWWfypZfWA4xd0Mvj0YtC6Ade+1fD4JTADtSfTunu+6J6
bAjqybbGXkxmvRjQmwFQ7hy1SfdR4NTeqKU/F4N6dOt6cbdt//JAZWFHxYNeWwCMjqjEGOqupvRC
dYB/sAZby9TfDrA35a33BBnf0ar4G9z3kHRzxrRsqg90Q2pxHXTTAf2MUVlNbmoN02cvkdOs3Eci
kODgTNsClLAz3M5KshGKd27jbw4zFHZo3G1Dz55feGfhZGHFRufVO63nWEF3zXj9wIPxypTY/isI
WMKZGgdU/jYVaKkxo6VMbbMUoS/KMQqId5j8sUhqrTvWBujDGZN+VPkiLQyvSSYHRqolqMe+GO0I
pjSpxcxtATxsVqrrltqfY0YO5WDe+HCmDssCyBU+zHFuLY+J7KY+Cycyhp1Gi9BWJE8ts9zia3w1
5mGvLLlBj3A8ZU0U9PR+CvQP0x//+hxbqpzpsytpENY9wd6h64euUcWuDvJHQzMBgiYI44iMAlqo
FMxf7K2T+uiNcWchQgBCe6Mb5GLGwe/ZNCl8sam0GgGAUVzqlbWHCBRKL0vumDUmmbL3eUnDiamj
3nQRz2Awq7GLnmmpE7ALS1MXk8z/akgwsgApOqEuxzZ4Vh6iqqr08lBYwNzXMruiwBP11IlyRXfl
lN8XM33zNE8PQcR5rkd9Dk0P4qjCymvwq+d0MNunoIQhDBppQijAt3ZJHprKiGy3wBrkW9CTn3Rs
2zTzNoPWbcZGWDFyuqkG5IwDs6Wo7ScRNQo2WP7010WLXFSIEUhzAYAvpVo0AO1rtndAYR5zj985
kN0hFNtMgXeRlRxO3Ca2OP3CnTmgv+IBzk5xWUwX3O/30q6gCIIxfUDovqMW0kRFH4QBXqvbgT/l
qzaPRh/7YzfjnzYTPMrU9Njq9RVpjFgX7icfaRZ6DlhDkFo+oNkDxnWgHsxamegD0sv66H9gh4WC
YXgr1PxK/WZPy2BnZtmzLoQdTku2NveaOZUD1G0U2yEZ0JpJR4heR8f4W052Fo6W/cHc5sKeCDYZ
pKIJU4BjDWRTeBULdTF91kDfhRpssJxcXRo1gkMb3SYR2r2NFHW0JaQGLnTK8zGsAz8tOgVDZTZH
EyT5FCW+GCLcCRZdbuLmDCScDsxqoqOxzK57L0bj9JwUFbof9b7Pk9KXt94Igx8Lxltx4ACkTAIv
bjv9MFezHWWgs0Z4WXsodJc0n4EjRwBAjo8TdqA5Tgzg+bO4tbsd1fBtTXbPo5lqB2XoELm4CB8n
2oL42kEbLjuk47NHMMKaPfztoo4ziEJ6ZYW+xW5rTBKh9n4aJ5wdQBM1WnDFibZDOAAfp6a94XbX
7ieG6B6Xpn1t2Pcmvqudyboh4TqBZnqoLrKRvVRoj0fjjdUcHF3sCLb5sMRtxszwdhl/ytQwhV3Q
4YD3acqRKAgR8aalX4+o2XXxgF3KLlv4KEqEHHk7fXbSvzeY+wBN78Frm8Nctnvc6kpoMHDudKi2
hYHDUir7j16bt42Sd72AWQbuRPaALpbK1HZNre87k7yYxEsZy40wE3RXCFpGOgzJQYbzQ52gI87u
AZqTWn5RemoPD4WkY2KZHo7jEsYiziUywyg1NKZ9zefCTGGy3mCJN3dFKVLb4hsYIqTdBBd7e/Ti
0cUNoyPQWSneXGa8vukNqqLOKLI495e/COjv5BTAwzaIhB2kJlMEfPiE4F+FwgX4QnO/VZmbdP4E
43CVDGROgpw9NHNRha2wP7ity9DtA1wXHWwHFYwR4Tx9MduV2ExacW/Y+WtO1ZVeQO8a6H9J90J8
/Y7axu1ElvM1MP7yqdjplvuoa+qGTb4R9iOqK1PP7sFdjB2JL8qcUn1G8WVswTiqfDutij5i9bjn
ebXnpZsMqIMoHCUlBE9Rrzc4qKYDdXp66RUjgBuZ0ybu0MHAp/WKV7C3U45b4g74qN2EqFTxcdeq
2kXk7JPIrqpLm3oPggSJ49ccjYokf7Apm/YQ3JSh7ajEHF1A1u3ixhrNe3sYVcxdXOysqdsJX0Z8
njeCdgjz3fzOLSlaSaf+PhD1rcMLOw7m8W4e/D0Ev5cdvE6SHuAc3CZfq9Juw0p0CF8sK+1y+bRc
8vGZ3KKzqI00C44QSGeDlSY/Ml/DRZMbW1E4L7ZlgydS+LHCPWXC1QTcfZIUkJLUrr3tvbSYgsjs
dvpw4/o4rG5qcqXN7NIR9rvhQtbfHXhjo3EJzVHAhOGaixZWUlP4VY3euycBN+5J9qAciImDHJRM
bQC8ve+Nt6apHrsJrGcUwESoqx63GGblTzhT4ACuGPj4c/YmhJvCn3GKGmz9IWSyL7PMgI5QzTug
CywEX+4WJBhzZw4tdl2FXlj4RCJdaDQxZfqzyAE/7zPvusUVIFQBjMim5qlC4+2G2dwJSaHlB0oq
GtK6UjvIEOeUgYYdE629BqtgH9jWm5+pK+gDIP2RxVOutwLFONDm7M5GZDgA7DiYE+qHtQOG9ixU
6kgkXzW7OOoFl8Cz+yF1Mxx6tNr67fiEah4cESB8PeY4oomqb6QnLfjIeQewMcDGQooYReYgZvZI
0TrsbPUcd+lcTm+9xEUXOy52TX3c4WOETrtjn5CFX/V8JNGczeyl1qpYTH61hUJrxIUQwQGioyaE
Gr5ERVrDwUZ8bLk2favHoQoJUjcbc/BbJCuGy8xvY/wMCcEWbzZaY2KzEUF+a/TuPcsLloIdjdBD
OKEFF4VNYZk3He1xZ/QaiAe5eqpQwyYi/8Bt5VYZhCWtpj8EPq5+pj7CrGJm5i7oahDzi0APG1xv
El71L2MORgJqsNvePNuDtpZJRubOgZAEell0BHxPSrZO5TW56ywFAZHYcGSZyxRmqKj34fKxJ+l4
UT+f09+t5fAcwPRsZMpXWF25qLgYPYqmrmaIfSSIBIIJhiXrkuBMYnJFf2zBRg2CXRc2dfYP5KIw
Gp3Wg0Tuv9rRkiSgXyRcuXFtQKqWlbHg/S7HUZsJbevV6F42xjPsoBUFhAWtMKAbKLys0K7NTAbI
WQEuLPbdwd7Tu/6u33f38xYyTtwRgg2ulPMValZpf07Z8lMpZKEZFFlSUFD/KfucvF2jZprJwLcb
Yj2SSRvne3iRbHp4TJ0ba20hQaYP7qSzeB2cipIM5bYs8CATRiInDOTd2D/UGfsPrxPKbqTOUGNE
qvk0o93Wfu7R0kUVzlHbihceQCwAr1WeG8/UsUPmAfBtFlurHbbDMFvh4A6Ra59DUK1M9tvPOKla
oE1zyrllQaQElIk/IUk6p+V0/D2p/k9B4KRUjBY9A3akqPLoPyaLKzcrkKaajkXDfVxZcZ+aEGJJ
jSEFLQOksU0XatmyW4ws5rS37U/H9PZ2VqZBie6UbMyBghiQAiWOfd2PWRVqGX90JAVtYUS5oThY
dO4TYCuvtJanuTHAXKGanVgImFPmY3WONLfsJj9mBIEBlEA6qlenLJTaACDTmAwIUqHTLJujYTxW
3AtNE0sGUeTvz29lmwEDFZYYFrTMUJCfyLomUmVyLAp1VL4M2/oOjcRR4/GQ+mX8+0hLue10WrAW
hHBisYhEvez7Z1YabjlA2zAfhW0j1jDRva7jaH20sr+ui7PmwuTu/z45FP4WSRV6R5dBvw/pW003
uDNkVfhNO3fekuKDUaQFmv+5IwVFK7wv6EKwjdqnjSIgeTA5IAd25NXWcY7ERrogePj98a18TV/H
ODUeMxkaqhicrI7wuUk8pPYY/Ce7998HcVeWAxYC1JIosaPAcSrNbAuvnAKqjUfZiWIDtvYfTTOR
PCqm0EemjXFU3BvavNa2d3CYdkmUtWNmnkjT2k06u+paI8VuetNJhn3GN3a9X+2k2+x1Md40tf1i
kXqnCt0MFQh/m5npeQRuVZTJbN5atf+s98GOVwXaJwhu2xMB/Lz2rDBzYTZkT7jhVmV+UclxSkAL
Qttxmd8iOETbUzXsVFmBJtJ4Fy1Y00bJZTI36skyZeKORR2hBvigdPwvQ6seYTG0mX332ZfV89gY
dxNxL6Wm2REdLXSz1xIeWDZ7nVjnhthLWIj0QtyWogwHvb///akvG+HJl4GHvtSoTRQIf9AIfIfm
Bpvw0B2Eei3u5IXa/D7C+mv9vyOc6lMtXmt+o2OBjj2NSHskOqQtSNS71e3vA52ZyqlKlLQtodzD
QIX2rrtgU5wjwK0O8KU+fBKKGcQbdNWgPmyWOzFVEILRM5vG2of2tUxrft80sPFWJC9RAa8ynkI/
EDIkvXzj7fcHtfZGIPsES0NfsFunHQHdNMlemejpGFAD8s1LYKhCF3pAIf7+PtCafgsdwWgIhowR
wMHTmIO3hcxsB2XnIV4MSsVGORs/1ncO2gJR7N3rW25E8xD/PuzaU3RQVLf1RSaHjPP3p4hIDsvd
wFOUwZDysowQqEByeA7/uvoYvwyzLJcvcoUsQA5MmxhEgnO9b+jfynwnwrzXtODMfNYCVIDs/53Q
MuEvI6FGVSOLN2AkuEexGzDQnpDsTfvHRYA4pigNRsNlj+SXdtYpZUU5823o5SF8Gbq1ZpqbTWUe
e6ToVIE0VBF1IyK7eu9WDuqv5fPvL+/cgCcfGSpiqCqaEPvy8d0og7jz77oJ/j12EQnfgwKVpr8P
uP4acYlzfcCyQCb+PsO6Gmcjb9ChYvYsHhp4ROYs8uYGmdFzDSmrQ+GuYy8AG3wNJ3NDnTE3dIgf
jp7xJyB3GfA1vbpixbmexNUP4Ms4yzP+8tJgSaB6NWIcAfNKlj9aAlBn8yyLY3UYtAIsgYf+EwHn
C5s1Gtzgj8aH9jFeORcV+q+BeTwEl+PB3cKWrilCN4v0u9/f2JpEE5sKRGqQhIJYcdqz2iM31SqG
eL7aLbmHUByRmyRwRAgisiv+Ai3Gb1gEBhmJz+nyjWU5nB6YX8c++eoRZCB/7EGY7xfWg4XWBNAq
nAfLYnGmyo0rr7j0buAkeKFZ/QWh3nVlWe+Q5Hz+/gzWhIJ4Bghq0QbogzhxEl96mWGXTSkXsdIM
P4h+D20WfOvsKhwv6Z9hyxJt418gr8LkhqYozkXnGDz/j0fx7084Oa3Qy9sHhYJsD7XTFGS+7fyu
bou7HNJYpELOeq6v7QwLOM9aGoghoTnR1OGKpYZcGiNkQz4o9J4xh1OpvUKU2SO7r8VMq95raOyj
35/08kJ/vPB/hz2NXwZc3qmmJnUssydi4IY3bX8fYG1X+DKv07hl8gwI3D2Oa5D5N9DfgTQA2uDg
DeeUzasTgYYaBDBUKX6QbAKt59UYmGjumhUq+G9Dpv+H8AVatsVWCHo2ONF933ekcvoCIr7xqAUo
5Ek92xMIsUh9Dtm4cp1DzPrvOCf7G/qLXXgDO0AplsiZCOc+GAXqgs6WEf+madS2K25t1Wx+f09r
293XUU/WX95w4pWaGI/gP/vz82Bs4Qf7+xCrrwi1Dxe0tsV/5OQBEsGg6GoQjc893bvSvUHnx5n7
4vpX+2WM04en+aXlthijghspGO/ldtzoWjiwMIBE74h9c3+ugWv1fQExgv5IcBPQyvN9XVBtnpkN
Es5xzFmovLvK/OyYGzX9XzX46VLqLsYzstUVNAXuNcD0epDgGmhcPjnWC485ZZnhzopMEG5mvbk3
NTjnzpXJw6mjXlwLpIDd1r1pBpK0PbtCAS6R/khD0XdzBNnVBTIGaJ6xXmsdFV0yl0+9LgYo38wP
h44P+Wwh+gJ9cIC8MERzqANBuHOJtLyW/L4sltf+bQtCcgnNT/DYhP2P55xmZWBAPJEAvunHgc6o
eYsLl493fYWbrOHnY4wa57k2gR8LcRkRiRJcEdBxAtjO9zfGnEwre0/Ox9yX28GR19zvPn6f1M/M
7zJGsIhE8YJ+eo3nuiwQQffzscisfUkk7LiZfGAKZ5YrdRX2M09pYIq46pyksOt0IlSDgax5pjfr
53cNwBPadz1EgEgR/RNtfImWOk5t4tcDmJWwxXZ0glYr9PU1Z83zlmd2+haRZ168uhZQ0mnUktmm
YM1yGVqOSwudF34byWuZWoncomJy5un+OFXwdJFaNtFI4kH3fnpakl7MDVRU6uiBKr+raP4HsJ48
hpxqZxH1fzg7rx25sWRdPxEBenNLMm1ZuSxJN4RaKtF7z6ffHzX7TGexiOTZagxaA8xAkYvLxYr4
zdlUMsh+ivpLz9pnQQQTIZmfMmvEpdug1qeVT3pZf47opWz8rrWvQGV4dpVSDErfi33ZxFwcKDjN
lB7DBjJ2np38Jic4ypscytUVJilzAc5g78DPfruKIdKUYd9DCanc4FklQUkfkpd2j3rXvnqV/89Z
KV/8Otq8p67W0dBZCBi1aXdJlYJCDz7MSW+eNCH5UFvZMVONY13WP5Blvas9/a6Zdsr4gbVee9if
HXL9qQvMLfrN2sFx/ZPmpX/1kwzdqH3Db+f3d9LZVWdjk15+zw/it5+c97TUyufplRbok+9uEsbe
bavF55gX6FXsQR/MaQKoxUSLXDKJK34ZYG5psOVQEH6C8G9bGwyCtVPreriL61McIpofM9vIHL5Y
+U+v/3V78W79/YurcyhTjAYbXvyG/BziRyJuCSqtr1gV+gFnEaoCS95IX2VwLYz55UaONk00K3U1
3iPBjOt23T+GaXIXeOanIclGR8rgesZy1O5VX9+QPVw7PagNYReGS4mKDNFi8rrCQ9FZGS9B3dsF
kFVN/JaUd4Pw+n//onCPcQFUkNh7x/zBICDFfqjliwo/4gZrsC2B+9WBYAmGSgOUjndWJJkwDmCy
tfHCWH9gnvvce/UrjhGvklynu78YzFWsxYpvxDwRE9UaL3Eq2631JKUbN9Xa+sORizuZU52G5WJW
0ijtwzLwhouUmg9USZ79vv58ewx/+F3LW2pWuqRAQaPeXDqV16gzALPPxks9GF9kkIz7LKL0bcS+
bqejBtw51Oy+AZWo+k1iB+2w1YOad9G7X8AdaTBjCG0t6d6hP7Qhbxjygny87ypJxSZqyOzBKCd7
HJWnrsu7PYBU5S+mT0XGjCwAAua7jo3UCoYgTSlft/wwqT/KrSf7e1nuPwnPvwEW72XwyaKg4L7y
50RMuJAS19onLrC0Q3wSKltzqkNU2lvvvrVL4Hpcy1swbYdAy+MBGRTtmzbC3Zga8Welqsj2GV8l
rQ3d22tobc9dB5yX8dXJP5WB0rV6Mly8tPqOOyZiVGrwA7144MTFJmtrLRpkLZ09Tg3qXQMszvUh
iKdw/qr9ToKzFcbAdewpcmjfD/hSIguZgG3D5n0jl1nbjleRl22xoCtoymVERrN7ok2TgDu7/SXf
P9Z4A5K/oEVE5g8rePHm1ASBiwIeCTkjUOLP/QFOhDM44r79nJyTw1aBcuXOvg63rHUMYhN7vkW4
QrlkWeZEQL9K4Nm3R7UaRceucZ6x91ZwvGmtTjW6/uIPg4Q4ofJCO3t0mq7cFCuZt9TiLCHJ5O0F
xgRA3bILWzWtn9dR1iNf9R8/s/IhPoTOnHSLL1uwmT909FvRFhu8COUunfI/0cAwPmqfIIC49Yfh
pf7u72JH+O79TH73bmXLdsirDdtE4WRsbL6VRTmn1eBpsCqaL6O3my9sQquV5bS/VLmH4ms4M10L
7FRuT+HKGX0dZbn0R83z5FogiqL0L5D0z1qZPkkAkx2raNxJqJ5RX+o2gq4ODUVEGWV2EBfLh5rS
+a0FM4Rqb9V/Rqro1zipGzfsu0oF+42KqjHX47B5WrqXVlpWSFPBDEpF9gHFp19RC/pMk8L2qAFt
tedGOyBbwxUxv97a7CsH9XVwdVZFuzo346guq0IK+//NmPsv6uDM1qkDYgd4VSSPs/t4+s//h5Tf
VuRFYqFPgpBbKpHFAmZHaJrQXoNkV4bDfSj5odOVYWi3puU0BfxbbXCTNn1A+rvZRbFG2R3UbZtI
lE88gHRRGP2+vdo2ZkVd7Ku8KQpKPfy88RwepWN11+z0fXWoj7fDrH4F1FmoR8jgwJZFj6YHMDh6
5G+DfN+pX9ry5zT98pTJ9dNgY5euXFo8ynmUIlW6AkgxNEFMpi7rLoXgf4oQi3LMsfzWV7PZxKZo
+nsXGPBtKFFRkOX9w1k4H8hXC8tUJr2het5dYtjVtm8NLGS/1VjE1VOGJZedTyHWwEW0w0YvBGU8
ndqxOPmxB9IxMqddFbfnSgk/VgiWO62Us83F+Be5KPbFGnjtpIZA6KdltRdTpbeTqKKNpiNC64XR
aykFR68bPsXoNts8SL+Ajj952QDeFerfzpLjxvbiCmGBIvrcFfJvveyTjaldOTpMWgbwlakCINam
vP0CVSBVrKJIxGYj/iCH+Z3SDqfbq2ftrn4TY/4NV1858umpVz51fOOpOoEWzQ/gNL9W6OecPDt1
ccceDrdDro6K/peKNj02ucvbTZH9riZrRVwvM9yZ3gB8/naElaua/g6vJ3hWlPSXt0nbB5PczB3L
ZoDshzC04oy8T5wwlj/cjvTepoRFyrnOSOgnkt/Pu/Pq842S1oyTDtlH8stDLg64xGZU2RGdgfHf
t3CoIyADpQiUGY6s34QJHDdEaJpIhIaWXOQ0hVjsFRdIA25gmr4tpOOnMFP3YhKee2uo7Ir3tWOa
4Z1SyLIzBXQobw/iz7t4kQHwnWbYwaw/Ky5faEbeotwi+s2fI7x+rA/dccD6uj0lZ21jva1cwW9C
LQ5Fz+ylpje9+lKPT0pxpGeOzKkGTvaTLAiYMScbt+97MAdQ1euxLfdQOXmWmsUNZ1YaOX1RwoYW
1Xu6wJ8QvEKYqaLApOYwWFLMW/vqXhlC024Kwzg1Y/gTkvdPs4YUs/HJ318OqiEizz6vGh0Hu8Xh
FoHX7qthtEiRZyKCA+JyVo/AsFqxS9U23eZs2oqjxW7aOQhw742NifizMt9O+ttfMB/2VyvXDHLP
D+mIMenQdA/Jr+6EsA4mEf5hOPNGNs7DITlnh/zl9tDfb05q1gC0QWqq6KMv8ZPlGJjJNATepaHj
nU7w8nOY5r9uB1n7vOB5QScDMpRJo98OrlAxjcaCQr8EZnxfhd5e76WW8ni0V9Px0QzkwgXLeoK7
vKVZsVIMY3xXoRffNdUr3SwGGN7JKXnOUNZtznPyDJfruC0g/v5GnoOhQIx3PS5Jy6qDhA9GO8St
hxQrR4mBARJktp4WM2/J219085BYXBRaq8KIqYT6ktzrZ2vvnxtbt5sLLPJt6cT3w2LT6lz6tN1M
lXTj7fTFqjSZccGmlQ/SHjWfQ/0Ko/1z/FDtemBDsFbJ2TOn3MLUr1xNVN1J1SkE6LxdF4eFlBhy
i4dAw9zpv1Oqv7NNw+y7FkBuQ43+L5Q95+OJRwk7gSueZOftSHF+rTxrMusL0FJbgrySxBvX7cqC
fBNiqY0UUeI345wQmt25xbN27I7KIT/5zrwkt7LR1fMduyvmjfmjGPt2PLrpwWf0WSVe0Lh4OT8H
qSC5sT88hlnl+pO1jyLt48bSXJ02dCeBznHhv3svp23WBGb4vyMMj9Eer/u9B7WVur3i5G5/lPPd
7ZhbIRf3mAh3tVcTxtkYgOGLyem6jQN65ZzUyUwgiUFK4PG42AMm1PakzDLjIk4BcPxS/C17fuJM
SbsxlPdAPRSsaNxrcz+RksOfHOfqJqg7gMWDR6R6h1zFaOAVMh1bxZY+BHjhWTYtTid2dQiMR+jd
TrxxIaxUGN/GX5yYo9p5k8fpddHVfed2KZbq8a58NXZzs4//aHvRLUBdYgU5bZxqxjxPi1vwzdgX
X7mIBqBiY9S8dHlQ276f7GSk/kHb95EzJMbPIpNfUy3Clao4BoHxIqRJ53pZeTRUjKlkSkKH1FB/
x5nY8VthhyFrENj96H+qRxQxC9rxqdA/TiaqJmLlwYaDtO+oefAsR5Vk14msuEXV5JglDBJeF8lP
fdApOfqe4gZR9DMTi+QY+uP06MXWR1rmgApFeKm6AIF5QJrmoHXNr2rwfiViCWzbqD6UavUFEZT7
Oup+0k+9a1DvANYy7GWvChyPlKJBNsYOG/2ftM6e0kR5KtT+W2Vlbt8Z341UEe0p993ERzSwrLOX
KfCRcOk01xOH32WJkImUo4EdG/iDRZc+En7e3lvzN1/MyeyyMCv9wX3gz7dniKWlTaBPo3bJCvzZ
zGJ8yMzsnGflg5lLli3HVev8RUTODRo6Kg2EZcGSFugkZ/mkXfDMcko9QNrIc7ibTvSXz0i9bN0z
K6sOfwxuNirAgCqtxQjVSugELSaeeO5O2l1JgXQu7+n77nVbIez9ZQrTB11G6gPcagCc3n7OQs5V
JDME62KhzNEYkuvXpt1KsyrPFrj4vRgZcPyrWMu7JhdjRA/i2PxT1hZstCu++Dt0A+iVK07xIdxv
+RKuHV5vIi6KQLN4WJeOvof8mj/BBbBn2b/6K6zywyzvLLrqMftS3xVYSG21KFZOaFA6oIOAg8wo
l8VdpxVmK4eqoF2q5jx4rVPr4Owg295emysvGL4p6EFeZ3S23rUK8ixR8rBMrYvQOONo9z+Mu/K1
ePJVG5sjBLMPaucwo9S9N3bF+zuOwHA35x4Fgm/LTJ13kzk0FNYvcUeZQ4Z/Gvhbd89aDFqosxMF
dzd2v28XZxMHfV0Lg3ZpVfW5HpLHxKTEIhfdD7/A7LbR5Ys0KJ2bqvIuhu2ioWtl+zqA5y4L/YOf
4E6y8b3naVscP5wEfHE2jPxeVlkW9KgKJp5mvTPtp85uD8JjOHuKP0fH7PxXn/nNFTSnVFfXr58g
nRMKmKm2SXQ/aiNXQbb1meddsBgTO/8PrgZR6ncYR/wwgiqnc8qYOte/Kx3cnXYkR7vmYQtrvLIr
CAW1y2I6ScgWuyKTJjqd/tChQFag/kHdFx3nSPi9MUsrCwdIOlsCkgbvyeUl0fVaVCWIBDAijcTA
kXfSUc3+nDTIEjnDK45VG/vhvdQjt8N1zEWiIkkF6LJARA36jK2I6PSh03wCt3lEl4I+SbfrT4gK
PzdkS9a3rRbJ2jnwJvoiVcFG0UpVPfHwIEBYxz8KWLbk+ELXLg/p7CNKar7DYeds9Sq3vvRifU5K
BXg8E7xLJGpupaH7xg7dmM15my/XJz1B2l1MpcpF9XYPDJ0qqXGc1C/iuf+h3CtH3UHJ5IXeRXUM
T1xXJ/UuOURnSKfGs/7xdvS1FUvr6Q94lWfWcsUGaZXUcRz1Lz3GLVoYfGlja1/FxsYmXAvDCw9n
GCACNOsXY8ytBPGdJGDFGvKDL3r3SQVoTazLjWW6Nl/Y7xlA1QCpIND59lvGwZhIXWZqF7XgPkr1
nd9syu+vpWhgHDgjDQ5u0ve3MYIozaRsonhUIi9enVQn3uUH72ShNC3ukR/hbRnstuFZK0Mj3r9h
FxswiUxBLiDE07sGEoYJn6qebq+FlXo4hEJOQg5+QKvq8jGUJ1xySo7Kh0rpYXIrBMtjRzkMO8oO
nzhTtlb+WnZ2HW8xpC4SSz2LsOw2qaPsZFCFp/IQf6mpW0tucjdbcVVOw12P/v7LxlhXVuSbsS5O
lLKu0C2cFU1Ub9fvol8ztgNLZ/+gAJZxA8uhRnDwHrf69SsVibffeHGi+DPcSPMyDTC3CYBkLx1N
t3TRLkLQcudvqsCvfmJ8IrnM2X3aUo9d8nirlXlsXWDWfUxM7IR0kH298UUMjMPffNKrWPMKvrrM
k7AxfasKLSpIxWfkYEu8TNu9p9jFzjq0z/KL8tofzXpjFa1NJFrRoJ7J1XjALyYyStUJtl1uXqxe
d7oY8wRZcER1SydhZfuZ12EW8zZwk6eVJqiXUfPPiS6fUd3bAvrPP3VxE7yJsTgl9WYQ4jJp5/Lp
dN/szYNAAjbc0fwzP/X3aHFBjqoQsdc2UKcbY1v6FI2ogqVaWZgXqKWS+nVkJ24sDXltZPBWqejA
K313Zo6pkViTH5nc3xOOVsrRP2uPKudltks/KRvD+cOkevcdr6ItzpVMMj2hxEmO/Eh4Gtx0J3+Q
fkr7dBd/6ETbu9fSQ4ie8c48FgBy5O/4e2xlLKtTefUTFqsyzhAikiVUEM2+Qaq4whQknvTnthBg
YvaJjWrUFgpvdSPMzm+zOgnraHEvaX4tJl2k841LDaE27QG1Lzs2/urZgufSf+Msvq411BMgQNm8
DE/DPuoc9Tx9nv4hHdxB/p+rZVCU/+/XOsn0vyEXX3PCFsyMQ9G8IBqLqNC3qN1wClhLMAH6a8BI
cCrnJFk8pS1xGsNC4Jycfupf9EPuo/Lq6k6Eck+HRG90arFqEe3tLsbq3sM8QELlG6XUP62qq0Oz
F4BCtQ1SNo16ycTPVfhrY+utBkDAiRo7EH6G+PZUjrHQkYR2sth66jlGX/i+xGlWdfP75jKe2k9/
4RlKIYQSOEBkBmS+S2gDCd3lceBaH4RExU9adwspHpFE29IBWrvcNGgZCB/BVHr3gI7l3Gv6jEnL
xMfWUqCBNHYgPSjJlrPzam3nKtISZkcRMs40L2Q7PwyynX2bzaQMRzpPB+uDyJvdDZDh3Dg01yYO
RBi7mTILBf7FbeAnGhpeSckp5oWfUKB+sAb1eHtxrIeAp4ShNC+P5eIr5dEvJC+PXqw8hXaKwuiw
RcZc6Z2xFmivzy0KMJHLpBIbB9TnUl394ycY/AzP85MRL9mYqs1mdjXn98uT/zrY4mwaJCnztERV
4Y+Yhxla6rnjt7kCh+fXwTptEWrXjlzqFwi5oH5Iz2dxaiDihrYbSkAX0UrcWVEttRwz+Zu04DrK
fLleHRGopbSmihD+RTjOlyd91drJERW10eW7G5zqx2zPUlr7Utosg8lrF/d17MWDqlCkmscWsftz
v8vwjgs/QFjmXXD2P4xfwrPpdmBblYv3koIcOBQH03O27lJz60fMy/jqAwQB3DbJy5IXtZxEG+Xx
6LNcQUecKgllPR22YCFBqGM6DmXHdsy89ptl+b9MkNthVrtTHlzAoThthVAAqPHQTrPyh9VFYHQh
rSN3P7hFq4V27alup/YnXEU/J0kX3Ikl9mJSp6H6KUYfuwkLhLaJkRE3MsVFkKN4UAbT2A+J1RwS
PbrIUh7uoGdErhiFjZOMmJ5C3EVU/HuMVCliUcKhELoPYiW9qHF9HK3kdxXR4Cgjb9d6NSLxaK5M
dfOkZVqM2m38Le86DDU8BS2ZtOfNgD44qoZQWYxdqYGZ7uUR8+fCD91U0V6jxtJ2dW1Iu9RAQbNp
EagM44+BLO/DvP9a6iG2HOmPCmb2HQrvPPIC0uWhi7tDg3MS/wWp8jKcfjfGWG28L1dOG1q9FvIi
gIVghS+mESgCQrHQTVEx0R71Inlqo61i31oIGgsWuABYl4R5u1K0NMfQjuIAmWyGpmoIezXJ/rl9
aM6Z/uKMgQD5b4zFdjTHMZArMdIvWXuwhOToo+bZxl8qHCEE4yQPv26HWztAGQ/FdlrzPOTURV5X
a2mW8tgwAQTABHS9k3+yDhGgir9KRuZPB+6OZ7n4rl0Sx3kPM6kyEeQ5o3XEMt9yE105MXF7F2Fr
gHGYrU0WEyT7dZWnNElaTbUzMcQ7xLel0vp6+6P9+XveTZIK10pknSHntYhTlAAgCzX3X+RGS46C
IAa7fJTwhBGmyWn1AlBKHisIdrPry57GRdiFd7UBdKRLVBRtPf1cByyhxgzi/TQgPBVIQoOuu3HU
WsybQzEBRiMG97muVjQWhW4/ZHi7jZ5Ro+VrCXTg1ehe97xns+p8t5rUEdHcarB533lIowa7sfDa
Pc4i+8IzuX0D865pCnIJ/EHv07yIT+jXFjt06Ec0nuKo+qpI8Y9Skfa3P9X6Ec/lhcEYCZu8rGf5
Qy4LVVH/p29F3cWFAxKfjWPxK3ByUsUZ62LRi7ybHcfkF6M7jTnSGfbtn7GWy8Ew+O+vWNzckloI
omCMvCrMWfS8OEht5WTIqHrpRtKzAq6ds9N/Qy0yYt/UMEoUjejFj6XDRN/3sVRjD7yZz9QZEXmk
2t0j2nev0Z1wdKM0T0KnxHvVwxqFbaM9AKTCTjBsn/TY1BwoSDzxouRumrQP3D37NpC+ykqBrEmM
kL1U36UGXOURGeehqv/RtQCE2TjxnaXPnRy/6NFwbseJVz5l0jPq/0jSRtHJFIpfXabHG2+p98cX
tJS50ctck9IuSc1NGWKu4onxSx2Uncs5+kmuwqexrL8kadm6SYOMfBvEW2Xu9xsfN1DejIBFEUWF
Pv5243elgpi82VuXCONs5CAeBAn7YG7pjXW0GodytmnxAqbevNj4oTZUkjk2vKcaxMSb8RzE9ffA
arbW6/s4LCLAS+i44J30DqZVAose4rnbi33GgfuAiR4NZ5Kky+19sXKjvYkzT+dV7pNqfdOSuqsX
FTXXMJF3iS5sbIj3K+LtUBZT00aaEE8DZadxCF1DQWu9Co+BiBJxeBzzA+y9jTla2+sI7pj4JmCQ
yaP37ZgaVideFGioQmMgWSOfrPFisD51ZeHe/nprbSvzOtTiso7TaIjViFDDPngWfwS0VqzH6rPu
KC/Bp9iZPuCskiPDY6uSE6j2llLB2qc1YAUjVUnm847/iUI6Yrk9T3svUYEvCQOy7uHXaNBDpy1a
txnM77Md9Mao19YM5xBFILIsHSTh2+9bDmETyZ2mXJTGx1NK9xAllIyNSVztFlxHmX/F1cqMwNCq
VTgaM/rgWOznhgv2pnelK+/HUz17LTrqx9vTOZ/Mi1sdHu2/A1ts7imPSm8GFl8i3GMa/WIUA5Ag
4MO6aqPpvXFSrt6MINDgFfEK4GZabAxNy0L8Kni6ov+Q24Ezfun987xsBtw3w6+BOzN9PLt+jt32
WLmRgHXL5pt2haOmwoP4769Y1h7GMZ9TQH6F+j2/yE72Ld2Zp+lD/piinwVMZx871nfTRQAFeGh0
xg3Fxz7m1+0vv3LcAYTg1iATFbk8F3dmIAayVJoAA2IR7Quv+B5ltEha8eV2mLVP/ibO4rjTUWLI
g4pq1XhOfwx7XCHC2la+qk5/KA/ZfriznPpnoSM+a3s/+1P1IToXr1tt/LWlbSkwb0QyVUpYy5RI
aIqpCHHTAO9rHnSnf0hL23rE9mHXnvpP2QOuXbfHvYYDJOLMX+OGpE2z2LJ+3aV9wuPtoj0Vp+lz
ltlSgdUbydfgQKfYtf+Yvt1ouLBie3I79ryKF5vqTejFPs6GVurMlE7YrM2mgJDt98JB3nROXKuh
vYmz2Lwl1iNjNlIWFPCluqicxPkDmpxUnXQb4xan+F68xv/cHtvKgfEm5iKr1HPBK+og0MDCY6Ej
nBOQUXHnGNmnotwoIa9caoSyMIeEkY4q7uJSGwqJvGpMtItHfl/R2c6qYScIphPgDXZ7VGtNROT0
oQ+BnSbJWSZTpdda1I3V+egNj/Lr3KaVzvGvGY+eOdNGO2V1fczcVCR/6N8vAek9Am31MBEsOmn7
9oBAyqE+bdtlr07VVZjFzkeRyUp6OWaq0jZ3Cr/+lQvyT4ipp85rLlpdmhvrfu1IQyhjJqdCWeDf
b++vTmoExegt9eJ3pL5k9sEXMd1Uy18b1nWUxQpM4qAOk4goquHohQOSzDyou8jFBNN/NRzB2yV3
6Sn8lrpFudmFem+LzuMXbD3tGDh0Ok+Tt2OMSr2O04LUrg3QdGH6dt4BEDxsG/8c36XfhR3Vonsf
cVdUlW3zKX3GrthJDjP9yXeV0zZwcC0jg9JHbgL/R4HbtzjpqlEKvcnPQb0BxzL8gxrSeQ/2VO4v
4sl6gK9mnKnAHWGM7YXP2ueNrbO2muGLyAaRIeAtt6kY1okqKN782q0TW+BmqT+0r/538Tm+x5P0
lOBA4Ua72LRhRTrNFuZh7ZQguqSye5FUWm6mSkF/XjJp/1MHcTGvaruTaB6wQt1Y3Ktx2LOgOET6
rct+1uQpYhaGkXbRMAspRfWDWHR7HdcxzbpsfFF55f7QZ7VgPiuXprXYuGkxTVI3Kqxw8kALNrFb
I1/piF/1fXEo8vstaOZKTv2HOwWYT+bxoM877irvHAKhiQxlgBygCufGSI9SGh0CsTnFjfoqsN1Q
yQpPtwe5dlbMfK3/F3MxxlbxC61vBwr9veGIFPyKihJj/BeTxiv5v0WrxVnhJXlpdXoavaBL4TRh
cOe33lkqYteEgHB7QPOlvrz0eYbTXIL1aLyrAoS40ChDImD6C3JY61qMLT/cjrD2ycwZ02aRR4Eo
XRw9fTuZ5jDIyFLg8OhiN4bGKlr+eZ5sCAe+H4oGNpGqMvsZxNfyNekpCTIUAvXYrm8fUewN7anA
QPH2aLaCzJvgatGhPC8aoTfy8mimk6VM94W81c18f1PMY5gHgSaK8s5aWqEaaplJqly6AiKD3lMP
Eob7ocILcIodUQk3lBNWCssaUQAFga7W5gb02zGVchfFpuLLl0ypUNvQur0Fjxx/z9d+0n9LSf9R
4f7g/WjUrqIj/GHo2Zfbn/X9XkZw5Y92Fo90YAuLvTyWntW3rM5Lmuvxlw65x04UumOYpd1d6PMk
V7KjKNVfb0fV59l6u/rfhl1sZy3OkOqcRPyVsBoVMTo0gxc+gi0ouVsnLeYjhfEytD4m0i+VKt9r
hn8s1cyNA+ucDd/ivHWzydjn/j/VqB+T5j4JfXT4g2OaDo9+JLl4ix07Lyvo6WTY9/UfRJLASvyW
qcJHHY9B1Q9/RSIa6xKAM58XbNP4596YcNqOnywULO0wN9FXGS5iRU3OelT14kEYk10gkDzgQOAN
Htba5amNxsfR+2XpXxUzOkyhcBb8BudJeZ95SHpECYArf5cH+G0N8V8soBl0RaLJixB82SLl1etM
G72i1Tn59bPkSnbgao8zlSN/2uLW/SEFL6YMfpbOxc1uX+mGD2jQFKEoXLDtsgMP08FKdJPMo1Y5
Uh4/pp68F8yjET+kw/BklqENXNcew/psxeU+lTunLanPFbh0S8wR1Xhv6N1iyB567OY6/Ydl7Fvq
T776MsA575TfIQJPRumdFHU8FZOFI6fmRFJtZ9NHsfLPEm9CoYlh1+cHVdNOlph8yXrzMR4TUv8p
dVUDw8ZUcEYve8jjyk7F4JgApI/anxn2jZWPz4VunNShMBylUQ49TAG3UIIKcy8aDG3b4Lc3uRou
WJbq07fElCKHpqy17tjoL4OfOWk1O9jGkg0seV968lmQMLmKkt3t/bJyMr3ZpXNOdXX4laaF9hQs
hssQoEWVJlg8D6VQ2iVumk6vSCosf+/1dsz58FnMNzF1MnNAA6gMzP/7VcyiULC4xlPuYubJg1DX
mMlXX3Rp8xBcG9v8zodjwj2lLhWQez2dKuTqZQqE3oil9o7UGG83txp36f3Es7T7XjjRFzO1k++b
dYa1c+g6+OIcirqsyopYkAieiieUh5wIkze3/IoAhbbbfoOvIONAAF2NdjGTStoNgzlkygXWkPqN
ZfuTUy7YdUJas5E0za1F5RhlwykUkHbyhsZ7HvtQ+cDEzzaJrU1f7WDEzTdBmNS5hJnv8XD2bM0v
vEPnI6eVxOmn2yth5bU7/2iyWORHTfoWi6XQFk0SQFFEPBrVLvi0tnK0drV0j47uf6A3gnC4HXLl
ticiWrpYfiNdvnyjeFrn54VYKsgfy3fyEJ6EYtzfDrG2vk0IWiLsdRXZ3sWgUKzVBEzR9UuCS6/p
H6cae+r++BdB6PbML1wqd9ZiutNilr/GNfwid8mHNJNPUxI+mN7WOl77XKR6FGbRwdQ4pN/u1QAM
ViP2iXIRTPNeaCFZ1sWGUOj8S5fHAdRqXmxwUt9rxlm5JIAs7ayLWFu03ipNtkc5xXRL6wa711E9
63A510cq0X288RX11fH9G3ypnZWrKFLyALIueeb90tL4WCOZ5eFGyp9OOVWYR5oPaB8+qvEd3mGP
VU8Bz3Pi6NlSm5OfPc96nNKQHarh0TQ7JHWwZUwxPc93fV8/pOKPVsVXFQiHYSQ2H/IQeOp+al9x
ot1BJzpwTXS5tI9IjZpGdQxlciIlvshe42bZ+OzF+T4IxYdAbtyiUewq0l5Hr9pRPTpnnen2EGoV
vBeLNDjkqCTEyeSAmtlbMX6EloLNuHeXI02alvovUTFeK8A0WHrZYbUluLay6q8zhiUfs/SbFPoZ
OW6NbrcdWsVRCtQjzNOX2wt/Zblcx1lyMX3ViAUl5ZxrpcK/l1vvH7VV76QMpaYsEnUsNuIUqTWT
O8xAr/p28LVBYl8sz6Y1uNksCT2FZQa6hTf9Ja3ZeQayY6bmYUAv9Bt1QGU9ksUba+aFvKO2lYqn
t2rJ/WFosXruxckgW7aeYsyS93U66I8SXOIXJfR+4EpqV1X0sdSbs5ZUkTv03avney/dIAR2aVUy
grEGK/u57na1/CL97icJH7tofE4KXEBVb++lPpZ5ef3FkDH5DND0sRH73gs1aG5Pfzas/GMsi3ja
mOFWr2l1nFAY8NSktfsOPs4DQQwEMZYvPY0eS/6ntmK7lryNN95KKqDBgv5vlMXzu4yGdiwjyQPF
NQS47EbfxSb76cs6z58KGS6hV5uNkCsnC+DOWWKcFq7CDL49Occm5HFMEn0pA+vJ64cD7mRb8MH5
Zy+OzusYy70ASEz0JqNGdMZNf4wX8DYJNGFjbmZ8Hn7I+/9UjbeqNGtTZsEMNsBT070y5o99lb+h
Q2VBZlBhdoK68YWLHI1Iz229QNamDIkjmfYYm8BYPmGbCJKsl2B2VFPYHB/REVGOM2IlvW8tewau
zJ0MH7dkw96q5K0P8N/Qi9XCAQ51F/jzJVQwhyumozC1PwTZer19mKyOkM3N/Uqhn/Pk7XdMh1RE
NdIwLmUrMqjgGDGcQEMChnde0+gbd91Kl+ZPF2q26uAfvMbexrN0xWzjpvL4ohgwOMa+y2zG5gjQ
oGGUK5D0UQy8PcbVFcoeJkeZ1cSW9l9eYFZaXvO2k6dvYjDYVoR5g5/aXr0hPrAVaN6OV4uy1Lwg
HjSWS1N/taAIJSr4IvFXtaVfsrqtgVSreEBQYl6WpNoOwHjbhjJKMF/j8Evj/779wd57CSmzpoFq
anD1cFRa1k3MwPM6oU+kS6A45pfB3xUIE4mXWcQKPqxh5z8Nw8nvg48eGTJdIWGTkrGy/HnxzfgC
cj5Q3Yv9rQZWUWsBQ6xgziWT2wYHngwbN+nKfNG0mL1VwE6wLhZBak8CpKRrHrbj0bcm8F/7Kknp
s6uqYyrDRsFyLRgFXoqhAO6Zs0WwwSy0oUMm74J7s51ZR5CSZ9VMXYEH+O3pW/t2s1olUfDZe5f7
d3KSJdDEuc6qH5P0QdeOgbrRtFtZgbyd6bHgXIbvznJ6akVKptDvmR4tdxVSZgHNxtujWOmSc11e
xVi8XjNWhTjI7CZI2Tv4figozoZe0WXu5lrmbraw2gr5Z8rf3WaUScFcoevxzpFNS1iNUuSpeC/J
udPr3JltUsY7Q55k25/Ek4kE0xHzlV9gpl+znGdsUmmmK2jZHWQL2/A+DoXwxEtz3xuJ6Jh+A6yz
oFZkVnJo+7wsdsM41XYFOdRORtlEtDBvnSwNKOVI+SlR5B+qr/4jhxNXy2R8bkf2mlXWrq5U0fdS
Dnf8Hel5oqLppJkq7bpeAR/YBQ3+7dhkl/XeCHzdrQtf342VfjLa5is6zp1TytMnzUqnfd8miW1O
QrFvOnmWqR7u2sR09aDl/2Rh7esllF98JRjc/yHtSnsbx7XsLxIgkdT2VavtxE7iLE7yRUhSVdpF
LaS2Xz9H9d5MJ3ImxpvpBhoNdJcpUeTl5b1nYX3/bMbDFioWhguR3NmbSGe7PemvpDq7el+FKDkH
UQSEFXmoKcBAVVm8DjeJtlV0WKJSdOP7+bHN8tw39O7QR5ZnWs2j3unbskZbEqTRfJx3o7R/VZBn
cFS98uqEfthGCgi6xh8RU3eCDy+8aNH/ya95A2K+DheEpdKmpmbq8lQFmL0qgXqy+Ogk5Yzy21TA
SqNHg9yqciCxKM41ey4ydG9Q+YIE6VteFfcd8On4X8c+UPvlRsKoC19VNx0Fqo2aFaC7+SqKVHHi
hN4MrfletrnqdH07wi1Y/K6taotMPTQZfMlnmu7oIK4SWI9VSQXZ1JK+JmV+byg8A5jeflck6P2t
rT9pSJpcrYvvhT6T6ziC6hpBpuzoEUpCMn3gCpBHk2ImHm7Uf3o4x+46UTVBndE3o2fvaaoBTTGO
H8LqNKfNm5BGPdQDBg3YgBjCRLbSvwveZ04plN+J1sM3pwXwVMDfG7WYymU1Kdy4iDe8B1AU1XC9
JYqDZs1dJMdrCRXRTQwiQqBblXnkKY8fDC0HqWuGQ00jX+YGN1PZZhto3XROgoroNGuu1eRh1xSz
k1hgSkFkxHBwg+COkuj3DMAeb9aN+S7HTBaDMvqJSp5yWZ0Ss/o9UrFvlfp5GIntQOvzwIR8FhYN
s1q56hMUYiypDQECGzI9PD92b/7c8Hl00mqmu0zmra+RAoZLEdWewG2qvYFm190s9IAruu1g4VzV
k1CcqbN3EbFqR61pGMn6UbHUq1EMdxStt0z0gI1PwweXqnXbdlOQ69NOMeIAFb573bIf7KlNfKus
BkcoA342tkt8SPgNxz2QNJGKGrDIHwi3r6c5Pc4JXLkhCwVGyKD5cRf5rQLt27G+mnX5wlVrF3Fc
2TvFM7L+KHTrehyqyKFYvxkXW11NgHObQSqFt1PttrbVuoai/qphz2NO01sB9ULECBaOfXLdKhPu
EYXYQh4BS654TFoaaJPAdbsdXEqSnZKmT+jnBsTsMvwY+aBahUdtfKpH8QdYupgwyKAi6s87uKW9
8qF8g9E3dVAdu6rhmOXEI5RAepPA3AqMu15qO1FP41GfjHvg9aAD2p6Kmp/KquBeI/KgJRkcQZVx
P0Tq7dSkD2NTQUUYi7tp9d9JFv3mpfRRkoe7nbkbexPFCwoEHIs2NC3KgCmEvqlDW4aQDgTmXRQf
iAbHuqmvYjERt9GMazookParB5fb8YiaYie9Fk5eDm7Od3FevE+x/ZpUSZB2gFGzJD3aQm6xXZ7L
TPFQDn8uE7Ins/mLVRMsmCx+0Cq4sMeK8tDm41aNSg8+doWjSZo4FTfgLtm3933CuFdOfNe0bHbw
n56zKb5KrP4ptch11Y2voxGVvhrXH9TMuK8WkMNsse4dptc7hQyPpLR/06rdGqTyjYYbTqGDY5XD
JSQutlME3lA00g91LG7gAhxSXlKv18zaozoqUZ1K5oBWeunkmdk4KHSnaGalGzqp25hkW4X3NzjI
oKSij5rLMyhkm/1eNxC3cpP1jl7I/awpsTNUlstLNGmxmbZlb2hBY/aHcjKO4Ly/pWYC68ZBhRwb
T1RHnRt6DdOR94yRl8aapaMY3VtnjaavGFHqVRjAyW3g3AEqvC0r6TX0aJmq37fGc8KHE5nfYV/j
FLEaDh17iDULIvhJ9SeykgPX68dJzR8rlm7zrGmdjGgvVplYoTWVoA5W1kFv+w5JNdkMpXFXKkvD
RFbHiVkf/ZCPXtPQDY8mBQGH44BNslt16sNY0GspSmDdzOoqKUDI6DOl9rRe3FfGsG0m276t8+Gx
K8rBqQZ7x6W+h4gslFFm87XQysdBMTWg8DHtUVQsQqDs1cqG1sUJfl1pbeYahfidCuXOltrvbJhu
FLnkKoL+1vUIC6Q13Y6ihBj1Ens7BcNKZx1cdOJceSnlYB/b2uqgn9vmD3VjygA8hRKHsVrvZzb4
LB8AemjLZgtVJkglWRZiQt4ngZElla+2iuFHdqn5dtejJijQLYEG7C01htbhbYbVKqnpF8W0zZIu
gGPhFRzVX7qIBlZcZYGZz1d8jH+1DeAVBTh4khU+Q/UlMIG82MBGE5IZVSNccGGlWxdmv8nYdMN0
6C7oGnQlcmjKeWqBCRdwD4Sx1UHRqhzV02IKSWTHfo8XCMCjiZ1KAcacx8BWYsvuikiDAFQ04B+w
H4S0Kn0vQfZFfRJRms+wDeUqUG7x2EI40WiutKYYkOaAx1Cq1t0MH3enZ/OmidL30mogpag0Hu/I
UavLR0ATfFN0rj1KPRiSWrqZ3YyOQLMxlLxnMFAiBxvqZmFsxRp6XoZ603G0QmeWta5kWe2KKi5d
lcPGFfqe9xUdkBpxM4TY4OQh8fBMkrxVVv5S2dZRTfW7eSi2o8n2dVTcY2e8DwnXXEWpr6J2uomy
eXJSOh7zyPZJpTyKCgjmsldfmyp5TgDRdtSGT2EtodmtJL/FpF1nnOHPDimoH9ZNCtJMx6MNSyac
uSgEUPM2lvabohejU9HsMGiQcQCObm/lWQUeYOlOeTfBbrN20xIHMTpBx3RQ3qrJCgBkyIM4J64C
b7KGwcynGM2QqcYr+pZ7aQDHRfKXqBg9xWpPk6W/6cAqvxeJ7sckRyKuxScx9J4EocPNemszTbbp
65ZZuqZRjuGQGoZn6saHkRB9I0pyO6KT+6Z346nQQFEC2of6NsJmQW0YgOtY1E39RFTpdzHY3OnQ
hGSY1J0y0FeQTVQvtatHXKxvCcc0tnREs3VGUUQHfSZPx8bPzBGmhE0jgduNn+ehPAE88zaaWJR2
Ot3KhJUuzSVA1f0M5BAbN4I1B4VYG+B/ZhfakTwYSH2tiKb0O8UuHZtNBjwg53eltyAr3s3oSxLr
ZeSVDArRW04Lq4N0bgBaKLDsOIg4nNjvMes2lLTFNtJm4VRdHo5mFlALGV3OH0c7Gz1QSyBMwWV6
SJK58Ktx+MWJdguFps2UR2HWtqXUHVhTcyTZcXGdNnq7MdPijSHFgcfGTdEb4agNlWP3OF+4BqUe
wwQHuUSqYdLIdhL8CX82VDhHOKkmB/BACVW4V1gJ1MArgeVRxB5Kdi+jwMqYJDvElf4g8+g1z+fb
pencQT7CaUBSs9UhZBQy/arS7DJuWVt4QfS+0CPNmYcOKafaXMs8/khH48T1ucUdaXxI5nbXMqVw
jQmZa5ZkPu9SXE84/d2ZOaS3deQfdbdry/EuTonmJy3QGWV56LooczU6hb2ttdDsVcMcjvTo34ZU
9N5cRft2cZZI47uyS141Of5RNLFVzejesCoE2NR6xs3FLzPQLhrVb+roDnKfV/1owVC0rx1zKA7J
LE5zRXYybrzKRsU+KfLdJOLnWJO/jJQfCM+FqxgDmLbCflkMXJzYIsIF4g08DnsM0a+eMRacnmHD
uY8qDUnfhMWbdY/pqFwnPJEOtaDzD7Wo0UHSfzfAQWqsiitU9DJntJTHppY0KCgOE5QcPCXDdWvk
SPGIIQMNdzqIzmylSCIXXtc13LWsW5S9hQNS6pEV81tmtn/MXhhO3itQNG+rIBkmZaOaME0AWeio
qumrWgHiU+L+akx0ozCgEa05ujKscRNNSQPYQMedguAMrZiReY2Wb62IV47sG2w4aoWFWr/FxLxJ
bYrrE1RBHN7FblnS3QB8gCtxOVHV+cbilfDzuQGJz4JKdjZiRoE2OdQaucllcRe38bM+xAKy0lBU
LGJ+O6XKcVTN0bVb/Kg5ILfqbFjOwpfRbVobwnbWVZfz51kkUEoyWOYVI7lrITPusDGeAm3EYq7A
xvbUiUKHeB63EEpFPcqQj7qsjzlrP1DSjJzCNA9ykkGn099CxYaciFnCf5y1Pshi3DfQM1sW8ENa
8qeRJzvaITFP+l2WRjYw1ilYsCMu3iPpB3dKYATbpvW7UownOJ172mgji8eZFNfit9HVh0Yp71PI
Ojpw7QBMw9a9vNe3ltFc5zHb9G3xnGv2VprNUUtraB2qoDhUdN4nMz0xavaoodBdoZG9qCiIPHWe
IFGqGx+lK80pzfE27XBiQm9Dhg1LdVcKSwR2Np/mQbsaihR6nDSZNzkOIjuBEUvfHWbIXoI2SO2N
UVmbrKQHXcGfITEHz0v8Siryh9jRe2XZ11Ag4I4d1cBG57n04zZ/1lXEPmnjkpXx+SQQrhBzNCQu
FHlMNUbE6YzqWoumnT0pPhPKvogBj2OY6aGLrhQb98yG/p4gRhPyod5GsrhRO44mfpykm1r2YsPw
I1mEFLTqbqqBhQP+cuB5gyQF0VzDvcbXsC1RbNrHk4JLNk/m257HYMgIC6ZJsgRHpZvdGtTOQ0Vw
47BpH2S8eed9Y+zmKS4ctSCg8FgMOsvAL4khAXanoGMAAwskkE2VhWPc4qRAnpoAPnvfKd0zYP0f
S1OqzppAV0vVz02l93UWH+G4h7MAJZwlKSHbXK8ci0AaykxTBRrPKQAE4gYLM3tuhrJ0OCB3jqKQ
B1HhElvagMuKzPYSkO3dVC9dMtbyPhoyWIIiQzLSJHdrnJiwYylC3pk3vBT3YFmFsoVgcgYMfq4F
uoA4gx0Zz316A5lIr6sypO2TrJyO6dsBFaYkZlB2Nut7rUkPswlnnBi3N1mjHjWVE+QJTEel9qlQ
gbmP5n3GsGkbDuQ2Sxh4DGyjFd2xjys/KvG2TV6ELAOhv8uGEJvPRmmo36MQkvuysXBPIYnqG3xQ
vCjlf9JxvpmT3N7kSM4d3axa10TWHaZ2Dkv2AbIDvEi6LZmq41LH9iYqjq0sn7UhOrRccbWeHEHa
404zsmdL58+JTLejAEuQAUYPdBp7YM24aeYCGYncyEG9yboEkRe82YIdk9LE6awthMkuImFXGvdR
ndzUUZZfqQz7Y0AL2k8J7u2dMHMXmqiWW+D0DBKTPcsoT0MxUgDo02GRZsB81Jm+sVMKILBh5Mjf
7WMzIsnRUH9DTPITocDRI5aNjzrSvTZheCOPb0Hu8qlEeOC2uMfCecSR+pjR5CBL644wfhKG6BEp
Ue1rzI00FRiR1ekvgYd2ql4iQLdyeoqkom40W/HRUL4t0iHQGhNIGYAlayX5aMr8WRPaTqOjP5r5
dsrYk1ENB7so74URm07Jx+uu5ljX2fPAkgeNLCCAXL2pcnITSeZD230HzvdeJf1HnEQ7Pe51dyY4
KlFiQl49lhuj649Wl96CNbWJDahamfHV1CHfY/F2YnIPhvx7MUrkX4twoKHUDhj+H2pe3IPjDP9k
3fRnsyn8UjVirwZg2CG8v6uHHkd1xl3UmrZWboFsZiPX1iIxOUCzPc2TcmxjXSCURRvTnHMfMiVT
MGl25gwMpQYbZcKxSTNXVSSqTtMdiecjUYZTQ6AvrkNBHnXAMoebHOhceYtOpDo/iGFGGp+WW5R4
oeybMjSD5mkPTCh1JG+9VhW/wUJDJbf6MysCSTE+ay8VMPlJB/U+mlpuDcttxNXcHVTxK45K07Wk
Eeh6V2xVBufyLDcrXIKbsLabq3YJKiK+b4CScfR8or6Wplciu4rpdRL1MNB5S+LEBkSCuimn6ITH
83Zuqv3URnd1BTqR1LYMV1mnpGzTmeOr2oxXg6mcBlr7Gk5b3GzmbRShupAgVcbrxmXY11PsVTEw
OS18lyxBTGdG314k8q3X9KCyoAgo+Xs1yGgzpnGMBr2Ni8poBtUAhwtZF+AZ2pYSRFX6mnI5wUSm
h6iYFb8lsPaQpTkhI9BxPIKFDoubIYTILgQNFf5nbOfChW7N5BBJNBc3jeo/725A4hO2LtD3Brh4
jQZSzHrS68jW0PkNpwwXJ+gcoo5yYZRvGhxABQK/TCD8BF25pcfyqZVnpbmYISSOWiLkIrvxPksv
GOp+06TBACAYWBDegJXKiqdSUpzoosZrmLDGCGy4qwV1BwBArQ3lhTbXX6DsWVMDOAAVCtcG6Dqr
pmsVq4Kh2QUBPoGQ0vR7eCwkrsVj1PuUPzxltlvTYg8/LJRDzDuzKq0L0/kNYAZMANBFFhcJE03F
r9PJY6kMSD2BfUie4/7RruEYk0rUwm71LA4m42Mu4wtvvbSHvr60idEWixoQ5shZpxmSeLBxJ3F8
iu3edCGAcG9mJd7ROKZiQiUPDYSGXrJBNL4bFDi1hfqDv9dwT9iZKhk2hv1UQl7CqIiXm/m17MJo
KMOfe1VLu3D1ejpw9aDhLZzZMxW0MhorFkcRGJ314q6ASrfDWuCtFDRMKYBXiWSXWKTfvByGBEdX
tRhgMuuXm+G+UynKkJ8QS2Rru1G00UfL08v3n1/tfO8tkmGEqoA32Of0WM3oojmLiPqEOxiAspsZ
AejnEc433zICJFIIur7ndNgUanxdDljhybZvZmPP2G+UMH8e4hukA8ZgkNAGdQmqf+sNvoiWVdkc
ZSe2t2+qh0UaoHRzd/FN9Bapk8vCeOdLAvOFoAIoIfyfzkRpSnQZ4Vihqk9KJDK/YOWGtnYbdOgH
4bPqDhF/Lrzj+R6zCAGUFVr2QKOdQdF4EUtLLYR8gvymY4wmjmb0dgwngmxJrWpQipqv1YE6eUlx
DF33ue7ZwJkrhfA6UCLpFAHTmN5xUl9AYnwjuPjlyf4yFz/F77nIUztTVPlk3zMcX38W2LXi4jqT
OuZeXuuQ875stfoNbmIZFZZR8LLFrlzvELNF/UVDbf0p2cZH6dMt2S06xwwC6rD+8ybuaDsWNNeQ
z/LQzrgQ8c73jUUovHpAPsTnAGrta5BdIKSjgcbZkzT6oK5/qdqloPONJcTXIZZH+DStRtwOxogK
1RPaJ28jFCxTvwxt1wx7J71T3A8zVOHlZABofiHcfYPSXkZe/OcZYrm9Bg4Rrc11YeKDLq7OZBHF
fhRO5y0Sr+ieHS8s7O+ncpETQ9kT6ogr4JwA+CSGzI6EiwhxO4hM+ioFVZ5vW+BdyAlXNfOl+c+x
UQu4QF00SxYayhqnBDETivz236/YPojbwuNuvIdutav8+StoeAlFd34sfx1x9TmjBJ69mobPmYIS
NOeVX6svDA0/mC9pbKvarceQyV2Y20uDrlKrXFFRvBswaOcDvXxIN0tlflsF4jRuFsULEqCnrYRN
kO2K/SXx3r8wm6/n5tdXXg65TytYSee4i9F1BFwRIuRbawePSF852C7zlP3oL8aciW/DX+XS1yVn
B/bXgZfo/WnguquLssswcOuNXnvbhXlo3CgQXE78YXMJPfiN4MOiaKtjzyAJOdcpQm9Pnwiz5VP8
NgeidhD/sD/ZL3oHGY8X4hR3ML7EKn74+eOeH6zLsKBkIrXVQHpZhaDERs2tny35lGfkJiVqSGYd
2haMXJLl/gYd9HWk1dIFG73sStuUT8be2PW3izVN7RdvkwfkvjNd/ecSwcA6gdmC4sCiPLtGgla2
jjKAPsmnDHdvNf0wwAv4eeq+CTkYwWAUOFMVpjerqet50YheGvMTivsbrgZNyoKfR/jmtP4ywmrK
qmi0RRrp8olaj1mlOYUa6tG1bHeKBamkSyH0+9GwDiCfu3jWrS4dNeB6nCSGfIpekz0JJz9xsy1s
tNxu32+ajx70BuRBJchn3iVFz+8OC7D4VKgAQJ5I19fsF2DtUOJsMbZ9Dwq+P28WnZMO3mOQNbws
C/vtl/s02iqkVAaVWpPjsBCZRBS9V7JLGirLL6yCFjjIKPzrOPtwkVrNpaANwAsCuzmqY0CRYjSb
fqfwIdfiS0Ys3361TyMtUexTlErEoE2NhW3FCYidYG+FCVEfhd5v+JA1rp4BbjUAn/Pzyvx2Bj+N
ulr7KkjpFurpiFaCQygPogkXVW6/OXUwhUtuBow/yumrKTRJl1ZgVeCoe1M2/Cnd5DvEw4cmhIop
MnJoWG3zB+gGQ/ZyurQVlsc//3z/jL2aVDqARZGMGLuDF8Rw0JAr9e84cRw7LFBeguz+/2U6/xlv
NZ0csEB14kw+MQ75qJlDffbl5xG+i/Mw1yW4e6JbeyZPlw657DKs+ydTNF5THCQB1ET99f8bZFmr
n9aiUVVxBkgJdnG958MQNMM9PH8v3NO+y9mxMP55lWXhfBolLxR48KUYBdIpE3JLM6gBQvTFNeKV
p/gZ+kcftHWMAPUCzSVwKwUc69J15fvV+T8PwdSvD2ECuhJNjCxZCeAOyzIhvkigdZG75MY8xNeL
WYkKyEAAE6LNJQmef5WzzlaoibIF0N4UVtWrnAwYUzGzaJZP89J3kXG6r4qyR6Mm+g1g6kE02Bul
tc8tCPJPwF9s6toKRZbBy5wMgZXSR33oDjK3RsAlQN+xGBzVIH+zo2o/uxAeRlpX6miSAC/LJti/
Eu2jVICKzJUenRcGTTEN0Lz5F+vFGyQzLehTMXRl+aFqM0ioUiUwpXJvZU2Msj1l0KMG5HPBWsNg
Onsva23h1Gf4bfSTYoj89K3mZNSA1IV6lSHlvGr7CC0Rir4Ezcb3UuZPsmx/xfU0OKRm71VU33It
egHT6VdrRQY4kzbyfqa3ThfP6Fmo3eDJsdECiD8AxKVARMgUBKjXQbz3cXSbqwX0/BXr3Wx45aY1
NDd5csPKkqMYjG7RDAguWhLlA/o8R9EpByAIYDaQ5spVqbPHMQX6KJ4mATNz8J/rtAczfDK5m7J8
a8T8oYbKtGcmaeJlabcpl+dGSzJIShBu0LcFfzwlnjIWe4AD66CbmF+JgXux3l/0/f42nH1aLKvz
Dq5qk0TbYQlnk9++aFfGVnrYGlidUMC9uhTNvrt0QgMAInm49cHLd51UUsUWgOkOy9Wv96wdLgxu
/io2ICAGL9VhsYSoELXvtAsY929TzM/jrvIlSlst6g1sCjUcn2mgbywAkBaeClg/sA1XPHJJNuV/
GRK294u26MJW+RoHqFkmqFfhCi/+GpkMe0D0hAM4B/x7+n3x+9IF8NvEAjag/z3e6mTC6gTsw8R4
BrxXddH9sYe+cfp0gEguvaRA8k1JDEn0p9FW5xJE4ATgqxhNDa07ALP285UKQLZbbuHEdAezlMOl
tP37CYU1GIIaGN5nJtAq1StbBZwZGhJz4qdX8Q5GWjcQ8Rl9lKhelYu557epzGIlghEJsdcXBU0C
2SoaLJoIcLxMu2FARvx8LJ6V+cBSXPSdNDCpGBRiVxfJKqEkY20nH4HYbBMRsH5r1LErOTCE0Gr4
ebDzQtrf0VCG/evYdUaemjNOjEXj61F4yQNaRewRjOJQ38cPmpu+GBt2sj37Ahv7fMcvg6JNQChK
aeyM4DRMgyHqMRKPnc92OnEXTbN5M+koqbsOexjd0W+PIgSNC7piFxKCs6N4NfZqS2hSMVsy2+Ix
7YFOYYAKn7R504KiBgTjmwns1/9hhiE6gmv60iDB9vi650e7j+oqKuWjcddeJ70LyPRSrQTEOXXA
C0DN8A06lHfKhUlefvbLkY/3/DzsKopzDR10pcKwCYEtjVqh9USL27LQ3J/fj53tiNVAq/VKpFXk
w5jJx6JN0gB84mulMKlnCh0vGrEx4LCo9pqpSzdl3G1mdM93Mp/vq85irjYy6k/VyDzVlsPOAsgV
ENjyCB9jgENpzdxKVT54rt63Y44C3QyU1FQB0p5aL2aqfmTj2Lol2nl+lNrxXVvF16wywmjSX3OU
od0Col5Rlew5Wp3+XGuNA7Re4fZJmUG2Nzvlsl2O/WYHVnkDO2n+dmF2vvsKkKtDo8AGNXhd1pxG
IAv0OsbkAK7cmfRWY5fOz+8+NCIf2jbovdEzOhhyNiUD0lI8cu1F2Ek4TzmI1+aFz3x+58Znhn4G
Di7Q2yAfuTq6+l6OWZ+x7nGSJbIiXHIMy6+GzuGAsxhYxmZ+LMujiHD7Hwc3BwHl56k8j4tLeQYi
sibRtXO9KZIw0RSW3T3G4GtZ8XA/smGT5XrvNESHli/7/fN45+sa44E/uDhBgIq2rhGX49xHXamD
sK7/AYa94seff//8u335fXt1J7BzdPjaHr+vyShUQatpIwpg5J+fR1lXCnGAGKhwo0fKUH1Cp3T1
3aDhUUEtgZFTW6S7GLj7PL7roHMBC7N4GLy2OdIRt8i2eQX9YJMAX96BBSQncm+OaL0rNr/QGV+3
q//1RCCUQUnGUtHEXd3ISk5kXgpLOykxVCyjzl/IKwmIXaOegOrCAcI2gBpjDrX5Q29W4YUZWS2k
v+NjIrCOcS1cegBfAzLE2KrUMor5VI/yoMrBn3IAf9rFGbmmIgkolMsBtcpvZ8CZtsBvPELZQnj5
nFDHLhPhNaSqvZn2+bYxJkBdC+7//Iirpbd6QjQGvj5hk1rTmGXKdEI6BcCYod11rLpEm17nTv8a
BbIM6CQhPzyreQ5xS0lTRdMJ+tQBuL8BG4FnhoelCXdj8P60YBTezy+2Kj+dDbk6lPAYtCGQpTpV
HLiLXPT7NILxgc6hjw08S9RlGxoVFxbc6sQ/G3R1QPX6lJUlpvSUTfzPTJsH2hS5p4iB+GozCT/u
ZwWi9dNunpULdwyySsD/PfbC1aUGtJn/foNP1YepKKKclf10Gp+HP+xPe5NuwGnYmQG8j4MAeixo
/hyiZ+61IfL/g/5Id8Qjm0vCKd9PwT+PsSy4T4+h5D1c62o8hrqLQhn2GxkM15cFotbZ5L9e1wAM
xSb4d/K3O/NpnIJVvCCmnE7grF23N81h6SACO3oDUt6NCiSjY3vlpeLKshs+ZTpng67qSObUV2YJ
6Msp29bb5eWWgh8JRGhuf16967z1bKRV5MgRLPJU4PUGN7rjGyOEbh/qEJBQX75jfktfp0D18iA6
/ocXufXIf6tcnyZWH5UogcnCdNJ5cQ/NOgjsTG9z1MWOOn78/JbfBp9/vuH6wJBjnSUgq+Al1doG
ngFstCpRLxzmq8Pv7H1WWTiYCWJOAdQ5CQ13XwgAULDWkDPc/fwu66zlbBz6deHHrW2AhD1gHE+F
1XnnzjDMhYzotkKESy6dLMtT/7ASyWqb5aatyV7plpU4evDCCRSG7nnvaz7MgKHYdCn3vrTf1iqp
JU1SQHqxLCbXCGcPOGjFXQreAJK62Ubb5150uFRNvLQ+VjE8zUHdNOWyCUzdoWMVEF5e6Bd8fzR9
WoOrkE1LInnBx+WzgYd0gGFdCGLVh+aCNgg8ALmQin2Tkpgq2n7oJS1KSGfOVQASNbhn0PoUW+Do
96I3d80shCMM/SMnzSHPdM0dx4R5sxFLiCpOoFuo+v3Pq3VtX4DVisfAFRG6Dgw+N+tdPhUwzimr
jj1RoFXBF6ptZ65i1FQnxuTGkuxxQk9/Fw3VsUJBdm9muLQqxfyiZXbrQ0nZqZui9a25MoIisQGl
aEhxq0BkVI37XyoBdwZUSHjJ9lAo+PnZ1413e5k1eA+g9YJSAv599claA8U09EDKU/xEYPYHBsne
DBavUN037sHXgauHcRXfXAqMf/fUlz23GncV/VWjrasKoMrTDJ89EA1kKA1G3CmT76IoADNvHvH+
0AiIfT2Or02Q9R0xzo8AVAesiz27jK+NRcEYnHI9z+6trg3bWQdefrpO5WKtxdizPolL/eCzCIjn
pkgK4PwIghM6qF8jk1b0RZXJtDpVzcMAuYAcCR6s7S98lrP8YzXK8hSfzo0uLptoIGl5KqfX3ryZ
YVVYgQBogWZ54fsvkXT9HT6/zyosFHVKCcW9+sSxNXZwV9yU++oKDln49PImuVMvxQhyYcDVgsvA
mkoMpI/IaeSbgNl873xIr3/rbhTv0ipby87/Xd2f3261ypIIDtSTjq81uLIAw8GBOF9QeD2kJsJy
UTeK4GQJmNTbGALJY5nORe2Ss9R59SVXuQdJDaWCZE6J1GrwYbD0kB/4ESYYLriYrynGbp3pHjz+
8GK3/cKXXSuAFUJE8Vhl5d9gTK/1DVSCwtRdlHrr18swx3UZeT3Xf4P1pzWrZjaf6glzrS69gDt6
tTjlqM9IWB0RgoTiXrJZWlbKD0v3bxLxacBZ6rkQqlKcFgag1EBWljeE/snA5LYvmaWfZySreLX6
jhSGUqIWiJMDLBWyX6UProtnOOMbBBbR+7uwK7+LMsB+4nJnogAJEMPX/a+h9pSBDljijkefZ88O
QJloGmdBqi49HeR1yWt0uJQInaUIyzt+GnXZup8mFCqfKCl3HUa1M3fsqDM1/v/zxVaJHfjOc73U
N/Fioye2RTC+/xdp19HcNpNEfxGqAAziFZFBVBYp+YKyZAs5D+Kv3wdt1ZocYTnrby/2wVVuzqCn
c79XvIe7GANmS6sqEC2zsripxnJdrKacH4wx2vMAttUsqvJTcJBtTJbtUp9aZGd40U77f0/ImG4B
61U5eEz+/enUbbJdJGZPqQ+AAAw0fMjOtFE4RvUruL92QMaKTyhYGnT5ckB0fwU8kD280JN2bO2F
JwqL/Y7+oO6aR9ESnHJfjNwxOp7mMEZ9zMhkJir0tcl+xDE2R6OK56jWXOL5N2RMeU1JNwsyRNAP
mHJpCyxWv/JKv3gnmN3dlpjcDezY47kQ3ktk3r1eyCbFji8+Z7aTzU8s5Ewyh8rgezpw+e5YS61o
iIFEYEmg2gCwJMmZAMSCCEwu7I/RVkHC6ZWyPbynJ85jXPMQZ1fKWuzBhOC+hdwBuFVWg44fmLOL
0/IUxecaM5ceNxX/lvQzR2VMTIw56KqI8RXFneqlO7oRDoq3qCWPvJ2jkWwFp2jqaZJFCDKn2pJT
dGxU//r1rUuAwQTcpbgw/V1ayxyszkmCwB99KMXLJ8npBs6z/i+K8R8ROlNQTKVAaZcy2FcajOfs
S6clTZy87obeghbA1be8NHHVjUvGH5mM61FA06ulfZafei/cgAPtIaocBTQ54BZwC81WTqHHpedZ
f2R/ZDJaAdz+DqtusM+Kb+w68GJbmRfcx3bwFFgAMnwgL9i65hXX1l362UkZX2T05pDkZrpY6mUA
UtpUp2DTOdGm8jM/fr+uLd9z1S/N/3NGxgepNATbKliQv8Kj4ilyPvJtsgEOiMfrLC2K990Z/JHE
eCBtqucpG6E16LbYQps4SvMzaEoLACqeoj9k2PwIec9tNdI+VxvGA9G4kOO+wvG0SQH2mRl+6i19
DfrMaQrBtOou2Sa94E2CtsOQmhsKnTuUiulQUv40u8TNp+GxDNUUQGvyJk/j27HWTfv6N+CpGeOl
Cj0adDpCtVFOsEj5Og2R04zP14Vo6ybuz/UzjirUxNaQ0ZU4VWmFHKfJDWeWZwB0zsqtktR7pQct
V5MSZ0iBEgOC+JseyGMFIYCQaVw9wpLzMHlxZL7P5uTUc2trgPMb5PI5moRtqgwvYVxvxnl2AiF4
aWVt3xd1fZt39BDTCNBTM0AUhlqqrCbUNmUj3TWCmTizFBQbI2ueUizQhvl8lAnWf+oadXVFObYi
YKOUuKwsGSyErSmXztyBDhj4zts4brGlVA0SgHuiQxUCkyKZAd4DPBlswmKmC4AdgKUd5qTaSWaF
jYyM3uNNYzh1Gdm6fr2rNvEspWMNe6eHyRDKUYHaGfkANXphkXe6B22iS47iM3Yl7G7PzeLWPOW5
UObxkiIAGYeE3KZxBpd41f2AaWn1UD5P28YPHa6bXPMt5/KYJxy3Y17REfK0h8Bv7S80XgxZoFy9
W0bpdfTNXfp2/WZ5MpkX3AxCpQZBiPxN0l6afLozUoGDSr0ap56fi3mB0gi0m8JAyqZawwRAMHBf
RA65DY7xg+H0O2nXHxsLyBaVHdx22wYIttyFj7Xnef4TmOdZjtiCTuTlJ3S7dhAtBSvUCmDF4mYT
Cm9q8NQgBis7XqGFd7tMtKATim7HrMMo6wogunbcsVzew/hWhSxqSY966Iz8ED0Xz/TZ9JYCrLIF
IrDhJJvG/h+KDMsHY33N2W1+ffCzlLFrAc9QApLiVEYoZaMjrW/M0loQiWNflBwD0cpSRwcWQ/HA
eyU8bfqqy54JTxpgVU6tsOTkSAmyreRpdibbQAGC2NnOHuWnpeIhPAAb7EfzW3eAD3n9zXAvnYkh
xqLr+yqDNUKivqS0ugecpsAZTaf4lHbqTrVpuFBMh7w28JovO794xiINiZEb+oAyWj7GQFGKbY2+
tso/CHHPhTBmaCaRnOlAXDtloFbrKQafAODBucE1DToPHJiHIQBMU4XK5VDb2ZORggAJyS8c9B/t
wNOeJLu+LxDpAiWSI3g9ofyPnzaY4DoT0A5oMghe6H4xVf6R40s5NZCgbNPv7gE4h4bkXrjnFebW
vtzZgdkNHCBHwTeH+RKFkN3ChZFTZ1RHTqzzvRdzGW8a8mV60s86HXId0e2ymTncAhl2gWked4Oz
tOy80OAG1N/7IIxI5jFUaqeVUY/Ac5lMEI/zNoO3BFQiVjXTh2DbuEhbHiIL31TD8Phd6PBmjb4y
ZdYcnd8t8yp0mmNwAjPySCQa7C6CU24r+IkVc93Imjk/F8S8jCIEc8qY4nax7m/l8e3wl/yG/+7L
/ElODMYbE2EaNUA256eYvAXNXZbdX1d/wjsB44qFNpZqzcAJOmxkg8+m0z3S0HBbFdqHPpDBwmgd
SuZRALKxPH02emwMKEX4SwYfZkEkwLnmsd91RuGjyO4hr/8INP2eUnpSzdgbgK8VCvpPbPq7aRt/
zj0IjwodmOe0cMcZyNxYerDQ8nGlIscKfpDuQHXmSxGv9sdVSsbfJ3kjK1EApQTm1IiRN1T/Mg9w
vKCuK+4A1wkK9fGz+Snf5HfFDuMH/4OX5L14xsSBdzBRR1DynnLsmRv7HFE55URW6328P/rCjqVh
STLJDOSzJxl9BpA7eikoux7jGwwFoZgzH4ADYw+bPLF5RePvk2p49X+cxLf9aNHomqpZ4o7e6wH2
9/lFNVJ3Turmdg924fg+xgAW7h2YN+51JV499bls5r0PqThPioo+2YBhZGmJJj1yq79/WToMdsDr
ozbf7riN5+WLsXbmXC7z/CfDzIsoRVendTWAK34C5RArOPVPza79hYkESNGzbwCeBuDslrH/Hzpb
a8/3/Bcw9iGshdCcqYqKK+qgcfnU+QAYsgcniFwtcnJnwGQ0v5+25jPPpTJGg9II+6MBzj3Y8i59
FAGfugGIggsMRB8AsoZVPKKTxu1lrT2gc7HMGxaHyewUDXFImm7lHtEU8DxnXqV3tfJ1LoV5psCP
qXSA4WRQ5GX/XMVCC+oDmw+AUyxlKOGNt5a9WoH6IxFou5c+OouUWAIHanbKtp2GAU6r3OV+DfQE
SfMWAg9e8nNdaRS2rZRKxUi6Ck/VCPodzWAb6r8kQWG7gCITdhRVVoT6ZEIvW+RxdUlfAZLOmQzk
3hsTaITYBtc7UAB9xTbR2wLiEjnac3CneSCS4a0ecG7ta1jwLM3QW6lSQVEApceabwm4cV14vG7H
rus34G8u9WBIOq0TZWRRE1rUlegnuieAfOC6EI5+g071UgoA0ISsAH0AAl4QDigLvrmlgjnUH+47
h9hZ5WOjruE+3q//978bS4zUX8rV206t8gE5UgLYOLQZAFdpJc/NFo34+WRsJR8hqSd74G31Zl+8
B2C/jTmYXYTFPB/1US6fCOd7siA0ckTrcDJx26QrDmQYdo1QRLzL5nxSwpTRwSQxRTH4Jk7ohukf
EtrvaPofkpPkB0/5Mzqd7ygb/br+hXkHY97enGl9UOowkwK8ThxElsYdTOE9PZYkM85a7I00eHrF
TX6rIFkzbjQLU2tWsQOGoXP9QLz0+iuIPXt6dSoXY5TgU0U3/evgArXvA0s/eyy7O8lj/gtT8dzq
+WridGaUv+j3zmRGRZ1UlODLyT55TfeAbkVzOt8ONyDzxUojdxeO99UYT16XAJbHHMASS7TH6DnH
8O3wMm8wxHBQPwFpjAU89/q18gonLMNSHOm0L0wccdhhSi1pHCJZnQtmi1OU2a3fbAZQjABqF+iL
VuxnAGYFsDLumhe/8Y7OWCRsXomqkKEWB+pQsAl7Gn24flJOgAgUj0vbU1EFWQge4sk4VKj5R470
jEGRDHxZX1/1GcU/cmx2fWzzx6o5p2O3x7Wo7oO4xy1r7QfIcubp7frhOCZGYUxMhm0DsUgQAlYl
RbO2KH7RtH0bsijn1BJ4ghi7otJG10YwT5/S6EHHwkcwe13CW2nk3Rbj0/s6IXEFyIlTS+o7U5/8
WeHB76xGr8iEsHIK2kBdY9StpWAkot1SL0S9rCt6J2jVZxhpS8rer3+a1cOcSWLUTsjQdlEG9IAC
YDaCT8kKuti/LmLdEv+RwTaHsazexdpSr6/dyf5CcPFLW7xHafkm2vEmTJYf/M2HnwljdM0o4MUN
DLmeJBCvUFCld2Cc1fp3PStcQgJPltQb8ODwvChPLKN5QFRtaWfii9Wu4af76AMkJsU9igYgnUdh
AT1NZ1IwNyTulwo+l+5u3XycHZtRSkDbV3kP2gbY5nq26Ra4arU1gzrVHk+xD75uawIdxXOb2huV
8A6/RH3X7nxRsnNH1I9SNYGY4zR60b1il7vqybytl9WFEd4h3oKgIbEEww093tdez+nPzr1YhDPR
VUnqIgMTyUl4km3ZVffZE9DzS1/DyNvkdHepQ0YUSni1hFVDcyaWcYVVH0hSPxEMBcuVL8nCT/BO
bVopfuU8HZ4cJt4uKaCL5WAJzo7DTxnaBOYCm1qYRXkNLArkgvb0z1qIZ2djjE+TAk0kTKDK+pPh
J29L40t61J5GF9AZT4UveJwzLi/ymvYwJiiaMIeljTijavVOuF+AzQav3WY7YNxz/MN6ZvHnbGwp
vYmByJ1EOFv1WmzHZ+DhF07oytsaDxRe18Zs7xsvbuKYWLaMTosF3JgoSDSBF6+MxAmozHuBi3m5
codsDT1LtLYhIe5w2tEtJmEcdAYxCAOYCQcI4pyFKHkxJtekMcZGT2gH3hMYG+2A3rYXx0jJLHI3
e4C9AzxX6ZMG4EQgAcd2f/wKxoZXtEh93vQI520YjNWhUhglBrJ45KK3Wvy7ybe5MPMudrUJe6Yw
jH0pij5ttRZCNGkn6zd0M2lWuMl3ZndfhkdSPHIeA+9DMoZlxA6JLkz4kBQdCcXu/OSObnr0ecbb
wjefr0vjhBkGY12GNCQilSAsl0tsKb5JMniy2ncp/rguh/cCGIvSA4yiJzPiv6IagKhOQQsBjF5O
n2DVCalYpwYatoSlB+ZLZSKNpx4cIqcE8I+aNHkjQIwjyTMz9O8Hzs2t515n0pjv1EspVZQG1aMF
U2bs0VmxTUyCVa6pIskUYjv1eDnmVybOPjtFBA43/tCAQ8aENoreCmHYErBxu7OXvSm7GVtgWeeb
H6Cg8nJbxVAkttdR48TY6WcB+qVPMKhtQUDiUjvZoWEAmBueDq1mvue/atHoMw+cpk2WxKToUd81
/Hxh745HKwMFDbzUdBPayY/U8MQN7/WvRpXnchkjNNK4rZIAcvXOGtxwn9zpbgv6L0dy0TTkn3Mt
wjuXx5ibPh7JANyC8iR1iPcjcXguFdBAGkKJOcNuFDdzKv8WhOJxlkrZNSOEnnXWIUMdAARVtHQz
z3r8U8yzdmfQPPNyMxg3ejVT8GCVxuZvXxzwr7UFEQ97XlAYxqfWoHhuNYlEp2DM9mTApEMwVZxO
znfrAeB5QxOxkQUUg281WlHpwX6oZfFpzISTKJSPzThu5XR+AFqX8/fHORfF6NhYVlkLZCfz2AF5
p+jeg443wPrdRF0ehtWm0aybvCjjU98NrQNUW0wBZnVykBsAT6oZFr8UlDeGmu4AZ9O78QjYgBIo
2pu8S9RD042PYRFR//qxF7t47cEzJk0L1XHMAFCAyKGtsc2e3Mzp3FsNqN3Bq9O44TSD3KkvOcqz
MgEKBPoF9lKRgTyusKYUPE2YSRbyf1etu1t1D6IdPKzmEUQwnFji+71fimLsKFiRG7EZkuw0ARwr
inVH03mN1e+O4VIE4+WCUaK5HqQYQGkyOw9NGzhhdoLRw3h4atPQvv7NVkLMS3GMs2sEogyTlGWn
cgCYmglmt7aU9hE4slIlfSRhuzeb4FUKMpAXtZE9lPN73GZP8pwm8Buhe/3n8O6XMQRyOOZTFuLX
BOCUwshRX/AQP7+bgeW8yz6+LIoGQHUv7b+YtgAKxsLuSZ5Kl8ovAGgBUfCBCL+un2RR9svHcCln
OemZn5GSuawwNpGdYjl5b8iCMCj5BZ04YlYmMy7lMI/O7EAZKo1Ql2QLeuNdaQs28aNNseNNha3E
EJeSGN0PQLDcSwokBQfDD/dLawjUeY78CgxCLCHzkp/v1uRSHPMOQCmuTSBlTU8ZjRO3D/Voo+lS
btFQjLa9FsxgbgIZE6inrOtfbiVfuJTMPImgGCpwMAfdKdoORwXgSACm7N9BIoh8NrSXum2+Le9B
zFNY0SNxYw/cnGOKMon4j+5AW0gOFoIIk60ni02oVJirRh3XSGVPK4SNlpAbg8bbsjFFey7DB1EJ
OUhZK0UK8CNIIsBgwOmxLF5fqq4w5aZaNwSZCniBN2DzcISfyV3gdG/L+uqCeB9ihsxuuBf/PbW+
FMxcvDyBIQFEOMVJr2onkEEsnhrxXZKpuGgRcDSG2kx+j39w535+EMfnGXBVIyC8QNt6jAJ1L4F7
da4wMEiy8i1qhvGm7/GtKqLYosQDb1kJJS9/LmOsjCxWuybEPRWIkSZ3dgon8kw7OgqR3REQa2NE
EyN2O16bYc1IAvBJ1lQd/AvfaCjUvJCQR/Yw2eUv8KL5ec3rH/wXFfiPCLaVF4MDt6ZGk6E+2Duy
jcwOtZvKM5wORGMgmEAxZ9TsqndBYMmr6HwN1LKm8+x8bIvPDI1upCnBvMAH2N9eQSWM3AClD3A+
OdrWPHzBGcoOwMsEcCHZm8TlRetfBYhrP4GJ4OIxRvhGWjw8E3Rdn1V9V0to1kRT8tq2oRf12zkM
DwrZJPIya3hjtPm+irp9AsygsEufy9wAQuHY2sBY33QkBPPvdCNI9Sse+81cfuZauUnCdEtnHSQE
qUMxZxuYxDFI7oBR1Ra76Yc4xtvKBPApELLvhHHai91OjvdDLh3MPrXQbQWIBtYfRhSDyunVrETH
HBNvnsg9COFcA3SxOiwFDXzJLH6mAeh+O9GKuh+p8paC4rgZXqeMAO5qqwd6bwf5vSq0T3lN3jKx
2JrDBmrmG+A+rLBzYJVNaplSYCWRbAdp48eyYeEb2TV2HErigNjz1wCgLK281+KKExV8z2WWh/ZH
GxmfPckV3lk6Lr1R1SP7peCmoJH9D7aDL+UwPrtsyzptmmqZoqclQJGXYhtKG++qG9+TY+6Y22En
PF/3Nqtu9fxwjAMPMzGeFQptV3J1Z5qfjRJbYYF6ALhMgc3hUuDmxhTQIoJoZ8ZRAAjNBHLy67+C
Y1II49sz1RjkJOmy01x2u9koF862/08C41SMgGQgd6LZKYyqfZfsjbrhTa+su48/asK4jzDJqK7O
9TJnpO1Qt9y2nrpbxn34lVnefTGmn6Y96Jxk3FeWYBcA3OMhlx5lMTFXTBDb5aQ9ELkUHVZ+xL5g
6oa7SnJ7gOcAH3IjJa60/b++D9v0FEDbZ3YjxHXh3QwcpRwW4rqE1VD1TNMVxqhSmA6lz/F9FJ9u
W19Aq5i6mocsbcORtBbkn0tiDAYI3WUKbtcMowbL7kLtG3jJoPV96CFP3OgOiKa5G83f4bAwyXYu
lTEfNZnHpJjhNCIM33iKXadOhXX42TGeAbBtjbeobkv2YrpbS7Ubn6synAegMKYkiCvUFEto5dKa
oM8tsL+WunZ5L2942cAKzgwOCzIsgOGDJASx4mWQqEURaYQQoal01zso2Mifkb000MgtwBvgKe/U
2wR8PqBpA/bwsAXj+Ea/Ef+eKQmDcRc/hA1V6BgBLi9AykhfgenstX74QhCmKpg45oNxrCnWAuaG
VjfQ3ADpcHnqvJ4KMwA7/Gka519ybf4UR8yupQnQ4QvzlaPFKxYASM4LPZJEiAk0JEbYRPt8IRD+
KtpKN4CqWJppE1DHgamCTvHf+4ALcYwPaOKBjqZQJKfJRKEwEQIMaE4qR8haveFCCnODSZFkcWnm
y6EMf76pQdSzZFSDA+bhpfP511U/oHyc3SHjEyRA2IMpFXcYI2xrwX2bpm+T6pW8tYI1N34hiHkP
KIxqpChwe4MNrLOb6XfypLu6P2yb38qe74DWko9zeV/G9qy+0MkJKFEHHIw6oDt1WqsZvMgDNTtA
BvofBkXrPnR4KrJmwi+kMjV9IU9oDIzsBNWGHlNNy7SPCnRM5cSLwNeKeheSGGchzDUxGwmSFlsW
bxZZX4vdycP/LYrxFk2SjESsIWoholBe5r3gLgBCxF344TmuaXmzjFfHsYDxjQQbVlNn3rTSNmY/
L2rSqWBkTnSX1Pua/uZYjhUzdSGFecr6HGaoCYPwMajE17oH3TWgTfdBnXwoouHHFFi3qgbaX/iF
aU63CviKK+oFquSigf+gjL+Chhdf8H4S8+6RpYRZGdXpKVYMq+pGi6CtPCmtpeuld/34awmkDPJX
BYV+mGrCtrBlTTGFSMiSUw5G+fsqCGW7C6gdmTVQhcFlHxSYt0AqJ059bqnFeFOS3/kYdm4rBijr
0PR1EvQfPQU0uYxpPhv38yIE2d1MKA9H+rs+XBbymZhB1MHUEwpxcBQE8mjokdeOjdtjeu76lazd
PqhwDRO4pgTjf4za1YMea2M+pqdaqU6SCWJjgEbL43Qv04JTPlJXohDZAHKgtlTkUaBgZCXDpBVV
SKNTAZpsFOZf8hJYr8oJvBZuXhieIBx7tFTNUth0Ecpr+XuVvXQExCGy4pQzymx562bh3sybO60C
IV+lB04sqYekip2qV/fNSLZpj5i7r60wuY2lX6A89wgyVSpPlkJ+BfMppbdS/BAXopvVpymJNQsA
SQ7mjn7qLQxl/4EdTNBV1y8klfZ5/kMYyV5tFJeExYaUvIGHtesHO50Biq6l1ctSHU7Y4hkx7xCd
OoCFN+H9GOyzsPCC9vP6Z16cDGtdFjxwhGUyth7YToghtVJt1GJ+mqiq28KQoOmijx/5JI7WLEwI
RvvkQxKxejZgKMK5Lvy7KgNEWiK6ri+sjt8Y0GK5RVFWiGIIT94KgEwYYQjo+VJV/4ENPRfEuIal
5KZrKTp5ZVn1zjCXphWbYmPP7cB7N18P4/JGUXiVQCWOL6cDvoJx61OWSx2YUeKTliTRY9BpgTWI
degMcWkXjak6LcjhLQnVkixqnwPMljRD4dLALGwhkg7tSJ6LoKutEiChVjRUuo3Z3J0c5HftZN6E
BjpjRHOTIXiPUDOyjLG9l/FGiDBuwrhAMcc09hnVKlRCpcoVoiDzAeJabcfWNB9Hqkd2BNyGfTTR
u7QPtX1aVc2how1YCAfiKaS407T+rRSz30GjcezsyhTfYrxAXWHqwLLQWaQeHUQGFIFIDMcZ+AAo
x7AJ1ntQY0JjgBx6NwQ3szsjCdBAW8Ft+y2hG/tpNBEApURDpRpUopfhsRJrwLOsawO8PCJiLgiv
vBHDJ9nRRU8C4X/qJIfMHixuFPT9mUEnwOIogfPEhFYwvkwpBkQMRmocm9fUmmzQSLiRV+0NQHj/
WM6uYBO3eKweStTMuZBgK2kmaKsWLhQFuKiaynawNHxcotdjfFLAe+xIYji6JTCmt1ptoPE5kMKu
DGPaJOYQYDs5Cg9q08a+kQEhRpUSIAcIFZAZsvghp/IjVaTInmURfMbAV3X/1iLgl+LjoBaCjrup
Mp6gbZOk7+VQODZR64BtZ+4+2qjgCFkZuocKgNwTGKv4Q2HvY9RrlEJlNUJZob4trXJDnRIbFMNh
pEiYlpUGYuMR/Zxd2VJOfD7EFW24kM+48HaqwFAMmqzTIIjbrKmwZAY3cuiHLQHUnx7tMp0Hlroy
TXJ5ZuZmpbjPNQX8AF/RcXeLrVQf6Bf+dCOiDcWjTlnJNS6lLe7tLNeo814jVWJEp/zzayL62PmI
kyIAR4sZ0g0TDTHwe8MOXlcfrlzmnfWz1tWFqUSnVjAPeq8CFZ9MtmKQJ0LoJuwBFYmKQjRJPwyl
PEx175Wl4XVx7asAfp56oJBc/0W8T81kk0U9zRkotCJUGIGQs1kK0Zha5A8LfY8XLi+c8TozeLhi
o4Yc4wf5GB3ZrXdgDR5P2hakLMfuRvM0nG/DA5tatIa1qGcviS059mZDja4Xo9MkYyLJeJMWHOCK
Zz6X93BNCmO3KVjPBsyiRCetaWw1BKWdzDEJvHMwAcI0TDOM9xydykDYy/V8M1XIUjvtr+OQ5SuB
4wvRlrwEd5fPggRU7ONwwkEeojmwGvnVkDki/ssT+CODOUqnURqm1fDvh0630Yf0Dv4AR7xDjFrf
L8+u2wQ8PK/lXX3/Qn+EMgmxGASJMAPe+zT1s6W0oj3EDciAQHBfY7sHu4bXX9W6QvwRxxjQAcR9
1RxCXGVKtg6b2Seac13Eukb8EbH8+5kFy5OxBTwbrrExXiYjcUiHcJH+g03QS41gDGWTNFKHNAup
DxpmR4LS8xftqjW9hveCjwzU5U1ZchWEsZFVY1SduCiI/pSo6EEvO7s9/gL+sujpLcKgbDdseBV2
3idjDKHWk6mpJBw0ygAPXD/EvHraygdDlQTjsSDEkRBaMipYdGCkCRH9Ak2NvuGA/kRGr5dlTrK6
FjyAOlmBOcBYIIjzmPdlJF3SmWUbAKjNeALuz6eqNXdVDBjUYACE9pAvhbUwdqSkR9k+gdcxALcC
bHyL6qlfqOJ9NYQPXduJLvYCYDVBOu0kEjq/mJJKPBTIB/e6Kq9UGmUwuKqI/NBiMrBxdanLhRGN
YpLlAfghvzBg7E6xGsS96q70ZNHK7IrzeFY+NpjVQTG+CFS/TWeavZ6JpdqZRx3UP6hCJ7rCsQAr
8wbLf0xwLhPIzOTr38/e56gpUQO3YBw1s/rd9+VNWIwPYdQfZkm3qkFzBOznVMjctcnYjFn5XoWf
RFTRGv/o8tiaw+31S1YX/WJMIPJ1WHbA0ZOFDvDykse8HQZBLYXjXI5+bEibLG5BTScZgZuNJdIb
YhwKA91zZCEWjeTXFCoxjfFvWUr2daV7uQKO0rBDwYn8bhClyOmpnRo7NV4oGfw2PpRS4TRhZjeg
omvLoyoAk631hAJUcRNYN8Pxpa4br84EXzEjL2rpDoP2h0yJbvVptAc13HRF4mSC/oJF3qNA8p0k
VNYYjo1VjX3lBJoxWc0IBl8zBXEtqVKASfQDCLWrhDdFuKohZ7fFmIMgnLV6kkfpCJart5maqDbo
0l9X8qEiZzIYta+INJE47KVjL7cAQBCl2J/AvWGDrjmzRwOwd9dVYCUGO5fHAr+Y1CQJSSCPDkDT
bB4mUPzS8E5WUo6gr4LYN10zDWSyYJ4CKx5j68I+F+Sok+HjsWFq1NRpQ/HnlFUPptq8hGWyK+bR
DUr6G6ywXpGDUTubD1VFnkPVOKBl49fYk1Pi8C4tQJWELbo0Bo1vNVpKFP0gqCmOmX5DQk67fQUA
SMY0NQqKKgqLEqKgyyeSC2DzjRNiHLHHMFv5GLwq9fuYxT8ncghmBU2q8ZdSASE4BN9fYKaHUZr3
WhjsEiHdBEotW6Vu7vRSUFEd0QFcpdHcCg0AgrT1a9HzYvcVHUUWuoS3S8gGcOHLn5s1sthX2Lg4
KuLg5vJ9hirOdY1ZCZsuJDCvYDAjjJ01uBA5+x1jMAo2zU4XDCf5Me1/X5e15gUuhDHPYVL7QJnM
wIAXEG0BdZcaRLYLee4xtLFO749v1wUqnNOxMIhpXNEmI4l5rDRoWPAwl9KhCT4r7KJRoDoO6a9S
+BXWCuaVu5difhoUA9BEjWcIAC+M7iLg+MzVr2a4pcZLBWe+hMwTiOaIUN1iUh1VXkBGZVgGlRqv
BR+HEDwOAWDOgs4KElAURaITByBSLHejtOmyyEIguhlQ8hDlwKqVxo67rWbWj5LYOaFguqT4B4uj
0Pg/KsRutJiV2apZKxtHYE9MoE8C3VVrC+VmqflUn4CzMWJLOmQP+LlgZeDYP47+fj3HMxfZ9CCy
LNXYPBLUmWIxtKdOsDnf+LvTuzgfY4i0upXrtJSMY66A6bt9L3nTymum7kLCcsizQwxS2kwticyj
OZnlQ6RjeHdKpsdBGkUU8ExL7PPK0sbhrR+yxupnw3CkoT+RatwMqfagofVo5YN+V4vlZq6jF2IA
7bxsc7CgD3s1LG2lCexR6mK3FzTPmIof129opX19qQKM0RulMY6jBgfoPfEHdXLNIo606Tftm/Ih
xlYDSg5uf3KJQRn/gEvTNEOVMW4BdLzLS+uSpO6qMjSPQDS+WaBBKje/keyFCdzkr2Yv/9sVaazf
S+Q0aGTQwR8XACwdG0pAznluQQ7vz/vQz47lTfnc3ouo/niJWx34QyzrhuY/xzWZtLqqBH2uByi6
IhC/wGWDWnVIPvOsSXdK2u5DWgtA6jXFW90U94DVu5m18oaa5WOZDH4cS1aqKU+6mSmYXJR/otxw
7HthuA8K/WXoFLTI9TC15FF9VI3qSQ4KVPIVkjltFieWTKL3vtFkGzAHz2ZkHrJa244p0SxBF19G
Eov2JOm5BZgbTwGRkaOb/WaKemzjpgoiMpDedWaABdNha8TK73FMfmux3rllI36Wib4pK2GTYQmu
lih1Yk18TNXmDmX0g5bV0KRAyJ1qGjfRlP7SGvIj05qDRHvXSCJPDQrsqGN0wpHK7FMNMjups72o
zwel7w0wPLWYg85/lOLoRrmyKSY0ArRm0y1G1JScsJxPfay7hlR7ctrfJUpZuLWAEyTUVlKKcU69
j51ZGN/rVPHbmng0DPVNmknidjSn2VGLxleq/NgrrZsn4WRlQbDXZ3Cax1r6hM2KNyUKVbvUom3Y
anYyAfoXDNCljXj0SdS63gtCqbEGoX+L0wrb7/kwItCVTGvqAI8yib8wwy1adTX7nFe7Est9TQnJ
CsJ5MAMzL0g0hVJP9Tg8te1jA6CkhM5ea4CtZ1R+m2ScrURtgELTPsvU9BodeEljtjX1vZQVA/bd
yL5sMt6e9Vrmfv6j2AkOUWxNKYor4zjjAiZL7ewZFHkLyp2cerMd/grt4SnzeVieK91xWcM2Jmhw
DYK7YEcQhBz0Xo1ahgCp6VxMbiHDjax5jwLjIluxwCp3O20VT/pU7cQNgXLOCXjXsr2LX8CUSYxM
BkNZ1oQY2WoW4G9MbdmI6cF0+9zb8quC1UxPOZn3vMnyNRd6fvLF8px5H02PpFgfkvAUa5MrdI8G
kq3rmrZmPM8lMCGgIuZ9Ww51eCLJD9lAe1p+VoPOXpZUAgTmkvyGviuvILD4HNZi/4u07+qOW0ez
/Su9zjv6MgAMs6b7gaGSpJJKoWT7BUvJzABJgPHX313ucGRKo5q+98XLsiyhCCJ8YYf3gy5Wt86T
bmpHDHoC608xjoEQ5fnijd+7V82lvEl3M7Tjz73FM5O51CZw7ZNNeV4nj7x9srtnyc7EO59dA++e
agnimDOVVgaQqI8+m6Oe5Xvi2ms4N19VyZVz1gbns0LQ+0vWP13C79ZGb3Ys771TeHXnX+vVEPOd
f9FvrbdmnbypVX0ka/CcdrDntKDlhm7H5uuVc1oZH14iQCseyNI+s5ZdLDR8pwHkRqQnk7PNcpgS
1sUqJXINlbdNk4Km3fVnWKSfCMjhJDDgwgkyKpS5lgVsiE9LObm1ezRUEsP3+zsb91mltoYxrEgF
GwdrR9rbPEEIbngFmFfb0uKrZmwubHUHclvsuPmPvvC+F3y8IoMMetAeVHUAinBVZlBzmeUVxG4P
c3dpkuJMsPoJFu33T794Y6WYLAUNWnbMgIyfbfel7Qj4rUQGdYp4fKBBSlZkLO51fa4i9ul98m7i
FoFy36QmTecOGbubRY6pognWlC0rAidvzhyWn26Dd0MtImbq2p1ZAd/ySAsgig0j0HkTKvk9oyBs
03PsyHOjLcJbnpSwS4LSFdSRUe2Cj5+b+KskyQPm5DtK1fbrRf/pPAJZ8a97eTHclJXT1KoyQaPB
iVLjjU3PTm3EbXH8epxPs+UTTPhfAy1uHAkcnJkXwApUxyFub37JHEHphxySUK+z6GzI/umR/G68
xU2TAAwzGibu9jID29/5Oayb0HcDfdF9dxmUfvpbgD147JyzHf18S78beHEBIYfwONhTyWNVdx3U
gcVPgUCxcZufwKaAvMN+Jpa7q0uoTPUJtCl9SOmmKt0VJonQIVn5nh9z0dzViBq9wYn7mX1zmhxF
GQOenCbce132UMz48XSq0ayRkI7g3q6cyd3Xr+zMTbqUiBFA3rDEP83gXMeuuh/kGFpQ8UwNyFtL
EDKBLYJ87blD5dMV+Wdw5C129txyv20ThAjGugOspL7voLEOoQodmJClEnv7SaLndo7R9/n6fDfs
YpdPxmSjnoMAtbystzZQ0UC8QR2R7UyAFv5fYOyWgyjYMoGdwY2zPPiZNM2hyLAdMvcbd+RT3UF8
Na+uh2Zeff0aP9sIMFrEKKiIO/B3/f1a7WjVUeLm3lHa3430zlaX1D5XQP1Ech2P8+cgS8W23DXb
bKpH91jnVeiigpDS4jrPJXqX9K4yROTaG1BCQF6T/UHNU4TCfghxknBExZFZ09qUepNVVtBTRP0d
9Fu/m8lTmzRhMX5zk/3kPylSr1nOX4cCMCdvlbjCDse8C2EkFtbyTqTnwA+/KFfLgOD9Qy3S4Kpk
zNFCAGTkyJCxJrIrEP1QC5n5xkURutHVpvB+cj6Bm2itaLW3iofB8m8JvplMEyCUu5Lfm/61qm+l
T1Yua6O2vBmJiCvih+V0X3b7tD0OmiKT3g4ooZVlHaW5FdnzfZrCrqhMzxz4Z5aDu7iza9+eE6tj
iDjcdlXUqPzOfQxNsq8X3adVmvdzt9jFWCqGarj0jtDPukjSFgXmMRASkhhoX8mERkwVD7lhb2iy
l8KM0BeMPQUhqP9cr/D3lbnY170lDJFYOMXQZUSW3Abe8P+3wZbZnJ54S0sNYqCuIbn4rNpvCT2H
gvx8Pi0LZnyYObRjF/OZCpUxbWE+ZWztptiO7A2y+seTOjmgKI9ifY74/mmKCFTFv0dcTFxjsyqX
p8cy1s4h2YiVvhifIYl7Y69PVu4aAsaWe1Yq7NNz+P2wi4DEyKYJtyeGFZfqieEcJmEdl/vqEhi7
CGYpz18v1NNTfNjj755yEZYoJ1EGK7DHYWUQMA+mSefMFO3P8or3T7SIRKwxsa3xFPk4dQ7UPwlk
AUu+gt/rAjeZsALhQ/PQ46uBo7NWhEN/NWkbNbI6EINGBe3YVqCQoeYPV6Bo8NE/nA49v2KOu5nm
PfFA/WrMsNb76UQzKNxNUv/Q3hQV0l0VqR0WOH8FYoWyUYGPChsl2ZktcHZ5LoKeXOXULdXpqET6
O96XEWRS+gsfAV6zne5zwPoD//XrN/dpFeX9vC4uNlUVcyVPY+ZbveWoxGq4I72Mu2rL9uPJNi2c
Y34hfiAhMF8zeBfFX3+AzyL1d+Mv029mi5TOpyNOlpuKofejLpvsdWyOyBPPHaenq+aLZbpMxYEq
r11cN94x2bdbhmr3ywwTiJNB8zla4WnBfzXS4n5w6kplLczMjmq+cqDGOXSRUDcFSABfz95nAEpI
r/37fFnGeUNKVAnJVaTbhxNVEzCdPdY+aOXqDunAmajyzDZfSv/xKU2M1km9Y1f/nPIyEChgf/08
n96r7x5ncW6lomYSymZYDa4btz3ytRa8iencQjg3zOK8ms3ManoImKLp2GZBeQ/pgZNACAHKFsBM
NMD8Hd38L7zlTvfLV8ticYi5mYE4q8dmY9d8DRk5SIc7ENcg6wQ9kPPkunOrcHGeANuNK3u0nSNL
ncc82XsJWxmtcaHT7Mx7+zx0fffilsdI2xi2lphRepXt5wiaGsBTreXeWpOLk/IGCeyNuUrDapeu
5DfjZYjUNrsxD+rSitKdt2/iYTOfvNLPkqjPLNplHwjtlpQMZoIYim/n+mVMzpygZ9bSss2Td+Cb
VrmB5oxRhPkA88V6Djvz+euNce5GX9b1klSNDKJFiI8gCkAC4+okMexcGis7rhNYuZxLRs6dLEuu
T1MPXenbIAf8IrgCj3diRdPttAJ9/+Fc1fBcnOSf3uK7sqWcDQhjKJxjQzivJOq/2abYnWjCFaDC
M+4g9MXPMt0/UUhCWPvnqvUXx43bGF6TKExqngXpvW1BOrn44XxvrqA1gh4GZGKAwg7MI79gP2AD
Bf63XvN92sdfv9wz+9RfHEdFzghP4Nd3tJp6pcp108Gkx3yFH+SZbXpuLyzOn64rPOlnuGwdadzo
HrpslfMf62OcptSxfSBIbd9bslkyLSnQ7lg24zQCABRn5nhmtv6HMOnPIazf10qtuiE3awxhsaC6
hQhnJGXYB+QoYf4TnKrbSYSr4+t39GnL//2DLXKH0iIQ2y5n7PPVGA0KWVBwpbdDLFUg0bePeORi
ufZxc+N5gRtCArQPslcU2U+KWmebbp/eJA41PRf0GROEyN/nYDTbHqgodLdPQqhptao22e40KGEn
+jnOg3No90/X6J8DLo/RDLaE/0Q8cPfVM/NNCgGXXEO+iLx8PdOfLtJ3Iy0KBiV87QbONTnS5uhV
l7lzpl3w6YENoJfjesCofZCd8rEix9pq3ePMXgvxUmQ0qM76oJx20oeb/s9BlmoOEvW3mtgYRDMc
LZRu+6aNHFQqC/IMO+czi5N9NmeQczDB8PMNG6TV35dD6/r+6HCOXTcPjxaFfqa3yqEQ4PrXSEHj
gpZlQPzp0OhhTcXJ7ftGdHyT117kzM5dmvkHXoL55muy4in/kbVAWlYiNM0mTrMDNKPAStShl+9Q
ft34BgwcweorrXxfGytLyIvSLx5qyw5tMQIwYMV45GdX3Fq9EyfFj6E0Qm6PsTHNF34Br0c5X5gZ
X/XpHJL6vpiLyJzAKJ0OqZC7RKBob4lv//myej9FyxvGT6xGcryRPJ0D01jr8uwR8VmOiu1o+ZQx
/4SB/P0tKJrkYjAK6xGEu/Sq4piyu9Ed2zn++s8ZVhb/+p/vf+r93//xG97/y/u//0+/Yc711Abj
RE+YtIZOzVnW2umgWS7098+8mFYGPLpuTpWGVDnzDsn5NTNdvuntFon3OJKo1f2amOObzuFGoDN/
wzS5BjoH4YSEmmszFfe5Ze4IH25IW3xPyvkwi/Z6gvgs9PnEVUJkHWWo2kNDsdhASFNeDFYtL4hj
lIep4GuLmPMZTOgvEOVXT7UIDHhWznSoG3ZM6TgDl5qJXdU4QPmNjFW7X1//+ts//vHPr3/9468/
yEy2RgmcFYRIh3Zj5d05NMiHcwwMZRNYYtsHqReLbXGZ97rzjIRJdhywFeUsgxGY6s48VzT75Xry
21ycxrH9E3QeLxNazL+vat6isi7h/H3Mcer7U9ZBZ7SaQmZDLq1pyEue1dHptYRNZsDkWd+ofLrm
Zf4mRhNgnHE49LR6gmO5ETY1fRnS4hW181e7bVyIFqRYmX0eU7+Aclze1TGwY5CrkM4bsfz7lqKi
CSzsTWMTByy9oVsDD7QGLX9rV8abP9U1EJXiJtPOGE49e7J7IwuR391wzxoCKwO1npbJgxwcCKER
bQa5M49hD2ZpUNRdHjiM7SF3tDPN4t5l1XXWgXtp+FHSJA3gm+WBd/wb2hrXLlyQetYZoZX2Q+T2
Ft1ooS/ZnPCgTJxjxykL0Fn8IVGG/vrk+tgM+/0NLBE2tDZr7CnBj55y9+hsRePg9quc6y0BazrK
oK8TVDjiw8JxLnOWvDJOt+CLPXetSleTSY0AcvqIag1jXfTeqvVQindRZvHdTAVART/zDEzraZ4g
ZTH30N9L/Zs2H6/Tlr22Sp0hq3y4rE6P40JwyQMNA2fH4piknUyTYdL8CIXcYGh/ZKoJv56xX/X3
D2v23RCLiDqxGwlrakDR++R0cszcXOWqr48eoAKhNdS3bm51ty1ti60xwDqasQFpeGdtChySoU2G
JHIy5+CqdCPtKs56NW1VOwDC64kgLx54lZhrPXYJWofdxu4TiLPRNIugTmiF0tZNlGd+dklmvivt
GQ9Kr1np7mH5lmK1WI9jnrWx7LAKPepC9wa6dbuJs4chH+7zyTU31oDgP0/TAR8elB0DcqnChxgW
w5AEA68GJEwBdg00lXn2WOcsXzsen0JdzRpI7dxfD6DcQR1dGLdwPU4uBg3VID1PKCmmtFu7ppdc
gnKgA+GYMma1d0NmVEeJyy4SMELidLS6C+V1MaThgmHI8vbMhfwxjj+tA0izmsAX+u4HCeNCgwsl
YQyEGJYfDOB9ZFiFzj2FxhiHXRyJ7DNeBb8oRR+WxbsRF5cVImkjH3SOCnEZ6m/ltl+hSwlXWIiq
rQ0RZpc6RkXw1Y6NSJ8tRJx93sWlMtka8vUNNFLAur2nsOF1V/PGB8s+ufFWYpfG/3mWsJjhxTZo
RW/bY2IxgIG6mP4EmSv+5WODJQ5w/fkC4ceiwWLAxZ0E0r4q2xmvlF55h1MKnz0UIbwZkL+vk+ic
I8qH2GMx2qK+1XFVdcWA0RwwuWbbDwrTiwBshw+CFY0zjxi/IuL567PlQyJ0GhSRNlgu6Dv7ywTX
5wWfR4UiaJuXGMC+yMERcfN+S4pzvdOP0KDFWItMlyZ9yzVgM0c7Z1D1GfIjGwGH0J54Fom+me3W
DCqXRTPFnTn6Z+V2Pj2pT9EsyHJwvvAXV/84iUrXGXePgjd7CrmF0tUPX0/n10PYxsLitumBDROU
8qNbGNd2Aq6XPyLx+HqQz9flvx/EXgIFMqu3Ky7xINnTGLkruQZ++G6I/gk9j8+M9iH5w2sDGxPE
PYgKYqUsLjiEKnnXM4MfdUR35aWxd9ZAHW+KMYCRzXVxae6Ge7qp7s5V0T5bmtQ0DaCDqON9UK7x
nUEZ1TR6Rx/CbckcmSd2/SRiSxlnHvF0VC0P0vcjLRZmAxUmOvSTd6zNNPLQD/aTe/TMzqS1v/qx
H4ehFBBfSMR6vySa3lUFDYXQ0HL7/pFlzqNr97e1RnxLiZwjFzEEjHYdcEYtBURE520bMwf8ugdh
DD1BwF0gW1IIUN0yoyLh0LHYKPTaMUtUTotUnoDwu6IhT0aW7OdW6Ti38a96Hn442nwsKiQwXS+9
NWmKOarTpgrz0eObQal9w50OskTmpWMTiBSjcOjw4QfvKxYApnQziuyAABFa8jlCDlc/oTJuBEaT
3ZUNf2pT1BQbu713qiamA0XRW0wIH7o3v6ZwNplGK1CerWN8bivKqCaB1/YumHDWtqJ8kwzjjvTz
rqeANHkgDfatsfcYubTIfMHTASjIvIP3zgkDAQZe1Eh6nMpzdb5PVgAAN5aB1U3Bbl6WvZuxorWU
AMR01N8qePFSU8S1faaa+LHq5rq/DbNYaAputV0CCe8jd5ND7x9IUcJ75xVHxtoRczwl7Q9jghEW
1NCQQa5T7YbZWK6lXYRJJeIRTkSOQFQB9L5F+njG5UCos+dlFWKXhsp4gbnvmc3xsay8+NCL/T/0
zOvmDG2e0emPovFjcMfWFg5u7pb3YPTdeTDLa3K5MrXYKcuP3XG+KgGxS9TBKg4GsCRZMQRZRWO3
ERH8AZD87qaeBzYYuGcOq08OYMwwA2LXxh4z6eISRf/QsQc7Q6vS6O8q5sd+fkUpREc7FjWJvZZj
tRpdMFVKhCoZdOAzI5jM5rZMkzPb/fOXbTIX8AwQ2YGK/T3TzJqBO9ym7nFK2E50JDL1tFc1X00c
BxlUuUdPQt+HRVh5YZOemnV9RLspMPtqY5VjTOthJcmbQ4wdfFVXyeBtHEfeVYV1wEUaJMOr7Z5Z
oZ/tA8tCQIBdgIr3Ulirq9qJNX7Cjlzh84BE7SZDyIrXr9/SZy/pRKuF9RWCVMdfxFWZM88CjFj/
6Ex24IlLDHpmHXyoXWHNvh9hsQzQJRGOOxn2MQcIoLGsyFDp1WSjuN27Bz56ITefvn6mj9KY2NoQ
1/t1iEBeaRlJNXIiveO3BCCVUzc0j0ioVs2WX5Dzlt4fr8bfx1qcI3AkzdKmcVAvdybQQ3SXhqX4
bmSHySERcfSOZvtC5tezNwCOXK7hSxS0YwW9BADlBs/aFplcD2P3rdW3ivM1ZCMgTGEVa2cYn1qP
rLsJeD0fpSpSAulo4afycudQcd23N9ptIl31ITEv3JqGbTkcOqDxqnyVQlJNcyhjG5dwYwxnBplv
Wb7o6gaWzxdVV66+nvNz07A4mboxpQzabOToDNmFLVPAy396Oo1G5K5fj/Tp2wVL6aQuzMBU/rXZ
393d3HJSaVS1dcQlCtAaSEmiVFHDjYBkB5vVYPq6RZiK6Tj2emUggD3zAT5mB6f6PoU5GGUQ8lui
PVpnKMzKh29bdpzW6Y217qGn1dwaV+oqefAuaWDDhiDwYSYPhdl/spP+z8v4X8mbvPlHkKL+/t/4
+kXWU5slqV58+ffr+k3c6fbtTV891f99+tF//9e///4lfvKfvzl60k+/fRELnenp0L210+2b6kr9
a0x8htP//N9+8y9vv37L/VS//e2PF9kJffptSSbFH//81vb1b3+guvduik+//5/f3D9V+LmLp/mp
gD7D08cfentS+m9/eO5fwfqHloeBEi8UJ05R+PB2+g51/gqbCShNIyzFsY786Y+/CNnq9G9/MPbX
k2qJ44MPSpmNguYff1GyO32LGn9ljgfNCmp7PpC3lP7xr4f/7QX8+UL+IrrqRmZCq7/9AZGPpauk
h24ZlObAfIYU4kmo4Pf7xe6omZ1o0euKtWrYENPuIL5JM5CfbVsWMTErpqMZ+vvZhuDeC003ScfL
eQR1NaaaUXgSddYdapJdtjUyPE7oQuwjGjuzgCOYgDjm3iAz2IW2bnXktVanqghLW8AIrsuNLuhR
gBgvqZP54uiM9mpy2hwXfTKK4pIgiPFCoLES9W1wirZZO0rRYesKBw5S3sSSFlzhZJ9WVi+2mevp
GmYmM9LtdU+Hb7k23ChnJnyIFVxHNpYp3R7XdTun+xM6AyRvWDQ6bRLYaqicNoTwuT0FRUKdTdPm
/qbOajlc59AMZxtXFTU6SLUySQzuXeZuJ2ok3laRUugja5J22tntACpYZY86rBxCd8xL7blGitg4
FvrotbC/pYVbiXXiAJsH1Rk6prCKz7gH5HtVkDJ0SV2N3+SU9aisuyY0u0NESJ4Ie8l6skKSYUIF
MIVO4KPRCQol+AQ62ENkOHk/hl1nSODwKgtWCQ85zfkUQ8ly3lS1nUCPt5o5jExG1qbWyk9QOAuo
57eeiEyvN9QqGWnWbSppjTOI1o6dRNQmqv/GfDfdkk5yBJSFk3bPJs8jNeZ0q1G1RoYNsSwCiTiU
ogG8PrnAKau/6wraBGUx3XVMlG+1RascvFqXDSN8UaoZCgOQxaXekJGIFnbrHGbMM991IJr6F/lI
CRrK8F1x31CHM9G7FoRM6oVlhpn+0GPJIQdgMz0hcXFsqAQQp+gAXbJ6ozlMfJxnP9YJ0XPoA58L
eHXj1Xl531NRt4+J7dmkCowUV1aMtkxTrwnm40KVU7OZSqPz3qZkSL5PWW4ma1ikpDs2lSDa9rIl
9MVpLCOHhQpBfXGoRzTaJdwBXs0up7SJK3cY8sBOGwM5YFm54HyZhoYsMSvz+V4IF8d9wbW+nbLq
zumQ+FA5+Jt+ouRh8BmWT8suOgFSLk8pTEohjoj8bvaNe67TMpr82QDY02ePfTOoHdzchrAjzIrF
PCC3xpW7qasWr0BmLMos/lpkZqMiRrIBydpEsfyrEmLJVlc4x2lIsy12S3owyroNsGCyA9Bm0OWu
nQLXdgVXuIq5zyZY0jelZ4kLt0ssGwlfa/8UZbtDB+sizSFbZqpyZ7bj92QcMjBP+a0rxZM9FT9U
Z+YQHMCy62HxMiR4Lel0leT9o5Ul25ykr+YMJjeB4ashfXA3TQqES+/XYV3DEsw0+aPv2FfpoNwI
5m8X7ZAiM+wYIkurG/F2vXxbV67e9d18lbmyDqZk3FYIrWLdGTQoSnbrT+61L5sXXfIH7HAId3a9
CEorWYNBLQKnLb+xGaJLPS+D3BNl1I1FDjFfNEh8Alq4LrCAqmLaeWxaJbBdDOg0oTIrRh3bbmcg
EeihauEJHrC0fNBGe4vS24NBES3Jvj44Mzj1XQ2BWeXrQ9mLF1q3d6Z7+iFlqY1Mh422sm9l4cEM
pi82Sdc9o56WhpOceOgLCeEvze5LMW8Sx36eQf7Z+K7wV4oNYBibpXy0bDHLS2xP64dJ0rV2CAzM
7MaPhCebN7sx61c5wthoyi2vRr2bVRCfLbEv0Ce/cGGuEqje4gOMf1wXYUiPInrtZZCZzb1NhiMG
Ang0fZZmeTtWDK5HskYXn/tsumFC1SDtz/SSwwT5tTVy69LPmdpltWVOKMYZZkSMVK2U0HNMCyQo
aFi9Dm1rfuemPbcBHxskL5wlYapNvFjwOVbKLosc8uXWFQqaXtApz4EosNFjSvRwPTZquschd3Iv
sj35Y4IQWBnMvgL3JVBGO+cE26rPjmkxDXGvyW3R64eZMBWgcX9pjoBDJ12/rVx0IdhshELq+tYA
HdVzCNlMauBXTSqfZK30fW00edBUsAKv1fd+6uEchPqBLNW11yWRVfgH6AtHgs3ZNYR+IVCpk1VN
eBbqsfjeOv21m4EI38zGXqB1h+x9hxV3cB33u+yn2yIx7qoZsvsp9h1MRvBEHryztVhZHX+ejU5F
/SR3fmW0xYqkFYLwhrW3PjR4qnDCiZMGetTSCae6da9Aj+nYWtsMHI/UKOAoDkPcPahe3kZwC1I8
DM8WQnMXZgJd6u2Im7C161cnqxt1A0kyCxpVutknoF/eNh30iusM/drRgoi8S1vmBlbv4eIMyyTv
Htg0Q6JrIIMdaqLQmO76w+DNeu1qXezc0ipBQaPND5JB/MBLcjYEfgXzNBd6AxcMTRforIhnik8W
tUh8sDH1+FxpIDVY1bM9xD6eACMcdidYlQzydtQHpHwv6Zi+kYaD/FNTiTtcFDgDx56+opXlBY6E
RlJRuZd+J8VKoN3yAzyRZkWLJL2uDPvetovhNqfeZgCRHiB52OChIbomrm4Dq6pV6GdsuGZcWtea
FWrnt367V4P24sQnuxIt00uR4EpFiwxlJJXP2xIThdQnydYplfxGuTmcWzWFiSHt5zz2GtQBPcgU
RHOd5jGm3AqMBEW32c/dBx8mFnFitbADnZMKSBKo6GtSYjOk+UNtzk5k6MKJgLMqb/1skC+NUN8d
mpR75BPwWKb4obHzsm3CHeetkwSUcA7RVKVU/8AVFNagyjQ8WwlIQvXcuqEgrYiVVT9lSf7skhwa
AQYt2pXp1sN+5OKe4NCH+ZgroD8JGdjcRvUAJSaw3efWRtUOIB/AVtMpe8G12F6gF59FGUhpkW14
3bfZg36EZSl/rQtfXw29gLRPBsHosqdvlcfZoZYKTWhULMTOhnVACMeZMii6mkCjwxnujJylt6Nf
5iGalKAqtyRibV7tc7eCm7uniwPRFdhzdQcZP38eQmvuGqCWW39jTV4WmrOfxMYIZTQOmiH2OXFX
ENXrQpdPBYLW6WLUmqMLDoHrYCrKKnCKmhdhBrYkMl3TCwef/CASVaqU8pjK1F3Tct61Nh2itB+d
wIFv4Y0FIcNosAELyiHW/ZKYyeUwSDA/QdwBmsazV67TjkE2T8YVNBlkZDAniedpfPPxKi/toVGb
scKxzpqs3KGMm6/GZujBBJbtVVWb+XXROD98iddj4egOu8YVkU4cHxxyX1wWJrgPbttm8TjbfCVr
i4Dg5clYZBmZ12SYbRwPKPoa0oGkkpXoHzZIBW+kpFyscsSLWKMtwizQulOUMsaHTtoWAgM5WXdp
T8RrhtNxpbIEqG/h1C8VK6ytVzr80hTtdk5BJw/GFHQQ2tiYA4ULunEmyPfZ1pUerIzHNQQSwFQ1
e2fcYu/PepOnFbxnuCIplPkR9W5RHprQhUd/WCeB4dPhEipfOIat2cBZ7Rl2vauHiY0nT4FmCsYB
7eeJzxqSudDK20HxHxYzXNtXAxuyy8rzhMCVliIOnTWB8hAmif8sqD2+zllDMUYFUiBsBwdDaeis
jrhSk0OaOT2MpPpUZTssbRVAnwD2e77XpvcshTDRD8NFVQL02vvGgLFHl+JGgqWl3IqUmzGiUJJG
3EQjGaurZWHGYcHAEBtFspsLHE2AFNCUqT3lfEdt3J6FankMAruK6kEbF67MYf3ml2Jd9wZbdaWH
84J0uFdtXXBYBlK4asyQ/gvdNCMg+9a8vMtUQaO+4iDPWsO8sq103o9GDbMFidTLKlrgzXk+CjhT
OcMz74Vz9KvRWtm28CLfsskjUYpA08uV10miM5iE40qHV+neBipqNUAdR9WyA4GboQOV87epQM0T
4L27Ug4zhL/6ZI2r/ydqu8fZJXTDGgyTtOYVymYD1GZAKCK09Z9LQZw1xsqCfiynR+cknJnm6C5U
ukBxms5zF7Zo/Mf10PdBDxRlhDXs9aFfy30BbFTEZz5HLcpAXZQBqRFbrrRByvePc5H2312s0XVb
ZVByFFkdyobKFWzHk53XkfZhTuH1UlQKLpNU88DR6XBBWy0Bh6lyL6wN8ODRarCy0BF8iCp/0iu0
VJ65UcmtWedQpa7oo88HJ8gbLBOmDHHwWo5QvIMKXF1S8NW02QWVoMDszUgb3BEiQww2VVKiDVTa
IADA2++ic8wbTfIpTsZaX/QOIj+ACVeQm4f1ZqpmgKM6fc+cctuajRhDylS3cqTy9gyKrKvBq4pH
C4oNBij7HXAJAG1qQCfg5oac0nzuiLUbqFYr20zVkbj9XgMUk6M26oDTXbktPMqAanzgNRPbE1Nz
raCEZAaw4sEJmKeXtUbAa+uqg/KSiyxCjBGkmPLXkohpb6rcu6yFwJ7vB/kgrK4+mpkhg6x125ui
arqI1u68EcJpNsjp0wsgRNBuQf4T2I3TRV4/Tqu6aA+dm8NptBXQpxFFOV0g9oeNUq/728lX0KTI
5+ZJuhIYYdMov3fJYMASF74WJWnfkELn20r0MpiRZeN6EsaN31dvAlleMOFyBBoFOSsI8Aiym5He
saRzQtWqb/VYlQ+VX/xERb1czx0HT9hyWhWiWplsVQM5MqOEOmflSRYYZok0iiLZDmdg6lZA5Kl6
J6EvcyQj0ArzacOV5f/l6LyW29a1MPxEmGEvt6SqJbnEdmLnhmPvJOwgQYJgefrz6VzuyU6cSCSw
1l8d97NwbeQyZjl2Iq+Jt7H9XTWGxUtcD95XM5uZf+mqz1vd21/1Rpxz61pG33ph/m7hUt/qNtcP
MiPGgtoWMQU482V9K1y47WxosLdCL2dJXXvPetOXzkO1U2ivPPBdTQ9WwR1XFZPNQVnc5jw/iFVS
hVIh3Ni6Vuyd2JCtEo57MzkNOTEjxvcsc/f1qPkMZvCPZS2eYPSfWp9sPRN2VxG3zREMukjmrbnC
1P0JSjKsdJjdNH0QjJbFnewwzdGZOSUTTugildRWptnQvm4RFgHpME0GJDH2w/JcFB4lGhlzJv+r
/jFJi10z6pPaWjQJXL77LyrmMB2s+RRvhBHwH2chSg2pUTcA0h1izVBzrdW2iv+ozvLbpJyxJSq1
vqui/RiHyvlgODaJLTOsjFr1/+V53ITpWi/GZgwmyDWRJeLwxFfR09QPdjo5DGOqXIm571cOp957
Xy1HcfDzmg6mvUQrklh3tr3f+bbZKSmGI9pN+w/bp/kXZtGtxNRPbOw2b0fiQ/1doKPjOufyVejq
I+yF7SfLJORudRv3H2MbFSGeV6erHEFRyrxNhPKbnTb0uHT25DrHnmu5PoQCBC1XSl0GVgEgG5HV
j9WMsz0R21ZeptgEr7EbXTub5Z3RO2/ImjWddV7znpbkObhkBLZeBs6irguydNbxlEyx3TxOSzw2
SSnc+k1UWv5dcp4HDplmqi9wa8ttUhVJUSaLeR3z9g+/qT9nbuHugsK/eBLsLJEEDlz8zKk+imIb
4sQmoy0l2JfIPHsekoD0lJ1xMUyWHlyvlIV176ca3X21MmS0qxhPsqpqgnbZTDc6d3eiRXlOSFfd
/0UjtqRKeM0DOsR1F/jCZTGLNSFnnewTCuTFhIhsWqs7cSmPTtFu209vc8bDtOYh4Vq8YO5TH/rZ
O6nNfpV0VgjssU0DtbjuXeBYKhDH2bhlfZyK2Vyl61qHTUj/u1il/+w6q/eJAnu9VGEefDDcULXD
aqAHk/+OFyvAGSfRye8NMQsVXtTwrjzknMl3CE/n8GJWItM27TNDZPzap11IZyYBq/LlpZ+XtT8x
10TWu1oyuMJB68jliy/C7dmLmupklz3pmtb8G2lYebAhgr6aMOSKteI7KsH0AKHe3K+4WB0tz7R8
SGt/btb85laMei3AQYBi3Z6TvMmBBYcY30yUF90Oe35t70DtYZRMIECB6pFgmwKUcgbrtNNVr4u+
xveU4ZPEgwpyttFp2VnbNO2KzHhv2SKpQS8HJwwOcvGng+acyhOVVQ0q985dHul08o/epsduN2zY
pXYZfFaF9kiFuynPysNgfFLHyk3tVsCs/dAL/0zeHNpm0zj7drm3nki9PGgyjQ6DEuahN0p9hOgh
/rr0Yuysnlc7iSeL7afr0R3bsdhIMAl5ueWA3olX73t1M3+Pq4dFKhTjkpaBiH7okcf/5DcYiLti
m8N92URHV9YFWQggiM9oCKp+15J7daM63d/r0hOHYmh+yDBsarzO7bQeJ9WVr8RSu1Ua9uNXHRMi
ZyYCznLWj6N0+vx9ayLrqpQsdk0zBqTg+V72ss5gjIvmWN2x1xDYcM/dPo+TWkkKzL03xaF59afF
zllfkVx4nsXDwtiS2ZxrU+ORcwCqXO22rg8iRI5eU+w611+O9hBLlhpJSGISu0OXDkGTUUPkEl25
qPpftkCUsl1DSp3jrBdpW9tuu9PF8HuGK0553fPt4hTFCNHnPdh+a70XoraHNABLLZKJ8W5Kebpd
dezn2lzJ0Ksuo5+3K+HWUVcm5YpsYMfaWtKKbsDsaAP+dD3t3DanUzIxbhGGt4weALNv0T7LJzc0
ttr5MVV2ZHqshDYE/qjy1EZZ/K8P+31grWFFMnM45v959HK8FHVQuufMRPV1lM7ylMNlH/2s4nnc
FkWPhd2hNXue2PKC2yw8BtU6RkySFH49byexDOhR6N15NdtUOenizz4i9LiS/XEeVcwN2w+W3hMq
ORyJkKyfdVUP5dElD/EmrK7pD02tvQ9ThQwH2UxdszBY8pAhYMlrJE5wkmXWl3lqSTFd+rl9h7vk
/WplbSVmKkL9RC5fhXuka80raDAJ4cIptfgeFwTxhxaELUqsMsrVT8E/7hn4a8ApVtfOl+stNIsH
fk1ciTu5bvM8uQrxzOoVsUk2yZ3DV1pSsNn15c3ahoVB2nIZHUQejXvfEpc4W937SSgzsU7qeW2y
YlSXqvEF+U9eubAM7Gyr7uKHINNR8DyMufKjx8WLVFZekbo30tqZvunWdK55Pp8jEA+05LWfr29l
XwdbGoLnBc/V2NUx7uSw/gPaxGsuXWPWnWRKYKcrF9nuKm+NrstWZ2Sf2YhkitaykDKIYTpIB3Wi
W+f2n85GbH7Ma2UAI7VNCtii+2ifqWi0U8pFIJYZ/6vh72Q5/obmyAnWM9eHJLYlaOChR2OX90Je
mecJuHtYZRcA3FXxRzT58mF6ZW/nbKq/6atzfstu9Fu+LbGZqWV/7KYTAAuK29ArVkJh/Cc/Ju1a
mHzuz/EKggrsUoHau6V9DyvnQXLOhWt1xefgz8V2mRt7+CknK0jLPmb0Ur3dd1+cFgwESBj9s1N3
3R9j5yCLQBbAapkYqdNyGF+ftsL3h4OLUKlLl94a3WMdjJHcl0Pt5r8iVqzssZ4iaKSlW+NlL6m4
BCJp2OaSpbYBpmpjcvW39sZeHEMIHn8vmRMMEbpGpUG+dvPFFdFWJbzHAieyV1CRF7fex+p7HFxO
bhxzqaoqGvg1GpBStpbuk3FouqkBBCMRTBDtRazr5j6wgnrxmKxM0x3uh7l9AJsEDNiIKnWSKM8i
vRci2E6lERUrRd3gfEEL+KMjTvFxocTsBNR936DX0ItTTFfLL8mVIS+DHZDKDC3RMnpAKiBf8c24
HEpjaLWHdB37FLQgYIypmlmdeCHQcheQ+eJg9ZnTJX5O3O2p6yaa27gFY4dAa1HeUW/Vxo+ZFFZ+
rWpUJuniOQ553t0sEDCEvCdI3j1i3xhw1i/XH8l/Lqq1+WUALJrd4nn3vA2OwsTUtv2IzSn8l+tK
50d8R2H9RD9UbB2yaPWmhBEg5wdzuaNqkJK3onab/yZ2mvBFBWGtkmysmXjZ0ymRK6JqhqUw+ujw
0gj0XG4p0yZj/Dn1mh32kC1tL08zRWH/fPwCLY95OFwHk00x+dQyfh5zDV4AICLnp1LmfbbPe9ta
diCUSu+lL8WS2Iw6vCsANO+qpmM51dlIyF4UzwQEspmoQ15AyjJpWX3xaEWrG6OIZ2QkaUn1xLkO
jLqmmmXqlNV4r8uodtEWGCYhG9cErksOBGB1n1YHqOWhPkUm0s/KzTGyjct2Fh1Jg3FWMIN7yPtf
N49YkSTsOvG65auNU14GUJqSqNnXvuI0AROC50k3U7KhFWAaIDYAJ89l3vTTjlYHRha9yuxWDUo/
55uBec1mAZgc53VoX7bNJ9lA+t701IipsnceUNeX7xRddWPav7dOSCMSv8578SOLouCHPbWqugIn
C2hB182WZ8+wZO4rUU3ALK5PQD8Iqb8x94Vqulpiir6DsC39pNGwWcd5E23JGTjV9rGPvT57dkZJ
h6CrrTrZej1W73REZOaRnGtmS9viREgiGAqQEqq3XTIysWbEKxz4UGzRsSg3bsBMLb37WoRqPFqx
n42JE0qs0T3QTx6ReZwUcvO9NI/Lki4TyYqZDFHbXLp21MS5+FP0qXoZ1UfRRDpKhO5tRPB5HM6k
RKEQLV3gijTMxaT2dqZ6K4macL7Xoqjo3MeZ+8CQOF3AyzRQFF+wuyup4VnRZA4FVuDcK17tuGzO
LvqA8xit+jUs++jCntRiyGHCZxxVlX2OY7W8LyQpvUmV1+8yc3tvL+p8G06LhOuMQrtd9jXVEX9q
tBRk4MvF2bPYboatYrWSymm66o/Ha0yqvBdkQl7gftf12C7DEN/cuICzbuxwe8zGAlUCAoU5O3nR
BFlUO/n0NLXxrD4hNTeCk4vo79IMnCk5nxTPxGrn4T62itac+q2hksSuTUwsuN0GAaBoJu4OIVfy
CRwqbcLliY+s1efSg2hepFq+XALOrb8DcKW7W9fMndIunoctVY7MPzBs9W1q9dH0ZNHb+Vlod1kO
nWxBw8Kg0l7SlH1OrlflBedJiwgkddl6ezdQnPabwXQO0nhaoz9IeJtiDwunzwahyfhowhYIJodz
O7bDNtkwOh7irq4vEAmvXEKgAHXm/M6znMSSbRqf23XKD2uDfFhMpnjpom4+rn714jk0mVrxdvQW
+9kj0sgBH1nfR4cA/rDpBet6k8lrPy5k9kdBmAJzj6eW8S0J6H6quaR1mCxuRsFGES3VSx+jMCUm
bOBZXyeqasMfUbWhflgCsojDzOxDaOtCIorw9WGAdvWrVvwTBfbXyg0P4ex5aENyLEOBm6hpVAmK
MMqNg1H7SezoF2u8M2Qc5qkdB9teV/YPoO8Yc94M2p9ZZiE9jbEX+9C+nie6M6M/5LAe1FgsvCYG
HhrmgLen8NMp4tlXG9x9W3m92LumJQV1pUiWn19mfzLL+93xaCelr7pbmDWrk44FfPZuQ976Ebfx
U4v0bQ1pZq7sUDAQV1HSNi4whdi6k1HlNTNZfak8UrLL3DlOdfMQLbN5zpX0DkAAwal1yhtP7HF1
quzNF28xpmaA9sYmWrsS13iOu7+rZhqVXR4kW2kAzkA+diWYXGJmiOze1rdtQBZezfaY1npGOMrj
JaJ8Z1El8yxFW6A8ydwXnXkGylyPP3Xlt5++B3NbVFtq1v5XN9/rwVxv+i6sag/gE7CAgLZXzFwW
CXN8c+o7RwVz9VrAP1xS0xAem0LGAwSNt6WyR9E78CriJOPCsm9gdHhdfabN4sbt+LCG7mXe6MXz
UZ9n27B3uAtsh+lhlOx4NqiR1iMbUmPaY1TYl86O300Uy8RtgmvLgrcbPd/ataGdLsWcoR3M3rau
4cYMZf26hrM52MW2t8dRvucxgD4P0Ee9BUjUi4p2aKbkn3mmY0yDiA7LuLo2lfnyp8Y+ThOOwawY
/luHovkSd+a/zLJuF84x+vRqenG3KSDHT+91TJ5fEC+IPLr2F9fneGvhh+luCv108Ip5ryVDTbdE
j1vbPLt5tp77fvzAj5mzjzaai2odT0Xe3VQcAVLq4Sqj9nOqIrMPxMjo5mTlE2G4QBKbQwfLUhz7
ejpwdHm7nJlrv4ygVZ7f/uKq/uXOvb5KxaCZl154FFNTf1SBxLcrpJeOU5UD5WcsTEx+C1KERllw
nDFOnllVIWEN5ZL7+7iIaBM1eVZf6XH4N0VuwDGpexqzkOm/dzK61K1Rj1ZulZ+DNRV+wvO6t3su
ttTJnWe3qS5u7VAj2zvIqATea140P/926sV394sVmg1mh07IfbP6+rfyyTK17PYxD70FFcxiLMEX
5ky/gshIQRvqkKMFr1f/xsd/Zzx18ZAtZPLx+E9c9NnYTE9ZV3jAUDTd7COoV6bUZZ6tH0aAiqX3
BeyPVqV5jueGIjDVaNmRzjEy+SPwar/XOF/Aqrb5uWyJBmgHa8Po3JiT2eJpH65+wJvXZiNp/W3O
HmQH9s2aabx5doJZRggp5z56j0K3uNcY87bsXYZhQoyDqkSrIsV8bEzPV9GOFj8rGaYu/xG4suuA
1eHsu13rt13xsLhooZa6zth62MLYawKvOBFoN95qy9p464m25CiJlvwQeIaEBbG4ScMe0e6W2G3z
g6/BKZc1eiZX7JDfmVxLrE4B7NoS/axdCmf2OIKqHtI54+GfYNNXTj2BdA6VeZCddbBE5j2yIUlP
tfHDX+Fg1Su030J5McJ1g8XEos448bt23c5Y0ARQf+mhkAsYgCGIA38bAD6s0bl298gsoEm2zRej
rP402wzXR4y20+NkIrObaH6HwsNORBiUi36YVtIZaHuVMxghWj6VnXFO5+tegY1hHsS1eRCOkO/B
Vke/5snkvwB9tqMNLY2IuAw1rcuQp915ilW36yKAOdYhPXwssPMijRAQvgzUHmFpHjO1Z4jhtKI/
wT5QyWDrS+YV7QT+M1OzFY91xtqgvxgkvCb1pQuxmPWrlkeWwAAjKV/808AEup5GgzQSwrnbmqPr
ztNrhFaa5o3BZv/R3jmL7jSJUAMSigxPbTqGRstU5jThKK9kSSeg4RjCmarfOnfcERdPJMIGFkRb
9r7ylm78yFFf/LYrHVhP29Y6P6uwC9QeQHv74jAJFqad1RHe1Ud9He7BpcXVG5aQy38e++Okg/kf
B4H/d1TrfK2XpQMXrxFNeY3zbLXl3CZk9DKtyHV0/BOzaPtqrXm5iDRE9HWI6d+IkwCady9Vzdvl
rvhVLeW/8Lvyd9cnQ8/VznkR9z6XkaF2KWp2hCqvvtjk9MGeVkCCIsh3pZD5dah9H3xkMNYqQZL1
T4cxJmX43TFCksidh9aaDhGcriJo9GFjU7F+Z7Be9lUU/gRduUUB+/oScZ9+o0yQIkohcks/SvO8
w7LBkdeyV9GknZMJiejLjF46hyCMSWCrAPEX4vRjBddTXyAtW0KPwkCNZ/oCg+1zqc1mnbnie4OC
yZPRFSrW+UvDhd/DsbnQrwvf93rEn+Wnsa7DH0FXPwYD4mpg0YTG0eo/t5ltC4ei3We/a58HYqfh
7V/9vFqOQ0D3yLfK1iDYT2GU/YtUNMDhyWF4qZWykhH99TMA16uBBXD3awZK9gBL5PzF6hs/68yt
/w6zYieeM6byvRvkwbuJvfIjXNQwpQGQSJDOgEr6EdUZ8dyVAi1eNvNQtCHIbDXRc1lHhcOmyGEP
LRBsHh0lbY1EwtH/RkbHt1E5fk9tmRP8irS0930smY8yOWT2TqvBS8LZ6R+1N8XMJKiHukO8Fh5r
5ETqi9WSoGLCab4i+WzP1hLjLmvWOyJU6QyzDS8ZmU9DlUEzN6ihCSCoBEG2VMNbANIh+P7kZf14
VJtx1G6eZPBiNr7UUA7VQ6FpCSJolHopgV1m9LfwfvpbmvnE8vj0RyR5U0haru/UT/EG32hwNzDP
tYyOZnvzp+GWhzFTqaHCIyiH9L4cJFNWO4+tg0Ckq4thgJ8Fa3ZRGUUQTTzFNbezd7RzQedVNijS
EWoyYcq9x7l0L+gbLOdhWGGSItUE1n5Bt3ZAfqT/NlSk8ng4S7ufF0CtYx5umq9Eju+du/nE3pv+
5pS00YxEAMEl1G/jWny0YfTiaXhG3YpdbzcvBADbSRdjMJjjqFeHbLX5NP3ZWv46ApidfWrIH2Cc
wota4GZ24Mo6tbUDSZxZ4BypF3IPA6CE3KUriUrhycpzcMzGD2oupkIt8bXPgDOaxM3i8GDzFPmk
ZGr5ZTmhbXHh2mH32HkquHhxBR6Fxqj5L+hU+NVUnkZkWLhhfPTssX8SQlqDA8Hmq/XUxJOzXeDK
uX/dc9UFA4B32ZKch9Ri66Mi6eaa76Bjii+9bu+23sVBPgPq1/ThL0Q900VSt9fTtVdPHYhSn3OI
jf7VWpwxQh+z8gFuxPqwvtGMvpt5OBL0si3PQjkeI3/xX3FjwQloe6/wcEC0qiFtc/HC0Hauo8A6
wewqzJ3K3mUGIEW1yC7vjGvRVF2qm14eG8dCe7MGJCAY/dY5bQ3xYjenO40VInAAMkRVEiNh4DKY
EWEr9qm6Z81fR6PeBtuj7WoU30xQcwL4lT1J6iSfWrtsrpjEmjfUSuO+H4Zz5uXl1UCUnJRadJwU
Ubf6dJV1FkbsQGW/Q9nB+MiSmM+0NPPipoUdtY8QzuZHlnf2MeKmJSl7XDr1VJSNPCzB0g87NS1K
novNVP5RSIHIynOnEv+N26tjFdj6bajr5bwOlnzM8nJ4mipUjgfQFgiVSaNqtmp2ttbNPl18o2cR
9rG+eovJEWpN/mWxi+w/d2tR24/Fs02gw2EuOUx6AJODbXvWgZBvxLAU+x6WxW2XAwEdn11dlqmU
jXkZqPmZEdddplG4u0JYbyHA/hUlPThKG6G2RwTPMOLc5fdVW75UXJrPGVTKDwiUUB0UWfrpTOol
q/PgnH3uEHx90acXBsQHupgadviXCoIQArvAxhRa27kTzn91uM1np5SfXo09yuJkK9y53TO1RKR/
jmHLq6byn3a0gW9r/1q6I4bXyJhjKFBZgulGWQIX3e2rOeRdA947RaK4qdEVDIBN9kDrPLyyBI+m
mFUfVa36fb7pgli1jmNOusWt2Hz45RlhdzIh1fC0+ycbe3xTdfGD/H88Ay6cODKfou5Iuu+tNmEn
+OcUk0z1UH1Od+HPgLB9t4Xx8zKM/r4IHZobCTJs3M/Az6+rmn/bY/yj2/zf47K22JSoTYnqv147
/xOl/WWgxvLgnmmJpeg2LIaKGrdotiTa0Dvtpey9a6em/ypKVa+DHaLXDRzA9EJb10z44pPlpvjh
cZLmPEa9v3PacPtSMD/7NWwEKVhVF91w9Y2XuGcrz6wl/wI2dnfdFmbHqBRcR6EHC+tP6qGDP4WK
DB0CS6oBH27iDkhGndaZHlyBcHboqyNhivSaeUXAvEk4jze3ZtfqBeSq3ubm0rJT7O1li0+2Jd56
rpj7nGhzgN+Fgi1iS9jgOhPQz9P400WEGhd+z969SNSdW/VjmOw+VW4wctCUzk578rA5hTqOfR3v
asoMDwVkoEypkWagXrKagxFPZjj67rNHYXKKuMT7DcU3/cAc2PypnAXxh7XFV5PRqekzL16R/0yc
sMPSf7kRpaLsuPOJv7Rk3c2XuGUK9g6EOP4B5nMV+TyRHs6DgfeBl6tCjHsMSucqxgKCL6mgE8oy
a5r5TEJJY1ixBw6S7Zht5VQUydoUM+nqMIUXdAPPmMSrHaEsnJnlWP2KW2FnD1tZoSGWo1qiQzC6
A4ojxYWcmigLPPLMMv3oxvEY7/scrFJF8SrOuScVC0mdoRzMx/skajy7+jk4IChQaIFzjTI+0p1d
j8JQNyqHcYeOvaOdDB0rnu/efo5sPezFgNgTcWMLm8NK8zwOfrTTVu+AmCueQiaQ20JpzDs1cBYO
iNUvd6ZwiUiqXY7zXj6hSNT9gfjGSJyHzgmgIYl2KC9es1o8StozKR4olwgWtHXuftMWL52zxkkD
JXhE+f8dTet7UFrmSKBC+RFnW7NvTTgGB4QdmZPGdn0/mV3jXrhRkWiXVnleVIlKgz+y2NMLLOkt
K5vxDxYRnmU+VS9ItDfP4Ff+hol8Av9er7ZTYmxytw0fFPCqXVJKs85xeeq0LucziNtE39nC84H+
prT816aNy2/jxMh0pnnqlnOXtxhM+DvfTZVx81YaB3Z8iZCYL8VA9Eum3xd7uLPQgeuO77YmzSHt
ePr0bcU4Eb81yPLD12Vbw+HYZXnYJ34sUSSOpbceoqzajoNAVfq0zYjpUoVYD1WqCeW+ztZ433jI
1kIei+alZmjAe6HbcfVOtq7gcA1OH+55IMOr3YhogUyS1qUxWXBZsO1rXvwJzh9Bq5+PpLXgrENS
2GD3OpoQvelhts0O3m75HizDmJ355jrzKjC4hPWhKQKZtGW+vJS925zcZTATaiuqERye7hGi4JET
2v2ZefiIAL2/MOJ1jDJZ+7NpyCJyRWXiRMgGbamfqV+tL5d9C44nIXgcQy9X5TwAiXj0IwXOKRoL
761aiBhGkDSnBf/aD0RvuBuqxf7ZMyaeSyXX41ZXkXcqxxDBgYPyK7KyfThM6pIHzfSe8yx8Ayuu
h0lMKxysXtgtIAYSXwf9WaopSvwtqA8uAs1bu8blU+tOLep8eIe7+5C5u4spb+rYIdfqKYrWU0wU
960WBdcFOqlud385nUu70L29nxwx/FyRAHg2GedxqyWy/SC1LA08aznFg9fM4zcuMP8VDWpBDIMj
UWE0Y24jQXYBHJBMAE8RepY1kb0gJxW1Su8CQPHYZmFG2sekJkE4RDUjHdhY/FAVDZuld65ZHfsE
wxuNF41DIzx3Dk6XAyNwMZ6JlPG7B1DhWl4kyv6daBbkjLdGBnX0EeE2/IrKAS3XLJfa+jV7a/no
tm2BH2RQXbTt2iGMnlpeC2Iu6qanFUIUXnSd5m343lal3N/Q5RhPmYVWSBADZt3d7AkrMs2fPY7g
Ux9Y6OCZqrH9JQxQKvuOq9USB9vjckLerWO4Q8cK1kfLxZxyTwNHITImoGaVh4NnXkufXU1QV7Gr
Ax79/zBHVPoh61TpvYrNJ9hzQHuHfGvxq0+1VHZ9yFpt/RDDCOMvRDw+o+dDoao8ofdzWYRIZ02r
n+vJHj9g9SnCEG3sqQfMPPT8xLZueMBDqjlemWYqATvqCwwoCh/RRx5FVnOqI7aufZzZLeKGdh67
R2Af5hqsfcVby4XXwqbjDkl91AD1S+fOojjNJcalF4JVwAYiq+Svh3wYaxvu6VkPbz33S5XSczLP
T87QWNutNg7+HiOiLL5Qeo3lAdluud7gLuL47OQs8QcD9miQLxea7qY2qnVSZX7n7cqRu4QPvpg/
g7qW61l2le/tpo0XinUzz9zEWrWdvfZlUPVvmiZ7bzd2owPlHobzD2H6/AvssGt4++p4eOi5RNzD
kLcyTMeY1a3PR1H+7SNhfRfi3jFm0SGNb62EiH2owaHzIkV+i0B7c3pfhNQvrcNydRdXrMlgNQF5
XY0b/lPYcRTSk9Cn/2RcF/SojQmxldRYr/dDXob2ucoV8CR1YuPvarNMiQLFarYqxfexus+I2aX4
N6Bq6pPKWvsNz6QJP5zKR9wYY7k/N17jlefZX8QHtsPGPAxFVtc8hEU0EwaJIeFoV6XA8CM5C3eM
0Kr/xuevmsOAZVafgTY256nNa1M9WY7Ztm8Qi3b4GYSa69e2dVlcVlzs85PVVTXZeIZO4j1peoOE
H6581JqTRar3WAHj/Cg9NOppgx2UFudoiPUDU0I7/bJRh9mosuJOi08aBUEPlOkxje964vXcv86E
yHVnYqZ7KhQmbtplt2lj63cHVqI7ohov1AW5N2vAVEzD8jLj+o1/gge1VdrHquVknwkd4ofIbJPz
SzNYQ/zTM+h3fvYyG3+39J38357ajVAX5Tzi9NWoXYYr12w+eadmGNyR+74NJ6ilWftplBtRfzq4
0gx0eW3E8JCPbaf+FTAfyMOqcL2TqkuFsj6dWjsIUt5nLhvmZ2Smc9iUNGYbd1npPq/4+2xyh+VJ
rjsXD0dPcV7jK4/rXnT0sGFmK2mNJbOq/7nEaLJ24JV+biVbMKN11Fs4DeeKLyd/WPrKDAhzsZL6
SeAam+lxsf5H3XllN66t67Ur7gBs5PC6kMEcREp64VBEZgABkmDrPVl727eKpSGN4/vkk6q2jsiF
sMIf56ffWjuMXlJ4BfTOXSUKxHHnYwuPSR80RIzP8Z4KoZNb8CzURc799n10AYFGSkzb6Y3peOSN
eGQDHdNSPY3lq1aTDNmoSqlEzYXy7qSwqppmqaJTU8qlt6fEqrfn5iyolS/3QdnlZf/pkG0OCqpK
6lCj5zH1lTTrnCC7aBm1zcTzrotDjg8fZ8fSPAw6mQiUZEXW5XKg6RGHi/4F2ueKfWOPLfsqZZR6
Kr3d7JOiKyhZiKRzodbNy6GjvXY/L/XcoAjoYpnVJY/tPRYwyMBT081Ostyptk9BD6XTK92xdLUO
TPtK1du8RsEz04KrZvAcE7zR7GAH50ubmf5FqgzKODXlmhORoRoxI8G2yftj5Z/q3gTUut9vHIrU
sgNl+QQxKdW6HYmUtdXYnw0llRXdLf3R212umQ5eoT2RgfepxDqac4BehnXAbnTyQxs7R8u4TCvg
M3R4mC3ZZsCwiNZKQ7vakr40OG/zSJMyjCxbUrVDIDd6+4iaTPPs9JdDR1CgPRHoknZG87gn2d9H
ErYT86lUKt3y1Y6KVgrL7M3iN7zBvwSB34kBd7hAJh+qsnCisf4Mmt6VX1qbvyEs9rSBUyh5LoKj
vwkpwzcCJSJ+cJkrs9viEiakwq1PbZ6XrgmzKj9AX/6Edfw7vA7zxYB9oNjGHfSlNvKKEg+GP1Sv
ktN46jk8FUXYXebf3+efcJnbOBCqKFlEFOnGgLkHvJpnFXyco9TBsVfsGZ1zl4MnEZv4iT7/J2Lm
n3F0WYMlB/LR5pn+iV+QjpvMNM+bmq7i4jza3PxW2Sn0qSKlR/q/q5GRb+thUxPS+/4G/+Sx/TMw
6VsizRZALNm6G1g3QVkW11NNV8nRa46bxi17eXKqqUo+lsTic3n2nw9oQ8xzdAZj1d29OTJGkEOp
eAh2qpRHm9NlF14zm53wRG5yqBx63EHyhj9pbN5JMVuyKQPqtR3ep8xb/QttTkZ/U9dk+4MspkA/
dy15rHk3nfVsjBpy9si6dn+WGbmfP3ej3rPOL5RWSAQYi4Aws0/ziKc6P2Br7l8gI8AdNlXV5pFy
d3fPUzoWZz09N1VQUui98+3uZKwu6UnGN6YgztsVFX6q3nX75+/f459wp1/PU9ccxYLvRNE1JJs/
Z2xJ+xORVSg8crGhz95u9IAADHVaR7NYfj/U/eK43aJBAEjWLYA1f02Z+mJK586RcW5qdf+ZHjbn
92Pbl0kqnfcjQNotwdlamhYkTN3vR/7q4drUDzoyXA4ke++oW1eam5xWw/iGSlIajzY9p1SblF27
cyt9q+SDHMfOGGS5sfuJx3oDrvwX3+/X82VbtWRCxDrYr/v3qh8c/Jr6UgQAkvQi1oLSp2acMtKl
FB4nAENfv7/VOyjRPwOyCXCnJtAZGr7+fKHNRd5cSuAjATV/dBK1BwrOUPRqdUrm8YeK6Nz0mhEW
uIqpZ1zLK9ayRQzZNfEk5LlDV5HyAw35T0yRpRi8c2jIpgK1XwdBcj+3K1AouAjXIOc8vZlKkUET
1vYsPTTEF1FMXuLfz/Y4U98/i7tV+8+4NiNaOhFizrg/H8WBToaiulrngOQnVbBNdRgglVP/MMrd
GfZrFBW4r6WbaFXwrz9H0cgyqqdcuQayTaFfv0d/4AJPI6SGzqLaRzN/2OrvltGv8TBoVJr3QZUz
rf4cD2yKZmZNdgnOxy6Gl7Fx66YZ5Z0ebCp1jL0Ax/0i/T/cpOWYrCBbNRS24D8HVfG1APZ0V2L5
LSVgRIDYBMuu6mZSTqlj6BxxLX640Ts27K95o2saJrKF4gN9/XeDHg5NeqtiLYKbcFs3aqMbN/kc
Nz9yi7+YoL8P9OtCfrOCLqdGwhmm5MDUH+3muJI38mRLHW9nQaju9cejqlGr0v6wK90hW/+9P93m
zOYg00z97v7khsqsvuP+zu7ZNwLqTrzaTYdOSDTEM37Yib6Yprrj6LYh25h6f6GoD7UqXWztdA02
dJtL4lTY7SMUWQqO9l1rv9RHGuN+eIF/DckZDTuTFKGDfSffr78e9gB1Ifo12MoU2FOnButeVLvP
rWR4/+FKvxvp7hRr6A3S615nTZjIyrbvdD58P8BfM+RugNut/jZDJMJ4JA6la0C5Uw5QoqPnsKu1
6GLUwAHYZfwUh55kwfUSZRIait8P/9dOdjf8HbpQS1tN3is7OSDzBO5Tp1E4tcvdD4v8q1EM5oeK
OW5Z9r3iTpbZp3ybqdeACpLR5iKNLEn64UXdXsRvx6FicCOGYZmOSiE/5vjdi8rxEm0bKggYEvWN
zOQlrHtNFnVvKNH3j+yryWeYCiYxgjFwne82fw627XlHV0iwq9ZOWviKgx5v4WpEBL8f6Mtb+m2g
21P9bWpA02j7MwIdAU3IYWWO2pPmo7P9/SB/bfq35/bbIHfPrScFIqUKr+bkOD1xVnVd1fuY5hSi
/3agIuB50PvJ92N+OR0sRddMehvYfe8ONjL10FKK7SUw066IOiplZtJRvfzwnr58fL+Ncje1yWFR
SNGcL8FFYv9yM7nZrdP9CW5OY3dm+N+7pbsdd68V221ukX1OD/28A6wYUqKQxv+dQZR7Eveuvh6u
DVS9oFYNJ7QuZz05miTPvx/lq/ltyZwdN5sKr+Hu7VQX6CN7MgdBfs7mTa0IONUgrJxhVWs/qHN8
tfn9PtTdK9qReKTann3cqUvYejvFtQpa5vR+jmOxApYysTpsgut/Bp7lfGTS/z7u3dtC+WRLWZJ5
RdgCGrYe5BJMYfvp++d4e073O9Jvg6h3dHYE1jPkMTg6tge0dC+rjWl4NmWK0nZ+tX5S7fjhpd07
Ija56YKowSXQNy2Y5lM72Oa0KYLdILf2k3rOT3d2tzFpLZWG0q7k0CgONNnTA1KdCKtp2ukRSsbD
Ttr9sLq+Wsq/P8q7TeqsaweaGxiQyq7kuqkeVV13L5K6+P6NfbEvmZoC00o2FbzIew+HIPru6lRy
HwBd2Y23XVNFRNwb7/tRvnh6JrYLiCNdwWOV727GsspGbU4wLgj4dcGJDibPplFlbBYm0VdqyF3N
ttbfj/nFQrM0C90FbHuYhebdhD+2jmN3m1NPNcsBhXM4V1QJbJZHYzPYkZgoOxow0Xz/ftAv5iSD
2vBjOWAM5f5GcROJ0io17RnH2NEe1Gxa26CWflJ6/+IE+2OY22X8dkwCUNOPnXbuA0q4I/lYihaI
aKoGHVwoRYlPpGe+v68vZqNFqMhSTAoAwa7eGQCt2qV2QT10AH0qO3+elBkdbP+M8R8xcEf5W0Op
zmf7J/D2T3Du/3ek3FswmEyZY4KtxUXRDJsF8r/+D5z2L3LueNd87qryf8TH6mX7/jty98sv+oem
q5jW/2RG49uZCoEZ+SaJ+g9N99f/QxDMsGDVqrjVvNx/abqSavMhXTEcE+1Nm1ZgZtq/OF30sv4n
0WzDwMWhMvE/5eneU+7/eQQMwe2bJoOpf87ZbQUipN5s83XnX73KKyaVlw8qLwPjnbtgHJ4OXudt
xD5R4SuDwx1BjfsJGX8X0Pnr8Tl3G1FDA72zoYxuXY63oDRHZ5I5QR5v/c34EG1+8gF+LYv/Og//
Hu5unapZKvU2DQ3rfKWu1A9prr9T5AHUpvYRidCpLdQESeLfJssXeQj19iS/G/W2G/+2O2RqmUsX
NcvXrdd627hRPTN03shGeLDNAjIgdKH75uLqd5P8vXXbh9T7/OESmGzfXsKdlXPQnF0J5TRf6+Em
oa/Z24w3butdhhSuuNL48krv7pMcU6/uNUQhjovSs7z8hxPgXpbvftXd69HoTlYC2eJtt8NNor5Y
QZrkoxuv8u04bMMsOQ+U9/2oSI4/QP7vMkH3792U7+wgq68JldUM3CdyeA4hm4TVazbJXp1xmlAS
7e9HoD+K0WZM9eFPcuW/DJ/794/2Hru1RpRUV+/ev21g7AMTy9bUMoS8fdr8jzMaItfHcPfh+LBJ
fPURYZTLy2VcJU3YR+Rrv58AcLK/mAG/X8TdDKAeN2WlnVlpgvKVtx0KjG+IArlUfCBvKaQxeaoE
uH3sTDKqvJ9LcKXlMTBxyCL6MRNUeikWSGiYD9IB7DW63K/eKcYsP4B1EkA/gzrq5qVfJteju5k6
48w7hJmrBZ1vTNL51SM6isqu5DouSVm0ds1pFlReHVXeMUxn3eg6tB6b+DQ13e5lOz3Or62ru9Kj
/NknFBy4tZ8O6BSsxJ5VZD4bE9okpp2reIo4hLl/FHyPexyf/SNCXLYPaXGuj5Sg96slUANtqLHe
7M/ccbtVOrAedb7QGJBqCXKXaxpbrulJc+rgPZtailfZ79xTsEl242rJ89qJs4+Ck9+8Qe/0D746
NsfbZ8lzvM6lljQgAV8JZVj6h4fthBJLEumP9fzsb2ZH3xluuJ40sJbF4DTKZvWEvoHClzzA1mx3
rjrShDYppppnj6QB37c2klsnJDOB+uR0kS5UOjsH6GkaE9zipYEw8QC+1nw/rabb6WGWDrroPDMM
KlaEOT/KgvoXvjnSzq4U7gBmkuUsgxyai6h89TVfbPzsoR5QIPcsD51ZP7Se6kUj6mnpmak4z8rV
2ZWftQmlB7m3ezms9KScM2nVETBCic1qWL/U82ZY83sgbz/JieszQxHXafawcXV+0iXXt/NKA7oy
qt4VcVqTJRy3UUpptdhH26gc5Yk9zeNyRNb96SCUIB84j41HQ8Z446ui9LZuF8GtmeZBGujjbGi7
jYfE5GGlBdpwH9Sz67pYbJ6csUwfMG10/n56YVs1Z+WLM5Te7bH0JL9qU5rxkE47rvoRtbfA1ca4
3udV9gTuOodmS0e02C9tgD8Hdzu9xllwzYI2kuYO3Gp/+2o9bwfELX2Zf599+noUD8CTm3stEs22
T9nLIdhtkK9x5bE6Oj1egnJME5anMBUrZKrKUH+/dVe6t5J7+Gy1cFzl2XQSdUJ/AA1QSUfDszh3
Hm3l0y7cT6i62LnS/LALNkNd4debdW66yrxZt5PNTO1dc3Zk/irjk9tanhKq02qSefkD+f1qoE+s
WY/EymM73o5bPx0CeLFGzsymxQdx6YoPgTkSlNG5W/FkuAiz08I/dSzR+VogCWQ8PGiZQTWlkzC4
CXrYQ2rSTj5dpsPNpPP2B7f10U7qvR70b1hsPJUXq40Onjm0fFnzjdnWFJvF+Q0gIlSHbXJ6KYfF
+goicppN2CdyfzO1p9a8frjSBiCUNXZHAP93W7q7BzoG6PkERO6aB1f39RDGqTHRQ9U1WaPIN54a
kQUWLUUhcCtHqLPLW4Fje8uXzoyJ+myP9mfRoSf0dFlc1/YQJbJWpndDaOFmASbDmKVLGhTG9bQZ
ay8JLeEDaXQcKeOLIQy/e9Kn5tKZUSzj0D8rjFk2d2pPooTE47EaM21kudb44HZz9o9ZFZ9Xxms9
206YWw/auKLsalitrbmsQQ4W1lib5+F2gDx1bNOOLyg5mrZ+NbD87ZopWyyurw3XaL71RP1hAVez
LKqXdCPUyw1v0B407m7SLzmNYxmSkCjmdaxOtJE2NuPLej/pZtdB/bB7Zmqu6vl1SLv07BSZ081S
5VUutbHzYMwQOy3GsmcPdosi2T44T+nGy2b6wnnRJw5pKRctaKQ0iB2OL4n5eFgcJmSY2dJnL81K
nUju6VWdIh+D0idgD2FOyqU83CdkMbPk9GBGCuD7pJqhRfigzuFETG/9iXNtCmkQCAnVqIIqFJ/W
MzcP+DOpPjeLzkO4QA0Uf3MS+zmtm8tqRdtXcvUpcGFZeMWKLDvbAN9KOmTHWgygnPkQnpAdlmhB
97ez/Yww4Uf2UT3Qi4DldiwIEAnH2442vjOlYVdFHq4Zb1fV6jICnXyaFTzPhT1vAnlm+sZ0H+pD
fmRH9USZMklmu5dNWM/LqF1m04ZOUBBxMyjC012kj2sYqnNiQ/ZcH2wG28R8LRfn9WaeLpSH3USf
M2mjctJH+5EdHePUTfneLDLfzl75pLgGao0p6kui94il0wIyP9Quomd8UTOCbUUBeAJ8it3+DCST
RND4MJAJHnPU7QbOexc5U/n1tHPtlq4JoQrcyW7ShNzUQcgogOpiez4JSIbk7+n8dv9VQ/lDDOWb
Spp/7Cei2gr6G6SrCF39acHqCr23lHJm62roBHnULC/xdUjhlbQ+PpwGSuIc3HrahhvqaRKVq/3e
eNFuad2/DChIbaQHDapA7u1GQzH3cKuO+Vp7tHlFJCkQyGNXLygeXu7GypBetNdsAQAhHdKBZT7u
UdkQ9qCenEZ6UC+lzzbcP7Bjz7+/MOVLo+r/Xphzb1dWqUSvtXblucTnCn1jQaHmVPdrfxfCGAjb
Vfuyd1zVc35IOtPH89UjubmCt+wzXuSd99Z3Trrf6Vi0j/Er8S/xuBi9roJ8fMD0iCRxdE+DnXiN
R6+WGBwF8EOyb6woPwkp/xPTGPPHnag3syqpxaMZPmOdBXW4FAc3C+Z+6UbDzAvo9ub74qmv4xee
xOsqDRa1mGziI58MBhSjNJh1mhjRZyyO4nk2soLBLnyelWJy5bOGCBCJ9nSm6uziVcNLMJqcOEIx
ED12EzfsvelHMH2av/n9BLtL9Qn5itFEdmnJd3diQI18Mhnp/vMSS1J80popRqtn7yCWqwN/f2u8
3p2MrkKPaxHtxLISjI85oYnHYBNLfv3rAZBVcjOPbwU/417Fx+TZ4uJmtKyLxbgX76PnK7fgIVzl
zyeiEUMIE8KIvWCWrLD8xIj7ecdiCB6i9zTA7hQQEkT0QCuf+/648VfPm5jz0J2ilBpU7qLk7zt3
wrO8edWXwSvvIxVU9HPPnO4iNsRstPBO3ihuxTK8iOc+fB647xTA8qPnCzclu1fM3Od2QNYA+3jy
jC3g85TdoHbDK3dYjlqBuQpWf2ryLbWre7hvAd/fCnb0FqODv7z5hu+HtnAvyVMhFn4yNkUZxtPg
Ip6iBy5Vc8OTGx/FFGkP/P3herwYVO5YTIdXwgDDKHE4eQ+enwwTfz60ReJ4jwcxiDqxaPzY8IcM
4h4j3uXNbvt8sbF85kh483zCJ2hJzLhp6reJLfBqR50Yb4UfUW3Ky1Xdzh0vVBH5mXi/BgYPVEve
Mi8E6pRoCSfEixg/0KW6TMUzfkZo8uD8OX/sRZLe3l0hVnRfelgPbsYPhx+W6yf7cDPwE8W9XdnH
zg08aK/eyTUn4yEDcZ3u3h1Ncs//9L0k/JiyD/vj91HnJp3viAf8Ygzoqb/1w4+rW0QHf9Qls94d
nbybma8ErReVIsJmV101WREVoQ2eKbs8eUHv9n7jPaxGE0M8Rkg+ipNnh3LoR61nidVoMOPKS88r
hE8hl+jFoPMnq9LDIvvUxOLxnZl8W0aW+Kw9P3pYuf40wTwU4/CJx1eLz1X0eBY8XfrRxy/DhpKB
8VPqPvXBxU/8dtZ7Nlq9SGGTZc84X2jI4rnwKra3UyOIeNj7BJ/C41tv39e5jmeQj+eCHvwHrq71
k427mD2+ngXOFr6LgAWLD3cUTbxcybwxM8RId2eWVz2Q74724ybZuslPUqj6T/vbXYBTleiN1A/s
bxbby6M0eLx6ryNahXiKncuCxfEc6S4IGyb86zKEzx2/4Ukf4rUthrxSjFZo1e6i+8GR1v6MvP57
FJpgnEzItTdRrD+Pwio7KHKbSdmaSm8/i9EHmUis+oO7g1DgYYvNb0IuSbawY10c+uDKQa96daC/
mgLRpmfOZ/48LDIfRhLe4/cn0o+Xd3cuAOro9hXtfsQa6nE2vUDkpEshOsUVHbyKABvcRFpiJG2y
H2ymuyHmz7u6EXZQxml4GJWjLt7jnaLROALeEh8H6aT8IfV6Vxry9yO8e7dbBdD2hQaddbqiMLgG
Y8AMlQAwvfSvypMmftKZNr6Kfjm/vbPb//9bAG572p/l0ya/xT72Qz3JnirvGkEfHZynpbu0ooI9
2vZKd90kR+rXKNtyDwmuTnIcZUEzuMy2r9OXt8us8nO298J9JDbgaU9kEhwPElMxQtJmfhycWWw8
tU58/07NL60MwsX05duofBh31lff7g6a3nD5xKZYf9CjR+V8N2/e2724XavkvxE3PTzYT9dB5vWT
dk1TnOTnnB49lUV0Osb9VF1gV1M/2q9Tb+NfCDzA0onpB1pcpodIBur4UbjO01kY743ulYo/Q3p2
2r2Xtw1SnAcYo7Qpi3T6Qpv3D7P2l0jpXwYexVek4hFeptzszxe0QZmDxnAlWyNJ9XKIjpEa3lRf
w2rIeRpkqqsNVR8SVennCSEjzCstLFrR+HLQftqolcX0ROBBoJXsAThb9YH5eFwScvHo4jxHWVjF
nFFhngms6C76/v2QwPpygv12/XfBtXPaFDWFXtnaS4mXvTRpaOAP2bQZkTmeQrkznWn9qe8Xm5et
FVfLgzZTc6AH0L9yYZ8B0goQW5B7O110qZsDPhh0V7GNewwVEPqSUOjzG5zoYBRm5sqfiCzhKFN+
T9gS0q6N/MSDpQgZ4qse9Ihjqjiwbjk/HKGeuRcCEppHuAizguiaj15SzBSWhDMl6byuHjqmgh3s
WnF9P9D23EMyw4CRXQsh4sFmvvM4rnxkzdxT+GJjIBV+jo2Sz4vH3fziIf8ousEu2LqXEU6i+8tq
jJuYNPoUm2vcvezZTug9Yusr/FNor/chVDS6Sb1iBNgTsgiXQmfMW8+KouqDcwiqCbMVuHCDng+m
H5UtDWtPncvh6RH5La7FmBZuxvmbMq9T7I2T33sPivsCNvCFYkVdOCGqIbmgZdoZO1exia6YIWqQ
ugwZ5R5eVpR/oiJCW+X11hY62KAoHJloaBluH4KKIUh4ZIW1g0Ph4R+nYv96BMQvgNcFhavPCRYX
7gkI2/Q6vWzdlLSpOLuvOVWwbUK3MNEV1GQLOoCi9JJA21YLYXrXMWohGjGrVYEhawjL9LmCfDOw
3s3eU6alSd1hqM4tUJaAPJ509KpBn8PxDpRikNKmwuUjzpQ9b0cdUTzlvQ/V2XaIB0JXkocDO0lD
aV0PcF3X0ns3ONDx/IAQnX7zF9vSa0N7cBqX71At4s0yDZUIYcQx/ajODE9yDbT+ZjveTLgNRz0i
bIOcLQOSOc3XxnjvV6ubGslzOumiQ1QZrrS0txEvKN2jmCUgpTjySrbclOJNQk1H2kpcuwmuzEEC
y4xyRFHDM4E4gTfDMDtRPudKwH/5T3b7YY7kR+9dLM+8LNraB7L1VO9wLgkGH/iIKvRP/rQ4bqtl
h/6n5enQnD0VbTvckNaraFkaanEasMsZB4/24UdNZBKGBIHKUM9c600PwUHqoSWYo7EaWhP7WZ81
OCpgJbHOjwmaXIin0Lwl3Xb8wjPi3d5vNAFyd7dmSd6Y2mIz5qV7IA5C8yEnKhUpVF6TSnOtGCzH
2d2taKaWXWlAdAmpNz6Urm/XeVzhEblyePB5XMQRt645rsIKd8rBhcjHZrJJsunNCdgPQWR0qCAR
AG4CUITOpE/02SOyX2EpDq+5Z8VFqIcNhtqSpWTjzlixE7O8usiIpeg86QZ1e9vc43RwixdlTP6R
/NAjRzeuiZZvRpQuvp3J+3is5KE9cyJ2TcLV+WTDdIY16RJXcKWJvO7cs3sz/nLyR9Wo/UCW3SFk
C1V1ALvVI8DMP1k4eAoRRElzK8yh7ijaJdHykT0ClAeRZZ69U0pINejGM2ODiGSzKl3bu+UfzqN0
0Ps9Jb+sDWVKm+Ks95UhnfUBspnQ8Zjfsp/x2XLUDLLXDWnL0zBzU78cHT5wXF10zAzaRt3ivfCI
31IRLYznxjfftLE1duZUvRaEekUK42lO4Pj4sN/F9m6ez2p1QNYC9gmM0RaUwEhZ1ujGUSHbRuW8
herS+rSvKgjMD4slE0wGpU3b+xzhSW0Bn7XQ5uYhuE62D8hvz9O15TExZqhM4SeMHS8PkChkbe+9
fFw9IPSJ45wG1yfb/+cXW0Jpl5DLwiLsfNg6ulv6RJ45DkbBaQp7BxfinFw6jKMqSWVCY9vkLKKU
fcgZggBjJ9mQbbl6l7gcIwMzwkAn6sSeHSlEo2p2cDRrsOjtWRGeZ6xW1uUnyQzX2DPBbjlgkj/E
8IkM3B74CafzyIYS6LOCQ5iW5KiKL28YuYTEFl1CCmZ2YsbccjLp+PbPnd/zbohGl8Svm4Eu+rc2
kZ/Mae4bkRMc5qZ7iR2ySXpSxHJIb7/yzgIgbIIZbzHC1oMn4t/WG/ChhcSxglrAVPXh7jBtiBWL
y8x8ypPcTeM6vrVvXcd41GtrAMdUaK+KSAe37ABx0FK8grPwqngbH8ZIhkaa1+IxdA9HwUkjmmka
tUMW1kB2+8HGTccykwakZlQEDY1gy9tdqS6C7rOjsIJykN4CBwoqjMw3zaN7b9jfEgDr3cJaqGTN
zh+3BBmIrmA/MQYaQXTUCbhVSGux47eiD/DStuI8MqLd88611pDaCV8UgRbxZElDnIgQ8PQV0Y2N
IHNZ/J+WIO815BxeH1ph84ZX5Zw+iwYkH8CaG8AWdRuxf++etQi06KmF3R6ks5tA2q15L+AhHJ5T
tDB8UnXFI4kF6Vb5Iqq9Tzt/dPH0FTeHS/W8n1w3XHqz6J8R6CImXz6Tukiu65Js5e3B8Bpk3+Iw
9nOCSTQmacFFd7sxFBmeTBWn8y3B2vl+aIf5mAvUJhmRfAQbjUlJinHrve6Scg1eTAZnr4ZkqlTS
bfail+PCGl2tRGVj2aHuhNBFVEiPuhVd7Wkz28NyezqjGDO0ve0ga8V+3RUcTqiw0XBMPEk9e4Rp
WS6s1OytAsAGLEAozzVqvOKSnD3wg7xy9MiPoP5Dfjwr5oj/eEevFdYzJ7o9ZcXvZkVgDPIRuT+y
cLz8QB5Tbk3ZOtGbyPZyl99PLq7i6gNUDHAMTLyFHAcCxLQ2+lBm5sQclqEd7x6wI4hMEa5RWnEA
XJqK2KLYjj5Jd7fDSM28dFSPlJt9xYlJhGSqTjlxMQ7aQTOwIfKK3ahZ7EAHCeX19IruChqsYT2y
WFR8jDgvIhU8ikMIPld6cXxlTJqneb0MLgSEI3LpQJUrkX3KnaAm6IjVcUYpSfDkuqdOEtnrvC/8
4xMuQwrWEpUx/L3P41n0N7z7SuWg909IdmJ+guUfqF10nfFVBSqyfBuH1O2nFpohSz4zrfALEnki
Xwgf7cizwIVZWWxNGDp7IWOTw0w53O4ONhOAKEcPyzJE5uKi4ri03Th9kI5j0+vPAMp9siZM4+0+
SfVFc9NlAfhyu7wD4CIkk5C8YT9ECw/wS3u7JezkmpZX/s7MhhT7QeaVp8+v8znl4Duv/FKPNjFT
9yPfB/0HcjckAJ9bVt5QYYGehmZ4XG0SzmaPqwhOmFnT44ivzNbZZ/phE0qENTMwnjeT68F15i3x
htPtlkgVCtKCrvKGOW8KymBFF16j7hqpjdhOuRUcFHOY5hDAhJQYL+qCjFgeWnN1yvtiEocINRDW
3LlpdMYQQK6gF0ByLsOT1/sXHB40FwUQ66h/bwkCEdZ00QYaj69uI/awSR1XW9XBLRtRT5Vkj9Hu
7wfnp+l+7czfmA8kxK/rauNtnqAAoTcWFIR+38vGlVf75fHlTCLrEr2l8TmwhYwU9swabSM9ho0Z
pVyOKajQgPONh157zls3ss/kbu0yIJ1XY52jyyq6j9K/4j7bU/vsnq4kDGssOXZmhd1Oc53Q8F9L
d7vgXPDMl/NF1CHbJNGoSlhhNt/OFf8WqHJWZ+/iyrH6hJVPbYY5rV07TmfAOJj7yY4PtKvzkF9K
zmdhLmAteK/X4e7qZ9OuYmuGOCooaSCD4u3i/eo4xBKinMIUb+pU5yvxh8sPAtLPdWjMS2o/rHET
1VwsGyiRIye8+sA2h1vRBXJ8y1SbU5LswGAVYuKbpY7NBBhufhmQKjWObnuTAmFRph/O3PaQYxHL
8lma7/larArzzNSuea/444KvMTxm45V5o6zZFSKmXdJ/kNAU51ARxqBasAuo1Eu8KbJL6Ag2Gxcl
T48kou24RgGGrB57SXya12/ADsUOVCDnfz+oootPginOh8Wn6nCv2P1mnPPfk1hL/mboPPAjduYh
m3pUTIAPcd+Fy0N+BR3ia+EbjDw57t7U9zROUbScyvGvHU2Zk2xVF5shErZP8BTXuwcboJaAwNN/
pH61uEQ5opgtTlZ2Iq2NV9lGjY8kcjYv4/NbDQJFkMHzcGQD+xHM2XlxethGrAb78ZoQgx6q8eFN
CeXpNfw4Y0kH5FtvL6PT+B+oAVhuMrcixyf3Y/vaGW76YL/vB2yZIz02CEpCJ3DhIO5myqAKziFY
XwQo8PU8Dg0QD3xj9SveDkVMbYlgO658Wxm3FYWcToimHQUob+2AFZ4+o7Uaps/9Q+VZdCpdlyVh
vOoJlFpqBhvJl1c96X/dX+JDcICfKTdhd+ZxvnHnSyVM1Ui1Pf1Ff5HW54cdVBPBls5+yk5V4WWg
pKZ4OUZd6rMZHKugeilWN3DRtFhXn6C2eyHzMDbBpRZv8lPmsee8mbEaAwsS0LGQI5ta42xd2Lf9
Mf1AaYlZz6n3tPXt1/YmXR5usW1B/aFu/E5MoGSeivdd1EWfG1YLlD2870uYezj0GJ4PB1LS2RiN
qWW+EXT5XBzXWWmuhGsfoekliteTv8HMIIZ+Cp1kvyrmxAc86lACWWV1y0MrQbT6hUDzkL1ndWte
+9/UnVeT7NaVpf+Kot/BAHBgH6YjJpFI78qbF0SWg/c4cL++v6SkafG2WpyetwkxRF7ey8qqTOBg
77XXXh+GITKd49vftefxHZKhc08HJncSP59mIXKny2pn7ZMNC6rd6ZYrfdGX0YbJ6EbdIzmqC69h
fFivrH131I7FTt3P7322CfmhqDkgnO4JAy63BHVxYNjr/MJ/ivaAfLnAQOVNK7GLSdu/sw7fLPhD
TX5yqXM5q1+wAMhPrAwi8IufguLtqlPHnWLhcW4Kxja8Oz/VqfKaJ95FMfDoWlBlo+aod3Xk6e9Y
HxnPavh4GOPwGXxE5UISfbJW9slRXBAoXkrfAD6ykrtsPRHEumh2Ag26Rj9TV8JnPX8jFsmaXvFY
4gkS55Qp0mSuLbmayGFCLg4umXvsonv9Lj4Vh27FUNkrvpOn4QGucnuhj+XTAfTimzxvDhPB7Lur
jo6yET6BvB7BZETReCSJGp5BnCFvLoEUTGSHs/gmKcyLNrPnLCi+OD1unqD4y2mWw7Z+iza0Qa/q
kqSxi83HNRxggI/PyQbpBGYy16xJl5V7Gm8HVesebQtxg7vjhc7HRqc5Vuv6DOtpvjLkdj5TpG9I
il5/SjgFCjInDvJsesOW7t2/fXrVqTw3d8XJ+pRLdRU/EubjvGJHWES3TIarjrpTeO2eRhAzgk8e
3cKiFdtmB+OIIOE1XMj50ljZP0/87lbfWDzCysPbTbJIFj/REV64Ny269fAgruMVNtWb9eru6q2y
1nygy1yjpu+co3v1s12CynaZG/PwZOrJUfosiSm6Nou3chswKjX2CbENN6l+UaztrUDUx8XCcOUY
UABQh6Gdd4xb1IV4angyk9+xuWLivFkA9kioK6Szp2Fza+4lHKSX9AzS4w6q+bp6h6y8aZAA1s4H
V6GxqNb9vdxS3m0qj4RazBHFPYrtR7qMdsqyfFBS/xpw/9Qr7vALyJjkvlP87plr4tpcZ189DGdr
ZRyE31+5AoiT4WQhffTR3OFfcWjHXqdXKBdMiVAO3wnAtnfl1+0XFbesvJCBhQ2hOjbfBUOy6YWL
BNmuoOFH57BoT5kZPRAhjpSHncNl23uX7OKzvicm8Bz5DA6677mm3PLcb8wNfnV3rXbzc3i7NN11
vh1BwnrBg0Bl7577Z34RXuotH7Kfnq17lK738Ec5WE+O3zw1TxGTqpgT76gxz+qeZ5+a58N8p57Y
gHEcmYK1h3pLrDSDtMITaHCtL2iakO74vLbm7X8oWJV3mo9cUmQjfqkUBlSUcBY3PHPOyf3tA1IX
+gcf5LQJTiYoOM/8UX4ACAFs5APhdjeprhUuMTwna/xx4TJb803iw1jPZ3TqV3FmGvxkuStjn3+W
Z47jcKlsu6M6rOb37uQybam35eWJf/DwA1x99bU9qA11SspdF923W2Oj4J54wqO3crcRc9SJWsc6
czse1BUSxo6nOzcX6mXG39vti+Z9UhKKo3vsd4Lxrlhz7gITXnXfduCbgc9dq0AjiRcVF4f2NNIf
SjB2C4d9Ot6AZu0SEvkiFv1noi9IunTWzo8cl82lutC7Ikwk63DFJerVm8JLH+gp99FTuU8X4ab1
ePKvEC4P8+GmB5G2utYumBi3BvNd4DwOUsOdhSilcNV3T0xT98m2faZXG3xK+GeKebQuQme2JU5K
G11X44NqViTPWSfeYGjiLjINZ2XIoyo5mm/qCeANKl65UQ7mm/mFovJl2StzwfgCDUFiwKw5wM+k
GZUf8ASVN/1D3yBS4jMyf7gSv2vO8o8J0OgiutycNmf3jfVCiS2NcUCztA/GSXkcNqT6IswwajgX
hwj92jh2r2guN5eBcWxW3cq4Bwq5dlruZh5ZzFo5cWfv2m6fFCxOmRetm09lw9HYIs3cjirjg4jd
OwqQM+BIzl/xjJ5K5oxFy/dSedZLv+Zu4i3xC2TdlLN5oId5KHxj88Tz5hh8KDtlDSP+MvCR+m18
at+Up2ml/XDStl/zO4ap4s6iX6Hex/REqXCHpoL+r7kkpu+/utXtUTKti2O6zD+b00jSG4ezfSw/
593o2zsCOv3xvTu2n1rDAc7XQyWOH8gaRt5Gh7fe8dyyq3M70fD53O43UBgfBNm88HTgkm2e3Evk
B572xu5hvEJQ/9fzFe2f2n9ctqFYmBO3mJs/TofMymAFumE6FOICPcx7oM/vEUW+vr8NsP7kxf7J
fBcfj2D/yrJZkFJ/me8qtZJYRtJFL9onSZeILDfBRr5h1zQeKSqMM3ep7nPxpB9/8sr/ZIj0h1f+
ZXRbCZfNL2u4jUW1T5fC/FpiG8gXt4/leT61D+aX/Wb82XaCdptN/TJ7+8PL/jKNTQpNzqpbRy/T
Xfc5ns3HlsL02f4kgpfi7TX6aV+V9+Sj4+R7YzjzJz/07Yf6V6/+y2i2FX1kG/zfCzqOzXH1hnil
UcFTQzYLnmGSZwAmRPFnr/vHbbTfZ9C44Vnb56rCLK/98roTNLjC0AJ+6nVyYCsgQpRPN3JNqwUo
JeVhuR532k49RDtxIULc/JORp/bPfvB//AZ+2XwJ9SFxhhxPW/FZEMA9e2gXN1VjXrSfVNDoVwaa
jfonP7f4s5f95V7SjV7NiaqJX8gOf9Wf0+f6Qz25Dyr2Z/Mlf6Kz6vc9rTE8yVOwEsfih1YdwWv2
0gukcgTOb/vCwMf/f7gONJMsBWGav+cE/fEer82q1F22fV+SQ3jv7Ia12ITvwUp9rB+rnbv9k1f7
JxN19x9eTf9loq50gGJbk2u+/zTMRX0frkfwOZyvZGLM97pEbqh7D5QLE5/g+vuL/4/W6v63bLvm
msXX4i8L2Xxf5V/Kn788dNcubrv4s/112e72tT9LMAkkDnbtv//+2+F3eVtU+8Mv/ILMz+lOfjfT
/Xcrs+4fV9r+b3/zL9+/f5XHqfr+X//2Wcqiu321MC6Lf9x8Y53lH97z/7Iyd7iW7X/5439bjFPt
34irEYSCWC7JJCa35t8W41T1NzZSSQwhTEkjUYmP7W+Lcbr+G0FyGG5U1yXI7fdtur/txWniN/cW
su6y56mamm06//b3H/vy15OGd+y/t7r+9XHyn0eSohMuSLwZ7JM/XoJpFBIUKJVsC0WLiZyAakSO
s1a/F0Y0r2OwUOOCdAplGw+KPAoYJYz6ICT227kb89EzRygbiyGckh+zNcjuz/OmPvZAzDjJsvnG
lA5y846sICxXSWRsIzIRcdeHTfdaTZlGLnNcsghbkElIoGlNWRbmY0a7E5bZaQTl/KJWzbBT0wR6
k5v1JxjY1qYMZg0rgCkZSLmVy4wwKC2HB7U7k91bKu0qM2dK3tEYk8+gLsKVKqeKrlob9B+VLFrq
gnqA0UiYkAd2sjtmSu7cz+zgu17tEvWmq/aIcA0Q9E7JFb0l673CQU66ab7Pe8Csi0TvUITVtGgP
WhI1WxIr7bWIgzpim8ZQN1YOhkEVo/MyOaC5iP63FAIok0C5WIkmHzLRxs9wput3Y0iHfebW7b6f
ahvY2CxfoN4weOtFHqGp1ZIqT7HCbltHZDfiYigtnzcDZ9OYz9ExLmVJRqilB/5gNd3aGFSXCW5O
xLVZT4Zfpv107h0tv7eD2V1DW0KGnVv6aAC9Vr0JSwmuZ6jjx8INkDhtfLbIbTADKa3SUNwD1ij3
xOHvq7hPPAL33UUhanUPeUA2q77vqwcnZf0Uy79I32s550cZZso6CmILeGuVrNyoSx5bgIoE3JYW
SBDpdRDDtiIOC/zLEt7uHCu25mmhbhwHTcGHM2U2Y9JOo+8wozEmvtDRtJVUe6aG3LvVihDOdE1A
U+qP6YTbJIZZE5L5vgwLS6JJOq1KD1d3j6KcJ8/JBvdgKYGzsYLReCbfO7w4Vjtek1m0R5cw8Is+
SMjgoVB3XQpZ0mlpDCrH2YPjmo81oMZnaPbJZ038JLn6lRYw6q/zQ5kFypc9j7WvGMYAjKTMy2wl
xGhdQlVxd4CHomVSx85HBlcC0ZycabZe8ngddva4LO15ZgWdwGZPG3HDDHaYHy1J9OU0RxBUs5zP
hBz+W//SyGClG+awlXEZ/yTs1H6ZsCG2kooC5dVsUTeHUXYvgsi9WxRQMt8lbq9xperKkK1Layi9
1L01AnmWLHvFuAdeNj5M8Ry+qrIKDpGaMttwXOWB+Hg0FlPEl5BQVF/IKn0JNFE/zqnNEC2KpaNu
CphHy7F0i/smMrq72S4ctk6I53a4UqmfVbVdZk1NvneVuTvwD/Uhz/NwPeQaYnSpWmeONxMCkyK7
Te6Ow45s1cKbW4fma6gYOk2VdepMnZ6kN4FBk86fRROl/hShv9Uo79AslnE32Ed9aodjlmmgYpQU
B0En6nNfRdbd5GQsm8Sw4K6kKOso7aVRnodWd7m+WlgdZNznW74N49Rlhn7V+tJ6lskUkINlzPdB
qim+WbvhUldhqC7UckaEdKNwo/W33Y9Qay51YPe+W1XjS2PntG9uP/Bm3xLEEm1mgzCNIWgY4Feh
P0JM0MxqnacO8sKsspiZRR8kjEyv0ZDWflu1YDZHE0grRCSSK7o+3YMmHL4ncm1RIwodUSYX86Mj
c+epsHR8EGpjE1odtGiOLoszdW4eIcYIYvAjQPdkQNvjJem16mAPxaEArP1ZJ+aQLghhjr6HNopm
+Gq6xY6Gnsx+ag/a/RhTnIM3cJp7liSKJVSnesVef3tONKW9K/S237WVba/LPo6/o6HuL2ZmVcc8
RBweNX16BRQUM1Po9eqxUfleZtCDsZ+ItJhVvx4bVhX1mcmCI6LJiyYoP4tqqLV3d4xy/DhA2rdZ
3BTbuOEJCuq3rr61eX6bR9t+lEXVGWsHJuw2IUjVhxoDbTxXavVxdkeWKm2tW7WhUvpRoMYbsHrK
gSTo6WIo88yYah5RT0FmHiBlj49qFsT7Ignltc0qmEk8g04cMqGv1y139NCH86HQNPVe1LSK6jTu
st4QILNLBNUsfqhAvC6KJGnOQpcu0oRN82CXw/xTVHp/SJyJsxTsU+XXetctdEOpj7VJ0yn0CkuJ
JEB3VhPtmrWxu4XEWK71qjfeoiljoDFY7S7MuKIwAqnOY5SmwyWqCV0n5BajViaVtZFlyCZdqp4q
K8XeVEomT0QwAw0ag5bludI1132adRtZmdPGqENclOHYrNzGiV80Uh79In0jMZohwKSanwBJMdFq
bqw/5kaqL7VamS3woW1xEHNvHNU6n797o4UrFttuecprGjdp2cpSHYL+rRyFspaDrr/bGWJBUw8M
NjsdgjV/BGqoW8BTWMjUnM6lOhqbFHAFCMkyazfgnj6TQePOcHsfXKkAdMzxGFXNMu+x/ndN56lN
Jv1kDtPNMFbgaTol++5K18YQ0tgol5UV2YuOo6r2BkzNziIh6eZedUp3PxB1fBCJBIE3zQ1x3vDQ
Q6Mp1mWNw0UFHiiUJnsYqlGwWMdIyB0FLi7yejwzn+pqYYgEp4DbTaxl5S0BTlNFArtF7PC9Wkrn
o+2pLcVgcy1PYIgbUrUV7Q7mrkmMcuxEz0lR6ztNlM0Vg+68tith0wkZOad/DGhlaRd6WHoJ0deM
++tA3ymRUp+S2jb3MCaxnkCxAIOSCd621mouquUqt+M8jM5mAWQxaZvuoxTxvIWLgnXByrPvwlDz
pdolykvYDmS49AZhAxKY3my62JMgG/xYrkyYlMyB8doEWf3AeeRupb5NG/YO569JryCS8nDcz4um
7j+lUjF1nmz8Eb0bLMuAMXhMJOlCiwzlOcwT+xPbOE+jRnXza9NyOtrKpPkt1M1tU0jtPNmqsus6
rH9jrBiDl+ZpsYVHWB1qI7A2UQYTZiEhmDMwheu012TtbglTRWKcu+qkWBHMntBB+E2Fs1UaPfoA
u4apUVNz5F4nV/dVPiVvEQ9C2vscdkQEpmKdAFH2y3AKeVTYwcYm92ipjK04jprbbruoxwNkhDYm
IwgfqFNWxhZ4YFXc8qbJBnNbFkRrRwnAnFjP9zwC1INotPG+yqhEKh7WgKeaaW82EauLhMzf8fzD
1srT6A6igYNBRnXsaRnlM6WATTpWMscYQ4eCxr8wGnb1G8cGczUkz7mbpau0Kw0mCZXS7gbdUfCr
ZGMHE9WEARpURlcvCeJm8CbmpWkzxrTD45wj8HWhb05IlKTMeulASuco0wrps+jrFRgBpi+xptAT
Sfs9Yg8Os1nXPbT1Db5hFd2nMcbUj0Y2bqsJsNtqDKoHxYKzICv5NEncLKz1jc78NNWfk6tj9qoB
THjJ2OQPRtcOGzXQxl1khzbuUZuMpI7r1LNLFdBgmw7HkbD7GvSsQH+AY7OdTANKbmZ14imbtP7O
Hp3sKZvFTym1/A1ucM2keIbsWIaqA5esgxCeBsYlthq8FnESY4WMyqpBVNEJ1k71iGNrLirEc3V4
NAcdba9p9J5exzYLSoSYbT69lvYaIHxbLYq+iVdxqKl+XPWU3V1NVRwl0XCKelleqr6HDWwC9xmt
WjsSQccUaDZGDEmzEUz0FpYO2pkEnFqlivPIYMEHp6WSm2OQXE2FwjC4sM0DyT2Y9opCuF4VpqHf
TnH8GjtuubKKqAeCNQXLUeckmicZYxYdy9S3XB4wXi7E9Nybqb1XXI4SiEPZsCvk5C6tJMP81yTl
XiRh5jeZznMjg4zHsC9Pn+dKr1dRakIhtjqeTB2lreJHqabdQdgmV0A2eJbKHDgTNMQ7tYFb5lVk
399rTljsAtSqPZQV870bVcBMIIV8F1T0Mctzd9Vq8A5krpPrGTjlOeai3ZaFyleI5xiKsm1yAJAL
Dw8DUAPnsjJ+makV+Ekq8dMAlk18XUqXdPVWJVC9C3cW2CDDKw3rmEcWK/2zOX6YTRWsaXI68Goq
IFwozH1n2icFAg8TOBCLfpia8EigueM5VPJ0pw6t9SFIlcfsDSRiY3LPPXZdMnyNTtwBFDbtOxGk
mQf2zv2G0dquOymt57EU7UGkI7ELTlN8OuqY3gdGPp9VGfJ5q0Z2sBp39EGmYsCyKR5WeaCFT5kS
dt99WIZ3PC/ctRjm9jj2RfthmIqx454wf7KRO8Wh5L+rNadGB+NSzGNHOw4mCOqlagNmWVgEWD27
rdIMXkhFuLATc2akn1HtioT3ORvM4tTPATPzUJkNLFltca6d/rXX50JZtjCXVvBCB7Ygh4YNmLix
Pnuiyt9METY+7z2Wn1a3vCl3lOOkdQwtQyV+tlvkdGUIdTwbRmktpKWreFxi/PVZa4yLXr3VHLSx
lxoCeYtZatT3tdvby45kyXVdmayHVEk5Pyk8dVlcKNJhY8A1/3JMJcXuFCHoq4qeP6eKfhrSXuCY
UcpulZVd/qQE7bAVMJVfkzDEi6kl3YT7NBncReVMBBmosKoWVmfKH7raEXtIJuQZzFvxxZ9lLyyD
As8Quw32ga1N+D/CUj3oM6jSzMU4PykYUByNCjmLY8pJZ8y7Z8F7/xFKAIj7EYgReRPTuIfDnnLW
VAkDGIAMxUKpQ+qiXN4sBapS+W5hozyEoxovRRcR0qvyAeoprXepKvYPOHfrGKbFuLNt19l3tZLu
qmjOlzRTwyWDAAD2tdffdCsxfLWeas5L6GL26GaCCOe23JWV0Z+7GE681K36qpvSXuUUdSbsEk7+
tHD9eS65HYc+Pc6zZHRTTDYcQT14Ige6PkIDtY8wqKkHR1VbtSgd58kce0ZVURq+TYKVi6lRbPiN
qvZkuHWB5CDbBytRyMcIovGlM8qEjYtKqM9l07tL3c43fFcLPaNryJSErAeukyzh+YIRRNJwvNpW
m75PqcArNbdzuMpEj9VRMEsP3JaN/jBPHxCAjWVtwu2ckmgzNJFTcQ1U80/ljtx9IRsAbSWxIgyG
iRmlNjkxlLbK95aWY7qCe+blU5YdUqdIzvlwu6KYIZh7tc/Ra0PXvkrypKaDrvdibYyqXLmxK56p
L+VmVLTMHyYork5RG5ugk4S9oD7SbNvDbuBDBCVEoXDODGXy+wgjfgjU6ySbQGKPaKbwIzZkN/ht
YTme0ejyLVK1eRHXivqqZy3+HaXnscoz5Qclp3iVbfBQylvpU2vTMY9Lh665ZcYQzUW54U4aFE8p
7Db1rG6KWDLiEqYlU0mCpZ6LWXwZzfSnq6yfOBINg8QyCvZ6rUJCa+P8PoEQ/qVL034CYuPs9FIN
Vqki+52qOhiLqpkhWDXhASvc3ai10XqG/XwjwqfsFfWyYmadhRh1rKnYjJzaG5iYyjEAPounoCr5
VAt3pZsAgxY1ZPNVXPcszRVTtiwNPVmXCv1DCDQYhJaVrZNEymOLOHbqXfCUSzGoGEYCmuXVXNcG
EhopYdwCXYC7Va2rS2tYRu1VGfreNJJD2psCPxvElPyhE1ykwBFxoNZdv+TyL+75Gd0vFuYt+H5R
FR0sPerRp+ok2YE1MeDbp2KEtpQ5fJFapwwIevss8lJfpzltKY9NmMuV9hKq+EgCo8g+HH3Y6DDy
eE/KFjj3OPV8c02kkrcyceNv1AL2ZJKG8DWJM2XeTZHqbDtpZ4Ovj6L+klFOJokMhwHHhzGAoEGI
YOg5tgzENS2MV6XdMFekB3U3OW3ka6Iq431ctzPqWyz46GPYiJcmJf8IrI7TeEZC5YjzXgOcg4jC
A7UJG+6tLNKWFGtsGAQywmiiiBznSBWT9S+K0cp385hrPyCys5dBDWyvTCB0+HGYKpjf4qD9tuwx
ZJSeVfVxGDNsv7KNtWWqxGzU3IBnr6iD0yWynGDVTAmza0VLLXtRo+BiBxgjcUogWvbLuI7VfafP
9naKGyAiM2coZUod9Jeptbgaml57FHTAq7boracwSBjoAZPZm1qa7yqqxNUQRlSsFc+OU1VHBbg8
Q+kX3Ryb/aqYHUa5RlkOLzqKMwGXrjZlXtnZMY6vwOThNAgWEkaoQlihk6T3pdUWa9pU/aCHoOng
HIX4AeaUXJ8e/560hvaryOmnpsSZGUpnlfYD49nC9KtZjwM7esR1RvLcmy7P8z6InI3hWtrBQqTC
Ftr18nEQrbXW+yY65YObXXvXinlrUjfy3Cmf7yrN6O/GqGaONJR1Aa9cEnTWt6Bv637s7rpwtkhL
mmFkq6AUSEuJm3GduIm6LBXZzjvTmQc2vqTx2Com6mse9iy0kGIO5C4vynAFmr5h3cqeH6KqJdxx
jPEDAmFSftqmdM9qJ9UfNeAPQrftviBsqZtAKFPqTZJ7nm/H2Fdq5ZyKWYrtEHVMtmxiNr0pNOd3
Z4yqSw7vfaHnUvka0Hn9VpVRvOhENW7Ncsjuo3my3hBp6++0DKI3UeZ4qEQafyUiCo6Cz+itRtjE
HO2OGD6VoCP4Z5icfVhVw/tUZ9qFhN5Q49LOxa5vzP6jyFV3yWfQw1LJcd9kesaePBo2lXZXoJR2
43R75FXmRkSNRAaucAYJB+km6Z36UZ0BOmbixq5qrGl+nwnv5/YY8PLOfWysDNm3/jSk45NlILaE
sTacQ9POSGhNI38u6fRSEf9UY76are5RHhzFk6VLP2WtQTjdSBYbNU/e9S6Ov9wgocwNA+eYWEG4
cwaVtoMIz5wNqcBulgntrRfCpH9pp/Rm56S9mhchBL2bmzs1n+vGwtZod1Xx1Or9uHNj28Tfq9T5
OoeUjJ/QbuvtFNa8FWDbrbem5z2mss3U8zSEuFYgM7oHmbvRpwP5CPKn02LpC5NhC527OUjNoY1K
FD2FWaZLVvPDuvBnkAKZZ1gy8IhnbAg3UHNDLNCrWYvIp87ZKyHUQE7qkPUTQ89ek8iM3xs7nB/s
sAgf5BQgeQUOASQ8BrZ6h/Q+SVXsIPreHBzu2FHPk1BCKWO5jK9H7LyzZctHNQF2BPo83xPtipwk
oSwvbNDyO91puudmdlLa2K7zA4hva8Jhdd8CpnWBi6VcajPEkh+n7leiZdVJxOA2KdnK7RAaYpU3
mvDjoGfnOy2AWfeZBdQ3dbkyjM7dmC10Z7vos2eCydkEhP1+HqtZwWTXVe7KgrZJ8y0V7erYDIYM
4Qarfiwwi5l0I52etD6jHQLAMla32UqILP0c9cmDxQOBLttoH/IqkScqfyw+ocRArhvWyRxyk34n
wSU269OxoAm5ZqYa+3JG/FroTYITEOrhrrfq8o6qV90MlGMHQJk0q63NNsEc1PN9pYYaArtelvmm
rsBeTWaVcRVZunkKhTlEy1lRiTlykHqvlA45Z+egcPBlWu88ZmoB3NixKgTXRlEWipaU2iaMStY8
ncyMsZh3Lvlgto3pkXV/6tvWyBT2LdsbG6EYhnjZDEaZsbcwp9g3NQ7cbcX5enNACnLa8hE3CQjJ
tl91WtSQlJAI7RpPinwe6f+XYrTFHpgxfpu+lCs9Cxp2PWReU4HHdVZ5tPoD+HnhtIiwUWLjJ3QU
UGkIYB3NbJsP3qybVEQRoB78kuOYPrhdA+DX0LqAn7MsJpTHVgmu5mipvDXdrNKP1cbgLpPJaihl
4Fh7tgLgsxS0hJ6DdjoichpDt+2ZZ+H8Nav0EcRawI6L4rqfXTD1KkeOlUb7pm9Lc5OaqHsEpnGA
eWTbsgjpuiUa+WjdhmfBJJyXPhHV7GdtXYxUsyTGk6rqstPXN4H5CjKOQ7maHfdBJKDtN+2t1yc7
UCGMne2U2m17muSUlCeEnwbLMJef4heJk3+nTRQl94xFsNc1eTZ8GtaYmazqhmQfDVkyfqtj2WRL
GNQt+6lpw2Z1EjtlzGi24buOSs3+HFVlAPk5os0vu9jJhVeXOpsX8M7YlIgG+15RJLFLDgWu39la
Wa8rwzawZZDhrq1Lpg4M3Eho9arcMTa8vUwvVcZshdtW4XaMlIAMRUvqh7mOo8+hm1pjSTCTvi2s
utk19ZTf0Rchuls5NcLs9OVLYTvJvCeju7pvqiz5mhsJTTBBjHXmgLc4nDfUCM24mBo6wIURiG47
WF29QnrgceYw68M0M43yJCojezXUmYXF1hEDkPhOYTSUBSFLM62TV1jimbLNK5Cb1bhw9ZouMbXY
TxCCVnEGYESIYtsmhwEodL8IJKVQERUYvzXWzoiut7YFkD6beG+dUA5hiCt6hFjKbJx8UfMthA2c
IVtN5MvcTc2qaSxkc3At/c4AKv1TgF1fduEYH7uqbtk9c6ibc+S9lxAVghMBuOePVPP8rYs0myDC
RPJvM2MUvkxdbNydXutHmOT0yBnMqEVXiv6G/szYNkKR0Pf9UIp7psX2w21EdhkQOz2hZB0rYeU0
vjh5bJxG8HrceGFxZwBG2g1lpa+DSJe7OIv0jekoFSM6bXyaEGMPkz3hSE9tprd2oa4gGOLRDwkh
wx6RNix36RlbFQAT3XYWaAJjZzt+bU7uw2T1sKDiGt2l6MnuqajuwU2zgakJz7BD5ewqqdjEaTE8
09uS7BX3dbK1ulb3lNrsnkjurej2UhB8SEHaykURsGhYBYypWneHXaqopNZlaiZXjL4Gf5zFhDwq
rKdgNifM9mqXnzIQ2k8SHKaX8Q0xdlDGpIdXnanGItaCG/e7CiCaDsZRrzRlWeSp4JJw7O4SdaOY
lvYozU9iG9pzHgyUi1rYOjutjkJusFzCec3zsajO0hnZUNe1gnmjHWb93xA9/yPTzGOZ89ev3ph/
tMb8+/q7PF3z7/8vDDQm/pL/PnP6eM2uQ/wHC83tP/irhUaYWF7I6bctnq6/uyL/bqER+m+WrVs3
cMLvXhgbl87fs6Xd34hftyBUuZYBAoXosH/7P9nSmv2bprume+MuAbKy8WD+Ypr5VyYaki/wyvyn
h4ZAaROR3MCtKaA4gT78JRAjB06VzDqGGXd0mB4EblkTUKir6ipIg/I5QoVmKVE1Bx+GDnI6cuo2
KvL20uazteLw7TctTKtHi4Ma2BdkU2J3WBEOK+3QuhruYytED5xbKhejr7tdCBF6W1Udo4Q4pdV2
NGwGcx9irg5bntKRgwdajeP/4O48muNG1nT9VybuHhMwmTCL2ZQ39GSRkjYISZTgvcevnweac6dJ
sC4rus/unojenI5mFoA0X77fa4zbgdbpPgYROQVZ0W9oftfbyq21RyNWCL0vgp7A2ywvlrblVs9p
rIY7cO9ql6uF9xSklaNDy4uctV1myrJ0q3HFQb3XJP0gpEIVQlORxM6t4Qh43FYa78xcS/dqVflf
Vc9M6TzRc2zbzDo2gHZ7DujhJWzI+l04dQHzsA6UEniEf5UnT1XnSaDkxqFWjKKgdKAXWMN9x/aX
rDIdc7lRLdyemspGKUecKPzhcBi/dEaKqUIziOI6S+1ghRG+QPbuDJidygyJjucgnnWBgr26B91R
+20vR/Vh9FKHwDjyWmOIMiud4p8rC4fFgkTYbzW0LcgZwiw3xMxWt4UX4DtTNCWOrb6hH3wvcJ+7
VDYo8IHzHvVgcnbQ1WgLbloJnBrN8mh0gyzvfaeXxnOZZgruLe5IQy0QWXIrzNbHkTvO+BtcNmmF
P9jqoAxckcaY6sMglfqnDFsYwRtRRglvjUR3W+wdt1cxVwpTs4PRMFhReq+alUhvLS1Piq9ZHiTa
zg+EGxwcnGZou1ZWkls7l7zyYdnUIN/HMR4iEwAr8ervLRneOERycEpQH5Hv+zBLnUWnGGO0s+vQ
9rd+IYyXHu93CYriqciBU9gz6yps2+4ow7Gg31ykldBfDdJ6MKzBApwdGIZZuBlZP3LFvaTn4p97
rgNDLDKKtRbDO1vGjY1WWvMnz91aze5HszX7b4aWCwRuPTRZJ4EiRi/W36jgqwnWqAUyL5NI6uck
cdGziIweZ1K6dcL8D/sGZK3wbzw/tQ9CaJiiEE9coDHuhoy3qpvub2/wkytN8c3XsG4F6cYqTX5P
2K8u/crNQPYxvmFt6APYq9J/Jmc2pNSlrbLKnSghrBqzrmPkuzu6v0BPjZkFTz6H71qGirN1G0XB
g8Aahn3dazT4Ep1AsjSJt0Tdtq/0vdNnuJHcShVF7kQ5sKxczVbWxIFSUifuSxRwLzyqgxk/m0yh
U16XMRa3oaVvHSfNV0XRmsq6L/n0j2ZQ1jWaYk6yVlK6RFzlPTE0rExJp2Ah0h4aRRq2t6XrIJsh
uIQI7D7z6u2QydBe8kMR+vdtuKrNlGILCHolVBNOmFRS2iI5X8bmLAVi1wz/OixwOZHuGH+LdT4x
8zM9ARDUfKfO/0U/r1znSqJtJSH1NNFtd1jnVu3iGOLnBk4IoXM1lrW4axvbuM0MfHRirb7WLU/s
29wK7j0J92FRJtVvIUIRLIfAKiAgDtUOcjOqPgBZUHh/zX0Ga4om0oetSJpoQ+Odm2jn+/G+Bc4t
4xgvRiW2duTdqBKSGZ090m7Gg9tWaMYovejPWSp25OaQbZR+umeNXVj/smPHffS6IH70uCP8yIKp
mQ2kpNzBjSmB1VOvXYfeSJOoLAoJeGWG30gdNzZ2p+Xf07wytmVy12CR9NPzA7Vd6pRbvzyjGa8t
CUIFzpvpe0OvoajUYZO+FB6XAj/jruW3rrMeAlt/qjQ9vwNjhpTdeRr572mMfYWw1X1smRiYAKKv
ol4vDrkRJiu7txFhNIbyhZ4AgGuOCi+BwU//w0LZIyoVOTLP5C6kLKN1Ojr5izKYmb8uHKPU1zjQ
ySuydJGcB4bi7UgQM06Gn0pacL6KxlzxBv1Bji5zJ7dGepcAOMTsZGlq8lp92iYQ7qLsylNlhFg/
HONVNx0XVVQ314Mr4mu2dRSzjsJe1moQB9QuGl4hzRJaPhT9vqdPt/cqf9i3maccxhrhBtNkmZEN
foQtrW8G1WmwxbX6l8gZIW1Fev8FFhL0Gu6aaGhUNXsw+7777aYYGQc8+TY1WnenBl1/27vJ8BqB
8mEaleC7wjUoX1apZztMihxLYreS2VUUev5ay3IYsHQQlkCVpGgL33j1GkBALW9A5uDS8NbGVt3Z
ql33K1I3+l9C2vmXugVGXJIobzxxbRmWXmjoV0US40ahNnZ2DTkFK5xC6CvRBMjBzKj21yxe1Vlk
wwBFQE9LjI9S9Kw2XI5hNaSDf+cDFofLaJQ3jtfh+1Ba9Y9wdN1256i5slHSvngQ3JDv7CS1HgB1
aRt2hVDqlUtn4coSufqNNUXHwgIfhHZfj/dWUIR0Trsk/uEFaWot+iqD4JAPxc4qamiX4WBw5+s5
OUh2lq8p9JiBw8LokLS5dbQvZFCSYl5FB6lkGHekfvmljrphz+Euj0oQUDKnQ6K+aJlOhz3PQyLB
Y9fGZCIrpb2GJac822qZf3XLkpZya+LtLeSDyf2rxraJo2jv2D6sG5Yf/Mbe02nlcvz7ey0t8W3R
A2CENs7QBvcGFKKlnzpbO+hwXHL79okGi74qyVcOFhZnZboya4u/HqfuxqkVtE6DyoFHbWisQtPC
9KtLfZTMjvIlcmuPu3UEsrzyOsXdKvz5TUmQ+Sqp/BgLxgqqcNs62p3Wd9mP2Oiuc8UCaIVjtYoc
J7wXgyIe8avdBGU77mpjrLGVsHtQ0dz3pHcs46p59NL8W0yCAoYAQ5zskyBkV2Kby61FSCDgs2P6
MR4RJnY8sT2W27wXP6RLQB2QlN1fezLFYYH/0rxqAgXd6aCw2yZgOtjGtnVx0HLIK01Wu9upYR0t
jTzNX2N95C7qhtkgYb+V953a1ytdL81k3cqmRQQ+tYnGJh63I1dye6HofeGuAk3FKKdIy5NSFWiI
Lf7kwcUHbg1zF9s6S7Q7IMjotdNze21orf5kwGXOlxn3/n0nNAinhuUOh5pKYFiGUU53nBShTaMJ
eaXnLj2bkU1hY3TpZEWujdqt6tTksZfFOkjQIqeNum49AAuyRQI8CYpsHeWt/luvkwQ/NkPtf1ox
3tmSwkIBI4jkuDA9m9JMVUBWm6j4JYMKGwu74i5NqVwu40D6133i98fRrCgSdLpKNKWaDBLCkN1h
R5wH6zrxyvsYqOwbKcehsyiaAjG80uOr5YY48IBPLsKobG85v559s+JwKko5xVi1zhFllfjaNh5C
YTO1vuW66LETkUVDKnSFr42M4eK5hIxfxUM+HizZhGsvMPuTK4Jx642wahM765VNrXbetaMW3bOn
R/UvBQL9vnZBenx2+yXRwTmE9tY6tQ2My2WUm+5P8OMMhFhN8wezleqzbcT2fWy9ZLEiNk3vYitV
U8gUjdEyC5zrWHrB65jYmIZ1bo/lQC8c8Its/KL3ans1xJE8VLHluMuIYNrN1Et+1GytxueoKsUt
OZH5Crxbsr/VRJOBASUsdejVXWyiu64zVb0NwlQ5KYrieweaLPkVezeqEyca4ueqQ0IB9uRHkIWK
UxdAeVa94t5TcywxWmu8FpWR7lxo1ij8c1zPPc33l9zJ9a/RIJ1ftdbX1/mQA1forsyuG1ERoQ6o
susQv0WrVhXipIXCu/KttvlSmWr4MKRgjGvamglGLnGf72KS41Y1gNw+CVVoEBJeyKl2x/44pGyG
61apraNbRDiGqZay6Trd2vRGlB8C+gR7k50U7zN1TPemdJ1l2nbgelbRq3yoRl4bfoz6s/CKHVgd
nIhAa49DVULpaSEzmC5d+5LqPFfbo5fUsYVVH6UZET0BZZMlhm3W9zr0Fq+4UYdE3DgqbbDMtaHb
pEImO0EFc2hiEVKu2brxc7orfBnIFb4hcZJYBbdWUN/XRfA9rgPQGPVRb+gsZb7lAF274nqgTw/E
KxLjrtZc5drgyrjguqvY8B5qolKiECHDMDFVoWkH5cZlA7+FgFrdZUpcvpTAomutdNpjD2K29ROB
T2M0sts6TX6t5FV1UwfD8BCwVXAfTNCwmr5ioB3A48gqk1+DVhJBouXWo2oSngHZM3kx6wixUuCH
5NIPlZvfkmeOh6sosmgVcQwijBaNStdWGx8TpBLw3WkMZwtr0DxqN5nv1NrGHFh10pXMkvBLpyvo
e0Fgv9WNGb2w1MY7zaXbNESaeQMn2ABgG117HXu+diujYXgBHsyA7Fyffi6h12wwQQC/2VQTAivG
ut2SGooPXgPjS4oMQVsi4+44MXpoOijO97r3hhJcQCvEavCsFmTJsMAVx0bX1qUXQZgpG/3ZA7zb
maEBcA34+CysIcSmUgHMbGB/46wZ/e6HgHY5sgX+ggKLrfEabxUJoCnH12kbi7xob1truDXrEVMr
VF/3SpW6GCGpA/pXdcDoK8yHX3kLN68vO0lAMZx2SoWg+dmOJUqZiPnXV1r9JcvMGFoyCRMl97dN
ZQ/BUzjaxVWhNuFN5w6Y/L1Bff6lT3pnvf9esPcHSdHJDaKKNRwIzc4MSckdLixQXFJUPZa8HSLX
LLYibaLX1Crjl6LvLHPZdi5FU8wJR6ms5pCGXQKP2DeM0dBXf/MHgRwBHdmUb6rqaKQBAP28MdMN
aLaZSY2eAszWvOWtoC5o4VFzQdEbaBG0VYtEUV7DxKH90mQV/jb6tshiL13Dm45+/fk9fwsZ/P8z
pU6zkCX+vxHCm1/dfyy/x79eie1Cgvjrj2pv//pf/+fPf/cvrZ2lo6hzEDFN8Yc6Yar/FygEj/pP
FHhkOQiEzpM58l9AoWb/p6pLjRajrQnS6AQa6H+J7RSEeDYFJ7RMScqxyp/8O0ChNgkt/8IJTUk8
niMJuzQsmNn8zZkQU/auI2CGW2yKHc5fmkNPctRtWiB4sYoxeQZMpoGbuL/9MP7twAJ+88rOLK9J
0/d2/ClwXuimjoRNQ3k4X10G8AkYXTichvSx5GQpnXsAiWXFIfD5QJOe+LOBwF7frhpWoy8SqLEn
qWwGWH7ojy9JaKed4MMQYgJcyTM06Re+H6KgjVAbujec4OfgA4sZ2w/ywokg0PfeHgtMXAcwm9zg
99jfff5wxnu4FzX19BrfDD17Ot2iBWZHxXByEp35amLzB8V7I/sepmxzFXPaKI4dbN2q344QyEBq
m1Vp5MegiWACJvZXM+MuXzjRlVIp3wvbvqokXS7ooleFPezRHrA3M1OXtW9AdmxMDHcS9Zo8xXhl
a15709tYaCoj964S9y7P7MH3mhMYOtWM5STXnz/w2a/51/OK2bSNaJNyreBVt+XtUMDqCS5Ml8nw
+pNvOa3At9PF8lSQpobp0uvVJqwJ7vGCO4lSLiaNXfPjSwF570+ZDx9QTP/+zaZutIalqAHjdUtt
I8iuGsLV5OEjNuXW+mq9fv76zk4XbpJ0BjhC7PnTFV0J5lXz+giiXZTWtQzMBdzpzwc5+41MS7BP
nYtIdb3OLHLq6VOLeZHf36btt88H+CjhZ9azrWrOlIojqU/ev7Q4CN2yKHmM+IrkoHV/zIle0Jb4
NOEKfMkFflpC8xlhanT9yMBBND0/ds3AiSnBRH8SW2+XbpDmbP3dZCr1jx7qr3GmHfPNTNCNIFK9
mBsXmWZL9XlyRIgw+6oxXUqX1urz0S491OwNdmbjg3k5/amZxICmDVZWHlUJ5Uc3HvSiW5XCIUBh
0C7MDc248DZne2VWC7opitKfwqv+y2Q1j0GivaKDCX73hJn41r20O18acbZFguHko56Mw8k+tV+8
B9bYyt/g1+gsMANagZxdGPDcGrNMtmVmqJgIeu+/o6nag510cQ8FGt+bstv4yrdguLCQtXMf0HIM
20SWTzVgTU/9ZraIaOxMw+w6Zgu+9P3dsEz32irnHrjWNPy0KkIOSYXyvsboTVgV6sPnE+jcPung
C4AlgK3ZsAVn48u+8Go37U6+As3F1Pc4D9BnpyTO5br0Ly75c/UC6CW9UtwIDELc348XNT0wG9K0
U02wi8ad6zSl5BE+cEjuslVxV+OVFZOQ8vlTXhp12urevGUzrKH7x1l/ypD4+GDiVmwetSFYZ4Zx
+nyoc9Pm7QNO//7NUHQQxkJLGaoS4Wvq+Xe5E25DwNLF5+Oc3TzfDjTbZyAdxZWrGP1JPWDyvcJe
FCPS4QrDSMzGLgZM8Kvnm+fbwWb7jEziOoe/25+0rFn5HRz/4NLzTOvpwxA6RZBJUBoN8dkQFj1U
Gih/9s1ubR6yA47dHKDFk8CE8fN3d3Y6oLIETNdJ/9Jnkx7ZV+3VPkMpaf0tg4i+aM1mF1mhTRPK
vTAh/jjhfHgwwYFDzplF7M1sRrhGgXQ7Z4njivxbXZMSPcVbma/x82QsDiDqrC7mQp+dhW/GnE0O
mXtAVGj5T1p9qNMv/rhDlXnpi+nntmRolFKoU6i2UGfvseuTITemo04EKoa1TYjetjvqKYJ2vyLz
sB50erFF+aBpydbPnGdbT376sWvtBt/X1m03QqI2tGOuqbAD45+JVpabofIoNYxD7GU4r6VwDfvh
zraDDVoKnEBxG7MrHQ66kq4HZFEBRh7LIc23jePdaVq5csJY34R5seo979dQRBjk96i1hNLtAyPZ
4MVwnUmjXotgaFcZfTH0J9j76cXKCBD+4HOxHsoWW7M62BUGYlqEG7lofgZedtMXo7Ywq5IcECSe
eDDcAZq9xE5vbnzHw0NMdY7S6G/zHpRLMcJHqzNpTNiNs3OFObXM/SvQsh8gLqcmxNjcbB7BttZ+
4KPJxo6gs+S1jZslfce9LZPX1nQxMS7kbWFZyUan30vjU2Q3AvHNopf59yLQ6ZKJ4CbLlUOZizvb
Te7rMntQS2Ese6n9VjwbBzw3viW4+9FHkIcMqb/vev6TRJ50E3qph8wRWcBrILxlVQxPfZuRClEU
t2zUB1ROJ00Nv2a6+6TrxV46JXE/AZA9vakrV/q/cstfSa3/lVkN7m+JY+IQF/2jHciSDpQdYFvL
mm0Pohox94n7/tTXB3T/i0r7+fmm8LHcxaxMt9CNaAYFqTMbwIk7w8/7vDvpBTGrtU66dK9fuOd9
uK5z4HHu4dKka5S7AAfvTwdgYgi8EOBPTWZsApCzrFCw7boOW2Ix0Kv05qGLMI/SLhyAZzah9wPP
6rXaHhuhxl5/olcZHbydPCZbupzaNi6W1b7dkuCNs+rnb1T7uAsxKGe9yTNPu99sf0j6toLOydNO
lyICy9cllrZ70mXx1ESqsIJG6a0ulcQXBp0woLcHsBl2EwGFJy0IiMVOJMelM9H7zYVnm17Y+139
3bNZs/LQy2Rf2ynPpuy878Vz+jTunXoR3Sfb+Agr18e2Ur8SWMwucUW8CGp+PCzfj66/f0h3UNMu
LOzuhN8NhpLBGoxnIzbpgcTXC1Pn42H5fqjpEHhT0NidhVmAxVCacwCZWPjVS6Jg8lla63/zlc6q
tBYJa+vnSncqv0Bgj/0VkqQpxoNssb0AgvFvfPKpfLx6yRS++Jzn540wHWYrfljzy6gVBT0yW58b
TV09mdJ/bMP8Ko7Sw+dPeX4YWwO3syEMzq+hZSECI+sRkUiVw4bTX0V0gNjv81HO3Cv4asBKQJP8
Y8/vFVGaZ55Q2c1gfuGE378iBMZ4dGk9WN+gwK8QSW/k0n1Jv/lEEV4YfJoSH9bGm8FnHxIbrsBV
dLM7Vet0P2VPazvrJtr3mH2S8LatLoEvZ6cod3usy+A843P5forGPv5RI+35ExZhVrPocHbFhTzc
RMvRIngbGclUaeVcLS4tjrNf05bgFyYABrj++5GFiEKhV0V/gpr8lCALscaObmD29PkbnV7YhxdK
WCJXQfinjj7bbNBllQ4aLl6ojnm8LDdi/PH5COf36jdDzHaULkJYpRn1tFdH3/0r76ZfYbB/cveY
BRNfcIAPTRrc54NeeqzZ21M6I6r1uupOWWs8xTZkJ1c+/ntDTD/hze4lcTGo4ojiW3byiVsfKp/w
4fMh/rz9z77ONEnejNFEWelCKJ9enbqMCDwjVqkkBsg4Zr+S5Xhj3/bPpDSsA8wj1rTjL0JbFz/e
rNw3kXuYY8H8iK/YM7WVyYmgrO2nKUO52oe76pZD6B+d7m9mzGzV6V3Q61bDoO0GFjAxNZj6EhqB
bTwsy7Vy6HsCfy/d5GfE6AloZWNzTN2gIWNCk56NahelqoUJ81QQn9QRhEAsa0j8UkfYTHKIviGK
a5fYUeJura6IFVh5d+lDep9u3eXnn/3s0n/zQ2YVlYPpSVeYkiMYB5fGP9U+JoTehUE+7mw6vr3/
e8P6U0++mVqIN1EcQ1k9edBfEHq2o71pY7JicnHhc55di28eZ1areRF83SIoKH+HuF6OnnkfwjW4
cCx9fJx3H8+c1WaR2+R9rbLg65iAbYhUOuLKDv5wn1+Cez/a8r6fKHP8rkGI3ZgWJ6B7HYzTmYDf
x9GYslb2YpVz957Q32Q/QG29iB1eeJnmbDP1dbOWFbJupILmGg3Q3oGH9vn0u/h8s80T+wxIFBl1
WUyWVr8ijebZ2sBuWZcvmLDCsvMfsq9Q79fdMb9Yql16wNm2mlPYCMvhFkuq5rPzM9iNO7IaTeJO
upVB4gCGa+GFCXphvc1hFFspdN3wmTtj7137GV6NcjJRai4UE2fr+r/WgTnbSkcdUXHf8Vpr2WFY
WMAdxQEjDOr7Qh0fMhN/0Ta9kEZ/Bk1/vy5mmxriZqz5hmY6QbACoGcwYV/NKr+Z8iimiMILc2ea
fx9OrDcPOdu78NNI0hybij+9kIpcnWQZLeW9IIjBwaz5wmjTTPxstNnWUvRWkvoCjFm7JQSGY2I8
RltnCQSz6a8vF/IX5ub8AhgZWGpZ+ECcEKV97UWxC3Nj9/kjnT/y/3qB89tfFkNrhlHanYrfmLIR
TPJE1Oqwtjbe2t7rjxhwVyt54+7S6arb7JF3rMxLG8DZO+Cb3zDbZApEzwjo2eAE5su4vJAzbxDp
omOcf3EzPf9OHdPSsC+QkBvelzhJ0mmYV3HbbTcj7c1kiu9JtsEStcedsVaPFub9n7/ic8tdQ20l
NSFhV8yX+9ilXm321PRRk/206xrZoHolBu/Ccv84DCZpU09QWHScafq/fzBLcVoIEl53soG8Jkpq
aMi1Ai/47z4Nw2C+71Cy4L08R0pF46Gzt3VClkiCU4F3WlzkfJmvPh/m4/kKpcTgHjR5OUMomN0T
yspvQi9qET/67nfL3caY3uiJvtaT/u+/N2dqF9lTc0x+uMbi+YLrAYapJ/ybYcBqK6+C7B/+/vx5
Pk47RsDRGk2dZvNcs6/jDoqXFjgQnRLrMW7uhjK6MMvODTCZXzOzoQ86fzbmN/VVm1hjIIwkPxUo
axt3l0Xlha3i4wTjKERQ6Oi26qjgCu8nWG33bl/pKV8eABOzqHXbFniTaRcIFdMe+n6PZRhT02lu
C8ugo/h+GDWwh0TznPJk3RLmeRB7SVJPeLh0CH+MkuBbC5vSij6NgP8028vrouti1yhzuk6EjV5P
AXDaYSI5TGkdn3/8M7caxnIcxiPYXH5gOTRuHtpKaDen9ue4sePF8A0bg5WOuqdc0NleeA7oGpYf
lzIVptN2/i4hJZim0FSwy3lPtEFhacs4Lk9eKb+7RngKW/05sPI1Dq/PYxRcWEofF+3UG5rKfFUX
2oeWaC2TFs/quDmhb8NxiOiT4KaN0o2wn/7BC5UmlvHQt+mxGbNJghwASn9hsGivFGdRP1k7gMNT
1ZHEOSVs4UUbITe8CJKcfUC85S3JdQ19xOzwMEMVN2crak74AC3SgDBdMosKsnqDm88f8NyHm8Zh
V8Jkls7e+0WQw2Gy1KYjMkdivZCTPY1EZKx/q9gTutal4I9zj8XMpKFnodS11dlma+VlIBCA1SdX
ITJci3e6/AH5Y1kjovj8uf7MuPmMnFz9YRvammnM8R+Y09oAF7c8GQUyfjMfGyL+7Hbd+STyyazY
ZGOwxVzsER9DA7af8qBk8knPm2CbYNm8sSPxAyIwdyAvejVCHJiMqLi3qyBY0vvHeiV2l75TbVhx
1QKHhYOM0i91GO8CqRI17Y8/UUL9NtBlLmkaYZ0zVleiVF6cIn5wUI3s/DHe+Yl/7/VOhyxkOKZu
Gq1bPF2IKq+dvavCAOaEvK3wi0rw+yIYMEtXLWpAHDZs48LWMf80BjEY9DeRY02NHMuZtv0323pc
RZ6bpV51EuGjj6XV6ErsPL7iB3iptp1PuWkk9kNNcIBYNtv8+5G0SnNbNW0KoM5yjzvaU3VtQcJO
FsFe31jP38N19IjAC08h68LQ86Prz8gwmqE02VKKeUmG2f4fglZ7crvvVkS6Xv/6+aybv0TgTKxj
/5p0s/pSq1IVG66Q3ULDLxEb0XEsl3aQbHrl4R+MRDUh4GmznuYvsbVxVgkwPDzlZDp2mliFuYYi
o3nS23b1+VDz78VDaVRIE59n2uLnWwSiHa2J4gwJhuXiP4OPu/HoyGhTjc+ICv/BWBPPBcnVGXpb
00WSZ43qk88RZaYkjRH226M8aEruPtwb/r3hZpc6LS77Dki1wr5CWbgxN/MRGRN+mr5PECu2Np8P
N/252Z6kYehD3Uzp9JFPpypBnmCGWp1s9avR95u87naJ/tv1kYzVj3orLqzpMxUOlugWanBThy41
B/m9NMginqTkulPv483/NLzK7aUK50y9pmHeg5XDH97j/PDvcYbUQiqcUxsj+kUmVqp4Uevp5vO3
N1+90zzUdE5DwlJgg9uzM7EUttb3ilKcdA/JUYhr6P0/GMDmmDeoYT5eBSDwukWv9+ioe+Iq7T1y
2Qsf5MwjTGWZralcz6jQZtUEglhv9IogPyWuvA069TcqyktxS2f2IBNuO7U/twDKpNmJboycsKae
F6fa+04IxTJWn7A0gEfx9fO39Wfdz2YzlR5fBC6LbZzZTQEKVKwyueCiKAY+h/yxbI94Yq+0G3E7
rvWdDzniRf7N/Yj6ElUORh8GytCplHh/fngBlBIEwt1z0nkrdENPqUJsom6aPzXD/aXm1oU9af7R
5uPNNonOhV7RY4/4nLfHBLPa+kIJ9oHhMB9gdiBmNLCwvXHb53Af7KBf0w7oNkSf318icX24HsxG
moPJfuMV0lQZSS5aelX+8qkiMzrZErlM0u5afbm0NfzJyXs7SbjGsVoFtzg6qjr3n9nHMp0ux72z
eParr+Wo7wI3Xzptu47wgAiRbZv4pPTWpmuOIR6F1TdXyn2YsYVM/lPjnZoDtYXPaf1bog114+De
zIh+bOK1Zz+FyQG/5wt79Jmv8f4Xz9ao6lUVqnF+MeLO/fR66p2E9qzuLkKKf7CFty/HcJjDVCNo
YThWP5DqnKKOXf5pTnoTQvNoAnc3Sv9n5CkqaFFNzK6K3Whcdz/zpiQZpLd+e5VGkOKYZGs1jZ+g
MOsrCDg9FmNRssU9BgsLB92CSYF1LKWMVqVSWQdjiLJHTDx8vJe0eqHVGWEOKWbCI3TyyWCaFGsA
q03P/456CAnaDcYfQse3sMq1o2321VUtjHhhmJ67CbgwHLDcAAHFgfbaDfMYHKgrrj23hH6Qpsei
s/RrO2nCo5/jIx6qWHxZkWFciR7yMa4H11oh2606ymoTWU24SYmV2gRp+BNLBHSUHgu68rX+Js+C
oyGD25y/sHQNPduitiToo6mYRq64N5MCI+CUJpptVfSqHZJFktj4NUTqM46S1drV/XDlQ0fWAm+V
jh7x3g5CWXbnbjqqgp1fakvDG6G0tVZPEApMohIVotljKeE3I16moR9s8ctzrlIF3b2Bh/RCUjQ8
NWa+VSXxTpV0VxE5lIpdkIMsMFPMMdSq+T+tTi5jEobSpl61pffFydORJKFC3eiu12/i1nnC65nP
ULAsKlHu8J35QQLTwQ6zPTOjXo15IvZqV34tlIEk7zxfWzodAycP8dsdYAct/SheDXGbrw3Dy1cN
jXxjkckh2Bul+rvgRtxLnbSSqLjywJ8Wgz0GR/R07s7ug6dIb/VFBbdiO+LluBlVzHT/5jExTXIq
OsoDqm7Kn9mdzzT6gMaSVv1p9U5cTjXcWuvwJhd7hYx086c3xS1zoW43Ur1QMnw4o+aDz7YfUZqV
lw0MPikYcMt+bLb+Y4PJ+rJdtmuycZd4HZtL5+4Sy2F+aDAwICyJcjpnIzfrWbGC1aPfpUlYnnL9
FxbQy5CI+Asvdnpxs90DIy7gD8NiKG4177dW4Q2YxcRIgWSh7DD+j3epXQ4bnCl/Wmn/pXMmEjyh
NYiuU2ONQRuhsnV0cb8896RgzZQC8ADR582OY6I8TYF1TH7CiMhaOxbbwtAW+brqcaTSrb5bNRmX
hrDsKQbC6IsXZQcmxC4o+NxKZYenDtvpfzDrEBpa3I8FpEFtXmn1GZkebetRaeF9qwTfujFAvx/i
k6NusL/aWPp9SJBN2ct1IJ9xw3xKcmKtQ+9Q4Vsbh9cZmV9//4PxS9DJAQIKwM3ZBwtIn0owMs1O
Vl8sfS/eWhE2D7nZPHdFfBsbwVGLfqFMvI8sscOe6FKorT6/fzApyaKywLktE0BLzCYlETcN2Rgy
PRnkHati2LRZ/5gbOBJtm5QASsN+dhw3WbRYbQyJu6ERZMBztEmry57z6FbrmoXB6WJLrLu8eoch
wkrTtBBXn+GFELutZ8VLr9c2cYrpTVBdOjHnpS33dya7DUyPINjR5qiYO/qBTs1bnaqcwPJRue+a
20HNvuA6u77wraa2+vvFBUAxQbbCoLZlFb9fXHahWni9K+VpTOXW9azryhdYo2xCcaAzctMO7c61
fqSOemnifvxGE512Iu066FM/LCeiKzs/mwb2ryaVglgW22TnHQIaVdETVh0rbYlN0h1JQRcw1Q/U
9Ontvh15Vuf6WDOFUMXAw5Vyjf/QdW6F3rKLMCNVn0wj29jyp17Ua87OZVo4+OoE24BgxT5Vlq7W
YP2193GoVZr7Uf+STjFkp7Dwr1rHuL/wceaIxJ9fSmIr4ll6HPoclC0jVbZpwL0WT9yrzMi2oim+
JRi3YL1EELu5xhZiWQgS4gNlPxb1iqi1XWUFS/bRpW9ejbm6z9vd57/q4z447X9ctPlV+pQk+n7G
JG7pjmoCgJbLB4ErNmjCPxhgEgCZNlp4UoTfD1BjhOJr01ObiFADuWhIPPt8hGlSzyc9YqX/HWE2
A5TWSdMx5CIfVEQX6eOS3Jy1alw6Ms5O8TfDzO47mt8RcVbL8hS6p7wjFsm1FkOzHrVkreTDIXUf
/q3Hmitn29DOkuC/CTuT5ciRZcl+kYtgHrYAYg4yIjiTGwjJzMQ8OuAYvv6deL273dJ3VSVVrEqS
AbibqanpsS1UOat+ag1/m7bjpdb0//IA/Jcf6z8nibU9J/068WONc3VxeBPGrCerX9umYJXyQj9M
WvlfPrD/xzOHioDHlrAGPPL/OSOliDZE4xf9q0zBLYx0SMvb//93Z/yfgd5/PBX3bfW7aMVc6f9W
0lk+WSw9Rkm34/bQk0y81VrnqZJxQEhWRfhj4ZE009BD+Pq2lmT6kpxjBSQBhsZcXofWuJFWQkT8
aB+0wvvjOZT3tWuW2yEb65093/M8imwDCYl+MJbRuix6hIL/kQtBjOYobmWuP3WO+eib61402bdT
iFdm3c9x2f8rLItAToPaHOisewCXCFhey4et3g55qKBpEJ6JnpdiSSWzV/4MQr7PSwPNS+Y3MIIf
Me5b0r77iwWeIPDl/FGu64s/du2BpKFXbVZbrdPTH4/kvMo3H4slemmn5CCcGSKYtktB7JWgRWbn
4mlLcp3t7gFtJHQJXvZMKiC1zAdsrn+REcqg9u1nxSMiExKsYhJ0AlM1X1zJD8mAI8icjv4veLs2
Ij/5nT0cSFX3qEDbfWmhbrRkcu3mpfgmu3tX5+YruAOIp9VIMjJti7+oG6Ciiz5rBjFeQtuSYSb3
ltaVQVsMx9YyswN04ByIzRCV7Tidl3i5ml4V7+12ciJi/Tn919p7jH3688rmei9snQC23niQojmw
+v5kDvV36eqb2clwTjk3N6Wui5un3F1+11Yeh7wmJ45/puekBRnuzumskQ9AEDGpzT9zSua5NNzr
0qpmyxaQTraV+Umt/mdmyaZdqr3XgbfrDfmG7ohvIm7PWKQ3sBJvelZuOhLwATNscr3Yyc7+WmIw
EQaVi6e1j33uXiuajiC9s16XRZm3rpTNzVXdG6E1xTF3CQDtrfLiqOyoSZq11s8uuoALCcWGcWnF
NDhP3H3agDQuxlOnKbLPrPatIwpuQ/IPqWognwL2+8woG9d+o+Xerc70O100XTYjL+2Jl0lEszOW
+zwx6o0tffsVVeMeAAilyVeV+bDmbLG5ZfnXrsyzkZOEOPjrKRaA1HpDkO3SdZG1ZH/zNDd2eep+
O7r4LDgOIvb0r+5c/4Ns+1mU1nu/2upYp+lExp0FqKwZkisobDw1hthPjVFcQfqlUS/77doOhE1W
5UsPL2Fr6yyuzk5uH41edzZrPOzTOxvQyk5jbJ2HkZR3o3s2tPGdjbZ3VXVx6M8WXAXHG+kcq/4y
LdVHS4RZMBrmgWk7QYArzwa5nGTO95mCsJDsSGHCZd6LKJ4zI5S6VT22vU2gs9+8Jg6ygT4TCekZ
75IUzx3JZygPyjLOM7i0QM/sd/ajILvieUxEfHHT9prEw6NA3KyAiRO1ywQxI1GbELQDvTgjdt+Y
mCGpb0su307F/llOjtIGZsvZ6LO/xKZSQbKqoDkS9GmP1r8mcB/QR25yNPXHdC5ZSBvGQYt6RmOb
UYt5OVa+rhrN585tcJu5CMSzPbKDRlo/qW+EfgPF6YJy8Y6D1tV8r/1BePhWLCkY3lr6I232c2Iu
L9iGXpO2eNC8fNcRSgdKAvNTQjpFMx564hmj7g4kKq3yb9vwYE+ZS+RqHv8tNflSKR1yXlLsTDCe
gedXgLLdIUolyOrBrJhZlk4ciXi+QdEZAlGtf+bFex0dYtIK0Nek20FQdMs/3WL8uoSwRqYjbkVT
WsRhudB7zPR5tq0dvLo/NulMBBlm2TEGt8xbk51J/fcCHPuf02z6264sSCwzLp4uvr2qnCm85Pe4
uAocq0rCvlm2GWn/wQgvZOqWJ4SiMTRV/dOYkGByCzhYRjqwB1Np6iI281nF9Vao1YBW4kpFepU9
Im+AepU/nQn1E4DhEnQEhQY8jF4wlMm7ky2Eb6TabokhIFp1tYGwwRDHehmgGQFdMIHHZh8r336w
zObejPN907FgXGnyyGF4Qq8/pg7a1JQ5T8MsTixdH+1kKoOpwHpErvRDnC7Mhur4lXXHNCLRv3ss
h+qfXsVHUVc8L0hPWUO7NLPqqJOGAoM6dKp2axagfbuEGLThlEIRCoY53k3M1IJCq4odVWXYuyBr
pj7+sepsXy4NGbwupFFXzDf4zn+rFayfVNiG5plE2Xmw3pwlbn/8kv4xdmWzE9zbAdjwOhJOe1wk
Sbcy7u3NUhBxZhP2ZbNgvYFf9wAzcw4FpUlYGmicDXSnaXKyQzUafYh+NocTMa4wz/v3qRa/S85m
Vpuqw8Ay6NxKjtl8fuxravsZm56LIXnVnD9AY1GxSE2JvXmLO2MI4no5WF1/8sl+HySBZbIpjLCX
xHr5AhTPYlh7djRUINLhGRoDS2AzMh2B8c9QCl8IzjypkqbUmeHIi1nnx5gqQByaddTJiozYwifp
2ynzMCfQZeOoZKsbsd8GmoPyxvPXBX5i7WKR+wetmfi2YZ3MjrucvapQ1AYp5JQhN8JS+Popmbzv
pOsKMmRKqNZGTURaOrzimvfD2Y3ZihkywJMY4oK+EJINXSPfrABsbxWsMAiQUZ+3O5Z7ByCLMMEc
EeEFOLFTFMwd/DuNvx/cnZGrvdC6t9aedn3f/yIduaCB7hSoWZx9YzitizuTPMtHlOhHHv3P9f7X
FML2QEpeiObYhJqdXNvFLja9W5qhYXceTIcZ1o2q4jJKEi+ac+x4o6jPMK0LeKxTAfHM5l5XxdUj
ofGSTlUdJaynmrFhh1lLK1E0Sv62lZ79wVXWRlPj7aoEJd5tNP/dLeuXQo/t0Mycb11V41FbM8la
Nl/gJCPLik3ZBNp8DwMsjNPSVqGfrjdDugbj28WJXF2uweCVe3AsuMmz8mnUsnqre3UZxrLmuUz7
nVZzNQAigaEzJqdaCXAHQms2bhtn1AoNeXd95lyqlp26YpLtVjatCltFciq/Dw7l7HmlJQyI/PkE
QvHqzEC+epADAVjs+UKU9CsA1iNgySNWyeZINrsI2x5Okcd/RdarT5zlcqSgeq+79eCgC2yEbYeJ
8Ah4rY+sYOeE/8I1UWv7s8ASDfyc/3vh0E3CQk1DIf19k7s8R+AON63E/QE0O/TbccCw323JYdZ3
mQvBofYv3VBc+9Elr6KJD2NfPEpj8t7s1LFP5pp+9YP9uhhipNiQeRIRjpee/VyfdgvibxLr24JG
CvKLSLfDOm/dXtN3rVy5Tufxzn8igVMkVhFJzwiaFRmhzHaelT+KKv2YWv0P8BK+Ycd7bmf7AOm0
BW7hn/BFVIGjdFA1jb/vCmhMxmS5W1ksE/izWkUgp25m2/7qllUeBFZ9Pmom9MRFt2FrxyqyWlET
4X2Hi0PKMUarupqa3ryXvWOdwOUNZytLquc+FnOYts437gJtSwzANql7OyrX5J/sgOX5ddns5rVf
OWxJlm3RlMKOKMldo7U7H3YUOObOhA7WgCDlUEud8XfptP7AwoQk/HramjlgUin1Q2c0eVimELns
9rKCg+8tefHJtd5KJguHLm+HyJlKF15WszG1VQWV8K4KhccXK2twc/zbjzmNQmqTcz4tI0G2/IZU
Wr2uw3zmZggX1PuYUGTcQq715ooHKMw6UOJkGC4kQDyMjX5K42Ivk2TYpEqFQlAfamu3t50Rkhnw
4b1XeBa1riJI2oyzR8PujUCN6gWMLMjrlBFEZqweG+8W12KjuRtSAe0wHbp/paZnRNdXYtubA770
ZDgS9UkPVk9dOKbLO7g0M5KN/+oOqxdpdXycevK0FXnIhtU8A2IlhNTYsIC5oZSSkZkSxDkYMVnx
9vyWpYsZaWJWEVwdJOaFJN3M/Whqi6DKdXiRmXn/oI3rmE5doKEfNXb3OSdsrOjZJqVjA+FJNdob
xqVx1lesX7dGTDt2uP85a/4j1lYEahD3I/xTJ5mfncQUwAnlrNWaITET6YPjDti0ZJSOrEMW4rZW
XACtsXZAyu2La3XGnndps8zlLzn48JiWvWkl301HmCZ8Yy8we7JaJTVW0JFauTEaGrWW4Ed74IYr
yks+jFscMO9iqDjnyuWfN8JXBlCiBiKjnGx4IUX+WLLq07fOjwGoKxC8omQt1EFWlqdy9a9DLbV9
JoYDKCkT2ER70wCybHrCaIPYK1ku0/TNmFp/lhgGb2zHz/rSPiwif7TH6uybLSGh4uII49ZCFT70
ovrS5/GsKwHzCaPZyGr4tknT4eT7fRI5NuStnl9dJV4Myb5qWhufq7tG8HVudwoabamzLe+1oUul
VuufiXJZj1impwbyAzBXwGSjtbVnzuRqecymOCSi82Bn/dkq7XMzeN9aYz2OGhRQXxYv09p8pooK
J1uHjTTYGOWSoRQLmziLxnnYQbJC7x/OZumfPCB2rsPLr68bW5d5oOvL99LM2wkRq9Z18qrbo2tC
jFvrp4YwLpB6u7FoN72hfWi9/dH03BB9BvS8cn9MLzsO0ouYv32ObvIJYO4bFvzDGKf7NJ6mEKYo
M1JtfkQcfJ043wOxyFeSdjccTdxl3T9t7aE9F0IxjSDbA/tNKOXChUpIaUCG6a1Y3aeqR7pU06bR
ittE7oZS5ZbntuF3v0Q6+Gmvrp4GWf8xl/zBI9k2n+2TV2Z/HSkOELlOmWbx/hg49NpqOg6tXW20
rHejO5SahLoPlTBI1er83Or+CRbcd6yNUWkxFcnVTge4kwHbtez40kz5g+2KIxL1IdXlWxv7WsDj
hDXJsPUt2NITuLsbealtQNLsTdMnvJs5mQiW4KFfx+xTrQ4XMDpUWS7PfkrHnI8/61w8NLL6itPy
ojL/kBXrzZoYN6Tu8Er2y+MQzwdt6f4spQHGqLLOblofPcNZQ0u2PUdSGwdwVCiOSY/dOrr+njWu
dQE7uKXuF4QUke/uKBKtaosRZq3JjWtyc7RxFalcLOE0W2/KIQqVMN4hkDhVEoOeUgPzFyamLHft
kqXXpJHDZp2A2VmAhOVChAWJGo9Vln06avoy6m4z6+aXaRCsITzY5mKcD0YOLAW20VHOTdQ3Bn/Y
2h6sFOSoLbxbW6FYp032N/HbjYVyjQKyHVRBcjNNWJIt13zwoiRPCCMpdEa7JJlM/NwLS5J6Vy24
+uSHE/sxsjfoSb0EhK5ey0W9eZl2ISo4CRHktr1mneBcRIQYPxpLvOXKurjEigdO2fyaydwc6so+
tBzzMCmHFzEgo9tMy2frqcbkwLt8GxPjrDMJj3obhmQMhxMiGeTqeK8b6SOJuo+UW1FSC7DkVb+L
jWq/KHszyIZCsC5e0oq9Z8ciotz80GLx0vmaCkrDOepKHZVInp0kybgJzJA24ljZyyfX5V7T4203
Pqn8gs7NsmFX7NKeqr+2tQMTH4p2L87PdtccO5E8+oX3tPSMrMtqV+TFoZqLTaNPYSqNQwX2GAA9
RGdNjoEyxkMqOammjlIh1c6xOT5qjJ88aWfBLNwNnefOKOpvUkSJ3J/L79USpwKYMkSbfl+tdNiJ
GTriNLhLWHhxkFibDpaJtMeL2eZQv8DD2qMMfUERqgcWOS7wXBC6mpNT3oZiA8yM0N+v3PuMVWBD
1woygrojXeOZroVjb/vJYBYs29dZ7/rDYPEflH6RRLIzDmnmzVdzMQDsUOQ7lmTXLHM/qSXPduM6
J7aKiPyrYCkmzL1kp7s7gD7Q1oEy8C3zUCIZnGfpb0np/1K2vUvM9qXWhu9MrzeZF/90o+8Fi1pf
DHd5nDWH0SC0sR11eaiPyx81Tv7e7Pz1imExDdWS/2LrGM65UfVhRmzWTvT6t2wRh5TO/Wnuy2re
pxomVNf4lWlG8PBkg0yQH7VSZFmq9R2gwzPDLZbnsAVHCa5oUQ4PpVzsHWrJh7ECm1/zFkt0VWch
QbpGaLWDf61aaRx5JmmBdXF3YqCGkOb4nOXgzUUP6nMu8kuhVz5FCeyYwqDtG3jf7S47pUoIUJVT
HsXUttPIAS2z/Dx2MIOasvsxxBxhZFJkIY3PczGNYdyWY2DY68VU1ddE8GcAKpzgZ486fhJfWgFs
N81vUnTTVujpHJW5TReQuhAmyCOOchamNlM3DWFsccyM5bSlpcJgJPmArFr9wILNgbF48S4f1UOb
yCvCZB34lWbfsh6inGIXL1pH98SwuYEB796kl3Ca1nw1yAPaHx8LGjcHmKz2Tj56caycZ1Mh6urd
uBHTaBxWA9uBN5ymvP3MkXCitMLhMabOCQP+r+XwRg+xQ7cq3yn/wsorDoY3jdtYOu5T7MloSNtz
71pPFSHcpo4jiN3OrZubXx5IY4NtmRA24VuxpE9pVt3MnnSVvCT3z9ViAI2iCcd13XOXMY1Y0JaW
WXBJtA99MxGKZO8R0h5cBsSB5SnoatImn2p4KTP/o6i7C2BjI5xw5W15lKhE3EEFSWy/l4722Hhj
TqRS9WQDFA8wgiBKzhujTN9Mk6/Vc5egJT4xfUmO4q5seKmrBdRWhyYZ9/pSkz4eW1+Nw12u4UGm
xbWuVa0OXdXdWFvYGCre4eWgw7ZPjo0gTAs/t86hu6sAs1jOU8MjKDobFsz0JFNYWZZZ81A6DdHq
4B8mUUEeMp911Tz1o5RbrpPXIsu4WzrwJqqIVWgPRGnmcX3/0z9amf+dFF1TQkJGxTEUmTScXuJ+
cJw9lJX/Rw01ZaZy/tWQaUOxIA/VS35I0/TRVTG9kuS8vZ/OMwGPuXwo7HE9u96Y0MCszNacaean
Li6J2exdipcgcc0XC/QOsVznHhhOKwjWYkRfRf0qOkDROe8Vis4OnviM9UccODb+Zn17rCy9DRKv
2+EL2uqy2CrIIRt02gehxre21jaFnnARKfLe5bVT/mfm1/mj53lXObUgf20Ohlp7zwxo10w5+E2y
yK6n8RjNMTAP2TobEPIAS2gDdIICavM3JVOLAdSzcPK/g4hf0nm8GNZEQRmztVVNECRITX+AmgxW
1KBRMHUSrgo/j5A4//kmunBPeJiZNHvGnQc/N9GCTG2TlN2LyfbdrgdJFc1KPw2FjfJqPE29V25k
q66qdV4dPdepidOTvVo/EOiREKv+U5eUl0XjPeoZKuPay5Ng7TlLeKh1QvLluoCoypp97xto9vFm
UMaxsay9No17dto2cWohbfritN6fUvCHsCu5JUk327UFLpZWbzadJr+son6NTTfZuJahAtO2lwN1
QLwfxqI/IKT/c/W52OqZ968cq81C0ih4zE2T4vCazG1O3hof13Ri9eNielgdk7TCL6vXZwZtcyjt
7h1pjMZ6bh5ipRhv5Tk8Fm1gHtBWj3yYZeDwAQRAq2B+wM6kSUlsSBHqWEI72c2K6wMn40OfJjSX
iXtOZvm8FMsTOzHzWcrhM6Zw3iU5n5Wy/WNukbU6Gc8ceZ8SjtfkOB9u657V4N+pmMWFH4r2ooEx
4NgVm0KIwZ0BrDuus5fF8rdZDtiY57VPvd+iB8hgLbdCLNRzFg47q0Sw90ib89dL18ZXTHU4GDKc
BG0s/rVdimiY3KbCeJSOme29pbuq3HmtFnGSflyfaxav//doNRIHL5/d7eek/Egqz7jTgW4u3z5O
FI4aDr4VQMRq3snQRgAf4aJ36F2MZCLLqcDaZfU5FRB6nPXRbMTOGGC/NZaW7d1ZvFCixARyj7d5
bO3QaJPI6Pj3ie8+epnXbcpKP0332a6dxdE0E2a3mE/4RTe21990T5FPZMFGM2huozQxXJQfC0V8
9h7iqjqDFAf7Et9nKmt8yI1hZxfZpQPsYOT1YarUucBIESau8c746e8yWf8c+smqLNIon3oWo+Py
ICclwpQhXKE19MkiY8jjZCpk+44hZtVpNP3unwyqlyH6N0TxvYYA0xUiYKiDvl6TtsJUMbJbB01E
9NmbIFlCGtlTWUlOVnyZVslVuQggSslAkr7948ZlEqWD81K3+ha59bPXvF2rl8dm4nyN++rJHZPj
5KUag1iuetT501BRZOCvOjgePKUG0SWvy3+CStGcIDwXpErERG8v1Gi9Mn9s5vEk2+AVxXjlpl8W
0JoA1kzNY+b95Kn34/CbVKt6Qnz+oEP+NkcjCyxYbIYlvpe53md0ZEHXlr9cVV8O+xULHxJYHpqm
oZVbTfMerIwKgc0MTrx1+fRVrX1N1dQ/Ja35j7J8uCz6oqjUJtpd0Rf0fLW3ByPOvMVMpiJk9fKH
JUs6Zwz+zB/kx+o4cCtyrlPf24zSIlbU7d84ZuFB9h34N4uEv2rSsu1qTr9NPd7G2HjTjPazb4qn
1aT1Y/Ae9joJnrLz72Tls9egvrXVxhm0V6cdTgUZgvVsvcRx9dj5+ZETFupMQs2Siu6SQXcOWWU5
aJn11FbO0TSnDwfK3F32MAI2bKOmQLOUlTHSh6kb1+O8A+3wlMflTiAm3rHCF28BSNZYJ4ymUU/i
3sHzu30t1J4ic+Xbiett3lVHGcdfbZ6WocGvPCi87pDV7mNTIAlMzvfAUNaR0xGH2Ndon+qmw61s
6MxVpPbQjEa80df6je4OalSx/IrRawIWxX5tPWX/iz1LsLuIRZ4DcUyJd4UTLXQgBodjz05rKlOq
7yUCFAROsnwqhva9ACPGEuWujYElxcnjsNgvec3IxS7z1y5lnt9M6XXq+JP1nPBv59Q5YyRy+Vbm
yz931E4tF1m/rqcstr8MBOF6zr9TlCRNQxIVmjwlC9LB1BxJU9yyo3fUUhkt8KqrGtlg7Zx9agP1
XYdjXdLuLNznYestP7Waz2OqdhmMs23Vqp8GGXDy2iaK3fV+Drgfhpc/6Rw07lJHeCwOlj8/YTxE
X5aC/2t1Q9NFNevNjaXSf7XhH4RV7hWYsYDUaiYurkVN3ZqRsw4nOhqK3qxso1xzfqGy11FhVkMw
E4LvL/WJq+rAKCjUze7Fn7SnZNLZXFynvZtNOppYsnWs9A/ErUM22VusUgxIlPu+ILIEvPfnVqQX
6CNHyvKdCe0udOzh1WibPyKzvkt/OcviPsViczSyBSPLym2ODAIuzOXdIOnFH63vPkXff6hheKFY
6Q6yYGAlh7jnPETq80pnz7Rn70g3Qkz+XLQJ/wMdkFufFnd6HkbG8EaF5Ovme2j0R+VpdYj80AUr
xwcz9eS0DtOhbITaqGqVpDJz8VkQ1F3zp6+BhhSwAvCQ3JD3kecEGfcgnL20Tw4DM5JGT/fx6m/j
CTebPzw3KnlyOn83M6RoY/nV29ozW0qb4R6tOpdbkhB2hMowDbzPdkhHDRLdkUyAmjPhY7Q9KWV2
PEnGCnn/WMd9uhWEqe56k+nsCORJCks7JQ77sF18SGxEG1i0fB+F2o228+OZKGtDYX625nqqBu4z
w9bOfmqdM2uMmsS8jbbR7eO+vs29djABwZFiMzBbA2DbqH9Tj3gd6+s+iUvsD/OHyxA0tyfaILkf
Ju8Lns1uHMaTLo3NUmtXpZYuqFPjs4ZXOzfVW+YZp6FBOxl03NOW/B3q/NpX7RlQ35Wema0FU/vM
mOLiL9i0jX4D0XZxs7IPjJpp+mx+A7LqUcc1WKLdg5rKT7S309yVH1JPDoVSB6cS+84YMWQvxq6H
H6XX414lYhvH+c5BMCNHg94WKRXU4+pQ5ZTJJs4q+ovpUqYyh2uV7W132c5qElAp9bdVX3ZdSXNX
JCjqXs1FoZlzF7kS/7fW8TRVY2hZMTVSe1+sIMV1D3mLLV07KR4A4/ziqd4YLfDTVDLJXt38xILF
HFm+eQDSDYt87h5I7d1bqjhMhveyjmDPQP8wHtHFQ24y/DPHAa7YYtdXpVEkFlzPxthdu6l7ElqC
yal4QlEqg04j81IbrQcn1z/alQ6iw3ai299JQ+lRl8i+07D+aQhL4E9IHsBzwS/LewooZ7R4igvy
5zz1Xa8q0mbz0VjF92g5cEmNF1K8/7ZiPRpuz5TifwUd8QcOpw2bStHgMr4JQUAVGKGZgiXgvuZi
mIKlWT7KnMDqWjPd0DYbXiWZk3AuqgdpMRkfpxd7hf892PtR8UBN5XRzHOi/o/00KlYggDcizvs7
jflyAxGWFXu6IWzOZtJt63VSbEWPN0afr4aEzMuEQs9wTrRJfkvE+gGe8FfvPb6TjLLHH80nlHXU
KmCaDB37qPO9q7DTfQ91LMxtN+FtoIOiRk04q9p/sWtdNUGoUmuezSm+o4IrBpFJjQIbP7U4UrYM
bN8oso+Oo17zqbl2pnE12IGYcWo4TpKHE6hPHG7jVbcHIKzrtqm6I8HUD27rVHyw4xOBla/2wIFU
ed6zgb+LfbiQWI4QbWAX294pKSYsLoXY+LZ6NJLuzbKT52qkFDJ6ThegcQa+GtWxqqO/uUZHOkNR
wVqVRP1QSG6weD4z24vcQn7kg7EtWLcLJq2OoMFyT9GQlE22yTVeUK3A8OQKwHEti/xgPEKw6Q6e
O+u9se7hv7MP3a+XV7ZlHDS9hUyhnF9wrE9zWFrg7NsO4GJjPvOFj5DRvo1xlLw7+WvG6DwS3d0N
pCFU1w9iGph+G1ONu6P3WLhJiKqW50n3PHCatKKNH3/4ec46oIfzYlLPU2o95AU7/yLfl544t1b+
ulSjFrj6igtl4K1hrjJxbRL1grKWMNL14CknEgSwM9Ht29qwa3X7meHKl+uhGlMQY/lhLk2dnYWt
ncKBlcV7akNCNUykOz6AB2NwD0tj7FbLrZFlgIm6A6kNVf25VCszV39XLWuOyQOz1+xYwZLX36B5
v6uF/qSeWbqfNLWDivbbDdiMPFpb/C3OdnXrv6ZTgBm0G3GYF3I1cpdh/yLnUz16O6VPRdTFJAv2
navtkklLo2mxZt5b2DN1VYeDlGgPg/swKE2gGTPWLQrt6GOpx8aR3DQXw1Q7tjON3vK8pKsV+nmB
e9ADyUqiQBFZq0ma0NJL7M2QfVYfz1SeIo7MTX/NnOSxchyKy+GYufa18No9QMqjSqZnxxquXcpY
TSN5cRrkF/xOH4V3L+co7+2Da1enqSuoM9J/ekwW2n3cN8pXPWcfAN+U68l0k1ftsz2sjLWttA46
Uz2jnv56tjolSbUTXb6p8/iZOuA19avH2miGiJXeG3mkIZQ+DZuGzcaXLHYMnY9ejVzhyOEFzuMh
cxVP8Nq983V9aFX97wBPctc2pC6k2i8a+UfndhvbRZJ0KvqaVSsfypnHjsEoKlbRMfu8e66y7lyY
4qXVvV/frXAstJi8UgtruI7w6Nn3IHt+cAezeJNXTmS7bC542MiVpm5iYbo/8WsI2y77Z7bzg+e8
uCiJGFbm41yu/NCi26+us6lmVtKM4n5Xy+mxWQdk3Kb3A+WOZ8/KzksS/5oynjZtWqRh43YXLbYP
8VS8sSxy7XDNEQv/YtXedsRZEYDl203WBDUXDLCJm6u0xDarzH/ML3a15fKMgGSX80NT9R1zfj/Q
ynTmc5B3MOM7N9Gts5HJm/59gClslyBiUB4LjgTsPS/CSM/O6h5FoZYoGbx3LhAjNCytiZo8+cjS
WgOuKp+EY50peNZ9bXKZ2qRX2VX8p+jX52ZMfrO6utJPlGGx9BilzI/2f0g7r+W4kWVdPxEi4M1t
o9GOnmKLkm4Qogy893j680H7nKUmiNNYM/tuIjTB7CqUycr8TVySFNdO6CcnKur3VRHdFjWlaU0L
sCYuI+1GFHjaRYJGyTT46lZQUEbDgRx0lww4jQfjlqw33fiuwTJA/9mDBcH5rx09E6M313Vf/ah7
cvv0Vzt5f4sDfD704HGY1cL2l6r7NPxwJbSpwbyqQG8BXNDT0jIT2h2VSZEKWqHcyLHE5SqB25Fw
O9QOepA/NKl4VGP5CDpzi8noixtFpS2UtQTiju/MnrzjtbUFsMKBlfAbm3R89kLpJdea37GvfjPi
fl97pbupJGzrfSHNbGnIHpSClEuJv5aNldheGd9HAcDbKqHfD0YhOhnoi2yxN+zo2wbhNgzHx6g2
7weLd3iHBoyTiM0JyiDdVBCSY4zaTCMqxyRRnRRrSjuJ21tD5vLjLv5davLJq9ObEoyPTB8DLNoh
U4ofZVZjW83HLOitl5ERg+dI6IYbKsmbYI4kmDJsSw874LRo9qNUgA9Oj+CA79WuRX2GEoNdjtkx
tuSDklvHxsPRtG5erV4+JCiY2FXs7xSf51eCSWHTDl/lsr8d4/SoBKJjCXTR08S89yKMEfWxx8I2
m+r10Q9JVncBNgeJxkfT/c+11r56Em/UuNhaNO04p/a5mR3bsjx5o/TVyhqypdE8pwBAvMj6Lhq8
95p+L/jxXQp+OlcFRmIZp8gfz4GPsXjn7/U0erQEC3MEfAv6KnyWC1OBc4x9YZp7e2UcydIkxTrA
+kVjHSqaVVXkLdW2nKBYIjB3wCbHEE9HG7kcb5ub3oMcJTd9I55SpSsdE0DOhsTR9rGTt+ususmG
aN+oU/ndFH/ptKXljH6tQPnZwrEgsgDlKTHWmlgUYNguyK9ayUYLGigXaZ6atlVo4SNnucFxz9ki
SdRfMagIbEEDLi72wrbsUc9RIzaNn5KrgKh/NQcQFlHl8c7WHCvBomMQIP4jJLiTg/5eoNne+JNn
qBDd9orrtL1Fm2eofnIvqDZGD69xAdZRS3od0FJmHeOcsoZfG8ahsACBVl7/GFj+3tfHtyjIa1tq
w+q5DMGbYMWWnvocwEnSte0hDDuPZizkVFCO+k1fe19DPT4pUp1ALNbQJcPbvEn7nZkHz0j6O0OR
ftHlArQ2NTHuOwV0K0zUrlEPIeMMVYNSN3K1AEvGQGKryY9BUu0tYXhIxp56lUWC0pi8HMz9GI6/
hcBXKUuJn3yEdThIjPLU1cJDnLSvLh1keOQur03vm2kqwk6Thy8U1eSNBpq9C5pTnE9FAusl9L3E
VlyvJZ+R77EgmJRWsoOuNW/QOTw8SI03jv07sdQfrY5mCnWzZxVygBFjSxqSdcGEdPFAzVG5d4H2
uy6TQato0+ZEU6KbOM/uTV49WIBrlMVJ2nnTQOPErc5NPSTHx/QlKejrDJoB8qwQP1NWNjfNGN7E
XQQmObgXIjXAemG44xlxqOpI3Rou2EdDBzYxFK095tl3SY7u+kw99Kr+K4fTs42b7lFuUGcwIyXY
Ye3yGqnJC7CMI7Wx30YAP2PgVhRgcG807HqnouX9hCW0E1n7mgjZrV9Uka1nXUJ6SxnTJIcxPCvd
X2efLBD+ZB3LNkD+ijmptL2nPIXMk64mWUEhB+Aqpi8K+yt8WzdmWSLSGNDKsG2TNKAZs0BFVQoe
zY3mjHgkOa9i0+da4ep8UJ/lz8uQLxVFl5CvQATk/WC01hg8s3Gz8yS+MG6Rlo9uhnP/Ft/0tmQ3
L92nHCUxMOR+56zpMCwwu97Flt/HDqomV9W8gtmlxS85Sofk3lwmUbpG914MZNKSm7TLoBPOSGq0
hL1SCeryPJS/CqEH1/ZtxKn3+rJYDmLoKp8Lbfe5EkzqytVQW0l1jiXQKPqDbD308c9/HsNEYw57
E15sH7RzpCJHqrvqmzNEXJtXRivhGq2uSH8sEBll2KzQPeVJgNCaLTstkqtQqsPijGUzuG7Zw9LM
NfZa2NsKKelGScKH68NaWuiXEad/v5D58qo0SZQEUtNYnnwXik3Sr9AUFz4O+jnU3SGDo689Fx1q
UmAqWanWfJzUzujsmqV1i3TPihPiYhgdNZ3/q1c2m7ogHCREm1ymjo6d1Ta7kuRA6Zvt9flaOIE4
8mR0TlGdEVkP7+crHrOx8xQzP0vqj7H/VY7lXsvehqh0rsdZYt9eBlJmOt+jnmGsh307Mgmd0zwb
r7Sen6jxwCQ7JqfsznIAeO38g/U5f0JiqYEx8os0rlohMcrTSTBj+737HbNTCvEJhcxWyM/l1t3r
n8MtIo6Ik+Q/zV/STYQPTY1A/oREfOmO1UNtOtyKqLXJKztj6fNezLsyO7BaCfmAwSzbc4PXfSi8
CGB0IrCv12f9z3F0bbSzVaTnHh23wCs4k82nHo8sd4NctbELd+qj8c1Foe6eV9kDYvir/nAf/IW4
D97N9GwrZrraKI3LTBsPjeAU95NSJ7CFzQhK7Ed+T+Ngt0agX9j9KADooowPgIbizOx0LmEdjW2e
EtLamG1uR9qawtXCiYa4ga4rhiaaiB1M3/XifCFZyEsRst9ZFjx7QvoiF1DC/awRr2zI/Ve+3/R9
5t/vMty0fS/CDWiYpGEHARb9kPv6Vtp26kb9Sqvccb9Uj8Mh+afqWtNHQ+wC8XkVmUR8rt8HzAvY
EHKm1GdFoZXuv8qieNNKMIvEtaEtKBDQK+UWRZZRJNxsJkUr0AAvAWWNj9pOu3G3YNb22aN/Kla2
/AJvGX0SSUFYT0SbTpvtgbHKFbUbxeLs56bd+2+9ZQGwxgpbC3dBlEPjerv+1RBp/fjZGBDHKdcD
oeerJITi3ivADM5lJJv7msfPxtB6YH8yHeCy4SmVKpnylKGnuC9SuBlVKw1buY2kQ+aCs+tH0rOh
aTeV4j7rYXKbyNUTvUi3gk2TuHTFeWmANUjpIMu/BlVVNrELdD9q9dcxoBttNC9DaAI6VF1hq4sB
PnQj75jBa2GrmdmBygUV3nC8UzzP3budeJtF9WMGt2cH70V0RmQ8dpWmAu2Fg/qYWaa/ielCJFVT
39V1Hz24Q91sAC16B7cH5VVoJNsS0OfYBO+EuroEjs2m1FiBMpMpQlm6/zzImrAxKf9vBtEdPsXM
ywmGk06kCRKUFSgcyZF1NyS4ZkSqD6QhCHkWWfSuxKQHEpmX3SYsOqo+QQYFZ6jog05lL8FyR3uI
Je1eGyT53hcUwI/8lp2m5vKj7vemU+hYvbCnX71uHJ3U875TFpTgqEK2ioKEOlSUM6E6msm2XzQR
AII4OAmxYWzNCl59FW2lOKK4JsNJRATkk5G5Oq8gT3ISqf3cDkp/EJXurjHCzyWcIadXA5AkvafC
/o/dh7SAiMN6KXde35xQvtoHGquvL3mcFkruU+Idqm0IYWirq1Fva4MfOoPMf6moOB4r1QOMYqEe
Jabj79FNaIoINAcqGdR/4wNC7FqYAV1Z2aaJjpQMIvpBT93fRSKPTpBoALzl/gb3NVzmArgzjQy0
eBjfTLmnh63lcJQryIXUe93b1Nfvx3T86sMw6wvhS+tC6c31GGWoGAVJvMmfG2V6iumauUndakLC
RuaTXinxNq+1U6hJeNT6PK8NmnbAngLH7JSTaKE7Y/U1VYdi3JiSvy9+Ryh3BX5p3kTQZTayoCEm
GgjBLvNE8TjEgQQOSRV3Yu6pnyuLCpFOxkLZlwW6gbI6orTmuVvNxL9bL/3XXhvEXY7xPZXLnj0E
wgjsAfCoQeaBqplNdlPqIKFdg+VZJpRR6yqU4Uamv4w8Euno+YmDrem9b1K7vX4uSAvJFlJosiwj
fDKhAmYnEfULaJV9VZyhtRmqo+wix3MoWABx3/rYj5Sbfp89NAdjRRd26SpGjFhUIG3QRUO56f2p
LkpKGrlenP1JviDJAnO1m1/W83SRFEcJ4iBVvX8oK8hNYnLeAhgVeV0gGfI+JoKKldIGPAfzqLin
Go6jafX7+oQuXMYmUpOaguK8OWkOvQ8hhKFJs1/IzuSwYEXg6bEY04ekSB9BM33jTni8HnAha7sM
qM2SWG/gSMxEnyQ2H21L/dZXP9L8+XqMhRzmXYzZvI1ZKTZoT/CtANh2AyC59ul6hA+ihdOnkUxZ
krnieTbPl4PQ+/WQUuU4q3sMTEm/IRE43X5K0UD8HcKdYFt32h41IGc8VUeaFKAs9vVdd1gTdF/Y
Ee9+ySy/4cmoUw/3i7Oh/OpzuGfu9xpECPJa14e8lAibVIUNS0QrW//wzvE7LaOag5hn9FmmQ2OL
9W6XQ7x1aJrv6VlRBQdFYaPbgCLHWtFg6ZNeBJ+/faQ2Lwp5Cl54T4bwJep/XR/d4t/nUTo94nQq
BrO0N1biMRDrOsJQIN6aBi2ifHs9wgc7mmnJkK39J8SUZF0kopph5JanK9FZw6vMobqzoWECF8jm
zSLsoVzt1tzdl15q70LOdrfhqakLWyo/1z9o7dBMOsh79aQ6I7pcm3ZTOvE9AC2qkg/SKTvKt/XZ
Oq7ljktFrYsfgc7f+3Gr4A2FWA6nkzN8SW8HR3aSe91GZOPB305rJ72XPoPtyvdri2YhbX0XeXYO
TJKCauYSORKRFhnU+zZUHxSNVo1BmzQZ8ddw3ZXMdXmb/Ocz4z7/frhDLopGavoZr2NpJ21p+9ni
9+Gc4QVUbXu6MtgrgErYr33s6yuYPP19XN2DyiIHGSe5az77WnYX1vrKM+CDO/r/LGHsEuXpYuIs
eB8j9LIs6i2WcI3+iqCBns9D71cuy1vV9MMN19iGbs2waaSEHL34FATIa46QnFa20sLjgA/793fM
tpKYamovQ07F717a1fkGQeFHy7Ge9F1DHeJsrhx9y1P7N9xsGwGAszRgaoSjX8PbeJ+6q2WG6W/M
nqkop8mi8UeuXZvf9dAjSj0CuXk2EmolHkiXbTuonwfeXrvcE18GoFbemGHdDh6xUAtzO7hQ6NJI
pRkw5Ec8t9GTr7UHqxSR8MgG2i7VgymU6ub65C9NBlPP78QEFf276YK/OMYaes6aaBXpuVFPpXWD
5fVKgKWZAM6vYYIoq4ggzmabnKfsNK8Iz0k5ApOqXpGCVADqjwIlAjB5WgvVPTOUk+pV3b9ZWSqP
aZ66lF60+UuXBMhTLD9BcfKU86gu9sGv0tjEG2yMHPHQrIkILl3eVEGmpgLax1QP309mlZR1MDZW
fC5M19aEr60mHfrwd+ymK0t4+kPz5YU2OpqB+NlI4rxNomZyXCQDvLUsrA9eIh41IK8VHJPri2Px
sL+MM62ei9XhN5hCZzoC6VVuF7/zo3eoNtXeQ/lo5+6aH/Hn4pam+i4+dZIdva0EX5zNi0HOZhPI
j1kaoRhRD3FP5gRT3Ag2ar/grNEaVw84aWyNF+/TmiX30j2jkUDTjcbuCMOF94Me4gjsgs/bwEP8
KhQA5fAKbCqaOLLmVEW3ibTj9aEuj/RvxOmAvJhmIzayAC/i7KyDNhKlb56Y7WpKJF7pr3xReaHI
hBPH31Cze6WI6qGFiZbhxTGQ4Y4vCORUe+lFOajf0X3eVlvhqQ/s6hGIQANPAtmulWtnbbCzNdX7
bQE8g88qAlYySltJSZ7k56LWd9dndelouxzqbP0UaaUgjTtG57aUbjNdejOr5OV6iA9WT9MVehlj
GuzFl5NLxWt1bYB+biOrc9/c1QdI0tvhFgbKyvNxORZvZRP6t6yjg/k+VtmMVijkiLn6x/yYON7J
PRTHkPzjvzDLnVbchwNGsVT026nWiX/SostxdQiLW54XnZUHkadxtU/uBCxrMQS9SXZrK2Lx+TWV
V0XSaU1Hbeb9yELPTHOzVNNzCuHdHgIL9E9gAm7VTD4cUjWY1figvkynF8Jtm2beMcyNz3kGccwA
dIiNzV0eJXeaCwrXzWDqWllna62270zhpQGWhmjwlkLPy1Ca9wIiZptwzP95o81CmZH2Hg98hWXx
fhC50Y6xkkXJWUqUR6iDr3Fv/psQsjp1WWm3fhBmbALP6BMpTc4eHNmo2Q5SsXI+LGxOrLPR2jWQ
7ka+e3ZbpzJkBuiR/rlWQBPo0U6k4td9y6B3X985C5vTsibzHJr80zefL+YhlIyoyzgFomjrhxpi
bNLKWBYuScuyJt1jGOQkAbOxoCIZ1ElsRGc/brZh7z6EZb5T1eL5+kgWX4KXq3eWvjZaNADXZV/i
vwi2ZKMd3EdgGLZRUL/K/4vduTB3TNvf7TIbmBj3RimAzD6rJWZD/jfTW+nFLZbHLiJYs0deEaOU
V9ZeetY++TKmwM0+2ZOHFmgR67vecTf/hWveyqjmsvGN6et52GjZOfhMH5IjZ6q6FFxHtYPHLEAJ
ee3DTfP04ZD7O4/W7NpNRYjupiCT3Zzi452KWV/3LXpyv8pH65u2t4A22+qBTMd+gth2fdEs7DMM
qRRQE5O3DRWK94dFDI4QFo+Rnkt1hEZX76sqehYqAeGdYO2OWpzYv7HmH1OIC0xJYzM9I7a21U/D
93zXH3704EM38hbY43Htob74sNQMbikFepykW7PR6b4WdN4UEaMYSkscvba/g9KDfx42qMfrU7kS
DS+u2Vy6Q5yhSMvtcQsITKYcgoQbPYJtyd247tS3OJ2khX8kmSWgt+/DWR29pFRm9xkKSECekKX2
9fqIFg4uU/sbQZoNSPLMsdX8kosefcQh+CFoMCm0NQfHpXHoFLonoxYRft0szc0aPawFKaDCgPak
LOwx/3Cuj0NaGggHrzGpt6M5MJ+qFGSyLhhMVXqrDTs+Di0VB83TjYozAcj2eyDFX8t98y8yTJ2d
ZSrcxhodpPdfyEg9s648n+XnRnsh1F/Mpn8OuughHc2VTzV97PkRchlqdvbHfVTGogE33BsPSn6M
odSr1dEI820rvwaCgTTlyuAWz2Zdopeq6YYuYwbxfnQVLVY3z2iltjtlZ+2Gs/tY/DK38Csdzmb0
29/UlYNycaVcRJz+/SIZxMy0KPqG5wmeReBY0cDdpMqaHeFakGktXQQxVPgFvRum57zPTu6gO5zM
K4L3S4fu5czNknVNhVdqhXF6zpQ4QBnGLG1Db76zeH9W6AVtr6/+tQHNVqEshKXfF2ZyLnLYm2qH
ea6PAOn1IIvvOdYBBUKZ7jroq/fTFna+0cmIHPzBs8S30ffos4vQ1fQ+AJFrC+f4Hvhp8JL8rO1o
C/VzZZSLW5xiBwh6Cogf/GdFNL+bDp792dd/Gd6Uxj0EqCVfH+XiVF4Ekd8PUtH6xFAz8l4FecUR
8au+SnbXQyyOA9Np2IsGZs3z7D3RQ3QpApXUughQ5O5RCPA2GWpN18MsHonTSUjqK8scvrPd2xux
OYi0+HkwIid4LGwPD6Kjd8xviu1oT/fjKO3WivZLC9+gCsZlhWcfmf37+TOsJKrVLmH+MqqrMAsV
eacoL55q7a8Pb1pt8+PQmFaCbFFzo6b4PlAmRVkZejGZaa1+UuLkEZ2Mzh56+dRkY77JKWv+8+9m
KXgMyeQaFGy02dC8Jq5bV4F0NKQNDBZpr3ftY4UO3vWBLSyPd2FmK7AxZPQsMZOC/Qd3WboVykcB
wv//LshsbdDgj61YoRZb1lhFJU++JG4tc+UQXLo/3g1l2mwXBy2sI9eKcu4P7K5apOIwhevuol/C
Z/NTtxV+Z9voEzoD10e29EbCwQKTal73Ju/L2dDQPef1HQfJGVTFdDiFO/cnzen+STshrHZO92vV
w4WVaBGJkYJ9IwudXScjmsZSQZP/rEWg7pPyV9dFL64Rf8Uq/b42qOJdH+HSAqGViqsyPowopc3W
YdonWJvx+c4lFALXtw5Rj3JO4a3d/otxJEDrhsk2w6P1/dfLewO6cTT6f4ALwgbxs3ZXITG/L7bm
BuIKjNoe3uAqeOFjXDqp0FsNWZE45edl/GGU/FEE7nMuc0TuJ2pDBZ5dXas//Mlt358gUxwq6FP7
5KO5VAGOB96zEZ7R8cusLxWUWVNsnBDxMM9TUBtow/sCuzXEPfOVPb7wkJhi8/XUqW9s6rM14w1m
HCV1EJ3lREAzJSxDpwq95wJFM7Qmpbsu13f0fHbofx7I+XpkgEJ9043GCtL5Y1L5/nfM8hQDjBt0
nDACjQDA7FQfJvd48VCtnAQfb1XCmCAbsYeyPtb4yhrwVqOq0dkSx895nr1JfbaGDV+4794HmSXI
alii3qLq030Xfc9fJJ6CIIyfhe/Svnf8G/XN240rOfnauGZbJGpiHel0ltAQ/5bRT781EA5bmbvF
TwRFBcDr9LyZn2dwT/NQrWSWKTZz+a49BEea/vu1yug0Ox92w0WY2VmN0RINf52h1FYEfbxF1xC5
Sal8ltxXA02UrhLWNsHHXIEPdhFytglK00qjdhpZve0c6RbXhh2GoXb2xT0W2+rWs70f1Zv4/E9P
z/dBZysetVfXKpveO4fZ1whsphbclf3pfxdjlpvg5zq0PAu5EdTfgvLdb26xiFu5BZa+F4kWdB/q
pzQ9ZzGScbSiYWo5QIbdiPJdHg7Q4p79CpVM7VD6hXN9TAuX+cRS+Btwtr1y0e0GqRymryVVjrZL
d+5W3ZZvNS1Od6Mmtnj458yiKaRBzRb9GCBEswUSRWoLg51Tkv9p74beS5Drr6BSV3bY0i6+DDNb
Ek1f6WaGYNwZFWL02E8igr/XJ29ppV9GmH0sUaqQ1Ql8ehzwRMP6VUNsqGu+6K23sirWAs0+UuwL
7ajlVnQew9sBtGiXd9tEeJPDand9RIu35+WQZkffiFKGnzVK+Idx5t0oh8nKNjwglH24HmllSHMA
Vywi0+K3Fce6DscW2aQOWrCotHYgtv+46cFdTK0UXONUqZpnPGqU/UmLw7MUiXv0QDeFHq2shKXT
HBCogoM2Pm6gIN8nVS1wb7WEf30OFYSFfcuRcSoY0WJO6kMKFV1OvxbFuL0+hQv9PBA0NA8ZFbwz
ZX6HqAly51ixhGcl2iFY7LhHBOpyOztqdrn/56CXCXXKi3OqidFwmeWnKFcluYeb0tmUvgbxW5/8
85bBFIAWHmUp2G1zyF2ddbkKIz08x7fuPnGKsxTa8kv8OjUN5W2+LztbqVemcDpq5tcjAvW06IG6
GjBc3n+3TAqqTq54TJtCsSmGryrq9RIKBNc/1FqUaS9cPpgA0WeqyXcys/HOiCa5XUp8pb6CSV4L
MzuOeK9EAU4l4bkEDF25oSOgHI6v0fXBLCZkExyHGwpXUnHeeMtcLdCEETzOREptj4jydRvxp3Gn
b7EdsVMHeXOU3dYcABdz66mzqMLf43rUZydTHuCThbx5CO5g3MlO5EgoDD23dgWnTOg22evKMOWl
pWHRJdfgnVAknc2mHzZKbcpo2SCcOe6K52Zf2PLX4WEAUrsr99Dorwdcuq5oNv4n3uyMH1UPW2YV
kZsyG7dG8yD7ay/MxUPqIsJsBos+8io3pWOKdg2KJZXyKEYeOgJI/eQK/q0VpiobpDfv/aDtneuj
WzruL0Y3N1SsBLlFUEfETSUNj0LdPYwissqyFrz2PVJb14MtrRVJBLfLkawDTpx3Jijrmz4APU78
T4NdHtMdqud35qfemVC1awXM/0801iYdFxGw2GxegeXhgukRrRc4htFsRXrMrr6gZnw7rZS19GmB
86Azuv/Em3d30jFQhXBgZSKf4qQ8ZCE9+LsCOO1b6UxjFI5o0MT7aiX/XajBEJgLQAf9M3HZZlui
yYMgrMbQo3Ew0dF1HmLTxKoAvc0DQVdShAXwGPGggsEJ1ikczG9VekuxEaD/dBaf0lvhob1Vttob
ClaC09popeNc9rl6GT5FfNJ8bbPIC/uR4IYEuUO04I3PvuroCiIWgKSPXlThpVA+VfFw0/F7nBLR
Pw44f7THHjXCwo9fa6P5oSjlDuevSTr3ZKny7wa1jlp0P1tB9JQaaepYtf/FU/3fCLlAyGm/j0L1
M4eMdH3xLxT0p1n7zw+fMyqiER/5YgjI6L+MX+rbfOc/GGfvF/oughPY3ba7bV7ML7GT7oc9opfK
8d/EBweqTqoI1LFmqyQb0kwzO42vts82MIoc5XDUoMT+ch8FIM/CPkcHwxF+Wj+b13WM98JBAyvn
b/TZMZpbeu5qAxbhFnLVBy21borMVBzZEO6H2Hq5PtbFNXIRbL5GmgEaZl9TKBjMLarmm0x4uh5h
4U6/HM6fj32ROqB6SpVgcqGSiqfcy5DWMTeB8v16kOVh0I6WZJruH7iVmpU2OTJ8rJjmhALVxte0
lRN5OcKEEab6h97lLD8eCq1FV5nUROtgTKs7oV0jv/6pH85SOWbqb4jpJ1zMVFvQ7+zHnFPYi6KN
pqt3qBQhx9sHSNH2zQ/TrT6LjeIEeBttMcxEPDYFOCx48gErxj2Sz5hhqI8AYxUHa7Jhk7vmjdHE
6NwrTt8qX8woKzZtVonPaobST9UrRyRz97HX2I08qdsqKJ5e/zDLR/3FoKblcTGoMFb6sLa6YEIH
TltJPifFGUsAu3fgSt/02DXpNmRNpJb3/yb0BOuf+lmSMc/3RRBeZqr74Vl9wu5yel5MVZxE2ER4
KdijU+9TGwOJ4yry/SPAlPOL2w1C30Q7n98ynoINHk6ciAiKUIf0etP18XZUHtBuwygRaZ69SNNa
8P55hkILkmo/ZVs64/Pzviqxm0NECXXJkY0c1xKGGrhMamPzCmBv5ZD+cwjOV6vEo0PFEI6m4fyQ
NHlzoMk5BkCTvYPwmqL/higpArN7xUZX0UY2+CbaufJh+BcNVxDfJCrTpQZxY06Z1PS6rouwQCAB
Qd5CeZVRRAnylVxhacNfBpntRpAheLXVpfDCnkJwNDQ+C324ctMsHfWAn4DmI4MCOWB2+uK5m9W6
3AfnZgxCmyXFSxHaZwa/WW2Cx5X9MF0cH74YkDYVBiZv/PlTMUlkyMF5FgKeHXfuybqpztar55Sv
2j0CDPawrZ8kHKOBlK9RJKcL81rk2fPRDUeSjbyJ2BD43Dbh5BKm3PtFdrYAs8ZG/+P6UBfn9WKk
swscPTPZc73pCnXRDf/Mqbtp62853L7rcRbXyEWc2VVdDHmtmC0zOvBaDON9bT1fD7A2kNkC6b3B
cpu+D8+jHgBSl9AvChTd1qv4c6V2K6tx6aYGFv//1ocxw1zhThDqGSiAc2QERz/7lQlf035YOaQW
p4ztS7fatCAez4owpaxWTWXx1MC12+F83mh5ub0+aWsh5PdXjozheICgLV+lkU994WLGra/kG4uJ
PRjk/wxjng5EvlW5EmWXEfvrbb8F8Po1/xR+md4TI3BN49T22+EYnlx7rVGw+Ii5jD2N/+JKbVUh
NRV0s8/5j/rL9FzD8ehN/6pup0dM9rAGLlw8Ni6GOrvBMVmkZpawyBu+VGDchb7wGkk3bureSJ13
CuIVkP/iMryINzssIpzaEEx3QyBK5k0qh40NWU23lWRcKa8vvjMuJ3J2TKAQ11e48LJQnsyn5JmH
EA+M8NXfRbZ7EL7xOiJHETfBFh394yogYG2Zzg4PNBDcXu5JjFWv+cmNrWzUoVmTbln7eLMDJI4D
CGYZL20pjnFJOcX+d8z0UJoN7L7t7VT/N3nyxZzOn/aa1iahJDfUkQUyHc9DnipeOXUXb5O/C+RP
Ufli/XuhazRRMz0Puf4ztduU4k1kwMkynmrRWjmvlvMc3oAysgGQnee1EREBASgNJHOFY9KLNm7i
LTTfXb3Bvt0ejrjIbJKtsB3XbuvF5fE37oeJNNwG0y8msvqN3qVdnfM3pH/BN6R/sODDzZr61GKq
Ll1EnB3NmlFyrkhRdM6/aJvsO1DVTfCU2ACyz8W227qbFkVYe634NK3AD7nBRdTZaY0Tp5gIiHvQ
6dd21b4+dDudmtPqa2D6O9fizE7spm0GQW2ovk5aY6K+8aWN5/wPg7mG439Y6zYsMHpYoyasC+jR
lvVBUMHDX9nzTRrX41huKtSep0cZpiCyb3sjIpWq5x5TX4FLJ443caoDW9Gx7vVC5bZP03sYwS+Z
kPToXBbFRm11GmahOtrCWG+jFD1sNbQaO9BNdjJGa6hlyvo+kVXEItvy3xzJwDoolms0/OdlLBVG
Z1e58IhkpItsIfW+9q6+92RB316/uhfznYtAs6utShIrMRQW/VC/MbznqIdxgTWwX64NaWl7IQqG
0CFaUx9VNkc5xGHDHYKziLr+aN4EPOuvj2XxngYQqlPxN2gSz0+OtIgtb8x5j/Geb5D7wRu+9bO9
JojdPkjC34Va7M1q1HZ90jw2KNdP+vonMUGXdeOhj3/95yxIJ0wanLQQoTMDlP3wKsXma5Qbfk7l
IHkecjhvAKHBM1dpRUySM9qeJ4Cd3/X79jupi5MXm7XK7+KsX/yG2Z1HqdSq1IjfEKTKcahx+Bma
LyvjXHp9X45zduWBBrCqIKXiYHwST+2ttcO/5yzAe74znGHn3kbH4qjeop3bbZJ2F6xyZ1fGaM7S
6CR1CxyDWVmShxOSfB8kK93gpRb3pKaq8h5EtgBZtvcJoNiYvdnypuJLmqfs5G8ju9s1x/i0hr1Z
2o4yEELawgjDfMCychKYYdjnwktf0SFrMK3CwBlPTVdYWZxLjWC6wKYKRZ3H8Ac2d4FcaGKMPAiV
iXHcWTiGNuGT4EqHLpBwKbOOqlTUO2mAM1GGyn2LadP1dbOY0qNSYJqIAMj4uM+uvxgjhRb4V3ZG
Wxyb3+wZcwbqZRCwwBhuWTPYmYAeL5/QIXaE1arz0rKBoUSXQNWn/sTso8Y5ucsoD9E5jc8GArk4
2l4f4FLahIjQ1AmkaPOh157EuK2r0CbOWHlomzjvbowSkyi+LrKFD10krbTD1+JNA75I00Alaz4S
+Nm5VdGlU+qTgWp/hoQ0/k8lvhzXR7fU1CV5+Tu82fwlbYxhWw2r2/0m7dKf+HTxFgt2U+7SOijf
fYpkB7uaZi3uUoZ9GXf2XMmlBpdBnWWj34kQvRDjU4ks2D9GWzspdxNzL3X8JxdR6rXQ05DmKc1l
6Nn7xcP+EAsRaOT9ztoUG6Xal59cDoPaSTH32mAMewi2q9XN5agQo6dCuwye4v13jVO1Sah5IBT1
1OJZvC2PQ7TxH9BqhPApbz32Cgj7pzWo5mKTklY2Ih0iOP4P7exY0QZk2iFk4mNhQZ6iKerRDpJc
Z9hq/0VXdGlDUqJgPxoSwqFzOgR9ZqFIwRKdk0xz4gHQDZZ+K4t2aY9QhTYNVZyUg+cxEN0a1HxQ
kj93MmLoTnJSXus3wwFTu1UcE2yzZwfbtZx7aWgTNI9WL+1Qaf4JrUAH/l5OZIj82MfIvArC9vrI
1iLI7xeJZ3QCkK82OGNcjb1SsTGN5+sRFpYhpXWJ64k6vmzNi8C6lzcDpjJwzftPSvvTtY75Glxy
aclxIENw5MCc2EWzpW6IuHI1oxuf5af86Nu4GJx/6JvsZeochGsF9ekBMtvNoK9UyZx6xUAnZ7s5
drFyq4U8OmPB4lT36Q6bmI33Ym7+h8MprTwwF+52RbEQ4J5aZmT2szTJlAa56Hw9PmclctWi2tiG
7+2arMX3PFSfrn+spfsdRLtF2Z4j2vyAvbJkvIUaC8hNu6O2DfehwD1t02wnDZo+XNlWC4sPAQVy
SZog7Nx5r851x8bXeoAooajuG+NNF5Lj9fEsR5gQeTqvog/aRn2BRaaCB8XZqNrHpNAOuGqf/3kI
6BsW6wHp3Q/AriHT8kFvE9JYGHOSmVNI2V+PsPRAoWX6N8Ts6uoaq0kEV/A5fQZH/24ctJtsjwuX
gyOgMKm3rSzxpVm7jDdb4WIWlm0W0FKJ227jNd/GYlUb+f+Qdl3Lceva8otYxRxemSYoS1TyC8uS
ZeYMxq+/DZ06e8+ArMGxb/lRVV4DAlhYoVc39SvsJTo1wSQYstzkZZqgowJY8H2mWKkHiM3PpgOF
jaXkP/tl/g29iBucROKnNSRrkrC4alLlN+fTUs+w+h0guKeZJeWpYKoNKXzTJLRoUam7HPTaTncz
7Ol5hyzbXyFRMWX+rzH63U8irbEQoloaYSwd0YbTkqi1m6YNnVqpPiKLJ0Sw5RXPzFHPfGJOKOoZ
olzYxuRlcEGHtFMw22mX9uJBNpYLTtrw82fWmEPaKNmSGz0WVyHr6MSIyqsdkpznoLa87+k3ZM5m
1ENVS1WxqNYtg+Rn8Qi9Ol8yEPlPXi0CjcpLhbdv38muMUe1zZpimsFUGgC0/pYfIEOyBw6RAkwm
DxpOMhe1zrXIuHwSLeVcLljj6LTX9WE4dMA/ta+tByWOX/+Dvc3L+O8KWcgcGJ9bHEOsMPwxemi7
exjSPkwA8Gg/W+6cyNYcwOlBYfM3XYQ0VxF+7+AEwcAX2QFDdHIcPigt5OwqUD/kb+LGEjUJHFkA
E+j6epZVriD0rC6YsWu8NIBE1N68JvicYKp2ESJwHPY3pJzxKjRDRTURc6yAsDHxiDmSemqhjI1R
Bxko7bfodrrGjMqe7PIbyIT6yb6/qf3sKLlQLxC83u/c8C66Rz3JaG2onz3ILuhsCvuys5Pp3WB/
FhJ3lJYw4IgyI+MQ9DmPF6MNEzzuPfa5vxWdONDuokdymHDGQB/rkd+fy15wpqN5PfuSB1qt6HM+
JHe8isXGKUAwqAHijfKIsWb7j/BkWgOEUoLys03s5OV70hJYF2eMkMPnHpL3B96+rFNAOHkVZHfA
H2FuiE3d+4qkkOCNrCCnlMNVHR1JFN5IYn5QlP6jlNqrUeeSr679IvIvxKSA9oLH0fq+7CdeuABV
zDwJ0I2jj7dR+BAt9wb44dEtHyO0rK5iL3J5QeNGHGegRgG6PVkDMdyKV2KSwf0xLLoRhCkZHL3M
36ZS3Y9mf9UoCnqdnXyrNzmeVXDCgwl8hrRwX3IwRevI9fw3MI4TfGSW2VaGERjGzsSoeo8zlcq+
KBTe5YO90RGBJTorgJ44BoxYjEsW4YCZ4mTgUQgf9N84RDvQ93vWTvhR2++5J39QBNFloxt9g3Oj
zPImCFYZUi0ZAUFnOXVadJezPVoWnvak7zC8+0VZyOI7cqT9yeW45HZ/UF8VL33gkZfQ9+D8XuOX
4F4jM6VpNxtHY4xXbsNohjRh8UqsLzR7peZ9kRWArRen0UE6ZvF69xu+5NwmE8ssQ6c1y4xPDiV7
T8zs4RMjeFAPRStKuM08wVt2o9/cL8CPEUx2Kc54aG+sA0TzwKHCy8m27piMrBzNV8yL4OCfRzq6
mSWQhsGPIUoS2a0cP2RdshtAwu9e3vSN6hVd9r+W6DtzcpuNUBnjKR2NIL+WKlvBRaZgV91NbjrX
OLaPEvR5/4fganuH/zXLhKl9lcxCUQxGUC9PTSlAVfi5zqEwoVLhhvLQGLI9jH/cTDpfKrPDJMt7
EzynRpBAPnGIMQxPCJR2sz3nk35P4a2OLzTHdBSwQTDFTulFcMTWOLZWICxWuR/McoAsU5O+KSJk
Wrq8rm/UvC/9YtGXuzCDjkE+S9MhVDLLM/pWhsBxMvqmGOZuXmY/AI8ZdrVhPBTiDFHEuYbyRLOQ
ndxnMgQalzcdAtK7WZ+gyV7VOLSi/itZVDdUkq8iFd40Eu6HsX1AHau0i6gHj6el7tUcCEQDIgd6
n7R2qQ/jEcznZgqlGuiaa2AbsUOxa9xcmWtPU3IMthedDMndSHbKRfSmvu9uwar/TpYQuhVSC0VK
NJkeKovkQOHl+Ufa1dCJadAmb3KIKTdUs5KQnSCi+aF1HRSeFQ2StQlEOKxBgE7lsmuaSMaEHmBa
XS0lnix0bjFCoxAy93ZlprUD515AQruCNmBrvfR1DcnuQnrUquRnGi33rSwf0q7bqwtEqyFZSqYQ
SraNJ1oEtDbRfRVpPTQy4wla8JGTR7IbzovbzoVvzAb0VxEdiJngdyWkNcMoTH2tNNGOKmf1IEhy
Cp5gY76zSvAKiYOmQzaxrz8hd0h+Vo2h+1HRavusswQ3N60FvzUZX6ZEyX7ORqO+tY2kPPWYjLlV
px5R4VCNtj4Vv0k091Su/NZIpmIPhBIVPIUkeR6Kj0PYce77pmPRUIATJQsAcxaaCgz+qMhCBbnF
Tk68Vg33lQQBik4bBo6ljbYGrpuBQg/KV5K+ZsepulzulNQKJjSTd/g4szsacXKdWMtTCJy0C0Ll
xak6ZB9JVNwuw6jeCVY2HpdZFm/lXt7pc/hbMNtPU4nrHUorbjy0sX/5tm59ENSg0NZSFMTTLFcF
lKMBpU1mMzDT7rbXod46pOFHCOUhTg1i05ABahYNrzpwq0wOlAwLBBCSwgwK6TCA+FqVHxWBV1/l
GGGxG0UrkGRaOjPQ0Vk2FvETgSNIbfqGE3lTV8l6OIhpmKoO+jIqb3X+aphVoWSQ1jSCbJoOSthe
RSlu/eWd2Yq2MJqJWjGwgWtGiBkiZHNJ3fUiQ/DG1Kno/N0QdYqdQQ75sq2t73Zqi8n1a6jjhFBh
N4JqDN+kmdzKqfA6ivPhspmNBqqB/f93TUyyn4qLuowhnj1VUI/aaNxQAu6xro/tlO2hTHXAkNtO
BWUaqOdmTqVhc42Qt6LNKoDS2ZpyniVaOCQ9IugCOhrxDJ307KokOSeM3Nw2mpeqFOMAEb3zo5E1
E6i3SoQuAiSg08QvpCdBv+0K3bv8LbdyH6QC/7XDgkatHulgNuFTikVrF6TwtAh9oBzR0vBRNO1x
Tnlc+fK6wY/dOzHJRGWlMBYtVGe/o/KddZUU9mDa2Y/QNbwJKGY83K7sEwcYeNHNXDhyHlf15ppB
6Aenipxv1Snuc62rFLFF6lVCI6uW8GiaB0iPe1adzba5jFejqXHa05v7iVAcNXsVcBLWb0Gyci5i
UiIU1VChbSMPvwH6RRiciDnwgm1LtK+I7teGBhvQ0nqlJlhdp7zPcfxoCFHp9FV008zmy+XTs3kZ
oDvzX1v0t5yEvbUJgiLwYBtBORxJYV3NBRQsEIdetrLlJjF+hwQGjX0ItDJ3IW4mWU9LUw+kfjyU
ynKbkuYvrhtEBpEq0ldsxbVUxYNe54izAxJX14ZG7N4a7orssZSfLq9la3d0iHGg2IRnEs/l+RdD
QyxWZgG7Y4J3x1g+xeGpBTAj5naXNz/aiSH695OtkSpSaqICQ2MTuVkk2oX6N98Ms5ioZqHftWLf
VJemBWsVLEBHpnGaVAvi2PgqW+0oGjXH6258NhXD3mh1gTTKxNDI+Wo6JDdFR+AOx7q7WoQ4KIVk
D/2Ah6bl8lNtuIczW8yhRhQjxnk8wyU+9N4Irwj+mNTFpAq61AfLEe+yQ2hjjje242cebHRj185s
My8bQDJTk5Qijkev3ddN+zZbCsfjb9T/EQwoIgiwvkttbPBqQnxWEDWCSzspP2oTYLawRa7Sdk9R
A3E+uKWosHPAq3oCPPNoSrus0f88KlF1FGWgJIa6I7p85/tZC5IgxArcodEghhb3YvmM5uqxNzjn
ZsNBwQ66iZAQRSrJ9nEUucv6Qkuxl1YNpsz30HrOFB6geevAmAp4WlHb1awV+AmkK5MilRWcRyMf
1DS2OwWD1yBfbMXBJuG8kwQeydiWSZSRcRsoPdwqK9BycTEaK9KCRu8cGRThHqqJsZNj+iiStUM9
xA+Fya2n0dPHxKuaiIMjqSDrtOD1z3etL2MiQE9SCwDh6GYvepxUb8p90aONCGBx35T5TqtuZ5ci
qnnFHJ5x5lpGJG5iKNFogaV/6AClN2ANSLH6So/smJsCbDgcWp+Fp4GCsbgie+g6M5VbtdCCVpht
K36vsh9y/1pofzylZtD07vvRQYmDbXpIU2lGo4AvOgF0M4hPZji5lx8c+jgye4acDD1MPJyo7bOB
R1fqZmrkoRok5RNOlOz0+XCUQaLZJrWbINgTl/kQiWAyvGx3Y7vQ5QDvjamDrXMVJ/fJYInIO9Rg
kK6JCe3lHJyucyVD7xNI6SGSOPa2NkwV6WYh0cFFZzznVOdFV5BaDcapdo3sXZA0Jw9T8C7xQM6s
TwGUBKgB8BZDkQfgSpb4POmqWsnKOAHWUScIrMpffSS8Z7X+p7NW1BAg2+jJ4AsCbs7EPVEN1NIU
mvFznikIFAfptVD798vbtLUY0JwCcIuhU1RI2c9WiObYDXoM9mfzqkuhZJqEGH8yldG7bIjdn/8s
xgC1E+ZNsUOM76gG04qNroyfgdM89OpQeqSdodRZG3ezKo+cU8++o9/WQOMKCleciVXpm0QAEshl
grHlHFW7r4bw8IrbBjD/BgC6iBPO7A1kvk1U+bE3SKV/d3rjyzrh9ElW/d7vReDRkqFwjJ1hIVIC
kty2j1Flsp7aA+jXbrqbAqJt7WzP1/WP0Ft+/cUWndijaz4JGQewgIsLIHrPJKr3Sz08R1a5myRU
s+VW471gWx8QZxro/W83wcKliqUBr3pTRM8i6a6GlFybEy9A3TKBsr+GBAVFlhVoSQFxZNLmkxBo
eXnVlcpTaPDkpbauD5UJANkm5phXFZwJcGQJUsZCUJLwaoHWEWi3wBFMdpd3ZhWz0aNA4wtMoqDm
CFDK+daAIG+AQLMgoKkU7lQnd2NfvFd2dAjecovXv7GmgwJLge+BfhRzV0mca1pFVOjOHOdje6BT
PcoNzc2/NSE52d3WJ8ROKOj6gekEb+750iLNjIYoH4QAEzKxvqv0j6Tn0dexj+D35zuxwZzsOLQi
gUSiEChUEAQYvVpQgUINl8nOGu0x06cvEpozJIhVk/MurQbQvm1TpirJAFBvRf5WJUK/REoWAeUL
AHU7ODGCpciL7wRH+zE5khN+9qA1oIUOrkbH1g0wIU+sI8oQgU1kvHubCJpS5QmgPlVu4xIkAg9N
tOHWEYIiwgZtAdqsLGlwNi15XXVj9CyV8qHSntSiP0ba85B8cs4k/amncQw+Iwwh+6M3DWthHG6X
g622mvEZOw/s4pB9Du0xOSZesksOFLAxQubbtCOIZ98Vd7xhsO1V/mOcZbQptDIrhRnXXIlLuwJf
cT78HIzKjriMjmxgzyyTJQOPk3nsCnXGjlnWYTGA6sxUZ1GeJH2CLPhR1Xnoj43rd/pdNfn8+llR
osbI84RAnDJvkRu3z0Cn1LQcD8ZbF3PLm3xW4qZehGDpos9Fzp+SMIYs/YQ2hSrZXapeDz2fKY5n
lbn3GjHzdNCwb8uduhu9SHSwadL1uAPdym35YtxAVxwUtL+kBgQmvIRl6/0GATTyM7wC4Ndl329c
S4SKEjybCobdcHKmQ4IGOAVQof8+ghLU19zLt2RjM88sMuut83KU5QwYqiE8Vn1qN2ivQTTkspGN
ywAjyKoNE1WsFS+LXII8MArpmwcdQz16UioMaOTXExH9y4Y2dg+GLCTvFJa0Iuwe21YDjTbYvnLD
mm1UmZBtkvxltlSgdHTNsBMj1NyK5BXnsG6v8B/DLDUo0otmTEMiBFYZX5sYVYqbF3XxQVx8eYHb
2/WvHaYSrqdtlEoLLvtcfGGy5yAbP+Q6/hsjClJA+r7i+WHeAI3U6CpJPdCl8gvSPLemfea/WgnV
YEVLG5B+tp4ztW1PptISAkNN7Gbao3MK+qKXv/hcJ0botp3Ep/1E4jRrDIQlWue1AIRJ9ZeCCdPL
VlZYDrhgFM5xafFg66CLYlxVOrRkLAHK/b621eDK6OG7ljN4qq8dx2vjpXwQr6Lub7YJ6QogSWif
rvJlcEBKWT/gzCntXpu/zOgxz3kUlpvnTYOyqwWdEyyMOQp10anT0ith0Kpej3nVsgezJLfyvO33
TszQe32yT3Jk9qI+VjhxyVR5Uawcqkj5GirTbVpyJNCDkOIe/cjGDyWtsbNOeTRKgD3ViDc0u3mR
4XmB/sHM7ErNlsSJJaPUYARz9pqAlMsUfmjNrazwHtGt+Bx8URgUB3EsJo7YOk4hQDsRbChY8qG4
Vdxpv+y0HRAmwJFG3BGujagOxkAWi0lHyozFbGOcYeopM3FUMgKWsGSIDZBE8W70VtwKSiOUHwAX
pN6euQaQCJuksFxClMHToO3c6pY+nNExgzLZ0DiWZnfX84EiQd34+fIV3FogYkparTLojBpjOs6T
PBuAiAlAA122E7RyeGN/WzcBngTDM5jeWmtQJI029qNCwoAkKqQ5gZtpQgBsOFCpTVdCydPAsI9S
zqrogcJzbeVTEgaaDfKVHgNI+2YCb4EG2tjhdzy5MsItCLzxJjW2zj3AnShTYVhbWpU/MJcWL6Q3
NeQ7qZeLQWt5GkBFXfEX8capHSbe0DttbJTGgp3mvZkHPyzflljmGNm8XCjhg26IKmFi9P3cn6AV
E5dA/IS4XDqINt9zt3KoPp5kOjqGen1etL95OE7sMf7LMMNWUsIxDCzB75vCXszBHnj041vBDURW
gMLFAJeJAvD5oqxFqJJORkBslsSN4JEE88PEeIQ6Pgq9gRpCvv/TS4V+iwwsAe4T0LBsNNrXYi3E
BK2linws41c+ffzF/w+BdMxs0f42S4YGBJrV5LEcBk0q3mZx9JCiNXjZBN3o8xwQQAUN+GAQMIOl
m61LFKFcRxMxtEAAa1OVHdo8Roi7D7PfUq55l22trxCQF0jXDRAu0MvL+KBQaCIzXEwF7SlPMhO3
HZ6J8FLA3122sz5s53aYK1QOGumSNFYDdXhMk3dLPKQSN6ShSRz74ehLASZbFBNXNQhJ6ietlHoT
QGjKmwvy2GOxS5zZl10+nH5zRXhu8WwAxL8a3xPiPkZ+UFFxrsiNwGdejz9RE+bES+v7g1FEyJYg
WAMEb0VE1hStrE2ArwQ52ofKWODYVYdZE4Fap5R0nT+KC+cGbSwME6vfuj6ShcFS5kjUZrosptyh
zy2D5E95zJsZEju7y+dhNQGB7ZHowwTeEej4rEbPShJpIPycrIBg1JIcKPtF8qW75p3kaM5wk/gi
N1GlZ4w5HjCJKil9ptbNLjUs9d4cYDK/Tm7NI7p5vn4P+Ksj+pFT/0j8iuMrNkJESlMNnSk0HSjv
PZP5DBh/yHMZupYE8PhO96HQgvMI+cfKNgCIvxO4M9ObJiVAO8AfDejPClGVZHlTzTGcB3mbXMXN
8A7fAOfhzu7ynPjW4c9DDEDu/rXHIqvKpStTYQ7FYIxip5B+gBDj0FkcWNEKCofTgiScotEoSHqN
K6owswu2UjGoul/5eFSmyRvk62yGiix5hOKqbyxgErCkP/eOp2ZZhGS5FHoRd7oYqNWLjE1TJgxo
Sn48PV++DRteGH0pXDXcOjRz2IwlbrMkEzA8HtRKLRwkKfvUlilxSb18DtafcgrRb2lCzxsCWhCi
XDFsjGNaIprplqCBynYdL5ChlJ4ur2fjptGpJkpGBqaQdbE7Eac8HgW8Kkrb23WpvVlSzBPh2wiY
cBZOrDBvikS6DlU9DV9NA/1eVDSvxlhBC7oJIbFaS+CBwX13lBaSa3kPOqvKlB0AnwR7UngDXbwF
U596kguCP33omlCfgzwJnTjrYqcuY4vzhq7L+/Tsg2MGKQMqC2xtGOB/cHjERPnO2LtdhhGT/4X3
fsP/I3RCToKIYKOfJLezKCyLMQfGoNmifi9ad5HJk9XeiHGACIC0JoS5sCr2xI8EaI5RLuZAG+Hw
9U9IvtqFpNlJZtpx13G+3JZXRMcPxx49TMixs7G1Gs1ZZpqF+D2GhrjAG0Q7VGzd7UEYJ9vyK7Q8
L1+BDZPgsAGuQgKE2wSWhDkSBMjw0FpyRDw7xS/d5IG81vsOfhjyrneob/95URS4SwOPDXyIaK6K
AKNUy/mgm2aQRYOrTN1TBlcitjw6ys11oZEOxmpIo6IZwkT0sdKrYxIOZgB2kwlRlvDa6Y7lods9
2JoDwEPEJeZdYWkRDwM28o9NtlIpZ0j+VXVWghJ17bfoUfNVdJfAinZvPRoeCvkPomTPvniNEVPU
uEWbvF/ezfX9xg8AtAQgFoOydjGbaU5ig7JNowbpAq6lBrpnUc6J9DayaJBAUAoPsKwAuMYWVyw5
SdAkRqgnP6i/swKKkcQ4grj6t+iT22my5c7B4oo7Xoq2tTbYwz8MD0LJkQlSjCYqsgo83EFpHKL4
oUWyefnjba4M/A0opavota4o5uq2T8xcb/Tv2wfov/xTX5z6Ljxg1sgzK7sP8nz35/wx9NScmGVf
b1Xu5LwzRykQ1eI6VzrLjkxh4m3bOkLHw60j56BiomiDMEdjHqEYllHtckpYR3vWyRegwdkzpd5c
PHVP5d2gN/gKTSXelV+HDfBn+K4oGdDmAWtaFQm8TIrYa1LCXddXkPqUHF0GdqLhhXlb1/7MFv0t
Jy+cOYDKV2kQClE1IiUGO8qyJyCoT4IqgEafx6tOrHRBsHtnBplyiCVmVhsRhHzxwbBllJTgtBe3
rG3rU9xRMmPBlvb6vfBSXU9eKjrFZ/dUO6Noq4+c40sTnvO8gf4S+pVR4EKTmf79ZOnQI2yhR4ul
zw+oYexLiEhalkNnmBVv3gvX+jPHID0ylwwygY1ASkFbakUDA8LoLa5kK+pe8DRvdKugfZRt0FcY
Hi892nAD6J8jIgRcGwU1tlLTq1Wd9Kq2BFCme+wy9cooedPgHBNsrlCIaRZZbScGRJ9uWmK8SFLN
SV63zimyOwktM3hqaBMx1zGSAQ4l8qAG8k7yFbfa0YEL/WlEDRIKi874h8hbnFKEYmhnaCp4xlb9
ekqIWrS6DnPVVQUPbbYPLQQUOAdi4wQagHkBCYuxBuSurIu25MIcEsTTk58kjur0O9AUeCBzn736
pfTqnVBywpeNIwgcANaDzuQGn/CiYpY4TREExnAnVhM7evqz7njM9BwrrIcWKq1MJIKweVK+1AQ8
sfNVB43ky19vw0ueLoWloxhGweyJIc/BEqX3CRHdysyfYlIc0mjmVDU2DviZKfncU+hjmA7gflQC
fUh8eX4Ti969vJjNL4b6Jnov0FJfldrjWeqXKmrnYJaqm2LO7/uygIZ0U3NQeVvuF8E/RXsjMlgj
/8xMDEGegANg3iDQo+ioCIPepmSHQemCj2Xfg8GjuhEc/alIbNGv/HKXvJbRfuGlCht5Htqt0BID
sMjCz2FP/9LFWtZO+oQXVvHVr2XwTbByLUDDNHfV/0DRsvGiA3AOWTMD8QpeVublKdtEFMJ8RrGh
9QXFra8HIBoIsYuH7Ct9NZ6h2pP/NKC/Ll/lDq/4uxXrAv2jIWuANgqas0x8HbaqiHgpkwKBoH1Z
QLGzEydHCDuIHs1XSZ95hn4Xd60TFqKbp4sTR+0eY9LHKP2YKnAPFDm6MKFPEus+TMKrXuNuyIY7
Ov2JLHesDmwEYo8FNR9HdExArnAg6ivjId63Tvs82n/xNJ3ZY9xf3yV6gsKdGDRgHciy1FbNkedi
N7wEojeIAaMPiGIrG0vVpGrqKsnEYPDJATo4+yG2NdFubqgIGlUBSkGnmtrWPY+pctMwxkOQmmHW
YPWCpPNYAhuo4kYXsNi/am1y0zdHcY44V3rDdVAiTKQXKEgil6J/PwljWiKmaTlWc4BpOrsjd132
PGhPl93T1vNLUaKIRYEZx8AUc3pzRe/nKmlm3FXJl2Lb+KC8v8VB8kAunfmJzzsbK/YTvMAmxCox
mIXIZT0jMgyY+hJqvf8OTOt7+VkSnDi2zV+1Z+1Kryd2PtkLbtDfIJ/OTVNHcvJFB1WempnANI3T
VKdzSgt0iFR6Dei82E6bv0nyMXmDojmIldHgYpNvkHWDbaCEaxImf2oKN9Vvh+Ln5T3ceMSglY7e
Ey2X0Pmp81VBCHCoRyUmgQjsdZU5mcXj+N3y6Kcm2Hze0lPMa+fiGBh3NEgDE5E9+tXhPzgC7gmh
7uE8nEYdC6OIOh2opzCk8wUhvY3CBHPSwQSKX1W+SZsPabnqtEfS3wpCZmfqk1T/xiAHJxZdf0hU
4IGcBy0LleBmE2u5lap6UmC30TVHjmbRXojFTa7XrxUFuVAcCs0AV9hsPddKECcIJJBDLymgVEkC
bR+7idO/dZ9NZTdBeLd4uUchGtxPu/YpeJlRNQCSCOQ7QNycf1pJzRSFaLgBlN4pLh3lSpKgXgbj
brxfnkMkwcTm37y1zzwzazHk5cB/JWlOL14LkhNz9BpwmNfd71Z5vXwVeHaYh6czE8OYxHwIllFx
JdBBTlaza/RfIGb4C0MAgtAOLAq7bKNoEQZZmnSlDeb4Tcp+D9UD6R8bnTOGRQMX5iIgrgEZKEIp
zLaxVVChixBiDWqLFE+70vPZzbrKMdT5CBrcXb0onDd163AAW4PGBiokwHwxhwN8J7oszEsTEBHK
IIN8s2TlUxmZHDqGjVYiwjUTqR4lUUW5ldmlRS/k2qyXNlAfjLflmo6QyKCmuS6uR7c/SM/9ByZw
Lu/XRniMq40PicwPV05kJ3UNuQDFi67WOPgadEis6/ir8WjT2XqtQIk0vpcVYtTiUP6Hm1HxWke4
rz7QHbj8QzZ8zNnvoCf45AlCn0BphibsAsg221pVOSHvaG5U7ygzKFCwgL0DRMRi30uh1aDyYtX/
vHILEs8nKo5o7UQ7BcGGPb7yuEk2wmBYxTg8+EIw2oLn6HxhgyTkutFO2NRdGbTX8a51KbtYdJvc
ysiApStytTyAXKB+aYEv2vOKovRsnl8VmMeYK0BTlFaNxUWUYShKc1+1QZTNII7TD3noJu1BqwGq
bkVbR1DdgFD8TzcTDMZ4dpF0I3JaMfRpydyaQ4yDLCPbmJqjkPJQsmuHBgs0CER72EStmbmSgzCD
ByM24AFC8a2Yb5Yl9C1Mw00gDru8lvXlP7PEzhLMo4W5wRn7Bzp0B5OEqE3OTrVwJag3VwSCHNTN
cUiBVzg/JyC3AhJITtrv8C+6am6+x4YAZNV2ihcfI4fs+O/e2pFicVAnwDgIHfRjn726nKJBkRtc
CfJBZtOJQXzWlBh7KSQ/jb8uf8mtFWqQRsY9QOMBDbPzFdZ6l1qDSdpAajH/UWjerCEPAW0k0Jje
ZVNb68Jlw3gSQDQoa9FNPfEmUWMKhrXoTRCH484KFb/Pu9001+5Qtgc5Sniem0ZezC1DyoN8C+kP
PBX7QsSimVoJCNi/s4UMmlX6aJdgeu0OkFb6ikqb5y6ljXuNR4LOlqFshxeQdStilY9CgysGPP1D
Eoa3ZkUEb64g19yLAHMP+YsoEMMtevIgZBK4xazoaUrN+3Sx9ksc/TQhJorIvizcutVRFijz/WIV
PE7DjawGE3Unv5NJLWZDjZY0Kan7G70sshfF7S2Hsq0rN0mQ/FIxS/U5m3bxJL1fPgMbx+3MMuMi
9K7FqEqBUCRX8l+q2hFHGiIXLZQQIohcCfn1+3W2TraUIIxSYi5t3wY9EjUhdEjGG2Hd3HE01aA1
i7Iw8vvzM23pJak6rWgDyOyAvPg/XfPyyNMf3FoIsD4oBMOzrrt3zbzk3djGiIQ1E+Q6g9PG3C72
hk8FCRtwYAj0URpiW8pZPOSq1M0I9XcoyDnNjQUVCyd2lVsqFJzXu8y1XIUTmm6EVyi+nFilB+bE
KcRKGCfZPBBc0upn7SOZtjv/fQBZcQupGb7EwPcjxHoFxMEYvkGHGaaZO1qWoUiGpm8C0IUHedvc
5lIx2+o4PZpN+tMqAenvIyI69RS/5+3wS5kgm9Lo8W4O29EfphDJgGJoh6iEWuGkiddpXfuD2mhe
OqQPY1toEMlQwDaol+Alyt7SxUzsmMT3GkS8bF1ooY9C+7xRo7lWpt0Oggnqv+II7lgHyta+KC3P
cYJSW98Nt+A0q72sWww3pL+yT8XSjQT8N7BzA5aYm64ySseUQbmUGsa4K6WE57W3dgi9KWSANE6i
DHrnO2TgLerNsWy+3WjsjDe6eY22ByawRLf9ob62oM/7ddlLfJfmmU06s8mUuo2lD/N4GJuACiuP
N7E72NW1dWx3Gu+R2LhZeGExdEDf9zXpnrLU2phpdROIu8WXNE9H8KffJw6OQuOUtxjWdbOPy6vb
eAfPTDJHXu8bU82TAYsrl9nR+gLKvPOEerMWP0Vl7kGxgtel2PqgkmGCJQ+PEpoI7MtUgoVTqid4
/PRgHiW7cfSDsuvxEP45VglxPAqNKIjItBTIPPJhnaZdN6C+g0rdZyGZj7XE0/Pc2jI6VUT5U0A/
xlLyCsMcqaQ1ukAotdaOQwjELCpvzIdnhP79xC+JpLHifp7bQI+JUxaHbuFp430Hj+whBwxKx1gz
RlBW9AeN1XQFKG+6IHsRkXR0O1CeWr4S2nXhoBcNrAvmRFqvCGaczOJYuJGvPvKwJ1upEBLNf34F
W+0Q0m6UpkWqv0Pc7lay+8lG7pFgMtATnPo3uTJQoZa8hDgqFMm88lnniGRtvKFnv4BxMGU+I5dP
8EoPEnqA43wXhZYdZ+UhlsIPExyz+txeJ5LJS1dWRN6oVZ8ZZrxMOYlyqWbYY/DHo8JaHZe9epCO
6b7+4iKSN4LRM1v07yfnSSjLGDSBYgvAAbru16VfgYVivht9YVf4wkHlfNMV5Sm7Nub85m29kFZC
htR54Q7S9IqrRPf9jipwmHa62GVkJ51bLrb1EkpO/cVDWGzU6unHpXzwYERBSMG8s91iRk3bIxae
j5ML4u799GHddv7itDZ5mF95OIqN6AWFJ9otl9FWW7HJhqFOjFExmkDNXjRg9LND3teccsimDWCB
NZrfAq7F7CFQGoDBmHEXqClYjHrXHC13mnllz+0bCcIITAaj67DqSJadMIsdWDcQnc+5PaAScgU0
+dNwVUAXQ/aB1thVQKOVx/SqcPliI5ue78Q8cyuIAi4ufUjh+cIQ1MOJixqce/kFXDGc09OJcQOs
EbHmmpA3SqEVNIF9C88ROcT33WzXB8Xv4HJil9hktsnrck11xFHifTK8sLYlCHPKLvgswZgc964Q
cH4RLeqyzvj0F7EpkWVaiVbjF9VvM7xv7Eh79dlIwDJt5/6BFp1L+zbM/an0KjfDwB7vwdmOs06+
CZMaJUkeKSroXLDt0b556J9Bk1BfAX6IUsP0Ff8w7gX/8qK3im+n28CKkyxVTGSr0JpgeSJufeh3
4TtFXZGrxjWhstzdjXuuzS1HePKh2b6FmRclyXQsU75Rd9RmsZtiP0E4SXWwuleIzF1e5dZ5Nun4
Knr8EJJiyyl4xKMM02B4XqzPrHkIx9+X//+t2Eo+McC+oAkYiBGRqHTjyEG5InvjQfVp7lJxBhU4
K7GYh1IqR71OTBjSm9RexPdi4L0am5sDSTeU8EFoBZT2+SsV961aTbOEW0BC0Z7DRLFBjS476IC+
i+F4l1QCpsWKENT4SwbqDkG7BdNdDX6EXELK03CHrjZjZQq5ouUpzMUx4eSySBDnGnFahs8Sc54v
qC3uFSh0GV402Jhep73f/klS7chXOKnB5tc+Mc2E6TlUARqT+igplw9ajtZMK/+6fHS2HhS8J/jQ
FBqL3P78c/fWXMbF0KCHIcu7wfDBu+5V1eH/Z4Su8yTyKIzs/5j7ku62ca3bv3JXzVmPBPu3vnsH
JNW7l5zEmXAljgMSBFuA7a9/m77VSJQsfpXRm1XKto4IHgCn2Wdv2alUIN0A2Cpyia/ZO1pZ/nUr
l1YL9VGMTACJixbTxHMGThRE4WF5MEX/xWmbm1htf8H9AZMEJS8qIahXTlarV2oz03OkamH6uanB
2T+Tl12MB48NTFYql07fcaMt0YtooDeiedHSXaQba8m2cwonFw+NY1sTx45F3BUGxcNwbBrXfTAx
HpmyDe1faEICiAQmkeOzqJhp0l18TVDMwXAE9HXPhEuVKGNWluIRS/qlqlMQ4s2dhuO2mF6kiB6A
dRmJC88G/GJoiXelaxWHAojhNkDaZAFNr/gV+FAdv/oEphp1qaKpYr9ERnDdCS9GvcfGJ2/QGuKe
DBWMQ4XpU3PIltF9uqVPzc0Y+eqrUCzSH5g+ZV9pQGbOzktZzLHpyQtNbEplVjoFSha4BdbNGjML
G7Key68v1W4h7gQyARCRAM8zBVBUPbcqdFlQsNiGW3qH4UYImDfScwK5ICDXULbG93g/1zG7GJ2M
XQLA0NG6ArPH6SmimhlDzREtyWaJ6qBXIQJaJKv4hiyzhftSoUwyt0UuxsHHJieBqJZGUEdR8DLH
+UaIkmyNrbIOV/aa76GeCTLhehmnI6Fa5ef3bjALSr94Oh898uS8KUu3UugA+6iutZH/Rd4Yi3z1
4PoEOMUaAG22Tmal/i5unyOjEw/uO4zgshrrHGrA+5afSQbAnTp4WjIHtLtoaRyTslBVxt0ziTfr
tNNKkQ/FgeiFPwz1EhhtpN2xR+3H69vyoiV3lCM1sUPOOo8iFSCRspGLuoXphXL41ivRj5BEG2AG
nv+xKYyajHTICGxxCE3dNEL2ZpZYvspKPC2sfVKCeWb4VA/9TFh5aUecmJq4Z2nloKRTkdFD3vKh
Q+aiQfPa9cEG40P/maUeopJ2587Afj4wi2IsznCgfqb7H67BIitDvUYG2rJ4EY9ABCAvbBZq0G+c
7/NwmAvbYOw4YGJvlAE74z7CaVCZfZWjQFRqniJuh25YANg6s5wXLqYTK5P8y+wyzmKXV4fYUZ4h
JHdDlHjmhL50O6AQYaJBDQ2Bcz2INAlD2Q0tlg4afeaSB2FgPIQPZr4eCfDMLQnSfYGX9tl+aOee
79K5DfoouCaIKpD2TgMkO8xMpRX6CHTAiEvs6WiuNOv42QV+kQQjk1mwnj3CLuw8dFsNDMqCT8Ih
UyAJR4whQk7G4l67YA9A044s0+FBLKFA6LN1tpXPdBY1eeldoseLg2VkSwan5+ld0apl0YZhUxxc
A8pEvPa5SILr+/xSq3XsI/9lY3JOghVdiSHUXBw09GNALRID3erhv937ESoZLa1Nf6+BXgfADt3n
d2hVrH6lxHXyHSZXvgKENTErfAd1G6+Tx2G8E23f8opv1rJ5Qx997n1eXFgCaABCKwASpntfkgH6
VBTIAI11b00GfFWo2a/XV3bGxhQ9aSDHBEYdNuIIWmjKDSNzCfnldwdmBoiygFAD2gen/hG5CeGD
I/6L+XF+pij6xM/dLl2zJX0L1+4qD9AtJzuxj++Tz9cf71JUgZFxNCnAmYCG7TSQ6QyiNmlJx/NT
gACdb0sOH/W6TXYf346DV/o2lRh8iSDtt4nWwHSq3i+0c6Hw9N73RBcSK3C6AIRiPpm7SC1NEnm9
EzneyAQyc6Je3Pt/G5nOQ+kpSUbYOQLxDoSUbM9FsTD6AgI1v5Apj8Ss7/paOGamuJ+uDaOqtI38
EA+1bw2lz9qX62/tAqbXOTYxBfyoVptaHVVysOlmm3gdb9GaWER3uj9GnnPB7qUbD7OdoK3DQBTY
XiZBhJW14K/ruvwg+N5u0JLOF50+V+a99HrG6i5sgHUCQzenPoAQv65KA7m/mx/MZlvrIBNAbbMN
5+biLj0NhqxGnjNgv84GTuzBlU0jGPq3BTr4zkuiPSR27l9/QeP1PMn6gEPGjlZRHIehydNA/Ijy
FhX3gz2QB9Zj4Crq4mWMRq4nmQzyIdRXPIMk0nWzlw4ruDiCEgxXjGwop4toptzKbbcqDkD/SC/K
oofYLTfXbVxaP0wW4xNAzAR6l8mjKR10KXs1Lg6OJleO09xRRZRgd9VmUvNLDjHK2SCmG0lIplCS
tmrKqO8ZQleVeAnDeEPVDU9cOp/KvJgTkLrUngE7nI6hTBSerDOsXq4aOfhxTIx8Bv3P9C5eYyYF
yrnR4Os+w+DpnLtfqjUfG5zu4EbaQ6bYMIhJ5tgDAAzDNotoafvktW9Q5AZxQcBX+szLu7yomG7E
Lga0ZRp1AQoZ1tyw8oPRYbqHGvEbAUjRSxV7narVzCa46I2YGAFh00jCPd0ELmOyqnU8YsNfTHrL
2Y/rnvj+bae7zBj9HIR0o3Da5GCimKTDpNqQHyREHUvDXTAs+cZRcrF08zz1o1TFmGMbvoWdvgVh
qeYrUZitwKwI7gsbLJ9unn7ph2jbpI4MYjObbWKMod3ZN0QJcFTFAdpgerVXxOE0b3AVpMM6kru6
K0H8xZCJfTbqpzEX4y7zM/vWcL8n2XfwLy5nlujiC4e0Ajwaof4Z8WiVmyYkHHv4te4rr+Uakyxo
5sgI9KOviAczyDweTL+YVUG/eEoc2R1947jK2hVqU+htfshARbYZmAu9o5Z8ohSVgplHvLjGcOWR
iAN8+dMIBhNmlc17kb9nEooX+Zgkg5IqaJh0v7vtv89dhxdTznHv/GmQTJ6NsFrTG/m+dQMIZQLO
q4Ntqls3mMRwwRL2I17OYinVi28SeCMH4KMLlCOpFmmCdAWiCoQcS57Jn507ZF6ilUnAoEFkgwfV
LZsqKAy5JByTN0BsfKOoma7r2tBWeVM+97x96lodQYIWLxUi13kK1vjOfYpj8lOow0vLzC+K1F9y
ld7kTv6zKErd72t+H2Y6uF17azWIdq0brZ9k+gowvG2k6I8Di74mjb4hvf4YAgYW9e3SdRG15mQT
guo4zfgWjMrOWqfy2TWxA2X5rLTZsx2FS1MJvcGknh3Xm7IpiK829ZcmTzdV0b8ZTMt8OtD7RNe8
QRjfcjeGNFBSZCumE1+hZCO6Tlsppvk9VPnCVmq/L8qflWk+IXT4lHNyKBvjlRvRbSXibTJEvpu5
4JauV07G7tvSBI6jUDfQdFrZTr3sMCQfAVoRV9pdXzGwykLOG2o2RVUJoKrJd6dP74ey/wwhmkWG
Aqro02ezw/PZ6T3T1c92Zz0btbHoWbqrIEvoDYXY8tj5PuP1o5NNTxbsZ6Tu4KFF/XFy1dcZhDGV
1srGurLRe+ZSrFI4PY3AsdPcwQEX1w1e6DxhChpacpjZRB47RUyhjpzJUfbzYEIwrzQwFmxFi1AM
gapJT21nEVoXnu/E3qQAEtWWAZlkkuF+bBfdATXd7/bCRirUgRNmdrbqEvjIwDAqrn40U87lKWpc
LhLC3tlBKwNoG5M7cFzd1Z8IlBXKVXhInuktUtl9WfvQsxx1xovV3LkyvrHJGwWrK2Cz42gNpqom
t5kNlBgmlrDCdrdvI/Tc4+bRcX+EUQgoP/KUvr+Rhv0LF8SJ1clhRiMGsWvgGQ9poz2K3vyRgvqc
G1C/zlcGVzzR2o8kA/JAkc+mTbdZUS9IJbEHv5ES8sRuPONol45XfCMwco4jbkCwTDy7SKI6VESd
HUAjpn+J18W9+5S/5hRJKNClC7z8lakH1737UihxbPS9P3V0XxXVwCqpl6O79QgjPKYGKVm6T+Nc
q2ZBPjS2Vv13tmq3/XruxV827gJS4cIHyVnf09QjxlRMmx4EQL7fuht5z/e0842X/NVckWXldbcN
9aPHdu0eZp774jY7Mj25pwu0XGOMY2cHnha+kjg3zNEWQywXKkRnnHRTqs7XttVaz5U1zv1oyfP9
P/8KmKgkKOLYUDY4oxu0aZwVnVnmh7ysB8+I3cJD9rTuu+7VaHvmVa62BnXqXRjT7ylaaOCw0KBP
Nyc0fNHvRkZ75GzwurM5k6x0e5HmevoOf7OXwBsuTOabAxAg5jZbZKtwHu9NLiSKAISBbRDskaOc
ysTZRUJNpx7w6jFjecsbDfcgN9Vlx1WUYSq3hOq59rUAA44SNQno9VYKdHRWAG0vnUo81/YQlCJ6
HVLzMZPOogqdz4MuHpHKL7pyuLUjowpwW/lp1qW+JUkF4HoBnFsufyh2PidhfiFEAfOwCnwb+hrm
2YBqDHH3TAjODy1qZaOEOOplFQUbe1bMHBIXwstjS1OMSdSmjaRuyg+Zi4NyUDY8zpahOucTl83o
SKjHFMaZgvbCsnVSU4v4ocuYr1jJtg/TZ2mZq+tbYNxkk5MflQis2vvQ9NnUBLXyxGkMMznY9C7S
vuvpbLX90oMcW5ic8rzQNYXUsEDRHcx0BSM3uVcV933xeWCo8WnDmoPvLHcNv6Tcw4GwjhvEVuwm
smdZgy5gy9DqH4eebFT/z4ojOfZCQkuSHCI3vVMBZjOQ8Xad4YehvTSteC0rse2EXFd0rkv1Lj1z
ttSo/RjvaEJov+JVHJ3zat9aVkjzBGOygFqJKlyIsKC+y50nQ4n9ISPUwwzB4PUROCjUpAbOng6f
oxoYt47GyVoazbat7cKPCwE0ELXJTd8Qn5ld7plaqGdAk+qjZCfLP0H9TCx1PbxPEFMvnAoiUV3a
hH6i6o+93ZqBVpLcG1Lje8Qie8l6J9AL95tUBYJ3UgQ4rMCrqUeflBbSqbGV3QO1nwVSTUAD0psY
Jc4cZ8HMBKCCPLQ9XmZLU6RhkIAjzatjtDeMBCx2RTVTNT5zWHQtIZ6M8wr3NJjmJqGKlpSFGqZ1
vNe+FLax7sjcNP+Zv8LAqC8C70AN7QyXkSUAXkFuON5bavydO8tYVIfKaL3r++686gMzY7A3ztuO
QfTEG0A15rQ2qLgA99PAchgvXAisfh4H6o2luiahP1f2ubRwxwYnUS0qn2rk2nm8V+1QwVYTQVJX
ysxjzRmZ3ClpY8ZRpJXxvgJCVEfN3pzjfb/0eo4e472pcLSLYpUBwO+KeB/ydaQVrzJVHzHFNlM/
OrtO8HZA6zmyp4zQ2OlelTEOQheI272pYQDQvhUVCKu7TdHSf3r+joZQ2cZUJHrkZ5OYRZRVduVg
3ESi/xCrpePXQs5xF156K6NsyKiTjMHSaZkioV0uQSoa7Z3EdUGZMozXuAaJses+fenVQDwdo+OI
pUaR4tMDjpOQKwUhdG/Thd7yJeZWfbObWbBxX5ycoigljd0AdKwAPjtDfmcg9+36rIr2afXdraJd
rKL2BmFUqWnrVsoZPyBnjqDimAFaFTQmlungYDh9JjAPF4LFbXKocvpKcEEkwkKK3t2kFTYtepqa
sDdxWvm2mXq9eUgzcxElaIZIfck0fanbfVDXtxmYQaRGVwza9YgwHxWrfWxSAlB355dc+Okw25Yd
79WThcI3x8gyCCNBlqOfzeb0XVs6tUySQ/ZFBtWmWCpPEmSjAXCNQfY2l0icvXuUyiEtAAA5wBDn
soeRLplTJk50qELEkgoqHUCvDE1w3cPOW/cwA1lqSK6CovGc4gV3kQ7skxUjUB5xgfWneA3xyCD7
nAB9Km7UoETnN5grZerjpXKylqNZ4B0x5DQSRE4rEFptGmEHZr5Dw1rVS4AObKOlo8Dd+gY8aKxg
uW+ZTe1HkgW1qEzfhJCqx2rHCtKGopfUIXe3am1hpAamaMp4vFPVu7apHiMlvFNid9/3bffA1fBz
1sqFXqe1RxryI4yxYfNGNkGjlovehkR1y+XsxOnoxicPOO4qB1qEOPMAyJj22Yaka9RGzaP9mIMm
u3xbo9ThS3Dt6gu1+F/IX58fSacGR+89OsaNUqsx7Q6DFS883U4P3JRv151lzsRk64YJivGjyvY+
ztx1mmeYXdhft3Cet43LhkNoPIqgmjrtHOpuzMrGSaN9s3znft4i5LEejGDwR8Ju/cWd50g7K9VM
TI4H1tHCabyjIZh8o/0Icdfex5yjNdvOISouLR6CKxcZ6ShZNHUIF72DAVTI0Z6EheNV9k6NW2vm
vjhLQMddBfUTOBzIrM+y3gZtSplafXzQ3G8u+O9izK9avPEcgABQsvWz5uX6+zpbu9GghTEo3OlQ
apiiYeJ2aBJ4efw+HvDn2oEtdOaKOls7mIFLgNEE4H24xyREbU2hDW5sRYeE/8iyz/1cBjr3+ZO9
Q4yB5ai/RgcFMEEaM6+r/zFDCYqtYL1BJRBDA7hrJ3snI2recgz+Htyq9YQwg6R9vf4uzu5x3KVI
xMBuOd4XALOd+jFgNeCEga7AHkLAfl0rnmLyZ5KJFTBSOMWV79fNnaO8DeQN2KyjQQBnpzFQpnV9
qiaM7BlqEmHkrlCSF2m5T03dl0W4iRorQFMDxc7G8K/bPvPz0fSo7AIN7Qv6w8BlgeyldrU9jyDg
Lq2nyoaOpUK9xIzQJoh2jeHObK0zF3k3iShsHGY9v457M3PB5mNp+7RNFvGg+V00d/adRUYwAez6
iEccoV/TBKYMO2StrUr2Iyme3GAafoFOpmVtknzZLvlTvY8D7mfKKjFmdMjOYg1YRu6kE8RjQF2f
7S9m1gomUbQ9WkheSb66XQdFktl8fXoljrwvmNJGVRTAoLOKkiVNBzAXTd2Tsr2xrAfTlgek3DO+
ccEvwWgDZSZU3hE2Y7zmdB9QNWTQ3wmHvd6B4KHqdL+JLJQh3QT3okwDwgzipZWT+jynXgfc4j92
FXAqQlMeIjIAQyKAO/0CoVkKC4AedZ8I6Rk5BhFAJnd9A5zt9fHZ1FE9Bu3/8xdWlFlFOsmaPcQ6
VjWCjLb+meXAA4oGbHbGjLUz38dtAlQpHARFHpBcTx5IGwymW6ia7S3W+hCdfypEd7j+QOcgqNEG
MMfof2GQDSIap4uWW6IYuipiyN7bhRZwUBs262LdLkcJc/BAXDd3ttVGa6CpRX0emttn4+lD3yeg
JbdQkhhuM9RinWajDMTncfwrS/e3oWlt09FTkXS1He9JD96F8rXNy1+xMMpc6Sqqb2iany6cI8YS
bm0ifRfVUrP7/FvPIvUfR35YL2dcNKC6kAaN/ngUI0VZ7yqK2aK2UoCXrW1REc5UNvMk57nIaABS
yEgJbJxD04G4tnVQmUuwWGxT3kV+/rWIX5QFenjoFIKMiixAmJY6Hn+c4yy76OBHhichoFlFhA6J
hkoO/awy7um5Glx3uPfD+zQfwLPhXMexB4qys9uyj9NUd6M+3ndLuk4WdFuCD19fI4vVuhv7XWmt
WJkvjo57s/GsxXXzFx/wyDo5fX+qU3Nr0AY8YCWXlvOozqs5XDbxVxlxivsUtAmzPu7ivY5AOlzV
K0PxbFSeAQEfhWLU77YRNHMuM2N0igOtQV7INK2J92n3tdLAOZUcri/chaqiiaH7UUxw5GI8K8Ek
NZpdRd3R9zwODGnLwdpamEgAhw/kirwmn0WHnD+TDWQmcFaI5hBUTxMFm1p1YZYol/YOJDHEvahn
S6UXTEAOzASX5TjwdEaHVOSqyUluKE+mNyzHgXC+zG8ToE7RH12Ay2uVf55ZxvMDd0QbIFMYNwDY
cSeXMqMFGKbQt3jSXsPVsnmoVBQZLHuBQ/FTuQFhQ+UT1NBW9txlfH5TYmwTuDV0JdFwP5NLAkC0
bZKwC580EJ5m9WfDZYs4+doZdTC4T9ef8sJDoiKIItF7sxtcYKe7rM1CN8MoRPiUxJZnYYyM67mv
YgIc0MeZs/LCY6G+jHELlNZRkJoOfkPYvGPmYIVPfU0XbPik6p8HyT0FLLl1++n6Y13wFtDU4qoE
oBdR6RSZn6iAtHMlD59aqFqhCNOxOY3LUwuYeQX9NLJHrN2oPmq81wyPrpda0qzKI7d/joizSO0q
R+bKnf8u2f957f4vfcsf/nvYiv/8D/79mhd9FdNITv75n/viLdvL6u1N3n4r/mf8079+9fQP/3Mb
v1a5yH/K6W+d/BE+/w/7wTf57eQfi0zGsn+s36r+6U3UXL4bwDcdf/N/+8N/vb1/yqEv3v7922te
Z3L8NBrn2W9//Gjz49+/QZvx6I2On//HD+++pfi7u5i+VWe///ZNSPyp+Tua1RBpwZ2L0iZyud/+
1b6NP1F/H/k0LcAJxuEaV8fk/G//Qgwpo3//RvTfzXEcGqhTHFPosJPf/iXyevyRpv0OMDHQyiMl
vI1Qwfntzwc/eUV/v7J/ZXX6kMfADv77N5RVsWf+vjehgIcjA4p7oHEEER028Zi6HLlGXJV9jPh5
EVJOwBLChhylYHVIuJ+WSmktRR2q9lopekhO56KU6jYTrOlWWV66oJdMmj55CLEt+DZE1cn4wdxk
QBQb5tD6snqAdkEGYastRaxRouBcV65S30tEO2LTq5nKIUGeqh2ACjlN811UpbpGfRt9EsCkkf26
GwZKk6T0CbQBhwUUFxJAVQe30ndl7rpkHSLaUZZW02seAQF/sSY1b4pHMxVOlvq6HRbDkvHIUFc9
GlsV5GrNRn0DXbmL/l/t8sZwvFJRYlSaa5ZoXlNZSrmOBWfhQjIcbF8dSXq0KwfZNb4NBopuEeHM
qDPPVWik8ID3Q1MB/xwCfUBAtKl2rublZUWdpRa7XfE5RRF4becpNFEi8ExAYpiLXGLaQVZF1W4c
LSL7VK8btfUiYCqKhdbl0Re3BteX7+qDw54BMxtMnzdSLwKMqNn113Rstdf4/YIzgKF7kCgAhk0t
oX9jeprbhyRrSAkhESXRNyI3axl7OBpoh9H3VqQ/kat2n8I+V6wVOt3qrXC0GmNQVlZEgdBddFCr
obLjm7KL8DFG3TtgeqycMAmMriq2bcy/sj4xnHVlS2DaAHTUhEcTJ1S8Po3dxCexaeOL8aKzd5WG
UXHoBiuPMfhg7qxKcw+d3SEZUPggK09r3PBFTXMUH3OrIS9KaHV7u6W8B3OUUu1kBxlt+CPG0Tw3
U/pvSKd1QPYrp0cMZCvRzxQTF99qh4P4KjE6+SOvqAaEX1PZbxUpNKhJ9mr4NeqzNvIwBenRbrgX
WrQ0zeJHkfVZ88AUhd5VLK7uhjIfki1HT1V9dkInzdZw0SQuvZBw23nNVFOWP1X0lQ8y13Mw9lEO
RLzHGhW3kNvqxlLPBwS5hdWZ6RMUMwxgkrROosAa2ToIxyI5aJ+MKO2XIX1fvUgjSREv4RRl9xpn
NbATYaySH8JtExuIokGgCTNoaTF4g5IBf+b3Mo7iRyi6qO6j1jrcsQ+I7ZP2RqYl26CmlCqmn0mk
LdYjcbCy5VJV4GP5T6LVcMVNSRVGBkA73chS/RBbGhwcEW1ZwPAEYgV9XNGSXay1dPhqqKXswKRT
ZZ2jrTroX3FoGDlwH3VlFIPS68s0Nl2hPJoG5yDkIdUgunVe5smauHkj3Fuu2ywHMIoZghhrmdkO
h7x3LjrtJjG1pFKWzMAJRg69TnI/tYwUTIUkJ+awLQmOKMNXVKOg6RdSCSmAo0xbrtzXNK1MsQGz
SFV4PfiktNovGyVrA5Nkg8yDvga3SnfDGLApvh7GZWQ8IX0AY3Jspp1Xa07PqrXe6VV+oHoiX5W8
SpyXOsoLskqkqitrISumrlKi1iURHnSu0zIA/st2sGL6kJm6F0aFrUEtTs+gnZikuukLh9u8DKyo
5PaK6eiSvohQRWGSVzjQH3vAE21fFyXoayRl3NcxPlv6GkRE5E046FxsmAEU17YFRaOnunUH2IDG
JN1gxrYAVzeyPLaQ0NiplJo5QTOQEFTJYSXpbSQUPQ9St2pa0CzGQxuliQdcc5Q1K9HIcvBiwlHS
88AAGdZvMYOAYKABqJEtCBSOxFMJxpR7E5XH1lcaET6nTqE566hUAL7vOlNZGEYcJ4GS8244ONQ0
MK8olJbdQ6ub984irirHXsoWkVIWN2G0StqUAehhN6z7nKVEPIWpSW2PCkurFlZZcMiGNW5p3EVN
BynWSlOZeMEfaUWgc8Vahy4v7VUUqkx9zXNDCyLcASnUZNzUCYQzlEiYo6IGq3mFJDAocHrJBBA8
oMU+NajiOCBAFrKEGJGZa1F/X/U0s0f8U8I3WpER4xNRaqg0ot3E26BIB+EuOjsCY3mbg2FlCRpl
go9NBWCFJgpcoWfUXcpczxUZKYygEyZZtQkLMy9TJItv8tIIfbtLO/YkRQNSXlE0hpe0pOjAmaH6
JT5J9USYyOE+60vMEGZ1Zv2gsqblIq6VAqh42tF+26P28JxUjhTbAvznHqKg0Ffy0sGkkothiaBO
bB0vGVxgCtRumLh1U1tNHwcwXKufHOGG1Srj2qaHDqjm55ThRsyrqGw9E9fNH6WYfxT/fRjVnUSC
V6PE/w/jP1QCr8V/D1HM46KIszdxHAW+/9UfUSCxfregnoDSs42UEHCPP6NATbN+R0UYleGxQYxa
GSLNP4NA9XcEeujhj0E7ujL4yR8xoPE7gM+ofoLEEinfO8v3P4gBT4vTCsHAzSgeOMaYx5FfSPqk
VZ3U2djS8RtMiZn1N4g4rY6W4o+I8zjCPE09/v70SUIaJiJRaVI2N2b4nGc31Px2/XM/+tYjXu4o
Xu3cFvl7Fzm7RqXxwqiTW5GaG25Z1P8lA1Nqi9QlDQWgHqEPKYaAG4rlGalVLQzZz5BEneaYfy2N
PsE1mTwWmBQp7B14vTeGgpYAeuY/ciXbYrRjI6xZFrPTvPlvQ+MXOFqrRq/BXVuHzs425AIiSx4j
9UImGPqp0pnV+uA166PpIxOoDoGYnRNnl2TOknfZyu3Zy/UX8dFHTzITSx9qqE1KB4RTpliyRH3r
wI7w36T1JGf9X7inPho9+t7SrdFDKPDhrY0rKo4cEXBHvF7/5h/46BSCw2qdDIie7V1W8G0vkyer
Yg9CozN1g48+frJxmxbDeUocgokrtp9EDMSDYT6ieL38tW8/2blC2KHBatPaAboBRFC4a5QOw+4Y
Srv++R+918kOVhDVOm5BrZ2bNb6WPNdtN/PJp+3Lv/x9WkjBWABpsyGzdlFmaYFZhZ8cowUnFr0T
SLF6oUPB26lmdvFHxia7WAl7mbVFaO56JbFBiWquYlq8Inpc9kCgs6xIA1z+M0/2wZHxzol55K5i
QICkJzCGSc1dqcbLpm4xvxSGm6rk3NcK9NSvvx0LG+DvusDfazj+/2NLgmEUu4UlRpHR2Q3MhI4x
BLnMtzK25xB4HzjBFIeixVnSOjnMSIO4HnE74jn68GuH0rtEztEz4N6UIBWAh+lNmaxcSlsPrKhz
wnwfrZB+ukLS4E4cMXz1ynnO+DejvqWD62X506+9gMnudnlY6WoR27uW3nattayVVat3nrDbGV/6
4PiY1r8xXtGSrMfxkeVGtA6b/C1h4ySgSufImT9aockOz1KFtil14a2kz1a0cFNP79vcU3Ohrspw
riP9gQ9Np/pU5NqN0bX2Tlpl4hHkFCwvfy3MeKcDOnIhjnl6ahSlvWtCx1nTnCxQ+nZX4MSZ2Wcf
vIUpGIGkQ4T6KAVMSQFFWA4ceqmMFW2RzlADfLQ6k40cKQZrU1Cg7WoEeh5XjaAGxd3Mt//ow8en
OloeoK9YT/LQ2mkkVby2KmLPoWwGNfGB+7xj2I4+vGF6oVmta+0q0XpDpLwg48GoT6UVXqPMiXB8
tP6TXdzrVC+M3LYAE9Of25q8gBvnG9HAmHZ9G3/0+ZNt3OespTVqr7sYKT2tAmaknloP61/79Mkd
HYmUFqOsyI7bP0op71PDDvq8nondP/ru0/0rQ7D7dvjuqYxfM71yv0CosNqjripmTugPLEzRCCxB
UdzAHOnOiARFwTELg7zpSBBV3Ry7yAdepE7uZyRjYhgYHoKzJ1MoywpcRDGDWio6tNdfwgebQJ2E
11VX0N6wiuLGhCbPJ506+sq1ErG5/ukTZtG/buL3GfejbUB1KZXaMPnNEHF8bVOm0TJsOP/qWADg
qqjIfW64lWULZeAN9VRHQYlDs4FQiZguZ74FGffDhXhg2h9A2crRQrBF3YCAjC04bavvGsaBNnpI
09KrU1S3PM5V1HINQ3G9wuCIGNxUF+BsUQhYmhPZ7yLDjh+TOkQNmw/2ziGsjALwbYYPMRp+W7UK
oaJCFZTlorBDPZjayk3RlLNX9gexmjq+waOlzNymq9CHqW70rqIYVxpsKjHRNTgg/wK3PvPsviWg
ueDFONMg9LSY2UkTBpM/XyI6wqeWU5s1OVGyfmdi6hyXSBAvnh4gw+MJdO1Vj6/mhmYmCN+/LU2e
sa+TkCdQYN1BZdn9wl+S7RAGzoO9EK/6Tyv2JPU1FtDvM955eUnNM8xShVeYU5hzbu17etcFrAww
2kW9xntld+BbX6KN0/lQOlt3X6/bvLzf0Oc4XctaoJ1k5Xm/w0G0N2lz6HrxfP2jP3xPkwNVg2hO
RxAW7coF0jU/XQi/8xLwtuvgtEHPHmiEOcDy5YMJJZ/Tx8g0gvGZNu13pFPuZGE/GHGSeJZTLFpp
zeHkLx+w5hQtklR5b4Vu0u9wQKwRwH9v7OJQpsZc/P7BQ1iT07VQ82GQtgPiNetLkX8tZb1I6wFc
B3TmcJ0Ae/70ZwiQni5TknbULc2M3zR2E7Rh86WD6mjehFuMht82LgWRPtsq+q3Ehq5y+7YTCJKB
GFE0tLRi8mANjeVhTmku5Lm8opY68b4YenBOI2N+Qxut2UqjNDcaM5U75opyMeOFHx22Ey/UrR5g
AKXgN5pZOOLOjdpmQA+Ng6lWrax1ltCeBegAcGA7+kZdNZCowyHy/zi7rh3HcW37RQKURb0qOMku
V+yurhehOimTVKb09Xe5cc7cao5l4RQGM8DUg2iSO5Fcey20sH1tRWqesopPRzQddz9v/6DrcwZo
VtqDVG2dwXVF1EyRM/6q0srripUIgqvPK4kFtcrf3x6prbSlyKaoH/ruWweWEjhbUxjnBA/qR4RN
saljzdrnBhrdS8PVVsZdmJN88rR6mvIkNQRuT04O+aao+yZdWS4JaPdfmwWw6e85CdISnopZROjw
e5yzIP5dfjNf9G/Ap+LVAFJeEE4ZPQI9ub2ykqAXguKfvP0htUFuo4/NDENSI99MWWTEU3B785e+
LBk8Xp4zvL9NIkoNKISlr1a5sgNLH5asfDTUNO9SDT/ZGkIl/Z5V5cqZZyEpya2WtRjHJDZ1EQ2D
5fVo6JrSH2r+wkGOQLHuzQqp/PXgB7Dh39ucxrjX7hgvjtxUdA93TcBBWzHYa/BCHPasH1bigdTT
9489uRff+bC5VceVAZAOekybpHhDkUUPqtqWB5qA1WGe9bkPYldrvNYukt2EaLSpYNwghBXNkQ1T
9QVYaXGg0wQR8UKo6PdTFfAEmnGhEU+thuEeL4kaANQOSSLi2ON9JzQ1AnZNe6V5p/l9noCWMXW7
aY1Pd8Ht5UP71E54i9RVEQHpfNDDMqAbMLw/8qgJ2bHa57tsk5+cfR2ScI2VZ8He5LM82Kc6kzYm
cpXztaAvPF+7gLhuB0Ds/L09aTrjsTWBIcccfEfq4CfgeupiIxDzGiGnxD/8jwn8CTUfTEC1E6Wz
Y5g0uCles/fkTgdfLN1okXLnhMoJ0vT36WNzRw/xZ3foEjg/jIgj9kicBgEyfoOUq5t52rP1tXpg
L/G3pA8KCHrVG3BbxZF+TH6A52QlkC0Zu3zsd0zYo51gpoWHd/T4LDYXqHqzN4IqBF+8P27GIL3j
v4t9tefv7oE+6qjKcCbZrrHHL6SGP1jVDzOvZkKpzbCfbTe+NmQzphBJ1NdaQhe+DuDWX+uaWKRR
SwNRw9RPljHsU5Z6c2Yfb0frBVuUEeQ9UVs1M6viONJS9TI+sV1CCjOgKJXArTXx8+1xlmYhpe0E
ZERzn7PiODQdZM+cMqzxdFiTdPJuDyD1mfxj8a5kf1bRjLyDtt0RtyebGFgyMP6E5vzbgnBNY5xd
gnczG7IXazdBSyt3CRsfdt1MBG72gJE5jlnjqVnjm/oTLSDeOP68PaNLOPj3EfpflNZ473AmSBGw
Y9PsUvXYZccU/YJU4Z5KV5xn6fTnSsmajpnoOqzaketk/j5PM9k0RmUEbarSHeOptm9yTr8aozUd
eZ7hIE4GemCp3rzYiaEFHR/A6F031cpZbWlRpRxPJ5HatWUic03WrpzGMzDRPwphHclorVXkf26s
ry2slIcJryF72TfYOV8E5abe5sgmZgg6ooD5JBB+7I37YTtsmxPdKkES3N5P4/L9K+PK4OBYay5F
Bu5EumACF/x36B5uaz8Jmf9r8L4ej6AWfn95ApoPWO8G2Pynnz/7T12cARvwt7E2NesMl+XsWI/5
thXAlXAxPmj6sLk9t4VcSaSUFgseG6oQ+TGhnL/rmUY3HevNleCx4AlECh55rQMLNSJIJeqpSJ5B
Y+Bz86GYf+Bod/v3L9idTKNa4u1ES3qM0IMy0QdtvvDUzgx71XggOlvrB14IgkQKGSkwR8xoLsHW
moIhw02Ha2x5tVIfL62SdPIdAO+3gSArjpMd6DhFVMrPAQh+9Nx5s/vl9jotzUCKFypeHVinYwaW
mm86JwuokQQx/d+ap/6J4TIfcWPZamvnPT067nTfUrZXymrF+5YsVHL6Mb004YPnMRobuzsqFsSO
IfO1UvwsLIsjFdwtjvW5Zmf5UU35r3lov3YJ2mv0fE2/den7kvuiC16khVbmR7MxjiLTf+Wxdugu
wmi3t1USSfxn4WXeB2dyaAKurynqgjkownKThVU47Nu74VwG8+5HCQElEMR0743H/e4X3fZeD+Ke
OAQIceU3LGyQIzl5F/cDLSZcpYFA/j5Tra02r9FdL3xabmBDV6HR5gL3EbXTs6dcQQrrVXSa3F68
pa9f/v6hEChIBZaY3sHpEe+tAkjhMo0/tya25NIx+Omdmdgi6kBozFnuKfmKIy8EPFtyZCDRKYSe
ULMm+qEqfhbGndl8U/Sn20uy9HUpjTeAdCq0K92Io6icDO41Y+5VMYi2Smcloy1EO1vyZ2K1jchj
XDPQPg0rXfEIOVputZkAmwYZzMoGLEzEkhybzZ2B+hj3oQTnXxdijn131M0fjlZ8bh8sybOHVrWm
fIbxaFzZi9mq/Jq3x6bgP9Hvma2s1dIspOw8tC11kmEQkVs/0KE/uinkcWseOvHu9n4vuIB1GfiD
C/R1kQurteACDEjTcghQXN3+stTw909ksi4h8cOnh3SgPOE4haN78TfAweOJnS7SQ+7v9plE7GlN
8FJSCvn/gWQ37vOU8BYDpftOh3TNfHQ2tk8DGggowTqn+Gwdqp9kU2/ArbxyI7S0bpJ/w7V7vQdL
epTjqXrT2mbh56R8/uTSST5epnalKglmVDfoJzSCHAo16h5QwWPj4TXEJyvmtZCdLMnbNX1EC8yE
3adTCmbsV9Hk4MpbqcwWXhItS3L0YWIGEe2I07Vr5HdFy917jeI0Vxp5vJ8BOMPVQmYUm1QfzFNZ
22VARKztAdlWn7hqgYO66dxjMdTZzgVc/Cv4BsZ9pcb0yHK0mFfoQPG1KTXueD5CUa5MoOoAHA26
9m5vg35Z7itl/5/jwAcLtmlhDa2JbRg2k0/3fE8gtttvy6A4IMtuCyhpjSCrgqjonuxoyLdrIpZL
pzsZ2KbO7qxzF1cjwIorr/x+PBUvOkSKir1zKL6Vh+xpWO1hvZjslVn+IWH9MMs+HmKrgb5DZG+z
3fCsnvInG7ZGXsmOnVEgrl22LLiMDGnTdXRruJeLrSodgjw3ghE9Prd3avEeXgpjIMJVoIyDb6dH
sbG31iuEX3fJgRyzvbqpoa1o+QVU/26Pdkkh/1owi8h4qjJHK1BvxIj8NL9360LZJ6A6QL/nFg8E
YdWUWzMbvokqpiuedNVNMaDkSLndTnXS9FpEoN4Q5pSAxDyuK6Cf+v5zQ8i3tG3PGcSchjky2Hlk
71qxG9q328t1Nd+j70BKlDPtLWfmCryot0OnGDeiAYV4x95bm4a1hUe72+NczZUYR8qVmiWIWfaZ
GrX0AJlliHGLrTrRoJlebw+wsA3yzSxeCCc0USVq1KXKkxqnOKeV39pyTRz3esLEBKSEmRSdqZB5
5nggy6wAajjTDhyPNoj6gJao1JL7alIVwDjqxlFx+jHxStvK76zCBnDTbTnb1nlqftIgLl78ISoA
6iXKxtaKyOmtGu8NdWjkDN2OaE68vZpL2yVlUJHXYqDo+IzqEfILZrtpdftLX9E7UMCs8eVfDTlY
USmPguW2RNd+XEd6oR9ob5SBOot8JQwsTUBKnuPQMwJ5hjnioMhtqeKZvN312Cqm88+cTvH7JcfX
ps6NCQQ9L9Rmfk/SwM0Tz8ruP7UDMiar1iEgT7JCjcYeCoe55nXDSzL9tpNmpbhccBgZkWVTkwNH
Ms0RlMv80dioQxqMykoFJhHd/Kfsg1FI/p4ZddGaddtE2pw0h54wN/XTGiqsvj1kbqT0U7ZxjQ6P
JplVbulsWhC0Yp03oi/V72drTU94aZZS7tEqfXAVlqqR0TzYeJ2flJeefLu9RUvfvvz9gxcmFA9/
LXPnKKnxJKuVkAl9nunj7Y8vBGYZJCWKck46QtWIjcUcWtxmvugvdDDUavxeuM4htYW24i1LM5Hc
vdKTwu5GC96iucHgfANPuFeTn7dnsvRxyc8td2KExsjIsWYGtotLjl7fG5Ma3v78H6TOlYwvM7N1
ScEnq7PHKHUs5dfY9HHpm42WAf6E5/ewBhP/myU4LzftDO2YFE1WZqCDmzBqjQvzndE36OazutTa
jNCYOvDOzkNNMTLDd+KyOZsVFGdFrtDeJyM6DBUx9BcEYNue6jKDvERasr3u2P1uygp7U0Eo8ZjW
/fTe63P8Grfj/ORQjpO0y9RoKFEaJMro7tKcEA+8VyLonBbkzZrJpq+UliZstDZ3M1o8/bnideYX
mdM/D7Nbhzagsd8ZJflTyzk/TCDwe+y7DgpSYk73htEL4g3G0OyT0nLCgc7kNDj5HIDUUNlpjmI5
nl2V7oFx3PX2iFteqZT9ZhRW3oYWeGe3NFPotmUpXLFBJ+2BF8J4n4veSYKyHKE0A9bNYeUQej1G
O9YlMXzwH1rWkIlNanJAR+beVtjvS4v9BFy3emkMv20d143vX0SE6qyoYjYdI+LU0rZV3Kp+Vgoc
DZJyjVbx+jRADfj3NNwKSEt96ma0nrSdV4CAy88Ko/DmIgddn52tBITLqvzbzNFv+PcwzaQ1wCHh
OAj6Wii7DHjiK6thpQy8Pgc8sP39cXtmKPV6fHzs48Ct3qb0J0CZOyf537gt/5sPHPlBtNRSdANo
qJJ7ob+QRPB7njpiJRNfr/kdVwryuLVlqmaMWgR2hB+OSasDKM9wR5+YDQ0Gt1JfVGD5BtCQCjWI
81lfgcYvbcnF6D4YcAquEG2cU7TNgBY0LNGi6HOlyFeKvKWvS+6RM60tzFnUkRU3YC5S1ddUiP1t
t7h+/P83jxoAfgkv26aO4sxxCxDQ9PO9plXzF82M0fhggUfAp3VFHkAVYIV4PxA7leR015gu2hbq
xkGCGHChI7LcwKu8gJ7A2NBzp8zoXtVKshsspp8I+I733HH1IAMZf+tlMV17G7ieH/GJv9ce0n+z
3ZR2H5UtZDoGZn9NtO44l+B/dRx+aJPUWUkwCyHElUrJyjCbhtp6H4GQAXy8bndXuGTyS7q2GUsD
SAEk7d1RqcWEu6NkwDMBLNlvmtj+lmsdiorbG74whvxI2mkGV4lIhyhVTqbRBo14d4a1/oGF6CE/
g6IfhzEwHMSHVO98AUG0xLobcmiLK58CuELzQConda6OJjrvi6gkk5d1gKLEj2nMwX2+psm3tEBS
DHFmdSyHaSQHEwnaao4KlKbXOGuXvn35+4c4wUZDqxgBKtDiw6a0jCmwTdb5oLz6VC0Ptca/B6gy
gyQAv2nR1DHfAV9KAmqCeFoTO176/VJ5WOvOVLnZpEVF/FXjr7Fhe5n5ctswl2xH8uO8sizGwUAb
GXq74QVYSZwSEk5Gm3qVMLefG0Ry4W6CHispNTNyIJS3zToNHczlQDdNwmPPBWHlyov60mQkT26n
pC9AHKlFs/XoqD8s9YDb0rFfORIuhDz5ObRGfQcVdRQaVZa+AZAfMVPf17XzUOJeJWVVeHuxFnbb
kWsB14EAB59ndJO16b52teQreoNwO1/Rbq2v9fKtK8WM/DA6jxqzeYvTDcL0Tsx9hDso3Zv7UfMU
vd2RWnlTerGyK9cxTIAxSL7doj8ug3RRje4+zXmbkNFczwZXSxpqgIuf06HqfQ0adn4yWqFZukVo
9egG+NxyXpb5g/NDyblQcTWFa3wOIaah9dTpjuNMf/vrCxbnSJ5vsDGOjdzUonoY3uyhqu54VSqh
JQT5kXH3P6xyiw36SzYhRQBN1WpgmnBXUzYl3rHp1B4GXlsRgk6+MpOFIf7IH31Yp7xSajC9p/EB
UwoGLfdSnHsB6PRvL9SC88ivKXj9nnpNnciBaiZ6tNRAtUHugy465pX98+0xljZDimVVrSkKOHiw
GeVTBiagGopMaXN0DWNlEksDSHGMZh1NVFaRQ1Nnh3hwvrIx2STUwIPH1K2BXJcGkYJYT8CqBMSL
c9Da0Ru1c4/KGYQe0DNfuRxa2Gm5GyYXIGgrQLOCKh09WGb6AMXazdTVK3XzwmlAbobpsxaK5RUy
OUtN0DiB7RZasdT1E8d9SMbWeSvTtNprVc43Bav/N43xfw44cnOGogitY2PnHsoxv0NH3WsWz2e1
rV8+ZVpyf0afgHQMGXiOejsgZfqgVByKt3nhWcHtAZY25fL3D+5Hm7akzNb0CNfWUwAiLHcLrczG
t7pZWRliwbBsKVYlBsVleJHDes0hpHnvBgSv9LgSSo9Kbq5hC5aivYzuALdOButqcEE2eK3rq9MW
RQVD90EFHTzfwEXMWlvX5YdfyWIy2oNX2pimVj1GPXMfhmS6V8z4c3cjMoPsmAK+kLTtBG7/R8Xu
N7q6yekcsnxtv5c2Q/JybiaQIB8JoEnFpsvdsLHEvpxOECRZOXEsDCBjPMZpYCavUmA8HLP0xjYz
QHIG6b4uVX07n9ZOBgt7ICM9tEKUaD6M7YOT4XQW92bq1arx+CmnsKRjBxsqRyc9jw+ze1bRrVeq
7pZO5ufioAzviAvVZMkoyKErXjIt3dVAI6dWePunLy2/5M+6mgkNPXnkoJpq/GiTBNR9Tmwcu7ZW
dyRHjr09ztL6S3aUq3TWmIu8yhorpEl5XzHz2+1PL6RsWeKDJEXMGKmnSM25+qiWoN8AH2D22FZ9
4bvmXO+Uyim+3h5soSI1paq3UMnQ1HR0DynPH3Vi+JltgAqKz6/20INBprd+d6x7uD3Y0swku8Iz
V6kIVykjN6Nx5BDwALa9MoVqKvIGrHS68lIWmiZW9mghtpsXG/kQ2+fYzdKG53NUMl5CQF2/E4P+
klfsy+3pLNiAKdnaVJK4G6BkFTGjhaKGoX13NWclmy/99suYH357UwBUDvHeORoK5Rs0vd7EnH+p
pmylOr/eagxuX6myndFr3nS0BWKP5tqBUdHc1fMwfSd60kBKY/6pFg2eCxJ3jCCWkoTovteYZ89G
7OtFPx0TMHoFCdqvQxt4qt3nFlQqJKGPmygG9EMiU6cB6KsOretub396aT2lEjKG7ooKglRysOav
dgJB0O51pOZK1lr6uBQMetvB53WeRxPle72Ps02X8pfY1o3N7V+/ENVkOrihcQUTRYI3V6iPCvHL
nnGV7/wYSRLeHmBhBjIbHPScFSi45UaE+8W7qSkj+3KJpbjZyvIvhBlD8vy2tMaGNOizTbuseWC6
gX5pDbvsaaBACblRVk8lZKXfs3IEP9btOV2+faVMkVnhpsRJTK0dskhN+AveK4ugqfpt23avDkug
JmfwH7cHWtqdy6J+8NUc/BeJMcFXCzULWJJ6SgxSitn2NDdd2Z+l9ZPCAdhQwbzbuXmU4ORWeNQV
8Ve8npWJN5Wtdhy4NR5jqId868fJXInWf5qR/7WAkGy5nDQ+zMs0aELnGa8jlkf35EG8xg/VnX0g
W+bhJcZPQWR2du4Gb/bVoPgGdT17oxzaZ+6vXU6aF++89guk7DSruFlF//2lG++iXJj6ivda7iuP
eefn8HGfed/LDT0Lb3v89j4Fmg8oouq9319IEy59NzhMh9lGCaC4u3ISveonWBLJjguHmU4NhtoI
T3bpoHvu8OKCe+i2HS21EskJqyp6hbQ2pgvC31AEimftGMgsFP9X50FMNehCgkaeIgAoHHBLdSUX
LK6yZL8q7SdFuUAKR3/e9CHYC44XyQiocG6mcPJHf8I/+b4LmOd6jocn06D38PLhgYnYg3oFWo74
rjv0P9y3/M7+EbueNXmWn4bxyqr/AZVdswPJ/FMzaQSkLC79p0OgHZOIbnDh6zfhiDXJjsmWhzaa
nDqMmQRo1Lu9H0ubLeXImjs5UdReRHp3ZAkP0J6MrsOVOV0tHmBJUq7rFNsEcTb2Om++NZMPRePb
P3qpg/XPLn/w2jzudWUu8OHhR/LFwY5dDMkI+rtsF2/fag8CoyEYZ6CYLH4bh8tOHcYj+gFO7UoW
/wPSvLZbUjokjUOLmOAXWBg73kLRZ5eCzCQJu118jKGDUwdN6J5wtANANQ+VIEaftbHvNr1ffV1b
X0mE9D83EzaEJ/6OXgiZ1BkSdDuMD1M4bvk5PgzHOQBz80UIxR8iN7Qe9b2+5zvqvXOf+umhO7Ez
HtHO+o761v3amfP6qyN+ihTG6noQEBDAgjh1IBDAkkcHAOpLs14H9asCbvWmvMUg0r/T/MlzgzZS
nuvd2vDGxaSu7IecfJuBolGFXiwiMP3X3oOIahD7ZJv+zO+TnTV4050RiSh7iTfk3B6Hd3NTBWwD
BkvsjhYOoe4pwdq+LMGI5bQs8vlCXQhfBimKcu6eOfVQkt07Lwng+Mf2DILj79r9bWe4Dl/Eykuh
TXFnN27BzxfNZ+eJ3ivfqxO6/cJpYx30I3Z55UV8Ce4vM7kCLD6WtnYxtgM/0vv6btyyrfOIBX1y
tjPohyxf9S5d4tZ+WimpFgKIzO8qgMDVbFxfRICNgFAb78+o3G8v20Lg+2NIH0LIVGsZh4IhtsjQ
va7dkgkoNmsN3L1UV/zx2A+fVx3IitkNkmizoQzsGL7+YO3rXXJX7SCo8VIH+o/S2pjnduOG3ffi
ZHpgbvfoKf1lrByx/+zLFZeQQZhGmsxOwS9Y9rAOIXiDwqLdjqcWSa0J3p5TBIhyY31n2+JEAhq1
qC1QTHjNrzLMIxriv6F7X57WutUWFvwP+9qHFYFL2NWk91jwGTfOUP7MPWDg/DG2V4xlaQApJCfK
XDEwvWO+0/sgjiDTS/OV65yl6CZDNksGwQ4nB1a/99tQOYPzNuIbsXc3+Vns7AB6UyftcFHSoqdp
V53tXQNqjU8ZqgzmzCZOmlpgG/MeeGD+nlm6x6bPnOqgTSPVesbcdb09XrxAM3DUTT0678ZiDG//
9KU4KDPrZaOe5GzGbzfO1mvzbH5RT+VTE8Wb7kv20/kypZ62Yu2XjHfF2GX2PD2uoAuXY6RSHQIV
urE4nXo8/krGByP77YA7T7PWIqF5sahrg0mlmlPp8airsIZX3X/TvDx4fjsVHgqR0/fssPnOvE3m
PaYBKtrSE767tdECpXq/UxTuufc7+vJQ+p+5nsH+SeVbZggoavUgeclYDmwD0OKjqbzf3r2lUv1f
RFyQ3QV1ID7OQvbbKH0BNSscxl74k/PovtG7dl9vcjC2WQ/iMISWb0efgpRhWtJNxqSSlNY1dtPi
DKSnPRBIc3B7VktpTMb0xXFuW2iUBWb1ZfLVsD9lh/wc7+MjQJnCB0/SVj3qAUUWK8E68Hh71KvH
54um6t+FmjVNxDYYei8rfWuaz1X6XrX7QVsJT9dvuvB5qfjiYCdTygnrNWyUM5QAouyheiFHcajv
sUWH7OwE9Urlez0lQ/D+75kIYMvm3Losn8v9ESyOZfHz9hpdvvBvrzJlqF+t9D2g0ZdJZI8M/Nda
agVALocWmf1kWFuq64WiKZOelDnHZbCDUcTZOE8Hvnc9sJ7hrKCemzD+cXsq16OR6UoBwh0zSLxM
2G7Oh+PQ3ek1jgmq68VdeoSwSqiCq6MxlJUK8Hrig7jt31tigbzfZQVGa9MTN94t7TSPz5+biHSC
m8lYDZDbRG1JY9+a7vJpDqfRCqoWitWtnxDQoYqVXHS9sQBWLHk95LJUa4iFiMhFqYbuG1b77YX1
1MSBPMMhDrezuvnipPaxru/7Yk2iYGn9pMJBqcASw6AmFjX5MbbvcvZFWSUzXHB8GZxHiQLVYwd7
AxTmC49LXGk6h2msHlqlXNn+BY+UIXqTMUH7i3XO3s2BMewglP5oaUa18vWFHG7K+LxiLmOwW1fO
XjOMLvEqs0+3g9UbG4dp9l4BR+3GKWm5Fazk95Ni9ls0ybd+Zcb80bApmpgmaxAkHAgpVixlIVLI
7CaCt7oiahMzBl++Ow/498F1wfJjdQFZaz5YsAqZ4MQuYpoMlUv2gD8a53TW7bOR23hizpm7EkuX
hpDCBERGC9RfmrsH22bzPubZsK3MLDlDIXkNHrc0hBQbNNyiMy5Ksi9xcvPiOTkxtfmZzOPKqfAP
rOtK1CZShIgJOvAHTXf2hp70kW6mrgepuTyYbTZ52piRn5kG5QxiCrJ1+zx+1lk37sqBGDsjYXXm
FQ2HnBvNW2uvg6M6bM24Pc+KofmdYqb4X62ApNpgbJJJQ+dvytsv0Ahjz1rK6JMubCAM3LzcZfPs
Puh6MQet6fCwRDfVXgduGMKzzbxBGwZ4pnKaheDZU5712cmPoKkBv4LoQfUDRcNM7AfDzSD8Nted
x9Tk0AquHtqM2PsKzVpftYaJn7ZesO9OUek2eixSCL3oICkFGStr9yZw6l9E3xnPFd6dwgqy7nzT
2SquEJNcd/xybM2woSPokeom2zs6GNBx8Tyqm6IZasNT80JHwUG6IcArqHZqaQUgNsT8+HY2K1w1
Jknv0bR2AwbdQ93XwPB8nBw8XCru1J3nasQZXKjN6+3Iv2Q4UjC2eM6Y20H3opxnvI7PJh6woWlL
TGelL2FpACnqpiqDziRg9ntiopmiZLnw6lJPfJAHfapDDNrlUtXldImTzWWi7I0KkmrYrTE75hr3
b6/QQhSSwZSUpAalFiNoEGofbEgB+pBT3LmG8wbZPpwS5zWhioUALyMqbdNuHKV03T2C6d1kQGhg
lediqXKU8ZODYlFTK01822iBnKqNwS+7LkW3HusQiGJb2RaOExADna4UimwNLdkODd+JAYZxnlx6
m8YhRc9vl0UDgR3eXtuFtOlcjObDZYGtzo3FJsXZ097dTGjsthsPdE3owfjUwQnCXH8P0HYMIKXS
cfdFx++Zqvgam1ai+tJ2SSF3cHQrazVB9rFl8y0KZt1L49Je+frSykjxVndGS02cMobWaD74eTra
3kjwbKW256TG/ert9V+ag+T9oH2okq5wnb1S0PuETLsZfPsr315wfJmWu3TLnFqQFN0nqr0vG1DI
DeIEZMHm9k8n148RMgSxxO1SXRfE3bsCkq6eaMb5NBR24YHaogjH0oqJ19siP1j20Gxvj7mwKTIu
sWMJHpggLL1HECcnW9XIF4vUwx0kUdVH9B84K8XYwrbIVA6dYgjbFn0fsdlF1rGOVLjh7SksRLM/
Ty0fPA5CBhAwbOom6vHgyp1mB+1Gv+j1zWjOG3v+fnuUhYWSOaHzDgXV0JRNRLT8l1oq2V5h4kHE
ruF1EBf9nIXJgM3SiasWqHBnj264sAGbmy76nSaGlc8vTEIGbHatoQA9Vin7Gunenyq7fh5sw9jr
Rpd/G1Rl7RZkwVFkEi4oIHfz7MCqCFOfqEWesyI7EO6swSmX5iHFQKhIJ4TirmXv2N8RoDxcms5a
EmRrunJL35cCoeOmFcBpCFUQLkYfulWafpPEJ3fkX1jRrNjt0iLpfwdyx4xTNkHNYg8e/j0rNeqZ
0KP2mvpTMHzkWikUxoMA/t5Gmrf4KU8Gn2qHtqJQ4fl22yUWHE+m5UL7k1a4DbisGnMiPhlqMP3S
9tR1Ij3EBoCPpbNGy7CwVjJuM21GMGjXQgORRo/2Pu5dKEL5Kg5/6fOXiPwxhDRJOzlz00V1IgJG
cRLQu/RstHQleCxEPxmyqSYiq3lfd5FZKAOUnIbctxz6cHsbln78xYg//PhhAowO8vF1lOdHN35W
qjvVqVYCxsLzgSlTcmW2O3ZJTdE9wHJlN+gm+1Iyt9p1A3F3juEUT0WjlRubKNPvyazqs65NUC5x
5gzXYGOX3scZwRE35Xbrs5iSozHSPqQDWk44T8d7ZrtT7yfupcZVk7F0N0Ou9fuOj1CCv70+C2lV
7uhWNHRHzoRPaBTLLb+vWpBYomfU4IOnVfUDZMdex2RVzeXiXFdOlZYUOlTFpWVsthro0XoHQhAx
fcZhuRiD3uQ446cDtDWnHqzt6PlV8PRf5qPwOojF++NorMVf5xJDrv2Ky98/2ERXNolJTDpHsTNO
EL0w7RqKMnEMeLsZZ6iGJ2IU311W6rU31ip7swCN3kFaqfXamhvbOS5c3xJoYlWZZnqzoM0zdWb0
XBhK4RddT+5GYWfvbVGVb6XWleeq5t37MFeTNyZpfI7rSTwJx1RD2+JG49cAKKIxtzdQn8/I1RAN
oPcuVMHuwfoLnua8mekWgn9aCMbG6ctAuvleddsisC3WhqoKhXBwcfQGuHmU/iEfGzfQOde3iZqY
XycQfnmOSsWub1prW7VKvWuE0iIAjXqgdlYV0NroXqaqQmumlU/TEbLp7QGKu/NmVFSgDBJaQK6c
1Oh/nCjIBUvzAdVYF+LQYqR+C63rAqyDVqr7nFfAETo0t+7mgYLgoeEVsJdUtzSPoovkx22rXfBq
WSeiL9CWDKSGFo11ttESm3oDbjMDKzdT//YIS0FJSg8dd5W6F0MXKTWpgxoCw0FeFsMKRHYhhcpU
bmZXWC5vhiaaSfwVigKHHCwbOJtNv3PXCW7PYGEMGQLnDjrhCa5Bolr71iDfaNWJxe8JXRPgW0hw
MvzaEGY7c9uuI1oS5f84+5LduHWu2ycSQJGimqmkKpdLcRPbcZoJkeScqJcoUv3T/6tygQt/PFYJ
8CQDI5BKJPcmufdqwNmfji6qGhHJvXPhse/TWL9c/5CNqTCBa6nqRJHT5rJTV2eRkR9gPOyso61v
MHYHFEBhcz60MAPIkYT6qo3TWt7mzviwAB4d1s1ey3TrGy4L+U3KCbpUdDOUQ+DkFbwUrP2S1XRn
njdiwbm88s2j56mZCn9EeR1ZC/U5G37lDYHNYqW4d/zYDBhpu29J3kCaE8Hg+94/Bc4AT1XV7ZV9
N7agv7vrmw8gnsxRkfIxCWCCDOVjJ55pxW4LCeCC9CJoWu2hBTEi7+R9E7cma8uFDGSPbh0n35hX
H2yxp/ywNQlGughGeyKomdoJ79kDG/PH1Fse+7E8XZ+ArccbRbXeFuvijUolgTpIbUdl+UNB0OD6
wzcShYk2AzdNrbRRLGmKT4X+Lis0tL3f/9/ffpOJuvV84/yIO9Wqm1X3FxdtK1wWddPYkBV3Ows1
1MD9ef0rNiLMRIqBmT82ikCuxCPrTVX5xyxfd9bN1gdc/v5mgTK3RE16xfIXrKNx74/00MEENuJB
6Z8qR+0ZO29kIxPxxZq1G1s7AGmf80NaDpeuv6xAfkPtGIiOH5m/7AzW1hcZOUNRu7SdEhzkCh4H
/5bZhOq+RP0+GCpy44yF3slNW5NiJg6Z41Cc9VBaJPTOFfIEB9Wv1+d7IyRMoFfLOt9SHiIO/lbt
qbRXfiuZWO8CMQUfDAwjqMFcEqm9QkRh8snRgrBLmM7zb62LF9qhPnf9O7aGyAjtWWdYWnVAEqEW
cs/hM3uCwJLcmYCNiTaFT+dM9LwKEBUVrz9TNVlhPpDXsZOfoVW3s5g2vsAUPA0g3DwORTMksnPF
WTulPuQs3QNQv7872CYmuEx9X7ap55ynQScLcZKySl+XuTwGpDiMVgYBvwn3heuT8f6isv8ig95E
uuuwoSC2y8/dlBUwMEnvCy//1BDa7CypjReYuRY+IgXNA9eBZFl1GAPvE9HqPIs9rsX7U2GbaN2y
pGvvwuf8zInzya7tYz90Nx8aGjO/Bl1Q1GPQQNuIqNDxlmhYnku+Zza7NS5GilW5hFVusDrni+Ic
BcO/aMY4JU8f++2Xt76Z1pSsDgsq7pzT/NsQ/EuHs2J7KIP3I8w24bOLLzqPX345LW5rjYtRB7N0
lKzI3vF3a2iMHMpFU+V0vkhj987Rdd3XpZhIWDO6cxfZWjPGbRgqX+nUjAQ6Xzn/OXmODLPxQ1RA
1zbhsm1bCLEQ6SVehkswGHhhN/lRfWlHXZ/ZDRiDbWpKL2Cd6KDKmsSdgSH2pnW+Z7geR+2q5khj
2kPtu0Hies4cdytNv9RoUTxU1TB/8rwakM4errwo0pR7LZaN9WBmXCb8sU5rUiez84/I/sFNOs69
Hyu0Uq5/8dbzjdPUYkviEZj0JdKhYe2jtDj3kZydUNNqZ1A3VoTZjphz3sEFL3Cg/MbBPY157u/k
160ff/n7m0CEAFhW4jrnJK4b1873rvylpl9Qyr8+NBuRYnYhlqlbyt5uWcI6GaLtEa3d09x8uf7w
rUG5/P3NT2/sZswzdILBY8Tlyq5HiVLlnv3U1i83YlzVqpgrhnHJxyqyoOU9+D9Lay/Ct55uRDio
aGqASLyTBM0YlQ78eNt7rva6Mu+fWu2/MNM3A9NS7QesW2hit/qhc+SvuurBeQvs4EhcBmuUod85
h28cBUzdboI6t6Wo4klgo2o3C9idvnBahiOtIwflNlRJr8/1xoCZ6t25U+RFRuEOD9WfUzcR/ygA
fRFNu2dUu7GYTA1vcMb5MGb4EsX+9Oo5dV+v//CNuTA1u+VSQZ3JpS569pm+DdqujuulXg5rBeH7
gK9VKHJ0S6+/bCOYTf3uxUbPEoaNTtIuLUftM/sNZM1jMXr30HNPd6Zi6yWXKXqzumqrkCm1Ncfl
1And9GFennJo6hbZntzoxqL6u7G8eUGpxYozcovWJZBGR+GW0/eimVADlh0wEx6Oa+EII8BTtmbB
Trt3a3kZ0S6HcZ09e4aPu/2Sp/UZZP+w0XwnC76vpuLaJkGEUA19WcvDDuHDbrgCLYTcSA9qQGkV
rfCHSZ2HAJoF5eLsvXFrORsXpYK5jsA1z0toXoSB9ytff0kwTOfujhSvTP8m/mOTfyXdA2BRoeZP
Pcrk19fg38X235qO/XcQ3kwfJB1LConKJZEQMsxU/YoBCUtZY0SXFHrvDLJh/e2sspuh6f+d/RUe
mKP7QrL0Nrf5cVDqYHe7HaGNmTX5JE5/QQs4nQ2NTrgVL07zucxblMPbnQy4MdAmaWQkcw7944aD
14ELYw9PhqX7cn0kt376JaW8HchiZcA6eG4CH+ywmIvQwSbKhh084UYYm4wRwE1Ea9UoBIjpZwGY
k6U+8bEM026vB/qXg/fOQjCZIn1eM8mR8JLCYfNdpnR5069cg7UPUi9ZShEtUlknRb20DTtltycL
4hAP7jg7J3ty5zhVI5xIHKpAsiw0vAL6FNLMepn+BCvP49UL8kPlZGjZQ1j+dc3q/pdrW5JFF0jV
N9VBVZzOefadpZR/zu2hRueqo9MnPgj3mE6+dZ9Cz/nAlcjvZO0WL2AsoPs0Nz5A8dfncGt5GBt9
P4104dAVSyzZ/MjWHDZH+V6jcAPGDf24/10gveMNehhqCUmSbvxHNI51TEXenmbi6d8pcuj9vFS8
iZa8zR4nIKVGoAod8bguw3Qz6eGD2GtiYq9r1600r6suWdf7pr1zlvYpG9yTDd/g68P4figQE3kd
OLjejnXeXVyiXO9xha0pS3duW+9vN8SEXS8EdMfWaWmytNOxWqxf3LLWUEz+JzQifrNV/nCtPYf4
97/DNgXpSTHZkxaQMG/EqkL0NF/r3n3m3N+762y9wNjIqHImjyuf4+oowlTOUdNAUKH7en0aNg4z
JqOn5ygOK7pI+MJYUCwuLxeeoV2Cx3bk4xfUXSugcYfsYz5qxOTyNE5HPI8FfUK9EQhfq77VDXwL
Z3d+BCb0PmXdDsz9fRYJMVk9KVwoJtiL0ASuNwMo7WroUPcrYcbcSJ1FTPMuJo7qIw8IOjcCeSLb
2y7fTxDERNiPtWvlEgk+yW35yemsP/26d9X/e8H9bwImJrAe6meSFlnuJHDv6Z7B8vIfGSv9x6L3
5y9TtsIuYljVn1RKHgM50YT93A1wqANaLMwn10PXwXLs2Ou9FHC+MT22rJZHOI2gNu3UuOd6Q3Oy
JrbcNpMbPHtKX1wAM//kehNso/rOv/F4Zx11qoe7uvV0PI/u3q37/ZVOTHrUWnqrU3lkSnCues0t
uuB8EaxEhvZFof/6et96x2XvfLMDWzOgerooZbJky2ueTuN5HVGFBOHX3nnDxvSbJCk5rSgYzA6F
9ae4q7j8B9rxH8sF5D/cKMWabJwqjBCz06hWMOdum9GOiLD32NdbP99MNzAdyCuARBLlz/eS5VGK
69n1sd9Iy6Y2ObeJ7mFcCs9NfzpogPsb14P18hwN+aXKTKJe7Z3Pt6bZ2EcvGnuFYtArsiAkxhq0
CRvnl+uxvUPA+0ctEhgNhQxOk02fSpaIdAEJriKQXpvrNjj4l/NPtSqn39kn/xaE3gl5s1yuKBAd
Qb3SBAAlhXt42Wev1WwDaWpnnrztp7R5FGwtDzNc0U6jmrxTo6v0OQUALspaJu9hb+XeBGWwPnO6
QLoyUPZDqingLOPg3zjSTl98sThdyLRFzkxPUBtel+YWRiuFCH0c6RowTewpsjy2a1S3Ib1ATHHu
qSVTNskU+9pUlDe5arBFg4xRf8VRBvbfi67hGlPncdrnVgwDUREvFoAwkGizjnAtAShSDnu+mP9v
u35nlE3QFAWjzvMs/BrowdXRvDb+Z8Dc61PZzZ2IqkGIx7Lw+jV0BtL+bKRvP6dB6t4VRMvTAlX/
aKYwVOsn/NcwgEkJiCcA90cr/ItPTm8DSMsGWsXzTKqTvUBQL8iy6ZNv0ezg1LV3koIPn6TXeDFE
9fUpL1cf/gO88F9sAAMOFrBcYYH6/UEUkCbLJno39QNalovjwZ1kBY8eevyHJhDBofED53bIevdz
FXTQwUFj9aGdJ+++LwbxaaId5GQWe6lCVzn2qbCCFBoRwrmBVbGThsUUrPEwSwZvqHV5mWWf3njU
ZSHj03SrBoB1BaIpQAVbXBwSAz9yWRDAnSina+QQ5vwWEziuCuDeO3edl9eG2Z+dPv8lgPSZNPVv
yFzpmKl0eCxdHWfpcEytHOrGY55DGbzIY+51CkInvghu2cyhmAEuvI7hU4Wj/LCyQ+92OoJ9iYjX
GbqEi5+vZ4IVA2t1ZuGTM+L1vzKrtSM7bfyXmgZijesxtU+kq9wDphSmd9jvADrKvCIee4eETlDW
j32Ko8jB0u0IFSVVNnsu8BtZ1Tezai3FNGpk1QbEhrBYYfvNgz345UZ9npg8shzK/yPLRpYEsv2E
o+IKNdE18pfqZylKedsO+teqq5dmKIvjJNRBu+tpaAsSzmuNNBJ0z9cT/PuHSWIaasP2x19gkMuS
Wra/ed4nvVfDNW9yo67tfnUwz9zZYzfSr2+k34C5ytaQ4QVWhs9AEOWJ12Qv1kLB+nL21Cg35sxk
QPGyYU0BebHECromosJ6EGuzQ+DaevZli3xzDEnnokwrBmxdX8MSJxPTYw/+9s7obD3cqDIE0kXl
hXUksbh9VG7C573+5MYEm4ynvMqdsvJ7lix87T/rNp0/WxW0oi1GgYuU9Xgv3XKvzvruHg51ucvn
vRkjCAL6cHpROqld+0HNCmgrJs849+6dBf/Kp/wn6eMNRlRKMeZzkS3ueZ67uJhv3HIOM9dC5CCJ
ulAMW6tICRwRp+rO8vfKNO/XDvFa+r8fBjpQzpcO7n6iXx46GPR8mefcQrea1V9SsPrC3iLBv145
T1+1a587Yu+JK727MvBm41jUQIdSYaq6JC3KmE5tnO3VqbeebESkr+Z6oJPTJW0+/XHd8YFadfyB
rMIdsxQhJ68FQADB3ogKrb7ElcNZkwpCAM/LnmfduwkF7zDiceGllXY8p+dU1/mxGMaXrAafNfXU
n3a1fl//kI0FbZYliqF1ytzPxdkbg3io+hCyDTf1ng3G1tONmw2+KRig5d8naznO0dLk1e0wCdxy
11XvMAu3XnH5+5uIxIMtxVaIShdW0d8D+lCE5bw4cSPznSHamgcj5nE0sdaRDc656b/lujuQlEd2
0UZ6Tyhh6xOMkPfd2SuU6GTiFG7owpRKjl6ImuHtx6bYCO3JHZbOgk/Amc3VgfkEHOl0eXWK3Qh+
9w6FhWpEcDdOOFfmJT9XhfdZiuYW5c45mhp6qLIJNyon/zRTsjPfW7NhBPWaLqB1q5kkZZ2rmFAB
xRLarVEz6sPU7jkFb6QOc59dINIkReC2CefO0yjFp0aJnVL+xmybNGNptb7wFWsTN1N5dBGIpAQE
p6zke52trR9v7LUkrZQPHgK0XZv+xNl0U9L0dH0tbT3aCGitlnx2ViRrYMwjPuEO1qudE8K7+zhU
So1ATnG8b2pNuqTXA5gJlfiWsfKJlawN2xG6NKzOd+pwWx9x+fublEGquc2xd8PRpqpvHTEeS69/
vj4+W5NrhHIJMwt02zSOOaWOmHfuczcU5c7S3xohI5BbnG0qqLnCZxYWCXb6A9yym8x/9iG/1it7
p0699RIjmGHIRunUc3b2M+dxyOX9pHEIhKvQEEtscGllf8y8xDF5w2qqfBv9aQHWwHiY4EsW1XCn
jcAtQA+qmHdOtRszYtKHR9QnGljoIdyIB86iH/Wgz6AHv7NqN9KRyRR2Mu43nA7sbHH0v1OLqphr
X9xkRaFvgiUrdgJv6zOMmC6ZGJUbqOCMa+0Lr7svtYbtlp2Vx+sLdyMm/sOBnWiDVg3vktFawEGD
cOC4s2q3nmzENfDlnit7SyVsZk2SOqMdd1aqdrLp+/dM7phOJXBpUiNAcm3SSrCmuJcfHb+6CB3X
MMnoagxShl7pY8lQzxsIvNZ8ngbHvK8hpw0x+SIsmF5uCjkfrg/kxmZo4tJ8OA2PzpjWieT/aEiC
VCiKdWCM9UwcS3K5CcfXX/R+sQpivIYaBpTPu5QNaPrh3/xEB57FsKhY/vVz/5DmqAOOs3RRz5Ty
M4Ms/6NwfejRUH8+iYYUp3Klw85P2QoCI+vV0JtgvqPbpC6XFFzdwVd3k1/3ZzsfcPGmqNhd/+at
FxkZsLQzmqdksc9uSurYhhDR79az+0MAsPmdWzjNzfX3bEyiyRG223qt+drggxiJa7tHXxy3bRgQ
exawVNV9i4vY9TdtxbVxnEnhWDIWZU2SevxCOnaTZV3Y8j2Nzo3xMgnCQV+BPNrh6Qsh8aSg+eEN
4Sie83zZmfqN3296uuDYVzGHZB2iuwS2RJG0PcjAZidfpPNO7tvIICZPuF98vc6VQGUFrXbRi6Re
149FK78M3JujgE3XCeZ1OHQIwr+lM/0+ELCz57b7NgD7yIa6CuuF7Jw7tsbq8vc3L1srZTWkrti5
XoLTZDVtZPXiDpe7l+traWPV8sv4vXn+nGnou+S1fUb9HXCbopORJ/vfmmf9DQSaHpvlptx719bK
MkJ+AQ3McueKgjs/HHPxjwe5n7Euw6H6dv1jtgbLCPV8gEZTXxMCW2vvczCqVzSZgDQc9roxWx9g
nHPgMrzAuKFdzqpuj6qpsWO8WpP4VLXHj32AEdn2zLWaSgEshqSQVWtIOI1tHcIAYdx5w0ZcmERP
4C9dUdRqBWN3PDuSHGWp4g/9eJPj2fX2MPDSt891yZNyQosnk7eWtVfz2Rh8k9mZ+T3gELzXwEqr
E1S7XOhuwQl9yr4PNRo7179h4yRrOhNkAYUBX7pqsL15VNlfbYgMUKsPRfZr9fd4HVtzYMQ0L1ew
pzss06Igr5BDfsbdfedo8y5cgDsmvxN9rTrDJZpAIkR+hZjKE9yhIMmdtvcIgyiTdqJ62HUR5JWd
EdsqPpoOO6JahoAAx3S2lu52KaezgECsNXQwwX3OrSpqS/KwVPRIujFEG/lj+d2kZ85rQLs+Y+Q8
ddn92i9PaT9F19fA+0oNGEQjzEUK+Ii/omAO+cL8xqdjf251NReHvpvrT1U3QWZ3rYNCho72KxUB
Lq2e7Xldbu1ZeTCoXtsAFxPHto+MO2saLUDxNNBx635PcNWuw9LP4EcABVX16AmQTONxgqhcLIe1
jJq+WvZ0Ti9p4791YWYW6obUh2dl6XXnfimgIuH763BfzkBRhBaYKOJCebAei3IEsESugXfUrM9h
utI16s/1odxIyGbP16qZha6dR84AfkPhpwfMEbIBWep/CHzNwdD43+2rIeg+zRO2LyjJzUm/1uor
95f2U2ZZ2eP1b9jIOyZNKietAAwLK60CpMhX93Tqotn5bC07m9b7YsT4BuOaNs5IZuhqzueplSK2
ZM6OcBftH5nS+Uk1dhujqzm8VpblFeFawmZWQufhyAXNTsCGowQL/+YnGz3QmJAeCARWrVB1gaNV
1sLS3ZXc3vmpW0Nx+fubwwINOHDO5ayhzhvcY1E/AVCQADiAZsbeDriRG01aa1m2adAEsOqSixVn
FUfZlAblzg619fDL39/8/qAAGtNfpYM7BrxnWv9+tdVOwXTr0cbZJgjmpqbagnlzNnc/6OjKe8/r
3GUny24EkklgzfVspesy12AuZS/MthN3mk9a5U8fW+NGxktX0tKC6wnU2wdG65umf6JtELYu3cmp
G7/fpH1q6AeXXgpZIJAAILEMWZdHSgp6qIHO2xmijRkwiUja6cCEhctzQqkYTrqeKQC5XfCx+TWl
0SwxAOebeoATtSRiAxxNdl1/t8bm8vc3q3LOqmxllJcX7cS0AtRegAU2lPQ+H2u5U9HaONeYGiiq
ZE6F+e1xGvbKo7W0yytnthzCzg+KgyirEr6a3jB+SBcTdQYjHLjIl8FdCnG2GusWCqdWJCp1Rxbv
33TJaTTN5ffrK/d9pDHeRP939Fpc4AO2akzMDM61XWewdWrX17ztntLBpQfXWb/LKfhc1+wMsOGd
wEYdlpn98/r7tybPiBwhg6pxMz84w4ARbH8L8EP0FOZ1J262FrVxIahYB18X6PIlrc6fWa5+lPX6
ISwHd0ziEmDLZcooAob19MQWecfJsHeO3tgpTM4SxHL7gbYVno2TX6Ofh6AP5bKEpNxTrLns8P89
2zgme0nT+cIlR0bRc+Ud1mJ9rQl7UJk8ZuiC5cACpW39WFvNTkly64uMvY9nnZ+3TtFDOYXYMDBf
vRffDiCNuFjfL4DAw/X1tDHhfzVa3ySDnAx+OqcpEiV89Yo6iFTbxB979OWVbx7dqtHKBxeP7ny4
V/fhutfs3PrNRrBba55VjQ+YDFLXz9XOHxy+7hxht0bdiG5rXnJfUDUmZUC+DTJ4sIEYC2sSFBDf
GV+uD4y/sZSMGAYZrVCUyT7JpYpZ3sRu+k/On9Icvh3Lj2xPJnvrW4xYXhrIk8NIdEgG62sz13El
HlPwj5p153T2N5m/ExImoYhC7GBmgwCj4zQel0jckMPFj4ydZhlPd2vixmv0afok7/v76tR8pl/L
h/S4xwPeQoP8h26UZn3LgsvbYdVRhWkZwkPGmg8w2PJDLkPvn+uztZFxTbsaCy4aHEUMKAAG992A
uQLEJf7Yo40Yb6pFzuNg9eAPSnRZrUNqWRHZq05thIlJOqoUbVoAUYEmm/JXUcAFzBI7yWljezfJ
G61Mq5aUNbaJfnipPPqjLYIuKtfgh7D1I3xgf18foL8difeWmBHqQIEy4IxANm4m/0lWbhcWBTyH
ORNT6HIxx4MWacyK7h6youB5evymtJcbbvddWA08hmY/uYFU53rERVlHufKOkoCpoTQLpTOOUU2b
4Vip0joF/Qz3ujUdYoeT7pDB7i/mvANRvyzYV6AjyYEPwYfQ7pyZwBkpiQtZQVud/bxs73W18KMq
rHEnq78b+u5/DilrOfuQvWXkcr5u9QCR+/uVf9eB3EmT726GeL6RwTJBajyMk2QoLxonhdXFQ2+f
oO36aQSFKAJFzw9rWUd5t4cQeXc145VGNit6q63cKVBJaxefHNsNvSb9fH2VvRvh7n8OJqlu5JBV
E9R6cKW1h3tnzmILdrMfe/plF3izDdLc7kBfhBYQ6GCWk8cBqcO62ysebf124zLfAESBHYTbyeqt
p74tn+EBnIWFHxw/9uuNFDUuSz2gSmknTk8junTPfQm2Kvwirj9+Y1bN40ebsQKsswE5SnTfB06f
xlbtnWXfTVKY1ss73ww8a6QA8dHvEkVhcNtByN1H3Sn4DoHNU4Vle/0LtibAyFAQ783qqYOAGJTj
X5rStUNbFs89lurOC7aGyDiScEeDJNHpJcmH+oEF9Q04Sj+v//atRxthPCINrlAmAfFV0y+zgAjt
wHcyxNajjXAlxcIsxSFPVRVWSABgdtXekXVjXs1jB+7cQnoaPeU8b0G5mPKZ3aoqH1HgXOdDDwpG
7DtlsPMhW28zwpdcQBJeuZBEN/S8CPJjyDR6rTaA/drPIMOYVTtJe2MlmQcNbXlw9wDyMIFBSzzx
CJLSUeA8X5/q98vmrmOSnOWigDAPIAeMQ+eNr6spTPnwVczstBTOH2ahD9ePB7tff1U8/abnfIdc
/f6FGS++fO6bMNRWARUc+P0mDFk2agQMbsJOEGQpD97DYbE4JO7oUh0CUthYJ24QxDOkZ48CFK3H
gAv9ujMEl5D8z2EC3ApjTdYVn2fg+QE6KLrhX8dpVBw0ZYnykC1uuo7p2xoGP3GQWuJFyPEidlyR
n4UOvFd8Q50EQbBnPL8RHuYBauxt0INAo0ymRdw7Wr94ThBf/8ytRxsJaWQSdzqI6CWTy9ABQc/t
EcLBdKfhs/V0IxtVqVOrccTdZewe+Piqlr1y2tbqN3JRHzCIv0GJOBnYAu0JglKzTDrl7wTXu3cu
rEJj7j0vXQDoZXaii1sOWkIH3eEmLY6EdrEdoA1S7QzQ+0cvIJ3+d7mr0XZG94L9nIS4H2rm4HIC
ryHajL/9YC+7br3ESEo2eKdVxnD+5tL1oVdA5BGsoCLm1QSvZ63SneT3/qQwk1nKpiV31Az1c7CB
vs8Ujbyqevbpr+sr9f3UykzzPYCisesP2Py1cEhEGjXfdII3cQvbwgfp5cVNYKdpdP1lW59y+fub
NNS6FYfDCCKOFasicH4YrHiVLSw51pLsHCS3PugSNG/ewaHIMnc21nCKLSL1q3M/fAFyCzrdvxtd
H69/yPsRyEzyRQnbB8dqceAYG4qmHim/A9C0V0fb+gIjvDOngr3ErFlSyuWVyOLsBrDyLudjmnrH
mrQ7u9HWZBjBPpK1dDIR0ATKw3/ctVVhmy53VrPsEZ02BsnkPlS6xfXHWljie+lL30DAHCbWX65P
wMaPN69uak0VLyawxoY25aAaqu9ri+MkWb3Tx15wmZw3yygY3bEv8wlSYUX/J1vHr5MYX7NCxNcf
vzHHJs9+yK11tomETkv1Q0r3AC5pzMgtwGTnlu2E9tYYXf7+9hNKW3drPdKEgBka5DFFC5uKnay0
kf1MBmyB9J5mbk+TtR0+e3X5lDbBTzcgL9TpPnZrYybx0Gp7n7RcsKRF5SRyaJ0/yGxWAGZM6062
2PoMI9b6VgxjMbhOQtY7gSyhYCqwyDFK825nprdmwQgz0FmzwYFoZeLIzo4plfRuqER64Bb6kdcX
09YrzH21pBwXWojDTaMfC5GG3uRFbrbTbdl4uklxuCA2/Sqv6ySTBBSpqljBs63W8YW3bvmxkwcz
yQ5Kjx0Ae77zV+Jbl49l833aVR7YSESmjxqEHnuI9GY68cCLjBbbt850aPek+TZC2eQVQi+BpkCO
0ATulDd5Ov7bEv3aF9k3qfk/ZPxQVdxlJu0BRpH2FDDcE/sqOznNIC+1NThKDCySwtprxW/Ew3/s
0RaCWmuglmTi7hOYnk/LMt4z3X8ehj11k61XGGdjnIVHrt3aTpb+iSwklPMDcV/z8d/rwbA1HUZE
+4476KKFwlbptOqweHUnQqKBdgFD8bvl5vZXDQ3fL9dfthUbRnDn3uDahCEstAttwUXW8gTZwZeu
rvQOzWJr7RqxjcVltV6AuhhwBXfLsERrlu/Ufd4vIDKT8dBMvFBpydbEhplraHGorYuO3jVN8wlC
zT84hjEMYG0VDn6zp9CxMTsmDaJZeyLcEc4q2exln/3AnW+Unu3sdvC9/kcDmKIVAzbQ/Lk+P+/f
OJhpCMaB4KK9s6zJWoz5T05lcEyLmhzt2bYEUmRAI5haCxKJWbv5x065JkVi9bXN5oyOicde4QAc
gzxUz9bx+hdtrDjTG8xa1760GBoKPCU27NHnKbSy7EX2y06tYOsFl4X45tTgemkjkY7FWbkwEifk
V+dXRzXWezIwGwvaNcIfxwQ+w/nIOje0fW7TrItBESM3HxsdI/i9sW40hiQ429bPub9f1avWH9tk
Tah/pggkkSCbeK6D+4HCNryAMepeI21r0I0ox/Kg1oJO6rnIn/LZDzP91KCef31QNkbcBPe7cKkd
ghUk7XEgTzWE5SIn2FVfp+93IOEdZ9yDZeFCuk+LImkgkNeENdDLf4AuD55KkC/KaFV+UYUe5D9O
8JFiEbQbvrKxWH9rHNgju2ccDrp6isXg9rcKR4xzWrT8UORL+1MHNYXGw1rQxKP2qgGUVDjhaOCv
o7rK12h1ZUCg9Tno+1p3ZQzvQvrzsr1E0GOdEpDGdLSUw/DgWKvARb1xg6ge5uDH0EioFwZOEdzO
lmXV0eiLZoQ32gDmF5yTv3XBzFXYeP38orUHV95S1+hd6V7n8Rxk1r9QYeM67mCk+qCExWAdTLnO
D5Bu71+o7UKyb/RL/rsoCkGQQTP3dS28NZp0M8MainhQ91m6r05qDT+mwgXKbwT/DJ3oMeSQRrr1
RMNC3DfoeewHBVdlAosrMB5fiFR/Kidt7zJ0gCLfzrLlc5VDPjEmQSp/ZRWdw6ogIBLVtYNXlf50
YpCA/uzmqTpSIZsnSJFAZQPyhNqdNSyiJni6AqxxLgmAIbwYyaPvIy592+a/He7ym4lJnPl4e6EF
Od4J7RS0SWG5F2e8pLc9mmiRZLOMRnfuIm+h3tFBvzNSxeocFzC5/hALLYu7SiHHNmMJ67AalrbH
WhDAacdm+GEFtPmqLDYdCttBj2NgM3qxbhnPJKvjecpZBPBqfkcXtBFaMU+xNdd6OpQic/JbH4Kp
zimTGZpdlpXaKi6oLn+QchmfWljTfJ+c/+PsOprk5LXoL1KVQASxBTpP9ASPvaEcQYAQIgr9+nf6
W/lh93TV7KZmAbTC1dW9JwhqNl7vh/XWcUkkkxF8/JtsYfZgJxrodHFU8FlDYL6PIY9b7iGsxeAl
bcOEc8HGRPmVX8de7vDUeGp+a+YKtYvcD9WGOAyazHXPnF3Qc3YrgpJ/6owIHei91H0M5Ry276ZI
drGcgjpPuoBELfytydm4vFb2wCCL5W1Cxy9OWvtmG8IXGSZc3n4QoOJYBZgObDegaEcsm9OwcJtt
7avsEZx5c0C7YCxQPu3gmhLU3QYWqM02q9R0tiaDgWTStUN25FUd/EYzgHyJ4Cf9qsoKW6hoFBs2
PevaA6Sl2U4JP3iYoMmuYy7RKSutdsJNgWl84z14CfD4m19h3ulVqdOhKJXMXdcMG8U8uxlm4m9h
YjTDM8cnhwYiB6+AuPIXPkUmdp3J2w5Z0MZcq+UxV6Tfd2f+pgX+7DSGYbORLRWvUiHqcTjdvWVj
T/Zj05ANL+UzisXOYWmjvo+5701fYTSIz6FRk6KCS2PMNj1SK8sHcaaK7pwo9IMrp/m/6XOo65xT
mT8ORMasGPwQBni5g+peZtQ2VN2Lo9RnNjYwmzD3QTk/M7Z0MaH+HDdN8VC2wxCL/FqH7sLxsLYR
DErBDAIT9CYBd8N6qFIeRjTJ7cfaHgCo//9vhH2Q15w96U9F5L3mfAKxli9+XMFx8P0z6D8Q2D/q
/n9rVOUwh3dDfrT3sIcoHubX5Rvc8/SteIEOy1f3jb/Nz8PjcItS/Kf333nhouGvkoFCB8orBOdH
B2WQGP2PDJ5ClSVljNRGw1Ld5ldO2AtZrb+6BjitWXqQLvjRbeWB8PK5AC35jIQs3bmOIVF5ZS1e
WgerNGFoHVY4zOVHUR5K9dbUvyy5RlC58Ow1SWgyiG0BQ52CF/PeDYqNCbItFcHmQ5OxJgoZrRsI
j0/Licz595birtEOlKEJVb710zV8woV0/y8CoJZ+UUDB+qjH70MwwBIzSPPiUzuWMWgOacauIGsv
jNWaDVjTCvt7BrIWcqnFdmqy/rk0k3HimlwzMLywpNakpKgwvWadV5/QRhK7glRjWtdhcz/48LIp
otDZOQP/mOgS886/848QN4ZCozWJnLwkfLqFmLFNzvHs+f2pvzBaf/GT8sbOcmLTqTZPU/8UFN98
cqVKeyG1XfOQRptL0g91dhy8wL3TAc03JhLzx+5aa77RFGWlJks3nng09NDgzd0p7keS3VpPLk/v
D86lX7AKHSSQMATxcnNqlk4dhqmddsQG3c+PPX0VMEjWKe06OLuC0R8eon4aD9jow8eevibiWNyJ
bNu42dFzASIWUNDySVGm73/6hVWzpuDwGvkej8LqJA0vUttkwcHmdE4t969xpS69YnWy12LO5pK0
2dEtiiQSYcpBd87bK5WbCzv4Px3yPzaV7+mgoWNQAdULhVrWIKWVRRHGGLLvAKVDx3dkV7bBv19F
17XBRtuWVrUPKoeAg80GDg76AULF4xceNPOdaTOYYQ2N3H1kZui6RsiVFGOOAvmJQh9/CLL0jHbq
lyuZwr8nhYar+sCSa8vDqnFPbHTufKh+iDy65aJ5ff/j/50U0HCVFIy9ZDqbBwCSpic9S0hYyDSf
3qJrkqeXPn+1n2U0yTkPcmSLuq9iP1P38EH9EWa9vJIDXPoBqy2ddWWgLEpWJ6/oJyT37t7FFSd2
FvXD9N2VYseFl6xLg5npbOVDNvVU8pcRwnJl/ejBprcuryG2LqzYdR2QOuEMEU8UgXsoio7wLvby
fdt9l3J8qj5EFw3ouviX+1Y4SJkw1YOgsDDObuGSfM3679+pBl0X+Zq6KWTX2eDUyGWEs3d2O+TF
XRRN2H15gKJ28TWY2+/vL9r/AJZ/Z890XfVDyWIc57Y1gJHz6WFapNgXJGdZAlZpviujqHhpw3Ba
PjEnEB1wCN7gp/U4uFBaIApmzwI337zmJU2KcsjZxuZsOpytU34OUb/YuEXR9QtaVaBsBKQR3eb9
D7+wG9aiKy5zXVEI6Z0yLsFqOHgehMvElcbUpSlYRYoZzrzNMEOrPC+mNLQgsVYeXLrzuIX+KlTE
Y6GcDx1GNFhFDVmhq2bmGb8j2iy9jOnM9oR2V0qulzbDKmag09y0eYFROlvYhBHfLhmDkhJEs3QU
N9ACeH8yLr1mFTng9ZyFOieAXqEsx8cBZp78SMgMsRIU+nvvyrl3IXasy421z+FDO/YaWofg/ojH
pgepxVG7ob9m43XpDecF8cfJ2oTZyGdSwOZp8DYFjGugE7/1ccdr1TXPqgsLd32TWLqwhuEgbdDe
vh/nak9JFitzTfvnwkys7w84wE0vAzRsa+gkuz24l9NLNOFK5yUhykTvT7eH0fhHzFgXDeCnOwXC
GA8xXN42MsA2uSamdGl0zq/8YwKyKOr9AJ4op7lZIBwkEsOnuLkGnL/09NVmq5QzTLTkZ86Mv+zd
iaBya7JuG7h++fj+2Fx6xWrHkb5svLIN1ckwKNDPQ94nvif6xDThh9iQAV07uEekNQHvMnVy+LTx
TTcmAyXfCOSb44JMN2GFKuSHfsz65t6GXOcCRcqTN2pzKMhSPPYLypcdeM+f33/FhR23vr1H3hjO
EXgmJ40+BYrUgdxFRvRfUHJbbl0aVt/ef88FhCxdF9uGaezrtocmVRCy9qasdbdTXVv8jKRRHkQp
Ydvk9GqcN2FTe4+K0up32Xvl5xIlP3fz/kdc2DjrqzfgGkXL+gDIx3FBtVkvW6VJeGWyLo3keUX+
sXU4ar9LhU4SOpIdnC/kz37E3nE9loamuGZ6eekXrPZnsFgVoFbcYt+I4xiUe16UVwbn0vevDt3G
mLDvbd2emnF8DMpzSW2al1jD97VeHHJllC7sz/XNOzQsEOPitSdoPSZl1b+5vdr6ubqyzC49frX9
xewMDvNFewrcER5NtYizjtBbWA+YKwjUCzOwvhqLtm6kg7bUSRfkZdHTo5/xK5e9/zql/wjs65tx
M0YTkRR6NQgmdw4bCgjl4T55V7guAe2kssu+oxWbUsgAD5+H2hm/tiWBYhEjcle6jXPT9mP3wtze
P5ihkLcaq2XDgc48QTBQU6gv2G7f8gI28lCO+eZbXWx5mzs/9IgSMYVDxC4rG+QmIhjGDTXNEPdZ
5Oz7idgtrwO+E8ose09DotbDZnrgQPCjcTC4oHB5YpsVA99bdKs24GpMr8AEq0MOQEA8SsdPww4F
SLNUzcEb9Hxb5cbuc669pGe1OJaTCyOJTLA2MWTm+R6tKsTXsJNLDJbVUid94bZ3suaeTSslx/IQ
BUXzE3RtmL4OBRQOHEFfHQPp8vfDxYU0dC3lkQ187mQUzqdAHCYexNNcxELQWJBvU/2D5B+MHOt6
ggsfAdTQF4hb+RD8MI3J74vIKX9SavzfTuN/SPUAiperCDVAqKGzmZ5PeQ61G+6PzssEsZErJ8ml
0forNM0Lg1IXPXW6Oi0zfQSD9VhX86c5FLuh5r8Xuhzen5gLoYqtQ1XXZjpXxjkx+lD0xQHafHHN
P1d99bFMdy3Q0RWWG1OGAK3N4x014FQMctrks69itF2v5XEXgtXaItmZ0OkOUXoEPQsQ9vFLJTY5
Oufvj9Glh6/uBJAN5/lSogRWoyvTeuhisxwy8tfgPhfC4Fp6EkoJWeAVUCPtSVelarJJpYpmc+Xb
/w1gomuBEcNU6coOMMqR2LKMFUVfeHKBB0ZBO0xd38sfzDyg5dxW0c1cKBuPrSraBO00f9M6otqi
yAjZ4OzVjzMPh/AYC5c3sVtplkBsLEoQvSFnu+imiX0uio3bdDzxeSaO9dT5G5eE7WMxlfOt5/N2
Y7LNlJnpDmrW/rZVAeSXSmlknLNlSgOUOZ4cVwWxWHQ5JMssspdITeGXHoZID67TjTfVXKOhC+Ls
Z1Nm+U1JlDfH6NX+7shEgJNRfWzMCJRBU/X6tp19A19br7A4eok5NIwufjq0bbUJqsXdDSUn91Zl
Lb0y4BdaofQvuZUsUMvIAnJk07lhixkd5AayH7ta7CjxX8LsMxB2N9743MP2xbUFwseVvXYhbqy1
WKCXVDSz6s4L1fwKLSwPxhZqY82n0gNYEcKhBG3m99fVhbixdokOMhT+R4YN5/Il7WqWVo6TEDjr
iMB+8BWrKNg3FuS8s6SxR8fYchtT/m1Ut0xcw6BduGGutVhczkwe1pQcjf+dA4Di4IoPbcG9QAMW
J/zHBmp1UXMAKWzDFr/CeBsJCGpWLGi/3MD3In3/BZfCxypPGwtf+lG+wA2cK3gUD/5DVkTjla+/
EPrWZObaFRM3FRTfuuEYgrfuNsAX5U/vf/mF5brWWQkGjxSOtPxYN2RMlmBmh9r1T04R7cGNzBFi
ipfGmk/vv+3CT1krr9AWOJIKxjinrlseJjjXS1OCC6uvPP7CYlrLrnhO784QR7YnVZhN1KuYhUPS
VDaBitFuBqHw/V9xYbbXdtGkRR4a9mc86kxgzcfToth/7Mnncfvj0qXcxpM+BfGsKlFhGSBJl/nh
1489e7WVcXtTaE6N+lTK/rMU4WfqAyD//rMvzSv7/++u+2nhzeA5J7/ykLy6ETQYwM7aBHP38LE3
rLaw2xZIHEmoT7IsylMxkfKTbaVOiJn8Dw7+ahP7nLBeZXNzol35BZDJu6otrsSHS+Ozyl4qOJB1
y4i+dWVv4e2bUH6gsHt/f2guLMc1xdmDajTlrImOGfzp4Kgc2mvB+cJnr1VTBn9Ef6WvoqMn2xHQ
PtbJ2GdN9TNv5bUlf+kd5738x5J3o7DtOy+IjkP91acA0pmvkrTb94fm0sPPJ+cfD6dmdOaQFTCD
Yb9gBRWTvk7IqK4M/IXzd01W1mVV1i6lEeRq22TpvjnVb4gNxf38+2Nfv9qxvQ7naehce4qQvsdu
13bJkDlnVEUbXOmfXVo7q40L3nPRqlxFx7r24krBLT7z3WserZdGf7Vn9cQc3+E+cE3Bi+E/J5fC
Hti9MvgXDq6/TJwjXbfI0fnRr8SxQKyvgtTr5tTJo10f/m6zK1Hh0o9Ybd0BlenMq9rwaAfbHT2R
OSkPRpsq7l5jvf9zEkAsPV8b/lilghIZwF97QZ/6vrG30v74wPrBc89D98dzbS88JVsUvEw+5Whn
9eAxyDu0e690wP953OL5q63LQY/PrNtkx4wqExOJylrmprWZT2agP0sGHer3f8h/B/hflSS8abWP
nWB2OsWBzJneRpt0X6LPPoggMg5u2BJncXtHn83Xp/aR57F9ev+d/yXs/3rneUH8MXozOIl2YXl3
Msp30ixvuZe0M2++u7PNfvnKl1s/KMa3siRw9zXd4D8tVVVt2wXY0qmtNWwS+oW6CRFa/9amWe6H
sBa/asWCeHQcMybV3MHLRvsF7std1X2GpQN3tzU/X/ByiXJNbJda/ARSWH5MZw0aBP//q7KAzrKu
JliOh+C7NsNzLpYr4eqfyzhg63pMFRA9wU0Hy6H1EkLtBlW3K5eqf29CmDv8/1eb2mO1g++G9Hib
zMuu7Rgg79f675eevhoTUs3twt1yhH4pMCLV99HVySS/v7+OLo3KKgja1sA/voPerTCVTv0oqF8y
gqbAlTB43gF/rVIM+ippqYioqqEEISOkryWkCsqhj4fhtUC9+/3vvzQ4q/jnl6FiwK2DZtOyN7eJ
DmEXPrek/NiiWRdeIGnW5T2JsiPr5vxm1BQEOx1dKW5f+PZ13YVMPg/RyfdOqOxsw4B8E7WH86K7
VjW6MPjrMsOIiKQ8CqqNqV+AgTxUxalU0OXr+JXB/2eEDdi6mBAUeRhWeREd27pW8WzKO8fx4mig
iasF7GrJ8/uTfGGRrisJY2NC4YYMd+4lkEmmfPeRDq740BHK/tJ3FWzIoL4znprQpFVPk7L9xcpr
6e+lSVjt3j4TlRuitwa7bjemw08TwaGteKugufP+4Pw70wAS5P+Dz5D7QRkRxDUQPUQyqT76hFby
lEwNywioJPnwAE5PP6SetNdSy0sTstrW3MDJq9cgty2u2nFP3jm18+n9n3Pp0asN3Y7clm3QY8eV
lZP0HR8AS8h3H3r4upzQmGVqGwLgt/KDm2Vs31pApz726FU2o8ei8awm1UnpyL3piID8aK6yK7nM
hVW0Lh1MsFh2jJj5MctwMZ6SoSniJUSDxP32/udf2MrrogE4IRqm4sMZeq9+tMEvI2+FA1KTI6G7
E/ZXxv9CxFtLpBVuWPjDiLfk7rCzUfnUtPPOKYcrTNxLo3ReU3/kRGqC1k7JsRVKeFi7uUjpBKXL
r7XnX9lrl16w2sy59BtHUx9gyu47gTTRtvXIqZzJXX/dIufSGK32sxpd0EhCTDWvvGS2dJ83SzKO
r+/P84Xt9R9g4I8hAv0JFiA54Ufqkxhy4mXEko89ebVxpdODmDSd91YN4tNS998nNvx6/9n/7lCw
dQ0BrbSybqDKcATpSsOsOki4BnMfhITDxLJNG2Y3GYOpY6Ov0XcvjNO6tlDaoa2aqPGgiN6kfEFP
ys/R0nn/5/z7whCwtTxaOLeVhcGswXlM7K6zHJB1IfRLU1onBT2xSkjU9NuhR9Lhg4n1AhoDlMai
Qu5q14nSzp8hzuctPazbWT1vxtrtEnBaso+dWu46Dycsh04C8A+nbKkfSAEJ8g5+rFrd0WvQ2H8H
HJTcVnuVuqxrGET1Mi5OJRoFaTl7qe1griIhd4jCpeddWZkOD88H0995qPuX6bGdfNba1p6aonM3
rsj8Z0ZqeoBEXbuD2Hb3u5/y7k3mpngZl57vJBNwBuNBq7cNqIufG8f3NzUIn7ACoR35appKALtj
ik8aGuOvExhSJ1j6DXuxZMVDH/D8JsjkmIRdzU8da/JbjVTvwOaWp1RF9q6S/vLgmk7ssLIbuE9M
cNINIpVv1bDIDa8d55cGuGnjusCVDlWn0jxqxy8j6FhLAjlqpItyrJ7dYFJDPCEzOi1lkMU+ZIwf
MlKIHw0V4bA9s7fSAqWH49AV3jaUrvg9R7561QNh2wYY1c8R0NYPsGcyx14P/qFihX0kQBZHgFoZ
e5gnQQRAoDk9wM9vvq9Kq0666rOfEenzbQTZ1FSG0uzzcOIqtqTvnoMIcT5pq7nEjbNt2i2R0v1G
2wgXfULNYw002meLpvJ34Lsm8E8H8QlWmHkbl0BwJpb5EqL6YkQgERG0z4HLZ6D7BvNJQ0erjDMq
cvB6Z5Qtj/jBNkt861CVlpXoN4U3z/GQNQSegAt9kr4SGFqe+TdhPzjHKYzgFBD6/Hn0VMk2IUpM
QdIL3W2F4OHWCfu62VLg2h6V5y4M0Eg2NKkH/6c7B+qSPAEdFZj0yk4vAVX2aQ40SUPUvrAMcr3t
PFh0lbpv0Lu05RFqu9NB+SI/GiHOxptNswEIfEgXM3QpL1wQhqdh2rut1UfaqO7g8hHuDmbwHzOu
h7eRuyMU4Kl090uIdrgFY3ePKBDEEI3uQRgpdPRoaG8+RWBdYr240MheomzXGFzXeYgAluvG2y2m
8BMiJ47OqTU/fV50NxL07ddg4vUt7aROc+PpezOEy1umpiaZOtAvnZlN24JBlWgKwKWOCNay0g3f
TByl4nbQ8hfqBvOD5sZPx6wabzq8busZkaXgjTcpYxko4sqb7qFNMW7dSolE95N6cgB5SsJcLzL2
wJW6zXvFP+fGAUSpq8QD2PzdvSpcVLRgtIZGCQza2QJXJBnxCB4SzvDqTYvaNtmsNw3lMEsdBQad
jtMmLPCUOfPmJMdM3Fo0LW6C3pm3oxdBUbtagq1XBLBnhlIb8n0/u9MgBcaF54BnyAp3H8mq/Qrj
eR57ddvcCNF42IS9vPE7jz/aORO3TptBUNkrwjc4JM4JdQh9nNFIh1AFBd2+hbjZo2lrdx/AM3FP
gfPbVM5k7+SEK4DJA9higRi9i2ov2xHuDpuOecOrw5YvEHdlB7+zzq5feqgHDgu66tQaGNCjQxUz
B9TkqozqfZgZ740Po90odAWcWBG4eeWD8e5anFlJuWj4SUWLH6S0qn4Djy1Pdd9FP90Iztd5nteQ
MDjbc0oRTa91MbxmFrqyoZdvfX+o9v6iKPj3ZPZfy3zOf9oqV4loarMc6yDoj/AsI4lHHBjrdZV9
4pBxaZMomrPtLFn94AIb+qkaq58kcKctLUL1SatRHgcUdz7PVUBFUk8jxKuLWm20jNhd6NegZzNN
N2Cf518Y/jpOThsiypXw6F4a3sLL3IFThI5Ymiv1ZZYVOfQUFgYKdcrnXE0qCU1dfAFpfWIJSFrF
t8i41tv35VTd5UAI7hqYZtZAt9fqaXHK+hDx2YmlM9fP3ozSx2aGGveuNuABucHSf2OjGepEQLT5
LoBj+wmbLPrldwWJi6x0NiBX4/fSOYh7KWHDPVV+YkISbMXYOPsZ2mcpC6h74qyzG1nKjMRiKOnW
WL/04EQU5jsh67aL+6EKYYgVFgJghL7Y1VlQ3mcAMp9ASMFAOpmzcdugBd/fcY5LbkQyzExj+UbF
fQ7kxJO1pH2aR7m8OFrxHRXdcgNdJZN6vAlRdoZDJOn6pUoikk2xYL34bMuCpkETeTvbWy+ee7iB
DItqXuzUclg24evrzHGTAEEntizyX1jO9Ce5qGEjNB2+5w1xdnaGfv6+7opHQPCjbeeqcde1BCdo
YemYdnYeYt8ZCZCnZf+GLm7xABEQbwe3zDntQ29KKkKqJKejhNFJPmznoituFjlNP3WrmjtO+nYr
FK+/1jaH/tRYemUCGhuDCrVDDlPJ1B7LAiuE+1CJyd16O0MTZSM1DRK/mwEOqBG3NaZpgI225FsH
xuwvSsoZMsot9x/HKuBLUkYt+dmX7ngL75Dq3p/1WYzAs3dilvlr7bpwf6A1DOOjtroFvCfY8YGz
dDaZPo6QQUW+riXidzc+lFPXHwtHQDtZ4cx9DtG+i0eA1R9l1+tY9m79tNDclkkOPZF+E+ki+9xw
4xwVtF2gjlBVOyZl+bmegxqB2YdUxxL0DzWsoZNohoNO5o9TrOHJtOu1aF8ayE9uI95Wr95S/ugb
fwrSKQyXG09hrkI9Tc9IIrDlM0eIw8Lm+eBBrsGLtYMeWuLkI4Q7fIRW+4n1jH8BHjHoNnUtggRI
wE82bO9qAR4FtvhUIyxWrI3N4mX84GcFc+592WR6406d2ZZR3rxGIe2OriTYWrB73LMw010cdgJe
etKIIL/t0bzvkpGwadr2CI97qvnkojyF09eOjQLAu6LyiUrHSSvjQdmjrJ0nVble3Bhmsd1wBWC6
gRFm49dkQ5YseLTKoRuELZrmzjz/prxvN2ypjb5fJgVRgRnYEwitgPLrR91Pbn1tUcuuzBeHO0bF
gVMwDydbGdG0Q97zpsnQvjiRL6NYV67cjuM0JhNWi4xN4GZl4ixe/iXIcACw1vmta2qflqmJwC0H
u2KMu4oyePbMPhQwws5vY10qviVZbZKR+/Mt88i4QyiE3oXi02FSJEigyOK1MGEH8zBxWpJ/8UlU
nRrXoxtJ9TxBcCkENA4JGkllwBASlzA8FGE47rzc2ntkYdGLF0LnGcUhdmrqcU7QjKY/oWlRxQtg
tKmdNIQopql3NgA8VDtrBNUJF5kt0lYg/Y8nD6IxseiIefBzMW2NrjuwzBhquBzQsyqw1RYIbHUc
ZVBBHoTl1X3AC3USEHp49oCeiGKIDJI7RgAeBAWnRLhnA3FfpJLhb3ASym80GnH8htbrj8IiT0br
38YO1fV+GkI3bQfePJhwrnfo+o3PHbRoH2WJA6Q2FUtd7dkQ6vNBlcd1VFgeD5ra57mREGOBnkYN
L2h/moKjzAtvo7HfXnot4X3Sla67abJF3vOAZixtAuneh9ILEIqCemabzEry2W1s1iWNUOx3HgJM
wUyn70C11/cu8EubOaxH6No4pUx0UPMCSiw6++3ppU/aLvO/joP04tqYedN4IXsauGvuqgG2czEA
IB4kT/I2+9nTkPj7Co8qkV7O0fwIWYKhSSBpPWxJoPdlq72TdeH+teHgVezAyqpOJGgCkwSmolsr
Irg4GNc1Dz3swOBHHXiwDOlsCnNx0D2iabFJOVtHJw2TSGaMEc0THXOxGbXV9xbeeWM8WEihwOLA
M4+zHOw2aM4XSZj/lm8QdyD4s4PuG7F9hz1Aq43T90iaVAfcXwfjsLiejZsA8VwdO5yxMqk0aEux
MEMTJF6QqU91RqFo1M34YoU87dCgKn1CYTQ/5KHOoH0+4nIzDdlBs7NpaFQTujGOKw+9Kc1G+01z
y3AhO2J4ncQMkbOdfNlCQ8Qp7zpA2nZjDzeN3hFAjIQe1Ted41SJiQa5L6KO3frISL/OgZq6A19I
h8uIUI9w73I3fT4GN6WP8wL08eUhhB76Q8O6MYi7FvrxLS3ne05H2yWmL5e90CKgkCcBEowEhX4B
b5sloUPyjcax+0LqIbj1WHu2IFdKg1BY+VtoQc8425GCxA1I70kH+s0uawp69Oqp3s1e1H2iOVFf
LZLsvbK5OkE0tUbBAWaTaV1mtQ9h8UorwLBtkfgtnb/kfhe+6RZKTRBaUmWce3PRQD0eNzrFHHqC
6W34o5oBbwTltOoBMIKOC3K74oaLLt8QOc5nzQinjRJhB/yj6vMXGlh5Y4nMf0EZiG5FleldbaWz
8+A7nFbh6KW+xSSh4FA8mHKw5WaG3upWuATCN4ESO693/JtokTX2DbyrlmHMceGsnWNOfS0Sl03q
pegr/d2Q0vsiufC/4ftNmdS8dV9NBj4dcQiBVI4rP3dVTsHoUNTdagWzGpc20d6r/OEtaB3vQHRr
nztq0gh90PnsgjKMIa51jskOfSGbT4ohT0p7eXbv7AWdosQlWZsWQblsdcEshJ4q5/xRyqoUVzx4
ygC5IPejK8Zjqan7RmG5AEwk4PFbf1Zy4w+BSbtw7jfDggpd0g15pwAl7vmDtFGfqHrk1U6fXYc9
Mbe4f7EuLVrdbUAr8uEcUHLc4aMpiUJBkcKO8rUWvf7GJXLTjbtUfngvWim7J1dI6I4WqCIXm9LU
qOtTqe0rGnXuSQKtuw9hsRpHHSJ+0+U+gopnUDt5ChTPNmZ0AcsFJkakCiL5h8x1BjeuMRxV7GiQ
aVGqAzi3GYc3Pyy9FBJM3gE5Wd8mbG70czmB2hr7sKT14xDVzhfIF5297kefoSKiIucIpStoDhXW
BuAqSMSGHBfT7RBlP1xoDj4ga+niPFwCN4X1IjRUtaiNl+bZfsRNoXmAuNjcJtbjYQO9K63nTaRE
EaVZW4mEhH30K5vbeTuPKkKKu8hmF5W2joe5lTFnQw98rCzw29zowIidv+ecT7ty6apkwiB+cqOF
PusahPph8BjCUcCaU4MCEHgR0BT9H2df1tyoznb7i6hCIATcgrEd27Ezdjq5oXrYASEmIYQEv/4s
v1d9/LXjqr7cqd2YQcOj9awhkSxXd9M4tsdZsCobRItUPzU633Uz2V2Mag3k2Lg4wP0Vcb+t27lr
Y6JqpZuRb00E8UcoA3HfTQRwC+gKyxmppRvqz4hojZfdgro7AQoElL7olmONU9LKNygFkxpeg1vq
zA3GJU5IAi4YbXPfxA3LWFEPG4hIp6QcGaQdkBzeWz2bLYZymJJl6rI4D5p7CGKKk4SfVALEaEna
3sdLXZbvsiYVKrtZrL2G9A+5CUd846VqMqzg8AfEwQlZoOYZ8Q89TjCabmkOF8xcjNG6bbroNMS5
d6e9PC9hFEdz5BCNNuubcNxFmNAjaucx/jEHmLSJRJPm0Dt5vG0Hre/PPgN7OU78hdt2+YFisv6O
+B/kEbXY0Fd60QTVygRNEKmddkE9DlADaWrs1AhdHRythkPnxhb79ViW6wXH1EfdKv1fbBwSJWHo
hr94i9z4ZMI5ewUdtjumLA+wRkscmFQYEfTyXThy1UgonACBtZVdOXUDtEtKD95uHOxqt4YbE0Mr
EfiqgMWvdf3VVMTTOqgiBrTR56+yDRF+iSUfxxbbFd9dyOQeMaMKpHERDqkhLVbwDKCoPGedeedD
WtJ6OA5DiShy0PI7xLNDEFUCmB66KfWFV7yjonIz+JGEOzVbuYsr290jl95ukRTcH1lEzWPoeMVG
Bp63H8KyPwhfND+h6onXenajDejBtElMZfMNAMXwztrWS3y3Nu9k9udNyHLEhWMVq45wJ3T3FSHq
iZUqeC2FIKu6aPwy1cKlO5SF7l3vTLj/cJIbGCzQ1eDM7OBp2OMxxDalEc5D2P5dvc3B7oJfQVWG
IPMCXse+0deoERz2O7YV9tG8bbDNed3gvbijJNHWNJBmNb2NMqQmTXGWjz1ctgbkFQMRCUUXnc94
4wTLuDZGIpW1B0zZcRPVZr6PpaqTOTDLpxpouVnKkhyjguKLhZ43HQa90KcWSRB7+Faj+yWcHBVq
7hgL5a8lbapgrvkBHJD+R1oYIwFagzdeHvjByfHQNXCMCsMkCEI05SagGx9+PfHnqSdgQou+n7xV
QIqBpT0z+jOM6uoFKFl4bwtFzQpEqvYkxtCueb1UYEBBJ4bPFDxMxAuxfYr+s9CxeIpkOa7gMYg2
BIlpn0VTNGSC1jJzjRHpjLzfg+/10dZ2nlx3deOte97hYEQsXAFZLKO3XPEBxrdV95BjMc0iNGy3
WsFcoK5oiBztCam7ubWbnPnyzkfW9IunZYTqwgmb714J9LTBKT6DN6K/HZkYNv3E3YOOXAun4xKB
umXMBmSx8PrToV4eJPU8sH4Fpy3vIbdRs3U1R/02w2hIJC4toWYDbCuTonLIrhzgzAZ3vnpD8VLv
LbJNEEfdlnCl7PqoOA5OXK7ykKs16kPvXSKyaFoVCv2leJBmg67u8rT4TQ1PtMBHPwUpRt7Gdyue
b9gwiV8RKqpdVDchhd9UNB/6BRBZqgxjaxPAkKiyzfKjswO6wtXIhs00Bd633Ng+W7SnDRLAVZQy
zPqnycJsdzKt+8Nty3l1vh3oDrDU5BImdzH3vC1sBMV9bti0ckgV/xaj8+m6w7RGBu782o9BvXZi
uFe20+y9DzLoTz68yT60XwGnjWKVqansXxFcgFyVphArt+xW2MhWriSx2UazcTYWjo90O5nO+8Yk
g1FkW+geln3CBTo7wnUxIQxa3FWAvsBreK7UCqeodygUoqwzdb0yTqzX4Lg6KWE46M2WdzzByXt5
0eUYJ8IJ3J/YAuI7byH1Y6uH4QAg43/NqmiNg1m8RZxhftdzQOsCe9kGIr4oI23T7Eqc+UyK/jfd
BGXTbaaF/FzCPHzqnDrCDoinERCtPVnViN/B1JWHEejaHvoN9eIO3El10TBsfbk+dhbJM0pPJImX
EdVAh7hEhkPR0kZTWjIAsKQK+/d68qt7x8dyDUGFTX05h3sPiUeZRDrAj7YmQBrQ2bjvRYN1XoDS
gC/IuzmZ0VhRKdDjFpogjmIlrv0nLAz5eoHRMipZv72P5jxADYyq8NlzCrBEUDxtOtEud7VxgxQH
M5xDbKVQcAMV9+cc/uJ6DJ4LNOFWqDywteqZZ2Xu2CIZnRB6pTGQR/hBNh+LUGC/wZ8zneO6ST26
oCgqjMh8y0nq9WcwX9q3mITwtIpdgStD42e7Up3mpicvZAnepsHJs3woijczep8W1uBJJacmWMFl
Ua6YoMGqNNGnP7fm9+gVMo2tCYA7xzoTRkAMIrAU4mdDU4BASF3gvnGooBCNo+9L1ywv/Vw2RVrp
QOBY51dxUrHYZiXEvwnVcZg1JZbLMAQoDc/N5W4Sjj1MnNarEdDNjhZzj3TAorx3unItx/EoplLC
4hQ0cI2yJcOe1t67Y5Sf+DB07wWp/Q1sKudsQOJMSjWvV1OPbVFO/ZI0KFNa5KPqYB2SkK3LGagg
KlBxtKgL4xWMkUHhyUMno4Mfr3vhefhPeL8wauMVStMoC5lGZ7ShUZMMs/894MZm9dKdFTFLk7El
14+DGVpEH3UC+IsDyxs5xseQAUbTPmpugZSMFepXvckhfZXJVIRjkufR8g1FYnBkYJZ8amhWAMQy
m5glmEHXRHZ66rpyTovA/CwLHO2SbqyDV1K6z9RGtcqGVujP2IGNqefOcg1nUsSBegDzK1b1b3Qu
w9286DkLZNSsmFLnsYaDi+V9seKNiNLBdQ0kRNiwaMv5BxS+zWr2aroWpevzxAyjvovnvNv4OfpS
DqCmd84pGABOOa1jxOjytICK/5CbAFMSEGlSIs1zHUbjOxYkYAg5PGqaph9fahEH6wk4xragLHiU
avHxICFaMnC9JjCOnAGebiwaBOc1vAd/O69c71cFn5/vjsrJCR6jZNM5HkmQ7BDuygU9HN6AlOlV
gKrRWELeFCSCKzuj+VmV5nvN+mWFsgdXnTqxbh1YiSpQF+88LwzTBrD3BulTZhVPfITkuGtWeRPp
bUkwBZD/LtHpQ2H+FDm92Li6zPfWdAYWwUu76wROmYgpie9yuqC0HivxApX1T3Rn2gx8UbgFj7QA
Qg8w1THc3dhlwme1lRgSijLriBFKVhWqkrsZrOw9QKF5l+vS7iq071bziKNrk1cao5hOD0PRThsU
G1GIiU7lCmasdbVCmYXsm34ot/nAx91E0YNtT7D49sOkkBE8gNEVSGVrZpLooA13JPLVBsxmHqCb
qYKHtlG8hPFxF2xiatTvHj2AU+BX8M8qgb0WCY887wSCEmapW/b9mgrS/iAUqi04ipKTV498p0IW
sdRogSYWr0ZYtsyRU+MORuzewIclJPiWTGir9RpAZ1kgdi1oSOMnRazpxhvL/iWKp+U+bhaIVAfs
TOvWLN4qrKEVakosj1Oe92zttL2Cr6hTr0FrrVbcTvWqR634ZtQSgHkg4+oH99tuyhy3b/zM4vj9
C7aB3ZLVJVg3ceXxHfMZ++jhLrQrwtb+GtH9UgkrWnYfDgV5iEtUmAAxyT1cCSjGM3jGwADuOWS6
9/HUyftJ4V8nEXpqwarFgjmsKHrge5iRFpt2JDXyeYtWbX2lUPqgfVXdDY6oMq5EeWf7fvlQ5axt
WreDzExHDITkoXmzJbNHIwu6dmrmbdC0YgklfXUvIUY9Nr5pIEH36DOpqQO/K210FjY4UWC6jxvZ
qvhQV838aJcxzoJinjekKxk86WQDLFOVYg3LGBzYsToBve09HAbq5ghwr8zCegb1OHT9Ii31OP3Q
DpysrecJF5iZxbyIaZt/UPh2ZPDZLzahX/F1xaLxEYL+KesApaShnosdsPX20YXVaKoRNbAu3Dh+
DovCvoTIz9y4JKru+18RcfQLKLGWwQfdG2Sqe7/vjlrBBCupMPxSilW8SiCWtd+DOcfQ0aE4hJ4I
cbtzvibEmw+iEjjKuXoIji6b+p/oiMMZG45U7B1Vz0gT+JLDI2H0wrFMq0IA+4BIuT4ALQ+qgwun
ADfBqojeMjXTYyklQAQW+Cwzgog64/mEpX/06yzytZm3EbXF91wGzjrvIf5eT6ZxDtbDvElIS9oP
RA3oz7Z2+ZLYNsjfcBCCfBZv4i4IZXnsx6HJZrAFcDha6Ix+NB0twjKjc9Me/s6IcldPqEntKY9x
93Ci5jIJ5mq5j1Sw/OYlQos7MTnZRGC0mrZuZU/QAC9PxIUTWRS1ywYyU+sl1Ng6neGJLrBKcH2U
MDfez375Hi2t2Ng4qP/TGgp5oE/6FT7cQTr60PSmYxe++mNgvve8xfiYO/VpMO9ee7T//Y10Beyk
SpQLoxHhKYZh931DB7BhRqU+XeuK+yWowabguD+wU4STAMI/24waJB0mSprQx6F9rgmOrM1yHJCs
hkUHu+BKc1B4NrXjl7DmFiEqtNx1EQMcNDDg9v2mf4k1amtovj10UHgs2yALSndclwq9lXgJx2zE
EXCnZ9hsJqJy4t9hyZrnemxMlYxqlE8LQg4VzuNzH6Ut1U5yNlXfjsSN0q639UMjYH2eNsADfoVa
9GQ3ztrN5CxVNuM4gR6wM/ltAm96RNYUWE/BBiHYIvuqQS8MpJ04BbRVPC6w0bnjkz8fRnQp3kUU
BS+hpPU9KqjxqQ7neitn0axg1eglkVpCoD0DdNwRDtcG3+ehbUmTYV+v0yjwi0cJScRDaMw967v/
StWSo0RY8mpAPFkCe3axGXBsSdyZNpntMEqTSgmxCnxOPg36/3cyL4fTgo1xFYix2QAp7pAxZuL9
zBecuJG5jSxv102YHygAPaz7xGyrHkgTmzVkiOYBkg1+B4wnfPDQF0kHXZUrKTsACd4wdk8T6s01
Smu5nTlowwYn1G80YvUJwjp6RLQIOaADVKYMHyjzNV6bnBazGmYwJJTfqsOgPPro+wX9xEG72/bN
MCoQVoy7oToHWOV7ufdoiFetz+3pCZQPkaOJiwMJmqUhIF3QbVLwT+vMdTA2qxGQFEKL+nvSASnX
JQCeFdxX8y3GdLXv2FCspR8wrMmixnZm9ID6vg2H3IPlQqKOgEDKoYUxNlSf0S5Erw+tJ+y6kwSc
TkvfHtEZ0YkpxurdRSlr0imom58t8kzmOu83gpcs6yqMoK/5eH+ndXqXYZoiFLIOo3OUTgNWTdO6
wRr8A/gGIEJiMvnr179yjVJ4/vU/qJdeZJ2chB5U2G33G8VqA/8VjO/fX1/9Cm30Uu03Y83M+x5S
uQ7demI/+PSdmxv0y2vXPj/RH3deqYX0rhvafdxEaDe18U/Wh/vWv2Umeu36F7RaFyhTNI7g93fz
xzh/E/0Lc399/VqusOPdC5phDKFPju0RDgH6Zx6Ma6v3Bi0rNfcZm3Zm+jda7aXcT3QaG2SZgxgc
6+/CdffOVN+gfv+dKOlfpn36AlsaeFnxzlHO2xTPn57XhNhTB6IPBHyrTJSmyL5+W3//Le9S6leg
R2sAs8OfEa0XAVjBG9vtULA9AKYTshtWX//Mtfl2wZUnJsKOXbkgm+scfXxe5ujgNkFCkPqV8+DG
r5xH5984n+eH/GPUeg5OTGbAwxA0RWvbbMjCbih3rl36Yip3w0CEkTbayQonDaiQeebGsrpBD/77
dPDi89//uHEhuZrBNtb7jhMLSA3wYOPVv1tn/u/r93/t9s9//+MH0IGe0CQCxbyozp1v9qQb+fr1
pa/c+2VYJYcdW1vpBYm98IZpIJoCKlKmtcve/+36F0NnUAQIWyyRII7EmhIiy6gDe9SLPksxx9m/
/cbFwKnAr4sKA+MSnT8v4tHxH0ey/vrSV6xfvMvASmsWQSKL5Dx41+yqUQB7q8r0zBHhdb+quNzZ
ygfqPW18cGVJye4G0ImdWw64V758dP5sf3z5uFALirgg3pXN6xA+92CRf/1g1777xZCyYFOriOJw
LRHiop3fOftvKP/7t2tfbA+5daLQFzBXCuSwC8mQOoFAova/6cC96GKL6B1Uv6bgxX4CM67SWz71
2QiW7Nc3f2Wtiy6kUpqA3DNaWe8XMB1o4eUr4HCQ5oIb5LptcIPifmXhji7EF1B0YKHjZbGf209T
H12/3+YK+H79zVFq+/WTXPnElwGWMMvoiH+WisrcR67BBugb9tFbi96VkXmZXClnjZMfeoy7bjqT
GERGqXn5+sb/XgMAbvr/Bz2a2kEnAOHuKUjG4GD/pwooggbbAPXzhjido+nN7W5K/6988csgS9Ir
sBnyZdwz8h4UcKRCElb11A23TB2vvamLOTwCgIkdNkA2ujjjfSG7eE9kxH9+/bKuXf389z9WiGLU
1kWgYbRr4NEMR+gjcvg2/3bpi3lsQcjl6OTHiKmO8qTqM6cN/3ESX/rRd5LigMRQUsxxtKTEN1uF
LnemdXNjEF0b/RfzuIYLMDVgBu0ReXZEvNiUQpH6H3fpjY3t7xInL7ycwXELc15lGyhu5nJl8s4/
Fe759MQi4m9go6wfNfqnj93SR/dLZ2AW+fVXuTJcLz3qWUHUtDAU39GsoVD1nKPBGQvi/zPkRwdy
Y4Ui5wf5Szl2aVWvChw6aQylNmj+mxKUPK+WJ9CKcXy2P23T7wkNnvNObyVZ+OrrZ/vf6vG3H72Y
+oVPWs/x63Yfwwv16JC4Ps1gNy8rtDyBQEfwzizB/1vXjg6SiSDdOYBGca1GOKEZjzrID7N0Ww2I
h6yDvFpPPdcnULqDDVg+FCb1yoJYVQIsTxw47X6iaVklQVUP1bYclS1Bo5yXe2/sEdZXd+O2j8lw
5Etk78lixYPiub+hI1EHFY32mSsOAGUYawqMuNXZyDGIM9xu88K19joIXqIIIGnfojboQMo5uGE1
P9KhjtMgtsU6t4xt4jxCDB5oCWBgRgPn33JfvkKE4mwaQfxfDcriLXge9aaHv/idpuFZbxF5e4I6
dj/lbFlJ38zI+6u84xzrOqsc5W+aAnb3YqEVSJILqEWxE4BNYkZ7P+dQnZTqfGCua/aASOtp3ckA
qJCNxhAw1Sy6jbBhtQ6D2T+Adu8ON77vlUnJzmP6j8XK910UapMT76CJTeBgmlGzH0t24+r0yoi9
WGgnt5giaWA+FqGjcxc3oE7KibIb2+m1eXf+1T/uXXd8QNfwvBpObzO4FTBITmNg+fMtm8FrL+di
uXWcvg/djix7MO8flsVCUOCOyeyxx68n17UHuKib4sGgS2LxAK2IkjbPV3V3nECnlvLt6x+49gAX
S67qRF0FE+o+3rwpHqIhPCdxu/764uR/7hx/WxsuVtxcwDyw9rp8t/QySNEk0SczzesYNJp92DYT
IjcpA93O8VdjTH/xpm9+mgb/v4Pg8fUAA9ZXOpT+ypZnFD3ukCIH0m2xbnkBlyXQ715rDbaE69TD
Ab1rUK/bYmaPsQ9mu2Q8PKEJrza0HMkmJ2OP3PpyvivcEhzhauCggmIJfnGLPFrjKGAfB3f8AS88
rsEcnMxDjTTxddTp+j1m3OzQhcnR5+ros40xvboo9tfoJwM5g9blFC65V6RqtPWeRjwCg9UNscIj
bQj+xiVMO8Wy0Q58yfOFQPriFHM2VsTZsQl8IDQoYjReLP0BsHz6ETR1i9BZe04nHTvwj0b2veSE
vSpnNCfrjsuRNcVybrUFAp2pelnHHqlfydCPRzMjrbEOGw2lHrFvug7971NMuqMzazQCQVqvDnPM
g53mij7VmpMfeVur94jSpV3lg0tSCk+fDYIEg6cQTIOd41F7nHIHFiNz/bNZGGQxsEtB6KHp+Jap
yX6TzIkOLvxA0ZcW4Hd7BLQyTDUOwJxCrtEHVSbgIwmdGSIBee9a6Opb/YIgN7YftSTQkaAPn1jH
BknJPWigmAWgqfP2NzQ7zrNfwYhceZx+OMEofxLYm6wRQzUdeC4gNOhy90ArBX4e9Id30I4BVCdg
EA4leeW5E4AwFNHyUIdapeipyMTXUrw4PRJmR+Rhujc2+ivT6TJdD8qxxfhNGO/gSAHySZN0lIMw
G964/JXl4DKvooPBZAPNBS4PhsEMI9/YOSB4KmnDG0DYtR+4OPpjg5uBm8PPjE6vEPykSERNanbs
dH7jCch55frLihBcVAs1gxoEMEK0s8buGOrVpGnQCx78T4gAp2TxrEpA86wSX43Prhe/2RgOtDz8
NycSLzg/+R9bAgoTOTstTMPAalsxECJJru9GdcNh8dr3P//9j6vHPYiPHUSLO12/ocsJbu/Rg/HW
18vplfL1MvlyxlHElIICwo2aU58rvQpy52WZkAjhAqKRY5eNtLqL5C3jsyub82UQZiAq7ipYYO/D
kM5r2xi9h4Tbu9ERuIbTBOch8sfLgkS4GYgi2J0DG+yLWY+vIFOXLwsS7ECjHlq6dcG2OvFlkQlt
5biCVhZNIugi70VOkZJb8OWGtciV8+tlBAZjVSlyDQdFBjbkKow1InUhp0FHtfIStFHqn87gD3eL
F4ER/PXnvDJW6Pkz//H4SCd2I6OiCKRR8PVGleLLtt6/GRN5lzEY3awshTMmnPfc4S1CbG5RlntP
Vq8N6rd/e4CLqRwgZDYyNWo3kU+poUhvCfpvqin/8dR0GW4xe03gOQsLd7E6L6G9y+a3oOTDCwhT
s5uOUJbfODhdWfYuQyVlDN1yWONA3qlDl4PlEQ5JQJHYC73v1+/q/E7+suxdBktKT/PFwEZrl593
d5M07gQJ0vdeQalKb5l1XvuRi2o0CCDaaloCzJ90P1G73COUXK5j13zXQoPp4ev1109zbehezFxM
1x55IwXs49AhRGxXAwGRbNLIcX/82w9clKV0RliY74hlP0f9i4A4TaL9HNzoLFz72hdFaUkM1SBo
4VsgVK+evMREP4rgEN382Fdez2WiBsjlcWWA1e5qOd65BZhvc1+BdxffwDGuPMBlqsbilAKmOHj9
S8NpGstJ3qMNA1lD16lN46o8+/orXPudiwk+Vyj1BPGgswSVNmw+FGzpqeIbM9zyUb72ps6//Mca
aKQypeLVsjflpAHDDL/iIoCfYnjjCf66g9H/4xqJAHrSFXnD93osH5hFjlEJv5cbq8a1i58f6o+b
R+QqaOVKmX0870EnXnE13rjtv74W3PbFuXXEAcVxQq/cV0w+Cs63UNcdHNXdOFVeu/zFOlGD97EM
0pZ76k8fxq9XWkJn0Ghyq1L5626K+79YH0an9FjrxNMe1MknENF3zACLn534wAEgwLWCrCExVDfW
1muPc7FYuPPoKVVRbG9B/7YUxR6cyq2EwcTXs+DaZ75YLjzHVUAphhLRGUSvGw2qEOulurEYXbn5
y2YehCAFhBtBuZeEr/1ZQF6AkyC5tYdeu/xFQQ9IiyExFhOg6z4JAEFEBzk3m3i+d37F/2dbg63H
xQpRig4sbkXznUudxmwnFedbEegBnPWSDUcb+fITtEcNF6BFg/nt8SLY5VYOA1SVrvMIEAy8uM5t
wruxoP2znkf+fUZZ8WFgq7iPxrp4RfwZ+17Jolm14zKV8D30EeVGlpZvYEftHYpltA9t1bEHK+N+
B5ov+9b7wq6V8IsHqB+6tcphywIlNvsJJDZ6j4oBPgEtj+u0R/zGE4hD/nvf6Bw0Yw9mwgm8Y7qj
Bdlx5ZGq2vKh6VZxWTprCmvkPSe8eq8Dj2UEOXUZ8209Qj6qpgMti3qbd12+F00+bw2ZvCppjCwP
lTXxkwvMcweyeL+ZlfFgT0+dTzE1oLUjMNP9Vc2ePJURoIFkqIJxY8NAbeDG2N4NC2jXtZHhT2BB
+amGCGHdBxo6sRJR8fuJjO1z15hh73em9JKQQ8AI24K+eQwjR65zkRev9ahRdxSQtZ4WZBJlzJXB
ZxOjweSZlj4CycTjs7aME1AoQZkfxLjGCbrbQdRfQE3Ap18d0+qZTBrutmUUDB909nyovg2bD4Bh
ovbgwn/gIer5MaA5iKTgg6aRZd0B/GtwmGC9sR4moJvNKP2zGWdzj7+10BvAhY1B95tFI2K5qrNn
CkRlI1Q0QXsAPoHT4NJDyMhgPJqCBrtkQhP1zUeU3esISv52GaBBaScIJvmgRxzuQaaC2//ip8yB
MH8ICL5kWcBRIffZ3exAKRoGcLouSwavWuw/h072OaxJ5nzb9xJqQ8qd7aAs3CZg9LhRbPIBZ0PK
W0DR9HPwxfBWzBhEQ+zEz4uc4zWsiuwpCkLURAWEaqadol91U4SQb6n2EHYYKE7h8l9OWLjpbINx
hp2SidJ+8ebf4JamOfSRaewF7ZJJTuPDmf4c2PHOK6HLFCZ+bmbIj5foA1wFnoqpaDMQ7Uk6sGAf
1PLJK+jZDcnvMuTBTQme21/7gHjOxFryY6whAS0bWL+YUEb3wF3xekHa3VodhZDikiqTzRRmIZeQ
2wYdRJEhxPcUVgAKgtRJbGqx1PcQ6vnIznDMuoAd8ksV4555XbXmTMB20wFk9sMMAt+RO/BTiiUV
pxaZ3gef9f7Jj3JEDtkR1S/UNhACSVhI0MYJf2tG4ICB+QnTDiQOJpLOBi6J8/KtmPDBXOqqh8CP
6JZMPN9XYb2kDs3D40LC8IkuqHqU37nbgUFPDQiznBNuFMSuJNbbAHSh9bz4btoOeIO929erpUfj
hSEdDgPCZWvRN4gljhl1+7RXHJTFqBuyBZYi/o5HC+xser/wVrHwQElU+KelQh6jE2F4c9HCNomL
eu1yH0RnCPJXjM1ggXJ/+sFDNHBXrb/UH6qowHkWbfdURo0CC7Ur39gc9z8xwTvIt86SFKpg7TpD
rz9AswEZ4HpoCYjFKIbz1HVod6pBPicr2FRCLwllz7KverybVGnuLikjLSinjRTt48SRFJexQEDy
F3sMxHzG7DdYNTT3U4wYLfgvufNTpBTbVFXrPC8e9QLA1i6kPBUDTxtCPqre63LIPxxbW/g5F4tM
hS+XE4q/yCaSzPEDJgkYsZRW0D5Dx1vd9cZG22DR3KCBMg9ml7eq4mCATsER+t4cbJtlCbcAJ9Hi
6d1FA9NWgmQKOb4/ynosUiRq+zapFwdqp3GY+m41VH3Tri2I0n2qZTg/zu0EVgr8aqEVKifefv7T
Nn/ZHO+XuHEgcej2ufkZl2dg90Z58tdTGY0vW+M9rNM8pqt+HzsfIOdCNBElvp03Aj45Nv+nShq/
clFJx2Vbl6H1oNihn7UaISWE/K9U2dcv50oZEZ7//kepS0br6c5K5EyKZ8iXkSZ1qqFR+Prifz1m
4NYvqt2ym/2q7Ptu78KB4RO4srsbqSefaTcCHURg1o16/dpDXJS9sIEDRt7VSFJt3yEfetfiw8z/
1EhBJXTx/qGLhXmI7Cy8tPxTDro6nLT4u2VgHP3TW7qkFbWBa4jgcNifnOFJxPrDyZtnguLdGSAz
+fo3rpS60cWXYHO/NJQSu4NpUQYucQvBEBxJvr74lUNBdPH6ZVS6sgKxf1cxHq1l5R8mR3EIZBi6
I7G6c5bgRHNzA1288rEvGUdeOUSIGUfXRqr/hvp76J5irERfP8m1a18cOHK4DhVgKrR7j7YCBB3O
+zd02hGmOEyS/wu6hgF1cewAQ2EhKm7tzsMWUhWHWMHsESZuXz/CtTl3AT6O7WBjSFjk3gsbcYRX
R7SrHIFltud7eA9NN/oJV97UJWUkD1S9BOUCbwimtwucuzIyDOgynoMxv34QcmXM/s+O9I+laQyn
CQomC1MkC7Ps0huaFDl+/TcDpX4C7oh7gFZ7D0FbmvNCHtrah5ZxmcasEaY4iUXwY4um3r/N0kuK
CdauUENL0OxL6ZxkiGKMLFVSReOrEzgPXz+yF1x5rZd8EhjMSTF1ZNgPqM+eZ23CezNKeClB0lKg
cJkABrlyJFkJB6U5bdFdfJc29559EcZwSQkm/WNkHUNvks3tcWgBNRSRap5o6bp0Rf4fZ2fSHCmu
ReFfRARCIGALOTmx03O5qjaEq12FmJEYxa9/J2vl0jNJREb0ph3dIhEa773nO7mi7yBAQhdS03ge
A/jOgI8glQsRQZPNYelAK1TFVooSVNt7LZjqY2AOKwe5Vbt9a1pbdRD1F40d9H7ZxAG8DaFQaRzI
ususQR1ISePqoTfI9IhKqzTkgqZGYBUk2WQtpFJAZXvm1pCl90anUW0Beoy3Jp2gd/Gk8Y5B5f0k
M4HezgAz65tHPQBbidup56Z2ztjPbIYdnglm5ZC5h7ZJ7bthQIlKXiXNfV9IQDqnEhlpy+qhOsv6
zvG3Mx9FUEnLx0+HFLvf8F4abxxw/ywA0bzbt04NRqGd5PUG0kieB01SxY8wE4zR5ax7JaUiL8YZ
FmBaqCe2vOxhQnhowwT+vwJuMR+0NHzoNqp03LkGaZ4n21T3TWbKQ2lVONin83GccUiDJSwQIaB4
HxvO/Rug19rTnEJF4hmEgHDfDLsULFAsPTMYXpDdlw/SdiC09jIXzIYUZShnDJaXO8ZdBxbIRppj
/SMfZqA/VCrvFS35rncJEJet8Z4LXu84o4AV8GHKs0DOogq4a0EU3hRDHfg+Km7YVNEHY8Zc7uFo
+z1HADULK5K6D2Rs83Qj5OTd99ICz6XhRnJSfAS7AckwdBzuGBGOO0iG4fq5EcZU3bZcVBkACNgD
wqGtCx4m3kheZ6O0ALtLsOkjS+gmH3XaOkdg7GDdRqiAPD9zezsUfhV/V+AGBV7Z2cic2PABUyY2
Q1T/4IjlJyZcTm0fz4fgrcBd9sWCMvaQA4++tTLA0KRfk8ialb3ryryF3rEunk3FMhQdmCnIRwVU
hH7dHjgVRcgBx74HrCMJkbGUR8QfUFlKxVnS3bh3tm1Z+6Y2YJSZGvb9BAxutVP4ryMozWcgkRzr
bmwojtkVCp3YaMpw8PPs+zDA0B1ne5TCTmDN0z6hjxW+bzlCpQrYFTDNnWpxDi1MuD0lOF/c8gli
BInCxP/KZrDvShPirmRW1V3eSvaDOk52QFI8O/oxDuioTJq6k9Vy4+QrsBp2YPqkvwCjdPc5rkbf
DHf8A7F6vm+Ejwu4HFxo70cC2OvU3KUoUvymPBRz1QR35TAZ5/oZRQs+2GSgQECcB4bgAVbRwykt
FGBGDa09Z4t8VnOoPdLtCkW7DTTcWImLIn7tsxgAIVogwQXvZeBMPZ80HwRI/DRsfDs/MEcJuukR
Unipq9oEkMsC+iyw/ax+wcVoltuODSaklKQbboEAVN8T38S/+ziwhMTz05MB47wM6WqzScMaUjHg
DeIRwCBcBYHA65LCgsjSBQ/58jK8sIU6WmhNgA/tjZjKx0be2GB9UviyFmOBPlzLEC49QYuupQBO
Z3D7Go4CfpKIhsAN0yqH4+BPr14CPfl176GdXPkgUEeTFOroywaGB1immwSAq/9SuZZHXnqP8zb2
aYsmkH2a9hiDfY2ky5SAGDcVhxb+faRYMzVauGTpuXFPMD/uJieLekASEqvYWOOR+2ddOIAtw+/L
PfXXQ+GLcKeeEM9IaVBRpnCE/k6/i9P8kh9H1LXUQf99em/vj/4PbJPmSi3Bl+l+MIKtf3tN+jSz
JDHbqJ2BngOJrK5gJzAQD0zIpDqSPIHiOhtRy1JkAyxNmZGugeMXzlR6Hens44QhRQE3r3J8cjrY
XNbd0+U+/Gv58kUfMm1Q82I4c8txz2aP8jY9QK0e7trgJtvEP6BmBH76cT66R2NfbZ/58YCqr/xt
WvGuWHotbaRXgpmoGGJVxAAbliZS4Wun0KUDmTbCVSbhTsFxWFed+cy7+HHg9K4o2Z/LnbYwFNj5
hT5NoLhrEZtK5iaa7G4LQDIoZOQpa4CzhqMhFEA/epATBnPl5rHUTdpFDQcTCMBxOIw6ObYbJecE
pC/b211+l4WZyrRh7VnWWIM9hVpkhz0QghomaH8stZ/rX6Mq95cfsnDXZNoNDQZ0KalgZhi5wBiC
0wdi99y9SUvdi2x8ymn1kBRtfd11kGk3tRwBKpz3Zg6IhOA/upRZb4AWFhsQQfhKpy28j174RXsw
pFyhqihGpNfzzbvO8N8qGLyUMj9SKp6tYl7puoWvr5eweXUKExxTuEcUa95AC32IrTUDnIVZohfZ
kIRaNvdHdkz5d+qfv8kbTmAr29hC43o5DXIndBT9zI5WpV5SVf1GtSNqI0V83eKhF9TIYYilNeRg
zNlutwd6hB1GOLKvXJQXZoV9/vunGT7CvWIweJdGucuavSez/IE7BqKm0CJEAO6kv+HXuxZKWhhN
emENkhZFV3cNO8Z2E8JOIQQiATclBaQQD2mKXD+ztpcn4sJo0itrEjZxrwZKJ0rzSQbIqPAflju7
75dbX/rm2rpYwZ0jU5k9HYFt3TZzdw6KB+ADbC43v/TjtYUwx/nOb6oJNx4v/1Pa9N2ehsfLTS+s
6La2CqZWj8SHKTjgevxcbhshVfOIqmhkGPMXxvKNC8hi3Fm/Lz9u4U1090QGvqrptgQKOd9MD0M9
bY3C71YWJ4Yx+sWObmuLbQxDkNFS5gRkexG6BSAoSBj6dRHM7CpZk+3b2hKbIEleGGWtjkwgR+Ol
6YaV0lpZv/9ak33xAnq9jvKw1EEMfI6dQ88Uz6A0toNsN4JP9gkw/HbjC7/eNcRi3yoCPPMGSEn4
TzqtwU+Vi5xvCfZpgYtZIt86mMXexHFdRS3qkb/3zlh9APlWrixzCwsF1cdk1k98oAbUNsBtJEiy
1aURSM7DqSY3JuEru8DCEkG18WljnUbtndlHPsOJw6n2iNyGU5+cPJ4dbXP4ZuTJ2uFpaXBq48co
hpKB+Ymze/wmaNTm1UpfLSwPVBs17eCYoHsia0H78lDV4nWyfBDw3esmlW5cOWV+5ZkzCunHjr8Q
23tRM3acyxP2aymX7evGlcgktx7MCFDLd86pJgIE5wQFftvKSNsDAjvpoYmB8ZtKBDftSsGgK5/W
bNAXxpilbUZYREsbimB6dOgTA32nQvVl28CpR4SzsdJ5C99G97Wch0HmMdQfxxJqxU1rN/KElzJ3
VeEOK/N6YV2yzo/+tKempAM4p43pMbHbU+qePAaOIzRx8qqyUdvX6/DSiXWDRIQmshv3TwXVArQP
cKUgyoTSiP+4PBKWZqL2MezatVQHFPuZOhtWE3iN1nBTVgYgYN1Blfx+jFf6a2kenvvxU385ANoN
9MxGR4nCHuT/nZiu+9i6L7DX07mkmYdFK8/7MIYyJ+ht+aTmYuWnL43Y8yt9+ulxgh2uNB16HHgP
5NSU5+MGNjP509/sej3ATXkYDGvlsLY0drU1uJslgsweqSPZwJuh77f+wO4AwD1c/uJL41Zbewur
mlgO6cPRk2A/xgU42XMCADOmjNqrui721z1HW3dzFF00SUetI3wKfNSKxC8g3T0gXJjemt608mWW
XkZbg+VEkww8cXpsoMIKmpbfZIb9YXbuHpviWmpx4SG652iixFwCiUePrO8+LBhul3n2Dq3vd8Bi
V95j4ZuT8/T8NMJYEruOndZm1CTvHgpMVHOXgEty+UsszDzdenSED1A3Exw0XZUeFdzzcHNcyYMu
Na1N6mYgRW9Y6H8UMbo7N59/0DHpN5d/91KnnP/+qVM8MExRv9GaER38wGyegChDfP66ysi/Cb9P
jTOI+Fjm0Ckiycka8zv4q0FDvCZmX1gx/opSPrWuOGCeaq5r4K7L/mCBZ/c0zU19S/LW3kBDfxb+
pavxoaUBqk3prOdmPlmOd5z98aO1rFsLh+YAb/fDjQFBvfw1lh6izWcKjUEr3EnC9gOVYIBhB7Bf
ixAt/s/p3OtiQ3+PK5+6DRJq0bXI10S89k8kH16qlKxcsBcGk25A6nDP9Uyv948xrYMce2hemgiq
r60RSycq3W5UofjDrAiiZDBufBXMyo847e8Tz/yofJSuwULDnXH699UvVVTbKz4Js/SND4lo+Jpk
56VcAVA3/Ckl39bzb7dc2Yn+mrz/39UFD9A2PuABEVvPVRYxSL6fZmaJB9A3AL/lFj1IsDFReg1E
/GyzBPw4keYB6HfpNu0pfO6r2dhLw3P2iPU6e+7m7LaIvebOIG0aynSGbrMczI2JcufNABlnMGcJ
aIhVQhAUmruwFoAyzdJoNykAzSc1ATFc9on/BqkUci1dy+k1YwOvqe24yLlin4pBUwLP+E/tDnxD
kVufmHNz+Tt9OfbQvjY/aVsn/jzEE7JsVOxLF46U2E6yA6XGmvJx6RHa7FRFaiAlhiWgaq0t784m
gmny3W1ia2Ux/nJFwztoO22u0jGvGB7gZSh7VE4VnxJpvw5F1gciwVeuYAr1flV/6Vcfu4D1lDCh
cAEgIeAwHWPs9zy8XG584UX0qw+c+nBzdrss8sWhkUinWwrpDwp8vo+Ch7WDycL30C85Xt+OEtRE
sBFRWhjGXh7JM+yVgalw+TXOU/CLqanfcPhkKdUBW4aYCyw4Ea3fzXFl7S43/uVazyz9boNka2lJ
oOmjnhdv8TDdF0gMz10CD6lqddda+hDa4mIYSZ4jqzFHzD9lFrLnrgpy80T6e5W6+8svstRL2swm
YwbrC4gUUKGjYpR8wlLMjvOVu9PX+gR0kzava+GAv+GA2EiZKw6Stvkmt3s46Ladow6lyoenGAUR
rwUcIeCFCJn43IrmAXCW5jdS18kORCl47/R2CuNC4kDTPpIGl2GDg7tL+uQwJsRtdsKGozvvXDjO
Xe6VhcGpIxVRmRF7AFG7Rye3wB2p/T2QHifu+Cu5xYVe11mKkCB0djynKpo49K1ZgyKPAuUe1/14
bSFCh8g2tphzhEusFXKv2QLwmW4zggT5NU8gOkOxrOBcZkoEsOuhQclAc8NytWlAbLiuee2sbwDd
55itjTwhbtuqgp/fXG2b5Pm61s+z7dMRKu6GwY3bAVpqKFxRaO1UGG9wcOIuYLGXH7G0Omh7jZ82
sJ+o2zmCcUBIht+IEgWddYNQ1eX2v4xJYFppX3h2fJfAHSCLOq+zf5p1MfysvNF4pYN0xA4uWEUV
gCQt/jOhaCpWPvrXYxbey//2Wyp6P5ltUkUgsQUA+mfARVx+nYXZpl8fi6ZTluVhK/BgAz7yj4IA
jCtXPvfXPxsksn9/ts+MoqpbULNKCyL32P3uNO3r5d+9sD7r10aU6FTwbHDcY8y+53mzSfm3lkGu
4dzDuXtz+RlLP1/rdbCZyrwaiIro2JtBA2s+OgAKcbnxpY4///3TVIBV7OiXHSTw86Ru3aE7ji6E
GI5JXi63vzAP9CskvOd8eA+hg3oCkvpjI9/gKwJrOH/l9y99APrv70cdM51rpH4j0f2a4H9Bi+eZ
3c+ZEVJ75Ra89Ajr30ekLfRfBthIR7cCSCKeXOhAkTKSZnGClcJzXJZ3l/tq6Vtoa4ZUHKAeo8Y4
zUozdHJ3T8lYQaS0ti0sjSRt0eCTYbtJa5yxoh+p+DkXV63Wln5vtFAmlrUUWvHEcqyw9eebBrl/
4GXc63pGvzhCOJZCfggIE8dC8VJOhIdNw9QBsr9md1Xnm+ev/2kiwB4xKSAJgo0WLEXhU/7eZMW7
9NauNwuDyNQmcTVyKOQ4ur7rPB912LTe9EZhQf/WImtn9bADceSv615Fm9P14Hpe2vM5qrGKwg4F
6h+IlYB5v6758+j61FPwh29Lf8CUtuwaYrE6xPIRlKt5l4UVw9RmdGoqzy3oBMl7d855ADLlvvcW
DHn9b5d//9ezAK7G//5+5VtyhrVIEyWDiAOvozDZNoqVfXmpca1zIIwbuPTNvyKgRLw208o3/Xq/
J77WK3nqFHCNTdmxM7uzveFp8oezkesAdr/a0LgEDp1Xh8s99PVCRHTxeOyWSdrkKD5L0omAaYDy
8LwtjQ1OZCtrqnX+3f9/NSO+ttYR0AaIUzMFi8Iu27HS5UGatnFQATz1LP3OOcCHJYuqxKOPycTp
sR6Z3PUNAqcJS/xtF1fDDil1Bsv1pPFuGLAkGyiCUXMdc97AlZFX3zG3LDjXw4oJZ4tkA92g/3K5
hxY+s666nq0iTn02QLyRJv0OQH+YbhSjDK9rXVss2rZuXGU7IqrOcMNG/Oy5Wrl2LHxaXcM0+ogY
mxl1jg7qz22r24l5/LDhm3ndL9eGP5O+nFnlOseUnYX0BK6RtKXXDUtdvsSTGvWxqleRkHbY2m/o
JriIrwULvl53iC5XkvBJhGtoB3XXhEAdRDL1xpFNBRml8HZuk+8u99DSB9AGfs8yF0ZIhnOE6WwQ
5wn8eW+hf17poqWX0HZ4Ybl2VbNORa48yhjq6Ao53T/CWQkCLgx7HY7MERuGn00eHxWWfDW1uBfb
KyNnYYHTxZ/e6Ex1DXRXZE8Wg9sMAHc9smNZYBhsPkCtDymEH09PQ5fPK6Hbr/dkohtiFDOrO6o8
hfQGpDXOK66xARxzoX19Af3zqt0SVfD/7jadi4fAlT2LlEn/MxoSQ0rhGJDGoI708oj6OqzOgG3/
9xEQ6wuwGW2cLUACCLMqg90r4FM70aJOtRU+LI+Msdj6Y5keE6II/ARTd2W/W+hDvcxzMOwyFgCi
HkEu/1lKMCHh5QiyQzXAyTj9nafGyrxZGHp6iWddEvhS+pj84JecRhPI4CIna3mbhcZ1gTBBXpH4
0gd0z57zJ5NBXxszuNpf/kALfaQLg5HWPef/svjoowCvsegmdp7BhoZhUxNMkMhdfsrSO5wXnE/H
shimU+ZMHfs4C4MBHg9TAtZaV07880M/NT7hlpgZHI17BDqZGv7PsNRZWbOWukc72vgk65tCpnVU
OtQ4McEOuN6aITXP3nRx+1iyYuVJS11k/fsWeVYR6rso55Q2jTIU13YQ0FzX+/qy7k19O+RQUDMB
26BRGn3ommtVLgt7hi5p7IUwoNWC8WJu2YguQECo7lhdtSoojeLP5RdY2Dl0QWPr44IFemt8JLhc
0VxsYOQcwHg2SPKX656gLVMgL1QoeTVIxJkRzhkNu9Q6erB6crOVQ/J5Tf3iUKkLG3JFZgjDJhf+
NCX0Uq1dhlk8AjuhALB0CgLXevM/OLj+ytz22+WXWvg0OpvZUJBEkSwuUaUnmAe32KaDFaZsYSw1
ltPmuodoUxvXOajNuYto6MQ2lYCXVLLt8pU3WJgUurLBL0ZiGl4hIzgP32RWtk3YsBL8X2pam9mU
22bt+hLj1v1uud8y48qfrM3jGQ50pRSIDoNzG3jTaVbX/WC9yJ8gPsJgCyujOfV/c4P88au1c9/C
2NS1ajXgKSgDOQeq4H02w5/VzqERrczbqqcn7NSb3mp3TcL2l4fMwnTWIa9J3tDUboF1y92NF5Mg
oX8G/7sir5ebXxj2OsNVoHCwyOn5yJH9LAw3dM8FA6K77v7zV3T9abdprck42+thUuXZo0dRp9En
WI2u++nnwfqp8YYVVQrUu4PFtA8V+eO03xJYFl5ufKnbtREPtjyI8ETWUIzd1K5AcWiUe0/pWiXi
woTSBWkxVx4hkM1EvWg4vPrcj25YM1dZ+unaDlY6DoVGMKsjmkE6nTltv+UWUrFeD1ZEipqEyz1E
zu19sUjrEpQyTaesMmFw2lYCl62yH0awguADaqdetR9harydfDVGRm1ZO2aT/N4hqFANXMPMNpd/
w0I36kKVJhPcn85mEGfH8o5Mf2LP+LiuaW2TK/gZrMCQOYeVZhUY6RgaSb1WTX1u5Iuu0yUqdj9M
fjqCba1SBPRQiFXb80M6/WDq2Uln2DCI69ICRNenFGk3dQ5w5JDayCns/MoMTcGgK/e7tXm4MN50
XQoyA07fm5Z9TMlLapawUZhC1r7A7Xhloi894Pz1P010f6qLmDa4mkCIBqbT2yzTjeUcmnzltLH0
NbS5Dm7gTITd4dyaWbDCVKTd8cr1DkVhi7PLLIj6MIBPb4q2cFdG19IraRsfcYy0szu8ksBTKwp5
B/yqpwcUCKz02Zczw/k/7CWDF9sA6lgelZgdw2jfJshRr7T95Y9H29qPTxiAEkNjkSjPcDjL/0t7
EtRzdDZEvjz3vtyU8ABtBStqdDQZYjtqDUyGqTI+zAq8sUqxlePBlzcVPECLrliubGGjRUmEqnyP
lEEFnTlPHj0DULNqJSix0Et6vKCdWwdzebIR+7OBoZvDYfzpJSWqCcuVPeprDbUDiMi/E4N3yQCa
qQvLQKO3b4gU6Y4jPvpTwnXuwxEJv29s274FPQx4rFx6W2A8sgmkCBu0kbZkt16F8AwuB9zemeM0
rewMS29+7vVP87WoyVAhVksi0VTjXY2KYpQEQkfu19Q55ca8hkZdes7575+ek8KvpYtbSZCKGYGq
A1Y8Qmppo9qVAs2FYaiHWLkF02WZoP0GjiEECAbR3LtVv/L1llrXVjUVu6xixMQtquIDbLMHtkVo
QcBKZxp2l+fRwjDX46yV18CRRPZ2ZDD10LtGD95EvLWwK4ct7++y2r4mb4iBqK0ITTkYAKJ4Y9QY
LTzcPM8KB1RhAzDv92tBvoUVTXemMwyVFPaMMi0231BsXoCLX7fc6Hgo2C6XQ5XaQzS4H1l/EkYO
56KXy59gYYzqgVYFIA3O742COPG9h5l82NgexYzzvtM5n7aXH7IwlPSQK8zWTVAZ0f0yLYZtP3Rw
SyFDETA+PV9+wkLn63G1ltXAlDvuiBXZIgHQRsjvzM11M0EPq6Ec68z6MowjDGf6AMHjgge4hGdP
Oe+Vu/KQpTc4992nxSKhHiyMXDuL4moOnVY9uEPzeLlz/haJ/N9xDgU752d+ajstwEvliP1HYCLM
Bwqf8TocAMIELkUQiDNGsDltz3mcXcaMvfCM+acp6ByDk1m3YVVUyQFcoPo9k43/iPr/7Mm28bfO
Z9b3yz9xaRhqOyoQstzojAlwcB+j+wz62RIxGjdSxOIAV+21+OuXl2P0hLaxphT+1xChqSh2e7j/
ojrBZm7QFcZpjkHbbIo2MCZ5splx1enT8fVwl7Izs+8H1AQZ2U9nYgGxv3eS45G/Lvfcwhvp/I4x
GXjHOJLk8JEPC7CPE6PdStMKrPgbVWLb1uq5nuyVUfp1CgAdSP8dSqMjRjwSPDxzSuYNdAg8cJv2
qFT8x6XGdyiKHmKAC11nep68fu2W8PVdDo/VFvAB1mSmD7L4ES+7RUYUXkMokUkcePqANJds5kI4
BxNO72EJCN0hO2OLEtlfd1TSw31VV6USwCX3CFTllhg/ahMlafFtn193INFje6RHTiMzxzkym9Nc
VDdNnwQzn4I2VytLwMIKzLTVhaa8RUg3g+rI2+ewZiLDO6q6N5eH4MLk1QN7WecDTZdUqFtKbeBm
fynH31j2L1usifMXzglMG3REwD+whl19JKqIy3vLTm9o/lwP8B00ryJ7YJ5qIwzuR8DKww8cXmX3
LPZh4vXhxf3KDr70AtryVoq4LEzqqsjKjrAXR1maG/TTqbfzUGbl9vJnWHqItrZ1sq3BbPZINFfl
oZRFCigYQ+EM+HI41Bbw1ZbXjVc9eum5ksTxCGG6Oz57GQoqfL5pEljZp91Khy2MVz2I6RROldsu
ChMAdftjQ+mEOP54GB2qVsbs0gPOnfhpSxQK7rigrLBjkVcT2MJTfcAKwx/obCUrj0A9Mhr7Yt/V
g5fVbLLWzJBOKRVnRzrEQJOLztwA4YPs7ywIzDUMFteRp3y6H3Ow/uI6qbKNG1fJ0ZhtH9rD2tl6
sMFEmmqoDk3pzrdJBeVu0HsOPwnXhOSdu80tqXvA8BwljwOk1sHsTvEtLEOSULa9/TrGZX/veH69
x824e+l7N35SVttsctF6TzRp2EFOhbcRudUEVWtbGwIHkI000l9skMOmZV5yn3ZCIGRGxm2GlOu9
BWId9Lc1uIZThZiKP2XwWIFF5g54TvVNueAh2r7MboohnQ/MgwlY7Rj5kcVufuPS4T+nzuKdNaXp
0cet8KRyVb71kMD+6mboWoIUSpY/sHxTe5bBGU/MpoBjD3TEgvdiXxEDmE9YY53auLa3qRr73TRQ
EY6NP7/l/lzvMmoA2S8KfgdzgXzLOssoUAkhIGtgNcj7ovEsAMQseUBFTfXWM/8Pq2FU2GTIa2KR
8aOZdON+gGNsqAbpRUPut6Fncu8XGxmsBlJ7/EjNJHntaMI33ANo3VfmPQd5OMhERbfzPLY3fZv9
Fh6EVAUfy4MjICa2h+Rb2ybWa5GM425E3HGjjFkByOK+D6XJX+DG4t55dlHcCretnlIXHE029h68
/7ImaOb591Vrhq2trAmrOUifDmhT7ByChZFQtqmcttt150XW9ZQ6ETirDCvTemGn0FEoqACW/Twj
u8vm5DhItiOJhMwiDZi7stEtPEGP6A+uOefdeRm3KY+DOh2w+CF1MIEHtUnltBbaWFo+tBO1GIG2
hXxIRlVvopxDRrALB6x+rdhhqXntsxSJGCDvRHXNOP6q2iRQ3k/ufbv8yc8/8atFSdvo/L7P5Mgh
qJCZ+1CT/AXr0q/rmta2uaZvUVjsoChr5knoGCcJjdJ1LWt7W05VjL0tbiLmFS8sVSeq2pXD3UJf
6zF6VZRWlvSjQsH+Q2uQoOrAWWvEyg9fGI86SsqBG5ci3oD8FYqNPNQqC4NCRffQNWuR1KXfr+1k
3ZyTfkZVcTTbVbvh3PHC0sL1JXYzY2UnW3qJ898/bZalcgyjaip2HOIyBnWTv9lGtyF8qjfMEIer
PrEeph+MXObSBZnHpi9W/epU1w1K3Y4NRXWpKEssugPl7b1Zw0EhsMAQWGl+4dSlE5Fgw2rFEixY
3ExSeSx6iGIE6LUguLAG5Q2FDwZtmz1f7qOlb61NA6vjTh+jlCyq3IMAvbcxHzN4WFxu/Gu/TsfX
2Ugpb/ountH6jMzCUYzudGPElnscVDyGcWbHu+lMQLGM9PU8ZeBsk5chAFP0ZuLxGq184T6rg1Y6
J+u6Em4UUdzG2TMcRJxtXI/xrnZ8mAIz9wY0835HAXs+1E1DrlsEqDaJkgLpLkiaUfQloHvs7kdg
S0iyUrq28NWoNn3ghTJWZVeyo8rLfU3gv9W38hH48JX2F4agrjzPihzOCRbWGNiMj0UWtNAmku6p
SJ/N1XrbpXfQNrxu8uxqbpFvZhK0S5H/15veAW7K9co6udS+tuPlZGZ2XNYiihP3tmrbXVVmVeBW
5p/Lg3th1/s/1bc3pPiHq6gpyR3qy95IZrxcbnrpp2u7HtjsxVA4KCKQRAYuLQLPksHAHi63vvTD
tSk/DPZQ26WFAK2hbrhL9yBlr9TGL/xwXdktZQLCLMwqo7FgQYvUHucdgPprYeuFX65ru+GL4QA0
bUOypqBcqhnpb2xo73eX+2Vh0Oua7ow0Ei7CLuj72ZiHTUmBA/ZPY1bftdzcZDWKXy4/aKmXtNlr
xL0JH0G/jFC3Fk4VCQaEfxXq1i43f27mi+OYru4eW3dsWVHMUQmWjQFmTtyTENVdAWXqyjc4f6BP
27ew/Zbl/TREgG6NN8rt1WMxo2K38F3xfvktvkxRO/5f9cWnR8R1S6BuxfQamIBjOywws4q9A82K
8PFcPPls2qGmYGWxXhpY1r/vU8ZwGICVEKQviBXD0nlcuw0tfQttJhNcgpDGB69WjOY7n5AI7Ags
ETJh3YKVv+ZhuPTztRlNOmr08+Tbx4rLR+mpV1+tVT7+Xc6+GE26vHXua3h6lyXyID6hz2Vt+wdW
+hyhGd9AbJHbYxeMiehRAQF8VhqC0No9SVDA94lQ5n60TRdV24NppPveH4ePNp8IsqN+kRbBWFpm
KHIv3WFik1uYnaVHgxjjI0Ia5Bs5c6kz1Db/4XGCLc61wEgTJUJ3weyk9cnsTBmYrTP9gvoGpl1+
Kl8uj72FCaqrboGSE15d5Ljyzc3RSqpp48n4WdTe63Xta2cDv7OGSWYoG25hS9WOzrupmn3etE+X
m18YdERbX8RYofRBWBPqkMQNb5JD0sCiwWx3ibmW6l+YnX/z859mp5ckVteD9A+4g+IHe6bP1KJ7
HiN0Z3Tes+XD97Cr19LeX38P+n8HeRobynEnGC04v2FUHlgdjBA+LnfWUtvnOfXpTcAA8FRMDcQr
YLewb6ys2ySpXd3BDs5aOYl8PT2pHhKBbVs/OC3KxgjM89qE3SAJsrJwWX+pBf8/P6keAKHwVkF8
ovSPFWgVRhDLEl55scznYCiL/sGtE4nw08xC+IjV+8QuUHdq950MwYHvNjasSODQUkpY/6ad9cND
lq6/U3MDPUlvSikOlsnKp3E0PBgPWln5wVtSg9hS1+JELTB/amI6iIGVUkYEGKE4yJKxDxxFzbvW
4W44C5+HKjax08W+/8yqDt4D8Fe171GOoXbVnLUPZtxnKKcz07vCATuakrwBMIPuCyGdxzKP07Ds
remNmo4PawxanbqUkpcO/jUBrBzMXWw7jRfa48hfMg63lnaSNoJ4lrGhpGTPIwC/IfGrdz9N4l9w
nymD1iQCJhymuZ+ZQT7sqTDepqGh76xxsl1q5Pa4g+cO3zbZBIc51yXlY+XkEw/TZuofoAsHe9yo
613V+xMJuw4VAGGewoQz6GKvuHUSE14ISY06sS3QQ+w1TQwSxvBtSYPZT6w7Ae3gpm69dp9PvjnC
SgdFqRHQF81Z50K3tYSJqMMz+TS7WNidRsr7WFnDXQxH3G0MAhnCksq5GybPf+Rmx25a1y6jLqfZ
XdwnzgvsEd1tnOd5lEzwIFS+Q34OPinLkBbUC5oc0sLMEcVNiuKjXZzF1X9w/jG3va+Kg+s56Q2B
7/R+mEyxd2eLH2hP/F+ebYgg4U6yLQiQ2dtJ2Q1Wd1YG1En5mxN39XeIHvI5NCXYYcFEez9qceVC
lOJ/nF1Jk6M6s/1FRICEEGwx2C675qmHjaJHBokZhODXv+N+m/q4RRFRqxtRNxqMpJSUmWfoeRkS
w+BfxwSsPefs3vcgNBVaM6UwDoQ7YchQEsgOPYrXUFwtsfjMPOxd1VkHm9LxSDF3YeUJcSDdPMcu
0+rK6YUTy2acrtugGc61l6S3usT+U7leEFZu7UZ2RdsEfnbN+OqXbXIVTMQ8JO3s70fhoZ9hCOX7
NmONF8HVkkRUVSk8WNFKAR+Zh1lSjrHr2V6sQexADZglOzQSxtBp9RyPPoMb61QPIvLg57KzBunc
WU2SxJXVJjeBnZpvXZllcCZN22vUuvmppsK5wvYP0iUsGsBSnamnQwMNgL3nabNnIMl+64pCRHVD
u3Pd8faqEVXwBwKY9S3YfSN8bP1epGFSjZ0TKdP1w87UVe2HZSVRs2nmRNUhM67ak8mHOWPizV9m
SggyX9t90l3i3ua1I+PBmwDzTYt5PAUQfbIAYyz6uMxS+6qrSLGrByi81B1Oc1Kn1ZMHIapDAej3
zhRa7kdL50+O46tDIICwVGnyiOpzGrLZ55EnJRpHIIyFMJz863kevzQcLB6xtJgi5Q/TLUoPHCXw
2dlx0wxh0edlZFoH4l/FaO47b/KTK4cO/p+MugnEE2u44+x06eOksW04hAZTEpm5993dIIgjdnw2
NiQEWfPLgS5P5EtY/Aw8K+NM9uwM4S94eSK0Ao37B22vPFq7dYjD8eeUw4DeaJNdNdRt48T2GjAo
q/SP4P34LbeD+Tmd8+pYuPX4x6AFc4OqIflZdNZwVdkVzGXhUXtMh2K+U3Pn76aLvU8LYtZNlqf5
IQn8DvpNcwPCSMpQykmJ6W9gWu6gv9KRo0AfRd1JJfjeaWpbhdQwCiPhqm5+Er/MvCsL/ylCH9Bf
O0xynVPgjom86YOpqyJrHlGB4g7v3TOFB+uwUT9bOxoXl1dkKLDIySdxYp3HYqP9HgJO3lmCvhN/
fPi+f1Oh7uLiCqYffFfKEs5rrTm4jfipG6p3pRx+CdVuwc5Wjt9lEWrMqWaVNXSQZ4OMr+vvaC8f
Pv7976eMdFlacp0is5BLN+dW76YbaIpneTSbI9cb47P20xcXxb7ILWuG8dnJ1MUvQv660nv6+Jev
zO2ygoT+X5LN2m3OMwUeGyiH1AZfWG5JUK1M7LKAlNgF8bH7ALah6IPsZhjpFnvRTT9onWxcfdbG
5vL3Nxc3dAqr0XVFc+7aV5Y9j+bvxyOz9txF3WgGDKQUXoq6UZ7fmcC8DqX7/PGj10ZlkWZOkprK
q0R7RuEoJv51KucIe9buco59/Ia1H78MWUcHPc8wKEZ9z/3netjg3q89dxGopZtWOZnx3NS6K5un
vN947soyXBaMEoi3930iW3Tl4dQMo+2qF4cg45+7eS8LRtj/LUuOTgPSCfowGrJ34ZDLjQW49tsX
wanRhqksPjRnbwQa10bDOlJ2UMD/XW0J6a+94rKQ3qzxRJY43XrUMEsI6UNp6gxxhXNSfEo+j9Fl
pYjThAcamp1n5HIU0pzs4MLoMPp4Ka4s9n8WTm9+u5aTFyTQwjvjGIlpep4Ei3qTRRKqLh+/YWVR
LktEdFJdy9HZPHOr+t4HwU3A/A3S8NrALyI1bSnumjA3A37K/lMl+aGHm31oJ2xjYa4Mzn8k+oxJ
k5x5wYnNXlwVlEaeym6dlt96fbOlC/SvXvFObrgU6itt0Yyd34grOEy1eeSmzRylRoK1lDqaffdb
5b3OgRihRaHa4nYGKg3ULzVd4fO9LBYuMiVFSPdDDqP12xS40KfUoN7jI/NKu/FT6qaMLGHnfAYQ
b7BT54TiDtsFVq931Em/Bu2mKPo/ZPM7Q/FP4/HNamyHBsLVzSSueqGtPUE96dXAVfM40DHfj04i
464mJkbFEb7ssJNIH/JKQ1qBcInGM/wwxz1sI80Zo9nfW7nqwO+qnDvtJfybLVv1g3pFdyNTJ3ue
IQoNbgUYvLU26Q2sRsbbzAxVzOBJf6BdO5/AtKI3Ge9QD6QQ44L0f1mCFTcN2vkzVVYdD7n1t8jG
6WddoOHSyyZTkW38sYpGcBlSpEt+92x74Lehlsiay43ZHzgqF8D6zVk5XvUNJWpXQxf8Nk1J7u8M
BEj2tuPZYldQM8flzNtDYGi6h0e9+6hJ30DXstcDnl2CeeJSbYUWJPgiy7gmTiD+2ynbiqwKtYIB
aNZbL5/5z5kqcz0Jk++518BFVc+6QZ8Lwu2R5aWwt/Mgvh3k9fyt5cjRMx/OQWGtC9j46W4cDr3F
6Hc1OLMMQbA2e5U1SCaDLIfCCLCztxw9+tt0yoJDPjn54wy8dOT4vbTCgOcpKvNNmYRdU3g3nKn2
+9j6MIfsFT/mKcxCE2Bjfs5+CmQQmZ29k3JUwmejnifkDpEzJ0FUDxPk5fOZ/nKoBdXYYKQvEFCo
YEmaeDJGSgLh8LRRqEj0YzLFDp+zvbEEoLG8nnbpVP3JUM34MY0aNZjAdh8LeEgeWQpXTNsi2bfc
gwYRaS3+mk50fHJNl/WRwhdFrMiQIQGVfeXhr2FZSnPOi4EdJE/4ExMVfAdQ+T76pUlKgFosP4iK
xk1/DACWXW7J/tcGBp1+COwFqqmWLvWtK/LyAC8G6Ke0ow8WX1HfiqwSx8Gp+FU9CWSHRjCBbE20
9IyfmTtnL2HI/LWESc6urvhYxjyBhnbc+kBI4nrbnjzGzIMxyRDPjpz3Mm+bBl2pvoWFTOB234jj
JgJtzjb4whFSOoQ1rnwNTOndgUWNS7HDcCGZ7eBvb4v81wSlgTv0hAHvIpzUL1AeMM9OYdd0ZwcA
ZO1BOfbuRs1dpK4DnCX5AFgW6lzdaWCXFTAzdI1rGtzDas6O/M54Ow3Pzr2SqDazNmvRN2sp3C6q
0dp35VQfbS2aqHRzdaIFjLdRRoAfMGVUnlrfInvXAcqsbFuI1yHfjvJMMFSZmvbIed9fa8R17Dmm
QX7MzIGJOY+LAOQjG3aqSBdlG5dTj9KKHMh1SWqUQ7g9HlrTqmPbSDeaWNtD5F72X4nCXQqJe+lE
eoLRByrY8IXKJ+DxMj73D5cE8R471XyCJsAUodqNC3oBdXms3ADdcV/15f0kRf7o8ZHpEAMwHXwn
A2w1TfzmSg1k3Bsxdzel06kr5Pb+M8CI9r5AzP5OXGw5yEmHsBs9C881vYp0V9cvEFBn3wHrdyNd
5RrmsB68bnkB+TWrT6DNYoCbb/APaPNQ+FMCEBSlXRcSq2+PluNNkRkm6+KyOkHp14WcgOsWJ9mo
GdbOvfXQDL6Coa/VAi3c8/kHsUd1HAuMvKDK/doWY/EzgTBurLDhHWRgz08yFeLVnnl+pZ20DUs4
csK9aXbVdeYQ/kDGYLrN3Lm4TwHKiiTQ3EejpTkJ+wKKyb3kDrg3fYSIjROj3WkdbV4GMTWJ99O3
cIqBWdP/UDKdQwEUP/DRTePtEtFnR17VeTx1dvVizWKM2oHC9aWs/ORUYLfe1y6Km5JAJwZfgTqE
a01FXJtS7POcpi/FJGZI/zIDmXGD5u1kNyMSOPAdlfRRJKjmsLEBq9cKpXm3Rim26INn3xkKEGOT
y4YOly04YQucxW5w71fe2IEuSVoWlr5q9i276P64ublvoTIeokwy3QbKkzd5YJsicg1396NLW9TM
vBSyxTamZUzca7sa1bMQtnoeFITXHLtkkReQ7MW1e3VgXiKB5bbKG6e3k4dizLJ9UbZBd+hIVXyx
Ojjn7hiC7wSNaFSYXNUeBHQiflleNqAC63Y72rTkCEEfsYeuJSK7KOVOFcI7lh0UzuzM0gfMbhNm
VgYhUIeSndLwPUYnSJAQZJ4ZwMbOQuQWDTQFx2JAzXqE9sLFkDzLsySGiUMwhbnrALaZBPrLWHvm
JveFHzcVAJaT8ZJdNfn1l9q1RzC/unznJ5Z3GL0u+VqISV47fEgPvaj0Y50VNErMTI8jnHgiu+5R
WeF9tktK0p1sr1VnyyVQveHEn2LPle5eFAGMpWXC80tt3Nk3RdvvdDaq05gaugNjVhzGgEDxt8Le
YgXzT6fzku8QhTdxBSPnGP9ThJkPsR5IG7VYV60fMT4E1xJpz51tZlTdO9tqf6eqHI990rJXnD8E
BJ6azqGjsYvstbafHcs0cSLsmkSlyc0Ycpmqe9mPZl9VeXvdQHsTiF9NFMquTf8D8eF+7XxU2ufR
aYGk1/UjbobkSmTFvA9sUIstp52iQNDp0eqmIwh66oDbksbKadxrxK57X0yB9wvEEBJVKAvFXFb1
EaVjfRco2hxzIeiupGl9AKLHv9Iw5dy3BRB7aW1BIF321i1zjHPUrj1HXme6u8avxX2W59YTIMLN
S5856mUwfXnqg/o+VQo18arr4X9eZgcbQLTLsT5cw7Fv3hssyaPbuTbq+0JHjsCx3l4crlXQ+N9a
MABh8Zaa4lo5ZXDTa29AeSMHmney+t+6Q0EUZ3t2Lx3C7marRZEUXZDXpqoK3HSlE8IGXMZT4wT7
IpX0wbOZ88BzWd17I8n/TMjI9txX/hnOqo9MNjnknd3sUPltdZ3AKeKJOrX1G0YU6kmbgh1saH2Y
fYud5jbIKn7XK8fAedoZfgyTT/7ywScnfLCJ7VbUV2ku3EfkNcEhmKfpxe3gs+AZ4v7WrJy+Faxz
Yr9vxd7vdRl2Tk1uxNx7v0rRyxumy/klQVk9CYO01E+5TrIftS77vzjmG9hdJ7P6kWew49KZxx3o
XDXkEXZBkDAcC60p+CEJisDBbKSN3apWNHazQo5hogWsxO2qTo84sDtUMB23vIXIQn3btzK4LQtr
uJ6kS2KoplsvjXGsu1HZYxPO0EdEUXf0iqigfDhVsz9Erq1SDo0nQLijwVjmBernFdZ6VV/JpgDm
sGP6Hu2nNCzhb54fMstG+VqRV8cGmhoOR+rgwzH8EKRVsZs65TyU2qgbZMn00Cl6cWmv6DXa1k3U
lH5ym8EFK3In1R9477N7SYR8SYxyUfICoCROXGDCgtbSEQ5n+kO7lOME4YEfAv9tA8deBfdACNBI
EstF4wU+WjHGL/gt0pw/oQNhLo21PmYeca7zQYIf4eF2fB50YH/1obQcjpCqgQgcIVd+5zlXWvUp
weRNU0zKJLmTUBFoQ9UC824EaGN1ZsrIgrbXIxsZFgZBY+QuG7h3G7S2vWf5OMZZD5mLSrjJXZUy
+JfDwXk/5wP/bWVQNEFTAtQwbA7und1akWuBmgrptPwe/pn6Vqej9aezJwVWSlqT0DVJf8UmVP09
1sAvQdStuUlw1XtQRnTQ7bHkQ2cFxI2QGU/Y4/s6pno6UE69AxGlf4CgSvOgbZTKSN5aOyXZHOdu
DUhfi/agaQqiQ3iS4trupPWfoTbufaZSdP+HwXucaKbUbkpoxiK3CvINFNtaEr8oWiEmCxIIUp+1
ZmE3fUWXN8Rt9+Piw8rDl7iILhuU3dkU5Q1ke211KtvfjfoUG4Yu8QcdSvmTZfDsHusQW/+O8tBP
oqHf8i9aqZwstb+riti9q4PmDBzuyU/TO24+5erE6BJ84ChFvbm3mjNMkHDsh4V962/16td+9mUu
3iTx89y5gbEg9OXZ1mmY2UtdZD8/ns6VSv5S7DtrGvSJjOufJIC3pve+SKGu0fhRYTDR5wbA0Y/f
s/YJi+qy7+YaWtkAo6bMiXoN+SG55fq4UlP6B8J9MzqMFWwaJSRWEpqfcnAKK38320msP9kP+kel
fPOCqdLV1KXwI0KBHD0qCMf2sr0bbb2FyV/BC9N/HNE3bxgsT1qtRkm1F2ERI4GSuzQqXrxvfAd9
dFxXp43a7cpYLWW/xYx7rwMVn3MhvpDuVSI/Ypa9c/02+nie115wAc68+ZK57alEwtCewWxFM38I
kbOEDpnDXG9051ZW7FL1u+/8sfQb1LYFH4ddRZMTOKXHvLKHyAbQOuQZajkff8zKXvcfBXAfvtIp
3IzPGR3iSd/Bk2CX643IW3v4IqiLobfzyUYPrRFPpYt2P+tAtK0Pn/vplzh8Mw+pMWwYIXB3Rr5d
sj7qkEAEmzXulWheCn7zjDNpV05w6o2KLdzRDdKbj3/42gJaHF7EyW0j1UBP/QzPHLnLEHIT8Cce
2Vg/74/7/wOK3oxMQ0gNIITvnISRxXUinSqsLdd8hy7BFlN97RWLIJB2As2frmInOEPOVRpBYihk
KAN8ZoRIsOi/oElH82aCA2UjvvjytwruYeUYZlu93ffnliwdQ1TO/WTIjHtqOYoDOVVHsD421vz7
k0uWOu7MgRFnMA3k5AR3XTXsxuCOaWhwmOePh2btt1/+/mZu87krczl78wnUuFtYQEDnR8afe/Ti
AMs70Y/1iPKU7sdnUMtPsDTamNC1X03+91fzQRVsbnpyMdWCxQBHYZduiZutjfiiMWp6C2Rph5AT
Ic+1D3X+7lQlrwP98fGorD1+Ea32QBWEX7FYhjEKFI9qFAAy/TS6W+fJSigttZUg+j+MmXbIqVQ6
LLwmVM43Omzpjb1/lpClrBINEkCOxOCecFvOUfufYGVV6OfAc0GwLf+20tpCjq/M8VJ9PkHSP7m+
M58C8QMgmJ0otu60K1PgX/7+Zs3PPEMZLmDkZDui36MTUxwDZB13jkZyV2Si+JxWF/EXwZWNrCxq
0mAqnHJn/GdvvoVe28a2vzbPi/AahgkgPa8lJ1Tu91b5NW+8MPPmjaRlbYwWEQa5bRBwuZhOFUqh
UTfLuBRsj+vcS4uy/yc/YRFqg8x01l5CzSvhyRbMMJX7zchWfrG2VBeRhvLlnDcKu75dvk4NajjH
Mt8zAg1P7BefCualglE/ucYtEkFgukQiYN+iqk337fALjnzRx29Y+YilfFHtOB7MMKEhXCPB6JLn
IE/A8f6bQ+sXGlwb6e8/ePR/e57kPxJGtBx063Zo+1gS90EXFsdBkDWnlPLmRUIE6iEtcgM1fC4z
qI/UY2zlKVpMZYkCBkrPwLVJyYf7GUoi11AGda4qmboAUvrdrr10b0JEggvcnlbQuEx5g0pc30Q2
cAW7oR7qawW7FRUOY91dl1ZZ3ebakTu/YuwRlVsv5qOedgoUxFfcPsBRaafaHcNGpv2VCxPuiBCY
aYTOSIYTAL76woIvTwOHlP8RHTeUIIfCPbIq7V89IsRGZrA2NYttxCbUtD7JySnn84Hb6EgWN2Ye
v1YAVE4e3cjwV8KcX/7+ZrOSXavTeQYvpKpvZTaF8ADZoX358epa2WP5YoPyy9mnqoVWeM4yqKeU
+2DYAuyt/e7F9oQY6ywvz3FZt659xgBfTEJtNhbs2sOXu1NZKU+TDFUJ8gybtshFezCbfn08KCtb
H1/sSrxxIT1xsc6BIiuotHlU82feNlhEn7tPL4Wg5mkO0EtWuBi5cwR4uDW8BnC4/fjX/6tDvBPL
/xF96qYpy/zZv8qoLNUuzwZ379kF2pAchr1M9hecTYCCqfRx99j5Ap9WOBr2MV3X3w5BH+zrdII0
OnQ4N65rK5GyBG+2owJYQtAGTvOTCtOiv5G5f8+Cfp+PGtpN6e+Pv/2SLbzz6Uv8JpqTgTU7pDkl
RX6Nrs2tKNCz0u1VatR9UQS7wZYbr1qJnCWeEx1+dJNq0QKDTyLgtZPQUVtUsJXVvZTVaihIFk0+
2qc5mb8rCVVKv7EPFlrJG8fW2gsu8/RmTxmVsJTjBuSksinusqdmrrCFbj19ZWiWilJjX7tAO+MC
2kr70FD6w2flVt1n7dmXL3rzy01KGlPnHfZc0BNEeu+jQ/7x2ll78uXvb57sJ2XvWhpjImwzhfB+
vnNgTLQRACtbylJEKukJ17xNnZP0+0fwO15o5x5yP9dhHuQbgb/2jsWeyAnstLsLGkABY9jlNyC+
oE2ZhHb75eMRWonipQtKV9RKCvRLT7J7VLMb1+SXaCscdV5spdPGNKx9xeLSNnbDMPolNQA+Xbf+
d9kFcP5G37sKNi62K1+x1I8StLgQoQiU0RvZ/GC25x6z0rZFlOf1gGuNHBw0hrj5+fGgrXzPUkyq
LwbeBX1un+gIiKBkcZIPkTVmaE09f/yGlWBeiuAHhgOwVCpymkaI9bLvJaw/P9e6IEsRKVFaMPUJ
OgcOFlV2QJfmzDpzzy3+OVwpWWofOKNpKkJZewrmAcp5vn1hvX7Kw4+RpR5Pousavb/KPtWm2c8Z
hO2mxL+rSbYBoV5bSostA46ZY8nr2QDnkAL443ch1Deeqq78i+4x8JBd+8kXLe5SZe/JIIXPxKmH
HVWc1uqG5/wwTy3kXALr5MF46XNrabGHTEOuS8ksVIP6KYkLm4l9YAUctm+Fe/jcKxa3qzSviJxF
n5wrNZ4s7n5RWnxH3rqxf6xFw2L/CBwCGKtMAKNR4oCiZQRW44ufbG2y9DIS71wxloo96GtXdt4I
WAO5IGXhjqv3kCajUCXrwR4aAVeswlmZ/AfvjIOSPqtfHCQvMTB0yQHczqwIrdEbohrujPUu1RUJ
CyCTj6YqgwCm4fAA3UEw0bmximQCItRK0T8prP4ORhT2l9In6SsqdfMfKBxUewpbgQcN3aMTc4Cc
ykmto5GDhgzE0rTVSlsZ0SX/YyrcAuYvtD2BrhhT0X03atzbGWwxP7UglgQQAAsoH4mCKe8MeFyo
GBC2lZODila1WxKvK5FKF5EK7xfOXZIUp2JU8mtWg1VYd668IoGCuEXNXMAGlX76+INWelNkqbsk
/AIwJWZ3J9KCG+oMh7Lzj0yUV7oA/6wrn5txiAJa7ejcHE1dR0hlNnaKlRvw0jyhMlPmuEPbn4A5
BkmHHoEwvmkukgjUu5V4pVHfPv7KlSFdmifoJhmGDsCjU2YNdZQXHbyg0kuFvfwupZfHw7BlDLT2
psvCfHMzYzVJtZ20+lQV7XeCjI/moE30iUF5s5v+uoBO7z/+ppWlvpRrMn0XkKK3m1OvdBKl0nZ2
mk48BPb1c9n8kuDt2E1W2ANGrQRs6a7j5XifeABcJERvEe4va/q9HWqxh4NFaJXzHDQnm7bfWQFQ
K7COG7G6cptZCk6xJABQxcLPD2qCk+GZzHZsNX9hrbQxA++/IFg217t+YsRNVHU2toH+JNDx6k/j
vRrx5zMzDB2K/11Lo3CnMhM9OVNHA5qI6seXhCp20g0jG2WhtU9YjH8AaUwcooaeiU2iCfZoBeCH
IyBvzcvH37D2gsUJWqKGliVZ6UA30b8tL9oJds2Oc9tcJ5Ad3shY/pFv/ruMgmWDHahuCN+pAiqD
amf22S05wY50B24B8Io7SO1CJj+ybnQMTn14ekoicVt88eKt17+/iINl191NJ0MUGNZno5viFTRm
uh+axPlcyzRYWm3zYKx9e5ANGKq/axSmZnpnhIrcz3UEg/903FlDPJvC3yKwOE79DJpAwcYOvzYy
l1XxZjdMwAepDLjWZ9wfHpmwHxp73KhLrSwse7HR5g2AlbPCo4k3XBUOKuUMizkswAQPRTM2G0vr
/f0cPIf//YK6mZhT+2Y6d0mfwJpamm9Z4SZfTG57O9zOZRKyi67Dx9Hy/p4eLBvvyFncwC80wrHE
AobLsA+w2xayYm3EFrHe6yIlyCsgwQn8YiKg1PPVhWp9Pmwcsv/Yje9E4ZKXVZPWKYVF3TMQJzv/
dbxhfVi89OH9fGpjCDgfyTdkGu4TQPuRdWV9G75UX4qf9qPJQx7xK+gsfXIYF/dqX1cSRODUPZM2
OLjGn6OgK58Ea9r443l6f10D2fy/q2KGjSszKJufAaadb7ukBiLbdqaNxGbt6Zf70puoySbu8QKO
m2cq0ivdqB8o9Tx+7odflvmbR/uiq50yke65HUEraRJdPkFIGC2Pjx///vr1l+AC+FegIwbbsjMr
zQHeQmilmKwBAOBz3iH+EmFQg+zRzgIzC+jrvm3NdSW9T5Xp/WAR6SAgFegIDexMUhDRKihDXwxh
J7axJtcmlf7vyDelA1aIoPQ85ex3a3tXQ9YdPh719wPbX9o4BcAtUWy07DwPIxL5L771EKjfPNtY
jmuTujjCM3hMoHHYkbOX1Tc9+DODPfBYZt288fvXXrAMV+ZgI885RQZKjs3FRy9J2HUwWxuNo/f3
cH8JMsg7AOJt2+FnwxkkOkx6ripxS2SBF2HTgkrHlsDkyiQvAQfwhcGJJFp2bgEN3mX92EW+3vLp
W3v4InaZn4M1BJrr2eRjpJs2nEGH+NQKWoIMegDZG4+4w7lri+++PX/1UvdrLoLbeZy2lOpXVumS
DZsEvA2camTngfrzg8frNB47tEMdDypOrXSbjb353/X4v8eQvwQygPJrizT1+NlqDa4GrpL7LoEW
e9ekfG9cy23Doqn1aUI2u2eqGfec5t3RqtEzq20JtagMUm4fD+zanC2i3jNyLko/oLBWnAK0XdAP
/iZyzbdaDCuhs/RrQge/FM1lP+cw/UL3ws3ZVb9pYL0WOIvInxWfWvBR9RkaUYdgek29JE4baAX5
f3n+6+MRWlsWi+CX9pzNEB93zzUMxFl9JVhxJA7IRsOWFcvKHCxxDwp0S6jtpeyclUmwS3KRh15d
bkiDrnQw/SXmwaQNn5IeoWNT2UOwh6ePaV+2ILFpC1TLWXZhkY7z9RzYJbqcZbu3Icd5mLVVP49k
pG0IoQixS9TcbNzD1r53sU90fmsP48hgFsb8az1aj33FNnbStUdfJvHN9WFyGZRnZUvOquHJTdno
FBqWabZxAq89/bLI3zzdEqC6dhRXenh2TschY95+EBV7+HihrYTKf+ADvifBGsNiTpkHR4MyTKwX
t99YBiureOn2U/Yy74WXwXlsUODMpqEjghj4JvnZFywu73rQcwX9LvecNs+pfZ2PBdhjqLayLXnV
teFZxLrhXl9ALs49q9y/GgsXfpm5+82pnC1Hqferff4SSFB7LhucNnDhulJPoV103yxXQTUrP9fa
6sC7TRm4le7+U7O9BBaYjBBSCrwtDxiUFRMWtynoYKgHbRTHVmZ82ffmcMbIOZDFcB6Q8CEZq5jQ
ukNj3TwEBtSyz33GIpaFVHnVJ557di/Xoir3H9xSX9Np2viKlVlftr9LCNQGPsVXgGAZZqoPvbwK
Qcjf+PkrEb10U1JjBmOXoi/Puey+dFP/zLXYQmGvVK79pZtSD/LZwFAOPxumL7RGqGDn4tVLrTTE
pQB66/BXkWCLVX7zY5zyWzsz31UuttRp14ZucbQ7KuMUAmdIpVB9+GrrVJ4smMPFDnCmG8O3tsYW
QQ8tC2PcFhf7vJ6euMKp6HT1MWPa21VO8+XjJbY2R4vALwdVVXTG8ShHce2Q5Hpg2f3Hj165P3iL
sz1ru6SDb6QDTYPXcrw1Pt/Z9K/Q427sNjbelV1l2SEv+cTyckyQ+5D+CaqbuwbUPT0Ud5VEt8mF
91idfC4PWnbH7bkkABPL+iydRsNaJksjC7J2eyrrzx2Ay+744IHQ3kntnQP/Z8FfRrYh+7Oyjpad
8TYBy7UCpeNyOv2UIOveJrDs2s1+m+99WWwZU6xExLKFzd02yOYGP99CHkrlTTI6wFs/fryW1ib6
snzfXA4g0zx0phy9M+Mvnr4WQJhOsw6ZgC5L9WTnW6WdfzXjd9IHtojrNO+UyBLopQ8GfWvRwXZZ
gPT0PI62faQwDkxju7jArifOhl3WdEpBkrFJt8q9K/HIFkFfMC3mWej+DDGH78aoH3zTLWdtHSxC
3WdFPlIHYzihJzW1t3byyJvHpvd3H8/R2k9fxDvkLWWmDJ7fQ8unKOuQTL8/fvLK0lp2sgdCfTuT
ipydMit2MxpSe1Mxsqv6YktWamWBLRuh0CypeTuJ/kzdI6jtO0rvBamebee+7eA5Nsno409ZmYRl
19PVwhkolGjPlYUWhZOE2E7CClpH05Zb8D8duHeW8LLdaZraqNTFll5H9AmA9V1x6l74z+BcX3Ux
u592bixj9ZQ9+N/sp+DGOUGA4Kge1Pfyu0fiLTOcldWwlLcuymQoshaWWcwunwv+f5ydyXKkvBKF
n4gIQCBgCzW58NBu2z1tiB6ZJUAIIZ7+nupVX/2miKhtLaDQkErl8J3xQQIjfH0M1x59+f1fY8C7
fKSj7aZlqSCedIEDLPvrj/6ri/De4Bn7X7bSZmMPdUCBplaUoAYdavfy8WWqKw3RB3v2kwANWgCn
qOWJgeCzr4QiXwqXDk+awpMtuZ/vIKrrnS3eIFpWhu03a0H8LKqbco5rLxtRhzaS78U4qYNA5/tT
20IRbRr75gjEbpD4Kg93TtnIjSP+EpZ+55PM+k/d6B6s00amToi7D5kj0C3yatkvHpr/y847QtBm
2Lu5G+3GYf50fSBX5sisluoJIkoqRBWW6pxvos1/OaW3u/7oFWtgVnngsbz1Fky/K/kP283hcne8
/UCl5sfrb1j785c3/7PAKM0m8K0KN/UcFFiiaeupqKqNgVnxisz6DuYszmBrLDBwhrGgqp2qBdKi
am526rKGQmfD/VqzNMZJosC4niZwF9IFcBQr9rAY3eprMU+3mXszwd6N87gAEgmjXHgoQIVI3dS+
3DT+ZhE29xGh9SvHTYuMeXvW6/CIg3HLQK4MjFl63QL+Ny6cQmU+G1+HLDgVGi39YzU/Q3zh5/Uv
WFujhhlB+pfkLWY6nR0H2BYaoVqItipxcohJXn/F2iI15he8KZgpaql09Mu3QGeHIduq01xbo4an
4PTAxyt3mVOefV7mPkbaM7Q46oEeSnsrLrc2Qoa30I1M1iDLOSnuUQDiOJ1IJtH2d+CTbbWdrUy0
yWENrNLTUYdXFBYNTmE3VXxHsoafHM70OeICCjXX52LlY0wkq7B7jsKS1kvbOQs+qUDmxwysqzPo
o/mGFV/zTP+eWP8YJd9tu7HR3ElLZecXrOyYtIU3fa5R/3Dsoy5KbMg33tWDl9/NIKQliyXajaDi
2khefv/n3WDtlZJCMDStrOhP7U/pIgBAaZziY8mdjbvcyqIzua2Vg6SeC7x4GgU+PQ48Q73/MBa7
SWlnPwXF8NkJreL39QlbCx+YINfchlB7H/VeOobKf/Hp2J0XR+cfAZ0TZ79a9Jsz0K86Gso0mjQw
0o0MoAQPCGHw3BRcb8Ux1laOYSjCps6tagn71Aeox44shMRYUqnk+meujalhI2poxA29MzlpQ/5Y
lkwmECkvTExJv5Nsq9D0/U8IiPEJeQBy1pBlOm2B6Gjq+VCIl3wWr9c/Ye3pxidUS0MuerJLSufo
NM3jHcnkznXIxuV47fGGqct6L4PYTxicIeyV1N0xglQKdX5c/+/vm+iAGDYuX4bOtioanN0g/IBC
q0fHc07XH70i9R6Yxo3PzlChGJNh1OenvC4e7UY9ktI6OhpKyGP0MvLh0XLAYsx6yzsOctwYsfdt
AUBx/28LWJkPrgjqJeWKk0dr4uPdIgMPygDEPQmgzLayWyt7NDAtnieDxam0Ds/wLMgxgz27GyaL
3RVN+wkiIC3UUDoVK63dU2i1LOYkRNLFpx5kYBRqIW8cacP4QZSCMw4BKhT66Xve57uIdSkg0Ica
qcYvUOTwEoY/B6YFOk4ztwKO15/FTTs4MK1iprOsUKOlU5vuugmSIvMnYkcx+FMfm8Hb+MSVTfAf
Y2hxIHLZRVxNKBajYRdaVnPmxKgAfb4+iGtvMGwEVw7SoFBHPIO0uVCeRMMPl/MNT2htRRomgoZR
TYayC88efwxolLiOH9tSHJqt3pKVfWxylgsfUj55IcNzmesnMkZ3/aZm7Ptxh8A1TMQooA8fyECl
S+0iLzyOhT7XElzUqNbsBxS67G8us6YzdRdIbl6fjPdPheA/lC+rwthXbnge7D6p9KdI/LGGn0H5
u5MbiYWVGTFZX05WhmgPmKDonguSZGBU7Jg1JJUV1EkWZfPh+oeszItJ/PJ7cDW8cFmgxNp9oSRM
Qpb/uP7ov7z1/96akdD5fzNnw/a4bY8Va1vdvJvkPCcLWKAQPJ9+1wGa1axS2EmIWxbAf0D3SWi8
PEM5fjn7vTU9zEP/GcSt+U4AHfhVRpkda6Chk8le5L7t4LcNqoz2o6ztEyDL4Pe0Qb6VbFsbF2NR
eUTOflAoeuZFfk/n+WfBxFZd9cqzzXLXIIT+8FTkbmqF/XjIgHDdUWy+DSdwxU6YEmyCezNzJ+w0
NU0v1pylXhWdggpdD9ende35l6/6x5EF/1WHwTwtaX+xb+he2YM6fVgmZ1PxfG3pG5ZOdBIR27rV
Kded9a0di18akaSPFnGCGA6n/MO1bo+0Dh+wdAEYbvvqHoAlxJoGO/rK+tBCgDOwEzE09YcM5V7f
sgbtA4Jk04Oi2fCd09C7i0INFoszFckwEBK7rPnpZbzag13TJGMtkYLW2vnkyqZOIJCu/0i4Tcc6
jKZnfyi6/eCUyx2d/PrQzypIugjAYyQ4WAqY+o+8d+qjzzJ+yqIqrONZIx6tJxe84m7Ao13gBJY4
CoEO9fi5iNSzr7j9oR30EmvSVN+hP6cB/gG09sEnGg0sLgTFbpxB9/9nkLVD4eqg56kMX2boTEmO
Kqvy1p1juIPQd+izFjT4lHQSaNFu0PmZyGV4vb78VkrVA7OaG0xSxyYIYKVudj9F7S5AIqPoAc3r
Xmpl7wRYUpXq75QHlowDm1E3E3oNP6JRfl/BQeXDdNTQhsNhdyr8fq8j7zG36mO9qKcZpx7d7Lte
2+aXs+OfjVL6nRNSrQI0DCKDrulyZ/XNhjOwskVM8lonolJmCgLa9vgRYal4lG9F9Uc6b9cHeWWP
m7XhY+ahP7YoIEk2kfJBeugxy3y3PkNFcLO7ZO0dhh0pMjkBBDME57o+qeW5gcoD2Th5Vk5nswrc
YiG6JnIRnItliDP1A3W0oGoLFJp/Q252d9sYGbvIs20JXLhNzxf1xmBsPg2Tc0TE9qZUZmDWgo8j
HboAZN+0cJzEWdo/i7RvKkLC3fL/FyY0mGjUAQ+OfogiLuzvJftyfUjeH3dqVnU3np0NTqdlyoFg
bsr2JKGiZ0cfbVHtEM27KY1MI+P2VIPa6jFQu1OKmAIdEVewPrj5tGEcnb/Iqf+6LdTkx8F6oWUh
HCbIz0uddEB+nxSCeQ5Q984lulBNY7TzoM80JahGhCwgyj5OzVR33yJvKVJS3i3z4h57CMjdDWPl
fgB8qqGJJLiCXNIWdqwyK7+0J1edfygJwsAxbUTdxRHzkN+oVFQdlduFXzN7+KKKmv25SMZDToCj
9g0KnrsotNQBB1H4RGnvZDH1UDEH2UG4cJGftQm6Hxux0xnk5O4hXy8ghwuhgL20iP9S5x7ducgy
okDQbu6FX5UpKjEqiCiyYN/3nvpzIZl/n4qiPQb+UO0nqiucgLULScphfgkcy0dyL8uq1whtgeWz
dnJUHga8LZdY+nl7EUumkL8r/CPJs/xFCS3uKuVkZ2BcgoOVFfMuq1sGSYKGHbrSB9V+cJ1ETqM8
ORXU5EgJ4YSaV+gIazwBMZBWekc+WgGLCUMZGppUgABKlMrE/chb6Ggon3s7Tiye5sQVrxpRr0SO
U6jOkJWgJ8vXwWcrisI9FJ31x1q6eh+xKXwMgIZ+4axoD14eABdPwCGPIfENRfhp7rwP1ejQ1xrk
8AdvKlF8gf99qsMJUiDuAnmcQAsKoUrULP1ooMWAIqyFj8huVw+FjOr9oESLuH7FDiPzgycU24hT
O2Ve3FVVFoI157I0W4Z5j9m27kGZdckekskV1E2C+mEuS/5bNoKXJz5A4yJ2CqYBpgkoPzUzeK7u
3Lgf+rCvnLiJRDfFXiFyCJFogm5u3Q5oqchEYuFe/7lXAzq5HM+WMRPM5g+WGxG6b3gLZV7dFxOa
kyvrwLRVHHrmh8mopw7SDWpOSajV0en6ae9AyPIFbVr+TyjW2GhyzkA2mChySQkg8OXbUOiMx70K
yXMXCaDhEGqwZNwsi3pZoEi4VxxEo7wddhKrFKCdF8vzi0cSWd7PqZf9x2Z0IJ3R8O5TlZWvNdr3
jm6vmX9H0WR35mExJ/myjInIW3GqufoM7doF4pz47KfMgjJAYi3UHpN+yIh/n9slTWqojpRo9UIq
dSOc8P65RSPDOx2lO3ic9OFZMtYmwJYfQR17K6FKvmGB1l5gHCzKC1wMhnDSkMvvbqdwL8p1PLbs
dN1Kv+870Mhw0HTfuNIrLf/c5ZBNRfwbXb2s8SGQGahTmBXZ3fX3vO//0Mg4Zlr09/T5oipozsn8
R+26VguB38DdmIeVx5tNCaXthP1cOjztvdrdz1HF7mo5ujed7vQ/jQiMdoSqwAfuq05y+D+u80it
rcTTyhSbtENUVIYzoJYeLCICFt0Qy/6p8z5fH/e1hxvX7qXrG+WGoGETG5A2XXfZb+gS2bsJJdx/
rr/i/ZALNVsRCMsRUbFxB3T9RaXSKaK4KkDPZU4ESVzMNKq7Rh0HUTtshEPez8DTwPgoWvk8D/0A
+aBxlseJ1McebfS0axPBPLZzrGA4FJA+ychWU+rKN5qtWEiKzyinHpZUaGBHwcP7AuQfjLZTnGqo
GAwqPzb0tio8arZlTQO8O9efEH+LHmmOdg5dxR7gEHp4bUDz9Iat9vqVXWM2abUF8YtF94hTsmg5
c5lByorP4/fr62Jt6V3e+s+VJ4pG25Mltc6OwGXYgaJ35Iifnb+VVV0xXaFhe2VQjxlScnCKG9V9
8l2lX0THrTsf8Q1oCRbWhou5kimkZlsITnVEyIVfolguzI4EecP9EAQkQXKtxFpHXe5bVAURsrts
ObY8A00dulofr4/iyhyFpoGeowWVgDI7L9H3TmEQ/57+15+9so/+6uD9M0MQuPPaYW7gPGQhhyr8
MkI5bvgFda1kCrOzC9e2Uu4DdK5+X3/hypIwm0d4wWQ2QyH3jJKt7uRQdbIiOL9Q9dvqV1p7g3Ef
oIwCWhpWEM8p4VgiYsouNBvu3dThT01aJliAGg3kGLHZFl9Gix4gCHAvRf5CQrlx11v7gsvv/0xK
NaOscJnJZfjJvVPNR7Ql7X1/2bCdK+vJbNxAdKMs6QANgyEY95CN+UqHaCOrvfbPjQ0JPSAoFk0A
nTP3Xg9LQsMJiLkbH244Ql6UA+UU2uG567y90vQr6fMDmdutONhKoxuEbf5/3ENXQH6uxAtmUroJ
kmXVk+h6b+dlzgSpRW4/QYGb7REWhLrV1A07JlqI7nB7OIEovOwWOtu727aJ4SyVE3P6/jJHAZn3
EH3047zQjyNz6W0vMPs5WnEJx3ckAPwCZwuIlFmCZqRXYW/FnVcsi9nPoSQ0m6gowzP3ijqWDsSV
RuU+og7pwD33WfMAkjxMvzAW/bo+ZmtWmhoRNulCxlEseOUMvSeQmcS+4+RQ9PRn5eEytpDqk0Q9
Ki/L15lb0cZIelgd78QHzJYPKgdt9aSg526kflxQNd9V0KzcX/+olRiK2fERjRTrngmedsjVVlbx
iXruF0D/j20EMXdh21sprJWz1Oz+EMThpJkaeFR+9iezs2+Rbp8q6aahRbZiwe++w/sPGSPIK1E2
IoAP5emdv3yGmGA8VM2pJVu5lPf3MF5hOIZASdWNd6H9Wwv04iNryk+q5v0r7SP5CObigKYGyzlD
QpKgxIfarzNbXIC5XfuTbbHmg5xttmFn3506/BXDjEN3cBBLS6BSgouq7w3QgkJufVAxREYfwts0
gvGay7r857RA83gXWUw557xHr1Ff0z0l41um1WeGIpyNS+jazBmGHXEbv5g9sABHWWrkgi0aPVVq
8I8gnbW7kVoAOl9f8O8eIfgcw8oTG1ztVnd2atWDBBBw2iF+8RUFYBvX3bXnG0ZeiEC4ve04Z7Dc
oNoX6uwXYxAEzNnQ/rz+Ce9aBHyCYbzHbORaSkbOA+9/DWGZdgh6Xn/0+zbO+w8pQzBLjlbXZmel
/d99Zx081SSLayeQDn4KxuzZ4WE61dNvhF5frr/z/bkPzQBrZy2NLCy9pCMuPq6ckzB8EqTb98CR
XH/D+zslNEOsPmsASnPq6KwCvcukn6B0LXYp4pxRDP27w/W3vD/z/4Fp4PbObVbOzhmnwZ2VMyDV
C+szdGS32jXcyxr9z1GAyTF2/Ez8fm6VP6S46tjOrugQEAOvlr0VWbF0OO4sLx6JBDKNkR5KxjUr
nmThkA+zPXU1YqYD9AT93j9ziD+lUcb8l4hSf4jnpWbfgkDWT3mUNVVCNSQ7WRCVqdRdflN1J/6+
aUlkAE1aqC1ASBLga4GO5LxwXpcKbYyNbR+vz8L7mwM1Kv9vrjLk6JQYAdgOGzk+6sKjEMuttg7j
tTk2rEdTjcSiCyTRCtme0JT1GoTFQ9GSja3wtw7ivRk2rMcwV6XlQib3LDxun/qmLXYlVAUODgv+
OENeHqy6cw6wXBzNpQ25K1jnnbw5s6Ch3f+qvTLb5VFdQXJiGp79qCOvHPKZG8ZhbWgNu+Pk0vFt
PdqA36NssBh3rU039s7Ko83oGqCVjk/tyT1HmsqnsnYqqLZV5cZJufZ048oWIqyuorns0hly2Hcj
inceQ7fPPlxfcStrwoyu1ePseb2v4UJl+dNY0V+q7U5WoZ6vP37FPJqsDwvSmhOjrn2eJzvNoTYR
feJW/US3crtrf98wKg6qanFVWcgZIKvmO+WQPhWogwFTuPFukrLw/oP4GBjkJdtZibSs7tCx/Gw7
99BtOI5utbs+SCsW3ozU5PD7SmS95nOuQSKgLwFaV3HTSkiBjP00bdiWtakwdr8UC6sttN2cS4mM
jd2hEWtS0DhtpjNa0T5f/5S1xWqYAL8ki62yWaBie/ogiDhC7OLttkcbG3hCfg2ej9TnlpKj69dp
R/nGBl6ZADPuwsKlKBB8gxx6Xu9E7f+kAgEfaJn+bjVtEumFG9+wdgiaAA8NhdF2KnMUZHwbv8wH
ej7Md/LopJmKxx/01XuhT/kH+z5L3dNL81C8lT9uGjwzMOPp0LZR+83TZewudUGJIFs9bCtTbkab
bc/LZq8XMs3y7lOt/K8Aie1v+9fG7nbnsBsXMrN06fzHhZYfaxwx8fVnX57xzmFlBnosIqTXlvoi
8OHzPQoH/jRLd0Bjw7zx51f2m0npqAa7CCurVWd/bOhjlZHlo13Xesf0Qj7nmm6pQa29x9jXGXKx
HauGPqVjeI4aiOfqDvoZ5FBXciOstzZWxq5exLyU1VKhXEs3ide2nwbSvYYD28KRv5s+8P5D67Br
XkMGY5jPvJtSGuRl3GT9azt7zyGEfKu6QjQJ3b4bM7/mp5jhnWiOgga6X/CyvOkLyncA2/7jq+pQ
Zstj3847C5gunORnJYo+odBRmEO0YVpTPNpIYxMVD2WdQKFnw/qsbCAzGMQUsta5NUOptmruBhg3
1uiNR69MnBn0yVWTyz6Dx5cL+sD89oOdW3tU1m0Ux6w9/rIk/7ld516uUHKwyJSNDGUPDnnT7YI0
abuVW1hZ22aApw6algRWK7G26zgs9Cki2cEpihisyo3Dd+0bLrPyzzcUqs4d1rfQtOnL78yO0p4s
T5MdbmHX12bXcOk9ZUFYybO6VHN9gKQQiidZct2Erd13qbH13RF8ltoeZBrkw++Ai7SNrLeckCFB
oe++H/UzydFzyJyDx1Eyc/2tawNmGAPIW0H3gNlAFuA+Gjj5vRbtyaZ6o99jbbyMY94qBwvFslmD
TqnuOEYByBEDGuRv+u8mwEOUPW8sPaI3eX5huoxp8DOYNvz0d2O6XmgSO/K6RlCV4oitO1U0O910
5Q84FXZCo8X5KbyxeLIVVW+kn6KdhXKjjT3+ft8KXnzxav5ZwbyQZVfZQ/cXatYMT+X4CE34e7cC
As52DsRbHsuuOXPECkb+VKpsY6ZWrLYJ+tCWMzZMdT3YEaKKiyzu+mRppn2LkHa3xHml7q7P2op7
ZqI+ygAw6mJhPBVzYL/lAc93k2+RnwxZx/MCEbgEO3irA2Zl/ZkdEm4tmlmGhUqLfIlF3Sb2Vi3J
ypPNPghHZo1G+ZBKK6XijL9S65bcD4QfjRsiD2tEcVHBhaigRH10dVgkf0BT+cbwr2x4//I9/6yv
uRk7xMyCLmUcpbkwvjQfY7u/SV0Yy9cwkJLCZ7EkHt/1r5XHkxyRR+dW78gEnMiua3F9w1nv9LUP
tm1gn/yypX+gXV3t3KUtbhwkwyo2rk3duYUpVm4EQUgW+7KEOEi20aiwsnZ8wyramedCIAntd11Q
Ptgjbg58er2+u1YebdJOSD5QOMykTSME3CbGvwIYuZGrjbBC3vGxTcpJXTozLZrLUVEqelBLuLNd
SHGSxbnPF+u5nwLrOC8RGgiD8CYqsBeaxBM/m3BclBeNusYiMdpf/oiygoDiRLZ4ICtOiQk8Qckr
Uo1zj8pdAKa7nh+a4OHSawYt5duOWBNmErWyndDOr9K+OfnKQw/TqXa3Hr5iTU0pB68tFjU5okXu
qotnAVFLkIU8z0qq4Y2FfGPq11aVuaubKURLSdSCC+mgMqe5Czd1H//2nL63rAy3xyrJbI8MV7fI
k+NOOlASiArAjqPIKXLQbRwSZ5WYH4I+ICdo6WWHGcrCn/toGCEtpgBpc1sdV6iMjAFKdv/85bRJ
RbtYoYX/BUAm8jVCz++zZs14L+FgQRKrZWDuoVGmL2u55wr3KzXNIICBs/KGYLTYiMetHKom5gJC
30GF+xBu03Wj4yJHiakvEjQNfw0EcFQ12noQpf9+feuvWHYTfFGwCZtlWdq07NCCmUHidzz1Ybi7
/vSVhWaCL1Br6/E2KwArddCRPKS9q2LU7e7y5qHjN1U2eqFJm3HCsp8ZXKBUdz/G4tAGN24Tkyhj
O17eQjEVD/ZjYv/2Ixl3oond7gR+xPUBWtkjJlkmjwDnWVQJhyBCNk9qIKLbZitVuDb6lzn/59Qu
l9bpZgf9BYMkOlZzVcVOObNYKIDMMs97qFn5ev071l51+b5/XlWpsh8FIQA6Exf5CpSDY5XWbYT7
skS18xbeeGW1mu2X5UAgCtPYYGaN3Ynb2RvIKrtCo9j7+mesTYdhshTKWKO27lg61sNXK2gPvr3V
xL72aMNidRDF9MaBybRq3C+jyA422dKFWRkVYjgeSJs1gx9hA/gMbQsI8NpHCuwa2tMlzzauNmt/
3/A+5s5vNVrJ2jSowmMI3nC/ef1eebTJFejcADQcgsIToclxidydpPLtpvk0yQHQVe2jqM1VGg5c
JuBfsbcw6qsNj2zFCzBpAdUwcmcRtUrRYhN7nO8lumpB0Yo52ilu+4DLq//ZV/XcoFYP/RZpPZED
B6kj9lu0edz2cMM+CGg9Lrqs23TunkiEGJfn3Pjky1T/87dl2UZjX5Q4wgL5G0Qlf45JUKA08/of
X1nwfzuo/3k8mgSh5mmHMAM+7x/Q7FO/ZqLO0qmj9em2Vxjb1YkiNvpTNKZFqd7sqd4pbLOYMeg0
XH/B2qo3Ni0aj8B3cxDkAPH+vgAXKuTTr+uPftcY+9QUVK1HFYScRV1KaM0Tpwr0TzdEv7Hlaedb
mbHpoYZa2OfrL3P+lv/9xxfD64yhqno7cFqp8rQQVvMjUPlQnqBLTvxEgRIi76omqxJ4S52FHmvP
eyO0FZ+tzvLvwnwu7/3SaT+6/HI65WDsvnhRKwhOq6k8VV2pfqAhuPpMevjzcZkDbhROgt07Revt
PcBG3N0I3eJnMO/RuoPT4AEHNoC8spNS7aErWzdQevtUNj+Rhb4X9gIge+0sX7qsQnmYHwzfwh6d
jqScu5/OYqEZFp1KGRrAdDV8ynkdnSrb9/dCF9M9mkwER/28LX6ip3sE9bXIk4EivhL0NqAncx3G
lIjwYOvc+ex6otj1kZhi6pZFqurCOc7WrGYUq/fWZx+H/sGVkx0HARAzheV/zFo0iqEVuDkBZcDU
nV9YzAG4ehoPy9D8YgDTxCq3rIeygEO95GGbMLcE5yAa5b6a569CZVDSQhf+zpr8AD+F7gFto93r
0tIWyOKpIx8xpNBHZEBtkyIYnpU+wUsniLb7ua4T0gXer4FXvwv6VyixC9yd37W5HS/UR7dvPtRl
FdvU/8QmwQ84b4YzRMMU+tkHdEaj2Xh4s1HuBxJnC7w69LNJTmIuQA7PED+IS2+ck0b5skXS0ff2
COEUT2ypUVpd2yK4H7ppiicN5aOgqHSLKHuPXnF7FuWhCxVz8f35/D1UCx3AWg6zE4Ao7fmSeD95
KrMr1DBm4iSjqn3zljb47MupRxUCzcq4d/Pwrqkd70R06KsYfYJtHntgcD5bZIryXbMI/TOHwT13
YVQcG58XXwHKgHpYoTXqvV2Vz0XSZxYK1KRvyX1X6zDmjt2+ekHR2bFlaf4wBDXIz22Y7xEMbBJb
NNNujHr/Bxqnq/0c5tMSD4EX3lVLjt44NGk1CVfl8iGMWg0GlSsePXTnPXG3cj9WpLJOw0jLfl9M
EOMFUi8vpl3b8NF59Ou8GZOK2O7L9Z38rlXFPjYskj81qG9kkUitBdrx/UdJncfQP972cMN/yB3I
6IxWP6ZMyG921/52wRSwKv/j9cf/DXS9Y4TMsG7WzqPmXtCkeYUx68F1+8H45MXSdYuzi2qzD01V
8J0anDFLAr+bokOOWsMfro9aotgaIruMidW7fwovz1+biVVdLFGbxHdNQOHLhi3PbyPuUjNMXMxt
2Ng8FGntiynhNZ8Si88bHsO7t0efmqHgiYslzKGEm+bAFMWsz1JVtk/FIl8bPzoC9AskILpjrw/7
ux4QXma4J2TSsivlItKKAk+CQELYn8ricVT2xtesrEkz7qvBoGlQ4CXPWRDt+yzv99WAsmWGs/i2
LzA8lSpkJdVjL1I9BOEZ1L6uT3pW0beAMv4Htrm+bQOYMc7ZCnIrKAvU8LgYK+qF37OgeuRRtrv+
IWsjZZzC9VCMFFfHMR0cFxG1BunLXw7JN+bhXW8FE23YhhGKfVC65ZCedGs/zpbxi5D1LallPNsw
DcGwBKyQXp8WenzxMlQl515iT9Pz9YFZWaNmcHPQUWRpO3LOotYyqXEgJb5mcDO6h8ndhNSsvcUI
wJehaLGnFU/5Qu8C233Oy/xDO4nftXtTWgxMsYu794/XO0PSh1APlb95oIZ7Hebl0zLnW8GCFbth
hjR9yxu9KgQWsCj9ZAq+yKjZe9KLOZuQsywOF2tyfUJWVqoZ2lzAHo50Fy4Anmc7tIwCk5nILQrw
X0zZOweBGdtsl7Ed5w4hAu+YHcvT/MLP45N6cE7VzkqCZEqWxD3oe3poTsO5f7JP7ChPqAnfsIhr
H0f+f5L8svGDwMZiFtaHvvrVVTN4MRsB1bU1ZmzxCb4JAgeyT+1SvuatLHfOnH3sJ3tPg2gLPrey
083oo+/aHvf7xk5bSIwMKJgufbbx/9eWmLHRWd1npc796Fz47c7Pf6DTDeHNOR69rzN0LT2rvW0S
zLAjSCOt1YVoD12i6Az5ryamTLxmS/79phVsRhyzTIB6EaFPg9pPFOXYWgBGsZmvWllCZtixJqKz
W7BMkGzLkwgvS/qpf+PBTaEcn5oxR3jnmoSQ4AAHdz6j3G2P0vgP1wdmZYWacuV9O7GW1oqlU/6j
K2ma2X0SLa8zgv/XX/AXgPfO9jZh1nqm0xQ69SXV0r1OCBvFOPn8B8cNst8O0levw5A1z06WRYmW
UY+2NMveiwqsDl3R+qn3qiGF/nN/zxny8pzPoY5JwfLjIunUx8qq/d1osc8WsbcABSvgTGqGK0K3
Waos53baMIcl/gT5sdhCTzigipYqszgiExjsF2n3wQ71i1eQukw6WbpzLLpi2DjC14bub0HiP+fH
GPhZ4UvhohC3fR5bW90Xbk3uOWBhezfoNY9J6FangVjLucj96VD2w29PQSgv9GxrByVXCdKhrKBa
x2y3j6kkbVKPEzlVQMk++LjsfouEOzyAhnhT4S3WqmFOUQY7tEygeccfxGu0zIhu6gOEE+5HdytW
tbZmDauqK1JmvQ3HiS85AGX0jxsS6Lfmb67V32gvDO+prjxqcwGYcX9BgNCuuWML2bf50G44fyuW
1cS+IvRQanseR9Tcui9Wj5SYtYRfbKv3d5OVf9TNsitse6vFd+VtZsA29BvPyVB0feaV/13k6ryg
ZipQndqNpL2vL/3KYgg2/OaV88gM4fZ2CPprJ8Z0HrNXGo4PXgtdouvWZMXSmgHc2rFdkZUVitcG
bsfIIv1yM7DjZv0/zs6kSU5d28K/iAhJIEBTIDuqL9tVtieEWxrRCASS4Ne/VWfkl7fSGeGp7z1J
AZLY2lrrW8WVC7yVZu+sVuxtzP0x5UgcoKMVTSyXxevYPVYhPQkYWyDZ2iPs8MpFLj2ht7v74yLN
pooZUA94OsDdoRvLI3nNMnrp73+75B8/LYEUGn0FcEUjwhJxU0IcyVAWrzCuDnvnoMxaZlL9+Pvb
uDAR/1u3/rjYgL4b2BQYxNUIoA70EwtStYbyZVZf/36BS6/7rP7woIpFnw8peYMLjlvJPqto/i5C
fU2Ge2FenKt7OFLSvWjUJK/hiM5aXiPTrpTtrqGqO7bo8aZlEcu0s+4aGOXCqz+X/ZTK7xDXZkk+
rnKni+qLH/lX1ix66bfPtht9TKZZm4XmfWcQ6dh/ZLPb4UhR5jEifXKQRqs0bnhzGqtwPpZMta9D
aJsU82JJPN9OO5jxrgl2L7y6czaqJ5EpGSwlzdHm+8na+mExRZm67Z/8Fzw8p4BaMLoGQMainM40
7SfYYb3EF9iXtLcjuxYpdekmzmZTOyrlxUtFbmwTJjQ46eAnCa8o8S799tmHctsiqRaGB7RUatoF
qymSPsbhaOxP1xazC/PzP/HhH/MTMCwv5BKvXjGaBu1Pw07wk2R6/fn36XlpwJ19JeEZYMZUess7
uFrzWXY6aedZXPmOXPrrzyY/E0BaUSfCvGXBXguRFAUD/FikFb3WJLnwDs5Bta1G8rMvPT8vGs97
ifnUp252xWmpuH/8+zO6cBfnNM+hXHFqV3H3RoGMuwqhUQdejml0Tej334R654tFzmZ9wWzbLyOi
5autrmu4Zv3+ufFAq5ch9Jd73cfj9wFmNCRqBm0A1lNsQpYMUwFt/jDZ4WWQEftVaMDDN1JNv6Ne
oi2v4Dm/wpq59JDfnswfoxDwWe6g6AtyiNYq9DeXTyBWn5rq37J+wnNXel+3vbTjW1qH6Z99PcEn
Vfd3fkRf/u0Nni0CsFEsHgFh86ZXD33DDsABpiPSkGJAcf7tCmdLQT8FOo7qEDESrfy8AciT1oPY
O+iQkxX4vP3fr/K+hQLmxrO6eZuXolCMwS48T7lpvawf+YEXE86Zjr3fPRTLiS1f/ZCkwbTuViQ/
zfIrfLmvwM0mo//VI+zfGojn7M8m4DEDqwPeEUnlFwAm/B1yiKZUxkF1pXVxadSdrR4wkIMtsVIw
ciGjjrwBu85hL+IrN/B+4cD/BwRaRzDOhoGfcyCow1+F9JMaHvIwTNzwfaqujLz374Gf+9Rb1HKq
tQInzs3s+nRGxsU+CEU/ZhZhdFeK0bdp+L/rBz+3qlMZeNPgry7X0971cB8IgtAYkyxbdWUhv3Qb
b1f+YwFgpFS2N4HNEVtI8mbb9CEGsmI3wkF05W1feh9vl/7jEiuivkJ/g2wEgOrfFEmWma1Gl5N5
5l0yGG4zx9ppxonHdu0k5dJdnS0Lc4nwSsXg3wiKCP6cavtS08lie91fGWOXXszZqjDKVcZViLsI
ax08bryLHhQYnVlT+Wan2vGfvMqci7NlQU0sZKrBZMSeam+5B4zq/I+v5axAQAgjYABO1Tdor8f8
g6fGZFqxRgP1GT+Ws9n9fWV7vw7h5yBGZUepi7EH53WqbrTiHxEqd6V9deGnz23iWwihHPzwLl/t
fAswUl7Vw9Pf/+q3D/Q7E++cwIi9fh32/YbKoHvtxtvOFwmC3dSWO++aGOnCEDo3ipc1b0CbQMDi
JB5mfNVJrXfGB1elvFLdvO9m4vzcK67CZWmJ9oMc6Kq0hQcDABK5JNhp7ieylTh4X4/d2Lps7Jdb
2IGvvJYLk++cz2gbHQVTUxV5p8SbQF2JnHPbwb/i5JXXc/HWzia4KWQ1ArgZ5I1g5oPjk7sLhig+
hCtXSRCWLpXhUmTzNEVjUvU4jiZ++O3vY+NdET4e69ncn+cWl44jP9fcsS0tamV23qTbXUj86gC4
tb8DoAZhI5T1v6nxrpmq3x/u9LwPHzUeUiA4rXPZTr+rGi3ZQv74+y29PxbpeQt+ExbjABvBPKA6
B2TwtiM66+bwVQp75UPz/oyi5314RcHprKeizhcRQc3xouLlNPJjYb+64Z8keJye9+J7NkpVmaDO
RxmdmLVQqBT7vz+h91FP+O2zrxjaNoRR4HWAoWdpHPYZUgAOtmOZol+QMIykiI/Mm5PeKeCLl50X
wGOJ8Ia/X/3S+zkb7itp43heG5nLahuPU7/Nxy603V6VbsiLur9GM7w0xM6G9rgWJA6ZLsHmtI+D
WHJT9ddkhv/51/93TaXnjc7VoOvModPJG4S0ZcsmfWy4pMvIus6ZXEwQHwpnJuAZGcLfp5V7CXWM
HRZsS/YMapQ3SIE6MWUqxDfDWHAoEWrxcQG87n6lvf4yhPOUOvgdDziJ/r0wwRLuKvTkwzi6Gfv5
NI+bLlIk9QDT3MvWfx4FZKdpuTTtzzaawxOXNU7Rxqbe7HHWg9sVZdXFifRHtGK8KaB3gPWtPaRz
dK4zpWvvtye78rcUZngEbyzee2MxBXnUlFYetBkBJZwETYwl1S7sZiCbtRl2FJazWxy3BHftwn6x
wTfP3Ng4JXVbPBmFY/RpYsPLNNZsJ6oi/Mwa2n3C8Qrg3UHdJ54w3cGHS/F1rL3maa453Inas4c3
z3cMuV1fpkEMRLjrkfcYSPOlLkmRjDHjSbyy4sqoxPHPpYF5Vp9EdBokXqoP7CWt9ghtWh/muFRH
+H71loy6WdqEcNn9ULEepyNnqzktxUZemJiAfhaePyI/Qs/+C4+8/jgEyvvks6n60AK4njgWswfu
0Rom8aZ4KfsN6sLKb/itLpk8wS9f3Cw9qV44bzcvXaYhvgUxHM7JiVr56qpx81OvaqPDVPq0vYlI
r3aQKlQaycAMsSkBaGaZ7msxICUYWKtWAqTUyxDBkrCftU+9ivR+nJifzh7vjxMv2gR5fOWxgCgt
Ea6Z9oiyrSG4a6t1TNqVl3vT+/OxDz1yAmaqPaLcCLKS9xrgfRP0qLEmH6NgbXPAevgH5lR/AK5c
A39exKhk/OCHC1l0o7rFe2UrkdNhprP6AVCZd4RWd/whigW/qBC4WetRg8wfeC6dgSdOGDQHMAtw
6WVU6OKBFmFkIcAZoiltm7r62VtWiCTkbqqTDlmgH4bRG5NYuzJZynnKViCzYQKqq0QzXqQtnheM
+UG8/LRBTb8t5YIhzBE+89FD/w12v/WX3SZkoKD1z58XCxChngDMTBQYtvsIVMadbFtUGkKs3/VU
m6RWCMHJGCQFPwpXmlfRuPVr3FT0Q49m6HPAh35f0DL67Owyt1lEGpkNKzjnyrbuR1ivbEhoP8MZ
Nqx2fMDZI4SWZUvsjgC9k8GfIWHJWKx42OQo0ravvZQsEMSmmyNIlytgQ0oRlka8ZGnDKGuHkvyu
yzb8xH09ZJO/tie6OvutpSq+FS1bXyh+aUdXYX55dSV2QxgaREbJBVo2wz75SBFhqc8txK6I0nmZ
IxHe4L0Ez0AiCAUhq1gDnODwLYWtt4+wf2v8nE6yPOHZ8wPtmXgetQt/uxXmFYgSqy5phrD/ASir
96gF8b63ZBGPnpg73OrolV+DgHUHXQSLThCcRym8IRpEh8XW35SuJihLVRx8bymZ7V7Mmt6tBrJQ
eGEaEWWkcH2MTlPj80PNcVbqSR895onV5mR5Hz/PheX4j8HhX/pZfRSFWe7XmWN4dGWgDkGw1int
oiWpIjkmJQHCJ51jxBkmY1vgN4uo2M0cWmTZselDJ+LoFn376bEJcTqAORdKuhMecW1itKdfOzkv
vyFKQ43mFtVk0drFt4HH+I7RsW2Tnmwb6NrBmkcRJl1dWkTq9PRLo/v+YTadOTLe28+IgYBwrg2W
R0RYjGB1qO5RB/hGkx6fTEfHEi3crQCQ5K3fB776HTPCz6MxoDhE9sO9W/Ryr8jgTipEQIV6szue
2tnQHWWt+j6gH5m0bDDPJur929nruoTKxiDMgMdfNkSs7us10PcVMhSSDb4/IF2rTMzmrWmciwVJ
SxQpEshJWMR8kKqWhwB0tjmttIN/3TdW3KmpLTL8yfzVEPphfGOtQe0t963wxd6bxi5b/K25E7Iq
+1Rbf7mfZuXtSGOXnRnAEkHUxlQgxmKyYGvUxva7vgG4gGA3c4qlZMdFVcNv0nXBqy7VdowH3tpE
G8d2DevnNzZaNCUVokE+6TjsjqFDakcS1cieYnLcTsu6dLdMGHaI+NjsZmHHjLdRdYJK3GYhn4NX
19oxpbYCcakqQKCLRLNltmzj/QglQB5Hdrn1g5V8XDmkpVaS8EuLFsSIvUmIRJW2koe4Ef0hCKmM
9kqizxaSuE6sAsFfTcrt/cVjL5unokdA5YNvIgKCeV+WAygnhTD6i2to+NRz2jx6o+4PLjbF66yq
9bXw1iid0K9JilBj9fQRQbJZAcdJ0KIBvKzlfi6J2hVUR48qGqp9QNb6c4hpf2fmIso0BI23m+hJ
XrZgBvagoz5UUdfi4wH+GRvho5+7kNxOoxfdo05Zp0QISZ8AJi+PczTH93EduaRet+nk9cgO32z0
eR5N+A0pttomZooBdRWVJ5/ixTIHm6KbshCZmWGGWwsyqe0A3muwPm1DFOBt+sse+udlN/dFnXkx
Ny+lCbrnsezqJyhIIVEVPkoAVN8kcbPE+zBdz+5HXRfPSnbTj66LRpOMQa2PbbRC5jtW3p2xU3li
HU7cQt8i2GJj/XRstyAKYdcj5U0dREhqHAb+NWANv6F4fN+7UtbgFFuMJN95WKc4PcWOdztSkm4f
tpPA+I/KAUHdOBWWiAZOMYSGPVRMxU8HxXtwRK25PGlkpt0Wowq/lXCVHlvEpdQZSK70F5um7qOB
tP4+DPT4sJae/xVQiOXVi2v5URcDVzu3rIjzBP6X7vgMxU8yDz55iWrsAiES9dPR28RrC0vzltWk
sjarR9DrdOmLg2qlvCt4ZffOlvwkDYov4sFXgeSa6sDZOH91rRegC9O7HWMoEXjZVmkzIIgD9GRQ
FknZ7PDpHr8v+ERmel6RrRPNkGRNeqgO0HqGiV+Mxd0YgOniNXT8GYvN28+oKQ/bjIS1OcJ8MiOk
8hElVQZRaPSp6m2TOVOobFtJfb9uDtI7RBzdrI19LUO3fJ/9kUBj2Jqf1GzI9Ks0R/Kc35HPdhr1
XbBgHaLIS/ASRPHCRtDDdVCmBRK7vw6s94+uYp1MNrivbt0KtcEquj5dA6zHJYJ2EIvKxIPtYrIf
WuOjqHOVSvppRSnWLRt5CuKwTtGinneyks1vHxKuG7DjzP0U1eN9u3p+uoHlWSQeAavhJJVEB1C4
OF7vu1oDYM/r4JvnwukRKAO5J3XAoZSbolO5Bu3HgJfmKINiRfUVmuqxUW4aEu2V0a4uG5YR6jwY
MctANEhHWFqRaD/Cw+L+tCF+RyyHoS6apzrcJEIoQEkcUjtG4m5U0n2wIcPK61Nk7E2zd8R+LdqQ
otN1mQ7oRNMSmdZbNnOrPptA9ohz09GAeW9G8dDPDGsfn8Yl5UgrE4kcavJ1ASj5U0EdTY2YhgcC
jO2AfQL3wIWrK6lwMEG7QzPrbkiWriFl0rFt6fYIF8DuA0K7owqq1FvqFN9Slm3Uh9nHw3ZlQCPt
QHBDbWoMRITZ3LcDqAXg4373Jjd+HbY6eFIKHZ5k7WeYZzRSQh/ruK53MDvwp3IMxTc3ivaXK6o+
q/Ddw4kzmvCww/jr50WLtUzUjD2FgOISS62cKDy0svM7SAoX/oADUHSfOant576x8YcFEhgcXnP/
uUSWkJ+VoWY7Uxr4dBCE89ACQXCH+D3bZ2ujzQM+VBTFk43IPdKMxLyzI5RScTGJPUQc5jEGLexX
sJC+SyRV9NeMhLZ70CoHnrZ68W59FgZv78WXMMJYW76AyEUOCljx3N9m+SpI1d/AD9Jksood1mFZ
5fGoQBQQ2Ky9lcbspkXVzI86sK5LogLrQzaUlD4AXYaMFdEKGFC8uBSwQmFfzwKmKxiAoOHEN8T3
DsPUkL21UMQmMuTrrp7i4NOMYYL2WY6wRBA6Z098jmcMD3yIZbBfmm752o6hSwmN/MMEQ0jq2Dj9
KKuS9Ls5llW2qAI9JDNv3+sNGR9wmdoBn33liY/CyGhNAigAv9SeFxbJiv3u3SR5ezfztfnU9uG6
g3uJPW+l3+YSPagl2xoTotnnw1+0NZX7xQs4NH0TDzs1OeRsoUOFbhz8Llv7gI+TPhBvQMTWKkK5
a+aoRLXt0Sek9LgDzna9GDZqz+3GqFhyZiJ9I1Zw/BfOgkO0oeyoR0EgPdZFFrg1erFmWR/bWJLH
OgjMqRW2zKal5hlyH+OHt6XzblnBF3eeqjMHMNnt0PIeKWoU0V10lnhdfeSHhxWFk8R0W6IbEmDH
zCtYsLbALb9r8Edu1q5HPlip1h8TCuk8wng4+qVi+7oVPfLdlT1SEQJ5pGOxj3RjUmxnzKkwXvg5
qjz9Yex7hpar9MwtGLcqHfxy2Tk3Y0J6ehgZeuB8XhCuS2Du9sFczF05DI8RDPi/psFgU9FL5CIR
a8Z9G/pjWkwQ42YeIgm+BxZBsFsEHG8WtH6fQcGlP/UNQHKQ0ZIRlrkJkzQoN/cSAO+FGOpa/OiX
+G2fGCj53HDS33M4/cfbejPxkYlNPTlEdcK8NM+HcQtQE7UxkkcPhSXtDbFeTRNvWGCiGvV2DIgp
14y4Ek2OEd2Cifr4SIB2cogp0y+lNwFNscrql6f4moYw/N31tEb5vhR95e0cqK6/BlUGT0HXA8uJ
7AOK2tmhpkhHOXW3xVrGZbLVXXeLm6RxChcCpiYQnhGmPhRHSN6qEvhspxPUNH2K4C99NE3LIXec
bZPYtlnzFavhyUfAAY4bmrm8rwuG/QVe/ZCEphkTqppRZo1ox4+kIXXGxxW0wohG36JV9mnoE5Ig
hbJ/DnnNfk6Cr89zS8rjsPjVjZmqaA+/Hr0Xk3776HrzvoU9f8k0LH4qUfjnl20gqIyjdnn0ttL7
gj55+bMcaPMx8jzoPaIoAIBJDNbAYrihFsDi7PvgFNfDmNV+FyrEe0Xe95kR5HhHa1/MiY56soM0
scaAFYCypB4URcilE277Kq2uWWLgGHyLMgNbo/ENNjczgV2wr2ew080YznvK1HJCcxdBcDVFPSKG
cOdo0Z0MNlp1AmPoyhIyoRLbLFQBIu7KuxH0ve++8yMs4LZDovzqz7uxxga+tD7NiiKiNz6m+r6K
9PoZGb3BobeRRfDfUkU38xJvWRnT1kdrw+/GVDZaP6jV6kf8z/LRHyKtdhDdyiqRQai+1ZsfpGH7
5lGagi7nTJa7cNbY9XPXmhswmdYj8OZgQLKF/0B7wAf9XPvtvvGnKZvaaLjt2FzsCoj2ssKhOwP5
d4huA9TIe1QogLVayoJftOZt2hrWI3Zj7R/hHmT7zXbyc2cBSUPQmziQsGxfwh5bfjhUy+8D2AW7
2czRzli75gp7TJcEPKgzHVPv82YrnhboCmVF6SCIq4MWZ+cksL8C5qk9Dr7hPPfE8GpxZpkbrw4c
6PlNeTMuptvh3D1G9RytrzGw7ti3tev4pRmm+fPSbN9KqguyU0iEzIhPenzQ0a5BV5DnZHHxrWfb
EC2loEi7vib7RYjhe995dkBfBtl9ScTm5iX053XHbDchSy+cERo6ugy76SEzakQpWWprMDtKbzls
fHH3vZNY1EuUW85uPR7iMOQLjYYP4+rklwVNxiEx21Ji8d5INoXzdqN8xW/6SLK0Ya75Qlzk9m7Q
02uwxetNiUDRW+zs1SM8esNXD4eorxuPwuMsJLulXoVGT0g1zsI8C1ijLuN6JwxZxmQjUfP41t24
8cASx0AKJOqUyKg6daApHFZYfj9wxcoPAbipGbyC26kfV0Czsfc7jHOHEL9hk5nvWP1QWFWk1oTu
Ye4XfHCUJftJjO29v4ygCLpQDMhsbfRXf7Xtw1uNl9Gw8IdkE4T+1FzFd1pvJOFrgM0izqDAmYFG
sJpRZ1FYn7GXaxkeHL78VDfTwWsGkm2I1YKCsWj3kY8GWtKPZNixeqg+RBW+MEpVKg1xhyk2Mf0u
jhqarR5SrNK+Lzg08IXZm7AIdzE+QPvJLhTFsY6TeVL2zm8Zr3Yy7MinYg5RcLkSx91TowRcz9Tf
rYULTx7a0mm0LB4CSxdvyLSdq3sMjQGEHNX1H7ym1CgiLfeeGdjJD0KKNY0atnxaaukd5NvZ9kS6
Za9YrQ5IpUY+NhEBBwN5geN4kJX72qMKRkMadsxEVqiEN8j+7ld85j9TTc1PyPfFh951Co2eGG9u
WvpThUhimTRFgb9YBrrpsop5kAwrOJyeZD1M95jAMD+IUe8prLV3ayX9EyIP7b5HtsdRN9Y7ve0I
7+1K0Rgyb+hP2QwouBbtISdlnNYhZWG4HQJVlTuitYdGWiseZx+hVwmHZxmJDzT4EYShnTDSQvHR
1k2464cQZZ6e+0cOzPZdSzwB0vkUlXumZw+9aBRMmHoTsPLF0GaE0ykDQFadTOsXT9zI+qYSeDZ7
P1a4q5j15Lh6W8Ay22HBWwzv78LGRDtlbHVQCATFuQ83aybJW8EQK/XVF62/CwKhAamolL4FIo6e
EHEIXyVKt88NMvvuRosIXVP4xfPU6vojtctyByM4OZrNVHi8fEPoNviPOimARj74TsSnkJfqJBBz
uY/RIkw6rIG3WswQSjg5fUe/ek5jHVWJcmTIV7eEW+q6HqLrsHeBSlrs5NVhVXT65E9qBPSRNflS
wJGRoqsyfMEyPz50mwlOBJJUZGw64JPrNrgn49Y9oE1UvEoyqzsElZdZOUmWUTj8MwHSMr58M3+s
YuyrJLj9r6GtsB3vaYPwDBJshzjwvd/I9yY764GTeOgiI3/hm1bDDELa9tgAYpV22+ieZt7OL8wi
1QFEzwF0RzvcrbIsDzWac/sR/+esUIBCrQF61ZxH7r4Q0zeBvcCHOtJRhnUqSgSiOvdxXHp38TrQ
W39Ezs4YlPWrV8HQgl5OcKumgKeYVl2QtW5o3B5yuyqLpOz9DADs+A4J9WgQhmQjB3Qd2nhHnMd+
BFO8YJUUKnjgBjLWx2bhy4ITGlTbY+wXH4uxNA9udNPHwnRteWr9dQz3fjPzz82Mr3bqi2XDZtMW
449Fzvqx9vlEUuC8MZ8ceuYfSWlxeoXmNEnEVDQ589Gg2ceq8l+EqI3Dppq8FJvBhkgB8uZ8+SEk
BXScCra1Q7B5ITq0NdUHz7FipwiqnKwLJoswGjZWuzFwJK2WLrYJoYtOHZisX2Jr9AfXtk4l3Sj7
b40rwWDC1PKfYliNjnMZFfeIa3V5gcXwl6sG+ZW3yqFK7vUnpNfoaIcFeflSVwFmW1MaBpjBVmZ/
P+e8dEh8pkkxG0fjO+qbnHf+Y0cjhjMW+QWHMASH+CC1xKH6/vcrvX+IT889Hgv0e5Bted6pq4S+
a7a1QnXu2kfh1cszK2z7BKx+f+rCVd6GvBNXNBkXbvDcfwHGBcfwrHD4EyA5EN4rJDoMWFQdRIw7
JnrAmRGFfO3M+u2xvXfi+vZX/Km88nRBsVa2ue9rFqSoMvXPyekAfoBK7kI7/rQwa9fJxnhwU4gR
Xy2DzfqHJSLTh78/5wsnyudqQhqXrbdUrsw7F8u7cva2g8AJ6RVx0YXjx/Psm3oiap3CocxF5HbB
9rEWbq8hZC3plWHy/p9PzrWE0xxJ09i+zJ38SuDfLYhO/uXBkHP9oKG2BWoHv6wxwTtwQBbvmhHn
gjqGnhtlFgBU1hhGuTzS494Lwi1BevdpkEiOq9D9ppF6EQC6tI084MTy5V9uiP5nIf5jsOm47cqC
uyYvCn96JRtOT+TgB1fG8oU3zd5e0B+/bjnFIUVAqrwFcepmMzPfx0TYhwBnujjSapD9/G+3cSaB
qDRkNgW+SDnMTJ/Rd+1eV7PZj//24+z/38U6lnzldYg6fQPthtoxfCasW64QtN4XXtFzy49CZRd3
C2ZDqV4gbU+n7a6010jPF7Ts9JzjO9FIDMTMQx57c/g5diZ+Js0mv/uLsaBdeeGL77sRpVxNj3YZ
miQyOF8R2CVldQOfYW/a+XFgXn0IXROfIg/0hr8/1QuL6rlTaEE1xaoIxnCFBnhaTfVrPTci4bL4
wF1A0tKY5vD3S114xOcWIeFVc4ANrcyjrYIUIYRNuYFqBjv/+do38NIlzhbtctRThUSkNtcdWhWD
776XZvrhx/rKLVx6kf/9+x9TaQuDslDoQOZzjyoIFKI3SZGIEfbowO9/huy7yjzUIikI0SSz3PE7
WfEf+D5MIBeVND4OlhSvSBFYHivIrdAIjcJ/myDnziEfzvvSG7sSBQD6O2OfwOl7ZWJfeq5nK4gx
W9tOFn1SHcsugWDIftti2n/c2v6fKGSc/qcd++PJQrrplm414UkP6wPit/JhHK94wd/+ync+5ed2
IesxhR0HZh+6EkmzPhf8yrJ9afKclVwLtrdV2WrE/GzG/mBhFZzGsQ2emo2i0V0hPyxHSMj05e/z
58Iy/t8X648ntHAfMjCAYvMFuhPP3AO90InvOryiaX4f3c7puWlohmIKhfmkctvjc8oWwd5YYSbe
rz0JDzjfqf0T2onlmjJsG5oj1FzFDdCeHTv5OHRaksZv7JUBd+GVnVs66pW2YNQPbc43dmBx9Ij2
zxV/2oWXdm5cejtvWl3U9Plq6GHx6HMRKz+N2u0nj8scXIvxisTrwqQhZ4sR920ooWDFfIwhEV5v
fVPfBMO1vIULo4G8/fsfo8FTvV3aqUBx2DWQU/Swd70iEi4+1FstbqgBfW3393F36T7e/v2PK81+
getMqswJvymnW2bAt/P+DfZC/ycTc1Cd7kWL2xA+qCg47Zjd/NJ2iIqPwhOgZHvVLv+UFoERflaf
zPg+jMQGbU6aHqeHuvlUOPujr65FZr//Tsi55USBPdVrMeJQhdFMoM8J2MIe/YTHXl5Zyt5/F+Q8
294HQatZHNZ41UCHxz6ZZUvC+trzeX9qkPNUREbRrS4Xg4aH8rGHHi2RNil5w25tPcvnGb38Bskn
xFwpPt6f5eio/f+R1Rcwu9PCVPkaOXO3lQb6URxg7v9l3JLz/EKl1RDODeb06FGVRGH9CKBEl0bD
tQ3ppT//rCJVM6ZGPPl13tMprxa+o2K5svW7NJLOviyO1jjkwYqcW24S3gd7DhJhsPHMa/71rz8z
kkURiwCPhG592jaGvnf71k6qN3LFyXDhDs4NJnEdei3ic+u83OjvcKOHtpATsIs4+ij5ZP7pO0HO
vSaQhXZjFK11Tty3eXq1V7eY7/c4yLnDRKzNGpsy/D/OzqRJUlzZwr8IMxCTtAVijoycKzNrg9XQ
LWaJGenXvxP1NtXcJDDLXXf2vUAIyZHcj38nPXbQFNi5+UGBkjYzcXIbuLh2+p9S+wfG/rk9VRcW
3rzbBOcDYD+aEVEws79BA9hGUJOcE2O8Q7mTRprpNb+AhQDyPw0m4GIOcY8Bi9ufSYu9uP0CK9GV
DM3n3WpgSvx3PXOTDL2dEbwN2f/2ZX+eTBq4gwtoeQJkZjF1ewN2V1/6vprzXhJepIXMfImuiFie
oVgag2zyAH/JzJXJtTRWs/UNWpuNUh7OzVO3S5WKHPfJ7LwvPv1shWcJLH9G6O0PMPL2QVdt2AN8
HVcuvhCZ6Gxtx66X29aAJwcO967P+4Ma1uzXPn3Hju/Y/33HPdiNA7fs7kTBDwXlFkVfI3NCHJ5R
1s6CYZWG8+mawI1moz8St7VcC7iVHn3DOj7U3IkGiHs08ECZ8ev2wlv6NbO30ElOYkqM9gS4i3Uo
pUr348DZ1jQGcawLu3tDLYtCd8zWbASX7jh7NRlcDrq4TLvT2GTnxqIvvZ2euWuiw5LDkAt6AXhK
iuj2z/t0Hjj+vO2JcqoUz+oBvoJJMMLuhFivt6+88HbmXU8iaRSkAWUH0rvZ3yFJ3oQw0x6w40G7
85CY+ZaiNvH99s0Wxmze/4TuoXTofYCRfA+sDR3DQqWJh/QqiC1gt+QVAUMd692aIIW9fcdPv14Y
uOvf/9rz5vB5gxef1Z0gdKwupFDlA5etRoMCJ+hx6fLN7ft8GmIcf574GxNtTJD2AvnUXlWX0Jxp
CF9WSPmfg1Nw9Vk8RkkTjyrc/gRX+ClkjgUREyLCGdIoCeyvAYZ7h5+S05Kg3Me8hzpPxNawSRHV
rTVuxEC7V98W2UpY+pw/hgeaBQ/f5bRyYoB9sW9SQR6nu76eNpCWqWAysw9p1C/Qhm8hINowE0qw
keg16NjSSM/CCSFEOZCeYN0lSWjaD3J6pdXKXmdhmc2ThymcvwtWJFhm4juM9Vq6Mu8XZuE8beg5
lVKofvYnAx831BcDT7wWph+ikXYlQCyMyjz9h5ZPd2KO358mCF1NY9q3so9KtpKx+Dxd5vjzlB/x
pGqJT/uTFu4UEuwIQ8/CJsqu0eZvuoPc6lS2GyaI+nFVWCP+EadC/ZhnB+VkY0jA70cpXvYbyNvI
LoUZ/M/bK2/hnf2BSfy1wnvTd22Q3OFkj8a0otnwnn5tTc9zhASLzXeNmh09LTO4MbQbkEh+6tbb
f+3Jr+/yrydvOxPWKRYc1rCBqO6K0n1HiXTNJetzmAZe2SxmZDlvFenwfYKDlBMJI+Y/dHpVHNV1
fozLctryGP6aCm0KkTArtEPHpkIXkVahKB3jYcpkE2UVXrfZTuUJvS/kfuKlWvnxC0tiniaEmqiG
SCwbYG02xqdSZrsKrNioo10dJXG28goXvm7zjKHtDV1nms1w8hMI5+DShm5UqwDZne/9/ktnF4z0
bO/REtPUzWSAD1scG3SArDW8/sEo/k++ExeebTGcTlks63DhPgSh+pA/8dPwgt68qNgmW7gARONW
HNixfXHO9NTsqnANAvYnjn9y53kKET1LRTxNDOC0s31Pd93B3crteAe9v3FJ7+Sp3ZYH/jCewZzZ
kFNyjDfsRawkE/6/Gfazu1+3D38tjJx6GkE4AXk9qU07nMDaz2q3f0W2j1uhbWGzlXi0eoBfWtyi
gYqhP9eeIFVRQ2t9GNxA25Y3kP5Ch8o5ow0zNTcGWGpVCMEmOg8zz8kvg0HK4wiECRo8PHD7xxom
iAFM9lgw+DoNWxO89qnU9uNUQPNROImODLOHKNIFHpfHwsQ32LEOZu1O97wkwzchGfmXWTG/gwSu
foeiQkQuRZHOw/kg8h0AdV3GhwtSidAB8sEOUPv2X8yOgwqGIBaU0Fadiq6sggkqwm1pmtMGXbgC
nZb99CqGAXnb5lprgJPbL7cnUKAqx0PlXklv6ze5ggVWCZGm0/BfjUhbSN9GWC1AEJlDuFTL6iLR
fvVcwgMAMn7XNn7ERuOfST1YOMuXPFIdJW3g6z757TOTIfNdoxVV8P6Se5kPxZvLQ2i1fwL1Yb3Z
CeFBHSf6wc8tutEVGve0jSaTyRqyKooLNYaxYZU4eaMBTAvZnQ1HxxLSz8LYUXNon5SpINrIne4e
ndzo5HB1lexgjGG/G7WMUWgmmNNoLj41dZJHProzgmlQ1VtTNfFWCHiSUqfwTn6Ro+Q1GexQTGBx
D6yChrwFFm2jIE+1UVlOkesu/BLqcc/uI1WR0kMfFcf/rEPrz2aAkfaZGrb1LCV6ZNHgk7Cj3dZv
HCYjBr5bXJUnHEgpkiCjMW5vx/+lbd0cDCXsFFXWtrGPDquKE7WF3nvY+0baoCY0dfACtLIkKtHq
uUcxLILJHBAOVnnfFRCm28oudwZf21YtfEbnSW54rCiWtLBM6mKYIqeXvn+7/SsXdibz/LaL7nwK
ipd9rDMMeoFiKfqYiiBt/a9t2uaZZ1+WmDVawAdiGtFgMgXFmkXswjdqnmZO8MC+m5TZiaBdD+Y3
jE6HsbB28BFZmQJ/iPSfhbrZbjYx/An6QQz7iE//y6jS9Czj0jrIWBp7GEuBUBJ3vvMLHaz6FeGh
xOHIyraFW6CXTXG0h6umfRTt1EVYBGlUKpdtS5HX+8KC5g5tHumexWJAl2sNSoKsa+hq+bUnhuq9
anW/hcabPNamGgNs4fut4Usz6kEgeGOuoY5QJta7HD0bd5TF2aUAxWifSpKE8NasNtKGVl66xhgJ
TdkpswYa+U1iXYANRH/rEBfQi+KfBiMje7ShNI9JCVCIbicnZIqtaT0+P1Z683R9Q7GlNAAFOg1R
Xm0KGfl3OFlChbx64Pl8daBH979fpI5m6Gu8yvohNbvkE4CF0IDdXh+f+4yAjjXbBtZJjzwqwyxr
ACvsAshm3eqQogLxTHmVNgFy+c61t9Ox3oHgOXZNDQVol76VPUp38ID4mZq5hc8g0FHH1KXN1lKp
v0Prth1aFJLp24/5+Vrw5il+JwNFCqQNWKrpA/rAAvTtRjL3oSr8dvsGS0M8O1KO0kUTaIU0kYaW
WhmP2KDevvBSAJptzyBshspNFAyxO/4xifTFGcxXxdyvnT/m8qu+QiUXTe2gCTd3Pn2T+v32Yy+N
xzWh/dcmqMgJtkDQF5zattqWXG1cnq1UiJfe5Wx/5StFrHJC0PE8tFj0Y2jWAg3Uw86ru5VZvXSL
WVzLFBa6bWHB5NQ8QHD/q0NnDiU8IqmxkhX5fG/vsdl77eukm3qOsJy2AavujCulobxHH2DYoI56
+yUs/YzZDjxOwU8YCzs9ddp79lT6j3SmQx73Fzv72inQm9dX5Ag347G1sxPuo0CKAMbbSQf3a+9h
XleZLPThGE1VH1Pm8E3ZgkXL6Oi8Cuq737Rv1StT6vNFBpbMf2drdu2zVkaPM1CpN5TvAQlA58DK
Cl54C/OqykBiQCEJjrIQMWkg5ccXWCO85SmLkl6u1UyXfsH173+tN4jcECU8zFjSbLsKvmsS/cHs
8fY8Wrr4dZH/dXEO0pgJhRZ2V8z2YRHWYG+N3rTIkemPr91hFj4JukISSZvuxDwNgO5uRI2xd1a2
WEsvYLaaiYG6X0mRt5Vq62tgiUAv3JTZyutdiHR0tpDHEviSxMOnZUjRGuSN4bh2jl0a9tnylRZc
sVyC7C8cyAMuzkAeBGJawR8uxB9/FqAVfA8mPeWIotCvY/dlpRuQkqGSRX4SzAuR7kHpUNHt13u9
6P/uEz1/FrJHTcahczBGdqNkJIu2hMdGmW0a4jj7fCL9mykYesH85JV0xZpMbuEn2rP3ziq0PudG
O5xbuAhn/j2Us4FukY1Am3Sv1yxy/6RBP/lxc7fZ+Ork5hpiOBe5DClNHmq7/QWUx74rR4B+67Cv
3YfReaNE7mCFE0wFhZySbdyhB60F7mMWQX+08wiu1saosl3qryzbxSebTSCfo2PXT+V4ZtKvX2HI
Kra+iEXIFdq+EnCsttJxuhCiQGsva2X+ALuj37qEoTk9NY3+bLA0eatjnKuhwByzp3FiKGu2AM3c
KzeGe/xAnfyYwI5l5ZEXFpM/C8ToDC+R7dcosZQVTsfiTIS3kphZWE1/+Fd/BTGQD9CV5iXobU3l
Pm3dbVWMO12tfaqWnnwWgFudGTU+SNfi0I/JxFH+4/bSWXrs6/3+emyHFxxe0teCQYZpq9C5Z3Pr
wUtWwsDC4cOfB15XiBZcAnEUTpI8daXhn5Tyh2jUOQ1JbHuhCZezI+ivYkXivGBV7/mzZZmAsdjw
puKntmixIlHt1C/IUdGtVuj61+jP7oMBRLiTBVTA1sri5GKYrZsCMpb2m8QpUuRDY2dn146NnFg7
jh/gi6EgBrSFsxeNcIwAVA1+trkLtRCV0HpkKKAfADDhaLACBejORWsPssrCCAvbH14N5pjiCQB/
/e1Lb82bRVeWMadyXas6+rylj8CPWRsKls7WdKn42gZyXlWjY8Z5GjN17kn3GyPxMaXTu2NWL4DS
/8isfmXZLEyQea1s7IxY9m4JsIg3HoBd+EWK0glL2wUTBLU5VwELBBrcz9vj9umHAmDO2dxAH71F
BZMEpx31OnYVMCVEbhgQWkFRjidUKT/MjIEcVpvp5vYtP/1K4Jaz73dWpwDmqtZECXnQkRhhE65h
vhpkZMRNWY/SwpWUdftmn0YJ3GwWkU0XzaJD3tNjW5iXEQE/VdPKi/q8ZIJ2utmc66cK4DGCH5IW
cIvdFP2mf+WbJHKicgj4bwCY5EU8TJdiw+/1w+3f8+nWCvecfdj1FJcaNLLmZCr7kCrfunPQQgDi
ITZBnADjePs2C8M2/yygHdYBlM4VJ6DNzQNa2qpXIM/WIIhLP+L6979CLNKY4C+YtnUsMu8jU/Bz
AmvxMMhMbQdLrbnSfBrIMVSzD0RSaM/S8Ng61fqepL/75iDh8Hx7fJauPftIEDU1hjM5+kSNK5qQ
xmIzSBlHsdms5foWp9fsS+F6bW+VlVefKoK4HQxJqX4K1CJeBRfOYz9NsEAwAMrToWVb7DdoPkAS
FXpA8zuq/7Czo5oDi2nESPqAqtB7YdZfXbRMAAfy2q+3t4diaarMIoiVpwZmZI1VEMsXnH2fkS1Y
ufTSKM8ihc/HAkbIvnVUHk/DQbO9g90qGMzFiiZ8aSLOosNgga9kg5V3YlfLSehpafwde+Jgykh4
e3QWfsL8u2SyGPApyuG4AkcR4PcOQuZ5UHt8ZYgWRt+bxQN71H6fTTD2IhBWNOU/5rTG0V968tnO
MCcTsHxDZZ66tJzOA4HzeF9bED9yYq18URc+Pt71tfwVB6CzYW0nQDlrugLpwaEnSaCVBrOtqotN
6+dZFdbZD95kW13bxduXXsncqLmFzahqWQtDkRTOzGNmC2DojD5EomBNELkwr+b+ysjQx8LufPww
NMi7RdqHsd8/NEJssrRbE3ktfEe964v7a/T6ijdJbhbWcSAeODEqf8mYCUcZKS75UL6Iyl7bai/8
HG8W7exOuiUhLtzjGh0CixnVbha49Q8vbzZfeifeLNZpl8ap9lOKL0I/APaAzWfKgYdsHL7WaOT+
qUb/z7nRdb1ZpEL7cO5PaJI6+QbPtwxE1GNnifofn7mAZWmRphfw8pwhKBNe5jsPifJ9a6kqDcek
MCO/4O6DX171ODYMHPHJb+sj3O2nEEQvB9fzm42YuPowgQUPUnBno6IHATC0a1or8End+IA46R1T
vKtQMLOLBh3b/ziliUqk5bhgI1kpvdguGjMtQGoiswNqgXQeOafJiLb+Am0RAGWDnFBO/htrM/pi
WShiB6gYu88I6dl2Ykx6wBfX6s4YS34mfmcDLORVfSQzEe9AY0SvI1psfqLINmyLAvG0dfIyBAAM
6ISUFlsCixawhIFLnuCsvfNyo95wiosHJFH+HlxE/xWAUn7X+b35CHTFeNfZpD82Vq4i6KHKcMgM
YDU71gSwg473AM9Ve5pbaKpPqIHGfVf/iy2nt3PhjAoBLAdJz+jclyEv1ckwPXOH/eEQZRkZoIcG
Qm4sffxwZ6zORif4ZiJ8eu5zywsaEFueiAHHdZAxtH9suUu2U22WB0xNbGNT1wV7FjQMYTn5FpGm
2uYusBlTUTdvgELZu2was9fGs/0j6iTl1skZEFYol4D4K6j9s3O9MYKTmHyuXdUeVSJQZe3cU+sO
ALcBNnaYxMghmNPgb3VmE+FUzzdFSpoLy3zr0XVa/6fNO9iFdbUP5w4xHryqBKfB5P3Jz9R0xyaL
b5X0NS6F5n2fOr8as0V9zgVgFbzNwG3BDANp0Q/BE9aBw5IHozTIYeKGsfVZ+Zt3jXuA15P5bDnt
S17kHdAMGfkFC1LAV5iohw+o4IZwBGCnQGEfczjIOc4TcZyX/4IlIsNKTeqQ100bUVmk0ah6/yFz
++G57OgEYmrJNlRO+gOIUPFaQ4pz4aPHweNW/4IY0wQx+t3ugZiIMQBTctf67atXXyXamgx4IaI8
TZOQl8Ty0Fw9MAn9hfjmu01yYTVG2MpleYhxxQP4FcAPQtxUhnJo80hSb3qLs3E8Kjs1d9jp2EAo
oxfNFF669VCXCQQEmkHhiWYnibZ/klKV5yZFG6bZqfKXAYrSAZ1fw6biSbOz4YCxSS0z3g02XOlr
rB8vFIaW58YFaY7aNn5kWcchZrSMWA3fKcDr//BNkm3WI4oDToqWToezyJDWuLWcMtm7CfDAFcIK
CsoAtVFNwomBap+PKM/bsIkqgxhQnXcPsIzHogbKo3e7BAWxnkfu5AGlMVlmv6ldNoJa2OmNW8AI
AUAksNxaw0jDZjJ7sCUB/HtsqG0+5E2G3CcV8jg1ndqVduuc6jT7J7YrAAbdLI64DW9PpBNSaAQY
oQGQDTF2CL4UB7fWw4VVVVaC7GSx99JM3SAhPsy0rDIGh0wMjO4nmVffLdMHtDXD+3mYdAkwW9uT
EbIXnlv3QKDQS+Ew/t2zjG9TWTY+YkeDI2SCELIBagml5Vq1Z10D0lI5uIlRqvoO++QeEMYSHLXK
T6IMwLfvrceMbUuEftAJZmJSICtt1pyewCXuN4wlTcSki2R+V/kXaOC6y4St9vbaZ3eXAMN16iy/
/oaZnX2LbdN+xfwZn+BmMSKmGm0LQOyokEQ3C+0GSjO1yxtiPMEuUb57ZDBDAwKisIx7eSZTYRtR
PEJ8Ljt79A8WauRNKCkS8TxDPgs0+KTYW6PB4ArSY32WJCEvTZECVp0AhGgUevrejg2JvARfBCNl
MXQvqD4km9QFoXE7xXCx7cqU7AvJgO9NijHs0AWyZ7Zt3+um7iLwgcpLCpvWfVPmjw7QPUFqMUsF
lDjlflKgKph2Zt6PVQHmRwIWDJp5+i1WMqarwJqQftVuM3PsduMVdQckcgsRxZCx7mCbiXwFiayN
bDPXd4VMu8hKM2ubsYpeiDmyp6mchvtEw0KA9TiYJ9K07tHxygOvIfxXC1TaVqCeduGIPKF0tB1l
nivCXPhwLGFmfByxqc6C1IzVNr3aDueMYVeHDSWSs3Hhjg9s6rqnKm+KZ7OD37GooA4A2Ta/QzNq
+VLlUxyUmsuXPMu9HFor1R5qFGa3+UjMrbTBPQUxLkodUx9sYFe/wx3N28cAMQPFKNnFr5IqoPBr
DFycku5oAj4r+uVGOE1rx9zBcah+rCyO5HuhxRs6G8pNYef+ThsD3Q3IiuFfr73qlnIOQqXti7Bz
fMKkiJ8GsNp+JlOfwvYu9x/trlG7YqozrBeThabpAjFs1N4BcCRguXrRnnuIxk4OgviHbRnjS9HJ
31NBLBCegBZph7Euwslp6V3fTtPFYUb7Y0CdB7hY3gdxz4ctc7RCI6nOEwzxZKsgHWt81HOYBCCQ
YyZt8hIZrwB2EHXkWJ7x3uRj9twDivtDNUUeaYSHe8K77KNrAc2LSVKFxNQEI2m2r2CMdXFoeCyO
fEviAxNnDdyNR/tHrzUIfQqywtARCVpW1HVj1vVN/9xBxRtWJWRGdizJDjoqFqCpQl9iKeQ/Zg+W
QO5S/w3dIqCLTgNY/WaSvvM2S8+Jm/VPiN/6jBBsg0Sh3aeyUNW5RqjbF4bB/rWVCVSsqDt4yQ7Y
gEHs6URoCuGQmJpAIg159j5Uhrs1K1EcRGkN+76fyMmyZBJNSEtacOmxASw2kuaYJWg1DWI6cqDX
G14irAt6QCINfF1A1H+lBDI9pbLqQbHRWUmsf5rGc5F++O/u3KWAKtcDrFjNvgEDryNnWRpnniHd
XyYHkMBc5GvslXTEwgbdnR2kVKHsZgRs90TdFr6V1cHneRugGn0Ybff37S36wknTnR03REe1Vpjk
x4Ljk8A7d++KcaUcvHTt2QFDKtoKUHTMoxjtb3XjY+kRcH2+9uCzswUVwIXQHrrsxAPEVwHgiT7X
vtzdvvrCMdmdHSrqgXLiWcCbg5XAQzVBVDbp8bvGfutrN5glQepBibwosQ/Bnqzaojml2iuigLtv
/GGlQrAw/N7sFo5VFg4wz/3JaYzvuSK/BkJXMiwLw+PNMizeaOWjLDzrCL+OJAD78iBlfjFBIrw9
OguH4D9Cub8OwWUDDJfhYuaYBvwt3J7v9Oic8Q3+ELR60lL/c/s+CyvMmeV6B5AXcQ4b/COjMIWB
aIS7EP72XeDzbmUmLd1ilsrhuTektRisI4Ffx2T9asvp2LDNCMDZ7d+w8JqdWUjyuImHbm0wviW2
GG1/bnP/a6/ZmQWgchxSLcraOvHizUAkb5vHVq8ZBy68Y2cWeeo0bkCb4DCecGGOEmuE+MxocrDu
8l3WNoC7dch73B6jpXvNIpEqC3BbOqSk+BhXp9qlux6cXq8Bb7l3TDvoM7omoV34Qsw7KhlKbBTl
JNhbTw6LvBIpSOglgUGGN1Ewag6p/DjC5Dz2zZVIuDTDZrEKO4/KYZ6b4TMJA1FvsodAT/WbijvI
1Mkaq2Ahq+fMoomZAnpuVTzG5L3vBQnG1oxK/V7yMgC1f9P0H8MaG2rpbc2iC+ycxhqmI/JUy3/t
6VvXPcA8YcS7So332/NhIX7NOyljidAOX6XypCpnXzn1TzgJAcLdrxF2FtbkvJ/SVKyBDsC1jhNo
RYFZk7fSytZ6jReGZ94/6VaiThlBwgvIQjsgvtj5dn/IoDyBNgQ1WL7y/VgapNnqrwzdj9hJW8e6
1/8AV/WcdtNe5kKvfAKXBmkWAMgEDqM3EuvoNbY4lMh8XroBh/nbr3hhVdizJc9hHmZUhjCPVvIE
FnRkZe/gbWx0bW5v32BpeGYbEFkxw2WVSY+K0R0r6e84gz7G097KVnNpeGbLmtl1hsrnKE44sR1B
V99B5na4/ehLYzNby62VE6vXlnkEIAizE65P/4IYHsFSZ+XVLgTBOVMSpxCcwYmmOIl1IOMzq3sA
KTQ/VYO6B6x+a9tcb9CM5kdf+kFzQz0t8iGOJ0WPwivDbvy3d+vITH/QYdrcvsHCy57TKonCsUtL
FJydLsfx7YOnT9W0RiZYeB3kutD/2u00HO3QBSG4uFPtYRH3ilxFERpDjfRistbHuDCd5iRE1kPL
IZUDW223hgBAQxZQ/vra4MwWMjI4HW3RDHyUtQmovvk0GrCg81dOEQvhbi7QYC5tJR0KeCsATFBU
TQ4SeUdxxjMPonHAx8+GL/WJu+5cpJF6pQGrmlifhNPtnPJnWsBgerRCGq+IC5be9GxN92OO9tza
yU7UR6nC/06mCxhzGyT8br+JpevPFnaVOymyOgynuST+JiozDyzkc8sBWQ+WyLXVvbQYZt/nfsTW
HCoZhVZHt4ABUPoolAuHSTWsxO6FuTrvYy5NwduSSes4xuIACsxvI6NfewPzHmZktfpK9ihJTa5z
dmz5rlJA+OExhurUv7dfwsKEnfciixQGqWIizcmpdNh6KHPCa+W5zP3nFh1kwVRlamVbuzRO12nw
V+AANTlXNYWoreYAT9qN+45v0I/bv+Lzbm+IrGarOtdSemmFjiqGnnVYEsCpycS62KiE7X0xHJrR
3MGx/lui1XdiVfd+Yn+MLH/otPOI/+Njl1nPHU+ebj/On+rxJ2W+eSez2Zg59tWpe8wH2u89P74a
GGTjzvWM8UKrmt+rQvJd7Ah5MhBIg4LY5GByu/+Bwxx7AgKrD3ttl88OOGRBZRTt6+jUYx30VY9/
V8J5dmpofrpewTPZHOW9QwZyti3523bM8Zh7gvRAU7Dy3kc67jxWcEEASA3pJl4VjxpeibCskXjL
DSh3RZbFW1KIMTD6Pr6LcZiBT5Vp3RUwSDxkOOQEpJTW1tIghoQmAy/UsFEz0WhjAuLKKD4KwJ6j
imhrn6DZazM4FswpIIhD0ciipwxICxhxw5xcx/gPOXVoyFoER80kR3MSS97i0fL3MA+AXTqHb0jl
IDJnYzdc4DvsrXx4l2bgbBNEaExh9iXNEzKrZ9uWh8JYU3EsXXoWK0vFTDmBd32qze+Z/2jq37dn
0udyXkzsWZCEDbtlFA6+gv3R2clzDoepNnDP/r4M+abak/v8EN87adBccEy7K+/XJIALYXPeyM1w
SoPmgVQnSdGXtSnHErzjvrGcDckpgP63f97CsM2btq+tdRDuwAHK1OqnI9R7AcOGlWsvbOvmsEUU
djyWuz4BZMxoz3CihEHB6KhNJ9i4QdIXUPfWpxEvVPdy+9csjNm8IdWG3xZLrkIba8r197FuEoGa
F0TnbBrWDoML8Xrem6rM2qsotQlUCsR/VY2v7/PUL48W4UkYi8bbwfu4WItjCM2fhLF5ty/8Rd18
oiZ8IrLXXPZh4tKgEpCp9PvbI7awBZg3wjaQqqNpvbLBq4BfWeK1zq5I6dWdVL2P6IaOvnab2cJ3
SpXDqavHdtKZ/oGaEBQn2GvGcQujmI5/bR8w54ZCmNRbACyh3REGmF2aPlRl+fy1558FAZD1+ziF
ycWpzapnbqg9s0bgSeVL4iZr28mlyTvbJ7naS32seHnq4KWMNluU5sfkJ9Tg327/hs+v78yR7JBw
Nxn8etmx6gVs0LEjgw0VreC9Bc/y27f4PJo4czY7FzDKhQsaTtHQAIaqGn/VbA3duvT41/X41+5l
ABkP1rqMHD3WFpvOS4tXAd0e7DFEs/L4S7eYbZBqDsvlvka5Bl1dyXHoaxsZ3nwbg6mxEhI/Dx7O
vG93jA0jZ2A0HJnNP+CqlgRJ3P2ukhKuLPotRYvz7Rfx6bJ2PH82X/PO99oG8IwDdI0mLGHRwepX
HFaPkB75p6kccS792p1msxZOjJbbDhY7INUe/x4MV+TwxaUSEp++hiSHV5610jXxaU7R8f4gT/6a
ARy9U42juuQkZb+HWfFWlcCZWMnJhJonK9mugBmDLVfyWX8+tP8Te3G72RiqrsmTZlLJCQTkgGjv
YMLUz9Jx4FBx9obpzozbbTuiPYSQlQPZn1PqZ/ecjSYsoXIYw+fJSQCeL0PXhYjci423UYhcHDzu
SlRhk8I4jZAZhOk1cUEB5z52hMNMOoFxNQzsEwvJaphOfbPq0gkoAErXkmurYCzVIncpJddhTvLi
QXSW8WErPsD1bPCwL06n6dftafFpJIANynVP8Ne7GoDQ021DsyNLOrj6WehEC8FrpB+3L//pSsXl
Z8Gg7eDU11fAYbM4+eFTedfBEQL+naiO377B0vPPQgFHU1FVQQl3QNS5NDG5dzv5cvvSS89+/ftf
Q6PKwa27gfoHlPGuFmiXjKsU+jv+7+3rLz369e9/XR966W6M0eR/0IXxYAGxNslhRau7EFbmCs1M
tRS9NAk9ZKidm+kzgZe1Dbd4dyhXxn1hjc/lmQn1hOFIKG5cFJnbgW9dmL5n8iEF56+WY5T14lcN
GNXtoVr6PbMlLhAhm8ow/UPuTk/Ekm/KqRBFgNUpIE/72j1mS9ox3BpuoL5zyOr4ymppLqgiopfH
hzIhaduV2LjwS+Z6Zi7gNJf1IGV6jr7Qzju7Fn6RKo6ANa5sFRfm7VzPbDV49phV7ADfYvY+eaJ9
gtcug/MqrG1/3x6spXvM1vWEOi6U7B49cNgMoHaEtpCgha1bQDKCT8rXbnIdw78WSIL2w5j3BWZw
re8sPbxBO3UYapCRbl9/YQHORRLcTKxJp7F9KCf3sU3NVzjfvt2+9NL4zNZ2DtT+5LbMPnCKltZy
2KQx/pFGt6++9OD2fwcm66suHnsKYhQSEdgpBDlZU0gszU/y30t7pSRVBTXrQSbmPYs/PNpDWWyE
6RrvcukGs6Uct3FroGXMPsRF/FtW8LwffcsKPL/IQvSYrWwKlkZotphj2vZxnzj2oWqrV8uVFbDD
7On26H+6N3S8ubpgcmJIzimxD8KBerqV351OFxA9uQ8KuXg4pfQ/v3aj2be5g/9yYpPUPzQNke8a
x28obgXa0RkYYEJb3a7ERn4lg7r0q2Yr2uwcuOvUJT3kfhZO2R6/+3z1U9Kwc4RU9vYvWmCLenPp
QZaCs4ECqncgk58TvJTR+6WFB+Fa13C4rF7b1kx47m4b3XeR3VvTs0vzNEXFO4Ed8e2nWJgcc25s
ZzF0yfBuOFv+kyPv+BoIYum6sw2DP5Ux3M/r4azyI8w2NrWwo6898f9xdmW9cfJc+BchYQwGboFZ
YLI3bfPmBrVJCwaz7/713zO5yucOgxT1otWowuDl2D7nWc4tfoqE0A6CY9OCN2btm+4Ay/9w/bkr
g06VQJIgoeTwEm9ca1EN1GXHOcSB7wwL8FP883ojK0cFFRFinOFiTQcH0NlizlGbTPvQ1K4ewtK+
95CHBeutL5CYgxI9C+HPPrxdb3ftYmAqvQaz8sxBzpWGIos1zyJLO53SzhhFQFCVvncLQI3tPHYy
D96CS9Bzaf0weFzsNtpfmQ8qZoQDJJBh9prhAjT+s5ESgGsh6w7FTliS5nZkFjAkxPmYjlFfQ1DL
c5q8rgGlJrDnzjKx4+YyBJSy5WUBKHLjtVa2JlWyu+o46wRJrZC6y2M8o+7fw63C07J5Y1KtfbYS
4aeRlnCe0cxwcuCS7PXaYO6Rcq+2UBgfF7sLly9TCe6lZfAlJb0dOjwOOsl3dTo91fDdBNAXIvYJ
sPaOJ2V1gJJGMMVgYxJtR0vIsH3PUC3T9WcLjsSmdZ+R1itocXT0eKNzV3Y3FYEy9NZo9slih1Pa
P7bgAjTsWIrlXnS/rk+qlc5VIShL2qLYPlk2EgbJd3jenmAsvzFuH/KsF/pVRaBA6kQHFybBrUEC
QOMXps19DQD4cJo6HiwGkqfg+4FK0c3WrrATuqu1wjpwcJO8UrZQvHEYfb/+nWuLV639Y2+lBU0R
8jKxpL9c4PkCq07050EsI2D9Wttzb3ZY8bLAOKrwWpGh2sMbukUaXhlJFRpgFhmc0C2ERk24+bth
GvOxNTLNZ9IpHvtR0zei48pyVFECIJWkWjJAhsWWgIm3srQDTKD/irHf4vyutXD+wk+bR1LCRpq3
6XJTOvCXdSxwHYZCRjCO3jJRWhG7ZKpCug4flAQ7H1xUK3ORuzl2yePc2skd6mX9I5v05bGKUeyt
StP+UVoo63nNmKa3w5QVjidQ0n6aDdkV2AMKsSU9c/mtLFPNM4MoOBQGE3G4EGIepyyFnpSYDLPy
XGYUp8Khw23FsTFN8OD1gVKUe6NqxxcYlsTjTneG8SfXB/kdrGAjuD6tL264eCU1NpaQLdKSeoyq
MV+83nCDEomFhuY/ugrq/1lhxYfrLX1U1f9ZzWhKiZJ5M8TIYbZxmMHVejeBS/EEl3A47jkWKBNx
XhaPCURCXkpL/IV+/r6TzB8W+UBhnH4kcdd76IDxJ1wpYSE39HDY5rae+ihQQryVkfj79fe8eDqA
sIjymqThIzhSvI+cXk53fZmlD+2Umr6di/QG7spJSM28Y97YzNlDbJrWxiHw8khQVZptQgaPd4s+
RP35zAuOwc5tFtA8xAM0tUdfOsNG7mKlITWdP7LUQK4dDen1Ww6l/Ny8s7nhseY/Fm8R19faUG4K
i0htSNvSNprs6hSP8KaEiBFsj+dyN1NL9+CP85VrAobr/AafgkkTu0Uq56qLRmLqO+4U/6VF99S7
/VOLcmeAI1S/ERg/4Dn/TmDqKnGLjG5a0ThNTnEMV3I/kU2X7iYrW/5WjYF9fGFZ+y5NAGJ3NKnz
h2Iwya9lTu17YBSaZIe6ewrkHrQPS1hwg+oDNO1yXyfFGMoxGxNYPcJN23Ea821gtnyDgmFeBlne
Z3ugCuhGKu48BBe+Qs3GWK0jczFNYzRDezcxXjjR/ARi1L29N+N9Is2v3HgtqlJYXGcYgEEvEFnc
AWQ9c+xOWVZ9DY1OVc5KytqWgibURFCn7u6HpDCjDBIMG1Hx4l6LSXXeuT5Nqk6zygUA6yGSIta/
VQWnQW632h20hfVjMQC4fz3WXNwJ0c75UPWpHZ7VJB2hDR8ZlqY9s7GG+phLTC8VsbYRzs6PujDc
qp8ZTp9sgBVKGyWNlf6yijz3Ey7il+sfsPZ04/8/YKas0NkA4CiokWzfG6V7R5PG3IhUa8OgbE5F
u+CoE8cNuDd1emgkNb6BkAguizHnOCfP40ZRYOUrVMnHohWQS9GcJqKJ1gIkAx5tlxgbp9i1hytz
aUli0YNympx6aL0UcQ569NaRkHzcHC+M7j/eWXVqTBkK4afTq+a9WJ7lFd67HTj+5Fve7W3wyr19
492+nE7B7R5/7sNwH+5vg+D29vn+CUAUL3zy3g6HP4enP+Gf0fvT724eDmHoHcLn0Av/3DievzsI
b3cXRbvd7vvxiL/+i775x+hwF/l4ThCcjj7+z86P/OPpNtjvX4LH83/z/eAlCI7ByzH1tvSYLh/C
Laq6d9kQdaHzBOM8RIT+lVuu+RjX0xCUDsrGw1Kye8JrZ6fZAjTjrGj8VqfN85fmuip2hXJXnPIG
Of92sg9gwPr5wjfmyAfY7dI4KjO9m0bDXHJmg4zo7JHe9HqhHfXxd85QzIdbsKk9TXx8aIzMR+Pw
4PuuW2xnJq+D+BqKgKpaV7SU5jihdhnpi26Gs7aQl5pooMCncb6RAFlZCqrklY6bUTH3Nu6KHfcq
44cFp4DrY/NRn77QgaqylQaH2cZozTYymV6Da5u/5u6cCh9oQSw3PSPkzzBDjPyomXkV5GONi5u5
iOcq5uzvbNvjwS4rUvo8yzvdgxtL5oNtToLZknBbzgMcOqfjNJv0sa6y/KbRtfZXO8qcgxBeSX6m
gqaGZ9qjOfnmYOAT3Yx7k9tBtFAWxK9s8M8F78AuSeeJ37MeOEdLgo4nxzSfPcyp+FAVmvvHrWTs
i8yccFQoSW6CGNtDECNN8Ra0dZuTg1LKAUkbd/EGZzj7TBjwZcBFIi0T3zan6USaFlxlePFCN4QZ
w72BJHegLVTu4D3B7vSkGp+d1KJBDFexgEF30qeVJV7acSrvWcdG35yddNd1UOuD1LeefC/gnhVM
FDLc83z2tOj69oZpUMe8PnwrE+Of8qA7CtIRvYUEByj6nqsLExYPee587fm2ckjkfE6NtM7OZN6W
P8RZkvvIMmYbJ52VbUqVqmTg6aYTBjC06NPsPEkpfUeLzGzZOHiueCxTVYsM9s0kc8baCme3uQMs
+mAnAo7XbqiBWw1zLF+r2qCo6EPSQhLFyIECKuLjl4bGPg/ZpyNKw5dK7wooN1XC8OL2Pkt/Xn/w
yhVBlbJcdDKZhVG3UV5r3SFD8u8IfbLm3rZ7425sdBH1sbWVY1wbIuWcgsSNzKFqVkS1IdrTUmX9
LYxGupOeMH6++kNk+PpXrZzo1DK0DgfFBRmwNuKA63hYd1DUd2ovt/uNBla+RGXbLqLv2t4yG/ht
y50JqEZb+RQKge6Pr32Acv1tOzuzMZXaSLQhAPJekb0NxZZv88o6V4vN0B0izTCVbUQ4BGN7TWv3
WZrkX+saFbsEaQp7xr3JDmsSNONv2dnwZbmrfl/vmMulIovaSs/MPB+rngFCYLmDbnox6qnTkTQp
oDIyw8bpt30PsQyUonviQY7Mol4GndPGM/rBPJQ8H6yNgLCydFRZuKQ/p7Q7JnDlceC8B+OG3/Mw
UrgVsRmeZHIsTijGTYfrH74245S7/Jy3ksE6BliHZTmyvr7RU/po1fGOIUlzvYkVEgBVYTnjkuuy
rJFBh4rRgr3MqCfQ4dO5/YkT33xjJRx28czon2Al0HLPmaHWgDvfEkInqc/9Ce8XFOWsBWal0R+z
CVmtpCySjSvzWg+cf/8UAyHCzEH+N2uAhhr7KOOYRGk6ytsa0hiGJzs33thJ1gZWuSsks0gEhS1g
NEPIBIZKsd1E2pxDkIrZeUBSHHLrCZJD13t9ZTWqwmyzPhYWF6yNyiWfjzGpusNgV/bGxrHSaSqY
QR9rkUCzPIscXTsQrUXCpGluq0Y2fgWH0Y2dfSXeWudv+zQ0nZwZI/pSR5nsDpWFure0YwE6UvX3
eietpAMt+v8NMBsgMjr3WVQZSb1beCMSr6S22JUd5b+zOmW+09TQQ4PIGK3TcQtff15dFw60qjIE
LRnr2yIpIyg+Ox7kFeDKU9t+I6vUs1iaQoaktKNUc7bSWyuzwVKuIFPsEHjb91bowl0d+vVOv6sn
o9pYQmtPV4KnWSRSCIh0RCMFMtFNmwpSDqmzMddWnq4iIMZRh/DNgu29snmyg3N7c4+rYbGRYly7
dZpKBDSdfrSTMbND2s7vRJqz55TWg6DFE+HN6E1ZE8b9dAuJ0XeUGaeNqb2ygFTBBWp2cE1beAmf
e2A5Kxa29N6Q8xH6exsBYGXxqOCHBfLqqG5YWcQGmt7PGY7JkCDTqrvU6fjG0Fyex7p656sXSMVN
U6OFJHMh9+PSNDLzOfVNO633S9pbt3Za8cdkYfpGi5f7TVevgqUFKYzK4VpoyIkHTQ9StgMXGiDB
5jlou3ELoHK593T1UgGtRoh6ZG6CS0W6eGQ2+F05M7mvirzcmHmX57Wu3iwqULNxPo3TCCaZvxMB
jK7rlhs5h7VuUvYa2CrBr9iuOC4qzfMiyjFIOufYn8k2PS0fr0fPtQ84//4pPNfIgI+4CGHM4X6X
obzA2y3Rz8uBWVfvD+1ZHNFF90RlUvuy5FFRwJyBkr1TL7f5OD5mEsqNyZdShLBP+f8PgYpDBkw0
5RGPdT8fynfbwkbwtU5SIu/YtzHSmiaPoOJ517p10NZ8YwKtDbISdgtgv0bITfMI/NCQpX/mku3P
my9btggDl48sunoWTUGUhnZpw6Pc/dbn93DHiHr3Gzd+txXdWNArk0iFhDPIyFNYc/KIInsy1L+c
XAuu9/xKcFKPnc4cdxze45ieBrsRqHV7xjD/p3f2L9PhD5Jpp9wqnq63tfYV5yH6tBQ400erF3oa
SZcgD3zPuLMRxi9bt1q6quVbOWY2SjlTOIwuuvD12HS8ytK7U5kS7T2r2ABxQT7fxEtchr1eWMhf
0WmXDsbyitvp5BcWyU/CgfDsBKD2XV9IEgyc/EQebNinFVgsedtVe0NvtLsFFJDdl7qEKiEIC9XR
M1oCe1z9leV7rm909UpkVjU5hDnKwtTrGKA+ZP98plUuLEeF1sNWhru/vvbyysEQVl0lICdVEk3m
1PrClekbXJHI9+tPX1m46tkcju4JVOFYHEKQXT/Nsi4fXZYmf6YBGj+igTnr9XZWoqiaecNNX2tj
RyQRNdonXjjCHw36qC/tg25kv/JCPlTIPuGIw5+vN7j2YUogBbXSEu1ZzHhucZOysZ5fM+1uctqN
Jb0y9mp+xOR5CqqBHYc2zV4LQd+7Zj5NY/ft+uuvPV4JqJ3LxpgwvP7CHciQws5OpmXUuWJjVq1E
JDVDIvuBYvElWpgTGpJE17xU73/DcDviVW15sLjdQz11o69WQtI/pWCI3fYoIGmh3RB4LLmQ3tFF
ubGrrfSUWv+FW0YmLbJgIOZv85x4gkBYify+Pgxrb64EUzeTOexKiRbKstWRD+jH7J4uZMsDbu3d
z79/jtU15rtTyDQCQtKzLNcnNfHjWm7ona2sAfXSagBTMmUEp6IuO47j6HdFBd2pESdUulE5XUlW
6eq1lQxmyxKCLxB5Vu3NuTGekixtQCGxe5/mCRQBikEEQrc5sDU1/zYxeLHbZr0lKrnWhco6h4t9
4i5dpYVdaYBsqVk20GSZK+yANGTL132tEeXk1KUza23DjEMwCf0sF7sCoH2tEBunp7VZpix2Nxn6
ltdGHJaCh0ycs6GavpW5WHm4emedG5SMzEGDqnv/G741uOFtcUXXnnyOLZ9mbw3L7YzE2DtccPRv
YljpwmO5tjZOYyvOIrp6L0XZJyW0zuGxbA7dQ1zm9Fh2rb5vR6rdQz40u6tmU/N76K8GsH98W5qU
/UHO1EqDBMrI/mws/UkvKiN0kGs+5ZCKFpgZKdtINaysLtVHjk89ODSQOYKpV4r7n1bc12JEaTwe
/lRJs7FvrjWizLzecfTGYKYWmqZ2qlv+WE7tAZq7vw2d/Lke41Ym9z/iVplhMB1Is7BoNCho6e+a
oT8uPYTwrj9/ZZqogNaB1ks85XYd9VCnD+qShJzAivL6w1fOFSpa1R2KoUoBrIyK2Lb3NDeGV1YM
7q6DkHDADROlyGYQnij1pvbTrBw2zsIrH6WmNCjOwlIamPt06m/zZNoZwNhf/6SVIVdpAxx1C6vq
8Ghc70ur3ukNUpp54ZnG9681cP6mT+s2GWqeaz32/hhiDbWRebaQgTm7QKxveSyuzCmVAdDrelVZ
528gMBeMK54FKCM+a3m7dZddOb+oYP5Mp2nZVQmPhF3nXaAzkj1qTou8H3StX8AtQC0cmpjDD8mp
ubvebytj/iHA8qnfOMCfRl5AqHCx8mfDiB8s6XYb83hl0FWJKOams2O6RJ6K6TvHLNXtwzQgDZO8
X3/3lQFRdaJqhAvaCrs89VXnowQf24ic5ReXuCoRVcOuHeLFmh3BG+cOEtb30t6SS1vp9I9KzqdO
B3Z5AskPBPZZKzLPbWBpMqb2xipeybjqqigUVH7dfO40PF0M020ueO0nqfGa1JhWKHA73Qlwj+Fm
SDWYVkFK/dDm3bKxztemsBLaCx7PIjeRjimGm7HYMwM4mDzo7DeINfndJt5mpQNV0ojm0C6zc8lR
kn6QZNjNerW/PqdWcOa6SvqYKyrqYaYJTFVaD57PQ+gUKZS7EmGLAHLHCbgT0O+IFzt+grkjNIOZ
NQQuad3AnPLmpiqYc+/0cNG4/kIri0jliOQ5MCPDjKDAhrE7mNR1vvemzGyvtBat8OccuqLXW1rJ
RqmMkRKpogZq5sg2T6c8/8Nby2cgZVvjjcytje5dWbIqW891JAEJtcLFhhC/deA/iAJ/Nf29/gUr
00KlXzRQWDb6NC4iilr2bR+nVtBandh497Vt+TxCn1Ytr4Al4ZpRRmZaw6XYzkn1pDEGbLLUzqJg
7dskyyaAB3b904Dx7saFZ2VYVDpG36JgnomORbbZwkCJ8P5AAbqAganLDqyekJ8EtOlrs00VciQj
dI8bRliEI2bUGOkxHxqoj+Y36Zdc1C1d1W8sy6mJY5YtJ0ptCs4In7wBxeoNRv7K/FLVSjQ51qat
wRJvWLJwiv90LfabfEs3em1+KdENBr3Q7gaq7ZRI61GD0mjTbqUTzpPo35Kl/hGOPk2uvFp0eDhA
rX0G79gD3Pk/N0t3TM57R++3yJtrjdD/n8GA2cX90ENvl1rFb1hR/Oxg9eCa7ZH2W1z5lS76gGF9
+o6UtwDrlVAMH0TcegnJDxjspy8t74/7+qdnYxyncWJ1c8JqaA+zTCfosMD46PrTV6bOx3b66ekF
T+ElmVM94kLewi4LSEAtgoPjxtVvpWNUzTemwe1V5gM/gaLiVXS8N916oxq19ujzZvzpzXVdq5y+
InNEx/hn1UCdxpFi4wy3EvRUcTd4dkEUM7WmqMhQrbdZ8leCyuGJpXlyEmsG5J7iZj9pgZZqXztD
qFpvcSlnZ7TkDIs4Bu6D5fXdQxLKwfalPDii310f74807YUlp8q8LbVuw45wOSss2y3bxRUcWMbY
zf06ltM9MsbAglelAWEl2j+6o9vgjoqLajLXxVGS2bkR0zA/S1EOno3K/Glk0ga21BHHMS7nX7XU
JYCYGgm7YWQVBDvmfEcgqBy5POdwsiva5EdiW6kPEKl+nM+y2phy0KM3mbbrKWEBfFUgWFOm/ZHH
3DrUNuTDrfIN6p7z3hJO8kBRFHkjo3gCn6rWfGJKd0+1qX4Z0oEfgTStfb1xl8qTrYZ7KmkzsHpI
2UEQAH7T1STkoXZ0ehoHstxQuKYESW10QVYAXFanxfCYzL18KIfWhDm2eybe9rgaanpNb2NUSrZG
4nLsU8ltVrcUYIrP0HwqsiBNMigUznhjMGySbqOJi9MYKmzn3z8tEacaKNzF7eEEdjGsaabl1qXm
XzN3fjRLeVtBkwFWW2kTEBjIbTR5cVWiSWVVdhRqULEBB2/D6u6kkz8uYst/cu3R56PCp6/p5zyG
D1g/nVgjoXb6GGtbQfBiP1m6qkxYwe4ParUIJfpA99jpuBe7809j1i3wceNfwtJgTi2XHRuluRFh
VjYlXdmUOOo+tJkNuPtpMfAgxsTh6lgB4y5KC2p2cXh9uX/U/S8td+P/Ow1+RMI1OITMCnDITg2B
Thx4idK4YVMCxSM5MZj3Fnw/DKaTg22Xw1wQ6mf7hRqj38OD7zuYeSwi0tWCxpXTwzRq7CcBaK7y
p8ZJX2nsDA+ym+FVwc3Y+IVzICx5gX3Tg8TS6mDhOdy8S6cP6jQlQSvK8gHavWSXVy5YCtRFrYg3
ffKzSeMxcnva7XOCEDubvXFA8ZgEuWwqJIAGbc/z2vyRM5a/j7Qqdw6bECBNYDW0AOyb4g60Gech
LSWsxmDhtxMkm44j8GP7LDfrQGTAAbpwp9sXUhiBsLXxNhtTE7lu0ezLef6vq3PDN4Xh3tq2M0fO
4KQHCFaaYTu3ZVCgfBcUpJrvh6ZlsONEEW8RMoPaLx2/aWzkni4nKDPQ5m1K4mo/uHz+4nRRzmCD
AYFmt55n2M0P31y+PI4W/YlC7O1sbgEvrIvxyFCFNMYazqMQaBUR7wCN5A2M2HooqoRNXuQb5+y1
JpTJSIxxhk9kboedRP6d7WzjODfx/vpUX3u40kWVgIe8g9FGZb4uDti4KWi3nUC5sN/qosv3fBQh
/n8xTW4GM1Zh51FDoC/gzQlpfmW5Yz+NJa2EVxDYzc2dbcHmhNRbkiwr36UmXU3B8tim0GNop+m3
WJxnxpbXumk3zh1rj1cCNox0DFeTUwHZccDsBj6XoW63BFq2m2yEi4HbMtQLqmYBUzI5lRWWOul3
ScymQzd12Ubh6nIkRYb7/wdlrhps+xRQO3H2xBT3bjV7BXggTD5dn1hrDZx77tO+A894e24LWuMG
7E6vQ8cB4xkkDiOgJqUwqY0dfrje0lpHnX//1NJiQlSWjkREWg5lpK5z3Zti4CL42tOVLWeC7Y8B
Xfwqaodu2NF4gk650VYbw7D27srabicjTtwmxrs35u1Sa9/O3otfe3FlZbucVX02tkVklcK5H3Tr
75Dky8vXHq6s6QVXiMZ2szGCbR78D7v41Rjh3nf94ZezGIaaC+5Gu7aSDNSeadbFLwHxRZh5TWZ+
iz2iuRllhROm1rn2Rh1rJT6pqeFGliY41JBm6HNQ2EpdMw9ZzGH/7hTwMy3d2qeW8was3o/rn7cy
5mqyGEAxZrmu0UTd0NxXPH9uWbWx6NZ6TlnVZEEJq9IBZmcoBvoshssrxCxvzb44DiWHskvWbmSa
Vpa3mjguZjPBQebMKoJlAA5JB5ebuyXXjtXY/bzeTysxVk1z6EbXD6QaQSZbtG/x0n0HuvS1W7R6
Y4GsPV9Z2WNaQ5Fs0Fo48Zpey8tdkTnAX8nj9ddfG2ZlaWvLiCSci9df6HRX1ZDKEcgOb0Slte5X
Fne2ULhpp10b9TaUAO0i1zwCD4ORgtelb2Gj1r5AWeQDnHaz3sQYQ1phvum1dDoLKxlfSr8ZapKj
bMeqkyYIVqnZQmN+St+qmdg4G37x3PSPuv0UwxiAoo+mlox+2+Zvrl1wWOp9zTXRUPMdtRCOKPMY
bEry2LCf8HTy5i3Q80f0+fcKYqiZjVybhIBW8xgxvejgqgrRTWCsOTAGhq7N/9mUta8VbYYf9TzZ
O1wnslMGTYyjPZF5TzJoNDUJq2FZbKSemWjxsyn03wPDbIH+LN3IJq2ETjUtgvRLmZAzTQem9ae5
GW6a1HmoSPtkwGIE5e5HDYmNjV1hZcqr102TLbNdmTArKCg7aDBHN2p9p9cvbf+126Wh3i5HM0Vi
HrIiIXr0veth6wKK6V0Zl++utdVjK0FHlSaC50g5d83ihLj4HCF00xlQlhLuRlhYe7oSFuCopOt1
Y2khX+xpD8eUCkyGOn2NZbVlzbXWhBoUahIXHIjdEFmuu65h0ocl0QHSnltkicvjTNT0S5zAWyV1
AQaarEYEUAi8BeuMAtbmPmrpsCXpcPkziJpx0ae2QWoKGQPNfCLsVq+fe2uDXLb26PPm/Ok8Ciis
kyZWpoWWfHAbkObGb2mz5dOwwuAjqjgOKy1Ao846wnrcwvhrovSmTm0CynCaYG2npAmoIer3vB/Z
zklmYOqWPD9pTSMPk0SIMpMzajm2CZx/YIQOaLDcuBStjdy5Qz59eF6Q0ighlRYWI/enD4m+hwQS
r1r2dn1LXevZ80b1qQGeGxXAh2hAiyM4nUN5IqzFlk7+SjWXqAouwFLJtOOoNxa5AL1bDH332LqZ
ZYNQB69XWmcoccUFJBWW0bVurV6Wu5bk7MSkHgy54/7Mpin5ocVC313/3pUO/UcJw2jhqJ0kbkj4
UIYjIS8sE986tx08iPZ/v97ISqc6SsyA1nJvJTaNQzjcB2b5lJu9X03TxiHr8g5BVLWLjHPLKmsg
B/s2u0tp+5aL/t4Zu+dBr3zC6Q/Btuj7l48rRGVAZXkGgRyJD7FYezNbMZh7bOOssvbo89d9mngL
nD8okt1YdJV4LMv0OU/ExhivPVqJFrqlsTrLwOvocfrsqWP61jTPG72/Ak8lrnIIbTpOY2MYtLAa
s7PKqxx9m9bwdslORVfv0wmCFp2Dq+dcwqhjafSdLfONOHj5MkJcZWKZ2mi5dkfADqiHe1jueLM1
eKhm7MFO7Oot9t5aK8p+hOSjzs2mSaOipZ4mdPfBSA17n1jmvYzH2nMX/fVrC0WpC2SuCx8eF0QE
HIr5MW6KZm8v9Z+MGvXX5oKjTLOJVcUk4jmN6uI14eURu/hGRnttkSuzDH5ukNsrHGiRx80rCK9i
n+CephXjuHE6W2vgHMI+rZBKDI5WzTp2bRhI+Vzj1n1N2uEpjkX6xd45N/2pCXt0uDyLtoR1exxI
4uvlliTPyhpU1Z2Gqelnt8+1UOTQOGrdmQd1MQ0b770WApV7ZkxJOw0T3nvRlxgu2PGLTq1fA6yD
ZGU8QK+PeFa2pX9+uShDVCaj5mp1lZKWRwZ0Mb4RaHpbPlJBzIYppbmcXFziRk+fp/ZllrYbdm65
fO1kSFT1FI6wZYB+nkaGCzA/43fmdFoW8/n66lvZC1V9lFrQEUV8fBhAxl6W7y0QsGy4w9rGFr1r
rQVlnFDFcjJedsCjseWtmI/NAlXh0TlNhv21RaKSG7O6KVxY92lhy60QkpDBDAlyl7sbi3ztA5SA
m7QjmSyKDbCBUWUZoypLvFZ/raBw9LUxUGKtjbIubpvYzHOQHbw21WMvw2IUTv0MRATZWC8rq1Fl
Orqi0SfXxGqUMWpZmbVPiPvflz5AZTjW0KeFRFyZRF0Mpc/+6HQwBQR2b2in49daUAJtaZaVbbfn
TaJ7sfJ7jVgPWnyHAvXT9eevbHcfdpqfgqCEM6veUWyqfdWH8G//E3MXC7oZjgjxP/kAJ93rDa1E
LZXrKCqCYhlEAUNjgDovTgfSRh28hYI5Fvf0VGZfAxoRlYFHCxdk9cVxQmgfxQLFwfGEjRsh8cf1
DzlvD/8mUojKvIOPsQsWrgWjIDL+gIpJ4k05eba6Ld/wtelq/P+2RIaCNraE3C5IJgcnN1AZZt+v
v/rKgv6HY6fL85LDgh7R/yPNPbQgBDj97c/rDaz1jbKgU1HEldE4WrhY5i8Lzhl+U4jEJ8XX3Mdg
Onvepz7N1yymTt0QnJzdBlEP0Fj3x9wLv2Bb02el+1VuHTeR10rZOV1AjacCsnrYGA7Xe2dlranM
ul4UeSxNnGladlzGNqDZs5ubcOa6M7KNXW1lAFR5VfjV2jj7n2mhELrZt12ZhGC52lAE0baExVYm
kXVu+tMIjCSfs/x8bHWcb2TACYAdSvaNxl+8wKgku5xwyXPTdsLJ6G9cfQYtetqojq0NgLIjz3Zd
saVEsGMFM1+sVOv8ZUn/1slAPb0i3beiKdONwL02j5RlDE10B+nTsYjsOR93hVbku6Wf2EY0XRsE
ZWueM1YJsx9EBHfdUni0K/S9XovUq+cquxW9W2x02VpDyoouCki50rFOIqsJSf8Idn0X/6qLLYjf
B2vuQjRV2XQyax1mOW0Svbzch9ru/pY/mQfzcJq82C+8xdd9w6+8U+y/W17laZ7pdwdUonwaQLHL
G70u6AISWZH8UYWwA7kB3qz2av+bFgze4L1fX7grtAaiCsnUjkahixTjsJjmLqAZuQGXkTmxd6j5
dJHG8S8jQwwK4OrcvTPLPhvNyIxtHMRWhASJqQz30LuTkUq0Lx1n10v5vS81B1Qddlvr2V+dQDUy
WwovT6fXLutar2xp4hVx+3L9+z/w3pdGSZkFcZrGJqwR3agzh6Cuv1Gt9ECChCjnuyahkgeKsFn9
cqZU+lbPo1GHqdpEPFmSO1QbAsBcHgZr3DXTcpNwfU/t6jZr67tU4koxHEdXvkDJfKP8ujJjVZpj
BV1O1nHMKLsJXRPa5XUom9kTSbWRBFmJsSpVzZm6ZhpclkSwzj5MbZcFNbe/Y62bwfXuXglTKmHN
nXLTmgwti+x8svYN0hw/emnx0EKJsfNQq6tOsymyrULISqRS3W20pKuHvB2T/3H2Zc1x40rWf2Wi
33mHBAgCnJieB5K1qbTLsq1+YVi2Gtz3/dd/h3LP3CqoVPykiBtxo8M2s7AlEpknz7mQNL5lZNya
vv65lI3atoYGr45F4G64SMywv5EpSvs+19dxZusrKgY3wot1fX7S3lsVxd9aYS3aoNTCiz4fnaJ+
IgmeRPJTJP+mULumDBO0fUh5deDET1eJ9RIP+mbKpaOFkZPwpbzByTHAinK1WsCCcivr273WtWBZ
NLdNTp/Q47dwJb33+XkDHNzccaEjp1+b3T6CQkQTkm3cXGhBsXBTvPd15XIFZimeAvQv7SEt1nmJ
gfRZGxtQPWn9zxw8TI+yxG2jDTjak9zToHoKIgs6rdFzHZeP53fQSceBzytOtmpGnzc5BlD74Y0G
HRint7QraooLHi3plZ88a7ChOFIRW2NRjUWzt8XO1LJNXbWfCS5NoZa/w9aoQ0Lw5QFxTBPp61J0
97WcNn5W3XbZMC0swhxov7kKYGd+3x1sIkQDPUolpEOXC5pP29rflkPVOISGN+Ag3fRNmjlg2xgc
gOOSBZvvbC21MG5D4nugaBFDsKmBSDuEPb8BWWefI/Y5v/inRSIwrnlXHIwL9XEr7qeq3pu8z8FB
VXcXsoEOgmeD5umehrXmtO3doIdFDKhrpGdOoWFmZdmw2NELm4NoQg+zAZImTF8lE5EIV8o2tNxw
SLKbkVXls9R1SCpE6NnSQH1hRNA+CqrKFSlbaiF87Z19uzwg0joeRkjtzOqqttuDJoJvtWAKnFTo
5gxXwKEc09oJJ7/VHE1owboaQEnSEmi5At7Inb7J8CTMp/6pZ33kAYsNhg6fIj+m6dnocObrntmi
BoxrNV3wSacPBFeJ4atGH0urBpy80H9GWYh05lLz4ulNw9Vil1EFVWDqeb9HmndVDRD00onHl4oR
7/1uxVn4kOW0EnC17tPy3my/2N0Siui0F+JqgSsZ7SGdzD7f0+hS10Z36stVG91DhGBhxt+ZF7Ws
laGFRtp13e9NiQA6uJx181j86/wxOv1xoQI46tFCcgQ8fnuDdqMjcuMx903wuA/T6ryB0/OOnXu8
v+vBoCAFgoHcehDVtqg/U4zB8VduL+IDZT+WrNuH5CKMfrXRJUeF6fxvPr2kQsVoGFxHt2lTVXse
kRzS2HWsQd1Th+SZYxosu/LTZqmc/970KNtygmqyQTlSXh3U68rh2tLCT068enN1BpMggOn2RfYX
q37SpaDk9C/mKjwDrJVmEJd9t+eD7eXVeNXm5e1n5p2rmIyQamVfSQRtpIme0Vz1tcqKDQuDxjMk
W5iW02vLVRmjUQMXJ1qi/YsszDaVPrrE0G80PL8J+VRGyuQqQgO6yGlhhjLa9xYaq3g/5peoS3+K
eANfVw5UEBalaU9Vt9frHMjL2I6umiZaejm+Nz3KscrQkxmXoWwu7ISBCqCQcqf1U+MFHDqdLC6W
eqzes6OEhsYYhWkVDN2+Hyc00PDkKgjtr2NcUE8b7OGTi62cLgrGgkwzu24fS0invqRB4YblrvsU
0yCWQjliJpd2BTlsfH74EUbPhr6kSP7OGVMlyspKjtFA8eEy2iFecYPgU29hJOWUaDAb28on5QR/
U5OHSDdqN7LkfZK3388f4fd++fxEPojKIEE16bqPdbVJ/8VI7ZtklPfnP83wiRORkioeRMJYRlzA
8RRVdGv6AjPD72JtiSNxnoFTn5/NHvzyiUd2nUx6vid68zWg9h6t59dpxVuHMg1UXmb0CwKyS6zT
782TcooztObDN2X9Xi+vDSiSQRd74fJ658sqK28UD0lBm7rb06F0gvEmahdu3JNZDpOrNLyZGWi9
nRjdPrXrixo70kAjZJc9kCTwOn+p7PTez58dxsEy2FU1aNRqcL1E/AG5MZdU6d35DUTnY39iidUC
tUBDahGNXYMXrx+ZaCkwdGeGxXtDVVveCEyB12UN93orQ6pAZGa70UFY6sWyRK8pKYytLfN6T2w2
eVpn+6sCL6m9VhX1QxJMqCKinAg1G8gPhCIT14yNOboIcmJAU7lI10BCiB0xjf6aR4W9IbQMVzyV
ppek6JL2Fzn73vGtaqU8sxuGSnbd7JnIgJu064e6qL80k7HqhmIhw/neMin3RJUIfayFX+81Ft0y
pJg10i1grV4LE6eWSbkbxloDdt4qu/0g7NGtzBiNBVWiuYz3HSTbTAh7OkHk525j0BbZ1ZyvxzAS
jWP58bACAQvaD+u6fbTMOrvkUWg46VQC8hiE+gqsAPIupayErhNhnuzKdo1ZKdftOAooLrfFHgsm
16EdVo8yaesLqCGg11KrRBS4wWBkf5ttRh6msupA02rwzukia7jJ/DFfdejBXtnYZS5DzELSbzrX
/HTTJRb30inXr9E6Xe0KvQ3WZkbjO6OW+t+plM23HmhNqAeN+aYukJ9tbSK2XFa+Y0eU3QR1GaO1
DAqLS6/n97aIcjHqEdhPAgtBBLhPUzcLgjV6QL+wICMuRQLok65IuR8tXbPDyejti6G6YsBS2PaS
+3xHsZirGAEeU82eaGcD2+8Ev2LpjNKNX+on6Gsm1/ETzV0/dcLn847jnc2uogbyBoJnpICxkj6l
xkPDvp3/7juroLIi9z5kYlmeIAVUbUUIDWAGJRtIUCVo7D9v4XTyh6toAZFHWtQSmux5LX/VnX7p
t/I+1qBuFtb6Ssp4V5faVZ74Cy72vZlSLlE79H2/DeG9Rf5sljuWL+W837n8VZBADq6htgf55L4Q
hb2ipO6cAp3/u7T4pO4zV3ECZZ9UpRmIeJ8m00XH0mnflEP9NxNJe8UQOi4syXtTpHg3vwsmXaAS
AW6PaDV09g4qvffnV/udEEaFCxSGXUbEwOyHEO3byGBoHocyGD002TSu4SP3VvUN2CUI1NKWcPSn
UdMmV6sRUVLZPGG82de0LVddasRXmZEWrmkZ/RZq4pan4Y5YFS0vVgBxJRAk1owtMK6pS422+kvm
PF2l6NVZmIT3DpXidFpNAgxgI0wcqj52SG7s47q6hJ7DD9l2C7ffOzZUUENR60anVcj5mKS/rKLq
3iD9Wqb9t34xbftOtKXCGhA0jBZIRpJ9OQ6tm2r5l2yK90HGv/Rtc0Xr7pNOWgU5cE7jIW3Gdp+E
6RO6Oh0jZwvv+Xe2ugpuaIpA422I1HPSl15jPOn+gkN+x62pkAaS5T3IJ7VmD6SeeEloHa67kCX7
bkr4bdFCvadCz6ATCSvwQObxqZKVyVWkgzWYYLhJ8XiChqSXm2QtOYEbWqpZvXepqVzC3WiNVqjr
iE+bLpdu0WrdqgZFHOgK7Gjb+FnuFTq4l6Vos2sA3fkNugD8TULC9G4MCnkdg+/78VO+RO2fT6rG
mPo6bvZV3NaOCcSzY1lkS+MZth/UsduK8hs6+H59zpzyLtXKquSoFnV7S3il0/arCXw4q/AmLlfn
DbyzF9Vueig19kUH1cN9WkDOcd7m0cJPf+ekqp300EJN+6pDuCr6dBdJtgvDchuSElFogWac0m8X
DBmvpBInImNVqygtCUiyzHAu2VXBXvMpu5ygZZ84At0933W97nZlYLff9KILH8EHZP0A5xX6cOg4
aYbXp2bo5lMKLU2aUL6iYVPsdb8tdw2BTkJrx7qn65Svkz4pf5CAd1cCrUUrCMizHnLaZnDjG320
1oidPiddiu5CYL1RtWUacF3NFN1EzahdmmVgrDWND7d6m/PbMbP58zA27SYf0rFGuUsTHmvy8SnI
7eq2KUK2qsu8/+pbYfgY8D78ZQxpcIX+UOHKutQ34TjJEv1fSXTJ7GJ6MIssXkEMuXi0Gst0JC6g
F5ETDsVPtOPcoxw0uH06oaI1yXFvJJzegKkYInGolECwyoiuWSstN2hlmXpFi0JKlkXxJi0ZpG3z
4rrsrOFrmPXGqtct/tSZGepDZt6soUoHmAr6qjZdCv4fkLk33yf0tzhoBDVcVurgoIGMwEWkp5lb
0bFx67C1wRM04gEB+PJVH3DthfuMbALLglJobjWXvc58kGJh7tOsZNsArPpuqqd8MzPUPkMcO3Bt
xqRHIjNpEOYG5Ktoa23dp1HxiEZ54gARGrjS4ukadyzZSh3Y+CZmrdsNUfDYxlMCBbl0vEU9yARs
2shuYwqh+8ju8g3Nae5BbNtfVYVEkjuhbeBQzWduMnbTPqP231XR9Rvfj0vPsorqMsvtfsPR23wn
qjz5PslW/kpSqO+lUa9HmNWYOJ86sqpqBTrbaFUWNnKEgR5eElbSK+aTn+c//k5AqUpXxImRZlmH
F1CYFtd4/9tOkYXrPDKWlHLfcTgqMcwoRpk3GSA4WfAc5C8afTj/w9+JPSg5TpAEtMy6ZMqaPem4
iwYbJ69zZwDLaBctdcK999OV12E5gkgNjNjNfhrb0QnDyN7hPLGFAO29mVcCtEqjIpTUaPallXkC
lG3SRCdfk3nn5+edz6vyaiN8sS9juON0XNmQLOiCwI26p/Mff2dmmPLbaUBEpTNE2H35wtn3tv7c
oqqoOooqNTxKnkBIJpkap2qkvK0rX/87n4zgLoSQ/OZTA1CBcXmVtgZp0mYfaVdxLj2Ult3PfXm+
Hg8Sd3SMyxq5NXzZ32S0QS1dW/AD71ywKn6r98kYEw3P5LH+mYlqoxUPskOraxyt/MXWjHeOlYrh
MvAWzhKwUaGLvXA0mTjxWAGRVzvT8Hvq//Pn8F/yJb/9fU/X//Pf+O+fOZifQxk0yn/+z5c8xf/+
e/43//d3jv/F/2xe8usf6Uut/qWjf4Pv/mPX+9H8OPqPVdaEzXjXvlTj/UvdJs3r9/EL57/5//uH
//Hy+pUvaGP784+feYuqJ74mwzz7458/2v368w8y79f/PPz+P384D+DPP76+ZC9T+zIrs/z+3P/9
m5cfdfPnHxqz/4XKM4PsGnhPDBTc8Ln+5fWPOP0XBLaFbSC4hDOz5jdElldN8OcfBvuXBeZfCqQG
N3Sizye9ztv5j/R/WSanYO4DLZkpqI1Cxx//+/OOFujfC/YfWZve5mHW1H/+cXzaGQOgFR/h3GQz
2v5NyU1vRlzebcdc0J8P39g49ZdlI7KleuHx1oMZDNEyoXcLvCohtsp3IiXTWR74wgXR2uiCb/Eb
CDEexdAOnhTN7mAJ/hnj2TFZYJmxUGMQJugbbRU+ExE/S30ftM2ABU3fzCQEy1vSddWH/Mw8JgpI
BNdNIeZLQwXCjmxIbGl3piua6Mks/WcdpMgLnl6dN5QiwHFrMyiEcioMMd8EB55H6laqZxDfcu2q
hEIwWGrz3G2tr9b4fH7Ojq8UpEIVQ/MPOTBkpunQa7wyoaOgu21yqxU/q/JjKdnfRkxkjm1saEtQ
dTS8gNBqI3vMmFm44AcdUB3SrXgj44US3anRCA7iZCw+Jbaa7wJzXd/isjFdUwO/pdcnon+qTT7U
ax6Oxvb81CmSab+HZRNGuLC4LoCkO567Etl3wfVEeuKRMKe69B//mtbmKlrHLgD9f/MVAtLrZrUi
68gJVokbLVxLbzcJWHws3dAtxOw2JvbYPpx0LTVU2aBcWLFbg4eXRapvKmPKNu1YLz3hVY8BokP4
MzzcsGNAuaGCJMyaj+BmGagLxOMqtOkdaaaFEOTt8sEEBXGbwbDlTRXhGvuxhRctpW4IENxqauNL
qrfmKuvqhezNKUOW0HUdPpAyoobhXVZM8HUpcztUMzZaYo8DmCkN8wvl2cdPmGCWsCDqQk3DgGc/
XiVSdjUQ6+ixGePI+EK7MPhGG710JeSnFnbkqQ1xaEqJo8O4sbOq10wX7UnftI6QTZ+bblMYGy4y
40OMGPPux7hsHTy81GAY2zzHB55DQwzd0WGiLjYFAOIdRMbYTte7jezihRDy5HIdmFKcFMnbWZKA
g0YgGPvBNYsBDXu9RnxrFYtg+HX+XJ/a6IcDw819ODDLJFPUDyZFiI1GUF9o/n07snJ93sqpMXFd
t4hJqMVMU1krFrIRD3Ac3pGLmq9SP2HGKhrs4Nky4urlE8YI7hILal6mTpQ9aA2dKEkB3U6tMcFI
XjbfZFpnaKJGRem8pTmp9e80zu9dwefwBsEFtE1Uenu0M0kJ0RPqtgWYbnx7Srdloz+lnBRuSdCn
ktGHQNM/ZVWYYNYxxWz3eMkG0eq9hWwC2DfqH2XM23U+AV8OIezRiUJQf1IDbCekXZLCObVVuAlf
xWxCmFATzSCiMszBt6g7IF0R1Gzn0+zL+Qk9fiH8M6EmQ+yEnk7zDWWmbxEU3yUYGi2ZrXlVe+hW
GKPLemJbZt6dt3VyTx7Ymhf34EjrNPKjLBDUNRvrCmCFi54TNEHVS6W0E2OycF8SRLE23KKaRDcH
lkCUGBGUnv4a029IiaBpCWJIZfMdxeyFvXFijY6MKYPSMi2vS/wSF8TFbjqMP3Q5LFWK3jpem1jw
gdAMniM2NYveVAA8l5FBXR0FAuTsS00LkcQj4Co0ojZjD8bULl2WSnUKOwNTJ/DCoAJZT269wq8P
VqtJ8yAd0Cvq6Rd5vBPMmTrHcCJPeKZj2Y5er/JwVW3ahUvmzXzCLEaL8ApRvcFfo6IDs4MBuSTw
eTBv0B94XDoFhNLOb8MFC69YlwMLwiaJEZiwQOqfMnvqPtZc8XviXt9dNhju8Zaa7R98v0DurWhb
cCxEpZDrpE2gnqT51bqHkrkHZTFtdX48b47VPGO4+GexJ84Arzm2F0W57GiC8Bei0ytkHfc5bdwh
XcolKG0D/4zLxsFCT7KBkSleMDJYGRcdNkS9kvfkKlj5q97tvMmjHnnhz3IVoc098xJHXzeuhRv0
gez7Lf3y4dEiPDT1OejBz1Cx3Qa0g4oSbt5lYJHOgLcE/4/DK2a8GE3Al0p8Cpfg66APzalY9Rq9
tKlOU+S+LzsPPQXfjK3vJfTGv2wLB0Rubu5lV2awHnqn0pxq6eSfWFsgGkyKx7mwEOQpa9vn1VBM
oNJzocZFXD1p3dGST9wKvp+f1RNnAg9C8MbqgGIRvNqP91BZNFaV4U3vJlOwLhLjL8MeFpqm3nhl
JCwEna9Q27QoU53YBDrSiIAHyEUHj/Ur1qbwVo8s4oipzV2WxdzTM7mkjXZqXDiGTOBRPSdLlHFJ
JiKJWjtFlJq213oSpGjj0cVH431hEgPvQVzS8xDVzEA/iiZogXV3wT3APB1+3LFoBNR7P4wLj7K3
A4IphFmYQkIQkSjXTdVXqYynESFBOoYbtMC328awl6Dep6zYYPizETrqyOIoETHotbBHfChlAgvj
lNkTUPEL1+bb3QAHQgjCKSrmAFUZR18Fhp0Guoa3WLxiGm7oMRo3ejDuTSODMmtcfv3oDsejj+IZ
a1rEMLAXjnc4Q0lOBHk9twmVJZpNaQXGR/mxVO7sLhh2ONAomDMQEqvooRh/3ohBQCukEbvGiu+Y
JhYuyLcugRF9vhpxYOEZuLKlrUGb4SB48EHaoSH7ZmqHbANtsT5xGuaD4u/8vCkN2Qg9kYlC1lBQ
RhnSHmo/H0m0MhHC19zZ2bfX8UW8YXfCkW616bdi4S6bl/0wvocxG1xH8xnC9sAuP16lyB6QejFL
7rYa1BywvX9Qja7NJlnnkGZzO7u3tlpY/jg/RnW7/7aKF56F1AASlvOfH9zYmWX6fCAIGGOR1v4q
zCBDj6ypvaSFc3rpAOMxsOUJV3X12kKUDC1neL2Q3EYEJ0Q8rjVEfuSRhFWxRAeqnrH5+DJskfn/
EAyr3ElTF6MjrseWH4q7cfzREuk0drRDQdydonihF/3EylEcZcFRDmZIFynRQdcYbAzBNuuOUUW9
3I/jb03CdBBBxuMGVwOggEkVPKYk7h/Pr546q1i9I8vKHWlCawSs1JFw497aVJa9b5AWXgdgef5g
AhiGcDPOSXIccDzJlG2CHkYS0xBv6inrboXWeZykC/v/xFiYRZFeNudOA9yVxzuR8a4FsRkuSbBG
aes2scgmtdLhsq2IvT4/bSc2PZ4TSDdDbw5XsnquCx01gwYsli7rzMlt+hIvpI58fMoQqBGgpw0D
eTf1POdTWfNUEBNZvVE+6oEW3cELV58ZipjHgFwleRMldeYwxxsga9cgCOQ2Moe+JFAb0xJLq8Ig
iwouHiZMcKSZsdUJbuDj5enSLM2qKZQIgYMv4irbEbd2y6tgba/sK0CNqVvdad7HmsH/sWqbFCUV
qiPJrdyVIpWRz2iPjJFpXvGBX0JYazua/cIsKntvHhxHFInoQjAbrlc5weiajA3DR26lqTUUUPW7
yJ8uJ9tYyMK+tvgf+Pg3dtThlCWIHaAK5Jkbuc0v4r8gK+u7P1vPx6WS3WVubLjpt/Ob/eTYQKUE
SXDEGrYqqCLDobOITHFpGk3pVXEabXJePEUgsF64L+cb6mB0swmGaQTSAttaICF7vEWM1q/SodIp
WPagt+WgakQ3eYfI2kfC+EeUm+ZCRKgM7bdBOt+XuL/wbFamE4gSgHIK5BNlUzdkBX3ODtLiXGat
x0Xpf4xi7jUcsHSkwZhpczqnZ4/Hl/QjT5qshJ8XCVBJOV3ZWrpEfXvCN+GSZCbqHnOwqxoBVtMS
rGOaiyl2dJm6gMN+aEO8RjV46yDWJyaFGJUSRc3dGGUFUI+b5cPGHtv7qvNs/ikrJkVjhIFnKILP
48lqphpcRQHa0aKSA7JhxDF51oFX8OjULnU3znljZeOhpR+Kn4gOOaoP6tWRI3vNQXXtghRr1266
bb8Gf9hifua0GZSPKTBU9E2E1vo16oZlwl3LyOKLSLRg7vOGgAbsa01zo73sfdp1nQNiErPc95KR
X8bo+wuPydeUsjpaEz/AwiWJWrcKIUSAHCWkitB+tE6/io11wX42l8N34mpO+pfvkV/CcGTn5LvU
d7JVdJG54VJW+MRJR7Q/F2txuWB91cXVxqHM0FoKZrbR0+JOX0+pDspeipu09PulVMQpc0gBIPyg
yMfZqlIxxMYK1uXYsYapo7Hduogs/RexOsjiUumdPx2nFvkg5lcZMEpbB1vCgIS3HmTrOIfKGHQb
867bAAN2ZUvyF5r8iMujJeVXNWKF88Qe/vfmmn/XQSAuIktUWSzt1yktxhejb7wsfRB4fs576vwg
TzhO1NmRXzcEzgtgBMfGIAk7UqPH+hl0cGhkQ5Nqcob27ryVU1N5aEU5lpARaMYkSqUnr/0LY1vh
WLY4lkssxSc8JohKTIIIHE9zFKiPBwPh9whAU5+6oJPNr0M94m6D7oz1+cGcXB/k1AnnyA5g9x9b
EVLr4sJCkTYOobZIC347U/dD+ax1xdC0cNPxgsWTi3RgUYm49KockipP5wSYX7QOen/EHTN767sJ
bpaFkuObDOe8/ZCU0MEpQvGCV53KSLKsKQq4UPMvcjGHdnHsaDf51/Q63oYX9mq4yCMnvySt2+7y
m+Rq3NQ32WaJTPfUUhoIMwk14cuFeqH7FTochxZVn14Dzbhf5/VFqnXVwnvtpBVInoBkHNVBJP2O
lxLJvrTuAKBxLa3mTog6EMC/nzlilONBz4CdEUTlUgd4iGr6RCGX1kGyOLyIIbqjDeEn9sihFeWI
gds1nBgPZprJ4HbU6hvJrDWi5s9sDxP5HUThBIURta7EWUESnuPOqVfhfXEJ3r7VtC3WmkMu6Bpt
4etJOqZjpKvsx7Qi2/pbsIof9KUS6CmHcnjzKW5rkiH6lfE+gYxrlHoWy+N1BP6EXxkr0oei7jsQ
X6HH27Eyq9wQ0SylaE7cQ0jRICGEiiRqJWox1BAV8eOqsNBhY+zT6hICQVsexC6lC4xqJ3Yo0gh4
k4AljKGwodyvRd2WYV/NdY22+QG6v01Udpvz/uyEdzk0ob6BQ2SMqZ3P3EGg9m489OGjbNOXoW94
ox9FS4iaNyPCA9VGLv/1cYCs7Dy1B9ebFcuwFxmana3ADjzCe0gL1GzhNJw0wtG4iGwdfIia6Cz8
EvQfIaZt9Mvv1qjjVWplC/N2woZBkA0BvMXEo159kQamX7BsplnQ5Z0oB9cwPqYdiGeGgUZOYBTx
pkdm/U12ItDMgXOkU92UZ+h9QLM3XXo4zfvnKIScTSALBx8rkL5/UxvIatNOCjyreZU+lnp6Gaby
3iyaJ0GrzA0I/9Kxj4I/bORtgXFCJgRXDdBbyg7odFGYTYOJgxyuAYgEnmkLz8G3+drZBF5P+pzu
BhBTcezQuvHtNCrnyHhaG17ixWj4uOrXZN1s+uf8+fwJeuMNXq0h4uDIWwL6Me+Ugy0tWzMJaq1k
SL0QwO7QWzP+gPhgfl/YEYF+ecA/vPVQFJ7BrQJAd2pRZQZzjabNYCFqM+F3EqSliy75cn5Mb7wC
xoSHISqd3DDxCFVM9NLU2xq5GFzAdEsCsKHVPYscQ9IlTPmbIvu8Hw5NKT6uLUIJaoTMcplTXNI1
2Nf2Rfu1Xuc74sRe3jhpsUrb9fnxKVEc3ojI7wDqwXCT4epXtRtKCf2iupWmm/PMvqnBmbjhPgq5
hTC9SKvSZyrGJRmYJZvznB/sk1FmU0rxUnGNiG0ghRk7HU82luiBqe89jXPv/BgVD/VmjOoamlGI
ShAOWl1p8WYELWcZmkt5R4WCbs7MHc/kPOqDUbGwLLq8fX2Fag8jcwJ/Zu918UZ65PfQj0BSZuc/
6F4FHgTH9rStdX9+mErj49tfoGygWhog9YsK6TXfoS6/NbapG7rG3eRSN1lpHluYVuVovBmw8kBj
naiNKicIxytpvVigV9AdSwbZtm7oxySc3gxNfdJI2baVXeMYmiC4coA73Rkx+1bAr3phxxcm8u3A
kElAEg2YFwQ2wNQfryRt0B9vAN3ggtXTKWnrNUBtDHx1frne7spjK4pvLlHqj0mHXB1ahbZVwr7X
SfixWjRWyLJNoIYpTjdCDLXM3loQx4gqZHF1e3gEeOCmiCNgvPt+YSecGIoNLBdHhAFELZC7xxMW
SqOwQPfC3Bjc9LTiUCr++eHJOrKgTFaYkD6yI/hGPl6Lyge8f/GunGPlgxDg92QdDGIe5MH5lSRI
qUEb6UW7apdf5G7nNI5xMZ+eytW8fOEFMTsd1RyqedhnDDcLQKDH5gwW9JEoUXKBtLczJYnHzcQD
SYPXmnLBxx+/El6zAEhtGgKPdITOKDsfm2KS0MBv6eD5ptE6ehTtA8a+s7q/HAq0tAbFDvKXKyMO
F8Rt39gFXsAm6F5AbAXgjArjrtFsJxMaaIAskvAmL0dAx/Qi34QZD7w4ntpNBrjErWW33GuoXy/s
yuNrBsNGFhzPTUS+qGEQoWbfJUvLmfjGd7OwyPJ1bFQ2SG6qNuyQl5PaD5AENKEXCsiEOud36/Ha
/q9llMiB+ALcUxX/ABZX1Jk/SK83bmQ0Q0J3pI7ckofb84aOD95vQ8gLzOgCgmSPyoJbRT3Yr2zb
d1s9uhBNm3tlRfKFeVTUz95YUV9GCZKbZmeEgfe76k+3c9Xfd5DJvggWMhFKVe0fWzgNANBgsyI4
Pt6rZpR1MzOS9CCVsoIH9kLcY/Em3gVbfQ3RKgdQ4t0Smcixw//HKFwkEo58fscoV7eVixpAA+G7
cTZUTh0UmgOF4MDpqqpbCMlPrZiJLQlEjQXYsrpigA/XZTDEKHNp0KIde+y91vcXVuzUeOBW8C5H
LR2QzdnVHbiyPGoynVW5BtBr9z3Qy0vdjFY9X0Rgvz3guFXQMoQqNfKNAIUc27FHcMgMIfa5fgE1
ndd8JpZpWy/sciUyntcHeTgAMgB7Bs7FUGlWw8Y346YS0psZc3eGV7uBZ1/rt/0aLMT7eG3fLr3O
lcLkW5NqzGjbtTaBA9QzHrJd8GSvMw+Oa5M42Q/x0HvWGlaX+AqVAO4fo2i3AyoJmQ4cAGU+K9IR
LcZ8ApixbW4iT3NLL90Nq99XkP3lvPd4u3x47hrzcw0OGhGwci+0ksmpGV/NgdBzHW/6Nb8g22hz
3swcdv77pvs9KgwGVTqcLCCw559xsBu1KStA6OX74GHsHzUr+17R9KvkbeWaU06dVLbCyQRfiH3e
HjS4QwwPDQAoUeIKOrYKYuW+7Anx0QowBPU10DygbUqAEE9354f39pqZC3pon7ORnuIoQx0bSo1U
FOEEgjXg9ivfi0gc/YjKejBXvWmHmaODtlt3BfTeF0Z4YvkgjQHowVzrNVGCPTZs67JOg7ALcPrk
Nr6wdmyDto6LpeU7tSuP7CjPCkiL+7KAPq6X5Q6ak9e4B7pV7CLT40rXfIZXWTrwivDG65ZBxgcA
MyjrzX1aytBA7c6sVmBo3Zqu5Z5901fzkzjzpi15Mu67Fb8YXHRIZ6ULwSgU9Mrn1AvXQ+aaS6jR
k8NHCI3wCXlrvJSV9YVriq2wJYBrr4yfcltvUrfa1uvJ5ReNG6wWp3sOZZXjgj4x5Mfh64ArUpvZ
2RBNEJ32A09+7XEDhhfWU+PEO2M1j3CpVHTibMIYMieoXSL3YCgTDYmmsB97Lr2YxCx0UDce6m2u
8TB6HIaxt1boGNJ617eK9GeUlP1S5eGUawd+GygMTgHgftPWMhhRxslYhh5oerzAze+M58BrnMGl
f88+tt+mz+eP6+uQlPlFJxSyuYjLkLhW19M3oOTpC8Dvw8QZV9OO3dg3zS6+0FbB39XKvovuyWX5
ICGoc97wCT8BwBDaooB/Qiuluq7jlORChLb0KBhRrtNmGtm6ztFI7GQgZtzEY4/CEgLqheD/hB8E
qmvuVBXYvkgEHnuJuEMgI+wh8MzQ6n0PlP3ycqIakC/nh3dqJY8MKW5e56RqadeGr5Fbej/5DnzS
U+yiB+B7JJ24daS3dIOdOpwWEGswDBQHB+LleHRW2bajpcNoEDrRl3ib3Pw/0r5ryVId2/aLiMCb
V+yy6Sqz3AuxK6sKKyQhQKCvv4M6J2JnkusWt/v2Q3f07o7UAqSpaYYhsF8LnauK8lDcQ9Njb+Tx
J9vd7h/wsrFrgYXVcXW+X3LonBFaJx3Mj470bsyazMjMlJ32N8yNvBt8X5DA0X1c2SPbAO8qE27u
q5tqdzHSMSPZei74sUY3cC/i3lwLFTYgI7jETBSl75/KnCcr702tipeTAWLxfMhTcTFDHR9tD8J2
6wQCFApsI0jn+seIKvNxwcigquPm83w/xXMsQrzHJqTXIex+u/dLPETdd/llL6m7cQLB2DcdoIlg
bw3Y9PtnJLlh0Xm2QFuSVdxyI4I2UaTX+iEQc1Tmux2FtYTf7JR3662R/k3iUy2azoM/4reyi6A5
npLBCE3ihqXRhpokIUOvLoeCUNf856kBGv5Q2gdcGA2s7fBaqw0Q+YOKxFPvTiGHklEEUaIE/KRz
R8l3kmt5CrXdw0j2+HY3ws27lTcXiuNxnzlzQ2LTKR/Azrkayvq5E2nW77R5r5BdQOID+AtQR3+y
hzfvFemUIuOCgaeYx0RDU4jSEXhVL3TFN338GlQPNPg+w2FT1d1hZ+2P39Re8e86EOkg8n04k5BH
LALVtSTO6blyr01xv5gXf3mW9pOUNFTkpOieyvvHd2p7kPUAMVO30BXcglMKA2KtyugI9uw9Ed8b
YJl2nupjKvl+hfUXvHmjdu5osz71JB5ilZK7tcKqkuBcIM2zP7HPKhky+imILWgL7DXnb4Tw92tv
Ig9YDb5FGCGAgPqZk7J0OtjhGDcPEAeM9qPqxyDwfrlNYeeRHmM3Cx/QN06G251HFyoe7lJG2ux9
I/ACiP7+bj/W4ljPd9cRqbOO6jcHoihdVtoNxYGYu9d58eC9XWXgDf9nalNryvx+nc0975cDXLtK
RmJqPU+WAjdM7TzJjZsPsjBAs65RBfnalm5X473Nokeb0s7my9oFelWRduqzvRT4Y/vs3Tpbnt0M
xVF3ccoWc3f+tXAmDFKs4lMrnae+3DP6vnW23jzTVljDH2bJWkDc4oDP2Uyr2G5e/r4Bbm7wNT+B
VAgwWWALvD9cwnc4U/LPa9N/q7iL+QvJrAxqzirRwyp292g6m1HU/+wFd8Vl4Ohg7L/dc7YHUmTn
D+txlomTkqcgrVPvib/0BxPfrIimbO0osBfjYTzvJUi33ujbxTcbsaEwwBO0aWOCmS+ELsJl3sNV
3zrDb5fYZH3AfqCnLrFE3zshmQ4j+JBBoyK3hcB5Ue1Fx1tH+M1yW6pOMBTKEYZA/D2WPwsvohF0
4/JLFZV3c2KG3WmmkdTDPZz6Btf65zMC2olkDPeMAxTrJnTgIxoE7QRoG7xoY7iSTvVkht0YRfvL
i/yjdW4yO5Rxq0KYGy9H+9xe95K1G88eYJQPDDFA7EjWNpvXEk3H61VfYVROYucGhA3hNMqGndhy
Y9NgGYyoQGREh2jb9rWE7HxbYpmqPpkc/NlpLw7fWmHlc61rYIGtoCAzi84kg8S2XLTv5VSdgRje
KbU2BOH/+WCopS1UlihpP6BISs0cMKXs8bJO3idAkI/4dHHwMtxj3BENCVNReWhitPcy5+ffg8yt
I48qCMntGpshFbXJbb0RuhSwWGr/VCWdk0iVaEFoJsbBSwozLB6cz9Nv8Y2gjzBcNRpV6d5OuRXn
EOMc9LXBXjDQ7Xof53JtaCqYA+FUfp3T6Siy4TCmdjzGS0xi/bCXOPzRnH2fBtpgXwFAhYzex3fd
NGY6fOe+XbBnGA39xx6ZS35lRzszUhU3CWSGj31inczj8todjBMgL1EVF/j3HlnF3u76eExwQPHN
gQFHKxxEu82z89oKJBoL8QBnDIudmMKgzd0ZjtxaBH8fGe+f7sXWEHLSaqeHvgqJaz9HW/GZT0ZY
0ePfd9KNTYwBLpBcBhJdkCLszYnHdVtqC/Vb9J+co/sIJAEJPYBPfhk6mGiRG2oZeu5xmy3ZmMe7
X/Vjcr8uD04JhiQuRhib5fOZwP9Q4SGndList2WVVFf9yq9YK7JOwclEEjpE2jE4sBOK8J1A9H95
/H/X3+SHY+5RAgFggjaGkbbZ8K076gkAnejF06/kWKY8nhIjYdnuk3+81fDkqEwxQkc790PjL7DG
QYfGLomXaIk6O5p+0keS8Ti/R89RhOtvQP/mmKM9Bm/hZ8/Gf+ixee4fS0CTn+lOqWOuF/X78/Xu
92wxcWAv1YGpFpzdrPlspBYGciodvvrZkhTn4NymiG3JHImLiCGEfBRQzMWgwkpoF7pnLd7jin3M
Ct//nE2EW5CoUR0+pfFa4T/6nlA+CmpwMMNZmOazJcE63WGWfLwzsCRQDUiuV+L7dh4DA3XgQKC7
HA/2SytfBzRl/37YblzxaLnoLkKmiRGMZW0ymUlRR2spazFa7Y7krjh4Z7iaN7/AosqP1SOalBG9
LMAM6UNYupEGt5vrXsJ2I3C/+xHb/IbBkaUqfGx5SBXg45YRR4LhX1AfRThsp2DHmebWPkenCQ3Y
FdiOKPM+VlZALeP+wjPD2ACWCs+D52IaOkUDzRFodjAIxsfSdh3Dozr6o6OI+Px+taCH0LNmYbX6
WB2AHbV+5LHxBDnnFy9zPpN0OVtHNA8ZIpn8sRdN/kAet2cIydvKw8Id9Ufp821hDaGJwKoUWhWe
KWgN7D5jburZXBYR7QpzicXSL1AlWvwuqq0ZpsthkZfDdBAUrKtwkH33DaZduh0yD63yuCoWNR1n
/IXlOPh+/xsMYd35pSQjaD5YLaRHZm9ugPsuSN11sdn2qr9IqQiLA2dsP/19/94IEcAvuwCvrqRe
jGffv1w+aoPZcreNdbgsMAhTBQFJzAYtJ3FtrHvf/ufv6904kO/W2wRni9QN7928jblJf/STdjGs
/r8Y+DjvFtmk3bSQhcsmPJRIhst07OJ5CIOkPQcZTUkZag97zdebbxFIcIzS0VtCm+f9W7Qhyhbk
an2qHBpHXtaPY+rkF5X/ttVdjvL37y/xRh2PB8TdCig1MsUPpBIB9G4Pofu1jvcx90X9lGqZfcAO
3LlMbyQswIQjLYL0J9L77Q0CzSONykVr41K34BwLAQAbSdjyeed5bgaUfw/ZdhnIawQIKUgECzSR
YNz71cSFza+rOJWTwTjJ+S2rMA/Xvvne/OxmuoC3ic2/tkZQc7//dvrsVqB1zS3SFQa/3TT/LaI/
bTPQDTlSiN8wVkoDJBPmrj7GjSkpJG3frL3uqzddO7Cv/ndtGcmkzOZ0+ceKncNkhn3aHaszzJDN
pI1RriJrq8zYiOZ/fJKis7Y747/1CcD/xIh/VeGFbOf7n1JPy1D1NrpP5gDIdGxobvC5zSuvTiei
13cTA58bgnV7ueqNeLAqH4OyhC43su7NVVJ63GkIbEviLggNPD7ipDvEQaR9R/fXjM0v2s/25b/Y
1Vh0HVjimwPktfnkgJxrDdzGUXcQHW3n76PMBtPbOTq3ri0I/gIgCD0GzJk2MQGmMgzXY9nhjPYo
pZoMpVQ6ZHuh58YJBelrxesDxQOY7ea7qb5fYNqE3lTbyB9igKy8XZAh4wgbyd9P6Y2VEAvQsLcA
6wKVY7NZMUHvuRowkiAaD+3OjAc3B+h8D+t4c5l10InREqr9bVHY1rXJLUg7wbjGaHk4zaN47u0O
smCU++nfH+nGyBMSlyhAMaRbV9sqdCyqIlUF459Yr2f30nhLAdtI0cUCbuNHj+nBK/HpEmkFCnKv
a0jqFfA5dOxBZqa5wCNR8/VHl9d7pgkb8uLaiFh/GCg/AF4Cz+ZuSnGPqW5pLdwo0KZ4ADUibe7Y
xb2OaAZWp+lQZN1v6ySPXVImbtjdFdF+dNpwT/73NyDw46cAHAYK5fuQIPiQ+3TCyxHJksAWPkGK
A5tIbGNyD1jVf2bY+b/LIQlBloWWJ+Yz75drPKtUAV+XU/eDmMNK30sMbm4tPAkqAuSnH6B7rKm8
ohXIC0zUvT3tI2k+yHJnT92IaJjAIk1FlY/UeKvoxOZqdPp1POEMpxFWggL2Qf/Frn27xOZNMb/S
h4HjVob2isOP3dFDdxgqVYCZueiogm/SJfJQ7YXNG5A6BE2090B6Cm6AeoJCaWzJ8Wgyop8HyBKg
uM38WJ2Wy5I6f9oyu/iAm68TIhwOULjw4tq6rkIBOWhyC4Ot+jgc+aODPkbEDsBcDEl9aNIuqWJm
7HxCFzttk/MDkvXvmptI1wHTOXQN7kIyvvSuEfcwPvfdFxqY2d+/5K0N+XahzR2hfFlMasTD+fr0
O2/Nkw3t2zBHc3PnMrr5RGinQU8CAQW5zuZs1T2rx2J9ix1Pq0XEQZenFkQsBmOM/4tnerPU+lPe
5DSGQIuRWahF4Q1bRKMsvAvUwIcMWUT//P+31OYe72UnlqBAvwV64xCEnY9m949XTDs4/1sZIoiX
aAvDbeGP+uD7J+onuNxRG9NbkeSZOvYGxCEj75z/aQnrsX1RL/6P5lP/vdptpt0qLKAVieYCsuM1
BX+/tMuNgRUUL9MzymixyoMpDmMLOgj7Nk5zpLt7cqo3shaMa/9dcLNRVrA/hhZ41sbqYOMawL1p
KA99QeDM6WkMonT2yZi1ZOHs698/5s2iZlXCgBYN+ocfiqi+1jFnNcb1pIu7FcxKLlrWo8+9N528
eer+XWgrH6SI1AoSYCG7PrTy6wjWk9nsbM1bB87HPQagGGIlZv/vP9xSmw4rS5fH1FsOQQ6YZTec
usa6dqrYg4r8ofht49XbxTb3gRSFr0lhTpHS66a92spV9GSyvpvCijSpkQPMHoKWPSGgTcy5eIM0
8lM50eE8kmme7xpFH1XDnHgyXXZv0cqSJ9G1pXeomNUuodS5VKEnfDKebM1agtjkDmYRQ62qaM4n
337MpVnDvU6yGQxVJyiMIGwJt/WnqmH6FwfqjOAcGDoaNZBlIz/qmpfqzq9GcN3c/tXz54pFbSm/
AsUYY3MZz5NOtCFE3EbVp/WGG9Wmpoo7BvBKfRpdUFVjGPgeGri28XuH8Q5Dm0WRJYQ+B+xd7dqs
Lt7sF+Lat2PTPcIf0PtZMB32wjLn+c/BAGaxb8lpoq0RUqrrfVJ0fOGxX89lH1ZaKz4tULxBix6y
4PUBZoAcPa5OcDPqYSYqQjqB1hxPesNegNMGvnzkoLC6Q6O79zwYay9TwiU805almqKpZ/YYlx2r
rh4E3Z2v3NU65y5wWe6dalEsdjrnZnsHLMLUJoupc/tiFJ20YhLUMF7zmIRM+UAaf0zauuqujspN
92IZBXdCSwWLdt9AcK4IJwWZjaumTTbmxMrW+uMMsGTXjF5+mh2DVFA2hQlEVBUKkwG4yRWZMxQ6
alCvt+Sl63vSwLmtM1VIazcsQIyEJx4GmVcUyn4duZPkPBGihmlQOHMRW9oMB+KunPT7wRD6dN9q
dvC78QEl+kz1suD3uWwH8zm3iX5kln3UpXDFCXJbmObZ+MM2bPuc3kxsGPGZoTYiPlwlG/Ozb0kg
vTxPih9WRT39uHgTraPel8HybWld44sJ8mv/VNtKxEvF1RxpWm/NDxi6VuNpCPqpfBb5UBxR+tc9
/GZL9ChpWXszVGp9nhLlLjb867zgWNFZLleI6OW4sCbnl5hg+5fZjdEWkTsH3A596UknDao5qBJS
GYQnGNEPbtTkHhfgGk5ae1HQOBiOJQP9IK0w567RD7J/awUe3y3GNjhYM4T0I2x4TT4M9azNcLt2
NfyphuOqhEcHM65LPvVmaFa6BTbtolAUl1w8mQu88WI5Os6z5MLU42CwdcA3am5/g4jKL5tMRhda
IzHo/UIgKAr5MN2/g6FT8+y0la0noxDiQVkMPH9j7NpIuTUHQXJux3M1Gpg94swb7qU0BtLfzYar
6rTSnHkJgXVdPtWEwNvOYbL52hMYGB5nMMing+ohIQZLyRnUtMAV7qeKuBPUVlDJFWELN2Tsq6q9
1zGMWNZfB/t3aUIxwa619joFdFoSWTD6XfIRCLCxEWjwwoHAuw+6eVAxkCbdJ0fansoqi1NyKuum
Mk607yCZ69vdVB9Kotn5MV9sX6Zdu9RtRqZWAlXmOwqcYUHIRY4NWI0DCIKfuwlhLB6kqTMIyGks
T6bFwfkcrBIMu3mpgxxGAAaHiY49BsaYYj8t8nEuiNvCDYvZXwyCP0AJyz8Pi85bCDgNbQP0iSxH
pR9YaYT45737MNDRBNNFWN1rbdHGyfJG6Uso9KG5x+3wj+w6ByOZppnac1u37ZzaetWHes/w0pii
vQxF5c3fbQrX5KizKP0HVkPDlU9l64dIDsxfttONSa0AQP5s5hLP7E5T8MXrBj2/2JNovEjnA1i3
vQWBw1m3f/PBRjd57vRvgOMYOrwOxfJsdLUFbgCCrYcBBuNNEOtk8ebU50YjIt2YpXk2Kpuwk84r
Hy8GGfIXObLvpQ4FcVu7YM4UAX7aZh5rf8/mTMvQdrXcgFreZPXnufAPraFVNKklr/UjwBowU3Um
Q0DjSHrGr9zw2HKeph5jBOxwykGIa/gxKL0Bo0JRqNdRz/F59bp0fw/whJVHqC/4dgST4I7fUTap
oA5naBDb96p2Xpw5yD+XSz/QaHALt05RqjXlARQlRVKj1x4cBbjz0VH14CZTO8G6oO+UiZzfqAku
MI9zLzSqen7go+cW8PfElKd6HaRqH5hm9N986B1XWW1AxOvLXMMX9OTD7P0H4uhk3g0z/FSubV7K
JeRFTt2ryPVZJE3RajRuego2r89mV4T49qpPVF16LqzPzRw7t3OyACY+kHrQ2KinXc/Jqzm2Br9a
dr40h2VogTg1ZE79EGQ4y8sE/J++OSAs3peqX+CKqBV2Dv0a7pTPhRuUQyiLgo+vvptPZHW5kg8d
jDQheUNHCt3ppnTqs2GInicmCQZc0aqaMCCu/GZMVKtXQGGj+dFG/ZJjfgx0/Ktoax0s1LJyOy+0
8m6NY2XXcJpQEIMekP/oS5YbNXVSu4KS3ZNJdPO6Gpkc5txXJArqubCBb6CeBtEl1jddJnHPfnVo
1Rd3lhipe+/XclFHYrp6exqDYAapT/MQ3kNCSmqeFJw+n4pC1kvkOLUZ4D0Yrrwj2LnsWg6FEMm0
uh+fpDZ1w8+6RVSYQmK2hKyK+rRJoMw0MBiGwmAwyjXfJ1YIHqrsgJUpnVe1BJihWQMwZQVzSOTT
dn52hrx5RMMHVqhhpTzVLAdbF5XkkCLPl+A09pbQH9QorZPujVP9xbI4N89dC7v2MCCNKA8zW8oT
ZnalCYtWowvKjFaTCX5fwCQ5lKpEXFSdZQ8nrx4n6ynwjTqPekM0dYhuzWhcIQ+2eipoNWU/jZzD
PwK4aLK0oSNsaX0e69zD5+tHf/mO692cftvm7Dlndxg0Cwm9tIAPt1vdP0kqlB0SHEzM1doRWpMa
K5sC7xPw61CrbJwWawqmHwMxxC/ek2lM7LJTCszHalnc0HTt2Q51IGpPOixqzAgYimqK6cSbBwIH
U5ZyYwz0GB20JXiBomDrnauK5W1x0hHA6zkqcCV3kIjWCfwVctx2DzM1SJnKsibNQeTED1u8YOfO
J5qy77ExuZGMOit8N9WmOWOMc5rhaQL2soyg4bcRMyyNkqgtuuITzOrcb3leaUhQ/NJzQpMNDkl1
fcaMjmEbsxCCw2Q4MGlOViqhZiG+UleJpkeZl7e/C9vuLoWAyXSoXKrQh3fG8Tdk2ud7C3axNKV2
U6qkcebhmS6F2RyGmrDXgPRAkTQM9enVmseOSVxtfpENvBJNYhUin1Oz9gt1KJtcwH288eEhGzh8
1LH7W6KjfpZF9ausSqYfMP9bxA/m54t28qiml5+MrmvzbFpM8OipVcvmH3Shc28JHbjQdr/lDORZ
VHrKeYAF+dB/8u1BeZ/rkQn6ow5GxddMloFvBXU4fh78ytbiGQZ1KDPzWpEQeoQcap26rf3DoB1I
I82VtciqAiYG+C9+2/wkKJl1fOVh5BcH2iflHVVL1T4YM0yRIL/EKga/3s691AYZH3K/kk+GP8Fg
xx2H5pucWHn1J6sLYMDG6lNraROP7Tz3yp/9stgTEFAYSIYCIvBt6nvSBm6j9bunuZznFlGoxhGw
R2Wcvcn1srm2CEws8soOzjC2atyQcz5BJFtUbYeeSj2Mc6pVGrRg4PLzR2xyqJfyOkIDzPuJ62/i
X2SHIxBbGHiBGOcxel9O7vRT9eb8A3q+rD/Vqq6QMdftLNBn8/wmJZrTBk9I40ozobpk6llUpG0T
Wgob9AsJ3a64N63mnxIkYbTIZi+Y4K3JTRJOcpkBjPGroX3xNW62p7pthuIZQlLlNw+KZ/weAdxx
LlyhHQ/RaEHv0ArT8J0aykQ6m701DSEnKH6gh6np7suCQrAKwgW8+ledwTkxwetd/HNTg+SLXo9H
7kzGNLQRiE3xC4BJh/mzOy1w0HWgfJL4E2PP7dR5KizV4qPo4rixoprN9Fn3+xns2T9yuGO7wCRH
Gsv0dSkn69j0dfuiIaX6ihrXfkDXGODYQIzToa06V8amcsDGNnNy1/s6fLKsVr+gwylFOGhG/WrN
gdNFeeWXYF5S4oNF4rRchAZlAcZAOdTbYdIMZkho9X73zGwCweEGQkXfIfvYVzCMnJQfsnYkaM6b
NB/1sC80De16zswjh98TxXCdLWZzNan09KSorBl6prrHvJcm1x3yKEk++BmyfMqeBfA9/qmAb436
UngYBXweDH18GtjStuem6bWjMxf9fVsPHE5w/F614gXOQWaZFmqs8lASzn7aPdWv0mYWjwFRbrw2
RB46aC+mUelFUoyU2tkEv1iM2kfKA7jwIBGAeblr8zDPlwWC5GhC2t1BNxnNP3GfOgZQFlKPLDOf
7djDnOSuKbVyIEih6GKiXdktKFYOsyGr5YnnJu8PAzCH6kcpeI25N0F3MGW+x15RAAXmE/SVA7QA
J8/KMx36mV/zzix++QsuvpMoCSzhGAN/fkBJR7NGgwFGKhrGX2FIjrq/h/wF/cdewEBM3QXCQ4mp
unqM9bw3UJdbvQ1rYxTKD9TOUb4CJhOIWHM1IlTYislLvRLbMBJ2YSaBWZTFI5H18E/TGGRIx3Yq
HvV8hiNtSCrhPdieLceD74qmuiJf7uImYOgC59jO33x99lCxat5gJYq6CCM5wJTPYihMhpA6Qr9Z
pxYjx6kwkSwEynS+aPoM6X5IJsICxkd5FqFf4z8FbcH8WPeL1gv1pm611Pfbjt2Bcsh4GdKhar95
1CW/nLJv4YrTMHg1JLMntDGugmb0U6g5aAPCGORzI3NaoKXlWhzZgT0HkxWjHdCqtOkM9gmFLAA0
PZTtz43whTzxAlK8cSMrL+Jm79lPvYtSeoDMXBByhYZKojXL5J7RoLeB1TJFdXBKZTSn3GOGd1bK
Vl5iljnwJbBE90t0ZqzSdlGfLQW7B85Sv5MmTksqdaHgr1r69ZS0DltEilkGDCfIBDP6kyW8QkTW
RHsvNnuk1yeA3coyhBuWa53XqZUXSugftCeNlsOl1vwyuOsDikJyDsbikmtoeXyHIXpvHwa/bvRo
QfdEnVqKrkcsuOE8VayBWT0cspoh7cHm6C813OLFQaf50iFbXWxR0hOrarjA57hj9UjR1SAL1SQ0
9lBy50ltBOXanqCNeqaq6s0MgbWnieNT88y4s+h3jVv4XtgYjvhasSpnj16NDOKg2dI3Iz6IaTpy
wQo9HTm3qtBvKyfUMbRF2lmPSGqKZVQz0gIRAPPr5eP4k7dz5cVw5zIVbn27bF+Z5z/CMiz3PtHO
XIxftesU7VfXm/oX4ULhNC9NX8XS6pBgoANml3cg5toJRTyeGNhjLpIQt9Zojg9RI67UgJ3GAth/
GLg2LdIEqEBDPrf0q4fGNMvqhJiOO5FbfkEjC6YxIddpaSQGpsBdjGJUmEerq66jrhVG7BhlAXh5
74z3pvSNPEH12fc01Nt6OuRBV3gi1M1ykrH0cBsfzKEsnIusDFUlGPQG5XMpZt+I0UFAxm7apXhd
SOvV9xPcIX4zTlzwtmF1YR+WafKEOHCn1pGXuuiwAkA0dt80lIVgwC8qVOVSVwkyAzyxLPwya71K
PqISHtJa+HMfLSIwy/sFSXYe5UrO2kHjRXXE/0PkF2aVetbBjb0+OVB/d7ADB6OJc5imYA/7RknO
BKQJG2U9k0dHM5lK2GzlVagJReus6wegS4wK9QdU7CqmvcIO7TPGyq74MkJfz4UElriip9f4D7O5
uF5kIKGE0mmnQWnaZmYljzMUf0BTlZ6w5LPjy5Ig9ykmUEcLoRfRjNYpHNy0rhqOdskL+KpiikSh
biWMBxejZfNKzRFKfn6FJqU1M6iHSLg4QYXW0dKuMiCXX+LMSQj9ftVMoR81vagTWBQEUYe3UoZt
j++FfwjaSdAZkF1A7SHL0nq1AshCPRLPISqsfWUA6FpYZzHXU/FUGILvMZKtdfr8t4bzZjpt4WgW
LoBv0ECDa0IiEzPp7+fLqlBYRs1JHet0VS5rQyPS4yEZL+RSHoJMjzvMrIGf/+QmRboHv73BgIUz
BeAcwEGsvo5bewqzodBqaikoM5EerXoYKw9tSrRMP4x7M6Gbb+DNWpvREykmoMxcR2AtI3WtU5Pk
8YgPmqK8a7N9bPHNIRRm5KBXYHQNyNBmEuSJqaXjaq0Eb0wYB0f9JzJH/oMfz9GczNkS03i59FGb
QUB2Z0p5ayb0dunNTMgAWadGh2zAYKY4jCAFyFRA9HpvmZtgjLfrbCaHS2HQzrHxiHomgThYdSr6
MzsjaciGLIj9aA/7dfPBAC0F2ADjE+hAvB/SMMzBxFgbuK7hXbE+GBKwwz606iaQAsAqiIxAKBRq
DZv5TD02i1vyeYjdrM7Dip29VB2cpHrOtRNqJLb7Km+hkrFX/l1xc0DrAq1MkkNvfT0KJv9Zoeef
mhlFk+mESyQWiOmAV+E/fut5A6eOJt4HD96CJVswuoPpNB4a6oqbQ9I7mKNozBowONWjVUqxehy+
rLojZkrT3Av3IsB6Bj6EJQjmYeYGOWOIfbz/nrle8AC+yWAezLT5xCSnX5xZy5OdQeXN2R5IMkBD
GeAJbeVwAr2kkz6qIZ5g3PaKJuKB/JpC1wi1uxF6RgW83sMWwJy9x7u1XUEgXn0hXBgBb+VmDa8t
fdxVI9QEnHSljklAcdAZO+w830eGNIRL3qyz+Ww5qP+uPttQUIYoFM/yeAIK0037XezazRP/dqUN
0ALgNXuC+vWIbSoT/2QmIBoWSX9owYnD3c2R8UXtfw6FWJkxkPEwAdtHf/T9JukGzLd6DYMn5f4I
VtYdZExlefZ2qQG3gOsotGHA6MHQE33YzXs0BLYOXHgAXG8jZHjXvgKyFVCdmEQcV8Xrct/9MB6L
B31VadBDsXNH3cAOvFt+83IhgVl3umEBVOua/iO0X+awqxQHYL0yDtIB5xDDFyMUtb9ndn/jgAAe
CGM+AOrAv9iiTYqeT3qgAdQ5C/5ZmiMJdQxyNBN5gLL2pPpuPuabxTaH3keppTcdHrMCfiisCqtO
C1sV6Tj0P10NriVB2Y/nYgpg7/z3g3IDR/DuMTffl3m8tYm2gM/SdWdPom8uc/OXaodf/806Dv4V
QMMIpgbvd6yfE7uZe+wjSCSST53dz2e4fIE61Gl7X+7WI4EtAz80kCyh77E5HHRybQljZwDZgS5z
+jwR6lzVu3qE65/ZBGoEsH+X2SQzZSlUVQk8kUgglwlMo8i8p+by/6pzeyszhMgEuGiw6gOFe4vF
zVtKWS2Bl8foxgbFoXlAsxUzQM27Wjm/9g1mYjO1k0Z3Ppe9+VTWWvb3b3iD3gk8INjc0GYBiwQH
8/1HRK+rdKGksfKEpngagKdkn8gv4DgPK74itiL+CT2SY/CthhxeHu1J/d64O3AtAuGOt2CBCLX+
729QWbitStav1M41hzMOaw5nwO95N4e7tYGQS+nIqdAk++BfVYEHbLQuhlftJV+i4dilWtLIiBix
9n1OiohFeREuj7q+E9VvRAGo4660SujgIc/anJEWEm4kUOA8WnwdHD8qXwuH/8PZl+1GjjPNPpEA
7cut1qpyed99I3hst/Z919P/QX9n2ipKpzjdmLkYYABnJUUmk5mREaIH9VE0TkS7BLPH+Q+6yjUU
UQc2VkCQI6BoGpmVxVldqF0IIsH+H6UIn7uy/+fPLRAkFtGmA1qdhimNvNZrfZAOtjJ/9fwhH0vG
mm25gHMOWinMrQDkS61Z10ZybvQVhtLrL4OwG2ile96FdR6KVVqaoPJQvTRAUoM3+vcF39zlrr6v
DrEtv6L05aQ1WEJkt7pOroddfOA+jaPEwEZ9T96cRBrqB1ABLVGrLNdzFXaQ4idOcYkumKUcA8dw
Oi+21RuRJKYYTUUR7JA7uYdeyGjHpg+xa+OY6Gb/en5JthfdEDEmhBC74rSNB7H0hxkE7WlfAdVx
P4UMoY3VSfj2+McAde1nQR0JkxYMtjBlO6lp3lo+cotodPB5r5qJdyStuz/v0/pxSmwSiXeo7Gy8
vHsULSepR8m6tnUv3kPcyXATzD6SsRX5hTt0bnckVHvdBSuubSwnCIJ5pBmYSMCzmPq+Gmd0+ijr
va0XBFn2XOif531b5TKEtGdhgPyAReDM9LmvkwQGxrkJTYx5oHzRQWSOA/EzqmaMM78Kn5Q18v+X
1kIxMFQcSrsTVNvoP6IaDwvjz7cgXAI1OlhKwdFI5xMKyM/6TsQWLBNUXsv5ktPG5/OrtvYDU/QQ
PTUUDG2C2I1KylL0agx0lEBYLbYfY/+JRuFLKDIS3PW7GtXmpRXqToUKQQr+2mHA4U71HZF4KjAz
BrBP6DSfoFq0zzu1xr+f2qP5EaY69DHX3peIZoLrhpiI4K78hwoECarL7z673cj4Ut9ZwWn4OvHw
e0xksR8SHu2qJIbFXHbqj3wvO2SMXT1Gg5ViiNxCt8XO39TdtMsYi7sOI7CMQR8U1IBf1emRPLGf
0W1P5dHOB+5yGuSXqRmukNXfDAqqXcHwjAeywLhTGTZpCoxMaDGmp02lLfZ5h6KiNI9XfiVGkxmg
XZc5U9IZ89XY5gaq6dEIMi3GB974AZjWIlsKuSnINKnYWVQQ8ElEOI0YJtrpDfqfrnEVilaMNGJH
KK3QxmutQvWACcQTg+H/umCCh/fSPpWlFenQjADAYtHJU3HcBwfCH5zsZ0iUTfuEuaM3junSHl0A
gzRSVw1AcNhZgW5R/2vi/ulmljLPGth96hU9Il+KXRGjvV0hJ1QPnWdcQR222bdM1bz1g/vUED0G
n9Ua8OtA4tkFaIohaReqqDdPQC+WN1G21yOMVA7t9Tynu8iwy54z9fA+QA+Xn6vLoUElJa12U5M+
NoLBSLXIh6PO8XKh6fQU9z2aSTxZAkyxCBeRp3gS0m/WMOD6sgKrHaZ0wfoB/vUVAYWm6UHdERTj
FPgOX8fvY88JJsgwSjPRZodxWtZ3LzTtkJdC1RXxe2XNKMN8moBxs6FYCSoRlGwzHtV/3e4tfr4i
nDHsgYiNHbu0SQtiCAAIA9ZUIyDqjYmeMXqOutlWjwzXSNpAfS+Z1NhAgoPJylWJD0JlwoSB2AEP
1NlFigg6TcEDa4hFKO3YldKtlVyYo2fG8kJLINKDVD+URU/1DRdOMjgbWCaoZD+K01BJ+pbgia8G
qbeQmjOi19anWThBCxF1FYQOQ38s7bk3zFrXLMO/CWoWz9S6ZohLeGmG/IzFldh00zQHPS4JQgcx
DU4u76EwekxuEJEVjEVjwiB7ZqoaMDaETiU0tZJxQzTCOVR9bdBW29WAjk9lD3ZgNblZyiarzLxx
F4HxgscgGgRHcf9SmS2QJDWAH4jNY502dtVA+g3zoi4HGHMjJZ9Fo3pKPbI+4jqCSCdWyTZarK5e
CnKU1bAKLDsA6KHZAaTJx8AI1qx54q0duXCQrhLqWM6wUHx8SP82UxsPWC5GDrN1ny69oZWnVTB8
BVLB4asNFyCI1D3ZAcbJTvRrUnFRKjNxWV5tpmwgpdZB2YxpelR6TlcQ+Dp1TkKsIA6YDLBJavEO
aD/eOMd4H4G2UczZij4V9Pehg8Ea0dw6g0vj4qlxXwakaYphHKJy1jx9CBKahEyesM0vt3CR2pqZ
nkOUZYKVeD9Z1VUIiLUXHDSndXLAgszuPg+seWCEl41HJrbmj1Vab7GbyygUhRjtQbQljOfogEv+
qodGZ+8oYDEinMP9ZQvmUQAwGbY3ru8T09RDI8yN1NAzJBay1+4lVM8Imzt01vaMa4dlh8o/eSBB
FWCvK1uKIHswAUGkFsDlzi7GeKxSioFY68w47M0Yym5mow1WaVQmzxVOMr+2AH9moAOuYvAM1PJN
O/zD+HkbuwsgUsgBgTkXRUz6TaDOoaEnMr67gZcweDms4UrYIfi+6Cb4kLXb6qEA4dbIqOGsFWVI
Wvdjln4W8OjWIEvF6gfDuyL1YBiUb8apdaDGDnDLdSgD79REgFsD8juBxWacLsT2JezSazzYXClN
dn+8DuACReUPlUagDFYUwno+CACMIs2a71VsiOqAh6cFnWFT+DUfyBw0x2Y1I1vsNCM5tUltjUgQ
QjJ0DqptB3BWsAF0nvwLgDIPo6iYDAVPpwdxdKLo0+0Uxr5cb0vQMaBJrqKAjDSPvooGQRuVYmox
HggxerL9SeORXTxehxUiEAMSCx07jKA4ToOXrhmCLySiZhe8DnqFX30kMRxZNwIU4gOvozJB6Kfp
TryALkqQJrGGpwhMQPBX3PvXwX/7YiTWnn4x2AIlGLEIHA/tjpqhW6uFwP/mx/gmtCCC9BhZE8ru
8xebvnBr7UBYifYGhvPRuKGhDJo69349a3bYvcjBkzh8nd/z67wA089YNmD9oIEg0pRfRVb41SSM
QL8lGdZL0W0u0xH4U0zPgcn19by1daCBNYQY9A/B0rJqQ3WTzA9TBm8iNblsM+0BCugXlQqs/nk7
60NF7GCCjMzEixAaO91xQ4pTzgWwEzTaU8iV6JDqw42UgL2eS+7TYGbUZje+0ok96h7J+iEBiRiv
2aqOh0UVWXzE2edd2l46wkMFAAiP/XDqkp/7hcCB8sYGibsJrJglgHVOE5/PW9laOJSwNV0D3Svp
KZ1a0f1BzssUVmStGfdRUAPTWI+Jk3dAL2tp9Ckq3cd5k1uOoeUC2jlcQJiEp5IOUUlTQS9hsq7y
/RSogI8U0KTzDWYVZoV/AP8RVIrJHDya9zjDp851QIuqJcQq7D5K48LkJq7j7HksRAwCB8JF57cQ
IBDz0k60sPuagJS91vihejrv7+raMwgrEkEMiSBIWrNOt03RGVEcxrZiEt5gABbwEi1df9+54gvJ
dggLy5/J1WN2+tQo/RLF/K+BNpqU2FLtF2bNB4+5xNKbXqXl30ZAKaajRAFKCprdWoy1fBwId4E+
mqKne5obOP1OfNDeJhe9Oo+Vk9PHjrInk0i9eNT4TYNBt1mF6Ebd3IDq5jGWBtbXImn9MtoTG0RM
BPsGOINV2j8MoYghVEhTDHhmICcAh1h9AfKyfXxgATvok0Cbotxpyxm4qljFxjC8qe3BMOP4zR9T
kFNWFOod0+IhKAEDntiDOnlI9+9a1PIx4weYgz+qoT2m0h2kOPq9FMmvEvDStRIJRyXg94UWA4da
5RVgH5WVCHpk4xH2MM0Q1NK7RxkVbUYcXz266B9LLYmeKn3IoYpi9y8gD34gwrma5dsoDVxi5MrJ
7zKXw2ibGfzDOKR0rPg2DIQLqOMITx6NLIgGIRjTGUoo/iXoyy4zr0dPs3hgFzc3P/qPIRr/mQDw
X8UK9rDexjGg+pgmlCoME0+hxlKrWJVYvp1CeAd1OTIJoAhPz0uXjhku4CZGrim4/CWa+Wpm6vbg
RpB0QGjA6JBvcS5jKTdP0MIqOcWLUypzQlRWUNm0UdSQgAjBaArI4Mz6HfkGG6iwFRPQ//rtIxXk
U6Sz0dxgTk0HTAHVdhdziQ6AWXbkhe/J5/AfPiHLJJVt5EqMaW3M6tmj8oFBOzNp7xlLSLb5Kggt
nKKu5aJHQweTJyQI4XH+KlwEl3j/m81NaU1M9kI6B6B2iUS9SLpJiGY0GRO7ApuWJF/GZYXZ4jvg
6gOBpcSzuft/HKNbCH6jRkLdw5av8Cj3YsoLEtx5yjrNDDN0A0GIB4xy8zDDe1DIsKF7f69kpuSN
Tm2KO94u3Mj9mxt3sRHpehEYQoIM5V8cbLAfVFELKg/dZOwLxs6jL0A5lpKhnmEj3idX4kFzK89w
UEh5Kfa8ndgIjazDvLU5kCKhK084/MCldXqYu9loU2HCHUVIuDmzOCS3xS0hvuYuDU+xgPlwhwuw
6Nt/4enCrkpOyCKI6Jj9Bo8EmvQY9qwuv1XhLH/X4/PdE6xJI4LMk5VebMZLQ8D7GC8IdExpiQVd
CY18GAPcPi66llZyIZjzrt+N1mDrO9VlKzp+P+fog760SIWSMChrlROxvISSqr0e71O73ZcYxcD0
5mvqcpop3rSOAdRueZXZ4SGwhmvwqIa72AkP2TWIcNjqAeS8n/tN1Cf30xr0oRgqQ74K6Ff1zpn9
Ndg6XEzmod2n7hTFHMG7Dnb0C1ZnfuvcLpaDPrcVtEFBzIj9PWmVEzbBLq3EO+C0GfF1c1P/fGf6
qFYDRnbnEptLzu7V8YAx/uOgoogsSheywmoZsoxROzmtdHnCTBRCntCVZsyHx6oT0LJU4rchi3c5
6V8yDs/2F0S1AiqDQArShbYUyCDeyLGrktTUvQQjEYRHvMZGnuzgUjUJth3R4qb0WM2O7Q/4Y5na
zxMGq4Wi45BbYGI74g+V+EvPGeILmwsqorIkIVHHA4+6rxLknXjs45RWQ+yJ2UcUvQnyLUYlrDpg
1JnIz10dhYUp6hEuhgWPPiVMzbCh/ErkKzHFNH7PwCtshXUIjP4/j6DqdBrsMkx7h0kSJmBk5XMz
kaQLqMlmrF1xft2gX3ZqxTd8TG/LcGY41EehN0OAItSbyBtvCWIOLd59adWH0GFdjCt5EJJgLNwT
ifuLWM7Xk9FMagAg8j3a5i5YQTD3xB8mp/0k0iSEf697GZ1mL76OBzKhkB7Cw+xglPBC/cPCDf1T
yP5d/BRFIM+LAj8lifXMHIYKeg0N1vz8AWR8T3p+ZcBUpZzmIdDXHW+Xc21hovy8Bca3/F7yhR/T
XGXaDPYg7JjM7aLbBFMWdX2TCE/g8zlvan2kUaoBcS1QubKOE0dtm9n3Wy0ASMeWhRCJISCYnaLt
MvT7zttZ1XQNXsFYHP6B0gPuXpp8vaxSEO/IOr4NkYNF26vFW6U9FPvChpAFE+G8/kgn5uhKa50W
olGKMBc9AUF3k9uBAwqdq/FgeLmTPrLTi42FXPpH577dqOT4TE2JvodoqhxvaZgAxYg/ax3JhXIa
tE4coy9RuYeyrBTDDjqULoiIHFJpggydTTAPrFbXeiMSY+iQQlcNtX46GPtK53d6iSEDNQABGvhl
xi+QWpip2Flz5J3fIdsL+K8tg36jaxHkD8qyLe3Rb+3cECNLqntQB0wJIz9YARK/tyK6CiL+VVDy
p66xfOqDMcjhVfYttzLvVBtkHw+K9V9UWDc34o8xugYbQDklyNKuRJlS1hwjUj878IP/za5QQcip
oVkOiC2Ncy/HGtP0LXj5K0nNnHnQLRAn+yCSBAWLGoL+oblrAw5j/NGxnDAw3SY3Pqcxwtb6PkVf
6PePAMLpNPxickgHHxlfgkoluA4K4QV8pKPZl/UbRMd4RhTe2prEW4xqkgkx+umS5KBk0QMMi2ST
bMvWQzJehnkACq2ZYWijDopB5YUlKiPRpUBTEhnTNvwh2mmQNQG5McSBJeeeKA4w2/br9O7UHJWV
tFDPFTvQ09itmx6DK6AursJX8BbaCJcmJD+Ko39dPARWxpwg3jqBC0c1EnoW184wIWT2jYStKqEI
B6YFJ2700tRyVoOPZYiqXCVdZXBjo5Q2qfhaUdq8IqcFc5daMpJJliFyOBce+UHeY7wPHoU55CJg
a45EMy0nxsbfOOMov6G0qCnoUql0QBF5MBA14EwEJ0QMECq48WQW7frG2VqaoMNIrvRzkKSAJoa5
6O8x21pqFoBcOmdxXczL7oxRwZYVVdZlU8yyaRgTQvDXgCSgli/BKNTYFCWGEZ3+mKH4H+yrvbhj
90U3vhMZmgOFvkCaR7SaQN5ygd5NIL7242dQxIJb9L1o6r84yCdWqIPchFyOB2ADOJgVXYEHx0mA
0w4eCUpE+voPYIDVtiCjlUSrRCaKdWgQne6+HDMJaeSP03drSHMFM04szVHeeid4BWMyVNpbVlds
cyF/vphMBQ9enJK5mrGQVZNFYLWved+L0E8pzFjhk9fzN/ZqT576R+dYfQjGmY6r8OrEoKwhF7tR
CVwlRWsBTLTnTa3TRwEtKPTXoEWNhiY4pE7XsvEVDTxGGFUAwfyxdMed8mZ4RPMl9lip6vqznZqi
opPSZ3GUjOFkz9DNCqenYmQh6NeNEMob6mA1mlbKE0GfpceyN8lI6nu0G7zAUa7aw/SRPMgYkznm
b4EbMrIssgFO0sdTywa1jpBJTyYJTHffGCmAHbxkL2MqggVxZqyhQa2hmIVildZTB4QbqI5BWgsm
QiX5Or8ptnwBzgGnS8OsONROTvdE6oPiWisBtkl9lFr83nByCRgzLn2eRUxxJ/P45uvhU9B0jEVc
5R5YxKVhyjs+HQMtHLEZoQBmxmlpGe0XJsbM1iAlIMU67+bWWsrgegaVABjAIRF76qYvjmUNgSK4
ia6LWOiQYWcV7tcnGQ4tTFBhQxO4mEM5FjJpwWCFY37hg6UyH/wXqHEyojDDFN267mN0PsYEa1e0
kjnEkdnnB2NU0SUd/9wSMmGMT2GCD2goGiAwg0qxSPKIOBV6ZVi5Yq2bYTE67cjQL1xFXUFdWqIP
FaiAmqipcKiGAkA/DIPe8mEMVvSE35/fChsbTwbhFhncJWhjuvRXZ5MUGQZcqvpg3wX9s1pC4KPV
HC1DH04XKsM+b3ANb4BrS4vkcy4yqKoHxRt2IOF+6MCrfGy8uQT1g/FI6vTFtX/HHbWb6YJZVdrY
JmjRg5UAHMMQ1qFhWcjRGjBTaaPdvoARgHcyp/EKL/CyL7BHOaKrQKqJDFapL74JJN+reDW6w45D
54cF1l0/F8kSLH4KtQTgrFWyJkKw/mZpsUDxfO/bH9k+3SXXzLrF5hf+MUZv2qrM8wHzXGCgP+pv
qgcu6/6Bfwyv1b3gITESIXfrcof5MSGNyb84MAtHNcrRSG0hcjjXHV7gGXoTVR9pO1C7ByoovfUS
7G/lxOpAbcQ2rC0ZnybxR16Vn7QWogZkfi0svzGykz7ej5rAUqtimaFuCiPmJL1psZtm0Oj4+eMw
M8XLyZ+gLtalJ98JzOKgoBOfQXMBiyd74Ke9LDz9WL2QYrxoTzux/vM74cQa5VA0lcAkqbA21a6k
YsTBYGVBWweQVOtkIEolzLVTFiQtkPWqUzHklme3iZG6Ywriebn97HKd9bhZt+ZwxBbGaNRYW0hT
NUA13MY93k7dwRdKsCpnbsZP7hj0KGYEu7arXY3Xbd0ApDutPXkGdd4kM4YRNt2Gv5Awx2whhphO
4x3Zp7IfGaMNsjokZteKsa/ruzLWWYGV/CF6v8DMb0P0rV7zMWjpugGjKrNbPuSfdW4Sdg3d1COz
JVLDzNiydU2pArBPogRg7aoEG0WqUuNrTui6yrolOpHjD9BpymNLAQBhdoynWrV8R/7zCgo+78Kw
RI7n4mxk0hiMfJdjmiNFSX4Ox49AUB/GvtmDx98B4/BFHUg7vgpGMEOqIthaRW9oUWDXpV/n77ON
lBFQcMx8oKAJxReZhN/FL9HSVA8Lo1e+x5KSA8ROPDIiwCJn2oo3CzMq5bAOonU1EcHYGMzgJez2
UpUz9s+WBY3nQfus8WARoJtKudb3oTDqGN2WXpPwccz+Ob9QjL9Ph7O5aueuIycy56DsAtWBQn07
b+F7Dps+Acg5AYFVCbcbfcW3SQZW5wZ5rf84HZIr7iPYRRfldXgtxZbv6tfBN9NM6wmqqe44u9ml
nnh3/jesplUM7Mzlb6CuPPBqNPks4WIgGKoGSqaId3bqZsguxOv8vXoQj5DReMvRSLJZb/XtJf7x
n9qLeaHmKLAT/wkZuebJUbw7797WgV94p1OdR7Q3p24krAiYknzC66Ezh7x+4kNgjs8bYrhCcxXM
WVr7RoKhD6mKnbHZJ3njnbfAcoW6jkYgpmsfTCt2lZZ7UFDf1zoYSvno4bwZEnVXexKag6KAUdk1
aZxQR4Y4RvgmLSDTJoQg7tSkuQ4i+Rb3+5VktNeZ3iWM1dv07ccoreAIsYp4DvJkgBYA+K9nwc2M
d+jvMNrQ343YlW+kiwOeGhHFFPIzFrGvKFQfrADwDbetI+ogVynD+7yI71Q5eY+r6anCa9kcOsFp
ON1GUcvOJHmwtAyPM9B0mcE461YkZlcqH+74WbjVO9wfiE3XfjD9Sv3iAzoFexRwGId0a3NhvBcs
cJDbJKxFp787msu8COZysAv9WQJBetXenP/om+nH0gLVBO3zoZoaFQwVEjDc6kGFMHvxGHn8S2BJ
DpkkZsWdrS++NEjtZhAklzn4gskkcXAssusqlezcT53zfm1Z0RYfnApuZYjKJDfigwfogavKvQ90
Q6oweu4ryqzvELqwQoUxsSm7EMq6oy2O/Ds0EWwjAllz5+8loXCMyXjSQbSo+bIF9YKdVHLOAC0c
Yex28zTv/BEIhb5/AfembeijCwE9zENELMjg1hZarATNoCCOEOECzh3KalwPZZbkBkIfjF3KWGx6
ZoksNLRtwAkDnfgr8NCXllDGr5Um/alyI7XeNL1J2AtzFrfghWmaBmJsSdkfpUkdL0ZIJPzFKwN1
f5SwoRSJiQ5qAykGsGKJgU87g+15GL0xqBgWyF9Yx6TfFnRq8yhDzZe5UCFRkl5BwHrBK/X70HSv
Wf8XJRoN2ZIK3UKDcIecBpF4FOI4m0m+NLyL4FlNlVcMADMC+fY2+zFC5fSKAuKmMcR6jcoxDNFp
Arv7+SO9bkaShGXhB1WpU4eqrFsdfpA6+Gw3JjjALxqXgOdFM3TEvzvdv12ih0lFPi8FqOhgCyhg
U5/B96upQCjG2vXgt5YAEnlTraFVx029hynum07pdkELDhbJ35WQL4IQmeRNSnkHqT8nVaPrFkJc
bcTaR9un7/fP1Khl0cImN2KlHsDunLtSCLZeNbcV5f786m+9HhaLT99EaFwJIQSVBjvqhmhPNIdM
DXI/rlzVx5yDDuLo88+iiM5Vkbfd/rxxskPXR+W3i3SOBS76TKxlGG+Kxowz4xBm+xyJaasDvNky
GqcsY9QFNYUz73NBM9gQqoLW1ngxZ9Fu7MJ93HJXUJVjJKorzqbvoAbOXEyuQowTfFenx7NUAg2K
CsjD07ofbbk03sGFaEFT7qDVgldB2MRsO+6ly6NDEgL1koEgsQ1twcctHce3YeS751d78ygvfhC1
AFmWD1nq4+6MZQEaKPxVCy2k8yY29+yPCU069XloBgkZOvbsoOtervn7OcQ0Y1y+nzezHTIWdoir
i7wvEPEG6CK8AgSpCUSrwCwKKN/L3H+WtZgTTVCacF6hxMOtofVvZVF1Dy2U/S7zHtzU3qwZ2UvO
NcLX+Z+1mWnLGOwQ8MnB8EAFZHnmMAvb4r0lcWrsFCWvQEdh5PaB9ijoPAZxoe5h55miMdLgFf0Q
2WpQLkcLUSMjvzL5LIvlMFoDqtx1R0oAkyO/z/s8NPsLwyqOM5gvQwfdbSe6BmUz/osJ7iDflD7E
S+PUjSpDNAiFLtQfyHtTfFQaDKS3JlECF5/7r4g9kE4OzhmDCuVtKUfikBY4yMNBcDH+6anHbA/Z
QvBisbKFrf288I1mftDTAfdEjrscMkmmoLZm3EGgYWaZ2WoFY9/IeAioOoh2FepoSk1l9E2QKbZ2
7YMqxN+XTrH/H+cPC/+2WaNY2qLOqFwUdduQ79UdOifYNZ6uQILOVDTTsFrHN1GrukYpvvci1Cf6
F936DA8s2PzWrbP8DdT5bZVUTLIWc/2yV+9LyCV0rnZgj65tRbyFGToc6b6eyoGOZ9akuonxGRas
eseKYew7yP8cefqd67c+wMJKBqrU4noMXmXQ8vmolc+pN9eS2XWxNcaRnWaBfT7UbCaZJI+VBLAz
rAY/sCslI5fRJ5ZA0TP04B7RLrtRAELz13lD64EPkp39WKIREaC8UKNSQFE3PUruCNqVSDXBbFbv
9dvsPX7NXZCq7qNj8dE7qovhYJDMTEd514Nqf3wTDvUV+7NubmENDAcg+gOXs2BQIUeDZnJWxr30
jXoBrRmIADD1moAHo/+lm/49SnxOeYkaMMhCwJJvyji43vl12YoMy59AxXowZULiKCA/AYsPmk6I
MBaQKOv/Jv1eeEql33LbC5AfKme7UDLHyKOXaZJYXATbmcrCCJVpqpIvq2kOX8K9f1k9kZiQWT0G
psqLZM95vTftWAHg/PKJ9Iuvhm4jKAdRPuchF1vE/WWVN3ezpjC+0lYA+PlKqBCdXozxmPKckpAA
0DR7XeIuIWRzd34jbJ/Ef/cikKqnJjoonkJUisPbtb2b++gtL0EzPQLBnLIeBNtZz+/vBD2WU1NT
WnBiAJkhcPkpmBrlCP7P6q30SS4Qtat7Qi3IymK3bndNA6sfJHlRH6Pb80OXGYOvIVJD0cMJY1P5
p92BbsYicM3Err9Y19N2RF0YpM62EsgNxgTgpCYX+QHCE29ZXoIXQ01n9QpoxdJE+bJ4KaoqABa9
lu0EoyeM6Lq90qB8kgVwDCKVo07EXA+ZVmhIqAYrfhCd1NWuRNCtzhbuEdfYD6yZ9637EFH8X3t0
N0mNq1GqOKQ0RXMnhNIugHCDob3E+t7gMqsbn0uBxVu+ZVIHAgcUg7hGUKo93UxSMLVqK363jQi1
jron1Dr/QYJm6wgu7VDPIFHz1TAldlpb+0g/M0f5p99BFxjaOiBRlB4hL8/4eiT0rvLDH8/opI0X
OBCqQNHWlmLeHCbQIoW1M9WzLU2PscBorm5CKRb+0Uk/urxSmtfoizWgoVTBzDtwdySRIjtlmu9Y
zm2eD13gwX6ig9FFp3OacEwidMexngS6Ee3S68CbXMmZLliTcdueLSxRkW0aStSPoUePcJPddV7m
KZca5J6+YZ571vzs5jb5MaZTkXrQQWvFcRM+WtF/CP78lffiYP15qF4sHc0TKfbqOM4FsvkUg/4q
hBZ1KFirLYSAGUnTZvxYFMPp0lwZqFEgFt9Rc3YBzCCvlOa1dqBHateX7G+1vXq/+wkylSboQuqr
etDNdjYXF5CdxdYPGL3NzVP107KgYbioLCYKVP4UO6k+574Bzq03x9zjkhujyhgfajM2/diiK3T5
OLYjGrQYggB3PqH9UjxC+/UXiE5omvxeNbrCVqm+GDUhqbB1UW0OIXCIXDInjHC0fWJ/Hnf0G4Hr
AlnhBAT3VojvBFW1+yp8r3PltgN0x1bV5s6PkiOwNp3Zt6ronN/0W5nW8g1EJQ25ooWA5aIRNMXD
Qe1ad26hVN6FjMrP5vYA5SUg9dDAwJVyep1A5l336wQv2GmKLuqS28UVFIKH8KjI9z5YPP/CqR9r
EuVUhMkAuRpHaDU1xi7hwn86P97Fsc7E15OHN3WXaCTvwTVJQEMGdXsNdQl63Ai1aVWfnjm5vIeW
+7PIG27b1HvZUG+abrhq8NFAmuRKXf02tvP9eV+/hy/P/QbyGxfVHV7+tz4u3xrXw3u57w66R5hg
oyvEf9ChmXvtKt8JBzW1gs/mJrspXB4qEhozSG8UuE5WgwrSCCxG1cdYjZnrQY0+xre1VF8JnXRV
14HHh5wTD+oDw/2Ncs/CKIAup+5PkjCkul7giW0OGDYzxcasDuWNZMf2/7gPe8c48O60xwTC3fzl
Zybrzt3Y2ye/gMoGpx4g1ComB5gTjhhYMbsRbyUF7Mya70gya2qQYY7u7FXZGPidgPxFRY+TV9wp
fZr0rzT6UiLG1tq4NgC1UVCbxowP5kSo76lM/jAkpQ+oSBOblS87fad75z/fViN6YQNEFaefTzf4
YiwI/fPkqV519T/CSkj+HntH+k/0hxsB78QgdWQTzsjqCbydNqcBiq0l4SEOhkvoobOwpRu3lIaM
hRdJgR8TbNS2CAZJnIoZBf4kVm4BNLWERnTyNv3kFOHSH2LehXD5sU5FRiNj66st7NKPhY6DHHjX
YEW1INXxJgvVtxQk2x+MD7fxsMXDB+0LMr0kIAaefrg5VGuhUyOogQTgaYmtylGhjgnmxdAk+ioA
0o5OYYNkjPXk3Ii5S8P07W8kslCmgzDYxv3sSm5uc1fTq7/jPECmbuQ7hpsbpw1gbKjIgM1A0WS6
IVyMouQLfqHag2LqpaV8ELlIwh0SdegPuwYIfkVww3H78BFk9gzjG3t1aZzuFdcTP6UcdiuS+Vnb
+Z60C1FB0xJTuexs32wbDEBzNos2ZuvLgqERc5Eon63ZNqJmTOKixV0dVbVdS26pReARRzH4j7XH
UB41lpaoq4tro6JUi4E8IYB2vS9uQVcGKZEKAuF4A5KVbb1EdLC4aPpdds+syL2Vey1/AM0eGg5B
ngsDFjhKudYNc6iJpPpFmPOXVTmVjtHKhaNF4U0+N3dN30w24wMzlpqe8ZJmX5SiBvXhYpxyhxfi
f6pJDG76YdIPFZTorCwSQKIHylFbzBTeCdqge+2BKqlHH+ERkugmJ4cPRqk4clYwmPk3f5wASU9U
OQgvCTkai8QiNca6lWvsg05M3Eq6LKIPjPo4Efd6fhXO24E+26mdsY1JkYxgkQblOZiqi2hW8BjP
XJnnGc39rU4KkB0ABENoCMU4Gn0/tgB5zuBPRissvcmBehRuIfgO9YTIVhgYq404fGKKckue/GDw
ddmwi3Q0hzSzOJ8RCrdi08IZGrEag+S2gXQfEo9U2o0CRHO52mv97mEq+GclZ3VvGQ59FwQW+yGW
AinBLO4ArAc0lxs1u4jrkTUstZUQYHIUU1YorYESgUYchDxUXoMSuy7dF9C4GFSzsYi2ENGLt7s9
4bBmhYHNdVyYpFICPooKUa8RhpLpmmi2m2Ma2ZFYuhH/ks+cc367b73+TzykNgY0V3Q+yGBuOhD1
4emrsAwrfNehdlx73J5jHOONrPzHHGDTlHdp26dzWaFDU/jPc6pYonFdguI0zr6MVt35EiP9OP8B
YY9ybxJjXRlV2JPuUUcpobTYY4ofmuv9ryECETihnGB2SEmaSD2CTpykUtUyMEToSKLMlgXtATD4
l4ITHvp55I6TUde7ogJPfVgbotVFSejFKRjaz3/VrataAVwTJKvITlY9dtRz0nRE897WCW9T9jCH
oSVVjE+5eQJ/jNCpj9pk3Rzy/GCXkvapB8pbEOS/zvuxVdYzFML7R3rNEJmhor48pfPcjMjrqvwC
0PDPzgvd1ozEI+f5z2z9+E2XFuao59sAIQ6VT8kloxaAZIhgNWZNk24fuB8bNLlQ0HCj2DZYttkw
v7tXmKpLjvJ+PoD1zY0fjb/5TAt7lE8Rp7QNF5Ji5VQfy6J9nNvAO/+ZNrcbmEeAUoQOGmDb1J05
JdVspJqKaeMnNWjMtHoas6fzNv4/6/ZjhNoKiR/7cj5qCMVHEqi0i/mCqNiFOxQQQInA7JZvPOWx
9X7sUevW80HcJJyOwDh0JjSxdhWGEgoDenKg5xNRsDjv32Zg/DG3IphohoFXMtxnldof5vQWHOjW
pE1WM+boCRRWIjGAOJuJzsIg5R+ETsewH2Q8PUXVTNIPLeFceQBIsJR2513bPlW/V5IuXSYKF40a
P6PRPWqfEe8/+d3ISqU2b010/sEAzkM1kS7p8XylZGOoGN9cD/1D95TtgkNv+ff1xUfrgJ3J1v+J
L7Pn855tXy8Ls+RkLLKQMR7KsvjXrH4ILRCvklcRGTxs77Lr7oIlzL7xkDeUhUXqrAlcMszZhJyR
lJsbD0MYbrPnoejE8IyxoPSLeoj4XtFzwB1JL7X/rAkJCaqIeA7pe77+P9K+rLmNHNn6r0z0e80t
1F5f3JkH1MJNIrVYsuyXClmWa983VP3675Tc3SZBXqJ75qnDwRaTCSQSiVzOOTBHWkmxk3j92h4c
gezlUj67P3/pqHE6SlZgmk2CrAjir6GnhNU79DBg1kHOKtqH4S14x6qW5nWuo9O93Nl96slxYXvK
APj56z/movEe/ZZlnY52GBepabeyjoDFTjMnagOgyUuVyLld9KAoJBsymIYxisVJiTKrr9LMsN3J
se7lV6BwBS5KFmCOQIzSrJo9+FSBMSPQ7fIe/ymVh4FtWR6oRQIX0JDZrWRkSiTb042ZjlLmZK2Q
EebivmKuc0HrxziJzSWhVBNPSRVwATClsbtZ+MwltASE6s3CggfoZZEdLXHWmR39KQ/jpKd71ycl
ATYP9q53eiDOastcCZx4R5cipLIWIc5fghWxdbS3mwYeg5i54LzBrGpdn1fS8p5DSzbICHz2EWvO
DhmfLbcHYSUedymYW76JYs6L18cv0TysQxY3RB9sbKWVh18n4ElQJehXRZisjWEg2zosw8/Z0D5d
PxyXpBog0UCIZthgnODukMxqEl2asaFmANxcNBnBbOoQYIlM9gE2uJtjc2eVSiSw20un5UjsR4vp
0ZnMi1q3Kw0Vlcj4Lo0tJUHlKLJAt0sH/0gIH6ehs14NJdnAihZACLYY8CRKXTR5fVEIcnkLahxG
kfkCOaBtkOuRlhNh2hvTljeK6AkrksBtUdWmozplCP+YPXs1euSVOl39B1bwSwme9S+Saw2n0sRD
oKw3TTTqTto1+yiXHyOT7WSpbmkQmaKekItvAwNtKEgJ2WCZ4jMAas2SPCtmsKvcdm64Lvz4qf+y
gCgvOPiqIH9yMfw8ksZ3Z802s0p7ssCifPuzExXofiPVKCa7UO0NHP3T9UW9mBw6EqhyL2UW4iSP
JewvYIXbFfFmrLttbOQYr7ANJ8/jGzUqAeJpzmtgN64ayxQlBC8eMwCdmKgY4Hx/LMnRMevk1Ojl
CAMIwTTeh9P4lCjtBpAxqXdd1UuRqHEkhzNRZjdha0Q2agRRjv7ELNkERfHJ7CebYuxB8By61EBo
H0nj4WOnAWWCMIW0DpjreBavzY6GXy238oyXwjMT5HbtOxE32MVTCBoXTcMDUsXVd3oTBXZkR0EN
W02biVbZj5j9uL6GF/fqlwAeKs7KcotoNmLsSsdjcoJx6HlIE4kJzrpAET5kKCpbY1qGY9BZUkyL
Lj9IQyW6zC7bPibFdDQNAW6Mf1BWAcBIdL0C1Ax4RI3neb0wNBCgs1cr0c5cdiO/ZBlc6BUHipZ1
DEHCH/Ay+f2wW0IEy2/e/5M+JVyUC7G8ufRD8XW4HNkvY6pgCMFT/hyskM8APvOYAT8WRMyeKJd4
cbd+SeOrb4ksTVnSI9fA+nY12eNzYJh/v9XmWCGeNAEMK1E+WBJKpo0fNrpXhu+RZdGirj2rFb3y
zgNI0KuBOAgOX8UQHv8oKXpZB9CvYrr6Iboz/Xm9VLzIj4YmGBYRZQDOj9TC5YZK81Jx0NB8c3pm
syYHy3gGYZWEetDQrEMJvatmHT5cP7rn7u9UzqL0kZtl8gB2ZhQ1XRngX2QanZxtQU7qZLHARwgE
8f0hZlNhgLAkk6spnzr1ZpC/96z2u/nluj4fAP+nYfeJQjwcV1ihSFmZ8+TKdrkJNYzKoivhxWJK
QlFcpwUI6vRqnxpAkULGvrefSql2xgnAIwNr6WDtDH36EZW3thGvU611TWMXGZbTA1q26y2qht96
XL2q/dqNXwpVdrJxAx7q1Sx/Z+CLaevnYfwxSKNnjsxpxvfGir7mDeBWqmjba9PTdW0vWAkq6sg4
6AqgJM4oPALW2IU5wko0vEgNzHeZ+ecgNwRPGYEU3u1mhqwENVMmwOJ8q9LbPnw2ZUFz6EURCKUA
aIIHGlpST81QtaJQ16okcOV0doJepai7btVOkHX6wC3ijANQ57/ELC7ryNoVow46hSkoYTvBfbhO
9+V+iL3C773kLvsOnF2f+HFIUy9fVV5/0zwAk8ap9hh+furdbB/t6oBGDd7EoozHhdNx/MN4DKQe
vR+5PKtIFbXf5mpts6/x2DpoNveuG8yFnJF5IohbgUzThiVzAVjSx8lBDWDPLAr+HFwDvkXBJw3Y
yQjMUdelXtYOBI6oaJpAe+acWW0QhmSnZrhdHG8ay7q1gX+yMkNzDXoaIbjS+b2zqPhL2vJrjja5
ljO16AqouNypS6ex+i2tqebKoHnG07tYBa8xEWj4f6wrJtJwuxIMy3Mxlp0loBnTYtM1TXTvLOw9
6XhfP5keZoBcY5ewdeGILtgPWIFzc/5TKN8vWZK5bbJh2UwJZXpd3oQJcVsNnD2sdvTM9jQTiOpV
SXWkydicryRMD889ViXaFQnAbzvmR8R+lBNwQnf2VlW7ns7A6L++/fzUJWavcKxNENSCfA3jl/w4
RjdnDevqLAD2lP1iH6S1/KCtkPTxi9SpPrdvIdsRT14HTuO3MhUtE2cPi3Q0ARkfSOFg/eN9iwyH
Xk+YL3ZZN4F5GMworPibD7QPGbipF+NWF7wELo4LuykqWzUHnd0tCDjc/jYGHXvh1DcgXe5W2Qoc
leRvPt9/ylwGEpbXy4LpdWrnad/o2qBDZkfe9eQhboQpLK6UuEgAdQmKzyZIPiydL0AHEyo3iRZb
LghRb8akBlA+mz73WbVrzPJJ7SsvGrKRZoVhoQjeCR5LXLL5TDrnNbo0Rni+6Dfm5Ztt4DQnhauY
cFZseBqsm1T5DGSgv3mQz6RyAREaT9RxNpadXKEd3RxocQgBALXHIIZv+DZA9x5jITET5yDPhHLX
HyBKuiSWEsvNpuBRzlOv64t90XVfpEz9JDiMiwJHTuOnLKR7DDD3yii0cA9evdKDwMiW5mp/fFZd
BnZwgy5DShgLFoax/APnpzR0BcNCcf4Bkn5qpJJNoiLLbQPki8B5dGTdlUAFb65UT+9dsIsKto+L
I36KQw3Q0k1rQTrirjfJ1Np86kJQHxvzfNtEVfgtqTXtQSuA3iRYyMX+zhYSAToCMN1EwzOnWjDa
ZOzG1FqGAVcVGmjmFTJQ6EMTL+PyVddEcXs2Nl081KQBtfNIkHDEDHJkID1h7VnbU30qngWqXbQR
E9wfOuh1AWrPHT1tgLtBM7yJK9Q+yEA9Bc89qoCO8hath9L5m4h5H7uGaT1MzuGhg1YXTr1Bq7Jw
0KGepHROGYF8W0+/X1fpkmGg5355vKGJC1jKp3Y42KlhDB1OGCPkZmyzdaBZm4Elj/+BGFP7+XJD
bpDTBFTHgIABiY4rjTXNMTjTJhmaxsq/b+ZIGmBvFCDkghWb2x9dD0Zg5EIbPbkJgdKc209AVRZd
2+cXpyWDfXPpPQJ+PTATT9esz3JQcndgEgFuKho+Lczbh57k1ON29BMgzsRu/y1oBVJFQrkTHA4y
kwoVqiVxG79qXWOCxaSUE4E9nF8up7pxl6cBfI9Y14s/KpnpSgUWpCIk4Dx37DA6xLyYekX3s83T
KKe1nJpFSDR3yoHuoayAdilPtRsWs3/d8PjyD84QJKnoTkcRD40ifDJ/GOu6ZQoUGvzJmwBf5wHf
Ev9BYK/5HQgH+nX1Mj/9BZSJizpqwMxTNLzfQCZ5aiatJZVdb0By4xaZ07lInLrDI6pdcBjMdJij
+fFL7IvCOh6d+qfGv+R+dLQexfkkbpqKWZCrrKpNCre7rdbRS+Tbjr6aPSvxp7UN6EhRfvCSgeIN
+Ye6fKthzUJgKCY1craa/BQr810YAfLi+m7ykf2ZbouDPtLNHG1mhot5LuSRteHGP5bXWlDTjzkW
R3qd/GBdbgbguqBvp65otC0FT3K+6PD7b0BTMpBSCe7TJTo8+g3Y6Li10V+Afc0+dZvMDb8uGS/p
HgCA6+xJ9EhcXOPpHQcDRuvhH+I4nybrdV0GxSIuct2SOA0yMu3nOXyxRdONl87+sSRucesxRM1o
xOL+6mKI1uI3/YXY51Qjzn8yMGKEAYGc7g28nxjGAVMj+bp0Z+DWFvePCTeMc51ZqZMCeaYFKwTD
MN0GDRqDb7nqqml9cO6tRuCjr64bKv/uPTMSzo82+lwq1fSxliCENjHVKznlS+/KmPJ3ipXuFo7I
UITrujikI8OsQkVX50XPxmUuCt1oUP2dwRRHQRyc80WbMx25QK/VyBSYCeS1CFodjM7NLqHlLd48
7hSuLLrw89obkZ8RWSkXSjSm1DSzjJWVt0uvTbPuvIWsQ1QUuOjOQKIB8B5AscOFny5mtpyGwOpV
ty6zdQsss86UBZHyxQvilwidcyRsMtphkogFDCrJIT0GSJX0pmfvGmjerpujSBLnQzqzicmIKTs3
0MzMT5FAp0qlI4kXGreDxgQe8qI0A0RymBqVTZTrT5eOoEMuMRY0kMAyvwB85FUuyw266CqnTJT1
dc3O41f4kiNZnDXY1miD11LFac5KOpS3AUvWmZ14/4kUBP1LWkFH4v9Uo7ZQ5IkVsuZGebmtUs3X
a+UpD+pP18VctLnlbfG7GO4AI4Efj2MB6rZ4dooscutI9A687JeORHB7wyZ5wPDOwg636hQc2IUD
0viip4BTKO+kbe6O61ZIw3p5k37pxW0Ss5VR0xtEewYA3EuaPrPemV4XlsZ0pAnmLF41X1vmTd3r
67l879nVeaQsd4YxoK9LrZVrrjTdJdlLVYeHPPS0IvHGqnaC6dt1cZftHq8CGdAKCz/AqZUEWjlr
aT3gXqsBpRTeoc+d2lHlEuXluqDLdvJL0PL5kaMPw0hDhQ/rCXCOL50R7DNbXv93IjiL72wJuekJ
dpKMgOWlYRSX94xkf5OD4ucVgn7XP5aMs3jFrFs1Aeq0q2QWBjnuSlPUByNaK87gWzPIq2nCWlWG
hL7dyksxYvDfrRVn3gCenathVDXAcH+uwUm0akZJXv19GWBJlgGzAo6CM+qXAXxHWi5DhgEG1QR9
XbkhuI0uugYVX4FnEviUzmpNACtNjXQRQR7jfXTXG7S/RxvLXkpRd09QAwTC5lY0PXnpzBwL5ewM
KKlK3ak6tie7KWy1WJlRmaJpLdgBoysSXIOXbEFFPwZGFkCpp53d6Qny0XEPDeP8uSm+l7ronr3k
6I4E8Df6cijnNNGwS6CGKYAor6TxFuQ1Aj34VoyPYwO6BsyoIQmFlwFncSo6r+RqwH0uhd6EEcys
PoBpq888gKuBdi4Gk5/KbiURy/ql9TsWy/lTDXXVKCpHFQO9euXE+X4oZSbQTSDD5oKiFjmNfh5b
1TUGk6LQDA69x+tH6dImHWnBV9yB0gBwbgvhSRYgFdBFWykLvLILBR704nmyMCODVl6VqMi8cl56
ltvayrFaqO68RQiI0Ykep9T2pK95v/05ui56AyzfeXLjLVB+qEwgXYg2FtxDpzJBDgXznlITD0XF
GZrUkaOvFQCgJNAkiYGXzw7vqTSe3lkO0iYhcjmDK35ir0WRZCuWaYmLglDlJXUFXpPrW3f+xFkk
4iWMoX9d0wCsdaqfpkcgYWpRMQu+tpbTbVLwbxoRzciKeR8j1iKTPzOWU4F8s05E8thsR0A/RQvi
D/Cm4IWpNr1f1+uSFOizDMsrOvA7ufic1X0UGyPUSqyJkrKhzfw1jgUOXiSEu2sbWe+auWaz28eR
Uw1vofEeTg/XFblkEaB7NdFJjo7rs1dTisbHfGgC5HkR6snzguALWrZdbIn6gC5awpEk3tUmqHIM
QY8lm3sq1W4BENBwO++HwPvJXiN80Z8V/WAJxwK5PRprtZ1KpK4ROVvbZcx+oOkm+Qv5kTMPeCqI
58nRlaRDC9Q0u3EkfW9CTFiMWiE4SJdt4c994pvidbWZNLuDLdQ9WU1xtW2N+paRwf+vzMHgTC4u
cthICzG6+p3ZGMQZ32sZ5V+Wu9cFXVwza6HwQOod05Wcr5VJUZjyiFo2xjWyO6BOyE5hGLOg8iqS
wnnX2iha26whpWglrzUSv40FC3ZxX/7UQ5U5PZCbB1FigsGPpJS8qWCbsIp2U94KxCzrzl8TILH/
fblAIXvqRvuyGvtZghgM1FEz+UJmjarVnV0Ijyl/apANRY0TL9qFbhLkYYvCR0+VIEraibQDapqN
tJcVtCTKs56up7qQUAdKu3UE+Fk9mnb6DOhTO61EPFvLjXCsKv8DuBsjSdCVYg1R4Jp2QNX6KZ4k
qqFS0z/I0dtoVKsyEfjZSxIxkwpUXQBe6phRP1U5G6bBVifQvCabBqPN1qbx2k3ui4qDHzUzXrNj
OdzSJpPaFFqC3jCkdm7MeZfp2jq3RjpoP6ZuprrRP2j9SxTrnj30jhTdqeMhrr5K81c5Mak+r1kq
Apbh0TLQSY3iOQDRMAFggUvsI39/tN0daHS71AZTY7IZNsjr+vHKXCnu3+bSPROknC5yrJhxa5K+
d5umM9dSXZJv4MNrVtfdylnqmNdHPRUzTXWelin2cqG5V6KtbmyX9ObsdQ5gDasU9UzaiWIO3s3w
QpfPjxaxlTCSgna83i2HpyKOPLxkBEE2f/45CR/NokcSJlNhRTWNgRsjNpzJtw4jbUmCdo7kXbCA
IkncPqVJOMSYZ8Xg3Iu1MoBkQD5LD6nT+gvYc+I12+FpWoswPHjIad46+LZBqIfrOp7QrHI/+6DN
8yTar4hro/2sdZD+/9Z8QNDG6PAo9swJDslD6MioPUwbtME5qOuKoD7O6pD8knObitYMpPcGLIT+
aKwA0/KQrtFB43Xr2k03uif7KLVs0+IPmOn/eWP/L3wv7346hPbf/4t/v5XV1MRh1HH//Pehei8e
u+b9vbt9rf53+dM//9d/n/4Tf/n7N7uv3evJPwA8FXfTff/eTA/vbZ91HzLxG5b/869++I/3j2/5
NFXv//rtreyLbvm2MC6L337/aPP9X79ZsJL/Of763z/bv+b4M3T4F2/RPxbVi3fUuvm/fH9tu3/9
JoFC4Z+4dTDQCGJHsBtoWPHx/edHuvZPhKgY+SAqJjuVpTGvAGh9hD8z/2kBxgzBK0bmVcBKLzFL
W/YfnynmP5c2RjSV4VbDf3Xrtz9+5clG/NqYfxQ9wPLiomv/9dvpMQdpF9rhiAlvKWtAgwC/x+kx
r+JyCvtGze9mJApa7SFkojHZ08MHcAbcP8A2VxZdMN7J30Ron6+CUq6Ve2a+lstdOwa0nusNEeFB
cW/dc0ncMQ/Rllx2UqncB7ej7i8v3cTt1o03T5RNFEwarnQnyu4u6/Pr/juXyfnmutGCaqg75T6p
g50kt94AfGUhGRNXTv9DDC5zhEvm0lN6uk01SO+MasiU+86VHfTIeMRFydcLb5UDMOOd3O/eQyEn
xhKA8brB1BA3ocsEg4hcDNGWqmVUZmjcT/IXWNI6KDAtWxa0lStPJ51v6QL0Ta4X9aeaxxK5HUxD
oqPZyNLvi5tmw74Doy3xpX3mW3eSE24GUCkFn3HZaZ+lLyM1vKMD/PvROD4KXNxwLp3bS5blBWps
pn6/DAarielnZeyWTbMpe3kdq4wiY4MFkHy02wvuwktmdKw455hlFtSZHWKpY8OieVw6pt17miJq
9v35Brm2p9x5rwsSFlIl6ffTEL10aXTAkBPteyC0qV4TPpgloXL4UsXh49IYkwbMsUKFoifxPo6y
NboO1q2xa9J0U0ahN44dlZN8q0j7ashXjdKsQgsEEtGmAIRNpDEvjKeHfC7coKy3GP90rXj2p65b
GYlCleKhaJNV0+Su3oD3ZnoLJZWiOucWU0RjO3iI2nyfqANFDvKGSYCr+ZHUPmkldM501sOoyLlj
NmhiqXMXk1p0sp6tTKVqkd/10UuBpFrY3rVJeW/FqHuXfi495sN9Kt3Z7G42vgYpwXh75uF+APvc
I1P9mHhxm4Jk0TWqzyFK80mGaL3cmXl1q4flfgQZIBsLKhGFLiitfZ7mNC4SGpH9MBebXkZT9/zI
hpoq4ESWJyB3DdO66cFCoB9MQl4S6b4LdgztxlH1Io9QfiHEmmjWA7av7V97FdZNckryF1wbHmgt
PS1qt0GIsoH8pcbNHY2FQwANpOiO2oJ4cbgHcaTXh2C2n3FvZp+ywXSt5h1Qsl6YAyegs3xA8TiZ
PK0D1OKDcIdktxcab5XplbWXFq9NsCJDvdXYdFs3w1qy05U5/AgylGa7ccdUREqgQGYJKD5RTBoN
6JuNawWeoJIBuDl3dwZJXFIHsBfVQfEAQzzhGhO+zmi/4iOaBLIjMeNHyxI/N1YpenaJiX5TMtK4
rl968zkOi/c67m8bzXRsK6eDoTj5lDiA3sMmMketiptQIdQOQq8cGzqFkZ+Zip83/V2DGaFZ/hr0
nwcAc6KKPQKTLZQSr80SUAkkm5bsMKGzCgFknRh+1kgOxuw8FRNFjeanwYzZowBWD5T1uaJFPK6q
5ikptd0ATvepIDSuWmfGgD7LkzdbdotR2lVJ7kY9WVf5N62x9l1o346zQuG68Reqk7KNpFjUkPdT
k3hmXzpJm30lcCVKcI9/0qnBUF/1g8U7fdLXvVSvgtSgQ8VWSRG6OiFUK60nEAfSuNmg4dmJ1Xcl
eGhgABrg9JVgomVgUrl5NNOBJhisJ30BOrBgbY7ghOpuCVRpB2XThd2noInXYZzddSMGkezGuu3U
B7VCNSXzgGJ2pzGdqrn51MW9H7JpBx44QD4Qh5HCydGKrJTzOh9Dlxk1NcfXLLBpnjyoRuLEFS6j
6gvciWtNZKPh2F53yRfdInixAVKETl6Zn00A6vPI1ITo9zI2biznTZ0dUlsVOP7LUgCLbMkfYRfn
fBvAxxYhrsH7Ml0z6dNYfLGYqDx3MThBe+ufQnjHO3Rt2Cm4XDDJ5y+YfuG95AQ3zAnvFCpTbGYk
ejcut+WZrz8SuURmRw8sAJonGqYr9PsspsuoTeJX32wA1HXPBQZtys9/e6/ARAmOOPS+LsTXXNaI
JHFklNIAabrladJzrjbrsXSvCzkNVz+uaAjR0Y6MaBWhL7eKRtRmWVlp+r2UHWzyxYzf/rvv55ZM
HUJgWNb4/kwFARAcUTVsrku4YGwnGnDLVBt9SKIKJk3KHMisL1l7N5eifBOXmMY64U1hIwWO+ouh
IP3DxYtlUSdGrkzq/UBu9Mlw5CmnYwtsLGXeVtJSq0MzaKqtWrtxzEr3ZVuwUVx1cPkFGCxAyQm8
NcuULJ8MjWxdTbVCVu+1Vf6Qo0JSu8FhQbCMPFEzJActfi6LyyTKeMUkhVGq98oq3FsYXmpXwSbD
CP/S5zrQ1meO7Brrgr5pdIEvLLaSG61qT4T5e/bU4XTmVh0RnGWMaKK8J2FO+9qtJdRDWUODPBIt
72lKk1f5jGU+bjAkaw2deo8gg0ZS5jcD8HIkRvVgn1Zfh75e1xUQp3JV5FWuK0n49vZhTkwNyLvq
fTY3wFAusy0j3caKHlWWAk68emNK5FXE3KT6nVlrd0bculLW++j80p0h3Y0AAv2bR+pk2XFNnPq5
hEhmmINt/d7UIqrk30BbQS0VT/Y/n/eXXgdnroeTwr0OzFBRKlUa1PuFIJC4+g7NO3emBzfhYohs
XYiBRUQSl8+P/LeZxooWJtArubFWgIxPvQUSwKDyS/SgL3yIvoi+5PydySnJ+VcAWkVmU+Akxc+T
J3vqGtVAfwE11bedV28yT3IzR3R+RRbFOd3GqsvcVBmOTdDRJn0opt4HuKo7I4a5vokftZ6TK5HT
j/O+eplh7GhooJ/eo7aRzU6UfkkbncbA/XBS4NEYrdp6uW5v1Ml8bYzua9pbBQ2AjjjEM6OaNYIv
G+8mtWkdFpBVmBehQ6QhoiRSKqebh5dCaZy5nmiBTv+IHBpgYoyY3K/LEn8OXG5p+gGuslcpzx6S
WlVol48rzAwgNGtujbb1zb5xxnKjNrYzttONnc8rkoH+TSodddBohbk3fSi9sgSOudW4eg3G4Rl8
s4rFbptOd2aWwfWRxg2leG2WGgqtcrgPY5sSC9xXZpV52qwAuwUJuh71kG/XF3nxckdrjPIxyuPI
wJuGhRlFe0l5nZjtgIHStkrrQ02Upyr5lNWfVExa6jXoi8Jib2g3TTp9vi6TawNG8xYnlDPcGrWO
EuDU2qHMqOykYNMEoBfLAZRm0bai4Sd7y54KR9TKyN3mZ2I50wUIjmwF86wdEGs7JI3cIAE5TiGI
Gfjg8UwMZ7ZoqrbLWYF2gEfzmthrPlU+w43a3sSxG+3aRzFACFd1OF9R7lKNCPDkp4xgxGwLyLKF
PUzam3sNWGUAMJwx06CJ6MM4f3emJXd99qmmTVLOtEMGYG29v6tT0U0hkMDX60MVW5QRSEB/q6f2
P4KudQWGyAXdvBI8X3LaagYB4VSFrSJ+7mHQJaHFbgBGjeKizifqtRFpxN19URLreLfBMir7aSgz
Ny1ETX+cdz5TiLv3FK0GymHZ2gemPAcykBZCMJjYuQuwZkFosVjxFcfBIxVNCtILSpDUh3zWD33V
bmtgkFiyH8fIdVr5g2CnROI4l8ES0A2PNs4u5jDCWzDPG07qWRWQu1CM6Z3yDmOcxR5g139hZvTc
b6AnS5MtDeB4mqrwrQ9KO2BENlbtg9l3zphM39XJUzNLNCV4ruKpGM49mVGV2UBS0Q6Jar2PbG2q
t6zUX1nhE7IWLOeSDT7dvVNZy285ila0OpjaoK+rw4LMpDno6d4GKLCpHgZbRNjd54fsVBbnm/CA
KsBoFNc4ZMEqeYm9wH1DlXlPMEgTtoLc7PkROxXGuaXSMPW5QdvUoc0MmgevtioYVfigwrmydDxE
Y5MynVQjLLFz030WLMS0oFpfXi81ZgR7f/Kb19YlK9kvQopsLNolBG5LoCNPMIHTlc5901UHIu+l
cd6pQyraM5EIzlNVVZ8mRl3aOG5gCOkddrOQ6Cxst33jgjb5LwC3iERyrosZASN6CfPP6uapl9ZZ
EX26bvUiCcvnR0Yv6W2qTVNbHVhg+dZ0p4TCu//c/56Yn8m5KUzHyGFvN9VBp71X7/vQyQ7Gnbyx
U9q7QBgE0QBuYqPyRLENX42B5z+VzHkPNSRkjpflC0fjVs1uymZyZ6DUTeSgTInXNdK6aDsvteP7
Sl2FSuzOyBF3/f3U3mu57VREol34MFkCUxJ4NR4QuyknCfxly+9S1L1p71TE76zTXLskHjAZ6PUt
Fp5OztmMETCrSF5Vh7rRt7Javknyc2dtm6C7KdH63BkvORLZaWHTWAppphd0Nre5DXLpBATy8cOY
7uzW3NsYRytz4WixwBXyENpIHQcERHXVwS7A0t0+2vFdlGPsbdyoMeyDtesJMzbMIl6fpMD9ywxB
P5rAPvlJ1Lht4z4ZsBtj03+yplVfNVtQyDmtqI9PcGfyheQpGvQ5knDWZvZoVvJtBnp3EzjP17eb
T53xVr+0ARwf6cHImibFEM2B+UnnKV69anbAXQcImws0z72I9kLgQSzORyG3D4i8Cseb1DmaH1eS
oguOi2iDOB9FFLSBDQQWUk/alsQAkJYUVD9MZ2q0/9IWOF+loCzTS4vH0MN9NoyfDOkZE3pvTETn
LnJNZ8Cy2jBgBGB5d3lp69vIhzTrpc9tSZAkz+3kR3t1QrXIC9F685dQP0T7xoU7dTok8bioWtXG
53nMPulMEFGJ7J3zO12hTKMVQUe9RhCKWZRUoaXwehFJ4aKbwEytzI4hBS3McPEG1RAFS16xS2/K
m3ygeLdg/UScBsu3Xol4zgYspjKog8Vp6Jm0jkrVmaVuLY3dM0n3VtOBMuwtUEWN+4KDwM9cSF0R
GfIEoY1WvhQoXVrAnDKacquzUnBpcJ1Wy+v55O7kkQ6lom67PMrtg36A+7UPaKlXXUyv7fDAQKXa
poCZVR35U/MEQBpTIF2wpzwhomGnoKU38CjMuvugyCkI5Cmx//5z/VRFzq+ock3GsII/7vrMHzQ/
SafVdV8sOGM2504IMjqZkUCC0fmBGq119IhflyDcp8VmjgK4maRT2wIyHO9Nh2EKFUwlh3Jvgq6v
vFU2qvUYN+BLV538gzzwunCRPXIuRB0IhoQtvJis7HtXELcbb6p6r9Wj4H1xIZVzulOcJ9FYbQZ6
aloHoM/v0928BoCLSdl28JaGwxDRnHtdM9HG8U6lqiXWz7jUpuzOCr93qSJ4k/ElH+58YSjxdN/q
oLISJEXVQ4yAdMi/oXEB57ncxjk4+PIQzSmSNbwBahQVgfBLqFu0j4lMmRw5mtyAXBUNCsqzCfi9
kOlAzekqqmrgTsySoEVXrfFE9PGuIqm8MgZlAk107V9fIq5zmvcQ6OQ71aCz0wlzXzY2BW0oKh23
4cMyCZ1+hYfIbFd77H60N0vPNni2nVZk99df62dkdmEQpWMBihJcoMzt7kqgX4Q35Wa+RWFYcI9d
NwbMWZ4q2tdzopk93C5TAWw8ap5kC4O25TvO7xPA4YHTyiIGDyOot0qvB+B0PoxAQgpDqt8sWBca
JVti4MVcOYYIcPjy4f0lcdH6yHG0ba6DjCRC3N1GPpkkYF2kXt83uzYjtEVzkAbA8AFZJRIBFawK
KetHDGHH7qR8a9F5JLCmy2+iXz+Hc5Ux2iSaMi5xt73NmVMA9AwZWzfylTvYkm06+Ub1UuB95N/A
GiSQLVqK5fOjpahTphVRn1sHPaLWbZthoj/3wq+SZ7jyYSl6vKievMNMlEDpy0HEL505/2kndd1U
qaIeACOwIWvMUYJfXUx4I1pazntKwzgQElrqobJM9OaNyFdMNFCCbZOZayMVzYqLxHG+E9BGWRqq
dnWoMrZTAFTaq+aBVTltxj3J2Ob65n00cV45ORrnSONkliZUoeyDdqtiiK2n4/N8Y/uZH2yqnfyY
A9Dih1duxpvxU+QFXuKogl/wfzy4/tzGszkA28J8g2whjjDeMDTlo5rtSc19UhreoJZ+KYPI1h59
Zqj7oN728ijwhZf90y/53IMvYhbGqaa8OmAAaCTawYimu+uLrApOCD8KMGsRQaBhVoe+rSJqKG3l
oN3bL9rxUAxSfANYWLfGILg5BcaWjcwbMCAZ7Cbj/5N2Xc1x40r3F7GKAPMr4wRJo2jJfmFZWpsk
mHP49d/h7L0rXng8+Ha3ym8qTxNAd6PR4ZzFriRfUXddWTu07ByACOwknXhFUbjzFLoNTW5NazAB
DMtORkN/pvNsOnI9WLYcsrvYMqoAwSDy2tZz3Z06SXIH7ZRiMFZ4JV8oUq1Rxuc+ch6xbKQ0VnKG
S795R8b0y9oESOOvXfZDtVBBVX7oy3ve1nY33kr5LmnQmEEX7/pOn2eLr6kz5wdZns/S2OAw1dJ4
AZou+jAqAB9pGM6sjuo425qJx1R9lxeSb43EtzAMrcTPYx6fJAkcYVHmTdrRsm6atg7QgORamLPE
CHGPAGGYjENVlbuS5Edqxn7EIsHUlkgVOU+KZn8Fh4hUc4H3wmT5emoKnga/CXg/T4lzmqTNczkl
Dez9m/5Q7KebPljp66YHNDsqoGtevqzYgROzRVO5fG/Bf0K2T8mcH2VdlLUL5o4RctQFKMqgyc70
qL5R34BcAPyB/8hyc0Hwux74NYXg3OmYmaE5alAISoLOsu676cUyYsG5XfZhmC8EPKYG0gOF29Ui
jkc9a/Hci75Ej8V9esCA/Ut8F+86Jz6IBh0uepONMG4jLfSiLnIeVScJ4+CLEgcyGhPw3HPguQR3
+/pTv+zeRhS3e22tZxMjEBVmX1Jl8JXwC5kfR/0UDZOnilC1Ll59n9L4u2igdTRXmlSeKJTRCKnT
MLScdo9GjAbGog+u+4qLmrGRxgXgkWpIYPUOy1OaA3jbBLWL9lyFpuB6u2jSGync7ZIRqbDqDGta
cmLHaCWRCmH0yzWD/WlZGxlchE1LWsSYEClPDCPBtAqiMXGtYcqduTbcpgPvkaw+VDMJ+oX+k8tz
I5pz+rVWVHhFYHld2uyUxavC9l8eE+fR0QqXSVAMaDu4cfMOkB8G8WLUwP6dNnCut1PaATjEg35K
gZ3U9xgJiEOfar1gvy57wc2GcZ5CKggzK8sqTyYB4apaOGp3i9kBINLHu6L4kg1fafHC4uW4jLPX
axZq7ZibnbCz8/esEXEeXXYlK3oZenXQqMltbpMlUU0MBZqjPbYY8NdN5klyhReD5P6T/f2UxO3v
pFpqkQBY5aSHs7dkzzLJ3X4SBFqXje1TCLe5i27VNUjay1MMVF8g04CmSqAmIgmc7806K0cy3dBP
QI3yFmY5EZJf13dq/chffe7nIjifK2NStUxUWp4k68RS32TDbohQJ1Vvq1bUPnLZB/4li4dpBUta
VbU9zn/IgCNQudr0IvUity4SwjlacxhqtPgjx2b+mArknAonCUvv+qatm3Jl084X9OYNKnVqNcQo
9p5idhPLxDYJ5n0w0liSF0JPqfQyyKL6qMB2zlm3jcgC7FSqknfGydLYbdRLNpVqf4zSO7mVBNfw
5XoHut7/Y6fn2HsjKwyLWTdinFPt9egrqu7z3XybnUAJRO8bNVDtBR3OzLMYpqfd7IepCpywQO3P
7Xcb+XltTFlpwbD6bvSyzq/zReAf+Om7/1xin0vkHERdNNZoKLV6ytXZHQBEqer7zARcRwNMM+Tp
5AgTLSH6CKVEsDiRfnJeQ9Lxk2YO3THV51Ee/Dy/GdJUYNWiHeQch0KGJickN04Av7EjpQbeRC/Q
EpEIznEkkkwxjIYcUNfsm0y9nfJRUN/7TZz71yGda+VbPQDO9VIV0MMGFHk6OlSGo77vfSnAxJVL
vv4rm+bnT6V6ZAujUDojPIAiwElDC1fGMVPuGuu+N1ANM9TddZEXbdpax6JxRWPaloukonRpBjkv
qtPQ3EaFjHcQKor6vhXm5C+e1UbQ+vfNRs5RraVSCyc/6q3bk3srEaXIL4buGwmr1m8kjEtaF520
lKcwWelnPEkZ7I5GDh0qh2GGqzQigQ++/LbciORMmBSWlKWyjGAQU8oY4AMtNJAObmO32kU36Y1u
r0jOrWxbor7uy3q5kcyZcFtqhZWSeZU8eqqTuSYLMLboqj4wTwYhvLlITThjbmXEGF2PvVVlNA6W
wSgfUQu2rUXUfHnRNW3WxZn0TJSqjHKoyRBixhUvB6NanG4o99fVft2eX27PTzE6lwQc6jLpyzUF
1rJXZn1EZulrTPf0DMAcQ/p8XdjlysdGGhcPKGUyD9VC1stMDZqb8NA6EQaEAB6ogD/mpUP/5aoo
Rum3r7XAwAUbytOlhVWVZaSHoiwYa00S6ahiZqSuc0Egernktlkj50iaqlLnURpwcD6ozLzytnnP
Xjt7BRypAsocQ7CponVx/sTS48Ys6glB4+wTlu4pHjKpaEJeJGT9+8al6C2AlNiAg1Pj1Ku7wsb8
UT+IegNEUjgv0jbgIoki+GCF/qxojklT06al6IQEJsyTQoVTXi2AAy5PFrql1ChxMzVxzAl08pGg
VCRaD+cslo5IpRWOCC/oLdq1wZKEoWkxx8SaSLhmw5yrSKg8LRXDgtaeWIzqMjd9AVa0jnk3aheB
cBTzPHx7RSDftZoYTFpYeq7/g3NRv50NH/eNHymSl6iNaxrGc5ivZh2BSPdt6hY/U6vd2BRPwBtx
qf5UT8quYrskvpkMyTZ66Rspu3s8SDHhrj1VXSaI80S3BN/lasWMAdgRJ7EWjJrT2iyEoSMHjOg7
41706lkt7tr2cImfsphlinHqNXoZfa1/nyLRm0ckgfMxiI8GrTJh85qp7qTklaVEkDy9nK34dGM8
iZ3EWmvSS4hYpxliUDB2st28o83RcjoPs/639JgFSmUv4z95Z28Ec65mNku2VPJqnlXrd9VxKlrv
+jUk2j3OzchywypAQmNpYCHtM9eq+38pgQtKcMtFUZJC3QDUkDNcduboX1+DwLUYnGtJYFsE+RTE
eKDYlSYAVQRtkgqC/jOf/a+aDB5TcM0CxIcnOO8sI5VTTJydewWIm3hD86SUaJApwErpLHfh8zpW
Gx9xWHh/KnbksgfTM06pHXoGEmlaIGpXv9yTC967/34Sd91lgOhLMfH65ydJNvAZZBuq2REPHPPT
wTg0d9kuBdwdjez4h3QEvMYoyp0ol3f/8yPWv2+uQzrOy1CSDK2bJjDWu8a2ptnTihq4t4eU9KeR
lPuppIEk1XdN+NFUt+ny3MtA5JMGb5gVt8+U/RCxg0wbP6uJu9SFW5XTro0TX02AldHOwH8AVEVo
LXYatT9C/MdIbr+nWRYkfYbelj7/qrcRoEA6gWpdmKhDOW+zxZx9ZPKiAtqpQ3rcHlyMVNuJ170b
j2uUdpvvC2/e6Y0TNv/kDbuRytmM3oACtS1wsCYwNCh76UwhrffqFq+pM2c0dSUpekuxMD28N9mX
FVTFxCQzrdUD1RI7VjWQUN6RQbEr8kaNAKCRgkWuEq59AXdV951pdKnR4rXSarakgpWpBMbRTOw8
roBiszeM2r3uKNbDuiLxjFW3UVVjjLRBY/16VQSDChhmS7IXcFYDT0F0ya4ndE0UF91rMSh8kbPG
yxYMr8M+PzDsLYKR4dZwVuoZ5oWho2Na4tHCyKvAV1126n+Z5JljeLvOkFhJpkF4PM/7rPSUKt1d
30mB0fOdRlZUZnoY46mUYcY/GfDSRKoqLgXrEEnh/NvUF7GKYSrk5WPM8gNHqXvQZtHj8jcPsc/d
4hzYNNeY8BhgCR24eij6fkuHlFjQrYnBjaOB93N/s3LytgSpbrfuBIHxb6KLT/mci6ED8COGEnaQ
7QEXBXqi9IfcufSEvrf7lbfd2pGT/ChKK4l0hHMxNGGZRme4mDjcMwZ4OPEMwcWC3KcXUzgXIxmK
ZFQ5FrYUt1P4nWV9UKiaHQ07Uj2miWLP01GeDIFq/ubR+bmfnF+pjDbUtBjnSQN6wCMA+HehW7wn
Z2plIGuK0F8FWvpLvTabrKRQoKVK6FsZ4vsSI/WiMu3FvhJDtjQdzSVgh+RBgOSyytM+Lf90KLiI
sCqDOXEdDJjtXumdwtwWQ9FdWttWKqeb9ZxHTRWlsMA9u8+9ZTcou3nwLGf210GQnV7skQMXQSGc
Yynee27FcppTWCNVpLQ1T1EGkCj0ytjkjw54UR4m+oMEuREtoE9Ik3S29E32+7fZn90VlUFU3FhV
5dp3cKoENMl2kkxsOrAF0FvX7f5/gOaX7qXNcvl7SckKJZ5VhlSQ+lx1KWbKX6boJGmFYAbm4tNv
K4i7lcZpmJOIVuVpjiegojzPyzepMwDy8G3OS5d2X6ckwTWlrJDE6bwI3lGXXM5WOvcWrDpZQ0to
hmxQiS7F8p7RWGD7IgncWxC4icrQD1BXgE+CnsWtw9C9fvGJJKx/31ytKFkMZKaNeSLaz047LvPz
9d8XGNy5h27z+yoIFToD7z70Pv0xJbGrL3ck+psA+n92XW9PgnP+hh4aVRpBr7MuSA1Q9B7I8jGM
qdsvT2aCumEB1UgFWyfScs6opaLSUUCzyhOZmKeb1Kflc4oR+nYI/6UacGaLFjbM8WpQNCN3WMz8
OAn9f3VMvM+fZclUKg2KBgTGSY98yXpqJ7K/LuTi42NzTHxPaN0uGi0ruMHROT8+kCA2AOaxA9vU
YTrMbumCP1QRHNPF+3MrlTNTaUwWRhodUg+glTmVTu4kTvjEHgH254WOKH8jUAu+K3TMWUEUAosy
mu5tCQE2qPc3jUVsGn6/vp+rbV7x5jwkSzaNWtiUOLQMeDG5+pguhUAtRGvhQkltkaJmzlbrBZ4h
hrm8Ko58awZZei7SQJEvV9dv2XgKIN5LYFAqSiCTJDuEAWAG+zaPwLVxFmdNryeqqL1P4JtUzmvM
6QBuHeAioew5AhZpDVU74hTEGYAY6gwe8eRdKr+LMgyiTeX8RtarRW2YOV6qzWMLbB8k9Fn0oABM
/7p6iEIsHl64wXxIBn7EP9N8K1CgTvzypXivAG/V77E2cN3EAo25WPDfWBsPxkIoIzle+7iSlaAn
z3X+nvYRZncAFlcfmzoGAOhP0v19CBhkLQB3DTpbEJoDl/t/lUdFAhjtcXF5yitwMDShY+HdL9jO
1U/8Ym4bGas5bhQ0n4ps7uvaPOVfFl/FBLGFp5T1oAFKREx5TEXSONOrVB1ZmjYqT4ly7Pp9Z3ae
LjV2gvIrkJ7AuB4Y1UcNeFOVnuL4FnwuevItXJjdo7uSNblnrO3Y02TXCpBLyYepVgJ3fjmq3WwI
Z7EDM2KpMJM1hF+x0zCbwxzzvi598jq8JkHtAoJU9imceuZMJ+VrfUr8ARBn0j+5HjffwdlxEoLl
r9CxVRMmW2dddSjAyAWHfym9tFUwzmjLMTI7KUNI++damRs/MTTW3bRuvGOHEskmQTaJh1o8d85s
JXKX/hRGxTQPUDckOb3wkB6qow4qzdUpxYI4ev3432o2AKv5QnERAq++h/XMy77VRzs3skMaIxc5
eXo3oEs+FKjO5Tv5v0cGiVzg3lJpHqkxmKf+0HvaW/VH7SDvOSsoEs+JrX0pY6ANi87w4n25Ebqa
3MaAqzgtomjtnUiQAOlr1AdbQLctdkMttzGAdTxpbldh+SkAqwFrPS3KXWUxl6mK6HBXlby245y/
6uQmRKcG4Jfkw5ojkYizvIb7JbKXIN+vFCDZYT5ixAIzb8JtuHj/bLaB82PG2I3hEEkFoB0+Rll2
RnRFxU8EmV/1C9Pu5sg39QcD8Jr5d11C8z6G/rvS6aZEoASiPeA8XJstco/cRnGKNU/VX6csBZdc
BNjm1i7AC3rdgFdrubbhnK8yx6aVW6bhLrRmvHIAJRnep+iZMaM7S342e3NftZrglEUL5PySMi2J
poF08jQl73Pf7kzlgwzWDdH8YX67vryLSbe/vAUMivNPRoHnrY4nEF72K3W1dLcE6r6Qbd3tPOkh
PE9L9jsiyhVdnIHayuW81BCFZVGYo3HHtPw1aQt4eCQbFQMh74gh5N48DBlG8eXxj1w/yEsZoOWw
CiTAMpZyjPKHEX6XqulJruaDjmJaTOkx6fVwP5JoBhC5DDhqa3nsWy25BRzDoxLL3xXVPI5Rc1uT
pHA6Gey+lvSWW10EtOwF4F4qsxsLPHcKywUHKnJbfGOtWuGZ15e4BdTyXVPvQYthq4NbFo+jpNtS
GbmRsZ+QuFnyYKibfaQKIYAv5SA3+32+NTY+jDSx2bYYoDtVQNUs5NCOw8bWFe2UZNZONk2vT3E/
WPeVJsLAuxgtf7qNc/y+kZyFvVRVJpADjRFtZvEPuX4IgQJ/XY8FJnM+gI0QLZt1qqz9GylrAqlE
yBobqP9NDgWyfAM8ouviBDcC34A7LaycRsAwnnKl2hHFH9pcFA+vnvyK4+F7bPtkstQYFMfIxq+9
lYk3Fo9ryeQMPsBsPTyKWhQE/v3sKjZ7OJdtVdII3WVJ9opXva0vgPebqNPriygkFukE5+H6vGtH
My1XCILlFAdrO4HsVacSvif7WX0Z910gyvVcOjJTlw3VoqYFPGpO5JSXcwEaMJQS+xkUg84AUIDr
SnHxJboVwflSLaWg2lX14lS5racANIK5oB+4B04bUO+Eg7KXLHorjfOgwIvtQM2+LsjKXFYf6uIe
OEVoiv4C77fTRsNWAWqSi0PaNcbiNXMjmO/6lbqq6M3GKnB4QKdT3GWneXhkvE13kpB05pJObmVx
8V5vYZjNajCPnGLqUqvjzE66g9SR42yaIosTrYsL85Rk6YvIAASDGkw32nFl0xz9dj/cjrboKX+x
N3a7Li6Os0rNGEYdezgH8Z4emr2K+fzy1tybf9DscXAmr/DGHeYul/LlupZeMr2tZC6KM9U+V5sC
bSgzyjQ6QFrmEH08kynwkBeTCFs563dsvElhsETvc6xwBallex38pCiwndGjZZ9FdhOIYopzGvCa
Yq7KtBFptdaYJqVRnGT9rdMsvyOFh04LjGLuiyn0zJTY2lj43Yw2z8juAd1ckV2cKC7VvNqMvLx/
JmptY7reHdTnGbAMvZbaOpudKatBPvKYYtYsr7916pMaGWCWeaoxUVSSGxbFdohZtNr4QDLBrVlg
Tj+zRLMLYPmHmahh4GKuZLu3nC+brTrCGKZZnJblFcj+dqPvEhDcLhiMTGOKWfHeppWfJcM/8dtb
wZyHa7Mqn/oQHo7tNT+9A3q1M+2qXXLTeCDU8sd3yxXdSiJ95dxcUXSaYumo4WvW8NKm2TE0xtdo
UvfXzeIihMxmaXztCfmZsK96LG3obfkAcmXQttj9I/Gl2O4wFr28a529YEi5/hPz+BF6o/rdl+U7
JqT95ev1z7k44rP9HM7xyVU7JpmM4m1IqBuBkyHM0yBrjQc9nRonI6oTQS/7NHqp1dadlLtp+cg0
YIt0k5tOVQcWmOglUhsgoKgvyiDiNhCcCt9ZYVVs1I0WVfPUzB29bfZLCbRSNdsJtuFSFLTdBs5P
Av5OiYwS/p/UsKZJDeqqvc+V25jpB9otN1HL7Kq4K0Gm2o+vZYeuUxQKBDfDqtVX/ApPuF2pGACd
VJhbUQ/OLMugKVIPOfJFDIAulN7FlahX8GISZ7tuznui3AGQ9Ahv3ELt4aElr9N6J15yW7KOLevt
AYduqLcDuZUSQR+G6Gg5LyqNQM8pU8TrJPlezamzzEC/mn8KDlYQvfAj8mAAJAVjuB7WvqBkB8aK
4+zrfuqLNPXcXfHr6anE1ECvCEJLzoFksKNQV5FYVowsc6u88CJaAMyxditpdBjan/IYcPoxdCl8
y0p0l0tfY6MPunpn5reIiu2MHtHXbitou4sy4hK5sVlS2gtSxu2E0GSWHQtgqLX+pjCkWHPQaGVP
c/Ue6wht66ZHXxX7GtYkdAqwkdtmCr4m2qci53w5fvlroRaXjSusjIbdCv7dgmaNIPYztKOW3ihL
fGdWr62u444C/ctXEabCZfP4lMu5KsrqIqsTlAsU9FXCFgIdw/lmZfrp2BxXyHgG/3BdfdYL7sqZ
8nh6I2OdXEYrTKGuH1iEJtNS85h2UOLpIU9Ew8q/uW8/V8h5IdViTacUtDg1QMSR28ehXoKq8vXq
IY2/xmDFm7un2mKCrq+LWQMThKD/0VyLC9UsUJ71kwR8eoqKSBAGfQB2XKdVHKQ/b4hXBaF3fVsv
v5E+BXJeZ4pavehGCDST0ZHMzM1bQevDZefyKYFzLvMyJVJIcXAx0Z961CUildyVKRMs5DdPsU85
XIS05PoS5iu0P9sbHwY4dldkaQ3i/l9FF5EFrH/fBJ4aJr0imagFcB1vB/nG6oqDUR3DrPHS7pQB
XO/6MYm0n/No6IO3KjrA0KvOcqNhpUz+kiX0QCiCVlGx87pOUD7Hb7I6MVqV4CZqlgczPjRtcjen
RpAb5j5TDpaUHiW9sPPm1lA0W+9CR8nu9boQGIPoMzgnM+oF7ZoaGRejrewJcyyN9OP6rq679nuf
QnneoLpN2oZqWOiaCVWOf+KH5b5onkm0EM6XkFolabfiuA4tSEujvRLHzvWF/Obp9V/lp/L6CRt1
LJaJkj6GOqrA1Um9aRf+oWHG7Dyjkbvj68BcIQDedZ2kPHSEZBJzMWO4SA394WtpghzzQ+jeoywx
IEKuwJpQ7kS1rut2R2XOm9RNKy06QrPTAoJCFoUHGaFRqWL6oEcVnlSvRuVf39uLAGmfPpnKnGOR
SdT0gwmRjTv/xD3HBju7n79398Av8gzkQcxT0YJTD3jDkwRATQCUiJ9Eos3m/I2Z9KMyLHJxCrvI
U5rxcZzpcyxZgYoybz28qxp5WcKwtrXYQJ+nWr1VOqw0fgC+jZsvjW2qGE9QjcNUD/6oTJ4MRMy2
f7WG2UErrJNbIEobiJ3qiht1jaOrut+rvVMPppvIwF3pTSeUZsyHAiQkDpN9BVjZytpbClqmhtrp
iWWDfiTodd0nReL1Ndkn8v1gKP5k3kdx68fzCmXxWE7Erw2Ax1NAgvXLkVThLhxnJzPGx+sHJzI7
zmcysDCZTBoBgkuIyyq3pyLQRYEy8jn+slK0MEzglRVFTpBEOOSK+c0wj7LU7A0lP2Sj4JK7fpeC
E/N/zbyfAX1ZrOGBPu+VkIKvFG1yIkjci8X6jcLz6fuWFGQMJ/ReoTfjYMw3Y60dpqy1R+Q8lGkK
ouIGQOxemNwR8rGghtLPb/PCHJJJHgCInFp6iuvO0XvqGAtGDRK8FyVQ7sm6JNiP1dqvOHC+BmBM
eYERXuxHy7qvrLwZCtVmLfBTJVHjgHBTOA+b5AQ0xhI87DpdWbjLcWIOyMqqQ0PQIzY5QPt6123i
KJ60z1FMs9xhCjQ3cjvmXtdr0aJXJdn6etwmUdlg0dk0+YaKucJvKsGUUyXq2hAYEF8diLtE1XMJ
z6gmZf7YBVEpau0W7irnW4sabLv9gLWMDtBRU9tyFVt/WD5m4O7TH+hKAbHLADIeewFmEGrdKNYp
TifMIwq863lOYrOlLWo6QN3BZxituWtn6nZRBDC19llWbzP96/XzE20r55dmqQO9ew6vYbRkZWmz
5bwWxAMCx8Tn61uQiAMpFxYcmtO+7T+iTtsRAB3qSueQ/jkVNf8JlsQDdVRLjs59C64WnK2Bqt+T
cNj9q00790BtTqiUljgGAWNx6qLBlokWlNYsiHtFi+DCtNiIRqIvWESfUUeL3nRmCaJ40bGsX7BZ
hFxaUxoSnLypyG+JFLsqWMiMHK1hoXwfWl5J76/vminwFfzoRJUsY5GDV+qUYH5h+cBglltGiY9K
vB3LugPwNiBbDzulkR21aZyZanZprgzkDypjNsAgpmy0LWBmK+GzXD40JLWl9gBD6ctjbdzUSuQm
5M1KmTs3ADNb0I6RAS4zkNETk4MBEUGvuezUqrcrDR0rFFALZnrMa8UfUa2l0lvZNt/KhQV114N5
u3VI/VJNkdNbbQvAK9WeO8mxurdkvqnSm7TovG4onKIHrer83nTfjAbUfuqLRam9gAPbmohbgSxh
QBJe7S1HR4oSsEV2xNqb0lwepUzKwMoi6U6byYXNwNk3W5ObWMohYulOjTqfTsDDnLLJMaI/FPOV
1SEy7KkuMFDBy+Ocmt5owkhQjtEkaEJeaYckjuyOLXBzj3K9i0IjMNHrPKSijgBB9HAe890IlYyw
bkFhhVQCeqYipvmq5ilCnKOLsACb8OGM0LoRE+pV0g4adGTwZcywmM6MxunZCQM53ZV37YpLEEQB
3nNagJTa4CHKtA6gJl4j58IRFRNETyPKuds2G9Kmts6fMyLxh44hN/Iw9x+w71LQ7jtH3okefL9J
5f/1HOMrC4aUkSLTzs+xDjzEw7s03YT75BC7SH3c6H4bA2LVcJHkcQrpUbRkgXIpXJQY13mV50Qp
Tpn+mM/abUO+9kZhp/JxAniXRfdGKcL7v9hUtDl0vjpQoquyxWN6DY9AZOfiASrtf+gAlKeYz4r8
+v0Poth1LnCogjQd5Ycxq54xIMngcJM5ex7GowpTGnFpU/iFUEZf3Jw9qgq6iwwRn7sgZOArBMMM
aoGQ4rbQGHNYgWJhukvao5XsolGQnhep8HkOfWNRY7ZMi9WfN3dy1+7ZGCiid0j3fiyO6jdBqgUi
HRKk0yg/jaMlCh2sNfhbBzBAbWpn7rADOUZggo9ABOQulMbFgVneyASU8v/NJSAB7+aB4RkBdZOT
CDzgN6X4T/Nc7+nNfpqhSmsDAR8yF3oA1iC3eOpiO7/VHpeg8ybEmfFD9zK2zj8aPd+aCeeMSr0E
oS+BZDWAb+zv0BzsWmjxmf3Fk4GvLlqqwOXzwzpNaXRxrCFRX2TVLpWk/aDMfpeK2CQEgQ0/raMb
jRxRhuss00ZHR3iZmV/ajtmhHr6OqK/M5asgsLn+8FPp/57gpGNV2kpwI+Uv6lyi5uIa1ks+gn93
Sp2OzoKHpuihwo/qFHUUy3JcmaeueoAl2kpyktEzVSJOwCufRd+z8UvYUneaY9ccn9HH5YRlbuc5
sycEeARFJJV+ZUAX1/rvcqelTsaqD1Umgg8V+H5+0CdcLJRkF2xMVZpOQoBM1hR2lY6BpHk9Js6U
yS/H4PphiGSuSrgxJzBej3G88qhSJbAGRLRS49A4fUjbfFcnp6ZGEFZPgghK4H/5GaBWmdrFQFPA
SafRAbjsI5wgqe8s8mWSBQ+DiwMWG6vlp3+yEM0jcgv/G++L/eImu8pPD/Jox7E97KzGMTWUGtY+
vcZpgMSJMtyezYcMz//rGy1ykyrnuGjStYua4nTX9rm1f6iR7dDvz4MF2ldN8HoQ3Tv8VFAxkCYb
OvSwruKsY4Zhcg04bb1fo1vPvItOImBzwROMnwha6DRlqLQXp0n/SPXitge7gWALL1eh//L9PD1z
HY8o261Uq2wyTq2a3s2gTczkwY5o7KAN22Nl64aL4ia1oFor8MUa57PSRGpB7I6wLG3jgCgKSBAK
f8jI4/UVcnuIPkdVU4CbYBiAczbx73+tcUwmahW1rDyUrXbQ0tRdwOl2XQS3kl9EcLdYi9d+l+qL
8mC2j+jXdrT6YwGk3XUh/C3NS+Gzq4kclh3GuJSHzo2fKUgt4L0okH4SJN2lW707AL6EfGmcxP/b
tO6/yOZCaBpGeqVEA1bYvSfdt9b4sNQnwfrW39gkL3+RwemDlYaFPpFSeQhv8fpGhBV51XFERwQ7
iDphBQfG50m7gSZm22A5Vdk6adbZvSk5JuZZBEtSLi4JvexorFdRIuBugiRJlbFrTYojk53FRX8j
uLiQHl3juAKpA2Fd5DdK8ilxTYBs7p4xDHu9xfP/gd2YAXGtV7nEYJnkfBR4T59AVO80L+Gjtu9F
Tw8egeo/x/cpmQtZpSEhpNQhufXi+/6OIo/ntaCeciQn+9kY9k1mUx9zw9hzp3oAlskf1zf78pl+
yufsnLTmWPSFRR+S/Ec/a85iASKZTN6/k8KZOtGrZsywwQ9llvhA9nF6JGQk7e+Vevm95JEEjdRo
SE5D+lCTh0Qd0Mf4N8ELfpHAGXQ1NYqpTyp9kEfFVovZlajhX98qvnnjFxmcQY9TUadZKdGH0ZkA
mJW57W2U2iYS2GunJOqVouuSv6B/kbja40b7WYgpqCKBxPRL7xl+cgBuzwISrHtQhrsdGt4PBtJ3
z4J1Xr5h/tI8HhOQ9U1cRR1OCzwu39fCL2YvUNgGTSJxKjSlr/hvgsuAe2D8slDOsQxzT1qlgciy
BK0yZrKGGAnBFxOpQjQFgdpPFeg9n9D4RSLnWOLJiC0kH6GSHkiD1pJP1QTTcTLstVWbuuSluy0l
p9+JuvwFdm1wfsUIVTTkEAjW0x2+4SeGpjA5FL8KDlHgqnnkwDFTGR2Ls7IuGDZJV8ap4Zjcjv6a
UYipbwqyGFwq+pcN5TwJ7TARPc6rQMx7WDtjmG7yeLAT2rnXlyZQT56POkw1ppbS6hhN4Jv1P6I8
FkgQ2R3PRC31ktyzGfccsOLv+rsltvvUHYgTBedpHWIraRB/E/U1inTS5BxMI4+zoVKsbL1y2jvt
iLdd/WPqcMeu7w/ZDalXTba1F4Emc48t/ux4jmpLqgtFXi0+nXJbHb9q3U20vMnaC1Oerh+ecGvX
0926tB60lEWOrVWn/vuMhyvq6x+qdtBNV471fd4Ftel3TbQOMPhkNI96Dm5FtV2C6x8iut9NzuWQ
Rov0xcKaB1/3Gncll07S43P4Nb/V7zs7w4B15LAHtb97GkHQeV268Kg599NjLlDFjB59mA/JnXnA
o/pVH/fhOVlEvCEL1GNzG3oigGeBnzU555MlFgjUMlyTWTb4La3cqEXncdp4Jtjaxiw+Ws3fxNP7
Rbe4OEaWwsWMWsRRWe/kSWzLZuEBWXN/fUMvelU0wVCiyjrRdM77JNlAo8hsFIBnoFcIjruiQTqL
ZhL5B/qfi/kUwwcyESXgjzVr5cE4reFo6qELS3UTsCcWBwz3iEByLyvpRh4X1pR6UrNJmekDScv/
I+3KeuPmke0vEiCRWl+19upu70lehDhxtEvUvvz6e+TvYtKme5oz9wJxHhLAJZLFqmIt5/gmzqpT
LFfKJLei/bcmj3Rbz7SHMGp2Qwncq2z+Y5FuX3R4zmOiGb1vm1idz0uuPGNcdjtX2VZu45fbW8+j
DH7ZFM5szX1nlPqCE+5ccwY9K/X7YHhL3WoHYhsnOSBSRyuSHb4mQpz+q/p8sT+rF7ywJjFA3jUw
K8OZDj+nVHaH5XE2/6hR5KXlvme5yDGsS/nypruQx1kvo7KiqLMWck+CES0MwKbZzGcKVtIm0M6i
SGH9ZbeEcRZKl6M0nrCx92rxOKmYzm+Iffvo+N63L0fHmaFEj+RKxq1CSLvSKmRYkxnIXn+f+9Ux
cwZndA/xpj/TyLlPXFG+S7RAzhpZZhVPKkhN7g0ChFa8JmMR4pPALPBRUDhnaOFKIGHqtl2hOJl8
1krRaMdV73mhFJztMdVooV25vhQH5tYThtWB34CCQ4rQR25l7/aZCZbEhz9auwyqnhjw1QYwrYdA
61obRlagGeoVMToxLAN4jKZl6PxTfx6nLC4VXboHtci5KPXYVhQrtBPZGhxiRq8902iwVBR8sXOn
2oWiW3amJH6R5tRuWa7beTwdST8AylAhmcNScr9YRePHJHtXEvmdzLteld06Nm0je6r7zqlJFjTT
LysMFXRaLuDijcDODS4HG936dh+Ssz4T2S6p2sJnsXtzDDVfztAgmijdUcoaPFOUbaN0P2UJbW1F
2jz1aSUwAVd09tO+cDfGLNQpBMCBdI/+GwIs4fnIpP82Ib1ey09CuIuh5HlbK6ST7ic/f0J04Izv
1l17R/fJXlftCnBD08cjRTKdjNlV5qTHDH8FtzXtWqymo3pqmhbQrzRkyD9bV6vA+PgIPNzT5MOm
Y6WPOCCvPyzKJk8czUm9fp9KAs3ja74fi7+UumrmhU0Hk8KAxtc0P8WgeLXLUt4oaFKZgf5dZYUv
W9EjU+HLIgxuWYJZhivu5NOCucNVSp1l+Vjmp8zotzOdnDynLgC6wM1XeObQujptBPp0LaT4JJM7
a4MiM2KVkKmcuoOkIv0ZuvNpcaiDacBM6DE10Rq5eAzFwrTIqjg/jabs5IvkSnSTZ35R97+p9tyQ
NHLbdnaZgoYepIeOGfI1qjIbdiqbhjPNmGBuNQL4cpS+emTJHHWiu4Yuv6PloJuY5jNcVcWAGxDT
aywgp0cViHdZLt2B19iyjSJ1pP4Ut7UdZ/4CvIDsj5YOADhHiston0OtN2DP8vu2GH7NlWInpeLm
mszsDDCw3Vxtw3j8ifkkxxhB+1bZeZZ5tMZY/ICWPj1xSQ3FtMqNKYlyTMKj4gz90JWqYSQ4qnFn
BtN22ZigPDJt6q2wX6InwkcbB+f+LxWDjzU7BYPrS4vbN+eeXDN/wphEPX03ldbPCEawMXGdmp2/
qK3fWKrbdr1jhAGg3mBwO0fDbKuEXaLdOlO62CNmf7oQM6cRGH9iV8Og5aQ7IYB2K1RU25gadjzt
SoANlenmth1Zt+XWQrggNhxIZ+FGh/fwJ05TFP4sGzs1zNDtWTm4xzYmQP3ZEk6arrf1ltw1mLsw
JCo8lyk1RX5aQv3XFP6QqmYXRolXYFgvnABNk4J1Nu0dOXnWq9qus8weR9WnEkbqZpf8Hxz3p/Pk
YtWmzyajwJGAmajGaAPIumjiy6JxLJGS8tm7ygIkOsH9QGPHiJwhmBPA4dDtwFQQjJtKcLRCaZyx
ZkkqM2JgjxucraTr0DfdBmqGHWb5poPlTMDQrWtvTG2OoC2yGzzwb2vXR7PVrWPmjLaR1G0a17gn
6TbUbHO3dqA1r93jCmIBvgxyokcjqFwWdMFaoACau/VIv1mA9MidxpbuFS/zRa5TpPKcUa+7Bjqt
rJ7T2jFD9xL21pHJHpVvajntLDAEamYvSq2sCvR1I1SKZ51CVML3/4GxPGQAeZQQzMsOO5d+7GcI
FIxgJduytqKc7bVISKV/xXGOZJBq2QR6ZXgPhgzMlhi2Juqi/Dfa9VcEZ3DTYWhZk0K7VtY3ycZs
jltAl5Et2pSBCJNWsB6+qY+ESSeHepafknhwrRkITiLGvn8T2vxrPXzn3tB2Le0ybBkDbYmaSI4+
4NlVPmkRatPlK2BYbESuDrJft++IaGmcJawQKKvhiKVNnekUxmxXy+/bEq4lAWDd/i5t/YQLY6tr
ldyNDEtbS4NhGSzbpHGiTWGgepAch53sGySYt31sS4AzEF440Qo5O2RmmjZHZF2hqtssIbZwNue6
N/m7QM7M4JkM1IIeEpoZ/LZ1ZNfDVg5Nj2RPgq3kWhj+NwD+K4kzHvJERkMGrf09S2eQNQO7pjW9
iE6u0Q2BReQgBHa8Np/K9L9P4X86Q+5Gq3WclKGeI+KI4DzG0kai1o/pt5lsby9RdFrcva7UPJsm
BXtZ0BLRYuGWRKDxPNwCv4l8ZxzrLZYkMtaiIh9l7NFDRLadN7vtadyUvWA9QmlciNMOOjI1qzRz
0gOpeQ3pr5pQP4tnwHrpzlAPrgxkeEL/RIuohCuyKnyznBkZrTQTCO93bFtsol25r7bpXhySCpfJ
hTDh0hbgu8e5xYdy251rJ3aXOyPoz+LOxn/z+PzXLeA73SalY2EcYlVk8loPxe+isAFrtOnxPnFJ
joZKtHF6wpTrerm+OFFV1THSR6lF+XZyS8LcxBRhieWkbQY9spnBXJm8s6h2Fsw53L4I13f0rzje
6cQh0hpTBXGKcWJSZxvyQ6j+WuTUy5bI0WYd0EPAGuu36VAJZF+9hBeiOZ2Vwggzmmoq3VcEGGO0
dhWzEYi4rpoXMjjHozXGYJmr0Vyxcq39tJG31db8D5z3tYKKDrhnNAzpFjUVvgXGANJPFkpVeaJl
Eqhx6Vem7KJrcW/Gx3pizsxAFpu3p2Z8n+iCt+liE7ACJJ3uFRQAryD6uX20VxXJsnTZRD2Cko/O
lguHyLqORkuSlSdJeQGJmzvJkz332aaZyMPcizK5/EjCh73TZCqrqoZ0DWjTPvvfBPQqXaSPxYl9
S4CgWzhD41q5k55jPAAKIDBLyi5Gh1VjZ0/ygTlMCMcn/ATOQ8LAgdusKMpTPTyPUbRdrNixCtA6
V61XgL/NyK1dGd1R/UebDBgByuy623embA9M9tmg7hf9rokNZ6mk4PZZXFP1y83hPKret7lVJ9gc
DAvFdmlKT/WgCXRdJINznpEp5aRjORAjpg1G9ZFA+b80oJiYHUR20FAs3eJtE6aKqAxK7AKTN6Ay
80CnFJgHBTVpxUP9YUsE4cC1l9WlPN44VWoSMaUYl9MUqehRwIDHiGxjye7SamciGUwqebMoiato
Pw2W2EprPMTyYwPk3nT6nRp/DBC7ZlLqzfV7Vfb2lD6o5tFUfjCkrOsFl1CVgrAz7xRDxlBeCYT/
SBPFAVceRZ/WwFm5OOpoPcdaccLB51tUOVfyaMlTXaXAJMDK+yDqyf94Z3Eu5JNIzugpVRoRUH8X
p8qTd/rO2kqb4pXaZD2yta1YtfWTFcS+/hR5zca6YxtQ+uIR2r6Wz8nbbc2/1kD36WM4lx1Hyqyp
9bCcrL6/s3rqjMr83Cvd9ybFl1B0OH/UZJU7CVDXaviGZm9n0XEn5/asLJMD+7bJJVHlh64R3q09
Wm/ThXUcdMyeLDVUudVll8Sjw/Jlq3cvuRK7Y/ZGzHNIo100s3MDr7ikPmst9GOf4yG2WSzZFXmq
gdRmDR4KvscWCczU+GbExRYoZkDunhD/PxdmsqsJeaOh4ZGmsntZ3mdj6w9I9MRzc0d6+SiZBpJe
bE+TMZANUcbwig/4tPmcUaaaJdMphPJlyYrOwEAShl3Ng8I6x4Caun3UV4XB02irB9SIxRk5muiN
rHZFcYJPh/UvnYFlzqwntkwsu9NEhERXT/BCHGfvylGftYQ0Czxq84yxgIcM4195l2M2Xt3US+0Q
+TD377fXyLfqr27ONC+kci8HhIsF62JWniyKF1jVuOQjqQTMC7XyosbalIWMsddmkyWYCstRmV8m
vKnbXWg9lUP8kR6l6n1vNE5nokydGo7VH4DzKvD+11IXFx+KsOSzgo9Zr+pVBtvJjO6YLsv9OGEM
aKmALrfYebFskuShVn6ryEWOTfYNbSa3d0r4AZzhSzptZLOCner8ETN7K2iMfJ4cC2mwMhCVqoXS
OJtXESVTlGKCq2jLwDBUXynMXWpk2270q6h1whGcEJO1KbpNpytI5CfB7fWuwcUXg/IvxUDw/nm/
1TxCYbTCckNa2aBhNZbvlZTapojT57baI976LCdkVt63/YRQArxpdaBvtUD3gbMtWM5qGW4th7Mc
pKOWaVVQn1nTN231qIXVeVY6gckQSeEiNgUgV33VQIqpjfeLBqj15F4VDsWJtowzTKVM2hIsgisw
4Mr1BI4Df908wOsAeXNtHV8HAQH78B8UUazVCt3aR85KtSCyL8nSAJU303Yz+bmE6NiNQ5vpMSbi
KUiDVXdJVVsB5XVitU4Npm3SvEvyASllW4nhtrtDY5YHucdYTEbsDqP1MthNu1qz4VEZurTGXTWf
GiZ5cwsX2p0n/R1ET15VPESoXc+h5fZt9GLRzEFR113a1GP1hmalo/Ygw5yylwqQ4ywrvR6Y43EV
2Si920r+hAkMR5UwPT38jGjjWGMehCiryYbkTM1hmiiAMRloK15AZ9dZlZdM3XuIf5FGw1v670vz
OzWB5go4xDGuPYahZAzEH6xUdWf9Z1wVQacXjmJ5uVJ7vSa5KjvkZeVMoI5NVTT7KjstJE7a7MlS
+8AW8vqkPudS5oP8xp4V0yn14VFF+yrFaL6StLYUKvtWzgRKynOFrTbfgk8zEAaqGlH5p400LPmU
meqaBTZsrEY6YQR5s3RovQYc21PkjB+q4902KEKx3OUY5AoXTqP5KZo9pjk6c3Jir+3QdSB5srVr
lu3KU7YOet+WfEVnP62Xuy+trBZaPxooFGV+Fpr2FGLEL2Jeo2pOrW/RqyEaBLsSJH+SyN2SqQKu
OCbKkdfZjn80f72Z81nBBL0K0xY62tPtBV5LC3ySx3nxBjkkXZchzxyJ06xAQ0bjZlIYtHmPaLA4
jlW3J9kzZq8FyvQxMc4ZBMtSkdjRgVWi6jx2qA7PT7MhGR8m9XdabsuiQEJ8OcjoHAEvoJ+yjREB
IJROlq+oCBTTsnwBnSAQg/UmIHEDLpQJ4BrSDCarNOtXA/I8drWOGdjwqTDiVzAQOd1810Xhe2WG
x7BtbHDpDOxnEd7RpHcaBTAb/X/XuGDJmkYVtD5aGoZyiG5w3q9qDF2hvU4epHkKZGY8z2HtWMCc
IGiJjBjzqv+6F/KLTM4TFphMSEnfK5geXKfWa6fKwJ6K3JwPKzY58fNtpVm1/uLgvojjPKJR60bc
NyZ5QJbDkxqgMs7bJG2daLHsBcRWt6WJwglOQ8ssAsOvJBfgEB68bmmDPGvtOdIcxDj+bVE8oMY/
MS2IOdBho2gyZoI/hxR9Rsu5spriVA4kKHLtrFlj6yJwfS7jxJFI8jRm4z0Zc6eDJUgn5X7MwFFh
VJiUqABm0v0gIDUtU/AK9sU7mtHw0q2Y38nAShgIHtW1Z6WpC05HgdZddewXH84FfWqWAG2+i/9B
JWyDLFg7IdOdaAzmWieEaV7I4bQ7xQg2epOL5dQBB4upaGyQGg88cqciK3ZaH25RacWdHIBBNtQe
6J/jQ6dnvpajhYx1TphHxB2Tb8DYcwaiOFaEtDzpW7APjLFDouFlJChSj34MRoKmOVOaupQO9tSd
wqlG0bYSKNcVA/9pPdzNAZj3KBVZuZykpXSirNxV8rcpVVByqYB3G9uGVQrCyfU3XlyeLyrGXZ5Q
yzo1VlaJQCsx5TspjEVD1CIRvLus4izP5245FUUgRcauy0A+1732MmCHZjRZVM8E0IIdstplvpwt
itYUYAu2zS9zrLZVnT41eYDWk1nFfP8EmJwKTYUTkNnlJEgpETh30cdyLlZmdGlmtDCdMirZufRa
Zd9vX+p1Q29tOOdRlzgdOwlcAadmeRymemdlr3IrQlC9NpH2SZE4K1XoYV+BVXc5AcZs22xboAlr
XuvDGa2BiS9qSbpWrbiU9+HXL7I2eq9OpgLwJUTysoOmoj4ogt5vfvZncWv3tSDhkzDOLJrmMJv1
qlAr5ul8rDB4uexUv7wXwfkIzurjbXuxKrkqlGaWE2BBZ4fWLJ2pfSvz0r2tENdtpY7YQzNN0zC4
1Sg5lap41vOTtqA4baWP81y51rjN9SRoBwQT8VnOFIGhweDDVT38K5Yz0VlGFTgS5Nm6mXlF8wjw
RwRaxY9RPk1ADk0HC3AWDQZupHtgxARVOewkzTezyEWtISjGB6MCw6XhhAvoG+tzmu1ychfNJ5aD
eUMx3ArxaVPKXjJvwa7hR8vDWPWnqf4mGcg8GTIQrasOsXrWO6R8aTU08soDewVDpx0S0y7AAppU
0iEBpiMGnzwYxm1vFCdp7jdZg4cSspHEfB5a3Q9bPE/kcxou+3Dcs+GHFOMtoLPY02szqJrakVP1
x6C1nmRmG61CBbuQzgYb71pquVj3drT6zaIlTpL9TqafujWc2yiy5fkZeTMEgRsrpF7dHEtqebWe
PkgTgGC7MYhq6o79FPQLC2KF7OXkdy8BQB/9xos5OGXVeYaZOI30aGaG2+XDTmtll2W1l6Yg4yp0
T6fzNrOYp9FHMmGcsix92uo/YqkOlgSUJPkLGbVjUlDQeAXJUoO4LHpCt+Q57eJtq9p52ADlfnS7
6Q0vOJuOi8tww5HMpvITW3Yxu5PHP8jBuAPmUeBIbaMDlmKqe0rz1umvuvVTI0dWd3Y463bVDR7p
fa3qHVbtWULtPvphxvEzMuUuIJ5eZv2kyIZvadVrbsXg5WEvE2imaxyWIBrnq3ZfgjrOaehtXADv
VCEPoSEFkompihxwt1N2DAfzbahx4zOk+ZKfcviWzaaXDxaS0e1rgc76btT8FiQut68p5xi+fBDn
GKy8rirg4ionvT3kyJ+OhWim56rRtmTVQO5XXhEcOBHpkA6a1eB5RwJztzJKVU7moK0aKB8AO3BF
QZpQHueKogKTfVqNcsRH+uUAbNMNJoWcNW8FGlbhKO81i3O5PM4n6YMcmdaM5WHYaL1fuZl5CnvB
8IAg+rxa2riQ9DE8dWG3FzyU9Way8E6OMBY9Li9plyUOlRtgLqWs/T3TPyVaaEACLC2Ohg72BCyI
aX3WNLXwQj0CvCFIj+Wc2W0nrMeuhpUPAC4/jrP3RRH2ZZOYyB4YfpMooBGFRk8FmqpDzCnNWuEa
6XtHl4Ai7lFzCdYCgCi3lflaRda8/AjO+s9zqBGjxNHn22RCjduWf1r7/rlQ7W4zYbanfWoerD/0
J9tVj9mjqAnyWgYF4k1CMMyAJm8+cTP2kVVb0VJA043ciduNvmPnzEN7fUB6O9sCOLgakI8WOfRr
vSMogqNOAFRSXcUACw7nQjPSFC2+pMTmxxQpR9nRnf552ITNbsIIu3wAYp2ritp7r2/2X6E8WQfw
4kqzTKGO8r15BKTmAHTtn//gfiTBeC4OBbErVGO+JefUjj0Rc++1KOZizRancGltNHE1QDwKKLYF
oAA8IsA2KAhjrvX5XW4tz9NRTsoEpBFsLfpodfz5A3/mhlvtDhXVeyzPureQ0e2A9Wg+9JHIX1y9
VRd7zL0EpSGk8th/2E4V9Blri6v8PTlIQbmLfEWQFhPt6OorLrRIq0xJ0WPsKDGAQjpv0kmyi/Lb
7TvKOZyPl9nlsa0fcSFkTIgWdxZW1KAzYpTwWhcl+a87gItN45zs0AHtmIJL5qOLdnHHIAcqXXjo
PFANH9lRWAsS7Rvn4JZarrpOh4pMysE4rQn/xDNdrfZBT/4TYeQHdYCoG1kklPNyZaIy2qA4c2q7
t1z/EUo/ha31oqPirIosq6QnJo5KU38n/fewe7ytCtcPiigYukOqm+gav3HJPCzTgET3CCrslech
dHV3PPeuFDRghrEEqCzXzeSFPG7PuiWUEtZiQekW8yy/1gdk5VgOQr3EroHsiRekJ1ji1WO6EMnt
YdFYiJlTbW3LlL6Vbv44lo5xRBUf2GoMka4zCUmuV5vwxRP/FalzlVgSx6qlJeuxndAi4C8bDCOC
04H4SOa5eP78P5eoc4ZYkwd1oSqWaB511IjgAtC1HgDNk20WtK6jlW+fnYQp/Kth18UqOVcvw8uP
bYP3pYkC11Fd0YpyN9olgYFIjzxiKOAg4+KJGBqv6dCnVD632owuY4U3L+Kcl8lFUQ8I0MeVIlU/
ZU8UwEixN4uu+rW44pNMbq3UBClXreGemEfp1Os22sxep43lyL+QKj30Z3UPRFpRtHlFjT4J5VxP
P08l7SIIlTaIpjbr6Ld5qL4VuCcsKF5FkJvrReC09pM4zvmERmNMWoh9LdlpjjOAERK2b5EvbFjp
4rV0J6vRIbb+y/fP6o4uyyN8EKOFMSKqMFrLIwlQxPDAzgVB6RUL8EkCpzB6ZLV5NcfjQx6HTtQ8
a8Ni0+rttp35KHh83j5NlhUTBUMTozAyD20Y15I1RLWZP4wtWHLQxts0tS9R7fuoSu9mmj4yc5Dw
+u73QHL2jA6lGdPJR0u15Y5tI6XyFkN3imEETmCxX7SHPkMqIleKc52g4qcN76gvvQxtBPyltLBb
3Dp5bvH2vo+7ya77bRObTt+vjBUvcxnbrdK7RjLaqcT2Vds+jymabZHmtyMtTm0N2Z+c9UBxLYGA
N5VnBe7BnhaQE/bZA5psXBL+tNgbTTQPd+1ZrdVDMoAyugUcGh1rJ5rDU2T23+Vpfizm8jWRMfA0
zQ9N+ppLDBXv2G/lusddZODmKzVHS0w3TyqnNSZB1KSvXupi69cnNFHgvHRdR9Je+cIbFM+AVZkp
PRmZuVGtzp/S5GVQtDskJbZV0rnlgtSQlRoR9nlDUWLPJNmbmod6+VMn+6x4UdrE6dG8AUtqx7rs
DNp9Nn4vRw2Erz/L5aUs94n1u6KDg9ccBdydNP/K02NclRgnPJvjsQaAcs7eJpoD3H44amRymMae
UCSzc6QMrCQFLP5d2G6BdVM2oKWYthN5jkLADpK7XvqZSE8qGkRRVvGNHGNbFd0gtPaaqnCmAgDN
xlsGKPmeZjZDA5HRFrYFZP3bKsxH2v/so7HyW+PHJDLnKqu5q2ptIvQD6jVvI8xXBVWuBB2Vj5ml
uQyDn30325IeedVSewuzXkYZWpxPXl5op1n/reOqgdoyEHzZal+/nPDfL+PTwFqj0FiP8GXSsC+3
hh/dW540uGpvr90cLBAVxHknw2/FR176Ikju0k7SwNhJMckZ71SwMWGC2THIVqpb6Pa73G4m+RDG
KZAq/+jsUGjvSNgJzuPD9N1a9borFx+Rd2WkJHlLT6VBvhUyceN6i3k7l2mdM1oATiWx6fZ68Y3m
KxtHCsQt1diU9bIh85MqtQz0SHPoTtKcuGM0ncAHWztdUtsh3sEz7WxdmjV7nh8HhA0xeS3kxtdk
5Zc8nJSo8rr8zix+Y+xvdCdjAm1KrfmSEcj9TgIvsdOM+zE/mKy4C6eTwe7CecidQdlaKZiQrb1R
DY1NMjO2TbrgAnjG+NYAyi1PXpPpd0NOQ136qn4/zD/iitjK8GSgxaTJ3Lw/qgpoc5UcTSHfrOFJ
VT1WvEVWZEsqrlX4rkm1TUGpm4Wb0dgtBDQLEsriPYg4GTgeis0ANowa/ZdD1B8mDdmWEbPt6PYd
ICgS8nnxUfSXFB4X1TI0XFbthBTeOnOgo9vXLB/QE+qtTdJobanEpGV899sXkdxVxYhIx+oaIht3
FZl4AE0FCOdHX3b+LGIS5jwoL41HAKmKfKHyAGnykMNGbqbqvTbvBXecC3e+COHcdDqRJgbTknKa
780fZsD81Cfn6hu6+bbUmzeSf1veR+86d7vQu4BhCU2zNBMPoM+3qwM6CygVsKhOx9SC+Z12r7lq
BT2rQUxmsW5jkPZe10+JdcS9M5q91t1nhfY96eJDz0D4Dbz1OImcmsSBqRleZmQgakOZeEInU/gs
qYpddCgiJOHOSJcDHaen2yu4lsv+tAJO76RRr6ZIxgr+4ctDL5kjgUPtUbor33C5bRV9EZKyFxlH
7lW6HhSGSyyAAWtgB9N4iBuAmI1qRid6Wruos9WkyN8EK7tu7/+K4NQ7i3pFmtkqIjADFY2k+X7F
dIowf5U7IgbAa/f3ckG8eoMMvJ3ApENPOQXoqc22qodeeTehjnWUjiDoPooSlYIt5OH+yqVu1LGc
6SkFiCeTkR21BI9CkQTOd7ASdcUBnRmnugndsADY8eAIDunKhf20bdz7ZJEUaYnUkQKsxVy53JWN
5Y1++aJTR/FyTzznwL1QeMUz1zVf+MM+mYB8k2JN63NI2STBf9YJezWc/KvffBJZ1kirSDLUYQTg
UKUcavJEpqMVATkQ6CCCTRRo+gff0sWaErBwaC3BJnauQh0UmAIJ8MYYmqbIFYgHKkVr44xeT/Fm
j0ZsodYA1q0dnCJK0fnpl7RwaKO6t1fHpQi+HBhnoEZZInFIoOamVIDE8V6uJz/Kv2uJ4AVwzR1+
UkXOXhS6ETVahyPrfOVXtPmnLUH+Nbu5J95DIlB8/snaVV0oFzqkFbm9fLMetcSdmo3iEw95l3d1
ixmAyu7+NJrNCjt+YS/xpnDBXnoSWi7BBvMp+AZzeUvd40syafQG42FuRpuYblhv+3B066h30Tju
degIbJUXjW2bNsfITQsqqtExE/3X7eO+EiYQHAMFghcmIvWPtrMLXa4S3UhME7rcsjsLhZCZ4kGb
izjPrrm9T2LWTbkQky9DYqjRetjAaEAYjHIaxtQBV7P5BfykxYvUA2LkzJ03Is8nWiB3e6p2XoxK
wgJD/VuHsVJwf/W6ANR/vRNcWPJpddydmRP0ZUUz7sxQgtdq3mAi1zOy5aGJC7B4IfU0msHtY7vq
/y7Pjbs9Wd5Ycb8acu201MfsAQ3HjuQNTlsf4wcwUQjprK45pwuB/JgfGJaUoW9wgqT51ep3M5NF
ZvXaxbiUwAWTFqv7uFzN6ujQX+OLiposEAw2K0/XL9UC8TOC8/weaNYCiyfQEJ61agYOS6fHOD0Z
ZgFgxBVAapJM9FIX7R/neXs9GbF4rC7ugFKVYj5ARNkqkrD+/8Udk7t8nBMFEqqpcZZFdU3RYJVo
p9b/v5CA1r20ijVI6PrRrrVXqzWQlRONqInWwdmKoa7H2ihXWxHN7oApwwXDh4Lrs+rSjRtLOauw
kLkrjREy0DCT4wdd0baePMTFU9YB41Z/0MvQy6dk09epKEe8lhK+yCbI2KDkbaDpitOE0SwI0/Aa
ORknpMLtyomOYK3x8p0QKvqqXbqQxGkEwZBwmsg9PSlKaWKyETMdU4VnOph8iZdXKEDn+xFjJEBY
NNAkHdYHTEN5hsqeSGWAxmhU3/JFB9Zy4tze/w+yHH4PTCReVYuoKtX5zKtVqESvZ0zcaBjSQw61
yRSXKBqqO5k9YxA9bHzSYpaJre/ypt5qWgN0h+1Qb0ytxOznfkJeeAYEc/F9jiVHMaLHDvM6g6f3
GJdNv+fRTiKeXtzRKvwTaXgULgoQxQAIAW8at61t6Ei91JIXdqi6zMpu0EHsXXZ+ZsQ/C4ZWUook
jrOkS4KpNDQUS4O8ub0HVw7n00uQs+BTqTApK6gCBMMHfX6qxgIkloPDkiaohz3GJgV7zvdlrpHd
pUC+E6aV0ENrrU9PIJh5xMHT8zkKZJ967CjUvPX+cOf7SRZny7vBmIbRhKwVX0yFLDTIa+oW8/3Z
u+QtgYIeTUyjp50dv4vgMq7Yj0+y1/D9wkr1oL+qY3AFnBrJcAgawZdQcHQ8PKIlG0DQMZC9NgAm
gVoHd3YNY/E4x3N6XnTgG8Yz+J6yIvdKY94yGk/+DMTPmUnUVdHc4zAJs2Nslt/6cNC/s05bfhR9
1/htraEZUo82UTHYZmP4Y7QcpUhLNxZYwyiYJOwaY7KlriDjjGsqZbMrD7qyGapqbxnjd2MwHpc0
falK46ilS7lRyjlzpEla2VFNVBii+mgiXZjgboD+BaWG6BQlr8PwMBgeUP3sqcQ/yrs8/jPJ3zUt
u0OA6BTAl5Tm3K37pgCN10vBcExLC3Ik9M7fvgN8dxa/kTx8YQgA/arppvQ87kZPOfRB+1ztwPy0
V7eT0x/Yw3KsQVH/KoI4/+LJPh8g32ibLEtCCM2z8xwOdpOUW30a94siMPVfIhpOCqeJmsVm1g1L
dm7nwu5zDJpGdMumat/Ev29v5Bed5yRxPkXRkz6WmZmeadfYZVS7U2xt/38iOGcyTmQyO0rSc0i+
D5m161NRGP3VQv0Pade1HDmuLL+IEfTmlbat1PIzemFoHL33/Pqb0J676sVoWefsPitCaIBAolCV
lcnNgosv8kRf+1LPsku6R/yHFFKCaq3oMwkf0r/kN4TixuKiDLm2sq5KSkznPJ6yt8WT3A5Xo2rj
RXYbPeY38REcWzmE/h9Vmqa2BRd8KNZaN1VnpZBOuIB340TD5LXxWS0GirvBNthfYJibJLuDrqAw
ncU4nNcouzAq/uqybCMYbr7oN34ZUMXv39/Y3GgcKhaDEcnJMmWXxpO+F8fehYbbbvEMyy4fV/e1
9JnCjIZ3bezK31GTWpFxGo4ktYLt9Y1J86nBZqyVbjJLNmk8sPfQvwbd2Z0d+NUxc+GzRZFHiMPH
ZwZDs50nDT4CF6N5TKbHQnvaPnk8lYFHyd8sP+IyNmCOkF5Yk0PnVEF2qNBUziYlBDKqR3Z48y83
Ke/2YfZS3S+ziE2q9JDP2A/KcUR369QF25OjFo+DFaFIw0Ysq+yi9zACMN1CoJwpyeXjYAXSsmI9
FdgQzJa4aB1j150rpDneqy+wA0D/5vqu+rk9s9+THn89D3yeUJ+TyFjbObtoD+1JPxRQvMHTD3nq
xIEiMMhMhZvfsBaceiJiPWpROYRR18aS6gg7Us5Xx9AmcEF8YnLUEBy0gCeAlKRhxRflYf7SvbH8
A4pMh3aXvkmOeqIzydSAHLrEUziPw4LLoQNXoUVfpzmpBF4SQ/BJwlgwh7Lp1fSSrjeLJexwZROR
IxXw8Nk/WVo1IemwbPAzlNHF7LBe8RpO4AiJlfPgagfxi+hmX+j6ODU5LhiZhUkdtBIHerbelD4B
Z4LI6BLXGv+uVdQoM7twTPGBFncROg/+AyC5CLvV8IjNx07sBsRbbK5X91q/tlozThI70ZKvwEMk
OVTnHuGCaYf2GKiiPaEjfXtQtr+2xuRQpNDLNl5ZqCoeWLa63zGTLHlHlZnIHcIFJmK1goWk6dBk
24tsd3yZGphCMo3eyS2Pncs83dTOyZ8KIlqlFpUDjRx13EgTs+SiGaFtjgZcGmq7rp62l5EahcMN
OR+QQIoQeffguhfCsS4fxmQk6GPsp259Kw4r0IQVypEopJdeOuENZ5cLnHegkzo2nTcmxLptHixZ
5EV8zHQahzlG7C1CKlyDuDysxQnYoIbgntNhHiN7KCCykrKnfPyJzmZ7+6tQA3Dg0NeDpEoFLow1
8pah3s8zJTlOjcC9UJYIgpntsAIdotmOoCYfUx/994rS9X2LD8F+whUqlOscRUuHE4q6nB9D7uQH
s0looDUwyBe6gYSaEQcIeVwbYiMZ7M31Umqwyytr4j4iZ8RhQYnUWBVqWDTkDA+FKh3a4Zil1VFY
b7P0jHJgokBmWEqeGjioROVKnNXtyAkrykHCKkprvsTAoj+sXOGzcGegP9AdndVZvfmm9MqAFFfd
RAgMyiGEEqpWF8q46FUooOvNaRihyE49zd+zXX8LERiFgwiYxAh5aCHuTOH540in/rZGxxESHQ5k
J6GA5ajwdmMF3dKB5NE3gfi0xCR5dlyoFXqeRfiyIo6DMqPWAaVLPfuyfaw3cVAWeUpclmi9KGlz
fClNxZ5bcSdAGa+vn6fYvDXC/9FH6a/PFIzGgYgiRkWB/ZpeBBgLi0NyMq3ZrfqWEBH4vfb113P+
/verc57XSTPU0/sDb3ZlB/ngp9iFih30EdtX2l6YOOfvvMPr4Vb0+MwMG9HmeViSfJ+SPRaboRNW
joMSXWsqSVkxBFNJQQd1Cf3JH+HqlW7sG86IZmWnNV3L/CLvKG4+tRE5iKnDBVSaFR8tBEFVTEMk
IY/1ohJ35O88Ve6bcUhSZGucR1WCQx2wiFdb3WzaN81T9vT/rKeiP5bZkamxGbZ5TyX8yB/AoUpb
zZXWDohOEdbDviw8jJf0e3RkNwQTJ2hCu/lRQXMeihP77UNI7R8OaVplgRmUjiSMXOWga4feMFGW
RL9zX/+6vHxuH7TCLE2llGUIoEP1tfbBJg/d77oN8+vOrl/TJyrLTmzZd9O4q1MhN8pQNPkaX6xV
ZTYzuw7MWhWGegraebcXcPshLYvveo9XY6l9j5qsjM0jB+/NIy1Eyko7Q1L9W+fPXuXO0T6+ix7y
8/+osMdD2nvK62rk1kiGMdaRecnHl7jUXHEpvRoJLWKCbPNtXEYyF7lYaZyYc/KfDEX9FXE3bI+G
1/oWb5oTeLH7aV/OXgIlFMAcSQ6kzgZPAplgM1IYHc4Ggx/1WfiCfnpIXuc+JHBBUA2joEY6NMqd
DPQmqguDOB4yB0AKHLMqHapa6G2InBZM5365I5aXnbCt5eXARxUjwSoZ+PxBuoyd4lXWHUty0IXk
ad58gGmvM/4sZG9EG92eejlSM+SgZzSlsq06RFGQdEiseSebMlVHoYbgMKYvp2YYyypF40lso3aN
dxuYTB188PInXRHhXi14SmVEkNeEPVdsBY1ouNmYwrgsiynNeIvABp4rsiqtXqxyGOPX1Dcj3ILN
7lZbrKdVexSs4YI2cKdoj2L3WIbI8htQ+YhqvxKTS2dqoKPH+6r1J6v0e4jAJwjIZnjbmYDmTPQ7
ZXS7yvAztDrIkXE/zNmDFRUgbENIaGkcs87vhDi/r6MEh0Xy1baDekq368BXaSGgVKLPuysd0dJd
pYuPZim4c/NjHnaLkR7qWfJWUXFE5WEt8EssSPjN94tcfQ2L9kZrFScyYqdv0fCUza8mljQ5DFW0
SyHd0+zyevRbI/Qzq4SiaO+OpY4GlgdpvS/MfYzfM7SJk5nFIWvbQIKev61qtZepqpvn6tc+BZc/
3lW9cdTlPHYNI09dM26ZvLEtTWgkyKCLmYPZMS3P3RTuDSV+aLSvdf4jnYgDQ8QEvAPNIFlpLU11
dimlizTqP6L5IV7khEA9Ys/yvBt1jgspa7rsMmona9YeBHElwl8K2N51/q7gO01MAaVivAin1s5P
3aGHg/PyVENS5jyrQX9AZ8Rpesgh6AWjuZ8DkTGibmWFrcDV8IKpLllSYx1ZJUKwITAANjTcm2eE
dPGxfC2fKC4TtaZcIKkl1bpMVYrsijYdRMs2Z5K+Qg3B4XWpCPVqdhhCDTRf1+HcM+6iYMaLUHPC
b/U5bWyKM0nhCYffsRQvRl4jZ5RYECZB/3u6vBbiYjfoN9m+KqjJcVANXZ551WW8CiEQcjsIh7Ad
qdcLcde/i55fbYpJsLoJPizJhUkug2AUoNh9id30lum7QL7HMV/qILqNA8qGjVhF3uymg2flBLdA
RPpx5CXZHvwFW1FVW6sl4jqiRuLSVcvaC6FpIY9eTU9CIe/GofOr2TyvJiUot50tRQun/NcjhqbN
ZYpSfDDWxxMP3viQ+qbb+XXjaHeS09p9kKMVQIbgOKGdTU2SS2iNSViFwyxiUxYHSE+9NfrPYoL0
b2wRycy/CX/BOAFB14DhDLf9l0hMB9VAqXo4lPu8dKC8yuwAbsPb9hk9pI4MF5/4HK7EWeB9n/8T
/H6Myx2Gdky7DrrI6DqVfsVWC7Hj1muzBwHhqazMsD8rtdFOjNmTNQnGn1+lrr+b4NwZmsW+HJef
afNkRSaag0EWjLM97OhuYymkuHyfn6ePX8mFPsYs6bVSIEQv8IAdc9BGki/5Wt4W0sMyF5c5ed6G
iL9Jiv05IH+OcG+p8ItAIYVVY8Un0QKFXGlgt9u4IlIQUmPr4yV6oKD980v5Y1juUGl5FE0G41+s
YuMo6NFrjXI3KLvt2X0OgB+jcOcpq8DLKzVMrsseKtSlujp1t0f4m6TmxxDcwelhDjWpMi7lJBp8
ZUrsqTsZ8sXqbqTqcZ6EXQqJNVFrT0k5BpCz9bbH//wx8DE8W4Er/G17WZWQcIsvKrR3hlXxJmny
lFRyDWF0xl4+rnJpWwNVMKUWlruZxUWepQV8zEtXZm6l4lFeEBuTGoEB1tXEos4UR6QYGK1kdI3q
ooHLub101BbkgKiFcmwdpzpuRxO/35iCskRWCvHpvxuGw53Smqxo7rHTIYcHA8RDISNpOZTEKOQ5
5oCjAg8nS2IFRcRfwm113yE0m1IbOuhuxDQ/DrKd+SQ5hZ2f35+if+4+jZGDrz5SKVerOPRsG3iV
iJaoLkiCGZQtvDTcPoh86tInNoXGoUY2GTVMjTCeNBnuOKCfnzLRIzaFxiGGmGpaveYFcKm5M5re
W3VYK6jtP4ulPxaOQ43EqKCJ1wGY2u9C5C4SDPsQOu1gyiIGxuSip/hMp34prNI4sBjiPmylDssH
z9g7CdJch8gDG1j8vr5BKT9yqVzh31DgPqbJwUQK4210cCIVs0alvcY1LJlvRPkIU017ttBCbjaO
lBbHcmRd2UQBn9orHIDgqaJNsYwstCXL9iLK9iQQaWD2H7Z2PwcgVV/WgpyjZFZHF2uGErMxwh8K
1odhSewXaldyGBIZfbS2MuorrQ7RjRapwuFeohzD/qYS8fG1OAiZun7ARdWll+hN8ueHHMazmYMU
EpSjbaYfRyVd/ybc/XNAXqYoh7ORpQyARn2F8lJeMEs6T+q6m1G/X3Q0kiW93eaZK7U3OczqxCS0
xULez9KXEm1mSf40D1S2h1hpXsloNfsYLuy4dmRYZnXFr3o5d5X48q+uBJ0DmUxPJKmupvSyrI6u
xpepFKEuS+xOIjLQOYjJBailZCsuhFiHaSVs09QnJUnQSnMzwwtjmDtfbDJinxJnTucAxszjRUvl
BnVANb/JBvFegib/9tq91xI3Tp3OYUooCNMyKS2+0NB4UfUTMjNOE43HpAAdX+vP8FfYhwjqk04N
toemZschijJPU5JI2K65LB4GJd3BQoK6xglMeVeaubpRc6WXzWrEOwy2FJ6VgGAXedpN+8LSLLMX
OfJLfogeKLIrNSqHLxY8MYs4VZBwbe6FZLikyy8kRpywo6T/qNcf32ugm9DGrDqs4egr6VME4iek
Iyyv97TD2vlWgd5JZ3Hb/8IXh/h6PDk/MdtISHUklYVYs1NIr8kN9fEI8OB5+EalWUoa9+xpu37v
npntHkuQJSd5D2cdRm61XEqxkUJtgwOTFo1yBkh4jNWApgM3d+ESM75YHmPTFn6ZeVTUxzbDxgHk
jTcsSbTyGC+py2IVDsQpPQ0NG1Ya2ZFQ7GFmZ+vp/9xu+F4Q/POiMDhcEU14ak5gUVxyJNzRKooU
e/n2rw63wcGKXkjyqoWYlZZqaJhMHWQviP1B7UAOPwQTrmBagohETU1fDnu0RxOYT21ALiKJ03Rc
Ix1hJcIRrxXfxAbZ9oxIFVHT4MCimFO1EgskcCbIgUv5S9GO3va3IPc0F4noQ1lkXYpcTfdLP8Ad
SrJjv7fBGZRtzYEHik+lI4g58Sz7RVqSdFQGpF0ilDms2q2Ub8ScCIzlefVdP0O8t8W3UQM0EJw6
4J6OFkBPgHuB6AuH7sGsdlBLI+5LamYcPDRikScxzJUv4Tq5aQuVS4FqcWW7agMQTC7SWEM4W+Yt
NsSS4vBXyoMK3nSo7cs4tuOhJiZE7HFeg6MVm7VcFyO7VAIk56fuS6hIb7kcEcNQ68bhQZ6kU9yG
7Glbh3YXDbaSEYeVerLzjHpFmRBsjriR5u7QVbB1kfdV9Zpn2O1Q7W7z1FfEyjPn2J4iBYJtbgTX
M0j4z2FEJWXZJ9r6hBxwyJCOXmYVDww5gHg0auWRN9rouzqwOyQPFiKSog64yWFIawwN1NEx3uib
AYyUAiu5hQCey8y39HIfnynGDPU5OUQxU5jCTiLijnVuvxmT+tBVr//ugPN8e1HSC8uMcdLyU++z
BiX5CdQOtIE41l33KNuQJPdKhyrHU2/s3zj4kB2szQLDtrj/wVbJDtYNI3PPr4lLDUYl0Xkp7G6t
dKHWQPiXg9WPQZxM0KZsd4XLxHdMN/1V7JXFNk9aYCK9AKfhCN0NpO02AQE8N3+w4laR3u/q6diI
YmCiZD7VVJxDbBmelp8X2ZAtC15pstw5FkMBmYg5qGNgcSDTxkPcLimr6KKkuq4+hEQ0OMbj4IHY
fYZ8rkPpxFOT4mKQWYUDpNBjtzR9bzeKbI/CjjgH7EbZwBLelHcqrLLAEw3XAYTosx1M0pAVZNyt
OUh8iohNBKPvZphX76W4iiNVnWqkEFQd7cTGTWWZ+xw5by1X/F5t/TaqXWKC1PbjsGSo4eAxD+8n
DtFCu2/h9z7bsWhXqb0unu5nEJGGncbqRpS7MvH6VX+j56t5Vw0ooTGiL5oBq8Dy0GrjiTuq6X17
kr85tM1ao4pTg6d8KhxWQTlmUXsDFzEiJCZSQKrIhSd9uxrQRUBxdfSjnXWUXgqoXBa2jPQOavCh
DUXUIwIWtbCTmnSdJBKiKu+gKxdaKOYlrqHhYDyEwRDELgxwFnhJsS5dKsjcjpNUntGPp1KUSBkO
xjCprtZ/VfODGuF5Lw/OUpfev9qlKq9J22dKV8KRKMO9sEC0IHc1yQt/tDvVDgdbO8OAzLf2aXFP
DLsdSagiBzBNtJbiFGNYxk7LUFiBKlJv4z74IrsptLCo+JaIolSe1T9pi2gKTZu/MzjSHmhTwE0I
geilhtt974yNncc7uoLJe95zBWWVZ/YveRrOid7kFxF2l17sMJLqZBeQh0jsWXD2iNvWneqOqIWY
L+a3drYXtHH1TokOTfQK/xdLsZ3ygzUmkPkKDNeqqeU0VtFYM8i+iO7vGNUsUUkD9O17XSK6paUE
bag55ne13una2/KjnH/ExU6Ovo7VW26eR7O9294Q8jZCq3xvgCEVsLIFNwo1InhWvbSuekCWp/a1
zunAxryoqDODqpw54i61e8aDtcDTXCE/hxyNA1/CUNmRmvyfXoMm5B0lA5blqsoVkowpzjtRf+eI
Vm9C7GKf3s47w0EvOQzTke0uyT55akgO6aRhyse0wJCR+KrrN9NMJUk+jyauJsWO5tXnRzWiKdEf
zyLBPyRZ+9CVvzKDyjYAcjeiTfV9fA6gV0OySV8NKZq1DGeUEF12MCiGLYr/qD9OLtTPstt/FI5d
DcXFSlAeUs2CPWSTOrXD+snUf2zv1M8JblcjcNDVTUkrxTomM/uK3znSMcGD5MLuIfYswQpamkPd
CeRH415eqlbJTQzpZLwa9F/po+YnB90tToNsxzvm8UwNSG1D7uVVJln7x8urHyx7NAwH6QHqUmdb
+bcI8GohORxKGsGIxhB3QLyv94VXBeZpRTMrEyyIyAl9DjAfo/FFaPRfFkavIgEKDuS+c9aX4Tzu
1UC8sR6ZaIPqoEsouhu+VgCg3NEOEYjfkdvs2qA9pIcQgjbE/N8J7hvz58vUnSJVejQjqFGDdt9f
xofyNslsxDbroQigb++KrmqiuuWKaBxEmNG79f6YPOSvVDvM5+HV1dpwoNOsCQI5w4L90n494UJK
vwzn4kndhzvhrB1Cu/Tkowmb7SfKmolCBo0Do0XtrVFKhARPm9llhjjNk+n2UEuHA+Mr2WZM7Di+
sm2oa5wMyNng6GpfCmit4FHqFnh0Z+5kU69g4ghpHBK1UCqUNBmDGWHklaOrF7rz76Do3ePyCldr
q7RkLUf2ST3D51l1hrvhzEoJaW6XtnFAOkikpUbYpbe1bTkomgbLhME1Bh1AGgGXA9n9kwB5dhir
0sEwBXzvqlRXU1xUeYGAEF5u4Ja7MO1a4f8Mx7LGRdhf2cUE/x9qm7x3X2zNkAOmtZeyomRkt/wk
+clO+RI+ma/srswOICGWezO15T0zier2bM7xE/QZ37RD5S/H6mX7E3/6GPg4mXztezSKodKljFEj
NEdBKKYKO3nsdsJ0b5ZIeW+P9ulr7mo0Lt5R0nVZ1QqVqXao/DArnMiE/2q53x7l81j8ahgObuqy
1hVTihnBZEQvI0wLDjCkc5lCSH6jeIk/fCPjf+Lo83VuNH+2aTrh1mZejwKMcZLDH0CjePGB6qCi
vhoX79RJZkyWjrtGg55eCOvFtvpRag9JLiLhELnEcn5aMrhaTg5o0s5odWlAQMcEj6IjzI0y9MGt
ARwf4WQJZb0X4SJR35CdgY0zonNRkDKCZ1JqmOKgPApy5lrJYyZapzF5tIr2sZytQynjITdAebaV
nouysmt0qLTJ+mYq3UOr955sVVBYiy6SSfELqFuFL49bMNxORJa+Gv3+ZEGCCXalvhX8caWTW+vT
t+zV+nOxUiiEvW6tuD2Z1A6M8A4aQmjHQCizuNITmjup7NznLR5XI/IAtZR6oa5sf9kmZByxtqcQ
wsKCFz3N92Fpp8/CnRCku2KwYclD7DfiXuMr5PEgr6WuYbpaee7XDF17BnWvEVfMbxXyJunkxMT3
Y8Xq7NhB9wkK1o7pV7fUWhKQx9fFlTkal6xFSa/rnmtlOHSzdSMmFLuTt8D8Iwvw8cX4avgsoFtV
jfCsmxzkbxFR7SHMsbdwWOHTCI+SnX47v5XoQHzFUdqLBQHsBETwlfEWxDAcCAC7Wa9OlR6y2VOK
GjqMJGWRwFmDAyPYHhkaJD0Z1xOHofdKdMqMUHGRdHv6QVdkqaNucDgUqwBVqDois6v1wQQLGEPK
d/NYeKlZ7hZL3entBBMovNkR62eDO8PugsBfAgoNLiCKo6yoLRGLCxss2U5/LDdLY4/fNNRXVjir
TEf51D6vsLdDvuCcEAEC9WU58EFfgrmOCx5Ra4r4A2tgKuU+XUO/1MmOXWosDnZmsa1G7Y8sLHvG
V3f17XpkTxXdVpz4WPixl6AN0CPWlwAcvuq+hlWEDtL/vBHgawTuyjELtLtuD5fVXXYbuRoBcZ/z
jz6OK1+FL+MwX1YBEcr7J60SR35jxc4MAhnjs/h9cjV0tQfi7h8xrK7GZafrKtpNRSsRpMbMLnVd
wR86d+Ss8sQ13hcW1elCrSr38kK9f+1UlijJ2u+VfgnDb9ufjQBWvgAfTYh9hBB3VN0HlWX4S5wH
nfm4Pch7F/xGGMJ7YEx9aQrdzF5AQVV603CS3NUfxN2rukIjI/J0d/GLwl8gO4YU6zh8Q7s1sgvU
W484GXyNfo7FuTQzQMAAq5l1gZYs5LigQ22PMnHeqWXlwKbspVEzVNxXbW55Wh1kZQ7D96/by0rt
DQ5UjELNzLDDIGs/2QtzrlwJKZjPpWiudjqHJZGgSHomgtUKcSokXzJvRF4VDNTSVt3+lwyF5jJI
HTx2biDD878bJDCm2MfofBF+6pR0alq8zfvcN2BfWEePDfI/26tIoQhfc48URa2TCG+O9VY/wJru
NXuKzsuPyUfOLkDZ/R7OD/uM2CDUjcgX35tk7nq0xbAjEe2YpTHsGYBbpi09twHVEEjOkYORuo/1
TmOXn3nObkSvgcOeb3nrXfym1UiJohvRAX94nRw4RRPLS8TdfOVdF2D+WQpAmMlpT0zoFa4mjnlC
ZSBA3eRCPeqoxC9fhjfKRJaqEAuLx0zU2alid07kzbAfPBt4W8BzRz39F90zBLa8Cw9c3QmaofWW
UgLi8hM8MPvTfApVu3vqjwZShOF33ETLY/cQH6g0CIE0fIEerlamnqAf8lKgI6maMjvRb4Y1Cba/
IgUEfGl+Ubu2RnEOfbO/zLvOiwPFVg+dLcUnPGS9BApHdWcLd+Pz+BYpbhtQFWzys3JIZCZiUa0J
ns/Gw+IUN1OA53OJfQvZwRUSGQtcK0AqpCjc2xALS9a/3vSmosh6vrAbo3kW9NKWdSrmJ/LLMET8
6xD6LIgF5AxzFHpmt7zEjsSqFTL8MVG2hm/YAjphhGQ7OHJu/9P6mt+1d/q38qzfb39idiX9/R2t
8cX7Rs/FvMqF7DJkPxXZPCVt85An/U2pNfY6UbDA7qat0ThAMs0uWRItzi9W9ThMQJ+y8Jr0udRr
ex5a2MUqBCtu+5xofL3elCDe07RRjtZOGKJ2QFpUesd/1oH755Wl8YX6FmW7rgurHDn6ca/pt+B0
gOyPHOTF3KH9tnhQGjvxKRWCTydnyZZqGLqsmHyteOyHuaoLgI8e3eXTsxTf1QYRCnz6wT6G4Cu/
Sxb9pxukRA1+ymOnm+7jLnckEZoH5XOS/CMxgqsBuXMBPYWhgZNBjitr+jX7rS8eFN9CZx1SgnuY
1sbOuNjhlxJmjpToGbGc73f3FZYnYRj3lY64YwhTJ9VLv073c6YTmPrpgbuaIH8Eilgf1cgCD15+
7oXMniXjXlQsx1wEJ0uIWJGaEgO6qymlSqaEJqyaL+38UBfot0zRR5eTPBX5s2N9NSf2M66GMUoD
wsQjhslPsiOAZourl2X1VB/37n9Rd/j01r0aj/39ajxJHwbZHHGq1WB4bm4MWDL1L6HfgxjzTjrI
kBe3LTK5xi6b39Dralj2aa+G7SVLFIYGtyE75dIxgnWgDIE2ig/3ecXvahwuwq87PFJGrWEMTT1g
1c/VTjzzYqDFxgCzAU5lKH+WDmWBTe1M7q5VWb1vNlHOKFbE/aFuR+HiWLIBBYnmICtv2xcPNcv3
2ONqNRVdrHS1MpNL/WUFg7hUMMkI0xwGWzokj+uBaV0iZRH/1H4QQ38anH4s8DtF9mroNupyoRze
MwijW1+W/EfuQ2rTk/1EehDhnUhSnIiDyAvGLbViwTyKPYWHN0mpvWpUvUL+vj2vT8OWq2lx0NIP
hmX1ZghoyQ03ArXXoHSuqRE4PJHnyOxWQWXCYV9HC+nrSqEeDsTZ5qXfhnARjCEBCnee4kunGC3N
yJkPNrtS0cvtRUawsOuU5l4Rx5vXfYvgwGyu6Ae8LNDTVnb9TgmQxSJjWmorcCiS9mk3aiYiLr3P
naiTjuMieZOWO9ub4fM6xNVu4FCkyZir14zdwJ6aqteBvQBVdwWZMmYrrSZ28WO8G5+K2C4rZzqS
lZdP6wRX43NwkshZOMsdpF5TiLWYhQ0zq4Mx/ES52DYmv1W/pBl8vsXUEefe3Z47sYd4ubdWQ4ui
PGrgaZWHWX9qZPlGqi9GQsohE+ERr0tWL3qhMcPKi/Wg/4qh1eCHLpNHTXeNn+zBz7MlFEbqIHSU
x+0pfv4y+lheXqxsaLLcmlgdvHdNGCoBrXfKkY2u3MHrunAZ85ziohDHn1cvE9oZdHeGYj0IKKWP
Bydx+okriNcnS+N1MeMRwVHSTH4SafYqnhq9ceOy3y0LEduSS8iHLes8LJ0FI9l0XyA9krvhfgRz
K0eOovKT29AhU9fUfuECF2XtRzPK0Jpeo+XCUIxzpGQ4mdk5KiJ44Szrl7kL05NSNk+C9ChWizfN
z/Dt8oyh/CZF4uw3mSh75dIibxTVwfaeoj4vh0z6lFc1/J7zS15prqQO8G162B7hc8bI1a7lQEkY
FCmG+AG0xlwTfcPQJwi0eyQV3xn3+ZNI9Dl+ngG7Go8DobKLhBZZe3gXoMvlpB56cLngV+MISLqF
D0tlN/v02AZUGZbAeF6RKUPDF7x9UfjKQ0hKrMe0b4NEJJ7u1OR4Bmys6OkgpO9XZbTrb5diF7X3
LMPXQWFe71w1tmXBVUO/uKUSM8RG5lXOhgz65VaSIALPDn0I083xV1vfdCBY9pW1q5p/tzNVLrLp
5A5HIgUurGICrIPsrDz421vz876oj62istNxFRTqeh5XMBli/DPJ107TOXkN91pkz0fhW3YIwYBB
yWdxCx/Vg3dN030akGlM4uZSOUiqi7CdQqT2kDZFZKq+S4lXwXxn3St37GnDEl4veuqQOh7UjuWQ
CZqecTlFOPvabfVmHtjRBFnNW34ocGRs/PzV2mv77RWnhuTgZrR6pbYSBd380LGRtewJB+a7tRAX
JQFqKoc4oWhAZ7DGTpXAxBBBL1omd3se7HduPAt569B5kcXRrKDflUgHS7VuEr30QlV3GvWXKBGv
JiJG5YmyTctaBVlCdvTnE/MvG/zp1JMxKrENefYrnErGLLQsZO8NF6KhN6b2rdGe1fEfCfx8nDle
qqmxYuhdGUAwNT6b3WDXNdWwT2wynsMaDWGW6wKaRkNdSexIB+epKI91/ry9B6gF48BjFXtJRCkg
uTRyH+j1eYCD3goOlZisVIaMiKt56mofZTBrX3CFtrhCRa9z5uN6g4jFTSDRuT0r6o3Oc1hj1Lzb
qkKjtmbrQVgG9QW6iq7h1bmdh173BdQRJOLQ2TWrpPIUtaQ8PMjlbKbs/SINhqvK5/DULstOoHK3
1DA8PmSCPNZQToEUwotpRG4PJyrd1J1OftpezPdLagMnNC4WQSu6pnRVj/DKMvZMdrpsRkcb2hcT
rYdm9Zaa3SWdvQZl1qKd/XGYDobnJYm9Fva+9qTVHqLGQ7/pYR2DPHwo1TcxPc2Djh390GePrXwQ
VXE3tcNsZ1XQjUd1Eh2hDd1J/6Hq5g1ONNqITn1WaHa21KGTWM1js6bEDiXwkKfF9pKkjVaD0kZv
3M9K5qZaEYRKaFvTAvUClXgyUFEQL/eUp41eGTWk6s0zy5X1pa10znhU4JopnBnxOT8I+2L016/b
35N6YPMSUGqZy/EslznSdPWpg+7/iWn2RZ7hjcttPLkWcnVoU7htjqNiK1Qphdi3PGfW6Bsoiydo
XdMt0U3nHEw1vAGb0hGmwdueKXHp8JJQzaoucTHjg8qdYGvrYncqKBtr5fcx5PsidFUv6BBQCPG3
z2vlH5cDrxJVKnm4znODREm0HupCfxmjAe24SAuKxnFhhk1IpkXxc6jOdiXOXgvhve2JU88Vnkir
SvJswVTijxxKOLjrLkYDxHywArguPFUZ2dtNbioO9UyjF6a2xG5mllH6TwkHHu6MgwthaXQNeCgq
s+xvbA8v8ZNIUcyJWEnnsLAVwrRJmOvDMKOBSZSccibqcdQIHAYuyRqp0YwFDZvIrdpzP2hE3os4
FzwDVhv7Yoll7JpltTwTryAl9EI9d5B+3W3vDgLneCJsNDZKZxZtdina72tdnJfSl2DeLEeRozcx
MS3iDPJU2DDp6tLqclwe+2g3nM19sdf99EBleD6Xovg4dDwXtlx6zWgMgFqSTAFsUL0yU3bGOO6h
2WYj0SUsyNEnsT8ItV/LVHqAWlIujBq0RYiXEKMzbnH5tbqR3MxL/eyJ5X5VPxvs/iaDPykZ6BBB
Fc+M7TvwVYQuy99tv1GMR5QDhzZkJWSyK5/CNZ4VK8+z3sptkb+zcCc8MvOjCmWxfAcv4IBiHLEj
uxF08PzXqDeE2KpQmYZ/oqP1D0bYHQsTxPCldhL1lOuxv30qKMw0OBDJw0KFPwZ2av999uGOcxxR
KbPO4a3kpZ7lUnqyVBbP4CBlXBJoHLAHnrAzUDpCJ9C6G2uQU1jyFaYGXvp/pH3ZctxIEuQXpRmu
TACvuOoiCd4S9QKTqCbuI3EDX78O7s50KVlT2Tvz2Capo5BHRGSEh/uD8T9WXr6gXltoBEP6tfh8
hinHzWgWVBiTN1+qn2TH9lBLfZNV1CVbKeJeFdWMu9FGGFYYdQvgXggrgnFk4BhP962Flogpo9KV
ONMvOs9KsSpLj72M4i0YJLuyA9xIecvVUhJqJYHhCwFVnZF4qnApJrAHGb/6SBbbLqP8//ZsIua1
HPROoVX2OevfHDaq3uJJyTzQOOw2sFZ3wKL+sD3mL9/4SSZlKjulIhYWjJoFr2qsJMcIveqp+6H3
tm71crNBXgt3OMq6nLK92/78rJ61GGVldD3uBVtvC1OF0M5D1NzmkWxUVvppQsrC+mGoIxsL2wfR
brkF5ZXpzKYTH7K76bCNC7co8P43EC1VV0zwDJsGtahgFCqC4ESlS3o/Fi8WRQOkTrzrjuwiROvc
hODIYDtW2xUlsc5fAw2jGXeVCwKoXUUcZWcciVN5quJkaER6mFbzuX7DR2e5GXflk6zcein6n/8U
wceV3ExaunF7FaCM6Xb5bmME0E4yVOGlI3NmRny5xTkheUNQkYvnH7o9HiZSOFqkOYotrTdqF+LS
uaktIJ+dTkstJ4XPKGRt+DcVyuf3qY/G+yEBnnDDSslA4J+lJDEQnhvcftCZwbxaibKYODC53S7O
zBI37kcoOkVvqDE4qp45XfeNzk921Hq2Mh3LwXwslQOtmG+S2wGqADS5aTFySRYexAk6bdrTlPdO
jDs1Fd5SA0KAv1u0KPVn+GuLov7QuOZRnjt0VN1lgkQyzRyjHXdTvT7QKaNeHUWKUxqJ18ClUyM+
LOO3zi69aULmkc+uPqPQkto7FnX5YdJr1wY1V5OkPh3/m0LZ+foIJXaDNEXDNUheravt2Ynl5ubq
ZZZM7OCSnz83I2R4bVqa1NwAs6ynJ5V3rjmX369f3IsZyLmNrSZ4ttX1YCWaSj6rVlCo8nSvedpo
sDc5zvVFjhuQ2hM87dhAXsY0jPg+R49p9SovC8pb4zCCigR9RPnQzaWa5vn3Cb5vQw9oXQVQLM0r
pwYXDW9Lt7a7g2QdZXslOMBunng+bgz32+xqNboalML8crdRm0Xr09Zg/geE4pcy8fOPE1zdYnPc
zwml53mwIaXK89Xp+W7ObrqlPiwRqAe09AkMTK2bcLTWpRLHksUV348dkklmV4BnKNVuXGKniLk3
6oVkbbevuOKNxLcjjqhiMlVP75eYHhtFdXhBTjz5UQw6iHGPQwpesFnGySpx7+IbsgXpZDpqGHlY
8qdm6Xb10vrmpDt9Zkhip+zzRGcCEvi0iXBCVQ3MqKzZcwZPOE/oiUAkqxmDQgF4SJd0eyXnVRyk
JEDDqvVW6zfSBZChgCmG5BUuOxyCZ6HZNA/z1Kf3ZlE7Gdpk+rua/iW5dtviXDsbgjsp2qEb+gif
0fntgccOdyMv6UC/Ejnq7QKNh4TtJSZlJ0PwKHGZpHrZwisbULFg+b76bJLb7hA03zb9EfsjUdwy
kM33yjZMcDBDYUVRVcHBGNUJMnGOnpaSg3ixnnHmTsTXYb/WOcZqNYS1ibuMvqHfBFblJBgr1Zmy
+iYfP1IdwocKPVj1LKtNS7ZSfCdqWmnPLZ0hBnZsDpqfHoGMPXSeCmU6jBLLRyO3fbpydMQnYpcY
fTMUaGZsmK+qRS/hOWlRQNnyUy1YVzz7XXV2QO5tzgfAknzJOZJ9r5BkZcpsmEWJez/Ud3idAiLe
OxYPoopBfBIjxzT1CIOuDWBoSf9OI9up47frv+HizMrZjosvycTuFEUvMZGazQPAAkul7Mt62c3m
4FrpsWv3erY4tY4f16Rupxae3t91bHQLZiDOISl0pqTbQ1TLqZRHyn+lmayeLvEi4kt0tMyomVuc
yWXBM6l9yerOiU3ZtPfF8cvzhRCcVZWl0Jkd8uS+bQbQ+AGdpkIgie5zfF171+TGTQRUjD0QG2wt
yy2p44Av+a7TEl+1bWfg6ykinqqZu0GLn6u++0Wm0SHYz+s7JvEC4nxmraeTRra52nnVnIJ/6Pzl
uoGLT//zlRDcm9VHUTFb8KjZQSP+No3Wav6m0B53IIrRcRcXJ2/8pPL+L2+cjJBD9oWCn+O6olhT
viW99V9p9PEP6LpkFraAfJbyZrUVRxkkID5xI1DBdHvoIn8OoSweBpigVYVxRplvlbzhxEFNk062
9slwtEkd9hvJRQlek9Ev41MJXWZpe0K2j+LMZpKOdCSgbcJX1q/1z/Jxmb1pVz+YCjiah2C13PHn
8Lz+yHKnf5DPHchcizi9qdF05TbtgF77DmLMR4aJLVo50DB2O1SR3ptvm+AeGKJzj4fJg3S9t2Ny
xbuLnMnGNLaUbBgdNBwP3V197G4xDsdB8rRJ1quujR6R394u3+yDjHtbZno7f2fnqye85J26ATPb
d2C/HN7Vp9qGvGH9Mc2lx6ZIEjolGYk4z7kMiMhmBQiviTcOtxU/4b1TFjcziyTaoBdBDmfeQZzh
NBVWl+AIyeEdAhoosxvPfvcCBtIIFbrR1926d216lwZSBcWLvetz04JjqtdiyBtAr5DqzV79mO9T
MO2BZ+5fO6o8s1/JQyZpwknijzjVybRWn0qGD9YZZqmGG2vQvVL2CpdtoOCR2jihQwn0zX2qPdfJ
NzQadlX32ldSHvrrrs8WhzV7dVbiWoVTSC2jc6ylhSQ3gQqo6jSt5dDpOxbYSaCePZsrVLmTxUmn
HALL1XuXM9lZuu4SbXGsk7YsXWZEtM8NhZILCgHUL4AyLQPikefrce36Ptri7GamLLpltQic0O91
a73aJcVJj2WEP9evvi0SLHPa8X4uURhaBuU+Sidfi6p9TewgxyhlrSvfonb2r3/Y1y44pZplKYZh
a4ahMxHmZqVjB2aqvgp1QGQKdHDzvtj1/XOmDMHQNF7RQodu7QO7Jb6NRCbv64B30VObgYIEQ2+7
sogdfX7Tp931X6Z/WXPhlwl1y3a2QL9pdlWotv2BW/NBWdsfKtHrsO4wf8n578SadhFHcl+nlmNS
jm9oDlmkhiPGtFX9tk04gDzDiQyg02yecoBkml23rgcrGr2yUNyuNnx9Mp1B1/aW8Yt0T7qmeHOR
fOuUYzlZt0m+7Cyz/P+WmqZUV6itqrZl6ZYptiggqMsoaSwtxDPJNCB3NEl8+oW1+8PA5jLOgggH
r/vYG1QLIYuckbehvMlkExlfDqvwDYJDhXuJIS7CtFDJAMSxjrH5WJHRsVrU7FNMJnJL8k1fvI9g
cPtBZ99UzywfqGpqYVHcNIgZySK1sE2b/xH2BROCJ03bvF6tItZDvScYmKmchu63+u8KQapsgLxe
95YV3UFNx11Vj05cvg0Td5TugSt+A8Xc1PrWrbsp/6GwR57eRu1HYhpOSwBoVsH+VKWuUam7clQc
hQ0no4/8YWB71oW5XRBnMfSTVi7ATyj3Y0Z68LqnbmnifzvJCGO+dpL+/FIxoYzHvI9jCDKGnW8c
jdIzN/G0xGMeeNSgQXDP7xUpj7TxJVAJRoUbHRt2hGwj0sK40n0+WU9FTvYjWPMsnJ2Z4cED4I0B
Ebc09pu6dyKD+Np4N0S2Nxm5oxW/ohx8Mp3hctS7etVjCvfK+bC0zx1BGb0/NPGP0nit+Q3tp6Cv
Mj+akyAi4PCOjgAXbUR7ftI/q9hEPLr8Yh7cNXuaq/cIAg8th+axmfrZfNDSVCJ4sl2HK0dLTGgH
2oAHxcaClxEwc/Mr6/A0LlG0NmOQ18kcjMzaVj04uytKFCc5H3E5s+4wVokXQeqkh0PEEOE0vV53
1JdCyLmzEQlINCVpO6hNauEGJenvsX+Pih8BjYhiyDYfYYFc1kv2AxiqZL0m2XdufvDsO+3OqsGh
CJ8Q9Zqbdaob9cdl/iBQQU4MWXi+6FRtZquU2kwBNcWfxhKStgUZZy1s1NzF8XWK5qPAYMv15fwc
u/xyUs7MCA+AalnbJNdrfFNhNQD+3RV15cbqHfTi+vFGj/ZRu7jJFLDs2Ne4A9VzUZEfy3S/aCe7
exzrg2HiWTTuUA1zlCwoOuAXytSdWpkk05ca1Hafz36psPoASRS6MSDKdH7xjFdpofsqKMm2PZ+U
J7QNHmRt08t+68ykENjUpk+zlPVaWH+Ae6Y/zM8bPconBcwA8pl/Qmp1Me6cmRQC3WzUOfhfse2Y
2gIbw1Eza/f6lssOlhDZInPIEddgYSXBDCKbkv2mo+QlIl05IbY1NFYoJ1g5EEm5Y+ka4H3uHeNp
8BZvOdQh8WSt9Ivu/u+FE0ezFtscdToYahgPjeqU8V8sy55VWu1ze5Cs4GcX58qlEQe0mlTvZlZo
akiTZL+w45zPJ0rGAa0QyzyRtCaHPl0fUrM5Lm2/H6MWesrDKe7aHtEdk/cNfe1V3WHQdHDmUbEd
s9dfGC9fFv5s8/iDAQi+tDYOgFfNWeL2xT4fh+9mWzqmfVsx9hZX7GfaTvvSmh/aRHmdow+A6p/W
EuINGGRa6BKCcSN1TJQCUYqM2GnRjLsFrKxGPwdxnN3aShJDyQxo5imL9nz4viAvraG+pRNwgHX0
xMdbVYW0aXMzDQ8kwy9NwTid3JjZNyt9Z+C4qOPHaFAY+B2fjDHa9ZHE2W+n5No6b6+yc4c7FHHf
9oMWftLHAx6RHgCP2MsGliR3TpxCi3JtimiHBHlYbgv9sFRS9dHth177EMHLjnOXzxTl0DBFKeem
PVSYJ7Z+D0H6G15EXq7/0mv901WK02ar0Rfj0uOKW7fNYdqRO1i630qg/wXhumBKcJG90sRaPo5a
qBeAy5SWa6zedX/1Fa8jmBBcIh2jLEYnXg2hV7gckfufqOZswDzlNzBJ++VH5hF3ozvlnZd2IPDX
QMBb3P43hVHhlwiuUx8alhGSauHGoV0/qvtxb3/CD8YXuSjJ1yKSYE3woQAiZpMFUt4wy38Y5n0R
P9FuPlpbmr6U7oQ2TIo8vwU/WTeA4zoC11JqO0qte1F+O8j0S2UuXXy7L0h8bKuHS7fmny14VvMn
NX5NuhojJy820x2uEghWoLFe3VfmU6NbDrFl2C3pjxCS+rTvG6Um8Aidr6Dgs9+KpIY3P/TQE1LA
2SJHZ0qcgzjKlnbtTM1pwWejZbu2jwuAmdcP+Gfn6op3EGfZugo5F8cDPiy04cHszZ/phPWsbBPz
qI3L0vcGY1iF/ZZot731pjd/ZehyNdGSuf3ymCbDbaYdzDQEFcKCxx4p0RFSEmeDHHCofhKtDebq
CGZJ4L3uKhNlVwxWVMvzQsq9NeCZAqeE6XBUDL/pQ+pm6wD6yWCFaBpLHsnykXbfVTACcLwfMAnn
VDqQf+2T1XZ44JxU4MYbZnkNRqvm5VCUkIHNNLwyhyecyNeMgET/psSDT7feOD9NXdgYlbcUQ5Ao
upPgXaLW36PFdozqJTUNLzHrk93cr8ZB61RHVVEAi1bgo/ik+AbvVncl7f3UK7+nOv64vg+SaPNF
qKKcVFbVXAtNfXItzkOWpt6YgE4Y/KJaduITgF25lGTpYmnj78RFnPtj5UR6oPPVcHKjB9X+hBq1
v4EcwTA7dABTJwGdu6e74+rIiQ4lyaA4CGiP/wpMpvkLOGCHWnd1KasPfdUe+NOTiaDOYmmgqJCt
SDnD6YN8Z5Ac8ECWbzrFCcLBKAe4PZgOQ1ljRZISijIW66LVXLG3MLiGC5KdKPkwW8NlvQSf8hWM
gO9T0X2mKmU2SE4Fr6T3tlUSqFSHKBp6im3tSWwFlnK3zFA5U6lD9WOlJm6ruFPGJcnopR08ty3k
SE0zVStdFS2skh9sjd2shADJILkan3xwoos6t7I9zs4ysW7QdatLdC1UAXVU6zIA669umo5ZkQCE
ioGNSrXZL8CzKJLvu+R/VRXQd4xYqwae/n9a1qeGm3m9PVCrj6Z5L+vD9Vv/dWxj27wzA0IGY8Sr
wgxULx8hAugYZbKbdMje1/pHa+ZBupBAx7eRYdfWf6141ba2DE1y4QupgSc+w0ufWoomrG2VmfUc
K4MaRk0JTq7bWEqKK7Ow/fnZ7sX5rOUGGBMfY3AurcPrBJDM9VWUWRB2qazTmBkNXl+T0rkNKmit
LA284J3/WCVhm4aKoEdsYJWKAw06aGtuNHTQpdtd/5BLd/kPO0K2metVAXEP2EGGAXWfzoXwTONv
7LYpJj6vG7twd/+wJeSTEcF8eWPoaqiaABxzkGGBxL5Wcu+6mUs1sz/sCJkkxIOm2t5OmHJM9x3U
HWZ3hLoz6mUqyFYjRBnFmVAm/tUeE4zySGESF/fORN8Hv8Kwv4D6CWQPqinpSTgOyhtRwfXBR/ud
mBChQUWrxNT0Yjj52iDqYiAd/QkFFaTYDpPYBgt24xaj4bVoFJXfaWq4McOoplG7bF29MV29POH7
Ll/8Lonv+8T0Es0+5L3qD4nutOMAWvBg0R/y5FGNFqcw39XoNK4YdLUs8BJkwFDgnZ31J73qvZhC
/mv93nXdLi6VyGFAdaOjKAMKfV5pwZ1S42xBhI2fu7a2RpC8hBqDZEP2OzPBzGevHsd4sUUUt9Yg
otK3rsZXdx41l6EtkIGs1q4XZwR1vHY75cwZyMfSVrs0yW+U+m6uuF9NpqTz+TlvfO2nCmenSlNq
NFNOQrUv/6KpGaRN7Rps+EvtnhVFcW2D/E6SpHd0w5ifDM36VfSm5RsUS0wrBWMx1oLHrt2EVWy8
kFT3+jVaXbtmO2PUsYn2qZupvxqWn9r6Mxv7Ix81R9PIuz0cagvwPY7/qvc6RCQM/r1vmiPG7Z1B
/WAAzfPlV2bUaADNrta+mZQs7mpoN7VVu4lZhFRpQCyKI19zO3XVse2PPaO3pTK8jYP+u0LIapfU
Kxv1drTru7TbkTb2VaCQaQoBtvhXh9n667fxoqv8e+/FYQwSMdOOMQ4cLrRFWdUM5liyZ5dezOfH
Sxydz2KSGtwuSThp9V1UmB9mg5TceDc71E6bo1re9xhvmYFQTiq3iJOA0nG/AjaX6IaLgS3XUn5X
uKU526fZ6kyW7hZW6XItcmoZP89FH3i2HEL+MozRaBAby5GW5U6bBk9bTMz22hIfKHFB4li9og9d
FaHRFhYzAE3DX/PSeIZNA2u+JzGaz22Q5G1wfacv5b1/7MN2FM7iLkZB5rzerjmY2MPsmf/kmF5E
4cL0tfexwqhPv5MXQqVWhVg8WHGdpqQmYWLjCQjK/aCvXxtuuG2TeBUBcGyu3YVRb8pLh7a5C4GR
vWK0zjr7ZiuZ9t/Cpeg+kBZbBuRcTRCpCj/GaKKxRNkerp8xf11Cnb52G6HewnaYSvclC36hpUrP
rQlJQs2KHkSWsFYkSBAIlL8LMEtqIKPWGdgbMj/pTlzLgiyZJN950U+emxbyBiSvxGLKQkIWV4E2
0djVR3DlTpVnpK8gf/sc6JjYzYgBwcgeg04FBKkxdyb+BgrKLm3SwLBX3zRX38IoWrlWPrGnO7Uo
MmcGp3YXodVRv0V96WpJO0EhXt+rbfaAIvK3wehfyjlybfaymu+2/QoCkLLZK/T7aj+bCrCh5lNZ
aF66KMcx1W8tvVCdQel9aqphOmtQ4bSfG2vO3Janb2XS7PTkkal3q3Kq8HYvi8pJi4cmvzG1nd3B
kyd3Lc0eru/epaPCbAPCv5bK8KOEFeRJPY0pRJLDZcQsc/kedZaTpLMT08rnTJWdlUvmzjdMiMFd
XNnTrH1eTqCpf1PUyfeJuzE92qA4zg/8kEDZ/E2ug3EpAJwbFiJqFHdxPTcjCY2xdmvauzrZX1/J
iy7gzIRI7z3TSF9jIIDDMWgORb+PT1D5ANPZjEfaTeRs1JX0Xj9ct7pd5StX/TOzPvN2rZoyQyWb
0U4DY8I3vV3dku6uG7lUFT2/4p/PuTMrHbXRJdw+rbrJ79jHhtVcD5sIRePHgIaj/At2YY/KaFku
vYD/sCu80mye5EPWY9dosmCQMMziV7LoflFYrppASFwrg4yXvt3JxsMv1Txh2dbgP6mqaKZgmZOS
0KpF6Oq96hB3Dp4/UN0gvnLYRkd0hrKQ9BV0+Yz+bVOIXP1aDgS1ZxLOGt2vbYfqZ7KL1ZPFP3h/
P+kPyPWRkQ6lO0zKoz4/UBOQQyuWXNJLUZtqeBVTxdQoCgp/BlBIcttx2zQIoCoBpIA7Nf8d6U9z
vP5QUogL9cngtLkmKTlcfAOemxVcw2xM+ZRnFUGLNA+5MTnqfGdZ2S+jRgreVz8HbXRrsGg7HH17
Z2pkGrOXuvKoSuiKpioG0zEI/ed3E5tNPQh1EcKtyBmXJOBoxDVsl1b3ES1v1GhPJ7yB++lZi3If
wJTnwkwOrP2rSyG8Rr8hxQ5WVuxUkh26OG2dNi53yzLvoqGs3XZefw3L+/WLeenEnHlvsSc658Qo
OjCIhLnV3Q3VTacpktfyFrxF/3JuQcgUrcxcuqTJk3Atkf4bzKPdnT7BVSuST7lUEkIh79+R6EtD
sCfQ08zbBLUGzU3c6ml00HQ5wG26014qtXYpaTm3Jty1khKzxWBgsvV5iG0EpuKbSRFUmuXbTbvT
5j1PVpBAvF7fMNlyCmfM0LRMb5sa4Ra08KQufJPqQVbO3mJXkuqQdEGFvCwheIBMK7ZumygwmLMJ
FG4sCeSjf0gDmce8FIjOF1TwGnMWz3W2HRSUpNxtIJKNjav2vSTlu5RAnJsRvIQyLysvOuzb3B1T
sgRK/agUys40v/Fa8qK7GAPObQk5QzEyO0PtOAmhsfVdrbKA6d/KZvFts/dMTLJatnrgWnpDa8jQ
Knf4AVB+Dcx5lOyk5JvpdpbPom+jFSWdLCsOmyZ9MY3aM1fDTdYXcPl9QNLHu35EL9ZJzj5b5Ku0
SLsOXMdObg3X5G3loYqreOLHDLqrXYDRtx/16OLtjn7Y6+pDiPERyhRy5JfEuYlNwGWJIrC6R3HY
Fs9zd0eUWBJyJJdRbAEOupUqYLyB92TlTVndqHPjtU3uFZousSS7i2KbK806QAPVKgk7/kHyd9ai
vVRPLoW2gJo+19uzXzE9Sg00K27acZQcZcnlFNtdGtTD1njFSSbkpWpf6MoxTBzJOjL69Vgh9rXS
iJE17xPcl7x2tGQ85BzZQ66lB2qVN2Nh7GMCilUODlyKjCqiLspCTtXYpWS5ZSdHcBJZSVdVUzcn
wd/64alsZc7u6zggpefBSqSfbCzKdLp5u8mdfIAC5sP8W3kZ7uo7A68Z4nPP3I13KnMUzWuPjdv9
AomR5KJKNlWsaRWzbqpxhK+cUG9S0/1GmmuUsleNZFPFspZGCZ3TTyv4UgUIXuOm25U7A+3RwUCf
+FBIedM+qfGuJB0iGWQ+MVXpKqQCjY73ugE6n2XB1MnRRpe9nYz93Gd7g1j7giS34FECp4faDLcc
HWRSToBWvZoG8zv6EE3FbhwxWKVSn81HytAnB/rfWI4rtw7tku34Wvugw3b6/EHH0Khdlod0zXaa
dd/UoC1tn1mUBPZc74rqltIuSJixW8jvLLZAi7Wrmsbv9TxGjx9t+tzCdEXrqDl3KhM1fra4I2tf
WfQ45c/JWPuqgfBbLAG6Aij7LL1Dc3t0I5r+2KibnRwhhYIMu+k6jrEp7UdeV9+v+/av7Bp/nlux
IhflNZ3LEvnHBuRlP+uH9LiNGS5QodTAGPO/ZgVsu6lnoWsiVq63KL2Gequ72hi5GWSZAS763y48
E9KqfC64nujw5BhM95b1vsCWXl852WUTkikFbwLgbFAnycYa0PNTlpoY9ZKhUmRxQtRzr+NFWWmN
k58j9iqv2xBof9zk1bsnOdeK7JsEN5mU6BRUNTanjY6N+l4kk5OO8//opYQkivV5ToHES0JrsAK7
POQKIPvTX9d3R+LwRZ4Rs0w6na1whUV7O8w0AK2ExA9K1krkGDEm00r6sUxCban9IdX9mDdoxMve
3tuSX/F8IqvI2FZdwSjuZ2SMTqP7c7bXY+gvr1CqMm/ySMYUJ/uszfuf3U+SRLRPelycxNpptn1Q
wLBDgBO6vj3/we2Ym7geqtGGKK6nphGNSdHG4XRUJ+O26NlpbLNdnSa3VL+t0P/PML3P0wwNueWp
axyZg7hYwWL2v3+BWCfjTFFVbiID2oZD2Wt8MpCBIY41fsXd2a8Dzct8CJ1JizqX4+ffhoUHtKb0
0zITGN6y6U/t1soZHUCSUUZie/tNlhXol7Pavw0KWxqxOS1pY8ZhntaGm2787ND9WnJMNN+MVvmg
AMuYmDd0NDqXxfpbZAJNaE5O1aZuvUbOQH/aXeJaOXBjJnJhSByB+LUbyz2JboxO86Eu4DDzNtHQ
5iNF45kcb+bhEZN8733DfqhM8af+jY1Hm8pEZi5gbJF2/f1tQjhJ4kEv620xswM7Qkv52J70nerP
t3IkqHapDGbqkJjWIeSJapDwoG2KYuAqb+KwVqNgURuvM5WPaFWjXZTMLz00TW9VM8+cPrIijBmi
IKYX5eIAmOtoPNknZNqbtXFa1CH3orm/S7rKG8bBsRiYJZt2ZLvc1iMvztgp5suDMSJPRBO9V0Al
Dj7YvJQxFl28hedfJPj7dppGfdTgw/DweC+eaaDuc2B4i00LY+MYkGXJl07iuT3B9fcWBl10bYhD
1Dowm30Al7Y2fm+1cSdxL9sdEr3mmSExE14nqk1t3cG9uNEuw7jVcDvuR9fereUx0fZyBN/FOH1u
UQCfdUq+WmkOi52P8wCQahOO+xa0MOV4rAdYlPqRSyHu3KLgR7JBNQDO7LdvnD0NpLpE+1V/km2i
jRW7xfIAEihJ7P6UiLq2sIIvKbSaDe2CZ2tsQ50AIxNDju5tgpJV9C3t7vmwB8qPxMxhy1GN0dg0
3+ZKcRogV4dydVTyk1rW82rf9+SWzmE7mx43jZNVzW7aJ86UGzv0RYNab19AQnZjxeNr0/6o1zbD
sOWvCdNN10+KbBEF/2EWEOOAKAwWMfJRawQNmi15aUvO/BeSc2qPFR+wTSWYF418AfILvpSVXk2k
zbRLwfv8SAgeSkuGoWXlGIfV98FX/PoYxYFtgcOC3W9HkSueBfKQQDb0I1tEwY1wMkVlaWARUWHc
9x+jKeNzk94uwXGQrJrbov1/t4uwjwkU3R0kAHCd/9nlulRhO1tJMX+c13wC8/GnQVBHYFzzQ3nJ
MG4YbMKrq4+htxc8Pe36H7yQJKspJpbJtGqY5IRpTObvitZRWlOSfck+TvAcTbusQ1UuMZrk5Y5k
0X0bPXH1Ucd39kUqMSYLMmLjLMuyskwZDmVD2f2EzllrPJhJ4lsq93L+s2lOzOBOa48gCSqcFg81
s+gl11z6I4R7rvdDY1UmbiE67zeGazZ7FG9B24UufxZwPKWkFKyX0rzzE7Td1bNEWmmrlmLWOMbU
FCSWQaqwFUtzd3UtZHl1dUs8GT+YxNOIzOdNlRoDehhxaAMd3Guzr2u9k3LIWVWNf91tykwJjoak
2VKBNTUOrfTbFKkYh7Mcgy3Ajsk+6j9EHFvdcjxGrc8m3dk6xhVV5op0BeaOMJ+QWepd3XcnA42Y
mnW7BHAMGo23tb2GZQ2BNKgXe21sB2X7PakgqA1sHBCO+z6fQazvKxb3daXekaZxKcfU0FwAxqHs
1aoAQOTOYtB0Y/4EaSHOtUOuPtWxto8j5SdIJJ+vL+FlX/33d21LfPZdbZOhuKujfpBU5X4q8r2p
hJUMgvCVUwnlHROF5H+tnrBRSbSi+0BVRASDetnyWq31XVYS/Wjn7NFmAHiw41iM7sir1xYYb4cn
c+UYKtjsFSD1egUBvneHuPOKSnFTkBHFtUx8wbh8mv7+kUL8AAophyjtWIQsK08ZNKSmch/lgAzW
ew4EqQ1S6ArzH1NQsVOqp0FZv1AL2jPR4kX6HejZo2Fxa7Jfag1iPfjnSe5YaYShLGA4y+1R00PN
ZNcsYDxtT4jyRGPgW4fcwfoN3aOdkvQ7Q4dAOOlc0peO1kDOEMLha6IGBWn2GN/HbGiZB3FuVi6j
XHIUZN8vRLdlrYaxK3EUrCb17BEDXOpbUxmuxn5cP3P/wQ3+e6VF6VaNdANPSiT887vWAmkzYJoT
5BWB8a4FIE0MZPnixVhm2IaFM2gpoIf/85AXBo85plxxyFmzy/rUX/6bMoz5twXxi6AruM7ajANu
DNmRLFvDdjigphtcX7mLW3RmRkjv2w6VY21Bx40a7z34pjWzuo91vIaNStI0kVkSgjNLu5VX9lCE
GjX9Nvs5xFAfwJt2lOhI6RezgLNPElL5RIsx1AstknDUb9SF3Cxdhul6ddKcVuOzX0CZwCFqeoeY
8maP8avd8P9D2pc1x40rzf4iRpAgCZKvXHqXurVbfmFYsswV3Pdff5N9vjtuQW3inHFMxLw4QtUA
C4VCVVZmA6lY8HVM/nA/ycV8aWduOfmbrn8ZzNDxA/phZA1SFoAktDHY0eakW3gFBCBzNafql8G0
OymygFkZMKQSr6VoQMqRNeuZAh2T4+/TEB3GtvwZ1Z27/AGvIIcotJossBdgxkJWeHq3YciCospo
dmI+mI2s8jaQvrUj1AJ0VOZH9lQlbG227UmOBKf7a6CHYV0D74+Ma9Di0TNDW/sFppbyUz1OthW9
Gg2m+wZZkOFcifSfzfBBNJ3C2JqU/KTob0C82i2td5JmORL4uXzW2G03eF2zZcYrQz006z5YZG6j
9hszDo1OXCN+KLr0polqzCAI0y/RHnBxINHiipkmyaE/kb+VjblrTf1bOwwY8qucCExOsYpoLEXb
ACT/LMtejICuWtrsJ9C0aJGz7Atffw0uxQvPn6PWxdUbV5Omg+AbPQ+w4BR0K2PGUQvelo1cf7Nc
WJl/xYWVRO/9eixQTJ8TQPhztAvQJFOcdBNDJ1NIi3I9tl/YmwPLhT3W9vC+GLcoxH9xdP11u55l
Vf0WnCXPKGi6oDIXUQwLjXL5RUEwO6ONWGR4kB0CyqMjSNmwzM5Ddw6jHel30WNzdpUvFYiLZXJ+
bpSQRzuXPTofo9dZ5NXZdiwPQTms4+o5yDEiRgWx4yoA4tJhOPdVctnSSnTiECpBeK9ZKzoaDssA
3K6U6rbpgpM5sbVRr6JIsSkxMB4bbUyq4IptDS9j0qr0MV5DQ8UGKHxL1GSn9vSxwGiMgffOYAjK
ooI7hGfhKFndjIqGr5JqIFVCA6zcdCmq3KIy/nxQFr4Fjzar9bGexhQuBwHtPWD9uzgRoHsER5VX
Qg5Z0weZBsgHLVony1Eu98GHmYVbwWGdvWZpJdxlOOI9E8e0DI4jytu5XGx00j7XLYkwxB3daHJ/
nyVb6v9SwR2i1TctxZRE82Go0spKksepIEhASXmoIBUg+GWib8kFK7MjY2xaeLmCTHflP/eBo5h2
nrgFRq6cs5g6KLHuk34lQedm2bbo83IRbKgpplIiPCgVMmL85M1E033ZwpVb+VMoPj8NLoKWTCRZ
RkE8RUUYAyEYirHeJ6QhDBNgPaoA1E8dmoDDIBueli0Lsh+NC1zMp6MfgkQfazPcKeptE/zEmGRq
G7DAvC7bEkVJXiU5Goa2yiaskhkYurdnRMicd2N+KvtRbhsUkf4y8eZVk2VjCJo6lYJjE41uhrm2
Kvy5vCiBc/AYNB187uDOw9k3u8LN0qcOSeq/sAAAMFGBW8HbgftEE6p+Gfj/0qPcW9t6qDZhKYiT
X1XJAdpBR4diPghNFpmvtRWjkndxOaTHqmPPVC5ewANQ2gqeM4dsBANwRW5Qd9wMWnxQGBJeDJMY
XqhEOfjb4lXAYt+RSn9FmsCR8uhnIdPbqhh3tAMzO6ao7pc35NpEGVWRS+qyhgc9Znk+X/GFJZkM
os7sGMTBqo3AL2uBMTjQxk2Ts3dUE2Yeh2aPBOuO1ek6Gl5BOPmLTGgW1w3qlXLSnfJkGuyuaDaJ
erDU5pHR6dVXIMsbZspeC7rU0ZnyvPzDz2GaC6/44aZpUk1XicYz51uYW5cZbdgR7A1eIPeHQaEP
Sc7WGZSWW3N0xkL74Y/NxwA24BqEIpT9jAykZYypH10RrgvN8uQYBNBZ+WzUbNVgYk/tv8WYHyPo
xA19dhjRO2B5c5jabxjL/A62i5USp9+GaaZ76tk3iG57gWXeFnSyo6Bbj9a4wuW1KZPqJHXaN8kM
jzI+9PLSr1xgFO1txdIAIDcAof/8ycZQQ6dEbtlxUtiznjVOkcUHNPQFofp8GD7vMKUEvgGiOqKY
Gk9UR1siB0GStUd5TF7kyQIDjFJSTGQGha0atHLrGml9E2jaDu881ATVzPdA9fExgj9Ok0BWVelG
HgL3xKJDPJjPek2PdaW7DbMctZBv81AZnUxDl7zBmYQgrZnsdCte461Ruo0+ekGjvLZjrdsVq3dU
a9+1BHXd2IDGY1KfIBRvqxChqCNrE1Xl2vdLNzKSRyKzLfgvkEiZGIgGd2EGBq4aCor+jTTQ1ZgD
upO4RG9e6xwcO9lo6FDm8ywKIgkj3iXjeE9bTJvU43GsZNRWa23jK+ZDkHVeAi6IqEjDlaIm6a+o
Bc2aDCzW0Kg/2yZdQSn1Y8w702NaPUEnSi5wEQTP0UjtRgvvg0p5NfUBBCB0DMCkB3SrbHbeWGTA
+vgHOdwA7gtKlPAlS4Huk0HhkoIVHaooNOhW3Vg5o3YzJnj+qgwhIWlFmlLzaV/65FxmEKp6r0UN
PrmeYpwbdPuj70z5/Ib2FJA0Lfvx13AP/8LUOMEAsapiCOSzHycM9AwqsusjdNswfrqNBkGm9zXP
+WyAy+vjKYR8oIHVhFXsogi5IvJL1EVgMxTdxjM6+su+XSyFy+YTI67LXMNS1KRzWCxhvnt4DKBp
a8Vk3UnDcSzpT99U1sBSChj5BLvIJ+ZtE4KbzoRpgpH3sI9sogvymisY9U/7yOfkiY7bngXYR3KX
4U1W1/asmm05RQUsFwT0miffE703vga5zzbJZ+foCbARqoVlWfP8EXujcYFNXS97oMiI+tlIbA59
F4dFe6xKE0X7aDXSGgzZ/7MIkf55LdypKrSWZIRiLRP4zRR2UwzgNdd+/N1auFthIn5pkNkPClD+
Dsoto7Hd149/Z2Q+cRe5taHFU0JyeEKKWvpgPoLOHFNS3rIRkUdzcaGaKE7SHBdo/xSVT5Lx8nd/
nwsLKfKzqPbx9yOEtZodAeYTvEEEgYdPlTNjwpgRwTZN7BiWr50Gvopxftl/W16JwA6fMJfAN4zR
vJISTAlUaV0pe2YmtUFOLojVX5U8Zh+2NEw7K7JK1HPae/nljTyOW1IMR18FMVtnHadcrmyj6CCR
0v0oreln0ZUnSy9fKlo8a1W5ryAwivmmE1LP52lsf85Zix1R417RkeFbraD4fGW0jlITJE1kvlN0
2eRicKmMUN0kWnZSO2ultJLXmEngAhu8DaoytZMyuDdD2ZWCehuA2FcmuxqF6Rwc8OpDU49O4Vsf
qt8dKmrsinTHolfiv40jipekhKK9teosyV3+fl88HUM9v9UkLHn+94tNjUjQm12YJycpwzBDHzs+
ZBz/zgQXFqo+i30d1DcY7dwN5eSyXgj5mjf20+XHrYILCk0TFQUzoVjduLmN/+6Zx3qvvYlyaDim
KE/6dnMD2CP8M/sQ8/rM4WDJPBcujMy06i6DQj2RXkx1o8sYruwsvFq2tP+OTigadIDNDT+tYHIp
FFfAnwFq3Leyv03YvdQEgm/65Uxyu8FFl7bSx6JusRuJvFWNdAP1GRv8FDYrBCigr3BTzhLn8HKK
ZmQxZtAqw9SEhDs5NnbSvXFfrxjYVPMVhGX2kopSoCA+zy6zsOHnAsyF1/aGznqdYoU1I05bxbZZ
44GbCnVCBDvJw2mtrrRMddaWr9zODTaqWx2lexVcjfcNXgTQgQqgA2WAf0E4lCdaIZd8NOBJKC2F
JWet28lN3RbNXetuVtIst9UugFSSbCeWEIAniAfnos/FziZ5ZNVWjJ2V2XsNrXdR6fNrA+Gzy5wz
vQsDtGKEDQQGZrm58m4+oO8Y1tw1/wW4VbQYLvJESSsFhl6lp5lwJmh3fR8IrtmvRTBuOVzkkRsj
yoocqu6VixY/8co1qK9W4yrfqk7sBStRMP16C3IGuVgTFJpf5/PhnlIn3can0IHKAcgcs1+ShyeG
i8zLSe8hxHD0HaFx0XngIkut9LpZgDXkpBzNtbEqn/xttddvZiEpAmlXySUbyxXqoIvOAhdlkr5h
VUNxl4fbtLNlr113m/hFg/ryylpnO5DxxuApEGF0BEH93Jq8cFSlzKYs72GV6YGbRB9T8ZMS0IZG
v+padIEJ7i8+tQHv75jKkHo/H4pZq3smoBNDGkXxmnBRZdR7RTeCEGv61eS2Aumq2om88KHaGN/N
4/Ac7xM08XLBcP3XLu5nn+VZCLsilZtEwfLAgnbv31VbUN3vyvV0yNxwRbfkOPxK79UfzTr9sFxZ
AD0QfUc+w+l6xYciO/Y2ALs55rYRCmZonnQrxaKb9ys5CrdSLuKoSh+pTYpwMOuwzgOE2QtEFMfM
0UHoD9qX1EtvgPrVsr+8iQkXh4pwKBpZjuYtlp15/kIKbDDyPoBttzkLkoG4OrRHdQP58eX0ThTR
CReRiD8VUpgX6Um3e089YAxjliKbHAXD0+Oe3gvMCaIB4WKQxAJixXROJ5FzdFt/DWId6BZKtwlo
FOINepViiP91HwJADM8PE+wF3GeF7mZsKBNE7inJ8czxMUgQZBvVah4TLcREY7MVLHI+iF8TnN8G
uc9ZyglFXjhF2NPOJc/jzcxDrtnySv/xbyV1fxvjPuBYg32GYtzl1CSjUymbmP7PFJ7nY/HbAvfN
esViCvgXk1PiPyQ+2o/Sh2DD5jrJ0oZxdwTRp1SeZlngeVIBGMgMDXuoO/4a3cZRPqKVcNLqem7x
z5J4iBa4ced3Kk1O3SrY1Hb7EVHHAgkS5OMc9iBJdrsXDZpc9/zfJjm4FvihUzy3sYutWjgTKGI0
Kdu1viQ40KKVzb55cfFlUS+zVoaZOvNw9zmTLGr/nnkAFr4WX9eHIrZGdZJGp5A899JHUWlgUztk
aB1a4EQswAtoaNnasFYkfkzCrSHd1XqAsL1NqvgnA1zRT46SdtfrySFoa4BMZQ+ILCdEuTpMMUXa
ZbZpHaMudkqMLauYXNdR4GXdCARk5kg+RHx7dT21xnsuSx9GDyDz8CuZyIvWJoA4+HYtDS7T8k2v
Iq/p0GIA1iii8SZuQaBrheGtjweHCroivW7ceBIB8762lj4fmDN++OIb9BgnIlE9+KjaRptKyTeN
/tEXphsx9aXpsluMAkH+N7jJs2RXZjuCEwsieeBDFU+XXpXJfFZpf1+nDxEG3IYh3EDmtaxTW017
N4nrE1gJAJDaoCA9Qj+bSv7jOBSYXYlsM9l0MbmztHA/WmTHWsQ4Kd0ZCv0OcnyktBWp0AuIb0hf
Ci4xkX9zUdaUlYpODBqTnblhXfNo6fQ2J0/LkUJkhIuskDcIG1MaoXoL+vMalf+J2bWQSUxwYfCN
BRCJ9mUuITrU0JDSV5qXHfGAm2nSMBe/kw/mRt7Ie/82FJTi/3AZ/44RXKTNB1ScJMkPTum2eMxe
I8935wkxEOqDatgRIqW+dB04P+XCbk+LXDVMaLzqKGck8Y511tqAylMHKYAOfFGlVW796jWUJhHo
V2CZbzooodmhBwohS/SJIUJY2FGcOrG6rsdwM+nWxoy0fQ8HVo3nZQf6QxL9zxbzvQhLqjHsTbHm
Zn7yddtyDWzzPrnRTlDMeKbgv1NPJtpJgix6dsyFmMmDhuaxi2ao8JgtwX5rGiepaZ2+vGPT+/L6
zo+NJUPzVXsRe6o2PGtG4Js+zKO8eGDezK3LFRKQI0BgbwluOYLiDn2LjtK2ftMECbtwg7mMnfZx
no0+NrjHC7f05spLDdQfiCTWwbrFgBRQf+twvbxsoVUu+rSx1lsZbhQc2d6bwSyNviaaG63JY7/y
jwCSuwEBdhkk/O6y6flMLm04F5I0H4OCmT9nRyTDZVW5Rl3uanZnzNRDpbY3MkGj5nqU0JDLGipE
BVQewR6mcpc2mDw7JcojhUxHjhpzmKdIbdsG6smPBghDpxnDF0Srsq8duTT7f1MV/v0T+Pyp74LW
h35kcioxKNJA3DPOBV/06oG5sMClSxrY9GMyaslppPth+ulrJyLXdpGvlr/e9TffhR0uX9IjvAmy
fIxOmLhwWyNwrLkgmWFaNDNPzMycYfpR9BT6BekmaAMXEnY2lUOvGO4CRRc0nK8mbxc/hju8cl6r
aVoryWkehTeQxWhW8r+CP+aYf2GCO55WVmqB2cBdB+UUJM9BevBFQtDXD+OFDe4wjmXN9CqDjTm7
JomNAJQ+DABQgy+/Bw9nRByAO+S37EaEMRN5DXcYWRDhMTvn9eiL2EUY/prMU6ffxGUe/5s8+2KN
3LMrNdXeGgBxONVqa1uB5hFVlFGJvIHLBpJ2lAM1xjZW1VYafgKetOz7VyPXxRK46x+zXgOGYZT4
xCDhlhS514SF17LXLgpxCkovzUVAacGK+Guf5JoJjh3kN72frFIMeqqFu7wmkQUubKRGpUhDgcAU
6ONa6tkuSam3bOLcN/gS8X/vG3+XK6MlQ1jPjyAfPx3yu5kWeFyB4OG/kfqaT/ySLS4iaHmIbnZv
xKfmnexmebjoiTwG28abK4zxU7n5y7XN+3uRPqQkpV0YF8EJ0y8NamCm24L0aQvptI15LwlikSj4
8mymAUAHoW4RpIFoJwygw/oeYB5VXeu76na4rSGkbY97Ia3m7ANLe8oFCSVhI96ZTXACIYMjR6Nj
Fr43ZUBFhWi0J6RdQYkCbBnhQz1u0YV2lvf46hvmwn24yJGRTCFg+ULTtgP2rNN2kjzjIqO/C1A8
wLeN2kkppDEBiR5mqOJ7n4iEVwTxg0cpoGpYR5GB+NElKwwzb3I9dPXyNMWQDekbxwqflzdOcLZ5
tEJQgHaorqf4NMTznORGrwSZleDL8KSSUWD05aTj9kjD6lChAGVJnjrWgu8vWgaXcSSmqsWmriJh
rE23kdymVgURSrQOPmh0QZ7gBYX7d9xPgb5hDWRxyWr5a8ynZOEUnatEF5HCHHTaMQuRtik3YfDR
aekzaCoPRKQRPh+HJTvzYi/sKJGM8bkefjxND5rW7lmO3GyigBVKz2MtSMBEO8eFBgacYVKAIPI0
aL/SdDyZNdmATkhwNM+g6KU1cSEg7fOSjhR7F28LYg94pan76pSiSmx4yC8BwgMRndt9pE+iKuR8
py9Z5nIKtW2oHEcIPrPgT7KzPHVNV6hlCDzw3LFYssPlFlaI90EQIT1Kt+D1dep1s0GzCDp2sqfu
xxvU4ZK78Fi9RQ4Y0t1iN31Ugxfeqa/Wq7DYK/AgnnmHWBPprRofdRaLBS84+54/0RPZTjtwMoIa
FkO6J2goPmn3yydEcNB5VkpdTQcr9XEMrdHH2OqNTv53+djP2TzlYgkCYjTEFCYaV8H2QpzIA0Pi
YX7g93sqeNqfe0ELH5UnZrRITGpwBMxui6IsRNbhp6t2XWt28xAiC+oc7Rt9yA+DV5+04+RUNuTg
XvI3cus740bkyqLPyqUqYVcqc80xOWWtkwSrMLOLProlxj2GXkWJyhwxl1bOBSEIS0lhoJz3OdtO
bgax72bD1nMLuz1mayLwHMHNyhP0ZG2rlAzjEpjntjZh+l5E1spst7761BAdIHHmLnuqIJbzjI5j
rQ6sjvBhZZSTycoIM8+avku1qDIuehmeSVUvgnkj5aPl+wh8M0FU+jo8QBoYZVUQqDrFrvNm5fTM
KV+WVyc6h1wsAiuIqRd+A9BF+62pw50aS/+muvc7peOpeXLADZqAINph2BlSXaZr+tUOdUav7xJB
mV2UM/PzQWEI+Ig8F0birb9jHpolMwpHPiprxdEdX7aDVe6J9Oi+Qrg/Bxqe85FEMpTiStQve2ce
qgXKGUVFfLmX3q1PYKNe/8/S22eD+J+qYkwFoi+fr/26m6YoGofkpE77IQ1dqUoECcwfbuHfJrjL
Pg9lKQosJTgN38ydIQOmNexn6Tt5Je1kO/SGdXWfu9WNiCbtuj/+tsvd/rqcByZ0hpJT3n3vxg6E
e5PgGSeywN3yQNIO0Mae60g1daLWqbVGEDG+Kgdy34c7VMlgTOCaxfeJD8XBB+Harjip6OQbXvvu
H0o3Axnyrbmi1brfizBF1yEpmDf7P+fgEYSNWptpPXUII5VtruW73sPkqacoEMbV8BsSNNvZVlpr
b/KhgHChKLv5QwXgt32uygDSd6CmhyBERkFxBodN4ckr355RVKKSidAWd8WrA1WaoskCZGz6qr2b
5yasm3DTfQRCgqjrzYOLfeUeDk3BGi0leGFp6/45wETWfQpVxf34hDFzuz8Z6/SeMmeavG4NqNHW
2AKVIirhCXyXhxgGcaqzusfpwHA7Zqoe0Ei1l++DP9xCvz8fF1vGJKfAhGTRXJ+8H0EwDQptB+/J
W0wsr+kewmA9MhdRu020MC7cpEEwUb+C0wYl2j9PkfUoWNb8s78mKb+XxcUVsD2GlayhrjGjKLQf
8XurYXDY7jZz31L1wPXJWltMwCgyywWbiZXdkLZtcqK9y0i1D0aAJ4XSO6Ld4+JN3wyG5SdZeMr8
3gmTbxhrFLiFYB08ZJCg66vEmMg8ZZD3UvRj1CsYrn1d/kiCZfBYwQCkRKFq1XhgdkCx9bcyViOw
cL289Y8b8DBBaKH7QTXiWrOm2pab5oBBxJd0prjMJAMsK9n3qSif8na8GRQoXOadixmCYV/KtHZG
y8ArFHk9KXK7plB1KjYJOTSVN6g3Y/SqquFKq9FP86UNqX+UNFgxf7LBYQMRIajqqT6K/KFilQ6o
Tt+rnN7GsvEwleAiaHNofzbaZJdDBPJTUrVO2N8J1r58Aniool9Mvj9EcEWtfCNs8vyiEqRfIieZ
v+9FAttFmGA36yY6SXSj0yMGU4v0/e8WMf+ECxMKaHqzUYEf6rJi537osa4X5KvnC3IhVPCAw8lQ
5ZaWIAkJesVDauXgDWmPKRrvVecU00+opLr58JEJXwAi/+diVJUlSZcbiO5B+31IbjDzKHD/65ju
33cYjzA0MB+baIkUnLH3vekWUBTCTOUWeq631n+DJROdNy4yKVnDAOxKwxMxbyGf4lhIV0G4zNyh
AdlNOGysjnmYxG4wzhysaf+87C4Cj+RbsZWZdYyiDXxKGgNDSh+GPK6j6mHZiGhXVS7j6VpFSv2y
DpH/K6vqZ3MM3c6GwA5Guex0Fwg1GQR+onJZT86msKmNZl7Vs1lqd3E6Cl6FojPAw9iaXG1kvZTn
61IFxqdck5/+wwwAMSfBzSJaDBc0okkaNNnHJ4LgYmZU60ERZYkiC1zMwOs9MY0E2XgDbeVEWwGR
IHotCdz8TOl+EZYqkDykVTSFpyoj3ggyiYHcsezNSCoo370E1aueb/TmzSp+LLueyL+5iDEUYRdL
YxucwLq5V+LYi+vBoeMgCIlz9rUQEVUui5FLLWVqhDIzaw6SWa316S1WLa+CsN/yekSPF5WLF6U2
TYNfme1xVEG+ZCbSzyHpQG8OfJCrsBbSIDlEV0cHwyKW3StkZdFq65ujjp6HZNOwfx2l7yWQEIMc
eSRkeOsMPebfBXHlDzCTf/IIvlnbgyl+KHVs/HzkJd2bQbngbHOjzgHSBWS5osgt+NI8NEvWIx+F
qPY/sOlmO7iSjVEDL9v/h6IsP4pfPIJzw7dyfTXV1Qgi5idwCm18E9COSPSe+UPB5vc+qp/vcz2j
kAAl2n8uJCBSmZeBmbZ3TBf4s9RGau4Qe9TXTMS/J1ocF3agT6RAEmB+okfrNozAWDF5y7587dBA
hJMaMgg+DLB8fF4atSgjZW6FpyTDEE8O/bU4tKVxfKWtqJ15dRsvbXE3gpUbk8FkzNR1K3VlBk73
YL3EK8tpvNFNCyd41/ZiBrtrW3hplPt2kRXJfhwA6tzH8buW1z+mxF3ewvm083Hn0gL3kfI0Hns1
g3fE2/JW2VcbHT2J6kZYspi3Z8kOd0OYUa3pAYWd+TQDIOea22IzOPWWrYJVLciSRYua/ebirujL
wpSJVQAhHg3gVjQegjp2Aw3xG2M8zaR5rRKCfVqwlaKPxd0UQLKYhqWWwMvE5ba0BhsjNffLX+vq
AN/l5+KuCUNru0AaYjiEE9wbx2IL4u431H8egp0E4IK6a7fhHjpbgSPWGrxanrk0zt8cVCmRRSRz
gLSOUEQxVjn6atCIcbNb8qCvIOrm+IfWxTB/5vUbSIG3IoKXq3W/i9/Ap5soEGVhb1VAL2zoHfuh
fxufybO1L2+K/fheSSfpDpqyTnCUDp0quDkF35fPQeNpmvyO4u0cJocBSVoxiUQsBfGMzzpjLQyy
SMLXLSzfzghmv8hhar7XAGos+9G1q+5yF7m4EjNFCesRu6jWuzx4YdBpAmffso2rF/ilkXk/L0+h
FOcR3h1zgqusVDeGgLl6LnFV68CdXpetfSUCww13aY0LMEZsJYWcoag2dwiiDcUrJPVi8AIOtnHb
7QZPdwbNniXCwG4E6BKinCPXkBxGw0IE8Tl/qIVoxyerXRQXQEESiA2i2mAz07/ttMkN1HabSYld
6p0zpcZ6pokPerApJZNXQtDOnjQUJTJlzTLMZpfaVvKTm4LkEC75PrBHqhDPj8G/2KXSbRtkJ71t
n0KTOYm50lNl63f7qDrGRftNzcxRQE9xtVtxub9cdKv7kLU1aKhQmx29clf8RMyZ37Zk27/3ru6Q
fXxXkdVMFrhd/rRXmz+XpvmgR01/GgYEVnknvSsuKO6PydpykKq67BVkuSvhmOC8mKXvx0U6SRt7
vzJwPrR1tOmI1w6Pw1uwm8HrM23s0LrA6ef3wYNxErWVBUeTT3v9IWyyYoLpsnk25HalNrWdjrro
IhGZ4VInvZeqTGE4LjM5AWL5mX/BzV6sm3pLNiC8XmNOSpRhzx9qYVv5dFcHtY85vxXn4L321xh4
d4LvCrglMPLZr1hnz5PgyYN10k+qyImuvR8vnIiXzlZpkw00Oic60b2KEeJ6Rb+d74r/XdPpcyjS
uMCXJ0xnTZgjFJFXYwpXg8G2YBzcgC9XtKNzoF7aUS7qhRbpE9k8p1Xz5G7oQEgLouyuWgHCgwD3
hnG35dMochw+tzKTYjBiJAGF4dtaM2I4DspVohab6PL4QkYqWXEs+1jY8E12oGLm5U/JWoJzdh9i
HbPrN7uFiUuQakJtiTvuuW6WLb4XOE8G1c6p5CB1/De79o8Fax5IurgLoahE0RWdR7vzfRqnXhY+
SsJB2T/E6N9WuEONOyXpo4DNfBKjpwOQk+LWNd33mWxExiwrpCpcy9Xd5bUJzZLPiwtrqaWjhO37
z0U/PhVHHTgAL0KIVp3xke7JPrzzb0VPW8Fn4/nrAznSWZGDZKHuRpdOq4YKNann7/L1fP3eUe4o
a77eEiPA/GPf3adVvx814yD7BdRyRzsFdWXYQ2jMN9B9MP5dhP5tmjvaRItjCOBFyNESaZvlSmCP
HXky2+gwYIhSAo2V1dLvuhY70CEHp/l2LLpVHsjge/S3kQiZff1G/P1ruGPPKl0PjRJg2zy4iWni
kMLwzAkD5jImKsJ4s+xSoi/LJRusTFNd6kCdDRZpO5oKe4y11d+Z4JKK3qe+X7EAAz5xvKu1D/CT
C16hokVwUQXlsaLpJz8+Rb68aREtUz0VAMOuB+P//1UsmQsrjAZ5XjApPhXSDUmLA+Q7bbWtn5a3
avnbWzIXVlAyLitIcMQnZahsIt1L/qo3LJuiQRkPd8u2BMHEkvlgopCqrhkwAD0KjuNqxjewdfoS
SOhpeOXhx23qOfKGBnYtouNZ/l6WPN+1FzF6UCTmKwOWOZWPvh57kem7y4sTfa75F1xYYFIkUUwP
Iz7X39Sq2ii178o0EDiFaB1c4FCgvDvl1cwqJO009qYF35dXIfr7XCio6rw3sFVAaaRsl9Zv4zQI
VjD/hT9HXUvmjn9CKz9tQxKfxuDbNNwq4CGnZbqTir+0w8UAVgc58Mi4LxWWg6QzsQuSOnmiOi0R
HCHRnnGxgE3dFFgzyVtnsH1T3eppJgiZ829d2DMek2S1DEQGCjgscgim6kbrqHHjNc3LZI4rpkN+
wpJel/1AZJELC01nDdaohGj6KKc4s0AoVqwyEKoGACCGhYJuuwhXJjg/56Tx4vxk1oj6SDuz8ZiF
nTaNVzWqHVPJW16Y4GOdm5EXZoyWxkMv4wBBgOq7Lk0PgyJ6TV/P2/8J3DzKKFYTzOsZ8LxZannG
pyubuaNZefN8cvFUC7pLoqh6rm5fLElPzJaEVhOf1IcJQ5HturzRwW+B4XOQf1HMRvuomhVr6xUX
yPJmCk1z4YJMllkX5gByldSdAjfdGquZWGCoYHoynAT1DI+4MvDZVHDoBGHk/MsuFl23RqyVPrII
Bs3IySIOpMOdoqwcn5XPy6sUmOLBO2FsgNBzBk2oZvpKE7ZrJW07mNamSMjjsimBd/JND6UmWTVW
LRiTxl9ZhVy0Yrqo1PmH59c//vkFxCNBtr2cCyBnCiEndPIn0KbaBrwzehDl8SIX4XEzalEMXdwC
b+6n88A+5qxf6+8VUAxvsmpTe/CYak8/ylX0Wq1Freur0ALItv/f4886FxYvvCQ1R2kqC7T6S686
zORXYGJ3tW3n5FtQ2DwICxFzArMQqHk6KFW2Qj1WsbWN23uKm4EIbx5dMNaZB5E+EdhX5Jjzv1+s
rvW7lpB5fCkN35TB2BaQFA6Rs7d1LriARJa4Szsf+rSiMYo7Tag6dRkdJoPcTsM+zkV4hj/04n5/
svlmulgUKTuNyRo6i0NqrEJ2lytQYIOwF4vHtS9Tp2z3mbrN9SctonsdGq6RZIA9KgariCxIhs6R
eulzcjc7GH27lvVwn2al7YYDepAgbvMPuhc9xhuojVpbYaNa4EF8DyTIdU0uY3xT3R4Bhs9c9t13
3w1MUom1pa7ify+OB9/1GMeolqy5RW0pGFgd7aw3IfsLqok+2YDlei21TyoAdWlwC36R7V+FOr4f
wlQt04c5CikohDLNg7bSetmCIIfhQTjhBEqnfEbsAarnWnp0m7GfcYmqdt+tSfwj6zXBo1BwSnhu
pqGKzhIFOI80shva72QJUWYEIVNWCmpOV3HGl59uTqcujsmUGbE6jToDrbX8CKYMs9lbRm2TKlvR
hLqzCNdUBx7tMRTX01UuA7YbjTdW+OErkcPkXsQvNJ+FhbPCt0WkzAorqdLYqYxf5FbxZFJAvjY/
EpALV5W/LbKfwwimFO29MEzHnHqoaIEcvKSgTblTmt2g9piPhjYiiqnLfiC4VFUueIG0LivCqWUn
FVIp4zfy/0j7rt3IlSXILyJQRZYhX+naSK2Wn9G8EGNpit6TX7/R2sWdFtW3ueceDKAHDaBkuays
zMgIoOX+nYGFyypGHuXdVGX3kfk9qmt7WqO2XxvBwg+FVgjx4QCLbYbC6SzbMv63ysR/vO6yMjH1
VgDl3Dm7z6vsgfQ3xTjeJezL9Xn6LCz3njz/a2Xxqghm8DPOIclwPY5u9zgdSGWLyi6fTv2b8b44
MLcDh4d+k76w2/BNbOPBL1/WKngrL41lpaIQ7RwIMWX3LLjPpPkjkAiS63AllFs5D8uaxMSnBkEW
rFjiN8mKg9GEDsuRTi9TJw6oHw7KnSa28updC7eW9Qk9hzhwm+vZfV1FXqGDknpU46ZlVWRDgGFv
WMbbrOJvHX1hbGsZEmLHch/IYZMxy4X4nM8j+tJEa2Hg2pwv3FVRm0MJ2h3MeQlebk62Y93sE7aG
s185KGwREcV9iLOSYxvrzfSD0m8qtl6v7+E1CwtnkuVZRjRQw93rfQ0CQe0EZR/W1NTXjCwdSsBQ
YO6xiBnOuxlENo/X+vittRVZ+BQhOVNyxoqMEwhmEssxJwtktCkabqvurs/IYxp1Nxadd52BkdKq
+qXN5CfRtF0lRGlrOtNcPFWK/WRoodOZqddI/WuWxrck0QjaZqEbAA3XvcGEYU8i3/H0zgr1A1cD
YCUoxgBwgfvqMSV+0t7n7Ze8Gu04zp2QH7M8tInxmg4HK5Q3vEHLXNvfdcZDnZVeGEO6NlM7OqCr
IByDr1U02Bw8VCHN9jULblgvjpSQzazzDQuSzRzFztBPfk1Ghew+JKL0Wv9mMvltKl51kRzH4Bvk
sWxlZn4RHIPsbpLdbT83wEvCNWiQyJYv3QxBsRJ/t/BVg+6N7KmD9pEq3pjxIzX413xOAbiL+C5v
utcxTreKQxVUSifqC6cacj/SusOUkX3RRStlu0vbBU8LbApKGQFt18dYIGZA4FU5Uo9SqRsLnRYl
WckxXNos5xZOX3AWbTA9HhUVqAKNJmDZ1muu604b/v7nR+vcyMJHjCzraE9PRgII0L8laxnBtWla
OIc6nDhjEEy/J/JLnLgUN8/1AVwEMJ2PYOEcujwwSF39Pwbi5K15AINacxhvIE8m8eSsH8W2/pY9
RQ/W29qldhHAdW574TNSC/0jPQOQItlxv3wCheVDcyhLlzaOlTg9yN/5PvcAiclHOx2dfBMfm2YV
BnApBD7/ioVXgaK7nqoeD8Uic5uo+tbrG5oOD6p6uj7VV9cSZ3lRHIn1svm/SIomKjbdfAddzc11
Cxcx/P8ZCkwsgpWp4KVVaWjtjkf0PmPygg6abuowV3e8iR6DunNrcE3Qeo3P8ephg+HTE/HssGlz
VqfJjIwJBz04S8Rt3VhOokXe9QFejMbOB7hwGyTvR3MY0TDPNqOLdq69lfon2YDUlej2cBoXPN1e
AMGCwm0ru7o3Nswn21X06Gkelw+H889Y+Ja5NhKjKt8pNLLHbqN56rbaod0VQLK1e/VSTHZuauFh
qibUgY7DiMkemh1bsRvArZXu1/IyF3MY53YWnkZw2gHagwwwiM524D5zIfbqR8cusfWjfDjNYvSy
mnu6evSwbRbOZ+zHqq1MBA2nFs04s9UeSpDhzjzqoPMCDhcQ5hOeqlt5XfHT3722fgvHw6CH3eqx
zO5jpdx2jjxkR6ss+KFr/a1eRr6sTK+GPGFpZJtMNNtkQtWvTr1uGrwGVG3kV5h/MxR4/AbDYwbx
etS5Y7IrE81lQ+6WFYGa5Ox27I4DLDlbj4E07cygNo8eFNM8ngd7jVa7MT2o6bHMIetTHVN+D14W
IAfG5zQVTs24M7Vz68yN8Zq3YLkwWun1onuqxvFWxNHLaHb7OoJM3YRWZB2xekls0PT41w/dxZTS
+dZYOMgKxLgjqKDwlDtAbPJ9Y/Ro8dZ3J+pUjjT9WuS94imXtaNBiqopCN4hUVrd9OYdt+oV7paL
FqgOXStyAkEvuWgyFrQ5knZwlAr53FjYYEO9PmsXt9iZhYVHHIKuR9AIF1GRB61+6wbrdmipPZGf
kd6thDprthZe0egbGXQFfERmNfso4zaICB65me0H9D41+byyIdYmb+H9Yr03CrPHLQM9bU8LNjVS
INcn77KfP5u9hdcT1sy0oERmhj/F38kfVPPi2Qm3kNgAr47+BKAHXhhKs7Nb6zvIBl/bTQzYnGhs
ugZNfk8ofvIVHNqZ3MSFilj149U2anMLwGfT3hFZ3FQGcQM0aVZISNEq8nvWPpE83aKWtc90hDFm
4fDUSOw8GsddExHlFlb3lXH1aNSgs6oGJy5U7yZjCeFVMjInSrhd0t5u0sKwuQ7y9mLyq5w1N0nS
HjVLiptwLH9qWrNS83vXtV0MjEHC0DAsYXGdiMUca1UciRBtVsde/JjjJrJzqWxN/qSEHcDZjt54
AkbHGISo5JZMD3M54G1E/xDU53T6HCR471T9d0XI7zEMAsgt1/4MdS73RO8Ux7dZlhsuqcZtMsZu
2xZvWjP8aXl+aqwtt2k/24nxtYEKrT1XNwaIBlLuRKFkTiW0wzwDnxL1bMcC4/ske39O+7daDW90
qF+NAfwn6fcemokZkH4Rku5D8qWDbLeuFT/kjDhR6I2bR0CXBbGxJ0XOt5HxCgIfr+17AbnY6m7O
O3fWCN46ebFn8N2R0CsHIL+nYAAB92z0kYfX5Csk7HBqs7a0wUbe71XWWtu+ASsZt8SORRF0dpMk
8ueIegoDHoaKe5CFektVvlXj/xJ5QAjb4pIaJoVM88KtmCrRwlZZwzFHnxZ2WWjaOUSXZQ/dxaiD
YEDvaYLYSV/ug7D5TWi7cndeiEeYRD80kQaHKuCS5bAknUFKjlSowEt2VuU2EqOtMcPu0u91/d0K
0IhUvFx3BxfChHObS6bDvuUVOjjZcKzpa4WdKL5a8AYr5+G03T8dh78DW7IdCjXJJBxgJC3eJJc2
LaEwuxbNXSpkfhjKYv0aKMqKuOfDkW0MH685qIoCcIzmI+9EUtYUuzW2p7VhLZz1TPusmjIYLOg+
Sko7719SUtrXF2hlU/CFK2nR6dAmKeYODEIHAiJPv4oMj4iXQfvB4uhm7uIIPQG6e93shXvvw2Se
9s3ZqyPKex4MzYQlY9TNSoK0/F5qIN+pfsg6XxnjhVuPSXhLynWo0Vt8ccmypoJQJq2HYx+lni5+
D6lyrg/nUun3g4nFWoVQfUwq0cNEHt0o/WsxdE46NuCc3WlQxk7kNkhn26BIR56kbys1u1XtXf+I
i3N6NszFUiaFBeWZsR2OQwqpzgmY2XpyB/GqIOcuK7YyqWvWFitoFGmZE9bAWvXDopWD2MLRxkOL
wKKnK1HSxU16NrLTt5ztlpSMJcSWxuEYBftcM47aIGwiI5fWyoYaUpDN99ooV2Kli8fPRGYSJLaE
fdJ5LbSExgqu+pifHsZzA93DwU1XSVQvesgzMwu3UkxRCLeMnSMiZ44slKx+GwbK3mtawmt2Fodg
BihNDgxz2PfZlo39psIrJATuOFl7G14+bn8nbnEWCipEDNZt+PwOskDfpvHn9X1+euJ9cvdnM7bY
55XesCFlmDHackRijzr1469d7U39Qzv9D410ONh/B7PY5uWkFxWK1cOR96MfWbUrBEBWObPXUySX
T9RfU4tdToo4rk2FebNU4AxW4iZ5ZNfdz6YMnVjQFW+xtr0XD+lCC9Eb1g2ngWVbCsCdyKFeZK5J
0KyZWcTgbApKSFPmw7EMjtJoEd6gL6L7c31HvPdwXNkSSxyDGQ4D6rzZcGwS5pRt8lwDOTInxJmU
cpI23mtc/x5OeexOtN6VCin8sg4K25D8J2jcM9uwtLtA1HiGFVtDCumqKcmdLo9A9xORDcusb0ZJ
92lKnK7VGntOrLsSIBtZZeUdSKPuGlU8ycJ8KMQORRu0Cc8vKr2NguTPqFlfVVHZfRT+ySyUcPri
sUHUTabwF+AlwTT6pWlsAi3+dyu8xFuEJQVXcoD9NCTKNbvACVJIAK8xiq6c9iWywspLlfY69pE1
feEj23BBVuLWlXOxRFbQbAytsiyGo57HtoQAV0CJrVsvoeoOxepVvrJhl7AKNYdMgcsK56J67vJ+
G8W4TAGCvb5jL4FhmGVARRxvAY5ayukzzq60qQ7Y2GWISQxNbfKS7+YU5aU6d3V6w0fdzaL+Ngkm
N6gFNvRa/9ylQZ5bX3i1yUq7ZLYQKgTD9zl8a8KbYJXNZ83Gwp1NAgaquTCOHVVf0iIegK9lPj9J
glS7sspcHT21Us/9IYqObRp4YVo+aTEwVmZf3IRl/kOj4O4T4UajpVdy42ARzavrozLinbKS2ymD
2lj7NQ9yG90LWylA0hhbdsGirYz6rak/NiBUMKPbdGQ73qc7EQLXZAwHA2I2tV56sZEeU6nvjCS3
GVTXArGFiLOTa5CsTYv6dmTxVrY/2DT7HUq7daS8vtBDm0//Q8M/s/AkZDrRiRRLzhbJzVmYndSP
aSb2EX+28ARd2XCfbk3I1lvYaRZIgy0TPz9uONA4kSyJp+KeVNa9wZVLzfDW1PBwDo0SutxQkxbE
qwdlD/MjlcNN2yG1keh2YkXuQIQfcsCLWsBfk3QllHyHCXxw3yDeoJLg6mQGFfj38dvAh2NJq0/L
e1UbXodgeQiJaRM9+JVNWu/SMd5Eueb2YEGooxm912PAbFF30qE5Ts8kQOUyvPZJ4HeK3XZRiAJs
cnPiczMg2WszS7iTrF0j/sYUtJ51zeXjNzmgwZjHN6A0ctEidSDgfzqEfxDkte2QQ8eLOMil7Gst
dUkG3i0B6VJjdoGFcopiDfL42R+8TwFDJp0RzvhSCkk2Ycpqnpf3YU63s6x/Z7EFpXpfyNekTA9R
KXdVB/nofhr8uZ7W8FSffOzJvMkYMQ0dZCdLH9sVU9L2VJVozPE5RAkSLbbHhr820Z9Mfwnq0h9Q
hDUTE/HPrqeGlzbpHdLcnjkZN7T+RfVoZcO+vzw/bgpJkOUSBtdNU5rL7B16TyxTN5ruXozcS2Nl
Az2T2TyVD+hs/qoMbd/n0ienxw5V4ROPy2hXsrZ38zz3SgqWNEIcA3s7oZXd6qDeKToU8GfHMgev
qr+0seGT+HkSytbxnuiLhwSZ/qGGB1G5l7avdcGkg/5tm6NtrMkttwt0J6Wd03dHzKUdzWicK617
lmu7vrqlXT/aoMd6SAITxfvsTZOhG875I2Ozo6fyxQyyl1QVGzisQzSvuZDP+QmO+TJ16/RUASfJ
Epifz/FsBHHd3YOVxNznvuYxVzyFz3IPWvrNWtXp07W/sLa4QcyinkYk9ztAuPgroKuvgbGyAT6D
DhcmFhdIFemBUfYw0QxuYu40yz4J0KPE44TdxqQuGiepEzpgzFkt3X1mR1nYPnnTs+s5zqxaNFrc
3dd9t+3lg8JaptXgkaHypyDzU+2YmWQzFkCWgWiwKb7TDGXM/qGvJ7vBFR6Ytm6AGULwlcjhNLGf
jsXZMi8CahUMfdCVOBZh8XvUxN4Mgf4s+YMMlbdyZXx6dn+chGUrAvieZBcQmGr+mPMuKB1xmGo7
2GTeibu3jxzeu1ZtD8ybHeGDCNZdKyd9zqssPmFxM3Skk1K1+ISiBMVo2e1L/R6Ss/ep4m4Rv/TN
karuC42fhrxwrfB14iu78DPJ2eILFu/z3ASDymAk3f3YboraP+nNJ74+2KAR9qOtqfzi67htfNMG
z8p+q7nG2/VVWDlo7/WWs52oTdA4i3rMgNJRMgkGtw5Xs1drNk7/f2aDpwVYUnOctGDazr9y9NVU
L/WNdkA7Mt0zX7lolN/8u2Et4t9eJpPBYgwL3ZPo0zAhpfvvDsqSGbTohjFOIO93nwnmNkgcqWOS
B27F1+7OtWOy8FNpjAx3cxoKe0ARj+yp3znBwUQRft5KB3r2nnDD6oH46HjxV0/IpzB7sT8Xnmrq
pg668rA+OAbzDAFGihSd+kCTFTbP3Cr1w7fQweN0d30B37tLPjsiYUgLlx0KfoujOfRFVtKo7e5T
Cu5sAdY5HjlMz7waCXKAekM8YCz0W+eGXUpi5yBVnJ7aGL/BnTS8hPoxR6yvkbu4146Tle3M+lbJ
TUQhYChWEoj/xY/8/djFKZbB2KqKpB0416A7wRxqR6hCgoQlAjnfvvD/Pxbm8rb4a9L4eKjGss+n
RntfGHQi3dCt5hBvOJzKoOYRt4OtfJCTOCfba/jqNdOL8zxLGvYaw2hHv4b0mdoMPvPr/zEG+DvC
xRnWWZ5N7HQ/FEPtllOAU7Zyhi87pr8WllGGCSpLzmFBTMicJ66u/2MSkvfj89fC4vC2jHGJdhNc
pwB0hGlv62G/SQCuvH5a/ktA8dfO4phS1eR5VBW4Sz3yp2cOKMYr9PLf0W24mcE+Owfe6MnvEdka
HlQl1znX/ks49fcLTpvmzMnHOag62wlzyTbmfvA0O3cLJ37JfisntYtd6k1fRGuvNcVdDlf+Y3VJ
VxLQpEu5gFVpgPYSuJsIOlHZCIjSGmX2Zwjdx6W0Fg4pmZPAihQcUuP1tzkIpZid2wB3bdfGtLIr
rYUzUaqSrDnt+4i3zqD5FBK117fLmoWF7wBfKrCdZYd9r5odjQKPr9VM17aDtfARKa+NucpgYthz
N99RhNb1feUUjgWvyE0HkkfgeFnzTKtmFz6jC6xhanUsUt9UNsJsMJRtlTQfyqKD658806r3Jn5r
GW5l1V8gW7arCu6iEOMZVX1rBJb/z6daGLjABOEW4HiLDyKgQymS0zMzJMI1q8ZtB++6hdPRXl6U
5xYWTiyN0C/YNloLLr4D0FjbYhBOUUauaYVupY9oZS5WLF7aPucWF04N+Z8miN8Dd3S1WxBha8M1
9PGlK+bcxMKfcZmnqRZhUCfBy393xZybWTitSlZqJCluMhORb6d96+Sv64tz0TGfWVgi1mqI8smG
4AIgD50XQkmucJDeY4lbnjro/fxQ/JydwC78aJ86ENG7bv60u67sjfe00LlTnqJR6qfXBVfELtlO
ormBrOX+Tst9zcjCX0W8E7pFEAmHJ/aG6U8vlVdFT8i+uJG5FpCu7L33SOxsRFXRBwWq0Fgxxuwa
4JukWNNIXzlQ76jHMxOl2dLIEjCBfKrbF7/SINlGZXLLtB/Nib43e76+SJ8ZIXGznO+RhY+IygaS
6HMATfKqcnVL7qswVABZWY/4FnSLZL/7KbGrpLfbHD3D+eTJIveKAKlHNtlVg3wakTY0sQHSuh9l
vulI+hA1GfSM+v45zZBXDtdknS/mg84/euF2uqyvoD2FjQ1pIRDz+Qq8rt2b2p3Y3NBOsrKRLy+7
hNwrgY47k4sbKxoyJajEHhNqz6kAdrFacdT/ZUB/TZw+4WzZLWuqsyiCicabvKZ2TpDq1J4dcstR
IF19Wa2NaLHoVI4p8rC4GOLBeoiIdQzL3fV9tTqixRKlQcNLhGU4K5R7SHO6iEEFM2+0PridDMDr
onhX48U0dPwZUnpeba4pCK0NcnFTTHGRiCg6eb/wwTBQKXy7PsS1v7+4JlIGnZU+jHBUzcKbUU2I
47V98V5h/ODeBEHlhJjcAnu3aYrFHWHMUgEhEk1Hog8PQYMs73xCZMbQ7bSnrsTjNJb7Tp40OhI4
WaPW95QHkZ+VqCKMCe9RaRjdiVDpdkoPnBZKwLbVq9ekM/2mrB+ZAZR30bQHAVIaN8zUpq05CNbB
CIDeeSdPM9uUGUpIuSsjpIjLcHN9Ft/bmZdDBA7FIBTpcLRcLZapMsae9fGYHaXV+VLxzTgnHstQ
5K4ya5tO8d04xUeNq4cySSHnUnl60960RQfoY3+0xKMIQXuP/leDGm5p1d85lV/aYXzM0VsnG5QV
4slGkskJgW8BeNcOiNz34neNNjSqk/s2exposLU4tJGD5DZR/7g/H2vIEYIxzvEJn6C6pkmLINf7
8ti2e6UP7ij/cUz00cLyntdSS5/GYkJP3ay5ie5lVHOvr9Knu3xhYfH+oMAeRE0JC0msQaHxV1PG
+1SrV54Ga1YWlzn6GgQTwVAeI1Tz2fhcKILa1EpO61PEsBjK6VifuVqU/0QeUizHEA+OMnAm4mdO
MifICSob/9LYwtFGRVeWfYwRJclLrVs+0Pc2i6WvwQOiVvJPUwqLoS18rmHESdOVsBZX0SYVuauy
FTjqp/BkYWFxWLNeFFJK7IO+eONztq3YLy423Vj5gfieaL+v77p3pMAn3/D36Ly3CZ6t1ZDHqZVi
SEdTDX7clomdmsa3MAq6Ay/Du7jMt1AY3PTgjLVZplNbmwPk3aLmBqB5F3zIv2sV+20MMEDbF3ZR
k1+QC0ddZXqGyOkeb7XN3DQ7ALPtuJR+XfzmAggYsxjsoIU4aLSdgU+1tM2k+M4CGVMawQVl8Rb4
RwR/cme0dCPjAVIrb0qrt0bU2nonbLAirzBifH5cLmZ+cRNAXsQifTvijIttGZrbgTuShN4c5+Ax
89Gdg69HzJt0Ph2BD1IPvKGbyLqnEZoY437lc1b2wbJ8YkzIwxk19oEhSg9kt06uOhvVbZ+0oc+l
ttHL3ru+GT5Hqu8zACgB5QQ+XC72HvAmvZFqsNmYg5uPwL+rGtWp0aknQMwBmOin3NXU89D1id2V
yrMI37ayDhxdBE6OtuZRtocKVdPCAJUXC+wkyZ/wfNReYrN1NFPbIhm8yux1clqf9/Dfz16GCY0S
QRth4aLb+DHezsiV9s7456Sie+oO+eeTZFE864DG19H3sIRClO1oBSRusyNPEIrr0Z1RDq8laQ9E
9re4p9yihuwnKPSdyAqfk44eO9PcxsHwmFbAiikyPILXe5/P4a4m1XaykDzp6kNlWgY8chLYpZa0
dmECunP9yy/4fouiVR5JSVMAtbC4Ybosi0wzKglQxseqnfaQW9XabiUqtU4ecLEYH6wsbhghU9nw
uSZHvQTpkH5npLdNUUCmPrNBPOIo7JrKQBpTu5tZvYmt7MCLHyqa7IE3toUkEqRTIF6GBvjGVuLP
COLVEo0kcwx5GBN8JRmAFdloZxW3VfrSZAkIOIGpmMzjVMD1FxX6WnTICFVvM1iP9AYF+Sywq3p0
yHysOTAA+SkOcrTwrU8AxKSpbc03FrA65F7mW1I1O60c7WF8SwxIjSqceIDgJr25S2Vt66P51Fnw
gBKCJbagvHYB63iDxvEDrYzdCDobHcz6Q5XvAm10szjaVgDfW+UdcjWeYe1Dxo9mqaMSyb9EI/Rb
Aj0M7C5kg1cmJ/7ckn1NZOCWnDwENN91I3nJKRAlaWj9zKp6qyZe23RMnLjJoM+Y8tzNh+ZXXxz5
3K88mvQLJ8syDGEZ3ODC1N/7Kc9uB1nOc6uduhZKCSCU6XOtcbLmCKZMNzMEWiUrpxlektRwwlzf
6UR5ufzGp8LTwWIb1s9oA7prTsm3ieAZ0jxhfVu21qmFSPbCnjv/zIUDyIHn1fTOANiaVj/bAEgO
a0uDUtiWNj71TSzhPIE7SrPkgOTWU6CaNxXHbxmb70lbAZKlwV3h8gMHPdX/6MgUgoPVr3A/FYx5
WhHuu07bWnP41YoI8PfNc9S0RyHf8tu4P+lGVlAYabddJGxQxvgNE17PwRIj0Lqp/SjRNAQU+CZt
oK+mbmr0ioruuQF6GncaU7u4eI6RWsFV7KCaOcvIRlXObZOXhIH2X2tAjVIfxraH9Dl6p8ALm3PT
C9EoH2jybiiiwQ3KInYjyxvMZltYmp3MFCUqaX5PxrcgOdQjtKonXBwCAAOxs0hu5xk2J/yYTfgI
TNbUgCMjBj+IBO8oM5xhTrbc/KrlX/vK8HP9QMs9rSAA0CFlDX3hrCtsU5tsmT3M8oZNpUPBkGcV
v5v5wZpaV8TxjrYPhN8nqW4XqeE32aMxzrZQo83F5JrGCMz/jcgbtyh728qAwkiPQX4PGHGWVnaY
yYPWVps8AmLuuhs0PvtBSi108giAlQyGx8HH8BQpAqZNrKBHqLcBkp+DFARke+A9MNW0YalwraT2
0Pm3j6bQDukrAH5+0x+ohHJh2bgWeSq4cawM45awJzECLiSoG3XyAD5Eh3XfqHxiwZe++TKGoA7u
uYfGwC9hpTYNj79VfX0ce6o5IlhDXKyNa+l5ixD9ODHGFUNHQa9ezMy02zVepE9PcvFx8k5H8cwj
VFWSF6LK6VHFv8YigFBm/o8D4I8WFq+H0ajzoqwzeswYetyaTdVRKL5Bx9TX6h1bVQv+fF99NHea
1bMBaSpL4Dgxayc9rfItaQ8dxISYjRqr7prjTejo28j0EkdfebhcnkmLWpZuSAM9RB8NM7NK6kaA
0aVSiV3PW7Uq8Hx5Q/zHwrJ9jhty0IrZTI40KGLbDCkOWPhr6Nnz9RP1+b13msK/dhYHiogRAZEG
Oy0E46vxMY5vEiiONqM8ZI2+dnw/30kfrS22eZCg6SXPSHIEy83GCNimB5J7LqMjZGg2tBluuqZ5
QbNkaguJQCoR5MSLgx+5gQ79kR6SINjHGVgGUnTQzwCDx8NdAn0KLn62on5OOwsUtNT6NhcMHf2s
3FrSAAtdtjVm5tYZ+S1zXHD5GjPO5wrk+9H6O42Lo2VYrKXJKMgRSD3EOhqQg5U7DaVjiBNutrth
FtQGa13DtbbW3/M5mbgwvjh1pkhVauShOjLzrsrM50TTEH4BMpoJ5Q411NLS+3x6ksaXQAVIJfYr
wenqByzOoQwC0wwbCf4E9ic3Y9wOhi3VI2vCjU4r/yRjLPujkl6BDuoGod2/28OLh32eULNrKy05
slS+djRzig5tyaO8TXLqj0PnXTcnLrudv4u9eGoFIOrVeAs/Goz5VlalzZAlNBHUjgHiSt3cRB34
WtqvhTE5vJkciQYvq76Vp+hAr+ys+5GCIxxkTk7YzodCe9QRYlaVbwRHGj+X9B7JnaY1fFzcAsQ2
4FT0O+gFNhWUn1J/min0eaEhaqJqOWn7jNG7pPiWU4Ba8HhXmUBn3D4Xj5mGhtuYOjyL7BARS8GQ
BrCII+eXZsKpK20aho4BHs64SbwhLXH6NFdJvqlac29mYBABqRAPxAZsH8+SB3hT5/zfLt4i/pta
3qRjjcWTjblT5m0Sfa3CXUsML+xXyCzX1m3htQve1Vpl0uTIo8dRlzt0enej2tTxCuZo5XYQC8B9
QSWLqjhIjsP0jah2k9a1f30LrllYeO2RkHkKY3htZelQXurxbt1ct7AyV2LhqTWCpCnprOTY4DHD
smQ/kPBYInE2pNT9d6YW7ivpuq4fpI7p6oWrDbNfxRCMVb130mC/bmrltlvSJ4AyeeAdktBHzVQI
bZXpgFEGcTRUiGSJIhlo1K4bXFuo0zSfRSgRtMmLtpLJ0YB70Btxm2flSixyIff14VIVC3ekmqIP
0wDu3xrEU2bFEM5p7WDe0DryW9V4Gpolh+mtS4q7UZp7jQyZHTX8hkrUUAG8KJPVRAJG9TGP8PGL
Fmdak2LUig5hYAqOMH7Tbk+AWf1mDYj4LjP8yY4J5llJobiEh+7H2U1mlrEw0clxQBUtw3VjD+2v
uCtuipAjbYHWCTDiWdGWxGG1DdMiseeZzQD9z4aL4sZtBKakGESqHLq15fxd5Y0dai/dEJzEbLfa
XG6rYNPV+bcSsDCjGLStYUa/CmZ2jl6AW03cyPBp6MfbzEIliFd4vfHo59igqT2gu4I0CNrWCNg+
AxpPt/3ZoBfHpVeig3yBomAjaHcRmIZuoKJTub1neBCU+xUx21oh+7y4ic8sLq73Skz52JcpPdbN
W4uq2rzW5X3R2ZwZWJySKqhInrUwIGqE00geoSHGjofBzrK1RNraWBaHpQXmL+GnsSAP0ttzsQvG
ea20evlEno1nsf+HYjDiVmCJIDY43jAHefSt5TF7+oosQ6B84le+ghS0SVZCk8+0T4vNsbji2kqZ
QWpgeGw8FmNrT7jzgwAsmfrXnhz6CUR5o12ZN+hT0UG21mY6cg2r1Eanc3flXC4vwFE1E9Xo6SsQ
xSQp2ZT07v+Qdl3LkeNY9osQQQeSeKVJppGU8qZeGKVSid6DBMmv38OKnakUlZvYnnnp6K7uaCRA
4OLi3mNU0AXsbsOUvV5E1z2/ouWW1HTfWU+JfiAVVKkmzUvB808zESTDYwdXyi4Bkq+HvWb922gB
tG8SJ9UeK2CaY2tT0ictq/Za3aPKWEDgpXVMznD0FJchsUkxIrEByFAqyP9QRwEIo6zhIco0sH8Z
/nz2WKN6VK/cIdSdGPwfjfQ+2u3XUSogF1Q56Oe9KGG35b2ylBOA+EhM40VHHUmNZ6R9kO3U0sZy
kjx8Cof8jRfsDnL5z+ZQ1PAa0q8GSMyYdQm+SoPok8zqTmjGW9THL5fvme8sMjh3LoAl3Qa6xkZ9
+2sorMpsnuJcV44w8vOiAW7qXYHss3pEa9ocf9Bx28w6SLO+heWSjH3mVj0d21rlO12f9VWPPv1R
RBtwzVwIK7g6gAXAubi8Szb5+DTGnzqkbkJ+ENmnad/PLEcx1zhMZupmxPAkv+jMKddQJoc/qroo
3qwZZKUVzkmjcOWGe2CCg/g1BBksoPpNf2VGh3QL7zNPhlg+F5hPB133mTtiwu7e+jOo8I3ZFzeJ
j5xio1QOrPP4/0NzTaWSia5RZAQfOofZlXKjFbB4Fa+ox1P9d537KBioYJpBjzwQdRywDAYY4XwY
FbZhcDKZgFrq2w9u3cbtUdCfeYpPBcUXh3bkGLWqX5FsQ5i6G+FpCOq+wb3BnLvAhLZLQGtw/mJj
BvamsVsfCIXKn8Jx8HrbnHbKwApgYxP+IwyHYV+zPn2aVCN20hxondbQrkG8u2JRemTg7jYDUArJ
JLyp7BVHJe1taXcvVnpV9oVrifQuQrtSj8edhU6dbpp+NkWbKHqIgaOykrcSgkbZvOcqdWc7dHN0
Edr5mHfEteMSSVDkYiy7yT1TI76SKJ7I9SDNjGdhHIx+P4/pAVWWDZ1/RcpT1f+qq8zhVvHcRyA4
cdudTXLVFdBx6ZD2Nqk4mPU26zvIUUUPrMCDW4Xvk+ZNerTpBzBm7dJt2eQ2SutqYQANJHiMae9a
D49LvSnfuQAqTlToWtgfBm1SR4/6nYqqulL1b/1coJMyJrdZpnujQu+hd3eV2DkkAo2r0hxgwTQ7
9jx+CtQ4adH4KBF9atCT0Ul7J/LPvMkew4K4iag09DgODLlfk/VXPKvuFFQBOlpyEFlBUtGsq6xk
e02vqUN5Xmx0vS9Rt82vEh2JcaIUz4qqfkStX+H/R8cEBhkQep3H7eVzuiQOq3viy4lZPTKsDGsB
epdyYyrWJ0f2X/bipgyfL49yJrv4MsoqS1TirKWsxCgcZfZsJo6CrAk5ciCIFVwe6lwl5MtYy3k9
yfftEF1WRWuVG+Hyykm2TWB7quWaKEku6ZkpszFZwvqlFVylZsCi1yIseow3gkCs3KTlY91A115F
Ay5jfkduRfh2eY5nUFeATP8Nrn+yn5M56lmOJFBFzCFtsutTHBj0Ibo5PgAt6YzooCVgvpZ3qV45
vf3LsILMNjYj+91WyY5kk0MG7mRQiSM3U3wFCekG6sV1/kGbV8pTCNQ8ps1bXlHXbN8GoJgtVd1m
tbm5PAtptF4lghot26QkiNZISBJYKaA96CBe+3oA2dbBVfFPclLj8i6/9LlWiaFiWsKmwwDmU9Fc
DRwhBS+PSLnOerEDjdenxkMFib4uPqSJTHjiTKft63dbpQiRURdmMeG7ZWibxk69K/zUY/fduMdl
DRMvGLwC/WZg3v1W2SOuLFEUgLB//iQ+3T7aKlsgWknQGMXCa2DKTvkPlkvOu+RMrM2twhAOb62F
RW7Mw8T5Xane56DnhS3Zxs11qeynVlbYlgSyP73YkyPREIuEHd59N6W5bczyIWz9MpGBkZfNcWHz
rPmgrBgiqCgjjtkZzh6ZvaSwNp32MegQDTF/9lK1pSX8XhpwFcziSZ3iYUlo0n48tA14Gdnr0Po6
b14a3FkJcE408i1iewotgwLtmE2sPar9YwhRStYVr0a6NeudqT224c1CrUdnMZkLf+Qwixksz4QA
DqUaenaD1w2R0w+JW+XCmWbAvwpya3HQ7EFmbMqXShF7tKqdvtgCXwxci+3nrL/ukaMrAoXTQzog
Cx9BVDYR2+HmEQ1+aiDP0UbXLImj94kLY859p9xFSTAVH/Ah8ZT5hz1D9fquN3cTcp9OQBfCfEib
Y9sCvEA9C/XzOC6ceZru7X6TDPZGVLYnUCqy2941U/unYT1WY3fQCngYoA0pCVKyL7AK7yLGSxIc
NeVmMWNWYcRcuBOA3GCXB9BZlpQtz4dEYDEpPB4BHVhDiKYKQI9mWi7KprpKOCwgVVRINebznrld
eoyr+b1ND2Z6P0R7tb1mVPKKOfeQME9+wCo8VuY4ZyhPKTeRbj2SKd6w+W4Qb7Suf9uVrOx49sl0
OtoqHioimmHqh9FUO4AI6V3WAls+u3GoPVIOAweYgFWQ5iEpHm5EEgTP5iR/Z7oGIunNpC0aXAgY
HNA0fbwW2W9eMbduhcxcTDbUqlYcDXWbDBxDWQW76XnuWtmb1S6ont7L+KEFuBl1qqkB68o8zCiK
RPxqHGHIVbtLv0qyo88G55OJLzv+JFKSvowMMuPXTNkDmOfXptr4MP92G4oHQvTO9dwpAVawgEiu
B3sP8SC3tqlrG68F/osu2xdhYKfM4bosdTsbw09+2TpNjHA14yGi3OgmfSuzTQ2zGt7+DjWITUf1
XZI+RoWBVwbFa/LNsCbPSHr06GEgkstIgGcj/clPWQVeEAC7rFzOQUzU91bJULEpnmCLsVWpuOL0
vpd5QJ99Rp4MuIozgAeyVF/mrvLo14I40SvZNjwbyk6GWLbpyYeHVnFrTsuHnyM1caLh0IU+YXcl
atU5UT/D4SnOA7s8GPZ7M0kKmN8NM1AdOTnq9irZM2BiZiUGBq/GH6ILPwgBL1pHRb56w6EYq/o3
164F3Exp+4uDCtzU8aMx7KfsZY5AM2Hqe1F7l0+CbLutYt1EKSQ0dfwkKtgTSsysVX9INSzOv0dO
Vn0V4+xpLgookaDYiCUAKsJ+UMPWIyZSbqbbm0ntr6KSPkbZeKCq8KEUGcSmrO92rh56uvzfqMCC
x4my7GeilLu2qfaNWd3HUJVWCd4oERQaoLLejwwC4bUDmMqHOlC3mSBTPGznEE56Mm3CP0nmt9Tm
77p8YwyTXMnrFDnitFdco/DMveGKe8Y2kd++LO5gw7P6rGVw0nK2OOZyjpHkqlsziVlSNobZYUmA
VHwzscmKPu6cvvzQo9dBSGKbbLBVaONFJHK+vIBjwC10c0YGc2+0UPnOtb2QwRHObmymLEhVDQWr
P+oRJwddJEoeQiFcucmnl0ZcK/F9FT5ePjtnw9XJEKtYwnsjV4pliBHqim3xwKARdXmEM3BqRIyT
IVYRA1b1Yw3tciyZVt5nehrQafRaLX9OACopyM+5rNxxjO+hcOmO+a4FrDS0IXAJ6AorgzgNBjUQ
cABUrV1KHpSq8vJwr80PhZAmiWev1JOfuookjZ2MociW1YArM2R5Ez/7bXqjC/VzaBSpjrmpgzgA
DOEXNnQklZz47kKyBNeT8VcxBurYSlkVWKquYXfc/swBvQNDKpoe+/gA2VzHHGunMIqndvihdfch
hEp0K2CDur38zc4mOn9/h756WLKIgQam4kzXXbElAlhLJQARMoLfluwyWw7Mt/BxMtQqpxKd6BYS
51LmGWC9HQPyA2UkywV22QWeAntDRq49hzA6XeU/VZmTY6Uq0F0riwbHqn2zwQaEgv1W1X/oOjok
oJM29S3v8t0cylhH58sGJ3NdBY+6Ypo9CizroNWRU+b3BXvT4fxbJGHnlFHrNMUr5C38mA2OBQwq
bFKAiW4c2NdB/GZAU/2Z1Tm4J8125D8axX5kaXxgZNhXQ6tKzu13X8Kvm3Et4mkRJromxq9tddcO
+psRiHQWQPAiqH2Arxvu058Av6IQHYAM5l7egefjElowqgWtcXiUfM1x9DgVLaUYvOzh5zFtUU2W
ZA3n32i4mv81xPITTrYBS2IVqHMcNurMr3Pr0U0HA3ascr5he2g6+7J+8/lT9XfAVWpoQ9xOTVIM
qHRx5EBsMQFo2R7t60J8Xl698w+yk7mtwrro89SCNKlyU+ARMG+G3aKcA/U+8P8Nt9jIhKjOX1R/
Z7YK8SNHQ19bZqbBz0LNX/sKfYshke1I2QKuwjOFZKTVMmyKzh89cKM8Xnvz7BF/cFEUBlbNKQPT
r2E68iJZT9kEV4FZnZLJbJa0axYNbEo2aWsddP0xQv2V4+K028AwzAj+EwHEsiD8CLPF6tFqbs0q
30h+yhJ7vwfMf601TFm+btuM2g2Zl7c28DB+Ra2btgU9rJgXN4xtwil87n/ncRPEWiK5FYzzsfrv
0KtYrYaLaxQf8a7TffjreEPYXKOxUs5gjoBS0kEBcpxhFY9VGXu4RH+I+MOI32eRPU0ac9skBzl7
8CbCNxYKVTO7IhRcGIiDjjZUeoebrmN3yZy4Oawhsn56bcYrBVyLhE7eWPVHnsJzA5B5Ijo3L3rP
wrXEQKlrwt5hEd9PthVAT1O27TTJii///iRQ0AhsHogU4uMPML230/3Mj9Ad9ibzs4lql6vDISTC
FxEM5JXMDdvovwqGtrIKhhbhQCmiYnkDimegW6pr9/rd5W11Od7ayioYQgmeguSDa9ggDyaFLaVU
SkE2wir6qWapD9kSbpeLnj+WQ2D+bK5DT782f4WQJN21gSzgyoZcRcFGiadaW8rXUW6CWf4atjJl
+7PPgX/HWagCf90aM+wbynmJSElk/u7oTdXh1YUXGBnTXT89X/5G55+gJ6Ot4l9idVouCEZrYcaM
jocb/UDV6Y91igVlaMmukw63Cno9AU6iN5c9ERif03XlorENqQhIvvP/h9OfZCnXPX/IBNvWvEzO
FD+GdPygc7IB2dFJi3xLUlkL5/9Itf8dy9bt/j40ylaLsR1bwy8KYBuoAZF7N/LrA/fnbBf2geJl
HpHKosrmuYomI8vThC+bMpx83WBBOP3SrF8dZNnH7NflDXP+OfN3jqu4wZUI+PkEcQMmI35opQGp
NSeHCoc2Z15IEciMaRvCYPTysMs2vHBDraVlZjjLxW2NYdshvYUvhIMOuFeayo5BSpe9AC14eTzJ
Mf8m2tuVNrzEsE9z63fY7g28ky4PIJvQKo7wJk7yLsReKTja/hW9HfUnYdG3yToSHV6Ij5eHk81n
FVTaNImLacRwaQ3HLrxKmkgSSS6nM/aa7j7WWj6zCV+IVd0xSgB3n+wXmuSyCLJssEs7YRVBaM0F
12FYehPCHY0PtlszdROjIIRW94wWkYHWFTPgYJfeIrIFVhEHcXb7z1cTVBHVZpZq2vjr1xBd85Zr
fYHfwDk8r5Mgo9IKx7mU7HSIVVyGyQ23ehVDDKgR6Hrlzfnk6lO5GUFbYGAxRupdVM/gLIz0OuPX
GcriEFF3y6S6MdpNbG5miOHGKjh0tN1A70XyHb59bot98UlY/b58qY6BlAATi5IB0Ff76fwGVqbk
lHzbtqtRVh9bSQ2dGxMXx0zrncjoHOgISoaQTGRN5bJZ0mkZZOqPdPHQUyHmYz4WAB1e3jHLcf6y
a79OhK7S3IRGQ0gJbCUEL3YQztzY9RtRU7cfJ8l8ZCNpX/dmb5eWmBp8mDiMNqD3ZHDwFf44Tf7l
GX0Hs66mtBzUkxS2jdSwh6GiOAINtkMLUt9mhlO4aQXJUae+0bb97GXDRgZQ+HbX/RkWr3eI0TCN
/nmCnww7tbUw8i7Tj4rd+yY1DiXKfzzl27T9CUubQDLLb+FmNdyyQ0+Hm0dbS41IP5Y0BWuqNr0q
/RiUT728m6I0yNiWsaHw2RyYk+5NYBqSSZarf6+Hr37EsodPfkRR8DSE7oF+nPZINxU/9+Z3YISJ
CgQjhM9eISSP2gJ7y0cn9aeteG+2l5fh/Dn8u+ir28qalLEhSaIfdcq9uE4cUire5SHOnkPo5P+v
1caf0tHJHLsRyZMyw2ojZINbCRQwGpfHEumPs5vnZJBV1AIgtRT6YGpHZoCHBae3NLorBphqVgsy
MP4vp7SKXlqVmLA4mbRjakFV2ITtEMCmTSWFtS2/+ltw+TurNWZH6wF9hH6JdlyeQdlWQJDB9kEH
X/QeQjcDvo0F4gM5mfIem7fTi6z6Kfl0a0hP0jWdBSylfkQ5nRDT66CYEMs6ct+fDsshOJnlKrBB
tGWC/iq+HcDibvipboftIomqutMDFJt3l3fj2Sh6MtgquM1WPRIlV7Vjpj5aOQPORHVsQLYntMAu
j/S9/baa1yrClHNjGyPQ9Ud6HLw/+r8b/WU4iE1+QwNgSaC0Yt/Louj3gvVq1FVIQaMcmmYjQko5
x56STEGCspKNUBoBrkqTl04lx06MECaLJEbR56PZydqugkml8YpyOIwc9YfkftwYezOo7ssH4oJI
6XW70lkq9dPV6NubbCOze5VEAG359ydhRmkIQhmq1McF417PL1ZheULPdku/M4pkJ+Ns3DyZ6ire
tGkGf50U31awapOFgPDF4p/moqsPuQoydsciUUS6dlRbKIGwfTfI0DDfewxfh1i3bjRjqEiuEcSx
8UCaeDcVZKNPFrSboo2Sbdv2Ics/gSgXduKPlYJeA/6cbkje+iC3b2dKHFUNNxX83uKlqFD8bClE
xbLN5ZMkCYNrX7U20zoRwoXliLQYWGXuAu3rCOUQZbpbp4e0+nl5PEnYW/d8ynEu46rWNKgQQRYc
NPhODZ0ikzVNJKFobQFkz1aSJuqoHQcgYaHaEczgEecmRNdNScFOtoCrSMShLFeF4awdYXq0JSNq
0JYCOn55WxEIjzSmO8aybyab3CoMhZWZWLAI1o6tvZsGCP0OgzOCHIH2zOWPJQuzf6QcTw4+GAkZ
bUpMbhFGthtnPkSBGkyv5aey0ZzW7d+hrf0KItHlcZfjd+FuXitE0qLMaVgy7UhKoHr7mvpJNDlw
nztEBNRuRjYDeJDhP5YWXh3ZVVTodVWNwHlHmMtsJ25S0Ldmx6par4vAqtUtySwlUdVYNRBq8AQa
kWKPJmYcOmae7s148knR4QlaUD/jkjtEEleN1XMKdo+lzUocdcviHmEHtQwlweT8LQVFXMtizKAw
2Px6UUwhBPp43+BazkoQdOxdMz1l/WfWWp8Qvt6iPeXYVHXyEDy4Fu6RM33pyBZtcxMA7pCzp97Q
GXSGDTdv9W1PWkmX+09W9W1nnfzA5WidbOiqSRigeTkSZiD94a7+REfVmzRcotGnnjwJ7SevR2if
6PBk0j0AhDcAhGxTE/w7o74n0T5MDvXwHlW1o897s+T+f7DzT37f+qYlBeFmNGDnG1nuNfXvrAIR
qbWhZBej/9IZDtzBd2ySJVRnw/LJuOs7l8CRGP1/7RgT4rLkrsG92Jb3lyd3PpycjLI6YEYqxlix
kcRQiDgDjO9Gd9b90IKB5HTe6EPpwaO3Q3LbyUoi5/PgvyOv4VozCU2RtIgoHVS2tfFt6vG8Z/CB
GnvXFuwqie7QzHIsAT+uJn6jpaz6dT53PPkFq9PHEzWZ0ihB0Dbx/gR70vo1GD81OrgNCThPr9Tx
h0l0yYmUDqt93fCc0lmZQYs/0ulWpTEY9JBSpLoHdwkIJP9Q+/QKpRxH4eru8sfWvuMWlnB6MuPV
cyBRSczhO9Yf8aDDKk/QfmY8TJ2w59TVCshzjjSGBA7BX8rptjXbbcyK8jBUDDV5EjCk+H4iIDae
QUp6jHBKSREfwiH9UMg8ummXPGmkDuH3aObBGJEHkhZv1vACUi53QL7mbmumSUAVPOu0wt6MQPOT
0LpXobln1Pp7JEC+1eLkHRKqESD5eeFlmf27Nucb1GBzF1bamlubiQjMkFyN+ggJtOk+g1yxY40N
kJU0abw5A222qusYfpL21k7KwSGo8nnqUuGYufIbUoEA+5bKfa5V763d3ZIFEWyY/RU1ZnD7OvDQ
Wg7YaKzuNDgpQG30TVcxXHJbdIobm59Zx4N+mN2U/SyZBZPVwQ/DVwH9k5jN0D556Mr5o54hfkbw
ao3n0mkbuu37X6wBlmXsRmit/UozdjMN0FPrDXA5LCca9Q3Q6TtGbB8N4YcUXwY08shpU5QqhNX4
yQRZTY1nvsgOanoTtwl8A8iQ+aBjXzVDfY3CgGcb7W4K1W2eQS8enH3QtWdnNNm+BV6kNiAk38a3
PB2Asom3YaeazlS1r3P1OOYF2GQ0ipyC4ueo9DbOl2+vCz+Kh6cpN1IwlugrUyEEB2jaGw9hTVdW
tmv2tts3SZDk8A9rKsg8EwC9FaypDWtgtNxdhoKeY8SpG+X3oTV4iflRpWAl8bvJ6gMz+0li/S0v
mkdoKAPLZeP2ZShrQOOfjvlN1NCdAXXTWTHvk4Jscw36CimBIoG2Eeb40EzP9sC8urKedRg8pWG1
Y2200ccaNjRQ6SKZ6g/THZQcHAGCMO0LyPEd1elXLHRHdG8m+tJNRJ8ngKxVZQpI+1ETY6/jbwUe
CGneHOeF4DuOuHQUr2VqDUZIDcb4a5//NIF6z2fcjzkskI92njyNhRrUJv5fU3gvuiGwu9griNjl
ZeIPGv28fK6lofTbFTUyU8TIkgSUbfDVrQYLTjXw3X7qqOQp4JzPhg0dvcewB6mkVF3JDzibx9iL
LD+MDNCEX8UVCJ6AY5kwFZUbdAtjr95UgeGpsdtdUdwg9k0irZ+ef82djLnK8onR9wa88xb5A74D
EqIDk2Yb7rsAHmyeBf303pk87pYAIyqHfkseQhelo1j4sqf4+Tv05JesUizQwEIbFtuoxg2HSslh
8u01HIVkQTxoTHplfM/H2a/mzNWAjaFt59PuKiSaOzXQ38saScJy9vlz8nNWCVXJIK/ZNVgYXiR7
vIRcjnlnqbLN4HJpA49mkP/oUXIy5GoDloKW6O/YixSDGTvGpN7xUYUXiNE+MRUlbaVwwC9ybcy3
aPcaZIBtHrsKGLMeVxEYGmK5cWtIsvnzH+bkulttkWEEQrDXUGpDsRaE68Rd5L4NHY4aYt+n3S3Q
0XsWQVXLYk7Pbus23ifAKDUQ1c7yyDUglCk5KMvdfiHZZautAqcUipJzhRLEbnkFb8Yt9OeeWQDe
vhs9yGAKf5o+l4ZbbQVI4Gqsg7swKrcQ6K9Ekrq8pjihxn2StV5h/C569SaPrKBk4tagqa8sbToE
iLRHLzBi5oY28JODfKvaQhQMcZ+FUMadNF8T1jOIVKizVXej/mLA3Bq3xQ2PcLXYDpSP7zrlTTU/
Z7YXzYHXj5ZK7iY0jSwYY1f2phAdno7ktqo0iBhQMOeIUr+MifhkUDR10i57VsmcOaRW90MLrp7k
S3xrTC6p0MmWXaXXczcrClkKaCoK9AN9Zq1yXU1HDjnCJs4dnuwKqPgPuDovDywLlauEW2hmO9lq
tFQKLJjB+Z3ZSqLx8lG/ffS/M1s/Yq2xjCcOa9UjmAm+KExIDL1BzNujCd1cnsufV/+loVYZtKDj
VFezslgtQu61shwG33U9JY4Zq9DGC/2JI/qTKYjrfQPAStxGB2W6thsIlU8CFCvrSrGgCNwHRTF4
4/iswEwqaW8HSLsPTekUMyhyqfbRMT9ts33D03vIEOBhkvK9aSQvcx+jMx7MrL1uMws4JpkV0NlH
2MlaLuf55HGqp3HVGRwXWx7/rHOU44jtmJWkm/OdOPR1L/4BF56MUqIeNQ4D9oRw8QaC0l8A10jH
egk9VJHcwY/fx/3kVV5xlKFTzxY8Tua3ipBE2CXPaoxcGYWrQ4/aGk2kzgpuK6BFiczCYtnc3/YL
gxkUQ5ZgGspqv0D1D+0jS2i4s+lmsdDTgw7gNplk19kTcDLM6qvx0ppDW3TKsRXwlp9hYDGoToGa
WNXOkiMgG2qV+RSJQLUdVONjGj5VaQ6J+xuCAWkou2KXpbm0dKsvFbazZYxcVY7lleYSB7jQbQb3
3Hyr/HP/wWU7nizf6pLqO6ss7AIC7RCet8F2joRUyXT5ApdmsyzryY5PiV5WBG71x5HXMLMCFy5v
d6PukXyfQeAs7nRIWAEw2FmQZmDQGeJp5F0OXrIvt8pZdD7ppAe74igUxTNC21V6YzMxPMNQdbg8
1NmYf7Kgq7uGZoYWlRN09cGMcrIaBxz+FJeHOBuoToZYXStQBBqaRhnwzbSrPsckpk3fyiyPJfNY
4xC1HIJ+di4U1LUHhOndRGWwKNkIqwChgriUdOGMlTI/xuG2wE18eZ3+cO4u7Lw/b6mTnZdZg9U3
ta4eu5zfJdoItaI8fRECyul5lm550ePGatTcz1GEcSeAsLsifIuaRvMTCNj4UGL9AKKuPrQt7ji7
g7VFNBWdK0rd7U3L3kY6B+0YNZURGr2NugUBG2IlRu1oCrza6GtELQjfdxtAHR21AEvR4PcUyn8G
UA8lU32hJDcpVKzxG6CIH/mNkSdOM5TOlFKwlu9mPQODb9dXvgJ4T2+oBz1M4Fw7uxUuy2imv5Pl
+swXMTGl724qznrYsXzkReROQ7KpWqgnzcN1T38UYXWAfDDuVSSjMSndjM3X8E+pIFemXhfJcBxh
wT5R46XOlDtzHh4FKX90dsPdEXpIglpOh/pnS1SUKHKoGcLUM+UwP1G3LeQfux5pIxRGYsi1l82n
2smMUiWbfo2haZFhTDOoHEfd3oFp6enzVm9kgA5VX47npS2zbNqTLUMNde6GGgKQkVFB+EndYQtt
W3KIVNM1h/bagn6MDugYTdt7Xs0/MhVVh4JAEg+xU7UPgxFuke5CCuu9Eu/zsK0Z3LxEiAXr/Eg/
zONNjY1O2OgZlvAi49C0B2uI3ZLsNeNWzX/oseEJojjUjiAT8dG3pkP0z4owZ2JeBO2EBs+pZspg
eKHemZV531h0oySPKpQFzP4mRVkR4BuXcuIZSgxNlCHAVbJoUVxbPZJD/WVKPxIo+IbkIFBzyep7
GAcSluDdCMcMAKFauJiQ+yLFwMUdGV8XFQ2RAJi7MEvw5uPNPowFpPB2fEQVH6+nMP2w5leryPdm
0/g66mbqtMRxX7Q/0TbfGAV27AQHkG7ymoZfYR/qUMFgce1q8dtQIhFpiLgz0o9e/Cb1Ix1/l+S3
wmAdU+AELKPQX7wwNkP1kkAvrKunK5gSOnE5dzAzaO/t1ADvYVaeuaE3AHOIweesuhVj+RgzDrch
Zt52NP1hxekRQr2PatxyLxJo7BKtcNKe3WlldBPrxh5A9vsQoq5eMuRPl+OR5BZaA3Qnq06apkT+
kHcWSp1VMEXDhsEtrZhCSeiTnZbVnduNzTCXeOYcSX0NGr6r2g/oDnn/3XxWt2qvZKUZTrhVY+u9
rdFXIpPP4IVuFLLL6Hwd/e+Vt0bqambRwLilQkaE2mxh56+JYUL5pT0sGg7gIUOPmsVPpEg8GobB
5WnK1nJ13YqxqOy+xY0eKpDeqgM29y7PJN1BSba8xkPphFTcIJNyVBh5TrL0I4YkXEwiEETMe9ol
1/Wsb+O2kLwfJXNbw6CK0chKFeWaYzwgnrNjZl9b0+t/tX5rKSOmhgXqukhXqO439Xun/2rm/2C/
Q5RRRxfEVNASXNMYpkqNm8pk85EasZdXz31oOab28/JEvpMlQMI8HUX7ejmUtWDhUDbKsfLTXXob
HYp9cw1QY70FdtvPPFYtdEnJJzoTNb4Munp1JDlylsqg83GwdqUB+ZwcBfnFjayXyD6f2QtfBlpd
fQahtmXDrek40cd2kTuNrqGysLm8hmeSvi+DLD/i5H61lbRThjLGEk7ULdUCfplPl0eQrdcq9EUF
vGNTOPMc0SaxUHdJcdUNxY3dyPgdsvVahb+aoWcD5NIMs7wYCtAtjMVR31AKyYqdAy1/WbLViyIt
GZR/WaQcJ0AlNbdz24fYA7XQZYG5UbZsJwPayVZwFfBCXkENS8nxYKuhodvuQ2EHyBoPYZrK5rac
mFW6dTq3ddgrSzvPLILYitW74TvkRwdYhXiTx56zf07P/Xp8vwW7ShTEUrAzaHOd1wyo551AlL28
/c4Vor9MaRUkQtuACNSIkPqvLvtgO1GDJkkCQTzFSy1XbZyqdP4DsvhqfqtIMQp4u+p2OB9Jn7mE
gKYmLf5Lju8fkYuT46szuPxUyLtRvSp3+qaAvotTvwwAPxqb9kd93W9lDDXJZlyLf6hNYVaxZczH
unobS9OPcpT0kf+TWHID/3lBXNqLyy85mVvKdA3dE9whvAqDvEf6DFTyTLUt7Rrorw5uOuibRhNu
mPWe2qS7Ypi9xpBkG7IVXkWVETdya9X4iBpY6hAtN2qZnMqZVOPLBl3FE6vr1CkvOMAmPUpYLfAt
cLipmGNN7/kY7UwaORqrJVJwkmCprWMK9KvjGho5x6z5naIyl0BNobFlLtiSUdaoTwPqRI2SIlTa
g+WmMxwoOwR/YfmXz7hkT65Rm9U4It+IMiRr6ewzffb7qt139CclXBJNZBNaBROzRPm8LMz5mHWb
OKce667yUUimIxtkFTd01tUFa1PlWKMhVnSlp1q1a+GpdnnVlp174XythTTMzjZHTeAkJ52ON2Tr
1/lr2hxCFRhDk0mO0f+Qdl1LcuPK8osYQRKge6Xt7pke76QXhtyQBL0Dzdff5OyNVQvT0dA551Xa
FRpgoapQlZUp29P29yeXWeXGrFoZrlFVWb5dYkKj84z8++UdyexA8BhL3MdkHmBuGmoqo9L7Gdrg
0MtwdYO4l5c6U5c4vbQiJrPPx6TrCJZSME2j0xWKcWqQrCx0lmumcihgzpLPJXETH5WSkxO0edEt
hQPTU/Dg1pnpL+y6ab/NZQuoAygrY0AG61Xy2WQnKrgJK9cStVjx2cbyihILVInA3bSFqy+ymTOJ
nxU7Z43ar5Oi4Q5bmeKv9U8nk0nqSExQBHyy1GoWsiBW5hiXNfmXXP+p5bLwKMsOqeAhmgYZe6sg
qaERCY3r6hbCjyF9gsDjdfnIjulekYwZy7YleIuFDJaucxwchxweaNaH/LWAdVw2d1kWRbfPd2J9
eIh06UARjPtgCeLMW76h6OWBQHTF6P3i48HfPU9IrKSMOxIL/JDIPllYXZOxdOxMBcvG6LPWDMrk
pwVqDmDMJLYus0DBezhOR2il4L2lTaVfosKesuDyKZ7/VKYJvVYLcGBL+FRtlWF8s9SROyWla6eY
coq/mVUnWeW8X/+9ivCpuhoAmF7jWIUfUPcOchW1fN80Ig6G/MsbOv9xfi+1bfjk42h9lpKqG9db
a73L136X17dm1QSAx11e5/yn+b2O8GnAuVCsTINEsNFCj7m5WVPb/99W2A71ZCfMKeZFTWZ4VzX3
1eFAoR18eQXZWQlpHibOc24WExJJk7uTibJ917lpk4TOf1ObR3D6fVyC1zZonNLU2BSVmxol6pca
NHWKIxtLkFizyHBLWzvPFwsbYhQYJ8J8ZnO3gFVfPjfZMkJbyloMszNrbb2N151eUF9v70kqU2c9
H1z/PTFb8NrTSJq0x+zobb6gBL92ztcmUXxS9/tEAUSSAIrSxIDiQ/bvf9ud4BKUTLetxMTuchD2
Dg5YoDs9KDNDcogSn2DTP807UayGc4KLamjXbfbY6BQvKLTYqrdMWvs7Vxw+NT9b8Aq0M7Um6+CA
IPEbLGiIasV9TV4ygLpLCq3wIlA2UO6ohpfPUvYRBS/RQ34gXnuChLaaQmDXIefBojq5s8c2LKbE
rxhoVEpJEVJmnoLjyCyMdep4c2Cs+Ts4zIOY8mBaZPDx7fuIubrhACpnaKqu2iJ4g7bGMi0EwieD
Bt0iB81MED3956d3uoRwBXqWr87kFMjQR/XZWNoj3iHoe9bgue+ijR/L4AxyDfnu8rJnn/mn6wo3
gOhMi02nXW9rY37odO0HKar7GEAOd6zN3WK1OkCNwzsUmR8BiNhVi+4lOQ0rQIAv/xLZGQt3pNKs
rGxIv96uKoTXgKVCme1/W0G4GBqFMN+UYQU7e1tVBz3rUrLCuSBzepjCFWjzoeZkxgoFQBx5QoIM
3GSN1YJzV0Ybee4FdLqUYPizRkZbMwbYy9peqdkxtZ2oH9+czLnHtFKkT453+fSMc/fbcCwT2BSk
T5qogIVyeAGh2XS9LUsoBi2LN4xH2mm71mb84HTp7ThpV9OgM/ArmM3jaqg/K2Y/axwYS72DPk4N
HUq/yQd/qKlHhx5AyAy61StExRPLJYsdpJhWdOzbrUWXtatvFfU2moIXa4I+q0b0MG3SsC4xLTao
YVLmqceT6Vqvc4zNFKEWoynb/cgm3bUxxEMs220GK+jZ4wJtBSUOmfqkNVblzlb1fdHA3WoNb6nD
bGDXq1cG+VUO0RrLdoAe11yD6x5qiBILOeevTg5RlPIqaAOY2cBg5UzZ96sdxRtpvK5JfPF5Q/z3
W1lC1NbzZHbaPEM+NVeebUKhcYQURPW9zzWJ3zp/bX+vJPgtp50pYMgoY5QAnhuQ3R1nGQBMtoTg
opp0HKYJtaVbpSQQ3LodChlunG635bOD/70Lwflg/KM05wW7mOdtdqBw1+HR6lFaBbffauTeaBzH
/tlGY1qdOx9I3QJlmtpmv8Dy0wPvYnhjo/n4poFeFE+req2uD8DbYOSn9222uHqlue30o9CrvQ3F
J7NFmrPgwWYio1mqR3X+lcTqXQLsDKtLTNWlO45jXKmzVzKMQec2uR9KE/BjS8FYCEWTfh2GIgC9
EESrZMhP/ZxvgSIUqBocx6K6LVgPqoXdkJkNYgKUPo2bOElBw0iCEQCTgjV+N87fILdNXQacDeCu
9yWIS9cEUB0wMg5dEJN9mmBspzSnoEZPi4880AFiM9fpFTOtwP6uNVS00vUecMsHJwOpsiZJC84+
mE+3IJhlu/AUtXlEbMvBPE0PuhPnVxk/1j14dPsGbIwvzGnCznkgFUjIQTOtam5VGQcN6s4YZJBF
2XO+E4yyBgXnjQZiBOFEZ0b5Ek+c3KgNcM9l7M5ThZpVsXfUGBNN38c4uUpZeVcbxHPAjb+h9WcF
aivAoJhF51fQeHRGYCwxy5XaMqoM45y7OP15wmmxGDkNiXNyEwPP9OHeVT1abAoMg/WgrAAzWYXp
WQDGWGUF/RhA3ZO6NEBP0ivu2LYNpNcxT1CZ2g6D5pVHrPF7ZbZvXAVUpmY7vWxh8+V+qmmEDqeO
EbKY4gZxBroBE3iMTb5u1IpvXfGjT+1noHwwllgVIVSSIZpthnHZ7TYCUVNRbvrU8fuKBgqBNmvn
BB1bXot4jtSmfuQMWjnp7I0YXRrm/HutfOM22VoU92mJLpMFObjLYfGjTiu6Dlu3MClMdN2xxY4M
yJDLySomcgOQKlSO9aDjabjYj5lzZcR5YPfImZhL2XW3ArezfAenUw+Gy+JOA09tbY5XLM5eraUI
WsPwtL69Ag2fm3cLVHoKn2Iy1AH5s4eZzD2yw0POEev0NfYQdG97lAOLor4z+1+XN3XO457uSchj
Jkc1ObQByE1q51H/q1NrSRiULSBkL8BCm4vNK3KjjeN93h9Vp7q9vIWzie3pHjYnd1JSKEGiVWM+
kIBZFOM3700Y78cwudM83dWvKk86cHImgpwut3mAk+VSK9bM3irJTZnmhxWu2oaasQnncnlbkoMT
WzoTRFS7Mu/ITU/bnV0ju5olBn1uUhbKAv8atNjO6YZCZ3HS4ts4G+OA1qLKSCN9zG9H4CTXJt5l
CXu112OpKFEPo4YmdFwUQTfSXa0ebfN2wMDT5W2fxZqc/ijBQy0zhqn6AT8K6mIvM27a4kB/2m09
xQOK+lCVO7vhbufmvgxRLztxIftIW9IkJmSibqxkeWQkfqia/6KEfLq37Recmk68IOXm294gl9Js
zaY4Ocwy1bazPv7kswqvn2ypmGKjyHrTmcNenaCR+7SuxHXyQXK3z8a6k4UE59FohrmAQR0XT3/K
IXe3llBSwyDyBMxul4G3kr7HVBLvZR9J8CeQAzWqfoE/qddvU45mZy1jkzg3afrHtRD8iTU1y7hQ
LLHJgisNtMJMH9zpHrvSZi+Tqj7IPpfgT9quKON+HXAL22PbVDvL1j2nZBGbC//y3drO5kIAE1s/
Se5UOiblyE3Gqa+wNkogwURLTI4ORjQ5simwcy+gE2sX+0BpV+mWpeAcDRuTTqmxG9hhqlaJ+5cY
odgHytsZs+JQpMbXynb5IY82Ii5dOi8iizLi/JLt8NwYe9zdOTQPde9uYYa6ICFvEWdUF2PREk8o
Oz7BWTSrkxIWwy4ydUed+clZ6zv+37y4Tr+R4CtYyxM6fth6NvtcKa/ilD1ctrqzZcrTNQQ3MSh0
Mtstb1omtq976IOORVCZGDvXn9TeJwuS0Vs+SOxCdnyio9DA2as6yGw6C7LLC0RlVOJr4MmX7G6L
R5culeAtWDw5UwFUB+xCg/rxFblCIuXrobpe6btpJ8s+JN6CCt5iSpZl1WeYOxlbANNLbzb6/ZzF
e4LhhMtbkyz1MXh7Eq20Ct9ramCANXgt2AzOtyn2YvvHmMySQCJx6iLjaqImG0817paVkp2dkF1i
S/YiW2H7iid7yVQKyZUcKzBL81PN9NNacl1lKwjZQ0fq2kyRQ0Azx4j6CTIREDK4/EEk/tsQPELa
M86HFA5VmeZdP9/PUPzMtTAmiytlbTrv74iGtoiOQUZNVGAZ1ZWqSQ275tBC0nKvnN3Yzzx2owWY
+9G86pcM8Hu2pY/lDHA127ptilrzRTfMI6g56I0D/NfKpiDFexMFBmtXxoDXO6DEYqBwmhXrYGss
GFL7Clpsuset6UtnyCS1P6XHGjWIjWe8DglPB4Logm/kGS9zajnqccP8UeBPR6Q0z+UzxlRAfcgj
xU+PmO1+lM2rkg/ZgFOfIq4seEwbwnlmOijqEZXfA7VmL4+Xg54MgalfMXtxB+WlnnUPA4yuYiZX
5sj2Q4woRMCNsluH1tWL1qs15JfOoVy/0eW9R5G1rUHD4ihRDFl1pVcDtMl3rfLE55Bbc+53KQbR
MfVkli9dkV8pSnxHNBo4ZgFiFXAUGV/5AH7iMfYUVHaa+UfdXCma7eXFy8hLd+nIkzkoV0YGGQwb
dTWN7/O2jqxpCPIevBTKV6hRO6BmSWsDbczET/vUS3gd2EM4Zxoa55icgeb1aJNo1Yeg6nOvV4BI
tG7RMfQymwdqnrsVB6coUXaU4z9lEOd2rtN1djlGo5N49lJoguRtFpj8Ic7uG6P2oBLt0/SZTe85
yz3gAqBcP/4yKutOsa7XDDNn65Oi3us1QI9zeUyG7jgbxY4ZmLqhmPZWdd+avhcESIKy8zpbdckM
Jh6u7Nc0DfP6bsXIj5Gy69K4STFVbKZloMT1DSepzzoSLGoZpBkLbJLfDvyHjj4dzSAxNk7orzx3
s7qfpxeu5SG4G72R9PjIYOUnvT/WCg6Cun37oGKuzWLf+PRDy2+V6XkEI5hRfCmcyu0r7U5xAG+Y
7tmcXSkND6fegc5lGip245H0taNfevDYkWK9K9TmaPCvVqccWE6PpE4jBRQuidoFs/ZtVtsgmUPH
sryZ/bJybDO2HQ8DQQEprOsSQr81e0+n1RvWLxXoSJYU+gzLz0Qz3DpvXN7fNjHeZmbpqRirWPPv
vETk0ABdKZqnaaabAIFH4z7MyyKorcY39fusQdVzqsPFaEI9vbK1DJTpTVjoJuh3LJT9HziEi7lh
+Y1uRjp0dHvV2CtEDSz2zGyUa6fhUGE2HrBRs9XQOs5e43UNSWa6TaZ5ZlNFmvnU0uaerKpfZ9+R
xmHctwrGvAQNk+NTHS/b9CrrwEiUphHmtLwCk18DKjIYC/Cb9BVMjmE3HyvNAfGh6ZrsW6rlkVne
EwZFrPFLYYVt1/pzw/c9VGhrO3M11nkcaWKJPnCt+jrI3deqcEcEhp5qUHV7YQuLTJp7FmbEeBEZ
FC2dDINxD1l3mBzQy6JhnFZjQOcVBVUNtctsXwHxZhPNT6AF0y1hnmACzFifrG722qE6KER7blPV
K/C5Faq7vfnFWQZvgC0Ucxlm5a9srW55NYakSsCzCQXbqvcxo3wcZ7pPx+luHZdDOhV+kVM/ZjI+
tA+YtODYTA0yKY6mmo6jih4+bu3aBGZCPRouSp+lN97kQQkWnfjLACo26NpdsdceznV8REYdmQ/d
s7XPUlfmYT/x8cHBnv6Oj5T1JB1weOcsyfY7+iCOUq957O5wqVq3eawjc68+xtezNwcg1kGB8btJ
91Uky+M+BTvxJwiF4gRE5YMa4yewazuywuzQfAcG2c/3m8jgtKsDIiGfPRfPsGmq69AqIBYRi/3d
NGXxANUHHD73kyuwCVF3VmGpHsqteN/qbg0WIcsKlldZaeWTINk/u/29tph/QVyv0+2PWApNXMj8
1c9ZZEXTftm1EsS1mIiJSwmJmK6PmV63XD2m+nU+lohnrSSZFBPjjxXAhmttiYFqizn4QKzVcGpU
wBarDG0wd3fwlOsIbOjwdDnjO2slOlBsJtIP5GKO8Iqxx6Uf2VhtOUh3zdBMfSn81HcwUdGu4SZQ
k0mBgJ/eaxo1TYtAds82LZWAF+jPXHnO7YpWtF+ObJ/sCKi7qQtWk52+k+kzndndHyuJyKYigUg6
ZnYX7G72m5/WjvmKh9TBg0fWXXb/nxdvhb2Jd4B2CikMPV2PMQR31rbEUDImZnMZVe6nrpS4jmDv
kzaiqdJWy3EATTjG7omPKUYf9KO+5qF5Xd/GoLFVfBmHtS6+esV1BeOnXT6otVkucGxaqPnDvvnS
RvHdGK0gWtnUm5yIBMXXwkPe5hueult8HuWh7HeIRZmPnwHqIWoCPwCrFczWmUy1ZWm6HGlkhORq
wJwgDdlBNhv/qVQnriM8vsuG2cWaYR39fgp6F4/Hu9ybQjRVj4lUuenzkwhUSac6L8LFAAy9zTDi
BAkzhAx8QM1lvr1HjvJu2d7woLrKF9lBfroi6h9rImT+eRk7npQV3dRzN9oczc+CAe7M9odgDkqw
ru1ocWRHaXASv5+4qhCcnM7kTqNip9WEVFKFJg0N10HzkmpXpPdJBl4za3XLqnzUqtFTFYwE3VAO
cnob4lkGlIQ1FlILapr/cW1bOA7hXvWj2s3m9sMytb9ph1va/TTX1luKbC/xvOJNEo9AuEkTWtxp
vIlnbb4JuP9B94mfHPC1u9AkHggq+C9wP91LQ+Un0i5hi8IrP25qkhmb2hQj76Wy+E23jwH27Nar
uAVF8BcEGnfmpWS/YtQUtys8dh09G8fmw87wDprio2On/uUT/VS9EPYlPGpBS6CmySY6tdIfXTpe
DXx2CzxvaLlsOlTB5dU+eeB/NmSZugFFZUsXX+9Jp9C0KVToPsEDz3uk/EEeTTWg9NzLnxjcr4oL
CyKESLLwOcOxDdtWbQNBlBqC74PQk6qB1KH/mIOsH1aM5n+voewxhprXgfXTxYMrD6WxdLP809R6
2+/psoIr1FKmgbVc7T/4tTZ604CDdw9yfW/z8S+SBNkuBV8IkoyiNcv1n+XUNaBDSFv4QwUhDvN7
nVfYfgoeXSkn5qc0VtioKXjEAcJlFpoV28qql+zAv8lvUWbw4kcNmtHzccUw+i+wQf5FABATP3Fp
wS0CFUeAOTN6TO0ugW77/DEJuAt+2NpNk3AL6GZQ7XMpg9mn9FlcWHB7Kxv1nFT4uGxvhN1t6kOy
DZq3w426k8kHfWaC+dOQTMHxLU5XO7miYZN1CqWwGdJ9gH4kV0v8osf1jhvgaIN9IZfPMrD9Mr9x
vlQo6QACEpj1USeNn81XBYQknAR0wOXXTu29AfIOtfGqgIiSErC1JgjSSrXT6K7FH3HUiKCq4vVT
6S1W6tHs3QFID9iQXd5VtcQRfYyyXLgqpuBhRw1gLEgL9bfEehhZ5qX19GLYy1VbILmmXwtmeCZe
nbnDsDwFFOehMN8hRRKOQ1isJACHJqpsxO3x3zvKQ9G82sT2dbgxlOoyemcMzOflfZaCUAV0zW3I
6jeuR0OMmlfNUB3rwqS9n0oSrGisjyQJCiBe1GyntRTYm7upblAuy2WYVe1cVD9xEaJL7DOHqC2a
Bx8uAp2Q3mt/jb2LYh1EP77n0WZSgPCAFxoU9SFEVsbdZd8o+wFCCOjsFf1iZew/JJ0w8IvqSHwd
46Mr1LopwE7eg11JmWTUg5vFXvregkfmkBNe+hTfmyMpgfas5kJhPhjeG/CvuaD0DGSVbFPmKARn
rA9Okhuc4qQXLSowETQ9GATk3MYvtrzwfGcWQK2OAPuAtUM1AW4d3vsuQZ0V3NSJgy9S+LbzLYaL
MSdM6YEbbmYpoEEVKm+Wlxv3BmQESi3E/+A7+peuj7oGaFuIp8xGG+TtGlgJjUq18djynA3PSQ35
uvYaEdjPutgdVPBU5wXqbhNqqXj/p2FZAOUH0yZP2bAGRANet7GBYkqCcqp8NkDcqK99E1pHVhfY
6YA/LndlW0agUnmwqzctadLrKpaLfksCjQhG1swsB/Ug3FEfqB7GTQl0b0sv86CqeMi8el8FFAh2
iaF+elgIDldE7/J+jlFIhKc33CloQWsVKcEYDi+xa79C48m7fC9k/l1E8VoGyIUNS+8/BE/St9pD
LSHsbvpH+Zzf2VfMiRewhFiCQm051621xZLyQXPRmgdD5eIjmniq+xeZwhYUL9w+cRhvJjTVCMWl
r66XoAnLaKPwaPdDJH/dS/cmeHajL1rLHrbYhaSv+aKBjx/FrXJvh93z3zwJ9Q+M1KXdbeZ7UklE
oaRT9R67KxgKrEZ8jJvYB/zGB7tHZA+J4hIj7o55jEzXUq3dnJTvdI1LgNsxjlZU8406mS+0nR/q
hB+ttAaVPrGWu57OP9NSuXbQGSnq2glVuzNdFuuQEmRa7sYlukJLjJYFJl/tcbgu2cifiqExd3lM
C7Cxz7eNDkX2hf1ILOrVRuFmtuYZK/OHqvMcLd8pGnohy2OzPJWdDZVe1CXIIbURihriT52FKvBV
hdZN1TxMJmpP27/WNKWX08mf28KbnXerQu8RXRiwA/qlc8+daMnafVL+QtNlJqDAtoarBWT3JZwd
B39UHU9gxwb0ldyl5dXSRIPa74Yu9Vf8ezkJhuaexarHyh+dUrqN0rgF/qSJFCiAJTqozZWfmnqM
oeGSc/xryu1Y+Nlq+IkJZpMq6pkV6nXqkerdaa0gzZXAyGIUeAbXztcgnTO/SN977Z7RL9ai+SNP
g9w6dOTXOn3r5xcHJBsFxMLVZW8yPcpStqMZBPnWcYdSHAZiGMRTc/41KxwPcg6Y+St2Nb/C9fV7
9qZ3aDVoxT6fx9CAzEC6gupNey0T7kEwERDbBsRyG/U2mIGHHbo8lTq6fLVCvvQvehkp5cHmFNQb
IP8d1XKnc3BuLLflAsgs/v+hXXwGZmumOD7hHfNXTb/m86NjPDrghIOEgKW3rW9bphH28c1G45tp
aJ1MANsi4xjfbKaD8/vBUqKZHJIWVO3avdKBrTMFnK782tISbMWHWQkYL/wYLInNXQV6XEWHOkP6
Vk5AsBtXln5YHEDEmeGX5JCN+7HZ0LBgQrSqFibxc27oG8zh0WyUMAYNI41bTMgcncXGKC70vlSv
xiLxTVMVb7mDALI+TFWxr1h7XfTLoa6UAM2VDlwj5Zo9GxUDPvgrV9EcxEi5QqUlVkl2YAlJic0S
3haO09+WrRb0SQzipDVYOFpFiRMkWYUrY0HDCw2K8a1OnzIoB41kerwcAT7IwC75ESFHGShdqmpB
jjKN6IMNd1arPY3TsdfwSG6qkPC3ah5xBSFZBLB2u1vLxxFTMZP+QpA0Jj08wozLqnq5uaC7hPwc
HMuXf6M0KApZTV0uRZ3H8HU00kb0LNqo9PSn0ecvaD53kVRzYPPWl85EeGMu2aIrZEEWtRUzee9v
ZMpjOGau6pd+Fk6Pii8DXclel2JJmiQUOg/Wx5qg+akDLb0pwi01Xr2WR10EXN4CCRgXcj5ooEjS
DsmGxeo0poiXBNMD/e2qI0/NJ4+wn5e/4QfG78KZigO4KyZGbbOwe4hl3ptYoSAxeHQddy6f+/XR
zN6TEmSva+etQxOqTPEqHfWgaTfjvUPT1cfQA5w0fFv3GoPSeM6fNO1odneseynWCQRtna+YqMFC
HIWYObxtdtTG7ADa1GAunA8SN4XOng7HqzTsveOKrxqgODDxDLy81bOl05NEx94u/kloNuvZrCwF
j+YtGRish/RtyxxRiPFzFG/5dXWQlwhkb0tbyECGdTRT2iADaZfd3Gg4Q0wlDOqeYkbImADAiNHf
NAePxWHuALIBfzMYYTO8Nmrsqw1iGpJ9muy6hbsLeR2V74MDsUbHM9BGBzYGzKLHiu4HqP9MybtW
vtbpoQQ2qwYHraI9tf0IaELn9c11nhaoW77MVQwzOthtj672DcXIhSKbuD9/aQDcMXSMvdh4Rf55
0pZlQ4ECiBU4hho5CnL0dWf6RtTttr6i4RWHIthVUoTk+S98sq5Qj5np1FArxrpKi0+8+mWQ71pk
6hpQJ367hyyLtM62+bhP9+dkSSF7TgZt1ZOEDbcrWFXJcm0Nw7OzQOQZbXc6Ll4x/afshH+WY8Qh
70Uf4nqsERiSgbkqu5oatGwVWdHy7LZ+Fy1tIQgarRmD8xBmO/j5N/0lD8C8vviagqqp4q2HFdmX
hzl2M3NpF0FBU/YA2o7t07GerC+EPwDnQBmTwfN9qAM8jVEeQVolwNgBnLysvSF5ndtCHONjwxyt
xmZJ/B1xNC/ulh5iyL8k/kfy8LGF8GV2ClLZDnsa/Nk3XyqEkXzfPlX38kedpLAi6szRuqrUpseO
AATb9xHfTeGmOSB9Fku29EE8fuJSgRtyeu4gOiJfu9vC8Y8lVKLtZSX7Rp/nQP60e0e4aCVZTYNr
OL03jECG8aGESf4ATqHdg0vQBbRtL/lcEhMUAY9gpMmUtsYbfINHxO8ojuEct35t/3ML+5LVJKHe
EeKEQ5Dn9fOw5TZx1HvVbaHjpkGVb4/OkvlaeQUUbFzJopJUV1TmgWSs2aUUZ7rcm8jfxoj5VmA+
Tj7x8HiVdqNlZQ1H8CprOfIKJJdbwui8/fP0N137je7kgfezvohgL4IHsRbuYHgYic3gc799GNYw
fUs9BrSE5W14zfllmGE4GMP9i42etR3T0TD/bGoqsEV/BkBA/qDURq3NfW1Ahn9UP5YM5UUkqr7+
IPmOsuW2vz+5hnYZr+2QJB/xFvWvgN1S37qffOfdBnhIloefNdWTzQl5VD4qYB+aMqymvDJTg46j
VPBXtiHhNpRmAaRbjaj6oa0GTrloKxOhFIKBanwvU0JzdL4SfrIloWpjOP2IBjK2xPaa7i6Zx29R
UIVgBQoLzZcsUAL8UUBabwXhHIR4VRyrtLV/9jae/AjhdiSAEeV5hh+xGQ06KpvVUBdCYU/4ipuS
/H8VZE8WFK7IOGhzo6rbh4yUHzSooxxgm+YbtP7QuZKG9LNR9mQ1IcpWhMcjtAAHVN1t1Bde8C7V
cZrIKPgO4nWph6Qi7V3UpYqD1L2eDVQniwuxl2egtqc1boh66J6Qne0+2OHCLZuQqWxtp/Ypdfm9
lFgqLmOd1DqF7bbF42olP0bjQamsXV/zcE5lrQzJRRELxfnKsgqDDAOm3fvQbvUrw6x/VmlVuQUv
wiytvjUJpt17c2dgbIg5yxW0I/z/zf2IFWRQnzTE3hwC28cR9bRdCUvaxq748S9qurItC+4nbtBM
iQd8yi01hHL75hs24t0FxQf4BkOSB3xgky59T8E3LHyqk8xQ0C0Ckn3lHPLHdWigwenwJkydn1AL
KdVXYF5ALWBwoGsXErBRDZZ+3m1yqandBxNIiLW13S0m21dbZxE9PiMbQzXFXC0UM6rpLek3pvEE
FIzNfs2HMNPBIVzM/qTOYUtIoALSohwX+8oeaw/8TsTsgzQm0PGDcBxbXYZfo6pJwNopGlAuYPG4
TwvAHZ2jrepePh8dXtwQHbVRowwoXvVaC2V4SLFaD7kBHQ+M+s/2x+NbYQ9prQSreava+q4Drug7
Hyx3UW9b1BCXHl19zAfTmgBRvDY/CWS8JOnQZyKKLXqfXCLBF/Y07ZOWx0jJwfJepIoL1bxZ+d4o
zLOxSb5mYaPcZuy5HRV3HgqwjRrunCLYmgcG6U8+EUi+VuGIU8SIjA+x2l2th6SEbMhSXQ3T6i/k
3ez1fZqj7iu5EBJPLsLdGDPNXulgoh9ov/5fT85fiGe/KnJPvtngJRsVfOtijtNUO3j49kGz1w9W
7eq/QDWAMVUkyJiQQecoDaQBS5IIiMBQva5KLRtwM4p9aYO3nD+13gZGBYuKGoIxhT+ocoyoJIyI
BbkkidtlMWEZbK9jEmUNG+ICpO2PUY1qzgY2YZABnoO/2K8kiIjlOEpjTcfcG57eN3G03GzgFgw5
e/M3ecD6hEj/aDj+vgBiXY5PikNIukUR/i3ToAI8NMAYOPfKwDFHMPjq1HlUa/fVkr0X3aPCk9d4
elo7Kyyt/TzYAPgXB2VaXa0db51OWdwVqH+JnUsMQKyoEb1U8pijVN4H4FRC9xVFqGjeNUHxTQPy
ZuKePPs8X+Q5OZntR50ku7WRJy3orIePdxlckBW7W4KGcYsgBmwEONa/SJXO1kNOFhWCgGlnM7Em
fI7BB2e37WeJq7wmhy0nNd+QMEVaCd3dNKjDvyiGSNyJWIxpzNnQBgs73rJhJKXon9X327QxD3ru
AT72F7YuW1PIDRWM1Bu0wafd1lRf9ApQUyUgUfw2rG4HcS/pC/+sMf2upInM6MuEPhcnyCLUbF8g
m9FMZ3fZXs9+xN8rECFz4CzG3LGNFSBf4qlpVC950LDDuOYBndQX8GR7lxeUbElk+k4GhTmZiQUb
i3zFBMwBNGf+5SXOt7hPNiVY5hTzuIgTrMHD1AimwgXAerdpR0zzFeaMIK8gy+T1s7ZxsqQQnAul
plMyfyw5vQCtYnW+ieqI4+XXq+6CRjNIQ3BzdCB88EDLoxzKcCv2yn+J7HwFI60NPWMl1NdulSGO
THaldJokEZGZzPb3J86GWRNYpQlWoNZrgalHtnzn0yuZ2J1W6w+LIeObPN9TOzlb4aEyKixhy2Yy
PMTAGgYyoy3IJBAq9f7mVSY5wY/20Mn+apvGuUGxXJVNL41hP3aO40os9ByAeRvj/f9ugMj74Cil
aXXbGoA0hbNV+73Cg6p4NqywrzC6YocGaR6WWJWwq3waXPmIoScLby+Jk81lTY3mFoXfpJF5GFG9
06J2D40Haa1ws7P/I+3LmiO3lWZ/ESJIcAH5yrUXdUua1v7CmNFI3ElwX379l9Q519PDaTd8jyP8
ZDlcDRAo1JKV+Uf4dWZo5VhQLJ9ovnw0tY9dyI1twK2y0amvTKUb6yK9yIvB3pm15ZueLQsjz/FQ
mLDWqcYzjXe1Rp/yrHCvf7aLcdaZlZVfUXhedhjaQGZJa7eBTKnGwhOP+F2gzAI3KTK18icV+X/b
Fw/xZpzRfCwwXh0YLot/Xl+U6LivHAafWhOJAraOqLrbzhiqExEai9aydhhVAAx4tjgMjIwGgL8m
452skkfALAX3SrSWlacwNPB/a0uNjMnJG1HoUw0yvuvbdTnW+nUI1pQPbAD7K2XYL81S3mcD81+N
vwDmp84OI3d2+S72RGnFJZeLeVA0DsGXJ2Gs7vfjPXd5hk+EdUXpm0wLzMP6QPO782zsq0mzWC6a
Qv1axfr6nllcpxQD+kxh1xn0mDVQRjTRrUa70NQxJP9eNsTnxgCUTzmQzzyZzAeVTQEkHoNsM8V6
5NSYWrPzqTR3SOQfIwxnJ2PrJ6rugIJ04RskuympN0t9hgxLvA7wT4hBnWZS/cJA8pIT4GRIokd+
T7pqU8TamzKW30EMZWeLL5mr1Av7dCelzGEUjOJmxuypHEur6wjbTiDuHeNND/45Qhnay7I9m/Ku
yea3EFP/1w/EpTN3vlOrunY4dWOaVCZ2CqyJqvqhjh/XDQg+/jrtUUe5zNvFtwHngQrJ4CpGfIoL
r6AfLdunmkhO5JIvPV/QynObRcdYNmNBcnBQy1O4sBG2p+trEtlYNvXMX7MiHYxgCZe0JLCr4Ptc
+2r047qNi2Hg+ULW7rqO/vsoqD7EEQuKMFDexL7JbVIDH9Oc/kGXQ3QaVn57YAkqLjo2T72HxO9G
txOPuLpT3agLZDx1xB3+5e5fu6kr/w1A83+z4lAF1gTMDzrkIoZDlkFwU3ZJH33TBpE0pGiVK48+
F0GVp0uQ2cXm3cTSmxFKpYKvJzoiK58XpaoKAg/sZOtFd+bLfBM85fc5lNJ6F2DBLLTUTbQTjggJ
rK67xIke18zMAnqcajCEWFVoTYfYBezkNNr1E0Ax/TGH07LGu+vLFVzyddd4xjwxab8wEw11I9AM
lo1iS3nkq5DmBc9e13SCMF7wDdfN4yrCvAzJsb9j8DhjxEFJ/5dU7+z+rbvFAYNectwvXzB/zNmG
Ns/X90y0guXvZ04kAxqwmZdTqIbJ7UTIQRMpr4osrDwIeO5TjODAQqzpWxkB7DCLAvJLwdH5Jq0c
Rq0m//3wg80jp8FcQW6He4wT3IJeA+y4NvVC1TYLV9xgXzzDFc+xHpxXQV5E22X/oozcxUPmmgV0
rXXF18e7qBRNG4oWuvIZVC4zxpa4yWTcz7XGG5CZdqGEEy6M0S6lV+ebuvIdrZwEsrHUTRrQdqhu
oye+VGi+1Mh+rD2bA9lpc29VLHT/xYmUpfUkMoKaSZ4CnHgjO2XVrpXf/t3/fxVraEoHqPDyxegY
fTM1v+2EffOrnwlLoL9fqtyUwDfUYQmNmx7JS7jXNtlp3NcYgGhuoFWeO9Fb8E2kCXLV7cLqKuYw
goho8hK4y/xQMJRJC+W+ACL9+vZdfSphZeUwcoo+R7EUu7T8lcmRY4ymVSuFG7bULcHzU5PyPupN
waG4CNMxZTDsq/LCk7WWjapNTvIW+ICjeaq+B8i6l5YA3mo7uC0fum1rh0II3h8sMkuef25z5Vay
OmUTb7Ch+mDeFwxtZMPczpA6mRIIxZqAjYWVX+TmrgZRldodtHBPYt3VZWg+dvImkfNdPuhvhLuV
2r7NPQR59Y2EkSxV1nBz0lTkBy87o1+btPz9zJm3ZUKzMsImybe6L9mQdUcdG24Q6BvpXTNsZfef
Hrwotbrs4n/ZXbmlduaqmSkh2J1z6K6WEcjIt9dPnWhlK2eEY92EpMDK2gx0UKYrcbTlKpCwg8Ev
C1+uGxMsZ52danVAC3UpUSRx/D0Hy37cCSIVkYWVD9LlUNGNFhaijp8Ucz6OuiA5EGyYtnJBStUU
idnBgmR0H5A27xTtFUI9TX2AqKHAJVycgT+7KNrK89Q8jmi5wFzGd3Ib7tXJCvfpDr2zF76H0ouX
35avYvKPi7Cvc7MrV9SGVE4nY1p6CUDu+WyzNE5AqPSkbkSovcu+9a8Tri1/P7tZOT4WeI2wnV0d
PofDhivtE7RG/t25W/mbXs4YxESWQx5ApWR4ayPBoRB+qJWDIFIIMCBfnDewh8tk7lv82FqaD/yT
ZqMfj2p69Q+CpIvA7fMvtXIQJR70sFocE2ZvDZ/axavkNlZ4z46ai/mbhw7odPT0yFYXvBuia7Dy
Gxiz6cNpeRONpPB04xBlj2nXbYL2lNSq4BoILvWaMIBW0BZul3o0GcDCF7vc1OzrB0S0j2v8Hzen
KKuWWHraqe2PpYof+yD2j28w8wsNZQe6yfh8JYCkoqROsJH6yp+AsFFpoxGWyUDuy+TYq5LDh8pp
5XDHe5GU7UWU5dmBWZMDGE1ZKiA2/WpXfFNKcHJaxYPy0izD5NA+dCZgvZy+u1G+2rIiULDgtq8H
95t26lJ9eQDIjGJ72ljNIFutEGQl2tOVUwmKkkYBkA7wX/n3qLdM1S0eFhnOFMCj+AFsD0njlVuQ
rwpjG9FZXbmauZqoEfZYIZ/l53KUngLl+/WzKrKwdjVq2mioeyJV0XWM5MxuJto/kYWVU0mn/r9f
iSIJKtPey5jgmRadg5X3qDOgJaCt1N6mMQeD1zFs6EnXBIMXgmWscX2pzA3aLTerwhOKyKn8WdH/
BVp7dp3WcD6GpgcBrS+iAbNZJh+3KBT/q8+9xupVpjL19WIh0TBIHGSOEjz9DxaoCoEWkCir6p9s
eCA5ZQRB5pg3dqm+N53gdVy+5h+p/C8D67Cvo5o61EuLhbWVI9PNzBDhA+DSa98NY7pLontmCLGy
y0W7ZnQVCaZBNDVah1VpnaWZFij5e7i4xDMw5ozBLBvcHqAQAkeG6eTP1zf04uk+W+/KpUuFMZhG
CNM5QHhw7xbH60xE5Z/LUdqZmVVwSDB7Huv5V8wxuOBescNdsQGdqVv4otdetJnLVTuL0oYw7pUi
IPRYmY0tleOWjQEQzyVUeoQx77I71z7cynmrRZmYuondy26aJ5BF+Mwdd72rg55HrN1w8aU428OV
u266Vp2qJcCOzPHU9YcUSDxJ3idkfKyhcHf9XFyOMs6srVx3VCeGEuVYWvA4TW5Z+JKbAkydvzT+
QnMQ0V37XXlKPVDCCQIcerHodGZ65dNpAR4eSYXppHZqIOYzqwCVv7Uw4KGKx63oCSBA0yc71FFy
O3Njp3sW3knRxVi5fWBXE8Zn/Ahz07n8QbdNdfufgc58wUv0vvTMEqv8Idh2KvjK6wAyriRqVMEo
3Qa9lmLklaBDGQ/6MSuGWz7JtV1Oj7P+2WeQA3oL5qeGfEryt4TvBmpX0Y0Sv1bDxqAOFMOsKCJO
rNagNg+dGPolfCztAoofVbCVMFIvYwAhDpe5WsUx5vHAZg7NLLBpZbEtFx9FL9mBGTntfK+UYJkG
cw5vvCY8yjqIp9N4C6pAVwWENk9ve/2BLnQFs2mjcmPp8jMIaZy2D6ym3s3zISWz1TW7QD+k6s8s
Z1ZBbroaRO/MtApwHQWbVLoxyJYXpxl8whQg/qj+XrfHjt1SQD8hdJe23Ja61iZDYcnzWzcOQGV3
bsx1IKINtyK9pUIellPltY3BUnMDYLxF4tcCLGhz/ayzlyD+KEiyGaY3NTwpACmz/EBLYyP1b2Gc
upL0VuYdSG12SiJ5Raw4LJUspgYu0+GXw8ypq8rKW7hhCUQUxosy5Y6WdX4UDA5RIo6peMOOoKWm
K9WPQVExGKoZFtUG7/ohERzNdQIA1oeAaRxv1FhK32h9xyPlAX1egQdYbtkV37YO9ukwSoOW4AKU
IUb/wxMbb6XyWKV3tQFqCdC6X1/URTiA+evWr6N9lbOUGBrs6W+zp8UWOn6OAZBxcFJfZhfoeyEY
4HImfGZy9VSoVYqi3uLj8ic0NaXMkqkj57bq/meiuKzv1RI5cfguZhO9GPCdmV6+8dkr1aizMUGb
XDkWmWHJNRrvomqZyMLquWCgxBiHZXESvh+BcqlEHMEnEx3E1RvRD0bMwwEmpvsJOf1k4UXqtxhl
3GuunLvyZ/iK8b+9qNIoPCqrB4JpCas7lM+OICM5dXh4l8Yis8MtBAxeQOUmnKAU7eXqMSiHuNAw
4QPdnzZ0dVDNsFk0bCPYy3UGMOlKG8ZsWROqMiOc8kPiBM57B8kai/iQD7WLR9FGCkKldUZQKboZ
DSkiimLCBAdmpubpgynNfVHooqMiiJTWqQELg0jNOJbHbusb5s2bwIuOBi5Xbf8DULNoYatwk/VN
0oUEC8MzfjRialMK1jkQTUjd5Gi1AYzRK5U3mvGsQM0A+qikMG+HCpddT54rhjGx6zfl8u9hGoXI
tw7l09VFqUhLjEZCTJoojTXGuVWS1maokau1SMH5MliD/rK1uhxzPo6gIsV8yFhvEkwGOaDX2ZqP
5LuiWbKNAa43UV30csjyy+LqdjRQYOZpj1Z/UxleBToqCTxyTRVD7gsVG/54fS//JjL9y9xX+Hjm
OgdednxQYS674WRXNZ72Lj1xrznEh9rtQCwf+mHrQlMX/2xEV+ZyD+rX9n7NVpxZB3lsYAbx14TY
jIGbQxtbJujx7gOgosdP6ELgyQCcVuiCLvuHX6teLtiZ3TLKK5LqsCsnZFOMkF1h4W0iomwRHNQv
dPaZFUSeZhEuo4zJVG1HTIfncQe5Yt1pmKDiIfyMi889MxXUnJb1gDsBeYbeCnWrie3mOIwYuGj3
zNY0q3uIIx9qrB8mqE6vH6LLDv3Xbi67fWa8m8tWi5YLGZqJPfTPpSZow4k+17LRZwYSveBySHFI
ddq4kIAhTeyYIkG1i4Bu8+wwrvxKDOCJ0eX4XNE2nsFPi+lIG3tJrfwBA3+uiJLhbzKzX9u28i1K
yNpYwhAqQFn6Tr+v3DyzDknjqPYywNF4/WfzCoIdcF0eIfb3Q/5fSnFny105msIIqg6wMBQsq2E7
apuhzDc1e/5XR2PNL8PNcqBBgD2ta+ouVHN6JXjrBYdPWZV7kilXAxZjGWM53dRat41FH0pw+tbD
KGnTBlXb4Hin5knu70j/KE+CRVyuzv/6GOv5k3mQ+9kIGgmF68ElqFfNFuhpq13g1BjSyh/AXunl
p+KDVn4k8h2i9a2ubwoCnIBBrgItLN0f7N7RPG0f7rJ9Dm5m0y8d0MQJjS6f5c+E6K/Dr6yudF01
c0ZSGG3AYQE+C9Cb2nHtoKjtht7/hOM4293VzR4DeRwkBTctCAe7BDsYB48hFaiXCLz9FzvzmZNq
ZzA7VQmOSZvcjGjYjvx9VAsEKP/u3iqre6sQWuVNgQNPh8RPaWEFqrmTs/d/dXHX4yZxShWF1rBS
h8VBVdp9LH+7bkH0+K+nTcZO0wqugtRY2pXfoCtzP+8NJzn11kJ+rtg0Al+mkNnkciL+17lbi44S
ME9B2BQOyYTXG0AdYeYIaqk7B6rd6prd1L5gmYKTvpYfRUsK6lXgicQyp6eFC6eHzgWIHDFxL5r3
EhxBdRUFdARkm22Ac54yDNiOW6JylKBDSy4fry9KZGjlMro2nCK5x1mflZ9p/TEEkSWD5ljRBGdd
5BfVlZtQEtbLc1BKGAyKfsovBsTUkcjxDVWs1o023I7eoOoG2k8Q84uiU9EiV15jqHpkdByLhIxh
kn8PFMzdF5+RqJwvcL/qKgwoMbMwyAyzyqSdbAap04Qq24r9/4qqLsirXy5w3evJTWLgQuM+M9zl
ItpnTN5Pojmui/OGZ1bWDZ9giOchWUIopoDBB4J+RHkrEhScQOWq0B/x+JybqJ2wJwWssA3vLOsO
R6e09cRS3yegLk2t87UKvC2QzMsqAU7xb0odf13+tVopFCNJNzN4nBJCB9sCjMbSNvMWeR15N7sm
CvAiOpPljFx55tagIUISTGYt6ZUkESuIwX4AKJtZvang2S+IIDEWZatr1BCLaJ3xmktfYBSUPbg3
bmIQboByMPlC+Yu6C0KLK48TQQM7mFJYrD4NX4rRaU+8ReEA4OD6SP+JWoYg3lvjhrShIvmwMDbo
B8W08M4u0jrLpFN+A7YM6i20TSJPIHqqtJUbGlAuZ/IEo31mbEuzsiq5dIo497QByAkZnOxQWkwh
KRg0b1xtdnoPzd0WlJBGYNFcpMci2oKVYzLVqe7rGYcqDriV8Pcqe7ju3oUXZeWTMGhTxxiFQVUA
s0suFBdlaKkTl56YZtXfUWd6E/PG/fkyU5B0yzKG2HQVMu6rNwVizIZSlMF8C9UJK+63PUhIDeUT
UoTekGHHJdFE0Z/b+LvB1Ufl3YweKoHjLaPhYDbZMQVPsmAjl9rY7/f/dxurT6XRqchJDhvsNv6m
Lo+/pYLVnO1QIcdkvrDRJlrT6sNRIwimNoW9xlU6e9KBVUWNFYSe7RMIsWo0vsWkjBe8/u+LXEWk
TQZNyi/enYKpB5m8BsW4j8H/Ik2FPXLqVZjVqiAvGqeNrVEdsqTtlkCUo4X4rD7gllQ3CQ8900Qa
Kjldd8cLCXzliR1H1b3gg/wZjf32W/9ISBuuzNPC1jztws10gLTQl2zdMj8j8v0XnOPvtpbfcpYR
dD3mEY2FRnKwO7fdpq5RWfGXzr0Oupt/0NT+M5T43eCqrCVrJlHA2zffqk3qVspgFXME8u3Iv76J
gpv6R0IMgnleagDjK3VlRSA75OgkFuEPNWxsBVTcate71y1egDz8vrLl3J9tZRnpUZwGX6SLIJQ+
QaXFmu9Ht3ADyMMLmmd/vtm/21o5onSuc2AC4fx049TzyTWCn3lr2JR95ppoonW5Glf8wzoNTgvI
YI1L8DfEyS3QOG7bZ9ZkSpYegc4jPqY82ynE2Aq2809QwO9LXLmlTDcMndIGMad8E+fxQZOgHRqa
DsJPSxv2JSYRc13b6EkqODoXAvrfLa8cFMjnIQ/QY8Gq33yHi+opxJlBSrHgc2YfUAT6wu7DO7bT
Rkfa5D+uL1zgHte5s4RGYV3nCdKJ5HmuQRA66//S468TZx0cy+2UICJa2CwX7fGB4+WcfRRSPMVw
TUdU3LjwWP+2pes8mkpGXqrKcoYWWS3DYV64eweflGnFd4vHT08i6KrIs62z6MYA9C1VjBnUThBO
Vvaxi0YvJpc2ih0u2pTM6QfByRHcynUaLc+zTiYTHmAA5YCsc/CfxY6sB44R+DjNzvWDcqEY/Pum
rhzOkChtGtfY1N4DYz60QMBEyNwegj+uHvyTuFbgVNfjOJOMwWPa4GhWbudObmRT7cQql9/m6BtA
NWfyFOBEbnMKAUMnuxeR5/2Z7P6+3lUwxHhIjGThzguhXlXSmxAqXmYSHHT0gARbK3A+6sr5UL2v
Qx7AVDm5c5oBdoSboSQeKGftiieOlMpeAOklOYxPAtMCd7vOtYeikmIlQhxPu9phQJzkpbGN2wGq
GwfoBaQjJMADqI9AM2WkEBmkmd1XsRNkoUcA3ul06gXN6CWMecncaoKdEXindY4+YAQRwmnYmNmE
Ak1BvUETVQEE4c86Qc/7QFe4Zs63IbLyLHyoqX6ig7FL09xRVHPexBV0Q5JsMLZzVUbbNizTb6aO
CeOyUomVme0EIURIrrPCn5PRUiDC1ponJSCvaUVAm1sYmFVaMJ5VXSa3aSmVfmQaymsPY0PTECvk
8k8Ts/UNVXwa3DfsHoCbJEntyfjB85eRPSv6W2duh4w7EHJ2S4QwabhR5WMefA8GTI6FVhT7o36s
ZBFfi+ADrOsDgQICyTGNpVsDOqlBSayZioILwTVfFwToBFIGZYIbK4FmGlTTzTDuqZCnrtL8KHtK
IxGpjyAmXNcExiGVo8EsJOCNfhLtOy1eVUXwqorWtPKVY5oaKHwjHgQrhpWV4MF+a0lh9eA7G0Ni
RzhR1++xwFmtawDoB+LuGrgoJu9DEO7BURq7Zkhto1IEpkSR5x+pv0aSNib4YFBWfQHvtgdWfZAT
Tf+EpoFejwbXAqRyNjSV1qPa2Xq9I7mF1z7TLSQ3vMwld6WgXyH6asvfz0LqGjJ3Na9grKuexvGG
Tttwfg2y77XMbNn8+HdfbJUi5p2py7mMI1IOut8ab/KIGYyWW0UggmwI7vAa8tlLqc7T5XsZMUjg
651ONEEyIrKwSuv0KEsZWeItSWEPldE/mqOgHSi4s2u0oMKD3IwrxJCz6nJIhqXqUxs/Xf8iF9rP
v734a4hgJKs0CQx8//p9+pYCrmRasqfb877fxwdwtYZ+ADEC877WMUmWeoUvcoWifVz+fnYACxY3
uUSxj3yJ6lLHrLiofSAov6x1M1s+g/lkRk1pCca7Y/K+oCChiuOMxwGE0qIVXf5uqr4ICGOsek0t
kSvKlFKjgHOnr9ooexO9C0ZTkJ5evre/jKy2LWwKoxskGFFV/TDx1gsCiI01UOwtidPXn/MwCQ78
Vxb6Z5b6y+Sy7rMv1TCpmnmDd3Ehre1s/dh7A9C6Xu2g6OtmXuQxW0J8ymwIziJHZkcL+B20cqfn
4jGFgDx30dLjixLJ5klUnL0c0/36cavIlQCYWYxFjQsv30+QiY7yeTOHkE0zElcHhrid79qicK7f
nr/JY39ZXQWxoVTzXg1C3J6CIzZKnRykrQ3FNHtLLTWA0oUCwDQBM4EZbwPVM5LS1tgPqWGge+ST
PU7QvpxlixUCrIz6BxZIhnK1DHpoDUVUqpvrTGImYV0Y5Swd+FTu+KhukwQC9Arq5NKDqSduIydW
Nkd2GkybMILEUrnPOfFrKbVoA+BLJFsmQW6lfbASYqeqaucROLN4d19B47AC3jypQ1BjAaQKbp84
lH0Jh1zSDVtvEPdNu2neNnHsdRxawB24qkc/7z8WSPk0xfseWlM0KdySoW4U/sz0bykYbdpRtTru
F81dG99NMjB96bwj85OqYFICtNtddxyNwpMnad8MD5UKMNNumnK3SX422i6EihWU7Kf7MXubU+Yy
fsOVyNIUSPfx3m/Qc0LrpatvCq3azzEFmTYIe9jHHN2R1NzMemQxYxEYvAsxUxfPBEgtaauB86Qi
EG6FvCLPdZcNIzSPZzfUMEesWpHELRr0G6lUIbQn25PKLDm9ySK+K+LYzpqHYNmiAqLI5YfZHuec
eloybrXoRUoe0r61KLLXiqBlQU6tjIGMAsWCLIJaXbgP4g0A8fbY4ISko5VnLxFFu1rxlkmEeHwb
TN0aMF0wxd+NQrdZ9an1KM4/R1i2rDodvomKPnM12kkZ2HRObB40VjR8pmnt9337UvPmWW0hSp3d
RFBpHGYFcVQDlqZjo42bPI4tTUttExQNxli6aTvs6IQ6MoQk02yjqTkECg8j0uFByQ8ViI3Rgw1G
iAv2hm+OxMsjjAC0iU1CL4OSZpLdgE1ynEoMXHR21CnHeAStOapqUvleVwRTYcZ9OiVbkIIzpH+s
Td22Lk9SMmK7y0ODOQAoXTo9koE4GnFeZwSaELie0e6pXmRTvQtrbuc45IXa2bTTQOd2q9KHpon8
GTMD2FMMb0xOhY5JbTyo/IdJeodUt5Mq2RNPnRKByNwrIHM/YVjFrdPqLk1QThkOiJJwgzZgq0Af
7Y2Fxe1AIX5AqN1PxOb8qSjAJ0wCO9KeJ+ixydou6lNLKzNbJgEO1Z7XLaYrUJ0JNyYUJENjN+D8
hOl72Ksu7e/1GWpumISISmM/zfcJMzxd/YBzsSroeCYGwGDRa4FtAXrB5iCuJGFkzRzYhRDaE1Fw
GOjgZ/V3GTNZkAD3dbkFp/3gFJSCVL7dzMpol31i98UPNZlcrY525XyCPiMwKqZPI32X9TcNqPOm
MdwQaVfJhZuzg6T3j4MS+Gn2qYHKT6X4hYm860v4ixIDLxDfmIfSV7t9aQY4W50ls9gZwHDPUewP
4v0A7eKGPg+4XtL8LZEPSQLp7Tb2e1CX0gSM3GFtV9mSNQJpB2r7Nswxda1bTD9JJLxtu87N9MLp
CaAgPHKltNjq0ujrUwICfbQ1Fc0dafdRxRL+G9zopLLrasanh4tpNtDgLCpoZOKqxPU2JCgT3XZm
bWtjbmG3aGfYef8JkthMky2pKm0l/EjJQe0+wcQDfVErxuBEjTZqpXyk7Haa+AZOQlI2TJLsRcYZ
grE2A+VXXmC6UX6aktYNSbih7S4uNzUqcVULLvzywHK6g9e1BiL7Tf8tHhNrCu/n9nVikqUF1COL
JnSDBWqfmp65ujHYNec7cPa45sCOCk57zmsHufWGqahHpVCVbEGnDTl2M0el9iDNGBr61qmxQ9Ts
LhpfaD9v6CB4WoQvy/qpLapSVsGqeJBqr6nClxHkJHEHJzZ0jqrsMzN1cw64CSvgGeHUG76n1XOS
PDZx6SgFEF66+Xz9If6Kqc5jk+W1AxJckfDUMZ2tVaZjRsigysZ0SHD5I9p4PMkhaqu5pVp6VTbY
cVB+I+hAETnYNPPLPI+OgXOnDj9C8i0faxwX6Ch32ZPWsI/UaJxYe5X6A5QB7kGZ55MW5R6UQGKn
bcfTQuM48EcKXm2K4RYl1mwWjx5TU7sJUSgigG+Ed232ks2GLXfmvjQKCEOEfjOcTAk6gJKxV4b2
tY8rW+tBxd6NPmX6rZ7cTHhE8wiKsYMcf3YpMmmdOtrErck4hMbsUQoRxFJ3qVZA1tG0grJC92zP
FOVUsg6Hq92QEYiL6pOnKXiIiWM23zVQMc6tU9L7tqGvRiyF6L5pW0QutpZxG7ThPhRes7L1AzN0
Y2Xy+hCaqXm/4+zI5/aj4cBkRUwQw/4h47P6ausBDTCvllpSNhJOEq6eDfHx+aU5pjvDmW75k3af
HJepwPRB90ZIlIni9L8xrzDF0JmsgQTp94BW4WApqksuHTIQpUKPwO8OuTvv08elPQtsCIRtpg2E
tSKL7kUA/3Xa87V0U5VUXUMvgK7L9SlLpCCeDIj00h9GdV/B0Vy/En/UrtcWljLDWbjOeVJBwDKT
Dsrt7C1ir6YbbHKory1EjyLl04t7qSgGQ76oUVNa9+3DZmgSmJsPVPWKLcSmK6u/jd1+j7DIHW1M
4PNjua2P+objWApFfC5t57n5tU+KpWokI6Yim5FYUQWZFRGJjPGFIV77GAWk2BqIbg2q/kFJVyVs
7scak5dGbs94fI2psDQDTtv0qojYZgte/5zf9Ok3o3si6VvVvIezZnfQ0o7SwUl73R+DwavCYadP
cAhhhQBXQ+B3GDPZNrIn2QycKX0DNSgAiShw6u0dHV47emPOqo8g9Kh27Xe1fiy6z4p3ds6BIsir
Z9WI9+U8OL2eeRVyH0PTbpV+UwSQYSy7b8jv3SDtnqPWgHZ3aXfGYA1GCJSZbNMGZLV4mPRKuVHw
qAXayzBq+7GZXuKy8aokeKqlfNuVmOfRwCOc5X7E3+QvnEtjGXPgEq3cVNKwAUOLxRppo0GCewy+
sYLZTXFndKGdarEdksTvMM1qyLXXs+iGt6+DFngk+QF8nTvT0l0EznXAo4xcOkwMNOp9gtCUO2E/
P7cIQBEiomrqqFDoyTLIbGm3aQGhOKizDqMMBZ0bjioJJv2r+EdfdNbUJhupeR+zH1PwGDe6m4HM
ddAKS4IMc0I/oL5mm2SL/x1anQyoA97baVi80eQ1boIt0jkc3nD0YzVxKu0hUnOnGtGDYVBvDiqv
0N7bWvV6+QRe4YhN20TWbamuHhXJoyXOQmjaht7YeLOsOE68FtGPhsFcePoNZ6FdUpAQdwqephhT
J8oi8k3Qbpl+9gmiJaOzggHnOOvsuiXQj2+9GQeIkHZH9MSD7sLy95sgDa0mrJFhYKLbfKUFJL3L
ecksHWQpaB6DsbiC7dnEk1i4DVGdeUakgHGlEc2PCY5gJI6GkZTYfC6ZuglSqP52bp8GThcyAAfG
4zzf58H+64HsdD/sIUo54XZz016Y4SGm7Q1ojRiz4ZXD4MdEtVL5XWPFPoTI6dCwrU7BPT0NkFv/
CTmU3iRQs4VIu5rZGcJfg5z6+B2M2K5kEqsPPtSp9SNDtycl8dUiXqjhLACqDwo4cTvZ4+Z2UjBz
1nZWk4f4V5gXn80f6YAHnOvfwgFaTiqypzp8KucS4bD0VGa1pTZIB0xqSwFYZ6fZifrBQX3QitqH
plasWlYwpGpuIN18nGLuDPoJM89O0COhD0erSz7brHBMDG8n852q383gkdLBNxgZj2GADxxQt2lf
M8DQpmjCwPVNrWzCut1EmbQhFVqi8X3Q6FC3R+4yhIUFgJNNUtmpjdCXstId1MbqU9MazJdqgLuM
ayuQfqgYNqtnK2yLvVkylyNYUPlDvQxlp8F+BvVLFbxnFQ4mBN7x8Lspfwh66mrafa89QE3JMmn5
o5+Abgk/SMK3WngrseJuGKtDzW9ykMmZYL60huzRkBU896eAJs7UZPupL07T/3H2XrtxY1207hMR
YA63TJVLJcmKN4RkScw58+n3V/6B03ZZcJ29b7rR7kazSC6uNeeYI4yqmxWnZn6aosjLe4OA+tso
6ty22tZlccxT4rKswu1yyR6IzIpGukE4cVIfUvIZtkHqegqXFUIqL5Do1Kw/Y3vgU4PTYFg6vwtq
SH9J/5FiGaXLB40c8vCg0cxVxaPevVrCSccnoZY7p69LN8mBVKbuvo640MKmYc43dPEnQ3nvFLog
KbNz4rmqWt6k0biNxw+9HrZdG92MVXGsYvnWMuLDIp0UJkZZr3hWpQKOnA0BKFQn5jDy4A+iamsS
jPo4dPrkpOmiHdTxTa50HkHMbsEsVusfGin1ZJjp0NfsLnxNjOSQBrxqA1fAjKQqBP0Tt6xlX3kW
uLEMb07chvFHZul7Wb4Px2rTJrBXpHprVbqrWK6V4RsWBFvBuocqTt2fr/pMcaoRTSM9ZmMEa33Y
ZYJIlFd2aGihC3Khi3Y6CuPNksKBMTVWSkn7bbiLvJF1Mo+s+FhVoz8DUYTNM/7zKzhajoKDQV8k
jmGchFE/ZCRqRny25lBvJFqHLMpXWiPbffgxLcIqGrpjnXW2qpe2hPxPUT9M4zQZ9xF4iJmSWxlW
N1GMQJHBILkmdpFGtM+39XjozPcw/SjMTcKwrjaJwsnYaebnWkr8ZRl+kP7hppK+yuPE1vu7KZ9t
a9ExoNIAQHpnzBUAifBlWh7r5Tkf09PcHJMIZ3sZ2MV8XUJopku3mrO7rp6OuLzRHp6dFqyPil0u
KSQPVwQALdWWpgASVAj1THbN6sUwQ78qv6JOPeb5fK+lllMk43qef2Ib6E/i7I6z5fPlH6pB3+ty
4lu81Sk6aunTkh1n8VHL5JOl31pC4zVhzcGr+HLT7IPCopSV7IoMCbTUbjS/ZpxZrZl5SICNNFlP
4oTrhehLVUci+K2mNwcx2C7jpx7rLg29I7L8o7xyS5ww+ky6k/XJa4tXa1Z3lbocggUxXxy+poXl
KwKzaV3zZagA+dy7uqbbyhzSO2c75qocH5M9xDSc8tdcjgTOPYh1ugYZw0SiB5V8KsTBzvva1WoD
IzDMsurGU+mRIgJiEIWRftesFukQ9AUu69FD037KaWaXJh8V/7G17hRa4Ryp4UMZPtbyp87bk42U
Nt+yhXwnMf07z27D9KXileVmvCFoHj22q5uCM0XDbqQ9HMfR00RmhEXsNomvJI3dm+k2n3msueA0
o3ybJMaq1utTgHpMYEYcYaqf1rdm89oQDJQKuq0NrzP++8pg3lth6Y5y6lRUWA09chaaXqX64jIf
moBitJW3dHxTlW8GcuxFYvTU5SjUslvHDxRRVATjnS7mLr3ZS8nm3vamrRBh12IaVNOOpwKUiLZh
f8vsBYggyUUoo/f6GD/QE3NWvEFmpAragb2AeO1qBMOxBnjHHhULt4vWe235rJiDratvabtXyza3
5Uiw+8b08Pr0GzM9oHf2EqM++9u7BVhqp/YuQJ+LVNYTMGzjj6wauNIY9nqH5NmiUUzJ95alY6qR
X7DHYtiLKGIWvtCgf9aMap1VX0tUOU1iOA041cIR2s+LR28CUtbaC7+vEzWqkUNwHvbIst2p5120
juMV8V2uls/HMH9ugnvNGJxI3g9V7GB76GfRl2AGzrRgCtLfIn9iRaqrUHs0xMguQuRrI2t5GQFF
RT9ewOapUYURxVfxlKgGYxLV0cF78gohx3ijWLqvN3Yr2pZyL8/xqh9OhiQ4ad2vgmSBfsFWTcBE
FqxLok3ULLBV41ZWHuOwX9d97s3YtpgNd4lpuKRQQfZUH+MpBjftJqCWTNsMWeqhtvBbaXSsUt5Y
CU5Nc233wuSQkWbH5q1qmWe4ySec01H5P/QSq2X6WbWaV0FQ6/raz8yZYka1E1z01ChyK4F/7hDq
GT+X/KdZf0hm5IpYzQWVC+PsSoN3OfGQVF03FIsZkw4hzzQuJrcaFp25Ffbzr+5VWXPcrKJ16l/T
PX4D93AdTZE5zHTN+MshuJhJtZQzbTqUX8kPww8O3SZGkdi67GI4ExNqNrulK1yn2//d0/154Yue
Doc4KRBGeTqIxAHlhCSnDoFAow3m7RZefGN62Xjlmcrnlv/PHu/Pa15AAm1Wx0MEUnpISvtMwcJO
cxXiihz5w82yY8rloqVYyTezD+zvCrd8pt64LrbZQ/d5lTl8OUj89YaxCjdM2TAsohL+7OCnwlTG
TGvwkcAvqduw/HForN5jlBWSoznZlnruWrLytWueX8pvqIEuhmoenq/ZuNWmeMEyjdTE5Y5tfzOs
hNM5rO8qdvDtQ//tPi8Gi0Wj6NkotdOh9SS/3Cau5eX7MxV04D4lr1qB4vqCW1+hPnyDWfCyf7vu
xQJruqowwpjrqqv4LtwpfrqT1t1T+no2pVq4dlvZ2paxt1t86td84L/9fH+7+MVK0wnUSUwzAbHc
QArf/i/fWF5fXUSXw+/zIjJFAAtZMviIL4ffJsHqUahxHfW22piP50D12rVus7uQ+MPQv6oF+mYB
GbrE7FGyLNNgBPnnAjIUrdPkQZYPBea3M4cMbfrWEg6CIN+M/Ytlvir5QvLkXsvQWsadMwnAqFr2
cwpL798Q2DePmJ9iEUtkGTLj+AuKRj7keO3nisz7PQchpauRIfR1G4m/yEE84j+uc4G00f2ESNu4
ZXVlflV+sAHJIG73l9pKv/KBqn9F7V5e7eIBd2EWqMEgyYdeVl11KvxkDiHbJes8+zRE1SPrrkv3
wVDtouxWqckA3ufGvRXdTNNzkmauTPGnTofe+CE3zHMwayiCjyUwN1Y+kOWgrWTghCWmQ50+k4nt
djlX3n7I0VlUL8TvOlaW0G2Lbmf8JJPEMRJiwS1oDgsxm4ykBIzFenEzEoBk453PpGIkCWgXTrMb
kBUZVzgU19WdrugvYmk5S1Ru8+JOagYnmTEII2zODJD8yo+DkNhilKzIkPWLabG78rVG7SXHNAoa
8E0FmiMcjaLcTISKNtNJQ1aXmiqT+NxW+HgDvNkXgBmrCdfK+IUTpSNVpO1Eljv2g13GZAjRAbWJ
O2VkEAtvvSn6avbe0mrmCmmoUrcWDfkWrzixVf22wZs3wDcIhqSQ3jZgW4HwrEcN5igWvXmHwfTo
COajFAtrNd4m+J11guoY1joqFyctSs+UOzIl1jmTZ52M6WkawS5UW8RRLqjNFWBSxwuZp8jvIRhX
3Y+yX6k6UwC6Vw3oLooYXP1Uy5cQXqIuLyhqCDGtd5NcYsBDq2Eo2zZ+ENNT0ip0CpWryrOXzeXN
EO36WXKaJfOaRHeU8lPG/a2naAzm54EcSrWu3YYBdDG9te0ujEZvSu+HHk/ueNrWI7b3mUjVCJhC
K1gbm0Eu/EW+maJXVfiZACIFSb9RcE1WeW2KodM/p3aX6jbjY2IlZWbP43mUaUvC00jrUA41hv+P
Y0vXH3qqQIdvfgiMBQN5XTHhFWrMkGdXFiY7URgLb5P21A9gVHflIO0Fa61aqhPIpa9CrNDKU59p
7tCOx8HKVi0JGho/JcGALJ3vc3MfVZkN6Zei+0nDFaUIYnK1d1EFepNnztQxrxoavPMcbXyT569a
f58i0MaWR0/tXcsPg0ipQ/GeFY2bNa/JBGiXKG4YARREb/PyLsUE4OmG10iWoy2Hsl/WmXns5gfd
6m09o1vPlT32x/Y40261Ox3DGYOyt6OKsfTgztTajSwIjplv0mrwrVGknJ4Bl2f7PLZNtGOTuXW5
nqLAGw3Dbi1G+aDEoULdKhaeUJqebODFV+w1epRQO8gZ6cKTvtWqziskqvPwEHedp2St3VV+kUO9
CIJ3WandYIFIkei7QKtozbmr+W5pDkvxFhHTnYZweYJH+dxUqacSBoHR7jMJ9yxa7kYL3UhDADTp
K63LNlL+PtcDOvDRl2jlcC3s0tXEHQtR6A6KAvpp2WaLi3fe8wG+RMPkdAKBSZbkKrLgdGqwTRh5
DQtT3Gz2ZfEJ+1R3mkJHyUtm0xI4qi/JqVcUtNLDu5Ix02cHqtiUliRjxA2qPjOVfysGPvWgYAXJ
22h8iqWW84ghNCBznLV+GqNMJWq8imS37e5EAXccaXBRuzyXoGJ606xVdQKgEv02OugWlLGOFnD6
CIrPXiDheSxfDJkej+FVnWh2NTX21DyWJSi3SFuY2MzjAfCcVkVvJ8m2XG5U6daKeqefRzTRj6Pi
To3q5an1y9l3EA3wUEzcJfxmspRfEnlyvsBWAAy3bK2npUxWxG4mQAxi98PoRP62OFaduF2xV3R0
+NCuYeCM8sqI+ED05ybSN/EIqcGs3X8frn8JTi7PoYtKUallSzHptQ5ndzXZiaC+2IBdDrvxal6r
6+u1hXwuyC6q8z8O2otCUWkkOehVLtm5FIqPPR/Pj+TURG5Gocrcw1VWNeaa3ugCRKFl8pfH0Mn9
7hNaBfZZ638/ge8rnf/Ki4vykaNXFVpF5QGMkaso1s6S65tQvWZ09k0b9MdNXxSKOIGxuQe9fLCM
98iE8bKUV7qeX6Yk/3quF63k0guKVowUSsYNi8fpH7V9e1R26LF+YJNyi/EBdgscLnuYFk67EW5J
XMENzPLw0gvsbN047XvpZSS1yi42vddbwWuV3Pnf/9aVFHHWd3XGD0w20370ipd0G6/I9K5XJqrW
FCzul6a1xNH9etD1X8rWi5V+mbvWxUqcDIH4v2U3+PUu22Qf9Wu1kVzKd2B2D/CsI14TeKU+mWt9
x1DNVTb/Xm7ftSvoAGHyaaalSpJ5sfr7MRzzKm/JXMuLVWYOGyXnkB0Hwh1vBmhn0BzvhvlRaonp
SAB1zPZmxl1VDXH0KXlWVrmpenhO0o9i0Ktra+hSU/LrIdFgWBJ4hKVdKgwGKx2ls1sMRbDkZ5vF
tW6YszjtG2Qlf3kKyZk3HHVD/TB56Ub1z1ziBKtC6H4PPDaf48S5puT4i918+aMu9qik1GeTQkg+
yKuU0CjJ79xiU5wqn67WUw6jK7pnnSG+Suvqqr3c9zukAeXR0M4mheJF/xHPc9lO2iIfznZOkk+s
xLZ0zhK5CcIQEYGFc637+vY7MVQeNC/AsoyL3iArSkkTaMoOpibaDadXpcZOqk+uxEi5G6nVg4Mo
1tcYQd+++98ue/GYtbCx5Ci0pIOq3kq9uI0l2IYA2NC6bTX+DERxOxRAvd1Xk10jd3+7C5uqqtDm
aShUL27Z7EyMEuP6vO6wTsYYJrxNV+XnmeAtOez+NwUTnSsX/ZVt/9eG+dtFL244bZXETLLovB8F
q8JFzk1kSP7W3kHjSF9Dz3Iarzg2nmkn6+g231N321TaxQF+O9LPcX2Vy3Ipp/u10n/7RRebAzIO
qAVTKB/mbbPRdt2OEbktbDuwk39vQ9/3n79d6eLYmwxFYKLMlQZfQctqDwRE+FRaGHCkh6FgT85X
5zs/h9nTbNvjPll3D6Gr3wUB0zlbfpKuvI7vd0YQUN0gvgAq8sWHRkMoS2YQn29+doDsiC2S3LPb
v3gIt4LTuqNrvLWb8Dn2r3kt/H06G6LG4tMlQzQwrbhYflnfElKdJctBUzBQHx6Y/13ZWb+BF86X
gCdk6KakcaE/Dz9N7PK20MKFu4vYusJt61PY/f9ycvn+bv671EUhwDymUcnNmA9pSimOhh9u67+X
z1+U+XNI9O93c3GU09KNSjjPC9+r4ocMex6Cre6k2+m923V2j/cbJMEQy3C+kmtr9xss+4+L/zov
fqsjGr3Fgn5WFtauvqUxXxvrYJsBic0nbaX73UNixyySa9vyN1ws8DCORlk1TEtUL70SumLRok7s
z4GPvgUdw6QvHSwUZMGwH9PasyxhR+idreuvQ4SADS7Avx/73wcDP8ACwRcpIUxOoz/XUDpYioFa
gR0aKExZExbqR+vm6ubwd4H+52Xki8ukfdjrJcGWjcyZlx/n8mEWSe0zX/59O6bx3UpVZF1n/sFN
iZfUQd0cJj49STycIylMS1jp6SbptbVanWcEKyGHVxUrjW2OP3PGhSNIQgk1s1dG2BD5sQgsBmsH
Lel2Yfde0iWK8Tt8nPg81Qe0tMaIAO+nor/PrBexoDHW7Kxo70yzcqOpctI2okvEpKFtQAWoAUcG
s+P4aJY7XQ79dGLY3LWHQVucBIalwr5XwsnWlsUdotKJ095OauaOsb5nUGybUX+Xmz6m+45RPY8A
pALtfz81firO6zQrHLNXNgKdfmoy6A04xdED1JF5XzJXD6q3QfkpBLu4S0DG9kOwsoy9isauCitn
HtDNWkyXRdUZz2PHVnRNCXpe96ST/JQy+C5ILRc6uyGuPZnuZWteidbThHpGC0qfOOxDgklXgxpW
JZCx7454Jxz1eSP2jRfHP7BScFAG+THMKm3Zm43khTBvR/PYF/kuUj8Eq0ce/FbQB0O5JyWcDPVo
HUgVZIYOIgEMpvw5KD6WHFJcXTud6Iw6tBvlzGruEK9IayXZpq3gFelRlOE7a9Cg225dggCVAil1
CLM3U2z4M5PiNsuwWFlcw8zQujDLUzoaYq9K4qehVE7xMGykrPESkARBf63zwjc7PvlSOtbLsovG
ezWv6avbe20Y7V4jcUcNwTH8WVPtNgB+6Kxdm+k2cW9203EvEw5FcnCnarG3FO+BLm/z5RCjoclG
zW0H1oVgOIP2WIVUfxp+a7Ejs8PlHRwkU3JDofQKq94DVTiFKP2gzMcDs9pEifVcCqdBNzZ1Oq+r
9rlfHrIqf7Ik3oZca3d6go95KXpWyX7ZpPdJHcLQqx1ZuLHMiY44K3yynFYVq95dsiizA2O3WEQB
WLeBhNVZYK6JYnxfjNIPISTUXbQxdWmVSNa+GpAmlXEH3BrWt1ZwqOGqMth/1lr2aUvw5xJKjAZR
YUaQE2VOS0m7BAwXNLInKiWx8zA4JRYPOTRPTV7tSr3wJr3djqnokLmyEQeepZw4UbxXcCg01JNQ
MbiVxM1Z7BiOb2P0YkV3TXtvYRN3znCK0PYq8l0kGu5sZJuhZ6hdH6xCPjZz5neMisFLb+MIBkN8
p9efQ8B6PDO1niP9Qxu+KvKHcgVNmvFeqYWn5YarhZaXRKc53/ap20YpkGvljf0mkA4WkDC6IaTZ
BCUUo58O/cbAiXdqJlfn4Ior2TWkkxyUjogMfsbLScUfBkW9JPwwIrbXwlybTYd59lMp33fyywxU
FYySY0j5ag6fFL6bFL7GWH80QW1XqWSrg7YTo8UbMXuZezR2FbTBXl4tHwOZ3735XDbxWpN+jlLi
Ji1ZHyUotv4edeF2qvoVZJFNBS0PvPcxZrMwBPW83LxF6/YV/MoEbFmBEdIKN2KcOJkBlcxKPE0e
t1Nwm2etG4QVLAx1pyNaqpNs2xBaY8dyvZoi/hDWn5DlNuWvN8LlL5RqpXQJ2Rz3I5to33uW3nj4
OBhNDAD12kcoZNTOacmyi2WEKRVQ+H5akrUBj2QKOruN+BDrYHcmMUT14BhzQy4OhZSi3w/pTasN
tmx5UjitI0S8APxgba1absTyLgBHy8xioz3DTkmNzMuW+M6kyEbsc29i7doq5iuOvSujuRM0ZVMN
LXwHYFm/kQqnT38WCLwCmI7WoNlllYPDPgXZvK+Wx2WwXtPqqCgqIQ9ElISLW+js8WZrHRWiqgQY
CMR5B0uDAX4CO0B7zJI16KVEZmqzNirB76L3RrQAIw17We4mVEalWfoVP6ts3uaph0haw1HGmQs2
JV/mZok12+g2JcFK/cyraW/1pnAVOLLnnJepVXywNtBRpkppDxfiVtVIDKo+qvDeIjlXQgM08vmb
82ca303GqW5nuKOF3UM8TZYceajK4TZ5Zhndc1pGWscxGbLlP8iJgN+QdCON6qqBp1Ppy5lTuZfL
EIGQ4gvyAK5M1kx4xp77kzTosDlYjcj8AsXVpvpk9MwryJep1dKbwru2Ce1KZLNTk7XWSm6naQ6B
fN6M0K47H4LBPoMTKyqrwfCRuhDQdZqClyR+rmTUc8xGKB8YO0CgqqeNEk+PFSTSWlt89lmvLl9I
MXRFvlwUdrBxu5UhK06SfMXjtBIg3JU647eIkXGur6IGt4kFKpciTc9mJdwT32oXBiqVZjX3UBO7
GEL07CyBxjupoDIHz3V8Pnc7pwsV8nnuBVOEIvVUqpx/2H+YrE9Z/lThG6X5S6B9DHm7NZXMmwDU
zfy1V2enL1/iQHpJdJqgkkCcHDJKG9pGNB3bKnQXiDGS0O/N5MOoNdK0PkrigM6hCYXcubmu+plQ
24G5LZXjWGByZb4IbQq1jizK5lRbB2QrRXNvCA8NDeei7RVOsSZ9hn8HxQWGLdvGiCAky/2B6VKv
aqteLp90XDbDCSK6FdxwmvJmX0wz2w7DQ5NjB9pAgI3fJGJ7BIU4miH1jKyCbnSUhvx03k7qTHVN
xnMldUJeFStaYIyNBah/4ueg9CVztsJppvc4AtqHZVsn040u/CwNX+ly1+p0T7B2owCtMUt8fT61
Z/Fn+gxb000r0+kX7vczKWeOCyjG2bQ18nnbR8OjNL9FEN26+IdgLfYSJZ5R6H6g0IFOwQZozgko
G7Js8AqdwQ/5zJmRozG7bRg0qBh3BW9A+d4wY5/DpGOxFLsexA0eyr4spG7QmkyiPjqYkDUTSCWP
3TmbtzmzqrAofTEx2KQWb+gwOFIHt2VwE/eF3Yjjtp+5niwShnY/a3dx+qhL5l6ZGT/K73r9YJSx
3Q6W3wVkpfGTNBAC/RiJ6MK7x0IdDiEbXmPizqR/ReXoTwuUk/pHG8OrhOPZis9zNlDz6Z4avQq4
PCvJ4C36cKys0dXgN1UyWgrR9GZWSTh/xRIDAKt262g3SS9Cg5tyC8MV7tKZZPvcaJY3i6dIO1qt
dd8WOqXDew3xSxPVrVo3n2G+GpvWL4ZsFcPvFIX5RhUekjR5qDoBKCfbRhDagXt2VY0K3OxX0pj7
qbKP8mwHVd4XZ9ELxYgil6A9LXAwANy3kWh3C+aj8lvYF14EhV4sGlYihBbxDU6iI5mDrya3UsB0
uN2Z2eypZr2totirc9We+x8SqQUqnEupn/wiSVYTLoHMXFyOz104hE7NqKTmJKo5WfWzVUz3HOhv
5VSue/0sSNS8NJo2Ic+yC5PVoCfb6TxsMYim6lteAOOyqUWFCxGYqZrC/tz0jQNpf11ly2lQjJVc
Zf7QQLmztI3ElHesiW6LPzNpJY8V2gyVkSfrRUHxmkbQcKX8h2rwRQTY0Stfuc4ICK7qYByZiK7V
QrrvBMOXNfQeSW93KCI1aUBaQdidSGIwI0Gh/lTmH/9um77tf1VAEhXTB9EyzYvmu8khZ0RGBr1p
Y+3br7Mb4TnpR/Difbebtjgo75fDdYaE8m279tuFLyF0vt4sXvJ6Yi9kil0Fdlh+6BgLMUmvjdJr
z9K1RUS7yQABBqqs3Qvz5I+GeTOFmouEcFUp8to4S1nj5kclVo4gwGNtDvU0sDnjMKn0RLT1n6r5
Mi+8QpJ36prYhGA1GhS/U8ZEMXFjZasvdzLsTKHTHV1+0xnIwXFYGDJP6PrSipqWk3R5HsfOFjG+
SxvDpnTyqvlkIA6uqsMUPqfaWxOyOSj5ruKcUEeGyd1bIhSbICBBpWu2hfVpJbGfSre5aaxn+a2T
2KRMDBKs0VOUB0ieNoUKouMEi/PK7gd1PeS9i9K30h5n4z4u4bimiFJLGKy7sA3WLA47VOO7gU4t
rp9afPITNeGU2OfJU6nIcGp+RhBNJciTopXfiUhbTDm+q6y3Wbgxq9LVoULrGWucgBW1fhma3jO6
zIumALZmReco2VL1nufpJmotjjPQPXHf6F9zj3dzuGy7mSaFjxbm6TIU62LotjK6XyO5q4pptQic
i62KoQCUX0Pb5hKaBSU+cug5qUkPKlfrTrpNKHNLIXNS0jWWXLSrcXBKa9mn8k2mY/saPoaSTDEf
Uab3dzP/Q1kbbUUqkMJ/Cg21z7TpEnXdSGSSNzQ7Iai+cqqLx3kAZkQGlbHZ1igTpLiy0yDcaZBj
BWM5Kl3mS8ymDWmfKKrfCxmlSOZpdboZEDKp0VGMITCbqcvVENawDs7c4SQ/omh2MAA6adoIx5uK
XZy3XS2tJMqjBNp6qJ47RagjInwL+MIl3zAaAXsxahgRsLKjYB3P2xIyzpJ4ufBoJIhH8goqQOzG
w60qyF6fRk4mYn8NSC/+qg+dfBxWU0znCatGRiwTxyYz9sdKDDZRFWxTiPK5oHstDa7M5ifX6xwC
w5KhOU27Q1j2blzeycldk94oC7ybldXt5UZ7LaaK5cP6mkBL+5sixqa5Xp7S+jkAQAhhueTFPu6f
zZZ2jglSMX6GUmhrnIFmfwwYxWeBhsg5dTBs3UE2QHgx7AeOz3ii+FubKE8DnCxFnUwqCcYmM3Fb
lmZbWV5nYV1ZjBNbYS9xEEjK7OrRNkdQw5DPMdrFHuNoraenXvoIx2WTC68dwtla+2pKCdl77pnz
Y8Q0ezZ/FnRN3A+rikqel94Ne1XS4TwHvra8LfPrMqurmfFwYKZ7Gc130uxoCF+Wqb5RGs0f2W30
lPIKkwSr024FvfQtwfAQJfgJtgpj+Do2CMFKDX29QLtE2lN5K+p8f1gBJHLuN7HkLep9RKOZfWgx
yXN7IoW8DsGEUTzogek0kUnCdXSoimTVjbdLvzeKl6yDrtIM3mC+0Ve5Syn52gTLJDBtQ8l8Y3nu
EZflyR6ckF6ZeeLsJ8LXvByX+i2L9fUSvxXRbHfEbnWKho58V/NfdvojRe5CWZAM7LJXGcfS30MG
CGT/HR/WBYpYNEld1U0+MdAqGMSmW31jHYRVedNeoWb+PdT580IXOGK4iJKUpgnM12hwuP9hmTCR
iL0rx+EZnP9zjPPnZS7A+wgodogLLnPOOxHsVzLQ7+XNmem6jjzhypTs2j2dEc3fsOdKxgdCbGCb
6gPKqLPWqFM8Wfy/teU94+u/v6OLQVCCFicU2m46ROVLqb9kEEiSVHWSFBeDMgHwaK4h+t9gy1zR
YP4in3mml35lmjxNQpfoaG+99MhmSWZvCmH6XFqcofWzEbz0NRxTfof7/8BOP9/ufxe/mFgYgxGk
tZKeucODu3BBjoX6VXkX7lQI6rJbhI7+Doh5uDp0+n7x/Hfli1qqjho5kGT01Z3b7OGXOsuam3bO
7PTu7jq0/s2Q6487vbQ0y3E7JdYeZtl5js3sYkfKZXpAm+HW+35P78DgRNgoH8Ia694r3+NfsZ7/
W1X/383qF1++OSAgriS+lNYbvfZYuOUBDYnlqfbwWG2rh2RVrYzTNVOnX2Thvz/Q/y57sQ/MGCNX
JGKKh8mH9TL8iL0SajZCDGKa94nNNd1/bwnfDDB+X06XdmiDWctzpIeI5jPZn/SPMAGzDkXOrGs2
n3+T3v98nRfbQRFVo9WOwXhQ6KgLagEJe/vQPJTazyxVru105wf1rwd5sSvIDey9eLbOi4ewcEQN
5apbD9h1Fd78Hly52pUNQb+YEMeTokZqEJ159eb2rExRUKZcn0Sff/O/7uliLhrMQlKOAoujSl4X
wIW8FZDOFdfm3d8uCUvSIdCLomT84gL8tm83cR/VaQeChL/abfEjX8e36Sdh8q61shgtr6Sn+EGH
dDbv9V2zCo7G3jrVOxC4Kz/kvCAubxdrBZy+TPgd/OXP80ND8lfOs4mu0vgItNPMYOHfa//br+33
K1x8bRbGAIq+SONBvD3vpdo6uQ9c/Hmc4k5fh+5Vds61O7o4flMV9fHQcb3/7WjlLQ3aQ+FPu4js
u+4p8rU7zA+dBY3NYKL8s40Xa21tro3wv6EVMhX+7clefIrRHFdiM/BkMWdyKDjG13DXrqwjHG1S
/6ZtuDLu6sP/ksrnPXHZL8VrtcoOykbRrh2mv9xl/3jNGo25KioWFjqWLF7qNag7lbSLR/QaU+wL
knDLtELM8ZYSR68ayv9D2pUtx40ryy9iBBcQJF/Jbvaillq7Zb0wbMnmvoE7v/4mdOKMOFAPce74
xXbYDhUBFAqFQlbmD8hj7KFitqkyCJES61p3Ar9lB5W/NGjmdU7y06j/DqhzGtBmRwol21izehXr
2eMQK9Aumm5iqzo68401oC85VvcgvcJ9Ai8D1ACITE2ALUsfwni+zubqBSDeoxZ0bwxEAkAH39eW
csUAt6tn4CuT3zVqPIFi3/asdBVyP6N6wkZyz2j0pIOYKJiS7diBDTDINsNAvSaHzM48gtWrfdY6
Bc+B3c8MBSpj6rcG1fasZqBbRhHZ/k4H/UALHcUa1YMe0FPW1F5UtSiCotkZTzzoFXBTdLxq5c8p
Mp/yPDsquJAmaJwvquqGRE9Jhf8RN16O+0AZ/Aj7Eh0LaB91jGxvD+YpasjGSPNvNMbDHpjwohzl
YFxAqIMHngw3OMyoNUbfKh2sMBN03IsBqxD7DEMHuZaXVeYWiJDrznxyALea8Zah9WQXgP5WQUmY
pKE3O89zhEJ/w8456mmaCtH3yL6Zs/wm0dJNZL/YwYxuwwoQfRUKyDFGXqG9NHCpEZ3UYb7rCAQ7
TAUkX+MmAd+Ig+I5JKj9tG63BC8mtQoGsCLKt7FWg2OBbvD6/xzSBE8q+SYoAc/RS/hxi8v5erT4
iq3jjornd/BcUdXEH/4ej4oi6a2uRicJMlmgbV+m39oJVFwFNGJQtX4B/PwdBzVSMKfbFOjs3MrO
6q8ZEb7AUU2K5jgbwVlMPI28LokalzwpoccZgJ/iEOMR0h9u6l90k0Ld73rcalu0Ob2lZ5l2If0S
vQTrQuY5lWaeqWaBvkhq3w5Jt5tZvely5UbpFTxnFup9GaT7Rj9YygwqAPROjMCEF+Z0W9Tfkzby
1AjLPCDSoXZLCXgzKRhV2A9KoG5qtK7RfRtQh+hq1aMqr6uf1Yk+BiVeUIGzB9jzuplalBdulPEc
duqWvxVVvIbsoEyM3xWH+YCRgsFCuy7nb0XIdtVQuqMx7fT0BzXQjN7/jFGHMvEA3cYgjAsVXgr9
Vc/ASObVQbHxBh8MmyEqDslsHOeC7htwerdSRS4+VWLMWy6kkEqbihNmioKFBDoF7IN3ho9FhNqQ
c5XecUnI/NS84A6DwqD6TYoJ+nK+mzjXTWqjQQw1UV3kW08brTJSkK0h+pfP7WM4u8BJXI8/USsG
HKl7tH430OuVeu9X94FZgEORbupUt3ThOMfrWjk1qdFfx2hYSjOu7u4c1reoODIVOQtgkRgYmoRB
RCt4aFTkIDzUA84RG/hNhif7aGel4VM8J5Jg8CV1EE0JKxgB6KqFEUzxa1jsAPKb7yC4zhP19gYU
XlJZPjF9/rtBXeWlikVW1jgzusM0GCz6ZpfnOGrC8IaF7CaIrNtCyjUu5pqiOWG1WNYrVNHKBnzS
ADDj3anBmRBkksT5C2JYNCNkYAq6uopegRn2wgVgoZ63wasRT8FQgQW0vpITd/EvX+490aQQxoMJ
VTYLQqznxFLOFa/ZRuB66t+IjsYzPKR14U4FvbBtUq/WZgnFtbgJRONC5qXaqtklM1axB7HOVD21
NJdoHUg8U1f5yi4cpXKmKChUsBZzEHZ4BXzwVvHeUHn07L0qRRjK/ES4+gwMLdtI4SCggUqq0RV+
A1aBspXdsDSZHeHuY+eQFO8NOEq7AdgHukvoRcjA7rQB8AxB64T35+/ydxwxTovLJQQUarFcj2tY
tYJjaGNgUYuug1Mw8EL7W6Q1mz8JYLoqRJXBsXO907F2/QS9MGJ4NHiN1Ed1lJTmvryLCQP7KHwu
nCRt6n5oicPD17SlP/pzhK53cOJwvfRH4idbLnRXb//fzdmiXSGsUCPIkmyC/9f5sJsLa9Pp+i6w
is1kvIE6zHPyPQrVVynwDiX4Sov6HcX+P4vd+gd4dTH4ogGXOCshA2XhLfkZ29yzb4EaGb3+Bwie
cfHrZBZ5GFuJOR97dmGxH2PT7ipwvquleWWAAwVQEqL8tuz7QCn3GZ7Q1GQ/gYykVuY9U7qHdbf6
GNGafSHsTKVql5aBaW+a9tSyDK+/aOq0ohuidNvKsfBgg55eG7GwBNttMeyqhrysf4NkA39s8MUU
sLa3owSF2rOdRXezcQB/4tmOvv+ZETEaqVHVWBNiu5L7hDa7QbvBuP11I+tZBlgG/h5gKTrN6RRU
OImzZteAKUenaCIGk3+ojBKRcpkpIf60Sofe3QaTNqr1gZT5tmxCsIa2+3a0d+ujkoS6j7vHYn1M
JIVG4MBFzMo8lEpwzDkoXX3tYsDD0m2ZOr/XDcqcUsSm63nDRjpC+mk20TiVfg+7J6DIphqnP7g/
jMlTohaInJ9x8Wo3MlaBSxsSqa8GzU0HfKRCHKp62qS5Cl3gDKLATA+PVigbnvh29BHqFiaE1AYI
CU3rW5gAd8TZJED0jrekZ2j6Bc8GuQlRl8j1n3ktbTi4GGwWhoUER2mGmtEYTtNs25P6I4f8ZueD
ucXrX+UqmBe39cKYEFmAey10s8coh2q+Vsi+sucb8Oytuwr/IV/C18II/4iFbxZ5N4XBCCOQWLrW
SHTd48F13cSXpz5xufhWXNgApMKGCBQ0soww2+nkoQOzREXBrZxBDCzeAdYJwHV0F+jGv9nji8EJ
4WQop9FSCxi2E2tfB+fIQhYMxmy1k+SelzPDhSUhmoDcn6BfAdOIzrFnArdAMgM2o+bwv6kkf9zo
1pZNyGaMbG7SZMbIeCYKNNU2B3EZ8GFedU6+G6f/6Bf3WwCqFPR3btVvoODw15f1SyursKxiopPU
5mBWEb6BvwOQZ1AfR7sMAjwo2qRe7437FGmP6kOzqQGgDNAUF2VmQESk19+L8fVz8j+anhb+xZIm
B8qP+1d1nYD9LG72YfO7BNLByPpDADzQ+si/vGCJIxfizwTYGRD1CANkN+sgdfSy23z7n0vquI1u
gC1wvOQqOcpUEmUDFcIP6ndaHAMiek7BAV452m5uILxh69swSNEGChmN4odkqBevdIu5FYKQgpc6
reJ3Y+5o5Jm/wHA+a/NZfiP40s4lTqsQi0DYqIIp9sOhrDdQD+BlEK0NO4BY7tLcg/AJtKlBMwR8
mxv6sq5HHoRWdtTHmi+cCLgrCJs4KdaURa8TUMdmBapjjsPVU7Zdn1W+O9dsCXFJ75WJtCTDzU4B
mBysqyEa/jLgoilq3CCecAP9vaahZMNKQv3H9C9GaDmOE5EBMaqmCmo3QEGS/fq4ZHMoRKUMfZPZ
wEXNwYXuUus+nc9AEByyvpJ0aUqORjG/iSMCvccJQ2EdAEOd7dcOvbJxs1kfj2SdxLpaDPB2Oc4w
E7H0SsmfiArN6/CgjXcaR5sBhxqPv9ZNShZJF0ILAG6lbnYILX3d33KBpM54+jMLQhBJii4s6AAL
GmrFU/QAOj5v3YLEDXQhZpDCgiYLd7TKpEAG36dJfCihzFLbhSQSyyxxP1m4NJ3ZXBo8EUyKAa6m
+HFw2+TKlk4ST7icUX/GwY93v4WlWml1rTU+YhPol/RtfKSb8gQEIHSNQVgo6/KURHpdiBB0qoco
TLBIDcBi4K9GJ0pwlQ3p1Qh2zABIw1GLD+urJkvTPpq1F0Ns7CRJdK6eFqBlYUz9CMy3QRK6YAo+
kOwO/UmVgYRN4vB8iVZiofgkHvZFbeQME5u1xU0HbCPYQCmR3MA0VTKhhlDjzeqmIWaV4OgsptBL
wI0EPP9dS3KwCgw1uIfi6HdpjI960sWbUkX8AssmsH8haTej1hu7OcrAZBsQ/TSV4L6qw252+Su6
FxUahGIYtIzi3L5VR8jcdnOigpJ9fMQL6Yx7FhgzSGq3j44znSHhAIL6Rj3qZuNPwzkwU9c2JrQd
pS7Dm2SVAL7RnNoAxYSfw3jX2iN0gCzfVI4W2uiMsNqbaF4Kwb8fP6KjUcsK29WN35Gm4+Wx3QBT
t42C7phb2V2hN/E3vIj8wvvhtMsGNOmMqWa6YDNn5VNDQeqgKbanArVvwLVazS1NtJzpr21TglmC
oBkHzUwxcJLVS6tE22ICTtY5sny4bUF/Hxrnkut/FCkQ9EC+OmWPh5Vx2GOzVJui7Ep01BTT0U7Q
5pLmFsR49Qm9jgYYYq3ejzXInITQvVWrfUXHGa9L0XPSkjvg7C03m/rcVW3lLijOenJWUlVFXSeW
nFiXq+Sf+/pDqGHh9KPZlSTsEEHQnUjzba9DYTvbIJfzMtO3QAC7yUCEKntulER5Q4jypd4FFgTT
kLGW3XWQgMsBS7O+nWUOL4T5toUel82PyD7M/dJ4afP3kJfhZ5+hjUfDsq3bkyXFhhD1gWFrDNVC
pshAqJS9ox/Qfq6vFQhNQ1fpKrydoKu1kSf/PBKuxA9DOALGocnjlkscNzNae2M8MwKoCFENC5R4
OWDEklHKppWfSAt/ibs2DYnJy32o7jY3NhTt3PkEx9ljcOpB99M3zsvReU3rylJUmdcIh0IO8Hpa
fdzVIQqWo+XVJpIzQJLwfJA7LUaXlpkeJEaOB5zmcQAmu21B+6LcOMXsQj7UzeermeX++pReHpXN
1VAMUPmJCC9Ft0eSo/p/hpzTUR1rtNY8rlv4h8P704QwcVpGx3GOccaQHdGPpq/teUVeKa7Q6ocW
G1dai+f796tTfhrkXrSYxyIlTTIzqNn3Opp8Q+DZn/K53vf9MWGxZ1gN+ibMDUVz2RCj+CFTe/2H
csSnfb7OC/sNjS3a8xsxA/e4a/rxERobR5wTfgiaJHD2S7bF5V3xlz2RQQEvtgVp8I56BngfLZOb
NFXRN1X5pn2XVZWvWMr2z5bUEqqM8JmicHjcJrtu+AE6pF3utS6kOPpiNwVuepauqcRPLb7miznN
GrByqCksQuf9rYfK3Vbbc9BeMPlqjPoGJyuTpYGXk6PPeRWC+JxXus0qnnUaqT8pN8MI5dNcUrD9
qI+seOtHw9ViZB16shlj/KjwExQyePEK1eEjyEmlT8SySRSiddWUAWl5wt512S1gWEh/ZBjyy3eC
zzkTInTZ5iaK0piznqTnIs+unXSnQv0F+a3E62WrI4QVJZt1gq7B9lzS6ojSZuL0xyaQBC/Z1hJC
iYM2tpq0MJLWz1XAUAVujrU57UgZ78j0HEp5y2WjEmJHWJkhMgccqLi9T+hOzw28BFd/FvRtIR0P
mWWXTgE/iJ34rI7oMFCe1yOExNNEiKtmRcak23zeQuM6U7QjurH/bP1tISK0seWENIMJllT7OTmX
RbEzI5k/ywYixIC4s2kGGHl7Bk3bea6Ck5G8r0+VZMfY/AsW+x9JU492SliYqtAPu7e0+g4KLI9O
v9btSDxLJB00hq7TWIZFz4Lu1IwvyhzgAiBLfP/hHvtXALCFAIDuwjpJeV26rZTD9Lt6ioPHWrlp
8ps8gGb3gLbhKdusD+1yFvppUwgFc0tUjARDi5DyZv2dWp6iUIOmTHhoTVm85n71JV5TCuU46PI5
X2jRW73XezwjIks7WC9kW+54G0PwBnW0zf/wwM79a82a4B2ka4LayHiCvUXlI7/X3HCr3SuvMyce
LDdQNZQ0iFx0k8Xw+L8v3DG1TA26Gtxg2Z6GCao79NDYr+sLdvm6srAieMlcNzOKlVgx1cwh4QQJ
GAM0YeMhMehObdVTA9LgFAzYE9PR6Je4kcMeKFNvpplsA23cJWP5uP5JfCLXJlrwITVXqgJ6b83Z
oOWLZT822SCJiRe9dDFm4Swh6BTWcFmC47TVQ5neoDP+LlXf8ols4mCUbAnZMgrniG3bkxnMMJZl
xl0XfVOZ+tQUkhc+yZyJheCAxk4CGDmwS06/zWew9hba3fqySCZNLAJrdjFTM4SJyTZfEvOUOSiX
BMP7MOFSVP1eNyYbj3CkoPYLVnMKY5ZCr1AlulLN3Z9ZEI6TBPcCsIShOxr96zY0f8yolKwJ3zkr
fiyWf3MAXdqMI3KCAGWzGQJdiR9a8R2T9j19lEHXTAmhwrQDa6CDNp9H5zCDByio0chVfEczJgpR
nZJchQakBipIbaHe4ZSg55jjawZWb7tI0L9d76xiyxj4N+wC/Q32fdUB08fe6nxCJwJKWAXkyK7H
btiQBCLU6wtxufT0uRvFkjKrjJF0BuYJVBGTB6wYFKu9EcSF/RbcVzz7HqQlhMtX4YVRIcjYMUTi
GN+Vox9oO35v4uymfbrnWq5cB+cPBymEHG2M7THlIYf3w+CFenzk/M+xN2wgdhqB2luGwZZ5nxB2
UrOqtMLB6Z+PZNNr+W1Sg5WNQaGktCQrKIkMYk0Z+gV1CqnJ5lwq5CdFb0vHXqxOvZ9pBMowyb6V
jEssVMZhCJHJ3JrPoK712uqt5LLYoF4e1cZbXzNJDBKLk9WsT7XKz6GssX46dvVjHCReIbMgxCBH
R5V34jCaoEje1Ux/R6P8+hj4xl8JDGIxsh0ciFOMsKDP1iP0AxKzf0iih3UjsiXhH7FIVHIj6Xot
xpKAkdNDHdJtIAMKTbN+MvbrlmQTxr9kYSm14oI6H6kBK36A6eX70EjGIrMgxIWgynog/CMOo5y3
MdXdmj7/2RiESFCr+hQwnkeWk+VBNdALqWSLyMYgbH0SJCYzVe5WE3twUvXBlj0IS9yKCNdW2tLe
xDZEAhXpb0ECSQawYxWgv1ifqstmHBONFui0+CI2FOSAXBBgEc9Kyd7Vedei0uVasoqWzIqQazRx
rtQUH3/uSudO63+Dmus0W9/Wh/IPB87nWIS9jg42MN4HyLOD6/wGSJUjeAJd+w0Mh668XsZX+Ou2
/zTGPWSxT+qyriE2aM54l3rRQHg1pf6oW5uhaXZKMW6AfcYb29MfjpDP88Jo5RRBoBVwimY7Qhz5
o4KWv3DNL8NGF69s2S57+ecYhVjQgCIV3MoJbtEjmKnC4paUxmZ9SDITQjAI40RVrICPiCY7p4R+
rMzDL1/Swbj7XxcXosEwmF0TqpAV4Iof/QHQ7L25Mz702dbH8g9p1qclISqYeptaJICbj2/tSYMe
8DW/MKPHemNB6cFCH0yxc2RNANyrVxxR5KjKInMCh9iHTwQ79O3FFdqQeaY1oK0cb5vXqS9LtSSL
JhKqzNQo017HOAvabhPgikFXsT6VMgtCwBiHNB6iBJ43D+E7zopfYSXBUX5pBP2AgH26hShTaJLZ
jJXZmM8We+mtGXy5D/V8AG8cNYB4A01sle3j7pVa069W6X+B0uEUcSxcae+12PTrDrydBVq+wZI4
JuZ2ffySgOnw+Vls9Dia9SjFg83ZUvFwXmUgv6RPxBj+1WH/l8M6YjwxaVoHfCFrUEhZTzOJ/fVx
yDafI4QQEyXRDj8WsBm80+jkUQtOeoGnqWQfQAcogsp3RDjt4tu6XZn/CGHFbvWhrUv4TwqZ9Sog
P9C1vW6B/4S1bSdElb6yqjzNYSEKrovEelDmadOl2UOR6x6BXsW6NZk/CJGla7PIDlNMYzgELyl4
avhvjmyxLiIw/9oSaPT8u9cx26JlyhdLKfX3KfoVjeYL6Bkrpb+vWfwE96Mg+NTL70V4+JPxaSKS
3yr0uYdcGN7YUG/E3RpgUzM7qOAyXrfzD7W4/3q8pgqBhZiUtFi7+VxnEZj0vtE83jroDq7UGgq8
B/QOT/HgjVyY2IG23jhC2Mw6FoYFNS009lihZKNT7idf/Aid4CBNIJrxRR4Hr0aqUekokqAhFiS5
0QNrwTAcMuV+jhoT/IETWGFbYnqxqvwyQGumdiZa7l8Z1HxBU+kaNlQiWAOW03tmoIZzX6dns3u3
0EOvDdVmaCtEMepj36XRfd37VoJn0wEk2JV+ZRjoI+qiDbXRhj5B+ITUmwLMktD3e1GAPErj0nXq
eENNUMujhheAJq9CpDSwlVHVCEIwCtDXDJMZRiAkBsc8084gwXWn6jGsyeuUXdslGsob86Ytx41T
M6/vbgsbRHfmd1YpLtoMf6QEVGNoJF5f6IsbxoZwD0QDUMQVmX9SO42IXuNUtGrnqcpPZpF8D/Wf
60YuZ5wLK4I3ge0EoJAGzS/VfMPU9waxugCXff9DC/yxUL0snDHRmZurYAEpZc0+l/ONhXmeGixO
CQvNYJ3Fq/MRukObo+YbAMTTzQxmaG0zZB4YkCEtJUMU8ZD9xWMXVoWzqS4dGpa8rqNBaLe8N0jj
DnmCAsjL+uxejLCLnSEcHRmDIoVqIp2vo86vKwhw56c6AulnnG1Uasgiw8UjY2FOODL0AHwNLIe5
/gXoLGPyg/mM7lQf7AJbfS68aZNv5Bobsu0vHCO52gwmyBMBYGX5TwZVkXSGFvmOOjdowemhULg+
pxfXbjFI4RwJkpHFIS9ZkSq6TRtwqxuvelzclqmsgfniBvy0JKalBc0sp+K9WckBKp3YB//FwgQP
mNrMy29Dr722JOeIZHxiZhpkcTBZvJEJ+g1FPD0EVLvJwJiutpKXI4m3OMLOD7oKWE6OJVVI9h0N
fi9JJEtQL57GixkUdrczQu+h5LiTLne8IWsOKdJsO4VfHlQQt5jGdWQfSHudGMpuarS9XjJwp+9t
B9qKIKYH2nNXVfWWsBhs59XGyrp/kwItPlAIBKHdEqXV8IFKrHyLsu9tVf3qzRsFdPFqLisVSqLB
l1SVRA1u95hwO9e2nTNu6yw5WUZ1arJzZHxb3yay1RVCTwX6IZagcfFcBxpKPMbRnOw/24mOEG5I
FrCo46tbltYTDR8rw/7Wge6n/VdPuItVEiIMm1kS6hEMhT/MN/uYHsEOfEqoiyYXoMllwEHZkSjy
6+TN2IELLGC4bQ/b/rHwU8hqqS/KLtnCDx/X1wlNluuHkSn4oDa2dZAoaIF39MxP4f6ockHF1PBS
AHsncqTltOkhwBFVnF330CvhBsKlnjNG7jS8Jt0ef5lq1Z7UnadCypsF4EVUvxnVuLGgNRHpNxMr
wJ/82vcvgMlv2XSjDO/g5fKSeHZBLOlNLYr/UJdVFGNrcpJZ/WcQ76vylUU4Gw+JctQTKF5PLWi/
75LyPEVghoHmV/nNdKCWsoXmdBe9A0YElYlf6XgiUGk2Sm90QtAcN14KvQT7yKzjgEeamrktWLIy
vHA4ysaeQZ4KRh6k7JvYjg9jVG619sHqDgTyF4llAVetua1xGsrUV6sRJFTfDXpi2VnVkZPYKgSd
g70TsN2M3udeuyXa0wxARnqVdz8m0Ls32mMHmhctMNyJQbKDBZuUTQd7BkerSd/GXj8l2U2Ch0MD
DM4geAdxeAZS361agZqU3aX9Tdw85+RpKMq9FZoeSSu8f5GfI/QUuw59hD3Ic/AmFg3fzebOhkRJ
T+gxK+6jGJ2GYB+nwxM+b5jKXRCC+3iEWCdA6zrYhlns3M0TA6wSaG27t92gTO77xrZdRgy6N6Pu
e9EBVE27DPDLsnOzpD7V6rPuQGunqMsdeoqfjdkA6jT6te6VFw+hzwTJ5EfjIi2LU5pTyFPgIQr6
4Sy9n+3Onepun2T2Zt3SZfTlwpQQqMw8x0nE09xcCb3qgOZMsPuVyMhsBxucq639DzCNiwfTwqgQ
uuJ2MhOTE/S0bN+f2Jk/sqlsD/prL/7TbNMUwldWqA5NQsT9CTf5gN6Qmd0P0Q+llDGDXczEFqMS
UqMIGM/OHDAqNJtuYggypMa1nQDMZb2lteOq+l6ydpJppMJtW5kxizkv5gbXml/54z7YW0esIhRF
ZeDOS+eZaWiqRaDjphmWsGK0jJKpLHFPGWh+bBJlbw7/5jxbmhDWaY4jEIu1PXJm5YcOKiWus86V
ywMI+6xP3KXttbQkLBQEy9N8YiCrKYur1LlyKuY645NW5pIT+mKtYGHoC3Iw6tugyTtAjelLBTZt
rclLr7asx6KOxi1VZ5CQRad+CE/xMIAuvOnIntjjdVdnD00z+6H9bqDD8o9GL4INw14LWivEUibW
e9eAs49dWyaatrJut25Iv5TBL4cvpLhoVanRKlOq51oBFz61oFiExoM+vjZtjcsHgd4+h9hKr56c
AvWH4D7of5Q4M0Mkm6p9RZtiW2r2FbqGPMPBuYiOnimqD1lj4j5V7ovJ3JlonF7/6osRcfnVQtac
D7lRahYWjXdNKK51Zf0EeaObQ94bdZXCkyU8X2g4eR3ZNAjo2GxqOBYRov2gJGZbdCWeFyAdS6ES
6Rr9TRLo2xat8NXRnPNNRyD8kENuDUIGve6OEKNKICJDa3CzovNNLaIDG3IoAOCi4qDC1pY6pOkt
r47fIoWzp99rzvv6PF3eRJ9fLR4cUFoDn36hngO88SspSlt56E4T3daskjjSxTLFcoaE6GNqyaAN
nIUMWJcCZ1R4LLRt0aN1f8StGvSW1ON035LbyT9s388hCnEiN/NECXUMsQMTe9S7GVqttNtm9OP+
HhI9IBB86nCdaAaIJ4T7ePST4Ejayi1J+n19si/vpL++xBQifaFP0LNiuQqqom2exF42Pwb64c9s
8NNmkXSUKsmKwsBoY8t2Mwh1ds4h1H6uG7m8uwjQoKBNN4ktsg42FSmjaYIVy9EgUwIJjtgcU3ea
2bUSPcaQOUq1YluAAKOZby0wulpR7M5GJKku8KUTS1Dm52eIE4pkPR1bUL+cy5C6jvpeJ607x6o7
2GC9qZpNo9dQk0v+zcGzsCpMcacTewLmX0WnLKzihltmN+Aq2hNU99bn+eJ5vbAkhF5oLiXFGMLS
FENYlvbbSvbyY11Kd5ZTKMTJLshJVTmo3XaGee7j8nesl+VN2Nv+kPcPPSsqPyhnsGtUuC0OBqSF
ohoPNXbzPEWgmgKpKxhAetCb11qIMGu1+0Izb5sCpD9Ntu2ZjXibNR6Kaq5dPveQF4kGyOlB1Slp
j6Dk34xcdQ0FLpMwSIVWvj08dtqrQ3HGWOwxz+ytk6S3yuBsDaf328a4VsJ8YxaoZLQQwSR6tLUp
UjP2nYFHJtccENeNB+JYoP94cmYw2xpbyowNgXJgO96bGru2OwDzre5EFOvUhvddhJbLNgFBWdLr
AOcxv610SLw0/XBdQbFQA0FwCMXTVPdMeqMa32oT7SqKDXG0xl9f8A+6qS8eDTJPSFZZmqmLeuBo
Ygd/b8zmc4GexnAb7Cq/9BTPhkZK5fZecZMfNBBKD1epLxUj4Eu9Zpt74yJ0mMRSIE45ANroQ3cI
VMj9BxGmxaHeLzFu8L4MWHCRf8NcDFc4NPXQxNWr0uczjfJdW16n7CdKkN1kfItGfpMZbG+eZuiC
Gs3OxIUxCYq3LoCUkKVnd6E573Ro6FRmx9xscMrt+mJc3BqLjxPORmq1Qa11mI+ad5bibUUBsUxO
B88cTQ9EdJtSa/7Nhl+YFI7IrOqo0VlYflp5eJkGf4GMtvxi69VyyoUEvcsaXW81AFj5dYPzBs27
8JZDP/+HG+LF+LUYjnD0dkY/mq2GV7YeWaJl/87YY9nfBiNUBn+g7AWy7fdxmI+BMW7KcnAd8q6D
xXp9FS8eup/fIGbvgaloQ2FN87kFlyVFgzA2em3drRvh67KydcRsPJhDpZpoM58jsHQoUeLlAepe
TrlX6tswlqEiLg6Ja5UAeOmAYUzwEsMeS23SU/UM/a8m7DxN29fD2/qILh+tnzYEN8mCyAzNAWwg
9jBC7Pes6485g3hGv+vD1iWQRDJkXSYXJ3ExLMFb8oFZeZFl4MsszgaIApimn+fgoWuRrQcy5N5H
Y/GXJfu0JuL4ozbO9LSM1LNpsF2hgysfAmm0vI+gS4UpdwnzNQNiy7ru400frLlXTfgQJT+hrQ0a
bKT41QzlosolILpsGOQt++ueIUZrV5rxPNdo0Kx1Ltx3GilaOZAa0E59zBrnrap/1l15LtLqSgHC
LjCAC4feV2Sah/UlvBi/FiMU8pTWmCy8z2EJqf5IjcGNMp/24a7S7jqckgzsnOv2Lh9eC4NCusIg
nDGkLfySw9I0KPOlv+h7pbrgqTglyX+yfB+w+cKrOgkw4mK9GZnof/fEB3XY4vDCDT2JwhK2TU3x
BgVgv3I3NiDY7xO/BBXFML1qXeQp6g8jHx4MkCCvD/6i836GGVH4YGrahI0NwgxrkHfWzmnKCxSL
7tLoxq5CyUxL4qrYwB4WQ6DjF4AOhwos6d+cLN6sD4efbV92x2I4QogJGTGxmDiIajwOmvlBN0Cz
lv026lBiSJYCfAAjFguHNzNFhSIa8Fdd8TjogZ/phN3ZSqS4RoWXdGo6oRvkJoFoQ/FAgvEKqKHS
tVXDduOosbYxOqShOGwQsKag67vo6r3ayVqLZPMhxKYoL+vRyEfAM6BkMOd3xDmO4Ml3ElnKf9mR
P2debGyPJ00b+xHnc3ayefYH5KCxU9FFn27kBUFpNiDECDo6kR6HKNdRDU2+5JUVuh8ZVy16T0jQ
eAP7nVWD5sYOLndNIbua8wvvipeJDe5q2hUZqNDnszkWAEnchtBPxoMA5L2LXYDMLgNnfgqF1XXf
vni0fc6w2ETr4Dk1MzWspQqnUsuf1WA8Tcg0obAIqORr1DxVoAxftynZsTbPvRdeHkCasB8z7KcZ
fIUEj7eFLM/5B8dxiE0JMaF2IpjQNIYnpdqC5u3O8Gu3g4xZ5zcH1WX/QyX5Ygpifxrj412Mp1f1
ArQgMNbbu3I0rx0oCXe6JsnAL5eMHMdy8FZDbcsQwtAwkKkG8mk6K9aBOdpGM9pXXXuq6/eyZ77q
9CCVVvyp095Yan9PwMfS5tA9GKx/E3AX38GP2sVwqdWoII3Sp3McgH+LXemarLP7QoAxNEcFVMjG
SFVx9WoUjSs96Ouzg/pFXQU+UQo/VKGyaEg9hXuCsO3+ZktYPCvoGLS9ISNZGR2AX5pHld/pgIvz
TID5jzc6xHyLiJzswsQc6/umtQ6BMj3/v7fE376Cu9hiTiegJLsUtGPnNrP8rHiBzPNu3cIl9/mb
CT7pCxOoyGozQll97piP9z/rRdukW66EZOOywzbDCVdMqQjbB//P2vQKTpvVw5jUA+RSWRxAvy+l
5caeEm+o8C7WJ4e+qhQvshW/Hkt30NWtOlho/H2MXmt9OyRuWet+UHXHKYHqRemn069U/xZk+4HV
iMmJO1h3Qf0Sk6e5f27UAOmV9WbHZ93+HVrWLkEpJTWIJGReCF9/m0jB/wsS9mOkYK3oHO9nZK61
lOJUZkI4YTWlCzKNr1WYYawmwPnD47o7SCwQ4ayLdKZkEIaqcRt1NswCP+2/6DJbThMREuBKHVlk
pbAwAIuTQKE3lXFzSMIEEYJ8Z4RaG5sDV4BNtlGm77QWcMsBjfL/ovvvb2Phs7nYO2SmwBlFCEhh
20GmlXhlb111XeM7o6ygKlsYIRLMWl8Qmy89CPA2pvVuljKa0EuKE38bjRAJ8nByerX8P9KubEdS
HGs/ERIYA+aWPZbMiFwqMytvUK1g9s1sT/9/5GimIqmYYNS/1FKrq9XtsLGPj8/5FlFDtpHZUvcm
9w2HbRGztEZ30a1xBB5I3RTtacH8GFCCOv0BOOnRnHO7rvSNmsS1l9Knn7MKEXWkiw57vAb+Tsls
dAf3Bpu9Qm6tklNn6rpdhnpThIJmM0e+LnwjbwIBskpognKcJA5NR0/iG2C2vyyp0MP69LNWxxwm
ElkkF8v+tQkYyPfpt+zcqEfZTd2lua9Tl6AOKu/Y27BLgRraMgm81lf49ANWQUCDWNysQrfqVLvD
ZAHVATkGn+0mRDfkwJ29zWHZ+hTrHgLvyrlSwJ0BQFFpgya0+h0e457hslP53LnMGk55CL/Oxv8n
BdfL2X6Y6V0csSj/M3R5/y9ld9MPrQREtQCW3BubbuOUaavglM/KbKTLxzVN4Su65vVbEjtb9+0a
9JXlKZe6DEOoJ30vnaIDUGaQPasMB9w0Vw5CW96AtV3JQz8t4SpK8UzV5HAJHbRRgoE8IRd11Hkr
j7g+CgwdDXgb6nRNS4BjXTsYDHtEs/TYVt80rwWJHUKVauZk35hVuNIufwXc5vaF9V/25p9xV5+s
F2BkhirGlffDN1l3okcKf5MEpsQVBKnv5F0zQWAtc7NxUzZra8qriwYhcIBFD4YextqN2tymAHGg
GbMxw2UGf+dKf2a4+n5Sz0LGl5VtTKt9WYQwY6e36sg1/dKLPPp4e7zr1+ef4ZZZX5y4OQ7VHqjO
ClCO3K4YzKzbgOUo19KtF8Pmt1vdOMaQaFPYRUssHR1it8CwBRWBe1Nvw7y9PS7Mw/w1nBy19LZ6
3lsfb3W9TJzwUSowthSKBzOsdmkk7sxG7G6v5uYcV/dFBlRlqSv4epx3xyZHky2aAUGROy/WoUoE
powU/kBt3ErYg8q/VLxyIe+KcgI3H00FlWtcw0Fq/AP9KgSFP195dYvozViFSYvpczmHT+Fj0m8Z
nV5bYCJTDXbhOlG0tS1XI8oSOvWJekKhQpqINXT7qFI2jv/yM9dn43KQ1Q7qeNupdWlUKKf2RzXo
g39mRLxc+pfDrDbLWKJ5bpCqhtzbfd+bh24GWZ7xDRj7xwP21mxWe0UtWR7irwpEudmX+W8l+j3y
3qui+3KGtZnIPAZneTICwUlLu1J/QZPIhlSMLVrVDbNXWQn3nB4S3XCl6phrgz1rz7wDSqb1Q1iH
KTwQ7e/J6Nw48Y3aC/VzDQhAY8bBxq6/FrMuF2y1vXoKMfiwMxFEXmQbZe49DKecyRO7/CQ5Wyyb
jU3wQay8iFh6pUEsjRPjTP1u1/odOMvUk4OtTuzGhv6oE14Mk3caKVla16cSDavI3A1orY+KvLF0
10BSl3vto4Z1MYye19McE1M+G/QFnFCHGcTRBAs00dlTQQNWdY8ULFrSZA5tm0NR5A4lsEWd6toJ
DbRgU3XXKJVdhoMPsaddUgI1zHNrAN+KpiVeD9/LEda0xtZhvFZe+/TTVxeiHE1K0s96dTIy4MFz
XXmhsDqlRmtYElAPZqF902uY8oXY3nmD9DyBPneoDhuNjq0PtbowOaHKYBB8qLnzS24GLT3KbDOR
W878jcO69vfq87zVsolVpwz6OWeyp/t+h4zOypw+wKOosufGml04q7xv7fdrFelP67yKesqoqrnI
EfWoP7mK1fqxE/mTp7rxw1b28fFavjXNVejDlpcnohTqSYm+yXnpFmn+rQ7nGJ1+IHv0u9Ksjsm5
Bb7TRHTpdMcgpT3VB66+TwrEmqJzi0dZVB8FjJPb4intIQcGuCTEusS3IYmeQvU4d7A9hqZ924dW
CeB6LbEG/UBqd6J3JNF2gLEPpUvr57FooRlafzA2IRthpspJztMnXe4ceSMPunpzX8SwtTPHPBSE
JzWi8RJWUrhmWiK18NwcfqVfKLzh9QA0gyBn+8I3njfi53JSbq36Kn6Gcwd2Vo34SXzmD36NoGba
0juzdK/yQ1v9f4637vTqHAptmgbl1wwuoNWU7skEufBeewFI1FalXST7SEogIvxDLWsKzmQCRm3u
bsx6OZg3Zr0WdWMzqKi1giPVOXQ/P2dOuAOH0TZ81UbfWQYkdSsL3PrIa2ePqEzqpMxxs+fNS99K
dhZ+SVrIQigBi8CpyGabEuMe2YEHlUpFVcEF2RPVUQV8feKYObm8hT75ECxYrwKc4eEQr+smIPsr
CCThKtpN0zydBAeRLaqBshyOFZ2ORal/HyICqsI4Ih83sxSdvzgK2opNqHTQaNdEFXOaehZfIiBk
XNi4+6FsOKmmur0+2boY7jj8Q4f22EPoy+iVPZXhi8iDKR7fxljsFO0VldZvJRsfpCmp7dBAAw8o
SRZJP2gEGqQSzPkPRVbtMmdWm8M8cTyK7Gtb6w+aLAdVpu8E5XY6hg8zykhMVXZGBpXkCBRy0GTA
cb4bogOZjzEFibpq7eXvYVp/nzTmifY7z2EkbpgOpTA1iH9Q5SwAcopMxS4U1NbIl4k9KtN92d3h
nQ54G/sBLZuz2r4DWfLQsthPwt9z+KZmL2ZR7sOxBWEae6dprKj8svDUhRH0jB6K/LeswVW1Nzc2
8bX7G/opusFMnRJdW7ex+j5K+saQ+VnFEhfVCCOGCblY9QinU2eAjBMNaqzQyB+HNrzjfXk/Ay5B
iOzRugTje3xUlBMqLlY04sKnlVsOoPjPZejKoCmFHJ8xr3dsC55zTbXv0+9e3ZpkWvQnGoOfw8Gw
lVL7oqUIPvVvPsWVo6W6zXrhQ8Np36iln0+Fl8ncN9SfM2eWZL7IyncWRk867AR0epjyu1jVAlDI
WCPtxgoJqYjdpP4FK2D/dtRg19DLl9fhGtfQjkmbJdJonCHAU1gZj7280N1JZU9MT/bKXFngWLEx
vgdV6qlsv9FmfjVl2JzDCZwZYEjLPWjnae4aCX48rBf7DohrduRpZFX1dD/TCGC65DAqg61Syc41
5RFFOFCpAM8iJTCOjSclg1NCj6FrKOhTKTCXj2PkFnr/DGTMcVLwZOBu078xkdtzSFDUFDbtO09Q
3VEmxVGzEFsCJYSksUjOwZ0AVQMkOlF2VllU9ySMrCg65RF35q7yY9E6OW2PYgZlzQSDPukf1RAO
SFXlmiWUGeLfoUEtnslOiW7frBa2kuSvcyZ5hmrabCLHxflDJdRXivfGaJxq6vZamb1MJLEr/HOG
t1rcKc/dBMICwXqEJUQOQjuHfFekqxbaqF4dhzYsutyS63ZXtjs9yZ7oRM78qDxWvfHeaNM+Jt9h
g/7YjMIaakT2ubFrDS0b+beSJF5f/uw5SreDsUuaYtdQGKLo832CQEvzcd9Hwy8GTCkgb7uwaxxT
ru7HHkGtUJ9qFc4t93nTeZBH8SMVkJYCYm9K6k80+sW4sI0YVIqlSKz2tQtmmdsbkqVkrZWZ4juT
4UtUwXt74u/tCG86A7gfpo9vLZl+Jd3syH2PwARmoQnUe72b2tkuKpilZGCBL8h3YplZbfVhY1PT
wWI+tWri1/0MZ40k+qXASVHF+EMEVLeSGM7IW98g5CkCPITDnC7KcZiz7Euhkfc4Gr2WpPfJIDlE
EgcYnFktx/9IngOBcnKmwKx3mu5ZQQ6sHV8yXtwTcGEBtwBNAiCrLAelp54cebjLtc4XNHUTrOLw
EkMrkMp7VvlAXtt6/CINv7W02wEbc1by/ocedz+jqbUL7Xc5aK6WfKNV+oh+nD8wdQdnu71ZTA/o
1X2PAT408hQ51zxiwPpEIEQxG/WRA/YyxPSb0SSeyhbH1gJo5TD6MnbYY4pF8NDMh9IqiPhRSaYr
haOtGHqQZ/29gjwyNt6mRNhc+5XAUrbNvY5hRnUROaUw78waPVaW2kRaHsHkaLYGOAGwB4o68EQU
Z2ZPjTLtND166ZKnxgzvZPQAYUtjzwSsTNhx6NLPcWkARUejhVt3bripNoITHtHn3Bi+kFTYJrs3
ll6H1rs6md8jOlFfZtleQiSMhOZUSZqCzglgs2Yc8iR90BPuC56es5QES9AgKqQs8ugQppVdtbHd
msZRnuIdTL1eKiPrkNGWTl6iVcJdOF5Yels7kzRayfhlHtKg7HHGTII/FnsZPe0w74/wrTyMRWYb
MiSdVX6oss5t68luo9BLZgZITw9OKORP1Ok9VJ8mUbhU23W6bItCsnJ8g3ga9oUcDHF1JBG5l8sx
4Fxy1ZpYQnuFE73Dym9Mk5wCWU4cx3ZYmJ5Ick8zcQ9pAhBvgMCQfmn3VSh7+fwyMEBcRLaToDwW
K7VPi5eofKjF75pSK8mcAqWGZJj2syScPo/sEIJPoQKv26y3Rfx1oCTIFueLxPhCx/oeCxPAMdaP
dOKKNnZ5AlOlqALIubANEGj7Stb3BKQ/ZbQ1wJxGAO07DagbxGM99bUWNRDs9HwOfbjMA4PV/kBr
yBukfcd+S6A7SDXYQ1W5k5P3sQQGlDAbqH27SZ80+Qj1Ub9LFFuuqqBOM69p37j+Y+pji9PeSZQH
Kr9qU/GD0heC7S8KeErcDdJzmJ8AUgjk0SVcuFn4QgyJY9rmQyd26iIvAxXi5Fh3r00rH5WIB62m
OKK7j+snlP38KGL2oKmPXDpIcoFnUO+YTR+0avNSxzOEYKBFMMbFTmOyD6TzV6bKqKRTpbNSCQgS
MuFtDbXgIAnPEyP2nEr7nJ4iububml3Op3c8fYNMRA/EyAKSfYGfu0Ae8luE8g8ys12DFoQFMRav
74pgEBNUvN9MfqeiAwHyu19I2M6l/EPu4z3v7khIDzknb0n53dRMJw35j1HKnmZF9kutD5DX7Ywx
qEDlEnrqjnFkxeium0jqtA6Xg+612FO0fah+avwQInDW852g7FlonZPkgODA31mDiVXD0xBYpvZ1
Vt6GEhqEuTc18yE21TNLWour87PRxIUFfSWlq32pit7qQYA30z5Oph7UenhPI/JQRIlPgHojaedy
dEqNRQeCDZ4EFzpQEh51JMl11iFFCaaMeePcBFw3gzoxbbmsXCmdHTaEVthQR2pCP5Nyi/Sja2bv
KGBYhhYwGpAG4F69/5WoyCrgB9mq77GU2cNceHqleAntv4b6tC/oGKDECznYxmpN9ASrZi8qLwHu
Ms+gZt6ODwn43wN01DXA9yUWWkVZ38FD5T4D8mHUdJfP4y7mYmfU97FxFAT6HMRGxjFYNFGsPKp+
wWbP423kzni2xTXkdLnhDoKj9wFWgDFaUCv3I+i4xobwo2m4TxmCI16yTaTu45CDDfokseUObCGX
MdqLokrM8Kw+kj5yahDw2kyxc9QT+3j0UAG7K3S0Xcs3uUMahFOuVdTLUfcYXKj425z09rJRNUFd
Fe+DqondpYFcTXc4s56odlzjAU/ZnVFn56T5Bh9KuxnEIUGpEvK2uPM5WAQIHJFsTQVqXn3sV/yp
jYgtAKcuE7D+stZN1dgmeCAY4MYUZnhoGaJUmbrz3D71Vb3kJo46mdAL4GI5MEE9J5B9hLRxBgjW
/BjBX07HJ5nQtUTPz9UoUCZoLCv1K+2CAQmjKrhHVbz7IOervs/a+KMs6xfWgWYBYKVCQDuQGhv5
0eNQxlauvSTxjwYCs6k2P0fyAlrJjCcVu8rQNIuEodXGI66c1OKFdNeK1Mn69qVFfgB11/2g4D9I
p3LP29qu6xKewQTbESLYhhzM8k4HGRLyJlaDUr0xuqx7laqfUD0FFfBeilsrj4sH0fQPSd26MXvl
NXlgPDqIQgmyMXN4SdE2Z9BDe+M8OpUksQTyq3rQrWE2IcrwJEvILuO5Ri2msAeBO7v7HSe4yiUB
Vb0CrznJ6uQ4EExxJ+HzaXSLLnLCDATOaAS8W30xM2ZnZnxghvDMpEDKPUVPZK5dCI3aeUTOhpZ/
7dJxB6SA/7FH8szpCDy6o/moZC9CAbkFkPGhqPysJq9N/a1X4kOuQyQh/53q+A5a+dxnBmQnqK1O
sUW7Q6tBrCHRLFMyrKqbwOSHzXDoqwJ5ZizboVo6BVpHKp29WfrWTS9q9KsQmhWO2ArjiAT7V83x
bczkKa2Z02WR0yTzrsAFevuNslErXIuvA9iYp32CXogwmTUpZWnP3ReDS49yHQqrFq+3h9sqEH7w
lS9qyI08qN2coEA44JmiyYoX58gJzMJH9lorsy0bL3Kl2wlSUm7Ytwe/Xn01TF0xVM1kbFUwFFFf
1gbqBqeyWux9Rktudx1MB2+Pcg0TjUffn2FWvRIu8PG1WTLOsj+h1Ir2IQQmXTY8cPQPF5/vonBD
i0DOdsgetloB17/nn8FX5bmcIKufzaE69dOhA329RmJUGqqldvse2fTtqX6UvdYFoYuprvWhjDrv
BkBJ1ROr8QbL+sISCxXPrJFoao8pHiUzwcbvfy4xMlRnG7qbDDysQdEt5LMwvWvclEMHQrNLHbZB
2fI+VDeaV1eBMZe/cgUdAwtHl8SUA0hY4ISL1paqu6zxs7L3GWjech37Zvg1N5+aXoPUy27uEQ1n
4z7l+0FL3A4JXMaRLKpNvaH7umyFW+u3NKsuTgNtqJlMWVGjrbaP+EOEZJWZ2g6kZ0DkY9cMt1ge
G9vDXPVBKiOqTPi0AgshaqumgyWhAKE2vwpAElSygUi6et6oZmjGwoI110VTAQ0LlrUIeWT+0ke1
B2AvzFM2Brlamb0YZLWEfSOxbFJi4zwUrduaKKHFzu1dfvUjXYywXrNYzIOcoPbbSJAg0DVrAsWf
szc9lAK9437MO//2iFfbhhcjrgtefRS3UcUB8Q0BLSueGxJzB7Uhq+pDdxhRhGkqUlk52cQ9LEfh
rw15MfLySS82ZAUMWZo16CzwHoCVPPdDzl2iQAAxPM2p5uSx6hgq1INyZA4ikjaW+vqOMRVTpSgr
QsXn8/ARLaFiKWvVaQorK0MmKFC8+h+mef2T/hlnFaLjblQ1KExUJ308pfShlLGYA7c6UM9RATC/
JKhUzLpf9Zluo4cflAl/gRIdcruGeEC6O20CfeHcRCyH7/ztj7+1BqsIrsjYTyPPqtOo/6KJYavp
kzH1Gzvs+qn59wKo8qqSr7QgL0MoojrVE4y78sdkijZGWD7V3zvpzwiroNvhNV7CBr06VfxRyrpD
Lu0FLTyg10x0qm4v2dZsVjGgAxqlYjlmE4WmlaV3TNpSeN0aYRUDUnkCJEeLKyhNeCNYrvIm7OXD
uPrWgi0/4eLogWPShH2LSch7HqAgD+JU+wtVY/V1hvgJtVCssAswavzWYbCPxDPxVVi42GEk2ZZo
gzmQYdG+bimjXMNcLXbH/zqRkOr8/Kuajgqo5tDqJLLYb4YEtUX0yxnoRA5urt3t77g12Kp7zIQi
UsCfsMpQSGxQQ5vY6OjKYw9Y7e2RruehF/NaRRqUaqsGjspLQw9Eals9lHfRsd71vvi+1RS/faDV
D6vxiw/LI6oXc4KgBpUfhfQ7lDTktAluT2hrkFXUEBnV4E6G3UOmHGWoGDplr3Ubb3yga0rgqLz/
ZzusAS1VTOD5Loflib3zeICXOeoeqNzXDMQaRETgKVwhnowtbPPV46eZeA+oFJH5LwHyuU1ZH5kl
oPn7ZiyDiPVbM1tO8F/H72KI1YZoUJqXaqKXp0ryQhFB9/9n1Biulo+AwT0X3VGgaCWXh6Q0rbTx
mJ5vBMyr+Fty8QtWlxIqPYPM2MjOtQu8tEtdDraL6bZeDaYLseIHaSP7vLpnLgZc7Rm8d6dKA14L
chXIzkuovEr3Gos2QL63vx1dXzVNqVZxIWvlKZzpQaRHjYqNFHD5nf/90/0F8O11MsRqQcrT3MOE
yKzv8nrpYdHCkWdmgUcUGLo5HGNpePwHh+4/C0jl1b1TCpWzxlBLtOhTC4n1Q9V/lzJlY3rXkQAX
w6wun7ISBVMTbM1/g1FzIIYjO/drB3051WYHlITu6++4ALaSka2Pt/z7i9g1MHQcUoEtIgHWFyq9
18r6hgzQ1VzsYnarG6ZKW1ZNOV4JZQ5HsQDQCshuqejkmDx3Sbax57cmtLpiDANuX3GKSCIXKlKF
B8oT9/amMG4fKyqvIok+075J0Qo9jRGqZVqp6UgZwfqQSP8Fl/z3Vt21yWh1RULttsDlXhXhsU/6
I4uzoKweC3quhXFPpQqND/PAelzy/aFp7wzlJ1UENO3PQBZZ8GC2WmlwZnqGjuPXZeWSyEGTJbuL
UsXT9a95Ob3MppeQyBoToCVg0K7Dfj7ip7xtDyzftWnvpHVmF2DrgreNtmB8kPQI0joK8eOp8XIz
/9LORehVoBGFzbPOpvPAMSsJ6nkoDPdvzUjw1WL+ounlXWiYIVD1I7WRkT20mfFQE3KuiTnD/pJV
gHWEzpIwj7Cjb59uL/uVbfQJJLDaRlFVmFTJGD/zvkGJ0kTvJvMbXXHLKTopoebpQG3dHvJae//T
mKvNNLJJwN8pMwHvBNcSZdQlUduRU+cqNgqohdXfFXZ8x183xr2ywz6Nu9phwpQkQHGAke2cAV07
APuApXS4P9rEWyS55WA7EbxycD6Nubqdygaot0FL8c5W/CqDj6tibizn8qtXYfzTCKvrCAUgdVRU
nZ/jAXYJnZIFkURsdK+kLhytsts0/r3y2L0ccF29AnJkogoj7Aw0yb7ycr/1insYQv4PjOtr3KhP
Y62uChGNRB0JtueAyDZ1itsk4z6sUPQNAwHhYdnIAfWIMktOTlmCHjG0r5Rqy2xg45Csyz+xCUce
XVHNc94CugDiocSf0ZY/jPGXmn/vIF98e6deuZk/zXp1fUi8UActVPi5mTI3lUzouQFuD1uDorxD
dWinZKoXEmmToaf+vZXUP6kUXafcRK6UEfTk8gMgqViwuhDQ0kUu5Uh+4wOJYRXDbqv0eh1kfHGT
rTbwqMNFQmspjohN9rD2AtsnduTz5Oleetoa7UoMuJziOhNX5rGJ0qW4FikB7TO/z++zZEtE68qh
V4lOTNVQUTNnH7v68vov9bHl5cDOiY5CCLYlbTZi2YeO8urUfxpitUUqLU3rFvik0wxT9F7DA14d
ddWuTeMlRWgbS5i2qDtTigpoQsuvrUHu5x76QrqBJmJejWA6drC1hKi8ZBeM94AQqja48Ae5Es9U
HXeCPQAkcaghF23NxCPY+QqHkmQn55PTtBE6WHl2iItB4Hmt22qmeGU3ggyDa3du3vPQwJ9rlhEB
ggmFQoF2lzR+W5o7mgTMSZw7DTDBauHnAFn1tEAmyKATNIa24JWjEl+FrjXEXv3bR+sqKfby26wu
PD0TJpqIY3lKK2qjUtdA1040B3U46+iA17KTEGiHiwlgID+eI5crRyOCPKa2kVFd3YgXe2R1CUYq
FYSlDTub85kkuTPCFD4rthRzrx+ui2FWd55Mecsnoi5UCuhiLtJnyv3gTQ6cJ58AynBur+7WpFa3
XYf6HhhCQ3mC3DcwhGTfkBEIjXB3e5hr54sqsg6QhElU/QP5eHG+ZBDa5lCTjXPTYDup6IhNW82P
azO5HGI1kyQ3pjGasW6dZ55GpGdOuk+eJJvvxLGYQX7s7iBC796e17XMSL0cdRUKSz3p9XnkGNVh
vuRpFt7PPhqyORpgo11xe7lmp2DruXLtmr0cV13VNRtFb4eC0yUzUryFt5edpHtAJy3ZqR6mwybl
+frqUoXICkySTWNV5ZwFCedar5ZdqUQ+/baY3esOcCo/IJU5L+xjoOL/4Sz/jLpKJmqND5EkBC6a
vb4vkf95S4EQyKZlXTnU4rcKrB9k5nWUpsSAOo2sKxpd++MCriQ3MymTB0KSvQSXBo2Hz9xYjDsy
4I5iX6bRmxyn+8jM4QLZ28NEwbWNzdDmTIXzT60HBtH2YTS5+NOzwnOnHQE9kwZEbPOdleZ7DqBA
XciuWs2uUaEjXrgQGYERUg6Irhslx0yrHMh62h2we1JGoIdmPMOCYzeJ/BnoqH3UJvBOab8JQ95B
XBtgQ/ACci2YJdRNcyMGQFANFhSDXOve7Q1/dR/oGuSsDOjcQFP38ztZjoexGBqszyzwMzTohry3
aJXcHuRK9qZewO+11aFqRJUWgLJPJ7XSjl3C8ZJ7buNXplevHRYLzrBbYktX630XQ64duLDjUyUL
Nf0McesdTAJ2GY5v8QhVmeD23K5GQuTaqO1R5Bvqam5wwcjSzkznkzoVdksAo8wfbo9wPSb9GWJt
xlv3pgRJxsQ8ty4AdrIr3vm+ChIGYJBl+KUzAvMVGM/Stoj1xuToKkrQXAI5T00g06u1dtO+NvN9
VP6cVegwjFUALR9k/V8Z7bwW6uNKGTqjEMBU99btFbjyMzRGQNtYNik15OXfX9w2ejV0Qh74YpZJ
fN0YPS3b+IrXSlWfhljOycUQMBkcWAwDj/Ni02pCsYe740EJYudHvhOAhdryQXOAqtp4Z1xLhj6N
u0pCZh7BaXSOoBPqqKo9vvEgBZ0BSu7++LC8xsG2IAFQcVL//x15lZegHwzV16r+14zL+4UEX/9C
dQfnBEQsDxiswt+c7pX3zafpri71KlSIwrJRP5tPiwxs9CHUIJzR1dAN+h828NZ4q9NZZUSooYLl
fbnrP/Asc+DrTr5TXe7FG4nt8qlWV83l3NYPG8QA0qgcu7SDWkqT1d6saF5SE2C95q2Pt3EiPrpE
F9u1n4CJAShuOsW7FAr/ta3j8wHeawOTC9lQYMDut0VLrtwVnya4ur0zg9NKLrCYQz7b4fBcV5Ft
DrvbZ/1ag+vTKMsnvZhaZ+qItQZGQSkcRCzoyfUyWoeqXbhDkE4bK7k1p1Vo6ceeyWEWQ0K3L1xC
iJuGO55uRfCtz7WKLi1aQFIiEF06py251UDrpbYlt9vP5j3NvEUHedsMa2vQVWipZeiNkxFTk0Cb
TeRvWXbe+FQbp+sjqF58qjouUhjtIYTgYvJ0v35M98wp3zRfQXK+7Va4NaFV8OhoOoc6GEZoFQoL
KtkWSTZK+lu7YR0u+sxkvY4RjOkVkBXAS70B4Nvby7YRJ9bE0MmseCiViBPzfB5qUChClxvwKYhS
7/ZAV9cLdqiAxVBDhWTe55PUshREhRLygbOOEoMq7HiUN47PtXcL+Hh/xlidVgBSILzR5+zceLM3
Hut95nXgagvUq0a/utM2ttzVtbsYbpnyxY6r5Jq3o6lNJ+hOWiZzZe1Z0bEZIABye+2uNTU/TWx1
ZPUppcDWhpCaLMagbSZ8IDI7OsdTkLXnuoA6fvpqatAIyLMfkSkelFrx0zH/3nJtIznZ+o6rgzzW
JZfqTIUMpNFbcwuuCVq5t6d7deNfrOsqGWjg9tAgOYfilZRD/uKZgDoTJhsiAsv/5K8L8mKQ1fk1
ZD1JKKHTqaYgHs+/urwOaPWWhbPdbZUPPvC//32wv92kgXMCEzg3lwf1W7fL3WYn7vN9edfeocMD
en9ql8fhGD0rbgrWmpP5w89tVcbb6/qXs7QGvb+Bh8p0SnQgd+EfRh85CFq3P97GXv3LVtoMIc+Q
UbHEYfgk24tsmuFGuJwhft3uANIUm0+DrYmtzr0aQeQya6XpVOrgri+cjvFcqv8kHP9nwyjrvD+N
uARx7+V+MSo7Vd5ytbOVdCOkbK7e6qQncQvb5CZfSiHxOQqWCl1nKX6P7Bv8scN2VnoNfXwRW1BG
+xzFSgDlq55H7DzW7TPcHh5DlcHDjjzOffUUk1FHT/5BGlGW5bkB/rYuHMIe5Jr+kBl3TB0cKXlf
971TLxwc1MbgMZRF+VYFbqk53TpCq6BQ5XpccGjhnqZG2KnWgzLkapUItAgF6YYf9B5JTATeB9vK
AZd79q+RqQrEDFRpmWKswnwKv24NhUwo3Nzx2h5Pw2/Uvq36TvuuHCEj4Ki60/3uXlRXQRtxU8fq
4wa+NfxqR8wG4HgQI1l2hOZl0IZ+FO9Lej0+TG8qNgU0sX3mgb/4JO3I65aL8PXJ/2G7r65ttavT
tKro0pz9V/7buO0OzZ+NW+X6vv/Dql972qKgLlMx9UvUGNwaXLzcWdQA87eFIOLBQKfx+bZD61Iy
+Htt/zO7vxBRJDRNTSL83PY5/MiAB5ijGFJv5wm1MrWDqIBJ73IVYDDNaDwNCrYbwXJZvls/YLWr
5RFUwK5Atzaqf9fJVx18KRkSC72mPIXmsR2eoF+QQM5AUO05nt5uj341f7lY8/UVKNVsGtORnw05
uTf0PSibsLMELGzr7F69ay8GWmWyKNFEyP0petIFSGTQR2iAuwSCgYjxBK6Ok2h46kvoR6gHo+aB
DH1wUDAdOoi9GaOepP0faee15DbOre0rYhVIIpCnDKJSS+rgbtsnrG4H5hzBq/9f9q79WeboE//a
czJTNXYNBBBYWFjheePNKMXKr5pn99+XHiAH/PmV95bXEwzKxEz0H7aJ5XdHdJA7UtaHNtT2PEHy
WGab+wv+SRu5N+ZiIUqJMocmNMyLfvYfla+oKnFQevTAnfHA3sJPfXW2nwuRMmhEzA9aZy0ucNtH
NigzmM6owZbATQAxaqEUfnTpN93r5Gjo+P0F7WxrcNgrSBzrqqW3ck7MuBpxcTujXTEflWmILl0v
rF6ZtmXZn9VBKdHmZdqhor1QkEhK1Q/RbS9tdPp65aQ+3V/6W/1Ef/2KhRltoC0dAHocXdi4aR2N
bOcYE/J9bjdCEs+ar1lIm0725GYOcAhrBu7mWbtahMUtq5u5yXJQzC6tTl60Up8LB+KnKSgdmkbR
ig92+06/Gm1hVtBXmDTZgNEiE7LJkHFRmA/kgDJTwkYEgCa/e9JT/jPkzT5V0AtbgKwnxSaL6RFk
GouqiB/HUWEDwGJxNDSXXXCJ0ElgNsWax3PTebv6rYtzWFMtUHSGDanWO67g2AF/J8jb1BsnSf1j
CeFoVUROEphoXAdSGuyCHJ40eokdFeCA+9vkpqW6+jGLA6q0WRjzppxTK08CbCoztFFl0lQNst0/
7w918yH1Z6glBijitSFYgZ7BkFMApYXN4l/3R/gEo/zD3FwNsYiYh2FM0CAc6aAnFq98H/Y2ZB3f
Gwsn4Ghupq2wO6c8AXCByH2PrsHNNDog1Lr3f8btINrVz1j4EOg6R4Gniv42plQ/h+Jn6jcbmXJH
J0hidgnEyRvsNkhWQyEoa4vn+8OvrfPC/JSRkhYBNPEuXflamb/KcS2etrJn+MI/hGABzxpTiS48
LraSMmvKq13WpXZNqz0VKMOc6M5s0WKQJbZfpfuuZWCv95YOtJFVJKDJpFX8RfY/7k/8M+997/Mv
TJ5RotpbDQhuG6QR6p15qDwwXbxZAKDf6Qd/N6cUgMuADCu021EDQA7oEyZbYE/kIfZWgWs3fcmr
fbCwgc1Ul/qQ4PcM9gA9WnQQ+nbh1We2jeHPVk79/l4+9Z75DSnZNaXktVuIL0wiiHRpSUyYGTM2
vurkdTClN7MnYgPlHYnVV9muSpA2HZ6S7kuve/e/xerwCyuX9hVtxxanfdhPG4Gzp+1gv1DfWEN0
bq3d5FbC8fqy4wszJngwxHGMLRlNxlsFCWrWDtDZRe87/TnV6LUGz88EhspAQev9iX66zHc23VK7
Ry2GsTX0VD9n3Rdkk/Yqn1GRAH6hMi8xXwVCZWUPTWzze8d+oMkYBb3ECpvJkTPf9FmEDPyg8ZxC
gDEQqNwtNpJkO8AV7ByZcYvoz1zbF9WXBHUeA/gtxSgsRGIvPGDHQDxmQnnIOJgJezV8ao0XyGke
alkBD31kxTe1eg5b+BqmEw2RDVKHE+PRqk0qeBSPqnIU3CvM93JK0dZ+0o1dAc4IlHnSlyBCjW+z
N31U+X8o8tnv3qBBYFetx9XtmJ/qABSf7rUBtQKMlCI5ZLlvJeFuzA+cP+cBWtwC082yJ8VEQqRU
tyo4AUbMAFnQDkVaejKmbt0p6DJWiSUGojiq2m4GKX61XfSr9I33SforHvCtmxca6IIzTQONzljs
kiBA+A411PBJxg2J+l1ajVZSRLv7O+KW+UdVsMlQ3mGaBP/429HmmdGZUESvz/kx2AJ87CZeiv5t
ZV97/5dyruuxlmkvXW0I0eTs3er1Mc96KHBDxTT4rak/eUQ6COTKx0h7xnPTrrp+E9Lyva/73aCQ
E+mVlRte+xTuuncYFhdwYCagX08cpeYxerVN87fIRy8hqMnt2lctjtwqbPYDCk7g/1hCzW0DgAyV
HFn0W2sa6MEiUJclw0Myosw+0lwgXcAnNo5q258p0qS+/0Sz31mb/o6gV0N9FRP8FYG0GY09Jqij
vu8CmSfQlmqHg1vUAaigi72SaDuwZV6VCkVLcAE7Q3HRhXEwu8kpaOHxMdgIP3gfBgr6D7HaHgAs
MFwGvpk04cBqvA2AGsix3Jjt6IFn7RqInjLU/0FVZICArIayzbx83DS4DK3AmUz1mKjl0xgnBzNi
GwFgVVEBXxOmME39W0TS4xBpL1UL4yQJKOiFTPASFo/q5OUVH1DS1bhakRaosn/uhtSNRrdSkj1V
sm054PIYg5NmvoeARKQ6ssUS3J4yhFEx060YjE0OMmCh6o95963vwXJRjyPEbyIj3kDsZ+uT3k7E
9KHrHAzU/nkMDhkzXZDLHsMW/YAyOtQi+ZVq4zfwL7xJpx9UBXSjSi21q+G4Qd2wAmMpAxFWAIao
oxGgBX4iVPZAj1kqpHbqQd0zRHYrkgHhBenvimxiZgI/BXpvrmUeMGRQ661QdA/bPFbZScQBAA4c
SF9N2mhdNcU3rl70DOLoAaAsWB8FRZQl+plH/Zzr3yTAKXR6zBX9ZTBhZNFr0OXvfbDJom2mI5xi
PGkaOh+b79M4IFsFQeJStbv+rDBi+SI5Jul7EgOYkr6l9auUld3wyAtaH6WPwLeaAnIMwbjl4nes
OCOTnuFXmypBKYYU0AoZp4uM4681ATysBgItN/eNGZ3y4ahj81YF+HVRefTLRIVUJMr6sT5qCIjj
yehri+X5T0n51yyHLHgqQAvQhsBKUJHKCmnxNN81OSrf9NIWzeDUYwadctWpih9To1tBzPeQL7GB
gLLabJsM8aFqOy9HjN3YdRUUM8jrWIaFVUeBO5IO0cnYaoqDUsV2LnVnbB+rpj2QjwHNy3Uae+Z8
cNLKGUa+adHu4ceJXYfSjUl+MErVUxRP1hLx0osutr65FRFUCIYEIkaXGOwiHUxIoiLjLdo3Eynp
qZVruYvZY75nVxYedTGQsa9HoZ1H9ZgN/rFI2n2S7SDpBjpn8wGxd/TY953c5L4ZbyAfBratgXJc
2emJZbD+DA3OnLMHiKQDTvUFIM4unOCrpm/51H+RiKIz/6kuAB7bFRVESIbSNqVqAdy20cnFh15L
DEHrrMqcQKVOmoBNLFu78dkBLWLWND4iuGJDxTgsHxrxHSkBa+LjQRanRn/X001aPlXtsVE/AA5s
IA2bJ6jzg9XSshBPv/zVGF9Hf5+GqMKQCEl0j5SB71NhEuWzIgm0SVGMOPpbsHmcHvy8iCQrV+Na
uGApQt2OMQU0B74q9Zr35F3fgKEHS/ZdcedQSXtqjsAhbrMz+MYrT9CV98oy3ExpCeo7mZ8TALsa
gwWdyxUf7faDxSCaqmsGNz9DRFeRrzaL+ikH+e2SdPomSmKo7Kj6flBa0NkQAh0Lshb3uj2nPyMu
XiJlUqlSjAgBIZ78QEI/QZOVDglvrSwByip/R7X5ddKancY3CH26eYWin1pzJ3CGxJQCCxk/Qgj4
ILIO7UHFc2aUkcMBweACBE9OdWtU+mOmjvnKSt1qJ4cj/eeHL14NLe6hTFGwVJCqhfL5LEUHhiFQ
YNtBz5PzlHdwpmtujSm0XVjl6G3k5or/GjP1S9n5dtCqSMRi2xiQvcgq2BUOrih8vmySuxRV7mq+
6SKkVkJIXArDzttLDc+AfV/xweZH7j8MhmnoSJUyuGDL4ggt9bWetD0C3a6KS3l4QEJulqWBxIgD
h9W8rO3i2wfoasTFg6eTvtBAuEa8DW5N03W7uuwv831fGLuQAm7YQSfXoilKvBCVKmb5FqgpK1V4
qbvpONXgBSqg3/em7gw+WzveNw3o1a9b+KSJkiLDVWM9SpXb0E70hvAXKgt8q1ZVV9TpqURFbd3p
5zHjrwq6EGLVWNlbN1Me1+734lB0Po/SrMLeqh0JMojXzr4xSlZ+oGRxcnXmEM2NVsUUbhb5XQ+7
eIWXBqKxDa66C9kDgTJDlYL9XFDeI7EDO+36h/+PB+naU2NxjgCVV5S4xKCN63tQppUJyNfouAsd
49i6+eiI96rdaquaDjff3dezXWzDVPZlGwsjQsyhdyimC+HBz9K0Hd22ENbY3j9o5rxxFgftrwfI
wuOfhiKOJ7Oqz7UIJC6murS7sZycYAyfiha8yGqgD4lIj77ZoDq1RpInRsc/Nd8jvX4jhX+ARJ8t
xanq0beqSIjC0w1uo+96cuj9EDje1irR0SNVY6NXxKOxvh8Tj+e/8pZsFa1EdC8YOP4D2/Z6+0p8
bomwA72wseII9aSyALuYuGUGxG+x6YLYbmu0m6QncF0tgnKAmKaI0hM0EKEQkhCUR7+ST2h8YyXZ
ZBX8TLVncMGsAahjrSzwuDj64iFCs4oWP5nNM9OA2xD7AcEtFS9K2fR2WSVeBeBwJ44xcf34h4Su
WW9A3CSlViYhYAwubB1rW1ZHcDMyVL0mwYMyxB8ZEFO8f6iTt0J+idp91T31sWn1ANUT3WoQ1qA9
wigaLkq9qlGwbqw03t86L3990dmUXN2WSjAhdSCxgwJR7ApiBLARuduEkRua1OG6dspiCQq0cTLz
fY9CLQApqx1rGfgiMFwDMLH399itjPBfv2gR0ax5XrGSw7QqhL3WM04FCG7zYaLtbkK5LuvNTRsN
LunoAbHJc1HnoBMPe4PJXWa2TqQNqK4HcreSv0RCvWm1d3vlDCwColE1GW3bw4NBX7Y9hSEWKshQ
zB8BvUoKvGiosdYiORute8duYUsJH6CVjH7eSztnU/B+9ViuWbHOX8awXLk81sZaGNCM6xEq3BBj
4PEbNkduaSw5cYSxRzwKnfvf+obd/OtTL+wmMVO/UqogvgzdR6LyF43mgIyqKy7n6h5fWsmC0NDg
IXQ+gpcmHixfe9R95WukkMoKoUsz4FERyAPelZ6Sy59lQhzG+mMv8ZTuphUb+ulb3/uYi8u5IJ3a
VH0SX4QBjjCQ2IiVSxNxdUI2ekQ8cDDtpIPQDaiDJhCrrZEdElYJYMVoZxfFl8L8Wtbc7nBnB4q8
GKR1aQgOv/ZEYnQoSOY0wbeMjrZSHTTd81v9WCHQKEIVe7PfUS1DvgdBD8rfhiS1Qt3fgeh7VHry
kCWGm8T979b/Mmahm0v/QPD8D5BCplS6MijReVM4jUR4MUQFW9o/lH76aGqXYKo3AhyUFtRkkGbf
S8RISkBUtax4VIf+IWA66PAhIHJ4DZka0MaFEn/PWz+zhx6nBsAytiWtSY9DAp8oNb/d32o3fPTr
rbasBBUKa0ezhVWJyLBRvxfmah7oxrvjrxEWdyNj+v+mnuHbJ4phqxV56hOPtuVByWt7LBG9SfnD
pGwzVARMzYD6iw+FU6cxmh0Fib3yV6ggtzLyf/2mhXUHFlugghMHTJyLQ3nEnj5Xr2wDxD5VAJy2
AWS0W1c6g2aLveaov7ocvWFrjZK3vOW/fsbCpGMvVGxq8DOURtomil24AlxE09qcxK9xnVBcySBd
wthgX6JPdsieYcX96DxVgZX3+c+oHCzAiQFd9+5vizXb8FnbeHX/sZj6o5h/2py1oah8oskl83q7
dzWnfeghPvZIUKL2L3fjwqAzivWIMhhZZSr2hiI8bVh7Bt+0rUyDgDsRmsHEwujlYgJ6Y54YyRGe
B90zL36zerXued7V/7Bmf4Yx5sK2q/XTQ7xopYlzhbfkmTLAiIbGiwq2ka0JiQkoZ6LcBT/yldaj
HSPElQX5VlMgqRbtNRE+Dyr9pVBp+Q3+qoDIXhoc1QLmoZPFGYnV3Go69ZnFCPP2NX9tp73Khm8a
fQcz/QkYD4eHzyP8JAWoFi0Pt3lyKoZoM7QMFcK5Rc3aKcgahmllbY3FUa9g40JOsLZxBx77BGQp
q+x0rYDpVjELJ1druzg2RgthI07L+pzuhtfkMFfTqI+GRdHEkJ1ze+1Re9NEXg23cGxUHkpGOLyM
gBVeBfIwipRXQnu3DdLVGAvvYkwH2rXzlCiqcUoRbzUAqYP0Z5yEELX5kaOUPcqdqQgPzIA3LZgX
d4/CNzZ8DpYEO0GIM47Qbxq00TNAYffBN5f66N43CzedIDi3jJkm1dF6/feu7lot5GbZM4RvM0tV
QNuLD3GnnGKlXnsnrw21MAWJgoC+GrL5CSfd/JuANsGzcGfRKOC83MDJ9/QNmZMVn+jmDr6a4PI7
FKagA2CdUKU4602y6+JLFRsrXf+fy/QP43A1ysK/a0bpV4M6u/J1CQGARt+Uw2BFAm1vE6TW5BZ2
6RDWbxOvXDldguGcQvKC0V1UQXxJEPw11BOIY5VNOyO+jHQ6p9MviDWF2BWx0Tq5nFyDPY/1cYoA
DknYg5ki/T15JpIXeRe5POi3fQ6yZJbZHa/2kcrRUqXaBsRzoiqxxwht36zddSbWIX8HK+mQaSG0
wpsdeCcTK13Qf2GCcisuFAutCXbL+K4tNmqsvtQ8nLUXnmejZO6HiT8Nw49EDF4HEHmj509poTlg
p1lKfDAocPWI8QbtSSqzfhKxDcXw+qZx8JyWEl325rFD6qCAioZPB7tALPv+pl775osboU+Srqwq
g55Y9r2s1WdDPKFn+/n+IGvbeeHd5g3UX1KeslMN3deq24TdKWYxuOkrJ3RlMksuD838pqhjhZ7K
DGCPtnfF9J74w+b+bOYlubOBzYWh12SpgD0PNSyBgJ3Id7OWRyBrG1Tbg8a6UxgnK/NaWb9lIxH8
0tiXScxOFfSfNOj35CZi5A+VP6y8Q25JI3Ly53AuOT8JU+OiLFC22oJPzBBEISgS6cvvKdMhk3IM
Ea/tuIm0T2alpNy2GUFFiYALezHrAeUAKNkHSssKJtBR9Lz/UI3nSgPjsQ3zr0ZOkGyC2mvcXVCp
uSkQBFXkR2PWb0OQ4v/JH3TtsdcNSH6idK+CGF/bAf5MBg/akLtsmLwRWNuOx8+ibl+SrF2xf7fu
OiGEqRuMaRQCeH8b+LbTBnMKVO08Rb3HKyhRrwl7fVLql3vneojF7c27KGMRKgZA5BtcFSj3LSLT
7nRMkXKEbHq4mTHvYm8+QqICgvBbZOQc7Vg+tavl57fOyvUvWdxmA8J0Km+VEc0p+2yCiBdqtFbi
SGvbdjEESeskG8uMQdjp0DSKVyWRPVTVqchXtu2tuVzv2vnPr/xNyIewvFM7dkJY9F2LUeeFGJ2q
VSu28uZj7upwzPO9GkbVBiWOUQNzamRmGU2/9TWGrnt0I5DSbnDr3Lczs1Vc7pXrWS0uSj+JjZRI
k57y5iXH/kcSn0fM7RR/3/kJZDOApsu0r/cHXZvjbPyu5hjr6GyO6padBHRCpAltpb7bUNQuxLHv
MGNcsaVrX25xMyRhyys18OmpKxq894JXhifpVLz9m0nBHfx7UpDzan0tqtkpzs+x+aOMxk1EVRt8
djtGgdX9we7vekEW1wNV8tEPffhuSc1QsIE0ro8YUjCaB9bHr/9urIXFKkC/6JsQF2sjmN3mFP0a
6ibJa0jeTCt+260Cu6urQZCF6UL2NNURsGenABI1BZNuqUMBDUm8GhBIoh+TAgBK6qg+XTkH9/fI
P+gTXV4GemLCjIxjATCrfyrq+tKF+or1v7/zxRJYPRYQZhp8XLJldDTxdFMbZZOBrpSI0m0007v/
5W7dNX8ON1ov/96SbZGNSF3CieC8sIzhra6/3B9gbdXm6V4d5Ck2jCzvG3yuFgqvur4tI7nDe3tl
t6+t2sJeGFBqhNMFUN9U6fYwvBiladdqZBtDjIT387+b08JaNHEhxzAZ2KlFgiXtZm4bBCHlsLIT
7hteVB/+vXRIfjco6QvYiXbiJR/rPQgF+yzPTyPwP5yjuskX0Hf6d88v8VlUePXFBjFpXdsW7NRT
5KkzFJjV0S6oVjbeygf7zB5ejYKcVd4aAUbhYXMA6tjKZXQaMvAyR/2xgZDO/U92O8z3n0tTLCsv
VHUM6oKI+SlLUH5qtWeUYJ99iFtfZuooSpXQyf2hoOsn/bLWa3bT3bo6ZZ/56KvJ+nWDsDpDDjaO
SlSWIRCltweQLE0UPUP4CeWIHpt1AHluc3V8UFRz67PanTuwekk2XfpmxMovDUFyGcXbRPsRIpDN
fXFsoBklQO/rC/mRhMy5v2grxuEzPnn1szNTKSvFwNlt+i96ou+NwFjxmOZj+d99C/GJPLoaoQim
Ka5MxDIyFTpkYYEzWzlB/Z3EKZQKahRmDiuGYm1OC3vUqZVQixhWvDFi9M2mtrHGQljb2QtTVBFl
7BiFL5E36C+f/C0jhd0rl4CPx2CtvGTllv+UDrpaQDnFOtpyQvhJ1FWqugCVwCsR31eU7uv9zbDy
qZZJCtSMNkoFWOqpJuA2o0EpU0JLzeLtVH0gjLsHK3V7f8S1M7vU3xl4HKAMGzaiBZY5GaQTg8XR
tIqTIO8ThRDfbWpbYwMkKxWLktQNyo9p/BFXiVOpGRoXt5lCN4BCsxVr8vmCv7NvP0OJV8uelbSK
a2OE9ar1N5m8pZECxVEDZcGpnY3Jkw9NSzrFntI8KBGBtGLsBtkJU4DyLO6JPipcXvwc9ENGv4+y
dEfOLd2EgHfh1BE7Dg1KMAfjLVZ+4qm2GWt9r8+SuFpYb320b1ojgUI0YZCqQg2iq6LGtKjKn2TW
85YQNR1DJBIR+jX10Gqhdquz0UELiJ1Uv9IQZaNi8lqRo9gYzRBquDWn+uCnKOEEyzftgPcllS01
BRBsiaLT6ZBVXqIc86a0DJXZyANCe6+2IiTe8h4i2pAs1eRTixaOENjtSKoeCqa9dEq/VML4OvbT
4HSZgCi3AH4UspiKI6rGsOOMRJuiCqVdp3iBNtFgT0ODmkZinpMp++iz1uu1AOPRNfTKihFYylqn
eEEVfo8LnJfU6SQSKeW0YmdWrMAyd5MEhd8QHw+YaGy3Sb2jaggFXhT2vnfq+/1zcns2ULRXwUTS
CNP/9hN6FtIqDKLxLMSTWr6a7Qp+4RYUDS73nwHmH3C12xNoj5ljgQFaZ+rsRnGN8BPJNNcu6dD8
SzYT5F8vqMPbCgfb/d9Nb/Ywr0afBPg1Hd5KwIWgmFsqqDH4v5Az/prhwg0GT24w+hhjzN6Bqjko
Td6aaNHrjjHU4u0SnULpig1Z+2qLi4jJPuPTvKjqGLoM06qj53+3cIuLaCqbXKKpZDwbqKpmwyuD
Ot39Ef7LY+w/O2PZSYlIeRhTEY7Q/Ol3nYcupw3d0K3idCsj3X5G/Blo8ZodJ7Ov0C8AtSvxNRtf
Kv2XGcYrY6ztc679vdPMXOOZ8DGb8qupWo4wLQTfH1PH+JbYEOH0O68G8yFYhajcqke83n58cYKn
kihSMzDwYOeod9iwzm53jae4tUuqF+LUaA5fc0pX9t+yd3KiRsSHCivaqIWrDcxR+Up/8Weg8p+3
5J+Ptji5bV8VaCn3h3NEzgoZDnzYinp4N5U0s1oIIaODIndaCu3WLoVmw1d/xq/hMQ/J3E4OD5I8
KOjQzLWfCt/4hQJhWEROPviAXjQyPBBtP+BmqCl0jJGh1iQ9ZUIvoeWK9kYt9e5v9VvLBfIMNQQ3
CAWB8u+9EaDdQVSzkU2LAmVHH3T4fX+AW/WS/HqExXHlKOrLGMMm8FOE8pSDHj1V4RcGKTBefFAd
YW0QWAK0ywD0MkG+9v7wa/NbvGnLUdcaMs9PU3Ht1iXkyjf3R7hZzvBngv9AMQ0iiXDCgnmXJ4o7
hc4E+l1HrZnBNNq03ddAyCCvuFbicX9q/4AvaQN4WUAcYNySocZz3CtrO/2m5RCqxhlYKSbT9MUB
pmletgghducoeJhmNusMOOht9LBnx/gJd6RxnF+Z8WGdxngzEy80rpuGOW/PZcBoyKjR57Tu0GoO
iewfkzOzElUPw9pDaKUed1e+42wGl8dacBC/KWeCiKW/0QQh6xqkAs/9pt6xY7SnjtwMP6Da7sBf
bNas8mza7w03f96r+z9U0T2Y+5if/6BudCfYw0mFygXOiL1mE2+v5dXUFhbLF12UyA5TAwPq50yA
os5oA6C+n8dbv9VunnnBBdcRHSCmunzhdBpYoYBhy//MjR+5NfOmSnvYrtVQ3DyA16Mt7repE2Zj
Tp9ZH8RAyoNPtlBF8GZHZ6psyDX3k0VDh27XUEY3L7jrkRfno0eqPagNKc/dXliI8XjhGZKV+nfo
ZDvVBoq1z2g6W9mmt4799ZiLfSN6rcuJ2oGNGqBtqK3fUF3n8vSJyGc9DU9Riu4n5Q09LUJ7ptAW
yPZp9+3+b1j7CYvtxLkw475AJg8yoA+Qk/Ra3F33h7gVJLye5cJzRcGRH00pdlC8M/bq9n88sPVq
/rWZLK4/UcoplxVmUsthp5mJV9Qrtb238NbQvPhP2vMziHZ1zocohNBgiiGo5wunQY7O/B+EHerd
1FcTzZemDaAoCKlrF8TNyp/roReLCCUKP5nt+tzZq7RvGspHSy3ZRcQtqERasnWo1uyzoLT6mO3U
/hE5DgTk30HwPBhF5rK0OqN2dvLAUvbk0Jy1/HGgkXP/U9++Zf6skL7YTjXvWhF0oDPmoPtugm17
1t9QhDjXXrVW63aRJZ0xdwon3K9BdG5xba6/jr5YorguhWGkyNMq0Rcj578RYmD21BPUjZJvY+4/
lnXo+fn4neSeknhTP75QsiPRtx6SJlS+kio+yGR4Nzo0V6fCQuJkZXkg43jrpvizPp9UjqsdJFRa
NUTNu3NRPPv6aKtThPIWqu/0SUaOqhlyGxoNao9h4b1YD363Zaa+ZaLVQPoaqct05Fh8k482umJb
myWKhm4DotlUTKiDzslhUkO0h5Av1Sie2gYFmSN/6PvfofnLoG9F9JAk8V42xilCzbSK4v/Y/JKK
kzm8pei2yNvCktqLOZx6lkDw5RlyBSCTcKdojkrYOMHENxo91OZcnkAtvy08qZZ2lOVupkWuYOhK
DguX4t/9+K1AjChGeySIbVpQoaVDtwk6vgd0QmcyQlOndMy23zZKg0aAwBLiR91k1pR0TjG9oh23
zp4SbbKqsrJ8o3DjTrcDKDXn7yraTVv0qBiQDa/G3yNt7V5r7CD1jxn65zUfwmjPLDjXYMmQqHE4
7+yaQPCKTF8jlCyNcW21qNBLtXJL0xeTo9ElTwIFqWrdGsIOgLFfZQS5FUV/JM1bqzZOSPTaRhVd
c2qSt0y/1GirSPQXlru9z74EzY9JeU7REk2SwSI5OtuHjxoxfEkSFx1kdkZMO+LSo33jxKTaEX9y
VJTg+Q00zHYEDnsZa07efR3ibyT7qRl7KV70OHVEoaGm9mtQ/4yMhzb2bZS8WmWa2ZVELXDxEiCp
7ie51Q6PBsgBydnkPzlNnKyXu1JA7139zuOHotqmxg6VUs1oOKxvwUfccnQDJRR1kPHbWG0+q4jH
Xa2co0lzg+GHVp/q8l3J8VIx0MaDCqsmh9Jj8IsrKZqsI2C1ZxIwUAnFIVSeJ/1Fi76l7bmDonSH
YBm6HeJkdCr5UaHruw7OvnKR5K1iwqqmyI0K+J/1szkdqP6ggluLsE2ET5UZG7j4LqsaSEpdGJQ3
WC7cuujR2PSYgJthRO+B6kb+WY/qjTYm7lA2dmgAcwhKkon4gQZwDCrHoECRWI2GxIOB0kANMNNt
2gJ0DorF9JtjOjL8GLTHQqLOlmiOgcmVY2Ov2MPZ3v3DM7w674sXUxGyelQVnPfZ8+2e0o3hoBnb
5t8QGbbphmyTaLMWiLjJ1Li+KxYPJbXxQ6RlcU31m+ip2GfeXCpTvMwu25rRXZmfvkgAFkEHkBAz
tXNcIc8IsSYUflixsuJBzFf3nVXUF6GVboyKQuG4VVAgXVW+BV4LhTpnJI/gft3/YmsTWngRRm3o
mBSclQSakMkIwkVlKXQtxXPbi/+zL/TFvvCVUuv4gH1B9pDQAXfNhnqUHbwo3lzVb5mO9O7P67Zn
fTXiYlPEZhf7ZYs17DcoLurYpnxRcS8ruJdHiZg3KmZHkPjXHJe1mdLFDhlDnRQZhOhxAoCt0Kzi
kV96GyfcRoMMDMNqudaal0YXuyVW2DhlLbY/yLPcMipbh936dECQwfit9RbxLRgoZzisPV9uuqB/
1pguXi/gGOZtWs/+4Qi1w7bcNPTj/mdc8R8+qxKv/IdOtKRQFMHORQMLUiDqW4lzP+JYpLCUcl8a
HKdjLZl026JAm05QBj00tix2JAlu3FqL6HkKqVUl+WYKqseoYZsIWRbO+52ierIan3SfvygRX3Gb
ZsftH8f/avR52a8mLXwIcRQ6ziQZz1HzOk0o8pZf+vzp/tp+bsV74yyc1yqtqN+GGT1runSECvRj
kjpqLi/SR49Yfamr5xqJO1nl26pQtgpK59CN+tgY5lkTqHwRPw1F93QAYv30JW3qbWUCBSC0Vz/b
SWHgJgrOLG5cUp78vp0TBb813K0y0z+0yvDQpPEYiPGZ1kFtpWUTWUPlv0L89qFWEICatLVo8k1b
d7WuC4e5jiAYy2LOEHUC2FIJ7RgCsppB/w9xO3E1zMKkKt2YkL7U2VmRh5r5dq3wtWt2Plj3vtzC
nJrK/z4xp17aIvS/IeTk8Pj/kfZlzZHi2ta/iAgkQMArYw5Op9Oz64UoV5WZZxCIX38X7u9rZ+M8
yb19nk5Eu08rJaStrb3XgEcHwCFFAgY5+MtzThFBUqAtSpA/X65vnnmEa79gEV65BOBQV4D/DLkx
twbasWWwC3xQ8g8pe6bpGsDyclnm70VlS6BeIg8JgbTSXJYJfNMbN0gqkFLU27kMtFocuT479g2p
B6kpKumJOI6ecJmdeN07uYcD3P/TBUDhaZvZ0U29n1YK9PPe+M/Lypb237HeVHIWQcsG2DJbaxI7
6XbFAPJlEezifgWFe/HmMOlc5ILDOZToFzt1jBI5D1NJBQJHOk4OrE8O8Q7p5KwJYFiKzfbJDs8e
Nbeub55L98b5uIvtOxb1JMxGw7hNa7XGu4mXw/URLn3A8xEW2zPWJK53QageAb33Qqrdj+IeYnx+
STsQvMKNgMrc9REv7tCzIZdojJrxqmQEi9m6856p/Tn11fw56Q1susKMurRPzgdb3vl1nA3YJ+pd
NKlelpuAdla7KZD2wDPsSklxVya38sWW6ApmFGE3NEy90wwAFWq5sXqI48QiedKgiVV26W0/aD8a
VTgCykBwNYGAcNmkFvS8Lakt/7uvuwQLaFolBqIo6t2YJw5IobbM8GnVyB9hktsCzJGuERdxGi6c
zPMVX1zK0D8CymOI6DFPgEvrY/m2KRsw7Fporak0BgExaJ24o4CE8sKEAkQC2abhoScm35NI90ly
k7fdSz5B1bcM6tFvA6g/agbw2tCDzWEk2N0yNQQ+MsTDXG147zY1YEojnnzCOJiifNThXm9maWCb
PWBqkJjIJPN2SHNIRU5Q10m6fZT8ybs/mQqx7BG2RYpfyIFTQWhQhehGCiAwAdFSt9JnRh2evgwj
QC0fY5E/DPm+Jvp9W+UHeVZA0yI7Gx81/V2p/vCk8ZrwpwmDlTLmR1m6g5GKzZJTasYQfYRo3XAa
ZNOSM3oSleIE0NYyCWRTY1RJmgI/pYJrmr7N0j9TpPxKoPXTH6SgBjmEbBot+gXjxUMDbTadIuTU
qLID/A3610FBUusl4KJDwRNl6T4Dj6+ZvLKIT6SMbplR72NoDlhTd+TVRnR3vfSUcYDvg2iPD3Hs
ksQLwDmhkAhpAQcS0NLJxuyx5b812YA2HrRm4R0Jgk4H/EIBYbqqvzXZy/WzcymbQ19GQYQFQhnJ
JDbWWTYncplCGElFeg4bCSmurF4uj0xzRbW5PtDF1v/ZSMvWfxEltBxMhR7LuLqV2m3bO2DTQbmv
cho87SAA4fY1hFbpCm/8Ul51Pu4iGI113LUo6tGjKe5geOKYubqZ+Pb67FaWcYkE6Ajv5U7C5MxU
e6qAVobvoM36fqdmp38x0tetuKx6m5LEq1mhH31lALNksPAKdMGb4ZQDQn99qIuvxfOoskhJ1bAe
+BiqKmSPRoc4mdO1toEGF7Flh25Ch+oroZNeXMez2S3ufD4pRlcGATk2DvTrvHTTPo2b8A98xV/D
3S/VAm5oRpJtCVzdpG1ia0fo5by0L+qt8rgy+c/34TLbwX7UNBicarJuLB4gRlsQlUewqsmSwqoK
ehsp7YcucsCrQZ/sR4HnSMWnG6LnnYteFfeEFFCHJmHoDqahbyecW2YchuDEgh3hhzY45OrPkn1U
0qbWgLQrOquAnYN+20JHKpZ2gCNYHSd+z5wBUL2W3WT1XteFDU1sp1Wld5O+TSWz6aSd2h5V58yV
mvpR7VRuMyArR1SLkyFIrTJ4IYghxgTdOKh6lWg6dHtaYa9ovtzfA4IzK9vedPQhgohioZxi8WsG
gw41ZDGpZMkdjHn00Opj1W2nlyr+1bLRy8IMCkSSpeTUMsfBFUlt5eS2gu6G0uSWXHV2gmdnKQDL
VQrHMBonR42okV95eYs6mEWhBTcNike0u5pjCdOnUnoTxV0L61zRUQuSYpaS9E4IdfGka2yeg3Ja
3iqIvFTH/x3/OExrsO41G+qUEEeKnLqnNpd1C97nOqRRWQC9Wg1amyFE2hjwwAowWfk2DlKfQlIp
Eg+VfOTBJmShVdLJHtKnDKlCS7qtDkVDKYAAa7SVWQUJwV/U3CWT7I0jWFNagaoxMoZ4C5TUyq6/
2O08D1GLbmc/kKaPp0lAcZrtVJg4YwPBaUoCygFeDz/VVfPZiwnoV9RfYnk63iJDm6N+ajxQkruA
C9hEgdVt/afQq50p1g4TvZSfnA24OEtlGUpSAeLIUbOKbf+z8kp/fiKNmTUdYmeNkbB61yzCyEgT
qPEAC4yiUwAR9XhX7f8yF1x9i82f5luQOJvY4rFg9n0bDSEsiv+S3IAYDTShYcA9uvJN50vYymub
ZW0pFzd2UJnalA5YSnmX/R78YFs71bNwcic9hv8KRne2M5cS4T26eCSfL22ZQ2osyxwtZVZPi7WS
wVx3vLKM+uKSnoDD0kSAcUqqPuRR5ESgXXIQSovwSaQntM9uO2lbs+R+JcqvrKY+//0s/5GTJujh
Z0uPYhfdqW7pg/t2M4u9z86aa72Ai8fOABiMmQYAOEvkzZhV0PPUMVg8UuSSpt0hyctBixwMUOyJ
M/A/K9Ob1+3bup6NuLjBQ6p2TKkBBFP9Zov76sW09UNyS53KJ2t68hfrkubZYItTF5RpSosGYJj5
LMR7XNpOsYEOlCuta1bOu/zaxBbnTgGLOwxSLCX00D8gKvwcT1a60felH/qNgDbi6IO1XTr5Q/oa
uYZ7fV3nmVwbfXEG4W89lEaE+KmK6I7Uu5bvi2hX9O0hi/9NXfBsVT9j3dkObbokz/Iw6I8EgkEd
9PWjU26scXYvp3pf3+7z256NMsTj2JdzVFF9BodR6sw1AtNunYwcNMlN0K36d7HzbMzF2atJVkUj
POIwpvpReIkn2b9QML+nzozVWmsHzFfMt292ls4tjkKvTVMexaN6pyJ9HD9E/N7Ha67Al5fxbJDF
EWjhoCQTFWWWsaRbbpY3EvTJMnTEezk7EEN+q4fEZm29DdJgDyER6MAUw4avn8WLAfXshyzOh5nk
IdzJAL8IIPoiTAVeTaNTFseOQT++36XdXa08Z2t6h5cv3rNhFwcjDHsQi6HzcycrCbzec9vI0FUi
wslUus/quzEokIQmhQ+TPuv6mbz4fVWoJEORBxZhS4sEsD/CZJaRPULR3ol0GAjEna3Gq83Ci2f/
a5ylWAcLugmgSq7ehfwpQMWli9DDatnGgBOTDZDAcwbt0EmabKLGzzB1uTGB60Dpwo6Ut155gcqG
3WprzjYX6z9nP2pxf9JGH3Q0iuiRanu9GTeZJP2rZ/Tfy2suDuvQh5Bc0XFYa3zBrHhlELZb66et
zWKRB3c1fKHHDheIqY0uGX8U5VrjdWWTmPMvOAtzxSCqtikTeizSwZnwQCERZE/5mi7iJ43uW7A5
+x7z7zgbZzBjvQgr1JB71tpyxLx8CL00amDiVDe7KArvjGbyU/CYRoJzmQmvFcpdzPixJCa0lk3+
VujNgzqD4LXAlfp0c/20XI5UZ79wEQ5zJQ0mU+twrUhe4GMPT/AagkSLnZm3sgfXBk/bXh/y4tv+
bMRFbOzI2KamKdQ7BnpJHVVeYcA1hsgHrV8Z6T88qL426yL6adGkhUA5q3fZln0kj+M23Ol2fTN4
zc9sAxsfby0huBz4zia3CHyRweNCinC78OoUinwrtS+jiGFSmVQnQ7RWGXYbmOJsTT4415f1+pY2
l70n+EK2pRiwrAqLgENDRX8o/Awx5/ow178eBEn+uaMDlJgJtFTpMQijEx0Km/NTNsaQAl5pHlyu
Af29lBCV+edIZWLIk8YRaagf+NPN4LdQkj9yB3UCvwRAggeu8RhvgfzfqDdsL15qb+ZbgW9zglTV
9VlfpJSePYC0xabVWC6Cfn6YzESvot+NACfCDdOdGyiZFT8a9Ka90T4UO3U4W02R5n36PYx8VWcX
+1jvYURF5jsNdZSbWMiwz6Vg0PWuIf2ETrwHDQD3+oQv3m5nOdkiBMt51ooIsPaj1vA7jvg0wOZl
KGBFww50zaf5chA6G20Rjqe26MJIQiczDuFCU+9SHdYfIzSbtRrARR4HrhJug6T1Eo4IVcoZt/MS
7u35GkeBXlzps1+yCNhNDUni4S9SBAPkXD2gt1rbDJLrkHl/5a7iwpr+B0TYnfYPf5lbrdpJB72r
sYc9jFUAILj+HS6HsLMftIjPKN/BMiPEh4Aw3LbjFuEWs8H/9WPUTUJ0QHO78td0X9e+/mK3V0pY
EX2uCyntYNVK7LWovolfajHum2iNqDGHxG+b+2yGi81tSkZWN1FOj44A5E8DTXSEx5lWgkoUgRKT
Npu1Nb2YFJ+NuAjSpCAmSTXWf9pbafvQhc/Z1typ+zUg3ifS7vvcQHWhpsZgp7s4RiDoqTwXgh1J
BPcc1WA/UqNs3DCuAFAprDx8rNCD0qbaKjm1sulOmUww0hFEjG1DR7eEARVrJdWuVKCLIrYPgDBK
htpOu8YqyJQ70gALYoAbIB8ZhePNoMKBnDirdhQXwz7cLf//RBYnVIUpYaz3Et70I7ge3W1hzohR
xeHN07/a8F8jLU6gXkE/nn2+qX8Ewm37G4CsAdBsnQluw8lTu83BFloDxF3eg1+DLk5ZbnS8DHoE
WJnsYCK86etHAxWuoUBsrQAKyn6odI2BcZE9gPr/32u6OGU0FCSLeQF1/mTTTM+0+ZWaiqeihD6p
txPs6VptlwBUPKaFQ5IeJfF9P/6URn+QoeJhwkxPmcVgn3slMh0W4p/hf69/jfmzXtu/i7NpRG3d
9PN7AhyOkw5E/EDWjv/aEIvDWLKgUPoGpSkDopI6bPfQqrg+icvR7O91Xsr5FkyqIPKTQlafoyUC
N5duhJeduC+gdR/FwcqSfUIorqzZUkg3qEt4phl0ThWIVzLPgGpn7ikwD8WTF56DXuD8Gu3u56T4
FZD6HMff/nfEm7PNZSyyp0zrIr1KuTgSyp0Jjt1j8Pv6sq58OGMR25KUJplSodfO0tzRpoOcrNXv
V4LOUrE2yqa0GROMYGrInMfR5sp7Eck3LfeuT+UyLObrKC57fCOjZWWGFMhfH85tLpIQ3PDJi+4X
brRbM/SeI9i1DbIINnVAs2Gas7nelNG0kpy4pVuavl2f09ooi+hC4qlvNIaInULtrxC4XYrQUqTV
Utfly/TrdC1ChJpniehGnF8l96SWA3wZeENRODm770kK3fMHXsc4cvlKSr42v0XcGDiroYKJ+WWV
AsOWt0IGMkJfCR3/oZb99+yWVR6omjS8VobkJKj4JarRGdH2Y+UHK0BendEuFfsBMBwMRHQo6fKV
Oa4cgKVUa1ElOQ9bpEZT/sNsMk8KYasS2zFeQv/VZllWdbisjGHHUVwOIJMtVz+0Ev39cuWUrQSM
JV45CyGFOnbYKS09xdFvk7xen8RKnF8WdfpiUEnL8d+PQeBRwKYywp9x90AaL1bylTLYvKuvnGFz
kaVoU0UUOj+DWYb6KZhMMph85YvKEk8llWsGH9fntrYT5r+fFZLQbgdcv0MolIBqEzIIPkhNKHtO
U3NlK1z8SqaO9NgAaB6MlX+ONLZjBr9PjuaUutfau9hYU7j5BGx+W7uzERYRI4gQL5oABnEQuj8p
r3QXbmbq+f3cCzbRlcrgbmdHu7W60+VX5tm4i4hRkyAXZYdvlmwLKGf/nD2dZw4zBx8NUhnSqj7H
xQ35NeAy8WjbKhkEG+mxyqE1Jc33V7Ebw9EKxegn0hpLZuXLLa/8ZnaRSoeaHsPCLUJYEWZrVMnL
9+TZjBZ3fk+qUG3ndtun/q90rLzImy3pWbs1QAbz1/LytSnNfz/b9krXxhE3WqwgungagEdIl64f
rPmjX9mMy5s/YiVLVaVLTmNDDmJWPQcpEM7UHi9ByUw1J4qIm4+/r496uU54tpCL8yxRTReSVmEh
IV2YZLoLor+dZVAQqiW4qeBN2A23EixwU1KuXCrq5YfH2eCLI97GtKRRjwNYKvHRVFrocymBF/Hb
iN1NxbipgtJJS7BUWeABhwQO6DPcbcDselQmOGznfxLpXZ7C13ggvil2QRk4dMKqRY0PvcRdqAiX
c32bdCnMnGuUlEmz0SOxzyP+lqZGZJl9ux36dFe3iiVB/kyRAktpi+ex7LakFk6Ml0YMa9bMvOlK
CCnF2s4IxOMIaBKq9huj4puk1HxjkJ2cHKeu2RcodHKdugZIW2oVojhYQ841hMnvC08G+APmXtDq
jz1uhioSDukTe2onq8o7qy/fWt75+ZBAb+2oZmDmafk9TWBJPIF0SvYjfH9VySZG5DQdnmFC+FFQ
2N2gODGPrZrIg5OUFEEf7GAx1Q6kWN8T0m2IsofPKTx9h3cIEdlqHdqUPZQxdWTd3EFV0hPpaOVR
+JRUMd71iXC1UnpIQc0VOXmmqvxYpSbI5ZrXdk+iOzJ4uKU6f4WGsl2KAwukDaTaNNTKkn0UNFve
M0DJ9Ao3BFQSKiBRA5SmIHbewJm4Bs87AKGzm+onfVD9cer8YTDdpqlcCkasHG/HJt4xjfkmB+ZL
A5PUIJElh8LtqOIGGphajfqgpLmvGoec3nNS+pQF+OHAa9XtAZLnVie0vdn0FpSz7bCBmEk3Wcl0
CmRt01BPKe6wv9iwDc382Mk1THqVjZ5hFSGyANvh+KkeoCehTPnzQPRnAw/dMiyscZTuc2PDZdMP
gWcb1UMG2KhSuhMgdK0xwIWgmM3RnETCt64YtPtKdFROAX8yuGwrlWxBYEWSf3XluFdT0Lkb7sZh
7hU9BAEH4qQhQE/qezDuocRtRwFxAbHjrNpOOUgjqLkZrHA0AQ34AJbKLzFMcuPnuL0X7bEefkjY
vroBxPAQAozG4I8a3ucK92k3OIXpQxPl1ij5Rm2B49VgQtUfgKh0Em3ah+oHipnABlMQuF665qaR
IMAfTH4ONBZMsnyzCOB1nXtaXsKcXn+Tyj/VAF0DCabAjMAri9lG+1tCc5emz4N0pDJU1iofuDtb
CmCzC1ZNbNzIfLCERLcla2aPXr+CNTcZGzeTTlMYvdbADWJNQ7BFVf5QaC95GbwV+XMwdvd5Kjlt
8luBKoHUULsM0Sp7a8z0Q45HW8lvokJC8ZvfG3poS7AKLvaTxn40CrjmQQJpztgGD8iKote03Mlj
4hLONlmA8mklvXNwkDu4S0uVfBCMHDL5BwHNnhbkrVaa98HM4RKLRoYoXagi2EV9r6WTndPuA4L7
TsbeTOU2D4p7KfxjAtAfC9DVh3YvDCgLFklnAw0rmelTjb6LVKuOocCXUVEsFT4ZoQHCqjJZLAQ2
y3iD6N5WbV8xMtj2o13Iut2VIS5skKXNsN4UYeAYUXMfoZ/boeoWlsSNMnmbSpMrssFqIwk8dvHI
utbR4TPYG4EzCM1iMTp9GXi+0w2UEPY1xWSbfZ3dFKx9D4ZbWLbjlKAVD7vnoAL1Wd8oxA/aaBtX
DHBD1LmL5qauWthE9Y85HJ95nx5bqbobZHbMqD8hPaPktyFi3zDDTRgML10MU/lavMSoH2ZdezfQ
DamV974BjDGoXM3U94oSOtDjmBRPITn48HyjGBOo1jx2SRnbNKXvhhQ4qUSgKdOkbpE958HPoYTs
UpDe6J1koTE5KPXrYMq3WbPKbLzwtoPKOaDozNCIQdRFdp2phc4aQpMTjCwzK4TaDHxHPYD3XOBT
t/222JlvZHv9Sl4bc3EjC0GVpoN/5Skbcrjcg1nUTLZS/AsZ8n9MbXH36kxLOGvh2NLFid0EkpfE
vc2zH2Np3Oip5EG79zGdzKeqyr3rE7z0lv3H0Iu8OzMSoKqZQN7d6seIKg7OvaUYv9qstwV5nuLX
Vq9vi0Td0HJlcT8lNBZp1j/GXuTeKAygXqR07Ih47CSt/C4prxJMVpkZWTxl+xQYmRkGhO1WAWT9
XqrjKeZsS4zfUKTAnZsgiNRH3txV4Q6FGkiaZlYbQn0OoJphFongPyoGEcnwY2XV5pT2yi/X5vrH
WQqaRiCFp3MFgGVO+1Ftczd5iH1GbeUU3bNNGFnRSufzwrPhfK20RYtVERro9PMWIcE2GGCig6hU
AlydhTDChcXr9Ql+8pCuTXBRKWSFmRlsmthRPo1wmv1A3MHWZNAOfIGyqjc6YL/5cW2NJnQv3KKx
pB/TR3dbeuuaZN+ScTw3CUVeY+qapqpLOTQhs1ifps8XmuIVHt/0Hrj3q2T0tWEWr4pYUWQZ7Fd8
0hy1fYXgUrot2U2RR06ej3ujHTaaEGvr/K1QtpjcIqiFSm5EbIqBFHK40wBkCpuoX3DYrQ/SbWwL
DznHKdnwPx1epKm1LuP17S21GH8R4GRIdvyF4Q0IOxiGdEiMtdoB+RZEF2MsotuocqkSYZucjEPv
jo7qFsfcV+5B+z2228ytfHObvl/fv/PP/sf2XQy5iGpy3+vKNOB8NmPhJni19Jlsq3CmquhaAF0b
ahHEICbbE+jlzKoJoMDhouweM6e0Z3hk+piDmPBq7nKn8MvNfzXFb2oNY1y3wwxOzhV2KHPJqgJu
5TzyaLvmsLj2BdVF8NFgvThGNc5GshW5w29Mr/aLcsOctrdBIJwOkVsHTvu+KqE3/4evfMelTINS
wQmWzQgLuVUehaJ7yAKFmuOppbtieGi1wJOEsdcysC9adaUKsDrtRWGDTYOsSQSNWp1YqLCN8KlD
DyB0lfuAA5Ntj88zFFx/E6vzXjmW6iIYTQoce0NesWNBEm++0abyzdQbu4RSTmgYnql+xJNsyfEv
oTNP1uJTVPzS6Rqe8TOn+r7+EGLXdGpSYwnsmaTIiKWpFydZqX4WGSixQyeeUMC6K7roiRCI/qQV
yW0RwdiuJsU7jHI/GjUH0qm5rWpxEsByOp1ReUlavVH2oQ8/GqA7oxbxTj7l8BMfAwQ2Y0hVh7YE
zEjp1Pf9nZnzH1Hb3iWGgEZ0/5zEr2bJd+k0otwTwVwzR2tzGFtHNdSDGco/eQ1tIzw1DP22796m
9M+/OG2KqRkmoyqjyzLaGHdDVcsKO6Za6AySvq8ltldq0FTzcaUU870UOgevs7EW225CmWJKuSR9
ukvEG2S56C5sqxfiTzbiidU8Gbf53qlfrk/xOy7xM2h+fezFnV9kfWDQKaVw4Qw3w4GOG0W2yifc
8oE3g1zMwU2PRWknJ3WfH9cZEJc3/df4i3nngP6lYU3FqYPRWjP9hiy+c32Kl2+irxEWx6rRM7XW
BY9PSXY/Tfey/m7GdOXzrY0x//0sNRw5J7AjQaxUSHKfQm0BCKZJWlMJ+N5QXnysxcXN24YoCRnE
iXvDsw5XNcmZ7mpX3ele/yRBoUj6Ee6Mm+kDvkYPa+h8ejkufy3k4kpnKesibczFSbMAAyOeajfH
uTua2ukNLAN28LwE16Lciu0MyxC7dG2vznvxWmBaXvCAcGoyCAInaLTYE9in6Y9uXzvarvSkN2NF
bUK5nBt+TXdxx0eGYGrM+/oYtrEbdr/CAgatUlJC0D1/bCSUnAqYSAyTstPM3pUSw2Wd9tIMyU/R
jD8mgMXUSPWrmKG2lPk5K11inuBktCUyKpSh6TRQkkoDcLvNfWLcNwae3CaMr9BF4rja4C5yDOtu
nwyw/u0lMG0LlPggl4IHmujl39cPyXeDmX9urc8y9dkOFm085dkYKkdQHXcqBOU5IQ56Tegd5NCw
fDTkyu9nFojo7d5I7C6SnEHTIPI3MbttHjKzsiHRamVGaMuVAglqdxp1y4zIJjedqE9PUtysnLrv
WMzFj16kKMArxya8I1WIZmVbHvpG7kK82G5ry3Rb6GhY+ba9CRqn3ypP0iqpcCV0fbZIzpasUfUs
YMAIQtG09lTxCvnPldA1n6grG/6zj3U2QtonaJz3CM6zcESiIA2BXg6pk23YPcLFZCWr/d4NWCzn
IlJCQiZjKv1cTgIcOkC0hVvZgds4IrMkK3Og+YjzBi+PQ+VyN4L0+uqL7HJm/fep+0zPzqYcoY7G
A71OTh1B9XdI9rlxpBCtUwrjdH3LX/x8CiOawkDmNpfcu6Y2jaJsOnEqDECNoFdXxisLevlyPRti
Ea9DOVeqieH7FTflrbjtiBW7kacktm7PtzpKfd1tve2QT2ZPZWetEZwubp+z4RcBm/c61fNeQgNX
6R8l4zGip6TdFaz7lRXN9r9bzUVsDqsuYwWD0qCaAJan2TG4L9dH+N61nbfn2XQWAXmCI4+hQgf0
VATpNhQ7uTX9wBR2VWmOWrV+UaR46p3kEjY+EghN+cFIVwoy36tX//wNyzBJoWjZGvPbBPRJCh1q
3Wvxuq1Umz8q0DEHgdNVPsiOuOom2rQetKm3EAtzzV3hpl7ir6zIxQvxa0U+63xnh8UYe8gNKNhf
UBoAVKnCdSzZk/8JVkqttRbsynZaxruUd3UqdZlxrKbRyiJuNzT3c6jER8wPmhVYxV+l3W/B72xy
i8ywgZxUpU15eIq64RfUfE5ROVoNdEL6ORtX2EbPQdCPa+0nxKcsgZJYBsnTvhqfIRNlJQj7E4Ci
ddrbusTdIDtAS22WRI29umucNpzcmkFdlKHcbU5oKeW1x7XqIULVSy1eakP66EaCchtATOwNElda
Qm7SKn8ocvy7vV8WkN3t38Ph0HVomcF+qas4+sPoEKXDpiM4BQX2RgTsaBCi64AOVxt7VYO+XNum
+3hM0TdMXdq/QGviNYAj5KAVfjzsKond4C8f0Em0+YBGKj3V0GXi2NWsswu0LYKpsUgaOGHmNZ25
nyBOIKGYGsfRezyxNxjdu3UEkh9afYPxCNycC9a0RUfVrtvUZVF9A+O8DXRPDynMaaY4fQ5Ntxhy
V8kGO5iIZQ4DqmHSBq3nWUlYfqsS7dACMdZR4zZETy+uP6JM2rDOjQJj01W9rSlopf0Mw0MXoYFh
PujTMclrNw3uUOi2pt6HLy+aqXr/2ISvhWRa8E/KABF77LLJlSGsUEPyYarAKVdNNKq6TdbE7zDM
sJo23QzTG0EHsegru59llMbE0Y3Yr8dip7DE6ar0o56M55XTNYesaxtwcR1m9TAOUYKQVsh3pELZ
ExR+tocC0rMuw22wgYYziMT0ieqpM8lkP0B5opYeRtmPBvi8R68k01di4MWc9OxMLN4ZcdxQbaJT
fBphnNDCLadxo826RufF58zZMIt7C+ipQoS0SpCuRlZZ51ao4qqKPq4v8MoF/PkkPotedSK0gMsB
UCpBgp7aaE+Je32EtYi1uJQM6PIJc2YvhH0ExMJhHI4BiW7C6YB+9fWh1m6nz1zgbDZVoqsSmTFF
3Gt/qs94GMECW3g4YH9Z/qxJB6xshaV+W9x3JAsbxKV2yGyJZXaZ6xtdQou8zGw4ETsdxTSjNQf3
tWEXKTehHRKaAE/QuV7Q+myLELCRN6tX28oW/MxVz5ZTycA9F6ksTqlmWEXIW6Aj0IeEHntdRUAq
GPBhGdy+rmwG8S+In7rj8FI0wJ7e8EasyRBd/jV/V4L0+e9nvyaLwgRWDIV+zELux21r11AXCKY1
IsB8rr5HnK9hFuduKmsjHmJFnPQ+cri6pdwnSmeZdE2x+Tvq6DOP+RppPjnnEyJNnYAPCWWySthF
Eu8CA8VVWCM5LjCFKP7ANlNT17hkq8MuDqQOyaJqEMi5UzXcNtpTzwSaWrueuiSmwPtv1XHXlfpK
GFj7eovEMRedwuWxFCezOpjTR9vuEsgZXT//l8/F3wu6RPjRNtUAJ8EYeJxt5oaV4kt+4/eb68Nc
vpO+hlkcv4mGXWGM6AhW/bCt4eEaAyQ2tzrGEGSQ0euKdgX4vLJ4S+h9zaNokAsVyqmCu6q8h0uD
ZUprueXKzl+C76ho8fAzGDsGjIMKnGybKdmRQPNzda1qsDahxSEbpFhqeo4GdJRXdlQ/xCzEhO6v
f6e1QRbni2lAa8tpwI5h/ofov8oAoLjx+foYa2u2OExmQOtRlDjDg1ndBKmjDD+UtPHN4b/cc8vj
U1IohBfoB4jqQ6vyuyTdJjlMeILISvK9NmUryIjLhcavWvgSaq8DCVLkXTGXOYGTKqzUJXt1Bn44
pg3pLtAdia3ZsMtwBBRfQ0da+QErH28Jto/TTiljdBOPIngJ0rsCyJNB+z+7N/4zAi+B9mFPoHvZ
tuIUcs0zgETs+Bqi9TvOYzHG4gnVm0bUJxLGiGDtU0GFONjM5Yb/jfHV5dr02UdbZMs6B0E70LBL
NAs0I1ThMqSOvQPNOPk42vFvftv4Gfy2AK72yVH6rT9ePw2Xq1dnP2D+qmdXmgKCRJ1SZCadR3f1
LajvL4lhkXdkQlZyS9xsV/xp3L+6KWJP7opVjPJ/yAH/js7mIrTEXY13qvSZHHVbkcLN1s4AoIDw
c4MWDl6rI1AG3L0+8f9QZfoadRFrBk3VEgpPhJOBEfL2D0w7HWI81YYBhB4gtAa1ChXq5FV8aGvj
to7uS2kfEs2quS9BjaVUIijQBK6+1nlZa2qZiwgVkZFUeSrwSZz4tv0JnJEv2RWcRezZry+6R6nY
Mt/0LV2L8d+lohc7fxGzFKkz4hwiCJ+7ERYOaOHCVoXXPrnHq9NSQObKoTELLN/KC21lZOBH/oe0
61iSHEeyX0QzUJNXypAZEakzL7QSWRSg1uTX72OtbRcbzQnszFwrzQoBAnAH3J/4+zZU2qExxaSf
btIE1p/spADqVlb0PbXoMwXKyq7hrADsZGIFPALlPynif5u1zHZuKRnooOrLEXBEL0MTURbxpcXb
Ei7byoKjzlnnxMrtGvxfx05mxRnMPh8TUZunW+X2zuTmToQRd4LdL0AW2/DABdsHdotQzStvbt6F
dF02VFnWALZgDnxWtsYcLzquSTw8juPrTCHhGD2k0BHWFWlXGyYnEW4m3NWAzPE2UZGSyhgD0lS8
huJJUaDo1B8i+IffP9KbL+PVQMyJFjsNXctloDCKz5mcnFPeM04iy//xj7fGagzmbKapXEwldLJv
VRFDNPN71ASHXHqZDcXTx95FfvKz8XOAIHNXpnbX/1ICiFLJYuTC/UiqfsZlYGcaeYUKyEkBJ9lM
AZCOTMVXu2rfp/GBCLEbDOAuo2kM47pE0E/dWJ6k+DqIxbcphgIoAYNZNYg1qZCFy0IvEkR7yqkD
AoKim14LSPgIp/Eo6fYtNMcU8SpHj4mJv6Dq0wDurne6Exjafky6xgKc3esG9OX05qIHcE6Rh7Oh
qhZkqHHfu8giaLimI09vBvAFfebTPjkJc2JVZgJ6/QzL1+agTdrTQLFzh8glQiRC7aLdxeOha/xS
00/CIvwKzl3WSAcdWtEtyBBGcJaUA1p9sNG2dSpapbEPompXjsdQ6x8CPT4S2tzGsTpMZPakDjjy
GcalkuR16hMZ6gfcrvDwSUA/kk8l+mg9BN8xSDFkHtWMXbr4pJPoS0D904R4QNyRa6HoDyLojqOZ
22ERQ5pa+USx7oXKsPtSL0r+1ejJK2pFp7w0f8JVfZFa3fVy8FrHwusCpATuyx7Sl4gC0DNLT2Zk
HOe22YuAMQLHcShL0+mrBt5soitQmFeHIxqWkx2bT22s/goi0ttqO11V0j5Msw6muh5kVlcXb+gC
uEaVPNSBWDvQPZ/tvmsegPaOYDPVQZtSBR1hlt8bmrujGp+SpP+chfxBneAfD22ROJYvKoRyIA2/
vG6ICJQyVlUZJ7vAS8cw5GNaKNC+Jl4X1l9Vc5UJtLSEcTc0z6NJ3RocP02bvqJOOakGPlo4yLei
Vl7mttgrs+mFeHXqXQdodOznc/GlzdCEVwyvSJ/zFmriVPJGEF5ooeSWHpWn3qw4WYJzwFkvvC5o
616KarQRtCdD/2EO/v0Asn0T+XO6ZSaC9PoQGq0RLeCt/tS0nno09vNjthdntzxAP30ncR48vBkx
4STXckqbEnf2wXwnxIvif99hfUluqykxKb1QWjWZCF7YEaAxlYLbVVnZiQQV9WOARvwsQiJ9cub2
WkI0WEiRb8PKxwWEkwQ2H/p/fgYLwSsmqQ6FChNN9/GOHsBn8sEAOHALYNL9+MzC74QpwW7v0f5Y
rMkWTw/qk33nKB5eeA4vi//TLuDvH5fF3LXqIInpgI/buLI3+OIR9ScH5ezQCg6Nb7oKII3BD9Wu
fTgMyYfFYBYvL4/Xgv7dQ7qTlVgDpaFAEQAM5AS/Y3Kh0+sGjvgweLO7qIuT/2TPGsSQRFlEg+Yf
AoFFrRWzmUNiLTyPVIWjJM/5YftG9mcI9ik7CBId02pSAPWtoew/WYB2QdUS5lCRHVxmNz/EfE+v
zXvKalCmSNRQqa+HRlywZKInLv16H84JIUS4j52X7avnwht2WWDDSeB+2Nl8OK8GXvb06glGorAV
NUOBeEJhVhaaTegQ4U2SRrzOOm8g5mGbxuDPCFPZX/KM4KznMBU6Q/bMuj+dzZi2ms7y99V0GkUM
xCIt+kvQPIKOZZWwf7k/wvZ+Xw3B3GHnQh1mVTHjG4lstOR2GS4m1sKjXc55fOERCngzYm6wSdPl
1RQG8S3PP4yhtGjPqRYuYf4f53c1HybvJLk+gKGuQqSKjJagfg7lG9iGtilO+yAMEK55fBLejJi8
04MOAa957IS2+CjmwS3yf1v5ZgmNqykxeadL8rFqEkQJsWntYPpqRV6r+/55BeOD2We10VRCTTrQ
0VWQHYKr+kPSwPu18u/JayU5ItTP4Gqv4cRyIuD2/vuTzSRmcg2kSIO8Qpulfgek7gSnV0grWYud
0vwN4B7OTLcre3+Gk5mZzn2W4GEjC5B9HZ+KQLVTyYSCX9TdcPH6rold7ErqdNVC0+ogn2NNCm6P
g7wzcS0TJJASu9ENasiYoI130Cjx9KJ1KrDnYEJ6/2Ru17NWP5UJomUUCzIp0WodDsOv4nHwF4/C
/lC99Edl3zgwPHfhF+OR49Raqc8rI2wGuNXoTCTNCqGTtDEOUUUwdy39yMz2PEgv9+fIW32WZSMY
Q19ouAXfFhJ/9LEA3QNnftB92S1Q3OVdSjeDw2pSTDw1jSoFKhxXp0XuYXIVGxLP+KgKkGWRo+GT
irZ4bs+5z4PWbx6w1cBMlJ3KSRkSCW9doYX3d9e/xRT8ZApGUcxBjW6u21/BAtLGfz/KrazWcV5C
UG6u6p0iu20su5X5wVm3zQ+5GoXZHQVVES9gy3EdDt2rooIXmXuRM+MRBra8vVzPQhvPajzIgJxr
dqVzf3zeJJnsK6gV3uCyKF9awydJ6GrGDwnv0vuDLJniX2cSWBH9/UuWnZlC7z+D5JMEsDG4iVMD
CuwnVPTtXu05W3Nzg6w+KLNB5nmcxHleboKAEiVaYUfNT5l876Dlc39WvIGWv6+uFLIgF1UftPEN
h9sVgtidmgOtEjvUas4ibR9uUxTB4ZAlJDAmFWtKXgRxga3YuLVkLRIn1AaFNkMtkDqLOur9mXHH
YzJxEs+5KAgj7LYG3a5j+P8S42IEwU7pjkifdohSi9H1KE9ANAA4o4we7v+CzR2zmjCTy6Ix1kxB
icgl6yY/C79a7ZiNsAeeMlvKCt7nXTb5P/bnn9FYJKCgZQEVF0kyxY93WvS0QO+0E7QI7HLax16v
cM0ith/1qyGZ4EIGuYtmOYKn2SHeFeHb/w1JHMiHRG5gg615/5NubtfViEygSU0xnfIQIzZwbEi+
pPiHIqNWIrr/3TBMQFGreoolCLpelAgu2G17nOvZLRK3LGTO+dsGcK5mxISVQDfreRBhCteF5CTV
CdzWxC/IrDxGKVzcQEuC9spbIpTvtQ7zIPLLaEs/ycHpL6At0TsDGPVUg3B0rlpJSU4R6H8E1E0i
/aKt6UZImwI4af383CUi57dvPyZXv52JUhHEWNWwh9AZ3ne2Ge/UurUJBQmQnGDdB568B2su8PYP
0ZCi3vfSwTJKE1FKu79a223F1e9gglgQJxltiNgBhGAHvrwLHBgiybCOrG+xx6vybzcYVqMxcWxM
5yRNCB6Vjdu3hx40ZMmNH+GNchbRPXInbwDc0diFaKzwhZuW7XDvlDNBDUXuOO1IE9+64Kmg8Sma
eN3uzWS6mh4TtWY5mwRBSfuLYT4pyU8l/yhRZ7+/YpxZsFgxAy0EMut4lcnq7EWjalFD5Fx8eJvi
99V/ldnU1AAWVUn6y9xH8PH7nGTix6BkiPmhqeGqWTeeWjyEo+AJYLDfnx/KgPfXiYWL1SosVKfZ
7KBV1p+nrIogH2B81EH8RvTgVETqF/ymfsFWNjmZhhH4XVcbvkIgjtJkgMsqkfEkNHCvm/QYSLpA
M06QJ/A7YXTzQPDVvHSooXxTJdESILvXliHM2Yn4kkiQx6mUU6Z/RErhNXCY7DU4sxnkYdaiXRaO
fqBCaaMbLKJ9phQkyBK64UPqqeF7LTxKwmSZUOhJldIJtGFnVrM70FuonCAcChg9/vfuVxB8S6A1
CMEXOFGXwD2LaBEgyOTZlSaf4aTYw+yVwj6kpY17rpWpMJQowTw6h4qf1F9jB2Ed3SZNaRXAcwq4
MIJzb6XVSwRdJBovgJvRk4JTAiPOubzOqKbmyqmlIfww4UzpD61gG/JnVDQWAQh2Lr5TBTXP+JzW
ujtUr0Qx7Tp8JPKr0BcWyX5F2QHKhE6bNZYZolAbHWXxVznJ1izIlg5+tBDACw9vTECAy3QvdV+R
FDqy8UsKZmtqHhQwI1QRpDbpKmVHKnybyHex2c+UWiO8DafM6wWomxxFTKdMf0po/A0lcXPzZ65C
hz1Jnbw81ZFH4PAmDLklx4ojDkgpg+ZN0j6vvwgM+6IRYABwS4duN0FYQS1rNIgTK20ieywVpxnx
DG4LT83f0QDxteIsmils7uwwzO1JSO0ySI9xqtoyvORE9bsKoZ5ONT0J1jX6TRsETi7e7PPLiiSL
EjGIabK1RFUqVTFQcnJRy3MNQc2ueMumcwjulXHupdc5glaesROGX7DlAvf9qgcAocJVkLQN6GlP
QluBUSNFO87ZkzaO3vpnMbeSRhz6NOrwGtBu6FudwwMadVb0IPiJO73x3pBb0XI92PJjVlEmE8yp
UsuGXIIxA6bfyi+Ao3r3Z7QVLddjMLcRUPyKoSwwBi7lXiM66EA5/90Iyy9YzaKECTnVipZcGhK6
cXpUjIQzh000zHoSzF2hGHulMEhKLhqc7YUgtzpAaHXzko2wSiwgRZZCitU4KEZpz8WziMp3lr6X
EInqBZCV6K7vr1qlPUdtZ8NO4kMeOthX8FTRJXMrbq9/JnOVMKG3W3Uj3kNjDJs8uMM3OIVxl8JS
k7pqThwt08997KQxcYIwgzEKBMYgGiWNR2p0dl3Itwb/FEyHWAeF4GBWky1AXMo0R7eRQgD2YRNA
yyXiwKoy0D5Qa/MrqfWJhmqShIIuuqxWlL8HHSht3bBTUq9EcKPmXi/CXdlD7W2IvKL7qtvYF+T8
fZp7NKTry2wO7zLZg+RxGowrlX+1JuTj2xrW1oB8j4LfTbpnjLVlpPUevStvVmtfJvppGp9HFN9x
lXtShu86mBGqW6gw98zR4IzHh4zsKNZBCoWzZMhuaCCaJcSmdP5JVPNcmqNfSqlD+tc4qoFl7zxC
6c+m7Z+bIXQaPTvURepIInFGUnhjeanj+VIH3w1J8McClNNYAnkeeoJGeqgS8hqJ0U2vu5uehP5U
1vasweFTACyoSw5KMN6qvIaqrvpdlqq9NMR43vwwisdeGb2grx34iMPKWXjUZ/2s96/q0PpKEFtT
+04MwSEZmtD6eAqwhHlSWMLS/1VEL56DlwKOAkQW9kNDPByHfQFVuRFjDUDlBLUO62kkpjqFV3No
zZMMU+boJdLM/WAWhzguD0BJHAPa+NIoXCY5QWuc+tEI2PI8wOktPsgduuZjshtI4pTweG7w9KU5
pOmoP9EfFUoXbX+oYSWhgz9DOnjnmkaC7CMfyqGxoEtgJaA5m+lX0Oe+ihdd5aGZ8dgpi93qIpmF
5lRaHDQyufVIHRJCzA2MPxi8wrIsbmDcijwtFdesOWf6rS1jO6hNJ8/1PZnepuB5gPhYBs2inDRH
PYOoj5F9TBXd6wR4DCTIPAWxGmFey59T46At5t2AwmeS7sxwXohEJ1PcSNVeo8lAu1o6hYFkdSI8
UsPyrBfSczQ0PyHxtjdKgCrm46znZ1nOf41ycWrj2KbltcSbJsIvSDLImBB5P0ffiYjKAI0eJxVc
5/4sCdTJzB9zo0A8N4WCw3WKDUuX4MLamVYuypC5g7tsVFEvp+KjUFRuMhZYUv0xF/LnkGq22vQH
I05deQ5dU6uegAe7ZUX6OPVA6ySjB8aUU1czeMSmnTeo+w6wXB17emzGooBEo3QqwPkqpRq3AmRx
AvvcToeM9TMpHyDkukto/DDP86kS42tpfjNE3c4zaM7NzyIGUUwPhiyJ0jmT4cPY8SQGUg5kO8BK
yev9oM69ATN5I4CUoga+GpR5DYRa4yZqRwWYTqP+Jki7ypydroNfcSwCxlD9d6WP3+3dVUKpeyOB
WyseEUGZfMTZq6z0u1p4kJsG1uxcC5wlKN95FLHAK9pp4tSl8vIiK/fiKfcEsK113UJX01a89CDs
tUfhykuavALTb5ug1SRDmpY0F0h8mw7CD8kND4qTvy7QNurFXMXerUsAzD/+r3r2u46wGqxsAZmM
m6VOMENSLH4oTJ6N4794zisq/OmIRkSN2S9oSytTIdTxb4xiBFUTd9xh876KN9OHTyX6pmdePedf
7NE/YzI3D2pO4wROMEpIGtln0ATN62sO2v6cHtMYog1UcWct3TXoypjwWuackKW988+N82d05lIS
BJmY1PmoXAzIKrSQdqVj4GjJm2m0riZ8DlIBU+t6l1Y8eZWtayPEE/761Mw1QytGVRc0qJrLEOcQ
cFGee83vyNf9+W2fiz+jMJWKsipRmIeByEWFJoKZw0E5+zlWR1HlVYK2bk3r6TBVCbXuCjns4Wac
1Oeewlu4RuqUocKJl1sqciu722fhz7yYEgUhea4FBpYNVqC6o0MHSkDTZv5FT+rhdzH5wi36cHYK
azMcqNJgAFbWXaZadjO0P3ujdHOli4Az+2bSwoN2nB00jpHf7q/hv4gyf02WNR5W6xFP1rpXLubT
DCRMeGg88RBAh3wpmvNIfFv7cnX9ZWkvQSPIajASyGXoxNaGfgcO/VuaFZy+6+ak1uMw+z/UoPQ2
VnijAQ6GZzQ0XlG0Q+XSAy7YPOUvPJ2yrR2zHo85CW01zGWuz/Klj3yoKzsChKDvrxNvBOYItHOD
cjic2C6tPFqS8aIYnJTKWxpm04uVNsJaD2+0qPjQgNITUFLNOXICm3y41Xf6/TxaZZmxa1FhhKwk
1gWUCSt90l0VzVdcyHmhd0kmbOiVoegF1TYot8kqk2yqojPjQarw5Czaa1QfAN1s1ZdMfOmEzm2D
Fg5igLYqOq7PvWpJoOI2Lc8T8bde5b0fsSzqarphgnQrLKLxmfQRt9AcVdT2IxtJYvdG/z3oUKyg
bbOI5BZvJQ1yRys61FpiEaLGofqolUJhRYXqpthZLSFupA92P0ZPXa9dtPlVH4hVp81Jm+hHEEVu
suBS4+yUSd9o0Z2SNHBMQ/XjvIFbFu6JGTTL5KyztBF+guL0Gg+BH6ZPA6qHQ+NnBnWMWd93QgT/
JXh2gccOlJwlm4bd0v4IX2u3oO/3t/XmpWC9Tsu2XH2iOlWLBCosCHwabN4UN3ECp56cBYGXPiQW
BY5e4pRut9LWekgmOPST2Mtyhxp308UOhQSwFAsugTNpT1XOqV1O5b0NwJ5aJchp0moQU5BOWEgH
IAdH1819qh+CeQDK/IvzObcy5XpuzCmWyoDGlbiwpIEnhHqcYPr5h/JFPwMHZdmbfmh+gsWbxT5f
nWM7Qv114jQG66KrhSlGRhnfyr6yCni4VjwFm+0Q9WcEpvIWTE0oTkCDX0K6D4TcrxZd9qby739D
3ihMya2uZEKnuEdbdap2ktE/NBSlpBGCfvfH4SwVex2eWiKHeoaAq8+Fk6OEoeWJnZXZUdTalyyJ
OFuRtzxMLEoqU5/FEs00NAggIbNfJK/vT0jjzWj5squzbGSJmEh6g95sWO7GSLenIPiZ6OIeECZi
dXlkWjASgqYxAZ0yVuZr13bGDqW7FyLVj6kQw+Qgyz1pGF7lqd7rKB/oo7rTJ+lmFvVN6SNUOKTk
1OJtEip7LXiooXZSo/6gqd+68i0VXmbtSpTnEgLxygzJ+Qch+zDxYC+G9ywc7KyurblC7V9Vbl1Y
+mT67MErQOmjDPNdPeW2nIJzYLyYwSPezgVByb+cQRAIfopQip8JfRTD4USNjzZ/GknnSMH3RFDP
kRB44URejODj/iflLRoTqkIx1yNhwPOlqeyynXdVxzNq5u32ZU1Xa5YmA9JDgTOlkM8Z8PnppY6v
9ych82bBREGtEGVVLHGilFk4KIJxBDQZdY+XKL3VE7RNoXEAyU9AXybtVgGpa3goSVtidx3F0zh+
RerVyE0bCrBp9DIU1BlR4yypbIXpPoG4Zj0In1HeadhhwrUKkRNjbU/IUxOh4NZwogMneWhMgNWG
FJ9MgrucVL/GaMykKHpMkd1XXGFWzkjsk6AOKthshSo4EybdoUgGrSfQGITYMUfyFunzQciKczCC
d9K4ifIz7p4C2N9k+gsxf0jDj/tryMvT7DMhCaGITxafyPQEtCYUKCDHskghphPcvyz1AGePN65v
0ebGUTWiQppfW9La3zdnpSSCRlIhAjq+g9PeAtS3QIp2W7fN3eWFktvcl9jmgViNyW7WqVZa2QAX
De13R7GpW9j0UNjxF95FgJkVT6li8S6K2/fi1aDMrjIUqkdqgQpTUnRnqpYHYkauSGTgvFHLRh2Q
1qpftPE+q/8T3Jn8Z2g2bQ8g5rRND3ADvIh9CUVPfXpS0/mxVdDZminn7sX5uhqTwpMYl4M+WC5E
BpTVowd5zN7rkCcbxBuFSeGygFaOOAIknTXfa5T2S/GQ04mTvzfP5+rDMS+MOhahsqHr0S3WPb2F
YpOhQKWqdEx95MScTY3m9RoxuRsvyqnW8xQCyKd8L1jqibrxl1CD69q6k1MgDTnm/t+2hQAOfD3o
8pFXmaETJSkI4OxzKcfR69LXlBQ+ejj348rmBXn1EZkEN05GXqcBVmpoUquIcc9CCzum3zJ9n2sf
OU8ynRNQNOZwxz0ul1VmQLTIHB118AaiuPcnxNt6zElu4dXdww85upVp6pSjYGmAXSXP9wfhbD02
NQwy1WUFnN+LOJpWFhiXBBRDM6nQJ8o58+GFJjbwK1MH9IcKUoiSim4LVgjVfuoyRHqqR6V4bMm5
Kz4pDyC3vU6mYoqmSkSDrbhPRqpD/RxYTiNvr2l0FSf6ev8TLuvwj5eZ+mcEZuPVKqlbpZajG4QN
kcqoL/uzy5f33MQwyqtxmBSWdGqjCRmAOpLQQRa2v1QCQaMt+6i1yse196EeDUftdLdCSzQALmWh
Aaiz+X5/uuIyzj/ma+qSoWuaBIFwJlqNhVDJ4vI6a1wDl+DSWijzqMA44W3CDwPrDAIFwLsodvvF
bXtv7tfV4Ez80os8xFMAlf8Fd78om4SwcBzs/Gl6GI+aA0/gV7rvTuF12td2/RI8ZN9/M/ohjucY
PNLWZshZ/RgmrhVzpdM8QVzThc9Rmj8kHaJ/peKVwCb0KlyF+lH37n/9TRSmvBqT2W2ZJtHJhLQQ
vr7o9T+br8gBTNHYS3uAMH/M9sIvJLultqyDxCYd5OsvZRc/US+Eesj937J5tFY/hdmQsiaJ0BDA
TzFmYI/wgtZb5/4I29XX1RBMlBUzkkcxDOJuQdheKZQaSyO9qWbohdHjqNReabwK2XtBD2ZtnlH/
4VQyt9PlanwmBitjAK4/QbsA9ftDCtYXtCGptTBKjadFn7Sr3fKTj53k7HJWEqtJItQWhaWuBB55
rkUgIX4IsN0jccd5UW3SV1f7yWCuUUM4mjKsBP/3QEFc0w0hAf0GVcE9teN9e0geNC91Y8dwyS6w
a3QLE18F8393f6U3k92fD80aBrSgEVSNjr1EExQmu2smAYmn7O8Pwp0sG7qqrOiHAKMMNn2Av95R
8uMM6p+28as6ZDfBVd0WIJrnpTVKAOhB4RohFFIr/CXmTZgJZPBNiyA/g9hRBa2XwUG9aiRXBeD+
/pS3k+7qwzIxStEDVYE+0jLl3ol3zUvsq77h1WdeNOCOxEQmE9AvURMBSOo9AETBUOqPsk+v0o6X
BDgJyGDiTt82c60tyCdt/jThSwc8kFfUcB/S3Do1eY2G5YbPpjuFEF2SNUQ0iWWTV4U+NYvUxm9l
GEgj7Uw4Dcm+BHkW81rx2k3LDrw3GvPe0BSYVqGQLYI7F9xUb6G1KhbU833ZxkZ1eM2NTbDbenbM
iaAk7cJoSDCePb/LnV1BRlayDF90Uijxkf1slw/GD+0yORPOwyvcNGx+L2/zarP+FcxhiIw5a9tp
wCYNh10cF+cMbDPYykI8bLbGCCQ3gFxJcCwmOPXBVMSg1pwX7v2jshkd1r+C2cCCKMiSACoOVhpw
uKfxtOhxhTt5h2y+a63sKzgNnnnQ3QZ0uxo2A1b+lZ55ZYOtwLD+FczuplGsd1JvkpsAAawi3tUp
dcyEs8+2bi7rQZi8KqllJ2rxMtWxexhLuAMqhj8NCrWlRvO1cfCDSOGcpK3rwnpMJpeOQmFkuZ6K
N0l6nsrWKQzdv7+CnE/H2szFsWEGtYJPJ+nAZk6vIuSlxbHhhNSt+/5qHqy1XJKnc01SHJneC3cd
lIQHb6Gc/0fxdD0OEwqgUAtlTyUWf+vF5nAQaHfZ3oBjHM+ehHf82A7ngB5WKgrZcqPvFrsCDHaA
d72tFGje/3+SH+8TMud9MFOxViIqQmOlxZOpxyds9vwnE+9Eq0zyg1fCkIsd4koJ69fMqFxB2LVy
N7ljHe1H5akurnGeOp3ynuYw4WizhyAnR4EQXwUGvplPrd65XbGvdMXp89IDuNDJ9d4epBpORjxd
w83b7nrFmVPZGuLUB8tnWdztkEEdtDD3uruI0sOwlBMCNt9x69GY81go5QTlF4xWgEqAmH9o7IVT
DCucW+DJh87DYwLiId1Rde4f002ht9XIbKEwjKvEqCMFkeAWP5T7RdxugS65mQ2hOVcGdtMyQA23
eRcH3gdma4ZjBdNEwNNgavyyyHvAqNkRHijk1jSP7/rDibEac37zShfzKlPF2wwD2xF+Lxql3xsw
C9IkBaVThFty9PP+l90MgKiey6KqouT2259sVWib1FKbhlLCLbpG0kjPhVxbCgot90fZun8pq1GY
PEkb6EgTAacqKp71vLENQ7WI+AsdNE/jEba3LyirwZh0GEdpN+JWtMQmUPPEU3MOd/O+BKnHTT1t
sDQHkmPu+NnDWMGtLtMxRUOah+PaTF2rH8EcTNKNsq50+K46/VT0b03KgU7x/n/mKNZSESsN1Lhv
YRpYfR470LLmLNpm4WC1amxyLMeoVlQViHU0L7/lp+agO4oveNo535te4euusVfPyoX64R46FsFu
kfvUvPoALsp/JHm1/i3Mo3NWjKacRC26dfqxV1K4RvB0ADe7TOshmNNHm7wsh2WIpU4SE1v/Dl0m
CxSkq3noLjXFk453c+OsIptG+zqRqZKhEGiaIFTWP2UIwt0/eduZ+s9GVJefsDrgCJuV2dfYKMMM
6AcljoKZDENrSST02+Gtypvv1DhQkPckckjVzml5YO3fdMR/PFFWv4FNqnoD55B4XjbS4A6voLb1
T8CHRJ2FNo89ePFVdOsbvcqv7S27aHBa431oTphTmQA0jllTUth93yZIXqcttQv5pI4F557HCXNs
y7COqKGhUx7d+qa0wjBAM/jSZykYb8A8Uc7VlftVmRAD6c1umjpk48GOH8ihSA9y7ciQ8UJX2s2/
ae+TZ7zPv6Qf8mF2ExeeXO79vcXbvUwMMtQhaOANE91QmvBkKBGqE6eaxlk2Nu3HZic3aqHjNibK
Tq0C9T53dtG83Z/Hsvh3tieb442kJoq0xNJSh5EZEGdjcRXVwi946B7OB2Pzu64XejVrI3Zh/xFl
E/gvvfPfTYV5nFewdxcLA0vSV/M+MVobjDRbSqInufh+f6TtK9mfQ60xgYXGYaYGSRDdBFPw6Ki6
IAwcI+AZq5p6bR/sYAQGjr/4EZTkQ4xGyJm2rgJyVZZMDm2Fkz4Or/d/E2+7LH9fxbpJaMoqW0qC
hd6DcfpDobkVaJzMy8sTGhNLaN6LVTBhu6DCO1mzM/iwlAYwgDzBud5WBDDj/8vw9Rv8tJpYRlNg
TQUEFlEcLVEHi8h4ngfDu//5Nq+fqxVlAkpIAwLLROT7Dp9PUXtbg8arMVpN/9qELiziOfFj+3K9
GpAJIPKc1HFtKEvGXWTM//fFqrrJQwXNPJMjnixzojPbuCQF9FopxZUMikhueWpBKsY9Jjt3HxQ6
gbDZO2pPYO25gQVw7tuPDpf98Cz66YNqa/D9gYz0fikBB4+qI51Trt30Mtk7UYjtdRIYYAXQa1q2
1VIkQDV9/5/aDa1uOTp7y0nlOukVXDnGJAMmTQB7EO5qHScT8paWbfnFdQb1hhSHJByc5b1W+LDE
e4tPxCuc5JNb+Vji2r2PxwQjUdUyU9V+V1gUwxZPi8gVpAPQbnT+f/UIXhRgXWoqvRtgIoxIm+wL
d1EfFyx5ByetX7M9OYA877l0Ik5005m4M4yU1in8x2/pCdVyd941UDf4qViDI7u5n70FD8TXOJCZ
TQ7Terssh2oVedp40Eg9RUuzh9hQFj5SfzGVBzR6x2vo8M4nE34AQ5pKVUV2VMH6FAVYT5DXSTtI
iuwAysy5F/MeNzoTe8REEybUsaOb9Dl7sxPZzcuio649h4qToi9M0P63unfQcK3YGxOL+L2nX+V9
9QtWbA8Fb3V5v4dt4HWqJk1aiN8zHXpHhBPcMzRZ32cQ1SofaIcXcQdvdq+wl4pH5yQAplqi251g
kFcfpCPvQHFuKmyPT2q6dIxnBKPc2JlYCjLxHsibzZ/VzmL7dwP8XKUpwYRJa3ygJW4NiyZQCVAR
8eqwOonhm6JBwZuHOdvUuFkPzNyRErkWdLlCaGpc+pD4ki973W844YhWOGQHLfMsIUqFXK3Y5YDe
CVKsu8+cBgGsahB6K82w2lazS3rWSOUIwev9RM6LvizVKTenYqTL8o3e5MKnd4dPC3Ddb/Fk+Tpz
OsK8eTGBqa/IaBQaRssgFjmDAisOnd3CIDQNdvcn9j+kXVlznMiy/kVEAMX6yt7qllqtXX4hLNti
K5YCqlh+/f3QiRi3OT3NuTNPEzGyjaCqMrMyv2Wrt7Me5Jk0iXvZRgxUwzmIfTtqQNuoQ0gswECd
BpUHgcuIeXZIfS2AvFWo/Mt3XQWppO/trpSxedqsdGj+qCfwCwZd/fn6i27E+rVacqlNcykw4T6a
meboYvTGArPYXN+IghuPWauc5PVU8bnB/YpYkPdgHqlbt9tqG289ZNW6SeAgKXUpHpJbOxpnrgou
fruF7dwIWGuHHyUZmZRY2IMMLPBigT9sKnFtbHN7FTfawtItlskown/YjuaqkIn1oDuJ/LuggUd/
Eey2Yb9xfSdsFRr2qrRpSgXa+Dq2fB8MvoxNDhavJyIBUxct0CL9fksXfOtTLut5lvKBImm1UUKd
PKuZow0i4MU/keQ/C8H2KmL0hiXaBoafp7QsXUmeHDiKbny3r3r5SrRd0/0aptB6EhiGkb4Ki+xT
hxdEQW3u5JOxz/P2Vc3HXTUrb5navEF745Xb3UdFrdhhowolAVN5VooxYIRAl0aBUQHsF+h9XVgu
BvweFbdijmz+1A/fQbC+Z3HDHZ3fyOa7loZCVtx+BsLrp+iboJ6LnzmQmKR0KrqPheRo4qDYttMB
sgL44pSWLp/t99JkD6M+RloLMZRuRxn+nde8fmoq2bHkQ2tGTfMrhXf1mMhuwoQvq+NBcDuSDeIQ
qCmZUgeV6dSLIZTUG+VRhi9vPEHaZUtF+aJg7/kCrsKgwknOsTFz0OnngD2U1Ed/naFw2S8AeVDo
XqBJTiB84Q1OcxpekWw3hlGXd6mmGaaO2YX5hcM626U2JKagJFrlJ2pPTmL74JJs7KC/abD9fsRq
l061UmhpW+Ilu2GnUvIqV9m+BVenl24V0pgO77FwcPfNJXpgVnWjy43HhzFIO+luKNKAqbOrxt2O
zCZET040BZR/0rcaMUv8/O+N/vvXXJXokq3ojEIkDck+vS+RDasou1ehYV3BAex6MLocAn8/arXs
JeHaDAGw/KTYhZcpUVx1UUKfgarfSEzKRQEuTfn9qFV9PshNp1FYEUFF4DlTPkxD+E3X+F1s/hgN
AjL6DInTtrSnqKT222ArstuWXb+zKJ9u87SFupzixqx8mjs1rOmxqr6D/4vk85IpVmBJr116oOB0
jf1bqYEDprtS4Q9N5rXNgwxht2L4PozweoHGkZ2IqITrDBxZ5Pperr6ljbbvOXM0+QDJuKJ+bMgr
k06ZeOHZmzlEBv9eQAy41wGQZr/KZjdrD1N60Mz80HJIo0AlbRhnR+m/JYXqiA5OBVYSEHKQ0S+e
bidiBV2yp/boFORej7/p2iOJ72IFA8EWIyxY5LV0B1caRwJuMwObMn206UNFuWvwg6Ag8BLqZKSG
FfS3mr1WU+EKE5af0wATQVBwtWekMqeDT4E+PTbGK4HJRxofevTkqfSSk1+QVeAGdxSEsbGAqvH0
UBDIHRW3BcYuugbI6pC7pnXDktQzCci+G1XWhcNtyTjVhmrrBGodq5JBgxi33FgagSLBDFYRQY7Y
oukvW3V1av54hPpnlpsrsx770oR9T6JALkqBFwBzNdD1u/kXbLAcm2w6tF3u8Py1pdfKkGZL66bM
mHUEquBRrx3o9HYdGpRAT46vOob2edSQcEQ+cdHh8/8HRZLlpVYvbZ4dqq+IdxY0LUWT07bB+R1a
Z/ANSJDXbt5DS2YKIJ/9a8tA9TJg4Pch/irnz56n5EWp5aUgAKArtQM9Pc1tSewbHKV5ejeVqVf2
3eBo8Acqhhqbb0yjBvcI8lqW6m6EPJ8zGaPfGNLr9UB2YfX/+BDkz9UnGkOziDEbVKDZG20lnES9
HyYCnSczyhoGCdqtWcZG7PxCnpx9i3QSROkoI8c2/zZ2hasDcy+juudsDq6/3N9k598bbVXBWXKS
yUJqtKPcoIIzX2MGtbm3pK3dZBifcv5Q0x9yRqGCBhkp3gWSogvHQG2Evnz1o2xTXyvNt7ae23ut
RutlNOEsef133Poay8/PvsasMcigiYYch8SMuIx6Jk9uO+tXPpkbM6SLiOzzTb/Kj6lRDWhnoFLQ
HetEYO/DGwBN+xv0zdzsTYMAnMP3W+Xn33QZfq/BKlVCna+2mjLBeDyBnIGWe1QKIEo3C3gHtxh3
1sUeMuhOXda2F3f8NTehfyJJUEVNVC2IZ9MTsexnze0Mibt/9+1XqTWzrSKhCZ2Pchr7aXwS8GID
RjLWth6kbhyztQVFwftZSXKmfJWJEIHzp5vibmn0s9v0sYdBzuhTgAVm1/qS0p88mGR6FACyBpjR
rXuNom0EYLJKK4bZQOaM5flpMt/0pgkHPu6muDw0cu6rhh3VcR3mArVFm8APL3ZFPDxkGgp4zl0o
ZLhSV/vFAF9JCzPdRoA0XwVZ3fzSKdl3Mwba5SKIKDyQ0cM2ziNrfBjSCAusWn1o0fTOSBQ3rYz7
vh3clg4OpZCxTmFAQ1qIOkOQjSjQMFSQjrvqo0vvQSPQIZsL28d93luDw03Ln/PZa3FemuoJougV
BMI/p6GMlAwqg0l6Bz7TbpiK+5nkGQRUD4T20ayNDwmXb0Sc31TGGxvQzOQJJOiak6m/N7q5T9Xu
wWhPSW9A3PUhnpJDxk9p8qH0LwMuFgVtfSZlHMrCu9o8KkT1Y4s4hRpJOQjItEkdK/6RwoTQjOen
OIX83hwOZuuoOtoySXdHCMapuhqZnYgK2HFm5njPOxgpJHmYZpWb4pAkMTa/9osscLr3RmhOCzus
5BCTX1mLyker3TEH8qpIPURvJ1YxQCW4dSRoa9W3alGGRpe5eg77PBn3JQwkW5hfANZpQ/IkjcdQ
URpP5PsMPjyJ1Dt6DGkqe0pvrQI91da+zzNgtafcVYrsWZiplwzkQW1rT+61A8oFh4jNu/2SZlb5
+I8iZJWGWntSJmtoF7GnufVgc7+MwGzc7PUChJw6+EeTxD+euOomiMKWpVHVs5M53xnN9zh51mZt
45ZwqZf9x0NW+WeENGMvlcaC61+cR8qbWMBVOt4lTv5Y3oAp4pEQM8XMuSNuvJcj4Ipu1Ttdcsb3
8vgPWtmWCi4plN9MSzfWAy+dqXGigQB37KfaM/S7UST+9Xh6qSv5xyNWyxiboHKNtWIfkVMrFTfi
6cUIoTHkJj5EGzPDtbwUBfn9MooqgmmXf+u/ZcHW5Wwr0ZFVSZswRqZKtkfUl/ax2VUYYDYBtC0j
iJWBl+IAA3KfhtffffOhq3dPelkuMkMix+qt8/tdeZPcNB/zA7raYbovIePVRVsaOn/T3v4rt35p
PpwVD2ZtEJFylLF0h0iwSPnBynIE+qz2WOWAebSxoZcKYXVMz6tFstrPRpyDRKjq1rFlObopkqfl
LypFB675NJLO2/iiW09blUZWa2RFN1mQKhzvJld1p7sFZCs/qu+QegbGLgJzHReEfxQb/njNVcmC
6lyZpn7Crcu+yzPicu0na42Nb6l+oVyufc1V+dGABEjUQhqPuQEmTnqANkxQx0GZa47cjLDXGJ2Y
KsdkqIdoMKDOm/cEl4GyG96sYrC9MZNm17CrsGo1uKAaSeNYzIRTgZp0jpTm753SPpTMZK4pssEX
M8wAcZuEsBzJY7cj8hSabIDzG0Rl4aPuM2SQDKanbWPdlh3w/+zZZtD5M02vxh06J8MxhxtFaw+7
MfnUBzipxqmf8cJjCa72EkZFBVTXih9WjGzeiTA356iG7DMMwD1ZJr6uxi4nL2o97y0BQ3ZZd+pu
RsdudOXUvJ0t8YB+P4Th89mHuKgzGvaNBABiLKsvKW/cZVREStVVtJ+K9ljxyU0ArRkBVLIgLK3h
Gm/CerxpVLQn9nkL8aoKrGjQ0Mo7VSvxxlYAj0C35ztWnYq+8TKt9NsSyr/gysxkr+dIuTqDKhmE
5gn1tPRYzdBHng2nrR7oCG13ufS6/q6dJM9o4cI7Fn4ztl6b9E77rLXOiEamyX/I0nGWHjDJBK/z
TaOHwvxkaeWTuIE1Qeox+EmghhDzjZl+b/WfPTWcajQh2hxm2je71ByYCcCsu3Jk8dYQLSiNxrcM
oIVMxau0T8veGaC2qGbrcxV5vcuhuhLJMbyRQUOBEn/AcI/XSmjdEsUrElgWQ52ea8yFErtrSpjt
oaij+C+4LI5SfTYNdkHTeZMWSYtyd4OejJo62rTXYyz4ZHlJovk6lLKt+Lkre49XTSSJqIJYUmUL
aGg/WQwTp6bwpJF6/UT9qgIar7gdIfSXxa4qwmmKsIu8Pi39alCcHrj5QoPY2qD6CGOhqrCdVJ/o
SMNJHl3sD7+a0ZGawrlPAqp2EJf+Iaw2gnVchIXRuOX1M0Do4L+LJNvFXbHn9itsux10cVxZORXV
R12moSR2td0FWGrI1SyboHBlHY1ZdregegAjMmr0Bwfm5fnoke5d6KcqVn30kZK29+XUB84f9VUb
oPWKyzkNMJ2HjVfpM2iQ0PpZxUpk+YB1QXH3MlmnvP1szJeuqpx8sFDgtQcGt4PrsXGrJautypeh
NZK0t5bYiP6F+qJHzG1fk6hDHwP0E9NNdsIvf4LgjfZn7Ka5x7ZqtiXWX4lea8B8nc+aVOJzH9GS
8iD1gc4gVOshDH79TTfux9rq0mrUQyynDL1nDkpNjH1UZeiZjBjj5lsstq03WoX9VOl4Cd+hHKHB
dGk13lEFbW2j3Fi7v4GS/JW1/wvsTEcG2fBpwavicN3/R/eguWtdmP5sVSXy9VVao565JCt1xYly
sgRcy5suYdAv9OBfSXxLyloEK9Mxpk8TGKgROq7X1065sHh/1IOrXQov02SWU0gHtV76xOgNvV82
KISbvcqA4xmayq7stSF1jY1K9NKw8I8nryoVTZFUSM73xhGNH/4yAwcFWe/9MqNs72SwHrZJZ19K
0KsD8ccj1+VKlVYDPNHUo4SgAjdcbCHZAbQzbVDuNjJs21u/FDk0+A2nHAfflICQLG6r5h0i7GEy
PvcyEG/2a0qZR8dXokBjn9VBIeb73ijuYr1D2yrfQvtv9ci0ZQed1ZAplcuGNqUNqaV2RxXgbbKb
AYoPB+o4hg0eQ36zBBEjcaIpsndwktnYJBu9kTVLWIF5r6JnKIOsW2jq+53Lbj/0EvoUks+8+XNQ
PRrJURbw/VYj5Ct4rJbsvNBbG1BbKoWkT4MoOhJ+GJFvWy77pGvy3TRwf5wkXNRYrrpA6GAwMABB
PISKmfkcAlCkeZSq2YXo7H4yshskx5t2GII+z1zNhrZ1DIWR8vtgPCj5SUCUX7YlFzdrtC5M6vSj
dZPSLNAIBCiI+k2IrIWlMPoB3Ces2UFXmS6T14NaFaFN0s/YekLTASqtMgCpu40V2Ci09dVhsQHj
SLoJQWJxF28eDbdOd3W4eGPOfiy5MwPyC0UIkED/cni5piM0oqWayEYFjSgzgNwckbeg5l8qNVfW
eM1FUOW50dmAR9iKA7dZaI1G9oeJo+XkUE5jbwtWOflhfaiICvGrOKGE8aoHFCfBFk3g0vX4fLvp
qwQzghJhSDJ+lepNeCOgdtOvDBSb8SnzUyiDxkeo9AfS/aJwVj7J3rY66N+QYH6nntWVY6wMoVXq
oABbO/lcu8Fuj4pwCJKfKXg3uvc/OKktl+0r339NXZiLtOZJi0culHD5+3IR1xyE/gf4tm1eULdu
xOuBWZw1uZRpeJp1q7qS07n0aO3Qy/O0w3bIX9LXtVdbXv0sdGpG1ZoI9FjPkQOV4El6sUH83ihJ
1vKktgQFBapw5WSOQZEVLqnh9rQFQrmULM/35ZrB0OtyNs4xnqKF6qfxkoFNmoGNNL+0/tKXhtjh
00bE2Yj5xiriNFpvcEvHExdcngaA8jHxcXM6zeFCnh48DIMTl4a4oR23dBu2Fm2VpmmbNz2yjXIy
atWBb3enbs7sL8RTSwZLTEHkhNKTvmqvqyWfrU4ul24mf0F57t4+fSytC4jg4WofqN70oe03qehb
T13tRpBa21zOKu1Y+9XOfJteuDjUlQftxJB54AbLEfQ7jd4XYb1p8X5hn/7xxqvmV2GTMWlGvLHB
4c6jv2kclmypHFzfNheW7o+nLD8/O2+6bVHDVsh0HMQhQUtAe73+7186CH88YLUtxUgyuLbgE6Iy
r+Fweae5KFg1TCQQsRS3S+6gJPK4tXJbH2+1I6G+X+umPJKjOQV4x8DMAN5oo3/5bsv2Oft4BH56
rSVqzEJtO1K0Wy7eRgjW1QZa7UKEC61fJkhJgjitMcGZrs6dgU0nquKmvfG7LNthFTj/+M7rREhn
i7B2kWpx4XZGgiUJFQe6dMInr3ezTcTx1s5Z5b2qzec+rdCchcypm0+VU0hbpKGNVVznOTagYO9T
fF/W/dDMQ6J/VlvSI5dEGc6/2zq7KWY8xGZVY1jsspcFq58H2TMLY83pDZhGZC73ZIxpXKg+W4EE
P5cMfWf1TtpvyQFsvewq1oBwLQ96kkOAdxSYpvlK2d/oyuPGNrkA6PrjdVdRBS0xrcoTFcqKO9VN
oVS3YP4X8DYkksN/+axVbDGGtM11huXT1V+shXSOkXyqaQwDL+O5gvehKbibifbYFUT2RXe8/vit
77n8/OxwMjtTpXSOyVHRXmRb8ytxILiqX3/I19zjyrFbE/aEpFRyOeIdBaywKVF+SXCPY1UJL3ea
eHYtZU6tk/ustoSrD+QzNdEHrWc4kf7kOXhEFSYpxpNt4vjgljPycm+aD6NkoekHOlhZgZGnh/mk
Qp6hY7ioCPS1yzT9rs2TcDBthz7GmDYuKeINds4SIa+92Cq2dbSRDKri8zVw1pRhmAtnmiZomLwR
uLaWaRW3WKGiSlIxNyfJ91imnq5XkcQ351fLr3vlddYEvcmWkiLJ6GKc0u5ADh93+r4K8scF0V/u
Ji8jznAsH2kIBcnrW2QjTq7ZapB5Hswmxk0wth7VVg+kqtzYhJc6l+eHes3eamQutQWsO0+M0QgQ
DzkiLDPhLVuyZeLvMMpvU9hMKzC4NoAOcal9KAqIVOwy64Mqi4E9zKNu1Tbep5afJtJDCmPC65/h
0qURv6QOVYdFEET+4uycncdSbyQFprnz0SzRwynCMjZ2CYEL+cySzz6XboCZxiEATQq96q54K7o+
Mojt5TaQAGXmWxRgheQjXVo3UMQzkpCLTw5dZwV+hlkOlBfZYjwvKWy9aVQCeKei6vhq66IzUSB+
YefA2VT5oQFTKR7abyPzLKAfMJfdZ7OEZnRtbZy8yxvm94dalbq4WUtxwSv12GnQbgAnvbA31uLC
VeGPpVilGquVO1GIQjtO6nvRLUVJ9S2fY9dMbLfOoStJNmLxJbDeH09cpR2V4Y4M5PuMLFvtSOrP
hwpOhoB1u7G39NU13Z+/0xZDDbc+bmXWS8t4vvOWD36289IyZQrMFWXcjNDOhyTufySyth6ztW6r
hDMCIyuyAo4DFcXoIs7dOft1/QxdjpW/d8aqqpWSLJu7BirPuajuS1Ltmlh3jOaf5e3fj1mF/nLk
ZqOAo3fS2biHNxPkJjD+GmDZhQZcp/2MbcmxB+aW1kdVflx/xa2PuEoHRmclY57Y6rEyDYeRwcfQ
9f+P7v9jL64K13Y2slFDVDlWZeOW9EWyq43zdQlgfv6INRq3BlqJ5joGOa03+QYsS+GGKvsFhPuW
dvkCwrEcggGtUzOPEV/bLCb/5tr11xp+pYyzPd9PidBSBUZh2QtGulEFLjqmoXG09B/VCJ3nIdqC
a2zszq9W3dkjswq+JkI3yJHblmPBgnwEfj63/9GF9feLrSIJYN2MwpYMcpvFgCG85JTDZvv8cu3z
+xmrgJGoTDFqAYfy3pPd/Cfx8sDaDYUvoVaud5UP+mGvo6e5WaVsfcLl52efULGGgRe6SU8spVHN
a3fqigi8faCXJ4dPuwpANUX9OWHKb0Jee7FbLfQexAMwdZMtjabNXbwKN+o45Dl8grKTbHjQu/qc
Mfe5K/2BOcWt6UsAk8GLGcK02X3/AO5ClG506i5N9f44RqtANBZtpfW9Ph1H+aWnwwMctdzSbuHl
m0W20T/YPQmnsYrAf5C7DZrAV122Tv5nWeMLf3q2FlMiGyVvkDWSGsJzRX7spj5o+qIB9qEzdpDH
mX9ZsOpVKwa6w90gx2E1vic5zMbEyzLbJz1xLWN0rKn3Mt306fSUZt9bwDyLKCtPOliXtsSChk5+
DmNox9L3fbFTmYW70E4AgwIFABAiIgHoRtWBUwG7DMEn4B+OjQ1bmTh1C3UKtMVxtH82M9zCUwPI
wjE08qeKYjQ4F77dDQ4zHyCbohmZYw0w/sjf7e5WSXYdnEk5i0blHfijHzqMA7Ie1kFq5dnJK0mI
I/AHRNxEuZ7vbCkPWP90PdhvbfdVJAYuvrb6HJUOAe0jS0lQmlFSso2IsRUL10hho+dpkdnYx50/
erbqwXB+p4T1rv9evC9zuO1Z6UYAWYOBa9Wyp1wARDYDcwv7lwAftpeAzAAG9vonvNSdPz8ja2Be
rk0m1PeRaiCf9mOBq9luebDD3Klukk2tmM1PuY6+aa2wsUP0XdS2rNJToSCQBhhrNWgiEB/Ak/9B
j/dyz+KvcLyG5PVqZmYFrgpLC9ErAMuAva5f7nB0ws253fICV079Go43QyfFGGWDnjqge1L21Mrk
VJkKbNLmZ6OBUWDMH7UJVXla4ncBhzPuBycB6vj6sl680p1fPVYlejZYsJLvpPk4cqUJVGq9g+Ui
O3pKD6NQ35Levq0rnR1sW4O2vsW4W3E0A4Sh7C3Au9iIs1uCcubUZvZZZRmD07b9FktjHsSxpjuN
wTei9aU9r5pwuDJsQzPktS5A28tKU1aTeZRyyxFKFejsY4Gec1t1r3+cyxiIs0etEpNMsBLmgEpD
Du3jWDv2Dzv1+J0SAb/kK1Wo0UD2FlWyZqOwu/SOZzmBrB4Muy9uxhK2f2PfWmHzmGUm8HFbiXcj
LH6JDZ1lnlTqDJvKeArJLFf03M0pgvGw1ZjYDB2rWttKiJYmKsLvf8aI/XGZ3nJo39q/pE1t76/7
/bWTtQr2VZmrROjJMhETO8WpIbJqhqpXHLdmwltBag2/iJUObkwKWuHj20Qd42VhomUhD+Jj/EPx
yyDZHIBd7i79FaHWeAtjFirVmgmO5qJ1wfmOWPJzVG4pnLenmPjXt//GJlwjLCidanVKYZ8eo4Ig
aK02D7Avi9OtMf9X7/LKimmrYK8JS2eTwucjg8WgasiupULmXG2G2BkGBofZBratmdXVIE1guAFw
rTc0M3Uzo3zPZpViAFInYd7okNSshzzk0C+zSO4nlgwUZ42/MpwSrXIMgf8fBwaA5IPdP6nlq2w9
JKqXdxRkVUz3/UQwXyidB7KJp40ph2P0YmdITvpwOwzJAWa0riw8nQH9qOupC0NIV6VvpMIlRI2f
YgMTNJh4godmhpyAxJqCLk3S7wbylpSBidLDOvF7pza3E0yOtRqiAa1wpf5bqYidZImAKC9TvGXY
oi9B/NoHXt0zIH0U12aLg66rRdjP1b5tq1utmPadaj7OUvOi8xFAETgy1AhpXawcTDX3YCnZTTcT
YruCmj9PIS803icN9GUaCNHHz7zbiwqGUxK/pTz11fmgwohzrqhj258chhoGVDppfVBBFAST7GYo
AytT9rkCWlRGQtL1AewMTWpEvJhA1CFA0VSRmE241tAHlje7DoXphMVseig3zY+NtuWLvhUs1khI
NadSMg/QTqeHflfclOGPpWezfU9evvC1FVgF9JQXvcUStDq0dnRtq3T/B7r51nld3WJIxXRqydAM
LkdcHOfWUhxTtvxWYzes+BAyf9fsOOytyASHiZLb1jArD1a+Icuq3KtsVOlKsZHItmK/tor9o4mu
qSUS2EjD0yWH56TObEwqABzUPjr7SWS4UcZ7xdTuhQpYdVUE14PYVkfwi093luSsqY2HaUbd2vnN
DqqxrnVDoFyUws4GvlGhnKFBArx0dcpvNhPERkG5Fh8u8yHJynTGikwYgrWpK0GUQ/Slm8R7quwk
equJV0Jwz822XvtSbj+vklabIW5FWSkGWq/M2kvFqa5e1EF+1Mlz1UDYjXKnlydAyLO7yZhwQruA
YEYhW9BKGaKNFfjShLqy+dftbR1eO20PPSdUbAoCJdpRqHi9mVVQuOHuxNpgtL816fQyyMnkGAz4
kRpSFLdJ+lKP8L3lGEiVRaI5Zvlr4t1PqVNKQOxvlf4R9itwCJjTV50P3AHH0fI4gN53AqYeFdTY
9qCj1jd2XXSuXXd3kiQCGOEAqwY+K5QRWlNzBX1JFQqzSN1tBgj7JRRiCfD7wdyrV9J9IT1hOpr2
kycP35o8DorucyjmFzK+V30ZKEVQw7xzjnHWyD1V6HGmd23ehQSpQrd7V+7qqDF1bxF7VkgOhLu0
j/vatxNjZ3EM8TlYH8WDnslOxlonzW/irnMmavgc2H0ddJBSPdms9xLwONQ0BH0yyLvOS8G+aCts
p/oBMmQul95ajOws6JUslklakvvpOLmabHsi/dEzy23yFwM93Eab3OU+0bYxfDbaV969q0PnDDDA
SGMSDv09xOqcWWsQuvFF0U+Y9F+C/MqrGRMbVP608awRY35eOGCLqWPqFx2QpupOKTok0MeseKpb
UBNzFbotsadxNHB2xskW+6lKQwKGR4xxUTUU7kyRHyb8/ZcUgmmvmsydjEaW5qZF6dVG40zC8u24
dwsGfXBFoCEiglpNfTCn/A6uxdzeS1kGQieopNqzlo++XINTkZtu27xXI4geIMJOOfHgpxVq5hEp
20kNzetBZW7t2IHNxONQQpSDTSBcgkohOQX7iFMJ4nUygJ4nMcNjWXxuHIitsLC6c8Uty4rBwj0z
F7pn6tTvkEapdcvM6Q7iuk4jAaIKv4Wc6D787v/l01fVFk3jCTxcpKJ6UkA8OVZ27I39IYmHYARF
dswfaz2SawrG8EZDfKvPtka0t/UkSX2JoNSM5ndFDHtV0LA1St+s80g1n8eR7zRuRGCRRETlG7no
65+/FoeWmHmWCrgO2QirbecjlYjDoB6SkCIahvSx45j0CTOBmgBqxBvO4QkxZJ5kgXuRohKEvl2D
21dGFdCESydHK9SUTZeXP4uFlKh3fl2aQSveCaZ2BWiSHMIjECORJeoJLUG/C+7xiubpM2oZVIT9
CME3VcfY3ryZQFKTQXCRUkiw8dnVk4d6/GmZmEj0kNdoQhPGHdqUoCUnuynJQJ9DZ7Bjzmz7FCbx
PN6igm5ee1c5e2pmCNdAHgn3tTno7sYDeE/kwNxFjpR7SnqLEwlwyhbwf7mYrZfnPGWtLm5x0Q28
Mpl6LGC6pM4fY1I74/Qmkjtw8AOzanai4ruN03CR53v21LV8XCpjo7EKhzGR9TchQLLKila7laCU
5tZNf1/XdRi340NKAC3XwcJ1OqxgYUKDhunqw6R1B73Mo2FKQMcS9Jc11rMLXy04S8XFR2oUxKWJ
LUMdjI0hKMV5KCvQgsHYDuJKlfItydHQyuzeK7iCmCNgVVbBljbNfN1svo2k+4ku8HdbGqGlM7zX
C8K86ibq4QryzaynfabZd0pbAQtpIxACugcpKcbvFYN7lEn7agCWvct+Zqnl8ly8K4b+IIvE6Vp6
kAj37Lj5LijcbqDmrbyXXPiQBvTGdrph2RQW86Ex9pP4LO0KOfmmKkNC9sWwj2FfMA4/EvKsV/cz
ZCDmN7k4ymOYTqcYJA1xlPqgLo5xHMjWj9SCKE8zhEN3aCW08YbWkfvHjFNvKMx7BsM5eYa/oNS4
YkRPZ4IvtX2QwO2Kwf5KxLM0PQ3sqZD2Vn9L6sdeyFAMWNIpPGkMy50yvy1uOzto2evQ5vCsgQdl
dlKlb0ZXOXqWKwEx4g1Jjku7Vf4t7/O1r86CSQ3p+oZzXT+qMqBvRQtfTuh/dmZUiuE48LuBD04v
jRt13WUY2dljV2dzNKxYEqWqH2Oh+9IsBV2dwX4gsahnDv0NrHMlr1WaD6M/aejpT/Fu7gbHlF4M
SA0YfN8ytkvadziZ+KCvqlAKos8Kh8y/MvSBRclNTjbbaBeITOdUenV1sBlTTKUeSgM6KcLn/NvQ
9FEq945k4facNc4MfJaYWk9u2o325vI11iHlbJHWHfkCWMx6sAkEkvqPrG2DnGuulQinRE2ggfyc
6O1GkrnEyTl/2f9qyces4lKtLQCgJJJd7ZRDBPcLi/oleyvbjnIqd6BOuUNUbDaILt4zf2+PdZe+
64o6BmsYiIuBOBRycsn/kXZdy5HbWPuJWAUGMNwydrekbqVRmBvWSDNiTmDm0/8f5f1HNNxuuOyq
dXm9s7togMDBwTlfCAUTPP+g2gzB5Q9GkUex2UEYQYpcMKF8CttM9O3c0K7v5eOKtYWUpB/5Imll
0dTWP98cuLFqrGnJMTWcZ0CNVHqMTKGa+/rjL20YLkVQizgssv5TzCKaIJAIN6pVzKJ1KVmVzB2x
F+E5XsefNoz+53lJKFstsP/8Q516xUqqz2v/V7dNmx3ig6jzcLaEuPl83MMwlUypziUUY8PwWDeV
m7OrukXiDS+cRWTDKYiRKhesWj0N5dnC3ZrUyn3T6WhH1rYOFwymupY2HGCh9DAYgrLl+ZLDZoZc
uOkBSECSh28IfZprCTpQaFaVOxRo0UGG3osvxJ8KNg1fB06R01bGhBtn8GGmoECqGNYDdnXdPa2i
qpFQJENwEvgqcFQYsMusMEFJTf0SilB4Q11Oi0QjcC+UKZqkqM8QN0P2o09TCJ6J5CjWg3ThoPE1
34WFhsxUrFmnVG5c3nU5C4gIDrYenUuDcCFDY7RDNKz10yRLrqVL9gAnEdZ+4FoQLJjoFPOFRBIS
0o8l5rP2DhVHh2xKCC9hbAPgOBJfFaAGRB+ICxpFnuVVOuOWiZSbblUzoMLK3dlX6tcx4tnbtOoB
bK4R59du9nxE+u+vBnmqF4utD84WqDdjcYEiCiPZSiemn+TU+gWF2jhtbS0H6VmCsF5ObQsQvhqA
DJXemcU3BY2By/v97CtgkyjwVcKRhqgnFAjCUhbdRP2Kyidqfk3iAVp+8e2C2iSMRezIzNxhGewI
/x4qkxJ4cNB2b/F0W9AC0Hs4dKv7BI9JWakhIaD5shbd6K11JXdsT9Os92gWfpdioUOWIMXiK41l
GFYKqXBga4LiBV6IMfVZCkf6uXnq09aBXCYzE6+Km9fLKydKB/jiHnABhYRnAzb+YXpB+EO7AJ6K
QehST38HJP8m21uH8CoRUjJFcf6z67FJCJI2a9spief/UQyyQ+i+r34jZAcwryOYpuDA8cR/+O6G
ORlwGqg9g4na2vIOj+/Y/4O3sbJS/Ob58piiIbnohZ7MRIY1zDch2ZfWsQyFxXHBzcWzh/tGX0pN
+0x3EqjWDE79s3Sn3Tqpxtqruk12wttSkJPzvOHS6LsxonjBkLvqaXIlFHztZYdq4J3WOXjzacgg
VQjqrTr8kr1QwZcUrSqX/1hT0/Zk7Qew9lFSZlsKVcEI58tcX9GM5wp3s7LAxVbKYativVSHcN/7
2S1MBSF3JNqXotlwuU5StSYSLKhkhj2g47K3jFTwzhVc1Dw3SsXNViQUYmtEvtHyHPqAD6NQyUA+
JzW5zYJ5fktuSW0qw+j6JEuDF4EuC3MqNP9gCQ11YNY7phH/1Kp+dNJpkhyWzfnBgoqgH7HvegfB
neE7KeDcukL6UV1uGYEqD1zydBSOQaWMDrSLHntjtdQG5QV1jxTiOCWsNS30fgBwCVJlRCm98gyc
s4L5XVcdK6N1YmgOKSRFsA/yutxFA0zQIYQty7/UIfOa9kFrDVuBPEBN7oa485YZ1K68c2NIEcHG
62BM0lOz6p5jMllYu0a9eMng5+ylLFpn1gPG3jvGXGp2doMOQSbDyahLgeW6QrMEqvUt9I+v57kK
coNBNfk+xiFNq/sFOhVKDCPChrnyqPplC1W2qfLMUoJ1tgSVFQg4N7thvaemYMBY0bLsu2yBrhK0
15PAnGQvK+H5E67Fl+t0eui7yNFQApt+TGgkQD2RNE8EHSoYsC1ovIZ94hTdT7OJXX0C7a9bPMlC
WhCVezo+QDreUeG+ejkCikI87xmWwKlATyTEijWr+nxEB0nwR05VCs2rhKNxWUhXDU07F7jKyAGF
EYfC/BxkaiMg4DRDZVuE4xclHTp3ePNFMcFIQ5wA0iKxR3kCk2Y+6rF2BCLUgfXcLm3YjzBMZ5uY
6A2NnWpbRt7Y45I8oFd23UZw+mrRvJzGPesBlJ+aYG6JciWV1l0pAbBs1cvsN3X5Te7gFjbrj1RI
TROlvjzlCbgrZtIJL8p0Hx7QOeuDximfJ1hIWb9o5aCKJwiwgrSedxmz0rLotALJrzRe1VIczBBH
i6APXjaLgCIjCuUG9xBK5z7V9QbwuFLVPVgQ0FK7X7rGqZPc6UuopKrFD7akB+R5gZS9Xd7+guBu
rLf3JsGZtWmt9eGqGsFYojT0CnUJ/tsQ60/YDJF1EKCdetwf0jDcFRm0FqbWvzzE31TELNkyLUU3
NR6wBz1WE/7PSDLgWQfsKOKIDvJr19mtmx7ZjgYrU0D1UBu2V0VAqLJf/gHnt8vX+NxbaQjl1Mz0
RTn1JPNICUilpO4pejisEZU61xP71wfn11B8ciFVhanMWnIXo4fdL/ne6oEvmHDFQPOPGsDoWrij
Sby7PMPzG+VrWC5wLTSb5mLEDOOmdVrpFKcvlwc42xKCJsLvb8iFqqId4qFQgQWD5/WBBGYQQaDu
rgq6yB4+5sSmKPkZ+/xGBKEQzIzvzjS0inQlVaFKGmlBVlSQNBa9nURDrO/gzREwzAEI9wTaT2NT
X42jedOVItfG8znU79X7i7FPr4aFFhEE+sjwl1w6mZJZ2XI2jPYUli+9LnmdAVTbEOamU82Gny/d
LpFyGw6o3hhVLxF83PLhOEPseFnAwwgLz6omuKctw05frjRgr9ByKOivsQFzxGAMxS7lZSUqQk8S
ZgkRbNerluGvw9RG7tw8XN4fojNucaGqneXCHGcAE0n+AGcJr0zf2xCyTNEV/ul6GNXQ7SQ0QMlr
X5L7xYA/jObnQ/pjwps7lG4zokG6EKgc4Jf8KTMEIWA9ABfOJe8/BBE6tW7YqJ/6GkJIHbwrSja5
IRohSaX4GuwLRknElv2bl/HXV193xWZjWXXZsnpA5pzvh2sN0lig2DysL0b5ABSMt2rZpoH5nArw
0efpNF9nlTcmYjGjlhEpfxSU16eq2tnD1b31Fu6VW/VuvtZ3yq7+VciO6YhkuQSx1uICYMUgB6Zr
LWjqPq0GJ5x7R2btVXh/eb+J4pHFRTwt1OK4zLL5tEQeaw9mYPhQoQmAXZbAR6bIVu3Jg5gCOBci
qcHzBOPN+nKxMO/BOU5CfFct6PbQogrRidzJ6IUksDyNXeUWZZf70JduwpdxTx3lCobo3Wv11r6J
mHB/82r6/y1GyVoW2mwxNECNckzwU1aaxErS8ooJmFPogjuGEz4m19l+tc2OITgqOz2BXqjgYJ2T
Tsa77esXcNFzISmZSYXNthqIJqjaOZBY+5+exVg4FfpckfDVe3mXUcJlZbViKmYyKOoprACGii2g
sL71g3mPGqJoo62B6+8jByjlf15hJUqsOC5w8Zk3q+pXjPKnv/IqJ0/3geoSCxivJ+TSgFxGFlcp
KsmTDFC+tRyKCq7CbJWWAwcRFjIavGoEJ+l8mffrA3JRKiNlK+edmtxFLTyfaGIrEQZUW4QoeUbe
olxXFE/jwTzImQKIkghlfvn6pYTLzmioyUa6MralvHb0+dFQdNEUL0d/vJv+/A1HaCwPlQLFk/GQ
HIcXkGuOq8V84WRODaP0FbMPtir0c/eiAyqaHBemijTLl7nA+ZTazjGz7y1ZBAfwcmpBCReMCjIq
lSTh8yldtgvJroLyNIusnWCXrCfqwq7kRRUs2BJmujXniHnRbnhIfShDu/FxNXe2bqnggwmO9+ej
bBPVCIEhQ7/GlHmpYRpZeqyM7FghjjG/XJ7XWfrTJnx9lgQ2QzGzbq1hxPEmB7YfD6uLLlSsFThv
PX36PbvdB9lDEB/JwikEXtRR3qiglSM48J/P6+1PSLsiGlOC5H0BCrVebfSmQ5vhKaQ3HoCC9uUp
CzbMJ6llM1yYyPqsZogvQy9dm0lpz/O9pSf7y6Os2+7SfuGiSipnBa1yMp+6QfHj+HWUj5oKgVI9
c2JKXN16lxYqSnxEm5QLJaQM1TCesZIwtf+IUbRziwAIIbd5lH90gUj6S3T5fuZ/m5WUIDgcjRbe
taPT5nZ0XxzZT+0D/mOlG+N8wCwhtGPLieFniH4Mcr3LS6yK1pgLLtQs1Xou1fxOr61A0jLbGOnT
NErPg2r8CiOyN0FjJlRyoXKootsOKFqAV9tLnuh2S+kO/9UDRfUolotTKMOjmcmulvl0vCd9erTC
CJYuo62QY9f33lLr7hImt8ibf4waMBEDjqNswqskPdTMOFRjtQtr052J4AY+ezx0oqlEl0Fn5Y8H
1ePKmA1FQWHYRAXr1E/mjgJhBnBzLolEgj4BQX/Zt5vR1oC++aZLlKRV0uUzMIi2cuiu4XAG07nV
rBx80KDbwfkFvRHzvfeTm+F5dbEObcXufuXeYK4IGABEqn8Veze/iTtLIcnAxg6b/qQExXF1Ch5v
V5QNaNggwYpQNp9FpUsrwB2iQiF13xT1cEr6yIuW1Amr2zSzfKl5LK3HSZsOjAYlON5qDfUFsD9h
ALNPjZ1eGaB+As+u3Q3Ns1zdGeo3uX1pY2jSAa9TAdMZ1sO+Dz8K+jLOIdwPHlIdTrrq7JpJZlu9
BSuhH8oMQ0YAaEPAwuBYzqT3TsHObl9SuJ7285vVows8WiBwZQ5QijCZeZTNoKuYnWqpDeVot2OP
k/pN6qDaqGP7qq9zlNoyNPur5a7tXpnRwXeo98Ddc7okDqE2hce0oU0+NCU+NJLjOQgG1tKE3lRU
d/r8dvnYng0bWy8XLme3NMmUjQJPpMaDvmSOwp7XdH7mhSBF6nbyGN8z3a9+5hFum8RvBBjsNSjw
n3c7OpevM7U35HRJhhMIx1cmcLVd3d/q5uKb8H0KTdmve1G59m8wi79TzM8H6+ZQNVIVlZ2GuDw6
88cIO9HF6S1Hema3qyzPCnUCC4e8qA79Rj/WujGu39IO4YEsbBoLEjJeMEXp5FrqYqQWDbSVSul2
VDrB/SqIyp8Zx2aysRZprJWRkIF+et0GRZDs270ibKOKJrLehZthiJwspC2xpq0B1sVqjkAFVStB
HYEq3NPHqGO1WSQA7kigHArdXm3nll2N7wX28wCDXAazaGLP1wzv7H8h9WoSqoNWDu0tQv+CGU2N
nBnNlN8ZfeTIk2SXmahY+5nq8GdhMwaPDo2trMkzhgs8hWj3NapuJ1B+bCgpxPcSSrV+f/rP8+Lh
oQQIcy2mOP1zi5aSOv+UU1SjLoeYs3vja+14EGhTL2Wsq7gyQ02/Ab1lNplgb5yTw95+HpXbG/pQ
ZIyuOEnotdQ/pfcYNpwxAhhCd2Gh9JLuXtvKlijIdZBdhT7EECSuKAM6n71vJsrd1nGeLZStCInW
WyobzmlIYpzouynZ3ZvhgKLvDHfQZP2gzrxDJxReIXeiAvXZ4775CdzlHCeFLGUqHkYyHA+rDlDR
EJ4xs+aP6NO17MaQ5UOMZtG/+MK/UwKTL7O1ZgKMI9QhTrqaOgQlsEp0OM4+EzYjcMmlLjc0rGW8
mcs2daPkXdMVNLQbwU49Xz7aDLMu7yaMmWlTtGUPDI+pVZ5sYLhGtRPQRHFF5k44yZGn6SCEoY7Y
oC6fThCNG2XMWUaNW4KHkU2YKLE/35f9/aMsvqo2t2041tE0nEyzddSUveKIumVyG0rEM8r7Omdu
BHR/3cbONNw3aH8YCwVBenSBrXW0QXForEJLlvkaeSnzhzauQVULlsq4IayAmk68QM1B9TOj+4+5
IuGud33qyiLXkCvme+obz9AjcD77azbwEMLmzPmG+WahuEtoUKy50hiy5Qm0mShFeYyBhbm0byF5
XvoGXENkXviPJ+jaRlitWpYEG+hsqNv8Ai4OEaWuJNKCh9hpH015P/fPlw/a+ULzZgAuxExW3VCj
/SxogzMJ5kDhjpKneAnytcExqqMV6Kj5IvMXwQPO37+bobnQImuw27XwMEItXfXZa/laeDOIgfJ9
CiGcNU1qetsEaxTg7WbHvqMB5womfzkIWHxtbqClCrUk7CZjUH5kHfSJ5yGQp8KWCQ6GvDgDsbzE
fJcGybegW1aGFg4vhO7gbERVwac+f11v1mN9KW5iRRIX+ZK2MEGsRgPe4xOU0pKbYkTBi4z9r2WI
980I6lRuVkd0eY/h1O8ime5BZQOPDa6GlxdHtPO4ANkpRNGbCCG4r+EAV1z1s8heWPDy5Ut7+sQI
EI5o/w9wq2KFBIsvvKHgId/klt+Qt8vz+byy/5INfS0vX+Lr+ooi5ULW0AGf70b3VeKQp9ZmtzNY
8/frfl+bDO39+lIxHOIP9zAXwBkYXVB48B60PuBuIMFnxV7Jgf1/W26+JpjEYDcXYHWfanYzKtA2
nCL/8gKI9hdfzxmS3pjlzOhRPtIAAEoKm8J7SPJ6v3sK7TCEk0roXR5TsIk+34qbLQ1iqdyaDaLL
0rQ/qHozxvTb5RGEs+JuWLoAxk+6/90I9UN/BLfVtTzmjW6+2F2Q31SCmCmYFP/GgnRXEdOS9Sda
616cQ0rPuLs8qU/YzYW9yj+ylmKspratURKZzN7ONSg6jFHza6LK5CxzVtlxougvprwkt3kY3khL
/kPtmaMBjG/4KrtjkPGdup9ajC48kBkavIAQSwHXz3YauupPfTOAuK8SV1Z+Zdm3petLR0eRr26O
lfo9BmERKK0nk5T4HwFF+goyt11CHlvDQ4xN6s8VEA70B2KT04DxNRPzqaNIoD6dA1/A6HUitXFG
wBt2FRRIbJLJx2gpb6tM+87AkszaHYSznGi4kuGeJzXVroMrYAObvKy8a3QIybWnepxdg8H5vR4g
F4BCVNiL9s7Z5PYrJPBKm7qcdGOa40uCGd1/aB+Kw17Jr9iXI1u+ylBbnTx8ZUAKbA0Cxb6ocPAJ
5Lr0mbnbPSwSDdjPdj7F03M5gA4MTdoQSjtVaxMjBEV1fJXS6FoxAlpd59KtqR+G/mPFWrLxesHP
liAwkDsmqP7q+GpIyWmKf6EaLSmHOjXsKsObj91PxneJfJfwGWADYKckqOrUiaYPyzpmyans3+is
2ZpcenAvlAbDrueXyPimIO3LZaBCr40EEsPSrjF+gm/bmQ8SXqoQArahT+ZK8aOa/kwA9GgiCIDL
D8XySwbcIQY5NNMcACnrEhLFuyw76ZBxjMFxSFGVEPrHn+3ybb7kemY3gQZ21aqsNogCK5mj+7mK
Ew/O4lQ/lSuRrPRnXeDSV1uzis1YBSsiIo3YNcwNA+3b6iAsOf1LG2hPBaqXrV/a1iE/rs66yam5
ql1cb6LURRSDuCpmalCp6xvIVWlmcarq+VjXPy7HoPPwjs2SculIMWntbJjLjPRMv6MPPbxi0vfG
0fD4tJfD6E5e9irfZL4oL1x/+qXl5RIPXe3QpbVwT2dGcpVRQDmWO4Xsp1yAfRQtIXdxWH2O4tha
Codyi60b12CK/5s7HUIJKqwmNY3wj5UmWaA3leEj9ZlxrTWF3eiSQBD87CQ2Qyh/3osUZccuUbBY
OlzbVD2Bxb17eR+chz5thuCC1BjL2ThrqX5SpTdDAm1T9bVFCiCuEVbPvW6ioIRbBlnqpFl20T0x
9WrKCnsisEuBAbxTTQ0C6ocpeUyo8He22Ew2P25dn81ZJKUEN0WTWCdJcZSD5kXfE3v5wyDuZQBZ
54midhe51I2E8niipefCwKJOiln3yG3aIv056kcNT1/BBvrMSf9yFjbT4465pTRJwlRMTwvKxwI8
z+FgBeYVSk2Cgsv6Yy8NxB32OB+olazxpIqSY67tB1Pd5wBkXN5LoiXjjraZ5JoRR9CbHPPBS4yd
TDpRkns2emxWjDvVUNZL4sXKUdRdxT0Wtw9K+HeBKWHr7+kT3Lvc9GC58v4/TYx/W0BoDHS6Bcdw
nNqrLDRAexCE4/MfCFgRjRJYefJY+mU0Mhpm8Ecppc6uoSHf9Z2tiaQKzwd9GK79bxge667IGatq
A2V36wGqtFMcZMADoYn1vnj0h3UzwfjYTvEASh5Exc7zpbLN0OsVvznKUkbI3DcMPkg3g1vvCw+0
+9Q18QIbPOqUd9PNuCsE3aLzFZ7NoFz8NKF9qMtzNJ8Y3GLq4q5D0y58IcRLyPPEvBgP8HIXpt+m
TBPEVcEH5cHvQ2HlRjthy7B5vo5pECb5tfyfF5WLjznWU52qkKK7/GOSPlql9TrVt8CuCePIbjoo
TcLgW4Us2TShmG3eTWXzUc1KUEYizdfzpabNWnMBU5nLpFw9apA3rVy8oIW/pKXY0kvxiTmb/Zo9
afE/yLPPh52vTc1FUZoXk0xHLHVfxYEMkkkHdPLlACD6mlz8xMZtYAASD6c8u1Ys1anD2zzPvMuD
nGdrbFaQi59t2xR9Y2EFP521HTDxr5T97KtedhLtHNGacXEU4NMCfucYSmn7E8zpZUsV5F/neTVf
szG5RnGUdosMHVu0+Lz+qb5de6VrNXd4WpHDYiqhKMCYXIDpoP0+y3hvoU07gcLeQibOhhoSkvfW
X5x4l3vQa6veBN9MsJAmF2GihOSZNiDNTPf6gT0ClgL6KQ0KPGrdyoWtttMKGI3CheUytkUy1KIs
18zEo31js33px37tlfqVrnkjEJC+GC0kmub655voXfaVLMPJVjmBUXQt9921Xv6rO/b3KeZpNoma
T2YJnsEpscbrSIcyUizo+p2vJW12JBco6kbJtEnBJFa/ivY4lPYAGXjdpofumLn9Lj6IjpnoAjL5
wBEVnSJb0XrhwjvAl3crJQ92EKrzT8RYBGHK5AIIStvNYCXIIpJZcZW88foqdab6/vKe/5snw9en
4oJHVYD0NwFK+xnpFzd3Wzh93sky7NVhS/WSHmWnc7pv43N+6HfSz3ARRGPRCeBpNei6h1mzWqhE
4LgSSJlZbaBHndOmgAEDOKdG10VyDQVjb1bgo01f43gWZKKCA2Fx0cbItYrkCnq3TGNeBkE8IhTz
EQ3BhZac6iTtVuKZFtAX4mGKryikexUw8QQNm/ybqOrwN++R3x+Wp8F0y8CykkbDSoUMeoA/on2z
T9fmkCAxE02NCyf92MC9sUIIy1kJTF6glIMAlioagctG5NqUoH2IpCCu6x2YfTvotFw+BqJwwhNV
6mFhsrneoeke8nYh0HY43xYEAHQkCPkznNr+QbKznq2/vuS+PhEXULphbIcWUENsivx2xeeoQX3s
AlGVRpTN/YWhgrdISrJIRx9Y9afEHftbCZogt0vsxcwGNXzqABAopCCMlYeWPvVQGqeLT6Nfl1dZ
NF8u1hhEnwBIWvPodhWa7IHbm+0w39clzDukX4Z0QMJ7eUhBeEFl58+X3RhqEFKvCtSG4RsOBpKT
HKYrCR/WCiCGE9siEMZ67/z9N9X4QpI+h+nU03Q4KUMXEC3ZRRQNm6a8SXVBUrbujksjcSGFGimD
nw7OnUHrCBoxw8MoP6vSnpkvEIkUhelz15GC602RVVPF37lExZKSWYoTvDbNm5DZGV5du/W9CQK/
05WgN9WB1YB4Kbx0ReNy0aWEY2hEk37+/H6jjo+ogNU9XEH9F+0+tB30fwDNO3vVb2fLRZy+KFO9
zLG2NEEtrF32xRIAq36qktAzw50BkXIDZSxSN/t6vK8WWVBCOHtktz+AS29UfWiKBFrNp4lCjTLc
J7BGHZLEWVC+NwegPPQ3Fb0F0gFkGn9nRYWm03xQFPSOChLitSgy3RF9By5WVW2kqmZXAvQMAkQO
FDm0iJylELWyhSvPpT1KHdNpUVHKZm71RLzSHaBG8d7slesaKoX0URAezl0t23XmQlIch0qsrjj9
1VrAr4brwsL2+kNLxyL7sHDGAdBC0ba+vJoKH5UG6IRoFsNqVvXVwp4b+WmM539RwfuaGmzk/xz5
QmCTBqhlWCddH9AbvNL1WDDCuXi+HYGLQHE+LzKSJ3pqu/tCRkeO5s8yfZlICNuMu7QnwQBZ1Mtf
TD0X9raDcoGoL2RjMkpTPmkGHNU7FA0H8tYr0JccxiK6hYa5aveakTtdsbzC6v2mnervixY9Fpbk
J0p3iKs2SKH3T2YrmGYIG/chOmQEjnOU3cStCaFx65nk8behVNxpSkEuGGA1IsO+0EDWlvV3XUzu
lhWP1Wl2vqDPwvZRKbspnHEuT/bcZbKdKxeG2rAb9KYH5byfkp1u4AJr4FeTTbuimgS3ieDgKTzA
ZmREDtVkBjMNdqXdvnGSuySA06wDVz5hyUK0/7lo0iclg/9ZhWhSfOjjK2lRAV5eLi/e2QLpdvW4
UIJQuVhJPwAS9pKkmJThJ17yDQo6uDl8QIa9yYM1zj/gTQrXkosqPcuqpjGhFbPaKa5vetxXI3KO
0ZU9smtFHYGzrZXNTPmadqNCSBYYWczUD4NpPwBaUYc2DDADkGiU9+wW2v+7+C79NcLMVJD+C84j
j4aZW43JbEY5jUq904fMj/XvZj/5il7cmyLGgmDffC78pnRRD/NS9no2nAwVZCH4v2hQOFd7T7Bz
Lt8KSHn+HDpjXafRQsHwWctP9U/ZB1DyUL+9g5vvfl5/tgjoefYBsv2EXJ4jz0WElKNH666oGAZp
XKZGbmEYNjr1fZPsrcoKegsalXdyBijjDC/Dx4aIKAPnZ05VauBfAKRzl0Y5zQu8YVduUwUPrgU6
S4mgDXr+E36NwF0aYJtkTTfgXdpmh0zFMwTi5o38TfAF1/8XPjlWlK9RuC+oF22Thims3JXhraj7
fVzClQ3K02nr9zWc7gbo2QOpA7HUdzmL4XKdCOLpWVj69hdwH1RldOrktee4QtWiK9TPzWA0nRzy
1iD8rtUVghUu3OgR+LUnUnyC1QALF9yX54/n10Ksn2NzYqC9Ho56iytElXIflDIb/W97wtqbuAqN
rhYMJ/q6XN5qSbDKognKSanF3D5snB5OWHFf+ILvKxqHu0CaHIVTPZSBupp35V7z5NYBvWUlLd2q
QQ7k/SfWX7SYolG5G0W32rhRU4CAhnk13Oog2aa5yijSGjufV319M+766OYUnmIZ0LbjmD1RfLew
AjLFkL26h3Fy1/7QIVw8skxQjBacfb6hWEUUyqEMO3YBkiMZGj9XA8FnEw3BhZdang0WduuhYEi3
wYtljysmZ2WoQrl+8ozlXyfbv5eTF84ic7oMYYEb6tN/rQGWvzlEleiFfHZqKsXVoBjm+rc/H7Qu
lSF5lizQje0OkQKRulo0wtmjvBmBO1u9rucAEAN0rBaty8zvxJht2t/1YWd3ye7ylxLNhjtfhczq
wkhAuNLHwjbUwR5VwQii2XBnKZRLfYS6hH5q29yJYRXOSO7UdekM2niE9K17eULnL9jN6nGHCm3/
LCNJq59QkHGYDrJjLXlTI1/XyWNehjbqirYhX4/Vq7Ew11he0uzGjCdBfFTPhpCvn2FwC0talhSN
loL1Fw4OiJ9X8Nt4ImlZ7iF71tpV0X5T236vl+oPqe9umyZo1Dh3ylLejRDwIn3s9HEJEuniy9R6
mJTUnjP4ns6vchK7NTGAvkog0seARS2qx04unmfYUSya+lq0he5MabUz5u45zybLJmlo2HodCT6t
aI7cp21JJbGkndEtlB6maO3VMZvFwib12Tt+s5TcF2VDRKvMjFdVaNDI11oBWme117hWUPlZI2S5
a2efY18D8l3QDEKqKiONfsq72OubMHRZYcA9rA1Lu49wryZ4IFZpikLqUll2OEM9cxrnq95kgOWD
1keg3Kh+sGlwWR/aRdT5caK5k6TYvfFcNxAFDwt7qHFjJu+mNjmq8rDMr5nZ3hTGsc9jW6n2tEet
9Kme8HAdNeaU9E2ustuGGJGzgLcONz/jPtYABy6LOUhQxHKyooFmJWUi+YazXdqNYS/PvMtCwkaj
1OO7/lDjDoaMCYAgpot1kADiMW3dJ1diTf119/wltVMtmcgKVTTCWyNbLfTJdFPWT4DfwMol2Zvt
CKvH7qbLT6MxO11z0uEQbcNo2xligOezVwLadT8qMG9Pa6+rlMckQtKZPl4OMWev7c0P4+KzAuqo
ohW1cepp6Zoo/eZDd1TIbdUAEwzmfgnvu0HEzDj/1tyMygWUyJBmVub4CK23smKTgwY8L3jMUlD4
UGIVNRPONgy3H5073OlcYHVDxG0ao1dnGNddgyw+sZIfZndYlvdEfTdo/94OcBfR8r2SQYsPfXXb
TB50yMThIrZpCynY9K2lwy+wtQTB5/zN9bU9uKiQKHHd6B3uYb3p7KgfbGkR5Ennn9tfS65xPYVW
maw8TbDkHdAx0/XkslvoezhSi2UHiT9ASHBMv3bCo5CIIxyby6CisgJUPC5B2mU+TBuTeLJ7CLwz
CZbQoLjRurGl9kMpbhftvqItjF2pAwOepWy8pf9WNdn1YMaCbFyw8Xl33kln1pLURD8l8sFMInus
yB0S5fvI1PzSnKDuwW4IqDuXj9vZDudmJ/K+DZ3alTSZ0CGnheoM5V3YPaK/pYeVo7PHIrurV6Xi
p8uDCnaXtv755jllKiNLSqUzTp+2jaHhVrEIeXn+lvm9gXn7BvRTcxmTgChDW7slO0QAt6nqoZb2
/20qXLiKLQJJa4px9FFxtRqbthIkO6KZcKFpWgzE2RGKrmMDFXX6TJrGb9mhmO8vz+R8Kvm1YlxI
SopxzltzhC6LCYbPfNJy3ZXqYh/Jk9dGwmtPvXwB8QYNw5gByd0PAOAmq3UnZP3yElKnM1zJngY8
d4twV0gQvp5qfxyYT+IbOI25l6d8PsX6PWXeZKEyQpWM+mCcCus4AxxltNfNFAtO2Fm1jM0Jo+tK
bHb7OFHNmi0a38244NcamO40ASy+bqUjNMr11PvDcmCC9ir0QUJPv5leoZkbnUQPb8FO4t0aidbC
2izFTipnHRa5u8qqXCt/MOC8dnldRUGFtyEYgXQrxwHXx6qoqF51MOsZvNXIQaR+IogkvPdAkuYD
aBtIY7JqcFeSF0tTwWREq8adv3gI056CoXqqiHk1dpFLwtyvY92Hd+nlZRNtR+4EdhlNmy7DjQgX
bV1BJgpb6ZhpgvmIloy72pFcKR08EKHoKccOC2cvtT4uz0MRLBlvMdDqkZbSGV/FUD+gGOqlU1x5
GQha8WgeuzZW/DyCFiF8Wa+kyVD8Zq5f1LnxrAy86750Yfv7no2l4s1W7cPw8COG121cVQBir6jd
YkLntIOZbfF/pH3Xctw41+0TsQpgBG8Zmh0ktbJs3bAk22IOYCaf/l/U1Bm14Z7Gd2YuXWMPGuBO
2Fh7rSLdzDaEeZbh5fIWJIf0RwdXncZpWcN6GuF1ysi9RtbalIRbU/09Kiwk1KJYBYOtPVAIxEKB
Ew9+bY9Lqpn5fVpJ8pTMJU0hCpUmnpszTCPcZbhiqXZ7o2ZzwCIgQrWHYVG9erT82sw2caQEl89S
Zg3rWZ/EPz4lKs0pCptqBFe2nWeuolW+jkJKrZLHy2utLnLhWiP2j+p4mY2Oo7AbwaORzdQt60OX
DA6e3aENfQvZYEl2lvisKHNhVuGQcdPA5trGDbViAw7bm7pnkjOU2eNqTSdnqEPiDe8esEeaMHDh
lu6oS14UpAYiRJ9wniZ1NpCmCoO4dCF7Ft8lUeab9MrUd6RpPSu2AzWWYexkn0yIR5R2AzNCFBwr
MRBR5hslAhNIUntx9F6myWZOZOnpLM3MSUYWe7TAretRCZ3Y49KjfdRbflx8lLTyyPDCrdFpjG/V
hEfb7EEHJijiw0eivdQlRpJ1XE4SSAYWBigaUi9l5mMCZWmvjiLZ9UjyxUVNhAEAKDCkfb58oElh
jl63QwsbgPEEaPGb+B7PkVKMm8SYxR4vXvC7doau6DFt94nyEIeKY+NaetlFP28UF3xUHARptRzQ
uF6J7yq9fzPbH7SZ/LEHy9xS7vNQ/07H1OvS+jUFJcvA7sxh/OBNd1WF7S2Qb9+NkHsTVz6iEiIK
oZ5cV/PgQxp+2w0aKIE42NC16t1swIVoqLuya3/a4a+yZJCPhxQjB1Hsov8qkrA8GABXOM3Mi+va
4lua2dzpNBDkJWOz8igCQKssm35ZGnew/40g34lKsYjNV5shYYOKQDUBokNtf25l6stnw65lMtu0
Td3EDNXvIcNIRm4rNiDB5lJc1bodWKCSzpUW7RtD8knPO9TJWkJygWRYmIezZh1XUe377jECe47H
oK7spJidDaCfDFwHhFciN3XKYAEd8ejg+0se0c+a78mvEBKNhplNhYfA6izkY2n2JH/LVMmD5Oej
9R/G+7WGiHKOY2WIII2iobIdrnS/vVvfXYzXtVk6v6d7GRBSsiVRaADypUmzkIYfuWY9Nt0d7czX
OpO9V8tWET5fPyvqpK+sFcWUfh84rnv0kTMZm+vZiufk6ITPw42hnDQ+rPQ36ketOsuVSrbzzQKE
8LxpQGu+gMXU16CwKR/3lH639QhOEmiFDp+p5J2KLDMFIVib0zBGr8mr2ie97vyaYpgfbcV+MDZl
8hJSiG9jyFniJ+cBiSdHsPrsya9IkpCEsd1rR2U7u/q+foQcVIc51xQU5OOmsQ7R5xSETJtTEgpE
drEm4rQcFcs62lrkMFDhcQUEnuE7cG2Scugs1dZJXBNR0lwbzMEEf/VxTtUDhtD4poOWEefVwYCM
+tprb9fBw0AdN4Z6JMpTCgTogro/61Qnig4zL50kAVd5q7hxpxUuq023VV+65JuKUcx51v1efw5H
Lsm3MhcQqhCW9g1PMt1G4bjXtf6BoIoro2+XU99ZBqiv06EiYrEyx4ZOFMO6tWlRZwQbkBct8avd
Vts0rK7bdoFmzzUqXkePLYca1rOha9BCsl5rzItN303jB+pLcABHTsKs/2adeBr43TrLak7BuIz4
iSa45kJ+KuKHzI980xv8fPIM0+HtDheVDehK/Msnc7ba+dsxqCgAgMe2ERSyAFh0UDQwI3R9x1a2
vTWK/XPopiLzP4VCmj0NwB+DXzOBLPN4He3X1ks2ADVSQ9bqX/VbTjYlBLwKd8jcqlIMH3UZFBxK
R2UffJycxY4ke5MdnxDd4qFU5qFL+TEDd+7C3NC2/80F5GQvQuRaMtA6JBjCOCZl4qZt5nC48mUb
kERHSoRLThLrZqVEbE0Q7A6PkXnhRjfdDuJSIG1qvTx80DBGlUjll89jHE82J1x9hrkLbcVEMdZ4
LFjF3UFTbyhuFdjuFfjUvek1o1Bsw/DKf7V7IexACW9K1QppaVCvBu29B42R5FAlpvF57TtJOVlp
1ywmsPr8qngDfYs7Xyd7wLM9Bk4wlzj/TvDiJMiJWMY+6pQWXGeoWVjv20XiZDoGXgkEwZTwIWxN
idmsR3TBrUU0Y5dUearwaa3Iuh092P64gTTnv7sbfdnIZ4Fxco6JWs3GUiA4WtrPWn9SQfm09JIS
SVJH00/4xckiy6LjxadBfZBemQFt8fbpGmheQHkXxqhA2aJ4bMxPbrbZKZlX6IBo/VsV0tNPKMST
ukkiKCKjINSz6a5p2X6a3i7bpcwshXiiWbYOYBviiTYdolRzzEx2Kbmc0emn05+c5RTRNIrDBneS
IvWMAVCpLA76VhIXz46onx6VEDusJVKKLA3xUqotN4Y9bcDk7M91fSy0Nugb1VeNK2AHnIjejpkt
8W7ZHoXw0S5IMSzEKTbzweoHnxYBr2vJFiWfSqR/g0BAUzdhwo8gJwMDPD20pnR+VbaGUHrYFcY6
rTLjQHqPPn3UMCG7bHW8AM8eqD/s7ABJ00bOdypbVv294hn0fInNWl/foImbbMGkVzrTu/I5FRW5
1UPzS5M9J8iWXKuUE7OshokviYbTLCxw3JcdWiyhJnEuiVl8vkidrGG1S2/06QzTt5+68tGwD2vZ
cdmBz0MYvgKiKsQIbWpSEi3dOvMMJdIElHVOt2tvxkB7H45/VVahsk9XMGm1UTzzPnm//AvOg9FO
foEQQ+wYUkNGh5BM9uZHdoA+gMs9KwAHGthxMb1+eTnZhxOqk14zQuAdEROZbu8sjATkyd3lFc7D
Ek42JMQSvZqBi7VAEBpiTtAhURUMjXHg/MHgv0r1icYPKwZE63HSCw8qFc3LGORFmNKBjDGkCN0i
PM62zDll1iQEGUup8sKgyOeFMXupMnlJD+EXVTbNdR6D87V7kb0dY3faYFfJyt6e3tYYu1gFRcF8
4NZQHJPWRatrXygbRN52febhsozoRnQbc8/3lVu4aFWBADF0cinrweULOBUJ3NPSrEmK15djav1g
qflkwVkyY9j9u/ePkzMUoovezITrDPVkgfZmU7o8vB0bxSlYdxiJ7jagqL9ssxLjEHFkjHfqGFno
/HXzxsIKc7fXRiIp8STdG/qJBz0JaHmj1Uuvc/7JnELJTfn9L/IUyHyRLRQg5bOFkqpSE2KLbjS2
nTHc1Fc0q9o9Kqs4Z+OzfggG1bjjme1VTb+5fJiyi4gmxJg2MngLsSyOcYe/5LE5FE+a0qkCiCD6
xCvvEuqU+Q0GVqvSkXmgbM9C+Emsurd5bTBU0tG2hThO5+sbdSvraUoC6acM0snHpJx2o77eD1L2
RMxwYy2DpBEssxcRW2aFi0pYi1c5hif0JXqtW+Uef0RX4TWNHpp+PxrHod/z6RmN/badfMl3lHiF
LpQzA7WVOlw70eQVUtYAruofyYFuFT9+SWKfQNrgsXEhxvfyH9ddg97J0WZds9S6ptpH+jBtIkB5
dXcVxvuc1J9dfjVBFe8gb3TIMrEIIouIQeJiwR1sHdNRHNOl72s4BdSa4n6CmWNHlvzPnjAjGjaj
MV0X4UMZY0M+EYaIar/lfbw3msjr2LPkPM+a6tcqIkAIo7+pBdqMtWU0+/MrzTBmsYpFUjc+8M0w
Qd1a1jSSbMwQTAeCgiUbTJQZWfNDbewgL+oblUoM9Kynn+xLsJOUU3PUKUC2/8/TjYD6TSDz9POX
o5N1hHSUpPVQdTMaK5lpEkdv80ObgdjXejEgLMUGbT+G+1h/mJID701ZEFhP6o8Mf7L4+nFPnUEJ
yYRhEn6kdr4ps+ZNSQt/DGOvUPZJ1HqmRQI8FzqzCa/Qckm5eD4GnSy/fuiT5ZmS26wpK/WYKxui
7y1zS/sXoKKcZDQQk3pXi8adZd0p1U2YldfKTCUt7fNeefILhBy2VLpea/0ApM+muwLF3fC4arok
brbTvyU/dZQDgewxX+YwQgIzI7zWJlGvH23T9Mn8TckK77JPyvxDSFJDlE7RtAqIkwg04Pd5dahN
CVPO+Ur05OCEire0zDQMF9yfEs72UG2EyvtyFZLUnYfxKRu1Q6Ytflg/5/HeVvaQi5EUVednJL5+
gAigWhhNs84M6+NSKy9jM27wboYhiIcxG97IvDeHp9zqvoXWdEiN0emz90K9idnsUjv0wuYxZsZu
Ucyg11IwpkQ3QwRS+B6TOaE/N9BD66BJqViuYenbcXpg9m0Exm9F0R0+0509Foe4vbXzYVtM1sZg
gCcBjUFT0w+tvY5xs7CEiB64FSHytpRFkEqFHyVWJKKvpky1jbFd0S6rQAff8XmUVJSfdemF4CDC
r5QI9K+qFvOjlo73BWJsG2Oah2zL+Nbi6WGOnrTydrT1LU+nna0Qt6J3lfII9gCQ1Ctm4kXdvgVB
jKrsR2gFEWQF/iOMDXSaoMwegvonvMs52uRkw+rGsYejMv7qKHGJ2knepFc3vrQVIciW6qTZ0OJk
x4FfD2hgzAb6Cj1eNhJZu+n8+9WJXQohlUfQRgqzDmBxUMh0bEtmR78roUzTBnRle0bFGDqdi0pr
/Fltaml4kTi/CO/KjIJ2eonwokRvNpRUte7NXHSJbcisTwibjW6mRWUibCqjBV6Y74kii2HnXzpO
zlEIk0qt1auOw/rSpqJ3sVx1x+KaBvUzhcB2vLf2KxWQjH1fkvRNIXK2TZaHpG6tY612B2g0g1G3
cUAU2gGk8aMGxz2z2m0oE3GVfTIhljJFSQe6IimTeNyW020Smx6UXGRMhquRX3ACEdKVcIWj41Vq
x365pqbpNuQHWTrVr1Bh2PVzbUaeCZ1o+q4RdbPQCdI3C91cTk2yhCtitmqzXrRyRFDBA9YeNc01
Cm8vu6L7tbiyvdrjkoJfYqoiYCsFaN1qM1ylprLamMMEqUuJM0j3JESXKFvCMTMxwxp95LvJDtBn
e2CYowYd1zqgUzkFwLzuJMPonb8Kf7mIJYSalBtK2uTYWhzH2zQz3KKwtwwDAW2humYZVa7WvNRo
p+6tJmox7xd6bXNn58sbVI7iw0Iq09UqCBdpUkqU1VEu2ZpQ2akxnxvO7BrN6sFr78FBnzmRv46L
hcf60EBIcd7hxTfaRC//Cu9+cipCbIrVeuhLjmtPRyans0oHWgESI15r/0u7E2JTzfM5L5cMSIg7
cxXJfQofwdUVAMHlR0eZnrokd1lCTJrqVK+KFQaHo7xqTAy5tY4GzaHLe5KtIsSgUdUwJGBF7KiF
b4tmu3X0XeffQ975l9f57ONdODtxttXuWDIQvGRgHCEGFBEaieWvGVKs7RuUSXS0kNoJDxvUPNRg
q0ySpy69WciNOW46VlxzCDFN71ZuBNZ4yzGiwbjhRObs9Hexx78pCQXxZE86rzNuC7VxGPseKo+X
dyA5KRGWmJu1uYwdOtDFwo96xG5tuvwcp+elGYLLK0lClwhPnKOxUlsLWXbCcK1OD6Uqk5KThS4m
hC5O+xh3IFajoawC7wHBHVAkHNTvDcRO2WbeUsXBnM3lbZ1/wv3yUCbErY4ufMA8g4bW0yGdtnk6
esaUOBDxqx8wiYuHkPGF1oB9GfcVGd1MD9/HVn1ty8Y3ou6YtPkmUeytai9+NM7o3HIU3FUqmyo7
m5YhAKcTZti2IRLjkrjidUZQgdAqcmMFVaOOZk3/evk0zpYcJ6sIjjdpia4rM7DqejBd1ZthqwXZ
rbqVjdOe/9Jf64j0tyCcLuq6yO3jvNcqZzhydPOV5wV9GrxAQT3C9pTN5Z1JlxT6NHmoLixUtBqP
TzZYtXs0F1NHTwEZwbgoGtJJd4iBXJGYl8xrhNRTTwblQ4ONgtDEsW3MCCXPko1J4j9bQ8RJ36KP
ktJc5nrlU422+tOKb9XxMMJvq6P8GUa2HyHZhHleEHWZMQWzQAa8e6LTVrIdSRdINHQaQow0m3pg
H01cV+vcn8LoZbLn+yaMAoIqeJ5GNyTg8BnYUxdbkg92frz/JB4ILpDNrRE3FYoF+PpN64fBfD3e
rE+VugeyltnTkcOl9yRJGBf9IaQNiApSDnmO4W1sfvGGOm30FBXfLh/uebTn1+ZENPSQDv1IMJaP
N+BJc9cwd4/prcDyaQAKl+BX/4utw47ZUwaSbwhrbkegOsE5f2zuiqPiGbvLv+esNX2FAXHS0urt
Wk3SCcO40Ibj7D0qZNeMdSj9jwR/soIQ3WMj17uOwevzKcaW37OQ7eb6e2rejgzie1CrjFehWJkE
1/mL98m6gt9XWbZYk71my41ZfmBM/fM5Ac/d3Ye2xyjIDUbqFuBkAen6X/BA5ztiJ+sLflosQxS3
GgI5rBikhtt8Q8ZVYsax9vOjnLD2bIV9spxQFjZWF6akwHBcE/buFGaBAW5Dm1vgxLACsAY4TXh/
2XTO3zdOlhT8tC3AwdHHsB09qO2gLYAEDPcgu6Ao7Vd99IlsaRlAFjPdqlsZtkB2vmLDrzGBXzJU
oz4mFlvZXgJzYIGS7JL5zpy4V0O5cExsn5F+EwId38uGQs93q7+2L7bcOtvQU4XAwEYXDKc6tl1d
67crVZ8SdDf/w9PAWnxd8CSxAbco8YzbDM57RfwQlGf9r9iDWPve3Ojv8kSzfr5Ly60/5ySr6VD8
tZaS1sfK8uymwrvx4tYaMD5J4SfhWzJOXmTKFEg/uVsurSqECx2zVCmEZXFdg45V5jcZWF3KHwC5
goKofGr6m4E1mg9G4OcuMh0bJH7UYm7Vgq03+Z6Fk8vodWT1rhk+MGVyc/5ogHyySNoNqaDb23u4
qiXOaD8s8bynKWDT832Z3KfaN9QJkqa0xCfF3lsZp5OBu80qdF/4kf0tS3p30H71CvU0kvl4tJcs
eDaJnZikUIgo0aIXg4qYk6LVChEbCz1FoMPtX5c9/3zFfrKOENtUpkeJpWAakAR6YOJetc8fkxsb
mqMAHmfBsmdOu0sew4fosXtj/wPWQOp8QrgbCKnSMsGE7AyeMDV8bq0nbteOOu4Htvg8exjayDWy
D80sPXyFjTHIEBaSzCmqba1UskOTrNXsQDbFsoGYw+byMUtWEBt0YzuGtRVa9bEO683CDhb4hi6v
cP618etDiu03q8jQ4VTM+rM7DY15d9qqOwK1oDLg2/+41lpFn8QTo8W0RFcD/bYiNepbkNNu1yq5
vpdDUWSpSRyYLCuLRvrweYsCx392T/orzUs3a12eGht+ZeyjxB+gke3Evqx1ch7md3KoQghLDabW
y1ysJV77QefN7K8SQsmv9KF56Rwwqt5Z+/hN3TR3maekjvLz8kHLzEYofEhH2qGr1foIouOgKBbw
8+SSyef1f3EhSFtCnMEtbjS7ELkXA0A+iTsHpI1dbMssRrYTIczMXV4NI+izYDHNlbnXPIhrR47i
Wm6103zwHMpxGaok64nttYjXeWislqPhvcb6Zn6A9L50wa10+1eVOLrEnQan/qn7KkdNufKSNL7O
duEP9Hze9G3pyoB3smMQ6iwjb1El98j7TRQFcX6XqFwSaWRXc7ELZ+mJYbFEx+3H5QVuWe5YeNQD
/AbIjYFc4wkew6HbWALeX83kghmJrbOGQIcjatBRiZYdJ5hENi2npODQkaFSZAsJoaesR5azBS4B
Vl6MPB/SZGd22yYkEr+QXTrE/lnG42RSDTgGgXp6C7XqoGPOdDC9dhM9ljfFd3SOfOu7fl35Fjpq
kpuzxC3FRpqpZwpNDVSkTfZalB2y4SGspM8MssMU4suopmquEHgItZ2cbRPMoH6OG0XBKsOIqdSm
9Fc4sRzoI3EEsc+SzKQ0Q7Y6Ap6rirYGrYkExyA7QSHiZERXepuuNW+2DUE92lvbGG+0lwO0LDuJ
I8q5HU8kjhP7WH/LntV9GAy7eoPY5qs7Y/DQ2dkP18mx3y6S3UnOT9RSSY2MWNAzso+sDBQDxzf+
uLwz2QLrfz9J8ZCwS9FswweyIttv1KeZpv5/W0EwPtaSKEsYPlBYBgbr0eyXIUkk5i0qMg1K3GBW
FntQ+HWJ7gSZbu3muow+Lm9EVkOLE8a2UZAqtIDdropuq+iVN7UPYJPYVJBcazLcYwCDbBn3CAlU
MCyU3feRbju93S1R6Bjqy2Tm3pz0hyGCvAQ3b3tgJi7/RNnXFGrsGVoC+hgjKYDhP+iJGqSyO7TE
3Wwhs5mLnZX6+qKRYsoaJKIY202cqn34L/swxRHirLKtqbIQ/ec+2y4gUcoaiUdfthlTHAMmGAzO
xgp3AQx1KAo6ecoP1gEQHH+/vJPzrdG/S0tTHPpFzJvSJKnWiojs27dkWwKrWrjhpoXWen2fb/+H
xuiaHP/M0joBRl7DkNmnIZ849dIvYZYOBA28HhP+mm26Sr8YDut0VAV1f52zVwPT2Ir+aMc/l5g6
XbEfmlduNf4yXk32LqyhXkK9Etdxjf8soSdQTc88fFLqbarhejbjNavFG0SbB03yLWaFb+vMjSn1
I1Y6Vo35DQWDYWRwtfJXwsE/q9xPMw9qI/Hq4oWTe5JWTh4+j/PgZnbp2MZhiSt3Nm0vrfy67J2q
2zXjSpZwOymjl+XqdrbjzTwfRkDDsvuptyVtz/O+83VoQsVhWCHRcwNRRFtKn4AaFTNMklD4D3fg
rzWEBg2dMei+xATQIuBTIAizWYHLzGu9IruygYfJNjKs4vni+GtFIb4bMwBs3YwV6xzCYpR68/id
97FvdveamR/MAuMTBftXYehrUSHkJ7hfgJlygVz3gDHB7LniRHKSsm2t7n1i4UmWRt3CMEo3MfMw
dUtAquTYxSCNHI2bbkJV2oLgaegS77I7y4xEqDZoS2aTVjjOCKNBIDHbcEWywj8EjK/DE2J4TyG9
l6f9Z8Bw1yddiDHsweNdb2mwfOASFUTvliyF/kNu+1pViOt6p0xEw2vKkSKup2qzHZb3RAUUMtwn
en+IMVEAIdg7LQdPsA44YAK9ZRXSfFMe9AVa19pVCypXrWkzl8XqldUUaDHjL10+/vM0k/bfP1Mc
n8pUlkF9cV47uNBtAjJv9qmHA0KPM3No52TXNoboB4x0cFzW87v5ZbgufjZrCS/5TucTyNcvEZ5G
61rpWVvDEni6rWrtMeJPS14/sVqSqFaLuhDLP9EYJ5a+LDa1kyYHRGjW9jEtEai/9+BW6Fu2bTMq
gVmen847OWAhQvVzpGeRgii4gh+REz8s3c3qoA2UT+xP9Qj9sRA64g4aMfKGucS9xEGrREO2nEF/
cjQj7oTNbmjeLhvQP1ybvz6bEJqWDCwcVo/QNG2KN5C1YJp+O2zrbZDtMFQJsYR/J+B2cqJCqOI1
wXBaDkMJocmThIc6rx2dW++SjZ19Aj5ZRohMk6ZmydChzM6vmp22jXxg8HfWHmKknhSJsB7SJZsU
QlRUpVNF1kvDABEprd3ZqsehlZm4nV/m2+WZXC0trEPmcjLrEGIUdKiztlhPcuT1jnC2m1KJU//D
E9Xf5iHOVIW8MIwkhQGuqDdL9YC7zfxVLoZslP5K30rFnFZ/unCU4hCVafZkVEMgD1dO9jFYq4HG
jwIjSLcNwLHRy2Uz+YdO59cGhSqHNUqqkhgbjHfLN9h/Bkz8lgXUax5m7sQb3QMPKNkQb3mtwTDh
Jp5+f/knSL7iH2NUfRMzOsEDqfqR2M9DI7kyn0mgjDBTp8xQTc2CstPvtYFRF7MyL+h2RM/9h7k3
trFxTK7DTbRjD9SFLM5Lmt3IMIuryf/+HX9fdN31SZjuoZk0heN6By3JfcF7B2ik25JuSMe32Qxa
w+bp8jGeMVWsaGEoDKh3yAUwwRuKcDLMIV7KI/fB0uGhYb3Xdz+sYAV9yRCMfyah39ayV8TAye70
zB5pAaWIIyHahuSVW/XQNMyrIEveYlPmhX9ayO+rCal1iDIGYj+K1frXOb1SUtk8r2wBwQmUVumW
fO26tWC/NDRXS2fn8tf5szr4fQuCDQ4tH5d8xMep2XuihBtFBZbYgLiKIXHoM52p31cSDI+CqtOy
57lEQkvuIaaxKVd9aIAAoQ3CrtZRhcbpriHiLJ3DPGvyXwZoC6k0ClMrz8EoBORhsuXLvs0C21/u
eo+DP6vcr1Izi5cdx6sczJWOLBnITlhIq7YJeSjLRhjJsu4qn6gz5d8KI7tqgVC7/C1l1iJkVk0n
iZHmVnkEN8JGS3c0azaXV1D/zAK/f0QhoWq4ecZdB4Mk++J+np3uiuxH39rUD5XLPCX3MWCzsUCr
fkt9jIF66ZXlzVvZkZ4Rovv9ZwghpcvrcUgovqhuGO60/OxqzLtANoLRb3H5nhahm+QYzR5aiASR
oIshUxm3zpIneMJ/LJPKacZoa8fWUzro732iBnoTAZoug+tf/iCa2B2acUnPZoaf2ZSxZyzOkDJP
8kHWCPBHOP/btjWxPVRbZJwguFMeS8i/RARjncY1KTVnKXQPiqpApeeOham0pueOoYyfBH5TRDxm
5duYKl5GBo9RCDEvIAaFrkDXtSNwzfwYVbKpkMtuiMmO32MzH6oKKE2Emr781dThvrQhDpQ/2GXi
2+Yh5pN7+WwuO54mMsy1SmMkYY1cwIjizG246crOnfEeBFUqieet9nbpKwixjRA9HOsciUAZuDOr
oxdDq8q2Yhhl4xZmvkn7DNImquTry3YoBDai2mO/pKw8xmO/rUrd6yw0oqIcBWEjm9+97PmaqKWb
41WBL3lYArJTuyqIEAbgdfS8vm3NFwYO2YkztxmVDe0/kqx5mhMU9eosedX7s55f/R6NQhtCYMQ0
hAinaPZsULawo8keFmtvVlDpWe4vm815p/1aQwhxBCLlaQRN1qNaJ0DwbEozkhimZBcivKwvUzon
oFY8Nsmb3pWemgQgoJSEask2RAiZzlpWUHQIjxV4VdvoBslAso1z1ofvYKk6s6gKZdXf/dmMa51p
vAZBRVQ/1cuVVfwkM99NiLSXv8i58zpdaP0hJ0Vd3ls9t1hkH4fW8pT5h0o+zPD98hrnPPh0DcGy
tKyNlkVd8QDtE1eBrhiqF7OzfGh9HsNwpy/Du5G13y8vKtuYYGq9nsYsT1CL90P1M1Zv2rb4pYNs
6/IqZ5A4jJzuTciWNi16KNBjbxGp3cq+GSCwt5DMC4t3RV+camSBBqLdEWGxiyP/8uoSKxEZD7uh
K6tFWUEPaftIQTFb5hXkIiKHKtvLK51pCa37tCnotXUDhJVrCDuxk3ai3ErtwT7GVwDm7qNDdpgn
J3sdtglm7AEWVQFVdSoUJKgypSMIf/Y1fl9dyAFszNQZ8A40sCl9t6Or0Spu9dEPK7pNVea2gAMr
i/ai6SwYSxkcUD+XXE/3Ljhj0tvMXgqsrjX2E5o3uAZBitEHVOmqaVM/NQBObq5jg7wkpLEhpNc6
dnE/8Gdi36Vk2EHg0G14vmktzD0pkdtBtW9pf5gsusZTHYSZlcEFI9QhjPGvOYUc7ZQV7wsvtj2d
txGUUhx1UEKvDAsv7EOMI9OfHVWDXt8Ok+mo/ffRjHdTPYY6hEJWwbRx+Rl27BvEdRdvCkMWxO3/
P7rl908iBI5xLMc6LEH8ovXhLkKrh0YyxcZzYfb03IW4UYCILF7Wrz4MxjaswoA0wWWzln1ZwXvL
YcmWCsgSKMSA8hcCTEqMiZYYyEjyM9T8zpY9WZy9qSHF6iazTNOkInamI0ZWU9MojiZGKfWm8uO5
uJ+MyosGqMfw0B05GtXl6zB2N1l/V07lw1JYLi/DfTNnt7oGsn5ayxq+5wqQ01+l/u7dhBppQfgE
UmIvfhzfhmOyV9zOKa5sXENewxtZ8S49BiGcmAXLDEKXlW5mBAst38/1Vcbfmhp6kJBJDipPhzyV
vlzNL+m1jIp2tRuxojzdrRBNwFHcF0Y6FUe7TvZIfn4D+tYWNNy0/0maybtsY2et+OSLC9FjKLuk
j7KhgNjkwcgxM8tk4GvpaQq+aJKlb4oWSwwbAHq3Y2AcktfsunyvMf8HChbEj+38Yt3KZAhkByk4
KJ8avKCPI5KCXngpWtpJxz0teVv5HjViS7Kd7CCFjF5EZZuq0YhxmuStxEEOtrr5b59KCAdAn0KC
heIcCTlqWrRp1UIScM72JU9sT2yiTXqYL4lB4f9a96Mxum8FQHo13sFJZgcRGZyqZ9C4b/da1m/0
iBz78I6Bw17LATrVM4njr7Z3wRPEqaaoLE1w/yP+tXrl29V4sCZwaFGZ4o5sGSG8pDVyY0vhcGb5
syYPaBB4VpRLSmbZIkJIsQbaD1NbsSNXDIcS4LKmdN/ItIrPdlxPP6AQPAa9LYyEgDFHO9aAf/0V
KHNneu6C/0HMQbrcuuuTukuDSGyDiyiGbK0C0gEGL4Au6p77ylTdzLTBldMlu1LpQp82yrUGE9kk
Zh+6Q4JH2TmvKldN1PxgmzwGO3WKOW1Ij7kmi1OgHPWANcsPXbeIY849Wjycm340ZNshnjGXrZYu
XjdRr6thtKun4Trs0flozRnDOgzaPEX4VNLWtYtqU2mWP5bhtiogcraM0+T2EH5xeFfmTghpYqdZ
58Sz2IycpUInBfAHr7D0zZQCERNjRLz/mHPlMKK7kuvlJqmBicjAH0ejQxqlIJaihz5pHjsbosZ2
i86maQfTTDukSzBt57YGwXGS+B3kkZvM7jb9wEvftPKnEeMorKsdEE5/G+PmCjAct6kiUNPn2ctg
EYzE/Kj16L5dihe1XTw0T/yhmLf9bDh5Tw8QPQpSNBx0VcOoytj+H2nf1Ry3zkT5i1gFJpB8ZZw8
ClbyC8u2ZBLMOf36PfRuXY3guYOt+z2rShiA3Y1G9+lzzkDyvA2rxMvkodFmJ2Dvjw2IqJadQyfF
bsq9kjMnwuxzbdznzYaWWwt1UAn62mrmDLVkV+PoVNTTyrdwYKK+x+pKf3k0qOKIZmgEFTouSALF
OjV5hJwJwt9N76wmGkNyQ9f8+CR7qS+a57qaQV2sx4dMKyVUZX1+nsbEq8efbQPVrul5hNxaFT4q
SSII0dcfXJ8L8g/8RmHREikIoFrQbBXNDrfzGTmwX/roSAg7c1dvuIvVuC4EKUJl1BNtuCe7+tQ6
5fc8SMEqtjJgjG5iZ/fjJnHGjTA/WnspNz4jPzNW6y2UW9QGKcp011DFrpGSxc+keyF4SJZQFCxi
n1QiGjXBx+SV8yhlRqIp4FeSjcBISTAaCbTFhyfZjFxFPVIT6sjgQemo5LTmQwtdBOja2frwsH78
IjovyRMtckFcv3rtX3wCLuD2UxyPaa+Gpxi9SSo99HD229f+H1LVv077M0XjsaPyoNAsXkh015I2
c2aAb7woBS8vmMlsfe5KJyz7cw11LrOecpta4IRRcyVx2rwYTiokfYMW7zvbTMzJjaviUKRsUyXL
c4k5Ro3tyEJ/xh3gGhC2C514QOtA7VXTy4rqnsZm0HfpY6oXGDNVGfXnBK2uqtIYqtrt6EeMgeWs
F33q1S9vbZlL3aZyge78qiXQuMpO2UUbc3H00l5nmlN08NPQjikK1w7kEoPEAezdvX3mV7/qxZFz
carDoE9slkjmZslbGWdHkLbdXuEKzg4v1IsluNAkq2GemDWW0ALVz71pE7pyhFHexdH8ZGe5jIhW
vH2oCt+TyNmY4GJCnqN9H8DyUu7qJ1bb2aO2ZVvUrTcUA7XM17cQwnVFQxmCTEHhuxVlL2tLWiOX
kzB+bvTAZ5abpU43fYLfIlWnaUBxz3IhxebGdWhLWiv4pFcbWJ8HrvzVhLAAjM4ZchVM1gbshDnG
7Soz0tyNDmab/Qio1y62Ja/xJMxxeomHoZv/0qS2PqMFz5ZqRFVDsza3zs22eeyX1mH45hTQsHEQ
tQSvfu3PpXjK1MWom0Wv9fCUseGACtUeAC0gvB+G6axkGB/pss2UFYL7TxCiedLUsZ2TNCvr/Fxa
8XGpFjcsEldtC1vqI7uKXlvMTd/2o6ueerHNNeO4yEDzcBizpZvzs2KCCtZ46Ajb3l7hioouPPVi
CS51b5hegxkJIX6FEmk/gCrww8m1kEnsAGLaj98zX4LYyeKpKQZU5B8pMkTwPByak7KRtiLmkeuB
4+LnrCdyseM2H9SxnVANMQe32GreysBd7PNX6Qi6ukA8sX1l/Ojr/rkk3zSjtmGgAcD7XfW7c/XW
opwGXcHoCfm9M7qKrW2SwgWR8kv2JNouvXYTXOx2/fvFbtVxJHNfa+Fpkt+tpgJwO96a2XdSy4L4
8Kcc/dedc7ESd+fkuZ43RV/mmAMCJoCCDWr2CAW9GTSHwrM1elP6TtC4vG1dmiiH404Xg7JGG2bm
cI+WsW9K3XvYaKsQsXxS08GyWxkPcPiy0xgLxNjZeGdG6mNdJMhqQPARHyfWAMFeBo0EOc52N9KX
Uuq3lGh3BQbDExX17g44ux4YWaBR0RPOyVuj3oMbNkhDoFDD5Bxh6JGUlh1N+6GMgZZLwTIaeprF
OnscdXdgnddp1a+5u4/b8GQQuiHLFEyjCEh69ZH8+Ql4Ed9ETygLO9yJcv8aZ5atRE+a8uP2gYvO
m/vME5tpY2aFBV5n01fa2UvXKREGJYcg6XJBdLoCBv7iOzzXo55EuiwxxA48+rzFtcBHmG2rb8TD
4xYaUIW7qi627sqPBEwwCuivy1FM4yFwIn6qXNUTpudVa56r8dEyPkiYukt8P+K6u322gu/HD34r
YV+iw4kMQx/yTUWWfRH1wGJFgoHIPyN5N1z1L7rFptenviDhaaaG1w6xXbXWU2uZgILIWmtnNYME
RzGfq1J6NNiEAmOl3fX6/GOx9N3CtMew6Rp7lqK3EKybLTPQ8Ggh5Zcs45vURTtdHnobKN99bCQ7
jAu7aWHg5S6jY1YtGz3+nVSFvZjQQJOToEV/RENmbLACTX9ja2o/C/kdzmHT7MjyxUH9Y7ukQMdH
6R26615ZvIRQ45oD6Icur2YeUC1Ywt95+iIN40+rnPwlJw/DaD1n4bShsXHIU7qFpvVDHRkbQO+D
Jpf3MsEPLtXnvm2g6UpsVA3uwqQKJLl9Hpn5wPpyl+W/ME+xCZcsc/WyD32CODDUIMjR3sIUP6HV
naHvPQ2NGAhaiyKqyBy4m2piUquC4BcpCKk8g+zlgjiSKftKdSTkhdT9NklTN0WZOwabMcp9HsVE
D60+yPgqMEzBi9XgoqxW55pkVfBD6Na7WXandiCTLuftEu8mczuMmMsGTkMB0VvaqZ4BlZ6mqp2u
Ge0aYK0azOQDJEoKlIqgN424xDZzuobjY5VYdkKz70aCsfXYseaPsMCIbjFtRtCYWMUvpZJsFQRh
RdU5mkJt04hdIj/MSuOxQd/G7ewq9I0WhTO0iVNp5Ji3p6R+T9tkU+t+o74m2n+pq36GWX7QvgEN
Y5waCIFSaDmZeT8w9DhmwazSFRj7l9BncIFWM4peSWbkKeojvWen4VCg1hP6/Wu90m2VruQKae4F
OS8/Zr8oVqib65LzTjqPz8UhfVF2qt9jNMwxvHRLHmd/ei5am/0SzxELN7z+uotUheZZEctZh/r8
ffQQ7vSXxAVYBlrYGLf0dfCGeJKrvt02bMFtxo/YY3QvjNMMlZhKjZ15+Saj8NrT41gOdora3+3F
BMfLdwetZh7kpdOH+zkbna7tUXq09v3yLUQpNs3AZawiYyIiUWRRwsszVA6pksrTBByBVLJgsZaz
Ep3ldQbIrPBqUruXstdReol/D8mxRJJDq9PcCM55DVU3bhx+BJ9aqPFMKgqXJbMCpmGaSGi8oiW4
aCkp2pjJDNsEq7sWemZ5hyEWuIwB4q2XqAH/E92Lh+9ErxuTi4ySMsuzOaBiqcbhc5/kuyrWXKV8
0OXnZTyabbdRhmbfNTOOmHlFDh45aNwVB0bwxineJOkjy2Wn0yM3aw9yimpU9DDnuArR16v0g1rP
7m0rvELa/SWw8AP7vZnPqRojfMUHJMgSsvNA85JzuE0dmjnta3yyglU8SsRqJ/I1LqAt4UCTKkd2
qlfKNsHrZ5k8puHiArgyTeqtYJuCK4snTAwz0mVRCXtYKph9TII5Zbu51x4XFuhG45AUjYZK/1a2
peCEBfc2D9svl5lUHUXVXIJKVjd6XesXiiFIjQU5Kd9qjLpKj8ylzc8LWOrL9LmOn/IQZM3gX719
kILd8F1EM2q0uInRBq7TbR1BZiR5aMZvt9e4Cku+qBHw5AtWHKutMuLIZpQrAQX5MT5FOwzoxopH
KzvaogPgooVvufK2caaTsgfIxjyJqDrWEMFFKVlX0FihCqW6xsOgyggUMwVFgC71cGf+QjtXVJi9
4gNfVlh/wcUdV7XZqIbjDN9Dhy20y9zuv2du6P6aHNo7hQc44AMwmr74DXOtgvhlaS5QoaWohGxA
s2PVNtLAg1KYtun2PuAYfhw5wnh8xf++rLca8MVWe7Mh01jjk6bVKa52A4igjbbxFBWPZqX38whC
ZNmuLUT4jys1tC/rcmFm0PFgigw4xgAgbUw7ZIyKr83VYw4COouB0AYSS7fN94ovflmSK3czNrSl
IcUAgdBql7SyYw6JA/T61gTtwO2lRCa65hgXpxoSuQfQnEA2pvhI6WMPksPbC4jshE+JorjLjaau
1sK6pDqGXwcgynnNt5GjPolnbAX74XMiNc5krR9R8axU2Z+sQw905e0NiVbgKpw0M6OOGAviFzSS
wvkui0Wq5ddKX5ffn89uclVt4rahw/0q3Vycu40e4FViY6ZWhCUXOBVPJlRAh4mmE1aqtHdZzzbR
lD5IhmnnHUj+RmbH86YyjTuFiPAXgsDFpzlNAlGZArOT517fDwlmr6W3vAINVf2QgLTt9he7VjH9
cp586MDkTzwveIdokA3D4JslOdlZ8tQAFb7OWRwVQvdooG37u9SPYnsRJKvXMqQv63MhRDM6wPQJ
Nc/ZqwpwADjOlo151/w0PJQ9jPvBW4W56cNyd3vfq+/euH74jKW0VIs0McJI25SQ4YH4RvVjKcEO
oEZbSX0szaCmIgU1QejicxUMPU1qkeJWCAl7S6wW4JEC6fPOKqNvt3cn8EM+YVGjNqKtgULtWFX3
S7md0vrhf1uBa+fPdBpm0iSIJXrsGBawTosIpXatC3ZpGn8lKhXVFL3GBd56GqbutpFrOkrAfiwM
aoGgaw9qt0dbzI5Wzk1n0u3Jy7z0USRxqQhuOZ41yiSJTs0xHO6HljyY4+jXxgoeStHeNaijx0Dr
xa2jNPqDkh06FKhzI7fT8BgqT135nBa1U9dHfbacpe38MOrtOKSumhq21UW2rqZPMzAthEwHUz3Q
ehJUUATRxFpt5eIWG1kcGaXMcozfWMjroCvZDzYIgn3kR7Zs/v7f7ILLfFJ9DMM2xhREW9311nuW
/Lr9/69kyF9sggtXbaPobb6gcGGwzJVkyAOZb0pWC85M5D9cUDLHvMuKFJanU2pLxYe6CJJT0QJc
FgN95AGK6HCfPrqXahOtjdG/fVC3jVbnO+jgCKtVs0rR3kSA69luUFSbxPtevzPIVh5FOJvbGwLi
+KuV0QVC70uCmx/DjcVy7sf329u5VrG6+PA63xKP57BITQNPTEuS37NpW6IsrN0B9/nQ5Qfa4oEP
PL8CrxukoDJ3mFjKbalJBad62/x0flqvkdto1FkGZ5r2UTxjMvAlY4Ktrib871eTTtajvnBYNR91
C9oUqM11NUNYq3eZRpxEazJ7Vg3BrNrt6KDz41G4BftCUaTszHrDYX1qJ2nlqVPlDvo3ILgFVTlF
dH6c+0ptT1UQQVnnPA/WJhM5qtDbAtfMC4YxgCfpnkM7R7k1dGpP9qpTqNjmefK0jbhXLHIQzsez
utVnqVmzYUjXtCUYP+PQNUYAdOTSU3TDliJVYD0iJ+G8fk6jKFkK7F6Vzq0CFNMsuJVFpsO9WAyr
zZJKBWZjyp9Q1AZF5GZJ70Ds9L89XDDG9NVG+2UJgd211gcuSNALt/KnDdQD3VpzzH2EzyfwfoHd
/MEyXviEVHULyXqcnG4ru5Q58qF2SkzlQ35yqwYgnM9s5oeeYNX1uXLDE/883y5WNRcqNUr6Z9XB
XbmjoIXqsyDfjtt5I6SHFljHn9ryxWqxTosMAIKVaKNi9nDooaYNFa0WNXmgx/zcN1CjCQRbFB0s
F2wMxNwuXAzzXLxi0fIUo1gx7Oe33q+etVfQYzmRm4teVqrgXNcfdbHT0FosVs/o8U4+6CJ0X94U
P1cmbNmbvPou90UMO6KT5aPOUMq6RJB4p9bsxJajqOV/M1DVtBRFI1CX5u4/RabhmOe4nppVmsDL
PU2zY9eCS7TbubQBGHbBiyxCnFz/ep+rrgZ8cZCTGoM7Ml2Zg6jpKSH6RmNyyrRvAiO5/hL+XGb9
nhfLYGCfjkmObCXRF7dAclv3M9AtwK6qH8r8XHY7zDztBuE0zvXv9rkuZ5yko2TQ5TBbpWLAxoxe
5TF/MrzBkYLMk96sO9F5XhsqgcV/rshZJosZSqMEiV+yjTblsjbjTLfytF+qk9glOLo+UBmNhCI0
ou/IGShjbE6YZWbneT5PFVBSamv3gKTd/o6iVbgbj0hqiLkOvHkxY1nQBgohrxU6w7cXudYC+3KE
3CXHMhol3aSYIN/Qfms77Tlz0UV+pzak1IBS9IRRWmSd3KVXg6przCQDKYxlbdVFP5X5r1KbHUqS
kzWBODaDkhCDxnxcbG7v9Xry9I+18LjFGDAAIDVgn5SlLh7CNgtNp1dIYA7F3lRFvXCBO/CIxWoE
0Y7BaHbWoVNZYmyLifDb/1KN+dwRF1DiQVoA6EDJc2BAX4YboGTuFKN+VLsU0x+gHmmKzGOm8oLC
2Htr/C61pgAbaWLTugcWxIA47FgL7qgrJFvmpUXxDFR935YSeFNWFjEMfsSDvSiutqPoXAMcASzy
ADE6L8IkMeBnUDgLSpSqRNMZAt/RuVDUThqt8wXPKSZ5w4ialBKgaObdtqdrs+Ffdrr+iotAW5uR
QhtiZdjpuDIxuuEWQj5+dJ8CeCUFuR89dj5FgiUKfCJL5gKQzKQqKtfXYi0px3XWGWMnnpkWJ3MC
ED8TMfRcr759mhkXiaBXmcVxCNKCcdnMzZMFtueo/VVJi03KHoDCYdNhMkBwuCL34QITlssbi8CM
6L2hOu1pHTib8OLQ76V7GRjqyNcFAfdfHq2f++RCE7FAqiRLCBBkjLyqVB1pRALSS14a3deRtZkA
H5eNQzN7eY3bVKJOqrCXRfovpAOXhsXP+nSRERfheq+B1oqhypt6oPqBkgR01v4o9alO7ku13SBE
2/obe7l99NefJf8cA+WSoxKYLTrMuBK0UfVnFL4q8jans1eHonK2aCUufulNPXadBOxDlCj2iKL5
rP/uut3Svt/e0RUVuy8xiR/wGdReq0FnkJ3L9ifIl500etVK2VUyTJXnoCBONVT6jiCrdBTAPOaZ
OZUeWMWhMd7nOAathOWCp6BS0ZMvoncklJByJfeFOQCKx/JqnffL7RHJf6WkD7d/u+iGplwsm/sG
9cpVE6VDn5CZd1P9alHtmOLiGuYCiDHJ7dfZ2fyDWbIbD9SN0ljkGoKAyktDUehRgAQMIWDwB5d4
67iMmdiQOAQavQD6KHOYsJIrWpOLcmkIgghtwkcrqnQLpzMt5tToVN4+X9EqXHCrNHUpzfW6amdQ
B2Zvowr10uLb7UWuYWG+eDQfzbKlqvsWZd0kQ7cmL7ykwq1XGHZDajA1A72Yp3uGKBqNP+M090iO
2cWGItAUzly96COSsmw4Dta+Sbo7eezt1Oqh9NIcQvkjbn9BGdVlmeizi/yTC4hVr0py1iPRXYwO
cR5zROU7zb8tvejJJwq9vHZUIi0KZatW3GTUb1l/LDTNKeONlG6KFjja8qOQntI6cjAV9lyVPUR1
iT2Q77e/0upJfxcQ/gl8PMg4DvNcbg086bXwrjFVe4pElZirB6pqmJCSwYFhaVzG0CxxGBUSQqs6
N/bYoc8/qHZe+WFbCe7P1aD+2svFSpzztLVsVaYpZ+eKNPZiNV6ag80VDdCoWu5YVduK9J/qZRdL
cp6kd9AvzCwF12d2mvrYBlO1wFevZ1wXS3BuBPFqtBPyXDorAYRH7sExBAr5wo88FgA/AShk/k3/
/5LHvGoaFwtzniC3hWYqqYq9MerS7tgREtw2vqtJ1ucK/OuERtM4qhRby7bmTt2nwejPB9AIb28v
I7AL/lViqM1URiE+khn2W2jH2KWSQHUgD0z1McS8OAg1RHfH1Rffxc64W75pynkZclxgSbPNCmOf
l89gjrKrady0hOyasYECQHrIiKhwJfA2/iWiDU3aM1kzz2AJ9Ovx3GsQ5upeTBa5TQ6MaZnuQnDL
s1B2p6HaRPCIBA11i0SBqdRe1onYA6/3SC+OYjWzixdDYcpJyySYkXmMDzISzNiendlr7qYtCPbQ
pTxKkNENH9sDfe0Kb1VFWIWJhAXatQR0IzroXBxSlUo36wqP8FXbbi2VYsg/x8qLE9rVLj2L0BkC
99G5aKR36UKKFFZHUaLR+kCKRde46FtzwWcshgxEEKp5tqAlm1iqR3RmMy20NSHg42rGcPERuSA0
JUkWqoDsnWmi36nmt1URbBK9AUT74QLOYKFI0o/Yj6G+12CH6Ayol9T3MhEyuQnck39sQJJ0ZlGI
m2JhHpmPk6rulG4lz/ndDjLAtr+N6E1Bgvw/xSH+kdHLhTHO0gCLQCdrVNBR73N/YtTuMHUW0dkh
vYjCRPDdeG4BhvupTVktnRdTAoczauUywp/17fbGBB+OT9d7Q86YuiCOxxNklFlro/psj2AOILqo
jH0NGyrrn5bIZ+WSRZNergoJWTk79c+th3bYWfVjZ9msyqYrlVV9AP4JxAZesgv3kisaZ7+Oibv4
CetxXEQ0gtJAqyCi3i3TXqpfQIPiLvVy1mY5yMpD10Bp2DDuW0L9RWF+jLm/28ctuM8o5/etIpOy
iJfsLIOKwWRdUAyaEyFZ1I4jie2JzN7tBa8X3S52zLl/GYN52cjn7Dzpv+rlW8WeCTsa5odMXqjh
T5J0LNkrk/E6K01f0obNBOuuJLqRrFgwriYIq/z0nRx1JXrp+P5SBoYK5QmiHILjvQ7g+9wtn5j3
lYy3Lbp552JqDlFibBRjOICSygVm0EnVnzLawVUD7sdYNOS1frkbdxSfjetWyfo+lVZHehzLh6aJ
z62c3EXWk7y83v6mgtyLn/qbKWgnJC2O7ixjI8dvMR2pzcad2mFKitCPItlC21Z0stfDkUFVCuFk
Q+UbiFKYovtrTGiXQCHKg1hoaq890uxZfug8GQ0MZd+CMEiAILiOIFQ/l+VSkCi3pAiNbevcz9m3
vB0DLdmpi2V3SbypGPG6/DsDlr0jLRQR4tJWuunY4LtrGXgan1kiH1UtTnyoUQ9K/Ov2d7hGcoOA
9vnj1jO7iCZsyKxe0bvsHLfbqCvsDCRhBk02oZTulUyzJVwO0hQCrrXNjVGQgf+LZ3+uzsWyFmlw
n8T4Iq0XBsZePmheviseUbK2Z9/YDak9bqen+uX2pq9N8n7ZNBfCmjyMY9pjWZSYEpYczaTwCrRg
4rc++kZkEIvHL712UnB/yOUTmVAd0JAqDlYwQuqpWiSHprpdyZidN7vzaAE6hBFnsC8FpRhKcN0r
P8+Ii36GgTsUlFhI5rcyQLVvht9DuLoDZN9PwLfUeYuno2pY2D1sRMiect1RP1fnsiJKwRvaV4i9
f+DEfhrIQbtthGBiwTJ/WhwXZghJdwgiT7hUMvkZecpGNTH8CrkQcq8hY9eKdF8N9Pm2GYjW5Kqu
FtMIzRLJ/NPLbIM0UIPFUzYieOT1numni/3JKS72ZqIQJc9JDyPX7fQZHT9P3uSOspU8/bQKolIF
pInCVddf/3cw/+fD/XkYXayaVaZKEg2OPSjRRgeYJgNnqwo6sRTEZnMy2WoK4QTjW1O0ULEs72+f
7b9kKZ/Lc0FPNkqmjd26aY9g0sHugzzQ7PIAuu892YuSoit6Yig3X5wxF8aMgiA2hqZ51uXfjfWL
GIWdLpFrQR8sazZWqHh9/2CqC+YM96F+DuvGrQeAS+OfkvrSVRAHtGagrKT2zmCYSQlFjyWRrXGB
rlPCSpoioLi1AKqPAK7ogeyJBa3U68/Mz2PnIls3yxHqh5V1tsD9Lz9NgLDO4LyWwfgEweYofyX6
a6EMztz2mIb29A61UBUMBuScA96yRJus2VnDJmIh2PzPVk+QZpzqYtikxWPTgANZTRqMCt4v9LsV
VffJ0PlRss3Yh8B81vO4Zb1c0JsJS6U6W6/q1xkDQpmvbxIf0t6hu2ojqV5yD6piMebteiv1wo64
cCcTde7BG7+GOza5UmmnuxRq4qvUW7DyoxAXY0Lb+IRZ+6P1luxEbitIUXjBOc0CH1vXZMgVyt8g
x0SJ1m7pf8HWfu5R5eKeBqdQ4h6uOcvW0URlzdAfBJ/v+gv3HzPkVeSSIQfZvBTCHc/RpnkcNoNj
2tWDOMwJ7OSPP1xEOdUKWys1U5AwGamdRYOdzSmon0DpI+SIVgUXMa8WZ+WgJs/UFufWWPcpTX8M
eY9ysgTdUooHfB6gIGKDaOVHnxJPrfEOK4G7n8k3aNwFsyb7M30kUJfVVCDgmXyIQaE+ajsFfAmS
Mu3U3gok+qsHrUu9nEzQzia45ZfybbHGDZMHV2fallo7pbF2mI13koiKxvxFn42Lol1rJhrQ1uuN
GAbre3bYYCYPTESi7oPoKLlwOGpJGpkmTBCSG4dxIs6y0msovjSU+1kVUeGuweJGMPnzYS+MZGni
wWpRrjrn0ikxDwsjzriYdlaCh7lr3Cg0fYH9Cy5flQtfShjrM9gg8IZTzVMXfeT9LytC3VF1OzDa
wyw6A+852ECZUEHFXhRBuAhWJ+DV7zMc7YgIaUXJ0Upeilq7u73DfymE/OPhvHIdFA+qhVAMbidb
bWc+Q/XMhR7BAAxTwI6Ntw6daHvih3YXWHdA2vZg1/5PI7KfgYzHFHZauag92GfPef2rz+egCyXv
9jYFh6kpX19HszwaRZXjMBV0jVo2B5I52kZPBN9MYKC8Rh1k68tBWZ/8oRy5agICmHVEn83vEimD
oRjcljDBBMf1jMnQNci5aYaFJ/HXrdHJisFGqa++nk5u/6P7Vu8Y5ABroNFW1MPa3dEk19qNUOcj
duVQwSVx9WwvfgB3tqFuyJOpIlVplOd5eMsXcMls/sPnu1hizZYuHH9ohmRBQIZkRji7+VL6o9Zg
uCgTWIl29Ra6WIdLdq2oHPoipri1kVcaYCaRHmrjrRv9ZpEle8LzUJHyU8t2tEH7vv0OEIuT4BG1
qFsSzdte3feG6cbSc0eCOh9dXfO04igx5URq4hpqta/GXVr30DHpHWVpvTw0nE7+IMS0ZcyqSmDz
JzAdvZi9Qu4hW+2Gw88ceEwpuyvosCOIgE4uybEf1ZVg99dzpovdrx/64pSLSTEWOuJDgkjk0OFO
i9HiUP3W6VE+8FIn/mFBqU0PiJu7eu0kO9F499Wi3MUP4G6TSWprBWIc1tnIWyfXAA2dn28b0vU3
3MUSXF5dTJ3ekgjiK51LHLZJ3AldopOc25rduwhyAGPEoGQsBIFB5CPcPTKmSdksPcR5mpptTSMI
E0zzJp2obXc1/lzsjrszWAmyrIniC7Z0D2s7JuWbIr9mmCCTR+lnP/xcitLpMsW2knJDdcWOSyD9
62dozXg6KEYoeKY1TRHUWq++mT5/FV8ILRoFyJCyN/7fm2ntz2pA+YtykWucvNA/+icS8mVPBRXr
TpELQPwxABj1lLpmqXSuUXXlvhuLCI6pjjZILrINSfrZ6evxUTX1yta7cHSkJn6cMHYE+LyXtq3f
JNOB6tOPKftVRdGPTAeTVKNMuAEH+AUl8VlO6LKp45HtICr+21C6oFqyB5lgfolafg6YmazR57L5
RuI0uG3HIl/l66512mYkVCfjLJ//77sKsljkI3uUUAeVjvVW2kWWLWOkeYXjQw/sv+jrfDlsLiQr
RlJYMcM4NdmFu/IeZmWnW4xwP4ofcwLnMbiojMZvWhfZGhZkze86qAhZfte7t09UFBl4NjIZ8251
vHIQzg6mtiD+ZLcB4Jmg7ZaC+iA71gfzReUOQcDjSb+WAnDUooK/RqwBccXRaP8D4+yXz8TFu0Rv
IzUb//hes1039H99T4Qalv88aP/KzS+cj4twBLq6aQnY9rkm0ZagQL9VwoUeqrB9jVBwtpmR504F
yhxbZSRINfm7orSO1mb7fDb9tDQTeOAQ3ccJfSzAPdybBYrYua4eTbmUPYIpdWcoQZKrABr+0euY
W8MAQxhkkT4+UZyjnSzDjySBqGBNlNbWJ7CDVpAUseWkP9RI4+0ph5JYX0j3eZzbDUZ/2mUTtsPG
VNrvmmHekSLaocDndHnsjbmyqS0vBM9oUiZe3Mr7SsbMUFP4qRkHSrhKcASx+aBNzA6rkxlqfglo
q2xOO5n0e4sgyLLwAzUc1elVq7QjTHjY5WA+1yys7a66x7j1Y1lJO9WwTp1h7VrZqL1IKe+jATXT
3FXNFCqYWnSa0OawKto61aTWB2aCCG+R0++k6X1aL4qXFo0Thrljpr0N0ojkgCFokPuictaDXRSN
iDSdB7uXSWrPqVZDaUo5Ft2wQ7PmBG2hwU8BWnXLlWh5CWr5oxr0u6KBNGqYyQhloUYdFSTmcHlf
JoND1Pei3tE0yZ1CT4LK+j00p858GVni1lW16dBzb9PiiUXxL3QgfkZh5mix2brZjKy0F3aDBE7E
cwDIY5m1Vg0nUh8n30RZDj93bwIsr6kOAQOumFXuekAyTWqYimwYCnfN4oYMm1FFwZlaL1NzrtFC
VFLBpXm98Gr8swhfQcqnrprlGIuskuKoNTrLXtnmW+pXgbUVSXNdTxw+F+MeEX1MFDaA8+Nstk2g
ludpQL1KrQElkJ0s3VThx+1o+y939eeC3KPBLEqGGJCbZ7DlPVH6Msq7wVBtCkJhWXZYPtlx3bzk
g3QiRp+4ox4+mDqqGHp+iCXJD0EoMMh6YUeaTt1Jui8S4jRxgRFN3TdHsil1+VTEDX59W0HDWCml
rUy0nybJkXR3+u+4rA6mdJzJzyaSd2Xzcnt/wq/HXY8hFBhSc5jBeIgcelXZTlPAhDrbCKAR9iGq
Nl5vTV4YC3dFTpB+oJO+SH8GyHrmtPfNe3lvndZhQ2mHhOad+N0px7QIcO+itP0PT8tfsd+0ZEM3
NFUx+boMHrdpJKEKc7aU/0PadzVHiqzb/iIiIDOB5BVXTqWSaZnWCyG1wXvPrz8LTZwRl2Yqz53Z
+2HHdsoizefXWji7oHxgNT34ow+Cx25IcS7oVKRImRxdZ6mLylu4Z61aOmU5G6cAc4fZj6Dnplp0
wLbA1Ua1xcfRisgJ+Y6dMtWeVKi+oF82jCVYOxlM4Wsa3EUc5l0pLQ6rHxm3HijuPArOa8jpgbTT
NlAu1xLmSvSXP/uXsbA9+UmJI5MjRlMziAj4qWoTL7kvxu+TB85hvi8H/aFQDpCHBWPoW2Qk7hR3
doDouDNUjF9Ju7YHA2n/qyb3I7nj2j3l3AKBrT3R7wSiNMpLHYPcJTzLHDAPOj1LwXTSmuo4Sfmt
gk4NRzVeJd/Ry7FIoP1UMu8263NbjSGIQ/X99Zu4ZatwKjomZjXA6df0CD43gqpRUYiOJQfYJVMp
fqfl4/U1NmeQl4uszIeXUaOX24Z+NhfHJ/8tuBgP0y69gTTeLtGs+kUTlD22jP5yxZX9CIleTH1c
0csEBZ6W/h6l2Ln+UaKNW73gRGOTl1UtCGY5OubcgjYNaICt64tsN84XYdPKlWRxWiV8Rl7PihMo
JZ7j2KlbOzz37jzIULyBv/2Xmgsjz3+wGH8nS2tGLqnTdC0ATujCocdCqsccYA2Zf5PGn62BJ9uA
UZ/d9NUvv7mVuH5Thyfg7H9HSr7r8X+QgdmUGvxHlf3fNmTN3dWV0G80Sohl5Q58QnVQbgCrdEMr
SUzpKXgIb+qbCQ03kQXdHiX4Oog1oWnVT8ogV4giiiQ+lT3CybI5g9bdbmSAA59Jeep7lPjJJedP
IHN/LFC54d2ubhMbUdqbpra7ma146L8ZICMuquHJiwGHUITors2S9OKHru4lWnmk8lIkXt5Z+hHv
/WN/lyDTm97+D8OugnrYmhkszqsk4xSH4b/7z+QtgzRU5GYv0gNDC9IK7zDHhPRSlBVtvbxFHr+m
BdMAN4VIEPK9KoRArqaaKa9R7xIZrTn1+cNrLTZyVW1iGs15J2MZyLDv0mfVjR3lY2IHA1PEujNY
UOuyit4BZZboAzft5fILV1lZM4UNlAVw2RrDNFqz6Uy0RiFftgvQFoW3DnZARhU74bqbfaHFJ6+S
tFSiclCjyHFJPdk1KHNZ+luTU2ijK7s87Q+Jmu1nEbVuEs3of9bwr+32ytDpWenzggOYFwfU4SPm
yH2A8GSomcbfIRTVpU+V4hbpTc92I3/to3s+QBAFrKpDafbxa95/yBzCcTqYvcs9MyR41HeODK9T
7RyKcSGo4tNJtXq0enu1ePCU905Bv6TdFeEh51AG9XKwNY5xCz7a8Ei5Rk0+3Ri58i+askvHtIrE
YuhhaRIpObQ7Xxv2FA3/ZmxzucD8ehZVWmmS61DuUacINXqAQPRjPr5mKEIjSnEUJjstF8lhbGJH
lkuuXkrW1oYicfiK0tFb03+mB3JUbHqKSjs8VnvV6UYTk/+a67/2J9EA/HaDYxFdri5t0HX+KBW5
fzcnQjPHaBijHF24VekAooxevm/VEApELuDiKQF4L30XQe83LdLiJ6wur1ZIUkCogakPyO9G0X09
ItNHu/e679uKadSvVdatOBoQdYpH1C+94rknP6dBcDW3k5LFAqswTW6ZLIUl7mbcEzsb4pMXPRvV
fVFBf4wwkyRQVQxDDBd1dhhJgEP7Au8u2Md1Gy5XwV1VI6u+8PYpjFCA6Ew86uu7uI36XHzlykGq
uaeMaKig1p68sxEwhtR3wxQxPxgvLK4q5yYnZp5jHHa4S/PIjEs0yqJAkAGKDnNlB9KxDWLW41P1
HK0FGlttJXJgm5HA4kNXloArWao3UA8DVxAObF88Sk6DcUskmE+i8EjZdJaLtVYmAHxjRmFk2FSw
Z762zgx8MT7QQw0tgDl+gHTYjm3jLnBEueW2q1wsvHKVfakNSujh6dXOuNN2xAJu7Zi9JKbs9jco
b7vCFTe31SCaouj45x+qaE2q+RJvSv+uyyC8Dp5tLQ2gr+1BZBppJmc2b60uZocCoGdTjz8E13dz
pxfLrzKblmseVNHQoeJn3UQiOyGnfdZKE2yhNqSgbUMzazDeo7AV2iLijW0LsVh89XZ0MnWkURIJ
OM7OpAVHCv5BVVflkCNNjoF3K6FsOIaOZrwZUnZ//dM3rcNi8dWT8YjUtFkJSFCZ/ponSGlnZtHP
62tsX+TFIqtHoxCJGJ2HL4yfo28R0EGX8F6DJBogXHVucrOpcZcx183swBGJXwsXX72iSk18vfGB
cGG7+rm7ab5BWO9z9Be1D6sAKZRxTG35JHq9s3v6I/ZafPPqDbUeZuHCfP5mL7FZ/ZwOfFf3kQVh
353M33ywhCuDECm3WVNcrLry201Bw0KJ8bEq+rimZMBI6W5iR9w03ieLvxK7OR/1I4YS9qJAdztm
WKy9cthJkaVDGAED1qrm5M40EOk5dNo3dDttcgeKYUdC7ceKQNJT7Mgps0Q8I9te6OsXrInjvAyq
3I0ag//OUVwWWpnb7bXHyarM4t47BUfRJ29WEiDgS1WuoswmfzISLuLCOPQxPSAhegiz31NskGMw
UTCHQvWYDtFFqcqHgkJ3zJgOFf/A8FuU8x+xgp+Va099rVCTdYUI1zzf5/XFW/6m1X0PJIVCy6wA
bix4ALmWmbMBhTHQr6lCLN5sFq8ttbrjIR+0QA0i/47t2ncIse5CSwVBDty73Zv/6nSXH7a62zxg
oV5UiIjHTxRobekf6U63dMTAEK32XdGCoo1c3ecskTJJVQOkxGAhzvvGjVDerPInY0zs6wbyU4/g
ykb+0XcwxrCtooxe/DKHUDc3g5baZDDAWkP2fT7uNXDeQ+rV2EUZu6k18jF42XdZ93Zll0m2NLDU
ou2II6hRLmtacon9jDtloTxVJeq1eugVpjzg/SnV9H2ikWImTXRsyurRkwcN/5Xhgtf5vqEYrsmK
ukTTDMIMkkxupxRYIjVMUztB1mrpHOhf9bYv2meqZuciNW664kGqXwHSBdsLpbJb6+WuKG7SSreC
6Rh3njt5UN1Ls2OTPyQTQnhQYHvspI0/BmNw6kHf8xEdgl45IEz9lhj+Q6bHkJa8Za1mZeObTFs7
yNVjGXwkHbFyCOJd3//ZyV3b/lWM7kda5w85kNc6QDtVDold7+H6CltudnF31zO9GcbXaQ5SnotK
FYuVkK8JO3sI8t31ZUQGaT3SKw/x1OgyDFKeQKnwedTeMNWDmaIp3lXkt+aBOb8hFx5OaHL+Mupn
KYZ0JXkD+aUoIxB98SqwQN6TMGTMyAjs0Wl+hr45W+POmkWxn3OIEKRu/+KLtH1Fq64ijdDP5HSY
K+86xIMUXhy48oORyRFs8xySXbswKxtb6VXSMy0BtSugV9jgp+CxOM3qhWASP+MOiRyN6IKuDC1j
asJZ4EnAXL00oX70UyqYSRVt3Mq4gsA5qb0as+BlcuRMchR4jsD/dX3f5p95bdtWFlUetUgxevCJ
lKNn+5Q6E7Q0K8McjMrS9FiQegtWW6f2ZRbrKlh44ZxBUu2NfJeMoetXjTOC35GLxr8FvnA9T1ur
g19A8VHCbI4/mRCMgvp85ySTOSsciL2hwDmts/pMQ6/N94EOr2XVKWXMU3U3lH+HcqPANm4GVQvT
tZ6vBfXCWOVARIEb+xImCFk8PbFK/73nmNEa3aw61xOkG6Y76udW3Rw73n+/fm02I8vlT1jZEk2S
So0UcI+NDdHE9xTjDqbyMTNAgBTYrtt56iD9Bo4OzNmyCSBU+U006LY5qrT8DSvLokeYpS4qjMPW
DnV1t77PHv0Ygj9/FcMwsgKKn+SX6OFvApqXy64sTU5bn5UdwCDQhLpPs+TkM+VgjMGxV6Hep0JV
VJecsKjtujAE70dgEj4FexfBbQSqUq30cPBD0ZmB/KFgUErufl8/W4FlYyu7Q6uqGn30ty9dIzle
dUGQ4l5fYf4LV4zOWmoceFXwThpAEJOguM8MBfTbxJRyDPwOHYYV8+OgqwI3vL1z/9v/BbkGftJi
55QqmPjYlfQC2NqeSceyOUWBiI1uE338VSGmf2gv8AnqRGDSurQdddOYmv30szDg8tLOTKNjrPxo
xhvCIKsbfbu+pduH9vV9q7cQ9ZncDz1W5sD7GVVooyp+fYXZE/x5aF8rrK69DwLwVplj/WYYLQW6
8GOT2GVOwdLwO1b6oyffSS0TXPj5j15bdOVlQ7Xu9YCjVKuPpYliok3HNylprQQjDdc/b7MosTy7
1bXPZUTlod4Yl+xGG6HbR232K3E9m9mQr4wP4ErLvxXH4DhTFQg8vegrV044HUMjK+aJ86wYnTDL
z1Qu93IeuWnVCILAbQ/8v6fI5NWGJtyrKk3HO9AV0xheWAg+wsE3J2gBN76o4KJ80pH98/kxebWp
A0mAv8pqlNo16STXnklallvqWLB9m0Y6pv3BMYuMNUEs7HvWGHMw3fb+YDZ51Jojl/Yg+hn2jVaj
Q6aVudkafmnnBhICyUAWFfYzzLXSZUutgwMYglCZDFLfrGihw9NHJ12VfxjD9FDmcnRO0/FH1k4N
GjX5o6J23NKjgtveWCMCiTxQzOsNKKdrvdl3QZ5Yk4qRtoFMB963kzmCJcRhUVSDPKABd6YyvuSK
8q0ODSBsOxSWoKeqYrYQarpA3uZPalsGJ1mjDthcsl0V80OogTlfjsMXYHmLi9egshdVykc1jY8l
wzhOmks3UVTZFIotXBveWk3O7FELIZ6MUUYlANhAjvfQKnFrPAdWKpAyanWMF6kzNGKo9233il86
SwFEdj2ku0QtFCeVpdRW/PwZhBFWrYVnKYOPqr0Do5lrTM0LK1lulgZOJ0ZZxeJt3ljU9w6tNkAr
M5RBcTmwZ0OPftZqAg4h74x92vNecnvIbsYFDk5TkcPWxr5pp0fJf01hIsqf/KWiqMWP37sgjc02
ni7+4F8kvXirtHrny8XZz6UfNVUhepHfZBC1O2Dy9z1p1DfAEcE/7D35Id8X82CnAWF3tGTBiF+B
WwL9ob0c8t3UyaaWRa5c5r45TBwxB+rZhzrEvx15AensZ6/qnOuW4rqpZfL6tYZKxoIakssJc3IQ
zI9cNNxw3VmxddFsoEXeGDpa8j4up1688ukxazWBx/iHxPRvU/DpzBYusZaBvsiAN0UV1t/L6B/H
DoGB7VwJs78AghA3ceoRXKUIZk3R4JLoE+fYfbE40VRP51pBL5H03rH60KevMV7h9ZMSLbJ2+joh
4LfJMcdePqfxTx8anvog2sbtLONrG+frsvgShXgRiyVsY+30UDhJncTuTrozN6CSN+GA+XUvzD5j
4sVqWZdLfTIgKSQ7cEqEt9QtGwxMRZAeYKb3AwMMkLBmit3b1Bn3qHTqgqxKtKerMGBIoFRO5ya4
CmvMefbURPnZ84VUygJH9emuFx+KQemoaCpMts0IpblyjaGUCc12VOPmdvfgUKfC4KBiZQxT4YJg
QPDEPycBFotLI5VJ1CIWqKLyVtMPpA8FLn9zBRVPmzCuM2as/DDAVwXSe4NetNRJdcOuEtm+fvk3
R9sw5PL3Eivfm6Xcb+V2xpLbyg/VrXdgnG5sFu3oLfmWmH/dEJKaEJ6XgA6wRTdl86ou1l/ZyZ5L
g9F1nF5a+X5qpkMcqr9aH1oZ9YCh6vRFxYBdJALybl7Pvxf9QwYrTMsg6OsR8Q0LQbXdAN71c2oa
9/reXv+0P9SvAMxt/kLoRdpHMWJaCeXDNnkfVQvjGcGvIhdRWQkO8w85rJ7TRiEz9HNmipfM2AHw
g3One6nduWmmfWT71gaczM52qWdrIkTv9uzLYl9XprRNgN5UCEZb5+fIf7f3k12boLBwGJBBBfim
QDVjlpmZWaIG2iY0++se/6GPVUtJn0Np4K/+PhLF/rY++7HZ7JVbPzeH42h3O/Cqz7UG/VBIZpiY
JzEVyWdS+kcou9iB+eYtbMJYeVMaMmgtGdn3Wh93Xms80LL2dqEEskiNpnaVcTsJ3gvuHaTyvkhu
0xyKYZ1dxJENznA7AFBfK4+Fdw7kY1khtQD5SMpzS67wPwIbmgdCBMmzpgaC5Zw5VSqbenfRssAs
87OWgE5r0G01Ck0IlSE4JQDWHdPiR5mVmOSurFx+1oLcTm4M72zwG73uzSIVxSbbOe5iH1YOQA88
0hs5o58z9sxSzOHUHGehY98V1Qk+IZHX9nxlJcssG8ok8eDt5OB2NJ5Zcefx86T91MLWCknqeMqj
Un7LAxBLdBCMzNJ9h0H1BNzsyVmO5NOEYgLyG5shpVDD0gxpjZdzW/En2qe7wu/uq6nZJxG9T3nm
NFFhYarMLgLlXCdO0foHf9pprDPjYU8HyNA/tKjmGdMtm1777Jm003lsMA5aHVjyI+7zXTadpu5+
lF7y0jgoCjjZ6C2KuPiX8BBHrwEOOTc4+jnhEeN6u2Ho0L9BCpQSglY0KBUk1A0Hw7hJh2df4U7K
qOpct12bjnVxfiu3QNSxG71RwfnJgZUBOqZIA2qxilkZdCfplcCVblfpFuut3IDeJIzUvk4vQw79
Tl15o+y9GWTMzFaelUcF2h7Q2akzM+2KfZq19mSMdkHaE1ItR4qEGszz9125U+vgOii8EXA2uMX2
6L0BpO+ETsRA9wD+2kN9GHaeOYuEzzpYtciUbU7xLEzZHyF3nkm1Qj5nbXsnq+2uADsBt2frqZ0k
HyQ8kh2LDkDgrD6HXRaGK+ApygrVMHdGZlUlqA31ECf3oVRF3OwjvpkAD8MEADQUbPUbBZezoOQg
cMmf1ezF+gPJhkGKZJTeouAEcJXb6eMphB7R9Xu9XZL+umifm79YpysjWR88xBu1I4GTzABpuVkd
WgwTg4mdPnhuTS3FwrTDPYgTbpLbGZQhis9F37pyEsAetapXwjjS4SX2MtQsXrxJJLkkOtCVBUbx
wPOQ61L0NcI9UNe70QUydC/SirseoqrrCFzXmDxyL2eXKOgdoDStgij762cmWmJli9og9woIMrNL
WdQmHKzZJyJSFYG5+wysFreiTRQULTIPt4/oNoEcrsGgeOd7WKoAFCoXRIaCL/oErC+Wi4lf86JO
oF3EUjvy1GMj1CTdbkB8XfTPh7BYw/fbuOxHAgs+gZnXa50IROgFT3a0xyAXpIrT7EdWTqiL9YI3
Nt+sK7ZzTf3nEzS4KtAHXKRQNj31ETJ0thy/F5Hoim/iUICjU6GEoimEr4mJY5pJIbIXlEASDExB
hc6FB1cw3wwhG/3WR3nLJq5yLu+SI8zWAVpcEP6y0E0QjzBtJviLn7J6bsrExgTAdHYJ2O9APUXD
Y1sWh4n4NuHjCSDjXa7RUz+1ZlX9DFQBwmvbonxtxCoE6ka1H+uiZBeF/m5z7VcZOQMlmchJbJ/s
1zJ/vMSi6HskbJekvlcwWe6Fzc0QftACFUtFAb+//F2TjHs+DRZVPDORi4PaUcXUWAj6DPATI/MS
/KZ/iLi/ftMqcgBAPPRTuUNZHCgFzbvThsLs+KHvZTOW37TxLtAfuuzOj37K8YvkG3ZWluC1eMXr
S3PV0aO3Ic8tRvxdSm7GWLIKoBMrvtdGuq+Uc9uBq4GqUJk4y8ql155iQiyprkzMhOTh/dCdW923
cxXAG//k8xeID/h9agVN/KtTMH5P1EdpRGWSxqmloLtTxenjdfO43ej9unqf8fHipY+11EpeJBsw
Xp45ApUy0tAaNfkQof/iya0ZyfKh7+TngES7UMFxXcZIE9Cp/INj/fsc1oQiQZUH6URwBfsj8Gi3
2rviYprjR/AzAd3nnX+cVS8H73bk+2BP7DlyEg0jbxvxr18wP9HFPmhNng/+gF+gddM578CZMJhV
7/pJcPHpv0GcL0zP52TYYjEPcqX6RJDoFQbaQKkD2jhTep/uDYhQJmeRl9125l+fNjuU5WpS5pXe
LOFbUwZpKIC0fYznt/uaYJCFSPsmZbtA5KU+pyD/NORfq67iFCVuhl6bZ0skJp01AkHyFkTNWu8E
U3pS+BOTfvdD7bC5rA5obxAClQWkuXegpN2rdbYbO/VoVJLbxE8ecEcSf8mjFJgjShjkhrralEfR
Tol8wpomhBpNHKYhbkHtGKBhLa0xMdsE6ZKpXybX37c7Dh4jK2rMH5M1Of5rhGzwZa4L/B+8wraj
/9rBlV2e+l6L87CAFKsLJR5y9CqA19AN2YW5Ob5yrC1GZ26X7Bf2YGWlE6gi6+AXAeixfZrohbAj
+jRW7v1miWENLLRpDJqq7tCmgdmPUBUrRzOhuilP8kOei2q0Atekr+wza4eGRH46S7SfwYyxq8Kj
OsmOwAYKHsgfCF1NqunUIF/tXPqKGntizqWnmeIH2PVdfmD26PYH4ub2uBfZHdGGr2G4VS0FQych
DGE7qQbqy5IAnLN8p/GsoZjHp0tLD63m7KHYLsqbNsmNFoZojcUNU6IGcgPrXzvlc/hQ3CnfSlDX
hJZxLkG3DhBEZAZO/QEH7PiZcMJtk5xiuf6q5ue3IHrvgFa8jCiwDzx6CCIdeL4ceIRElkA8N0fT
vVffdkoOenc6DCAn7i2aQYMjQwdk7vJC6YQDJjI8VdIhbw5e1niAPYKaL6P2WKEfkz32Pqhh8ltV
vsRRUlsAvR5SDYMtvhTfjEH2GCfqLop+lbQ/1pmoPCF4xmtob4of7RlDh5nI6ZnC+iaRJoiZRSus
TG04DnkSKbBaow/SO0nakVLxBaHSPxTl/rZGfBWjNlWdDpRj/CPIIXFGX0mbOorqO4HsymhHk143
EUTufE26pMJAbRMus7woK1uYyXI4UgWrK4rJd7M2vHzXon3vziwtEPZ7EZgEQTjAV2aQVWmASVaU
Ueopd7jyE1ESxI07U624BTFIq/cbkNX6KMnfZuhlq9LbANIfTYdkLHSCm953uzj6df1HbR6zoVLK
FJ0yY13lSLq80uJxwGhWxx25uGhojf+3FeZfsIgUoqpXJ98fwYQzSJb+BpkbwU2dt+2PoGDxCeub
OjUeLC1Bu3RorT5887oLa1ArSu+5+jrqAh2J+a9dW211ZZHxkzSLgU2Jazcs81PKniOAq/7bnq1u
Zq00RR+VyN1ijLcWMFpdKYiON93TYtNWd7HyCAuBC8bdL4g7qucSDUoAzC2vTmw+3fWxDB6+VFBS
E53UyvMahe4bY42TCjCbpGi/Y0wsJRrItSpXJ0caCXLQTfFJ/esj11WNuh4BJuUx8qrokHnf9TYG
w3F74nmNWhuV7Toj6H5ECP/Kc2CUTtPAUanfmkA7ZR13wV+ZokNcyfus5M6UPSZMNbWKI6VRLEhM
uDmGNIIwEezSdrl18bNXIAI1naJqyg2czWXuIROUyxKX29OOjiYFKaCYKuKT4+fKrV5XSCa1URpa
NvxC6DeagCkMcXNZaVavvKt4WmZoQCM0xPTONJbdi8eA7m/yDqEFEjsU9Rq0eMCCEEnFjnb+DkRn
mPmeVDtguTNkKoou7EnSdzm7kaQfrXrDxuw4BScaF7jdHOlsXZhG9QvyGraOyagJ8h6xSk+ggfpv
xoisYgNwadaJns8Pq8L5+j0IWgVPV3h6K3unjbIakxL2boaOtbUJPEyxh2rsZ7m81w7Fm++KqoUC
K75Gjw1TManV/FlAFEH3m1jqsL9ukQRP9/OpLay4H8sgqUrxdDkMBdizJQBs9cL0Me4WtUdw5l5f
TmBlycoAymh2+GWLAcoacRjrDUdJd7EcPlxfRXhWKyvYR6puDEhVPzHYBOQEMjNnEg8Mgx+iEyg8
vouiY+GSKxtIpilMjRZHBeWaG+3Y386gxtDSTAzP+dac84naNwJTv4aExZAeZDHBhYwOzSeJZHyY
nESomSC4g2s9g8nvwnIscEOU+siNzjS6UODoBZdiDX1iGOMt5RYT3lV3VyOFGfvfIKf9VzHpl/Vd
A5/QwgtqDJMztCmqb3Q/o/JBHLaDnP2/wwUullqZijhjlZL1OJkxnRzwirm9FlgEYilhLABnb5fk
FkvNe7t4v0rNsqLUEM4PLmbwwTE3Y5eRAjoKyHk+eYBENmmzNLtYcRUoqXVi6DFmC8DG/asq2DMD
LRyl/gOLRPTM2+nuYqmVteAV7fo8wpHVThWaUJL9xpzi4jvKAzMVQAfN8Dvbi4spohu/sh7FGEZB
nSmAyHm1QzC7OhS+4MoLz21lLuR4xD8w6YrHC44qDvo823c0+BLdu/Wh+Cs2FyILtUY71XIUZxLS
MuymdBn1mb0SqkzBc3ljVKZ+nFkbROAUwU6uIU+5XMWRKuErDTacmc7OtQjOt93PN7iuywrTAQNZ
BVV6rqYkLT7vSI3im60Ts5keUyffQWbbruObgp+Gs3g7t43W17qrGnCbKiwICkyMFqDxVTEbERfN
a6YIUUXz3/kzgvtaZxXZVDRLq0Lz52r3PB2QuMOJHUC7prmRo90KuRDmP3dtuZXpItqoFDUHAyjb
pbeKDZY3G8H1w2DVB7JXv/+7C/L1dSvzRXJdjjs/QNyWgAyg6qwgJIKwezM7X1yQlb1KFLXVZdC9
XNIMDHlKOut22ix8LzWUCNtv1yMP0a1YWSwUqVWUIbFY7qmQFLyhNNo1kfPfFlnZp0wdCo8zRDdF
2JlN9ZtraEJ2Ql3Q7cf7dTYrE0VDnvpD8/myKMUgEiqNsyJebTcJIAemZw47sSCeYNE1bXAfT21f
NahjA5s8a9ONqSgQ2PZff3+WsTYYXV30yfyg0kRx1aR2DfJWhVCt90TMUf9g5L+WWtuIONWQRsJV
9tZg+yfFVF8CTEaHB6RMIKw2RQCX7RLt111fw8q00B+mqP+McXyoJ9qDy9CQyyDGme9mLcOufah/
ojsG2IQ5k9CLWeG3S3+Ln7AyIB3RWU7nbzYgiqc/SvYEbNQU2l0YOSlRbC36CZ1yM4gFE8zbYwiL
hVemZGC1JkErct7szp4D4mZPdwHaHqKhmn9wpF/HurIoTUDQAEcee6G0/yihagct0fE7CX9ViQMU
scnaQxhXP31oCdsekY91DqqirMzsMBSYm+052MVHr+wNrzvOYjCEXIKb1tF+IzxyI1t9mF4MUCWO
dgYSwaMP8jXfHgT7LTCrxsoIdXHTyUqUo+szQE0nGfyPhnSOL6cFeiIRgjPRkLPwNa3sURNhQcYR
vwyu+po6074xEzM/DE5kQmFbrCm/ZYq4bKCFJWscf3d1odo+ZqlmZPC8Vvk8Dja4vs3qgwGz3XB7
ZtZCvi+w7Jtz1cs1V1eriuK2Q8t8vsSyNSeuBYTdHsG7HV0KMDBbf/Ff6q3dQPzle/Q0psI0aSut
XP6E1ZWaSrmOlQQRQIg/HuodoH/qvdcGgUNA6m+qNXmbvBxcJ0qwk2kNeZwBsjOJ14NfVWvA8CGV
jdlIPSo/Q5+eZO+58NMXT/I1m3QdgKfBcAmipL/lzfjuxY2bQKyLUBB3yPt6eO+71xyskRrPdavN
DatEUKAX9VPYMBDs1xCbvK3VedpDL01g59K9kqG0rzltKr9oVHodm8ksu29hCY4ueprkBokXKqGp
5gwKccuysYuJmT1IUuTmh1ccpVYxIbWFDaXAbzTTLtZ8MGJnh4lRVAqpm4SgcY1GR53bu+1BkcIj
wcjiPO7r48OHZucZuPvSnkfNWZuoZuq5/BZP9SEnqWqleVyYJCxtCUqOIVrU4PqBzu0LnzcWHP7+
AJS2dCcjAAfvntq4WnQ/VHd5UNqx8jaWH6numzVKMokOLZHQMNn0KNcPUFwzuXRs+mNinGKPWF76
rVAxmi0beO9I0cvyUZY7Z+jqyFZqMNSIuEM3De7yoqwsgAzGUqPKcVGig79PjzEESKGSC/VakVvb
8tjLhVYPP0HK6WsdvJo2eOjSOb2coW6EAcDy9/9/YLVYaB18gNMSt1/Giw/oDY3gtqAMzgTzHJv4
geUiq/jDaKaSly22TTuPD8lBdcmv7gBhpbfo4t01JqZo4nMJwBS5MZg5/AJ02jcNAWpqs0W2/BGr
yGQqO6aNYAr6dJbkOXMxSrFLbkHLuO+FnePZUK5ziuViqxRGD9ognIBSvEQ6OsQtMYGph9zFw387
vFXgUaZl1uZz5hKEkSWDUbbSI0sFoPj6Mpvef/k1K7cw1QEBHR5yWrYjo1kcgu81pBw/4+IagnyR
I841hWuu3ILCKsqiCWvOcr/gJ1FBB2pPe6CBreE3cfXMmUUErn/o5yTDtWNbOYI6iqV+UFAGkboX
OiGXSbOZ93BSzJSUj0XMjD1KasSEBtNZLj35xudJa2YAVBvg7WxCZI469F0yKdpVTWgbnu5yBnSc
/IsPz3WT75SOm52KkR5958ffu2pflKdUfQWRBmZ/Hgn4rJgyWOB0hDIoJN7QiNCeE023ZVDJDvus
P5XZK0mBraGRU+Yx0HcHTfno431IJqsk5yhFyBXc0AkqPoZi5hIAGuBthLSo6r+zeucNkFSM3mKM
7cFbTc2bgcn3HPDf0rfTPrytBjuv4gTAvlMQAiETH4eOtm5HxjPz6sfOiM8yZTuN6h/G2AnSVkH0
sY6vpgzDB12AQeFIqsBqa3WyCEQlWmFlVmMErRo4fEGlr+T7aDrrQShoRm4+fIWoIDhmRMM4wP9b
nORgQVJUhjqonIQgpg/NHkBskN2612/qdtS0WGf19Gsp13o1R9IIGtS78Bbk7zMNjL8vXKAzLfJY
hlAXnonD5QIpj6gOvzm9xhfLrywCU5S8B63aDII1fgxgCFVtFCxvMJz4Ptz8D2lf1hw3rjT7ixhB
ElxfufYiqVuWZMl+YUheuO8kuPz6m9D5zqgF9xBzz0TMm2NUDRCoKlRlZZZ+ElAHsu5goXe718pB
T3bffQG31a4V3FjRdnNeoolJXdsdvMRcQT2o7VEmUqDhlO63t/ta5n+5XM4vzM1gFbqF3U6hblQ2
O4DsPCgPHNSsuqdrI/i4V0/pxeZyWUYErZ2FMKylZuonxQayMxG0k9m2/OHnLixw90CykjklOiws
2U6di/O6eEnePmZzuL1vVx8wFxtnyJ+vQ5y0dURnAJi0EBNaTxlGbdhrQr7poNoIBTtRpGJBfGNh
vAYpzcxIXbTJAmer20AkAPKUIT1kX2df9cSqaWybtqyxX3PRiSjmpKn64V1tJN5BjytMITwnVqO8
sovQGrINhTFqyrbJr6rToBMW1XAq0dPiMpRl/AsDjWC6MNATqPwqtEfBgX/vSn5e2meT3NLkRkrM
ckYCMxrxfW2SfW5Zx7FUIy+n60OsjA4dqJunvxRzB0akwimBUXYgvOZpSYMeOUjs+hSYoMa8mdfq
h66D53udvyrt6g825OHJeGfNathW1k7PpEO2ioR2r+R7n1fAeWJ1KGx0J7Fp4AZhgu9e/ZQiX2dz
ktDXETZD2Z/b2jDOIcdqkQN4AKh854FaFFXkXHNy9EJXd7mpkakIIVh/eonP6+NcMObjozLJZUSa
GdCy5BESRneNDurCSCL3i63upAYslHKgVCugg/nRmPqHgTxDUEXgg0U/hPPByzBZaRSjADzK36MB
TGD9InCIVx4Qn9fK+V8ddVnTZn3fZA9QOGZN/ORb5enHeRfflDfZrrk9SId6Dy0lNdDd4pAKyxTv
cIqt78s75XWxl5mNQljfRzfyWcUtO2v3C1AtSBEtZ3Ui9L4Ba7EeIMu5ugr60sm9KbiXV3o/n3eC
89wgP18SPWf5xQLCHT/eTWHm1dDaHBIXSigWXvYwLe8UInKtggPOT0LUmZ2ms4YNYGQl6H8+56Fx
02PivTskvu1Fr9uh488QxRZqQylKNzSEEG6hdVqr2gjpjZM0kEOEysi0YDASIz5QaXS3Tf2ZRNhg
V7ehhKhBbUPl2+SabDRTr4GVujGzXUVVJyqlHSlaf9vMn0nEZzOch7CthNjQgJNOkpUDKLk+DePP
skMOP8S7tBLV/K/dystFce5hKIxukUCtfLKHQ2n/ykUcdaLVcLfeIm02JRM2LbL7g6zrIUh03Qgk
IdFd0RJRHsHyBP72Xa6GcwCRCRWeLIOIQbbv71ikHcCQ3t2JCy+ibeOuuUkqdVIN1urHmI32potY
R0RnjTvWq53GZpngs1TtYyw1/jrfa3jmbZ80wSL4tjeO4TpPBEZQsGvQeSinH9sGrrQ8Pp1lvsvd
KGvSLuzKsOA63pEd03Pt9yump0WRVbQYLhNJqlyOSY8vUoNVrChyN58SwX4JPgrP5pms8v+tRssK
MHjdlgCS6rkg5xYZYeu8SBaruI6SIcYRHqeTBXRgjiJnRUS+7AqABF9GIYSNbcoK/vtsJoUwPW1l
TDNpoflC6AFcXWQ3H0GFHRovzbKv7qQDw1qI6KTYxfjjhl7Y5T5TB6Cg3FRglGS0L2X1BqqUowq+
AWotXgH+BbuqPMEhvHoyLkyyiHWxo1NUYE8XmKRQyo6sFjxrx1XPGDtENxjuXBwG+W2Ky6AYFo8Q
CU53dKtVhJK86gkvfgb3YXu7z9O6xCQXhJZiyIEuyT3BBLDUh332jN8HTDCIcKQVtZzSQ/XIbRfw
hpstWPd6d5if5EIRBLRrsRMlCHDaK6ZKDJ07AyCuTmLLBJth1j4WehfKEqqc0rceTYbtT3D1TF8Y
4j46hoLiNEZn/oRUBDDfg57/LBRhV15khfvORM6jpChXE0JTx8VPkHpIfrWz7zCX7Ld75Stg10Mo
zLSuftaLtXGfFQQZC0CABcMO0Ztkb4UQmnled0wyYvUb3w6bg/pme7Ygm76a4V1+PLYbF6d6Bchb
q1T4CcZmlrj6rp/8DIrIYBebPNlLBxeNsOJWlMVf6W3AcVyslwvopNbaYtSBmx7AACkNxZNCu9IZ
9Bps94aTVCeCeBtD2HTuW1GyctV5XNjmwrthmv0w25J1WisUeHPdMZsKg471r354oLXyFEvTw/bJ
vdJG/rxcLtAnIC2ULNVm28x06/WjCni8hMEyYPsYAMjAbgPECjWjX50k7A9cfdJf7jaXBxgGpsrp
CEFDA+qNoeZnQfNs7Fsvflz9/iSOoqLPy1diFrMZpqzBJZIPUTgCBdcHUvhPoISCe8MXK+YBkPoB
e3vSVRAgrQGxFa9OmSi4dtt037c/49UQ8HFwDM4BJau2rhOBHMU8zncpgWsVJWwCX2pwzicy1GmN
a1yLBi0HCWSgkGGMVUDsWoHTvtLx+HQiDc7hSDVVC1KxLxQyXSvDbV2609Afq/fgZ3aqUBHgGa6M
lTOLms6AhAb0pbhrR43RaDtrNk/dCwUvjfSc3ms+eB588NR5xavt92jKoTlwqx6nHXpy+n77611P
Vi5+AHcJNVsG030SY6YRz+n+VfZ7DFrg8hXI7vvHISxPzb3kCadSrn/Tj3Vzl6+X5rJoU1y+9ccM
RWz7CMwfmiQeky+dHuVj/Y/E2q8nzXjMMnSFCUEvLiy3dQuaWAsvaCaTtt7kB8sjoeISt7sV9Y+v
+5cLW9zFkBajG+QJY7PMFt0Pp8ST3O73CvYdGdz7Qr7Gq7f+wh53TZTYskbThBiDqjBSStnLM9Ur
O3CETLMzJY+Cg8N+/h/Z5oU57q6UiVEkQ/OuVjytrupDfBYDsiAXan++E/A9b9u76mYuzHExOW1H
U9UGtDvs6Ek2b3L55/bfF+0eF3uneTXKmGmSGnMJ8gvMcanWHvxCT1EEXfLR/3fWuGuvRGtPCyhJ
niqQok9a4yyj7mrW7NRmdwOCmWDb3PXQc7F73C0fzLyiigkFqvepDTfB810Pxz2wL7ttS+wPbZ0K
7l4nxiSDYg4UKoO9BmZmeqlaOFFMfD1e7hnktrKXX9smRYv7YyRlrHraTPh0vWT6Bt1DN9ohdeUq
0Xy/mL+Gqj62kuasIAUSWGZXamO1/JRKUal9p1ZpfMZ0FqgjgA5j9W3QcodaAH0NIbKd7d6WPc6l
YHbTMEpbj89ytqvVNsyM3814VlqwdCu/qWTsAAMWvJmvZ2kfR4cvzeXD0oBPFPecBiubQBuRiQJ6
0D0z/tkOIDirdtbXd81Hr/G2N1hwKQnnY6JkabUiTuKzkoLgUysf10HzivSlnqOTIT9tGxN4GMJ5
mDi3c2nssLkaiDQVGxQu2v8UbC/2knMyskTVJp3w4xmBqQGmDNt06HOnh7ZPfYuBYx90eqvvRSo6
orj3PrF58aIpk8yqZuiV4AWx3LUmARS2lX+s2R5N9BsTLE6WpLpKrz5LJgBpSTcLMqur4f5i4Zz/
yboREwWmjgd6zHSmstcBNYksobdtbghc6/UkzrAI6/+j0W9xLmguV6oVGEc+NdYuBZW7boDrrL+f
cSnV24mYwaLZXlN8zaonWmneJANM2IqGk6/2vtSPX8GjurSE6HHSd4xhcQ7YyG3kVbt8D3J2Tzxx
y47mn37hryXz6PIxMaOszPL4DJWIgNLqYBYzGFdFQw3Xk8WLRXH+Bwsy25bCF5QgIIEWRIMEOfJM
Nzr1+/KHcogwdJh7RShsKosWyOU2hl7SUUGiiu5TdwP2ZL8NiYJZOsMhQJUXzuLVQRFCQfx/cQkf
+8r5nwlkGLKZmhAqN59jRb/NiIg5/bqH+7DAFn55MeuexGsGp1PJyP4r3a1RuY/K6AiNa1ULt5cj
PJSc/0k1s7TzCNew8cbf7FAmnvE4BRgX3DWhqA56PVh9LI3LcWRb0ai1aqBXkqtTYc/HdMhejflh
mn9F2Q8y3CwlmJX+5Qo5R9NJzRBPaGMg6V5c1qcoQ4oBXCmEwHwgSnZEK+Q8TQZtRFvKjPgMjO1O
2Rn7Es9EMQfl3yQ4/93JP/i8y2KcF6tE7pvt6b44pWF9A8if04SiCvL1EPhhiHseTbHdxqrCrhnG
KGKKol79IPhA11OmDxOcC6F9LykFY2/6LyaAPXVTPHalsAR7ci3IRwVHHpzQny9YUc5GF7OQS1+U
gLEWmaVj+uiTOePDIgRDCc1xHqPL4nHJdRz64YWVDvHA/GZDfFTxrWfxyOj2+dNlznkolaHWRorD
3s7+mCPhbU5ZVvxa5dUx2udGfmySXlCwuB7IPz4f50FIq1pjnrMkSfmm5WPQQ9Rk1Q/EICKw8LZn
1HmRHlWeOjs3cBaN3JkD1UUXpTvruyZxyhDwTZZmz69kdor4nwh/i9bJ+REVrHpRbaF/BzDFC6t4
d5VTh9Kdijuuu4Nbn2gL6gxRp02QvOi8ropVS40ltey4Bs1e9XPfkkDy3vlMh0TaD09F+P9PYIYK
1F8xXX93PhcRSJJqtcgKi8X0fdeMYZM82q3ovfs3Cehf5+b93y+tgHVhlWd8TcgQ7qQ3Bl2eAsD2
v4txywIn9n5FL0xFaZHoC3ANp3gAIzrk7/JG0G8SWeB8SkUL6LJPqK+quebK4CFNU1nktwR+8v2g
XK6ia7syA7KSMb4FvduC8oO6cZjvQTITRi553PbL7Dz/fQapv7dELsyNOZGSZUEGOffUTaXEa+Nj
o8RB3L6OCSIoNQQTCdebLBfnjvMk8ZqCb92ARTZ0NN+gBviWfk9DM2RD4cZb/iD2l6LvxmUkhopW
ilIgfVVN49vQ3fVJ8rS9je+1hq195PxGOhCTlujD4Xn6staao2d3E3Lyfn0lKtVd03zEe7Y8SGWd
+nWTgDsvelW0KKClfVajd0JmR4n0/TxVrhYDdZ4aGHo1i6NupSFEZH8UQMA7oMbxIQxzBEnLXesv
JeDGRTsLcinRbnHZjV7NU0R0gmQgPi7olre14m3vliix4SmVkmg1lUIDhxkb5hlvIQbsJ7t/0hFh
kXDjs/B13zJSoCYygqAqSSdfX83vcQcHKytftxekCq4Rz3yE8bElLlJ4BgvDWk3dnVc9flDhw3uI
SRe3qzpA7KJcvjZj+VXRMZIVqRiW1CHckTXHdBnCVTmixvF7ae3UyVfNKw0yHK2sdmkbeYrSm6+S
NGf3ax29RlOCHrcmTy5Uuu+3FyK6nTy1UZMn9TQmSG21kAT5sb1FZe0U7dDkR8VH2ptethfdHUHA
f2c+vXBBk6r0VbsYqPBCIMJcfGkAykRf7pv0EZWJVHC6hSvkkifJHNaSMGdAg9pwIrRd1iP5Qm7l
oD6rwQDynOJJRDwgPPCc0wNpbGxWJRRrx8YI7QITNGrvRXGwQHIC9J77QruvUsjVUvNfxpN3tPHF
7q45CApVFaXKwaMezqNbPcw71tGu99UhTZzIF5wgQXL6flUuDFp0VZqRaWRBiia9U93EbZ/iX121
s270kJVB4pO+t3onDrRn2xNVga7lbxqwNwaemQbEy7kQrZp1Rs2+ik4rhAkhYegWBSYelWcDDWbB
Qq/5yUtT7N8vFpp3MbqjUoEaCNrYsg8p83EG75Ppk7C605+63BNHsquVmEuj3OlNxiaulBwjuz2j
Ja0Kb01q18IsZ12he4eJk1U7Q3TZr4fRaVe5AwnQCLb/wicx6oy6P+h9uL0Pom3gjrYxDzShPbYh
GcPSRod2EH3Tqx21y0Vz8XuRihlk4z1LGcbf/R0rQ+dPynczrPwmd8SM21ev66VBLppjoqUdSA0g
iO5MfnzsQ2PP3nLaUQR1uRafLg1xsdbEODFYZgmUrKEF3se/F9Y9WV+2v9A1B3thhI+2EjiU0jbC
nbCGpwHQN6B6vLL/tkIxS6jeKDgNfMC1iyaHjI4ELNo03yXqN9qKXqJXn0qXy+EqCZVUzQMZLYZI
B/GCqwyAfw8QApnAuAqdTAD+4V3+3Q5yXqVq+r5r9Tw6qUj6FavYxfVTLJ+VRXZaZRK5bNH34hwL
IJExqZLIPi2H5TeBwKG53JRhCmQ7UsJj3fqFbwSIxsJXqOjjcc4lb5R+tdU2Po/TdGeAgRjV8u2N
vPoevPx4nLdItCUbjSxlZSDqaQgOCbILOWCTNKIBtas1mUtbnNuQe8xkGAVsSbsZEultCEQHui3y
P4IYiPaOdxl1VTe9jiwG0oYQ+VGPsiJ525sncBY8Lj8yxgQCVjDRwve3UEFT5R/1ICj0CA4f31TF
n5Yqc1Skk2EclfhGt7wK2mtL/po2D9vLEbl1vovappi1UzNUIBhQgtFP4CqD0QFzQjRcAHsRFVkE
+8cz/yWrNI9DxsKI9q3AvFhxIwsr7SIbnKeY10IprRGPJwgUgVJjvOselDeoHO9U4kqH8ZQHiNem
oGYm+macwyiKxipNKJQA9/XVxKg77Qk0i551OcbU8SrIe0TGOCexyFCV1ToNIYvxakeHfEUruKS7
eSF+LdmC4yi4VoTzF7VOo2Vuy+gEvbbGTl1tNgS+XWSB8xLF2Gi6zE5h07ZuL51iUAYIDjqLSPwr
9MIREc43WMMaQwbuHfAYgSE8C4wKhe/+hvhNWD+bjwJz7IxtmeOSCh1+XM7XlYE+mkfZH0N61Bgf
OZAKwCYUrqhbL9hBfuZBTtWuqym+UY0sPx3TcB2KcHtN1x4VFzvIDz0kjaoZ0gpX/h/20QEjD/9E
wUy0EvYhL1J6u9fBFFt36MplJpSEYxAKRGLGeNFiOB8hIwZKQwc/rt4uZQjQoYtqYu5gTBLDZFp3
YOpO9L5/BEfzedyR/fZWikKwxjbhYpGqOWmzgpt6KtU6VDPN7VUoZ2VqOGfjTaU3LsE40VrTWwwT
1rkiuAyiLebchyqRkkYTDkus7rvlzUp1gYGrpbjLs8K5DJ3oRqePQMareefQHJi4VXblqVy8Lutr
N4rwVak1ngpdORRQuexb4mXtbYO2l8lQc6bmpXQNDG3yh3HyS6k4Ux1wzGVPjSJ3NC32G2V2LPO2
AGVcDUyFab3VQGebRiLk/xB4W43zTouWlstcISWzMbGgxaU3gPXRaQoajHW2j8hhTMEcU8UYjQec
UZ7DcdQOWj7/6juU7gA8+aKYko/pQUEUYJu44WM0zqVlZUO0EpQ8p6h7wzzsd51qzri8xAn9Ijiu
1yOqrdmGZcvE+INyk3SqqRqIqPTFJK55GgIrVLzxqTVczQPZhgxKvVDdiV5mf/PS/rDL+YK4s/ok
knFQk70RLkDtlPcwqRwj1ONXIEcnCHf+E0676xfkwy7nHaRYTdcsGoEto9+TLpi0QXBBrh+pDwPc
/c+kOqnXZZFOprEGiVGfIlCzNxb2lQ7HuRLkJqLPx913q0Q7LyZYzmr+tjLTwbF06CocVGEd6j/P
48eiuEtvl0U2UgVf6z+gW8Y1m+6THQjkfVH3/+pItKZ82OLuZCmZSq9kyICyvfG7Lt8dt/1lQIiV
v/UecE6BeoOTcQIhkCM90O+pkPJZtKnc7Yu7SFZXu48Ar6D+VFU/Jb3GuzR73r571y/5x0K5RGJp
uwGDwDgpXX9ftoe2/ZXJryBQFxzI9wLExsfjMVPQ+hnrqkMVRMIMder0aki8MazD5s146G/W9v+Q
05Fr7dQXLZB3Isy2YD95HJUay5Uk2Tg9ZvEdbAtQtIOyBBVofvxN4eKv7bQ5j5J1dFHXKYtOlW59
icmOJNPXSWn9yiz8tWu9FCyak2K5am3fqpm0GxUL40bqdJenWrD9ZQVOhqfunOdVgzQEXnl4Ljg1
RI2i/OXfWeC8DNNraNV5is8d5Op686bo/pfR0YtraHOeZej1dZZalLVIA5XbFZxU1gkgtaftdYhu
u815lpo04PYfNfDFe5hW+qq+9uHq5X771B2VEE2DID2RAzBpTzKk6EvP9kR1DNG34tyNJuXDCO+G
lkwNmYx2lwzCcU5BSODpn3ojs3tbQtenwHzZXEWxq+XDDjpWL1BLsObqbIz6ThoBgcBYQ909xODm
airNXUuwDbaHrsdUvfV1e+P/Jk/9uC6c99FnC1POBl5kWgh6jYDuxqC6Y4J2Yh5Z5i//3gGZsvw5
JR6moRnHVUV7BpJ6uf48t9/y2rRvV6ULKISGoToreNf+TXHqv6vDGNBnk2VZDFEL/UMEEevQnVDR
xphwBU48lOw9SRCEr784PoxxnqeTFRoDkWeh52UdesiosYlx8QS/4JOZPOgqJu1kmwt6ASbUapfY
dgl6x7TrA12+NZYfgOg54AADzeh4nGwB/dfVxt6HPzBlzuNU6WykXUlZl8AKGWSoDUGZ46o/LIZO
BQNWI5z12b6aJg/EKhWdpgMr31v2vJ+y3Ok1fbd9DUQmOPcTy6ZeYn4CDBk1qPDi4xQJ5W/Z1986
/ZyDyeUp74sJM8ssdyp+NqBnZCgr+lqBJ0pUhBOth0td8nrN83TEue9t1N8gUl4ZgsP+N3XFj9PO
OY5Y0opGha4nOC8ZEVULEfQGOHv1XaJC7DzYF9jYPh5IZXTZvKpgUTmhTXWYoxRlzPSYpt9y+WH7
KAhCkfl+/S5e7rM12zoeshE4ibt98iJBc+Ap/7W+AWYLflav9WbfCpp7sEEtwCYF1a2B8YyTiDZ4
O1hgmO6z51KyRjESDSdSnUmQkPgG4wMTKXwA/X0tbZztRQvOC9/QtUAe2gwGdle3EmeQwwqU19sW
rgh8AZL8Vz5v8pCrFrBrwzJG8Knc1nc92I+DNISc67CvPFDcfpHAfXEcM4eEsic7Ll1Cetu4ticd
1XtQHtTP2z9H4Kvf3dzFRy4klPh1HT5FC//DK76g1JWjq7VtRvC+Nd///cJOSvpJmthg3eRqB/20
+B06xkD141C9yEF+tgJtlz+IDo/ocvKDr+DvjqsuGhhJBsO39beS6YBzE88mFZNaQAWISaZFF5Rz
OcqUpPAyJD4ngxpMdutkWby4UVwe2sRyyiJ1QCHqgjg2VKE0XUSNl6OC6Qzmq4rSkDzRn+B68Le3
f/vFYb6TTF7s/gxShUWL2JMnGsO1HnwkeEFd2KKzffVdjFl6GUROCsZfuSR5JHWmqM07J0lyBm/z
1+4nVOD21C33KRDyku5oATilMWD8qEMIRtxTvLrQix/Axa+KZEsNx5ic0yhzSyvzlghTsZoZbO/n
1W98YYaLYYDJp7Jc13j/lwDPZeVhAJkrJoVCKarCbVO6aEnceWoIZhnjDqwjmN+GyrDmWNCOLtra
kdTOA6ezO0Mv0M31dlfr8T6Tu8Moy/dEMatDlkqT0+uF6VQKtZ1Z6TFJF5uvnUp/JnX5HKcm6ohq
/Js2EwXAmUjE0Y3527RG9030YBjKUU/zYLCt/aJYBylfQjW6bYwbu3pOp9hro/52sCL5sFjpLm4h
MNgi59KMoADPFhS2h9Kd2DM7v8sgcONmKk2cWMugW5sttj+kQ+7WMtRp265Nd4TovjxQT7B918Ll
xZfiorMKmqeIFEp8Nq3IIdRwJAW/uxNp2173bx92+KJCBA0fqMvg4KmhEmiuecwsZ37uAAsGwQSj
Z22eoP4ieaBL3F7g9Xf+hWUutU/nKJaGAYM8ne1Axxwdn9iHGtd+vh98ZlisfHQ1JF9YVD+H5Fgy
64RkTBN2QTkh/TZhIJZChU6uZL+RC8EXvA6PuTDHlSiTSJ3tSUU3hpS9l0DrtQDZ/ZIse6kw0EJ7
KqxvayQHhrnst7dWcPNslixceE05S2I0KVpwX4Hs0z6oclCKlCauht+LtXEOc2plumYygkWlzIc2
/1GaGEOoFBdkXr6lJk7SJV4vCXNw9sL8I4m8MMu5SdO2y6ZvOukkj09W0TmTlINRw5fQEs8U3Z3G
2M2MFjqnqcCbXc2vLgxzjrNPc9Iq1AQ+sNSdCnzwki0CFCsy84hbq+M85lS2gxaZeJq1U+7nsX5v
pdVhVGgwDFbjlmP1S6ns4yyZd4oyfpkHd6mjMogieXZ0JgVR4XhBUz5N3Eh9WDLw8tNDnRlvcyU5
6TC9xphfUNL0SFMaRHAnnYQOFvynnEGySDa8RkvdLs48UpZuCjSX2QUqtC4GQrwoMvylH27KRd8r
pAdobnTHaQQ14Hgrz3DqjVS/KOah0s9kkR+a6tjkyjEF9UFjRL5cVe5cfcPzz2uHZ20awaifQN31
R5T+yLvAniFFr0EeDJOnc/wrbmJUacOoQDt27NyuXvyMRrft8Nj3b/H8W0obN2KkAOgG1p1+0nID
xUDzJmnKIx7vWQNWsZ0lnyz0nArpNm9PA7ovHf6nwXSG4TmPb5LutkSirGcVXtoKDFs7bf02FYDW
Zz8Xnalu9o6qVK5q3cpDKfAM2/cTHD6f76c2AV69yngayFrrEzTSl9n2UojEb7uB7WBv8RiVZqjJ
smRlcga7WdBosktVsJabDHsoHCzcdq0YZPm8JKOlWWqsDfoXeHWlO4TXZyiYG2dQ2mK+EABubwjz
E94BQENsr1KwmTxcRZ9JjMcATc5xc66ts2xh9lYopiwIkyC2+Ly+OkmtzqAZhFgDKh2a7AuUo97x
wcUdCc0qNAvU4z2ZOvJOhIoWLZD35mNZNoaMOAkxLDcrVrfM7ntZkBiKjLB/vwgZuKi1iqH+5Nxa
L1P9VFffs1RQeRK5UO7US5qR6toE1IA03MumDShu428fhW0LFl+fnKYef3MAcikGynjtmX+sBCYE
Qd3iC5JZoUiLZOA9mBYPnQLVIysJlcoM8u5lNqyHYbaCBdmqTURPIcFtlrnkJUfrWEukLDkrlHgD
PHScFe5o9SEY4ARfSpCaWXyB0oJ6fQ0uWoaGl0Hnnbgo5j9H3g9yoHeNu7z9T42lv6IrXmGfT5+t
1itI1ACGH5XDlK13qvlFkYRcTmyH/j68Wn+UIe1qWeMZ5fuZgs6sNd+m9KHUzg10s5Vk+TrNN30L
yeX2VDbVWVsF9TbBDZP51GVVq3pRMLoYlw+0iE85WChrIQ5AdAW4PKWYjHqtJVyBKkfvvd/L4yCI
KgJP/57EXHiKedSWtGZNkHwijhRF3giwr52VoTGfZioSGBOdes5pAJ9vVn0Jv6vP6+8YbEDEaE9T
/j3TRYgbgSW+PqkUqj0XFFLbBEU6aTbAXg9kUfJE87dtL3W9Av9x2vn6ZLKmJolydGyGYHEXv/JI
CvoL6rZ7qFJ178Jw/aEV3GnB8ePLkZO9QJdLx+iV0WIWIP5Fm5+RiAxHtIVckExGEkVTY4GaoXpI
lJtsrnc0itx0FeJH2V/auMp8LRJVIbDL5gOuMsY/l9pH3j8fyR3j14qOs30j5hZ6zyO2TLINvjj3
lZGAgnfCV6NB9Sivbo0k+NCGeP/ngLuw8dPirvWWoEd5GcRiKCvrHhAxu8rXHDNUgbrXjq0CoIUo
PxBcSL5CidpAHXcq4qrGoIvdEg7o7k7RG6XS1zaZg+3TKzpHnIMBc6sljRESvTRffZnuW7n2bBG2
/33+YWuzuZfQOKYrrQxc+wLUEfaDFS7Vu+xtH5Df5j3rVEFA4wsNi5AhNYkjrL+Klsn5nRgpVxGv
E3Lnm+FGc+lDCUbvHWQUPeKut/SWjkxpUOBaRXGXH0HRLc0c57LBWFbXOOVgpU5nsPfX0aLfDPJT
I4NH+v0cgYVzwvCslnmjtbMV4XT19jPb4sdTpL6fNcNiXjehoWpFrtKW3yZq+3FzKq1p1xWJq/Xy
k9Ka/vbxEhxmfkJUTVVMvUpAJabz6iRW50GSKs3PqjW5yjx628ZEWT0/xmlIbWM2OgjvUdyOwilk
Y3gMuvZjdqlPv+ItDREY0dkShGh+kNMwEruwkyE5m9Hroj5r/fP2qkR/n3NUCUH/uEvw8Yw+CfMS
ddbi57YFweV47xRduELaDxE1ykE61fo3LUXhB8IrtpDUSLQOztNYNNV6ICciIEqoJ39lnLA1OGHV
l/pm8Qa0/0HCsr2u98i74Xb+GMpM596oS7wll9nPI+r0peSYC9TUuh9KnO/75Nhr35NZdu3JFJAm
vH/2Dds8hN/MBjkemzQ516sR9g2UnI3abdBnW+ZTMYMh+y4viJPl2S6RIGLQ/F4APSa1P2lL7Sxk
ddZuOZR57wzNz8aUd1X3A7WWdIIcHuro2xt1RV0LvcCPFIZw3yZNyDL3EkoLLwNkffUdZE7gpvbR
Tf1j8EvX9EcG8NuNR1SJ/OhL8WJ69rn5QSeRx9xu3EAQ9nNUjkGS1k4SonK9lPvSXqGwAinD6quS
Q7VxAUPl7GgYV9YqpyGirpHIfRAuSBhNYqfJ2CeYAleCaXUygNN8G/F+8eJvxs48IFbMbhUm4fb2
s7+7cVT4SQJDjyw7J5V0gvwd4NQHTEe6EX2MzV/Z+ksjtcdaGtsm2QfdMsnVdxSa6XmK1Z4tU3bT
8XsNDpSovm/R+Ss10fG6jvr5OF4ae8ldOpi4BGVljpKH2XpYXrAivwJCPd3rh9prQhFUVXTveXkF
vR0jIjfAjrF0Qz+i/OdMgeJXB7EwnejbMa93sTQIJmtlZoGGVhmUH6vSeiaurpV/qZcsGKMEVd7Y
raPH7a+nvGvfbH0/LiiA/HbpEpRFziQh9/Ua+4sk+Qqqo1Nk/TRm8P7PaYYR6LnD0kkMacclKfak
PmTRXEMeOPWIBQqvSBsdko1vPVVfJ7t7LFM1h4Nq93VpQ2+uCVEcs5cbOwvltoBwG4Zqiu/dfCsb
b9JwmuPRK5YeVO22V45NOJL7ZLlt1drph8pR4R3AF+rYMWzgshbgORjXyoup7NVz6pjrHUVdR8r8
BonRaBSOHH0fTMUh48FITq213g2NujdslK+KU7TsMAgYzHqo2rtKgzKvSTEkOgM1pvZO1v3Qe/zJ
XPKhY7eLMAmWKme7vjEwM6glhVOld4SObqPgFW0vjg4pM1Ih0iWPZoKuZNe5pnE3G7M3KztT+WUp
jT+i3LyMo5uAV6fCiIOaR25ngYSvgIRwCxi88ZJUNzpgJ2n2rBdn6Oc5OARO2qv7pH4EkN5nkvcd
GLi0/mYYglZ5tJIvxP696rJnrpPDAITU/tXG4SxPTjKlrtR8b+gbhm6hq2T4irK36OyOo+0kwylP
v+RS69jRWU7emv9H2nctR44k2f7KWr9jFiIQANa25wEqBVNRF/kCK1aR0FoGvv4ecOc2s6OyM8am
X9qalVWMDOUe7n78nBb13qlwmslrrdTr69g16Z2heZFh2kq0zciMEt9jE4HKaYi9MRlt1QqcUCN+
FcZ2PS6OJllP5VsCAS9w07th+U0KnpUJpXF2mot7Jo17a67vTYBBojhzGvWDKNlab0RAFMG7gCxR
6NkNytIwN2tFx+N0jlCHAH/I7fXbIhqAc25aJyGSXRCV5RJQQb9hFJH7CMJXvi0ETE8BysfIrzEI
cfmyp9/EW8ux9noDcCy5iYUty6KAivCuChx5qd4shX+06i9NpEF6mNf55IS33XPrY5KwdtltBf1m
u+jdBudGskVpPlHmQ+cApCwChWMSY2Vbr36qHlKwAobeUiBoH4YnaBkAsyqkUr9eVDN1znMNDLSO
aAaKTp0/otEJNHf1HQpHIEpbhp4c6RYkqGywVXv4N7SBBE9lnfNktGosVNqQ2QyyYl1LG5XsorrZ
XD+wIv/Fa7qqqpp1XaEuhcPHQa4fzahxLJI4bPwx6lA+LI+6fogCkPYTU+RaRDNcbtPZdew03YIq
AM7y6KjbzwBKtkP7vbN3aP/xJmCVXFFoIMgzfSJPzobM6wmQBRNJTuBnNzQ59OZbMTcbeRKkbIXr
ypmanrKiasJ5YbAM2L9UiloXFPUJ9FxEt0NgdnTO7CQstqhaF4Dw6WwDnmFXs0SYHNEQ3GtZAcNJ
KUUAe1jsII0Hgtfx9ZMoOgycmZk7ta76WUMf3hS5o35rsHWuiBJeonc3rxQiqawtukRejtzoQf1l
g8s8PBsO8zUv9aVTcrNAtESnTrB4vGwI64y4MTSkhJoebYWhuWpjkV8QLB8vFlJKpdQkS3JtoX2Q
PonEO9kmADYUzngCFZEX3xuaPf290hwkBv98hyEJnUxJCbCR1I7gzNpOeepePxiixVs+P7uyjTVI
tSIhSVmVrxQN9ykbBQluUQBNl8U9GwIqt6M8Q5kYzgVopsYO18OxXi0cTsp2ka9RTxArsQ3dTgGo
8sBf9T6/lOt+LYrOLvdpfUUvlLMaUgs+775FeEZW45N0v1CTtPs4t9uVBE5mFEuYne9UUJO0kT3v
q5XwfoiOEWdJiFLI2VzBHWS9wxyKANRJPTSD92BitKGa8qG6cLWR0L+LNpkzL5lapbGhw1yOCgAl
wFu0qSAMFVh+ytmXuogbi9YoPqHYH2ZPVuWRZp1LoqsuCkA/w6mzs5QYU5EQkqGbdkBbVnAnESBd
JQRIXah6NHhFGvyxI6ClDwAzaed1qymr6xdGVGg2uHcLgWiQ2vZIE6qggYbiRmEzJbdnCdrFZbwz
ifIQaztLN3+WNRWp0IssrME9W9SgkGszRbgIboRd8Fqg+YaCTgrR0usEM5s+sF23agU3WPQ8NDgz
VFkdrcwG5o/e5iB8a71qo7mh9x4nnqzYyUHxhhSAfVGvheC6GJxtKjJEtfMAWCCLcxdkK440bYrQ
dK9vqOAdanDmici5odUZXGMb3YbljBocWpkSiN4gFOuNOyma768PeBlD/mWHDM4OlTLil6Rk0SmQ
B3ArnjKIGMzyq2G9xqR2OgaEM6BVJQCfRjz5AYN9yuS/OWvOFLE5S82hwHdo+9LRKmTU9QHR8Waq
9zMzPNl6EExaYCEMzgaFFiuHSsfNJathJx3RJ6s6hZv4egJGXWkVHQwAaKAxoP+8PvAykSsJFoOz
TGYK4EkhDXChieywYgrtAbgCy7RsYxp9sO5618cTuTuTi6UGpZrrPgS6VLeh572EdPH2IX4H4XT0
Q3m27mhlF+t5u6TK02PSu9rogHzBBIRIYJNF54ynHghA0Z8abOlhRaJ+cpfu/3wFvWeQlRa34tYo
wUqbnG1Kx9bMaY1QtmeqSyRIESkgGdBiZMoNEyIBoiNMru+syVmlpJEmNS/wdEnK16H/qVBR2U9g
GczlC5w7G9laGlcDZAOa2KXIpk6qvk4NaLIvJiLC5IIwEh2fxX1cOa98x0NiVnSQS4TFC4HyJPuJ
CwLVVeBTW3HSxP7+nO4Hx1pNqxj8jNOCHxWECoKLavLWSdWMcIpxYaLkzixjnzF108EehfkomKvI
m5mcEUozqYbmEjoRgn1wq6OPpV91gZ2v4y11Bw8lVDnyECYndrMSFfuWa39tmTlzlA09sKV9jf7V
IHNgEMp8Ohayvk+7+GVAglFtpE3f5h8C4/C5etfG5czRmAZSMkVIksVJaBvGWwTZxqx1mDXYJrr9
yEcR124REp/EXblDVQn5zTYcnTqd32sDtmPu+pVUIxM6Gpm668Me8ojya171XkkPcbM01WmhPUK3
tk0Cf0ZLR1WPN1lxU0qqFwe6G5PmYMVIDzKs+NznD1Y0vlfKQ15OmxyqwnNofUhEUhw0AjzOQCbr
coMyP55Zkzdn6CYzDbQd1UHmKYn0RnPDVuPxdkra3LciCkqa+KGNexi1ZsxdVs27skO+tZtsqe8g
kKmPtTOx4hsKRM3WNJ/aeobiLYLS0Zy8SWPAjkf7WH9O1G05yI7UBrmdaJBPSme7iovZLVDd8QZd
tQ0gPTqauDRsbAONz4M2OK1Z2ZmyHhWIdoGheNyRCaT7I/QdZ6V776cMrbzF20SjdRtlyMPEww/I
cNlqtZFByM964H5ItCpo5w3h5CqyAVZLyamNzim08o4UlhODmNUsUqdqPFKVTqw3npRhNwbNI/VL
Vx6banbkSNorZB2y2R6qU5sAsMRiJ+kVW1YVl6F8XpPcHvs3rTga6Q8KjohYnR3alE42o+xQ1DYF
DjwOoTxMmS1XGiqbJmqNGvr6hnhnKA1aNGs0vJb0qcOvtJR9A234mYKgLcJbjIB10QSVazzfy3W3
N3SoFFqTbOdJfdKy4sesHuTwqGk3PSnWJASAoM/dNJAd3QLbt16UDu2B3c9Y5+dh6UZJi/LhzVy5
+s3kFvO4UaXZrYZ8bVbskMyt03ePY/vOwm6b4r0yhZANthKHkF2l6QfkVE9gpPouy7kHvskWqGot
0r1Qa/x+zqCbOhxGJVmZKsHGnqwZ5Pq9bisTPCWLwAWr+oTU4IsdgAavV+0UgQzMz41VFYx3XV36
hgLR9Q+tQEFqnPzUqlZzDVKIAVFV0o6RGzHdlfstC050OCWV5SjWE+kNZ5Anp8261s6ZhKG+D8pj
1sZoldRgdYHFyvWdQebeLntpV8yhk+G5hKZGw0nlI4AYXiVV2w6lAdVgN2aYrZoEZrK+Zyqcq45+
pQJHN19rym6Qjym7g4aqPUivYLBysmpyOvNtLj9MFt/NuIlVDcauObFTVClGpbGDpnOaFvsO0iSW
Fh6N0OhIICah7Ea8DOVp8KBrz2xDAX68H91kGpwqZAJncNlEa5pKZDTfGQrv1JXSZHNhmZi4p/gA
v2S+BS6hGkK3aElYVC+Bg4F0kjOKav4XvfvZwLx3TyKV4VbHp75P7SZfhcXDdVssGoDz7j0CqYpJ
OQp+S1sMQMllPAtWbwkdfjH2Z3NYPj97QFCtTLsxgHyhXCurzNhmUYO3UCR451102GejcA6bGfFc
dyzFSi0bYvyc0IMXqE9VIiK6uaipR85G4vy1Nk04JRoOQ9/YSwiIdrsIihjVU/xeedKqc2QX/Nhu
Di4hIdpetF2cwy4VtMUXHc5DMtXQCvuRRtLf3C3ONQdVn1YIEsAyEWyb4pth3PfpKBhDlIPi2/qK
pCdodNMWtCK03GcNzcvxmh2KY3greXCuHbRIQ+KMu/THTO3mNXb/E+GUM4gITxbU6xDFkC0wGEDX
yh7yZE2jp75V/16tjicLakcSSBR9yadIfWLsoVOEqSDBQ5nnAJo7MPGhjItmutJy6vp2DGR4YGLH
eue1ybfW+iFLyKp1jzQORQkRAQ6Pb+Qj1kgrOUK9LNos/ZHTOkXeELbbFdUePhupfzEhX7kCniWo
nTWWDjkAtYv91XdxaEeVHTexnXvTehGSw2GBmkuL1CkELqvVonosWurP8t+1L8FZmLJR5Qg034CW
g/2sle6sCM7VnP049noVVLfkoUgzbzJW8fRS6e9WzhIb7Lh+aj4UhXIYEmNVWq1bjE9E2cZg7Z8z
tOrP4ERI8RAa7VEPXda/TMajltyqivE0arktd6gCNrOtDMisVdsJ6ICphj+uPHV6QUHDHlpQbOWI
Zul4ItrwUjQzs/Fw2MVSD3duRpY91N9y6CRedxyXeSy+zCB/h4mpZzJgTRIifOVb4zZ4k/mTa27r
1+JYvAUn0+19g9nFIX5ZqlHTv1G+vAz0OvsOXBayIZ2ZZzly2d2P0jNviwdDxZFoH2FCUi9w9X0H
gxwdmIt3xhPb6YDlJavsPdmKktoXvQ8eGRollmFBCvzPPq6cs76eJNhlHZlXKF9UzbuhPWEXri/6
Zd9zdhE435OMpAD4IYEUSqM5uvw8NEBoFNSegyL2woKRXamUdyC68izpeYxUL+g/hhH0kZZfJ9Fj
Jk9vTQ9kBt7SseBAXHTzZ1+Nc01AJLAxNpAeXbJbyZMm7zMmQCFezjp/7TdfWmWjFLeFDuGEEGiX
tD90crQd6h8jOugDdXYHA7JeRHLNvhHUvi5mdc4G5u5+EgZZqEKY9DQWMSR+Zr+w1LUm30WTcehr
fXV9my/7x7PhuG1WwxYrCSzCUmkDfNJDL7+Tg1eWQk6sdUr8P9rCvymQMsM7e639vD78ZfLVs+G5
rZzCeejqCNdqaXxvbeN5/C7jJr/AmTwVfgYt9AHvROAIzTW2+wO5fzfzENH8rCFtiN78e2rYojze
xeN19p24d8lUZmOUZdgBOW/tAaEo2J7X0Ni5PvXL2cKvYfjibVnGilIBAA3QZLeBxELim26uuPpC
G1OgfTJwZpG82kXbcTYkZzsiCmmHPsukIzO1TZtWu5C2ULV5qsZKcIpF94ev4Jr9OMWqCTTEokVZ
7+MVyiXuonr5Hyk3nj2S+Zotk5VRCySMFO0KjDXfQBxsPzuKt9S+RWmsTyT8L675bAm5KEYLCNpD
lRHUCR5IOxR3XLV3qAkx1KgXboxtjJtjfBRPPfTa79MH6neP0M1xRalS4enhQp1yGs2iM0wg9jfl
YQDNHdKTfuQvwweNq0xQfxO+jS6+ws7mzpmmyABReGJhpTMoaRRg2Is3Eqh0xdhQ0TnljFIMtWc2
pxAhCgH4Syek69hJlZ8noVKxaCDO/JSMJrKOtOjRBNFAGR3HunDlUQKi/vX6bRe9YfiCrYyK3tQu
oWkfG2sGBOKGyE9WeUczEGiX/aYDyDNNH8E1iPJm5xZJ4BTytgy2KKjYsoGcSJ7u6Iz0sDHbpQkl
N/aOuqjIKAm2mK/31jKUp/QQ9jjZaH7l5ytlZa0WEkUhX/LFcOLrMPFl3Xlq1DgysSB1hTuUzoNj
zoWXGQdajO+hoTsFu53ym1pFcIYpX98OReBl+bouBMR6re/xpITqk9/5xrf0Ywks5hs22lJrN167
KW6tdzH1yuWK+tm8uTxLoBl6GgGDjHpDecg9cOfdz04D1F0MLlChFJJolTlzNSRBaoIpO/pECHUP
ELbd9i+LEBKAjUL7sNyWK7bxl8ru3MSJvDhzUJ9+aBsNOQvqZO541++luxQSBvWuiqGxDkViEenp
xfLC2apypsnSIyOdQcV7ZAW6LTQIl6mJ2xm9H+XBptEnZyq7u1FtN9fP0bJ812bMGSp4uSBsOgyr
GXem8UYCQeArmhZnn6wpNpROw+tMXYVrWNybf4+IU2AG+ZptqEttmtdLTDHcR0BrD9Zoazqxp0Qw
n89OkCsLxhdr56HJtbaJ41ONQNvRVG121GFXwhBW1nDQkBYOLAVXHzZO7095NN3UWX1f9I+QGrrJ
rfJhCNP7stVNO4kfdFa91Ga/V7TQU1p9K2v5t0hFYQLcwSM5GXMIOYbZLibNA2mfA15MG3JofmdY
P6KuNuxQU8DxpiieNEPuLRyyR1lXBclCwZ3ga8K6mgQkbfFeqFjiBTGSuLXl5CkopaJtNB9r7e36
iby4lWfhofrn8DDL5nRgco3kZF0dIOIOoEPjZlm4ZVrtXx/q4uE/G4qzZB0NtSmHQOkpoLqdqzp4
8or19SEuA0/PxuDsF42RLJ5QIzhVVe2agf5tHKQXpRnWegB6E2mEBm1iT12MKU4uUR6vD3/RS5yN
zj2yOr1D8a4a41MWDTszaZypCtdap/uFRl1ara6PJlpPzoaleRAPUdxhtClYsQj8kdYsCmtFx4Mz
WFko1aVJYFDCpxhuZ6OtgavsE48+LAiJ2s+2xT55HZ/1h+tzu5xXO1tKzpJ1UzInel7EwEYoKELZ
s5vffkrzIeqZHKgmrBPEddYHMhogARBcwsuv5bPRuZCu13KIAgGUh5dr8TC7xk35aLog4rObw3+O
pPoaj+dQaMhUM6vAeKGZuX2b2IH23E+T4MBcjp7PhuHiOSs1LCohkDyZcfgx1bddALYGAzRHx6CG
agkahX3dyN0+yXyDdE5ElPeMPZJgHw79gXY1GKPWqWRTJHXpuNGi+RakllP7LBcoKqTaqaPzVimK
w9CR+65WQQeRDoPoKXYx3D6bBGexQjmLFXTrLBkI7ZviZn50ZLjXTvwAcmsb/UrJKtqRO8F5FFyE
zxNzVipC31AZBQZ2aI+3dfTQbFDl9xga6HvP2o+IVNW1tRQH7Uak0SKaL2fSrHaqh6HDpiWqWzNj
K+uNXRflvWCComE42xXmyTzJbAHTVCla6IMdqw1kMeATs4z+zBq1cvqqWof9T9ICfNAOZGPOyU0N
ftUpy9YUqQjBN7r4Fj3baM6+yRXEWuLJAia+itZaSMEB0UNgZzTxNCzR+9MN+64m30D/PUCsrkPd
RmAGBAb2Myg42/OWdrqUKcvKt24cof4dqoIbefl1fzZHzsyNLCm6QIOZQ7nJy73QQ5cosUcXQOOV
9DC8CJZ0cbG/PKfOhuPsWjyY8pQQOKjWW9DVwPGc1M0iv6y6yLQ8x2+C8QQryPMyEFWWxobg1kSb
5ESeoE2+Mg7EBa0H8g3mm7hfSzQgZ+H0EeQTUMOGIVWbTcZ27ZSLZDYEF+Uzcj87FYUez5maYcta
j2ybwRl2BKWeT9bPD8Wpf5rrbCsKlQTWh+dbSIaJySPr4Y/G55bmXmbmKy2I7mTRA2rx51cOyCd4
8mxyAyj2WsWAFbCiegVyONuU4ZMsmwJZJwWN4Hkh2i3O5mQTKaXBwLQMcPjp00soREYLbAjPuGBN
U2XkFPNZGkPyO7TVrn/MTv3QrYSE16Kh+KcShaJXScF0OU0+DJWbWtl20AGy0U3lm2U2CDVw5+bw
AG//NusNda9fNtG55ExJImeoAgLdhW7chyQ2X41kG5pEZEFEJ5GzIKqZZGpZ4fTHT6MHsoXWSXzJ
UVbhSUbqfXShUeJLrvBBtnz5K+eSp2SkfaiDzAqGpNglp0VzkIEu9QRib3/eSisCNU+jsiUXkE9g
kwRu4HJu+stq8hyNpha3clVizsHeRFP9MmFtVT6oa9FxFdwHnpKR1Io6KovDiaxxBb1LJRCR4QkO
CU/HWAOXl8pIlZ6kLNwH7aEAzZnWsafrR1E0j+XzMytCRn3OSiWH4ywlr22BRmxLwWlfztm1A8GZ
jqZpMoMYA/YEygBB46km9GoL1dY1bQ+xmRWldEuNQODQRBPjniSh2Q3DHCLxUUXyalCYH4noqwUG
WOOsCLEapc5M3OI23hiddM8oeU2p9TjXP/Uofr++T6JF5EzGaICOBQzqqFxtdb8FT5O+WmQvRTQR
olXjbEbXVmE3ggbj1KWgjZV8PRRVjwTvGp7YoxonFTQwn+8axUcO0cfb/ESAvqD+IoEqgugIJsTL
hea9DF2taAlByg4A0CXBLmqGuzwEIYZKDMWAsPOfr9AUSRadCxafqCQ73fBY4yF+ffMvm9Q/Rvgl
dW+N8pSjy/tkFcdEn+wZnadq0NgqsWy9yhy9Cw7XR7zsO75G5B5nmmGycWQy4OR1ixqFuomJ5kyI
dvt6frk+1GVGMONrLPXP6ycnAYQpc7ASjmHmtwwgURZX8UGaEcWHso/g9Ja1T3F/q7TVkQXRQ65G
K6hHlA5RIVdw/duIJr4c3zN7qEvGlDYVmKUaEAqDgsbpoht1SNxJF+HXLsMwzua9nKuzoaxhNjs1
062jvDV8OMnovnpL3y1QBczQdY9dY9M9JvuEOqAYEszysm/5WnLOJHeAWkeTIsM4dtsZqXQoyTjV
LGKxuGyzvkbhTLAhKT2LodV7ooW2STfV8GpUd0p9OOSgRhHYR9GMOGOc1dQc2wRdk6TC6gUAe8sg
WtDjzfXj8RcPjK85cXaYFsmQ1DrmNLc6yrHyJlZmW2/v5zL2TDAFRShkmsrohPPd9ZEFVoZP5NOm
UdMKBJ7HqL+JiWLTUeTPLloZ0O+BCxfUvZRvTSxnK2SGjBFkE/1r9fw0Us8CzmxYDVrxJBmn6xO6
jIc+G487/yZCirYvsGXB41J1Lrdp6HRQmreVFfOB8F2nbnyPxL3oil9OWJ4NzJ9+LcgjVVKXlGH1
kFNAYwq3XBVH6yZxc6fxskMMPZRt4Q3v7EYE8rp4UM8G5y6FpBaBVtc6Bm9B3cW8LmvtzKjWgsW9
+Dg5G4a7D4GqV2M0QysXleYDsPc39WP3vAhDlZsSjjbaF7cBSFhEs7t4Ss+G5a6HNKZ531c4QzSE
eZZPUiBqj758A8+G4NytOoM0a8xixBaA+6LksyZHKNgBEKII7rpgLnxBK4rlxpTLGWzUk2pHloyk
67fruyQ4C3wFqVVCPap7DWY4ZfdUD2+QV0Y7kOlfH0ZwFvjGgy6U5oqmC612zrw0oW7IBj+V3tAP
7OhFKLjXoknxHpSRFA02OAJV5FFpfIkjj3WxAHTxSR/0S1DxdQr4hkIjGaDwQEuICQ2QsR/mO0rD
OwYIXwt0ot5ohR3l2expOnw36yPX0FlmaxNZE5muLShMVDUUEvDUSNTXyJJcVjaSnaFJqRiDrco2
lXpf64FL5JdZDgDSR7dBM64HbddrPsgToZecJTdMeSi12k6zjUzRnwKKFkiLK/NKScmWddOOysWW
lcZhMn6wyG/mdVFLgrKr6JBytswwaTiafZmcUK2zaXBXpwK/c7lj/WylOYMVthMtlJEg8lgtsQfx
rLfA9MAMv+482a00H10+0ZYIHqACZ8T3M4LFOZz1FuGbOSQbQmQ7AVoEOrI+ASArmUHCA7qx69fk
k0jx2pnijFdZ1cPIAlzHBbZHAH/3iGM9g0hJWU9u5FjVGlxx6CHNUKufPEhqIBML4sfb4Lm4jX3F
Mf34h/mMvmsnQruBWJt4Welr34+zfHE+GGqu4h4bdbWmrLyzsmEzWoU91qJqvuAS87jsouyTkpTw
UqQboP66rltjBWa36wsuGoQLMiRiZehEScE208XbKki9UY92XTO614cRXBG+fwKcUWM/dHD3oE9x
ShW8eoYmODqiITibZ3ZhEDd6kpzU6dEsH/Us/ZsDLF/gLFaIyrHrkKHHHNA4FpWlOyiiZRLtBmdJ
hgy3LMvqBER30n1kavbQA7c0J4JNFy0VZ05iPD2T1sDDJJTXijGuYqNZ/b395p4+cWVmJDOi5DS1
lddQMPino2ASl2O3L6PIyyTnrdXEsob7MYJ9Zti0j6C0rPdEWptu61qr0l0gX8Vkl8eQrDXBw+Ry
zftsdN4QlE2CjpkwOdFX3bKrhxamSvLi3TC6gFP7sS/Cxl7ftF9UkXu86qAhBG9bVujnzmUbKnXO
9V27jNszQcRNNYoMLp+p0WqmaIzgiDduntnl9w7YYrDBTLer3lV96Vbxsltwat6I7u7lc/81rvrn
q5VIRVZVEc59xuJVMkTg8s/XzVQJ5nd5Cb+G4UxEKc3FLFlNChX0Qx5Efm2IEGuiiXA2oqlIjkZs
lpyktHLi7pFN/pyKdJ1E0+CsBNAxwHPmdXoi0N6CiqYdFlTwpPmLwPBrqbgLjJb+vqctATORL38E
NbhNAlf+uQgfoC3yBkWE5EaM3lzuzK/O9WtQzvlTAi2BMOzSz7Ci3qerHHyR8o2oPHj5Lf41DHd1
rTQG96g8JCcrzyB+WTg6UAhj+1BEkqPHT9fvlOBE8FyUppRURZRhIaX6aEnRbao+ZWX8cn2Qy30m
XxeXZ5/UZ5o1A3TNjp0LGlhIfferfNXuAwSb7U5/CmzkmBz8d1U8pv5/yJVyNjx3f4GCnaOU4v4G
CuzTuJknNy6IXY2Bm0giLUnRinK32DKgLI5CKLbvSAeG3ER2ZPPH9QUVXDGdu8chZZqRDfCQKmLo
RfyAClm9BaeQb4GS0yroezSBQfxo9MwKXfufdfHZsSKnfOgfqsYJKd63kSfer8tAirMN414A5qSr
BbqgkAHZGfai/Ds9Vzf/5zWjLb27vpgiY8JTTs4V/JYZ9wncCugWTqAQ8vK94c1bNP6j4UgGN56Y
vfMyF+3ZHDlr0kXgMUZOOzppR+0H84B92o3oKHe7+3gbvJQjgKy27I8bcoNa7B6MHuJOC9FR5SwN
+vb6bhg7vEmp7EJ7ygeect2E/xHy5mumfK+TaajTKAVwCOZ0HKI3DQqy13dQYJh5TkpFoRVrQSUC
3A0II/6ofImqOJfxqGcT4eyIyjRS1QQHJQK7VTtANtKUoUgbAX8c+mi9nYfKZ9YhK5/HXpAy+Yvn
5B9egW90ysaxGboQ9ks5jgg6K0C1HVDPWHeWk+60rRIvfF4bcgAPgZzbvWCFRRacchanDMsiaQG0
x2s2PmSBbW5lC1R4w012LwGuN7rDAb3RylP9QNbg0d4bD9e3WGCOeFpLCcKDVS3BHM06WuUGKABm
GwgefkvLjRIKgCzCtebMj4yCoGLEcFdkZWU+mBeONXyVtqc2okM32cr2iCXXHUhPrK9Pc/nNV54Y
lHvX5GY7AjGAGynFAch9/NQ4FORFtwL/+jgCB0I545PXkJbuM1xJtSRrg/abULEER0Y0Fc64BG2L
jsOyTU4aLkjIwBIEusrWoYHgcfEX2ac/bgZf+mzBvSxV6CMFhGuhXZtttOtTNLESu/seIs+yTpB/
e76+fgKLw/cvgc0kQSkST0Fan0Dg5TOobAw9IDrhwYIaE1j9UxbY18f8i5jua6K8+aFqq8wd7mCZ
2Wg/REz5yesKQlyg4TPAZUFGKTiPAg/BF3yaaaoTNcO1AyevV0SRm1YVWtMqwdREy8lZFzPCg2lI
J8TjvrnN0Fu4kBQCkSOYjeDU8y1KQU3SWh9hv6sG8mUWzOQkbT436b9/TP8TvpdYWQZL1/7zf/Hz
j7ICFV0YddyP/zxW78V917y/d/vv1f8u//SPv/rPP/+If/mv3+x+777/6QevgIA6u+3fG3b33vZZ
9zkmvsPyN//dD//r/fO3PLDq/ffffpR90S2/LYzL4rd/fbT5+ftv6lJA+e/z3/+vDw/fc/y7+/fi
Pfye/fIv3r+33e+/SYryD41QWbZUnRBd1xei3/H9/z4y/oE/01STmpZu6MrCp1GUTRf9/ptC/0Et
mRDTAP0JqJYXkaG2BJErPlL/oSkEpClA+UBeR7Z++/9f7U/L/7Ud/1X0+amMi679/TeTKwaZsoUR
iEapZSIdQgmP+1USXZfzPt4hb/CSlnMfuGUhz295EikTWOBUK3XDoszxqrXy1M/qfjhGaiT7mZIY
vQuZKmkEv+LUjzapNaVH+6ZcfyRWi9pSbWr3gVJSPwVT7FqBpIDBiFMOpmuVua2MimPR4n0ilo86
SmArsbTKUFW1WZsomzicgT4b0BXkqsY3VgLPGE9ulU7zPm4UEElkIwoHVJvKhzxqiV1TZtKdwqzp
Hn8GHQzVosSrDa04GH2v/MS7pF0H2Zh7xJKMJ8jjAHJcS/GzGStLfaEAE3E40J1RgebfMIN+D/1N
bSWRRn8sujp3h7DX12oiB7sadO+rSB2tzVgG6VHKO3U1gQ1ib1KjupEkKfoIgDzziSp5ZdD06I4Z
hpsczMChrQ2d4po5UTaqxgbIYhpWac/JDE0FOsuOMVXVcY6KFrSKg9696E1BXKtthwSoVDp7BmT1
bKZWud3I8Ucll9Y6i8thb6n9tOsUE0FAblKPFv0SWjXGvhmavgZPVwmBVsOIbtuaZA61Yqu1Z13t
HWLMieKUBgUnFGnJXmfmcBwSDQoTY92voi6edr2MGKMLcUZoX9maqsoHeRF4q7NWQf+tLJuv6JIz
76ymL7/3I+aiaF20tyylRcZ4Yps87yqXqXP2nWU6vF0Qsh8sDPx21MdXqVQpanZzIL1mw5SCBk+C
llzdVmbuKFGCFibU7Me72BoKl0So/zhFmIL1N53pTdir0wch0L+y0K0BjdbMVZox/DCSiD2AVjH8
SKe43llVRp+jJLe2QROYiZ+nSXajFpnuBE3VbjICdJCtF1N/RzVLTlfFUMz3RVdp8FxxhVfzFFQr
oszW/TQy5WkYc/qiRCRMfNwnQPKrXq1RvlCPkANkJy2hjUv6XIm382AA2TgrcrnSmLEvEJXeKujU
csc82Y0Ex7ILK8mhEe12gwKBlsE0NU+nabNr5P9H3Zdsx41j234R30JDEMCUZLRqQ5It2ROulNNm
3/f8+rcp+1WFqLjizarRm9RE5TwBEDg4zT57B/42Ekr9BClc9KKbKPhF2glTSAlYwhHvhsMxxIMK
eV+dAswkPGuvRMZOI3BOKPspLK6PA6fI4xb3LAIJTmL5TjbVFJT+kd5kvcXvq7H3rqbcam50O4U7
HfY5ZFxa63shm3RHmjudQSQ5p/vJsDBCxjaK6y/oBhaoDDB/Rztj2sZAbp4GLwNne037+7rzpy8D
r0Fi1pRh9L3DNMlo06nENLGKPdeTtNxVQ0cCm3vC+BEzSBQTUtFHrzbybwE32Z5I6R1KHlf39ZSp
2wCf4muvg8KC4lCO53UkuDGQhh/ilwxUJNE2hPKx5dTm0F6Hqu7iDWDdxkuGgfxrS5pts8euQ9t8
NKoBYkphX2y8gMV3mWD+TQZW2o32UFm0u6m3fkExJsAlA7c2CJ7LAnSKrXfbx3XzktfAWNs8pj91
lbp9CJeZ1p6EBBzU4G/rUItrgw/yVQxpU0Kvqa8Z7rYEUhMT+/6P2s9MZmOgPXi2+uGhzeSwQ+Zn
/igrZm260IhPAdP1QVRMbkMR5H8HmoWvIamrb1MA8n27a3DxHGa1sYHPPkZ3kxaTa1Gj5Y6nSUTd
sgfK0U782tvU8OzKBc37tDW7MHusosx7JHAj430saH8lBjO91R2pnEYU3Q5O2v+RRJWitsGJB4z6
hJlFe7Q4pqDqRI6gfvQE5o8STm9llpqRDWdoIhxp/BSrTTWDDFLPxI9IJNBawDez7sGyOTyWFNxA
dtkyEyQQmW/dA41Xo83rheDigkDwc9eMYPXwSSB/RSwCGSUknJjjZ1G2kRGl2laq7xSkLIfM2kSY
iLrNA+W7osmqb2VUgeDJR50OpJOquEmitL7KiIdWNDA3o0jrGwkZXdTDTct86ZKy/JpOhfFjEKn5
MvWFdUpK1Tgacs5PoTcE34euFM9jokrhBiV4MDsTxVIrBkEnQe1qDwEwo7cVOJ6uzZTE+26ojW9V
QAYMZcUFO5I2aJ8bQa27MI6928zKhm0XV5iPVFUu7hJLV/el39O7oUiCn0GmDLjBoIVTMfpXYfRh
ujGUyh78fgRnlC805KcTQV4xCZRjWs0U9KVPAprZgzCTTTDU0w5Op9jSNDb2PaQJT3lEClyFwNoB
u8m1W4ds3Kk8Ruwfm3SDQ6ldT2HsnRRi2LKwDG/7GmpJdpelDWhuvKh3MTnT7iiL8h9lrPirwuNF
7TyJ64Pseo6b14hvmhTa1ShEXfNsrB8kAAKNrZsUNFl50BapW7UMntCoWHAYs8wc7LRvGxeD6Oo1
qUHiW/dSPHggnPUSXAqb1SoKIbJT+XzrWx6Ouz+QCIwhkTY6yGHV5jVKJWR0Ksx+/g32bEwzQ5Lb
+x5IVuJ8kVF+Lak/POaIQ0bbD5sKn34EHEp0uf67TDRaIL0vzS2EumgN7aLMsrYsbzuo8paJdW0G
KsRstzZG6NUZ+YCYh0xDDrbTtNyPPEqyTZ2AQdS3knybC7P8JSxMSLt+EMWgfdJZ+B3xR/czi8r0
toVMF4heu0nu67qw/bakIXjKcvKAMYkE2VDIQ1vVsxyv6cu+gfJYPCEqCmr/OqjZsG1lBWKPVJI7
TESDhVQkjN9qaGw9WpkBbljlDVdVjNk1jDVrl0bhHrRYuQUaZq/0tyJv6ivL9EGNz4EFfYhTUNRt
Ie1SFt9UhVf0h+68wNgWpjVjelEgAj8d9UC+0ToVJ+jUWwIaMKDSxHZEDu953h+9oPEeglz2vuNT
3IImKNFX8Jpkn4vA8DHCnenriObCgZ+sM5BWNP2eaDPdN5Co3WaZ34CWdzJ2fdnVNyPpejucjHJP
shRFPXihGKp2auI3vESneePLAHTPE+hWwetfxeDOVXkAftnUSP3YHQdR3GOBqtuDXq3RTp+OpunG
VTW6uQGN3G3ajt630eDWNsSLzgBqjDLQrIZ8G3No1+5YiwfUMXKfQIqxzYZbEXbkSmcRG2zpMdQW
OxAk202Te99YGqPrBNjiUwmiU7eAYJRTekbiaGlU6abJGmijBaofbyJl9o0jobj5q8+6Yeb/k/mX
wYyi49jFzR0jg/fUQOj9dZp5Zw0/zfagehofwK1PGhthSfcz0hl7zbpqOigEQ09ggiy2MjXKv4Yh
Su0iyhH11Mr7ykPeVw5RRRq5GNsYpk0+TMHJmuq+dyyGgewxThU9NkboN/SmLvM4v8pZFN31zPrO
Sa/Mbd5FiBW6yhPmNsG1f/Qw0vBSgC40gLJ5NSILqCovw0Oi4nbbjYN3rfwxbIBs7EYggUYwCJAs
qO4NymRjl9L7wQAYqI5+mwARpEc+CCepB1/uaVbWL1amvfxANGLvDfQbE45OW5M+mtTcRVEjwVLf
6PTZIwrepJNRC0CjUYXikGGUr8HH4E27Kaop/CnzBsxqGYhe/o4iQxZoq6rkCAE/AzO6DeKWpBqA
OkqbZCZttRpwa4uxTLutyMr8WRtIXGpa4QSExeAr2whpBpK+oYfDMNE+07bBAqkBm8nyryPtiLAD
rwIynVZh2WzrPKJyk1Um5uxLqLFWdpYOILJOp8ynTjD1pIWoX97Fjmw9ihCszTuKUefKnOwSiOzU
QcMnLQ51Vw3IMhBmoxsem7ZZFIw5VVqjTBlZHi4DHVQ53GZVD5nAoJpA3a/LPEN+IIPNMBay3IpW
KnogqY8Ly0ov/CWI5ojUKaifNnGb0eKAL6gEeBClObiJxdJnBNzkdWzhA92xMtBo571U+TbD4Jt+
YrHZNOTONPu/fCI7F8ol0BwsdIIfTfKHMciJLUk/bVgyCxJ6ZNqbYQlK72H6KZHYbBLK+00ETuA7
JBX9XQbJKmbXaiiP40jA6G7X9SxvQVVSd/NuA0/CNTi/gyQOrwewCEzA1ZXTPeDd45Xvs+naFGlr
gVYuh1hYGJqKb4nZ+G45dH7tlMTEC4+3sEeuI81sAu94D3UFGflAeVTco7+GmdNmz7wa1NoDZWrn
hyJpXfAI1vwJKXgAdmyfmOLGMjhaRgiMJbi2sWH4/5NUjxk+v+n1yjbTtBfXVcvLO6/vA3XVj1VT
wrUGGkJ9orcC9CQ5iP0mnH2S/GYMCbPSyUdO8l9AyIX8zp/AkMkmiCYmo/hWE/O2w4SNGwdNtymB
SPseV+BoAS0w+D7kX1ZaZ5UdIv7dh1nlfQ8x6GfnoExK7Rw0hzv0SoJN1YfhNveS+KEs/MD1DNXi
c6Vl+yuV/uRW1eABT2px8AEGxUOZgLvZTNp831uTtx1SQW9UzkFF3ubZc5cbPhKNyZhwOYroxhs8
c2v4EP4oQYJ9KPDS57YuJnR+BiW3eG9bOgekyCpGgblePzV3XuAniASG3nrOsbtbFA3GOwC7w69p
71tXuh/7L8EwgVBIMgqecz2m8SaZWPPVyEEn6Qwkp9soCQQ4SjrNbGsIg70Zc1E6jB5yGvPv3SD4
K2/ltpOZ9dIM1HgO8g6xtN9S73fl6l3h6rxSsqijolCiKUXNAAUcyixwT8+1wDMAUaOqvuJSPzZu
cRB31rF7LG+AioTQTYJSP+hWe3ttGO99Qe7NpMkslIe4qQWh5sJkP8jWnCrrhFSLOQxcx+im6DUg
zvtC9G8jlgIBO+OEf0SNMB0gBCjoydyJl4jb/Q1I4m78a/MuP4zXCt2K6KYobbG2nXOf99+l/N9m
JcNuKkIFJ2queZ5tpxUD0tpU9FRvpgrCJIkb3GVXyD7J3TygHW959o8K7v/PIHTuOfRUsJeL3kE7
xnSMUusUTAxEqXWrY9usdHiTpwpF2wH/6r80uGgigLpAN0g6TlbqXVdJeZgUxa1NgysITef/iS3O
BNeQ/9MfDifH5D5F5nmSZY/kOkW5O63CL6ouv3baWEEOL+ja/uwkFBul0By0BEuy46CBSERC1AkJ
PSjh8cxhTjTdTbfeU/aKqjG5T67ya+owu3LCrY42xn1wWkOBXLoa8uw3LEriDYoxfebzU9q9ptar
9n+elXD/1EnPb/v7ftrHJS5uHskslaAodqrAJvtalqaMbRKZ0inNYHiljMSvQU/FStfpolHTQl1X
CcWZXpzQMSZFk9XkJJOCOOWAMTUTrE6FXUzgvEde1rfbREEz+POlLvomf9Z6ZnZxTr1A+n1eU3zO
WZozc4e9uIVsMmQSwRy0qjt38cMJS2gqpVYmWUBWhyCgXTuxUzVOezzVEMgYN//Jgs5MLBpBNBtl
igGdU4N6oTPPeqYOOyRXDQDHFWDG/2xi48/+nZmbPd2ZJ1NmozE5pU5x6w8vljdWTxb30zXxg7V9
Wxz4itUsqzJ+GgBfnfrb2FoTb5+P9AeHfLaMxZEXde/lmpsnsxUG5LuhyByQCaoS4e7zz3PRDty+
1pJQLsjCThTHfax689SaxTUUmnZZnV4VpVppUl961eSZlfnvZx+lC7lvjkKfuka4DWgktf4mvPGY
WSso+zU7izuL9h+NG4Od6Hhfl/omrn8aZLITLVcgfRd9w9l6Fpc0GrxgaHGmjfYYDpk9lbHDwujO
H6OHIuabzz/R22T8h7MgCefCQl9KLfuaAtqpw5CoUyCnFHndqB5qPJ67QTa9Q6i3a7NYP4lOqL1l
AdshE49+L/oGbJRUD1tt9UGIehsDYyRBf8kecpHaoVUjdaWQHuexyK+iZvL3eUP0PQgHoCTSyPq+
RVoe2yJUIBmpu9whie42BqNQ32FddlvK6Emj1cTtwBi7u7AOh2DNGaK19/EWnK18cc0M30JcSpuH
ZLrX5l/WgLSO3vr9o8qNryw23FJ0h1Z77ucbfvFyn1ld3AlPNjpoPX3KY/9LULB91yS/PrewwIy9
eSnBEPhYElPWaDsu/C5nmBNMxvgpOFSHeEOfUSCYGfvNbboFi/0aTfSFBQmQIKIayRgGdJfUC34V
kyrp2Um2pL0iYHJ2MyqiNXaaNSvz388uOUWhPyGCnJLKzaAB8xDMWjDb0k1RdRQ2P5L/BdHvHJcu
roYADSmxJJEEJePFPqLSr1mR6ZOQGrh4L4DMCYlREZ/6lNxFY9wWTo7GGCqjfiwOjdehZbbyKS94
UMHnuEsTqiiXC5/T1HmToBv5AMUlV4HRMbQlVB86G+VQCFa5xYMFdO8agP2iUc2YacGuZS4n7WJL
tCaN+KmQ/JjU5as3GM9y4PvP13bZCqjjmabcVEsF+lDkKCUl7BRQWToqt56pDl8Co1i5DRe8tkC3
SllMKjZ71fcHh/hW0fFKnZDCIq3P/RRlq+pnWwQuGg1rkyeXAqxza8tRoKgPypoNwUPl8q3p8Kvu
qtlLcFFDpGZXYi5rJRe4tIcmndMAUCngfV0cD9GgZJ8Ldap0Cwy+Bd7EhxQFoY1HDLryyl40hQ0k
loWhZ7pEFjaFOQy0lyfwqTn1mHvXE6hW9hPEIFbO/KUPhnlqZDdSIyVerikd9UjHkj0WeXTSNLwJ
uXIJwzSdaNeG2C5+LlxtyEcIoUASuDgcuHrAMzD9iObptE0f2BdwbMvneFdtRuAd8M3WcpkZzPHB
p5xZXEK0+GQ2tST6UT9WB/1c36ROQNC/sK0n9s3fgM76Ue4m0O3fFDdI0B3ikE3wBCUSkBHuCrd/
XYtoLwQbArm5gIzG7GGWDqazMNNJCLiXQ3nfjfyLmsztFNROYQK6Uand53f+8oafmVvENsJoSrQh
+OPM06YQGAL8Lr9MDuLc6j7FHNDq/PolH36+vsUXHiAqO8DTPb7NP99BG/rAN9Hxn8Gpfr+4Z1aW
088MOMWiouajTzu7rV8E2ij/3cYtfXJOpyzwBX80d+NG1jfzxvX3mY05SpwhbNwarG+B8P2zJC7U
jFoCofTSIPFNb4x8/hghiJhzfqjDAYmG6dXNGmf1gtPko6lFEhf4UyLTzsTaInBglQDTmvfXO2Xn
98kJmIcV/3IpkkA54V8LW+RwEjpUddyaj1q+5vlffvf4+Ze65L7O//OLQEVHDAF7ph/LmIGR5VCD
YDxPvnRqbbjirQi5jE7gJpkCy4SkUMF5/7C1gaLJiDPXvBSHYevvq3bHIMQQb6ZncEMEboFZ/xGf
DGKA5r57iFGmAcHm3f+CR+zjjsJ9UAnIG3oK5EO8MASlGgPqoVzKjlAURNPb8dx6691hwu4p2ayP
H60ZXBwY3SqSdan3OObAugBQs4+Efv38M16oASNYALsHNYGWI3r53gXEB46+RIt9dIoDvUZb0i2w
g3e509klZuzM2mX7tedheesoYUJyEHwxBEUWF0tCxJCMJFbYyrbh9kSurRGk7Yjdk+KnlEdEZa/a
G3dJN87ap7/vxT/Ca96EP6q8zn8178GZ70Ge//+hOjkO0P+M6nxqARwK/3qH6pz/xW9UJ0CdYq5f
aEEJjgObP8lvUCcgndA4QWWL4Jzgq+EPfyCdHH+a/5GCJBe0Ws25rPoH0snJ/8G3JcgcENRb6POx
f4LpXJxSdEvmMzI/3vDQQtLlOFkT07JtrBa19COFTgW9ArBIQ2l7pjuj+ba5CU7qttqebc/9bx9z
XjF97+I+Gl1cPyMv8xy4YYAZQU8LLJmNxridAZhZg6rl96n8H3sxC1vYb8UlQnfT1OjKoAT93svV
AWSgUp+hpkBBEyy3COXsRjxPzY/P1/TepcgPdhZr6kSUeBbE6e06xUiJBCym//tzC+8D6D8WEGhx
rAZNxiVlp0CDJGw4hnSVUdp9emQ8dfGgf25kkfu/WYELJqjkoHHF6TKiBUyB9GkBK/yu3bAN3WfP
kFl8UxzyHLJSEXsfzP42xtHSQauMCXTK5grLWVLee0ABTDIGr7JxW4+A1iTFJhEZUKyQOAa6tx1e
/4PlofeBCNo0Ud54iy/PLPLcKtK6HVO7GXpzV/ekAy4TYLSuB4LHMpgzhFN86GjtGBBgdlLRbqsw
gS6b/+3zX3LhXM5iS0ICJorfInD5z5fe1lVvdBWWXlUvYCyBJjzEeX+Y9elzM+/D8z87fGZmPrZn
6+27HPVl2ad2wLNrkkG5N+F3CF9QFqzSQwiyyJXi49q65lN8ZlAEUIfwgOIDfiA5UOvEssgx/NpW
07T5fGkXj+r5Fs4/5cyUAdZmSPxgC/tjeDtu+l3iSqCmd/o4Pq6TLV24fu8+2CJVRnGyLmICa6oK
HSpCtyug7w5o6cqq1uwsMpzSE+Ok8xne1QHyKQAqqhPDMf3w1QvbLwBU70Je2VUefo8bcmQBd7WV
Qze6uonRH9do2x8+/0UXPNu7hS/iRKFbwCSDLrV9H4CWZFeEK0dm0ST8cEiXU41xnaN6JbDk7Lp5
apXj7+le33bALV6FpwrNmJlnARLE8aG/9h3wcD5HpzWK2Q/nViltotNElGWBWnLp99KsTCeArBHr
DilkOwdHhV90ONpJvtZEn2/2v+NurPa9pWUGP7ZgIexiWGI7+jJ72BD90JnbXDjgYLtbG7W8uDD0
0BSBf6UoRr6/JURWYMyM8TAVYJII+egk6ROj98D7uCvn5IOvmRd2ZmlxQ3KiorGiUED1JOi7AMbg
03Vexk8jV3+VWkNxG4jg8iHpQNjn0RuAz49WFNiCsatWT06sqqPI2u2oIBjeW9uxubcs8Jopz2XW
T8xh9Nrfslpf+fnfGiRSU8mdrBBO7WOgV0pUHDpnyCKowQ+O9H+xxnLVtCMQrom60ub194D2dh1/
G2jnjHXlJN6wLfWaItbHw7zYhcX9xeRELySwSXa3DZ7IrZUAA8IhStjsg2e0hr1HcE9u6W3tttcY
0nekC6Wy1TTggxPBjxCoiZqAIiDifCNfOnONVmhhvGjCjcJ0wbGD1m+6rx1/Y34bnMmRX6FpYbhr
JYa33GJ5sM+NLhxFh9sz1RxGoQQR3qa3EzQvj9An2eQ3etOCsqk/yGN6DdzutrLpjTz6Dtmv1Z4v
HfezH7FkvB07JLrB/Ch4aexmCfAwu9L7niWh8/lpXxQdfl/jOWHFLBZBxrUs7qejRzpvwGonzLZC
Mwf9BA/6JNv84EOhETJkq83jix/1zOIixBRjCCFVC7ELC8HnnLW7sj3lCdt/vrA1K4vAJLMIg2bF
/KoOzKnDK+STNqZoPzeyYIX8uHuLuMRIBgwHMuyeuSshAzxu/KviLnKtgwQ3QnEFBfGv/C8geyJo
nK2VLBd8AR+Nz1twdjumqbWoN2CJUev0p84dNyDaIQ6We4pc/8t4J3fia4RmDfBbGwyabZrcWav4
fTyneNNMtBVQ9sDIH1l8TB1CCbqx8BuytHba8abLnzEb4dYYnfh8qy8aQr9QCPRjLLxx7xc7E2WN
tGjRtuAvPRqsumvtUuwpX2XBXFriKOBg2hBjgghrlXqbBT/b1iIYRcdpkdmNO22n7VxKGl71rfG1
2QAccKxuEicB8nplfctXB60fC3MdqD4jjbD4khg8zWWH0UBgieL6gUR/V6Q7mGVhp5gzkf5a5rqo
P0u+tLbw7mMga91XsFZv+o0FeotI7LTTzXCRnYxsEdnGP40XliYXblUaBLjNMMhsYc+gm8CB3ovL
7sftzNHUr7aEluHebG7unFiCcoZ6xSJhxnBiHjPLzAAoAv/BkF4Dvfz0+ZH84DuXNhaHP6wB9G4F
bOS/fnvO3LEOnhs7Ykc35eM6RcjF7wZXbaFRgy4eOjbvb4E2zKkOkVra1s209Y6zIrPeBF87kCpG
G39V3nbpROcFSsxMoakmLLwNi1DIUGGV+j0Urys0oqYeU1Qji+0hM9f86Pw1zt/cpaHFeayynvsh
gSFQeTd2mKtN7vvQomIYJA22gWiuU91vo3a8amR6lyXN7vNPeem0nC90sa8YV5CFIWEf3X3Awm/j
Yk1KdcXCUionx+TXVCtYUFCy6IqjwDzT52v46LfefazliVdtOmJ+bUK60T9qb9dzbbfWIVff/jsz
i0NvYhg+4BEWkrV1YWMKAkNxMsQMZQOB8trk7ufmLl6ys0+zLAUPWRXV8QB75i65DypIDA3Slg6Y
gPYET5udmHZ0XFN7ufy10IwHvpSgULV4bWitJGa4cnytMngpSHJq01VtqGUC9XbmrbloaQIXiBrq
+7s8ElrLbpQJHGK/QeHQxTQRwNUmmuTQvNjlK+nphzrD0t7iw3k1jQPOoP41a6uDwMTp9tNts2Fb
tu9f1zDWC3qY3y8M5t8sYKw1vPASO977LdcDCWN7dKCsua/uoH6F3kHo1C8pRmRuhs1fx8JJfkYO
pTZmIT4/NRe/35n1+a6cveE5kPPdgNjArjSGePutqOu1wHnerg8uC7BjJCeQcEDj570JXk8jteoA
ASZiLkz2gWYkcLMrUGWDdWct+10wUv3ZzjNri48XeRgR8mZr9Sa97Y/S2Pa/qkO6T0BzFzoyfiwP
1UOy2tBdNGI+2l2E0XmW12HKEd/N9LbZXbMfHEz5b+fHJl+J2Bdkjn9soZGHTBkTAHi53++ox1Wt
MD8U25jFzvGmQirNGb/kN9Z9cIdR04MRYJYblCbGYS3nu+g6zywvjktkDLFqRviYacAXTDGzW39P
vOlWrOZba5YWL+pQTTkRPtbYQmF8KJ4D1INq/54aKw/axZf7bEWLB3ViVo+pQqyIRsru6ieFikJn
rdS9l22XtzBSnllZPJsArWSyymY3+b38K75KoDk3a85PR/8w54+0tLPd2reaf/mHe/dvm8u6E29Z
lTCKlbV+su/N78VcFUHrt6+2dDTdKl05lvMX+cze4p43yvJQB5nXaMmN6DNn0KdQDxvehvsR2M3P
HdfKd1sKkfdD2RRqPh+YRP4ua5AZRNWLD+jr52Yu+sezTVxc64lmXt7O8Y6uwSgCOGtV/QcWFAJv
k6DJh/9dHI1uTK2ymHsiiI/vZHHfJNPa6bvkgc9MLNsuXdFZMR41zCm85RNWvAu2ljuj+AUILdZ1
wuZNWZ4ExdD3AxIIQO5lCpr6IYb9JHxwtZ1hNPUu3IEPYgeO0Q0mPlalBC4dhXNzC6cke1KWWuEN
yzAtZLpm881UazHjxYTi3MjCH9Emh8amYRbw7+EeQ6MYJd+FzkybWvh2HeD+rs0IrZpcuCaDY7ra
yyxEwUBr1A59Rqm1dKGo4aIR8cW7XSOKWzW4OIpRgWG9IRCFPbyondz6R0w5QmS4d6P9XN9aW+CF
uwUG/bmCQDkF/Hhxt5I8iqfAhFosY+lwhKBGfMwoD1bCuUtWUBtlFNWXuVC4WNRYdLXCzCg+XGUn
jWW35loMdSlgRFz6LxNLJliMYU8ozaJ/gdm/EYDbCSqYzbFFlA85kGxnbT73SRccO6CH6Fyg+IFu
6jLmTkiDWlaqQVtRPwyT2uiMb40RLf1wH4youjbWiou6tECwQ4FfhjCgdT74qDpLwW1QoNID4b/d
rPKpEX1DxQmTjXNF+/PlXTqG59aW7sqahpJZ0Fa0MU2KUrp/RMEFuk2eLZzQ9Vfr2BcOiEJBiQI2
baExvTyGIysnGjMQhTTBrq2F27bx2oouZO2KofiH7iWTEoRJ7wO2uMqt2mqxoujQHeLTYCMbs6kT
7cn+Hw5PvgWH72wtAmAdDlGgG9jqj9kBfmOHr7Vhf88Qj3Sb3bA1wZ/5/iycvZqRXCAWn8sfS0Bo
w4SGkgTskeN0PRPQpdcmMqU1QP9HMxq4DpSnKMaugXdabOFo9YY/GmjBjkxhyBt1NwNcI9OLmdW2
CJiDufNNJvja0/nxKXtvdrGbDMT9UmVlZJunWVAPat9z3DY/nQMkLH4Ex7UEZhn3mgTTtnNTEm7R
gsdauKtJTrEQPR6YSPyd0b+z/qFXd6VamdNcPpkLK8sOLGb6tVHNbEAaBEdfQ5mBfiCqyU5nbfIP
vdWbKQocC+Bp8BzLiVBuglenKFCJMyqxV0F6FXJQH5VdBcH6BGpbpAocMqqV+Y8LC0SYqYExwWYC
dLE4LnVXp9qLSGQP4yNpv/fR9xq8PyuOahlXYWnvjCwOR4Ah+4D0KAPPmW35wPfxzrLFzthVTrCa
YV44GO+MLV5L4fV1UTK0nLqEt44seAN9+uwqDMMniHCuuaxlMP+2NDzOHA8M+uPLeVOTY+RI9ekc
lf7CmMqurW688box0003rAwKfChczbbmASeK50UAerAIrQqFoZpogAMGaVHvqGOJgAo1lzHbzuFV
BWEhe31m5eN2AlQ3o57QItEgUVwckDAwi2AiILHC/O7N4NH7BCK+XsTmtvkagvjDi4ZzD2NzhQxE
V+aHmZK2mcQE0tMM7Vm6DZx4kzrZa2NPzgy7E/erEhYfD+Y7e8upElnpyE9+2xtc0GODVBHFD/SC
N81ufKX/cExYzlkLkpcZ9YjhZFR5FmdzDAKexHOCMVB0v/Hd9sTYtVuk66AA92p7BA/4yt37eME1
AA5cInxEEPmhzVVOfUQaBpNs17nerxpap5hzQrebf2VbdBGd9abC8gmaVylhDAAxoAxBvvn+Fddt
plg3IO7qm/wLJ2kXHBtweJR2WaUK1CsdhzRErqzyS9hOrR3LRPwzofC3jcYLLzUViCM4XZ5aXuQg
SqvxHOU+CHv751auTjleODvvTCycmkd9H0A1IBeAyqgQzJbod9GddzeCz30dZfWh/GlScEDi/rF5
EnBmO32/qfnU4D0QuIeN270dVU9/bZ6nyOlA0gOQDHOLnfGkgEYCgdihwlD4FxqtPFEfioa/f4SF
YSUTX/jDWBQiTt/XPoDvsyMP9/4D2YAgGFAd5QJAgzPl1I+gKl+jnfjgZN/W/m+ziwSPpFZfKom1
6yRCPXuS235MX41kPOIl2JWh+eXzS/PGgX0eq83r1BytWiQNSGaXmUNq0bgcq3junUZJfqhFbXq2
VYdulIFRIJiQV/JbiN6U/WZmYSUEHgvBJshEs5lV03pJyv7vXhS1XahAOoGqq0Pdj8P3mnepUxBw
OtEsAjQipyM4DpXe8ELUV0nUS7umoOUbh4rvwpTprVGp70mbicSJx1HtOtkNdqazGBoXZvCr7uRM
7fQtGJ7Kjjv+CF7MsObMjrm34YO/KW5jagsfJa3Eyu5EG5kgaCwiBwx93GkBTNqYIyh8MlxTF5SW
8rmOhuLnEITimKegayxAt+aKqSWPDGydu9ZiERozdXOXjXGwl6E/3owqFJvJq+imCBO6Uiy74L7A
NgJgN+BhmI9boklQK/MVmGlQps7oxjdBNCUtW8crue+Fp3UmNfm3mcVlNsFA6ENhDjW5m34zuRG8
0n6WbU9sC7qOOUfZYq19cmllGNKcXRQRHKHD+wsNclGvrhIkwynclIfeJDCo45r3v+CKEZf8y8gy
4yYmIISjADu5ufP3yfW0VSCY3+PGQoWz2vj1ofsrdbPdcA+G4m1/+vwavSWg764RGJs5RcqPWV+M
sSyfuzQDQ1vEenBpIsGq7gIX4tc7A4CHNVzXhSDlnaE5dT3rztRkokVOmgxg+TzYo+D5Hex+4OJj
/ksoxBqg78KmvrM2f9kza6Rjrd9QLGtuYbQ7BVXhYA+Yw+Hz7btwQJAMAKWGg0lxShaRF9iBrWoA
z5St+EvQ74qCA8X6/LmNDxULvNXvjCwOvt9UYNTUVQ6Iqcjt30WE2rVe5kqWsSrMenFJiinTwlwV
lWxx5gez7yeFKTHb58SJOgCIxuDGWIO6XV7Uv83wBXweBbOm9CoQIc2AGy+x5zG7EnVc45e5/+d1
kbctPLO2+E5tnE1KNA0iLOFtwaF6tHq5kqUtSy//l7QvW44bx7b9lY56Z1/OJE6c7gdOOUmp0ZLt
F4Yk2xwBDgDHr78LqupbSmaG2FX3pTqqXdYWCGBjD2uv9W6CIMVACoDrvKQCoFaLJfUwYbhvjfbL
1oX3+Tm4uDEfDCwuUE0dVHQmGCian6x+Zu2VHa/42EsmTJTvATVRHczoyEf+w63hU16guoRusTvG
yU2eZnzjmEWG6Xu9DT9fzSXHgwQJrJiYIgLiajncUkJDs1JG2JLj/dk225s7ZyMjpDW02sWjBhwL
gF1yTWQZKZh9lbYCnJCowbkbNSzC/sCeOaYDaaR8a1Y+4Xn8hduK0ScJIkDOfgbG5kY+96RBtplf
JVCz2oDH8y7bQyHlkFA0yYagijAW2W3XKtCXEjPgdVT0pnUV65RTXB83D08INQ2FofYHqSYJ71JA
5duHBJBVifCayutVk5fOy0eT8s8/nBeXgzRPkSbz3RCqIZKleu8GpjdCESovEO/mIbumK1/40kXD
zBdA4ZqDasgyna+GKdNGUaF61pdoZd3S4tvnR/OCAdT+cImBgcIdWFZ58pK7FAT8uQfCUV/vMU2a
r5TiLrxOJxYWW1WMXLggjAfl+84FqVi/lYMfNFp7nc5atfBJJ3YW+6M2taq7PVYy7HuQzzX3c+Xp
IbKgkF7VTxWIXwFRXXvoz9OghVUZCXw4FbNZcn2S369ro+TJ3dRRHqD7YniSzfGtDaXGm+4hmfYb
zFOzn6tFd+nNFzHNybIXbswAISN8PH4BENm/g5vTwLiXt4DerC1W/qjPTC3SHslEo5c1TCXVkwHO
VV2zvLnAUO4AIsl+jT/nknM5WdnicXZScDwp8uDI5K7vvSrzlTcznMGKAvHLIgb/q5cAALNZe68v
rBM5umqC5QZlpjOqBIg5jkXeIZPWq+Ngmz8HagUg0k2MFz1bw2G9R00nH3WR2i0OkBNTo04tQOYa
AFVNlJjiHTuI5+LO3c13oEWCoDSkb9A5RET80DdBBoXl5899wJlnk7+CRUyExiroMJc+oEIm6KDo
inoIO7TDLeQOTGSUn9s48zPSBmC/4Ks2XQCPl5spaEwyA3hcYZaewqOyevncwPlxwdSMDlwzZlsc
TOIug/uU2UNsmHIVYR+QDt3eGQ0Ua0Mf8yO7dzYYSPL/i6aXjN0W+4fOhgRJ2Zrkvlu4nax3lHkq
GXKKK3n/sn1yLcPv9Try+dMux4JA1QMaQawOmcypqwHiy62VGEmFeC9GliD1E1vwTKMYqW8nZ2XD
Vs0t/Hbupp0+KRko5CMN+uZpNIMpGj1lPUj3GfeNx5X9u/QhPy5v8SGH3B0UNcPAo7pvHw0sLduZ
0XiNGoe/YunCeT/5kIsrZ5h4VoHqYUiu4cgiGqaBzfzpdvT1SGzUA5ob0Wp77+wZXOzewk+zfByN
UaaEzo3DQ2WKmiOXanLbzK/DLqge3S0YPskUGj50aoPV8OXMqS3sL5x3R0mmKC7As5jd28XkiqBA
aAfWptlhnC3SEt/4Yh7c6O9UfBeWF1cf1A2anYGL3Wu/gsKf6YEMS+mm91PbA3dG93UKhJ+Gqy+j
vA+Lm4nZe4L5Bkxcg+BnkQelhtM3uYMVD76EnwKIgWFhdKTJxtzmQFdtV9sFZ28xaB0+Wlwkr4pl
Ku4kLTL4Akgmh6OnI9AH6Wa0FuhfOMPI+dFtBDATCdhyLDk1m5a3VMKoxsICNsJm3/OkqD2SxOoa
A8l5NQrrgmeDrBRgi5LR4NTzGH0Tm42byKrNFNLQOFCQYwgvvhoiuXeqBmp837z//JpeuDAnRhcf
E+3HGQIIaKjKUpFs0Q0R36nrTByXvuTHxS3cahmXxM3l4vJdtrWeKzA1DRC+Ao+eiumwosAsjB3+
rcUZkAMD+zgoqJcJdJJpwpiofDVQidIOJBwiGy2ltVNy4dUFbwQgJ6YGuhG8u4uNy9WqnWKCel46
B50yBgoO/ufbdMGvGJjSx5MrabXQCDw1AT7khBgAfaIIrHuj3Rzj4bptDu1oX7cZXzF2aT0OtE1B
CYBRfGcJoO1Avc57vcHMprMjOppyYk2Q/MJpQG/qTwuLt0FzGGjcJdF+W8Z+0lger786dOVoX3pb
YQWcIeiA6bqlLs4cIVbhpCYeA0iXJkfJuyRrkRMI0kMBb7wW0F78bPBMeF7RKsEVPt0jFPpdSIXg
sxXqtk01DzIHf2dj4GUlKAw7s0QOFk3GR6jVYUH5/VR/B5P7ioGL+/LBwGJfoP4M4akSML5c74zj
1NrtK1iw1WctV4ro8xN9BtPGZYGz0yXVCy6Ns/St42gyZ9LGClB07vq/Z1V0U4QgwUcvlj9qUniy
9ZVg9QE5X6Ul+1g43PDr6PcsnkoM0AwqBesKfB756vCAj376YAcitKPan7aQyHOyv3U+pFlTA+0N
QCyoHZ2eD6GZWqXmcnDCfeiUFOyTa1CBcy8hLQDOAbSRBj2qxQlMWjOxu6aV6H5IBmY+6scpmhio
BqD/ExLU/Inf/Kj31Q1Ettby1gvXDdYBTQOFDmZEzhIci5OKCw1F5RlcKRJa1W+d0LmTndH18erz
d+vUmLyMHyoCeK4ti6FACswdmmwbcZD1jna18nDxTn+4EIs96xK1MesCN46Q3Zg/G91KiffCR8Or
IeeSUO0HvGMZPsUWJDXjupHYB7wbHogTD8Wm9GTdslglP7hoTQeRrdwf9Dht/fSrmW5jlBN1JL8R
xns9rEuOGdKdHgCjuy4DLt3FIjZE7ISyJdB9DrZk8fV6kpa50qQ4EeMYFcXGmZOAmN+mv1xkxmEH
Zw7yQiwMwp+LC93WGLzrJsgSKPbPWTlk8zNamX/dNUo4qcwLcbTPSni6NpeQzIJ3z6QmXy8CboML
bi29PndNCFN0PCKObKCdMWgSp2xNM+YYvosqSLhF2T675pG1qXZ2xMLaN8I0XL245zkhZo+wNtRi
JP/W8gzWFW9ELodzphwTvNlrUY9fRjfDS2l6VI/vWO941Gx9aopg5RE4v8Y48vJ9BlzFMs6Ov+4k
Qu9rZC3mJtWgrPzL9hvIrLMte2p29FumXE9f0+3s+iAkBmZlTSbkwoU4tb+4EDoDb24j+X/6CJSC
suwF8fNNcgsoEBQYVs2dpy6n5hYRyVxW3EmSQkbBmKzcxDttM1wBVOWvDy5fKHnBFnrbKmoZtnsW
LDhFa1SOgUqNhI4Y6IhYt22Q3pKowriBZN0ooO/evoDBE3oTWZD+dc92an8RSxQ4b07D/vNpjUAi
ZcY93Q07iZZfLTece2r5nJsaplEuqaKo5dzmtoKskIfI7tMNixKkv3YgQ/7yjhsQRlkL+M6m2mAP
YRhQjojMEWUui2FMh3CBVlgy91V97eod4XhjRlBYW0+gzvPsU1uLBy+tWN3mPRI1ObJtwTH0nhXK
yrfhy6mRtUrGO0bg1HdjaXiXQAsG2uCz8iwvOev7GVMqOp2T1BtsnX9tODGfoPnWPrbJwH/UUr3V
U6hrBrTi5hsqur1HRt3atH2cvE2cx7mPaWK7DbukgjZYqSbHlHyDlJrXuAM7KhDeuutHO40cNdXK
WyUdVeJBqSPFfCdt8XMaG9deIeIrgh2j8hTwoXsig+IkKrTG1PhNzZJAqTvuQeMjv2oT/mvSOnPw
i6TA0F3XEDuEBipqPmk8fZ+4Y71QIPX2U1wqoTrk9ArVabg5cLNiTEBXm3ZT1lZ/Q3NF7Npa5bsV
h3fpmH78rIsCUcW6mdUNbkVNbuJQZvqp73Bfdqo1/VHm+etMKZdtuogxJLHpmSfoLdZaU+Eiqk+7
O0hI7NSMrSCmzxhMcBUsxJ2Oa9gWakHLmJqPaMn2KQIK9Q4sN1fFftxqsd/XYYHZhDmkAQab0NJA
dbj9WV5DlPnz73r+bsI8gWWEn+jkLZMJQ1M0PlDIOxhm5nXAACTl9yz/9rmRC98R+T16hCoIIRDF
L7x3kkHkExNvuafRtt2aDRMgPR/oSifvQmKEpPuDmcVNp9nUNCg01B5imObXhMarEUn0jsM9iNdx
IBq6nYRwll9i1f98hecdX2wjuJJAWgKyboQfy4iNmUBM5QBxtsBQTCELpCwAOMe8apce6us1NNRF
e2B+gSXZBALG8TQgBXWPJmgGezJjSf1uk4QusLht2Oz6TXdYs3ch3AC7DHhEUdrAUMYy0oGMd2VB
ThpYamB4ir3YQm0JjezVjr0MGxbO88TOIqyIZ4f1Ltjk0bG399zr8NIL77l9kRRXfyOowEuKAR1Q
Eclu/XLPRFWA3Ekm0i0eekhp+sm+PKiRjldoFVd8vrBTWwv31QrkFoWDOZN8NzZ5YEWgpgtFKLos
mAJ5yVff9csWXRkVA356BoJxYgAfZgeD3OaG7eTq8oCAH272xbHdrPUJz284hJ3RtcBYBHiRbHdx
9XoklI6lA3yFz/m1IfpXTOavXDH5hU6PBnhXVPRwdcDdpVzD6YnPGgZRcFVDCmarUPsFep/j0emz
YWur0MPumuuqX4E3nDftwWT70ebilrlUVYqiA9KLh1oETlm9RM8+2Re4Z+3TACoyYHunQxx+7kzO
fTKswpeAVdcBfmUJxxFQrNehUlmAXBSRfZeEBuCl9l8lREEZ6cTK4nvGAOVZRQr23CLGea/6cFgt
JF5aCIhJQcYtOQX0pdfgQ0fqpIgrr2zMx5ZYfhvTEPRSa9W3C6cPcRZw+7qDhgpZzoqNUJq1Kwuy
xqTzAfoOqroKPt+SC/mOdWJicX9LqY9c6zgJOSri4iHB8ywnWOt7Fbi/Zvu5tYvrcUFKAp0Lgnu1
eEw6jWsWH8H9x4TludpDOdx/buDC82HpRA5OIR8HLn3Z767AzKa2Gpaj34Fh6wpKoX7h86h+Sd7b
e6vO6LygAXt4AhHsY/YMoKjTy2tnnA3OgMvLQ3LT8Ihmvu3nUYsuavw2Nn4H1p/3cHytZnnhCCI3
lwxUqKegxLf4lO6QNFrZ6fAa3dVUoClkIluf1k7HeXoK6SHsF7TFDBewL/lbfCiqET5qdQGJXLRs
7T00Ea4xVHDdvOdrqzxe50UH2MJLLNNT7NzSO+i0EZNtVjjsD6gVgtLF3nVRffwvSOAvvCAnlhYe
Qm17VakFcg7ZoTShlzkMOzfo0Yauon7YrlGnXrpjJ/YW3hadwqlrS6xs8Kun/gqENSCn9mRHFBC2
xF8r31x4UHABdBPBPXiTges93bTCZSQrTAVFNpBKkCak8x2LE9A3Xw/WtTatBPoXDiKqlCqeYzk3
qC5vAB7iulUFbsBUHTWArV3jl57+5TjbOrGx2LCpKmauZQkYCwoBUh+3UL3aUsPPfccF54RGDSS9
MEcKzaTlWUeQyw2NmXDqFXrW1VZ3xMpLf6E8ANp6XCMNA7lgMFqScCi1HJCUNWp2ZUTNHlysvvCk
Dse6EM6l1Xw0tTwEkwJBLa1DXm3TqybBES/XmgsXrtHJauSv8ME5xFlqUyFNOA8SXQtcw49kN4AK
vd2QYC1QX/12C1dU52bvJjqsiYDtxE569vjKQlVcrI4RXGi8y31CYAfnDubE5bgEGJ50MMfBVgvu
y8nyZKew8gcFg9TAhAlf8lf4q2/J5e/5p9XFKXdKhhoKiDM8+iRhDJo3P2eb+MFG+Sh7WHMSl5zS
xzUuS/HcMMSoyzUOe3ElORgkB21+hDsKmb9WGLt4GuHSUdo1Ufpfdro6yHM3mY2YHVrloaPQMIci
/efX99LTjxf4TxuLSMZqeja3Lt4qCVyA/PVbHrlg49D86pv7vA73v+T3PpqTmeWH049OeSFMgSWp
5UNBnqriymD3ny/p3AQm+KW8hQuFCwAWFncYk4V5G1dl5VliT6BDPrKNOZEVp3QewcAIZo8IOtRw
4stksWBdRioHRkAOpIfmYCrH0RU8cHrBXojOVgcm5W99mu+cGlzs09SWRWPZTL6GIzBJJbBYNpJh
qeHWboaDtvv8I15eH0oXqM+AR3ZZUBj6jmt6LB97MGJZzuwVYwu2f8sr7JvPLb0TuJ6tDMgCiDlb
iAiXow0UEzR0dHAC57cOtDPc4xuEFV4XlMfmDS++7eVHWVtv6mCGwvlaq+jcf+DDfjC/+LCWqhAj
ljMIkoePgnVEw2B41AV2pG67rfZjZbUywjxbLVrLmCeGcshZrbvsYm5PjML9p2hOwSPfwSP/GAxP
cmj34KQHUc3z1rqdVm7FBe+MdX4wvHh33DhmZeri5k2QaIQGh/PaCq/3ig46gOmW30jSE3utEHZ5
tSgoolUvaV0WgT51Y9MuDVmntkzPBYV61dMom455KvyWrXDanrtLyXqMIESiIdAHWwT3xmyIrkxa
NKHEpph6LzZeP9+8C6s5MbA4Knmv6Ikyocnc1W0wNIcsd8IBo/X8Ho9Q8LmtC17sPZ4CmYukD1hi
EOhkV25D4WCY+6Warnn/rIJf/XMbF5w/yvII2v5jZNFbmp2msQoBI22QHcegfyyDNCDo3JGNBp7s
NZCj+z7psjj9JkrbSDKBBjTOWBpHUDRWWm+90TLpaz/PVUYfATwyoYdil5Pt9bWaPGOYtFS3tsGV
G6o34+gN6tzEvqx+ZptmqMvhCCGqSj9aWWbmnlMXfR8xqP9A730uG/Qf0G+5j7UmTqHgaVLIjjF0
Zn08PInr52MrMl8feeZ6hdVnh7Qa6U2PoZPtBMpbXMvYpLrqTQodb+sqMzSPuHSYNmbLKLjnu2aq
92lsgYvGAGkoLi3aM92Wa3WL2WKzIjt3zIbZy/R+lv0RvuFcSQ8zJNVpEHdpvh3blAuv1aFR5Dcs
QzCRJVQNRcGVbyWN3cjOoVpD2jF50Efrlzu7LGJTO3jcacqgJfGrUk8C+ie15UGKmQXxFPOgj1vb
G7rEDuMR5FMKGIdudJCkscAadcTnM22RNTW8HpKbuk+MLS9HgmKMJaYJJEhVWZpXfE4xgTeWmSu+
iFkv4Cc0IrZ914o5HIjWvpFRUZJI1FAc90FQoGPSkQxGifloA+076IZstQr4GRB9pnRPuE4dLxPg
fQ7w39ZK0PZ8olFtFqPiqSDauYZAmxVN5tw+q7XS06BT40RElV2iAqDRfssZSYjvJuZsBxV0rrPr
qado/MYVRGaOmHswvomutYIJU+S+rc0oWNhO/kAyR/vhVly9Y2xI+80wEJZ4do8ClAdC8fSYZA31
SgdCDXqWDvuSVDlGUfjAbYjdV9lO5zmyDLfp9qrWsBfNBZ/urkmgv+bbzGaqTxvIYW+w96bfkjJ2
/H4uyX0DaMhGNWTMyzQRTTOtd4hHzG1bVPQwmF0cWSlk+MRA0cyJMRZiTsBM9ZofNzWevs7IUClF
XggxGNrr2zLWxyARTRVaFJ2M9zHhEAyPCri6hePg/R8Yu+7GWEfnDtKIOLU5O4oq5luooaZgi8Cc
Paoe/MZp7PJLV2B23xN9g3Rwzq1QZTlzPQXMS7WvWAg3b5TCUIIBqo4bhjAq0IocwiUJq9Jbiizs
ZtTr2Lc6RdyZSQdmVZ12R1T11G2WuBzzCoZZHLVMqfxRqTFqLyq1g9LMJLL7vpvnPdVS92jmdt2E
Nps7JSxNZm3chinbHH3nHYRvnqZsAk3t7Gqgn9GK+Mjy0uB+3JdQGUaY74YmbfqXLHWL7wQKl/ti
tNH5L2PFd+wYjtIZWaSN6ReimunWmMpiDpHRC4yk6Oi/oiCVaQEmvAqwY9IqgXIzmpVhBvEU/YEb
tIqSqX6Jp5QENWa/g4xY1OvKvv6CswasLQdixYg7iSh2pkjAUTwl6ZAYYaUWNr/V3UkMkNIa7C3F
YOOhUMzGt53EwHROy8M+H4Yo1TXTT1ySB/lAUs9ICdmCbwO6LRwaAp6u1iDjM9VWHaO4bemh03Vg
i9AF8WOm1ft+zFJAI/GP0VKmsJu0GVmdW4/fVLcnvccql77YtaE/T25ZBbynNEjaeQL0qrDBiJRB
HL7FrL4tFONIDZ5/YbmDicAamueOGNQd1e1slwODu+0Ti/xIZ46/2zJ0Cuxuzg+8V4EWU1PyFYAs
eCaNkxq40NrWAr10nkY66MfeNdCL6nSX3pYF669Td/xZxLzeJooFRibHybo3Aq6aQ6GnYFPspx/V
OIk7Vg4iUlvCBr8xs/aV2+CnT0uiZN6Ycee+jq0futrnmBPOqy0htQgRnRd+JbQk0Lq43FSDcKKK
o/Brj5zc5NTNf+RtrrwWAOxgosadsxtKqH6nEeCOuE6wLMZMNgUdvHgSJaVuCU91irH2hrnNvplk
Kg55puYPhiMoipK6kb2JiRMf/EhJAf9dm4/AGivb3lVApKzV9DljHT7RoJBMuxLDPL3NIgfta9eX
2d6ehOp3nKc/SDFjUitBo/W1ZEa3IWOr3yqOWw1eazXKsVAb5btWtfGtPg6JrxuKvlOySkSjk6gb
sF2RvUtKCn6wykletKKs9qxs3gTPmdeYoG1vNedbq5YDznyRJVHpuh14upnQj3OpDPd1DaRO2isW
ihys89Khz6Iho+mBptDOyzInDVogq3xDFNat2UAHItA4BVkedI5QHuacBW6TKV6sjf2VWkzOWwEA
gZ/xBPYz8soajGVxhaWpBzmR3gxYO9jJlgIA4fqdSZIX2trsi5u2UHXJFWvc5KLKSr9Hi4VAiW6e
ut3Utnjxmj4GGJiA6GG0nF9pngB4p1NqbVSTztexVpgBeBrIlZROeXQqRp8YpNZw7/TSHjdVrfbz
rZX2E0CBlLvFqzGaLdmSjBbKjoDsbZsqVurlGv1BxlwZ/FTYJcOxoFXqG6lTzoGiINqrO1U8FY07
+7aYIVylsqZ7K7Kew52kkGWOhxjvnlmoEG/R0nnnMkQexAXxAE/rwVNUK/ftzsIDEzd4PE3tkSgz
lHSgWh25XOlDQKzBZtSZ8a+6YA3ZDiOdkoCWAi55wjgV8HI5TX4WmapEVG07X3db/QUELPVRU2bH
E5yicG6RUvUt8ExdmUlq3hV8siHBWnVq64NgBBQ3Okk7XHVnTNG0UDgYEtxphtSXkUeojr44CTQ8
7a7TN7lR69s27+IbbbZcP6Uuot4Ks42aUCYvJbw79k5u+4RN3PKsKdUVf1DdOcQMtrWvx1JAaq8U
2UaN4WS9OY3TLxYZOoQEqQM2Z6Wxv5MRDDFo1wC45TQYtjH4nZo0cGh2y3+1o+p+zabY/epmQmzK
dGT7op7177FRdCjPmfMRNfg+6OZRua7zmD4rMROwWpaK7UM3uggbxa4DPMo4lOXkivuCq99ZOpa9
r2Tm+DDpxkB3QjP6x7TtXOGZnfWSME7B5ZBqKUKuLDbiwGjot7rrrcAGWcEmnUgaFKrefx2zzHiz
+waspdbEgM7BKSQOHa+dTtUGz+pqcp1j8htBomMJcHQLSg9KxbRHs+j0EENr5UZVR/Og9O4L7fLy
O000K4xxr8OeWnU4paVynY989MqEp6EVC+1Arar8rmcs2fUEqudTn6vP6tGsnX6blDYN6pjG+4G4
3WGCSItnMLUJnDmLD6rdUMtzcJxQSE/rYJxtkPQgyU+v8IPc+wyXxG9LAoAEny11xouRQRpBMZMy
UjP4G7N0uoe5NojjC9G7owf0RReOsaNhYKntn/DaQY9PxJP9JRGJ43huryavZi7mAwrVECVgFJK8
XlWA/DJqmTGyQO9YC/Y1qiPeGxVU8cxcfe3R7+pCTmZt3I+saV3fbhA6+cSk05WaZrhHvd376miN
x7Yz6u9lktzm8NRqlLjM8klcK1et5U7wZX2v+0ydxQ89K4vHvk/Lp1pkWe8XRYQT3W9rhJKbGeGa
6aEMJ65B42pcaWUC9Lxat5B80cBW4ksmGAjeAimCOjf1OzKoRxIr8TbldPL1xu4rv6IdJNEVDW4/
b/CSpzP06j2NT7HPxVAc6kZTvtJR73wXlEh+PiBOtl38H0EpCRFdmoP7yays+R6zd85Ws3KRBs2Q
J1fGCM86GqlytFMQDObV1Eakr/DuTtQyD5Vt9AFX5THpGrRixl5Tbk097/axKGa/S/vxtZ/yaU+c
Lv2qGnXxs0+LLMwGoV2lGCC4s9M26aCwVpOjnmZZZBtp/9iPQkjJtRqYM4QHMdKoIvumaMMI/9y1
3yy1QmU3y0ekHEWKSQ2VUCDIxtqxvhdz7l5VbQJxuJrMr61jY97cwivul4nbNV4FEu+tybJmU6t5
EQ0uFz8r260PY9m6I56pDjqSRHCZt4z8zWQDjyM+ISPRJkt9Gax5vO5KsBB4UtXUDmKjVoBbzjjf
4mqQnTCM5KsKHD1KDtxUd7xEJtIhMQ2L3uRbBdHCkWiZO0C8rnljKNgFFhRkUbSGXudNEgPdFriT
O33tk9j9yZyZEr+u59cmN26nRrfAXmxrQ1DQOMMR6UgO7RcwXepXihgx+W08AIIx21h8pfqpqY4h
+u8dC2lZ5od2LsZfgP9hWNzMoUHkTQQuF4pNAi5bixn4XRBWxpAB+yLyItb8DqDtHZrlmdzP9Dkt
E3IrmOZsq8IggMDFFb/uUFi6aoz5Sav67mqQiZI7ZRtndIpjZzeAz1iZ8y2dWQdfBDyZ47R0b7Vq
utcrtQwtwuq7bkSslqjU/ZYz/RtIw6o9ELGJZykl+5IRt7yGZ6x3zlS1uymuZuInhev+qERX+6xR
5h3umP6lylxn9DJ7BNF9RnedZoFtA4M4hntHRiM/QmPaFKFS5NkQdtRw/GF2NgiRkMK0HY6YLzf7
iDFMxfFKjtSxBhYPeBVhxRuw0pE+GHpRb1OIq/6yrGZ4g0g7wzm11aaIaKzU1E+LBjEEMCL97M0z
YIw0yY3HGHL1wp8KCyXNNmYq21oINZ6sYar1t86tJsOLFQcFMYH7/DiTDOfeRQCmHzInK0ITNO1Z
YBOon+geWipx7+WtUkAApVad5NZITDY+KJqZlwg057a192UCrN+VXcO93RRto7PBqxGGpCJA4UXP
o2aYoFvPK6ssg6xtay20MxNJPGO1dleKBDLKm4kbv7rU1GhQ5Igz5yBRxxKyskVtGWyl6Hu5HgSE
BgGkBlyZy/HwAaUgaHXoOIGub73ZIMCIg/pg1H6TeXNYQmVCefy8BHWhzIWiLzoCNip2mCRbFOtd
E3UckkB8p2pfwSxtta9GEv3/mVgUPjkzrRiUmxigRrpt6JXfFjiaaxD8CwuBBiBIgMBNcoGcMu8r
njYIPuH/r/L+tmnuLG0Nf3Sh/oifTsCUinaQC4TBafOEuxNNGoQP7xI1GDwBhgt3hL1qd/puRF9c
MmVPz7QKkue//AlRTjXR3EOZHjoui65NoVgqw0AUPiF3IxA33nZOi3d/vv3cjKyfnlYH30XLpUK0
iUHQJQ68pExpNMwJeY2+d6DEM9YPmvhRpLnv6AeU01Z6OBdK4q4k28TRQ5gIrvPF94xJUWuJlOAZ
9spNc8/9FGwo6o2xGaG8RqPhsIb7Oz8kMIhMU8eEt5zTkH/+ofslbJQgbAUMRCiwgFgr179mtn2D
eZA1eb7zkwLCROB3oY+Fio72ftE/GMIBBeZgRiaoiyJUynJnJkC7KC5ylUpcGZmy1keUJ2CxdScG
F5csVrha9TEM/s7qJraoc2zF6ojwhf6rXBiwLuDmBvx0CXcpymQwxgysZNKOeIDeGlgGZz/dInfY
ruJPL3/GP63J3tGHz9impt7rcYJcb5NAC3reaVtMkruBHPZofcmcUYAWy9kpKy7rol0gh6EcjMq/
vjyYutFPzJGUnVxH+dayXksbs4cpqqgTlF2n7svn9+7SRUCnFLgvtN9AoL3k4VI1XaiQAMV4Xofe
EL0XtyXkr0yYBjfq/GRvwY660qy5eGA+mFy0HgrhmDHyEQzssZK/wT3z/Tgxd1OyUrsfHVGGIA+Z
jgzh3yHT8zW448WDBBQi2KQglY7/Wdz9wnBjrXfhZOJrCRswVI/6sp1KNnaE2tofhE//5238n+Rn
dfv7VeD//l/8+1tVT22WpGLxr/++zt7aile/xP/Kv/b//rPTv/Tvm/onexDtz5/i+qVe/pcnfxE/
/w/7wYt4OfmXkIlMTHfdz3a6/8m7UrwbwW8q/8v/9g//8fP9pzxO9c9//fZWdUzIn5ZgkvK3P/5o
9+NfvwGg+eG0yZ//xx8eXyj+3pe2S7qX6exv/Hzh4l+/KZbxTyBGAIFyoCis22AB/+0fw8/f/8j9
pyknBGXjEEbAR/fbP1jVihR/zVD/CRAphvgxDmkAvSDbY7zqfv8z658qWL7lgD+oohHGaL/9Z/Un
+/Tnvv0D2cRthdIXx3JOHyUM72OOBZ1adKtAxElg7tQHDKU2pO5QGCANV30jQJx/rfgZCEGgKol/
aq0vkb9oPYF6AYMMd+AW9+lr7vO9gVO0Nk906hls00EzHp8DXwx02MBdLX4baqLzVaAphYq1+8CR
gidG4c+F6TNjgw7Rh53641t8XPsCPfRuDYEG2reYAgbImCzefTRVMiNrsHYIS3GQWNnZbTPPV5pj
N4FRmN1GQ9dHM8x5MzSoQhd51fko8K6pX8vH48/H5Y9fA8hUrBvJge4susgon4mhUkpsQa8iUh6S
o90j1/18sacO6dzIwtfHzti2pChFaCGXa/OjSg1vMq4T806gqBF31i5xVrBga+tabKY11SU2G5sp
iFV5Wo1cjo0rQc5pyPGfZWFcCXNLOijoFzYqW/SmOSh6OFOmfuOlBWwDYEWPQh3TNZGpi+dFhr8G
iEJUDM8vzouGIHiqwZyFrnifHTuWuN7QtMpjxp6VgXQJUlXebarRMVE/LGXj08a8xTiL9v7zzXx/
IRdHBmAHTJxjlAlgi+WLlupmY0MuxAnlmJ/6pP9f9s5kOW5kS9OvUtbrxm3MwxZDTGQEZ0nUBiaS
EuYZcAfw9PVBmfdWisqWLPelBc0yJYYHAIf78fNPp5nE8CyiKfow7ejg7uyrGqOb3zG2/uZus4Wi
Ad6OT1g9vmMIYM8PUtpDC0jaPgCm81XwOziN4a8v728mDvxzbNCghsFVdd8NM3o4IWIc7UQ5koCZ
wCZX/U0p/rsR3j3Jek1iiYDQiQhjuCuk+8XU19/M/ndb8PepCQGctRtLTHtTcvy4sq5ZtUp1u1nu
kwj7I+6fL+NpC56Sx9+LTN8v4yycPwz27j2g67k0tc1gRnsesZzPxyu5eYyU9T71Er9orN+sJ3/3
Mvww4naL/1I8OovdG4bkIdEELtwort7M7Fumflmrcy+M46ReU/6RFWn/ZuC/mYOUx7DSmITc3veH
jLKYkxYohnGVcxb3NMieClaWX8/AnwaB7QvxnEitrXDEyv/Hixu6km6lTPqoFHmUN3h9xy6IyG+m
yFYE/uUt5iLULa5U87bkh59l7U3eq2069mPUtGWQiiuiZyOx7kfl+OureTfbfxrn3UxUOnrR7jSO
UbF2xLLDYvay8NdD/M2lmNC8cRPhvqF9fFdvttLGkmAbwtGasG6aMDbvG1XzS/wCfj3Su5m+XYxJ
MDvkR+YPZ4h3I3m57booU8eooi3fDx+t+aVJwjUfQ6v44Cnaby7sb+7dFo1BtYXTENYb20z5yzQv
S60aYxg4dDhxlY1F4AI5/vqK3vWlttoQpRf9IezKoHj9ZNtUtxKOj7vOEVC08rpp16Q4r0toUKxP
D1loYnZg/ua63r+/Pw367oQyT2AChsKg6ysGuiHud3ikIj7YKaHxm9X2bybHD9f37pE1Zm4R7k2X
OFsP7nxolk+Ge5uK6Ne38d07ywXpW/uBsnnzwKLf8eOTqrqy60SXrFEHMyRWYMLEoMy/kxD/fC0/
jvLuXTI0udC6TdeoVvrHJc0ETEctqifrjoje6jcz4w9p0o9LBIFnNhbvDusdfct3G1VsjHmb5vka
oTWWnl8DfgGApNaMVD1DorVP0rWVx9laMpAsrb1LsjjFZdetze5+TmkOO+B0srp1U5wxwb2zyRfT
Uh5cl0W6a0w9aKas1/yqH+jNdiDE/d3EXKRbbNvuekPolPSl4fY7LC+71sf2az5po8zBaFV5SlPT
oBTAnsO7ThprY37Wda1/7GbuvGIW5ZdOXdpAgD7g6c7vu61ufG1pxRNrUOsPrV61K8D3Zp6nuaDa
K/ljySU3pyyoi7SHlzZ05OEMyYHOSXaBXXezqs61Ih0LF+NCrk9kAgVTLR+mRES4r/i60gXmqAH5
EkCCgVLbglUavUig39WzvnOAoI9u6k5RpqeETenL9KCsDUaajqyiSXPKvQP3yw56Ad8pnE1lLA/Z
9nPfFtngHYauGqYn8P5uhPXZdY2Ht0DtfYi7KY5v1HhsjXBN7auit59gTXQBVLu2C60mBS9Lk6FK
HvtBLldF3I4GvfS2qgDKpHU1j8l4UJ1xCYfBHN7WYhrCZG70M0BQc+nKtf3cW5P6yVM7ZC/evOE5
SQutF1n7sbbhsfmLW6yvuiKmyCjH0fAbq9ADYTiu72aKvBPl2MF5brRIMaR1Xa2Fe8JjbT715khY
SZvU7b6Mk92gbL1eaWlQMcyhOA6ON+7aXFtPo1GnN0sNs0z1Rkja1YBas1Bdf+y4vXjQZ0imkU9j
KOX24CZlN0WLN8t9WQ1lWMamEWQZVAFrWtJLrpjNMdNjHsWSez0d0SEFvIoNEATsIBa8XK/Bt+yw
XekQ9cs6frSyqIcABudddXdm4vQhTtTlCy+h6XeDtuzhLJaPwnmMl6k7ZHHeB9qUqycF/wig/QEO
YKA2ynLjOtipEtoNs2GKIeE1i/M0gr7dx9DvNd8sLNW3i9W4Jw2zfTErHAOMyWhAPFsA4gZt8HQr
MhwuzGCuJ07NuDFDIBv6m0bvV4A+FvNlWcub2V27J7TXrm8PsjGCslqcOSrmsfxi5IY1RXrauZO/
ElR6pD3thb0iG1jp7LN3mtT1IzCfWzKDhzhkxikfAW9hj+vGeJ8tbvKlyGPVN2P1pQGsOyeWVHZd
w8fY9uLedvVQ31YxmAxzi3Zs0h16rbBf7GUhdk/JTTibhn0uy7G8z2MnDwwHY7CqseETNvbkXlEg
0TOqVXOXFUabBU1n1/us07CJIMOaq+FtCpsMEg9gd0YAc59pX1uShf21j6E9rE0VeLlxElVf3ZdF
KuGGmcPFLtz02hTUjj2P6LzOTc47aelXplXk5yWN1SipmvaqN900KqsqvilLJ8EpQi9fWx3qnocj
5UPLIvzGNEyvmt6TgRGP3q1VmrDv4uXK7Au47nbmLiC7lh5uHo8csY31eoAKGNZOpgf9CpNlNvX0
bhU2LFZirEXQ2YN5WXOj3pc6HbRxGeGTqU1hnrXSKQ4ZOcCPy2zEfoI+kgjofjxAifRCp1CHi1u5
BP4MLOq+U6nJ3jFz58pu8MPXFr05wvaLH4vcpOGPqieyEoK9mHTj3lAX47pwVv1K6YZrHIfWcKYH
cYQdqHwAAg5gZleP5jAh3G+T5KZZavVNq+r+qCdZcqUNtv2iTgvLm+tgxKibVX/V5kNFWmCKS7gt
4Z35o2t+c7vc/tjFguJJ1NkVGuPWB0CFO9Wb2mFuViWKeRIA+FVS7DLprMcBDxjoFbXwh8nF6CHP
x0NSFwrMQ55OIch6S9vYuED6cK47mY07C+8SqnPbZpsqCQAYajyjStauKJe29YXvMAciX41Tkrbl
PqtbDnmj9EQEs0n/hLWyeaqbrr4zRTY95KOr72bIJyeZrXaQeLrwU3dB4spqFxW2Q/zRlMQnwylq
SLmyPtEQU8Dwoa74atut+NIYOcJRepphl1bFNwnZmRd+1IJiLMY909U7NsJ4SmcJY6Lz2ohgTF65
ScsOM3Y2h3TsrKOIJzdapGgiCfP422aWEiWqOl61SX9Nmyg+KCJhmVih/9+raVyFQ2M7d7NXVGe9
ybg1pVYfpWvnj20rBxZadX1Z+qSM1lRZn1xDmvvZFm6wWICyS9lZ923vToduku4hWWC8EAmdgoi5
mrFbk0R+cHK4wvAuCIDJs3ajXu7xUKefXxLbpOYUyN7sRnR9tF0cGyJyiwb/jHiBcaoasb5Lu8m6
WnHKvRVuBc2t0quDbNYhykTW0SlKjS9j0VdXVgmtsZK1G5SLiStNZVl3qYGAEFAZbr0qW7aEWdx6
uGac9RgCV65Z8auhd/0pbW35ueDPnv4mPkBZbj5nfaftnEbBvGSylkNjJx8T4danzBZGmNqyhNPi
DE+IHVzORooud4o3OfvRLcxbuE6yDSEWaJc8gQ3g52as3afpoNGWiaHm6u50FgMBoIFSFmM0NO7C
ntd442XAFv2qcbL6wwr48gm39+bsKYXJtdntukusMT53amN+cepKuairIUiz6F3xtfe6+ujlEsZS
Bu4UFJYTVpXifDUy9SsVgAVnRbPdkPZ4qh/bUVeuCA/0AMrzwaIXhB0M7UO9Xk0MfVZn2RuExxdB
brhfJ9uF3SkMsW1WTX005CK+Tvo0UayNZZeGsbZCbOegmqPGclR5ELU2v6SaJW5nUrfmUMLh/6R1
FQwQmslZ4qtJ05x4ivpt21jIzdUaJ6beQfubUCGexWJTMY5tpmJm2VtZKK0y5XqcLsF+L/PwR07X
/q1a+/pzuyxZtJhz1t3mUO1eBrEWWmgtSZ/4I4y00M6ankZiDUlGbwbLPUGD7Xt/tbpe+IYYbSsY
KFbYOyE/sJv0ivPBWyHyBcPQzXdlV+rPS1nWt1KtrWdV77IlmGRRdv6cZEuxW2AkIrxV5zyY4oIF
vJ0SiJ1q2ky3s1NhlS2rdq5Y+mvvVreFd3Fd/eAkk7qExDzBBOkapYeTardwGGoVAiaVA1wrw1mt
QBMO73AqcLHL7dw6LqYxHgp7KuNd1ZgSlUIOodqHMZ/cxlIIEcRmz6RoLKhghwa6BltSbrVtOJhC
SXeupqQnLR7Hb2LUPdQUGgWNX4m5TqK019Ek2ePo+USu1ZzymrXFdDsezThaXaXei5miUzNW1jMZ
A4UHJhsMwby5Le5qxY79LrUoDJTGTIuT3fMAmVNOD+ejXuZzqYqJTLq4TbqwXRyYQT1sMIzMpSGv
xZivJ1wDJ4UipFpuZZwIxKQZZn8+PFH3tZJmclQGOwkW045vM2r5IFuzNJJmHeMyXyda+upVS3O1
DmK48dakODKdhQFJRBuiTtj2Xm0zLxjVIs0QJQIyJcqAQ1fWxt4+S2ADRxqMRydSx7Xoocs29bwb
ate7sEBgadm0LCVAuN5rpiSvcly6p3o08pLjSiz7m6oYPe6FRU16KBDM4P0jqC9HoYyBo3gz8e6J
qzjBkhkORz971KrdAj8/mO0sHr/olTcVJxjc3RwUksAkv2kwyj1MySpOo9fhrdfOmCildX1ZkKQk
IZ7exOjl67BCEIqdsy2NFjGBk9r7RaTraTVbyKa63j9OfWvsWAOfUrU3I/QYX+RgGkdZdJSpnncn
tRU5Slxoew1dRtCWdRzCR17DgUPZFQYznt8rxrSr63R98HiM1CuwpXzcj2HYiqrbxa3KRtrLAfUc
W0zotMlXiAwcP0ypJZc4jp1p8jGVH5yTIjp5n6harO4WdKQPTtuvR6hwrDeKkho0gbSyfi3YPxGi
lLP2IWti8HIiFRAbWZnrfjKo14J4nJLMb+eWUJ3ZIdOnUruLIvuMu005Z425WQZq0az20VIzJYZy
4oh73evpNg72XDvYx1ilzfcd+71KPeB7vC/B/3WWFeVlPTlRLxy890aeutO13BZpTfDNu3/YTP7e
FjBIuXNBWDA/Mt6doKE+8tQ9Wnn2VgjMsrrWSzSCv+49vAuV+g7vUdL9ZxRz87H4S5vIbJZsUGLO
6czw/ZrkHys53hmt/VZYxUOV1fcw4wY/E/1Tnti/aeX83JKg4QEAYjvA24QAv2tRFeMihAGnMmIH
kmZ5bU1vw7A3huT+1xf5DpzjThr4fWHRSt6cbeBv8uM1Cuz6HHus9Qgx0RDqCLCSvrrJcvUIMJZd
JbAVfz3gzx2dTdGJ763r0Yb9iT1V6H0Xz6mmR2mJ8UxP9GIhA53t5dfDvOMHbA/vx3G2HuBfHl4z
47U5V6YeZRDXo83yVvu4weWLB/fCCObz78Pu3jnh/TkmlomQZbaonvc24BUehUM7xTq46xYqWYbN
Ppv99gESZNiFMsQ+KKj3xWt2E1/033nHbe3rH7tKXDBBKVhbMGPo2/54wavIUq3bUDNzX9xv0cZx
OCj+KxE+zyM2DSSQ/voOb+/YT+MhkQU8g2VFc+7deF07jBVga4QG6mgc3ON8Go76bwkt3yGVX4zz
3qJhs/FGe8hN/SOmYD4OZwqovXFd7tDXXUOjOQCK4S+o+/mdEcFt+YevIlpTPMrx/sGbCZD+fXqP
YpdrPLepEZnJeaN4OXkX6PXncZL/fCAa0hru+BCuNP78eEe7LOuXyUaYRR2CFDPQ4lttfjbVL79+
cO/fQK7nr8O8j7lpiEIbsYQ0ECK1iKB2dMjoFO5/PchPiye2KsCYMBBQ1AL3vUf9lTpzhbSZHnFG
0ENxa80P7ViFEF2/1eI6xRrKRsD+m0G3l/qvc+XdoO8h1LnKGyrg3ogUzY/3L2iwDlbEMZQWx7HZ
HVSIUNGvh3yXT2bToqWYB6tGxe26W5v6x4fmclhcJ6fiboLXbm3+5NSd5ZnNNTB95c59LPF92bwA
5Ee9CZ23Xw//fvl+N/r7l7AxFA5mRg3bIVnmQ1EnhNts3GXarF87QyLOp4jd/XrM9yAol4ypjWZS
5gBXu7C9frxkpYDsLS0mkHvOH7Mr+v+gGu7rtrr9Y5/m7Qb/MJqh/zja0Hf5pHuMJoMV8wHryj3m
H3CQCBY/vvzObOudX95Po73f8x1tkZaC5C8a6LtGydWIcg+OWeSdJecif7zXnqoHL1yfv9/T/+Va
/R+Xfer//ZvM9BPVyv9SfO3/CynDl5qZ/wd5a2Nobb/1J90KZs6/4BDBooEghakg3Kh/062+/xUO
1w55Dpr5R+rBn3Qr9V+kjro0ugCpAPj+qGz+pFup/9Io6qAGEZPG2g6cb/wTutX3bf1/Vh2UxlhA
U4qCLMPJ3eh5P87QvqM8nyvDuDfdj7N3Xse9q56s9jwNL8rmnLxbtHNKirUKJ0fct5AT65dcu+/a
L4ZyVbTXpgK5G2NGb/qqxN1Bse+m6ewYZy++dhALJpHQT4OJoCWOMVR8EmMTDMeKfPLmJhF7FlXX
CET1YCB3XRFJB716M1hRfb8c+8+tFU7IE1zf+xp/zO9EfZ9P4cRZhSOAhNN7bV4UO1qK5jAh8/jf
ST0u2/Tc/Lz+/5M6Kv/r4Uspvrw1/V/n9PZLf85p1/mXDYsb+weVZVTHNPk/c9pjdmJobcBY5wct
C1bXP+e0Zv6LpiyYMlUI9Ra8/f8wCDXjXxTw0Hc2s0UiW71/MqG/eyf+z4SGN0ckgL65vcI2Bfd/
z5TQ6zpbrExYO6Xvdg2OcqVrXYBpL2OuRMpoX6A7H1vVPbard9FG9xF1XO5Xa/ZiuejsWu/ZmIqX
Rb3CNfFDOqFu1KuvZhrjyl16j2mSHdy+CWksH2Fzvqh8wNI5HDjs39TExo+nqD8uBG88G+sOXnMi
X358M40cfkO6ZNZO6ubgb98c/iyH+PluUDhZ5S+t6G8cZzh2mebBa6kN+jEZQEr2XOJZjWsx5zu+
1uCkL5DtdnlzSVLlscjsy2RoaA5773HRXlerP8uG0HiHLizqeLpn20Xh6i6Cls8bDPdh2dTo3D5X
sS+pkr38ZYLd/vFsfqA9Qi/lWn58aCyR39lVxMtvtciP1+qYG7672tYuR1JMCOQLbcvUHz5uAzaV
m9GB5ntBUr+Mc0zf27xUIsmDGNuJQF1bv8jLCjfYMvI6FNrqbERQC739IJ2gTKXqT2AYvsjb0S/T
ZFfbQEZOn9IIlciPyp71qF/zKfCy6SRtRyFNQgd1IDRDA7q38xnekvUGRWwAZHQus8JsQJb5qLjx
c22/rSZ9kKEf0DOB822XACz3Wmvo0bIaLVQWiKY4uVrHP2j5oRXOMUm522ttfGunSy92k5a+fP87
vUueZukcsxghcxM7GSFjxW6yJJ0sZ/KdSeZhmdtRNWzAEJYiAQ7w+FC2WihguQjmqDvjU54bFRUH
j1iR00m3iy/b15pHLJBJODiuK7Wd6Dw0210wp8vRqN1HvSlY2leWYRX9tJq0b9OaflZjdGfrNLih
BjG/o+nqG4mMciD/wMyKl3SqA5ppqK49JpXSL5ieVJ9tu8/9nplXtYC+sZHf6J14rLj5vQqojujy
Na7n63YWaDtDV4RwxB67NvloyyojXgvzibrKPyMa/vb9/3Re9qo0z51AQdsY6qeOuVIl4j5Z9dPS
xc1+qsxjrww4GUzlZRGghWN6sfAr2Sl5bzJ7u6PZQweiHl58GRc7lJ2fsCZAFendwxO4zI4BijNh
NLypKIfCiTqAXL/t47clVq6ToS4iVY1vneaVCbz6fWU+uuv0SatwGi2rkXAr+dRD3YPMipavn4Nq
QGdlePLFQcsqJzIJQKd6pPSIvEq4cKDQ90kp1WA36mV/cbl3viLHY0aWU+cqe82QR1wI5mMRl8da
FOtV7DRJYNFn9ZtOb/0FKOSyVNywWDFvwXj1rI99R4EjTcvyXprICaxVx7xlOHmLKnx1aF9AThZc
xWzDl5np7poGEzCnuLdzYEGR44btmTHt8jHxu4l9PR3ylL4vZihF4h3RFu6yvP0GlNPhQEkTCxnT
s7CGJUw8jXVHQ3NZNxCTSqK9WyHM22ZAnLnUpBLQiGvzNY8ASm8tdb4dFxixPA8El7133feuHaRD
Iv1ORQLpuXfW0FlRxSsa2PIj1mkf5zEj11Qt7vL2LVey+SZVIq8+6Gr6hnqlDhtzPY5D/jynLsqz
KT5m9sDtKKqjZsb38+K9Vk65E23BFKYzXDtIClMEljEvkL7SwE1LZC1l3oCYBPSX5dmJn9Va3uED
i2sMTJvz0Jo40sikvea594GHJ8h+SBKT2Y8GkxTbk1i76qqGy5JljXmK8Z88b5gGTx23grrEWkTM
jzUrETLGT1ADGpgvBfbqonqTmRQ7BXzoapJDmCZe8iSxIAaoIKnCdJKDsGAMxOgrDate984ohkOz
aToMq9h5ci38NG+eR7Hg65MMj7NdylPVMRsKuCPbA7Ey3Xmo1Xbya8cCJTTmXSce0FK3oSrkx6GI
PzvGvp3ym8woafUqLLpjg/zSWZvnujh7+fx5scpnb0noRyehms3g+Ouyk0olQzmvsAZtVGsyftTn
Zjc3ceh5OyBtziNPRodrQWmKF3r5pLooLGIugNnOA0FWRXvEcxealDu7fkdF6puZibK8nQ9QfShO
DSAVESs+HWOL3/MOE33qUCqrG7mxavnm3N3VjnDCUXN8U6/eVDFWfq3BvHZLPo1QgnQQxsmM66dc
tDLQ3PHOzW4T1SJoBuFD2BiVOE7JV2FncIHKnbmUkbCMy4DrTVDp5jdlWGnEVcrOlFO2K8r12A6E
e2iI/E0goESjgjWd+oOd6vE1TX4Y/F32PNTW52G0kNVu0NfYTiWaMA2LlzK7a60UxAqDoqD1xHSA
nt4E01Klt9lCA1vFTMdfUiTeOjvUTvnaVPNe/VLwdRQdrjPkLCaRu/ht6mUsC16DjYtOzVwyRxM/
q+YP8NKSk1zKvQbo6Lf6JAJMwm5TKyMISp9gC4FC9Z7iQ/w4yQ6MZLXdb44YxtAswT+tiuzb1BXt
3mIWqerNYi4PXVe/2vIAEwT0FGWw4tb2yU3rOCqyOMRTZr2YKwSRnmC1ywrE62tecWP13hJQUU67
oZLXSQvmkLfJVdou9c6WiESBC3WvOZXyrdXvR0mQiZUW6rWb4vkti+UBm5lP+ay4oVOJdD9NYINT
pt+vi4w3JlcT2Hi43ReJulPb1OWcULEbjpdFlU+21gHBlMpubg3oPklOaucIxgA7/yisqvzgzTEu
GoHDhua7ffeAeYLwM2TGvuHow9UyFZ8R09aHXu2/9UlLrBWbulXhlYaHUMWX8SIIZ+mhc+d8D4In
5hItr9s99/lwBewqYvXBapWdMmr1SZrzYVBY5KbJ3QuLjdK2s+vH3s4uQ1PcLlV+VvF38u0qfR4d
t4tWvdlbUtNOU5odh1a507Nhvyj2W6uOuPFsRcJghsq8Ai61MosaPFp8b52p/x7hieaNBWPTTS51
D3lEpWOWod2X8xIMmhmJWDtpWnejDk24KKGZ3iILuym0/mJVGLcJamkczoyH0gSkGDzreuRFDucp
OS7WdG3FGlZoffoZIg2uG91O5BleL22/W3UvwhIrvY7TjbeiBxhmgPcGjfk6D1Lbl36uthdRtfe6
3bVsx7a2z/Lx2OhV0DRA0P1uqgZll2Ww0eJhhYKaXCW2+Ag8voa95n1ae4MG9X0/dGzCcwYDaTnX
cW36GNTKMK4978kqKOIEW7E74xUqk2gU4qojuTrQTq7ar7igWGmQGs14bAH18HhLCfVR9C4UeiNJ
uDGVsEkq4bvVs47tjF+OihqmrVoEKpL2A5SuYj9bQzQv2a4cG+dbjZPegNuiJ4fuVtowoWLKxjAr
khw3NizHKsWGiZ47hymGjCfnq0plfR2bs8xTedScbvFHLPUm9y0nvdJPJlYV6zK3y2NCykmAFOIq
E+o3NYvdgJXJt+o8PsV1at1Us3aZ8vXIi3Y/tfG3vBEflap5XmeSFXPrfpYSHr6oYdaU+tsKbom/
uBHGPSWH1X91sSyZpx69Sjk3ES00cHiM4hPKWDFpOBojN/I9c7nHXIjIDLgcGZsTFkYvnitY2Y1M
7jtTRMXYbZyGj7IkNlcdPBb11r3vG/JLe65/2BUIZMJEMT6bZfnaq4+9Jw6xLt80l3LdjRu8e6Sd
+qr24CzWbZqS0V6Ze6Hb2AvCN+FFHhJWW5gh5lNSz2NgVFW5hdvkQd7rgcyVyYdCyoSgmboIb9eO
67lI9K9e8UE0V8hhwtbWcXJVmPmF6UaeyQfGpBTnaZuG0LySqNZzQRJ9eans7kNV1rDhaMt6iftx
ummn7NlRsIY1SvdhnfMX0y2uZewcvPLSJssN/fHsmH4mP+qiuOJmqpyLaBs6f27x1LvlsSQPt1Rg
Nw7JZB5g0JZ+En9z4vG+V4l2aSmtmiH2CNjA068qVdxtbHGZNXoeCVs1ZNfOgm8irrUUaDZZOwBE
sOSis79oZVqdeZjhZJd3opL9Y2x4LXAni6tlt5+829rp41MCJYuJMy98hLIX/fABWoB9ng0Tw1e4
YfsifR4S6H0GLALWcb0Axe2vbHKYhKPvcPOAhsozxn2KCqvNnGNZuI/4OBpUIHj/bkdLfMoHdDKs
boo4y1juRLkcJq+6qlDSbC9aHpjS+NhUe2c7K+gSmxnXWF7JAqU+Z4mxtjO3m8zU7In6oiVQQtqK
l6G0U0oN6YYFPHm2xiSKiaMMKkcRQaUYj12suHsczMM4mfENHCsv4qV5agwdY+JmvJiYMLLGY2Cd
GyIwt+KPCT+E5uiwD0pn10vc60RrKlFmn9QyxfuPjkAT6z2mF+ImHSbiSE3AMUWkBxNvK4or7C+w
JfS3A1eu4axh/vsc/d1HS+ss7HM674oq9at72dqzCqi5unRf5vTD939bkUvjf78TohtnX6t3GQft
Ne6fZSOvtoN4knCss1u2cCe+B6sz/O+/I0qF58C/rWxr8JOlYm/rML1KivmiKli70GQ8ddJ6bcF8
MVa567X4ZBWGccq0YHRhXaxKuVx995iimw1oqxUvVmZOQb3A2k3FoO1GaS5X04hV13YkiLtkvJ/4
eAFFMIpVswhLV7ktZ7OKyjbt98p07itovsNQYLOTrE9m7SLUrMzrCqvmvaqTyTgqX0ylEjcrhmh4
wBlPrVB9D6KgWpTLeUJO0QmMghR8V/Cbgu6YKK+cF4gFXMqX7+fNiW7IFvQmPf3bf+47FNMPMqVr
OGrpAe839eiYzBkxIWrpNWyiHS99aPslbLtFnoalu27ruuAcup/Sab4s1ilTYWDmU3M/14FcXJoj
lA716F3DOTsbkqN7Xlccd+LYDkwYlKfe0Y/9xHuyaLGzK7veDrE5ZTOVxnJpZMEZw7OL/WonySGJ
Q4gwI29J8smG9nNy7GtrxUtRNFiQ2nBi5pUFc2tP4QV1sybLXWxxQo6jmtMXLgPHEoMwv9dnIOj8
hVxl3t70vqRl0XjeY5I050Yf3mT+po3SjtqtdSJ0/caSzuemYspweBvCxbnGc40oBI7u7Nv0eVSm
zmDzFWIihuGbKmG2JjvC5MKsyTx/azxVCa/6dp9dFT+hArILLksLBrbxXFwneMLhixc1bnpDifZo
xLwVW7ep5PRB2+VCehzuO5IeVZ/wnbDg5UfuXjBNSoLxQz19iTUofVil3VpxpcJwyWHy0LKwpm3n
3laIXOO/dN3zUSrvuGcTVlvuY047C7/CPp7P318H9J0wswYI2IN91Dt20Kwju71maZrmli+1cBmU
QEalWsF2Xdu9dvm3VWq/KsL0Zd95+2Kme+JWtMAQ5b2mc3OcYmfxHU3/qOaQ4KVpXuCNiCB1rGNV
H8sl/1hSuGyTc5uXqs6VQnCGpHaok3q3LYhKvl6SAheaJoPaF3PI0DkFWgm9I0vQWdo+CjPWs1Lx
jqlq8aJS4PzxdeKVNp6+rUq0d1qhRPAig4YVloZFDRHXncMS3WkwWfhaO5zCcpPuULstCP0aKDVV
R1/ngZhYsqeqfFkchT1nAPzqOHNDbCXRyV0PSsJa2C6fKq3BX5XLgATkwdz91OWVE/w3c2eyHDeS
tdknQhnmYdlAICYyOFOitIFJSgnzPOPp/wNm1Z8MRLRQmb1ps1qUVWbxhjvcr7vf4XygDc3N++dQ
59+chS9qq3wrTX7W/CHKWn+ResHRY58SNyKSuZQgH2Kgo2QYb+8hswhwk/M+v+McMZt64pqRCkSo
ae8GbXiKEt+mtPqoxqqbRZ+tMv6mTNVjEg7JRtblaZ+YAyWeFCy6Wj+INhR4esBNbiti3JGiEGoa
LoTx1hhYxPpQTdvaEl5AO//pIN8d9+CXXMm6H7pBMIjyr3CWUOXzvx8Bg043guVr2/d/FQFwTjCz
fuA6ulfl2jiMik8Vn9fHR7XmYYQstmfnalxuYjXz97jzmnOZuOS8TYYA9mxeaY4aEDJTjY2uHEpc
rZ1pIAyrwXoRve5bUdSvccE59PuQ6nti8TygqkgwzxFOpA+TqDvh+48VJHpl1IXvqUTBKaKCRbbv
2/TGiOHKe7CniPtlzY+QBacOxl0AsdN+DxpCMXyZf5mQUSAZ+2+zE5i/rWolf5jNMR9nPNxDSWFi
ySIMW1ZlIbhzONMqxA7pCfNF89W7SJGfZM/+/ZDOSzb+DIdLmomEC7pMGlCX8xGpAj1xDdLs2zkm
nPYp93ciY1r4vTEkWpzbt1nG0+mJy7/b/VvZzZc85T9LOMQZVOK/g03sfuYzpqFe/qn/DzkThOD/
71mi/5P4P6uQ2o2/sp78+38miCTpXyQnFT4T2ogQR2Ty/v9GTJj/okULrhFtcXxDisP4R//ODynG
vyBO0D9uzrwZ2AdkSv+d8pTMf1nUKVDfBZoc4SVd/TsJovN1BMaGkg6QShTHGUAuiHacr6PISMS+
mtSZaOPvlf1MzlG38r7ef5iPK0mN80IVStLIY9H7R3UaWSgqqhalFVNIOaYalH8IpnQrqTszF/ZS
tyblcJ42AUnBdJiMiKZTUsgX9Rty0ad9kfWJLezNHU1p99By/N1wnFUo/Q01y2tApUVn6KXFxS6k
ojVTogaLzaZ3KUZ3hxudg/3Qb6N9dbJIQa1AuNaGOH/OD6VwTZdH6TRgkHbkGrBAbK34lUXf6cWQ
1EWlpBR2NK1wxNjJYa60m5VD9c2I/DJBrz99CY7gOtxkUdh3aWux+IaAai0K0efFVx1aWk6+99z6
DbvYN26wzx4pbkXWqV7V2pxzhX8dB5d2F8dBQXxBiecxEvfczlpi8JHVL5U7F70JD5T2rsoEzSO5
tIjcnEGDh0Ft0fl3M+U6y7kAJbDTug3XYir6oCMihCSuUr6uLhGa72eJYJyHtNhq3IyTwojqhDAa
DViUeffh2hq5Mn/SrEhO76tIbSQp6rNVGFSaYXgSHTjzaKgNd3qQ+BsV0ZT+FjbMs7TSoCwt3Qc7
mzw5IkTkQyE1LJvK6RlqEmvC4Kx9Ln8jW5TvKIUADzVCfaRgMN5kp3Rlr13b3WdWF7vbswoq9C1U
p/+UnKtpFLWJkmKVS/qJu8Dafrg2r8TpWR5UwlyqpGa6P/RVxroszF1xKLbdXvwj+yzet7fNXeAK
D2vlkJfq8jJdy3hNmZoXCnmX3fOlkZZZOhAHHbbStv2aPRvQo3d97RYP2ZarzJP5bL6Ze+EANZme
AIf0c7tWgjavx7OtMf8GuhRFwHukupdMNcsT6WXlGm4Hh/qT7JJpeEieBfBf7aY7gu7cVjuZkKdv
r43+YlHNQrvUReAP4E1eYAVFc4jTKkaLneBIou3z6UFOTr8/9hb1dfxlbFBaIEKSAAZ1UXAK9qMc
vNTkWf5v1cL0Z7Ony+2QbrNT/nnF2oWXkTVqpXGaFPIZQB4WW1+kl1LxLHq1k9vkIXW9h4YCaVI+
6BWvebQrk2eaEDi4UhNXwta5C4joKzXbkMkLILRGCgdtdaIz3FkZ0ZXFcWZmsQVr9Ehyy8fMDNwb
Y7BwCvBYt90QrHGmn+Ne3Qtf6OXY//3Nz1x+HODSx4lN53WETuzanbaz4mS2LR3tKT5Ibv0sbNaq
FVfm01wcu57BE7+cF+MgSZvAPBpqQaxqDVggzX9msdk+jmq52fIqpX8px39KBM7oKeI5O3fXixtJ
OnnEh5M6vB1DCzkXZeVTzl/q3DJoPzYbfFdNh7e9OOuBQCdtQZeuHZlHknq27v+SSh78tPqM2h8d
ybOVpXPhTGmCoGKZGzYIQ5G75/kK1Ydi0lraYG3xKDuBk9xX94Lb2MYue2qc4lV9WrF3+QWxByiG
8vL5Vm8uFozYdypts9A1Cc4fYCUKzvBd/FJ9VnbBPr0H7F/TJPFlrWh5LhS7mFedSwWS15SR0WZy
Pkwh7L2E/h6etdv601aw0RADJPgwI+Jm59ntUnLsa47m4o7B3H40Ov+oD9fQZCw0rYsYa7ORtt2h
3nHTDtSD5bQIiMu0V9tlt6V1+vdTvGZ14XMKLfRa4JtYJQeSHYhrrBi44q51LkxAu3it0GK6vDs1
SkO/pMlkGs/SFmjZXj5Iu34zqwEjRrj7/XAupec46j9aWzg3XyMESScrASN61vL9hAwEbf6JlsI9
eMg6wSnlepPGh7zs7TRRaHk7jsm3AWJFad5rzTYiyLDyk+TL1QTvCM6daCJCf3HRavxuqHOJCRCP
LOJteHzvs9nWB98Rb5SVa92V74kxytR4fnKILIvP0zoqJV+34IRIdz2BGVNd83dX9uSZhcU6DTK1
x+Uww2JwEkzZSSaRnsD9yqRdsaIp3NnmWxTdM0unmqSdMFiVGdnBLfI8W2UDfGVnvhCHOZRbZIk2
wmZt218zqYrwrwwuiohNLnZ9kqW9pua8NaMBKCRVXePJK9ZWwxXXon00spg9UKg6YoGMSwtEV25v
Bx/9lfLJkNfcyRVXjSGTUm5CHSolTufupI5Q5CbeS9WgO5+0MwnZ5O6S2FSp7dd5R5cXe8It1Miw
0UW4kherfJDaohG62V7FA0Y1neZF2ic1D4qWFlcnoloOrO7KKpm90+IAPDO62O1gf7I2fjfqeo90
X4/fEFmw85N+yPbes7ETjvmX7hTf6yuVs9ec2pnhxcHkj6Jilgn7a0aIQtfYxTuVY1DYoY6wWQtQ
vPdrXgzTQv9wFu6ckeTn3zKJgiHtUXOx1UdjU7v+Ezcnrm2gD78UD8oe7BAVqdsfEp0m4v0cbppZ
12wQ1Cfn1prARWrvML21e+ugbUpkdP2N7q58imsLm5Ym/A6Ed2RUF+utMPyyGWN5jtrbpTs6oxvf
EOjYVPv4JD+8n2G0hd/Xaw/Ka0uAhyzNmZoqXZ7VYdKmci8yBRVFIpvmrTqoDtWfDn2hJS9aiuCO
+UGQd+l29ay55jDgmBH8VqnHVN5fgh9O7GgKlbjOMN3Bkvo2vHS02blkM8rN5OQvxk6i2y4F6b5y
oFxx8TxJ/jI7nzcfzFL5TmXPLMVEATX1u5kzxMmKicvgALv5o43FitNAlyk9Oh6zpmn4aaAhlOYt
KoEEN9tLv7RqSxXnpjitPR+v3bzO7M5j/zC2SklU0ivYzd703Zxu2qW7wjWpFfM38hYpwMG2Ngop
vl27duJcXUgfpnXh/qtKEDR/mKeVqC0dajfaZ8slHLOjDFbbcet7NSka3cDzWB31PJvL/Y2PJgqj
KESg3xsOPox6Sr1RDNR0Nu09SltKAG3v4YdqK7+AoGz+fqhu/rh/mVMW76Laqw2w/IzUe53P1tQN
NuFr/4Uk6DFxhQ2V/Su+4fKFhEHeDeB+4SVeQGSrOISYVPh/ekvpVtnHO2VXH/L71QPh2pYEgwcj
dj7y1GUUrQGBoNcJXqh2g4foS7YNNo3d//AAxMIWdKtTu1defj+6a9vxg8n35+GHjxdJsLZymUnT
KHTvITbL67TEyyCEPqsZ/GdY7wHmDzbySKvkcmJbCHuqWF3/6O3rW3aD80+CEOemFt5lkCGFmbMf
p4YDETFR/imqa0mFa1vt43AW3iWrK12CUTCvh94VbNWNv2pbbihbSg2RH3rQeBuMn82nNQj/ZSCe
qxBqG/TeEhIkdbkwrKgC9detF76HPnoCLahDxAd92we2sFnz01ec2bm1hTMbG5P6xRBr2a3u5oga
4EOzZ/LXG/U+dMS32YcGj2tpodVBLhyZNZVm0IjvgyRjPB3DR8pFdgm1vzf/RVP/5etmftMBKJUN
jn/SbuceO9PDUWoNa05yU8Fnbb0D/GKOXB7o3NH/wZl7Zm652+jUiQOLsi17fJy25RNZ8xyq0ib4
Vd6q28gtHKm5T3Zrn/LSraA8T0RXJ6VIFHB50k9yGpXpPEiBPsVae7AKnpXBz987kiuBJDqkiXYw
i3PabdmtrEldPAd1Q0pBj5b4KZgvtASuEImgJu8mUzcRsSz57xEn5nDqmVVtcRrobW0YRYJVTfkk
BPdqcZ91a2fr5QFwbmNxOWws1OgKCLzIshQH8dU7yPfZHc+QVZj+tQ/1YQq1hfdKRUml8nxmG403
efTgmftx7cZ56e/nsSjW/Iwj2L2MZxRdOyAOigk48kN124dfVpbB5U0asDtcdzAHuClwA+c7qjMa
3tgSBmpXuA8g1TkTjmpWkCVnWN319+FWOwiH1WvBlbk7s7uYO4367wnW5/yRvF3zkB6RRHTMZ4sn
3LgRN/K+/ayuvKPWTC78cVLCBKsjTOZ1Y9fFbU8ddBasrb7L0/N8Qhd+ONPanNoUJjQ5lHfVs+/i
oRzTrh/S+1X/dGV1nE3iPOIPJ7Wc6xMiw9gSdyMyaE7zAP900+x/mADeEClHXIZqv5UVc8UHnxld
BBX6aFBLT54HeGu9ZZvkvtsTIX2i7fnV5xX4e2tr32w+3D+MUBIQJ0FfB1/IsydJ3kbxIWm+/t7G
lWgChRiyQhwGfspMiD43AkUIEdoBogCC1QRgtX3opjt9MzgtydDitJoMvbZEPtpbzGAlyYVqJgxq
fs83iAJ53Btp6nKr1Qy9fMUZcv8QZ5gCjbcXoa2h1OJk8BkbLSmsEwOxd1f8VvNqJRfq7+gWMKjO
s4PH4VEB+3bbPK1DWxbYmHevTzOsOJNHZrjRMsRNtwhSoBQ128UP3gBofLznzxFXsKtPgueYL1Qg
bpCx5D0g8+yBXbF+Qbq2kj7+hsWkq1LcjRS4hGCy7qfxV5f6dpqtFl9c2xwfrSzWK1i+0dLnkXZb
aNCCbFNQug0d3W6tXbrBl778fu1e8wAf7S1iUrqM6DEazMAw2je/OHn18+///tW9IYu6bABw0EXK
As73Rs07kt4Y1o/xLFLm/Slg5ZAAfRNGZ3IjPtha/Om6RZkIC2FR6h+WR57eBroYI5PNijWhJ8mO
9T0/xc5c3KENhJfWHsTznfH8Pcwj+IO9xRR6UgpRVsWeutO2yt5y5wKqalV67NqXopqDci/SklR3
LpyMGhgRSkWY8fLnIHiLV0kw8/G1GAcXBIR95sQOVK/F8WbVsRWJGtrbPfETKn+cHqatE6Lrl7nZ
YPc3a/fUa1fIM4vzkD845xLMbtFpEs45P6Xjt0y7D0NXj91KVm2tuWspRjUpvvj7K1KnjoTFyJub
6+TiDRA1Cj3rs8b4nxl5ZRN+FZwf3j2u2uk/r62Oa8vxo7nljRVEolWgAwpg87nbgBR0oq3+RXkU
diCujgliTSvDu+KwsQeLAj8JDWW5/E3EoeHgYm+ODGk3AbIB8SECrLX6dLu6YD5YWiz8rosghBZY
mouAaLRuv+YOxfK4YmEikFs4qxav+GCewwRsQWkwuGWaIMqkvA+FcR4bZVuvKAjvomd6G94Lcsyb
6OhRJ7I2ofMwlvtCn0kchBgpIV4+p7QmpSK8w2j8yXhTP1nfg633gtY1EAQHAOlu+mZQ//+sPgVf
V33ZtY+pS1BpdMJt6DYuNr2O1LdeAr1gwANx+/mOO2eT5ZvVqb1yp2DT/2Vpcbzl9FwnnYal3hkd
/6bcedjS0LeIjqu2ri2cj7YWZ0IZeRGs+QGi1323GTaSTN0kTUUvk4MUN91429VNeG3hfLS4WKoJ
6GZTm78hvc0bHA7duIOwmWFXcwmZNTlpa4svpB7cld24Nq1LZ1NA6Z0GhmqezGPthMc/g4n6jb9a
QHLF08AMIX8GTsQAj7I8ahHx6goAygF3h94lRPX+CZUTWIpturU2/6AGAL4dwPt36A0Qm3nsH9x3
5rFeBcsL7PZ4ooEdgz/nPZF9gmzEBWz1I14um3N7893pg71A8LShKbD3n2o8YEq24Q5OeWh2/nbc
/e1vd25v/j0f7Al5HfaTib2sdiuK8QRXuwsD6hs0Z/2OeyUQdm5tcRjSzOplnZT86U2zh5Yk3Y92
U939F4nIy0vmuamFVxmkNO+LnIHNjnsujZlffXRnsNuD4z8IY2KNZCvSwQSFCQmdT6PcWFmS9mwB
63nawE/eEx64nStfo69/PymOBJCqg2EivSvpyyJzembKUteJjybBNzoKSVufJP1hZVlcmb050EHw
cBbuvNhmZWR1AmIl8zIcNlM319vsDepe5I6k8T/b1mf2Fr6rNZW85fXDaPha4WQL35Fd5uQZIK/b
/81N85ojAVdF+Qenng6yb7HwAyMJQVuSQJpjKwR09sT09uMDHUXbfEsj/uqd5dqUfjS4WPtWZwxN
6WFQ3dXf5vksN407h3F48qz6kXcm5vmBPtO4/hreYvn3YyvHgYq17m1EWKn8Or+wAmoNaHzdAJXZ
0DhNO9jLuKEN97tBF58bHUvRXs1bXnFoZz9kceZaSIuZ8LXnYaN5G9wQoQhs84+B7E/L3aY4BO7/
81Qvzl4CGGWgCAw+ux1d7r5HcIiv7Ubdivve1v5Y2StXRwjUnmMCJdMZZXbmQpEdEcUSDRRG6O8t
gPokTVBAnPcKSZPviSOsZdgvT3o+rmHQY0JmaG6TObeoNGkZ57Eyr11an0c7vFPdaBuekpvyR58T
G5wvpqvp2KsLmFfezF0mDrT0cWMOHEXIKYRtNvE32YWA7lTQVj5JrriXHqwV7eJ5O1ws4L+sLZ8U
g2KCSZKBcaiUUcK5scu1suV55V1aMHCmGhdfYxlwQUqeWk0BTKFRDbsofumI+lS97AzTqhDyhSm4
eEiqgY9mT3KZWOxGRY0HWesGoORuc5u6vlvthTvBUU7hod/w8txFJ2GPQMrvV+bFFGIOpoE016FS
qbksUrG0WrT8mGCRWTQvfh65bSdtf2/isizh3YZFSShl7QgFL5Zi5TX0XVrYCH+hIeQIdn1Kndgx
Hud4zns6bXV7X6z+2aTKNM6Ve9ZFXYtP3ofWZVR1au1mbL7m+X3SreVDr30wzvI5qEP12UXVvK/W
CZ+SD9ZsDDvch8fkPiDubpy8Z5hHBxoxHFF01jqtro7sL6vG/FL6cBlLRk+lC3MCdOE9hygjlZ9M
fUXt8f0ld7bqQZhrqKZCAKWQD7L5uQ21aAVdn4h4e18TR7PpoAmftP1c05FsvY12p+1oM7/pXHHT
7QrwuKsBkSuDpFuAimWAkvTVLN/u/tBZ7aiqv/73ghu/n/TCrkTNHlDYLrhdbcG6bpM0ocwatS5i
q5E0+rIX6L9q98/CxXDXuGhskGcW9yY88P/iRnPhLZlnHRj+f0zOK+zDtxwzFpUc67/SapsFrz34
GaSsbqr6QQCLM/XfOn+fev6POQzUf17ZlPP5tvzGH20vzj9kAKpRynWmmMal/QyTb3fdPiZgPz0C
riM+OOzWj91rkzxHELiS4m2oZjkfcR2OXYLKwS8jVB79J/KxbZA8/35k8pV9OTvr/7Uxz/qHWRWD
vimlyOBDSlSg1qU9x+tdBEv3wqt5KHcDz89XxIfdcluW7vywmD+tdh+xXe3VZXVtnj/+msUd0ozE
POgk45dyT0HnTtnqTpE+PgEpuQVBeZe5eXxPf8M/20IW6W9RNLihX0p1+pQxyPXELAQvwtvctDF9
FwjJCo+KUz5Pp3C1QunKUULF/18WF6sZpR3KycGhpeLXiqQAYlq//7DXviu16FRJg9WjfXCxdpIy
T6U6Z0RDAXtJdkoY1sH4oqQrt4rLcCzbElg9wvUzj5ZmpfMFJExSMAF4/5UDmhPU29A/+hzC4Cyc
iG/WvtL4sHIKvxdvne1G2vFp+uLWRBP03Ct1brJBUk9uqvGXuCM5QIhkZ2yV7yekYp6yhzl+ke+A
52xMmKS24OQ7wWm34hZOxUlz+lt1Hz8LL7+f7Mu3z/yL5pMNNjWFoct89mTVCHdV+k/1NGz9fctv
UO7o7nWF9/TL2oP1cs4X5habNg2tVqsa9We3ze9mR6TQbED+areW6r1YpLR2z8/vuTWaNOUyiElT
YZnk9fRzKu/RNbQHecX7XBsIBmi+nitC+JALv9pYDdKKVvMzOnSH5D7czWIOlO5uV8MJF4cHYqvk
Iuf0jsEWX161Af0UgaCZfyQHfz++zplP8o90J3NUHtZmbcHhJfGoIxDEoOinm+vZ3lfLB5/q6bUe
q0X/h3nS8WExL9Nsm58oWt5FWzCpJ/UwR4AJ0USb7K68R1vqwd+uRaBhSLMNzrcJAigyleokmnhi
LHdm6AceAKHw6Cdt1ysv4QBsyh5KOSs3YRGnijDasJE1YQ8FsJR3Rmik5hfDT8bmRwrgJar2vjXF
A8qOAAoEC40zcILKXQlLBmpqJFWqRgJZLyC5wDpU/PTNN2IURm+zTtNq+UWMJipOt2k7hr38VRus
ssu+BFVigRsaILL2xP2sosj2fTZYaN2Fef2UI1YlliAME0t9BKaq1XstN+RkGxdFiCqeoqa1daNM
k4rOpNqgiGVLcinBDZrGyUIsUlUzrYy+qM1QDGgqBtWk7w251aNPai6XYo30t9FLz0IxDuaujlXF
PyG5WYbf6ZA35J/hlHvjl6zSuhwKr25mdGeESMk6hlxY9VaPxhksRusr9B6pV3mc9qKRpjUolUBV
ADIKCiXanlikMVqf4Vg1L2WCwlzs+NFQKsYBQcjEPCZ54oWPdZB60V3saZ21H6kG0PeVnAWorKK+
VRUk5utcS5JN1Y/cLcpShnrTjQGin6MgSVV99GUVQixcWTUbnscC0OJDqGijdoIJQ6eVY+UVioOB
pljZbSpYaP/Gqi9kINO8TMz2XWmJMyTXbyhkk5QS2ovUyP2pyfzwVzog9+16QIy9b0opA+OylDiC
5hyFvdtOiobKJWTJO1/1TSsGZjygPmMbfVscKAhswQMLeWB9Muqky4/B2NTICbdanJ0UyzeE7Qi+
0g7kqRkeJi/SYMVoUirZQiKVKsw2tQvIB8E11V6k2PLDY534yHFKedUfwq40vYc2GHTDtkDGBD/A
/NY5MHtvqmB7KfAqbzg+mhBWXIrYTxSb+vQaDmr22DF6I3biCFHTFM6Z3jooWWUIa2q+SdkWyanh
gOrTfCQrUS/QIVOVUFoNqWizrcrSD351Xp0gKNKmaWmQjB68KD4ZfSwGaOrqQ/2s6amXwn4rmCKl
idVml7QK5euovXTCH90kq+1DrEZj9RNdC5maSanw2sFFR89LX+WKtXpvTEMYPwSxF4xPRNQq6a7y
1TzZ9KMlFJUrRHFOo0Hj+ZQjBlMKflM0mpA2lKmCscvH0HtQwwnEUdGlDnUID63mTWGB+Gdvad6d
MMVIubrp0JfGbuyFIOLPQb8j1a4iEbtDIGYqP01abrXANKHoaa6MZrXwNIa66B/EQpt45edSZ3lI
75joxlLV4Xtlobq1p+QCsNOwL6abKM3GSNxociQIoLHq3FeOgRfB1MprX8j3WapVGdKuQSC+6oWW
xm7oK1r/CdXF3Cc9ZhmR5iAyboRbDHN82GkJDHBrov7Z/yLO6vfdDvETQu4bPubEdSAJMnHXKEPk
ll5IO1U0fSmMnE+T344FiDIxfhOBHhZFCvWyoGJJM+pfsB4RVPCyZzkR940PujnIkn3iU67uBclO
hnbl5gOcpbEoD+2Un7rA7Hd+SRW0VxEDrNTqG4hE1YmF8FfWgBOvfe8xnjLLrXukuY1hpGSzEdI/
0E6Nb5qmKjaxJ49PXmmGm7ytYqdUhuTWb5VJsNtS7hFrSpvPQRaYtiRKr+YUszvUJJp+Br3ABPWl
/FxWlsR26mK7kGTwAmax8wWASoYXidUGlEN19PNY6211SKxHUPDKSSyF6FFupuZWEEI0J1pxsJ6S
PJ/cacjGz/ykwLWkeDjSsyXZSpFUbiIUBWKCtNu1CIx/VZD02UISyZw2kn+ogzk+1JLSbHSNWL0n
ttFrlvvavo1izfuMIO/wnPSj+NhAuXyz0iIVHYFM7Vb0U/EQTrHi6kWdblPETw+ovTZvvhxH30Am
a+k+6hB93rW60qrcW0MfrJVcI6ks0SpkQTc0u+NotuWuq71qG9KyhR74oIqflVEVwFiJjS1FenIb
yEl30tXuW8dIHLS+jYhXRYuaoRJ0b0lYJW6bUI6khkH+ME75XhOzzOZaRCHqKJAzRgYarc/4E04z
f5KySt4gEZO/dZZeHWeVZidgGmwJ2NKOznAuL6NSboWJLjvKW9U7FDALZEINaborNDncBVai3jQT
4oGVWsaPVWO2kW1VkwANr2Wu9SwyngQPzUEtVv+YmmIWgxWD5KAGnEYZjGjVkQIrcpvezE6BmfF/
US3eZUnkPbVBLO+GDlBda/DxbVn1GjerzRm6mlnyrhTKbKt5agfMWY7hijk5ZOZfKf/1tSs9RTvU
Xa+RCIz6waVCE9mQLFfDcVP2Ex1WY56dhCpThG0eizQM+3qg3vtF5Dlo8QXbNk5ap6+9Ibd7uiE2
aacrN0Xo02KSTBDl1DAbHIIVzbZBoxJ8ofkkTjJXPyNtHHGMvgJWuAtLSK+ZOOcsVPPGGpvHsK6z
HZqr/cEKetDtgV85jc77v7MSfdskiKTIItq3U/oSex3JKbP6oughUvPsnWMaG28okqN20hFA1pNg
2ER+px0TofXuJmTJN2DmFFstU9iJpS+Ex0xtEBSNTIoaxRZovQ9ulLxO4ShhDOCGbl8Yxz2BcDUd
d1mu57dqJcSbsQoKN4388NQBn9sXhAuPQjFJty1izDufOgRHiKfC0QW123TICdPTLj00cSa6YqAE
yGOIKcCzch+pJXkiIwmcsdenY6r0+j7j4HcUX2VUUZwJd42ujjshsJ5Rvb6flBYmq1Ine6mIgC/S
emCPPj7KHZLEB7WusyV9UY+QLFAKkKuKMgHYbeUD+NHhqOIIUSqfKh4uDVoXXCipggpUqk5q42uJ
spWeayVUTBLgKbSRXWMF4yZIpnpvhlpyBE8Y72sZ4G5Q5NGpRx/6JHTmi4h25LM0Rv3nQTWF9Fig
csiagXrPVhbqwuOvTea2MK1xY4h6fWs1euD6HiD3JuiMzZCgt5nnJRU9udbOguz0wktd+TOGCwzu
vwNdlqbtFm30eDMEw3hoJF8iEqNMNQ1GcU2wWxRlU7IBSNeiawR+WQAv9pPPUVpYTyNfSJqVvoU/
hKmxdgWcb8cI0nQ362KY0OwV7QSJDmRq7w27klJeO2imlsSnFMquQCPtng7e8FVOEnmrd6W+0dNM
tP0SAHbd681J9f1038RQFBFILaxY6d0slrXYR006fK49f3SR0Dsh4O4/mRp6ClmUPBSSdJPXXfGz
MlXYEWHMGWh1+ibgHrkN+vHFmIzKqcaqOJSpFsHXrIVjnQvca7og3oqId7ia3FBKnVf5jVaq2gFy
wksW6f5GrQyexLn4OUmYuDbquHH7dBgIkfBjiAYyWlh2ColzkLvnoy80sh0X/Wj7gWbtS4k7cGxE
kpN4lm4Pqdn+pLpx7vsIw2c1KV6FLtU2cBxfevRQd37QDHuPrb6NCv6nqVZYerAscVfSwUSPwTA6
y45bBcL+ZCh7tc7dUdaejNSiGzqRYez6dK9Xo0iXjjf1nL9J43pTlqBTHalu24Y5O65ptlVcKhsU
JwW3CgC2V0LzWRSTu9Zq4I/2hY4uLKxxIZ9QWY2qxPHF5mRYSMc2+V0MSpU7lbnvopzdqcSam1iJ
dmxzvwYpT3tjFas345jzjgsNxcmS6kHIpeKr1UdfLF9MN1WQj5uO6KXDxRz68hBQ05QCNoCsd9RC
EXjpGDUOVeCebaWsp1GqnwvRx+nxttqNvnrLVamlVpb3TD5Uc6hGCVExZ7RNGpHArctj4jXPcSx8
b9rgBkz4W6e37X2pCnepbwUOSOcZmxgmh7Gmf0LTk/BBmobKKeE2O2aT5POlzLO1tilsQWsL3ljt
cFMkxYAkQL8L05JqfDyNTax74tNqqIK3wV0bS6KjDoG1KbIkc5XO9G+9lJ7xUG307TSOMPjF5p5D
ynM9TekeKtog0CiOgyPNw9W+Fvv2xvNy7aEKEYyx8y6ON1bVaSd5SMJXePfBTo7lZz9uxY3f9P6N
KNfVQ5XhptHu1H9JJtRMrW+e8n68mzojvytqI9m1mREcEEuvTmU1zEIvivQrTgVhP+WzXsKMjM6Q
grlLBME6BY1n7BpBmqDvW5O2sXozLh6GIJCml6z0PD5zpbBF5KmT1GM7oYZ69EjPkG/0QV7L6HO0
kLNojYlH6xEdD/l19Mdxb47oQEtp3b8Yapc/cyPInUkUU0QC6kT8XAyhujWTKXPUPqXLJayGrRXW
an80zCYeb5uuKNsfMTIEn2Ov/maIPFZiQS3sRkraTzyT5KMvJNpWakuqLBohua1KRdz0Bc0ziAhH
vNeS4jTVObR0ygWfykYPXxOOdYK4M7ZOVHifh5r+nBSgYQPaiDn0BR8up5h+E+BJ/SwtuT8UUq2G
jodg01Zo5cnWBw9Itj5CjLAlQawJGhSm+dpy8Th4WlXfIs4cUJorG9HRb/R6l4Nw/tQYKJWpsjRt
BWVqPdvsch7yFN5I2z40m20p9tELj6zwCdZmsO8bIXAGw39sOy87NuY0kJDskvAkDLWBfkMSKDZ0
Z3Vn9HV7r5QZKBTCmG2feU9S7qstKZ0kt6tYfi17GT5LmfijHSVhsVUC1dtJSJC/FZzkRM3DSntI
aitx4rRvSyfifWr3/Sjc8ZzjfiNnzQNQde8rPhdAfTK1W3nkTYu4Ai2cKmepVunRthP86N5AMJmY
I/Hi52Aq+7fECIsn3omIHTVQ40GL86SxhcJjqU9harSfgrALNWZDUA6WiLCFkxEreZk6tUaBPJRz
yYbvNuzHTuYIUBoiDUY17rWiKRD1HsXMoTZGPkxjW7+MxFKphOY+GTgCSG0KDmCfbYGgV6cm1RLJ
DkdZ+OojoI6HQ7VqdMK5FsXJEwFxprRUMvk15pqo0aCRB82zXueGuK3DSm9skZqz49TIwaugh1Pg
dBME4a0RGJmGbhMvfpf8oUUlzogI3vjsdXr3P9Sd2XLbyJauX2VH3ZwrVGNGoqP3jjgYSYoUNVki
dYOgaAkzEvP09OdPydVFgmzD3n11oirscsnUUgI5rFzD92NnjGW1RYeDrYV8VolINZEyB0bUVWkT
DlXp6IDfhgJqXPggChVES9q09QyRIBZli6SW2g9sC7iYNj1kh7bR2EGiI6ID5SBaS7hQ20DDoMVs
J1XjwluW5GMoaE1rKzVudouxUjkVethhV93zcVZEW3wQpx7O5zzMV6FfhcKKL4q4OHgp141ugkcX
vaC1KauWY4cLdrki1B/vsxIHPNK6ArTaH/Dy5dzFByD40wapmC/rtAyPIckzFDh7VagIAPaH4yxf
4ErAjhD0DiNMqVypeo+kQG9HWnxHNLQ1sKxQf47Ex6p5DFa/XxbH6KDoQ0fhtkbQhDWJvHJDL3F5
H39Hkdoa2YEHVksJABCCXka+mu+DmAgjf8ZEz+xN6pGCsGiJMMQYG/azrbySTfGdsRNCEwc6fEJD
cHkHvga4DbPVKxd5NBWlvwBICUCtCDJq1c/zBVA9A/cEY5XdPDX5WxAq7e6bwKpYTJRUw8vGxX0e
nXDlbZ5ZZcH1kygwYnd+Bajad5aWbdDFqQLvqToMAjaXAWb1MJNA75mlST5EobHKweXE+PwFmEqf
LNZ5esBlPw17jKi1QFSbcQbVSdZBHEHci6P4O+QqkACFLMoKLA4TudclazfxwaWU7BrdWJGpudT6
hSd6kdNiPwDQGyC2SjLqSyY5LV4rGymRIsxZFJgdeNXIAMxhJArOJaGhLnAXRI3lXA3BJQhlYnYy
boGi1CRUuGPtNDZLjQYOdGq26KwBf4TOVCJdZlzOhziZqilu7V0lRN+lXeKpgIEp1s8zVRcJVlXi
ka4TURsI/dOLnABFTiCjMYGvTy0hR05HX/ELkQDW4wV0xtblsmMdYEiEyBLsaUzQ9XQBxDE4kUjm
HotigAJT07dGo8AVzhq9NX4+qmuWGLsXuybu4ajFOLfUI8KJTU47yt5dBgwWL63D8vHnJj6TNueL
TIJc5982Jst5CMIMtU3akXXP8bZg9COqLPRDvEQHiKsrJoqqZixee1enFifLui84NdcU7ai+skIg
+bkyabcAj0czgWald/ICtZxWnCGXYsxiDC/nIUYrAjANBVAgwacp1iEV+iastWO0rJedbORbqK+8
KLedIzrQ8wKmxIJozsx4r9mE/hPhoSgN5OU0ZT2mfk0AmjgqvQMBTiR1IyfYojJ8QXpnAO+HX8ye
gmzpTl/qqUn29ZM9OoZiZy/U0dE/KDvNKVzNLoF2sgVbBJQkmEnJX27TyI+jGxKJQUBw0WN/bqwk
Bcf1RDnyK7ZNM4YR2nnmG2yujAnpVBQyQFwI5OxpqpMim5TpvngsdyDmt+scRUhdZ+Q2TvZg8Qt1
4VemKSoV2AnLDngUApwPKwzjpiKZgIVB3HFNXwML7dTNkfGiOtSNKAReuuk75FZf/P6EQXIVMHTo
1KJWYjpSPfE1xPy7IyCwKMtJUZDu2wPWxwYklNYQF4Grvs21oVx7iSc2p1WUddxXEFho8RIlJ3MI
zvRqOZ94v+IuQXng76Epk7nidcjnhkqHxtXiWX4W71WX8c28O29dARLUuqNbo0y0BF1vboCXBYho
y8c+J4DQioI9Mi0nK5OOS8SWmSZuElqxTc1yS9HUxyyHOwVqQf/epD01OnEPOSSC6zBsj9m6XctI
mLP8fPssokf4FyrJLvqjJiOczFjiIX0lVT3e4RfhU7PZ9lJu5goBrp0Zp4/ys036ZHuJ+lLLh6E/
lvCTXuVvjo96lPFeh3fkZ/Ow8Cv755m1yZxJuNLvuaY7klehvwkX2k3kQMWROfUEKdXUIS/e7Rx/
9soQUVCBYl/satgD0Kp7vvp1WdLl0uf33jfV9VwJTeXyU7jGPQLuke/M1TBfHvTMGuYkqrSgPDA9
lpChRHSuG/dj8DDg/uxJ72Xw9PNd5fIpAoECihPqbwFfhtj8+YD6koaQ44gPkKgO6RPy/XPH3OUY
mAFdQJEI2tOxaZ4bCOqIxsg97FXI0mlYYzjnLM5u9j5FkNJgBLDS7BZzd4TLTiEVZkWdVb/oMsoJ
Jy8KgRLA16tmX9n6ka0w3WxLgy4p2sPb/c8f4aWffm5qspiFMm8o6YJDLPN30o72Ri3Kd1xs/9zK
Fb/83MzkQeakUOTSa/ZIPpYGO72hS7SMbj2jRS3mnKtw7a2hGx3OCcItl2XZQawFIDv3e264GTz0
U9K3Spt5bNdeEUGvtoK7KuPtTUXXk5YMGFOzT3TEdZGFQSAQeV0NueIksjykoL0bPoDUZGz+7pPU
eFZKhzsBgA2oFZo8yV5OoIHVB/vBswcb+So4JzjAWdPaL7XkXXgoMIflhaAAc4QulhgPRxra0tVe
2wogs0GV0wZI0ISmNorAZ+c9W69nLt7EGFvvJ3swUWkQIvu3G1wSo5eat1mnEH9Xt996O7NDZ7b7
9opB5neBca4LcEumC03ooK8Wqsoutxr7B1LQWzLShoKKQHNYQLL056+PvZ3JCM8MTpZbLAVaUZTJ
nnX7Ni62Eqdb/4KfNzeuySSBAi/6jqpkzy5AwT5FhTC0nteCmVo8nOXZg+ViwWk8lGUALPmsL0eF
2eS9+ShHDGVuB1VQi/k+pMfQakO6ZzIKcCgfhQ4qXDOP8pJnhhnJLnlYg5DbuKh4lAYNvmwWHiWD
RTYYdoJCEuZTd8MMWwOhSyN3h9lJeuGRTMyyFXMyST1onAc1zAZLyckR1KgA8/MMed7Pum5IQqMC
Nhi0+k9eYtY10MP0vTc2VzIIRbSrbi2C58rNlQVfHKOfI/pvQ/qk86IMxhyMav2Nd4nLPydAuaIE
bkmMbo0+WHRBzJU7XjoiE4MT76fsh3hARumIkbVGexdZDCqgrGTkcNC79Qsby5VdDFgBQC8+OXsI
jJ2/M6Cwqx6hiDfRFXaIaaIrfHQVV1vVaEWfq/i9shjObE2WOOgFFHwX6c3Lj6PuhHUHktTcccoe
0GQbQXAPkwI+GzZneTKeXlMTJriH8SA6iz3Sc7BlsZU2+66ujObM0mQ0ekRJi8TS25AsO+8BKVJd
nZt+V17OmYnJPM/LsYlwE3+DbjHwGYEZg9YBYVMEa7L3OdfgylSHVwXRLbhzrIGKbZwni3eI9NxT
qvEtU0RjRLZMimaCgpeCR6i+JjhO0H6KsAhgRucWSo2HPrbevemPDRpQ0gcB+kriPlxKK8kcWL/n
3Fxgb2A6F9DfpmnQHcMpNs0OeJJfKxzt3tRXJBldgkA9YAvEQlG9kTwEzlG5DxbIr8wiFy67bOFj
gUKIfAQ6qS55w/UILdC06N46M1tDh9vxVm+q2djhQ2aFtmflN41VWDpbZ4mx6t35m/eVl4kfADpI
6GoCNWe6QaatBCmUmr7KTW3o4aLKnn5+WF/bp04NTDdGoR/Lqmnpa0mNJgHaSDAii1gQtk0cCast
dOYOF5Et3MnLPLM4mT28xifFmHRv/Q4FOlCt6l+EG6Ze5d0xSFx4x26IwKHYENTyzWw14O5R2Oqt
9lTYc87RtaeLADQiYHCNLkN88lDlujTGb4KGkjfyoviPv/10gR1Dw5+O0wBvUZ2s+wLFql7ca4fa
GZ0RsQvfVpe+i8y9C8zXcvaUu9zJkInQ0Z+FpJ0uXbB4JRnV8mMm7iUBfY06VKY+mSTHAbJxH+Tr
Dgy+4MzqvLheIV2Hjh50meC6raD/7nw3yKI6GOVC3HeA7fXiFtWUkb9JfNWaeZbneyj6FhSEYdGw
iRoUoDpRiHJuR6nQ2DNW9Y41vcEDw57TL5irzrzmOeLk+YP8tCXjwo0ENu6n0JCYzNHaUzilE/td
rchOgJQniszzueDB5ML4ZUQCCAjpIxFtOtP7VY9q+KZM+J3+qIKqItz0C9kYIfMHD/ZmFtN85ekB
Ev+3MbYUTk6FKMrTUoax8LlcqpCRgVO3K5aJHW8Tc9ZZPvfNL0c2eVVIhkOCPeV30ZI+SOh/6uQ7
faOsMru74Z5Q467MNL3OPko2R09GJ9dDFw0xv5O26grkwhWIv4/sQQarX/C05kY38UzAstCVGKPT
HhlQpdhwYDdxG9ZbFax+4eYx9+Ym7kkDyfW2zPhd/KyuJIyNWOKWibkAKzEP05wb22TDCqnIcR4e
JDPWuOEKAn/rASdBbcbbX3iUM2ObyjRWEUJAKGHBrGRCcdGW6bSkaxaRRI3BcmYDmRnbdFHTPq/F
Hsb8QwlRmC9jiot+WdwYw/k0//m++GMRMIQZHHKcLtO9Hz1MVE9SYZcSwKjY08w4E48TTQ/wGFIr
edWtRQB1iX9nlH+bnfaY10NRo1aY38kut/OeC8DM5O8JImt1hcsit6x/D0Lw1zCRBwcoGY66NJme
VG5KoYc9MXU70U83bRF4c+7z1UcJp1MUBB3+wfSIQS+gkvkd7jVGnCJEye7BsY+RoZSoxMOszXQL
MfV5bYRzV+VrbOxOBQ8MyQ/E2c63FS7p0S/TKDtwLIEZQWRIWg7tkqzTZWmMr+wugso0yOKRxpFm
A7Pnd+NL45Mdu0rjgSoIcERLRB1QRsFU8Cqo4M1mWM5vWpeGprv1WITKAEFw1nOdgjMiNQ5U1SzB
DlYxcWamJ/up//b+Lo1Ndmq0VKP8hZd3zQCRnBGhDDQC+y7WBOqbrXLzK9DTSQrp06aK9JEG5TbM
HVSYnb9GVCQKXUkFFpGyVLMFR/pTJwV0b2R1SqO3RUSdm7l6gysjZbQ2XJMkZK5wgzi3SmilZGod
7su2aZeMMc6rTbeYeZxX9jTkGyXELxkPAKUw50b6kA6tygm7JKKGCnRnYqHkMzWk+ANpFmNALnDO
3bviGp1ZZFv66VEbtG2G6r7dqC2k/nsM0bvi91DEX+/rdFCTZUdJhNLvXt6hUYNgTJXpo/rRJlvP
4FYMbjC7Z155VaBMqiIibYg2XMRIUQOdpbSo9q0jOSzPXy8gRr9hiXd+4ZncYi71PonrsRGiOBE4
cxZxBuBkWlsQxxUNINy51x7ljX9g/ixbeKgV0TVT3bESjgg56lm/7HKlwywAxEiQoWgKDcjn7y4d
0IUVNCUWAlt70Mm+gcdpdpDxnNtULnfsc0uTZR4Gfoiq+mKfDzelAo36hxxVyAoaU38+/y8noyYw
kQAcP/DSLxq2vUEgDR8Xe5W85JIla4fQt35uYXJB/nxViJoDjQAGPZRipuGUSO2FMmqrfQnIow+I
mG/770y0l2UUhxfl7ufmrg3o1BqbqSerq24wRi+pXlXNRGebkZZ7FGb/vgkIHoP9xjTyMNvPTXQt
iv+DpNsT6nr9Xd6jD2WGMX+5nHAlZKhRmf16gdP3oiFpU1ru+VheoA1mwc8Csi79xk9QPxTf0auP
oNBkh4hioDPGmk3k+Ja3IQTKCLES5J/G11/YHi43WSwXPCkeMQJccqdTIGiEXOLC+MAHyDUgCLNB
oeEjOhMQ7irhF8/yNs/DXZ9T7szeZBIULQ4yNNUeCruFWyre64Zs5ltWnMqMhm5pj3Zt/rsDhQQg
E92Fkt0FN0ITejWV4gNjnXj+J1ERkZhyzcSim7tgxWtPP5+LE/HIr6FiacEg4PPIA0/OL78lCPP6
w17QoedVPnEG90LN9oZBaQcJlLWvIlzvQeSNuXKIK7MUmEXMUdQ+sWrcyRwqsUM2XdXtpejB95A3
0ok1M7g5C+zrJ4t5qLogj+oOs9RftHcM4caqVjjFiG7ZbRGdvKMxY/LaVD0d1GSHpy1VyyRjJiWn
Kk1W9ZQNFpsw6GIrXc9O9ZlRXtmxzh7jZKeP0VTn9Wq3r+ud1typwaGPfn9PPLMwcd8UIaGFmHd7
JXUU8dCrNx26fP6Xz21yixHRsE76AjZ+wER5hslonD5eDCDyd4s6c2YsXtnCgLgVkdiQEWSCauT5
5BgHv839+GtypKkROSzqyqU2OLcgjszPjGuTEaA40ISYJixq+s/tZVpX50Ax7yuoylnNswIQCKvo
57feo4wWTHMekXzFBxBPLU5mhiKFSSWkw57Ig8UVqzzv0DzyoVfy3Mu7NgVPDU0mCJEAna2zAUU/
xBXtdEXNoV+hP1VxPdT6te+Z6elWMRfI/qw8O7/KAGcCMWgcpSgbQFPz+RMtQrQwcoqIEham6IbF
LW2DN9UQTAVSJ7ieoncgRzGIbokz5+skAfO1a55Ynlb9ocsl8nwqwX3UIXGlLVjngrxE2yMuiBHC
oXNb5bUHDLA2JG5RDHtZVYW+pVFtNKR4hHuucwLvJZLmlsO16XlqYrIcIGsbVgpMVPanuqcpQWba
HF2Wd25fQYr49vv3GAznZEyTt8cJfpUjcr8nKtqsuYVW14Y4dwW85jyeGlEnaWd0PotprIr7GjDr
T4xZDhxViTXOHCNDwQ3UnNlWrh0AJ8O6uFlEI4JRnYiNjOm8oaftjTmruApa1AmdORUXaWZmTJsw
wPfQKapD97zAuUJbfguFj9D7IJnvJLJg+ii2kkWwN1uDjvei/uF3t31RGlWTLfl6R7ijGqNhDK2w
muL4sjPmN7J+lwiyFfrr1PMW1HMK/VmCIneziblN0O61JnIaWbY7TZx5dBOVmK9Vdfro2KM9Oa67
VOuDoRf3fmfJK7Q2O0rjgBOSUqwreJcbugTJcwMaznrE1Qwlk1k38yNcf5qQqBF5dChc1BOinTnN
BDgMQ7T0IuirpktfD2ds/A9z8m8jk225IYWve/B7oiWrKEn7JXVZ4o2LVygnAX9KyGYuHFfiL1hq
KN9HmIJdOqZzsg3EQkXXyr4+fmW/CzPchDYD2qFz4DPLaIkPP18HV5/kiUl2+p68S/BBOkFsxD10
VEnJm4JuApY6c+5cnzAnRiYTRlBb5PUHEVfD+FY+iB+N69vyHXKnTuP49yUKkjgXkmvI9cXKrEAe
25+mp8/pQ504l3HStvmIlQe45QKoXlwKgsV8/nn23bEHffIgubpVaFSLOGpKRF6rEXRpVjuTGFJp
hE/JokQJ2Vzw4Nr953Rokxk6pE2lCHh5nEhfefhGeuXb4G3ZPMIIAl7o8P7zyTIhpH2t/E9VJhSc
oON/WmSb8UrWjxxSmKawY9LSnE3RgQQ1gHAlPXQOGgLN5LW1S9TuoFscd7LmI7if67W6FhTCTRbl
FD9+iskbzVKwX3DZ3de7CDVQC20RgVgu3crIh7O6imI9og9k7llPqjzZ2DFkwJEhIqOgAmvqxQRK
Cw5aQA5kMzqyDTWJdXTLKtqYmPXPH/OVLB1h8DcUTONYQIP6ZC4pSIeUjU4+zyb0nCA5Hbvegncy
Gx3GM5eGKxMXxiCR+SnpByjkZHH2DZIJ8Zi+VvaYOKqKdHFkaQ+ASUABwcRNYiUix/Sb5MXPp3lm
dfIOse1Aercq3lijRLhg0dhh35vBwydH0OJndrkrg9Sh8wOXTETvLBroJisla5RcogG/V1CFsh3s
ZM8q3tWndA3+9Ca55UAVXKgzRi+TIuc2J972gCqDoY/5PdU6uxLkHafCoZG7b00g31TgYMzsslec
XdgjSI8TFFCgVXDyIoW6KtCHnBy82EieRqt/ZCnQFk2dwEeoDkpU5uH6l3HSc5OTt6hyCT/IdQtn
FKXc0AZKcHlnskBok1qzC0bqIvO0lEzvRicmyCO/oKRxuQfqAg+uN9xP0C7x7/m+K9C6yeRy3KOc
z0F0eBV9/+p6gUviFmumMZ9u298GwbIJDLvIJCAKBNr9RQhIKcIETJnykHLPoQBxDVCHfr4LXJ7M
OgieaJcAKxX1IvxkE4jaXh0bvjygn7SKj2H5NEoz16OrFhAaRPEGyJrAX54/OiA9OB+d1/s2fKi1
BmgfW4yFmVl5ZRGg6uVvG5PXQzXwIjQcUVVQL1qlMaXM4hPfDNKViPzSv/HETmxNrkZ6mZVD22I8
9SorIP6mOTF5+jTxH8f+P/13evflN1T/+i/8+UjzoQyBupn88V+b8FjSin7U/8U+9t9/7fxD/9rm
79ljXb6/15tDPv2bZx/E9/9h3zrUh7M/2BkAa8N9814OD+8Qr6w/jeAnZX/zV7/4j/fP7/I05O//
/ONImwyM3Yd3cCSyP358afn9n3/gCnfytNn3//HF20OKz93Sf6SH7P9U/0gO2feLz70fqvqff0jK
n4j64sgC3l8EvpQd3N3751fkPwFbl1i2XcRsUxV8JaNlHeBDwp+Y40QAB1VCY7NA8NYq2vz4EsGp
i3pCDUWFioLS1r/Gf/am/n5z/8ia9I6GWV398w9tEodADAJ1SgK2CejFIDl+cYInbddwgDhBcUNo
llG4Lkrp1s/pG80RRQJuzsm8ECRO9VvjkVUuJSttbDZ5ZCRyfCNA99MAI2av5SAFcWplBFL/7o+S
M6T+WjaRvxotSjxHCPGsxFfOEwZw06hvgL4HcbQiKx3QrdaZokRAZGiI8BQHUXZFcRE96tG2gmOa
Wx30bNH4SQDuMulKz62ychWyKsjdtgbrQ9M2ItZOsAYWrnEL2U4ls/NtrzZFoC0ag6sd9FEaFRrj
wI/H1ZEDAsbmZStv7vT4PmyskD540Q1gKwU1FYh+ISUfa0YBlM9tqTs6YiOPyWNkRRBq9fyP4pvE
PxQbhTdS4Nt4ZEsVIxnXiZM4ygvnWUNhpK9kcPNHoI/S2HjiBJOnZuGbVfgeCA/ZY0kMgFRvKfcs
xjU2SZBWfBPtdBKyr8AC5psiAgwaDaiRWXG96+GGm4cgjKajtUz6dakXC7W5p5wbNE7RaDcdVFOy
xKyQxRVc4OZqqFQEZrMbjtwr9zoc+c/f+c/f2a/Bof74+jU4iMf6Qzz+9U/7ER0UFKTKx/ZDPoLT
AzQhBxShOty2leMNju4W8RqsHAO0WAPNN4bUAIO1SvL0NbmNKofvdARC9gWKhzUQ8wxxlxxk6Nqi
OjR+6qzgoeeXcW0HootIF0THR7tPrc539RIMxG2MtlcF4u4WqjdVui1RpDduVcmUxHt8L00AygwA
HNypt6RcaBKu1gPc21TELxmoq5zddxYcJgIOV4k7BvQ1VwU+jd/jx97sS6PRDf21NeWtUUI0i5AD
le1sMLRXNy0XUX4UyVbJkQ9CwQbv+gxfY6q9IyXWcIdxBh54NQBZoSuQAkT5NNwFbx7v6NVdGt5o
2aoXF9mNJ1n5IgDgjVQM0Pfgc0e/2qbqWlwmuNi5+DgNnvv+oZdelWx1p4Inxu0wVX25sBDvNQW/
tsQO98AIP+FAnZ7zLT8ALVTjLNQCgDgFvmcoIzNaGlJ/FzQLqXV5YLE0q+DsDAOmioNWyWLTBwBU
osDEzKFS620kb5Ovk9boHXlF6zW5f1XG0tAFSw5MfVvWCHraPsWiNgfxqeLuqrYxUyA8a/A3+buo
NbqP4Cm83ViORZIV+XCK3qLcbXfYQPAX2lZAnJqZbI6jEwb3eWW1qLNEfg0or2q0dWldtnDBuG0b
2PiO4mArvl0Ndi9Cmt1bJeI6Tj+88IUEAKcMtsytwT+uDz3n2ZWEMiReckUFak9IgChiauVwLxBD
BWWMt7SRW+jBTVJHphC++aSx+mpVRuu4Xmd+Y4CUqpe54XGIDY6OXtv5HX8AgDP0DfEZlRXFQ1p8
xEQGE9BME2Q0RYM+jCpyZHlj8aORE2wwW1FeRRW/yL6H9EYMTNmsWwhEQ7ah1k0BU8qsyfet4yf4
0fBGI6NfotVGMsAIFbTX2BvMQHsHc/qljpxEWST5cpBuUt3WkhwEpqdAeEE3A0bqZrwTZ88Z/8wn
dt7eDLfkIEagmQWVAdqdOK665EYSY4MndqN2oIY0yR0/PEWAKuRO66+bjfYCriSIp/Q+vdd5EM0A
wjW4z//Its0GEizsf+P/ff3KY3uVDexVI9vQGuCqPv9VKrN6p5uwN4GqxMY43owvQ4duFyPueWME
AozUVm+QO3T3KYym+YZpL6H5pn+rEgj/VLfKkGAmvXC87SMkh5IdqVDBTgLHXtKMhH8TstHyuQfw
7UzfX4I2bcj4KbRsWUUoVwcft+tSrICVJwLFuCyVb6ntdXYHAQWA5aKxCbFZq7uKx74aGGoOnZIE
VMqswcSAjpOPZ/NGcA/HBq+nxqiLJmkoaGKoD4TKVWP0hqfnuwQE2MTKnLjVcqMNDP2grqO3pjOL
uDLlYhPQW9V/pjgTIT+mA9+Ae6BmjIEDAOpgpLKpjKhb3mWlbNVjavotyvT63g4B7E95HCTiaA+x
eFdrBH+ODK44lIJuZysFizasX2Slt3MZAlS14oiMwIyYZdLlH76SmHnEkKdI7gDZqtedBTqYJ8Rv
OM33UQKwdA/mrUxCEygqq2z4u7Quba9RTV4ewL+856lkEb81fV1CiZlgNrKwrDLV5pL8JlEBMh6I
JXGJhVy73XUfnb8m1UvMdS6inLER8oET6XcgXqV2IMjAe/nYKIbwPlQy2eaIbvfhqJulzsmGULU3
or5N+0cBkqAC0exYlG0eaHa4HJkh5n5qdC1YarHbcP2rIrS3cSSseyXZakn/nCbqdzGT1768DbLD
77um/785nYjV/cdfLt2Fy/l/M58meAhf7ivzUfHXvzxNUf6TKUwD5Ye2XoRKWc3ol6cpCH+i1gFg
CUSnUIXCfMa/PE1O/hPZa7TKIoWNZDaEWXBd/eFqcgL5E82tKD5D5SRK81Fw9Du+psSc55OoIxIw
DBSC4gDAPOBqom/8/G7F+TUHkGX7poIuC/JCmSmPnBAhYN5LmaG0XNODvSuRKv7eRjWSimCGBlYg
d2FRvSd1QwS6G1CiSgxNSgT+vZUBDUeAq60XQ+zz8lOWQsCbeoUvvoxNDE5eFAEKt+pBE1AdMc8K
kTeLygvtXk2YHGNHxaF0JL8gC0akB9ou7pLoWwWarKZgwWkk4NoV4QpJGWwukBMdOxOSDmL+5JcB
AuzIib43QxtYadnjiMnE9CHLIoJJH4elDKB20XcdvKBCAaiykcDDh99AUjnIDcmL9WbdBXgvzzpX
JwDR0pHQ+7zn62BJSd5rKyKVkIOue1WCBofqYQsVuD5TNwXQR/yKiq2WHirSgbqotJKrVFFvZHj/
2jLhOR1+TTBCZ2kdA5OUZuD4Ea1SzBEtK/JNoSixjpAECXgRjO4gvNEL8GLDrtXNwRN6CEjmclXK
rpcL9Lue8wOeimWlqp5VOHP7ylK9NpNWahlHwypEJaN0T9RQkG5DfoyEW53jOnnDDXWOLEwfKDdZ
TatsW5QiXXboo4YbgvrmEdILEE1QnimgdOWCynWJRJqscy7qMYn8UeVpa3WZzhd2L0mlq/hcBB8g
F8G9zw0gT8lwQJO5D8nQRtahbVvhwqJjHytrz5DEIWmWXMVAS2YE5SwdPhQXdIoJklmb7CJJ7QAC
H8Gwc0d8PKboQww6gF5QT5DXxybX9cb2RE5R0DgbkggkUvTPFKkjUXBvx5tS6HIuNPJE7aoDaZKo
2jdtQYvbuCobcTt2fare9Foo05tMVnDNoX4EmrMrZbwHUsKYNdB049tQy+2uoGq+6kQ8/ZikybBQ
aah9k0cPJw6QXQWYyoGOlFKAe6EZx1kgPCdhp/Vgr1Jdx8EZA1V/4JMeQBOETYoU+3WSQNZXLfwG
WOyOa1CVGOAhur5O+2yBit1yWRJ2aTSlEs36ECXIKs8WAyzC5QCNKOASNeC6oQSW5SUORlQ+ArDV
Fe34Du3Url2ANJyO95pa1aj1URsFS8PTch+OYNOrAryxDMVAvenlGRqKQjUuOd8cBb6g2VoUU75e
UYB6/ae8KKvuNmybqFz2Y4wqE28citz06nRAOlzrdFpYftdljwN2PvGWKX8UK4rS6hhqCFkP9h/Q
GVTuvOXIlUP4nceRpaGnwhdHeMhdTQK9M7RSabIRPxqEBiSjA9gWfqSEcGu5hCxG4T8kWCvli4SZ
IW4QY28WhCslwRqpH2sWFRra4aYpRjFA13pfgaGdp14dASbflXIGH7kpxR4sYs9T4GwWFYnNNB9H
XCWBXAaRtvbblt+PREn974LUllpv1hQqBIzCz/m5CDeCK7s7zk+1dtmLkKK2KnQ3D4pRIoeCdR1S
L6kfciUctbeuinvcwNtayUPIogF4yqOaHDMV956mCEvwo9uWICvttV0UW5EUZZHd813ePJZc2IKh
CUAsGjxNHVInvQnId5B9U7NU5MGhy6PCQUlOxdkthB6EjayFYA7DjyViclCkBqvBkEZKQPVWgMlP
kWknHdWfQ1kKAkds4wZlWGOZFLnRxZ0SfhQR5Yfc1OMSNJce0QSzEjNCXCqTpl2Fg0chTCUIpb6X
S5SYfM8QmPP2RO/10G3bpOWskg51/8h3hY6r9YDYqqUkksIcC5rXh1zmCi4zyl7Ue7NTxXF4zuTQ
897rLs70B08aO6chlUL3gBCVjqiPYewUaV7CK+RryD2FjuiJ4A1TeQQJtpbkUVlkJYftXM2hN+V5
bb+g2BlxB+Yh/rEtAXgPnpM271oV/ju0QswiJGTojapFXr6NSk5e+J6Ue7gzdGhoGHCqNXxq6nnT
JNBOruuq8m4pr6Rk4xVZrNtdNSpSYial3DS5ocRNKbW2xuO/8yDHaXPiMfwIAp0GfXCinx3DkgqN
YGg8oRtOhFr2NDpcy0PfKZGP+7pv6vUha2ZKsD/rxv/OLqLddGJgGnNMAhX7HgyIiOpYxW0BDu97
9Y3sVVZMBm3X1o1e1beyMrzE+UVUBvMlpj+DAp+GaXnJ8DkmkeK+8UmUKvTW/wDJxyoKY4CM70v7
xi8BXEW9UnYf3JCjZIegPXRzZW2TtAOegMZ68gDoRMIKxcVTTwdQb/Cxg2yDmxv6rhA68u36RrUa
K/6OlnrU9syWbkx9q4nFT3Wqk1Rr0gwFB6DvJlqixvQb3eh2bvtPrAY9+Ba//HwCTZKNbHgSaD+s
sV5FIP6ipZqKtOFIirukLQ7GsPrCS0SPHCgFFUQT0P1BneFmDl7JQu9nr5RlNzFvdRG5Ktaoeu4+
hnre8rlINxmSOeHwRBF0iLR1PdfXe54B+BocK9mFM416dxQsnZuJPL2VAf6FGsnBjzmzxB2pjOY4
J5N05qcV5DEUAbVfqHMDnfDcSl1LER9H+SZbl8toh4IG4HEJUrXhLnPnWhSmC15GGoMtASxL0A8v
6A5SkhVa42nLPEQEq28BpFZmsgzs0Z++mk8LOlTjBIwENbGTNJuik2AYiLoM+PIujoUNJK2sNkKx
oOy7nZcufz7/ro2HoB2V5YEAE5DZWjiZ61VVcRCR0ZYej/BOLY4ejvl4pu5kun+wETF0Iy49DAZ2
sX9kKTovoHElyN6+16EzDgZIZEhcs+zVbJsM1U2N2kwj6YPFzwc3nX6fhtGmpqlow76Ub4aECOEz
T11m0JdZR9XYvqSoy61NxMiTmbc2fY6gHLLroCiyuhqUUE/qp9Wo6nxOFrcptInyjybp5HCp+3T8
f+x9SXPkNtrmX+n47qwASHC7MpmbpEztUlVdGFKpxBUgAZLYJua/z5O229321z0dHfEdZiL64INd
liqlTALv+6z5vyrM/fPh9OvPdIlV+4fl0NYwq4c8OV4Esr7EyIn4v5LBV5gc+uxfa7P/268QWfpg
NZCfihpeECx/+rm6VsTwR4PpSqQ+cu5ZgmTmfEwSthM+wAAjHK2RwDnEGQxkgyZ82GCydu2u7806
AydW09KUtKOiu+yXPkNbccOnZFtVQWzXItToGdpiMIh+dAiE91ekQdkabIXcYkcbVpNvRt9JJOQv
prU3mOQ6+7m4/Guq23Bf0RgPIFnHEZVXblBA2YJ23mgn0q0UhE8bPWcBYOzKf0eG7nFIZr7PwxyT
s73EX9/gvWza3dCt87jJw2laJM5DTBCymL1J00ep2CyOWerU/P5//3D+t4sNidNgdwEUYC1Cftif
de+5uGR7LOFOfUU3OzT++h0Mxv6XCkDkTuflbxm//+EW/+tCvSHqCiJOlH/myEq7iGf+OfDzvx62
j9uHl235v//yCvrwpxJ/eQQV+wco6B9+y99pyIv9BFgOOmIw/V1iV36jIeMvl2woRvBqUBmPU+13
cCiKvlxuJoSn4KsAD6V40P5KQ4ZfUgaHTg6H4iUzMWP/DjQU/jkr5R/9Lv7+SFfLijWUK6g+eYWl
J0bFD0V/Tt/G5N56KnZ5yJ/jIbjvmH4BylmuNeDMmHVXJEIFo1rFflDxeUWBWBr15ZrP517Ow/cs
A6akAyQNY52ERDGswz1EBK+RQttFC+PjlaMtLTLl2C3p83bbtf5ziOtvLGjEzvnM3ARDBSzZOqSa
8AczASfmgFTu18WhyVyPDJ0TIDPRAoNgaCNKk+cNlON5CyBaj0o+qBBgV2OpLtq1taioQ1vgALPM
BqfLbrSI6RWYpHjGdrkWr9gwpzvWgrSK0foH/Yh6Gln01qj2LHjyQJpUFzH2vUhmSALqmvMYpWc/
ti9L3t53Ab2JCDmh5nGvYue3vJ/Xm1hnELLHkSmzbvIbNNitpUrzPSNriD4tcoom/kkqFF8p9Blt
mA1v+OpvnCe2jJgEK6JRqWQI+Tk3w9tcJee6sTNG+yDAn6OqJ7Mq3tnFXDqWsuMwxeuWpq6+ERPg
barBfcz9dQTDwqYS+WOPrpwxz27XsPZ7voz2p5rlp0MTUaYqtYEAgYItFddGZG+6m+6rsOw5ikQA
vmxNld6KdvhcnfJFN63LBnsrgiZTNd0mftzV6wA+o+uGtIwaAv5grpf5CBU1Kh/rTN4KBY5xtE13
t84McDnBajfT9NHQ9xT1fpu1mdsr1zaPDeCDscgEx9+bgrFER9L0kzfpfm5r/DbXpMJRbdGx1qCM
b1HG3Pm4TwodmOCKL5ErJx3iFzfhh0qHH6MQdr80YbVlsQauF/uuVNKK65m6mzQgYr/OTyOq53a0
XzLUCUygPsO1GDsCtGs45Cm/7bv5qaLwbrUL+LgVtZqfYkWXIBCcLlr2ElM6pNHRZhWIVZzaoqmn
46UnSLnv0lEUE8kyU6hDTMn1Iuhe5eA7+HQNsHQjyDcNUiTv7DZWfBvAvXVBZCsg+LKL8QDkdzYb
9qm6I43dm+UKy80uP/crEpQSNLZFL6yNT8Ii1ShDImAQ0FuoFMMCDThbgnono8Hp/zom/c9cDP8P
Skkuqcj//HQHTTibtwu78Tdg//IVvyH7OUB6oFvILo/g/EUI5F8Pb5p/+WVFwSSMMZXhlP798A5o
+gUSEiQ3MrSCoYcmw8H+V2Q/TL5cshCQ3AobEZSbcf7vHN9QX/1x/k9SjKq4BbBcJNCA4a7440Ru
sqUmasHDYoZIHhu5mNdkUEldzHnXgN2fgT+jW8gVs8Vqiiaxa010drJ1CHksSd2BW29RKjV1sBqs
AExmge43gwKWRwVy4gqKrAdThZ/Dgg6cTo6X7hZvX5nSQGWTcZrvh2FN9nSe6QfyCCoUd5OlX6H6
qFLYv+MWDyI3KBuEGjg5CalHWQSoSfmsUTmabeogf4z6Ffnz6yL9a90KAzcMXNaQpUhD0byJZHCw
+VZ81UJCl5H06/qNoxoHpGaVFS1PLBTpjXY7PCzNBlH3gKdoQ+6BlI7lBX0qCSPVCQ0sA1D/tqfT
Pmw6yF90bNDQSTr3mqLHregbIKT7yFkN7wAaYU5xxn/6lo5llcl2z+J2/EGasWqgGQnDwvERxaCA
56s3fEJQWOhRGwYSdTH6WVrS+0sZDfR/VXVfjRleVNLqoSl8TN01DAPo5srXu8pm7C2bkq6EUcd9
N7qD8N0DhIR2wobt/USDCK/ORtAyRoMqE1RphhslA3SLLgDzwXobvA0a8P/DCIjPAtXP0XPXBakC
NoZ9CZcZzQYw7Hk73A9BEnwdPEQu+OwiPboS7BgFwFkLpbpxl/hpAWHOGWC70PMDqabwYa5Nih5G
TOS3xjF/Q4cFpcbAssE42LWqPgj6lW+Fx29mA6h3OuILCLrBqjoBae4oLScfmbqYZDIcq3aN0T9a
kxLWLP3eADxGIFQ15eCZcXFAAlehGdEb9KnW+sZH8/zMmcqeevBR9XVE0CoYUpejocz65zRY8hfb
Z8NdGgU3g+DusNhLy9/SuT0xWXtFUQt2pFW/7meFpqNySqP5KurNPUXnmQ/69JAvVXg0Q/qThinc
LnU9zKekZfYDEGyuCy/sbTYHci8X6CtWR+Ir6LjsbZdBNNj1AFdH3jynkTohbY4cVDtD4xA13yYm
kg18DM395FZxqMZRlJUSiGo2ON2bWYX7ZQjrUxWa6ckw4gr08sa3FC2aUEtAjjPwt1Wsy1NK6Vqy
vPoUKoJkVkCy4ZqcgL538oNMY/OVLzJ+1E3cxFuXRMOTcH27C+KIPgH9xUxGoktDZIjclQFlDEfU
HUaQDJDlAyD5VwhYt7TS8YN3QfMx8Hj6mEBZFd7Eh7DN64JN8JygCZFK3Hwd3cWd6baTV9FJk+ou
XhwupgWaDz+xCTcXVMta+1OEYrr7xQXpCVMPQvYiLX4MFarrWrXIx4oG+e0qFXa6VIiNrVFxGtBJ
HeMuhFCM5M7d4+Ckx5FafRpdRLcrBrYTw2GyngadLz2q9DgOdRtjtEub1tmNZmOECc6CxVMWhaLy
CdE+HYcBqXnNh8G+Dqj8DTG/jdFNVEfWn1s4CvBZbCB6MNN55BRCjd5ipqJzH12NtNrmLKCFk+g/
jcExLRvJlrq4fJDqom5NjpxOPwcYSpsmwMWv0DizlUhYfBETjMJG1LAaZdm8SET2ytnuZto3eh9F
PF5wMKEA+xmMrTzkU2h2kx88RXRAG5WhjNDJgd6s76mXOHNRRTqQEn+H2cyICgVxR5sxK/BZBgW4
hXqC3vi4xjMaRjObof6KBigUBiKyvaXU8luqO+gE7YKlUc8H048bzHPFQDEqk+5E48DhGMbDk4J7
ur90fG0mj8ThBGfUZNF1y0AWWElBmIQ2vurF5N4kEJKCrlFw4hNaAhu93Ok1wjijvb8gNajtBoLe
QPp5xwdzPaZdfhbRquPNmq+izFLpofvI3QunWL/x6N6DDAAJyuf7bmzuVdCpUnISokR3YOdhiJuP
IGTeX7W9ofdUJeTYBP1c5tXCNnXCguhQD+yQpN2wQfv2R55AnUPm/NRnl65VH8khxQeFTFuUkr+2
cyOiwi84o5eEoHFFqCwufbrmm1wk1YdVJr3N64bdx0uXHBMKYdpy6S81TcdfoFLWcrOqpMyjSyE3
Xxuzc6578K2ftkwMb7wayjUZ5MHV2ASKJXHz2bUzCNWUaDwlnbiDuYm/GlwhJUFWUTnWicNUq6Kr
LFEQn8Bxj+pVcum0zaVAnWoFaATTBD4opiVFJul3UuExabBd4fYgxRq3idslFc7noJXPM53CG2Zr
W6L8caflUj3FWv2MRT48GBTs9ZZPRyBhDUoxUVfiavTJrUFwQ7zGE7cE/uyaKtzXLsgiMHHzSyCq
rsjYHNyiVnj6DKtKvqddiA5OINJb3YXmay5YDUlgVK0Hm1zqEVGOjIVAolZxdazfEjXZixizee39
IDcJlUlQUEOrTZj3b43MoiPSEyAgwnGI4KucQL05khaF0dxxeV4q56Nt38coZ0cVdx+dAy3Bqrfj
jN9Xyubt0Bskqnean/DbxePqmYtvk2G4U4mcSdmztT7HYyILnQ2RL/rIQyXmuWbfs8G26GqGYwoK
y/zdkyEfi3ZO5NkssXtYjYTODWrR+B0m/fp2HMgKa1rVbaDXdkgz1X71+CyK1Rc69P4NZ0NU5F5k
heS8qXFkw0gHynSM7h0YzuvVxT8HfLzvxtAjHqfr1amK0xXDSDCd68T6u1yYscWnKpghlyK2/QZV
w7JPWFffNWLF/skDzm90P2abDjzYUTaQPLkQCzxO1+zGNenU3TrGxwNHy/kuS/r0yuBgLVqFcWpR
FX2RA813naueJwQ7HYHBzd8jXCMQtIKvEdFoYe4EZQiicd42GfgyODqK2Np3a1YY1zprxV29LGQq
40Zl+oXaLOj2Ezoy0T4ZJObKKzXbPR7H8azc6q5XSgOw5NQ6oiHJHUU67zs7evphcZAeAtA29kQX
ShIoo7KHirXcHDC2OF4yzFLPTQbgroixQr3pXIIHjCoP6z2o95spxfGYFkwvZs/TulYfUdDDPGR6
6DtA1YfNALUp66IrsvI2OY24kMU1SA8FV0ZYt0EZtKJfUHg5oszKZZfmZq8XAhjgIoIIt5fLJLwZ
20Tmr8LKbAZtrbzZNLhtggeUuajpwGgONUBhRQjh26iSBNqJGhfEFQRzU/gVzDFlhynJWjAbcZXG
5dqI+btFKyYEhhwusrLXXd0cGfdRv/euXTmuNY87h3s3i7VgTvaQ2KESfN16ZFhNaCuGHGVT9XH8
jhmXP8kwUPqYJPAdPErNq/CcoJx3KRaHd0VQvPdH4Vb0Juep6yWUrrPSYCFHEeCeWVl733C0q19F
TRCPR9zyEPvqFoWQ3unWXvW6n9ZrU7l2GymkJiZtzA5RN7Y/AVzK+ZDiaJGFlMIj59AuMt9MSbzs
Qrzgo3G5hZtjZomHAJQp+4pW07E96koZWSYEIoXdWvGKXkRFOFIwIjF7hafpTaC/UUHbNoB7UqMI
ET62xn3/Hki1PvtsFtlLs8b20C5s/UrqCcvDJgjbbRyYAUhLHYvhlIDqhuOnopHbJsvlFF7Vgtim
tu/iHpNOO7y5Lh7podWO3k2978OvTk/qUpptP7JM5d8xr/T2LceZho+2Toa46nY8aVLMChOHRiCB
9DWVNc0OGUfdKnnkc8MHCsHeZN0KoSU3oKgXZftj3a7T+xp1iytGlFce065ezU5GC0ELM5rEH1B0
Om0ajO9mWwMNRi9dEqJzPjRii97d8DGSTkPnK3oABHwteAMdOB/tVmPEQQktForjfFkqAubFQVTj
gFp6k9CnMYDeNObBk5iWeTczjuT7KbWvmICy41h1GlxtZD+Jz3GaLGoKbweOM5ssKT9IHz20CtII
1Hia6qNqq0nvZL8kz7lC2iqatuuH0WvzEEKMVMYwgjsJ8NCmOYIdKJD5Il3rd0nNjnfgWMKAnSZI
tzahdZD/OBU/aQs1MknpW9oG64cizJ5HT/LXzud1DBQNZ9PYpTE6rwMDOndY3K0be0ikdfaj4gMI
ZYtc1mJSLkAWzRB2Nw6l0vfOYJHcMNG8zZLBfabDvFhQjgoEKCJnFN3HHk98s+JGMsOLWRUah01j
CjpKe7I27h9SxyAyFXMTFyLDkQoFG90NmeyvRJoACqyFuO2QVbzxymHtc9Dm5NOD7+L0JrQVCloG
ET2j6roFe5GKF9ZcYEnWJZcCcPJGJ2M2I4QQm8xkjEKvLSnk9Ak9xUovG6Ct+PgnkxFs78ZmTQGb
QSFBVoH5bSYVQhXJwgto5NJ3SO/qU98agZhMkC60SGWX70a0y4aFYM6gCXCYYBHNFglw8AINZCwN
HtCUHCDufqE7169QVONfNXS+ktwN/XLGZfirSuF/BkD6g4fp/zcB6SWb9J9DTZvm7ePvYabL//0b
zBRdwCRUKSIdBIn/IAl+h5lABKTo+CH4MCJF+fIlvzmVQvwJVLz4MjAFF/oA1N9vIFP6BQ5ErP/4
b+i2iSD4/HcwpvCXNIi/cczoXsTLgpwD3xSBqLAB/ykOYwQ4wSRFFmrQS3z2Mlpxc1RBk0+oX2/o
JutDju1pyBbeP0HJ1dy3FeyXPssbOIMq2eOe7H3+lNMaN0aS4HDatTxy/bVfhSXXI4RgDxBh40JN
6i7HWMJkXAEI8AHOSNJzOIRmJULMABRd7ACNWhpiy9Md9iVD1j49S7zyUghp5gMH0otJEEuMhiav
U2aej/PMw+jGJkQfKp/yOIYWSCmU9DE1xLizVSDI2Q1tFx+A/ajwIa9rKFazifOzbvLFhcXgNAMP
QrMgvHVz2DNYDKpUzTFEVzENXqOFJhCuBi56MCtakM+y52PwVamkSiJowesHlLPPQLAVYMb8K+53
oW/Essrhhox4Sc2mqnkEnLzJmgcSOKAHRVdRMX3YNu5+ShmQDgk1ume21ATD9mONFxY/xAF0cN+m
GlotsCZNtJkiaz4QfkMjRJer8T1Cx/K3dL5MdFkMAO8pZWbATHiRuQEV7IbhZeiaYDmhNwDkQhVQ
9RVxYpl6SoJuis7DGpKxVIulyTNI1UD8rNKFhVsbzxN5aNIR2NdlpHsyIoStGbYwxu0Oc81QX02O
SHPVIW/EhRvTV3bErwUVmJ8SvbbjWmg3HxGHkNdLgekEOE26tFA+JmMPLiaFkhLEf4p3EJav2TXj
Zo5Rkv2QpQH423oOZbKj6Dw55LRZL1p9z/x4J0gToQJrWEJkZyFxrp8hIESLO2J+sBW/k3EcEARS
x+Q2i9MleqChMt8rFLos2xqNAlgkVGTWvQ66bLysRWmD1qQEN0QBImBFVR5kxOgYcqRGVEu2pEuB
5PM62ASQIIoyBgvkAbGgH/tFrlqYZ3xLFl1Ho59iNEfnY7azKmnPg8+9/Zo0q70Y1GA9wAYfTHHS
wKWB+RfSFx3Kal6OCqJSAfNGr7G369smtF3l+wKrb5NyGICISYcc6dy8DUb9IdyIExveNrxJZt1O
3K4ZNMgGFNsQAg8WNqP7iMgF9FdDTe2/hzScTXgNNSNZHvO503SzAEqFdneC6hc2isoqP/JjD9Ry
HT8nZSKQQ0XQV2nTlTPWPHMTN1Ocpk8UCaO4kdrRjMt03YYJd3ihvB9r+MsSWWGnqbJV0suvTFou
gSvahe0MC7LxRwjifihsZNhuyjF2Dyh2b0bc9wvpn6qa4IWfIjPHxrzwqskuOXOZAjYPDqoe8FzH
eKNlMdThAmf3SiWU1ZMEEj0kPTCACQTKeMxtTN6bgS7ZwQ4RHk+W17N46YIm8N9nmVXByU8hafBG
1YafkFGZ0lNQjT/mHtBXycmKbnj0TPdNuSoyzndAsgktSGOmqpgNRpj3HnMiBFlhpSVcQcKDJIvN
hIZ4I6aoC4q5zuwUw1JkcP7YOqMSMG8bpJi9Vonoqyh9B6Ep1fes09qu5Qxplt0MAalgfgqbaoKV
TohR1JCBcladBiulg4g/Jr29avN1nN6ANIpsB0QpAITZGlB6m2FERs624332OhAAuSdola3AZt6v
4ddIrCTH/Np3+TGRA35h28iFUIAHKJgHGxXgQ9GUPnb9YxKL4AqgacBeFkiLs3jTRxqG0A7aTo+y
r7hpzlVfG0hADGXT14vEtehBTrnT7IVC216zrHDN/nKP/mei+C+GSeCfTxQPP6f1HW1Efxk//7I0
P/+ywds+/mHEwJf/OmLAUYI+hAh9zVBXEYrGh99HDPoFwbKwokSQJ0Q5lIW/zxjRl1/dIvBDwyod
Qnr4+4wRxF8IC5Fhgf4NAgc1WLJ/Z8iASOiPRBZEcuh2hsYQ9Td4fZBg/ZHIYvjwL2yZdtMAZhpp
z04+BYHUA3Q2LsLdLb0UN6CT+Z6vwWFd0+TYpuRuHsYQYoAI5y86Ms/cJ2WbOgJ58ApfrkBoI0J7
4XqGwsd5kNwOjM4JYPsE3iYKRyB5rebwEY/iM3H2Zo4tx/+dfx3akVcboE5yLKOJcg8viWIIl2G8
tzdY1bJlB3DHPINWguho+EWANIam4WUEkcJn+4s6idOa/SDcA0hYorEaN52bOcBbLBzRh/1F2CQp
ViEwM/w4zHX8M0sZDH1S4QQAga2kg9vEHRfIDAOsxqACDkOGy34z8QyLswNE121zHATw/3WtjQ/V
gGLpGvwWs2Zm22VqEUZRrQhC9FiOMZRRB2epqdWEZhH0pWbluOgAvjkS4uHMFmRpbWoBv3FQw8wY
wrsmD2MNYdyegUyDdCucpX6ksrb1VVvP6KGIaHWDTIU+/6brmZJbkICcw4DWC4PbGT8ZaO0pqQ7g
7H4kPmj5Nbz5QJhrlkRHikStCk4OJ5IHw8U5xsTgDxJIQn7V+TAAc9RgBmqBGzUNPcTMqelssRgl
D4p1d3Ly2n6ojLb8to1wXR1UFjnyTdh+SPcJBONy280APOC7U/qu6Vj9E6UTcfysqsx7VHxxymGS
62juoEnoBvx91eoBq6rJOHk3aqH5AdoxHNyYTOf7SWdal90CVwVkY7iQNyRDC3pbdrVBc2qB7mn1
meUYVr5XS5seaikumEYDt9HdNE/D+GRUl7IfkY3Z/LOdcLg/pNyLn51U0p8SkSGYQocRgm+gYz9G
HqYUbPhIsjW2UGGVIf5xlfgzGGsyw98mmFmaAok5BmHbELyu8x57hO5LTpsphzB+IBF+PysMl7SW
1Vpk1STpmWpg2kAFRb3BxwYMB5pTshR+YI3cqDOkCGl2KykycTaQGcj0ni7CRWXChqjdOkDhwBW5
0Vdd0xINNzCfX+YQOUGv8ypDUBF4VXUZVSk25WKZ8f7thpHr5WxI7pMTxvakP7lpyCg0xHEIVGOM
Jv6IPi+4sZuGsOE7B3l+MwnS1dtonurpATizZUXF4NM8OpUR8pIGwpNvs3aJ3Uc041iTkV5RRfsk
WICj9i3lQTlRw8KvvAu7AqL0wZZz4O7ENFr/w/cC1lyWw5qQoAUU/umm6rbADD6hcg03aK8C1Jlk
Ly1+DHItl65rDwbT+Vw6ZtYcwSFrWB2cS5a89LDVkS2bBzpeabeiVi0xljTXVVMF6jqAV4fVBbz4
2r1oqFfkPtYBB/dF3FI/Xf4zL6tV9fXzwpcerlF4izzOA41gkhGOJH2Lx923JZ0JRn+8SyvQQp9O
lT8CA4jm3QKTxdSkKaICkRQuwGHxLgdGoh1j+8Sytob/Vir4tLBGnSMA4uMGLW3Ti2eK71lQrecV
voS2QQPkUfravQNo8wBcYodYva7SYfI8DpkWezdnjh4WAn8OwP8h87DLCwnDPkLK+a4f4L14Ml19
5RDZZfAZw/tLqmKE8S58o7kF+OfbIfqWg/V9nhdbjSUci5jjG9YiUwCOG8OLIa8rGMBVDEzRuQmq
T8KuY5imSjsliPiSNam+jjW4nG0yJfRz5inWQR4HcQnnRwAhWgZBANBNsPtIlKhHDjTnYpDCAo7A
wxjP6LNka/vOvPTQLyBOuFgAyJwCy4JwPy5d1uzV6iuY2AYoJ2oelrwKnLkPdGvOpFXwHgNTvLQh
DzwXuGyWehJPuUvHaYPR8cAhQ0BFFpydaodD5wPWx2e4TkKIJ1CdFx0GZjG4jjZq8DnC+IamwaYW
7U6EWIpttsLyLNKG9zuk4aXnPK7q8HsCSyTbtFHbvhs/UIN7jgQdZkFt651xK0keanj9+AaK3wg3
Grpzr0NWDfCLJ7yudjBRrRaMhFtRvhTGrb1NMD9CnREMXXR5qjPIF6Ix159eperDum4l24kteX9I
0zr3b5b7fio5s46VKR5hcMJdg5T1YuB9SmBlnkhWIo6F0mKaa92eqj5h/DgzcI6lTqSEc4m3C9IQ
VA+CegsqtVkK41ORv3UmmlQ5OxQIvILRHZYdI15D1YpEuZNO17TaNnYK71GJ6t/xCAX1YQAK2l0t
AIN1EZBpKYSexhs2AwUtOpMm06ZvOhI+28j58abOpxbuE9vPnzl8ozPiLOqwNEGVbFiiolvoxy6R
lyOp5ZXLVWxQrQ0JCX+pMic45uH0Vc5zB4LFJI+ycRPdtaL22U75eD1FKKuo7wM8vREuKk/LECws
eyRNP6gdwqQ/umoFhV3r8JKfpGDJ2lLvoRszJgvaPWikrN5gPpnbY0xAJ0CuFyCpCneF3SYrF+kT
HqT51MoRUSMKKutz1q/QSWNRMDdNm1Rikw0erkZVkfhgcxvSHW4q6d4HkArywQEO7e9YbmJdKuFb
vq2xzxdxkIb4vGDEw3NidDrvRuSrQsGXtO4q5i0V28aRNdsOuVi2mRy0Py9kbeSztn3UHNCIy9H8
Y4AVAtzEpXIHsV4z3wEnLtxoXVCELp3pMYTztSqgDtfxcwrZJ46pKrb1vZVNgibCEQ/gDvg6u4Ul
gOfnis+4PuIlflQKn6QCx/GdtdEzDL/JtAtUJUxhYMQLi9S6+ZFOQc/gqVrIq0XV2EeGA/Nb1Yf6
hdRWvq12hOokUS68C3KzRhfiSKKnDmaKee8Z2LsCtdad3iTeBnQPzmGWiBGQl8FPIaEDInCcnqaP
DISgMI6smzVtEGVa04bS0zpX2aNta9pt1TyDn8HkQXBcBLTt4xIkpnMvrRlat8FKW4jOC8hMDEdq
RtS1kyhdvuLwx+0Ryr21QB62iE9SapN08oo21VsPli6nAII9j09Y5tarWAbDp0jxY+20n/v3abCh
/tq1zF1PDBzRgUxtFj7OWlKoTMCCl1TOAloMKDVcvRk1oyVojigtnaniTxOARdpyqWi0rSPEv277
psfzQVyj+fUU5AnuxwgKSRCzS1jtA+hC8KcLnLxI8FhxakDaRXArGkbdeIODiENklC65PQM9kvEd
wB05bFiPzqirHLO2vuJtFR5WC73VeU7yZr2JApwzILxnqI4YW7vlEOV9E+2rMWdk04tY4/DuZIDc
gypoMMyULR9ijp0UDo3LfgnpUsnGStNX4oLhROJobOlGmUa05X9WzcVd4gwYlrt/vmqWMBf/UG8L
ls1/vXXiO/0mfqdfIsRcIZwOt1oYo7ji960z/AIJO+Dr+FKzA7nX35Dt+Av8e3BVJGHCkGXHLt1U
f5VP0gvqDQsE7DkZxXIQh//O1vmrc+1v0DbWVmB8SZrgOyJkAd/1Ykb6O0OTzoQOAps3RciaYNrP
a+um8XNe2MCuKC7fYuQBJLQtWOwrAy71wAOEwqqamncTsCS+hsqnuYSA8fxtnqq7JskWcqBYMdLP
vtNHhKkzERb4x2IKEXD6BLBhAk/exn5ZgdbaYZ6mm4jzAINNviSsXCtTY0xKG4m/XTO5N3Mgvpth
4eRsFyDfBV2CqivzcIZdXwAHvOKgR6+XeVmRaWMI7nTmwOZCK6Zw8h6YhZ/+/7B3Hstxa2uWfpWO
nuMGvJkikUifZNKTE4QoUvAe2DBP3x+oW3UlHrUYNa/RGZygMoGE2Xv9a33LLWLcde/TnNbp98Ry
uHkHpqLivaeji4WeJlekQttUmLxmjKARp9RIAxI7xmzr5zCx4pISeXm257VRke9dd+GgFCx9zFbm
m0tTm3Z+aalDjhMkY6WpIaxxAGELSMGph6710jaK+YjKbJgxanpH6YslTEVaa3IEhsrgMwCf6anE
Qj4oZDv4FvHySIcVnkSb4VunpS22ahFl5VADjGikpfp0inqVQm8hcHP2mY59zZMkuQ+rdWtUSvHs
JLLVbXBg5Qwj0i4CX6TV4RSxISjGZER4Zs/G4lwEVXpnZ6IP3DoNR7ARBK4bPFwSaXKqkjvHSvV3
lo78M+SQwcKYuT32bl05rNKrPlTle3RoScHfqid9vZt11O2HCJNcv0nQ7cRFxWkof2evq8gbkHNO
ck3fThbfWObAfoi3fXMuzKK0b0NZdGm9mm0pgkLF9s2vaG4WYC0iFOdNGtRydsINi1sjmQpUCUZ+
mA7M2grHC+pik2JvlUtxA8uxTe9k7s35FJrxsBkz1kEnpWbltzZKEvgvUVWp5LJsyUj91IgFFAed
7Vk8s/Z9RnqXYIvZomuYUdZ0bYhez+5Q+5Lyu92VBXaEUkw3jlzJUu0iIrWAAkQ9W2tisVAcstDK
km9mNnc1OigIjNhHhZj0Z8Ugm+xk4zZr6zJ/17tSjnIX44EZ3Y4sJzfy5MTzflnWNvd4b7M12+Ys
RMKcge/kk7XSI31aFXlUW2dMu7nWu0adSbFXNyjtft7pFgYvUSFD7ps6U69sW+BS3BYSkZyjYcwl
cIpSkNkvSzWONokJa+RYS2YvDnJpxw+lGAamD33qpVWMP4jtdN2v2XulvZ/0ltxu0XUV54lxdhg9
4++SAjdPZra/0JdNc63X8CPuK6meoq1RqVL7Iul9jqBthnUcbg24JekWp1pHWYoTp/U6rZrl2dFr
NuxpTEjlLZwpEZ3NqCiAGjVFTBoilZR2TebTGk030doQnz+CPyjXNgvk67K11clXRCjsbTEXjrIf
rG5cSAP1qKAjZPkcuqPKmOqUyjOENQZYInEHLRfYWDjDysWIrKFedwn5eR4LepblPvN/qXvowtqa
rvosFOU2UMxCll28GUPGmtFRoc9pSSJfHCmfGnSjbNZU3yznrj0P1lDNOxnDcAKhro7KtZYoTXWZ
I5wvhy7kjK7ihAndbYpvU/6RxrZsuGobyM9aMHUldDMWscGq7FX9XimVuFsFOv8mvK+GYQfqV9fH
T307SNEJaTtcusAlHjIrVKEQJyKHTqTJ5mp0eymZ3HEirlfm83WeVqlXjT08qNbs7zNAAPVVVSF2
HSq1eeFAU5IuUfwolSk00ryzEi64quuxm/Zy9Matkb0mkllihFdmZzP1jvBQ60yxYyYyQkKkqYag
TCmUqX8qbF1qv5ckf6JLIXcaJJt2rIFGVdohK2dtOtRxH5rX7TCXWgNGr7erc8ZsX962cRNqdCfq
jZFuxqbHKyDX6aieoEyYqmfzkxkM9xojllf40uXqJIIWipngdkpj7m0N3ATbhhE3ojr3VGq0Ywbn
QhYz5b8Ry8vgUumwenZ1hjkBI25kB+e8iqLUm7s5Ha81zHblfYnYNGyLetJZbTlmuZ17O8ZjCxCF
vaM+GD1cxlxNQpwHsxTNh6gYCXbNWSOB9JLiOIj8uDHn5JqtYmmJ1Rzgqth1DsOG3G1VW0axGtQp
FzKvGmfAJoGh1oLQR4IOh0bRlqV5E7CamCk1nQfokhQYSCQVWh3HmicvW03JLQj5rGI28d29bQVj
8CwZsrSvY80Bmik6HaYKgdSiGYihgWL2InxBVENOI2SWCCZYdHTmFvHF7SS9vbBUqW0kralTxm99
mY4kf4KqYvxRFf0mrco6fUH3ySTPnGenOsdW6WgbOB8JglQ7EMTaYD0b5GccUJP8AAUjD3apIs2R
DsoTlcvREjV7KT7Erz6ci/y2/RDFprk3laNV13p6Gup0Mk+j3HTdOZqHvPKbtuEaczuVt2jzU3Wz
QVJmj9WixsUfwly2aHTjh1wX9xmeqGhAcvCqtCytS63ICeHcuTTsqyhXtPKcq7GJBkiLH0511C2g
dGSJpPiaPTHKIQwOq3qytVR7C7Do81PVRlEnIKwLDZ9yETd9/k3nukOclGLSH+s8NmDx4D6rrZpL
wgiRNY1F4TTjuO4pneDHZZjLrqna1mpkKNdStcilzqKc6rNAjyNIIBOecuWKawWVNQeKgH89kdGT
6dkU63LEdbDV5HGor1U8ZQDgO5gh6CfcUusEYy7yLnO0AbE3mgvNuM+Qrt5lEYXOxUyw6a77uIyE
4U6h6iRbDTM1WrKOUimtsl6vqnNVoHt3WpehQqc/Nek6qSZnb36I1XqIfZxDLF/ND127RsPJDzj5
3qxEs4Kt+qGBZ2GVWPvE6Gf5Ssx57Dzni3Ceg/2B22J8aOvLo6fY5Gkn1xgspYbxtanBRuwSNuss
dZRJQbqXu0Zft8Ku/VJwl2xHtYb+p8bpZKBAObV8IwlFZavEqGd6jdRBf0+X8QKNePqpXni4rlE6
CfnqvO/ayJO1nIsJ8XiJYVeBnWUrkSgG+ez8I6ydJB3LQNBNS4q7ZWydZ0himrVJs9pZG2ooHg2r
Lb7Z8FRw6yqoDmBQO0nqPUlAD4pMJa5qvqA9mTyBbRXGkKI1zSb6QA91ad4P50JfkESE2BVoyUEi
k7iOfpKL+sjGqE/Nm7RAjewPxFGODyBy5Z/sI5Gq4FRy/IFoeR+AJCYjwJK0D27ST4aS+ZOoBM4s
kn0WaaCW2ilpwC59IJjqnzwmcxiaHaNoME3mB7Kp+MA3MateWE4skWh8ZG76wXgasbKyHgX+hLqE
yutGZW+PXvKBiHIq0P0rMps88CJyWetSraRiayxsqeQDM1WOsrPimQp8SvkAUTEqHtFv1A9ElV6w
n2oA9SzwKgWLWnnQcJOYh+wDcJXbaV2f7V7O2uf6A4IlKtFCxOKlAZThwDwCabL4Sc5Sa+DhjLmE
Zfdr8ZOw1XzgttgjLOytaeFwsWDp+PVs7sbsKfuAdeH0WMhdvEmMheNVpGm/syOlZdBtBolz5DoF
/CVDiuAdY34gwZwo1OGD6T9pYcNCDhMfELGmYpqMQwC02DAHm+Inb4xC0qZBrVpAZMz7gZIJXE0Q
ymKMBjsrauviqviAmM1BVgGGQqM7NZohcI70ea0l96x0oaAZH0Q0jCKtFyTQtFYuyuG4tkln3bMB
qt6URm3RwadJHnj215z6YIGu0XkcH1oEapWg2geWDedFrh+Cn8A2GU8u1glHxsR3TOUPsFtSt5a1
0xfgm72ktTY2kwTwRUH+Teo7W7skBG4sz8bircAx7bKCn7EKcM4UiXqt43mAcqlpUrCNzVm/LbLa
bL9xrzR17cqWFrV71uZ9bUFtyuuTkjKaNMXI/gRGngpgVuEZTPvt0OkPPMZq1hyMWVAwY214Enru
aKfCxDt0YIEezNjoJ3CXayG6yXyJW9YVW6tqM78dFKe/B5ql5ySzkjhKiRLzIhOXhCnxhD22y8+4
UeLNUM6k4gwB7OBQL3A+gyGLIctspYCw3fVtb1+L0brkkmQgb6nlTa+W8bPWWwiyWGpJQcQSbuMD
zmr1CJzObBnlqUmbeGncsRKpozFEF8abPaieE6oamQFW2PN1xltO3iVmnoqjyGvHOQ+1DfgurVuB
sUkze8YBOYEMQiqoj0GgXslaMztnHpNqhMvRDLDep2jF8y1vec0gteXg3pda0txXc541Vr1Cbmwi
T1NFYrylVpnnb0hH7INVkuWE3MLpXcECwZ2KuFhvFWM0n3HHGs6qy9VK3mpqnYedL0lRyZnVskp8
cwQ5PNdxwJPd/K/y9FN5MjAU/v+VJzJ0JYT7X20Nyx/8FJh0/V8ISBgHUIL4j/of56Su/QvqOyQh
xCQ6Uvjvf9saJLCcmmksVixFlzV7MUj+R2FSQS+oJtxNTP3MKgBt/BcT9PqncvSTwP9nzPtnbAck
GZCgIJt0LBa8pD4o8L8ITLYaMqrRbAy/G3svuZVfrizGxC56qdfvMlrfyB38cnr+/R1+pYwpOD9/
ZQL9+zM5LBkQDm+KT1YKSXcSQ6r5zHbdHc1V5nVb5UKdCUVDwSo/fPFpi0T2q4RGSQvSmQZ/CB8I
uJ5PcKiKt2YSNQq39W1wmb18T1rxCubaqiCO+yPwmeR5yTp6QUrBUPH8xacvx/K3T1/y0b+cXwaU
cZIGs4leho3crXY6DZDZY/+dGuj9SN8qtPvtF5+JnPmPz0QzXJp3ZCTNf9B7ZjntR5We3+wofYf3
vhkPnTuuNIpl7Y8ayGz1xSf+4SihR3I1O4aiOmiWvx8lLySYxD0P33lU0AOwAvSlnzE8FGUJz7B1
4/FJFueEFcRYXAzYg414sYAkj0G2//t34db4fPAmOgDFFjJ3nfIZ0tVlgql4xw5dijMvHkPEgxQ7
perj8P3qQv7DiUacVRWbVhONS4xb+NcfFwahrtX9TCnealgDNV9l/kjJ7Pf6aNOKF9x8xXL76vOW
///LxdRaqRJHA59nCwJc9lm2vuAxfbQ0f7pcfzuiT7cm64mkN2EOutEu2JCzognS+K6fOk/zx124
R/31++Mu32QA88gF7pBxNtYOp8DZfExvvypTVP5wXX2o3+Rp6cOUl+fqbweMhcUUrFVcltjFDv66
w1vbp14Uzwrtg3pOYU20dp6/4qL98SJCdf+vz13MYL+c6KZX5BDQpOFiQiQYcjstRkc1XeEi+uIa
+lQSZvBIQuX/5aOWh+UvHxWIps7bgUNs1+ENUavGM55Uetu7o3Y3rKpd5ef30Er8cQ+gFhxV95Ac
FMOTvOCLm/irc/3pYsaGXSF080XM7HGWAa1nuyh6+/vN+ccf1AafRsyf1AAwvU9Hy5ZUGowasdwL
LvU3HsfreL/0BIp1TSsCvUvSl71Lf3jfGJaiUwu0sAHVfxQFxhESvGphal0qVduXLF1JFEHTs72m
Z5sQ5OPfD/IPd+lvH/fpF5XUsWjClGNUQpJ51S1c3d3fP0H7wzvNopvF4ilHRz3LhN9PY6H3rK4J
nLtEU5PiKhuwY8/FmXq0DdhnF0bEJk+qG8d5Nhp5zdYbbRt7LZn2WW2OUROt4+mHyhxTtynIROjJ
b/ryRsYZgvDETMB5jOZpS9jK1Y1mLZG5a0rJrRmu1B20wDzw0ziQV9aggUXCvi5J/EudJ8Lyi4vy
44L49ED67Ug/nczRlJVaXi6YoTtGM7gEkxdn2K9T+LRCqW+6MLgNUDjtNn7tMVGa43Dggb3t5nBV
ZLHf5sPBdBqcFPWOON1WZQSFLPnF1/xUOP5xF//2NT/dPHRTWSiHfM1s157zQ3xe3gbJLWbPnbE3
uL4HD3cHTNGvnlR/WMBxcVvEadjaw9z6/L5zmmzGXYqRtPFGD4/XOr0svE1w5JSzjif9f9pw/u9j
/eUTl4fnL08sszB6nWucB4V9nkJ7LYfZF9f3Hx5FHBPxIbaUoEStT2eT/XZiM6jCHCu/I3cwJeGJ
OL/+/Sb682OBmImlmqyA1c+gzalWxy4k0kAihMtKWUeMQrl1gq2dvhQzLRf03LWm4SWN81R2Jjni
yvv7V/jTk0KVgXzqLMLZH3x626L2MyQcOJOOtYU/AWOmcf/+CX96oVsqCG5EAorf7M81d2mJ7w06
DW+y5BEhczXoOxEehnqDdWcTm9EWlPQh7SQXypBvk/AMu/B+ZNLUEBB1R8YDeJDWzCABO5Q29BRe
QgV0Lsm8Kk11o/bmOp+Mo67163YUd7ER7VM9W//9KP54kYMQoi1LWchy2qf1ZWfpYVt29CkRRT0Y
JTa/ICc784I3jemXtjUKojA5BBJUL8e4m215NSjtTjOGL87nH2/0X7/Jp/V8J4hf2QOURsQGV0rk
qzwP6LkoXZn0toavDaikNxGXcfXR3ueVDbtNPYwFs5JM3Yu8f7TjifhwvSq67quF/3JffH5YWhaU
JTIxxL4/L5cgEeBIJgoCF2U1+0sPb/u+PAo6ewUebPU1P/ZP73PAgYtPQtEQ29VPP0zczewLNFPn
1Tp63TWUPM/2vkOwW8keL1e/2HxVGv7Ha8HBgM8TyFYZ43x69wEG0SoUKF5ahDXuYBpv4vv5BgtP
7yXb5JKc6rX1xbIFn+U/zuySL8TtQcaAO+FznSnc6iCfM0tzp6ByFVz3mEDFOoMiYuXjgXsrcQKQ
dbGPo35XT+02oa/PsN8cClKc/tbSiwvSnMdjaDfKug+fHUN83RPHgkMapF4b/5iXahSNJYpV+xZS
1xiBa0gyr1bAIw2vyljvVOFspOA+1m7BnJwlSq4FKs8EoUMzqekJSSpj4SwbdtFz7ifmj4j6J7Mw
3UY82lp37BiTBBSy4Q3da5gZEkPds2bwJOArMRZMTYQe01ov1CQ3IRo11Bogk9kdY2c/owBi63Wl
0oFDRAGNLXx1ov1iiDZpCF0/Z/ieHg3Of1kfs7BfyqooDGrp7eJ9mwC/MgLwBwySR2c3tqPXTyiL
R/wqcOJgF6grrZzcQCXF3BLxqji105sMhcb09BoHg77psW1k0ZUqb9UEisN0T0xNKqgoam+wlvhU
mRI4eNOqmhHy0l8lXkd7Y0o7k4BRn5/DZmcSDzX75zbfVvw+BKT2hnGTjVeGpB4Y/LkWPUBjEB7B
x/t2eEvjCHuM2I0rZxO0gKxacdHAZoRVuHcm+5w0RMYdWtDhkmkSMQ4bTHNjHUPLfGE/fBns5jA4
xavFBJG0B3OiUGXKLUANRjROBQXCYvgjNvy5ji8jbH/XHklf2CS3sTGuWi265vR4AlW4jx5xn95Z
lYkkqXtOHx4S473X0m0x3QqSgEZB0W6PomLf4Qq8zDZEme6HRvzP0lmOSAqeNDDMdPqkzAmcat5Y
ZeYlhXlI+7uClWD2anXAByXeekl2ZE5PJx6s8LL086aHmkNben0zhzdS0Pr0bNAG8qOoinUFpyBL
qQbALEhDmc+M9C6PiOor9W1GplwHSIut9QCb2ysL49vYKl5Ag1rFtKVj+jaLdxMkFF6eldYMz/GY
nZI824S08cnRj4SeQHWk7UkLjhORwLrsQOnY684xAbmR9U1yTy4gTUzSZTD3SsiXb6WVUj5PqrNu
1dDTxwuOQqwU27R1YIYwyA0vpCY86NAe5oxNPFqMNZxTnAj64Yk3qvxMw84wmOrhYoZRHZavgu9h
8zZpqO0qnLvZ8Yviph3IzAJ7sq3NML5SPXAFvaftU2xKBNx3RXahdQcXI0fmZEyW530fb8z+OAfV
aZxfsQq8W325Do1HrKlu0fF6a5/HxHGlbFiXbb8emmMQEb042fp1Ku7TCh5CjXsqQq7DtAE/Sg8c
N6/ebTF5JH+B7Dm3Aq5db5WbMZa3mThEmeoPzVlTjmN7GGzel/oGZcZP9fiAcV9Vn4Pqmx0/xjIO
X/0wayE8JEITsrzqJB9aTSufFmwDDUJ3Gp7TLOCN32Qc9QNBSSyQqsd0EDt35oK93M4cBX09Lj1Q
c35Si5HpJsb5hFjAgsOxpB6WH2V9nMsxl55rMe5oC7kKQUQ4RczTRV9HGsIDSGXF6F3F5Fmi5RSI
DDCbuBOdBQ92K4J0PY7XY343aleq9kNuwKvmhW9rUMVTRrqgjrROJtvZ+Ek8XRU8bsh1gYO6GMqr
HXdnO5c2SXrMejqunJRCuWM6i41BcVwwJY+1Vayk+UjA5BqbGcyG73FpnAODll7zdhI89ZTUlyP+
cQzTZHEKOtbMh6oeGhdL9cPE0U3x/ZTRPqEEviyR9alHVgN8SyPdYYVd5TVs/IY0hkHPAKR6I2x3
JdAVyZYORb1wyyWf7kmVq9Ao3qoRCc0KlmaZE80UflKObpUTiJppI5Igtmi67A1Rcx2LtF9FYly3
WKYjM/Sy2X50AsMPlZi0RMMgCTc6HUartHkSCrV7w3RFt8k3ueXI1WBn0aiJqceDlgqYqtDfemP2
qvBZY5lj1VSkdebFaCWsOk82zyAQK5jSMYHLE96E7IDbxK2V6eIUxzwkFR2320atPDFibFHiB9qQ
nrABeKO0a9L5DkgunizrfdR1T9cIUwD5eo3DEbpHGbtj97DUhaVReJbNfaw293MLA6fPX5hebFl/
XQg3bxxDf4ION7mkyHBlU5dGwn/fGrVfS8eeXE3DxWrwHcgsr6Ieig03Vyyuu+gJEteQg/GuNrmS
nFN8g0yZj9pgQ6razjyAep5vXYFU0RPck6500roa7zSNpLemmvDrD3pDz6dx6AdjI5uXKi9PkRRQ
11EAq3waixsGyX5I1CJvTgqlfPCK3YT6J3W6lXnvBfImodgxn7eTM/hJexyzYYUhgluj2zfxBj6h
m1qFr4t4k6b2qg5u5vy7JugnKTSvl069Ne0Ai2v8IA7PWchPEJJp3VH2QVasSyfezuN9SspEIa5e
TQcjd1Y64pkK/y+V8kNKrrY1Ye/IyW6eXxWdsjnlbYJ15tDF2hkbu4gftOLcRwfHeUybZ6ZzrjJJ
+0Dgl0yvhIjx2zCjywl4O8rRGemVkAbfhHtc55e6ot+imz3ByzyG06ndtAHcBMdZ98FDb6ge7aTb
Ykjc1jDXGfVCUXDHSIbc+FWVJrvRNvy43sOUvNHnQ6lFq6i8Nfm3JoPxpt3iZDSMdUH8ISLfznCR
c2v5oOKGND1GUN6W4AwzVQxDlVeD5TOt2Yvy6ERLxcGZilVI1deoX+yK8MB41WRkH6zB0+xjWswY
2i3CXvpjn4oNTXVXWEdOvXyNhRTXFTcTTjVBPzO4IXe0zibDdYBWByu8MnieGKPYSIW2HZmeTEwv
K/HSttEqjE5NfSwh7BKGBwI93qRcdEIJ9n3CG0dezyMUyjS4bjHj45u/G/AbDBqzabpk6B5KxA3e
lm+i5L2mv8tdeFCKTSdtSvJ/k6OsFe17byGGMGyYTK4SmDSgmE2b9tuCdqqrmffzjLNSOdV2tmUf
NQQXxd7h0tDNi6yc9ehqpv2yDGyvyL83KustFqw1VgwKJzFQ5i2NVxYbi+hEkttVGaar2JU08TJx
SpgYn00NK2BXbiMTbBI5dalY19apL8+xUdI9CZ4U5JLGQCI21tAq6Bvd4vZzu+wcK6dCHa7imh1L
tJPn7NAYql/J5zqJbmLIww1vqLoZjn1/6Br5QYL/aAfZxpn2KR1nwcsc3rbqzmxIaDlKjSPqTnS7
3sY0lbT3rTjbuBTM9KnVnJMdkvhviSKML116Xc2+bG5GQ2VmILbgGr26arZ56viqeG81extO5a3a
3mTDjSES6hopd0xir/mwye5UZe8YwjdDmFhiY2fHAjNgRL9Ln257CbFRjo5mfp6ACsGVC+dDIO/H
6ZkGicpGL0oWAwUoiyfD8OXqka3FniJRs76SlEdwqv4To+qzRenAiKmsxcgkBn0/YrsO6crN6yuc
0o2bj/Z6Ao1Jx1fwkCncjUN5luYNwG6cyqdoBAXRkbbY1iLg7tnSAsA1nt30Aom5vYtNmP3JPYkZ
Rsw7ZXoOzfB/voVnBwVbA4cEZdL/EGHlcpglbFya2/lIBQ8oo1tppbvFg7XBl4qe/aUy9k8RfxlH
LfYIU0Vt/qzvzPhvKhrrNHptKVU9w6Bm0Ni5z/MKFhNKc+oN2/4rfeCfW3D2wrbhMHnSCAionySd
0RENU/hYc8NvCcHha3GdeRETi26tI7pS2/Rlh8s/t6bLgNjGF8WMkwmz+rsc51RFRGEWtvt6vBqs
s2TRhHb+Qn9Z5iy/CwsIL7Jt4XA0wf1/FhnjKpyHOAs1V94H+8IX23EvbZBb/P4rCWPRT/72SZ/E
xQkDeDjnfFL5o9kxHHgJDyk/HJL9S3g03XENPPw9AkaxtVcfB/m/kIb/u4xj/+Jf+Fa9/5+H9+bt
/TcLA3/z08Igqeq/SMAsVRQIPMiIOr/Zz4YI+t8xKiy9PohNXB0Mdf7bxABkHGmTenvmE/ypunTx
/Dslo+j/YjhLdw4jUzrbaFT6H1kYPt1ylrzEc3RbMUBDMIz9rHpNiZEQTJzI4a0hAOurxBsf5VvT
5Ul3Z2ICv/9qUobZ4verdPlIizk3Nzj9qHg3Pt3lTcwD0tSJ/kksL9aGWfyQVCZn+IgG69KQpVam
p1bQJd26MJ9dBVY+xXGs/XpW/f2rNCqrlPchcfse/KFMgy4BUcqOabKEurhwlU59WB/SMFtT3rnS
Ka6QtJlO9wWd/1oW1yrAUJYVGIfXNkjIpoBMg7EsAr5kt8CHrDHYR85TBVkmBJLe/Sitqz7ITlp+
rpLv4LJtV6gGUMv5SsvHd2e6xTwPA8akgFvVXRk44gzIJYb1ZlY4i4jazgLy8mRL9xjfR1slbkvz
vR5+b+1q1QcCFkXKVo+F0ZSddPI+8BSXRHN3E5V3NpHcLCyua8u4mMGAHYvhkUorYBVt5LqhDJJc
n5kP+1a5y0pGFiOLM5o2UxwCUlaSSs6e+zleKdZmqYJwgxmITjCwtopTT+9mwCPRpq5i8BezN0us
8rqNlL9AfdrP01GKWeXbleYXTec3VFuohXEAVspGCYfC2B00O9o5WbkrkctUzt5QRp6TLh32V2II
v/eleSJpgjFG+NqO7+MvkR6lOAUsKWjOOMj9rq/fUucYVm9p/yxQP8rgGNkEa8a7GA9bbYCgKA5j
eNtoyVNfH+zmVua8ysYpqtoNUTM3Nfeq1Pl1fm1Pr6Sz94l+G5A5NtXCnTrrQTJ+ZBpGsrAMXMr7
tuZwNags8cr+Ks42QbGdkf4GscO677cp+Vk/6+/AStyV1c1SgFhXwzm0cleLNlZ4D2aBfcsLpByX
Fz8azmasSt8BHB9UERvHEyDIlSM9T+P8pmcMZ1W8lfdB/pCX7215A4tjVde2X/b6dhr3ZKpfHTrz
wm8S1vh2vFPoj484P1J2oG2p6uAEKkh4cbgJlWcy8quwOmXp/ainbhq+B8VjPZieCUyFv1gp8hle
qtfZtzRKv+DOc534rp2tVTqON05wlGTpKGrLVTgbFv29PaRQqWHFi6xWay0G8WYdUwlCsZkHZmqX
oDkYo8Q2vWN9PW9J1K0ckINyS317zFSwBdnJLp5laDTpGxkRDeGIRf1wIhXj9sIz05eoL7eDJK2z
6Kbr3kmIepmtoeKwiSvRQJECKbeP10WQXUbmIG2nXGWUorIWJgZhJb4ejnzBN0tJfKdlms++vqke
Y/tRFxo66qIq2Z41vmAjvkZhc7XWRgnWPRykKye/pY90XWX6itmNKr1Fyi6RjyJ5zFBaIvvVGt90
bVhpi0iSs/viF5o7dVX10NzbLGLHP8Nwn5zoOc+6Kx1m+5AiUMrfc2ncqvmzSoAgkedDih0/0VDF
Aq8ylLWRNkcdynuXE+7HxjqX6yTcSmCbJ/VdX8rFs3OlBE+UKR/iIF0BpvQUAXGhZ4tU35aN6k2m
cg4BQAgeccSQ2F8/ZpDiy/ZRm1XQ+ySg5NCTFjaTuBPBbT4Kv6Wuoc8ZpNSIg42fBw9y+MDacTPo
10uXg8Qd0eOljdP0YLc2a+1+weRotwZ9uJEMTIHgOpveldYR7pBuZEz3U/liSqHLVnakbKaxZjzm
cPU0mxTd8xTdqJzmmP5oyeDPQqplxnhDwafqZyOicze9xyqvlWbwh8TwjfZ1UcVjyA+LAtqy30tx
40czSamCuKCFAiCAyUaaC2Bt1STNqlY1T0H3BmzDdULBWaZ7wqh2jG+RObFoTgAw2gaZyFyZxnta
nZo2oRy3QPdpk3upZsGa5Vd5LO8nxMfWOY1C4WqeXE0nUFWy9Sua23Z4NjAyNyr+V1P+URm6O5b6
rVXNh26+giPn1fHJNm4c9bUIxFYBFQP9za2t3OuUzqtIdwZGfAka/i597OxxJavFro3Ink+8iYQf
xflLqtk3ulDYYvRcWLr8UvfhRubJMQ5XFnKoJqJr6l0vIWc+uYkNmCZj6UZMa5qi3hZ64UHe2YUA
RKv2jdrXozVeaiZUwmp2s8qEQNMOpn0j8uFsKYhjxnszloeMRF2gfzNa4wLKwkXIRCs0QdWdTRII
Dql3qze3FhIvmQ96aHW3n98aoXtdrJ2g7K6hU2zT/sSkfI0N2CVpgRcCF7q+WfZq6OMrgBKA6bEy
W/44ndJAWs2sQ5Wy3LSA29Do5LDjJ5m9gbFPyt4bQZ9xie7LIZia+ntV3bBEZ9IQs/eb5deQCqbo
KkN7TV5CvES96qwG6zu8V1+Nd3l0PYNAYhxBbU9O6ZPUwY9p+AQiSaohdqEx37Ul3IUiumiBOI5G
3rvwALyuTXI3JDvLwqF6apJtakT3UTJcUmteS8V9bc4oG8FOrlCP0ot1RPOa3GyTcm3Vzuzh1NgP
EPmcErYvk56onO61wbwRiChpu+/nkQiCsgM3dXCGfDVMt5QjEOdVaSp4oE3jCPGO7FF0GxPDnIIt
84pzXs/bMNSuSinZic45gRq+/mVRev1zC/Cra/T3JRerO1WBeMBaS9dwD1mfvXaBymCVd/V3dBJf
21LG7eu+uv1quvgxSf7P/uPjYxwZqxkekf/H2ZntNs5dW/eJCLBvbkVSVGvLcu8bwrJd7PueT/8P
Vc6PuFRGCecgF1+CJKJFcW/utdacY2LV+Q00/S5uiImmroRaO4107BX/VVQCR8+DB1G+pyG/sG5U
1vVLuy2fpY2cv1awHe0S5cAi2etjsk/NwI2iaRknsxeo73ErOzKmvAYG0kQKWJfMvEuIKVOzhTl1
uBLuKiLEQhg78cvU9O6/bxlO9T/OqX9/m4vaEII+Wqyx+ZhCc6mGvcNZ6wUxeA//cVzlgbTpk0Md
WHulNhzMDnsxTu7Tol6TfOXiJl8XSeJiC1yYTNCqWLYpzzAsHpNRs4dwvi8zMqI4wGBd6ju6gEZL
8BjnJy0bXudSWJMWuElR7akwryejc2mjkXBAK1bV3KJ/DCXsqtWhVUZP1551g/atrL3WgfmeWg4+
DKajADvgzMcvQ6csZ4MBTebvx/Klymjw5JZ2r9e3qU6xOJxEau6M9mDxQN9sofN/a1TRTQlCGdkr
rNS3u7lkOveZK5yXR+wvKTECPpKG7Oy0GzRap032bgJ9GOPSHgJ8zJhvcyHDG0prtRSdLi5sM3gK
mNEFQbXwq3ShWMGr3kM+0sybou7WUi44gWA4pbgL/X3JOGqcMu8cFtaNUGn0X13Yr+Pa2EKOXHch
dJtgKau32IrsnKZxmCbLcrwnpQ0HJTO9iOlJjUxZ+VUp9D2Lxt/Jc6Cy/X0F+X0aWE5dH+IMoUZB
vFEWPETlnaC9K5XmlIq0zMXnxJefwZu6KdOhs/yrkmw5OiI8AR/AMQ3nkm/sdNqd+cxwQ6anFnWt
sUhFBEUTMM1VTzvaYP9TyucsxdvW3PR6TI/9Dnfs0ue1ZfADh3XpYa52BOOJjgxOw86RwodQDT1Z
/BIpDFqaQhiLgzsIKI7AHxwhdwmUkDCczxqad6RHi95/Kqo3KeXYexwGrytmThfWjUg0CE9U7cD4
OozlYJtRPJw3stWk7nSFDHfkPTcccWlxKWehMSfNCh5eVlXLMTK8Mtg3gLPIV3CC/hU+k5PN2oMe
ZCeLoqGV1M9k4nAl0pxprd6zrIe2Omjyo5SRoUlgmRkVG7LlN20+7FPxZWS+B70G55UnWg9qeSda
b8yJ6E1ThnSV7ibjlhYRAzHNVZhBpuFLU5Zub20ZPtiTWG/MtH6ejc7hcLkWKw6gGTOvdHyUyXLN
WmyLpnQYe2ZfPQyX1la126mOD0Mku2Ue3A2d4Abjr5G2PwFBzB8XVd27U/6mByYmmS2hLYtGuFeU
41C0+ylpPSA4GyGVtj4oVOIGM1dlaIGGYWP4+msxh24hzO6QSftGal8Gs1sZXfSKiPoXINkHi/JH
IoNEhbXDUWhfmPWxgZmnw1sjIPJYQ14VU90Gx7dL1Qem0ADqdMcclMdW3fVC6zByPuXaCc3F0gSs
G7L3xbrdUmjC0zJcYMTHjtgvIzLsCsZ3bVHoBCgErF/ZmP2qh/YhatYTXW99fCyjQw83AiCuQkwC
SQxdZNJfZWCSUKGVaxitB0L8aHHGvMNvB17OpUj94JOTBF5JomInkP0cxcFuQLpWOdkCPDNoTJgJ
d375WgQfZYZLMGIJKyVVOfJ5VV2L2jFPsTIG45F+elBs0qpbx/5RNcwn7KPo+tMQwRgwuAIPobIG
HYjTGkRa5lNLTOuoKl1tYlnlkPPrbHzNM+mK7h1231+b/e/A0PO7kTareSkKVXKj9vWpOlmAGBpS
EIW2Fu2stFjb/fg+x0PrWGr4zvDiUY8xXuiGq/r+kfQA3mxaHDstJHu7NQ4j5XCuILVOitoz0VnA
G0NLhc9ZaxizWLdy2qz1VnEBAzLZ4uSbPxelQl5PtRdxVaAXXeldeBAH9DJCcteGNQd1YlA0wa0p
+eZ6JWYkA6JGyz+rKD4nYjnozRxFqLZdIXl6I3l+dQyIm0LwtSEjZHGmhiRS4Qn0McTCs6J6Oxd8
XGI4Vvwe5rddbq3iPPgS1K+uex04DKoSuhhlXs956YXD5hwzQPw6GWdSt9QYwadYyQVFfNT0aptl
FHpZfVuq/bOF+q1Q4Myp80dZDNtBGUdHIMBnWUVPpR8shVDfFllkA+clooH2pNJth+I8RvOrL8Hy
b/WpwLnZrLH+roU+81rmKbopuJz43bm0bkY5dBXS0MwpdAlCOtXpZKfGKkr9JdYFohWUnRiKq0jq
3np/mQ+7iAJNYUw57eNwidGZoSZgfbW6G9hbAwq4iPEQLtPeIl0OoRCBkhBO/PbOD7Ul9fAqjp8T
WS8XtTXcT9Bbsly/6S3rgApwAdedWhqWQDPgLCcOoPqsx3593jr6QtsxSXSQ9S2MgQwafzfrK5OO
jCk/J9l0r4JInBMn0KpbE4+8JaEUzn0XZCTIUhkFwSGNSm+m+G3CUxsJXgtihTsgxBALXwzinjXE
BkEtLSTpxdBf2uSO6O6tNBWcn7CbSro9Saj5Cs3gjZJFTmCpOHlmFdoZaAFrxCNeSbEBkDVqAHmy
qGOxedNVlAlsKAH+URKY0XNUWyHA/pLwskK/egxGjv59fhDJSOtIchgbsrTq8D4FVFg3byZlmZpX
dikVh7hgAFulGzOyloYfur0+HH2lIYZ7wngYLHGB20pkLUqJntxwgOOdNA+zP/K2ZrQXgS7NPodk
N8QbA3t0BaIi3/fmU5Fydhwe5v5Ice5o0ykeqN4185k4b2J/KugMtNsr8M7ZYJNOy6xrojOjKDdB
BnKvrFwSFdqYx1vvlybEMct4VHKAXdVTGJBBlNfLfHrXLAokAF6T79O8s3AzFEzoEDBB+2FIFtrK
rCxUX3gRi+zDjEjy0hvT4A3giC3cSLUVn/TWWGJGtkfYAdqHhDlVbAkvhZMpc0QKhBWRUE7cvjdp
ek/0pG3Fm6G9x3NqK8mXYYGWT202d1au5uqMf0vxoVLjbZegIxGi/exbgM91Dgf9XeDXqwH1aBGZ
uzhAViCO8cHX5ZUgqi8ovwHvBDR6ciJCJBkiF2SCV/B3t4OutA5yGuWuio3SLduz2iSMEI3X+l2f
mo5Sf6RQxPTWX8fwBJQ8cAGKfg5m/+VH6SEYxRLvOzkcRlcSkNvpFvVOy8bUnhUc+b7CxCprIMaM
9u7fZ/QLOeP5iH5uk9MoZ7DC2Oi3gPebmhr5aEvXaX7nJQIUd4PUimqy+phtc9HaPbmQi2TpXykM
pL/rAhmSMT4tjdmRRPOeV8m3iw4YuCuBc7Zxn68n19iOC9JY3HbRu+XClZ7wG191pZ0/8s/CiktC
V4SoheAaWfeflyQjkilBjOqJuqftaQoQwWXG0pX52w9fjK+j4wLW8EiK58nH9y8myMDw4kj6GGco
qoSPszdp8ehE13TAF7ad3z+bhHBbUVQcCMwBLlSocgNJ3OjNd+u+RbtoS86wL77yEy7w22ln3u92
ip268jJgyhg4WyoM63DVdHCu3i5uKfM+Cf0tTlCQshd/A2kpU0D+4elsa9HteKl/Gu5o08J2xFUp
XLmz0vnT/r6a9vsp5WG9RJExEsl9U2hOHUkQHvkDK+t9tLtd4fB29f69KP7Uxf++uUiYKQksBOsM
kC6+WILqq5P05lSzfYPlcGnWXPs2f84Z/3OJ8yEJAw3+UBbBnw+KMtZV3sTNabCBJpy9Grchj+PC
j7aqIy4JNHRBKjVgYTBRXOlk/NbcX9xJVYMOJ2HYYGJ1OZhOmjqsxUY+oZRzNJi3dmWLrrYV3cyN
71EO2TCWbXXd2JDJXJVF6dM/W9V2/CYfg/tuLa9QAqzCzVXj6A8PlMooWWGFYi1ipPbnTQnCwSz9
tjqpXvmA78wrXkymaOfd4H/rZfz9AzBEQ8ctAa76W9LfDaI0Ya0/0WGx5RabIUiIfz9FF+L0/1wC
YTrnF4O5pSldbAZxwaIRjO4U/QLFWTJNxhpFnh/9NlWx9WW8Me1h08betYUp/zku/31hdlWTj9dF
xdAux4NTr5BDw308P1z5gfrN5bTGmomXPjiTRefgdUtezztD9Fzvr/Wwflg9psQISBdVhpSs1z9/
RViTXZ5Pw8kanuPm3p+f/31b9b8/H3CgKfKIsHLOztc/Pz8Ju6qhEmJ4QOyV+W4ihaEZvfD1g2H2
bqSQR+pz2uZshZqRihMScwbNggQ104jAMdNUqbBK0JRXPEV5kyjhoPFSxpFzL32qFVTW5gg/Crhu
uUh56+bGapCffVSRYBxofx7J+VlGcrUIu2OE5pQEQhruE42XdWos02Gj0vm00G0bEz2h+lkffc8P
b1qg0hZTv5rZF7GSBT3nNmTAiKcz6taV9FURkt4L50a2slKMbar2//snEhA+PlaFG8e/0y5unZyN
alwn04fqBfgW2lW0Sh1/Pd+hq1zmj6Yrr/4Pa/p8yd+6GxM6hXmuGr+96mfiWfumnuibpocM7zku
I2fY0TteBM419cvfFegf17LO6+LbtWJF0ktMTR8GqLmB1K8JLB+BIK7IsU8UWXzAWayre/nfJwta
S6zzs6oIVcHlO1+LeEVmTXHKiudJvAmGBwmv4r+feXQJ/Ol/7tmkU3AZIF/nc9PlMS0NK4Acsvie
TTnsoxCGdyVEhFv2GMzLcaFPsUcvcNUF7UYYK5kO3X2rHzTtc45EF1R7qrTbIrmrRVbGcxQ9TLpX
Krj/zcr2w02B3FUuLK9ieDtOeBT0Z02MV2RHka97azGyHmYSxEtakfKRNJeFMKKOPGFDGMR6LSt1
bMvN9IoHdD3JsjMz0iyN6EZPXSSyAIx3QlueBeHLmr5ei4drEohUtVLSffuFgkZt6NW7XryR0M7r
XWEX8cYSamCG0caYDUfT3/Ih8QTRNQHnR0XhtlFON+28ahi3ha8zgUY6ADaRgNcmXDbhtO3ahGRy
9vVOXmtTuCHCY0leEEp+9vsRezGzj8yKnRLyJgHc21x6DKrxKFFp6eIyFFkg9N4rqURYCmpSOcVA
jKxwXCrlLUEDq6HdJyhqy3C0LXFY1flbpFMem59QdldF8iFTVzb0w2rxQ6ye+lyzBYWB9AEZFWUl
9YG0I8R0FY86xUxUrWpkB1L4mI/8NkREj4cpIbK6oCJH8Dmyj8nk0bX+Ry3Ro0KhPJBXF6InVS0V
Shm9xNI1kPSK5ScSu35L5FeEKsGVcdapgztUxyGHc1hrm5wAqXIE51/SYDn7R1iRhJMrxUecPRvi
+xQYSxlMeotGwqSKMhByagE09pgALW2+g4DOTPRLKuEiqirZugXz75wbU5trv1CdiIiRMPS9RI5W
IpinMh5WMnkA/OcnyFWrdJq2xcRo34zv5myg14WGV8NY3uZs54ZXncWC4ns+UCkr5+YgkYpT78KV
ofv+OpY4WgxKQOI/CIYKUB8oh573a4fkBoKySFg6HEs7MsxlU2a2JnzF5nOdk08x/4rxJ1dwLUkV
2tF5WQdJshK5j51iEv587GgDWGiPy7l1Ojw6ZvcSGGvObgtf+YyQliDz9SYJDZhQ0iqP+JqjM6cH
ZQjfpKS2FnLIZ0VmtE4H+GKdQhIZOB9RqfYEwK9GgxGuj0Mm7k5+OXqDOL7w4tnAiIPhHCwlK9rk
kbCCgXQHu3MPfp4Mt18skU0fIFYYwgdyEBdl+YvWAL11pO2NSAf6C5i2C12QSC8T4bnF1Do8Bp24
KFvaPlXs9ErGj6NixAE5Jo498LpsqbTqMzRrkaaXdTsQ6GCKozPUM1jKUj+YuRlCqR9v01y79eE0
0as064UiHkwiLxcxtanVJ6uaSAFVi16wXIFLnNZCMbhxjBTWh8JU0ZWx9YhFMor+Q540H3FZ69d2
xt9VxuXOiNwRUA0tSfRcF4fGKO1FNZatUzJOMPzxlIB1KgJXqtWOw8B412nii9+lmDKFneZrvqMD
hK1J6whoRxWvaYyXjlwYgZZLLrf3sG+PI/l4mkTsWL5BqZ+rv+rkRhTuteKx5eREqtxKHeP1FI13
vrkMkT93vhO1+luvqYk9WdO2hyeZSARnou8t1xH5U1kRPggh2JdWsRvCRaZevAd+12u3Sd9s4X/Z
BrTRcjMz3ACjnAoPQXkoglVvMNsjNU4WVnRAiRv2sAMvMpUJskzgq7+hBw7ciuy1gYAOqgayCowk
8NQufYF068TmSbVeNDPYnQPm22JTxscUPYzM6tb9J6XZNPSZq2G+iUFgddOzwhMZSlQi4bZtVoXy
bEmIu8B4umo0gGbea0L+IqFNrtN2K/sBl8hSRyS2rbVmF96mZ4hHYKsu8dJ2jBKjGfRVZdQ3IhD+
VM43FilDMaN2gLdyAfpWuZkHtCa8QtrxqyS6nXf8NkneAOAT2Zzu2lFfyHJ1q0vNLovDTUBya1y9
gkNcNz5qBBINyxsdOBUoNvMuYXfqOohU+FeiDMNSLXuRIazkAU9fMnj6kC3Jm7dHfhPaPXeN3t8E
FcOJxuDWyIDtILVMNc1iC3mBIcRP6syDQl7vJkgLtxu13q5oHQhRvEvqtrPHUT9vwNNCR1JDzp6d
EuZt5vKyqF4I2jtB4trg2ys4N/KeU+RgI4vcWck1mu4rij4qsccShTlR/AiRXMjDpzjxzzAfbgS9
/9XJ24pN0ppbL5AFdPwE/jDoaQRAJNlhbt9LvIEFzmizGr3eDImAm1s07okr6wfQzGzdG60pl7ze
yuq9RPXfADPMlZl3+LBSOCRVhf+gEOSIROpeFRtPQLMYM00dzGMoclaDq19M4lZjvw+7ZgEXGImf
ti5beQudFEcK+zsCSHseTlqvuEDW3EnMt5V6inztZqw0NxqSbdrd5qb/ORiCbbYHDaRZbz2IiUif
vbFFfBDgkxY+aSKI1BdzA4yEfGNOqw2KIvmW3fyxarNXYeJFCNpuG5kSWb9cxhq0I3Hnh8Dc8EnQ
BDvgoZriWpCwc5yvMKZRZAxYosW9OAdPc1ociOFlHjwgdOetpTbRMdfyJwZJ+FGVT0jUbzT5NoYZ
3LQR22OZkJVDz5AHBiK23Q/ixqi1vTwXFHUTAsheqDdxZSDa1+5HKboyV/mx2jHObQIU1lgwLqqp
MjalnmyfDzWsF0HIBrT799Hyh88n9kyDca2JFgabiyK1CWcMOWV9UrDtTeWjJP4nzZYc2p8JXz8d
XFUQiJTYSCj+yi3LEoJiOs089ct6nVPTd0ua8Ndd2ec/8/It8P0y58bct6O/Oc06lPDxizOb1tmq
DV3Vo4mBK982tvGyZiez9Q9OnOJKP/77Dv7QmWKU8+0rXtxCCNxaESKrbR20uLvKJhBzaXiKm9xf
K62vXurcVvr2NcfeKgwyHb4aV68XxnJeqWsMd5xI6IKh2rvyxf5UNp/7CETayoalG3QREFpfvFpB
T8lFaYpftUNcyuc5UtZF/uNGh+kBS3B0e9UyIf/wK36/4Pm///b1hCrXhtr0T/G6Xnd3gYtRc1ms
kSDdwba1//3t/u7AIdcGUXZmsim0vy8WFiZ5WprW+EEfBf1Abpe5als5SeEM8ct7IbniYaCv9tOX
++9B5bKB6YdsDqlcfPEqqcSS92K3juLwYPHeyOJng+NVIBwUi9EcHk0p/SIFaDGP+SFS1IUcNDYp
hUTvZbZY6nA8f9vhyYiqizvenzbk0yfEf/acYizPM9Ez+3RLGPCjJluPQGGdeCpWbTSeSq3aAi+3
AYG7ev9mcBy0CFUdO8EG/AlSM7aLiixXaW9ychPCZqUCt0jG10TdF/WTwMm+QmUsvtThu5Ufszla
JUkMjVZHxNKsA6laCcO4ZyxyT/LfYkaT0+nlMWmO9fnwL4Z2bkxM3dxQKvAzqzUWrNrOYecCEP3V
BhuxNjdBXa1GSp9g3hSx5BXEw/QAd/H/pvBGu71O8VYI2VKaoQCJnMjFTr+VB2aVjJ5A5SIOVm5w
zzuWkqznYBta8r2KUjcsiRooCI/Zkyhrhw3H2KH8EPQJPQdiwg5zPFIpfYre+gnEPi0SFNuS1PAV
yGpovLMPCjnikczlmzZlrhraPf9AvOfrntKXC+CtZJozZ18WTey1CGLZ2JkBYjTvozcrZoOggi3J
KmMZ28gFkDdVK8JB3WlKl4gjlm37WODUK84RWhw8RLpT06zsk5mTT/7WTqcZ89J4itr7HvETsGjy
wfD1ccgOcEHn5cKiTptJjIr1VVCXa9JZV5Gm4Orfgj10u+BOzHR0HglOYdJWOfijPrdlv0HwfQyw
cCXauO7GaF9WFPJw+iuEKV2ys6LPXhW9JqPkLEidTGYMuKmN5lTsnsUMSfOgumm0Qitux4NHksEd
z+ZHVqSrORSdMY2YZoouAXwDI/px9s66Q38w0E5F6C1NB1AyhXED4iU/JkZyF9G8kKvokPrDlgj7
uJDdBAp8FKdLBoaeob5LiOEUJbEb/iyB00NzlOdHpbvjxOaStLaWp4CROXNAlcg4hkwcyi1xN/ZP
miXjJDg/hQh0w+AeCrdN7KvdwlioUq+oYGeNEY1aL8pLwPqcVK3JMaV6G8oV8tEa3dqwbLF89LTG
pSFzRanbwe9xQ5WngTZvVL614UkRX4XCa8Pc9fElG2X2Hlfpkr8BJBfCaC9AbQ5K+7Zs13CuwDuA
8JB3JQd8K1J3ZAite8IJRiypkSzf6K+AE+qYs60/2vmAx3LQyaP2N2X4wBMyFCeJ3qeBGCZsnwvp
3io88O8roQJqNiwlMja5QC6MZzTF2bYqOW1S3wt8M/Uc4Ca0NoSg5egj11TSXRgiJbKE9YCyNuEc
KHXPVQfvDiIIRm+HwYY7NOLShwnOCNXtg+HeVFUA2uly9oOXLrMyFsW41GLCseWHZkRlVqOemvPE
I/bpqa9HBGWt6s469vVETo5WQ7KJMH1GNX6CTnKCkNZSji1Q4EVQWNtMBI5RpEtSdfFM3/hYXAOD
mJYqe7K6cl/OgLmN9hiH8mKuhl+KGG+CTNxCqtkygXEQScGqqJdmUWyTggZVO7r+8NIlLJeA3uAs
PEqM0dVQYAmwLzCNkauXlr4COI3luZTQM5q3SYsjpXjWo9QOmno/d62biZE9dS2ZoL1rKqwWqhap
y5dTJziN+WvE/xyU0CBQFRlW/yCCKpiRbDZ0HoZ+244ECVupRxSOi9h30eM1Z6RPoCJ2k4ajuman
7bOOEs6sbZGXlNnupekpiWq80k9a8gi42u6lG1NfTQR70CkgzWNfizkWXXoZ5EDELHYSND5C+tSJ
UtEjOlGcOV06L/IQ0ZYQbybIIcRr8cAgJSZBI7N2cv4g9F7d9s5obkdhB2l9DToVLZV2O2Tkm3cn
nYUy6/umY+QoK281No88ydZzc1/2WDwaL1UOI+qPKX4cs32ENyYsI7dkmG3R8xhycaWJ7/Ls5QgR
lSojfrpxo/pWUeE3iJEnxlQVGpl5aObIuVlkysHABuNzW6sQO23kWRQOk+/1eGvS8Uv230WaE1PV
ritePRLAz4ikVeOhrH4Z6nwTShaSV0SFE9uq4UrGgdzpZZIveTM5aYoQwUDTK33+z2pRw695fiRc
Hp+8hY5yH7WIOTVxoY/ZSmpErOWe0pXAEJ7TJKEOQva361pEzLP2PNXPQ2EcKoYPoW/tGlzaA50K
cpSGPZmSbjV89m17W9H0Ug0vxizeRaFbBjoLUXbaM6tlbgxXjvTG1fTgJgQ4TWEnAHm2p0ZYNrBO
FqOS3ke18D4i+S3EPbFEd30ee0HCrtQ3iWOqlE9s6T5r2m8BXYfYyqORkYjvyDXJfgME63pGjaLe
0PBiPkXbLVmZ9A2nHrxQP4A38De9Iq1KlWlh/JWy5aet4RrTUhsetOqrqo9+H6zi8tQa/S4FLrWI
ZtTvQYqo1sQRZQbVZ6FFBznstilsuP5UcmShb439utpo6QnwB3OVYlEGhKdHydJSlpEWLIlLPffo
Vv8+9P1Q7XyfRpxTtb4fMAkB7Hh+6URZt2bzeT49/PvzfysXLuqQPy5wcYJt1LQYk3n6aFxe9cts
hdp0wYzFEZ7i18ydHcarHpSEwGNfd6sDcqdJhN3Full0V77rb0n6X3+LrGJPNFG9/iXtqOvYHzR1
+hhsck9cxrlvsGENT3Zw862vliY/FAs6qLf/fzXlYvhC8mTHv6aPcYnxmG19FdnjJnhA77uI3Xx/
tVY4/1R/fTuO76AHQVGCov7zp6yJ1i3HRDhZ96hhvX77QfrEA6+Eq4XCDxKZ86zsv1e6+E3z2BhC
0yo/Wsf0FCqtpb+27GRNb5tX4zJ1Bed/vMD/m6L5jyue7/W3Oshog6huU+Ekbn7P6bbDMlzFm//b
T/bti51Xy7fLIARuitAseUBoZLVrej92uarrBRFsTraM7q/9Zj+uPl1WTKbDCjXlRaGcTlGlN3n1
EaJtSMrHunn69+q7QCr+LliB2f73AhflcU7QaiK31W+TBj4fN3TYJO1yAZjt+t37Ye73x8UuJpt5
02dl0lTcvckeHVTy+UJycNs7lm3exqvxcTpdFU5duaZ5scgmQ5JzPztfs3c4RuSktDmZnT8TtEzw
KVKJrnLRjl3bSa78cJfCDDPNjQTyHLsaxBzEqGxp4S1N5kU625pdeulVbLr6Q7WsGyZz1bN/G53Y
RXkey0rTDLB5zIAaqevXfufvxXT4pWYqoAuIz9OXbOjrWLK2QkR6jn6riYNXcVpNKcDOlk8tBi9V
3HGaNGJtG1e/wkl+9I3+tkJmOBvUbQqmYoT6TIs7YZtJToKyVa7Fo9xl+xJ3HZEP93WkuFWePYjk
4QwRAep04v8vT+23r3rRu8LMS763MPzep+G0LZQT07eF4U1rjhTXcPQ/btPfLnaxBpV+kLSaJYKo
c0NOBBN56dgj9lNseRssi2uX+6Ev98fPeLEiycQee15DXE5aonMCBW8eElTe4uLcSZJsdBmMJenA
kI53pePyU8Plj2tfLNAhmIDiheNH7QRHCZ2c/JjcyW51k6B6GEHS64vyqX6POre8Iy/rykngxyXz
3/t8qUUY/aEyGmX8kOLdzNQLUcziymPz417w7QoXL0AjSMZqmquPfglQanvG/fbP/g4BXso+UHtw
h4/z4co1z6+6v16636558SpUy6IUrHhkgxVuz+1Hf3kOaoDCvICyd+UO/rybf7vYxVuwybRaIEnm
92ZHJ/e8s96U7lmrYq2vrYvzc/j3F9NVegEoLCzt4lokpDeGNo4fggn6ryIAHC7XfB+CT8qrh7O2
/sqN/Pnx+O/1zv/9t1dvNQA7j+k+npkR4xq/vEvsBYSoxeAQK/ZMwPk1aoR83kb+/orWOfJDU0Hy
XjwvSiPJUm8Fv2amTYUQcryXEfLHoROL1raLbsJK+PDx0k2awKA64HTjo9hvYEX0afqc0MICMXhS
TWPXRCEJ3ox9Qv+LyKMbOVcfhEZcqCSAzVP3awIidOV+/f37aJwZzq8CEbIN2SR/3i85Clqe9RKt
qbRsgT2UQAqXijPif5zI5QS+6i8CYotwRfIoXju4/L2LcXXuGXkhikSr+GLTDLu4y0VDf9dhHalj
fzPiIRdAvcEyVKbUu/Jdf1hk0veJ9sVLXtb9JKwY3LYOlIolEnCmyzaHCzt7nVbCw7Wr/Rbk/flg
cGtFFSEDklftrxgJ2QRhBnz2vSM9iFepJQRPebuX0XYQywXwI3aH2HSyDCnDDO6PGXSWH6zukEP8
sOBytkPldCqGH7QzWb0BR+KUVnFUFNFNtE9RDnZxLVKoeiXzwTrNcZcZd4zKPaa2tiq/h9KviTK3
sUQiMY21Xng0E/q837dIgbKMBgugx77EWtVanpRverFe4D/DGi2uOq3ZafSYiQD/lSC5qxNxFQja
rSrIMPMCPvT+DCkouLLYPFWwZxt4CtOuKzxpMKBJ7oXhS9d2HLgRykg7ETU+Xhy/HW8Dk74yTYyA
flNt0LcDiFFUtiTXq2YykCx9dcOx7NclvRSESrHwUSvQFaZdapDWS77kWEu2jhXAku4ldLYZQkVL
RVII2WMqgeFSqsymXfWDU8TqjVaMK9iPzGf5n6HmwDM26JNXT9ObIZm7usbtIoPZiES0GDRIjMxO
6XYrGd2HU15VSLTYrIrxVg4Zb6u1W8NAhBigKaempf+npI9GeCynrwzCeDgwDLj1p44IPWQKqDWK
Asl/+5aeGxYFrcAIXTIMDiTei3nY0UZdNGxKqEdRFywStEgpX2kgHUqaQIwNq8YQnjgiOmIY0OOD
r6icyuTFwEzQppsyl2hA30jDMYJNEvvRks++UXufSCvi5UWscFK11cvRKQjvJNKQPnxtByQpBrVj
9BXwltck39TSQw0+jvS2jS/1di1NyywUbyVccgPkvYROZ2XGHv1HiOGSrfGkCsmxL+GyJa4Uqa5f
c4isUkCxTPFjYoPFz1jlORuVRSWsRfEtwCpfTg7WlF8wDlT9UMrmqk8YNmMpRRzjVci18noPDb6V
+JUFmikSBS7No7QUXSJPt3KeeZrM2s0+Ivqo7fBWIeyhsZH7r+CWsZrGjsLhJ+W57nOcywQjgKfp
aGc2+N1yunmYSnmgD0NA2Bf9JDri+ND2nXofqV9S3doxefa4g/z0sY5np+roEFo6wBrD/s0YMVcj
Coc6TFa02zB8R66EPjbq3s7m0xJrFcLhhZrQwArXg1i4Rl27RkfC48CwgxmSpYXegLnY795JrV5o
w0ubYpBqSWXCxpnjeFWZX2VC6iRogPxkVeln2g+exr5eizz8HRiEilxSX3+qmnwls08EarocstMw
+bSMM3QQjA6Mz07wYeZajkzHzzLAWYATRHMB0bAbdxUQ1Uy0viohvktV7ZDG5xSj6EHOopMaQ4/F
Wdn4AyahQ9Ax6AgNoop7fOTM8vzUMYoXqTklVogKzQv+H3tn1ts4lmbbv1KodyY4D0B3P4gURUmW
PI8vhMN2cJ5n/vq7GJl125bd4coG7tsFKoHKdISPSJFn+L69166RIcrEniovftvQwWrOeszMXZS5
ek9Nxu8PkRysF+u0ME1uO1duNgzrUDZWiu422uhlwW0RH4XwchjILTUJj1Iz/OK3JJaswUVQKk7L
wqvnhlpv6oVAJQ1zcMTh4NNRG4dsU8UKcJvGg1R1lhmUcQEahP21TEg3MAU7iVS7bK7V+k7DuxUL
+OGqfF1bS7DoTaPfl7pv+8kVOmOsoj3/ALJVN1V4kw6QpKVuhW8dZZEF5TpcZXzMxrfnSaG8ed52
PE7d89D3Xtg9mwlFfgv0R9+DnLjX2tGpcT9LlOPzOnVjbLGjeV0GDT7lku4PFnCDPlTRb+v+p2RM
YDpIao81YKaS04kdig1gxpq5lXkoZv1nIS4Iy/tIhr57Do6OIn/mdSHTNYCgSWCHE78p4xszby+Y
rrhMpCZF3H6XM+0k6OMtNXBNaWSSeRV6tIoY+gVOCGpV0f2glVK9BbKxS8Xr1KCMEGQOfu063zf5
D99/CWQfstPtnHP1CBw1mDXjfFaYo6tGXtac59J9iBuSTEU3Ca+J77PrCR3lixwCDhKvJZ1uunkh
BlcDnm36JLxVlht2oF671dAR9ygWdj/fV0G07o19W/GRm+cC0k8YPAkU6WfVS4LSDpPnBlqvb1hX
MbEbwIOU/mi1k1fURLMza8zJLsCZ3VeQyQMKnmcFWKmZxppq5JtGvRNkeh+YLtU9ojdibDu4B4Qo
qESaC6WrdTq9auEsBsYUxT+LtNmVhmZHnF9xyOhDwLWMK6lB4AsrZFAbVprbAKWAUAbbcn4NM8rk
8FQM+bFMzhMRmFWzFeac9MDYGfQzs5ltC7mhVa2AMbuGtYcDtCknpMfkA0m0FuaHIcPzlvfoia+t
+WdnvhlMMlpKt0fyqThfKAv7djwX/B9F3LKGjG6AZkE09nq3roDazKjgOiivIYbyElFsxCQcWHdk
ZNp6HT61vSsiwxKDG/Zjq6q9UqcbeaK/iHhYTNaWAGtHs+iaTDQyVLuWKUv4psdLc7Tmt1R69tnN
5F6GHLlWPcBdAubXKPRdOGBOI4R7UppXup9vBAXDIo0SDd1YcuxlZZUHUNuifN037iR1+4n8ToWI
yd54KUbflpAQkntvS0PkTkGxD1CWRIO6isQLKblpplsDWeeYrIsOHCaiHcWInLmsHSE9SxK6rXQf
AqO5ajR/VfUPgljbHengdQ58uIJeRrxnamJFV8lr7oiEtJALY30eirdIjXY9SKGBUOpJRaT4s+AJ
IcCVCMxuq4z6IVe2yZx4CnYzjZCN7AoZ8dgAQ8X8OfjWxkjgwQF2j8eS7F5+cYcbpfJ0OAii8JKg
ATMHHYxThKz5sexw1NM86Em54iDtyMZ2ZNmPsZFP46bQ0xV74gM2fazRNk4aluvrnCk6RKLAvehZ
oE3jpaom+q+7QsEDOoluFWwUNN5lFTmt+sgf39Zs2PVC2AVFRXcWjG5kOXAG1k0Z7ZSs2sVKsEN7
uq612u7rYGsIex/5rq8capomYd9uwvZOA1ahmBBfcWxEwnnBC+Bbyn6AcadNS8b7WT8c8rB35/gl
oz+oDeZmbF8nXiHf3wTsG/QoOLfaM3+A30fVpbyn9WPFh0Lflf7kpFjrfUVep0CjGuMtxkXf84oM
C0S3jpzKktwqUVcwXV4aixAXqnADPXep5QHU6dJnrRf28lkjZtNKK2llpWltqxrnMANFkjHYPooN
AsC9pLoeYCIPI+pxOk5TeCb5xeWgHCnmr5qA36bv9LKk05fbogjyivVhHksHi6ADxMoXnrtyxvqP
z9vAbtzxFLJLASM0ZU9qN7qTWngWW9JiWHTJmHr1uzKjRioelD7bKooXVqXLjuFubNFPj2xROpPm
7EvRUiyx9AMUGSzQeNVZwNTS38djx4GI3QT4ARGFNMj+Qw3lV6/ROKp2Otwn2vyojbcztTe891dU
D2yN9EFU+HFLFIP2EJAzkXQcLvOehjERCpjZzREOwLAaIKpp0UvDaS8i0Djrdh0TBVGoZ6KJybsq
9poSrTR4KEpJE1Wu3UrqdrqWvogZeY6w+cio4G3LVkUATt4C8kQehoAywsp+6NNFM8nIMub1CJ7b
WOgseHorNqThfEXM8coUniCRBZp4S+ff6A4dCisYH5toijZqBnhL1KG4SNSufrYDu/ICBFqlP4m0
8tWFDxaaq0K+6KTBU8MSXwPpSCP/X8FGPBEFmezG7EpcHMqshmoD42o8iL18lINhrVfBOf1B12oD
J0iesnLbm66V1uiGexzXxMBbSPa10O0M2v29ed6lb7IIagzVd/SCq4O4bhzrGX6vCGJ2Ph8rsPv9
j4HSjfoq8Zq2fQ41fd7L8S6s9W1uvQnag8qLY83MZ/KLKPL3gnynVLyf2s/lyK+zSEQoXSPrVubO
mdNBrg99f2kFN6PEIsUOMKh46tUOi760FszMq4bqAmv3Rci7TwqmG0xoJdp1zuSQLYgRvXCLiOCK
dt7IQLaGzuHEsJ1EYkHmmzDgZE/nElWDlV6pzXg0QJRZoA196WVmqxbGMfQsc91lANNGt0e7E8Oc
N7HySdPMLq124mh2iD33cjLAETnP5iPp4iuhJnOhZg9rkMDMlqMNO9L9QEKYwNU5RdUXwzCuu+Q2
EgEL/pAtFpA7o/R8uvpB19l6mJxlLA+teLAi09GGEXE3pHzrZx2GxwAq3zDcBWLPXL2rkuqHpNFF
L55H4Vhz5UW8tUhMk8PnrGVX3LMNnJwhf+uked3QGmnNM7QsSuwfNQl5GGyGYhNnz0qXO2Cm42Ba
zWm6Twza6NNNmzwpLZvENL5LySGrm8YTc9S7FUzx+ahy2ep4QAO/KnJSKGQmfhrapjKSy1LtVODZ
EN1H8jAG/U2LfyDV5ONdKdD0CA5oEUZRGVtc77AlzmpTeizUS6HihW0NoH4ESwiwDp5TlUOKgOm/
vxbKK3n6UevHCCgmhnZBdwf9ptYufTCUIY1OveHi7jretBrFqdKx90PebljpOpjultyEtHnyuwdL
uV+kaGh9V1EPGWhCCFijAOof0tp/KlNyR0BPJCbWk0ZiIb0C5Q7+k5VoBCmPtCMTUK8JFmjF0SXy
j+AWqHdN/tDVh8SMbDO8mZBDdJxYBV5ODZkwVvhtOoubkhBuzViJcFeqsPV0KAWWjqlQMpw+Mleh
Fu3aCYkOcjwT/z/Sq5ZWIKQnZxiwPrOCCAOGWUN0ouh+jF1t1tcEAyJO4Yuj2q2LEKrEaxwZdjD4
SDBupPqpnpinQ7iBeu/1Dc5FCI9V8qCijo6Rnli6JwahU8niNkOErVtQrOezfjz2c7u1itu8ukgi
82jUb4scbOQh6ysfLVR4hjLqumsj2POqUzKZN8Nrpp4pWAYq/ZleAB51Sj6dhk+94bhBOZdF8ZsS
0+fKIwUmnKCSIYOIMU/bR2AWy2GwZPyo0XFJhQKCYm6X+rv6EHrQm9aBw/LnfjPq5zKapmMThZMr
wQxGw/qxZFgmfzWIpx22mKfQteyU6mq4z/+Nav8XwlwdADD5SRaqUTyvJxXCqEIKTyzUr87jueRF
G21DFMG3fLjPampdWrqnuA11VYa6/fGaqk5IVLNcDJxLuxb1hith2vybuadLH5VhcPBKms7X9cnZ
X8vaPI8RMokzdcemZBdfG0fgV8Rq4aU9L2+7/XdD/pLbfixC6rhDl+K0LEq4HE+q03S762TI5pdO
VLYT/rjC4EBY/xAmw1FD4npETn7xsQIhlYQPhbCJ2GMZlWbXKv4JptGpYbUQaBc+ZMhylDMLQWsC
uKcX0feQk6CLnJ9pV0i8Rbz/NeElFfpBFUqDmhps49y+Euj0wbMBq+MTbC/V1iUTWW+lvJleWFNG
Sb1AgtY6F9s5g9WCf9ik/0oxYG7O/R61Fz7DXoa26QBQyUCZ5u1dQ5O26K7D8akZ73TpMqcwooR3
v3/Y5c8P+8fbd/KwG0lsyUK29BOsF7bzgVdypHen56UfzblcPgfKwxvAHtXW7jhXBQ8pEsS/38n8
+ClOuhpBNVXa0PzZ1dDxR7viY7mGVmdX50javlNJfBa44IlFw837DUZwec8/vg08E13jtzPCDIoo
/TYFXaBRYOYaF+4F/Qn793fZ/NSFOBnw5PoyHIW1NhQ/s9J3GrSEVT/tR+rjY9rtpIhNZJwQkNFs
O5HkqSkrXVB+TloHm3TQEOpHXohBLBTBlsXGfs5CJylUWwfhVOOjqvNDC2WbALD5TE7Mt7gJH1rh
ushUSphKivdLAAWbJLPtx1QPov4A+2qvUMrx1WmtzeVWCZoMexAp1/VkI+1fh525pnGzlcTQ0WAa
C1b9EOrPpXjpW/WqFi4m3NFKO2Cq0jZq85gX+lpIOvI8CMNlhiDN5UEPCeK1hNtJvoCE9zAOj+JQ
YadWLofQv/PDAVLQvCk1nf2HfBPE40E2s6tBRj/Z9PG5IhATFfiUaVS5Ibqt1zJ7tha2hvbWVIdW
7+0Rtm0bUdLIWrTSyvRNP+XT6nPypZ0oCXKqrNXU0tpjzeY2ZsqtNnmp//P3z4b85bNhmiY4CVGR
PnWoujSbzUieXxaqxvSM9uR6UYMUG8NefBNI9tGiLKHR1g4rl9u62o3HMd3278P1d+2qz3yd5ZLf
fZaTS/aLsMTaML4gl6ecNzv+XdytqjcS8mzRDR44fZsPnBTs5rt2/5f3+t3Ay8/ftTVjIsLCQaB4
vgYP6BHWAkvklyRmzde8Duz0ycSn981ryeLEr/2weCwGHJpX6M9UsjZOiSZcbRxbdfOyhAcq2Xmd
PbHlQdK7UVOfaN4c5lbJocMZsR6gSrTH2NwuBYpekL0JAmpWnuViu23L0CX7pe5uuuG8qygfIiEN
qcXd5sCbRR8Hk4ZpGD5VE6/FGP3jKyFUONTcTH3SEhETdUtbNV0P4U+2hz/6ALBdYbmiinBmLnah
Vp1FiIXD6GLmC/EDCkv6W+e351K8hKaJjlQnL5T8zzI5udPjEdhX5Qqczg1NOYRmdGghaw5JdK3I
Z8NMxTKhEtzWB0lFOR2xwOWuoQzbCjmqxfXk5CuqRLHpacvp8s5aWqbdoTFppVN4VKCDijPCwOJG
k6u1WfwIK0wcaroVI418LJ5ONPHK3K4T5DGlnO00dTm9JUeCjld68ixMs91ql1mBy7BP6NG0a4X5
roSRnVMP4ky7lixSrOhytM2PVE8PSSp4khkh9NdYpLTSWM0xKvDc1Qk8k5DpixQ0IeZzUhM5e5jC
Lo/P/WI7YqWi6FdoFL+57D64TAqFc465lcLWrhKfdCA+BCL7GIlOplk20ZBUwY+1nFJYzDeBL+8k
8aAHP4fgSIbWamwr6qLgBSfxStByL+/DozK9qcHFILzSNAID4vjqWUIQQEHrp+NN0qibyMVWZT/Q
DBd1c5arxzyERhThh6e9px+MkkJachDVnyE4Qp3CfEBXXKD86Xc3Oa0sofYEIuFCymMc+UZAIBXG
lJbIm3ZT04HP6QymFjb/kZNvaguEWGY5C6eYHZE623HCcUG5bbvnpOnPrFpdJfKbieRSdUvCm3qF
vbQCRDq4arVHlPiegc2zI2NHEW7quqezWROstvi/qws4GbQM+kMV1wiprkcwlMLsdWXgVXwlinQ9
0kakaDvK2PnFCzF2BQ4shhh6Wf5qNvdpc66lCZSi2oksLx0flnTuItv4+DjhP2zKbPTKPtpO8BUC
DfE8AEaEFxs55dRIe2CmnkmZdTr48y0vqlKb30gslrX4N3OCdNJFT9tZHct5fNGMn23+FlKk+v2E
j2jimxFOth96iA9UjhViKMdNTTVBrPxtTU2IGl2ma25FWUVN76fMf40tdBWDdjCm4NpkUzpVV91o
UB+teEVwJmcGxN+8ZJ8k17QtNW8Km32SPkjsTjOLg56frmuhhEsPf0bMf/Zq+qIq8gw6T7wM8yuh
wlbDAc+qunU/Bsg7RJdC+kW30GJbqASF0NsKy3YMZnPoaS4tFpi5vJFQTMCv31uq8mZhgqNm48hZ
xbNFkWpuYBIoh4AQD0riJICE9Bfp4YwPcYKkFzV9CO+wL+rLoaidapS8diw9RalcTaIAWVGtEo5x
DkqVuTh/LfofDVhHKuZRs5shoxHjDZaxppH0LFCIEEWa64vxmKCpsj8KirFOEWhPfst/ulsS+fSB
WCwFvgVxtQ19cD8HfTYOckytad6JefSjUX11VcIkr8x+5ZPrCTrUFovXueqgsCdc24so40LyX7jd
DgkrKz0qtwPI82CExszhHPjk9NoQ7GdO0wZossf391Zq0VVKX9Ey5h1pHjz82U3P/dYTbasJyA5G
7THjPSvMlgpI4OYNiFBywCajcCQ5pFZBJXasz5pWekmIZUOEP5MOF1xYOiBCcugIBDDpXdaKR3O5
A44CmoxUOWWndrVDatgqUBuIHjtaSHbEukqzEooJ72S13OWMRBIqNkHnI7GAGsgnqGvx2Zgi1wrK
bTMX7jxSnpgJBxDu1fBnRHBuYz1bpGD511JKZJop7lS13DSx7Eilfk6WBXGawUVltAsE2OkpgsnP
qnrWTRjhY8uZ6J6l/asYTuugehAo69XhSzkwv3DqiEYYtcF6RG4xgu/oiWcTTadCFz7LhEM3uu1L
d2FyR3TMrqkcTP0mON9Wpeqr8AbtFCPdN9OOr5fqFOyXxD9TTP8t66Z1rcfX7ZQ8RnW2iqKnkVw5
P6655PoGL6ET1goCiks/TS5a2WVJPgvImqxY5kWdKrJWvKBB3rZIWUi73ft5s66s8FqZD6VZehmM
SqNYV0Sh4NlZNsGewUONFd8WUmZiUbzPpWSdwqDGUcnmuuZ9gCQYICsceAGpVZUAd2PWMUpfkOOI
wPWF2wxrBhDTy8o4DOGrJMU7NvdWypNENQ44LLnGZey2gUo0JB9RlN2aJZvqHgZJGgTWTp/exKl+
LdL6QpwFJ5wuBe5aNtxlYbaZgoE357wp+r1IsVvU3wgzcHRBf9PH8iWQpq1vhZumVM9zq7pucxHX
F/Gw2biNxNc0MJ1QepKCqwwpTkQ9P88v9C4iy1i6kIT5guy7tYHzMqMJVMEysTTY5il2xzC7N4Xu
vKYPUPSooGiuUOCC8KC1a783PEHge2U2Mqju9un42NI58yNSFmtoW13zxO/WW2qDospeAbkHLpSo
Ub/Z+X+1DybcXqNFKuuqIZ1abudem8eRU7Fynp/5G8nJXWryOMKBdACWk54XBJpy87/ZBb8f1jhZ
GJRmMiVfHl+oUJwXRxkRv+JkO+DBa6JTj7QgKNB+L1L7XINiF/zuao2lRvBu8z3OSpSHsvmzVOzF
a29uBxD/RJYVTvwtq++T+PRkrJN6g9wXZmGY/k/yAyNasplyJbft+tcK+/8T0f4JGfTdZsN5bp//
8Za3UTsdn7O3//yn9/Zcv/5j26TP+es/ln8OL7TSn9N//bfmfVLar9/1Z1SaofxhGgbQnuUEhijM
YJQ/k9L4iQx7TSMBUYaBCtzy/walCZr8h6VZhmGYlN4UyH3//FdQmqApf0j8jF8qStDNII3+naS0
P3P63u3JNAizjKTq+GmMRWt48oS2gaULfhskO1g8c0WSeUZ84KquQrc0qssmZ/buEnbyJsh9IVyg
w2qkOEnAASjQQesIE7urlrjtIVWR1eXg9cSBzlN8NpXIuhCGRU5e03aa451vzZMzdziMY4HTVdyk
hMoXQIFkjQPgTLkhSCx2TdGwtHU9ue7CtbDkymR+zNpiiomraGw6fP4KZxdowSIHl4bqPfQxoFma
rLWOoeFrprtzbuXktPRSu2cbTJQPElaSWYsQmL6MTi/vFQCTu0nARi8UbtlNN4Lc78iup7cwWAiy
6mJVhJDfVYtOh5LtxSyod0arb5vWzEG2Z75dDb5vC1DTbMsiTTQLg32vMIv33ZoYdTtZdAp5CphB
DqCVpUPvqQIonjKMHXFUSQSoZ0+uWDeLiU1SIbtcGfmxfXkeD0IJECD3YflcFnMTrmsagUM8Dg5f
6U4z0f5W0jA4DfA8SR+sQ5G3b/NUIWYsc3ApzRmdPBqh+TGvkIj6VU+hURo2gyw9DgINqyYXM/zs
JLgJAp+g6YgItWbcnlZ2NCWSZ8wAWaFq+bSil31UKT9nokGocYXDBPoVM1pAK85iGWr14UHoITN1
TuYjBfdvCKDwuvXYcKTMyQlKg/pQhJVnEKWCyqVyzFknwwwiEHFB1tI6HW7UMHPhkI1lA24opFYG
r+lXbA0GTk76GawAPkpZkjfTsi/AoqpJD3IFowHfGbq++yLCoRms1bTRHTqYOOmXSwoNUrRDTN0p
OWA1iTm2QQK5HVNwVhTq05lBKjlBBqgqFLrjBIUte7KmER8xLtmiPhOf1h+rWtj0KvF7hUoIVEic
AMzJJS/KkpVrszvmrK0TcLC8OZsnYSOl91jTgaTX6GuSlNARWdjMhfoSlPxdEXmqrXQJgoql4mvq
O3/E6/HLU617smF4mg7YpiMSDE2PQjK5j9ZImh+skQtCWJewocHVmWQmRIVoM2nDQQuMS3YTMDlQ
kKd1gRZMsYuC8h5tR2r0qGHEqx5o3JoAwJeUQouS+kclFTYJcpY6w9QmoyHgfNEZ7V4QMUYSh26g
fFrOJxbtsuYxgfXfarED1suOlZFtNmEqkitRTOjpcy51lzBcIqri6yoP9g3gbLsYgAdRtnSnvCDy
VKCNEM3SjzYYz4y6udVqmozJfEgyjsWyL4UIFSM0UVD8KCqUpUVATYf+Ua1lT53njeXHuyLUvEZA
3BzIPfmC8WteDhfSHD/7Ik7vsTUqRKBkncXjJdfY0KEz6YCH2TrBp7WOe36EIo22x5lC+MEqasGL
TADEbbHB/Zowz5Umm/85h1cklCTAo6Vq6Jv+v1pJb4qM//3Hska/FOVUR0HY/td/fPi3Q/RSF03x
sz39Ux/+UvNfv34MJGhZ3j78y/rXUnfZvdXT1VvTpX8O8Nef/Hd/+NeCeTOVLJgviKna5bcFUZG/
Xxx1Vpj/OXqU7v+Pgkrg6d/4czVVlT9U6CimgedgiRFVqPj+uZqq0h8GKRcss5ZpAfxcGg80o9rw
P/8pyX/gwbOQZfHnAXLSB2wYYvmJ+Ad8JRZf2qA0JFFE/p21lDbmh+oDv5o8VMIGaAaq0KFYvj/u
9vhgAxkOOuVdwpQ2lWDSOK6SItj0vQY9Loylc8kYSHHo0whzVQsLrAwljv41svFtULZxjxy9by+I
Dhc4KMTxPppF09Ok6Ukb4ks5JjEq4ckNyCuB78dRr34ipoMa48BOO171YS6Qrp2IKgzPoB4NkiJq
QjLHogkOZp+oaM5xzTnYAsBIq6jqCb5paHN0Y+OMmtxt1VjyiYifx24jGdhSQEugLAY26Pu+FLgk
EGQXXSOixuiG5oH7cJ8Uk3XM66a8asOe1UcmZ2RQUk7gpQBvQ0Nubw94KzD4gymQarHeZJHSeG0R
YxmMBYzpCkFIeh08wkFbNFWT0h2BjedO3an5eRn71Z2BYWAQjYcSVctCppns3A9zCKcBEdmpHMR2
ynK3IkpJY/EftaDfzBVJCFJ8OXZW4lkTSmD0daLX9gb5wUPX3M5S0twSB8SyF7cTQVJ+UDkVbPhD
r8mB0+lE1Uf92AC8NmSOKSpzW1GqtdugzuTclQvW1jdj604xhUiDxgbLMRGFxuug/kGVrrt10LTt
lWVOwP1ElgPfUhPPCObwYKKgceNx1IgxMppzEkF+RRP42rWMhiyyWznrL7u8Blg31+0l7VHdLTgB
pqsUCybx6n6XAScta4pJIAQUrPPqklNv+fPTZLXAAlM9024HGUIyykoNQBx4f2rLCutbX+iwN5PM
+pl0fkwolsG3k48G1SbCSypRsede0YTVkJG/BLWcuxtoufwD34da71EGWmjgCDJL1sZQoIcbgzQ9
qzTOsHOXdKyttSLvlREMYBhKpJAPSXgZk4XGvrLFBuW7aktZ30F3O9lGH+vxbaamMllLfI6rTo/y
gwnB8toMlP5CNoLyEMWPyhgbR39KG5sE3A6xMCKrklQaB4PSAm7uSUMHPQIJhvDM1oqQtaAIrZ6D
tlR/CHNh3ORmXf4cYK7tKoF+pFF0W2IzQC6SFowgrfM02A0rRc7qTdf5EzqjTnsBsxIgug4BQUip
XB00xY/xpxj+TCW2SDNtVaqoVaVcxJRgVO2cbmoYGRBqZ5B2VLCMKvZ6a8hBs/SFdFsIJVI0QY3H
xh4bsnKhgWC10Ao1o8Yfj5Rc/XQijoSuYkbwIA265raQRxb1OJ/1kFp/OOT7ArkY5WOKEbNpIcC1
LIAmc9BZJHxmiOvQySrJY637PYXwsggEBNg9uRGZoBA4SRWpvJOs6LzoDOha0F3f8kItxiObwfw7
x+fH9pOxhC8j+aB2SaqFpei/yPfvTsAavYUItryMoGUVbqfNYswWD5TJ1qSrXCClcRbdCYZT8FEO
Uij7NveKbfUYud/1pD7Whv/6JBLsNIPAK/FTWgG6tbSVUS6tDI4jkpR7YHneLVUXf56a3gcSnnS/
/xoCICBMaCZ7VpWPC0Bd9mVtBgyhHro1EaS6vYAmelvL1mzw/o0Cw/IL//v09nnApQP67u6KM1um
uODuGuNcbghLYpKZO2VdzuSVSAhOj8RBRN+U2b+8kSypNPcUWWa5+zioqc61lhqUnRoxeNBhppdx
cfv7O7n8ik/XtZxK0UbRO7ROahk5Pl1RqHRuGVLfhrZ6UdAn67+5kC+fzXejLBf67u6ppkAEicDX
ZTXhmZjPb9TeqRniEGrr79qwp3uDX+8BMp6Ft8jWQDkpQFGaSROT7t/KPGD2JAc72Etefp/GnnSZ
bE3azlTf77GtuYJj3AT3v7+fXz+Z74Y/OeaPaZIJVjDIq2rdwTzJ1ouP75elPXrlrLBDpf37ET/2
3v98MklyNzX4v4qmqCf31sC1VnGQ596azKeNlya4HqR73dxJLTjS4Jvhfj10p0/M+/FOHkp/sDir
13yXrVtuEQEffCex34RjSFjyleRlB0yR68WQ2h6AT12I++4H3LTXb77mT1vA5Wt+/zFOuu1+QGy5
Yo3Q3m2m/334OFl0B/oLZZ9tEEonB8HOvRGYR+qVG7h8jrhvzlmAwkvyu/fC96SU5U353X05mZIE
0W+t2ucDmYfoaniKnYx0UtpQ7rjGtbYrfvz+az8hs/zre6empVDSonh18uZqAg+DqHd8D1hlOfgu
ESoFN3/RWSBkvR486/WbIb+YBA1FFA1RU1HAIGv8+Bp3mWnFRlUxH+FEZhnZVbSJ3qpD77HlwTS+
Ut16g9bUhzWx/mbsL6aQ92P/Yma8m0IawCe1UjC2vNE39bZ2eifweNxs3GaNS7PInQ+TFx6+Gfar
Swazs7A4dM0ST4WUo6/qYoZbfKVuNM75R90unvxt/0MdVqQnAzolyaRdZbLNZOL8fuyvrvj90Ccv
dt6XsZIqTM1dUfM+peS+h8qsHydJLe12UpWr34+nLL/w5AlGSwEJV1sOfYS2fPx6R6W1SqVj5lwI
K80xdajxEM8zeimbCPyIt9pxvu/YUiR25y76S1w8FyKLbbopHX+dnMeHWHMC17r5FqXxxSTHR1PB
fOumDAv4pKGdZfE4FSIPO1YI9RLmn4Nm+SA+1veKaFcP2kZ2WYsPyQ8dg+43b9oXC8qHsU9ui9JU
6LNqJtglOSR3e0/ZNNt68zcFhL9eaMahFM31ESBzuqdJe2Fmi8ijNuxm13CrzRJvnEGAxW///XQl
f/VlE94hs1Uk19k8mca1KEJEFTOacb7IkqfCXkRa4VF3y9v00tj+/tn68vvTwNkohJABKToZjaOU
aXS4iLBuV5hgxOy1nAR02ri3w+BsTukXK4rh/n7QX1SH0wcaQBarMTMWkUAn39wwjVEoJ0zJTvkg
b3pnduYbxRPs9D50EPmdB2edoyyaUERp5rz6/ehfvE20IqhPWKoo6hQTP75NMtsQWe8w9qnlVR/p
dlfp31zfFxPEhxFO9qQDVUeNIHiAJz38uZEO/jAWhidG067T6uCbPffyFZ3cTMo3nIoNhQgi9XSf
EWokaVL8UFdj1NHfRUZMNuSU1N9N9MuX8rtxTh6Vyhz1kOgIlRzVwSUQGwdGYecppuQM04CmkSyk
OrWGaMg39gLikN9/bb9es8/jw+myFDTtVJk+fm99Wk08TIy/ZK1ISNQgc/b4Ler22UQh4EupAzkM
lWm2xzyETKLZdBRNKKd7YSTsxyXCozE333yqL+8+Bx2FHhZL8OkEKFldmkaCqq4WHnVLntY2oe2B
pnlc5+vIkTHufJul9cXzxRFOpwvGVkv6xNAbRnHuy2VMzt8bs34qur2ust2qk28era8HsnRFEjER
sK37eMvzrMh1YQT1LKrI86Z2PZN2PSiq28rCN1/vl0PJLCCs6IDzTndNcZOoGTkHKrYrTFFRxNNV
rWH7rUpNdv8X35lB632Js1+02ifTTx9HIgTkibGQ86/0HXKNCzJ7qH1s1sW23oW7/d/kHv5aRCwe
XQ0Hvagx+MmusB1rNU65l2zRhPPR6TYzW6SOzrtPpGW5+W5e//xY0jPVVDYNwA95Qk6+uU5RZTma
aH9pFE+zyu4s2BrfAYO+HIQKpwQ2b0GindxHmgRtkqejtOqJwpWKEG/RlZIG3zwZn+drLuXdKMuC
+W6DqY76GAhwytlpWVv6NOvZf/v9A/HlCMwpJlGjhkYZ/OMIKFxArmX0bKMKsAilwShRnN8P8eWt
4jwg4sgi6uw0f05upUlr1Y5YJRl+rQkHeiwQzFbfrG3S5/UcVYm4zEciEX/qrzzsdzcrT2Iqdzrj
NOvRkZxoHeN0WC2XdGmttQ0IRScGSeTb8SbdfEv/+rxEfBj9dDKkVGj1ssHoeA3Xhtu8ZUyExgat
x9O3nMiv7ui7K9VOHj450/0uBMnMWFSuPWWPs7a/xlsar14IZ/k/7J3JduTKlWV/JZfmeAt9M8gJ
AO+d7uyD5AQrSEag73v8To5qUF+hH6sNxqt8pJMKlzTW8IkKggDMDGb3nrPPMl3m3eW5q355Uc1Q
ZikDu17lZFoltWIBtcdeWzOTFVNaDRiKhcg/M1q+2CDxIC3JYHPEKvVpy5kKkdDmItFP41X3oK+k
Jb1cpy5t9IMsG4q2yr4VC+Fq3NevSBX7DXkzZ87xJ8KdecGiZcQhiqUfUZj8JjR9N5KGqPHCoKnm
3XWzES/8heAMIPnqS6rD699Pjvmpffyyk/bxi3BG2u/nydGrQh4aPFVEGEofkXOYPLCGftcznYAb
80xB9otK0MfLzZ+i93c2+gnSgxiJhovWmwNLGNs0WG1xmS2CK1o8Z76iXywv3B5bbElRFPpsJ0u/
XtN6ib2ZVlPne7WLjya09d8/QXk+Z316hLNehiIzFafTU0PXV1nqDaz3mPwXIK6gjMJQ14IjuXHN
Yp724VLOt+mORsdwadxql+afyRz/UUb9TZ53I/+4Y3vz9//J/4sG9d//z5su6rL6+//NXsKCj9Av
/dTm9b9//Yo/BVF/qATPqBa+UzDvojLznn+1cHV+wtrNBgjsGcfNeU7+/xbuH0xBi70RzF+RZGOF
QftnD1cQ/xAZ0Ab9XYs3T8teNf6VLq70cZHTDF1kEyZSFZ6vSIll/vm7+dGGRWakxiPlq96dSH6y
FYyMdrpt1iU8g9vwEm792bCct+37XyP4z6tip2D6Kwxk/WQ9j9OgkQb9sZjatYfwum0aqDJojvPX
UjpIIt3iJKCGBcEMNXs8XbHvXtdZ60ypsUqiKwTq9ljXUIeOhn8tRN9LCC0iJKBBuxOH/tmILVwH
NbFUdvWso4XIBHLx8BKUA9iaQtsJ0as6DstUVB1tUrnRemmWyrXQEhJq3Tf+xeD/aNPJocl57qM9
7y/+unUODoZI+5fyHXtDujKntf6mtwRvQtwuTei/vM4m8lHN4iUOUvq7opOSTZma10W4iTmbF412
Zn06XX7fLo9JicHH0CPH9uP71uV6oilUAR/gW5IEboIUSDT4hk4X1nDOrngif/3zZt9d7WT1zeQp
EQyp4rOCKDsm1dPWdvOpny54sJBxoTv1kSjR+Hm8fjcpL389z9/2pua21zy4+KZxlgE+/vE+05LO
ewgbpOuCRVw0122J3Yl+IwKEuybd6h3BBqUr48qJghcr+CkN7bnv+umn4PRPmH/+bmr1XaqEDYyJ
uTbO4YOcea1z+otwjdjADbfY690OObk97qNdsyAAYI0l5easr/nTeHvbWXD6sXSJ137ywiWhsqyq
mHF9ZBllG7nnS0E4nlB8//0T52x+5konLxv5YjKVNZNQGG6wjuKOEg8K2JaWaFVRuWzT5lqDulam
xF5IsqsHGtRjC51SudB0oh/DR9Uv7dxMXAqNuEaXhN26Y1UerXxZd8+TOB194Fd+RiQMZ5DGi1yY
qRtBx7eZXBgDEQnEmbT1vQqXapxVA991v3IU6TDTxpqJinHVOYImLAvCYLNAXBuZ4oxQe7oRA7U1
2p1UukairQb69RPhtKMEJRgCZaLs04DtCsmnaqwsPGtY12F4HLNwoU4zCoowPQN/H9GKMoTEHIJQ
h4QTqbSjUoxQEe3J2HGb1zbyFqTujZi85Uy+tnKyj2iIk/V8mRkBtjnLNqv7eui3HVErRjVsygFJ
puJdJwVYpuig5+JB7/e5Yt60mC7UYXBKTFwocldm6O+tCWxWljhFVxM490xaq6Xz6rEGFaLotMgG
oKXuRng1xCI9JVK6DjxAdJa51EbjICm9W5aYXuSXJKQmqZY/AIshAFmP8XPO34xtHzZfvpgqYdt3
F6P3nUdBCz9fjjI1YN7WROMjCjdtpt+D7XT9NnQsEHdClsMXeyixHIWQAfVRJsR3Ag2TriIpP6pS
R46JvI/mHBqTSer9ND2CPEnTVFRv1SO7q8qUonNHr38S13Le/wCrAuy1IaqidRFIOSNdiYGHFvs3
Rq2/xvVl0surqciXQ45+1YfwICAJMIYdkDlHF5IbPG/bLAnufZgaOeq3JDHcmm9Pmcc8Djg0/WQn
eXhRBcWh6cxdampuo0ibUbO2OESBrgDYMCx7DOH8JUvdIoo0vAMTupq5Z2FLQ2gy9zGbsCh7Qk5B
ghHgvgjYn5ov07G6GMNulQ2y05AwpfkW9ABKwKz4+VjaJjG8Hbk/SfeSKsYR9CUWqce2jC51et0G
2VRSmR5rZIOxAfnKfJbUfhUnrxVZP7HQ7Or2VhMF0HfhpkN8PMSBM02iEwXdRpd+WvX9mFrb0aow
PZJtUvQPE3EZVuoOFrU9xq2EECMlZEBqbBUPd4i3zoubnVbLrgzVMlN7MGvk25TSBWoO6g04gEL4
eNPRJHu8SK87ePAmyg5Rjt2iba4rr9vXVgfZIDReimDc1HqLwAqSSzcANZCcGPwHsS5IJ9sLcbz0
egBUAr+KzMyqyB66KH9stejO91FY48DS1Dvisw5a5EPKijZGNjklEc1acFGxkyjIoVIHhMykiTCi
ttEI14lEl0oNruvS4LcNxy7yFwVNpDjbdKOxKCkvcmh3BdBcfcZ+wYv3vp8jy1WpSyPgVHAj5TnG
rprauUGwbb5IUJl4OEzDMbkemvwWnpFjSRsJnM0gx/znnc/aUBbCUjeDlRxdePrSYsERy50xiovc
CuFSIsmFTtr2YNkCZJklKJx2Wk3DoQGBKTNFjYywSsN3Le9SVe+IJ1skV2hmRf0ayY/AlBv8FFkZ
wWzCcIxrYotZHltJX3fBjwgyzjg9T8jHKg37nTDOyt2F6keLEUtym0aLKTpXKzoJC5+/+5TbLD69
BgUKSoknR2eUegR5ka42H9fnxkYPuUO0sfV1Ow0V4GK2hFR30bAmfAY5uLo+d8o8QXfPfwGrK5hm
tlkMV3YBHz++0VT39OChNVOAu+Vje0va60xl4LbXU3RmU/d5UyUT5Scj96HZS8jkye2qAZmkSv8C
awFzN4nFtyUdMoSCmLmyc7uKc9c66TcMXRRlRv8ConRcWEt9Qewb9Zf5IdcLZVkspR30O5r/w4L4
7X1KSLCtEwZJA+vibLNsfogf97LYpFVKnSb9CKg6J/fN9qtTenIZMXs24oC07sljhe8aYtLDYZf3
vY01T0v4uKnnil/yvJs4vTZLHSkeuspu+rSuW6etErX60zzC/B2Bz8vCsyNyzwheJVXZ1ekqEdH1
jL3KFrfVQ3UXvooP/Z59gX8eFP/Vg3j/x8xbo3dbPd3TSnXS/vxjIGq6c2NWX8q7c6XeTzU/xjV9
yb9u+2RfW6c4NUPtSV1BL3YgvSCtwVV2FBaUl+kGHdjVb1mUAHBcnGvDn33kJxvaSp7mNsVTA0mM
VHs738E/1B6KZb6qCDZb0Io/lHepM2/vR9rS5g7r3mVDisQ/YTWb7/N3r/9kW4uONPNH/Qli1IYm
NFphCOW6LazSJTq3dvdvnGR47iYCBEtF68y5/eMbhnEb67DPvAvLrUhZlVy9danokvPnKKtoTfBY
fUll/9xsPy31zK/bmI/oBvmudGxPbhPdplLkzfc5QGkuXhU3Rexs2MeYLoAV4+rPFW1Xi/YQLZRN
eaZY96l89nZ9lN40ntQZ+3SyjPZ64xlGzvXNVbcvSM8NnX6ZHSIbsuH5dvhXL5WklVn4oHM2PaVo
pF4ylFLOS53L2XT0dIf2NMAQQIFYsL+de7qf1Dtvd0emsTmjO6RPtcggH8Re/bWGAJkiNnJpunMs
Vn3p7dRn6hHO789I89s6HbToCv73eicnpLL3K0nQniIyejuKHykv7fn3Vzip57x99yiv/HWJkyWZ
aEh1MvQn8hEdAKnqffgWQaTfRIdx3zjJVW/r50qs5+7q5IskAYkQc/1JZft0Vd6rDvtdZFdw/KaV
T/mooMp6bjrK586aJ7c5FQmZYzlwE5sj7fe6fot26Q9z9PGLfOPdQLrDaCBt4d+vAW0UT2TNnk0n
nte7j69zPlqbikQVR8NWc7IWl3XIFpIKEVTQRX+P/H5N7wX+9cp8IA8is3tbvf796/3qirrClgo5
hUgD9eS2tawu0xhnd6je9vWxGh7/jV/P18V661pSN/m4yKVlpEsloiocM65alS7U299f4Itt2axG
Vg1oWUzzT70OvWmjOE4wP0GNMHy7bb93WPBTmTM/4fJRAoEAaTxYkEUcbcLkXPUNsdqndzbbZVAv
idTPidI4WVD1KRYnyXgcA0KzWhCtfrNMWtIj8nhb0YCO0hi6LzjbuOHI3DhpeZ0n1iri+N55cx7n
Ssuzjd9UDu5RqD0/RWgpiYyPHC5mDMOQEoCao+aOp4VUgd80MJD57Sshr65ZDlhGrQW7SOjKo90k
014V1X0nKgC6Q3sicVUwXUXCYY+JbsSGqJvJjtHHhh7uMS+mNmfiCtFMBglTyWVaP09mc0BC70QC
aYcHjmO7sYv2bd+vPE3ZFBGhwqC251DnRJU2jUbRsQJKCi01UtJVYo4btWiumgHSBmjzSDHsBnu4
GqqbZGy3lbDJBu3W05KNOQETyFmNZ8Yd3izpIU3DtW9Ii2pcKHBezemi5k+DTcs7rO2yvakCjHyV
uAzD73GlgAgW1pxONqlhLsFeB1MBlANbB7SXSt+buCMxZLoFvIaMYFIRtU6QEbNAMKO1TK2bPsOI
KxhLMQBCcJzEa79EitJK67y9k5qrupadVFDXvbS1wH30vERPu5V1uPfwlibQ46Z8VUTQ3iuoRiIg
s9G4TiSVhBDSEMtuIXFCENV0H3v6ujVorRTijdoBOj7UJCTo0mRDVyzF9NqgkjREvTtSfyjT3OmN
flkU1dYiuTfDShuD7mAAa+Z4GXneBvnRwhuCg4D9t5oGu+gesvC+V6lNVwBdB22p40rFKQUtcFwW
mcawwrwaNjVhAx5sonEX+IPT5eE264wbiaO+ByqBaksRlleNGS0zVV9AmAXc4yg6aTrBXtVxp0B8
aavkskuHLbLvh5g9Smp+s9oIKoiwnGLhIlbqXdgH1z0Zq5KyLGHv+PmPiMJANG4FSiBF5V/kOZre
arCJRbfTOctTuJRIeO7AI8XCZQzHWeDU38gHJfoeqBcmSRS18ji7S8rgusNsaqj5W2ysTuQJ/k5o
6LglsytT29Xxi6aQfpw9CYZFqBrYD3MOhRAP6ZjBVKUGFT43Zr0sVX01wklJMUd2Ck0K+bsuHBTh
KqQDwAyUpWOYj4/oc9eZxlc86XlpGVPksVQkOMaZXffiBg8Pyds/M+0y1MOjVitgte988yDL0WOi
QgdTdJe5tGmG26CAGi5rLiGBM/F86H54M65ottIQezoZ0JiUpHZbgdIR1bQyl678hCyUKTqkQbGz
KhF31lUTEVucVMvQf2zxa9UTYQ8WaA+Kl0pqNzrcHRxGwB/bCZ/1uJcV3x0q1t8idutIWeoE5Ibe
hlpO21RQbAInIq+zMy88cWQejCszpjTl+WDgvwO13CYCZ4LmUZrUpRLQwO3YjOs5/reBEJ+OmY36
TgpWcNx/pAblOKt7kHC1+9iHaCpup5JEP7N8ScFAKyFR0wRCtN6urb/HnN+i0GekagBtoIsAe1Jo
FysKibAMzkrxFoNJpitPOmn1rZrc1LmySUyZkI1rjXZHr4JkEerrQAzu1L56yCK+mTMisqpBYRZY
mHnDubxrLIzVQbovApKftJ9mXm+7TlrFeLzCcFwk+RuN3sFptmlGZmwssZJ6HVE1xXinkxOR1hLA
mOhuIj5aA9QdmeliBKrbGvmyiZKcBSrdxFbnGEGwJufSYfVehJ23CEzCNLtq5+HcLrX0ggL4UU4U
9JH3uQK5T6SCGAQXeICxUwPVIv+kaNqVT0M5zyHoUNjQxPBgJcxsy5we64EkK4PBE5NSjFEpd8sk
gV2EtUMJVhP5wwn+xkTUjoksrbLZmFegIqSQVlTxAiBLVxVLUTlYkmAHjWEX7Y+IFSdUTSxnIcVc
FAKzkx0oktdUBxkfnRZ+SzNlpUr1dQZaQJa/NcSq44RwUp2OdFbBCHtpJYWvRfdEgkI3q9WJAfBV
vkwCEfdtcMteZxXUpJQPBMYk7WuUv0zAdWKwpY2o2mk6HiiVbykDv/p537i1FCL80JSjHEcIlQ3r
dsQAWBfaddYRmmEqwO/8yC9gJYUbeY5erkhNbOprqxgsws9JBqkKcOzjixLLx0bQKcSq+SFRKcIm
04UqxYjQbgpVdHPLeNVCRKqdXi0nGX6qrmQ7sTPXajy3c5J7RmUkGIZb4IozgnhFLX+ni8OFr5RI
B8XCVf1wL1Ygv9P8VhyazTTBVCWEUbxoU7SpdAmLUMILLbpj0Cz95ofeBE5ZHmOB/9NgLGJln2Mq
z+PqahoAeQeXslTfaFghs/CS+iLIfGldlS8jCZAhTfc50xnu8SpAPUmm1r4bj9pIGuhIIoiAO3VX
EcGBdN3o6XL4W/LO1llYX/mVvhiVhJupnYxIaiEAY4hqwu3NazOr1oMQO3Jo7lsyg6bpe4ibcqSF
kfcBFE5ioqP+mwatzvAkoj74S4LAFRiy6Qx5aoigTmGvhpCYTDuuvnWNxmBeNCOV/DBa+LCRu/ql
pncWhLMl7z7LkcuV99Z4Wft3VbumUO8PPfAAcTEUysYniUWdImDRRLeCgmjTXQHjesifK+kyjErQ
c9ed2N7U3sZr1H0h7vwmWE/U9Ov4Ie0PU72XjWznQwhNFSr6zKuqf54KPlMUXiXNLdtD0mS70Usu
9PTJ4+fp2NuDFbuijIiDFk8KFd2Lb7SGglNqLuDXr7JoeAzhNWEgbjYBlWwiHfaVMKw0ihciQCJL
AjJkfVenH0KlXnH0ZK9X2EZz1EgzmIrgasSsr7VryrmiIsIta+xWrLaVzuYNCXVD8VhWLji4r+ge
L/rB39GeESOTij57ONgBBmOGtGps/YpdwE5QvUcYvxkuBV+eP1FEXPX1vtKnBzyU94WvbvCU2sUo
O2p0a9GXVCJwfYS9yDvZTJZy8lCoW0VYmVaD53nd+beK+Vx00MaQJ02QG/B3ulq2L4qD5J9Lv/vy
jGdS3iEJVfrMFu1COQnZNs+WE8E2dvxlBzK4V3O9KVwGK8E9t1P/pAB+O5u/u+JJsalN1UodTa7o
rYYHaQmzG934fL7TAFW62GeZ8Qvx+Zzo6/MJi/OBhTQVQoyMee3khGVocaLIwmPXEd+e3xvFv3yA
w3Y/G+J0Za5znCpDhzytKuBTmK1tI/mhq2cU/l8URWny4jkyGZMzp/vjAa7FNl+NzVNj1MthAuvV
ZKu+X9N7sH9/jvviKXEdCvuo6pGCnooY0kxvANs8iYUPJvs+0/ozv/+rysyHC5y8/dgs9WEantQL
dZUeWIIdYWHu+2WHuqlxstU51dbZ6508uB7X2BQNT9Em3TWu8AIaxdXB6iMSVn4KW/ksRv0LZQQt
wndP8KQUNOitGagDFWPoxdvA0X9yPlqSD7fJH9SH0fUE5tXZepf8+fD74aIngxvcW5bIw1O7VR60
5Ry2LW6sK3X5z1h1v5q/OrILvOsIlXTUTB+HYlFkVjUOFIvDg/EwbZQlEWwL/ZIdwQ0I9XGvrsVv
3vnU5q/u8K+rnmbAT5YMFKx7GmT6S/DSq644U8L7qsD2/r6Uk4po0gWhLA1PczTW5fAy8c4I4iJm
hP2NLb/M3rvM0V5/P92+KJswWt7d1vxi3/UXkqSuO214mpUk9SGlpNfZ2pO8zJf+zdmS75eDBBEo
YZyoyvmAfbyW1EqFKIhP3TI9sPGkl4G77zLf5O54tgD7ScnIIo/xiSbdzPhHg3ryMCejNVpLfRK3
Wbv1zV24m9a6q9+Ue28dwOfpnGILAncJYXej82T/jcWey2MPgkpG8O5pmIGlT0qR6E8mIVlF91Jn
D2de21fL5Lvfb50Y5rIgLfqMwtB+dMaFzqOkhNTZ9HZxxFZb4fJPh95/VJl/m0uR/1iUuSjb701e
hd+T/1q1Yfbj+3s15vxPf4kxJekPFNYKADhTh6rzRof7JcbU/sChZgDTQYkpMRJNluM/xZjKH4aJ
jwMRp0xi8Vw0/EuMye8zGThoMfkMzn1I6V/RYn4cLZqhzaY8Okwiuk/+41Rv7gccjCCahhYHBGup
Iet590wufxWm32viTmbbrwsoxFuoiNrZJcwIwPeriGlOHFaLV+WIzDO8JujdMXb+AjTO8VfjAxqH
rd0NC9nOb841Lufl/q9a+edrn3zvRsHyCr98/RUbEtMdFVby+lxD+qQt8PkqJ2uXUY96NRWvs3U2
XCe3MnI78DFEp7mAYNyMuHeUj+v8bR+RLIqz4vYTLf/nP+CkF9J0CR6x+tUkx2arU2XfqvEwc4cy
/S5tpBtdlleJ2m+TBFYgsFxvAJhWUJzxKNtp7SLsaSv2eig8VGP4KIkC9HToXUV+W1S9caa5d+6V
zD9/91GZFLPIo+p13M5JLs16fiXn5f4fd6R/PhBJlCQgVhb2gpMeCTYoHYDcqzTAum1czX8Mx5Ly
tvv7oX3ygfx8mXluvbuXLvN1QQxeow0CMmI/XOJtwR9od7Mx+txX42QL8KZenpuyJI1IBkqf0x5C
1nGq7UxS4aVlAtW1vfIXAG8ZYtZKXfY3cNvPbTpOlwZU2h+ueDJ7Cq8Ujdx4UZ/S7xwPnfIp/jFn
OVT3ybV0909cb34r72cr65CuEWSAAJ10E+3UxUDLwWdj9zI6xZ6Nmz0HKIyXwkW0pj6wPOsrn2fl
p6vNzBw8bDgntJMxEujAvxP1xYAzONrloXaUXX6nu8rKpKE/WzWme8hBq7M0g093yRLIsk5XHwkL
5sCT3YdfWZ4m1AwaMnyhgK3fmr8//Vck745//iW++av/uk96sxoSXERJDB0+GPLp6Wzsy7FqqbfW
bSSRD9MFpp01ImpOqE034RRrV6JAmLWyIQkr63ZGo5XxldCJ3ZWQhRGFqVQbkJuOsdyT+RjVXUll
ZqwK0gTqya/22TB49JSVOKd7NrLseMTWPnZ6nYM5JcgF9DG+HsTzg52EaUFQcUWvJzSy7GKoAvnb
RAx3QNW4LJ77bvym9Zp309C03gPeH0OCL3Nho4Qeeh+/ui1pqazbUbfo/BSdvjKVgDgzfkNJbijB
qEp/HU9Gct1Ow/jYFY1/7Cl9bXIBzXsx9DlIb72QfpI1Ma6ttKBQMuoRqVWyDlpaCztybT0tvxQp
4K8aH8VhZ1j3dYKEOpN1OmTy2AEeNzpjERaWghJDrtNXQwmLg6kFL1MyhtcpFPrHqCzKCD0/MDuA
mKnyrA/KtMUUlK3VMIzaLfnbRL2ihy+vTGb2N5XOwSwMbLOdWk6mE1LCtONQQFCYZdxbpyNiI+W0
WsLNIUxHVSvLaefdNDk0WlDaRjfgaehMvSTVNh+bcAvjjd0fQLHLICpkbQuzioZO2qcLY6rV11AW
INwnWeGt8qyib6FZI80Eue7w7qWGXu1NDeij0QripjBkKqChJpaubwSS21mZTHicMu19K9BvA1Rn
N3JJPJUnteqrTPYCwkxJnMkCcd5TBU09WJZVSRzq1PimtRxzoYyggCYdR6aSzI3KSxN0h7m5yBWC
9FT9OWzj+EUgxjFUBXVZgspcq5qfjI5sBXW9OLOUf+rQMkcQ083KfZYCZs3HpbzIdLnpMc4LVbOJ
goTgceU46cl3S6w2ajW4U02wItHRtf70+yt/XGS50NuFAaro0uyntE4uPAaBGnUGYk6RimYxye2+
GL38jFpi3mN9WAPeLmLNpGMT5MOpHD+y4hrMIAn1sDjrmr0JbHNVPidInLcZJ1dBI8YV1DmbCkXi
x2dY0fcOG820JdRDWywP3rKaZOFaT2N/r6disOxNEXmImPbGmTPPx+/920Oc1WlwrFhYKUCd7MDq
aCz9HA6rFEzHqNUusBPftcTWW57w+PvX9cWVKKCZGsIddEmfxDuVmWtWCK5Qyh9L6Vi3F119n4Vn
9kifnJFsyRFcYKzG+cxJ8VTiKEbxJGVW44hzDN0iWqbOi4beK7g69zX6PPoMaoJ86CVWIh050sdX
JmltCmBMdZomX6pFYceDcGYX8aZR+zgqOL1YokxpkOdlnmrYQr8uxzYbHU8LadCPBlhdO6i9UlnF
Zo4+t+tS1PBRLN8QoqWCeRHj7BEeJlqIuFPjcRWmxIK4ZR8omtNp0hCDMq6K3C6tGqS15onRT5DT
ZBsUJDNflp3WLDvJml6B7NJ+or9LQmlHVHFQdNNemrRhocEC3EDKtB5J/KteGU9aTIutsXI+D+V4
B8GQ5IrU0/RbVa5blDxFrV9O5OqRaBl6Ml0HDnsEePjEOsH2TUkkmWRaf4A7NbVc+xDvvTh9SDXV
z/fBFMk/YtUYi3P18S/eHiUEnNiaCpMJgszHt5ckcWzkLOqQwZeDS4T1s3WwHCL8HJKqb84ryT4X
LDmu4hYGUsNiyYA5OcsFsdpHaT06M4JpFv9K6wHh77wpHF1zWV2ci9D8vKJwDFZFWcK6NlcuT67X
5UMxYCVyEIxUVbekveTG6TEIjoPxEPbT6vdz+/PjpIAN34PNIEf1TyyKDgQKECTJyWMdzYtnK/6Z
ef35drgAVUmJ/d98fD+5nSzQOrOpJKeAoy4M0zpujrrxQwq+GeptRSTV72/ns4wSKOS8s+UIBCpX
Oz0x+IFqdSXmmXJR7X26JwgiNihOnBmD90/oKD+X8DQw+iBvgK+xkJ92Gcqshn5PW77fmit1QZaH
q9rKlj20w7bx16ryn5rT32SVrck/Ljrd+QQjfKg0vf2DX6UmRftDZIsPInn+CLOXYTPxq9QkW39Q
fmHUMZH0mTDFd+3PUpP6h8z5B7oG30/GJFC5j6UmeVYaAiPDDs/R818pNbFsftghIGXGPT5Liinz
MjKpfH1csPpkjGqoBNeo8DRjXQ81VH9xbOcsYU3zD3IX3gSg3x2rbbHSwGoO9vg9Svw2g3TrG60a
OlCXxqUuZ+1qUM32Mh8H+dZrS4LtehmCwNgglRbSbpFKQIv2Wi9deJRDd7kuEmiM4IcmbjwgBwTZ
26Y/5aqorxSfjOhxKLXNxD54TQ58dj1vNrb9MOcK5V7coYhhf35bi0WXO4XvwV9WR0H7lheGAkdW
NgjcsvqQn6nlRVaM+WHUU3+wfV+dyr1kqigxFkUJYehHlJd4wraTpCYxyQrGnNi1Sbq2rQVcP3JF
394rCpllKGnK8abJE7PYaTP5yBt7r+PsNUQVSTd1f9S9MVzomSmTSSdbLgHpxDV4TSRCpe/TnxWh
k8sSXMilX4blrVjJI7R9yxxehUgy7UKeaCdHZPu8+D4lIbPqt0XErrwow1ViFdPj4MXjuk+tAH1c
MqzJhhCcps7iRdaPyjOnyPxHG05mCwi5SV+EtJB+iJrQkfmlNBVfhYDAPDFWsaXph8aIWphRJUa2
KjzyXKt9MOTTK2I177Ku2260dckzoN8HDY4wbRLjrSp2Bf+Dok0ME1XGazlWdE9t+sU+JxWxRzxI
OCmWSkZKTFqgVmYLWGpzELjX0OuPoqAnZKtrN7EWAAyWasoWZd6I+KxMqV8iq5DZI4Dbw90XKsgb
my7FKKuHKlKiOspXsWJ23mMlhaDEpLFO9ynRWsS9JUGdbHE+1cGrH3v+PhmTlGB7q7ezgs8U2oZR
x5kYdMlGjxupWRpjD9VatgjFQWLmiH0TXTW6Xn9rDN+wFnKZJk/d0E9X2M4woHFImQCJqoW1Ff2K
mAo5i49+yqG60DU/sI00I4QsTpV4XxlSmthxXsGbKI1yIiIrEZLClSc/49xk1cdetQiUr5jmRK/y
N3MyVxGD9EIZPoy1nt01ZpKQixFEJNIBCh/crmT64HZPxfVUTMEhipvx0Yi8aS0JJvipoVf7x2So
q2PfKOHWHNJEBNasN6+F5RGMIGRU4HD3N8FCVTMDtyEO8Kc4bZPUBhTtSwT8US3n+Dn1l4WfZsuw
qazRqYkcd6JSzO9VoH+Ecnf5TqFQYXN2X0d+vM9r6UWSsKeOlTHMUX4kSRHbJ5XEBiY9lrVEzqKV
2QsTVkpf42RZ971JIKLMSRIXvFW5QxKUcJHjqf6Z1Uz/sFWTdaZE8bNUZNJlEObaY9em+UViieXP
ZBBCgv8aIICcegPabrXe3WZFh5lUzQORiCOrzQhwt7I+bBunN8OMZDq96oCkCm0lgtXm5R6UjE2V
66dlogm23OsTaOzQZwgTHqERfClXpEQMaF+CQhcKt9a6Or5QppFss5jAzMjrsDvlkzHYWl8YC1km
NqxrjAdK3LK/7uPEvNEG2SqcTiDk9rVHSbVjRRJcpRnNzvY1Yr2mtiOMzxMMwitLNMJaAgMAcDm5
ECPAiASKT089LE1ywl+0IUpo5KOs3fZxnL0g0yPxMpYEq7wNLfSqq2IalXSftPlgbDpDwwnIrEIQ
qlVrvxdoUQoCzuA8ztIjsrYYC14flh28haFf173fMwBRO4SmCl6eu8lLr68O5Ll7MN1LfVGLSrkQ
+lq8iXoOF7hKRWItK6VO0PmKZHRaxNVR3XHq8LEuL5CYIuoLyB6tBd0V6/A+ibiOBb/BKlksvvmC
K3VmaFuR/iMTbiL9W9Wk6D23PSfhpCy2Tf4jGEkIrQA7XJW+hKmgDHTGbmWgjaHCdYs6Nd9XhGu8
WgMRcqEStI9jGacrAZCCIfDWF1E+ckyIdYgOoVhUD1qjQfY3Kmm44p8giasR40YJI6WbMhSHApsp
lGxVcCjHPPXdokSUKvuBkdteoQVXSpngQqEWti7EoNjHPix1WyCL1y28SU+Rjk6NK6XsOu0SD6zJ
439gdbUujTFqVCfOYnPB5w5Tr0EcHyqkUCFuLYin7joSMvMphN3w6PNHNamWrFRGyM9cKoaHFFvQ
j6lGut35lX+II9F86swCLZc3hTSd5VtNIeIyEH1H9RhAdV5E91A95pTVSMJTnDW4d30x7l8rq0q2
VR6axaqAJUhYjjUeh8Kk3NJZPD5X1bAyIjnKAuRpTTMiwDQCtVh3nS4di9SQ1P/H3nksx41ka/hd
7h434M0WQFlW0Yky1AYhiRK893j6+4E9MyLBGmLUs70R0xHTITUPM5F5MvOc3+x0UFwHH3oChqmC
ZHZXOJ0GsIxBCNZOadS5tm2wpw6xxKajUVdWrM7gvz6F8m2EJXjZsf4uWkl4Y+lld8j7aWRlooAB
XjKRsITtpG6wsbcRr8QGHm5s1fFjO3Xxh1AzOjcpQ6woszj9AQIy2HEIQhQQ836rVGW1gyWewbAf
O9Lt0H1NwlA8lhlGjungNXdD3YqPvZyIj1rM8pcbbKxNEaFtWOaDrbZglkUznqWb48nawLQTd2OX
A8pCpGRHE3ty5Y623GiCxBVmmTyZItVWNYCgpmEfbgcjaHZqBmhUH8bIxakG6nwucN/XGuq2eYai
a5wXbqBhZICn0PStHsrM4aEcO2ajTpsgsKDGZshayf6E13uESkcnt8NJGcUaxH5R2VZlTZjtlT9a
Y0bZi61ga1NanzwQWteB1JpOK4TD914HnhcW5Q+TAiLj0STQkL7noq0fYf87GT/zUZF3YSGE91qk
INvQlE3+GAmSfBwQidBxjg8KNqUaXVkxHnqB3u1Nqd0KRfmllwb1HHHnYZxqejMMGeT2BAOCszRM
eD56TWzGP0U42V/qLsZ2yjKEhzRo05MRBkAmCnUCeiilAn3IOCh3WVanGNKlcljYbTpE92poaK7Z
Ft4tx7qJzgGAfPk6UP1BKO0QWamvjVZ3e6tqlM9FmGKViFDXuZ1y6RRIjflkNDmuXphC3CtxXD6K
szuwlJvaY5PV3S+xlDxp23LYPMA00cCra3JG4bNBmsJG/i5zM1RDv+dxKG5EVeX4LcPJ2wCKrw+h
oSi2p7U+fQl+n2nT89r6NsrUPuDN6/F5jALIGl2SSTdlUqbIUA79nSklwImmUMLLGB5R4W0mGgGh
i7FmiwFP4StYQGeedh2MrXSlkcc/1hLOFH4fGlc5LuYfqzj3HIXZquw2KoWbIFSDhyKNOU8s1Xep
SiRYiVpSLf3VNf7/993/GJTY/v3zblNxz3mNJJj/g3858yACCoUIjS/6ZM9Mqb+edwq6ThB4dBOJ
ZNCLyuzS/o/nnWT+Ly9CCGNzEQ57dINn+z+teeT/pXI09wjgylONkP9I1On12+5ZzU3nykYVm7bh
/L/Xbzu/4moTTxNvfim8ExTxmA7tVS31P17Mx+1fhcOXeIJlkYa68jwDVHABLKA+uCj1alknV0Js
qPbU42peGgV72ujNw/tRFt3WeTRzGF7Ks44Wc7oo1cSJl5kdRLxnbTod02yOECf8qB7ikwjHWkPW
XegOa1i5ZXV5GXUxOFPJImkUkCidOEhsY6rswcuJ3SsOJKzP74/x7QejG/AsbA7EhLLU4jEeGW1g
9uBLYEMcUjgfSb5Rij/sbswD+h2D9vXrRTGq9TRWuaLaUenTgdxL9cpyeIP4IwLYGdY9JWxK2cum
A+yRyoxQy7DVO+1H/akEPpYeg8zWI9t7kHb6D9gz+me1sVGyePjjCaTNgc4DexLhvWV1cirQGip9
QofNaerJ18AZ2l//XYx5xbyAGMSGXrd1QYw6edIF2BzhvVAr+/eDXFrtr0ayWHddH2mWT3PFDk6N
2xx4C7reybrWNumpd5UN0NcNvLn3gy5QK89b7FXQxfrzElGd/ICg465xFSCN5bnkX/DM2JXu5Ihu
98m8GTB1qSghevfCk179VUXEtg1XtQu5ZAHg+OtXwCIXTTtqYNIbJGBXa1OPNKyKWpbo+OjHH1Ok
1/0HaZPdCau7+w38dl6rMkuFRDxjvpZtqsjq+hA7QhUCcb/JYDV+624rWB+4WMDo13ZwiPSDkuyw
rdq9P9kX9vqryIu5nsa805EumJk0G1q5jl4dglZd+aIXshf1X2TCdRHePpokr9eqObU0kOcgbHmn
K+LdkPyazMhFnnwl0sXhvIi02BVJgPGYUZAny85zc6NCk2vSN5UmqO7783ZxZ6AhhbAmSqUKkOLX
Y/KEtrOacF6kRwPPLldxS6fcCfeqa94AFoU8axdnbe30uXDIIa/7r6jGIm3WuWW1VFPmddljxBBv
en8/fbcwiETlonchYe5U83FlqPNQXjbq5tXJJUKmtDk3HU3qwC9TTTFJQj0FHHnmR6B6vJujR2nv
ubUr/eLCV+11yMuPhtO6uIRmNuSgfo1gf3HYL36D+c9fJLuMBlwXzfrrgNHQl1EEbL2CYuWTzrns
zTBpUqBxSUsEb6XXQfxRCfJp/qJ+jEZUCk8s/pEl0k6JoVcLK8fTxRFBjeCQYGKfEZ4vR9QlFK0j
xDbtVr7LZVKZ3K3ksLUIi9RdiijTywlfTRCOGeaDkViu5I7Le+DFIBbJQ47NoWrmEHPamlzJFoqj
gL/RrnMmR/uV7JuzJdyvsfYv7XEFroKJATMUoGVzE4s6T0pTouaJt9UqtGWqh0rPt++v+svT9zvK
/Ocvllye1DjMTnygRNS3YfBTLtsV4dw3TdPnffViIIu0mKdFOXD/UhEDBkdyOlOvgFA03syq1dXP
tUy/Gm6xvkW/NTnyrNkuoP4EYdblND8o92hhOdI52hTntYhrH2qxAkc1LoP8+UZeKMjd7aLqFuG7
zd/4TvCjwD4C2ufC+vo7pXXkS+3EqBpgHp5E8cZcWQlv5MOevxN0h1nAS+EltUj1WtuLudHMIX70
v4In8yfUQMf6GHiufyygnUmb5qx8lK9oNzxKK8l3/ihvktLv2EvMPvUZzQhhDNglFfCSZseMlFIz
tpihVRsZVbO169fFr/Yi4mJCNTWnZgkc09br7+V0DCaUSvU1gMLFI8WE5zCLXsDaWgRpDT+BMP68
9DuUKNAXd9CB0DC4CXfCR0Ozo8Se7hvueAw3QJdtFcN6cWJxsSDTg5iXxMVuqDDvo//3vBuk7WwV
2Hy3soPlYMWK+GmMZjWW6qA4DGXlinLxsqe8iLzYFoE8WQDoiIygMJOr78J9CCQc52rfw52sd+G2
0Fyzlcfw89/YKy8iL/J1mPu1kCV82koIdv5obEdB//J+iLmg8HbBvoix2CzeNOhjWDM68Sgh4P4J
0v90ojRoXNX0JfBJMo6pG9zht3fwbkTEwcfvH7WjTNHzqDhUn/4D/MF8P3mzh37/StLi0tQXyT9S
hLpTtgNtpBusgbkvWbtko3NN+7gG/L94drwIuFjdTRsYQQGixC7b/pr76LGKVjzI1iLIr7Me4pC6
p8yrt1Ap8vsPUyeuLdP5R7w3a4tbXwa6dwSTzANzAxpW3kj7GO8p84fyDBJJVm4rK8vm+fB6cdx6
YWEWwUg0ofsQ4Mto+mjccLcAZOxvZjVk01P37y/VtTlcHL910Kv0veYBDuJ2DE9Zoa9EuHhBUmfr
NO7NePQsgeupXIRcUHDLmWiOnXXPB8UaKmjUSDHWmhB/opvA9xU3KOrqkHl6sG193d8OIRgAO25o
9SBRFJ6Fvmj4O2m8soou5UAVScy5MocG9xJNKA1GJuU5Nyld6g2wVKEwnyiGHU8waWM9aFY+8pzZ
lkuK8iSh4DzJvHNfr1q/VlLFb5kOaHZupffWTojk+0nJWceTSF+rVHfvf+PLI/wdcZHllakRBMGi
9qiW5lZtwe6BFVAGAE/Tj/8u0iKrd2LDMZPy8jSFzGP2KoQ+AtMfD2mgpq6aGAi6/XcR5y31YsuE
fhPRgJyzufLLRxa6BR0+Ab4frbWX0aUrwcvvtsjpahpMWugTCUN3RyjRejnFSEq8P5xL21GFiD6z
cyHpLi9yZmq2mFSjKBX2yE21YOHPAkIVa16lF+uCkORwq4BpAYpwMZjQK3shAVKIv0l2QP38br50
x05iB/fjNjyIW5yQYXTXa1eei5P4O+7yJmfFftfKcxFkVi+cXLAy8saKHKwGeLg3Dv1UnAJupdu/
M6v/Gu1s+PBykYhNCEhmYlYTAx9fLMYR33g/wsVNrQKRB8JLS2lJI9GmwZMtr6eCVLYPYkC7MpPQ
tZn8JNzrNa4FXqJu3w95cVe/CLnY1VWiWK3ZMqjSdCxPwodMsg2kpoBYrAzuDVRyvvvzRrdwZ+Li
/xb+3zd5kOPbRJnH26X7vxxcZ+cs3MFg5axJMsoXd8HveEvGuIYrcoES03zqKqCQ7Jibof4U3IS4
4GgzPRInnNHtrvubGFdNsMz7+nv+Ye3l9kbXdTHsJa18TDMayB4nw19uAfoOp7LH8eMstKG7Vsxl
zbNRaPrZ/Fy7O10+M1/MwOJq09WTxM2DjzuHnqZtezdchU63ye4lCvZb0MROfPM3+ivS7HY9YyBV
yBCLbcK3p0essznVXv0+PVNTpEmeEOBr9DvgQsXKCr64aUxOQF1TYGABn3y1LUctVoM0HDj3mhr5
VAPZ2MagRxxVN7nQCnTotZX8c+nFpUH3UhmeCqh/kfbiYaYZY+Foh0W+AYOwtYZYOORd+tPsu8+i
2u2GBuEMaRL6lXPqQuIDeQpnAZIzJfVlN0RoGrBzI2PVGyQXrPxYWe0GR+yVKX3DjWDNvoqzyAqG
zMyJAwunAIQ+o979o3Q9zh6weD2/n4Au7NJXoRaHfWRabaXP9XosAOxUEid70HjjvB/kUhOCFhYy
3nQhgJgvORhZI8SmlnPsxp8kzF8nHi3FRv0ym7/6/wRO//uWxzw9i8sZlG8CzeRDur+LBQLSSG2t
vFVteVedym/FQ3VDywX4LAq0YurUT/kW1cZVQ8kLq+Nl2OWxmChpnBgWx0cUSbo7DNKwMcahcvo+
iFe+2lqoxaarZNQBIUFRroQ7ilmprj9JzZ/b2nN7+T2N1iJ9CZoXeWHDNHbDld70iN5KvxIt+oyT
ztrZNL9bF1+MkwDINiBsilPL18UEMG9qJtZHDQ7NrsyeBYmHLyX60A8fLK8T7EFCZFARNO2qGHv5
Hhpi+DdaLhz6lMZAFnIQ6ottl9dhJSFnyMutRv6223XyQ5b/en8rXEiXjBSl2fkdBZph+eWkThvi
uqMCh/6aUGUgUSQuo3jNj95+8tbeKRe296twi2+Y6H4GPJBvKOStmzxzkcQ+/PO0SBBDBLih6Rhz
LqoS0tg1FUggWqvWIZM/+uL1FH56f9ouLHj4fejbIrPAC09apCmAmqlSBfOpphQPWgCyrBcTAWxe
ubIUF1oOz/1SJCtU+fnyruC18Po8C7K2QIWSwcg7/947i0dlm7nhHVAFzwmqnWTgxz67LKT+aQAy
9aHdr9G2L3WNcQNlgcyIFsyV58l48RwCu2Tkfs7ulpFFN+8mN0CI3Xz0Ts0zfbt1jWPzC0ccW7wK
b6DPrv0C83PrzW58EX+xD3jLi1mVsw8KBHyLGB+JZpcAc23oUPjqjSqs3U0vrlLwObDzgKS84Ytb
qWJN2IeSabK2diSPgkmfxYf3l9DzGlkOSwYohCmkckEGhLq3aQoT71rw0S5Y0vFMH94Bw29bsONP
itPgRO45iAOvUFMv1UnZF7Ob9dyOe0Mbslot6POKXTh7rI/n9qPJyynacEhwA24c/Xv8oW5sjxLR
9/fHfOGqpNOP5xoI0w8+yiLb4B89jvRDwZbHybhBYMm1DAszHSCiiv9t8lGs7PErKqt2teg2/+g3
s03BaL4XzoypxSEs1/LQ8Sk48p+VuFqEMLojvTRH3uv374/y0vIBzfTPUMuqqI5oYjWZbFlBq4GN
55lypbZ5urZ+Lm2Ll2EWkynXImGGf6wfsIuSm9+FvhPudFtykP680rezwXzsZudwbTov5T/6uOBT
uHZyOCmvU4IqRp4MJJV6kyAYtjnlicNj9bpW10oxl95LiKVQ8oVtAtJueUBFEPy7el6rzbbdzEov
wuduusrvuj3bcyOFjjLRZENrIN+KV8Hu/S95cZgsF1qFMCLfmEF43AwEfeLwH5T+SeuAfqeIJYuB
tZLlLz3NeObzfuCfWTJwMZ+lYRZDmJJxcBHbSlvFjbbeQ/xTBZQT3+bb0A0+Kivr5+LYXoScV/GL
rF6Egi+lDUeYVujWtpdRF258qzwhlqGuJJy1UPOfvwglaLJfBEhwQxFKDpmUXvlhdl3DgLPf/1yX
agqvpnFxUpRRboRDxjTWGxFvNKdFMvSr17MnZt89imvRUU9Xgl7MaVzOzGfzDg7s14NjF+ZaNMcE
gH6NuDz6Ouq2W/fgkfk5bxKYBqNbn/FMMPlexzHlyuO+yik4bL0dFIAZv4Ti+8wtbX5ah/zz+3N5
8Zu9uHwulkecFhaWViWVoEF2vSE5ZeOEcsfac30tzGJptHUuVXJaszQKy9qYlqA89JVXuFbYKh/e
H9GlZ+yr+/Ti0oYOUlCFMkNKUA9CWj0HeIZuNxrGdvVxDVB0aWA8LyEBYx3B02fxucax0+RIJ1ia
fhAH6pDqtkU8+/0hzb/xck0oMs5XEuuO3LgYUW/43F8wNrVhPd0GMgOpuxoVFxPRQi9xM7Va6Wtc
ejkDq/kdcT6UXmzlxFSGjksikGP8mMYNNsuDHTsNHT/8wGP7byBSXoVbzGKbDAMPk7m0a6FVUqXp
XRf2O2vy45VdfPFO9GJgz/fwFwPTfDm1xqgC+7JpcdnqDtJDfCx/Ktfa2TN26SyLuMe5IBtWqkeX
wCMMkU6WgXEgdmqLHaCIuZTpGs/0CmHQCbaRrZ2UfY5o5yzUpeLrsllbNpcuKC9DLtIkLfQQ60RC
Zq0HHUIKP1jGWv74Nyvl97gWazPtmiEIRoJ0WyysNsO+2IxbJNXtucaypiK8NqLFsgwyjnBvZLf1
CloRTRo/1YFRHN7fbWtBFouxLmucPMp5ROaEzgoCZLX7foTLkza/xlE6wUp6meRHKTQGISVEdFDz
q7k1bDn8S7YJn8bTui7m5XigLAHKYTatLPV96zSQMii/XAJ8lz7pNj03lITTEzKgt+vhLk4gHcpZ
KZYVv9Th4pZlREX2/DCHsKoOuWhbnrGSEy9eAqDi/yvKfJC+2MncATxA0ERBsMS/9/fSPvxIfds2
v4iYlf0HEr+XqkU0XdGbNIFK0al7HTBQcimKVLJwHEviFr2d6S6x0m5v6KGxL8JeOVsUi67SKo8x
tgieLD+L17LIpduBBZGct5VqINe8zCIpCjnsxTmL9BuNEsGw906dMwMxhNu1s+3Sd3wZbJE/Ms+Y
5H6+ipTel6K+5YWzUsG5EGC2v6OIj3aiiinZ6xkV+i7SvI5P2FTeTs/CnWxt399p86/4+uSkbjOj
HFmILP9lW6IvRKsJykqz6eJtdaxFR27deGZWwqf3A70dyutAi9UoeI3ljQoFPLNAtSy1RePPL6BE
wGxcslAtRWtq8enR5GkwleWRYpjix8LEv0EQp+ko5uipiD1VyiCWH82a3lJulffvj27+2ctphPtE
c4cWjwmr6fWHUo2mzPQJg2fDw7YOjPKkX02av/vjKDiMAm6gjwJpYAmTBo2T6lXdsLhxUqn0c4Bp
jNmt3TXeXqbmdWBxwVZ4FqEH9Xos9UC7oPY0yoZxgyFdpj7GpvGkhPrHqi+v4nhVp/XC0f864mKZ
j2WfCz38UmCq+GE9KTlgoPCIhcTsLSZtMLdY1wa/UM0jKBWnGRwIp2uZKZrEF+Gxkq16Z9pKM7Y+
d2KIVnflV7DnBwuDyWGT0qmnnKg3di853rW8tmbN51X5euXISE/PfnyqDBNk2T4f0izlXR8roIBb
39U5Mn40rTd+NPSm2oEMpryfomhfYZMUpIaI5cnQHnTAe77q68dJNopfmIQbDwFSBd+VXiq/aYmO
v02UMW2SQE0wa7DBVlXA2RJa3q5XGDoDLVtXGJPamcLWuI6iR08ti7PhK92tqSXRB0+uszP6cPK9
7Ks4lOFz2hgPA6rxO3Ec0PEzsuQQ5ekI8sQv+2+xkPtHf8pxVPL6frD1Ckveinca3UAxuQoDL/ii
qHl+HWSjfxugRjhgbJ6WW6GN9R18e92OOrk76V6O8EqOjv8IRNQNwkyg+mjWPJPrZitopWxsusRs
zrk08sOVELZyFqblUbNQx3BGGrCHwIuaj3pTIzlijWN29sdpxHe8RoWukNMOym3cZhEuW0r1aKT9
cF93fuNg4duiEyCbUb1LTb3TnTGbjZFbxMdFL9hGchl+NS3fuprENvtWWSncbtHvkC/svUm8hfqP
t6/xbZSsokSWRB2yH4YSiSiXZ62Pm0sjdj/KfCoaxzLDAufpSmQrC7KfYQDeFqWb1ybrcCz0D3kt
tpjcBN1NCB+i9jiu3Q+e6B0C2XcpKiISFTePUPnxqFHH1HdQbfYwgFewYeq8Lj7LHfonaqNPqduM
qbIVKyvctVZklRtUbqIzpm37fjQ3k/WhNbQWX5pMnGWYYc1dCQMiCW2sjD4/vPddNC/E7xYUecUZ
KlPa9rXvf5OqNv0geIP1RI3Y2+ZWFV3N/dmNWI7Ik1lWsC0zOToFrQ6zmucsPSMtiL/lUdHug4TZ
s5W8jz4pYyLuSi+fHvRC1N2IQvO2T035Shjr+Ctakl69lbUs+VXJUe7oIW8rPUCLoUabaFdaqTc5
EMdr/+xXkTVtJy3xI6cKlR6BADONZf5/r/q7FkGHyan1WPhgFRqCisHcGsGiJO0SF9kRiSiTJg5I
qJjdA7IZ4vhpzM2gdbqhYhRmhjBHwrquWn9ssYZC6dxuaXi5kY94T1JGKADWOR3aQuotdzT16CrJ
rfheCGYNmrJFRbbprb3SmqaTtQKrTxFvglzmo1WyeFaAJN0ObRGKjtRP/RfFV7QSXzSh3I0BWrFY
dKnKt0xQ/APceeUTG0gRwTQH9V0uSBI5IvIQXFC1U4DQzUNZhroBzMnAjtarBcQXs+nQp01yTiRx
wHDIC9KvepfjxC3HHbA4Sg879IuUA77O5tEsunRXNOgkBUMc7msdS57W6vUPwHDETVBq7Y0/VYjW
it5dOsrFlxGy4C5NTOl+LNLmrjbUeq+XZnacMjjzxWim+7oNkpsgrqNjkfWYuKep5EyV0EPX0gzB
Tds8upMtAQf3srI2Q67Le681RFfIpuAQxYaB6xq6QxYNSdX2xC5FZEBFPG8nmugqJZqOYTmqrd/j
Qh9YJ32DCVZunJVUs2AGdMohE+JgI4fxtAcfKe4iULOH2Ey0x6oUhiNrqr+RO3CoauFLP1K1Tb1t
i+brlnc+qo6FAn9BVjCrQmkqs0ckEveZ19ERGeDW7VrYx/g0Ka141yJJKjmBbnX3GQT7n4URaz88
s3mshjb6OZiYxoctDOr94If5nVmYBjQgX71KgyB2YkPLj7mqjFvfDLyN0PjeTUTbbSf44j4zFcdU
vTvRis8I2UybJCuVzSAmyRcv6b+bgz48NLCwCxs0BNXgQtQiuxyT4ckaO5TP41Y9Darv3XZi3Pqb
TG3RIPDYmfVUfinRptnLuNFiYuZV6T4pDeMT0pnpzxRFw4eoT9uzWYXCzyrQ9c+1GX5trUDaG4UQ
fQ/B8z+qQ2BlKCbVRYJibyfH9tQN5ody8LTYpb+sNDbcvTjamKrQ6Rtz6osClSKfzSiJcXpfIgwU
8het+ssU1iNWD8qU7aaSd+w0tacYzK4bym1vF2YbASXp5U2fqChfKxHCrEKku6EnDW6ri96uzDJr
H/Sc2SiVsCcxYttPI+IXyazDqw2l6GQ6okWOzAziSRbr3Tel881DZpbDk5Yhq0leDdRdqfi9uFWK
KPg86LmIAIbYF7dmWtW3kV4ryk7O5Co4h32f6U5hFOK1KcX6p1w2S8HGcXD6FGp9/uB7cbSTPaM6
Eq9Xtp42otVFjqVy2Sn7yPKra4zSZBt/d/Z92FaS03mZfMrCMPxAEgxGaAKCdypSIT2pBnmpFAOS
RzEp0Yz9zQ23Gk1j1igLJqdFk2HciEKELyTSeOljW5VDu6vD0JSuzN4Yr/zKEKQHuUsn9KA0vXxC
DlfJdshVxV/QabAyfLSyjE9YWnF0DH0rxCdTN33OxBFvB+o3PR6AZcD7SjIi9Gnl8uM0muUhSYWG
TWK1RlwjxROpv7imJEeLh/cuK1XZDoIyRKrMNAu7FFAv4ZRK+1NWhuPnpMbgLrGzOI/Mr72nWNvI
CFPtlCHj2u+x53wSWec/haDuHqtgCnJ7EPXiFv+9CFQ/r5hfyGUk53yqI+hiTOIXxFKUQzPhSucY
XZJ/jYupbc6VN4iT20g+QiFpgTw9Nphw/2yoS5y2sZwqkz1FvXzTpWpx63WkHLsywi69jdrGl44R
+/ekB4b3vc00w+6ayPjUTYn6VWOJfOkFDM9Q3ER/EEVL3y7FAf0WREnOXG1oalQqQtUGJ4wrNkN4
x+RXLscudp0qB3KfBhU+RtT7jl5YYRxD46W0Nh27S3MGC70V9C/65kZAXjx1pC7pmlk+RzTRUE6G
T0Op5IeiQRZsk0far64qFdMxYiZ/jMwRJCgHOl7WXaN8V5o6ghsS42/XAO9oD/M1KtmQ7HXLTvs+
f0JtBMs7Jc426uRp30odAYmj0Q/avepb8k2gJ8oB0coig8BodQekv8jcjZbJeznl4PKboW/K7dAU
rXwAyySOh8mawu6zFyX9IcDy9cGUKszfpBaSpxKLlG3DNpoqVOykAIMzSZW+Vm3cdEexMjXh6wC7
ub0O0z7AcUbXSvVasBC3cRM1zNBaozzqnaI0D59qPfouTUpg90NDbmjlcAddwrcNccpvU6Vp3CyQ
JLCVNUYEmBsiaY0wpuLnWz3VZNdoOoqeSZzBS2qs0GUPmiJEmrj3XJDX1P+lUvZPYp2qv2C0ohDX
jHV59IM+1LZVpiD0NKpWs4sUUDkSLoSndNDmX01kDzYKVXZr6liABibuoGusG7Pv0ZyKimGTiAI5
gVPAhb4UfgBPGzqIZok2tzPDMUZIGEk0ZI9BQnMqxMjtlIjddNTksva3SWhWWzUbrb0OEuNnghwP
AmVFJ2Bdh9YOnpXjKQb5FOZInaeTW0hA1TNcQgI2gNCfmyDuT3oUda6gIabJr3JTJeFZ52jVNJzs
RD2mUTyy76agVU4RCE6uvphU5mbo3bLWo2Mcdz1QNbVkCyHhVj32wIo+qEEhHTHAKzJbRCPXQR5n
2kZ6JnwXoqjcZl7PM0yXA/EG50zN0RSc5aSysU6D0ZX7GmNrQAJAizX09Ta9FuRcn0xPdHgcmHep
3AablKF+np3WHwZJNY9IW2dXE2jopzoq+6NiesJBrTpyrkc800vba5Si0AYdJu2Qyn3O5aXoo12p
FcapSy3chtGLnHLHaHT1GEZ+MLuQRkXFdMbmZ0RpFDszq+KI1J+2567WaZx2oj+77k3l0WjT4AtP
jzraKgNJGt30g1FK45VX6eG3rJTQe2ryIviQi9j1qlZg7Opey+4zpVTPsZj411yllC/j1Am6TW2o
+K5PWbNr0szy7bGMkG0yC0HLXF0tYTZQRe0wB9URl8fYpbeVMq0bu1MDniYsNQxBymQUN4UqWHZg
pOHJV6v2TmzwXvZqo9hVCGbe6EgmnVuuNQWK+Xp0KLx02OpeGOzLWhZvzGFAbDEOxsoZxtK6lwL+
eu6F/bXc5v7PbpyGY+Qj+MMhH0XneIy8L9OAY3SjPipddEuSZCFf5W28UctjmOnbxtsWfY/QFb6P
SngeKw2f6dH3tlSWY8SKNFDy0FRyR0GnEltz3wsd32wHLgAGanCDx115kMTwVjYq77pVhkK+06LA
uptwR1WxbS7La7ELlU9mzGHVlFODrFKArJEoljj8ljm6yiINy8HJskbLf0hKEHgOAlxZg+BVGya7
ceioWdZAbBBJl/PRL46RgI7fiYEq2VHPJuNB8k052rS+oRZXSaXl4EJRpEx2pDSjuQEZQF/IIgXI
Z1kPInlTTHqg34eIkwRIU+rtuMV60VfR14v7ZFfL8TBu1FZoy51cJQ32qBHF8Z0nF0r/1bJ6Td4J
sRfIB3xG8vYQYDhQbKUg7LWtF9V+7whW0n+j+N/UN8Dpjdw1RW9iAw2QRMx9rgrKpy5PUg1UizeV
jqoAJjyLiVyekykIg5Ua9NvqomyoMgB30O3UNtRF78Osg9ZMM0pyfef9RArOd5NYCJAR5AU3qsMK
3fltEe51tEXzoxGQ9kYtk2g91t39k9lHW5m99adFuNdRFqW+gduAlgvFjESMbge0EzNFP8v+Gl78
EuDj5dwt0XuF1lmVnDAajQ6jwbliW59VFO+oNp95y7uwuwK7fajuRuP4H4B1L08m6kOzIxrCCIt2
/pBKeUVVbsZGNVh6Y+rueP4x3tWuvG2cCW0+pCHQarn+Gy0sxv078KL8mFqY/EbxPO4s0hGqM8Pd
xIb4W2vld5RFyTFA77EreEXz9tnEVXPDfRl22kpV+G3Nm6WChpMhAaJ9KxDkGfrkcVzTS03rIw7W
SJeu9TsuhQBDRicaBCYSKIsdliZeM0QZn6l3Bhc7YqcYfna0GIVdvk3rz5ZbnNfqw5dAOjSVoBya
nCxvxYcUkpegJTSjG3os2aP8caaNCE5+8g+S4zsKyn/7te1wKZO8jDn/+YtmFr4UoZIhvmcP5Z3R
VfYk/qjle7R7Vzoul7pmrwa3mFARxVOlmRGt4nHWm4gAWnHlBhPIw5iaxqb4uEaFWRvaIm11g997
aJ0ytMq7xan3SpQyqlGSrfHK/PPc9XIWF7mL53KkRQLuyYLOCSl8KupwY3UrSf/Ckpx5J4il0Dug
U7HIHHnN8cp9l61VnuQIS0VTcP90GHR6FFITPklo4yyBuE3Y4VnLIQ/YuHCq1LK15HPTrYH5346D
BgHtHMLwfnojSmMUSmd0qYRIWSZO11Ph6feRrwZrC+5NotWR8JqBfdBjwcioi+lSU2oSVBJmrBb4
AFQKTrO9QeL6P9EQ340YWc9swT/9RougiyQ7yvroR50+d5Jiu0TkNxO/vv+N5n3yqq+xiLBIsH3F
s7eGCmWLtWEH0nWgSxt1vDbNp6xcOzLe7KA5Fq0qkqxp4Y+y2EFpaGpxNjKFcfLBL1qnzhUnsVDX
LlcGtRZosX/SJmsligJMW22elBSgux59ERDN+Pz+5L1F4cwj0meoJ0lWfmOvUVoCCPiajlihABcZ
lV0UB//H2Xk1uY0k0foXIQLevAIg2Wwrb+YFodFI8N7j19+veuPebYK4xI5mX2ZDE0pWISsrK/Pk
OXdp/EJeeqfK2UnRF3eYlTPp/KGTnEOomx5J6AHu9DsJZHjYKnvIILG2qw8KRhoqDdVyrqZ3eEKB
RdM5DgIs3Z6EpCFKund7t8vWFgu5ABiLkN6AFuoy0DcZVclSDHssS3IUnVQ5/8uh8NZEsXt7k/cs
ifP/5krRJ6XIUISCIAkdr8LKPFsQ/1cWva6dZEPZ2ru3ixIx4I0puNcEKxR7F52rM8L15P4H6Rm+
A+1I3QAxPZHOBejOvmTOgZrYHtJdHID1twOTwYZaGkpM6yxh5DE1ahaPbJXypzk/5cuPyfyLwHOI
w2eafjvR5foSFRMDOn7rOBpaLWs9jqRQh7YHyewuP/sftCi8wO9c4z1zSnfNKfT3ILxXkVqYs6ge
W4zPCsTQ5fbWmhoNE91s3uhh/31puo6yi7o3171lxWACCblSh7RznZCrcq3aOtTcbk8H4560LnyQ
6z7duQ82rgOHo2+JrBEj67Z0k0VVlvZs3ZjcGfOXUPtiJi+3Hf/ahDhYXDZETAvA02q7EtmIy7gC
VRIPMK31H9MgO+TD3rTktc8xrI3kBuTEoOPV9cCODcM5r3eRJVbvDZikHWrUWkbVifCZqvLDvDvy
er0uIWvMPJJItw1ERy7dYFqqqZxl1pUCXrDDzDNCyTNhfLm9fdd+cGlmFTcgcq/5ASwsK4Z3SZJ/
U9o93rPry/PShFjpm3ihlFDPZyYrmWIUc5Kvbf53jkRWTbVSLQ+3l7Nx11waE3HyjTEHlUbYOzA2
3jf9qfgkghNtlU/J1/QRYWr0Wl3za3jc40e6Dr8kVjZwXW45Zous1RpzPaorOW5B9SnA+vr0GBqD
nyqaPyU7sPvrD4bMGLh08GAW/MRrcsgWRxTNDNNVO9EckTIKw1G2E+OvQzxGgB0xgcypYhj5chfD
sSmqGiYWV5cCGHnwd1M/tCodky77J6gTX3ESv1Ctj7e/3uba3phd7WLVREPchpgdqW9LY0Qrd482
43VO5/L2uFzaykEactZ4mGrCq/MUc4ksUnVekLTRncWDAvcJAY4nTU9ceVKOf7A6RrPQEdWJ7uth
JT2lLJaPi+EaneUvTeCDAbhtQRWZ7tXiuKPEvcFsrr2aKywmWvVFaRqk38pRQV3D1T/r97pXHO1z
5k5ef879IXMhQDo0XnQPpiQ77YXKjaMg2J550xCMKdGufoNh10HrNDnZnj1Xp8i0oD9oW8NvtKE7
RJayN0G8cT8bNtguMakhEjpjdQP0g2ak2QD9WMlZSCL5BGaEdlzm2zEjU5b6gpRn7Ia1ekTe4fMI
FttGvSRX93b///ND0Brk5QM3wJoRU+6VrolymNz1U/tjcM6av9xZ3nws6uf/bQh947xAQWCwbCZV
KMmsjmkylX0DVIS7T36a2x6hgL3HyPV4BeSeb02sjmQea3IcDDgt8iTI7QRJ9aMcHeVvc5i7HgkQ
FXWYzGsB0yePVfpzTFRnx6m3TuzFT1id2I5ScDygNOhWg+MuvfkwRyoiDLJrSpJXKNwkwz/hwBW8
7NyNG1HwwvDKsZql02ugKhxYuTAfjUWJYbizo7tetYDS5LZ9jqPwGTWLzuNqiO52DvMVAllsPVKq
zOswSno1sLpMod1FE34Nt8l8zJyT0p8E5Z9zSB/T81y6me1Nv81v2Yf8H43zvK8kfe1fwD9BgaoG
StIQK6w2QJXbKWVKGWiRGT4nqGMsKN3eXuWmCapvJDoMmFjyykQP1qifgoqphZjKiuw00oMeBMqO
D13HJKHZLMb+RW1CXufURkN7WC9sw9XgvTkjBGQcx8HIvECfGr9opmXH3jUEHwr/twZXj3i1HBb0
f/l2ghAbEK0b3tNNZqBG9YvTv0ZuC2OALSFnUm2mhrTL2xoBK1UCls6DLHwgNPnoMu2kVdfpLxZE
3iGTEdCYXkWBqUgVy+lTXgtdah6n3HiS4vxrltLcl+5ruT1WQNJ2rstNm6Q4aOrp5L/rt8NQIbQ3
jREplS1BoVV69CVfLLSZ1UllIopXrvTrti9ueQms2xpbiL4ey7zcR8XqYyNzNODjmVwcgkguzpO1
2B+CMVWPYRftqXKKXbu8rdFE4FhR/RNsMuvKXyhFQzK9UkFFs+RqTvJo9BJ67ePei3nDkIHADR1j
joDFMOXlwjQT4XE7HamUhqP2PAVJ/nkukthPlyDtdg70li1eDKC6eS9RL10daDlQk1ml4elakSr1
LnWz0bcGib5tVmc7IfL6gzFzogG3YpYYHcH1Bqb1aJpZT//PipLGs+vuGMlG6iq68wO+1D1Z5utQ
hTU8Ec55fBLWl8tdbLTYiWSVYbKmwCnJEq16Z+82MohLE6sP1YW9lJcWyWnnM+r6jnZ79hKfBOVw
/V1/2Jct3vxYb5Yk/vzNawkwdlOSMHK7hyUSwBng0sWKsgMKJNPp9uG6vkxZGsFDQ4dLu64Md1Hf
KqPUkXcfu/P/XnHbqE4JOw4PFwbv4DgWv+PNkiiDWV2oYSc5g7SfPQfdj+eamo3lJc/DVwtCMHCY
tdtNCOgxtLb3Etz0EspSsgGBJWDGlf9Pelrp6Nxzaxcjul2ZEYC4Hsyd3Xw9RqvYgdrCf82sLphs
DDh8BccMVZDyY1n1EiOGcwVQ0Y6T2JNnOTkNoAJ/VVGPqqHTDOGdBVulp/e6cwZdFR8TCWR9zQ3v
BbKxfAujzgIjoRQ/bn/4jSc5X8SmOq5wcSACsXKyhVJupSRc8emXCoix5tZe4ptUCRMYMu6RVHIp
CzAUsfcltl3hjWERPt64AoqaU6k7GJbfq09545ajHz7zLvITP/Kn3J0+9D9B2AMuPaRHx5cebi98
83C9Mb/yBEL+gPoXJVmgcG5twNm7qFzScok44W1L1zMnvPjebvHKGwIEshmnoXHaHiY/uK/vteYU
HcFYnfQjGqDpiWkIf8emCHdXHkiSw3gSokdXvPJZOTTNRFrF4DVCXXfhPdS6wSftaTiYTMrHvt38
wX4iI0paBeeceRV/cz2XGn6KhshYcVReJR57oeanfr29sq1b5a2dVRAew1xSwLEDzA4sFP5krhUk
w5h8CEzlIaqlvZLEVsR4a291PpTZSptEIWJFwDZlKfVidTrcXtLro3v9seAqo5rMxcz2re4uPYZi
i5kY3lDfpBfnJXqXnYNT9F1Ux2y/obTjRs/Zl/RTe+bfdkeTt07CW+urHY2ctmlg1WW6vDMeGRo4
W2X/aQj0nYbW5oEXNW1o+2g30dC/PPCONcRdmhEUE7gAOjAmD8v4HB+g1P4glNXnT9Fd+zKrhy4F
dO8W/56cjWMo2kkKUs/w8Fw1i53YrBB9NFwZAVUyCBdUBgLl325/zC3/ZMYLrh/G2oioqxuOv3vs
KXISV/T53gjz77M0/wDbSHO6m863bW35JlxldDc4cEz3rmJYAIqsNeoZgODc/EhayISCstmLXuKz
rJ2TXieVdR65pMErIzFahBWTNEyNnUW3+PWyZqxcO8THdieGbEZKjWcSaT6sfVc5t4mmdQkVOKqB
h/mgfGpPzOV9sNDfCNz+Jf/ovNvTYtnM6XQyHrogBMkrjiLHrsAqDjiDeAqqXusWkh8dHWIzswAk
Iw//vunoGG8MrpmKRqej7zgKg/HHORu/UXZ07X55b+o7N/uWc+hUNjTwya+wuMvjVgeWPLUBybBj
655WTP7U7pzoPQurwDEvbQ3sD1ePAL2LSTFz+nLbwbdC09s1rIJvFXWQpIUO9YdBT0/mWD63o/JI
NN6Txdg6tRZtKnrgzMir63dRTbPdQIgOuRzjITWT9w5UmJHELKMdH28vadPj3ppaZQNIf4xdD7Mp
qXZ4F06HcIJ5IsbhUCBb7i3GQo9/5OUWRDbijuHx56zOcBJ0tj0WFOmmY/ih/tDCZGN/Mt3FM4/K
r32Rgi3H4MVniboArWBZ7Pab1K4UDSVGKyjfR1yYQxsc47bb66lvGYGHHpI+gRK4KsCVckOarHNp
6o3enM226O6icO/2FxuzDn42wB8eLAAFqB1friQrGkkaZJ5gzJN6VSqfsoSZ5AwhJRQMOwodv/7A
O2xIA5iUh9qA8fFLg0peT0Xl8MbMztOj/UP9JVTqrM9CRcdsTrG/lyhuOT4B11ZUcn8Rdi/tDels
QnJExA2GBj4Kqfyoos3ijZRXHuUo+3l7eVvnGXwucGDobJiGXqUAg94pQSPjGCW8Lvyxr9TfQgZh
blu5Rg1y04s3pmJAn3jN7zI6U5Hb+qS59hPzcCDpffkXJT7Bu7wwhuYKQhRplxBl62QjP8B4My1G
G47b1dWfV2qnK7IYCHpFVgkFpBwerNoXX6/apafaOACwllDu4JxRGV1vplPJyVSrmOtl20c+W0EC
eWcjN14RqNzBWcgLhdxpXVlMSqOLAeNDPcSA7mPkKW5w7kI3+Jj9Hg4a2Mt6b0p9c1FQb4LmcKCK
WKc0WjZXS9Hj/7IEDSRS2uNeCWwr26ZW6jA8yeYBZF1FJ2VSy2V2qAEM07E4qwfj7/IU+dbBAprw
aJ06x++/1ef8CPTpn+jR+J7O3u1t3VwjrArMfsLiQCXi8sypWgIiI68N+Km7+V3BMAe8rEG9A73Y
ONkUhBHL5bNRfzZXVuZmLOa2BIBpjE3vhnkcuaWNDngxSpNfqcEe2/vG2YbaQwio4fuimHC5Ks5h
4BijRSFBYizLnlTzoEXd8DxX2R5Z8KYpSClo4gm+rzXRV2goUmDkPG7nsb5DkNGLmUGw5ve3P9O2
FbyES8wxoO28XFAqKbEeQMLqKkhE67EnZXg+s0y3rWw5A3VLKswcMLL4VUhs+h6xmMog81hy19QY
50/35Gg2FwK1KngsgtPV7Q9+1Q7s2dBcxk6MB6MtMoZYx+48hUGwg3/YuC95YVHw5X8b3MYqIwuq
pEgakiHhuW6672Ygv/B6qD1qYLQCh50X0FbMJQKSnIHIZGZyXWSWmGHt25A+RDObnZ8yyg9Hgon4
5wmdxflbPPa972TmDISAbiwARjF9GYxSeFYhYZhQHzfKv7U5Lnc+69bpo+Yjqt9wxFBYvXQeZWkX
4M8zExQ63azUGt1Yyd87c/NXXeyNiWzV8HgAKkRLCk1U8lbpHViTmiQIwhvtJRKkpNYdlCZPOsXp
9AwN3nP313gHG8PptudutNHwKQP6G5uisXmVO0AiAv2RzQtD4BlEsSLwlQ/pWT/Kd44/vduxtuXF
b62Jg/QmqeyZ9rPNNCAzKt34ef4inqLSQf4Ygw417pVD/VHazY42bfKWR16F2URKF5c2S0mtGDQL
idRaZfqDBTB0rIaYkQAGXP9kfW9sra6lsCqnqAooj8yQxGStH/2jHwQ7cZkcYLM6Dc8iLfua79HK
bsUfGthMQdN+pVi4ctQBiBlTwgAaJ8M61XJ+hoHkn52lbUQFqgdUKeBaxTvXJGRBbFSzKnfG6xSH
DuA8Oi6h2xpeXXjpo3jdl9y2s8xInAfa+Lb1rZNI9mKBlBKy8sZqgXkStWSzskDdAE14cdL8nPb9
afh+28zWPtKrAcAPMamiXVWXplGLcv6Q8b/hSzI33wpek7dNbHgjuCQeBxRHbJpd65Xk8bJ0cUaJ
XgvfK4N0rjLFHyvoQW7b2dgxix0TICWBjV6PCUiRNha6w/Vax3p+Z8qA59w568aEiZ+mugNjF/z8
9xZB6JG2w4kHqmH16km0JTUncW3UVXXsje5XGThneVGQDg26nStj40PhgbR/xEciPq2y9DI3YmVI
6JZngdJ/zhJILrt+2XvIbX0rHiCCpJb3zlWjNR7KudUyysY2zeOaJBbszcdKUY+3N25zMURfsICi
gGWsAtTSZjO9QZCNzhwxYilnZ82JW++2ka218BJlOgBVEuYeVkag6Yw6TTznq/BZzXKGYo/DXozY
Wgh9QVCaWGHEbGXDbqQwGHoWwjv+XQy0hn/ZFSHZMgIGlDlwsn+wM6tcy5LDRkUBiXm/koYBo83g
wXb2atMEBLT8wyANdYnLGyOJmzQHS8iMeTP8quzoSS3NvZtQ/B2rogQwzP/aEL/hzU0ITZqYrhI2
3i+qK7RUUk85zcfquT/DAHTcqxFsfX94AaGqhECS8tFq24YpqannCHv9+DuV5Je5Th+MuPv7tptt
bB1lAdI41eLtTjC4XJbTDmY7xQSBEN4hd6mcyR3rYgc7u5UrwWkOZyQqEqINsVpMDSlA0S0kLbM3
+DyC1C9QPPRP+SlmBEqPXen3+I9S02bZm73b2EWyJID2QIBkAQu8XF4W6RLNB1qMihLnp9m268EN
krHyzFohf729lxshnOscCvX/yJitQ3hR9Qk6Jnh6o9Fadfj/rjIpwRGqIO1lzGbpcNve1rd7a0+9
XFxfzUsiiWJzaJi9F85J+Dhk2bLz8bas8OijmSrErbgKL63w7ZJFnig44/wFbCfFV9Wu3v/7ldg8
K0FCCLmidco3xeDqangRXUMIzRlL+GDm0h7FvnDl1QkGB2wiDMbrld7DKkpQYpvqus21iwGnffLX
LS+gmEhyg8PjdCtfTwuJKTIRjALVfOK5EzGGARtd2jt/8R7dg/FtZHmU2/5rbeUDdT+lkLopZEBm
dkSaoPB12D0jpLpdU0DFY7Pxb3+rzcMM3zfZioBgXmkiOJOaRlpO9VIMiuWHFvIBeA/+rg7TYTo1
tm/ejXfFN4AUe8WOrZ3lnUs5ndePwOFfeiIc6nY8Z4vmVrn8MlRfNYUSS9r7gbqHS98KG1QzyZsV
7mCc/tJSYxdOnsgplIyqVMDvEc/nPoub+ymopX9/dwlAKS0jQRWsraEgUVj3WRJiyjBaSI5CKKuy
nS+2uW/U3niqCwTQ63P+zdUFc0hewzrCS6BOYpd08l1bpLFrDOavPF8+3HaPza2zqKsge2KpV3zw
PXx4ICNYTx29j4fvsvaoOHvt0a2QRKn5/9pYT2oBbU/SUcNGpj8uU0seZu+E8o1VUEFQwT2S3uFz
4s/fbFlTwywUZ7xBtXY6GWr2pVfrc2IYOzTzGwtx2CjGwVRwgVcjyE7K+zoObI06RfzSTPqnRit/
3v4eVyYIDszoMefMNBh9m1X47itIZVqLuqc2DiE4kfkp1O3Pt21cORg22CXwjXxxGJFW3TVVLUOz
DnmGFePEbT43c/wQ2Gn2MPXRGLiB1Dr/9vtgkdwIiRtN3E3rpLJjmIS5Dq7aIGncyCiOFDz9cNpD
EW0tTCQuioz4IB3y1eYZUz9EdhBgprfcRLprYKeJM+mw1DtN+HUYB2NLAk5UVSj6kySt/M3Uk7Lo
0RHldD7HYXBeStMz1NlfyvkstbutSXEHvb0KhTkTNAgPC+LBFSu02UtSZXbcUQJUGT6Ilkl1J+AF
0cH+l8XJtanVBZVqlFeqEFMw7R26IvyoDPpjEkXPWje9FKq+E+vWB3dtbnXJG20jo/jCk6ZvoEVK
fsb1i4Ky8W1/v0LVrK2IQ3cRHuqii0sWNd/3o99mrpQda8ebYRZ2kDOQYzdBePVd/kldnjXEFvfn
EF5rmbc+4cpjFjkZhmjgJ8Aud1B85o0PA0NN+ZP+3f4n1n35PP6MfozIfuR+7Gdeg2yQ42s8XyzF
lT8Eh+yb/mxAE78nvyoO+60fJs7Um72ZK6tRB/FQkrLpLgyhusg4l2WFeJq6pMzGTB+WZt757Ovc
bv1BVgd1Si0ljWuMCpiT9tAhTgMdwZ11vv3h18F0bWYV6PRUGYIlwkzbxuRXqRuNd7ctvJaNb23f
KvWIoObGf4WJ++GIfK0fKW75y/YHD6imZ94lH8TgVOEpOw/crYNDSQMhQYeCIXPkl58Nkb98KiOH
x0RRB4d6UKqDbMe5l7SOsvOxrvoHYhtp8VDmIhtHImGVIte63Ra2qCoLRbj0Q35I/ME1H1tfqKsE
NHx2cqyNtdEYeQV1Uxi66hEnep1CWMyeFkPzM7WKL2FWdwxyJjvucZUaszCqKMzFAyhRqXesPl46
pDr8zjNu+Bh/kD2o8gSuVvejDxFEkef7zxVfbjeai7915TJvrVqrQh69kDrRX8VjeF1LsZv+gGE9
pNYL4mRweU81PKkAeVc/Qi/154e9UsXGib+wv/qceZjAGF6wavP9HNDNbTqvqR5q7ceUJA/JTsq0
vpJft5gyDwPFFHavetVxixj5Yk2UzhP6/KWJv/5ttu+tsjjunETh8VfbSktVaJIDnlw3eCQbK3nL
sgT1kqW6+YE+PPCdGdY2DxLL3Q+5EV1EQ4kKMOcPMbhVSKexXMuwCOI9zv00BxClmn9w8i5MrILz
mNDFjWV2LzsbRx1RqNaz/RasBCN877L78avW7Zh87eyvt/HtqlahWVbGZioDVlUfIH81T8FJ862H
5S44DecMWM8RjnMU7JMP7T/3KMAd+8eGudxD/7KPu7kaBhbO8/a3rOJ33C3w104sv50P9RdI6qLK
Nb6Zr1003NcN3Ok3dYf40Xx03qMq8cl8oIm421XbSL8ufsYqTARBpTZduojbCrqXX0LhLHNHhnNR
Ft3TpLvimVutea0HX1YQbdpC5BO6x/v2d6a6kPQzbiB58nn+lqPEeRDaahD573byrpqVa9uryAA3
Q1dVGbYFx91w5iqLjp1rnNRHOsb7ELir0dy1vVWySeHAgW4Re/opeye0YbjEjrBAU1ncSwW2gt4b
V1r3mqVaTjVVRAedSdRZTIFOdfsJysffY6E86YytkSDAZr0TlLausrdmRQx5k101TVYatSXMnuZD
EfrxgxgcmrzkR3Qn5tcVKOyf9qqoW/nuW4fVVpGpYVgteP2O8W/GmyfjkC5u+PBSnwKCh/pNY7ji
qPw2fqukmtzfexfMFUR5/V1XYYtc3mzjku9a/o4+6SAoudkgkfcgTF+Y3X/NsPeu1a1b9e1Or+JW
F5oIWIq4pZ+a1+ksZgLO++XC7Q+KdAKAQEAva1ySWaVLkyniiIStnygn2+zcuPl62232jKy8ppzT
tA4Tarjz/NI0zWEKv0WLvJNlXWG8qMyJiwvSNqAhTPyvdqweYG+pRng4hMLbHANcS/yJ0TZeJWBt
5aN9TI/5OcN1GG76g+tzZX4V3CHWZizWwXxhP2WB5Q1Dt5cSiH26uMswwawIk0N0GMH2rs4BEiXm
ko3QGYjEVfGBiZ6d5+EhRV4RrqwHZfR22QauPt3K5Mr151RvumV4NSn0+kwid/CdmUQUjDltx+BQ
eHvp8nV+vrK5+pBV2o6tWWPTfEp/LDHgFp6XXufKzR06u0yl7d6Iexu7+naSAbe/AbM+uZYZeZHq
2vc9wSX2utHHZZ5lPz3uRTWxc7c+5uoWlmoqVPA7k0G2v40I/hG192GtcXNr7yOK/bqyBNQDKLMQ
41q3v1QjaiCrJldFzube7HrLK9pjUyPmMsG4Tati7ySKe25tkF4NJAJgk2jcrJaWW7GiNhJLKx6j
0+iNB/nQ+OZJ9cCBvIh8K2x87blE3OKg+tI58aS75fvtkHMds3GiN79hPXOhZ5qRRfar4xZn87eG
AlPgQ50vykzVqfjrzwIAvVJFg1wL3P06/vSQZatOxjbPOodDfxfKe3ptVwmNAq8ApJGiyiloj+XV
U6uQrCkOVMpLcUWylr9Lp/AAgTRcfcglax8687CMsKYyUJXF8Ocqzen2rq6zDirFKKCC09Up24EU
WSU4uap3sVrQ8tPTPjtaUVveLUgFfTT6fjwpXW14VVxQ8IH12b9teX1CXy0zYSj0z3gOrSuubbgo
6jzCg94oivQlS+U8RgVCz77dNrM+lP8xA5mTiSQe1DUrz12sZgx6VSJf7MefnSnlJ8lq39WhHB3G
Tll2yq5Xke7VHFV+bl6mUECncJDepFN5NEOv0cWmO/0c/PguOwph+uYgPc0+u/gnMyGvFHZ0bfFS
+YpPAbGHbrGrhDflffeoHhbKha0fUHplCvgQeMr5D3YThMr/NbfKv+2F9rCmNexm3dyHkC12TXyn
1Yhy7EFvro77606+MbXyTNgWp3QK4DjSn5Bk8MZT/F7spZCjVN3/qeyx6SoOzTOVmT8wdKtbKrCS
Bn5aLAafnd6tzhUvSQ352peU6scnJLXc5FCcyr/jv29v6tZJoEIPrle0eK/ADHNVzpYEQRCzhW3z
SSv75K7T9N1C4PriFxv61sxqQ1PYMQh1HPVCOirjSTzYIZT8PKh3Y3/gk85H8zjfzbm77D0y9ha4
OhRGLMelMmBZnXrPkUbXLHZO+VWquF6c+Alvzt08pEMLlADcOuhuSgIiRbS8SJw99VgcKreDmqsi
URTP0v6u8m9/wi3XgXQBjhHB2s0U/qV5AByOLdHbdqnxZK5SWd/mqMhdZTR/NUm8A6DYuDT4kv+1
9roZbxbbp84kycgfucGTcsRLj7pPeZpXaervX4JXb2CxtYLRBNYvmkmUWC/X1mRJOywhPDv6Sf89
nuyzcirPmmc+IIexk2co68RmbWt1BBXEToI2x5bysY88cQSRsCv96UP1VVTKBKVa9SSdZcTgdiKb
+EJvM5y15VXCGCAkU71aFgV/8QTuj9Fdftx75W8dwrebuXIUVcn7eGDWAwEkmsGGXn+tluUpa8tf
tx1y68i9sbPGYoat1MaZDT4yhKsWPUlo6/e8cOdbXQlRwl/SdzXfqj4sR/KTYywhndtlfp243UHz
Sl/yjXcDUhrFEUjw7fXt7KOzCmZLkyDPYXOty3LXfbVVKXqPHPjgNSlsirdNXRUrVq6xflGXZqRH
Yc9C2/v+IKiMk9ZzEs961iHY0I9gKZP76NTxguuO9Vfr023zO4655omk/NRT28N6chaSzP+hUf73
ZYP1IsWGv4kpWQyDgCK+ZlB/kYa/tAlNprvbK9m80mGPIKMGHazC9HtpA401tSsUkhV99lrjaHwT
tOXiUeYgjqGckg/KYX7491yJhC9wU8ARBSBsnWH3iRp21YBRpy9rf9HM8E7Xl79KY0JCCebEnZtg
0zHfmFtlSFKvxTVSp0Qwp3PLRTr00ue53cMRXBVhXz8XTLk2M0d0E9bDuSYqW0bUYkY/kWX6y98F
jCvpyTiF5xwVIuoHzn1+nFtvZuT08+3vuLVEh68IOsMR6sKrJfaBY0+6GFkM7eUfVYLsEdDpP4q8
x5C6YUfgfF+HMaEeNkWMe+OS5phUdYQSlitepF40mQYyInn2kFflHo/MlmuCjYbLSGbqjUf1Ki6n
oVSiHAh9l/UiHUcPTWs/OcafkWNDeIYHZgcN285x2DjYDM8yksIbEPTEevIz0XsrR7YMzASiZ2Hf
nLoqf7ZhI/SyposQu9WfwOD8lLr2y+3vt3XLCsAiBTVenWQlq43tCyUO7ZL8oftmuTSEPeWhOk6f
KAT5jLk2LiKVJUztzrt6Z8lb28ysN8A0XpwgGdehVEqatKvgmKYsM//OTdcqaSomR9vvDl1237gC
WrCH8ttwI3j76A+L9TI6t3JXS3LqIQvE4FxXvpRj9dAOYPBSR/p2e1u37IB7hySQmQv6eysXWgoz
QzYT2eWsVwA+K0/VoHlIj/0Bgxn1CKhcGNsSxQljdfehgTh02QLVi36aVKbz3YYqDAPmtd8+ThQr
2j+obRFvLmyuUvh5mg3YiCJYIiRURlGVR0HvjMqtrzvf/2AbhWIAYCxmCdbz18gBS1FDSdjVkvGz
qg4IOY9erjY/bpsRPr7K90DK/T8z6y6WNVQQUcgM1tZq/jJpKqJt8v2fmGCmz/hPzWxV26myyqm0
nu+UzZpv5DUi2vlOGrSVm4gZTWaQKfULVPpljEwRy8qYNeJpdYJ161G5U81HCV67u+E+eq5+BOJE
IQXlRU/G9/i30h9uL3HT5zUTQJuYGIb489L82AZdaQ0a2JwaWT7zpey+98becO0GEwDOxxMKKJso
ehqrRQbINY8agndI7AznsPLkp/okQkb23DwnD9OTfBe+7AHotlYGepwwBb4btoPVabahjazimNMs
Dbb5qNWD/QvNyswLUanciYqbpnhcAXAFrq6sJ3OqdJKAzimMsrd++7kYnY9Vl3y9/aE2knUG56gV
UcEAGmyvzm9smdnYi9ksScuZUzdcBhVdc3COTXQGAeHetra5IqpfAnMAh8N6tDuHL2+WcmFt6rwq
z1GrU+7KdE/W5woeI6ISAZ0ET6ZuQ7Ho0v0k0KeoV/acsMfmXJzlQ3qIjgUErW4Kas7+huyj17de
/vft5W1V+bArXvqUbsVo2KXdQeq7JO1BrGt5aP4id5gTd7Ay529VkiWGpGUY3WWlcbvUSV6KIgSA
gBhg/EFrUlQpMzW37uugys+3f9bWN2Y8nCoEufU18lvSw1qbAO9CCAq3e9hon9Qo8DXT+WE2SgaD
wN6I4VYMfWtwVRnIh7aM4qpj+83F71sbGcS9SawtT4LKnexPBaBzBTW3azRa1aJlpnAp3FKu3CVk
oEje06rZ/KJv7axSInkEyiHL9IuGY7wcBAW0gLEAytOp/f1P7eDNlQGfJgc0bJVk7NKHplBC7tJg
+CAozV8x2qV13Qfu4sCAfdstNg0xiAW8+VVdzr40pOaxmqYlc+WROQ9ndMkFCX+hCaD7Xl9q0xRw
YwdueuVaOMG20ZSMVLEmLf1aGHUJ3L16XyHz/e+XxK0GTwWvSdBNq70zZ6ebe0XVmPm07Ls+05Zj
0Hbz42w2f5DUvXIgCfJbuLPFit+8QRbN6kbNwf+gIXlEUu6nlunPGRrJtxe0UT9ENBGJGHjIeX2s
r3HYIvSkqHlSNf34Kc7qD4ht3aecczeddhtpIu9Ypz5AA4CgM5LCRMr6LpjitiwjyBftzslTT62c
4bOzZM4ZAtH+I/Lr2SkE1XVvNUb+MYYPR/VwL2mvrCLMXP0Mqu3MaaGCQUJ7ubX9bMt5P5jiLWC/
D06tm/nOc3scDrJf3e83obd80xH0HGIIFvHD1ZcsbCXDbVh11OgfTJsc3emSczGkexwA24YEHBVp
BkbcVturZrOCRjap8pQ3z05nCAVeNfIGqal3vIYsb2MPyZFhW7a4aBm6vNzDrnGKruwZlJAqlQGp
1g6V3m8o1zZusfTZr1LPg3upToaXsWqHD2OdjV6QBvYjMxDWo2okgYXIie74kTUFCzI7rdIeTC2v
mRWvbekuTe3li4b6d+1KNgrSBp7jKkGu3M2QIHwtWx2pi1KyEMktYMvwZtgyfqASNDh38gQPAQBZ
zT4kDNneI+z8xdCK+FxB4OZa/OefRnsu7zJdLv3MyI5Z1r30phl4BUx+oWs60/BY65XteOFipy9x
VKPOo48leSDzcMMXLpuAEU/Lnj4MdgxRiRxVXzNDntGqnezgnWJ2zQFdey7frEtGUDC5UumHNFqW
94mUDZ69jBrD8FX4gxTF/JQqdEWMLOlcJeutE7SQ1relGmf0mB2nf1Tb6GcwOxow6nHoP4uppB9c
ucl5sduBSwKV7I+6PFhPaVQXmdsnUfo4g96deE5H8X2scv32FjdYXBa1V4SK+sFWpvk093P5N5Ps
lE4R2DhJRZw9T6lR/KqgfHlXwpJ6DBs7/stKleZXXSeZW5kTHe82drwuDGvXCoL5s7UM03eQ0aan
1PJySBoDifQysY3AK2m1xl4e2elHkyGkf/1cE3M6MBoQhoVEyOriHDol6ihfA3a0/D5tD/b0ZQSW
dzs8btQNLq2sDq/qlGauSaSt8n37LFU+Cg3gj0E4wqzh0/U4Zae9kHx9jCkGCfYb8dDWDXN1x1Qx
0OMwYpSKsS71r2BStTO3NBW3cKzLncxtyxaSudzPsiCPt1dX9FSq+YLOOrfMGB0iLfPyRfK1eecu
21D5sOF3EfP58EIgsbV6kJZ6aM/LDINHbSj6j2rOiLSVnSWoGynRKdYqMp8m0j1FHeej3EQ/6yha
9vTKrkMWP4J+Py7DDX7Ff2ENDKlnaUidAjVrr0NOrKvS+7hqJ7cdzXujG/S9MHl901BHFANKjChB
tLouWIZjmNlyxqcU9KDDef4c+akniBOTB/Vuf5Rmo74m7KEBClEuyIr1zVZabayMyytHrvSy+Gb8
VD+33nL3H9RaiIQquOXCnT+lxz1i0o2CALZFDZNKF3Cd9fhnXBnKkg8QeFkfh0fnbzQBxg/zU3TU
nm3nS+rRrTlnhyT8mEueNR72IbpbrgzHLLAkyhI2V9PljVTPprbYkQmgZTT93Hgu6+68xHtiGdtW
GCwBu0Jitqb/qLSxac0OK8GYvxRZ8jA0KYSOf2RG3K2iKoyp1VUuc5MFhgGaox+QKm7+D2lXtlw3
jiV/paPe2cOd4ER3P3C5m3ZLsst+YciyTADcAe5fPwlVdZcuxRGnah7sCMe1hIvt4Cx5Movn2vAh
IGtv2bfV6ThgQUPWUCUcFoumeVNBcPss0Ke3X0XhQoMn126sTGzchPcBGw7Hm3EW7kJOKUdvApaN
S6cM+iRFrY7+6QcBYyhUk6/a4pHSOD8ARkYTr5x6bE0e9LYRm+OPnlobD8KaEYE3jtw1AkOwTSwW
zM04RFBhKYK2/tqk95rthS5whTb6VBJzy6FbXbU3gy1WLcul79AS5gOvebszEqsKR3MwN5j+lI0/
d4exbqDpQSZDiSp4y4e0SNhoECScihwF1HoCEINZ00vvOPu26466w6/l6A0bJ+J94HE+qjqZb+Kb
ghVFkwuYC1p2V74zHev6mLtQ4K0dZ6NgvHrI0TGOVDxSJ+/y4x2d0bJOkDRpCvfY29/cqYmSof3T
SVdM6I9RlihBn1C/1EsNKBepuYojyon1guTxhkOi9ny5W7AKJnj4kJh4l5fIWtccJ1AavJJh6Sys
d/2hD6tj8cN43O5DWDsbeLcAEVRtyuCDPN8lsEyUKcmQ2enB/IGq5TghL4HyEGkvcrsdILCXP1hS
2zr4K/k1ZHYBFwUyEK1RKG2cj0tNf7BBwId28p/l5RjNkXNgj5YIe7Bse3sZocgPyq9EBvbWbVg5
LG9HXnbkk6Rpud2rGU9JB9WUoTzoRW6AmSR1/7zzdTbUwpYAbzKgTWq0oLQm6TdXzEBj05Z/rpP5
9uNTs2JIzkZaGJI5A0e5YWIkBmWMwhzAO7GZyHof3J9t2ZJejGtNwieCMfJjc13iVD7Pobhu91td
uetnA9kK8FYhXwGjdX42JpFaSToPQEXEFuAfEK6bngB33KcntgfsOrIea3bYpjFauQpgjkHzPEJr
4FX9hVuu1aj1swFHUhROyMnJJOPzZOtAyxagLNTt67HXNyzz+lQBXEB5WLmRS/7oppp6LXMxpqJI
LCQa99LT0MF/NELwsETpPY31YAtNvnYD4Mgh8wmX/T1xKZ2bsbIU+U/aXpYCz1y56wz//s+fSFxv
9OdC4gnUFIvHumXJ3CUlKGysqYggwY5+jg2rv3bm346weNYyhxu5nyP7qFEofmrzvZvXm3ZKXdGF
NQY1oKI2g6gYQpuFnTKNGt9fZNbvbWEd4FugLQ+H/0N7zdp83gy1NExZpaGMMmCoHlvDmxcxbvhP
WwMszNE0tTwvX0NdWSRPaVVBUpTOyd3HG78SUcPN+GPJlkXkiQ6unUnMQ11fbl5nPrpPSATK5h2y
Bc2wr5Q2xGbj1dpO+VDuMOEjeors9dxqJDlU0tKs+fdOyX1/yLFT3XGbN2BtIX2lqIFQF2/XMqfq
uXOfEY6AXa98GhnCAYlCX5XRxwu5Ogref0Q8r3SLiwm10zh4lgbX3Wajd2X5xTfXnv3jXxkEWUvg
C/AWL3OXFZj7DKCYkFef5RUZYGD9rSrBWnIAqAw88wY0T1Tn2PnOTH5ZMDC74OHIewyUaWBotZHC
+5J4GRTmAW0YIuaRNAShI4LKukkfzKl3tgD0K+sJK4tdQ80Htd6lG6xXohNJh5CrT07sc3204/GQ
7FLvwJ/QW4J6XrpJ+b415GLm3iiZnc8Ykvr0OJR0l5ONWa2OoNxFpT6Al2txSFAk5cybgUETFfRX
kvSmc6yNNvaV5wIFV0TDygSiJrmw5KVdCxTikVZxjdKJ4cVYV52dItPpT1sUYStDnZ2UhTcKsllH
ygTNf1bHrwQf9+XUPqO97fDxoV8p+6M0gEUDtgAv/TvGa5XzSxrk6NAcNyGMjPigSgRgJUFHdyDv
az9sbrYFAFb2CgymMI3I+YEKfenXpB7eEQKJxWDQbhmUPhsz2X88MbXbi9cKlXhICauXHWy9i/M2
yLx3cAjgJPmp/Th3aB9H4opG/TwVd53k7PMsJ8BoTe4eWh228uPhV7YPYyJrgrMCu/W67G9CPsOt
a3ShAv3lixQ02/MkA2JxbYeE8sZIK8ElWJOgEQXqbHAvL82Wl0pTlIqpc/SrFln4zvVOSZ2JqEMG
PcpYmm0R6ax4hwpfipSAEsdG1ubciDHJkDgxUEcz69qKBK0vSDr9mHVxn03yfmg7ZNCdrTLM2oL6
YPdCdv2VEG1x9eZZykZQPDQutIaE8Vh7N1W51UO5cmjO7OJikBYsa51mYNfykvRBW7hGUFINmjO2
iMw2+2ww/0DM9kJLjS01h9e88PmBRfYdyBTgi9D6g9Lu+apqXYPYXZFjXaQ5AJJmiNdHdfwXoXlU
7zdSqbF9yaB4bh74Pvr4uL7f0vPBF0GTPoqiaBXtdAmm33Ao0NxYGBna4YDQLPT7bnbaXeokf/7F
hZqK6nhAovr9izvMvjbXmoWGjjY3HpCG6n71E/nl46mt7SkYBJAkBmsN8pjq8zc3scypNroUAFf4
DlWY2R66crz8qivs+WLKu58NUqkH1s1JRDK2BT9dsXMKeQpVHJhXeOiLTW0E6zopUSxLeYOEFp/8
C38q5r8QOwEXpuNOolwPPN/C2Ol+T1NS1EAfXPbP9lXGQ6XWYRy8a5Lspq/G3tzVJ+24xVKxYnrO
hl28Uc4AuZ82R39A5YspgFfFAhyfW4N5l5UG0/vxRq6tpeotRP0exaJ3XEde7rS17ivop2vdaGn3
4Jfuxmu4YmTwqAPFigyhjnr5Yh1rdGXWXtXgQEoDaVtLjzVC6tCmotqYzFr5Ar1oyEIDg+lixEWI
nft1XXKFhVbhrhVV+5nu9AFFVXRUTTsIiUaTjpmGJkBGLbqbN8ZfmykiA4AbgJuEO7qwdElDq0bj
GH4u588ltGlm4wXIu79wwZFFAEMsnnhY7sV6ksmcMm6gY8vjenEjjHK80zpnS8947YZD1QIcvghN
wTG6uGRklqQxZh9kDMPFKNuL0iqCrCFAMbFA9qeJ341/XvAEGEmVe1eZQvQxLoxK3dPBZsCkBpln
D1deASY50TD56Mvu/uNTv3bHlGAEsOtwZN7BMqVf0lIb0WOEzvPqIh1EssvQbnRbz0SLBSvMDS96
pe8NT4HSgjJfA5QlJnOwDFzrHO8Q9OWPVjQfCGQHlLQtBWnBZqiqHpb//dV7734WxOwHDmzrcPKe
2aHZA30QIPOq+PfYbqvcvIJAe/vOQYzj/DFwC9mkUjlLEMK5FscCSEb7Ntn9VrBLabBVKXx/zc7H
W5yTZHRLPik+eGZ/LeiPGQU0kOqHf/aIvB0EPtn5pGYfsDqjQjZec+eT7x/d9qs/1eHsb2FoV7oU
AXwERZoykcC6Le+zltncnhmshmLScD+rRilnr53kzXa8+H7lzodavC0DSfucjEhpiT5/duq8Cwq7
f3QVf+zHq7dWzD2b1MISF2knp0GZwgFEbPbnugOXepDeeUDHVDst7MMxriJbhl0WFiRgkLW92boG
q5ccHPivsAEbUcP5DsoSRKLCxVfwLPOpID34OjJRnQbuDUfPmL9vzHglfY2g74/hFgazgVaf1ToY
jh+rT9D3OKg8XnW7nb/empe6/W98LzqOvLZncBjng5bHfV180kh34ZbCDIDx2fBh10JZhAYoi+JV
Q+lr+Q74acLyREcCgH3Ge9004dCE/+bY1OaDNiGVXEQgldoa+L0Rg+OuA2WhqqTvFSxmkQJJyBCb
tIpV1IybPdt70I+2wn6/rbSzsqi+AQyQg2wYgoWlgdbMpGiqZAa6vOEPWileqNU+pwIOtM/+vD+E
hhTQaauGefxZmK8RHd+/SUaRwdh3FVAcQM/Dx95YwBXPTinKAjmClhNgPBfDwEep0RyNbpQ+p/ec
Gnco4mw8a2uLBlJoKHMgWEZf98LfqfuZsblBgOMP/IrqXpzTLyl/FmILnausxfmDBtzPm4HUXN8c
ed5gf2gHwGXqdl8G71JMZYBWzR2AgmGmb4lurrzW58MtPKx6HHO9A/GiEriAG4lTHnY7eflX0dTn
g6lFfjM38Gu3Ai1RsBaQZk/s2DKObbNJSKW24t0KQnYGKFKciXfnW9dgCaUOyz9AG7L1A/+GnOob
NFIctccajupd4kGsa4pUVZRztAObe3ni+y3NrrUTA/FDtOTD7QIb5+LE5Cnhydw6qFhWVyRvIQXQ
I4WDfTU3MLqrAyldKWizEch6LLaQc4PNxZSixpcaY5hKYPum6mFi7hjTCid2w/ivLS96WX1kjCx4
5Mub0OuFodEJl001tY4mMgwKhD/Gw3G6t7/n4daFWLvcqrkHHXtow3ynQAgAb2toAm8AK/Nbv/H2
vqVtqCuv+AoglleZWQU/e5f5BbWH5dXoSwy01jFv7GzO9uXgmffwY/88oY7ytRQHt5KrQ27x/ApA
ubErUuXQ9ckjBRWlEsf8eIPWJgMpErQPgdUXib3F41z5TeGhdoNLNt/OtRtTO41IuQUQ3Bpl8TIX
9mR16YxR9PGmgBGcaw6Y14+Pp/J6dJdXGfUFrBXI2FH1WPg17TQJY85xhpHSqqa4hsPNd2Md03vl
cygp+/zQxyAjvCU8YBAvn+N2b6Lg+5h9rzbesrUCsyp2/OfLLBa2yf3e1CzYld80+KwLaNuPX8hR
xH3MfqQhj5GpBSBoi7Zk7QK8HXex1Mj8GKxSnqyZA4Mp9dy8RBOrvzG9tVFQ8wMPNO71+wZc38xn
CRCdFcyia29Hq1Ecu9L9/vGOrh0b5O0R8AImoyj1zo+/qSfQaSmRz/LTvrjKkPxGJ48s4rI068eP
h1qL1SBQgMca9wz6YMvcWeUUfZ6OJmiQoP79yqctLvpQXla7NAvFHiQs+40R368h0q4QJ0CpXnlY
y2JmQpMZTYKYnYwVUSCLM8Dq0fl7Ye3BbRO2j74dzVvZ9PdLqgYF9aIC2uEFUJ+/eVSNQbZmIlHb
NKsECTxaf7MJrOU8pJsM3iq6Pb+OGEopwaKX1VSc2udD6YnnDTWY/DG/ZA98RazNgVnuhv6qxWU0
IHHuX5k79a427W3JNlywFf/8fPjFRaihowMfGhehjRBogZVivCx3GUSfnT04OsP8bhvTtbajgK9A
BwlLjLTGYsZ+T3zOC9XDlDj04Pb1GGrOvMWhsDozyzXhw7622ZBFCFnmWQ+31kPORL4aueQru2JA
R4DIPyY3oLVDSXWL5Oa924AesDdjqs1+c27KBA17lq3awPIs6tlX1jdhPhchbv/GtXjvMWAktGCi
XQVAJLj3i5Fyk1ZDjnARHPP9cy6YuJ7SREYVt7onbxbO8yAarQ2RniO/2mgGuUG9XvzQqZHvOxB+
fyYIOHcff6mVW4PqE55iMCahdLDkbG/HnDu0wTtcoE6eGH2YdmCl5p8/HmXlzUD/Fq4LoFcgAQCz
yfnUfZBNelVSY2Mvx521K+LqUTNidlJpAbW5Ep23V97R+vHxuKuzg31F1k8x3C0DIqJxu8xTDGt2
unWPsrP9PPWp+4MZbbdh9NTmLW3C281dHiNRMKUWhXcjT+yDa6Rg7zSEDPqMPdtz24WjUX36eHbr
1+XNgVq8IuPo21qVArqfgWC6PWrPkG997TXx9s7JhQHajtHXTB+iPjBrqZz3u4Izt1GrR8QB953b
Ydu7YGsnEbPNwDVBwCxvfXvj1ryG4e8W9s2I6v6+uZ9ioEzr5gJ+r17Sa9/rpr0N1gjLGSQEKJDQ
pZXbsMACpC6siF/cGLLsLok7dU9UCvNYpZrYawi8iwAKo2hwan3zu660piYbXAMMgeVNN9ntdd0w
+sKonCI76dELAOpAEpBKS5JAuF4xhlbriwODWmro03n4C5KXUJ9HjzhqeIpuemHVE9AJoEG0Q/BO
k9D3x1CXD5RvrObKhQAgF5K0IHkDQtdanBh0rM2j68PYWX3xWZsp1sQe7UhY+UYpbe06vBnIXnis
JlrBJlfRfuh22aP0kmT8aiKTfJpJWt/oRtLsJJmyDfzemq+D5+kVhIHir+EvDstkVlhjJQo47oyd
jQSSqvqK2MBtoKcuYF8+voGvL/3icJ6Np5bhzeH07JmaXgHzqcPZ8aIBHMVZnDVBdUpj5PvvJiPS
dwKKCWgRjdMoaYPhYouHTs1p+R0QQKnSEApR74pt6MMEv70BcBxPMUOwnHStFfmGFtNkK6ewsqtw
JBEe4gkCAeO7qE3wFuEOMoNuOk+B1/mXAzduyzq5SdHnE1ZgZf14gdc2FHmDP+zNYoFTI9WNWsLe
6CeBvXzlDB1Pw26M3V15R8Ea+vGAa47O2/EWZryAyrbWqxaDmahrfyzEZnp1Zb/OprS4g21dz21S
IyGiqIntsIyAq+4ptAFYOBIIU8OOxvLCQe/rX5obegSRHAQ/wRI/6+TjkDegEA46gDJG9xuaCYOP
V299an+MoFb3zXWwqTkVFFDKoEr6K8t9gicUOGj4TaW3cTDWDJkN1IzCAkN9bemCJwpoQQtkX1oj
SeNCAzM4xUDGtEmop+zu4nrhWv0x0sIud8IDIwYFuF+7aKP00O3do36UEULueDsnvXrebWwN5mQB
eboE3/XljH5l8DYFfl3MYe4b096ZfB9KltYUjDX0ByzQSsNZrTU90FtNjyXSXgGvNDB5VnofOhn/
+fGmrl2JN19pmXwwByfpxwFuq2bl1UNeyeaINkygLD8eZmVHgWAxcdV9IBze5bcyVuQSIqgw3YS7
YSa1Lpxn57GZ+Eb8tDaft0/TIpYBT7Yr8hIgD9PPvKAbyrhi88aarUwGvbGKKh+4YbQ2qs/fXISR
DXTmKmFjQIs0dir2K9wMERezt7Vsq7NR+RgXWHKlonA+kqY1BU9pizYQNIQEiTdeI+o9fLw1KyAL
FIRAp04QmkHjYJmumDwdp9KBc0usjOToaJeg0KxLUgSa6aBJHAwMR7es66/FzK0jiGTQYdA1T3MJ
yGDdeakfTDRhe+oS6GeA6OEL2jHNiJDS3WioWqEaBPQLCB6gcmEb3jUnUmNkEBQfEDKqImRIw6GL
mjGwH82X5OhBhoFeoMDLugDBnvd1y8KulBHU8J4NBlpUSN41fBgmQ7SmPHInjegtDZuQRn5YDpG5
UxWzzTr8yu6fjbd4rpyh8jIy1G6Qibq/VaqdTyPl2SV84PSWlza5dERnZYHG6RBS4SIv3rlkj4wQ
cpWVlxYXtHDM3SzbZOOWrdyAs2+2eOUaNB6MBSheAh90dp/dIf/ii3J6gk8CioOPj+fKIqATFfE0
WpiR41p22XA2gANBpWMMNKIPyRUCgr8yAgqiQEUrdNjS77GYA9FIB69N4/KXZkSE0IOi4eNZrDQ5
4JIB26ao35XOxuIml1mfGHaJFVPKwlYZmC/l13znI62bX/dz4GphevMXfEcgtBD5G6BkQ5J8sUtV
lmRdloPbMCNOGiYd5IyToSwDb4ZUuJsZWw7CigNp6MDL444jS4dGvXNr1YwQBTIMxB9Vmz52vjgJ
x6DRPIi9kaNoMzDWRR8v64pLgpS5Iq0EWw1YBBYzRKSfF6gQoMN3dm7sit8w40JM6BmVvr5RgFqL
x9+OtXwpbbORzdhgB1VeEIzQ90UX5fbB5mCNHUNopBxSIwvSmy2zs3rXFOEPYkQUPJYd2QUA0a6l
AdGX8F4cepl3gKK1WdjnSnv74/VcuWyoY2MlUWZeaZlPCjydmobEqoWLfWHQwdwRj/dPH4+yYUjf
EeGy2mNazWBIp1P+8Jvb795XRyXhNxy2zOja+iHkJuiLwf1+l5irjLSWeg94XZr22CWa77Kqvcl8
sUUpaq6kT+Di/DHSwl5DFaSyxh6Zcf1khujNu/Ov6zh7ML471zJyTvw7KEIA3ZJRfZgRCrQhi0zw
wyUhSHlH5JOth411Xp864O6KmwpgtcUXkkniNZaLo6PYJiwTrH4Pgx86YH9oELly8SJ7ULWDmO6w
MfDKObJsJcgNqlNVo1sEdkLmQMRzeGHgrx2/KI2pIsxC+gRStrrcTxGmvg1bWzE/CBcAN1QYYrA5
LUwsGI4roCvBzALeWu3evUqmcCri4eccSay7HRXNXeYdVEKy3m+BM1bHdlXZAK6BDRzIuenTtdSj
Wg40L9x3OCd9ASoT5tAi9LhWxBNIhXzks9zq88cLvbbOcIP+M6x5PqyVuLynDrjiMjtzWVAkyaNr
p6zcMAsrZha3B5k/9BYAhmGpr/HG4W3ctKjHCZ28REBcBw1Q0+eBkSAD3uzj+Sh7vQjHoB0CSiwI
N6MvxVNf5M1AgkmLmXxCmQfCZCUY99nR3LX7rarAyr1A4wwKHSCiQ9XMWxxPUuWe1/gNEmUO/Ddi
HwizTmm21XSyOgzOIqhdHRQdl44FB9edxiaCMpXvPXkaKKJAqvNt4MWGPV0dB9EkLjjSfu/iEXT2
FK45pADG0Vnuij4d26DuzX7Xjg10KT/eondCkxBah7gLepJQ2FcdLos3F/1ElcY5GvNaSKHR0P8y
5QGIt6eY3OlxGdGdFnthtocSG0KviCG5Q4Ny78Yff42Vkw8GHYj64qmylKjF4qTUJS2Yo1Q2xLAr
msYLRpFsoQzWHqozSqnFtTZZnrtejQygvW+Pw1UV9kH+mQS/5fy0h4+ntPJ8nA22uMyaIQTWFQFM
NUvvB28JO9WVa13ro14FVZca96UwkgCCvyz6/428KOBMXM+c3IOjKLUkLEp53QF36APs4OT6tWNB
Y0CI3yKI/3oe/zt9qW5/u9TyX//Av5+rehIMYerin/+6qV/K+1a8vLRXT/U/1I/+57+e/+C/rtiz
qGT1s13+r7Mfwu//ffzoqX06+0cM0fJ2uutexPTpRXZ5+zoAvqn6n//XD//28vpbHqb65Z+/PFdd
2arfloIl7ZffPzr++OcvsMZvVl/9/t8/vH4q8HOX7PuLYLjhv/2y//zEy5Ns//mL5v0dPF8WXi9E
IuBegSX85W/Dy+tHhvF3+PKKAQg6VSgCm9imsgIB+z9/IX+H062qjkhlwX8jyjWRVac+sv8O1xh+
D0InYATQTfHLv6d+tkl/bNrfyq64rVjZSszl3EAj6n1luUE3omJOR1ubMkVvDHTJcwf1GQFeevBu
hDIcxb42v0sZ4OLftICrNJdz7GcRG3bO+CBA7Lhx74GUOHsj8BXgxwH/pSgQwE6DyOb8K9idb81V
O4d9guLDruxpaDm1aYBDzxRB7oFLLEwapkwg6Rw9rAZqfaWJWz2l2Ui+c5jQXzvw4IbGPFogpbag
H12UXES65BooADv9EwGn024eO8ri0mH0IulmvQ/Q3RWZxWTtPK+YjyWKrl9GZnah1dlyDkAuKR+y
OTV3pu3R64bP3VcO9qsbL58nvC9pkwaZRtoXMy8u0RxY/khbEFW7Rq9N0INIZxRLRefHvG+SK80r
+lBvSRFNKaMleuD99NcZCmwSOZargYCXr54dUKY5JLmYkrqOa8iiHZ1uSA896YWLCMzQIn1OvYeK
TWYo6jS/klnSR6kvm5+VncyRl7jskmiaf9XWTnKdg7YxnuwUGi1gCs+CDs0be0IHfFuaNqgHFMw/
EtrRKiBDBkz0oNGd0+iAQgzQWxjFmB1AGzTdlR26Y0s2G9f6UIBCEarvgImP2WnWmBmasNufSJIX
L25ZeceeV/qF9JKd2VrtVd4a/AJyiV00Tbp+i+tXjIGPREeYe1oBWRPRyWubMOfAWTuGo87BvVdZ
0DEGDfGIKndVhUYJgMjkkvnOGPzhABIovQo7w2l+DIChhSBtASC/kSKiGhsjAs7FuC688g6p2fQw
wLlvcCZkE5eNW51QncymkObGcO3x1LgVepk+NJNoD1RIN24mR7ykEKTDs2C17a+lnZkx1EfrPsJi
d2Htz6CeMoekPZE+978Qvan3iQ4UAMnM+iLvuvJhQgZtCCxvMq57X/J7kev8yEdtuM+HqjlR3oyH
HhzxRzgRKMxWFKQ3WmGJTz7YukOC87nnuc5iS2PGXWFZ9AJYSd4FfV+hbNVrnvUDR8wO3VrnUe3p
2mXPDf0izxr6ZILt76LlbX8raVaGhazS0O4NFPDtkv+wXeGAOMvSU1S8tSlObCkvB9PAgtV5eWfY
mva1dB66vvVaTCC1kW/lVn8hMjrQwAQsLwvsgsxXktPqyGTnRbwytIt+QC47TAFFTIOqsbqdzvvu
wWqnpglaKeAu+Iz3DyDdrJ9mZxRhht5rSNrb7FYWVU0jIQX9ZDV5fl1Aau8pT/OhDZOqR+cP6yuo
T5laDZbQ0UYFdPQHee1kqXENijroYBGof+3TGWq05ZjaD54nUSCmHpjIW63Z9UiSxH2ft2hlSNo4
yYavjgdzB7LN49BNPCaNJmIYbTT6mEO3r5pEj2RCKmQiCxYzcLOHRuLol87k1IdyHM0d/kxhM3+q
aykvvGk2cTfK/iGTzfTYEkjAjOnkRj3XSQzb1+6NDoU+HHnEjw7AKr7JyQ4tkYAeJLzZmazSo8lL
skscMj9I4DEgpa4PP3HDvcCm+U8j16xDObhG6CXt+MAcPY2ytCQPVud2u26qUyhW5UNzGhIKvA0p
8t1YFGaEIq5zUSQlkrgiG8UJvRX5t1yr6tCcmikeidDjFnoIl3xMINNh1kWJjHeufRl1kJW6fjp8
G0YqHkx3SiNUGMHExCVBh0Gnjg7AEg8WctfPQ+W6YHmsihdDb8cIT1bthpUJTvKIE+FHoyza737D
/MidKrdCIzMgbmGXF82usSnbsbRLhkCkpjR3Yq5JHzVF06aBPQzt82zYNj/5YqT7OulpERmuJq5J
Y1Wf58zSfnXm1sO9H4e9NwE0amVzFegN9W9a6RbXHugXvAObOYTZGFriutSvwjpHK1JQVkRemzOZ
gharGiEKBIvu/DA3WjnGea6Nl0hYgzdEQzcRCjpOVDEyfjf4xD6JkcAL1k1+cItafDa6zN3Lwkkv
uTXi/CeuuWeOoT2CjIZEnZuCqNqfpsgYKQ3F6HaR9PwkkAlONBhstEspK4TspE9eSNMoTnnXeijo
2O9ARmR9ERPa9ZEL9MApTNm90fIbi+/AAC8f2sYyDnmJIvU8Q6/UQyyelXbkFja/IWDfOfm91AO3
QzVPTHQ+TTDh+zKj6RfDIxB1rQbbE8jA+kkS530jL7UcTZ98Sj4ZfcLjvOnNna9TDaYuLa6szoA0
2zDzvT8YWJnUskM9a6tH3+l7bPUnLHPyo5DgywlLyz4kxJR7t+2NLxWxXnLpiTRo9doEsxJWByah
Jsz4oo1W/cSyCfcCLahZ0MIWR643TI9TBjGSiDLf/NEO2THRccxdUvlXRunGY2+JGCH4eCyr1r2a
wNR7aVo0qeMe1a8bv6z7G4sM48Wglca9a7bFT3t0r2bqz98RY1OkTFukEkDhgptOYKYzHFkJ6zJN
HEzBnYeFGjQo9BC/H/HiyiYCuWJ3Ah9uHY22G8KFzPFGTGKMgPeCgk826uNFZjniQfeEsXMKxz0Q
UXtJYLk2CxUcAJS6wkZMb6JFLWwFty5NQ4N+AUQ2Keh+aBcNNnfbEHXfaweqZs2A1OSUZDHHJf/k
9yK/A1FUdz0Pjfzkam551TDRXnqM8BswE/ZjkBPNvNW9ontKS84OlWu3n+fBTwSAMflw0mvhhi66
dnIAD9zpPhvr4bZo8P7YptBDYXFwGkjA28AbT4xbHWpFEoYTNPXYxxPk6ucTCkbsez6V7BZnS/+R
OWYz7YAqrb8Ved92QadXRmTmvL9rncn+blWD/7MczDbs6QxfwXPlg5Nr+gsKi96+c8v+yVVU7r0N
DY6Q9mZ6leGrXE91zqMqZ+jSAuUjD6SFAojBtHRvUVCLFu3Qgc2itUNNN9iurnQSjnVl3roWHqpe
+NV1ZmrwKCGDdMVIhW5YEEJ4gTbM1UNpVLCspHZeRFkUD7qPmhNywdqpAs/xFKV1P33DiXBvcxc9
u6LTkZRNB98AranJTVQ5E7MBDgcV3NzNdHnyzZQ+oT5Q8DpwEmY+54Ycd16fZFBSs/OGhTRpgLGe
QTEF45m1XyfdLSKeDWRPi8L/lPdpeTF6jRG5RjGdpiozAh2iQj/bitTdbQs69WuUYjXjPumrPihb
wwtcULGkYVWTq9mbWuCp5mGGQhxrXPw1OyiYtWn3gzgzcpETYpNw0PVk3+Yerlxlyd3ozCJsPGqA
mYb6IzRW6M7se7BoDWMVFa6AB8bHLBqLUoTJwLSXsrL9a2GSaVfPUw2jWAAKaWh+HdDC5N+Srm6/
kqm0b4jZDKcxLbPbjAMJwgqdyUDr9KMPFFPY43cdNL1LY6fJ9D3USXkJ1JFBTjyhKLeWQkyPoCRw
jh7ovzujblnIelt81rS+AwtbP1ptlLXj/Jj0LqBKA5JloE3NUWq9KTw3YV9HA0ziP8faL7Vb1Nvq
ce+aGjKInJPuagQT8nGsaH5Fpddfzni9bhMwhoSDR/mXnqPtcAeN5AIOKjLDv47d5Mhb3ZyNHBZr
ZuY3d04J/FLHs754Zk5g08DADQ8z4wk6UJkNpK2X9umlzKj3rTWq5G5gUrdDsHh437KS8KsWrAXV
J2jd0h/4NRoyiv5kWruZ5DhSirxlTEOXiXRf13S6Gis2dnuf1+BOrhNPniRxKx52XOfpBXFqeZeA
Bi3KBUVTEHgSuiZyawvScIWX7gaP1fpFhXJe7Eyum59GGKywApYdbQDCpCdkHor5eaihzRy07pju
M6dp21A4VfcrqFalFZOUAdMgOtQizY7bPA0StOf0qiV7N1WjA3Zyz6+aQ2dyPQ0HUqVfNFI0t1nq
STPqCgqOMdS7DQlbQeqboq/RPlVD9NBCtjFDxoln9OgNFYe+otPghTR554SlWaHObzUkLgedebuk
mefjmyD990j4beRrKkzbH6nJ38JORFfocgJhDUQGFjkSMlGo4worzETQj//D3nk1x41lW/oXoQfe
vMKlYdKLpKQXBOXgvcevnw+q7rkkkqO8uk/zMBFd3RFdVTp5cNzee6291pXsDJ9WHeXmGy/J52w/
3vW9I1yr0DLnb/fBwyUob01qN6MrCIAgWkE2D6K1KURp2aBGlaI5snnT6D+l7Ocyf/nzBN8X1H7P
D6kDQMJ1foi+bua3CHKWaqngxNh+x1lCxnUJQFv/hPdzMKC9rDU70CWEoTZz4IJjMWOg80NzqI+J
O9i9b+xWShTRw8WOqg3ZZp0Qjjz0VGlUx+GyniGuZA7maBSueAzBV3V79SWT4fZItRN+Xmn0l4C6
TbXwnxF1dA6gzq510W3PaSThrhDXhVv/Wguh8TF3RMx4HGtX+rCUL0EO5wtG9fW/RlM2JEyu4UCo
x9TtumupfRjCn3/eD5dmo2yWSyuSVrX6wm0o8659CMNePnBd7XDjcy+2Ha1/2HZvvJ3MpvYZC3Ko
Nny64Jr2p+Nw1dm9K+yK4+WW+Q2J5D+rRPs4REfAjG17vpbNEe4whZsdzF9x7SxIGOGv+DM4rZ0I
cJ0Tr3qCVNG9zofUv6hVuk7kfKL/NfoG4ehTKNZkDW74PLhTgIrYdBWtfSWLgxL72nRyCYq7NOAG
68gqfc41qXCNR9LQ1dmECLayR5+rCkKpe2lXvgfCzr/uWr17UyCUxq5W+6VwpTjzVOWo1C9iTuqQ
uyLE2Qs79PxSRBaGNUSsnJSGLo/NWP2Iw09YumLlZDhu8RqYduIKFuIYcHJOw/OAGQN0hD8Pe37u
0DOh9RC/JEwrz/aPkI2E1Xrt1sFjGFNlFJoLA3xw8t6PsNkj9TjAzk1JiA/Tqd/luw4T45ren9Qf
7UsPywfXJFcjna505YOGwRZ5/xHHGQCxlWd38EVncgtX+xZ8oYHLmd32lpzzL9vH1g2yjocGG4QU
OOryZj+G5TwOtVG7nVscsjvdye/ZkO7gDF7+o9vBorrw7GxY3AxIxxTVcTBwyuJ0iWwGNAZLKIsZ
xcav4nFxx5t0z9l/HF7GL+roxI62G92GvmV7/hZ45kP29RLY+NEPoBEWsAwgUETQb/OyhnkyEEij
S4YZvOK3nuhofrbiZNyk0kph6xNb2a2m6cVkx9/xEClfL3ETzo7K+q1p+oUejFUvIMH7VZYWuatj
aPmF9j3QX0brNlQe/vJYbEaQ34+AkWk1QjcgB7ScfqrQSCv9P49wfi4YYmU3A3UiLXmmJ9SPmpKr
XeOrOzQr1m4YwyMZFH36+Hfi1aWd+vv6eHdVr8Nxu6wW0eygLYlhBGBoFL7Z6nZNQbWf7HoXQfaB
8XzFBX5U8X1MHmpfOMju4lGr31M/Ad/9Tw/AX2Fl/1cE7B1q9kdE7f9JrIy77X/9B5A6x8p+tmUX
le+xMv6Nf7Ay2foXzGUkTBQiPcniBvsPVCYb/+J1B/YCpIZtrK0da/9GygQZrIz0F0ieQFcDa+Pv
/RsqExTxX9BkVh1MnpSVRW/+FVgmbrYQUnoyOBk30Cp6srb+MNbb17BegjodJ6o65VTkd3XRqMch
bvZhY3hFk78Oai7ZFNkTP6JtweuVL7FgsalbCEELMI4vFOVxdXx/DlV4LbTcjLtIU+rbVtf3qEA+
mnkfHKOIzpPIoEe1D+ThsGhBfwjIEtS6WvaSWFHjKKxAdQArftWyKPol74tbqSk6n/hueZqyfK1w
NvT1JtD9Tv8pRw16u91zkma3VHZSXxjq60omwU7zbD4JpIY3ZlwOriW25HPxRC0oD0PHEgQ04eLI
jrt08pJcqrF0y5Twahyl20VJHiDvTrndc+pOQVYat6pVfS/LEQaYUsDZ0WBhZDVVvEC5GlSLaEVL
++5ulEU3xMHsOkm0HdAfihftmLzGlKqA2CiUi2L/M6kDa1/J5k9SDEu2NR0/q6DOymNjitQrhu6x
56RTtgu716QPDMfMl/40VaTkWVpyHWb7GeCI7ZPHNoZhnwJdx/xCCCrZVqFR2Hkeu8WSiq4WKrnb
jVbynJQT+eDcW5PbDT0cwKY1qbpnfheIhlMlBTLWRXefJnH0EDdwLpcY9m6vFqMjBNrkpElYPkG/
5n2vBtG3Rj17ZFkw05Ll2R6KFpevKTgWokUTstIGFLaCFzkXJnsQpRPZYmSXYX2LAJLssOiSTen5
8wD/8b7FTw6gq76X02UvKg2FdKvsjcMkzNGNpN2jplHamiH/agvoy0EBpGMZuTOLtVk7XdA4bZvY
yxQod6G1sM6x2blBULaYg2st7O/h1FuCdVWk7YMcp9S3Z3M59fUoH3IzdI2ppoUhVZxMzbw61n5Y
c5IfFYEuOyueGrcUyunTpGSNo89xecwSeaBC1hSncMyVB4BsNwyL+tgnRvhY5y0GBYUYYdAR6fRZ
ApZotE94DU16fp/XHuIo8U6KskMTDMPXTK9Gvwpy5boWVNEWGoEoTZ9tnNC4sYtQu6k6S3PmSStA
+NG+64tedxk3OajCRNhTpCtmNHhZGFWUlq3bvtCOnSSd9CLqjvC6butEio5ZNntdWZq3SlMjlUPF
Jg6ug3x6WIyBUvtiHMLJ+FWLWHhS0sKULgxup0Fz+96U/CUQUEcmJnuc1eI5lQ3JmZZS4YSO465R
5eKqNxHqW0zfwhHCDYR5HyzlQ9xad3JmxA59B9leDieqw3p3EhILSng3utSw9P1iiac+Fz7riO45
c8qtIpflYyYYfOPRgLdVhz/kVPMF6v4nsaBCKE3goEszneaEiEiMKOI2S/M0hVPtGHMbHYZ2GFD8
jw1PguEY24YsuHGsljdmM38zyycYTeaXWZfbayGUj8W4eEtfHKN55D2UWzZM0EoLpTd19PuYpqE4
yA1nlJbqu5gmtSMnjZ/DPHNBFnBUHYzW1iPpWAGJ2gsFEbcGefFFI7wd81c5LURXCDCLzFrxSioX
83Xoqx+RSsVnobQX91RrwdAODQUvdFp3rZZpHkVsC6SnO8x4a/uFnAiUnifqomMW2ob+HENKO6qT
LNtynS47YekwHEPMte6vhUR/QmvHHvvgShS73G0CM7quQvEnLMcnyQgW0NJG8yOEGz3dSFw8EA0X
LVXJTsHJvTFrO2/uAh+UASBpWjPMcu73oRkt+O++hkDudoI6i9P14wNGI1+mePFLo4BaVTav4mhS
mA4DimVKqvutkKXXlgVAWcWwgmqFqq5ZyFedJpgHbfjZdaaMzV4BAmUgh5KB8buh+nNuFs1PhH72
jEjLbmIl+JRpdfZDGYHOtAojCcOIBy8tFbR8l5RMapRGp4jM8Aj8BWCI38N9nISgTFk8v8J03IuW
YLjdUt33snDX6d23fPgCp85fxBK7TvE6bPXkIRQFIL1Ua69asRsPSpOXcIzUu6qv1W/SjHSolk80
V6blTdT/xA4zuZ810auSRz2Bd6GbtVuATjW+PLZ7Ok/uaMH/0bVy5UxqDFYyq49ya81OIg6jsxgv
dOZLTpBkC8BarfpRpw4U47PCwWUU4EFUQy/Sc9Fux+Cr1a7mjxWVGYkL2m3i6kpmA7QW7Z0J0mhl
fdskQ3ekimp3XX1sp6B2RIOsTx15ntOOZpdg8obC0A6NKH1l49ihQPWM0/8pSrO9mXYvpvo6KF/D
8lEox69B2h7BMDhd3a4bB+VFDUsSkEa4lkpEt3Ut9NN27najBJwDPWPal2HgBEu1m636BodUf7Dk
61zoHmE3+jOJ58RSGUOc2KrROWjC2nMW3hrtD3Pgh/WCvdpSFnL6VFu/oBlQQq2cyrwRMyrHVu8W
+a1cYpWc6+bDHEitD9tE5oqNkMXOiRrqBURrmYbbYmiOkTo9DwYKUlInXzcphTUtH1uCD/khWywn
UOWTFCVfZTMIHKHIH1TtLp6sV9p1nosqOqg1DJcooMjB63FI4EGIsxQ4Sd+ZuyCmARxZAdGL59Bw
xVHey2b8qoDoE3GM9U5lkUIJ3IJH+97o51s1FA6phVbdJHN7a2Hoi5ng1f343BnCax3kzVWIZ45g
8hLVsxUeEJUx9mZBWmIJ8lUjlhi1t/JLL0ce4rxepQDXxF8H6T5pIYlLi1Y+ZVXgFs2iHsJMfilT
8/NY55aNT6xtaf1Lt0zhjTmVz2PR7IWOn6R2npJbJyW9sZbx6zDLpzY8ieqDohBX9OKiesk84Rep
d1hAQAgmolB/aVXxTa6Zb5nVdxNtZc9VkwZ2mLaiA83o2hK0+0HQfMKqJ30qTvS2+YXhBomh26Iw
a85Us+qgXJ+Cmi0gtsOXWZ1Kr4us1sGbpnOtTjrSEAT0pT90o/AJrfMKk6TiEJbTTk3KQ1GYyw1B
cebJneZmxZIfi1oadnGO9GfL26qB/NpDuFw3iprv8y59WHLhFGpEPAgawQySO3e2YLfHAmFiNZdu
FOqJK4nNchyxXYuq/JHN6uYtBqaFARw2LgQbZS5+j6vPDHNPX0XsBpi8gkC6Qh/dKIC2klBFjlnK
KVSS5kkxIB1O3bHN73WQmh7NxzCMfmSS3tvyhNZN0WfX6MY0jmIO6/8VKDtRFZAuqIHUca1BtlSP
1o71Or4Og07xKwg0bqNat0VZflHEr2kaJa6hciKTqfd0jNGjMXxBH9/0RiPdyUOEgkdAh8dgprZW
my+xxCuEMDfvTYx3bf5poa3RnvtEO86VcEJ544FNcicu5nXbGvdVYTxA7gu4mYd7TewAaoN09qeh
/p5h4wfy34EZcccQHaSEoLy7YR24VRDCs4qqXxGNogmK+XaamAqCl4GONUZjOAbtiI9RpD/oTfsS
clFkEtil2RXeMvI55GLMD0Mmp74e5M+DLA67UWiK3YJULj1VRvugCeGnonnQ5/abFgjSbpCKp2GY
De640gksAboRwvzj76s1Ld1CkU9lv3xKo/wGOuLgFEL6mo+S4ax9kXeKQVPB0pt8iai4CYReQqO5
v5d6865scgpKABl2POxCrOHBrzTT4d3twMbhVKH8irRbTVQfeHWBigdqTaVjFTXg6dheWZkR+Qac
tF1qSKdiAI2s+05+rGflc6uYgmOZw09N0F2j6KFBBRYAZUxxd+rbL70ZgxXfLJXMzd7OpzzttB22
o6XbWvqPan3y1PTJCJfJ6/XmWZQxp+TLIixGSBYs6eMs935NmH+I8vHUBSdYwQMdY2XlVjLCXUGb
zXt16IranjTVRWvHlafuMwQBLxqDlHQr5kOaYeKnHWTlrlVyvymNGymYnnqtqp2eGxkmI7lUpZj+
0IezC5AZeVK2UnwifddUsWP2Yn6TT8OPLP9eZgPAHhT8zMBaVylnAdfBeoHklWTV3lKawcUn5gk6
UUmwEYp+WjUVL9RwCIbgShHMeyHoYdiH4a7vVU8TKgSk5knEyio5JaJyilPjsxKph0VMQHar8bPc
ZtYOGwVQbmgkWERcNQC6V9EcXsk5vcxiFN0WRpP5etjSDitIN3Ns1E5qBMilxFCYGtEk1DQMBCpg
1gjqCV5Zc9SM6DE2g9QR9UCq6HsehSc6Jkpet0ndC/pspqajKem+E3LTxajZ9PFsjl+lbJK8KR2y
nRXX8i7seN2mqKflpGpm6zAqkZJ74jJkJKGjW2qweRLTtHGXTrymXnRHE2MJBku1R3HKF6z+R9CZ
kQNrBF5OMXrziC3aoO+mXnYnI+xsQgSJ1SUB1RrYQrF4XwwGNjAVSVOZZqcIiL4tavJTC9i7z246
aYi9nnYqNcntkV7htmlfTXzvIYrQzW3MqqfW3zrTuOqXUPGaQHPGQjgsKhu+mq3biOYrR40lliO4
65bwNq4aOzStHfofJ20lWpSkMuP0XR1Y2lwzvsaSiYBTeTsqQemi4gmFiMA+wF+8wlSuvE1DtfIQ
QepdeRCOs1DvUHvbdzMcDxGepJTG3+KyF1EFD9zBJP7uxOQ2M3sZf/uq31eSfjPNhmfl9QPXuuoq
tL/RfuTUdI3tBnHxF10L3CwaBAy2htNAInAzGVy0cLQCR+pj6w7C426ii8CeCZ1s+EXyS5NkmYux
kJ03DVyG0K+kvbWo30h6Tg04NLjs8pDViMyLVfta581zZYU3VWvJfJ3R7pfpsz4vXLlS2hx7NSET
NipvkY07cIOe619SfqQG5AZ11mgPklPzmCEnHJDZj5CwEJ/7pk0vqdAoT2k/7hWsAcyp2w+5eKVG
kN+U0VRbWyF/rbTyq9Woi6PmaXDfQiLxWrmOvDxLVV8vwxFFmlQ4NIO+3CPr3uz6oVL3GYL9v6o+
7a80USzsKDXCgxqlh6RXFw/fhe9VLyX/NEv//6IhBHtApT8UDeNv8+v7kiH//L9Lhtq/wB7opDQo
hINBrNrd/7DrrX+hZgdGgDwBDjeA4Pw7/y4ZKsq/UJii6QUVFvQZf3ti/7tiKFGCtFaFew3RL4Bf
UfmbguGKjf1XwZliM7rMQPD8AH4GQ22QimIs6mpa9W3w+PVMuJOtwHWUXilGZc+y6fRwyt98mbt/
/uy3rIZNSZ12ZDARfBxkg2qnglHyBkLTcwtDHLoOaNTjwoudfid4JDbOeOLGutwmt0GbzsfbFEQ7
q1S0NgSNb4B6w8UL9+2u4QWx6RsPfxTefFW+XJjie7zu95CAP0jbUcjH4kTbTFEEoOsm5k5Pmb6b
QQljLzQ98QusJif9ZFK+j8ILQgUbssj5mJtpmnoHbTejErGiPdBtAJwQWR1Hp1fsiGDmJrkiAXFN
x9rrX4cvbelK4wUU8T3is/4EZZUvRIaV/4W2spl20lkIW6pYiaHJ7eQ1xO0fU/vjz9/2/NOuYyCc
zFni2/5e7TdgL65eTSk3dD02zUGMfvTd45///LOeayZBhZ/TBeijG2ccjoSeh7rpKH0HT1rojZ7o
jeChy4NERkUd6rh6Xl7GRN83ufz+dOj307XKLaDCdtuAZX3Y8PBotM0mMFXS47AffeuYX+QCUFrf
HHimh0gu19DaMb/icu/hAZT7ssTsyGuXapZDCdUNPYhE7MQUARdJR6mHonCo7MsS5tVW3pVK5HYU
xqVi3Gm1kXbLS1mSScRUp6pRhgSSJMkuiycthWc3tEq/L6idLug0THFWH6zVTMVvk6DqnChSu+i1
TdRq3uk5BWWUAUdxFEY7SvJcaO0qlcyeCrOux7KXR7U53PdV3F418VIZr7y9WnaioyUM7EgorG/d
pCsQV7uGM9Vbi20O5dJ/rVYTscJOglYd1w6XplBcXZCV9ptUy/p0lJdReYBaNZHNzNNMSrLGTOD4
M+T9qnONxmLOwlIEi5PoTUOfAz0Et6VRhxG80yINS08OFOOLADm29co6n4PbOYsR6AtKw2jVqx6z
9NrlQ6sjMeeiJbpnBVk3L74BrIHOZtOnSVW5vco/n/qD2YVT72taV3atq9dKQg41im1LsVUghgkj
SL9AT6Xdp3k6xE65FN34c1EqOAPU8RPAW3pGxsqAqx+m4r6rgqIg8oMNT8FGrfoo5TOVqR5qXqon
BKKeVPQGTCEU8hfzqlPptaCI1WmRRDkC7bqlvVlp2HXu1pncjLHbBVa/PIZ63WXgkVmUlz/HsmEp
7LHo5PK2bcjympOoJ/H8taMKI35W+6LMFScaS4TDHTOQaTDB3nsFYELBWPu0DKMoNQ82bQoKneda
NXC0rMgIC0dX0NtGugdOYuOUkpRbz8OSxvJNEwT9Ht8foXmc1KV5KfEUHnmr8mgoX5C3bJe7vJFn
8/OSVC0AeCwjqWzrROCI51TrrxyIArs+vCWmktTbeOS8/LSqvulsid2Y+AJMZeNU6HGv/BglbayO
7G2luQ/rsVGuSqUvDOSIO3xvnoAMusShU0utXhIIujFQiZnLN5FRRSat4Fok3HbipNZfqJXTdZIJ
RQ+/ms0n6vsUTxpr30R5kNykCGLH97I4Z+aRHqFaMQ7wi8cqJdik9eeTJWKWzFK22jw0bkf5RjkN
0KhzZE1hx6bO2GR9bc9LBQJmK2NqgpvE8tyDWxnQqrgtCypb0VIG85ciyQ35p6QAz39LpRBGc1DN
k8nxlnvpMZxUOMOekGVq8lyWOKXslW6qJnre1EKrky/zvFgWRXuZio1gK2pXkbfLy6JGp4VuEuuq
TSdaffDohn7qC0tutHvJyiz1vhBaXaztMi4hjxVAHrtkdVvaj4JMUGyjrBHG9O9MFpfQF0svxSi9
h9Id6uONnA+FFbpZrFmtcB8V1LrkL5JQhFaOjL8ZGPCtvXwuRZreJapC5fBDFUcjI8G1OpVmGwF9
+Anh+BQbVHQEhtu6xvFTvNSqfObEst6vikzAhwQCL+G2z7szE7DTMcIWaFoQzdM+dbH0bdRKf5jS
b1OLKKlq2jAOfnJHnxa6arw/v1/nb/DqpUY0h+SLgc7Y5iHBxtTsFhEVSw0IOB2r26ZcWebpXxpu
8jZasoqjmYKZ0rnCRSPmY6A0GcpHKIfnT72Q27K5XIgnNq2f66uII4TOc6ytpVi4we8fK6THFDNp
KAWuvdDWyyp9FPnf+ufKX322tevuWUKXXIx96+4Ss/I8zmDoVdEB4J5geys5LaRpOks8WHYpjF49
JL5UXJzeyk95G3wzPZW+WuS6V2rqOTt1wYZTLFAB+kf2Od9VKrby9LD74e3Emb1EI/sg9DZUtHJQ
PF6pCvzn/fdcNGWqi1WPvz8G9/GersTkCuoM8hTNzhg8Nby0gB/McN2EBkZqYKhnYU3LF8T7hRmu
C5j5w9VEGfG6POCa+iSc1Gr3583/0YZBkQDdytUna0233k9woBxK4VlWwFNtTbK7z+qx8pPHhaa8
0Bae48PsU1cYseFIXcsd7y8Z732wa96Nv4Z5b6JTa5wtw5oYv2gQfymfpuBSeLomZJs9g1shFmc6
LgQf6CtXRlMEq35l3tja4+TKDiLvPvGK03+Z7smiWMxpN+/rC/JbH80MOhfcEhX1I/ja72c2U6EV
zJotKYf3k/FFVy7enJsRkFTmmNMwzuqt1Okt231MQmFucxGXJxps7ewu3wuD37xID+VJcrTX6Tob
vfLbhQ2z2aAMapKCMyQe8wrEq82JSJdGricBgHRNRtdvGR+bvW7nh1Xf9dLu2OYWv0eD5INSFXQ4
FN83CRLFHh41yON28b05AT6/KFC2U6Sc9O+BLT03/530d8373myYdUwFR2nsJ1k83Fs2M4wLbSqD
8fcMeeIfF4jVwx0nH05ZBSZ3bG5kO/aDC8/QNus+G3Zd7TcnYRCrqU9rhl253HSjeeLorAxr1W92
wY12p7l/XslVieCP89x8W6mbRBo10bOkMv5bxZ72+l+/SeRXugvQe7t+5yWzZwXfsMQu/fQTuf+e
ev2ff8jmAT6b+CYPp5xI5kB0YneAQHV1XWUpDiv7Pw/yW/nrfFVXCcWVs3HG+6fvpEU4c1XvvG0O
/c68I7h8SNBVukjm/uC7QnRGgWVVWpcROXq/kD2l/ckqJEhjqBFrKK2n98Ce7uzrvv5trSf8eWbn
twBiSgZ5K+UhfIa22zXEbZ1YmD602PqszLdlfv8/+PPxkqezBd18qnLvp6MPTWcUPFR2XfzKlZv5
knXuNgBc199CDdSEcoGuKnf1+wG0ahTIHAbJFo/BTkW9mRTwSjpme3F/iea7cgq3e/7dWOvt9uaQ
hUYokPyMErcXYM0hctTaXmzhJty1/uJUN/jnmnZ/dSk22ioL/nuO0Ba5sul42VYNx07TIXDA/gL4
8LtPSNjezTC4V0k6dPed9hs9d39eto+HNLnK0ABB1XDbQiGkQQWC30qYjqhwp3W7O+BJ6WlIcWOu
rfxSnOSoHS4M+sFZXgNpCqO4fAJwbPb+bExIwVulZCPv4KwM3OUla53wWrpvT7LbOGTmxEzlJQ/Y
Dyf7ZtwtQV4NSvxDZ8YF+50+Z3eIfrOwL82VdE95tv3U0Er018Ha71V9O+pm5wrqmJHDMqoIpHSl
HlUvuq32UnuCvumm/iVZlW00+s94+loZR6tqffrf794aMY5JSKGjjo65W5VdaBF3i31+KLzoeImN
/sG5pM6OXwauugT2Z+dSzJNFThCWJXDyzZ2KyYoJrwqLIfm/MbezWwx/eQqgK/2eciUZxPupVZgX
pE0HF62ynsTp2DQXOgzOTz6BPPx+mQwB5yR1m56kc9SaOeUiu/OLw+IOt11EwOsEP5Svmc2BGF7r
29htW7h1/oVDsZ0blT9wg1Uzmi43U1Q2y5b3papN+VyRtUi+icrd5LY74SbY1ydqG7rgtjKC45ea
fLa2DUQwNKDzScH8V2H6LWywLINRigsA/posBffys/lsvKT7ZZ84s7OmhNMeYsJuPtHM4HyfnDm2
k4fyh75vnrIjnkR/+U6tMTidcKvoqIw/wDZwFANRyksjx34octVMOtJjcqGifxZC/R5C0jA5gTV+
btCmhjRgo3lB5xSxaXG3NlLljnkydpI3PNEtfGFGv1+mtzHFZrztrdPVWqwF9e/xFn89jzjQDV5/
kxISW5az7Do08sV9HTjZLoB86kMRvfAbthcue5oeC5YXVIxESt1cQaIm93QHgTKLWWtP5bDTsxQl
o/zCMFv9aTYTIQ2Jt4FylUwQpbw/n8OiNnNoVrT1Yx6jO9JVer3C0vaaDKt+cWQP7UwPkR/p0pNy
fnoAFdDMorYgYZGz3TeNIQlCZ6BotMbFiksboMVztosd8DBXduGooS59SePwg0FpfoLpo6xm3DgE
v5+uXApzNdCASBP+TWz9DIaff30nAFESIhK5sXpneX5dDErRxFZhx7/6X/oRRqdLyznqFIiMfC5d
2U7hz10KCdZFer9fGdRQsKggzKJOtJlVLXXWGItmgUV1T/ursjddJAMaj4IgSYZxt3y5MMttuMWu
eTugscFOqCrPSpwzywyc9HX6lH4Nfsg/sL6MT2sNJfej1M5+QrWIXy6MfGGqxuZcFBE6MPzFzHYD
iSO7BoUje+05lDxxbz4oP/52QG53XhY0JNE+QyJwPahvIstqMYq4VJfCbvzmZB7TI1CiQbQ1ePCY
bsf90Ln/gxG5UtFYQ3GY/96MuL42IARtQay1ZuKRgwRKTpKKw/lxbXgSHy4MuAbH77YP3YeAYJiP
4evyQa8VhsSmiFQqopJ6TmbT7oY94aThKk7nXHZi2BRuVgvid8NtSlNFIltImjIcuRtSzsniYSPs
wsJA0iX3EXO9dDwuzW9zPNIuKrRyHdC4lR3BbnfLvttrPB7T0+Xn8Ky0gTweZlS0MqEWADFhexh7
scagflaYDGJAsduEXu/NYO2FX+/0Q81VMNP/i97I7s/LeHa1MS4cAtTaJaR/Kf2936hDJwbY1Nc5
1dJfc/05rv/6FV4HWEHTdV/Sv705elVFsT9sxtyuPf1+3SWmKx5qdz3wGFO6F+PUDSODffJ+vHVZ
35w8BIvEOOkYbzyazuAvvuhlHHjIS6A8/uwiQ0bxktju6lLqfR5wbIbevIpGNakzckL5bwrBQmOu
OfIiovhmN7Z+JdxdegzPj8T7qa5r+2aqUiVkij4yXtqk9kKVeFByp5EQbA7v8c++AFmcZVW/vyxy
+ybmwdT8tnITCF8WfZoyHOq4VMFaGjewkswpS6nfV4FmeIzK3Z9350fHAusRooy1AL4W3d9PMRaw
AxQFiC1J7wQ0mewMf7VwoP/+e4wfifPPXXMpjDpLrZiqQisiAsDr1j1DgRCaKst5oNoF5nnqDuSs
R/1A14Gjni4fwQ/2DekUBenVztGkU3Zd5zfriCoLziXCmnX4uuEa/mp23az+irGNUMz+snvk2UO8
1lXeDLi5S9VYa4cR9rWdS7emXtAFeKNmUAsn58Lyne/Q9wNt7lCpFJRagVbJzMobwdizepz/xuvS
ffOrsHUfbUUHaVKSkAsjn9/ea/K45ni4KzHZzcZBtqoUUoVvOh97OCipB5lnrWAKO8IMFCo/XRhv
vcbev4bvx9ucRbzVNJoGGG9NNtobad9cQY/whaO4Fy6Zqq138p/G2tzZwbhkgO/rfvkePiAaxEcd
9oOdC/7grQQb0UY5dHYvzPDjUdcKAExXrKg2F3lt5IpQTS2kL5pKX0F+Iwd4mnb8tEcsjdI0yc1V
cm1c+rIfbVZ6f//PuJsLvReCRa0Wxs1n27xfHboQxNgJoV3t05OCMj0e9E/FRZv0D0+lDpqAS4WI
gM+2cBvNCdpiPTX+5GBkzsp6i3ABmI7WvbVb0Y2/rues+/XNgNYmPM6Fsms6iQGR61ynWYH3BX7a
0Kle+rF/qeJ/aYLWZkEbKZ/UymC82pvRv7e1vfUQc/EkdCmsTgf+xaj4g+uAzwlTErl/DZBxMyKM
acNKAnoxBj/YNd2BzHHfIFXtdB7d+KDQuK4pu9QVDpfCnA8eL2SH3wy93UW6XGlDiUhu5y5+9CX3
8utxVfqReEKSo35V7OSHvz4wmN7TTW6CVFEr335fxagrrUtmGBm7wQUttmsHiBqupuhn+xjzCPdS
nnpWpANfeDfkZpa4cipLvEDSQEYWaJMn+ljtjd2aF18s7q436Ptb6P1Ymxu2XJHabGB6y/fqQN+a
K9ysqjjBd5B3578hArT+9rPxKCbTcU4ocFbASqNSFaJqWj9nuFef1vqj/H10Q0fc9y8X348PZ/dm
tPVWevMml1QgpaZmtFU2u/mk7SOKR9B83fpTAzx8abzzqJWPqUBjJriiZH72XA3y1C4VC6dqC72O
ZbAIu0TRUzqFO8UmcA9eaAJTvBHW+mBf2KgfflkKoqaCY9OqsLSZq5aUyyKMKXHr5NJ1sArY0D7m
NZRHd5dX8vwhYa5vhtts0oC+ZlMNGC5r9uK0z43/zd55LcmNXFv7ifAHfAG3QJn2TTY9bxC0AAre
m6c/X/ZImqosnMLh6PaPCY1CwRB3ZSJz53Zrre9Tfnt9SSKukM+KQfcL9hZ9oS0dpkVGDtD+dVYA
SzAOGt0k+9UGknDJF3a420w80d24EFbP9KAOQUsnXv7geqbwZvftTugK/cvS/4cGAA3g4/3v0IDH
bz+/hd+aH9/qc3wA/6e/8AGWyjy/wagYXQIEkKig/RsfYAICEPUtMSyvIUi24SD+m1IEYn6wtdTz
HDSvKGTq3O9/U4ro1v+Dyh+CJY18nL/B+hOAgNRpQINMVIAYKEN7zrZNVR4o2wxZfQTqm/ptgaRG
Uv1udOWjMTo79AhLdEZBCYf1+2S811r7xtTAPZtAWsz+Zz4WT0XmgKVfk4I7j6hefxIXnbkiJIeh
WZLHKDa1HbuIO6Z+nz8nWQZeG4mKPNp2yYro8Csz1N/3Q1hi8outZOW2bdBnOfcsQ+ZE5QwM36+3
I+p/5b6Ew634ZkKqJKLWiJC8CnkVhWONbo50Qm6R5XubPQMiW30dRQh+7cdIfofdiEJnaAPfgtej
zp/6YE09RsobL9crvYlJe4yYJ8WEyALsj8ZNwtIcr3mf0SRbGy1YW4/485Mnaj7CiVxNtBMG9Wuc
AlpdZWs7f5UulyMnGhxZy85Yjvk2eq8x+Dt7auxv7kXWH+yDd0gpP5Gb69DHgBRcrU0Zy/YhAqN6
SRAla8VtxhHWnJTjE3y179RD+yrhmG5V39nV2/ohOAz+xhM1sgCOJwJZ5a3iW4/gNZkq9zbwk2mk
B80bofZs/Ur2Qjer+nTijd78dXzO4DjnT82/9+g/v/F10uTkK2R561SgfDhV79Q7Kq8fgcDeWN/n
T/EjGIRD/dJ+1LfknHd0Q9aihgXnIu7X38al+2VWU5n1BsahQhHPd33bP7/SBW5hnKl30dPmrtgG
4brhlS/zehFOVq02SQX9MYbFQe9vSVW2aHa9hcrPDx/6nfpg3gwPGWGn+bKy3+eB2eV+S1csDvTY
mJwG1uNdyZAQlK5/RWbQ+KtbHbexVgw6D1cuDUrXLE26qtcaDCrls9k9GuWTFX+8vqg1E9I9413j
M27YTed4M4cftQktCPXzdRtSz+7f63B4Kk0aBKA1z91F2UG8YHasA1BV5B/f6Du6EorX3ndfqof8
CXmEnQtN/9f14rYhPOul5/3btDhNJ6elVKbAcArW126bjxG3tn0Q/ebkBnITwau3DQ+wVL8AN9hm
B0FZ6h6UO5FEQPj/o9hWtwVMbWtllOVN//tHiYt98qM2hUjwgVMLgKpnmZCL/IBi2bu+6ytGHCmn
j90GQvwKI4YK3wGY/GR2QXvvrlv5X/zAf9YiJ9YAb7TYEQdIzBRAmYDaynP8obzJPouSd7G1Kk+/
CZ7gKLluWJoavDhUjvSm2imU2VbU46EftX1wp35IjS1Q2+ObmrvJm79h0nwSefbsF++DEmkdD6JW
A6mP7T90hn9vguQZOgd+K/3Ib1EPweP0u761eAji3eYpiGDjjH+K4SrQwSujJMv+/2+rknuAChx2
A4WtR/78oA7tm41SqxRW5/s25L9tZxsa+a51o+0/2Xoa8BsT2U+H+dTz80ubHJYwl+cfPBT08DAJ
7OYbtNCfu0PwBTDOoXpQDvAsIlnp+KiFd+/BzKxOIelifRd3++RnSHcbgqx8SEsR8txFb+g/IPz+
+hiMPwV7s0lFoHnfw0Acb5E4ynz3Lt9R4Fmde5Q6Bf86iSe/Q7rOU+6mUSK+PqxCey1+0cUvYWhV
O4DaUiATeANL8OMaC/Li/f7bqjzzMaWpYx4DPoJTz/4wPNqTu82tP+uCXKzNkp75UYkU+l6luN6q
jzyR+uuvN0+70/eGD2UuCai/9u5JJbN/WyU5sg34v8FwnB8w86jDPxezo82u+ag3+79UX7ttyV2G
7wYK8P/DZxR/6cVxon2NHgu4agr450aPVhs4WloIo9MuuUl2wdZ+H9+a+2yvrnkMaWLnXys8MSZ5
L7VSla4uMdaD9kIcTQCN0fPaFnf5O+eNfgvc/0Xfqp/sl+H9cee+WfsBr2jRa6uVXFagtlSeqfZw
h0UAxbP8bN+mDLVv3jPFv2VoiQqegpSIR2K03+xqtGl5JW/yQ3Wj3hW74tlecWeLXx2EKyJuYnTq
YjY1rEb7ONSvPyn+NuzKn5oX7lw/vq0yX3iTcDXAWvKgpxYlDxKkYu5+k5NldC9FQatUhYimfMnR
CmidexdyRwVNg+vec8lrndqUvEVT2mY0t6wyLamt6/tjG+6vW1jyDCcWbOnlrwPYU3TxaRUIa/LI
fAYAuoNbdCXFXnz6KRpqlLlErVme6xvduW7nHjs5mOTYG3sPapOE8UxRVT/GfvhlzhiMiui1R4fr
SxQvjHx6gWBBlWozGspU4fldRTgnHTODD9flKAjWn2pma7QPcXX0bevrdVOL3+vElChpnARrSQAF
S+k08F3CRuqkb2K7XTkRa4uRntMqbKuijlgM7J5eO/0u3e9acG8NG8+CX+r6asSJvrZx0omHdFOZ
603La9i5W6X8XDcHij318KsDeN1v1jRRF4/iyebJhx2AdBofWZpzvKuG725M0lashCOXNSWHUhnU
FChIi+aO5MmysmoyvWZJTRF77vS5J/jZuDtA+yuGFmssp5bEUTk5CoUZGSMsAxk5b/dtfCdSTgSy
tkSW5d16VLnwqSggivIizMM8hdIZV6JEN4cMpb0hsLNHVN0KyEEntGKMpOk8ZF47KCet/nfFLFS1
ckyWomuKkzSu6HmAb5Rrh2pRQG0XihTlYB6sH/bd/CDY3tXEK8h6Rbclpcm8FTzWaPj8oJ3+Nj2s
NZUW3DMdX9EbYGKA4WHpyw5HeBVQAsA9R4o/Q2Drul8jbZ+BZBkeh1FDlmu6vX4/Fg4TYqEi6gAF
ApZFCgJspSnnviTeiQ3g9B8L64cDFqT8dN3KwrWwTegiTLoEzJLKYxddzLRO1LK7UIl63XgHpYKn
bdaa9QsHiJFRXQgesH8w/J4f18iIrcwUNbRmB0fok7UHihDueq9Bzl28p9adwb+TbbpaPlvwmaeW
5XFLoOqh2YrChV1A5hTeTAiFXt9BqYX8GkBhghFuiLkpphuS03SLzaxNLSYE4boOKereIcxn8PBN
/nY8/B/Cw4WTAeYXZT7ax4zvy99sA85eg+1B7GbytIm9+rktbhXffhjvBirIxof8a8rAFaCSFfzm
RVxEn4DPB4KGf+FLX8srJ25nzDu9NFBow3J5O8bbAZmlQ4IWAaKh3W2yneEcvFm7e/IRlY1KD0XT
wqOm6hiNlEc3hlNFeRzrNal4+ZwII0A4AcKBuwJ0Jbm4TdKVlVFBgoAIKXLxb/W1x1u+An8ZgKpV
YES50ZIHQV0WnAo8jL4CKakzWWQQ45M7DbWnx/aHoBm+d5VeH66fzaWtw2X9x6j0TFSV5U41NH5+
WB+946b1Eh3uwbbdXTcjadPALfW6e3/bkXYvtBAtipV5fg3h4xuIzFA3V2eEB2zEBkxEa2+OXvuY
6btQAVmxlkJcPIeyfSkyqpoS+QVoKbEv5n4bv/Czx80OktAdNEkrM4DLR+XvxUr3XWmbUes6YUz5
UKqHOv51fTfl6y2gvSAXePDIqflHOilJF9pZBdmFH43J8zRZ3T08Am96LTTvQ31twld+2DBGa4qn
FWVqsBuy89JcNZ5Uw0bHijntYLwth8QvrW80xx6jAjVp/a6A4uX6Ai9PJXwFjMKSdEJNdtHnD1NH
gxNIQzslyXzLvC2OkMb2N9eN6OdtaXEmsQLYlKlJxglowJ2/OUES52XRZ9RZt84h/JTfmrv47Xf1
d3CH/i2HowLbY3vxT/1BvwdvtOYqxSk4DW9fzZM/Mu4LMQPDGufmzclIoQLtabowKJo9NU/xfUNv
XLjLHvDw8DyDrlq/CpduBkIIYIZI4jAvyYzRudmoyF0zqdnbZkq9wnpBdBTmLrAUCbn1kB4U7dP1
fV44rSA20G434GagrC7dBtUAc49od4qKwARfQpPv3TB+sA0kArXeXBmkvrx6gm3O4uO6TPlcwMbi
7Ii6N2IEvjEF3nF4SbNv11ez4EmwQA4JbphAD2yvtH+IN1eWHah+/7lmNKvwNy/zAUVYH7y9H31Y
sXZ5SM6syZWzEOTJpMAGBfrM+GHXXvWSP5uKV36y302f3cdpq3s0NJPn6EO7dgkvV2oBwRMlW2YC
KJzKyUrYjW6JkjC3cN/t8v5VmMbeRk/Ze7jl12ukEq0Gn0yyJ79FrR3NWTf13MfywWGi8NEAEJtS
3Sn8+jvv4tfoSd3mu/4pWWUSuDg3km3pfUqHyWozFCGYP6BGoH8Z5zU02MWXlCxI9y4kAjTLAHLU
qIPu2PkRJx+bkXPaG17BRNP1c7O2HOnOGUhLj6nJcqCoOjICm+hrB1O8MWfeS1qOFHO1/REpenE4
jrfJS7Z7Dm4FGpLJhPaw7rPWliPduWSDYkYrjM3p16B4UNzP17frwkWdL0auQtHumwfNDHsf6fXJ
ayJoXOrS/dKEmxm9j3DtKFw8b5I5yfOPbdTVpoILtucManXLs2pjN9fG4fqqLuZKpAtlS4VbCNFs
R7HYtn5vfZ6cLd0P956Got98ZmztiSm9LSQ5AFpnBr5HbhUUew+Iqu+He/1mdbZ05QLYctQyFlZS
H19/jf471T3lR/BboD8pmMJHVD2M38wfiNyuD0gsfV3CCJMpJ/SPUII799hpGnWQcamd0HvfTUl2
6OxmnynBToHI4PqWX6R6YsupMRK5QLwpAJjnthhc3Fgz3S5//NFv03YHRSbJHozIR16IbBvv1yLb
i+qHsGgSQwiSU5GoSx857/qpVcEtoxSYNF626z7kVMTR6jyYH5tf9ntamw9H+tb1wfiS/CwgNvYQ
Mlr9usKM7A9Of4b0dQetgyKCesRrgK/S5XmpHlHfhSsQBaf/A+PMkks4tSf+/CTRDOxkQG6cxyJ1
Wt/qa2gfV0KJi5qxvLPSuSmPMYTLJh4bhv9vCCfHTy5UybQ/KKbtGhqWD+NHE6jyKqvNkn84XZv0
VLR6zYz7xF6iTXSAieHQ38JNLiBE3Tb4oT/Uj9aXNUTY0iU5tSm9GPCdG1UL87s/j3szmm4byFEC
g/gmMvzrd2Tty0kvR26Fc+NqfLlGRdEluHPgjb1u4aLLKX856RYauRI606boqEIEh2yn3ZctqidA
2xDJ9YufECbQoNHXOAvE3ypdAeoDRNbI19oUQ6XzoiCqAx0vC+v37W2+F+O0Ysh1DQFxEcDjwxhn
AgMh6juW3PtLoDJ1jazL/by+C1t726hfq+E9aeLdnL7JlbWpiYXDSChtClVCYmrIlM8vGoToQag0
/ehXR6U4VHoJeFxXCigTE33lu110GvluZ7akS510dg9CIO1952v88rl+iL+NWzEzT5tmV9wd96JZ
E0/3dNgEsdoqMnHhZMKf/QowNeC8lrEsHTrjU+eQkc0/2of2vfupQyZiiwrKo+M5uofkytR6q7dd
vPbSsYH1iNlXYIoambR0WJVkrIa04Huqd/GN8l2IhpIZ+c2b49vu5vrFeG1zXbElFzvtKkqgU9Wp
0/u17glt2WQXbfUvEGlOppc92u/1L8N+3tEs/1X/yr4AGUZId3zjAC38czcAwTgDxzxd4mmWHI4R
BOmmiNlsBAO+A5j8qNgrReXLgIN+AAQmFBBE7inTo6RVkSIMX45+liTbrIVV191Z4fdoUz6gE7K9
vrWXZ+fMmMx4bCB+fExCllNo1CyUTHvbzUa6smcL4QVXEfwxw2msDNqX88vY1KOpKBkDSuodRL2K
t7mP3im+KUSWf7df16f6Fm7kuUHpRtadYmRVPooDM+8HmkeioRQcBNBbaLvdQKy+VX4P8KEFtFiK
bfk4fFpzeAvfETomcKZInpMNy361SWgaZH0GCklt/WbgFQTGno7Wbg4eFLVZ+ZALjwd1+hNz0uur
1FmqGUektQZfMLw1PjejMb0AOPawnR6Kfdf4jJKsrXLhAMHNKRogthgjkVtoiVVW6CpMrQ9bsm/U
n3QaxNeP6GVxnlEFmhD0HeEcMC7qhgPUNgZB2sCgcvYkyNuh1XljetVDdSt6LMp2Fe95+VYJi/AB
UkEUbLVSpjP1aGhO8chn28UvgMwRCm6fb+O3zq35zn37rf0GZ8c2fHZerq90YS+pWgoCJhhY6PhL
LjWpxtiNgQARFH6IrF9Bflw5JJfREuui5Ujt0GTsWm6wBF3WKqNRkun2aMWNUG6XhT/p6Y5e0sqj
uHTnz2xJ8VIaGHmCvhaTLryI+u4vaLBxGHcioVi/8kvn/8yetHkFQtaZbuJj7EeBr5wes6/R1tnS
U9lpfr6r/fJxrcy1eEwc01YNMibTkN+CyLIgSB9mWN3syOtH7ZvpvszF78DKfS21H5JhWtvUBZ9C
gwzcsyhvg3GRYjWrC+oKano8deTZCC//Hg6VbzCS8VN76W+Mg/PZfu5uDdPbQBu2cg/XbEsOxu3j
PNBrM/PjDMZki6mN+6kax7ehAlNYE6sus6lxvEZkcxnHURg9WbH4VScJUwk4OOjUgNEDGmVO/wjb
yy7T18h/16xIh7XqY8QqcqxUVUpaZnwurBJ+nmpl/urSDL04hI43POwUJmUg4CZXzNnuQjogWd0R
2tsP2TB/1fOwWTkoS4aoWtNtee2AyzVQXYmK3hmUxEdv8jZOHo6NutWcX9fd1aU3gS3ChKsJNmFo
omQjTZtYVqgapCd1wX9+dcj5NXnjrw9aXzpG4H5gmQSUC44zuTxBLF9RKyCzDEcXoVZ3tL0y+Hh9
NZdp0JmNC6gHnjGJRNUJWfi7fN/fJLf6Pr1bRRVefhrsWJDt4YA1Os3SgYZwviOfwE76kD25za31
cNxCWeDPdzoiVbbnwAOTP27WOCIXQiLsUtph0ETTmLqQ7Gr2gBTpRJo3+CiueYZzkzzROSKONrfK
W4BMD0iT+MpvpvEVf/Bu1oLA1R8g3bEYWN5oGKP4AcHb+hZNSxhwUHEQPF/MUd8KrH94qzDZ/EpB
vTrMvBBHnO+A9EJ0vZ0F5cgOiHnMGHEBL2DMRnkMPPGcu9vpfo2X7/KBYJ6BgJeE14aBR8biTXkx
qEns0LQtYGzLk+c+inY5bYio0++qstja9Xy4fowXjheXRNeY6CGMuJihSDZ90qF1U/jxcfCbjkkK
BIsRh9j9d2akjxm5VO+ScSMU3ApfNZEjHL5yvFbc2MK9d5GIhQpOZwcvR6SmGQW6CNXDEk64sUYJ
ew3Ut/CFhJ80SbQof15gfGNFt4NUm4iImuGDPqNeXczvmobWdNd/L5Pjs67nK0OdS4s6NSltXRod
4bdyET9J+pcUbY84WwNuLJwBF9wYfVIAsDoEKedv5sZUpirLq9HP0f9Mra0ypL7drsytLxqBJx/u
J2MDb5B0m5SiHN1pDtHeGz/plGanBrD+n07gCwZdmnmQ6RKNm8yxnK8kV4sWD0otsyumL0FifdGC
zS4OupVPsnQK4Dok0ueqXlL/09NlYB16NZ9GXn+Xoy//HFBW2aOL+kuhKe0p2eZbN7jNSqq/dBSg
CKbxC87PuEBtJej88bQOUKwAjkVCoU3+PLBhA08sSIctiYCQxir31ACekSjNoWkeQdmtDAUsnYVT
K9JZKJOMOlGJFaQ031iB+RJUfYq29ryyX0su/HQ5MuIKHWiTMVQMTUyS1x7irPkWZdsXQEAG3Wzl
rhDUJms57kIuI6IOWGsRTljgpUSwPkFq7kg/F15KxJd2UeShKQACNN+pn7r7P54M49if2hPn5iTo
7Y+KE4UlVZmg3WTbdHD941R+jALHWnGwC80CLDERQKoLQQVTYueWYnDGiB7NomrgPmcvyM092bfI
TI/3QnVOg+wv45nceGsqcBfIInGzmbcTIn8Csig/jUXdZ1UfUp9tUjUw35a1UQbv2yDL8n2tG+1w
KEChDnurcuPpQTenOtrFDjKyW81KN+m9GaBKULk3o919S9yf6I5P5bM2Jt/auHpbNgdz891MK919
tqZxvgtz1GrDKi3M2+vP4ELWyQJeeW41hn4uaNPMQGtjKk2v88ofFS/6PH2Id4Lga4i98qX8qt6H
VCKvG728bcKmkDnU8FkXwi8lk6gdas80IMunzEVNM6U0Uu2uG7l0iRhhbIryB5WXi6JLPepZp7Ys
LE2S+0z/7CbxTW6877J9Mex70s/r5hY2ElZb2Kfpd/JqcTrOD2JfpJ3uKgNNMSbduieYEX0m6H3l
kQm7u+iOOa4Vi0u+99Sg5BmtyrC1IdExWNNA31Tbpp331xd1+aHO1yRdrsKK7V4Tavc66mxgKLTu
gSwDPdkYpcXrppZXA8EkTxhlQBkogkx2Gpg9pSNNf8mdJxeE+HUDi2uhKM3EOgHTRepq5EWsIlpB
j0PT/bQJPbMHlJivjateTlxazLyKgJny1AKQedCKIcg3kcgS8ltDwNKgdKKcCWsN9TdaDMMW5prw
c/K8dq0uT7xA9LB9KuOCdMSkqKmEz77L3L71+3FzPMRNVvOvWXmKG2TonD5xDtGRGJSYZ22w4vLj
nd818ecn7t5QNIp+VgrtQtC2d5ltjdpTHUdhtPJ8rq1QP7eT6CUMZC7nUQvQ/Bl/m86vrr3dVP1u
NI7b0JxXWtGXZ+Z8R6WyfxcOU2ZMWuuH6XSrkfaQf/rmcVopTL2mruftIey8eg9wSpdOeLAqPRhn
1oW0tODME6BzxIWtp+PvrmMmUaR30S9nN/7Q/7w8RUkaHmB0xQhQLyrFhebObjELTT7El7Vqr6a5
V4zJ9k8v37kV6cPZoWLDkkN5SoUvSkcwZUT8Qxtu/oEV6MWhVCQaVeUuDY+rEpgN21g28ZsoYrYS
ze9sTr/9d2ak097PVuj0SJ3TSFcOFMQ48NBwNX/ufNmzk9WIw3lyqfoKXbe0Zs/q40tIBmGQo2Ta
h+truby5VMCY2BRidgRRcqaF+kDVxLGAKxVfDfdpM3z57/5+6cNHznEc9RJwZqAbT0kye6F7XPnq
C/OSAIAoYTMqKcTqZL9nB8HsMrfcQtU57629AHbrPxNAudCEb+eVrHFhw86MSQtCBf1oUqcnrNjA
BA7xcWat5HJrFiSnEwYINZYtyzFCWsTlI8yLu+sfZcGtna1BOsBqVOKFBixE9e00jZ/K9K6dg/f/
nRHp+FrHPlbao7jy+ttjBrkGFcEO7oHrVl55PSXXyVqgpjN4cHm6pRBlntIpVUsO8MaBbiez4Iua
nafcrX7N9rdSm251c9x3KiAczXqajNlPzMdo0r3i2N/Wrom+LOlX191Osf1G6xNP1yK/sFWkL4e3
RyZkjmWzVSzji52E27yG7G5svSPic00/e/G4GkUuf3yeAqrFYNvlBlda2DUKSXwaQeyn7jTvuC0b
v/ykMfcs2CBBTYzxypFePg5/2xSv7omj2RytKk40tjBgOnAonO3GUA7JJl27p+LvufhUROOCXU9I
7kjxSZK38RwGoGTFdBBhivE9G27bewLXhyLbz4/HO6EPzlj85n1J63fF/OLOiu6hiP3QMpAOSlQx
3KXorNJSEvNuiMbNj8CK6h/Xz+OiFYHbICCi5CIXqcOmMyq9YI2l8j2ab4z41/W/X2QRF3t48vdL
3ypSIsSEEdIjAhqGmyxPboIgoBgewEpTJQOlJcNaKcguZDZC8woNe2JzSOnkGpYyltVRF9/N2fjO
2+ZbQzALDWT8K7F84O/wUKcAPGMYZNbavZe7yaAKSH+68shaoD1xfjLHSHMTN2CuI9OrYucqSn8z
mfYqeO7yYJ6bkRqDJDf5YMTko9PBfKs8F8xVN4+5vhuRz6x3m0PgWX4CuQHKCGuzAZd379y0lDUq
raanPUrKvh490vTyxvTGXNPvWLMhnRmzdHLVibBxrN/O43xv1YDtuQjXT+aiFVGKQfB0AenfGYiG
WSpWNtFLE02eNX91UdC6bkRc0vPjz3adGJG+lGumzmipJBpp73rqcfTmPjkcB9Nv9eipAeaSRvQm
tH4l71hYG9dZ0BgQKMP2JvmOxM4MR+nhWba6vt8qulM+TO2RNNINjS/XV3h5wYVyDO1VNOaEq5Re
/wHd6GLTgTELjqi5GI/6ZvQG/SXrwhtFyXfXjS3UBbGG4pNL2ggmSWZAbBRIpo4dV1tIvb3mHc/J
o8u4piAiH+5XVV0WLjT2GIeBMhvSbLlaF5hpVKlQEfl1ULe1l2WJ6RfOEK5lNQtlQRaGjD1BoYDr
ydW5TMscSiK1WJgYJtK89FmIVlt+m3mwoEM5Md3MR3glb/+8LHNuWTqifTOGoy5SbDzKu7qocr/N
e2e78uHE3yJdhLP1SX5jyAujaUbQgQ1k3BGMGs101zd+goqTcmjeobhwfAvOGFKatYHlxQNKNwvd
X4IUhvzOfXJpIbAIiVTm57P2Li5mzw3RkciSvZ0ed469BpRdPDEn5sSfnwQnjGcFZQJ7g5+3BPbZ
2xyphet7uWiBoSJG3ASfuhxBOooRxczzknlHj0XxTRtXbvTiWaQ9BwaCiOASY9/YWVEjoiy+lYuH
eq/vmsMx99yNd4y8zU50rZ3eg1fjyLDvHzc2KBHylwNr5s5BVHO+fY7bUKsbsK1Gt2PxeATxO4NP
//MdPDUiPTCWNqlxnuipP2sapCG2l8Dmcd2EJIkqQGoshLiKQWUyVppc5wvRZ1exHKJ93yyCh7A8
3ql189M1j/dOVz0V4fAxcIbH3Ii+pDCWXLe95P1foSU0cWFjkHPkRi36NKldWOgjdPEKZT6oZv5m
0MJ/8Mqc2pFSS/doQHw7Z6Of2PbN4KieWU4UTOLD9eUsnfdTM9JO1t0xN+0yhiarRDkIEmrzz6s9
LrQYggNBsLyRxZx/K2dsrTnsCm4UWm9OVm4nXfOhg107E+KXSk7w1I4M0mSAywhdk7Gqca8xlftZ
faR4VYV35tY9GN/wgUN5t5ZGLHTwzhYns53ZilVVrVPSkH6r7fM3c+Rpx2eoRw7qPvlCv6S9d7fZ
yi1egGieG5WOxpBbRp6NGBWpE920+otxnz1ODKLcAE1BDsG8GSEu+KDe5Hfhfm2jF+Jj9tlBcR1C
5sukJi3Crt+4fM/sd9A+KE29a9pnE2oqLW92axSqC401sda/rUnepCvH6ujWeUqvcuMN36rZN30x
JRht1TfRs/aJOjrDz2nMTCSkuQhCpofMAbS69pAv+e2zHyId47aOQa+lWUoMMW6FTtP8PTje88Te
tcyAwiD5WP9qw7t/4LJPzb7C509ePBWmon5zZLfVkaTfRPli+BKoa331BS/Al3RptTDIR1NYSsaL
tHCKImBxdmQ/9q39kmnKn/tNHRoUUdKmHXKB/wNbYPVRj4mpFFMiR/2QRcFdFoxv/9ihEVAySwoh
nGBElxxa6SipRhwL7cMQ3aqZ+rsR8zDXbSwehlMjUhwC1fToBKUDI/jOvDO2kNMet27mld9Bk3pC
50lvvfwRTdhsbRB56UuxgYLFDN4EwuZzb7oxW7uxcghQguOtBQEdbeGVrGrRgnjc4JRn6koOEvI4
KY0qsmGjVFA/BILDJMfK9i2bIF4ktwE8JT/frWmmk56kkLrvJ+LV5hC+3QBm/5fkEXni5sva/V14
tmnD/W1S+mKaXcSbOkxSP82O+7R7E+YaiG9z5WCsWRF/fnJbi0GQkFNS8pM4C70q7hA44smOaiXZ
Xd/DhZBflK8QHINegZK9dA6g+HEo1fGVKiPU9vW0CX3m5IKbmkLUtpwGY3/d3kJXSiiMMb6koteu
Xna0K+ZUQ+df3DF9/XgEGKlvxSR8eNB/FNYO1LChwh8DlGCVDn/xnT21Lj0DMylG68QC0UoGF+bb
2t71BuOeAMN2+n4Mn5sGQu01PO3iOT1Zs7TJVhEFVZVh1VFKf+otyOJWeoprC5NB74iCKb2Tcp9r
6B1COETRGIqexVUYd8CFER55HFcqvCurkjsk1rF19b7j9nXp6PUaUDetWzstizZQwsPTM9980cBP
ayp4ioKDdN9tPgviO+rJN+az48VvYPbdurdr+oKLN+/EoLgvJzePUm7axpFGHDszOGMgwKfvTWdl
WZdkNbDvQFH0ql1KEiVPvNvmlIZQNye+/RXGaGaNASYdt+bgNR+Kx/DQlqKf/9QJLTxI7l5qZbVE
uLSxZD60hW0gE9TWztc5d6HRz3oDO03hejNRZ9OteJZFC2LC16WJQp4qJYlqpA+lWuucSPP4PovC
p9jSVvZxzYR0m7tkGhQ71mDxsnRvE3+CMW/FWy0dB5M6liVGixj5kaKAoirVrrQyZDSJ1pAsuRE1
n/ZGCFwkb4yd8z3crmmU6eJXywnIqU2x6pMjSM+kSREq4+7yqk2uD+Vb9D68iTgdX4/b9r69zXY9
conNdoI/pTxAYM8Y9W7+WJRenqGkxqzfGq518cSiBc3EKVX7SyoEI26TsrUTzsveuRN8BN0LCN6n
V/i833oGRBu3BdKGeuaFW7z6yodY+tKCi26D/DVVe1lAvoShNy3EhQnKzU2sBXf9ahNk6VNTiwUH
hjzP5VDtcR6nFsQL7myT3+TlvO+c5GGq3bWsS9ws+fOe2pE8DFR7VZi2UwKiguorMpvJGxcCAlEb
7fnA/2DjIBwV0+Ibuh7y+266oFCCBgfaoEhZoVrSrs1HiMfrYj0CzIkgFOAduZ0SzkUYTaBeXtcj
dKesg7lf151aPIGvS6BiYws1xvNrUUEv1fRpLa7igPRyvh3vhaBC8/gCsSQzpwXkDe6XdHdTrrJK
LlW0Icxk+/6yLcsUKrYRMSGEbUEGoGi+RUT+odzNfs3MVVFuh+9rY1fiFMi7ikK5kCmmJHsxdmU4
oCTs2kx8J3+yq4eeOvOg117S/7zu4ZYu1qkdqQZQRE2rTCp2ioyAq1L9iAH56yaWdo88iulFDSJE
E0Tg+ZeLAUK0qg2DXr2lBYEqIM6rAoKYvP9Lc3Gt/SVeFmnvLJXKK/QG0PZd9B90rWprrUixl6ue
00Se2e77RCMp/ZaRi1xf3YXboOUMtASPgbgUXGziz0+8dVkVQ5IrGNvEtJfzT4qZ+WCyVqxcxneY
EaVeRvFpGV08RPFEQbawMKNN90He35mcuiCy94b6pZqDw9F8Ck3dUyMmARHUDtTn2Kh92uW7P18t
fNsQCFKKu9TsG23FyO10ZLUblIWKTxPqknO0xhV98QHJSkHi4ufhUIATQ/z5yZ5WTZg3mUowy6SP
VxV7nqRdvREN22jb1O+uL+nipknGpCDCqa1OqXQS/STZtONTGqXhZ4Xjld6VdegOfhgPqbrilS98
JjbJvYm9qGBoFwS5Q63bsZNFBC5wyGZ3f2n1recdC2cTt8XQJpSE2uV0QuK24DVgZGFafdwmLhKj
1QYuvW775ztIZU1DINumLiP3++AU3vBm4kMs6/sIy4xbfGaGrZ6Pt9ftXPgqdo1yIa1FmpgOkpHn
x8IaNCeBre+InXRvJc7TOKYrH+ayIiNsULWgCyUEuORRmTojO3UNbOgH91n/Xb/f/MXheFeQCzxb
vn6T/upWZdQXV0aOQwmDl/qCcRuyMsfI0/7oM8f8AbG8d6MJX+U/2D1xZynHiF6wtHu0qnKX6IlM
3xpgRFOyfdDNf4ywFdtHOYEITYx/yvMwbjAERbDhKESgJdz+CMXEnZ78KfE6dDlY4R9oQCjGyAjz
YmBScs7wD2GqPnTze6jRbiej8bpujcRmyTmcWpKcw7FynLiN0DHazJPXpcXnov+V6MPbXB9WPs+i
JSZhVFpBZBvyJUqVJNDcgEeyrJybkNaXl0/u91pvPxFy/ZOLdGJLP79IDCQUehICuN4o46/WIsHM
jRUTi8sR+pMCVkuDTTptjtpqQVWwcVlCSpAV+ffUNt8oZvt+OFa1/8dHm0FNgR6mUsswkWRMh92/
YUCLKkFS3lhW44/a2kjgwg01oLcRmEgo2i50H6LgmFqpERIB2i9jXXsus0rXF3E5EQVjAkACDc4Q
ZJsviudzDGAMn4SJDh0pY9+j8xYnh41KfmX/mHfaSGKnojyxZnjhWwmpQQHyY4aNOsv5cXBHbYoI
O5DrBMc1P8y35TuL1tqeZoin+douuKe4k6zTzC08T9hFOgHWXIMCsfTMl/AXAG8RbWTT3s7ulyl6
CQr95vq2Li/ubyPSDW6ShMhBD1LfcOv38WTebNLki1WXT12zxjGni3tzFnjaxIAnC5I20tqUZjIW
DBKZB+RFjWdNg/J02FUv7h78Vr/f+OZz9OR8dggRdz3tHvuTsv1jttDzHyGDAdEeHUfFZbzNVSN/
BjqvTCuP5Mp3k3lgmJvo1KKia14PTTp7A/+b0VJoob5N9TFuVi73ygeUKRFDm2Hixj0ynLjRfirI
t1ZmczuXm/cWZBHXz8pSlE1yaQkGAmiZLkQYwiEx+qCmI7p5tu9MP9sd99EWYvEHwRQUQ5+1lqos
bSV32mSciNzh4uFXm0IJh9oiPbdQnz6+V6AGPK4OLi1toc5gDRoCoGkvNEU7ErBGqRiQMnpN8XJV
/eSO8SNU465fpNZaoLFsjfCWt5lijXyt7UKx+3BmTVZwZ/8Pade1I7eOBb9IgAKVXiV1munx5LE9
L4IjlSUqkJS+fote7N5utdDa8T4YF7CBe5oUeXhCnaoa4nfyacgGpAk/rn+txb1DZwnzeOgyAcVx
7racjPWxZPCXTvlbt75QTNQkzoe7WLhNICb5rxG12JNURBArd+MM7gNKGd/kAMg58ca192txJRix
UuRGaJ7OH8uMdW7DR+TGmXfQJj/k4ildS/SVM537JmSP/7WhHriThZC4wHBkg4VMUIRryp3IssCI
v+Sdvi9I9Bdf5sTW7MtIQPT6XiEbmZfspX7TTmCnkvHKbV08ZydWZp8mqV2WQegEiRueSJN81QBX
zjimkeXL9eUsvP0Qiv9n6+bvlK+1rlXi85hjE/bJy9+koGcGZm+U5H0n2kodsvqhyfI903bgSL4p
xdv1haydgdn7VDVe1rLSw0K0fksK53cSd6FdxQPgdk0btBO8z3WLS1tn2SD2AcIJbcZ5aMFiburj
iJMwcRaoCYkyHf/isKFO8O82NmYbZl+HVjVKMJ0NQIDRHQ2eRgRsIon2F87m1MrsE0HuosyYgBXX
bDf2ZO2G8XbS1oSelhzBqZX5B2JeXVgY5MbL+jkX37nlBoberDyoi9/knw2bBwjm5Hhto2Ep6CuH
DT/G3VoWuHQzT5YxDxDauqACkQfqDnlxV3KEr7S9YRRvQLGGY1jZsXl0YIFsW28HmJoM0NuSZ481
gamvYOiWd0xV+FSsejGVL3xrpEar/FkCfYliCrtmpX+7vIx/LMx82ajHHibzsIzY08Mmvu38OADN
yl9cRoA2/7OM2U0ZeCrtSmIZefNTSHiZNWKa5VWgSA7Qt8qSrPM3xukrtIAJR0A/ydCy99wB1oj9
zcdwVRcIrUVAumadS22KTRucJ8hWNCj9OU+dt1Z+XPzcJxZUmH/yVAJ4kWJuA/vkWr/H/i5dGzi+
BN4hqABj43+XMNsnLYESil0D2orq4id+ZG/OTfbVezP28VcfHftUsW86PNBfyO06/f7i5TwxrlZ/
sjrfKYwqUZ7MR3VcNxsIBdGtLXAq8rUhyjVT6rycmqKopmkVNnIiGGoTUt+OvXHrOD2oXdBK/IvT
jUl/Q0nbgN9t5jv9JnGnSQGite4uT8etV+aH6xb+nN95DIWSxn9MzKGhwkpQQssM9d2gSbtL9/VN
fLCA0bTC4f5/IG9U5+CavdlRR4MeCYI9KHxTvFNN1ziynlIQ/KspVPZ9DYR/OfP651z+s77ZwddL
Xmeu7ABuOg5vEBfApNK4rV+sTROua+2qF/Pa4maXAAEHRjQKfK+itcLKEEGfVb+yXpTh4GmhZF0e
6KnxfP0TLnooldyBwRSt5HmzknEoKHgtjNolDBZ1VI40iOM1HjB11i7WBo1QxYqDgtEcmAaGkMYw
1RPbaA4NmtR+bwvvW1e3z1ObHDSLjPuUaRvwAn2+vr7lIwomZsxLoXh9AZiRjoCkQa0a5aMZgmVt
E+v4Y3b7VHh3pCk2ggtQBVp3pZ4GNnkTst1qqbFyF5cCTbyViPvAfXtJnl4Nvl2m6J9DscSigdto
FeSpZTRx9/Mk9GNXlCsUkksuG4PmeHUA6gcv5uzyp3nHRaVKSUgCjnof35Zo4F/f2qWjg/K8anqB
2etiRMVNwDrkNLiMrfngT98tNH69tWbiUvsBJxMGUAAEA9D8cavtTNh2AiPdpniBqHzdb6HmlD9q
GyX2VxI108GLDXtev4+LrxLE/pDv4uCgezrz1qaWiqHm2MPkSB6tH6B0Cst9tZ36wMwwUaJwQr/J
1tkXj+KzlQXO5vr+Lp2ZU/OzEIiXEJKqJVd3Jj8MmGnpNAEWjk+ZwyJMUu6uW1s8MCeLVb/m5Gky
uwyYKPVaeDG4smQbedXKa7FmYZYxMFCAeiyBD+j19iFOIVTXkJUjuWZiduqJ1bjdYGARoh5fm7p7
KgioWK5v1OKxx9w4QDFo7aG4fr5RJSTYjarGG079BJyGTplqkQPQchlKlCym6MPW8PyglYgelRoO
nn+WyhZW26EAN1rxk5mYL75EBqGJlY1TZ2nmn4FIMNBDhHNC73521CuUCTCvje4EZgI20rkzkZ3G
w0tbah8/ZrZiNQSFBALvCxS5mcjaL3JU3tKaPWla9wglwcfrW7ZwCFTjAE0jtA4vxbC5Kxua52h+
ACt5k8fjJ5PRlcRhqS4KG6CTsdBxuyQB4rQjmIMFpy3kOO1A6WEwb6N9kzfmFlRoHkSWArpdg2Je
In7+DMcizleyiIY5b+vkbT4VpkFV+NMeSh5ZgIvEAaqjw06xOrMXEYltehyi6pPr4O+jsgpAMn19
exfOPybj0cQCBxdQeXN+ga40QBncIuYjjG6S4tvo2tEwrAWva1ZmkZeVFLVINWBpDXZHdegj1j/8
zt1cX8pCxHW2lNlVLvzaSFwJI20+bqa+bcMOyIGgaIpby09DU5Y3tpOuXLXFoBLoXQtz/pADQVX4
3IHwjNWlZ/150gBC2Jcb9gtNrdDfsW1BwzW8258Rk9nVJqDFV/ARAIYvrjZ4C+os9dD+ECF78/fD
xtqW++6VvgOeEx/d3fQ2HGlYR3qQ3JSfs5s1VsTFJtDpD1C+5+RlYVMGsE6C+bFulFjgCBmAKfIF
FZCsyKn/JjxpOjugSqbnth+G97HzaLlpsmp4TCZ3RyRUs4B3DPvUJa8DNLZ8lOtsmYVlIRmP9NGh
dcAFsxlmxHhqHXjddP4G8xz+Gjvy2qlUrudkKVnOqewkrr2ZyhggT/DrBklH4i+WO5EVXKTy7LPv
hmEATCFAndqz0HM/t+W3Gimq6g9ttvHFa/UtsEwA/mCCA+gtOa4FyktLQ29CjfZgohsB17k5I8uH
bFTo5HhIwwLsTj591Ory4+VPFD2Bi4QgqImsdJbADb1daXqMaNxlj4oEvo3XgGELL9mZhZnj6KeM
JJMNKiSJbL6p3rssENavhqwdBUP91Pn3AX0ASLqVPPvF+CVm32XpdXDGHhGYeffpfQ1eJ+bWn/OW
bCj0pkIoRYOTuOA3Wo6sCkpmaz9iYbGgY/KBMALERAEKzz9aYgxTPxoQYkn89udQOr9LpvOgzbxH
vey0lW+3Zmx2j0uI3Mie4kCOViuCyQUov7IgAayx17SO1yYdFs4jwh0Iqio298tpyLIEdfRAEMph
UDHguOFJ0oN/8f36C7AQK6jDaOAkIlW6YEqoq6mtugTnsfLdb1Qar5Sw79dNXA74/PvA/8fGn5nr
E6fRNw4Hug83S9tPRVjf9pHiEvC/gxzWxmjb3n5kPLDe6ufibq2bejnlObM9u2+W8FBA0OD8u423
m6IqsgDUhUTeOwUV/y772WxTsfdDArg8Un8EsoBf/xDVQXvIn9dmepe+6Mle/3kXT/ahaVFGmjQA
ehhxN+aoByIhwTgZK8d0KePHvApIAFAOdfFZZ57MSlxM/qQAHbTY6ClS+qrIFm/VuHK1SZ8/LIcN
vfRTc7O0JsmyNEFXF7Q2ZhU45i9On1cO0MLFg7YjGE8VL79+Uchzh8EFNhI5gOK6zI48MiFWW0E2
LN05z+5OHBng5WvP9lKIi9cHNsHJjBXOwYWyRzGlqzMEmz5AG2UXdCGDXtgPB12L0P0NkTIIal5f
6cIJwbABOrIWLj2KwbPTyvrebGMXHgbwzMCo3gk62KT/fN2IejdnfhtG8KiqVEc1mM99ps5zP/My
DPj1XOhBwcFxWThWRCd9Zw3N1nPMe2/y33XxYeIBHBRUMoDUA2kiiCBnqxNsElpaQClaYA7Y1WVU
DuKFsmQlY1wK+GAHLM0K5HopN2PIqWeG+DPFPnpQ/A1aFrhRt5FR/eQCXEsfm1vnKL74SWgxiM0p
aaQ1x7PgV8EGo5u60vIDPcFsk6HvbmdFPGGTbfBnaRDjYM7j9e+4FEdj2A1Pn4JWAssxu+eNH9PY
GuG79Zv++O+BMfeT2Po37J5Ga7IU6n82PzWnxma3HMgs0yoSOK/J1EK/3dXxXcx50A/fB/3p+sKW
rjvqaQj8TCjYXkgSmhIi4nanAFpAotj2fe+88PZTVn/7GzMEAR9yA7TAZsfREknSlY3K46y+7IF7
0ej3yjJ7PcDxKdpQT20r+XjuiLk3hbYFtPcS10EnXsfVAJtpTQMBmIWfVOG4Vmi63EADXCzgKYRO
Lahm5lK8nNWMgX4DDy63I4D5Al7jjMshtNYEARacpIJzKhYpIAUxKzXbRJ4XI5aEKQT9EWqOaVB8
NT77n6ZH/rt9a57kbtyXK+5r4XlD6o8ZDjVGbmP+YXa1qC673GFYHdnp2qYFJjKJnMi40ewt+NOi
9f7YokULLAYqE0EFe37RxlqXdtHXCJLSIAVvLkYz762n7M0IQSz4us7Wduk8UExWwHbIV3nKiZ17
aAyLIOYDiXSol3snB718skbNuVDahQmgsZXOIJLwCx7sYkI4WXHFM+A/j0j+68AMkY8o0TildGPf
TWGVH/wWnHR68Df+8dz+LJZmFZoxuZMC5haP2w4z1sk6fHZxG0/WOPOPo56NpiZhQzXnjGPbI+Kr
d6qfCinDr8M9qBTWHvBFkwpPh2cVtdF5PuJqpWx9D9MwCUQ4JQNW1hk3H3Vb2Dk1XITQDh9vPoA6
Vt5IML6Hyps/BilUerLxUNafRmelxHcZi+BsOBYmmUCzp96Y80PYm6IyHNQRQ63GE0ntyMmP9kBW
gtWlDcO8M0YF0UmBq599o5JbXGsSWClKO+zIT+atlavNBW9oEAhSqElR4A/n81ham/lm0sNEH/GI
v+i7CR2MTX4Dktjsnu/pTt6kDyX0u8ne2EBGWwRjoAf2jRnlz2vnY/G3oAiFyqHuqZfgfFOTxK6m
fEBY4EhAf6cdaWw8qEMwVOzDLw0+n8Kmo0qrhtHU5z1JNsak9jKDlsCOT35g0l89WkWA+61YWXSN
CmIFAR0MFQG1fW6msxK7HQeYUVpRWhshjlS8SCNIBpSKL4YW1uYgl86lakirGg1Yn+bO0dZs0eLB
zkOry29ra1fo2S6e1lCeSx8KA6wKHYvg7QIgi7L6kBkuLnJX/sqMZ8jQBgyZGlkb/l06/yd25rnx
WFllzBPYGfo0Msitn7V/ccOQSkADA6xKWM7syDXQwvUrjSFwK0SELQ39ZO1UL2T4kP2DzqKiEYfK
0cUpAH1qnqR4TZoveEvagxWBR2lLDiloAx+qzwRMiMle30sSmSux4uIBhN/QwcGII3EB/vHLxrNa
H9EA25RvNrL8mwKadPRQGTtt5+yrXbK77n8X6l5YLOpdeFlQ/b/IRnMrpqQClXGYag9DMQIULoaf
rtscKJ7qgk1B13YuJhPBRy2Bha/XElP1wc4jcWUfcoJq4umSRgfPeYledpyFLmdhVo2bMv3hgeLY
JY+1Zq28NpfJIowh5EGYpQBKc3iEKHmc0UFNzsJpddMQMXfrCSTE9RBk7YOUFJpja6ixxegEE91/
+Knw2M1ZozAnWSduhTueHb0mROBKfvMDpKy34DpowvYW3HUPRhtou/RHdjPs10aVFnf4xLx57tQ8
qQmvSfCFMRG11yr0tyS6206xNUsXLaXD9QO15NBOFztzoZArqBHEq8WSJNDHr5Dr2Qp00/4/K8oR
nbwHLpKtycNId5ibhxIyUFV25/Af122Y6qdeHM2TjVNLPTESW1YJNCGMiNDZaUBc3TQYl+j33ReU
1b/mO3p0N/y2BXeocQepidcBSALQPO+v/4y1DZ3FllODuLbM8CuKEW+5YQddXgVjvEaUtADNwN34
g4xAEfySuGjIUtpomJ5SgUUaKMYpA4Rd5au7qfYTWNTzLwTUA2vv36L/QR0M3TPFQ38B6MFJyZED
4f6D5/MH2ch9H/RtUB/qKN3yrx/fylNbs600p2mUo4HMh1pfB90LyrwL18XVF8/NqZnZG6U3Tewk
DF+s3w6g62Wh+A3mV3c73Gkh3aUHch8f2820cW6tMAPHwidICf8PRZuFigpIioEZUgP1UHiYt3Zb
NLWNrsA71n9prBAtZuwuhxyL3Lo7M9L3QK9e39/F5wvVOKQMSiCWzIsQwN7EVlfj+QLgPxit/rWe
6g2mqCLummGeeUFDx0NipJGsx8AD34M021u/9daCBOXS5jcXnNN4vsG8CMDR7OZqfedKzlWKm49f
Rpl8qVCwD/oGnXycNNtIf8fudMfs4kUab7mRHTQwlSN3Dcgw7HRqh2CuDmSG+TIrDaEsEY61f+z5
00Tea/0n+th7wxrAOPq7ScuN0KGt6riB73dR7XUNZD71KO/RRGrHSFLE4NIMRfVo5dW2qr45XNtb
sg5ENa285UvR1+mqZ8dbpyA1E5mvhxnNojg9lk274nYXLKAGiMAE/W4UPufRV2ExvYc2JzrsEoJd
BgNP6dqIwJIJA5Oonhp/BkBsdnlEWxvNQBHgFdpNFr8Td61otRALY8Ie8y42Ai0MpM7ORiUcMulS
zYln+tEG0wS0KoT3q5yclVO4bEgJygMaA4av2UtISyYLU1OBBkNvHpOgSTBk4qdplHUwOO7HJwUw
Uos+yX/MzZ5E7kHodhwwLpaO4iid5tHt6BaOdeUILIzxwg4a0+COBBPmhbBB4U3aZDXAFln3uROQ
R7EZN10IDln0aJ+sNsieyq/laqq5aFaRPcCHIE5E0eD8MS4ms6CsglkOYfnspwkiMciTRNau+maE
2d65Le/XWkFL5UBQBkL9DC8iSljzs8hN0bG6SP6dDqrW06h6T2mYv6SQsQF/X3Jce+2XDs2pyVlh
eqjcMba8BqfTGyOteGwyY1O4z1NqRtd99ZIhzBUC7IRCAkLTWVVuoF3rpLHCQpf5swDFSaMZwaT5
kcmc7XVT6kbNvLFJEPdC5s9zVWf2/NNZtZMkXF3ptganF0sCBgUgjbcrK1ryHKdm1IpPwrVM6B1N
HJC3k0Tc1MS6seuVhSwFK5hmRRkaVWLfMucY/CxlKdXU+5Yd+HGAON0PFbuDBeJvoj71cqNoCmah
SxEPEDlyDZrxuGVs/GJN7qE2jB+ZU3x42ESBigF58yEFBQzT7FZlcZp2omRAHLQjC0CVsPXZuDax
vfj9T4zMPFM1krhnFXYttSHdSZtNU5oB0rMVf7toxlWMrz6cIPz7+fe3u454RYw8Z0is1zjrn0jb
6CCMH+6uH2d1BefHGbwPPjJJHSQd81KiAIN2gkA5U48gC8rKBDefLcew0savmV48QQSIbmgVr1Qw
ly6siylqCHwrDPgcQFTnKIpMPZbXV/6n3k4+Nz04Ewr7m++tkZ0v7aTr/xHlRHMTsdz5Thqk7nvf
Q6Q0lnGg098UWpnTWpllcT3/GJkPm6SoHpaOwqhSqLreMmeojyJ2WB90gPCH0EtYa2IurMoCiAAI
elBpgJR7dtYLofHerQDcaBr5GRXABzmI98nr1qbsFxZmYS4X5Skb8ctF2I1RD00TlZaFKfC5m1ZO
e7OvwaNYZfoO4fFKvq2+xflpRCUMtVGAV9Ehu2jNCm43Y2HaaqpERCOGIhI4WkL1fZN1YLDamAlw
7WvqDJeuFkYh0I3ePoL8i5ZObU5kMMAbGeYxtIQDOnpNVEKi+en6TbvcyXMzKsw/8egVxgYHBvrr
sM69bT3tsnYIwcgaJPkKOG9xPXjg8bGUrMv8wBcmt8a86uLQc26b8eeo/7y+kIVUDCtRfN4YEQaF
yzySKEffz7O6xXT9ztqOdwgjgFcADQqywH7X7XX/4xVfGATFE3yUaq/MD7tHWzvWCnwhqjmo9HKU
gDDWOWB8vHSkf0CBL6ErhYrFr4Vj6MCy8o2ziAJFLt9rmAVijonygJoFSUOe7WlnRGns+h9WIAHu
3FfSIygfonAwb5y2kPEFpyUSa2qMW6kN0WSsLOjSYZxZmLMi+javLEqhcBXL+AjUztZPp2ho+nDl
cCjHc36F0fyFThi4sXCfgGQ5P+ZD1RnN5APjSB6nNHC3bOdvbFBmqjm4+Had7HQhrgUmB2B9eEF0
nC/SYwydZlDmwMLswHusv+V7dBJD5CkQgw3BwRilqwCSy63EykAr7gLCjybcvM1XVLYfE4bZNybf
zfrZi0nokpUZqYUKFoyg1IFOIlzTBS8isWQW8xbLyo7VAQinZmvf1r+0zbA1v4ijs+XvSvbAXwmh
FmD852ZnXqo2zdJpROkDuEL3RZQ998/ZFhXCrdcE/qY80gcrZNvkpoas0Hf361op9DIcOTc/e9bY
KJiEmhAegFgeCHh5tOSnUbyKpj7wrDvYpbl2Xi+fnHOLs3gOX3ICABf77O/NG34sHqpjvGu2xT3/
bj/ph/zAv7GH5qa+1w5rKdnaYtU5O3kRSn/oQRPJMW/S/Mw49CSg9MuHByEBeBfdzqi+rdxN/fJu
4kz56Aji3AKUNCtHmLYs6lzAoA4ctdk7QeJiRAP60KYHrkrA6RD6hdyIt6Xza8X05aOktvkf02ov
Ttaa5UjC0xof1n1uj/HvfC/u6l16B/jxI/a+2rR3eHpXbC64ojObM1dUG5XXGxDEDo3poXMf8vZ7
B704nllhkr962RRU3RRO8b7vfk5ED1pzjWtxoYR4tuo5e8PIPIhVmdjw8jf5DXf0XL5On2Q44EUJ
+asW/cVQMAyCRxUu2AXCaF4PylInG4gNZT/vTmyU86U7ayei/w1It1AbPremHtGTjwqNs8YrRliz
74c3uQW39Y5uM+STyYP+BhnePzBQyCGQKD2gJySO46F4HFYetgUcMVq88MaKY0Dh+mbXaIz9xAHZ
C7CLhATTyLc5K79Qad+y3tpqXhfwarixuhenoZHk2p2n0TvUnV58/4deYZqG+3t7MtAzayooB5a/
zLbZMHCZ2iIGqYAFSe5kjUHiMrpQuHHUYNEqwDs5n5yrPXOY0lQHgFzk4qnSYrFPTB7f1i4A0INw
1jjsl14TjIMB9QJePBet+dlVqMBGazsc5bsiDayfNoajAOveAlC90UKN3GqvgBR9Aqri3l7RHVi0
jAo6MmAd5UngSc7PiJaarYdQA0/Ie/1GMaJaygDD1IETtJ/0bb8Zo+ImfV7rxChPNotCAOFzkWKi
VmlgOPTcaueg8NQbOki0BHkaM2TrqRk2Rrfhjn8A2/3KKhc8uQlVSOwuWt2XlYe2c2hCpEQKkdqP
XXmDFteGSkC3Km9LGYZ+1ljdFtcHEDI8KsCYF6OKvabSKDBDgSY5N990p+39IAOo6iWtSfIsnBoU
Dkqm8y9AJUgGTwzPnss49wcoV2BjRYgjhAmnN/s2A5yggG5pAH45fb/2KReirTOL8+stHBdDM1kV
3nLRvuG+vEXX34lFB4L5FAyZom6kcsDzw1I6rXAgUFRiCEJuvZ258SPA890INA5bujG/Gjv7puoC
M9BCEskbCS7Av8MlA9CFpxmOQYH255EzJH3tqZGKuUpL6QGDtfYOhfU1up+FeEdBktH1wNAdmluz
7SS2Vie1HFF65sjqXauvQq3kxT7R9EPrFWClBi619B/IoH1YKAfsAoAr/JlLIgCjzF1BqXUpqXBo
7cILzBhKCfKp4IfrX3MhOwU/HypZil8UcPb5AmkDFivfb2I8B/iYZMOQntY/QIDIN3Bwq7MIl4EN
gK5q1BQVVAziz105zXnjl9DsCy1H6L/9Lk3euQVq3ZVDumQGXSoA0xQfxgVralxmQkxKdL6JW+gQ
OLVHfvWS9iu1g8uHCZBkvBJ/mi9Y0OwqDCUxeYocIOwxQPZGW4YB1HQcEzsYi7i8S1m+pqBxeb3P
Lc4SDq43vuAteNh1De+hxeJin+EDqpcYD9ZKSLi4i2oeDSk2Evs53tDJBQU8DVn9QGiyAaMJB918
8Xr9BC4asTCADbnshQPoF7JzB8dA5lZZgoejEPFnLfbo0/9nZhZ8obSaFoIguhVc64MYXO/H3tfM
/3Mxs4eU2Vlrp0gIQ+G0+h3agNbeYeXLXywFwQkKfroCrM9OHcqLaetVoxLM5e0NEIP8mweg/Mdr
pjhqKB+h2Ec81Pku1kI4mSYb/sfsAh34yDu7KdpNWtgfH/Q8tzTLdrSej2hg4pXEdQo4UgzNzLqo
1TH0K0z+caAirKEQbBKE/OjnzPxqIXUuaIfty7r2vpz0KcDI4xpN5OKpBjkgBoUQdFzgvrhp0YJk
ONV0SNm0JRbLtii6+/pKOL9oBwT4YIbyEKHM/WkZU/Bj9FiMrqFwH7Vx6neQle/d8PqZW/B0amIN
sZOHoY8LdHNDRi76CX7bQeeBxwIEmwmt7upJ63dekZjb6+YW3JxSsQf1Aw74Zb2+kshUWx3Laoru
N5tkcp9oBt3UnPKVDVyzpDb4JClre9lyQ6WAUzsmG6vEW0swPxPQRHycZQctHILvpL7VJd63Hmwx
1Yq9GFR7e8HAVN/YWjAm/Pv1zVs4Ex5qbcC+IL6+xMkao8Zr14UTmgbgN6NOZ1kaGpXhrsQOS3bU
PCEGZjCwfIEIgeJomdW9QB2kt9ydbxtsJ+Ph9/XFLGREtudjHZggRj/0IkBpMwMtRA3cOVBYuQeK
cdike7bDkxtUCL/qAIq55QMEO3ZrxbXLpMGDVaLwDmD7v4ghHBxPR3gIMFOQve+FpEqusGnTO60f
47uujY1bYsTT5vp6Ly+aGlFASIHoRUVkM6/bjGlTlhwwm6a16LABgKkpA8vo9e+O22G6eMwduOTr
Ni8/5LnNmf/Vi7YE2YKBhnOBYCmN+5t2xOm8bmS2MKwIeBEFAgDeAJTGcxCHZaRaa7WWBRVl7cau
kGCKSUQG6+Qh0fW1HsjsWitrYBtGiIkPCLKd+fhKbrJSQB/ODLvixhy6jSmyrTbkH2sHwwrSIF/d
AFwz5Jazp0SOztS2Jfq/k4QvrJsHXro7La+/OjX5krIOlJeFWDkglytDio7bDbloYKQuhsaYXuE6
VxC6HjznjlZJu02NVt+M1FkJbpcMgRwJEYCCTF9IkvScpJbHiCIeBtirZhuZJCFfJVSeAysgCQDl
NdxsnQBXBNj9LJzBw1V5UyyY4kWKxGB9kqXv3iJF/+5mQ7vRBz0wh8K9k2aPsQV4g8Mk1xL12Q24
+A3m+SswEnusMJvWIiYY9kWl/dC4XOnhL5rAh1OcPxZqLbOLjSlQj0umt6FDxW+fTU8azdcmJOaf
TG0lHCWAjyYMXLSfedzVtelPbcjyfTEkISu2Hf5z/SLPy7R/NuvUymyzcrQAOs1Dj76V+lchyoOd
dTLQ4/i5Sp2jLasHnur5fhzoN6BQn2KX2kfHGiDKkvCV37K0qac/ZXYBJy8ZMRaLBeO5/eRr441V
yKfry509A1ith0krNDaRi+Mdms8/UyqczvGKAZPs8JCYpWE3TNR9aCX5t0a2xaaK3e/XTcJP4byd
FOQutlit+yQq6Uym26LP3bDgsq4Cq+7NzIHeV0tj+M5ci/sQ4JQiKwKQ94JFMyLWJDpwXUukxMcW
Ux3krhfU6XnQdIUPTrtJukEZd8Pd4HeArnQj84tDUxRgCfKBwthN0q6H0MzB7xi0iRRFkGmOlEcU
VsrPECViIkwLV/pvvJKJrKDWNsZCBixvOMZyST96cgx4ObIULP9Nl2cQRk4mgnGmBk27sgwylnZ6
EvgC8J2HVFZF/hkXIO1vqdn1KDs3tpC9DAq7EzoP3BzUJ11AY3tsiyCXFnVZQO2yB9s+lLOMPA+Y
O/GkCLysYhp4RYg5+jzAU9LlZiDRdXYPbWWm1p53NQX0uWtbXwMzEmpyaRmkRB+4vy0Zlc6vKWVe
n+GLNoxlgZZyCemKqazEloKXBXyWrVEpiBTJjfSBT7R/RCjnJe99k7f1fsJoah+VnaXchj30NcQs
QXjv3VdTV9FNxdNheie4rM6hy/zKvcmrOD42A/PbR5HZZREVoL+g92mt1VqAYQ1jBF8VZ8YzoIm0
2iBQLo89/rHeFDbh7r0+Job7BjEOVpDA14qMb6bBTV7bRM2yoHzclfe2Zk7JV4eX5rORekUf9Rqz
yE06uUUc2tI3pkgvc9DIIvSJjUM69A7f1m1SNS+Z2Q522EgPT2Zs0/onoX4jy6DzJvGqtwCVDUFa
5ilwC/gak/cJKg+xvpUSY2VxgMIuq5DFMRBjVsFAtd59zwqQHx5ERzMQL04KOzJ5E0menNGx8Tt6
lIHea3BXpOAFzmgx/QRoVnMj1Fa0J1QekhFPTwqVQHcgBru1plbjj4k/WONGz7sOQYQuvK/CV16o
AjUhDciUExpYsVsOAe8qN94JreI/LIuiiuawwO6To1ekh4k52pbEjfk9lpr9iqonfeikTz4xtGqM
yACT3v2QQjoDIuVpqb9wPc6nUKJSYodF3hvk15SI4ptN03ECxNzftprC+3pxbL/naefGkFZo7a9a
53d3PYa7EPH7Td48dygZOiGJiV1teZdZSQBdk/RLnaZxEYwuLkxAU21gEfX6UUROOTSAk5cjjpNm
tZDuhWqDUUGEYix+cu5IIywo5zLEgROPcaLJPe6xMwBISq04zNveioqC+3Tn5aR90Eqbd0/EmYYm
cEZSYiCQjFocFaTAKLGXdO8D70gZ6AhDc3x2hxYBdwBbDjqX0C8QlXdAOEMa/143YvOurKrqc5Wz
ytoPVZs8m14Br2hmf2KUMnPtwCAje6m6QYNiczZpx5QyzEgDJZIERd1Mw2aSOlhspJRAfMNXkDfi
lO6XypeN98qcpv2GKJgbe7exU2iYol7g3ElCZb6zIQG3GTmhVuQlCv/HAFn6WYmaFBjdBHopiskg
PoOHYaIbkrSTHcCxZBDX5IQ/6w1N7b1Ny7gNRVJm+lb4KVDIIasxLxy5RaFlG+bQjO7QMrCbgBat
loRDR+r4EVBESD9Unc+hT5gmD9hCqDNNPk2euwTe9k3vKXxpbjXNZy4H67UXjXjU4bPfk1yjz9NU
5U+lLkBakjhl7GLQGoIlQT6W6Scry80fsddiWCLWbBAQjhapPjFf6r9lDDFz4OSatNr4bU+yHVxO
5QVFpg9fMD3rlEdhOtpzjTvBQ4/6OVLMlvUjuPBwQyPZUrPcgmM8A9pOy43XLG40C8QiIB6HBxyJ
sRv9LBuDvpu6o5SW9bnIFSU5qO5S8UsCFk4OgwFB2Tea1RYOe5F7dWQ2eUc+NX3rYkDSqsbioI3e
CESLxVgVlR5332LEmBglFw1q6GaXivxQOppItjhUenrEoW/uS9Mdb1Oz5i9ZBvmdXde57kuuTV22
tR2RP06AeYBsuy+r/JZ3mgZdbuIDW2GWPvsXc9+1HDeSbfsrHf2OOfDmxJnzAFMozypaSS8IUqIA
JJBImIRJfP1dkDTdLLAuMZr7ciMmJoJNsbLS5957GS2EVpxMfci61Y7LNCIb2zTWIdJSxhx2OrlO
JcXCyVWhMIIbtWK6n+jUSPd5onWWn8daW9/icAFy3wVwlp26BClViAqXA4obFmQGKsSbRinD2bbS
kQqFnUEJwlI5nkpRcsx9KywI8VlUDJ6k2fVNEhVV8S23B7315SISbKcyqepPKf4zCUFBBe6nLAaq
+4ghSr5h3JDuHSPvjxJnkcBJEOPAYn2HUlnVCuAl60HKVfBfTaSwQJlH0tfv9SQFtqzkSeVzRmq+
VUmftG6REPGi5qROdljgthQIQ08DbsBvqAr4iCdG545aXN3y2iy6e6TLx/EphSJeHBZaWuIp7Fj5
k0xa59ZSR1lHActhYhtZTJZdlo4l+PqKmmV+RMAj9VPGACAvakaKG00U3PkSsbywA0qIbRyY4iTi
GJuWeHBYbPd41fMKegyWQqiv4z7DBzcUJ0za5raxHganHg4oQqae3uMBsDXkEogAltvlyoTKshHY
pTqIrd4a7K6Ecg6odymk5xEp620cuc0gPwue2d+VXO8iT27wCILoYE+edAFVWa8kYmShGbd4OXZj
jY1C6MCjR6cvB1a7hV3kUZgPpTr6OHO7etUB85KGCcLjnR63iMhRHG2tXYxgHEuAIM14L2uccYi8
REZ7opbV2auR1nGySfKyYD6i6ywPnBhTHii0UsuXXnO+F6NWmZuhxSn8JPCwYFhVky2Am5UxYFqu
SGlnHzKsvGMfp7K+LsbYqjd2x9tqm9UUN7GTilT6apWtnOON0ztS/DnVkgorPa9ZlUIAQKY6rqjJ
tibMnFwub9tupJOsnSOhI3DrNNvASbU0O8LAB4rIJLFhnpFFFoekkITU2Mm2a9T3GHRzEs+Wm4Tt
JVNyms86M6O9TnEXnSEe1EQ4DKyKavdI9Zfd0bIATzohrSOpgaZGCsCOY5+C/WSTBqhY18lqzXkw
W248j5nd48K2mqyVtzTuE8WrE8zrJ+G0I/F6ipL/c2RKSQktQ07jJ7OI6j3eOdpzkxQmxUDV5rqp
1AIMQuiEFy4M5xr9Me05SiUiVVC+SBK1rQLSGUkSwnzByfFKM8ZdF9vNqbIySFjSvFGYqwwl508D
40O6LYhda/jaQ4yPlGFhJwhI58zI7mJEC9BcMKqSbiQZW9TX9ITdGbncV4HWwcBpSxIeKYEVJfUx
YjqW1djo1VOpKHkTjpbQh42YEKkrRekhdKQXnQS4gVY3z1URO8Vno6qJtVcoOh/ExtDiaJNJL4mN
zTXoIVaiUbMNi3GD7PKMGcVGHWzzQRawgqvVatBvyhL+MR53hBbrLlDCgvpizEwz8VM4CNsCcrej
It+JLKX0s9JY2CJgXfNPH8cyswLqz0jGcSwUELB83nkId3KS63qOfVZor91YhpxWmwEa8YYVxYHZ
DkC6mGJtCeZ+3O61yHACUEBtGVB9GGleRlApzj2QNWBnVUjDmHqsN4Rv2TmCqY/buRZyI700gYfB
3EcW9LKdqKpFbMUNiJ5IkR8KQ3/B0yEKWf6bqaYptH/bzixHB7sJFBcHHMsRAqG05Fsydhtuqu6o
Cx95Xl/plyidS12bpvZNEKrD3iJjEPb3JLA3O+MGWhUBtZcghVcmatKDd5BPBTj/HXUjZZrU6kJB
XoSN286CzgJo6h/P0ZUmdFQxAU8GqGZKdV52xIJSm9YaOeQDIUCL89t1yt+rV0yrHKovk08nkljI
8cxWQUK1nBMFii9WvldydS11tzGtF0oV8wzq1AiAtBCMRuIPfvSzRkSfU6nGIwds8GoHK7/7nJTh
0OMpEhdLwOQr2xYMhsnD2YKaDbgMl0NWMplpKgQ1PYgi6l4VQaKgIRulTxFJNfBUVTa4aL/WvPsP
UlhIAmoIbVHZhLfWrOGMF4pqIVXgZY2puVWiPnZDjUcQzT9/vCiujeYkCASqMpKP6hw/Uo8iFl3q
IFem023Cte9xod82VA3rQl84A69sJMjkAT2CVJUGJeDZxCF7gnpjpCJLFef+gEEtZLqVm6Whm46A
y6TRVBFWpkUyeWTMe6Trg2LlZdN6JsiZVsI2KvJDbXbbyMxvszJQsiV5i/cb6yI3Ntd8QT14FDrP
WsQZT5l8StJvH8/RvPiDfXXZwGw1lMSRlDpBA75xk97WJ8SxwBhZHoIMxyOAq8f+EoXnap+AIQfw
D5P1bgEqo1PUJqSNPFRhds1or5288Be6dbWNqXQG8IgFnsbsZIVANu4MhlcWOFxekStriBOsinZY
60Oxa9XBl/HsUKE83+tF7KUWOchWeY5qemoiZGI+/jbXvwzKJDi/FJTYZqtTIpokyRJpPSJRvGLW
KJ4v9Pf9+scsTvKOv1qY3V1IWo6RM6CF1JI/kTz7CnG6MI7tJUe+94fWZTuzYR30sTdNgWEVwgYy
C8PbjYCjnqMy8nl1C/5Bl1n/weihOokCPFYLdDpnbZIed06hSNyT+junitaW04S/Pz9vWtCmXPGb
axjkOCtVeNx6dVrYIFsP525ExPJxI9eG7m0js42GoLetQBqHsOLAAzuC1IlE3CZflVW/baGGO6Zf
5XrJGeDKgQXNRYDrpwIv/m+28to6bSNBHahrF6XLTMOVRuROHuyoXnENO5svlbTm7Jcf58nbFmcr
sdGQo8lzZM9r2EGDo+QwMEW6dedZIbjr35A+TYHI/nhor61+wDOgnWDLU814tkKqaKgLyUQvbSpy
qGBg2RtJtS9gVbiwFqfxml0AUDf4qyVrtlKiJBuyTrK5l43aU0SRLIQZUWY3K57Lm5Lq6/+njs1V
cFmUGMDzoWNpobpV/YDYwjWGJXDQ9Tl70yv1cv0rZYZssYleqSEoUvEOwo4gLBmHam+7WqCu88PS
FfB/aRKAc5T+r2j5JQXTRCehZ7ES6sAl+zTonqBl/MmGwJ0TqlDVWxaSvHrZwS4cz62JL4ii02VH
hWkOhkCc7ulfnJvBH+6rM/GHtb2HgsRzdoq94SG9iYKPJ/HqHnzT6PRMenO6CEMY3JomsebVqhb1
tiy539TkJs9NCXUdZ5Px5Ldfy0CTgUMNQC0QxO/EoQlI1BZvYKzd9uwhkuVAG3mG0m67xD5//8ab
oFGwa4ZwMVRL5rU7Ixto0kuce4RQpC5yGjRgqrqynj6Zmb3AQbt2j0JYFU41JtQD3ylGDHLV6nYG
r4ChvaPNWmgPH8/U0ufPzq4WFl2taFF5LOMXyT4W3UKB+to5BQcwEOgmWYh3ZJjWhNEYFgKHoUPh
VcVzagi37Jd8Dq734u9WZuutd6DdVTRopeNyMEiR5xj9wjG41JHZtaJKyPqQEcuLD0iHbLveRkow
L3TlBD35akkY4kqHANaBsxhqw5r6jnlI2ZAPJgXqTs3ULTeHUyWpCzNzZY9CPwMkb9SVJojE1OE3
ezQrZSGxEU04/KnoHs36cQQAryPfURD1G+s3ua/TJYnmJlsiQ4YU4RyQ0dtICUkEzbEIuUaDIDUu
bqLflYb42QyAQIC5I3fyDl9qZxyZJz3GuU62kQMTNtr4A9R7/5Nd8/d6m+2aRB50RxVYb6D6JIBl
0y1S5Esr7gokAgcNREMB7Zv0zOZvaNtOCC9Q2fBa4SqrYZN9gfRw6VrCi37cUQ5xx28fd+xHJDy/
7d+2OeuZoqQJirFok/v6VoYOjwhMNWRn5jle6kV38Sly+2/8lYfRzST5tcieu7IswZsD9MnWoM76
zlSPmlCnT0ocSN2KHvOvXPeyINqAAetLXrGetImN56rzkBB1/KWQ4urJDjWMSTwVqhjzXAhLUgWV
nJx7kMcPVAlqYtBai5CfdmAv9PFAX30NAAT4V1uzgVbljpsFEjxe/Dz4QMOLAzRB/figu9KZj278
VfJ/k8Xz4536tsnZmxFGtlWJfA+iCoN7Mr+p5S9FtsT4vHJyTeDGf/XrBwjlzbEyml0kRbCt9mpt
P46oHrAlYOHCLM1PkrjrpTrK0IKRyJ4J5+wVERp3s0pjXm4Uxmphpt7DZmyI5oDNidsLagRzbmPa
52MPwyjIYysMImWoB5V1X3qqmrzQrk4h+1nFPhSstBWJS+27TsolquKVu0fFUY0M1kQoBWLo8qiO
TWHRArgbj1TnEXCWIjlE6svH3bwyb2gDNh4O3omIJ2b3Gzi6Sl/LWBhkTCDi+RDpS++ma70Aigyp
TKRl30Py7FIZyyqGzPgAGYGVmj46KZgtcGCUg4+7cr0hE6+NyXv0nTix0CUp6vKBe3ki11uq10c1
7SC717WK/x+0hCzcRDhExmWe0KzLYZSSrMOg2bdG/dQCtCRFC0fyleWuglLwVxuzSAX0WJsXUxu9
LO3I0BhuZQ1HUli9m2jWwmK/OnRvGpsltRNVxLWu4ZVT1JZfMSC85XM1VgutzPlh00k0pcLwugES
CMfF9DXeHBLwOck4pdN7bWUKCFSM8BiqgK0AJfvfyb5dQYNetjeN8Zv2slE0pt6hvT7P/DHOoJvX
AtcyuO2I3aznrsO+1UC6qeYroGoLR/21nfW2s7OdVSkpiBsGGm/Nz0n9qNvnjxfh1c+HHCeGccr6
zU+H1JElNYKOgcflypPLPQ6y3++BNgkcYtviRoZy3eXwsYJJI1dQDkDdUHgGbz+PuAIW3lRXlp6O
pA2I0XjvgiA0a8TQ7FwG/KKBVCYpDmWis61ecwFFRbVc2LZXRgxvC6jeT/c8zM9neanCoYpBgGv1
nPIehXWxREW+2pU3nz/bsrnIctOcntaGXAAFUMgSfOMjGdwC7enjub/WEmRXUMPTIBGFNXA5Mw1K
6MAlDY1n6XWyjYDhDBurTgA1KU8ft3TlGMLk4ExF2QaA4/kq04UTj2aBlrR8lRtb4Na9Ek7ZtXr3
cTvXevSmnXliMoZTrlEAbuPFeZsBZqnfxuZ4Y7XOEkfn3SIAaxvJAtiUAu8+de1y6CIDIEzeoxDJ
ZXmbw4HS7WAttbCofxQrLt7TaAEFJzyHEMOjkjLb/ErDJVqNqFSbSgPVg+ZMjepcW5kvJ9zNm5Xm
7JgYz2qa/e44ItRCnQNMX9jOvAfat6NlcDmB1CTcbaWNVVsb6qivSkfZwma61kW0BKolQCSQ6p2v
DGpoNR9NeCdYihlYkJponOxEc1jFFWmzb1VychR4hDUK3mc8Bg7q4wXzfh6hyAuRPsDQoNGDQtjl
PBKtk1tTgyFlKpWuJGdu3yyd4NNHXE7ipORlQQoQLAkZHKjLJkZzNJy+Af2dF8UhU5TbCp5LvQb4
R1aWLlGJ8H67T4hgcQaqSPtAWGN2FgIBo8u0ikDA66BlrBhl7eqVFX7cyLudZqFXSJDjLoY/O+7h
y14RGdwS+EhRr1Nr6Dap2TGtnIemq58+bufKBCElB7wUxhB3x7wzpZ1aZcMtqF5F/RmEu/vKWNKs
u9YEqjSoY8uof8E45LIr1DbKJolBJCwbmgDI4NwVpZQvLPR3JyDGy4bA1RQa4gUz38oNzUetThCq
qSYvQY3JAqABb+QYQEcA0zcfD9qVyYGBB959KGAAvjDfVLaZ0JhDDNqravoJurGrjsp3ljP89hqY
JgYaV5Out4pEw+XA2ZJKgR6El5jRCgB0Lbccb00Fj6KPe/N+fjTQs6YDAmlAjN7smuqpZfPYgA+p
o8WuMCAPYxYLb8orTUxprEmhDvZ5OIguexLV6VhXBArdA5ClrhZnFGoY+UI/3kftoJpNQSAMVpDI
fxcLcknkzIT5tBcdUGgpT0j8rByv9ZXqh6MLHE+9aOEsmLs9AMJiocQJyXUgQJAKnmclklykhlkD
o2xCMtM2Yt+RYVqLGPjUa2JlU+BDqgZcjWRFkztinJ2k3BnFI3jiroBcfMWktaGQ/VgZzxwwi49n
dtpZF0cjvhxqtxNIBZkqjMvlsFcpgP1UNiogK9hpiEm2Tar4qR+7bAWbOCBIYS74cYvTWrlscQrC
cZ2aGI73D5GYGZJGndiGxJG20tZZ2K+ksA6X1ETfrSfcaEi5/5A0Mt5zrSNAtwsUtmsPON7YHTOy
V7RuIbn/7kSZtoMCUV5gYlDGm0M4uqxsRtUBjxYYUrl/6cCtADxfxj75MWT/9XX47/iVnX6OTvO/
/4Ofv7JS1Gmc8NmP/3tIv0INmX3n/zP92V//7PKP/vemfC3ueP36yg/P5fxfXvwhPv9X+/4zf774
ISh4ysW5fa3F7WvT5vxHI/im07/8d3/5x+uPT7kX5es///zK2oJPnxanrPjz16823/75J8owb1bP
9Pm/fnl8pvi7w7MAQf313V+8Pjf8n3/qxj+Q18HkAhE8GdVMzuT966/fANSFaMScHIan0/7PPwpW
8+Sff0qK+o9JHwbmNhOJccpV/vlHw9qfv9P+MfHZVUATUXODzoH157/6fjFLf8/aH0VLTywtePPP
P7XLSwDXsgojHdyYiOqQ/MF77nJzKZYEQHli2ghP1ZVRPYGkBbJDZW1slq15l4GH5Yjbrs8fCQgy
gF56PIPBTk575L8/9xSUJFdV3V4yt22FtybBuShCJMtWaicgbGNvccsorlKNMDx5AEEEklAZ/Z4I
ckYaf683ZJfa5ZlZZ8B5v76ZiF+dvejcZaJ36hx0djCGKNn98HaYJUA5AL42iXrbbRWx7uQTrB58
vHr2SUrOUaGt4hGYdJ/kjV/EQOvWX0Q83iVSdU+zEpEheZB6az20kU+TPISg0L5JXR6dlEH1bbv3
lIyEtXHnqDtLUjyer9KkWGmJCofj/EYrm1PTsq3gDhx7Gtdi31Nm/tx1F5vubQ8vD6pfHYTACURF
4UUnG1hdb5MOVS3F8YjKFMC/dUDU9JQIa2Na7UFozrZI9bDMcWQOxRJgZaYf+bNhAAdxHMMGCUHO
7EyOOl0pm6F0XAWu0XEdKrzY1U206wc4XHWP4/RW1lGIYbg9RlCzC3kn0/hApSRMbMNV+3qr5opn
t0fAAP2suvt45s3LhOqv7wcsno1bA99Qn47eN9mYwbHwVsuglsWsNjCa4VNViJDK255DDUSI/WBp
u8EcjvJAocuYrJBtPgDFHcr1N7UDk6SDZsMArGr7KdfidSrysGXmptfaTzDJ+ATe1Bm9GiPk7xM5
Wpc8dom2kYnuWqV2XwnnCG0dZ1KbU0r+WW2LzBftsK0S6UnpyK4hBCgpyU8o1AEafdup1m5QoeS3
H61hJR9Zqd0ipsxdFicrhCXPakqfakpviGGHSmStOM1dXeqPyLffyOnnjwdPty4vpp+jB817oMnx
aJ+OhcvRk20qgeQDjylnrI4os5+tBPs+sWAi3x5UBf7h+ksr62epSx9Up/hKkuiLI/RPcd/dKLGn
sfKeysmDIa8MY9yMsuWPibLnmfrC42St8tSrIwOXULyqTf1L1ihh2qzsXF9HEPzNwQEhchnEtrEC
icxFanqnD2mQ8y7gZnIvKz7VJJCZiAeegl864z34Ls8kSx46he50w28GC84OfbNWweyIiYOMej7e
m4xsCkiX5bL02W4h2MZenJ76tWIdWNId+ooFMgxMG1KCyJ1vGzO9y7BUoeEQGns5ttYmEl+OXoAK
lWxo/FmKU89o1GMWlacIbdwqzPxm1CZcIcFWKk2vIcYKl78PNP1R7ttNxbqN05oelBlavOptmYHW
lm1N0m1Mbm+JqbxAlAI/o8YghrVVyJ4qS2HZHPq+vUkbc53U6ar6ZNXdDlyGFSPJoVOasOfNoRll
TyOmB2EXnxvEsyO2Z6nYFZIT8lgP9JGtVsSB/4MC7lxebROlcVH59wcL6sqpswZLamen4oaoA5hR
4zZuUY7jyuYVhYmDRupjCsZWn8BthgONySv4AqX2s1pFz46rIWTlVnqWEnU/qPSp1ewdQeWuAeok
YWw7KCZQZsqeVfYuH6RAi7KwK/qAxlAB6vsgz5u1FLEboAsfqjrznXw/dO2WJplPSbXuY0jT69rq
lbbshHgI3pHWBpIkj8SMvxettY7yW7g4rlylt+/Vjp0io74jgw5PwvLOMmFapumh1Y0gAxryOYKL
Ch6SriSRb1ZnbhKcP5aTBcgh33NTf6qVh7jUkUORw3i0w2xIvpmtEQqhrCAG5RUWxTPXhqmibt1X
lXEk9eBa3bAvx+ybZFWfxiEKRtW+F9OpayFrBh+ErnlqdfOoR+3BgKd4o5YnJujeGeKjKnsZizfk
E2CuCtaIBGaL5koO5PYc1MoJ15FBxo63KkyoArPdit2ZSMvXYyioeSRRAdIo3SvSAxiFnsLte71O
X3hU3FWjvbJqI8wK8Zg3kELC8K70VltHjAaSNPgNYjB4vj5yoa9ZRV8kC4IFjomNWN1lWh7EbfKi
6tWZJtJazaL7wUlfyJRi1GjgcPIiE/MI5krlZtFzHNn3pdkeNEMKDKGc66qsXMdojnFCV61Zrzsb
53CGfGiZJyG12V1ta+AGRdvRzB66577FekQh2isqKxiczG/BsZREdZzYQaPz3ayqV4SRd1XRPxYS
SJg9PC08invVHgj27X0pZbf9zsyklyHF5Nb6eRjyfZv3hyaxjkZd3TWgZ9avQNxIKK7BTLLfxfZR
BzLBTp1zRrifJhzCLBRCTio0DosKtNbkWwKpZLeIsgdi1O3Kot06sspdb9j3sZZ+Hyot85lDwfe2
1rLOTnnTB3Wq7Lo0/8KSfG8y40hT2J8ZIHWzO60FDTBW5cdMRPdIloVyXoYMxoWS3tq+BUKZC0sT
j+t4Z5FRhaWZKn+3szpbJU3xEtUGzJW1VTqCmhiZk25+bu+A3QbtvAJRDn4VMWrJPjBMBTKNMGcm
beXK4wijNyWQ7fyubuo1cQQ40ap+VmXryFTyHaDslVya90OjggtsvEgNOM/wqAMD2lPHQnNJJm1l
WBupA04Y23aYB6PMhjwilxW2dr9moPXEYI9L2u2IWguxxlUCzh+LOk+ry7tcf2ossh/G+jCU0q5n
uQ/xqW0Er70u5Y+6QtdG3G1UJX1CEeCma0E31mE8lOkNpAPtJ1FE3/UUJEELaU1HOTQg4JDDoLDb
Mq4CVa6FS5/NNMdzVbpRBLsHMyCQzHonaR1x4T4Hq6T0WGtZMI7Qtu7UlWyQddqDBl6JME3Ss5x2
iOk/I8GzHjj2mCpvnV4AeUFuU6Nbg+zmm0Z+ViHppegYWgUM5UbZGzQ5lKm97qJsk6phlDuh6ZBN
W46hFA33am6eopZuQbNbSEQolyHxrwsaVRKQQ2zAUOzZw5aWpCcFiNETe9aLmke7B2G4uyk04Y71
6KtD6Qoiu60ZuzIUp20e9Pysyy+9dK83CYBYiGf+66+A6yKu+Cusm0d/94zif/OA7iIQ/PcCxPCV
TaFVM/+o/w9jQ9hXvHlbvYsN754Rdf3xmBZfEWn+8Vx8+4Mnr3+E9Wvx/C0tXpu3QeOPj/oZNEqm
8g9YB0/Avwlg9PP5+jNqnH4FyQV4HQKuB+gW3qV/hY2K9g/QTwDpBvwTqXKo7PwVNSKgRKIXf4dq
tQHNWMf4naBxhhqyIab2AysAFR8U62BOol2+D+te5B2Bq7Ofq4knKc0nO1IDqWReYw87K+rdqFYD
w2x3eM9ssqb0Ow08L8deiH7m2+Dn95i6hZc+nKXnUQjlFl53TUt8+9Dts+AeWbnE/6rfSAfhPxhe
HcIZKlQWnsfXe6+jrgOjI2hYzDONBMxco2UD8bnfB6CI+umWhqknVubKfIkXbQhme/1nJ4GrRSiL
vCB4DpeDPXDUXRtbEL+HurZZ3FcWfAjadKVnLU7cpdTXLB/wrrVZPqCNzNI0OFqjRZhB2XCAnZM5
LmT0lhqZuvwmOht7E/W3qRH4MnoQDPF69pkXRvBmr10J/6ev+ncW79cqfTNws0MyUzPa5DHmiYEd
21qlC0UT1zZSvIiWPAavNwW0gaogaQidpMsOmaQpBWIL4se9EUCWY2ciY+8gkmj508edmkX8P+cH
DeBsQJH0nRqTXkVw5Z1Wgx7GsMDo1v0qWS+nJq8v8jftzAaPDFI2yjIGD/KWN6mDKiwZVpmOKjPD
wqf6Xo9R1uyiIIm00Nbbz2aZBqOpLW3xKYPxbhItvAeA7UUgOq+LRbTrrTKW4Q150FaKDzmStXUA
y9otznm4xHi43mtrkqEC3Aaqb7N5hHQPJVmtED9jpxLeoyzUN9ke0UKmIfneb5Z1hWcegb9W6Zsm
Z5kKoyZdKyo02Xt94BjBZHjKXe3sHKoN9IAmY5PdIk/g+qj+3c/ZmSLnqp0mORqdrH1seGb71Mt3
VqgFRvtvOKlcXbRv+jg7VHiX207WoTmyidfa2obdhhSqa2Pz8d6YYXDej+XsXMlyNRKSQDvy1lpB
LReMcW/wNE95yG6WkvdLfZptkKTiUKWflsrkoKL8qBHoK7pa0qq83sxUEQSkGSXw6fdvjsrOiHkH
YMHP/U63WThu9RXU1xeGbp4H/nmuIJOHtzFy0e9YpXRgKgy/0Q4ouY8o6nv9ZAvtwFsvlk4IIw6K
1W8qu9xaVhJC/V534kPRdC8xLJk40PDYqJ7GIdHUM28s8QxtI7cTYiPMr1IVBX3yuTWSfZxYJxVG
ioPVhE0m+SNCUpq1vpBvS70JovaIp+3SEXL1cLbBLUWWFNCfH6+IN0NIkStpIwo4ePrYBt29ijra
nbJOVrB/SN1KdeE5pu6zFcruLx+vx3ke7cegYihRUtN/Pr8uJ0+RhNEmEQZVqOes6vyynC6fPtRT
vpYt6QF4f39odUQ7JIjyLMx4+6TYHdRI6gPUmyDtbwW0LVYyS44x4z6pHV8g92APX9K48Jho3RKB
Ghte9Lo6MCpCS9jQzm/9gQzfVeTpmYbqHIcuF293CMER9z2maepZooHVceO3fY/0dxJYZrWxI8xN
hYRZWxxjIgdKbUJg+CYl2l3Sjgd1QIAedRCbIF6E+FKn5Qp9Dw3CXM2GDVNmHGLD3mdVf58gwTqN
bUMOgiApkHUY6nIK1ZHytY92Q/0qNYMUwt/OIvv/6inwZtTn5F4wwJG/s3BlCDEVMk9yvKU0c0XH
Ie33NT5YA9SiyERo1tyPJ/zq/YEiJeCnAKHiWTpLnNJm7JRE16fDXAS6l6/wFlZPdaB4CK1fYx+R
98ctXnkc4mwAnBYAFZSL59ejarGOT6wRn5rGSi33WUHXybhHZnCIfo/P+eN0tWBuiFIRJN/eQ/QU
JzKBCEVbIGt7hunj2lrozSzvPO2XixZmd2FhJ1BMajTMnAagJJNdZenUvt4CmPNwSUO5ZD5Bch5B
Wi830Qf7xq4ncb9ooQ8z4Om/hunvJtTLTZ/HCni1UxNIQIYTtYAeolXjG1sdjD9t4dy+tuIwZH+3
NnuxlJoCna2pNTmESwdeD9Urkqi+7UJM6Eb6vHjFXjlML9qbTZEtcuhz1mjPxntMcmvZH3aZN26H
R+eLupqwtdIme6JLRtFX1/mbbs4eLFmplHYn0KwUfem5BHUAyzW1FrrNn6x0CbY3cwr5NYXwlIHu
AUIu7K7ZFCq8ZhCNJH4THIyv3UrZVDvcTmF/ZGcaFmsINdKHMkhDWAP77Fu5LQ7q7ccbW7u6UqeN
DRFn1GDmkKbEdBoOFj7xR8RIUrLjoxpCsOp+hBmoGPjN6GgHUw5lyAwZ/LtQyiBjICOnWZBlygpW
wmue12dEzm5KvuoWcQe79Wv4OkB0yiUoyUp4uDMjCiqKZHZWrEVt7qDjhd/xUOZwHE2h0xJH/sf9
ut4t4HM0yMIAGDY7IaGJVudZPA2tfs5RJewh7fZxC9c3IOTe/9XEbAN2Cs9bDoSvb57rjbGLg87l
rliVRwAtgiXva/XqhnjT2mytwMkALLcCHTKrx0rZTW6VGHwXPgfgFJfIjcPb2en9wiFraJbsa/W1
oyiZmLJfkjIYCiWAfAGUyFFw5Hggm19IiaQd/QRxYbcD+D517uRcWTqkpmGehVUWiu9/jdE0TW/e
RB2PgTKCPsPkgIM6jDu9LJ1Ds5kUqBYzGPNq8c9z/U1rs92rqhH09g3MSAuqPKjqt8W34Q7I2z0N
yMrc1MEQ1PAUgrWXb6+g//5vxLNTE+86DIwDAKJAEsnm/CsYNFJYhA7j/AhSPGX8NJDgHtnux210
o3nU79dLL88rbQLgAel3oNqh6z0/RuLOTJy8bZB9F7UbgQ4QZ8yV0yUk55UFDw4gzJMmaCLyUnOs
uVVKkO0eEtg4bjgy924cOJ7palsFFQF3WWjkfbcmkjCwowCvKICPzFa8jmNJUWK8ait2kgBpsClD
3UhaWKJT/HQ5YZetzFaoWgy5I8EZHS84cpuws1AhJ5Y+pCqqj6O97djSU+r9Rp5gsBYyqxDVwdk0
O5m4npRtrKBBYkHkS/Eob13mPHBhBQsH1A/69rxvyPcCpwgEBWx+ZnGqHGsQAWxU4hfQEwFG7NCY
0n3bZT70Pn2Ks7cArJAyqGi2TajmX/OhgAVucpTMezZ8dhr8Yfqot+yo8fFsI7NFq2dlrE+Kc7KJ
7kuZHJqS6SsE5Ml82LP6aay+QyfSFdLRMCofZhtelD/Fqh06EHuXiAXEzqem6IK64UGh9niyl14U
c58l920Pz0SWuRnKTFDsdKtag9Ve5bWKHQoIe/TNy8QO4JYUNlEC8VpIzUGv2NE/JdJjxuUdNkbg
tMnTJHOaQ97NyFYirYI+k7yEKr4B2L2tVj5RzfD/sHcey3VjWbp+lRt3jgxseExhjicPPSlNECQl
wnuPp+8PmeouiWIlO/uOOuJOKqOCIvc5MHuv9a/fxMtbnWJDTAcTRXd2UXitzfitNR016felHbtL
bCJAMXzc/G757XMCeRk4Y1vFwU7Ligs7Db4FebeZiZFmg+NTq3xqm75SPuIupzJfq156I3ayWMcJ
E31GH3LBKk8vVf54d04iOD7TGDj6In1249c347f7DoEUdB6UXrynWYbKOAWDRH1bPY20B+02ihzL
I6fcbTic5ONn1e5H7xAEHTafNfP9N5t/oMKumaEDeHYzQohoXGjmrl6Ze5yY/VTCpnqaPytIP3qN
6EbYH1QmFL+JOLolxPNQY3eIS3uba/pZ6qrtOBV+HBRupGG72UUegzvqEPWY2oe+qLZ90HiwMxgw
b7PqMxj4o4uwvtGQ5ojwQqbw61FXwnG37ZCLPvanfGIgON2n3WXbgQWHso+TuPv3r7f10V3+14Lo
qn9dMFCmgm6Mt3uGe8VwQkcwsPIZxro6hu0p1J5b7Us45JuJF3lQr5ZVKDYhPVb3cwEgEGpHYAPc
gTsgZMvVisCB71osE1SQwTFkzbNTfDwKQjai5q8iwz5lAkN37ZtuLHcxfU08k6KOMU2jYU0aGJeA
O8c+VH2j/JrVCrG7ttsknRsk6U0hz/s8ftKUvTE9o+yB/oE9cCYoC16TcnGI/3TKRtkADh1MeDPr
lFxLvmTFCcD7vpPF10jO7iTcq4P+ljQOnNc0D9/xTZVm0KE4anXLVQtGJFLjNd11q1PYjKNjwpuC
wiuIVQbq3paW4WbWPzM5WCt5Dt7/uvm/MZnMfKm7BnjFq+C14OlNV7n7+9v9e0G7rkAhhW89mPxv
hUURxgoW0txt7E8D+x5B/Scnofj4Cf7XEusr91Ox1i+yIWaTL9F51jbasv3S6TXkNR+kPxO34VMl
R8XJvkqfmor93nfx7VTTJnUKaw37/axrioF9xrUT0uzMk8BwsuZBiq8D/bsmnv/+Qn64cfxrqfcm
QAV5bRY2WNyq+bKH4iJV3LGh3ojos/7urwHl+414nd4h0UOLjL/Xr1e0I7hTI2sSIajR+mH2Wgt7
j/zQjaLxZjANalCir0LFZ4LkNgowWlI7mfWa1LNbRo/DfAWFCQHciLeqdcQfnnTlhENYc/OV1BiN
KNP7XYUx9RDJ274JPFP4E4SDNKmwTIZ2k/V4Y/eeGsJkqWw3Cghdi3Hn17GvviCmwVlgRRRV6Fqw
wWxcM0u79nqp9Ihz3C0VHduQ+cb4monJa/ppo0kp9JrxplRNpwHv61v04tYKs4WbGkaS0DtnUVVM
dRenl54m8yarbgcx7wGe4elAtoBAZovGrxTLz5ZLUdWXIVarcPRw1rrVxauOwnDqCL+RN+WkbSp5
OYV6SXDXfMhWIlGebueESYk+R2hfQ8wek4aD9DWYC1duzZdKlY58mq1eZOwQAof+1KE+Ct0Qe4sh
mHdKVm/q8Suwmo/h+OVEtFUITto2eCPYp7iKvaGaXEsr3ElWvClNzmm69r6zUwv5sGAfaE7RVaWo
+9YSFw3BL05SEkosFX4axfemqV2Fg3VO+10iPUW24plNtw0NhdEgf9IM7+Yx8ko19nRs7cNQ20zh
jZnC6DTD3UwQQW9mV5rMT+MDm2nXonuLUnGAR+zIdl07o6l/FuL50d7y02P6/pWQ8lEMishTzksS
NN8s+5O968Od5ecF3tW8fR+OKqkSWMb3jm47xvp4uwluha2bb0mW0KSN0XjW7ejpK7LjfTbB/6iV
+Hn9d636ojGFwhgQyl9xbi3uT01kzicKiHf2VH+dAT8v8q5fseQxtkXBImLSLrLspZh0OrLBzdXF
yZvCmZXtaJ9V68A04mQzT23VjZZHvphU35Q+u+S/d96cR/jGkcpKt0Zm8a9bz8jRN9UtnybTv88d
tCSxN8iUKuSLXgzeaLzN6aGEB9bFn1wHbb2Yv216P6387mK3Sj9PGOKnno4t7lw9tqD5nVVfZuro
yvD3Ou0qYlxA9K+n5/FJGJDrusITjbRJROGLYNwazbe4CU6DDbcsXC6LmNFBd4Bm72rwpEq7g4gW
7Ssd9LZS3VixLprR8GK6KaVUnzrNdPN+JDPiRaT9o5zjx65iBJSShDFUbhJfYLj8yfX+6BVi8sPw
0UaE9puJ3SjqOC07SKVh6SPJdhbcFf/+3PpkhfcvaZmkIeczK+jKWyArTlk//v0CH70kOuqCdf4n
ILS/O6wyoYxFFHD8YzTs6iX3DjvxlYX398u8i3n/6z35aR39Xd2q6pFVthbrWBe4GWmu9oyvGdMp
uN/5YdhVptN79b67ZFAlF4zMqovuvj91gGqfuch8VArg34CeD9kGHLf1ivxc8EhFipaJSYOs9H5g
wqZsdjJV6Wx8Yk798Xf+aaX3pVVirEF1dEjzYXbDcksCTEx5u+32Yte8YDNvgNW51q54aF+NU+cH
2EcUXwPToZH4+8v/AZlpFfUgAf7Lb/H9pFcx2raa2jJldhTMrrUNj/oJG2Ov2alfpYvgvDzorrIr
tva3Txb+oLykcqVNRH1DGOL7vOaWjCSRRixs3Nu9o721oIHSjSkTaesM7vA2+aUnO/Oulx0c6z/j
ItDW/b4vqRgnE/3IByBNbX3BfrrbWkX5aYw9h4CiesV8qYUmhVFAk/IkU1rZSeojyYEe5aBXxdkw
3OgaJM0yO5Bd7QxDs59gQcZdcYjTwk0mi3j2PRJOp6oubNFLDnPtk8XI0iof0sjY1oWAp0sHFX+J
ZutiGqXrdMJFH9fQ2Uzc1OBYCJVjHdaHRhndFimmIae+UuvHTDL8pNvOtEVTM/vNpOwVhS5vKA9D
ZRymFpLReJib8KARrIOb5TZqpUdY/q7Wy9DiumojSBAIp2t4pISJYIamN5joGu7arJVmfZ6Cg5kH
B01u/clILupMup/K8HK2ArfVB9fWgrc2kS8XNEtwd7dJ2GCvOztqUxs7IdIjkQf7aJ4hrMyUYDWs
cr09p1K/l5r5rWPk4cR6d6enynelF1BZmYYXi+XSxx+7UPDSKzRJoVmdqyS6t7W8dey68KvI9Kw4
Poq+OfRtwcyYuG29/ToYwk1hJFMzO01AckT4oo8QtxdShTSAcAJLYizEos7yYP52s6Cu7f2kDY9i
itw8gC9hfO/6CxGdSF27Wmo2nLy/yK3QSVNppwWFrxTzQVrK3RhlxykFstBqZDHlMdLvCZtxOoE0
Ovs2IjHohXqVZpwpOhiWCsc54/Oqm1x8N/pxP/aWs0ZcGRqfh5J7tFQvlb4btfGod69LcyxK5CiB
CueaTJsu0k5JG7uZoXlkn14LEnGJMnhWGblnXXaFiNCJY8qiVPVLEkXG6XtjPPHl3DyPNuoceC1x
HdNKmTI2wkw3ZpVdzJb2lkfcgSV1hqzYkO+UubJMxstgMF1PiE0Y88yH3Osa0wlTMJ9ECSeVpRex
BN+IdACZKspdXZSXY2KfWr7zqmpQJs3P8CckguOJ4aaTTxCxqFvVzGmSfTJoTtffzOIYaDNT+7Op
lwBspldgYxVbjdfWQCOEWKBkG+b0vkShFy6m129s4huuetRs9c00hlubDiEc0DRIh2j4QhHlZvcD
ft2HmRkgTrsjohyxvEah7qjYJKTNkxlRs0/gOontDqTgFlXtUhKEPVLe6TiBIUZdvENusLeVL1Jk
A0B8taGdZJW1kQTKw2oX55QR4eJIKWlAlnBD4ni6o2TdSmnqQ56F3g16oZsXZm+Sr8Y7BNLVJQgn
sBCX2uo+hYkq4dQYkRJRdPddYHrNYuzC5racgmNeWuj2ki32ik4p7u3xplPOYN7ekLxWxeKGiHNX
mn8bQyYY4L1RgydOE+t3xXRRS48qwLSUlW6Tvi2LSmRaSY5Y5VSk11aGfdN1JGENPAQm0Gt3iOLv
maFu+ZfcmJfBLDyjbx1dve7NZ2v+lmmdf+yCHdqurPHQVWijgvpJcvM08vTg1Vy2o3nXNJchl1ij
jiNMTTarDSomAjDSrWQqm2YRbmkJnqFmm5PKRGraMRow2o+ZQMTJJguIfSlejOnFzDpHLr9UyinR
+qNaYTImq2eAfbcDZdJ6QOX0SepP9XzVSekGKxMvzsJNMJGipJJLis+3+cUkw6jMJVfTrpcAw5EO
bTbUFdXq3W6W0ZHuGlCRqbvpza92RQaOzH3OjzV+uKlW7OW4R+YCDSgDpB1IehrOgVQ+NHLl2MQI
maXikwR4m8rWgyWDiBnnvnxr85K8Jyrm5nlskWRI00sU3w7B5BdddVYRCylxv40quCUxc6XujTiT
U1KVnwGdHxTyZKUwSiIbmaRnKNW/HFuNncYL/NKMIfHg0fn76SHczhvhl+f+kyL2A5Kg+sta78qU
jnl00+es1YFYOPEu21he9KjX2/5L5xubZttam6Z0P8OPP0B/OI8ZLDGrYDRivqs800SRE53AK4/o
F1dmsinNiy81BN4kD4r5Gc71QZ3782rWu/oTD7CpLdbVOBJTXmG7flCr+0+KnY/ummwAhiNtBAt+
bwsWzpKiR+Ocws7IY1fd2Zevi1ve9VeS96mrwkdr4a4uqGIx2CB8/NcnJDSGobeKOPN0ELthTyqR
b/v6VvjNxf/kTv281LsaKommKhkqlgJscqaycO34ppI0L0sxC5Q+qZo/IJ3wOGJrRCOLeBSrpl+/
WGwYXYyJRMqjv2QbNJPbbte/Dr5JIUKNGvj/E3eB/3W+AWvbgojmLzH3b9qQw3Pxf/AO+P6r18D6
Oz9EIOYfNAIGEubVC4YZ8mrd8EMEYv9Bm0BJhuuSjOyBXJX/EoGYSEfWzG9cPFartlUe8sM5wJT/
QK9BqpCG/uvPn/znZ7v6CyX4S9DzsW/Ae5KdQrA40TQYQEGs5Ml+D2PEmh72TRvOEAgmdj9YJ991
nyBHv0Nm/Ulr9K7D/nMtCOD4FGDAxBjn3Xs0lRNvdFPPKBZ3cnkN4/SnC//jy/2souea/AyM8PdX
SzhINjSV4DLv0eAxqeqsbPIF276bcXFGNJhWev3/tMZ7lEC18kXp7GmGwHSQejSN056Mxr9f413b
/ON7kByoyaD1v40X1ao2zFGGUFOIE5wORboWz+pn3eK7TW1dROAahV0Mu+fvbmN6hA/8oGkL7JrR
tzfTrthFN4rTuJ8rXz64L78stTauPzWGrZgsMc4s1ZV3CzlkAdtNcfrH1wwMDjmTwfvChPDdswUU
1iVE1i3r1KGQXyIKMit2xk/Toj76LitnUkOppMA7XI/an75LpU9yKyctbhMdRJ/zOnb4h6qaP+/M
z0u8u1x6mU5TgLOSJ+tPCZGLNfPD9hNH7/dckz8XMRmoICNb13pPS5sqolP1VeGucfvTXXywXfWa
JG1QoNCLtn9/c97XPb+t9u5YWxb8wqUolD3lovPUJ+GtBsbmpQIMsJ98xSOAbW99hrq/c2Bik+QR
Nwncwt4b2JBt59d7lQXADl0xLJ56Hn19k21wG8Cr2lnc+cSU1SVv7jOq0FpJ/YTN/rmkxXh6pZ9A
53xPPsmwRFPyJODx2Os/HIf+O7Ie23gHAv+20DsQmMYQ06PeQiPKqMORDOPazOgSR73fB1UFVGH5
UhJ6eQMpZYCHZWUbWR4uavm5Fpk7jFccWF4wKtByLDeQiAksnSKENbiQpD6SWgP9vz2U6sHSmyu7
HQGaafdCk350Ro1aKwJpqiYxYSmVr2iWRbl4uM/6gTX7JWMemtN8uBu7xLcWroBebSO5cJux+5pa
yy1mE4sTZCOJ7LAXZGtgWtOUYkM4op+JimTMdlPZBJVMBkPz4LIsvk99fezIyMWyptsHChjFgvok
0PzR7Nx50LYYG9C/ycfqyyLFu0UYV/LFmMhgj1jWYEr6NSplxu5mep8F9iEplFtjIgYwl/AImDCf
zgefLG64+eeiqy/j3KkTdSstka+p8Tc5uB2Q8WsxcFMLeGE/zOX3OQuYKBbujMWEjRKAsAzGhE1b
48A2OCIbXF2PvKEr/EX9lqmGzwTTkaDIANSkkaOpgJRs73A4mVIswy6cyblJLzHEkLgMy1Vse+18
VhnGNdGNHn4b8l3HUE6dLxOa+wCdppGZzhjcdPZWk7amsSeREYCJPEPRuhp8oiS7Lsvmdq0niZ0Q
2ivleBWf+4nD8dZQ833GaHLMSdtcGhhFmaMXOz2W/RjkP1E2Fh/NNlJc8nYNLhlavA/7l3apHDJJ
crJRJW1HUEeZ7Up5m/WewSgzJqF+P2Q3quwZOdbhtj/b3wts/ONrrdlICv5EJJt+K+ZTOJ1bHfeO
h0GeHK3VPO2+6jda44h4U6DAFz5NSiedltZfB0uRn8vX9JAowGkrSE0TD00IuclwBcIglFYRjgW9
k44R2rawccLefs3aJ3Y/BGBK1ND1mpdDpmzIe2h9cnx3BPFcNHMpubMqkWsEF6Oso2xwWnKTzwFe
mJ6xVMIzxkzfFnEXH0Zllr91rbz4UWkXO+jhD7Q6hxFJjTPbjDoLybEnRDD4fw+XingWobEfcPCo
2G1yA4RkCwckzLhAd3knbzpQoWD20zVklz/LiJM0IGwD8PTwrEWQ1srU2vCDUvY61CJd7E/lua6I
DrLCXTqqoT9jd9D02iabROQOabrLZZrwCbl/hvP3GgmRHIV00KLHzH4mi5l3yck5T9Z41jTZ4NNQ
y24l7Q2wH8C+DX5pvI14O8Rb0NqOKKRyZ8z77JukbWFvAdw7Vr845lAxnfaxYXIxPbiy013zvYQO
QrGSJSeT4bB0PRoXYthN4zEYXb2Ytgaa+/SoThu19jPMhtSveXmZQUPLDok9XUZjMJzEwBBWGRa8
h5AsOTHPnzuTJO8Fes5Dudg7aQLhjYLmPAz5/WTxVQlH3Xd1+bUzEQ2PTK2g4bSkHDH8VZMFOx8s
RHZ6eUJPBG2uhgroFlPpGRJ5ErnIjjO11kYi6zZu0Ze08WaeuxuyLtmQQhOWZ2pzx/Rb4njAIcqD
aZ+rIIyuQF6xjVFK9t7yrEkD7tdv5FZszI7ceGKkEjyLdLCMPKzuI/HNGO9UDtsSo195Uje2GTsT
mZ3kUh/TSHJTu/CsDAMTcTnZ0rdE0l/aqNqooMrwuDNmF7p5U5zXV05BvqWH+6DhU5ONk0I2qqvT
aJN9W3deHb0Z0wWxNvDiWq+bH/LCYBQbe+VyHS5fC1Eco+gq4CIQ5IxDyVGXznrty2HwOtTKBlGA
V+vpowimSzPWTxMvawsjaDKRIWiya2KVyB3mIZ2hJiWHOXwaYi5MhZ5ovgMTvark1arhvFRfjGEn
lKtUkEUthgc1waY3IDYvEhfKrPu4uKVsT5AV9LOyxMTp3Qc1XL3CD6XHZhSO1pgPg70vxuOIDEp6
TvR9qn7BH8M1+i/acmEvupMvDCiteDsspatbGF9K8QanLA8mNy+T8prIYj8TcyvdTGRF4fYKR/Jl
tt447wpt9NriGZLXTivv8qD02tZ+iPLuVR+DzVBWz3M7bRRTOw16daUzoMjJqvYNY9wrfeXbNXR0
RXtOzYZopgBPinwGY7TbCZOQUN+OurTJe9vLa+V20O6C7BwE4SkRuxijnaQ9wpgy/V6NDMdo0hSR
WElcRVMfixX442pfttiteYlEhSljTDOVIN2hlBzhnEPyTge3CAU+R+w0w9hHvHih9DJAhNk0mnGv
zuWFkJgKkNfqUQMiA1g1OEB9QXyvLrI3t/shnu8NLfekqAXPN/Zxrbp9inoU6zMjnxNHxjiJJx+U
vTdtNpfmdTSNl6jtHHze4b48TKQbSKZHSDmbnuYN83gSorwYhx6/KzHITtfgfRmsG14FOUbyq2C5
1KTwmAfPsg73SEL/bod3ozy/QZtzxPDczF6OzQx72Qxxzuhqp205KsPZTyY3YbJu5t4SK06VPyYw
zZZN2l/2wN49m2T0LCFVm4a9zn/0Umwjo9hZ2qkxr6pyM84Ric5PCJ53+QKqrbP3J501YaqE205f
baoyfRjDHvNt/SEwDX9kIw+Gp6i+rwxpZ3N7GOd4GkWqoXHRVf2caNWhjGVXRJMXhZgFzfKTmnA+
kzk1uIaEX4dRWa4S+wnMmDTSPWkIaE+iy2G6r6pT1L5N1WWqLl4d1N9C7pG7NAYsIYnhszUuvPkk
Q3dyfAuRwVkGxZOMo1bEW9QkJ9ugt4n2ybqL9SojkSAZmCd7UcE8KgLJ7bo53nM8MOjD52CbhwVG
9slNE+mma6mV7JZqK/uDlPsLZZL+FVOHbhkuRBc4Sf8sN3c4E6TFZjGCy9ianFrC1elrr3TOKPPJ
N7K4ZfjRiC9ts51i9kZZiZlAQDwmKt4cSGDPGFA91OwnwVTcFAOvPkzd42ijp0ggoJ2CctBe1uum
4B+jVtVexoNC4+vCbdKoRRNNcyq1/poO8nmiBlCG1E2gjjdfrWp28Sjad0F3lxpDfgs+dxIJNStn
Q2fpz+14qz4H0abOmoM+Ix82nlQVgeS0uIv1xUICrt2ug5ibOWUzlYpTTHzx3IZuuTwOZeYmhuWV
cXM9G7qXpiXPhnk5L1QdWDepD4r4lvU3eY8W9j4IVYe/KuWA3GKnd+dIlx02IzXYWXh213Dcy6tG
MU5ajVFRwele7mHDXxbcdEpEZRRUkBJWY9XrJO9kAAujPav6Fr1mohyxxuGvO536mFv7ITo3inSs
cFbTi5shzK5028Xkhk66b/czW014XFKuz5585jw4KkiFMvsh4WJJ4e0cbbEx8uBI8wolISdNWz0b
QXpge86pSsf2rEwQoZga4NZlNLkrZjZfrb0qSmObBUHvIYn0y/Ss5t87RqCllTOfQZ1gu1Za3c41
09YwPTe495T3lvwyq29mcFqSfQZJR7kWzc08HYvqxs6LjUSdEFBWGotHkolvNOdMpmlIHVzzbjqj
vSoDQdHJOz8Z2nM4JjuzKzah/YwFMROkp8beFsahKetDpTrFfCPoCnKOlicRnc3qNaYuHh6b5jbS
yNL1lxJui593X+wGw+/herEes/hcSKND3r3XIXjQjCMHrSumG0sQaU61xYVXGYfm0rmbdL+mJgvH
eiMnGETFAXNHns20II+v0Jx+Hu7tatw2c3tZsUubJq0DZkaubIadU2XpnV7hb27KFd6BSpAz0c3X
vsgr+13KA4bG9dJIlxvsVbZqvl10rzEqz8SMZl92u3CyGaNpUHIZM/bmoSslp5xLxtDsdWQTAHL0
X6whP8QDB70emY+fdO6f9ZnvcBWAyyXI1j7TutCfGDQeTF87j16/J5X7HyPtv3W173ACu4b3WE2s
Vqgum5Yf+tWjTn7OJvMlz7j5++/2EZQDOIC8X7NWE5j15z9BOWRIZ41gB/em8ZswvKDY5T/8K3+4
2f6Ct/5bP6X/nlnS/zpUXAf5+veo+MVzFv/siiTWf/7DSvcPrPdXUTUTKVWDQAcs8wMPx96IQRwx
pUL/Ew5f/bB+eOkq+mqXy5DOWM3uZXNFVn4A4kL+Q6DwxBaA4Qz/g7POP0DE8Un4FcOB+80ng8GD
OTgzMxzPf30uLMJ0wz5tN1o7yfoOFKL347qExRTItW09qiMfr3FMA5Gzn07iLYyiovpu2xLJnGpJ
PXKbNYFWH+w4lXeo8VvFHfRRb/ZqogfjLsbmNmIuGuvpNqqVsj2a9D5+M6SMk2cF8hLBWPismmQj
jNu8g4ziY76fFF6O70C0rfSs6FfL7gcAFLoMvISKelcv4CcwI/vIfmq1qHmStExwLGVWVEe+VQs9
/WaNk1GHjjqZkeHJRZ6336hX4nOutk3lURoU0b7Pu3LaYiEHa3TpljYgTWDBIzeZtVE7yz2WO4Ft
hNXjYtXNi2pOuOKJcjQeWhDl4A7nBnYvOTfLs6Q0DU4JTDSx+4dO0kvCm+LISG5tu61iw5G7Dk/M
ZUqL4GuymJyCRLo7Oh6fPV9yoguUErjPqEp6a3aXSuUAKkKsAodaLlDcBKoEgVntu8x2UVRImLlN
izC/aFIiLVu7MNTki9ToGV7GxlJWij81cVpfz3ncv1V1Km7GYc4Qv+kBFCmjMMpjqkf5/KWOdfuK
oklBAdVyUbRjGQSTvJ1mTQ2vrNSeBK6vIrhEb8U9y+COTE4sWX11LGVsSwLHIhkouK4MRQwYPnam
+lJNRhRtRm4mx7oe1nBiohbbYV2bp/7CNMvRuqy70B4Ywetm7iP3yYNtEk842wW1CDpPVCLKwdys
IN1Qb0NoTuemoUPVh0q6t/g/xnXdBIn8FPd6Jr7bVdiUigNRdFV4TLlMRu4gLwIWmCIFNmWWIFgJ
DtSS6dodT/kQ7MtWLKm6a6EDMHZHqZAS2ysjHng1zMCsQ+bG8ohNI2BS9JhwpD2Itp1aOGazHF/l
jR7032MMOTtgAhVrS2dohrIYtuG8RLCTqUcabIDcrra00lNw5L3oFyUwm43cICrx5wKHc+TPbYul
azD24b7NqzY7FGKICOcKsqLdTy14ODSAQa2hk6sJOQFtJOHHYC0lKKUqT0r9xbCX3Nx2VmZmtRfJ
6G53gYDB4K+BEKqjx72wB0Jp1IRPdrKzEtzOmeJ4MfwuaGNdODN1H7aMuRG/mqmsYuyYS2V76LXM
qLa2mEqDL91EMxJfvVmu5TFKg+ZgStb6EecgiB/5hXHZpqUW1c+1aifiEIsqrg6IPGdmIFbUlMl5
UeOxvZaUJcBzrLOSZZcIsx98vU5V7TWyWt4EgcToEFlSbF6kHP2SAR9tzINNbvSMBdrYiEHBRGEM
b6o1TaVPXzYETi9HCTsM0K7ax3BwzLKP57bZzCPPUddjAZtkKoWFYY2xET71VtiI8CqMUgVVfpvn
E2a/aj+32QxRUqsJ0rMxDW/CUDnbXKDFxo/HSiJgvlofmki+JcFLaWWa7SxKR3xJq3g+pGHJv9Oq
bIZyjxQ1eO4LHp7Rq+0iS3dGaSx7CD+jH9ZtP73JtSjv1WCxAZesapOXdAmZkmPnbGlDTY2HPzFP
IjekdSRdrOWVlMj5weJ6D9tFFqPhYm1ZUJrWExvI9agFpDJS2VsjdfrQBpUn1YUWH8NAsR1ZqqWy
AAczi+QuJP4b8n+P2PdxDsK6vFD7yiLIcg6V6nsMqfMyS0RXHyRysxNS0ItKP1XCqLO32s6D9iss
Abwt5aUe0YmnkAqtNNPiK3lq8ts0Ch8anHGdVNL17TDoRump2J2vqCNGDJt0HOPpkFKsQHgM+zDd
8USeAArH79Ewjua2ZtbQne1USu3VbEYSWPmIwUKA1cd67GWlomo3RaSGsLLqcpwABNLWH0XcwDoq
ZHv1O59jJaLUadbIp6aqSLDWuio6hzPv+sZq4AkCFWoAPEsrKdlFYUrfI6mjpSjMrhlcLkpqnfRW
KgC1ptlWT6mVW7Efd112zBCTqfhswk8FYG4z8IRMD6feU+yu309A+jiTamZ3OaR9078sbf0ieqM3
rzDYaJLLXg+Nr4XUDeZDkSfjcCW6Pske83ievreaMg++1rVVAuFQq/Dt5GmEhsRppbl9E/HSN7Wy
7xFw+JE+5quXQvFoRtEc1ftaLY3pRoz9XF2auWz1+z5RUg0LVFDgc24nycA0uoyNo5WW4/KkWlWB
ZHZQo8Wpq07rLoLIMnN8cOOap6q0wDUCnT3rKrWaIvUzzI0hpBuZbUROMrZVeC2pzAQu82UoSHKa
erZeFDu9qW+kGERk2w8cqjvEeDawZZqFrgjtud1E5dqGLQt8uC9sF3O+t+ceal7dVKZJx1xMo9up
ahk+6fLYFFt5yBqqkNSoEvNQBVF5EZWBysltRdm5lywr9rRab4YHBZHUxigzCzLWXHTmfCUFBbLY
BSWFqTpwTVUcFtUJxYAYcDP27NAE/qnLMvkSIv0LEQ/1kUa6DM5HxQWNbJwcs8BoaKjHOOk31kBg
C++jWpnnqo5sfasrEjWJEyxWJDAM1mTL+7OW/P9l9f9dM1D/fVXtPucv5bf4+efKev2NvwprTL/+
YPKIM4LMdrBGrPxnYY3k4A+oJORQoAHEPGGdJv6oq4X2BzU1P6PkRTpgGVTD/6qrcQlaCeWrso59
9R8lVPwHYeex3DiypeEnQgS82YIErUiRovwGUVWS4BIeSCTw9POxZjH39kzM3fSiXUkkkHnOb/+2
6vwPNUoCC/opkkIC7JUe2o//ZbD0RL7kivCmspX1OitAlMv2WXkqfxg7u96Pk0f/QSz1NY9wD9M0
UNnaKIZnvd51rePvNKwrYexPZTRm9bQO+iTZNKq8OB0qfjVwvjKn8T/ieGHuFXKbjT1OqGp5r1WB
x8FZnGNgwEjZKjhORVJFFZId/gUJI5K77SqnG4AFNNvaRjwCQTm0RdB6FQXp8DZ29a6KHWPzL1/g
/6VZuavh/vGxILshxwi+mk/nvif96xY6ymAsszbtd4PunEFvWxYE31+TfQEsxt29EqTzA77b3bqd
fOf497Oq9dk5GoYkhixr3+WcHhK9efQMuK96SQSZB/VbNkFl9UBgTYYBCvXXSs26cR6kNaAsCLJN
bKQ0oBfGFWFleUqY2FY5BMjWbHEW14PpkRmJ1dBq0ioq6wngUc6/585Xm2TS3mWgiYdAlw/K0fZM
VfvEzhyk/4o2n+QbChYGaan3pZW+uN5SPAzqP+UvmP++qP19ou61KjxUOhoqmq/+8dGBAOl54nU7
dHvOkXYGFekICwThBjZf48pKbPB1f6jxY89ys4zluhFTWGnmL0tk+iarADw9Fp0uAcOJp+TsuzvV
k6l29wiT2sbvXJXsCJpWoZnUKjj1GjM0+npjPSjyr///Z+HfxQP33weBJm+GbVh/NSz/WDyFzt2k
IP923v1PdlW2a91Og8Cus21XGq93EFcrHbErO2n8B1fZPyyEf/9wB8EEwcLkFBnG36yLf0FDBnMc
iX5oMGpO9+VAleahHMRzdf/i/z448/Iuc9DqKs1VaGY5NsyBgHc9ron2r+Yfly9gX5hqo2maPFUt
lGI1Lv+pG/4fgrX//jmRfbp0cd4zN/4p8opz1qdq4efkg8LFOmnLPh2p4GjdUMQLKumBscjz8bxU
lBxtjLK8zbaerf7/r8p2/8IA//PiUkVy7/cDJuBRQhZKzvO/P31uI+wqWMS0U4k46NWZ3h5FYL3l
r0el5xFP4SV2zTZUFIa4xj0Dfem+O+nM69xwzvRq3xKGvzB3bfPkIlfYFdADrUkmvpt375W3z22x
sbwZ3UIOHNvi25og/UpP39eafNcm63Eo3AepQXxmPuPxiCvPNU0KKpmJus5OH1T1AnznABoLue8b
l5F68JF6Wt0Kxtjbp0H/5kpkItmSwB0k+UubBd0mz4fpEHfFdMAEPx2aKsar5rf9nV9vy6hZugxD
pUcqLsQ8EhsU52W9b5uWkQAVzt7Cs7u2ysJ6M515U9/NBvnUkE1ipiJqGXHC3jIrdAPo37OkZ0lJ
7eQIrCI30CPFJq6ycC7BRYIgvwbzlLzWMSIlrr7NHNwZkpGc6GX4QWx5s930snDO7wvdBrBPLhY9
vZE5UrlG+cgH+peSkBX1LvTE2Ti/pxSD3xz0DKuJKMDeNQZkXyPn0tDSdV4jUMhSx6Ycych2ae5a
63gEF2jsdrPYFLSaRhGhztJwGVknP232sD4ZwfojYH6jodPvYz3MUwgfuy9R/Tv+rezMH1tYLcxz
cu2G4ZOLLd8qD3YrI1zTpscE57b1O6+3aanaSE4mxjFH8WZp14zfzvZucxxctcC8edY8bIWO/SWT
lrkuJUe5XcyngT9fE4b1iGLAVZUZ1bJCNRb3b3Nexbt86r71diQVAlZLinEPTIOFo2kcCig0fQWT
koeVkZzJXMzWLBtvWbu1TOpvqCkvQy9oJ+jD7qwtTRMNpXazIasqE5HFzLIGvPNiGv3LwkakRLOL
h9+x6fwirYOCFKOhqT41j2Ysz12w78r0sXTmHSsQ7qyB0DOsE260TFSbuJDxqcpOuap++YBU21h3
PzW5cHqjcqDe11isizHOp1TrPpaAlnWdcmgyKKoXp5lGPFSRVqUPjUP/XR4Iby/6T+Z+VjsoaqsJ
BszmNvzCSEUUO3XkNnT/JK2XbqplWNVyiU/8pT56VbpBbP2pT4hjiIomXiPt04vM4RNiy4nvjhyM
DUGHaTydPifZ16TNcEm78CGjW+m7JDMQuvTz55xZcqOxBYc2pszQzJ1LO85Hz/iS3KPEg2kLL4R3
mtKJkKc6GFdmqyXUXN2XQtuAchIY6GwLK4/fO49JNwnCQvD8aK2/Zbo+O64YHvShu2NiY7gQax1K
c35VDh3PSqtPxLlmYYDjgPgPqhia1nuzJbAQR8+0CiQF8fxI1eTKs1sGR12J5NT6Yp1K7zGmrXI1
BmyQ+qj2dTX81gJIEHp1gEeSAhZkj9drX85q5SS4Wc0s7nYoiwzlvKZzQbC5bGgUqr/7PCGolaNK
pNM9aXB5d1T9RnZquRVaMcHlOfITDUpf74o+HvfV3DprM7mXZdjGhzKQB1lJ/loE4gdr67yStp7v
Rr9HmbIYh6l2Rn4o/N8+MXTwzd1boXfvaQ5hChYEFlm6W7+WJ83HA5TqZZSB8K6GIGvOwbJ8qLqL
THOZvgbEP4Q16Ve3quswl0a1KuzxTTYTuX1LQYRDb55iikNpEyp2Xt49dB3PzfAuKouA4kGzN3GW
mvDDJlkEBhZ4T0to85FQ6JRNflKiuqtGM72a4hzMhjxSt0NunAOcc8U8JiJaXAErTGj1eRnSsCtS
tVmMeDd4ZEfMVUGRRS+/6pjoh1JHcFV7n6rcl7n13s+Txqmm12sHFQ6ROOWORTSzqiev1l48Izv3
2Xci3HUhtG4rM8uJkrRbmZISY6iq6zzjUpqdeLmQ+gtOZ3ZZs1do+O6VkWLzXAvpRcjohmjAJ1AJ
x+Bj/cPo6ePFrM+4CO7hTB0pgNp1oNYFybI/4L3Ce6sVxPQmg8/N6J3EHCwbamsAzWYgtc6icEyn
RqtAGhObNm9pMJ5zr04iI2fRdsn0oT0HAjHfSJeNtioce935yZu6BzVkSfueRLrs1GHGXZzVW012
+kpr0h1ytgI7Oyuzy6yiJy85zLUzCnxW3s1r4lsZxL9aHFgj5GK8uJ+FF+yDKhAX7oaolz01B4lH
VUlXOisP/0X6mHU02IzN/OU3OK7EUH5Qtkl3oIpRH1KgNjoeaGvqjxujCr51Cn8ig4w80x6LbV8n
xd5olvVoCbKL/HZ3KduRbHCfh00eHICacNbHdVPYrxr9KbsgoXjOC6pV20B5+hpOT3c4pcT8IM6M
31uvJpjQOqmaWC7IzcUkA1lUzlZwAmy0ytwbrfNMnTTGkcRGujBVe016N9uap01AJnox/xkazXtf
nHJGIUIvUIakOaWopl+yLyvPTdDfpVnHcXrKXNVtfC99qlvVnU1/TcGx2jh9BbpfGRN6v3TcOLxh
q86Z+wh9vloBOC5N8Jk6yANsgonWWOK3g0FbXLcJassE27q7KtPlRfbzOnDyN69BpWk7brc3RFKe
wA29dcB0t+YBGPa1EXRh75bbjnzrY94GSKcS936Ibidp4hbMhY81cTypJU8eJom2yRldvlpKlDZm
OTpHOS32wzhXn1mzZA8UjcUPoum3TTFBMMxavM7AhdblaO051/8EqfM51j4UpM4TWyW+ewwGpqZJ
NX+ER56Ml6Vkxhxq0/jRUuScuQZTQkjTftZVTWjJ+OJP0l75XisiZ6HcybCKZK2Pzrhq6nzXFuS4
OAvMhJf3HnqEn1xxwRWu+wmkvR/NLF3F92Ybv+z7KBAV6l6/PjVVuuYNZENuph/C5i++yVHVYD7t
vE+4n3OpacRDNfO2G0UO08wj2xrJVhiFc6j8uX+ljfKT+mMY7ER7yOBJLkBagFITYwVkSt3kNzco
fgVJdnfYKoRnbvrSmQg84kD/Aoq6TQ5e/qV50pIZ12ZTfXaaiALwYpLizF1Db4jQn2zVTzvkb2no
OMlHoKxD0GF60ylLEuiERyJzuo5XksbMO4tOZJRnlNUhyfZLOjvryquHsB7N14QVYOUb6dWveY/t
+T1nUJkHvozmx5fWW+eOJJyP3oPe0ZtOs3RYusal1dvH1Dc/8yn4aP36uc6+CMP4Nuz4YwisiSvL
asJFz9pD2+hfy1KzPVjsjRWyk74iMKZ7j3GKryCAUB+ZFSFNMv7Ryu4P4PVHkUL3/L0j5nQ4GDkR
WEM6R8JxVESZE17lBcunms4aO0M0tXJedT7Daps+BmX6HS+PmjE9ltX4uyRRfa0B1qGepuXHIUQU
+usuhymJsKny1zbA9Fm9DGjneruyCY0Qf9j5Z9+5DmIhJUohIy5o2GpdHqweeIdZjZb4LjQNTd/H
iSIR1tkGOnlHmttXe0ci6sKw2x+dpXjUscusqbVHQ45CvOme0D2gnSrGG2EbPNLm1yJb8k2mQ+CO
L/ocv6vFRt8SO9jjDZKSemVsHEaMUPqBti0SdXH8BaQ35iKFcyehiCDVGk8yt/U5SwKCDcsydMoa
cZBwLmm8HKXyHuZ2/h3rVpQpnZKp6bfuGQe5TBkED12LZcyy4ToHgxUY7cOdcQMUX9PlyIijrBzl
pe6tSDMm8Tz/GEq1GcfgAabnZOTWxQ1ijoeaa5R34IeZVIUI2U+Fa180txjWi3YXGxUPIxFtYSWm
x0QzOAd878OZWXvyxkd6lCGaqs1i3gyY6vW55o+S5stot0XU6wjyzGTQGMblrVncZuQDbnh5GC4p
+3ruxVBH1Cb2T6M9nYJe4qN1kX7KIWWdQAHcDlils95Kd8EEJ4JUZBL0UxQ2G8PsdWA5xLDZIqN8
s3TD3iAvLkDaTOLPrvqa4+wIyQaZoeffTaGzJk3utuTdCW1f3qFyTYfZ9feOORxb0avTHIh1V9FH
Ybk4ULn2+nxAikPbAl1s5rE2dcEh5h8G/tkmnz063/HFLw6iZzTCaXOvkvH9yHegrOypuGPHxmrk
uW/ast+UtvcjvPYYy8LnJRD52qy0Jx3V0q5jPbCS8TYn7VvRpOec8zW0Df9x8Kp3c6bvrmrprBsO
pmQwop7kK1uiws2/2lgSgOdA0dFyblKzN1BtjWhVG0dyIUR/CBwbxZQUDwI10gjJtua/PpBCfQgS
E2OzOCeBiWJ5KUg5sGluq5flN/j2F7jpdp70WzLGPRvgRB0jo4e/8P9GmrNyvXuKpuOfxspoCMwq
XoeMrPTCiGmf9FHLQ7rt52maN1ClF18tbwQz+KGY9WY9ySe9aBZav+GeuVOIvEy8hITpgpjE2a3D
u5qqtby9sZB85Q8O47IkXYHjazERQdeEf1WjOmt0ch/kzBRvo6cPM0KRIQVILCgrcbTa8iuPZ3vD
V0gCWLJNiulBc9oXx+H0D26WUzerJD95pkseKd1snHn8gxTwFChf73TvYPQctdZ0YdV+ij0a3zLH
iQS2tBvmf2RaZjKu5R17yPpWPVWVqZ5sBG+1JMJTVmIbmAJ1oO/0+6D2gf6EKqK7mzxIOFc6ves2
Wek2R8MjUqMOun5lEeS1a0TfXFQ9rvuO6kDbz469pR2mZtIiYlRJGvJ1CDInvRTTHVRYen9dFgpR
PHEQ3QyVX+XqEJMKuNNSD4WYXm9yxZ4VykJtOxfi3lpGoEuu6Qc42+04Wu4pthmOW6manT9afzrB
uVkYJHn4Rncq9aHfpWN5muKyhBylSK6Mi6dSosLuJp9jPEysbrkHJ3Zsvqb52OjyWdTvdZDG17JE
bDtm+XRYSnWzu/gMcIsBwqK4oAAJnZSfrG1Tek+4cR90/46yDWKbzc7JtFy1GrMEltWbdvQ4mCtO
FGRkgBzR0sm7tF+E48Qo3MzGm6s4/xQX0Ag0SKRBfDFjMO4hMLZg5dh2M39Vahl0NV+Zk5nEsuW0
dsSAyUFDn6LdfVW6RxHy0G06S3sojXY7K/XHq9wVQaIjOE/ur5/xAxCPILyBu7CG4jHxinfLj925
D13WU61olXy6XCnhPFvYQJouSiwmdlFpn6beXkGkM9I5Ou6BPlfrYCE8jnfr2Ux2Uz33bIJ35TOJ
zSBlUFDmzYSz3mRjuW/GrgNtJvMiaVHOm1617do0x+1S3jwtN7ll4s8OMBxrn38wSZFt++yDN3Ih
sdYliW8yKzCyLtvqmtylmfPSlZRjLDrN7OA8z4PnHtlkOE0HkLKewbuNyQbqGz1Y2R4iBDe/06eC
j5jDnjEWoDhUrb3pq2FgmSMnRGPBDaRthilSTlIYxjpKR+iMVJtuS0KFg4OgW6L9XCTjFesa14m1
F3ohDiolNUa3lpPRFIB9ggowe2ofq0qLpH+/e/1e38bIH1euIc5F911Sro2GiELPlB9hNgDrs0ve
g94kE7xgvDS/rD82mUrE9E37JagOCpqfX5c4QFtrR6YILCEE/X+k1tIdjKT4lGZDaGdN7ocHNpOy
9OwZVbHGVe2wH1WFFQrzmMnD8EA74bhLEwwjfSophiPWxW6IDSOKdTtA66+qGkFgVhLN03y0AfE4
te5VYX0YGz2OqgpUQJQx2sdzMAo4GZOB1+yWX+OQMJhS+8YF3u85G4ZQ2d5zqbT1kMhfmSjR01tp
j7QZbU9FF2w4mtWPqeUOLzA+RTahNWAZ0SJl8Kcd0P06qYslysdjpkgdmW3yfdSTNLp3VZivvntw
S8TkssP3hO1g/lhKsvVRolL8iP0t+J0uFifIUznXcyiJFlgnLVS8NyH+1c0XY7CpPp/tPx7im3JE
9Spt/Bsj7+UlrR8y/aNrrr71SKsGcqmDQ6xQzDApZo2BUqxUH5zMuPpxapRE8yWZ1QnzzryyDdrK
W63c9VSVhpKZMfK14Ny6820Q7rDVNOdg6U1FQhC4Hrd5Nc5XYzwDaqHJINSZvCu+5JU+fJrWdckb
ZPO/y1hr11OaHDgqzm6gyWjsD1V3i3mJZPGuxPWeK9s5vzYdPaGZ9YRQtm+fqstI34gPq6uPgiTl
hM/8Hn67ok8exDS36tVEVmbKctoOvn0uZnNvF8sd552Zn8l3ov+KalojpYig/CNkGWxcjZSStBrs
TcB8Q6PlpirvY7VYtcLtd6r1Tvjy1m42PC8VmG9Vx1zJOxh3hv6Gq61qAKrl3G2cWjZr04mCRk3b
ub0O6KyBSngvGs18bp34ZrY2MvHie5jh6aXGPzaeCl+RphpZ6LsSuqrQiq+IkSFfcsoiY/SebbsA
qy693TKlW9/sf/c15SvZHDZ4rxyqp5MvirBTGnDH/MshB6lcPprqmlFEX1F2F5Snxdkt6jIIsGzk
BddJXBqMAeYlIEp9E2s/LbBUjbtLpefFfRQeP1r/RtdGNTC13gw1hSPun9z5sYbAD5vY+DanK97j
0PKXcI5f6f8N3YwIDXGFHUTF8AuUnPA7BOrWTEIE0rwXOy/qFTphSl5T87xYvAdVoAWPcs5/Tx7o
dI8bf2equuAXnz8oQt7oEi9eYZdXsYirAioLU4dUJtwIrj6tFst70YjpgVRN4S+y5CNJP1P5IDEK
CGKHv6p+BlzB08bVFY8EvBgKmY+25KQYe+kzVX6Hbsm9jd/ue+wvSE3GtLz5JZGnaWdQPIxX1Eyq
neZTXWS5uC5YbkNXY+csAn7MAJUCJ45Getqgf/DeOBDGccJZDb65861C7Jq0OZuFWsHQYIh0KLJp
2gMxXCSEroqZOFH5DnEXBv4TAe04PCprbQ3zvsdMuS5c7+iRkoy9K5mb0FNfegqpkOMIJErJpGv8
ju9XvATqd8IH0PLyYzgPy6xbxQ0IZgvqp76s6WuxBPFZ20kg2Nam7aTTn8veTdUTrk/+JTLu6RTV
Ws4pRGnZybhfayxHVv+kGz+zPLbaFkdCEf/o5UORYCHZTwuZgEUKV0sS6fyRV1e6iDhRp+IrLXDm
2b/xuoYoPoke+mAD6gHB4q+BcNUYiKRox3BSz5ZGJEpinJd5JIS9BYgoxch5pFtEVHHh7WQaMO96
MGb7JD/Aaa787tKPc6gNkZFuKQHH2sOlO62LUpgrv9aAlLe9e8n4wwfGXxlfkyQ99z32mZ7Un8rt
5XqZxC96ojEokNQD3oSJqLafyNB+McEHsMvPMEjkNlpV4K3d5KDVbD6aag/KegS1OyBaCg0cci7m
4J5vf4Ft19WHhg/JMD7M3mOW1hNYMJd1NYvRydp7KV+6/o8znwrvIosnWZ/c4qsFpR3/Lpl/tfpb
YUXsyy8T1GpMuc2dLMlRafaPhF7PFHBtSnEZ+G4cszzWWXFFZpb4f5NgafBeQrDy9chzS+0aCOVA
5Nhx1m4WGJnUMD3zGpr7Hj9DJ34mhxjwJ48dfsSGlNqIFK3fXKh/CKldZYp33B75lanOluzvg3a1
FiL5q0Xehioh+syi+ddoiz9zcqjyhNK7um6Y2qwwySlT1o/ZQcYjwD3DRwryUyL9QxBldhXXYbNS
dU+fdLwy+VYyNW3UQ2s0WBy8rTMrPq56TbQ1deme96RhKjT0325cbVUnHwfT2GfMSU6LDAgjoEZy
WMCl1Fd/LELds3Hc5zgh5xznnlBM5EaI4cvajuaxuWNsi806tJAAGY0+MejIh48BX1HoDUPxAK4s
cJ1USD9L3NuHYsRqqkz7y3VQIw89B24T7O4RdKlGB1HKXlAlNWnicFhK4Lpi0gk8uSkRoMUNhj1/
r7qgBiYPgBdpzglFTSM5wXUlRgk0YTrMlCO+XRO3KwMmHfLHzPWwFOpvtdk9WprD6DxghupF6OPA
s5/8vhngaAw7rFGQUvIU5MNV1h0i0Z51xHCLNRlAAHpWtW1KvWZYxljT6dcaddpeLS75z8g3177M
PXaPZk+brbZ1Ox0mwbsa8fwUt+LonUznnPQvNlFxiXNL8EpZaK3s/NVmmOi7FYItplTsaT75oxaY
TBAOxagIzWvWKFmbA7DpPMltlw0UANn6T/syPApN+zVO4G/ztEtsucEOdkTtuU04LOnzoI5g2Xqt
mk+j7u8yR3+pnRaPJHn+XI1G6CW8/nlniHWy3BIbJFmr2E80Kdd+leeRCWW5IA6ImJHUBsM9Sjxa
4tjnzPF+muZyp7vdFSVrGppmM+/N6gmuBkIRwViksOhIHyt62nFIc0Yhchss4ijzkQi0wDp0lIXB
mAISZfy8mdAvWfw7MB8dT6yQJW17g/m01PdeY6NVvttjCvdqZN53R8Rb7XOIZ5P7kXcqsoZJ7jB6
HYaKbrspJrZ6xn2E+vHNaN2n2M7eYheYWvlAJk40C4LqRxQV7DYuZxXR39ES1XirmWAs1hjcb9k3
NWphDEks0IVgZLWAFRQTKw0Y9FQUdxlIsu25uFgBQ7LkxntaIiuijf7NRsHrjGy2rO211p97XUZ5
3fbrjAqbtd8Jov116hbly9REN1OD2x+7MFX1ahQcfhP40EhoYOhoTxVC7CBzIUAufS74JoJIwXKI
fIMyhrwwDU7Fq+iw8mR5THNsoNysgWAhRNwUKWEfDNffjWmCsz6I9I7eq8wIIWdWUrQRzyDp3dlq
qMoozof9wvidTOSA+yc0CGu4tc1CyUeHxzib8WxZYs0PvjbxXGmN8SgC5upZEzrKg3IMY51PX04Z
cw07BnqWx0XuiV8jsXs62k63rcvh2JE50M4/KkiPXfpaZd/sk4mTbpt2jK5j+uHrC9cn7VI6/77T
7EUmDyOUsTt8p57BscRMBitUDnAuXMfmNIedfJvEGs6nmnadu3bzTe8fEEJMz0W7bcut7p9JS2yM
TSYvPql6HL/y0Q2eJX3yXrQUv237VAPceCF0MzF02Mfxi2WPJmOC8ZLYu6E48nfmOcZa/1WI9yr/
U/B37VuVr1+N7AgQYupMC5gJaKIUn0PccBBWRGlQvOBGs/ZYLG/B+FQ1x4X5yx8PvSy2bfFk98R1
HyUm28SDWupgy4fJoN2FYeR5QljayF8iVdAjQFfuU2Afl23o2NPD9KVVP7n5kbdfdvXoaA9WfjPy
WzFsCxTf5NhZD0bzhd1Y0DVWa1fXxUQ5ChQzJcU0Ro8Fe+C8xmGWEyHqmSdG81I6O5tZnHaXGlue
3jvc6yj0/IKxGPDBZt6L0wUf+P0d8uIrIlLFKyTHguJg39tI3AqrUXns4jZHZ1mimpoYkKwN+pfK
eHTqS+k8FV0QNRSU+t+GHCxwpo4+nLg9VxYN3BUSMmIF51G94b5Zodd7Fumym+sBsMZfKZ7dHKtI
QgaJcvHkEUPSrnnyZ/O15+GzbE5ShN/UpuAJBUvxP/B2W/MpUYQPCS4JZ/6BIHm2gNPoN+G/aMUU
eeUuQ1aBGlt/HI3XqoP+z5BkrarcWC/0Ph0qa5f1EKw5BAS8tcPrTjmPe8X0QeblHElhrMflHaXj
pusYtxERlijvNLllXhRGtXGWBAUjplbP2ea5e5xxFU0yiO5E/Fii+6A1If3A+8Hs062LpFkXVPGk
fCY1+FSiiQML2DnT58jVCP6A9GWAtVMAZndcpbzWpnWe6HorCr5LcFf50VjF75mXSo3xXlTeViQ+
AxvRBZDLcxCEXiYir8dhzpyjaeYqIb+WsTac61+azScVfE/1y5IyEOC0NzcDwLLqbhqe88I4DtNX
Ozxq/sfSvhnph9PdRu2pn57b/jNAQT59S3kxRwITPoR4bsXZzL+K+bq4J2e2V3l/87yrTrdazy+R
83Vr4dCqMFbvCrik3cbaF25l9B2vaB9WaUaSJWLkYNBWTdAxO33cB9HSkzMlQeTYkLVuLQ+ZoIyG
fUa+S/3Ntz/a/ttRlybn40opEqhYMSi3hpdklvlK3BuikwV2dVr2uUlQ9PJWa7du2FvuT1y+Fdm7
3xbfibmz+hNKSo28S8daVmr6GRASJpBewt/URXFRpX3rvaj17PqS4WaOBpeEmrt6c4Dxg81f9Hm/
NMV+msH98DxT8ygvTq//GSfrUMqA5Gq7dCNvTt+LwI40BockCNYCCi0r6Ug03o2pZxzHPJHwpCkd
NUu7tXMqKf0AEVm/rCasRjt98dkvXLV3KJGtXooSbKu82lg74t/ZgHpvcEHxAXs+IOLctGClb4t1
B4RKDe27Hp/yZa9VfyaMEZkfFXa/zglMLUglzu3kYS7MlTNOqxKMXfbH+4vGoh7GjK5NgzK++enp
mc9IWdZoJrIAC32ONvlTg+d0Y+Q4u7LY6dAcdiu2yphuCDhh95tLudbRIozlw5Tgno2/O9/fuAhY
bcSsg91RsJRHGG3WNp/FqAhj8N9q4lcD7aVbjrpWvRhLfSVbLiwDGEJNvgj9l8dD6tCbExqLedBL
h5ipRW2ytHhOlWeCR0IlFs3Dvf1j/BDOqc5f3YzY4PJ5bpqfFOMio0LD5K9d7Ab6oNPltl/Ojup6
Du9Ce0haEz6+ZVKOOZljUk6LMr8kHYhrZ2DTH+JXSLdjz1e8EoA/4gy+Qb16EBhPg01Wy4Q2Bwf/
3szNX7oxn+ZavCd51GmEID2r4hrn256Alj5/GvOHtnwinQcp7BoFaCZedOsBXVuDjivYBRqeMwrj
0g8rw6HG9uPOJDN9OM2Xa7/O48HCG0e+jQ684wXPMdMQa2hs3dw2p0Vv3ZePHCg9iTHMzyKGxzgM
BfsHh2UdTUn2mA5PzcRTcZ3Gz6B6NrJfWbISrKX1tYabfOubJ50QZv09d09+wWyFbeo99z6L5FlH
FKW0anVvhHn0G6QK+ngV+WNvHHXn6nCTcz0iICnjgLrjF91+lup1cm61+W646B5YpdLvpH5oSfHI
NqyIYcamO+XMlfNxMvxfKe0FBnXT6vfsXjy8CPQfZeNj0ZwmbY+7LQx9tFZarfNE30yoRQcb/4ew
fqhOa8az6z2QXzWa24rPceJWsb904+hbG8HX47afbv6DfufSliQxsb4nh5n+qaBZ2UvFaPY5GWiv
s29Srl3FtzOHivQsnRuUgCK3eaL0OfjqibUyyRybidEF6v6V2E9mdfKCm+m/xPFrTYdVmRNYkUCP
+xdCOubkqbg/ns0psy8evMZ/kXZeu3GraZe+lR99PGwwB2D6pEhWLuVg6YSQZIn8mHO6+nnomelt
lf1bvWeAxgbclosii19637WeZaGhjLL7XIDxry5N8dBQ7OidO50Hh6AqCvrNQkDwQ3gZcxDSvADu
aj/hp6ezIDn9BmJQGbhKsZtRac8C6bv1vFjgmPqpizhUbW02zLX6ms+PkfEw5eGdXQyAoeoGG9eW
g5rFbnJOaG0r32MifSbOmBWURbl/NXVWxlF20wEjUfnsELIz6Y8JBctwQh2T3xosKGlPqGzJmWJI
YYq7Oh2RknrYaiCsBGPXSmfc2toTNcVjog4LZuOKWlirXUUd9C6xesUJk61yGZlFPxXgh5+cFKo5
XqtvaRI7bmZFsVt2JMc58FcIi1jSaMxLMybCfHB7tN8mGOs6R4q3YMC4YmNWaHI/4DmtGmMkM4hc
PMxRZaEDTr8dwmZF7Sw+BVjtlx4PJ5oC96xBpRuFhsVrO9zM2XPIIbXQyJwz2AKc+uaUqZca/B/r
e9nvdXEaLmZks2apPGRON0Bfl0gq+TZ07KfUof4uS+FRzRt5PRettSqyfk25XTr0Kv5G1FKe6ezC
pdkmBirlqjyuMzQ5a00iBkuyZ9MlvgPkQnBb2soH+ody70zAn5Gg5KV+CrR5M4cQ9BUzHDy96VeD
3munKPsm2EqE06R46dwG8HMQDfTaq5ozKQiVzicCMLe0MStj2URVGVIDiuFB8Fnk+zlPZmO/giiF
mdM+6vRM5XbZghn9poh58QqFFOEJrlYpszfEdbJK6PCFqBJwRqItrB91/Ith2p8KHFarUCWOSAga
nsM4g4xq6MRLncW4n9k9zwhPN6Yqha5ZdD7uWvlyMvtjaA7FCQYD9fnpsjAoL1BeliymRrBc9Kvb
m0p19m3P29VEOm1xo7jRg8HcWkWir007wSYrA1YP22TrtDftwHmnowLpqrF0W1kg0CfspAZxxT4S
KjcaQ5aPbIFBTAjkun68VLQM3J38zUn6kXJV0tPqZuTVtfaUqLG9yzoOmLrW0HKKEUeT9WFZII6Y
ccONRg81irT93CDK7FS4b7kUQ7wpEQT7OueyA638Hqf1SzZY5bYvM+HrEgG/OnqfMchsz2rII1WX
cNlAwaqeVKQsBTpdS0vskXG061LptY3ejqYbRrqgaS+/Y1i33S4bWsjnExaToHoag4t6ip9KSlqN
jJGX0uNKZbHHkejg3mWjEFHM7AyKMwUxWAYNGVro1eBrQLNXscMfZ0VZE8X+Msv8YEFloQuj2FMc
RfbZxCduBUs9QjKhmERdRUZGyX7kJGI6e3zurA2ZeOItYE9mDSU0sMnTcM5t5s5+tHn+3LLapNch
4g+3HTSyqnyh19d5Ej2a0VvaJtIuIolVk7K72C6YCM19iHWUPbCpLzshlaqVKkucSMXS2Zrl+wyt
LawbezjK0YUz5vImmYo17bnm4NgjVaTwpUcUtRL6RLaUOd10kUY+tXE9Cu5i9E19POlO9BDf9F05
3kTjvcCn65qTg561JtLLKFViEBloFDKjo1MMuatY40OrorsF1cFWOgnWQ8w0kyHAcZusobJDAQn8
AeQkLXqZ8+9NylwxtLz1wqYk6OBtymDxNxI/JqgthBJp0lamHekw3FV56/hmwu3WYl63uhpsFyt/
YypPOc1IqHExMSQ1XgwpwwkxSP1DTpFtkRIaHqSCi1mwvZfpoDij4JhQUzW2gc03eaPvhKT7xlRv
JocsSKOSH8NRQYdjOmsRp1gyVYq1dt9KGyVQrrAPvQdxSsMjQ+MnnGjdD8p3stvQR2VhhpBaAqMA
sy+Zp/DAonEl2cV10sJLKkrqr1SE142gmMmKGBcpA18LXxMjZKRE1sPMplgD8kOGTI7PuSTAsEy1
3lOE/FrI3QYODJC9vGDvwvanR7Ndym28Dvp4DY9i3DXYwSmT2OtcJwuuVpt20yDSLgQHQHlJlaTL
X4TIuBZYUNd+l7sRYNMIS6+eOdW3qOlolvA85/IYxgXTcAbRKEb/VihXjQmnS9hEuxWyvDd+mB6K
iPjZyUaWDA1IMarnLJr2dp44njDGbddCsNLj4tjhQ1/hSKUGpS+9Jd6mJERQFZGqlufmSQKef0iS
5wm/9b7uqtmtMN9vKEh6tSVfS3p8TCV6xurQR56eIPbER0bVtfbzsXvXCChYNx3BT6ZG8dsi2wKP
OSI40VxJOu85MsipM1E05OkpzWvn0MB7HJNhI480gjXE7wcNa8pIAsSUaC1EDAX4edDfAhCW/Iri
3LGA7AVYzO2G/MrEg+JbdgjZbU7WjeZ8pMhCe6G8MwxX8wTqSwsTSEYh4hrIlb2O4Qp18FNoq9wZ
wRlpGj7k1CDNSJ5ceVZ59tQOjS5+s8PSpAzCipJDIk2NLHMH3t8gSSZWsiRbAv42g4DObDek7Rbx
Rp8JjnHMMNrOxi3C5ZSIMuhLWUXr0MlcxN3PViWUDSuSQwk3p6Fphs9aWxI01Wv0Snq/spGhNorx
JAN5JBWwk319NmK00E5wrSEFH+rQy4Nag6LE76GOzj1kdUS5HO5LzqKZKZV+EOYU1Bl0vHv3Tjvl
XpJXEns1nOKlaaFzc2LgVWAeLWprT0oTPctJ9n0OhobovGs7zy/qAaAm/WQgbY22q6LiroazwcmC
PBEnyuDjJUgVAJLk02Uj5yZ+QAQYloLxLogmrIJ1q68GJauPec91HAo/TVKaHtZ+tOBtcUn7vFlZ
HcdO65l0W5vCCx0suR/uJFsFl0b15ylxwLY5nbJxRiMncbiC65RxPuw2ThQmno0GghcORgFW9VUu
Eqr2IV0nvje/keJLOEZ0pHhg0O4kskttrBGg7nk+HINmq1c2HJFTcc96v20bVTvFMk2ugmnBimqW
grzZSi38o9Hu92Wp09xt1NJtG+sZsMG0ypDJu5X+1scJicBZNLpJs0P9+hIQmba35/BJS6vMMxAd
ihzqMTsbN5zzhzJFMZwDT4gmaLqyOX4baDdhk8zewpYKdiJyot+Hl9YCnmtYbDBkGrF+hqsrbHax
TQJb19eIKZG7rxo1fNnKhv4EHSXdJVZ8iTIFhWvfgq6U6jXqLbaRevxWiLzd8DZ7Mu4kf5Gf0/Kb
83UigFMBHUOzkzmYXQl3zQwcOSzaqKMzC5gjxoO6BAOYNNSdozx9ofq7M+AjbOtUHKQ+x9hh4nvQ
JgTPCIhoy91zvmiuxyGBuRhiFtGlLnHlIrglAMNH/Dp7aC5DFz8MgSXpLTs5mxRmH8oDlbtJ2XM4
fQpIYvQGgzWFaaTbm6UV+rgE5P4j1Qvh5rJ8bTqoRHDvPaGC9Kw+jG+1zNnJSX0j6hoNmFU9NjOk
WHrYO70uWftRKOgD5LZe6Hdscz006RvFKsmQ6sbYn2xxyuE3rHk+JyWUKNsumxrd5gwSUIYjLYZS
21Bl76KfXhyn2KEMwq1pVR+gZoGxRRvRSFjoTTnwYi35ZlHOp01UA1CBL8zRsi9u6yF4QSZ+ynKt
2WCOxKozzQ9iDKZNqRAvJSsISDKsDxkGF0tS/cgygrUaUHAQenRvldXLqJXQC+f6dSjEA+e/dJM5
kAELTbqcVbKqhifVnA866MJuqo6AOhpowfl20ozvSAmxsJab2gIB0MiDtElNTj1Bw0JLUO2DvW2a
Tmdc1BdyjidDzR7SifisApkWr5WyV1RVWSFmWtdJ226sjN44p91Rh80T9o2yhQYNaEy0m2FC5l8Y
xttEMYde/LjNcmKBNYgovs6a20zBa4VqYjPXzrcyB2YH3CJ9CPJd0IzxuhMUw8cpfoSeQjC0ZvZ+
GpAcjlgFGoiDhjLG5SPxd532AnQCr0lRPSviddSZb6OE/t9c7bU0g9QQ8Q97gr0hiUgXZkwfqm/u
W7zeq6GAEWel5gYjN2PVToSXcVBuQ7ouMqQ0HTUfcykaqAg3SKM8tESr5c0mixalhcq52awfB6Hm
fkdNMMH0vGYYx2a0s8Z2mSI4BuVq4MbYvsMSMZQwIFprQ5z5VbuJNTlZd1VXbCO13Zhm6XeVCm44
aGj6KdCTY+sAoXJtlIm6M17UyZIxKjCXDqN4mSy0CZU0IraEh9jOKO0DgyNrKdDHpA4Jpv3ioYw2
NN0MPPAjjc3cx1Gg0mVBDD4KpDFSvO+18rJDSmg7UXTMKCpUaSQOMQwbgC7pdlgoGzBnyOxZQr3K
4F3MYvJlDGGOQaDwXHI4h9STegGqLLA/uc3UNKmuA4h0Lln0TQcVX1hwErF6l3gYdqaNidotR56c
R/gTpFMhRf1BSemDBzZCXIFcEqfHggVi24frkIJlvlcJ3VUHML4g8XuX4/4uyGnFWbP8MmaRaxJN
S8kkfJK1VvFsfluvNUW4TY2RM8Y8cQSWHXY9HDT0LUgXXqMctYJDApIV0CrUK3FTy9G2Z8fAmZ1+
VdGZL5PWPWD1OWhAdWs1PtpLVlmt43814wyb/NrOO0oFKexkHGT7xtGBzXfA+xAW9S5EnkXEnT3K
S3ML9V9GJV3bM0djydCkmuhQxDdWneY+NgucIxBMgln0fgEdZY0Xi8lJD28LoRRuwCIn0t65rOnu
TpVcromiZw82FJaH7SM4oJ/9mOkl/fCSO9V4OUIVuEz1snWBYM4+Cl7AhQGI3bxo40Mdbgs12kiy
oV63pzDrFDC8H+lskBRmtZ7Rq3dSoRmHeOyWKbBDIyxUgb9oVwLeWLXQck61Vt5VwupJsFMr+KZw
jETSGncdCVpOsudrfjRmFqbQxg6hgv2wo0VZBkHkx8/++E0DNI4HNcLagN7DgN3kV3gYYGonxU4Z
HSqmrAEeLhrYqSPy6ggRcTuc1AaTaDWOw653wpuId+9oj90mayxpB0oGdSDYAn1EZ6J0k3xwoj0o
s5Y2BW/yQmiwUDu71RzF+zK0mZCiZlcr03f42M5eGjg56Vbu1zleCSnXrfUPhMMYsZg4avhoLo1y
QXHYdzrqW1lC/RabIpvyyWrI0SB3mfLNyEqMFzU/FeEd/0rfRHig2OPE822d5advCb71iz6Kc+Qq
dIraVsSLS4TbDvvnnmYvXtH4Wk7FTdaJcYMIE42CZXLqm9nKNFmgH7G7EJWMIKGYRkCiuMC8mDaY
l0QdYBvSyUz93oqzdCONB20czdMURCWx0nHtN0o9u6re5OuxzyoPSa/qlv03hYFzheHKWDdD/Dba
9rGrtOg2TeZnifPXAbP0Ts5o/BWYvbM4Ma5FNhMa3aJHq1uxKa223CcBDSZZyBcwFZx9AUlnE8rh
zqGquatyiq9hpQPPLfWLAKRpJ3Uq27tkJXEm8XMZG/UPFEauI9rmx095antO2yQrp57DbzJ9IYXw
9LhlDipV5Vjk3LZZG/mONPC1BFgGfqVCjJruxBsVv80hV2UMewUsT8g0mYJuu0C112H4xVKQS+to
QhOW0u+YAkQXPDznasrqF0J/68HJ7oxa5vtgw9PqzbyrZ4OR2rQe65F2obTtgrE395IhFgtT2qIj
oj1NNhYbIKIFofHCPUVvjgAyiNeogRqvttOs5kBJXieyuFXRau9z1WfYk4ZiZywYkGkBr7aqvquI
EPQ0CaL/5IzlU21g7RMpysKK6bPpuwIPK75Ahi9HP8PPHTODZM8D7Za/m4xSW+eif/6BeXAWZAlR
DftmZoWJ9SC86epkg+tGQC9a+O7gWjyr6spdLFMSldHJG8y+hdJQylSMtx8fPNYUTwoTdF+hlKPf
QrVAgupMGwElyWuH9C0x2UpOMUtkVuIJyeahRjHCiBBAsjxNG7cpLJYV1KQCESGhXZzHO2k2j4UI
vF4kmqdQNdphwrJWpdmPvlEq+8Io4hNBA2KD+hTbzJQwlRjQakOyyql13PQx++ZKvEAzSW4MtUBT
x3EzDNrUb6p6vMot+8hSjg1Qr2+gLEveD6pJENBMQr2+rWvmY7vN1uOCawmalvf7shhr2Z/GonIV
NS62EvxzmXXYNbSqP2QOoiuUJQBHQmOrYFmMM6Q4Uhfzf4txOgbmANZYoCVLkxuTJufSC5UX/8Dk
53WvXOjUR4tQpTPQocEViX5BWdmHVGVd8x7vw6WKN/W4LsbY4Heq4u9zYiletrxds9NQoafwjDIi
63YW2H06hVdZLIsLEk8pkqUoFkqd7sLy49Wo45WMVP+7xEt36LpiySTl5Dw6N8ZAQccSD0Vs8oJI
AA+lomKNTbsrqzHUo46iLMxRy0sDrqQhHIx9OlQHEeMQw6dCAITDGxI0EnKIOJI5Fo2Xglg9TpmZ
jjZzutOm5rVIck6AwVOCvPJ/MzL+FqXprsj43/9c/s2/Aak/4Jx//ek/46Nu3ouLl+y9Of+oT59M
8tX/+e2WmK5Pf6CUQAX5unuvp5v3pkvb/4sIXX7yP/3L/3r/8Sn0/97/9Y83EPXt8mlkhH4O/zIA
u/z3EKdTURdvb8XPDCdl+RfvmIX/9Q9J/ueSZgcJyFENVVMceDD/+Dcf1fqngqCH2C+T+Cy8Uf/G
OGnGP5fQXUc2YDlR2VzCd5kX2uhf/1DlfxJysYCXTCwRpqJpfwePqixQnZ+wJwvzxCJ4DOCJxcXg
tH7GngwyIb2hJr82vrIme2NLQpF5pWyI6tiE1H2+QOKc4V5QVC6XszVVt0zig0HkfL5cpqWJYRjz
q3UJZd1dYoPUXbZTPflg+z99C78hMf34zT/dGfAd4h+5nMWzUs9JTEKhIWCW4nVwRw+VE8m1nuQS
CesR9HdNu+77/8P1+CZt2E/8R5bPbk0PLMLAhfWiXZbH4oLtgttuqWOsZx9p9ebL2/vli9MdzZAp
8imwtxT1/HLBlIoxN2u+uMlXPCJEETx6va/48hYO6Vc3t4RUfX6YXA3ukqYv8WLIoz9/b2ObqFNl
16/dnrb/OvERWLtNtZIugrvaZ2Pm0oF8Tu/NC2X358f6GaLEC0NsmmIreP6gA2EWO6M6W71sRiAI
XtndbJtNshnW+hq58ObPV/n1vSRfiTcSPJoCr8k8f5pNpVWhHMyv8l5sm+fIozey4T15ZsH/AjX0
64g7u9QZ5mqMwyyFkPCa7iCSQqZxMau71ib3kSKF3lcJVr8MA4WIQlWzbNWBbASx8ewBprkicXIa
3s2TdRtsug3HXld7Bte7Vr1y89UAXz7t5/fk/GpnzCvMaKYcWcM7IENiJL5P9oQXa//nL4u579dr
AI2WHaIRVEU/uyOjmUJl0uR3qBp+Hx6zTPL/fIHf3sRPFzi7Cdsu5ywvpveYg2B4xR6lDO/+fIXl
E355TD9d4YwSF01WYRmU0APrFhHNVIEbFWQH3fz5Kr99UKbCLKtSQ/9lssVSMhD9o7yXPUgjVEWW
s/rzBX55l/m6+Vhbsyydmd2wz74KOZI5QJTKe7wT2xiOwRVT3sna61v2K0G2+vJlXubQz88NtB56
docGj8qIPbseUgBYTIb6gaITNt1K2/ZbooY5Xq44ynt/++aWyZWJXGWKVXUW2v/6GeVXqymtXN16
X5ZGzas2kGiOywSbrCkaf//bF2P9tR1DYUE3WK/OVo8RPlnMs3zr1/kO4ZEf7OSnhrWjWNNIML6Y
VH99MSzb0jXZslQA3qyNn+8sHsjvQ3b2thCO7JZpfNh+cTtfXeFsCI0GbRW5n95oa9WevV+W+nCf
uOQr0Eu9wqj25df1yxVZDJetjKKQR2qC3vt8TwYVYn0qww8NaKIu0OHMf/tlP7vC2T1lTQv5o57e
pW1yYayVrempt9Oas9c6cKsvHuBnFiK7sR/X0uB08iqo5i8ZxXUgTM2W3nMLsnGUd489KFfM0zvb
jPZRrnwxpf66Spxd7+yNmIpioqsffqTH+A5L4ObHTmkdX2gugjLP/mINXD7t0zA+u9rZ9Efm2NRl
fFeWdZ+oz52zXwxjf34Dz/cN5w9w2dC8vdygCmj+9Q/lf8hyJfSZG4p37S7bJxtt4+zrjfXFQPrN
jaiWzsZBJnAZ8eHZFJFY+LYzVf1QdHeUh9sSmX6Jkv/Pt6L85mVQl3RXIhHY6dnnE9EUt5MxcC/J
g0Fmtb3RGU2QGK7EteMvjpfuznwUX+4cvrrq2YAizQ7IfsgTpBEwJtvUoafTHPX5vTK+GlrqL/O6
QUzET3d49vqNcVVNNO8+KGKEFykCxpvy0nzoL6l4e5Yrr40Xku4arFPX4wMGIDJNuy/elx98x7N3
8tOvcDa6FWFTnsv4FVx7M/koZU7jYZmw6MMf8+uvN2aq+usg+HTBs0FgBsARlyHHBp7WFrJg9GnF
XjkAMFpPteea34Zd+UKg0Dpc4w46UYH5Yhj+sgs5e+pnY2QMeuLY0/DDDI4xq0xAdSwMMWU0j1+8
wJ+huD9ms0+3ugzWnwYjncDKKRjv077eka+2nTfDkfOll3z1Jf5uPP70HunLL/LThRLKvbHDe2Rc
eio7+WUeewtuOw8FpbfN3a/2I+oXN6afrdpKHrc5JKiPfh1fQfuJkL36xcbx6Ywdq529bu+1B3nb
bas14I6v39nlC/rDO6svr9hPt4tzFZQjl//xzpqr+mp6Dvb1ZXOPD8WbP8pmVWlef6Iu7zp3f/5O
vxqy5tnUF0E9kWK+U3mf4E5dE+i0F9evCOGaDfQDF0jKB50bTI37+h6p/dfhQr//ru2FdA2/RD0/
2MCWs0HXVN9LD+Ftdsh31prSLx2UHcLSiJWLytzlVzunry56Nktk5FUge9E/klZ403CqFMXNlW9/
frS/HEZZuxguf93Z2czQZ3goW0d+G1zZRdi+au4tX9nHW4J0v8AE/34G+OtKZzOAoVemSYjeRzSt
hfQg0TsL1KMSVN7/5x2dTQBqAK1wNrUPfah8O2qvi6TYJBrRuFAr+mJjJ4d5rLZJUkJh++pp/n4d
+/c9Kmdzgj7bwpiY2Bu/eIlRetDD2WsHAJCSDypyTX8OD59+AGb6ZZHmvxkkf137bH4gJGY2lkVF
36QL1o/6L1N8fQWRc2254s7Z9zclPYoVuN07/ahv5UOz/eLRL+Pw1znir1/hbI6wUjKRYPBx+y1A
JSgo1NwSnMgj+rwXItvC9VfLyhdj5Mde86dZaRrlLAni8KOdbkvxZKhgq7Qv9l2/f7CqQSC4banU
986GSCD3oq2Y6OOjzpoCxHXY5Ot+C8R6F145e81XHy+UPawsYs2aQ3H480P9zR1C0edkCF8fOLiy
/P1Pd2g4rTpWjfpumzjAJ1raz/GXm77fXoPTrrqgsR1VORsyWmK3VuQo79atPkEVxui2Mt1oHd5D
c3hOriocLOMq/7KA8+uR3qAmzfyD3ptkRojwn+8tsLtqslTlvdlHu3qXrzFn3xBm6uF3//LM9us9
fr7W2RZTaoniazXlXTe/WR0NLxrgbAO/2hQsn/J5BCxXQWRgUEnnzHt2R0Yb1lJjKe/K5QQDH9aX
RzKwO1+o3cq5tj6G2xyzxRcXXb6dz9fEuWMrfHeOLtuUFD8/xbSf69iI9Jd4F26V7X9cttTlX3cg
zlLU49hrGRznf5wdfnoVZ0OS2nFC4+zAFmkDzfoeDx2BvGOmJde9MlYXtQbkyLRt9D4ooa4DleDs
WirHR4Qo/Smca4QIdfAxQa5+xOQk1W4oiOtEhNjHRukhmnKG2o07lCyogvUMkeKBhB6z6R9QQAAT
81u1SpJ6a5ilGoxPIb25bl2XevZBsMyc4C1RSOC5qozMAbuDMCZ/jkpsku1m7OG3Ea2ZdNM3NSXO
jIjQKFTRs1SNUz2GalKkmu4FCi09hCCqoG3ojpYxqfK6nqOxHz+CICM87KBmfdjZd2ZGbEHhB4Qf
61d215SV7RGSzKHQr82UvOU+baWLVEVGChXELm8UtBlHmqTTIYCKf4s8gCayCfPyjcyv4qHOyuqh
i/qWJPQcy27SSlj7EqNS65UqEfHi6lUFF9syZJ281gAwY2yO6nXuDNl7Ipzq0I1RhDGdGK33XiqQ
shaQiAlltU2Qt4CcraMTKoDvR5MkVbkh79JeMrJEb5herQMAjEoHfFPYz4fATEff0cV1X80jgkLA
DXKlQmlRsUy9tLECA4KHk3zHOF9dRCN6HkV31B1ICsThE3uxkFbhkiGHYScYatyOqSYu0d/p3hiO
IIn6psGXNKOiHJQiO7aBXN9YVgwrKgLKKTDzEozaSxo8shC4VAeLCcZ6eAraYEAcQ1TFdZ0OmI/C
zCDqOh3yAvWWLSBKShrLrVChdRmZtotFH6CVm4frpBpir9WJylIngLClbKEe1hQJpVtZrRGxFZCT
65OmkfZpWD0inkz6zqdDMSsMKnO61e+HmlwwwjzUgy503nUxqD6IQNLj58rYzBlqunjIxtWcBf1J
taLxmW88I3O5jHwLcL5nIPZbqKvpAFfLCDc9+tHdZIXxetJGdvRzjzCwnxZbFy2CItTxMJXIuudy
BvGYGY9hkt/HRP2pVX4ZogfYZwzXQ1BWd5A769fUSPVLs+zFyRYYTUsrTS5ACHQn0AwgXNTiTrHE
tYJ1furNAOdAATk87i1vGHhYkDbju17Y7RonEOYMOyjWum2Q1VxrKUC5BlZHbM+YYjSl9iMnlU9z
qGLRIlR61RJi5kuN2WyKBtcsaNzWIzEp3kgpslVJwNdU0qm+h7HWe2Aj9ZcSYubKssouWTGssflI
oyNvjKEu7mKBZz9QVUSbXS7tMrr/KLXSztzAySifSj2uQJT04inpxF4LG+myt8sO0xs2CRiRmHTl
4JqEJej685h/05R2vGzN6bke1V28RD4ASkXTXuj37VTHEA94OpFlg0PPgouqIp3MaIkpKQaszEml
3031qO+tGh166ESLdr2SF8Be68ahfDV3iCbDbj6FSikR2gTbANoXLIhmTyhXkl9oelBtRtj3Bq3/
/EDMXrkd8BT2fQ0422CyCGFgd8gTMJRP1oOwbIxvc9ujjtKpXx3UYuxP+G+iqzy2jYcltLABttgG
3EiBzIqYBa3LIp5WqVGiLoxcvrFj+honLdcT8yBXZpjcJnqf3gGYc2Rk0FKaX6h9nZkXmAiA+ab6
XYKoC1qypCAl0sxtEehXeZmSqS0X81bLlEdAreHy1imXeQclXYkExwVbe5cgVOBKgINRzupLJnrY
fJoJiJgUBNJtkdH4RiheknkmbzJzLpXSuUiDMDrE0fBgkinVm1FwYY46JgzjWz0knTu08Gglxaj9
mAj5iikRvztEPNHhSjND5aovNPvYNNbsCkcwAPRbJ03FpkJZBwqyTNaEFW8yDXsn8QbYTUbkOjAr
5PvR6Ox1KI/2pSohLhew+7bdbOMUKdAcEtRp4yY3clBoxW1QaT172eAwTbK5nkR6pVj5A5961zpq
cqxytH5T51zqRvlgyjhbQcvhRssM8L9RBKeW+BptMFdhq/laIl4bNbnSNABAXZmZN8hEYKGgxmMQ
RBa6bJRukurcK9Nc4ryzbnBo4UirumtqggrxaohoiZdIdyYNUkg3pKvXunSB1fkaXwfVWxo0+P3A
5FvSPk2k1xFjfdzAt8pIK0tbvgZROXciya/LEcBY44DbTuLCceeQuPpCFh6M6WvN1LdObjcYtBps
7mPnR5rkVWPxJCgQuqId38tIanYMz11CIJ9r2QB6pijpfFNGahvFuOpGKX2KC+FsylDW13NWXtWo
8l0gY/CvDWCHTaIflFE0blvAqNMdA0VZhbl7NsHRxbx+pppfV0rxGHXAkgPnTW/lK0PUd21bosFz
jmpWkVlQSc85oDQkPMA5suShD+ons1MuZTO+MDok731Tqts+CD+CeVjXkmTikoa5GIBPXROCV8Bs
yfVdbUrfYNbCzS95SkmPgDFeZO51UJ2mwbzQs/kK/mzlBk3+iGIr2EcEY/pqBWKnK7CeaeOzmK1L
LZWebTzYltVcz9OAgbXrFvSTspsbRjdG+oUNnzLMBVnOOBfVJee5mGFE4TOsovpezxdGIpi4VRKw
zIYaqBYhbidpDLYFBH08OHKFCVdkrjQojyjyh2Oewn+RcwI5RssmLybKNf5jONsKqSFS5WaLCet1
IuePwGw5hsEOD6GY1eZYZDhhdKMgbi3ub4Ic56GBAaQs5EejxsyIMYpqUpPcjaKTLqClOOy3hhtT
w5CiVBkOrwAMcikBIzJ06kHoo7dRMx2J/9sYqXiqprrcmbMFYzup9zIyLG9O+mNg5JYLPwe8uVM/
VjbKq6aR36uQSA+TOXPN9HKYo/wKtXyyrvomvGnb7NQGIWJlqjGg7Vso7G4gN4l1IKqvrrCHRYbC
/gK0y7LsYgHQEOPqKE0ncJJ5q/YnrR4wEvWYgmM0yOCFYDuqTk1KNPQar+y0zu8G/TqaR2RY5Lxs
w94hkUVzACwOiXSvorv2FDSG7uyQTBCTRbZOZys8aRY9SNJZoODm9qETk37Q0+obCrl3pY4JzNDk
k8k+bG3V1ez3+FWgQIbRKtOx+oio1UmuLGfjNQsNTHW2GH0RJ+VTLPBQCsWK99LYtbJvSHE2rZLF
KxiaMNYaBvbRIDIWdFNAalAGUpq8DA43WW7kd0M0Tqhuk9RrjIZtTFcBBw/6BhFtCpFnLF9j7FSN
aux1a75VUEPmRodlVcFYQpV8y3R5O1cDENtU13Z9Yl2nnUVae1rmbpmEguFuNkehjPgjy1Cc8FF1
94Um10cQuKWbdIW1C3nf3L4O5K0yV80LycTmDnkv4SRELVVHs+vzo2FIDhObjQ2mqqsdCbp+KEwy
GiuMFgoqPF5h5IJMCLdAL9EyQPpaq+x+wddmb900P4XpTKpHK9DXpuswrO/ChJmlS4yX/8XemSxH
jiRp+lVG5o4UrAbgMgeHr9yDDJIecYEwGAzs+46nnw/MnGk6nEJ0dp9GZE4lJVVBdTPYoqb6L1IP
GM5D6zFwrYsSorHWhs8RsuJOYhTfu8B/GjvlRqpsyyEIkL58QJs77HaqGW2CAfi9acEPqgD3RoBH
HNFp8KpFsTbrvMAyInuppZGzWSAGEwckpOi7bsZeGvc9IOF9ExW/qnc59Zh8GCHDR7J/Fzyhjkxu
YbW8DZCkDUJbGFCXCw2iq0CuUM5DA8G2NP5e2kp0oQSteJBxSbiaEOwuKEwr7RCg8pXSGfAfWikY
BK/sDAEjQy2VQ5lW4U1g8Q3Kkfs7bEwbmTdytKBq413a8XhwbfI7Lje8LvehB6c8yST3YPnVFqBq
sQkNZCw5cXMnKIyXVESXdmu0cEpRmW4TpEVyt10z66gZEJBvmck7MwPYacINuQqHGLwhjz6g5kp7
KDoz20hG/02P4NN6YxVdyhmwjWiA2p+S8WwkIKKOkdk/mrTlPqGymqDl7WACPYki+kcxgL2Nxxbv
2ABdCy2AudurWXgZDGmCiljaXCqueNBF8JZ7CXoBoequs6a1dioeHYWATqFBs8IeltUPe+IxhQcD
FpMHoO67v1ooKkXyaoMgpn2wi03UPNiUkWPFFPdFuUYlAnZRv4VZ9lBZ3UM5IJno9inikjF+DwO6
2dGF1qffMU2aLPCQb20Q9PC8jYijaKfr0i71tMsw9fYormSrUS/WBY1DNJX4+gN0fH1y8RxaMAa1
ewnZdmR/eqCSy+jGChJ0f6DwjaPaHnj/3BsKKRze279EgaykplXmfhJFJ1iAHQGI5gujgN7VxEF2
kXUGQj3GyBsYtsNNyKLbxgM0ZVmnA1SNr2pv/pAbz7gJShn8hlelmrRVhyy9LrvRhUKn85b0kEuC
sa3Diq/bzuA4RP9p5Fv6sUCvrTUf80oN/mSSqXGsGRkN5F0MRRbaVfKa40G6IqvEtKJp9qIr9OvY
Mlvcq2t5rQof+kLgfk9jDfZwaXY01bPoGpZZd2fQtgIn7j9Gpn6VZZbmlIN1h+HMgCwJ2boV9vmt
6mP+LIeK/gjiut/oVmXu5AHnWk9KU1DIko9kFUQMjj3V3w+BFKItFClHVKqtY2/gaSw0vPrciIVc
mDZaNQZ+4b42bO241S95FFaQKRAe4OlDkmFnCaarg7Flz+o3HokGxhJ4ASWQa1g+vHVixfyt+tKx
81ALU71NSK7opLY9OMaYjIcOCM5OVzNAvo2xyUkXkN4c7rUaZkTW5Bu1NsnIhu5QG4DUR0iQkD0e
S0gkjt63NzWqJkKGyo3/xN7vRbnpEigcJdUnVBW1cRsNEhdEEQVm6Fg2sy5Rslq5wkbID/bOmvd4
AXubvYcHLqz8xJa+103doiJlZrAQKWzB9oy7C/ziUb1I1IoMFUoYCOAItWXlwe0jG09bVDGfDSRM
dpRHbIdZRrIQ+eg7G1MKf91GEopaWZ/k1+hI1mszr5Kt0Apt42aklCgw/sblAB4zbscy0rGF9AxI
tbg3eW5d8VkpQpqm1DzBnAQoylTxE6DTF6REIM3IzpAmG31rqqGgs1ErmFNm0ENXmOoph8TQXwtF
vZIq9dGz5GSniwbFvqDIn4Ykv0eButyYIkAUmvY97rbZN/j8LBg9fFEKWD6qOrz5SrtJJOOA7/Bl
kWeXvAxv1czHwUIT4yb3dV7B5vec+25l8N5lpV67pcQ7uDS9HbqPiEhoJIxoVmISmqEUk42mjtuO
MB1aWtlNZnM8mdn4LTPq52DU1e1QZObjWD9ncDQ2SqQe0TLAxKszo53bd+ltYPW/wqZLHB+bXEeP
yl1ZGQHcfUyhFRLZtPqNbLN6KcGmEjIqpUEndU8G9qlvDUYA77rMv/gVz0owtHB+kPZUu/SpqDBv
Su2Qqk2uPShydeviBI8ROPo+Rc09o2dDvWoVtbj0x7a8iqk0OfiIBdBPw+qixDENcCEnoiS4JxLc
g35b/VDfdhrsFlkz7ltTuumq/lGui4NG7YRxfPet4nst6zsFA1Oza+F/JHvfLO7rwXeswd/7RoSE
p3eZKMWNVLKDNcXd1lH02AjrpS+RjsYcdBv5ya3iq/dd5O+rWOWg66ud7pZ4GspiV7TyFjMep5gk
4Bv0SuWIw9a/9AaoM6P2o5XJXMwuoiVejRsS0F2QNQeoShdeou/CWP1JcY+vGKK8D6DfxIkInlUv
88IOlYrMrj4YkeBphO73zk4zTZST9VTvvljtgJKtj6Vb/szxLGGikCKR/aO3aoz09KTz8AbsIiVd
Ywhv/9D7etpojVHeQejw2n3aQ1hGXR0D94JFeZwoShDgDOwc5aK+HEV6qZHgYQ9+33Ul91JtC2Sx
0eXJ0hLniF7JhVPHFflIoHjasxXxDFzVAvuO627IY3ujQ5I6Zq1HxUrNXXwWFCN/BJ4tfUO/JoUG
Xu1KTysvRkP1s6duHNRXH8dx+eCXqOxhiE2fJ7Jr+XISpOmvvLyoYfRaaoHvS0dljoM66lhRoY09
YmlG6VPcRRr+1UZaJ3eSjIFahJE5rK5IDYIdOyciBUhJpoPHEu0N+cby3QqxMPzG9G9501k7eFIU
De1WmMheA1mn2V65erjRskm2RDa1okKwKWiDm0wrINZoSH2oAWqtJUbB5nCl8ahJEU5Pi0KGG03l
wJOVbxx/1xUn7orHso8WALpo2FmgJQAtvXLkCnGmKMtrd0MBpH1UPQTErBDx5F2iFxUv0dCvtxNf
8yfeAOyVXM9IFyNpzHMHpyPkXZBLRA726MW4bxxK8PY8nTyjkrZF7uGOPrkfI6U01rpB1VcLIbui
QzXgAIECRCKT3Gld3v8suW6v+9JUMbvwIeW6bU3iuVKFVLC3uvhG4S2RrE3cNTkq6fIoLMYsDaGK
2bIH/YPsSm55iDTaEyVWm1cbHHq12bqGWb1hWCJ32wKtlPq37Y6cy5BXAwWdnV4WMrlb4uW/xyZH
U4s100DYi2usROogku97vsUKqaIXPZONHfK2VgYeM+kMRAhRhB9l3F8wBfCuOYyL9CCjIaDsGtOg
QJTl5BY7iJTFZaG6ynU4pJW3FmLIEeMFQO3fyfwfwUNSbcmc3Bsz7I18KTU6RPrUKNn3km7gsJvk
rUlqkMboAYSSbKr7tCsns/TAsN7SkSce2oyu+dvNKtPdGkZiSMg/9IhFaS3SBVDRPL9ILitDUkDR
u5C9qTUOpvRt9ExvWPe1ZcBxrl0852+Kpq9kbe0HCKJyWSJA216EkhhDFBoifKovqyEakThLghE7
4brsegU3xIitJ3ZS7cX+Izag1D1WutaXxbrT9Kr5qYLV7i8MXrDdY1WxiDneoPDlGG+EFerAjRf4
Xr/TLVXzlbUpY/bqUe7WegQpIjVS7krD4u/73YiOXCdK3IZpcBhdRvdVWP7eGG2ye733+7rm/YiQ
yGuIrnD5k/TfRmOsaVQjuLRKH7IQqsaQhpCmdsd2x79L+gNFKThJNpbJmLoC2teRg/Cgga7iYOj8
lwFLoV9KIGXYRsGphwa1ivTYbH8rZouNJQZ4YXHrhXIvtu5YK+qjQW3y0W4k7h2sgjPx5Mu+UUD8
xmbmGxIEcoRie5wbOiJgEXUYlVc6NfJbVIKQ6keeKxG/Owlzmss4cPF7NYK04JtBnBW/PK/oL/iv
2UErlOpaqfJAx2Qxo3amj3rXOS40SNQvwk5y9Yc2VfB26ZumCQ5pjWzNNS0Ba3hQyd94F6CSiVNJ
3IYpJZla49qALNRjudGL/jI2IbSSXYWt7z12SQF7NcVtGvxfpPXtD9OqqZ20ZldVT5k2Rjcq7kiI
rulqL7+ZqHLt/CRsEIJo8L6u6NDYOg0oTfHkg8JbO/4z4q7IBUUaxbDwDQuTvYUHCvoj2HmhlIpR
cLIZW5snzddN5086s6etvhlYo2k8yQSB+jKhfThU8y38WAc54Kf23t8s8UvOm6a2bOkK1AFhCvUM
Imyi1hM2Y/PTKKjnANPwjN3CcM6bv0QQNC3hlWjnBJY0Qd+mbdWfoKde86vgXndw2NoGO155Gs67
O31LtXgh6DlugGtIA7Nu6TBZNM2czaGd61Uv69rP8ujdaFt9Ez6U7tq+GS8loH4QLW/MixTBewdx
QRBL+rWVbb4e9hniZvoBpsxBT46F5+OsGZ0bdmImUfiS+vdmjy5v8yKh3GmP7hKid8J1nHSgZ4Fm
vXWdlT+2jJRq7Hqa2nBtrautvIWos8uWQCZn+E2CgVAHLggaC1PvGVghwqQk1a3oJT7A5Hz0tzZP
LkAt6lo6REsEmrN1M8ViJ5hg5aEAmDPoh+zmMrXy4gUeuBND/5b1GuHdZGGlvGM45vP3McxspYQc
4KIqmxfE9+KDsY239bN2b79kRwVFXVbIhCxZxBN+No+CsiOm7RBltDmfQi9RlQjqhi3eQeqK17l8
7/I+/zVBlfpNiEnKut7tu5X9O0eP2XCWgC2fjhquFUxFwzLFGc+LLJM7se1eqAXgiocCyBXN61t3
nV4auSNuuTN55F00S+vnDC7BIQPUBEDPRJYE1XMKl8BhbMyDkWRlYnn1q/ZS/23DzcYYY2U78Z/A
SQ7YHm1wbjWkFW29wV5/vS2V831p6dzQ6gQUAXF/RkwM86RSGTh+bJZY6xAWbrILNKeTlXYfYWl4
HdxNWHhpbSxFPl/Ptg68B6wQIAFZzEGcXlTjAxqbfPMJ7ec7dJA3mCRwAiobdZU78fW/PttxiPkY
cXYGlbjjtpkyqQI/aCnyAMHSTXV2ecwCzM6eOMD2Ux/NF9Qv99EGa/jH9tK477aKQ/b7gP1x9rzw
+c4mEWrbtGUg2UL/MOUZLpPqWki9Q2cSQWPgFIO0AjDUdwVCR7qeaDTyM+jG8W4h7tkpayoaawbS
p6UqhpgvG2gTet7p6Wu1cXf1LeJ063zT/hFcXeZBXgBrnvMACKYTj+YtUCZ1fsrao5JaRVm+Rk/+
lb5rr+ztRKDNn5V7bVccwhuMgNfeuv/x78cI/QkMFYnsBHabLRdVUrMaBNWrcTts3qkHW/0gblFz
dOS9tjCh599ROYk1WzlBHMZJoVavtv4WoWNVF3jYRMlmYUTzza7KMp9LcP8bMHU1bYbOajyzz6PB
fu0uyis6K074HWVWJ9xOeH8cMZRNuOn2S7vu7Gx9j6pqnDCGarJEZ/OoBWaOhV/15vU/7duJkYzr
sSPfpWj7xABuIO/Ka3n/r2ls72GhsfFkJfUAAHd6tmJQ1OkCNmPyh94AYLR3+Ge50hw0axZR2fOd
PwWDt84VDetahzR3GswOPMxz0/hPiRQ9kAANXd2Fb7cUYbZCeB17jS7UNwMGuepA0lyDLnKKKxSr
ydni3dKdfEYMeR8SW9swTN2iQDdbLJ0WIheZx3/qbXyQbpGhwkf1FkMkJFP2nqPu4+vFkPM04D2k
0EwVpr/gLpp9MtplWVVI5ZsSXKUHktSttQ66y2E7cQ8XAcJTIvMx0ZkHmyU6Bd6Pdk7hrF5PCgCk
idIqcipmtQNvujZu0ONfgxzoDjTIDGfha07r4TQ454mskG7AtUR9YDbSRsmGvOZsqY8pTgRXzW4i
Q0dXJjXgQ7YOtkv4/U++JnRoVTZlnpOEU2eZalFkbY+A5Ru+aFvdSdfY+uLX4JRPVCrYD9a9/fvr
IZ6v1yngdNDQiJT1OWW1LtiSklq/4Zz5qxVSho1n91840E6DzK6/XqlKqy3qt/pYPHVPGF9s2mdk
eKptt4XAfJNeROyMtvv3e/E07OzrDT3cfCTq3rJyW9k3OdyeSdbEKday9aj9RDZnA1lx9/V8vuP1
T5cMQeFFykhnGPDapyvkA+JV0mq1tNP2zY9Bc92DVgYdra+z/jkEl1W414l94SOj/nXU+b0EIvok
6GyC/aSQAtq0bxYafIH83W4xcwm//fdizGYzQN1VNEHzZgUopYF+SG0nUBauvk9X44fJm232RsvL
ICZGH6EagS+iKS2k8ksTNdtfobDBd7btW41xLvbTwZVq/vx6mj65R0++hTYjdCgURKMRJdyJ2mkk
3yxBGpQ5+gFIL3idTY/c4rO3jpeOqs9GxuVNKwQHWwHf/XTdKRnShqaBCQpJrWeAIndxN13RRl61
m+qAwWy0bvYI9X092s+ikqiQ2ELTOH9Zp2oaCTq7b0mJLn2/iYvJsmcpwzs/hUlIJgqVprCtzl59
gy1ZfeD3MN3dHfL5qCM3SG1ou+z7UK1RMw+2i1fcZ+P6GHJ2jUtV6edh0HPruPW9l9+4cHLcg7kx
r+P4goYSbVAYc4th5/m6iroMZS3eesKi3D6n2fu+nCUgyn5PojDZvbZPGKW81ZyJ4blEKT3LMmex
pt/y4aDCndHgSWn+7tUrA/XwwYJsU3GJUoH/eo2cVQbno5q+74dIQnEBPvfTqLpNgUdFtEP7kAJa
8bA8qjOq+DzY7MvJSo019sQzOEQ3ylq7DN5s/Ta/rDf4lm8C90exQLZZHN20lD6MTiV9bStGN1Wy
2u/T6JARWFcHqtfLC+TsgJx9tNlBXyEkmzcsEGOFgw5TeS85lCFWP6QdXInlcGeZ3ns4A1K34EZD
qe90bAUICDTpzd/yheoUK+gRHCjaTtqpkEa/XiTnA4M8jmIGLTjyLNb+aaS6tzIP+OhrlWBdr95o
7cIhcrah0Vr6+Pdnq13B3UJWivrVL7BrFRJQJtRkQbJ+PYrpfjq5/GdRZit9pIvpF0H9Gpa3OZbG
uXrfp1tYDk5D728Itl9HW5qz2VJP8ySvlah+LfnjQW7sZOP66wDTlT4fjka9iQq7YejIPZx+FLqo
VVcV42sMu6sc5cuiUHZxb1wBW8ewzrSWttL5kWTzBNQQG6PchvDxbCvZOF4YdSa/qvIkcV4/AKfB
QXTY2NDr4wwX44aq9NVkm1LoFDPUeyEDu0CYX9eROlUXPuYkcHY+/A8/Z7bZajsAsl/Kr72OWnL6
sx2RQcdfotB+m5jttVm36lRADVQ2QEtGfrou1Xu3bmGo4sRr7FSEOWv76etP8sn5djpHszRM0ftA
SA1OXr6DXDrwGuOZRxGalkeXJt+f8TF9RFD266CfLDSha4o8ibGANJ9LGqkit0N4XK+2e124GrbA
Yv11gE9mWujUjlBL0ic5udlCs1oJNIPUvYoBmCJO7mupqBG6VG/9YERWE4v3aHj4OuSnY/qPkMY8
TYN3VtRF/+p+EwbUV7+pltbPJ6uZbWPxjOM/eBLMjjRB0zcEoffqFW+43qBaLEmu46oLB+c703K2
SU/CzE42zCXytKgJ82LtpqJ8/6t+sN7s53Ar1r1TP6HzPjw01ip56C4XOytnH06YoOypp6gkLPiy
zFYjAHzJAxmAkI55W6IMxIt1j8AvVXG6EDS0b6SLZBts493iO2sa1smwZ5GnX/bh2jUCH5v2yHyt
1x1lPyTfdvVeX9m7bJ0+LhapzjLQKZip0Yjlg9JEmg3TCs1QiWRBHbXbCCfYcNiakJSni1DCMvXH
P42Of+Qi7/4eB/qRH4UqZ//1f/3nlCpv87f0oS7f3urrl/z/BblKwYf8Qq7ypSmD+iUNXk4UK6d/
9I9ipf4XCjMa24nO7Du/mm3Vvb2LWSrmXzLahibqk9QS6ZTwmdKsfJelNP/icLE1WwcrQ0FH8D/9
o1ip6H+ZFD3Jt6d3G4xD9d8oVtKtPV2Y/CUFRUDEdvgFELDnayUVktTJhX8Tj7IPxw+CkrQx+97G
L6y3EhWAVn1VxFp1kwRW1q/b2o5KJ9X7uDkgVmbZTqo2yLbbuYHHdmMC81+7nSWeuxLCJj5guLp8
V5GeG3dFF9s1SIA8t9e5W+rdT94VgOIbjBXVJHCRZrDAju26tnKB1SC1HyIgq+A106LCW2BaXBnD
QZYCKcfhTqRWAgNOoa5mQqBtd3YnKwnw9wxsI/dyhb2kLInmV4rxw6s14DyIq7tkRt/ArgT1RsWz
NPqZZLVRPsRZfiVxfWJaMOL9DiPnEaHtQNvmkSUP923ro+ibifEwII0eYQugYq9K4atdG4op3JdM
xonjrhp9t3fGTveGiyDFLmtjI91vRt2qMd0oTbBIti23uChqEC7yg27hWMP1QVvUu5dSu8TixtIS
VdNR8DZKz1NvM71oMSCBHzdUMWCpOsEq3lz7fqQCv24tr1S8O5hJgfCOg7CSXPsWW6OkJRe6wt+h
xVkqDbIlQ0OR94GmDxxNGo+QkBvzrfSN0AQjrUlQBDFiGcyxtr4neTaR1nz4CnL/pws0eZS3AnuE
SeLhb+YwjMZ3IrFQPfwq3LbVGrr9Q52WwOU8JOydtirCCsNSnV+6yvPYNf8AvjHq75guTxRmdLST
P5I7MZv1v2nOjRJFfb1twIrLHrZsssYFFPdAbGT4XBHGnZDI3snS0d/UaRsWHUTq3gD1t/Y0gNTB
alDrFuIpDVkJbGQGF6a3uud47BpMplK8cnmVaxu5yvIbzDnKb6CjbkdXtspN3bZ6uQqgJTyjPIoN
U1k1cBmCOsZaAU1UrBPSRM8O4Rh62D7neDxOTgM8OI61VQDDpmXu9W+SLony2lCMqEMLX9KaPVRj
6VZuBHBtVwkDoAOwQZJDrrbQGpIk8Ic7qcyBbI90i6DsJG7hX8eDzlYs8sj+WUVaZMIujcCIA9OL
KYz4mh43x7AIygdXUtwGlpYlmuu2NSMDm0S81R2rlxRxHwdRch96hTmsYJbGYE19FFy3kdVn1jqS
QUg7DUZHxkpNVUReeiO24rVZWo102aewHlqRjN4+CTGfwtVpxCRuVaIfCkg5HgDwVZpSaI4noTOw
NSyvtg9dVhfFTSKmH6tJlQFFUnJlKos04ZV4q07AvWMme1J9ixY+NnoYnmg5rEqQdWZwpdRZVEBQ
ULXhmLauHP6sMitzjzpEjckpqB29Cqqw2ycCS956wJ2lxEoZXfSq6yXxR01oxN5HgYBkrGgYW13l
TbhX4DBcleUEGh+sHC5j4ifKrRnGkKMsjOzxtazo6KxE5MFoAoSZec+SF9Iug/7UNYdiGBX7OtOA
4zqxlAELLv2wkS4iUM5Xapt2eKbnfexeQ4u1UFONbelbA842v2Rz9g+aVSvSRpFUDDGioS/FlZQk
o76lwuBrW6WywsCxCgMqOC5UgveCi+xR3ge4W0GdE2wQuShoGKiiREsKsj5+6fYAyxA77JGbPbK0
X0afF8inp0mdrTJ0gkHB5m1k07xV8ger1FjgCjBGb9VAsPI3LgS2Y2tFWbJO4FFh0eMD3dg1AKl/
VbVcP1VRipmbG9CsQaW+y551tkfuFIWnXtSh2nq7JHFVcdXo4eWAqqO0GSYUJ4zGMfgld7n41hmJ
foQ5I72WtgiE01qT9xBQvuEIFg5Q3ZCKntWBuAlOL205aC+w4bXJ3bYHOG8bQQNSo66r/qECFYh+
Xqcar/KU7TuY6aTaFcA3LQQ9rSk3MShz/orQIsysMGnDb0OL8/6mMnKMP6WRw23kyTjc9UYieesS
LRK8wSK8afm/w6ngEJcaLPYaS6RbZigBTS31RXjIy8iwATB41VF4IZxZo+vvrT5SPBw/5MTbcraT
hteRXBWrrICltOozv2z39EjhO+T9APgiqupj27jIxutZDLI3UvQH354MVxu0gkI+qutJx5Erc9wm
omZxrSDz0W5obT9HWHbUNOsQVJFvLGGaZlki+ncC5U8LmATtW54ysyyxiTM4K0L93m6tXYdGHL0x
uDzrqns2d9ZW3i/lwPMnDHmMTWeK3NsgBSctPU2B1XHAJGGojubk7gMABsfDD7nXP1no/8Cd5G7y
fpqEB2cjQg+bnFfn+wFmQtZ0DvgpPR+ubIpT86Q7fK0bCAOJ9QjMh71eRY59WKyALkWcvbkzP+GE
y1nVpPWCSONGJ7WH8wSVap17WxX56IVBTi+9jy+J90EaKsKt6DfriJScTiPO8r4ZaeNR45lvApGW
HhBdgPKmScjfOGXlhb+iflT8faAbXrXWCk6UnV0h+H9Y+CXzItX0Syb5ZZrTWFIy46e/RB8yw60r
7SgF3NxYB0MZAUvLgwObbFd5jYJ7HBCweS0ePcy6Jxqyf1FViL5a+u3XP+W9TTWflI8/Zfa8Ksoo
jACVHPXoIuwrHGpMIJABquj58E1txE03/PKT8dEfbqsQ7pyNI3jtW5epj+2PdTA7Get0eR2ZPZcC
XH2/4mbrlR3PxVUTQOzi7q96Y/X1r/5sQxiyQIdykhM+Q0mNusVpoehHuGAQykmL0IP470XgXXLy
6lQ7s+5G/ZhowwZ2Q6PWCwHmRYNpCXwcwrQ/Pjxrs7GknqzpR68MtrUPwzt6EPq4F0Hr/BdGgn45
yGQBUHFectEF+8xqjaMV+7WyQf+keWo1Dcfcr8Ocj8ekaKSCFVRNdPXnBQLPhWttusqxMyUdX2L1
B5n6KwD/fsPLqVyYvGl/nC5a+iYydUPDVuhpz6FAhh3ItRUZx8Krf6lusIIbgy1Kc5WqTzDXFoKd
LzaCceBPqBV27VxHTHWTXufVcCR3QHVEc7sVYizbr2ePt+cnI/oQZPoRH5aDNSSxAmub41B2EIx8
gZccvhJu/SpWwV0qbaRrvCg30YPloI3rSIsH8tIoZ3eMLFrR8do6SpC/tfAhXUbMfDZEkAeKhkqi
aSEufTrEQe6K1h3lI+aYv9pW+qYpCbwJEZg+Vm8R8iGgHcGclWvhuT9Uat0HaBbqTaNoj19P9hnI
UuZtSedhKhRwj58pakN7wY4m0I5KPmyCMcNnOebBXcTxRnha4QBwo6amtuoqbTnCeh0NIXRdMD82
msSpA9Iif5BubIgLK/K1eGEtfPYlbEujGD+BCNHUOp0nuYtNGfLgEZ4vWkh19GKCJvh6Bj7ZrIBM
AUiBv0S5fi5FFuCvUFipOFoqQguVgkyoLu/Rvj1S/1tSQP5kOCexZis7sPOuUWOBsNbwZObRVR8j
0PD1cJZCzNbuhHErBCGiiv7FEKXPkjFsvg4x/YnZiXMyimlGP+xPKeGJVwTimOiYco6YaMd589wp
1v7rMGegApYm7Wj07sjyAFnOUz1sMXlphdbxHXmt3OVb905+dA8T7LrH2WkCFiRgOheifrI1T6LO
RmeVPKdxeiZqu65pbbb7Gj3n/Ca/+E80bqc0az6VH4c4W99K4aUp00kwZWsHKCa6hxb+SF2tME5e
mM9PLoqTgc2ym1RNOnQSrGNJp0YKXwtONbV9tvMAU+j7rydxKdSsteHTVWsjQundfZXi7rNHE2+n
qE/akqj9Z0tRRWEegCP9Wp4ip0sx9SlJ+FX4Q5jRs4DEKpf9blTrf38KTUuQIirGJ+bZEaEh+yXn
qnT0w3pbJcMmQ3bs6wn7dK2TAkM/mRqP1N1PByI3lWGqaf6D0lO38fbyI20TaZPgrP693kcHHqyb
VN2KYf113PPTgtKxoeqg/LEdIPxpWKPLR6qe9g9hVIUB/1Km1Wd5dlouJF5nJB90OalR00YjTbVR
O5kdS5YiRabaeT/x6qR4Wz9mkXchhHeIZHml1XQ0KukuNGKnRqgHYYg+vXAxtOUppKNEq5Fep/vS
bfdKCgHaMK7rovqWpEtb/3w18SMxejAmHouizFcTlmUiRYrpZ4EHA7Xiq6pBoTV1MUFtHiMD1r4Z
sFGz4TKXsWRt3H2E6oaL9Dr/yMlEvLBhp8V7ejgATzRBYYIOeKdAnH4cO5CGPFPDn5OTR/St3g9b
sS2vF5+Cn4yaMDZdBLqQvCBme2jABbAss+invusoLWQrUpBrhKM5hvCdL18MJ1ovW+58EhRhTDLI
yTWL4c3WQzZ6AuWR+meKjB+yAUGICaa61FqfVu/JBGI3JeixktVMGLGp//Hxomo7OGd5m7x0F8q2
iQ/avodT1l7Yu8beq3v3ZvEhfzYqAk7HEGUDkipQ7KcBKcwbZSHncGbsY/sAZ9OZbIS0XbvRUDvP
0YuX/j6a/n/T7H8qggvqi6ZZNr4kv4KieTttmvGP/m6a6TJNMxvsO3UyFS26qWf1d89Mk/8i1eN/
AmuG5YoiOBX/aZlJivwXnCOLshbHAN0NjX/1T89MUsVfMIImWiT1oYltbvybptmUR/zH4mRX08hT
bQVAPvmt9d63+7g4ldTAdq2jk+qr6UGJ6FtVyq7OYies9f2Hmbn7+49+LGmdnvLnoRjTx1AwrEgC
JUKFA0blQtDNsfpxabd9NiBw47x4uUcoB85KSllsmqOUm8iElvmdaleveCI6sY+U6BB/k1Bp0UPp
ASU/1CRsNB3SQ0DViTI6GIHW3va2doVUrr9wsX42dEBcLCaQ++oZyMKtRC4FrivhOJ9fDWV0OzbF
7uvZnYHh/p7eDzHmqIqqiXxlDIgxPVhH0Ajhtt5XW9ry2EQssXEWBmTMZlm30tqIbZtgFvXIGmHR
zDWPCyM6rQ7+nxHBrGAvKBNI/nTBYDxT9nbNiOgYOEjdOHosQa++qHCB1sN07Sn2rke4y1vSaP58
dP838Lu5w4enhe3Fw9AoBFY16dHu7LtEJAvr9PNl+h8hZhMIngPtgoEQZlQ5lp5tEYTamoBAa+Nu
YRpPr4OzaXwvdHwYTak2VV9nhIqeMD7F1BdFrU2K8kK2nkwPwdOicr3Wg1u61guhpy09P11gb9D7
RmD7vCoUWQVurDG8kX6LvEW/5nhxEjTv9u5auWnxsUZ54AD3z8F92kQEJt8s/IBPx/7hB0xf+sPY
aatmkezzA7pv6ZXY9Vc5lNV2Zd3Kd7Q1L1DHvF3MZJYGPf2mDzHrtqylLCVmtenXA/hlH+cL/yG9
pVKx6pGBXpXQ8j3K+PKyD9qnS/fDgKd19yE4Gk955EcEl3f1unnSHfFWRatwTd9uVx3UAJ6QuzTJ
SzFnCU6cjoYX2Ry55XrYIAG0QWjPCXblxt5hb7LzbpcynFke/8+S/jDK2VVSjGFSRQGj9A/JU9zS
l7/FGu1b4phOC690ogpRmi8cud6g2aJtJgLPIjLp0+OJkrFqwd2BGTw7nmpJHVwYGRxJvnanWd2l
CPRdU5t8YgmRpBLRCsx6X6QKmU9DLNSLPp1zBAsmGQaZp8zs/IhSPnKUa4ADQrHrOmPlL5Ihl0Ko
p0sJTAWWx0jJrsKYttq4M3j5fL09p4UxPx54MqvU/LAyOHuOaXXYJwjiS6vRfTFrjMXrK2F9U7IL
C9WQr0N9dhBMlE4dNDUo/zlDFjWsum1SQkmttM6rBy+lwC8/fB1k1rT7e11+iGJPS+bD7kskBGjs
mCjYergrhCX3E0nd3KlrHzDesizAzBDmPOBsGdh2iaV5RMB63a/FU7jGqOmKXH8z/Fo8104fguex
ZusBrZ+2kgJiofYjhk21MVfyU/FTfWchdltUX3IUoZ7Q8B5w11hmhix8wnm1mnO8H/Cgl9CqfqMd
j+zkA1CMhXXy2aLHc5nGiY5pAu/d0y+YZ5biox7G4S3dRUG9sqOllbgUYXZ2WUE60oRspAkUs3bF
owEe6Otl+Nm2+jiG2cGEIuVYm4IIgESczNgjXL9KUt6Apn1A8unrYJ8OZyp98Uz536Sdx3Lk2JJE
f2hgBi22EKmoZYkNrFRDa42vnwP2e9NJMI2YN7OpRRWLgavixo3wcEeSet2nuYCPSEiBkFKz20F/
6TelRC9FSryQ/sfAar7CWEEiAHEGWyjFF1kHG6VV4i1cqu4QZC+fD2aFO/97j58bW01dL5t+EtB3
ausv5XVMGQsy2sYWF9lNN9gjpBG+ZsahQMArv1Hugy+fm9+Yy7VI2Rx0oVlAP2eX1YNlQbY8ffv/
GVi5C32OZK1dDMCHB/TpezD+X146ZxO45qzwpwo6pg4LFiC0cT5CNbOxuy862XMTq/QGTLRyPULI
ZqdkpIgnv4c0XRvfi2vFK/dQn0gbk3bRyZ4bXJbtzKtXRgjttrWMKTRtM5vIIR/LprYhd5vTvWZc
wbvpFkrIXbxVVl9lZP+1IckTkLWk05T33XvbUjWJZWRimyv4pDvl0/yzpBKAtvbsZW4+eKkjXOsb
fBIX9+GZ0VUQmUhtrk8VRiG6cWNj5ytbPZMXIzgkmv9nXCs/q4Ht66xlnyw1B/O1+wN03TwROlIO
6FzdTY6L0Ki84/EaXPc3erT7X/RYLad5HX8sjp70B2I8+rrolqsBDcNzzWlHhO+wtJhbtSNltv5M
XVnkPRJ4syM57T7d64kNyX+RH9rB+fxMXrrWzj9itbsSaplBMvIRvjICQXyEhtOBPG3j1GxZWe0j
8hKhmUlYycAHhnPiJhAe+u3r52O5vHHQWRRJcy6V5fe7FSRZo049VgSiAFP/KTb/Fw8JuuTfBuT3
BnwhgJdOYttEIyIrPCVndQNKtmy8j3viHwsr7wJ6bi6qBAtm/StWXqTxNu7Ha0XfpWGxEcNfXpN/
TK1WXhNJZGSLqbQLj3P3KEidG09fP1+SLSOrhRfUZogGjSUZhpe4+NoZL0G66aW2Jm3lMAapHMRx
gUmj0ZXdQhSZ2EmCnGcLVxGxrzd8qZ7oW4ckaespuLXjVn4khs2tbZYdZ7TosULFPhfX//kEUnJb
ErUy9f81jCbVpJQ+TMZWo1Zk0B4glzCk+PPxczMr/om/Pf25nVWcU/VjNAXLLfM33RNO4KePHp9u
J88UXHBB6oaXv7Qzzg0u3vHsWgsAqKuxvxgEr6XI5a5PjqPR7DfGtWFmnUyrar/zm4CQav7VUcwW
ITje0SwFIRJsqtVN+ghj2mY5acvoyhF1ktA2weInGrm4hT7SU4v2a5tsXWOXdt/ZFK5Ta3EZ1f4g
YyZKWnuYblvUVTam71KWAYST8vbMV7Q1DtQMoYE3czZ4fPRRMhwPEoxO7X5bsvbiWM4Mrc5wWoRF
SgmOSCMQd6oq2wWg5M8Hs/yKlW8FRqOKiyA2VAnrx1UahpGvgXW3iwDVoN6t6R+dCKr1YdqwdGH9
31laHSZN71QIErA0Ro+SCcy/fDb8zbXZGs/qBJG3lkehwkrrzrvCW3hjGkjxIHygCQ80dQAvXLDJ
pPT52KBleH9u9TSAHjPEqmEk5N9niKgrux+24uwL++FsCimpvDeD/MesKXTQ0EN0J6nfBRpj/j+7
ASKL9wYCOfAzxcBANBqOVaMc1c/eJDwnafKfu/B3Q1nd6eY0zm3UYKmuHzomSif7uwkfvfR2tExV
tKjmkWD6UHZtdWMIqhwJP/NmdGHu3MHSKHsiEexeOtU/Crd0wOaS7p8O6fctZ75s6A9H68z4sppn
zlwKBE2C/IYNr7xmwZPEPWVId2Z0QCirQ1nu86W7uAV1CJoQIZUW7rf31vpALXXw4v5CXO2gRcbL
6KuS7z43sgIFvt2ItPH9Y2W1QXoNIu8sxUp+HbaeErrtPYGF7y65e6JYZM/m1/q0UFlsRRVvl9KH
6QSSAvQLBU34oN4PEK5kNbak2LdpfoDv0t9XHgilsr6R3CWuGXaR/kgUAK2yl/4YeYlFm/nlVTej
ppPUBTQAwBWtUGqH2mpJEzpe8Ps+yuF/Kb/M0/Rd/8v42niTJ3uoHfxa+NpKb/wrUOz0UVad8rZz
Z9SgEf9wyr3vTRsX+Rv33fmcvH0P2HiAQRrAgnX+DWJm3+q6RqUPkg6BDH5kG06lK+PJ33d78VQ/
D6/okahO6ppHAWyMAxdztityB8Zpl0QdTfKjV9tLLn6L+fVD8fPt2wwkf5kokS7T1YZs0K/UBrFU
wcBIz9oskEtWy8AJ4kX/iYpXrxiKnfQpWgbCnSIc22Q3kEn6fMOur4O/P8LiIxT6Nj4QevWtFis0
pKlL0GELwT2N9BaNZrm54c5WRFf/2hn0hPzb0PIhZ4e98H2q+omGZnMle1ESn0RzegZ/cKvH1Q3o
u6d+yOFntgAnSuZG1Li+FtaDXAXcnHyEQ3p2Qd/15X6aoMiuUePamMq1g1lbWd3f7TyNYdszwiym
k4q741RJ1RWU+RujWb72w56mVZjs5cLjtb7kVG1G46hsVcjic7p41BSKsDL3dPR7Hvpm/q3IT5/v
EfONcPTc5NIGbVlA8mFUWpgDl6GfLZ4WxfHcc1UgRRnCTZ6a9I0hH9b1vzRxVO8F9IY4LFmrSpPk
TEigyV/8FJUEeDAsJdhbPdBAJzeQg6ikHonUThz60kuHaUa+oSbsclEF8JGDkCF1coCv9jpnYJzk
P6JMj2chVaxWNVatSdMoFOu7dopU0SskxODo2zDiRqbHLux8vTqEdC9EkMfHvYolOVbDBsk0OjAV
y60LMhWRN80dt6sz6bPV1Q5aMnp1n6EaUezRgEq1V9FvpcZtW/oMEdYZu9luisEtYqjwJQH1XzuS
/fB3NcvyY9AUFLFmdJq/068tZJ7fqSa8+UqT3mghPYGOIJhCcycH4aEfimn4DUW7ZZ18PNP3dFTU
H1Q/axQJJ/GLgabVTYfWxghlvazgdpSiLd1aRz7sME29r9mxkQvqnhbGSb4GnDK0YBgi0dipw6xo
h642g/rR6HpJ2cOXEmrOpA0+qmOShUZfORjqvB+kXkT5II3N7KDMXWf+njotqU5hEgrGotBnKPeC
iSzrVVf6Qe31UpPT1lhb2R+/GJrylu4vdbifOiTTUP/YjaOUiY5A7wSMP73F3w4oSRqvc2UiD7TI
1qTj02QUg4GcFMIhw73azjnudEjoqI5jNUbvAVb+xC6mRLFsHg/JaYhns983VVaAo9MBP9JoLppL
9WGmLIxe7y+AsjRUxi0ie15dVobiqhNL7dRyXUT3YiqGz1HWWeNhbsV8Ova1ofwVZzSK3iRTFZaP
qH0i29kjKii4oSTlqaPXWv1XS296asMKVULYYJQ0Bkk9DYsPSiF0ma0mHfn1IkBhyem6DMWpBQBV
PIRRneUHvwyz+ySM9eKJEivtz9UsNXTIdFNdR5nbFW2gL0r1oQX8pAxkeX7UA9mcFCcCVCHfxaYf
BQ9TaLT6EVk7fTokxuQ/FiiOBT9V32zJnY4D6G3eXSgG1taEqoyZjZ1aUmfIQ5RZ5EAZCd9QLA1Q
pfV9JF2cguo6csNhKZLysIVqVLJq39TpnElHw7dyIfAaoShQHSzrqQp+SyXcfY8DW7z+Ehiqn9aO
iT5wY3od19XVFKZ1gZRGKVtuHrVDRYdy3/zq2rjV9g3ioz9BLPvfEvqyJdQq6mLaQWqAcCQCpbH/
MAqBZtBbK6BRUjmtgljab2kOlf6olXJTRLYfpcy9NZaCvhMQ65Z3lTT2x3ZUjMiJGo3YQjXbGqb0
NtLGXYSEZLTrgkQznrhjwErVulQeIG8o7Lbx6+saCvIJP6T6+IQorn6ZRtQi0Sf3LT/SzwrtF22L
jvJdVI5zgTwA/erkS0ozQcUqL57KqZ0WxSpBfonSOSYbIHb9bZqxildWO8vxszbCHrurs1iWPamJ
ZYg+i2r4Kod0p7qdGXdPyC7Umd2LPc33PdJW4w5olW54s1KW+h5gWN8fQvRp57s8b8xT4/eQlgI5
tTmTzWlAHDu40rKoUlwTFfTCmY2KvmW16UnxhpY5FIei02l6R5QXTG2NGEHpQdWJCgyCNOiMhtkk
FI4R66H+OyjCfvqBiPOUO2M4BakLm9Z8kxCmaHt/GtXuwerwRL/aMoi1m1rSUt9FkMf8Ikz1YB30
SS0ImGpFiw5TrMg/QqUxH+OkL09GPFM6QaIyQU5RirovaaYZ3cmXi+b3OGmtuO+juiy9gi1Y3HdK
zmlOQnr66R7Oo29jTEMJaSore8L/9iZacKFfOJbcIAUG9YOBmHacwyPRBggM7QTe7H8iPYl7hC3R
9DkuDf6gi4sE0vXCTOqvCbIsg2uYVbBrAwtCTa4L47pHl/NPNoWC7KSKKQT7sC5SILtT3x6LZpDR
rA1olqSOgMxiOkR9bmtZ1cDEiF6L6WryGPios+nomjVhaMr7DFDUYMsV4FYPQPKw3GDo0e2jTFdD
mzVCMlBiJ9OfYOnDVSdk9tDk4uiUhRTDR9iIWuwkUdpEt7oZxGiYZuYImUeW6P2XrJN608ut7BFh
sP6odGVHhb4LauU18udZ3/sZJJgOCWZ9l/eSqyeJ8GDFPrp4cTjfDqEKHB4PV9u+XxiBPSSR1t+j
s2I1Dvz43XOYmrrg6pGS0nM5SDpPFrhIRLtC8q7zZANc2a7Xjdj4giCzFSOcrhXfglrgEQRFCSuZ
ntR50oRv+H7k+Yw2BpalVVWsVLaJrPxCeVX4xXXJxfyzMVtT8RIrgdIDWaz4GmHPMHHGbDZAyvEN
TwOSQ6YNe0SF6mA1RQhMjkq9SN3qQanu505oX31KafquabQudSO5tBDvDZaMieU34UDnr2gJnmyR
pf4S9oOuPChVC0lURrdW9agGFMvRtQvrzpsCqahdC+3TrGrDJ9OKyqsKXSXsZyW5g0lBa9AZaSzv
F4opXf4rqFM93YmyNcZH+I7RWResWC/vcl0k8hEKpGYRJKrF1MaiIqB7Po4R4U45VK4Vij3sH4gq
/ZHhDZC9rEoIpmKUcpAaLHpVOJRpEZjIfEfwKCjFmB/4M7GuYpUGfkcw+/gqDOp5uBIHSvKejh5c
uFfR4juhs7PIRc3ZcB3O9dJzpmhTObpmEiEERhigSprLNZkgUD00Icg1JcuVPRMgyb9bXiItIXHc
98NVlcez4gEKESOH7nRJ+5LMCGVfTS1Sevc+9AJHqCHm9JuYRV1U2X7Lal6VVinQ8oMKYUZEhyZt
dMrLKJMOmd+FtFUaE/JcqND5o0ibvRCZ6rGoZm7Ea9gmIu1XPaQZqneZXBmBq+g9ztBOK/D1iKm1
lbGIuati9CJFLaI0Alvw61yaUXVbDQBn7Uqj8uf5ZmfI7qjk/EwgzGL8rBqwMLRRmsyPUWcRoSaV
idZx6Vuwr1nCXFvfMzR6QuTUEaoPp/oIcYDBG6sohKzbFRmSc7Ys1DPgEFZS3oltGT0g+56nlFrY
gkMRif2ViaKk8hNWlymwS3lGXdISE0vz1KhlIxjpnB4yjRa8JzEsQl6hcYQDbbth1LwcTFgBV4kS
3CJ42JBWNOBVQyvbYA0FS6pUtxuDqXa0YQhjR1eLKrLTZuz6fQnMy3BbvnxAxVaQYxIbYCZ33HHW
98kKDN2j+8JPPJYEPIAW9UNyrMxBmZwZgp87xB779AG2HFnapcqy7+IK/aTrnEQCGuVqYNE107Gk
DoFZb7qWCUnQrSFkED7nZFmgSJYmQ3XISCjjTrUg7AEISl/MNRpNgrVv2jxOPKo4o2i3ApUWuyy6
xDyEoiHsYjbYjFpaScBuxkJcPWvWIA1ORmRDPgisS+LOPEcKh/aeIPxJ/d8rYdPBvUdhcpoiZPZK
aIJgXYl3FvJV+NEwzoUXZkAU70ZEu/wfXey3M2yARKi24k+y6C7CqFz6aNbrft0/6IIl/jJpaZ4e
0lL3f5USyvb7vtDH1tWGigk1m7y0SynH0ZDDpMDaUDby2pCd6Y2yLEHhUS/kgiXddolwmib4Dzlb
QydMxLOD2Q1eLU2ISBlswOwb0V5SP0y+NUkdEp61KXZ3cW7N7aOgIJBdLXiRBkHHElqBYSeAIQ7u
sqwx7nmbGMl3mNsN0QsHC53QtGD7QL7tw6k+G3PviEoVfNdmUeN1YmjhVdfmo/LYtBD1o2eth9Po
DSBe74DH5c1+Kn0zO1ZcKaVjVfpJlIoGrobWyFxFGrp4NwSjkqBulvvRw9ykZX1UM47FLwEZK8g2
RiTxEKYICUpLMX9pkNzrXij6x+JBGAZV8bqh8hICEVLzplbCrGMO/eBKY4sSXSOHU4YqiAiViG32
CxVJBGba30VlPMluZMaa6LadX/VHCD674ZCLXdI5DLnDmRr95F8tAnLlQwojFfraRT756VEKLYXt
nydTuvdpJ3mNSy33PbNVU2ryfZRx1Q4Tp0iKcvlJLbBaNZnae6pa+DBlwfAS2nFTFw9CxBF3OWu1
K2oJipS+g5Cn7Jla+MsaYE9EdfGXmozQLYg7qFXQZI1Q2DnN1D2+TdOcGgcdXPsz2K8Z5c4wqtq/
CjU0IJYRcp6taPAWJz3xK93rApTUXV2LiRoaaQpP89RY9a3WhnLrLIvszaMh3OtNXO3VHrmyq3gy
jXqvgvqfONpiTTt3HTTxElJHXkZY29HIrpk/5Lor82M2kZHjFdaZliuF1XAc6rDXTzHtwfV+1OZK
3fnI74YOG6FqmXq0Q68lsyWCi2ZZ8FioWUbr2IfG27SUKr2Zo1zpPRoW4tc405voXmi79qE1y6Fx
4fMJ9Pu+U6lDN7VoN1oiKs+oL1p7Qa+AuPKzLtLF2j2RvFwfhQA5cTelPp44lTyVd/Ra8R5qgrLr
nCRotG+cftlBja8pd/IgaOb3OWtEujARK+9/z3TpVsBXm7Tdwy0Y9Dtfh2YdkTk2/z4rjVG5I2we
wwcVjc7BG4uZ5Y7ggPorFKVHQRu09kfvD23rWcKEPCl6GaOiZ84sc4PxMJhSlWdYp2ZjvG/bujW7
W7E02aIJj3/JRVt6Um+aMEsDr0xhtvguxjrPMFIaDV2oQTl3gV3R4tY+J7pUVTz7BtQUv3a90PZP
7RDNKcK+0aSlM+1jRhkcUyWF8kaD8Ms4VckQlTe1AtekM5iZnx0CEdk/L0JV9jpNKsQHS0hq5C9x
bBXznVTJYYcwpoi6u6AFE8Ft1b9AxxbJ11NTxsVTGAZltZdTsw2fdTTyRB3Gt4bnrspt6fiQgxW2
gkihl8zWwU/0oDqUalh7IYCe+6RPZkD/VQ11pKmicPpfJVrW8KqB+QJ/oMju1LR+cYXiunndDb5X
5BGyigNa5PnjfyGm3ehZS8dKIOrJHwLuIPeITfeJic90jLaTRaedScTYcWn4wVZafsl9v09gLYx9
ukxHIG1I2jqBBZVSNyQp8ML+K4K4EZD+wFvAOpFsR88s507c6ib/APmCFYADQUckE0kouGbMYDYB
xr0hJUj7o0WR13t4hHezA4T/If0e/9kqAKyznCuD2qrGluSDacwlhV1NvJdjw4H6zPk8Efghiftm
gk5bEtaGBJPVqngoR5XVGgiOItc7q+1+1kykn322JgFsHAlPoA46wa1TVbqNR6VkMSF8/1aKiMhu
ZPbXgyXZqlPFlkSoQpZOjVXyXFDNIQwiUbUj8hP1CHNVKW2N9oINHr1L/7wBQ8wHXG1QTrCRUVC0
p9PgAdvbl6Id/Fn6IRYcWwahkWs8fz7DWyZXOWSf3lpA35is5XvNehY2kYhbBlYrOGR90rdLvl8M
a3uQrnz99+cj+IAJYWXOZo1o9X2ueCpFfMuSbBdLB4q5UUaMCG2gfe8ItS2ae0TfAFpvVVPWtcRF
LMuiBZkGQwVk2rp/dIp01SeGWtpzYjeH3atHnZi8HIQAO1EfDoK44VI+Fk5kmrzedIFQlgNj836Y
cxBKMaGLhhi4eAiSBFf5rZt/mc0WccwHKOfq0K0B+l06N9YQcugWWq3iO+9z6PCtE9D1vf74+eIt
q79yk0wiahAiRGF0aax2R1yISl7VA6hR8INUtys984xeO2okbAVBOZp595TkW6Jx66lkgFg1VFVf
BBuMNRy7zMGiTlUPXGQueGbA5ijezIXXxvMGTu6ST35naXW8hmFQxFHC0uCU1/5eHqmMEoe6nQtl
eFHaCJ25n8/o+rytx7aa0VkN/D4dsSiU/XWOHt88NN5/ZkID5QXrGvV7c1mzNdgriuEBs6IY5Gtj
GEclSbJrQqV6Y+7WA1ms0DSE3ATqsTjFVQkob4ZMTfKO8nk5hbZmTlcxveCfj2RdQVvbWDbKWZlJ
RmSbd+ViI48fZgILU/gxiJu8aWt40trMqhzYtmYzdRNmellwpPYqUuPfMbkoWBRsUX8MEsON/F/t
sEVu9QEYvTa83n7k+yYD9gP4zTzhTTSNaoYj7c3OM58IG0HtBneoLn8+qytWKBj/RBJS8DMsdCnU
DddwLKqEddXBmvTWZSsD91FIgB3m0iW2K/aqC2jfYfP7zzwid7hr9Ri4Qn/cOgrruuX6M1arqxjU
RkQ0su2pwEkag5I9l7mV2JXV0aygq+2Oh6exESdcmnNwQKhREvchk7W+GMTKpB6RMvjGU77q4Q3d
EcauIhRDdoM4UPNifce0b+qlrM8L1yAFWlrUQcAvBH2rg98EgRKWZqXaCRgeof2BPsHny3rRAFgP
FQJrVnVNQBKTEWvzRIVny1cUW86o2vNNW6iZD/P3No6FxByek2UeV4clA+bh1w2BVnxtevo+AnIe
ef7v/jTtwkPtiFfbSJZLIzsHkSzB/JkbmCy11NJ4ZoEgLYQ7VP0pdsXG7K1dDfECrFhw7QN/UgHS
r5Ynq+s6Dyyu75weN3XYF8PeSpPd50v01u19fp8uVlDj1mGJhCHsA6c/OJkQ5e1egw6ZBjQa39w2
Tn4kaQg0AHEi2LOuKvLd+DkIGpviUUvJ/Yz0vZq85xXlR9fyjOvTX0Tbd1Uq/Sms8cfnn7i+e9df
KL+f67ZVE4gbO8KYiBqEAai2bHZyP9o+WMDPTX3ARq1trdZ1jDS9JvWh4d5tfb+owy5Nt8qBs+jC
7fxjYfoIdqbzudmPu0lGVxmNPII02P7WLa/k8/Ou0krN1vokANpWPxsytNufG7kwjfwvOFlwM6b+
IXBSR3SQEaDQbKJf/MqpmMEPIO0R3X9uZ9mW7zcULgW1E+jWVNAf620rhZmVNaU50KxZH5s3WSsq
j/utvsmPc4aZhZkeKJkGgnx16AN8pkLFb7BNAzbdujqIm1IQ69tgGQQPZGI+VVIW/s3VxgMpYuph
yuNqovRuR4cUttj2yhz241Vykx86V3JiVCgE4UBa/fNZfAuJVtP4hp1ZHue0Iq/3BJz7JO1icbCr
2qZ8WP2Yj5DkXaU/1XyncxN3R/+qTGxKEd/8jQN32TaE+4swNoA0cXUKoHTPyRVyMSjQ/U8OxM75
0dgtxBd5uAPtLf+y9rWdepFrHauNAOvC9mHrwLIjgdRDGGa1rjVDHmZ5Uu0cbT47E4xd2YWdN7Qh
IuBC5OWxaNjQPJCXCfRya9aXka1nnRBEhlVBVKwPKKJM1CYkcthVkAxEtoL2xyLNqZzkXfDGlLR1
8j+gW9lj7ON/DK4ijrHVyiwrQNilnVOmMEzbCPD4+0Uc13TNp65yq69LjhfJNJp/t9GQF/Y4FMEg
4UWF0OOD6zGEVi0ai+l2Wze7zY9AXS3fDg7arr5T6Ig7KnvtZH6N6Nq6BqtzVK/AIbkAIYEb/t4g
77hwpFl2eKPY+FDx6KvzFnT+1AOaQoQoj6DBpi5tff38VF3YXFA3QQEEMxBx5to3JblplWlZUiQR
xa99UTh5FuxVrQ8cv6YfT5AgPc9OqTlu7Kslal5tq+UwUWaiYLCQn773JH0LN2QgUpyJNMubodoM
LcPWDHqu9V0nRrdU7jbu9Y/BA2RzvFchc12aAtYNjmEyd4WwjBRuNqpaFU089wAp3c/nU75wXqBK
kGn8R66atMZqyUwhSce41yZbksFMTlU5PlJ8+UZzlHQDvf6PUQnU20LwFxhL3jpATCTEGvR632pq
awc9FdyyLG+SEAJqBA9uYit8gqjf8soQTQJpFL5D/XXdq+0VcrbixqpcmqPzj5dXq2IMY2YGBBEz
igV5zvUr/wANsP98ji7EFMjens3RypuaJODjVGwWGndwGnkMVg3YTWGPQ4v0fB9Fp1YUij9D1h0g
zX8ok0b1qqi/HirjporzH2Ob7DUpOI3yFif2xwOHKC8kG/RqUq6EhvX9BMizMusQ1BJJyRaJLz+u
0ScdE+fzCfgYeHB34uNIeoFq/3CNahPEaYrC+HOT7hetd+JF/Kz/MUjtxnb8OB5gezgxUpAW3mzN
Q5gXkdDosjDw29XHOjYjJ2YnbgznQvZwsUIYBdTU1Hh8rGYNqbS+DlDYUp6gIHFLCR6YEGqUwc1o
rbXped18qX3cqZiEGV+ySK5+ZMKs/VBOsjmVbQMFHVNPbtRk8ORkS7LwwkvqnR1jlRg1x6aeo4DC
sKEEVzE14cqoD2qrOvGkXzV0+tCJ6k1aDpG7DBC1uJ1gYQkExaPSGbtD5W9dyBdX9J+BG6u5TnNN
p5jPwLMZvOggedP41+e788LU8jRVSdXjKElBrF9ZRdwZpSwBolDqY4eccj7fgXx9+NyKsviS9zfA
sn4mVQBz4chc92iJvtrFc4s/tjobJkbNgv1geumP+XGhGJFcnvsexfIbttFucJVX8wohrr16l1+F
r8SZC7/Qo+GKV6b3+Ydd8E4GNyL1H+DTPKDXVQqtCfumLHo03Xf1NWXUQ/eQnaSD4HVfAWu60k3+
kG2SOX10CQsTJ4mHxSxEwKv7kMXsaYmjG1w1ip9pTomkzYC41I9xuNU9cGlPE8STsiXzSBT/Fuye
PdUHlD+mRLOgGH9RT/QPIZfNXMt3wg0wpm/jHgJMKLE3othNq0tEcGYVDLTQSQZW5f3oUu86QI06
8oyc7rX9kkZTv1C7VTcreh8nFrEOE8kv7n3of9Yp0EZLh7IJMKvu9ROKONyvRWaXd/1hIVYGngr5
sBja4jXljY2d9DG2em96+bSzEae5aebBQN+cum+P0kE/LtmXcpPo+EOCXIfAkT51ynsUyjlSy4E+
s0NjqBRJ0rJ39sGBKDV2LUe/w5Tj5JsNr5cGdW5sNShVQQOI+tu/BnUV7VtPR/dk6zF74RmwDIpt
CiBKh5Ni5ef8IpGUoMfO0vIonnh7mK/13XjQ3d4DZ7LvUqc4yiheww24lfS8PMZ/bK/CoEaepWwQ
/zWhySnaD7vF32xxb3905e+HuAqDOl0A96ZixoSbui+uEqg+NnzZlonl38+2BmI8A0h/TCy62qEz
vfCE1d84txXH3PU3w095653+oaXt7+34z+yttuM8GKnSTdisPGnX34P4j6bj4mEoweI/09uUFGTy
NL6QU2/us6f/lFTkzb5CdQr6ZVQA18njKRpHGTgkNMUkIhW0KjfrsRcCHlbuzMRqiHquhIjpYSJ5
HV3Z6/bBaekyX+QwCelJTW+RmV9cxzODq1MXJ3UnWMucjopbtr2LMM2Gs3rz+u/v4/djWt1AVZ4N
DbpJf3sR8SZ6AAFaFTvK5wtFu0KHsfDNN+wMXItht1sd2xeP3NkAV7eDXgRylvpY76bcroX5rh1f
x8pygKm7mb9XWvbR943DsazSasQmMiIwtS1Qjw/4km4g+jHDFuy9KzwFh9yFdUc8xrvMqVwQyU47
Qg5u6xsTfWEp31ldLWUkgNGTwpHHz3iTxMhpBVslq0vjWmi58J08ZD4ksFU9BiAaa4Tj072R3OXz
zWRsMIpcOgFkC/6xsXKRuSA25txK3OZNdTeJ1R2JQzeKrnL/OmGP6nr+x9AeRpN6QFO9aHBRtgB5
BuU/08daOhR51Zx9x8qHpgCrYy1mDcXyd1g+6f1G7vbyXOJHYBzDlayTjhJSgkBfm9lO59CrtMrO
qhtz7jf2xAeMztswSEqIYFZUhrN8xpmflgd5Bh6RjraYGLeWQHNMVyinOsx+9mXyO1wUmY04TDxT
z17A3B0/PwkfkzFMIsxn9LVCD02+/b31IW1KI1Hh1TObn+oEhhWfnQymk0+u0d/1db5xLV2yBz2D
ghw0tb0PkmO0D0lRUusTeGyC0HL2FOAJoxXeAgRGb1REM/Dw+Qgv9O3yztYWsnISWTIsmu+HKIh9
2bVlOdmxr1+1DWKIfTMYJyOXQ7ucSneaku5YTnmA3LbSu6aVvlQlfSxGsdltfmlLQYOECNQip8wt
9f5TpDGjnaLh4bPwryihVz/398oVeXQbkgp6vxvAWTRWbwU1l/zOudlVKBB1denTUMR7izxTaz0p
0VYe4OLAmGRTgZIJhavVJm7QDwp0kAbE2PTSqpV6CkfjWUfQcWMxl8VaO+5lNf9taOVC9ZKDmqXM
oKq2L1o9PgGCdAffP1E26h1+005v89vMTx+iGkm7MP76+QdcGiigVmAiuATrQ9M+GIo6g55tZCpn
zyi610YXb6t22EBvXHgykUY8s7NaMqtUgjmt3nZKD9FD4yQnIFqC1zu5zYV8KE/lzSYG8gNj2uKL
zq2uljE3/dDvltlNr6tXBKm85Ba9h5D8u+UtuW8BRQENpn96Xf+XKfgLwcC7L1itr1XTqRTXy/ru
ZyoeltM8qh6ZQvUPubKUMkDtgXptb3Pa84hMljJA6kz78ka/kq+Fh+p5/L5Nw3vp/JxPyyo+asjT
+eNsoSVbz8cukE7+vCXvsoxrva/PTSx+8+wW6DOFPnudzmWp1z1lnr3R1/aJ9pc0/qew07c15lKj
VEhZgWL6e0ta10xT2EZ437ZpbfRerhHc2noJXAwSrKWSjjOAnXuNdpAbmibm/G0dq1tKVvku23e7
9rW8VV7HPY+Auy2Y0MWdc2ZxdWL6APgAbYbLe6e/ziDQ6Bby7c1w/NKTG2jyPyNbnZFu0op2WJyp
f6OfkqvoZHnyUXmQv9Z266RECBs35uZUro5EP8dRky5T2fCo6lCFBFKYOK0n7JUf2ovf2ts8TZdu
adIm0hv9NUQCqysz6NJuGpYEnREVu5qXWj4+aPlrrFh3ZngVDRtVgYvn68zcKqLMgl5CnGmcwFmp
M9j58TZNtN+fO+4PqKq3fX9mZHX3lvk8Z92yP/pd1ez80NFPuulYvzTQRaFbud1X/876q9Vt4zR8
FR6y32QYNuGFF4/52UesNqkSzVObjHxEOGkHvQ3dcDpOwsHvNqqHl++PM0OrXWoaKXFPgT9ZIo0Z
SO9/k/Zl3XHjSNZ/pU+9s4fgzjnT88AtV622FvuFR5ZkgvsGrr/+u1AtzmTyE7prHnzquGRlJIAA
EIi4cS/6zDlleWh/nNzJ9+yBXoneN2R9D/7ym4WrWsZQqhmaG0BtG36Pr8NNup13CthcfNNX92BP
vSqP5CfaHylq9bZghUVetDilqYL+BTKin8tA5u3abhRtq/WdiPVLtIKLgxqVv2RMTQyxQ7cq5LFl
yfT62vS1gnqfe6zI0uKgZrOOtnAF4yFogKgU0HgwxSulfTbcfW5oNabhRCEQnoO2sb3Y7f2ckrji
laKxN2/UOBoDNQ5v0OunbD83tH528rAfZCh4ey9xKrNSKlZm5TwRHMVuft+6pavtkswZvNDRH2Lh
flvfBycWF8sFQMGo4biesOuVdCv7LQhYkQe7ya4V5GRlT32gvijcXt0FJzYXC4fho5M2g02tT18I
b/mdQBms6h20xPEK1mL9pbD6Z2CDdp/P7/pC/jW9xqJipbaxDYIHGI7axu3QRTkZ5kYSuctaugid
Mr/MLP2FZV1jg4rD6cHlseO6gfFRujavOWcW1AMfwYGG5Gzy0KiCq3B1h58YXtwTdC6Gyc5hOM1g
oTiqucjC6gyiA5bXFgFBW7L16ujxK/KCzk6VN3fyNO57+i1Df/nn67TmleD6RHobT34A3JfRERqc
ix74zQnpJ/nn2HpKuon83gmBoqo1Ny0Q1zIQKXgiwPbKkQLiKiS80HmBOt+yH2iU6Yy0CSbQyCga
nakHlfd5zBzSffs7IwSQFyk2G7C35aMbdO1AFSWwxLPPrTM8RHeO5DLnWwEmMc5sLgw5V5YOed9f
FhfOEdI2s1PQpDikAdMJVF2brt5qoJYQjGx1Dk/sLOKIOMpoZA1G7wA8CCpYT4Pezbxtnqbb9Dh4
9k9emAivR1Hxd314SEQBnAAVXWVxqMxgxBnalKNmBlQNOmgLjoc5EjyvVzYY8MHARCLFDWHAJQga
ZCJU17kR1gKyOCHnHIsQIKvj+GViWVVv0pwVHai3nIb+MJtpC8iFPxc/BIvEF3vxnDodyLJUXqGE
ZALOxC8a9MAjwjP9HKsDHSIAEkS9TDyw+MzYwvNakuBFABCEg50OKkvL2kd96KlFsU9acOXpumBz
rXrgyRQuPLBRSd0UIChxzJ56PTlEcbPJqXXVgVPg83lcXyx+V8PcJf5wBgQiixtY6tIv2oDKdCy7
BdAxn1tZ97pfVhZ3tB1npRrxbv0KQr5o13ZRwP7PXxjwh18mFrunbNIU5LN8iVLIatpfCA69zwex
7gR/WVjqKhQxsTIU+AenzL1psI8Sbr9Zbb0o2066qD921ZiJUA3VUbziP+6Xk2yBNVi0MSqAtRT0
ybUd2ZjyFNTJ6PVG5tlo1P4bYzsxxx3yxBwFT08u2bnijAbahK+rkl3JI3U1/TA1oi5O0dD4z09s
tUOdllLN0xN67iKcP+hpG/S6jn5zdCUa/8eRLVyvBuR27HtMpGq9qPlV1wPVAxamOPwqZ6KRrbr5
ySwufJAq0BPUcowMPfsg1u3iCv3qRMTbuGYF9JQgkwNHpYrWr/P5q7KuqMoE9HFc1RniVW6Y3tKg
9mYXEfb7ZP472s78gFsegKc2F/4RWUrRxQrC+gbwHS4LGPnGrg2kTeYPW1WwZGsFEwAsf41w4SHz
aFigC4M1pAiPLYrLIP4JOKqeCipda654amjpHNmgdKkMQ3WWJI46qA9RiZRZVeuSi56XY8xGUXnk
onkUWYqzwS2cJKdo58PrCyH8nLvgIzw2M1DQ0VHu/DQGHwHwiSyBQshouxqx3c/3+Qr+CdYBsYe+
FMBZgCWdO0/B7D6W+WtJd8rHHuRu6RZAf1RFkfK966AtlzloCkbfhxAQsZblOjPN/fpk31uZyeqB
x/b6FzDsjwDN5G5xUG4MR9+XXnZn3naCE3s1Cj8d7WKrFKS0k0zHXIODRdJ8xVWPiFN9Bax7KVhA
XFRk9EewAHwbROnR1U16Ms+LDVNYzQAxN2tyxm54BH3SFdiPHgRrueq94NFFRKxDQG5ZV9TUARjr
nOe7nuvMqR9TvLbRv+PXiaPhNJh9dgf0lS9uRlmfV4iIAwcCuNBF0wtEJzuaS9g3/XP5wt6IQ4FK
anz9O9nr++SQBtmVLOBYXd83gHghi4HgGL577j7GrLS9qsF9kl33UgVcXJ5TN3MEqhCfxHfBxXF3
YmtxLoRKm8VGjNebvFcyB5QgaLD7gIDoP9GI8vRvUA+v+guks8D6xVujljCvvJHjTDExuvFG2YNR
yI3vbH+65ad6sk38YiMC0qwVTTkW8S+LCw+1U6tBQxACplDOQRBV7Kn8ZlRX/Vg6FQ3MmDpj8lRl
uZcazdZubwTOyz/+cop/mV8sZ66qHapvGDCXe+zuy7v+JoUGnOEZSBWRR3KVfa8eRHmbtfTU2aAX
C2uUGVgyeGfCGCS3xCFOvhnBde1zYXBx2+T6kXcyx4uzfkpaFC3nlCf2Ry/c51uDZ0old3SJO3zN
O4fuRbjE/88++Wtil+QEGtgqaA6iQTz5iRNaaQBWBLDL3hR9QEDlZhfPM9lbBXFSWyRCtHogWUTl
XRhgAtEXx205EGDqI+5SYb9XgMcsFdVrtG2VFoE+iQqoqx4Eyk2Chyz4QJYlDCIzvc55LkwGV9Ib
Repto0ISdvhGr43nGYe7l/nsOg2EGGLuJBeue2KYB0snF9lgabGcVDAcAzneOdWuCiLfemP7cR8e
R1ffg94LXdvTtt0aojN/9WQ6sb24v2EVRb0Ytgd38DW38CS0JsGfOKSpf2+fRBAcvmSfjXVxafe0
VaSyQuGm1jCf8beiRVeWcClFo1o4Tt0QOwKfBjAjV3HtqkG3SR8A0XbNu+i2vBVfYKJRLc4+1E6o
nhWw1yv9w2DWvm32V+hAFrioyEMXZ5wGbtyoBEcv9oPuzHbsjrNx00nRMUq+Co5T0YgWB5tUg58X
zMnISG+4XyTP/JjRHMuprnkSPIW0gHIvsMmzwJ/5xuJ061M1NswK+TjmkaC6VbckcuSbeW8EgO9P
3ufW1s8WNNaA5Ij3FCxS0hPTmE35bu8Q3nTmU2sgJUff1XF0chEubPWaAGUN+mwBgkP/2mLhkN0H
pTCPNXQHHGXHfsebXvDgAXLQfFSwrz8f2+pdDDEcJOTQ3Kujo+f8RFFVtEODnxbVWGv8UkrSz5ZM
r2poeYkmuXrZfx1a6Gy3MpMDKSLPKWjI74xYJP6+5q4meETQu6egdWOJFEu0UkqqFM/XiQxHKUk4
61jQJPsKBJCCAa+FO2AvAHsJktSXTUWgigP7H4ehcAYduXSzL/Z9tDHdCeUFUKr6EpgAS4EHrQ3P
UkFrg+yqwbvPzye5wbsrNkgmO2qr463X+2nxEOfoNqFTIBje2s4AfgktH7qmoi1xsZ6VJlkZiMb4
boy25Z5X83kkrm3FvVKr9z12BL8AwdiD2Ph8WAVVSWHx2yjZ5fdgu9+9gnPuvnHFYfHaogHPBxZT
QPvMi/dGbwOn0GDlnLgvfbmufTkOBSfmymhQNpHRZYa3Exo6l+UZpTAnOdNSUD77eJ1Cl2Jvu1EM
ATjdpb5QSuryUIE1kBGgjA6ZJTThns9dWZBJVWqMaEBvdV50jtH/iHOIjCWxN4uYAlZOFVgDnxIy
/CZwrUtcjpRMfctmg6c11MBOwd3n0AB0uGh5MCxnHh1xl8rlktkKMpaAt0L5Fs649PlxrmKDwzzQ
0QbEsA+xSvdzX7+8eLgFODto/AwDndXnU9iCR35OY7CKyhXYVkn3EzpSAWH1l8/NrDw5wRbIC9ho
ZwZeZXk4ganjD+Aav2wogGL9QfnGHGcGJB8Mpx5q26Lc+NrkoVUMvdPQFbfAY3Y+tCHSwEAJYgIg
m/EmAvtAaQsOihX/Q07QBO+JZijwjYWFopp08OYOIEeP8mPfI53HwGUtj36ZEU+tDEHqcHVAJ+b4
z08C1w4sl7ZRg0pE1X7a0896FPb38/rzeUgAUNGJhYW/lToBxSknK4Em0ReDBnlXHTI9d2KN+nka
7uWC+pZ0P5nf/4Z7nBrmh//J0BSVda2awDBXgp1sl4BKPkg3PDAG5lZ9VAoHZJ9iHNXKE+98xItQ
oVKaieQFDPMnXoHgOAA7a8Q5zPCOlXNXtX3xtl7JkJ5bXYR7bWHkVhhCcVEfjb3Zgk+829XQpGCZ
P2nEMcEh2qk+I6JdyJ82F+vLCccMDSqCFyFCI5kUMhnonfgddNS6yFSmYO20kQieZEf41Lq8szHO
E3uLp5Yxg2u3jjqkRDNX24PvN/VnY99YwSt/QkfuWDsURPYm+Av/Rq7g3PZyc4IMeIK6MF/ZCSoS
npS6sW95rTeChc83gdUV1hnXvelkvIsdqmVWK40m5rcP1AB0f6l12xg78tGJR/zZuo2NFzGcRWh2
sW3NcR5qi8KJwde7sdQAkSensuG7p4y9QXPH7z04OjaCTXsZJp3P8GLTFlCeCJmF0XINbgYmWh+Q
oV0djO/iXMyKJ6kEQZ+GJghdu/Bc1iW0JjLaINJZdxO72kFVBcJr32tDFRQV1i3BaxHOg51+SenS
hXMepkqNOmGsIvPSqvam6yrkuqP0DmJLgkTaCicFkDqajkcK+jsuK/pUHdFmyHOxv3cBVjf0xvLQ
kIobGWw9z/Sav/4kT3VkqG1sQfV0o3+t4NSCN8xKHAC2D4500UDnKy+BX2qnT61KcCJVINd2STnf
K4Vyq2rzfw7gsc8MLY4+QIAHymw0k0FH/bltE2duaQr+FMF4Vu5K3sKCeFfGn4tAtE1jK7UN7P6y
6IJOUz3dFtzGayGNitBM/+CjAPXQ4oCZawa34NT+YYoCRaD9rO850KR4Ul6VaFO84MFwiIXsW2sL
BXQQKGc4kRzq/uc3ZVlyRbERC2VLbHIKs5k9NZlGV2Uycz/f4MpKOMCHB+o4TrmBzz23VShplnQ8
mh9c+jVDq+Fz+GDfMFA7Qcapu+WHqRJMkte3wOSya/Y3aLMwvzYayVRAnJWLAAt6XLEJWjmgcVt0
sFXHrBP1462uIj6fMxIbnF9kkQWRIJ/WgnYc7YTfbdsxare5TQ/zVr4Nv8ilYwPK9hYe6F4TZF/W
TpkTs0uUzRhX0AmMAdwAgYrbGc0dKxQvip+Gv1HKwvPh1wCXSBujnyB3wcNgtJj5sfUCPmFROmDN
TwwVBxhSASb8ZTGHJu6envDkjrLhMpD5pg1q9H9XruiUWtvVNsFzj+eMwc6yMKTnbaY2DS66uWs9
0n7RIEH3uc+vba8TC8v0ezQzYzBkWFBzdsjIBgE3pA1p8LkVwTiW2bChT6IOFO3oV7HMK4VUm06X
Xj43wadiEeqppwNZhF4RnnxZ02Mg0AHc1JbWubVcByCz3Ug9yV2wBKCdrsh2U20ILK+59qnl5bkI
b+5sHYMLyT6FXIOkglAcATxUDgTTuLp5bVBvfWQV0Tq4iN6bumhqyBzC1IOe4eWgufmWHCR3QI7x
1Xhtv9Y3UWB//Xxm1xfvl9HFDWY0IG9OcoQ94YjOkv5gapXg8lop89tIq4EZCN2QuC6XCahu0Mfc
bHjL6R3z1OfstnWQ3Wgg7Iec8Ft6HP0CKHrQ+RJXyMqxMrwz2wvH6axYm8fio921gT7eC1RXBPfK
2rKdmVh4iAKkUtNDg+0D/Dd6NQs4a7Tthl/GnxbIt+4AAvwiaj9accszo3zcJ09M0lGJGDmM1hoU
lSBex9p7o4X8vCw42lcnEMcgUg/gdbpI2ihxKIfUwg0NPTZvMI7Ai4oO3JVTCiHjLxN8rCdjUaYY
xEc6THACjuI2PtDXLAi9AprEk5e/kvfhIHpPrY8KBCYGHo+XiaJckcdphGKnk5nvEElxSvrtP95W
mgXmMYQ04DW6IJANU5alrAPf7kBxdZDGC4UZoYtpQ4rVRPVNBc08Txguro+KtqnVV2CPhXwaFHRS
yYCgovnAGkvE43MxW7CEVKuO9wr03y+ICrsk6lGgYrpTd7kC9ZMKUouh9fXzGbtMI6AvHDk1ROug
KwPD12IfmXZYTIZVosqRal8SgJ6qHtpd4BdwDQxtHFR/mEAvluDdSVVPYJx/+NkFA+NI/yNrCGYb
2VjexaQyC4ga5jCuBdpe81FD9ZrJG14tdBcU+ygonz63eHGjAe8EdQpwCKscOrc0KEeFakdJrUOX
CuTP1Knr+wZXSzF9z8BlMvyorbvPDfKD/GyEMGNx+W9EhnikLXOjkJgcK4gfQn+4GdMNCSf0NLSm
R+v2W9/nwD0xyMinei1Ckl/2bwAcCDokUAaZSGBelDrmuTHLvJosp5WGW8iAHut6uMog+5rWclCh
ZGymbCMVj5Ks+2p4P4T0KKM8ObeNBylOP48OJKSCM4dfpeeTwb8T0qicuhotEQtfkyZLj9p8BAsH
VOYOiZSbTkoBDoDwb7G1lJFnrrLB/3wFLjasAr5vEGHx1DT4+JZLnqrJHGl6agFgl7xFYbmHWqDm
ykpVuH/DEF6JhqXj0X9RG6kateqRhzedsNfaoONeplcMEDcoBQt27cXRwMuSwHxZpqqiv2SJ/7Ss
PEpnaprwXzrSfQyhJHmDtJxaCCbv8ngAylIDSz10XSAreIE07ROLZVw+D9onSjH/NDMjJ0HY2RbE
9jo1B1TQnhtgdpJGzYOUMLS1JGpHEalJuSKi+FzxH5B8IWrCQwtRzfLdqhTUsOoEkl0DEgsu3itF
AD3qfVahz8zKoPvIzOHx80W9ODDwMkcTC1aTGFjaZc0BSrRaOg/ADqZSHthScUMgkARWh3ynk/Jr
myRXUw3aqmF6+Nzu5VBh1wYFAlQ/cGAtSfo6Q1doAnlWB7rOmTcZ7F0qu/fCar/2eQlwHxByAve9
iG0wUsTB4JPBpYPkGP9GJ/EAhJMy2ULjM+5N6F+FL3E+uizK3HwQdVdeei948HjEje4oNAgud+Q8
Ar1cDI3uGOlTJT3HxfPnc3f5+Zx2ELezil5HXpQ6H4mq0rRXwxzZ2QJPQAcZgE7b1eDFFNG6XE7Z
uaFFmDuDCDYkE+LpUVIAf+ym69qW71PgMX11lAVbcXVUOkIOIGjBK7J8IEOZO+uLGMyBOcR/DzMx
wtsZEjSijNSlGXAKgSf4I+WOlOJi8joKCet4QJI02Q2PBDBvtE0/hN6rvlF9nSe8RVQFl54OqR6Q
34AaB4y2oII7X61G76ukkisoa+JYrlkFHZO4xe2vko08K4XXKmQWuPplshtii+jugvYEmEQu2YnR
2Qj4A0FjIbRzR09vwf9DeqVxFQoSeoOAiFnKwBBdjir0zbNy1xRhuZ1p9a2PJZdm0TOUE0VIoct7
6vw7LZ6EzLCTWJ/xnVrlK4EYqhNZxhdmxMHnm+PSZ7kZxN+oaSIKWpaD9SGGhFbCh44UoK8ZSLaA
bTdUk+9Ubm8/t3W5tNwWeGPREwNZh2XwU5hJPkoMwU9DoVI7m9cVauNoOYP6E9TCIYmJ1O3nFi9p
BfnKAkNDwO2L19PSm/rYgq45xfC0xpSdsPtWzbWnFY2XFa3pgj1/P9P+mKSajzolpLAgoTTJhpvl
Bbgii30Z2k4zk9mz1PRa02vBqb62xqAcRair4njC7jr3dYmyNlc6fDsyY/wNELcSKcOgalgrQlGs
mgIBKPROACtCKuDcFC7naDIqmPJ0KN2V+V71xm3sdl70JlOfubJTvQurOSKj3PlO7pA6hnJ5nsFo
+J08K3s1KPCijF3ZdpJr4oI7T0zbcgmcwopzXaw/B7qYU33OynhUYFN3IAP/SFKUXlNwympBywAY
Eb1h1/YPR58bqNiD5HmZLjL1UbdH7mBtEgI/KzVBXkIYxMpH1Z0qQ4QjujyOMboTc4tTYZiiGnz1
MFc3j0UkOyQV6geumwDkHNuFA2EWnkJii1TQY8aIAJ9lnMWl33LYYP/S3da32Z0kFB0SWVy4idHn
ChsyWJSrzAFHptMVW8E5sL5Mvwa18IosaSOJ5TBBpMC6VkDQWqlO6nNuJTAf65PLfs5+HdD9f16v
5v6Ixus/p3OxYrFSdU1TwzLvzaLhpmF33G7skr36U1WDSt0zF1WXB9FFKprVRWZC0fSpV0KctloO
aW4gpopG8z6f1jUTIFgDC7jMI5BluSpsqyGR+P7OC6V0JFl5QytT439uZHVHn1rh3+LkFMlq6NOW
fIuhFHDH8V+GN+6BpPD+HT0Ivhznb1I8JhBPqZCJ4WmpRfhBkdNr5xmzFnU5rl6wTEFwWA+PTAG4
bfLirBPM4ZpnnhpcjE6uex3q8DCYtc/9hLLfuFPjK83+JpjFi4Eh64ucDjIsnCX1IgEAoGxhdhS9
qs1z55f3FI2WHu9hkR71yp3eyqPsKdvQJW/KD9E9cDHED9M4ITWobKHQuJhTs8t0RlKYBscvval0
pr02IUv2daGwvRxPhi249i/unYXBxZwCyB2PUpSh3l5Pzoy79eusJGA4HdNWJCp0+SJe2FoclwzH
fwXiYvQjas+T9FhZj0kxoEDxrmitM1EwK7ZloA6C5RRNKf/5yZ6gDU0hkANhMZZm+56BLEbVWebJ
NLScMMLZ9rn3rJpTwPOHFz+H9C0GWRTpOMgGEn9TpynxTmdN5EqQuEa/J6CmuhMRqICJovKLtzaf
WU59ACCcBrL0xQEWQX8HOsVoW6ljJGfssaUumAQeqVEdprC/YoOp76ycKx6r8k1lSDM08+BKgIpP
fmXJrYtZ4owXubrPDJCAq71eoFNfDZ1anwXr8YHHPjs3+Jc1CdrfEM5pF4ye2Qw3LluUUJRMex37
lAKbHbdbZAOgEmSrm47gLAHpe7FVCn2nJLXi6nLHXLstvaYmt702zm6p5z+QpcSd1Ni3SgHGqtq8
bZn0ioBaNL18Dyy/MGTVQPqA1z2oYxebstOGFCqi2JTgbz7kEBVrZ1Hhc+3IQZITTYEotyNbsng7
yjabyrwBmVHNSr8YbRyqxM4dSIk+d6RB+xHpPd2kAvjLyuZHJgFpcg3YFzw3Fm6DGvhkl2ClcoY4
nx9Cs88OkdZViatWWUQFTroyi0iHIVACYpO/LxZDTLp6yiwFAPmoma/KOL1mo6hAffFqMhCtwwBq
6WDvu4DTgrwfE1xWg1O0BgTqelDxEqcCFC8GeXLMnMYq+xsC+YlUsOkvL94Py0iOAy6BOvxyA9Yx
zhWS56DtCMwv4QbB+44+aY696TdicN3aTCLVwLlc8OeS62RWYmmMcXSC6OLFACmVMgLK9/kxdom3
hsgFHltcjIW/epfVDQM4rCHOgIz6HaxInNotr3IXcpNIZ1QPwuCPL/9ikwGET1BMAVz4spg8hVBV
SlBRAXF474Fbc6Ne23dcQk8sZLUyfzCFHc2lu9CistjPJFJTAp13NDBReWuZ+RtEWn4Ipu8ClIHp
O7XBv8PJrQNqikmacvCg1Z1q+QP6braz1IGdfNp3Oqg7zSl9ABZszwr9ECf57/2+//U6/nf0Xt7+
Pm/t//4P/v5aVlMTR3j/nv/1f6/i16Zsy5/sf/iv/fXPFv/qpnovvrDm/Z1dvVTLf3n2i/j8P+x7
L+zl7C9+wWI23XXvzXT/3nYZ+zCCb8r/5b/7w3+8f3zK16l6/9dvr2VXMP5pUVwWv/3xo93bv36z
cd/+1+nH//Gz65ccv7bpXt7es7Kr3pe/8/7Ssn/9JhnknwjCgUyTkZO2kKlSfvvH8P7nj5AsxpUN
OIMBqREZloqyYfRfvxHjn0h34rd0vJfR22Pgt9qy+/iR/k+QjECQFq9oZLoRLv7257c7W6Zfy/aP
ostvy7hgLT74fBdYCPpQIIV5iLQT3JAf0IQTt4Eo5hBB3YF5VuqgIxNMEWrpsX18W/jJ9/zpZG7+
sH5qbYEw+7BmEl6QxbGIpI+5CI3iBH3TRLGAI9uw47Q39pbLvAiSqFyiqPNmvzmkx/I4+8ah2oge
XYtw8A/reEIgdcmpPT7YEk/G2qdyrXfAj3i8G5Pdkm26SXft12ajC5JpxOA7+tfh8qcp9ECgqwgN
4vYiKJOY3QyhYbdeOpItaMtG897o0wfVhs6JFm9KkgZSp2wytORgVQKLDts4tjdgFfRUujO78Qol
IneQQYuTKt1OSlQImnah6ph28kybyY2K6SEpu/2AbJFl1Z5dF4e4V4/4s1M5Gaqmu2NieyHDiTD9
lCv1aNT31JBcCB374bSfIsNpptqRoFtqW0d5fClmzVXqw5w+10jxVuk+hbyrWn5TE+J0xpM23yTU
dtIKj2Wt8ZF0dc3xobK/6iZzEx3qLfY2zQyox3WOndQogENJqNrrbQqidihhVkdSvzUt+Dwb0xkx
sKiTdn3bH7ThGwEGIK+PVEO3UgnGHMhRKPFLk3xtpM43WhtM3I3ThtXGsinqgWVgKM8dS2616LVp
bHfSX1Ggdetqq2s7U0mDws7dtH6wdOjXz7kvmYqblN+bRnUksPDp8S6NsyPDRBjpNZ1vJuW+wTco
x12RtbsynLEYQSOjVbLDf2sDZ6rip7L9aKjxXpJuJtDSdMNt2j9J1lFRJTdrWseAfAeD3vtoD7eD
UjtgBEHFwaVz7Y86+htCyENGh5oOXkve5p7ehhKqzAMqN8ijI7fo4Pu4OuqsdviOtsFtabVBxL5I
cRcY2fNYmo4yvYbpndbt9VhE13AemF3662JjamOYpPWArcGR7Lk/bxUoP7nZSx1IOx3/U7sWC8sq
59fiH0ahPIhLGF1P6CA7v7Jimin2qOPsQVv24Lf35FA9oZd402eeA54usIMlPvWhe+F2ToecoewC
ObwTEtGufQ28n0CNjGMVkcdirwJbk4ag98ZB9MK1geZADxAS79prXlCxkZ4EscNRdY1DuuP0HFxr
M/KE4cjqt9BQDCSAt/HK+/lkoPg2mXkn42hMBrdBr0+vQgnXthw1eZbi1rHzJzZU94b0hkSCNzHT
I/VDXxilIA77yCEujy6AOv/6Irh6TgOJzGxHE6rVrZc0uBCitxZ6lxK7YRroprrohzkf6CB5SgP1
1bZwphn8M4Vx6NEJahZOPhX3Yyz/SGrrUIz9DoDyw6h1h6a1NlQa93Of7UL2KLhW1m4xG/yX/JIF
6AtKdOffuZRpa8hFCc1grdo0seqAOMeT0ZJIsqNa5UEv3Rha43X1EDDlYDHD00q2zUNtH7MjyX+M
GFypVIFSTuDoxIkd42kbkcYdxvLNmvZ5+hym1btWM09HScZJmHUFJP89SWwoIvvdULoxU+4Vc7hL
dObWEwTgVeJmg4zHfx0eiPk9o+OTpduVW5vdk4LcR8I4F2gbtNMN1eQ9mrEc9ES5YQJcdZg9mlNT
4zk23w8RGBIgfOiYVfEs5cnByEx0Hu/KPPbHPAl6wwo6I4E0a3Wc2ndtQB8yGHvkiu2sQnJ6i4Ib
H20h5Xg/A8glFyQAEaZrTi1IbOmxRc8mzqUmRCW5ZY6sSb4xGa4CRAnSXVGCbsfBdlrzCJWdQEsO
VirjEgpKWm0peY3j5MbWM4/01zgrD136GNVv6XClSEfWXXch0MGI6NFHL2WNlwCeOvVmME34iGQb
s+/SBJyycgyb93TqHVXeM/wPMh+y+mkEHKwJn4ARc3DODixI7NFt9Bsq72i9yy1r2xtg6Awf8/xJ
NVAU1NA93zUAuVquLFUuatlOatSHEgAHan/rS3YsWO7ZU3lXT19m2ClkxRurADmIr21KD3LYBuAa
uyLxezEku6IyQR3H10O7b6MfjM3X0ThuauN7LT0wZtzr/RiCteOeRJFPx+mmh75gUWROktHWb+1m
i1f1jRWzYpf1OC+AntoxvfLgx40vac2VlQ5e3aYHyFpsQ1Y8K3V6zNWXNL2nZfQVzwjHLHxpPkTh
Xdinb0OETIB8nc+204MLqc6rb8hRXKs0fJ9l66UdfrbmdB/Oj72t+WmvOM1QuLLJjo2sHTQqIkNe
OSbAi2UCuYT0L+h9ln0zYFhso6lFQzZvmm5d3GHDVX1PFIc3RaQgM+BsTZsapHuu/pN313HSlpa4
8+DmPxTB/XV5ffEvg1CZ4OQECmNxfaUlkjJTjS8z0TtV2VLrkPSCPqGV6BE2ELWqaE7QUftenDGQ
sook2YCN0rquOjgZe7BS02Vy5tAqCsaMObr1IJmCmPnyXgCIABVgCwAJgGmW6JKoxgtWAhmXV5c/
Q/NxHgXZsZWz88zAx7hPomK5SuUoaiB3yotyituCy6jYQtLZL65E9CSrYwFhAget8Ph7cdOyUE9K
JaqwTE3pNta3uRflRfginF9eGAwYGGECqCskuM4vAl1pmkojMfMkM3S0hLklrvX2UYOibQ0YTj8Z
Xq48fH79fLyRlkbBUGwDv8J1NPWFZ2SojSOlgQCiD6RXhKGb+KFFN6v0MH0IY0vf6GYSvzHOc088
ekK+CdAc+DvH0JqLyezJBDFUu+xglQRy6gzvXBUEDMloUE+gfl56PBFUCuUx16YYKSD0kWPfXyaD
NGXQJF0JGdpny0Cj5fXclpu6lu8kq3DwItqUYbbtlP7l81le8x0gQXndByybyA+dr2wzY3ubUsG8
KkFHIMO5krz93yzwb3CyEZhZlykt1c6jzRVVXjIRCa6p8WNo6SinY1gsWSMn9ixV2Gq9uaO67ZEU
dEDZsNMNvKnSSXLnXPIbqu8knbh9qQS4oH2i9CrnpXuLAOpt7PLe7jO/Mh4r1t7USXg1WxEa0rVN
X8YbmZpeU9bo0Hoo8p/JeNfK9paxbUbrL12cbGtgOvpZ9zJNxQvyTdNyv8ifey1yurjGk2/yTSQz
larGFRptYrkCaVLh6fGbltpu1tt7JQSXcwcVxqK9ysI7GTSnEtK3udFvSmZvzLbZ1yCul4eHamz8
Ws1vBuspmhBuhOpBotFVPqAmUP2Eki8QH4ApmS9N2B0ZRHqRrIqJ6aZt5trMcoh+n9aSo9mdn0UK
UBFF0PSHUBpyTv94tKx0O+bTNcIbV8KVzwzF0Vq8/NoaX17JNlldPHSFjRtI2nSyfVdX2bWM151e
FzuqxtcRNd2uAyLRiBIvnyxvaN/VoneKMdwNUNtNrO46K29KCTPFtG1OgUshJGAgCDRr6Zgrqh+h
g6wt0qu4RMsvIqBmaB1ltIJyUtyiwwuYdTepUV6lsuyNMchoiOE3GfjSTDTjWCEmPYLWK3jbtKxD
jQhiEAWo6W919QV4H5cmiADaBmRHptubOTjk36IGDdXgAoul/Ehnw9XZrYJwUY6f++QpzI1rCSHJ
lHUvEA1CFys50KLbduqEusbsxo/d1lQd9XmsezcFPwKifK9pD3Mlbww2+HYdX0thvimK+b4HB7qM
jvTcOhLjrqkm3yLdk0ZDH1XZHZXq6xG8AKOGrwyKCjBO+URiB81svVo3D5rMjhpCaDcvza0k33dD
vDXL5rGrf4ACfZMS+UgJSut24QI04dWV5Y8orEC9wTPGW/b/uPuOLcd1bMsvYi3Qk5Me0IpyofBm
whUWAL0B7df3ZmS9LoVSL1T1etQ9urfqrkyIJNzZZxt20O3aIx3+jthVM7bqZMyB0QpFgyDAul/V
pflkVW2Qx+yONlCt9ICK4QFiqTeDaCLZVnCPTQyvVSdXNqQ7JpCYZIzbQTKiZmyhEf0UUhqBjI3r
SEfdWlEjs5/cIluiq0NhwtQuV/0EQEYXo44BMwAFRJ6kvkxF0LPaU8v8Xo6rwJpUzzTWc2xsTYk6
GYuBHCggl7TrVtPhCnpbJJ+lyF3SdU4mF67SdjD3uB2tdMPK0SUlNIhq6zdE8mTlvktuhvrGUBTP
5teG0W0Kg10XGrrOeeXYMvUHUjt2KTtZlSI692CmmOt4kwp2YtBuvD57b9rRb+GYU6V3CUd4/Hyv
ZK9SlwBWEo6mvMBh0wcX0dOEFuhx5+Pmi4bFY6YITNt+cqr5Whlv45atWFo+2wUItBJ5aZQhSGfj
DrllrlRaO+jZMDmmg12QlaipS4fVoAsfMp8g7dQnGU8L8d5Gbyn8FRDIaeneVFHXZNhYMzdWtt2I
0otIn73xaiuoCoYxMrIExncqmom6T62tpudeNeufFaKd8hwuoOxLNSGRnjNgUkibyrm5FUgVVXq+
NYabQt6iMRHVKLjyWvhqJV8PhtjQVPXSFJ4tkr0b8wLiu/yFDHKo1UiRxYvNqXCV6W2YYMGZSAcO
oKrtbqbuAU6zkNxaXteNb6XWhVnDvXzAzb0V74IouwJwjq3LQT3Kz8oor41EvhGaGtomD+xE3uoq
ACtgSrOMCA/pGXz9tZ2h4S2KdY2IgSrFfplDzWWtKtG4STZuG3mfj6UnVWt1lKBHfEWsw5XVE6B0
e419wSnJj4UNu/mrOa5Dobwn/UejQhico1CacvyTuyZZxYOGwMB1i/WQiYOF/DoulWuJNb4FUlmK
t9c/dRI873SU9XWO4Bv0PsBAQWvA6HunzV60bvCNSg6MMQ+QrQQLLxgJA0Y0JOz9FAGSuGfAVFsG
hqmnMnqUG6LsxSRCRbIik7FIHmZ8J+SSsrJ2DOQICvSI6/pjytp1Jeuorl+kPr6SqygBQTs3DnN+
1xvqmqURGca73NZRYVKUFFpg5kUUl0o0pOSrpeWuqN77ZL5vpNaNyVcnj14LO42+s7yx3lLV8Kks
NvXUb4mVrZMx3xYK95IcIUbE9HTGQow2yElQ1PHNhJ20h8Ip1uAR1iFCXsMRNZdvjDxXXNlUhN0U
M72RDHeKHSqujdjLQcSQ925R4K5fH+S5XoHX3DqtBS52OalPwv6s487NG8j0+Jh4MZI/Wz3S49LR
lrjYOvbw77tcY/cCH1kazNIxcGoMJXCesfJ4m7gDtmcLqd89exhKdBZLOWi6L128aFPmE8t80sW0
trSPOh2cvh58nd/a3b2mf3GihZUcu3rK3CJ+GOwrpl9l7WsJN4M4V726TgK9aP3a+Jpk4XA025sG
xsZS9Zyxpyz5GNQBx6bkjBSPAJmRxREAz9WQIppbiYfQMlclx5Ud6t+1YsRo2GPa5dgOK9XektLc
9HEW5aa87WX9ejZ1PIbmS8NromOZ5rXTTqjD+RPuDkFFEJhAKj9Orgw4o6U4itp0q89g53E/mQi+
7ugUgAbABd9KZXmo4TKB5x8L65Cbmg8Y1Z9BAAU9+EGWqhVnEMKps5ua6npAEWobrQclSUhhhMGx
tfPxMOmxq6hVpFbxnsNdYWiqcDC/Mim0y0M1Vq7Js4Bz0GySK1O6rY3eL3jiiEF1ivyNGQSbKQnK
prgGaHuDM8OzYxxTBVJdOwXTWwtmhFQaxRNJ4V5TP2jLVmRWICm1rik9cjbgsGxCU6ROQdtIHonb
Ja824642Q2ADAkUvO0aFE15+arTqFQo8v6l2I5w2iJ0ECKJf1Q36FYRFcyftY5G6igROXpc9InR1
b6j2s1SqYdwaG4EPKGR9V4trWZ5AIcpvKc614sYWyi7RDoWh7KW6xZWCIe3KvBmztZ7T625uNHdK
EhxVkv2ZpNVWGezntAJUoTvd+ND0tzm88wGuGaDh2tbK7vSbkl0r6DfY7VNLlbDEhtTjGMktOSwt
0brUmrk3lfD2LO2QzZDYV9VGG+VoHgacX+MKJ2iOP2BO8aWy7O8eDMxjAQagv4sGDWTkP+/z8HJA
J9SacZ/HDiR7YFWJKF/j4N7r+gb8Pr+6WJSdK1KOhjwtP4tc42nVKR3OnI9J+5Cw9/1eo5x0yf9U
fUcjLI3B4yJlgBGv6KmNEuLJWHchv15CXKwrJci9ZnfZr+6bR3BaskAQB2aLjnsHnMN+jmfEidQk
SgYbLyuBtJCv2+yJWSDi6+raSoZVlhV7MqoBbYFxtWKroMETd/ACZTgHy3EFLYSTVHcjcr9mFruN
VrhpXu55ZeMyA6rlZIaaSt3CLAEKtBsYK4OYBdGMbYGHwqMc/71JgI4qX3W2+E5ofNNn4lmT8lVl
qy78Ih661lpZ/bxAe/6MQOwW5LKEGysDbVSEU0J2rFwKTTlRJXx/BnBHgWHgjggx5ulrGetRFejx
dd+txOS58Opd8Zi9IgkUIXXdBkvGvfDhz5T7kAei/IW6C7DbKYcAPkNKadUo98cg34s7rXbbPfeZ
V23m/aw7xWt6GK6SF0C4Fy0lTsgm340asMuwg2g6Am8ga/k5CbKRkWwwW8DrXu/JnuzMjymCue2w
BCv3otX13+vWOh7NWpgOR3V4W0ilzDWMlsBnKPPmR/VG6gKO5HPZJ6tcv/hu/0Y0MOBihIxOlPk3
F2ospgkSgBknBqDMhVKthkt8Qbf6/ROe8ND+vEZMOpiGYoPEAjnZkOB+rFrgVaJI8gffDBr0eV1x
6CDd4T69Hze9ixYodfKousEpK24uM+IXgOF0NROApACNvvnjJ78gkQut1HTaeXrDHtuqduCmGQrr
8/cHPbcLHo+ycM+OPqDeJSrl36NkrdvYjwa90F8//xgAwBaDRiSnLv/9aACe2wh+QG3rFTJiI9Gl
bmYoY/klMPHsMEcQ9wmqLEgHSs2wIL7iDXeRjcKJA0vym9/flnxmZYP5+68t9gR3MkEVyHsduFNV
EFzdH00OHTnPHJ5FFjtA8pxvAV8S3TXdsKLX+fTR5ci04Zck3n8vA5yXR7/j5K3K3VRYZdtiT1tb
a3UlNl0AwGd1iXF8bu+EISkoJzh9oYs9pa4lVmOopUyWvZO4i9kPspTzUAABcWSXrXKEkV2igJ77
kkdD6idbStGoNjp5GFJaGhTlruk1HNF3Fz7kpVFOW7jzmBpFj9OfP4jtkgpQBIuX7HQlr2VX9fOr
y23jc4ji8YOdXAdYYmRUHjGkNa/y9NCk22IsgiQl0e/Pdmmck2tAMfS5plDM0VlY6E5fAXn2pMEG
CPGf6a7+XHCOnsg4+VSmSVAdlWMHN0b4B6ZOU8NY9hIP9Wwz53iUk08liF4ZxYBRoBH2JONgjC/K
qDmI8XLn/t7UDypgQwaA6vfXePb6ZuMuuuTwYeNST9ZYMpYlHOcEXAnf50Ac6nAx1Yqv9PXCKijc
S0loZ5/zeLyTLSyuM8VIWlzf6H7hdfQrWByFcGvwLoa3LDPt9Gg5HunkaFmInYhoQhMk21aRvupX
uIgEdoj70L8R1XBuq0KYCQy8ZFiIgAX38wCIpzwVNcFr7HGKquBxDQg3+k+N5//c8tDkQBUBNwKQ
VE7eXkIlo51hDODNEmrl8nPqyKrI+SUd798XHjRTFhEvFK7IhiEnr65JTLOXlinfeKAspCugmW73
vFhmqr6yKS4S4dC0/Ptjwd5AM3ETgLUcwsd/vj9JA0TdEnB8wM/Ytw0FDpJ5Zdl4VLtPU/DNgeBk
2ds8X8996RQ83XQlrKN6OBOD8CRTL+3IllbaLYwagaXgBG5xl2mBUg4GfPPTVwPBA6qxrZEhS16t
8TmBmQYfDgiiOTQmGh+tcWvDU7lPgONMd+kEg7nhS7XvtXE7Jq854BOSwh07W2dQhXCU4Goco+CH
5Ri7S7PHTsr9CgjvAGtEZZCv26Z7zPp+29P8VsZPGrUkGFSpdgXqjbFVXVIxZHjI9UsOHM3pi+SO
INeupujT2a3bJh+NGJw5Tu4yVQk40i+4BbS1+ACyGvI09eppfMmpvdbTyu1xRqHHIfrQNOv7oeRO
lnZ+l+9qJdv0SQE0Lr5F48xHNqorq4juEPkVG8wrRNZ7oh8+DKZvbLkM5JKGGgTMMb1OpzFS5MKR
YoHWRo9KK78V+YuOsAwTiJ9Osg8OMMqRJPUmVTX0NS3EkegoyZYeTfFZmusutalTmdltJ4F+rjE0
dLvutjR2pjpfCxUcM70NG51FlfFODew4xVNjNI6xNCLQmXFszrej3m24DZHTtkmRsFWU68JYxzVc
m4u9ar1YTezm/CNLJq80u9DOJbecnxvVmNypmHaKUYWMdA+c0agCay5LU7/UDX8ye5gWske5aa56
5OOpw83YWL5kdO5Uw4i3virVaoV8uZXKCr+M0YWRrJw4YwnCH16EWe9SDvi1EcHIEtzGnhYc3Bh2
fALOXBnrHmpsZ9YoXKVphSnCgwlgedZIb1MeZtYQgmd7YKaxyqGZBC0INk2j27aRGFOPWdxrVGWt
kMGbgBgBGCTwHLX7ctVqNzbU9bL+lIOPk1kBA44BGrbX8syVyJry25iowJyYC/CF2/cMP2MAKapg
sgdZ+Eaw6xh58DVCwkqjCQTQPcUaw8pmOxjf+AzESsbkLRoR64wwh819RMQYNikNlFp+sO0qIKV4
rbJb2ZSvc55/xsCWmJqhFTUFCco+Im9q4L82yIamkmzGavQGUkSztJ9kM1RG+6arb3oyHpIWp4yN
uhynXCZ3jpW0fsqW8LI+nOES1wnk64xdkM1XWWr4M2Kb0vm2yQpX6rW7vN9KmeEuSmguspDVtYNO
eyQkyAAI1YCLlhsK5BCeTmFD72tC0DFpAJAlACD7Kzt9VcDggXodu0rlAObbLFycmA7BKPoDmaNG
jQGnpzj0lfWg5EFjXS+r3Urfq+bJNB66/nrg00oyhNvxdgeRiQOr4Q3TkO1avXPgXVmi+XKP3cgU
8KxCe0RN3rvaq3OBPiYP5L6FAclHZzxX9ZvJnw0LwDiF13Qlb7N8p89o/wy4G2JDSezYx9T3FP0L
/F7ApqBo1uPGMpEMAsOlRLrjPWi5tREZJfHsylrSOA0sWimv8FFuKnQlErPx4+KtnbBjcjuo5wog
Mcots/GQN+9w/a2XtUjEVgj1C8DUt2qGhx29a5JrWb9jCw0NRKyWvmbmvFarW7kGMrp0J8E2SYvY
QT8pSpLHocRKEk6edq5cPACRd8QCh9uPvH2hYnZF+sWzh4TuMuOqnA8qMNusvaFD55sZ4D8WFdhz
4tGKssrHGvTamaKHjJc3LnRU6LXiagUXl7Uyy3DYLyAU6tykMPd8xGyxkSKvx741sW2dfBC0ceSB
A8Hc6HRym7oHnwzmTcObLTh2WAp+gPCtYs27xCnBGrTYu27TQNaJC3KmK412MEzdFR/vIIe8Mwfi
cUzA2QhIrzsZhX0hmGfzjIcCIVETj/2guALdVqlBOBxmdhxb2ya3QylunBHZmAtlTmoO2YhmrH5F
C3TWtQiJdodpqjcSv6pod8XwT7kvwzj1c7FCuKAvjNCCs6U1pdGgN2+YdK5BHnm8mivkDvB3SS3f
OXbMBE261J5Dyyp8MUyrItNfS3P24EDjKNY97bBwBphWzcHYS+vKTFcVBNQGmgWpoK6w6PVoVmtp
7D6oqoHjhwaAAmNDeNivYq6EWpFdpQp622ZPbpVECZFGsIJBFdpebxm66Mo7MXHmaK+WdZ+YQOkZ
Mrh7B0YSbqJBFWuLeV2gwWhT9ZHSZ6lq8Z3cad5JlQTghhEnK+gd1LQom8s7ZIaFBUIBahDGydJC
7rZ5vybgc+LCg4gqz0hBEgw1E2EjULx1audT1geWeVdzPIxWePif6KPschvrH3K+HPkFcDt1TTBw
WCn7LdtMQsWKukdW5Fok01ovAeZNb4pRgogAoq2qB3O+7uvOEcv+rxQf4xilprWCjMxTshHYcefE
Lf4OA9JNAO3ltKEJg89v6xr8obGjPt5xvle5n/PDwKwQVl6AFjG5ZuxLdu7jq1QF0EHYYg7qgQnj
CgvemzFl80YJCc7RyQhbO8EUqLeIqi6alxJjsVUT3i8Ji1oCxy00pA4NB8OzGt7pBMJffjsYSNnU
bjJg22M9oIm8bPhh3UkAWdCvrhrHlFcK0R0IWobhWpeboJXuknYrRnhqoS8T823SPWdS7ip4IIhA
wCN7tNuXVkvAlceFEOEnCkpJcAKEXjulfBuD1951htu32MzLcJ4OLM9DkkjerPb4M4dO1IDgsS7n
FhnBuGMNyZ1Qli5OG2Tw2x+QEdPQdVl8FXqGWZOssvShlFa1YJtY7R8buQ3gi7GrMtiLkczXU/Rn
atzyoGqdbMutpTiMsT9T9DaqoXGn8tOQYRJo5F6NAJ6h3ZXAYqfYy5gRSdNCijSiqvoC1oEPkPgE
PS9kQuOQnH1Ww6eWtrhYp0Heb7IRvIxWRq9MDkAwdOq2eVRpE8r5DDvbzh2qg1AfdRN530qluiq6
nnEr+Wh3hEqDW0RMH0BEjkz1UdPR25MW88cXMtZuMszbuEMIV2Z4jfHG+71WPce89WD65s4y2uCo
mgeKM1XL3RGdEEPt/aTZFjjwC/LSK7BjOxTUwhLMva4xHU56X9AkFC2aocpznCOWuQgUWvslOqiq
2XnC6h4y/aOatiXKZjtpr2eirWNsHRnObWWvWwU0g1LUypFW3SZZ6etlEXK+JtbgjZB7D5/V9MjA
tTKnOqI10mnS/HpSxrBIH5X+M8kHl6M30+ump2bvCF1Er7P1k95A/1e9Sbjkw1ENTBKyMeQbZHA7
OCx7ie4kg78SewiYelMlElClDkRuc6snuFZbXxdq3qViP6kMYYEm62DmgWAPteTPYsNsEkOfDUN8
47nFFZQZrn1tADkuNxdG+ilq/VOvHY90AjyalYVWXAl+Yevn+8Lja/pQRcRv3eyKeeQD/3+UgXUD
6/rgUqV9piJVIDGGNyMMIBfbhZ8P2RUELUncPb4rUmxksObE/TL8zwSnf57weJgTrDCOs5j0uS48
bhGIRVYFfGlxOCnJa0UvqZCVM3Up5GWLQA1VomacWuDk6Zi0yYSWA3a1aPRg+eTOGyNCJzmMn7VI
c8iTFuRBvLd2wyb3wBf1L4GFZ14ruismgUPHQvDXTvCtYuhmSlX08HDbXrWhwGtdNuRLwyhn0AsV
KnGYHaLeh9fSyRztjULNmY5HbTwjXB61wwzq9kslLiEwgx6syEaAaX6HO9BO2dDgfyBOg2/30S84
mbv6HBNzXuicWrgYG7ehFaWRtL78rOcwqB8jLe/8CD0vRT0D8sBILdoQ1hrX+pVxAHckVLweUQ4X
kaEzYMPxeNoJopcIQDVxgk2MhPmeb2p3dCLT9aXd4EE45hfuJS3NN3xxsuP8GPEU3QOjGQ4I2Afi
+x7516A0+/qer8BM3+Kqstb3YFg4EC088l2NkDgjgKJjza9MvJFmWxZOG6GHfn85fkY50xkB6LfY
W8L6Ch3Vkx+GdgUZKhWvfuFa01XlKWv7III5oKshLEOxAcEIWsg0rHwlKPwF1fo3APhz6/r4V5ws
Khy8CvLy8CviHaJStqA/uggCRB45rKZWl5/6HD8aTw1r5KUdv7iM/ZxwM+QoWkXwOdh2DhAg94Ay
CWO24K+s9caZYBaTvWTuxeyJc52GHwOfzHQ513OEvi0DD7djvzbadSFkXEq3TH0V7MmelbUW32tM
2qo00BVoddTgwpG0QISnU/Ho2U/Z9VUpS0qs4idM2MBQisxv8Qf7KvaKV4XSlmxBcttl99PNhWHP
nITHT/5N+j9a4z2qyhxFJ7LlovZVD8Zg8KuA3XIIXmWXeJ2numIPlnhw6YA6/7EhVYAyWYOg7hRa
TEpKEECKyZVsJ7ffmkFx2wtHcmGz6oFC4iwhGUYOPd/vT7xs0H+9Z1wxdITZQrt2KpPQu5Ip4Huh
w0O+tGL28wmuyEMFfiNih7LswmjntjTYm/7XaKdftQOrZKzBsvGS6UHMwkMhRnXu/f5IZzcLeHwh
E0PGyX8aMl0XRd5rHUPPxUKckp04tfr6+whnH8MEgRg+IKYOC4ufC7MditwaNYyQWqjQLfAtgV+R
SxaO50axQB7BXQJuFX8ZpPccaqTehiYjlcNs/mQEMoGLhhhnmus4PI9GOcHq47hMk0FB/0GxDwlI
SloPO9Hh3qTrTOJuIgdLsFnXateMpbc5sGMjVlY817exlHt6lkegPxxIBwxEsLU6tzddcf372z7/
E+EBAItaxBjiBPj5upVMbwydohmTt1VQQZcn1XrUxL4m2ShSdnq+iyW440MoNR5mPoKZZwc2h0zb
vINS1q0gRo5x3ytj6LwykG/px+8/0D5324Iw///8wGVGHu0aAxF9Q/IEN3Ueyg0DvkCjhsKZXQ7T
NHVFKzl69taDyWigbG7nF4l91KiL5aXPr92apHNt9k4LG7jDDNNh4DTjs12Xq9LAKtTmGl/FRO2M
XSC+bUCsTIHCack7Ad7V1oYnKQeYJPnWcF13ddSbYgXe6nWKIlPlZGUCE7RBc4c2PCG+WcIzkm0s
AMNEIP9RvSoQNRtnUF4aN7m6l0y4DNGRbXVAuGYH7xLY22QcavWXqSiCNv7ghAQpGgXxwo+0pF0M
wGvkUsjlwa2kr7mB0mCsvWl+SBvwMGvqDMPDhAaAkkDxAE2Eguq0bIEVIrHJ1lIY/umeDStL9HJc
BkV/BzxBkT1hJpGt0fWU4e9XDD+Hih6Ebs+o03elb6MJONHvH1I5d+ogLgW3dmyFUEKdzLSur1O7
UXpcJvGCc0g7jGb2+77YaG0cQU//OMIuAC71jgLQ1jR2NrSmSvuhQrVZPo3I2IIvNpzkh9SfUi2Y
0rdx5i7Lm9CoKuDPklN20xNvU/f33/3d/jzdxY9/98kEhFmWxjuWCg/IZAQjxTdAK6UjewttL17F
H2j4YVI64xvdQRFhI0kbQURh95hvuu2iL7S9JYamuo79ctUH9er3n3d+efzrrZ5sl/1EOuyS2MhE
pfiETWvR1PcJEk+V2qX1YzVmoWRb0f/doKf7Wif3o7503usZd/MaVhF72KI6Rp34Zg2MVH/XoAL4
fcxL0+ekGoLpEB24DVYBI7Wrt7e6jhsi2ar8QsF+7oQ7+tzfzJij/aZqYTUjGXi2DlReSYmg4/R+
f5JLI5xcPbu8UfV2xggpubI64Dr2dOFdnZ+z6HwbZOEDgj/zc9Okck8a8IqB9nhLlnd9zQ5LyVGH
/ZXiMpQesVcRr/7sV7ZrgOFSepizN2wNWHNlP1cefQKcs8/84p5sLt3Gzt2KkGXwX7/NPCm9GDdS
rStwGaussDFkl6tgKI4UXpdso1yCQL5V9n+t3qPRTqobS3AygfKKe17mmld6wJ6W6hk9MRvuVOB8
b0aU0FCBIEj3pQb/+8Kud45IhcbPd6wePgP4FT+/hGlnXLI5xofE+JWuVK+9R0bhPXfVEFRqx1gp
SPbKdhdLdwV/78lza/BMRjtdg+70r+CIDoAw0mZwbCIFGfTIFKxMBd0chGJpK/1ZvbAhnKvffwx3
sknqswrYtaj/8KemV30VA4oxlqI10Db/Rvl2ZhLBlRgSb+SoQPp8aqMbq8qgTqn8PcG/XrIPzc08
6yCctISqm62om62Jk9xfnE7L5zp9rcfjnqxd+PX2dt9o4Dbtqoi5DMopT7rJNuq68PvRpd6lyKAz
PFcQT4+e9GQpz9XCS20x4oKMmAHaErD23sGSIygD6KQuhcJ9I5+/POEp1ynpCEMWAsZLttLtiKRk
HclI/Wq8piF6+UXtt7uFHzTACQVuQIWPcjGI/eE6dlfJ56XT7cymf/zwp9hEC2qS3C1bpZhuFe0m
LTq3Q3U+9A+/b8ln5+/RWz7dMPU8pdY4xAsIgra7u8CJSKzBWS6F1mZaXVovy0f75SWf0om7Frbm
OaX9N7v3D1fo32H3nqNawQkTdRo2XBso98mhKY1Qh6uwKsM4Fpj5aKkHy4eDtujCNeRMPfVjoJN1
kU2l3fMCp/NsjF7MPgs6+ja9YEp+5uD8McjJUjAZUpKbifdepT0kmulUvLlwcJ6dB6gJ4cQFITtc
zk6GEAmlXcvJHweJ3IfORboxfc2pHuw1CDOaIx8uzLxzG/XRiKc00K7QcjMuJ/Qzd52/WP7BDYvD
52ghWg0rhApcGO/cDnY83smBmDG5BVsBXwrybi+9gRnKbtmp60h3NQBtl5xgzx6Ax+Mtz390n4oh
GU54jPFqf3Lzm3qdrhOvdyD2Q04YOnmHBq7u5eoS3nrpS+ond9QCGQYQaWCysAh6tEAGdxiihPWy
zDIXhc4Ft49v9Op0SR8/58lSU3N7HCRI0TwCIbRmFmFfAOmZ9il/HpDOClM+sAte7dSO5CYLvz/q
P50GD3+GObE2PPmf/+v/NQ9DhWB5//cmhjfDa/EB6OiPH+Jievj9B/44GKrkHxa2M4RLIr5Ig8Mk
tps/BoaK9Q8ALtjwFnv9pTmDQf7pXyjB9RC2gjCywnUQuUffGaH/NDCUFBgYAv/GXwr7YADC0DD9
Bw6Gyrf65F+zAVYsUMXA8sNC50+BPek36H4068uexZOwzVuRMh3tbjtDaBWN7Qg9+uYhtnVw5exl
o5R2QjNhk4oItetintC0kvXxjRQAXPokhpCb5eCqdmq7b0Q/QtUbD7cTOpp3OqgxQZGY0h2tC7ZK
+2lT23dt8QFzPcAg8lTs4KLI3JG19DrOuhkmSe0UZpUJepTa0ykwakR3FUkqIrXTYIbQC/hScWat
cxFD4SsyDgAaSquOeJUCTk3NBMJ3bQuJBdDPvSWMVabHC1N/0XOwtLy4zeGfKCla5mSG2l4pTQnL
mxr4EhyR2nxtdIOdgTptCFjtVdVsBTna+ZlLMjtFqplWhmhyw9qeSoDjNVjAOLauAoSB/Xd1ncPP
i0VQP3QPrSFzoCDapF3nQ2qG+F3tDrZZuluXsXzQKjg7CE1G7vikV5EioMVDUqA2QebHBzgD9hku
+4P5lCrDQcufRAxohfRNYNc9SFJqMS3EnAIk0K7qlavarFUDnKORhVUypy66KFUwxYy+taqS7LuZ
wTECBfiHrsfgQjJB0xjD0eZRiteCV7LiGR2jHnSYDawz+hKllp2ADSPlmu4LOwM1kauki9KGoc8P
YjE8EOES3Af2EI/vbWej3G2zmFrukCczfCiqGGGfNNNoE3F8a8h1yKh7bT4hmnOyWpgCVlIf9KSW
oFhlDfgxQkkHnFxTs1Dl4qlbF7akgG4nQKfyGnPUvwxmM/hatCD+tT01fEvtaKQzBeStppLhMj+O
VY+cbD6TtZny4qbQimI1j8AKE8FxVDVVe21lUgZ/jwQE+SSrYf6txXbF3K4sig3StndKp1jWtpXy
3odpiu0NgEYBPHErKqYRoTVk7A66UnQhuq8T+DCqCv9GXPLvYiLXe5kadKtXFvi8WW4wV+75bavr
dC+DwAt3D6iL8HLiWTVXMKmB5TEA7AwVSA9qiSKDSZuJlN/lmRRfQRDJ4BAntbFbtX1yT3Pd2BCp
V10YOg33dIJLRVHE+r6uqAoD/J6A/yKJGPL1NCNlDJMN+p4iC+5ZgP+6NkTicW5BM8oVmG+AxPuV
kk7GFybqtKkUiJp9TFTtkWFvOoAhPipeOZt92GkS7BC0WQbsqghdikamzbcpMMn0bihFloQFVh+Y
MZXepIEZa4PqyQWjpVfTLrkC1wcw+djblR00WWlEWatV82qyG3iAjB0RuRPbCuTTRILNrw1ueu7W
KkX5sMDSTh3PFRaCRqW7uLPK1YgE7kc5T2PZUees78C/TvFvTGBWjnALoWMGc7N2tKB7qzVpZYkh
CUBSr1et3c+bEfL1O6KNE/CwOQEq3FfmvdRNcQDrPqj0iBBeSdthlQDv82OrNh4oSctXSc3mO2qZ
MI6L+3yn1mnyIPEBIuC0QN8xax57fMlwSEq2ThVb2sO1bbqWuFU9w0KdSg7DvklRIFhxlGrg2GkD
jNBEIxXbnJPiQchl8cZkY77loxp7xICNSKHFJLAQnH6wLZKhBwC22qDwENvm/P6fH83/f5oQw738
twP89nN6Z59Z9tn+PMTxh/4c4rrxD+QKaf+bs/Najhy50vATYQPe3BaAMiwWvWveINgO3ns8/X7g
SLEkWEGsdKNRTEudlYk0x/yGGoXIqwzknwjtn0dc5U9EHLQs6ia8yOqMjPj3I678jyEhtITUk0hh
Q53bQ/9+wyXxf2R5doaErYCJEx3O/+QNVz5nG7SEaAyhliFSPkMYDNvAz4FrE0ahqqRpwaXwrErp
dY1m5E6zKrQZrVdd7IwTopmPUW0km1GIQU631qtoAFofs/IynkA/egYKjU+Mca2Okt3I40NnKlee
0UgXud4/mPKTLrltISW7AvBtC1QumijVi6IOmSEK9oVByiHzN0Zy/FTBmf/wPf4VNH5UPl5kh1BH
CFCIhtD1fBdvXoqMjlHlJ62Qxegu5k5USA9m050msFulbBx9PzmgtYVUhPqjsJLD92N/TuznoUmw
EFsjcoLc+sU2NumaKPZqFTWhUQYbNji6eKP50aHo9t8PpKyNtCiQR1OFjRWuZfYYp6/qNO6MqT0p
CdIPRVSzxGAZpGovCdkz6OwLRS1cQyqPuirx0OXbNOG2a3a+jA2BFr36fnGUoUCOo6tqVNR65Tru
+3jTTlaD0mM9h29oSkQGKOTpDd70tvSGqyYv/sR5eNCD8bUAIRwrj99PUv5cT5iXE9oRXVlUyKwz
rsJhk6tjh4uELVflvu+1t6GU/A36/55T9ob/EgQm3SzkM/1hcqY02IWJvO31G7MxrpJWd1CjPxZj
+7uZ2G09wPJ0Ktyxwo2TqHBjGRkSkSVwHEjyyvgSS96+CJKtD/Ab+1rn+8mc2ZacfE4cwuQUL7EX
/nzw4kqKQiljMkkfnao6fKSQCYJ3cAQU+kLAsKLaHALkTqZM+SeR+qQY//FIzEnah7B9XkeSAyjX
0MplqgCL9F8vkojsAhULPbowvJ8VxCG5ibZ5BAzHKFYmOuci342mLCrheeb7ol4xWtVqYIibXxRQ
dn0YYaAs9ldi+ZYMcK8agrIuLelRZgC0kd11gzF2upSirpZsDTRuJdmGlXic1OIiMfLf49QAfIaQ
IHeHFmsXA9qMJmG6glKsZBYuqHGulEx7qFL93pCrownqUuyVv+htuNNAXi4L6PAk6k7rtLckan8G
nXWdeIpPp1V3PGFYuYjmD/rNqiuLm9bAqgVaHeswJJfcxWg3qAfN/8+Y0+9n5OO3VRaFiMz3vFgd
GaVBoAAZYLP/K8bT2jc9MxX0EDiGCgYc/Cd//iHvg5CTN5GaxMhst5shIyS3bleOx/xXLFdL1xBc
QE4S/7jluzT6ed6H+NjYtStti+7CKnDmm+4AQTuQGXLzYt1jcwFa+mftdMAYKv4689FcFDcqT0wm
K2bMmR6NItzcTBrnsrCAxqOjNy7wcwEaysrGOHccudawg0FlAh/sxbCTYqr1GLCaISy/MFV+ECcS
ScJaglNRxWslnM+luHmWPIYisrHw7UhFlrOMC4sMcRRDmw6vo2E+mO7kA9cfkhLCoVzpMy46U19H
IzD6uFWmqsMHKmc0aXg2oPjo6eDG2aVF4iRCdZKiZ5xU7TG4GwyZ9GC86IPuiKjnQc4hVXSqvpER
tpkqATG4Nf+7rzfT55VY3IOWGQij0vLbmj7Yoj/lIvH4/Tb++ix/HAHRhM+z97tGKPthXuu6QqIe
lmD6Vxaf/aZf2UOLQuByna2lBbMf+zXBCCNpowweoi36jSbol4OKcIIF5i9HzJk+TipPdlkB6m0h
X6NXrYqy+/2UFyXCr79kcQORdCBZJvNLCrnaI8iGGDHGwjJJuXAoaL56/g8leaJxStK9stznx5YQ
lKcLiYvTchXiutUCZWLsBAET7QjCxGk2aMG63Z+1XsDCUeNf8/ww1mKevpkntWGwec2T9Cu+Su9k
1yvBtgaOclLgl9BW6R35Euad8Ufdi/u1ntl8cj7fkOytD+MvLuEyrHo91hi/qtN8kwt3AmpLaf0S
J9ltKVvbBubbyqf9+oQxJM49yN7CFgLo+3k7d16jlsbEkLWrwiPaFDelHTgZqi0i4PD2oO9n4dv/
dFCODbkvyC0Kl+RRi0DJavD58NQwBE1TOWmE1ojeqDdjB9V2lFBi6xU6oBGG8opkl5J49AV+WZj4
KFvNBaHWk1/Jo9aW4sv7RPAm8kwQxJk68teLX9UHElVKYwoQLYj2AKy2WlX9nFoZpOl0lJrwTpTa
2yAsIGfWz52a7CrYX3lSrdh6yV8+iYVrC5VY2qPoGsjLznudQvvGGgi6mti4qgVpKU+yraBOdmBA
mPYUKhgBVL+/YRBvC6ujwHkfxiZmw76NNg+KoYKtZBGswV0/JKdRhseZpMds5K42jddYTXiWPHfl
m86xzqe9y68mMyIzI5dFSWARC2VYWrUe0uh2i48JYCY/2Wp2sOlAP6GS6xrddZ6sRBRfkgfK0yJF
cS5BevhgBT7v3VLQ9LI2fDiaQ3s1dP4JZedfpfqr04q3IMp3Wq3eiOmqTeeXF4BhEZhRFOCXQA/f
v9+HUGny5SRLvAbFwaxGdNUK4TZnTi+hjQhfTrsewjvfLPatMf6xxH4nSJpdW8FTqoqPdSPfxs3a
8/9146J4MHtOmnQV5rL953WI/Qpv5bYVMPvC8aZDA6bdRQ6CAPbgIr+6Tpz5+jSxBB9HXFyUShWM
coVu9cbrvW2HaCbc8+pFbZ7KJr6RQuuYa5a36fruSEXtNLR47IqeK6Tl/cquW5v6/OcfvkXle2KI
FI2wqavGoeSKB8FDZmTHDo5t5wtO3CduL0RXSEJsphLgQWWe9GFYudC+RB3zcsybQifr0xVxcXNY
Qyf7aP3wK0zK1dO+nv5+P88zO50LjTsB60WuBnG53iU0TrGz4F76uBL31jbLR7eprB+abrgBthEj
vQC5GVYO9debiNR8ltIgs9SJYhdhbGBGfseLBKoxV+xAQTC2GWkArSEszwyDjBZCXrAZRCwHFm9Q
3SVZ1qUME4z3Ql5vh/JnLjYrPfhzexa3OJkSHDKGiHYtPtKY536uVkihjjlgVjP23hT90QtfvCGB
ERjlMB+bt9gyXakqjihrXytN8lKl4lrf/OuW5WmZsW1E7Vxa8iJ8TjWAwNUooVS54+awEQ9tYatU
ewTLDigieI7y341ITkfaMUumLT6jkQtMvMLsaUbizJdDTOOcTn38MAM8+59rLghfd+s8w/8bbzFD
GSXluFO9gJDN38/GYP/wzNbCta8Vsln57cM4i30zFkXQhAbjdB41FoytcJC8HPTYGenqZWLnjFG5
NwNv1jvfJ0INxFl2AuNXC854CDGLScPrbmbZY2+gF48BPjIhxjGieC8pTjSgYo42R2IYbjuFr1kB
aV6Wtp7W74c4+6Er43WF2GIa3Y1qepRreSUe+XoqPs1uiWcyJoxXihSo8GjiWYYtjB5Ak/XWiBEL
YiJB7+dVXKblAS6yaSEQYLeJfpfFGaWWAFlxzRVQ2Agw4NG1YBtEEfcops2IuFbDvY+UwTCoP8o0
PyZKYScjHZlAV5EUUBDqzl4zBQHAYdrpgv/4/VV45hx/XpfFXRiP0lAPXPvvKX13qSJbaUfbah8f
gj1eSuuGkwskyNcVWjwypWEEeTgSrja+Zifg0rUGiXARJ7TfMlVY+aeiRCcUV1ytbm9oClyJ/vRq
iL5rTuXPKOn+pq2/sjm+pipE7ZT5aSYgyIrd4OJMDwU1QH3WuxV3wza+QlqE2MNWneTqpjsayDui
BuJ2O3EvPKTX2sqN8vW9+zz44oDHY9O1owZZvDBCnJ3+5EqzMr8F82lec4YwcNPVTWqb1Pk/P+yZ
H3jqODLEXNJAxeJKt7N78wegRTttbXnrHWtsDYSNdFjZXl9ysMVxmOf+IaLoNNwUyobrea4YMb3+
CRPaa4z1NvIvCISbcNvskNHgn6uqpGeH1mczXwPjE+o5n4cGm5HkgYAADtcTZRzUALJNGLtz4c/G
cAsXol2/xz8dBSZjIzirGNGvn5WThXMbEQYSv1/eYTToizpr0MmYx58wZ97Hp5kW0OcbNLsp426C
crVUduZLA1uDaKbQT8LNcokjE9TMRHSaWQ+i5NR0kHBcfJTRd6lMeT/pZYBxYL7Xp8rFTAy/oGQP
6NQ2BSoffnqL6Dfig2vemmdesDmQQ53VsM6wrASADV2pZySo9U++FX6e6CXoo5vQOMBs9yLEaqDN
Lef7vbdgtL5fNAZBPGhrneTvC6cpzdQqMRIyUP02uynBP08OakhHQz3IbugKwPkglmLuOdn8nMqt
HxAEiTfosK8dvzNvD5uAYiLhko7g8+IQ5EOV5r7HN9ER9vLpARoouLT1yiE/9/R8GmYRkhlaV5St
NX/6Fywb46vxqd11R4GAqHluNp3rbTK3ssH2HejtS/Z42d5nu7VtvwAOv686sa2E0xGhLk2oRfoU
EkJM9C8DW955O78CR9vuZ1HZcI8zmN0cw4vuuUyo/IwIuVCsbnaoyO3iLYQaEIDC9vtN8LXgZc2h
tkklgmyOatDi5jP9uAaozc+ZL6Dod7HFaeASAtftf/eyfRprceN0cd7WXohcOmOhM34H08IGN2qD
dGm3ks2Nc8r+mFfAtddqQNqZy+7T0Mst1uuI8ScMLTT1DmNdG1MSu6/uKrTfcw59NA2nMX4wJHRb
UumUdnizYiGBNDZK61hHwiILc8Qv1N/tSAvTqhEva07AF70GJlqS/9FMeGqNgftNWMaA3PXjUPl7
obmTwZlZWXQvdL9k8y7TuE51xMytp55njIRnowI1kaLfGvV6FHoOsMzkYufNKVbcGfHGxKMDefmL
OMaWDqxKbyCeplSbtkaHqcmuFQyDJHlytCxbuSDO3ZWfFm1xYIpUSIX3Ratd/YLHKXOi6wlyzAY8
DCxkxDjkn8JN9P+4pedD8Lm883lXzkWRD89iD64NFU9i7fHC28F+3mIPe6HZ8POctebJgjnwrwOJ
RRuvEEkvPInPY5WBZA65rMzvkLcTgeu/zvoY1q59QByntq0Vycgzl70J5PHfw1mLin7d9F2paSpT
S/d5FbyE5hFY2d6YoovAfBhly5mwAlg55fP2/rKeHwZdXDpCrFW5NTIoyoKAnpwGQ1vHwyEVqJtI
g96ZG1PO2qk7FzzPqBAEqyXKrjSLPi8t5TtPHlqEnufLhWbYRoP4SUF95rD7v4rdqorMuZeEMi/V
Xh53VVyimWtD77uhYUBxZETxCfMgx/Bs4rq/s0hC/Av91G2+X1nds6NyoVNhnnP+pb2gWEhGLYJp
YZoqrAik/V38wPbFHkjnprioHnF0WnnM5oB7+UGRNf33kEthjkJW274VMJNUtQ5mqnqZezpmERzS
cE5No7pa8VBcyKz8c0w+jrjYQr3ljb1ssoVmm2HhuXUnR3wc9nqxQRJiO5f/YJxIdjVtlD/419jq
yXpYS/XfWe1fpk2TE/VdLGMp33zeUGkziAVCvJDCEbpEcXODEFVuU31WN/4DZd+3NtigXppvh5Uc
5PxWNhFH4GyCfX5fng83kgLcsNJLboko3Jg7NK6uZ6vMwS50YtUKRtPaFz77MhOEW6akzXmXungt
ATjnNaZKWHElkHdz3zEE3Kqz61LzLqYW4IWCWXeQu6YB6FhKV/quZ/f0h9EXD2bQeVZTTTKjo3oV
XNXGLqxWhjh3KdFlM7GUBGKlvyedH5aUun4tySCDbUn4qWbXIW3HlYM5L9Fyuxj0fpDJNS0CzMUS
DqqVdZ30frWXT6PL/XOMHODH6I05SslOWU2q1kZcLJug0jMl2Jofk9EdX0f1/b4Lrkx2CTDvwV4r
S/FCrUxy8UoLWaYr4Hl5UBJsnmmZJgNqPdW4GaThUhrLLa5Pdo5FXSyMrucHTiPJG7GqsQBStwoa
G5kuYDqfuWqZuCDo4h7d84pcsGh28JOROIjBrx71+KYbX7y2QoHt1lCjU1SD85PC56YwT5rVnJKp
u6x7IKJxb9clFpaz1Ow0bnTvEPniYSqN+yIu7scJjcHGc6o42MtD74gI02qeYXsCwqtN/qaK9S89
kLamSJlfcvoZ3SpmWx3FjpIRhsh4lfErUwZzM+ACPHmkDCHp8hjvzDYOkd8XbytV+tNE6U0vG9sJ
v9caeTbsqDA8Em9zATqZ+AtOk+3ngtvq2U4Q8oMWYgA4i+9O0oMYyA8WpSg1Uh2jmvZG29hadtHN
5igRihRBa7qB/4RC/p2hK1tZmFAwLDeeZOx97UlQyGX74EYAjCFED9UMKs4yJHMqzORZkqK+TKrJ
SYviOjL0Pf2Mi9gg65gMe8IRENM1RygxQ64l29Nehq53vap6ky35yDS4fGr/alCRu0ytHulUUXTV
QbxqdOFGGq+SUTvRMNuXdXoyipMwxnsrhqnn40blx82pq0en1RNiXLQPqvIIxNkum2angTD22sHB
TvIU6ADgKkHb+YO6m0TknKU1DZYz9zj1FlJesNK0tuR3YvbHo08gxt9OjbiCeA3b+He/i+4L1Bej
DfrqruxU6F/iFWr/xxfC53EXcWXQd1FTyYyLT8Iu3mvPTbOR72dqN229P4KyTmyew7nPV9CMBRLp
sRLR6lxGn1+swmu9QvKJDWb/lQGP+uIIp2SLurD7/dzO1egUxOtmgKNJB+Wda/NhTfWcckuNSDQp
Di3YYtgLhmQPQgH+0NgovveshSXIf+Q+qjsxQGN58Nyx7+zeHP7IVeOCcL0yuvxgJfua/5eQtSu/
8OwbauBGNGNZqbyYixCi7II8AlkU2N7rnBRtEzwWUJRFWnYDj4fSgrsagc7p6+fl5wmlSUnrA1El
VV0MKaphJJh6M9/H0hbZ0mP5KNi/lIvqovqzpkT3LgLzZTB6HnSWZkmeZVO6MWLB99EtsWM5c9rC
srXhpatPVven8PJdVMn7BkHWag5bRmM/F6D67reMAV7a/m0gp4wSBos6yLGh3BtyduiUX7V8yICW
xpj/+S0tB+G3Jt96FUKM5UXZch3UeOzEmO+JBzz2XE/x7o3IwzW931bB0YpftBqNYbnkEF/FqKs3
GhLh6bDh0ENq0ubrD2VjbIeMrDoKQnaV181FNXRrL/HZ76DhAQwib1YsWryLJUw/hHva+Tt4u3rT
nnK720i3MzubEtyP74/Cmetl7pgj8QS4Ak3AJbaikaYokXoKamhsTra1N3eo8sF7sod0wxWO7K+t
P/uO9fv7cc8UGRgWLptKBQE1g0W4IclaMYQF31/3biKToinZPbyyjWycVF+EY+b9F9WbTyMullUY
GguX944TNb4qAx7gyo3qK5cSHoSlVjpen18XVnZbjeK2C9vD99M9E3hYCGfghzHrJwDj/Hy1NVnq
hb1WEngIhW3lM+i4Xbuwz+Q50BQwnKFUrIrvXMSPhQAA5X7Py80Yunc1Nzb6UdjEMK28Ar+7DtZB
pWzUVr1QxB+xEhyNNnThhp0gCNgZQF6tjU+ykjx/P/PzG2wmBYjwKDCVX1wrRj+1qVhWGF1GA8I8
41NpRD9wuqpG66Kt2o2ftYeJazfJ8dertB8WnKK+7f+YjfnWI8a98nPmZ+vzxWPAEBAJpAGDAxFZ
pEWF1fZyYM7Pmt1j53uad3tAZ420bJjlEgERIQ9YwzZa+T7z6/XdwIsEP6tTK+9i3pyxiOBI4QAL
H9Hzk5UJft0F8/xgnopoWKhfMDCI4+rN1JN7Rm3k1lOBThRGAKDBLaN018OTr+d4Hg7CDWmehV36
YmPng5zLbcmsMgH2vKXuB6RDVfHK1AYnM7OnTJnW0st5wywXEkwC8yNdwdJgMeQkakleKjRDBPlv
jX9tmV+IPhSJ1Ic6cIkCnNPSDUSPy62ilbHPbB7iBqIUk7VF6XGxefSaumwhM9siRy01uZHUl64F
9Gjcfr9Lz1QQGOTDQIvNgoxAMabtnNCW45Mxd7ijGDV+HcaAZ8YPqoKItZfjogpmV0O7LFDohctH
RbhRrfRRxj7C60MeqmaTy+FjYl0VimcD+d9F0sv3P/XMtv70SxclwaAsDCUu2G9i+qdMbyIR/+VB
X3kTkRj6+tEVAOo6HQ/yBIoa/PmHiG1ofbxP87mxOcp7rUNUdIqw1ghv04z8QJcuBo8CuXeSkuy3
pPzCOfqYNPfl1GxjFRqq+JfH5qD65UWoDAjCBygi/DYwWR6G+KItm23fvBbimzeauzJOL6Me4iYk
3PbKE9trFYyjmeF3HWV7NUivEzO65sLD/zW367a7KLR0p8TRCZw3Hs7QHMM0fQ0G3Y2y1KZteRcj
fSbIv1HFtmuQgbrWbQtPuLaUBONubt+pRxhVjG9aTz8lGqaj3oNl1Xgp6FFnW2b/EGRvYZvcRzRY
DeVmsoxdHEy7GpADbs8b38RtZEwPE1XydhCu0CDdyHUJ6A1P3zbd+zB6U+Nq7Fo7yw/UEnZYp+B+
iheH0UI1IwqllJ4hpI1YpzIedBTfu7zfqpLqWl7ipkW6Leo5zTVLxy/Aygc3bYvW0RQ8T77umOqD
11E5zMSDgKxi4l2j330TjarrIWtW+QU3Alr9JLZlclE29VOGKr7E3zdJp9qDqyvdFB0eIWqwG6Wb
iH/I8WHo602qKEe/1rYVE5Yl/HrC3C2sezzrN3p5F6jq3o8EV5f8fRW+IuJ+EWvxofA1Z5BjpzBo
VFmocnq3vvmGEixyjAfdq38KvnAy0SGUb0TsX7XiR1ord3r8V0cHzrfGU4eoX1llexlzgyZ9CWVh
g3fdthHT42xpgo1GbND/HXLBDovwR4mVSVTcSwj7WeTmUnyZS0cNfQapU5yk7TYtpOPBujYB4yM8
70REkGJ8BSm5f/MvMLbH6Duy8XZBV58KgDFcpLJ62+P77XOmfSwJ8otR8dG2mtxB/T1YBySwUwj4
G1O/7bLaTtNDVt/LI1C+ULqO80tYuJvM+yn6f5OxBKKqH7QhcPUWLEKKuP+TlT8qxUbyKGiP4YjQ
3R+tMzfGYFwH7DchCgMnieSXXN7q8AqLkqopDjIDfMQU+zUrPLQ+NcQ+Awf92utvM/GrGMUrWVDd
pG/sVMNGl6urb4/CUB/K+C1FksxnO3SDZ8fSaGuYx9T674A4qK5y3I2fveIlLXVbpFkkYds+xf6t
FUqHtry1KmHXcfX11t/SL7eVOHGtGcQ22c603mSum3gM/oaofsUS2iqTPx7EDEB+0gZXQX/VSn9b
y8U411UU727yMAKJa+U4DFgeGLqTIumI0rhdGsO2aSG6mEAFB7Si67cGYA++kXeiktvN9MryxSJk
aR7skKxk0I59XtCfCkgefsJssqcMCxMFub7cu9SjFJcAYxN5NGiRCeiRzpO7+KIWokst/gPt6oQX
xpU86m5m1oehuM+R4qyaZt+acMlhSQ8ePBEM34uyOkQ0N+WmO3S8qS3PjVwV2PzOx+ctEPpdNVVY
o1oOlJdNDTs+6RDkSStnLOHaRdpWBCFk5aotkWkl03TRV0g9iZ1dxFgj5BgJeT+SnZafcFUZ8Jtp
DXRBm7dG+WVw3A35SValTUZyFYw1jPf8WrEyN5UzDpuISbY37Is4sRMs5bsed4/sR5IWl33zkPfi
T1/zTkQBt7l/VPVX9Cs2o6ZwuvujOr4ZvYpbh/Ws5iYcwGxrtvDwa66pi6YHBmhy/is8Tkr+rXyF
Zb0NFP2yT5Wj3j33aeIUabXNELJMzfA0IrpZBSKqFz8Ejl4aWxdkUId61nHswj8TZbzADw+FAQOH
azCOrA04wnhQbSUPf3QxdtuYbpil4CpEZ5Ni7Yzac2TvJw1PW42bY5GC+tYpSfXiczlF10M63A35
qVQB0XIifJ7WSvO2SoLijY+wQ3NMZBW7MNmVkICKGvW+73W4lG+DBzQmv5KqzhUYqkmnXQizP+VC
RifCtoTekeJTrV62ceSUkuVYqWyrnXSoJB4Ks780G7o1Oj7DpX5Zm6a46Zpxa8LqC2XVafOEZhlK
oDpolOkQcXZDwny/9x1kHV15yF0hGi/Fwt+zBk49jBQbfadDLcIi+6IcgkdRKW7SLsddPOVdQH80
HSs+OKKT4+CmcDaT4aH3eHpCvGH09gm0n2uN/iFrQ2wvsr+6Odhe2/5QKoDGibIhYHvMtZxJqLZv
VLs69uxWnlbi3q8cT0olyNO940jBakiLkCmQwFGGHrGZeQrv2p1w1267J3UvrHYbEG75EoB+GmkR
8uRjHUfqHPKoENT8ESMs6a6BFaAVpW1od9Q67dS6QWhhAzTc8RDctrwHWb7tWGFt0LeIWQbyy4A1
lJW8Vv69LD1Ink6LBkMXuN7dmx5dYcUxWnc1/1oCYATGze74exqqz7l3HdM6l70ON8znOJzcxntK
MfMZengI1d0Mu0z8CZ/pn3XESgfw2xLsQYIfbfm7Dn4XPmEicFZaCJnyUAYjb/2fqNTBYd5kk8nF
nK1Eb1+5fvOnmaWy+T5YeL3z4j8Eb6PKkYhHGiRa85I3lDV6heNovqrcPpMKGL7HrC6q7II6puf9
sJKUbj8cLmFNeXX1l8zR7IdfMuWZUJoin86H+Jukd0r9IKY//JE2WcF/7SK75CPFQ/6sD1f4Xu0l
uJE2qh8rAf753YpGAYgi2mRfemQ4CDV5XdB95cm9bIdulwr+DTT+e1/nHu6Fq0Dxn/s5BgJL/n3E
fr76+WHsRSxdmlMuaQljK/KEPj1RZBz4LzKvZ4JGsClghxcK6PQAqUlKPPXqU0JnQQ2snSZvmyig
8x84uUI8DfBoNKNTqa9Bws8eMXrTKDIQAIM0/PydImNSIrMnTG9y8ShFwo3ZFwfdgtCvXJc0bbGC
iTZmh/mQBxCYLaUiP/L9Mp1pKrJrP/yGRbLXyzF6Lu17q3qGHGGSsdMdbSe58fVaQfpM0k5OCaQf
gyQDdNliqBYfv8H3iJk05bfqP6hetUkhDerTEbyMszKv84OBNaC5hl0Nmhafz4BgaWrS8flR+K0c
taJLPff7FHMDpmpfx1vuUMku7nKnB4Kwck2/l3sW2TukBdQhZltr4wvDjAc/JCpk9CK4GxMUmXzl
pg5NpyxkW6P6q98NZmgLCPij5zwNDWI8RD6ob8egfDJaOJUqOmNwFaF0ZeORF8A9+36BzmW0kkiK
PddeAX0ujsess2Eh8UShELkjtQL0Zgiknf3adzhTx0DEFdV7oAkycIDFMzLUeikNxUilRn8cxmw7
ZdWeupVv9z1SQnV0OQTDoyI2xUaVEc/KxrUfcPaQUeg3IbRB0zIXuy6EO6KEWGbaZrR/hw7BTOrb
DTKyyQbjhFVXn3M5/NxfMGfqNU/C/OcfLl8lLHCqmL3Mk/agJeNGwM/w+0/3/m2+7K4ZLKjokN6o
g30eoq15BCvMRu1hG9QHkLq7ugcDv5H+zvYbdMr87SoscP47vxtzMa0WI04tiyhlz20ryUmcDgVi
u3EBeGy6Rx+zx5UNeq4KBW+eShaEI1x8FpMsmH8blQwYZv7WN28qkhpREuySePz79Tz3xXRUc2AP
oukCsuLzctZFKHqeRrE0zp5T6yTAMfh+gPeobLl4gJ007lnoP8ayOuwbYTp6QsvNh1XMDHuCuzy6
sRvexvhIXimv6YEo8qqy0bUxV+h5+nzTLQbn6GBoRTmRn7BsOFaCWUlEo0j7IqYXxTuuracGF406
LA6tUrrwye/SIL0bauM2TtKLJvGvysF7adMXOdMPNZUBX++RJnvsFP0QGtZGtQq7KpB/xlpXIKun
ieJJ4q5SogkXsrhypPKnUpIjK/7GDPMbSc+PUeAfpxGOQnGX8L+vk8EWY2WDKsOlJgiNHZIENIJn
Yx76O5BSKMgAisTeLVPL7ZNbXb8qmh9mFjwm+fgsdDoyW0qFIHWKKGUBcUae7iLMCuXstmejYDp3
MMunFFivjFlqjjmqlydYCd9//2XfeQBfFhdcGZAclR7fskwLMDvzRl2G1eWnL54KAYInu5FrLNzC
gyLSnXcbR1AfxeyHEvzQpmuj7ly/JAmcFQx8ybgwivLCb3unRB9YPDZJQOeEu394ySscc/PsFpPp
naVHf2MqNnmJ87Gxqhxz5pKm8Y58A6ozzGQp4KDH5lTLBRdKrV4M+UxozXDV7HDxQb0/ltwg61+5
4zeJmhxIqJ3vF/HM+UP1gyAIGonFL1jc0Ho36GGhcDr0+D7ogfoba3fJmfaMqZKR0IV75zUvObN5
WOo+Zrd4HRi9E9bmRZpQxIg8AgKjvDMT85gG43GcdRbbfhcaumtMEv/MqUSCbregiH8/5+WhZK1B
cM1Ub5oYNL8Xt5vZqP2IyJOHgR3ezFp+nRZIq2OL2ZMMyam269jM3w+5vFAZkl4rb/47yIKn4/M1
N8hFoiDp4IG5VA8RAbgGjEPAzzUZxxVs4DL4Wg4lfx4K30I5FxKGskS0XJs7q7/qlaeEyoLir9DV
zyzkp1ktFjL2M7kyJ4aayBy1srNlXDAS6RYZqVYVr5Veu/t+GZe7dTm3+c8/vO94QNXj0DGgEd15
wY2J1+/3A8hrq7dI37wiQ2FSYoTRN8xNruFepupvIpul8dB0mbTQHYUUcTFx67f3kR+7VXothG25
ydXiFEPD7WgLeVn4FviYuIu3dfNbjlpHRmY+U5PtWEl2wlaru1t/1FZ+/Rf09Pv6zCQmtq9M2rc4
zTmcSM8v+fV1fRfMFUI4yV72hr613TY7Yz9OIu/JneD/9fTE/n7pvmjDLAdfRP113me9LyjeRt1F
qo39NM/c26xxH2FVWbi70nfTA0D1ud3P7bry1J79cB+mvggkBC/thqTRoaV7bj34d+HgXVjIQTV6
ezG73H8/2flv+/j0zHMlBoRLTDMc2YPFNvHDoRugIkFSiRO45w8KEGdfcmj/2Gb/3MjGVbT23J0f
crZjkMiovlje6VPueXIJnCRRkIYoicuwVlWjcd/HnZ2H0W3VS64Vx9vvZ/qloPHPVP9v3MV9Egte
nuaFillQfG8El5HF5RXUeyxvFbT0zUbfe+CWQmqisYF6CowpLf+ZpuFh5Xecu0IlBKRmjBowoqVa
SR1Q6WvGUMD7GRtwW7VnewjLDkxIqvYsC/OO6vyJQo6xMvQXUOe8BCbLrs1tQeK5+dN8uHbCMkhk
qewRWeiMq6HB6dYjMMs9+Wo0JlsD8kvB4xDyaoS16GCCHCvTMep+9uiZxIm2t5qtavzV1Oeg0x8R
gaQ9MT7hgOOSfE4eZK5Ih1oWIs9HOWZIHw2dwuxsYt6HjlXXF36db7XUskP1ZEoor+E91A76TkzA
l1DEqnZmVV93ims0j1JNuT0T3czbtgGhXnZs9f8l7TyW41aydf0qHXuOPvDmxOkeoIByLHonaoKg
KBLeezz9/aDet0WCFaw2minIYhaAxMplfqP9EHD5JXI6fmXSVY2EE9jhZT3L/eH2MDmdH8+sQffx
/uiVrjM7Juwo5TaqnprmLbdOnaDGp8OGBt8vepxFOs0rsIhtWVc0SOcSlBl/oHBXJBcMMis7a3QF
DTb1e+old1heX06td5sPLZ7ZmZg5hpjSftSLi0ad6ARmjulHF4pUKxtfkC60UvZcKU+/Z4mxjYcU
N1giv6g/gzWxG8lbCYZ8IXd6SfNgwgg7sRvxsQnlrTflj+EYHSaduVYQCk+xHAuzWqPro9pYM//o
DMiLgQL6DK/wNmVoqQPCTzto1foq1GhHCr1bW8aWGS8TvFy9QEapnH5oOKoNlXhhFA+t0e+jZLCL
pn0kut6HBsDY0C58imgLzdyK8ZDhJ9s+CX804iGcorVRFedi0q01qUPQWqOu7zew7GxvDNYWdJoT
7+Sn81hB7FBGVkD99U9aPJNKT6wINqlhG+KFlLY2W+4u73R86cXisvde9WwgTN21KFEGybiZUFoo
gyq2R/C+X3+VT1tw8U0Wh4+eWV4DuBCWfPGaxCQ+FhqC5sPXi3xq2GH2+eF6F4EAaEYdsP8ZuyFI
JfzwXZyILvV1cx7sT0LJl3XBr7WQfEe7EZ8okF0fXyp/6lC2zpi4zUV/fwHBYaP+Er+q7k9hJT81
NZZrLWK82qJfSSQ37MqZ1rOTSOymsDFnL9tk29wHJ1LUo9vm3aUt4oWZQLCNUpYL8nhXmzIuaKfk
Sz4pKc2XRFkF3QBsK5zaxaNCHjKRYpGtPxmM4KT2UI/AlMZMr1atNQF3NSCU6fC76EoKomCbhXQv
q5Vd1PqFL5puWDDPz/Irq0SMOsh5lVRjo5Ygx5DnqpqLNoWNhoh73Q8nsrhjWxm+FJI+Kt0XjvqP
Dx6/2zrinWWTMdBu4WI3vrxRyv766838OdXlDtGRECn+CGe0aT+uQzOmRzuXpzCFTeX2qnplNY+W
BExBl+yBg6IVHKU/TO2hzNoL3xqo2W7butwMFfNN6So2sB9sdgOEUVPqVqn0kJFUDvo1KERbgEVX
E9QmqTtB2fuU6CkqHU1kijW+N6Fn8bWLSmhUGe1YuJjrCYyWx0Ps9HUnIF6W//j6Hh15MVhsLo6t
o0kXPc20jpFQsZsXhmF7ZVuEa0Y40gZx172KHauTRc6JNeeX7UNuOV/guzUXL6M+UT7iIcRsF5S0
jr5FNDlY9a10XEA09HhO3M8j18g+mM1joAbOdsqLIG5GJC4amGDWi6dV8XPWvNOdeDfb7owewgOn
bE4+ZXJsPCDngLI50uG0LhZEoF4Yx3oybLF9thSE3Vi7VQewNKc85dRjkeb9UotjwQr6QbKM0YCI
YhzSJmXGBOINNypdPevkBB7KpapUazlKz3sBWGYibGIxRl6pdNTcAuF4IcbNdan6K1WuAXw/yGVz
6FVYLpBCdHEg+cN4ewZVxGfFIH3LhmYje+ZFWz/6ncYxCHM9P7Avw3bEQNMnadxZGFX4XfCKyMBj
XQMRD330Vp6+3kWnLnwR/jqjAW2jc+GZ8qByEAsn/v6nrs4cX9/d2aUbVFZbeplqLBDtWugbqquc
4bcN9S97Hlzu5L9ADj4WGMHzM9SZpbaspXTglA5JhhouZ7x4WY203JNdEvz8+r59Lnd+XdfvRebN
+y7XVxKgIa3CIugOr9kCqRusxW6HujJmFPbkRrRE4SC5J5b9nN3Ot/P3sot3gp7CoCQx78Tw0ryQ
OvqPEIXccA/KgilVDCPDVdf+Fanu/XjSd+jTvPbXw8T7BWyDDPZxyQUhGCnKmP66aHNTu2Fip89M
7Fa03uL76WJAniq8U1b5GtdDG6b97uurP7ZZqSGQ06eLq37SUPNrsR9KH4T2BAOpFenETyfSw2Mh
5/0Ki6eaGU2diOoccsaUkzw4R1HN1eByGJ12YrJ87EkaRFQanrN4mrrI2zyp801F5l7qAl65kxrx
AJEil0WnpigKm/o5Nu6+vn+/Bqofjwx4HLR7SHNm/fFl3ydqc9lLAvpJrUoDPkmw64kDxZEDT3YL
7xpwH0KS03iDNKSGC/Kk2p0ZQoUorfO6bF290S7qdMJZRnULWF9tnEBzi7Z1PV5PXb8Ze01aZb16
G/a7Cai/jvNLkYMGxMQ4NqJvIMusMLjmKW6nCqsd4zqwomdTDjZlme2DJD+xXz6Jh8xeZ2xUiSEf
8GzOkY8vqVpaVqLHumprt/oGpWFlG63TlVWtMFZusejK0euY9c2EnXqDJsKqdM9OE+qPfwuD/AnS
BV9omWLWJVJYnOQqriyGrZYXY6lvGoCIyLiuI9TXSzFfyXFji3V9rWjVxtemrVrFq8xk9lm/CZgj
cBasmxsAW2yT5MKP7ku///cjNTfr99fUZlLcu4g2tUNTzVBzIpq4QjC4ehLvpy1ky3X23B6Km/ZW
rVenXulfOvCLLUl+xvAQ1UIdptEioFXNYFZ+y81pxe+C4Lu5aj41KhP/rr7CM0dVYkdBA77LSSK1
HdTLUv7hJ/ciFgAD+aNeZhSVgi0OD5L5Iwy+9+OLjHad1omU19cpGWuYv/mNbE/JVjlV6B2pHj7m
YIsNluJ25UPDVDndkrt6j4j3D32jrQU0aWfKGn1MBGrMQ+OSJ+ywpXP0dXqZnZ9idHxu6C5ywTly
vnt2bRr6VREgsKZfexvAlXD0dEdCn1dxw9tTZeAnCPz8WsGWQ2mSDjL7efHMIiyMaFvwzNASPFjh
lRwcZPFJGPV1pp5PwrnfjU443Gr+D7XS1j3ENy/5LoSJG0MSgE67DrrRjjv/TBoHu9d2Oqr7cV2u
RqDHX0e8I+nHx6+6SOyA0SOMHypzkozfpwMAEdVgexaz+CVdsxrP6kf5RItZPrIt5pOQZJm7o1Nf
LmJ7OU6dKUWiapeMUSXGhOWbJOOZIl32zQxUggwNHLJ7s4TxrWqeCnDKeDPbQjGssrTDjQOpNg+B
ZSFwpbKwNeZOcfLmSaFbTMyIxWbVe3gd++ukwbIlEjeqHGHrANnYeMrVNx+ipsqBhcj5DmW+p8oy
r/XSpDAQR0eNpb0SafI2sOSnsKUtJYegett2i5nTBin8HUKfTzoxZupzN/V3kjEdsnbuYUfarddn
ru5Due3pXlqakyjDpVW367YGqS/L+zr6XgHMWgk5H4hnFRExt+6nhJ4lfiht8zKFh1x/6OtvOv3L
4OdoVG7c4XpaZ2sjlndt9+qJ29CCMoPVluivtbhwJGytDGznp+uphkBOv62sXhoOlq7aTZYCeozZ
Lm0y0ecG5XCE/e+Nhkgn1WYww9+1+xm0m5VXknYlTI9RdFYV28Bv7ap8tsq1p79mfYC75+SUuoaL
UstwhoCUWKsMn2wxBC3aEW5QqzeD9VjepqPjqSn1sIunCBP0pz6u15YKCiiN1p1hrUravohPOJ52
NybtpjS1lWFcGYFITfEkFZet9ZRmt5L35gkXZT/Z+I+tEuG8KodVXsZ2jY6zBXK8Gx56HSA/8PiO
z1YjJVeU25p20UkVw/4fIkyjKU3sEgcUFe87S79Kmbor489hlGyVGW1G8d0Uw96SfRqH3yfvzcc9
GHiGLl2V0ws+X+eqyv8sNEX1F4NTqFFe8+i5zRq3L0M3qiOaIXjlDVsjvwPsuumVO3G8wXXGDbCQ
qX+Ks3NC2cDPYGoZkRTGT155IXvEZfmlrpOHAUazWjS2BMW+FIQ9+xRsRbwfplucac6M8rqW6WxK
Pxh+w768bIzCtoIT2RZ4RkLgx4MGTyXqVvIB/GQ+jVY7s8OfsB8Q31WizkHI7nmC2bRihL4OPP9M
FurEnToh3EtFtmkZQoVSL+ErctvURrpOestcQ7rY92Kxx7PxojR6acMTZXs0V6NnbpApAxornZV+
cDch5UyvPo2VQyPqbge3hBZrhDG2HmS2nrRwuwPl1kfI3M3EGi5NI4l3geRdSbsYb8JV61NRx1V7
FyWpv5qKOsT5Ln7FV8+FmwpKpP1mdIiJbGqBIjFUXLka97FYMlQZC5SwQvW6UBq+nAxQP3jTROux
kq6jsEuQAG5vg9R6krI0dU2B1LYSuR2i04J2a02Co3ceB5k7YdECqC3+MTGsQuzIlvurQSVqBpBP
sPqGt9B7t6L/almRHaWUzlNDqYv+Qcqb7t9hWTY1u1aaMLVINpl5KbU/4iGgz9YeKnylTKSxyqqx
tf5OtW7jNnV8VLDLWcI8U0Ev0/1laFJRP5fRs9puFfWu8qF06cYukTocMlBCQkjFB/3OHGO2P0AU
zdXrb7hGUFAfBGtG6uXbWL2ZGsONo7NeSlyJMGvI51YlnUmTuGmK6tBIqHsNwM065bzqhG9+VR28
cFzFFbifgve8DsmVm87JanWrjL7dlOaFlm8k33Iy40lMNHcQ7/CDtMp2k1TVZWoa50kHplpmrabb
ij0iP+IbigIrTz4MqDe0+GNWRWXn5KFWJ2NlSCxrujMt+6b5CAFh4BROARVBX5632nSt5AGKT+Je
0SmzGN8lZfQzHAgDheJmlbVS0TfNBkqJFBwER47QtGvTYqYrlOtIja+ji5gjIy1cL1fXUiJvRSVy
fCP+lhnyUyIXNh0PGWOvAAGUVLRrv7xoiQrzJgRqYid+R7B7tLIRqf03iUWMFJR/ibyi8o2e8Drj
OMtFcyX3piuXIy5M3CWKtKK7itHaSbxi1yiyY9aAimEvRP616T/URn6jjVg1Vt2mlDLUn+KVBCtM
fkiHHiMW0UkNOEHlvibdk9cdro7GMNqedlm0yYqXfJWojxyAq9RMsZ/N7N54FJp7qnI7m/T1BLDJ
Sicu9yyYrR7lN1/ngQ/+LhyuQ77zyDBNn2VFLMgKh9iIN8YASWNI3RiZkqR+86qnMMDSIctsq0iw
ogzttH+UYgnGw0synKvD4+T9NADjalfgKm2DulELHrJg3eZYooYXgVhjlHiB++cY3ozBi4YzY0/i
L2olvAOwrVCvovJnmd1IAzqS+lXh3/nhuA8axRYoBvHrtC02Xlxfm/lhGHN38AmuV3H401N0/lSx
UkJpPWS63QFRQVNm1fD1o1pYSdYjh25m6ijnCJgs4otqwa6A/DAjuyyOM00jzMp4QMfVis64OyTm
OjGREkTTIW16OrsRSYmwhihxECOO3TxF2FY4GO1zNlHTAUtNmztVq21839IBXBzz5rq9LBSU8Yzy
UVCHVaCmK3mEOTetBSjfHhJ+8pivVe0ym1RHC8+U4iycnSpzePfmEzmsPVhbzTqD/2elWwFfgKJP
7bbiK5sX9XBVm9UMErNL9aAHDxpN+tSEPo1GggpDaTAeVAm57DLcZgzplMJclcM+88sN00g7h6qp
v+YxJBhtG6jNpp+eS9xLlemxrlq3aFT+4Lcqa1a+eOELZ7KOJXz/vZFoqapIZWXBXuqQUNehELXD
ZV/cYxO78sy3IFGcnIGjll2nguAEurTpQv+p0igDYo4Yf/xmTDSFte8ZHDO17ZjDvkTTzRiiSDM8
QDGzo752prHZmvm4EbPwKQIeAcFJLydbo+OJg/vODzV+u7WnHtqadFOl1W2mKC9jLqfOJOkPQeWt
i75EGgZ4MpoW6x7H1yKlNUVuxyvRRQ90lsi/k+l2VKzHpEZ6AIneW5mHXmXdqaHfkfMWJDlHrQhR
FrfixXhCSjMlTEty4AiF73rTYRcSbCtUMb/O8D/3hFQmhyagTdYC0bKoRZhNKFPZdtQiYX/IVGU7
nWx8f+4nflxiUUMMTcCsuGAJFRdzbxO7+Ua5ie9fSCVWoqPSMpBPaTd/YmWAH/hwWfPdfVfQRVia
jErFmhgD7+pN4NAuQLz69P37hHtdrKQvyv5AkEtZKVkJc4Q32c0u4w0JQ7R6mfX+cqc7L1YRvT7r
qjsFojq2Q6AZ6Mzomcd/KiPTkVmaKdYU67NXSZjvS6PhzIvTbRkWq0KQqO6ryxDW7tdb5khRSB/m
3cKLB4pdeTWVEgu38Vamhkj965YCocnxDIIfHCnqrjFlvkrwIk+PuheeA068FhLdjcNTBJNjm2tW
45hraaAjS7iKoZZ9H6QVg5uExxt0tiCh4IXd74lrnh/jIv1VZnA/mS9NHnR1FhtKr6bRGFknO4QI
7nv04GcGCSXj9sRKc8/jq5UWd1eSE8OfZFaqrW8ooA9TbUcNKd95IVV4KtTwT19zNOERspH1MxL+
E+sfm4u9v9LFqyP6aZTkDKoo+ZVvk5OhNZieR2/iGj2I8qRI7eeOMXvp931dajpqrVzp6fz8ZHLZ
HnNiSfmO+RmsslOP8Jfw5hc3dtlVMMNpMspyXuo6usvuhHV1wJ/YFVeQ/d18Jaxi1AGcF9oreJdv
Ooby6bfoAt2idb8lBa2NE82Vo1v33aUvBpBBkVmNanCj9RiMbn3nJ5Gjkmr9d89zKakol31uhiaX
rW7a53YDOhBSw7QKn+Rt9u+Ljc3hEJg49BZscVFAXb4nZhgrfchqxiW6ITSMTKc+n1e0NoqbfDdv
vr66IyOVeT0FmLFK7xWlyo/vJZAB5lhA9Lg6tbg4n2QbbJA707sAP5eOuG6v2tyOrJW5DlzrSTgx
1f1Fdfm0qd6tv5h44GVWhsARiQs+9hHxC/ruNAzuyVvczrg0mGYWkMzrSHKkGmZE9kMUn+Q5fcyr
M7/CzT5S4RxTQWH5bYUbo+73fdzuEX6BcDogLNrm511pPNb+ZVhWK03w7kbB2EpYaUsdZQUpvkAB
9vVdPZYUvL+pi4fo56i7pVqh4kPh26V8qDGK/3qFo6/9u9u2CHIIWYgjkvSorbd7qrOdmT6NApjD
k/46R8bu8wbBxoFeIoKYyxlGJ0EJMTNWQnkBXof3ljjlueDW63Y4I0lc/Qv6a3N78vOe+L3kopuM
FiboYIj6v2abs/4aHk2ofqE3cHnKeOZoDHl3dYvtj6/baBoJV1cgIzEViGVjV3HqjJ0f9/J6EPgC
YIZjAiLDy0XiOGLP8Y5l1mUI1LlJc8dCGmYq1VUhd5uvt8axzQc8HzwWdAadxPTjG92Ova42LZfU
SudiUTqNcgqucDSBeb/E4gFNk1VFpskD6lfSeu5qUzlcsSMcdR3tvVW+9U8qbp+6qsU9rJSm9+qe
JWO07vr80E/ZiZf2aM77/qoWocjKp2BS5yFGsJtJgMPW29IOsGOnPoFDPXUti/AQCqGvCCELyRZ2
xFVG/dQ7X2+CY7nt+2tZxId+AnQalSzxj+qn2SJiAy7nVPVzLAy9X2aR68iKj8zRHBzgGqRhDYe1
t0v9VcuFE/HuaBh6t9Kvc+xdQSL0ZZT5M5xqKM6LneL4e+mGthDlP8Kj8jf6UBs61l/fxBPPaQlt
7Md2MkuVNXVRdPIKBQpp/fUKxwdnv1/WpUJ0FQx+Bz6WQfe6c/ytsUbP5k65ppW9yjNbO6HadSza
vb+Ji9DQ6XIwhvTgmARD60ARzbTcTD8xfjoVHX6N7949KnGQxzSbV7Fuo7vp0G/o3dd2fq655S7F
mwm3DBDCP0/cyWMFxvtrWwSIYBQ6U2bqTyITo3ph7oY9ejnn/4rG9qmlFoECBn7lVQNLKZgxyJeN
b9A5RcpcR4c3X1Xx9BQnV0WvrrtioommQMcbV5VwLw/GGs7jedHV6Mh8C8NbKbvPs0e4BLQq4ZtE
kq219Oh0IC1Fs5qmCzWj460WO6/42XaNU8IexGl1m4XDJs0QDBJuet20zaSy5fCy8vFRMh/kECH5
/CYdAzcRHtrsVgzvwhHdZdRVYvNaRHVE0W5TioQ426Zl7GgMs3MS5yJVXAljCdG67zyw+e2mDn5Y
1XepQWRtIrmvaMkF61pBZcuyHAVxNaGZp1rlTROATIvu+QbngnA5Bta+9xHqbUA4JyXNxEMWM0Mc
H/ykXYd5eJbESA2K4YAA1PCqN0njFBUFfjx4KJq24X5shfM29tFAFV0cm89ULXbNOMVFY3gpwh8d
UIQ6osqRb0eYnVUBG1KR94Hqxa7Gi3Nib8lHD/B/HqnyImAXYm14w3wyzNzc5g53uk3lKnuGmWfJ
5pTe8JHxNkP9dzFhEbs7oy0la+L9wVkX2AiaJ4xsL6xLeYX89pa2cgMNeYPk02z4oqzSXbMFCduD
JgncUxjIoyHwN4p1iR0pzIYOb8d3yZgD+RjaFu2JCuDoSfV7hSXswzBrkCsaK6ibaqeAHv/X+nRH
C533eNzFTFzxRxmdQdaZcerRleLMJsLldeh6juZqm9HJ3OJcXc/nfXbSY+Jo4H13kfMGexcSZT3K
UI5k8Tg314McOkF7UFAE+rVP/+dl+F//Nb/6R0pZ//3/+P9LXoxV6AfN4r9/Pw9fKpx335r/mz/2
z1/7+KG/Xxav2W1Tvb4258/F8jc/fJC//+f6znPz/OE/AEbDZrxuX6vx5hVXgebXInzT+Tf/1R/+
5fXXX7kbi9e//fGSM9ed/5of5tkff/5o9/Nvf8hzPvA/7//+nz+8eE753G34ipr5Xw6vefb66WOv
z3Xztz8ESfwrhBw6wRZTWMQEZ9RI//qPHyl/RVIRGw6kLlDdRjb2j79kedUEf/vD+ivQLbpiqgk4
aU7g//hLnbfzT/S/ouCq4SdBhj3LjJLV///v9+FJ/X5yf8na9CoPs6b+2x+gmD/EGJzMUKylC8mQ
GLFSBDUXZ7MBOMHHW2tjJOp4r9Qj4MpJlcz9ZAgRA6CpgjxfYtgX9aWwLTz0avxO3IVCGiFGFsmK
LfljfGXRrtiL7aheWi1keAkUw/dCEsgzw7iuHSvTi20tmwC/9NC7kPNReOWwZowBMchJdByLvH7I
nbavGaoyd09GVEXGHogbQJkJ4QjDwvxUzOXHThTpRaNzJCK6PjFDUbv259jM8/8KKvW6Qm+8WStt
1AIGCb3zsq9hjRs5lCKrg0qUGQbRuw5k9UIDot9eiWahvk054y1NSkfE/nqscvsiO0sSBKCUQTE3
g6inztiMzZMIi5kRn+mjOaWZSHEJGl0wPCHrYS1Fo/xiqFIaAV2Ju+AZBIBU7zWVYTPyFHg4pNkQ
yyuhs6RbJUtyTGN1DbGzRNWvhLwbv/tmMxLcxUnYm4ncOjWz6rt4kF9zKfdhn3hCfofTWwyq2MyZ
g5dJdp6g6L9CgKK4MJQ+sJN+kq/KeSgZBSYauuGorrKmb6+rMECrPhT8TW4V3QDSbcZ9y1jW7vsA
EwY1hwtmp5pnIYxgzNMWD0aHrrXwQ3BPSN4iX+kAjaCLvm1qP7nB5RNIUSp1MmAbU9kJVao5Zdw2
V4bsIfdmpKpy2xextRviZvzGhHsk2JqT/zRKnnrVh+V0HnmT+jhVfYbyf2q85qagQnZBJw2Ui7Gy
olp0e11AhWpMDXM3aXXwgF+Fh+JsF15qjbwZSwsjF/xGRkCXinRRsw85ojNh1kfqat0pzWiWO1Sn
x6o3ELLUofgmgT64tdAZj/jjmHYhyW8jL6gr+0G6i8O022Rp20OdkyunVUcNliLc0u+NDLkwyB6s
7CVPH6wmJ4aHDYwztRVkNIytvHjRDHSW9TZO89XUVCnyztx/eIvYoYn6gOywx0+oxYO1oGg93coC
5AaDUR+To84wsKupResp80X5uk258Uo17T1h8kWSICnYl9Wo7NRhBIbfZfJLCJvuylMa77YsR0/E
W8Ir1ppShGhGmrVTa4Jxp0pB92SFXF6Rhf3PqTdAp0bxdNH4lrbVoSSmolwCaKrSYqWOPnqJIQq+
OJ2OZ5QhYIBVs/iFxqwkW1GJzKtcTYd1KqkjVO1K+d703XSfiLXpxOkUu12FXmbW4wvbqXFyQJql
aHl5hnBdBk2zx/uijJx+LI2VKIB+SoeWOQ+2v3sZ4Z+1jp3qfReFd0x2nxhOr5JaTm5iM2bCbnQd
0p5IdfUyG0MZk85nbt/AcPUAbgPEqLq7aGS8HhQer4LURlhloacUSbCC84yDHpOYbLDzrgR/08mN
t0Hit76Z1DxXzqegF9w0i5C0qIKgvjdBqNzOxNZrMzMwggrJX41BsX70uYHwW9i0IC0VWnlNaKLZ
mUYHS+/6H4S75KrP4znUoHYIF78WvLWfpN4N7xoi+KitHFohe9RHwdpWcUlWMOroqPq48LZWjoyf
kbBThlYQD1Momt+VaAzQJGzBKlmh0bgtJNZdbhbjTm6F/kpAhsRJpWb6abbqpTF5PyS1BTbjVSsU
/NFZDFQhv8jxerkU4HzyBjfWSsPh5FuTeMYulbv6Z6e01d7rMEQJQ4w0lKyQHVEIxZUiFObeD8X5
eSNNBwgDrqIEYX4vG0WyE70BkZNc8awfGtKidTBZ54oodN/FfmRTib1m4cQWS9ZaLA0Ga0T/59HL
YgCSPnJTluePc/DSgSEnFki4YDQENCAIiA5MHMr73ofBy4FgBXZXZBmgsMFqZKfvo2afeRPgrt6f
jeTrKLuEYosQM0KWZui2ZlD5rteGMVJlaHT6ThIIwk3pV0G7Ejh6G0JykTwLQ5zPDHUNCssUgFAM
5b7CsajpLjKF8bNttVGxS6VEj7ibRXKN/0znhFIqOUEDkRS5I+uyVL3mSiyj8KIbIoxlRYkHHgzd
LtRbPMmVNl43NK4uBYUun1or3S7tEeA10ICzVY9BP8FvnrmjeZFHkrmSoq67VyqeFYLyauhUDcYQ
ThmWyZp78FpPddOACu7TTasWwkFHivWlt/TcVgq5x2wGrdixzeorDB3RllKjRD7rgrtwA8pOwL3V
13yDsgX8jBdpernXVWH4PjR5WTpFXhaXXualmyIZ20MmqqK8ipNWc/tICe+mNpt6p6tTcC+pUipu
KcTGQUYXR3TkyjNu26hO13HWeNLa0PraQneztQ4ZkmOjnQgKFNgyThr8UvWgQESz0zxYvLGMn0fV
j3eyMUoFWsweIOZyiM0HXKzTLcr9A4p8lkRqkOtaJbuTLufPtYj4xBRUV0qK1U8YF81OTAbF7cm4
v6mqoMeXZQo5366QM7kMwmH8XoXDQIEbdZfiZCWHLteKTVEP0ptG9QvoKRTDG7PtoFyJalwldJUs
/QFUSd6sQbbmOx+RGLuqVY1fpQhsDLBkK+J4RBFp5T+tUtCwhxqsF1FGC0PuhWmjZghi2lUVJ3MO
oppvZmq28Jsz76WKR4ASVjUYuT11Uaysi0imYaEHrYemrpSrT63Q4X4ka7HjKa20FnT1W6ApSLKG
nv6gNW3AeaSY0mva4t7uxHLJl1blIQAWGoyW9cMUtTBv3bQ39BL6vyp2+TmzH0Fep2rWWudZkNpG
HGq7d0nwn0nm+6RyLkt/953nlBLyISkqWGBoiPz7WHWkudR4ghpty6g03Vj21W2jYcYo9BoRwO/m
2TPzla/X/Fgw/rkmvWdSYrgen0wOSCs6X8hxyZGFQ5PiJTN63//9FTSycRlvHHn2Vvt4VWGvhKjV
pdswLCVIIu1rbIUnWlgf25r/uIj3SywaPGoiZFXtZ9s+PdMAjAnDYfQ3tX+qqXl0Gbg3FuK0ImY/
i5LUowyYUCDYtlaBu3tStDB1p7XZp83ehIfxH9w2Hgv0IhTTKHU/3raINHAStRgWvuZOyd4sGvfr
Beb7vtxtsDL/ucCibRFZagj3Jt5mrbyREIwolXU9OV+vcWx3vV9j0W8OtbikF8PuUhGb5UjK0NNC
r/3rRRYNzD8f/+8rWfaaK5SJ00qOt8VLo6yAN0HMxmY6OUt6R6vWCKRtx22yolb6et0TN3DZbi4T
ORAnJd6WcYyDGRwsPd8q1SkDvVOrzHXou1aENoQxflbxNtLeRMjEoN6HJ38gGH59MUefFIqK8J8I
QiQJH5cJilhV/TzZBuKjDoLf5iQ/5YVwaon55++upMJtMM/KZKsV6YOu+cytFSDE/91lzHfz3RqB
D3RGDpJt2WI2V+QDPufDqYbfqetYRBvN81NSzWSL8DZUNRLV7sQ5sCCL/rmhiSYatokAnfRFoJmM
SpnSmYDU2s1hcorbgQPP7VYmkiM22iT7bKWegpAdvap3ay722ZSSYKhjsvV77zk3pxs4WCei9KkV
FlusmoIWc+pka4JzHtRLJX/7+tkffVPeXcFif6UTz1qa71re7JThTc+zsyY+MZE5egS8W2Oxv0KM
VLKoS2jgmrLbFUHs9qJwbQ74tyvF9dfXczSuvc8HFjdMz6UuU5E4nbvYKExCatsm/SuWhrvOLW5m
YfhVNqHLc+I5zYF/eTC8X3ZxHxnmp5ABoq1SauSdZj6tGy9Kv004M67qTvLvJ6RvBbvqh1PjyaM7
BIUxBf4+sj9zy+/926sVvppXabotRnLdyKyfxrY9Qew49gBxCkX+BBt0GRXbj0v0spR7XQHMH15G
EXhXqWK91RPg++AkKPPYfgQ8p4honUJAXiJaMUSkg80zk+PiQsvwaxjLVMewoTixJ4/dNR08IDqk
iA/qS29rNLqGshnzbeR5+mVvSPXG8+lsfr0ZTyxizTO2d4HVpNKLqfe36LceTLG6GIbm8T9YAQVY
lf4tDM8lMpeZkpSbZbEVig7ot9hlnA9YZv4HiyCbaiiQ/VVlCZ8cgyzwJzLFFNlLJO3969Ev/y0V
mn8Eb2T8EUiH8AjIeBG82yKVSqEptpVhHiwJm6doisT/IPV4v8YiWKttkbAViq3E8SOO2Q/J83f0
Z52vb9axDfx+lcW7EpdGJ7VGsTUlXPWqoFwPJYI1dM1v/7t15r33bm8JkR8WkBO28chIMVWr814c
zjpsH07ctWPv/ixFoJC68/Yvh2Ng6nSlymnc/T/2vqw5bt3q9hcxxXl45dTsltQaLct+YcnWEWdw
Hn/9XdBxbDaaadj+Xm+lUknlVLQbBLCxp7UWWb6hePpl6mpk2gqQkpPMI47aui8rW2ybDN6HjEJT
B8lcvYMCqQTWbhm8y99tywboTyUFjQ1g9Nn1LN2M/DsmQZ/rO6XtZhudbh5UmGODXUfbCnI4G0Vg
AK7lLJEs7SGJMHKuzNZBWy1EY65MWEqomBQEKP/yMPbhVyUa9kJP3v5Pn0tjLk2mh3U5TSSoK+BA
ctNIQY3buZdt8FbCXBkoNIdJgWS3nLNPMwHWTKhex7L5m40H5SEYNUArYrK5YUuqeoLcb1AKUHUS
yl1EeCNwm+sAUxTK94YlnXEga6Ssrakpg3kmQamjtUFGWUMwwEPEf/xUNthAU85QkVKL53gM+OFJ
nk0SVANoCw03ze/E4gZsSC3o97o4hEDVl9qMXLkCfJBqcY0NVBNelxoQp1H3dQy9Xt7AzfO++j1M
VqxWsakJA/oqrQJFjX/QmeTk9cwE7b/vw3rFTE6M0hSKvziG1jgr38SkTh7VUPlHLvt/piqBondT
GwBKh1IYHoZYbu4hlJbfJajMoYyHXFByyyysMMiSgyIMbZVK+CJ2JuqyeHdmHZRVRgr1pGFeDoC9
AStVh6nitSJaU4DQa4BdGRGQ7XKsH6Z4LN4qk4AxOekh6diNymC8tlIey/eJIsjivlBI/5YUCdTj
CBk5U3Ub3pgGYiZE+JBxnlG0I1pXxSrvgqRBO1OTczteqj3UA+8qffz055tqocNIiZnBTcbSqirZ
OJd1UQaSAMh2W3sY6OZ4MAYW8++urk3Q1a7eMKKIC+lqtPhAhqG0+/q5elFeogD6SIcC8+DGp7G0
O/VJDdCx5cQ0zKzduW02bBbipRMQ01JhUNO4Ur0pALTYg7IOeCEBZneNv/ByloJKmIH+/Dk4BJSZ
HaiwEXE2wpchBQ1xK0IzqJFHxb+8cVtuaG2IuY1hO4dGOQB8L2c9+jHiQ07021kNeSn9th3kdZD5
AeaF5dOfmkwqTMRTZVo81Up2C56Z3UzK4PJqNnyLjosGPiLQ7CJOZ/aJoMnZLnodhN03VXiTMh5A
avPvWxBHQR0HgCWReUalEJFChL+vFWDx11OrOsghhrL+3EPqEhCeYG9CI0Riv1VoFZWRVW0wJvJB
6NqvZlg8Xf5OG7txYoG5S2mk6qGpN0HcTIG1hPdQePhcGBXH/2xawfQG0DgGBuXZujTB/BrYJNoA
xNbdTpn6GDrOJaYs7THPa86F2fR1YD7EL4VBk6WGL9CxWay4D0CYVXtQ41T3bW4pAfSOk+vC6gzO
FtGDdPKoShJUXlERpXBKTKgwB03JpkGPOgmo1dYP5RwI1T53MaaGHpZCvCnjFQ+ZsVh4IBjUVDDf
o5GgAH7AvGlLqGdFaoqBlmVXyZw/pNODApW2RkCrK0W7n0ROl4hHxPU7VetcAyrml48MMwz+4xdg
IsgyZWginlFV5SYUCsGqjbz+a9nsO/FxsnJfLIB1rdALL7prktM+KQ9tdLaxdOHYNQVkTeI5YTdB
m0qcQyko5Ui5UZdYdxWtToEOJ4AYN13xcHmZ2+aAWgWnikrLvaevjLKAdgLkwoGiGbtohGQmvmsH
lXVemev8SaHrokBLqnAO5RvGkKm2Gob3MQTgZQCL75MDWKKvjR26d5nPm1k8jwE/jEFdHHPZOK+s
3xrAoGYtsRoMvvECKprmqQPO4o0+YwaeMQuSqqgFOJnLnw2m55K9KHS87L+W5dPvuVSioeSGEiTS
DPZNo/KglrTXquEtyd6i0FTdKoKkphZzHoKN+4mKELixQCMLUSG2MgT8SjssuRJM8Epe0oIEysAQ
QykpPQCP4acIfR/e/aC+n1mpbugAPgNkjaIyWySq5zYUI2wotMnsWBsxOjMDKr6Az+Ru0ahKx5CO
wCSWYLQMd398aHU8elDjARssyI8Yb0Q6QygTUwGhPFj0Z4TxQMwWdrV8umxm86NSVTo8sXhm2SOL
Ae95NCOM5kBF9Z6I0eSXqlZcE31QjuWYZaIziFPHifvOHhEJDzmKVvSjaijUM2szUyQweqUHMTQk
/blsvUqyyp1mDZzy29aFPDHEREKCKVWpClJ8cWfuDL/ckdKd7sEd6RDwRlYgNOMUgc97ECiRWFDB
QY0SxUWFBTZGihwK+agjqBzc8iG7AvUElOZbF0wVoQ2ss1tz3uMN32aKiCdM5FSUEp+NXkC0bsUk
BHHL8KXqpWtoLEIYowDiODP+fNdOTDHXPsYM1iL1IZhWZFDpoK8muZCR5jzCG0cDbxEg2iD2x9ax
byL+l0kAIXnQFv8kOYQEAFjTMKx/+dBv+U5YMRGOiSrcCetKkq7r63QIEcU4ojNdd2/1fe4K3gCW
HzsGp8UBI1wBiMRLZ/rCMX0WbgIhtzZNN3SV8gClXktSEwYgTFYPy166ykB+j1kagG2Ng4wTAtzC
G8fmxiGBTqqOxxbFe4huMfet16c47ZUwgC4oFLrrI7D/N8lBvRsO/cvoGofyDhwv/5i8DIseiFPv
KSN9xOQwJdAGOyTzHC6j3qBKUu71e6GH4rWX+8VNGIAOE0zVgRjwAGeM5gmNZk7t0U+/+rRJHKrg
6yn32XP6BOHTAQ3t1AdlXgZ+GyeBxu+BgrQbF6Qw8vGPUeo/7Gug99CpchQobU7t55g2WjC2tYcm
NXI8ZzRvcZBnvfIvb+f5CUJogcKPjsFs0DmyL4MmEE1rchBWgBuQoCuodxyfsuE2ZfBo4oVFG4YG
F/SSrj7khNACdddmb4DQE4rGgeDkV6BOcSSv2UGD0728Hq455kq0OTjtNJijTlN1aMfHzr6Ge4rL
nnYNhBk4gcT5dQAvBWa2NUzCa5Rt/XR5ctTPzTSVe4zxgfGrEKOgnpLWLapGtlBIirgXgR509iLg
SbCgHYDrcCaCWYNRyWjjaj99jx4Mf/4UHUI/LVzIE+3i+xCH8fIH3Toga3PM91QlbZCyqNoD0VNd
JzM4AaHEbjxfNnIeOOAjrtbE+BRS6nqXYE2Y+QL/Up19jxLzuqm776pWeUbCE5s6fxcgISqB7hGp
M6JrdtKiKMMybUm7b7rB0clTKLxS3qzLS9q2AXyCIWISG37y9FwgWhlqVGn2TU4w2CaBLAlUeQJv
oINnhXrN1eWqoa+Ih6/dK/FDqEnQ/yPo3nCe6o0HDp8LFCQWtNUQuLK1OzEkytzV3X7w9d3s6ehD
2WiiOsUu9Ft3dqWb/JB//Q1ih62rtbbLHL2kRgmCfkIgIY7C5+y+Bc3Vpyb4XlyHuW8G+b3gtkGe
epc37mNn2AsGGDj4UlElknDAT78pZoB1vS2nvbiLjoVum+/LdfMldycbHOiP4dPgiH710A52+JJe
iQH0579d/gHnewr0IpQYMA8IfiTcilP7yUTkqE3H/WSJ/deuCpNda0TGfdOp0tNlS+cfGJbglvGq
gmMGdBanljBSQKxsGfegqgQJpgKmK2sCBop8kcqGd4g2VkU1g4EIBCMCDWlPbckq2HSsfNo3wLlr
9uKrkDx3KTNIC45dUXVERCu8ac6N9aHiA2O4htCBZgFCc4g3qSbTXsOUKdj6+i9qjWlskmTvqTRx
dm3blqmrMlIfpNDM+kg4tVNdTXuJ8ik2z00uuPMw+Uulcc7n5ofEcMZ/DTFXflClUQOYdR8LEoCO
kQmi0GT0hjD5gY07gcatZ2E3DeHjwYWhmnMWgRB5yptymfbpJO+Wpb8bNP1a1Jbny2dw0wqdnBA/
ZFzZ6HmpppHkw7xfMlDapv8YkCtuQAd52ciGC0Oub0qIlRGAID2lv2LlJ0HQGSuCruBOJ69QL22P
5QEFlYf8c+sTJAUH9br5Sm7MI0/g9/z1RL4NdBrSKehVn93lalK6QuvNfUjiBzWPFEdozD9TlaGR
IrUBbBgVwkVuz9zismuQSC3AGGUm+O/SVscMdrUI7TeklmT/8SH/P14SeEnc6At4ybJ4zZPXU6gk
/h//QiU16T94J0RsAkoQpo7phv8iJVXxPxgJAikRGLwQAmMG+ydQUpLwj0DJTSumtMMr4vD8QEoK
0n90eH6kOYBdyojzTONPoJKnvgmRKS1Co0CCThHGLs4Uk3pB6XU9lGJ7EutZ2mvK+KTLaSDqIL8t
U6R4/urT3P37Vq49x+mp/2EPpC0mMhc8oWzsAzCOJDc16LOHHryoEZkPQggB38tG6P6sAuEfVmSY
ATIUsE42denrHljMCFbSBAhl40XInfgOGHy/+Sw816U9y25zpGUSHifE5vJWhplCkCT0Y0liGNaS
Hkx40AqK/iip+LE0hKfoHlBtQpkJAXT4XuSf2DCxm0RMn46dm5aLfgskrrQLe4k357j5KX/Z+6D8
X7nHvul6sPGIdEWfjOqgx5NbWcdG4/YITr392cIU5pWUB6nRhw4LG14GqDi/z8ASBe0xRyTQ+lEB
CVEPIwaghOV8UCaoOzfMvJqliuEJafkwPL+DjlRvbK1xlQJpveCFfiHbYGZ6MMEPkdhZYqcPqg/1
bJ/XtmUeovPfwZQxQAc9K+C4wKHdi8/6fXkEUhLMLNlN5fVudhd9MX2wfdzwssbNI7vaYPrPVxus
REVTJBOWL8idMyvHZeh415F+wV9h8/nKmCe2KNJBjFqY6KA0JyU2JZwZ7OGgHLKX32C82j6y8LXg
DUf0ynZyxaUvZinDJexeII/u0MoCGF/RrGi8cn9owEkQ8YsL9Hier/GXUfbmK9VcKSmMQucZkxIe
JJ8WGw3+A4gKdzyit20Hp/yyxniBQjB7EhJYQ9A6OxgZuUaLH3WvneqiJ1M75RNdZvKnxFEfz4Wl
QaAOjWwDky7MGSW6XJhtMsfIW9NDDnQ6bqzHcd5bBxK0AoA5YHoODybjCLIikbq6xT2Qd6jTvLdH
4oLicg8+c1f2+8Hha5NtuR461oqiOhqlyMqZK9CrMTqFANdSIZ1KvxnV9yLjMVmeFjL+vQRrI8yn
S4tZrxsJRrranaC3mEQ2YIC3Agi+HXBw7ybgJDE1HnS77JY3us2Uvj6MA9+FN/ejD3yW7oBgxpAS
i+7bTf3e7ImfgjLU+KTstIPmiAHPl21s4Yk5xqfI86yUBjWXRoutm7e6hvDpZ4S1EUZsLQhVZhPa
6hitREuJuQA5xLkFUwADvWaPXnU3iZBJ0d3RT97aN2T/KZcadGNJa4MGM2JNVALO7Q5L0ibxShCL
a4NLTXxavvvYpBMTzMEfAdoVcsCiPw5+YbqGHx3Q5Hy2TKdDg5U43N7uhmM+scgc/CpGcbbqYbHz
yZ7GRymoidWncg/2m688a1sP7Yk15gbI5oLR65Z+QiT5xovUBOphuqb1IsHTrxGWTe/L+yzbx8ip
HCfHvy4fms0tRJ0BI+xI9kA0cnrN9WRBmRZETgDP/pPBoMgh3+H9feYJ0CzQSI4j/n4+Tv48l65Q
cPARW34fI12/lsAce9KRsksI/YSR20J24T1cnLAGkZHgTM5c2uS4oHNMvPau2fWcQIn+fOaFg23V
gogjkkpNpM/uOlDItXYqGtiWwWivVaUty/GxgFqckoB4orX8CnwRl3dswzGfmGR2DLQd0BukXzRc
sk9jbh0T5dMyPFw2sr1tv9bFbFsTStIMtDUe0iJzCxDeZxnHAoMV+nGzV5+O2bYkTo0UVCjwh9fk
WrjN7zRfshNPcMBhBCx0gghTDnhOn/7RC/v1MZSz2q9KbAqcRxhVd1FA/AGshahrc1kLN941CzUt
xAOonshIt06PBXAcs7yIMKPVU1BCuVoyClcMv1fQlBvGnveMbjrJlTnGZcnTmNeJDHODX7+C+swF
UzJ6mpjhT22op7h/5TRW9hinlSTESnUJ9jIl2ocyKngmD+W9/ZitbNATutqpaAqjpc7pml4Am0ec
XN+ELvoP9gLJ+2uMw3M1xjZCZGwaUNkI/FVAoJgDKSzoDVsfjt/UD3ME4SEI1BdiDVGI3eXbxXRL
f5z9X6bYYxiNpA9TmtZAyOBVdlRnIjflDpVr9KU0Z7rpnpXX/Kg51Y5S0ny7bH3zDqyMM4czGVqB
6B9xzw7yNTeUuVP3VT5N+qZvROUVQxmo22CQ8HQHYwvj3hjaoXcNRD6G7MYYknoKGzu5kuwQ8m3a
fQzK/wkMc3LiVruQFzTTY3922Vc/gNnQojIHUoBz1R4P1R6MdhjPqrzuGSSAiBt4A7nbp+fnak0m
FuoGJZwUeidEzK8mqYShcNGBHjdwGyLnBdh0zr/WxeK1FK2TM9wOvKno1obWa99+vnxCeAYYf5KF
OREt6prhLl+ssnnMsh+V0f9ZLf8f9/vX92J8SKz1mS7Q09G4sxcrUK7EDIiD6Q8Z/J0JXFbl/sWi
NMy3oL4MljZ2ejZpxqwQJhi0ehTZxm+xzC3XbJ74lQkmGiDlKJOWmmi9xccM4kNZuPlg6+9g2/SS
nTQ7iETkxJ50W/E6bjCyVS1BR/3XEpnQYBrjqm1K2B+dCEOQoEMtIPiG7mPiWV79In7voD2l2y1E
6ByZK54rUcdxdt9W5pkLPy+IJGX6uNKxfrgWSKKgcmQXd/x3fPv4rGwxd1sdRkRXH7YO6gFKgQiY
zTvNy+3mVbRjT3+4fHiYeeEfHvuXPRZVFpZiXIN+B6UMFKEUdwnAy2Mr77SiwPclm/dvZYzx0Bha
7pWO5lVZukDTvS93VQ/9octL4hlhLnkcjkuPkjBiFCgIZvIEFTKOhe1nbrUO5o7PpE6mlN6HzrVu
s6N5bwVgh32mmwW1F2dp7PlW2xEQorv827AZJ5toCaCCAfJEtg0vxyCcLSFfCHGlzM4LAkngxK5U
3tDc1mcErARtJRGCNkCCn75yUAWW9JpWfxohb6GXDknGROv2l/dqM8cB9JvWSkDjiBbIqZUkLwUV
1EpoSWDw7zC59QP1lylknHPHuC+hwgoGQGd0QPTHsUx/P3upV5bZHN/MjakVaIIqBOF9eGgdqsMh
3uavmpN6katzHm1WA4RW0zBLhv4P/guURQ3Gh2LYPmpGum2URVWtERupsWO+J0fwvjRu8pBAQ8ZO
fcvpfUsD0xEEwVwEujIET7On5RnqEr7ALfFtnSXUwWjTEE0GjJkzn78UUhPgVaiR53jYTYJRPvmg
pX/To0Hz65cdethWQe80WM0sZrCT7hH0QiJryJyyBBcvpjGhdDuVTvU1HOxu9xsV4q3HC+OROnhI
Mep91kQp4jxJCX30Ea69abfxG3lL34gLVMD+O6BgBKoZoPJ46HZ/5+9kC6QD+LeKPWc+bxxVM/Jn
9FP6xjdkCEBD741zjLdWh7uDpiM6vhYGoE+/rIKcpVxoy6ZzR2+KdyCLBtNnBVnOV/WZEvVCR86Z
DOiYOfnsFj6vo7LlJjAhY6HviZnXs852O4MTDaL3sW0k8RdtUK4LKK5x1rh1Slc22Kwi17S4Hj7c
7fcQ1NhQ1Wo+o1ezB8PfLfImD1rmDzwoH88m812jMUkwzEW3LvysRk/N0DuFwavw0KeI9UEgpcBI
tyZrGLpk4pq8Nhezj2g36rt1ax4oO3Y22sV1HMhXcEEPl7/j5lYBeIbxLUCDgJQ5PSpySaQuKmGt
NXA8ygc5XninkSYDZwtamWDuuZ6aQzPP+GoJeVMmExp/91oqeJUQOVOk2WLVOnn9vZk4zwhvZXQz
V+6lk0SCRA1mh1qAVwFLQu8JrTCL/uUvuFnbwYf7+QkZJw7QvdqaCwy1Hojz0mv9PgqUYAhaP30G
UeHidfd8JvHNmHBtlTkmRlJkLfnXav5U3eXQxdLfoMLjZHelPwfSF84q6SrOdlEF4Ab4SJR52I56
XFeDrC4fT9Xole+QsQwI3kl0LsJHKJcgrx0f+T1R+tRfsspE2R3qTQrRYbWSIRsJ0VMoa4KnSv5s
plnm9U0LvcoQwtZgMIOW8yxPf1HRxez+z1UzoYho/teTQaHeTcJgVHgTOmfHFD00oA9QjEbsBnQV
czvivsFOZhYyNaVz0nonGzLvAp55FGoC/TRgq6Fhjlfh9Cb0M4qAkW7Q7HOAhq0vBdDp3Jv2fI3q
AL+NvbmilTnmPphmpRUKNdd6owdibVSoM6+AgpkWO53pynblkH94vQUG4Y2chVkkcx9yo23lrIVV
cj0+J8QLTUdxs/vivvvW2cm+qh0PNKUtdM2RAHBfvPPrSM1jfhFRE3w3puJOv7FYEaEaG5N+Y3Id
PQx4j0wXEJaXxat9/r3g2mOODeSqUHWtYW+MnQhx4ngD9QgHBK2FQx7QPtnx3vSzt+9jgTqoydH5
Pa/y6rpRgGIK3zcBsHhWMTmvI9NdOK/f5tlBwx64BhSTz8uSXTVGhOA2VNpky1FhZ8X9ZUfGscDG
DcVcKulC75uS5q4YPwh1wrlvPAtMlNCUFGOawELf5Rj3BA/5tz9fAhhlEL1KGEQ+454clwVUyYmA
vdfiY1KW14QH7D+vAGC31yYYvzvMkdJZKUxYj3SWYQnCa2jNemkA4JDPG0BhJTo+7u7aGuNlpTk3
sz6CNdrLXcwgOk53+q57sl4gbQ/hbDoCZDjZ9eQAoth58UO6OPVgW8ilr3hNE97SWbpKJGSFIcf0
x9zGd8s+OuRXNJ6ETPdH2vl/2kp21AFSAqJUFTDWq8Wt0TT2ksq8hgn1fCdv6Ole0inDdSA0RFpu
RiF0naC4+Ax2kWrxm7d/s4DZ10DqYrrkYXx65XeGzmt01DRFDiHdAfyNXd7Yhl0xWlhe6/XP+k4E
MqtCm3ncmV96KBrbs2s8V/eohnOyg60ruLbLLJlYcieNIezKEjjywAjcvF7et7NoiFkY4+71Kqqq
iADEF02vSvtFFntbX0ynRUH3siHeSug/X0WxZV+lOolgyILK+ICXE1TSf2EB2RgwbYoJpRwmOmjr
xiTLx7fKM9MuRN0ZLZkHxN9chkWZL2AHeG7mhltiIchajw0RoilYiHqLqnvD+VTnLxRK3QDU4BnW
MVHLVi0Nk8wgeMKI4By/qPNgGyOo7Pvxjz8XtYLJJLyBAMOynws4hQ74IVgBQX4RxGPj97GZ+Zf3
ZON5P7XCxFAqkoqo1GDFBK7lVfSyK+nK8sbvrQxXVLgo+uwuW/xwa6de4tQiEz9JgrgMcwJWb0qR
M05uqVPBpPkwevJza7eQH8O4kG7ntKjuh7bU2vJn3o84T6UoRlsEzTWQqxjDYqMoXQTNaWyhAz86
pX1DK90EkvYf01HitWzPgfzAWfZH3nK6boCZQTepg+PKBP6daWWFWQdm9gYnswPb8rKb9DlaEqeg
pOWjnaZhjGlFU68rW50U60qKhrkJrNKQmru2GAkqceqgRug8J2YYgUNZmW+0qZyo6picm4FgRQNq
Wo0gyuVkQyalzDxoLHS6OxGDcuZMQnYvdUq33GgNSMNiV8shQA8sgNpifhkOZVxS1SnjHkOarpwk
EVlcK8pkZXItI27Vym36GIoYbib2U4gXejGN+UZGP65u3VJOl070LSiRSLUfj8DzgG2oWSZJA3tW
Z6aTqw0yOKqcAiUpfYQugqyMhgPChxn/0UlqijZmmOpmKF1pRhoZSMEGDKBY0IBWTRCjjD0kTJKD
KSVKHmAgse9qm5RDao12WYHr3gL1fyO1ix1RpiB8oDix9MYOzdlKwaWllv0IXXDQniStM9YQWyic
SUkiEVz1c1yEiy32pX7VaNAWOYz6OIj4umZTT65Qq2l2JzVp30JRErKjNb5uLUoY3R31QryBQ5uM
72G21OK+hppDDwG3JNPACb6oQ75D3bGavX7su9TrBRBbwjOpVtoXALrGefe1jtJR3PelKoMhUhpR
Vf+MwaGudQo8LLdZUstqUAM5AggYOJDAC9GECyCdPclRmJasOftmLKaQ3WGwNk/fOkyqLXZoIO4M
ym7SdBvSelHizlFRv1tQG5HflVkcoicBqE4cpkUpxNYlgkhyZxF7C8D+1hTHT2gya8Ou6BbVfJzU
ZjGuc6nMlk9qkcXQJIIGk6qFTlOCYPFr35tDfkX63Ar9eRSr+nmcocQC+v+mTQzAAaNayK+VifT9
Y142onysrHgy7zNNCVU3N2ZzuBrVQqluxxS0Xzoo+WvBcFGzQi2vb+ijgSn6cVAVSFhUSeor0lLo
xyYHX/0tiCiHFoSEhlyOhyZqyVjZnQwo/F6aM7HRnAj1fc0n4OS2Br/slDD8pphjM37NcwjlBAk2
ZHwFTZpSXullX5evipVk0HFHzTpzIhyl/mYCQ5P6NCpEhdYDKGtCxyxGPbrLGjmx7uYITIU7RQtT
CE2kYoFvWNZx8qT0s3UHASZpFyXjt94Q+8ybJSuPSnssi1a4yZtCQLFtLvPQm6dKmXvPamPVBMm/
XrdkdgqrUiowP+eFjFR2gJqPG03QTgqMYR6+mjVGHWwBkIuntlZwHM1ujKabqcsUcd/KU4tx5NQQ
I181ofFCOQdQU8ldpav7nUSMAuISRR1KmWvUVp14i2VmoGZfTBWd4w4E8CAKseCSc+C+XT0fxhGe
QhWUx3xsIQcjdYNQO0os9gJ2BQC3z9CWJcOjKmiisQ9zpK6BKNRlCtfT59nXEQ7/MDR1C/I10InG
34cZhDJWmJfzCyg/+1FDgbPQprsQzxEJAGhGTxcyBaFsQT8wqsQRZIBym/WaLSQZGcmdWqhCUz0i
FQ5b7ZijKWVgMk0xqzm5HfFThvEGJQ9pqr/3nVlG7Z5AdyB+yjqxUMVHMECq8LRak0r1w6Ar2gBl
kUiMah9/IGruUwA7hCPphh5ah5GYa8JLliZJ7kxqKlyVEX7a09LUYbNrcxkq6nIMWQMbvjfOiDtX
pXWtN+oiKI6BCxl9roFSkW9VdZBuQz0HlMTBdRWV2l1UqxXG3VJLCsHgAbh2oP9LxpxYtjnhw43P
kAirre520BO57G7rJJXD8CYmdYFRHlBUGTGPxGkrgoLgGs34ENzgnJ8GgnXXJh0kNBBKky6ocWTm
8Nvlt3Aj6IAYwMoEE3QkQloNcQcTcA9m4cE/HvsdmBT8tHaiwi99/jj5ZrYF3B6wpqKqnndDFEMd
Bgxf09Sv98ClgInXzm7d4Xm5+Q1rmx9xZY2JplNxkKEHRj+iJ+P5AWG2Q7trk4OEst2PT4BX7OqA
81m38q/1Etmdy6yp1FsY7dwG6GTb+jahOmRclTemOx3mxG5EdBfzf5obXs1me0dX62V21EJpETOp
H+vtc1v2ahSlpgOS531jFwBB8PKus3It0iIw94oArAGifN546sMowYODEPzQ7SE5jxGk7K7j1qK2
t/GXGfn0LuDJMsrahBlxMBBZXOth4V7etHMLoABEjP9RNJUAQT21UGjWCHUyBKIl5myFyF8slZOt
nHe5EetCc0XSddBeQkaACbibqERUSU00qlfWTno33kwBiGEwxwgSEdQ6lneokUI9M+HBcTYXt7LM
FHfULjTEMUOoX+rxMSLmfpg5iG6eBSbd6xdkrUaI9KWXlSazVWCSb6CPVXCSFnp8T2P39ScEXcPp
LlWksHIlx0LSLP4iaVAtykcIQxWOGXH6ABt+6tQUcyDaoZWKCenlR0tVcjMvAomPcWPtchA8KfvL
p4+3LuZ8g7MKD6QGYxgeeJ20vSGIdxYOoqZwjvmWIfA5QdpIgsgQ4MKnH3CZjTpWVBgiaFQl1eQp
zWcdiHG07Dhp84YrQmr3yxRbd42MJGkLeuigUIXRlAE9gcjTXekwamCPg5Agd45ho/oEk0gjMUoC
2ZSz6pM+jzVIqnAKR6e5njCEg+kw4hlXC65Z63a1A9KX1tZMR3z6jRGDrTsAgj70dlBcQXLJfFuk
R22KzAxOClS+7iTb5QPUFF3TTZ/N2+oVOmW/UXDb3FBKIAdUMNUnYZyKbGiJCNoejM58B/lQI2M0
346usLee9oCEa5rt5Rn5yxsfHECXw95FTFL8tMw4lbaT46Fq6F3cR0GLprWyU/3fWOFmlWdlh/ms
qCgKJKZ2Wi8Kj90+97sAddPJW571x/paxXDvb7Rbtjfz5+p01tNYc0SSAVbV+xa0XbE7PEmB5Wn3
bWKjjtkDzHgsfB7gYrseAiIKFESo9g871oUouEfM9HGCZaQS7/IndHm87+qjdd+8zo+Za+1bTgeG
YZajjTTcmpVNesRWFUew2KFRmVOfAFnbdm+BEQEF+MKxnPRZ0NHPAkbN444vb2/rr5UyB7dvZkGG
qDNuy27xyd3wmLuQYbWOhmPeQoXPXno3uuXO7G1uKyg5Psp58tmo02hWdVz12NbG1aGXXQAoSie+
6CBneVdBx4cXIG1/3ZVF+otWX1cu6pYO8MV2vEdEZiR24aW+6fZu/hq9Kfi2ApcOmrdIJv4Ukxw6
oglM1unoWAAl9bzpys3XkVKb/Pc7MmdGwZmpY/odO9fclbpf+eVN4ox+ASG28Dc4SXlLYk7LklYG
iHOxpD5fUMW5D2fBvfwEb79XqyUx/kwaChR56EY1bvmamW57D6CmldHbLjn9mwmlzR2Pgfp/fEeQ
1YIcGK8yG3bGwEwKGv2OlKEMqQIF7ag2aEDf1YBPr7rtXvRf5pg4w0QmLg7Uly7fjWhHbzrSocyp
vHhxxpfFkQd7uokPPNqw7Yd5ZZfpnoCMRMonalezzfskcayX5Sl3Y9dyOi99GF4xEQd+ht8ICTa9
DEbiIMdjSar6Qf6/un2zlAsyRLbR/FUxblhB8LAGS1/O67jR38++hRjCBQ8P4DXgymZunCV0sdTF
MGPeiM7iakD5xoDbNl4cJMC78/qnm/toqTp6wWDiUT8E19dOpdPkUpELgMHTvfLd+q4SEHGlvuEJ
N9M7arzCYdjNXIgv1ypz6bVZqgFaglU6AZ89pF/qQ4rwpgYIV8KQc92jVfxX/nO9VObmp+Gcoi2N
eTXrEf6zOPZHNEacLPK0nYIoUm0d4ih3l33BVlC1tsm4gjQts1yjdAKtNrv6dNPEGLwdUOFeHi4b
krcPDmi3MEICohh2vrozB8yGovuMg1Pt20C51XKfJhv0akRgFbtVcjvc54+CF414pYB68yHH860o
ed6P3vzzE/zrh1AHvLoo1RANQ0E/s3o/gSoxd5dvyS6H5yu+iNx0Z8ubgz/u56qZ66Ir6ZTLCYwp
xezNGQL16uXyh92692sLzFFFM6PXcxPfVRRzw4vj1F3yOkRJb+YxvvLWwpzPCUHcoCSwVOiiO85H
FE/ty2vhWWBOYyFEtV7Qyz4N4a4XdlCt9//CAgJBytIMzVu2WTu2tZ6HIQYaxSIP0vlWEkP3soVt
3wHwvg5WGpA8sPgkqZRRX6mwiP6AivorKEHm4wikkmcca1d9aRIneyH/8FgJNqMvjC/9NMucg3iZ
pbFpYLb1htiVcX8cSjOn2vkrdPRoTew30tDNw2fSKXMqIIwJsdO7VDYE004CjnfrWbfouCG+daeg
Bk/H9NyYLk1++ZW4c3wSogdwR/20yrzt6pJpc5PhDaoSXXiDfPyxjr7IplYfpEGQdmJYQdVZBSmx
DqggPOrrBEo676+2+dePYB76Ops10tClN254Xx/NzBUwQORR8BvEX8Vb+i6FzvRX7+9q7fQKrbzX
oCltqVJOKzqBGAFhJzq5/69RiHIjphODv0pg1t+bcWISFCOynn5vdTfjGOWO/E7T7tBV7RkFvsJP
6dwjF4m5GaeCvMOEFBRG84DXOF1r2FtxkSofcWq1Ry9qPFIKB8Mxdg269ZHNT8E3z/PKInOJmlFp
wpZaFPQ3cRLtYpmdpH68fHR4Rhg/GmG2vx1VGIESra0J2XWRLfcNjyR7wwoVYkFZBEUaDL8w51NZ
EnDZKNg0zC/t5omAQUG10Z68vJYNj31ihTmOEqnGFm1V9FV6qfhqhJrmm0YncRL3bSuQfAGnOUAt
7KyVAZzslFL2AkH9f+x9WXPctrb1XzmVd+bjPFTdcx44NHvUYA2W/cKSLQkkQRIkAU749XdR9kkk
qstMcl+/h1TiyOrdBIGNPay9Fjoo2oXt3v6Tx4CznslHLXVZ0Kq5Ow56DQNuCaCQwybiIyyK/oER
jK2Cjw7zZR+EQkhqV6k3HyMw5bDIAOkv/os9/9+MLK5QrdTb7NU30kZGDu5PdXXidz4EiwAKPKZ/
PseiTCUnSgUwujOKUOyc79DNMKNsrwTfvZMW2CkS/dnr/z0JxdfazVuryzKVIko0Q+dX5JRK5E5f
RBfVw51hsfjXC3judoEh14RuKlRBPiidFCRHYDPH/mbcPHqHZCcQjGLkcAZ3r6GCzm7sN7YWx8ft
wUU7zZd27tiZnynldVH24a8f6KwjQJXNgwgZNvcy8UY/ndOSYOESRztoKml9ptJj77n1SvR2zl/P
5PF/WFrcy5nGuZ3/CEFAkW+K43SPrDvMYutad7a2Hv6T+WGMUr61uXBzWip6Dgn2uejE79knDXEW
BGN29SNGUUFkt5aPnsOSvbO3eGNKx1nuzByP6l7p4hQ8vo8t0t5TH9a3FQZVygBTHMpGqrtsOvyQ
jllNFM8eQBROcTdCHxFM+e/vRdINSZHLAa3IQDNAkEYOQ8yfs7ssSC+a2+ZSP/bxXxDLObuR3phd
XI4JcAeVMUfn9KU+iuMsgUD30MkK7Bu9DYddHoHXfvcPNi/EQExHh2wFOJTfP+pAmMNAzY1wx1Z9
vd6MVAZuZv2TnYuTbs9T90gKlmfEU2rZYZDlRwtMiG0nQTin4FWCIJrFKKis87KdO/o6KPwMFGxg
cZkPm/nooVg6B2xFGYOnN7Ddv4/Whwi0Bc3hGTnqYaLq/eKxgnPi1TZCAJkcIf2z1XGv/fr9nD3z
UIBVATPEzOkHLUXDE3bWZZidKO8zpNMRj+cRzPRC1UOQr6Hku1bYPrdubwwuobCaASyXmA1m4nsK
avRh7X47bwAqgrPMKYAbi/DMTdlIugoG8qIMVOhOGZW2+Uer9qeNxS3dK3aPAhNsQC0PqRmOUJAC
rCGiBFCpaF62Nadx7vBiGBs4ZVBO6x+EnzzwjLS0hEUMuwTqeGv1d669ghw/l/rOE99/GFl4CEU4
TkXnpQP+c0wjFOtM2++u5QGwutCZ/MJ9SA8AZ2xW5S/OvrQ3lhcvDemJWZXziBR/0Tboh8I1b3q/
jtgMxK8v5Cm9Xs2415Z08RI7QAQVt51tRuDFIVCZ8tvKNz67OyOuHsngm9/aETy8q3fQfI8uA7C3
y7xwilxjlZ3N79K8bh75Bcaxcr/L/RQN6AqEPFkgW98Ieul3lykEWH0GtobxyrlaO4rn7qE332Op
zK7lKVTm5+9RjDd2c1SGI29v2+bu14fl/KuFPiaYeE2EnQsvptRuI4QCL6Y0JMAYLyDCK0nMudoJ
9u2fJuav8Cap1szCLWoyL2isFJu09n+UJd2bAjzpF0ZEb/6uwMiPePatzXl3vbGZpow1UwqbgulP
k4AaQdWuhLLn38+fj7U4jmmiKwNxsHICkpY0HW66fkvd4XMO/OCv39HqCi7OX+3mSifnFZz2E5Cf
vW+BaWADGb2Z3reP2RU6q/u1E7i2MxYHUAEAosR8DhIqQJOFo/reuP0/PtfiqLVeBZK+BCaMmx4x
jh7PfK1ewDfFo1O/cjn+BSjf/L0/nG8wowNega7xB80nhTpmOU7oIdlfQdmMAmJ/az3ouFrnNl1g
XMsBs9DGvXnklyAW+wcR10zL/l/ji7NAy1RqBabvfNPwdp1BgBu9GbJmZWuee3UQtEKmbbmQJViG
JoXqdm6pzrufeJFSPmX2Wi35tSjw5yrO0Bho089SIuiFoWbgLGqTQGzItBlUdW44vmp2VWkoABlx
56L/Bv/t21roBMlttps22RXKlSgp1fHaJl1ESB+/xyIrYrzzigyCPD55dJLL+nZOibxI7iWGy0G2
Xa1afL+2s8FZecpFJRh88xhLWjhMKZqiHbFrfRNs15qXBwldwcAtjvtHE4tN0lYdCP451tY9ufF/
WZu6TXGBexD8pmT1zltQEM0W59v9VZ4MqkIY9166y8LQc56jjxuNIUrcQKnwYNzaOzOkz2aI1nWL
sgO99K7s0l+rPSya1x+tL/ZSS+x2ZGpn44IwNprrg5DgixUNIWij5lYgBhRW/M78ge83L4pdLgiP
8A/IK5bnY+qL0TYFJoToPSDxKK+QWH2Yu4DrkeEipX19uHe2Fi/T1HSBDpJaI6XNn0CXCAgvyIG8
i8LxC4CP0nvtBaQxM5mbE0pQswp/LZA4c1ZRSIc8DgpwKlq9r2//zWU4VrlSVHlW+EXm84PYTBFi
YnyLuLohHfIJ02+OaQafV2wBGz01n5Xd6juej8ViyeH0ZhwUBKahPbE4NhatqeJwU8cOQ0zubJoY
MLZowqae2xjrYdx8dfzK3mLZy5yjYdPA3kxhOqPKhs1fQZW9DwJe3y6ocsAXD1ZgMCW4iyDAKstG
AU8NHmtgZCMkJgowdeL4jVN8Y2JYG7k84+5QcUaO4czKIB8TQqKa2TzdgGrZg/Z9xh2VMWJT5045
KXGxJ6G6moLOR3+5kG8sfnANnCVCNSsMV4AH0zgAwOaXO3uT7/9ete51KZFQoxIxi5KCx2bhgyzd
blW7wi5tBjdszR1YisKVc/8+p/hoYuFoZNm5dqpyEKV+H4ABQBkixG0R5GVcHr1rpfUF3Gt6p6pr
AdyH3Q8wJ7a/OcPCwdm1jOXrNslbSA6rM8zpmnA/20oIC4D9JIXU2dw7XEtIP94hGDqxLfCco+Ri
YT5xsZq6J2vUcycLDbR611xAxhN0YO3BhMtRb93DeuXg49ZcWFwsrkMbCoExzA9Zfh/KcMb+jdss
7mbGqDjdr0GdX3G/7zamjYkxjA2ghqAiyjEWRw/FK5dKUHyCgFaGKtMr0AQBM2Z4MlQUCLNWHbSX
k2o82NoxH1dR+O/TROwlmIcfgwQT/oXcaZFhTJhtA3wXeqVDC/HCg9hpW7E1rg31pOKNVquT6R/2
7sLeIgdQeSug1uK4ICI0MJgE9w1FJmmsOerZL75fVQPlQMCPcQhnoNPCT1NZV0M64rG6WUM3Pwkc
lF+fwo/XEfBGb00sXLMwin70pqbBVQBAtwyrkI4o0TQBvVPvssj5ZN/IgAQTXuhNEvUj5kKD1bjx
43NaOoSTwJ0HMkKQBS6eM9eRXrdcN14xSM0nmeBGckO5h/JglE7BgPb3auj4MdCB7Opbo4s9wx2m
5gZNMNIIejUtLCOIe8Yknknz1W9r/nRRL5oHh17FV0EtA/5YF14Ar/rNtV9ZuUA1XUPDKExirG+c
DEESVgcrnsJmYwQi9kK6BgBavt0PVhc5nUHrqsOZna06YDGZJU0wmxUVWlDwgJyqLbmVF6D0mXw8
9DaBVI/hN8Jf4w1YOkB8D7xV6PPh2dGj/SA7PRKcGClwM/ebPhyKrQFvRIPR8ifmuw/9NQ2TVZHF
V1j1m9OjY64fnh7Uk2ARmBkQFy+4pu0IrQ4dYNxt9wJtyxvvwdxb38G9iI6+86n/LHwRkS8j8nbz
ptnlW6BByQMaKdGvz9jSGUPTGMVijCGhz4YwFwJu7989J4Bi99iKuLVzGyw/xQbsiBHluyzx1XDW
d1mrmy0ioQ8WF+546nozSXtYZK3jtyP84eDthkpFWXJlpObDKi8fbuEKs6Kl8M7YYjxyYxPzIN5F
t5Gh3AFt9spQNYRz7kc3sxfm+y5SgQldL5C8LySgT75Y48X5EpaHCW6KWAwDyXVqRlqH4dv8SXW+
jQKz6amzktV/2NKvBiFsg046+FoRTb9/qV2OVgfoj+ajld5qgBeXfnZNohq3+rSZji6gItGqF1mE
Lj+e8o3RhbemJgVKROK9DoHclBcm6MH5pjmO0RwrkdUGxLwx356g5TMuNq7EtD/I6WDOGQdrI6jQ
oJ/VQ4k8MfqblUOyuMJ/Phpub8eEfB0mX96vZ2rytkcJaj4k6dP8YChazJIK+WuLfS0NW9w4P6xB
ew2qlFBB+sAcmtEMrJME1sDbFmjZo+vIza8f6IwFjE+iTzTHfDbItt4/D3TxCquk8D42LR4VTf9E
9TUB4gUC+3XTwwY4H3G/QOvYWKyZ4oJ1F8hv3ddAVTw8VgBfzzA4CbbCLqyjHiNZM+Fturb3z7yr
d3YX14qTcY68AHYHtGTBdFdCJmu6lIERyPEvjD6c2YZvzZmL8BmD7nqD4XS8rJLcOC09WDOnhD7Y
a4izRZ4674p3hhZRcw9a5LpKYIhHeXI5q23MtbNBC0mx6ZMIiua4p50dCMG61r/WV1mrzj3oLAeJ
2VsUlSDY+37PWI3VlyaBLx15f62n/IqO+g0fs4dfb81l6PP6nG/tLHyXKTIOar/X94fq0g4MkGUg
/BHvr7uctmvb5dxJeGtt4bTMkk1Wo7u6X9WNoL7VjdDLhlzkWnZ87u29tbPwVpnZgcndRJAB9V+j
urXsIjDQNa2Gl8Ryv1Cj/Jaq5t+Ca/04gW9tLi7aZIIksK1I3c+Vr1WWhgq0Zlde1iLn//CyFhes
K4lSZxgOAPXGGAGYCpcVk/FTqd4Z4JpMevuGOp9UbVy52OePXfh+TDX/uRcXvmVoaJE3TMXMlktv
7Lzcsgy1P7fjWwWkE5hA6qJfP+iawYVTSQzo2io5njORl131yMvJrydEiznYKwptZVXnb/+Lp1tS
hHuyBE+NhpPWGVXoKN5VogKh77pFUDbog5uVcpMS99uvn/Csv36zpss6fUJBKpQ086sMtc0chQ4D
QDwCw0Go/G2Q4+wMvwrS01p6vnIynIVfAfOJnoMOTPchOkr8yXZ9JLAhmEEC1W1OFMKtoktvS2WN
if3sycc8MvRUMBbwYRCiw4EU3gi7hWluZCJDqoiVuOFMpAupP0AlNUeHhtwSll1oaTbpHNsUOAbX
N9LpwqDuZqya1i/Ymic7F8mjzAFKKwddTfC+L/Zo3xpDnbWw1j+oKIjfz4oRs6Sh2261ADN5q1N/
y2bA6+nHSDzaRmDSxPW0OIaY+qLSceBgkC5isHGT5buSbpO43qQbgKC8G4itAYdtTdFcMs82a4HS
ufVF/QFjF1AYmqvF768kpkNRaOwHvEK1/JZwqOEO1Q04Hfzem4KV43HeFhoBr/h64FPf26oFGoE9
CFHn6/fWDNpLiYsQg5zCV8Ekn5PAAGnaepR7bpeCOOcPs4v7yRlyqmVgHfYN55QNOvEZuHVW/M25
m/2tjcUyZlx6lS5hY9KvywmJ0ACSyNre/noF1xZw/vmbIkNKqhwAQbyswZsOE6bijbaOPaePx6rf
/drUufwHJMR/rtriWrKpUPpmxBPNc2PzbBH9mtLAhd7VPDbGNt36/PbaIi7OQm7VuTJZMFmSxvfM
k8ZetHqt5nbWiAa9Eg0MhHNh8f0a9gntzJ7BSJr22WbqNLSFLfoFQcyK51pQh/yIHaw3lhbbveNa
ZoEYbl7BDAQeoIDbq/c/iuCgSAW7kRKVt2CxWwfknfVjb00vtrwrMrMQGkybsQR4CcywEKcIdeYn
D+QfQNn++6xwH4CegNBgKXdtDkRIj8BxOm0TQhsztHNtpVN79hi/6pEDcz5X2d+/ODtHU01UeHGF
rKLMoHHTrDXaz54vF4w4SBxVHTXg9yaURAzcNEZI/bVi21M38DLkd4UaWEyJf32+zj/Nn6YWR3mw
aVZkQOr7ltmhDct8Tycr/vaciRn2baEgObdeF2kVuEka0BPDRM8gv3ff1H9P9OvHS39rYJFOcVuo
EAeBAZMON4V9Caq7u1+v0tmI6q2JxWmdMEkLrkOYmIu49dV0oRaH4vusHWXF5RXGofpQu2M3Ohq5
Ky/orAN8a3pxfFtZtRmoGOfbKonFlflc2EDiAZGG7HtQQ1VH5r12G589uBhFRokE3eOPo6WTcCrJ
dRTEx00SV02Yoo0EPtGjEZAOmXdqrjasjXkJl6HyW5MLX1FXlrRsAoneIVCDGQChHEAdjmIf3wvo
oAGs8zKixUQj8W3Wdq4upqsRIt32xru2j8a1vqn3QE+sLb9+Ll14+7UWZ9HJdQ4ORqyE5dux8pBf
eZftMX2i6hYQGGvT3sjDXAsRL/09vyou+hcjLkB+DV49DCXW8VqR9+xhevNiFucVGLe+rem8SmaP
S/7zYK7kYwt67Z+n6Y2FxYWbDNCdthCfYL9hYFrdqnvDp58LEDHbzwwTYgCJ/GC90Fr4pI1TxfI+
q317+xfai2tPu7iJXQ7KDc/D2G1xZBcQZvdnQpNuw4+JX0XzSMxaQXv+wF9twoVzN6oyScsUy1to
IjAAUiMFQwX9QaMg9oQqXmKs1YLOPqKOSB9+fp6VWiy3SCA4MjZYbpDYPooumIEL5ak+aLHt56Au
h6LRKtHb2ad8Y3OxrJbKZU7nPV1h6ADC4uad883iYXetHWbMhHhspd98cWmg0yDf/9zC/++dwCH/
z//gz99ZPbUZScXij/85Zd9bxtmL+J/51/74a+9/6T+X9XN1I9rnZ3F6rJd/890v4vN/2g8fxeO7
P0SVyMR03T2306dn3hXi1Qh5ZvPf/Ks//Nfz66fcTvXzv3/7zrpKzJ9GMlb99vNHu6d//6bPTu0P
XfL583/+8OKxxO/dMsI+/PXnRy7+/Zv2O7rZuBohB6GDCw9KPr/9a3ief6KovyMhQoEVyEVgTjDV
MLctK7Czpvg17XfQVSHCArgQEK5X0irOuvlH9u8oKwDhhZFpTCtAwt397b8PfvVjx/94J1iIn3/+
V9WVVyyrBJ8/+P3BQPMWdBEuvgGucdTQvMUdC5rXwnJRsRgCx5dH6+DuZmyNPP2Fu2fN1OKuRWLW
T3IujgB74h0IZI/HuSB6sY4+WX2qxd2aKsqg01dTcxG2jCcgUdpI34i4iOui9N+87TOLODuPN87l
wxoubrhuJFwQSKCOGwFKRxpbr5xXa6f7hw7c0g7aRdhHcCvQcFm8q8Z1WtfJX2he0XTbp60agbkN
mnEUULBJq+8SqfTkEkTxFoCbhlGA97XTbntTA1m42TjqdSZYGpiKyDeDLbqd51bqrgWhKfEdYsMj
GZJelow3YNKrHT+fjC4Uo+kFwyjaexAhkhsjR9nVG4w8cAcw3QvonN/biQGBz6ZvlQ2ZpgTySizZ
OGlqHM1KtaIE6c+pHvMCPLzECCs3qXzuQpMz4aCjZrVSbdRSz3esH7IjBrnysCEDjfLU0zcSmfWm
zF33gQndCEEIbMcGKFCpj8aFeJQmqyPUu9HqUUR1aCoziaVrlzFpHRQ3LOZcpYkiI7ejXsh5Ru/q
ZjRP+EaAzw0GygPozEVDoRfXUgyA5YNCOk4MQx4rh44nENymB4x3XoNLrcZwCxQ9YtuDX0SPW8tj
NFb0i8kpsktZtuYd6SywPKicq5d606ponxg9Dy2zKA8JLVWQ81Yg1LuZJAQifVBRON2uqdSchSNt
nQuSZ+l4sl2a7fKyNk6k1Urvy6gNY9MFCtHsuzr32hfVyb45RlF8a3QiyKYvGAXnWWpz8WC6/Tir
pehuVFpam4YVqzUjAksxMFIYwP+CwpOl7+xJ6+vYtogCLQ2DP2VVSthz07X2oycYm6m6Ka5HO6/A
UddW/JAZsr8D5ayCEpFqtV3UmyV/SIUwTiD4BteLMclpOxpD+0Cn7kkwC0kNc1s9uSwgKbCjlhi5
GoHqufWmMOMosXW9rpBD280aiwD9goe46sanVumydjcWoOa5mjI0UgJs2u620CwKciC9cr2NbCaV
A+nJujILwAEjnSuN6DyB2OUAsrDaBdCV9XRDtCkasExBVo1ZZ204qwuYAhl0KPMqKa4ZGa2Aqhrf
a6VmhITybkOyLtHAHVOxK+BJyaGzS+8l5W7yKBNSK+DJ1Es7sAxGT5rWVt+K2mN+U+nGXZoK0Gej
UdFGXm+i6ThIp3oEhqpogqlxJpDEqCMQC/mgtNtGqRst7AghSDVTQCdsixeHTOmdS9ppDPiRUkx9
0Jg2CbHXyyeOjRNUql6ebN7mR5PrTjRMSba1raoBuZZjgtq7B8MxZmTRNu+MFzVJ6FHaUonN1B6g
3FjLoPOy6n5sO7Z3i0pMvgkm48BujO4qLYrmIaNd/4D8FI3hmgIinE4OD6SWKo1v2Iq7bawOKjlU
tfNwcJJoqJGqKNULpXp9GtDGzn2ON/xN6kl6dNQUU01S5XmFeQORA5XfduCMH/hk+HlWjl8sNvla
y9LKL4ex/WTzLAlJ3SQPkIN0d07bySokWTVVgUXwFmVidSd8gzzIvMSM7LJrCx8NROcLFEg9TIVR
rYuY0lpgD8HsHt68ZL7djDmOn37h2ZAIRbequbcmoY4hhnuVq6TRNKhIO95LDXHkrzntp9Kvicfu
4QhyFgxkUqFA2aHjM1g59A4KnQ/4Dr3FwlrXjK8DtbutM9r9iXADspjVNPZXpatME9SuWHLfgSnw
AhIAw75hwo0drWxMsDZn7FpncjSDoSiMeILEA4DDCgWVT4qJ9yiBTAoElLUMy8tc5gbAwysP+ELQ
q1IsT6GBOtmfWVo6z/nI7es8T+WGIVbAUC3X20fi5elVntYqNBMAZj3W6gSxcW1koV5l9JJJjLlj
1sUOB02pAxuu4VA13zNVjjvdQElaOL0ZzlijC0tl6hYvXfEzDQfU7UFmMRrmeMhUBhggSgsoYHs9
26G63D/1ZudekbLKjmDqT7sda8qi3KpVnh8kr93RF+ASOI1kMAPP4SCDpSJpronbmmHXT8mGOyLn
PsHDokztuqcG0zgR9FKTT6Y+NvusHY04R6il+DVs+qD+brYm09pACplfuCktL81S8QIJ1+sDBlAH
GaWYyEiTxNhjO6bf86GfLqHjZn7NNDOLRunxPe+ZfgGfhp4RgApPTmaAZkA3LnEhjCCn13rNr0ya
RcJIlS+EK196V+S63yhZc8wVDdsNagFhjxhtX+cc3kaAnnXK2tS7qMrKrUPaIBgnrg3V39xzQldo
IKtUdBv3qJmogSbs/ug5TX/RStdrojJTVBbaalodu6ESfld6ShF5rGhf6oKou3qY1AhKDWrYpRn/
3HSj3fmO5EEPUnjMEFrjtpJpB1L7urxF+63bFqQ8ZkUpcAITI0zGKjmZba1EokkaxF8IknZtP0z1
foLe5F5YFqCWIM4/WlpZRWqB2NXvJqO6GOq8jivNELXfYXvcJaabXud9ysNRqxkJ5MCSLwaX1Sd7
VPgdYgMFGk11GvSAWW2a0da+EU3hnwHlJocyzY0oGS3yXRiaGw+D157Qmulir5FGWDIbtLDeGHee
s9OpsW/Arh93Xdp8bd22BueXHFyIBhBPgEA2mQ7ofKSb2hmLT24r+A5T4C1G6vMJzlodvHqTJbZx
3TinocLYocL75GSMxL7jpAUnapE0l5K5ox2Y1oweKbVKOZh9Yj0P2WBwH1If9pFpHdxrYWXOtSpZ
ZYB0ngNwXEO9hm8d6QjmM6fvu6jMq3zntRyoTuq2saE17KGwCpvuFJI63o+48/8nXEi4EGP/IuF6
rORjlT2+T7rwKz+SLlP9HSqHOlR5wJ+G3MtBHvwj6dK93w2QADtAEhrgSLHxg58ZF9IxbGYMWXlQ
qjUAXUcF+Ld//cy5FORjyJCg7Yn7Am1CVM7+TtKFFO5dxoDe39wMszyk6nOXAIh8/PxNo6UabWIN
NgJtl7Uy3ylNgYoLdEM8/UWAEmsIM4YnCGRZd6aPYQsJphUvqw9FI9Kbmhf7rJlqaEHIFPGYAZlY
IPNSljWfnLJhLCT9gC1fqmOnfDZL1VOiFDISQzhy5kGiyrYTsQf7Yl+A9ZB09sYYeXcP8YnGjIuR
e/xabyCTUgcSYC1ISIjZvgGdk+JmKKUT1K6BVk1VFkc3gUDL6LeucI3IS1rnmwR3JTu6o15B5tGb
SqPxbZGb2eUoXDN7GWTmKl+Kqe6bYo91gxMNsqKqvzgWVfKjU7PS+SxFWRohVMYtyLVgrhB3JXXa
uG0njBAJhfRf0HwpuyBtbIjWpIgMx8yv4P3kprE7NviTUwkEIE6lYUxtyg0C9VfJbsp2HITvQW0k
jStv5NzvZMOPuA5daNiMmv6tb9smjT0NypGmakjyNWmm8nsyQf8FjOJOdgFFZWcPtZXkc68qtR7U
KS+ePDLwO69SYXNIM+Wrmer6rWVIXf3e6h2OPdNGs8cnZtwKqs6cGvTL9VaCWHfQoO6TK5T5pd6N
9cZurXo6cMXtLV8fEu2BWSV5pJxC9HyizARC3SEmUDaVBNMDqQemQegKSVNgqEoLcVIyDsjcHLad
fWxdpjfSlYgN8qzbgPm2+DzgbiwCTvrsRBODsXiCUMfnlsgqjUpw/qqf6kQT3qXqDtNwKEmRIuwv
xv6rlwyF5dO8rMZ9odjFfSJLxG+cEszKIA9TMe7UjyQ76aUxaAERRvukTPkkLoirW3dKPuR6DNUd
3KmkTugzHDYtQ0GV3t0YfU9uMsNRNN+CLhLyUWHS3t3nFEu/01q7RbgoqFcHEwQ5vMjsR+tboVGE
ZYIZhARJioL3ZjJ5R25VrQJnsd4SxA1OUhJ5SQXRrchN9QS5am3bYeJK+YmmnOvHViR0+mrwTrDt
lFVduvWUQT5Ryxm/Z7qNEJIOzmCFVT3aF5CpgWoxFKCsmClMN/cIuMGp5ktbKTIE67XbhF1ZImFM
2xRj5Bpil8hOtIJtnNy27MuyrBMAarOhby/TCXFESHK3S0tfKQrdLRF9EPvJ1pvKeRxpB/HSlLYQ
6sNrgXIKQE/cvUy9ofjc92irQySgVBCptxhRRfgJCZqoT9yy8hsNKlU7j0PBcKPVMqWnXBIP0BS3
ccF/Npaee4vwTdt5g61CEIKYjXGo9KnYMHey9CMF3EpkTwwTqZ29Q0BhsRoXp4Y8xsO0HWr2ZS8Q
2huuAnUkiVXbZGo3IFLE180gEpKNXaQVrQNt+r7V0mkuDgDQWlQYZv2UAfkK1vWiJZaYLkaLe+JT
z8iESSJfGQzaOFHbC2oDpTBUvaT34HXRNMj62IgpVDI1eYuQqqYuWJuINrrl54LUp2k0ivYCyAB9
ulcKOkFuwIInj6zUQwjbOKP1ImyrGO9EoiXuJ2jQCC0usRZBikEvpNjUJO3OrROz3g6ynYoAk9LE
DdrOU5ugFv34XTRTv2kLSiD3pLSK6aeZoXY75O2VEiU1ik43GXRFNFA6Nwb9pGPvT5th7CBqJcH+
d5k0fYZRb9IjpKsRFIbQI8JC+pAzkt5myrjSBQ3wPSOy86Thflr2bXYaJkSqCDWSa3D1STtiRlUY
9xBRysShxnbS77UJBRfcD7k6BsIs3WxP9Slp9oMUjhVaQI6322Rydi3WaER3M4FiJu0VxvZg5Zu+
OlKR2Zdar00vVAYlx0jYlEqrDooiSanP61GUd1nSZNVmAoVKGarQKkLpJOfHjufAVmFnXBgwW116
fd2hjUTYAII/z8H/4YotnGDsJcvQQoM8VRdadtdVgdOw3o4bQ46UBuB+kepdY3FS7huPjbijSiGG
0EEZAw2aCtCc75ndPyVSUgGyCKtpSYV7EYpLte8UfYe5Ia/VzROEa1IrqBmH44cClTp+M0riVoHX
iqfBzuoMjDxkBKclbXiJj3Zz1cHkRFagGMKhiHFEYUJVNnzsn+y210fkgWgY5Hud9U+iMJMK6msQ
L0pAoZ92c1NwQNGi8Lu0YOCtdPJECyETp5YgDu+9LzlSmdTyS05dUfoD8hMecHVgHYhsGE67QqeS
hGx0WmPTCpw/1DT6bHrwMvSH92ZalFPgGLz0J+A4+9CTGVP9Bth8fUsLQ/O9ogV2p1VQplOtfKh9
aaWjCEnCUmgauE2GgwLpudZXERpcTfaoWo9VT6UV8CLtoH01E3g9dHmFmZw+y8qbFiUTfW9rcBkx
VO2sU+tUdhV6RZkPO8eajGhCRbp56JrSGDfYX+D6knyQIFgswVfd+D1OFFj4i0R56go1PZpmlmix
pK17QUSH3CZXpRHTlDaPujthhK5pGstPFVJ636pMwzXoNkzXToNSJ8p3Bw8g83QQsVkQZwpUkhqY
bDURTgRNyV9A0qLxiPUMcX6VQ8xMspEiEheJ6nOBC/AZeyBNjq43dnqIRUnnT1Jp/6w1HDOLAVEx
cabkXUQrtcAN63pVHZot8qoYPq+XAYoVRnmg3CTkANCySnapWuvZrjNBQBZC507ne6q6W+yNqUdh
tOXOpsjthJyaGuCMmJQFpAE6lqGWYCY1pCjbYWLWnVU06n3fNfPU12SiNoLLG+oBCiFW+qiTml07
TNGz+9KwpnoMi56gkVQAdAjlKozqxwadlH3T9mkaIxlCtKIhEhsOxOvzA1TWAK3ik1d4h9xgI4Z0
SnCBsIIR169ZbyrbrKL4K7oouzHS4EkxNZ174tlNVWiLdh3vm1DLxzELUy83gZ8qWlwTrTYlbShB
XqFBfD2360vNseEn3wTyZ2rp79tmiIzREJlZw9A2c1+1Nd9HxtNQd7mVTZ0/VaGZTXGVKNtfW5gb
u39W0X9aABRNNQEpRMtjUa1vrf9l78ya47aeLP9VOvodHdiXie55QKEWFklJlEhK1gtCkm3s+45P
P79L/6ddhaooND2v43CEw6bFxN3y5s08eU5RWBa9jW4XlXcRF0DNsQzJhtw2c471+MsMauT079I/
dFlpJw/UMst552rk4EMSznNmHVTb34bZz9uWrk0Zs8ZbgjqO0G89nzLI7ArJUnCadd3vJOM+0EPv
toWLKeMpRQ1KBuJGLAHz17kFLZ58p5IZSyUFm6bVYNF5ifNoe9vKApzAlGEGCSSYy9/0UtRFfWMk
ELIDhVKNBfvvmxBD9ih/kr/gUqS9eQh2yqfbFq+N69SgeKadPMOcnGuH53tDcBNsBihD/Oo5MaKV
nbBAeohx0a9vib9UWvet5WuviVm4RhrpFNzNOyG/Ff1B3OTN23YvKt3WaoP+5bjoyac6yHMW0Rtl
iZZKx1HnlpkbN6e8QWLyoKsw/CnFCqRA4UV8fpQYGMVD5OIQd0Y8dbFgeYtAakyRGP5mc89huqfh
YRe8yHfS9+Ch39YumP3H+KW6H1cW7rzi9teMnhpeLpwR9EmUYVhR/5TV2XXCr2113zuPg/3oj8EG
rhv39la5OGSLoS4OGdw2Sag0felqAVQe2p9Zv6bxfOEwFhYWfmmOEH5UJImSwlx6s/3II/Agdaie
5CsOcNG+cTl7i+PcFpMJDx3wzlZAQbQDfesEVfRv5B+UH+v6NedIm0tzC2gLYVg8Sc2AfLCq7VQl
9VJz2ilo7eY8VZG9XDlu11aKLhzorwzBULhsekbM0W41LUndPtFdLT4m7fP7t8KpgcVCZYHeyIQp
jevIf5rJq9KuKbMtkJ1/zRg+ULSkqxAGyotzBS5MC7vO4A3znXSzv6c/6tMA5v+D5MAxUtwJuk4j
38z5Jlnb59dcx6npxcmSHH2UE53BZepvLVWdlrqZVo8ra3TFCl7RMQ2ofWnVWwpUScrcO9YU8/ac
O7eokPrIvUbfv3udzowI73Xi3RGe0wIf8Vbq1ZbX1T8Ma1qxcGVn49uR2JLVtz7hxUFSjUqKU53S
DJk26qbtvtc+QkuxKUzNbcNft4dzxT8ItAe09QrktMryFtEVCGPRGE9c2yTSD+RdaCt3khH/zMI1
tNSV5aGdmL0nJOEuL6wuKkYlhOTFpY7kBc5jPcJvM660Pl0Zz5mRxTHKwzm1tImUPNKtsjtqobqZ
uirdxpI27yfN+HJ7+q7dwthDdJ5sHh0Ry06PNvZ5DLUcKgF9tNtd8xK9QPp0NNEKU38GtDlu14gJ
Fpi7t4N8ZnNxmtrGCXKpp1ImH42d8TU79l8EtnT45d/NB+3DeCi+Z/seqj43+RRs8mP0xdThUN0M
q8DP8y6wf32JTVceXeRITS7VHEonLk1/YvSt4uwGafiQFupToEEb1BVfzCj6bayUrWIER6vSTO/2
1IuVXEbcgJZsEE5g4exls5Q953o6hWrnlihFb6zImvet7Bvb21Yu9hMx8KmVhdNsJTarGWNF1wtw
foAcAFd8Km31sUcb6rati8BH2IIshI6at3rAwlahBFZpSbxSZlULD3LZ+Z9GpbHcMCUN2aq1vRkM
DSoRpwtWTs3FXOJvBPkTfeOwIchvgOYTp5ZkdtyVKXjuTK4OkWlupWllbBfzuLCwcJuBUUUWCSC+
Hj4pWv9VKUTvfHBb+dvtSbzmZU6HIoK8k6GgP9/HcpBWaC8qJEIb8oqajCZjsCqgd23zn1h6o/U6
sZSb0tgAcEJxHvpfT/GLB10CjpHCZNFlHw21flBHvdh0shS4YZH8vD3Oq0tGixnskjAFXryeCr0r
HKMGVas53yf9tYlXoKZXfz+O2saGAYxQ3FInowOYM8q53tUkUwI37n40AKz+wQig3SBhqjjivju3
YCBSrikmFsySqCf9s7DWIHRXN92JBfHzkzEMQ605vRGmrq3HVF2i2A5cCUKcBPxM73xWhyTUP9we
1JrJxbRVHLKgGmnw1aavvtMgDE7LTP/ZSaoVx3R9ff6evcWBMoogqGR9Yn36zwbZODNc2QDXRoI7
EFIvCqz1S5JzZepGwjS2dzRk28H8UpaTm2XAyNv721N24fZwDaeGFqtkVQD6Go2RwHtzn/ffep9z
Wz22NIJG0nyY1pTwLu2hmGHTqiBSAuTuF/tuHJt4BtFcUxX6EKbTxkclrkhld4aLqtZcqVhbqgVw
VFyT5xYXIzRqg4JJ1iXu3PeTN2e5tkmz+oua+o1HX9CPhKy+G/RxsBuybI9gjg0aKR292/N86RnF
VwD1BDWso1GnnZ+GNjZa8jwWvec9hAh+F46vqt0NnpoM80pUefmSPjclNu/Jweub0VQh+SEKu4sO
GqxXBqza6+IDl2fg3MxiJROo4PpSYyWLKfLK4leh9P9gzshD0K5DlENFcXGcjXowgX/Q2NfWWQPm
I6pggG3zaj/ng5qtGLsM/ElUKSbhJLzEimMshlOOZRj6Ok8LMtfQv+qOdBdWztcksA5aM76UZbOy
TJcGWW9SexARKbwAlp1j4xjH05wZFN0cJT6Echxvs9AxDtlcwRgQqU31a86b6vPtfXhl1dhnkNXT
g31Fs0qKYrl2Ch2y7nr4OLTDtrCtd3XdvR04HrnoFfLMQLtwGZe2bZj0YNSQtY2+tQlkFc3K3XVl
5jDA3Qt/FK5EAEtON7img+wCvQtR9aBxVn35o6mY8AXG+jaVB+nDpEx375+1E4tLupGkDvNWSvGS
c5g/SaV+p2XRiiO+lAgEnwJKRfDHGwQWS72nSslC2adYSt+aD4xuYxsE166gTxI9PBCUzuDsvcaj
8fl1fpo3vjs9U4D94x+8K/gQPLMNOoYm82WqUfL1aCBdkLgq1JzGIdmPR2kfQ+X+brJlMeK/DS27
DSMozS21E9d18rm120Np3/ujvrJ0i35AsR3PrSwC+1r2iRQB1Lv1t/CT+kN0gYW7KvaUfb+dt4XX
PvK2mH46d+b2vZsGw5ahCAwSagrLbVoiCEBReIJZdioBB8sbqVuJEi4vlTMLy205OFFgRyUWslHS
She4Gu8X3hJTJY51tBYzvl1SZ68+plKny5VuV4uT5yzCnkKrxnyEJvattVKCQDL92KNuAAgWzZXg
i/R8ewKvDe/U3OKcj0kx9KFPSsmUH3sKVY7vb3p/rRKyMiryCOfuBMBs24QdZtK78k7dCuYikIWe
Rtez+j/olLv0wOcXjfj5yfWMxpoWhQ4XTRXMX+VJO2TK+OP2xF0zQSe+TmVC4OXkRcijU96XqxpX
kjXZ3ahRIxzfn5IFTQc5Es9V6hG8hM5HQQm6auaaICM06BFxFBMQlp96t8dxZQNAQULliACYYMNc
BADqAD4pR1XDrUd4GH0L+E3xSLVTWrlQrsyXg7qOQh6O619/ayw9WRJ1TCLSGFpOoGE8GG1yBFq3
clQvA3rYBgVbhq0wXdRWzufLggZ9LER61Oy9Kf/ZW3A+fBn0tVzvgnX1zdud2VkcUUp9oOt9GKuz
OSfWBBofg6kdNRfhCFcpd5SeUVkhS397pa7NoOA1Ay0iCr3LTByonkBq5BlsiZ9+1sf4YGXFShLj
8uUATyS5JopfsFSTpzmfwUmDhyEwSJQ6gA788Nmn2cEo8qNjmYd4xrva88rVcRln0MyN/wZVBF3l
W8fe6UmN/JoWXpNbX4q/d5SkLOspAFCfN5+64c/b87cgAxXrhiqrLZN7okFQITg7H50CmH4wMr2F
ogbR7tFLaOs8Rk/RY+e4pr6tPqXb8jHdz+9PoZIRFk9AKpmkopf7MqhHuyx7AcL0eq/6XH8RetbN
t5FKX7wdfub7NTKNy2WkRZtxEvQ61IWXnAylKWXmEFB1EyX7TQj8FX7G8Tlq8td4lCHOrlJISuJp
d3uCLzeoqdLDQaOdjQSzsSSSqQDXp2EckesA+WeZuWuDM7pt4toaqlyOVKkEVvmCeKjNIRtvBhk+
M+CYP/pP2r30wao3xraFiSf7TXmJn7r75Ottq1fmUwXgbFNGgPBPXj4j6nKkFXXOKHSPKvDigX6S
SbXuJT99kIUKsiFLBdrLzcp8XvozQM42hOAava40ti7es00KximRwzeU/GEI7lq6CZOfCjRgt4d3
xaFBRywTE2s2jwnIgM8PRkYzVuLPGJqO9hEO5/vswUZmQT5UKwH4lRoqluByEgG4RkFBbKGTW6Cp
4smhfQ328Y/Da+5VG/M33LXb/xDah82KNV1893ksBY6EEQkeZzAEyxSf31vtVNld5ioCJ/pI09QY
/E7quTYfmlSa422Xab5KXdoGN1gksvzUNrkTQX808tah8b81D5D5t/UhhLnytaG1QnpVjTKRH/zU
bEev1gKr3vr0Mc4usJ4AgtteoyW01Kq4OnR5Yut3XcNp2SV+YYQblYaIT3PV28W3jvOreWpnt796
fS4zF37uVvmklVBZmP7OLK19b9r7CfrF+VmuQnXaFXMFatxP2DQb2L9suqsCi0xHndsTNMJz7ZTv
fWYKAnXyi6h9IPHGc/N8ucxCBqyZUNbs6k86qbHYXMFCXEQf4qKGf5rIAzrQC/U9SFVpmBOyDAY8
tup9ZjjulCne7f194ZfOjSx54EMroRdnII5CoPaQAq0FWV6YK57p4rAujCyeQKbalbNgj3GVcF+F
9S5BJWB6hm9nZTCXh3VhSD1fE2mS/TCuhHOfw2CrOc62a9LJNRJn28jKK6DQL3FUQwPcm3RI+Cs+
6bLIvjC/8BXtkGhdTVsy/ejBgXfzY/kMYG7nbMcNnY42pOUQUex6bWV619ZQ/PzEcVgVTXO9T83Y
pz0tFv8Mn//JLrHAk9P6Il9Ej/1Mr78/MK9h/aR0vL+GNTayy2eyo5KNEnpBCFc46IqeD0KX5DrN
LS4vBW7khoqq4HWxBSMhWCMvuFOOerD/S95mLSS4sj3PTC+WLXf8vrTsWKTejMek+GqGL539mTr4
Sjx31Q63MwgnPK+59BjdFKZBkZL7UpGuyP2nnhK/PDmuaBJ853px5wpWQEFxaFIjWsSqbRjImdJ1
1MGaR4H/mdV+c9vCxViEBS4pEzgYUdvy/s2bxEyHAXyuaBge2uSgZuXGN+ajRnfwbVMXfhBTgDgN
wdl4JQ0rNY5TxTmDobR/Z88sUw9kN/VXnMeamcXLpZ9idt9EZDbGTrVTJmV+MdskYyu21drsXZxY
Ll2KXlAPcOUTUyxeY2lSTXblRJSv6YONE9OdlZX7/XJ9LMG+DAs4cRIviIXL7ZOgnsexK93cusvC
5zFwjqlju3K3lpq8EnViSeBVqF5DzrWM4I2WXu28n4TT03bGg19sipfyKwgEj/LUp+RbnMA5pawc
pcunkQBBIK4qXrOXG1zpgrxqK7ZfHLxmengYnNQFd7kxuPI7v1zZGleWixwA3OkENA5wh8XjiBbt
QPMr3uc0+76GifpEw//n25v8SvQn9oSgTNEBK0PQcu7/amMuKidQSriUpm38K/luI4/Wb2lDePwf
cFWJLz6P/oCOUtqzeVuCO1g+Zgen4I0uolrBnNLspa22Dw/1fo0S62LiWB3eIjgIoS91sTf8ishm
9IEF1gg9wGzo2vZaUvBio2OCFhyZQjVVhQuB7dmI8rkAnAdtAkKuQP8qGsbTctP22YrLu3AQwpLF
Jnhr9ASjer5CbZNWug+fh2upWeOpZfI8jROkAGGzKh6zZkrM68mN7nRGJ/k2p9dw7SedtgAv+97f
O7Cqjtskducf+mFd433NqPj5iVGthXSldiBCoUlrA6+XZ+WIxs7pytG9boZCF7zXinyx0e3etmhK
xUysdEe1tr6im7XTh1VwlliOsy3+tlx/21kGFHHgVKFN0AkZHq+LrYK8h/PDeRTErSVkRPq7T/DC
4GJ/9AmZxLIn+vuLfpQOAJjwym11p4IzL1b8+2XWWFg7eX4shpfQNZHYHUerKL6Usb+JCmC+UAOA
G0qLZ9M4zP3XuLe3fqsdOlM+hvqKU7x68E4+YDHctqXjYQypayS9/alyzPvZ6YiyIUxIzMNt53jh
rURseBI4LXZmHCWF6vsETkpLRsf1jWl2e0VNv7R08bxOAxW+IDe7jw6df7+VY2itJE8vnbP4AEgp
dSqKNEUs3SWdCkaZzkx22G2EXo2oiEk0vrnGUfUAzr7/iHCnItWh64AK9WUyrgXdkyoKAWlf9Ttf
gTZG3/lrWNZL9CKD0gRyjyYMikS2WOCT857owyxPMRH3dKzvEFn6Ph78h/hV32U7aGJcP3PXwItX
tgz5GhmQm+gpAah7bjHPevS9Fa4Ax/+RDcrRDj9ZWXCUlZfb++XKtUN4AK05eoKUihyxn05GZmZa
MTVKiiad2kM+oYabmutpc9vItRPISMg4kxVC0sdaOGllTqcmMjnv/vcaZVNBxrfPv+aHdtvcCdGe
tcv0IuZhvU7tLU6B4FwLqhx7pf1H1TebSt6G+qNBi7ZlrxWlLrJ6C1uLvRG0oy9ZsvBlqLOVaPsq
f9oRxZa52AZF5Y5r3M3XdoaQSYMbFWTORUAMH9MQ5eLCy2IyXrQgg9+DfUT29MlZAWmpwjMuLgaq
ohQQibbEyi0cVzGagwH6i4D1yQw3MDk9yo/VH+q4H3RXophIt+Q+PuiH6X6OXdnfZF40/A/Uvq5t
0tPPWGyfJOutMJj5jCxrPtRJ+JRV8/72Fr22Y2ChF8gBRzMunoET9El5kwOwm1Q0GmK18LRwHDZS
rmwjqdvR5rf7BwZ1G9lbhfK9vDzgdgJvCSRMAKJH+85Xsp0PPkdXHgIp/hDNwcq1cG0Gob3gjJNY
hxltcSAIvKpJ9amIlMnnyHrJtDWhi2u7Ej0enYYCAZNZ7hTJSPza6QCtD3pZuTAx8QiFk4syE9DF
ait3gAlvT+C1IdlUmXgUvpV+FrVgmnMmWxqIMaWS7nbZadR0J9mjnK5M3bWdQb2RPATvUA0iknMP
OUhS3tozLe2RBcbYlGrZ7fXi41wOP/q22M7G1K2gjK8lxyygVJClkEAS6mPnJmeBoq+YMTeg3/tP
PCaqZ688PTa/Utqya5eyS7DpHwd3TevyypxyC9Dg4FCiEFvz3HCQtPrQyqTF1LTe5U0MUeta4lHs
tIVLwcRbckK8S5cPRGPsABsq5ArmSn7up3pnhr4LGcTT7d1x7crml4OAIHkAPGYJ1Y4or/QWBAaE
mOGzOnhvb7eNfFc81NVG2sM/tyoVd3X2CPNIJqmUIpewIG7ZGBAzUYLVQbMRwnQRvbs3hOI3GQqA
phQ5TdoMzxfIqfWALgOQupEd4XEhCjzAnfgUZq20ElhdudawBD+Owmrp9nIPxmGm1skAqXw61tvS
IfRJtJ2uVHBNGvVD13ZP0zS5txftsmNDDA97KEnz3AUvdj48QAxqxK8G8uYlH+wJ9VOH8Cr4MCKF
Tkom/T31gq3pFQ+BvtHhjvSUH/DtQCiwupbXtqlIo1lk7UjjXjjM0jGDMh1wmMHeVPBl7c5qfrs9
3Mt8kBjuiZFF6OCExhxYFsju7JVCUfNkfQ2eIjpSguf2VdkmXmp4w2ENNHZtYVFNY025Dch6LrZQ
qLelCTlg7ap99pA6j2WSPUblc1N9jFUCimg163XlaqBX4m+Di+cXqP8eFhcM+o/xc3qXvNakUYpN
soGaxHjqt+Fh3MuHNdWcawt4anWxlWR5NieI6uAq7YtiB2VN5PV29DFUw5X74dqpPzUkfn4SQStO
GE90C4L/rlsvhgMTubOVq+76WMCm6W/tekuYX+VAAqOlNGvRBruBGuChzX+Zkbly7axYWWL81Ab+
nsnE+ed1OT11UugVXZp6sK8mK7HPZUWVjU84QrhFTCLIwhZzpuT61CQpxdEh6oaHIoxqyM5D8nD0
ptKbdt9oUZDBjWNCLKsEivNt6nvnqzr7inznZFA+7wgLhDTknMHqoljFmHkmrTPBSxrL6YNWT3a/
k0u5LPb2bBiwV8wyr7SZGisMPVE0PA2q0vjbasyMVygpY4tyqdXZnhqakBFkeQYrzRxTG1XhX4BD
qmzhB6ntzgE9xbWjbHNldKC4Y7FtN0wAh1GVdUL+f7B4n6F5sYddHaQ+FB1BrUa7sZfsR8Oe9XBl
b1yeLg14BmRd5CZNUNGL45zVQ6aAfIbaRoeoxp935BAPkBzu1S5Ycc8XcYlF5tohPck/KWVwzZ0v
W15XptzlWvaWv85+OG64KY7B0Rnd6JkEHNrzghhmv/YWXm7MpVnh0U5OGDtkyhpDzdzKtLaBr32K
Ju3IlfTttjteHuSlmcVTuIFytKT3N3OhQwKHhUZhXK0s1tIEifGzfb8YiW9Imj72AApHw4n/dEw5
+hY2yfj5fQN5s0KGlxIDnOKg8c/nC3LQXjKdGSoYCw6W76a+hvRYLogwwBnjOAog3sU+GOGKibsE
thdjaP+cOvNAY4eNZng1r+y4a/N1amg5XwOEKTytISyFljWQPSdcU3642NN/jYUUiIGyO2+XxTOi
UtSqh9mX57SJ5Od2BIyJYrcPQQ3hmzQlm9oq4ui1QK/CeS6UQRm+9EUVz/scEpoRXHsQPU+wE/SH
ONPMn04RxfkP1Y8CYzOO0hhu37e2i01qLz63aKHGza04gw+zjO4i0djmW020Ej0vFxgqEDTfBKeJ
TqhJ+mmxgwB7z7OKZ3UqjeSCn0FvomTqoc3pxHnvgHhU2ewPMlCEJEvQUKPa5QjkDf3dOfuS9zn0
zWP93o4RNN8AXVGYIjVJW88yrkQjPS0mW0DJfCl/8bsp9WQ5kX+vAn9jNY4bGHGwMq7LKTw3Kbb2
idPikUz3cW4A9gqnj2PidzCyBr8ZzppK+PJ5uhzaYqmqPijiETpjd5JRo7aCjekMD4bq926b655f
rHVHLY/k0t4iZjWCIOIVIOVuMZZeaaMPXW7fvyPsN+FvVYVsf1nemwZZL2Q/IKHW/FTBzR/qRNf2
/282FjFpWSWlpCOw7oZDtZvV8pdUjGvR/fJmfpsp8Amguv/qKzjfAb6RtdCCcZ8Q4PdedCg/Zns4
zu5JCjob40nap0f6LNVm897spzBMLZsqotAcpE353LA1R0FhtpR5Q3UEPElRB072KdwE/iEf7RUX
fWWf09Mu8uIENsoF4Uegpd3sSDY9Gzq6RlkFu9lLHMYrVi6eSoyJqiU4VAvFe+GWzsdU0vfY0Fcv
KkajN3xoYDvLXZpDvOahAHDLW0l35fvV20G409NshTArGAsE7o9M/DJb0atWJCkpjlBHpahEywJa
aG9+FTrCtzfktWk8MbS8hpTONwtdJuaFZfmlzqx8A7vxfTfFa60uF4kRMSTy8ACXBUcRz+zzmeyM
KEgo/MBlivRfeNd7xk45qL+NG9NNP6s8pde241uD93ISyfXg3UXVXllCOHonnZBb484SFvu7+mNB
+j/eGbtkKyDM8pcUhilA08AhUGC6rw63p/bKOdRB3whkOJzlQJrPB1wkyQTxLXCB0LY/O2V0gNb/
ODvahyo2V+7NK87xzNRil6rtFGdhTwNYJCFoBkUhbIEr94qIQi8m82Q0C8/V6pUS0zHIaPzsqZf9
j7JquVNvbc183PdO8gL1oAcd94rZ69uGZAXIIlhQLmI+Q2nHIOkIwltP3lSfcy/+SC+w9thu9V29
Tx8phL8/7mennphcRH8tRJJorvipWwj+3MREd5DeM3jqpRX46LX6FIdchMxvvnMJAYJ0PQn7oK/d
BgdjeBkKaUYa/Wjz55DeDFq1jrZ8r0Gp7/wCq7vyKFiuKBkmBZkiAQ3DA1B/ON+fPm1Tky6R0zU7
mHOt4BvVAijru7bcDUl01NS58TRYzXdGau9uH42Lgb85g5MpXti2o9GKqRjjdhCD0zfdHkL9g7F1
nrRN7Ep31u+37V09iuDTANIIQpK3zzkJiiIVjvtcvOTsFvW52djpmv8yBNqhzouVG/5KXKSTvHPY
QKJTY5nK1lNVsrSMUx/puptFH6S8d1Xf3PUltNY/bw9robJHtRufavOG0BD6VS2uqfMl1PvAx/MI
YNVR+pb9oFC2CbbRS/7F2TqPzrbYd4/2XfiavmpH38XHeumm9MJnWn28BLXV+iX8A2exenstdxaf
BagDfl4K5AJJKeboZLprHjBDbWqsZLuJH5zwJU9309bcIKTjtfOdUm6qVGThhm/6P1IOfZsYQYtB
fEAjs6jVnH+BMgWaRLND7OqltqWVZIv4xO25v7LOYNsEMJDx0bq58O5mMxlDpTH1bfnklN8UpQAt
87PvXgY4pW+bunJHo6hOVUahP4XOysXN6TdNHVUI07ulQco5/FOqY1cbn28buXJEzozo5zMmQ4eb
hRLNBqWcecrA+VBG9SWXnPmrncQrofbVERHYaBCIUPZc9n+XpN+qzgJw1s527aFS8dXRK2M3BMqa
h702LFEZ1DgnRMRLD+tD8Rp30LW7wxG+FxBG/rPyeaRJdDN4vltv8j/Cl/BxWGM2uTZAnrKWDXkK
GavlQ7ZzNL/uJXBgPhIWUCtbEMaygK2jfbq9bGJZFtcynuZvQ2L8J0etCGK/TbsSwFlNNtuSHLcZ
pn5lr18zQk6HeoSi6RRxF+c5SWFKgXkais7GcKEd2cjordwex7V7HlYFmjRocFfQp1uEMIVNg2Bf
V4hkbZDz6jf5rj+oHyGc/4iOmYcoTewWX2/bvDYsTi9OSqXmiNM+n7uuCIysaDFpB8lGgtAvslYa
UC66HfCEjOq/TSxJsLhd6SeSAkwoR81QvMEJHmdefTi/LPgWGgoYHrA2hFX/YGiU0SByc9TLTsgI
dyTXPuAIxYSpBfSy3MorZ/jq7L2RDwEJESCo89kbLBjVo2JgaENobjPJCjxDC8q1Ayyc22KD88QT
TcoKN/dFUlFDQULxVYIx6WAe/cSLjqFXH/JDdgcKSnHlr8ram++KywAbYdFLRsDD3lhsCyiVgTrK
WGzVbN7mc3Kv++PeslDK6hR/pfhx5Rrh9QpozRa2uNDPZ5EUQwq1ew3b93ynlUiiwkiVtA7wHX8T
T4N3e1tccUvktASZL3/Rx7FYs8ypaAG0RVF1tO/zIPmQ58rB8LUvt81cezWf2VHPR5VRXVHhfRdx
ibGbq210zPbWllzRbvJyCHDDxGu+rvWIXB2caAaneZ5uhGUwNKB97JQTGT306R55WT9xZbabAY23
ldFd2fnktw1qqJjiBCw2iBJ1o1zpbzmBeWceSd4eIDDzBrh9Efl212G/F3go3Ah3lwNQGxDbJd/G
QLa41w2JEtnD/KAd7E/pT3iC9DufQOAgba1NdNc8VLtkl75oraf9Phyth/Dl9rCvjJq0O4RWZEzJ
WS+LMJU0BGgITLyKUvs3a05+FlG2YuLKJUB2QPS+w+lHv+OyZUWaE6plMmHb9ASjPSKevidJ3/qN
sxfBa/iH86AbKwfwcliY5JLm6BFDX+AN5iDTwl5QIWXqMY3ppLbWiglXLgFMUCmDCM7gibwMRtNa
KsxxZlTZqB/hufyoFlCtW9L9GCiDa5j1txZZikoOOshygd7cXreLSgP12zPzi/AxCvLU0ROKGQXd
fcAYBq+XHucH0VJQb7Nn2fhcF/eTB4bOe/9L+ty0mPyT6ETS1LaWzZmDH5oba3Y27GJkPNqVIV6e
/HMz4ucnZmQJRYXcgCQ1UFFikw4K3O5m+nR7Hq9ulJNVXERac2HEhQJ4nOpwTKNTWEWbxm5XjCiX
T6fzoSxCrdCsx9yS7Nh1kl33KghUikdpg2rDs/Vof/J/N7bTbsTN9JXb3cPZ8M4xih5WPJqge+P4
LaPlyorp7+vL1KXWXdFgYHwBGbCW0rmYyIWRxeWQoFAYxC2BQ2pJPIs91er2t4dxMYkq704dVDYw
xyuAqKAyixBBq381eR6hXkXdWD6sJRgvth1maN3iDYNuAfHC4jZ1QlVB0IO7G4QeoKs6+yOQjede
U95dmcAQUT5VKhKopIsW+xtxmLxoYc51h8LoNhBYCW6C+fX2pF1ZFtacGJ9XM83eSz5BO0MYKpJY
ex1tE61SZBdufPn9G4xs/V+3J/mKZdBYJOZklM7IuyiaQHa9oIC0YuEiemOuTi0sdhfNdn00tzjb
UYdMEraMxHnsocgUVOTvn7BTSwu/GgcAFe2kAKyopfdd27tFVqyEGmuDEWt24th8uaGak05MVykR
gQI+cVCU+QLNnXd7LNe2MhwfDrwXgtTaWIwl13rD6QrKJ5FxP5sHIz/6723GJ7tA/PC3icVYoDdH
vFhKYzeMZ3/cNiF6lxOND9bKnF20Kb8ZYiBw6dAzDD/m+aTFvjPLeYQ4q0H5S5e2JmILu5kO5fiH
qW31j4MHvf7B6rflH2se4SKaF2Ok3gCRCHhM0nLnplPFlkpEZXFtiYU0eGqE2S9OkrUHjtRsNbs0
75Ig+v4P1u7E6GLHy2maZH7MPpzq6mClykaNU29Yq/de24rEvALXQZMN5HPnQ2viIooYduxa5Wx8
aRNSLm5lN/43FH562OK7eU0a4ZpD4jICGoEfB2u9CLObYcwbRMq4jMq7GtHf/6uk+Wv8X8Efxae/
HpH/lnfZpyLK2+a//v3SAL+VtKlNAU8gW8WQT05Xg4BTU8hERaXefOtQveJpEb3bSYAopeuWtxYX
O7n2cxukndXCpg/L9fV2rwbBvixX9vvl0RXUQ3RmkJhhDMvXSF74PZ6bN52sTTvZ/13LE2iV3/2i
E2Wsv60s64RmMEZJlGDFfOJ6iH+nX0fkIg8ZeEpedQ/WeJd48GGu3ORXlogORJG5p0leISo5n765
S/NCIOyRFhcqN26lKyvTd7mvIe4Q7U4m7RAkWBenZ3R8EUqI3tdENe70CrIjhKVaUnfFUE/fw0a1
3gtjspjLU5MLZ9vwSBU69HiJ0PjT1wSaZx6PNhD4zXs9w7mhhcsd5FHXfTQ2XWi2YYa0oz/QY3Tc
KNJWHlGXb4zFkBYRCnpjReN3rJN8jA617ZrFpn2Aa/NjtG+37Y/6Q7q1hrvhfu3NfyFGs5zLxRmO
6jpL8lr5K9SzfmbH7rMebJRDNx2lTbSRd6qHUlgZ3pkKsoqr7XLXDh+iUvgRfBSF7cVSKpUfpobJ
UuYpiJ7ou9/+Zr4fmMLk0r8PWZ/D9XkRmXWjNTl06cRuIhWvKZXkDTfQH7e3ymXIfG5jMY9w20dF
qNW0ipb3Ak2Bu9mUpr1Tza8GRYHarGAh6tfS5GtWF95Rc0IlMWC5dbtufiyAwsihhsC07I2z9FiB
fyUVtnWQ2Lg92GurRk2INzl3NEHowmyWdVGiNGRlOy19DuX2UGfI4UoIm962c0EsLXanjtuEw5Qy
HO7/3H31hRXjnoWhzbzLf0/1TbPJ1F0WAY3ZhNt/4lgMyOA1GvQEyGLhLYchUa0yIIqzmv18Z32P
s+3bgP6/9vS/A8M8WVvvR/vj3/7I2wgt0h/ZH//1749F/uNXcao8/fYH/lKetv7j7WTSnwu3AV5A
AE3+Up7mJ4ipQO5BkEFzHyjm/5ae1rX/AN6D8vRbFRF2NmLFfwlPix+pgrRYIGYg8yGM/N//eRbV
NIt/P41yIFVml/2dQhe8OaCIhLILKURZkFWd70IrlI3J76kKVepTU23IT94/Gd7ElgTVT939cUIp
R87d4AvEXMdhC5XBPtpbH+dpN8fNZpjc+9egVzdZsdlr+HPwCtM3yJuP3S7MvHg3fJsOxrHftscB
NmDzKKMgYbvNh9dmC8nkITtYW3s31w/Ep1CLITgME82rPBE7aCVFF7dA08jNHnvjcxkRsk+baTPu
es9Wtoi2DG7w3fC6zVPHVzx1G3/reOkef74N95FHUus+fNKGjTk9dPcIfXbua+eGD/IH9Sm9kxkO
j4CdeiwfAKbvS8/47V6iCO5vJU/+qh/qY7pVf0Y7f9sdXum6/KK5dFVjwXd16yMyS9qDvwOJGlmu
/BkB6sdu07lP/qbZKh9NYMju6/Hp9dVxH+/Fv0yb+iG9a7bf9U3hIvj7UD8ITjr6R/n2zM3cb7vn
58D9OXrlQ+uhG/8ZQQ83ea0o3wG8osvvXt5zh7Ic0bxxHLd7DZG89yx+t+V+j9xn5grK9tZr+W+j
Z/1yXMklsWa7P+vfNA+KZA88/kNG5xLCwJvoRVHzzxEETfuY6laHwriVE6o/QRu+l+9KmPJ0lI51
t9B2Ckb4cw/GU4QmTblvDp2rfGznnthhG2Zb9SONCV1z5G/T/jhY/4e9L1uSG8ey/JWyfqeGBAgu
ZtMPw8Xpe3jsywstIhQCVxAEuH/9HLqyplKq7qypxzEbs0yVpIqIpJMgcO+5Z7mol2VTRV6UH/kO
6+BpiqGqiZy3at+KgMoNEr905LqhGC9tVFWXPEfeXljeyg97DBs76L8QJQlj4C+2aW/7pE+qqPt0
ZIRB/UHkeGyU7d4mETCgX20041kPU7B8DSeGBNWEBoVOysB/FlB9DoH5SPFpcONOQ5iSWL3xHZhI
ZbabgibbXUS2e1XTLvvRT4jKgFlmUGx43B3MHY3oUb3ObwAHJrKycNTKPd5mdoEglKjjmIQDmI3c
ozbjYXheeMiqs38LZkMkE+9ZnrIjOdF7dRyT/tFxL8aH/9EsZmR6eTj4gRlS/Mbcl+csMm4a/Lkw
TuMYm6Eqj9DgmmxT41dkR0F6RoAPB45MxqO7E1OEwFYrixHPO4sY4ahU73onyJ2g/wGuMlGBBSiA
beRD/44Nnx27G0hSVbMb533fI/Z0S6N0n12KXXFkcHz+kd7iR0YfcGUILpfjHtffggHXRga2gGZC
cFWQvcCGSj6Ar0JpmINQ+cN5c071AdHou9TbVJAvxnRfbgwsMGhDcyNmnyCRYg1YyRqjhMCYMG02
/LZZAqAhwJmNPphesOpaFuTP1qXUIXuNjDlI783PYhN0gQiGpN8iwZeGQ4Q+nX3ig/nBGijYby7z
FnBHyMvDmkMKn/OVzsrP9CZ9NDZoNvAGm/Rxfl6HSYh+/cB1paEUoXxh2DfgzPOS3hYXfpi+O17c
fhkfAPlhfUTaQNNNOyHzQPDnlodkfljzYbbzSWzsEESVOR7yoNst0Y3csMOHEegTXpv8UHwvz84e
ynfnXURWUH6lArfEHEPvtfqojUCBznjhJ/8debXwgC0u5A6aEf+RFruBvC4zEtysW3oir95RKvDJ
QIXsg09zZy0n7yZeQjfxXpBMe6qPAzTu8oNcdvQucUPrnP2gZ+8yhIjivaf7c7srts0G6kCT37nl
TqK5fELcM0vUGUrybFsCzC/i9/dsW6jQ35nBfbZtLvsCHqPPMRh8wXmOYnZLsviTRCRCuud3csTv
Aoj5X8T7K8Vm3iDFEfO6Lu6jcZO99xEwR/yNBXubKa62LFzi8XhG1Hh4hvnyk84i+2bZ4yME+RDW
kLv2URd7N83OxJdIfC+sMkIncpGXi6/xkwq0zzPbjxEuCP88H60Q9trNNgdLme5shNydnNdyZ6f7
7gdjAX5b/Xh1k+tVnLun2YLfZpXIoHpy4x77IgKsMYQ7tsdx0wMeRyhTMPwoyF5HiEqwYMuPNtUJ
2h7/08X1Dr89+skApJPhqOr26C3TmwpqjwCjGPDh+gjf4wQsqdjGgBuhF05YnubJ/uQmxJkMDjX8
wpJX42ThM/h2BIN4xAglWJWRizCNJnqn749FUOzvw+0PYyf6iBycg7d5PIslQNpo6gXsHWrgncK5
6Z6sczmG8yXHLerBLm4jmqz/drFx68rQeMMZi8t3k5oE/AGJJHWo/UQfcVHei8CdHI9mIGBSNgbZ
yW/f5jQ0vg925HaRw0FFu0njWz9iI46vKpnzm4Fv0abgb14rXLKBgMsi0N5GGls6bP3I6szQbvaO
/4eN9r9VQD40Nf75n+v3fDZyVjnPums9848/JV/NWnfp37/ol+9BEfTHf3ct1375Q3wt3W77LzXf
fem++vnzgQqtX/l/+3/+UQA+zBIF4GfTi279aeiDxJ/rQGjl/6pwjPX43uUi/6dv+Vk6UvINlBpw
DGCLBWQNxdnfS0dqfoP7F3JNMFiAGgGz6/9TOhqEfVtjf2EXDtE1kCUHjf0ftaNB3G+rpzs8oiHK
g1E0XBp/Kxb/qni0/kkyCfRtBeFwDUBHUMv+VjxSPlAiYTUScJMnrZQP9mQMc0i1A0WjbjTBG6ko
i+COtgSQkbox9Cc43hEwfiO1yA9j0ZYvyN/230A9mEF9UTioWp8UEZwGjL2Ae6sZE6Q6BM4M7xI5
aBWWyNJAHF72TK2Nl7OgaMo5lHNWwGykBcfRrm9s3T83dkqeLIfc9gImnqR/yW3E0ddI/wQ2H0CL
VoessC+Vdp3Q4zjVWOPf0UnZT7XhtDECVSDI4R2s8OPUmIc+oZXXZQ9FTdLvKrcmHeZ2VyEpD0JR
cmwgTT2xCs2+iQnWHNaj2Z65cOtwggT3YrB6NTCYp5okHpw4UVEMrOVPpKGif7Bg+1zhVFVzHhOk
RebfG+o1zX59O0RIDd8wgmFK4bISSMvKEEzVjRZiJ6z22IsCQmLVpkXYV045PPc2nf3YKVwnAaiO
PUzCqhBjiAUmeKgMJgKrG9nz28xm4wk6P2yFjtegIJV0TCMKGzu85ouJEqEe3Q3o4oO1pZPoExPa
UpCd2VIeQZBtnxBnzaKiLRADU1kJruUWAekwOW9oFvDZpMFoGnpLxoYfSxPkzhG76CwxHVU5Ae9j
GnweLgi0dapyJwqoNPts285wfvM9+Za5sozG1rUPc+3FtvdqWOYPvCpR67YIbknVvW+AipwPy3Lr
WiX4+kb+vDA/O5EsK5LRki7uRwfnoKJ2iIi62TZBLJ0zZT3rYnDqW3gGDHW7BufUxIN7hQTzBTLm
2jBjOmS+GQsbt/WPAdS/tcXdyC9x36mvr+70Lv+f2MQAXP2Pv+8T/9T9vr3XH/n7r1sYvuGPLQzd
KnzpQbpBMwvOM8Vm9LP7JeQbcDEodlcfUhCC1xZbNKrL/vM/DO8bgVctzOUA7NrQuqxYxd+3MMv7
BgIxcN9V9ovRKoD5v1/aH6j+X21h8Jr8pf8F5YJiFrRulXCyQzP9O8eqk7PRGzaqv6WHOg4stWLI
9j6p4Rez5JW7R07fRdp1Wu+szIM1QuA6hvmdYNjfvNRTL+YzqbkpUaGmw3KXj+74fYL9fJcUnuDt
3q9Nc7LgZph7X42RO+hXsbDcRNWIiTp30HfaENWUqfeY+6mnq6iuhjyLs1K17ET8qawupS/t+1Ta
hoqswjLM0Mtn83ZJS8p3A6Y7DnjMyhFbVy/oDCanNtK47kGflkKgSTf62dt4vII9EfynyxqNKCks
BWOtbqJOxKVvqgOpaseOpDXqCb0on432Nq21wJgqNwyjjs3W4V7cNw10tW7mijJxFpMFFm3xgRYX
lMy5Nw2xK+HrzuKqK40NzPRcEwKQxi3fRK3dC5+Jw2+6YuHTBsjX2IJE0OQalerAOenuENUprP5m
bhSxIExEuJW6hU24Ub/SVtjOASzQfBhjauQz2gTI6tUSVHlWVcaeKj7cFAPk+kbBD2uG2giBXt2i
iJybi2ih3Is9p5dpLJxShUPTo7HFCVoSdEo2Q1YC8rnES982MWvKigSuWuKiLjPsNG0s/KHt4FRq
pwj2wtMzYk8Nnn+X56RyNnWqqu9TSsbbxRbCDefBa+l9liniBfCBHF49W2QyIYjDY8elyGhxIhJy
u2Lo2r2gRMCwsR46+mBV7kdmZqa9M2jal3uG9FIZjFS96Ur3940jmAvJ3DTyJOuMvt86JV22wq43
rvRyvl4qmv8SKsiSjidrlh38YqnCbJFMFixxPdVmVSRhEmlHC7Z0/amhEsyRnpTpIqymNLHgiLGE
sKhZ2mBEXFUZzVPp+DsvnSW5OJmE0KW22d3i4+lsDXx586K9pW0OUpeFG2GTLvc4F1LxwdsiU0Ff
2RK4wmxXTlQgjGw4DK1tQKzTWiUwY0nK6WN2sQQjX+HNCycrr6F/dOxUxCIjC7o9sWRFnA6desnh
ueDirdR4GJnXOn4oeZvrHQxa2DObUliudOXSwN2gS726O4yDyo2gm+n0HctX4ohb3MqLPFRyCMWs
4Piy4fWUA9gYCFIScacsvQdtVcIyLdVLBIf4BUCJ7y5IBfVBP2O4MJM1kZ0JFMusLTSUk7K38YNF
T7ZzjsDKneBjDu64Vw59aNeKo2k3N0YD78Gc5k0Oe2zE3DRQ5MuAl3ZbxL6qkcDk9TkMIRTHV3CT
VGTnG07XbpS12HSTYYzaRGapvDOz8xTJU5WZHecqNb6P9QCwbap7BjNdU4+Ljqels3G4tTWdNqg9
WPvisZnGaVUX4067a7D2JAg7zbnmZaIp8gP2Y57X9wRrp0GkBi/ql9Kl2kqaoQTSsDiTyd49GPZe
bHhGQ5DktbmC1qvJQCtn2YQccgZVaTAqg/ZRWq0vT0UtND0FJTDvzxsENJYTwSZJNawMOnVNbjRV
t1/g7fKiOzLDyUJOrqIbXoGwFVkV2DOwFsGTaQKlneqdS3hSBV2/wM6hVE5qqBtj9CSQK5p/+V6d
L4FtZj5i4wbHMuLSd5scKE1nKPFcIJb7TS/g+geTN2u0fVznqLW4FkAhLBPFAGeyr1/4YmG+oYrc
fBRON2FuLlNrECK2uqHAmkRqxRL7I62NlyznZh/4xWyfjTQ1/LAhCmy5ZbDaJC+MvgNFeDDq0KwY
qFgZA+f/pErI+k9j1dZYDx0TWLJN2qjxYjdOA4hxNfQAPSAfph2nbtogP9PVMd7+3gyxN+d9PHas
6DZ21fq4cEWWcjtDvo2XuGHky5t7/LVKJ9HuoMKzAgh9FWwUe3OpDiUUSd5OlSNYPB7RcJsqi7SI
xi63SODwRQL67c3JiexqEm+jmlCzZS1CzAWkyEnaQRS/9zqcEpCklWOMxd4DwsVLwjeq75bLIEE7
o2wGd8fltvti2JnbQAGr8+YIhuM0PGNFgdLYSk1ijAMzMFYLIekULpguo05ePElzwC9zdbAGovAq
oTQzH6ZKDKsyvtuByoc3ly91KwOLCdO5VJkczG0n0wsb0+HNEOCMVTm1N2BgVPbGnhGLc4AzwfQB
ybZMbBiH8VoN27xfItFjoUR+tSwDdtWaocAlgDXRfcOzEFo3ZF0gJD71UzmH1uJVY/WZ8rkEoQtu
GWnEKSlp3BuyvJ8zdyBROnhAJDsujSVsbeV2p3LMqBm0DVmmTSecFkWGLb2JbFq8Yi+9z5ChPoGe
UISI2hBuxAzZmFtr8ZkfEjY5r4hBX9qtFCijwszn81eq7CogeSs/qFm4WCpuU9ff84YMIrJZy1DL
c5LyLbzMFFSsc++ViURcBzAsB6FuRZqy9KhLz9ShKM1BbkrPF/ymgZMPu0GeLvBVTBBWNHYAQzvm
bprxYPTHSm25seDVTdHt6XCQHBpPi6rFx9onN6Y1LntZCgItbV3UT8y3p7dyxkEHhyXkxLd6WKKq
cWW6maSLe2sLNX0wqPyApLY6a5LSqcvhSDpnum+xu0KF25f9ckk5KsqAFXQkEXIF0+wNO4F9X+UQ
ZoTgm+giSg3D0ZAwtPbeLkw3ZAh50yWoXSnIHyQe/MVaopI1VbsF+d3iCK2e6BRwixr3bPB3nWzu
hWEgnMMdgG/bjXeRDq7LXBNwamCMmpX0y+r8kuxoh4Yb6T+tgDV6OckwE+g0Ai+zTFjYaqqHLEwr
A6DmCLuiBpSOAs5ZXX3u88Hyj5jQ0oshsrxA9VZ4fei1Mh9up8F09dGYtYkbLCitlwBX2JHbbjAb
nFQt6DOR5ae9PHlSV5tCN1StAVmNCMexUd5JzowOMbNU2UQwMPbpfUmL6pahKeN7e9QEdD279ulJ
TiNDEOT6zLrCnX8MYMqDODiYLc4E3aG+QYXVX2CiZgCch5tHMo6d/dRANflqsyZXH8OcWmso8oQ7
ScoaGZPCkyd78jx9l5kVNT49WMLiHO3S0QmNaiieypY6+S3c9LpLkZoGfSicxb4fvDIzts3sI7AG
TSy5jLVyHwuE2U2B708OAmy8juubtl38JSwtiYdpkck0wNkzXBWUYIK7EUz4K2D90lUkHK0U9jWq
N+aw6OsaMgmCuuNk9By4cV8M1ddEHJJGLlXY+2lZ558DHJ8gPaiEznYQLI5t7Hqza28lq0ueTJ05
l09+1uCLHeznGUPIZtD4qTaCRnML1VlXr0YwKaIG50NZtmYdo69J2xC8A+RDkQxUViTL5MoeA1Wn
totRFqnv6srAFtbNQ4Ytl3+lmH3JqESENrD6khD5sOT27CF4rcxbjOdi06tYOuyVo3uXjVExVsWj
X4leHa2C2F/QkqfGmfDW25YcNKx4KDwzC3RBLBY61tDupDYFv2stO48tKVpihmNlKGcjM14aEbqb
lp6ZmrquADU6q9xgRJg9sMC+ZBeRtpw8F5I0pyqFADlxq87xo7bUW/TwMOTKnbYEv7Egi71FvQkZ
juadZybg8hO6m9aYoqB1DbhK3tXSnD7NGYybk+/rcn6el5I8zFA5T8GMXKEcShc2oOXxKvlGSDpj
I+ikpTats9oBZ4bMhqjzMtTMVm4aH01HxU0t/Gza1TrDaep02kOqUNYjrcXB7ig2wqlbjavNsofB
rkt9KEdIyc6zBkGYI18jdQ71rEd4AKshZbHy3dQ6lKvwaxgsMPILqkOYoub51hwlR6nlWPmjk9Yk
f5xz1KYh7H/I/IQ2L2s/UjBoD6Rb6u7h/8/Wu3n3/T//Y6U9/PfgwkZ9ic/sb/dN32VfSvztXXz/
2/8S4AR9dvnn3474o/4z8rD+sD/G7u43ZN3Axo1CvoG5+5pH8xN4YOY3dPk2tFvgTVNEgv0JeKDu
t5WqDYfT66geoMA/gAfbB64KUBVCGwh7AVzY/w7wcKVl/2PujgiCVZvtMXijQYEHtdVvnBogdrTM
TT1vS/LKpJxfcKiG6DK2OAicbT34Y1KVDIPLvmcH7hrpoVGKRTYfjecljR2MrZqBTBeILz+yTOLl
4CZi/4RtbDPXerJhlLnps9bedY6OisndpyCVPf/pWfwXHMmrJd6fPgSDgSKBRhcQCj4I+Cy/fYiO
l2DZApDbzMJ48/zlvoCn4WFs8wjO2tUTrxR6I/9sN767sYdivsCf9ADHAXk0F/sw1rzdDlZfZ1HB
TTOeOC1uALr5iSBAZ/Oe8qSjS/+wOvYWDfPjuTKbcDALFk9paW0zZe7++hPZv8JBq2gLmm2Y3IKa
AYUfpJ+/0iEggKgz7lnDpkIzj26wdGN2wztU/S3iz55dXkWkyA+qu/f6CtCCpRIqG38z2ZjSjmbt
J80s/ESZ3RLaC3aY69/R1p4uRu0CcK2zbbZGhdZ8olv0+R/dojEwyhTYBT0Oi7Fs+YmY3YEVbnlh
jt4X3cdcF+oJnvIs6S3citE3jtLkXZx3vA4BecBDp1WrF4PV7Xysg43ObXwE4kyhXDzLDMVE+k3d
sc9/cbsA7P2JPbLeLohe4IsEJQX8ZSHP/fV2qTxrxaDUtBG+TLiX3uFYFc9T1KXoHPrCqy9zUT6h
mENSMnAs9Fo+nOqL0dnOro8xLXvjPe/fnLF7pzOlu9G+AJZKz7JQ1lnhlF9QAnj9PG4Hu6ieQG0K
iMj7m2E09qbAWgPaEg6O2sBrt0DhNhyhf+9CqXOe6NGmcWc5KMpAYA8Ms+5vqGAFwDgbc1qdE7rp
c/2Wo9WM/vq+/EYzh10sFJQAPoErYhSDychvgxFQ2Sdg6A0i9hwo1w3Z35WItwOOr3at+DFC6Zs0
6ZfUmh/RmNhROcw8Rl3WXGgnMbuDPeRhTtUSuYaI13//xfWtz+XPL+56fXAihmuRZSGfw/uNsM1a
olRug8xvViOCarS8H5gJex8EAp7hdDQGri3qmCngnaL2vNNoucBVhOiL29Th/0LG+/teiLu1qj6w
jMALhx/POrH6M9caUx2nM0fmb5e8tPdgMVdwuNSgyLtolnzw5B9LF21ACfZBXmVin7U3bV0t59LV
T2aNhCT0hdYmbbV5IOZQhNDn5gen6k9cDyMoJ96QeDn8uGdkaseTWSCV1AKs0LuG9a9u7Hrjfr2x
4NatViLXjwRzpl8/igdieg7jiXQL6c8ILnSxoMV2e/bYwaF7WED+Ud2YjA6KWWWi3F/hSGS24BVF
9SyiFBZ3MR/ZADSvceOOkznR8FIDoGSxfy+CZF2kuFYIbfDygmnm/r5IJzjgUoquaoveJoOxaNVH
M2DQfUf7+oF/TbRCs9vzw1BKuGoOFtR5WCUHq2xAzYA6/a/X5D8dJiBdgkUOO4aVjwYNwW9rUvsc
4cPc4Tu/8pckdeciBjb/pTXAOaOYBvBg0OgV5nLgssgBMi/lfnbpzkIKBu5PVSt0JIiqmmF3a2fo
fNjSkce+tv/4I02ZdYOdWO9pvsDrxOAkBriBWWBe1ptK+uo4sezjX3yqX/l1602GXxzGsXDnwOEG
M4FfF4SAA9XPtT35uZ90JQhzi1GVsYHJGFAxLV+7ZfbO7qSStr4DIqSOOFTYoRjog9kP042vrDnk
I7grCIQfI1U02NTtebpIVz8AhzWPxK+M8K8vG+MUlE6/rWTUR3BVXX3R4TP/+0k4cwRLLmlnbH+e
IF4qiv20tOFCpurJaoFpmDbCCNzBIdFElXX03fHQoHW7MMDFUZ/n1jHNswvscPwdK9iTsxDraDlA
F9SUDTtdwk1vhi421I7kqPCbT0oqRDcs2R5wi7mvOxANpH+bVeX84iw67Ac+hb2rUEugN+9rMMFG
T587On7a6/mJPHs/sSnwl85caKyMp7TrEJDVGkZE+7ne6AwMLmdJZXKtMoCoOztrZtYOMgIK2Xvx
gaHvneFMxT3EOhtEl4LjLDA9QQV0mEz9Izdcf1dXoHc00oulcOGntVIzbNJtemcWG4oJy36Gwj20
OJwd7RGEM3jewr1prOzLkprs4M9f9syH/co165Yz+LrO4VobGX3xLOe2AEYCcs3s0G1vG23c+eN4
JtrLAgyW9a25AN/mmXHI4RIcYcZfRj0UPieME96xpoLFVvldQ+zPtUENrtt7n81PDJJwUlBgBevS
cVnmb1Sa8o3rdxOQae3sgGSAF9JocSATd8BZB5OzcYiKxWzQwwzgQYx1eH3AE0RFGw5qwC5t0i32
1/FUWdmhlLR6AjjWIm9Wecfrf9v0i2I79ta7NMEi+7k8GIeKotbTPk3LW1WCQtm6fD4xt/qOSYMX
CXghJ1YqbsamebreswVlT2IDTd5mbKAJH2FagdCkKukr/XgtuBzNeZjOiWt07D4dLZy360+q1xk+
y2ZEgLhjqDPAl7Pb25d5EnsDcmOMhhaQ20DxEnDY2aEmge8/bJLR36+DcuRPHXgppo0ssvRopBxJ
V2V+8eXIDtJwWyRBiiqc8dASjacWLQRcukVWGw3PtW3WYUSR3XcdTdzWzm8d5KbWBZVnpvXKZXya
/GG8+AOjwXX9sqJnJwcIO54+rkOxUu9Qr0TXauAfVZ4s6n6joSYH32DApqdLMz/1KV/2YrBvILs6
YNIFTxlA4rucW+/czMSF1DaigpsWNZQD0xlDSaQT88Sa2BaLsj3jGc9hOgGljl17rJ4wvMxDgJkL
eJjZ89R6xdmeB4TyOhpW1dUMytfA32tLi0te9CIgfrscWjH3T0tteInDK+zSQ4rUVGsFDLApWEO5
dUZzCYA66y3gN303cswcXXZRDJ8AqQ70fP1miXi7oHN7cWz1DRNbh/bZvdkhRFm41sYWvR/DDkZv
4FmcR6SlGrAqFBZsffRc0B34HWgh5tzFsYE5xVzhBQMX4AWO11yNX5NfP/XGxPZVQ2U4Oqi1B1/v
GomvBYw4xqrGLMzGYDHkhrO97ttwzYXCwrdV1DRejHQN8owIQzNwhDD211fqWuJP9XiYFv4j4zXY
G3Nt3s+pN4WNKB+E7s5eb5AbCoS5I0vzbFhdAFJHc4SXtJXoVukbAHiBb054P4o5m99bNt7bmBXs
JmsGoRZujCZgpM44G7XtBiLPn2CmufSRubZFdi2KXbOsIryu2vX+tOy4DWJ1vYBCvVZ5hn0Wuae8
4FpilkvrRdeD0HRVc6Yz6RI5QOXgdrr/+ZFW7dNOT427476HNsdxjsQCNQ8jJytsJ9XdaUA3YQps
Phwq4HbApwT4orKKvdqGK8r63HlZFnugTJgSVDM7lE2KXyYHsPwMRmuFp1oubnbDvDK8biSZOT4W
LUzPrxdYuxyW13Nvn3mKxeJ1EpQcE0nzazOmJpzYPdkNmtDHwbaeB4ZJWt+L/q3aKX+Il6U3b+e+
He7dApQbrAYznJexTpFjqG69YekOGeDjkKkulimU5hYVRZRbrL7gcAnF2l+rgof1wpozEEYNRCrE
2aNvcKxjd9SNv8/m6vF6YGMClwUD5lvJNOLpyhxwxPqJr42L1qCajNDiRQiSmDcjRkJ3mX9O19iK
0RwefUyHd2vSYuxBeRgqB8ORrq+M7QrhRzbmcJtyyUnogRaK6eCNBSZBmEnIfpCdDpWTcSt7A9RC
ZGoehLwYYD1stNLF7voyy3RaYiZ6vbFG74FxIPDV4M9vQwYGD1DmjyUzMQzFiUTsYk4EfOOCn5dN
5+Zsai9MMSba1zky8Yq0fXUr8+t6gqaLWRylIfFSD3I5ytbqfj636x2ZjGaAcsawT9eTOUUvnZqL
3nmYUYTSrfdj2mUfY+luUkmTHkYT45ymr6Pr9IEN+WCV9XdkzNIv2xjiHq9066W3fl5YIDHrYutS
vIDDyNnhjY+NnyzXJws2WgmT7KY6gc+xF0yrWwyqzrlM6aFebA+BNSq2rQUIfueJM+cmOmxp7YBl
Yy9VChVkXyOPixDQmKusXnbF4NOLIzDKyyCn+ChsXR48MtyP0s2OBp9IUmf60ZF+eqjSJT3AuyyR
wp93ozl7P0sLKKQy1HodAPGOXEgui7At07dxduWrYWBymZvFl2Cf0u2tB1u71oPuhgMZ4Z4siwqc
B/TYAfRCYMeuB+T1xdK5MvYdzkok2VUq0aY5bGlG8v0kVfjz1autHMumoT/gV56YwyQiF65M92MO
nd/1LAC29HF9/QG4pAejRAOiq+Z0/cUzVJ/8bJUbtAJBjrEbghBuyEV2tnnQnZmwqaQteCSghsAB
3AebtIwc6XCwN3gzHu0TgSt+hldHwbcLuXGHSkgRD72wN80Y5Xbhbo0O/NKlFOJiLNXr9bA3vOxB
uDY/MaC2ATVaJAfodmPY5XxJZSajRdM6gmtKdZrrcSMQGYuCy084aRITHcCuMWUTi1YcxrQ5NlYH
JUg75RtAfkGtm3HTUnSIqMS6HCyHyjoVFDRYgRlmaLAblOVeLGqJcpLjBkOhNd2KscBEXZ4VvH2O
eQludjEbApy/PsXpiwnCYro/ri+EiZH/wSaVEY115kIzgA2gWlx1rmtkUxvu20gzdj8vqK3G2n4X
erBjDysgqheQ2xZmXVqMN0+1Dz+4QVQknssCg9ARdEbiooH1snrTiio7+ladxVY+23tiNjoeCZ8v
hcuhJnNEdfEXcWcMY/uaLgtMQX70vMz21tjLndDWqcLXHZXu/lhI1+KzwoBoAxPeMSAOKBFgKII/
jDuIG4aH+b/ZO6/lyJEzbd+KYs+hgEm40wLKs+jJYfcJgu3gvcfV7wN2z0yxVGJppP/gV8RqtR2K
6GAnAXyZ+ZnXJMqt1RfBErzSuECdPXNMNc2vSzMYNnJbZyTczVPH132Qtebz2PJDajGmt0k00abB
ANXkYj1Ec35YylV2R27cg+DR86Vn6w9JOa71MX0xa1FuhTK+JFWrbAd9eomSRmMqmIEgbTPKT2Er
OEhHxrZqDGURFlRHnQ6PQbbipdorsOjrvFnoehscsih4luicrEo7ktZhA8avSMZmGZdJupbzp58h
wyT7nlMoJ7GxPjWyrayomS26i02yClOc3hNf1CsxBPau8/hdSkVy9TGxDm8bLFNK68AwdwneVt9b
4s6XNf8QZRpGQBKDQVQugx2O15MrdZ7/KQpAh9dZbzqljykH2EX7Jug161otpD0SvdEdCcliAFl2
PbV72wSsU5U/Qs4GoEb8MTUtzT55k8fCv50ohK+q4sZPFfAlVV1sst7Sn3WhbnQl+ToEkXVdyVBa
3oJCVBrJDCcst3OEIQy2Iz5iA9sA3s9WVEhHiqovrtVSzQznbRcGaYu9tTf5h7c/Bm1C0dfEvsOD
NOxEYES+Zo0GNrP2pJXVjfJ9ZkFniuPqehjBXnNh7MtpbK5EWjxYRt0xX7ftaok5Vr+o67RbA4yt
qSvUeB8w81qV+bioJGGOTgc246kaV1KGhJUudemhbGQZPM9IJtOWLqGqbip6PuzTOkD3bT7YGjt8
KdPmk6RnlttKZbh86x2+/cElMhxSXU+eR1UR217Xv3etAc1nLMlqwdEugFMoDuBlz21UvwLwDwLf
mM9hD0s3p5Z53sWUm7QNPTJ+t+wZbgd1ANEF4utWSstukVRaeadVAOviRm82RWS8VnKX7MZRu6nC
BtekgrkhAprpmlTNXLxFkBkX92h39QcDMP7blZsqlFxD0o8vIog4vdtgH1i5vpeS/Ilzr2aoCKjA
I28B0dEIrDi7XWym7VWmSb2ribJzE8BSgx+Z10B7rge//yzm9nPRqtNCykbtts7q9Qgg2UnieNgj
n77xo+xHGXTDbdSHV0rcMN2e2pu+ohUvMnYakr8jueUAgiDd1b2RLurJFA9N31zpXRE4mW8G+6SK
l2/da79vArBZGsmWFQinC+QBOHVPtRS246YwM1pvWpRflVhcbFrPru5kGx4P/18mGRCDKnjg6BJ6
ELpWLMRdXZl3tVJYLhuUiYAEvCiQvg1dUZH948sTmNWtzlRgXLR9FThS6+kgDBSTnJCe8c9FD4kh
mY++lihfDNkvlpFAbDGZ//DtEGRwDpeqfIs+P5pDuf3hZyqF2ERGj1DytEprTb43a8vYymZC6d4C
MWyBqTq9DIWqb9Nu00tZAaS5uU/yCVdUr4mXWAVRH5YM9v0Y8qPU5xAqRB86pojNbahM8vZTCrDr
2ujF4DRjylGKzNdSpFK60AFJ3vkSwBWttMRTkfEKbZrokVHoV3XQzMMV+sSR2kJ+qoV+Zc11aRze
JNGAlF4k0iWmu+OtX2U7Uyor1wq1FudIvjMMonlr11qbuOPYpqvcF/G6STx6joYn378VDNk8ycjn
foE32iuDadRLHkzx81h0hlPk9UJhC28wHoo3nlXpiJXJwDzsonbsKmOmY0IsCqRoNcbGzsw9ay3s
fo4S8yrtM6f1qC54ITnMsjh0k7kekZm/7AFlXY+6T0JH8nuhMf8msvK+PwuNwqLnqaNUMvPm37fj
EOmy1Lzy4y0QrnarDv2S39emKkjarezn15ghFQ968hL1lXeHADQi0HQ3jN7cvw1yytIG7Na3w6ac
jKUxdPXWb+nIjNNgH/q8OUhalx/UKaJC0APXm2AJarHZ3md17+b9WN2Fqf0pSSaYZ6lVLf+Ftq4+
dxRPHhF5PJSgUBygd8ec8l03vdUa1I30NtlKnW+5PUg0es1waTHCjOEEyM29mZj7t7liXYGiTD2M
ReV4mMAOD/yvRBLuzyJnKH8rlQqSlWIGC3usol2VhrdKXJBHBImyesvy/db6HhsivJ76/qrw4k3q
S9ohs/x+D2T5ppOAKaiRWq+DESLlqHfqVZlDHQX4t/BLrmtKCm0fm5523dUQxMBbbsBVK4u0yau1
HRix82dS6qEEv2jxVAFrOo57IEwjT9J4ixDkHqMCaVyyVrQMjfGnh/RfQu7/C+SkQ/i1ou770ZwC
+98Rmv6rKEzEzz8f0H8O0y+vX/rvx1N4dR7g/IH/Z9A0E4TwG5EtXKN/H8NDU1IZtcqA2RgdC2vu
P/+O/1d0hvfo7tAtt9mmEOT/HMPDG2A6wJHL7JG/hiPwV8bw4Pzf7RbEwBnqmyR2JkI/smq9aYgc
6fyUFmkLbTh5EeaxNW46L0JyAvB/iz5E6hTWSP6I9VLfNEvf6PXmNZSVeyMrux9jPgmokH1pz4cI
WJA7VRWTRsO+bbK1ZKASui8y8rqVZ8tps6apl5XQAvKh+wZuXuG68nrL+uznel2sGt2nvA8N/RNd
t7ZFj0SZNKdQx+ImaA05dvwgtX2aE5motkUj6beR1LSu2cLaSVQa37FVqdpjXFdMFXrA3V7U+MZt
UWVDDbembe5o/pThrTVJ0bMm5fzqtq2VySGJPIjD4ZhOqlPalrRUrVngJvQZGV01QYaBoJcC5nRI
/iuxivvErNbAjhtjpwZlv8Vf1LJdFVgR1O6qLbKth//5q+eFJJDQjaJlPGoAzJVUrpJlbkgCCq0X
29Wa1EEX+xIiwFoeTOlWStqBGzNQqZPDTKqumXwEO8Oze8VJNTvI3LIIamNZjF2b78pByuRlPoFW
MoKwbH4k0SjLC1OZwkfm4pm5kQe9/2S0shbvYrUCZRmpKxH2y6Qrvw6CupM2+Fc91NVlOHnOpMd7
LeeWNG0ucpcXmd+J1KI9rIvcKxdjkeuA7HL06YJyUh+iHsqZU3ThrNGMkb26QqE4RzzA06vnkiQl
WauBreWrIhu9BHwSJU65AEWZFXepgZbpviihhbiVnCVAAYO26zeDCYp2G1mRLrvYkwwq7RlP8lZy
VTHj8uuSyQCkpjH1XHVoBNpAqdV3wA19C1xfktL/T9Gz94d59I3tI8UCKOOmfSrl7MmWspRWEoyw
kkRuoL2BwnUufZXrpKi2Wph54d0AKiHeTH3dRCu5MVOXTnVluKDtdyNhWQDK6M10GwcaOeSAVuRN
3ejmMCybJjSLpaqXk3YfqbzYvQQMKl7jcwllJEZx31xGb1QStR9ieCXZG8lEKZsCxgmTRjrzQhRT
tc+bmZaijcpAKh2OJVDxuBlD2CtanA/Wqh+CFEsKv31pCF2QMG+0F5H5dIrbNzpMB8/H35ozS0Z+
I8xgkOhVbmTDo0mZn1AfW0OuHzy/C4JlyVAa3g32Nqb1BL4wFo7WQP24tnE7Nte+N2r+50GM5vcC
bD+dTy3QvGJnJ2bfrEHB9d/CKJ7uU6amsIDSCVv565S5VP5izEwhgJIaU3Tcg6x0S2jctnUfmTuq
PZK5aWqCHYxONpD2hhrDtN3YZz+xZG+4sukNY1bm0hQ+9TP0LJZUCQN3rQzCjTeD0ya5FrtkBqzV
b9i1+g3Hlr1h2owZ3hbK1gAQJXnDvVE7gYGrZjhcHRa1KyDLLmvRZ+1+HLtw2LVhAnC/0iwI64Gk
51s/tVMet2WAkbZ5Js2NrKp7tcwxLiFz0171F6mCgt+2Hj1qxLoHKll0ZBXXuoFD5kOhSoC5NcR7
H+1Y17/YEYQpZwQ5gVfXxPGx1Ma505NM4wzHbwVJExOQsEUCJJ20eB11kY8nUBdFldsPhQV0Psjq
z8ylDJ0+kBUiUzAUCo7vbVioL71fS+YuqwxYnD0uKq2rQfKJ60WPwWyx8YdqkBgPVVPvpAw26vsM
BKP9GxdSpF71nqTQdeloaEDlb/s2ccowR90+igzqokLF6IXRR1VK6wwAbra3Eo7Zg6mk6GYNihok
S19BDd9VpdiAxU71XX3TOmb+uRlIvbnwkkG/ijUPylTl2f6zaDLltbHCNgdp71VPFsOVFM54mPYb
r/Lu5UaRDXcazXA49PpUb8Ihn5RvltZZNcfmKNOBbxRF0iGtjy2e912UX0tNWA1r9pvR7/KGryIP
lhQx06is7lmidVe4EZat2a1c9oXqMCbjAtRQ8V+obdyYjp3B6eUk1mjug7VMor4W2DFUDBGrbojd
RonkT1qAhvx+VAu7X+UZysWRnMMU7y0JmGtFgGsO7vXfulrmS5IBJIET0GSDn+BDYQUG4pH7jYP8
aieGGMn9ZW1RFxTymzLWgt8oazLP1WHLQuUM0+k1NI14w2WNCaLQzHZvFQzwIp2BegKhYqZqcYQv
RikQ9AUGs3yu5Y6fRR71BmBQ/NjGeZHiG4gPKhO/JkOzxmwHhjy9ktzkk0ydxKkZFHoIzapA0aLX
DGVZUjsvZg429uZ24kNrEO3PYftfSi3/tbzxv446aoII/OfJ4xus828P7bfX96z5+ad+5Y/635HM
BJ0CtwelLIgDf+SP2t9BJcyITIEV5JsO0u/5o6KSWhooJKETDoNNN/jnftFH+SEUHQFkADIiF+T/
/kr2qIv36A7ERPkVBIkqqCWY+jDy39damWIZeTG0zxwto3jwQ8zVryotZWg1AW7UVqPRcACC5ja3
MJr09CpgwmysuZXs8rGwaBQsRKSkXxW6IOPL2AaM+e3RSNIvYD8YBqsBmr7wHiVX9eoKmwsl89Ag
7OLEepChlNubOAyLbFXpXR0fQDH4pQs0wY+cPqDMrnRFbp2qqWWBUhAMovQag+FG/gQgLyEBsjLa
oA3zrbKZiqUGfLmlc56FJpLxA0wPsZHIQlzYRor8BIG0WRlSWCifWqmrRq6fYcLYoRjpoHzLPATU
HeaPRXYnG1KeOJqeTdKO0yzt70Vv9f5zr0SDEULBsidpFYXxKG9ECr3HqVKaxGhJ1VMRgzRCIciG
jDKPmtvOBPLfD71X7AvoiQzy20rhdDUBaERhktQ/GLEyYSedYIiZZkukSJMFpITieeyi2rxqA6DA
r6KspXaZRHVwb5K7wpA1M69B10iNafABOQxgXommrIqlp/h6t89E2EoLnCvyb1HX1tYGbVfZdgx4
r+0nY0LgKUDrq1sIEmpzYQdVA0nDE1PiBmnRZktjUpKtnQloNJFFX1Hqi3yDJfK2swds1RvrW+np
B3gKkQbgQlZk/M5rfxdmldVs9DywMLtCA0EsOxoM9lpO1Np+slvb/uQrLY7btQK2vivzAtFYBmar
iRvE20LH1257pq07pAmM/FDCOrqJUUjQl9Yk67MMYSINWAMk7VMuwhoZEY5+wMcIttpZ66E+olJA
2K1cU3zESWq/ZkSv78DCaiaQq0bnXyFpoeiPU9lNLfZJAByE5sRBOqiOVzYbPwvkRYNsXwOF8WuU
BRFU1slQUtcyazOnDR3Tfc87Y+9xW3/SK3mUSLGLMoeEL8OsUaRKlVf0zodsVUwJ4lRF2/iIv5BT
H1pVpBT/suzdg4iTtAUeab1/GKve/jFSYsDg8pkIoUNF+B0M1J7JGWwhVAe/Tgn4fu+RFqABD+wF
/XnUUWiJIumlSOgzMWttXX8obtooynY+sNK6sILAIXjMaKV6FA/7yh5s9as0kfX4Npk31B+3k2jK
Vi70iEgWy1JmwPdDhKoyrdNmMocXz+wkaZnXDJUf886C8WybNK0fuKqycDWR6zAsgIvKZ7QL35QP
eRUV8EL0mZpZ+2VZh65e9PMShuS3pBgJKaRMmo+svVrxM6hi5JZZSEsPiYdXbzLNW9JdW8bUcJhQ
zSlrQuCzUSSh5fSRrsTmxgQ3UzcrqTClAd2mntbmF6OVpmBtGGloxgxlw7iPF7RT5bhwAe8pKiQT
XUJwrRxwNKcvii2UK6ivgRBJUaI/2LnN/er4BBKSokM5ZioLaFqjXsfCikNnGDtjtNdFmloKkENL
qmGm9ryNcTMlkwwJVICGexRpnRbbNGhNlHxiEP7mpoza3FhOVmoHthOr9CuXkwJjpHRaBtBJ7phN
OPWHsYb5h9JoVNfGY9BVSeQv46QzMWwHPLDKGFSYoTMmato9Vi2UZvzJY9HZS4W97/3WUMGXi6BC
YyLvZCqTUJ/2Wo+deqINKfKM8Br12lAd0WOeTohHYq1bLcjlUsnKqyFRps8TcbYcOgE5itbAt2Do
AXV0HmpvuY+2Y5N85UbbhRbaE3H5XcTw+iEA2csmZ4rn9rJd9rs+LoxsHUhVCRcd+u9+ztBDerMY
Kjp+LuIOBFUZbeFXp1+NdOjM2z5Kx63fFOpvTJ1g9TDtyXM8vdvpUe9M+yZHOuDTGMcCd2/IVJy5
Pj7pUj1UWz/3m+mrzXyFLGogyTMh1r6BV+NkqSRwtZdU6fpjCK4KIjX6SWNlOIbNdDaIDnUInN7p
ZnUQ2n+HWKo58xA8jtN1mzfQSstssg6ZmuUrU86DfJcUPqzwmiPNWNSA+mLQpGExunYqJpG4wNWM
ap1HvppuKG4IFygMDDOKQekeVeAR9SILOKA2aRDpxbK0fCn7zoD2y5DG07hJjKpHSBN+5KYMhOIW
qVHby6kb+vI5mFJO+UI0jGynBFKWKGFxu/Cbg/5OSuQQeHYnm2Ww9FOvsJdUidU3xlyBfoNVTJ7c
xD1R4mp0wWsmPlpoWTsmt3Z3RR8rVT7nEs4nVuUDOMK8sXoaGhmIhs9foXUoaz2FTVOU6rDWrJ6O
ipmCXnaVUkaeW1j94FZDKFxV9L6999qySh+0AashZqrDTRO3I6xe3fT0DW1yFXqBlakP3GjVbuj6
bM0m0Zmjwry6LhFcMdYQyDigrcSqZOCPah/vEXqJq1c/pse9yPMiq1bo1PvDmrQDRQVMyavrPEn8
xInH7jEvGq7+rPIZ5iDEgihCTf0hH2SO9Ts/z4MRuRbytgVk+MRz5W7yxoOZ1snGivLRWDCFNx2N
6VFwQxoeIKCAtKq/9LS63neQRtTrBNApTZ4Mvvsy7gWtcj52mKHCF/hIVU3TkKwmk4HYjLDzkeWq
NS3bNmlo9XuTOR26iC1DiLFkkKf7GQCw/l4uJ2rTPutRlasC2iRFVH9qWsv/iuPrANSg6qU79IXE
JrdgkC1J76DrgeGX0g2u6T48jwqJn4VaRiBwdFPHZZO/a28g4CFNRDWeAX3S5FUx5FumSZ5Cd3D0
GRBxLvjDq2I3nwh92PG1+NzI6Z1U189RhsWmU42c59fCpv5fohcgnlC14Ejqxrj/nFNb6a5V6FGy
isO+kdaV5DeAVUtJe7L8llSHDioDZaOFqDwaYbaRKzO5CzjnUhLMtEe7LKA03melhIJs4mmWvZYU
YyycSpb6nQzOkt8U8DR9KDBDJYlpfa0kcK8x9AQcuOryRDL2JemdxD4FOAVjoSpcYWfJ9AADvSR5
0I0GynvLvBMYbT7SG2tGv4odJcKoM4yCF4HpQQP/rzTHG1gWfbNBsCeTXT8rUyCjljl8CupR1V6M
wIRtCcCSsT4wGBjPVo6Z+7LT0k66N6oanfxRzovfEs1CkY9xpQLxsaxHyUmSlNvFHyw1XSu635Ug
SeSq3uWl3A/kspmt7GwvZRLXjWKTQQhE1Q2SEeN0NaQ4nHI5AdWqQRjkTjYQLuV9R5HjdbpH2yg3
exRVhsEAo6T6GvT7KgubpR7AfnDSQGuCayWax1q2MUbjKkpqbq1ADzxpHRVVA4HbDjkwG08V/pID
/JdX8v9Vi/+jw8vDWIbMDC8IOHEo439UPTpJWBTfqybP/ratE6iAxzOIs//Wz5pSUmT772ANYN4J
VHnfVNB+cQPf/gpKOZJmUDhmkxhKx19TCUVGO20eFeCDgt/WLLz7e1XJX2F8BWeMAQJWdJqw/kpV
Ce38/Uzi9DVY88ziaCZhI07Rhq2Iti0Cm6iNmsr3FHltkY2LWYdaGWG+uGrvjiWDy6fSX8kZMiIu
tDgrgAAPsHWBlbYwnUZAu9qYX4FLC3lrG/dleWt419QTBSK2ycbEv7O9isxvITro2QikpvlaijtF
XHn+Y+dtA9/1kZhkg+uvYfBgxddSe20Wu1Ld18Ztbl2J6LaDUsufexiKU3hTD2sLeFDi7RWlctTw
Gn+rhTlOztRcm2Lt0z6U4y9mtvG8+95+1sObXPoek4cD8aymkR4m4pjdqkgOaXQruq2hrDpvD1DI
yB4HfRFrSHS6UrRRq23Qv6pgzSuSFgVRgqi9T8eHQHtkpi7Fv5GIdfHWDACzbdJma4x7v19X/Dv9
yig2UbLW7StD8RZT8mzrrhpTAwJbvxnGtRGuhH4T2FdKj4zJHmTNEOxQ1Bm72xEpUc8NICh0n6R8
ldTZQgbiGN2a0sLTNma3qaYXV/c30rCb/5uvJvFbMNy18WNBh02K9ml6yPTrSjyU9YOXHKJgI4Gm
wXPcWnLzZSWMN7eJ1qOxq6SNCYU8PhTKCgGOMvh/NtCcj6Kv+S/xxf8/hBQh0n10FHCX/+3xtQ+T
d0fA/DO/2kgC0TCkxphFmhhh0Ef6vY2kaX9XDP4zW88ggQ044I8N/1OhTJ45Uuzon0ThX20kVUGE
G/FDmd1O+wf3tr+04d/vd3iz5BEqxx2GNnhZKPOxd7zfsdGKVWsaQZvZXa184e6mVQMq0q5+gIwN
ynqBGkdlYl0QxQ0GybovBt9f0Oo1mN/X9Gj8VUSzR79/e4l/6ar5b2s5Qqb+KFL+II+/vguV+Yd+
hgqFye+xIb3979+H0gbnvz7TnGGmMbLGE+SP81+y9L/LmKzM35DZFp3Hv9RWpKd5BODQVQVGrqLy
Lyk4IsmMn96Hg5Lp4yCCNkPLsLgtS9OlM+4ePfTtTzTIse77e3LXryU0JutctDRI7ZOIQ9KqS4Mh
y5iBoXEXiORVtGYECtNf/RsLGXwUg5cGMGAO/aOrLELOoaJPkR3C/Lr2ZhqhBG5zurAKr/4f39jR
Kmzi41VEbQ8zgCU96KBVu21uXAVwqv1LDnhnl0GtH1Mmy8DB/OTDaKqXhV3V8DDQxUANyYEFR2jd
6D8HAu9U+o+/zqV15gA5emkaEkIhbgLZIanody59/CBq6I/Gr8HDv73OHCVH6zSkujXwJwIt8V76
JFgXPbP3oDNnFtkFF5g5ov5EJf2KuKN3Nz/z0VrpqIfBGPLu2qhxwVEO2TZKICKB+mzaS87KZ3fQ
0WIn4W2jpiZ5yBQeKjvfNOMPpbaf6aZSmX6FMLehMohh8+jQ3ZD7jCvlOUFFWkzXQo4/fRz/lz7l
CamVgJFgUhKZSDH68tqQkSpzi/KCy9ell8v1dvxyIysdy74ZsEnQKuRgpEU07EZFfaERvRAIjn/8
TO85zr8+pYV0psrFiIbFSXj6pslwT6pTwuZ7ptJe22LNDoprIcv33iUf7nMnlSDlRlkP529Uht8/
GiYZ0ZB7RnoQ+kuMSU8ur8x2+fEDnXt9AoMnE8ACSqSnHqxNMVLNMxbmSiXbrgenz56q5Ef5KUu5
Rv6Yb/2L5+7xSicnSGSVtleiHnOo1GezudXshz6/sNHeTqHTnXa8xsnnkWkRWiIJs4P2AHH4zSeX
dtfd4IhVhLVFvvn4kc5FOK/NmG8/TBuNk0ME8J4k8i7NDhb/fukaoSviq/SSw9zZMDha5eT4aILC
rw3NIgxgoohb+4dV3/7159D5/ZF3oWuFN+j7QKNfr/e1rKUHOwAtbmDMu5UoHypZX9OcvCB5cO5x
jhc7ubCibiwKOYmzQxChELeT1W7pMcj++InOnYLHi5wEW1KpSiz3anqA2r8zxQz7EO7HS5z7+MdL
nMSaXRroQqHbemi4CpMAn3IobdciQ9fS7+1LlkmXHugk1CovieIht9PD0A3CTe02uE596uCPn+nS
tzkJtSDOMdJT5PSgIYyI8pfD9CD0LogvnH0UpH8Q0FFhFp+m/HpvFAGEzvQQ2qPHzGyIdxNYlQsR
oMxBe3oW0OH4Y5mT68dGycEDwsd50wM8dEfKnBsdrfJnsF2obZmpRZ809+1DPYzTF3NAgmAoNOr3
qhz/nSdm9I7hkS0Qmzg5yFVowZ1AL+0wcyxlOV7Lvn7hcc98OfgbqENrpq3PjZr3W5gCj0Wg2h1Q
u1kj1e8GtfWgh/GFk+LcWwX6QfNIsBQaKicbKzKjSFi5xe7dwot1Gbbu8i1iNa7vRhfu2otrneyw
LGmkeJBYS9p4d/pK2Ygtcp+zI7e/si4tdiYq3z3YyQaLUO6F5iRxlj+Nu2KrvCCduAxcBm6twzzd
VTfthdvj0oqnUdFGZa/pQXFQlGapNd1WByz08X4+k65Q6ej4xqO0BUPz5GCP0IWu8kbNWOIKGnSS
b8FgrUtzA3Ewm/T1f7bayckO9wC9VIXUcxwRLFmX8kajt8RUS3+ezOXHa52J93dPdhqH7QQyq7Op
RyJkDTvhGNic5Gr0s1P0T8uEEzWjt4RPQ52HnikaJhSmJ29wxgG26kAMakOGShH6/oPpBDnP1Ypl
lYgrBP1cIGgLgYuTleDwE7a/pfGN0j5VlbyK5dsxbj99/Ozn0px3v9TJi051P25qj1/K3qgoka8K
fIGsR/kGhZ9lvw2Wf9G+d67K36138rJnSKjcZ7xso/iq5t8nbTMg9CwPD4ynL5xjZ/JRWjwyyviK
BoXIOtkUtQpoUQqM7ACpRGMEY6H/AzxleK2C8kIIXVjq1MEjjPVAQ349P1BxXk0xHjqevezbWwSO
HKsy/rMHs08CCZkCXYGowcGpPHc48qBH7btq/TJ0Fx7rTF5y/Abtk+BowetVkWChBsJqpl2N8vfS
fgW//XEQnju9jj7UaadmUjsPf1GOFlld44k9DBcOk0uPcXL464XcoZPCY5hZsdCLGwySLHh76SUv
2LO3zPGDzCfNUXXe65Kc51C1D9FVtW3X3V6+QSfCURehK11IfS8900l6les0AaKcOwb17w5/GOsA
9MuWLry5c4f+8QPNcX/8QB6pacjs8iBC2XPbWq3B1EYIbqE4scx0adtU6rCQlUtn5fyiThIuDdoK
aBh17jWfVhFxx5AbIEV2wGasFwBADla7+utBd7zESWx7cROqyABkeMXpS0UbMQeeLuzTS09xctZB
9eY6HmjWCJgokgrJlN6zfWHznFvk+BOd5KZjozVZmxEI6EYZ8bZvFE7TC8F26Xg7OUnNkSFvg5vA
QQG4j3UiIL0C7Z1WvRqju48/y9m4xlJegDgliTo9C8DH6Z1ks1Rrh1eV8dzAtigTfTtkF57p7HvD
Kwn3J2yp/yHEutLPYmWUOURJYKrpvpVxY8M37N94nKNVTqJM8ysLUCaN26RZh9NSRiZZPqCF8vEq
yqWHOYm0fBTAFRCcP+Q/+qVwlEXkNl8Mt38Rqx7vuTml9n/7eM2zH+royU4OVU8Sk4HiP2ddkq3L
8rmJlLXdvubWhX16NvaO1pkf/egIMvSZ2KGK7JD2+MWt6xSei7wu2pvJ/v7xE529ho5Wmp/4aCWM
ArQYID07abqdsuvk0lc6+8Zw2qHvPcOcT+sqdhDeCw3HQd1G6/Y+mjLXjh+qC08x78XTo9OyqIeN
OVn/Bz9kVEybdMh4X2XxXBsrELkLpfxNjT6n3qqX84VmXthIZz/Q0YKnr22qjWnAOQf7TPO1VSbm
4iDt2hi8imgbfCxrU378+EudfZNHS86/0tGXorUQoXXOmYc0T52vwggA8VWRXnI+P7urjpY5OVqL
oUy8rNc49moIzBXE+4XtNxdOiLNRd7TIydna5qoXxRUo2yx4zbssWtBhDS6sceF9naanNeO4NkmJ
iXw6hO09CKwinZy6XH/8Wc4+ykxRhVUKXvW0wOk6XJfSic8SThwDvW7XCyuS1NXHq5wvWY6WOTlT
1TRU+qSYKCEO/XKu5VNHua6W1gK/lKV/MdM6FwWMlAGx0NQ25TfZ1aNgm8YhgadHFODmACIB8TnJ
egGmufn4sc59o+Nl5r8/WqbrB6w78HihWsH54q6NBkeSrqTw+uNlzu3W42VOt46CAHRozrn26ABE
6XrbkTAkRbJo7C+Ew6UXd7J9QMq3fg42++CF8bIw/SfPN90uU54+fqL5nzk98GxIAvgqoqL8D6MN
aTK7pI05f2I2T2i5gbkrlKdY/2IG36NL5evZ4DtKG7WTmzYoxiTQ62a+aeexQL1OHUjFeLHOvSTY
Ie7HD3duSx0vN//9UVRIdpS3Q0CWOtTB1eTRti+S+PHjNS4+0/whjxYpLRO8YtiRpx4gchk7bI23
461+mGX01rgNY0f88YpnY/3P9P5U8DzxavTDS3awZOPOgMV1gJhj6Gjet4/XORuBR+ucBLuH7xbG
OgS7rz7q0aEPXNm7kHpdepSTIMfTvWgqhcyr1l8ActooXlXFarjU4Dt3qx/HwcktwXAgivuJsBsZ
EIZ5/jQht9OUmARh8gldaK0nt6ic/zs7+M/3dyrzIUcIkCGn+TZBb/ulEm10/8Kc7cInOtXHTSa1
xqhm3k/qY5JuJ+yBxYXbb/7K/3BAHD3FSXgHRTNE9dzFSMDkq6WTNZ2LZE4V7hom6B9H3PlwMJnh
AYLSgbe830qD7g9pUUc0gmYNkHkUMeC1KsH8aGpxYRRwPib+XOvkHpQ75EhCm9ZdaUnPKMg7RWmt
h2p0dPsrhFx9oU4yHhz9hYi/tOzJCRgPsRQpA61ZM/zc6nepUmxa3FMNIClZ8JBDPx2K+//srZ6c
gtUUJwGi0vkhhsITesFNISMwOMtU+21wqRt1PiL/fK2n4aJL+f+S9l3LkePKtl/ECAL0rySLZaSS
V6ulF4ZMN733/Pq72OecEQvCLUSrH/bsiNFEJQGkQyJzrSCUcQPNSrKJUQ5G/7Nbg67n/JrIgpHz
VS0/5TABv+2NhHYUxyeDaCvfyHFqZ+B+73cy5tTyZ6CDA99cIFS0NsYhxoUyS1ZAimNvvmpveQwc
rEhQ5uaGY7z9/p8FMA4RiDlqkDbYPoBW2Do9aNOdBkYvuQck662Goa3z2ygyOMYxAqg1HcEJhF1M
XYwYx1pnN6pjzv9LOfv/rd4LlkUYOcnS9ij5WXEEutEcbvrE0bu9NR9xq+pb95/WRBfNWcVjeQRz
bjA0QJBM7sveq/MLo3IaUS+AYOfYbL1IOwydR21xnMgtWj1BcB8DTgLD5t95OUK6bloqBQqapTNb
N4VdalQDMlvTegp7p0NHL+0wfLvDjJheidwTtwi7EsdS0c5SNuAiglsIsIdvqIS5Q0UCRozlzhUG
22dQeGZtDBhQayOX2t7UBQUsrol9rvZPV/rq8JqhXBD4J/iqZEejG4Ucmur+vH6IRDAeqpUrxYys
qgB8IgB3KtkDB4EdK6L3E66CoIVfWZp3QdbDOIsQuHh6D7KtY1B+1PpL0LoxfQ6VQWDBi/P+4gdX
YhiHMWBSagpNiCHWdZ9f1YXA54l+n1E/JaLGCChEHEi6CwEfrO6/cxr/bRObJJEBg2q9ifthojSH
Lv7VkwnkVd868k8hTF7RYEoxz4K8OCrALlGuCnOHQaLz6+BfAz4PQmXyCYDMyWUUwJUmP+IHAB8D
47e1p5946LVxtfFEb/IC9VIVxsthIruC0qJuZG6tCQBq05XcO60Rfsebrpa16MfKIFPgZCjxgDgL
sFwJVDD5AYArMREkYwItUxmbDDHa1wwDtNialENrAEi17QUHJBKxbOhqIYEWFElYoVJkdMh7jnIr
KA1wq8jWaqcYg0efE7FifclIME22AVC3TZ6Abv4y3hWX4a7cpo/mJhPsGzc5X8lkrB8Iz8BhMqAF
U/ahPubqC/E36Dgm32g6VtZrY7xA04Rm22PW8wh8b60AgclbajmjJPBlZLGRM85MY0K31I7SVI9Y
DoaHzFvz0Gx9dwCcVO1iru1QvNXevxmtxjiG0ShLicx4ea5/5nvJJnbxaDlRYWf7wg03CHqCrh1+
7DEMNG7rqmz84TtZK+FEgeiwBIUU/IpNcmijwMtG5fFby/oUw+i6AjQmAHADRFs/AvByE922O3IV
XSoHZVNupYdRsCq+L/oUx2g+ANeKPsIs5hEjC3Z1S9PnJr40RR5WsHd/MpfV3gEZFtxUFs5K849E
3liGq37LqWoYn6MyDgdlsVMfMQPOm4Y6Kh6a8o6RBCwErAJ6KNA67natpDAuNTYsUDMs74FJlIAV
1g3BAKEVN2MhUAORnGVDVxtmghgzB0J3ceyKq152BzDZYCoVgPXueXXjygFSFgZFTNkCfOGpnDob
AJxmQKkVjEPPZf4zHZ4jC/gncvFwXhLX3a0kMTEWoJcqxp5RrMSIYTVvEysAbxKw8V1kKQJfJFoU
owrEBx1iNS2iSkeRwK5zoyYA2hMMCYgWxKiCMhZlD34zsJqCddryj5ayX7jjw2C0S0C3/9vuMfoA
OljM/+Vw4hFulHTea8Dxw1w8BSiEiLpJtHvL31eqN5IaD95gHz4O2e86+9n7N4B9D4ggpIukMH7H
yJUgSPOlYaQ9TOA+zl+J9tOwRsG+icQwQdaiSpkCfGnJ5FMMsgMo45oiQAWRd/58RHKYIAvokHEk
PpZD2kNgXg7NNdG8Fi1K58VwdE6V/6CeYpwB9xJm16IMABiDjoeFvn8a5B2uyCrYa3LgD1sCx8Dx
2CeSmI2jedx2NbjCjlp+nd0Gw1PQ//2WqTKAc9AWp+GixTrscigBWtfidgIWQempiK707DkWvWwv
n8lkJcvzFSC7CHDd0Ax3qsz93KfyNOMVoTTRsen5wa9ssDXlFkAKmqhlaDH4c7LoqSxwb1SRRCEL
QPhK56mimrTo91m3ZrW5UlnIgjOt+K1F4KGImm/cfE/2i3FqUxAluk/wPkFaugkD/TXtLqKhukBA
Erk0XtJ9IovxaVXQGE25dB2QYJPuCRg17dT1Xd9L9mgFBda+i1myjehdiWtCK41YLHnl3vI8wLBa
CsWOc39L5KuySj4qXT8E9VOomX9/Qz5ZImOvgyUDwTvCEgFeaE8AuDXxOAeOofNegZd7n4hhjBV0
ALrqa3ALGJDfNU6DRNh4JAfwc29nFHx258WJdpDxdbQFhGKDyiZeZA4LKylG9qXiPamPvogNk+uE
Ps9KYe4ULQY0kA9j+6KudP3xtfOrxzDsBetZvveM3f6BfF9pBClaIKcVkDI2G1oAlCkGrI1mK7/9
SnIGCvwOwbQdJ1jgAoFpMRBgKbhIMFrhR2PfgZYCim/srd6zelcNN5kownLdxUoKoxTSEAc9QHJx
7wOCNOYYN3MYCBSPez4rEYwmVL4+pf64tImY+9nySqT1msCCBKvQGRWgYS0NQ4uHuIakFzLGcwN9
vD+vz3zz+VyGzgSJ0JeB37o0+IdA0tJsAIdtggN98MFQ6RVuci16Shdsm84EipaAr6W2oHBz/NLo
lz74vES9NSIRTKyQwIodz8vL32wdi5fEOoLEVLBry098MZvVrjGhAixGBSUAaD0Ok3ShzeMx0O+z
1LoFgZZtVGiXDc2DnhbAbwO/jA6AOkD17H3132yJnR4sQCsaAvofHla+LWnoRmW67ZPhCsBqP88v
mGe14KgGxIyJjOJLt0XdB5FS6UZ2NBMLnCSAu21svwEOkCAv4mk8wORNdGdi6uTLowHQ6HRTBpnZ
kWSmasttsJ0tUggsl+fDV0LYp4J66AsC4EY4B+klj0C3d5n4xy5yhW+KvF0zTbTkAR7fWqiNT8Mt
MCoBNpFq2bHxN+pwO0dPcKpWevf3Z4PeHjy+mQQ4gmwuWfSVkQOdEvPL6vtcPyURKGLm5j2bAZ33
b5IYre+BzeRrU5sdp7JVD3I0d15gJddAKr2hgyR4UeRtHmCGdEzVgeIAeT+zeUk+yG2bgdATPI/q
ZMt0IbUGnLZkT7mW2V2YC8xpCQqsUa8lMsdlkj5C4x+CRlVJ2gYQuJdkTt7wv+uFDGUjB/njZFLB
MnnOytJN4KooBCgYrI7I1gSwJKlCGIkQDafB7tv0LqvNzTeObiVm2e1VnEcoBFz9iLBrJd4U7HXt
UqscQ1S54WUTFt5EFzxLsMSwVzQjBG4qOCvRzSZZlk0bsqsB2Jt12WNn5ujSAqbn3O7R0fIdxVzJ
ZcK91cyW1g4IYpY/O+YPYLaCp/NO+zi/h7w3RuDWUAvQJqDZBvzV6SYWaH/wu1LFTHBn1wiUoZc/
+bvwjrqAGNoJhHG0EcIwxoR5CAO6wUQxFaAEptoA/MCvU2DXDfYw57bWgQWm/GXiuUQaAE0KJETb
SLCtfrEj0nxrZtmlVsjPEQEg64Puv1pgNTj/YRy7RJ8n4L0sQ7G0LxOBmZYGPor3uIkVH1Jr69ob
0DmpKPvl5SUQAyYeDW3TClBWTvfa1DIAD/kD4DW2IMxx513uOw1yEupOaDxxpu35VXFiAjhRiIy3
ahPXZfbVs+hjTU1GzGKHwAIs7mZttiflspCcSk4FyQPH4jFKiTdxgN1AHvtm1A+DGeo+pvHn6WpU
jgoQZ79zRCsJjLED4bgGeCZ8igX2RMMJZqu/6WNS/ZAGalZuU1aB4D2HuyZMOFIN4G4WKtCnp6Vl
VUvpWKCUWh5btLAM94rohZ97QisR9FQErbuqSAxE7Ry6DkKLWX9A291Glw6qyCeLRDGmR40mba26
RqG78fz+OizeLfNeSa5S+VvGtFoUE+Qi4EKMhZRi3/ACMWmepuznsgCZr0Ajlt9hQhtmuj/Ph/Fc
QZdI/3MXr6NHo75Lk3/8fUbjFAmwurGF8AJQ2e04WDspC9zzFipSseXQVhFsrFrAYy7lBDSctHZv
HIHjRcHQKGhSFZ09E0qaMJ4nTUdO3afmrq4e5AqdI4VnZgHAAUV3SMI9l5WlMouKAHecgl8MKccG
haDl8hW7vT3exj/SH4OrOeX2GyWgE+/DrA9kAWQIQBV4lKoJDE27INyFmHrRS7yxCJzCAur1Vesw
voz0SF4gaBg7CocEUGwWiiXkHj2rw58e48JJtnSvvAzIDzy6wwTr3Tf0xAQpiaYCxxIsV6d6Aibi
2epibKky3cjpVlfR7SaKTlxd/JTBvveCam2WdQ0OVs+veuMWpFKdaACKHwDNBdIOLaUaJntO11EG
BULthJxmcpZ5hwVKwL8kW+oBCtYt3s5vGq8tEVAkn9KYo9KyVgd5HFakyPVTlyWKHcof0jDbYWpd
GGW8r6TUQ+nwAZzrgnjItbiVaMYHDmFHc3AvY2CgbVrb1D1w0N3TzDyOcQDEotfzKxVJYzwhuH6S
qmoB3hYVF2rgyN1Objaq5VFZsCxOLnyyo4xL1PJMKWUNQaSug9BO6n5LQT/ZgXYMTCteHLe2oVI3
674x9XMil3EpHQgaof24xRREvpGqbKcq+Tat/Z9Wt//OVgLRDYmgpWD851RDgXWQ+A2Gl45lFm3V
V9SqtrJ/CN5p+/u8IK4fMT8FMVvZNwOcTAs/Msq/dWC9VBSY/DsiwuP544++RMmVHGbr0uUWPYAR
69i6oA13gQQt2+oewWZD3cQjgy1qq+Dm+BbAwNCjgtoKZRYGROgqt0AldBz8wQb3gx3TTeeHtqH9
DMdXU6SS3H1ciWPW12ooR4WAoQARxG2v7FX9DeNG3fCtCPq5KCbCmBLolyoZaqFg7n5WL3sLd5Xs
ABoAEIoJjIzriFcrYpw9oJ9Q+lfh7LV2G4SH3H+aVUGTiOCM2Dp8oE2KPINjBXMx5a+8jDYILo4J
ltdGdVNDtkNdEmQ6IolMMq1kaRR2KkK0Pu2MducbtR35h6o+WoUH4H9B6sbX+s89VJhAE8dp1AOx
AtZFbBAwXoOKxY498JuPG9nTHHBZbM6bM9cFrwQysQZMhlNS1bgsVNlvEjwH3dYwAMHskVygHVwX
vBLERJY8jkDnttRWwAphS4biylHnRAEQh4s3vfY3oVXYfS0CoBTopMK4RaObwWPbozacF8/g07Hz
KTiQMvP+bRMZ19GoUp6rBnwVkEgdYr6pYKkrJk/DKwEYHM7L4hc+VhvJOI4pBqMFlSCsdkd30Y/x
oj1Y23QD5gSBcgh8lMJ4D1CqJyAQh/fQlE1aYSzoJbKuh1LUG8E/pP8uRCxKzJxEtdrGUI2x3mmz
2yeHoBSYMe+N9+TSxTzfWHWCxxUZdjwcgjvQVFY/VKdxQk93g8guarfYL2Gl2Z0/LN7KUMfAwDkF
VJj6h7N1dU+KYhRTcE9aSIe72H8AT0j1ohvIhOvYl7fnZXF9x1oYc1pDE1ik96EYzUbx8HK0QcOe
5fYOyNQ30w5DSOTjvESe71gLZBx+DK68FG3RKAtVb7m2CeNrCeA+IKgsOoHf5yniShL7SlCNNKkD
ArcIkFWJ3FhqifZbO5F+nl/QskNszrEWwzh7KQFiQA0CjqMMFj4NLFfy3pifi6oENYib64LYLFoU
4+uNYW5iqAUey+XbPnNq5aXDpJMokRIcksE4ePCSWn25+N0k1YdNjaI2Hv2oQ2NdteNIQifSKBqe
EWg9+1rQp3EE+khsY5G2bqRcwWXZ6TeK6EuJ8P9My1g+YmVaZp2pkZ9AJTJj2LT3EyG2Sn/T7yQ1
azGMa591CmqPwocLLI9NU9jVBxXhrYi2i3HoYOYCmjqYlo8x+B5BrGO8TqI0cAmu5xSbcQ1qqQxD
2uHxeuqLN5DgvRXqdyqp641inIGkSANuO8j+RnPcSE96h+aFTuDFeTnESsYCcL4+c22UJFoOWEZs
vhbgem7NnTlsrRFkUy1oCpzAFwgUOAS2KzUAAXBaJ+h0kkCFMLS+W3e13SmgBxxMcJ/mjiUL6jQC
czUZp6DMRdYPE5yClHhFCUr7u0kGvxLIlJJElEkspv9VK8BRgsuOiWFBxoT6qZvHyCLYzr3mjZih
3yRO79DUATs0AGuat16UBPJV/VMia01g1qHgsYYeVsrGghuKTHWT9PP2vB/ne9ZPMYxFwYWH0tzD
otCnYyNJn9SrJmm2oVYJ9EMkiLGrCV2QU4m53+OMypYUbhNjn3S4msab8wviFqDwHvnfUTHWlalA
eJlGCJKAoLmfzYoc4rC6wYMGkH9mI7+aCv+6bYn5TpBNuXno6xtgMniN3ggUVPQp7B0sN4qyCZcg
6T92m3qfe/2ueW7cyS28aSfy8nwDBBTVwmgBQBMmemlqr4V9g/d0M0Io9oKBOgpYHbUMJC+zXYoa
YkTiFj+6CirAI6sTBEWAnBvoI0rsXN8ifqnV7UTRfCw6VL79fS6Osb85bqQ0Jlhc63X/W1UsLwyn
3jT7DBc9S5Bv8I3vUxxjfEmvF1Kc4OBSmu+zBMVtP3ZGEWQ914ERaoJkjehLeD7dwnxKpW4Astdx
yG8G5TkqHif/oEtoFN4JbIK7fStJjKuM4hlNciq2DzSp3Ub/PWxBZbUBYgaYYglmVLpd8/dICWgL
0IGLhgYSTCkwVthJRRxqwKg/GvFLF7ud9aqL2p25HgXsTADjxaAuZfksAGVhZvoIZOgWiEqDcqj1
QyLrzlh453dPJIfxXHHdjIAQQpyZg9c4uQUHbSe5gWyfl/JV5TAEYwFdGCQzIDdm5xnNbhwbMJBC
CrrDDfCfBrqdiIK0SAjjI+Y8rDMTpOwAeDsoC0Uo6Bsx1HF+JV89w+lKGM8g0zBUK31GqVoxb3JU
Z/y8upaTX1ZINm1obQF/LiiOf0128J6/zP0qFNVbcPecGlJM0YCVUdn4mPPrrvjt18oO/5E9yrLr
+yhkdK5aDgKb4q1yLZPRimJu0ngGnTFY6fxga/ys6WsaPaAe5Y4/Ak0wt/JVBU8XyFiT3BEjA0P0
kjFeB8meoI3NQmuR+tfJwImYP68tK58+dwqIP/3lAbmWftFS381t/aYl2bjBY4CoOrOowWlKdSqM
8X6tilhVp8g8lDIitzI4OJ+olYomKQXH9CdEr5aUKQnRo6U5ngK8jr6D4/SykgNwS02XY/vRNoK2
KE7J6XRVjIV1mWkkICvMjvK8b0FJo+Kp5lZW71V6Vf4GpE9fvpaRKM9YturcVjIWF091VERDgaJa
Pzw01nRR9sZ+Itq1ORheSic3L+e3cYifgq7+UPy78/bOV06MtlhYOjiMmKtGWJXznEyAtQfT9S+p
8DOwZHcaCsyKo7SqKfAuImmM2oDGVC7GDi2ddeqE71KMdrDfaSCiO+Er5+ea6KlHyRExg2ECH4Cp
SD+KXFbtmYjapDlVqEVXTMPAg69q6Sw6l9Q2eWbUaJWqR0/fGh56OjHw7VbvC21H5lmuaHyZ5/7X
Ahk9Maaa9iBdx2TVqEVub76DfDf2mmQW+Eb+GX0ubPmOldFF6F5XIg36COpqcLHvzS7fm5FqD+W3
HNanoOVDVoJ82chUs0SWURXvxWi3he6pIOMO/p466/SkmAAjS4DZ8UmEQvKAO1Im/Y7z8hV9lecN
SXQ8TEgJOg1A/BGOR6t/yo+59lNYPhYdDBNHWt1XLaVBHGnqrr8w0+Feb8HrWgT9Qhii/vqn9XzB
mpDRUQNkJxjRtPelm8r4UYiQxgRbxkIvSxVQ9+UeCtB+zOXgYFoiGGbn/DKWw/3qXf9TMjYzA3ZJ
ZuYm/FuV/s7TSwwRd8Y28RMblc/zkkQegUWZUMCSlk0jNKB9V7fLhTHbmpfBnhzmTeGCvtI9L0+0
e4w/yDI1LEmFAwqkzdQ+z69DK6hGczqFTiyH7RrMOl3JSgukN+P1VNug93QqZ7ygN9KP7FLamhfy
zhQBQyy++dx5MU6hr/NxLCnaXcPhXg6c2vSk1FGVeyN80JJDQlJwkzpRvQmJd347Off908UybmIA
1GeRZ3DolWYvQACxKznSj2C/vEeKW6K4MYqigwFpKEbBWd1Px3DuWgK9tJT0DfiyBsjmRVja3Mx6
JYOJgxIG1LI+RbTV5SwuHL+NrV2r6MFjrRaXQLa9BCgK7iu1Mt0bmS+4hXMNbyWcyaWAn5kTNRqy
Y1c3V2oA9p/uIwnGfahqnuX/PUwADm8ljTEGXaJWKGfL3Ygkl1N+OZu+3baab1cauT2vKFw3vBK1
2OUqbFVqE/aEwOfGauYqzTYHIkHt3xvl43k5fIVUlQXAGd3I+P9TQTXaZltwWGNNlwtpzbxLnM4r
9v+DsS0CIObqykoYs4H12Be12uE+Dk74LkOOHRl2i/caYFRYz8sL9rdSwZVAZhtJAJAU5DSIl1Li
huplMtoZbueaCCeFe1wrOYxDoWa9vFhCM4b6bkp2gPq3k25rKoK7A9cbr8Qw3kNVujlCkzDGooAX
oP5CF7ZdiaoMXJ+h6kAGxqwSesaZ7Lnv+rEiOs6ITn1+mNNJ2uXt3481wJJWQhinoWamngKaJMOj
VmQngT12PwrjMcr357Wbu5aFkBezNmA0ZTsmk3z0DXAW4KqFKFlfzyIiDu7V8fP32W7Jah4JOk6x
V0VIQRltXZQAOjbUSxD6eXLSOEqUCK75fInKMmAP9uE/vMRrv9BRLZWlBIqm+P4+p49+V7i09zLp
3cg3ragqyN8/zA2YC4Xfl7EQP0INVxpwAZ/kY1u2dkFezx8Q138v8wKygdZjUAqdep9EkTHLChiM
YyU/y/7T8ItKCCHUJc/n5XDtUzcIFgFQAjD1nsrJ6axGI0HAz/J4r/8aDYwTkttQEtxquKfzKYbF
JY/KluSG1iJTLot50/XpANCQeKdbiWuCSHxp0DvgbuqeXxx/E/9bHDuikFQLypkBLbeI5IE7BWi6
Sjd5ZeQQ+vRvohi77QvgHIMNGc6hNe9Ttd1gOum6qUInDtJjHr+fl8Y7NSAPypiV03D9ZYeuqkbL
cXeDl/DVn+21Khl28K51gkjL86kKWYZ+dEQ/9HOfqkYYZ6kxUqPF6KfcPyqGrzta1h+sVH84vxqR
IEbX837UozpG//2kXxSV3ecXEd2cF8HThPVamOPR5G4ceg1Puj0mrNxA61QbPOW7aa7JpUaTjaKO
lcDF8kXiTqjoKORjoul0+1BVQqMnwQWhVAJQIzjIAe12dIxun/99ZxPFxKAJ4qyFE11mI1MB1pki
STFCa4DhxLTuhvFJiPjCP6RPGcwO1tKESb8AOBIy6Y99q+5ltb1ISLb9zkF9imF2LU+HUB8yPN1G
Mo2vqv66yeXnmpiVbVkzSNPKQaAZonUtnn6VT/rGOKSgD0M+GXRuVoFSJZ6dIpwErohb3Fyf0fId
KzlZ7Jd5PQA+SUVn6cUoZZus9XHVMc3+AhV43wnlKEPOV2wNq6b21KjRQxNEIubvZTnsBW/9GUw+
lqbS5BdL4NKby5KWV7ImC24eIgmLXawWWiaUzkWEKu5U/MisO+HsAOEaFtXwTqtR0KT/+ftKgObX
7ULhiTuqZdc/l+IfRhZc/4E+VEe6123fxhPxJf3GIzGsbCV3iXEruaXfZ4leYGFjOXykqeGRavaI
0b+Ug3ofB9dKbgqMQbhUJjqnahLrUk/ROtHP3YueapsSs5iuKo2dbaatiVGXrrdJE7/EYQjES0Ut
Hs0IHNNmMIE13Kq2qp5uaQ74rLlTQZ+Siap7nCkS7AqAhnBPwsg2ZppPdyXEv1dABY0oocm/m1ca
7CTpwiieqmZvtjdl7QxP5z0E12BXApk9ycM4yME0ign7+g2kAsr83IsYOnjZCgKettAaY+SHTb7i
IWsDuQG6lUU+cvUj17ZZdBmDw75HnVTUrMK1l5UwxrFOkYrnG8xKH6X0umnk7ZQMgjcO/o4BYgEv
o1SmbI7X1UOWS0vfcD+H/lafWwzvJhq6ASbp7vzZcE1T+U8Sm+ZpvdYP/uij+3q6qVGSp09a9ru7
t8af/yaHyRi0htA2NsA9nZLgV0DzRxJ21/p82aNaNYoaGrjJFtpCKMHwM/i6l0Wv7D4sc6W1QlyV
9RbD7ZPqDNXwFE0Xke6/nV8W96BWkhhb6uYqVtE6hzsMKMpiM3IybfYkIdsR95QA264ZyBi+8tz4
ipLkxJQWsozuF8ZUdvk423J9n8VoEp2+taZPYUzAiboxqwwJ5jr11A2UC7mvf9V0+I7irZbEnBEt
K9+IrAGtWKlvdy99cxVUt/24mUSwm7y9wyC8ZuhoN1AVdgCqNJtANqYIRXNr4QuwPKPND6CA9gpl
tMNo/EZdYy2O2b1pnPXQWDq/Mnk35N7YYKDGOa90ohUxW0f8pimBGQfQ9vigaIC86HA7f/KtfahM
AlE8S1qvhtHvEA/VfosHreOkFv62SuPrqaIN2HGptbF6EV+iSBoTKKbGVwB1hDunApotAtKoBP3x
mSvsQxZsIOv05jIxllF4lFqLH/rs1PUuVbcSYDF9UXWe5x/ghhCUDAudO2xcGrU5iDsVRd0IvZr3
s7c8e2aOXNrBXnqh3sKonTsi/eBu40ooPXV/eY1kTq5wsw1RrEY/KvUth7y23cN5NRSJYRL/sBpj
tKGg/g8C2jAi9lTvULVBtdc+L4d7WqvlLOF45c0bPzLGzjeQUk1eoml7aZTd+dUC62gYUve8LF5o
hzs3TXCs48TYwIvWggaI9BhsAdrWFo8AV+YsmqRdlJjN51ciWOUbOwst9joI6+fhYkR7ZL9RJm8a
nRSNfYAs8c3n80viq6AJyAf0jqHuxXiLuvE7IErgGpMHmdPS2K50yWuLTHBKvAwMpTwAT6EGhuID
c0od+PhMMzDiX3G9643Gqym1kfShl7B3tKi2WyUWnBX3tW0tcln5SjHSQE600UBHYTIBEq3bRreS
k8bOQo+9GFa5DVzj4/xmcnV+tcrl7yuRc1DlvjzBngeMyieulm5A7Wsa3r9JYY4M0BYYtS4xHexn
sd3eB1K3KzKP6qLhJ64qQskVgF+pqE0xG1iY3ZT3Dco4ql92F7VJyiuzr7MfViMNP6cunp4Hqerw
tPGnIDKr34gu6KAxUNOmMDZDY/x9oMZ9GaNpeGnb9wdQjb3ozUaI38Cx6bUUnamK1ehGVaguh0BP
VC4Uxb/C7LVA+TkuCo9pBub/Ae6F5hZGLbDFExnnpnwZy9Iex9DJjHGLcqmdgK6+10W1WY4Wnohj
9CMOwZwrZXV4tOodicHUEmyK0jXjv8/ZCVlA3mRLAzwtmznBTRIVxRYcDyrZBg2dEpdSVd8VwVYS
Uf7ydnAti9nB0MqaaBqMEOX5rZ4nXhrKG12PtnIwXlShiAiGK80yLDwGLHBsrJtXVL2dwG8dHuWo
ORZZV9p9k2YgBQOEmZEpAG8wg2h73qi5aoiXIqICRwy2xhxaRgCZV6lYIer3Npq7kfLGT+dFcPVC
NtFjbS5wVGxTfJEnhj76Y4iqIrnU0bVjZ2oQuXJ9UMJZ1IHPiSuEroQt6125wrIAmp45TSGABeZ9
aJqHEtGrCUL339bE+Kig9oNRbkl4rHVQoz4P6OkOKvCbCTI10WoY/aukKFWJD40ABNt1mqHMp6dv
oUIEjoIrhmoqYLEAYEXZwdmixdUgzfvyJS1MhzT3MhBJlVHUbMpTb7qSwvjVfKpIEfkzDBfPGlUZ
vza0vs3n4JCAODmgRii4JQjksa1PA21LVW1wRrH6Hr/70YXRSVt0J1nC+ppg/9guEK3MaDfHfYiI
tSlNu5muMhGmCyeR+eMSZKovl0aWJlDuwwYcX114LNSfxWxT/ykCNbyJLgL4cipq5uZ6BQUgfKr2
hwKF8QpmHwfGHCIE4uWyuxhnH+Nj0t9jvyMurYQwt7hRRvd2nrXYtbbYBPkhKKptGlPb/wak76kk
RvOauVUjy0dk6rT5EnxbbgUzOu8QuDumUQuQETrVCfuSlnUYhfQ7KHc3oadf12WAcosCLFcGbNQy
sWuWzj62zw0uuZmMyJeiZlAM/WUmh9vzy+D6amAuGTKmRvQvZYnYTzpaFNDkEe2wszN0t23ltP3+
vBSuMq+kMG7NIkPpNwNyHzx0vvZhuani3wAzAYbEnNlZpTug0hA0wXH3bpXUMcpWde2ChoxcqPZ7
V46bSzmod+dXxescJArwDa2F5gYdHIzV9JRMfaJWyBa2+nahw8ocbdM7s6M4NRDZTYF/453VWhyz
JHB35qXWQxwZ7tvqqUOtr75DUisQw3OjePJUoLO4qGG07TSi1mjVH2bU5Y9lQ2y58UzlKtPeyvm6
Ve7PbyDvjPAwQha0OeUr5q0VtZJa1tBvZcr3tRpntjKFAhncTcOPm+hUQMcF66rrdhr9boKCW/1y
lc5qpzLLyUH/fA2Kr0jU68OLDHgBWK64C0yPzHieOGirKpaxeSQO3gHq6JVtfzHogkGvr4sChTpu
70sbDkWCxSjeEFfxGBYlnE/RI7tKY7vuQVtrIFAEUy1wEV9PaRFmYcgHk2Uy2j1O9SGPmjAYqiI8
+nS4KeUnY1aezuvB1007lbB8wSqH0wMwCPdGjqxnuup+KfkPRdR2w90wDWMSUALFAvX8qYTUqiZj
TrEGjLI7euSMOVhOpMApkcedX8tX60HPA162NKBfq4A+ZY7GsvSEyBPWkgGmiVr3+GdWabv2dgyM
fxTF+IMplHQ1MKAFUpNvyvFpaK8lqmylyilFKA2cEzpZFaPWFM8bRRdi/2j3mFfbPDmkol4EzhEt
T4GmCixvwP+xg5mximpy3iNmS0njgj/qponVwA7nrPf0rPn7aYmlQfNTGmUUotMSf4zgS2cjwV1r
HxWlPTykotGk5QhOq2wKqAsASI0Ygflo9kaeJfJsqQmiUCTddLqXKZUNqKRW3tHBm/qP86rHeVI9
lcboXo6adUAaKERj+ii5ZrssjC7TgW6LGowaZvjYT6BR716kNBHcW3iHt14no4rFOBuh1i36keFW
mRz98NFv7VjUFMpTQxU4OcudX4b7Y8x46s1RM+sUzrw8hoCiAI0U+fsBYWyiBsRu4NcjrrNgwqox
4frdQwYxX4FBYsW3aeKjmnLImu9sGnJuC/j1BiguGB2kWdkqs1qVeJ/fS2F3aRU/Q6m5VNEw9Q1P
sUBs/58kxoVrVphSv4NTKqvqmOiGlwPyBGibsY18/xLEdgJ5HLXHdDX8LAqweP1kW5iGagrlQNKD
o6K+V6Pb9hiIw60FgH/RpsHM0Hm95wQoSlC2Q1sHXpBljQkfpDf11u/NANXQEuzY17QQoV5w1PtE
wqKXqwBFkrKK/WU9IcFNefTfMjRTSO20IxQIvOdXI5K1/H0lq+/M1mybZe+yprTjtrRRIkLcTe8q
kcPgmBM8NzIISjTAsLPJShZA1yt9Co5ILD0frVLw8HdJ9fclmqWwuTxmAPoR3TeMWxqMUm39kgTH
Uk32vQ7sAP29FeUQPCVYC2E8EFqXgJ7VjMERCHXeqCNGxX8/n3i6DiYIDjIp1b5vgyPxq5toqu8G
Eb8q70BWi2BpvVNayzVog4LjqOgbM6EbbXxtiSawF64UAqx0CxcXWA3jDQwSlk1LFBy7ZtpGPTgt
iE5T4SMWB9JXoSbQaAFLuySQhD0SLU3msp+Ll6p8B8aLk1RvSfCgoK6gqb97XfESzFMT8zBK870p
KQ8+Lurd8DHmF2YsGlrktNGdfgxzeMZYaO3/I+3KeuXEmegvQgKDMbxCL7fJ7btnfUGZLIDZway/
/jvMZL5LO6itm5EizUNGOW27qiiXq85hS1h39Djd8Ty6Ic3Y+LYT1R4kZp8Gs4/RpqoNxzwXmYe3
oiNBpVSRuG9khygZuCZoUAlKLfLWkzHkNAY39JnjMTR7MAY4AiLxC9VO16PIVgR28Z4BjnVMKf2m
5zYRjLW5U4zSgRi8rnJ+QjE+8TjVPmRD5VfkERITx+uQW4FrDUkuA5cxFqxr0gj3BOsT3nO8rv6U
fhrRZnYdZst61zCS9RqGaGbbBQx4B9z4Pm9OmYqMWgUhfVDGsGlED1FoOHp4MizxQEvwxg2uItIv
JiclhwRiL2AhIRaGKeRS/MTR/ze3Lr5b7kdjiA9G/12PHhObvasGcYSozV2f1Ps/2b1XTMkne0Pn
VZSnKCu6eupj0Gza2V3veBq3S4U9bO/iK5TkcW5jxdRutejscn0fWfGhzW/Ltwvdw8CX7wpI7xm6
2qWMMMfcAe+hj3m2yfjUpP1LTmyEj7drFlzCyLYtiMWg+BedW5ALOF871uPzv7t+NJvm4KDrG6kg
MlCZvSW1usiFPhA+L0l1k9loA3HYCeNEB4fVj4yB0iPiB4NXik6hrQ+nuzzVgDpmSaCkrzO+ENA7
a7CDkx3q4OGd6wOtmSpH21yci5wdo/Bg0pT5CnI9rXM7t8ovYf4jIc8Yw8uL91G7a6tgHo4mf3tq
TcBD+384ySxEXqVgMIdrjR3dhRnzk7HxMj33GPi1rx/bZkjHuyQqgSZ2Ub6TDKVb622xmEY+++nc
35Bp2jt4+Wpb7kOJ9v11uM3AvoKTLBH6thABIlZ0noqfmrhzzG8UY/ggxo29XPU+uRHRMSwChS3k
8SibyBeUeAjnUQdL7JfE0n0y+9OIJwj3uVUJJapwpJBucqeJohlrsoT23p0jz8iyJ94Oh5x2ipi7
cVrLxR8TNYt5MLkTSlRhpJcMuU/CQh9TXz4foeesgWuy/p5YvcKlN3wLl0m8tKLAiYqgzGBXjg1I
XTJ87i3BfNMpuYdnlo/XDWJr86AGBdkfwFi/EVrpEWnKsu2RzelVwOsdTazbooWmfGS/uR0YUXaF
JJke4YWecgakOTOsIO9qAmvA7JWbW4o0aStbu4CSLGIyi0abHR1ONfRnbvJ7zMp1PmHTsU7RNjGE
gG7Y+z5aWtooQQnUVhGgb1rKIsi2ZLCuI5c9xczaBkwiODtIkual7dmZfrK5/l4L+8CyJ9WdeQuP
OATpGlqF8Wq6fE5X9z6XYTSwq+EEJSDjk2BeSZ/6+pC8XWPeBF+TAz0mghIlk4vHbgka66Il0Zk4
d9DiTsZ3uerld2MG+hJDSjNcbkdO2QMDatL8xT3wg+ZbLwlUKR/6Y3Es326ZsP+FdBoPjCi1SXs3
2XoS5fYQQe8n80T3TiudHXLE/XVP2/DmC5TFE1cnhMyp76IKFtFzfJ1r1oPxP1F8jZdfKuWEFxiL
lawwHDGVDAeH2z/EhOd8vG2cT2GuotbcXAkelvGAgA/XbxPJuLVVudHPSM2a9hiScZeg1eD6Zm0u
ZAUhBQvhtPZgiQ7ZzGSdDRSBBt19KQpxuA6jWokUKLRWi1MjAsw4PJfxg63i192Irriqve7Ugr86
jzoMq7R3KnwvuvAp4udO0HPT57c5esSvr2QjQ7pAWjZ0hZQ4DqZbU5w8dcqbCm+jUxoeSvPF4Xrh
hYS/C1u6T4tydx1285xQA0KDFeTqzL9ryivYTMP06Vyb5ZfcLr0Ml/Ky/NTMrQJlcxtXKFI+Frqc
JlPlaLepMO+Gkd7rvXFnZ9Vzr9Sc24ij6Dt7XZBkeNOgzVk1wiLq3v1LG2tP2OKx7MebqI7Rqqvi
OtuCg+oexigtl6LEKjks5grrMB+QUHD8T+Dh/lmZmV9Ozehlc3ETQ2X1+nmp8KTIagsrE2YXareZ
g5uI45P8axg5XlOA0OLjdagt00C/HW4jKN6hOUDyLT3tijCqsZOlrj+kUeQVTX7vqCZst0wD9Iv6
3/kzwe3n0u4tbY4gzAEUkI0+UR2K8KA2SToMAKl6g7dixQpJvoPUVZSQZvmis5Y/ibpLvcYOX67v
2dbx4BJg4+3PXpqQJS8W3MqStgPG5D70oPvqvnfF/VDga6EA2rgH4IWRoUHc0peuasmjTKaJoTaL
6Cxm4bseiIRZedNq4T7K0F5dK6L51iEtVTx8Xh0Ui+VDanS74aJAGBwso4KqZO7p8cS9ok08R8Vg
sLmyVyz5mND0W+DVnsMgmvBz445+aN+Vmenj1cqLQWU56e+vn5licUzeSvzDVqfXqO4Xw3dteo7L
8qYh9AA92f11pEsLxMypg+1zQJuKTcTFmkrWEWnMyjGIDR5Q3h9aHj1Zaa6gs5AeAX/HWFa7CuiY
FhYZr6s+0G0XafIQJ9xPm4y7vmhR+vUqqwh3RVixbk8gTv9TzEn5hWbibRXIf34HrloY/0dr0SL+
efk7ItxhkzrSRDC1+R7xarS/WNqjnfuZmftz+uHtO7tGk86QmHPnQuIaq06NL23oml5lql4GN7d2
qTOhiQCJMxg8Lpc0TEzYLBm7AG2sPyzInqP9gnvGOFCv1OobKPQxz2gomDxR5GDKgavFOl5zw187
ijlMAv5dB1XDxbpWJ+uUYDS0UGEI2kFQ3xK0ukOr6AGPulTxkZFK97+glsCCS6uBxjNppVNbEYHg
2OPBLkuNXTxXcQDNcvosOi1+slur/Zm3TvvdrhrjI3QpQm9uxXjUjWhE+/IAilveD9ZNFkN1czBT
9g7tHSqRz0u3/ec3YnQYj7QOOKRAp3K5HSnDJJ2GudGgaUE/iB4YMYPrllmerXzPvIzq/0BRA/0v
NjoTLOz9JZQbZjOb0xC2nIvisxYVwq9jhhlpbTqadpv5E68V/Wubh706AcmgTTMe576uuoC4H4sp
xeI8KB9dd5qtHTRXGNKyujB3eGcmIqAgc3aTQyp6L3fvaapqilEBSZkEqtwJHWrSB0mCqnOX3SUU
Ax3VmBySUpWxqzZO8hJMwebIZrgICs4hjmrfFcNXUZant28dhMYhXI0CGboEll+x8kXIUsXI1qMu
iCIO4qh+2Ld6HHt9D86OUlgqld7Ly8EvW1/BSbbOs7YhXMu6gLd1yD2Nsvl7qjniMRTW4OeoqNI0
Mj1Di174oKvuclufLdwVl6YLG4rWloSOgZPW5WbSBZUTn8Cb1vi90FVL3Dq3FYj8bRRDXLehSLsg
GVMd5Tg2eXnDIOc0v6lY8GsvX1dDF2NdHV3WQcUMlBptUHRs11vsph/ju9ox/sCB1+tZYsoKRhdm
DG42bJpVJ/uQ1pE3xdG3GNSCitxse+PASIgeXnSSyJlgXE/uPGAiOwC73dMYY/InJk+tivhrKwRi
cBnviZghRV+t5FaNkU5o40c8SsJo9olZHvJea/w2/ZqS5LExqulPloXpRyRNFM048thPbbJ2KExL
BOOE1zfR0L+0CcqArerevWncKxzJHJJZr5O5dkTQkjC9bXJO7xKuymk3z4gh57Mcgo+0PJrARDnn
RdzijGJyYsYThIO/EZbcXA9KWygUuqwo6LjIuBwpzIYpunYrB1Eis3EXBVkReGFmt/F60f28jrRl
DWskyRriNCkb24CzzllydK0Sw9HmR54mt/1snvop8q/DbX0/1nDLwle+1MxlUdiG1gbceW/Qc+zc
Qae06V/+BAV0ZmhRwTOczEhSZLxzGo21wZS1XhiLYwzOrz5J9yRUjUJs798rlHTprUcUk6cobAO7
n/Ha8TjRyQvDoBn2Uffj+qoUUPLcoYVZCJFPThvEGIWNyj0Dt1jn3Bf6Fx2srNexNg0Q9o2cDELE
mOW8PCdL53MVhUYf5G630/UvTtncmqNKZmnTGhwD1CfLGw7y00uUccnGksYcA2o3BW6H9D1e+X64
XXSYiGoMZxsLZXmGLms8hUlYod3HqUviLhBoEE0FGuZAsGl19akkrSKlkIrmv7JMVK7+xVpOcmXl
g6lh9xgiUVqxF1LfOlr4o5pS3DDQNtqW1Of9564zd1VbgWmBjF7vah//4ABXP0H60meNHs1zhUTX
7dwPDMQRkD9+UXcgbdrkCkYyf7ezaFxM4IRLcuNYO/qpKYxTlmD0XHM9zVR8iRVnKF9mIOFAyGjD
2VITAmnhT1d8bRKfa297Cf51fu4i44hPFmokUpSCPHNTiLQagix+z7LSa1juEQzYafqpjxRevelp
KyzJLkuSl7kZu20A3TeqFwfqJLdtmny5bg5bO4fpJtSFbeQVui6tKDFLEjEsKrC7BOK/uIM0befH
+V2bmEQRO6Rpmn+2bw0mLanI2rHQkhT3OSgqW362W+Tf6d72tOPCy/+2N6N/4NCTBtI7i2BiWo5V
zpDkqCaVIkDK/owx0oM16EERq5oGt7YQRFB4NsVjCyqCkkelrI0EY9jCiv3lQK45ip86F1+VNzU8
/FrN0liGyR0EEJ1cxg7MIWlNZU3IYky2N2MTrNHFiQ5/mU5xfLtNYLQcr82L3pdlSr5rlnxiUY66
DtVslHOs3dRFx5ZMP6di/nAdaitMrKDkrMlNkCyblTUEIaj10KAAeuh8j34VaF8uau8qdZmNTNDF
yBNDN5YNckwq7WGDlsmiKziSNAIKcUOHWImqer9hDRDMAU/v0hcJslkpb2qLLM1RHe6CKQG9bVsE
jjB3Bi6OU6JqWVoMS6oWAQpTSGjswR9Z27UzezFmet8FDUjebPCvm+JmLjCTMphfhK494CaheLuU
Xu3/NsILSMnWOZgm0VOcjcFoVdPDbA4zJrHT4ww6Ps/iVbPrpvoHWk2+TlZ7KvMs0C2uIBHc3GDk
byiLo2sFRGyXfqBzXFJKi4kgND5X4l3RkV3OgjYcFRnphmkuY0T/4sgcp2A4HdyxqpEAc3qCfETp
cbT/UJbf2Ij6Dp93111BsS4qlYPmEDdJi6DYNWrNfez2+zh0dpHQCs8O8/11rE3LWa1N8oMybzSd
N9jDip2EXvvN/BQZH8CnudCQ6rki7dncSUpRIDZxscSD9OWJlVloo7kjH4O2/GHUyUMe1X4JksZy
ol4+1JXiM7Pp5Cs4yUZBisXIyGgXaK79qA31Swx+jD/YP+jL2Rb6b1EolvZPy2w7D9u8A73XC6KI
Ux6i6Ls5fBlrZHBv0/b+5XMMER/NbqCRkGNkFDWMDXmJ7TO7k6vfYorvhzWnyHOgmZKp+DE20o6l
2oXxLAwdMDSrXB6W1UMH1tRxWKlGGq+Z572Bxj7PgNrX9T1UAMkqjnxKMBVIUG7IUAeCmhJkm5tb
vFPfXIfZtIbX9ZiyW9VN53RLVUMfpgOj1fuSVgr7Vq1EsoYws7uiH9I+CAl4fGn9EvJib1gqqc/t
4MtA5IvnATQtyZd/8C6JvDOKMXCJeBfR8uBU8CW6j6o7Mlc3ZdEZHhiT5x0pfiZzqjivzfi0Ql82
enV3SbKKhvqYjgHThhuqzcgIjMRrSOF1tqrRfCtigMgQEhz4SGOwYNnxFRbhmK3NSjIFOlRazfQl
jwe/bvWDFce5ZxP+fN1GFpuWP6T4ijLUPpEsYt7/Eq6Ie60WieiDET37GsiFDbdFwzQUvkw99Msq
/cy7b2P+tlm3fxx7mSLFYxNDOcKRYOcR/dONMQ9BjT4CLYuDjjw4mHm7vrgt67RAPbRwdUMN05Ki
b65pMRS48abkGiDLqtMAJF27tlCNW6pgpKhblHnZsETvA013voC466bu+HkMVX1NW1ZooYkFdy9Q
z5hs+fuVZRQcSnpWChizerSsj7r5lHwe+h/Xt2wTxNKXPjP8+a384ExmG+shQMRcHdH+GNHJn139
MHafrwNt2bmFR4aFfhWHI1tA7dAJw9fTGAhR7/AA5bV8EZT+GA0P5aiqPmyvCiEdZKUL05JkCIOI
nTQW2RxoRuy7vL930+yloI+NDp3Z6+vaekdFj95CPoQnDYyESWWihtbgql0W1i19xfqXPPvGexBo
d5CRtrkXgjoNA6sQBFcEqcVlZE9GLRl380WGA0P6l+YRu8XYNAaeoQpI5kJa4HlIVcw6Kggp2vOp
7+K6t/ogQ7PgLhwLsSvR4aLYwS13Wi9EKvRGNm27jJuw8+bTOIsd3tn3aO5XfLm2TGKNIkUgd3Ip
1oLYgGehvdPGjlfGus9c7VRb09N1m9iy9eXO5cAglp5UyfwKSCm1VW6js7ZvDhCQ0qL54PKTIIdR
1ZiwdURrKCkWmfXISmtgfdDHE/WNlAw7Y8pUR6RCWb4qq1A00hi1Dpv2QU34Ef3Y+6lgx+t7tmUF
q4XIFYw2a6yuG7Bn+iSIRyEN7VO9BFlMoSigqYAkv0H9zI2TGEZdUuoLYOVR6BMIsV9fz9aHdr0e
yXcSJ3ZnQfUxAK+BX9TuodXuRFPexFl4SjXrVkyPqBO+vw66uTbI+hATXBqgwZGMfEibJkai0Qfd
0N5NrrmbaHXkXanw2MWoLkPP0iSIiIcRJboMaFyaAwsZZymPYHR9vKNj9T2KUfUsjX2Ria86/Wp0
0/6tC7tEXBa+MkBMETfMSt0uYEl7b/dovdanB2Kq2EF+379LGOmTS2hRa1ZUjUEWmY9h4twMU7xL
iSJP3/hkXMJI8SFCUx2IXNwhiMdmb6fPtTiU1WFObV8r6puuxwxrBoGoH/9tD6VQYYMbT4xm2AXd
HO0qknqmEZ4rpin86/dAi8UhXaF4Wl/m5SXjEJnBsHM4Kk0U+9CIfD6JG924iw2VrPamGa6QJKPo
2mLQhimag7Bq3QH3+TTGgMFY7+O6K4abBPOvUEWD9uqeJUOs0qj63cEv1ynZytSFEZozYCspdLZz
sNfw1OPgL0JrqD81Ox3kkRBavn6E2ytGGyuozTDjJhdG+7hwS9Ije4+om3kzhnxLzTn3sfVX2Pc7
lM4eRpOr3sG2D/QVVPo+h2aNvvu57AObvpsd5FAvenvisSqR2vQ98goj2c2Yp9Aj1ND0FrnZsUEu
M5Px3nhjy/FyE8GxLXVEjIsjZdOlYwsxRhx1bOoDpqNqGWYne9SP8ZDvCR++NcoB383NW8FJri6g
MyIaCyeWTU6/L6J49llFnkVKHB8NAaoG7s1NXMHJPo6ZnKFvmz5I53qPItXDzO6aSj9cN8PlKH6L
/ysUKR2IUUm0yND2mNDCBQtcVM7ecKGncB1FsXV/R9FVzG+MsaVV3OE21+OZMCl3XVVDhn0XKhWy
FLv2dzVihWS2PDVjG5cgRjAGk9uuF2su9UQbKRJDFZCcFGQV61FT6AOnTTBCx29N/BdsvYq6sQpG
8liDzi4za5wPCoQforje56lxblXKnovpXrGCv6mk17tWZqXd2IgLE+aiWOj1zcdJMz3e3LX1x+um
oIJaFryCmq2hHvuwRsJBmo8z4+DaqzTc8qEGAxYOknfH/4YnBQnTzgREbREk6nw4QAz6YIXtfdzW
N1XV3ySVikhh+7yWbBFVYzQCSGZhzSNGzLRpCKzQvMGT7DHGwFwDioPrq9qEwR0crGcod+K2ermL
k93rdagjAYiafM9RySoS12dpu/9vMFKCPVSuNtkURdxQax9Ea51iVvlCH3bXYTaD0Go10qaxWtdD
UQMmrcDzYrcvcxYq4pxqwyQ/Gl27cDS964I2FbdJmN/ge4JqxaDoclfBSF8+jllAPvYaYMrJo7nY
a0spsM0UycNmPF1t2PIzVk7EQAJRa+mStdf5B7AiEq8u4gPtGr+ozO/XD2czOVphyQ5UZ6zOQaER
cHPcZcNPKMSfI6t/mPO/DIxBk871hq5XGN5mdoRWdigx4X2fydQ8c0SHph/bMcDfFd6UF5FPNWuv
TenBfUR2liUqbo2NZ35kEytI6XvbTBrN03FJdtEL57tlyXytR495TbtnHc+FB7un31r04flTBZq5
uHqng096Xw70pqbZ4/VNV61f+iznVs0su3XQ2Yr2ntq0dlYzZ76uFYe2KoNMuPuhzCrFPXczNL/u
gFz+mp0GUxMEO2DnP5h1ghbeDqSrdb1PaxXx16YBo3PdBH0juvjlEiL6lru5t+opaOv+HUm+09I6
ZXbl91qriP+bHrlCklxF4NqSgIhjDMxWD6L8NFb5beG+vdcVxrNCkZykwR22dUoT7Vg0PWad9gRZ
CZ9oKv2N7cVYNkZtIZkCop5Lv9ebXnOSAbX3pBPHcZr301ju0MOu+LpsGgJYuH/ByK15Ix4c0pDj
vbzuyIfQoX5Bmp9opX2ZGw6lLfPpurErViVzpXS0LTsnQhNqzcK7AnpUlpE8TqVQmLcKRvrKNF1r
g/cQnwA3p6e4+MQTp/WtlqpKrZu2jdkUMBUtWlRMsjgmmhCSgchwrCT8imfxm5IYnjuioZKjevwH
W7fCkuwORaKpb0EkG4wRbiJR8WVA+x1v36Yp+eumtYJZDGb9veGINiOGioJ2cnZp7hxzansUsNdX
o9o5KQRjLoz1HJob6BifHuzI3pVVM3tlnfpuVSqMztg0h9WaJF9KOyR/dY3vWi/oLkFjxNy4O8cK
/cE4gs6c4q266g10k9d+DuGowrRv8/CeDSB4VL2Vb64b12WwfxjMhT7B5fb2xmjUdYibZRLTgFRP
OYg4wR64G8pckWltLnqFJB1kkZFhKFzYZj0VII+wAuY8aPXbmBx+mcsKRTpHgeEtvJPDXEx78LMx
9NiEj4ib7K+by1baiBE+tAA6yBLAC325bZmRZKxluOvlQ7mfqrjw4sH8+t8wpA2LIa0EbeceZVgM
KpYVPVOoblyH2DqT9TKk3UqiTK8skF0FVjPc4nXvSGN2V4X0dB1ms1S5xpEMfsirrM7GYcRoEH3X
Qui9RIdEVxceq2yvN8oPM3tIhu+Y7P0Do1sBy5eVerYQ1FPsodM+ge3xPp6nY9rbn66vT2EN8rSs
cPNuzhq8CsVahbphX6XnLKUqm9tyVbzjguoCI/WYO1p+xSoStpnRpFaFp7ppNqM9zZIHPsSPREMj
mzmo3gVVYIvlrMBYN4cpmF3wLlh8Lh3XI9qjFj4L5fP0YsTy9X+9KMmR+Kx3JboaEHet9NkyP7ts
utfC6bvlfLPHt0lq/hMc1mCSR400DOehSOcAOlEeKO12jWscY7vb12nu1XmiqGGr1iZ5l4mx/bpN
cf8vit7HXOmB192HOe1O5hAeprD767oVquAkJxOonfU8S+agMQn33aY7ambeeDnPA6sdsnfT4Hy4
jqgwErm2liZVQ60Sh9fp5gl9KUdh1iDN4Pdg0fwTR8ZoK+gD8PKPTrxLe+TE5akG0vqAE/uvrH3u
Kj3xmFDdQzYD4gpGOjKHO6HIlvddN+O72UluhPs84DX5+r6pUKSTAuWLptu4hQRg2HtpLHNPuvrA
NBXBnAJGvlSFZRMPcQkYkNd9D5vKZ0J80FRWrkKRCjWgG6wcNsPs5rRKPNjESwoREB9DNn9SlgZB
+b82QKQsujWKHAQ9CIDg4vsQa58tp7H8kI8/r5/OplWvYKR6TZky0kVQuQrK3mS3phY9z1piP1cd
qTyd9qr76ObHYwUnhfXOzMbRELBsI2uPOskCa1bNDS5W+1uQBX+34eDCq0M57NJ5sqjAj6cjApH9
F5RwNc3Z1c69lu4xot2OluKysxmHVmiSdWdNWFihi4mnzhUfW9GB270p/cSZHk0Gcb5UaArAzR18
BZTtPM6SyOlCtH6wnJpQfOCaL0KV2tXyq3/bQxQM8JqCwhD4jy73EONULNJMWEU4m8RP9LH6wlut
/2GI6Eic6HmAeLbdCvpTd5vs23WLvDw/SkA4g/TchUqkYaNs4Uo7Wldtn0Vg5jv32qHqPJZYaF2v
/LA5Un4ywpvraJcO/QsNHWPgz0TTCRoyLlfquEPN9NEqzk1zqqHjg/uQdfxvENJmOo7QyEDL4pzF
e9f42hufSyUF+qUb/74M6YsBpo10gnMV5xjyZOBIGcjzEFng81Y8k1ya++84knMVkDmyMRCXn8O6
9KcftfGsR1/zZF+FimujCkiygniooonHUPzl9Xg0E/peQ/IcUgEFwAk6wwX5eP2QLt3qt4XJuXPs
6HxySVuc2zJxPXRxfckNlWqLwtbkzDlvSVr3eQ757OkLqot1+6lV2dq2HWA6B2NABqROpHCeo8OA
J10FW5txmU+8uL2z7W+latJNBSOFcRKHzey2WAna9vYmuTdxqRneMxXDx/ahvK5Gcs44ayOztgUE
1FtULzPtUTg/rx/7tpm9IiwLXWX+9QS/mRMI7RZFchwjd5cb6EF07W+d8yVnKqHTDalYxDa0ff17
PMvPWcGhMJE3+gyp2PB9hvThzvJR9DhPn7PJK2+LO3F07pjCYzePCro9S/UXvcsyO4AosrIaGTw2
Nz7HAnznP8RXbj3/wTauQKRkBf0rvMQsD/SKZ4yCh2jEAbNg6oXWd+Iq2BukPvdfnrrCkkycNAOk
xKaiOFcDZ9mO01Z4EBUcOp9iCu5edzG8nWXxHB6i0Zg/45kr+uJWNr8lma5qJdz06NVvkfygtpxf
Hh22jbFHVa30o17j/qg5iu+UNBz877JBPrOM3ZHfZElwsYeJYtbnPATOkeyTIPXJc34iu3iPJnQF
2qZb4DuM5vPlCyyz5JJijEq70qGArjd7zr18vGM/7Mn2Y0sxt7i5gyskyXLcho8UzawFhGOOGrhg
mPgylYpy5zYGWn8WvcuFf+vS66LZduqhgNdp/bvW3U819SZLMSm7vWP/x5BnjBN00ZeRiCFvPfGD
kzxkTekZhbl3DH7QR6Y4n21rgCn8WpIr3UNiJ5vwNg0W7To/TkF1MnflsXkXzzfTgUBxmu2u+/dm
EFnBSaeUg+phjHvsYF0+oJOghH4nzbw4U3HASI+Dv6x8BSQ5t5UYRdRW0Iy3TOs5NQU/zHSY/NJM
71iYjb5plPfg4i1RFDd+0mqyD1FPvhe2xX170hWPzKpVS949DBE4XAxIlo/xU0ShEnHK6/OsKpAr
rFOeZpnzDEJAHbS8Q1d/QAu0P9aNb5WqWrFqMcvfrz49zM7ivMk76L27gQu+yPbOZRDm2V83FNVi
pA9cE9nmGFPkH435Iy2F12G8te5V4WkTBbPby2ww5ghkWm0GsZCBlEMBXlk0S+qQLgC/ohuElPnX
l7O5aSsgadPmUcv1aZ6K85S70JGt2gOY5Qx/CCePcJAJ/Dc0afOcNhzKlFv5mRvWgQ/9ftJBhR7b
hzArFAtT7aCUxzc5MgUUXvNzMxt+4zg7IxqO+qBqDt6OU+jRWcZXIG0gS0Hb8yTGPkHgIMd+N+8K
zPRrfv2JHMoDOhYPf7J/r2CSv9paRLOuAZiT/yg+T+5PVn8rkg//DWTZ2ZUf2blbpuDALM897fcp
LC9Jw/eN23tcV8m/bh/S63ok64unyQJ3PMyc9h/LbldVy0vZ6fpytjFA/rsMpBuYhLxcTm5Xs1kM
JtIKg//gJvrR3f5TNammbjc/jyBR/xdG+oDgxXGEvg6mejE4/QGtCl6V5A+GnT5WoDcZhaPwpMV8
X+sXvz4jKzjpM1KLJqumeCzA9Gp4qfMSk9u5sg81O9nl5yb+9vY9XGgZQQYHoipDHooNzUET8eJM
gnwoDD+c7nBS/wlCHofV2gnquk5RnqGsftdneEQV0alWzUJsndJqIfI0LGdN5BQtFmLMD5P9MjZn
kvyF6o9HVGxiW2a3RpLsYcx1rR0aJJhzWnqVsTe6r4nqkrq9Gsw0ousbGkiysAkahgTvwUhwDvN3
Mb3F04eXicRPMh8EN4p4uhnoCAQe/wWTAqobNTThpYPYfTvs6cG4ic72bfvNPZa76SZ+22zoP/a9
RpMyWr2kXYf+W5R7MmN+pJmFztvOmu/DyVKJDm+f1L8LA5nrZYAQVWNV/ZKg132TeGjz9K2Bgtcm
MxU55vKbZZ+Fajfux1AqpEQuXWgtn6ggMIkSlfU2OWP6jw6gv9+5DkoMAaEKtoolel7Dk74WEDQt
kKjApdK+mWCD9KFM2u/g+A8soaoSb8UjjGVjiBf2gfFs6byqQYfQcYoyQ22HKOITv+vA6gRu1BAV
6g70/u7w/nrA2DbIV0i5oFU3lVGOEbYzPhkHsl8EGNrP9GgfqiPoSp+uo20ayQpM+ookxTCX84D1
9e64aw1cTttH21RN0ksv67/MfgUjRQ3ioj0QBUisiWMWB3w7eysip9HufDvFJEnVv7M60+ct1Nw6
RW6xuUKwBP3NUoG6mpSb8YKYA6ZF87OuDV78LUSjZKlSzVgs7jeLXGFIMcQkJT72/ZyfteK+mx4c
FdX/psWv/n3JCl081c8lCL3OBbml5U0a6/vmy+zaqli4fF2vrEOmpLBLtH81I9aRuR5osOwjHoNh
flC/QZ0rP+m75siP1w1QsTR5snfqEQwnC5Ci50+a+9iFaB0lzq6DLNJ1pM0rKsgv/rUEWRSJkjHP
nB6OVX3rD80JbeG73mtND1Kxx2yv7ajiYX0zdqzwlt1eJZzTpIU8DYHXj3dG8RkM3oPYjYblabPf
ccXZqcCkoIjHoMRtXJTBeTf9LCeOGfdiz4sUg6XDQ2EN3jB3qmGpzcC/WuDieqsFhiDSLYwwLc9G
Vh7szDwycgu6rnepoJDrciG5ccIgg2Khm8kBeL8gawCiTCYzm9VkTvOixnUYhB8+c2648b5uJ38R
glKp3G+HDgR9DPHbTJeFhEKny9q0B5TNn3v7qaC6b6jS+G37f8WQzs1ISjZwDM2fI/qpqHaV/pXm
P7pZNcC3HaFeYeSjmkYyiwZLMasXK7xh5I/c+PXfX5a5MoUy0dJkDkdE2fK7oe/bL116yB1FOXD7
6F9Blr9fgeCQwsztAWKyU5l6tP82WRgz83vj+XqoUB2KFM9rzDuK1MU3A4yVXhIH6H1I+VOo8tlN
/wGj2EL8QiGuJwUIV9garehy9umNU90y+r03Z49EXzXtiZE7jSsC0pY9Lwxp6IuGisFvEhdR0eJJ
hsAI6PzgdKeRHty39Yz886FfQ0h2ALFnOje1W5znavLFSHdC5PepivxncyFoHf6bRwZsudLGhdB9
KESo4c0PzDxGcZPQb7XKYzY/F9YKRPJMCHhoY+hgKazwltI9O4zvIDlnEd/2HM/cJ4dKdTvYsjtw
KEB9xIKW5G/SINqQjKML0tezphPPes/Fz9n9H2lXthy3jiy/iBEECW6vXHqhNluyZckvDEu2uS8g
uH/9TXpmjrvRvI2wz8S86YSrARYKhaqszHv17c+d+9SIkIvp+qhikAHrMpThHVftrlggj1YNrtn8
xTE6tSR8JpIUGYXqHNKW8UlvAjV96zGoKRMI3gptp1aE74QrttISDRV1ooCJBCLVgyYTQdoKPBTU
2bZGKVSAxVdAOlfOkhYEWXIZ7RkbUdd7HdpPKbMfp1QmIy4xJub/eQNolz7YKIbVqa+3R6sJDOjQ
EGXwlO71ui/8P07+z8rEzjb4cYnRgsTtbv44vLToRjDPPrL3yYs/rNmeDGK76eCrYKkN6qKVmFeI
4FU99c6ECMSdD4v2zL8WXeN3ss7pZng4sSKEbw0yCNlIOBblPGk/DDVIZDKHMgtCQl4WA6jn2Zrw
K1YUoJ/+3TIXy7Wm6fP1D7RtSHeAG3JUUxeznZEni6qs2U5VRfsSc/ZtRd8A5JXlxmsxQMz8qf3b
jhC3OwiDNIOjV3c6hIhSPfaT1NhjuOCu6sogXm4deF/X116Xat6/W6HgEqlJp9laUBFpI+tItSl3
Idfh5jp7vG5n2/UsbCPiKyZ3hGBk8HRUqGLiJc8fFUb3GubGyspdzGl/3dDmJ0PPHqIjIPEE1eS5
j8f6pGTWgiNl2d/0fpc59zBz3cRmyAODFfQtCW5ycRo5mkjdjTy3frYqphptavC7yOpks62blYiV
KOt/ZtaVnuRbDkR6ActFg4sCyOOWwXSwE3cx3MVr3CoYD1bqX1/X9tb9Nih4YU90YAQcGJzT/JnY
ka9BR2Imy9+43Mm6BJeLlVRZuozh9Jqay5figUKspWB/k22BnQ2SUdB3RU/mfPeiVrXLwUELKs2r
LNTo2N9ZpXNUgFD6m137bUgId9GAbNVK4dkDhOWgjZZBslZax95EwIATE0Q7qPBBTUewYk9z3Lcq
n8Hfa9l7Ppn7Tm8DqKn4KmbF+3b253JFclSHEpiVYen2Zjt46jJ7WSHrF2165umPEeLvoA6dPQ5o
uI2h864FbK948bH5FrlZAF55ibtsRY4TYxfATWOZJpWsiypuS+tWMdA52pnGXzxuTq0IYWMqgfcZ
ONwlhoHY3DnWJ3PMvSHF/yWeKVuQkAGWaPZOvdKiEFKSL3bdPzK7KT3FNldC8o/XnXPb1iqsBx5L
8JwKR9rIZhYZSmv9NDLtWIxa5tp1DHJ66OOCiERGBL1ZaMS00z/mhEM3jBAtBeEVzkJcTp4JNfR4
/NYnH6wUSn6V+qxT5ioUfDJm3gXXV7r+0+IVempaOCCW1Tpj0iB4Gc43Ou2H0de+WOU+k1Xp1n/n
mh3B9zkky7sxw9ejeuN4OdpwEP16MRkKq7maBdr0bAJOcn1tkq8ogmSWxM5SYNHWtgUQJG2SHAqr
HF1IUGGwnnYSn5F9RREk03dtklv1WN+ZBdk3xq3atzfKAPyKupihMpVeZ7LPeqYeMTEiWenWFbSy
OWF0CcOGpjjBMXWV3fY5agxaDRZFG+Lf4Jels2wEdvMjnphZ/356tfb2ODbGAoBkDo3qbLktxxyM
0CaY+kA0vMTAGUM36NP1ryhbm+A541SOmcLW5qqeuNrwFCWBaklSE4kNMViO8wxW3hLtNNXpgwX/
/GyVvkllavDbZjBATCEgB9mG9e8n+9dZgLGqaY2Gglkd+7QN0TN0kdZJVrN5ptHZWqlcUTgR4XQ2
idGOcZApRMQ5qGPktf3oVqbl5Yv1oBt/gxuAgvg/5oTAHKU9X/j6cAH0MWjyfO9oxU1RpBJk6fb5
OrEj5MLgMwOP8IhQlaXcOLSZCcEBg95relTcT6XywS5AzgFlqtFLCECEBI3x6564GU9OfoDwZtcw
c6ZrLQo4ANh7yhdgnPb5e2f/uG5F9vUEJzGB96DcxGWwONEXVvL3vqhuNPijFVUfebnsr5vb9MmT
RQlXXaI29TqUUaIBmu6wjeBy+kZq2aT55pMdlW/weKM9jgtHOMUY/tKjKUdVBUQcvRvt+32ys+7n
D8mztisC3HNRcH1d29v4j0Ex+M+Ag6U6LZBs6flHe05e6lSDLopTukmDyWXb2V23t/W6OVmgGP05
S9QRZIEo6EA8D9hS9cWEgtnfJHUUlX38vpWzY130SQCZJwf09ZoNfFMUEMXr9ff+qag/X1/J5s6d
GBGifI9+Gh9pg6dgVN5jyOO+zMxP1BkeTLoEoyNDqW9eKifmBM/QYkNv2xh3l6Vx12SemjT+rP1I
AN5iwTh8/zeLA5b6fAe1AqrnHAu7s9iRmI/d/KapP7vpY2S9Xje0ea7+WRYG2c8NgccYEgQ2qvGL
/WBhnLJ9HGW9QZkJIfB2FZuIMSPFZ/23AiKkuf15lAGNN20YJvSRUfxCN1oIuk7aIN+Ahu/drA9u
0YDrQncBtb++V+snvkgOT4wIgbVkTevMBB/FadhO6VuXqPV9XO+B7vRTLGzht2Yk68vIVrb+/eQs
KQ7Yu41RRQmHPlrlkczBX82tgP35n80TYqvZl2k6lDCRGjeFFhDt0Dv7TAaC3TyvJ1aEoMBbXlfR
hGtJmydocZMd04z9UtGDohg+2irBv/tYQnhQeiiuoMmBa/ho7Pg+3487upO32GWfRwgLU5ShRACJ
5bs4bYibTp9Y16euZieSkLoZt3/vnogeKCrwoCUoANwNbbTP6uFmwhPs+o5t5g0QDTZBMGCrwBCf
exqGirp2SfU5Acd4WrhxXHvoPxeQMq8CUClJ3smb7nBiTfDrfi3czCOEvjvrMNFbS3+YlruJfWed
LP5sHtsTS4J7J+CrZ/YEwCj4GBho1F+tiQarhECbll8HzQCp4atGZQpXv7iLL6IFeugo6Kz8oKIW
jjYQyHyroMh1Y3Azaklo5bdW+knpFzfSn5g++7UeWvNbAboXCxRXZR4U+tdGCUZt9tp53hNr9qea
44FWB0ZseTFd3DS+6w3ZfMH2h//9S4U7IC+dREnoiqhFr9+2ma+gGV+wR0NeCl//qWubItwFCsOc
eNzhq0dFkH3KD9NB/aCbvrWf9umOHa479LaL/V6XcCkkCDZDxGfEa63fRzNLXaMDRh3aJurBwih0
0WZ/phfwnxatAQkkSC2ssh+/8suTaA2dwiGmDUIpLZ5U89bMB3flb5O59ObKIPOlQrIH9Km28MWa
nAwA96BkMEajW6YoVPjt8B4Zj7YM4bUZd04sCR9MR0dJgZAyGmaV8RJl9GcByP/1z7RlwiRkHcTT
NExxieezSOKka4Bfo1BUDlTSTkEx2O/XjWzF6XUsYhVygAKRmNhbTdm1HQUWT2kiECxFB0wkhTWz
dv/KjJjO1zYawMQogaIo1Js4pf7KbDPRSeLZWyf2ZDViFu9UNcRf0R29KyE82Fu3TvSSz1+if7sa
4ePXxpThOsOmpdmhXXY1+TkTyTW9vZL1rIBGVAMT/PmlY2ZEafUMsSc1X2ZtlyQPenNvlY/XP8um
i62fXtcpJRejMSkK+NPsVOVdnpXHuc8OiiYZwNx6HpigxdMw6YLeqzjSkfC4WduiKP8USbSn9nM2
fmG6ccuTDnjM5qFJnq8vadOhTwwKt7XNq7IZFwvBLQKr6AKO4Z2DW/u6ke1VoduGRxzIAMQ5CGJN
Tjn0WX1X67bbfCqyBy16j6y3AvFmlNTot7/Rb1uCs9mOhdHKHDgAtCdf8qb+WsSSU7P1uoeMBpRO
DGiRXg5wki6LHa3V1s5GH0y31U4JFO72O+KZu24fBZPkcbXVSjkzKKyJdJ1TlBkGv3gw3JpeGpQe
WGy/JQf1EHmqpO6z8bHOjAnXHUPt1m41GDOK2fB7pXFBpPNcNK8Jqqzg0nd7dZLJk2544ZlNwQsz
xrWKt5gm6MvIZWpyoGaxUzpNUlTbNAPRxlUDGNOqYpSIQH9WEBVgLj3LvBHoNIt7zY8/9nUoxwJ5
5FgGihbiE7IGTRjDFAum0NvHur7RoLMK5kSGOQ+L+osju8I3stIzc8LOzZPd20sOc83gxulBH78X
SBk61VV5oGFeBsFMcpg3Qq0DwVUL80YQ4LsAa/cEtCYkwuAmWehdpN3Xozt5eSubyZaZWd30JAVi
zE4TvUL7UOXZPqnjm57p3/jcBHWtylhtNm1RCGhC7wyDj2K6pQE3pNlQQb/j5GOSvC6Dj7fKnH+8
7hlbw/UAifw2I3yrrlXqfIkxyK+AoD7GyGMdpnTn6F4dxa6WcM/iOzRTZhn0fTN+GEhaLNChQsJO
zPP6KjYzauAR2/o0VIPC1zI/9yavuq/CBFjn3fWFbm/nb3NiuJqpg5lbFAfVwrergPVHMvmRKnln
bobh01UJgWqu4pGq6xCGXit+PcTBmCyZl3Sm2+Q9Npd52lx+NpocUnKDBwa1Y1XT9wSX3PXlbrXd
wZIOkAdodZBGi/2osleM/2yv06uvExiNQc+7yxm/zXLrnjXMnXJ7lzrVPa9uJnTMNDOMknpXW4N0
UmrjYXT2U4RT04LgM6I9vnTnoOzc7IaD+t18WidC452MXWDrojhdtlCzGHqaNCCmxyRCScbdkpSm
3/HqQ2eNVlAPau0tMdBpKZcco41Hy+kSxe5Vk+uz2ZtYIhxwHwM5pij2vs3eIy3xjEg21iFZpNhd
UpZWA60vCib6RJyw04zvjZHfsogbAQald2Nm1G7VxvvrLrW9Rugl454Cc7ghuPaUlJhHrdF6nMfh
ZgHVVdusTOxvqLa7mkw3YTs84Ln5P2tCXBpwiQCtj5TJjlnhT8ts75vOZkABLLuFx8dFg/WlZbrb
5UZYEOWoFOCXXSyn9a+vezNynPyS9QI/CfrlULDRGGqkv/T74nyk7IWQfZ7JqKHXBQnlAyBEMQqH
8V9E/IunYtPWhp2kK7zW/JhayeexlRXatoP9iQ3hRdKCOiWPHMwDQbjcL2PXqB6qfgnU6FuRu1CP
cpXC1ZbJ7emfEyucLU4IAVVNZqUzgLWdqw/gKTLM1wL0CuRvYvzJ8oTDj7QCnFE2wIgm4R9LvQkt
aAzamOtx84xIvGI70v82Jg7ozn27NFqLCgwPyI7f64fIHxW3Q95BkXBz4nHJM2zTD1G+RCqggqLc
EU4Egto4IAFJf85Dlaiv5UIT4lcN2HmfM4fUB6KkuowGZNspf9sUfD9vOOXguYPDwLoHxrEezJuV
ZCtlC1v/fnLAFJOMPR9hZORv6MRneum1943GJFfiZvw62T/B+Y1k6GhRrC9+zG71MXMLNUfBzNyZ
ZQNNStnrX2ZOcPlYyyaN6UAa6NabNT/ZNrSo1LsxDSIueRxtvSCMk4UJbk9ro8pzC4drSdvUh3Tt
nWbV7YEQRMjrofD/CSAQ8ETCBoIH8bGCrEIfSYcaULrEYcztdcDvqY4woaYwX18qjDn0TxVwhIQs
7vIXdYEVRP+PdWFLdehWZDmUZe90KJbWynunf5pG2RLPvRFIGWTDhgMiQqBwV+UBof7Y2TNtpxx0
iwWQzFOq7BRzeFRya2+ZySuzI48X+SGe5m9jRG8xowPkZPSaOMTNoh/mQNy6hNTZ9W0/d6XLn6Sd
H5BEpQpvC0s5JgBNxg+QVHML82Ypnq34/bql88zilyVNQ8tUgwAYYLq64EplSkc7YmV0LPntYGnu
kM6gOs33avGQ2r3XcVnCLDEo9n6o0+W8ZqNznIcMiHuIIIzp7Jp6vi/7/JXnn5uqlOzm+XH57xoN
cLLRFWYNyN/5btYxuJ/RcXKOQ7kctdwKmjLeFZouewqcp73/swMqFOC5kS6JJBGkMazOwf+OCVNf
G+fAx0+pPbnc+JChDzSk9k5Rv9r0szK9XP+Iwin9r2WoV+kgqMDYiUio2bC5GS211Y9Fxcz20I56
97GkY+e1cTMaeyWvjMDsaX1APc/xi3w0ApIApGSMtky5W4AMib/FFHdbS+28QxujC6G77jnOJ9WZ
XGApo6jw9DKM8o+as7hqIQM7SvYAJB3nX9lmrV4oudaFWfq5TBIPuOJ2vklM26+Gz4N1YwLKFvN9
jflPye6vp/F3Ine5YuG0mqTTlcyA5WS8qaxHvUEkrr3azj19iAAivUETwM6bvaqXLhA5EvMb4QtT
pwjO6HOuuFnhBJudMS4RyAeOhZa41nKjAsqqRp/1P5aqXomqdXDI6LgK4MXCKtu0iKk+2Sj5Ddxe
bklD2fRaaZZefsjHykwaN0kob93cUkh3vL7F51nJf3ZYpxhtgawz0HW6kJXY0Kwcu05xjtXCXLyj
f2bDkkn2cSPmgoj7tw3hrunwjh+aKYEObdog7r5ZenFAqWR2J2X4OBNVUgXcMKdbCEgYFls/nnjr
xFGiKY0F0TvEkV1rZ09k/lyor6OWvzJTNgay4SPg2kVlyQb/D0VP/PxsQBJMy6KpiEMU8MM5aTEf
FmO+oHPtQbaNG8GW6hoBbgVq8xi4FLbRHJRyGQZbgTsSL2kBT+/ezFoGod64RQzDsnHboh1N0OY/
X1BhNBr0bpv52IDhgGlfgVMER7LhqjS/nVLLhd7lH+Wsv1wQJwyOD5YZG+0qIbyg5oLuARBiR1r2
vdsCnu6w/M3g+q1WyYT2hHb7pTHhrMWRNlesmZZjRFLAmY+FUtl8cIfEUmx30ZtpuuvzXIW7KENl
6+D6V1pI1FtZXPJAiRalC1Utsqsbu60GvpsaW1lLExjmPKJnwSAONfaa6UVkGtjeqFkBloF4ANvG
PZRAytHx1QkqFC82dLyKpzSz+8kzONIhyZ5uHGsbz31qAp1rOrgyz7+ikSdalBaTdTRYP/pqZauB
aU5/NPTyay9x6yPLwzlDKVysnUROlhAGZfNjrFaHNinvk4p6QJQGfxyizswIHrlYJAabNm1DswJO
21yOQ24erpvYCBlnJta/nzyb8pKlDu6ANlQwkaaRY4oCu1U8GckhySQvjI1bHJDRlc8N48WEGKJu
VaPoeEEzwKVpdZ+UD7Z9i6J+3DpBhd5IbOJNc6M0s6RocLlAGF17cxrOJ24Y4SqroP3ZxDyH0fFr
0UKL5hNRP+VOmLdPf7qTBsZMwNG7TqwB0iIEKfBMVtEQdeYxak0/UTQdQZ4FZlV96MnwjBl8iaNf
BkUEeMic2BQyfCvI4fzLTX0GNkOFOMcaItNKNx44oBvM+WN1mBVAgUl001rbHxgPPzeDEhVRamOI
jnqsBLOT+CYvAjOeJYnu5bGFmRVRDAZqIN1F4RYWK02cTGN0dFLlSJP0dkxlp2nDE0B2ZmH0TsVy
ME19vpKIJ1NqLlMXTu1L3no6bkQe7+vYL1tJkUWoO17GWv3cVNkbEah/Klwl0dfM2i91ed/Mnc8r
duckaA0vzS3kTQAE92LNCAmq/ZLEY/0qQvp4drMIawUD5UJL3C9Hiie10eiVG+elZ5VWUDKQV1z3
fKGK9Z/lrhRm+IK4xkzxHlMi01yyvJuPdmndjxP17TL3zbZ3lYr4GvTA49r2kkT/xJ23fBndbAR8
CrLMf/MzTLy3gatGbBaz1t6K+tFqGnJUG4+8NEfqVf50ML8rjZd/WlvKpiSiXR5BiuQRAU3VICcH
wevzz1x0KDM4YMw6xt1j0kFyEzBNyRWwYQLQHxvdFyQJaL0Kt7aqTvZUw52PtgqmoDLx+UD8sbT2
kr3btKMRDFgClQ79HyGa4MjY8VBiSs54sBy3+uQ88G8c/XjFI/cRDRCgI1c72JINFBpMvzxnZTXH
wBM4zmxokp/voJJGRZKlJcw+gSYuPgCG5uv3+tf6dgnw0vQcv/5yfaVrvBdOxplFYUN18HxbpMeG
DkP2Uhuf9C69rzXuQeXreVZpMKC9XBTgELpu9jL4IEVGmMbUFQZskMaeL5SwZjFYtJhHqr7S4oNm
P0/tY2okbl7IOIp+FfnFJSKEYmQfxRcVF9+5LTsHaW8/sfmom9BlyTl19RKTLllfKUeHjN9Ug0G4
p6I/piyCxpOKxZp61ByMNP2epWvGa1PljgxNhnnrVPHNufxAnSrDxMVwxGCQeqCUfSBM7241nb2r
DmZGnXo+dkgcru/a1sfCsAnSY7zQ4B9CGGuQis6E8vnIEhCANT+60dwRPno1TT8SlHhS9W0sZa3G
raOAogfqkghpSPEEo6XNMYM341Q7heou9aGrvjPl9frCtm4I1I6sVV4VaHzoUZ9/Ix51xJ4Alj8m
tysdWLXL77pw3M1+5yWBHUisrfeN6BG/rYHX8txannaNVqctCyPwcbXI9BbM+8XRCx9Ao5kvft5O
uy55iQ3L7ZSgmiYPzI3Xf8PWrp78hF/J4UmiaTmdPqnDaBx72h8bBexu1PBaPKuum9nymFMzQkDp
xqqNik4xjtwmN9psAA1T0AOZs9ifrI4GbHFqt7DrOwXCqRKA1ka5aGVyBRUlHiAOTrmQK0XLZOSl
5fAQ879QpQx587gCxWvnucpNT0k6P6ugmmUeptqQXH6XFz4UzaGyqMGdLNxGgj/FyZzZWkuVY5mB
5i1z0ucUnMZuO1XTzyrTJdfFZTQ7tyYstJo6amdrwRVI0ruiUj02WLuW/6BlfgONP8naLl3n3Nr6
a05cZ4hmuwdpvHMc+/nQDP1uYeSw5DL+o400BnYw2IraNdLxSxAkXCJpc9ghToLuUbnEAU/MQwYv
9fD6ch6axSReOsRPfZV+aNUk9lOwVdams+uGXhL61ihzfmQNvCfQRgCXB9JikcChBK0Lc1gKVcY4
S8B6MLyDBEiysTIbQliwqjkfkjQbQrWbXX12DnWcH6+fxw1POV2GrZ9/u9pWBtyLCTTpOoiuB0WO
WpvlF82+ml+uW7pcjG1jusleS0SAb4lYFQI2rhokEaAs6hxf7/MvSd9K0pXLQ2ZD/hUgO5CErFpT
gtvrZTJEGYZyjxVAKMqS+EWFYx2xvT4PkhO23tFnnx+MGitOHg6JwhcxhHwBKoi9hnIoReXXKlN3
4Lnhcz40u3Gd11Z0835gjQZwVanLWsQXnwzkRbjhVTz6AIIxxE8WOSZJ6orlodK12TFBZ9WNqvHL
FOU3LI35MelsyajLxb7CImRiwVVioZsC1ppzJ+F61hUgQlbDin2cMDVo5BBk9hrZQORFHIEgKGAR
yHJxnGy07M/NJDopddIaRcjNwZ0XMPBg7EExZTRTm2YM1O7WhB28jUIqPczx3JvQnA/xtttp9oRs
SfHaWjaNdHnbrMsBRwBqUOtrR0wp0ZuwuRbpWZgleO90L3hvAhvp2v3gjk7tJ/UHC8o9UftE/4xa
DVn7ahmQOxAZrS3OX8nNSUBuxlRtu0TLQj1Ck694aton3IvFSqcr67dvbSa021HQMwDx0wzBNdLK
aRIy56gwK+puQlkSHAJ7ayn868HjV3Q4O29YEgX03UTOrK4I2nPfAC54KLq+yTFwRPzOWXZjg/R3
LJ+aQXPbfvDrloAcEa9Iq7vrgFua6W3f7vNx8Htug2Xmu6bLMEOXB3H9TZaJB+2qVyF+YBCXGHM/
VVg7v01o5zb1F6d5H/OHBm2g6+vfNGXgq+J1Ahix2Oga42Kkrcqh59iBaXQ/dSn6ax9TxSu1P+6c
rjttYYSOotaDtqbwOtHjjuoDrj1Qc+844IvF9JXOS3B9PZcR5dyIcLNVvGRouaBjQNRlwega1+t6
Xtxx4nkBFCUp6/7AZ5S0Xv+VXbEoZ0e8qKpSU8OMfYyqx6b4wXqXU9keXqYq2ETw5qEcp+EqUsXv
1S1Db3B1IuHykD43x2aX+KXHK4/5oI7fVZ//JqYBF43jvr4pL8g7s8go9W7Q1bC1jlBXLNRvUfbp
+tZdloexJvCeoG8F7IQK6MD5ETSsOZlNtSGhWljGTd1S0JEw4F31MbvrGuM94jZ1O005MoPcK13f
Ss7AGkrEEIBWJIjo0PyBZrkQauiScFANaCQEucButm031Zkkgdg6ZkAjrheQCWX0X5/1JHBqRq0k
DhBXYVzVHgDETk4wtfiujrtWBnO5fGHaBFUjoC8IGqxghBMyL4x0dqyZIxIW5luefKlH1VWawzgc
Ux6mKTR8Hpb586Td2EQ2FLOxSliGijyaqhDkNIRYmiRN2ZuKU+IZxHKXJelNMTU3cw4xBVV1CxC/
SDxnXYrw5c4MCp6TQbUNeWyshead/TE+8L0SRAf+YrrrQDNKSIfr9tbfL5oz8dLTwOZHQIQh5hG1
plSNVWlhVXqJWrh54zoy9pCNAIa7CImYitYgWoDCkuJcUblDay20lyMQZkodaPyYEonLb30pzAUQ
B06JO48KPqJ2wBkZDXwk70xwrmTFjU2bdoca6y2UNPe5vcjI0zb2DvUOkALisKvOhUZ1T2a1XHK1
DBUC8Gs6OI+RtWAGtM7fr3+kjaUBwgC2xVUMFiON699PjhpDNyZVx7gOdfOtVJIgdUDcpLZeZGC4
LeolT/+tZeFRYIESkeKqvohdhmVOizVW4TAmt5oR3XTt93aZJY5+8Siw8Tb9bUWsoeRJHo9mAitl
HmpOoKePCz3GylfFeOX0j3QufuV44JsF/MeGIA5GAIS3TsEgIpRYS4XuxBMtCzdabM/GKPgoI3jZ
CLtnhgRPL9NoUs0ChvTRQcJVH+dY+/MDq63xyMScCB7TovAXkqh4UnO7CjuIs5ra+AjRbw8AQ4kT
bJxZIGYQbeHWQESIiT84jQgI95kWAhLWdZ4yvzXdTuskd8ilq6HzjCI9UFC4Qy4ISaJST5ukMLSQ
dYtbU0CTloNZLf714yOzIsS4Jm/IUCqZHtZ9CvXP8di3D4spQwZf7ti6FkyCQ3MWia4pWOlytjC0
SzWUBlJfZR8MA6ybFhSXnPSPXQCh2lztIM6tQtHn4SA355gyYrNw7MzaM4bxrmsph4aUTI3tMu4g
q4UDoOeMLgoC3bkhiFV10PpK6tCunzv1Xi9fbBV8Z+XXJpWRhG98I7QUcDngiAKKKLIbJiSvJr1O
9TAiql853Qdz0g5lXv687gobHwl5OnpqqFI7BMfnfEVtZRd8KXkdFpzt6iU/qFF1MzJIJxq6pEh8
GQvWJwEwo0BugClerGK2TkryVMl4GE3JuCsGK92XRpW61xd0GUYxggyxIHjBOuYnEmoDGW8ZjY2j
w8ofRXdsQO3Hrc/pchNVR238U0wW0klEA9Q18JWQ+gnVgKoFxGJaMhqmXPOYesCbpI3Br14/xJHk
zG6tCwk0YgMa6ZgCEXy8g9CGouU5DePyO/TG/CSrn4Zeey661mv65gFsct+v7+TW90Lj00ARAAqz
tpg/9GzoGpuROlx6xZ+K4tkxk6d/Z2L9CSf3+BiBwn2pYaLkbzWPPhNmPP47C0Km0Jv2VKH8oIdG
jpyfLnutl5FEbAUF9JNWUkdn1dcWFsGh4V0tk4mT2tw05uIm1QeWQjBaQeNNcoQ2TitG0VfIIQHf
Gy6j8/3iY7xATYr3GMSDoLICoQU99auseppy1f/jjdMc3HMrhA2Pw4uYqmYK1XoK1+4sN0/aY8PU
3XUTGy59akKcZ6IgA+9a22hCknKvbywQR0LSGx2GYhpvKS/CKmXBdZMb3+rMpOAOxOaKnkQ6DSnr
PVXfaYvujeYbhi0H+/m6qV87dP6SQMPm9w6KndpoSGkeTwZFYvKdD+nNZAa1FntFdSzMB1S9/IZN
gbMsKO+VAFFwH3NrufFNGQ6sRhsrfgLObm/EMu5t2RYIgURhGKjjJX6WHd1G8YtOP/MG2ov8mzl+
v74DG1cYsOXI09ebEk57cbfoNfooFQsddMyolewyfTg4TJaZbboR4NvqOh+PXHb9+0kQwaRGXlnq
zEIGNanY8arhA+tel+lrPT/P2ce/WBNOBXC40O1BlfTcGPrj4zLpCwtTU3WbZPYwSw+uoj+Tp14T
dPjOiRnhoDu9o3KuY+ua6rVRKrcoMYREFklOu+EKSNGA0NBUlBBQOj9fTNrXegtBYxbGw+dacXxL
v4unp17vXPzHknt5wxnWUQrUtFFpwhUmbByLubPoI2Mhtwu/qYYvFojQnGX6cv37bETIdfZtBZ6j
1nSRZEx5S/JoRDM8H0pXVb7rRQIggb+kkkR9/bnC4QagFcVkx/r1vhYCycyTeNSWgoUkfqyc5FNi
DpK+yebHObEguLXjmOUY05qFSmy7lfXdTObQ6OPAARK1HCTBaj30l8tBYdZYsZR4EZ57Qpdjwo4U
PVAKHeb3lNSb49YdSeMC1/k+G+RuyMzbaap+XP9am04Bxgmk1JD2sW1hF9PUmqxZwddiIME1Fpxd
vb7PHO143czW6tC3N0DHiTOFeffz1dHSsTq1Ws1QKPrUGgqNceeyufatOYNW9HJojOkxBRJS4vQy
w8IBa/MimqIk70JT0ajPKEYKoX7R3nadFh1GAqBAOpf7pk2gWJhSLjnem9YxvQTQwnroxPu1LpO+
N2qLhopJPZYdeXnIgK+ZeRUkjtewz3PPJQveclodQLY1EUKqbQo1J1NtWU15AzR5BSkHM5gg40oj
j4HRW68kyffWEcQpB8xmTfcvrpc5dyyemYiR01DWbmY5hV9MJPOv+85GqXXNtIB8hOcgFRJHpWju
tGPfdEboNFmQLw9at2MM9HUAzi0TDzrjpYxvWLSrhwGvXLq/bn4rnqFnZa2sSojSIi2hBU/JRoe1
YQ+uM6VVjqmjPmazfqv0MtH5jXsUb1uwQqL6iY6j2ACfI67nEWdGWClfp+LWYE8QW/e6GtNIh7b5
Y0wLesGYD8Krc22323Rd+MmtXSpgTI6j2gjt8h5S5iYvvYLfKl3jXd/ALY8EUA4PNaC+UCsXPBIC
pBjkHQhmrTRlN0LLS0/gizFxIbrkW8PhurWtgIYWCsp4uFTXJv/5qiiQJEZTMPi/ytK9WRv1PlKL
9wSFK8lJ2/xavy2JmE6MPvQDNxGx60TJXS1yvlIS7cyofa8HPbRZAY5oQzars7mZGAxa+w64ykVg
W4UnIeDNGNVTEm0XF+EygV2+9jvly/x2fSM3lwfwO97UFtCvdP0lJ+5hqzkuKYJTN/SVV3QHq7vP
Ou526l1leZpM9W0rUgKi+o+19decWMN7mptON3ch6hFfiKUHJnPeeoyYQDMcRDP0HvN5z+A3k9y6
m95yYlbwFr3mBqtQkw8JusxRRLyOfM2kOuubIeS3FZGK04lG8/9Iu67luHVl+0WsYg6vJIecoFEY
ybbsF5a3A0mAOYDh6++i9jlHMxjeQcm2H1WlFoBGo9m9ei3WzY2xtwpU+Y54EDxT9ktVxPm5uokI
xAu0BO8NT8tHBqOoUhN2esxIyNIGLDee1n/Womkz1U80+Tr0Iqrt1Q1EWMaUi4ovcB5hTMbB6eba
wSUYhjtMY7u0Lh+myfmTGHJmRr10j7Qs2zgyhm6fJrvGwbB+Xb5aKpO8EaRFXj4qIuqj1Xt2ZpAL
WjWZ1EEte0T9/vuse9J4N6Os1OIVt0T6XGuvKBo2+AjAiCa+0vjMj3UmpC5gCtPArjlJj0mlCyYm
RCa47YMEem8wyej23WQCit0+MUkkErq6YYDLGEATa2AGvQoXJT4N5bbbgxVlzmXHJc6wAaHCM2RW
M6+wGRMkHyKDXMRwqNMmKcXVrfGkDNm+Yo+KTiC+e6qi37dD4er2LSsD/G0BBXCm9FltoY+C7Zsh
UWIb/bjpySxi2Fi9STbqwOjSY8aDr2QmdWL3KZuaPUCRrmOhLZC2oSwRwbatrgU4O8DsMFMCHNrl
TcoghiGr5dDsp46E+JI+zEwkfbq6EiQVKFotmSjvCgWZLUIT1qDiF+h0k1dPpSEow61FOkBIFxSw
4eioal+uwp5BekBmudlb6s9ytoKsZm4EIKRXgTqY5kCE5Ky+n0vgAG67wtraFigdJnFkTLHyzXe0
XCdDB63yXm/JzqEvRtzddbIc/pUVnveyTQswBzOMDSqt408ShI7s8V5vlN3fmeHCgm0O0IpSzGZv
66DSGOM7O7I3qZCGZ+35MwA7tJberYIe3uVhaSSKOky4NvumeMj1LwXrAbh0VSDabi9n3Q4yIzAq
oCWtciGIKmOkmRSurafdVpbmHZ3zT/HSB8+j7YdMwa+thWcVRQ6QhQGMzkWEXmqrBg+ifipU052A
wkCFICsPmSYocnB+/q8d5LFI9LBzKHpdbl2iLqixxNRPSYpiF/nGwOISt14unWZ8jRifY1sE0+Yc
/MriEj/OEjG7U2lZMqxMno9M+dRDMVRUWuNC0JUJzh9YrJUxARD4RMtDrHx2UsFrx/nB1e9ffn62
BKXSJEuXAO6tWsdtvkpd5DbkS8Y+Voi8MsO5W8xGgxjLThlQ5Bi+jUxyxzK47Wei0+D8LAeZrIwp
bv3U5tpdWkpuSdpwJr9uWxEdyOKFZxtW20ZXl62ln8CKEQymcw8GTf+2CcFC+I8lFQRVTo4qyKmU
X8zv3QjFNhHjnuDY+aCJT3OA+kuYYNULJLYK7ZtZvVhC4lQu7+CPnW+qx5OJlkIB7wUxuWuobjX8
TIjjzfYmIYJPMMHtv6rlWDFzzA7nktJtkVOvnb5BdaEZvqX654ZBSFr0Sbu+toVrFN9iALVxjmBT
g4LlS1lg8dBI80b2c9Rf0x/EEHHBLn57Vu38zyb+zxDPU07rKitBhaafSNLlvpJANaeEuHMr7Vt0
KfreelCtSnBf1/3j3SaXZ/dgQlajCjar6jibYS4pfvRqCNt2657+boZ7VGeipF3fwUzRbBnGLSEP
Woe3L9P6fX03wb0Kmqr22RQvr0/1YpdPwC7f/v2inVrsn8WDmUBkl5lYQi5vVesuTog3zf4EabTb
dkRbtfz8zE5cS0aMVqB+GswsddtUadwUs5OdGQleBB78+uZvqHKZjrnQgYBS5dKS0WFGm+WKcaqh
AoNpgehpyqIHJ9FMd0xoju8HG8QMFmSelQJkUBYQ6LeXuubwKJOiN4wJeYjGcjer701ApIrBOLVS
PLuVrvxSJyX5XoJE/WAkw15Si9otIO7zQa6hf1cOjCOaZYCwXFFX62nUgWkKK5f00Z9LZnusKLfV
2P3qO8gT3l7l2oFibUsxEZDHK772ruizqo4QPyblCEp6t3xET0NgYy1GYQwPkqOY8ERSxO2kutDE
OjUzTrmpuyU4jyeK1nh/p4H9O44dwbu1dhWWKrqJ/ik4VXkkeNLUTqTFrYF0aJdV29yO3XEhWxZR
2q3t3DKagyK3Zarg07h0UMVOemNakgnKvjflviwfShZ8/HAwe2Dh0w+KxVdkznnLYhI1EjI7PQBI
qzIO/R+ZWOYcMFKB5JhHRwA21xcjSuinGSSlXRKMSCUGwTJWT+TMxvLzs6AxmL3cVq28xFfHz2kI
Ihpv0D5rpuBDee3GasDOLWcCRhW+IRczlaAAy/BEzdlX2foy5O2RGFbp9qb6iEKY26WGYGn83MHb
ZdUwvIFaISYPrkrl9ZxRwkpinPRw2mh+GaZHEL7WPtuAVnzrYLD4522fWN3MM4NcpE8LxU51VHqR
YXxJKy8D3Zk1h7KIwXwtkTlfFxfo0YFLjTzFuiQtZsHQjv19m6uvs2pum1F+SsYarZXOLlyrpoIm
7urFAlkiJqmArUOB+dJdVJ3pEosiJJ7oQ6Ni5LVyoA2Ch2x1G8+MqJdGANMv0GFJjdMUHwmocxFY
U+YVyY/bpyVaC/fuj0VdVg3G4k7q1IXopIak/5HbonqkyArnE4lZZrW67FgmkQOGFZ+dHJPVjYhV
ci2Oo6P2v4PhfCIFN3YByVo8/s6XUTpkeHI19qnWd4oI7L92kzHvgmENyLjpV/wppNWGoo7xYTDg
s0OZDrH2rKdhZE0u1XxTpGi4bA+f2i5hHGQfiIIweekLPUOrsgag79RbNfBUii/Zom66yMSy4LMQ
qEc6aMAK+MGktk8ZBrBcU612H/c1dO1A7oSirg5up0sbWYMpd5BX6iczuu9QV81J0JQikrvVgHdm
he+MNGiFFI426KeGUOZPSrljY5Z4qWXF7oARswB6Vsk9NKlJUM/j5KWVtVdz80mC8vBdExHp+faq
1y4yeJgAxQUWFxAb7vDMZgSDR9zjhtE9KXfOEPsNBd2UiC121SXP7HAnKHdDVgAgrZ8ctZCeFppo
d3ba0LRr1TOM/JRIGP2cOnX0b69v7W7raBvCO01DAf3G5amaQE/H0lAjGjpfSOUWKI0kzbfbNtYu
NlpQKMHpC0kDn+oWxhSBCBAPNK6Ca86522a5W+VbIOsBDnv5A2P4XlUAP8B/fvagl/IMaWiun0BL
BTlqP2Ib6Cz5SvlYlH8SGHUgHVDIRI0eeIDLzQMlbYoNLHHt5qNs/06/AlJ4ezWrx3NmYbn4Zxdb
ys3MUVmln/Bt6qDZaqeuItQ7ExnhfEBjVYEMCkZYdYSiUtOeZEvwqS0ysVyzs3WoKZUUvCO41o3f
24U3jIeIioZqRUa4u9rqYzFIFL6MSmUb70G9WKfB7fNYDQeQ5FkgLuj78Jo8hao3FgZbUX5rZvpd
N2j0GUDcrdFrX7ReF4CFVu/NmTHu8OdOji28iqj2OF+6xzb62dWaq/xiIIf9u1VxDtC0udylLQxh
2KjsK5zOfS0dG6EExuoBnS2I84KhLuSS5AgEhkzvJnDhSIOSuAhMn/5uPZwjjFENNdESXx0Qnzgp
ee3p6lPbpwCZoX32R3uHDp0GcOMCB7r0bCDNI9UZR/1kqb+GX0b7K2ah0QqGw1Y3bhk1QHqEEQp+
giKvSdFWBJ8eCrkz9CogMdhR6eYPdu3diMU1AueoH/Pa6lDkccpdPWzN7KS3aiiJcJqrd+jMDrdj
s1EQajp46hJyp6gb1Ks621dzQboissJl4I6WIOkusJomvaOQPB0rkPP4iuhkVu/o2WK4JyBLBykm
JfKDtLx38OBo6oYVmZcorc9aEQZh3Q3gABhrQAFH4/w6RXqZDBT3NI7uoVecFT91qDzf9oIlqFxl
q2Dh+q8NLhFRkyy1Kxk2wOwSp/emqFS5nuGdGeDySLWzq5T2CKENejGYpB+3E4GMyWb0IrfYDFsg
XDVBTiDYN77F7dgTyysFd7QFTyKTskf0HVyMWAkKBIKt43EbShVpXanBjAMNzOQx/aNH9H3ndM6l
VZU4ZWnB1ypyN0mhE20qEUOyaAmcO3eYcFPjBqdfRQ9G8qUZBHnA+q38n3fxWP2OZBlIYJDeF/rG
/jVqxzH2qs6/7cI8U8tb1QTzUf/1YX4mME4HiEaXOAhJ9Qq4GAnisAHNXqD6NBDNVIqci3vUOhDf
6JQiNtfGIWJPFWTKRGPjIhP8vZfq1BxG7FrfWmDqOXXFr0bUWBSdDHfvrbZNLTOFDeYcQd5maj+6
YVP9SVXz/GS4yx93qkxVA1YS9c75Mk2PWS86/MVFbwQw/guSRH2TswLxRf8G2Wow/SU+c7PD8EMK
8yDaTKHA2VavDAjMgP4ATwcmuC8TgB6kMaxucP7Rr+gIEtRNGTYHIAabyst32qYI7ftSBKhZPawz
m8vfdJZON6nkZHaESNCmX6zZryrNpV8dUbeRZwv99x6dmVn88sxMj4RN73Ocln40n1SvdbUDPUZ3
9Y/Zk8ImjB/mr3+5mdxlQmbQtADULRat54VnJd6g9tl5oEwLSr8K9fs+Fjx46w/S2Sr520WSJVtE
pjDsF6G78aBBEH1ruoP/9hw9Rr8Ei1y9zmcGuatWarkMdT0YtD/1javvlwClSu4P/TnfpT9jj/qF
pwpwIyKP4S4eacwu6SRsrFM+9eBINn3I/tBU1Mblofm8y9hcEklMg5KmhssoivvGkxPEx+lnvtDL
hrFvvdzeSsGqeDnKmbVDVPbYycL8JwHgphjd+XMnYroTLop7eOtubM1mxqJYoARLFX5uPNOdvaUG
D4zP6+1FiRySZ5JRJps6io5Vda+yF2+VrfrVcrx0N26gzOFH9+0kiJmibeTCiTqxsYwInGNoMrdQ
N7GkukqyNeWNYGXLRl3F5nfP56tNkyH3mbN8YmgP/Sbd1uEcu4DKW2GBOJmE5ieBveUPv2WPCydz
XuhpsSzMPo6+7ilb8xE0lvNTuQNMw4vurRdLVMEUXG5+fioyqdaBvwwFtWmjY4KiNh50IgA7ipbF
BZAq1jOmLJe5noHj3o6xoPAgCvx8xQ7qjVNUjDAQfWo3zW5hiYbgD6KF6dqu6k8HSI7E/9w+LMGi
eASILUnjRFrY1Ki0m+3iuegdQYK+erOAEsU8DQjpl8G6ywetljUo+sjLd/Sb/2XIDSxvfup9ZZMH
ji8i31lLRG2IuaKyCrzeMqRxaS8dgFK35xTptBbjMVGH2FWobuypKWW7fAD7BiNG0KtzQGh2gMBV
5XeqJSTbW76ouWuAT1TI9i70PID4csE/LhKpsZQEYZKBR3OaPSdNEf0lSK4E9qQeum/ZULn18n0c
/bh9qiuh5dw0n43Ns6FEtHG0k4WEP/o1poVXqaGpVcHf2eGKCjKUccYGZe6T3X8n7XMHedMUOZjo
KVhx0ovlcC9B07S6QTRJO01GkGsnJRU0J0W/n3MYNqI6UuHL/6TOm97ZF0Tw+9c98t0V+Jnfgjay
PpfwSPmp34AQMLTuSeMaoepDAV40erjEoRt+x+N8M6pWeoSv4hOg2Tj2R0xE+phmHrTtWPyWRfNJ
Ilfjgr2dLjzDNaxFzMdQv44mA2B4U/f7tqctMeJqUZhufOtmLNO5l3e6hQpdivuunYbpWzy/jra9
Z6cY0mB10bi3Ta28JWgrvJvi4nzbxaSuVQPeEMXeRP6RVObSuPpLK1x0yJg6F7WOq8PafaZ+RzHO
TgS3c80RoNMCFMjS4sI5XO6ZTjsapW2mndBnSDzL7vdxFd1hE90sTZF1NBEECwWtk7VzwpioAv0R
zJ1fMXQbJFMyOsPmhG9Zo2CejF6/odQvkzNv2WgLdnF1iWfmOO+LhzaPiUO1E+ATbqZt6uHFhgcy
yJYS+llSREStawg2zGu+r4/zw5ph+C5HtnHCyXXRuCmazaD7sxmBQ/ROoS7tw0rIgbvmkRh8hWQX
OGmXef7Lg6xl0kdznamnwdN+KEEfJhBFPEABvvKmIPaIS74BCTWdPn4PINgFGmgbHIAGD+TNc8mQ
RtNWTmx+nMZw6jTfBov+bSNroffciHq5NHtEhb2gMKLX3hD9GCVRZXXtMwLCG+/L4IL71NK4n2NH
OVWlC5aKQNum4dS7vT9v8DHt64JdWzzuMlBBSAp9KmCWMK2s8hS7YMSAygQ4eE+kemjM6JhM36Zq
N2ZUkI2uvCmXhjjXp2xKy2nqzFOU/WImcQsn3sbKMWUPqjo/VcALSMlWBSylsgxBRvem0X61SMwa
oocN57jqjFjjhFS4mM1TVcTe0jXXxs92GYGS/xsxAYcImnSAlKLip+pvq4DC+12Rlr5szFsj+1yj
NTR0zHd0qOj8c9udrnNoCEWBlQ5jJ4vaCojwOH/SooI6ko0cmknhpOLjdwKUpSR+ltFdxvLQpIZL
Oi1oFCtQrNeoguZjDmk40VjCVWSyQf0L+LaFfwCS8X5Q62k9VnIvn1j+ABoAIvnZhHTMOap94pJK
xKR+FSLACA+uASSab5SrPByzGWS1o9ICd8n9Kt9194VIMVy5XtGFCZ74rxqsxB6I1Z0kDEERfJNk
dK/RIEUmk5t+04FssD3N9iPTIUJvowZsDfdWcTALaVMqrqY/FtosKGy/9V4uHHFZNkbcgHGEpBbe
ucvjjnPJIUpsdCfLTsBL8NR3QWw8pz1i1u+8+B5buBNOtumNp2nsD3H3s0GnCDqmUsR+6Vr02cjp
T2Viv9Ku3kHtHUOZ29qYXRX9eMiGg93QSA6zTPxC3kSs8KJMCua+UCAeZ4dSHgPHDF2dwaTuVBHB
S3oduJa1YQ4RUCnw3kGV7HJtYxPrsT0p2G/7SKHQzlSQLU5u2xEvAeMsy56VnOLm7VsUfaTt7Yu0
6k8LrS5GE2VQxXEba4MIpe0W+Dwd/UwOm3spDW9bUJereHV2ZyaWp+GszokJ86rK6NidzHn8FCvF
VqcHeYo9ebKCsmihSLGD4rga93haoQ2AxjWdvuiztE2UUHHuWgPqjdVDWvkNWn5KTNDS/mgqiLUv
anfgblzinMIzV41jN8sda6afETA0DSUBkcqQdNUHG83AsWC2H3Ns4OkBmouXvxqY5IDEHr3Zfze7
fIxtQSrIv0r4CsbcLJQBwVSBiTxe326k01BbhhQ/Q1pdB9YAMnRhdJAckdwsn/6B9Q0zK4tOGBBr
+hVOey6Npky0qXhoC2syXiW7spLQGPpC6z1NmhkmQrM57ScfA75S+3zbo3if5Y1zsX/QrHFmmLF+
wMDpoTG2YNV4zhoquBl8GOStcDcDGUqt1F3XPjSxFVS64XeR7cuRHrZmHchG4zHpo190nMm3pPTs
pmSQ86obxegfMmj6JbuIvYz4JomZNyZbCzrZt7fxjfT2/GJy5izuu0GZ81KPoGH+YNEKwwPVb4yE
+LbMCreSi03MIDoejYfKyfCqzonimnUSKJq0ARu+Z9RNKDkDamSdINYLTpevccfjrBcz6m8PzmB6
LfSNypGBeiPb3F69yAxX0iBtTItqjPoHoC1dK3JJ24VTIXl/YgUsAw7G9EEDz1mxDQgXxsQqjo4U
MPbaTvdM9Dau++m7Ce42GLSNhq6KiuOE7/Gq3VaRb+ivUeOnFnWF35p8gPnXZ96tcbfC0ZpqqQQU
x8Hp/bLs/Bqyj3aiPWlxJfhkEJni3g3IKiaSY0vF0TbYdoxUVyPtMTI+a+zDJTx+VYuznF283uyG
OZNxTHrI7pYWhFm52eSWu6VHVYg66KKFLT8/s6YxkDdXxVSiPd/7XRrYduLKXe2y6PR33sdlFnIe
YUaTNeWxzg75sIdmZleLKvJX3yf83i3+ebaaNJ7TwtJwTIY7bNDG9OatugPof5MGIt2G9Vfn3fm4
gMVYn5kgXCmPvVS7U3kaMYtC212r7zT79+2tE5jieY2yfqqJ05PqCMkSQJsOc/WlKH/M5sHK/+6Q
+FHdWZKsVKmxKOrcF3WoNKhWC27Seqz7377xX/hdkjmGzaryKLd30EvV7e+OKMsT+DT/GcQyPQEz
GXxalgbXHMOWHRrztRROForscHenA7sBG6eS3A9V92MC2snFmJWyidtmx5Tq3gTomUS6G5UDXk27
8iAMUZU/YzqpHsn3ml3uTVJ9ve0rSyC6fkfft5e7ZmpBKfDSY3lUm3/KBXIpkk0VLZq/YqSYEgBy
SkS/wbdaTCY9TwUe5VjwWonscPcLY+lGYoH56ciGZ914JHqYRfdR+nJ7u64+eLiIwUMhqSJHtRLD
V5xtUbpRmAPUYfpd4o1QSaWBSEl33ftRooSSgQUaYe4doYbdzwUxy6Oe5jvSAHzQY7IhETiByAr3
hESkdqDUWJN7ydE9Jnfb1rgjwGLf3rv1E3pfC+f+BcS37EFpyP04Ny6ZdA/ayK6R3Q+1aGRCZIlz
amOeuqg0YWlQvlK6sUAgp8ZhDy652ysS7JvDnU5M62G2qNk/xIrpgw7jLmWKW5BO4HSC5fBEblQp
OnSWFjPGq66743Rs62NfbP9gMQYmPjGOCeVvvgMqE8cpdBO5WFtlx1JX3EZSX9QyFpi56rS+3aAz
O1xAaAtQN44N7NDGVUM71Dfj1n4Zeje/W0RiIm8WdLZWn8Mzg1xkADhLylCxLo4NbX0bDM7FdgDb
Rz4dnJ9/tYV8+t+ZacbiLsYbb5hbffg+OTUC0QfxOtz+8cgWM4UUiJQgZ0m7U0Ygbf9ayo+jqJ25
bMrVu/C+abxC3zBlqYZedHEEYdtPubK3RZ3eZ/WPKkEV10yCqs1czAYILtSqp59Z5TL0DkJJOlQO
8D2Q+XO30QrQW25qEYGgyAVt7t5mHcNElYKUufHz70ZQh4kPvpRxP3tmIB/ME/3yd37BxdfGhB4J
dDzKI7CNmeT186MjCq48gTlUrFDVONs6LrqCgZpq04wDU8M5UDfQC9+0Qe0lAVByaCSYQXPMvHJb
b6pQpBuzGgbPTHPhtqvmNLGSGvmTcYjHfZ34xkenZvnVcUGDDFE9EYrXvYffGf+MyATH1u2Vze2D
uirNX9q5GgGWh8JIamfASZVu/tkOB+Bb9Mf2a7ybXs2ABuQoQp7c3jybl7AqCWtrNsHiqP6mTuI7
SrtRUDW4vbDbFwvM3pcfOnOnd5o2IM1Ly8e8CsBlHEcPmSi2i9bC3atyQlc6WdYS6WzbtGxHhrsq
Sv4qSEBp9nItRm2opLZZebRIuZd0KGoobJv2g6vS9u+2jS9qzcxKCKaE4A7Rvp57VzfvGqjwSKIk
WbBxb9+pZ9+hckahVuh0WFJ17AAWqE6m/Om2Byw35P8P6JCvuty1rCRTlknYtUE1vLwtMGF1B5YJ
UP2jzxi5taiaK1oS53EQbk9zmyJRtpxjpx8zda9agtNZT8bB7A/JE+ghIvxdrkmjBE5tIypU2hue
G1g0T679KVA28rY9SIJux+qS0LYDXQn05jDrfGluGpJZLns8G2ORgqGYQVUv9VFgvH1Qq+nKmRUu
1IFQrWjImCLlj7JQs9PNaDCMD/XJN7Vx7AdFr+zwtkXRurgLNdhTUhRLsaqvqqCPqo1R/orNWXBt
BetSOYegWjxYeYMQJCsTsGz+ZBn+gJotCZhoVuUNbHDl7EvrGa1NUHLwZOqJncxORnP2UBOQqOyt
SqLaNlKVPCTmqJ1m1vRNMLWds8vk3PzC4ikLJWCfdHcYpAFC9Vp196b794nFQ+JHKZ3ChjDnbiwU
7SkxMariGuBJ/6xRGW0ulSbpMdMmYztLcq+hE9fLR0yHd8+3D2o1ir8vi6/I9ijVWowszYOp88AM
TEjrNuZBCOZYPSpASHQDcsYW6BAuHV2e9RgUtpkJagqQrEMKBPjDwbW7VnO2eayOaD4mTfEDcird
p9srFFnmbjQdtLxNcpRoyzzs2h1Iia3Go+OhqQWxY30r35e4/Pws4uZdYlKI5RRHc/zWJC5EcEsn
/DDZx1s6cbaRy3LPrDCzUgtSL4mfM+Jl/2cy8M0DWHNDeu/2xq3e4f9ZUvhh09YZRpmlM8Jtlw4e
ZJMTdLoNy6sxJC4IUMvpX1+u/24dGHwuF5UqVQuWTLzyTtE2oV62/aZmvQC+IVoP54ISta1cAvj8
WOk/sux1QqODiLh6r2yArlyFgA6YxJepbZl3NnVhh6r04ihHj8Y/M30Gr9btU7nyMs4C52VaDnr3
aCJ4dAH2sksv0x/UTAbLwUf7Tpwdzs/kfAR3F6S5jqWyr7QtmXfVh3O7SxN8ihJ1qQQEFvKHRPV7
tkN/2xFNzF439aADh8MAO4MK2A4ABZeepRClt3s5xgxzbh00CwX5Xr1rdM0d2FNdQDRa0TyaWhsK
hERqqm6aVhsTSuFt0d03EMpwIOR7+wCvXeTyL+I2totIqpKldlA438Et7FrqExN9al9lZtyquQef
Eisp+oiWxzjtqo1cqeqCwg4aEwRSsWadplJ/TrJ493cr4x59aoDdrunw6DvJp8yGc74QUZP22vsv
No8HvnSWUncNhvmP6vgNPf1K/gToyihyzLca6EU8UgBiAsUGnntISl6pCA1aOqh5tFDbJECS061k
zqGmfoIqhtQHUvPa5pju9evxNDthJ7sMWI3pRe2fQJoht4c22ZR2FHZLxXNr909luy2dk1NPrqJB
v7sADr895m2oQOoswfQLo2Gmf7RCxa2A8/u0nVNDyqG6DQ4U9po4+6rVwyg2XirpnkYiWu/lZC/2
y0RDF1zEYCrDFbvKmmO5bwkEZctvqh5EpVeqz+W0b6OTTGQX1D1DQsPbrsb7gaNCoASUgqCSUTBb
wTMTj+AqzqImN04dUQNJlb2q2mYkuiN9L8jQL58mSCEBCKrZMmAwIK3TTZV7NVREc/SLZPkEmM3o
Yp6YeLqkbD+ynMWIAdQIvgJMYJ8gmMrd1yY2izgrwCPTSbOnQk4AIxTdwl5zAOXQ6bYt7hMHiDHg
kwHTBMsQ2Chxatxja6hSO2gVogDEa+6Wsg4N5ecFF7oMzX2sTvVmDB82yPcgYbNIZXIro05uow8G
mpQsb/0Z6kMJ2nkmiwSv4mVQhZkFMwZlUcS9hTuJL7+pcjOA+RG4rQkSc3nZ3jUTCfVWJPW4agZq
nwa4i6A4a3C3SmtluQMdPwYaZNnX7MpPm37btoPAHTjMIRJk+BwY42QbZIygLecBWEmaGFkVY+YD
HPZOsTPxMs7/gJ7fdSKfgKSMkDtGatcx77UudSfAi1rl2RwOMrimrbuqFRHec+s2kcyA4cgEIFq1
ocYiy5evaNPIFZ2ZWn5LwW3CNpoCGArwnLcd8/JO2xDLAZ20bQEaZ9kKVCc5cMikzJGp9DF7yCJI
EJiqB/RfaA/37WB9KBMEFgzsnYusJfTAFpEqnqJBt+jQYsbdOZm1F+V3LebzRPGXCxu4wjJWskDO
sGvYMs7v+4JKFbhly2+9BfW2cTiqVvWhqj0IwnB7FVBBwU8WNZ43tPLZlwBeJ2NKMgSNZQigpT/l
hIKrDEAsXTRRsaQk7+F90fKCJagRg7MLNQoIE14ev9b0tZRgOuAnmWffzGXw1Fr9Qz2nT1k5b6KM
CPz/0t0g7INFGZifQgoN1D9Emy7tdWOVYzipyo+RVDbQaesZ5sX6u3hSRVCXy2O6ssSjDXI7b0oZ
ksdHJiueNLR70Hpubrv16mLwLbBw9pi419zdGeQCfGRGkR/lwY+TfVeEk6j7sLqKMxPczYnUhll1
0gJzYsW/FGYMW1ABi4beuBmQ/+zVmRX18lQMO00m26nzo9pVvnNIlM+t7VvkFdQgBUZ56/T78OX2
1l363bVF7qXSInm2U7tEx0gxgrQNKNvIaLgx5x7FxtumLjOYa1PcMw+pxTaZNYKCVbTpBvYCbVbf
TG0gnrHW+NgMuaf2tSAOic5tcZ2zG4x0Wc8nKc+PykQ2QLJvQMX3oY/463VxV7dwVEmCHll+zMtf
DMXs0SGektDg9u6tL8RUQBm1KDHx3HR52RNlmjVk/vWwQAfvlcIUxASuj/LflSyiqPiSk4Hnvdys
OaZGZLGc/pLU35U6um2hHuYp2lJp2GkZ2+hZf0+dOYi6bdN1gZTMr2qdIL6LohOXQF3/JYvbnh2b
1JUgS5P74hi11XcnSj/l7ezpNHNpc28ZvQsaXTdWUrCzoC5jsMztQXR4e8OFfwP3vgxIgxrAU9DW
fOr8hXgkD8vBU75ZoQaeAFk0tL8exN43n4vIEIolXaojIg+NgRyjd77NdpuFhlWEf7Iw4Kjx4Cyi
hzw8BZtLekMb7Z+gSbc8WyNfaQccfJkClAqhbXvTJNlz5ThV6lGFRK4NMH/lOswiLpsN+qEqyH+O
+uyv4W5oZw81BXK7OMZAb02vCgZlRX201a09M8H5NbFrOhkdTjI23Tz6PUPdlb7e3tTlV7y/39er
4Bx2KuLZsUwEtwZdjQxa27m6cT73yCBv2+G64NeGOK+0JCmdJqvJj/ox/WyCayQJ7DslnPfjpvST
jYgNafV9wIwRnAVavxbf6KSlpeXGEtyyjHm4Y1IEacBHM2de3Qm+p9+0kK/38N0W9xblqUMjp4et
LrBD5zXxiJ/4nUvv5lPv60EexAEVYRfWXePdJvcoRZU+Qv5nQFi1Oyh9gAjntzkI3qD1uHq2iZyL
a5oZz3Q5M/OYntRPtZd78vPsTb7q0qAMUl8EQPt/vOR9WZzHtxMmgCsjyo9W4na+/UaDg+EB6dPo
/Wcjv9z2y3X/fzfI+X+VSs3cWHVxrOpkM2YskGro/45DF85tIsokFh+/5SjcHVAQqZQyi4GaAABJ
/1Rq91K7ydXaNZvaldm4ub221cRlkZWAwKmBGgJ3fKXez6VULj5SKUSFhrzF9oqZWB6bKkCFInV6
0ZQm3pJxlJ81ogtCy7qLvpvnzjIfUuI0EqqZvUyD1tHCvC8zCNVGgjxm/cHDe4A+KazpGretCZEb
dG2n/Chtx2DhEpC8KNBC2W+81BcFllWHOTPGPXcMClG5nmpIzKojqfzMfMqqz4lwSHc1fuFTEQwh
loavRH7z5BY8/Mt3Dr5sfLP4omQJlLAbzJocClXa3XaU1ZM6M8ZdAr2UHRVzXfgOAeVu13q16jbJ
H0WsMyPcKeGRYWVhz/nR1l5ag4JF27PZz9sLWU02z2xwh4OXPx/xnYpBiMwtIbAktaXgHROcC4/R
MDKl1QyKLg7mbYxgGCe/rYYvktwEzpgPntHkAu9eu8SmjMwZ4nFIfHjK1WQYTbMykT/b5kE3/dp4
1tlu1F9r+jAq2ykRDN6tRuAzezzkeLZkymIJlfpInl4sZn1P7J+zmh7todnIzAn6GbVOaPB46NG4
VaWE/0falTXXqTPbX0QVM9IrsCfb21PsxMkLlZwkIECAmOHX30XOYCxzt+pL6lSdl1S5t6Tuluhe
vZYnvnZl93z5IDevnvXPkL5bzZ7EVp6YuFNDz59DwxcH7zF6qnZdWNzmYGmaVLT/Uj/o7xfK2qT5
9u3eTlmW69TgeDeDuCOIMGZyArAtYEG/Ix9KHpQgHAKJ3vHyUreCb21Wej3Yop1yB/RQ5xE6F2Vt
Q6T2g22ryvBLdMlXz9qK/F4oTadmyxd6gceymXxEtTA2b9rMp3wn5sc/W9Ky5NVXUFSz3HALfAW5
YzmGjZEVpwjDG5/H1Dr8mSUpTQ5TZczWgCvOEGHao113o/W7yyY2ixvrrZOyYx7x1hhTJK5JRGEH
f+x9D9R8lvCT6W7e5VdjqliV6rCkVAmp3VY3KwerIl/FQ5eyG97jSxHTvpMvDJU489aNtl6flDS1
lCclSp4opYygxddOdZX5jRZonWIjNx0dkg0o+YNRRZeRdDEvPI7qNQpq063Obuvimqqkcbay86IK
8Y8JOTvTKuE1aCD4WczFkUc3jlYG9UDu6xZ07+BbUHjG1nWDgjHEBKBJB1C35BlND6rq1BiQpEqI
xQHhA3VXN20C165A+CPwEdUC/9PyNAmEjhmUqWq+lMTtdnphvkCks/R7r1eNpmxu8+pHSc7DuBlj
RNtExQ89grE/4YHRAXDnTIqLadNtVnYkt0l5Ps3FvCDHWkrDhCdXlZN/Kb3oQ5VkiltXsSaZk82M
vCaJi7o4p0kXep9iAHQMVVlesR65xzASWrqNyPg5tfrHjg3DXtjpeBqd5mhG3V+XXWfTUV83T55v
b9LWEFWMDFlb3WE4ZyQLRMwDbzrExemyKYWTygW4zhkSakf46HDm+5R+mkdFsvrVWH93tZiIOXOh
Z/Bkdq26AmotZcSIUY4vP1LnjuXD7WyY97NzgJbO0XPandNhOuaQRMaxwFeVATl2bj80Vho6zncD
DEEZIGbRlBxLIp4x5Ie6Fes+zcMOhMY+zx2fYIjHwchLib47Om23ib6raHQwsyctiRXf85svrtV6
pDsF1AQRcGH4DgShRAr0CQk79OZNTJabWnTyXKT/zAyLiCj4a7Yd8HUfpWyiuVPSdkMGn4DWKQsq
cSjNn7RTlK22PQ/gBYI2OXlHBThl6GaPXs7PrJt9owVXkqgOc4WDacvA85iCwnF7Ua/mpHdHzPU4
ySEbcM6GSvN7/VuF8S+faV9zgykcXbWyJYmsXh1l1LDOaGBqmKsrfTgQ84HH5fUwiwAUjrvLUaUy
JjnJzExc0k7Pz7Xzl5te6wQFtFtm7jrz+BuGAGWA1BFe//jf21VRN+qJy2CITCcoEdVkn0T3erKj
3dNlQ9J48j/v35Ul6f1bEbCbdAzvHMdf3r/LeHJ1XIrGbC8Ui9rM5ytT0pt3njB5Gtm4p6P6cSgD
CwMWHVN8yWx63sqG5Hmzp0Xm3MyYXLJsvxV3jfkhMsGz9EmxbctvfZf+VnYkt2vjiQujwra1YQ9u
1yYon2nQhHShMvQhI6Dw8s10vjInOV5uGaxC36Y4z1UaZm55LHV+UCxpMwMC2QJkBho2SAhvfQ4d
3agAnB7vd0fXQGvhhrY3itKv+6EKtdI5DH0BHghgdQdQ3AdWDn1UHRyXkDnOdk7bXxW2xW7qlGHM
KWc3tpV/7+PsewGEhOJhsL0br79UeuzoXkvKuazwMOC09evS+WamqvrStiO92lh2a5VXxDAmZb6U
Ymh76KurIXnuwYytUiNZful7N/rPityyT8GdVhQmCpF46GCq804f2V3m8Xt9yG/qebwT0MJQbN5m
4Rp4dR1TstCieqcb1czZQBlZKnSTOxyJWT4tV0bQi/GDRtGtAieUEyZ2dTdb4rGhhrF3IpEHcZ3/
NfUTSKCdetG26j4q/G8zpFa/Swpdy6ss0RotPonv/u5gRaf0kzGD9dcA13Vx0FXf/pv5aGVQiuFE
6yvmLM8xu3Xak5eY0y7jRRpEtqsandv02JUpKX5Lx04LExMxZ6IfjOa+U+mabP99wN6gCwv0h8xg
4M1xTvIBz1iW8ingfWTu075VgS03N4yChossgzDvxAbqllZ66cJb9bIOU8u8sqPogVCMy112hW07
lCzkmcQi8gyCl+ErKo1Rthi0e114u7acz0PZKuAyW7HngZB4wQuawClK19HYjUYcI8rPcQmGzs99
fUz+Spmxa7UdIU+XV7T1cFjbkny7F24vIFiNnXOH0PKavQP6PR7F19lo+GByCS6b29pAaEuCq3JR
d3bfEWW63PUmIOjPbmIfy7rx46R5alXMHJuLcoADsxasFoBAb1PkmHWZlrUAsrTGjwoTKeJDTW4N
fAOr4CxbuRhEtP8Zkt4o0QBWtIbE5bn1Tg3GUYqP+eyX/9tw+t8vITBW6hhwWRb0ruZaQW/ZHvB0
GCzjuhy/Fq7+BVWg3eWj2Xxwrcy8K7USMZQoEiDN7aPD0qavoWZ5M4SoMx6Z6hbbLOyurUlnlMVQ
bTNjOJ6W+B4Uj4p9GWQBpm6GvfmrR2kpXiqbfZm1RemwmrFJbS9GW6Hf96ERZrv+GN+4/qJ/kh+U
+ifLX5Mv0LU1KYh7YCBF1wIRVIDb9JplRdh15FqzmwfexJ6f8SuMDTdB4h1GXoeR85xTonjWbnon
8Lq4TgGLBFPh2zBADy6dIPmDLzhcjuZHV9/PxmdoQVz2m82QXlmR3jw9WERbMqIjkMFVUIcc7yBd
fNnEZjyvTEhPHqtPqpi6WAitj4LuHPMZzI5tfpWB0vKyJcViZLylGTMgIClKaBj6eiYR+gtg3U9V
Y89blyLG80A1sUjNg4nv7cGkPYF8NcOWmZwdxxG1Yk1T5PXNjsXahnSxWxrKqCPqjucFO+1+LQNU
2A/xaQ6sgL0UAQ1VXwKbhwQRXN1wADp+h6zXvSgqLaHlZ7SvD5QVPk8Q1yw5mM0Li2JFtto8qJU1
aXmp2YzG4KLSbs/NrVWz255UtU8nKMdc9ojNs1oZkoIoqkhd1TWy4sCzxp/BZeCXswLZoFqMFEL2
qEMRoSzR8Kz3pDvXJHDL3yh8AK7/3+lIIZTxknaMAMAHhr6AjbrPLOfGYWCnVtKzK3ZM1jaIoWaZ
wEmAYRjsvZGAukc1u6ZwNUe6O5joCyvS0CIApYQu7kv+tXD2pXtSsnIqDkYmK45rFzQgMwoDkE71
vrVgFKv+N6q3fy7314ORH3s0Y8TiVYJbVzi+SbQj0bLQZN7hshtv3+6UOhbmKABf/3Ufrz8b435O
MGZQABVUnawwviqOi9yL7muhSoZr+3heTS0OsjJlJDXmSxdTLJo+jUUTOGZ/npN4b2vDNYZ9FM/l
zWtutbLlEFfmqpbyCb3q4mw5POzoD6u5mZqTVyqCdGtVYKj4RQeJmXsiZZyO67wFWSqkeXT7hb60
YueOt4QeVCo2Wz63trP8jtVyLLsytHrsALXgKfKoCz5D4ndA/l92iK2PjLUZKee4Ghu8scOnjJ0e
e/TSIXeS7GP2CCboZvh+2dbmZbQ2JmUfB4PiXskbFNjynX1lhWkYhdpH93NxrT1DMu2h+aRqYytO
S27R9FGjZYODtE2rFEjIEM/qUOOTrz9NqCRcXp7KlpyO2qLS5xTtIGBkzmbFfGLGd1nJ/QSYhEbF
K7/l7qu9lHs1OvRuvYlp+Lix4s+jbh1K986szQMm2xTrUnii3KoxLe46cwIg4RhTPXA6z/Ndmr54
9vzwZxsoJYzJiEbQsS+XE/VHE/R/+3zaQf0n7xQ9DdWKpFTB2toBDSr8cOLArgL/fWPbh8tr2fzM
WJ+PlCf0YqwTT0dCZ2R44Mzzc8d8GDP7aTYxxdtTHZ+J9bUHerFiDmcTAzGWin5kCSf522P9E6QU
As7zeHZSvCcKQnaQyt5X3RFambej3vmGOR5r8Yjvyd3lhW/7JUaUqI3+yjsxk1iYc4KCLPr2Zmv6
XnnF6G1XOKjPVe1vvNKBQfvXlPzCsNlEO6OAv/Sg0PjqNPeGimds6w2ztiCFNNR5EnxSAfgJdvO9
XRY/87F6+aP9kt8WXkpbYDpReRN5DPTZgVUYlD8mqs+z7Tz/ulfSdyit2mzSl5KVZdxo6bOXF8Ho
YBz5S5sdCFWMoG5nwldjUiAXYBzJ+gJZlzBUWz4mZg7vTzEedzO2Kujbdiy/2pJi2R0Yn7IEVVmt
fOoECv4vhCsSoMKl5SHKZJppr1dw6Zbm/vCol0PYPwwY9LrsCaqVSOHaG6Kweoobn1TxDlJNdzZo
EmLPUGWmZX7rXVowAN80bITnO+kfE4MveZfjYS6a8htqjzug+fyMjvuOYVgzj05WZB2mOgk04ik+
PzYdY2VaSoq0HWhhJICptsD1AxUJApeXfAx166tVKN5pmw5vuJjhtaAGjnHbt+8nCkizB6ZZ8JqU
cxFmaBC0qDBBKLIcTvmjst+mMie5/KJuZPBch7nG4/tRsw+6C3occO089CD0hnqjsZ+zn/QjQ6Yn
oPA9DtOemdlJfEhU1D+bjrRauhQSmL2sh0KgrjBVECXMK+cbi8frRlVJU5mRDhNEAE3N2hEvVDDb
juDPIhU/lq7CZTaDDwwlDpDUEBCR+TBEbVg5hs6wsZXV+MCdYZynf+a/87FCVmak4GtdkqIXBbxj
Ct6+djyKgfvWPF9lxXDStEnhnJtxYFqYZ7egiqzLCpIDaXpNb8lSyRLXnWn1fmnXT/heu86BUhna
6PQbqeXVnvwM7syYD6LHJdMa1H0ahRBX2lTGez03FEls+7gw2eJgvheLM9+GHcTzTG+e9Sbxxzqc
nuOq8K2P2qhSZdvewFczUnTro0HywkF7ezCuPO9LjUlz5jwS3e+qMby8dypTUmRTPYstZgO5Vrcv
WvRk5A91cxPllZ+pZrc2i+EEJDz/bp4UuGWf8oK5eGmXP82f8XEZGag8yA/a++wD2WvKqYHNpAV1
qGVE2jbe6ZUNfUQxDQhguu00Iiyb4Wz04rFunpabp55FHFbjoNjOX3MP766fpSWDWAa5JF1+1PrD
Vmh1p88mAtpDLkzIz4GRfVVBGicYXD/t9y4qugBH1J+tOdSic+sc7X4nyHgoxcmlkDN6smnmVxlY
SQ71HMTmD4Y2xbSnVPgi39MflRtU7jOzjiWevAVGO4/jFFgfM9WU2vYbf7UU6Xt2bDmPksULxzyY
gvbEH7RdexUnoKYwjzRUsQBsxhb0UiESA5khcP693bnMybpKs+Eec77vhh3ApGO5y5zDZX/fTOsr
K9KbNyZam3ZI5ecae2netUAVqLrNqoVISWLgdRJHHSpDhtndiOm5NOhxtnIMTbaqRLF9RqvlSJkC
SniZm1XYtPQG8m4nsMGG7ZWHkOKhFqraWUsueOfbK2NSrmCor5aNGYG6zQWrR6p/HM1E8bZW7Z2U
I3K9ERx8Ivk5Np4a86FM7+t49IG4uewF27kI4x1gQcHFq8vERWPhAQ3F0Zgjgzs+xJULcJfOwP9D
s0OaVZ90EwIyttYGdlfYvtvN33W3s3x9otNO2MPL5Z+zmalWv0ba2HwYK9Prl9YPRmtJwXwxHlCG
LRk0tjrwSShQWps5HzqwBiBNmHCRmeTc1JvGPu1RS2wp8EVBwk7Ue/Cq1C9VtGWb57kyJcWCVhZG
OddYWQ+EDTh0EhIH4GOavM+Xd1BlR4qDxtGN0Vm+k1pILOT8JdK4XxXhZH+5bGc74AAJNMGKZy4M
HG+z1AgF6SphCxTsrkmCReW+PNihLcL+10itinh586hW5pZ1r66T3tAzrrGl3jAX/pR/Qj3HA+Bj
0CCgNf7Os21la/ktK1vF7FQJNG/RB6DZveFpfumgjJ7zJ7fBBcNV352qpUk3JTjouyoj6G9k/EfR
XTXJMaV9oM075vypKekmS7Mim90mxYRreTeLHa7MevziDKeafLzsHpKa3N+NDig//useMqKs1Tzu
sQkovtLl2gCaVY2FFWZCrzGy3wapZkYhmL9+Zizznsy8jH3XyKPrWKSghtMLX0+EuO07x/wUzeYM
bUqPtz7FaIFvxHZzqjsrxziwPv1EaEcPdVSqimqb1+Pq90vXo920Vmsvo+nmfErIXveehauog26G
Klh4QDuqu5jfkEJ1SDF/QTi2yB136V8xuRP3QkUMtZ3fV0akjKqDm5h6y9RvctPt/nlrXjvnZTQc
FE4hV1xbm9sGjIwJ5Iq9aF++DR3QtuZGkhB+rth4bCGyPpTs0LaKJLe9KtDfudBRRmddFnDoTdY2
boaCnX3udhY0ZHkQH6rdHER+G7D9b933K3NShKbzUCdTj3ti1LrYH6MUxX5Vl3PzTbGyIe+c0HnR
QezsjMqJeW4zW4Cro1dN4ql2TtZtoHUftXmN0UYXXL4PS28w3Xu3oLxtXrRDcUWVArzbHvHfUckQ
crsZC5pDw+48kEAUN/PHiJ8u55rtq+h164h0t04RGlv4BlmgPn+r1KTf5odhP+6WUU3lq1ZxUEQK
28wyMIY9oiOT6gUJ8sJN73raDIfLi9pMDqs1SXHbClsXvKf4RuzLXfuBju5Nc1+JYXfZjOp0ln9f
XXW6EeVx3RfwOgLx7CQ5ZkO/73rVmM7mGCNENf8NWLmdmrVu7LGFTGSB92fH+Ko6/q09pgL3q/ZN
urtnL7HmVMe+TdOxe6CV67ddOFUfLm/b5pW9Wo6UEEgSt7mIAbfpQImdfE7773l6IvFBtxUtrE1n
Q8EKA4ugYges9u35aE5q9iBjQuaZ62ORtzsTBKa/sZaViWVHVy4w6CKy0V4BdEijZw5d4GjU7m0v
/+Z584m3L5etbTrcypp0PqXt9K034XwGoPndRL+e0j13rd1lK0uyfPeBtrIinY8ANxcoGVAIo6yP
fXvqr8H5ftVk2k43nlPu/aT2h9Ih4WWr5lu3wOcY4ALUWK5zkNIBOyBtpZhnGtNW1LGf57zwXTKE
Rd5RjOpCuLPJWVBb7hXAgfvKZWEsjB2mbu4MzQxmUDbaaetPDr1zUkyZWyBtsvIO+lcJ21cCLB25
2wAKV2H2ULd2nOdXtlFCeKKYdrUJNtXLK3m7fxTUfR7UkSikE3RgiKguZZ8hwbDd3Bn6I5pyp0wf
kyCJ48Cs6+uqSl5ysXwXFjvoaB4u233rHbALsArIHFEcs8Cb4/6akl/5YgSF49oGN/1jooM2J4kG
e9dnyQtmW/836QFYshdVcnBlLu2RhdHyrdejl1DGVkeKLwQ4r8baR/HHjjxjRCRT4bsldfbFlGea
IB/DyBselPTX9bValIHp7QLDQPojNWZ757CaHstGjzHhyYQ/tA7EebNdTqIfvcAkZq/nX7wqOvUJ
GU8gHD/yufzJZ1rDSei4M2nM/XkaPrc1H8N2NL3g8hEsC38NHfxa1wB8BpA+6Am4lHjSZVp4WcPK
JnMeM0vHgGRy4JP1FZ/JOw+lch3tPU7E02WT77wN+HDMMYM4d8E8wwPengWqltpkpLr1GLm13fh9
ybXbuOOPSTraaJZ2rh6kuHT9jpbdLo8y1ZLfet0/3yqrbLH8vtUBJS3hUZ7hcmqs5n60EnLwOshY
273+Z2lJ7mQvydymSxGgc64x2Vuya0iL+nG2qwEFhO8lNFYE8uZ1+Lo0GTsn8kKrmw6PFdt46LTv
qFWhHBuYSt43lR3Ja4wxq7nt4d2fkxOzb+ciCZqntFZVld8657uTkuFzYo6cviY2bne7CtKXsf3h
QBeihQAxB/2Cwi1Va5KS4DhaGW0xF3W2xiwwn53mqy7OSubw7Rf56ogW71x5nxFNcVvjUjhHz9F5
QcYne/Ne/5B/XCTi1MTHy69+je/3WyjdUVHG9VxwAx8AGkjXSx1q9SNU3i9H9HZEOQs1L0ayPVN6
I7sNsQkntfF9irJ2H8dCA9dsN95MFv38Z5akQ3K7obEzB2Uoe0LVIO98bw64CuWz7Xavy5GOiMX2
gAk4DxxPubnLzCf7h6i+eG4QJ+AhU5VkVcakA+pa1qO4jBZlTPKQiCBm91ZjBq44V1/cPv2tBPG6
NOk9NhAnKmmEOodWkqMxD4cOtfpYuHe9UEy2b4fTqyUpywPwFcdk4auAaroF1VeTgxjxqvQUC9r2
b4KLi9gU4/JS4SZzIQhsocF2tvL8SjjZB8a1/WWf2/7gJK82pGzHGkAqZgqgcHKa9x5E9WhA2z2+
M8ISwyWWq7g23j4r/w3ZV3NSNHkuo52e4n7qAK9uvmDM4KDptt98yH4LzY2F/bd7UjhNrbnACvA8
59BHsgsXNAREpX2x7QivNqRoqkiVJrmHhMfLqNu5kKEL+7z+YpjmCwc8VXFWy3m/z3ev1qRwsgtW
tPriD2YVLINO43G+zZiPqaOQ7VUntbk0Cpp0iDR48D0pmiaD5YIauJ/mJLpuPzD2hWXmHkRHlxe1
bQbfG2jbgM9GVkmlk0HLFA2ic+909yCtyGbyteefaldT7N5mHqevhqTN64Telh1emuha7Lz2HjIS
RMXguhmvKxPSllmF04F5ACXpskx9Vzf93FDUJLfCh+qQf3CXc3mnyWCxfPIADoYF8mHIP5WYx5r6
T0O0Z0ylkrt1MGtTUvgICwI4SQbEqfWSJcehOxmjL8SH//3010ak+GEsjg0RY96xc6er1Pjk0PRk
D+YB3afDZUtbVxFFFRc6EAbYzk0pl7pW5hj5iJ1jJQsbhoHec+KSkCWhN5ynVnFBvP0M+DvNra1J
WZVbLdh8BW5Zo3dtETAjQ501I9FwYCSJnrJUN/y5Lj9ZHhALVp2r0vr24b2uVk6zlZfxJAIwL4+z
66jufH3WjhoHaoGr2KhUpiQ/GUVRY9Ydt+7oPZfxFffyMPGa+xRilZdPcCuA13sq+cpUTXYcoYB0
dkDw0yd+b/PgtzjK10akLAFNn7lHMwAHNwpItUEzq4M+TUaNgNWtAAcU435OJqMJa48aDGK6sWpU
eyuLgIBzGdSgS+VC2lBjjDpvyrvpu6nf5S47im46/c5OvlqQdrJoCgIyZzw0M/1o2AKzQYV7a0+q
uq9qIdJe0ixJxihHudyN2xveWeDIK2pFUXHTKfBVDV2SRTDQkVLuULV1gkFqfm7mUwyqzQ6VpVR1
Ipu5Y2Vk+ffVZw0+ARiiCQOCZmX8bJzen5KfpogPs8YSX8fAoEn47vIRbSaQlcnl31cmM9Q2SDuh
11VFZhKOo3lXJejeplPld1Y8+Q4RoU3bT12t+kDYjOdXy7JcQz44eeulQJ9MHT2J/J5Exikue9+J
mOLq3/SPlSU5JRfDaFUGbmR9Pnr2ta6SBVbsoQzs42YJLoQJf38EfgDtqM915d61OYh/CCASIKSY
uxvwD6m8ZXsDXYy2A+JtABn39uj01nJNawTRkOmFyYDnWQn4HfC1hiIfbi/v1Y4UXsSwCkYytPbT
ZhxRSnWioNb40TKz+ABC9c/phO/VdEy6Bx2K3JfdczPsTAv/Oaitobr5do0Y6hITt5Em3boMCu6d
avHVdZkiCDZfOyYCG80WEHCYUhDUkUGnwcHrumnYXs/8kpNAtx8ztqt/h7kXWmRAzkC7yXZ06cI2
3Y5aI0euyuZjUwax9kXJi7e5ZysT0p1ccNfMewftyrl6Mrrv1hA2KjimyoR0dRDadnmT4FhAjRFM
ZwEyuEFVT99079Uylt+wykwoY/JSEGQmT4RVe4rSQ9HZQZT9zvfH+kQk9zZJ7hUYnscTxm3YlV6b
qT/Q/ss81xxA3dFSvNhUy5IuknhuBx2DM/ha7FE4B5tbfU2rv8DU8xuBY8HFdAdc0KCEf7t7GYOm
BXSz8FpqPrjRp67U8KWQjSqVgM3csDIjbV5DvDkXGmqlbu9Cq5cd46S6Smf95EzPqen4ltvuQVql
yEibrVFQev+3OmkTeVxHlZeXQDaR26z42TahXtx3rg9aZt/ITq4GzEsbXt7RzaIjqFLQorJBogNR
r7dbKgBOzkQDh2x2Ywj+8GyX7K1b90P7MQ7aQ/pjerxscPM1sLInBRmAIrlWdqh8u/pBA6w3IU8R
9R0ndKr74XfIvlH6sQ0T1DOLhvXbxXGXFrkQKNzGJJhBMcJuiOrC3z61lQ0p92V5UrC0BeYgqwDr
zzrnxU7SYpfrGBT2HmqUZ2ZbO5UkuSpLFbhqM8WjqURs/ADXsiXbhLSMRS7Tf7StwyBQnGXGvhat
+Q1f6nnmE9fgGC5IJ82/fIjbXrMyLHmN58xD5ApkY/tArviuPDSpPz6Mwd/EWOBK0BXD3pu5eWVQ
chtWFH1qAbV2rjv+HJXWcBpr5yUF39Px8tKWPyRXiZY+3b9bKqWYIu0zs4jw/ui7gzOd+/50+e9v
ZsrV35dySwtdCSjSY+eIQPvlOXPzXfdkaX9dtqLaLimVRJlACwZw3nOOC8d3Cv07hIVDT8XiqVqM
9LSvGQQduhlm0tIKkheAwfyOnKL/Td3tn3rAas+kl0xmcdvIKEIM7ejSn4n9sS/BoVgMdmjlde1r
g/E7tMIrN5AbdH2JUlRO8Y7HNHSQ6nNQC/eDNdZZUM4q3968bl6XJ7fmGi66ZFwyCDrGfprejdbP
NLqm2pd4KJ6j6XryRsV1rcgb8gyqKbxEpwxOWFn5PuWBzfTQJHe9edWphsY2TYHcGYhyj6CfrL9N
wdpUMEujzfQ953caUKYA/VNMPZGb0UsUd9nm1bIyJWV7u5gx2Jih9Zj1LRq3YM5t0on6A5mdoLHd
b1nsBBX7nUhbGZVS8BCD7Kf0sJUQ3XXTzG9pcxyVNC6b8byyIuVbQtNM1zv0GfLoChdZY45hjo7Q
5aSxGc0rI1KOHSAfFDcCr/jxhlcOBmiM6JgopStUpyQl2GqKiMkq5AzcU9MOQsNPZlS2fjNbV5aR
PRhWdeWmD5dXtpnUVyuTkq6XGRFjFC/7yvwIJu0gSRReoNo6Kd8COcWz0UEvdeCLIjMA/R8dbfAN
+vhnC5ESLplbKsoa1+AYH9q6+o6m9/fLFlTHI+XagUYFjSM4gVG/lPmJGNeF/mT1zzU7uu2Py7a2
vdo2nEUyD4JqklcbPfBKhRFjOni0n6GagtdgEfuT3h4v29k+nVc7kmPj7eDVpYHBVTv39egx0j/O
XyMl8mE7071akRx7jL0h6hp8cgFwiGn7InMDLnZUAOOuqv1smwIrLkoIQOnIfJTQ+AWYA0CLs2U9
6meqmaEjcp9+7DHUfXnrVJak9NbUs0kY1E7PDjNP6VDignI133DjwBi6APxzikDadonXlUkuQTWr
hwwUyjIQ7zSfU/apVrXMNi24qCwBXoZheBmYnhJ05LQYuaDWiptJH/yu6wLNJoordtPnXs3I9x5y
qbD4ImY0TrfD+GBaO6f6Tovny8ezGa0uFKd0E1NoKL28vV353EIsbKD5GUV25vdjFkbj7NtFd9sS
qPTo8bccc0yXbW5v4KvNZeWrEkYytJMe4Vl0pqWfZC9gsWDe05+ZkNJpm5TFaDRRfm7JCYC/eT6O
6e6yic0rYbVzUiaNGnOqC57i6ZqbJ0j5XmuaCP/MhJRKOxSUGkBcURSpjePYVY9do9JW21yFB+IV
E73fheHh7VlUiSvckWbpWfQmlAWLAyZ8FavYzAArE1IG0JuB0VqHCZt8onxfg0WzAVBSv2Xdj8v7
tRkyHgBQBPpSeF9L+zWNQ115M0/PhjsfaVkEQ6F/Tut7W8m0q7Akv+4jnXlO6jK0M6cvLIWAVD75
af0DfU//8pK2N++/JclPe96N4F5jFZbUfyr6K9GfBAQq2njfqcClqiVJx2QJoWEEjmZQIn6Ioywo
imt3DivljJrKjpygKdjNST3kZygpnRKwhkExIEQbbFf1ijyjsrT4/irPQJC0ZSIv0/PkVr6VfB70
n21+LVQsu9sh9HpEUgr1Cp4Q0eTp2TWyfZJED1Pjnf7MC5aVrlYCiGIRe3mbQZxBhKYLGZxdhMol
S2y13sBmdn4NIrmlh041bfoJy3HwjaCleyA3glj/dHlB20UvhCmeHlAK0X/h31crSgUo/fouL78v
IGQQ3p6KPg6H5GvknMzxrym/AZIXw5JmcNnuZjitzEpJu/Hwa4oEuYh6z1b9UFU7Hc2pjB6zSnE9
LLnmXRloZUnKRa3ZZy0EQLMz4bctsNdGn4RVf6icQwvuVsHLfa8iUt3091eTsgx75o48hlvA3wd2
bSfM11p23ZY/NVtV3Nj0EQIaEh3EAuAzl1yejJGYGy9iZ60afzhOe5OlyXX6W0xNYBv6z4zk9nOC
0c90uTkiu/fr5pMGLvOi8BQn9f/44quZxWlWvjgnk2C6aFMMOgcaD0ZjDvpSC4j2IJzdSG4iCPs0
2stlT9w+LOIYKFjr0KeQ0mA7cZIaToIWQQkOpeRb1eTctx3mg+ji85+ZkvIgp/lcmwt3useBfAdl
0zgANRGlLWBM1fNlW9ue8bosyTOyMmdNMerp2QJ5zAESk2VIakw29V6hwpuqTEneAbix7eaA258j
fJCXrNxpo+aLMlOkDNVBSd5B9Kh0IMKegwcNA6Ep+imT34g75ZN1OzW97pyUmlzRzjV0PvNzXt5F
44kCncQPUHoffuuVRF4NSZkJIeU4fHDzs6j+Yu0UWrTcpR4JyEgVW7cdWQuq0EQzHqO80uuyr9zC
KtsyO2v9teb8mAZ931nCN/KQuWhusBCEUPh8UqD0Ni/klVXpJYP7JjHQQMrOZmICWxOdujjdX3bz
TadYmZCiV4fSLAZ5RXbOBzM6Vfb4nImO7abZ1cM8KnZ/Zk0K4NHo5shiyBVaGR2M7qUyjeu8nv1O
hSv4hSp9d2thYskEdMI0iCs5+1hyhkQ48e+pS3aFl+897coD8Mo2jrX+jYmXzvnLIznuMIpqaMgj
ckWrGw5pl+pGVxXdtjf59cdIEUFHQbWmHtJzZX9nmhd2Y+1PFob3bap4ZassSSGRt5FOZws3Zxbl
hya+a8Y26Gc7nOrfcs3/liQT8uTcbaOZ4Qsl59OLp+lf6lSFWv9/gu7VhhR0Org07Cap8YDTRxMJ
EbQWLa4YLgKrL88OSQOwtDxoZPA1zVZ46nIkF/xHHvnKqZi8FGIQ5wSk1BoIdCCOnH+dkZj/j7Qr
W7JTR7ZfRARICMEr7KmoKtfsoV4I28dmnkEMX38XPkPtreKisLu7XzoqwrlTZKZSOazFLG8sFF64
GjLfrFUu/81RO9UT+KNuSW/uwsnLsNNgJwkwAt1AhVC5etucyZJ80NKiyJkifDmm4VnUBtgRmUeK
acSlB73t7sovuPyWs4Qki+OMCNomt7k931CH7gDQjhHjxJ+n+Km2I/DOpX7R9m5lqx7r7z1h2RBe
dgwdGyPS8vRUbVKN2siHbh07/6Sn39s+8LWiOvBONU+qkrT8/UzJGGX0Km3SGLxmVbo37OJQs652
874ZPKtToVeopEmBjSXc6ljRx8DIF7uxB9gcGBhNkh3CStUFeW+VyxFiXIDhvzhE6W4IDLsPkiFu
X4v6qsMid/DD1H9iFEgHnKTCUJZ/6tLdLkVJRjk6YAvD67N5FVh2tIDO18EmrOwYlfssuY7mU23t
0/qZiB+68yltLIX89z5xKV6yUyG6tE6pFt0m2uv45OR/mar5iyXwbikoGUnbBRMxeju6dXrQdU/h
nT2Im5Y+tHa2Fxgl1LHtTMfptH2u7xOIRS8HgC+YpsHYhyQ1abWBJaZTvrZlB+LMonAxBafCGVs3
kzchkkXqAyUFpj2jW4s/2RH2r8WuYtdApOsK1WLESkCBQgZhS7kSTw0q2UlVTlnGqqx61bjY971w
9QpJbPFVA5mvA2D6egiep0LfDyT8uX2UK/QBl6IlG6mBT9vYxRTdkqN9/Jc+IHHTXaykD1g1xzMt
pc+WYWe+q8Hmdzt2TuhhetINtTk6FBQKK7Rams7v7BJPNx30o0A7k+cVwRRMZ6rB8Srr0WwyV+SH
Ck+dsBncGPEaNKSBpqHLOhy2Ba8azZlcObagBYbCggN/wPA7B5aZJgQcgPhCACDAUgEMLye2paZk
N/EQtFZiwv0aXOVP9she5h9V3T9tK6WSIpvICHg60QfwBGdAbz9xTfGcTWSn6hb+P27w9tUkAyH5
aGJYFwbStFPuVV3wpWPitYYvsOF7DmB1jGZ4ImwPdUQUtUjVh5O8XTRTzp0WodIW2AYxvgwvWGF0
2/EJUHjbp7kuyTEBYsyWd5d0mn02ZXpOw/hWZF5BvMy5a+PrKfxKVAXj1SgJSIJ/BUmnaaUFC7oE
KhnNFTDIJ1UFTaWIdGTDVCROHFnRbY1Nkypyu6n0gI1S966TPW6fmUoV6aUhSMviYkYuQpH1THn5
eWK/vSixhMG3w5JeGGHUFFMxTjG+f3wdGvQ+Yzq6uyrY3v8n3P4nR35gtCBwLcseAWIyE+p2euOZ
aMe7Aw+OGXscgfjhtZbtBhrAuoX2Mibty/ZRrjvz2w+QXh9mJbp8LAWOMnqh8V7TPcqGfZfqu205
q5+MECyFow2rg0gPoessfaTV6NT4ZtGt0MJTTqODNaloLN4/ZvDNgL2C7hgHLLhMn+c4oU2Tpspu
bbN7HOybGJD+JCG7UAx/gQ92P9s/t3VaPbs3gfLHMyFLn3qUmvQm9mrzISoyzxlfRPjb6wMXinHp
GxUaI0E3ojEyd/bjaA+HyrBu9LxRpFGK85Mfg6aIihGIt3jGhLd4nbXhyR4/aO0hJXtDP2wf3bo5
/Pet5KdgyYyWWdaIolaS7s2w9BNrUlxTK7val8e2/IYzk7PKyGyKBKMMKEr/aHiPpf3pYI3mrtGJ
n7Dur9DI3Fk8mnW+49EDZr6P20quJjhn9iGF9jprwmbEzvMtWxoK0bcROPWZaBSetRp3z6QsVnqm
JnYLWIX6YHqbx1F5BBb+7I0l8QM9eIHw6dqwQ3a1rZjK8KVQH5c0nZMUBa5STw8DKltV039M+t7N
s1BRgVGdoRTqUX3hec1RDC9mwwPOGJK09sCN34aDvTQVKdyjZxuOzWCjYZdkxj4HG9NVTvt91YH8
GAjajwONqeKzrZ4hpQawgZjOmDzK7cxzp1lVNP1VtOOh4kh+6fzQsuwUV5G3/blWne1MlBR7rWCK
GhKgL4OFGrYHAHnqN3M8KRKZ1fBxJkVyNxPYawCyigDjiTLuYF3Tap/VxM2dO6vddaZi3EYlTfIt
TLqXDi9RNI6012Ds3QkEsK+mNnspeK3IafsA17+VBbAigGMB50uaae1FlmhZXPevmh66DeA4aHUg
2m50fm7LWXVl+iZHCvQ2phQcPqOuGaVgW4hEcedo5b3gqNyO3y3++0w+sPozceQyclSJbndGEieY
jAqu4vbHZP8A/NfN3CvCxaoPn8mR7A98QaSNgOF7O5N8VxafBl6eSP37ZEGX2kj2N8fWFERgz74F
JtcpGIXXdfSQKechVN9IMjwDo9vtOKP7aDiAHzrm8bUe+A194qqNLtWpLUZ5FtdpjmoV6vv4OqQ5
zfOTQ/IrM4722yankiKF8tRqa81y8G2m5FPYM4+g3sZGftiWonIgKYprtRjL2UCdObY/zMQrg1fS
g+VckbSvx4Q395GieB6aXYRMCZMd6D+HpHLJeKwwfz4Oj2P+jeuKq0mhlAx0XJERQ/AC/Y428e3y
ehwBTD2fEqrIY1a1MqmJCSn8e+AGuLSDwS7rSbRAz9FLALemp5i5Mz2RwQCI4r7t/yiLPhMnBQUg
MDATkH+YBzbr73pKcOmym6RrPCw+7cRg72ZVKF89xzOJUnioNVZjawATRmhnncbg0GRL/fqbYIor
Y9Vzz+RIAQLrVOgMm0jXyxpEzNFD32U7UIzdjNUjYH4V+0urSjFEV7CSA9pOxinuwjzjnYloNEGb
ot+nKOTl9mmiisxlPcs9EyS7VhYbXR/OS1MFVeTwNYySGwvoRCH9qefaQzyjeNdXAFwSh2l4apV5
zKp5nsmXnK7HdGiugxDsFv04jwvX7L/wxPACemOKHyL6uB1IVr/hmzQZxLgHPAiyTzTLas0+mpa2
q8fb1oyPzowyTasqmawGxzNpkuu1OhhSxISHV9tVu3K61eJ5h5eYInFS6SR5nK6Zg2YwhK18vOud
fcvu2/CRpsdx/JN35ILJxlBZBseI5GgMkJiC6UgvAOqCJcWXbGrgbKO3/YnWD+1NiuRmZlAEnLco
zlQgU7N+2OgCl8pOynIm7yqdZ6osP+LscgyBFTqE8dKNyty/0c2jneM1kzvtFhhwvtvWad2b33Ra
/n4mLtCqME+dBLckrT5ZWObv3bSynM4draJsd9pILIXEdaN4k7j8/UyipoGTuJohsdaxg9bqw0vW
pq42Zg8ASD32qalgPlB9NSmMxC0vjajN41srczBSZTIv1fo7I52+/sFJ4hJDX8PACJc886sVregT
naJK2HUvPe99EAifOP1S2/FpW9IKGS0SwjdR8tDvqOkptiTQyqgc1zjc5vvxFH1D97fbW4cTBuc9
9rwtcTUUngmUwkU6UqOcYggsG+paxQ3gzfr+GUyJrjkkLnbFtsX9Itp45wSAAeMOaLhQWJOcoCvj
rBcWCvEiFQcgHz+LynSuAhr2z0OTH0qMFXZW+yVK7Ks0bKoTQHhfNFqJD3QOj0YkmAtStl7h/quu
cvajJFfJWxp1IDKKb7PpQCxsYT+nwivKF4XuqwHAsbF1Dy4toFBIUUYAzH7sgnwhMQIFyYJl7+zn
D87rCA6S+BAdt8Utl9i7kz6TJp200QCTd8qwxD6V2usEXHFA5e7ijLuaWX4wkmNmkB2l2n5b6vrd
fiZWOkstJRxLc9g1bPfGwfKSg05d0x12ZFcd21P8aVvcosSWklLI4ZVukqQGvTEZnZP9NcjAo6iy
2eXf2JIhhRlMK09xq2UgiNZqd4xcI6ndINx34m78/XlDuP/Z4UmJCZkFQpABLABeD279SvtZ7YKr
xv4mw5QKA9mELbM+ikAqaGgeCfIDGNeeK9hgoYKvWex54+DkV0AIGAUTmAIg3YElehNrTK9Wsd9c
GgBwY2yAUdClvmESgDFTOX4VVsAmu2/8iJ8wozmEj4UKVvDy+/8rAnD2FnU4xpGlA7NzVhs90Rsf
gxiemQLvZ6Dp1ax/nofkIUp+jyjzvThJIzAGcWMYDYjLPtlj+dxgmkpPCgUjkkopKYFL4iAaUm1q
fCsDjHc1AXc+Ma5tK/8UWKARtMP547anXhrDP2oBaR5w6RiaZTJsNrhIBx62Wuc3DDi0TRRZvmM3
Kub4VbUAys51AxBMVP5WQ6SXDkoqvR/2xCu0eN9bYhcmiK9mdzvT4XFbKZU4+VuleRJTPbd8WjyP
yYvJ7m0nuBpfu1EVVy+j+T/HB97YBax/wYaUIgN4SQI8mSApLD6IlqFemIBnKNzrMz/awqU23yHh
O26rd5kcvBMqv1yyoZwGXpHG1/UvvUE83nQfAnNALYQeipZ7oUEUT8NVKwFVBfwMM/+mDEnKLBZm
GAdo/FLPfTF1OyCkKW6o1W92JkIO505VUIarGJSIpABtW+UD356B9aD9Fo/D5FZVbSvyizWRHAj+
APjVjQW0A4HyLDHunGW8No97v0SS4Q+gMt4DF5PdBDRjnpG3t04Klujtb7cSGIEvyC0cInaX35ET
TH2vUeymCR84IXdNbqA31rxYtXn1+2KQyukOnmf6glt7qVrgJEPSWEbn28Z4ZdL+dkgLV4vo72sD
LjiMwYCwAhgNlpQ6ZQn2eKwsET5jGd3NqPN4DCfohmWq4u5eMUE0Nyxg1eBqsYA4dKkRCULN6KK0
w0xisktn7Skgk8LKV5wZ7wjgGemohwLnb7GXM3uYTDT5rCIVfteYe6cSLh/SxIUR3JhdjTLPtDM5
IKpG4GBtf60Vh74QLOlmhbQtJ2a1fonMIuhurPKmCbFdzAHKe9AT1Wbhig3ibgYKlsnNhV5Lerxn
uUaBSJ+M/lQ2HhmXnIZa97ygKgT3tW8GTCoARAG/HTiRknnYcRPWAhs8fjw50THic3qVkk5FTyDl
tr/iIaMWW3B3Fh4v+Q4z7c5EXJoG3wk1DD3eELxWYv7C6/JJS4xT0sy3eWQeYidynag5BObvMcX8
8wMACowT1fUFPvTScNJKF04yxoNvBqY/cn7kqbMb9PletwO3Es01ZteveZoets1mJX4xtPz+EyvZ
a26mJceYZOebmjjWWebNnHjOwPaZobssnxVWepmhvtdSslInqvW4mZzB17HtWOXVEVPQVz3wqqZA
Ncm0aqFYRbBQY8Vam8wLSQoDzDtmNvh9zZ81p7qfHMdPA1V9aVWjMzHSd5uxt6b3tonvZjx3+m4S
IAG8N5Sv63UxDJv2FLvW7xh9+hgnV7X4TpZ54G1wslDHSsaHXFmnWDs2LNugEQylFh6hSzuMtbDN
grACoHMYXfcOB5NmcJwGsdu2uzW3Bmce4CrAsupQmbxMKyMSAyF/9LkgR80AzIejKUSsacLMhQgJ
YYoS+f4Kx9ABUgCILMd2me9psEgZe1o4PGxrsvJlLMQMwOZh3MfA6PblgTUgjSoBjSv8BgVGwOWB
3YQR0EnTT38gB1fK0nQFKC6XAiFvwDUp0lbgOs6u51y7ERW6IGbq0T5TnNxKUFii7VKWhb0hu7lU
iZW0HG0mEHPT8DCK2g+y4CXOTNcGHRT2tT5ua7byoQATigwKeKSAVZSbEw0VTlnlovcjzbypeXss
Y9Qy+xiEu9uC1vQCJgg2kwjwXnR5xTU0JqcM4k7481Dtydfa/tjp7T43cEs+b0taU4kv4KoctmEa
cj0oi4VZ63QSSAs/t0m1c0btaBqVouUnjaT+CqfWuRjJ9hC886jSenyoMTkOefkJlEqhOw/Zl6hc
sFK0KXWDFLxfzUdiVd+2dVw9zTMdpcg3DEXJtGYWPlZaHvWx91KO0azQ/GZkn0KTKHRdPVEgkOGN
RICnaEs3B8qIAllMqPuaqbdu0c/Wh64fH51uUEFzrDk0aKDQLFvIv94xUdtspph4t8SvVCAZPhNu
HQYeu0pMWZUgyaOhJgAGKiaA7Tm6AQWdcM8POev2data7l47vXOdJENJ+2ZCkYYjSIGn2K6a6wjg
dUZlK7JflRjJJETe6KCJhJjJ1j0eGA82D9w8Mf/Au861WSzzLMnW6ZB2A156vjFZ34ecgxCO1YA1
UO37Lx/grcr1t3s54B6zTWLp3CLyB2JNz8rWHn0sqGd7G960w46tYkxg1QowIcosII+AqEh6QWoA
lOWpDXNj7HtbGqeOzZhXcvxIfPl9fwWP2tKDAPQQSl6XpxYltZV2BgSNMSm9ASXj1tD3fbVsO3TO
HQ1+r8H36/iw2wBaO2rjwQWcqEuBKBGyMCbO6I/OnB3qBtO8VTWNe+Bufd1WbeXVBUkY5QVdHN5d
tmQQbTRWSR6RyY+Xsir92YKoLfiSYWVKLGmt+dWi8e5/EynFoznUuB5kxuQ30+jy6anpGoTab3bU
ek1H3WLCdkWoWmiSBrT/OVILUPn4j0lRM7k80knHYjy20Ua/rSl4x51dNH2caeZlae7iFjqVLLpq
MuJN8+ibtLvf1nntvoH9vImX/LsMyDj2HcSHIIIK59Ezrc/gvMIoa3jvOE+8v4lLw0PzWFFlWfER
jr0j9JZMG49AKiUkcYcpRGtAKpdWXXSTUXCQxhq7Nkyn2Kc8+7mt5srFdi5NrukEOkZYl8Uxvxub
fUc/oslKY3YNbIBefP99UebfXxIVQCYXxQKeVMVItNYfjcgN7R2z/A5gQFWx+83Bnb9Nx2ScO4SZ
jNlyxQ9/GMH8OSB/rOOTNv3FYExuKbJ9wvS9zs2HUYjjH2gH2M2l4IcKukwPFMSRWILA4AMs8sWu
Aiw6ibtSqwevEHfA8FfldyvXD8bt3+RJ5jlVWUrTOOp8Ynypw9TNTW+mikmaVRfEgxKFAmQiC3nn
pQvqDJlIL9LBNwy3AktecmhOAIEd951XHVXlxVWN3oRx6XIoiqjLygiZuF5qKbaF0TCISXc9WLoq
tKwZPZDzUe8jOlv6mJdqGUYHXIcgw52aNkvA3mWkuoqS9COGTnYJbxTDH2sefS5OuoxaYmijHWqo
t9Qn7PK6DhRqCkBhpaoe35okcOkw6pjQ7B0C7GziDreztPeRa1E/GLLoviPAGyfzgbFWhW2zdoyI
TzaIpPCYQZ378hjnAbVZgMdZ/lABADv6Sc1XS//ZshfjN/Ft/nZoFDfQJDPwukV97FIU3jL1mNj9
AFHNzinawwyaX57W+20nXi4yKQnCI+ZNjORUBo8zowvM3hcJe26L7GXWhutKC3Yx62LP7rQHEam+
2bpMi3PD0FHgNiQfa/WgJ06HF6EW59MrnqJ8R8NO7NlM2KFg8xXKCvSjExWqSZ5VwbBLHRVv3Xz3
ygDXBuh1KMq3bZc9aubHueJXaCg818w+BOVdETaH7dNdtU5u4uW71Fog9vIjCiqwtEPh4LQsruua
HawCl7ttuVaVKzKWVdME6RsaRnhtwxsuRWVO0U1xX3d+DD/r2W7WPjvFX13osVyRjq1FLUDo/SdJ
cu7ACsaoaCleUCQ3v8544D8Ks0HoarAtvH1+KqUkfyOVVhFh5Z1fmd9j3WPGS03+CgANCmKkbUmr
X+pMKcndQJkcMtRgoVSif2wt62ZgTwE4E7wysxQlJdX5SS5HgozbNIZRtDnGQzHXkRJyX7HqtK3R
2tmhHLKEe9zN77wsqGwexVUw+BZ/yrNTFt408fNYfoyZqsezdnZnkuTZ5IH3fdwnvPUBCv9AsmuH
hS8ZG72CqvoS65JQRloKWCj0SP5kOTMG4zq79dPwthkxbJ1fg4LJISqCvbVPhH//PznGpTOVWdE7
mkA3uqeIfuWQT0dgZH0NRBMo3HZVEmF8gTIzbSbfKFU0FmBpH3u/mPrMndrKQ+D/2Wi/Bzzx93XC
wcVFlw7IAj9xqRExhN6GsdP6gl8FltcE18vERegG/MsfmN2bIPkTNWGaaHZXDRCUukn7oPO9VT5r
2VPLFUnGWjRH/RfbTKhjYlhdikMo/M/oFVXcH/iO0GtN/JUY3LWco8kfCLcVH2oJNfJFeS5NCkVV
VY5IoZFo2EF9JFP6Gch3vzUW+c83QkcDoRUfCan85TeifEynCcbsA5XZbexHXojrkZLD9gdatThz
sTf0GvAskaQMUYAuflr1fjA/xIB3oCDXGI//mwzp04ykywarRdwGyzka9OO+bcgxsvvfL67wpY4N
3nvLQSdAiqRaiLKAMBC0+yEaPR3MIJEzoNBmZ9+GjD5u6ySNeP7zec6kLQH3rC4VhKwAGkE+4DIX
2a7Mi1OqWzeFFTGX1Fa8A1qluAlirfIMHn7S+1/MZuVN7SR3QdC88IiooCZWPeDsFy1/P/tFZRjS
YGiTzseksJe0V7N5VQePwigBAvTVNBWTR0uIeOcBoLnBUrVJCbg6L6Xpia3FZWkIPy/D5t7GoyE3
plPgDFelRj/YXKMoSTfkWk/n3y88IgN+kyyZLBNl1gMWVvhRp2duVPXHToyBa9utogy9qiJHecA2
UIU25Ae70zmkSxvcmQyYPEn/MJRt6BISetmAFzywMo9J2uwyR+Uvq6UXtBP+Eyx9STYlUZRU5eBj
M2pwzP2sFW5gkv1Qs+upo9cVvzGD8Lru7djbNuvVKxVNtIUaHs7EJR9KjTxuEhGOfjkFByHEPouD
mzzN9ri0FKLWzNUmkIM6Bbbz5SI/NzqnMxO0FJySfcg5fyLF7GIX9gvpMWCQ5z9BFa8IdusiGZBk
UVgyiHxHsLroGyMXnS+az3Z4ZYvnwFwKFTtt/iwM1ejO2pwB0HHfxEmXRJakAPvmuPy6Hf1sgrlI
+2i5WCU+pDtnp2JwX61V2ICqQdMEb1Fdl4xmmuMxzRJIa/f0kINaa8BK3Z1zLHfaFVetEK+a6Lk0
KYPoKWlLJ8x63wBoupg7V0ux3gsIT3TzkgDMCvkR6x3m+G3bPiU2qL/D7pncX7/rLMhlOngMp+jX
mdpHFC4OpUeBcu1arnbMDzWEK8xUda6//n4mMW9GKyYJqhdaWYKijfH7mfX6rqWhflyIgnoHN01Y
lsNeN8IbfbDpqRnArLat+No9vbQmQPGCyXjdkRwzcgSZext6N+w0GTe1vqssRcKx5vuYaoc/opqB
4U7JXHlRzjloKlEV6lBQxsCemfWtq4XPTG8Vt+faa8S2YKzcZBjPkrkEDErjec7TyQ8ix9OM2quG
6jsi3dGoZhdQEN+3D29VszNx0uH1htYXfJ4Hv9bKK6vA0LzWnoZcP+qR6q2wGmLORElpwWTyjIQh
ZjdGJ/pY2ujxpc2VlVZPGJW8ZgYYRhuiehev2saZTMnzTRoBy5aSzs/b6tHOM7cxw1fTyBSeoDpF
yeVTgiQnIUPnl8knTPBY5Ys2vg7ix/a3UpiGvDpTwF5M5G2dz+yvlShuEtY/hr3jhln2I9FVN8K6
NAvdXyQxyH+lLIYFbcVCvet8Ht+wet9N34hzm1cuJt3cP9HrTZKUtdQpqXVwyGEaqrV3EQGnQRWD
HCi9Gg3nru9q1fzjuiG+yaOX+VllFFWSpQL1eEwPDa9DVO9Z+b0GK7FduH2r6BatpUo2Bjv+PUcp
diRJNbcJMzGNWxuJa4TDPiLRcQqTe6ssD0Fu7AhJPUurdtunuh6dzwQvvnEWnbMkqpBIIFUScQio
RuMRkIo+E/Vt2Dw2Kb0JC3IwcsstmvTFGFJFErzmeQ5WCTCijiFQMAtdSufCTMJMy5Au1cOhsXov
m8FO0A/7bS2X05Nzbdzp9pIlkWVO51KMlemIYDQe/awr74ypc2MzOW2LWHMElAkJBmXRaeSOFLcy
O2n7crY6dDrAyBW7Ldv1ADJkxc+m+LotajV3OJclxaukdPKqZ1CnHRJ/qtOTEPPVlLJ+V8W3JLW+
JlW8m8BcACjVP/lgZ2pKMUxLDeQrY43nbtd7ddgdRwwGxWn2J97+piKyscsvVsY6sNWwOunnxX1Q
TuBUfaD8w2ASF5Au28e5ahxY0acWqthIw6XLbSDoUE0YecegE3rEOhHadU+bWeFo6/bxJkWyj1FP
+yhIw96fs+A6B4Ff1uduzr9SrX3gmq3IdlQ6SRYCUpYxsQT6EH08gBhZ30Xokm4f21p8BPzzf8cm
WULdT3bXDy0UIj/66GTG31qQgpV4plMT2NH2YVvcaqR4Eyd3ZG0szXCwgCMvwE5m4Zgn0vDdbP9J
mnimlUzSE1mlWVph3/st1a8K2/bL5gso7xSZgEoZKezNWWdXqFNi2nKsr2vufIjYszb0ii+kMAJ5
bDTNitChNUxOX8KBMz+MgX21/VUUVi3XW4ux1/KhRzhgKbCuh+aWBs5DoPVu7Rj31FRNqa5lUOdf
ZznX88tKm6ycMb33OYyAhDHo2ga3Qmk8/JMiPLD0sabOlx0cecLcpOnAQDSG7QfgjNpmfDXb4dES
kZdb7A8Kr+eipMjQ2LyyWwfRfCy+dGh8Aik8I8ZeJ381+lWnpDlatb0zzaTQoJVOjLlyWAW1tUM/
lYeCo9pV9vtty1gVg9UOIBOALhWbvpefysISPGd916PhSvd5mO6RwO2BYXncFrMahc7ESME7m4WO
BjPqyElip27TzJqr5e1B14srGObLHHa7gGQP20JXdcO8I8yCoOkqx6IptfSpqWd0GWAcQf1Tj5yX
OKgUKeG6FAtzEww2j/7q5QkWAZheic1QIk+Hg93Yd0M9HrVJKF6tq1ECFyzerRZA2Khkflo8dSV2
1NGypslBJMFNps2KKLGqyZkISZNxHsu+W9IvzcRaRj+cgpQd1TPsq8HoTIx0I5k8CA0sq2ACMU0f
8mA8GAFmXqdnQIHcCEP8yed5kyYPPpEUPhTrMRbLCnpYtrHsqrwjgwp4fyXk2ZgLRAsIhTAbo/mX
VjBXwPisbFxIaAHuGozM59b8UCbVEzD7VP3AlQOErIXdGPVEC7j0l7IyQGMFRYh3cMamh8Ax73vc
6EES6G4JDGSq6nyvi1tYlAikIlRcigtYY2EGFuKC/LozUkCA3BDSunFWuIZ43nbZ9WN8kyXFCcLa
f2TpfLgPm9GrkFF2ju02uSoxWhVFF+RoWBtqM5JDMa0ew7DpUO/qutdSVHcahsc8o+duWDUqdvfV
MzwTJrlWQ3VTq0q8G+sm3tdG4UbDITQTd8g0/F9F2rJ8f+kZhUnvN80k+7BG1GOimnd+D6ARJOhu
BaLRjtSPtdkerTbaJ5ru2lP8+Q++HV2wfAA7gr1HqcYQmhWQuAsMuNAGTd22777qKdDUi3HY1zlR
PHDWis5Q8k2a5HCh2Wt1F5sY28zqAbgbGYCEwXDjNlnWHuesNXeDjfkWgLv1LG/cymhPombf6sw+
bqu9EjUvfohUgOgArZolDirESV/fWuNUX1HsU7tOUWqKK2DdYt9UXq6Is7RqHIG0MjGsZaXh6EYR
qrHtAO7Yna3qZq/cNXhjAfHD1AHyi7zqUpAWx9UUOyWW35PWi6f6IRShQpfln3hnoxh8RWTG5CY8
8FKE02daEJnR6BcpOcx6sC/K/oNjdjusYKCjZuhoJ84Km1k9P0ZQWgbuNBCaZI8nDbZXAtRQkuY2
BZxg/jNiu9F42raH1cM7kyId3hyHIa9KuEGNMW0x0ls9jnbbIta6AzbG/yyGtTlQMvxyjjNLKLPU
qDSrQFPW3DeGy4JbWh/1YteOD8P4OSqvjTp39fLTDHBwS/FmXbV3i4BdelkQf7dwbGuFNpZx3/lt
Zhxpl2Ncu/5qtOaPbR1XDQSXG643LPjoRHKrwW6NDu8FFLxyYbtFMhzK3opclqTWgU8CcSUyT1VV
Xm2LXbWRpa2O4TWbvZt1JDUnRWM3nd+RH512TXC6VXQSraK3uyoGFziSUwA/oDF4af6pLdqyynAf
gIUEsEFdGrm0PfTi47Y2q9fOmRjpEOdZZyPNUIxt23Q/miagTeodFu3vLa3bl1W33xan0koKUGYo
7JJW6D8MJsAaJ3ptV/UVw00+qhYHV63jTLHFSM8cYOwEYUXDOjxbvlvBk6Y/CoyYR8O3cTjl0WFb
rbVTBJoW/AzJAjfl1DsE6xbjmoOib3sTQqkgXgB1SHPM08//myQ5doic5LE+oJyWa62L33Kt9QRd
IwcvdwzquQ5onbxtkWvuvEykAt1qaVL9mv84O8mQlCOe18CXyGJ2NXTDHsgZp7Kw/kcx0gcDXh3v
UyCHYrZsuHFEcWgb+yos/qBigyGGN20WCz3TZp5QrNQqAwYPjO6+qo+tJfaNUPHprVoEmusOCgJI
+KmkTZ2xWEQGZpYwkUfFsUQWgh2ZqvKGVDXCtuZTmGfEfWU6GGmUH+jpGHW0FwNqKUX5SkGhUtLg
o8jyY0wbxTdau7nORUmHJ7JWzE6R4CVriVM3j3d59wf4G/a5CPkKLlsR22kOwJs6+IzVVQ+z61+G
JFVE8VWjPjs0yY9ooU0TuIRGX5/DXceBfpVaLu9Uk0irZoChOjgiogIKKJfWNvRR3aLFK/xwSI6a
xvb1lO2MMvOanHiVRfbbrmqsRT3jTJ6k1pRHwzDO9oTOtfkzouNrWYprc2J+PubswIq6uSoicW8F
5Ltetl9Dh2C6W+t2Bu34nmFLrp+y4Xq24ifgrdwkDs0Vv3D13E3078GbjiVeeY/EaHCX52D08wMq
TmPNr9Ik29UYFVMcxNJWkLNH402OPGE+jSFQpzW83Xg/VW6Rc2Art97UPoms88zqPpyER+n03Qwx
67cte/Wbn4mWXjk0dQpAHmJtK+qPWuK4ZdLuZwyfk6z25spRHOjqFwdpDeIMsvF3g7J6a4adqQOG
KmpAjsOWTVeHixuMor1UYv6M1ZfrjKnYcVfjwFIzw8YH/qdLZt02OgfbAYKallUdbqFqvJnABanw
UZUUyZiTUrdCsPmhMcHHD9Oo3022Cj9m1RzPFJEewlWcAwekxNBnIezXaPoRhxQZpHKbZC1EY4cb
W4SAWQGCkdQEKwgXvcma1qeZQKs72lnxTSRuBuNl2/RW5dClym0hO8W77DLcoPbsdHykyLz7PHSt
KPk/0r5kOW6dafaJGEECHLccepasybKtDcOWbZLgCA7g8PQ3qXO+o26Itxn2H1pooQgVARQKQFVW
phvmJYic0SNf9fnrdWNLfj7fTA3gzcFHLfMKKGg2KMcJmXWC7lQ31sbfTYy7FZgV0Pzs9B5p+5Xj
Z2m1zi1KO6tFthFPGrU5RCCu4+yniZeh0qkr+3fJ7c6tSDfvvuYVzUoF5FZl+WrXKnrgnWF3fe4W
F8rU7DeWP4pNdLlQQ9VYw8SRq01K9iu17qz+Zx7lhZuIYSU+LK6SCV/AkHBFlTkLBaQ3IdaFSkvl
DEGe+nlyG+MdOCs0/Jle5BsizQZ98X+mpIlL9BBkVwrSgGl6sCafMu5xegL2b8UNFhcITQhvzHvo
4Zj/fnaF6yymJLo9NQeeVpWbmVG15Uaaba4vkfSENhDcQMwFFhUNndxwYfkFljCtVtuoiG56JdI8
hZQ+AHen2Bz39TQdANpinogHP6bGJolv9QhqG722JfXgX/+QyxX89zsQp9Eqj80GGq/L4Q5d1ALp
b0BZ0XpU6l0qvjGcJgnqZWscEFLK7KMpKa5DAk2ZgOJTTiQfXa5CZ20csmM6/BTmtMtIfowm8y7P
ks/GCIq+pnvs0nyl0/Tt2f5+cv/vG2xcZAla/ND9fDlck/dDS/o4umk0diCTeaq1agfsTOqqY7tl
nXUSMQsUqDBVA75Pi7d64txn1isb00OV9RA9a/NDNdZenwzfR8oiNwb8JUvoU1Ryj+Csur4+8wdd
+WAZiNnHiUgAX4puqtbY9U54MsPflqFssrHZ16HznZg/S7HWsne5B/6dJaqBumueJryNLmeJZkUv
LEvFSpU0GLT2Lo/WtC/e2gQ+DOzMhhSkmJGwcHIYHjCZ+swazRvG8BWXiQqnCma3iA0POvU3Gv81
tNBzjB3yihePl5RfOGnvNZF4KhlWKnazzY/fhBMU+WPUzN4uwGd7nzXlEHXqWL7wZqPbz6PplxEa
kaCInj2lAMFfX9rlWX63JvlilvEG2SddOU0k3cap80kr25Uws7i7kUX6d0Byk1jMFaUecixkpgfQ
ScmbzJ/KZwZz5lpScGU0srK8QstUS/tJOVH6qs3tkJayhmi6PKH/55bvo5GOANUJIQTgUOUUF4A/
KwYK4U2Iwu33/9O6yKm/Qk3tqR4waaJ2Nmo2frejfKUquDZZ89/PHE0TpB9NBSpsONCOOY9PKERf
H8SCK8+IOdwJsYOB/pduM1EB8jnUnpWTpebfWQjhLhpuLMgso63uZFTfhVWuxNYFX7uwKK1Oymiu
c5QeTqB/37RGEBXfOxv6APRntQbUW+BFpxe26OX8UTWq09QelVPeVwetH/yci61JN3WTf+5Is+dR
c6OA69ptShU9HVCfK6GQwXJ1DzG/jVPof9TC8uaZ+J65HISAiQqUtJVBQcypxohyKsY6qCqy4+Ev
J29fhcVdNRS3ZcO9Inm+vsTz0SxFKxh968Ga+Vnk5381tLhXJKJ8seyd0t5VwwAFl3srXGMJXnal
dztSpK4y3MraFq6kFndsPE7t7y6kbmPtxglIrnUN7bVxSZMJsZEJItZCOZVT8lgh/2gLeptpt5lO
XQ5QtDUlbkbUU2c5v9EhZED9JAsK9aBa3+rQ8Jzu2/V5Xtis5/MsQ6WhqKFEBsf4Oxa6jTocs+TP
KCP/9R+igjUSBw9u0nPkO4sHNqgHw4q28B/xSMpbwZ5sA3MrtvUa18ZCDHXQt/mfpXnyzyxZmRXq
k4IwPdObIbXnDabhUfbj+pTNS/TBNXGz1bSZvRqEgZdW7HDotREh6DSavd+qj0MV72OH7dmUH+Jm
9KshPTX1WvZ12SoE3Oa+6JkP+dJq2PB8HAdEBVwcLTzhbujAT6bebfP2S907XpqMX8202Vwf69K9
1pknFJAyHTkL2T/0qYlZG+FYqsd6V/LEZZGxGWPqCkrBUoceNryce9cQtk+c1HZ7B0L3a+x4b8xP
H6b87CukwZedNSRhi12TxfrDyFoU3wq/rgWATuqmMw3XsXuPmeqNTR0vo/FxrEzPzMbTZH9LKPFJ
QXdF327sqtslYeia9r2ilP3RrCfPwLnRRdVRa6wH0+iOjIcp1N4b5sYmfyhEwzynRpNcAuJmTy3a
jYhKkEbVXQA8t6uF5rYUwyYXbDNEo6vy9lYxNRfwRmylyF9Zjtm3rk2EdA6hi4bSMp7PoRBt6l2f
3mW03bGwzT3kBw/FsI8cFLDHJvfrtPWd3tqwwdxr0Zo7LsZNPDHQ54dAjIaxS3c0eJ7aTDdwBOsP
udYHLLVuM8yLIYgHLP2OWnxl7Iub+8yidK1oCUpI9dArp8oWlUeQhUxGVnuJ8mes+//GK11HoxQy
dACESVEEVOfaBMBP+WIXt3q6NULDDZu1c2d5NO9GpFcINF3DThEIVWCFfkxtx+fI1IX6WpZuMbyf
jUU63gynHBpnQKyiinUDetM7+mcdXx9nSzrQ2tBWcNWHBVIrn5PerFyl/JGrSeIKoa8lmN6IXD74
//t4HClNx8akzqMQ4ahtY38awK/XOc+x9jVOh18CVPQOFMqw2R8bDZXlNo/8KD+haPIjHI+M0rvY
mB66+CdowwKurnEmSiWED1PhyFGKTmXfNZgKu3rlMdp82zFoULUQmYaEBxL4UHuPXKuLdB9ypp49
VvdZ91raDS6SSeO1IfZMFKHHJS2mDY+0lQ0k9Uz87/tQOiBQx9BVWbwo1NoqH1iB47GDGm1rxb9U
zh2o/ule0tap2+t6OWPdQM/GS59UdnA9ei3efWayiH/sy2fJkIhGNyPkSDLF2tf6bmTqcRZbXwMA
SH31HwZqSAtRJRGznBFnZYQudrCzsV1HzR8RN5ib9Y2rocQAvl1jw9OHYejVTd4NgaJFn3Sc2izM
x5VxLx7dZ+OWgraoyRCRCKcXHboEj31t61TDrkCSDIxj8fehTne6kbiKLf7iFQ618vcZl6J0KbRK
sC7FdnGiox7at5BKd68v6lKy78KGFJejsJ1EgsTiCULNR4X1riNiH7ysNza4W6Le+FrwaZuV9lM8
NbanQZLRLIxt6ny7/h1vL4KPoeF9rHPEPbv8UYCbQFzDEYh0sRMgHra64aaNLFfrfqhRf8R5+NVy
dkiRbS0GkYdECRIV8oKjSvymGZ6yyRixBULu834aDykvkSVFMn4koAbqw2xrGoD7NWm853X5o7Q2
XVajKbrbc6Z/RftKFAyj2IPm8Ua0+pakENEqjcyjafWp1UBY1pU+6hgAW6ZPDqgGECxQveOf4rQ5
Urv4jkmMd9Bm+7M66se9IJ1mjVooecVwUA+o4k1c29tm5mdluWOpth0a5ff1ZVjb49K5JnpLDCg4
4X1jDOiJh2YksWuXxP24a5i1ApdaPt3el1w63ZTSakTU42VaNQe17n4nIl256y9ec4DcmAUt0Hlj
SBuo0/BUi1sc000nHkEH4FdYZ3Vqj20yBQWUGoZ2zY+XbnhnFqXtVDhkqoHUxT2fR0FHlb1mrXHO
La4R6GBQRiaWA0jp5U4phwRSavPdjRshNiTykadUjT1dWUkcLCVN3tIzeK1AL0nOtPZ2nZk8AfN4
glzuZEZumkMgoK+qyC1s7amb2t1151szKPlDqClzS1YYnhKOB0q35WnQO45nGgGoVa6bWnKM87FJ
156snky7ohNMAZLQTkelDLeZfc8q8yahrec4a7XxpUME9ZSZ/BMrBwXDy0Vrgf8t2x5jo0rq64py
KDoKbgRI1kTNMyogP4zqh26vYaul3th/wse5WTl8jNyIhI7UPATS2VZNaO6GBIbD5K5VgyKquIvY
DpocbXhIRR3YVraSTlxe1PeBSxGFAvXMc4Z7/5Aaoe+YQ47n2n2CBNhGK/VH0hN17aI0H8jyUXI+
aMmPajDpNlWCixIFLig0H0caPgE0f5/XHYjwcLxxWp5GWj9YpREo4bCLUH/yrjvY0iY9/wbJwayw
oVNs4ljFpSkA1uLWMjtXaZ3XMCJfr5uaXefKcOV7GYr4YAxDAesE7qsvZhN6A8gMVWfNl1ZGJN/K
WpKIIsxwGZkcM92jhXbPQfe3UZPhiG7elTvXmuPKbdW9rhUZVCvCExN658ad4ofZ4Gpq6RqZCY6q
5BkyIq6Vf3eA3em179endPGufbZ88sFhZKXRGxzmuR7ehmq4Mbt8E05PmT14kdVshC1eqmTXhmuX
3+VZNm1kbaD09KHM0yZGVzXTVL446m+WbMEV7I6616YrCfFln3k3I7mnWYYQsC1GtEpF5abRvwHS
dlfE4+b6NK5YkUs8xKgLrqASeOKCfuHZVq+s79b0V+7/31Dk4k7aoivMJBgKYKD3al95VZ091WJ3
fSj/H494NyO9AkhMFMIiNTyFdph7ahk/AKIPWg/iov3yoDRm6UHR6tGIq1+h1a3c0ueI9WGLU2Tw
0Y2DHiq5p7fIdWdMqR6eSnX4bCb5ti7qnTakvym/UyAkHiNJdn28i344NzkAXg4+Z2P+orPruHDy
tO9M+OGoGG7d7A3x2hbIj/1FDRnAt3c7kiPSSk2aNgFzntNRXwVWTfXNKvuEwIwueVKIALDfldC8
dO0Ebt4AFBaYAovMQz8bWgzgExuLMsQRULqdEx9am/+N45+ZkA49XQPZdZ1W8Ek27Z3uqDHrNudr
DAOL28tQgdvVIEij2tLcZUMxCojc4EFu8rsx49xXISif1uUa+f3ijL0bktM2TTaC1rvBYcbFeFSm
8LWL6pX9tTIWOfkCkZu8muIiPPVhu9Fr263m32W8svbzlHzYSNAk1CCKABSSDBmeQOAaqxFhNyC7
uOkbLbDBNFSa5oaDGtqIaNANdhAla3l4uriBz+xKPlelSVe3cwGyYEz7WaoNJ7+LrqsLP7frKVBx
EDi6O4l29HExZPdNVPRe25RR/5Aic937hlYbd0lrpf2tHUG3DJo58N4c6nZB2Fs2UMMmEhWbDPzX
07emsvnrVDqA2SqKyOyjqg203A8T5JFF0CuE3DKrZ3ghW8wM0E0dogQ4gqJRgGmhsMKnqI1U5pdW
YhVeLTLS+WgqKNmOC9SXti03Sk1zQQGhjl6docXLXIl3yw73vkzS/lGzfOzKKAtRc4r9JA+3nbGm
FL0c0M+WRIpwEypdGRiT2I2SJdtCNdFKYLoijLeanQdqSfaNmZ5wYT6i6WVleItlGeTd/3NDaefm
ILYwhz4yT7re+2mxFeE2Nb0ChhslRp9e4qr9EfSGxO7AFrLWBEmWvJGCz5ASB4cJeEkvI2BYGX2S
p6ZxQosbGlXReV658AcXaqVgbPyUhcDsaz5jzKvIXWt9t7PIFWiqq5vuOa043i+Rm6m1ZxU7tA+D
2QQiH2XutkgVGCXIpsM9V6JgRMMJmHK31w+mtW+XdhKrnIyCdV0/QTgHCE8i1G1Ke89JvBqJWfRp
r4TypYiB/nuK6rmDiC7PlWPyAYVdrp90ALGS8ogZUaAGqMdq0L5QbnhTs5bzWcxEA9iG44ngBxxp
l+tDCpXwtOudE6TGNiXISCbCgshKN7xAbp75LTO9RlNwIZ38MW048lvqjY6OxwzEkD1K0cJ0fJAc
+poh7q9P/zy9cgA9/7R5554dnqXKx3pWiDwiTz7kXpbs9WxjrFGozfv7mhXJQbt0tGbFSXI0lBfS
nbqauwk4/prCzaqVzsdFU3N0tQFThiqGPNdVaY9qPKjHHMDhojSDNOw2HUTCIvqM5p8V712cPrC/
A/UCCTmA1y+nzy7GIUxKQz2S8mhOWx49UEBS19gdlnwWUhV450JfDRXuecxni6QXapJNIK84OTjV
oHTpDYX6U0GJQG1Rw/gVRerNVBgrR+tiUDu3KgXUyp7SsutwlVO0n1R9zFoOQlZooL6CzGAHZcs4
PdaIqvW2sVc5wJYODNzlcE5CRABUE5LDZOjgMsaCGKduLHy7+VE2v5rsTuOPGhe+UnIoVIOzNf/t
9JVvDMLtIPie2Oz1+uZYik3nXyHFpjRqO0vJEJvimh7H7+jrcsei+9pF39HsTf8K2YP+T7QKoz0N
/GOS6+qaYoc9RP1OWl/6ubmh8bfKVIFv+qpZx4HAi9c0BZbX+MyktP0Z6upphRU4TTV94eOnsRrd
KAe/xxHSy16uGXvwcGwrU7jDBKDsHypF/JPP0kGLa0CnC5J+cg2s0dGSl6SOcUrBiB3aXo6bS9b8
jscXeLehlP71BV3C5CLq/2dPzq1MeWnO0nHGqe0Kr2tBMopHUNtrt4X9eYI++NytR8qD3QOO3RGf
Zm1AFNPN4tQvOHEH53ZIWrdJskDEP3uxLcBMj06Jo7GGalkMY2cfKiWFbaZWddXhQx1+D45SiyQe
Gv480t0mxRoue7GMO6sIQMMZxDUfkMqV1qXF0IxQb6wtry6Hbdo+c8AquXEb2QUStv03iwPV0f/O
SO3zYthyobmcf6rjxxpdSXUGytbY8kSe7q4v2BJ0F7j4/z7t7dZ3Fvrsfpw0Oqj6qexfFPpzEuAV
/WIDzBi6Y5a5qfkYx5+qRjko2rbrv3TR7Ug+O0kTrHzHPN/yCXb+HdJ6GKQYe1sh4gSCY9c2Ks9I
P4sWVNgK1BkpykcdDhif9jc6XTnQloL/uWUpKlQ676Jw6nFhaUH0QF7sYQwURMFRIB6rj0zBUq15
xFL4RROmoRmgqse9VkqO8L7L9boH5iI2o2NRJbdG+f2vJvTdhDQsw2nZGFV9eKot7bFXEuGhaRYl
CcA4qYlSbOK8TGjozyFaniWdN9I1vPJScD8foxT6SjWZtAwpfGBIoXbY9jHYA4GYssQ90rtgGziM
wP2tDHo+tj540dziBrAaOljkYy1VEk0f8jE6GW+H5+8Iuc9SRffF6FnWBlVhr1IAnv7cgDlqMJnH
6tcmu09Rpl75kHl2P36IidrF3BaC9oTLG0U9ArXKqgb50K79mRmpH9pxoDunttB+TSnbpRFUGc3x
Poqn+z5PtzRF+rJfpX5e3FXG+2dIa6DqrQFySGQJ4srYxVZe+1XW+eDgrN3UclS3sFQvtCsShBAt
IpS64Glea6Bd9AOoDiIvZiLpIufiupIUdsym+jQ4InUbpkMyodPaPU9bss/V7pYn6HtE10W//5tF
ANEpYHxodTVlMvopMZ2kK/LwBAoSKJ4I6iJjAbGL/lM25ZbfASqGAIdpmKBm3sZ7Wy24B/HM26ab
1hIpSxdZA0woFJlq9ArJuacmriq0qWTqscwbpORvpskKCuexH52/uDGfGZJzT3YKAghupepR0X9M
0y38ziXWrliToFrEQZzbkQI263W0kqP0fdTqoNiTYNpFeHR4dPQmj3rETXxr5XLxYXMj8Tk3LOL2
hp4uIDQv99RQFaIKp658AdgipQ9ZFgzKisssmUCTKnHo/H7F6/XSRAuSVRE3WfnS57vE+JEgQ9j+
+lOvxDBQb8Yzg6iIUHJHX9/bYCMpemSKRX/SynCvWC8GaqiRKjZTmwYa5dDvzcFAcdPrk58g1xAX
4wqU4IM7zh+BGzCkzGeGTVkx0jKdMEpAX/biZJsQt86k2w7jNjSfrg/2w9l6aUZuZx2mCcG/QEfa
hJZjR7hc+RWlfho/k3qfjXtKHv/GHhBAUJ8gDnLxl+tnECULRzKUL132K0+Ia0Y7m7wWzDU4EK0h
msLWOKM/eowOoWzQWuCGjQ4NucoXGZmhhNQoXiIUaiNLDUBpvIeYwsrJtmZGGpgOdIRWVlbxYnXC
UzpQHvIHxseVHfbxuQIenrPRmNJDuJ3iPhkjs4bMeIqYUW6s5muk3Grks0rSx5aUrlP91IYduKtd
nf6xT14alzZfMrVhDZqI+tSA4tMcnsrqpki/hN1Kgf0tTlyczRgktKnAK2A5OliopUMxGa0h5hMu
CdlI7iq1AekRF17GSSDSU+8E0MEAhf/o6WqHM6J9chLwArR70W+qSvNKk/ssMwNGU79kzw5UZZPq
O0jxuxSi7NCvETs0vP/WpvHL1PyI+h5V7GRjZy82aNrAOqTnjU+y0Gv5eLCraUto6dn5TdTelKIH
3urFUSq0RX+KlWGTpsqm7K19jyRynVQ+8m5fr28YOQ5AMAVVnZn/Cc9DE9UyacP0sWY2NpTH+uKn
VeGSn3gdv2fQofhzO1BhBN0kkuhgfJIcS+1Mq1LGzjxY1b0ibov815AFyZr6zIcc9TycczOSC5kG
gBPChJQAi5tPcWXfUKUC3L1qtnnmuE2Px69+Gyaf2bQmCrU0kUgpoAYOhBE8RBqgAagCV3qOjnPt
mwaqyzRyHeBc1/r25TgAsnhtViGFxhXYE6ncXOIUGq3jBOSnYdZvxEQ+4Y59BOvuShxdNGOguQSj
gbKFLDRTQSVI5eh/OvThnWLUXouM0KDHK1Y+zhkG825FlusaxzAEqr6vDxrefEYc0NpELrx1e7ZG
c7kyHjlpCWKNWql0UUMYrAkUgz5HYxUApPp83cvnyHEeWebVmQnhVPC4gCaWSFE6RKOrYxowg75H
l1bmJ95Mfwgyk03MJ+7Ze90IQ8tselKBJf3YGLd4XHpVcRRpgGTtymmwMGkgiHnj0MeYPtR9LRB1
KEzj+kFMrYfiua93+sYBEdL1SZPvCBjRhRlp5+hpBTHwmlXzzun6zgPqyVbRip0/csh+NO0xon94
y3uziEVCMxOIkHQ5KZaagLNRsF8cYvJc5q8N6/eNsfYW/ejcJoECFhwBerdIskq31bzrp05nVnFA
D+peUV/FGN+nDShPAca+PoELUe/CFJFm0OI856hU1gdVE7s4eaDWIUVnuR76TV8FaX4yum8hsmsr
ZmdvvvT2S7NSsM2MCBydXUMOI7R8gXTM1W9msXXID9Nptpb4rGj7ij5pPHKTaI2256NvXtqWtsHQ
5g5Dpz8/ZE1TBJxb1udpZHsNHbF/vOEuLMn8XHGRj71Qu+IwJC8zrqMKuJJ5io3y2c+VCf0YPi5N
zS51tre1lHboYNHIgZ2S73TTbWO/3vV3033nx7v6JgzSL9ctrhmUHIdPk23mUV8cJpxV1FBui0gc
rptY2QZvhf6zMfUtyF3KThSHFp3EtHBBteQxXfUaFBSuW/rwIrVwlQGXJDjbDECTP1CN8jHnRguA
0SHrtjUJsgrsjp1+i8YSUb86sRFQnfuAHWkRAI3UtYu1N/7s8B82xPsHyDw3thbWWqGiQTmr9NRr
BVp1OgOF4l81jgowlafURV/f5vqwFyf4zOi8xmcTjAuX4KzIgE0Ivzgjakkl0hm7WKzEzEVXOTMz
b8gzM22BAriupeWhIvZJibJbkQ0rJmZv+zB9Flg6AZ/CeSOHZdE1wsTlhkBvF8RbsVtOyNk86fFD
O6gr19HF8PFuSk4lWEwDXFGDKat0SbmBqG+rvF5flzUTUn7EUAbGexsm2uop44/W+KlPVx5Myx7/
PgxZnA999XkjqMMPSRh5lnqnpZ/S5Cj0Zz0skF0qgy590ZsbMjwLhwWkn/5v0yjLn5na0KmkTMoD
VLqDQfQ7bnRbywlXQvCHZ+m8s/HCBtML2i9BqCrFKZpxs49sRTugmAXa1nJTs4e6GlAXiV1nDEDd
gl8vyGD3ehCvaiZ/wNZemscj9dL367IqUlOxNTRdbITzRKznUNmN1TOZoIr4EIeq1xt7NqrBdQ/6
UJuR7UpbO+Zh6agNXIgI4pvatpm2Rndnl8/U3PI+9Jg6eVBQdbuSeRr/7NBj2f62rC9TsvJkXtr8
7/MPOMPlBKBFuyK0NfIDBwK9UDrmRmO9vT7apeB5bkNa4zq2MvSgw0YGjE0PbAHrXCPRgoTfE7Ep
1jJ9S2HzzJwMLJiVpLMM2myHJPct3DGbEtQDwViv3pLme54c1c4M0flDzgKnoxSU5JbNDw1DP7UW
eZ3+pIrON4Ff4rZfV78s3J2Qedldn8+VAcqYBvCGgV6wjMtDO7GvRYgis+g2hjC+Gri7XDc1X7au
DVG6CDbFkEbjEJODekh22i7aGlviq7s/7aeUtoOcs8RLRU0sG2ao5rfGfgBCYQx9dOuvXCSWziF0
JOFlgHq5qcnk8yEf9TAGRB/ay1l3l9L0FBF623BdBbwOPd+t2q3Rpa6ZlJ2kS6ak7kPtUJcuT3aV
2Bjmk9N/U83760v1oVd0nkSw8KGLHZl0gCGkrSzIqIZ9pWkH5RjeACe4VR4AZKON222GAIfGVnka
/mZCz2zKiuZRlVVKXlr5ARJVu85BW96jCv6AZtpYbAWnvzSR56akU1egoVCQxMwPRbvts0M8jm5d
/sxf67hd8ZKlmHhuaX4dne1ruwS1fVrb+cES6ejrahUdzBHUV9fXa2lrnVuZ/35mxbJttbYjUB0A
NeGOBGi6GoJ5N1N/HxvH5m5ch3nOMyRv5jOLMh+qzuNJr8DPdxCz4FJ2aIw7YQSEbYf6IXF2mrJj
9J6y7fVxrsymLI3NLLuBrjDWLe4h+KCAg9K1iofrNpZuZOcjk1YMFGmp7sybrAsDqFaMfJesHWJv
HRrXZk+6Ktj9gE4YCK0fanubFweoRdTNi2NmwWjfFjqwFSbE1YdN3KMxXozuVARiuKkh/msALZkX
m9HeG7MQu7XirYtXRXA+o96D3BNFgurSkaKBjElq4g6jiCrQpls725f9fkCVbnrg6IZsDFTK+21T
+5bha2tsX0uHu4lrAiQGkGi25MaWjBXUKQmmXs2hOKl7UAJyIX0OlkSmQid75V68Zk0KAnnamsBj
w5l6s92MdKN1EfqQf6GF0eVI7a+h/Rfvh+BrhRYqqgkqKnuXc1uWsTaEvAesCyDhzk1rNvjqKAww
VpWRryht6TlGbblCJQ7gw3WouZDUbr6SWnf86z6+OHT0NgAEi+iOTOTlpwhdMIZ/i6hE7KAqvjXx
TnEGDzrBHnRTa7F2RV3ct+gVthwwBBmGTNOjTLQF6UeVH8RmVtAGlbgVlMyvgyEA2MQHAwGPN5CA
vz7KxYzX2YzLDx+SEFMxSmwzGlXeCHqaePqcxJ+z9kGrPxvKA+exp7Rr6nqLwfh9neXnDogsNJPl
BnhnQiQpWUSzWQGqc200+s29BluobJzSdOSuE9VrqlCL0evMuHQSDA3pQzCHaQcr84B9z4tPerNy
eK6YkEM/G0uWQ2JCA0/vIRf3ce0Oa8S8y/eP92HIgR5ctmzqgIg8mJ9Z4lZ76jM/B2+B2+N88xl8
pvDW9MiXNwUy8yjsA4DyAR7OAXTlHXqHNVMJw8CiUayDuWDiD7WV6eVOH1kM2krSFS4I+odq5fW0
eCex383Pe+jsDOchqap6PttS59ZO/R5PjY6chsYtV6W038pMH86fM1vzEp/Zoug3KXGc4I7MR88c
/HH6WllPYNPr6pd8Yn5GvjO2byc0bXhKcxt+bVLqR+D4Nbq13bLoTe+hSOYNa2u9DkWHmD+2Dzl7
VtEHERtrPPZLrxzz3YgthV6AOLS0EJjbASmBsXnRzOyGRaaHksNKzLkczsxZjHMTSSmoXtO5s1Cy
VOE5ZRkdEQfRs43NiEdN5ZnZ9R85y0czsy+fLSBw6F1L1Hg6lH25zaNyl7fWpzB3XIdpgWL9uZon
0KiohKCoCDD/BzVmdeoEHbMx3Lc8iu8gcfWJ2WUO7mJAb20132DuV14gS/MIlP3cTkZgWH4MKA5L
ocwXJwcl5TNTL71rzepA2RoXzKVn/DORM+U8Hjw6SKXkkzBKh0ZTRR0fHD1nO1FkfD9yfaPpLXEh
f51srh9JlwfhmznMIXBdM+xwJo+8XLfYDi2aNDw6oO7jmopyz4xiJTyvmZDiCBF2UYAbPoFrWMVG
TyzhlVX/fH0cC9P25gu4pgEYgPrv5ThGZzRKO8/YQWjPapf4oE8NLOtru5Z/uTxL/zdfFoBGb3Zk
ZBCYee02QZMBiJvLrZqVAcjHN70hLDdJxadMqQI65e6wSgm+OD70ckF6HJVtQHYuxwcNTzypOJpY
q6r9ClY3dzAmlGrrx4in2+tTeRn3/x0ikhKQZEJGG8iES1MaVM8oz4B1jaH8FNJ6w8f0tg7te0dR
jlHcrnn8ws4CS/zcnobRQQpNet/oaLxiWZmzQx8VGxCGeUPNd8g8+deHtWZG8vRUs8toBhkegKna
JhoovzNIdA/FiiMumYEEJqBp0FPUwUt3OXs0iSPo5NrYvxX1VCCUmZFu6jFaeWAv+QMaxlCkBWQY
QIf5M87ibc9RRoTQb3yIwPrnJlV1pKjqHrSqwJusZX+ukQtuGFyTwX1vmXPD2qW5VmGUaAlG1aep
P4SFOwi2tRTjL9YIfAgqtB3wtdhil2YSCPsYRRhidxXNTRwB69oPN7Y6Bddd4Q3Q8H7d+MfF8f+R
R6LAUn0IsqZjjnEe6jFkcYuDTQYroI4SYQqr2u+nyfhcmUMXFBn9redxFShimFso7yzH6t0+bk9U
heq6UMJjPEVso4x4L8RqmxxT1p1ylkwPisl+FJo1rBzm0nP43w+H1A7wl3NDikzZz2oxNh3L0kNJ
0D7sIlWKliuwK+EhHHfiWdfCyvEaYlU/uYiS0VMA27x3nK5A7yltlBaPWGFtQXlO1j5tySHRQQOc
NBzfhE7L5dJlesbjBqQrh0HZGLarNd/j3C3I4/WVW7FiSrGiK3ga1wqsGNqzwO27YPtm7iHfXTez
tIlnFRNcnaDuhxh4OZgQckyEoYRxQPMumKPNONc+VaVC6xsQWVVrFeAla5Y2U91rIHAFWe2lNXOA
pnVDRgRAvfNJgxYWHTAwEGrQFb9fmj0bIGSkNHB7Qkbl0pCjIUWsqlF0mPo4ANuY26FK4+a18PAy
TFcilJRT+sdXEdPntI0NJntDOpKTKM54NCTx4f+RdmW7ceNK9IsEiNr1KqnVbXmLHSeO8yJMlhFJ
7fvy9ffIcydW00ITyWBeBjCQ6qKKVcVazlEpVQBbmPXYjnM6M/nL1LDVGrRuzK/LMUv6gGs8I4Gq
U6fzwVppfCBJmx3nsjKPI3hcsw9ma/YPdNKV7oT9w/lzwSpjLUmh3Mx60BP4artMqmQGYO+7oA+9
Tr4jxURN/fy4KovaPesGHsUT9p4MHrjJDAJZmTfa+yorkBd2jsHBiwGAczFamfVjpfZwRpjzizMv
IXmAPrzLJHFdQCz/54Pgcq4FdGjzjthxAkxa7bYNj7LYeCRVrV/N1LDDiSl/z6z44aaMH0YgBSDP
HB816irHwaXN0ZpZdlJSvDIHLXseF67/gddHhQ3TVECLB8eycADNzOsJJSgWOUMJutAxShbXc6Tk
Oqt1C04fmaGK+AXGVfTJBOvn4AFDkQN5TcfKkKXmo8FkOyM7FoMcBlaHBSnMpYoU2Fq9qPkwKCzK
sXk2AxGOJuqNldaSMLArxgLxKTYKsOfxGiU2wX8peVYsLt4IpQbA1BgV9Vz1GQZyf9sLaioekBbG
jQ1QIwr1SK1XMoMMOYs4wdhhl4LaiQ+L46kDkzwRdhVa2RcJmGiAnS24CvQjEq2dcW5FzUEdxXxA
6xy1+Pcgg18vAL4/OHpwnRE+RUPTrQ5fbUh5ZHS2n/ZfOwtdP1sGb7enDKBusJwII8NQiBCjsPbX
2Q1peUQZqPDAkaJYQPAY4sPlr7PzEgFpDzbMgVaAt/1rF35rBFStMMBPksil8wHgl0E+l14DlOw2
TgNsGTyp5m2rokR/WeyudhuxQj2BN0DCTO2ZRlqyHMY595eZ3I9mdXVZzJouiJeVYFLYMVC5w76h
IKapDH1ulJhHs2HwsEdWfQAib3UX4430syhZcQdEP6f2CJAeNYnd78nW1ulycMuvebzg9+u+HkGO
a+JNrGfXSv2kV9RveoyxtyhhJoHBJaWFnQAACs03eYKuM1uaeq6R1OTkIZ4ic1C8xf1RKxK1dsWg
BGTBCRrAHdPP4wzq7kWrs4xGWWcckiXzate4GcyHJpGt6e9JMrCHBD4IDL1YYq3EwGKcTseKRQ0I
cEmugAUdXkND2WTRJDFaJkrwUW7sDi6ej0gIJzugU3wgClaB8wnw1jLGjz3LN4CJjCl2Z6XAXX/K
5sLhxjOTTww7oHhAalhIJ0txwsJFeNnydzVCqQ5MYyg1Idc/F4PGxNDmpkLR8UqwUlw696VBbiwb
W4COLEcTJpT+8YgG6NnWReIVG0MIvX3HuqyL9QTcJLlnTCfb7X3MZeXKo0ae1SLB2O/fjn2bt1OA
mQxJ3F/tWrzjeEy6gGzFu1IXibDMzq5MBpBB5L31AMhGRTejVBsqoGvbA1p62Xy/1JOM52LvfIFc
AL8Mt7KSrJ2frwqe0Lpp2hRUxp2Xxtl97iSeXnc3M6WfLn/KPYvZiBIHK/uqGgq7JXMElCNfVTRv
gccqSomUvWNcGXbwXEGhFztd5wrxFi3KFTTuKmVXrXpvxdgcweQ7TX52hUSU0MD6x17W4qdlYAkQ
OxbCdVsaajR4xMRXZVGFObWCZO6vYyAyW8kx1lqAyd9ohN8PdfUHzstBQQqZOHZVYDHnSqoxwQVX
Kx5NNTBpsm8AXrted2RsU1Yn2rEPHeeIbjfWHU1ThMPNQIuEdmiMrAdMmZ2bHmj6saj8fu4k5r9j
HYB3x82DJa7AxcKL2coZzQAFu0Rz3B8Wqwoy4E4P0jHA1V8Itwy+Cs8KqGThlSmcHDNGjYyaRSOb
Vb6ROUfLqiQuaydgYt0C9WoMwQLISGRLbVK1UaDmHOXAIymvXOVLqd2gEOFgM5TIkt8dfdZTAzw9
LAH7qILLqhJs3ahGoka0ML1sKQBZVp1++94C2wgYMygkg85EdMExx84Xifs00lIncjASUczWFaZm
DpfF7FxcnBW2OdZ3v2aJX8Z057iZYmii5/eAQbb4dYX9GwDTSRckd0xtK0mEklZck3aNHS9RPaES
iVLeF81ZJk81+8fLKskErX/fxsg45u1SlByrUa03zmNQ5fEJxQiJmJ07utoZ/kOnBLuQQioDrOFY
YaM5R205e73zgRkAqBtYmBTL8bJCwpDEq8dbsbnwWIDrAdeIcH26LGZK2Wbu1dhawRDb/pQD9Ia7
L0QrgpXoCux5R3vUTimAq/isSGxkz9rfxNsih5pZziBINHkaoa2V3s5sagEwNBgSKcLIrqjluwXk
pLY6o++sOeqr0h9AU4NXZ6CCwawj33ljYOYmP5S0PrT5abbyE+hJT6nTepo1XDnOp7x5vnzqe2a0
1Xq9ORszqrqyMeq8ylCfnUJiMxDsdQezNyRvmb1yKj4u4NVR7ENNTCwnFgZraAbUy6jNq5Dr3S23
HstiOCkFLgjGnYDAOgzzSUFdoqvDZukOTJGRBe3r+vYbBF37brYdjtZVpBk9+GttX++NoCWpJNqs
diqEgTNVhWijq92YtRO+cBm3J2N50Hv7llcsKLP7dLQDZcz9GFB/l7/j+tvfCXXxisNFRUIrWu/M
gW2P5C6LGCCiAtXATlU981PTmz7q/F/KQgbAuScQieSKeQjgjHf80I0ZWy4BnEpE05sZPC1me2Op
d41yKqS1+D0ftBUlpEI5iHS0ZbYxS+8sx4I7von1z8YEsdhgS67nnokgVcAhIsmDCxJElRiMYIbe
IR51vc84IBDpArBxGX3mrkYbMdr5rXOSDu0w1PeiXJ180/pq185T0+t3s57Ixsv3NUIt0gA7m4nJ
unNRbba4KXbU08jAZIKR3XXm+DCDSv6y+e0r9CZFCBPqpDf21CLApkQNXABSzI6LFTjV6/LfWxT/
x4FixOKXQqsf33gsMwWXe1YhZVgU4yrF5Bymkh4a8NoBtFVyk3e1AjaMhmND5148O2MsAUOWZixa
WjdwFBp0tnvQq5+jq4eXz28v3Tdwc9HORB1QRensXCvUY7uRK+iqU515DmMHtbMDlliB6d7PtX4N
whJMzi03bcu+SETvBb6NaPFlqibY5aZ1l6AAhCU/R58DW31M0OxxQQydoSIDnjevwxMuYYc6ucnN
9JjZ1zO7l/yO9W6JLmwdxMCMI/jF3VeMtM2HbcH30tRsSqLG/N446XFsbYzJHZ2++KkDuHZsaKho
X5quBMkd/X5Z+N4t2cgWx08rwue4VPDoyafuiIznqLnLUZeu4gnDbf8YL7CG4KddbCG+60DEU4at
pAQ6zrz1mJn7qAhH2DIJ3OVm6gBNmiUBL2pg34F9ckyAiuWWmHEoD3SUYaLuGDdeefDfwLfAe0JE
mVGTgRYks2lkzBrgzvs2VEwAyUzF96IrZFQHOzaG0ToHuNoWgKIdXbi0rp5lMYo5HN1EJ8/91B4t
5qd0TB8uf8e9e4R368rQiDr6Cvd6fo+wYwI6tJjGV07Lj0uP+grB3hs9uqAZABytv5DTEE/IMTKJ
r9h5ma3gfWj5gfwJ/WJBw9ReFADHJlmkt2aQ1tdL6noGeV6K2KusoK8/XlZ07+u52EFBuw9NMwDF
neuJVNjuMqLyqKG5r7hHysNlzP7S4+blsqCdbAbNdpThDJS+AVYmePasnBcTqLgcj/Q8GAFDaSSR
rVchne/1hmEw5lPGJNt8u0eJPh2AlDHfAWs51w3uWEFHXckjrmgPHIyEXteM6aFKlypcMEXtacRl
V3PqfLqs6u6ZbuQKn7B3GKFalRRRhQvZc9T3a1DNYpXHVmSNuNdSkeDsbHcjS/h+7WLZtRUryNfi
LnPC2MwbDthlvMCe26I2sFiRlG75MilDk/jjUIwsaBa7Ix7Xags7qUpCE+73rlGrIMjWm6oA1rmj
8hSYrGk5B/Ooc9tCodFI7evc7Nr0pkoaMj/k7qK0R9W1l/oHa1XXeWSgP3Jus6phKvVioOOhGvPb
B+uAMRUlVgy0uBhBPv+gWKNV3QnQONGgRHg7uthkUNVAiSVOfCclhRj88yi6GxhrWb/vJoD0alUQ
NjqYjExjTxl0f9JQd6zAMW/owfR7LBmvrnwrTdwQdrtsqvNk4tFicQComVcAdzlMhfl4+ex2ItOZ
GOHsjIHUaodKX7Q48dWgqXdl7wIKRQbevmP7mDfSQOBrgOAT21/nZ8eTqs0XRN2IDpgFqtQQXUKf
gi+SVRLPtXO7XVXFUwXdYSCLiZKAAMinvnWRYpff0XuMh5dinD0DBIyERkta/L5fxgsarW70/AET
LfZisAhQZq0epxGigEcz1VO0g42FB6d8aowHp5P0V3dsEKA4GPtYO/8qWv/n55gOU6mgR8wjbVJA
wus1yKGW9mZePlqyELDjmR2UhwFKbcNDI+qci2IWM1CQttXIVrBQENfDAOq+7NtCm5Ar48NiuH8r
mfqzU9qnyya5ZytbwYLviulsUjpgnssosb1RmaHT1qD9YJ6L+fHLovasH7EUcJ0oyACeWDjO0ua1
vSBDjxxl/FRqFLMamZ8Vv0fe889d3ooRsm971vAiWwBzkTkAmAlTVSV56IAHqr916rHLw8ta7RrJ
Ol2KWhdBRUQorFJ3Us2h4tAKrCwJ6UETQB8SmwQKzL9NaolN7t64jTjhbndG0QOl210i2pwmeu3Q
H01xjYjgodjeWTIOlR3lUIEAE8g60IXh6vXvGy/sFDYp4KXVqCZPDfngWg/Y2/dXijtFBqK6L8rU
MKKHBjIGxs9F1axwlhavqchqMhigz5IfVfkZkOxZJ3mcrHdJCNdQ6k2SYCCJlVHcLdgh3NeppYY3
1EwC4LdXItvKEHPkjIxVnFWQsXyc/eqqPyaH5qR+BJrfMTskoQzjSKKSCFvDuaUMcQ5xbhU0+j2X
EV/udTzxoIWvR/MKdXcxjaOtYsacpWpkIhEByONt148YgTNvJ56h8L4EdeL4KbZQ1KR56mrteVbS
w+WLtuupNj9hPYONLRZW16s5I1lEcoousnKtslj3CKCiS0sCEr1ni4DJXNHlsMT1Dr8uz1Wa9xoc
f5e/aHkwJPUHTPR4M6asCTUlDmTv262rBGhp4YgxZ3CuV0kHkzsmzyMS57dLPlwXS+v//tFtRQhO
A7nUUlPFUKNsrK/rNvkwtTqYHDQvAx/eZVF7Th5lf1BGYJ51Xfo416adaqMy5hy7n+XnqfD07Ccd
T5dF7B3Y2sN4pf0B17MQsiweD8rYFCRaMuUqLgsPWLsSW9szgK0IwRk5Cs/0oU4JZusA0B606QLI
EWyyexooIi9rs9cqWWdm/1VHzD0TuwSesTqoAGUsfWSh4Yyd6KF9qOdjn3wvq/vRmT9Myl2n/X4o
wS4VZo/RDcTIiQj/WZhpoTYgEIsMzGRjf9OYiyMhcevZLoshrlvyY8qa9AkIfbqsiLBzwuvDHuiG
aBViV0/4iEwdDWVJsboaN2FqPuTsg64863pY20+Xz3fHIM8ECZ8yj7uZdYWG6TXgCaPFX2c+bRo/
VWQFRpmgVeONf1KMNBmA8s4jy53vcoznTraLWoxslUZ2cEIWpZbDUA1ZoUbDrAdW/LOyikPf5D4K
FifayXo9504Xr7wVQGKz8aufK+X21Vx1pMwjZpp+/8lWh79c5cZVx5fLX0kIMO8EWUJQTmc+8oLP
gD44kNDyedh9a07LEcgpoXpapGwsqxt6ywHeiROXX8cl6Rq9wUoxZkGD2Ayt4cHQM1S0IjJ5S39L
qlBVf28y9L1QwQ2PjWt1egI0Do2fxk/IbhxbEkskn0sscvcp3uwYAcCC5FDf5lQ5TvFwdKfeT/JE
Utg5N/f3ygiWgTGCTgW0PGA+enrg1A3iRDkNGfmPYoSozy02UqXW88gsjcdYXb6CvtXr+kqSE8oO
Tri8YHOsxsUC7l8zZgebaieqpw+VCYzzWQZ8LDs44QIjcAIhAj2rSF/YX5UDAslM7e7BRRVLIsv5
U+H/Xwild6xIrEC1r/XrjUOaS6LSUcXRpeaiPdlIEgFDPNDHChzZfG2GAVh9tqsTNg5kO9jCFsN7
2YKSlTqXwHfF/XKsylM75E5N5ymYZ0z04wjAujk+dICJrGrgJAAkomlAF1HeD6UeGsMR82cB/vc0
GQeA7HmLLgl8ux97czCCr6GgmFq6vgf8iO3+3ag3sYHVtrloPWLKwMx2PzbqI6CowL3DINa5/7SB
estGq0CYYxmY0eJb1xkioIsHl93nvhgsyKFWAVxysVpWL52SOQ12+cElpSWoyD0pvSSOCnnKv5/0
lwxTuInTpKqZTtIKoC1gALCVgOTqNSYAD7Ve302GGXXJQ6vc2/xoTL8LiP4ahlBs/L9+5qr/xpSz
RLeaToXnTO0gHg6GfexK2ZNN2wkJyEc0DEhhfBlg/ecyJjLw2GaZ9Tj6awRiB6MLgPGNANQcgYwg
W9o7j+P/HOdW3GqkG5XA30idGq+KqOet6mm5+WjVhuGBm7I+chNv4CI2ZCmK0FF5J1QcrZxALD6o
bQ5zzDABZM/PWnWdMi2YOqBqzDmG4gfsAIfGJMMOXA9PjLcbbUWUrZRi4Rc40wh9VXsNrmxvXJTg
8h3Yc3fgX0E1EhULYLAJAUnnejMTA7rVbfOxR+02SfSHNm1/YK0hTBsrpKZTS147u2phOBDcauhu
oFJ9/hGNIimBsAO1Mv1zb/+lLr9VMP7/98LGJZbB1n0wcX6TxDMxQasMHB/66BQ3U/EjS2WLxHve
EC3af2WI9xp1Pg2lK4AqgJVy8XrMSYDR+7mbneu0koG67Rg9Hoco4IK5cd3aE9xhVc/tCNYNEjHn
I1XvFgxHY5WuUw8lNjAum8OOWltRImhM09QlzZhZRGqnRJWLYSiWBKBeO2GuQpKj7LnGrSwR2rzW
7NHMOUyPdmaQdVOYVEe9pb49dUE6F1cNht6sGCiODBSqxeGyomu0Eq7WmXDBBrmbaiBXAywnN5Qw
rxQvd1ufsApUa0rYdmD8NttDrvCry2L3fMmZXOFbYtt9zHUGn5zxG8zwLNYtweAL/2guh6SO1DhY
/gBk9UyiELer2Ummab1tVWyFfFyw8YlqlFIz2Zt8J5xuBL2DDaDNzKykWfAYWU4qEOyKu7mUHN+u
ecJtoLaK7gK2Pc49R5rPSzNMCYlqcAf02GBJg8HU/LJ8uPyZdq1jI0c4s0TRZ0JKVBeMLMDGKgW7
BU+/ON2RpWHBbG+cJOa4e3ZvAsV9QQr0xAKg9Uhvp/xTMTrZS6lnB5f2tsQ37vqSjSBBM2waq1bl
UOQE5Z0WH/L5alH9dJ3PnWS1aYlOIrrIbGVgfhk7RC89+9qny425sO/1b9O+IMvRMdr3r02IA2sJ
puoLDQ/EyB0+DhQYSU+AWr9sDvu3FiMNaA+a6FmLLTR7NuNxSEqAgBcW89BcPZgOO9kFlt9G4sfs
Fg2hD7HS3zRL/CSRre15qo1swVMljCh2QWu4SZXcMOTbMblvsLDalIpvz5lvMfWQgBsJxTcvs2Y/
c2VJ1+5t2PyC9UNvkq5saM26YwC8MsnfczN7KLdFmHzwl7Hxc9AFgzblxFBDv6z4rqW+SRW38gaw
8E0jRXoVYyTDX6b6rxbE2kXd3Tn2CJTAVGave8BQWC349ZXFOJvGE/a7UgC1maV2mFzX16xrNf+w
TDeOQQ/uUj4A5OHR5p8Hq/AnNBs5EHnaOByyIPkOSsw/yK3Pfo9wV1XexZVlTCTqXM+KipCG5oE8
YIonRN0xlFFZ7BWTIA4IFWAtXidahULLQoxkUc3ZeEw+Kx9XaH3jpX8hD/UNOainXvbYXc32XQDe
SBPMui0QXMFNvyY15d3idvctQv9lC9p1QBsRgt1OJM3Mvm6Ao1Y4zjHNLPd2yrH0HiOyHP6TKLGA
PxGAt45dDfTtxAC4YZZjBFTzR57LILYkxybWvZcszmhRojxR9CBey7swT2TP4v3r/ssOxL0rpg5G
Vi0ZQgTpr2iN5uVBYeFYf81GLAAnt5oMF2o3qr99JxGUp6duxjoG3PxBW4JEaUEHNTRHEtet38au
jApk36+8qbf+fePN1La20sZFmuL0zcehXlqQyLZ3udm8YOpZ92xj+IMK5vZiiX6FTIox5hokpsV1
bfvdfEIj6T/Zn7jek1Mb9JE23sVVbh7LiftxwW+Tqf14Wcz+l7LRPiJoPgAS4PzsSIKuxFhAE+CV
+A7gCJv5ZKiNl8QvlwXtX91fgkQyIswcl6oBmPpoAsCWBwTC9AA6vmez6FhwWdJrheK9I3oTJdhD
odts6moU6538w1z+0PsiTKv+UC/02sSiqsq/zS1IRpKP1VR5zqje1d10qLJZ8jv2zfLtZwgPg5Ky
OKXIOqNEUb82wDBB59gHMchzjwQ0dwtJSiP5kuKqUWEsGCN2cMAcBEIYneT6V2sG7/QnyemuQePd
6WI2BzucGkadREzdtmtIxTHiCB43PzkVYdEBZtbTj0aYY4PKIx8uy9spZ6AKhTrwuguOXbc1mdpc
7kEBuKGVDFALMEkolcaOGSjTfaoGtv489p8vS9sNmRtx4viFmWVYDdM5iYyjHs53tZ+DtCWc/Dko
w+wIvJPL8vZuxVacYKrVMiwt7UgedZnxaFvVp6KBWICYXBazZ4oYzgZuIaozGOJaf8bmEPkyMbss
0SrWwQFfrDWAg6X+PaXPtSqxQmHi47VUgxr7m6jVTDei4tbW81JD47s9DIF6yILSV/w4BF7AFexD
OvGxax4bccIBWtgEIWOHyZwETN3asYKF5NoNqKv77FbjX/7TMYqh2q6VXB8qCKtq06P1EyiEFaML
yzpIkz9wl5tjFKch+lFV+oog06nhsbL5ugLmCO8lHmq3YLOVInh/pVByMyF4aS0kWO/ycMLbsQ2m
Q3bIC08Gdy6xQhGpqnA6yjsXOpl2cu0w44tSg8GtAIcuL6hntSmV3K7V1kRXtVVPsEVSF4teVvAd
ExxT+RBbhs++k+zxD6wCLQ3LtDG2grzg3OJ51WPPQkdpgRQYy6UPM6YkZoN6MwvqTuINd/3FRpbw
gCAsSRSK7iLYnlzPHj8kuoY1ChlWxW4EBVzpvyqJsQRr5PkYrwe3jm1lT9SvfRpYIMo+5lf1lXGd
BOXz5UPc/VS/JGKN7PwQx2TqmNVWQJmeJrzCvFjhYfrFmmQP/9Wi35nERo5YHW+KSWcIYdFgxR5Y
wu+spb26rMrlb4SZknNVnNzFzPqsYMUcazd9oLDTJPtAuyIAugGESOzmg//rXARKGrrJXXTuqpiC
dHXBvhj/2aP6eFmT3Y+yzp0TS7ewYS4413LJ0ESzaRHNLL4Bfs6DnvQgqhzpTU2yT5dl7ToHwHlg
dnSddReXzPucK6bKFjXq28d28abujmFzS9M+6TI0yl2tNpKEjKJVa6d3KswYU9A2reA8leW5n3Wj
OF7WaDc0beQIptZO6Cy/lhwnclNg7btQH3snMJeXqUsB0ybxQjKtBJOYBjJUE6BfowIQ/KnTRGX5
ZaowhM5lS+2SLyWu9aEaNQ1mgmRizo+1coiNj2CYM5vvvWx7bnVm7+6qaQFFFlP1GEMULlJi12Vn
jMx61JtT7abXM2BQ+lMPj0eOLmV+SWTzbrtlQSzf/BIpnCIlrM61FlPMbn2VaseaXg3Og4FOcql9
xiNBQ0m1l3Gjr//mJTXXL7vJmDjeykWNHBiTWZpf0/TQaUkQ152kdrJvIG+qCaGj7nQgJoJaK+Lu
bY+HiHKlmNdcNp0qUUbE1+iL0uAlwziM1idXaN+ilBbfuJZyuny39m3wlzIiuNyMbYuexrD2yR4C
Nr+4rXafmPfLyqClM0n2vJ/TvlmFmLhMetOMVYKou3zsgpU+iAb24/ii3Y/BWklb/oA6aH3tYO0O
iO3Ajly131hEMcdtAXxy89HWqJdPT9R+SZyrZLzLZcxIu0axkSTkLjSbBoso1Hrspya0v9ldEwI/
ckTV/fL32g27GzmC8QE/gPW1Cp8LRI6DNaFTRWLZ7Nyu6b3JELPztinrCcNYmOOk49EFS1zJlKvZ
aILLquy69Y0YoahaVH1d2BQD+kb7aKV3IKnDxAS4DQKjem4tSS4h+T5iM18BmBepalhenPJvi/EZ
xK8f20p9oYv2fFmt3Ru1UUtwtrONsdcaYKZR45wmZnqO3XlZdhWv01J/wFe1tW9T8HiGVU1DjyWH
CC+2chq8RT1QtNyB92/JOC9lBygYXsYw7+1giTBKNBQp2EOZh3lqAvlXYhWS4xPfa7NCKqWLlzxS
MNRhtN9U0wX8U+IPepjJKJ0kFijijuQJYYWe4lOtFMQxTf3UHO/53Hhtiv2sjPo6jSWjYpfVe9cJ
RmeKNJWGQfBZm58y1HK5Wwd8pkelBqNHKYtVl6/yu829oWy1ee6h4VgkIah9/JSbRyZF9LxsHEA2
PPezdQOgbGfS1XX42u1ugWxFUsCfWRJmpl3n56CTTjDjDcoJ4WqxlAJWGWQUUTmbB76YoapnkuAu
EyHcKCVWqgbDF9ibc1vwW6VBNzqS0dDdbwK8CMCfYovZehdysUE/cg4TALT0S1qkt06ZRUZ1vOyG
dj/JRorwSUatVJk7IFDozidg+eU2+nLph4J9vyxGpoyQm1dKZXKKNmRkDakHFMOAWy+1NFTIpAgf
XnOpnqcVjqwG52XP7xJMN7ijJLRKTkzsqiYgBc/c9eXMVkiLJbAJCwYkkbJpUYkyYs9jmCrmEh2b
5NlS+5NiPljuleuYkhapTBvBXydABHemDJNRXbFcpRRAB4t221hNmDtW8J9sQHxxuinIXduGFaB0
yE/20mFQJzsyKptL2sseV1icFbuBrFBGQsKQtzXmg3pYwVpSzg80zJ5zBQXzOSgO7hVgHGQNkB1n
fSZw/ZKb9LHKaswE6SjBoid8ze2omb/14+iZeuWTTDY2t1cxP5MmuJ6eJEo9EEjLvnTBuuLnjN7g
kcfubyPUTrOsXbpXmzqTt2q/0Y5Yrm2j5wuywWAKDL/1E/A0BmbrTT4GN7zGj+8U5fe90plMIU1W
9ER3ebkWtdMkdFz2zVoyw2spx8MwlQGb7lyBrTBxyiaJ61QFUgSJRs35oBv8pMxgDFPbO2f6fPkG
7ESNM0mCs9Xqtsyw7oHssjKvFyP2B/4HkXwjAmsX518rz2D+g4U2+ujWR4v+GCvgF5g1/XFZkx3n
dCZGuGN2Sd1GdVcx2E/s6qOjfMXk3X+TIZzWbFtKwdeSvJ4oh7L+K6bmTR+XEnd++fKaIm0bq1iX
JirceTygazIRj87DbWb/rRfZXTZkv+9ucW42li2wHwEeGOHzTIZmFgNGbgFW/aIqJcrKhg9MX9AR
5ZIMcteqCQYRgW0P+GtHcBP6VFRZaqHTZc3zk22NIVuGT85EPd3JDn/woTaiBA/RkLKakxkPwUot
g97OT0Zaea4Uwm3fsW/kCF4hrlTT1NdnjPkxezJDWF2QXZMHTKeEaciPsj3FXcvYiBNCYwzmqm5o
UVeuEaecjj/TDtyTLjsMOnhd1fn38z1s8v/6YKIb6mbTUDRs/0Zmj6JisZJtYEUHwNX/6WOJw36K
3mJ6Q5/xQLO/tPHXWDvEsibrrpv7pcm7MSi9wGAw5Uj2GLW8tkpvB1D6XtZiPwpuZAgJZaYbo5Kq
CPJDHVhH47CcMAQMdgzEpOIwn6iMUnL3OmlYWwW2GqAnHcEYHJ7QpjVRheBl5QHe2+e67cWa8Ynb
MmiM9Z8S6pMrLvT/RWHC/9yF2zFjc08gamimE43zg5V/LRJ+ACG419B7PD1Cs5Uhee0aO4CgsMig
A25ezGp5luQ6iAIKgBbmXjVM0Vg5RzLSu9z5DiIVSYVvN3xspAk3mbV9ipUw7AvOJeY0zIU+NHn2
oUtsibHvWuKbHLGQmNfEoF26YL0O2W3dFp8tNZF4dJkIwfmhLzRNJoUhmvZVNd6gnHzZ0nePCvVx
7OgDOtYWQboshfWj06DymowoUoM35PvEJGnJvmPdyBA+B9XbblkavGa1Iwn1oD6mx7YLBn8MgOoW
EXQHW0nU3b1OvyQCXuPcxmmV1v0KwoSRoZ/AOB7dn472U8F40OXDk4gRs6G5VHW8btYBAgypmda3
1AE8XkUCx1gkknbNAL1opMMm3uri40aLR1om5fqZ2Il1Aa0/XdZkPw3fCBAcHilROpk5BHQB+YI5
j1CzD8CEC9YxIAM5mM9CRWLae6en2cDAAuH0KyDe+UdKHH0AkiMiUs8NHyvZnja2vgZ82LH9PYTR
1ykWY0WtBNMJAQufI/g8hfNlNud1k4VrYZvEdwWfPJLIKGX2vpIOzESg5gD4Asj05xo5FrfjtsWA
LhD1DO2ulEEH7rnuzb8vWsFULmkFpKA0asfeG5zUm6siKLACkTkcEeM4t5bHit9Dy/n/4a284Kqz
gl6KO+zaoKRxYbRoopHPOuNhndTeEpsPQBsdwRLayjCQ11MSAxT4CVWU1lBIs0UAeVVlZtItgBPT
wK1qFyQgrAwocJzaPirM57ElV5eNXyLw1X9tnqCZ22OAnWNspu31536wHosWVQQy3VNafWiBbN3r
MlqgXUt50/GVnWsj0irS0WhUnKluMI+62qNtNh8ua7UXcjfHKBb4DKucc9UFobvN0+vUMe6LHHih
VCs8rO6GxbJI0GV2jfNNJREnH3CBVtV2SMuABeq1fLoHxEKY1uUHNWHfUE95USvgjLGZBJf13Itg
Wz3Xv2+O0h6tMk0UrCHkaXZbpkaQseVH7JqSbbh9IwHVyyvUHbKnczHZVHR5r2CfsAR4SFDQefZR
94yvdL36WnbxaSFpaBi2DDR7z0mCDO2X2PXvG+2WWMkVg6TYdm/zm9aZ70pVO7Xd06BPpz85xzdJ
6wFsJFWWsiRN6gDScjQDni2hphW+iV75fxIjAov1o6nF4E0sIoZddc9yesMzlfyj0VWyOfJ9g/yl
kAju1GNpFlGtTCMlpp+0+HmGBFoswdwOnyrloIwndeokmeflz0VEMLikL5tlqQC4sGCYcDEyv65G
EBoqKC5Vh8sHKRElTtKO3DLHZULymbnW9WBjUE3J7wZMAAx2KrH9/Sv270kS0UGCa2ugMVb0IwJ2
MSeOsaaue+X4478ptPrMjQECrt3Qc/SqonQpb9FdBtaSeYuNW68j/PkPRK1IpehRY8TvdW5kIwrQ
BVPHc7hfI0VnwostwO2WRzBUHi/L2T24jRwhe6e12RCToUpiNDrWnNswVWYsb8tImnejCSAWVzIq
VUM2dX5yuVWMJgD9V+4Q3R8IQopOxs9/osqbDME9JEU5kNLukMS3jx0LmfbTSSWNtfVnvgv8b2qI
NaW8rAqnABBrVLrPlvvRSb8l6eClemDGj5eV2U13dbDyrfAVKJeJE3dLzsEoR0tYNAGZ53W9KIAO
B5OF84nkU4A/HZzkJhkHQB32eKzckbbA4uIfZVabXyF8t/+RdmVNcuLM9hcRAWJ/hVrp1b3Ybr8Q
XlkFAiS2X38PM/7cVWpuKdrzMDMPHTFZSqWSVOrkOd3A4wJSQrimGB+IfU8tEGq3m4Zs9fxv+jJ4
6FsUhsDnSOQGw9wnlpW6MY0Sf9jwcd5SL8Wc8dNlv67G+6sVucnkTZPhZS7qbA0zJ83cXycT5LQy
Fbfcqhmw9TkERTY4YKTrXTxMQh8LH58qVu2BadyaQ7trk0nxRVxC+k08OgZEXy0fZaj8MN8w6L0M
kJiKBvdxJte6vfFx1U+cIIaUUbW77Lo18LYFwlmCsATfAwS2zw9xT+uq5jUrotH62DaRVY3hiCYQ
5tEBN/zl2BiytwJ0Vz6BJUthe/VTcmJaisPMFSPAIjmKXgz6t3hbEqw8Jl0S8kGFUV83tYwDg60b
rKnLR/sk885lZrUcCgPR5D267k9DaIFhfUDv/S/KDDAyeK7rGsiIMoXF1LF4APfr0l3tQ27OT2Vr
go+nUAT8Wsp6NfOm0ZBYjTY2DOxo1Hhq0kM75PguXhmgAxeqFtpK0AP8vkAOFiYXRybDzwevn5Ef
y8gbst2cOdsxGcIyVsFcVzboxAy26XyDqmKyO5an6ES2ByPdC50EZrF1+cvlcF/5ZC3CLDrEQxf8
gWxmbhOfaTTzj16ev1TCPbRWpTi+qw57NSGPy6KZMreFAU0W3oLAoblvoacF/OnnywtZtQLpF3OZ
b4catdRamOEqK4EuVOTSbmP2SdBl2geg0d9fgoHqalG7A5xah2jz+bZAtH1IhAktm5jOIbjWryyR
XmceU1waV1dzYmb5+8nxNOMSirgJRBCs7NPgiZtysDbTRBRvEasxdmJl+fuJFa3ozdiM4TMO5nMx
fOgxFAM9kVwFC1k5nWdOWxL8iZ0Ow6lgU7WhytMC5lnej9DfpVA7L6gRgOdAkXIUq5JZ6oo2xcWG
It7AzxyYYj7GY35oSj30SkXMrR6eV//Jd1FzKHo69DkI1/tqm1jpsetUDxJr0OlT38kop64tRr+m
5hx1ZXZAmv5gDmAvBrnA4HdP1Mm/jP0XU583g6bi0Fx2RfrswrLluJYO1nDwsJ/vWpyYovUwonDM
wTZZxnes74LZBh+qQ8OWXDXZ0+UTvHJPPLVHpBOsD45IUWnMkdEex3oKjaoKG+Fv/P7G6B76JAl6
XaXk9v+4988i5Xdhg8yoLAQOWgymoIzNgEpqe6Y/9AP5OIKE2HTjWy8uAvBmqGhg1k+FB3EXUM26
kHk59+9c2ckco0kSkeq+La8NngaGu/H0DfR1/sKzEFZFzbmIZ8rP0WamtbTL0dElaKrpdfNIRGwH
kG9+AvAIfS+NvMTG/LHgEBO/bHl1jdC196CL7uOkSBWiDaL0HnLXqO+Tfa+FnoPJTxHMzZchVUTP
6ll00OoBfR/Et+UHlJbFGtgLqjwSGt3pDd1pw1+wlS6yLX9MSGlsNu3UQ04GGhBgbg90rzq37tri
J1RkNpfdtprCTixJoRHbfuZVJIPb6iQEnfnLXP9gY3bNc9UhX/3QAKcAaR/c+FBinwdhYbfT6AoB
YVVMvqHPq+EarqSFWVsOiO9APYN3b/wjGSF11oN8FYI3HdTXb0t0LY6DGac/9MoydjXJ+eNl961l
Lnsp3XUH1EeezOeXx2ZXQ9xOO6K8IX4T2jym4l6PeZ4fjbFLve3ko0l65enNPIaZF9O/oCnyF3rv
hdoebyuyjAmrxsSBQEUWjYO1K81h74CxgcW+Ik7Odw9LWxCuy8MnGM/chSn/fPeM1HXmYcJYiKaV
gdUW4BhwQh1d8/f487cZEJUDZwTyR0hSnZuZCpDZVA1u6Z7+IfM2ybzXoFSOD/icYfLgXRXWb2Me
yDuB6oMOlCnFfqfb2tinGMLLcvNFq+074ZD7wrDfVWH9awYsRdgaGwBiW5YQS+bE6/0FpjjbYzC5
6TaZgChQtqvPP2q/zWDGz/QhtLgotp27rmd1PU4tnsA9RGVo2D8Ns/zgkHZLHfKh6/NtnJphrYQ7
rQXGMlr4P7NLXj6puFgL5m1InwG4VX+3u7Asf4H9+/1B4SyyYBALxACDvE9lU1BKywzAZXqXTWET
o5wLdIpCcryi6ctlY+cZ5LcbX41ZUgSCB9QnrQH+ACf/VCD72lA+zUOuBB+dZ47fdsDmAFkwXLlw
yzv3G7hqHSAvARNj2TUeD0dPBDH4jVwbY7p3WqpCea6Zw5sWoN/IVpYpE7okrOZ5IbBNRg5sp7WH
FOdUhVpxmMTRs/eXfXj+hfx3bXhrh064B7AOJCrO1xZ3BlShXBjT5/Smm5M7V3iK0nst7BYoO/oK
5kJZKeejqeN4H0E+GnK07IY8JHm9a0tTsZK1aFgkxwlZNonI33oqwNBfUateIMY6CUcfYzw7k7po
qbHRtp/wV09TAO1Wl7bAMyxA7ZCZpAisPIp0XhCEez4fW/DcWRb92rujYmlS++n3LkGxEpWaa5pv
EAZV2Q0dW1jMRq/YgMAo5MvM+3A39F5QgslsQlPDwDOzA4bTmL4PV/rWulSDW+7kVjau2BFu2OM2
jzU7zBmGiKx8/HU5GtcSo3uyTsmfmiP0pPDByG5zfmT2jV3PR9HqIWnt28FuQ71lwaiSi1vdxBOj
yxE5SYtVhTrA68H+w0cGLrh+V2GQyG/eVyj+48UzUQDpE9YzQtI6RaGYQbg5G+4Y0a9b7dHAcO+7
nXhqSP7+T0lcVq0z4Ym+9q7SQttSw5hCDYLC5TBsqOMdcmN4qfJa8Y2Wrk3/rtBEIWCi14KHG3nU
jDM8yScTaBhTcq3lPsoc7SG2fkxZ6m7bvA2Mcox8p9nUZuopTsjK4Qes9o9peSSsAlHIYGRAYnHM
mesPXvJA+ttE7C57dtUKgV4iMZbLmXzcU5dqQvcQntPYRRWAME7yMdH8sGsUy1k5Bz4IodE8x1s2
WGTc85AE8lMAaIHISHW+nas+dLMdiX94qb4pTC2s549z9u3y2tZyzJlNqR5v56ZvURUZkTuzrUuf
DW08ZF4SVulwV83tL6uBFA21y9AvrMgr3gc4+h08r0uWr6MO07rWW5KMk5SHgn/R0+l67p7tUYVQ
VfhWvgfQpMgocgpmGrw9j49lj6G3m6kG58IDnyDF8Fnh1yU7vnZMfi/MAnMEKCRc/U0zFY8hvGo5
nl1i/pVBojW1f4n5mbQW3gHFsQXXjJm2AYmfS/oRjTfFs936toLjASxSyxWYSNtKGo/qaE4CLLsr
btluPMwfxCYO6CbbqLZQAub+XioegTFwaUDDQ65cWk3TJ1yeFltWVByKLd1bR0TOwla1m18uO3al
TFqUi/4Yk74VkJ5yBV0gEX468dDWv2kxD6o+zQLKIaLQtglE763DZaMr5dKZUelgDiWnfVNhhVaV
H9u+2oEOSVEurXrRw/0Q1xxc3t6ou9mpX4tGg46BPh+Y9mKlP5L5Q2Lfg6Vo16Dj5u4m6l+VBbpC
z5dXt/Il9MFDg3IGhS5wLVKlBjJ4gYchUNE48TaBlFz/xQZX53+zIU2PjHoFavPBR5mWs9Dtslve
fm0b1fdgLTgwYoG3OtTQqAUlKx2GuWPPWyDNAkLBWWd9MNLi+1RWAXf0Lav0R14Viq+DyqZUJlFS
loaNrh6YH58qA7MWL4Bs7oi3Lwsocs+KSFw92HjYQIMGNaGBe/75N6LJXcHdAXnFTPPQGJtQB5H+
iPHgeRr2WdcEI2TKuuqGgkejM1SXlLVQObUuVTMANRiFnUHDEV38DxVosQtaf/F81WCEhAX4N6Wc
2JE/7LZWMFvg1TwCcrei4b8zaO2Bfi6uMUJKAhZWoYpcdTnEcsY+tSkFD7FQTlgeho/8sQgH9owp
zzBp7mzcWsSHy6fh7ccIbRqkSwwV+NhCOTsPCQeqBhqjUYNxiQTYzbFuQq10ws7DdOmwpQ3IkVVf
wLeBem5U2jvNKw2fQWss8okfieTO4eTadGno5yDY3OvNp8trfOvOM3My/fPckrodUqfCS/2whS78
noCTxyswjsT0O29wJ0UCfVulLfaQwwAMwKucDC3TrEnjPRQmIpofU/Or6YYdO8TW/i9WBflsiLRC
lRhyYufHz+I+KhQrIVEBsnbrMFYfESVGEtWp4j1u5QhgPSeWpPuJDpaDLIaydDSEw5aEmJ/e2C5e
sgMrGDYYCwmrG00FeFjdM3zDQVKBrsebO/vUVFkKDk8S9XkNXOiW69/qvNsSEkz1rMibb1PJsj7s
FYAvaA/4y36e3L/8knsjaWDLHa4IHpWsz1WvqBVWj9kfExC2ODeR1YAclB5MgEPWSG/1NN+bSF3A
UE4cb1bgqFBNcK9ZRMUHYRfMDNkIxXOLnHSaBYQZiXzvrgM/PDGCuAwFpFPzTzwJbVvFv7fyPQD4
AM10bBrqPDzbn1vMAYAtMGRKIvGr0r9DAn2TpQdPHLUUt/XnLvnqCoblWorv+duK6NystFCzMEvd
rxmJJnvjuXsju798ztZO88myZDjR6KJC1nxoalhg+BAWr8HQCBLvVNuknXj8b7akxG8XbjeUBlxo
OM+xfozT+7i6y1SiMasrMgAEBFIA01YyZD/uCoikJ14F8YzpnjkEJG/JC2EvueUp9mbtFJsWAbUR
KL0gbC7tTUXjXrAmaSO/szeJ6YEhBfzdwoE+yaOjM0UzbHVdeAkwgYFwLXAHnAcgYF/OzC3Aa10X
o9pjqMff6+bD1KuY5lcjDpLOzgIOJY4h5QuWonk+QVw5GgWtNJDn2PkPx+hcRRtlbTkWkDwEL6SQ
jZEnHcTIUiGmsYoKYgXQlRBefKXpWtArGzZrCfDUkuQ4yxwykcxNHaX1iwfe4qwe90XXKNazFgxQ
ZQOKDT0FyKYvv+IkzeZiiF2eozvDkoe62phOVIOZedR+mq3qi7Wk0/MCCnUunk+gMOtA6fNNKjJy
QcYJt6Ta3c30SIpH63nWrMC1rzTSgDR2kwE2cPnsrhU1INvF+BXGe/w3/IkoruLCm1AoTuy7nVxz
8uzWV/6wNbwQ8mCXba3m2ldjuISe+9IrcuY5nQVfmuJab783Tjg2aMGOd2N9NYDEvs6qAC3a7v3v
YPAsHIp7vGNiIFA60UVLBAaycMcouy3ey+MvtFHkwLVgxJseaDsxUAQb0ukCx1taQ9ORIkeY2znR
rm1/ikZjVqR1lRkp5sepMmKzhRlWpXrAuEBfpPhVm8+KnVqN+tfleMvfT6LeZqIuW8AQ0bKrArsO
MhPju7m7Scn3mD4MxXfm3Yz6N1580j28sxTpgTrIlfN13eMjo39T/Jy13HXiXflkAHVXY9oNP6fr
XBAsNts0TQ/5ZKHvvJ/HPCjHlgZ+fT8JM4yJsYmt615Lg8ZRPfGvZbfTHyIFUu1TOnPQRwNXQ3+2
Iv1okLu8d74MQ6XqQClMyV9wcInTIakRs91UBVpZY/pu37sYpkZtJEITqnB12QfgBqIOBue+6j4I
W8TGjR8LFW37etCBGwbEMEAc2FIlrZlWrccNEP+xnt21xre68R46XzV4/M8H6E36A6Tmf2aWn3ES
cxAQEHmaYxoJVODkKh39a61xkn3TQdhClPZVYpsf8kpcNVWZAMykPVTOYF5pvMA0ReOxHTL1t95r
i01bo3F/OQJXXIC0bKAfuWjFA+d7/tvMLpkYfkeNGe/yiQx9oBv6E8/FfzQjuYDxOIf6il5Fhl/u
ul5s9JKFxFVNEa2H1qun5WRFtFEwkwD4bbQPXhaB/GfvLGKNrWoaQGVJOi/AA4gx7XFeyvHTkN/n
gMNgRbP/6/L2KMzIqPYhKcsYghcwE9/kZAt6VOgEfWhVAN9/PvYXQlSGQ0LAoGKjj/0ZerDyGh2b
74bObQAl9uugmprbmqJ/ytvxJmHVE6vn/EjK3gsNzbGvysG+qSbzluuFpeiHrDQ/8YF7PTsyetJg
jtnR1jMi0dQhxVxp6myT+idOBerLwBDmkabbNCtCk1zFroqmatnFS26RTofGoWfXGxpIxNIwTfed
/6vKA6fYAdw/keveUAHh1z8Hf+JXViQHQM6mbg4giNY2O4dON439TprdpYO2eBQNeVDP4JVWxorO
bDKHhsbwKOrYgl3Vxd4t9BvW3RuWHfZZSFtoXkO343IkS8QCb+1KKaAti6ye0ZmNqPiaajcgkgr0
+nbQDtBi3Hl9kFmHwt9r1aOW34uyUCSgte8+ik8gARx3IduRvvuN2U+lkeAbo/c55vL7Q968QHX8
AG7FnS9KRcW7dmx9EPUBRmmAQUMejppoXBcpGH8jYryQae8v4sP2dhA/L/tUZUZaVO0I23Ao7to0
+yS0bQ+8Zmtv3kmK9e/Ona5Gqs0w+O3k/QxFodR+INn3hHy06kMuFHXB2lk7tSJl1FSDFDpzcdnW
h6/ueG0XEeuSwN2TAkjmvd+qyJ5WnYdOFmCNnodxSfP8y0c0m5F5uZ5quJ7ilZ90L4N1bVQK4oSV
DyweHXDxsTEwBADl8jNOPv5aX9bLsDWJuAEqfx/EFl/KXPHSvnbXObUhuS4zmd9k3GJR0jr5boDG
bWiZUxFUg2ntU8tJA/BL2cEIlt795Qhcy88LNBl3A3BsYhJKapFM7Qh0l5jRSfvIr1G2Rt51VgfF
0QjrzXTgKnbmFW+emZPeVIAqFyMYV6uoaj402new72uOYsP+nyX5YH82wbGC/5zvWEsyfy47LEm7
6nftcVHmmO4XYQ4esr1KJ251QSf1l+Q/dy5AQA5t9GicbmP7Vuu/gvTi8h6pTEg+A4uAZw2xifUY
1wY4rYdPs4pLw1iJwLMyUvKZlrCSdDpsELCAUzBB+BgIzoJSC336w2Uv3N6X+lMxPlbz55g/ldoD
8e70+MqeAjAeKK7+6zt44lTpzKU0JZh0wK+xbsQ2ORgHGsbX9Hra0E2l3MH1pVtgZXUB5DXl54W6
K3O9SNHZTdkHO30h2pb3OxuirdnWJoqDvgKpWboor8akgqSsC3MRPyNR7h1s8mwxK8ja+84Jy+rX
KJ4bdwbeXAVzWfl2nhldAuwkhdlNOVv6iDtCDhgNngDAUG7W350UZOK5YuvWYxW4DgiiYZhTBhF3
VuNQP3cICvgNHttI9eTXz39zHF5NSMkSuM4U93/08URjbNOC33SQ++wSTfE5W/m8wGl/zMjvQSa1
baPmyFRuc9QAEq0j3j1U7ZfLi1kNPuh2mAuWElczKR5Gn1laImDFHq54+VQnZNNkz+AQSfNtpZQu
XQsELAq1I3RbIdctBUJGJjaaDLcEMX5xu08WkLXCvLZ7dCkVdf+a9wxAofGShoUBxXkecoCPgi+u
W8i6yE/W3wMIiU7NxnRV17iVeEP7DAp8LgFM2ZUPrwdobV84KAl98JzhbbdhYT908w4Ttv3m8lat
OO/MlLRVpauZaV0nGbCh5SOYPzF2VhjbLvHCBvER287P99vDbAMmDIDjXcAj5y7sxznLUpIXEXfp
rca9bYkxb1Mvs2CcnE0364p2/1tXOugS+ih5MWNrgMHp3B5zIWRTYawocrJP46MDPSZltbFiAq1c
DAjjbVBfxgzOTVQWIWKccL2vyVPdPyXmta+qQt8eKOfMxLKLJ7mOVcMATC167zRzApdb2/LFtDCM
NE6Hatja4nB5k9ZX5C0PPxDYe8PoZtZOXfEc+Tw1oYRMvhDmbrpmfnfoYVE+pjLwidLx+ZCKDOqP
bHQqvLhrw6NpXTvG1eRH8fSpzb9fXs5b77l4aodczHKY0GJflnvivYF2lt5rFqoZiGfkGE1PDpkB
XfbiETKnWvt+JPm5ueXnnJjjHm07PcMnSado79PPLvO/l0riuCWqzpsAsAI+LYI+uocXBekgYbim
ceKkN6PKmO/mJH0wYxUI6m26Ozch+W1s6FjVHjcjDEYFxXDdkO5TVneb2cm+Xt6hf0ZWLqxGxlVC
iZbPbVx0kWn8oEAEmcN9k44BMT7ncwmF2Bt/BIH9gdFNEqfBrF1ZQ7tNxqvR2Q2jFZoQPUMNd/lH
KZYvo7N6pzNTgZ5n1Nlx6EAxlkELhfE6HOkYXja1tpkmQU4E/hIHwZWy1JzHXZqM2EyNjnsxmffU
VImUvD3TmNZYSBqdBfeI4aHzqNRAv8NibpsRYTxwIOvaN8W3wYoVZ+3t9+TcjBT8ZdemjcFIHVXt
MS6+OwITDUhUwxFRrHDa6oowErJkD/xLbp50+eAAIg5T+sSiZoQw3Di5YZKpHgpXN+fEjrSkjFkA
F6PYiUrrZ6MNx0Sjx8vbv/wf5OhfruHgQcb+YB7ufG9cp9WY0xMzmr0b3z3w8gNDv1OABG0qm2BS
yUut7tGJOWlB1jwBbtjNddS5YIoF4D57oslXfw7L5P2VM8LhxJRU1nZdBlBVPCNLAf0qsvIq587G
TjrFq/HaUT0xIz+ZYBQC2A7cgyI7sY9zXYS+3hhBmdyxDsJClzdr1XuAbC7KqR5Am1LihSSdb5Wx
bgL1Pm90/3OXG1dJP7fYKy9ACUIVYb66NvDHYMjV8JaWzXlwTJ1nFmRKrcicjXCixb2WD7syW7hc
VM+da0vD1LwNLk1wNr6BA2VEtMLxMyua8i6I+UOBb2PHnjIeoia87MW1VVkLogqpGU0oQwp5J8Pb
V25XVlSXfDPkP+oOGtA57w6VZh8um1rLE5YNThygJQFElfmkUYPkuAhnLAI0eQ762eLhYP8khdj/
NzvS7QBZimhdDjvgTbxFiRu4ZPpWJ/PDZTNr6Qi0NzpmuSwTVwzpSJGM5+4ADhxMJNtXmcVvKlvx
6r2Wjk4syDVzOrG6LSDuGEF88cjr6rNhTc+TgXdeYNDogGSbqrjgV/fodVGm5LvOqtO2Tqc2MjR8
X9PAbkEqrWJpUHhOBo7rZNQQCIkV+RxkBT37PNj+f3OdXNM6duGkgPBZkWF+T7M99dugTu/7+JF7
GN14uRwJCqfJvDEppOJGL8Y+DWYftKPYzRMauu77aNuWRjtGL5c5Y1x5kRoc6XNR4LM153bdRHVi
g77P2fZjvU3Nx3cvBo0CQMDwHIKrtcwp3orYy3Jqsyg3OMRL40NLs4Oe/8XpOTMjZW8jy8ciaU0L
U2aAVVr9fda6iq/5yracmVjC8KT+j2fkspm4LALAaTM343bQvvFOJWO2ckjPrCy/4sQKyTuTJL6N
YO6Bh97FokQaHcMKDCvFE6Ha7i+2ZwkBPEqAakEu0MdWr3SRxYi11N8nrDsITvZtMyn6U0vykioh
A8MHf8xId0K/tNIOrmtA3NtinrI+alQPe7gUs6TDfWXSfqN5U0gyFbx35Xt0ZlhKQFpVNcPYliBN
c/WwGt0HCLUG0/SrsHLFK9wKLAvn6WSNUgjGPncGgOdZVGX61m7Mn7ljolbJr+N63utxuaNzgjbF
PB2J/qkqekVHZDVwoCCJeT2oDxm+ZL7UCq2kJsznVRKWpNVwEf7KZj+sCWTZs3RbgzEhvBw969v6
alM6EuWgFy0A3Cwqmo+JmwHWMUFg3OjCAaKmtfPDbuydS0dVc2t9qR5mnhfOc1se9WyBo5kat2ii
AZiehu9y/6kfvuDpziZPPP55eY3rEfTH2JvWaqHxMRO0iRhwQtWsfRXUC71e25S5UEGEVm0BU2o4
6NFYb4DvxEt9Y06QLC2t2edJEmrUPeZ1vc2VvchVHwKNaWMMDS2Uf3r/J3mmSbtKH4e8iZIO4ssV
BHAPLUq1KXvGdtHm01848cSadP51v4hFk/sobvSbeR6i1JggxDZepaWKDn/lOWZhFHhdmHTiMcAJ
HILjsYgkxoeOTXsK/qJmdB5zwjcma0O/10OWaru8nrGf0JwYJkXbY/VLcfITpKM4jkPtdlXOoykB
l7wPBw/lgImo6vlvvIoHGrAnoOHpScevHlDXlzzlUcduITo3ljxMOfBc2fsr4EV55I8dqajPSA/Y
YIIjMJpdUAFKwSd+sKZBcdtbd9sfMzIxI5tA4TK3MLOMIxXDcmfgnzKOmcrLblvNWq/LkbkatJjW
RtV6CEZhbZJ+Y+Kr07bTAWwos/YDdO+bVHMUNteP2+valpN/ctwKYoK+tsbaHFANmv6TDmpwC86c
g7m/mdm7H2qWM/BqTdowba7jpDRR2ukOQ1dtU4nbjr94EA6lxjeHPV7250r9DbZkw0fL0sd7ucyY
22gNq7RlbYL+KplzN+WW4pV83YKNgVtIXEAhfPHuifdGqxUElHPwXsMDXlu3BVMRCi0ueVOh4Anw
twl5ZGbuzaonXdVEPVLFWOnfrME4mlqXBaS9qUinAg+uBvurPbnwKkuLEbvGGFzPun2n97seUhd2
728Ve7OkuwvrkrudsWnEbib0Dpe+snKviQHWq1sXkislxNUnvfiSuTPkApO51q0N3hB1vwqcKvOz
MtRLjLhe6c3QjnfZjCvwEAyYec5eht5vMATmVK5lPNpdkQ8vrOyMTc9rTFpzn1phSrosf0kSSFnt
Y0gmuWAUHkcPxUhO3O8VWEbcwB1bD+yO7QzJvQBA70pw8Ig0CdvEGNDr7+qmAAmSNfRVsu00F9wR
QelbRXrlp54Tjxu/wZxdoNmdXj+h8YGnSK+zbHZvFb03BUmOIT/MTohJ9xQP44pYkSfNUX6AJNxO
GyjvTAHPNg0H/SB6bonxoKmO8mqyOokT6VuSt6B9sKuO40FXREDThTp1rifESw4UMTXoFNA+34yG
Smx0NWGd2JW+LQTMEvmY4shV7Kbqh4Dat7r7kSXAXn61tR+Xo3S17jkxthyWk/Mtxiau/RlDJw5h
xbaIUe3QYp7CrgejMo2Pl62tHT289i4Ph7jxAId+bm2guGFnZobSp3/2bXaFCdjdUPZPl62s5axT
K9LGURdvvIyiSDW8EVBa6w6wGMXhXouN5fZu4qFmeQ6V0nySGTllGhZSFnnIKnPjG20AWvxd1Zpb
q+rCvnQB6heK8F/bLUwV4m0UbUsC0N+5/+KBDK1m4TKXtDxokh8pBBSewIR+2X+ru/RqRX7YyKsa
NIAtrEzgg6y4swP4N0x1XeHDtTg/WYw8A23mXctyD3HOGnHLBfjczemT230x3e7OAfdJZqnIYNey
x6nFZVdPgt2Z0wyqn5xH1J42mZHc5tOjM3QPzOpDMXm/LrtxNQxf3Sg3/aykccq8gxvTyr8Vunk3
lYq7vSIcTKm2F4IJUvqwwKu7ZrjJ0mfAek3z0/vXAZVCEHnpLphi5EPrIucu8ldtRKe7Utevm0Y1
orZ6gQftNDHwL3AayKGQVwPLzWoUkWXN11mWxZgjnL+4Xv8lAbNmlnY1lABAK9cNkS8wO4Kpmctr
XAv50x8gRcbUGLXjJG4baSDZ0ogfFhN9rqhKTGEt5CH3iUcOvDqgUSC9SjZgtPXElNnQuH2c6XNf
PFmQF4jTBzaLjaGq6tcC0IJODUiwUbg5cl+CtrwU9TTwKJ9NHs31xHd6Pzxc9twKVA3T9idWll9x
cqgIOMpAg41DBdDGNkn6QzxjBq4cx5By5oAzl4V5a37pcIfPeWMpksjqpfPU/LKzJ+bBDqnn3Ozs
SHTTwS53xpAFEB3w7HuRmIFjzYcEhCNGcTu2w7ZVnfG178CpdSkhixp0OKIZ7aiv7lDXWaiaWvdx
iANWC4Bxrxrt82V3r0bQibelD0/GM68H9MGGqsidz7eifi4x4Ca6Q1lfW7HC2Pregl0LcGZv6VpL
x4LXY5kIXdgoYe9qFjrEC4R+wzFMbnbINPpx7G901azjati+GpV5zJwRpKy9jrAtrXbcNoIzSK6j
7X/ZketWnKX0wYQEkd8VqO9nCRv6NuqLL6ZRfvA7T9GWXPvaLMIeOOqmhVkPKTaq2WaopARyih81
ZK9NDxl0RDN901mKS+fK5BnO4IkpKSqGdkqnJtZ5ZGAQOxiqscP3zLV2eAK9tyrjl2dX8wNknb4N
IvlZzQNwuoTuu6p2wyazckyijyRMrHmH2kKlx7iaWk9+2xLRJwfUb9uB5KJpo44ClNw6t/6EOeCU
Kt6JVN6WQpVyh0yZYfOo6bJtlvo3orVfjHT4JuKvCft0OXjWPrwn/pbzeCZGI8PnHTkv0/iOpsds
dOjOq2tMMD5dNqVYl/yNn02zhrA88rcQ105vNgFPdT/IwDuZ2/oW7ZLwsr3Vc/G6XfK7IWb40z7W
XR4N+o3hsPsiV6E/VM6TyvMMfTMbgj4t1EZux/5eN35x8JuQw39bx7LOk7DTfGGBBQF+ax1vm1nl
I21UjYvzyP5Hg9EHHhcAdB2aJmBMOTeRgsrLxVLSSONNYHfljnndS+aSX5dXojIj+csGqC8BASY0
aAbIPQ7Gzs5GEN6qrp2rZsAYsdQmgF7q0moMkw4QVMrjI5B/yYa21Y9pqO3QN1UosPNvJty2TGaB
bwzgQeiXIvmeu61szIRlbZFEfmPawLHPOnQE7BnUPQGAWvlNXGggQRJeOz8Lu8Y9f8KfSkV4SGNq
b3+FlJYyPy9cOrQ9uJjn0KrnMC+LnQBFp59uqnYPlq2gg/QYxIo3M6bWBDvWnuJoS7XLP7+BAF6N
iySuCcAdStfhLBu5xydhPbD2wI5sl2+KUPtpTyGmoTZs723fGUhAa56ak5aMMqmqvI5jyeTFc7Vj
krKQ2SreovOE9WZRcnttMFlfdnh5iuIOlTp9qjg40SDBUtl9lJdEka7eRC3WBDLthfPchnKRLCLb
8ZjHJbW0I2P0gEHvhzlx80Dv9Xdl/H9XdWpHSidFZ9ue1VtJRK1u67hTmBrZxp+eDfpuHa1/VoRn
exTtwPLIyCsT2PEhz4h2BJJ810JynvBPcd3/RSwQoAP+Z2Xx60l6FITHcVLACs+rYMrtHQc4VMve
d6/6n9tezUhnvRhZ3LJM9NFYVeDDMzZ5T6+Jo5rfXYs5dGEwgrnM3oM/9Xw1VOsdO04qRPZ0TKFZ
0+8S4xdhqLTedeP+vZ5XQ/IYvUMdZnt5m0YOM7a+Zu5YZ26ThgRN3mzef1pP1iQPYdjJNEIDpdOO
g15tWhALinjcCnCx/oUZE08IaGMBbC+D4VjtVDyp0zSaZ2OTJHTrAj5WKSmJzj/6/zpuIQiCWDYq
YV1ejaFBVlqvsEMJ3831RvfA2emGHqrVy8tR2Vn+fhLXRZMVFY/bBKTOLaiyGVQXMfRct/Ud9VWu
k9oWbxclRXeOUiZ2u84+jqBidHs/ABrqMGf+i57ScI6BA6UNDdIJ5CKJfcVHXzUBtxb3J16VnxgI
ZIBI/n+kfdly3Lqy7BcxgjOAV7In0pIlS5as5ReGR4IzwZn8+pv02Xu5G83bCHs/K0LVBRTAQlVW
ZjnA28b8EtVTs+d5ZgdjmXGPxlXn8VioeEpVNqWPVmPzBml1NYQNRyMe9MQgXgXJRebbsSolUZmS
Mp+YTlo1mMUQiqQOzMR4ilzxkiTpKenF3eQYitjZ+pZgUB6DJ+sIBT7Ll7HTmHpkI0qGsGT946w1
Hh/p8zIWh9sh+v8Jm992pG9JRUyMIk/CCQpIbEVR65fkfowTz+WvqfMWD8LLUJq0DgNXUZRspF6Q
nfhtWQrYuBsdzudkCAfyMvH9BFHL4UPutn4aH5z0mCmlJ6QKwn+PyL8WZR2ndCy7upoaJwAh8W6u
oReu71t6N4AdLAa4ygJ5vTC+xZlQ7KXCU5myOzKdUdQ57htSfRgWskszvodw5b5o2G7qdUC67pCg
Kl7825fPb2eljY0GoxldDqMCwjmucd8jfy75m/hj3TncoWfbKLd9tTSZjEKvtcBaJm9xwQSpzfs+
r4+3A3XzPBjoNkC2BrTAsrK9GEADXptuHOplcsJXPPYmvmghuiuqLvPmwoHHHdAbCOUwmZakSxxz
agbah3NzEO6uyX+29mnpFTnPZkwg4QFkHF4RGSFNSWEOCfTngrkDRXwq2uemAv93pN9PaLntxhqd
18gqK2jMjtoflSf+cw5+25bj0awNzcq6Pgp4Ong1Ziv9GWgxT0TW4keO1ns1CNJub9/m8wKDyv/1
15TCkVdlA+pVpwfEFKWXmhmg82xwAOPHeNb3g92GNOcBuKleROd6vOl22jAr1nx9U/xugl/7vcbY
2fe4rE1tAaAkCszBeLDIyRDuIW7yfQ2dzMz0S/A63vZ6M2jPnJYSAHO0nKw07D4czQ8RZDIMwzmY
wg5uW9lwC6M/a90QaHtgxqWlZVoGTEbVtqCyqk7AcDvpB4F5DHyXvAlHsleY2zgfF+ake5vomYim
GpMYjemiE98cjTID3K/0iHBfb3u2cUguTEmPxKIVnOgzjwIAS7p9a9WfNRqf4sp9hdJCDxwx60CK
3OfeQvVJsXdXEcvAKbqSqZgYXlwnd9YfdxYtzUwNzLIS/dTmYHGPnl10U6vuAIRV19u+ruW+1TzG
0RezfW6pCgIoZxswDnoLB5NcDM9kkCVeGs8nm3M7rqfTWHcAbTZ5nHfxvgPsgtxHydSg3D7EhBU7
q+yVo5vysv8yjqcLkENAVl55PkObmVUohZyAyAWa400n4xO4QvdNQwDd/6FpP4AZeb691XJU/bKJ
QV60r11AHqlU8akXPDAGES0nYPHKR+Y4oT01h3hO6Kc0mlTN16u0ZzW3siYj/wdBLgrvl+tL9K7Q
NNOeTxO44Kqsg2LzS8fGQ5IQ4cXWtCsz4mXtmwXC7VoHyuW2t1vbe25eOrJWg9zHzmCeNOOneXGP
nV35EITAPK4N/lptVnTR5StCdle6+aJ8FI1rN8tppEu0Azv1eCp6491YIXCdZDDfz6LFq2vsVDjM
61DCcAHGgNHpRiTjPXy5zpPe5hNv2XRqzGkXk/puBINpNJNjkT9Sh++6KHnQ5uaf28sr37vAJIBu
Ct1hgCLW977kbtzyKXUaezpZVvOx00CTtlTvB73e/YUZ6H6j4IOrwpRTnyobB9JBaenkmtZxFLZf
Aj5iiliRyW154xKUyxyIpkHURorVRacV4BcVewIQ0iupcTJBtF+7mQLPcZUer6t2bkcKStMQY+c2
3XTqq7EESWD9o8pL38yXr9Fk1wcjdkcc/+V+7qowEVRx1/+abDr/Ov8yj0NJIToGzmqZkjgH4ee0
aNN0EpljvwhHmO/ikYLKwk28bIGuVW/Vix9njVdDkKyep2M1ZSdnYo9tl97n4IxrsvoHbdnr2GFe
OMrflyC9to3huefPMUUBcBYV85gFLsspbT7b2jz7ulEg6c+QrjYm/3Y7PK6vNEytAqeAXBLzo9BI
uIz9qizduc6K6ZSOwiO55VND2/fl9IMB5nHb1PV9QnFPQ6kNpBwY45ED3k4zauRIY07LgIdwca+L
fBeJj3P6kChVF6QGn4OhyNUY9IeAGaDg15HO9NhHbo2Z5uHEjWrnDl/J+D1yG9Nj7TrZ9XUQ3w2B
Bw2G8cVjmXReUrbPMZY/NdpdkSgzyxWncBk3mNVcP5TUAdM5QFCXy7zQvqxi4gynkn0p6qNZfenn
Ix+/WemnvDh1eu3xWvV53kgO1gFR8NnhbY73uSvdMKRNnWIETv+p3ecfrZ04gjCMebZn+CYoqEqV
2PLW/p6bW0PtLBdJ23JhMyfDycV4d5QFmr14afFjYvt8fvvjUMJVhmE9jGi6hnn1MIkcPrMZy0kB
kl+ajxb/p9S/iALg0FmB573+CuO7sNK6gLwY5PMA60tuuUM+LPHYHxFwHlswyQEyUm2udqVTf7V6
cDfP70WJjqaJ597YKD6KV/fqpXW5xLLYEaubaeqPk66hrV/Xo9/qFs5Prxznuurw4AsIjM2qaQMR
YBAnS0GK2VGcqCjpj81bv6ch1MV98j6+A9DGpyd0V/zbm7he1RdnQjInLWxjjVNiRLw/xiWEBz8X
rWLpNnYOaTFEX1zIhQBvJY+pZnWaQWJc1Cs4f5cjTxUgW48x2jBBR6peQO3N38ZcO0SO5c10Urh3
lc6gBnBmXW55c4GnWjRCUYPm8YGw06hNGDoSOy6+CQfc5Y0R3F7Pq/O3GoQsBBIYIEUhZHUZqEsL
ijEDSIbjZH/TqnRX5RqIxHfx/IZBQ0VuePXZWDOJ9T6Daoi5tm0vbbFm6YGwz9ujnoPzCi8NMB4Z
WcCJ4vRd+QT+QUzIIMWnUAG4mnSvmJNrQq8aKLG690PHD9xtdsnCXhOoiTLxx26t5tCihnQVEjPo
AVy6pTecLqVdAe9o6R4zweZlv+egF65V9IBXwXFpSH46lW6bDU6fNpixmJ6gyMl2ccP3LB9ObDDf
9fP3pYtVauLrj784b5JNKXXSlmWalmHuwmpsDkWdvuSJcywXAeJW4h4M2u87C1OcTq16pW45uzYc
0SvRQecjIzJ4PdQ6HorAL9SG6wlneOid+k60QNdl7AXSviFDc/X2YVDZlPJRI58Lu7YWJ3RBMRq5
GIdrnrWKvgIVkEevNqsV5aqrexqLayDBxogfwIogfryMHL6YCymHpAuJ3T+yHDWO0dlp+uG2Vyor
0rGr9bYTPMdKppRipnc6JokGDeRMsXhXp/uXM5jLwUXyC69x6YxR8TavuxxAfpthBpZOyRe3r1PM
kpsfFiOrFF5tBeY6lfNfc1JgJgJlp1oDOAioxLvSEuxk9f1LBk2JvbDmJqDcGe4x6Jt49VDmikmu
6xeF5Ky0c0tVmJGZDEAkTuSYl9bKZ6w7u6pP/ZyD08j8IJJ/DKKaR9262fDosyGgvdZQ5I+tFaUG
ioHA3BPj1YnZzpgxzUKKeKeN+BmAWt+OnK3zYK2lCzTI0fSVMYJjAeBNbgOITOICMpy+cHYse6vB
zm3lp04lI7RlzTaRdYM9HsVpuYlBKytamhkTm4a97PKsMTyAKBx3euxp68WVdkfnyFR8krYWFHgG
iAsD17Bq2V0GrbXUTk0HLGg27w199mrw5RPq28NhIXx3ezW3DsiZLfnbXptjlWUgxgnxgvN6mt+5
aXvMyM9iaJ9vW9o68cg5XYKEDEPEMsOQMVZdx7pOhJZpgm4lP9nudFw64+W2ma0Ncwygi6ChuqWb
3OqjnZUIj5yyn45913YkZE78GXl2SMHPO9t/Wi/AqVvVJhD9mLoGgOpytyKnpWaV8Dp0zGVns9Iv
AN6Yp0WRhG0FxbkZ6cIsmdDmaJ00j6vxYJUfirl/BzzV3o3qAMKNCmubq7h2Y1D/AHWdXGupEyDm
aQqCq7r8B6qQmFOubeJrzrs58xdw+9/es83Q+G1NLrkUphGNNY2qEGQfJ/RIv7IhO0EiTHGuFGZk
IEKbG4sNWIqNi4r7ljEeZ1QAafp225n1jpeTE7za/7t08kwjENJTVFDEQ980fuUkxyXi+9smtj4z
ZyZknBWvI/B7MMMOUY1+N+ZhtByBqXNAbwkR+X2ZB255um1x65o4tygF+QKQ8KIlSx02o71HjY57
+HgfbFxOvFMVcja2CbwQNpIPHKh1nPbyQE3VyJahG5Fk5eMBBT8UyNKdmarQrrfNoPtwaUbL+xGV
Bggb50P2sII1+mH4J1IWTDZW7swbyG9cmiFpR8uuQDgspb5HlohPlLlDP9AXM1Fs0sYVAVYIoHlQ
WQSuUIZCcWMw4yTXq3CJn7j5aMffDbxpjDzgvarVthHk56ZcafFYgvA3qVaFmTsF9QzGUUidvNyO
OYU7MhWoaXQojbm0Co2x63aZK1ovWUBLVhP+zq7Sz6bZ6orC3uZm/V5Buc40IdcurQV0UB2mtik/
2ZT5lnlUEyao1m/9IWcVJi0aoibSCzvsIQbdggGmcVRFic34PvNF+mBMnBsk58Ba660F5QXP6Ex/
7BSPhc0Fw8VgWSsKE9xjl34wt4nTscKC2dnzCGU2e/hEnPcl/1O0E1sZVs7srM6erVfRaAsQQRpI
/axv1Dr0UDiczZ9Z906rFAMVKo+k24d0rhiEBdKpFlSLbd8ERNT3VPsnpX9GBbXeppc+SWlexcvW
IhwxQIXzkHbadxN0XdQSf154QB0F9WOIcxNgLKQ4AGHKUGDvK6g1YgZFj4A9avqfxjw8L6x8rvU6
3t8+t1uBhzqVgwQM5wOl+Mu9qtu5jcdhssLYSX2ufS05PfCx/vMMBZ+I31akiODoVuuVWbchp1+0
uvZAbWQs47FPUz/rwII8xgqDCrdkrcPcEVk1DkiJRJvtRyuH8MejQ8X/ZkXulBZJ7FRFD1o13cJI
neihmjv4acIVqdAaxVKScr568rnVi4nH6HCsdJ9m4dE52UdOontjOyO9o0da6WFjjy+3A2PrQj/b
MkfashwaI248wDeAKryBfiBz52nxfdx7fPjwF6bAFe3StSNpyoMGYHPUZhQ30Dmrx0PV2Ql0MB0/
Hcb9UOKTOCcqLcJN34BD11E8QdWSSAmShoEJwFzAWz0aH/tyF5dP0NzypjiorD9/b4CN419L8vx5
omcG60vbCvWk20GPydNbsSIkd7dXcOsePDcj3YOuNpageICZvNN2U6d/NzPd68v7qOtfb1va+hbi
HKO6DfJKQIHXX3J2t2Pe246tGsLtLTAXSWMeCf/TUYH1qj0zIUOwXFa2M96kmPir+3DSmS9I965O
EsXhva7TS3akz+Ew9EbdxU4T9vkwvHMG9yE1p/uirPqTNWaPBQYUglgnpwpyW1SYPGgyrhq62yoD
wVnMcZmmxVxM2lyuZ7awqJ6bHHpvxnxsCgBJ4vJDmgu/6uiTlZSfDYYvNTh/vIn9uL2V67++ulaQ
+IF2+VdfWfqkreBvQmOoB8wF1Ja9Rnw1ho//kwm5jWRAOz0Gk34V2tYUg3vZfB8P5CEv/hhKsW7l
b1fkUm/pcq1PBpBoQuWB+Bib+hwRpz4OI7QiizjvT3xGmyxm9rHhc3z4n5y0pC0UGJuckFnDyaI7
la5xmsnPWUyKI67YLUs6eKCwrnhqgSgb3By+FR2MJf/UFLEiRdw+FGcrKSUgVlYR4OBx+BwnpcOn
sRv7xV86EMa86GlWa5DIdkRReQRSRqBDxRNs9vOuGKt9Xmm1851kRatiZd24rlEkWnug6zi+JbMO
lJnuRJQ20ABIAX3M/CHL/KgBm30VUFNxYW/aQvK1ltnWMSXpJnW4yfqiTa0w7fPvvLjTJ3KoVmDd
Uu6N5PvtyNn4sDtrpvcfY3LkxBov0yQpmjAahHOna8aOzoZ27AZmvvbpaB9zuwpaELEoInaNFenk
X9iVYolkRNPdKgG9fZy/r0nr5SV9JWnjmSDfvu2iYj3lhLZ3QFk2Wy1Y0bXPJWiiunfc+jzS1DMS
Ral5o85y4ZS0c1UNYq2mK5HJztqxdKNv7jy+Cpocs2z6Vg6dN+SARLJBdIr0bP1O3FpN6R4doBPQ
gt8Lb13uHAnNH41W1YDZ2jDTAvAA4/ZossqFX6c2GhOqFBCMqO9z974rH0EgpQ+vt/dq44oBTOS3
FevyW5Qk+VLrgomwaMQJ0IMd6eiuiFTStlshcW5mXc+zFKLh6WwBcVeGzHqKqhgKkscCwykx+AOc
SFEj2Dpha16JjjFwFIBYX9qaJ2usW7dGWaKOjm52Ipx5OgnE4Gds9pTSXipz0sFicakBVAX5EFMv
MfsNntOHmINlw7kj3UOh0oHa3K8VhAs63FXdQ0pjFzG2ebWKhBK92QOd6U022YMzTRHfWwcLFQPw
SlDgtUFpdLmGXWmk8dQ74GEj4rtt8sk3o+gYFdoDUBR4DaCTW070k15EinfBddSD6g9KKQSNcVz+
Mmu1ZTTg45ttcPTNE3gHe190ug8S40PJJ8W1f72UMIUeDsA0KIxgouTSxzQu9JGYA9La4WWcAOwx
jm2+nG6fry1/TPRowccOY9i3SyPZbLdpnZMynJLsnZ5yj6XiBwfHvB2Nistwwx/EAyTQwV2KMQp5
3HapIMJONYjJG/Z+cu/Z+Bms5oq42LSBtBW1JOAxINx46Q50kytjHDsjjPmyHzi1vKr9oMdLrrCz
sWxobv9rR34PDPlsxSAVLkLQnPyYDfIOI73fjcz0Mp19ur1DCpfkSYwSwHYALCvId2n3eUHfO3O8
A6JUYeX6g4Gn05lD0pfKjWxzKiLdWHuwgry25v62F6r/L21Mahgz6e2xCOeFv2+ARq1yVwGIvd4T
XARnKZl0Xox2KhewJuLJTt3Tkms7rRdPtjCDyXb/ue3N9Z0KGBzYfjFhDZQRkA6XYYaiaYVZ9UUP
i2HxmPMEGp2h+jaUu2h8blSly62lOzcm+bWkdlqTGvptsz4fmm4I7CY/3PZnK8bOTayfx7PPX573
bLB6ippNnPogOPZr8yEhtcLKuseXScnFqhEpxhaSRJYuChzOJcB0jU7fd997tubOoZG9UlXLacMp
PBqA5IPoCeDerrRuZutk8QBayzCmpPcEtYIaVLvGaOSKfFLaoFWIEJA6ul43uEQhbHG5eno06WQR
v7gRPhrm9Fh1quFAaeV+SR0i9wdWGHo0KJKvv+Bsf4ZqbsqhpW2oRZ8n+GLep+IYQUQV5WXwJHNV
irIuzdlOyfbk/mCOljQRnDVhVnff3KYN56mZgA8G2bxR/9ln4cqWlDFMRQZKHC23gqRqQLrlZG96
HxOPk0JxaKV4uDJkXi6im4NTSXMSKzAd3Y8j85PRZS8iJz9un6WtvWIrHx3mEUFXIu+VxnRw4NAp
CgZeHQR5S8t7t3oxbb4nY3Wcs49OMe9um9zYrhVGTlZ90VWmUDq+psbBkVSMbWiP2V6nYtdwkGZX
z7ylx9uWNkLdxYWHKwAVIuRBUroQ95kGMd+GBU43HZbaPeaaYvlUFqRTi+QxGSCd0IZjMnlNWQHl
YStyni0TyEBW9DkKNCC/ugwEVnLNLARjgdWP80kkc/KoN230F5tyZkWmPgSviJmZkAsKGsf13ML0
yTweTXM8ZSgm396V68imGCdEzgPtvpVsbXX47HpIoHEyjinm7pjZH6uY7lIR7xcgfm6b+YUlv7wW
VjsOxYAbqHeQ4F/a0dqadkKrzWDh40Nq514SxV5kC0+MKVgtXvso+YIXTzC5kKXT7/sSQmPzvC8A
bMbjy2tc4VFbpQB1vZvrj2IQLkLsA0Qm7WYFkjl8ipsoSPLIo2V/wnN3f9vx1a8rv/HMhawZkjrw
Dl367RjjkhlRiplXffxAOr53rPpDHIMj0GZOCAy5Aoi3uZ9n9tYr5mw/wagMQfDUpkFCyN4YyZ2r
5d5cqWTHb7pl4y16aWYQmBvuISkAuq4Pme7348esHbzlMwMG6fYC3nQIlqQvJAEntWFluDYKMHAa
FaaoixdTixUnTmVFOgaTIVpHK2uca93Y1WYd9Gz0LaKKhs2AIxa+9dZKeSVr4ywFoNFkcViQZLZv
s/ZhlUT4i/U6M7F6ehYAVZHPLXQqomBxMOTAoc1ecJAdu/s/N4MmHZ5iBgWEXeaQKnqeNU3bssCN
2N7ifDf2HEQLhmL3t+Ls3Iy0L3PdOE2Cpu7KpyB4YJg5LvZXMtxNTIXQ2jQFtChoYqiOfEk6OYsb
IXfI0T9xkyCr/RzzPda3+bn5w6kb5BKY//htx5A2qAFFs90MSxtO9tMs3lnVJ6u7K8mhVJ3RrZjG
uwy4QBQC1oGxy0hYJppnlGJYfEnHr5H2XktYDCynosWvsOJIF9zQVgI61Tg5gzv6VI8xkqHtRqEi
Eds6OShfI39gKA1hAS+d0TveOGmvAVHiTA9autwn7fEvIvrMgrRcjTFEgE8je4jxpfSglBXvhsW6
Wzj7ctvQuiLyJwElPFQ/ofgCmJeUTFZOgddFWbVg462+o+ywm6zucdT6D9aggkptbs6ZKeny5HQQ
TYweQGALDB0zUK90vR+VKk2pzc05MyOFtGkLXlddwYIZTWdStu8LruJV3PYEZGegjLJw60iLRmKH
a1ll2E8A/ABH++hC0NhSXQHbfvw2Ii2XWXETo68UDQx73s2WeCRVo7ieVSakKAPgWUtdHfq4WfWJ
ot/MuIq0Qe7B/t8FY4MhHlP9NsMs4eVRwVxKXHdThJ4XIW+VjR0p2MPM7koz8R3Rf9QT1xfx4iVj
trsd2ZubhLwFZUfjlzb9peXYYUvc2oIF6QKuUFN7tGsIpw3635xUNJdR2QRQ/WoiTZvBfkeynAZp
Sj0BsP8qadg2qklMqVLzf+v424yMJZrs1ojjtiUBkPKvdQ65JKicN64O0hTI03I6PlEUcW+v4Lr9
V3cDwZA5BKHwYZUTBCNqaGLaoGY0q2+2+45HhySuQswXoDCl2KxN985MrZF6lijErDNaVCbW1ujX
bN4ZHVhRv9m974o9U33zNgPjt61fM7ZntgAZ6VMYpEExuEHZPNQdex6GQREXm2frzIrkURdHM3Wd
hQQkde4gofjKlSML245gro2ggOdiMPFy0RDPczKjPPRk8zeQnN+PIMbLNFfhiMKKPGZiYtKy7i0E
eKY1QWGku7llBytR0XJtR8C/zshVdQg8u1ABR8bDrBaUQLWPxDHMyFMy5XfWhKPlGB/+Jrz/tSgL
MfXmFDuameAb26dHjUXPKTjL43j6AojlTlDVO1qxjjLJYOVoIy+FSwNWlMfIzcMahQE2RIpDqzKz
rvNZdGd52TZOi8dQaaUO5LhTwy8t50fEYO32+m1bAsYds/8MzU3JktNzvW7RJ3kCkf+sYdwjeVkG
FbpxMz8h/xqRBelFvjBIfTs0aGj8MOSG5/boqevaw7T0CsCrsXlkGbQJkJ5iNlUmTojB5lNg5BYt
zLEA8e3i9Q4gedo6xWVnkY+T5g/6FKAU61dDvY8K8/MEWdG8em6IKgHcPA6/f4uM/c8yJ5pdjny5
s/mXEQM8Dt2X1RJ5OoBb1Hkoo/JvMsHfFuXqr2MBTNQWqJGKAaCowhfsdQYPT6Ji/N0MmzM70sVo
pLUTj+AYDMgggkSbPJSZnyvX2t+Ozs3AOTOz/oyzc9D0s9mRAY81pnX3s7DfcT07xDQBFstWlDm2
4oYB0YUsZ+UTkPsBVa+3BuvwHBjNfDi2kOYLS1r9vO3P1sf4zIiMdqyqtNZphoBACu0xdrBzeuww
MJ0+1o1KHPy69LuSMDBjLSyiZSvXYTOnnZg2xWZAMOZXoplfkUNufSkhbmHyL8O0T8dUcW1tbNeF
SekyWZwWGoMpEoCse3Lmu3od1v4xQYnp9ipu5aPndmS0xzA5rCZDYgbJrO9m9LhK6IRRvo8a5pXR
p3T+MoGFMktUvJobMWJA1AVTfxjWxCiP9GRYwRLtMo00APdROEDtunUshW8bEXJhQnowpD1Icpw0
b8KkenUK3x4/zgZHxdZvx++3V3Fzs86ckc6WPjgzOPnbJmzoqcJ0GmfPZfo+ZSpwtsrO+vezM5zP
rl5OSUIDa4BwoG35oCO7L3l5wDy/Iv42bqXzxZMbAnPVuN0I/Ysgc8ADDZJmayr2A3Aft1fudhgw
ucg75C43q/U5VLTucRnSkA6KvbntCOCYl2vWj3afLyNaXoYYP7pL73ex4YFy5PW2Ixvfp7P1Akbh
0ozbxaNgFs6rax+MMiDuMRlOCTmNIKidnm7buh3YV29IKMwJ5mLuM6yyT9zaVdOHzH5Mu8wbEtUZ
uh1xTH7Z51EO2WRUqoMyy1prZ0GUFuz8hlOGloGWsnCjSsGmvb1fYKKBDK5lYWLtciFtNKCaWTNI
AF7KPfTnTry39nWp4v3cduxfM0SqkTuQKIqFYTbhBLogAT292dN+skXFVrztzVpRBjHkSj1z6U0K
0nthlDUJstw+sWLYt0Z66AfV237zA0X+NSN/oGrDSrJo4WZg40LoxeyZbQ/ShHZfG5CWId+i7lMH
BqjbYbh5diHZAI4Ux6Z4N1z6hgLGiKENPMFrNwFRcVFyv9f+4lFiGGdG1gU+u/ISIiYL916DObLY
g5QTyXzQII36o60Cqm6eYIYhDUyFrIOSUkRgqsGakMHjBDdP/FFknta+Gxr0wpDyqkjWtk4w0Fkg
xwPSGBYlr7KBu04X2fg0ueSfaIr8PnZfe/d1AK174tZ/XtYywIxnr+xcEG2TmWyyzHUb4VYkKIr2
ftKnl8hgx9uxsBXnK62gQwmAe4xKsUAyZqQWFTTAz/DGmSDGhcdiZ3/bzNapRZ/SRuFnxejJSV/d
LEaRNRrkAftTX1vfc4wugkHyWNfk+balzR2C4gldYxv6J9IOiaaLpoRZJIhqPH4Nc9eM8Wmcu+ee
fS7531yzoEjE6DwKZmt57jLKo8TtIyjc4ig54tsvGkzOdTBCzofMUlWxttYQLU/gAlcylyu9zQZd
FA2tGxIsNqcYYqRfAMlwjwMEuE9dtahogLYiA/QfhoUuLkBV8ve3jMhcCA1ZGAhAfaJ/FSw+mURV
TNhy6syKXFbNutpB7WctDg/1rl5+Fn29Z328b0SuiPSta2KV3oa2D8D0QMRebtWUJkW5tLaBCR16
z/s3NkeYe//QUvddPr24harJJlOWrZVOgPbBAovnh4mOnvRBHKME0gXAZAezjxm8XetnH7S97bme
4ddhfRSKy2Jjvy7MSf5BDh6qnmbjBlapPeidAfUACgmrP+Wh+o9blDpo8ANbJbMhmJHFEkwIk8BO
+od8EQcyV6+dbh3acVZ8qDaCAy79a0pGPaVzmzWLnZsBLX+A4NqqPzE90AzFjfGrNyiVhy/MSBsV
1dwueduZQf1t+DZBvXzn+ulO2/NPLfNALAHdWS872E+3L6rN+MCwCrpV+JQAvyHdHc2s59E4aUZQ
75bDssv2la/50cH22LE6xIfqpLC3uiG7iRkyADMQ/Q4j62qffZEto19EW+MxzGNNr3ZTOvTJM6Xz
YByiCZWi17rTCqhPD+3ADgN4Qse7hDfpeD8hustdzujAFDnj1gajV4dszgByE2tw+ZMqUg10slMn
iPr5lLWvi77sjUZ/cybjVeH9RtIDxOFKAsvIuubSamcOj+tCECNwnpvE64LyEO30x+qtulv2jp/t
2K76dNvkxpcIEJj1Ywc9FmAe1190tt4FVMHzuKNGsFg/K5MercV6qeLIb8ruSAYVx8aVNQPz+qDS
xG1DkdnJeTGz88W0R7PAKfmQF2Awa30uQBD3vlX5dXXRSJakOBowvdAmejMFWRM7HhJM7jf2OoyI
77//h0u4fulwhQLig+7XFcs01eJJS/UZqO7MzLya3hsN9NEJNC6WJtvZo/PH1Q3J4LrKZ3s2kmwm
NAJEte6qt6ZPf0zT222XrkJesiA9LPrOzIq4c4oQx+yfdqy8dE4NZFyQ6J7Ro9/ftraxV+DNtW2w
zDpkbSFe+kM09KNAe1qEzlThZJfhIqzDLFQqnwozcsnV7DkfjUwvQruLgzgWIOGxfzTG8vg/ecOk
EwWSnNpd8qkIUwa0kvB7tvh9Gykuyo2TZBGGjBifbShxXjMl0cFMKlgZxaNTnmJzRpZ/TETjdZpq
yHwrGrAvuJXxbmF4CF7uzzxDnCKxqwLUZ0fSH9qy9kqwbSuJktbb7eLuR9Sd25FuP90akw5NhyJM
shZUyoek3wlb7GoIGS0hGVVTH9tLiDkgB0hsqERJX9Qc6SsteVGExvAurwrfgvpAM2pekWhejWHJ
22FxdbX/cu63NelCwi8osyWGc9PUJWHPovauEpMCkbO1gmiLgw0MSFuUkqVzO5gtahspGQKdRL6W
pXuotuR+V9bvxrE/cC3a06h+ue3Y1jKuwnGgE7ZsyKlIp3eIXACNrKYI9Wj0anBy99yDYpJvgfTA
/Jur79yYtIp5ZUROzjAQkjvgU2iaxst1UxXv8ugwgH465sN+uyRdsCVtiMmhxx06EYfAW+uvFT6X
T17WVE9VNYWD9qMCxo7VLbhbma3IKFX2ZZoMZqbVuFikCPsh6nc5bRwPQgLOx3nimB3JWpRK26ce
/E+HOTfz+64a7jAJRna3N3brvjxbBZk3Q5+XqENjvQgpqx5nffAZy9/MdtrfNrN1u5ybkU69ljpj
g1c2Tr0RWslunWsU2j14dxSrunUAz+1IZ4N0c4ZXJL5phfhmzezYKydVtk4CrmST4I2NcTWZk7ao
ZkBWY3zHGmjNkQrqWt+aJD4kb0T8cd8ZEXpuSrqSLTtaOuHi0MVGBubZxbPMDMzIjlkpgmBrd84N
Sac7SgqgIRwYEmkEZByaUxr5OnH2oXSoqhG2dXud25ION0YzOzIOSxHyVQwgdjLPGfiegoHJL5fU
dzLmx7pqkES1adJZ76uizXmTjJALq/wlBuAiA+qigByx04yfCkc1mHdVTL3cOTkLiTK3NLizplbW
98lKH9woBnPQK8mjkxt1+xpin7mhamduxf7Zyspf8AwVOm6WFBeK06KYYL9a5PX2Kd66LM4tSHFC
MDI1igQWpj7fT1p0NxjtHg1cxdiPIhxlWMeA4RFtKfCA0HDrRzhjU2b4WUW9zv6LNO7cISkuksoC
A9eajBidCBpCX2IBsQlisETxvLwd9ZAZ+X+kXdlu3TgS/SIB2pdX6a6y4y2J4+RFSNKJFopaKVLS
189RT/dYlxYuEU8D/dAw0HWrVCwWaznnMrsqCrsf+xIqNdPHoeYncyq+eEbznBtu3A43hGuqjbrr
RvRk3mXCu4Zi7QHfqvdQebxjwbQvvY+EvcuEPtJTvGeRkUgJVkAxJIdbk8a1hrqSPx7dto3yWdUp
2Ha9VzHmpQEbc7RclEYQNpwidAYTcNzgicKV8vu6i2+f3Fc5UhUa9B9m0TYIT8QSj7p/U6RlC4gi
KyQ0x8xZ+8L4wu+jK0d/tr/Xq2Ap2BeJO7Rah3vFJOJAioeg6iIUv9s/hCv6O+1Bb/Hf7yVD5VYe
qYraxgOJB90nlMKjJjMefe/TdTNuB9xXKdJ9j54s1jkFzOjSPKzcPTaeQq25S9FKUk0Ov50/+DvY
vsqS7nzb5dzOXV2cu2C+J4n9rRLkL5pZR4x3hP5Qf3KtioVYT/uQJ2g9/l+Kyu8LLF9Tzc1wzFh3
1sw978B4Vz/M9GQC9eUdosyFXGPBbQbn1OUR0IB00/tB4Ty1/Q9t3k0A2/acm57/Fvl7vt6rJLle
bPHZdUQ90LiqP5H0sQEfCkseNJCZJ4rjtuknK0mSTjW4GHLwFEGSJr7749eiLW6GwL5NXDeqRhW2
/2YUNjHX5f5NjyRPo3FhjEYFvrA4oX+51d4F/ESehMTcZWLvNopi7mbEWgmTjgA3rTFwG7xiaC7u
Wkd8rRMbkIWqfaDNuPEqRq6r+E7eFDpfrjDsne/QwNgRww9NvedHAnr06y64mWKshC0/ZlWUsmoB
evtpeZnVViQM7axTtr8uYlsfgK+DpkPH+JeUYwBayDbBiodA37Y7I7kBpl9EjLBQwelv+8KrHMnz
RNMWYJR3aTyPQbmfxHegvEcaG7EWBuTrZMiPLFX16Da93QblKSq/AAmQG1narDHbLDv7ibefUIiI
iHcuO0xC2hHP/7QHswTFlSjJ+2oDTyzuEHEeHP3FFd6MXcQADxbNDs7XP9imT2DLBZUjoNi/2YA0
plnDmBIqLOPsRgA1uh9LQzENuOkTqJSjcAQ2MdTnL92O1W0L5hONnzO/fQSz8adkaiM949HsqOjR
N0UBschDC9rDvrSUZxgGM1zsBiEg+d9rs97zOsd0doryytM7zLYSJCUaul9gU2Sy+bmnwaNIcOH3
3p8fJdwS0MRePoshh7siQwNjAGvpmdtAbBbpHZlmIypct74rskYF77NhuQtpksfZtc0GZ7T42bPn
44yp0Nqa7ibymSfa7rrpFJLkXbHOqvLAaUegXbDpZKdgJytJXFC2w+7A4bqojROLHjcqr2ifYLv9
7/nmVcDTamsk6GLxs1WXDMDkDq0/u+1ADrwyP9hg9g2zItcUF71MSbbkaDba3Bi/w1QjAAOWX7WS
apGCeY2u2U9slxzpPt0XLCx+8EjsrL12zg2Fn2yEwrU4OYfpM4NVYyP42ddM8QVDWXVUTs7JrP0f
1CfklAALMswSpirWbGVua8Fyp6jrCpiwIqgK2WBjHfCvlz/bGnlwDX4Y9bSObDAJN1l9dIB1rrjL
lotEKkRfCJceLmDZ070JEIVnvZ5C5lEAYI0nH+CS1z1o07gmiFtAagcnMhdnXn1LMi0PpywBpG/3
1NFDO+yKqguL/iBYZFWfrwvbOhnIpv4VZkmB0rQThzZuhppmfwKiys4Tu6qi4Zz8vC5n03YrOZJS
piAYegG+dCyA/20BtVU02SEp9B/vEbNA9wC6FV0jKUaapaCI/XUZYxEubHTruW/mk5Hp74gn2LUw
cSvj3zdoMKwcg4ALr4zL4ha1bUu3sFR9IO6g8LjF+m88biVHSjm0XHPNmnVlnFfPrej2AXFP7zDY
qwQZKdirqokBvxyVE9aGPHBusBncskQRL7aC4spe8qhRTkWDyi0vY4xfRGNTPXSVe/CTPjQz72Db
itKJwmq+ZDUj6YGIlxJ+NkDVoNX20QD35nWzbR6bV7PJk8qFn3ezleCMBsYvralDNIp2lqbjJac4
n5vnZiVIcuik1YGOmQ78zKmGZVrzTqfT3ga53nV9VGKkMOBjRAwNm05HubNDlbM6dimJKFrk18Vs
tTBsQItgqgh1cIxOmJexzZn1gmpTiQQjF6CBmKu6LcPeYtMv6pXmi913NNjNSe49Ynsz10EUx/P7
gHYpwwEjqutk8ysCewZzVeCPsOS0YKh417tVgwdXP/zy6hdQSOxa5nxtaaBQfNMlAYi3YC6hMysP
GHPicJN6SHm1yo8yY3ywGus9J9lZeH8csOmi73Zp2tapaG6jQR/DxMceaW7f8UhTIhFvX8HgRscg
DlZS36DiTbnJjKGGR/ZOH7U9eFeK4KRX7ACQv5u+omOoWfq+JUkbgsrpPccBszaLnstsmuSnkwbM
jzLo9XM7AwPV1u/EWOzR1dxd99Ot44C5A8wAo1umY4z60pa+PkwCUBdl3OrIoHrnJzLgiPme6nWs
krOkAqurnlY6mJZRwzvPE7wvF3k4DtbBcZuX6/psxd+VPjLQpG6OPB10cPPMXbbj2XFCGurZL4Tt
c1XNaVslOAYmepYBdMl0/Tg1VcCCMmYD3kBT/jFv8Wx1e8VrdetAATvzXzEy8HZbgoRjWhLByrCx
/Mf3Vt8oIDNVIhZN1x+nmc3E8UbkEmZ14oZ2k6aTIm/fEIGmPOjHsLxpuJg2uBQh0PpPR8ss42y2
D5g9/g685M9//OkvREhaFG3d+TRFCqFl31oMuPjPJv3KnR1RlQA3PjxYUjGSj2lvsF7Lt27CHHPM
bW8418Q4loEZdR2/CTQVUdKGK/sYmPeCAC/U4A1zKQgicsupW/uJjvfJwm+GW6Hg5QlRPgRI15/3
KtbSZNafzBudPiHBcB6xADWRdk81/UPaqeYbl3Mu5XkXYqSPNOQ1Lk0C24HtZYxYoetRb2rOEXBY
Z4JSxo5j/XvXWrNqpmHjBrwQvPx95ePV7FLiT9pwzpLkRBzzS06dr12Thd0QqGQpvlwgXVABLkAf
JLFIZsfd6BzL5gsgxy12n6hWQRXWlB8BhkaamdEUly3/GIzilAgrbDGukSX1sZ7oDmUpxdby5jl+
dcpAiuNeIXQz1RH0SsdkoUj94JATosKKUhlQymtFX7iD42RgWMv9Qw7a6h4L3xVpfzlWGtmd8/F6
5LjmG7gF5UhutpXnVTkeOfUcdQQ9dhFi0IQMf10Xsxk3/rHdIkaKgbk1YYKfFWUsRuuuGpJ9hcG1
wFIc5MU2b08YJugxkImhXTk6BeNMC5K3sF3XWZEbNCHwqh7q8mloi71mOYghw680+Poe3f4nVWZj
NDIASc9Bj/jObWDogSrR9ndDpSnmu7bd71WMdLLKgQuaeAgflU3w2DFusnHaX9dk2/f+FYFFGClQ
FEnTiRIssXWif2uCH2ZaHHuBPK/Tn+x3jGQiKr0Kk6JSkTuBYC7SL4rtotNQaPpvYScg2Og6QlTt
TZVmy99XIbAEin5eUjAo1XTf5Tsrv6czpoIn7KyruAK2Xf1VL/kAVzzwEkcjsUbFJzR39q4DwPFB
NTqwKQZlCd/DP3B1SaPcsNMcqRnAxDBDexC8ITsLO3NHm7XF8bpbXIZanKOliYrB/IW2wnYwJ3Vp
POzYAJ8mm1msdfYQ2lVlhH2VP9Ak5eGQ9Ccx9+LoWECKvy73Mja9lSt5SNs1EwGREmihRbbTkuFH
Oxq3CatJCApRxdvt0kHeypLMKco2mPKMg0bHuUn1fbcgUbSnkT4T1Zzm5Yd7K0m6RmZXIwjrrFtA
2uexD+cm2Vl4jF+3neqbSV5YuXz0mxGL45q11/kTMAWc6rno7oIaJNGKwRyF7eSHB9D5CtvtTCdu
jTpsx9OUPDX1AzpKdbO/rpXCI+SpEq0YLWLQtosx/YwltuqM7Y8bwCntTA/cQtdlXcbbN99Jhjpk
vkMrD6252JxK+oQ2V/kjm7o/24b/RwpWL9D5w/sAy2yXZ0tkndlZBuli3+XfOkcc6dT+BJ7G+c+V
wT4Uji8g+7HKIrl3MYu8boZ8iN2WOF+qLNO+p4EKhHTLD9ZCJM/WfK/rJ9ticaZnUZ0edH5yAAuC
NVc/Vc0mbp2itSzJv43e84c0wKTemNQsxGgCcPXdJ9N7vG43hRh5/2dKvckCv98Qz3qTfEjtybyl
pji49fCOWOcsgMwGVjXfMhi2ud4PY4v4Y3mfE+vj5J4M1OeKd5zUtZTF59fX4OTWhA9jFxet8aVL
ps9zXj4QM/kwJ0lUNyoMkG3rvSq1/H0lrmJ5WegjxJmUnif3wTHqLDRtTaHVVqxbayXdE2IeTVaa
EJMO34EYROsnI7tvrb+s9GNj/lG+/N/zupYlHaQ+8Tu/JS4mRGdrNyQtxkWxacgSdo8BBUtROdgK
d+DURc8P6zFAv5QOFEhBJ6MvqRuL+TRjighwQei2zVTVgdj+Tq9ypMOkeyMrin7uYqwm3zX9R0TZ
R3/8ef0oKZSRq+npiFaOSCFEAMqxGP/qjd+l9cgNRc1oUxf009BDR+UIi0WXPpe4mFwns89irnen
EgsT5zxz+K4rlQACm5KQDQGy3cM+m7yvS7rMXUbzOnAfV2GQfwXO+Y3oWkVg2JICUgJsU4PyHRBB
0sspmE3SmyWQlIinh9xF167zbzJMHV7/OltnaC1GOkONn5FRZ24fF3kRxMxA7TDgvXYY+uoeqJI/
fZ3wfVrbX6+L3boy1mKl40SKcSBBAJLvwH4q270x2BE1b5kdTn6zuy5qy/8AKYFFPewFo3y1GHoV
jFBSBgpDB/zVmmVT+RQwTocz8EXBXaGj6ct382AnKqKHTf1WQiWz8sY0RDJaMGsGcKc2I3vS6HNI
Mgi1xWHWnt+jpIP2C9wfzTjJW+qCjbzvbLBJiy9Wu3cLHrpV2KvgTDe9BVMIrg5+Xx1bf5e2LILW
1Enl4LPR+6AbACMY0FOWFrdcSyPAZALI5ft7FHuVKIUozXA5w7ytHc92MURNod1aU//YOeQ31ybF
Wdg8cq/ayZe+vuAnG2QhBuSgaLfMaKDsxel8Rel5UwySPvgi+GKxe3ppxJ4ObTvrEDO6bE94e6yH
9pD7piKAbH6rZUgFXRx0OWTc4Vabs7LgYxv7JYCg66B4TMz0Q2tWUV7lZdSX37o+U+0Pbfr9SqiU
1rq8mLrCR9Fv9D5n7Mvgg+tQfGn7LEoLRYq2ea5XoiQz5sHEbL+Ffk2itWGS2VModHRp0/QmYaJQ
RBFpKf6/CQA6Ev8zpxRGsFrMRAv069gt+jTUUDNjQTJGnAGyMGgewIkd6WJ4ppX2ONoGVhnNKdRr
7Sz8SvFAWVz+tdr19pdIsaXNA+DjJxS/RMwYe0+jGitUad3tGiJCbQiALjP3iG2pIsZs+u3KAlLM
pjVoSCtHgGCvT/egfdm5PtaDlMDsKjFSjEk126MZ4EljLK8cClpFXVucx3Q6XA8s22JQ2MBYKRb8
5Zqh5cyTM+cTrIj5zrwe9qNHo2ksFB9r80B4FsZXgVxsg9Hs8rD71jhmGpg/4yQjO83GaroRZjoY
KCLqv0ejlSjp7AV+X5Rak7NYpynQnjMkJ9jfSmdPNSql0kk6eWmhmxPVIIj3IAHQTwDPNFor5PrJ
VBVNVKKkU0cn5mkVKdt4NLPQ8h9naw7LeS/qkzv9eIdDeGDoAvSFa76ZLmqtYmCU425jlJ70YKk8
9Sejc96R24MECsgBYKxHd1ByiJJ1dgAyBZyi5lnnnwb7ZyH2AVNMyWzZbS1l+fsq6SlNDbh+InXi
ukDLDvMVxY+iBFmlF2H0/B1+t5YlHdgys8hsZozFmMH8iJ2Y78MUhICaVkRglUpSJgCwcWLbGcLe
aP1V6U/d8Eycn1lzm+iKlGMrMmA1GwCdtuUuS52Xtuu4SFD/ycEYaWe7JKtvHBixsrL3vJLxegDo
CWZKEYAkuzllbvkZM9rYw3RWYxRh3wSHJlMFuq08YC1GsluTZr7bThoeEsZRANjXefCMLjKcJvSN
yNeK8/VjtFhHup2wTgFOK7BQgG5HzkQzP+C+R3WGDRgsvYSYhPGMxyFX5FCbUkxQnGHqEDRqcuvW
BqcnckDTjVn+rdf3kwELludRO71DmZUYKfxkpa4nPcFSXuZ/ZtnXrH8ioIngikxmw7NdoHS56JAC
FfkNKdfA/KpISqOPHTGeNMybR9yc85Dq3UNnteZNxYkKQ2vbfq8iJd8j4I/Vh2WrPQ/yDKarb0mN
BTow1hyZ/WeQhX8nLBglwkECngTGbuR5/XICDc5ECx4DU+vOnV9okn0Wmq2ID9Ls0lsx0sfCPJNn
8zRhcYHaSoQWExCWUWyouOneUzofMtfMD1nGglvfYzc5SI8Vv2DLqGs9l7+vgm5nDCIFBh8YWLRv
Otln2ovrnUrVpoBKihTaNbtL2hwYSTHzZx6C++mQ5w0SfPZi6KpJyC3PXGskuck0l4TOFWQBJW8X
5ME+aLUod7TboPlttfzP63kXfiJFqq7SzCbBgUOE78PJDSnXQ3zBcJ73thsnKrigbUMChhwAT1gF
kAlzUn3mKaNOHxvVV8v/ZNgvEwUt9V/XQ8jGbQKlXqVIJiQcbQt7HHnsLb3oBDwcdvvguNWfX/gX
YiTbET9Fj9gSPHZHL2rG2otKYuxL0d14uf6MbpriWynUkhHQxjEQnTktXZK026XNyACfwg5djazz
uv22XfB/9pPrYGCanSyPQ9BY+x+CBD0zUzyYvNh72u8k6P8/M8rpuuNnlg/saB7XZXvvMDKEgC5C
5gma444Ut4YSfV9lRylpN2bXTvK84rGma1EGPAekOV+mVDVEoPB1OQRbCaolaRGAntP/mNff++aD
jyqRavd2cTL57l/5uoweUrEmHRyKb1UCtN9KdlpwNgstHAMwud2W3kvL/k8vlCIuCidNkcyIGFba
PVcTKm1G9yXQnPcEdgP8j9g/RB9NBqjTuEaAjIIiKa3ycHbRKyZhmu8T1RNk8yu9ypHr/qi4ka7P
vT529cdChEX6lRbfGFFRUm8eqZUYKVZojBW+W6IpONbm3u7t2OFk36C7YNu/eKM6wPaWU7xKk+v/
ttejTFPiBdwCHUL3rZeKlYpsUKGQPImDrakuRzcKF4d7ovmHOi3CvLpPzNCFS1wPRyptpOebP/bG
ECAcxDYqnkADuKPFnxGt/5PHGA7QjlHOXQhUL9MIruWj1tXwAtt5me2zZX3g+gf9HW0ZzNeiJAHI
WWxRyljLOU0swSz0M/HFo6atjwbAtsbpvlZ2Mja9eiVpMekqLSqsYRpMrJLFY9kfDUyZtV5+JEl5
KDxd4Qib0XRh+MRKvA7wCSma1p6R+K1tiZjW7cnpu5AXyW1p9Yp4oBIjacQSjA5bGVx6AJtp4mdf
3dQ7NK7z5/VofKJXbZafsTJcl9rFgsc0xMIqaaShymgtSBronSj02f5Cr4KkMOoWXaP7AjmKMyVf
3JGBMBq1dmsGGsRoKpTaPKsWtiQWJlZgOxuXSs2Bleidr/O/EaZ8vfjIPKB62VSEfZHc2KI6vOPA
ruRJBzbvR6dBUYLHiecj2s1kOM0WMRVhYfvxsRIjeR5evaj4CDrEmb2n6QuWbcPR+DR6n4IuDLAM
45e/etVSiMqUkhtO9ugVWMhkMcG1VLIbP/nLbF+6cddkKojnbVEBqr8m9hOBZX751YQxe+WQNShj
NmWk9XzfdH7UZikihvOLjqmiBKMSJznJlDhsaAwyxF3zqR5vh+LsALVamLuaK9xj8yhbr4pJ7pGO
BtCFEovH2ZT+YkEeDeDYA8Cbdr7uhltHDBRiKACjnYtasHSW83KqeGbjJVXkdWz6eLiZ6TeXfrLN
VKHRlu3WkpZfsooaLoagi8APBFDnD1l9tr29Wegh4JIsgK5cV2pxMDnfcxBmwTqIx71vyYkEqZ1e
SzuBSplBbm3Xzj/4dFSxWm4ptJLyprM/tCMZHIwDVjhaXQQO811i/mWjvN38GYfDf69erFdhHsvA
gjdoZC5tR4PEbqbJFvGkOWHKfbBENyEl99gRuW65TZ1WgiR3SMvK0IakFHHf0ts6G/e6/dHJ+ZcG
BRjPHRXSljfmm++0kia5hFM7HWfGyP6G33H8MPCq0NC/Uh4V5o3ZvyMpBzASuCOwp2YB8vfSiI02
jZWbTmM8efWzy4znlJvHYk4+Xzfh1sldi5FObu01nVHnDsPa6a2dxtr8wRmP7xCBXAKo/YDnQCp2
qQmqiikAV1HZrnR3z8r5M6hlHoVIVCOHm6qs5EiXRzFx30qLdoo9g91Q1J7PBDWzMB1o/edTMoAI
fdVIcvDJT1w9o42IQbRuF7uu+5HRp+tG23oEAscezA0gfkcSJl0VpZVTvyaIqK2R2SFlaKXbddz7
4HZp8ihh1m7EDmBISqIIsdtWxN42SsIAuZCBUM2qm5nZQzc/7b6ZrXlb5MZhWVC7rt9WJHcALP6P
GHl9sPIcF7AmhogDNwmbfOc2QzhisXbyVGBSm8d2JUk6SCPXW2ZMkGTTX+30Qc8emPGoOQdObgwV
trBKK8nVq3TW6OTlOLRGeaTG/K3Q7V1j1wes577jcnewI4yaDkAtwO5xeapmmuo0n20eE0fsxrp6
THRxX1nNJ0yj7+icqPYwN2PtSp7k8+CBYg3K6AIQwx/16jg5u6wIQr38hhpPeN03Nr/Ych/iVYXm
nr/8lNXdazdB66P6zGOT2cAxdq1wQJ2gcNI0HHxjRzzyMUndx+tCNz/dSujyo1ZCiSkAMYzBb9iT
PbHqsTF4bGEM17a73XVJm5a0sZ2LhUYLFVNJkqFX5mwbsGQ13iXujebgPM8sGtyjqaRY2JaFwR+s
IbhY1ZW+2hjofW+YuLMK90dKMdLwY86/FEHkqFgZN8PGwr/xj6Dl7yvzJWA7C3p3QhYNwrCgL26y
Qtyh26j4Siox0h2MXSs3EGM5YVyFPhAmdlPt3PlUtUG57Qyv2kgemGZVSQ2/A7FrBug5D6tQTe9F
ZOjCVIh3DDe4ILP5n+kkf7C5XrLaKKY41cEr47dhWbK9n5Y7F4CMvJ4U7repGxJodBZdHeuhkjjG
RJrnM76UPYGoYKCfuqm5oX55cFpfBWaw6X4rWVJq6/GmHlJrGGJt+FK4P7GoEbplscOUTyt+Xj9V
V9VarsxLB6zK2gaGdyLitH9K2iAayuKpGn4I1iiK29uCUJrAKKTtWDLPcN1keuHa2OexGOhD6gC4
/m0UcIAhVqpFcQmz6J9MGjWsf2VJd5crjCrHWi2+lU7rU9YE9S5gSXXIUvecZqKJqDVWYTGQz9qM
50kyNnPY9+A3ROat2k1dQsWb9Hf1W6S7zcyD1Gr8ZsLOwHgXVPR+5roiKVCJkO40x2kde0QBIOaD
d9957L5sRoWIzQCy0kIKiLqR1ME8tAIT6PYHj6dR1ekZeAcdxdzgtiqgNcRklG+9uZ59sy4zjomB
eAbAiuckd5lPT9c9fjmobz/IqwhJlcIvcz1JfLx+XB37mj39Ngr9B2sxN2Kk07Hk2rG12s/XhW7b
71Xo8vdVnJ8zY0BFAQEYdMc3KSokJJ1e8rJS1LdUYpZDuBKDDng5JAYWBbCZ/yFwx4du7g4TU+Vr
2/HpVRspzmetw7B4gNePTW/ycQ4DZ0+LO9ZZhzIniqxGJUuKuyams3PgMEIllu0qtm+T336u72dn
Z6kojzYfDwAO/tf5pLCLkUrLIRqcPBuLcYdof9eQ0tyx0T0Xovhm0JG92KwLotbPFGmpwu/lPkVP
jWTWcUnGldmdaFoDM1418bNZJcR82b/qyY2KDvFubJZSRppaLAKDVJgS8qE0q3Bspl2WzR+MtAWM
qxPV9Xy87v/b0f9VthQFRUHbavBQ2+Dejwylcbu7L+gX31W9WjYPgAtiIQyzLKidkrc4DsA7mtzA
NljA9wmKnqORPnZB9vW6OpueAoIm28WDa6GGvjxn1WAOYI3KJ8wFYH7T1MK6znhYC7DVuKAREc+i
sMOuND5fF7upnbeATmL7A9Cx0r2WNYmfJzWGTHQwTw2AqHBsJxrm4D3BfiVG+lh9PleBPyKNq0Zr
1+b1HrN8ty0RinLApk+sxEjXVj77QndFL7B95h5ajJMwoKqNPqaH/eb5/zOcHPNzDHcwHXGxLbqj
b4qQAQkgYb/fIwW4ozo2ZrBBJTlfl2Hgvk85HudtdjBm42HQvs9OrbgiN+8vrJMAG85EjihXw30B
AAq3n0WsBdrt3PwFskB9ZzdPJTFB1exiuddIT9cV24zBK5GS301D05hN2w8owJOwdj7q+ZEmZWjM
kT/8ui5q08VXoiTfazqMjgMfisW92e+9abwVWnVrd9W362K2NXIXEwb4XP7yM1YXpe9VreUCuSi2
6+ehfiozY9dXXzkJc1M1Gb0ZK/BK+VeUFCscX7c0N0DDWxjTEW0TjCWKObLZC68MFP6Nl6Aqw66t
VKQu25Z8lbuYYKUiVlX7eaZIgqv0+1Ac9frToL3nBK9Ukxy+13yeGRNUC4DfPjiPqe88G2LYt8q4
vvm9AsvB0wGxD7MIl8rUdWuyxJyxSszbPeaL6qTe+UYaiuIw0fN139iMSytZklauPRqsLAcRt079
CB6Q0HONeNKtXdarMncJte6/LxWA1QFvCqw9mPBYnGf1kbocPFeOmFDzrxsOXDWBSen8C+u/JQ2/
MXkRmSQ4BnOWR2mWdqHXviNhXMmXJ6n0YspHt8+GuBCYjrQDUMikHwCD+o4bBdk06qKg4kPxUgog
ie4W7dyPIh608as1DYcKs314pLPD9U+35SZrOVL0GLkPlDBCxliY8/d2NH92TRDmHAUIhxQh0h7V
suzWIQPuHhDCFw5a0Itcfj9k9aDl4RA49ugPEcxdut25EbXCJbfSw7UYyX5OMIDXokQzPk35Lh2G
j6zrFO/zrWtlLUIyXWr4JUYk0PUc2BPw3M6l6R4EfLFj9fek4vssVcGjqJSS7n/RmrPLHVR9yTSd
qNM+jCw9XvcH1eeR7n27IToL2DjEjg+75VNILXKcqkrh3lsRY2076TaB11lmPVcj5h9B3uxn4VyP
eWiJz0nqf76ukeozSbdJPlY13iMOWv1WHwoT1ZSbxPiyEHYlPKzyn9elqT6RFHZdQVLbb4oxRhr8
MLXDiRUqpEyVCCnaYrgSgD1aheuxz/c2T2InV9Fsb3sB9p8WClDTk3cqRrA9ggC7xbTRWNxlqbiZ
nHpX6qrBnG0veBUjGYuOFqZkwBcQF4Me9wOeVXr62Hv36m0UlUKSzXBu0qpgSNAxRgXA22xxhr2n
Aojd1McyLJQ8gQ4BSM7L2EZbMH4JF0lzjs3NNOLFx/yrrspmVUIko1UjpaVl4RFQ5+UdwMzR+AYc
HS0eyv49CRF2sf+nj2Q1o59aXKLIIYDhGyWD9V3PtUeeYDjh+qFRqSTd6UZbj+BeBEqIb8Q+f0zF
lxKrmtnzdSnL/0UuY620kQf1tCRtWNtlWKLIuj4CGj6QOzLtm9Vhu6/yxs+VXh/cPAFpUNYowt1m
DHo1pMxObrnD6BBMyaBj/Ls2TjXZ296zVt1pHFwpj9fV3HT1lSzpWirnQbS4m9AgEf7OAhbyMBoh
QIYU30wlRrqLMExk1OaM5hKYy85u8NI59Q2dfv9/uki3EQVGF/KRaQDsXRUKwu6R0h0J4Z+ui1H4
n8zUqqMHjpUshpK+nd9PALGkTfXbtZLQTcl77lcLG6yuifEzIJ9fhoikR7ouWhQkOhdcJbm1m4o6
dgCv9h6NXsUsX2+VJfPWKcFLCY0IgkRt0XsykHuL2R/NXMX3uW28V1HL31eiBNH8hJeYIg/ak+Xs
S3aXzA+2arN0O+9fGU4Ke5qZNCYcGxkDcp9g6tJI2DwaLP6Enlbs479TjqJqku5Ja0Xl6H69btFt
f39VU4qFQTZiTYPg/Ws0mDEK+l3OvPuW6IqkcluMby4MOvARGdsPOLoiaHMDz+zWwyQOUMy1+Rfw
jRRuuP3RXsVIHy31UjrXDIWXXEyHlCSHtK0+tWiAo3SncEWVRtKHS7QSjwwLGRE3sgjwNbtJpBE6
qwqNtkPsq0bS9/Eq32FAOBvjZpmSL3ZsqnaNjxZnH7pg6NFVHcdNC2K/ANugwPF4M/bNnMmndoGD
nGXjiVnFIR29G5AQPriVqhS8aUEHG64+liddlMkuT1igaSXT8OyMc9rtek8/aUX2kHiTYhp7+RDS
/eh5oEdHuRvs7xihuhSjmV6p1bQdUSstb4bB/KKJ0t0lrvHAqo/J6KiIUt7KC0xgIgZAU4NmEHkp
j02LPJ67T27BdnVyy3w/HvluogBQTf98wzoAGAT4dPCtsD5mSddVU3kTUHyBPeZ3eXYiGpBvg+nG
zLBiPbMpOCBnTxWX/t8A6JcGBbDjMjiNyfal+ix9t6LOAEfnzTbwzl4Akh1y2qMGnRzb6aOdnUQn
wkR8pZ1zmhNvR0we9gEJbZ0pEgJzw9Cgmg7AI4R6gvtmVX7qas32mcCIWhs8JHMkMH+c18/CP1j6
KXOyXVndi3pfeXjwzx/671191kjUFaDvHIKwiQ36hB/X2S9oAerYpamNHuPzIdHQUDpcj7JSywVo
UIaOzPlfvMxALg9Y3lxUxDD/hvyxQ6BEfTLMnwbVf+b0i1gqLZ33TSPZp6Ijp+uiLw/0G8ly8l6K
2e6zeYGX7kHbmJZe2Ncl3ZW5G85AE36HMMAWmBaQ+7Fqu3yy1aWZOiBjC4KJxK5zU+qHfkwjL7kz
WlUGv6nUqxxvCS0rOZgWMDC+P5RxV/unWTdC0egRjuONWf9ZQviP/bAzHDiY9Vhmpi9FpcM4Vw6v
Say7eFdP3bHoppC3wf665S6d+R8xywo5DAfuAbkObXYadmSwI3wG61FZRx2m1jqANPXkM3OGBHvE
c/A8me6kK/LdTUuu5Er3C60aS0tcwPbbPdjTy74JUX88+nP5NX0HcY4frERJzyEP/1NjtBhQmCtj
XwdpemLEOBO/VvF6X76I/rZlsAz1QRg4KQ1HCooTYt70H9KubElSW4l+ERHsyytQa+/dM93T9ULM
YgNiRyAQX38PY183pSJK0fbDDd/w2M6SSKVSmSfPMabYeo5HTMSgF/5kVs0Ly00e4MX84OjuGHAr
OcZGlEq28/xOuzQtbKcVOWVnIw8+uGW1iVov7FXic2gHXPeWla/mYYgd8gc6kJl4/Z07ZWsYxsRA
h3vgZewX4N/3M7XCnVYfbLN7vG5LANH8vSYIqoCHFyNamngCtBpQAmPmBE94o960GljwHaqTzaiW
w53RJ3ZgQCn4kdKi9BvkWd4waDuNsBtDLWX0xudFoovfItaPGzyWsraAys/QDdCRGpmteejjMf79
+qLn7/Rxx13aEd4zKeM2BPb07MhcSHFB1u+nUY8bywtco/Dzegivm1s5/R5S0P9vsTiX0ZjuRCYw
+B0h3PbV8aKQTPrRUvneTmuITctICla9FHcnQGzIHDBicO4+tc57BS3t7sCjIcSs8dZVzECe4K2v
6h8zjlAT75QxqvuKgxC9M+uwA7d80PZafcic6t5MCwrlVlpKvHV1aZBuAckD9hPDsudL84AUjKhK
EK6jblvouBkMLfDSTw0X/O0eCyvz+VzcP30PZrqkB+n6xIyHtD1B+vGey/qFq76Oghs6uyC/xvVz
bsQgrAHVlZkd+fRQzT2uvBpkqOT17frHhviJIoumbCi97BhHzS4tyzAf7DC1JK+/1dP0sRJR81Gj
Xm+YJIV2QVwE6HRipiC+NRxtY8fmsxfx0JaCQtc2D2qjM4uSA6ChKB/I0XGzaQVlgc5q0o1mjfSR
RVJNqzUPB8JEBd//nO2IFZYU0qke3nzQ0ePqIUJe4Ly7A9kDSQMZ2ushYu1LYR7IAJwKbzME/XNv
GCZUvyal6g9qNGwSnR4YHHwi/X80M6944dkWo4NOIpiJCw1pAMi0phLoTFm/U7YawbfVunQ1Y+oh
CoIbGtyBAFgNQaR6u+ubtvp9PjZNZOweQT+YWSAwPbLhjYGn3kZfs28g3VsFTWf/i7t/8YVEym7w
a5i1E0EioXZcNDA4WBXNjVw4au3uBwcAmLsA7kfDWLj7VdDR825A7MkoLgelagIMzhO/xUiGWssA
H6vfaWFs/vOFO2SdyjKeQLnAHr4zc9ipWb/ph/Tb9c+0agVTVOAM1SDkLIqIN1NuZfYAjaoYJES+
7fQ2HmKs8cHoEW2vm1rNZiAdhEOkgz8Uc6TnKyp4qZdqobNDpFa1uiWa4wIt0zPiBJ0RY4rLAnZ9
3NoKNdudFytTupuiitsuJLn1eIQemQWQnh8ZpUufrv+2tZiFMghKZJhbQr9Y2GzFIq5WMi0D82e1
6drmObNlkIa1nV6aEKKI3Xt2TCezOyjlF60xQrWeycVlhD1rVtAqAnM0ZOFNTGmc7zEvjNqjOm6u
qr9tXPaoT9ntiPkGyYFbOwkoNrvIdtFsw2V/bsa2S7voHBdmOuPeVZP7THlODVD1tORzLeq/Lnyg
7QBbmEkasbBzU5BmHsG6nmXHNvmeFsZLxJznf/HxXeBa8D+UV8S5MVO1oPVdNlhMVhRgqCZ8q7oQ
/r5uZe0mXn5/YR2kjwhg1UZ30IoaoME2THoHDeMc2FbFdyB22yndv7hRFiZFvP84Us8lLr6S06rm
ZiyVnxl1jIOHGXzJ2ZacH7HyZqUeUwqGtJYZ9oZTc1so8eb6/q253HIx+rkfaDqPoPTpdIcme9H4
L8ukwcQeDGmBY+0EQWXRnme15+KocIKatOxdXSlAS90evHrjGs+OTDdjfSkfJubdXIR2LaPDpLU4
pFn3jDmtPH6fwI/PZE2otSt4uZJ5pQszw8g5GLaL7AghsMCrGaQb2z0tXDB9dK8sZfvrH2jdB/5Z
lSlsHElH1uSZkR1HQoMSZP/1FEmKXHNuIr4NcRw9KGHPop6GcIYocTRlMKHurVlOsa3c2iz8hBEI
jZURaiikYOyOaKX9VasGUPA25thKTvHap1v8AjHT0EY1c/PYwetUfc2d5lkBLIfoNIicUfKc0lYX
ixRaA5WiZV3k0a3lQanDahGWqKvcKaDzOlgtGfUwB0D3vbLsNFBA2jH6Guuqfc40PoSsSTtM1jq5
GQ56OjzMymVvake0MIpLTBbxqf0BNCZwREadTflWSUkleaCteR1qwv/8bOGcxmrG48pSyLGqHzXD
faUKqLMUfmwHsMep1tfrTiezJmSzRQvkQpTWGbpbgTdEflu99cmmHvae2YT/yZT4YANvq65bKQoT
Wvstdh/rDuTHxcbJD238OVGiv+48EzUfE3SQoOcRR4ypQocoAfTwmAw3tr5TuhRKKs8ku+kSiZet
RbulJeFr8WTqW6aNeLQXqrl3jW5A15PXd6PCZCq5q0dnsSghPlje2PUWpdDHYjftpPutk25SPAkS
QB6vf6m1q3a5KCG+ZhgPjCfPIyCkfXDzY19gfHQAFsjaQpBwjGXjMbKFCXGWJBUvlRxRqdZ1lMTf
PK3eMi/b5u6f19e1GhE+dlDkp88dT4mcAfdGq2e7oblBG++uIiX4bKo/aE42mukGJcheJdu5FtgX
2yk+6Ptmclw76nGPKMP30TN+GPnnGMkuHF7kqre0wsxj0PIcARf0Ac0uqkDXfk3lH7x/vb6Hko8l
EseWLs9VaBXBC5WtPrPGal9wc9BI1idZDUxz39NAVgkG/tlHF5cvR2fQa2LQQ2XTvjBuzLZCYWLT
tDsj/nl9RevePsdbV4eglPh2UZtoGoiToZyjbEtI+dTTz9HcecUuHbelqm6uW1vfvw9r858v1gWC
8a7igwHaq+nAUC7teOcng+or+efYVP/vEx+WhMs+Zl2U88IlR3UkOxOc3Kh+qzd1c/pvCxI+lAp8
amT1yMtV9MApKx5KZwjsija+xZr9dVvr0fZjScJtRSYvSSlu8iOlVTAOGd4AeVD3VJKkrPveP2Zc
4RthTpRGvE/xmkVJZDJhyk1vU/VNQTGpo/+ijwUqc5BCYYwC015iwsx0brKyqM1nu3F8UHCEc5/X
7Hca9Navb9/quhaWhLg+sclU7G7IjhMmEXw9NfNt4w1PiVa/2pj62VsllyElZCaF2M554g59h6tk
SDBtU+R6kFRj2PXpphrbNyODwP31Na7G+MUahW+HpppRcIDAjx0I791KvS20+L5x4vfaHV/LnN1X
Dkc7SMaguOqZH2ZNwazXTUnbtcgDWv2XZoE7wuu3tVtKckOZFcH/0wwzBxBAwE054QOmbtz4hQZ0
HCbd/ry+jat31sd6xKGKcXLifqiRrNGigWKgOn41uKwysRp4XdCBaWBqdHSxHMhLoDFYjXtR017b
Zp80bzR+NsrNVD0b6e76egTox9/REJQiNtgadeh7zo66iLvQ/Kxzu0GRopnKcs9VsDsYjJk7rsbF
ZrD65NZ2VLQkwQIFlEVMtdshnflpwHp3ALme9R2TE+3oUz2RUmKufVUbs+LIf8ErgNfK+U+zGmds
kcN2B8tVbrvE8rO6v1dwt17fgrVPCtUtoInABgJ4j3AUExs2hgZmaE71u5S17WM+yOpnq8fPc2EH
26XiP3m+lj4teFGAJuFI0wNN76AFrmkG0gNwSwUN+7PIJP2Z+VyJL1oLbPkOBOINNCKFQlrSjMWg
JAmOu/balxuK51zchEq6ub53a2EMxV3wImH4GMSigvcA+lAhK6bIiO0oaOtjZGEOAwFNV5EAvVy3
tb6kf2yJeAqaRGD4cXEsGqsBAbW5M1Q0GxpyG01aIvGJtSO4WJfIt1OVysRTju1LvF0/BqURb4n6
NIA6C0BYtZOZW/N0VDuBe0KZY4bpnXtHbIBgW88Qv1gD4BUethbH5H0nA3evOSFAPPhSswgg5ljP
zdAWuMOBjmgS8zgsh0cOBmAoswUdqNuc0c9MxwdHtWQrVz/bwqiwth5Ayik3YhQL7X1PwSvfBx5g
XbqWhtf9Y9UXF4aEc6ylABsWRQn/MIDtsQr3HuPUWyOqml80HdwNc+Lqx3WTq98N/IQOFFcwfGAK
Jk0yKsBjo2qTQoQ3zLP0aRpy5ZhMo4ySc80STvKchuOhBlGH8083xRkxsCzzua7LHdHbMDetLcLN
5vqC1vZwYUYsEIBtlHCddeTo6TZcvu33xcC2Dk+UjdM/T0oisSdZloh6oWgOcTND88JIrdfW8e56
rTwo9ud4tv+65BbLEqtrtZuyEqPd2VEfClCr9Y+85gHJ8oDrtSQVWTtj0IqcOwsAjWJ08PxDmSN4
i6pCJ0dWTofMi++cOmr8seK+k3h7VmR7Ur10lSmpYK5upA26ZbS/oAsqXuNa10xTXLjmM+hM7QSC
1kjMXUVylGVGhCdNkrTWpBGNYPQlvfH0KhjsHunA52Q9/v5ai7UIvm6UFiV1OndmusHP2IOq9Ril
kM03rMUl3MPeDLFF61C8IZlZ16h1NsjAm8euHsPM5r5huAGvZAin1UO1sKSfu4RtdVPJFd4dTF7u
oR86xIDyDs2GZS0I/mQFAtm6BAe0Wdr0rAVcRhtfkuKuUWPfrA+VjFxqdVEfyZl483ssaktHrczn
0o0d3PlgPja66uQl0CFLOUufIHcgywBkNgX/6xIaxym0ZQ9tnWyYty/bt6qHIKUzhpTLOMjWAL7e
Iv10BDdEtbkAAIBOh3gYA8OwfRRn1dTxAUHZuEoeVOzYT1lIis8Rnfzl/3AXHUxaBlJSMYRUVVUX
Tovkwx70LlDr0Q4UjtcGHVxJsFpPfT8szRu+SP71tKXcS/EoLFpj4xj82OiOJGasbOMsQgVJTzC3
gH9TfM3EbdtpvI3aA4eGd/lTj1/6aF/Qb0P2VHdbV/sRf44Dd94/WMTIPRhSgOG56OaoTk5SDlK6
YwxlMq0ITONtJC9mtyllYiWXZ+3Mkvi6bapmwCwerkvWHDxMwthlUHRBM8kqwZeXygxJAvc8yEcA
0hdfD3WVULw6a3owIXU8lH/mzvAtS141/V0vnzydhoWqSW7m3yjy8xfEuc35Mlj4Ro5xALey8d2G
7nZSrRcNMdKc7lVIieEeTX+N6tfBzfxyqpGpnrroj3zyC/epYc3z9Zzk8tY5/yHzR1j8EH1QmeNU
+CGp+9ji+Gn3EJ+5buIysJybEM6BGue54VIHvaXITrZ9W9/yglebSmVxaMb1CYBtb3vd5OXROzPp
CdElR4OVUGMkR5DysYqg/kgl/A+XbxhYgCqWahvAbQAqf75vnVFDLdhqp0MboVJnP+uQuuzz76CI
9BXzLZ9kUySr3wn6bEg/QEV1MSUzAdg8xnZlPLfgubLdcuNCxhOCUrKAsrpzCzvzny/8ISkL5vYQ
yj5EjbGdzHpTEZDkONw3jfs2BfI1+95m6c62Ngk5RO4+5be6TOJpNao5Hz9CLMPbpZvkQ4zPlxIU
Pp2iuLMU9gyOhXRTs97esNH7YpvggdWQe+66qv4cZepfQe7jBwBndb4LFqo2PZlbedQNVeWXYX/x
csBJv+fF9+uOev2zIls6N0TKCM1+FeVyK3nWIJMMbuxwyKbX61bWIulyOcJHBY5EH4GhIkfNJD7I
2DVSBnYKUe33f2PHmukHdW+eUjtfTWERzCtgVO656iDc3XjPFqZm4owHrVnKPHU1quAW/9uWWCus
aUM0iCPRA2a2E7DXZxgpolsHJbbs6NIZPJV63YBZQ4eqSNgk52RtR+cKIiaUbBPqo0JMY2XPaVpx
chyHBtOMJFRpHWiMHNTP8Tr95YoLS2L7cGBNo3sWXNHs6nAqbt2Rb6zo820bDMV9rMcRPETDGIPK
LdQRppKGk1HftUVxGKBpmA+OJDav3X3AYwKWO6PpNSi3nnsJ62KWlp2JcXEeFFAvHO9HlC6i6C2x
crDo9X7W8CBvA7SSgjoDyxNQV9lrzacQA1ib6x67GsYXXiT8lhGdD03PR35wtX5ja0Dx5r6XfuEx
YJUAo8Qy/ru1xasYmHGhUqpiekkExk3ESNWS28jsGc6iQqPH0YUIdNkmxzElut9X1jbqctdP4jQK
TIW2W9314l1u593DpOQni3LMHphl8jCVqkzmdi0Vci3MB4Io+jet0vmnsXuNuGM2dYcxY0EL3KVf
ceW9mxR/wFyOEWWPVoK+ayt7xK3anYm+QPQGFQfxgU0wIaKVFSqdbWPHmBpjoQngLPPMfZZVD6QH
7dfoHHRFRnCyFkRcB6gx4JAxdyGmmAwvR33AzOexrL8kYATsv3DlOLh4jEicftXQzIgNCDJSTUtM
FwDxbMwSr1SVZpsefcQ0vakxX8unbZXJau5rwcnFvJOKsWQ8wcVKJIKTmkwqMZ8197vN7irjp6Jv
I5ls3LoVkDcBVA0NVLFi3NKeOXXfolfOwcmOewX0xJP2YEsrFudnFIPOcIx5WADM7OAvc0W081C7
kEbpiPUMCrit2j/bHYNc/Jc4yW6i6GEaZLpK584IexBYNQHSQtvG8nBYheq+ChkMl+kRWvM/DdXv
6WPBwgI6a1P0aHvbov91PQQJCOvZnmOAmlKbR3JRYb2YW0EnRomgavJMN92tFubbbKe/0NDctrs4
dL5ct3buiLirnN9XJu4tlNHQbBYSjoQTRSujuDqp7Q+bf8UAxlT+6ouvbPx23dC5e/zfEFY2D8ej
9SPsYhVPORo9Vnka+dY1/XI4gaDSTSTD6kKq+LeZOSuGHUQPMZ7GJh/UzODlSZsea31DukPFngoz
pJU/cegdPSK6Su7++S78eLtdmhTOchNn+cRLozxVsXHo0ftREvPp+uadp4WXJoREqiKgWKTmWJ46
sEzoGgu8TNuTWkZdJrreX97wsXsiFw5Yn8pBhcjRyciDeE93SZixzfCT3MdBG/RvoE6/vi7haF3Y
E5yC2Embe51enpib+3j6ZsN7CpxXE984ZGf3ULoOrhtc9Y+ZOA+zC4DaXMDEIUSaumY2+4dy6vNN
6T24474iqGvZuw5a7vom+1ys/+vjIQFW4Y04bRdjCWaqW2rF8PFS9z5vkRpiajYykkBPQ9ByXl/f
2nFe2ppP4eK5NiCXMPRyKE+T+91Ng1KpUCbI/IncExl39dqBXpqaf8rCFAE+z1Ht2Sed70QPB8g1
ku67Kpt6lq1IOF3ErvS8NHusKFP9wnor+1cQWYMydWeBZ/767q0sCWBxTD1j+hGjF2Llx0MLpmDz
7o3lg5HGQcK8gDZ4ViqaxA9XVnVmaY4pi82LWRlpuY7NM80tiw4NeWz4o2m9xp+rHP92vjNDQkJb
lxPVqhLbp/FHXMqT3Qd67YWEvGIUWJI8rwTCM1uC83lm26aFxcpTOzUBo+ygRDItp7Xze2ZD8Dq3
1MmQGFhPZZah0rKN2d9OfNjZhRY0BN26GGomyY+IxJKqlZB1zKFqHsZRUeVBIwPzT+dfjKL96IFD
H6EK8rv5fjDehu5uIgeWPRr583U/XAn3Z7YEn680yAizLMdHY6CmjhTQ1dTbmNiS77Xi7mdmhFsF
OgpaU5YZAlPxpzOFjfFTV0Ime0OseAUoAsx5WHoetxMRH041JXYcucUJPM4dTVLfscBncn3DVo4T
5pUxKoW5ZaSeYtnbikk19olTnLr20LdwgM7nKuBkm6JnkitLZko/94MKSy1T6hWnenwhKnCuvIXw
JRiqA17vrq9qzdnPliUkZ0rc9RS8NcXJS0GKTktfVUmY5lsg/2v2ldRbR3uLmpfrVtcWCKICbCQI
/rSL0RkdvK8F5V1x6kHYAfCVzweMOKX6lqnDJk6/XLe2dqyW1mbvWQRC4DaVCbWT4gSFep9CAKZn
G6PBjZVCeyZ7Y+W/OFpLe0I8zNOio1M+FCeXU+gQTj60OIAMks2JrR2tpRkhFEZu27aG2uLLWT+g
lRY5SVh3P2wtl9wja4draWf+mIvtM9RMmTQLH2uIWOAU8Y1a1JIoIfMHIRjF6cTcqWDFqTJcX2F+
Vt16rR503kaTUTHKTAkBKUIjzi1Zj2Ocoepkf6djE1Ce+yqIQJyMb6+73kryiQYPXsQz0gOCPULy
6TKHgG4E1ibnEOvfpuQLzX8URjC0kNPeuJ2MVmXNJ/D4AbUP+P3wlBROM2PtoFeWlZ/MpPVTqK7W
bbez8ldTHXbXV7bmFaaLzhXQvCAdFfOYuoPSoabX+SnKshCA0E2kZuF1E6uLWZgQzm2VNlFa2E1+
yg0UqcDnXbLGN7Lom644X/+FqZmPwpg5KUCZde7jDf42sBZ5fhowNjW2x7RHlbAi41YZqCQ6rDkg
dChAwYh73jTEp3cVA1KXeEl+GlUlyOytWd4C6epXxm1V7T+/qoWpi0Gk2ixddcryk+pWj7ToA24q
b0CihlyV9fTWYiyQkHjveBD91UTywHKoxq4ulOxUd7vRA5PlRmOhVdz0ZqDImHXm+Ck8hqFuhC4Y
ADnuZfPUSLpiKJI0P/X1T00JnMbwa+tT406/c1rYQIKOTjdqQWIBaAK7wxAbTnbqm863xuEOJ87v
nFaC8ll1hg8zv2/nRWxlLirgeeZmp9b+EfEjOGzGaPBTY8NzGa27zJQQilSwOaZK42FF1jfKaBDr
1M/oN/MHuIskUW/t4C4273cJYLGqnOYTdamVIQploZdiorj4ZSRFGEmpYNei0NKSEO8iyuy6mvfP
LRIgH7unXhkkkIrVffMwn4MKHRI/scGU9X3fpGTITmP91Ltoh3QAmh1j586Jfl4/rqt+7bnQwsU5
uqzT9yyNoQ9jZicOLfqu1gI9rm6r7HNorL9de2FGuGzVVouhJaRnJ6IUj4obbyDn0vnGmH1qXubS
jnDT9oZLjCyBnTjfl8PWKoifqs9NJzmpq872sRyxnqS7IIWeWg4XyMNk8B2wywH6qgAyd/3rrPvB
P19HLNHiKa9TEwOQp4ocjWQzVLdj90ek+7UiI/xZswShImiD2ngGXnCjeUVZtrXd4fhYRZAWvh7t
a/w/w4bk+O76otY2b2lKuGIj2k0a+s4ZVHB/QBeeoBiRx9uq+Rzvyl++sLQzu/4iIlQsdoaxaLM5
V1WM4ThU+qG2rMP11cg2bl7twkqfNEzRKVyBNtDgKI822w863ZpRGDWSp/rFWUXSYwOHYYLuWtcv
atoVKDwNr6+zUx5/r8iPnG7z8bN3g2BC+DZtU9HaJTBhQ3Gh2kXJq63djtOm0L5f37bLN6BgSfg6
RqLn7lBW2Sma6KZkga3d8ASA8jEsol8q3VjWPdG1z56n30Yd3UF7Cq4hFusHT6MKZDKyk2JuuvQ9
Q4elNzeNvtENGbTiwssFU/q5Xzgld6t0gJebGb3jaYYnu7rDkTr2zadTrtkUcm8waaEOi3LsuSmO
2WVg0zOsyj5oqPhGzzQ6MvLZmCdYERYEPvcpB54wOyXkNoVoa/E8ZqCLkRR6V7cNY2Toy+o6Ju7n
47Y4Trzri4xZHjnV3sGNMfj9QGLfasp/4wgLM8J9VPeWjsG5iJy8FlF1Z2R3nvqEW7b+HM0FgtC8
awtDwoWkRI2askghJ6a9ll3QAdWnqDuahjl5vX6iLrJhWJqpfvE0QmyAjPr5zpmY6O3MySQnPYPs
kban1iPIzYrkuSm3MZMYW/tMGNSZ1W4hTIxm9rkxiH4MXdpD8zAGmTHpN06t+5mF8rUmiXnrq/ow
JHwoXnguVAsYwYn9qUM+0tijAwIk/I6zben9eX0LZasSPlYyFUAfd9hCl7yM6O+CsDOcvjuVur1u
5+LOmD+Vi4YyoriNO1fIIDtDT2xSduTUcRBkpBu156FCYwyNskBRnq8bE6nkf7vg0poQ0ydDZSOU
zMgpRZo/TN9pfg/9aMX6luRvvfZSg5TzDwJasutmV/fSm3kksUQNrNDnHpLFHbpgBj4caQ9ZeZxo
4lfdBl9TcpLXLkVMXfzfjjhsouVu64CrHm6PJ1k8PgFpGXSOJCoJA45/HeOlFeFwpRlxLVJN5FQY
SIrQeSLaq9E3ftUDtweWpOm2i24qaEsn/YQmWGDE1HfVr9e3dNVtFksVInBcmamNjhs5meNDDNjS
cDTRMTLQdO4/Nfh3uVzBQaOYO6lZquSU13fKW+Rpgev5liLL0CQ+YgieCTiu0XSAr54UnAMMnDfJ
T+6g9NzLstvVKLLYOSHZGGd9rBjgstPQzXPSmwYzaxhC7ZqfJkt8R3/7bx9qXvfiEjPQ+tUyUHuf
iuie9C92f0emDdfeLBkr49oG4nkIgC54h6yLIV8aJRimtWscbayrSe9Gxn2P+3Uue4isGAJTOaBc
QOYCcCOWJhSAXrq4K3DKLN8cD2YFwhIUs6ls7mTlQwGgB+I28HNql7ANhVLaelNLTo6G+uGhI1sl
edCrh8k8Qs30+ldaWxNQSrgsgbVBWVGIUKDId0rNJuSUGAEQV01d+o65TTtdEqEErqTfpwnVqX8M
iRBOm5tJUioZOfUoTWjunriHxAjN4YtmjOGYP4E3wEd/NojtPcVByNiNNm4KJzAnGlLrp9d6t4nz
en3xK7EEnByIzED+ID8RubAj4Km83GHpyeQPXo/QdXRBbqi+cNlr7zfS5qxyNotqLSwJh7wnTpKZ
Jk1PTcF9y92b1XZA3xlb3b6TTEPE/GXrPmjNd2661yBkeH2hl9gPwb5w9hW9zTRQ+6Sngm+asYP0
GgmUKGRTG0zarnS2HDogbXPTJntVJgYi2+XZBReBoOAMpWaCXa7Tr5h8L2i3LfuvUYRhh3x3fZ0y
U/OfL0w5sWu2UD3AB9UxNt08qcMzCiFh51lBLWs2rT3egERCR9LGFLAOLzo35nGXR51bpKeu50EP
zqIabLCET0mglASjAvShhpYe7etQGcvPe+6ZbeEWLJrE6aB2AtuK4TN6INYJENbQnbbD1EmO7kpy
oRuui6kZD/w1FyFCi9D30KM8RXUseR6d8cl2i/vIsyRJ7sq3mxuTQAp7JuK4CDFkTDMiu1OSEwP8
3jNvE/5s67e18gKmtE97yczbhWYNRjnQWRa8pCDovOZETU6Nd99UQayk/oSB8eq2oZIS5kp0hWNg
rBnTWh5wwIKlMomgB9x1yWkaq7CfdmWJAlnzanNJara2d0s7wgOhUeyhggZdcqoLEraAEyaPilqG
ZhE0MhCezJRwYaD9lKsjp8lpZC9xt9W6+8ygftMFUBG4/pnW/A6KiQBLorkBnXIhZtWg/GncyYpP
JB5vOr3F1eAdc+kNuPY00Jd2hPhUOr2bpo4bnxTQO5Re6SfTY5N3fjmOgd3d86nbqAPkhMhdw35d
X+LaZi5NC/6h27QBHCSKTyMUHVlg9b8ifq+7fpn8/G+GBAdR8dQHNhWGzGIzeds2KjYpWCbjQItk
41ira7JRm4MEA3xS5CJL02a0qsGITx3mZXvbt42XBLRDkfelSLbXV7VyvKAIAgprFw7ioXt4HoGV
Nq/tyfaU9yiNfKXdmSNwQnqYphLg6cqSgFvBnYGYC950sXMY9QwC7P2ovKfVT9cNh3k+bx6u+Ym8
UxJsV5f0YUrsHLKoSWjSTsp7nn5trLehcINBD/CjJBnByuHCkqArDyCICXYDYetMsOKAwIUp72Zs
+3r8QFX7JiEywtGVTPbMiuB21kRa0Pw0yjsDQ3+vHepmZyRe4HigNAcfvCyZXf9OH4sSYpM35Xod
l53y7tb616iefCsHP4baqO/t1L7TXkYALrFnCrQ66lhU5mhjeRbeGxyCThGFUhJtb0fMKIEKSFKX
lnwzMeEARo0hTrbK+2APG0vvQgsSTZbK/pUL/rOLIsWDlblmYffYRc/9rtLpW6+/5mnsp00nuR3X
smLMMYOdWoVQi3UxjGsqtaN6CkbImsEJyv5LHAPJagdmNQEelAW8ucks5damX2oQuUTRnYqX3ecj
yPIXCHk5zwwnz51aeW855sMNPH6iamfHkJpHUnDd1JqzLE0J11mcIf/WW5iKyVtufq371G/afZ+G
XiFjl/idVwjPjbONFa60YuoNe+wqnDtqHGs7CwdivLQTaLz0ZJ8r30vmfmmaP5PBvKd5dSyr57zW
9haxtlBzClSKYS0bzJX/bQOEkKNrI2aJ2lJ5b3BKPDO9KwB1I8aAMSj94LbFl+vm1t48Z5sgBJ88
UnvFTmHPGuwNYUrYgDBnoPU2qpxjopZbqDo+99pzNhph5ug3+Kd313/C7D3iZ0DvGoDSmV4Sg0fn
91Nn9nbT0kJ5J8kAXoX04Kbl4bqJtQi7NKGfm0jcEdSSJUKQEZ16776dbq06CitMGlX7SZcc2LUA
tDRmnBtDE4dZxQC3ol4cdKYddG66VbgMVDqH6Ytts5DwOSDCAopfcJTaMGmZTti2zigPA7P3LDV9
FQhJry+OuDvDvtNeVFliu7KT+HchiqOCyR5/Ec6nA22cJgVr8rvVPFWoO4w7jNL6XnZjsQOTkfpe
GgMoDbRYSCgsExewcFNNNeU6yBKtd4W9Oc6xh/aGqr2l8U0cfTETWcdPGESciy/IW2a+qpmeBS85
YW0uHzOzx2F5H5tvZra3p/dmCpr8h949Q30PEC+2Y7Hmc8Qje0f1/aA8jEV/KAyJt668mc9/iBCY
UkXvG7XFD4HEA2YvQdpShLoT2lTdRfVTxm+SfKdWk+RpuXLRYOgP4A6odNmALoloQCdGHVclMEsq
ZPc3an3Looe4fIvs12xEzanfuNUxtZ4t01cyurl+RFcXrRkzJ7kG8xdpajflfdpUXH3XmeLb+rEh
u7iEdFX0K8//8IawBFlvKSXjuzxFWPPCqhD+SpV7bp1p6jtFrkXtF6eDDPW3wd6n/bFXJpRHJLCT
382183N7blFwaoRamtTxpL6r5asbb4suhR6ICpTLN6Ws9tA8Y9m3uP02YbLf0i28rTauecJntwAH
ntoicLi+r+pjBXIn8Jlc/wiXBw6/zQLQHyByzOCJp3vI48EyxlF9T7y73Ax0ct9kE6qMkBE8DPXb
dWO/CSEudmJhTXBzPRpbHVhXfPGB78kAXR3XZ/VDroR1ooAR9UGtel/vn6bI29RpwECGnis+VzSf
afu2D/tCxpK6khJgA1CpQgt0bURP61w9TpxafU9BolUltg9aAGcC/DbeUpoG/ddUKbelgjrZfW8f
2uHJ1NFSwWCddQNSSsn+zBffxf4sfoxwaxng5cn/R9qV7catK9svEiBSoiS+Sj1ZHhI7tpPOi2Dv
JJqpefz6u5Rz7k43W2jCOU97Iwa6VGSxWKxhrbKt4Qaq+yTYUQxN5elejE8NtVyHePpceAZo2pUd
PsvCS4LB24uXHIC2wTgqzyskKVxlxAd6tPuvY7+bhto1XmPycl2/5YK6JkXa/n7uTKOdIcWosdbm
cx1/CjIw3DaHJFJBIyyuW5KFigSQDpFogmeXHwVhZ2N4cGbkmDLrEGX8Vpimy9JR8V5cWbgzMdKO
NWBv0Ac0Hh9BylG6Y3drhOY/aZntUe9T+EuVKCnKMBxUn+3EJMfIjj3e8h2W0ws49/W+V9xHKxsF
rdBBinlwPEDkik5d5SZDepMcx+ZbWO0AHOySaSuqO316v24S69v0r6Tfd8RJZroYtHoYU0giTrkH
gDAKVdGhz1TbpBIjRZy4/5I8KbBNvZHtBCXfyrD14lFFHXYZ2Fqn6yb3mZIytbQ5h5i8CzYYAdqG
JlcY3OrWLN0BSAYDUVduDMdjt4gArAC7Du8FuwuDg2O/89GjXBEcrOpiomkffTYoT8k3QxVl3WwD
E/dpbu77ftpnY3T4i70/kSC5A2BOACAC8eVTXH2OphQ8zMfCUJZ4Vo/NiZRlQU8srEnCsKENIcch
yQ6R07mYx9owEdwavNjmDd066JkkGFENaHAb8OorGG18q35JrdQ1NO0AHG3Fc2F9C/+srBSB9ODs
ItE8kaMohhsBiKVtldnPRRLUmzyhD6PJWsVKr9zyGPf4I1GKQKwxa6rMpOTI+69h4uW4ds3sbRhv
e16DZfvl+r4q9JNLmgQDKLVZjuRoJHdl55L0kcbfR7ZRIzWtHus/ejHpWFMrzkjdDZCk7Qpgz1Qd
RnQqxYlTGJBMXZ5Nhl7OIdQh9U2Pgmz+qe03ZfE/Lprk3cMSs7HmuCwazLPsvSJCx0qcexMmxFTP
jVVzsH5DEqBZ1JDru6ytjCDoa3JMJrCr0mgfWa9W2r4FzeQ5Jdkwc1JNGa/axInIxducnMJ0HAKR
Rz05OhkYcfeV9mPh/9Gr0RWNIiu9ahQnopa/n4hihTGaKU78sR/oPmnMvUaabfjxTmUAmmOwcwka
fy+i5L1okRKWiI4cs2ab1VseFADp2tt9ojA/lTqS/3Imlhth3JJjg8Y2yxpuiOk3pgraWCVF8km1
aRVzY1XkGKcNcG70Q2Gme03J67Z6lk4WTXJERSeAsElgeZQ8O5rlNe3eyb16UiHFrV5eFuBLUKG1
L+FLoj7trDGAHK10DiQsb7hqHmdVAsYizKWIyXU5U5EHnTGwSeAeNo099uPVQErkuh9d2xMDLzM4
ZvTXXNQi+m5uwrGL4bUNoEy25X0I8AYixufrYtY0MWwIWLBW7YtJqXqyaVp0ETkGtrFPACCbToHq
YbNk/OVo/FSGdFjacahtDamUY5liP4zqobIeUhbeprRFZAkgBWID8qiaXMdIf/5v6knnp6x6Yjld
Ro5TUHxuAfcyYNr2uog153aqnXR45kBMmPnR9COg8BvzYYwrN8Prtdylqqt1zXOfSpLOTxMbPdMT
KEMLa8/qTWN8SZLZm8PdgGGgeXNdr1UD/GMZcnA+h2HUhhN2DewdrjXq+5zTx8muv10Xs+YUQEtr
ciDS2ug9kK4+XFDa0KYOnuAgesuyZ10Yns5CvMZVk0arpn4iafn7ydVgdjPR+4Fjo1IKuH2CJMOv
67qsmsKJhGVJTyTEnTWLsYEpoODm0vI2TG575HQm9pQ1ueJmUK2bdKhywdogB0HuEajPKNC0dwN6
eLvUvE0j1UTGqiWcqCUdIlEWhZUOsIQqAELIRHZchDsOeLK/WT1MUXKuE3YB8DmNxtRzzdCP1dC5
InD1Yod0kVs13xJVO/f6Rv0RJT3cRZRmCauofuTB97zZzcQTzS/LeTPxELmu1Pra/ZEkmfcI4MWS
IOF3JOZ8SPg7sPe3NFOB/Kwbwx8pkmmDtbSP6glS8jDyuoHvg1H81GsgJ2G3riu0Lgr3HgPoMsoC
khPiTTbQKtaRQZ0+gVe8jZ/H6h+eqPiE1tftXzHyM2Im+TjaGRK1lFkvgZZ7RddlLklUL8R1S/gj
R3pEFA6yHVxDerZAh4lpb6bgZ0ipSzWvUsEKrK0cyLeRaEe7GHD0pWM00En0GPXRj45VgkRoM2Vv
Yf1oqzZozc2dipHuo8420MCYw7b1gX3KteplVEalq5qANwfw10D+pbINMKtM2yhE2lRPuDd2+zh6
Depq46g6xdYuPLTf/r8c2QgakOtptCr042y9VEics+aBxi8TkLNqdFd9DNf7dz0Ig/UE01II6dhF
UNc4omk4ICWPE/XjunOj5IsAv+0Ub3BLKrz32iZBhAEHDQw61PnPb4pIm9LCtjP9OKATMq6ym3JU
gfitnCD0CxJAei9x6kV5JwrMXB9LiEjHcBPzaAe6Ek/E0/66P1jZIwfsPJygmrvCc9A2Vt9NrJuO
RNstmNYoXSfkpdKCbUHp7UQV77sV08NhRcURrgcJ3osMGGCRTWcapmNvAg75ttJu6u6JqJiOV5UC
ch+ApjEPiCGt8+2pbTAFJnE/HROg+AYPvPFMJ3Tb5KYztq2l6FNcFYYqKypx0OiClDy2BCZFy3w6
zuMDq54BiBADazFq7zgQv7rH69u1sn6o9IDAFqDdKMDL4P953lid1nCgztFHXBtuSAevMTZRNWyv
C1pxrGeCpCtpFNaUgNdmOHbtmwFYHRPN+t/R4xQS1VVxeZaAXbFg9y5VRFOXRzftmIB1Nu2GJQ+U
ipdUhTB3uT/4fTyO0HazTB7IJoeAXjA0LAxH0OEA0almbwUhLpoftUpzlaO8y/15+liy4RKwOYDg
XN6ulx2/sW4OZNLbY5DveTlvLP1XqoE9BACtHu8PhaEoUMoGAXlLJgOpDKygfnGf2908jBgdLo8O
G9w6eOvB8JINFjozZkWn1qok1NwpSLAx8yBPBjZ2Z5e2EZdHQOgBSfdlyp7suXMTVSFNdny/NVqA
P4AqCoIL2beOGS5wLYcczEt7AnTTQ9b5PVe1dK6JQeUQM9foV7BBPnHuI/KOxlo8hOVxrvRXauT/
6Fp7nxvDl+vnSLbuRZtTMYt1nrwphGBcqxdtWMc2TYzOszD/4PzubxFQALlZzApfZATNWa8NW+PF
kYebhGPW4ydKjx/lGwbv+aLJiRjJIxghytDmDDFZXM7bIZgeK+DIxRXQWdIUnDXX1032P7K0ZftO
1g3NqaY1t5BWBJ+1+aEJftjJ15pvx+5wXZDsHmRBi9mfCJrEzO0CCcDj3JE7LQf0ao85tc6dSP1c
1ukmBK3bdYmrlod7HTc7aE8u4HnTkNe5NUflcUhDDNayBNwtxucqqhWaXTSB/0e1P4KkZ1JAa8Fs
ChPvEKV0TWdv53p4n+3xKAj1A/EzT+r7MTPcUTe7Q4dE6HVFV5fW4Wgxxvg6ueh5yjUxdIjOzacc
lHxlaRg3RCSbqOTvQzWAnZ3tQFWcKq7j1QN3InT5qJP91DseWT14ttAikrXeBJQaTGYVqn7SVfM8
kSI9o2pLsGKqSYGeoxsqNoNTebn+WYyeZnyMVvy/5w5lfVwq6KkCVP+5QiQGB0BYG8UxZI3XB288
9Qy+QHwCWgH9JarJw1XrPBEnnYfSAQ9BMkMzmzWAw06+IJpzw0lV1VoXw9Emu+iEB8+5Vj1mr8e4
GIqjkwKj34ldtAFvgkJXuJG1Swt8Z7iLMXOBMEAS06QOrwKGI2BS00WW1yX6C0OvTtopnPCaQZwK
ks4azUqqdw38fBmyGzG9CjB4deEvtKhsuKNtrh8slVZSfNuRqrBxsRTHhCWuGR8qQbdDvWfh63U5
K5tkOwD1RhIeaJgXdySZCg7cAWxSaZb7tI42c72bxft1IStewkaLN9DLFhFoKT23hKppHKNtuuIY
s2+d9gWTI5jWvO2zL3F/G6q6mFbCMwhDIIi7ElYhYymksz6EXVkVR61mm1REbsTuompbABE4jPZ1
7aXG23X1VvbK5jhPAO0DnBkCDUm9tqI9mj/Esap3VbFdunPA4hkFP66LWVEMb0TDWJoLMNMmj3OQ
dIrAt1SJ4yQ+M7bVw8kdgu/afODOxpr+qQdFNHjRGIfL5VSgPNSBkY6knkQjjmIGnuxdkjrovttM
5meMYbpocum0PcBGk+S5sd9tuif5jcPvrOi2txgAff0UU8Z6c4uIaHd9IVY/zACSDhos0M9xcesI
UQg9Sqb8KMrHgOzDuvyUVPe8d/v5vTymIr+zQi9Oww2GZ9GA/xSD0xR0Rxvev41phzkOC//qonF6
Ezul4uBe9G8vq3b6cdLtZKW8zZF+y4881t1YDF6LVHMe+0Gru9zpNnr2nQN8LB5fKcuQF1Y17F9Y
I5i8+QI174A8GnTOUtRbtNoYANms+9YVn00Apk+fMeWmZFa4VFMSI6k5CzxgEwox5r6/s7x4G75o
r2xv7fIvmVer2sUuPAgF7wAcuIM3AxImcreL0OKsCTO7/daP1pawp8h5ZECqnKaHeXanRjX2feHq
JXHLGp9EGJgPS+OxgjhDgA9yPERhgdyZj0kEIXJFrHixXyAKtUBCiSYeqIjO8XNZKc944mRzsbdB
TlH3fpi/dTwAt4riOF+4D0mOpNPU20ab2VZ6qEY9v+Ei+IIxI2sfZmTPc+Cyg6KXuxGh/bYem2J/
/ciuKWlTNHHDT9Klw+RcSUOYfT0vSlbFg0GeTK3w+HgIdVWm4aJpGRlvzMgCIRi9skjUGJKW+hBz
DWQ5aCWavgxgptPsYBOZh8g+5u1NbBqu0XwHidD2L9TjwNNHjczBzLGkXhZPqTnYYbm3MLgVO3dM
vC48KiqWurVVBO3Nkhdahv/5EhifmGXM+Bj2VlruWxDXpret9q1gB7NUvGfXDOVUimSQXWs006Al
5b5vJ68w9lN4IPmPtn9NkCXKS8xo5DfXl+/iuGHTTiVKmzZnvA5IColx+2Q7fg4QfZHeTO1t81Hw
v8U8kCACEyWsECYi6WZbSaTlBlaQhJtw3DrGAyO+rX34/SeJkRQSeZuKJIZCRb61h5/IFJbJP9fX
bNUWKPCpkJTE2DmVbGFuAy0oBoioiD/Nezt6Lsl977z+b1Kk9RrqmoC3HusVFLFbA4+dt/jPPjQ/
OGT1e19g1IhuANNK5UmPZMpIJEZok9DXYvhEWuumCUDs9A9lH2Osx2Nr2ZsTUdLe0CwptGYWUCm/
bTI0sz6itsRzX8n7sr5Df3SSLuI+SUwHRCw4R42PF10LkCidYl7wf1w66SJmcVcPRIvLvT3WLqAz
LWd0R/qcjNsyUbi5lXOKkgjCapQSFjYqyeb0opi1Ku/KfRRt0/JN7x7DeTfZfqZ93LghCL3hCKZQ
8JF7+sCHAqg0pyr3Wfg0ON9wKeF9epsMjx+27mWIEzfGMjyFdvRzfwpo5YJPMyn3ArUx0mz68iuf
wo1RvlyXs/zOWcYYAcupHOkUZXlL0dYAOQF9TBA7U0NRc1lx2WcCJJsukhQpYjvOD1oy3TW44gux
MbKf9bDt8eYhb5pqaGbFts8ESrZtglYwBvZsdjD4J9vyR+0OE6GVqhFSJUUybW4mXZIt+5N1nm7s
9Hifs+2keterpCyLe3Kr5qwVxEYYdnDqeIexjgpcJDNShK3oFKGeYpvkwesJLU5DakESM7ZE/1zM
+wDlcse6GZxDwA8A2vWuG966ajgqYE0AcIglbdNksaZOYloC0h1X93iYyy+iAQ8F+SjYCpwq7OGP
IGmnDAAFMS3WYeH6HuPIU/VtUqEZXEzD/ZaB9DQCHwCuAKThfJ+mSDRAXWfgObEar7YDN8EkPgP5
VBtvDWiE7NqWDRhR0COvRclx9CYlL+QSyF2cZCAnWqBHtCnVpQXto7ixW/B/H7gBjrcMAMVeNm80
EDOW+mHK7S1vZ3fWD2MeulZCP1oJWlb5RLq0ynqVj00Djs1977xkDgBtWjdrd40SOucyrfxbEMAN
0T65ZCSlpQ4mgoqdhqur2QZ7dkcObeKNXvZg7fBPxea6kV7MeP3eWPQU/b80yT2yvolBFYgbuawc
L+UTyAdtN8vvCPgUbRuF1o7syFxtjX56TugxMv02H/dR89NxdprVb0AGqfokY3Wf/3zScrBOfALQ
CURbNlm57yKv31CvcbsXZxMlXnpTP+S7cJOqTtCyd5eW9UeiZFlsiGtS65Bodi9a72fdfi6dbQ58
M4o8h7J7Z/00nSy6ZEvV2GQ8SyEvuwkPmIkOt9xz6u3oOS7z0k2G5t9JsarLPl6oaJngLwdaEkJw
aVGrRte7vsAtxQAUKPqdE2QuU01hrwtBn6IOZAYd0E/nO9dUdkKnGZ6IJl/wVmEFoO5UHRXLXlwq
8keGdGPoYJno5jHKD3H+0wTqEzo3qLbLj3GnorRYvTGs/0oCDp0E1YHhx74o6iQ/gPzDz7f9YfS1
PT2ogLBXFw3VZQf5WfhW+Z7IeOW0CQdZkK09xsW21t/q8eb6KVeJkPYFLwkrMGiAQ65lgE4A4tjo
JbEiblzbGLqUGygS9Qsx1vnmT5lTBRGat/ZM2wEg0DXsHRveGPuaxYrm71VJ8MWAFlveYHLWZsi0
ZsjnsNrP9HWgn/poW5O3JP8Vl3+xbmg5/FeQdGjmDlQC7YTkfNi+I7OJIYZfoFdWBCYXGKmLCwb5
IDhGllFbcJqcLxymdGhTVmm1Z0m/iwDO1o7ZtuPbtgW8H0XpgVbu2OduWOjubOxxwt3J/tTM79eN
ZC1egQmivwuYRYjxpUy6PjLAIGczHrUFuOButeatAACyCtZQJWW55E+cO+kNMEgLSMmn72F0U4Bt
KdD8ui0Uq7pqIwtJm431WC63czlJMvUxYZCT0dcqu40iuFfrG0ao7Ypvry+cSpS0f7xLRWDFiJTR
82nnHvIaRLvjw32rwipaXbsTnZZjfrJ2htEXddzDvSb2QedeZYPs+0uuCsnJmrcA1fG/SydZPSGp
GOK4yA+Dl76VN42bbZzPdega30cvfxbb4TCEbvbt+iKqdFsW+US32OS5bcVauTfIHY3ueX4jUD5K
TcWJXjydfHuc6iZ5wqaZp0bPYRY1oPM1k+/LcHBL8jgkBFyIAzpb/8oQmWGB8B6VPrSQnCs2d0XI
unmR6Oxze+c4ryUgBJuvhQrZbFU13CBgvEcqG5zv54LoEDtT30TVHmym8BuPMUcs96lmvau3206F
nb9q9CfSJCPRjc5uEgFvXwWfHXKfDls90dwQCDmmCopkVTEbBQhELuBi4pLLiMPKLsB2Xu0xUBaM
3mx3XhiIbTTm7jCGbpqrdFuxRWiG+VoklYFDb0k3WUfDOggS6NZh8YLquwDNcx/97AZFL8XKQYMc
1Pk4HogLzMT5joFbow7LNKn2Q1WjMIY7ObsBM+v1g7XYl2Txp0LkLuGA55aVWLhdxujNjG4b1R25
sjtnvy9dG00RpM444veFs9fabxa/0+N3dCPr9ZcmUuiyvjH/LpicmspJMbRhDllO+hUIVQYwAsPM
I7gfr6+ZHKADmh+tE2g5RRWPUlSWpdsjAJtC1yam+dRuTN/0Gq/wNK/1M1fbZ9twpykMQdLrtzg8
ai1MdSAMsOSBuTgrY943FX/iwHhx0FVdh2TDU+4BY3JzXTXJ5n6LWkiyMAAItjFg6Us2J8qSa5Hh
RMC7Nu9J+zMVnV9m79elrCi09AAAXR4NhsDYlrw5gMgxHJWI4rtV/KgNw9WTHgzf90PIFDu1oo6F
3gYbHQAOtkmubeUj4nctyYvvXfGPVaHrfak6ba8rI7m6ZcnQwWihnoU2ZCCASMe0ppg0nI3EeuoG
YPG8xbYNy3snBeI1FRbD2rphT2wKr4OqpCG5OtIHw4RmSeOpB7Q2UnsZKlrf0FTx0VVDGocYAHVB
HgWve758xsllCyg3LbFLYfms1WM3MdtfQ5Y8FZmjct0X27MIWqB54d4wEiPr42jCEWhMM/3C6m4S
zP9NabaJDdWE7sWyLWKwXkgnI5GBJudzfbSedHlWYsHmQetc3pOvI0j0xipuvETXFOYgOVScTuTA
QIUDWYDpRTb+XFgjuiwC3pjtk6IY0NpQ6qBUFKq5yTWVDPRso9EZ0EPo0z2XUjjRnPZIePl2FIIy
L3C+9zH7MkezAVCCL9cNfE0WrlegwbDlipVTo0XWlTZoNJhv0ew7mctt4dCbkcXggau9vxGFZnGd
LYUMuUEIkxhI9AKw0Y9LHi7g7a7OtI1pGd+zRPFKXNsnjA38K0paQYSwfJz60vZH0WQ3UVd2m8YJ
fl3XZ83AMWmBPk9Uvh3MI59vUxiUadSboe2jjA940nD8Zcw2+IZVXYqrW4RXzNJ2gytJrpZQXOBO
lBmWH/LSdDubhHcR5jUxEjoMHkDyVWDhKnmL3iceorO0uivGwvJLm80Is5Kv40yGnWOO7GuSCxXp
ydoy4q5dOtKxisRePudEnAZ6MW22U9s3m1z3wgnjp1kr+CYHeJGiFWNNMxshsgWmBMpQjzwXFQ+5
Psd2y/ymRrsiGGzr27B6tNnX64YhN0P8dhMORi5Q7XYsZHElNzEDlioNMsvyNYY2uCz+2tji3tCe
47h/KKrOn3jkjUG00QOmcFCXi4l6F+Y9li4MDAOZkjesczRLBCFxfBInnjUPm4mld4WWK8RcLiTo
uy28bEDljTkgeSHLgcEkR0D/l+BlAD6W2zLq0czedf3P62u5KgnYWwtjB5qD5LBvNFs9oJrJ/LBn
W97Ubp+Hh5YmXpQ/XZe0tnTIuS/UO3gAX/QvziZtS5HMjm/rrTewYhdFIySq2mbXxPwnBEOaDCVQ
yTZiSgXveWD6E7O3VFtKXo0ffnQYFSYIgBxwggC8Ef/rMMnUR8fOkinUbb+vtHgTYkJ+q4v0SBP0
E04qxCK5bvEfaeDItTFWh7Sc/GrCuM9YDaDR/dGDAViUlceMcBeA87Ur8p023yfa69juOucx6UpF
bWZtPZdX7+IaQX4mdzBoAzywoAHzeccOFdW2tmYdNJC+X7eOyxsF6wm3saB+IdMpb1s2tm3vGDE4
4ob81Qqd96LVFQ0Fa5oAawJJVHSbAj9c2rIg1nnsYNoKpIuTeNCSWrhtAUPJMv3zdWXWDhV+iSE5
ZjiYbJJsEBjbE2AvCoDIEwtt28Q1a0DzE+OmyEbFs21VKXgIusDa4lgtn3Li3aFpY4g+s/wpBuqR
BbTgoH+qmMIIVhVCDz8CdQScF/4or3Sti4I8QO9rsHPAklqZ2l3MUhCUq7iz1kThQCGGxlWFWFBa
uzRnRVHF3PEnYx69IaSFJ9i0sQHhPdkqP3vx/FhmLJcrHw2zOsxOcueW0feUJ5XjO6AIAQ3pdmbl
ux4CPrzvrQ0u6n7zccvAKwe9gni/LSZyvl0hUgagLeKBnzWFb2jlRuTxAXG8hwyP4uG7ZhmnoiTL
6HFOs6BNud8Y5V1sTF/M9rlu/8bdnkqRX6OV0HmX4EK0RK2Rm2QQJtiCwGsVAMq1Vt38q8ZxsnzS
fuVZr2kxiTTfoMmTDeggN6tjNwyNxCWNKru4/NhJdmdxupj8wRFGez+6jg1JtWUqKOCtMflJEaJZ
9m0GQdJIjb2gexv4ZVmugqFYiWswV4V5o+WZCi/4O3VycpgF0JDyocwm3zG7G1MzHZfXg+1OYnyJ
daCSDIEO/9h/sWl8GNIx2103zuWxLSmMQglFH9RCRYBQ8dw4G2aggTsvia87vVda6PAW33RgJLEw
3STaA4/8rD9eF7lipBAJKG5McOMIOtJpNzRS9+VYEN9y5jurAkqe5Xw24+e/kELwqETeBL5FLtDm
FZZ7Hlrdn4jpTmni1u1wN1HVYNDaNb0MgyzonzAXNP2dL+CQRT2fiprATQo3zmcPCINs+jFEKdgh
C6+wGrdp8aR4Qon1uoZrpgOZS4FwoZ2HxZ6LLlhV8HTKJ78BnmyE5pGk/NSQEvlp3c2td1E4u1b7
GYzv1+WumQzmUBEEoXV3oSM6Fztz0EPSUEx+VDxXSbqJ9U+hObgmiV0wZHptgRFi1SSCSuby95NT
Mo1zYCYzZKYa6gvxUzMepur71LCDJra0exgwR3xdy5XgBERL/2op8zkmNU6tiGA/nKR70pX36CT+
+MVwJkLKHY443j2hje7ngCjG6JKXAYsYAR+jioTEuqWcKCNZymSBDKalsJQydNwA0yPZ8FkYhdcg
VgF2KJhhQJ3l3FLMOV5fxZXLFrMVDoYMkNxBhkw6HS0JkMcaa93X6mg3su6lJl9r27pLx34bjKYi
MFrV81TcsqknZlIJowomB2YS5uVu0oVb23vS/8Lb0C2MfGP0bzGaI80PMrkstwYuKDCQIYZZRvck
62z1YQgjBieam7onxH1VGB7ILK4v5ZpBngiRA0xhjBZYfWAtbW9s6ji66WOVza95ZrwHHdTW8LxB
wfJ8+TSnGE09L2Y/nflNVHxLyuw5iavtdUVWLvTl1fmvFMl/OBNQE+spm319PqKqvOnrccsAhk/A
6fO/SZL2JevSlFZlaPhhy+meUgzNeXE2hvvAidnPkevtqNBNsYLyo22s6DwL4Fr6IdE3PXmvq8xL
5sfraq0LQYoexXg0f/++kk6sXOv0atA0WMJYJdu2nzyj67/poWogWyVGcho0mJKq1B3qGyJM78Gr
U/tT34W7akwahSdcCbsAGsuWShRmJ5gchdDOxqBXXlLfykJcm8cmvEnBNzOCpQR8emIsFYax5igw
JoqaAN64vzs9zy29AnZmIIKagpnFopuiyvcjElyvwsr7XSVIDj6meDyA5xpJLdrUyF+AvfrDuwio
BUyAgV4UU3psOSYnu4g8QlwBKkP3Uxr/sONkOzQauk3zD3Y5LM4JbKkLZAnGVkEGJh230XYyTrJR
92k87AEf7lZWdOMgr98oJ5bWthF9pEuhD69cJBDOVSJcG1NiCeL3bbSxqjtioXqgF25vfSurHetU
eKWr24hnlY2NWGIg+SUsSl44tYNQslm4xsXkBuCyYA81mhAIOE7Bv2wlu5wpkgqraiLNBB3xfrxI
CJZ2itwjsvE+6HtvI2AGbHhIDJeVDuojYwHkqHB+NaiWKE7JyoEEp9uSF0cmA0G7dJl2FhVjHOq6
b9qTb5cZqDyfp7neX7fLlSv7TIq0iWHWtU5tQEoLpJGOPVpNAIJS44Z39SZNFUu5KgzFHWQYTAoA
bunGMeKpnAsw8PlAznTD7ilEggZYIEjgHUNlmmFVGHKR6KbDeUBt5Nw8e6cC5t8EYQK4xxp/G/pj
motbPvkzIubrq7hqI3h5oO8B7zvkWs9lMSBva03bYSDLNO+DeZ+YkIJIiwJvuUm42weq1uOVENlA
9dGG+8RKovZ0LnEsjbxj4JDy41m/idgPALhUwc8A8GWJ0WztyjPLD6f+8dxBlRCBJRpkLoo1ZjA7
ASZ2qF9bo+E3Vap96tKoAX/LeOxQR1Is6Zr5Y0QaxWnQoOLWk+6j2BnAq4S2eSTvxD6nn4gxf5m1
YH9949aMxFjwkNAWj8wklaREY9JO4P6gKHMdo2Cn9zeCfw2zl2J6vy7osikCjhlUDcivgckaYLjS
BQDY6KaZLI36mDzOPUHBT8polXyiKe8ONmssD9O0r3wOXgqKWVq0HI97EQnPacfabxrRPF3/oJW4
7Ox7pLM423OETCk0z5twqzfoVaflrskCL7RVc2sqUdLpGCxUeZsBocVgVd9YlLlpAPrzZH7nH6Ub
+X39na6yFANW4YwWAHBv+mZqP1j27cjIgad4GSsxgNaOPDIawGhCmg84e9J+FrMdgOTIpH7f5S9T
dzdH4MsYWe4WXbKtbe62dfF8fcvWjgRcJ4pGKG2jr1basmiyoxo9T8Rnc+sZA8DwwAqGDiX342J+
N9yhPIX2LVvarjYxJqHNleGPA6deaXRHag/NDvatwnFbc2IosQFmE0EEElKSE0vQJ5lYKMn6utE7
Xzu76Xa6OTtb4PM9dnFiPdSVwTAkE3TbqEx+XVdzzSqXMiaxdLB5XuZTMky2LX0rfia0YmMhL/bc
T+ianAPg8JNB1Ra3tnkLxSNHdh3ZRnnqte7jWre0GFWWeO52ZOjmr6GGVBjR0/Cf65qtmSYgFODR
8BLHy06KHPI0FXopYCdT1bo9fwknj1dfQLWxM4anGpH2dXFLiCAlFfHWdxCZmXhMo/53fhVpBebp
6rklvtNO9b6PrHc4QBWx6W9PfE2KZCshjtvgANXIF1mzFwm7MZ3mnuHxgEStYQGipyNumv3TEP1g
hZ1n0cadKEgIqoc8EG5GB7w0fghm7Mo23zqz5VnDQ9QHirVYM6rTtZC8AtcTp9X7Hnkk5myzCeVP
4CJp1c/oowNyvz0d5h2WWQHMhV80O9GWJW2ALgZfIEHQWZj/mzlgCcZ9W5cKpVYDb9SPF1xeWBQy
kOc7bPdBVgadZviJwUaXmhjYtj6Bfs21UrbnAC0JQS02YGYlsj84uLuoaSJhjXQ1In70dEnp4yDp
utEcgZo61JhlSr5ysA2DopeIn4ap8Hsre2fqy+MJ4zcUYZXk9xwjq002mwj0kZhr7Mmbi3A7sMgz
03Z7/cishB2INTB7gVAR8/zym37shNalGjN8wf+hw+i4cbfMjrFjW/D7rgan+HV5K87nTJ60gRQ9
AA6LhOmTzCkOJT5oX87xaLpIKBdKMtQ1aWj+RZCIMBFtB9JRnYakg48rDT82E23LSi26nWLMkXfW
hPkMzjHdDaahwEVKK9qCQqba2CxJMf1Ih12ZO/WBW2H6RDpHIKse6NXP64uxts94flg63nKAA3ek
M5pozEROwzZ8dHKCF8COfgDm63vSR/dZSlXVsxVfjGaIxYaXfi3QA54fHctOSsDnDEC0q62Nbc2b
sg4OBhk/GVbv4qW7i2a6u67fqkh0AkG5hXpRhtHpkkAPHDSL+pi+ObDa8NJQf2wiq3aR4naDIX8a
MGF2XebKTW4CeNpAh6eFW0emMM7w4CnQ0E59R0s/j9O8RSF7K3QUYhK92Oepfm9NXzls4LrYtXME
kozlhYdWNVSYzle3Yh06ChCe+ePMn6vomVkRwwVe3iV5tbWC8vN1cWuGvcQLuOrQsQZmyXNxtY1G
1sJBvMJYCT6/th/cAuQ6QLwZVL2fq5qdiJKM1O6iBKXkDL2fNB+8vM8+26LYmC0De2UONDX2N6pR
vChR80SyQ27T1eOuAaRlSDBMZG/K2T7g+GxFYxz+YgXxrsDlgHmt/yPty5bcxpUov4gR3JdXLpKo
Wlyry64Xhu22wR0kAYLL18+hu29bgjjiVM996RvhiEoBTCQSmSfPwc11voOeV82glMRTYHSVXdaM
L3Vr7/NM/XXdjMzx9PvaAPQYNSJUG0DLIdnhbdUC6NobxwLXYmhqyVyDc7tUQy0FC43fp3iv5mre
hHrhNlE2UOuOzV57dPXaCocKI3L/IQKf/iDpYeKKunTmdjCP/VBae1IUVcQNqwPKzNrqwqx6KSqN
aIeiHwrIzfke2x4xq4EYOtI/cePQcqfxbFem5cbZWyKXlJCB/emPGWlFZuoUmaWi/FcaKPWN3DTj
sa0+qBTy94f81wqgNueLSTMIvOCLmZAhnndlr0N1APfDvDUev3rcALTGcw5T6kg3zs3kpVdRjeuo
frPxzhsSXy8rPwfnmeM1wbwp7rjun3/syZ2DxFPLcmyIeUzJaD1Tyj9BHqIMxm4+uE3ahVZv5LvB
9PpbtXCKmAs63/Xp/EpLe4vSeIkk8nfE8CTQCIC6Yb+loOYB563aFO7CtTlk4n0o7YNKoBab5f/h
8J9akmJap+eY4BjxZK5V+5gmQDi4oABUxe764V/zfyAOUN0Amh1MLNK3nFxQaUGrC9X+Xj3aeR8k
vI0rukUgu2FG5hg0cZkOmOIyjvPkfSYpvcGj+Tb9qBbL7wPgaEDmoYOGOVd5fgu8WQD5CGocbVDt
dzkY65T51Rn0QOvMjQrf6oqgjoIXuY1RMVe+TUGsL1ii6kcwGuxGT/wszToE9dnL9e+z6nAnZqT4
xPRsmkveW0ezV8RrZrSqT9u63OH58WspG++vm9taleQOLiFqw4F/PLZGHSrZvDdUSMBYWw+VDTOe
FKgyneFoldw4prrGD6Yy0l1DrR6TAMV/gYLgiQJAoA2eOAcaXufRCqxJVT6S3Dw2nZe8eEq2m3X9
0NjeW9qAUkOfjVcMv7CgHfs7Jc+25mxWl3piXkIy0Ln2EgJIFuAZPNnVdX5ouZruBrfeIAdaPOEi
NJ0Ykp4tNe5wKA8hYOCqRnsujdqC7ksG3wdjZp2KsKuL/+KcyGKBXkbj5YKqRfF4XRgDjpvrVjvX
/eJmDihRVSD5nI2MYA1LBDovPDeX18Hl5HpKrdGc2xaNXZo6GMRjanevtsLyTcVln9EpIQ91Wnq/
chd8X67os68YnQHtl1LwDSDh6k9ZAGHA9wBgisbCuUM1TFezukLTolPmYHCmsM1+6spfKi5B3vO9
nhR+NX+m3te03oLFrBXGl5ciopuqozMklxvtGmTq4J2HbWD8TLMKxkLdgxEqQNsDw8XoyA4k0IkS
DWYSGVwPUkuNIX20cWssYUDyNSSK+B8GKZA3yjwCOpi5tdTE16gh7KeP7+qcvMyc+wWb7hQCklDb
PLTmB5nkl+gOq2jyYQpGB7xb8nDBSxDGDbDaVCzkavWSDeq+qaGUWPYPzaZwxsqBQtDAPJlh4DEK
OMH5d3a8Sek0DR1U5MMw1wbpCNK6DoUzK3a+TZgPvh57ZXaGv9d3YnAJJSdtb71XsPYGSSJGxKM2
cb46Yx3Pbo45zT4y9XKXp/xuTkRglTdTTw663T9U4Jwn9VaVciVoYZ4ELTpkBMuwqHQNqG2uaT3O
2LE255CkfWAO5p1NtwQ9NszIWcGgVjx37GQ+ZiSJCqHfQoIupNqwcamtnpqT5ThSDE50pwH4KdGO
0KPYz6Lc8bL2XVSSQNsfEGu8N0ooDD2j3Rqpytd+MoPGSjdmxNbqgqd7KnsvQRFyxtsJ+BfO7qdK
CYrkzajmA6eg1kV/vu0n/JZDhnb5hl8tN9zFacXLDpkRptQumuOZx4xh1NDcnd0Z0k0aAADfWWpF
eQeidlFHyfTcguFZn7dG8P4va/5jWTpCg96NlC897MToowrEDhp6Zk7BgxzEWcPkhXhGBxr5CRT4
xmFayZtQA9VR7NXAEY5Rw/OzVPc5spcFCFRBraw2y8OUGH5mmIGziVNeFiFtL8o4GBdaHuoGqvvn
pqpeUydO0Hx1q+bBTGd315Uo717/iCtHxQaeFAEAABJMb0tG5np2WjtDaVevzWDuiqh17zj4rq9b
WXnZ2UDho8ULpkRgWCUrWaHzwqlUpOktQ9ip8iOEvygul1bzVQXVB7VMaXTd5trKFo2Y5VGFGW55
QjgbrbwBvxOQaDlYznSrfy7mqd9xUEB/3Ceg8oVZWiTsoM2W6Y+EapddmuKto+FVkM0sgOVdmXl7
U/92fU0r3ndmSUoRDHvWa2KgIJWNzZE201dPy/3eohboyrfADSvXFC5gwLgxZm9APsg4d78OENMm
G1rzWLdWGSij+tXOAe/U8uJz180BBdPPWG6WrZeQKTn9mVX5ZDu2YjRujQy+9cDMhomN3rttMVrh
9sV9ZmeZrzQiHDFQXJY0yo388foOr2QgsG/pC6GRg9eX9PyiJrPbJClMTC8RMIXrvp2Ju6EApCPR
+30/eX7hzT5vja2VbxmWPm2uq6boGgufVi87GlJD6M7drOcMtO+F13DfS+bkri974QW8SvNPjUrN
9uPRAMHgdx0XD/eLQZ1hcNrKxbT2kajdziyNvYC4diHqj79xl4c0erDoJWHMSdpkryhxG7l4OlHW
vzk8sX0xGLt8yj/OEgDpPZDiLfgAJJQyhRK1LTqqo2EcKy0DTt+qbtA6VSK7GPnG6Nb5abGwjGUc
wADgz1u0GWURh9wtSD/UdXZUknenP1pm3PcvkPXWvEDvf1330fNoemlLOpkWxfCPYdLs2BXjQfTO
XeWUz9C+3XVzHzbZFnmEVCf7xx7mLRaEDoaOHelMupWX2yXtunj+NAVdXO+ANIzzz1PIg2y39SI7
D3GXxpZ/P0lWJ8Wzs7QsMqC48i9uAv0wvevUWPO6XV3VxQZ8/fKzgewdkxw2Wgn4n9wZajsx59qE
pU0QmalV4G9CjUAanX6GJlulbSUul4sDwAmJEvi88NgEUcr54pIZU7LgaOpidcH7kEDM5SNXPruQ
sb/uIuuGgO7FEVNReZcS7Zx2KnBNlvk0AgyNnvxwHAH22yLYPb9il2+1LOdfK3KGIpqyh45iaT4N
xVFg3j2PBd1dX4iU6sk2DLlLq5QFGEAKe4xB2Vj6mNuf/KJ3f3CmzVGL3OWTwlz1JSHQQGVu/jQm
ytv1X3Cehl3+AOm0jWnj9K3BUqDT1IgOWtjn00YC8Run9OfWu7QhBX8rB4Nwu5yw4pcIs6c0aAMl
ausgC0ZUvgMtoCEoy6bwY3iYS7uSm4AzdBFFhd10vLH510a8OuRjAskXNuTcj2eKA2KvJD1ynu7m
qghqx9oxa2uQ4jIonvoiXtbnR0tz+rpvCcmOFWrO+Q5abbsqjZa0aFA3srC1oAEJWRAUoLWOKq3k
EQ7v0AvtsGtac0eLH5N4MfXbMX/QrYhu5SPSG/Of7dMQLYBXwqtD7gn2KtHq2ky7OHlVfyl+GuTP
SmD6SRlYwcIk+zHwzIU9Q9rHghYUipFwd8FiXX/TWaQoh03JhvVlodWz0AMvWEwpEmosJ8LlWNYQ
DJEWZhEyHO5jLMoHF82e3Tgb1bXz9OrvZWH2ANKbsAn8nnTCehdkMNWgtHFNvgH8Xzjj3pxGH/1/
NOWjaQ7STXCitmoT2BJYQ8HjYhLL0ARnaP23MYvShzksIjUwA83PQ+uJhVrQ+V2g7gjYcpu7fCP+
r5jGoOdyXUPfyNTlsYDUK0Rjd3kX53F2YPtsb+3NnXpwN95YK9cM9CNwBDB4APigfAEUs9V3dcPT
Yw2Roj43dtDvPlRdH4Jr6nA9DK+c7wWDDyidqqJwZC4/5SQvmIumaicIIhxzFFNsfzCMwKXvmGoK
qbWRnq7dOae2LpyFKUKhfCbHUZ3QD0QC9DqnWvV9LPL0seqn9MmbhepbkwHhYDdPLOrXeGNrW9fC
SqAB+QpIzsDUAKEOSwo0OWuFk9C2je13d+/shm8MPMtKMP2lvA+hvcvCGk5UhF5oPFzfbIlA8/dx
Wd7MqMViWAd05dJuG6yYBsDQ2tiwJjC33rMRocc9LtBacF/5nrVTwCSWQi9rfId+mEL+0s3DOG1N
+a3cvWc/Q4oSFVRdoI2WipgaJHLBjGERtvGx11z4dKVSYNArlYyKIORoGvReb8AR2jfHuS7COt/Y
1LUzeWpp+fcTD/YEcVOaQ5hJ74tHs+tA/15g7MnS8/tmUsmOzsOBYTo8GAZmbVQJNzZSRvDlHcvN
2mvIMXW+Q+/qbbLbl+sus2FBZoKcyJy2mkVEvLiKED9Te4soYMOCzO6bDE6CsfmOHK3EAbZcY55v
FImycei2rCw578lXQr7ZVYwycvQo23N9eIRq0kZwXkmbT71aHkObbatMkoaTo6JXIdE/eVn5Mqpi
48ZbC5gn7ibDshILsxstoeSoqi9Tvc9I7PHMNzleA036HzYNVKNoDOM21y4USA2SuJiFyVuQKP3k
9ZH3W+jXta9yYkDmy8YzzUxQGYMYfNmBlaK5NT7GyP13xDu1IEW8rmZOB5FJERdD7yf1HIzzdxA0
hJN7MPuNV+dazHHAAgtuPCD7L6RNqZhG2pmZ+ZSDUBfXfztGJfMTsoWOWHOBUzvSmkzajZAFd5VY
7TESQXaAILnpjTk/uNXGUNnaTXVqSYqiTSNSQsZRxJ6GYrxofZIHc/NMhOc7ZTwqh+vBZu0EOUB0
LkxNKMfLnCG8UxJ7GeSJNap8oo4X6gNYk/qNgC11ZP/xiRMzUsQGGKmZXJ2L2FIex/G5AY+cOcSD
uAVBdmbNu4zcDJAvouru+vJWv9sfuxesV5i+LZAXwNv1FPoNz2P7nM5xpRfQU9vYyVVXPDG1/JST
cJcCBZIrziDiHmO3hfKUKO+G7bfuy/UVbW2lnFLphKvQbHcBxaCZGCBAn9qf1CplhyLr3Leq6LrI
nKbGi4yEagF6h20SlACk3IBTu9pf/zErFzGaEQ4GJcCLC8lyKa3qDHxUx0mMJ9IavsOPvfiqWlac
1UbQF+86G4LcyjZsrngs2syLtKcHhkBMDJzvMxFDbXfVpMSu9jj3n536Pk1+Xl/WWtIG6ChIf9Xf
FVxZXSaxwBjvVFMPdWHt3rR2RL/RobxiOI8Kkg0ohTbGmz3dpnbts+LeAS5LOSqYg7v+M1ZCNWjC
scF41KHJK7OzTOYMKrNm7mOveey0VzwIrv/91Z08+fuSx451K6hGsZOlThA0y7dZyb6zdouLfPkz
UknmbBnS2e9SjfUKgZnUu7OmG5PgdVqKoBVBN31sMuB3nFkY++DVkCsDF5fkkLbDuDtmrRLX7rec
3pWOsbPdYSOoSDo5l1aWD3dy1Hsxel6mFU08Z/WeziATzTGwqtj0MBdWzOddgk7HoH4CLNKfRvIz
G0BRgt9xg4bE95EElaY82Yx9qDV4+auWz33yq9pa6BAjZEpcFInf6Ra4dVmoivLHRB4Sews8biwX
0cVn/bPVumQuM0mZd4XVLBXYasoWsrM6iVqCV9iLsFVGwVZX0KoLTGYVoL1EeAK35tRSpftSqaPZ
fq3AruJGTZVAHFgD+2FngxvTyv9SSsD9WZAleDZFdT+iGuSCoEuJxnLOS0hJe8M8+YwxwuLJKZOs
8LPUzVSgW0qLD75o3Kl5E4QP4tntdaHDNhvRSudEr3M8MD21iQoyNOYrBkmUb7kjstsOlAZOyCfX
KPazZ3bFA4TgAd8RkzN+TFP84kvJxevUw8AWBxtibBiAxpjOjjmjn9pfLbElR7H2AMeBAPYLvKML
KfbyFU+cwlYqUnAzaeKB7vXp3aRBlseM7FyeBDbfN9phyLaWt+4Z/9qUH9s2KoZzwcY+1um9p96W
rAprHSCYrPaH8XM9Z/H1OLYaYP6sUdYSdU3itaIWSpzRzw655ZrjJyi22cEMHqvrplZDJqhyUDUB
xgvyY+fbCZCeZ40Ksue+2hsK8EaftK3H7boJD6UZkIx5aDmcm6BFx0xricrJwO37mRqGn0yO/Wik
1vfri1nJWADi/GNJCpZM1RvPUSolrhTUmdIhAvzlEyr/Hv/YuMA/Dv/HkuwRk23mo0O4Es9taLmH
xrsZtpSTVlIRbBb6yBgTgrK9PCVK06Fo0OHu48Jx966YwXyyy/SdVzh309hEXQHMX//z+gauON6Z
TekC7YBrqTSjxKug/ms0wjp78YojNXyabdw4K18Khpb3DTgZgI2QrtBWNdvO0fClzLZ/yZn4bpf9
GAqNxhm4FDbSjrUMEzDO31177CNabJIHgkYgtcZciafM6Pyea+9MBTGb6sYcFcKxJDdazyHDTQ5q
O+64vcXjv7raE/vLv5/ErNxQvKGtCiUmdhVYZqCohj+mXyBhf/3zbdmRPp/eJCW6zbCT8JrcQjDl
YLXZWyfKb2pZbxUCN4zJRQTThbSuAsxTDIXEyLA+KxQPEhB4bmp1roV8fD4XuSuq1hpY/c63r+gr
VdEpHgh2WsUC3MVc7J3myEV50BNz3+KGNIuXwU7C69u5egJP7ErbCbypRr0GYbhvzGw/2CSGaPtL
z9UimFL2tcSjb5foGPhIAar7eFxGHLMsIBOAtcCg0PmaPbujqTtnSjxWeTDlamiwV6ZtiZqvhOZT
K/I3BEqkxrYvB8OFxA3/wSzPH5qtgY+1bgdwnQvD08InC9DF+WIax6zJUBJkVo+OP4cC4IDIi7KA
3k5hFSJUB7hQ9yCFDEhobXzEtSWe2pZS27Etk85SiRLnmu6zTAnqJrmtlb+uu8pKhnC2QjnCCEdg
xjrFy6bWIa34V0nBwQoqSIr+38MMNOt1c2s9sjN7UkTpAFxr8SqgMflcxsneOBR7/bn8nhxE5O7Q
oNuirVoNoafbKJ2Fpix1ZkAXPBa7KTJCup8Gv7gdQiOaDs0W4Gn5JlImjtXBWdAeQ3dDLknThtl2
osOY5hzK8Sk1N4psqz5hg6kKFSIXLGfSYnRrKqcsw2UzkLtS+ZJ2vrklPL9lQkpTKW1Gnnlwu0k1
w0Spj+P0othbiJg1t8MMBJT1AFABwYe0ECudWDmlCUcaMvi9+NawfVX3UTtjReZr+3F0EVLvP+bk
exR1J4PkGPmIhVlAiAsVEq89mIDzGokVDMI5XPfyjdXJfb28Yn2PcMLjvHkpNfTQnyGoh1n0Lxpo
VSt9C4Gz6uOLMhxKJNhPoFfOw1TvEN0Glx/0aXaAMsHHocFFbmlMw+mwKXe3drmA9AoaXIu9C6pf
1SXcats2idmACkw1t6rfGeSHmXJw73TeXZfZoMkc6rsOVKcb4ePSOf8uKWCE5jfdieQ2XgFmyY6g
eNlXWhnXVeHt6qHLAdQet+i2lz91fpTPTMmKTALah62nVfDQKf1mJGlsoKqmsoYHLcjLy3qLh2R1
aaAv+/0NsT7pqtEyl5WC4Bs2veezZUhU/zrbH+6fIBFGMQ1HAcALgD3OHaXhQ9GNVaE/peUQa0N1
Mwu3DhQ0hm9cMt40rvIx9OXy3jizKJPNFWWSm51XAeqRlPsWlCpI1Q8226hq/0bCSF8LC/NskC9g
WN+TnzWpQglKBUR/0qu9mG7KJKSYaqzKZ5fttDpejnvGy1tQS6Dbkh5bqDUq9IbCfXrXN9xfVOxr
Q/MTywBXz/j20XCw7MG/P06Wjnb1qSgGmvI4m0V2sHNhRpPq8Hs7mdobzJCC+WwamN+Z5sazcsWH
zwxLccEhfQ3tKh2S0ah4meoUcV34Y3vrAGndFv3++jJXrWHibKGrA/RehhAVopwMlOPaWKT6zu7b
X/a4FGrbd4rnUiO2CDBWDsxv+ot/zMkHhjZ5k7FCdeI6f20tEeCFdHDVdGNRW1akLCwB2T7wwsD0
lBR9dPDH3xbu9KAkm3nKcr4vPNjE2An2buEPWXb35KllaBMpRGuymMyx8+zuzSjfuWGBmfR3Eelh
sfs4zgVe+a9BkOFJBrtRJKY58NixnxznaPcRY3dN+/ofnAJ9CaCIAVNSL6wAINBkXerEopuqAHrH
SCrJX1CbEO9sZi0Y2zr2/HGTIJrAJAvCgQnQ+/nCRrWwahQu1SfU10gZOTWUaayb8b3bHKFec45T
S1Iy24ITtVF4ClBZnRSf6SS6H3oDx/Sd2U42AHqXr1aoFeFy+N0LWRDL56syxFykBTh7nyBnywhM
tN+bIbJF/uH326kdTECd2wEwz8XLIwEQUCU8SDoazTTR0T0uNtDlK7V7CPihlIJwAf0WjASdW8oc
0eO5jxWl3ZfuKy6KHyBlihTzXeOJT6EJrNtplKipz9o3kF7lZXFnF8MNSdPYrB8s9NWu+83a1zz9
PVLmWzez2QK31MVKaXW3Ns3cgGD0mftmJsjP/x9bhrzLtPQaNNTaAgJoXuLXGTTfy5LFLYq01w0t
myiHlUUWAkWchbREZsIDGwS1urax46GxzWCspjnOlSRi1FLDQbg0ZKPqbrjQ5ZcFrxY+LGAANpSU
Lg59R0WtgP+SPw3Du9plYVEeavfVHcMBXzVvw8HpjpMXc1Q3Hf2RJ5afzdCnIv7s3fbKl+s7cJGM
Sz9Gcmh7ph5LFPRCHQ5GHUPN7kXKQJHnCl90tfOANwd5nElibs0SXpxYGIYuBTQjTQu6njIcVBE2
UV3u1c9w7TunG7wYHG44sn1/N3Rq8vrxZZ5ak7yXEtCSTylH06urDlXi+trcAYhVomYwqxjeHG7m
xt54jq5t7YlNV9paleRpmRq9FRtVdqQgwQ24K141i+lhN4E9n5tjALKtZsOnLw7qsrFgrgCfEOr+
wE+eBw4E+NmodGbFIysjr3rvnOJApq0m3roVUEBBcRjf0F3+/eRCpsrAhtyri9ith13tJmE35Pu5
+xhVJRLkZTGgIgALHv4D9qJzM3aOMUYLwwAxNIfLgKsgtkrwfKtNelPpo08xOs0z26/oVsax6p4n
hqXw2yfDqNYsK+I6K0M8PQ4Wy4KmxAwHmB6u++blA3VZJEYJAWG3UbeTAd91Mk3AvaR2rI/FK5QZ
rcNcW+Vrn8/Cn13nxeLK18xwjkauCox0GNnO0toPp3LLj1iQtgD2YnpEppNMDCr0SSd2rJocNMZc
ZPh/YNrqMo3tri941Xf+Zwok0VJuBf6WmuicNnHK8rsiccJSVfa82NrXi3LT7xWhugVyaBtzu5KZ
zhRs6pOmic3OWrR2bDC3dh9OCCQj0jnIuMJbb25hhDWhkoSW1fumtVGGvMR5wAqEH1FTgBQZpvSk
Mw0xnxLUtCZ/6qqvJD+qjhJm4l3N74fqwSiLoBq6KEld327inNQHZYgxU+g7Rr8B+lp11ZMfIsO/
VSsHAy8x+FNq/GraY6KwPcKqTxkLWPvISnTU9chlYzgnPz7uNKeWpa/J4CN5Dam22K6MNkwB3sPM
olbdg5ZY36pQrR3+U1vSdrfl2IP7hwNLz9yR+VZi5il455w83SN1LfyebTOVrdn0XDQEAapHWiDn
exr60LqipVbcGlM4am8iVXZp/iVpt5Cba4YQaiBlCwYUMI9IHttWWVJZtYZrSSU/HeuXO5WtP9hp
0FH+Hw46hu1+J7J488oNAj5Z3MqGGg0CrQ4NvQtFQ4MGHf3rrnFRc1tOB9YDKVZcFJjLPr8kyFBZ
9uxUTUw0zIqZ9ZNlI14rbgSVmmBoGXTq+/bgsi3G5rUAc2JXfkoVCdj0ygzL85JPnfvsbE2wrMXJ
07+/fMmTOzabcoNDqN6KhwRpAqa++yyeeGP2PpKqj4kE/H3T4gqCtiIcEJ4hnS9VG3SVpzBWNM7L
7EBqPctJkEI0CbHnVjWMjVCyunkYI4GqD6gOLqqyOocOqw4q/bhJeefXc/6cOVtUB5eFL3gGmg1I
gjBGhYxb8vVaXbJbMEQ8NwX+89okJmGBOTP+7s1Tke5rC47/0uvcqP0aJczxeUwcLcfLJlXK/dh7
VR5hRKtJ7z2KSTO/qQ0++2LEY8KfprxrQ3izo+8HIbT5BpQc4oczVmrkzDUv/kNed7oWyRv0Yqxs
UQoLqNDUWiQUm1eQ2Ke+cOctbO+a452akpKfvNVTgeY6iy00gm8Bkm53hsi7Ha20Krx+dteSZFAb
I3Dj4CIkLYWfEx93FpZhq6Tpc5/xB4+KaOrEM9hH9sDETA/JON2aiqJtZOZrIRBiMKjSY0gcUAzJ
1zWX9RZI5GDUJQAtf1IgUF5Nz+UWCueyxb3434kh6QlgD7ndpHqLWAvm66qb/akFsZUOuboROI9e
Ke+yMoFQ+q1ibMFPN21LO2sNRp+4NhiGPDzSG5cHs1Xuuu449PQlU7soS/FzDHKrZ+1GQnvxql5W
/VtDGvcZpH2kUwcNboNMRQPLpH4gKpv82XCNfal6X2vRjgeNTez1uhutJianNqXTMRYObzytBqZ3
NPEWGSPoxOw0o839kQFQZxsHx4OQ7+gFpjOEaVM8Xf8Bqy51cn1LD0zO7cZiHq5vl9Mggci5rmNk
rdHCVt1Y6uruAlKsLrwjqCFIuysMMud9labPufmrFKk/gVZFdCQaiePzZqsVubquE2vSvrYaG3Rw
VluxlVqfE6RBdlLvBpJABXqrIrB2jQNE8O/CpKiDDgQ1mK2YMRrgD2aT+D0B95ebc6DxWr9SnS9T
qT8mbNiYB1u7iU7symQHGp1noSc4KHNffYcIYQ/3sNyNOLfy1TDUh0fIcuWBI1NKKXWWJ5Pdwj/M
vgl58sME/3RpvWnFWw3K8+u+uGoLZvCygiAuNEDPY2qiuID3lwp5zpkSGuBj8gobHFFeMM+vnbfV
w1o7emAl/mNOCnLu4BSpAc7ieBRvRnKnVsey23d9EtWi963iQMU95E0p3+pBrr2KoJOB0hHoGMHQ
KafMU0GJDZU7I1aawXeTN1o/DwbEXFsUsooiVr00HKf2NvW+JuC4qwfTz6k49LX9SKytCdKVc3L2
W6Tz39LJVhNQfMbc6n4CQHUPRtvE57P57NXKtBFgV07KmTHJmVKDDCOrxy4eM1EfumKqNZyRhLtl
YNBKFSRgndeMVYCOui2e3DZB+uPruc29w3VX+w0BPqugok1qgI14we2CW/qi2mRPQ8qoWsfecxdX
0eynoQPGkCKigRJAXCfMXr2g/DxGNETZIoaMwI7vSZjuuz3b+C3LFl/8FBuKGHhyoEUkl1GgFub0
+sjLWOSqb1tvJhDsefIw6o+jvnPzduOULXH2ijl56oGnVWl5M3q3WWcTAgK21NK/KEXa9LmPB2NG
Ppy0oKYH2JqJhFlfODjOT7WTNrVZsaaITWH4hvM1aR/L8Y7xDTOX3C8LXhjqFlB/gmCSLq9Lnyo7
paaTPLGI32ohcOx79ZmF5q7Dd3NervvP5bE5NyYdG68oOK8rr4pZmdYvdC7rsEs9PQknQdp4YJ67
FRxXwtVCtgmMOdZno2MhRUdNEGOwNJIDTUz2DoYj3eG1KB7YokZD9B0YCgD8+8KmH+1Wrf3y2J5b
lm5uklSuyTxY7t352ZtuskyN+6L0jeqv0TR9orc7Zm9hyi7ddGltIL/CStFKkk9FDk4CMEA7aTxk
3R7f9QYKX1+7Pn+7/iEv0k28vhe2ChRbMJ0HwUzZPfNitlWwrUMr2A0s+6m0PundEE4aXpLa3hFN
0A+7rN1fN7v81dNDKFmVM/m5qWjZO7VzyAzVn9VnNPT9bgIlY/midRstuRVb2MOFAgf39yU8ZAQP
l9WNWCHNnXvPuNWKeV+BSpuooct/Xl+Xdp6ULPT5CyILJVl0/6B8IMdVIFIBOWSs3WvPzifni7PL
ojTMAjNU7obMNwL9sEUgsWFRLrU7GR7+bsHbfasGhv7JHn9cX9K591+sSB7mLosS05UWVmR9Mnb9
XtxksXPUD/3GLSBhKC/tSOlIZZuMaA3WwaIJPCPtXs/95sYMRWRExc6+R037+sK2Nk56aIF3ujUL
DwZTKBLPoEmu6YeumsslLb/g5JGMBxXIyCdsXe0eKu9n3gXp9OX6IqSu5KUNKTh1vVm0QoEN5aBo
fhlrOy1ke/fht9/tMYek+1T39bDZo4Ry3fbWBkpvDIJ55bnolWbPGyPAOMsRILaNOHEeBf+3OqgM
LFxcaIpJ36jue7Qg877dm9qjQWNgEKFLsXFznt9llzakr8Tt0sy6Dn5Q47lCU+IjB/YTZfbpptys
dIn9Ywtc2QB0QaIJ1dxzj+gMShVLw9cSzqtj3PbFQz0/TPwTJPisKRxKgffSrsDr8PqXklLuS7vS
p3KcXMtUB3Z5qO2YzwJoF4ChZPTVZ29Pd/k7JrY2vGP9QJ+sdYnLJ96vlwZz0h772h+HKDuUO/th
yH9TB6UH/casfDvaWOUSIv7cKperlLKSru1R0DOxShb1nxeokfeNfVF3ejjdWOEWdGXVNcEVs9D2
gCdVbhPzudRVMcE1tfK21AIkeMnWAMn5zfW/9fwxIXl/n5lpWi7xwyKhm9+M6ZOZfa7U+3z4en3n
Vk/yyVqkI9CrtBL1coeU3WOXfXLKjSMmjRxcrkTyexR3OlYWWEl/NI/JHTnUuyTE0E95Mx4FeNOM
QPXBrRRUN/8Pjrh89ku3+LONkvNbGnfUTMOXqr/gCXkY9lmU3T0lD0qACe+g8YP2ry6o98Xb9U2V
MvLLRUsHYBh76uVL8GKR9cWM6L4IwFr+WfdVXwk35Z63vqHk/O7Ma9w22OLyNvtGQCU1Q5p4T2+h
NB2pByuu9+rT9QWuBk6AbxYtWDAfy5LBfDBZ2ZOy3bvdbT3sveSWQI982v8HK0viDyPoOsiKHkrn
GKQqSbsvTOoP6fOg3rfua7fFL7m6fWB+AufYwsMokxAPhCc9X9KPOvlk6hkYfx6vr2PVwEI5Cr2v
JeGWvAHzExSTzCnSjcE4akP2iVdb/PFbJiQXEMPolRrgt2DDecgGcq9afGMRQDytHaaTZUg1DBTK
KjEasMH6nAW9mfGwxDjkwdFtENG2/4e0K1uS1IayX0QEICHBK+RWZFV3dfXeL0SviEXsm/j6ObRn
7EwVkUTVOGy/ONw3haSru5x7Tn9uMrsMYhXLe3jIH4JCHzeySy9A/o8hvwg4adX/wQhSvq/m/KM1
mkUw1VGzm+QYHTMwE4VRipbNGDVJ7lNrbMPOHKed7VVVYMmcBSNhX0oPQm0dxgMCszHyvRHJr41d
d++ttO73w8JOwaAHdnQ7CCL0rcWCakTxvqQAUZMBklVDYftz1/IdEobJ53Hr7ZH6z1C5LPpdDf05
o8yin3GBvpEvGTPOtE3ASF14R9H2kMmkwwcTbNINOLHLN31HOshTpV+yuBjfDpiRP6S5kewHFHWC
nPPSr9PyroI8RGB2w0NhJfRLO5rnVHlP+F/TXeVmMkiEaQfoR/X3UswPHf6sXZvOnynvwGTc9coH
rW0CHXVo7hEnmj+DGI/upq6Njlw2T6g/0AfSszEYprrwB6OBaTt7iFKe+6wGkaOXVmLn5IukcNXf
oRIjP0MUPvKnvCpPrCr6wLMn8DDmzZ9+SuedkdFPzTT+Ml3sh28mRGCyfWyOYzKjNgiViSdIwj5E
JceI+cDRfwRf6r6q6gYzBXH+ecgTtoda1wPkMCEyl9XNrpPpEJC4BnvrmBaoE/eORM7edbvJAZpr
poUK+pKbPlqMyQHk7UdSuiKYCvHDdMbpVBTGpxI5vkgz5ywTSK/zLnGOjgXOPmcyH5GOgWtRusPe
STJg5RUtvnTcxdQ/6NJ9g/af+6l2z2XcfkC0ek/n3D2mnELq1BsfvWJ4UzTdT1mY3kb0tRYpAB9E
8Bd0I8Fxfh0INY4o5wZ4xWM/zL75u5VxQNKNWdPlz9DfuEsb2tWHQmdVAnhaH/HiBOZSnMBXb8uv
fXlyoxdKf/5Nche2RFDxIvqxdceftCCebBK3PsbDd+ie5FkI7hC1xYy75mmWYWuTLhKCQDddf7ao
S3HxXSyJ9HzHJ+84Gy9jEvjnhb40oQVYaR2h3AswPwosVejW3j1N2W6M2QmY3R1J4n0zzy9DHj23
uSz7IizuIwUxU4mPB2LNg5lDhIEpqJyzw8ufG2ArlnmYhbZTlwswLdBW1NWM98x4W9TcL+TWWODa
sYYGvAUhFozFAuR3vZBR2v3QeyaiU2dvmd8Xwbnpy+1FbJnQI7c05mKwYKK03nn0W1c+WuXH2ybW
gpjLVWiXU5ntlAJZUx+bCPyMS8PKLpCdAbDnJLvbppY7qN/RS1PaHVVQeq3HZTWzdV9BuN78wqBw
ELe7Ge+dZ2/E3GseAUNDUMxZgEnge7veHtYTD+53eaghJyNPnH5LWx7I6tTnL1Qd/OsPLkxRDe2Z
u9wQbUvqY2pOPhEpjkO9r8sXygD/NYNipQ08CA4dNNCvV9TNJZ5ikIseE/M4sNSPY+HH8wQ6tmOi
ft7eq7WTd2lLcz4FzwgZlsNtgAPG/AMVA3OLnHjt5LlQZQKBPgHflD5P6ZHZdCRIQ4+SernviOHr
YLHkG0a+prfMHl82wv6P37k0px302C5l3HnYJJBwQ0VoSL8Q9v72R9takXbAk8aukjipsUHxg4Iz
NWNfIWJCPPIKO0AQA/SED2frhCyiHdUA8Yn6qNQU2Ch8eTV6pe9nDJD8/wxp/meipIjrltZHFLii
8qktDg5qx+VGI3vNLwAOjaFToAIA7dNeBERtXMwlHroStH8W28/tubRsTGMisprvU7rhhpY/TnND
EM4Aaofh5UalWtslPlqtVS4R/Dy9N7pflvfpxR/t6s/XHI+TJMzLCrw8ZaT2KgOdoR1Mqvdre/8a
QwR9ZIxFwdFpr3cxR7gv47I7RggVeb+mT810Kol8+SnAgsD25doAKqLcc+13KAS4CpthQVCR8jPM
WTqRjxtbu1vnWmvG/L2jV5YWr3QRG7jShlo7Qw4PKvFTNqWRn1fph8KOP3k8/pZhVmj0ovee/YWY
W9XwFYcHPVPcJgqeSaC6NIfXNIbRjKDAPsqhlDsMcX4XTjEfzTHbKhtvWdK3zcwn6FniuA8kJcc2
G9N96wgoQaXE3ti5VVNohgLCseiY6cMqlSdGIxZDfRw7HszFB8qN+x5y27fP4ZYV7UIBDOk2QCig
A1O0ZyvKAIt0jSOfjY0q3cqLDl70/1ajXayoGhsD0iYI6Sr+XSTDcVFrbYWt/DySQdlt5RQr7vzS
nh5C2oq3FKJZqHBa1r0qch+0oQ8l/5UXW8Il2spQQwK+BmVUCklFpBX6PjE7tgdMcGfnNKkwGGL5
vP0+dntgbVxQ3N3eLW1Vf21BOgczE5gUBTpf+4pVCnJa10zTc8WVK+7tjgvvExFD/qVMKRt2XlHy
5MMrbBLQRjFgiIB50U4IhgBa5PJSnnmfT3XQ50UG6toYZBeuq9BwnTE78mKL8FR4U/BAApyuo83c
3GJKprQ7G6IKhPyAqVgINJdA0ny8bUh7TZbyH2CDmITFk4K2hq6R6GUGZimonZ5760STe2dLaf35
dtmoyFlIYPDhLEwsaS5xNDukOZWA3mF6zONHpcT7Cu9967Ld7ZXovdtlKZgMxb/RLPYsV1dbL9oy
QyFmzs5F8hHMcj/SXXyKQAbxbpqfIivxJQTRvAdIfqpqC06rN4b+2oZmxEJjAFQ1gNzXy6RmMjGw
1+dn9wE8aYckFOQ0BONuadzRYuNwaA7rmTHN18vJTQ2wK2Znd9r34pRHj1m+ARN/fqMRn6OKujhe
zCXpJYKibGfDoxOYABq0QI8YnM8fJ4yg3vUoATa7hkbsWEr+Mr5mUNphC4GcA7TJWQZvdFlSM/UA
sezy7OyhB2qeGHljYvbcDm6flLXvBycFJdIFv4Z1Xm9WayoKzDjcFYT/dqqWPinzJzM1N77hytHn
tovnmBAsCLjRazOe2xgVdZr2XIvx2LbRYe7UeeyNvemR/e0V6b2Kfz7chS3tmlkjyaQa8eFo5qvG
d4/VId1lAbWD7hMJmuMWamFtbYBjEFC7oBEKQtXrtdWuBUWbWtTnjKDjiaDE2ne9t8+yvvWLzTHS
LWuaz49YV5nOjNUlUJ1sbRJ4Xhy4nyfvZfRW/5w/Cq4DAqaIhWB9OTkXAVwyVrSrmMTJqDN/St4y
8qst7m7v1dpiLm0s//3CxhCxwqige3BWw1NnBVAfR/HgOGdbCePaFYYAC15lEzEH0GXXdsySRJ3h
0PY8cagZ+h3JfmUiLz+7rHM/cpRJTi6vXpgU/z2Hl0a1WJunquio6vBuDdlb2+zPHEhUqKYc0jHa
SLvWbjH0EqEhiFlYk+i3mHsihdylCS9ok+k3JfmEYr3N3teRtdE1WdsxDFNBrBna1aA00o5fV3cD
LR27O7cW38fzEVMqh6w/tdXn2ydjZcdcQJTxhADo5D1zGOPESg4G2+482b8RuQUxyvIK2Lgh+eM6
W4N9a0/WlTXtCke5XbsliOvP9TQUy4TEqQW3QoFeUDUmbyiK6XuPYTQ8rxkan7F6tLhqN97slS+L
xHnh0cZOQgBFu28sIS7QT2N2jgYjBKF3AD/a7SoFTT+Zb3j91a97YUu7d2qMqZoTfF2j8fxGuuCM
JLtoYntBQ8veklNbswbyccu2wBHuYYHXt8+p7XlAqNyem+ZEBt8jeTC4n+feCaYt6NWyURcFgeXO
gZbhX1N/s9ILh4JhqzJt5rg/q9zax4Afl6rZO9Unnpzc7lOxFdGtrgxUTaBBxkAQCFSuV8ZL8G9G
ILk5k8bo/cJLfbOPwqyhfxoDsshbxcmV1WGUB9cc4Qh0H3VGnZxEMc/7Ijk75qe+JT6FBlL6IbHm
HbfuSvfr7Su49pCCQRUyvXjUIMOoD0YpbxECNlJ59qzO8GsLdYk4AwVND75gabI7V5E5SI3525Bb
78xSyF2aqrdZzI8bP2Qpumq7evVDNE/KAKM2OOaoz7L7zvrkXhnToem7X3YNgboiOjYT93NXPnrm
FppEL2MsB+rKtHYrDSk8Tyg8t5nHv6Y9PfZVcrSjN6nlPCY1MBCGeSYTQqfce1kb7K9l6Idiahy8
A4tYwvXZSiJVjrkDy2PL/QnElulPmg2+aT0ZW4Naa+cKuwzgOoQbLcTs16bGPLLimSA6G73Hmh3M
OBwhsmvzH93kdxhgvb2dK48Vno9/rTGtxF47TdYJpMhns2UAWd8NxAEJxUZqvGoEIzULATUawHou
hzEePpKSjGdwqjYiYMMg+h3mRNpv0uisrfhixXdjjJngRYQfIIikrz8gbvosqgFP/Wwl7+QIDi9H
vuftp7bcIoVa8ThIvRHdgk8A2aqefjsoq6VpVWbnWIEckzbiAa5i3zvJ56y03zcZ3/iOW/a0lZVT
D2W1Iu7OOcoZjih2wzSGJdhjq4m9qVFeu3021l7ii/WhH3f9JasyKSXO43jO0vJrkniYL5FIXnth
P0z5SRLzvgK9/c6duioo7fjPbGyNVK+dHEAM4GAReGCGQ/sFSWmTpC/d9hyzEkUGu/6AQbBjO72w
oPf3fqNERBeeUETZtvZ2VNNguxPBNahRUEblvwT98JD9uP09n99sqB1bFiJCzCZZmDW4/pxFbrW8
IlF2bihwyOPJYu9G56ci32sAVJy3t409vwWY2kDVDn062EPScG0scqwBoCQuzo5b975pK7KXRm0H
NFk4hMYtmNhy9K5fBWLiahMPHMYIEXXBGpHlUMua5/I8tAAVthPbRbW7q3izawXkglv1IanHYb+w
wt9e58ohhWU8xGBNA9cr3sbrhTZx78WgbKKYTxGPBDqS3t747RwXcFq05VrWVrnMtpkMdXtUc7S3
D/0NruLISc7mVIxOvktpbIBxxphSzFaRzObnyGgieLSZT1F+wkXxrApsGKm39b2fuwLUkkwcJA/h
/8LieL1qNpb5rLy6O5uQJimLzp+M6N6pyb6f5oNZThvD5itPL+wtk1SY7QJfL9G+sipzqWgv2NNE
f1c2IE+u41dgGnHwHlrg9ysL72D1SdDLTdNrJ9lb6CLALoRpC8e+XiowUXluLBFrEnVvzdL9M/Td
+0LwY9WoU5K8tSPl1631Iyoh3Re5IYvzHWRb9mmbH61p9hP5woYxvAXCfUxSwltAXhnu4voXjcIT
3Tj3KGrEoK/DzOWpLuJdlQGGM3kLGO3r7TO+stmw54CEZ2EmA5fstb0BGj5d3boZMgSZnhxol0CO
ON73lKi3o8u/p1H04ngHK1wAiwwvG/jmNL8LKvaKxAQlS4qZzdFKzlNtBEOKwR3L2bfIT24vcGWL
r8xpVcqUmuWIgl97JuJjDVkUKu9d298kNn7+mlyvSts3KexOsdlLz7nqqC+rEa2Hzil3hVGnh9sr
Wt0ycFmgyAZy92foUjm7TeupuDkbMZKSd9k01RAWr03ouNCy9QJrruvucYxNYO9uW15ziKCIxmiX
u7AfEj0qaUyV0dFCiR7xgg9QoD94H9LU86OhwlRoFjTtoaHnxj5PlbfhJtY+8KVpLUAhsC1STNqf
ldpX48/4q7nV8Vj7rv9ZADHO9VUoR7BRdTksgNgxn5TfQ3F0LH1mYeyh3jiVmij3UnWDNBjofzF5
9ReKrJ0XKLV3XafaYkFpHtrmJ9hJMBEDagjpm/J3kexU6+3QuBUNOTTuQZZDENEH2bgBEVvv3Mqn
hbQKIuhl/At1GG3hU4o+T5IiQnEw1JsFeWxDmMbaOjvLirRnHHUBdO8B7QLyhiy/4iJl73Pe2ZlT
F2c3DVWb+aPzQ6RPSVX4JfkTmYgjBIA4pt8PAave3z64Kyu8sq15uQZgo8KbeHsWGLMY3mUpaNy2
dnRtfYunseG9CZyb9oAjj+sJAXfkmR7VngXlMf44fqX+whmrTsWWqtdKwIehUsBJXIzqgnxP2zPI
R809EU19hk7TEP2oUByOXb8lng/uBL5Va9+ypjlREfeKV1DhOaO9X5ffu6Q9lA3kTs5ogvouNO1e
vl2Xi9MuB4Stqr5ZotnBK/OgriHcN86jbyWPt+2sxFxXH5FcH8l0LAtW8Lo9Zz10u08xGCnNU94c
+viXI4JsyjbOyNoxvFyXdkTMXHAnEVV7royDHPdCYryy23jQ/+YT+j1D3QgM9BAkx3isdjK6aM55
HhvNWULzrI3fFXBlUTH5lar2LfvsKX7smW97nyY399PpT5yiwLTA+8R9p3ZJE/SpfWdlJ8AbGtnt
AHqfpjZIBTK0z+CfLcH2Fost77B2wBACgsYe0+AQYNJ2fCJjnTEXYY/RWnEwedZBUmvYV9kMa0Ql
Aa/cPMzcakvZZ9UwkgowPVPMaOvTejnmQcxqstDGn5J3rMUIIvskbYVD94WW44fO/HL7yK2FI9ic
f+1pR4Aob8DIV9UBSd8FPAJdTkbvq8bwe9O/bWktrsY5WHIXoGOQd2pOz8s8M/MMhCQ0JvwHw0DD
znbKrkDBJxp2koKGPO+a4o+EXvCxGMl06AtFNzzv+vf970doyQTvTUkdlfTnNvGCyUakF0tfQssd
s5czM45F+uv2stde8ctVLz/o4pnBpzAN4k5oNdmp61dE+YXTPWYLuS/nBzrOdy+391/UACmqa3uO
mdcxyN+y80LrC60fUGt/QpGo2INbYE8bvqUxsXaALu1pHxQQX5sVEcqFVVYeRFI/uo74aoGUZ3TT
reEc3dYiKmpSIEDwrGFDdDyuCTHvsVLQwx5y96GBUN6E/qAxm4FZb1VJnoWWmi3dbXFpRTypTTus
XZViqKSu/cb0lE/mWOyGYYx3XZuKAHwzx6TzPqCtAY7NpTp9ezufISr+/g7waMF3Yu3IT673U/Z9
bUdeSsM5xg1FWQBiUVZu7FgBzXHRu5gFAmIYELMDMXPr3NriqTI7FIjbGOJDS5+lM+bk++1fpT8c
2o96Bmvi1UCk9KzQ6eoz6+w3pftDgn/gFVbQLYLS9kISr3eC47F2UglnEbJIvqfTB0fmH5VtHW5b
0T3C37VcWNEuDM3FJGSdkdCOpq8FBnkguw4xs7x/Z4+etQdsvwPaaJMgctm3y2fxH7PgogfGyAJU
RnvrZQuivGXUJZRDY6GU4Z5tOw8T+V7k/ANfiqzCSAMKxoPby13dOiCm/8+u5vBbu8wsPlm4QxZD
8wIUFW7/ti2nDej86lVd9AoYoEBAr2ivvoWidNxUCQmdxj7m3rST1XfMJH238mxj/3QHiw/povzH
4BaQIz17qocRZT42Uv5Eix1lH4rhOMzxwe6P0UtB+gtjI0bsQPiD8hDaw/o4jZnaQ8Z7zwnL0ur9
xJ36XeMlP6OkfJmGxV9uSID00f7CPwDH6JOOSVKDMSsuSNh6iQAbmNyDROoT9I43Pt7KNl3Z0V4n
ozFknmY4/HxAb80u/Jq7wWw0d/A2GwdvbZ/ArryEVACtPOusG4wCQIeKW8jsHFK0IkcCCQ2iHByl
RJTHMjY2MvS1tSGfRRkaLFmAhGtrGwzBO2EUNJSju8ulsbPs6Smx3jiq/XH7Tq24ELTQoSwBlBbl
YJi99tGJkeE/dg14g+bAmX4arYAe6GEEXfbw201fCGlaDiGIv6AV6zouCmX6skQM5Vu3IaGo5SmV
8yfKlM94ucsxdHV7XWtbtpR0CKrdoFR/ltTVbZTUQ4ctU/KtKqXj2zWKArOE8u5CyI2+jLW7bXJt
05iJxi8SVvBY6VdMdHGctugthJYg73JMjPoNZSenqPfSrDdesVVbYJBAcXlpQOoAqtjmg4PEjoW9
1e7zaD44qDLMxvS2zrag4aumUKAyMQy7zJJpCWvFPQVCMoOEkEZ/ot3P0jEwu++9seeNo7jyrKB1
iyMCZlG4KX1NVkbF3CazEyYNQe5YDXkQo6/qVtZ0Gszq+4wDFaReUvoKU6kbefLydmhvGnCyqKOC
qWthNtViFXdEU7wypRNWBdyIAVgecDqEb1hZecEureiRmZXFXY8JYho6o/uUqOo0uMMJjJ8bZtYO
P9rgtkdwrzFwvmzpReBeqXEoKVSuQzWxO5nKY9QXH9Ug9iNrggZSX7cP/uqqoCy21L2QJusIkm7q
XT5ImDMAh3HcMZCOfGiMZsPM6hZdmNEOIi40WhcsoqGwq/1oq8eRvYwP8J+3C/Ny/65E84bciDgC
Vs5CkAh7MYaGpwKj9M69rLp0n5pq2Niotbt1aY9cb5RoAVzpqGAhECDdPRvaRxBmdgcngts3rfSF
zcbF/V5a0+KnxJzMKAKNeNgTdXDBs0iLPvTUB4xtH2+fiLVXBZENELLooyJK1L4jtMHo4AhCEW00
QW6MQQKdCVUUwq+HYW9gdXGxhfRZ+5aXNrVvCUCIYajEYGFHfzrqRz99yfM7e/h5e2VrVwtQAoCy
UKCEo9eesFzkvdHlsBLnWAw7QGuxVBCd5ZhF3HhP1q4Vmt2ADQL8vgAlrg/HwiOOGJpSRNbzQ1u1
96ybjhXgq7dXtPrdLswsP+PCWQCLFUsgNWjoyjnweAem7XlHLbJjlbFhamtFml8SKskwg1M4IXGm
99SdAOskb1Igk26vaNUM4N8uYlDUovSHpGUR88oIjqJn3Y9kZufaBg+iqjb80eqHwygJaN6QK6D1
cP3hxkFElUsMGnag9Gitb3Xj7UUSPUD1/DUngQIfsIgPY3RPs0RIpSShkod9138n0tjHLD47sXq6
/d1WF3RhRtueKZJZOiFKDOMhCWTHPiB2CbkEJJx7W8Nuq3sEeDFFjoAnQ8fl2bPhZLnKWJgoE1KG
2ZGrpzYSG2HSqpW/oS0webhF2opKa8K98QoW0sm192kyHVtqgE6gb+9uf7pVtwABM7gEzAWAu/H6
LBS0Bqlzk7LQlFAvK2WCIocZxq4Xgs3bn4aXSd7/81Aha/zXnuZgm7gp88IwccR7/qHOu4M1xVBr
30JSrH4/OHEkjUjo0WK7XpYw294z6hrvU+EFWdUdKmL4gBi95iahBYscGMEsuEquzUhqJBBexcOU
0PHdPKMXOnVPRfOJpVvF8bUFIbxb1BIQOAM5fm0J3Kl2VA90yUAwMWqkHxh7O4Na/fZpWLWCsW4g
y3G6caOurRSp46XFtIR5YPBUtnOEalZg05fWL5f3HHg9CrQHVgNqkWszYH8w1SQ9EqZT+qWQzqd6
fDdGCQ34Jjn18l208BjE1AjuoFGBFr8OiuJVUY91jtg8zSDlmrdWfepS6xXvA6wQiP6iQgEQp3bc
MmlHQiJCDxXeBeBMTrJXAYrrLz9uV2aWy3zx4s2t61S1QrzqtP2JE0N+nZj0TglIqR/iKj/cPgwr
sRCgziCAWcYNwSWuWQNzkTHbkemEbHYfAU49ZnAhQV9PDxE6p3bifgRb+kaUsnIAr2xqUYrdzxmh
o83CSBrfZCMPtOi+dPnW4Oa6GTR7QGaIMq+Ox0vrtEv6uaXhICXdFWQ+Ei+r7tzS2urArFuCDDSc
xIKk0k5GqwwD5EweC+cErcyie2PHj+nmi75qBdUC0Lg6C/mudm+TvpZxVeFglAyT9wDw2LXYm5nY
3T4R62YQ1+GQoxegoyNIUrEMI3F4+8ZsH3Vm4FTggnG3GFpWDx7iH8zEoYbzzAv1FpmIV7U8LPKJ
PdnOaB4xxx6dUlrZmT/wKj8m4CTadQ5Qh7dXuPIcov6BGgisY4CTatl0LXrLKfoctTkbNFpjwJA5
uRX15/4jylovryrBGCMuYJQY6NU/Z9b0Mp1yiVKPRe4wKeE3TB5A+gciqS280HLMnrnBi09Krj1H
6ZaIzirGw5l/N2yoTFP3EFvpHqnpa3zUhSX9oartGnJ5uRNamQt1MDA7qWLnjPmHDoRntzdr9Tii
1o1pYbDBQ6n3elGF180ejxDHNk36UKa/M7d+jOdXdERQQEU5eEmdLFNnGBiiLqtTAze4wsSaGEfg
gaBP05QbgdjqYi7MaDuEhAIjhVAUCct42rlZdExA5Rq5W+28dTMOYLsmin2AzF9/MwVFH8iQwlPk
yz2us+iQeAMYEJ1ow1esPrzoROAyoSVBufbGT3Nl9aLHZ5NQGIRUnWrP9tBlL0/MMDD2nxUtfAUh
VT8poIZDR5hBzUkAqp2QNltglNXrc2FG+2oYGPSMYULUmnTd/Qysiyjrt9P4wy63yAvW9gfFcwvj
dsuDoacXFlIJXk5YkLGIaaAzhnH/sBRbM7qrZsB9hUYEZpmedVUoVaXdNi0LMa41HiKqQElkgJiP
E7GVMK0dBFTPF2UeDB9b+ltLXEkqDukMSLhMb/si/2nU8vByR7DwL2B8FQ86EqbrQ93KZppbgaZl
Lr2PYJV+6FP+znCj42vMoI0H4DtQt/orO0JUfoR5O1Sz24ZlA38g+9LYK7Ilg7O2PQi5Fgo5DGPh
7+sFGY0QMwBfgEdMHPIw0w6IWd/bdKBrxxrrYBh+wBwLoH/XZtJSVlQaAkUADIJX3WepBDrLAL7I
euNVWF0Qyhp4UtGYROPw2lLSJdwZzMEJY0a/i358cIr8IW+HDTPL86w/cygdY4MwSL+g8K7NVJGT
VhapaAjU5RCYqex8E7NBfqycs5W3xqFzhntCoy+9ALD+9ulY+5hLsQskNIj2nk9EzDaLIOSI4Bx9
UAEdR8saD7jMvuVOG8t8ButBAoX06T9bWmheF9yU7RCRsOuSedzRqKUTlLFbGvtCcPdhorHni64e
3iSNAS1Ew0DgabLqhaPI//wM4qFyjjANZUXtc4+s6ziLaVh5FHMIXgPi09TxzXHe+Lar+8oo6iDu
Mgqlk1bnTgJhhw6tWXdQB9IDElvIoLfjOhBZEogq2RdV+rFfsN2v2NQLw9qrzNq2hUomrrwpWIdS
D+iCLfeeqpodHXdrKnjtkiDN8pCP0CXv0naVdNJSZpzhc8oFpxd3HyTy/l1t2Rv19FVDSysT1b+F
/kSL0SLbNkYPXaJQQRCqpyB/taPDmG8N/63F8SAV+NfM8jMu0tUyNnlpjSUNa4wxpON4mugcSK9A
61QW90MxQWDAeXkDGr4MahZL3op8XHsKEGbguSOoayakv+MOJq2o6UdWsbfJ+OX22ViDK13Z0oKP
sa3jkts1ajJmzva5x36XOU/BagTJaAFBnsyWX1liPlUtFUEsQfNWqPTj7R+x6nUu1qt5PPT+vHEs
WxIWYjiI4X3J+W4urSP1sv1tS6upEVDbGA5G/5bpc49COCPOJa5CzLyHssRCZ7Rsm4l8hi96a/P4
FVcPJZv/tcf17GgYeMoLG/50AIsdHqkg4+5dHI/7Jp427sOae6GYPwKnAgAgcKvXB7WyKAAmPTYy
UV6xl2mPpnuO2TLuqPcAdj1VqnlQ0ih9akPG/fZnXdtAzHgv1SnI8KKDd227JAl3B46MswTNZZuO
AX5JMKvxftps2q1FYmgSY2AP1WtAarSzguYZzzIbTTuK2qucvU+VSDdWs+ZZLvNnfTVe3oOkL2dh
mbNxj2T6wWzt6M7x4mrjSVhzLpeWNGcZCyEBMADSxOhFNPhGW3m/OEke0kJ+ElRke1R8zd3QyK0i
yJZh7bBEtI8xtgosSG+BTY/U4tDbal/UXZglyUcopQOnITaSw9VDclEp0DwNRmFpJlzDDnsD3M9e
4vciRkxYhrh2G9d8dQfRvQXNIlqgQNZcn0enbzxZ93hqaTTfD2m5Qy5/zKZft0/96lG8sKLt3uxk
SYZYDC9QWiPPBesFe+wHoTbmzFa/25IRLHoe3rO6GKaLs66xS6BNKutUYoYRlEcECVyLhJf9fsWS
oJNH0WIEIaYe4hqN2SURisRh0U6hKp0Hu5mPt02sLocBSIimBkbPddGrIooMzCtMCIOWZk3PvG/c
Lv6YROb7vs23btiWNe2gO/2IkROGILMSeVj3GVQOjQMpwa7Rb7E+rx46fDkAs9FHeTbeWzYxQFV5
gzS+mr23/WSUYQ1CnftYWv3G+V5d1YWp5adcBCXm3FgxQIQEVPlTaGHSm5ntAWN7uyLaOBBbi1p+
yYWlEWSiyipQZIa0S7cTbXqIlEMO0B/+/opjwdEYAhYTxUSdmYROQ+YUQOeEaFHfi9m669oGogPM
+Rhl2StCfiQ4SLAAyFjIa64XJWhrQK4D1DFjArk+8ylNoy9DJE+3V7Sa4Cx9cArQHdh/iRZ31ywX
Hdj54R8m971b9L7Mf7lxe5clxEfjP/WbuAZwYbij0Y/bptd2bRlph1U8L5aOGmsBAK0ya6mNTeDi
7zHja9HHRPCNw7F2DC/NaG9xlHtGNk8dQ7ZYv2GROOD92jkI3NKWvsIJOqDTthZWAJQUNFOdIrnj
NEAUZml3Mt3yUDH7ofJMH0DHw+2Pt+y+nn+DsRQk18heQGWnnQ7DyqCAPqKx10TzsY3jveuN8aGG
BlrZuvvZEMn+tsFnvDVLCnppUXNSCu0iZMIMTqqx78ohiu+GqBgP8dBZd3Whul1s9m+8Kn5yrWgM
GwR0SSqSA+/7dCvdWT05aB2g/Qf4Jhqb11fDBQF240VIdyo5BFzVfhE5wjfT5NvtNa8eHczyYEYK
vVMM4l7bmXKWDyRRBMQtKOOq3zVoMQrHvGuidOPrrm4n2pnEcZBJPRtnbE2Rz2TAIWWjOjXluwFY
r7nngdX+csBi8YplUYJxcJSmMbimuUs6pAtXMooJLebcITry3k3Ns0X6B28cjrdNre7UMp4JkC0y
DL3IajRTPg8VTJnCAG9fV4d1q0ofh2YDkb9s+bP7AC8JplEULZy/GeTFE5DYphRpCjfmNuVROdnn
NkkxL42GegEKRtJT31PuRmi1ejwubGrHo3fLRKLIj6xUWbuO/Jgz8wGR2A4cB6+ISnHJkVBgdhbg
cs1S4qCqb5oIRyQUaaFrijFQu/5pVX/KbisZXIsXHWCIgLJFnRcFxOszz6EmCllCiWdnjPheedw5
poOzxXqx+unAgQVmRyBqMSFybQUN4f/FJai6fePmd93EwQZvARKzpea7erMuLGmfznI7lkGhG3eY
V+BdtsajiNQvVqOBYf6MoEd1+8CvmUPMCO4U5JhLqnm9sLgSDsAjyPzQ4GR+W1lPXi3oHgIzb8hk
hHOUFrvbFteu2KVFbcNqj8m5bzMn5K26Lwzb3KHpgQS6gbzOKywtFAhLgI98RVubF5kpbyWqZgOL
/LIv7+qo+IymYee/wg6kD5ebjNaZHt+3MmIDxvlpyFJ6alznPBo/ZME20tq1IwgaFJBmuQjm4J+u
d8op3GweGTIW5aagASjyZm9Lzw6q0vkOqWS54Qm3zC2VkQsHVeWdN9YE8JiBsmxnFIW977lkkCOa
3tEkcTfMrZ4KtOOQV6JGD8rba3PKcVqrA/YwbFvQVRjtiTfK7/r+FREPuzCjHT4An4Hhnfj/kHZl
S27ryPKLGMF9eSUpimr14t5st18YPl7AHQQXcPn6m+wzdyxBDOG27zzMTIQjugSwUChUZWWisY5J
i4DpzddZpXu9X9vruSlr1mzv4Z9FrYfvdA+zNHPqfjCBPsSQv1X6paKH+tLs+kRWe9gsOZ6uTHCP
2jAU28gzVD0Agw5MxodAXQovqrk3gPnDTe+scXECjNXVZVh1ZutbmVnu7KREKvIX5wGHwcKTF74q
dt9V4BGLEpWmG7Ma7ztQ0paFGesQUbtuZnN3T8wIu4tBXjNNSkDsuFlGev854+S5ZMemlSUFW1eM
fWJI2FoDJarKaV3kH0pNIkgK5D4KyX8x4YAADGQn+hjg6hYHKRbFtNKKcKQemecFw2LSSGee84Bu
37DPa3Xp/CIpZfi0zbUBnQWGD1wBF5OBaQGFE9DFYK4CpP8RBNmSGHjPl+tfavNwY2TWcN97sCLx
bgIEVd/MmXWzaIX+sIwTi0Ho9gy5JRnh3/rNxbTKPrG0LvfkxHVmxdhswJIDul2ftDYQ7cl04xTp
5OcG3VfO48eXhklg3DBoYYNSQbiuB93grHZztC+70qcZZI/S7m7sZklCtbWDOEoYtUabFOVgoXmR
QTcqaUcDr96OH6HoFmJaK+4UGb5q24yD/6CNDQSzEB4xzttYFcorQCuOg7lz5iJV/LavlMqHUrvs
ibZ1gIEwwJWJ7A2gdsFaVnVaCQlJAFvM5Z7WxSetdUNTL4KxKP7iejk1JcSKRKNjrjIcYWvsat8p
lahOl5+q3v4/7QihIs9bQOjdBRG/U7/m3vyEZ+5xrJXoutdt7hxUClCIRUqKDPvczXMdKPCuH6Es
2VsPPc2eTEjfDDPxm0Tm4FsnCqMSIHrD43WllDo3NXiugsOb4aVXZnGdDrvKTN/AtxGl7Ls2OZL7
edMBgT1aGXwRCUVr3F2clDVo0+dF9qqY3ZsOeEPN1b/5TJaHOukqW32B/TX6GkSWwD/c9Dm9yRzm
O5VzP/G/qZMC3QJIM1j7gKMQalVzXaEcYq/ltwlMbbMT8FLBYA1vvriKVO9m0yeAXvAAMEDtQ+Q6
xZDa2IKRwULnv39WU7orSuUBSEXfIn+T8GLo77+m1q94EmVZwyaTTyUS69nuQAoDJD3pi1u3817/
ws9PDAkRIumJ41YdA91CnoEMBbRxvlHbkUJ7J5ogy/X/s7YehZNlrYK5GjPWiQdb+ZzaGeL59IAp
ykNT/k1Z+3QHhQOcDAB3olu6Pk0waoX69p7Y9o9akVWezq93jB6sYokOChmIFPA/8d4oARy0ScWM
A83yWwDplb0FDJwkGp2HiP8YgVQKLiiA3PHsPd+3tONlA9SaeajS7jAlNcqHLFazesW5gAz6Y3Ca
f80BBIHqAo4VZtSFu5B5IPVtmooePFxLpRVzdlPXvxPzQ3iBSzOCNyCbdh3gcOmhtw72GHvlLwzl
g8xAksVufKEVzIzaBTJlxCLhneVog7YoBjcPE5JDsIM0Y7wUEHf6iGu/L+bUilg1Ry104NRJ6YHS
8sXwHnuihaMFWSxFhosR6q7/MQX8CEIreoW66A0qVHPrTMsU0KIOn41wFQmvLd/0Xd/Y4RUkA2Ce
3xiX5oQQUXmpo/W2xQ4NpsaB56pvF1fiCRv+7UKBAPctcGq4BAWHQz8SuU8OjWHeNB5IZud88ugn
qKn0WgymRV4vB2eCqueO8qxfnq5/OaHhASJAVC7UlYMYDTDDAQPq+enyKEVpkFEvbp1G9zWigaHB
ToPRIPdA6T2Y0MU95G0GLSvU7QESlTzm1kj0J6P+1zyaHrhVQAOwzuacm6cgROk6l3jxbBexUXlh
OqMt6/TNk0aqUGeYie6GWtJLer+szqxCA2FtJqEvAUQl+prnVnmm9jUZXDfO+moMGuJExMz13ZTM
n0hjRXlvNEDTGHcJClUHuwH5EHWre12p4qLKvzULVFGQeBbxpJOAWWAsXJQg7wsTQC03D51lmQBy
rzF737V3jap3kk1bD+3FzwcHuAm+xLUkJMQOgpd362mJG6Ph/6TTPu6ocsTIDPFpAfKg2qN3edba
oeZNJLzuL2I8QTsH+Eao0IA7UsNwtPC90qpmCTUKJ3bJY0n4S6Ibn69beG8mC6tDlRiYdx0POuD7
hI8DdQpatFAyjhOW7drksVX4d1SuEx8SXf5ksu9WYwfMHirfTkHd2GYQA1csy/eSISrr6d6wwHrK
l+8M4mGSOHfhrevqUXQACBflOLAUnfuNRZe8si2snnhf+vLbTHcZrX3T7vwEfdxpf30nxMCw7jVI
HXAFoSEIwVPh8VfB+UezUNzYYeUOL89YAxuVm5tHOuR3vOgkcWjDq3AeAfwFvyrqma6QdqlmAwJs
dXJjc+ruyWDE3Fn2GndAXuaqeuh09j6f35omKz+Ulb/H2LMAKOyqsdg5N8G6dMg1wEgr9CaYE8xM
lqxshHI0IjFNgRwCunKiaJ5TpQipg8IOGmf+BKH6vh8CO5VJGonbiJxoHaLG++IdTS9GtLE1PUDW
dAzWjNOzw4PZ/NJ4zquFaRQ1idzpR89kBEKiWwJwrIJYChh3hPC1bX3ulqOeG+OssPJQZ98SDvVQ
FMPqvtqNfaxPP2vlcN0vN+5g+CNGbd4V2tENFIJAb7caH1QPFDi7/lbflWGxV5/7nRkVEQmrL9et
rTfsaThY0dSnxgS3pAnECCCSWxzcYfHz4WCNP9QM1Ka5JO5I7Ijd6lHXkwb42uJgD09K+lD3pV+w
XWK/XV+O6IXrocaTDc1aDPWs80Pn36o0uT2SZUyeJkqCpefhlOH+ANzpupmtOH1iRpxMSAro0jRU
c2MVyD6jH6H+3KBCfN2IuGXva4H6FFSFVczOioKyw8DVui08O8btGLTKm2WRlzy7WUpb0s7UNy1h
yNVDPxhU3GJsQmMJEHNGkyfFHqYAR+EJzQLPikbHASl6n4EJViuW14QxiMUMFUToHWI+6inq8QGF
5OJOy6ZHDFsZEM9x3HafNNWLafAM2oHVPB3nSUuAKu1YYOn4M3XRfSZ6zcJK19heNXIQsNNUxv65
Fd5RFv3vmtY1n7wHQZCG5th6mZTQ1oE0lI/RpUOppXdT4oTF8LGOCyI7HO8d4I26ubEORJybq1pn
NjqQcsUGHA9cppHbljutKaJBKgAsxiOYQk6JOik4BOCEIlaHqGpRtvNix6Va/nDb+5oNr20xBmoL
dj2dBa0nG8cSmBPfV3dmcv1JJ5sJPHStGMNox4k5TTswqnk+2Nfve4U/9A4fojzpZxDYs38sM7lt
HOtRXZi6Q1O3DvJs+Nl7lYzcSrYJwkFvrG6kTdPbsWYod5VOoXRr+V2tAywNTv0BVLfD7+vHcf2L
p5ES2477DWU7ILHQhxebrXXu8cojqRdXiwXegQzR8ms/mwGmUYI66+6QS+70LpMMk16sE98YdSbI
34DDH/9PuAxKU5nJUg9ObFdA2xd1MwWTOwKM0k0kcKr885J0d0WjJF+vr/YiJMAuniyYbUYevBJi
nH9xXRmyjs2tEzeE0n09zx4QWnDJAGjF8WXJ7S7+C4MathgUlSi7ucIHHbjeFtp6gLTBqnxO7jVl
xugsKSD8VXy6buviikVqjRvCWCVAVmZiMeChMQ/EW94nTzxqDlpYhjyeH6ZA2bd7EmoSa1uf8NSY
EIm6GTJgs82c2KGzErQ9KnokmXYem27BxbD4XeX5Ru7JGKkvAiDWCMwqWgEA3qBSKngOVRJT58C7
xx5YBaai8euqpdGid7t8fuHWmEXXN3XLYzCq7gHVhxcn8CPnHlNkkCWfxgae6pE9a7VX1ta/oKy5
G5TuY8ybiEfr2oArXYH9mAgRzyJYoysIhJbJU4XhxhE6fppeh5meSa75zSWdmBEOwaAxMmjjeodY
xjfCp0PeO4pfLRhELVnyMVady0WtfnQSZAGZNmaGuYF4bJ1g8pBU5LZiBaAwkKn5ba4L1zwqzbgi
0TA6twQEgMUmhnXZdIzsbL5xsj5su5+41g5/4RTg3gZ0DmrJlpjDpPmg5mxs7Lid6y6eWu0W71I1
aJY5DRtPlv29F3POYvTqF7iIQWv8rjkjLIzRZQJYBluoVACTQjuex+BOriHsYrAfc0ZuLLy89i23
1X1udM0XEP08Q/6vwHSG3WJOv/xCF+deyeb0jfBleFpq0vp2Uxo7zOO8obOHKRzDfUxMmoHdu+J7
cDZ7QTky9VCgaRmXSt295EZd7KD4dswsu5fNlVwkuMIKBScx5goEOHVtx7wfYkiTBHVr3xl1LznM
mxESs/GY/lsrm54YIaHWp5btUvz7CDGDMlofIVNgRlXkhc7LX3jJibHVX088n9O2KknX2bFSqDRc
VVZUDqfXhtLnsyIbZtn0/hNrgpMYVPV4Y2ILvbl9Kmkd9CT56hhONKsy+Y31T4n+CKcHUxFqOhjI
FbJCbnSMKi780dOXHCAVIG/MpWpDJddNf7KXZxtT1JJnw9Z1s0rXr9NA6PuJmSgvcsW2ksSKGYGk
UVu7h3nmeI6zpQAmZ470tD6AAUbiMFsrRa5tg18IPYuLhxfUSLlBk9yOC8OpPs0LKGW0vvyRA6ES
ACo578F4NUjqRVtnASxa0LJCvxHPWOGGA24MtDIlSZ6cLjb1+ywLB1OSfm35yqmJ9SF44pnUwpoY
AltcArnrk2neFQ7/UWl5RBJXcttsbSHynzXLg1wnuqjntpyW9m5CUzteyjqPIFKJR1PHqrAl9h5z
AOMuGbjE5GVij3DiAHiJihQWAOXIc5tl0U5ZruHkVZrpZ2rckiro3bX++ouYo891Al79AvXZw5Cq
YZJ8d+1vmiXDCK+7KB4T/AhrxWAgIRNTB65VeFSOcB42VTsvAY7W7aSEHwLI6t/7Ffg7TKrjQlol
nc7XCjniFC1yhgxTJX5WHJo6cgrNB2I8TDwa586RFzslX4FeVnw9wF32AdZ99tDuBy4Z7Ayifq5p
5EXveRRveXRBp9n7jLFZsIz5U0cOlj2GSZ6DFuJWXWQ11U3LKKmCEwKVbAwXCYfEYFpHbKO14zqr
gsW5Marlza3cQFM+afoxUdu9mbY7KE9LwtCWN4NpE51DTLSv/Zfz3SbGWHYDH/Bk1HJlX6UDu28G
lYfeAPxGNdFhbw+LTGZ2w5HWEQWwUQA4iutYMNov0HIFP5weT80QD4t3w8jb9S+5ERCQLyGZWdk8
gOgUtnNE28geeeI9JcvbWBxoPYcJfUh1Gcvx1kpO7az/fhJ4WGNlRcFdI05H+xlk6TczqACuL2Xb
BA491oLusvjiArX2kgEvjUp0Z/ehNhh5WCYy6rmtU4cZJrSfQBgDFxRbpKjB8Y5QXEdepn5urfSg
LkHjqs85LltXmW8b+jNlIDE3Xiup4t7mxwJPDTAcoFCGdMj5Jg4e9LF1F3Gl0pQ+yjSdvTisjnqo
jdV+Cko8GYLt/TQJkQyr/WNRSM+6BTPdbAJ7eEVB0l8iqCw+tetgId2d3qU/AZYO3IkHHvTAZ7LP
1eyQm4bsYtw4ewh0kCPCNCHmFsU9HzOn1LMFY/Ke4vBdqoM/YTSy27pOnEitoAOmGEwGK1mfd+LK
8YHxoeFKgBwJe521Eyde5Vpxnn+zvUAfH5GH7PUMQrq271VqqHt/8eJ08IQBFTiKIx7Wev55R+Rt
DRo8Ompu87cZipY5TwOlhTYMequSw7KRazjomQEkgQ4OaEKFyAKZnSxd6UGeFI/EpEQ3dan9fJER
MG8kb2dm9PMlFYSTmbi9HiskfyGOFXTl56XIvro1aAYScImRXjZmuLEyXEho2qxoNBRphZW5FKL1
aYGV0TJuu7/Nos5MCKsam2RoF4qwnNJk70EZjuhh4pRRKw2b2sYGnpkSfGIykolbRNPjEa7/ZXJd
JXDYovmqMQw75q6+mEEGAoOITdi5NoVSw+j6iOifuwR9McB3b1BH+NKAT8BnXIEsp5295rUlk0q5
DE2Qg8XML+b30BREafH8Q2dGUrv9jOPSEyULmo7EfVMfPSu34rTkMsTSRhYAkmgAOvAkAL+MLabK
i+Iott4jIjTtFHHv1W6gwvXFrWu/UUafzTU4CqKeyALRhW/hHQ76WZSgwBR2iT/Q+wFIE9D7xRAj
yHZU6aFjmbuFzwbvwy2Z9yc/wh1KtKt8iVB+sngBkT6P4upXuX2H14j7vSJERn+2taB1DhIRzgGI
SfxsXjFSLVsyPXb7DLRxnPjzUnf+WMtK7hf+geWgYozRF7DmY05P8OOygKoNc1I9htrGwcW7oynL
u9nq/YLIJm0ur2jBlpBrlK5OckdTtFjP3SbCoKUVtswEanjyun3akHuw8Yw71e5vul5xIctRZ1Hm
5FlwPR/Z3FuA3oDDhoOibnl+JGhmGaSuXC3Gc+B+ah8oWv42k6krvksdnV1UWC1iLFon+F+EO+Hk
FV5JGV4cepy5zhB75nioKKgXMBud+n2jxOiumIGluIeWKt9HvA4gsFIkgTuAeoo1PcSqoFsVJ+Oy
u778iwv0/XdZaG+rK82VWHGpzbqewQ/mPbkYUVCmJ22GVPLsu2WE/fDrb1L1k4ssQTC4uuBJilmW
k2O2qETEBTHcIHGt3+WYfE1rNcJ7Yl59WnaJXoahd5MuZF1QUQKfj+DVVo+xaLcf1SeM1AISqrAx
mEjOAq3J75NO27n28ttrKmU/lVAFalRHcotf3A6CfcHTeWtgnn6wgfyaMUo/KepL2bovJq1A75Om
Puj87yZDxv+0dZRdlDWBHViDsDgd5XE6OUMNo+qkh6n+VKMAWrVGYDBTsrytLwqavPWRi1mzCwA2
m/qqGRAgY4uxsEz/Uawxqql7Q/Wn2ZFlX1vH1V2H6QH48LAzQsAtcq3tDHv0nlQ1VpMMgtlBncqy
SokRS0DvEaJ6UBxQtXhytVvF1AM6OA/LZEqYgrb8AlkdSBZAxY1WmxATBqs1NU5MLe70wv3qcisa
MFjzvW29NmoL/a6bUfJP+rKV2L14gsEfQXSJt7kG/qoL/OhszHauppMWO3OuhnYCJKBFuXq4Hlm2
HNB7L8t54O26uPynos76zoVbaIAcDcuj1xQ7s3Rxfb1dN3RZNV7XAxopvAIAKL4o99NEMyBRikvY
mVgwqejGWsmXqe13VZIfAfQMeNMj0gzEx40X2BB3Kluyl/yI9Z4QAzw4G1csw9qHEgO8TReKza71
uMmmY6V/bZrl0KB05nQAXjlOkLJPS/faVW5sObXE+JYjndpe//0kpvaa5bVjhbPe6rqforpkUoq3
0MOkN8FsafemrkksbpyQtb6CrAd7jjre+u8nFitiNwUEb3BCBnawyuatSOlNOsnGz9cTIGwqzIBf
FncTusJiGambie4OQKnEQ2IeURZ8TrTy1rXnx1y3dmX3KvmG67m+Zk4I1CXniz43hhYTbu00wh9Z
7vi98dlRy6B0eLx44Iaa2W6ZZMPimwsFzxyEElUNTUYhrCXJPM3DeiTJrIat+iWbh2NNSTQob0ld
hdfXueEuoENB0AFI912l+/zjzRMINPtl1OJmtAOtbXyiTYeq++z2SZDo9o9VrOu6xQ13gcUVOoK3
LMqdgrvoM96XXc21OE31Z1oa+6JtiM9UM75uZyOyWepKP4qlgaRJLC5hgAAlLBsryyvnJ3RM/yHl
R8H3wEvCBF410P9G6VgM2i4cBM04hstc0W6y0rutc/oXuwV8KIAQ+C9kjUK+MpaeM83jAmfoLCco
5n7yIaVZQd3XlTQatr7LqSXB4cFDTAunG9YY3dG4nsh3TSfpPnNUCdhLZkhwAMgtFqAogH9zjTzY
xrHMkPyC9OXjd451uh4huUzKzOhpjYu76TXf6yCV7pi3GC4OJkemoLpxvZ2ZWk/0aQS0zTEhOMwx
JMXjJMcFwwwwgiX6XYt3vSTF2t4+cItAzwCPBxHb3qpKZ3YNnK5qnN9YU+OjYZwmMr6AjSiESIsa
MySz0akQK3j9wilS5VaLccv2fq23saXyQwvcdd14jx/ktEJrBEfpxJw4JGENHapDq1MUdR/Oanrs
jH7HtfzxelDY/FJ/VmUIL7ykn/Qxd7CqKvP2DSPAQjv7avL8alaerpvaetRiSeuEEQazMfsgeIU+
6Rzs7rA1FPktW9Qd9LjUcKJVAmhY+glMunpoku6XMhlgacraf9jImSS8r3fFn1sMtXPsLGQbjHX4
Enm/OOnJODKlqpz6o1Errg0Wi2VeQt0pgLyf+57OAQBr+VNht8ZTCmbRsErN/uv1fTj318ufIFxn
C5mSZWq87mhB/xFjUS9jNezNTDbTKmz3hZ33l9/JIXSVEig23oINvgmS/bAnOzvEgMC0K3dZlO6v
L0rIMy+tCY7EBxfKu5x1x6L1m0O1yyNvZ76gs7YzdkUkY4KQLk4/jzDzqEIxs5vYccEwxFzUz4T9
zNwjBu59zvft0PmWjtS9qfWblsySxUq+oJh5ocu18GrAWomyDlljbCctjoPzQfapd1fFIwGPKWuF
sgrxerCbBsjdpD1CK8q3uE+1KKU/24/SPqxmwBACpAASEHCVCu7Y24tZTjrcJDHs22G4Uwm9SYZ9
qfy87iHn8fNfBzmxI8qtYnKy7Rpb6zFufz+hlz3ftJ0dgijE0GQc6Oc53H9MYYwblEmINRdklFba
QcoN5bpjqX/O2J5695619xYD7gD2fRkKdcsbAAYF5mFlYkM6fu6KDmbEp47lsIbpCtt36WNVfigV
+c+CTkwI3l5YU7oQB9/Io26gDo/jMvkY/rn+gTaPsOmiDAS5Ndw/osOBxADZp1N0R/qbh/zQ7cH8
Vzq+tddwgsu7STZqeH73/O+q/tgT74Nhroeqot2xnSOGpjuzw+UbqiiSkC8zs3rLSRwcJ7UYpmVh
R5BR+hqPSOr6dn4797LRPqGOebkg4Sh5CR+rGaj6I8YnE3dXA8Cmqode9YfquTO+jHbh1/WuLTp/
SFBP/OZMeyYlx9s8Z3++oqhNPo1OaVIVP8JsI4BvGn3nKmngKjdp8jcn+sSS4Pg24WXJS48dKzuB
dhnzZ/q6ALDh9v4CwMp179w+Zf91lgti+q4eGj6X3VHVXqj5qYEYhKxfIXEUUbQepV20K8q6O/Yu
6IZTX3d/pVZEZQ0LcyMFOTlm7vrvJ/5YUstAjoHoZNQPs/48NpJ33laKc/r31508+fttly+9Nmrs
mOZPo3U/8C6ALgio2UOn/TZjNKBoJfNsMpdbN/bEIrbMmsZSaY86K/0KAyp1PvozRDsWg/pKE133
BNkxc4W44SV13zZG0x1B5hNx9HwjiobZj/0XLVhHoh9BcTHIytQy3xCCSFf2pOqGmR09LGtmnw2K
CAwRiFb2hJb5uRBDmsqtikbH4jTyNM8kAFnRMP64voNbNtb3GaCB0IoBTdH597K10dIKNpZHt81i
06rvklLdKQqVzFdu7dmpGeGpXiamgzfnUB47VUfryvGOGG3rfL2wqG/X2seQnf9G31NzwrlKgKdI
khyr4hWNWutVBwR3WfSQ2L1f5t3u+h5unWJI7QDEtRJ2olZ0vodLwjW7sKz+OKVTbIzj80IsiYmt
g3xqQvDzdqboYTQwoQ+vHrSDlq/q/Im9Zc1LVwQQlZBEWNmKBBfnNi/MIoe5Qb8pvU+dJUlitqLE
6XIEz25ptgxp4fZHDUPnU2gVd8y7SzBnm+2vf5pNv/vzacSnM50LwgaKhZTWjhsPfDnoXeClkqqN
zIpw+zUgc+2z2sF2FW5kLipbgdFHbVR9AtkdybfZPLEnSxJOrEablCJ374+j+oi8pZ4euAx7tmUC
bN3A0QF1goqA8HkKcyYFM5Cfz/qjTugOWhNhn4yH699m8+F2YkZUJHVVhoKNTqZj3dylnu3bemRq
I/TX7swUzKmt70yYek1jXTqkt+V/gNOsbc73aW8hHGEQunTTWu+PmYIXh1O+Jpn15DQZ+vcWSEk+
Ks+3vqvWOjKAV5ifukDQgjXQysfcMJ/wTon6n2Tpd0z/NRRfr2/o1qkFI+eqEQm6HkTz8ziU91AK
Wbq+O85DE46j8qYYshqRAKH7N7KuMyloYKI0juGlcxsKJYmjLHB1J30tgRdh38o6OWgNNNrNep+O
+tGodg69BVXxM+Bf9zP4aq6vcss5T3+BsErou3g1+HaLY5FUz21tm34yZ+hA9DK44NapPjUkHLRa
t6fapXjM5SapfI9o35XG++Gmc5A3H+XoXD0EPG2r7CteqmgDnm8r6KWsJu0WBES0nhNWQsuqCWtT
BuXe3LsTM8I1shizMWoTSl5zk8V2z/YJgWabtUhm6jafj6fLEe4PIJp1rS0Y+7cC1ERkB6ChE3FU
nOpdvVey8LpPbH4q9O9tkEaAmVwkeDSLAWpDNp6Phad8tkYnYlCbGCbtduzd4LqprbXhgMEIqsyI
jmLZMCf25PGRwC0O404Lockaurf2AzTj95i9keRNG4HqzJgQiemSpixdKyVN0v3W1W8uZc/5kDy1
dQ/4v7q7vjaJNbFMCAGsblIzlJkydT92/3BrT1Q3SDFw0MnAEBtf7HRh73fDyTuhSYlKWIWFgdjn
aJOX2moiDXohlnRwT2ZJOMYdSwqujVl3tIfXBJglTQMAFRpxreRe3raDZhpaUWBIuSARhiJUMzHc
KaWXAJT0a8acgoXRHs+kEgofAUb5HoRB/oRIgWb+SrkhHK/S6zUts7GkdfNa9qIkx74HD4v3OfGm
rwbRMFyHyVUSGHrmt+pTr35fSLXPsger2qVecgSpiuQy33Sdk58kOOpidPPs5CYiC+avnQViy7Uz
gpBvYA9Mv7f1VnLiNyLZyRbAlc4DpqePHmUqymBs+J7QaOKvIJ+8fho2PygANFDrtIFkFqUFmKrx
utU7wKGsHZq1e4JKWwUJX8OTVYu2Ng8JAiqH0IeFmIjwPfWco9/QZMNxLrU4M4+onIR2mget+WaB
2OjjywIMHJJ50C0B+HNd9snJA2G52+gmRdvD7qFgo0Yc64PAuQ+yVUk82fpIYIBUMefmupAuWROW
E1MVI9kwO2w8pqC59BvbywNs4l1vUF3iDls7iAkpTQejjoVevXDIy5pZRkXXloP2qHqN33i+OoTN
rIdNKUn2t9JWjFBjDB5DLKB2FzUTnKkFORFNy+MCQVoF07I2q/0Et3rqN3quf50zDRdB67IXM1X1
HakW804Bi+hrNzsyddT3HFloYp39mHVjTraYm3h7sgI3H6mHesAkT8HciCWJ9wkoWU4D6GVpVojk
0wNZFhANwZi6GBbNXIbmD3QqVX9ZhhFdiyYrwhFT1G08gpE5plrTVkE2NMZzUTXTG0qkejB3FI/2
6+646SMnuyn4PqmwKabltkcrzwPb+0mLWyqD626ViVDGRpkDotJgaxFFZDmawjqugO6o6EHyuISa
XzymIR0D8C3tk+McQttmn++vr+w9QIjfBpJ9a09l5agXT9pAWzcZJ2U+Eszc10r3u3DygDPQq9la
UGgKFBlv2iXze0j6Wca4t3AH9rzaK2URpLkRziQLFmPxvbJ/dTW8GZrGd3K0Fex9Ce0HkEPez5UV
uk4GwRXyO+t/X1/AVgCEgA2mgtbRUeSm574FZiqn5czoj4UdldWdx7+ZBBmVLPptecCpGeHs4tEC
9gwdZhyn8G0v20/6mwVM9fXFrLFG/BgI5IgRKwkW8Hbni8GQpQNUKS6oxYmX+a6XpdYbEQgCGHjc
AaYIii2xEdix0W28tHS+DLP1y8FXnYBBTov8TWEEQnkyHN3lpsGXV3oFzcEMjSYCy3g5cANT786X
1OPhot4afXoPaIDEhS83DVaArsEzyEbOKy5qyFCgriAK+WUCILGo2N2QVrJwemEDFCrov9vImTAH
BmXs8w9jGZ3RNnbd7ptC9VO9DdgUZ03qG5Bm0l/6LMyrQ+FheB+3b3LnKcTnimSZF99O+AnrZp8E
UZXXq1Bk1+719kmhB2P4XfU3QPe7nqQ6/l45OfNCwZJw+U5AtXeQS2331kN17/xAW9qIjFgJ5k/G
Pr2vhkC5W7vkc5wHSqzLrv7L17tgft2Ik4VWI7XaNG3bPURhH1xCxxj0DxAtHniy46Ruoq5Pf/SN
+r0dAOHr3WYM24qavjaWyNDnRvK6uXDi95/jwb1wIqHhJAaY3mWDVfSgdalCJd0DWa5Xjx889oIJ
Ibh44Iosycix4uQO81MNkeS9siUIlaSqpLTSm7LdZzq46R/0HtR3snR/+4T82SbhhDhkchttwBr4
D7X10xd0Oh6MuNgrrzPQIlG5U0LpwV/z9UtH/WNTOBLlMtcmnQY46lTlQW+a94yaz6CY5Lsp68He
Vo22D0K3V28Y6T92pRu7vp/7e3Nxx0iZhiKs+ORi5J/wTwvPblJtcJFqdHRn6BzEERhhCWzoTBzw
OnttazxXSta0IcrrMVgXCKrOXL2lWVtEtcGU0GuUzy7X6igZJgpdOuPR9NwET+CZhFOrP3HCoTbM
6nuig3zD5Z+HBhO5BrA7oTXUh9qB5NQ0ufXNnC2PS+GqO/SlmF+NMgTa9glfJWXRf0B+LV76rKi9
oRtxws39vAMB27c04mzf3dHA2Q2hGdWP7V1a+MOx+uJ8SiV19S1vxAQZShOoNoLpR7jkWGuUXm3i
q7WK6QVQTdV8JXE/adDdCq+fq+1QgjeLjrFLKAaKfAg0c2ZlWNeZH3jYH7qATIF74MESGEH7bez9
ZHfd4tbajBODQugctcottQanoJwixwvN7pB+uNqyBosTE0J4LO0MufaM7XP6G0zJOjOmi9hu6nYW
lyzmIrUSLIlZL5T5Eo1hMZ03hGqrHdvxYc6xe2MRX9+2bUvA2qO0iLaA2OAbVAqyhtUl8qUGF84n
0uFxwu7n5WPDIChKvC/pjyEhEmppYdg5Hdu9mkJcawkz959MlxXftp3gjxEhFI6F3emAn69epzxb
X0Fj4pdRtdcP7NbYVS8kkKfxl+89YWHrbzq5NA035bpdYmHFYt9a0Fg0WXlspzkYzeqt0ZzAU73Y
5s7B6NvQyGQo58tqD+ybKrhbMaKJyTiR4ZTQgZQg4IDj3zoPJC6jjPk5CKkRTrSABE1Q73W/CEnI
jrIDcflwEmwLfsoZy8pchW0eJXs7WOIl7AKM5QZglIxQyv31f9jv9UoWr57T9QqlJN7k4zK4/0Pa
lTbHySvdX0QVIATiKwwzY8Z2HNtZv1BxFhaxbwJ+/Xvwc++TGZka3eStSvIhrnLTUqvV6uUc7PEc
Gvt6Xx3s2z6Yd72fBJGvXN2ty/VMmpw6RjRWOOkMDa0DuBB2RbCiqqO9Foiuplf7YHz+0wfv5ZLK
s+r6zOIpW/2YSU+x4zHj5zSpIgbFEsroycBVGBfbggz6VN6kMBn7oTwlH6sbez8fDeXg4NapPF9D
6ehb/VRgjAhryO5EMH/Md9mO+7Tz+rAPcB8E9aF5MX5c92tbAcq5TMkTFEbc6Nl6KsDvcOwO/CD2
K/yVCvhQwuD5x61hiGEtd2EUHIjjl6df2FZHI6eCnK/x4z89JomX3sXwOMPoEV/36gPvFH5uPVZv
joCNQcyVlAgzW9IRwLRbTOIk7Q5WYb2wcdyh98BbEVt8cD/mnsbbXamE0Nzcxd9C5Rcyt2cNMLkz
br/6jlThAAAMVYPppgiMZpuIGNArIQ9od10qWNS5uCOiB8HEB26OD30tVLPKb2s06xk7kyO5LVKV
rElqDS4z6Sx/WnuPpjTpD4yBylibk86rQIroa1VUf6WF+NXPGGDS+6G/dQjYbK9bqkppaTNJEbEx
tZPu4DZE90yLzKeZRF+qQaeKc79115+pLff7GXUDiIEOEL+02SW5P5AHy/RGonixb0pZCUmA8YiX
mxzhTnkDNi2KxW2HMshq7SWKTd0HlAtaraJe8TTfPOZID2IqCuRcgBG5PH616+pdjQHPQ2L+qmGa
iYWHwsE1vbz8MVUotFSKeOn189+cvTOJ0oEH9tHI23aCf36ff9ZD3UeezjeO0Q06OZD+2vcf8T5/
UUXum4t6JnU1ovMgI244oMwhtba+T90OtMlueRpVt9367dd0W7/iTErFB2CyaXCaU35bp89JrQJA
3MqkWGdqSBF0w2cRaSXUAImmnySHJXvCM2ugs6e5H68fq+3Y5EyWdMjdphsTYsMo9PfjzvJ5MOGi
64/preEDLRJRURY4iqO86VjAggBUEBNXAyo2lwtYJ7Yd03Wb3CcROIhNytOwQ8bGB4/nTjXsuBl5
nkuTPIdR5Y3WG6vxj59H9BzQug2LdvKLqP0wJnHg5GMQgQGtn99F5K+c6Jl0udWDp10SmxzSl++Y
4ii87An4uMH0C8piWGWnmuPYcpPn4qRkUF5yklgGlrbn7I7l431BV+QzJeTa+nvkM3AuR8oIlYsB
wgwOOcK3EToAcOqEy/wGwd5BGTxsxWHnsiTvVQKMNh0FZJWVN/t4JR/ce3C07/JHxO0H1Qt5y1ee
S5M8V6Q1GWULpPF03M3uT559aol5SnIjKIvHyEy8JFExB6hkSn4L86WTruWQOS4AkNc+A3cRzZ0s
uivrWwwIG5HCPb9W8q5tn+TCIlGW/ZiuS/rZfapvAMizd/3yEw+1wPG7z/rDvMd4YaAfk7v5kd7w
vaqoueXiAPqPDjzMF7rgCrl0AXHaNnNk8+4wgpRtp+nusNciMfgiNphXZuPPwkUz8HVft3k2zmRK
jgAlTzTGVaw92M4pM4B4FGSJCnh1/e43C/tbhhw8jCbw2s0JYUo0IOdhxxiMwFwOFWFhLYBdEUGb
CxVS9Ou0/xuhQKXWMXSEWiqTFlMji0O09W2dA3AgRHPC3iIe3rfkHqHu3tybx9JPdc8+xUrvurWm
K1IQ0UEDhQBD8jeolgLiI8ea6lr6PaH9e7DEohbOFdHSVqJshbNc7wx0KGHm+tJeMlDzpAIhJ7gU
libyc30opkPHRvIDiF8uIBgFAIRQ3JhBDls/UKsphue2BOoc+lat6QjSh5m8G6BH+tkYwC7sKt4a
G5HH2feheHX5fc0CRDVNi7tDNTz21dFgT7PYF+TmugVvSjFXcCZ0ugGmTQoMZmNO2rHIu0OX3C3Z
+7m9aet9WiikbOwpATbrv1Ikc5ojV8NkMdZ6LL406VHLnpgqM76hCECfAKKHAADJGCpdH07fxQYl
bQWQmmP/NHLuW4CeHX788XIhuAb1LYbW4GSIZDSrKYD4Je4PwMIPGrzYq+krifkNHV1FynjDnZ1L
kvMfNuk4JrJFd0grpMiX5FeVTO9oa/zKkyholkXxRNmIQC0ggK1w45i5NVzpvhDzhM7vlGGHtPhk
sejYOY7CWW7t0LmI9ednQW5R2SlS42N/EEVopo5X0RSJ/n0FcPjrm6TSRbLpZRE6gEQcnBxH7GIj
vsONcLguYiv9cLFekkVHSxkBR2HpkYCrb2yfh/ZNt0/vVs4/a68f3Yf0RSFxNWDJJV9IlExvLoDW
X0WQaLwDQ8y+ObTH+EbskNX31SHu9SV808aVlY0V1W3dH9x09o2+3AP/4EGh0EbAZ2FkFrcLitlo
d5G2KS8AvGQ6Rn9orP2yd/bZU/YpKQ7z3kCU0P1N0H4hTtqxLkoT3NR6f+D2GBZaFc7Z09wX+6lr
dxY62a3laexq32w/E4BaXdd10/TPVJX2ro9HtGIVkD0g40GAbjpbwVgcc1XhduuRfK6kXGgCciAt
ukL0B2J4ILlf3i379obslqP9ow7yjyt+6t7cZe9VIe6Wt8IgL7osTJMBhk0KqDHN2ObD0NdHEdsA
+PzeolMuFU90OUzsLx4kK0DBv7JW2z3zI/WYF3nD18Wcv4IxviG/amt3fb+21XktOQHS5k2eL8/E
OGb9BFuZUD0TAvSJpY+OiyBFDmAsVa/zrQclVPpXnpzi04e+qyyObVtT6+5+OvYhDU0v3Ze+Ks2t
lCXFVwXqoJPZwA3P/rgz/cSPw/qE5go0N6hGArbCSOiF3hHAfqCEJzN+tXoH4loHerXf89shAF1o
SF7QIs2a3eJHXrV3b4oddDy5ig6GLf91LlhSsgZuqVnqEGxrt5yf0lgRPa4HVnbG579/ddZnNjhF
4OVqe/iuoXVAEfO5KU4unsRWQzwBzFnNtm+jvA+uW+VWluNiOaVTRrq+BiwXtEpuJmRWcpxrfiCY
/f5f4vDNK+5cR+mcLUkEl4nGaTzIxa/yYa0vaX6zaypP7PQd34ujCg9jI0y80E8KQuyKA/Kdzf3B
/KWl1W6Yb41+VLhilQwpCjGzBaQqBszficIo9kv+iariD5VxSBfbEudjaznwHtkN2Zf78YiX6KFX
ZzHW7b5mhNKNpiWZbUxoZUd3qV985I/1u+SJ3FeVh0YOfWcdBbqVrlvg1j12bhLSPZZZmLGtOEwi
Kn/E2qOj3ZJppw0KO988vHiQrKSmQDSQu0LbIk4MM8HhmjTjhQ5G7i9MhRy19fzDKNZvIfJZMgHf
OiY4S/2+vbVQXSz80R/gllCr/h8Cqk2zOxMnHabaaFnZ2zDtNL6L8xwgB4XXxFRh3Jv3Fmhq0esI
aDvQs166pbieUi2xoZQTB7X1zajCOP2gNR+aP25BBWMQOmnoWvkG7Nvr6p75vySx2mLMO/i/ApOV
9ugX2TJ4NLVvp7l7vG50m0t3JktSCm/HGkDMpD/ozim37rjlV+3TdRHbl+KZjPUbzvTJLOA46RqO
7PIdl2LQHdgzPThhj2ygKnzZ9qtnsiQPlDo0nTGSsvrVIcgeyG460sD2OuSrY9TS1ad20yqAlukA
Ug7vHke6DLV0iNnEEDCx8p6Z74tSA0bufed+y+oPinVc7703LulM1Przs3VsGdHMbL0Xk5v03tkv
aKEkd9k99TkIkFSsttuG8Vsv6Qjrej9l4wxv5NjHbAgc/hSpCr6vaYNrCknGp3N9qUzmwPjilPjo
vq88Prv6Y8czTNHo0eMACOgdi3JxsBzk/rS0/1zq5ruZ9C9ZhRAgTYre02jBvSmPyx0FVv0B+xEu
MUCJqOgAi9DFoI7ldhLMPH2qY2Z5JVlCYO4UflSjFCQoCM2YAIxeUqTCc4fBCEQJ8FiCKvgJCFon
wgfyzCwwFpRjrWNGN/3YmYPtdzZ9SEg57mnafYl5N4A/L9aOgo/ubgKDVzAk4EfsxHQyzfz9RPSb
ZYl1P1ZSuqu2SjpflrBYbgJp96B3j23zKTEP2Z9xKb02BMAl/bYG6Vg5JQCZF0Zxz9onWgcmsJin
Q8tqb0q+X7fydc/PbQLsCWDlWFvKVya4N9TGhmZqk801Gk6AufRMqs3HyMyT4LoU+a79Rwoa4wEU
gnY+OTOXOBrejG5EwqpL/aRsMeu0gA4k9kCFfXNdlOwgZFFSIAEIq3IBsx2eHH11EO1DX9h+32eH
2vwKY/evC5NN4VUYeuRBCGoj1WRLwviCUri2GFY4zY2PWc5DCwAIE7B218VsbhKguVbuacQRRDIH
3UjcdEgMO9RaFIsHO+zYorhttzRBs8S6NxhXhz6Xzi5L+0ibeWSHvPhVkE8J/WzGX65rIYeS62Ih
Ac8w5wGSCXT7X4qoszK2u7izQlHkwrO64mQ1lW9M5Z6lPJhT/WPUamBlGWsFxvKW9SElA3JeJAQB
TizpZusLCLB6aoUco4ylVu/MiIdR/QV1l911FTdX8UySFFOaWZYDMLq3QzxsskPUusBAZnEeuFWi
4glRiJJzquBcmMclaZ2QmvODRbP3mNAKeaV6xmwdp7O1kzvJurKNU3ep7JBQceqNBLyUM33hYwf4
JbR4DmAuvb6ErwPAskcC9D+Qd9HCAyDz9YvOrl09yaeF9dzFAf7WcNMzSsNr2YCravQ7Ynpm/UUf
7y3RK7LGmwt6Jleykj4D9UGb1nbYCjsYmy9VXd2YNVOpJ2cKX08BICFfG1uATy2pZ/Wd1lrt4ITo
se48NnMHWLLd6IFxsvF6VHiOWo//K4FbOQOHLYDn2btGqcjIb6/y2WdI2gKvCdCZTuWGWhEdouie
NyXQxxMvEtlRwz0KAqMM6BjcVJX811/8ZnsBzIe7ADHcGzCgdHCLGp0PVthbwjcJfdeDT9pwwACe
CcDoZF9moeLB3Tz/ZyKl2Apj7a0wYvg21Foyr3LNu2Ed8ZmM8SnnL9fNd9OKLDga00JN5c19qs+Y
MMij2QmnfkIZ1bnNx+QhdqP/pxhp+wBmPmag4rBDvUw0b2rq3Me1UQRdJj5eV2hz8QBuiCABdMmm
/DpqKwLMtZLZ4bw2uNWAmDPBoJPds+zzdUFv3i2vJ+NMkhSejkvF6BJH6JDtuuoGXXy5ByxufqPn
puH1VP+iC1IChs09LUPjHubSLryy7VVJRZXC6w6f+R/K5kjLjMUKae7e95h7bLokABpiQHvFhbjp
W88UXr/kTNI8Z8PaRIjooc0ezZrfg7H52APDokdVCUuhyPNtmibm+VHGBRIXRqYvxTVMW2pAPTih
XhW3uqaBLrl5nzhmcH0ft4IVgHuimRW0f5hMldaP0bKuSTbZYeW0U3kw2qxfjhWpqUKd7X36LUda
PSQ8urQaiBUO9uRDY18Yhq/XjddWQqHSpijkfIHrD5YGUBperhw4z5gdpR0OtYMXhZm+7wZw+zoz
9azI/psQAnR5YKdB5gM1zEtZTa/R0RldO2STe0NT6vXTfGwLhf/Y3CTwtAGaHakVjBFdSumyNM3R
2GaFRC9vcuHekFwhYdO4ERWDaIGgK8GRQiHNqpe8y0E3acE3dfVLU/C9puUHAyhZAOv2rhvdpm3/
liY3lkwanxsxxDQUcYSEFHjn0rh75tmsCPg3by9gUIKuA23TGCe9XDcxEcxxmjkLe2E3HzRmZgGK
K0WOphxTD6mT1J0HsEBm+l1hFfvrSm4G0GfCpZNFaTHGdWuwkPbWPtOqY2Hda67+jS2Y7a5eFl7v
hknxPtw0/TOZsjkiCcervKAgCMf4VTrvywzVsOHJ5oZiad8aDEqz6+jJK1cjjP9yafOiwvjtHDkY
nwPzjyt+Wm3ZIC0BWFHgz1VRoTjUb1cT8sC6glKOQdAbJAViy9yCi2jkLIxNcqiyle7ICKcpP8UF
epASQQPHju/dDt7l+ja+SdcC5+NCsnR5U5Zh2n6xnXDJElxqhfvLmjBaSIE5CkISLS08XEHRoxUJ
tGRmJI48dwHS7wQYxTtq2lHhLYWheCO9PUAAmgCBMrjX4bsxZX65+imotvKmxXEtMcPl9XqeelEF
pEF7VJTKt7b5XJBkUOZSxeXSmk6YmRh9K9Lq0Dk6cGRGwBaQu0TJH7S5zWt2A3NpYPuSPZ1ohyaq
uoaFZLIDS2v8ZCz3pGr9YXoaTN/tKy//Ywzg1x1mIPSg6MUywHx6uZoCF4bQgdAYznHim/GI/ED1
XkPhkC2VwvO9Qef4RxZIKYEuAGAqGQAFrVAN+uJzGgKAgoecY6K7ct3vlbnyGM+68Mt++JgCXN53
OQDnJ4O8Y5M+HLt2uh3LXPfYWN85RnLfu+W3BUPyAbVWaGmnqvd6HLmH69b/1oOuiCYEzRBAvUGZ
WDrmY5FO9Yj4IcwH604M7jHNMMTXoVfc0X1i5NzLUvfmusw3xcZ1jdARtuYdkOfH0MblfiyJWAjJ
DTOkzZqj5J5m4ImTfq2d/r0NpLzWfO40TEsMe1xnBzbOik16e91eypd8DQdpHJ9cXBsU3uggNJHv
5mJQdTpuHq0zLSW/oqM7FC90WIJbz747fo6TaB+DnlhPXpxiUKzppjADSCdAbHAsJo/ZxIvW9008
sHDUNGc396U3DMOp6dltpNm5xxdVru3tTYQ1PBMoaVe6Nvru+ETDAYlKu0sB4xHddI4J50gVNqoS
tfqUs8B86lyeNI1wwtH60WeGpwsD+KEPua2qn2x63d86yWFL6ehZJih00mjmpYm9q7I2tGMV/sXm
mTtz7tKZSwWN88nGo5QXWestTbdz3daPUUybeXIcKYHJ/ynmzuuRswBSj4wvNk5Ojdol0rBlYtEw
Ek0gwDDkpqg/cRV/0uYKorqKvOLay6hLqs02unUqZ8HJAhWDC9wVzCLvFndRWPuWGMzZv2bI0TIr
43RpdUryNbMZWiI9uTm6z+3Et/+0ErmumYmcB9iGMAT4Zg7QGftJb/ouCnuzRItylgCdtOnAADz7
FVM9NDZSQJAG4BWIxIQVoFcurTyvG0xDlC0LrdjYsyXMHfowsTSgRrqzsZpt882Yp+dhzo/X3fHW
8QJEKXLZGKADiwG5FNy2S9MnPW7HCmggGv+iIxtWatE9WVTc4+tBvUw2QcW1foyevJWcQbKOZUoz
OjdIKYhmPIk23ttk+DpP2T6qu32ZlrcFvXVZ8vIX+kEeA6mvs+KkXuo3aoC2BT6UBUqXYeeiQw5u
63kpd2ZJn65L2jLLFYYBgkzLRoL7UlLdw/eWEVbSAC1J0de+xkRQZ0ThD7eWERaJGAMt5rBOyR9q
3OpZBIq50OLkNpmbL7SwA1wMRzNvX1zmo0FZiJ9/oRow8UBejlaDN3lSzZ14DeiHKNQXcpOW1Z3Q
3Y8ZN5+vi9myRSQH/hUjrWC7LMIl9chwZyZBkpMHcJbEyDUvx9gW++uytnYLIHU4asAJA0O8FBUm
ThYXCUGtrSyHsK1Kv6yWu64oFe8LlRjpeE0i0xEHJUjZ22NQg8K1Sivc0n9zdwFrGClsk6KoIicq
uEt6TdcyOyzNHxh09UzM80agqLq+Zlv7gwEfgwIDBEioTKr307bFCB4KAmFJ22NR6bvEqMM5T3bN
qBpO2Rb1Ws1zbGAXStuDXtMhi9nMQsFAs67rg58xVngpxlI68VfCMBfi4LUFVyDzys1lzjs+YZOW
agjB1egyzBQu31qqwpLditOAN4qMEjChAUa9WstZLGNTvTT6mDlhnHSnmaXvREd9QLd8MyYoaCmS
cipp6xqfSUudttCAHYOoEA93j8UgZrJ0H6+795ZV+qOlqhZt7RkQRwC8RwBq+QYJx9UM7mKA0A5d
d7qv7MprSwvYWmQfgXnzuiVuq8aAQULQAIri/KVqIBSyZ6pneEia09NSd99qbvs1nWcPIGk+sj0K
eVvHGC0u61sJfUlv+naHLGIZLxsUe4HFW2U/Y838bMR/XPQCHOhvIXJOGEjHYqQ1il4Y/7pdjMpH
sHAsDP5XuoCCDTuFPgNXWrtazKxCDAUvi7UzmXHX9YAZmVXOYnPJcJoMOAyC4XHJ81msbzvbhTa1
sO6a5lvs9Hdi+tNBuTVKA2zCv1IkZfDeTkU1YWMYJi89qt9XrPH7ovp+3d42lQEwLKYJMJZuyPmp
FO8Pq0hjNwRtcXoYSx1QN1EdVJVQAMZtvQ4Qbf4rSLoCQf3nTJHrRqHTRgeXfyNmH3vmZPuuowWd
bt0T1fzHtmowaUTtgBaW8YLQyVMvBWVRiLG86DBX6RetaPod0+yn62u4boUc/wH2fAUxRL3jTUBN
abmAak+wUFs0kIBgcm5XVbqqpLmlDo4oRjXx+EaZQLo4GgfBa2FXyPbUxMsccehTywdl2/7PlXFN
YPSsGIYYZ5TsDjmSWtOK2Q5pzIYHw051w5+qtFC1/G75VBeUBa/jkmsC/9LRRUlNRodr1mObPyej
61vW9yT9vliqpqDNB4jrAqljReYDzKSkkBNz3Z1ilFVqJsagRfdswHWj+wjNhn02LZknnLryUeKz
DxGQSH0N6vrXF3XD+OEtViY1lKNt1CkulW14EadsWEw8ja2nVl++oHYL5A4KNkFNK18Azh95TTvm
P66L3TCZC7HSGoMku01Yg7S6Oazzd/09L9Cx66iaoTa2EmLWk21ZlKJicaldT2adjRYyQqZWr519
kU/dCd2FphvMmmrQZGs/L6StX3N2+XMLxYJpmNzQKcqThTTykKX+3Oj7FCF17wxBOT7WKLyb08v1
1dzcRIKLDO9YWO7rJNGZ4GIouzIfXSfMteZLkcVBZWo3VY6MMuB3OcFI44Kk+nWZm0uLDiGE0owh
6y7dNWaH4oEBuhzcAo6vmcszc3PPSpo9ehEVDnp7Yc9kSQfFzojO8xqhh54mh7nWpx3HkLYorO+j
xjAVbvD0wIziVMRDgdSmiuFrI/JB9hzvS0CjYBxdni7OGzIVVpM4iERQKByFV8TZoeH8OFbDs6E7
igrB5tn4rzhUSqTn8xyLPMrYSEOaIHREFw56EDyhzMlubiBl0AwxFiawJDG8XzqNN9jAqnvsFlTt
ngZ2I1QzyVumiStuRZ0FYTCa2S/PRFaOk+0IpN6sbARBmdkGi63fMjP5pcXjDnODXtuqLopNmYAh
JpbNbGQGJM3wjkEGQpspGimyx6Hqf9b2HFboIcroe2JgVKRufv75YUBGBz7cXhubqHTyGdC7AYqN
xkQ0gHqR+RU47WiDRI9xXh/+RpKDsh3Askwm40VXWK08ywget6W4SUYbzcY8bC3Ax7YqZI0ts1+L
g/8VJV3r6MNE1yDWOBxtvdxPRfOSAK3fr1zjwS6SApR9KmPZlGg5ACFC4I3TJt0K4JHK7Lic8Hqa
6mCZf+VTcXKWCYHYp6kjx+sruXXMTCSO8JJBCh+vjEvLHHo6rLgvUQg39jDG2bF2+3ezJRQbtlV7
wbg8aGcQXeEFIFcWo7HVeUFRtbacrveyero3+vQXsMbszE49kc23jZsc7LG8SeK59xI2H/Q5/nhd
2a3Dfv4RkoHGWaIVxMbbHsgIgeFGdzV63BjhYGQed9dFbW0iyAEI8MeQWEJj9eW6uqObVCJeojBv
05uxJZMA+Pps3oGQx6h9PSrI5zLu7L+4jtCPgFGWtTMBpOGXUhdEMYk7uejFL7N7B+AdVqqfbKA/
R4lCvzeYSHj/wGf+K0rG7DFTLHSfYS3NBfwHoymWXZPGz3rFKq+LihpNg/MJQfG9MdB4VxkDuU+j
DGUhEMk25S0tc7LPkU5UfNdGkhKfhbcZIHHXRZA8rVYAN9hwExeXZDSfCrF8xldO+9k0b50aqXTU
CY75yD/qCdEVoje3HGDA6FtECAJ0iMvFjxpNr8s0omFnsJ2GBN9Mln2lPVcrp1nZqOp8qybSq2Zt
30IBFd1IAG6Q/HtTlmYKFCwWFgQvQ7uo7tJR0xXuYevEnAuREm+N1jl2s6B+I0YtXJkDrGg55gUB
54UKz1glSlq+vsNYieh02G4KngTtYxFVu7kTN2n+F6lR5G7QVwzzBSeFLgVtdM5j01ywQbluBzN4
SQZnDLplCa67gC3Xei5GMsXaLTF0kXESxmNyT1r+JSeTn7uZQszWuuGRhqwoWpFWnqhLs3NmkGtU
TUFCizzPznBKS/Y4mOLII/J8XaGtlhUs3G9R0hZVuIorDb0oIZK+aA8Z8p8G/vHsFvw7Vt2Sk9Pa
2d6e0tCJ+yxwx+7eygEMgA6pu6XVG8WrbevAgTRgreajLoEi1qXmqTDyiEcZmogrEPOOw862taDF
/TVU9cEc+Jfr6m/t57k4aaHrLtOHvInREkpflqrbxwsACIxqf13K5k15LkZaZGMctdJe6wMTQWox
btyb2tXMYEEqINCdnO4zcDEd84SNPoZcMqSCErHr835nNwlRDJ1vqAyOP8RYDlYXNQ/JhCsnE4Cm
Ky2AqmfHFM3hJDVDLVE9vzdM+ELM+hnnLzd9bIGLicEgnrJwML5mdHgpm1/96CgWV6XP+iFnglKj
X1i+uBCEkYKY0Q+686OeLUUX1bY6YIcDqiqaX+W7H/AAc45SCQmjEsAfSLTXU7wzxwQ5DIVJbkoi
hIJh0lzLctL+1LGbxz3yTOHiJsKbujvM4AVah/K+2+mK07a1dmAMXP/YSHLJssbI6IRJUvo48a+8
vCXzu7xXLNz6udKVhowq6mKUgNMeQ06X28Mag4PxCFNbFrhTxyS/j5dF4cM2VuxChHSIe8obEqEe
HJZEz8xPbm8XsY8jpwG8jnL7A5I8jaqXfMNPwQjstaqPnAqCwUu18jpiZTnFWsgQdrocA3ZA2yr6
PBh6TAZRFZLPxkbh2bA2X8P46JvRmaHifZ7FlRY6rrZPInCaWObRqVKFb9hYyQsxUoQrUhhDhkJP
SKf21q0MX1D7IXPux2LeXXeJGzGdC8IyQBSD2BTOSJKELjKhVSNxQjFQ5yZuGfcRtN/lIwieeUQn
BHURavkLP5ola//c7GEwuF1XpgNUbaUjlvRlbiTLBLfHy0+obJK7MWGn2TBU0CIb24arDPkdxAyo
Cst5UD0yI9IPmfvYg6+ivwP7Umk+XV/IrQscjRYY8XRfsVnkpIrohnihMbUeO/JsjdUdhuyquAD9
wOxZbu9P7qEpjY+UnUpuhZUA6GCp6qJfN0s640DEYMY6LIlapOxGUopCaDuk7FHvHoXzPLoHexp9
AcjI8UPZfFUovF6WkjRoihEERAhoH5Cft2PSRlaNQ/k47dNHY0UXQZ7MQ2+4D762g60ylo2TjuQx
GjEw3QhuDDnnUs1ZXoEHxv5hdWTR3/F8aqpnPS36Pt4ZvYNDohVFm35lwons+c8tFaces5sMeiKb
vn7c2eVmjGRp5gpdNLmWfECtd+/ky75Z5s/X13Tr3J+LkU7jrLGuBPQzHtH6+ERi+zSKCmn7eMf/
vBFqDTqQSqJoLAQEk3QdGOWEPFUk3LAGCuYOrOgBM+jij0P9fhkU98Jbs7yUJd0Ltj51FEx7LvKA
9Sej008ZpyPoirp7HQMebdbdpq4Ko1wlU4r0SBJ3Ge9n6Dc1fmp+7SdyJzDsHmn9DmM1wTSb36/v
3Vv7hJZorqcEFwTSdJIzo5kedXZZuyFv4gB15fupHm6LBjD6SXw7OOX+uriNlPUqb+3lRwISQa1k
K4U7LBEXWXyay4+99VOvHS+ffnSk2HXT01x8AGkZ4nvvutS3BgqhmJpZYV2QBHEkJae+y6tuaF1c
FwRck9H4kBr81pooaI7/dEQfbRto+MOAk4OwxUZ9/vLMwRks3CgKN8zQl+SSyZt67bMGQMg4E+C5
UrVgXVrMytwMarSVv9NGRyU45iRxqVjMuSh642jz/mNk3kXxjF7lLvH4CG6mvt+PVNXzKHWW/0cm
elMMhtwUQDulk8G12C4NczKOlQ1uVT023nV9m3iYnj6iWvYwRk26yzFGFPZ20n7K66rY5amJ1hkL
9c+WlF3o0K7fgaUZpOc2OeWU3iDdn3olZ5Mn8KBS+MHL/f/PB6M7A9CZcPyw9ss94Vk0C9YNYPh1
u1+u9lw36eIlRuFhLOd43dQkA38rSzZwgUktYQvAD3P6HM9gUWxBBkVF0EQ3WVF/14z8NhOP4IxS
HK3LaOE/gjHEh0OM7kJXZuXjPePI7Q3u45jQA82Nn5b1g5ji8bp+l5HXWynrUp9dKUOJxitUm4FJ
LyaU0LKfLSF3JBK7tEo/sRK8sT3ADjum6ova1g5lbkTNoBmQ+706R8vByOXqRzo0X9C1fDOOU+RR
YCoofMWmIJRH4ArX2pYpHah46mtjyZA2S7L6aJTLIbV+9kmq2CzpTf+fdcToLbpdMTyIv5frGFlJ
7cTG6D42QXFv7NIAxKhPK0dXFsQ7R3GVbdr/mTDJ/5luloxaY+lHB2MdnJr7Edj45vRQOUq06PVX
/Q6v3uolLR8gal3MhoNKeIqbxu/QQ7632shUbNL2KVuhmy00GKLVcDXTMzPMUDWeMeEMcxgbP465
P6YM0xsWOq9M/T6yWWAsqQ+AgnsUwYPrR+DyyvxHRRNFixWHwFohoi5l602UG9PqctGf+NNuNK9z
QWcQ4T4BnNuyKHzXpjTADyDXAoQKTGFdSnPBNIN0Xu4+Lik46fzWfu8WJwoASlvxelMJkk62vjQ5
BUOKftQm7usa3btTfRvZAFoYqT8Zqra5LZvE4w1NK7hH1vLxpV5WPYme0844kpl9Tbtv01L5saWD
r1Tvdtc3bEsUUi/rhUWB5MUkUfm4GKDRgWZF6/g60/254PeuhjdGp2Lw2LqO1zZ9ew2nUCGUdssE
ha42L5n+mCVpDhrRZVc5KZo5sgJTVmzxzazZTdGsIpjd1PBMrLR3CzyyicFB/ZhZ9gmH/R1vs6AF
pSdqiQp7lF6M/5g/yuOI3dar5s09k9OpsaxO14+G1f5ctG/glR5RLMsT12vj4VmrMEGV35pL62nF
C8uWPaEquvutS+j8EyR1B7cHnmnO9COJHyNwUnDrE9cqP68SLzZf9Pyz1qlAsrZFIke3kn5gESR/
HU9dCrR4iKzSfjcH+vhVxHgJTOBSKAHXIcy93i6KWGIz0MIjxkUaH9Mf6Ee4PCP2jH7cGGw4x6EX
t6392IjjpBGv4Y1fAJNu7Ha4oI5j7txo4hsr33XtVysrd/CO/iCEv6ZltTbzDBGUriIO2PTA4BtG
GgYUwA4aiC+/bWiKgscTN44sui3Antkt72r7HRktv277/yPtSnvjNpbtLyJANpvbVy5DjnbZ1uJ8
ISwn5r5vTf76d6jEEaeHdxrKQ4CLCwzgUjWrqqtrOcfWZ3yKLojVw2VXPg9SmBt5x898T+X4dqbc
SJqkKt2MjpMl2SUeYHSqF3SIe+bXNXGHpuoePy0SxU1sK6Gjhmlp/iPEs/I7APevFvsCY0701q7j
W8n4HNjb6lqAt9mIIqdnGgNPIwRzOkBqM1Y+5GY6P8R9LzksKyOBG58fpAld0JXEnvN7++ZUFDin
jKw2lTEIk5fIQg3ylirPAN8H0Nrl4zuPiKeCOF8tlJShtaaOQRZTx5Q8DehuFB0amo2OqrkYDhN8
r32BKGfhJDFbw3+vTo6iKTP7Lpj6H1J9X6uKl2lvSVraFfhWZlF3RiSO+2ZKvUiszIwuyJqfZXGI
G6+RJxsbVPYArhVgE10+zt3vhto+GglY0VL4xEdOmtZkZd4FTRTeNEyySRzZGiKAPgFuOxK42/px
TrM5fLwPaXw/rWEYayVooPvWLKOtb1wz1fDi/ik3IgHw0BouLkniQl0YWVPSJJCEspEZHcP5Lqo/
NdO+etcaSM11/fpv/rBTk5eKNG+KtGJgYrvTI4fKz+n0aS0sjHag6Qne+vetilMRoAXUlDCGiBEU
QuQGzMKa8vWyAZx/ktVdVwgQU4eR8wsiGUbJmlIfRz+PfGYdsvg5J36k5IIM+9zOtmKwqHmqSZgD
aNAYyej349fU8ofpSPMfSK1zEYYdpw/2nnBXY40Lo3AUX4fPpjt9If0QtrU/pC+q5ISyZicDwEGY
QCGRnPX3zYtBClMD2JBlEdA0KIkjFzeYHqTD4fLX4aLBmTbrsW6kEDYmpCVFEWCTuwi/qniJN4Oj
PI/Tt2z+clkW94neZaGihflLvAoAi8altVTPtThWpDyYuxuNuB11I+z4y98i0Zzp3tHpwKzCWD5M
DkZ3qhR4WPXW0pMiiIzaHpurRCF22tzI1L+sEIcai21dyNgK4mJpNYVKjRnSIuhmB+hHbmcPfuFH
Pv0q/7R84iZCik2RalxaV4xNi3OE9UX9G9UfYkBPKMltGf+8rJlIDPcAlwYrquSpqf0ibGxL+2HA
XyXrxRxiwfXAp2VnR8ilZRH4CllCcYSxCVYVbzQlG9aoGfaQaD62rRtN9cz65bJ6u5a4MZBV/Y3V
y7iuusWsa1/S3mLgr+avlCH9r641JuR7XUv8m4vibwURxzE3CFAYvP05WSzHRuao1L4F1nczAJ76
wYx+FuyrIr+24PfBmAuKkpf12/NqbHaBEgePOkw/cIfatEMOfCwrD6yxctUBLNNXBk28HshneHYs
kSqIVdxl+I+OH/K484zLqB6oBnkgdh7VII5uk0bka6tln5/jhwzuHKMQi9hjCBnhbegPfniM38zy
HaC5Aur9jKRCRBAiOsX1942VLJWs1oAlghMkL+hoLsPdZP0azCfN9Prwr8tfTHSCXGyU2mZQNSAZ
+2b1IGm3NHma2q+XRewa/YdR8LwP1oz6iFWEeUDUGXNG9hBdKVZjF8yyK+XHZVm78QMTuYC9XJeR
+NcnCGMZpYmZBxH5FqnXatrZJAFRpyBM7Z7aRgwXpjCQVVVhY+RBUz3TJ6r+tFKBJ+1LAB88ogXF
84OzuqJIJ1lHv/6L9XPQ3Jng6SxRgffsfhjgB/yWwdkZIO7AhZRAi64H2s2hlhovax9B9HOYiGA8
hZt5/efG2sji7KwIo6JNY8iio3K/rrZKlFw3Re4b9JZGnaNad0ZSAn7uW6wCwltyI/kt1uJDkwsy
T76g/HfM+PhL+NYobrJuBMpKHqCk7VDF7xcSNItNsjd0FL1MiR2jvm412S50X84E0rnqyJlwLkMw
K3WQaIZgkoR49HdB3jtWKTlaNh2MGWHak7Fmd9klRCK5XCHMygVNpKH2x+l6ae5lNnuxPtiG+bWU
HdqZHkNt5rLI3QC2OeI1pG4CGKaBetYQaKlJmPJHDkSeWPcLBBHS4uTAi7osbXW2swC9kcY546hO
cZoVrPZ78A5DU3fohWV00SGu7rrRaFD1qFpmxLB5SK9QzU7zmyTP7yzrOCeGo0utY1gvCxgdlgKI
zM3XtI48NrpSNbkmloEr9c8euHalINrxJca/zQlj72jDrIXGd0TQzZ8lD/KEViF2RDpPOehOeqhl
m4VO4ozeyptVdE4/Cb7tedBAIxNNVPQzseJ4lkyXRjSpJlMqnxS+odwpLLUHQux5uC60QSDrPAhi
edIENg046JDA8E84MmtY3qDYk6IgyFgKPBOr51IWQfme2w/FiAtqZXgRgsKaT5RUxEetxrRxgAki
Z2roPYvG4LKJnjvEKgL1UG1d1z1rPk/Fko7YlkqRpwCSOcDAYcp+ymnnyqMTMlEnZCe3hbh1Kwsw
DLgKecxpQxsBbjjpaYDi4z2QW7DVTx4Kgorv4GAqqa2cubs1wuTnZS13TONELBdp1DElHe2tNEAt
uzE9UEy7xMgwtmCnwnb+ThhHQwmVdVQpVDTXVS7G1JVhRvKgJoGshU6fmHbC8seUfdXi72AXeImI
FGjhS18V9rg8GfHDZVV3PuiJdC7m9KExhLmlpQG4kL1icTJysLq/lCk8LJndCFftdhxBBx7O2sbD
XMZZLp9J0iAPqZwEnTS42C5/0Krqp6nF3y5rdZ496eukFyoM4M7Ff9yZTqmiDhbpkyCN2wctepPU
3DE19Y9B+9zY8poOQBJ6TFjxkdGp1rj0JiqlqMxySFLr/tgyxU664gCQmpt2FHE87Sq1EbV+yk2M
NKxIjWQ5TQJFLzD4aLk9ECvlFWEtz46fPz9EY6piFxqVszObHEda6lKUBJUpP2ZTdQxl8wimSzvv
FUGN7tzXgCYEyEIMrGFbEAN6p1q1KQpFoRnGgQn2lnxpHsIa+OONMfpg8bCVrIrcT+t2IpA7xtCq
FpVRKwa4uf51UqzMxjrar2EA2Esnwng/v21PlVt/33yyutVjZhRmHLAwBsYVuFYWIJjqDVOcsDVc
k8y9Y5DR6dVCEMLOHQ2SFbSSQB8L2BD+xknlNq5SIBF8iYGzkZLWyXIwuNWJ6PPtGOWJHC5+EJa2
Uj0bcRCi4OFo2AupaiV0TOstAobI5S+3p9P75BoWTLHaxusEYuMUQEN1HMQV/TIv+X1ZaNfS2H6u
f7G6NEoNWAfGu98CGgYXPPSmTvrWTOMgQTWXxIDJU8g1K2dbyX1s19nLICIg2/OBrUTuECukJ0Zl
VHGgN+HNmKk6+qmp0zTGbZ4kLvZ9BC6wc+dAxXWTG2NkK8Acl723NEtCxvQ4iAbtPp/7Y9hZtwrD
dV6pkm223TPtktCrigSLS1/ljLz2VLTcvWc527+Bu2Tp2BoNxtfjIEMF0FZr4uU0ehot8q3QRfnX
nh+qABJeV9bXbV0uyFhFoZZSyhBkMJwuTexgleQHEGhsrWPEoeqQu/V4Pw5tLTjp8+sVQ8AWyGAR
RtF55+tIksrKaMzlCIszPRgVvLiertW1Ipj/ueCCUDDGLvCRHVWB14FuAeb+AXzDW6+qgWskieYo
CLVmbVOHX+pswHDek5I/6glx5/xqBMKEEYFKSMJw0FC8MHm2zZw5hDFbGudvtVo7SXrX5NeT3nnp
0vmLol6l7C9W954aLt+wb4KiqVvMfmQkfqk039SicOMqe1JQGZlH0HSAFFPOnH54w/Ig2tLDsZVQ
Y1KeNEzYYggvvy310mVT6/Ry7VQSShsUiCk5Oryxact5d22gzmYa3zPgboGXyAdgOAZIAeXzYuKp
KTgzROHTdxfm5wBIBPyGlZmPB7UDHH48JmqMbrtcukV5ZXYqkFVEoBg79r6V8p7rbu4CTe3zrFkq
yW87LaDKa2kmB3VuD7Opepf1OQ8n2CHASjoGU9f4ddaoJ0OnTm1i+XEfKErrNcnPkGDWEkNTCRPM
EJ1rte4SAM4JFzheNzp3wwGYmxoAY5H82IyCIq5dYFoe9F5yc0UKPq0WJjqxs6mueDSYgj29TKuR
siyyltCPCMggIx+TCNOiOCrKALFAFMc4jLgIODtgCgDBAMju62VzKssYlnFQDcn0ZfbHDB6z2E3R
4x0JQGCfusrX6d3UF06GoROl+6INX6aO2SR9qkUoamfxY/07MHiDfWIAV549gKKkGmWgLZg+6u1e
GysuofFRr92su1703Evy18tnvCcPiSxwhQCVCahW7mKQ88lUJgDL+wWGpqg6PsrjSwgTklFo0ZC1
5M3o/weJqLJrWAPBfgafqidNB0KwWjd8KZyB8Y5gYdplnQST1iExe0xEhauzJAJ7CxjqwXYNgRmd
OXuqpYtVFtTwyXJLR0z0+YWo7H0Wgk9F8J7eWZFR5CEx/KpuHYxn2wOa23VZuIAVAaCJpzK0Co1Q
cNWcef0qFVRBJqqsqAHw08AzqxdgxSu63yt/WeHkmLHmgVfX6YbUS6xE4CFnfs9JW3/fRLO6rc1K
bqBjlC+OOR51LXan4gD0CEFRbEet9b0Ih8d8B2Y71t83gsDWpVWquVC/y9EcBMdoKBNArd3G7DGW
f122xTXPOrkI1g74ahmgwdMAccNlfpiqN1IzDlVfSyTPgte1g+hFsCMCuASoaCDtAsQ+P6sCRsW0
RquH+hVuymwabxSJHS5rcW7h2HlYyz9r4QRhkjsxdda0BGwoFEgaT2VceuvcoyREghVJWSPJ5ruQ
bqVRrXTqJ039onZ+HFfEViUR6dC5L50qw90vJC4zK8Uiqp9G/jTf6uyPqvxhWLgAsquZOIb5fPnw
zs0N8pR3wkUNqL38G6Pv5aHta5jbtNzGoz9iKmFOZbtHstZOgqfv6iOcuZ3IWm1lc4QjZke7CRiZ
YEL5PkgeU4NaoXbRCd4zO18Kg0NI+LGnsjM/AkeWoqpHeoNNv8GK7aUEBWIjcNMdXU6EcLoU9WIQ
Nk9w02aIfUarzJ7rXHESWXos5sK//JV2VUKJDm801HlwQ56eXF5nplSXpuov4XRtjaEXkjZQQBxx
WcyuUqjKYUoP2RQu2lMxZjmju47bxK+l8AiWtF/NNHsTpoBhd6Idm/NaJ7aCgSb5rzDuBAfDDLUE
TzZfYRH2HeQaw8RvuK38WDe8Qf3RZdoxK29ri/z5/9NyPeyNGaYzIBjNZIZg8BmN8kED84klTe6S
f7ksaMe3TjRcj3sjSAGYoEZ7CJJaywa7gj7edsBaVrqDkr5dFsVRiK0J3OlpckGwAnxAhkxS9bts
jkZnTlMgc2pk8VldEjvrZWqnQJ70u358wnh/IKnSy9iYornl83xq/TMM4HIDkQadBi6fGgwMvIcd
aGUa+jpUf/XmN11+HtTnRMJa7eGyzrtOsZFFuOOt55JUs0r9Re8rB7WR5hCNmV/pTIR4t/chMYgI
yj5kiAZQx08llaFSpqE24BJDhUSPrjqrchXtkE+PZvVyWaldUXRdu8AWH1YHuO84hmGR6/GgYr7u
K8AhovQnJhhsXTsyVQBYvPoXF43RIPmQxF1oFXwz7gdEMMrUY5TjJUhExEZ7X2grggtbCu1JR0ac
G4ljJ60LVx9RBJQV7/KZ7RndhxhUAU4/j1qHCZhJR+KXZJk8uQJkh5HfDn3+Z5yML1J9lxafAwL4
2922Ijk7z9OmTXMATMLOzQc0ia5oLk12HDEPAJqClsXlD4VZ1VP1SgK6aKObiY/dN+zZyWitLwJX
2gv8K3krvjkiLv7fqQjM84aNOlb4UGS00Sm0wxbMRKh/F+qPy99qV5mNJM7qBkC9kEzKqT/3oTtg
jlQRtpV3rQ5lL5zU2kjjpwYrwoxwwDqwv3RzZcuFVDpZPPV2V86icLcnCnkt3suAL8C7lDu3DtBA
U4tGiy8VmPUBR5iqZ4+xKtok2hUDlCOgm63tYo27l2MLWA2koqqv1AOoWU1sZ8vTkrrAMXi5/Hn2
XGlFm/8taf18mytraIZumA0EhZRGuRNbpATc5ZjZQzMC/0rTU4AAzo9VJVoE2dUQuTswTLExdfZM
kBMamn2y4Pqiw3G2piMABJxSE4Gm76mnrmCpKzULUHy4gFTE5ZRoeah96Ve+5UWio00GxTbj+x6b
J6C9dJo6Ez2P93TbCOVR46xpIMU6GuYXTetOS42pCuU6WkST2XuepcIM0Qt/x8LjbDGy8MX6NQMg
kVG6c2mEXk1Yb182EJEUzn/jric5Zv6pH2aLg/mwu6YTDcnun9eHItxHCuekSWu0z/ysU2+IEbud
Mfi59OuyIuc9AWRMACYFsCsWy887RmpkmTL6HtqXzutvFDd3zePyyBx6KA5ALvpyWdquThthnF/1
VB77JFWJ38X9zVBc9ZNy30yizd4988bO5roSAk4AYISdeq80E6NPCkvFRYgQrj4STJPAnHsMNXc0
YMJIu3dtAPFjZXpBUx3QcqfyZjWxlMyoiZ937EqTk7vRHFE77zB4nriXD3DP7jBRB/4Oy8R+I/8C
qvW2oWosqZj6UpwMVblBFk1f7H2jjQh+FaSPAO4zdC3xdRQQGiYHNPtDyzrvsiJ7Zwb4PXwl0Kli
zpFzUxMVkaqNKtW3ptKZ0YWos87uutc2FWEz7ksC/jsMGfAXfE1Xs+JZjRjSIiPM3LodvaYIwrE5
GvTTlWq4EphUAQWxVvyxk3RqBwiqkTbJKLkA+dZr1Dmo2PBHDcxT1ukBniWCZ+qeLWzFcc4EkHZL
HoC04089OIqV5k+mkbfLX2n3dbqVwZm2ocWsq2uGm53NTpnVXmqldgywoMSa7ZJi5jxbgt5KMFCc
CZe/9xRcDQQWgiQTU+DceZajESIPwH2faE6fRViAnD9fi3m3wd8iuDguKw1SGrTS/SIiNo0ctuS2
2V1VonXhPafaqsIF86qPYhX/g2/VgqMxnuLRRTCpA9SDG4FnrafCP2g2onggojmk08gqRCPG1HvA
QoBW8atZIitni11XIoAugWJ8rDU6dFjRl1xzMmDl9MRrlegxAtrRZUPcc+KtUlzy340xS+KwIj6a
JQ44QwGmJB20EMzqsSrCbNtXCf0toJ4gZPB9tFhLzSmSETCGiNlZ2x96EBiH4xT8F5U+xKwqb3LM
eJA7JQPYll/LsbMQ3SmAWV9gvrxXRMPYu6e3Ug2Blx67knziHBWD3qRTSXBrpIcs657DSAJMDby5
mAUDwrvWtxHFB6V0mYxKMlRfjeNr8I0ey/62HcZjGxkpZqZjwVw2XT/8mbVv5K0fc3OKbaqwRQOd
rM/IVBY2QF9De+zoYkslCY/qXF2xIZefAGRzpHTG+sM09d9lM8m+STQprkOmanas1kBxqWjnolvz
Ldejzi+ravbGmRluTgvD6csRM6rj/MraKXXDLEOVQC/tMmxzO63U6MBIdcSEpDf11VNvRPmhpcN1
p0dvSxhV9qC2BbbEMmaXaLNhAG78OfYlMuCEYcG8URwL+1DuZfPateLNwXDmNbdYWjDKhPhZKB9Y
q0vAn1W/18X0yU3t95IbBmf+NS4uSidaaozVGgHa7IZ1PpUSFPlisBBETh8/X1Zq15BhxcAjAFge
0tXTr80Aq6zljQGG1sp8mfSHITUKu+4Tb8rCx8ui9pJI/UMUnwalyYI36IDniqTOD/JSAvaoBuCt
FQ4eUjB7kdtvI/CDLwvd9R40vFbwG5QN+bkR0BS3rAUro99U/U+qMIcBzjpSMdM/TrJNy1AQg3aN
BMAomFABEeNZG19p5mbR4Sn+pMmOtqBl2bV3hVELznL3s32I4TdoirqcmirHwz0Hbm5TXlWN4RrV
4sR9KLgn9hRaO0eYJQcY99kDeikK2leZghQsnw6pBqzP6JGFIvTh3TIzKrzAs0dHD7kJF3UmqS+U
yMzWfVz92I8tCAjYI7BYYZ8ohd0kAz2WWQK6k94esed62Uj2TnMrfP19E/LSYsqUMcNpkmI6NEPh
zCbzIvIlRET6D5IoyBcNIO+gc8mpGVex1gOcG+ywfeVbmJRX5+ygKcfis1vI70EEVZ1/JXE6hUam
VlIRwxDLJOiXHIs8pW1gMxmk5+DnNrpvlzXbtZONPC5oRVjZqQpggfthUhzDyvTNdnbQpBWY4+6n
QkmMrBsOGMrixNQUKLZZ1CGI4BMlEcAkKpdipDylL5f12UuVkWYhGcayAfYa1FOboJI10w5ztr4E
qpHHfMHiVZ8vAnPYOzTsAGA5EkNT2Mzk3tUZmPZQtxxwpRjVo0ZAKZJXh7n7HH8CQi6eUesTl4L2
jGJSgzs02YqmpchNgt5vibv8KNFbGKhnPZupCA5+7/tsRXHpP6DGxhUXEQaumoAxwbALRt+tfrZz
KqherzcTn6dsJXE3F2m6ppKBPe93gHJQ8JAiafc0qr1DMfDfmHhM9bjJyCiiR94zjA+54Lk5NYyE
SQCknnCYeWMd8jG5VxoRrOv6Pc5Vw2wW7mMgkPLtUkuy4J8MD455rm7TWvdQU3qqZvO+RrgPiAwK
psvGvv/VPgSuOm8CYBFSjUkMGQdYbr6S9rkl9aEu89t5Ek2h7Fr8OlOnreApWFw4lZQAu01qCkyG
AOLeVZoeqAW9U0Sf3jdbLR5YFRrmUAB0xpcoRmq1Ha1QPwdA7zGZZrch8x3rnpMYOab+IpnFf7j3
twK5cBvlcRTNDUoH2NCs1gfHfat2tVfKo2h4e9f+MJ+ELc0V2ZgPTFFXFoOV59qXqusmW50KOdCn
qPIuW4RICmcRY90aGpuhz6DrgdZbR7B0C4LfrpVvFFlNZWN0+Qq3nkYR9c3kxZKcoroBLZZdfO97
0ayQSBL3cdSiSnNFQb98wtYYS9x+eA5n3ZlCF9FKoNVu+ReNDoy7rzAzZ3N4TBlIOCvS7/Jv9i88
YXGwhOXf3bxpK437TlppsmXBqKi/rI0HWg/eFC9Hw3ojqX4XDc0hL59bbbqXu1ugYV+2kd1j3WjK
fUCguNSKHOFY5/Kh7wMV88Q5eTSoO4eijc7dALURxX/BtKsbENygfYT5W22+a6Ig6mM3jgTVq703
CvbjMAeFqTSwwXDhScIaxiytlpImT4V0N6tfQa9TA7zY1PwC6dp/OcB/pfENnKwI9cVI0ZAYrBfw
zthy9maOqqvBZrLXy6J2/RmZjIn25ToBuH7LjbOlbJY7mqKKEPam24aRn4zdf9AGLUQgS1BMMqDf
dipCr0YwBmfoE1XhBHwxP89eRyC+NcAFMX9d1mb9p/gLciuKMwdT+t1NjHMz6JXGIfX0J0NH57KY
PQMHKhFex2AaAMs4d2iYJ9aZFaFB3lRlZk/oeeHBGNuYLnaytDmQqPYuC9zRiwKRGPVhHZm7zl/8
TKpVTEahKNdk7deiBk+m2VHbKDLBbbWj2IkcLmpUYzvngwbFKAPsP9qjaMGqgxdW37Gy+1bkiuAg
d3I1rIxgTBhrVCA45++sGoQlYcOQTGvM+qbpyz1r0KNYsD1Bmtdhru7nBTOpn2RBes971yo3bkkN
acDZ0Lce9ZmcMUZ8oHU4+fyMbpKHVS8bWK4CBXfi04kkwtl+PuSZQtFmVsY+tBerfwAhxj2prdod
E0BOXDaT9fNw5k/RicMuDOiqlDNERS3NrSLFk8KXUunYyuPVMn6OoOSfo8OQMDDuUOA8a2hbgGab
0agg6C1jVNgCp0FY5T8jXZTN7FkGyLJ/y+FDYFS1faMn+ESpERjUyduvEh2wOHWkmZMnP4v083EQ
Y91YZl0nk7Gvxbk0tlZUFoXQq8SelBEtB6yrC5LpPSfG5PO69Qngw7OtkbCdaKNiHNVvpqL0jAmY
3HEl526uxqIL5HzdH1jpK6AdRlKgEB6qp3ZHaDU3IUOaFoPJ2ImVvg5AFdE4kzkfKTjAnka9PSzE
mL5YIwO8VRq7SpfftyB5d0fw5QoMc/drYtcVxTZk3mfvWUUbSNKtX1OWv5PSGyWH6DcIana/BN10
sCQRR9+uJ2wEcn6nllWYwHNQh6+KAKiPRzaIMFF2XRvLIwBNAkT42QKoYQwNCtKIXYYOYrOu86C+
m8j9UWki/7Jf74VlYIKu+PewmzN4ZOCOEJZMKL2Xmtb66QRQAHi/HU1ssLu5OWS5LrDVnXwHXJwf
ErmLFKSiMpWaFIG5NJ0kuidz9U3SQ6eMX/ukdnErHP6LinC8dXYfNWzOYFUC3rYl6lGWkldBwKEd
quSqIcDXyke5sfNKE6i4+/1QKgLSKhaQsLN46iJZMQ+FVhfUB12RvRhvC/kxJJ1jUsGd+l6/5qPy
OkeAJS7sRZ8l/tWgygUdJtw2Zvgw1fPVkjZY/Z/1Q9gTQG3n7TGfixLBzfS7rijx+Oj8OURNOi+1
4SotutBOJUW7zVKCnImmCjZkFz2I1FaytSEuHA0RBUUVeoj7NguKkSQOKBJ/YLKIenExyyh5SI8J
qA4wnGb9hw8HnQCZi9GCda7l9BgrqzZbSYV2CTqtSto8ZXp8BEGlLSuxH4+ixbG9r7YRxzcLwNkm
J/1qJ5im8cfsqVLD666pbUQegX1wTyjwA2GqCUTMWC3FSAPBdN+pZqQ0pDnWjN4HUYgDpAMXMCae
4atecogFvTwuXp/L4gp+mpT3aGyZvQ/rOGgHcAG4y5fhsGA6qPVDZ/l+2dvey+YfNnkuj4uPZdUQ
oGBAnhXgne0Tb3B617xSA8mT7wdXdl8yP7lK/PRHaEdO+2S5sy+5ov4vh/X0z59hAo0ZOBIINvw1
VeuFXuG/3o+PVmDcg5fuNj4AoffX4kg46MzN/UKwrEFW1c5U38hcr47ti4f20zyBvttvPOk+CuiV
6qaHNij88rAE1t2KiCO7rZP+YV0Ru70N70Rw36d5wLnS6++bP6CeWKkxMxn8Tll+FEN+o5iTp4ei
wz31lHMx6+8bMQzxEwmW1KN54QHEXyd3WW1bo6DhdHrRnkvhoqhkgeuvNqCMqvwVAXtOlECLDmu9
qDZaZIYxj3GDryXPnp7eLbOXDIK59NPb9VwFLoJNHfCToyod/KFOXLAQeFLkkOobsEzDXjQwJ/go
PBO6Vg9FksqIKbh4vkQlgMXV2WclRqWsxLvs4+8p6wVD5zFGsxZlKAL8eF+zzcfxpv2aZHZ7Hd2s
QWV6ndzIke3pmk22CEV1P3J+uJjORRcypajkjjCK/Cb0tQBzjr5pq07vR66oDbkfOTeyuMQhzXUV
aRBONE3s0a0fsiv03691G80soFRjslI5Xj7XfYvH5jeaPDpeQJzF4wfLGkIFMcs6DtZVJwkC1L7F
f/z7nMVLZkSXOGU98so33NgTudMKQTVrP+6CT0leU2TUi7kQ1DQgKi8r6JAeo6B0sz8kx8JQoLs4
+iG7D538NTuEAnvcNf2NTC4e5XE4d8B+7P2x/N70hziPbCM6fLIR+I83b8Rwn6cwc4OUVAZjTuFj
ed7udVfr0NAS3NgibbivVFYZy9kAMW0bILo286scXlWA+7xsbBx+79/q4DMpMDdEa3QDT+NfTKRu
0tG98qmf2deumb2w+c8GGUn2R1i6UfuIDIuQY+pflrv+s3zs2Irl1OvH32KNEEgUpk31GzAgtPIt
OEMvSxJqyIVfRkB9C3bt3i9vZq+zywNGzoBLNx+aI+5fB7TmwWWJ699+phveGdgnBPws0o7TIy0S
UHeOFIaIOoqjAoVrwYCQSlK7s35NUnZsuk9CCP/zFTciueNsjWqMWAt/C2/7oxq019Nh8cqr3MlF
pylSjj/NPk0qAM/0/uur7rfH+FsSIKvxlqvSRloT3yGZc5LDJ/FueAXx2jk90xqwrbXSwx2oHz/U
h8LPHOYkD8SunckWxvz1X/vfXxAP8FNpWSznVT1CWnpMAsy2B8sVPchBdBDlUOtpXRLEXWSAVJHV
YoGg8gZx8mAe0Qn1EZkFV8ruVW38ax9oEJ0qxNCbidt+Qfr/aOAWQ73LRVbqRnbkW37rLY7itU6J
h8BlT9i7arZiuVTYSEfAy4y4ajTluSh/qNlREfX9d3MBAy96YH0omAk/vy6NVrda3M+dt141LKB/
ZjeTq3qlX4lICbke228z/BDG+Vmd004x1mSgdYEo6CC9cmNXu5UP1QFYMKKvtprZuXV8SON8be6V
JE1lDcdnTx7BN4uuwkA+lFBNOlz+Usq+X/8ri3+MLtKUh2GMB1sCEI93D9PulrvwqLuF6uh2aAOG
4Jg65i0WMURPpt3L4OMTapy7Jdh+GFge9j5Ih2l904RBFyE7cSThkvv+ZbARxTlcRAvsD4Al158c
9WdxR7303nLo18WZbtIgc6ODLshKhBI519N6OiT69C5xdJPr7MsEfHzDYbOdPRTuHIAGRCRy/Scv
2I3Gud26IxRmFW681Uqpk6HebIPfx04eQH3kDAETjO7uu/mH7ay/b95QhACAiRW4Expzcsf0W7Pi
n4mwUYUHyeV3GomJWmTvB6kcJDuHZihueZbHHMUZHuRAxOW87+1Y3kPxDiMxAPg81UuuR5pMBby9
f5081F0DyVn8+lnFFScJHxq7TrARxjl7gkZO2dZwAgl836ViZ8ViU/kuyl8j7XNg9f+EsQ9ZPL7N
kldyWhMcZSxdqXXsoABoDCK0y92XEyY4fx/fe+TemAWNZaZaCTTKj380dmcrL4XT22uBK776Jbri
dm1wI4xzbBKbcxxHsPkmO0r5o9U+LKKmB9l7mW0V4lw5JSPNhhExErV4t3enZ+rLzrpoVznJbeuZ
x95OjhjLd5Kb9Tla3VtH8lK8CSL1bnKy0ZTz7r5SJHnJUXeZr4Dw5HS+cTcdFI8EQ3BZEtl7g2z1
5fyagRNeM8HLBCwpp3UHT3FLd/LCX9SLvOR2eA0P2A/25OvQKa5RA7b1GwN7vG7qTdeimpbAO97h
vja21GHnuWsUuCKpM1sNcztvPIDdsx4dZOEtv3vvAqRM09QVfpZyfl8W85jEHfSW5F9xeehmPISi
R33UnVzysvQu6a+17sfAHi6f9/5xf4jlIsBSLgSIFqinGOlTP9y1xV8tFh/775el7DvKv1L4i34Y
kcFQHVJAxKczt+obWxYxVax/6dkF9HGAZxc67UbctPGAsb5Mv47ypDkOsfpgmdm1aTWmq8hMdus8
bQ89+gvHywr+j7D9oSEXCqY5jZaEriU9VJ5V0MXPD7pt2pqTHXJHxP+2/9EwEY9t+RUmkrMVqyxj
S69gmJhdqOuATldNdZ82f1zWafdAgUOC4S4FABcad/dJTd8P6VrHTo/jMblqA8NXPOyxCDx+L8AB
xRqpNOZ1gK7GvVwrzBCUg1Wiai/d6sZ811WJwMb3rG8rgTsuWVuGDqaBt7F2KKrBA9F9JeRf3bMA
gNHhygZXHnrhJh8iQwNt6fn/SLuyHUl1ZftFSNiY6RXIuebqmvoFVU+AGc0MX38Xfc+QOFGi2ke7
tV9a6kibcDgcsWItVFz5Qf1jbgX6KtCtHra6i9i0mics7NokZwteeAoqIXD9zdMEAjKjUI9QjRQJ
QATvwxo4Z+Hjz/59aTWJsPrIDyyMGI7f7e7Vsomb10dS/Rmo1/M7FEJXTtDCRwLLKpga0W8zKWTR
5guy4qJI8B8K1kH7WZlsYxf1frDWWE4kjsYpDcGgNdTdAEOf+CDl+cYm43pFbL/Yt0Z6F0APnZin
0G5+RP4RXWo0+54709oXDLjWmjnZ8M6Lx4yLDS16L2jtt+tnbHK9edCa/xrpFVKF3GJmgHSlTD9A
ne22/qFTdhhg2tDmqDRf3mNTBZkHGPg1AL0uiDbszurGzsqbXV/TLRTuPJCwblj9NXbP/99iaC5R
HAKU2yDVNf+UXauRqKpwEnLQoekR34Co+qAn1SEtwpX9Wzh14GmHTMLEygiRIvklTnQVvNzEh/5X
uiNb9bPYcs92AePtN+KBH63N9e916aVzc1IoMQLaYlYDGV+TB87IIjcwUM9YnWeRBqf/buFsWdPx
PEs92FgOvhWYYm8N94WNfz+i94BkAgKd1ncmt+8T5a3C1e3Yab7iJAsp9GyN8mXNgascelVp0Pwe
yYtqdBvT2tgR8bdN0USQaLHVLYutwM2D8KPuGAZ32zzfkpqgsA8Rb+9/2nL5Xk+sOAXZOYM3ke4G
XFvH0FI99Dvd62YWihHzZUs3eNV2Go3DAEqGxLPAIgwZO/ZtGLjbaZGj9a6a3QPerqtHX3Hb6C1i
wBICXqfzk256mMhY+TkrniZ3kUlWhUlSWGKvZa0DadRjg/lPP88PJR8gu90c64A4ftpsBlCvBDR2
qL0zB4HRxviDK8EaU99CyWu+PdKFADTV2NsC29PGIDaESmqRbUPtM+9atyW3abE3zfckPLLV7uLk
6lKIPD8K+rRRZ0ehKevSVAsYttDhKyqn1ndaxNxOcavhkIegG39f2fqFoEzAxIAcHHcEwE7TY+jM
okJzYQw6LPJD9mAYbri1XYzhxgfN5Y56Alhpp90js/MCb638dpnZYZfPTEv3QUK4JWoDFJJKdDNq
XmO8NEjN1+gqF33rzIrk6oyE//qWhbkfdJCwvX8RW/6vAHZmQspPlD4Jy97AHuLCdVTlrUsOtn1i
2SHUwWC6VtJe2zbJOZWwo9yOoxbEfDdpcFB5jiNzUsqVmtOiGfiDPhHYYYBYiv4F6O0Vdfo6RXbv
W15G93Z+atbICha/zpkVKfa3od61rIWVUfudxS61PkfrS/zb//o6/zXBJA8fxpRlAcF+xfQRAbuw
nlV7263BaheqZ/DmMzOSN6u66Md8wEqA66s9wFI28Sb0ROeSXfmZe+Gm+fH16v/cpOTa2siHbNBw
eSn+faG+5P6uqFa84LIsMDchuXZOWpAFpDARDPd6u/PJNmJPObtha5ISyzH3bP8kt2772C9Gjv2z
m2NOHiFjqQHuopbf2+GHUn9ipMIdzO88+xorx7/dQwcOFFPd0CCQ7OqNr4T+dHjBRQzAiJXfiKxB
3bhaG21YPFB4mgGlZ4B7WK7WWSJK/KLBVvJqH8R3LL9Nhad8bez/X8s5syL5RFXohZZQWKkAVbQ8
2oI6IfMq8nL93lhejEGAOcYjEKwv82tjZD1IRgyY0QXkRk+k+RXa7rCmTr14OQFv/W8r0rfpjUxt
lAo+QYfDqABEaT1G5HfYmU4Wnwb1f1zTFKvOrsKgRyWOFlgTsx80exfEXslSl2grafzikTpb1LS1
Z2Yowq3t9zCTjOBMGVLXjoQTtMdWfGrZ0/XPtGQLYEtMZMIz8ASUbA12bnEjgnMPKcBDd5S+Wfk9
Gzi4WlZAL0uf6tzS9EvOVhX30CPSxLSq4Am6wUF2VCp/w7vPNnkIyjWRviX3O7cmXU6qFTKa+3CM
OLit84PZ/4AAGUOWen37lm6nczPS7VSZIYnT6XUwVD/0+D3372m9gl1bWYmcf/mDirbPkOALxccy
/uaPD6zwxm53fSGLVijAEhiNQGVbrjslGUlUWsJKj9ITmtPVn8TeqPaKDyx625kV6asout6MUQJv
Q1HbAX0OS1InF4/GuMWEwz/5NJDj1XUdY+9g7Z77W56IIqcGVpRoN/XwFFbbeFw5PEvJ+ATWx3Ad
4EgYF5ubMI1Q9QsFy0mzYEvV7zR+Lc3CQzPOhY6uoxt3hei86x9qaQvPbUpbCOLQLspGLGs09xrb
W8GroB7l9x09XDe0dF5x4aECDzoTwGikxbHearvQgqGmNECrdNf6aJlqo9PpEdTS0PfI+3/wxUDF
N8mFYFIRShbz7QyDlEXq5IOB/Vw3v63SU9d43BcWBRwyyrhoQBs4OFKqZ6ugftGVodmFRb+PdIKr
z77jyjfLHh6srHzILWPle11GCFzkSI5BJ4FLHXz480XZvcC7SqcteJ5TjEZ+GEmOl/IK2m+65uav
QhixQBuE2ieoYeV2CSmqrKnrtMco8FA4Yx3dRRl9vu4Pl443tyGHugw6bET05R4FEYfQxCUY2a4z
aBd4UZT/k13774LkqksbEVaMsdbusvCTBb+oOTiRWMVsLX6bMytSRl76fdKmQG3tdbziE2Nnmo+B
OMUQyYjILegmreaDk3gbjTlkR37kxr0C9pukXBudWvsZkt9bPKHoacb9Toz3qvZg+U6Yb//Jx8Pg
pw0CQA0XxtwL1SjEHBlJ+h2SJc+Onpj2lkBYJax+2sbKa2qhWge5d30aop5o29HJmNuqlRyFsRg0
zMCfKm7Z14eMJm+0/hn3aupWtbirul+DmX4mzVCv+M3lNTa3LZ22DHp9NUlwEELrvtWfwLHi+CE6
DyvbuWZm+vuzXCZKUB2rUDJGLvOjEAaghY8j3cbdsBIRl87c+VZKMbiwkryxWNaDprt3Ob8304ce
zIOY4KvWctslJzw3JXlIYeg1aPlgygC3Oca3taO5RhqwtmtSBFGyII9rgo/Td8Rr9T8BazcpA5FP
u3J1LTwVZ24gv+jDyo8JCbAYS/xq6FuDXkJTg5c5zj9AGveYmRE4p/VXCEveDWHSul8/bGdbKSsD
gnxG6VIb1nXmg6bvtTJvchA61tqHuqY1dbFS4O6mHvk0WINmuaFLny0GIAdCu1l8iOixF0fN9zeB
eMAjxQGDlSuAHAvUcGPar2WUrDjnRbfhr21Qu4O9iIH+SZUOug5J9rARfXyIRQD1Q7D3hSdqDG6f
EHWaDYPY4ymmuSvCU5uBCpTSlXRycfUQmcSVR8EUfJHjmSICqZgY7X3EAVTjLRjZGU0iJ2yiXdFS
B9R39V3asdtiKhcLCJDjgl8jB5QP6bQNFtS+wLWEjgsE3ObBADBVljZtPux5hoEIBDvIE3jg56Zg
Tyksu3tvInCXvTaZX2iP1z1t2uHzex9Nb9TfJh1pfACEdsl0qZNSNwoaHFrDQDlRYH5wjQhBPrQw
ARJ6vDgnGTxm/UXknIU6GkZD1Geqsde0zPopOqvBJBmJh4+YFOaujXzr6fqaLu4PWMRdhGQGAnIg
QpAHaCjqimUhGn+fgk6MVoQ6nR0dYyM+CVafSgsIU0i3keTnqGe767YvPyU+I4YCJ5dC39qWbuKk
DgwlIirZ55zfdJ1SodWBwRZqnHia606v0M11g1PIkz6ggcVCMwtaWchEJIP+0MJI0tI9CFCcPAfG
s4AK8ttYIBmh71n70ZKVNG7RIhiVwTJJwOZtSjekT1lLOwhb7MHhsskha4LORVvfMSv2ahUTgJHb
22sIjaVPOmmP/MeodF+qdYsHXzHQfRlYTp79sas3FeQgWUxcE7x7PD11UHWx15iMFtcKWAh0Q5GR
gJtkfjITIdB9VTq6D0AtOqrCtesTtz8Cvd0oBXeS6DgOa8F/4bwYYHVDRRwPDJRVJJsKJ0mcV2Fw
aGjmgcXU6cGNgyah4yMSXnee5W09syUd/zAfmea3JtuzthT3BU3T8Qh1a4sdoyDCRHVTdcI/5LnN
qQOqDFSSoEPIf1tcX2NGu1w1YqBhWIASQH7pAu6hG5kdCssY8B6tHyIxqFuNt289oPW7LNOalbj/
lxxvfmxgDgyAQPtAgReao/MPq0Z9bfVNYe/LhD2NKeYPLN13yqZwwKrzHCbxByP5TiWF05jpXpjG
Q2DWz3XJD/bwresww0OQDqhp8kzC7g+tx0OjojFDqLbyiaYfMv+hkE4AX5eOSXtgJwzph0ZRVacd
1+290mYbzBpuRzvEEFtog1xD38U53+MoriTglzZRxjPBejppQWKKX/LAEhzciaokwaEQt326Bdmz
M4h36n+SYpt/kWgFAJK/wl5gu0CZAHTtMuRgkgkfwUcaHeyuwhVsag4l1q+k0rY09t+uO/zSykxs
579tSbsJ7rPWVDHYeyjNl9LftdWpAaRNf6+hoMTXerwLd+vsIEuhWa901SzNIDgwgVltNTwpRby9
vp6l62bikMY9B32Si9pAEyQpL3tf2ftG5XZR4lYx5pSiIgAcmLpGLELnukE5yQeUFLVesOHinOoW
WPjm5yYWWRL4RFH2es+3YWCCig94dCjOXjdzsS7JjPSd1NhqbR/Tfwc7U09Wpu36QIEGoF/eB8Q8
5Ha/NoKytq7pIjhLUsB2ktDex7eyFG0f+4PbVdmpFi/Xl3XdysXBin1UXngBK2UFfob0ZeTBtlqd
JLsMbn93b6qATUQ1iMvzxai5WYQc+tMH2gUHrcqOGsiF+j68aXRU37rWUaxiMxIfx7oNHaF0B5BG
u5nJf1L/ZbCrU8CaTV1YP4x8avy2biryXaDX++u7cXEYp5+J3GV65KOkJtelqSYwWPc3zNhHU30g
7V1YPwhUt8jUVPoaYyDCDKxBTxcXjAmKYEj6zDdFI0ojijYLDgj4HbkNStWtxDfS3tJiJUG6uMok
S5MXnPmSzYDt9v08OAwlBrWGV1AhebnwrC/3DuQlTT/kzFDn95AvYHg61Tp3QKLr8gEc1XztMF4k
QVgPWpca2IJwWeKhMDdT6qPo/LKMDjUTjz5VXszIcn1T/+M39nbsm00syh88X1MzWzosKLWCBhu8
ORhAkLzY7MD+mo8EtxCp3dp+TCN6yKp0JYIufSwgM0GGNckQI4WeLw5YuMQ3YljJgtQFR4GDnN5T
O0xrrbHoLcQ08LESLAYs1SbS8bklYQjfznScSKv4qSKn6LnXm+8kOA7Dmh7Smiltbqrpy6S3giY6
5FHzrTfTF7vN7pIGXZm2+KToQq7cCgseMsmNTfhpKFajOji3pxQBK7rMDg5mbNZuDvqaAkIkjcp6
L1Gtk2pVt5pK77LGXylbL/iIhvg2McJiSB3Zw9xwG5lRVICR8ND5vtuqgyMgRSoYXTGzsJ8gjUZ+
ytDGgPqJZIbGsanGYxAdDOuuK1+tGBU0q3CU7tFfmxlf2srpmOE1jqwUezlfUYXbvghMxdjnQfES
Kr2/VdX21LXoCA0KhASrHAynWVhWW9oI8eN6RF5aJ253cPQgO0bfS3LRorHLMLR0Y9+QIt5QFjz5
td3fBD74JUujpXdlL9SVIflFmxCXhjAuVgw+svmCw1jts7HxQwB1H2iyA/bI0RLfSQMvjdcYq6bv
NEum0ZicMhdgWxlIquXCQNynxLdjTCuQEaBEzk4Rj3df30Lo1eMNA0TwZQtKK4MARDZBfOhRZwWg
VYw6oV6Q1oH/JCCD5d/Di5tEd0jQs3JtxObCe/BO0CEhh9sOzoo0bb6Zit8Taxw0e58G2kcL2mKd
vYZR+GrUkARPC/PZLgYHcK41ypILGDikliaRRijYgb8KsVqKAIJjxK7WfBD0JKRy8CT/lqnP40C/
552xoz1m4WyVHXxteFTNCljpUd0EIXlV4nI7ZA2KFAkkkWn2+/rHuCzv4U1hGyBFALQfjWkZ1q82
dTyqQAnseRjuYwgvZpgo6+zYDRS6yyndh/Qe/GHuIJIt4Jgrd8vC15hZl74GFU1XtZXi75s8d3Po
Zkc/WxK5qvFjDG/N8Fj6mnd9wRcp1d/1ooUHokwUD5gUPXIWFw3kTOkePmbVv/O8VEpzY4O+n9c3
doPn96OeG5H2TWn9UXGhE1pBCOb6b7iIydJvmA78WVaiBeDWSKEDB65x+6cwK4irdiF4IdrGWDlr
C3c3qOkndS9TA/xeDld6xCCGZYzhofDTu1b5NiT8JQLZ3qgNK6/wvwxls8ihUSSNoGVEsY1Bc1e6
UVNi+jRSTH6ghbbFEdsKEHPaFFE4GN9Uv99zVn23sgblAoYyQuWUGDjTQLvWdYkbNN+iOtmEjXEb
CGNrFa3LmQr+0vopCVJPtKNXZiDJ1HvHxk8fzRCs3KBZKYP99U9z6R7IslFmxrMAZIRgCpl/Gl/E
NSdjguA0lHuruOuCX0mX7iL6GvcP1irsfsH/0S/E5ALDMwSDNVJ1KUhYpGj2oO4T/7ufYmbBPmQt
2baYecn1vdm/8LXRpAvSmknyDSNcCEKYGcL/p5905nypXpeqGFV/78eKvqEEhAJ5sAUr8x9flC50
V7xC6x1t7AqHdcLVKdiGtHzcBPgm+pg6UCBbyR0WNgHxB2ABjOOg/i2HZO4ncMcYJcRM2fIOJTUQ
EJVvGEI4CnsXxndFr2yuf2XZIoQILQhu/lWFBj2j/NIxEpAyhnkUniAa7URaf1CVO73dUt+8nbRJ
dOu9SseVoygfetnm9Pdn+17woDTbzgTVUf+i5ChaKnhH22VTrhzEi4qlbEiKcCH3uzpubbwYu7fI
BngAeijJ8Fbgqm1atkkj687QUq+O9afruyrnDpNheDEqY2hm2BcN8KYE8kjBcNFJ53XjGn1Z7iqO
hV63Ioe0yQomBG0kQpgShKLNfB+RnuR0UGFFpfE2rJQtnQQ5sxx9BN1cg8ssOYoBlnkVFMqg+ZJT
r7yo+lDXqvBUabprpKMbhPFDUhdeAdh3tvWrU2qSlRA0Rf/zQDotEF0g6AH9bfvJ/QoLd2LXd3BO
ACHdxEAb10w3Imm3Pcf0Dfol1/dz0Rw6ewxVXpSV5ZcJ6qokHVmGtiI3OidQnpu03fu8sZ3aQglG
yVbO3tI5QI3hP/ak+IOkzKx8Qvmpjb4L4y4eS2eVTXPFhimVZ1kchlWhwMZQ3aRov0Rvgh3+p20z
pciNJByLqLFtOQ8f7Nb2MmS0QF8EDu9zp+D5Sj1+wRMhD4vsHE0PXE3yxVTpWmYPbWYfoY0yPMWB
Eh5YEKte3OFFrpesc0X0OcTfqAlC5OtLvcgR4ZFTmWFCjWlImgzpaq/ziJAq58GJo4pSmac6eM0L
3AQUY+ll4oXQmA4JB0hXoAWylrAv+OfMuJQiForV6Ri3QzjTiDvEoXDMPtvXdeLa3HRZmq2VBhYC
DIC6uIoow24jk5kHmDhNcq3J1MngiEyk2ihJtG8jMDv8s7WdmZKciOpV0wYDJNP6JuVuMfxSrfQj
5+0Wk+u3Jbb4+oeUk5u/3/HMHJ2vDP2bFLc3xxUUh9DWFK3TmcLLEgVNK+XDgNCZ0hcrzrO4myZG
hqc0dBKJm9sMB1IJqEYGp2IsNyDkePOJsclGcxsN9j8yNbW0EbMY3pdzU3ZqMj0ICJaX264qtF9o
4Bx5d1OkebRi6vI0agABohoGLmkIMsjAV5v2RBEJfMSIu23ld17flk4YM2DJ0ciuEsvBuIbblVBm
uv4JL7cTZSSoxYHGDtRrTMaS98wHFiIE2mP0W4ygVqV+1Efjzk6bt1EP1rjWF3IJ3LFAJYCYmIId
UgY/DAhuOivs4DTkpZfUe5ZBqBKIM0YCx4pfKnQ3gsLp+/frq1zY3plZyVFZ2EARTE+RnwnbMyBl
qAaYOR+dNIK6QFo5gLOn8Voz6vJ0zNcqRTkF8oagD0VEV3zo5HB/A/lNjwbKobYLvDxMJ13Fnl3M
K1kodZ7vr3Q6ysG0Kj/UkDKZgxMEAl1stjW1m0jcFEZyC8r1myHKt0n60NXtW9P1G+h2uEJZYzld
WjvACmTyaCRXcsybRAOHAXwZJ1Fw4dVsuOfUusmB3t3WFKQCthiPAZ5GK8do0b/O7UoBMPZJg3J5
iQ/NIGdc/MFsYF6mW8zPuD3mF6KdUCE+J+yVHGTpFJ2blfyroj4JRYblYnjrpovZI5BEG2VMACla
IyFaMgWSBrTrQZmgA1U+D0plQodaLXBv817zoLqOU8QPTfnNKNfmiRctIS4gfQROC1LAc0t+U3Az
GZkN/kwBZNYkE1vvi8byAoSi6+fz8k5G4Q7BHM9IPPfRE5ibilJa1rmV28c2C7eswShwBcI00aal
08bkpSJr86NL/smmFj9ycYJ2mLSLo0HaDgI74UlTxy1kvN0qeQjxGs+T5lhBjemL6llAWeBgIqyj
AIpCKKYOpgh19lrzraqIh+kuwfSRZxvorMYB2EKVA8gLHMbXyq7L6/uPOUvKOXhmiL5CpDj2RLuv
jfHoC2vXBf2nD7AQ6naPtF6TUl08e7gskTbhHgRsSPqIneWzuq2s4NRA4c+gAnP2ewYEo2rEjllH
Lku+m93tkH39TYU66JldKc6Cots0azUJTwSGVPu5DxKnUjK3qmyoGbWOnf1Ahcy57rFLG3xuVHag
XFOYUuPEJyn0u8INYenBwCVmd5+J6RblWtqzdEIARqHA2YEw5aJPUGaaFioWHnEocbq5uNObP02l
OmX/2WvP15d2+dj5q/xtGKCeAO5cRg/aHcT3sqzAG7UO3y1QzdCxueOrkjV/u2/zdynwE0DComUO
jCKeIvMjgbGOFLp/YB8AMwQLXVs5dAIP0hJ0ce1z7PfQevkcMD4cGtxNbbK7vsqFDYUqAhogwPpA
mU+WDjPqRs2huBqdWvLKq0OEHs9AXsdgG6z2wS9KZDj857bkyQi9YV2YpbBVav5z6X/23TbgdxMz
loH6Zat6QQKouD3eGNpLmX76yX0QFU4BMPDX1zyxi1sUaraQS5N23AqGTFdz/I5R7Lm4b/ipgrIy
wLWd+XHd0oIPYYIUwzNIKRHudCncaSVgvcVowYcGxXJ1w/+pZRlz7Yz9vm5oOmeSE50bkvtLYQe6
AQWTg6faCg8itvZq+XbdwlJc0wDXRQ8JJU70TKR7UOFMKVvOy1MlDM8YM0eoG6P94Ha6yVBRMegN
SY/AVHvX7S45KOo2KJBOKh4oH8+Px1CHoW8bcXzS/GPXHQp06cZx31ubJlobu1tyUJ0CqUEolJDM
C/iKX4/j0OchFNuhbmeOFW4m5MhI0QU0ZgyQgCWPitndoVX5YCdkk4mHTn9JoHWm5F/T7/l7UUKI
CM5pUcjS4XDOl90mIVAbxC9Pyhi6PYVScIMk9i7rV4rECwEcbTsQTRMA76bRsrmdtDfzhFYAJ6fR
m5ZOcwaOST71pnGH2g2HlWizcB50GDGQBaAHgKGsuTUbj1amhbDGRPEUqNnvIlAjF06nrBzxNUPS
JRxYQoRs1GtAuO5684NWm8hfqRwtmQCYAisBz9UE956vRcFsS6aCM/JklBxI5GRLbO6GhbWyZQsn
G0cOQH0MKhiAAUgfKKkHoZt5nH9vrHRrGspdEyab60ds4VloAIaP2xQDtJjok3xND8JIR6MQ9LJh
7fERTBVFsC3yxxR1X0VJIHLWH0Z4+XWrC3n1zKrkC6pow8S2RHzywXpmvcf+XjdaJ17zhAUHn5mR
PKFE2Z70YREhxjNn7JJNZbqNJdySFEc9OmbD10R8/57cqe/LppwaBCNynZn3QViTQIlPLWj9snfh
//EBU8838XDTK19FReJKhWgZnTIHTLGARW7uhFUzBomOOZYT3p8+qHyCqsu8hJr9e2Nyfe3iXHD5
mbUpVp9l79Xgc5NXuDjz1vJ4WGxqo/NKssYgt+gZaNsh8lE69VjnZvSxLapQwQ4mhu90+F6hD1kj
pLFjvapgMGXF0sWJJf3Xlny87KIRVaOkp6YtjmkfuaQB/bCCpYX5s15uG2Pjm6U3Ks9Ztwnrwq3G
tWGkaTnXfoKUJKREi2qi+vGpjqtv4HL5iZkDwFCawXQrJh67YlwDTSx/x/8sWs4WzLLokkjHBnOg
URQN5O1NsAFt6coJX0ptzzdX1nixewNzTTwpT3UXu2PPbhPdcAr7A4A/T1NvG8spwuq2wuOkG35G
9VoLZtW+dPZNDBf7Mf6c1FbZFf3v2P5TNJ5d/CT8cWAOBbwpdIzhKbNWkpaF0j7IXzF8DmUME71X
+fFA82yoeZvxU5dFYq+27Bin9E+fAv8SxenB7zhmgwe6xaOt9Iwu+xRquTYjvPSVz3/D9PdnpzUS
1SQgFsUnYt1nw01Ij/SrDEdT+Dk3IYUfHlKrDhSYyDN+6BrNyaxqT/jaSpZi+LkZKSDEPM6J7ifp
qU/p1gqe84aBXGZwY4IBqwqKmPraKMzSmTy3KIWFsotHhmHg6lTbjjLqnmbEmzJId2y0dyxbycFW
vUWKAEYaEQTrKD2Fw7Y4gEQHzIcB2/Sb3OOPXxVPkb6ZrFGnmkpPSMPxzcg3A/O/xuiEUPyrGjSd
1oQulyL52TZq0h0vMENi410i0FTuYrExejVvvdyCbtE27u2Gu2UH/MPKdi5kTOdOKRdgWhNUVZhO
iFGFpM9WXDtwlZev5y7g5cBz1kRhGKC++dGyzIQWRVhXp7bITsC87M3agkB7VgjHL6t0979Zk9yj
1DpOij4vT3gUOGPwUWHSogs3X6ZXmjzjbFVyHgjssdWZRYVBxXEYnSoo3Y5VbxgIuwVxxtcT9L9J
LSQ3QLKLWfv5DtqBrdRdD8R/lk0o/wqYXeFWwaqawZS7ypfrlDz/2460d3FBS1YWtDqZQMH4dbqx
k5eAa79a8d1Q4mNMAIUR2g3xW3vl9qNLqcWZafkJ1xXg49cUvzih+ZvE3oitt5wSOJ3CHYXQ7say
6tPXQk+b/s5vosbe8Diun/3IRl2ksdAAijgzHwc+QuBRBPnTSAVKe5YJ334wCkY98MRgLKvUrNDN
M+IP25yDT3MPLIC6FfqQrJGmLkRFgPGBtiYAogBdJT0UeqhhW7xrETqa+NPsQcufKU7ZFW+0sVy8
+VZ2cCF6mEDhYxwM4IVJNHruI1nZBCnvTAThgm7z+CcN8q3v/wDr0+b6AVsKwCZYy4Ahx3lGPi0v
LAdxZZtpHEUGzRFR8FKp2mtsdh4t1IeJsrIAlwau8j/gzQld1nyV8gknD/anozCpjV/0GEYVCgSQ
bECRg45btYwcwqqTEePB4q8NtC7cpZjrm8bsgCu8RFqPZBB9wer41LAw3wGUNzpDg+ndVOPRq5WP
T1wrq+NQD9nr9U1eNAzGYoyLTRUAWSssVXyTQ+CZn3xDfaz70OtH8TsCl2Smiw0YaLd2vybHunAT
TMPQeIth+BuYVOn6GXlR6Jhuh7+2erLPlQAKBLb/cX1dS4UxAxUqvCJwFeg4HXM3ZTFwvJjh5acE
EGvFM5tXEwzTWeqkpXAwtyn61742t9etLpwNIMGmihgDbEWVoTghRphMU8NTDENUkEvxBigQm/pW
rHZsFvYQ4HiLALyJCUmUwuery0pbU0iPFK/1K33jg0tq21mYd7i+nKXIgmqshVI4MOQYJ59bUXLC
DSNPMSffZ0D6PKeNV+M9kNado2crQ6YLeTFycrTZAMUHWFG+vBvwGvHKhq2cDF46+q4NUHTlr2lG
L3whmAF9F2N4oKO4Pl8SaBUKaqS4Tc2abbnxW0naU2adEqB5ru/doqEJF4ihWQzeGdIVV1jVWJZx
X58gl3Iyw9TRmfIa2ck2jde2bsWU7HV1rJh51CX4TLXB3BQqligeYXy2I47erA1ILX0niI1h9B60
axNN2XwDgeHlYJADFtDQMfDMg28MnTTFEt3K/i353n/toPk6t5OpUZLFLQpRzA5cP3Axiu4M1icf
vKF7vf6pLqTUpkCPxqAOkAnwjxjun9sKNFOAfwoEhWHfvSXKt5JZm9aOIbFN7gZDbNJUuJ2hvVVd
/pSLfq+xzmFmu4Fqu6PVoEahJPuWZWuN56XvipccYjOoOCbQ8PxnaX5DzEkm4sR88pRVt8lgvDeh
6nJzjc1p0RKuHlR1gF2yZdIXq9XsKgdxBBguoaRuOFWu7QOLO0D+bK/v9ULgmgV/KXBZLZ5UsYLM
zzDLjzRuXa1U18pHC6uZ2ZhSwLMndlKOVsEsJESMDT+C1nT0jt77hAdOV68plC646cyWlA3F/mgW
jWmApRwYRcHzTdm0Bz9qvJilO7BW7a5v39J1rQNYYU1j8iiQTafzbGk2aIDUwC/iE+17q74JBx51
bhdUfrlRWmoVrugxsOuZZhkmXjak5lpYW/x+qFEhQuvIymRAcsVtPeEqYg3l7SdLE30bckwvXl/l
QowB/goJrcVQq73oLo2NGjHB0uqUC/tnZhJUbOOXmq+ptS/5iQ09AWMqB2E5si+KHi2nSAOFRyO2
CoMAkZo/9uRQFmtUpUu7dm5J8sgyDv2xzCvkzMmW5o9sbajgQlQAEQzZ43+XIrlhMup6lU8GjFso
0u3JHj2jbBvd2LsEmjKBR9eYUBb8HianpJwxNG3lEci8jFJ9INAaIwPxfMVyeFJvWmPwchWzgX68
8jBd+FQzc5LflyyGp8eKdRxpfRLa7WiPt4PCXNCUrJywJUuAOU7E2mj9Y3HzE+aPECkIswCA2KF/
HnzlgJLsDZCininWTC3tIeYq8ZSCkAd4NqfDfnaYQ9JjEqsBbNPybUiLZcdGUz7aZtiPSFMcXSQr
S5uuMenVjYQELaXpmsMRlq65JGZ6VJsA4IKvedvYYIkQttsw22u1/JZg9DEPtcdAz9ampZa2FGkd
VkrQLUancb5OPg5aX6J3cCyF7gxB5uaKdadpjySLvx44JtkZMD0BsIrZH3lHO7XOQ7U1jyRkGH3v
u+d4AH+lXllfz05gCLNFCFA2IofkJczmneZnQjnGFMAJIKaKAaED4/ZhPGwNUh2uB8QlTwGVLiiW
pl77hSKVpnGG4memHEfC302tdnIdfRcl3sfmryZaY+haiFZIkKekyMa45MWk/TBiiL/SRvNYi2bc
ibK/tyOtXFnSUtI1sVSBfQXoc9DK/B9n17UbuY5tv0iAcnhVqCqXs935Reh0RCVSEoMofv1d6hnc
seWChT4YDHAwZ+BdpMjNndZaG+8rBy/WPMBpjOsYnEOZFUmCaQwmAXvrgWbC9CfI2KICLECdn6S+
MBK1KND9+ZmupsQpwtESK4BjiSGXEUIxxk/LZa4BYMQ/dx1k1qAeA8XrcLZ2apmXLtLLn75x500Z
1EZRbp3Lprur1XcrKW9DnqSd6lLBf3Hnydljxb/wJL7arY2DJ0NiamfEiJ6PPCkjifch0F2Y0o59
fv+oXVwbGF0AyUFaiTDj9WWVVQiQXhvEZ1FW91SjLGYJYOEgMZ9KmzwLMy0Yg7ojVP+b+dgV8v3/
pjcnYkJfakwsF5roLVR/9HzDgXOqK57K4RtBc8Erw1Pbfe3lw79ZMjjagNQB5dC2NF32Q9WEllPC
D8t8SZp8bn4az721nK8JJoGhAheCK+F9m5d8Imp1kMnCtAKwAhtPRRVVIZeYgVRB8kGELJPJfF3x
IY2WPbd/0RQoHRFK/aER2LhfPwJNlbM6D/COm/XFPMdtLVK4DlpHO8u65KiQRKAsuD5sGAF+fXo6
vx99gLdxqeflmjrs27BMRxmbp6o3j84uovrirXhhbrOLnNScBQ0wHpKHt66hj9xus8kqj//iY4GS
YGWRBg5hW5tYRtSMew6HKKlqUm9BvVfbi5dOdn9Qttybwbi4KpSuUDdAqI+a7mYTaed7ojcJwA7O
XeSUP6uAp4Qvf8m0AAePw/c/M5vNm5jjt4DNRmcoHUp5A4aj1JM9BshukOPuvJcXzyCOOfJLbyUY
3Vxt6XmyhF+JobORgMqC/7TtEDJLVSGtvU7aRVPg/gDQ1cbzta1ozq1ceg3KsDOPzV1QOqcIs4vE
/eLtAmsvHvYXljYbaDNqTSPGDM9WKG797qdD6y8a2ewirSwZ96RXLq0L5X2QhCHoAL3C5hpHtg4U
jwLyTxWFJx5oBVCRnj+OrB/SDnN6bOeTXZi7AyMVgJko9UDSDyOZr49hKAe/ompKQEiTXPV8SSNa
Xc+teBQBOXZDf2WB1AXp5v0ADKU34/8DickpSFJaAlrR2z/ev4QXKrr4PSv/3EpmgbLk5lrgMXAo
W1+mVrMfbTR8cpwBelzsLqGq4E15DZjpMxV17vR7E3JvH0WYBs0dgLgQ3APa6vVWNLUFQE5bAxMI
AOegVBHXFVSxgc0B32UdfYsdkVK5V01+6wd8cDaAugFhzgpF3JyvxBtl21skeOKdm45dc8fAvFe1
e1jttwcLZhLPBi8/2HreDPbEai5bJD1ICxbWgTUOhHsembNyJFeaf33/I17aSMAr0epY6XnejFVb
VkJdqAAk51FM8J+deXKAdBrpdA46dk3ZeIrmthjkh/fNvt1JlBEwOwp/AJpHqMe8/n4UhIJO7TfR
r2jA6P9cRfxeB2OSgn7D7HjVS6aQESNMx/AXumsbU0QaZMxlFTw5w5KJ5RPIl4qJ7YEb34boGE5f
WwwO+tgQw9k4A2Mh+gNCafk1EZk6mj1GoXl8f88u3DfYCIGGA2MKKGy2mbDPrcjuAlM+uaNIR/4p
iepCMow71uHJtM86KhbXTUFCmP+94Rg4MZwOTBejqbnZwor7sSXxNZ/iuvuAyd+D5+ajoCZjXz15
tdg6dYecV/PO6Ojbs4lyFjKsFecD1qPtdWu16eKFjvGTMzuZsFAO8u4ZAygLPL0KuKIki6O9UuXb
0xKu1Pao8qLghXBw8x3BwGF53tAFT1rQwrNFSuoYzAx6Jyy7YGYt7YZIilc+rmjjv8o5ajUm1sB0
B37QH7a+W/aEX9++hWvYjtYlkESYQt/m+CIsg3EZFv9JVgM0JIUQ+WDC6iYWqsusesaDgaL5+wdl
a3PVs0Vf1g1BwrL+d131i/rJGM/tMFpJ8ORCP6JW6dBn0PvI2+nW2mOa324gUlTUgwKodSHXRzd4
44qVkS7Rqg6eMI5H2JRyN4W46856LhpByr0yrWLEcqtw5ZSu3YZ8dn4FyRDlpSYNGMj7e6DvD+9v
3FtDqG/5q8CMgwsO9enXG2e0kKPsK+sJrCCZEtNhKu8sx92xsv6Vl+UmQADXIewVAQGJCGQfr60A
tWwTMof+E4fa7wqdT8Zs5HeJfda3bJh2Nu+PV9iYwzitY4NvCuJdyVYXBfimlnINc9Wn7qo68aNV
aDvT5zn3iuWk/nbqFlgLvJp/zsMKWNl+rKFVPR8a138qnQCzBxDtrKY03JMtWffo9aLAVIEsAP8B
8Bpj4K/3EI2MJe5inDvK6T/UiDxwyzALEjtzhG3+fgvhcNEtxy4CB4Aa2mtrIwaJnaqXwdPgRaB3
HLidz7b7T+AEvCCucx1WQ5IO8fKLmMnKZxZVRekD2e50f3kXAK0A9gkl2BVVtgrXeZtgj3QQhZ6q
CIAP27nx2v5OWssj7dWOFtbrm/BfMyibo2iI0BK+8fWKGcVnpmh/HVtonlb8F4W0sR/svdavb8J/
rCBmXyc8MDoDeYXXVug0QO0PJFhPxkHJBlposSHXPR61/kuyFMqvj39zv9/a2xSLZBN0uqw994jh
yMwBPB+KFN3eM/06BHlrZN3aF94X8OwqDnsYYZ53dOrp2dfTzjr29m3rQfopCkQLdB0QmvrAISmQ
Yzh9uI259SghTsFdIDhF0O2U9y4dipefa3P2Eq8kYInRLui0gzZlgzlrG3Dp0WV7E0Z7ljYXDrW0
hPDIco6lOz8M0QziOWTh87xXbdr7Vhs3QrSxHavDt+rL7hg27Uk1e0QiO0vZTq9briy7cIIJL0ky
X0Df3YJCSfLp/ZP92h/+99BBygFccRh/eeMPZ9tyRy4WLGSWqehvAqfLDFLfONwbhdyxtKXddzvf
USCDxx1yTZiXTfXYgJfyxq81B2HXIHbO3MUvhORrpUOCctK2sYtadaBGC9sHDPsNGdyPkIbYce8X
b9OKV0J4hrB6O3c1MzugCiXQoxO1abWcTWSls/Ut+F7qn4318/0PdfE4vDDmvvYOSz2Zyitt90g7
lVa1WQVr7mbS/nrfzMWv5CMwQxMXdI7bZwL9OwgyUJhxTYkW7k1Ll1tT32q5B/i6uB547pXm3MWr
v3HhJAkI5kCj9WkURdzH0Cj+Z7D2nvs9K+speeFT56hymAY19rFjFWQzWrByTGk3/J0A7X9vEeBQ
KAljxAYdmI2ZAPwC7rS+esKDwLd3ovVvp9rzCBvJ9/+aQRUY1EhIuSGc+NpMzNuaYbyyfAoW97f0
goMz9icnJjfcsKIJwqzt5dWwcGjAj/QTfmjhAbaezWgAeU2Yz573cQjjq8SKb/tgbxDs4la/+HHr
yXqx1dSzMd3rUPfIVd1kkg4fDcAg6eSynZtw8Yi+MLR5TfxoakOUj9xj4DR2LplMh0j3uSuDPGH2
4f37sP6x/8WL/9ly3AOEihgXQhKx2XKvBLvs0AbBE0mWFNJsqY+oFNW9w+QHh9C3/kX49NLcZhPR
lK+UceW6ic3RnvpUtPIDn5Ps/VVd8lzrWBYGHv/0CjeXz+qlpyMZ47yyBs3cfNZoTdYZHTMR3/TO
9/etXToZL61tLqFqGw7FCFjzzZUVTJnTVgcV6NO/sLL2w0F4j1RvC8Jg4dB1SljeMZRBobobPblp
HO/htC/uHDg+8WCC9cION+chEkgrHJl4xyp+pl7htV+6+Vvt5k18s+zB6vdsbQ6D3y2xa8CMdQTt
ahLck/E5cRl4WQ6SX/vhh3+xfS8WtrlVcTS5OlqwsFmWeTXNRemRlHRu/m/MRBhXxuOCAdhNN3Tu
FuZ2GOk9RqXJmtrLLTdOZ2Z2zPwpj7y5t6h4QbrjT3F7c8K9mkM1TiGQ5mh9uh7PgI/4HVgfMd2L
mkaVBo2T1mVdp0xdxxIURfhHavUHKufcClcB0L1k8KInQbKCgumqyRBtNjhy5iE2jsYvAsCKgX+P
OGfPhrQ3erIgJN+JTS5aQ0VzpbyAF3szmqItz4IcmHOsg/lxSHpQULFzqUAPZd8PdbnjJS/ecMBy
IUEW41n6w+77wvf7oGIwzoSvCnnHfCDmqR+SQiR0j/r44o34n50tqMtFBsudZk2PJlKYqjnFLrmb
ugq5n3rsPR/gLnQPd87Ses22RwmDNlAbg19x4V5eP2ySAkvRU+kdy6EubP8cLMkR/ZTUl3tIzkvb
uPJngbx5/WrbmCiIJxp2Qe8ey6U5AjiWSr+9kmW5s6BLZ+OlGf/1gtBqaRI9VC5MiJTj1ZRjEcTZ
qA6E/V099j/v50tbG38polnNXWLco7V4X/qunTPwcam0nuTHv3cs0LFH0QFoahSbNyGYNzQINDsk
Mgtpc9nTnERlFrfjzst5ce8CIErxoIFP6s8QzouTbuaA2cokCMNn7qQ2nQ8ihLoiyosknB/8mu6h
i7dHHv1WMKuiw4sZ/rUQt1kXJC08FhHfO45x49y2lagKnw/iq5qmAbgWK0FJM5pTENsGO0vd9Cv+
tHpRW0EHC9A1xJzbtjkJpKs5GZ3jOC8nNjxE5uC6zzxYUgNl2lJYuYUyXTR/ef9Lbrd4XTFeAKC3
wIaCEs/mvi1zBax663hHK/qe+BxcCU+L16QRuFhC8+N9W5d296WtTVbVlkr58wSnjBMTpGOLKjQL
z5AnO9a1fZxa8KCVvTy+b3S9Xy8dynaBm7dp0NSf59rGJ0UgRCi9ly3fcchbn/XHRGwjOAVLPRhW
1j1+cUzDQXdJV3EEQ9ZD0o6Q+yk/NC3JDLP++fvFxCioovSN6YA3984eHN2YEUQy1sLyaWYkbSr/
X5yIFzb+HNQXq6kZmmrBgDsQ90dgcpSdEvDE8Pjk7TJvbV3wunFgykVvcy3Yosj+euO6IYAYSQwJ
I4zkZNI0ednxDEv/K3DOf67WSzPr93uxoraK+5phRuCY+PIoKzdTY5cJ8vv9b3PpFLy0sjkFkQ/x
osnC6a4ocbKm7CFwFwap5T3iqdkJOPZsrTftxYpYAHCTQgfjONNfys+slmYJDsO4l0zs2dn4w7Hs
IaAOsbajX5epin76lJ+0/yimvaGh9Q9tb+mLzdseuq6Ghob0Iew1VZ66bmYnPFYMCCDQX9mpK70i
LB0nVbM35nxum8P7n+7iOYTzRZ6PPuCb5gszs5YtZpyPY/LM1ddELcce0yHvG7mwl0CIAeAKVkRQ
TG6TGaq6gfKJ4DErR/495IO8EZ4GzxPKSgjfh50jcsHvgecE3eAVCY1B941j52HnhsyG2FwbuB9i
R4I/r+HFv1jSCxsbh95RpcZqYh526zOGwPM4ue+fY7qnprlpjv25wK/WsvHhEWnjxbAasm+Aplit
/hCZ6lkP8pMGlWWXfPAqcK9KeT1UZREGXaogyPL+Si89z0hvwIa4Fm4xUbDZTsD5hEsUQScYTYkF
4LEIBCPsZkI31amTP++z530eor0Q6MKbCZZQCDVBewIN423ZM8QKk0AS74gGdBZhVLtstZMRxY6g
gj7Nc/KgI/r4/mIvndSXNjefNTFUUOo2sFmK1B7igz0g5knC0+AFO6f0ws3D8A76uKv0CRKnjdN0
qmBw/Kp0j2MVpnP1DMbrbHG/v7+eC1cB1HzIlcI1YwIl82tvacq2RM6H99lMoCiW9mmO/g7s9ueE
YnTAXwfBIcCK/vRrE6WyLdCuBN6RaIx5f0Pn+sp1WGbIzrDvhf16ZWeTTRAv0FT4+DQaIlZx+VTh
AlTLz/f3a8/I+u9fvC6eBHNXTHHmaJycE/0Tie9Va+3Mq1w0snJ/A1GBTGKbM1Pam7FB7fW4TDVa
3W1KjDqLwPp7r4vj9f9mtvwTM1t61Kmgj9Sx5GAHLDXCv9OlOJS92XlFLlwbwDBRqkLaiurldnp4
KssB6FxkK3FUfRhbdSJT9EGKWzfYo4C+dKBfWto8/5UMXFRikSSrOPgcWJjk89x/tXEvVrO5NLMU
JO4s3Ew9CFTz6fJFD6GdNp78Tpar9w/cBSfnoQMCjNRKV4Cpi9cHTmrAsdgQRU+GPQr7zqtpJsI0
rj+gVrT8eN/W+rc2kcYrW5u9Q82yWpCUo6Btd78WqJkl6rfw1LeKWA/o+Oyc8ktnAhLqcOAYTEA3
fvNsCCeeWinwQjqlyN0ox+uSQSMu9dnOOb9wnVYcG9ICQLYxCblxQLoEtJJGKNaA8tSF8AgNDtFo
Z+/v3aVXEFZQUFxbcCjSbJZTlaobG4OHGIMs6UTKbLAyT/xuWyhANg0m3CJMyYDRYOeVuGQXZTxg
G1BwvjBPEaoqWkCVgUBjguKYr1JCjk7PTor0V60B4/MHE3+q7b3E4U1UilQcmI7VfwBM9ObhKEnV
xzFP7IMYaf2DTJ2XUTWLVCeVOBs6jg8YJiYHu+lPwJIOO03V7arXrwh+11U2Hdfi7dvvmAFlFdP7
T40lQaZJhAXyHPu7nOpOpC7KASd7MdPJ0cG9bZHpWU+V8+Xvvvib37CJBUaWCG9CGebgRVx+QE3w
S8emphhHoKBz6iUgf0fJrqjtafhaeaMPaZNyJxzZMO8H+A0YVoLcLSp1NuBq/uY90l4dhDHzbIB1
vfLKKrskU/VgFYtgt0JNQepV0gN3IHE+BDVxrqQq5VVClEnbkD5Zrv87VmIp3t+ZzYX786Mw1AR5
wJXjBTM+r30WZi07xk3tP6EWdtViRLZffIzR77GNA9Kw/qUXHuuNpc2bPyx268JIQlMil45Pbn9u
wTFUx+DGrbypdB0dcz8d5r7HW/fPEPFa2A8lqCStxxDqWS1g1KyferDYY2Kz990CCCWPW7ceqQa9
ZF0M1qwRiNHG+OUdxOR9LcDBUJIAk4ILE0jKOmV8/cxRRm2swlij1OpMvZD25K6K7aUCoQCdlpWJ
SI4EBFyW8O+Z0I6+HcrGAeVMYhMHsoXTMv2yuVB9sYCgevkpfBUbiCmIpS8aZaahwGDfhDEC3Zme
nekEpcchC0Hy7IHsvPbLAVeeNQ5uvA/tS+iwhFAhwxkEf76dq6UHpY5MAnPTVSBfuBuE5PWZ190A
iXsrrEf2k2uvF58N0+jrYtYjZ3MnI5I3zuyS2xJqJPPnBsNaRWxFkM4gc4JsolqSsSCRNQyPiQqG
j7BAv1d2NdzVTEUT+FhWbbwQs23sFJTRcuaO8aBzhclkciwnoX51mIYX10tPwgcO+h2cloWzsrnx
jVUfW0jQqi8i6cYrwAecYvQn/3vEaYVp9iUkbrp4dZhZvc2SVTncBtjKcT4ppaalqHF1wOk4tzFZ
TqUpeQbSDm/IqN3NJGvVZKXlrHx+FmRin+eeLLmQi9Xm8CvRNareOsgsA1riw8z7Mh9aBqUsxku7
QGheLqcm4MIc0d8AEucZDn9sP3FjrOYfDjIpojMLymhdqqs6urc6oqt8tC3kQBOmvt2rsG5kgy/t
Vcn1FLtj+wM5fn+MBV5du+7709IF1bVy/TGrdJg8K2l3qLCSJUbjDeiuHNRU1r0EUVjO3bjP+BJF
abygCkuSuX1QeHTBU8NZ+y0G8etBM7fxM6cidmp8CM4CoRPYJNWtG/EcGF6TdqVVHtpo8a50J6fP
Lh8ZzUy4TCItR5t87GM+PyQhWIvSYDD1BzNpBYrkYRL6H+oMgygCj83qkQYRuCddNvP7cfHwOQvL
XUZWFh6dS1JQoJ1OfKncOBeehhBz0GFQjkb2oLMhCSZ9q/ouxIkBP419TVv8jet6iqawCIm1SsOX
hCfQpYGceCwGqMBJ/MypVuwT6Gyo+t47nXewiW1O5bwE5Cwt4piMunPp/sYV7ouK6vLc49tZN6Rk
Pj/5i0GZiNq8jCGB3kyf+qgPyYMmrc5HCHeCwNbjB94JMxTj4KvfqLx7nwHa7E9uIKwvSsq2zNzS
gNRJKdbdCtd0kF/1TVYySYGhTyQ5oIbDcTqlO1U5YEv8viWAcV9PBCXYDBNWPk0rOUCUwRqjADjF
GflUkchZjrkvQJSdhdESLimtuVdIaeKTmeehULoGYq2UXhvf+oNT2Y9oO4GSCJNzUfUT/AvT585r
uuE6ZmOsT5WleHtYcH3bQpLaIzkxxJxmlzIn0yUAmjfInTr8qb5/glQb+Zz0gn1kVas/L+2S5G2v
AjuHl6gyb3Kh2msGllRuarvd/HVhfgxuchZMhdPa5dko7R9N2FYPqkMgcawA5YNyeVyxLrWG2cpk
Y0GcZdDNLWi5Q5GpJpluuUrU53BspPcp8rlrZ305e1EeEdXmIGACzjFsluguQmasQEcQ6gOTKrrl
hMfYqj6m7Khc4GtS8LlCKVoakELFEvq7tOyqu9iGLlbeMt89gN2Fut8m36ikCJYRFLQOgxvJFLeG
e6WQC2WcRqawem3CtK2Aj0rxHod5Uqsmup1HFXwqY3hy8DEYxfNmWVwn1aPLb6nloLWkdamDr+7E
mgczVInMyzZ0FuCgtYNnuQPp7A1kfPtnFkLerZlK/cyipD10HIXSHPgM5wkCSf69ZKb8UQFZQ6vU
9CJuc43WgEgFGdABSitlc2BMbW3Hd93SOBjnXboyD5DYu1lvlkBAXqSvtaxyqvCnPvHeq8cMw732
+DBivntMx2bi7DDPrpgfMeXahCeXzurI6zr4ZtDzGTLYm+3Mrvo2OYR9M54oAW+CQwHDzjzqkDwO
FAi6s9aHDGhau2rSOKtBVD+FQlvXxhto+7WE3zpbKJuyLClZhPtul+wxDIalzwD5Ezlkve1HsFWG
cdbJwH9MIgseHoPS1dcooPNHJnrP/lDb/dRhQqQzvzl3gi8ETgvMeK628eEBDrfXi1a1Cei7Oa5u
WzQxaFPTAJiaKG0Eb+6HoBvsotQNua2kLxWePzUnhXIjKCLOgaEQtBw7Zp84i8SMXGsiUO8RXLAf
Y8hXE6LH0+y2TXVy22lwTlzZAHBBb83t0gT/bnBSiwZgjxxdp8HbzwOfdw4aEsjmkg/JCGCpQypV
pdMU+R1LXRGCFJjHLs3w06ayP86ezcwZZM3zfVyj4oDyv0WHgw4Djl8k8QCEdBCACC3U7md4RY+Q
3CHCO6DIYw5SwH2sNE+HqPfHXmYRtKCdg9866hxzjglY5VphdVUB+Y2BTlcA1Dczx0aHhvYJooay
I+A3RADgPOjeBmRm4VU03yOgWuAam+44G4HdqroaAVEDANp31YOa50iYBC2DcYAYZKmmjXPy6ISc
FaRL2BuwpYw0q6m2uo9J1ye6AFup5JmYyybzG3dIDqggtXfW3Hcxz4YF0gcONCymbCrrll45pKlQ
846wCUe8x/OVNXoMg9CW7xd4sPCZ0GyqyrQUQcyyGOICC0kF/id0CluvvUaW4mEqGzxuGcgPKD/H
AJBFWMAi1BMgeXN3C2omdKn8pbqz7EQMqB7QQZ9qIspvqunKMyqSwxG6GvZPQEeGR8e2RQHYB3kO
ksUcahTtbgOZwPk71G8+u3AQDh42lAw/YRzYHF040Ci1ymnJieeY8jjMbnDbCAz5gAG0ZN+E8Ct2
0yXTMj/0S9/nHSgmZ+gROHOBeM6577omeiYlBG86M0Ot0Ee7HEIKbV2gG60exhlZUQYhblVgakdk
rJsgGzeUpAu/AAIgii6ql/u+Lv0QlVlJ0T+lMiyvGnD92vdt4LAhW1Hlt9NoAek6Y2JyScGXi0i1
rys47div+4+KDhUtdFQhDmqn2MtKWybfaOAMCHzGcW6jm0FQ79Ab45ToK3mWKfBK1Tpt4rqFA4hY
9Rn0SmD+mXilrQPmf3X/1M+jzHVJ4N6kSyEVquulPaHz64f5FFnii6nr5csCehGgMhXALofWGUHX
HXWYvU2nIQkflTXOwZETMLh+5LM9nPpgCHTGA5PgbgymSQ6dhwQg0whjH7AAezUVI+qx/T6z5qbK
0eZrz47ULK/Hdsh7VVtHYw3udx2CY7SQIHLJ65jQMO1JoEHGxO3bVrJJZD76/F7qWbLt8ln4vL3C
eJn1sdY1PXDc9d9Dh0kHyCTN9SEmwNYgIm+i4QyekZ6uYEJdHxCPkBHqUEHUYGgA5AEl6tmDO4P7
qQnnDzLANRQEvzBQEhwOpA+Sg8DEicbgYdwiyIMy13hSrrCcM1ge2jpvbZuyA9ixhzYDL5Lt3S2m
RAzVoaeOgSMeT7esq1C0pwlIB28ti0S/K9aWc1Fhu5CzTK73mWunRC7rckvlsmy94IMmzB+OLOij
4XsD5ccYzTblQdZGJMoajpxZULjWreVkyIYseRcmGKt9jqvIXHVuHJ/QhHF1pjxpFxAhZTVcrMbL
G3ZLj1FzrW1w+/b1mJIonn+U1AqcswaKl2bDSJcaVCAq+ShIkliHhc3Bo6UN/Jz0Iw3kQDjQqnBm
RXhuNWMIkjcxVzG4x8e+PVRV4LfFou36tKgu0efBapaUIUivwXYUhRKTqn1XgzSTawC1oja5YsCo
afDUQwsiUBHaiShN1CB99fEO4buo4KbsGie4gfQyReZBlv4qaWz3vu5A4ZfOSxh8kADlC+hQa3Py
OzLc9SgZds+hZRzAcn3q6iL2+m4uZiRqPG8HE/mHITT/4HrY5CqibvyjFx0boQ88mgx5qCPhxMRQ
oUKcQNIXjM/dTd1YFr0Jl573CFmmiD+UeFYqDF0lAskMJELA7FeCtnBxkltEG5BaAe0qwBcmmfHE
iGQqQkuaO+r1jZtqBjkmo6bwscffrQ+U+URhlnGub5Fuhm0GYioX129hyHKuOlMn/o07x9S5bphQ
9Io7fVtjqq2y2x+O4CC1tDAFTQ5CseRnRSCchey7nr3PDSj2ktQb1XwgpY7u1OTV57Aj5AmzW/XX
GjHiCXHQ+FQ1RBedcK0jrUQvDloSDQmNpDmzkcUgHmiReS4jtQtmoug7kh6dh8NMOwz6TAhUh1DA
3SupFwcuATIodKrU44xj7oDuZQQpTT9aakl11yXBd22WAbytPpD/drwE15Xd9e5Hjy82/aWTJHkA
stBpn7S99NO5t8Oa5e3iL5gMWBqoeD7b9QhShFl3tSzmEGTINfHLozChn49jpCO0c2ZamNrgL03V
wPJ4NvxuHKErlEDL+AiVKurmg2OhrjajzFPe1Yso+/MKRW5yoQP3RvnMDW97aZbqaGoX7shiUaN/
gy9pCD7qsHX5EYgXJ29EoI71MlZPEszIn5w4dj/2KpRXvV2b4ZM/WtCmD13x1cPrHD82EzARKWro
mEJswhjjzU1rkGo4MUhqYkjpTkf0oKv4qoq80QIP/QCZJdfv73VYtadoojEG/iwFFBmJjpNoy1sH
wKUMsgvOJ8vue5x5XgYgRaEjn1IpFcf40NhXeRD1mDcLkdk+hNDLg1esjSdSUPV5YCyq69YULXjN
O8zIcLsqwiZKbhH7y68IywmYbMKOnexxWW4E8EVxil5KAJpJTBBFBwbNFScb4ymMshI1/DFL8GRY
BxTpWPcZ4XRPb4fAqUymOaoBJ9wqhFZxGDQf+hI0CQcgXV3UCOYQ5Ia+3xxxt/RVb8XtT4ZsKC/L
qn8GTURp3zU65EVUJ+G9np3x1ncERWqle5Ah9YvtpWFk9+X32OnYSudW8XsWAppMZFzTc8B8fTfj
osivzFuqc9DE49ntlghS2jFX17Lj5pfxMLxaiMXp77rKV5igq4Ym6xpQF2QxRUksh5dbnlyhAoWS
cJ0sWZho8dzqBkg/twHAMVXUMBfDHoT/MgGZPpZepMIznxjxs6G1xxmJdZR8DEu3ekabtc+8Fild
qixvpGkNNhi8hT5dvgfW4jxbs+98qheryqrJ4LXvGBFHFruA1eqZzIjuRxchqduYO64pvqiJxZJx
F3oRcPyhj2h1bR8nUwj8jzvqRh0tSub7BZCXY6KmOsmjWlgHGOTxlSDaKxKDssqNxLx9mdWTD00z
TIRitghJFT5zpwaISZe0y+2BQ7OOk9JqvwSNhQ9nx8MU522N9OfRGRHDP6DcEJe/QQJTfanmANm4
xik9g++APTVuiVlc4Y0DaH95Jeg9c6plFcjuErdwhW2fDRKT6YgIBlIX0BSKvghLhWHeyDj0b6yq
A8dcSV0ECbPUT5SQ4NvoNfZVvCjv/zg6s+U4kSwMPxER7MttQa3aJcuWfUPYapuEZE8gyXz6+TQ3
EzHd7nCpBJnn/GtN/lXdffTZkJrb7IHh+3WUvZBnNPf5Kmf5ln7lkFNnsw/RpVKOTnJb6/UuMmDw
eaWHOLxy6wwfFnJiOoxzXT5Xdt2TQ90qlj6kstykghHjYrMtfd8zXq6j0qFpKSBKlu3am8RJisZ3
tt8RHpWHICZnxxuITA9rvX3aMBzb8wDcdqyWrDon9Vb9QJGnCciwARNc4FX7ve/+321CxFje7iZ6
67Q/F3VS7eqQrfWIO5iD6cSAgelviCtKcGVSdae67EoqNyMshi/uWOupsOvs1G9t0/PkeIujI30w
k9AMAlMcrVeh+uVJrOAsaywD8VZ74Owej1jwe2QjufN6rwpQVeOXv3m9Sd8Cd4uPvC3N2Y/oNg+r
pHwh9Cp9Jpy1ovF4WLv44rhSFgupcLeMM5ee3NUfTrsZ5Dt9YDAY3ToKqgAAAU6rTgLD/Z9Mv7oy
bb3vS5xo/25UPXoHft8MMlWglysRobbLa4Z0PeZjk6X8VXNWnndmljfRWAf7RtMO+iBpCX4pF9H8
csqI8/YLiHmY8dwteRYO7XJylqzhD8fOdnFkS9jppFPnZ4AecLgK9oLPMcHI1vbrWB02f2aGchyc
+qG/O9xEALRMKNlQ3rgWEz8HafUe3DkNy+MWdL5oD6HX9vN7srTj+iQtc9S/YdD7czruyjyS8QdQ
GPcgl7oL+kdbOmL70TQuIRiUw4WFSVxnOs5RW8umsF2s56OYOaMekyZY8FYCMT+MS9T174Eg/PMQ
B/uKOJVDCjwraZVJ87F2YuBwP57/jn3n/hLZnIrTSAjTfhKh8tR2aKX0sxervLJhe8J79DyQqr4U
nYGvroB4kUFbEX03dZw8ktsckUESbajaCT3re1ZBxVjUjST3e/gK8gAA97+GsUIWacL2f9JfV+ph
aLLsHpBvvMR+1ZtTDYD/xKts3ruy1K8EpwGGzLUWIbBEQh6nKwxFZOMQnk2fihCQUtZI3J2tOjZ9
EH7sSSzvZb1+nYKkgu25Z3hAjjpDtnMZR430aAeh269+zatW1EK3H1Pld5JTNl2eA1p330Wryb5S
XyjflUmCZMcpLOtvndhmddjNumXFTMz8XsxzF2/3taBKftxc91eLTSs8oldp1otRZtPvxkvXX9uY
dh94Bpe8E4GqDmHrMhnPgbk57h6Br016fRdm4cykJMI1x2BiWq/jUPbFUKrMnDlO++GllE6GY8CI
RL6EbQYw6VQZh/eeTaQ5CxCnw1AtxOnUSTs++XLU5465/Jed+ureiTsDLeWsR5bsIJexyMDbtlgH
B2CgiIXb26vcQBNI9rpE/rdOdNGAMBJQ1EzOOQ0W575flx3//xpd49mLnpgq3V9y1ts9P9f4JL6I
f1UDIPN4LMk5nfgO0W1s0d8+HdqeUL/FXFYTj2cTlNXfWqXhu5xsLx76fdi3g9Km/NF0bf9S9U5z
KZelB1rIiOv3VEAQauU7JHK7jGrdYVAatqN3auCUoPXJUp93kX4GNBn/IQpEXbEeq+sUJwzwtamb
U4DF6ns9hbb380xvS3PyYjv88qtm4TVKBu9lLiNR32q3d4LbgNmhOUiSiAhP7GsvLbqlUZcl3UAr
stRIN/dFZoPT4o9+e27DDTNHufgqKFpHhFz+w2BCRJChyO5KE8Q/+rgkZXUPrQYK9Rvnfm2CKfkL
+topbtA0q3PHd8uNVPO1fuD+lfTWDDo7673jiiA39bGaSKc6AFRX+jSZeBnyxgksrEoYEzNmnIlX
bo2rl61ZF7Q4Mfzw0doxrllNFh8mIvXb5wFx2kdp/OpbPYm45tgScDTRrNO4iDzjr8/UqDdFujH0
7eDNYQfAyKZWP2+eTl4iwX3x+AVYRwf6wLvG5pXhS4qTJn3Ymsl/hnfg2w865zJXQwi2Q4yKOAxl
6NNHNzbjz0S06W/WarCfdkiOkZTTRzaOUuU2SxlOrbOlFy/odFPMzJwEw+kvBNdVWvcXzhjn3kjV
9QevLRdzoL1WPsU2bV/aXZj+5kxpF+LiGdPfAW+2d2yjoOSCGd29qMdSntAypwANbDeHUTlhAn/b
ewotzoSiTaIB5lrpwyHNB6MVvUH88f1tSSp57sg1uZmpVb8tBTI5L2iwHio/dtIiE05wiTIn24o0
duo7UgOGroDZUb/EkhbDpI+bMbjfcIt6JFpT5p1m1vgHjm86kdLAwdZpgv/8recMtTWkFfOju06H
vlu64cCob/6kzDf3tascYG9n3J+8rQ0/K+Q3Fzs56ytHyl7osO3KU7k55X3kO017TKC0xFk1E6nM
lrDE5hiNFBPJ1ozNq9V9k3AtYWI9TbMLJGFb0ii1SOt3GqI47lWQ/XOBy16rIRp+tJUVp6bZsvEH
nW5o5IfO6eTR3bvoRaUOJjXQWZc6dmkfpiX1hluw+YzcMXVhOwdhi9ZkyirZ5ew4dswzgm6mly7N
9pkRQlTPySikumtJ3t7vhNoE4fvOsDwFGW6xbz2RYtMzmNdScuVnTvxMUm52BloJ0rOpk8m+LkOk
75Yw8gHq0zKpzilxEXkT1tz++xr1UTHDRa1sVHNZnZeU94Tzt4QEjPF6ntxtTYOfggaF5Nj6nQdG
Yv1tLAbPCcKDbIHlCqDeZUV8wc13NwOO8wIkmWrFAQR3Ybo0YxQ+aMbjz9KmU/3YzpseruGIOLZo
XCcdiqTnQeS0k/A94aRgpZxtfcPIsnnEkDpxwS7JwlXT0MXzbWDLYqyUb0IK7RWTIz3G3Sbdipj+
3SPr4LKBj/STa4u0AzjJKydoIv+g1rYM62KPTZMdUjLf6i0HfqEyOxaTPmte/DdX1xFWoI1wIVxx
Xvc12oFkRqDHf7IAGBJlzZR8ZLpeX4UMxuuObwOLeLv+Jj/a/+FmynxLmy/uLiwnnyzMoFrW3B8D
GzIc7Xt/a+LJtt9bnWnnntgnMb1EWGlJ+q9XP4a+jIdvjhzjl3getv4mmxALj7UquTfbhNif8XEY
X/oM9PAylsBhZ1JG6Q/U9ZisP0tV+sOvsFK2+2sV+MEtThJggdCrm/4EmijblyDTqUb+mHk1F75c
9H9zn41bbsuVdgLk1tSy79CacLwRaERuyqz8BA8DmmNW0Yy5CHMuA1/nAW2OfigjuYhHo2OyCcUi
ekiFLwirC1TvHVPPRO3PmA7h3/5i2Muy3ZNUs5TzH+R/tE+HzTqq8bAM0jbXGX6gurKCB7e18dea
CmUfiqf356bY5ZI8tHG/i7wza6RYpLfhCaLF9c7BKCvxjTsmmR9QqyRtzoesmU6mYVjf0WOUVMEP
Wp4b39bxY7WMGdxt40dedwjsMm4PNjVhdq33fVGnVKovUgHc472WPk+prbb13z761r+prR/EjV9q
eAfL4m2HqZudtVBysWGR4Vnzvu3xNhAONEzT14Vshp9g5RXY7P+Zhq9PapFG+CvgkdarfuuHzj96
mWc+xk6yE5k6UOJGBluwXfep1t6VmGNxjSfHxLCXQBRB2mn5p8wW57hmo7/j9h798ExQsXywUQDI
vfqjLhC3JV+/Bdb4Gdz4zmkz79XErYMbTPBW4/zYLn47hcfVdfdrzcA5HNTOdlCOU6K+RUlpqF1u
+5rwRcfT7dWLnT0nH9I76tZz76Cpxx9mITCxJMfMZKbw5OQ9eHr2XiXtPFS/sTkwAhsTxRT4kW/h
ziHVkO7et+/L7joEDUFbR0ULLSa5bKLqYx/kdMcUDm24h3NjWibduH33UZn/dldheX/QcXzn3isF
HfdoZ+r7fQhd612Ya1ztHjCjr/KjajtRn1QCPPU0ygncEKnBYE7NMK/1G0tqAhpHZHl4KQE42+4Q
Z91mfyllg8gU8GRjfV+te7ceGSGaLD6qUrDA3Xern+rmGM7j5qiT9fo5zs7NENMzlCQbbaz0bKol
/LPPgxMcmFWAXxbA0+3FFdwTtqhW1VXXXZKQlfzeB/rCb+FM/xOnfxVG653Y2iUdaEii5qi/Ct5M
/SEjVJHPA4qW+iOuS9MijVBsn13Om0Ff+mB913n0fZbqQsUTTbT0A0E6dXUj3bP1KN89EFc9UcUp
4FOXHPkH2y74H/Lxo7NmCl1PrZIMRhsA/KTDlWq7oSFc/W2iVElCdUvIr29eIKuS8ihJire9DWJE
8Z8PVAIupgDvGCo332xbO6LwZ0a96ZwBfgsA2sjTl8g4DHePfRMkw5+ep4YB3+wkNtSMCFS9wtID
I/G4hJG+b0umBZg1WEK2A7Dy6bnbI7E/b1I0tKZMU1tWhdCIlZJiR8S8rYdAtVXTHPYRhO3isLYO
B8+47SrPVd16zMe7TUDg0s4s60UMyPXzNdyAiKU/TOKJk2NhlIbkhgftFkkLH0ES1JdEOV+jisDf
vYmkHl/rVo2nrF/0IG/jwsrr5Al9V/HfgVCG5N1L66C6Z4eduqPuY1EVskFcltcg4vZuKteW69Et
yfbk/QOd/j44DcxYqoIWUiusOdz6CEHNdZwqTz5++bP2U7bM9KFbkS7leWjLLPs7I2XqVIGuKxqG
C27hIShCgys3ysUecegU1Gyx0R+h2XRyi3fZRR6aIwc4EJK8yhgkBDQUcLNpmya4iKQW6i72Mn6k
Q1sFK0opty7Lz7mB1Pua03ulkGmnZedH5xZeINKvSo6VZ98ydw4inIpfsoS15A1wzwIgJmAQR3gz
H6psCqIe8yIaoHxI+mYjYiFc1rvdmURzFCWituQKS7IM5OpWuzmTXe0Gx1m2m4RoqCRI1LAQBUAc
RB3P5ZmzQbvqMru8RIVyJnjwVhpH/41t0s7VKUhXpzrx80XzVVgENi+YDXf3X5OWjvkW8laMfybC
FzPnX1STApm3Yd+HbRExLFsKOQO/HprukIxuxU3kRtygTr4DbTh/531SX2h50Msz7vphPtE56WrQ
YFDg1y0A0qOb2bTrY9BGfGLhz2K/bamhz7tRBgJyt57MnslR7rlGxSidiKrhUTfD25Q0Q/bPUXFt
UKmPLmRs3TGhRqhwdqjyWvi/m7hzIdZigCzvrpLK8WGPozn5p7rEyAPnYN8dfXBlJQtpfX8l5HWX
68M2hP0312dPzglpzto/zU6vwYn2tzSSCJMtuEkPby4kcTFXgqp6CD8So8vlKIUTNY/46Bz/tE3Q
/cc16bCGOsOAxR3F3Fp9DC1DEH5+Z3d++ZA38VVxYSc/OR45c1LdjvJ76SRmflQYhR10mcqrtjxt
x8reZd1OmTVotD+Mp/VLvcdtsTb79rVMpPTA2qoeh2Ppp8KeMlW5YdHOrXG4Kq3Yf6exqvyfCzgo
LNg8MjwfMpcr4K0NYzrNiWNbnf3sURFsozy2qiF3a0OPCSKUqSyr0DAigmpX4DB3jMHxu66dUVG4
6dKfEutV7XRcGXuzGzDOsFwt87H9GENW2tuEwcRxUZjNU1aMmxn3q0bxNj3AkEbpP/7XsGi5oR6W
R9JHORauoCIsZzs9aPrY+bSBGFafMqVVt+lorqyBwcoTkk3ZvrqDS0nV2rMlcCZ+ZTKwUu3bvzkM
Wk1BaF/y1TyqjFn2h1c1XMT5Gm9G3Qj9CbobyYVRefY9zurnPeb/XHCNBSHEoqsM9oTwi7iqGN3E
sD4vE31luQ3nagbPMf5cXmNdEc3aaq/t3sZ+7INXzg/UJOekRQj62siOQiDKpBeOc9V2nbmvnBSl
ewpv3Znc65J+/R62izP83TrhVn/jkfThV07kob3uY6jKYo5H37+fnWUKT2CUcvnOCpZWF1sBLv1O
5pJR5ZTFwKFPE8/o9G73kb6zyuhw3l9XIZbwvvX0shwZMScwx5hKA3mIvcR0H6YeYGvN0JjK3pBM
1NEpXHzp/YOpHTeYtSV9iSABiE0Zw6ek2nyFtqaJ+JBPjenKUOXMrPTUXbsE4u4UL4s790eQwGn7
vY3egu6OGYaQsmJbvVGiTzRGNHcgIGKbkLXhk3wyNuX3dLBIbGrxKVNaHranbR329hPKlqUQBKoe
ljhvN+Z++klTGe2nrgWwogt0Wufcl26D04tGKOcot2qFhvI96TnHtunC5TUUrR39s/5SCLz5ckjH
i1i5SREhwSX64tBnc9/8jDeLE4aQab3M1UFim7P7SbpQPHsO6kf/TRV5a/jIFtW1EyKhKdqfB8SO
HnoXVGzygu5mbA8dd3j1Ufq++QpVXjq6V/hUKmZY3bYkJVIvJNf0kKEyfGm2VcSHpAahzyE0dL5P
U/eOj8F4h9mq4D+hxfxzq1X4QiZ1rA+BcJb7dRqhKQkgUD0kqdtkj04gAmTMHUmT68HJFtudyzRK
7XFOCQscDh3g33KM3dkd0C3ITbyWfjB7p6xcZPd32UD8npC1+fqnv2o/4/6ZqjCpDirp5/mQ2TLu
zghJqf3IrfQ8lg/ljfa+8ZT/SJN3TZbpZFDCLA5S11oiIHSpkWWvdGoHUNgL5+deldmlTCdcJPMy
iYvt7fxImoztCHVdFiIfCPaiHL3CGtlo+xpiEX8SCsYKFmZqfs6yic/1FsQ3khDqEChzDq5e5Dg/
4zjkPy8dEJ7YltX3cc2Soo6F+5txMzwrhDN3Hr+N3N3GyOQ0sWcnIpVBTfoovM1u1BaObSyUjqqD
537rtich8F4dWjqx6LyWhH8GDA+P1T73hR/Y4CEzlTsUI/DzdUi37s3ddz+P9z559X3hYOTMCPUG
pSX3GkYCrSMnxPeezfiYNHb9SBBX50Nd9+eEGoxinNI616VWt4Yrj8I0scQ/3GoeKf4IiRxgwxCQ
sllfkrtE9m4++mNCUX3SfjRND62c9Ps/b0MI/8S4jrzAkqF3EbIU/ymlW5QNPOhfR6bwP9vQzibP
Uq86T7EhhdavWJuSSiS8GlH9mK5B86ur1oWE61lF72iJVYUkMWZE2NbgOsd9iu5TlPc+1ihswFU8
M/XVHb/mOfRy0sRHZKgUypxVSTorStJZFWJsuuMatf6l+b9sGVidYGezE7HOzYB1at92jJSyTJ6F
X0OjDVLP39wlQtLMBxYPAVHKPgE8PI3V3HYP4R7szXUBmstTOoECSNHEjgeiPyzVbN7sFpljzGO8
bHUO99ad/coVR69f0ABxs/g8H9MeHETZI9MaQSouvZ7iszRpBduWoHTPFKAirDBQd9PCy+cCjRTr
+o5TIBJbiCIZ5OQ8xyL8CZ4lT4Fq9nOQ2vQESwZiuIYeYIFu6mtN584zT8B0JXmSkb3ZYgtIib53
ufct7yobXvfWOpD2wAYpHetMIPJuj6f+DsFEim2IvTHXFraQ57pDuhbLdWW1kZCzYrY7QoLU6e2p
9AGP8qjy1RGmMOofgSWDO+2HsBTSTClJSmPqFD4RngVayuBaB1JdNlfOAubCL68lB9B1Xebxkli5
XAVFB7BX3XpX8w8/kBX3b/XKhpraMCg2tE6QJzYVl7oL9BPasvq+TEX24NqSOE34TfnobRoM2o3j
5FV0WZMegsgJL8M2UOST7OEfF5hHcsbEyRhejT80eHYQOLwPpdN+cyUaZ7832c3fZ//YKg9i1DO2
ujC6wmqUm4jE/bKm35NWM2nahuy1xbP3I/jJ/aobNUDfeN69rsX4UCOG+UiRd/jHuZPBse+w1edf
3o/0EqKvwczZRvKGs4JX0Vu77mlGz3Ifpdw0LaQlW87uifu50aY+La2nin1L1/UWNkSdMP3V/SGd
9+VRwuh99AE+hz2JhgvbcX+acYJDoGb+RI7D0v/keZZ3dakqkzeMHEdEDKybC/cSelbYTS4ImKgL
DV+8ZHG/lN9Aoe39ynL+sbhhe4PLno8DAlraMAeAwcpHU42Kb3uGOHSLtgmiXIHQnqKgSR6/Uh7u
s5Ys49C2tslrj5n5WellmvFUTM3bgJLrOeHbz7mw/erkcdL8Neh3x6NvWasmZHy/Gb0yc+n93i2G
hiTrHqfLhZ419tpDFxMpaKe9/tFwxf6sW0PM9SodGr5DF46NYGzNPt3Ge11setkg8OPoc8R++ibG
OQQmYWYBZFFT5l8CuI42N6Pa9iMoSNgXCYzWMzuTZhWIuneFSPouGIPs24qSMroqYKzzmlg9PFnE
Ld5BZ+H+XpW9+1jh+4GWGLMXD/jo6u6zvg5wCOMB0D71TqZ0w3MF1Px3HlnXn/ddLW+Aj8o5VfW0
ZkXqzKNPAWrSZgXpfs1LU3qEecqkBT9Df19Y04RVUap2K+ap6/9Gnt2uIo6cG/NAM3+bmy7Iiq12
p+HakKXAWJCM6bekIVHwMLS7x1pRYwM7mS0i3B9mL36MzEpXwwR39WejLuz9SxyRYh+y4jqUArkS
wdsEnUyZMOfKL1370S1j0oBR7vz3F34bbVCAp4Xrf9X+ld4g2hpKEJIf4Y+7+/hnmsQlb9qgHD86
YdYqDf8xhAyHIlNN/7SUzaYPMSpI+YLDdP7/xu+VMc2eq2GtLN0qC+64/nTIwZx0LuSqIaA49x2k
Kwqpe1sXbjj66LE7W1ern2NIKLG3+fsChhaYqL5fy7FEdy/WXcMd86d/oLHvmF4kYel3TGRZeRjX
OHiO9nIdXpyspc/dSdI5vQ5AXiELJcfijQuR5rloRQxSkqbtFlOVZkxTjt4Rcq8VSLdTRXP7XdA4
JU5VirPgtHD+4LVbVuy6+ChVfbBZpn6GdcLiiHEvOjlNPS7/bSyJeZv103LjGHN+u4weU2GilZ+e
QJM6V5pSFhroOU8OctrkeuStNMkpbMJEXMpdW6jCrn6pui9bjW3cJfw5LtM0/UhFjbjBaifrcjE7
PmDpV+cXUEnESJwA2tZ3K9rQ5lA24ZficffLabqrK62SbyLkazhHvs2mf922SQcVwVdANJ+BG+CS
LWpKfvl1rE+AG7t+65IkE3eLGVv5XZl22s+ZhrAtlgrXLfXyzfSJ82hcuLhN7L2OM6DhPWTM2oM6
7Crxim4fkuFqFoH16+iuC37APDJzFF1BJedvLKm+wBkj+xuxC1Ig0nc99Szw/iNuHEs9oK6aGAW+
L2jwgmI0mDg+I28GvpRJxy/ESngeELUqRN49+3V2YRxx6PrdFMdW4eqhBjlO/DIcD04CPtljPSEQ
f8dvo0RfPkGUOqdomeXnHFRYEZTrdr8ru7HD2hpM5SBkVM64zfrXZOv33CwN3kda/lR2EV49nNbV
lft92XtBeUBHhnQbS57Sn7Sd721eko9zN+6UmryUKHH+WiN1c0U+OO0weNzVXyZCfClDVX12KlT8
cFYC6+1ufAmjuPnbOErfINtIPF8y19yHU/3XVUnK6dUkddD/tPuM0xA4LOr0KUYfO+ZVaBM+cwIL
xmk4OcJ9RG01iFzwBVafkw0jdV6dRAUrJWqQtAgKUZleAiPKuM2nr9gdwj8q3IyXNWS1zWOcHu6p
68LSQRHjb/QJ5RjNUGnJNGvr515DPZ+7zC7dh7OMBlZumjMrT9uOQv0XjuUwOUjG+JGGaH+Tz8ig
aGWWybD8tXip1YEwvHDHG6nR5oClW7Q7wjgcP8EKNrNHSrH9zXP/Obqe2O/QZie4XfAnR847zpfM
75hr9Jb9N0JG2odRLih/Zl0jZzGoweSD6EXdF+5WSSo0K7uo4eyGoDJHl38dM5Yq7LZ2xIKAQ2Du
MjS2RkX9n8kugHs3vW+bKAsd+526RU6XkTSpGndIXDQClhrh6K2tzGoMlcnODKrCBLZawuNLkHB0
Krrt90ehsLQNOYRhOCWoeZYwxNsELk4pdeQhQM4JCGuLuLbmR6zUqN6CtWobsl5Sj8e4HlTbi4O3
jbV/J+USflq+qZa/ynWr/RhNXDw/KZ3X2yGysPUzhocAfdOcpAYNk0iCcT4pPfbLUWxOp3klutD0
T94Qav7a1Se/8mFZx915cQfRxOE74FUTH910Ftm5JpqwY2MKl7mnPSsa5ilPkY2r+wpN9FIWLT7b
7t8ihed/epmA1zz204j9aYvgWdDUv0xtVwW0fk6UMQx7uK4vg9jW9TD4gavv9pqv5406dm8/hohg
10NZyvAaSdRQB3f4wqsmvbsnbwYwRaFPqROn0jhcHTxpdwH7+2FbkjW4YSxAUDhW26eEZSwksqSg
8JmdsHvp5paIUrunOevDUzAl3v2ApH77PY8LZ9BRBU05n7hftJed9jCk5QbNmyaeDsue0NdxFCiN
fT6fPKyNE/9nmwFfko3m5hemhuW8aWvqsx90SQR0BLDBQ2rg2ttZxF9+XsfzUDWkUKKNXk9ju8w7
6A+/gGMUEqIxt5hDORSG/gU1LBaVMRreDCrZku1y3hHeB9PHoqAKisEfEHCuFX5niNtRPwXOjGDW
zLGHEgox7HpFemHvZBDgrkGW21IjsnJNAhmDGGyHrcuGhuaceeYfSbtc51Y0TzKjUCJYdr9+Bu2P
h7sNh4F3nJeofo6iTIzcKQsc3J7BoAawo1sODqjcp36FU/1iQWMPc5BwXkcP7vfOtHNARNza+Yeq
/SoBzTAuutdADH567BDnT6c+hqrPk1KMxZj49Y/Aa6i4ytbUY5ORkGotWnXnMbatOrcrWjZMiQnp
HCiy27xOAVwOKlXVeOpDT6wPVoVscVj/lEWzIOGjsFHt/IxMcdnPXTjjt0R0aZWveJM4/KZS2WsX
RJt35gbRv82AzwEHEiqdEePku58Zd8jdxSF6FNVJN99tmU3xyNoMyf1Wb8XY7uEVNC0Qp1KZPg8c
AefWwIV/xx7ipviuV/OXoaXe7gxdSq+d0JG6JpHdvnk6TkBanLU5R1h7hhOh+lTHd8kSonhq/J31
mTrVJwWc8tzLerpNoZ6ixylZ5hsuJl52HEzF0s37lQKE7KoXFV8jMj8/k4yyglUJMPIwlOPzJNoG
o7fjsRbd6nLtcAhgKPlMVlJPO9yqF94ScWRn0cxeCvztVhs2vCsV4D5GVjnb7GGckQpeJgdxzMkN
SN5Fekb2wNlB34pyptRw7F0mIlR0/fylCIt97stt+ivL2Y/xvrLljn022SKZ6vGuAaLnRR4X52cm
YHDevA7FU1FuCuwjxNaHZUTAIHNF+ywR/XIel6TWhd4UrO9SjQxMm/Sbox+hJgAzyNbrsHqRLDIm
gbc5awB4gqkECuuSlcly7CYmed/NngatSiZr7KeHrQ7iF+M1+Bn33fTHtq9Q/gtEpc8Jmr6TlU53
MxsF7jrckCCti3npsITmzlyhNaSAb3k0rSxvEEt2OrbOEP31TYSoL0K2vEEdJ9P/ODqzLTeVJIp+
EWslc/KqWSqp5irb9cIq29dAQgJJMn99b/Vr3162JUFmRJxzdhwWkK9Phidv6zPr3MHXKcpLV3np
zsXdC/iycaYK7TRD0UI19z8GziTLUDUOjrl0cDoVxRjdlfhsYBjsVxiMGPc04tzJXjk7IAhQpVJK
5OOKEnZxcOlQdg8EpA8YY7A5r7Fabh6hrWYL8QPMTac8rIG56JGWvSEKl1OBTZxA+gSbX8Uea6dd
xIRTLyb3QOqOkVnups5fkvT5Mami/CvscOZu1lT4Z2+weGNqdOJ4A2geJ4zvp19BncvPAIi8w85P
Iy+E3ZtDHoKHZalLon71cI3fQuBBK2YBBItP47jz2ZrA9Q81whGdYuGRtOLpgJsA+KL66wxD9GzS
1alOmoi02NY+CypBqk9/tCE7GRD8fKmXttzpaUF/zO2MxaF1sKAYxNqzQdd9VuXSPfe9X6WvBQLp
UzsgxVwwGFt/A+fCYaZfQ6v2RpuF+5p2EH6zi4nWioaGcKq1/yea6iX9rusmvSIs8K7VtR/79B9Z
RFidQdepVwNZ9k2P+fRp0E2voAJYe3CWGfWQM0G950bUBGJSEe1d5CHqnsHbDUkzMzTDIq1EnL4F
oUtD3AdeiyeMXNm/qbO9gKjH2B8DsWpruhJ+NjkQtMyNv4iDh4WAxegLFlvGalBHbSeBvBaNpr8h
bvFHOispNDGC6HWNfRLKLaI9LMKeb0qRO+ICXKIbueu22zHMTB9nypbPyQBz2UTgYPiC0qnHNM2c
y6spNbq+CrdTVI6vNMG5vMV9n5110/lX6XWzuiQkKpKDaZDxN9HYpulFBNozP+qSnDcjMswE59kn
yXkgfKQx86K0SrXDvIpvgVyAuKU8H+bkm2j4xlJQPdh4Ce+pkHEg+w5QZeelYzMeIlPEzA1U8Ijt
g+loHhhmatnc2NPUq/q78XU5bZigL2f+s//oNzXOWX5Fx7vEzKLdWwsv6XFK3Pzi+FafnD5uf9K2
1v11Mcm8nKd2DBl2t1ygZEriYCIWFpuMgTkAjEt/71N1YypSxFaM6mznqWcILcp/BbSLatPOYfeP
detpsME0Ywj+JknMLeVUo3dJXSqK9ynuBTVCkGRNtNdtWpAOKBG59GiwRWCgVKcK5NKzEzRBdtRE
s/be5E6aIWwftubD5staiM3S6wijmV7csP0b0kA+gECxy7aMcW/vrBURsAiMq9UeJzeFiPDG3kA5
rNt4A5KhpA7Ugz0h5SUka6Cp7Li1iSwySup+Bkyc8RDisWnOkrIJjkEwZpd1ceavyDI0XlqhMQwl
6c9qIffzch8lTz9NHC3ZPkTwJeqeeuUvtXgAeelc1w8Xcw0b/ZB7MTKmtGKPXq5dlsURasAvF/nF
qdOxJw8BmbQHPiJ4CpqD7p+UMv3wVtcyVTaY/1RVeAGaDwmCux+zJGRXeviGY+SRtAK90GakNXDR
ZK3gHAvH9O5cy6f1F4djgZxDQ+5nqBRAFdDeET9P2Uxq/JiE6ZTv/HrEhydXAY7DsgfYEgKDxpMc
V6/ofnssZYUdGq/rZqkCRo88CncTAH7Tl1K60Wtd2XSbYsbd9TU7/px2bPecL2q3gP8gQY2pbH4P
R5wZ4ar6IwOmzn0O8NhXD1hO8vYICGhRzF7LZT1PIYyTfbaQeN6hNHlXqxGsHBIy58bPhdkEcbMw
+p3uAVSGwL7lg0HfGJ5SXHeXjPH4HwfGzs8un9p+544juKtFYrjRtQdLbhT3YzOHdUGvETSIP4Vz
iGxoo9OsgnFPZopTZ3K8Tu+WZSVUAiOHlIwVxYD7d+C7I4ZMT4ixLhpDPnSDyLAbskHqapPKOdZU
lGxXdYAIUDcdsW4s33Fqp1NnRlALbI6vLjClYeY2+B/+40WsczAGWf9IR+n5G2LM1WuCRfLvBCOK
54lx66Zjpc1xbcb+hrkFnddO6bonF9A+rYxfziw7GY+GZZJ4dIeGgV/moWPu+V6ct74PV9YUrBhX
FZTPPVOdvtmPfcT3WtEE7AUm9J8i4938t4jWii9nwT3p9St2b3cpKMhlEOjdGI/mieiRJDwpmB+V
Y8++jygTIZpXlsCwqdaZcU09bXsc3W8d7czJYq/KaKxqdSyYC2PpDxf8oW3XOc6pit14wkoIs+Dg
EIbrd6thMs7yi4hfNrQypHwqV54y/mcyLnYaqE0T/diNtb2l/ODXde30IxYaEfLcdeznIN9KRM1k
BE5i2esLnSbTZSeXf+0Qllh3beBvC/hT6b4vBmffp7gtyALaKTuF5A3eQx367adq8wBhSYINLxmq
VKcwbsn+lrmtOBcksAB04zrqFFCFoqCgqkGd09FMJbBvhJJ3lw5Doq3y6zUYdvE8L13Qyb0b16yP
mmfp49yG3tPsK/g1uGBiBHbytmOUGBdn95STEvKiSKA7h1V2bB0j3GcCq8N4G0iVPOm8pOWVE6P+
ZxFbfPz4JQMMDkhsR9fJCuZ8/PIOftY5M/BR+nmrFBoZS+4tf0REnGddox/zhMGdOhNfYxDkkX7A
4VxMVzEsJV69afDUUbe9lIdGho69Fm6buNduhaWIcOlhvU97NuiGzG1+4FtVX2wQGltshhJ6BXdR
+9E59FGCu7vA0odFz4I/dnLoD2547PyOuWOIWPrDn9sZj6KnHkpC3L+KqYr/Qh6MXipQqt6tnhql
HmjG551lurvqXc4YgZkrY+fHGhbPH+lXxZOFL/OCm52NzAyoFfF/XJDLeIdRuekZNI7nv8R9yAoi
3+s7GBXMyEHY1MPabKMJ+wsSRoU4hLepMZuR0tuLN8gPI2bDjNJ07lKWEI7JfEj5A/+rNHwfBHQn
yfZxVgwRKUGXQKPK+0QeloKKj+wLbpPPmF+cbEiK92UfiyQ5L4OSRz/I26dmMMXAVwNyZce/pidY
hE/vbOtp6bbTsg4/pnJt/0XSkPuvlijvznVEhbaJy2F5yhr8BVuWxbXNtsEMdY19fNSPjJhYKZj6
DebTuOkQl2UeM8NOU9zseFqz6sWJ2yq+OauPqSXkoY2PzpTbi7cC0moWN7pUvkz/iBnfA6dwZOOH
EJpvdgMKptfdIoSJdzh5qwYYfC+eqqLudgiX6UvTzPa9xF1Mv5Di/npoqC8kSKk1QKjDcYlQ3ZGa
2ibaGWr4F5qRWcY4e/oaYBu01T3OmeJ2D42Alusl01NGNHwgD8T7smRlewqHWt2a2RMnsFSL9xPd
XmKxLqkcchL/DUVdb/pXsJE22KZjKuV5UeF6QttiuxXgqeBtCYY0eWLOEnrbtiHse0uIYqz4+hwf
sgLRBDsD1d16cKH9y+SI4KAcD3/V1kmBDf+q3NlX7x1LMolL5zWAJkJZbJ8hccPnRTh3A584l8nd
dzI9HAy4HTzvwR0S+QhUn+e4sINmPB8hgBDOi95w+yfDC0b9mFbdzTkGJAM8RAoAceYlCcLVPLjk
9seAHoecAL9KV/4TlHbBh69bJ2EZaBROyaYfhXyYpswF7pg3mCsAAPSWk1amtIhFCH/cDUZ7iGUl
wptjegwrJKJsSFxg0Cuy1obx0B38AWrLw3mV+KLYmHhYbrwobMIILQynak52lZd03bYQwwCHgmHi
RpsAwBKIwTI9YNwIL2qhHgdNEl01GQ/yFYufvWRF4XxmuC3LXUTfeatSL/qepDJ1QL1AZOXZc8iX
nABqER6AtkAcuNkMOPwrfPe6qcZbGYMu2cekobrdyIjd2VbuMiGpVH6WH7XfM+1WI5OvTVP6xXj0
G2fIjqo38bXsGjF9kZgJ/Q+Tr+G3CfmH5p2u1aEdOASJQltbXMzk3i+cONpjfGfTOiNcsZ4D0wN3
c/uqv0A/JPM4wey4YojEaQlxCFTHWs9L+IWmE7mnrI+VOmB7QtzIbcS9IXA5LH8XWbZvHdrWAl5r
svgKt3VVMrNfala+/at61sT8QHsQ2Ql/g9L/l7+xjZhoDvDsh6o7yNan2y3DNgh2toJy8YQx1JwD
Kgp0aa+1sHI7vF28+gEhFykmnTzQBEPszTu5fke0stdmKLofKYJU8RxPYfxYxUs8AqIxANg2CuGr
3RLNcP7TU9e5WHXi7oKoyUmGVuhcq3gFeoDrgthojNnZVf2ps2W0g6rUiG2Jl52ljwVQqw9n0NjA
xkDH3z2MFRq3SalM/bKJOyNSLtjchnmmoI54NcDNIOHA2OEI8TzSzJ/YazGBgTHjaD5Aw8Iwapjc
xvtETOtwAjgAXatCHP/hlzVjFWaKJWOicEpxO+n1WjL5AXtmMFTt+PDNQ0GBy1xmUEjgxBLeMtIX
r2WiCvaKZbrdCO4+cqTu5DTn0fI5WS5JqfA91IvXvzhunOKUjKIC66jlP0aFe3e/9PaFl3h+AUfl
XhTAuOdwmuJ104g0/MNYX94wjPe7apYr/J+QmhKqHR7vO+TMRj89M9xnIUVA11444NouZpDVL79N
UN+J1PuPbYheztBk1mX4G4Efp1Qq+oAVSUH55OsmHrFuB/MX6JPklpWYKPcrmROxTVaxHOeAeuE4
aycN9sXYmnAPmEt8Wkz1DBSDAJhhhhm4P/GKxXDz2rzQGJQwTejLGk72alQ1vncSDzGxkmyqjllO
8ngXKq27Ddyq+nWlU96GU149dkjg8yZxZbhNMYa8BzUGtRjn4LGPs2jv5MXwHy8+0SjHetRdLmlQ
mF2DTM/tPMzyNJQGvZ301/rRruM0HyMdOMFr2SkEuwwHa7UF3AyzAEtXFG49CUbhF/HylVfVZlHy
YhXzqy0mxvYHVfc4Q8IQnG16hcEZRXlKNjZ3GIAGs3VJ/Ei7/sJZ33/THpQbYfoFbl4K6QcNh+Fh
hmftsNL6vbl5uTIpQE0AMkvKTO012ilcpxJPeXrwXYFDTrk4S1FTcozjXJnhoedoal/aLC6wn4lI
HWpZm9vscvG9kGMavVviVsEl0IEW9OEIZGf87p0PmiSCNgWH2ftSUCqkS167bjVd+hrPhACtDT4r
zNLqZ+I30dmEuD+J2gyW1zkr3Ol17F39IRuqvSrJhj1iTgk9ZNJW7ZQiY7WA1grEjylv5t+pbpzT
bBuPTSjTsrxWThj3KMy2+Rfevbfbqeo675l0gV8dKEcdjIEVrP9NkAOX2Wep014rqpgb5ASEAvBp
1jAhxCd5lnpI93HKqKo60H1SbPVy0u2xI/9G0N1ZA+a0TiJeKne9p3MXn10jRzvNwckl6nnRWO13
INzagrZjXs9jyobOA+sHUbADzbOOUTcheQ5IMTn5TXKf8LNDBiiZW783+LL/JH4qtx7ep2vR2u6/
OSx9F8PtCGMjE+LGFTqiWZrkhyBvOW9ygx2JpyuYbiPu9UvDrHILcsQ2FwzWpXgeQUkpaD4IcZck
ZzL5vgR1gbvJg3uiv5bVEYd0JhZJcZ4K/mqxKOQqr0XToBPC1Um53rTXORMgXYuJltgw3fD2MkrW
H1U56L/lMjkXUQtUDWOAQ5HlpxhNnGzxkV+m5K1Alri2TVt+FOOAi5gvH8ZbyAsxRqnodtpzRfyu
rPN/5ROwFRm5uDzeQxi4Bfo+PtdI0ObFTMJilo276i9sBDITeTAzBvVFfD8iobvsAPa1v9eka17W
Yll/52McfDiJ48RXKJa1c2NgAk/qLgH6DDxqf9pD617Vx1QEkmuJqcodCjfOD6j1cYuFhOvwrIt4
PGfM/qLDoszq7CpiGUeu1DzjbFfDE5ewQb7OEn2QlXaXTdm66hgP1aAOyihxDceSm8GhAgJ2yRPl
AJ9M6t8MhzvMywVY3a1jmX5lAZkAhld1Sae2en96H5sxL2YPuUM3qAIFJDGYn6m3T+sOnyEGg+7u
56zJy2RV30Q7C2kjR5fx1R8hpnyP7z5+8BH/qaCDBINv52X44bo+2jXakJDjYYhRyNKEULeEIXtB
K4jB2QBRqkndkqyhZENAQyByiUsd0mqet3XAWHU7Ia+8qdrkRNnYQWJeqrynKO95a1H0ZP0SDWLw
nsAwrKzX7bTNz6tLQgNwV5S/t8yhQeO4nclvVBnZbcxJtgiYUhQLUPzFJmiTpH5GJ167J3iTrNeD
B2glSyFjRL160ca/tCgN83l1pMDC5WRm2QcQkszDuiy6wITj1ATc/ITAfIrKtWyzyCdJ3RuYwKD3
IITtVALefAsyA4dkIjKv/mdWWT9GXF9fvrLydXaC8RQ4bLQiSICb2RUQ4lB8G7T5AHf/o2oq0x78
fpJPfejWn2uoymnfjmZ6Y5IY569sE+RM3eq6EOOvbHWTBqagTFAdItcw0+gHIutjwMThHwh5HXwF
NBn/WLNINrVTc/yLJFixzXCNSCLpXYy8VA3+i1+HXcinnub1nQrZv99YzGqqXUb7GZ8qWqv2IxrT
pvtbjTIrftNbFGQc7JqVF7l2hM5dQ6pkG6P0rbhlKxkcKpnV4EJiLf+1U5h8hlkOQAN5m2sfiwXP
BdKqHd8ZA/Jm7nuiEI+hA8/mCcshRsSNFgtK8VKwQiCSVfAyU5RAVDfVcvbve37gMjRvQTHiphIB
Ow2ZE04MF/KAe08U3XJRbSi/WuNO2Z+aOMbvuuMYRcaM6u7PFOqkfUwxV/hnSI5hjceM5cQAariZ
SNxiNG+/aOjM8pccVVPuyCZ7/xnXCzXCEpQPgQrg44es0/7OiGKFKpYKWsmNH6fyojh5b+G02AgO
SOx9j94YnfzEx1kStzWbeNOIp9wObb0VcTy5pyHwu33BPlPM/3NCcgYIxnpWWKHmn5AqI/ML3oan
qHOWbPyynpkmbuUi+oHBYLKvPClu9wk80cCOYJFfL7cz8z9S3A0c4hlTD56KHL+HnToACF22t6x7
fzBU4P0mTl0fYM/I5OCky1nn51x52T987XG946T2nilZh0sCzes+8U7636XR7c9WzSQvVJaZEzGP
/tUCCji2smu/R6BPjwazhH2TIiuwrDhecot6bzZYnguBzIwfElgVVY/6zRR+ctPDoHCnVJtJpDhS
5Ojgd61FmMKyxfzHr+brcPqbwvaH59xgGBx2iYI8/ouTm7/S5Qxxtpi03EfE0vG2UDl5ly5ATsHx
tAr0lkm4hdiFoLg/SxgfJWM3BbqCxEkcb/ka3V9pJ2W1GVIF4PAQkyvmiZ6dId/F0Jang8owp/wk
yaBw/jljML5AQeXp33jEa9rrQBKw3dV2gUkT9rk9JioeGZU1GIV2ZBCLAlqXJY0VyLF2n8NirCjF
e2aBTRfSMKxFJR2CtrZjB6+yrdechb/WId7Xdv7b15TjV5VLRr9jp7LrTBjiu2CdW5DtM0Q7jGnC
Qz31IbrOwCfSESBrteYvdOjYn2xXooPZeX5Jfbji05ZwkzgxOkU7qckDfDeyy9a3og40HFzMHEff
IDqRhczG/MKU0d1NnlnMKefSxbg85Y7qv1CFopsidFUjFzZF+N9olBZcqGlJw4a9lGcGTKww6QtJ
rKb60IWTEFagSlOHxSuzfeVBbj5kabuofd2ppAZBUab6jyDB5/7wo9VtuXBAIn4MhBfKHxL3AYIo
7tk0v0Dc9N6Q+xRzliJt96WIk3bTcHTtA+B4ZLPbvDnWPodtSzevr/E0k7Mu8Ly+aNfGdhtPTvjM
3Dst9qUL0vcPW5QGHhA4qlF/pLQhdALMkHZ39M4phY23Q3DCpifnLnd2fjKQVcBiRPoyLOKNIOrJ
Tva6PVNVOutp9aTjvNc9hPOjHPKsuKv1bnZdfQdAX2lq0z1wYGXBrefpMcfS2oQ6MGAwCzus6K88
v+snoC1bcQe1mJFNj82kiYSLGOIW5nc+d0O5MX6tSrIcueK1kIE/HkUIvGq/DO4EA00tJCx8enTI
RfVybmahZjhlXrVPMH4zNiPZcXb9EI9BLAdUFM1uLn9TuWmz7/wmuyKHqDcgnnhBlB/oz6QCYkKH
0+Tf6FjZb08GAgrJNGLNxripcEFT8TmjuEOmnDDTGuPaihLwVbZLNJ7UTJ9fsnQp2Mfgdg4ZagVB
2CoGcZCEVdh/3jFnitqZt3nfUetAJvRRQXmmGq/b4wUddwS/oJARtoC7xGjpLsODpwTy1dQrZqtI
1k+M4En5F1VdbYE4YP1ZolAUzE88Ilo1U4Lwyc/Zq7rxy9WQcbAjs5Q0WoTdiywvkJrWMHUmEMJk
0f61HEjZiYH7ZN/ADTrFa1QwtnhDQqQiSFzI9SfotnH+4ReyyvZelpOOomk6a4ox6DPpeAzzBhW9
DJYLVnzAb34WnRaCv0QaWHPAcLQe7+mZ+5sswLmGRy7DIhQgplvXMHLvYLJgHJmn35LvcLkyfl1B
trkusTbc9rVFX+15Gt5omKry3ONEIArXE5nFJBvJD1kV0zeQFL/94RCoIMxQ88/IGOdc6iiOr4rZ
zD86yxRrYmcrlHgQsp8q9VL/xFxbXXNaZfrT0u8gc5BWoJsUjv1DEDu9ul3TvkBkRtINCYNtGFwH
jPbGIHjpa6fj13NnIkcBE/E9J1b4E8eM89qUHnbQwMKXdWGP3OYB/EneZxSSKFvNdwOi68HWnT3Q
dhFZCoT2TiPOhvc8Z2vATRJy3sGPcAR0sqAItrhbKhZkd95KEJsQ8bZ0J0R/VC9/j767NHs+4Pi2
0Ny+Y4mPxDEi98jXNEGaXcVcshUhjMuLDU3sHJo2jZ8iHGrImUuG8RBjgdd/5olu/kzuOmHoJeeO
J09E6UMRLzBVEB68Dx8JvT7Pep26O8XHFiewB+kts1x+ROLuk7NNnxAl2pDANO5PlJLI++6XOUie
sIPH+gX+j1PcZKb89V0mXWF/dZOhKG+TLrkmblMC/qrDMX/COjjtpNstPz2PgOdd9voH4xBjkjAQ
cesIi1U6dO1X6bWN3dOOFeG2aFV5hREdDS/+7C9H1q+i6HU4g+eTm87dCdu66567jlJjkCGKuWn4
P8IxrMavfB7tT8chfQ7SyjxNSTweu5ZVf1uNOfY8Ol7NIC/kn7gP0yHpHvPcq0HemkrdXAmK5jUE
rkEWQCmP1TxAHjNcrrhX9gwcol8CrsXL5LUdJpKkSm9qtR79Ir7qnaZegLwE3/coNdnYHbDr8r88
4f2UciyzR9oePX83nk6RvyQ22P0cRUsM9Gawx8AdqvEwVuCLt8PsNj604Vn/MpEXAWhuCI9PVSj9
DbO64Il7In6r6GExnvh5t62mvvztrcbcFtJr4pUOksEs1mdB+GTpsRkMmJ2aB6dhrSF8kOYece3m
ewaDX2Gmbd+5Du3cvdpvywPAp3mLhKSZXZulwHQ9skjaN0GrGABP4TmOY7g9xT2RDM+Ju2U4+bZP
o1PkheywWACDXWBfxK8KRLo6z8wPzc70UX7SPFj+DdmsQ16JW8yc1HJJdBiTXEeMOUOrL0EWkaLB
PitScvVtDdnLY1C/wy6i4Ysm2OvYawBWAgr7jhbaLfHdZct/c6pge2JgapbnntGUuTSpl//tiYQQ
Ny5BaiEKtfJyP16eQj3ALQ2CpjsSeEsCNniE2Xh2G6LjPJwt7BNOBpexs4OuQaanCTDFaJG32WNY
zX7y5uX1QhSZMHPwCpul/FcGDdx80tZ6Hr7bmFK0ofSmNf1jzRzFKyl17cUnv2s8Z4djsng3Mco5
CzTWjroqH/5BbMnNgUITt+uuzjmIfxA/DOZrHlQObSaCwdu0hsufyfjdZ9DiIGb025ZMykTkxXsv
ZtR1tfiSP8OoALAd6iL5p5H1sB1FIHtutTeyVl1gk3aInWu/cfN9IIv+keZA0EfG3lPOVgYwKzG0
xbyKy2dimAPvq/YfaVGH8xTI5qBCJzsD0KqnTTFMff+qWd3mXQiPZDQy89T6+a/FKk79bRu0lHLe
hN/5aOu2lNdeAP55o/bycoA/bAYITtxZTX+AFhwBwQvGntFr0K132pNSLE0arNJPMXs70nMJdOqs
FxqNnQrnwX2nZ8yORNszZKc6Datz58KRPVFY578cLuLmW2eqjH42Iff2ltPCOcMhjZqj09Ohubho
q/1C/3wMY+v9aGE0guzQQzlBtsGRjIMilPXRjQd5JTPNxIdPBejHrjRlNAtNuZlCD0D9SJRw+tFN
vU52g0z0v/vU8mmuV0CGuBTy8X0ZdbPFEh/bM+aJ/N0Jg5zGHBxAYj9oIgXBvyjrovcRuDrVe2tG
fz2REIXU/5SmgZy/hjAaLNYW1ApkDFfME2Q6gk68hzjCivID5Ida0NgD+l4HEx1wQZ9hAB5GygDK
+5PTlH0EkdFnKQ+jgTGc1DGbaxhYu5XmH2OUGqUGZjxFzblkYMTHCaQ16gN3eTZ1p3Twx2EPtZg4
D357Do/vzhu7R568bAR5cnfLBxvfrWRIyUfEkaOsISGIiCY63ooWS6yrpDphNUFIY6/GJKh8xJJZ
ia8tdLsPeIH9eukS3CYh364p8uiUT2PRvlfKcYt0t6asttoFiR1PRUpLN69DYAiSJpkme6EqSMMt
pux2gzfShf6h6evnPY0BcdyjoUxap2OxYl7ZEW91xJfE7Rg/Nl2TVA8VtjUnORVJzDu7s7EP8c9v
8yj7tzaa7nyn0j51WLmQ5IW6RkVRgOJkjm71FmtUulwdFbZhemPNFL3brun7+q+2+g6p7sAhpbs4
GHhLOOR5TLNDFWtDmN5h9wDYW7tSNB8Cv15rDvFMx+sXq5nkHbM21qzuuefXnaKt0d4CeooFzEnO
hNewV/OZV7uGrZUoqh7IczrLd8C9gzOoruW0Oi6ipEvW5GMEj4LzgkjTI7xIXGeRmEHWaGYIF68e
AK5KPMi/Sp5wzq85nm8qkDwyGd+l/2JWsYotJ29JAHqAKoX6WD6WHWPcZ+s3RbMPsF3fP6tKIMpD
01Ph6/1yI0lMdBAHrKte+5iQ2ehjs0HrtBg3ObEG0v6MXary5PjAjQ6ygcd+GSHpLK+S+/pv41um
oI3omuFxQqlZwEaQpTmw5Qbyr+fxJ+Ewwm6dPYdNDypSsp5u+NCkfY517NBeWRxUMSk/0hWUrTy7
7AIiidHNpQ+R3wnXfb5m5hoCP+y3MTkRFlvo0HtmQDQyOjP3BgTDbAjFBj07Gg754CTzOyN6/xTp
1MxwO5bouR0LA5ag8kf5FcVj8IoXWfa0P8QcjzC0UGCyVNXw86kcV7u0gMhSUTGhcQA983f6Nv2j
Bkv7xA7E5jETXmDOtP6LuK4ZdB5vqrj/Cdtkeqfv9Tx1fqiekqGPNbg+Q0WNdv0fgr9LsquEmSah
aNzHDcgcOafJ1orUHR/GqcrLQyymLv2oaiwupwQjtNlj1gs5ZFj78e5Oa8m/aC2TRz1LzPgZs6v9
OKlJ/Kwn2nVwJHdjBEZDsoLsb3lA7tCUDOwpYuYwrJCKyrTvuoN7D/sKztGAa74u9gK0+4B/QkHo
FoaIctya+8gnd34LJjhfwJT1fxFX6RXLK1Sy0h3Cy70/j8/QFHwegSILDiD+llvSeHcObsbMNPHJ
QIzBCjeO4HA9nxJwq9+0U3N3rkKyc7g3QJPuVDGV0Wa2vjTPuD4jPEA2YQhWu2XxSZ3VfrMwbDjL
Tqr/pNQJeXA2oHSPsHZVvJ0rk3+CoVHHKvLMN1dqw8a31Np9MdPskTTl60RwzGLD65DgowNxWPx1
nPs4vF49+RqWCjkfDkpDnn9w4yuheVYzVbRnstgUeYKdnmhQcXerDlRomfX+rNWoD7nhV9wb+Kd/
M0vwcDvwLh6Mk5QAlxlEcGF1qvvpDIWJwDE6yeOS58Y+165Qb3hAm7e5FHAR+sxaTCGl/FkFIUhb
alAPIcyOjOK9vIuIT46o7hbC0ncD+77EqMjkb18mUSdvnkdxfbXEjOCnmbE6+7PkblmaYj33vWUu
zfA3+9t1uVb70axJvWNvDVU8P4crt2yiywvgZYMKsPzN7hvVFTjIiMnTfe8WE3mYuMM7+WosE+Ql
qfCqCvcfxQZYygEf0p+qdupDkKT8u2ZHXdIVrN/FQMl7IUipiP8FwLA2E7y1FQP5FL267LeqzqsG
TXaexztRgX0Kpb41DCuxqfbTZ9063bsfiYWoK4T/7TQktNsdUu0NgGgfHqfEd8x5DdwVnw7cN7Vh
ZwJhfFmK+jGoM++fGFq8/06elGfECOeUjQT7iSoNEjORAzMOb6/L69Pr7F3MxJY3bSI5SPj7/ecC
4kVD45SKd8HEVe2TZmE3iV3d25RA+N7Z0bj7pq+t/4LAlR+MsXr4GHAPdR+Ew+prFqXtIQRnBD1N
m/FVdQk6DcgQKtF88MD9So90pYMo5WyY69RcipVsmPhngX2KMIN8l7OfkV2egTFeXdzfI3W7lfHL
+j+OzmtJTmSLol9ERJIJCbxS3rV36hdCamnwLvF8/V11nyYmJqTproLMY/Zee5yb3x19Bj5zltvr
K2VX2R8bf6AwN8lgX5kMMINlv5YH42+J0fMePFVbBHDkwVwzX+kaEhvyig8kX2xCC1CWzQF+8qDu
r2xT+KzRRUowxlZJjryYrIgdU0bK2tkoBS+hzZKdbHnoQjVk0x+qVLfY66KZrjj8xwbG4zAn/00V
Nz7/nmQU+tNqjoydlmYfD4X/Jmkqq4dAFZ238wtrNSE/G3ZgjcoVHDezImy5jNpt0W+JTp3EkWa2
T7+ZSw5w+jXWqKOUTu2+LAma+LCSnJFHoYFdhA0aDREG1QorbvYS+iBaMdoVhlnIHRPC6u7ZfDyh
YZwzQAsXT9b2TuF2jTYJb4J/8RK2d84WGhtEe+Z4zNLfUDCVzrGIst7HHoiBqGBkugjJio+nc4Dj
GWdYqTnV+oK0hpnknocqz1q2z00CPwEZV+qiZcJrX/WnijIHVWbB0c4+UWVN32563DGF2KHMZWYF
RaPTT/nSlPltVHnQon5DFDp1YV7mUXXp2EiJn4Vt07qVee9kGu05vOfbfYiJTpM2KXhRzrQGeDO6
jhCXjRlXu3iHBjvhfeiY8hQZMBtGNWEd5D2PHsuK5TiROcStLDpMFaFu0rXnbsbocr5jcplBT5J5
xS5vXJH9CYI2q48Eu0HUCB30voPeDw6QOpx5iV57yu947KCINpPfW4hB51kJ9txi0Nzwsq+RWS5M
4fbj7CSVe4vSoAh28VDXMRWtabp6t/KEt862LLk9dhyB7Be8HFDADn/wYBFcZCAAgMvWftghG6OJ
xvHLCNY2PBCXyS5l/uYBiWzgkMq5eenqwflr4f49GnzuSKyp99ZLBCLizt3FX3G00gJKIuejsds3
TANGod1sWHT/aSn/BOOhmj6EPTqmu3erM+vwOs4jyiXPSUTR4AksytHfmRYP7y2VRTru3dGvuRXY
9Cr3F+NdgfUG0am1Q+UtKsQaOT3DxsNeOR0Av0mYsXWC7RhJTnr3mGQdvLRQ5zSgcCdkY/2YcuoC
KsXKMS85ngoBYJbaWl3ApHQyxFXm93ufDgI3b1nFUPXJdUjyS4NuBsuLboV840vxxXeFe1NQirux
RwOkemkDTyO58qJk2vCbe1DnN0NTwxtxcOJ5u7UVtbNRaB3UbpnMpBkERCA7pnNOZ9v8YhkTq1dc
HENyaD0IvLusSQ0xlx6CQF8eE3iHDBuAGyKtQtV+fxstsCtXdEUp2DywAMI8DUg1iCioFys6wSRy
/TO3Yz2dO7YAGsBnMIyGGd08+Fs/Zy69mfD3DScGg+xia0T5ER6kdL3Pd+AsIrqJC2Gx0iiNZx61
wVu5BQcWOzqUOagFzOBKu+MDN6ipIalnIJwkGmT7iGwKpzPvQzy0uPhZsj7xA9qPlKZw4hUyS/1o
o+Inx8gUHc4FylH5KGIF3TooLLleRn+13R8l6FVusHJTcE4NVttX6kFvfXEQesDwDOxyuLEQs4dD
2a5zdOoaO5LP0eCT1AVCiPDAFbIuXbzA2PJo88a3D8ZaqNyQzY7L3ni934IGGCTCdKdccPp7tnEP
I64OD70rVR1bDcvk26Gw6+hXAp6wCmsW3JrwsTSx8Znjl3uIJdOtA9riSf5DtZMS2LrAlMABPwAu
gEALP1eSFUXdII5JvPL9OPw5P4xyVzstv5sLNlHQrCFttaeWENUcWbgkfiio7nbRlbRAopjRl4fZ
ZJEvmGQLcpeNXzdpenHhfhebsetA3ThFtFRMfLOaFQHQRbs+TG09oUWdZitiaLyW7btQjceiwG2K
6RrNHiBSM5ZjS/8/muLJmZgukRCBMLUM/aXMuxsbFVJFdvNaZcEbiEuBUDqognRLzIfsLivxV/Ft
9oUFHJ36ZemeGf8q7qQ4Re4QMJydfjXSYgi5U8ZNMuDbncvEDFlTC02ioZ5BbyLWCbE5i8NtMEBY
34AE7v29ySEREUliC1w/RR+TdELM7ZjuvKHCvNvfz6uddEBkoGRifPYvjblxjlioUZQNbDOWDADM
Go1bXiwkiFias+Sphuy4/Eogn4tN5unMYnY8MGhlg9ss8RBWuoyjrTX7SHuGmUnv1jM2yD+gUdB0
NM9Qe+MEpzHbeHWUUt9kjjMFT44QRba1esw9Zw8IAqk/IH7Tq2TQDTR6xvtypO7J8+86sTzrBCQg
y3Y9c36YMEGWsdQMEI/ZEqxiy9HCoNa3m0Pi5tN06SKeM1bb8JRCDZ8QHVPlsjiawo66HFxYC7Ws
CSe0D/YNVmAT3UyVtuWz7hN7AScJOBqrF4rEIzF2i/kQiUIRJGYQIWe0xPjL1soqml0go9wc1RK3
/YHPZq4QHCrb/cccSVbHXHcpsLqAaPBt6nKzsnlh/PRKA90uqMpiu4P0gVPM8fT8x+rT/HBvXua/
LAGZiSBVIHmByUD5zknpvcS+XzlPemFhTML1vplIuRgUzIyWUBW1zLuy8Kzi4rmke750Ud7PVyX5
C2+O73pkOo3sECvbP7l+of0Hi2CvvShpT0M0qU1y5oIYMia9kHLLn2DgVN3fRyioJUq9XqDWSXuf
GMxUvBCjTfynSD+L2Rt2jcBOXZvUXEuxkg2rTWufVewvcCyaZCARtJUn9NzJCeBiypxoTl0X0mo6
/Oi077NjCo+LUWnPBlMqQjz3YP7ZQq0TCyGqrj6+kpFirmjAFCvIkiHjb9OywzwhOCHYKfUsnwIA
Rj/rOxh3001xr3cH0SQNmKGRuM5tvII5pQhOgL7S67Kl7SzCDynpEW30QTl8z1VFeNjApm28FVlB
edDnIzi4YnA+qjbzDgqWrLqCUOvOK/avn7vWnknlEmt4Rso/FVPlbXrLaltWsI5z8oHbMJsi12SL
GGVOz3mUilvia3JG2Sd0SVjOXv7qk7Oa75YOHSl39dzWu4Q7A3/9LE45hwlpJXSraD7lpNihNbjt
bGKKM2ljqjXO2vRgo1frN4Ik+zhJHOcjTn6bYh8oyb6gBwAqlfbrb45QVseItFs0hGvjE3lhcujT
VlwDohwAiGzIq5HL42BqDRazIwec7uY0eRI4SYwMJXTo498F2icQDo7U93n7RPGIsmzqLrgvRoiw
dH47GyXpUWMN3SrZ4AWeARdJOP45JzW+BDiveMIFpMQuuXWaCIWYJmlnK3hySND1cMZr42owDZ26
wTTyvTDpF31G0DU4O47bwN1nScRCbC3Kcx/XfbLxhn4+ox7Q0y8uz0Bc2H4G469AjUv9mJac6UdQ
35734NpIP45NYjHsYnM+7RXnpruV5IyVW3P/QC+lHXhEWpaiPRGoh8qeA7k6JJxJx7yPkg8rtefP
eAKnssHL1b/xyZJoN6cgxYSYvf5I9TlaRxtubrb1GjPcfLn68HE7OsEEppeKwXEzdQuGsNBx8c9h
SbVbMc0AX0miDQrXJH2bs6F6QWLMmBzHfXSRAfHlS87UeINydPBCTHGy3USyrClyi5Gz312ZQLUu
42WmoW1Vb+3yLiIRdoui11pfhX/33etkgYNMRihmQr5vtBTt/Iq0y790wAzZyXA+fBrZMjphROd8
z552rGcE3TUA81mLgHXJnAewwu+pvxjgdqVxLapO7Z9HzA0gFmO5R8PENot1xJGRnXmoUt971b3w
nrS9EveaCIvsEWt10eE4fR+dXcOuZwdCrnBDPyKEPVRBa/UH/nR9pE2ab9YQVYfOFdOpN7RbTB/Y
je5maarfFtHaxBJrfVduURLOX4Qz1N69hsgPXt1ly5dh3NKHMyrE17pFTHrkzqW6gmP4IkHELK9N
k7WUENMdMOkSsPJW6LLmFLEwzIaBk6qPItPLGbs+qTN2R0Aag57ZIQ++ZoXmrugJXZyxcJg8g/sQ
jDIvm9HZM66m5Dg5AUPYpbDsR6cb/UvsjXL6/xhgY+ylPRS41j5tNi7N+5KvxA1gpxLJtoz92j4n
JBsy4E6xRZP7gBo8HCVe6hCAcmKjT3GH30jJUO8AmkO6gR/PfCmVoldI6nxQ+65eq9cYktAS2uvs
/GczRCQXA0i+B5IySNG41GlvDsGqrWeYSJG/paJILxoKLUq4OueESgFmH+3S0r86BjZ9aGuU4dR7
LYzMe/GF/gO/F8tc1xvVpsXzn155ejlrhnW9qzGq2d2vBqQmnQdaR6QO7XW1RfWMvMY6Zt7QPIGF
yH4FJY/13dqDNZGgJIdrjeGAzHoFS8MUpNq5fnCW+ajKMG5libo/YuxNgI+EXtmbpI0PEBpYhDpE
tz+yuI95kNUd25hVTjywV4iLDqyD4i6yF7iqn4YiszoD+YOcQ+8F+6dgebw3bNvaW5UAtTvX69il
L5QcADrqxq0SJOM+1IyIlDDQYU7UjU9TxabxeZm8wXtRIBjRMhPzfo4QueJBwDBpiz1rO074qbeJ
z0sTF9a4Qbv8TM0XM4xdrdjeCAK5kh1QTPzhpWX6ixkEfkCnrS8+2hI6Jo62GCKPGKGTdwC8YoUt
FSBJ38nNvJBkumEI3m5ZD7MOoDqhGIeDUZY72wqg8+MwoUAebGzWSL+aZydZFTlAdun+dw/sOmDH
8g3vcz4/tGuSIQsKICG3fc68mN7LPyLPNnhD/B7HEIZec5AK0cdz3hTmFreq/eQTmPNz6dkJ6caF
xp/ONr/rGYLSUiNYJ8lvWkYPGQUsjLoKVHxuxqLyySXIe9K1qxa38BFDMmtkLurlt2JIhxkXkHF5
HVunBsS33gk4scA3LHNWDLphn3p3OLrFJhAL3YDvxvV2sLK4PLQAPxiawzvmmeLI8ikXIGQ+BRNd
JgdgPm0F2JFuixIcuiZZCE1868gsBGG+Cv+bSM/mK7Cbar0NMr/TE1KZfknO7UsOnu7dj2ElMxdI
Ylx2GXkbJ5uUlq3RJcsEG3k9fbYpoBcG0JvHsMfJfCSkd8LIwIaY4lwPy8nwkgNZZC4EuXwY85Na
S77w0FDYvpRFhGu+Zgv41jJy6Tal3cstaxCsuBb76udWDtX4QO+J0qMO0KleV303q49TMLI54Q0Z
7bMYWrx4FEnE4D1H6ZxUr7Lvy/WNIHJep25skk+NiYhfBUrD3rfhpG9NyltyYQSHPIHQDDRBU1qA
NpeUwdqz8DpmFSux4xS0taRvBtP+DgYX6T5QH1aW+BXibduMDiHpIs4fDZbXz473xoRGJVm6iSAW
FUDOab7P3jRlhqgDMjvTJIywIPb31D3uEUY8QNi9fTqiFDr4Yu5ORQVPaqNzQrVrNLcWi6HSfODy
ndoXZhWOey4zgQLywZOjxbdmDWOCdy/uicG9+ENEV8Vys5zL58YN/PjNkvjYEB1MJd/W3rWCWjxh
CQEGgDR+6oHQkUiA+JAU8GKvWNCw+R38h2Dh7GdtHj0NtZLskCIm+78WY+tiC2WaC23ujZ3vZMGO
eboraYiQgZ55gMFh+0fmP2OCGHXEAK5tNxhDm+E9K4XcDCeb+y75AaY3FVdnKbFE3TkczhJa9KkZ
lYCcdtKvwFFlQs+wmUDCbns2GmCTfI78t6EEG77RM/4hEJ2r1WMKgJx4rlLlJue08iPse0SOXQYv
7V9okYcGZyBvaSu0+CjsAJs5y+Ix+scXtLo7u+2nZhczAmNUjauKYBLGRSWRtl1C6BRj2G/EHAEO
ECCKl7RJ4+TceMr7rtXoQirNlrW8CCT4r4D9VH02I9IXPZruZHeub3YZk7aHETr4+DizaCx2pJE0
MOgWkC17V6/tkmynCTfodXIybh/k9aYC0C9b7GyNNay84QH4hc0kdHEWWFS8q4v8ybqxwLPXYxxX
AHcL5BDjiQAdTqUw4w74R83an4teWd9tXPvs3fkQsxHWSS6IIgdNYnuXyIjA5cWdvd856KaYgRwv
p/+yOFnpfbU4bZtLxcDqJe652Gg6gzubVN1z03TlF3/vEkbMAlrbJTvt1UECy6QA85MzOUvGVxKs
t8pz7RdZzfZKwla35rch8YOvbPXL6g7HvUtJxtj9SAcS8UI/EwNcx9YFTE/VXzwqouGBFcHo+cjh
IXLD5hHkR5Q1Zb1duz53HmnhS0VWddH+mmNYMbu8pg7fr+h03kzuNx9Lns1/g3Hx/iE6Id2WWA2+
IiL+zD5gM7ge1YQ7lNpQOQflqz699Bh0sUmtmPljkGD0i+cMxoLLQ8HW7rS0YzeKTUkvcCAWkaV+
rIdWnwEB0sZyOpJI7WbOhZDE9DiwiMj3abomW6Hw8J3RHK1V2Ny7vIs9S8/ZJq1rgD/09bpsfJpu
6zglY85bxqxsfp3rdnrpZGvNt47lWXFtRVSU6CpBB4znSPdecDYuJJ2jInmqhf7c0xtid7TQZ+Dp
fsKwZJ3tevCOJCklwwHxT/GPFgI4GDvvLDs3tSVYP6SD54ybtBZ3YXrrRsQkiBRnONlCWMiCDXAQ
XR/jmmppkyQqWN/cvkv0Dq9L911mHfmlqkxXmqSkomLHm5dWIBnmYfxgbaCerZaO9jpFvXuGjWoF
r2XX6Z1nt2ioqgbou+l6iZooyJ5XQ0xfmFaFByy5ar4SOLUM6hNH3doI9uTeAqG5z4J0hbA7IGbc
CXZkd0c4PU4+9/20n2XXp69dHZOqS2oV4/OK2Dqaljn7chMJd1pgj/seOsYEoPPIydhj8wEUAZwC
lrAGzXSRS9o+16Yjn8/rIu8bjbJXPiUUI85r5zqSTVLq1MnzODhDveNFaQjSbReXQxzKz9AgBIBr
t6f9tWiPhia5dilG+2ZKM/UKj7J+sZSI/Q7JYoJDfMO4Nt6nEdsi7nAwP4RrS/A9zVpco8ZRoIYq
i1SNcHaRCYZYWUfnHeNpkZ5IrMm36RyQJ1hl9XjSZQoxx28cgr9FgbCezBEQmZdFS7t4he9K3iTz
CewBSHvb+qFs4+UPXsb1tynxDl8cx+p/F7qWe3bC8froAg8yO4N0aHnn/FoFups6rX58p3OfOQlL
D428H7FEHPC8daXbPViFyG04XPmkvyqT1M2jamx3PcCeyQMnpNRnir6wGQZZmitiLAkCsuNNBM6W
PEnpsGurcWo2G2t22B8RNj6wugQtz54VBTKAt6pWJzRb7m/HyYBOAexzt3CEoHJEgOYe0hnv5jV2
wZQQCVbJ05pB+n9ALNdVN7ZQxCA7dsVrk5ulOMfBWPFCEHxKlwHqBpeZ7xKyXjsDZCK0zfNy7mo3
PQRBWQQQhSVS8MGrUfJ7dpSiN0X1C06pKd+ZQwztp6ocuMKk3/S7QCNVzkDR8l55vhedadOEfSpR
5c5XMcLIh8YSkZeGADr5rEtDHzORfrLSEzvttUxdZzozH6vIU1ngfyQxlfEHAAUmQQ5gh4Nux/aH
Zmv88Pj03J+UxJ/rxPYXoBTpUjskrOU5I0nukdCN6iiAeZ9rgWMwtAA5UpJV2j2PC1ueD4YFrLSS
imHQN42gmJ61vSx7psXJEcyBg92mpkaPw6gEcbzVXZRO/80VYpdt5Sbg3XJesf5PYY1B/CeDQTWd
BfPx/Fr03nAaNeNZ3F7g3rZ9M5nsgRYhOjc57pCXcu7nF+0nwfeApoYyTJcrwmPMSqik1we7ieXz
irEYPLxKbb1bXebs16oxVvaAiBl3fbzI7Kx0EzMjIiO0Y37Wo865i+kUqHqRSZR6LTmTSBHjl3gM
UI+7BfctI4kCD3+foYSKuQM2Zeymn9ZaQapxKtg1j60ia3s7K3mfPWCMvGXz6n8OgyfnkJTsAAde
l3+0TeNuqzkSLzTz1clF5fM7lmx8gBNL5PSESmTxJVhRKKYkFIIKKRfSXuFtqMRHrJTVKSMniYV6
GmOR0IiYBfEWCX0RJw7uG0IVB+aYRV5/Kx3TC1camc+MKNeje0IA94OJb/iCcL/E7BSKYpjB90/V
tDWxMODtstaOmhOaaVlksJjWecSwLOpz1nHM7Lo8Hr4XnHXP5ZzDH5yUrWZGcGqV6x97cO+CA/zb
3T6b6wzMo0lSfBbQy/3sYCbh3Axy7vVFUSo+5WQ+eaxNgsi1OGUgUoQL1vGnhHxjxSYGYzWuLwt3
VlURuLIbR8StF2kRSnvprH5wTtqOPf9BkEsUhcJO5a96WYizikrd2gdQ0T6khWWaf6Egt94Z5VSM
/DMEWnprKAHhfBrSNog+MJ2cYuvM8svG8KnBanr4NWKsfyKq7+ghG7B8rOaOxWQyVo+Ut+1b3nKN
kuLSByRjGDI6x6gthsfCLDVKa3fUGJE3pSfK6cFeYFrV25oJvXv2IW3s6+jukkHd0E3XdBrkiO6d
Nc+pYS3aHQe5JIx7yv5dmRSNfEOFFjZ5RMiPB6pkaxE2s1kwG3o/2inR54xD1B5ikVdPgZR6uTS2
v/YvvS5Vtu2ZgRnm1atsQs/DrfUwIGMktSMFZIOjETsgOu+5lKreqnIMTh6OmvY02raZuRumptln
TZD8h4vB9h9oPnT5gPvLweKN+LLdBJ4t+SgRjrhesiExhqsHVWtv71Xtao/g0Bg1LtwzuFurSyiG
1Xn5cgXcKKwnwcKU1SwjuYtXTvXHFMwz6rvK6j4LQcoH0dKN/YW8rjylHeiMu7tFVzt4xaZ7b6w0
S/ZjpYjrNIJcLBlHw0boxD9lTBD/epRSP3Q4zQWuRXQGqTNd2XwRe5bzEzg3kXTKXFTCfDbNhoFn
znGZunRRRSvW8Y/s0VFJsYGbMc6SCCQQ59Y0dARtJm5KQoNEj8Mr4PTZhshvsuKJUKgvFVjPuyuh
H1b/oh1JMsuE1ot5kSidW8agpzh0Ucs4Oa488e5XqFA2tJt4dIiKLHd5nnEGBu2SH30k4FT8BacK
TUnrFSRR0Oknxh2piL3gkV+TyWTAZo4gxHlJHj2ErMTFgUhMDhSV3X2cZZT7aJD5nNgbxCR/qNmZ
LlkwD4cmwd1+7rRaPpTt6A+ZjPZzTroA4Z4OSbM33wAsvAn8KNWtpy+JfkqGGZwc0uM83VpMynDE
Q5Rgwpmjc99imC2sdIscoADhl1Q8v0drShVXjoc3Kyb54+p5PUCnEIORVdzA/bA2IHnW3WUz5z6C
xtLyvrQlbeuZ8bLTfQm5zAeDIvhjjiu2ZiGRG8F7imvrjUtdJV9eT41yoDFqphf6iwSfzuxN1UmT
bbs1hGjeISyeQzCGVz8zdaeOZj7EKldjdeK7Y+UnL2uZjcGu0XOZfA4W+uxe580LD0Y0XmPUrW8o
Hed5SxIvoZ2wl7xDxsTli3UNQYSlbwLeL7736EJOHgZW07Q7S9tQKis2sxvVzRVwdQ75RD+4pAYT
kzz0pQso3+sXcUYmlTLhNKrI03fvDjJUQgU6XMjc/MxEUv7Vts9fKyekzwy1FnfDry5YGy0yICaK
RJady7uyE8vQxhc1L6gV8iZCNJy17EeOfdBQABeksdxFkIgHHtA0WQJHDujzN0CwNn5ybNGk1nrd
/6d+NCO7Pkv1/B2khfuARnn25DYfxfQxgMVR1d2i2H3V6Md3dUueWqh6vq5LDArnTNhZkm2SPiWd
qNPOPW8mc8zybWwo2H54J+WmqMnY4pyqLPVy0g24NkJPp/DCEk9PO4fwuevs9+tXDBcOQ8PS6iPz
joUlwrDiOSybdNrY7uJcq3Ui080F8ItYBsADoQFr1FkfzOkjxGnG40QEBaFealm18zPYGFFnm0Lz
i1Knkmng7u3ebsxzmSxTfmoYgTBsdhtV8BC043+zi8jNE2q8Vv4godosuHos172C/URJzm4HTisS
+s7+brtF6+1gKJ032WoIxySfFCnOhsytaoLfb5H3VicS+uS2TkpiB0MBH2cZttnEM8kuFjRQASiJ
d0I0815SiGzjeXD/gGeJbx4d9tFNZwgwEEDq+QWhNzKtlpQjP+xVH+zSDKTnTQ8GYaFWpDpv3aWc
yK1riy1NlEFi5rlJ8sOskXRduPlEXs7sWpq9ZCMR5cgeSJZ9ThzgqnyhflUcEDTa7gvj0yndTUjH
D2iYLBRlQNt3aYPXuBkHwkW0EA4vcZ3VFwhKBQpJ4YGDNMxWWeBkaMNd5MAkgMBPHrqYj3k1N4gx
FNSxOyEzNT7uDub3U/Soq063W2/NhvKtn/08v+bCn2jpl1X8xUVp/40kTq0tgadEIMQuartv1uKB
u4Wd6e7iuRerH6a6zB5Xdu7v2spI9orv0GNTWRcBMIrKDiJRbQFi8u1qj42+QEWBqhcuDe6p6Dfx
P0SGY9VD3Mt8FPiGwDwjcec6JAWAo+5ehlLKd+JtG/1bdIm5sVNbf9alqQ8qIoLrBEw/UzsxLQPO
v2YGnFgjtMK6CwyKzyOTAzosZWhtGjDNLmCHcgv4F7DKHNn1e9VjPd5y1RJMGAOGqnYNQEaCSEdf
+9Ac7iaPevb2ZXs3dtQ4HbIjiqYlfyaUfvUP40C9dup6J3KPPumuWA2mhDNizlqv+z2Py2xVxF3z
Qz6NnJXNeYW2WZ9bT5DM4ZakHz7HgTTOs4ljtrYhqA06crIRAYchBG6m6YyUMCEVCpxEMbwh2qKZ
YrdIGBehJJa7w7AzdDAiuSI7ehtsRU9+j5YXKawaQZfFQ44IJRSVsw7bEXZAB2l66v85RdMpGvhs
PhvPn/Y1fSn+RNm37zVMyEPq2gqFiLSTuyLFdd5Icgxe+yHv32wTJP8Y0Lji2426IQLL69t/WcdM
ywY4xPhE5Q6JK05mdcIU2U7c5kn3ZzL8LV1QJ9QYfYyPhZXcL6xBy0sQZw5iPYAFQ/7QYHpdr1EU
Bc9kqTT/0J8BweQs0G9Tj138T3HHOz0WMktvTdDzy/t5oUBjOHgXdk7TgqLhw8KoN+ikNrvSbkSy
cexiuViZmUmlaO3xbU5M8hvpYmfvazUl5ZPfCM3yIYCXsdN4EU7MgykmYobgb1baWe6Z9QwaKmaA
un1UPnNizA9whbYkAEP4jDC3Bihx4qaBwNH2zMwQXlSXspsbRrs9PITtEiXIeIfayy+yYaaMyI6V
l3W0uPdY2zjR/LRkbfC12mvxzpR5GneGgfTJK7XZtKZtXlY55/OZvlSX5zjxqz+JMOOHL0YfHQDP
JXMMdEOhQJW5C2J76r8VpKKpuaxtXi51yJNORE86xvMd6wLv9RdrMZYXOQ8UJoXaLyKoKYGwL2nK
wHBD24cQaI18NiFObbWXGcxJvWHWjgwsGcj2LEO8hHBXXF+b4WAJDpqH1UQzId4qAHy8Zq86zcvo
MXVX+h0I6FysY+MRrLKtCO6k+ItAzu5kT5u/QYKVHplEuh+kgZC5wNzd6946Shhi5Eg8tLdBiThA
7ubmnkNvOJUJoLBYPNt4wI+RcdI/LkP4dyOHgBy73v5BehGcI5m1//Wp6K8ZFspLU8RxcZAEAIDz
LtmWcr6X6V/8YbwDraIC2tbK0rjbSAd66BLG7zSI1MWXxRVGXv2i7gBAj/zGwk6clKDNCtl4Pfsp
IQK21OobN5p1Yn3RTR8NkU+CDDC60j4sDI6Rf7VfZ9SWxMDf3RrZWgd/XadzsluBZIYxE7ZWO/ph
QUMaLv/nmfvF5u7fVnBeUHti2D/CU0vHG70HAQpdVNMn4D1FoRJy1K0o6VfKzZPWSKzCaWmgViJe
jV8MUDnSrxc77/fjmij1WGqsp5s4pu4/z4pM9mpZsomEL+VPDyPXwzP2wOURzotunpCxFr+qKs4v
bB1WzXHOy0N41v27Q5HdMoGN+WK7qS2sFwe/EqIlFPTeCj1+MUHzTF4TVgG8TuvShdhDbVnf+S1Z
t6FuC/AreZGLWKT1JlqFcO1BKMFza1xUXjk/7znKfO6w0G2Gcvy0HKzNih0K6RXE1hXpTLxo7yq9
l2otEuQl0CiuAhI7JyRcb45UZ0k+4jECbOEWNf5JUdv4zZinzN670zP+67dsg7IrJjHkQ+TAzClF
JVdWYK4u/KpPoIdd8t3bKA8Zl9QxnX5JNuzfjsGRpF4Tbf5YtVFOe+m6eZff98eJ/QlkrUePuIzQ
qm70kmBMvaIsWJSvCv7bL4PYUeUHZP8rEZQiwxoPGKFtT8mQSj68rtZHMGtmO8dmtnAu++5JaS/v
Lq2kKiGAsp8L/ZrC72/+EXRXHuLJhc/c0nf/I8uNh2SI1vjkBXLGHtmk5c+csVqiw7fX7YgPFu1f
mvI0TkPLtDUZ8OX+WadCmGNR04M8pEBH60f82ChLTR3IeGOPJCufrG4W+oVJPJLoPM7Tnw4C1N5I
OonjzPMP0UBNWvxzutkvQPljVC4z+vuLnjDsctoU7SM6dq7yKIcjW/c40YLQ9HGr34qIqesroaIl
+HSpZ2uH5MKQ8zFQ9Rs8W593NcK2SwOBUZixEa40q7HkraD0frepQcrnNavSV83YlgaO4fGPhWUU
daUTm2e7MxkL3WDwLxXvNXGlCCXCZnGsHV0ZE6M7f2XOQ5fWYz4ES13qS1rH/Ac0JPg4F9/xyQ7t
iFl78JaFfomLGCz8h7a95agaHKoe0KDH+0QPzY2X2UyC8vbUqSa3Hjt6oHgzIQeeH2vO0xLyo1vC
ZyWxCshenQbqLUXkrUKU5hXGnhl6eKBh7zdb9onS3KCcp+WvKtFZ8u1oPQ64zbFVkZLU9ROResKK
nhJr0EhckSE5JOkC48TSWpfQiZA6KPk/zs6sN3Ll2tJ/xfBzE815aPS9DzmKWZJKSkmlKr0QNXKe
Z/76/lhGXysjE0nIhmEfnGPXzghG7NjD2mupryOEmp6xkqC0cFMlLO7UQYcDgYaD8d2Z50V3kw9F
TU/zoYILBM7ZlMgYNEOggg9OQu/3aNs5SKoAp5xm6VvBFzVvuFYV3IbA2pXyTmMma/rSMQxc7YD8
FgrdbmiCtlU52Ay1Nf20hfsdkhgLai5v4zXoRt3a41i2X4Jmsu4yWl8WHPUj9Q9nm1DUMbeAuPNn
il5BvkEWySAIsSfI59Yg+gZ4oKQMit0DquCQ6+PQJvMI7xJKTxniVzUxcwENSwI2QfvMUFi2LjwF
NiICxiCzX2pKVaTrBRKav6ihg6gn8xxvEMa20HOiFoki2ND91hxWuFZ0RjlXpPrw5iYBJKhS3YZf
wcVT0vSQygBS0o7Dc01w/ZBMncTNCkrI/Hr9piyUdrotjY60FB3ycWcOieq/6MznUtFAS9z8RY6h
A6yxpkRlcL+0Xyd0f31/p6pTAA4b7w9RgqXEdFTHNnxB7iMr71sJhsKw6YGc1/H01KImos9kOp3f
vuhDwug2vbia2R5lKrPmkWcnQgk1TbP8VS19rmdMEPsNF2N/rcGeUHVJJsXbQBilPyiSATWiY5Vd
R1kN2vAnSi7640h+ILsNQJi33G7t8JU5IB/CeKOKofqxPe0I1ksFroHiw10U9PpXFUaxA5DOCMQX
QgX+c6Pkjv0Ii8Q8FJPpzveRQYW9oyn27TgU6adKMTpSuVJOXglgRyYnoWyBZtdstrDqQPgENQGy
L4NN2/YuRdzt1UytcHiK7WQmDs47lf/lXCa11mRQyc9AM6DO1TLwOw28wUCO26K8heahYmqAjFlb
dz4Vi/XUgGT/7dmpcTugQFcflMjJTVg/YjnZV0mk0BIw62xfKFNKZ4ZJCldRCVrNlULrCyKfwURQ
tK/te3h8CLk7GgAojuWp/W2KwMq0ugqz0WiktDS3bL8k30I011ffFMtopJe+1CNpPYEAm/kkAusw
qAk5ZJZbUrdpY60LflnEp8yvd9C1q7o9WrdUtDtAxL0ToV9D9zS9GZ06Lj7bjt3rISL2k2T8oQiF
iBIqBZ5ZHOGsl/OtAgkttBWGDkoNzskeuRtDSvwHTUKsWIYg0Ne3qHWU9tGPwJitiWG8dQ18jHFF
9pd+oe/B4adUqETeFb2c36jQA5QUseKu2eYeaT2anYb9c6KvBF8St+DFh3g12uuxQogwj2kj5KAU
arKup7QH04OijvbDyUqThr1C+g5cKJZHgmGGZWk42ZAEB3KNPNbWoE/2pDVSIgENgSpMrUx6lT16
bEZBhkljySIPkMCvxSsmFZ2GCdYmYWQnrf1dr9n1pvMlSVtrtOTAbYRyvIuITspdr8ij/T2D67m/
Z0SuzHYwlCG+jk5HeBgQyHpJm6qi6xExZXiQKWoE1Fc9JKBAN/eefwBnkKp3ceAnDOJbwfDZjmFE
+6REbdjUO3ksLOmV+YnS+la0DmhNkPZA9KqR0gzkTCDnoxUAkep5MqkSfQkInj+rQyuDAdA1YMy/
ZRhJ2Tcci6P9hPofnqYsK6FMg0nXcL5yapTpdfBrgKHwx8RR89R2TflEA3cARgOU+A/zy238WJbQ
3Hn0MYJ9IrGHRMVWAnFQxZ/yZqsolDXkMuP3EXZbZs98Wq2DBEIO/ip0JyzZJ4WgSwEsRvH96A71
mRyWWNuhAAAIhRHaPjR3QFOoNTHc0Y+HrjSM6rUKB6AgFiHx956HQl4lRjoSHknI7D1nXqBZrkYN
8OgZJaUBFA8YNCzR5vweS1Ak/0gJ7JJVDHlUtKeO3+yNVtGiO3OQ+5tkkotPyEl4zbNTtoN2pIRr
QGKrNoiFb4q2HK212nr4ET2w0u4JNrM0eKLPpGJTjqEX16TRzvdjOpi/pQ4IwSqyGzg2gNLueGeM
zz1O0FWtuGS2NpJ/WEAZ4699atUDMmmA/m/NSQVQRVmsswn1emdXhUwqQKYZwvWfAwRigr3Z2oMm
Ud5hKm0VUnDaeCl60I+VNI83IOnXf838dHDAzcGXtxoRJIfnhaGWlo61Y0OlrOE8dsYgaWQ6w/QV
XY+4xQFlUzT+QVTMidc0pkwYgVIijFUHN0XxTJfOnlyfUaSYpGe0Eekk5YcQzegq+kdjcUdPMkMH
uzUy7WcbmMWLLbXQbKwBtBrTIegk/o8Ih3QPMBC2t9ZYWzclWCl/7yNCj1BLb/afRsdy5ro/gkpg
1brpVWsKxhh1OChe5RQfR4XJCbZyl3KEKbvB2Uew5D/4VeY80WWyrc+pZEcSjswx8mqXwVkFOCqN
lPzJd4pUcpmijsNNjzB6AdUVr77OYxrQHaBQviXcmqBscvSCKQOdWHCfg7e7zbJ0ZG4NdS3nJoWx
MdYImgYuIDRs/DrJiErqAtP0hOjWjQ5zEhZg5wvsR8a7Q4Td0gQe6sTupIdusvvkYSodU/48lEoj
H/BlHnwtNL7egDHXDzGIee+LVbQSs8Aa5R438FR1B0tQekhlc7zX9ZHGrBQic0RqVX9lHnto1lTi
1F9UWfLwxUaM56WULKI2ckGGym22FXmFLnypaeWskdgtjF80IKYCRn/L+ZS2xqCsDdSIaEZFIfGB
E+fW9Ik5yfiBd6FEQI6GoLQNrdKhhR3BQRrvaogjoLHsQ67ocCiLptVekWT0u/5TalO8J7c0p2HH
sJfToz6Obiwd3zLtAlkHxy6bVrRB3wKPwDFrraeoJ7ME0jUBKGu0UXoo7FFigCudC9q3k01Jbd9H
umkjnOYY3ZuSwz3/PNaMrXdbUAaUJYweIlK5IvSOOMEDxqUOjQh5rTVTlUpIlRc0Yxh1LJhFHQvV
G7sj+D5/Kv9YctV2zAR2xdj7QG+lZqBumRvQKY0bFLayRn4q4I2HqAkxUbLv51CTZedLY+cEEDpz
eIX/yyHYjiC+gbmXkWYmGifN39ttE0K+EKV60iNg4SFPutZRhvATZgGAyd/IjK9ZD7BSOc09NX17
2rS5mr+FlZKDQtClki6SUmp6u494yNoaMh5lHDIg9irLu1F9MtZvQQfZKdojnobuwy5K1Vwpgc7L
hTb4h3/+43//9//9Ofwf/3f+kCcjdAD/yNr0AUBIU//XP/V//gPnPv9d99d//dNUTKjjdQbLVfDs
si7rNv/85/cjGhf8j5X/JVcJYpHgXI+t/xw2GiGG5F63oChnJpiAl5H51C2ci+2YpyaSyTcmeorO
cTTA3G1HWFslyj3jKm+fGQFlnnCVvdnR3XWzxplVQ1ccTbVlVbEc2RYWNhmhU1C51Y92+bOnEWAo
jzKc3teNKJZoheqNohggsGwTVKchrM2Hs02tqyI+jkW4rfzvjc37C65Ka9dT9wcxypXTfJc6FcQb
WVS8xilAt3GTOfcKtLXa6/Wfc+HX2JrKsnVQ6zJ/ebrTaC6Hcq/RnFbIhrXy0BCdmbUreQFVgwVb
Z/vrIJ/Hv/mmpmnblnZqi2lAxqhpVR+tmnpUBJB0nVOQvb6gC0Ys3YEOHk42mlaWsCDVYcA3UGbA
Szta9Y+oprG7afWM6aJG06oFaxe+pm6oOhVSjCqmqc6X5d1l6O1cTiDc1I/dV2XX3kDVmrnaZrrR
XfWJFHlv3qbusCc43H90mbpJDAW9MR1r6v+CXW6+DBFO4M17WdX3QcYaP3od4FOW+aNVzXKI1zTh
oBLMemSysXFM1cdYobw2v4ZLn2u+UyfOxKFkZKrcduA0UAALRgDPMQxSaPoxJ8mTtj7OP5KYt2fG
jeHZZOFzzX+aaI2Lp1nzRzMhUTj9WuAvSpV5L/0oo1WpJc/wCPTTK+Tn1z+OIp/bAakskwHpmqLo
+vzP352KsnEyDRKBmhe9X2v5TWNqW7tH+0GBtMoh2AsZPekhetMWFnh++k3bwiKO05JtXbzOIMdl
2HWr/K2KXhxqUb56S+y/YETwGRwFi36WbuP8HWavZGF1tFhDExFo52jxCvWFQt14x1wFPZD4VrbC
7fXNFL4ZgFrFmLG8CgoPCECJz400kUWENTWBIrwtlTvQSVTt1qp6c92M+M1Uy1R5ciyYDZmQ5cAL
ZwPGlqaURl0+ymYHUyQ4gVjbdDbY0jEIf4Bo/cRs8MZMu71tRNXmuvWzRdIk0qj0W7rJTKwsC08P
8jyV3ndS9qZoPwdtgzoBNJh6/PgxK6AFHLBrusqGmlw84bL5hJYd1fHmaJqfnPC5yO/LYlNGC1YU
9fT0w3brkERalqroSPXCZ3J6+uW8tBG30ZxjvaWevk128V5+arbTVr3xN9bzh9bEpsmKqqo2Vw3J
c1zxqbFOL81ZG0Q/VsNT9lkO3iKEJuv760bEw/EvK7wnPFv8tSa6qcByKMb1o37sLf3RRG7XsSn3
jwg6wKLc2LdS9tNID7Bp7a4bFs4FtnRdw11ZXGoZsh/hUDo++IKgLL1jyQg9AgqE1AwYaiMwiS/X
LV1Yoq7TebUgxlAgIjCFjcykiFrcqOjHiU4IQprST8+6zXsk3oJtRjcbyZZ+fd2m4K3+rs5gZWwo
hTme7NNvRzlSQ/Iv9I6APMYWIj9lD4DwY1frrxGbUrChyXR9HV3YQihbDIg2TP0I4cIG/lprqLfp
g1S+XV+LeOpnO44CtwP311Rk/nW6mLappaAePf2oPmo//RtqYq55q/9EznMH/8LHnCLGDIaADWgi
HUNG4F3YOb2H98+BUuAo/2mNTWA+9qifyd8XlnT+ffAT0O5qAH8wZAtbp4Yl4mNMz/+OgPyQFFo1
yZced7uqncqveTGM901SJePBpJIMxGDIK0t+tPVwqL6qKF0FN+ZE0Rgecn2C9S3OYAT0QilYeG4d
dvbdqz5vBl7b5G3g2ZujvtOdrxH7k4p+MMCHI2ySc1kjxs5i/6Cl3hus3j3VMdN5wfRvWLushUN8
fkUNR9dsw6b7qFmqKVifWyw1E77GUWUygpFVkE9jUx6qJJv2VdYufHjh7eVpIv3izswhHxfHFk4Z
QbWD0hZyGl3xjfbh1hhlwLOgjF6yLF4IAOdDdLKvJnpvTNDoBlura6LzUTsHkkDqScdaA8oJmZR+
qBXpAVrMTWe8Gqj3LgQWZwYtBXwyD7Cj48ktVVgcYLwmSBhCJhmRos+2orwUOdxsQ+DcqZDyfgYN
+9IpWfGxWFojTCMZMzAsz99RfHy1SWHGX5nyN4aGXMgJd7bB7FR+u3CbhGcRMywK7npggqB+IXc/
PaZyV2V9woD532dR2SQb29Xu2o20r/bMbj5ct3Z2TqiTWRonE7gvb74YCLZD4kCNBREf8Jf2SYql
+ljW8jdQPmtw8PWacdx24SKceQseex2DskFYqJ8F16AqC7pPCs8+mBImL3e0zFctGtsfXpkFUE4l
SJuzZ/EGDEmq5yB5ZRSyk2wvh+qhi8DWRYP9ZEm/QpMhgusGL6yLmFoHhmfLHEzxgvexNvV13/EG
z/tWDTBAMH4OTum6mfnzn9w2mk+gOU3bIajmv4XjAY1amzOkpx8t80cMoTrMCNcNnLnJ2YCl8QyC
vzG4XqfnD6jRWMhcguNY5XvlGVIPt+G19emkVimyHCu5+uiJsCGGMQgBLXl+eMV4UymK2hgguDom
oADkpgTieoSxd2Fd55GLrc15CFEtDpg8VXAbzGWVgLkomckEY1IwHT3vPoE2K5qR1yqjpkZC58W8
T5ul8Ew8GnOcZMzpyZzCkg8Jz7DUGtpoIHVxBNIVZQ/mKxQV1z+a+LpwzLnClkyflBefp+70o/Ul
IEKdWbPf4D+6wtWCnGLxBHV49hU0kF0clS5t5N8fM8obw4OvzIeQVA8G4VOjzDOVZWiXZP46oreI
PTRrqdi1w/G6GfFAimaEtal5TDnaTECve5kC9xw4i5kp9k/b3gN/3pYP6lAuOGHxheEKs4vENA7V
WZPI+nRlo0OSx7QwnZmuQdEzCXpyLbQL82FjGP0jmtb3zMxsr6/z7ICKVoVjIvd6b4LVgYTBqhXz
C3Lh+qYr2geK6szeJonnWszAPtoF+BDToaNQpahvX/8RZ5strHz+5+9KEtIsYIf6Hr8BOgzY8IAK
w4BaxIFLU4F5kNB1gPxDSrtwO8WHSFi7mJ+B4tFrq/ewGyTVwYavkw7qPh7NrQrCyra9DwYtf+1x
bg1K6Aq1XOHsMnU8ZLkCAfpqHDtEOD3++5l8lUnk1K0tlbJg9cH4AZOUDijrEn2Sjpqzl3i3tQnS
RHVVzp+XA6dtIyW9mUcs92hdfbv+ES9s5pzu6qZMECiTGZ5aKhBOYLRiXpxfpdvAVldgxu4gBWLU
EcEJWHuu27twXVRqm9R4iCRUHo9Te8lUj/nMk8ogBLonbwXjbqs0Qo/EAsR2kw0BVwgUwJa0fMnx
XVwqjxVvIZ7V1IXvKE0eg8tVZRxthsloZjphuaL7tWrofy2lbjrLeP/0/v2A72wJjgguYTit4NzC
K+SPBRPAAHZXk3zPSNYKyn+Au9xcxbxtii9xu5IquFMKad0ESyn4bEf4HWRbJmVdHjEqDcJ2q9EA
zyNw1v8fIf4tnLSbOYV0FgsnF77tibF5U96dWk1m4BFKKQqhlXOoQbI18s4yHzPoAJmrXiFkuOAJ
LrhBhdYRWSvhFFU9XbwndUnlC6/DPZHhIU/UXRMfdVocdSyB4zB24OcgFUe9KGt21w+y2FHSiHm4
MlQ4wGUb7K14nMJOS7qmptNrBPJKiuWVqsOrBaxL7XcAf9F1uWOkdzPaq49XjzBONk7NlJfHJssQ
fG8CEXo8WaA84XVkACzb2/Cyh19gPKvgS6urr1nD+LLlf/zdwS+pjFnQTSYSU4VFhwhWQ70IcfLK
Y54edmHmeTwGSkLAmOqmc/qtktz4+o1k+6vr+z1/ytOTPFsmdyQ2gu7SFlaMWgpMNhDcgxjK4pYi
MQxOzPmjIQNO5Lqp+Y+6YsoRor8RWQFF4hThE9G5UnR7K9f3eQozGPhKI6Ql+n2MFwLbv+mTYNSm
6OiAriMLOXOMnRcCxMw1GcBW1yvqN8C5CEAGMjS4q9Yfq29QRffEhK2cIpvSwnZKajs0x8xHR1Gh
E/UVJhcCDyA90wG53MmtpTyNGRpkKhcYaIhGhsSI6+feZ3tXFbwXOwU2ql0K59y4SmBn9m50CKKq
ty6vPJcYQoegbACDAnctonqtAj/ITu5M8PVcq4PV+Onx+saLoSlB/ZysE5daHOqzPbAggPUULzOO
KBhI6jzcBAHcTVcVC5stfmDRjuCorKKku6/AfI58Jtrhijv4t2Z3p9R/QulgtsNKGRYe9DNv8dck
vooIUcNfqMLxVfOc9kYP2m8Vh6++BJ1+dUigplPMYlf0jH87P1ILXHn0AMBw4TyLD59gWxPOc68G
MG4yJMLTWsIp8swEh9fCs1ds9OLp+hc831mbZJDMyaHXPtc+Tp8AQg1Yt52BQDgMU2mfkF/RYe9g
aegdT4Wwoq1g81bbnQX2Hmkoc6loKroJSjz09y0SN2qzxBmCg2piv0z9JjCOZXJjNndhuGnahXhQ
fNthKqGJyaND3E/bWQxhuGqGYwL2OwaM8HGZ0dGyFpKKs9KvRZOK1wWPQI3AOfOz+ZBZIPIo/c4N
D2WDmOJ+eKw3wU28W254iO/2bMxGVISghTYc5YLTjwYT85R3c525GXZRsx+ZjxyP1NBNMLDxknM9
O4xM/usMn1LYhFYTlrpTY2jrZWrhSBTPlUNrr4sa/t9nY/ws99HCsT87CgaFbA6cTqbr0OUTjkIV
yiiiRSzL+cnEOQQO04cPGyVszjgfiQiAVr142lO6sn1gU//IzT3PhFnru2G4uX6lxOPm8Aer1Fko
y9NQJHU/3TCF2ZoCPgvjyL3Zh7DP5KGyFEep/Bmnjw+oG06codgAVmjqndqgisMgpeQB0QDuLnFl
Kqiw7Ejvb2P+ZraPgPwNd12uVQ8MpsTQ7kvq+BsO68RbI+hYP01aW1sLEZb4/ei9OTMOgkoM/1IU
IXa1GI9OJ/gUGM/TV3VBxKrsjXhYeAvE8yhaEd4CH5pGz+mkGo9FuU//nIVuQi8TJUB5e/1Dnq+H
do6KX+KqgU4QkzrK9xZRG8VvUPu4JiZlJWfhAVXObZCicuxNdk1WLdH/ImyDyL1ehAgsdKjMSOMB
nt51Y7yVbb4pqi9+r2xSVIIAeu1qk6EKy4E7G0icDTqoMBb29u8nen+u8CX8HFIPkj2aC4bwCX1y
26KBqgx8K8G4xjAC7e8HVUHzxQFK5zebFFykXX6ze/DDXbtm/MDunaWfcXFX5gIycQUNAfFR0JEV
IJJRkZCw7O9GeNTsQ63LhKrZW2DITKN77TOzmru8+ep7sJRJBmN+9a9CKaHIhp7rg+cAp0GtiBYB
qQv/Mf/ad2lSaVpOYjugYGC0meTvwNBk5eW6iTOPzoYDIGLvQcCodHcEE5WsFAn3kpFAeT8EG/qu
fiKtJHQX8m+TGW2vmxP3dy4mvjc3/5x3KxrDVkuYycfcUN1MEzHzSwe55XUj56GFQbWS2F8mPCaQ
ErYNzWqlMyZIb1dRSPbsjS+SN5AyOyixN5uq0nYyg+Oc7etm/7aI3p9hoifZJtRkI8nyzq5twQxP
EaAK48/TfOGqV8Zdx8CmodLNTg9l6Xz2yl9S1K8mxySgyo114BuPCoKNQWM9m232KSm6+96HxF15
MMdfedss5UZiuEAMQk3XBG1Ht8SkaiR8AHj7eoafC5Q/IUmTTZRcTEaua1g84SGryEw9BJcsRNjk
r/BPIvxjLuySIrxS//oFNk6HEAJQgXjFPNNPlVitVOpUZC0aB82BXTdsZyotW1t1I4qvcPXArmEd
nRo6l27PtQQE/P365xLc+dnvmF+6d0eRbCnzA4hFbpDuc5MULT24RX9pQUc9C47NQH69bk8sQZwZ
FFwcU79tGBUs3NHTjYVaW6Ye4UjeTerLJH1tG/uYotheD6O7YHgOX96dyzPDwsOlQzlh0w5Rbxhj
/9TGN7MwV+sNMJQUj0zNrrRAv9GjYw/9kwzZ13XrwmX8l3HHNAgdmfJUbGHVNkxygcoU9o3N1GBh
/lTDx4gArra6TWF9DRlBbZIFt7lkUljvUDCRCbmceiOj9dxq35rp09i7VhweE+8+hO43YFT5+ioF
vzavkkaT5tj23/BOn3/Su8PktYZno/Duu71mINn2dbCAqk8Lsb6Q9P7LCLBLkM8QBjqOcGLjyoMA
0O4ZjfVy7q+8CZs5VdeVVdpNC70f8UH+lzF6/PSlgUKDPDpdUQxVnGyUaeR2dfwZYHoHGRrjTBay
O0glMOMKg+G2hqoHyvYYTmJrnkyhoDemoNCRQJIWdlj8qLTzCJ9NgziP4g4N5tPfY0CU3OpdHbyg
31Cq+1Hn7HyCbGOVmV9Rmo+RDvrYJ6WxR4ONFJwulEM/SvCUk0F9qVZj1SWHgxI/lt+0xOpv0Tiy
FyyJHvGvpRkyyZNF4dWav/u7w2MwytZ2GaSDsKSl61C1pEOLjPPHnl4KgHN/nPyGFwo9BBHgAMUz
dBJShUhpmtzDUHnXV98me1hYi+hVsQL6lKswY2Hw8sJadB8JeN+00bRnEN7RP1u6vx3VL1o0a9cs
1M7FSzfb0g0yeEJC0DciMG6CLDwyGaZyrY5982NDhqWC9hY0gR8MKebNI90FB2pCDQS6VnQpaiCP
3BNug/7T0G5Ve1uOYG2MH6F87xs3tbmE7LmwNvAv5gyB4uwRT5yeCa9l8DClG+N6k6KixOLNyulN
4Uaqpy0cjLPjB4oW+KKpsSxou0W3EtGAsCo9jt1WZmip6b7akfd4/S7Nv/b9CwQOkyILmQZAOJBD
f5/Gdye803xpisPccJuUWT8jXzVQVOVWsi0N+PtyVH7q7GM5IR9rhhKSBpszOdZZMgxBmhXRPSrd
yPazbzB/OMcOppi7wHG8JYSmer48KhTouGnk3grV/tOPFeQBhFFxBWtoNhwij7m39EYzoTBMp1Vv
jbdeHWw9/5bJuZUkoU0KN/v1/T2LLebV0lcGJIq/wksK125kMhvFFk1zkxrOwxwq+R8Sc5erJPnT
TvcdGgxDe7SGbiGYu/BdT8wKC4dBLujSLMjdkEjSM2cVO+tB1f9E4UGzBsjEP+wqWSfXkPieF5Ck
SIgmSmo3Q1cbustIswxvjxLfT1YZ7K9v56VlkY5S6+KRnbF1p98TiessjXKW5TSQyYzPvAMrs+bR
6XfMyUN79vu6vUufD7AFUAsgaBQ6xbpr1vbdPOKUuHWm3JgQe/tIGDDo+gadDwM4t1r8CY2yLxpi
d9ctn7lrnlPOK60ERaFPJFYB7CDwVQgQc1etf1T2QTEPjNStgnKCwezluqkLm8qwDzB3dpVRHDHz
GGWoVSKnN1wP2MUniFhvm8qHwajR9K3H8PBjGsBr4M0k8tcNX1jjjGvXqCXyTlBkOP2aOXKfeqvV
hsvM/w3NbXcmmvEYCvcUyKGN4PN1c2eem4iJ+QQDV4f3oa54ai7LndST7bRw08L5DPPnrs/DVwMC
/etm5hstuFSOCmUKqnG2DgDp1MxgIafWINLidgxOjU8pol0KE3Ztt+BaLtmBBISLIFP2PXtkKxhA
nL4qTHco2xuNpiUkPK+6gUp6+LFq+eyxCbgA/DJKy0MkIrYQP2gKpM861zEardjlPQK7h7xO7P9g
63gV2Di+D/GkiE9EcidMrVIL3NZChsYjy40qKP8DBBWX4DcXzh6xs4Ul8p8Z/HP6lSDG7VHOwJQM
KevUT3t7cg72gKkkXpWlvuC4xObRvIf6HBQBJeU1okd4ao/x58AyEj10484/jD4iq80uRA8u77sd
g5P3qf7bKXZp++Bn2UKid+GgnJgWDmRFqSDs0pz4MrO+RN5b0cCsUFp/7CRayE0ueJITS8JjF41l
MTbAB9yx8777ZvzbhHsfPeCJBllXNftYl1/iHOm06zfu0rekTUTESe8DAJfwLcH85GjNOKEbFM+p
vHayBv50V5mw9x+4Zao0/zYlpJNK4sBfYBJuIncN1zf6w07iHZyxDMNfVOuM+Gjk0Jo+6JOntEs1
uvMPqTDxRGyNx5wnM+d9eB+s+b5dwt+Quwr+svChDTLRsvdhJoTi/PqWnvtKgiam/HjTCaz5qKem
Gonp8BG+Dxfqn8Oga6uoGT/5Wr7gK8+/3KkZ4cDoYa90Y5VWbmV0rbZWgwm59gwN2eklM2m2rqeg
lp9DZ/SX3p7zBTIf5PDeKbQmDN6E0wW2VM09JZxMtzNKza3lvjigoGvMRcilBPmSqdmdEWkzzqLI
wiJbnj+4UHPTZeh7X8oHdCDv4R7bffSL4WD+fTJFSF2hxjMswRvcJCrWBH+fahk6YjNfcCbnX+zU
jFB9sCVk2dEsJo3Ufsbat0n9XjBRWOR/DLVfOIN/kSjCSzoH7fQeiIEYTBPutQefRzVGceLmAQyV
I9FPAyHhqpGsJj22JTRQRAoqlNz7OokdKKF8RKWQgYV5t//Mz4QRroF+JUO/INNhclaVFmmIwA8g
SKk7dPCyTQTnKMSPaT/EXrqmjuCPa2S9jeA5MpNAcTO9T9QFL3l+HihHM6jD66NaMzz+9OjJEWKB
Y1+MruPdMfawCutoi6b7wnk4K8sAanpvRbjBFhKyaKYFkWsg0ZQ4AE6c2x66gzL9NiA96ji3qOhd
P4LzDxe+14lJ4aAbSSxXk1KNbhfBtFVOnxCLXti7S6uiY0+UoODnicpP966POngUYvxvTnnaGF5R
iaqoQVtwjGiduUH1q0ew9Pqy5p8tLos3m+YtDzh3TDiG6BhFNgTMMczcbjf+SmHC7jXKTdZCQHfh
ajH7T/5EAWvu4QrbV8Ry3hOqpK6lOnayKSVPH3awy2Wt6/uNbd1XlZJ+zdRyshcu9YV32wRMaf5N
q5ibEiJjGZ0abywTVgiHnoG+wERLxi+oCEB3NTzn/ccf7BN7wleEKBBpX9jVyE7llYGcYfIthdWl
3yJLf/3bXdrT9ytTT89LbkJ1q8BO5vp1u5ZM3rGSJzM+JMFj0i7lwEvGhDcljdq6ydUqcdsBZOEm
hyMyWjd0FoY1rDx26eqQbT1ZtUlP8sPLtLjsBD/zmDcpzukyWwi48zJzFLerOvNOjc0v8OCRLo5y
+WVIlV1mdc7Cab3gxU5MCqd1RDFTYpLDd8fKy7aylesbO61fBxna2uuLu2iJqQOLzh1uUxyRquTS
RgQhUl006z/lZriX+v62TpemJ8+/Hu/jPDNMERvskxhdEbZaEhq6KNylcGqHn3MThc0U7OdjZi6c
/3MvRgWMlA2FEe4c1/30c6FaEetVFOqUMaJd5e+d7G7M9UOs/TTim6B+mVpv4YAsWRS+Vp9BveYg
UUAle9r51g4M5NpqoDRNK6QeYOx01HVBG/v6lzv3nKfrnLf8XcBaSiDFGS8oXOai1HaTRYeaoRF5
d93KhSINZkBdArlk6vOsVY7gTYnMYli6E7ofzx21wGFbT1XwmeptsmZOBhogRSm6fgPpPUzFcJxB
hg/5/cJyz92oQmV4Jhnhs9K5106Xm/d+Mto+8XkJCyN4Zf1NK03ofWGtXkFka28bWdobJdCJhQ2Y
/+DTF+rUsBBRVKjm6npolu4ARN2foYimsTPbu7R/NSU0s9p0i4hDpwOQgTmcNjnk/EuAzAvf+mTx
wpn2KiS+HJnF1zXadXstm1GZW31p+EBdWqtwkg1PpskFhahrhhMqwtNGR3gs+OzpW5XCv2bfQw23
rp12B59inT1MEPb2N3LrBvVeT2AnemgKIsng0FYqBwE6s2Ra8IyXdkIHXkjeBKECzEinx8COIYqt
E6N0w0DzH/GHzlr2y+aHU/RvTE5/3D2SFb4zJ4QncRCHcDpSKUTbkID/MYPhUP5x/YRdcB8n6aCw
JDNPUeVrJtoEDjLJluRve5VWzoQ2sT51O79EzAPmWC8ottcNX3DKGDboLgI+ogoqGMZNaggapLWr
Z7/taQt6hEr21mtQr3F+XTd1/szMuei/TQn7OKYGbMJ2Z7ihjtxvtbUq8w7B+IWGy0Urs5cifKX5
7gihD6PTDuyIuuGiDgQ3XaXd9orXH2Ap7v9cX8+lY2i/sySEPtAb650TksKPyVOL/FH0KtW7JPj5
H1ght1Vwv/QWRVC0YaJiK6sSxWOIpYGMftc99GJ901r5XacuOLqLp4F5ftBxxMeOWMFN/VrXEjkw
3XFqdFgQOfC60srrjljOzfzMdGkkyQtNpEteHdKc/zEqfLFh9CUvbE3DNRCuZV5uV3koEJrdbap8
yRr/UTf73fU9vVAs5Ci+Myl8OuIQo2x6w3CH6lHKUG+CfLaLpc1kQr2aSWh4x/XE463+UYvqM8DO
hVt34ZACiaUpwByrM8P/BA8mQ7FeNXnhVln2yYObuJTku75+ur7MJSvzAX4XHRQeSbBZRQRcdKXS
vNyH8B37CI9eN3PhHpwsRnAhKphBFf5S043N4Yh+2TdnGo0tzBTPqVLX6+vGltYkOJE0GsPMHGPT
RTX5zSp4hj11+kZ/YwmDfdEQNeW/foTEdH4m321e6yhVUTNH4todXI5Nsm/8dgfB5vb6ei5uHkQW
0H3MvA8iNiGwYf+0Ta63ljovNqTcHqSi3AJ148XqQvng4pJATuJKZoYgMQD37LIvlcGLXLuBgVVX
P8XMhsKFv5DsXjQDGghgMvnuWd+kZdgMpUOSXbXJ9yBaHormS20twQQu3WEAs2ANZwjEHBmdfqAq
VDXU+arKLdq9qj4NqHG0KKndZdPWwWV5Rc9o0toJl8DQF5Y390Zp6jPQT9VMOO5D66AC3hnWzAGn
q/dMT3yUA45exmntVHBPCNWYUON2pisNMcGA9eKkP2lR3Vw/eud+lz4y845MqTFBcZb2lZ6qR7aK
FSeL3nwLYlYpXkMHm7l9oQYPZlVkjGkn/oe7hOSAcxIBiojKrCy4e5TnEg32/tIdg8K102HdBuGh
SOWFIPH8KWN8wuBaQSFB69MSPlNhV71dWK3l1iSj96SdALlrdceMr4YmqvIc6vHv6/t5fjBmi0Ci
mJuF/sMQXFPHzE800JtAz9L6JCtag/6aosKU3Fcf38ITS8LRlwNoq5C/alxdOTjpcz7ee+qP64s5
90snixHZHVoYduWg7CxeqN6Nsvax6qt+Y6hQGyNFZO6vW7u4dbQJaObOXB9iN2T4f6R92XLcOrLt
FzGC8/DKoQZRg1WSJcsvDLttg+A8gQT59XdR53bvKhRv4fh27Ai/7AhlAUwkEpkr1+qhTuckHiAr
eRJX0NAd8KIqWSnxiSsELg4WQGb/2BFuRMqyek4IyKq1wXpldX1slHEMXCNtoyyp7i1IXEfpkL8l
o16HKSucI530PQTDvzp1fZhbaEHcXvjmNp/9IMFLQQIPPWAdC69QDJmMbwwgrlIZIyj8Sda+eR7Q
ccLg2UqFKoKPVRwIo5+K7jjXNbRYs8k76u7wzsBVC4UwzNPZBWOSYvLmZz2zKcSxegTrD+a2u6OZ
ec+Us1gBzmpyZQ+068cTvip6zSviHYORpvBVPTY0KljhnaMJCd7efHEBxhzMn7q9nDqIl9XZSnAs
QwdsFEUurQqfjkPzu1wxlChZQ0MadOF52vnQFQs6M3tpBntfZsND01dhP/y57TTb2/rPeoVAA/6T
RrdHEMnMXhZ0A/tqLM5djrrrbTObvnm2rUKU4R3oRzsjRe8wq/256IJMG0JjAqdm8fdZ0LqXYK1B
Ur5Snwim1KJboC5LuqNlQpvW9EKjdUOqYKqXmrvbq9o8B6B1+Ry2QTFKyOsUa1hMvWu6o67MUW6y
GLCVJwVUPG73rBZDdNvatpecmTMvsxSDtElFHBy7zhxPAMsdapr8YGkR92b6ZrmYQS8hpplkEIpe
9rdtr3/6smiFTT0zvbrRWQZrtCDHVnScvmapw7wajjk0X2+b2PTEMxPCyVO1ZbQgHOgcG8fikI4H
Xw1ep/egxJCNb8g+m3DaIAzIgcT2HFR0u/vWIR7Qz8AfFE0egsvwj9N4RLJ922sDSGYd0UUiIXy5
Yuz71jGQX/IE02FK7btcg6RvK9nCreCF7B8cXvgXfSfBjNIST2N5i69U6T8qqEDWlfktM8l9PZpf
0xm1zEb7PkJR/faX20ifV3Y5dOZhGSRzIihtJI2HMjkcM6uH4wSpekV/49ZbAg1Ou1WDmoI8flH8
HhQ1gyZ7XJkbnxN4W4zArOP8gJoLB94zM7u0FHVC1TAn7vcM+lzMJ7mW1TtUwGqyR40ZaIwQkq+N
9b50OvJFE/pvUB7Ba9yCWACmcckut9SFfQO7D6MnzOmbJodMFuJuqLVtC/1ylxPd9FF1wu0NubGh
C2vLrHDiOM+mL5BmgFAx5AY7DyK1lVnflRDk6vwZU/z5jrOpS+8TA4Lsvg2h7P4PsdIEYlAetI0+
Ugs4lCC3Ua9QfWJCNuBkliAGOLrtTNwgB76y+QqVls72LfTgJ0gOWZBeirqWAsDjVwvkSPcLrlxQ
m2RJugwPczc34x/drCHkvPQg3JM42taWY34CaDYd6SE4Yi/DgbvQpAFffnGEmMgcmBiX/eiWonvy
PJOGZeJVYalOsmT/ys0QHID9QutsxSQDsS6EW5tBJkitivy3Mfe7YYhAIZDoeyirFGO358B7cmjE
dMqXxc4lyYe4Xg9kuLBqr4AwcBiLUFYFnA3Qqiy8E/ECjOCicF+YLCi0h9qxw9uHSQwVaGahlrO+
Zj4LISI2t3Fo3eIxZZ8IxaRd+p0kzrFMZMQiG1bWegQO7DoViTTu8gNC+LCpmsw0T2gxQYYrCV1D
wQiKlNhtww6g8EDSoCLsgj5FSC8MqjXWBCrh3z2SGnOCajP5gFohRE+gokSh12IfCydmyDco9EIw
1a0UB3Xs/Y4dbm/r1RcEoSuQUSsbxEppfPUGsVGa5gz0v57aHhXgOZAj+HbzTi2QUngyJPnVsmEN
DFYqStSIw1cPRtNpStdZDP1UVzXEzn+lHY1aQNlvr+lqDBFFVSQdKMAAgoAJZE84EGBO1HUGMPep
/uM9kUO1S8IWXJsBjyCEspd+zPU1fZ4EeDjrKt6/mDoEyhnMXJdOY7npUqfKrKR+aQ077uR+vQRQ
vBqMJ30cd7nixX2CEcMCgjN/O3ez2oZe9joRA1aPK56+pUmmpoNy4iltHtTfPPsG9cq/3k1MhQF3
BXIhDNhekYjy1gKAuk9sKNUzrTqUkAtekGDuoCmthLwaA9L3B0ysgjZrWZwTqafXyTC/LoMsW9j4
rvglLq4zECKubATC6QTbi9d3tDBOC/O1XbPjB176th5A4SeooukgnXy49ldUbdaZW2DrEHlE5krT
GTvFa4f6BYWcck+B0IxtXXn2Rlw/kl2+diJk5aBTWolnMJsjzsmATh/UmAyRx9zjng2K3XBo/4VY
vsMtKQOlXR96AzO6sOSBxmhFzV86rJMpHILHk3dqy0OigCuPfmhjG82pFZZ6I3kMrB/l8nSsBPeY
k0EZ7/NWvDRmlZB8aaHhB2UCvxiAGS7vNRJYYGwdHyBXpjitZCuvPhraDuAPXik38C9QppcG7Zov
PSeZdzIIhvvJ5KhHKM3lOzc1a0n0vHp6AHu58pdbAGADZYr/Lm0x1Dc0Y+rrX40xPyuW861cfiC5
AmGd8VLYRehZczwuTQiNUVmQu3IYfDcszgM7y8qpZgiHIZ95PjOPJyedMO0ZSdXD7OR/lER3uiD3
IEsN0iYNCmy07h49A/3UqetoaLV6bez/1ncxeotxb1zNiOmoSq9f5OwVBJCtg44WuFQmD/P3aNwn
KTJJNAh9Kzet+y5rWr9u6GlIFMwKQWhy9DvIt+2ou8jQGlcff/0piAyIhNAawFDn5U/BgHkDBrAU
Cg7/68rx1enBDNQqpgN8xArWFmcjrKGaeAFG4NM4xnUTdNAvdF+YEnNFsq9icQBlzgtDwsuvg7Qp
X0A/ckrHpfTXV6Zh9l804zWhMtje6qcXh1Qwta757At2vC7rhXjuaQFPflD0bRrStoBCVTmG7jhD
28P1oiZfbIkXy+wK52fsaEJYD1UP0vw2lhOFFED1wSFvx2cfDBi3/XTDN2yQxZkgskQzA6RMl4ss
ZnVktl6ap2648/jPYglc9vaXJtY/j7wObWQIG6DreGki02s+QpQO1zENFwZhbvKAsChZx5VfAHJr
Qy4O/SUMV12NqQ2jARn2CqQtaeb63ugFqLJM9p5rL7cXc1XKRUqBlgWSYZDx65gJF7wClx5HB8r+
h/1pPPS7Nvw3/1N7kN6C6/6c+aGDvG01BzwVehdAyAqNC6N3Z7XOB1jE5Ba4A5Q5OU5F2UScaU3Y
KPkQ5IXzsqhZGZmzfTKh8BRNGsbD64TtCsxbSZ4dgoNiZk7FtAImp6GrAyIxETdLMp4wjFvh2YG5
Hsi2DyBQHyHEfWQaLi6rZx7GxKnmj03Ojre3X3BX3CvIOfCKXNmR8b3FqMpHRx20FKk5Ld27AvKq
LDVSHyp2r39pB9kwXBVsfyA2XItZlz6bz5TwucQFDR7HEMqRkHr6XfdcspHrrXv+ZdcqBG5kUEQi
FVjT5UsrykwLc6yR3/RqwOxDN0j6NSKlgPOptbHyz0M5CumNeO1TlcwlxShezOdBe/U6L7sjyN3A
BdFAFtPhRZQPNR5bPPtuZMXzZA13NAeCTIfgYQCWjkxySoW8B79nRXisHIKrmgHGui8XPCoWgzym
5vyyO/CLeCzy+jRA2eMAYEJAql02Q8rPTv56m9exvRU+i7ME+JYQUKuiMFWwJagxW7QnT5++UE/i
LtrGwtAF8NB21oBVhN9cLsyqIATsKYYW2/XbAOh/3oNqHbX4JXmdzUfLYv405YHHoTMEUKalx6T7
1rTcb7W3uUzichiPjbrsGrB83XbkaxfDGf3PD0MN5vKHJd1cFTXlamzWX9z0ezFKRgg3XAwGoEOB
ljuUHPAyuDRgjA4knJdMj/VZDxUTcn0ga9KaJ7xHv+h5jQP6BhoeBe8fQFxGoLw0mZrS5hLBBA+C
nZWbUhzldWruMpuNalyjC99a7Ms4f7u9iVdRB7AuTHT8x4LgtniYoFE4F2rclr8746nJD1Uu+U4b
+4hBdtx78NNVXE6kVqAuyBHrAjqL1qTdo7/fT98XNCJqxX3o6I980D7AkAxx7vuWO/dO+2ucRgl4
WXxKwnWRqiJ9ttZJNCQDwjnhajVW3AQp3/8QG+bRcODPQwRAFiQrZEpO4iUCY+h5w56B4XLrKjTV
S5+nVmLXL0oBPeVo5JN3V6CkfmSgBuTBqFaWEQzgcjwiPQHJ3O0vKj5SAOLFFqM2gOGINT6KU1Uo
yRGVQV3shGnXXQOeMa/Uo157WcodK9KdAnVir923YyM5L0KeArsrVwceYoDMISESaS0AdCvNilX1
92X5YuaxjRI3KXc1l4GjNhaI9yXqrihE4kiAhfnyXM5pYdhNlk+xuQeiLUqO2h4oBEhyyWZ7rw6H
sUKVcEeC3QpJgYhLyUZw5w1aM8W6caclganczZXk1v+ckLm4KGEDyQ/yOhR015vscjF6C6HrdIGN
5WnZzZEdLDtw4gU0UoJkZz5BGLnx/1p1cf1WiCfgsnAw0KUBHnBpFc/YEXJcyxQX4IgBObithBZ7
vu2IV8ELOfeKf4XWAx6LAD9e2rDNNEc9tJ/ioTvW5ZNbHW7//eu4AgN4+6FKDD4VZK6CHzhp1Wud
102x9jKG1rc0aAPwKQQ1hjJBNE52spbqdRRZDSKA4Uij1ogpiMsVmXnSZZ7VjXEfaTs7aPddTO/n
nRaphyTgkgxn4zhBcgktnRX3gqKfcPtACsaw+kYD57VKl4fJgSp67WJU0LWIGk6zpf193EDKj2Fk
jCQggYFy7+XqLGOgg17iWGkWKcGTn/qgdUQCumC+XAc5cZIEdf5A+28ZhC4kn1LH3xZOAbBfQPDg
Y64cukK6OLgmVOkgKhRnRzD17sY4/ant1Z0ezgfrSN5vW7veWaSka1ccoyxQOHMEx5wwE5xPLYwV
3eTPXy10PvX+UFEJCFds1KzTFBd21kWfvbJTRy1IArHk2ASfyR7om/0M5uU0WGnwk6iUNGc2VwVS
inWOA9VwXfAXpTR6yDPj8xnaPR71vRN1zVsiJQW4/lJY1JkZ4ZFYsAEFHb2GGQ4pWqhZjxHoAZoo
6csX6G95R60YbJ80WX9HW6eAAkj25hj0ZTBnTRIAPpd06TVrWQYVKJwPdFXEF349Ye5P7ScOjkQ7
zNrXWf060nsaq/Rx0N68b92ggVB89t0ahN4gH9eei++6+sPu7LBzofjp+UZCwrw7NN8VSkJMahlv
g4yD+yp/Rr4BDlLEPzzr4NrChnkKqIlqjIee9NlH18WfWhDlN0E5ovP9yiB8kclawetfFLYFKBns
CPqDYAcWh3X1vHFc6K4Msec94VIOujr3UwjeYuB0LH/ePksbtgC1XROdtXh1FYMpsZy0S/gcWy3Y
00nT31eJ9mj3SuIrXP0yaLXkPbIGdWFxSMZROMDZRdj/jNFnh6oYi95UhhZZv1onkEEsVw2L8qXS
Z/fQt6TylWYsffT/JUhfsTryP6f5zPGF26ZsypokHBe15dPHlQl0j45EbL8mbYj+/k49MH/8uL25
mxEESmsrsBj9mKszzedqqZWq4HGHHcWIjNuzQ+cwDy07s9iZQEaOPkOB6BHTLg/ErU7ZmHynnvuX
8lCfa7dQ+HbQ9gXY+WrT596y89o0YmDC/LbAI1BJ7yhqB7fXuxXC0MFDYR3CaDguwi0wte048drl
sTK+V93zWOD6cY8gO7ltZiNxQHsCoVlFbxluJCqvZWZdpmTMltgg0RguYRosP93Q9Ms0gghhoISy
UcaNU4IkaGWyA3kYEmTham1RbgBtfM1jXftIKxDv7oieBlUe6Z7kFti2tPLv/t/U6PLO4VnitKbJ
eKzO+a5Kkne7HyCL1rwvdnOi6un2Tm58MBR6dHSWHLBEoCFwaa1uvSntMsuIATnZ8Z77TdIfCDuC
RyS4bek6Fcfr4lMzEpUIVEMF14CYTNO1rjPEav9zmPW4I9+yspYk4xuxBUbWD4SqFd6JwhWKIQsD
s9YInEof1TNwZQE0OH0dkyy5t1swwnJ7TRu7h00D6B1QCriHK5hzy8GYwczSx50HzEZokgNqJhAk
+i/NrC5zFjEdrvTFzJM+NsYWVQStzg9Ec9k9x3BcpC1UkUToDRe8WJbgFMRrcmfwsIu5djdVe5s9
uS4IG5N9KiPC34rJ0GYGrwLof3G2PmtXZ0tTk7TMzFntYtAlH5IFEr919ZPw/Btje4+4yEAeeuYv
zvKcsOwOSiY4cCTqoFh++0tu3PHnv0McOSFOzpPO0LqYqA8lK55ad5+694BH+Z7x3qofuqzut3Uc
cO3i1bNWp64imJ7ghk+LxTxpkDnm99S45zK+8K3PiIYAAiTqJRj5Xp93Z3s7oa6Ys8VrY5eb5f00
db/NZDwofKKROmKQUtXJn9u7uPG+wtjJ2d0uHHKwaA19P7MhrsjQ/WbMuTMdRY2UPMfDm9xNNbFD
itR9p2oM0jjpurHlM8ldKok2Gyfz4ocIa1d4ZdQgbepit7RAraU0ld+M6bunz4bvOa1MhWfrnr+w
JzwsMQieplUyDvF8t6YV5T45eHvdbwJ5TWPr8ruwJUQd22YDpc00xFkagmUhzHb2x1D6pj8W/nr7
NV81WQTa8FZUoyAsBzo2yEt+Lv/MlXiHlDRzFjAnL2U0tO6fqtBi6v3lyMOapVyY0S89NquhugHI
AYut5rUlRzWtfMK+3PbRjZN+YUNwUZ3YLSRkYMNIo7Y69qYV5ItP0IAmtj/2u2WSuOLm3iGeriQZ
AI+Jbxw2QScP7IAs7pSd3WKM7VGrd3+9Joh8ALCxDpfh4S94BGaITT1heo96mrHD4/tg7Jdo2PeS
7G5j6y7MCPcQq/I58Uqzj8fmVclPCojOTB26U8VD2R9y55XIZiVkBoWLyKMEkxImH2K3IW/j3DC0
J5Q+hjRHg2n6zvTtxa5+oCbbBzOY0SR3giiKsbrjxXrXn3fm9eBQMbSawlX0B1R6g+/9A4loMO3K
17vHPCQhkxjcCNjn9sQks0q6Ps8WbYl1XPgBBMJfwBgYuOV3ZpUP5iQjzttwTJgDXyTUyldWFaGK
YjZTO7cezAGCEk09KhvceGeNLXHOjZzswoxwqIsK0iVNDTOLzZ4dBkKKNgF8evpmYNbXg9SfmVaS
p96W36BqiRI2AFM4DsLKZlWd0mEGzBWuYwPGzb0dX0onNEGSrhF/quzATl3ZG2E9ZcLDFo8eAMjB
auxCO1E4hWSkVHW406OVdyjtR6WMl+KRyLjlN4rnQKiD5hozdYDGX+lp21U62WT2hhhvaOrPyp+F
23coEPsqT2Ot2Beaeu+m1ZdElapLrfsmrhCNiRUxtNZtxJbtDJE1SpjZ4dkFHA3QZ637ZvdAyoOR
gQVkORmZE2ktiIazn38d4ZAj4Ymycrc6V4zGhpOOaa3RPnZ0kG+4YVLtDHC//1BsjBc9lrJy5poe
iAvFJwSQcO2Xgi328uSPPMMkLc3qmC7jy6wlL4bs8MksCAmKOWqcNiat42Q03ifbiZg1ypLajQOO
mhpYvYDRWAG8gg20P3Vn0tQ+tiAyOZba72l5KUDJcPvTbOUjYBxBHR8AbMxzihdcYileAemzPiaT
DrzaOyZJn7u2PiyJ8jaDvbG2M3+CNM6KactdzG4MP1XKPiS/YiN44legiIVxKRRbxJqwRTMONiWj
j1snCZIUAqpjEnlDG9ZL+zrVPzCOD83LJ6vv/XowImfxXpg9xcxqY62sQlPj/tJTWdty68Sc/yoh
+HUl+ng5c9o4PTZH9StStXC0/DHSQ/XAq7/PNNZ+IQoj6Hmhgyfcz/MwVY0NfHGcmcouHQcIJLUf
VW283N7qzZ0+MyPcyqNaZI5H8Oot7Rrb7JbhaNZfHWhqznl3NzKZdvtGXIU8DAqhAO9ZNl4yl4ex
Zu3QlIVXxUuq548WWKR8rqXKI1RyIeXssOj28jbN4divus1Ah4lg28YdbNBRd21MAVHO3jrtR/tr
xnTIbSsbZxN37j9WhCuq94AqSQva4I4IDPXedn5qmaR98cmYIUSxCxuC82VsnlN1yHAHYirkG5nd
NKomvcdsTj23xg++1KQAI73a/6u2WqiwkKWBAKNB5jx5Vt2ZRqQf1CRSMbCjREhOKGaPCmqdWlQs
gSob0+TOzXWUNQcrd/qQN1lzqmmpe77XtBnysYX39CFnlXWXuoo3BqOS1lnklCP7WfYdRGdLq62e
J0q6dNdzd9nTTAXHOtQus+moYqjprUCdTLb1Wzfoxb4I0R3w1zn1BpvH1QD1sPmFT4+Y6/QHOu0M
pw88+xFXedCY6e72N99IS2AXyHpcYIDMia8o0uhg4lnmKp7AlgXgb5gbRdw0ywdvh7e0+glN4nAA
65F/2+xWl+XCruAHalqUjjrDoxu+2OgDGoNxGEbVPbo6pye7RVuhT1Jy0J0iCVM7U59a5nxgaGv8
nTssCzsCSjHfKJ3qFcrFNIbgGniH3flOS7sx6nTKnmmqFHuaNuyuGJJ8n2tN+sIAMn5uSLH8ZO6U
Sk7pRhByV7FXYIeRb129qjroC5Y0y1s0y8rkzoRW893gYIjM6Ybybpm0OEmdTNLQ3Tyza7sdeQhi
rNiWUTStY27C6lhXx4ObTQHUob+W0FW4/b02UgNEnn/MrD/j7Nmhg+fCSke7jQtQ07jam95I3nEb
e3dhQEhUsxSSCRZ0GmLbI9+qGqhvjx6arHjNK1QUhlIS6rYCKp6/69gUhnuQIF+ux82KDtUp3IGs
elTID28AB8kYgPH89rZtvDOAEgKEHMLW6z9Cid4zK8vKhqSNe2I968CutHQM694Lx/QRv+2Lbsnm
ljYtor8PphrXxkNKuG8tt8RrGOjFuNRnnOUj5JFI/shyPWrZnVtI0Dlb0QMc4P+xJly7BTFzFa25
Jm6M5clV9J02OgdkAUGOvl3fY2y07iN1MSXOsuX052bXn3XmjeoyJgVW2QDBRp4TrhDwFlfmLqUQ
Ib79Abfe2xh3XydBbNSBTBGuN9LJrjUXZ3rmHfvqVlYS5GlS+C7RysBuG3JnpyR5V3SreeO29ruu
xiKkIzTLNITWfQdu0JAvpNshF+avt3/cxplx8YlBUwvE8wrMutyGwnRbE2o7XZyWo+E3ff4B9cJT
WTMewuss5JQy/dat2viFScG9BjUHF3XdDDF9a17HL1lYBwOuWp8HWqD7uEcVXzZWsFXHvLApONls
9O2sDbCJ4P45sEXvl6DxwVoYWcfbO7rhWBcRXAhzVTlN1pigIZQsh2L6YpQRTyWZ6rYJiGitPHHr
+MflR0vzkVrcRiOj03XfHMJe+2PKhMG2nj9Yxz9GBM9wQO3UMxdbZvn2XtuVUb2fv2BUwQf0PfSO
sj7aVo39wp7gFkW/NJggGoZY8/z6sb4bDqOKolT1WO/WcnMnY5LfCN8X9gSXaEydtklfoAiXvfff
Pf1I21fGJQ+lTSPQCkMN8/MBJ3yp2qvhDhVCaQF1b/IyVUE7BlP57bbLrT9VSIgBBvzHivCp7JYn
pVX2KMW6Pxoz0Exw8EN71Bz9uQ8YgNC3zckWJXypvK3TqdLVJe5otVdzM7BAVZk27nvJncN/Z0r4
SN6qjk2zCaVDXXmdreeSeg9u0X0FIfPutqXNM3W2h8J9YDvFmI9Ly2LVe3d/u/ZXqADftrAZav9j
4eoB1rGSpG2utTG3cYEnUKczwsWyD732VUul5bSt9YCOZ+0/olCImuFljABRapvWA2h+vAMQedrO
wHvss6niBTw7LH8A9AXCWJasbK3x3KqQE+lkrLxy0FicQkvKChv1w1Qxv303SMHE+obPYwYYRSwV
1CfXY4fGTDU7R2+gQ7PIBCwVpJUxC1fgtBfKIGxbB+zMmIhctjpwPrcdjKXWz/EXeqmo2Jv052T+
Klh420u2DheCLgoDULmxUXW9/G7UQv6PaiyLoatbgY3CCIv0Qdcl52ozup+bET9UP1UEEFj22djT
I+izlj4BZLTza5RwoGL+6/ayNm/9c4NCJExcKB1ZkzvHoOYIjMUI1QmDCSgn6xjwn2d/mM3DMNcP
Q3o0ANLwut/Z9JFwGa30ui4xVJ7/DCFUmtxLlwyZJmpJ4AxJ2V2uyBgiNs/A2RcUwqPBs9zrNWeO
nYoEuht2y+A76kexdoe/3t5VmbMI4bGc9IVbYCSJHeeAnLEkgZJEbS+B7mxezSg/ou2A4jjYYoUV
DZ3J1Nk2cL+EypMWYkghTt87DCmMD15ovf5/rOnMmLCmylDpCGjUHLtAp1YmJNCB0SCnqX+/becT
JH/lCmeGhIjf8qxCN0VnMUNxZKBRgzdVbSu+9z7RdL+AmnOuX638rstT35gUH7lW4o4hKp++kYfd
Xw+8GIZ7tsmW8M4bzaRFJQInUh3uTfU3e5Vq0216yz8LtoTaHAZdKgD1sLNODVnmZKeAvr1RI2eS
MDVsnrEzO2voPntaeYRl6E7BXQz+uAx/ukkSvDbXAaoZQM+BNIEg5OXfNyZ15F1pLfEIdY0p9b4N
Rh2Xih6UHFopEi/ZvGfOjK2LPVtMD1rpZFAdFgPlXobkYBzoPit8o/O1qNx5obKTGNwMH2cGhUDJ
idrMdQMsv/2QvRq73i/CfE+jcn0kRUuUPuLmDtJINk63mS+cmV03/Wydw5JwQHYRSij/PqT+kj3U
NLq9tPXkXh24MxNCGEn7IbG9KZnxbAHps/GRmpipncMGSODMi2Y5baxsTUIo6UxCUvDNjfh2U6SF
x3UMoznQYAmM4PF/kyfIDAohZQH7mt4RGFys09gHWv1rlg2X3N5ENBAuvxMfdD5C9maJa2t+J+5Q
+0pBDmiy3YPeIhih9F4areQVs/7s//eHQ8310man/3sfx113ZPvxAEGAoxyHcdvz0Qa+NMOYVnvz
4s2x0lanqfrdlG0ASalYXcfLCZWcbJk1IYpUZrbQSoc32tU+VcImATvYd6KD+VDWr7wdrxxx/kzX
aEnx1mTIOU6FeejHF4Y3E5Xd0usPvvpKmD5bMaIrxENwPk0bcoMwOJ+5R5NyRw9a3MXDHQvVcNzL
ocObvv6POZGxqZ+bNh2nfkTucaxYpLpP6SK5SLY6GihhYtbTggw7aFuEiJHoc20DxYE78Y7E/V6J
irf+2AWgepZ4+OapOjMkRIqy1obaXg9u29OA0IeSH1MNVWqm+Uoes1xS89zcO9SqMbuLuiAEuC49
HY2oxqsowzRR9zBh1Ee5qweJe+ubFxdGS+EJKK2jPnBpo0kqdXIhdB1nyoOnH0gXEO8FuYtrxW73
ZpqAfO+LcZf0uyT5NbWQ4N5RI1DLXVrFavK0WK/5nPpEhnEXYsnKd42hxf9Q04nlbCXn6dxoEAGu
nJ+0akIdY72GooetyfZZlYeTqX1bnLfbN4+w36tRzOKh6YnGCpgirhADWb9kdIFRuy1erVR9L6i9
s/72oF+ZWX/G2R26mJmlYnYR/I6T+UC073lFTioG/u08k2QJgr9+WsJwJpig1sfMlcywlnBrVGYy
HNENqqMM1PWcqx+zrajoc2qHasT4kFe1f69kiZOoYXISc4bgtrGEZIjPDDj0yWNHK3lQlCAtQbKT
P9/+VkL2+Lm0cxvCJqo5n70kpcORGikJPDN1Hm1ovEqi5YYbXqxESHfKdBlze8FK9CJU2eBbQILT
xU+7PXXGyDBfiQxLK1uXEMu8ZFS6lMHigC6wckxq9ITvSm2UUdkI99q6fzbQU+hHra0bgCYunbAa
69I0gaOCyvYM9H7EOAsLcOhQ50FXZZqjG36IkQdA7XC40MHxhLiZEY4uAdOUI81faPo8N/fu9K2Y
vhr242xLHEO4RrEweDr4T8A5gPWBduZyYdAZyKplZTBV5/p5ToZd5jSPieOhwe8sr7ed8LYtEJJc
2sp5i/s6A4/uNNkhn83A6Rwf4g14yFuSQH0dm86XhYHBS1NeW1s1cv7hyAcz8ma2mzt+52W5JGKI
d6mwfSjSXdrBSMfgUgPb12daRAfIrxgFpn04ijHtPdhSMIFgggXN2LuNTA1O7IB92l6nrXGDg+gA
QuyXtpscs5eT3lVHYCP9lpf3qzb6BD2tqEma0MuN+5WYo9O7kEBwFazlvs3/OFCH57UtQY+IxYyr
3yLsgzL0mAIxRn5knbc8Nq4+H60i+ZJnihla3dJFSz88z7ma+L3SfkyW8R3aO6DYaGV4I7EAcfVL
hCygU+qSULeujoB1BZy/zU5zGlZ0TvmjUS1kVFk05tPOa3jl8xEc7hxZXNtFigE6Gadmvtu1J27J
qBy3fP/8YwlB3s0xTDm4WnL03BRKtF/yEkolhPxL6fIvt0/ZdRAG4TLe8RgmBz8DplEv3YIUDkRk
Rxds1cwMkeUZUORsQFgPeoikvSuXk5X867bFzVNwblL8+oSrSTNn7AiUVeSpjzZ/NZ3OJxogV24f
qPaR4EPkMgib1K7wrWdCvGpqwc1EG2NH699Oem94H207RUAyRZXyok0gPFh+3l7u9V1wucHCp2Tq
mHCjNZKjqkO6bf668Okwd5rv9ZB2cGU805uOc/Y5xZubKIpeu0tytB1IR/CmbR/bpOx3+cSh7mSM
vf/frW79PWfp1lSzyVE03HSko7uh32dNGeocfNHdYz7Iwsb1TbcycIFEyQJwFqqW4gcsFistXLc+
srvm3tr1exAbaif7S3VAuoC+NXmCIOOhC4sHmWbW1rYi10MPEfgqTKEKiUNXjZOTZFQ5cqtofZP8
IaSOp6KHVlUn2dGtRZ6bEq5zYE1bHVmsckyXF6g7l4CK6WlkF3nAm93Av93+fiLFyGcAdMDXjJoQ
tBzAAHr5ASnVJsUAqzcAW2BitE4gb0qd8qjRNJwygsmVJlLRwSqLXVa0SGSKg+UWd31Cd7YGIBtw
f7d/0NZxOf89QoaRm25jDIOlHBd6T9TAKb4N4Gdv7/VMkspIDIn0SWwAiy6oeJRjmzwWE0jjNB3v
zGgqHoy+lnzTzWsGE04YLNZx+WLY93KXa4sg4rUqPmqpudXdkqOz5JReEudk6EP8D2iSaV6VWkGW
ThMB/VFfflUGvhwqcGA7oQ6C8QeqmkmYaXR8Svs6sYBH42AXBT2b5Mn/OZF4VsX49AnwzYDXEnPJ
mAcQvoGKPMFG3OLHvi4CsL+ZvAdD89FQu6ic1bAqg4T+KlyQeyml72bAJdH+iQ5KWHjvzDo19KBS
I9SmzkdH/Ndt/9g6Hme/TSx5lEgWqNfrypGMP0p7B1pubjz1GBXK5kOqSIxtHXtQuoDqD7AvEMkK
KailoiBRWDgcjnlC7gFa7IIfqEwTcusK9lb6NCRnoIYSE/iO9F2mspkd2+XBBO7YNvXd0v7MWaSA
F612WSBtdKyn+uoLg1kY/U30OFGeuPRHMNU0E6YhFLCIvs16fQcmekk1ZyulXrmL/21BuBgUZ07A
0zQrxyxVotq7txva+5Oay5BdG/4A9jMImYNfD/Ibtn65kt4odTL1KT8mY6j/H9K+tMlRXOn6FxHB
vnwFbIxd1bV3dfcXoldAEovY4de/h7rv3LZVXCtqnpmY+eKISlJKpVK5nJPdFsbTYCWhld52Ggk1
9/eHrU9boWhWUCYYhUiFOmpaMRlggY+Bhv8DTLRNOfnG8Mu0+2PjkIBOZnBd4FbQsg72AckK/ffI
NgjxGeaBOAEeQHo0OXrPQsu7VbMjuEvxYj7ayhdQcbsyDN8Nq78QKSwp45pZzyqg+YDBxppbIH77
Q7kzjfi6ajIxwm3u0rbTnQEOOCGt3w43RP1uVl9VK7ouZsPUMWeDU4z+OuBAqcJ9WmN4D2wiaPBb
6sFfLCAI2UziMDdsHY4SiUR4CUzq68IeZSC65+BKxxByfV8n/Z2n3DeZDNRyY7kuhKx6nkVazG2r
quDViIvaQlUDbHs22XVJEVieLFLe1Ec3wOgNHHkbR/hSVNUyswUwc3o0NIrz+80Ariyplt31jdm4
gFdAhRX1YgsfgurctElD0mNv5txvhhYsIkNYa1XksPETsf/FIx8ZGTR14JljIVUi3MEayCVzG2yu
8agWx96YgR477JkpeU9trR2iVMC0Wg5GvMT7Sbdar6XcGuOZeoFD60jJzMBzZR2cG1aNDUK4BgxB
gHLZ62ecWYNnKyZ1bHBSlcmdmUdjI9mcTTVW3CRwPptrLuvy7y+j6zUJn8Y4tcf7eUmDQs8fgH8v
cW+bYoDgv0LqgzpQHCsqYRyDkoBa2mW+0t0z9aD1zx83M0z2/SNCvMN1pwQnfGGMcU//eA7me/o/
Y14Hanew2o818a9xE0hm/4oS/ICCBvJFHaDNku66Cjmyey//fF2bLS9wLkLYF1sfdMyt6GOcA8Kl
AJo8I/bOnt0bFcmb66Ike/NGXH5mYiqmaIa2Mcd45PV+MLoHtcB4GXjJr4vZSgZdrJrgbdxlqFPS
Gzxud9YXI0yPeeDdtjdrgT0JZAQdMqXW38+UGrky6hNh2dHu8bbR/MKOp/SnRCPZJq2/nwmZTM71
JINGSu/Xv1SgUEZmYLyuKEKDFiV+csqfgaYQfZTA5c3+AJSNSMFea/zCVTeNoN/OB+zY1CshOst2
PWHgMwcurcdCQ8lksdfmYp7JE94JKH4UZZdAXur2cTUrO5Q/dzhcEgvZXM6/YsQTrM6WnbUjSBtt
NE0aoJT6UVmxIgNwfOugEmLilb30n9UTb/FOqaleqxBTgxd7NI5LMwc8fc6K25ntFv1PqT3SBoRr
5ESsR/SR+rWxG5XczwZrxwgPjG6Olwm9X1V2A1SQXTYDjZ2RWEf0Oy+4SOs/c8u+9kUZ1Fns9l8c
Sv0EeW105D12LYZKCFqT1R9ObRyctgSBzK1CzRMYAO9mjeGXdjd3Q6gNqp+kN0krS+VsXiln+guu
hU9qNXEbjnIGiouumABxls0AbATrF0sshHwG6WtmZPYYm+6T0YbEPDBkHez2S0WDzPQkDmwrwDjf
UMGxFBY4aYcEV3G13HrdjiVfa/KFmp/TUYY6u2mhANrAExEAoHgvXh54LxuYhybAKbbaowlGE3dE
c5cL8zEkN8ymSmeCxBgGY0FmbxLQnlX5YazoJwyOhLXrRqP6NKfIYlz3ZDK9BIcyL3OVl2MyxiA3
xHDxzYoguRDbn8DPfV3SpmWcKSa4kpR0Xt5TuMyk/FUmYaUd9KLwc2PH1fuSyBz0asriUV85fFYI
X1AMiGEHp82og+sKHoW6+xnEQWWdhWTG+DYgmFOPBlRrdpR/nccvGTHipZfNrW0lhIA3vTKlrbk+
ABZfWkypWYtWuXkRF3bahkqhBnZn39ZgdVymIURHZDC1s+YzlbW+Ps27Nil+KCk9jtb8banKn2an
4gOHZ+4CwvL6Vmx4dcdBmynwd9c2ATEjOLk1Z6AjbmKqLE/ItUQ2ceNF4eHHxXhIOgJnAsiyKHZc
rgDpQLg62CAymZgV6878qTTS0GplhrURXpgGuL+QLgYYqAXktks5el1xOitOFbcz7uFyj9AMjDMB
+czjFQdY1sXy3oteihOczuD2wMqwIG4wf5ZA++8GyW0ozlEhyryUsO7fWXTR1U0Hwk+vitc5Ki3k
Udb59GYMtV12BGbt9V2SShNc22xwS62BMxCPOcX2hAkuvtZ0g2puvuYaWtXJ3k2/mnZ7y5b5/6qq
4O5Ku3A1pcNiZjdD2MU8sh7duxWHKg9ldCPvk3CXqyq4Osz7pmyYnS526R+T/5zSm5JoYWkUAS++
te4D02QSpZYp+DzLTcYJz0iUMywfJCJRFRSB8tn08XJY+/8li/new14oKHqcSqkUnmFgLcaAPQga
I0ZARTkFtfcJweIkjQ03Dcdeyagw+AJOSxFV3+TJNJIRxZoMqM3GDQmTcAUuG5+UUDa3tnXmzkUJ
C1mg2V9BxbxCI8kSgD0tTCxJhkciQSwWjGRoc0DdVjGbP9X950zfXz9m7+91cMP+XSyxCtuXQPQG
rx4abpofaXHMGiTdybdJOwx4el8XtVHxuZQlOF7OtQzhtLq+T4EnjyGh9BG8swGAk476UwWsndxX
oi5Sal+GYrR6pstrF3ctYIdhFDYYYMQWhJn1i0qLUonrWbuZFs8vNHYsxja8ruGGpSPNB3ga5C9Q
1BbBrhPDVNCu2imxbYNjNWj0lx7AFHkbutZtpn08rQTMN6RiLJQkLZD2CTe5k/ZL13YLEt1DxEDz
RNu4xoT4dZU27MNcey+BhaMBrURkzJlyL+uLDF64zRt/WZLdZAy+CQoggKWELHUk4jacIcZa8Ya0
MC8NbhchkcGrYh5RCu3iIXvJzQoTCphErsIO49AqhA78pQZ1z3UVt9zhhVDBLqntLLPK5woN6aF5
NIA9aN4bt943dW8FdSRzh1sq4pUM0BcgTsEmBX/fMNws84QTbUbpoY1oZETaromIJK7d1AoNoBiU
QKreAYre5W1NeUIKb6wT9HYezJbu5slH5hNTV4AKWxCI3KVpxOvK95TP9iiJc7cOwrlsIVJw8qnl
DHAkcZN/0xHlLq6fGrhrGh1N6rd1X3zci2GKHQVJDXR1aIwUYoW+GobMdQslRr354BQPSg8orQ59
AeOd6ckgSDeUW5HCVlaydcLSEZRr3MRC546ixKAMp03g6S+NeVs4Byc/uNXHi/Irvx/oftaqKHir
hCBSq6zOU6sMXaWY7xqLz0aa3ilrLXzGGMqI93rZSdZyXSvBV15IFOxmsT1wRjp4Kqcg/e2zWAe4
dlPftx9k/FqjyQs5wjLa5cx5sUCOZdCoA1RNBZbjrPpx/XBveH5QU4KqAj3AeHYZwmkz+8SkmUfy
I7q8D33m7hoOHkjXyyWrtuEnARNmO3jXwSfD+1+eNqcsp7pmPDsCDuhY88o3LSCDmV0aqLl1GKXt
L1uX6blAMaqimq0YI9WnuFzsEwABAiBZaNZdWaMjBa+MpG+DAdDXveEG7twFg/lsD8PO5KqvVd8X
Q5by2LIaoP6izoFpY9B1CFYDSDSv92qWH3v3KWkXX9ORTC3TfdMYh+s7urnSZ5KEHbXZwJ2xofnR
ahDQlQDpe54oKrz5oyrrRt4yHvQiqEBcROwAvsbLTU1YpYN3eBripPXu7Ark8Ro6UaxvH1YIfelA
5VSxoag7CEuXLJm6JFafHmvjJ9WfJzAbYvyQVb+NTBJMbiwdjgAAP0wgymE0XIgYzEJpRsNBeY0N
rxV7bVyf8DzI6pMzPF/XacMcLiQJ97iZFV6dOvUYO2hws4keNCboxUnjczOVnLyNTQKyCobBoY+O
PRJicAQvrWdPWgo4ruWwDhNn4Ifm7Mt1hSRSxCFwNNfrQBJrxpgl6anXmgeqvqblEl6XshEbnOsi
xqlVvdRsrihHBoT7dn/TqI+TsUMf7L4AsJ7W7oEhIOlt27QJPOzRNw4wkXcoyGY10SJzUNfJCAkS
wHykoD91fgDOtOr/XNdOJkqIs4DBhb51D6IYHBIQp9Cr48/8y2j/4h9EIl8vFzR54G7XERKA7Eyw
v1Zh81h6uFwa192ZubOby8FPh4+nX1cxLiAIUHfF5SIc3WExl4G/1VtaE3MDd87y1ezRpiezi82V
c4G3DA4zvC/E0YsmrZWCFg5Wjs/BXDzN1n25NnV6GJ+RdSbLZK0n4SzLA08OaHWgL8eDbvu29eq0
fxQLfdn9J0fKNbB5qpAcW9mjV8o/QZapLkttlR7chGvvy8U5ABUhqMtUcqy2xbhIBiBDjmBgVflM
JdXsM2uaIMYt0WSuqVGNPtyU0Pi6fW+F3ABtAI4svDhw/99+P5NTqAoZQF2AJPmtCrY0BPe/ueJn
QDDf870Sm47E9YlADm9mDm++gkiuc3KOcBeCbm7wEh0C2x1i0V16nBxAprs+f8azE3wh5iJ5n60G
LQSHKyHu2sSA7CkCncuVtFMlsxXL5bEDLgqMn1b6x6eMwOV7JkFQCbS2iZsQtFX1eGg2U3Eg3Tj4
ZWH8kmzWenm/VwUTJeCmAkqKK9wbfdqWuguglLgDhggefSEz7/JgHZgkO4+EfRJokg6NLe+O5i14
o7WJC4+/y8VzQKvR9qbC44ZMBwv02ZVr7mgTsxqgpuGolQFpZC+jLdM/lymEMIuTpuZco0CUEBqW
qX3iiLLxZpQ03a37/n4x/6omOMJU69nQMKjWoQ41ftVK4nffylIGTrcpBrYOKksMcAGM4nIFk2QG
JN+kI5pvSbQoBQvcqUBe3VQa9ImA71RiI5vmjhQ+gFrR4+d6wo6pdl9VddYjvW0E6aHcZ2F6i2tS
eRl27t48rAlFKkuByGQKO6Y2M54rBC+WmlmRy5ZYT2Ug8BuGiKcyos01XEdAKPjDFlCndakNynNS
B21+NA28iFw0suYBM/Zd1gfFKLEPmUThVDctmZdyGpVnzb2zln1HNF9lvd+CaCy9sfqvQ/lyfeve
270NPFIE7qqLdBwScpeWwiZQv1Yj8prFAgasUtkPSCsuroyZe0MMAJZWQj28/JATEJyIMiLjWaBn
GVSSTxNZGNJiXVAmy58PamOp6xAvnpYOaE90MS5EKdnlNZilj4r2Wa2GcBrr56a0P//fpAjWrlhV
P7vlKgVoZXOeAbhJoaFh4jBfF7Qu/oW3WNUBoSNuEQTtePxcbo7m9UaxuOtjEaOJrRN03eJb5MCb
Y67tmIyr4t2BupQm5km9CRwPlVbmx7RI90mtHg0uAwrZUAiPjxUGF7l0gPQLCiVV1+ZJmzTwsiD4
XHZa/zvv1UOnxlr625plmfR3Vge4eES2eGGtNVzggl6un6KrPVgOEnAHMX3Pxj8a0SLeycjSt5Q6
lyIotSy07MZCIce5K3ZcUV5A0H6qwKo9KO79ZE0BADQlo/HrnxQM41wxcTR+IaVTFvWEmbBci4zm
1svQtYIi+eQdcoBEjvnod9IZzA37QOpQB24Gdg/BofBWSOgE9oHFY+AbKA+9qzgn1ieVxAHKhKy/
n4WGGLsoR0fLhtgFoc1QWT/x8PqwkwCkKbrRUWnGTfVu5l/DUMZsdwtszu52fOlPtFJ3bWvG1w/v
uzsYLaxnYlzBS9TU1iZ1UNWYeX2kKcXOyJYdPsc3Jpmdv7fAVRS8BKijUacXqXRBhNoOTcuLIwZc
AnTxc7pzF8CSui9oOMkrSXbk/amCNBwmD3RAKxuDcKoqz2JLZtRqbE6QaE8RyR4SbfcvVu+vEEdY
vULjugOw9yG2Gn6r1mVYoNN5mnDzurI2ys3VOxMlBBJEwdBlwTIgR6PdZPId7YX0nw0SFwpIDX5e
V2tz7TwDbslDtwNmOy7Nu2ph0o5DiyNdjLhfkjkYKQk6XLySq2PT+s4ECeuHdjbNQDFviM0hD8xG
a44K+OK4Nt6CWkYGV7GxgitnIV5zeJ8iwSQc2hGExDZVnAK4x6k/YD6m+N5g9szLgg6hbT7/uL6I
73tzEJS9hRMgPcLYgPh+LC0M1OveNMWkOfAJT4PZJ64bzrTDwFMGDLIidN0kUhp7PxmFT9LbfP6V
ANHCTOo9V/iuGiaJvb5/0759E3qxUeuwVpz3y50F0Y2rDHY3xUptnIbGvaEsLmh7TJxqr5hqgLJh
WI8kUlsS9OTGKRJJgup/fAEGoVC4BVKx6AWSWmPgFWmn2LHRtdegPfHBzkk0D0Vg2lmYzQcVCW9a
2Tu340EuSwJvWBzatUwX2VkN/4nXA+2yYeCLVxx1EwR+4eCNfpb63oe7xS3tQoxg2F1WVKVXK8hR
gGoGQ5ehNt1UfRd7NHSJ5Jp93yKBJw1wFMCQtK4oqKUuN7VONIVmvTLFTY/S1fRSTLep+mVq/1h2
DZNDTxhFuqwABuXgX7fx9zf8hWSRWF4B56hee8kUc72+qTFoWi++m/zS8wGd3vtM7WHVT9dFyrQV
OaEAnP//tZ1IhQ7WFiPDs19Mz6zmxwHBbV3+cTQgy47+4Mnm6WX6CivdMxcTdgVQYXIVdDgA8wSn
0aR3D3XzMykwialAXz2UKLyeycswCosMg8VgmoV6ggiWgUZ9M+kUs4mJhYePCfw4Vdn1nh3kjASW
FTZtEow1RTeltHFq1ee9aEzfwboMFBmEi6CfzAlzFUYTWxjCVIZo8epQtQ8D3VEAGzhHDYDEoFXq
q3ipTQmsy/t02GrWyIT9I1xYbJYgB+Ay6D2CZ0C7r2g0Q4ibAe+bPXl45YJZqQFpjwsKTFr9cizZ
cMx7X4EP8MAl5aLLBCOBgva2zvKSMmhfNS4GioC624J+Og/L4cNB2KUgQVOSZG1CcAUeE/SC9+VT
PmYHumiYMXn+N7Z0ppIQRRQjCLNrt0fKpUQFf7KawUdbQelzuyL3c9Ugk187Vri+7v0RPZe7HlnD
6PpHvL+HwU2BcTAw5YDRF0Ail+5q6rpS86jXxCn84qDvPMzf2unjApj6eg7HTKLzuww42jLMtdiO
Kx+ze+4a7JzF6rwpxsHS8bzyBsv2NVR+gnHU+1vNAlzVMGY1iruFKjHe9xHUpdDVkZwJ1VyiUYIY
5piqkdF+d9iBSdPtG+aJCgs6bKET0uDvs7cTAjU2k6OtRkOCZKem7NnEAHzqBNd3bMPtQRJk4W4B
4ovo5heDY0erZokNdwn01kAjwe8MtbmhQmm6yCPeFiGRdpjJpArHr6JZnuTN+i6e+cnJeaSq6n7k
DFMSU8iY8ZW5HNPus+Rtt7l1NqpM4MdTkfgXHg6K0bO+0UAHW2lzxMxU9/sC1ycBstT1Vd3cv/8K
ehdl68ZQ8qpCM7Y3G45PpuTAi/KkjfRF/3A/w3oGHEzjIhePoqA4p21Vk43JcIMciyJHYjDystFP
jMcW+LHo+v0Xap3JWtU+M/0Kc+5ZPbdINOi3Wjr6ah/l7ZMyfrkuZsuLmIAgMnCoNcx+CmIwnc2Q
oVa72GgsXxu4b4FqEOQft5V+r06fp+bjz4c3vGSkFVTkUd5VtzqVN02rzejdoUOQz4ekYZFuTKHB
Ik/5lTeyRNeWgrjzwZaGfDXOt2CHltqgea5CVOfMPLBAZYJ0om+DG7JZXtz2yVY/XKtZldJQc1dt
8FBgwPVy4zJwhdsptdC6DJCixBn9fNQjI5GBp22YPQr7oNlx/kMPKTzD0qRAgoAxeqSdE8zm6Hsz
C0bzT89k88ebkpAL0tGOsRbihccOWq1KYHd39NiV5mMyPztpu7fs+TTL3svrJwthErLFKygHPCRS
HEIG3nLBa6AaAz1qFRI1SVKym9xUJAa/4ZcwuK+78Pdo3UQby+X26G1duqy2O0yFZicAIO572t9O
mOK6fq42dTkTI0QImAulyIOb9JgP897EzBnqF5LrRCZCsOxyUvSuchZ6TCZNB1Een4+zU8hiddl6
CVcw+DgLOAkVtN59tSvM8TGd9cPkuZJt2VQGaW+gKgDR7n1LbYIwp8oNelyS/nOjV3OoDETdX9+U
LUtG36CFc4PyJk7O5d5jqKBlipWyo6IYNLC9YU8yTBWkOo/mWWsl+7O5cmfSBHNOU33UOnQKx1mG
vtKSHmbNOFGjO1xXat1m8dSgoGMCKh2RBULsS6VadXKUwZ36mCze5NwCcRmvqYb2TZr4mOjR1JNV
2DroB6diHRDh2kRfrn/BhqIowoB/F3RpKziGoGjNCm0BbhFmGebGH7vPRTOBxFhGfLKh59pDCGBF
Bw2twEa61NNr8DhmnsGOeT8fWNl81vXlQW1UH48fPVRYTGdwFV7XbMNgjLXRG64CLbTA97yUqWnT
aC0MiDPT8qoPZue3LNvXyxiOVaVLPMZGnIauOhwBoCIA00p8kNs1RZ9E3rOjXi+B2uQ77qDPGzwy
pVZ9clH2VJNxjzgnvq7i1uadixWWtW0LIy0KrY97jkHbJcl3ncVbH5AGEkEbD4gL/QQrGXtOaoas
WZz0SnsL6I6vpao6T6Piuntlqn/ridvcX9dta/vOdVtN6iyGgkkqM2tVdjSGV2DBGHwMMBk85bJY
bXMN0UwO4E+QDiGDdCnHy12zKGcAmWoG2esLeaDZ4oPATZL02xaD1CtKXG9pqksxo2dOjeckfVyo
YKrx5k8Kkn+9kX6+vmpbrthFxQTVfZBdqSLE9FCr2lIAjevYVePvWcXYS+GxTDI6u2HtoH/7rxBx
hMKgXrUMc0KPFv8yz70/KS81JqubGEgQBapaXJF44w3zuxC4an1uC41je1MC31+DlhDMh2Nq+G3v
YTB4Z2iv11dww+7WSww+eQVDgke8lMUbWmAHAalIJud7SqcpsBgQRqtml9MllfiNTWHohEceGiUa
dCFdCmM2xxQARtmPTvOF5k/YvSkAfMvB6XTZTPqWAaqYnADgLMI0NMRcispcK/PSVmdHK3vMkvmx
ot+mhD1dX7wtP4/WI7QpGh6SDZ6gj1MAWWfpKzU2rDFIzecOHO6G14fu/KRrS7DIkjkb5o4SzV95
q9JnhjEAO7BC3ZAdJ/3G7p0FQxkI2q/rtGF8kIFhBTTM4F9x6pXYJSFpB6S+1PuEHnA+HLzpjncB
Uw7XBW3tkIaeabClAg4LGPGXyowAL0hyjfUxteqbkSh4GQyPVmbsrovZWjOUHjFd8oZWagh7pOQ8
bRzgeB8JUFBBZJv62gfJX/AAAKIOaJ1wE8KuXbGLb+RdY5DCYkDnG/xEt1BVfSWeDAJha2POpIg5
f9paJZ9dzo6dVZHvg9nc9G1nPKgtKBAAwxgBpWiSOCLB8+FVBrf6F4VejNfyipYmnYBC/59RJwDf
vI06yRCGZWKEZyi69MGSyYHfrx6T438mqsw9O8pATt56hs7Cz3fqCPHDXOYgp5ogx3pa9vpuCE00
eaY7GjmgKlxpRZpgDHW/iWRbJ1PQuDR1i7CyBnws0PzjdZB8ONS7dVBSqqDgX98pKNg6xzmoZh0K
NnpI2mA2nguwIjXBgiR6tze7iPGnCkyd7WMCLoEcQy1Oiy7kD+ae3n2G4KaWAtgPnMNslApvvSev
2BP6hQzfveTx+tkWXMg7Qet6nPnDvKt7p1MzUMQkt11377jhKOvm2xbhAENvne/Aq+FSRKvPea5z
cOKNeazrESmAqyhbr81tAza6iZSruz5MLmXottZ4g6Ev4N3zjjngWUiVHRfNxcyWJrmxxGIslgyj
Aoj/AAWlukBqELyu0tS5ndZkBKsOar/fW5Dq6LF9pwWN370YXz+6P5gct9fxN4zZofq8nouz/WlM
oOdxD3bf26figdcPi+wS2dTnTIQI8VPURGO8ggh2A5agm+VgfBqC8vs6+MmCjzMJQh/wOa/vcbRf
isZQFlOP8BLC2gKbZO8y8lB4d0oZFf1+oNH1xdtWDRhqaGpBbxOqvJer1zl0Uiw2DCf3dtlb++Wg
BO2+iFO4qbU3XCJt9UGXznHV7a80Ya/Awt56Kl0PrR7U8TpE6wX2DUaLvikR26V7U/JCeO8TL+SJ
s0z9MlaeOUA79YjWdxDGjntz30VOfF2vtwHBd3phwhobhikPUxzxSDnmrD1vHE569dP9MyChOixg
VtinrZ923/X+C3cPNqZ1vNfW2bvJJ0ArgW/YH2lcjvt5uWuLaNE+VWSXTWGrfyq9QLeJX6SfLD12
Bp87NBj7KKO3Y6H6Hf3sqruJHKshkoIrCpHM29FdZ8X/0URwq1niLYBxwor19X2Rv0zV/vpSiXX2
dwIEd9oMk8YaDlKg8VjHZsDC6aDGVeye0n9pbmfKCPF5rgLnLG9nbH9kRlPo7MkdeUW/tK8DwSIN
ZSGGVDfhMKVM7YzOXo9u+SsdvxdjvKg770eP5vNvTmP4XRlmXDIYKDInvC0okndrkLs+t8UijIaZ
H8JGCK2Xe4B7+ZyfqqHwUYC08MYaT7k7Bm71UKV+utyz/g7oSL6CG/n6vr6/wtDEfPYVwrYqrdPN
doKvQPPx+K1QIkWVhPLvL7AVGAKFMzTY4G0nJhVI51qLq8Nw7OR+Br/eCjMwBaOMQ+TtvhDP8rkc
cRPnotXsAT4KCFmqGebeq6H7XvG1UTHvAX44vjOTXT7X/pShP6TxHeZTZ1cMkWF/ZfS1WGSMuds7
fKa54DXRhJjqDceZHAAk3dNoyELPIBir+eolYYtc97IcMvW7bhHfAh9Odg9mioxISs+r2leWRbzT
K0ar3O2X4eTBcRG47vq5YruardDWFoC3ZVq/2e07gW9FaPD3YvxLCIqGBGNLQAJZPZGx00o/LTNk
RZrvxoDYEqN6a4uIcacMP6nJv0yOGcy/XeuLTcKyReXOi3QSUqb6recF4wuI4g4YCgE0OSAA9R3A
dHyTAnvjqzYcUickdNfWkWoGC4knTYb4sekXbDxxMGWwBnliBkk3SkvjHUy3vNEDdKi+kQzOe2NX
R5nkQt/y3+eiBOt1l9K18xmi0AbYg1yzl3SFbZ5C1Hpx1nWcR0s454Q55TCosMXG+VEOn8Fd71lh
qv2bQAFZZgfFvBWrQRw+GRXSo6USYqa9sedHsq8P1jcrWlcsCfqjIUmMik2Vb04UtobZVtA3YIhb
MDZmlzYIEnV47qFL/5iJc9t03ks95YPf501x6rjyYDu9Biw095Baz713IhjFyuz5tUuQdUzsbjwu
yoQgNzF6yZ5urfn5x61R1VmEi2F2ihANR88t0clCHcXdjWla+orePI/Uc/+FKz8XJzzwDMWrVFBP
4dZUbgoWKtXntg6v3xabYee5DCHMUFC9YCBTh0vz/PTQR0VAA2Q5MS6wXylTPwh79m57Batt1dxB
0afCo9x+dLQjFvC6Plu337k6QqBBOlLZS4e/z7pjnh7ceZ/LjoRMhHCwpyntUXXGiXAwXKHbrz0A
40zpOMfbnIvodYHjs6L94yi8G5RXSeWpCjNxvjHVgxkc30lMfzFf+ikNR2C9+6mL2EI3/a5XZTBC
m3b+V7Z4xSxa3vHa0CC7fjbmHw6aD+fnxJPSXWz5SLBooVkZ4NQrFO3leSKaYlGH43k6PyQPYLuC
9TWn5GD72SdzT/AMkWHJb+0d8EUcsDmaGAESB8Cc2qvsNoV3qWgMYrdsDgvZ0+oNg0vcONSEDQ9Q
T5g0E3ER6zJR+TCl5okUFfP7obgZ7a98UYARofmoMK2cWXhx5BhrQhcSYNx0FBewNgez6f+QFlSW
U5lw3yBe6oP1fQxnE38nb7sizLr+sbfYQ87jNDP+5LNxS7v8nrnVDdq3xtAFHtgCCrhwHkEWzWxL
0jq1ZRfeCsO4dkPgyhFNv3AyZwY92KnuIwPTygSM29961ZD4vS2nhHYpdNUDMgsttuIrbsxch2kj
7I/R/MXpv3rml6Wtgw6TMlXrvKJt6JXWJADyeLCmtpJMBvK7oShqnRjdw+2KlKjYi6GCFbt3qTGc
KBb1Ny9v8unk9Q8f9lVo18KwI2ox+J84Jtgq9pKTRJtOSfs4gWbWKR+5+fEo4UKGcJ166jxlnTNN
J87HwvfAa7DTGzVo7Sx2uFFI7sfNjTtXSbwgK8xFalY7nqw+Skow8R0M1a+6iNA7hf1OtEC3TrN9
V/HX60u5tV/ncoWbcm7NFkxh7nQyjNQ35keL0KAeXkD4sL8uaL0/hMMNDAkP/sNGczLSXZceq0gL
E9jEtnMC99AnoNG+zlYWYpbjwZsJCJD1x+viNvzVhTjhOnO8ahjzxjJO6+4xU4u8KbZHTxLkyaQI
x3opwckD0GLjpLfuqawYivn50U5lRKiytRNeT5jMrgCaYRgnUpFPOZq68UwPm478tpPC55UmyQVt
sOqusCL/3Sux5DSbCpqgx8o5WRS+c2HZKXE9nwHgYUzVbyCZZX7jgTSHK1rAWbcHmeqR9hhYbEq3
8pdGe0TLzxHNAb5FBsD+fp0BZurzCUSqTZljog18pNe3e12Bd9YFGgWknx1kbMXSEmJLQkFzYJ0W
xX4YVroDbQgcrT4V1HtZUFuvK6TrDPrluti3RvdrcoWd6dE5BXpyzzlxxbRDrVQeKPk1K8DXG1BB
q/oq0IBDwBvXwlA2oMwyVTnx2r1b0jHSGZ6DnTqUPh3nP0AB+D0qC8DOKI/6JQNCujJKEi2bdvR3
lcQ6FVHdpHYL0zoNtPKtGkzqI//tVtNtrneBXlMq2ZWt44FhJqTP17Ey/HN55hnBG4jWxXIq+6Ci
O2u6a3LJs2fLf/0jAkGDeN8YdORZqsCtVD3wfHR+yLTle+WsAYBsaHfrDYy6A5isQQeCvnlbUKep
udnNJmDIsrfchVk/O1O2w8N4Z7npt6QzQe/GvjUAd+cZ37dWL/E24tzH+gYACy26zNFNhw8RacOc
miS955DlBGaiCDOvURaq9/rzioSyPisXWTixZS9n8kQ/oPOxbk1rXk45wqphemULGOTB5I2Jzh/X
D9JGPHuumS2UNoHRbSl1CknTCoVN2KdlkoFBbCtjodsV+EIYYhcqOlNiKhllzXLSjHaf9um902p7
23wxhwzzhMbLdYU27XLthkZ8DnFi6qebRzsBWMhychgQ644qC3TX9wzJAdsMG9C58V8xQtiAIcp2
GdHOdsoRMAMbxzjQaHlo/qyPABZVu+tKbRsgegRWpnoLViisYdEyCidCUYHzfPdhCdtgOQBLHh3Y
D8ZxhceWPTv+h4J/JQqGgTk9Qx2BOnyyb91I32kHb2fdonEupPs0lGWe/oc0DMLCQFDRF7tJAWph
d1TPtJNp5nezp0Tl1AKcJ9kb4PqcC2RPQfmcZyeuOX7Wf7NHWcpw28dY+jpXhTYthPGXLrMDh5Yy
ZviCLikfG7A2KI5+76l1jOveJ84Ypvod8HV81x5emKvKcI+2VwCYrev1j47Mt9/PEjVe77aKm2KH
1ch+W+88mn81uzE0dvNhkJ3JrVMCRm20Y+JthVZ+YXd5CWebTvmMC2lPUZXuHybbNxyJ2b6ZpXhL
n4sRYvmknbzGQd7sRDz+y0j+H2lXtiMprm2/CMmYwfAKxEBERs5VmVUvqKYGM5p5+Pq7yKN7OsKB
gpt1++FIraPOHcb29h7WXmvyKBhwg7HdcF5/o0OzHZW2cpEjfkkE3TKrfowmy6ts/tIH3Rd0gZ+y
tt3iP9g2WX3HbBDVxLXySbaQ2bujbmdDgRptzJnB63LrERLENOuG4nvSbHk6uFBLGKZvWemF4QiR
yBWPu7TTGPpGEQEwXxRD5TGRjMUJ9FC4/kzpQVAIZCcI6hDYiRi8EBpGszUnz/GJyqcYUHoR1Sse
csEfg2EBGGcUFQB0lrN9M+CsUxSkxKb1YhbuCBSwOUIWBr2Jlbr/B3ZJ2v/5SmG6GYhfMElLx4zU
aLqPxaAfDR7Gjl2mw12fK6qjWNhRM/yJlyBBSUHZgNVsZydi35HsOau6b9n0h0a9l5kYiCZ1tM1N
u91EEE9TIjpBpRbT8QSEe01B3qNGoFBRDxtMIiAbrXdh3p4MNGCEpRBIyVWFq6jtKdfzL1NThk6M
asBKfKAvXKeLdUrnHOJYaV/bgX7srKl3a2X4kg/je9+Kh6pXwD4T7oNE2A6mNTZtWW8ilvhdbj3k
WsRcygE9MbehphzSuW1vtIrtFiHAtVOOlsxoak9Kru6JPYgNhaSG0+mJuo2z4H0yu32fFegDdy9W
1W26VnMirXi2w6ce9ebNaOTiYIzR76pttlNk1m5DgLsuLHTxEiN0BO8qBMa6F3aRC5AEIt9Jf7v9
ci19mXlMGBM8NhAJ8mx9Fw5NNdVwa2JI3PiXUf9Jkjt0Gv/GioYGCWo8QCIYlze4rnvIjmTTeAQm
+qDm36Zm2ARc2a8aWir2zypo/7Uk+YogNYaMTJlxFLnmTqPYxEG4Z+VwinX7UNN6w8rJ09TyWUtA
uh3qP2lau7yxvZD0vysGcsVCAX9TsRaPzDdJvmnnv2u+9GfPRzkVDNpf+M4QN+KO2M6dcYyWut1T
tFlDiy1FIxcfQcq+22RsqFBhDOlFu5k8gNS+K67uQKMAPQZvHfwx79+t1UkJgN3FKMHP8XcdPNol
ZFvuyrUjNP+JGyZkuEce1boedMI4ksrCYdU8pdnHZr+NtPjOLrlHm1faNyuMMEtp7PmXlLkf7Lgp
EoVkyGxoC4hTkTyTbCKgLhuf40E/dYbY4PK6aGc9tKLhnhk2uyxNDx2DRl4O2LWix4d+jLedSr/x
0ngFXyh4E99LWn6SiezjlTw7YfKMtNpE0EHjCAgjozmOE+gMlWSvdWuTPgsJiQGYjwatTwziXL1O
XJQaGyiuMqogTfYHbdq/cBXIDPDSzwx/cmo1mWKCbCKW0aD/Tst7G/wMcfs8rvi9pRM7l5tB/wie
BFBpXd5Hw1YATgV/71HLHyA4piV7APNur2TxGgJtwFCMxSOLzOrShi1AgRCPnXGktLiPRs3r+YmE
xSYyuYtqhleUwi3tzqvZAEaCwdHrcJ9G9eb2z1hc6dmvkN54JM3QBAUjN+q1DY5jsKmCfjOJNTNL
Ucv5YqUnVkSsRQe2gM9hCWR68lMbj7uOFk9cCby2UD45evpx3M/tSQneNE1GISosay7ZFNHvRPGT
YqWKtbqDUtJREE3HBg3mUVXZDzU2PHBs3XVCuRuGDvF4YdteH4yQyRInMZBtkhWZS0T4D9XHlWux
5P7AHDqDDDB5gzLx5VlC/xqKrCqWSw58r+7FngFJPe7/otk5XwpM3ZiAKWIC/NJMUxQdzWtci966
Bzt4YD1k+cq1WHIg5yaklWBgEdK8DR4ng97R8TFZo0pejN/PDUhX2wpKOtQhPIj9Mm4it9yJBpAZ
N/oxbIptvx/47i8uGORRMMkGeiSwX11+M57lCOrSHq4EfbbJY/EhWaMgWrzDZyak97Wq4tyowwHJ
fvvFnrYgd3HGv3HsiAH/dxnyAxvxhOgR7abjpH1t+7dgbRh+eV/ODEiOKCstXsb6/J1e0Hs2D7Ps
lA1Wtw207f8PjdmligFq3qhpIcOFyK8c2vIyatO0nyskT9q2dtV9uBmelCdr3++nTxdb8VQBoYeR
F7AxXhUnwBrXqaGhT8fUPqmZa7X7pN6DK+T2QftQlL+MgWAGzxWGXT6ouKQgMrBCvdBRaD0aeatr
LqR/6PMg8Ei/B4YFUg0gi5nYiUx06VOUpobXJ2lhOllGwUSBgeDGg3Bz9o4mSX5PatLyY2EDA7/V
+8h8qBkARTbGktM71lvaPiA837OQkbtQY2Hu8phrTqbR8b1rqvG9EGnC3hUFUpAo5BV9X0FsGmFu
+L2laTa5sRrkoTNGokVVNmmL8ESyUNPdgNvh+EwV3oA+DAVN80GzxKR+BZ1YwO4h9KsXxBmbVsF4
g5IraBaUhaImxS6Lx7jXvYkjPFDc2FbNZGe1Y0hACWDHRvBGai0SXj2YWukpKK/fNZGlJ/ukENpT
o6id5ti06X1QNpj2RpS8vLdiE7IjlcLZXTOKvnLhgKEZplfFiov48Ju3dk7yETrJiNlY2DkoDQpf
bAvX8rnilL/mChL1gNaPnWHlUF6/yCbCKKjKQlLRNjBadOmXwOkCCKNiICgnvojuBuVxyvweBY1V
mOr8tsurO7ckuSeC+H/u7c+PE8VETLplz1Rz9AfjkG/6ffAX1dazlZlXvQ3VELECvkHYe2o3eH+R
wW2UTQNBECdwrP3/IaO6frRgcWa3Bpcw8PRX+kJ13EMJFyusN9p7fT8TQYNeg7wM7rCBQvlL/oe9
3r7s1y4fw9EWELFg0SIYHZF2T6mMiAZlGTx3aumKPt33qKeo3NzfNnMdVwANDtcFbAT+AZ768pBY
VQF+gAC8yA56h2hajj04pPrHhtJv6D28GEVjuEmPRuawvW146XTOIAUIU9kmRvml9fVitBq1AMvG
JJ4aLXBqMzkSEu10e3SCZC3/nv+adEIhMADcB1pE8/9KMQHqdYJBGVk9MvYrGiCElSdfy6n/Ugr0
3FNlgwHSt9vrW9g/jSGGQnMPvTHQsF1+2FCroO46KtOxsvzZ0UJr6y96AEAzojg8x0xgjJRHE/NB
jVR1wqm0I8dwokdjH3nNEd3o/+g4flZRDDE37KG5MdNeYnFyiFDmoxnaSkyOdg7ZSAimbzLXfJ2e
6LbwFK9cqU4uHE00cNBxmAuUNtZ3+QWNscIsgZ0TEA551owXy70+dHP7rdD+UI6HYMXeQoAC8QbQ
2VCwvyJlk9mxWJKnKhcTem1bNMDceJvtwIbI3G5jbsWuXTuTCycE5qABBzgQyB5kEgRQSceWksEc
AuE8eoDKp5X5tw/hfKylY39hQrrdDa8AX1TQPay0zEsFGB1/TBhAJ2sMMAuJ0vzpIIICyihDx2tz
uVdtNLDYJql6BMpp13cAO8QMhMDJnEIYfqzaD2OIaADU+XWAMZihdwMh9vqqHsvSmTn7HXL1INCJ
okageDhmY8O2upb64Pvu3MQwq61dobrbjD/gDM19OK0pICyUHvENABnCf26Bt0BO9/UpB659tp0I
dZO0YIsdQx/hiROG/aGLhK/WFKD6+hQXGCZmYKUv01em7kENsVFJ6MdRuI+sTzIafdxZAA3QF8cN
QmYn+dlpormR6IV6zMFEHhWKnwPyXCbae6WtAMOW78+ZKekQjHE72PUId2QKN9i1u25PXtQn88Hc
kn3skpX5rwWXDtqk/y5MRpRGTFPHVINLn6phW1nN0RyQFSURcbTulAfCqas15uvlFaLypQNZCscr
90uaqTIg3aGhxqZsc59tARb06tiZhPufweY1j7t4nM/sSfd3snquBwnCxhY02BvU5BKQlcTqqeya
3yEEW9PQqpy8a36h77rGvb2QP+E8nxmXKiyDak0JVVr1WDbN107LN1obOgnYftMJdMQ92m8qxgrp
91hpPBN9otuua3F7z6xLlYho4r3eklpFa8p4LQPLyQoChRaIpeBWWVrlWFysRenz57xyl2DtnHEk
eN1k9s6WpMzOeK4eA/DNm0n1HrF8Jwz6GFDLTazMjYL6UQMPdNE131uL1cDipvvb6158Fc5+g7Tl
SYjEJEiR6sfG7waMypgVTLsVG8vu+syItLWGHdO0FSXujhq5oDx7sCAtRquvaV29tOr9gBvF+XMJ
92xzeye0ad9Ag+f2Qpcv09mPkHa4zGI97cwZU1D02278NVbsvmoKb4rYYxFNk9OJaNPHwT/z4QpB
YlVH1dqHmGMIecfR/ZqFbUEMyOTWskmrgZs5nEicMUyZp+ou5dNjPzZ/eISOaEY7PyxQxk+M7I+I
cNlWvsHSAw0SOOT0yNMQxUkxTse5kQV9px41RfdzsNPGmCZl5avKENGlp4l86dT6UBqJP2Via/9p
hl0O7bQMSjeKuRKRL54KUJ2gjgiYuX4F8hBRHiOzQloFARjtHfruM7eBKwzHdIrXmdagXvv88zmT
Pz/w0JjwRggLAoz5Mpx1xVKQIzfdnDiWkTsXhCJP99tv7HvrzRGX7XXfbn/vpcsF+kwwyKB7Aait
dLkgAw0545yTI8mP2s9ePI1r9P6LH5GBgBgbSsFcZEmZRmwFWg3JIHLsfk1QtIZmkIWSgxP9UJ70
bYL5l7+oPYFVl4Gt0ARSBEnO5Tfs0gFjFYUgRyt11PR9tH+T11pk3qe/nAG+HUBfwNM5s6FfWmlz
PeCJFejof4HENQAGJHQbdSUCX7gNQF5AvQIZDUAfMlgV3Bq1gloGnd0Sxhlcux+dptqWaxi0paft
wpAUqSQ0S0wxFASDyupW3wx76671Aid0o020EhUt5LnnpmRoKaVjBCZObM9Y3pviB0FbupreQQJq
5qveZM2WVGEtayCJIgJbLc98vQ13KXtQNO00Vr+7qPHSpnJpZLtjCdaB3FGDN5AEoyn80MSaMwBj
wuoVXO2Sj8fqwQIO7zqTNs2/+OyCJ4PWQoYZH5rsZpTahMZFs0EeAgqC0GtXvOnC7UbtFYykkFK1
ocUj3QQ28rgSE5Zf2XvSTsbWEn3pKkH16/N3ARgG5PWow6LYK3mRqVeHeCShdrQVwGSmfAs0wr4f
p83/z4z0SKdtURbhCDMRNOtrzOPa+tOUrQHbFs4M+nIUKT24ruZe5eUOGUbHzBJslEdwOv0OtANp
2/ciAvHKqHwbSfnj9prWrElupDEikOiEqCAMpTfEd02+D/sXPLR0VRlx3gTpaUHNEeOeeF5BICfn
PRrhQxE2sARdgTvTLXYVpkwzf661ts4nxWHnJAtzs9CnAJUTBN3lS660poJydKE9m0psb4dcGXY8
D3+3pvH79vebv8/FqgDSBWocTADgxbM1GWldqjh8SjOSI7KTbWc+NIZ5TMxoWwyp7pAeyPrSXOk8
Xm0ZZptxg5FogVcYBG/SGz31eNLEELBnxhR6qBQ0H3sDQ25WcOr65leH3XRvL3IO/C4XiTx61myz
AYCb666XR9JqNFT/60Q7aiw7UQujUmxNR/DKVYCafJ7Wm8N8gkandOqLug8SJU61Y5tbbx0U6Hjz
xear8oFXhxCQYDZL2mJIAS/0x2Dfmfur1bgWURkSkOXYtmNs+cF2lXQHgjcn3yh+QFZcxsfvvvx0
MIh5eqQwmPQEXvLy0wltwNVVGWJqI/WMju4GBSrclptFHZrw/5DuSxzbkC9p9iqEOyP9hLBab18L
9Z+OEo81gYMH2I8mf9K2eqq6aQkNUZY7/e8pw4Ct03VPt/f6eigV9G06XgbI9EGIxJTTeEwwAlI9
6KjMGvRPFP6qwsJh4AA3NeWkEJBAdL1L7J9sLbW+PmTI83Q07DC0AAlQUzoBJqsgjCJwkzqAvzJh
vvBwbbZ7wQTG9RHa4/rgxsrhjGiLgTVqhd2vfXU8dWsMONfkETjDmo0sfWaWmp3Q5W7b0JJq1YQa
z8Fp3EBxHu9r9ZP6xa/goXnei125z9fKSdcvOvDIcz2bzuNb0BaRMpaWFGYBhnv9uds2d3TDwX5G
Xlpv2jSI1+nz7dNxFRBCGBj7jrklvLdQ/pECGmiXZnQcOv2ZJ/tp8pQaKkzcNftPI4zBJYnaNpsH
IICFlAvpVV5irq+tILGUDeK1eWnDPTrKLkYjDiO8z9qbe+XFJXPSLQ2KPmRdVhYnNSbOUHwb+GtU
cdeI31LlWaf+7Y94dQwla9IpoSEB2keJipM1Zc6oQz1DF/vbJtYWJF0mwM5qJaBhcUowbGQHr/nk
gjLJUcmJWZsh/H3b2pXznhcE0lwKMAGmjmQ+1ai0aVDELD+R0bGN08QQSqwUF9dMzN/0zHGDP99C
P9/MT+HwPW/vjeE7G3b/v1VIhyClNs2byspPTfBgqz+A7yf2620Ti9ty9qGkna8rc2RTZeenLHlp
2oNuumwCV+rXQvhdvLlta+2LSUdgHEp0OcogP2EC2S1qhxLTEWuRwfxHLp43aefnBZ9tizLSqNOY
kp+AUvLDiW9Gu3K0SH3qUgB90nIlEFlZk1ye4LWVZLaVFQB3vVn9gVenVTaUlS36QK6fragxK4jm
lW1xKkEyi57ynyrqXvWwegxj9QuxuUNX08SlVQETgCABzVcgGiSnamiD0ek2dgqtvNDRQazvDLad
urbWFX/xAc9NSZmSXYNbkXP4hbCzHyKzdRrLvKvW/MGSgzu3IiVKvGWVkmukOGldujET8nWs14j7
1kxIp3sQUPhgcV+cUpM6Kkv2Hdi/Pn2B0EBTQao9d8SvkPh2RfECFanxbNg7zmeeuObTBD/gAUQI
j5wVfTrMmkvbYZpRYidUC+4MO9yb6d7KIsspNNNNQoAoby/n+mDPwzpIV+ahAvT3JVvQzOYCpF7l
HWkpgpOM3NexCozraBffGm4Mu94sTwbmf1c+40eX9tJH2ODNR24OLiY8E3KlShd1HJC+C+5o1zqW
qLxCcKcJJkcMyNbb/tBXdBcVlaeBSa3XKVRtAOd0MgiZhoI9Z/laXfXKadmIzeYCM+qqeDNknfm+
DAy9HlUgHYZtoyOo8DDh5mSdG4Dv4vZHl682qP3moB/jPOhDUiZz+PMkH5UMR5VjzuSORo/l8MLJ
l9s2riqcGvq7qH6gUIwMCtPL0nVrB0bbrsnSn2Dm9FA6cER30NljFsKFqJWrB6nbJLUD1cgH0/BB
eb8fumj/+R+BKiHoPJDag99S/hEsSgXVG03/Ho7irtPbp2BirgGZb50bW6MxPYNmbmqbX8j4JvgT
ZBo2QbFWFJXO+AdvMwV4xrQhwjyT6lw+R5ou+hqTPOkBvB5OkO9S+1VPRk9gwHT8CajZ7TVL5+jK
2vxrzp4KGzSlBNU0KHoUrwp1RrAAw6ypP0ztyh2SjtGVJak8qpOgGuMIg2cBfzOD58TedebKy7D4
6WacBaoZeIbkgdJY4xPFKel8FoTbhJKHbMw3GfVy+07EuqfzYKWMsbgmzPOpkE+nuIdSRDdyQcwy
jzu/sVDoJNWur5jXmJ90sf/5dGibokwOVw5Z4stNohMLiVoPnU+rLT5dF+/tr2mxcgWl1+jKyLzW
s5NA21TwIGDpIbOOJdOeMN/0+hdn7WwZUuQIoA+LjACM5Lz7wpRwCwKHCuizBtCR+87g44rfkvK8
eUFAjaig5YEMBkYupa/GQzWKQzXLDmoNHqMCtDy5U0fP3RrRupy9zobYDG6H/wKGyZYjOjrpiWE3
Vg5VHPto9y/tAGKjb2pmugHwN1HfOgYNPahMRUnrWvXnsooP62irwXWaMx/dB7/42b5lTJl6I+jQ
UzT6p4YJv6DKtmybze3NW/iaAGf9a0a6vqoGlT9hQPcZmYUWRl9MDdBgFY9hhk28bWrBJ6FGB+QZ
nnm8OnKJQ9OrgeRtD+l0Tbhj91wl/8SYXiyzrVhrWi+tChodOhwuSlxXrQQKCv6pmzLVrxnZ1uI+
Y3c0j7aJvfK0LC0J2Kt5+haBEsgkLi/XhFFYKzKgOS5QMa69RI+2VrhJU88OxMpGzX/qLFT5OA+o
DWJFaFiA4Vp+SSuNdFXVdz6Cv03KjENVp0DOditF9zUzkuurJ7vNIYsIXXOQzsAlu62VeeOwxvmz
9OFAHAloDEJLxDtSXoGtyyHUFmaHFs3bXt0q0VupOmmoewlfo5NbXtI8D4PHH6Ar6cs1NKg6HuIm
WXW20cvWyUlwqkm5wk624GihN/qvmflnnF3Y1qgjlmo43m0Qfm/V6Gca/81xOzchXVY7bZqaVFgJ
ikKHvlC3LcDwIkbL3bC3ZbSWpi+uCJPe8LcawKlyA4GLdshZjvfJDOpqDzb3V4Fug3fbKyzuDoYu
Zo2gWXxO/mwQwaW8GaHRntiuaE0ntclWsdfWsnjgMJ75EUMgtpY+nTbaHNx7+HQkz4yNUDF1UPYk
uWsaNcNwloUWZ7PaL1tc279GZYQhuFIg0lphbXmk+KrN95GJ8NdcUx1Z8nag+/vftcldl7ozQwre
5ewwKNOmF8c20nZWXnsBCEb+YrNQg5/f31lxTHp7k3xKlK7HiQCxlce7BzZN911a+betLMR7DFif
/1qRnANaTAyq0Hl2MOMaWG+nm7wutLZd6sT9PuvWAorFXZrD8o98CGSzlxe3w6QM6r0iO0CqWHfy
aYThASjpVimT7e2VyR2M2YvPjT/U4TULiZec30FWWoxhEg7+aEH1BtwBYIvtwdya1BEUF1X9aA+0
est5XbpprnxpRR3sbv+EhYsww5URcgIvjckgerlaHhmRkVVYY5kfY+sg8sFp6p9V+60dft62tHAs
QYoBGAEYOVRMtEpPCe+LhiWRkh3AX+ZwSNDG056O9xgXWPmqCxt4YUhyIYGoVDoERnaweuKCi4Fj
MP+9y5M1aohFO4gE0UhBsQItzstPl/Uq19IJCwq7cddWj4D37i3x+cM/U4QaaGZaEL2TRQNjltAp
pXF+sKZvPdnnilsJbBF4OVEhTT/L8/9xIM/NSYliVWpDqgZmdijoyUrq35XB/kKIC7MicxSGIjxy
Hcn19k1CkA3YvQ/WU4YmkwH2K5BkJNaaH1y6XbAEvJaGFpCOLuHlBlGMfuU5xsx8VFA8nXVPnRo7
TajcpZHxVJAkQuKdbMf+hzoUa65x4bRD4m4GcoFEkFzR0ve1rkbKpKi+zovhXuSZ5omRij3vCrbr
ifZ0+3ItnMVzc3JrLdc4SO/CePBpDE09G4IDjqKOZDO1hr1yIhdXpn/UAnEcr7Sz1CJhOgQUBj9K
1FOGYfAiHu9Y+yu3+QqFwrIl+EYoXKEbLnfakWV3dqzAUquPYJNVEVabJ1bd5121kl0tPDE2skgL
0IEZ6P4B+joL1ng4EdI3HT5f/rtU/WaIHdZODrF8FgPfuQYhWD6ZZ/Yk18HrXB8ypRz80HJDwKDz
xgUxwiHib7G6H0Ry3+Ji9GsjHXL5bb7dF8uUQt8+5ZGSjP3ggxnh3rATxxi/xuq0sZvMQfVx07Gj
mb7zfNsGILDZFmukQQuPDQITNLbVGbQKKe3LC2mCl9FWh4j6vA+2Y3AXYaI3JzUmGCu3qrqVp235
K/9rTo63uNXENE4ETmrbO0qnQtIS0P6xcy36KzbwypaoGHTM15q1gWgZJfifL31mWopZBuBh8iTg
WCnkXZj2VZS2E5S6U6J8O3S2b2KcZejuEv6tzPj7530BPjMwsYChw8tKtsF2FhohgnXfQsXcK7OB
7ulkNY5epmsHed4wKQsFrAedVANtBxBizBt+dm+iNAtrLaSDrys9mBTiQ6RzNwbMU7Ff8jRxAoMe
2JqO1JJbQJ0eLFsATiHblk4xyUtUDCai+QYAkY3VbDolPQUheSat9fX2p1wq+mD69V9bUtAy5LSx
YrS9EKDxWWfCs/tfNfDs0VC81GggjqAuVsFoktjayUipW4g1ToLFT3z2C6Rohhf5rMSNX6DqgVMM
mYPkyEszKP+UqVdGP8nQeZW6psS4cIChyj3rqcywLVAFyh6Kt6KY5ver244bzSt2de+mR2OXz+IU
3WblM89bdnmOLq1JW5pRpiD+CalvOJ03UyDGXubaG92xd4WX79bGA6/9EKYCKZhoVG3mN5VfS56p
WsOAF/Zz3NApbB+VDHTmRn0Y4t8xWavrXufNkHxGF4cBJwks61XePGaVmoJW/RDqCYB34yGL1rbr
+krABLAnSMKIiXaC5FgVrhsZK3l10IIT6lyuTv7YxV1KViVLrh9KGELjxJyxdajTSMeiyBSIkGlx
dYBMA9jGgPAiPgl717RAXvEOTredEryqQ7VLSH7qMbg6/aox9KIqtZNVD4k4WHa5v314rkOf+Sdh
0ZCWw+rlnnRlB5XBWVQdJrD+VK8xAGCFufaUzOuSDihacDoBJgvyxQAKXzo6g2dpV/GI+fkgQNDk
kKYy9ENuGIPCnSw3gridJz609qsZ6cK8s9s+RAErUSoVYii22W5yOk7ENQPEVNu/+ABnv20+HGdO
WCU1V8YIitFFTd1O0TYDiU4YPfL/wsycqAJb+RHWXppp80hNWTpAcHaWDSBGjnl5UDPQVOgrO7p4
mlGawwg7bqlJJZdHBiVtIoBZfZNNd2rt6+nXqBPPSkLd20taNIR3C/cSOHO0zi+XZAbKRKpCMJ9p
mHCNgicjKB5rDfgQ8vwXlmbyfhWMCiYl0ptsV4PI1UyvDmNeuUN4pMOh1TOPrIm0LPkaXH8cUhNR
LGDZlysKg8FMWG5WB7OjXxjrgfpe2Zzr9wh1dKBegUoEYzN82qUFHufqgKSuOuhNAb4QEA/qhWt2
oQ1Nz2iDx+ROgZ6Z8RdVoEu70ksM3ElTV1rFfDIqYE1j30Hn/RhCSBzl3G9RDrHqIl259UueBUVp
xDUQrgRoWr70hdFYRa2UBw423hRSVmXtF2tTP0tnEBkq+phIh8HVILnuse3HhBVNdahmPm+v1fKd
/Y+wPl/nwecDRHbORynUMKVtg1x1xtu0s/wAtCjJCDyNmECfo7z2KvkdmqZ3+7wvfjo8sB+pG1qZ
0m6RFmxXyDUsnwRhAlaIEuOOnDoUdK+3DS1+vjND0oFv0fFthgTHsdZi5RvpTNOZyhCDKnNKH0Wr
F2zR3gf7NNBPqPxI37HIgiKCiAYe83xDcy9mr6HhjvHr7VUtfT5UDUBcCx5f1MKluLqHslM8DXGN
pmZ015HCNdR8HzSPt60srQWBEAzNk/eAQ15e5SFPq8zSY9ufamOfBPFTAEJPJ46SDagcuHPb2ELM
NfO7z9y0ICAmMoAI+pGTrcf4cBD5duzgqYggLG+fiinCTNhfeNtzW9ImTWlF+l7Nbb8znsPOSzAS
NpnbeK0lvPj9MDf34SGue3ANJqg5H3l9KMbmZ1n9piQfQTiYOAldKwMuHogzU9JWoQTYQbse17eN
1W2uWlu1UjeKpW9ub9KiGYZXigKpMzPjX54IK2OardDW8o2mBJ9771UK2rEJ9W6bmf+MHE2BBOS/
ZqTjXQwhSXmS1IcgTE+gsn3UyjWquMW9ge46nUWNMRMoudU6ISIN28z2G6V60BF449Ha5CH5M9Zr
GdriR/vX1BUexSypgjFb26eIh3M12tl8ACxyjaRzZUWyTxgM1kSTjkNt1Mlwx7Jx3KUWjWJHScNa
dRlX+k8SJaKKgYfvbGVzNnAWWdIuTfQBfRkfTJSbkWGQXQd5ATrbt4/D2geU9qoqQXEiQALiWybm
5FH5Gvt4Cz7Iled8/rXyqZvDd0ztYFHA8lyupkmUUYR1UB0YJ05m19Qxm+peDwInLw1gm4mvEPP1
9tLWbEqeyEa510pBDeD3rXZvD/qmZ8YXW+O/S7PyMhDUJAKqJLdtLh2U83XOt+9s1zBgMTVBV85u
KWwdnj0OVhuD6oG7g/5229TSzp2bmv//M1NxnppNk1W2r9dsJkbahqhraYSs7NzaiiR/odaBoRa9
gpiT+2WMspIKtUzqpRAZ+/+tRz7w2oSpmBF3zKq0u6kw3VoDANC0trfNzDtw4yTKwze5NShazLFD
ViHegKz5EiVrYymLJlD9+8AWzjQFlzuDCN3KlT6w/SrA+NZoPo5FsL+9isVdOTMh3ScRKSDiqtr6
MOrwe+Y/cQAefzCMgj/4tqG1tUiXqOU6bXKQkPtxUe+MVPlhGPnTbROLBxnQBoJ2LAopMnIntGKe
21MYgOQOIMya+WUJ/b94Wtn45U8G/Bb6hRi7kjOK1rTSLBsnbLzgnhVHTmoKL4HqX03WfPeiKQ0F
IZS40LCWpVm0nFdqZmWBn9a2h2HqfTbE25b/LMM1KNJ8+65O85klaXuILiY2xnjNK565oXCBJPZo
5QNn7NT6iidYqktCxwE9PSTTeNrlmn4iipFB4ACh3djWT2ovmKv3o+INffzMsuCx6nuohw9hem+Q
djwRs73X+rV20eKKkU4B9IAjA/Wby8uV6XWQcDWoD0KLiUf1EIOQ3a4shq2ipsRl9ZoU1+LxPDM4
35AzP1uHCvwfKi5+KQp3sMTWUhV0tae/udFnZiR3rk1DH8Bz1EhuUuWfQSXNgRKleTMn2gOVDY37
NRDg4imdp1uB3ASdmewJ+ySr28wqcbX5XcR24EF1UCBJlT+3r/eiGYaGAZAbgFvLBOehOWEKow2x
sPSfVAD53AbuMMaHriz825YWdwpwvFl4BWPIMgtyYgYRCBKiGtptPzJMBes92wnEHLetLB7AeU53
HlbAnIJ0AKtuZGKY8ICgX1lj9KZvUo+a1Q+1hAqrYa9QMSxZw2Awqj0AzaNOJp2+oVQUESd9fYjS
9p42KDD29GhMBz7mfhd8Hh+AOjYGbNGPxVeER748631WQwckGSwfg+wmcLVI6C3tFTVnDD4TutL4
XXpaMF4NXscZMgIsx6WxRtAmKC1s1xDY4JGpebwzebQWui9+wDMr0pJoZwwgt5uYP/ZV6iho4Axj
92KWbwnUQoJm5bAvHcHzNUnhNNhJKgvk8cxXgOkxtAI0WC/V8H77BC4amZEpBPK1KMDPN+7MI03A
n6kcUj8Hq4ZGi1pgoC5SuoMAO9RKOCsT4H5kITMzHkGLA/8iV8gmq+i1sRGqn951HsCu2+Q0cytu
Wg+CuZ7yDfnC2hlc2DDAalFIRbaAQTf5fo2g+2zBMqj6Sp+7wAFWDSSrzPeRbjBgcPtDfiC3pecT
Y1vGTJSA6hze0csvmUXqYJTI4Hzj5aT9sg71LvC0e/rypu2UXQO2E9v7zbw1YeClr3puVlaH03gN
AgwdmGjjpeIfYtsYLno0vk8HzGPPHCvbtZHSpY9KKTibUGzH5LwuncsMiUkaxl15KM1+g/GTRuMu
6f+Hte9YklxXlvwimhHU3JJMXaqzquUG1pIgKECtvn6cdd6dk4mkJabvvE1vyqwjA4wIBEK4A19j
xiyfap1pVb8LabYUIrsxbebRI9Uxq5Kdoemh705B5u2tMcRETijGL/58oA7AsFCw8UqxdeddxbaK
j7vkPvLHvfwVUho+0TnuiwZtVH7oD+kH+jUDQvWLvXO24HUbAgtzF4qItnLV2aj7Lx0aD8vvupSV
F/PczlOmOwdv7EDG9NZyGthjYDMVyt5Kb3yBEsHemIkxIPcGfqFvDWuc9NQ4eI/xk70l+zw0n7RH
PRLbZKsiplm8QD5ILF8sz3f0NvR3PIPLeMNtbUpnx8HcrA8S0jQwzGLfEu2psZzjaBVPvqaojq5M
y0A/YAjAWjGmhtGZa8dkTd/RrsjQlF48pAYhOI0MeAh7ag75FqMAbwpjWbmM7AUXAUBqOnB15MHd
khZ+BZqoRWD3559AYLw0P9ODsf1/88g1gYg4aG1gRG4BZrjWkLo6H10xGocxaZ77XjzW9cf7Oq1Y
I4b6AS62tPKQO0gSmOY2SB9w8406MCWIEQElNyBF+tFrMpWvLR4tmYiDOUk0A5CroEkpvUOq3hr9
LPbR1a/KgHbfmsrdDG0eCir2+I8Cg8Yb0wF4EIZ572v5bn33RC+35YV1Dk1Gupg57sHWxlcOKru2
NkNXr869Nj/U5RcX9EK5cY41usHlvEubKnCy+pmYb8Bh/nX/x6x4ytUxSGZrc9vKgHaPyUNUo+Py
t2989JbcaZq2ifVRT/9+ZQgVcAM9Mh9AsVjCku6vPsOgYZyhSybyXdVHrBgjowvzhET39VoxVmxq
o3aHFShUdWVuO59Rwl0s7R/TBtButjgZ1Pv7tPpKhJQNAkHSM8Uioo6LABkNBQMoHz7mPEhUo3Br
XwntI8DBL1V9jC9cWwyWcd1pwgTRMbedB6sTeVD69Z5b4zm1+H4k/bbsscl2/whXbmAHeP7LLD0B
fJGcagBJnVu0Qh2tBGNH1JfwRWqKrWmlHwqji5Lpx315K0nilTzJFPOqMqtaGPXRLh9n82DEZztR
XHcKleR6wMiomK268g5TJza986nl/ds4Il57brlFYUKVGa4ENBghXiYe2mZAf1r+fuHpLWO01Vy0
sfzxhdkbD/SdwCDLVCWvlZPz7AUuByM9kCePLguntYB07eLJZSSBsD7wlPy25+HrX38foNoD5Qxh
Ey05OQcca71mFfa0sXHqAL203g+GgSa3KkKsKQM2AmdpcevA+pbcCoPWpkYKwz/ktQWHqpH1VNMk
glRPa0WQWBEFZBd8ngUWHehjUjAq0R7rSKz5GC7PHisXO36p9+jSSnHXqMRIhj2mc5cTHWIyD9yM
LtIdWwSAuFT464qxoQuHfTiEAxPTTVKQSGaeuGJuKCZ7XMzIg4C7zLcphlm7SsXetOJHV6IWjS/s
usrjqaFeRw9UfPKt0EFBoQApESjrA1/1dlwZzEWag5taX2AegGMv6TVUNkkHd6CHui83U3mqjO3Q
4KLGAJcrfnUkmIZPbqco8a5piOEH3cFU4zK7JnkuHWpQO40jPRhOuzXcl6rrTmb5UmkA6ikU9rGq
ITIewAzgiYxcRBLWTeWIGWCrPWbs42g4Yc+3js6j2QBgSvx5nDdCYI5KgRe6ZpUYTkNCDkfDFSkJ
HZb2IAqD1kEwA4PNWWiy/AAGws39qHF7kLjlwVUNVArQI91Ah6FZRr28RK0c9xffu/o4gYkJlAtB
PoE+sPaANfBglhj4VHjD++bVdZZ1LViOI07WFakg3bGxwAPv2+mD42DaELNhgcbmTZdgnr4HW739
3Rn1TdV6v/nwJtL5kGpuOObOmQ/PNqeqPZO188BNgMcJ0naQPEsxZ/aHWsdsXH+k1Q8r23PvK42t
oGlDonKc2xTIWhAH/yNJRg91nc7URq2Lj1nZksBOarEFoEyuMN7b1ARjQihHAH3VXdYuJH3KqjAq
2yn6ozlusY9L6l2Vf4/bTQVIq1Zxfd+aLDohWAfDJCmmSrF4fh120t6s+gzsTkerQTGgRAMR2NSk
V60CLJYvWw7m4ZHyoPULUVIxIOeYgCmyIj72U40cxA7JbO6IJp5G1cT4mjHgPYWmC8bGgUotSfJF
Uvq6zXo0me03EGuGZeVEFMw4eJYHRWoqfGL1/JAOY/rENQABJL15NMz1tJ5eaQc80dE6R720N8Iy
Vy0qrmp1IUYyiWaKR6MxG3acGAk7oLUMQwrQJzO07DbkYx/ejzAqrSSrYCVA+0ut1g5ZkaYgRXa/
iqYPNV+VzCnUkmk3CKk4tVpg0HT1j8QUG591LzEhod1NR5ql/4VWgCBADoTYh+KadIjELcBPNlva
YbLFB5pMW4wKffQ0ZUFx+eaysQO+CKv0KNVj0m853Yur3OT+0PkUq8WFn0YmOw2O9WIUxkeCVlhF
dzPVAq0EYRlpQIqgfcRa6xSAMErxllr7hpe/QrqMOEOG5lYUSKW92GGsOBTC29vx3w8aYih7wcjE
ioKHTHYJmRfKNgRoJokLz+6SYddjoZuDB5yZtsLP1mIi4LWwcII13QV75lpM2uu0cHoXBW6C8cki
Ys5OLz7qxoNtbnm8v2/+a9HqUphkKHWfx6xzPbCS5n+a4id2laPStwNbWbdY+0ZIE9ASMzEldVMx
0XJtSLSGx0eK/B/52Aat0m3b6ooLZVXMQsTkA6UV67LSN/Kdvs8xepMcK9rvrOqEwPk4snzz96cG
JTygamNhBQnz9SdymTZmWafFR7x1HjKASHRdhty8Qlry476kFX2WNUFMt2KnA0texrUkane9zcZe
O+Rmf5zc9KQhU/aKv4QQRKsDayNoIi45K05OHoN30Yqdc8BDY1sOpApleyT812DHf39saL5i1v4d
8hoQ1NfKCDMdKkFw28fkazFsuywObTsyVGe2YtOXYuSlNL+bmdUWCOngTv5kj20MpF509oZyOxhM
kemvfZ8LleRnE8rVDYDlp/iog4jG2BbUAfzKWE+eHxVx4tYK8165Rd4rOEiHMQxws0JvJO7QCfDt
HSfyaPA2wPQ9QJKb+SeKOfcNb6UkbV2Jkmy8bHOSZy72pMjrENaHfON9rYAXHnYR2eh7j4eYbLsv
cuW7XUmUfNcpKobGfQ8irj6vg6RJg8EBWC9rYPGVahpg5cPBmxDHwUhhLT2Fa1ts2FA0ppO7B3S8
wwnTXWxwQ2z7KUx+RQzAeoETjkwaTRI5mJOxKmmmg88KlLguTcK5NDcFMNjun9zKlXElRYriXR8z
LNMjuagJ6Grzz76XbNqEbTrf/GBW0xYPVVXHYukmSTf/lUgpb9Ldscy6JZ8xRm2XWdWRkj6oyjgg
Po3sxg298bdRguLUafakVbHyrB4rOpgg3VuI6WTC+y4mXa03MTtSjtFKAOD2To9FqVEBrLNikXgD
/StGuopbq8Io77sYMFWYehNwgj1egapIm2WqDFElTPqIGAO0Ep8sKIVDZNkvpn7EhRKPP++bykoE
gUrYDlowPJek6druJ7TxnNiukIeKJyf/kemAcd042qkAqvR9Sev6/CtJOjzXnfOEV6V2mCsgsg15
HDmgrsJIwtdkSqP7spbQcGON2BRAXxsgVTcTaCS3k47NuJAbrJzkuf+QOUKRZC4GfSMCuGwLRy2a
dHJm0eSGl9lO2wOu4k23nvTZiyYv38eJFQzpELjel5aqwJdXPxZq6EiZIBDJ5/XHElU1iHmM42Pl
VzuKXkRue2HP3EcWz1HJJoWKq171rzh5vTErCU9qz8CrocJywTQ8Ms5ClicKr1rVahmXxyocENMd
Kc4P3IqbGPT0B0afNf8rB0+bVX0YGbo6bXjfLlYD44WoReOLlN2otB4gQbB2Y/CfMWcZTMb02ul4
SBr6vol5JFJFYWzV6i8kLn+/kDg5VRwTC8p1QBdvehq2iRXaowgaqsKuXftcy5roMiiFJX/5HDGo
xz0iXDgYFmTT/JM9pXggqHLdNbu3kbOhCue9IypcK4R9p5703nKE/mfqnebyOHjzoQUG4UKZmXaH
Tv9+/6Ot6XUpUbJ6DE8Mwqn0/sgcJ2yHMdSdX23z9/PX2LLFxhP+xVAg5oqu9RKdNRJU7HF6prMZ
fLpjWKVgub29r8xKefZajhQGZ80H6neHaneW+C4wIYa00YIGeNlGMBvmXO3TIc/KsG37+nOWIQna
Tx0e7lxr9Nf7P2XlXK9SHumX2KkpGlYh5Skm76HV+pM7zQHABjb3xay495UY6fOByJPVdLKrYwts
9bb50nQADUgiQzvGriJgrUzeILVCQMZoIsr8N9ABs05EOWVA+RjCbtMeyD79yH9kpywYIuRZOxC4
NgqRK+4Ab8PGF2p8wK6UMw+t4mbOwTpx8OI0ovFntxtCA0O4FUl3wnhJwAPSAgTt/pFKQQXYwT6Y
onCt+YB6tG7GQ/Qs5WbFXetsavxU463p6PlXu0m2VKgKAnLeL8uSoWHNNM7bZibldwMYoDSo0N4/
+V2HDceab4lR6Z9pjLWL0OddhZnTpujD2uDzBs9lHw03APjPgF1RoX/cnIC9QJHiEjRRzlrIL669
Ve8Y9oSBq3JOE286eT2m16Zk/jAJQc+FGKevf3ngizgbYOnYh1zgXpfs9yKKpz2rhdN75KwPedBo
Z2/kEY+fRa9KXOQhc0CdQxJ4i1zMoOKhIE+qpa3XsZZCklsNwWhvfBLOwMXBCNWcJUGf/x7sA2aU
O3De3FdRclNZsFw9doHgn48iMc755O+brDyC9Grc2NyDZBOENk31+b5AKfy8C8SMmA7vwdAySg3X
Z4odhcwuUmKcSfEVdK2ifsz/MuV8F4FIAHyG5bl1U5fBITc8w0V59jUT+DcarDd+iuvuyakrxft4
7fguRUnXB+eYpMw0h76I5kczPAubRWn9gVXbGgi9f31wQNtHLRdnhsxdbly4I5YramBFnzEaH2Z6
xHElJnp0X8iaIV5KkVnTXSP3aeN79DwnD8m8sZ1NnYcN3t55HxjlgCsLCDRH2vwX3+xKrmQWY1wO
ZhFTegbovGs+Qozx2eN/l5UthnElxLi2PQN0tRPrEu1/VYgUo4Bf5tltfimEf+OOInlWfifJ8Ep/
qCo6jflX34pjQBEAf23v5jOo7flUG6EGiKQsSqg9mqFRuD/6Fu/xRNO4FrhW0jeKy34lLuNgUUNB
pxvIjubiJheBsuiMFqU28CwZFTimm28pkKY0Ww87bVC07+RE6n++4b+ipLyicgotRwXeOSeUACWI
mgeNON9To0oAeOK2galPb4hhv1AbPGjCVqU1K+HrUlO5IerYadsBdYWeLfpUijTIqw+DkShcXXqv
yDpakgnxPBlnvbTpGbQoKDach+JjOz1Ntf3od/Gm5unbfa9fiWJXSknGlKcJm82+oWfNZH+IfaDz
8Mksm6fc/j34yi+4eNnFE/pGu+WIL4ylcpsq95jpnZvNQsqVRe3+P6RcNMwV1408M3wjbTHdC2lm
QkfRl9Y/0kiUbv5XpUmOADhVvesp087gpD6bEd+mIXdBSTyH5mbaWyqKIaV2kjf0BbZIYssCdj8I
zkB2vv2H4Mza5ts4chVmIiW9N0e5/P3iKDuvS0Va4W5gpOqCmXROyNP5Yzxo3Qt3eR4OWV4EI1pv
eE/MP+/bqEpVOVOhJRoWCHX0bGCqvnsr87AoN04VWuwFd1PqgFsJDFvaL89U3BoKl7elq8lmydDr
hUHPADni+tf6iagoElQSpHuJinFGGxdf0W32dfPEiqizFEooj0+KKXRK9Lid/sfrYCnRYilNZG3r
ndpSlNKkiEKBm5M7GTQCsOVeOFHS5M+20e57Xr9i9TUYeAVU5Tjys/NM3gqNKCKo6pqwpSDjTJhI
qm3Y6lBhNAa0cmTnNk4DhPeUREOjgTXBGgDwaWpl9j0n5MmqPOvLfZNdlLwT6Gwp9LRTUhQzxV2R
OlvLPJNEUX1XmY0UbLzYIcL3cE34zV6n2CthYcHa4L4Syk8phZjW68Uw5u8hZglp8z4NCzuwAhIa
0bQvVBjHyi8nRZli9Gehm7l2TnwQQL+Ib077CIR5/k1jT/1vZU6o0k+e5+34gh/K7LXryFeGUMUn
k+dfSQwGZr+FSeT6Y2wBwSoP20JFLa1IH2TieIb7zjf4IgTFCbfqAw2b+KkFmrv2iQ6vTaMijVJp
JcUWaJA7QOLDLeTtS/ZMp21hvN43Q5UIKaDELWrFsal5S4i0jKckUYdIlYjl7xfXG7HB9KWzVPv/
FYFat43ZWs/AUPy1iFKjuTn2sLX/+8pRHpRcDPvnlr6QIavh5wLpsYvQG0X/5FfaJtBf2828WUK9
KsFaPbULcVKQy0rONXvGcye1rKAULPTTV7MtVfF89YVxIUaKdXMvOoAPce08mLvc0kHtowUmMMV4
jFfG5L7E3rynMdAIiX6IDRHlMSYk8tYM/HkIBm9fq4LvqpNd/CApLOa9nWI2E/epPdYMEjCGmm68
Cm8PdmYML3Tqb/8LF7iQKAVG105F44w4afGdGWHnwKUVtFPrsfBfEXKO5Xl0ZiXv/4mF+rL4iiRh
sRxjr04SFJ9UzqtQIpr5MIF3CrGweOXal7oKdfLx/qGt5qwXGkmp1di6Ti+01jvzjjwABSo053OZ
ep+7ZghM7Wch0FBT1TKUxyjFQwvvt6lq6v+8OZJN//7C+ScrTxUvnMXyb7KMCw2lmNIP+kRpi5gy
kb3TNO8LWGV8IIIFgIyI7h+nSpgUXEo7N5ZFBO8s2rFggTfVadCNAH32E+CMBHnXV189bHj8vC9W
eaJSlKmEPXapCVupo/TpP++cdmNtMb+rvKQVri1vj4x5Mmgxw+eL4zeH8bB+qshGdGH9rRhKRXq1
Gj5RKEdnbUHSlXF0ExC0LOkOGKqNCMAN7VNBFGFj1c3+lfB+tBfXWmWYWu81lngFLDHiI1Dnsc06
u68FINizunAUDqcSJ9k+OAHSbEK1+0znrwR5KaAzK3ZOsaF43yRWD87BICaq85iBlz9SmoEY1mgm
HFz5XKMsDvQcQ9lvWBWCepahgyoF6zDL3y/OrneFhpF3fB0ni7eeqWGTA2jqtfIZv8xo3/jwhRzp
duMm6TRWMoRC+4T9UXs81694CAo0VYqQJKEy611VDIOYmHzCHB5Wfa4V8xOHesKAPyERQX6NcmtS
vd7/QKs+62LwmBDs41o36Gfcqs0BqJzlx8kcIt88m9kD7449GA2HOBxTErZUHCoDyHX9M8+/35e+
piAwUUDzhpq5ASWvFXT91O0c0lnnrB+QZWMDFnyuQ1Eo+oAKMTIfke2Uc2nUKXu1UPCcRWgYP1ys
cN7XZYngsnW4WCJAPxF7ZmBZutbFAFrIwCfPQqrRjJvWNZvtrPUf7gtZi+wAuF8yU4JSrjz1gYHZ
1BMTs88WRglzO37kdb6Z0QxPUxFhsE1xkdyGCTDJodkDGFowOaHxfq1TjQe4w+fJOQNJPCCOFkxs
A4qGOHm7r9btB1rkLIJwdkARlwy99YEbUg/UOpfmHAFtZkMACpv76ea+mNtPdC1GSjNsTjTbq1Ln
bHd8k4gaRMLD/r4IlSbSiVmMJbo3lc65NEjkUuvkNSzM+V/OAOP5cK3JoulFyJt5ZsXChxi/Pvj5
S/tUmYf7itxa2rWERdELCUNTDjmzhXMWjh7UGugK42Y7xXnAxRz0Wqc4tzVLg+tgNw7jWiCdkizA
KsuFXxoWkPVVoBXswHm7scm0Kwbv133NbhMHOOmFKMkKTK1IYjrE9tlhfkgxdFmPD35tRT1Spd7Q
N/EwK+xuTSIg/jHuBjRd35RH0PvU68BNg26qiIdd7navdT4DqdDXk6BoqyzUJxGloHC6r+faF8S2
FkjzgES2jBBef8EeXDGz1yfWefLjR3A3fa09NJs0Z1dUYK4umh/3xa1YvmksZNRYWsdlcvMF46YW
HeZ3lzoXyMZ5ESnJxm+IuGH2VzKkT2dY1G81pg2fZ6c0Ag1gmYGeji+eB5gWNMgDrXa2k+V9x8LG
HhjkbVDk2JDVAb7QtuOhSPkuNfU08CeTKQ57VXvojqsaixM3DNZGTYsKEAHorSUonY7BnKaRnmjb
+2f8joZ8fcngAC7ESF5ZdWARYPlsfp7Zrii++P6PVGCfE9zN2DvbEQBctK4WdECTwWJAwKoxANjd
XAG30Cz3wKiOnJnvjfipA75OlSBJT+iDI6rt8Gxg/aeI3dCPX0cscKXC21SiOmpeFSZGEtmjq8Ij
faf1kZUBagMqLMg/MC4i+bzQTG0Yzdr+HNMq0NmwYz9TUFPk6abPthR7++MbLT8mLEfOuGtEDjYZ
/PZnUjoBHfd9FweG88LZua7fzP4XWptBk4it72y9/hMGb77jcxwskwWCpzuaFaCkF0HcHdLxz7DE
f68HsgF9ScX0iG+3r83ITR+J9z3WD1Nb4N35ZQRJT4dEwXSa0Cu+VHMbGcZPo/+laX+wGrO1re4x
I/FzaYynNHOBQaNaKL/xYUxcLiwEvo4tGeyWSAnSMM/TOA+1dU66741f7ERbbGxUj0HUBJAgpsiT
VqVhWRD5sYtNYTliZCB+rssCibQwp8+GF1U03w9W9spIeRSt9uW+Md9ERfB0gy8MOBe49jEMvFwJ
FzdM6Y50HDy/eKzGbwmE9QhQT978VGmhr5/uy7rRTJIlxcIGyDAd0EHFI0fzvdC3bTqHbg7wLjsa
VTxEKlmL3hd6eelsm71Pi0ctN8HitevJxsxFWGovvqq8dZu9X+slPxvjmI1a7AzicX5uowWKyM4D
/Tk9LA2jbp8rTvEmf3IB2YNpHUARLRBS8k4Q682Yg0amO2Ue+6OZXh6MrmrX49YqIAN2sUA6ma4h
oytxuzNypkNGwkAqHPX1ztQ/2Fhm4YFtK4K2jM+DvBboamQZRiQ2VgVlqsapKVJAoZL6NGFlpv6I
p/eWdOYhToyonI0wi//M2ocke8yn58LbEyy3Ztq4LTDKcd88Vw522f4E/SG25wFCIG0He5pT2yX1
i9Pgpy++UX6iuYreeE2EAQQkPMSX54klexstETDLqTjNfVgUT0ps/duO0DIndiFAcjFn8PO0ya3x
NE/pbk4xRF0/GXEdirwLgLW2xQ5PNM/HZlCBKtykjpJgyd9mDx1Ml7DypLsdCmrFo3AoHLv96ara
G6ozlKIx1UltannfnHSePQ6Vt2t8FSbK+jGijwy8siUSy+3Iwpnblmd6cSJmufNjN5oBGdUkzlvs
/rQxAa+PVdjOPOwa1U7LqnawDsxYL+BfsnfnDfIDYyLNqcITD8ihBy1XYcO9l2Kurnx8K0AZ+tYC
RQc29OU3XMTGOu3IkDQMJ5jZ076kBJVdzMa+ORlIbbmWPpOKsN9FNf7hWTZG41zmG1qz8pl4FKTp
oFYItYZabjDo2pZlTjWFvByQRo9tueFFSTdaMrzkvptuGO3eaq9DDd5YVmawmqlw2puUD7og0wPd
h+/ibpZH+mcG3gXR2sYZKcw+6bpIdFXQqLCZ1qQALQSLTZiYXjbTrk+sM4bUHXW9O8VTHA1Y0kp+
6lN0P/ysXCMLsbaONQ9UYfDglwy7FeDexWUsTgPvwBQatlNMJizyV4R+HeOZAAmIDylKkpmnvRHh
jIdy4OW2B+qE/9pgZ9088s5S7RbcGuQCAgFYXuDzgohGnqWc4GW+rnnADnG9TdFlH/GIUgxc3N7V
EOFg2G/B9gZ+oBR4u9HSpjZF2m45WZT1p5iw55JWuxEcfqyYFNJu57XBE2YulVAEeQCWycwqFjaE
fNLx9jTG01PDnyz+eSRZQEYMIQH4P8EaiqdrezZkj7D/oByTjVmqLGotXl58bPmyKYa4TGfdFSdX
j5c+hOZHwu03tqaoIKxaFd7zCwgFQAcsX3J2MQ6tCyYUcWqah+JgbZY5K8x19Hagb82N/lmFVbQS
OwEEs6BGow4MIocbyLm0BOcFQexkeo1dfCrErpt7DQmf+cyddtgkqbUBti4oAnrzB1Cre5UjLeWd
6/iGX4BgAAQjxAS8gq+9NXVrwT07a04xKw+a/afD5Iw3b3pgF2UZO9qFBww5NCLdJqD1vJsATo6H
ssKbl3eT/CMwfAw0TCBNG1i6vP4RDFsWiZsgm2g2Y2SFRTTu9cPCmJhsmcKib7M1zNtjLdfHegWI
pOzlPC7iOTGTZMi53ZwK+sg6FmjgB6rspzGjgFXcFfVfIl8hYbsOCVKSkdt0RPWwbU802/nAJKN7
rG2XKqiMWw+5liJlFFXiDU0SJ91Jm1lo+t9Z6UX5vP1bvod/tLkIB9KHauLY8lhptQAK+MkHHjB/
ozCFm5YFzmtheUC9C5eV+Q4yfPF9UjrQvGma9mQ44kkjL8TTggzUSo5TbfX582Aam6KxQmYyVZN6
zQix7AN0B+AfAehT+lIsaa2adi6+1De8s/fVzoyDfgoIxhtoqILrvr0koeaFMOmDlajkJbbZtafC
+eEUDxoooVWpi0qEdEWmY16m4+S0p9n5YfEfXvXBU7Up1u67Cy1kNKJ5MnsSe9AiH78VbhHAMO6b
w4q3whIWnCPgGplA3rj21jr3x85mQnxL2wfT31IwcvQA9qjDIv5tKfPJd8xDKQ6hU4HFHEBGva/u
X4vjtmhnt7frU+E7Vh/mfVrHoaaR8gfxmB5Wfpk/DS7TP/hFXTz7gn1qM50ErO29ISjjKT9aiNMb
4bj+HssonR5yWvph3Gu1G7Q95W859X6LAhSXWRV3x5gRL8jy8sNYZ/m+st3njPfD7/tnuBIbcISY
GQE2CgK8jEUQd7FvtMzoTqL70ZAt1x+NeQvipftSVqwNNWrLxv7Ygj8vA43HY5UB6yXGPSKe2PST
+59RMlbkr2vXJeICttRAMogtOXl7jHh5K0xnQO1qrrdMSzY59nxElW3Kqdp0eHZUnESgdXobwDR3
X7/VU7wQLZX+vJq5jSum8aR1KIL7TqOdSN9keMKZZR6AttX9cV/giulf6SqZ/kLsaw9WP56q5mz3
T12rB1S8lfqea3EwN1/vS1tJKyFtWXRcWnV4H1xbfp6adLaASHfy/Pm33nWvJUoZxEsjA9ROM1G9
7VcyLXBvXsiT4l/fA6tamPiSVWtmwdR+oh36dVYSobuwTYtuA0juyOzPws1Cv0uwQluqko7lACVn
x+sf5Bb4IcAalP2CCovxyZq7EzdDurM2LPIO/Ae4XsRhwSChjcJ61yzoUp50xL1oTFsD2ctpNrRt
Nwpn03ra50rLApoWqlL1SmSGcgvy6rKopptS8EeLXpTQGSmz9s3TPzmq+s/qB7wQIIf+YSzBljx6
4qSlza78VSVxpJNm41qo0u9AAtUBeBiLQ+GQRCbf3TfW1TiAnsKClIDu200VjE+TT/gM6+ENCcz2
Sww4On/gz4OlPTAwi/Psxc/GsCzYz/uSb6McCPjQ+vewK/uOTX/tJm2ZtgZIt42zhyctaJYCj9lb
Z8wVtnnr+7ghllofQunCNCk98nqro7OZYSN3Nn45/eNcfJgKPGsPQJ41VSXFW89HzRKkDXj3AFHw
Bjp3aFEfHbCRfG7FWzXvEsQZOzmY6YmU3+4f3pqkZXtyefKghilTU/n5FE9J6Thno0M7z96UZhL5
+S+h42FZ/HW4xvI93uFAkSF4z8m9vaZIZpIuslzzV5VGrd0FTJwEJ3/t1JBjews4qgcMjZvNYQH/
JWJEgz6Osp86e7FE4KqgoW+d+VrI8veLnBioWRi9zjDUULnOHLLG/1kVtQosUyVkMf0LIXVv60nW
QBPPH8Weu/a4pUDVV9jAbRCEKg6w58AZBkQVefU5MzCPBNgiIJjaTtCxJKr0Zlvb2oZaymxhVaML
WdINOuUIgIWLgQDrwz8Jfbqredh8tV6Xp+Wwb7UgdRX2cBsgFv085CboNsCd5CBv6wWoGSHToC8Z
AEemNw8rKff9SCVDujsT1hq5qRfOeeT6hudoEwJypB5VgFnLFXF9P16rIl0hownStWSZp+DaI5ke
DO1FFx89ByTIcejU+4KrZndW48O/ZydfKdRIAROdwTbquPcCO+dmVIzezposFlj99CGl3a/7J7lm
jcjzARWzbJgi67+2+VZQwO0OMaaFmiNmKbT2l/2JJ5/uC1n7XJdClh9x4VgoNg49KSEEW1JBXlSv
fcIC7ARs74u5vTMWtJt/dZEsL2mqxB0FRoW0yfroAERVGJofOE2/qZufgNvdOgZ/vS9yVTMYOdpA
qKSgAXutWY1Hx4ipIfs88M/pdDSAnKzu0qx5MVitgFFE0FNGH+9aiOPW3I9n3T5nWWi/ejtjIx7t
p1YP9ef+fVDXj2yFWazp5S6cBljmBza+PERWFHx2EhNrx92CJu9nL6P4w0oVmOT741V2sEsxi+YX
hpEMPqZDJhyfPpbV1jb5cwmu520Twz4yu/e2RlPN0Yzpn+2SK4dkIi5I5bQm8PHCDLoSZEou+Msa
A5CaLEu2mWFPG2BUHYmfP3qzvktK8oH0GmDW47TYkyT/Vvjsa2podZjM09OMvnrEbUI3OfDEg9gA
9ruVWYnCMleOc3lSoKADgCvwp0iWGftJSwEibJ01LoCXbz1znkZEK17uW+Na+HCRNOHlAPAUWx7J
Y03Zl0WxGIr5m047bfxZI89ouRsOKq72NVFIP4EWgswa8HaSRgaqbAUYLpAz9SBPz5vj3KX4Zlkd
UG/Y8aL5eF+127V8gCIDZR0+AGgYzJ6a16bSZUVCvax1zvCRJIqtFMhPfkUfRjblH0YeJw9DYj3r
QKJ8blm2M5OuX2LM9Pn+71j5kqiOYQACVVp8Tfl2a+g01CWIhs5itKKpjneVNYOPWkUKuNJ1QK0C
TzN0qkAoZsnT64QlxIk7DI0WX5YhgW6X78Y4SB6m7bLrQDezwnRWXjNXAt8fHBeuSPWi0usEAtkD
T4ISEsf9/NTWwUJYVOzY7v45rn3PSwXf/34hTwP+CdFFYp/b7fL0HPftsTrwII2G4K/xPeATGMhe
KCnBoQp8n2vTaespMUmB4UGb6+DOOU+tH/iq1H4lSF8Jke44NgNk2qkxSgxGWF79aBNFHXD9A11o
IXlczKq+tHVoQTIe6k0PLKDHxitCjdtv3mhqm+L/MPdt25EiWZa/UivfyeZu0Kur1mrA8YvkuisU
oReWQqEADAzMDLvB18/2ypquzJiajKm3eYxwSbjjmNk5++wL7MK1F+20z+8T+8nm3s+ck//Fw49t
7FK9ouUEi+WH0w5em1OLeS3o0v11NIrSc68NqNl//mT8yxv5z4v8qJTyfBlh/oOLWPUAY5ZPPdc/
2UsuX8UPp87vP8aP8iiQym3fKnxVgbvBcHYTXw1UsD81evrZZX4ovucxIAIWIslDVHiHFRavUw2j
oyqroofmcHF5DQ8JfA3/bRQSD/vvbt8P+6SISLu1PaajHE+5dqocPuNE/fOv6P9UQl5W1O8u8sO5
TR2EXmmH7yh6jPeXDwZL0gefF9vNWqf1cOuD0fTw59f82d38YREHopt82gAQkOaFxiVqAyZt0aY/
odP97DKX13+3LYneByV2w7MxDydvrlT6ZHnV/GxqcFmrf/YE/rCWPV8DPza4SuR/8vPHtb1g4whU
20oxbNWf37h/vWj/WXv8cOOSKWiA8oEgmK6vtGmrtd0v8mfa8p9d5IfbhuU0LQPSyh7ycFtPah7e
SeSiu0HN/W8f5z/e3X+2H/Pdb3dp+dt/4d/v8JaTfdupH/75t1v+MT0q+fGhzm/8vy6/+j8/+sdf
/Nu5f5fzMn9XP/7UH34Jf/8f16/e1Nsf/rGbVK/We/0h14ePRY/q7xfAO7385P/ri3/5+PtfeVr5
x19/eZ/1hCPn4aPt5+mXf7x0/PbXX7BS/+P3f/0fL928MfzWf39vu7epX9Tbj7/z8baov/5C4l/h
nA+0EwNDjLDB2f7lL/bj8krq/wraTnJpHjIE9YC2+8tfplmqDlfMfkUGIxgUgElB3MOXusz68kKY
/4oED0QuZaBx/PbS/35nf/iG/vmN/QVK9Lu5n9Ty119+swn83fOO+IwECWVADLFtAJL60dRP89Zf
Eg+JeW2Ubo9NzHU1dhZNbdLP7ZFL5U4Y0NtinP1h2hEVsxCGI51LyyDth+5r1sqDZFH8HZMpAk6x
M/nkFVRFkfluc19sXeUasIjiChZbflJRGs32ekrXHLFefAqyqyxeXfaNumEO35OFx/JbkkiMMlbV
Vdild6EA8akKB4qJ7soho/JtvH2JjRHerUjmgBag3trCAzJ0ZxQxZxWTr0QH+n6cmO/DlXkZp8Lz
Nk53SotrtIsO0uisWUFlb7N7BRhf2WrpFRoYcelvQkOASfdkFfw8unz4bmeJHXsAJ+OOsIm6B5OO
XVfQzL/FOyozfLT8RP3JYe43fAqWBELbPg4QFOJaMs9gjTu7UzOmcdxpNZekxQ4JUnjv7SO+9Fk5
OWcawE1ja4p+zpPncAqmdc96s9XaW8/eEqyPiGv2bpqQeVfb0kuQssEHQDAJPSNbwNNFuqVDcGyy
IWC71e+62854ocH8r20+LauJk5JAMwhwkxImqsj5jcHbycQpSVgVITdZlOnE46fQKWjHYVbC2t3g
j42rzcLI/LnLJmbAHc1xuJggGOcSD+w9y+LtdiJaJ7shnBEjzXHrzcmqpLuDT4+/QfhmFjCcunF9
njhXulTS0zfQCm1dTTCz16W4DDv2oeH2KtXTB1sbOEw3zYicx76lh6kfLvT/xW5PI+u27hT4PB+r
uQe/uk5GS2TVIjtlKW0Ewn2+YtRLx6TIo1ljTNon976/7Udp9H7x2qNG+vqrv8TX2Tx+wk7I4Ke1
ht4OXqWIzfB61R07GOytd4qlmCDkPa28dQKSP7USfPc50mUfWBOeXe/D+MfiRpVmG9r2MEq5DDsR
Rc1OMY/D7yUCayTMrKo3irUHUaN73Jo+h/d/Dwf6ysUYRFRQoS3Fsk2uDsHfbpA65oQ4N8Mq5lpL
CbGiTfHsHgzgfCxO1sMA2ax+f6WynH4TYTa96zQSrJRos/ZJYHK/jidDXoKM2pue+Oi5HN3km0+7
0LvhyK+K7vymHc8L0SHCVrXQc7HpNmzKZAqjBt9YP3wxbdAONZHwQSlGMgOzSUc+Z4XDg4/u8tVu
Q/ZEGw+pjcNoZogHWlrPMT0FYuPfkH/Ioxu7GvM291SC6YsAvC+SRLs2Dj5FnB4nA3fngmcZONb5
GIJEAdvX6ymHmKgysNa8smhbYeOxKonnIBnHg5GrXzaht99WS+kOqY8TGOEBRi0FnNjKaeWwbF7y
9j5b2HDTO/IyhOv07DVN9r4sW1T6yo7H0do3NfKwzHJun4RqjNuZrU/kJa5Fy9obgmkqcg2laDFL
H/7WlMT8s5wzHlYRRzrIkqp9P4N16WKon3bTandDY6KwQGoWOADDRPY69K6azITaViN00Aks/aFK
KrNom89+xGEryLxvhgTfZCMfwI2ZQfRJSHinEtmemaCqzkRmz77OD0K37d0Q2EplTnxlG3+xedh9
cjRfd3L095osUlaeHuFYysI8Tg+879P7wWP8JGDRirWvognbkfT8W+lU6Eri+VnV+ZZci25eA5gM
I5698Nm88VJTkARKibt6Pas8P+eN5R/C5+wp5wKWNG3vjSfhNoKcJQNPuMK4KFwKo7CHxGSp2jZ8
WHnUZbeQUWVL4fwW8k0TDNfhond2iS9+BwQPzYTh5+XfE/YMKHObFzEhKLxKoe3/CFX0aWPsftyS
vBSh1x42PGnpIRuNfOXpRppqgIbyNd7GlFxF3nDOWGB4MXbbZeFPwzLfe8HmChqN2DqAZCGotcNW
+YaEc8ZKeGR0ch9jh38MaR9cNOHdIPBF2xUTOxnwOhZ5MpUZvJg/bTrrTzFVdxiS0t2aUO8F1vgd
qZdkA77dKiXf+WD4vYH2F1fPk3mscGFaKro0xdbl1u3AhQ+yeskbdreuYyDK1Vr3aJwjNUUpdlYD
AxkGQ0pAXYvj16Zp2y+D52HZXcxov6llirsTo+18avBWBxgcCvW0IWDUFUjpvYbdNqQ5nAbuEx58
bGRUIhoAY6bsDo2nP3wXXQT3wDDTkGuxTuzaheV3nY97W/cNapSiGe34tQ3UAHfrNEC2QL/h9C/7
eGl4mfGmA+EtZ3h7QxjLoUohsOZ75VKNDR3TJ+Sw+d3UPsFvi3yMk7lvqA9VN2gS4XRkWnJR8I7M
QbWtK58/xZzwthxXGbA9AXML+0dv/TPXjiCsO5hscwO3PB9QYEp7XUwZzohywEitsiFSlw6rN0Cy
tvEgXuqGNfIlBsA2F9TPJCsCmBWOhe8G8n1u3b5Ne12DRP3WkWGoscuEdWrb1gFSn0xUJy33d6uE
SX+eQ+PWGIOtLhhAE48GcmJaqKslAV2aB2ExYltP1izpi833by1TtGyTjuoSt4e/uAHbain70Jid
aCVykLXOrqyUrvaazOuqCW5ybr9x7flV27HL+cE6VXag/PLKuKQdC0jxxn3gE+/akYXzig6rukv9
id32viRnPeLi5ZaKUx93WVtH2LGCZryKrPV2yEiUO+8SjOzbfK18Jr/7TGRlmi4VJZzeEz3Hx2FU
wZGn9CwDcqYzvj+NGPd9wMjnLZXAfKImKZzWrLBbepYKBU6werWg2yMxmOzl2nvMSHcjEv8+o5F3
E6Y5hF0ItsauGT9lG+9rhHUup3SG/7UXpWOx0GEoRSPkrstHr+Y50qNmnhfztu61HaYiU3DCdzSc
7wIF833T+7t0aClO33z4QBch957IPnzEkyO1sqdffTPDkwtRTXs7di+DbRzKSzZVpHOf4k6/TLLP
7/p1htMUCLO+ae4Rj3kkkBJdVHzyZR2G63xLq9Z20W6Du2bdYGu5jiZ/56EWjDeTnLw+eTY5Dham
52+8k/WsMRd2Ueqq2Zp9Mmdx+iXqvXC+Fzb7DJ2ris50aO1XAW6sZkkEE57NmhL4uNo3Zkwu/GD4
KeRzNL51EW6J8lf46IRLwN+3eQroDn7q35Oo5/D1pOI0eBoT27WVPd9vLlnHax2RjRYI30q3CpyC
8fPmDPs2RsSsJ7PReITAV2/5MfO4twsaLxBQ3mhkUGyzHp6CdDN5sRKGn8tCpqfS2mBhBRld2p6z
ELLxcwcVXrubQfqIDpK2087kEbzE10kg/T2WrXAlRe0+FV2Kwrax2QIQlLYmekwpH+gdCdj0MWEb
Dkrb5mBEFusYQiHbdm0qjsjhvZ68GR4PXmNpFWYu/YrIG3M3dmsb150dcLFdi0V/SdUeerk95mZJ
+KscyTYiK0EesTdZOC7mguu3bVIBDGCivLNnDOfckchkEPej37tvA7mE+o4ih3x0beLkScVJ75Dr
ShK+42JM4OTmVhy2cbw8NSq46Gr8VkLyMI+P+BrJfBqA2207x7YRkal67WES3Ui1fBOdn+vaLQzz
ibD/4st1+Yw8VEhHvaXLXpLQ4MSgcoStNQVocessfOExXZsj5MvmKv5i4nFSu86aNqkHJiZVs6Ub
SiblnZxJW0JQm79h4E3bcuDk3m0iQChFqtRuaTVKX6OTNkdFOjjksiQN4k673DPJjo0UUD+fOaSy
PulpVwQ+vuK9b4e2bLwYXOleDcDTZlj0pWW4qZTUAsWULSadp2Xr2SGu1dYG6asziwC9exQjr3yu
4k+Nx5A0I8YVRe4aTmwtELud3LMBQo26a12vr/uuHcrUKGROdbJPwYRkjH2XTZKO9ZzT4HnpJylL
L52+ojdMHxrWzl/dSjJRBF7vv/QSJd6H2OBeWsAwm4b7lHlpJT2EwkyItzR1AxokPSeTVvmRKhqE
Q7Hw1P+MCioaK5ycxmAT6Ofnqe3WHgp7Ze6B9qEN1FuGps6MxkNZTdqvG8JU4nKUPLodfWt47U0x
ZXWPmAyMka3d5l1igNAcmtlX2U71zUTPOl97gRKRJLQQSGdyRaOzaSpBNV1B0sqarN0ljYqbWotV
vzjO5UO+NTqF8aPtD5HBwv08543fnKYItOiaetk4V124xLKMQGePbL480oBddUp1WbEu/iccbCq6
75J01QVqh8Gdk94GvEy7IP9Agohjp9z03nBcAt9/br3Gr+cVcfFPg580r1me0+VkJRqdHqFSQbZC
AtV3j9m4zmvlBKaMqNSwVRYisKk9esYn7pCHM1fnbqPpfIeskBw9UE6RMK79iL5nTZupW2RjEHqT
RRAYVgJtPq1zi7Va9nOmKjozuQDPAjEa7LhoA1057+YiGh2VGPGx8LpBERMeogw10h2JaKwOYeCh
yV1jg6EfjnAFpTBCPqNM4nTotxwtxJwmSDRTxE35Vy+yDNrzKBfDq7GMX0uBx/HW8+Meps+LP6/l
GoxYQuiLSZs8DnS0skKdKaC3JL2gd4uHN3ygInpCu7PIoxqzgR4hKgy7g+rQwhNUknwTsFjmgz8X
8PeRyz1p4xRBjoNVlwMrH+tlCkAIV9MQ4ugP8vnWa63qv3mtFmez8oYglMcb7iQWaHS7bEuodiRc
zJlhk/ik6ZCzCmTKVb0YuO58M0k4AWbJWLreL4vDReBk4E0F6FFbsEdMXeMXcxdPWPJjJ/OxXD2M
FSsrKS/6iA/NsVsHld+ijhPdcUolLGd61E7eYUGgaHIQXYy+ekrSdnqf+CzyrpRdFj11rdavkvsv
qN/76wBw0lJPY0JP7jKZAZE6iQuac53fE4SSHhe6JkvJQ4M8YMbVty520bel7+E3sqSQqJ/AxIdj
hyXutJhwyIq2pQHadC9GuihOr/5MbU9uzTBNCHqcwzarPCzwCmFGqMO7yYMSTegUMHzU2qt5ALKG
4nZqQK+eI6+C0H0xVxFLrDikcOJyJROWZRVqzTZ6YRANZcctbOi4nwkL6OM8wzkfynX/kuqNYS+3
D3QLus+xmKm987fFLnkhyZp5VTvSBfHFreedhEqaHmuTBaSSlkwNL7hFX1ZO6dK505aR7RlSqxXO
rghCVOXiYaqA8qplri+QSZazGy9Ca3xL23FToJOhePNQy5mAPY/h5kXXZhPIPYBfkKY1aFQ2Hwup
2fRdwh7L7pUFYPA8iaxNeKED65LhjPdIutsJaVDrefZYK/YjcjL7OGyWb+mKKKjC29LD5NvQnHKg
Dha+BmuoKx6ZQYlK27lv0EhbE8vviWA2pTcdtLmKIGvT3zx6rXDWhCj7tj6bK39usDXPfdTWA21G
MhTQ17sMPQnOIjQOK0mqHBKdFw6Dhq8WUQ9XbINl6Qphp49SVtPj35HVfwti/r8Cx38Am/8UiP7/
EGLGnOFPIGbJPqb+7feQNH7+N3g5Tn+FRuuifkOAJUI5L7ZWv8HLcfRrjHE8QGLsfOhvLoP5f8DL
cfAr8qBj8NShg0So12WI/Q+AGcgzUj9A60TTdgnfhM/EvwUw/1G5QnzoVYIY3JgcujVoAn8U6cl0
UatH4BCRSXBF2oV3VZJJcwtVfIukPDvDrjWT3yDTdXh4J0r3PMj7zzP32G06r6tECWS3e7dKASQQ
hhUCmWqnWazpVPIefSdWsz2KhIZ3nQyWYp4a+syai/Ur445UA03ZmSe8vV8ab74FGf4yAjOpe20B
IyKVCFFSB64jdVhNiyoA6d/f0dzSoyFgaLTKl+d0QeotRNdhIQWcLtEwRrXHUUp3XpZfBc3a9UW4
juw6Tcw5bmhXB2wjpJy8QVYajVU56KU/OD8JkSfB2+vWsni3aShte5G8k2lB/9vJIbzKiPI/A6Ix
Oz/DMlKmSofl88Tzh2HeylSM8hQ1Cy/CRIukaFKKA4t4Ch81UPZrPIfLwSngDZWXOXan8VlctQEB
vl0nI8aiz5wst80EW4GBBC/k4r4zbDgliCT0LhNgKsupYbsx3a7aSxvI1eChEptoyTG3uDMrpKmY
W6w7YYD2tWpZ7jzVyBsZJsKU/Yg71iwJOco20AtiXFC8ZdMGI00rux2Pm/UhS0JE+/nM1S12rqBs
UlhVy25cXlu+edd5AlyrHJe0h82Tjl0hog1n+Bj743OiO77HP7NyDCgtJ9J3z0Zm4py0gFFXIth9
gkTVPB7sOYtndjJumUD8pv3O40rwMhnVqGqZAjUqVm3Hyp+IOPcJIt98zg2wnSWuNRprtC5hd0LO
+fQyQEZ8N6omCsopkmovvT4o8i6Rr8Qj9LhG+I8yTTZ1i6J1A9Qc0qoPVK/LGK3ac+A1wa3O8naP
DL0G3lVrE6qCbTp0O+uCfq8xMyopJHG3S7ZsV0CzJ+gKPAzys76psd2LuBhygTaxByxbdt3fs3a9
1lRwgAEM0StX+UP0JVkC8xh3IWX4BgCIiZji1Mo3UWsuJC8GM2FIotstr7aWibzAIfkxeJxcX9w1
dniGgyPqJPrSpzmsLbGI5Huwwt9+RUtxsJg5wyIFgqLDxEDnKFIMLwsaz+q5EekR7SI8eqCSKgw8
aq/TcV3TAs8PK3vaJ2eaCXvnUCy8LxFBgMvo9HFLevWVirlHgaMaW696yo/cIClOCr8PcKPAIFtX
D7GaCfMiQEBk8k4yYl2N8QAwqnh5aHHAtVWIzPmzFygMANqtwW4Sb6SI2BbXAZ+RzDnB9qWKIhkg
PgotGyCM8OiLzt1Hm0sfRpv4V1k7h99t00JWsXU2KSHrcgegb7ZEblh6HsMmPiJgx6dlihUAgAkB
Sdh38vcoGsa9TANxI2er932Tp8XolFdPyZgfYbI97OTKx3OYeEAImm7ceZOy+95OF+wbMcMYTFG4
mYQja96CNa/5SjA7QoNuXoNm9m7AGBj3w7pQgNpp/jK2Dd2jxE2PHDtehw2I0FvBvKZMXZid0L8F
hWx5OJXIRwBQ74N+dxNYveyy2InznC9bbXhGj30Ttwhd8qDzbxCT+rA5ku+3aDVXJuyOTLX5mQTO
nQOB2qQIhQa6OCUsPYjBtseILB2QghADM2/F/Ia03o4jRhnRIJ6FTRTgp1Onm/WAdpigih9ltaxb
xItUDeZJc9rdZz00hTJru/0gHfow6OgqPnpL3aLQqcZmYDuYQMHEBoX2V5+17bPrRH+dhj2ip6UK
Kjd4gC7yXopdPuXymmFGtksBVj4aiOmf9QXFdQNH3yBG8QJCtD6N+uikx6okj987xvXDtIi1UtTa
vSOxwlQF1emmk/mppUByB7zZAzIgVQX4b+8Dg7/qNBRArmH+F0GSuWogDj56id38qmfE7JcRm0HO
8jKKUIW1zHvpMrG95N66njsmu8qbB38f5UNeWG3CY7TCvTPT9gFeGOXUzLsZZNUlbfwTHmxadyb9
DGTFYU65pe/+nOyCCFmlxDF7Qg+qD/hDjyt27V3M3XICWJTfgPetgewFX0bSvXskO0/hBWwBqmp6
I/aGI1/YQ8nI1tTbo4GOzh1y3Q96Bbze29AvQ7qOuym2PoZU6WsDgBEIlMH2FFCUf/4jJZ8zpLNP
29pfc+XrU7BtDNYSX3Tn0wIuAw/JgikjpBa2QIxckZjxg8/nZcL4rwvv7HaKeuZVgovuwLj5EvuI
DUEziRI7pvtpMO992kJoHo9F1vjHpKX38JbCCX1YMV0q5Jy/u+VB4LhBM11w2V/iwi7T2XC3mega
SoRj3p3J/D5pe2ZqTwTFmNM/yn5GrgwAkxidWhGoOTgbMu0Hpq8YdvxL95Fll3FcFjR3HgM9PjQ6
LqVpDxkTT1E7fw45vDQAMGRzqqrFQ/TG2LB3ZEVjgXwxxmzFGLipUCkHWy7X0Y4F/jM0gaqaZVIC
IHnFeLHKeIqhhrQ3XcZvEhl0ddq5OxqgFompfYwYrOpXgHOH0aH6T8nTELHwZvDR/hMHaKEgzLwE
BMd0k8bdngy5ehRtWPlS7FMaJQ7LKiPXPHHf3ZCs+wYO8leejeAAucb7WDTPacKaastcc1xg7FLn
fof7htlRmZMRZ8qwovVuZaf3Yb9c9+EMPpTXeAgvY/tWjNjDfMH2MERmdeekqhSsMPZmsckHQrTW
t36Nr4RUqjQkC/d4YpdzQDpzAl49Fia0lz83mrbEzvYhwZwEafT7MK3wTZCU6bawIuojJKR3E6wc
zOJh8qkii+1nMuPruqHR8lzQPDvfAxyFzLb5xPE3WZHwOd63owKSMXe3xJ/9Qzqq8C5A532GjYT5
kFqLhwYhjZ9jHAV13yvIQXOMb7I0Y9ez50OoNbn1SSQmmHeigU4TUHVekkFuJU+JKV3UxMWMJOSH
fh53WRjDfyElYFfhhnjz2hcSRyLOguFuCdE/pYSaDyzlh3GNC51FpqQaJ2UjtjtYhGSVDTZ12MSd
0TXYOZ+X5LoNw7Ts8cxBNH9YOCabXXruI5B3524qoOUpQjJhvL9tZ0KOedJcbe3qKoBWYT1w8BxG
LDkh3E20NHWef5v5cL0uS7UQ8S301Rl9Gg7q7qabh6SMGnTmsleyYqFWVdAHHY6eGBNN+NPiyAJy
QauJRjsUe3kRz0NWw/s6rD3sx5gJ95iLAKiP3CDrFUyCEvjmK/gve8y2ixSH82VwDio86T41LgTw
jFnAPoP0G6MA/oj6pIa/USUjfmW4hDIpxF8V/XRAgX7nVoyHchLDNGByu4By1D/zyosWyGrfHdd1
eMtYMpYuwJbtEcweeljSn1phh0JpDiTB8tdoBUxGMR4tVgcMBQP95zA3z7PpTghvPMfjUhLNrk2S
IC8c7AKkKd6qIEPznvqiyHjMjiojzVsu3HDVLlN7Bl7/3oVfUr+93aRId8s6XDXE1mHeA4PBdByz
pMt+kmIpPyU2PaAsXpHWI+8RgQha9ICYQd49wcQA4JZ/guLyzDhQOZyebAWegmle4w07KPA5Jt8Q
9K4sQHFOxgoVygXZNa9+r64tZkDItSmkGQs4e14LFjyG8VRu9AXujLyCT/SdJ5uhIIAdIhV/JQr1
KZBrDVEOfIje9CyHq6HrnpPYuSoTLf2aYPQzaQH8eKDwfsTkBS/k8J9Ao9WXNvvQrilNDNyV9B+U
jmyHmWf7igJhKPwNE+ZhM3iEMl6OME44ATRYK48A95aMowvyYOq3TAnGhB6icTD2SOMdXIOHcpO+
fPOctuBVLIrAddK1sl40wFhMRmLvNE85ZPVgt/Yn6/hWUXXxXw8WvY8SDAIQgC0K1GPsxSHxBq0D
e5+T/Jh7+oL1p9WGXq7qTZ7DzTzThyVaUMChhYRp/IIFj1FFiM2O0T22Ylm4JaO7Tsyk6Nevdlub
Y4Ys162gIHzj1NDWtxeVwHHCTD/w9W3mO1vrnGyHFF1uTRcSnxaWmNqoKagwjm4xKMnepwisnxyW
9cUqMCNDowb20EKTama5BItperXGw0R9Da/xEW9yRP7Sdf4sxo+RZg7OgeMhSLBzOJ3dDwT7IuKd
a5ye5hh1DT+RpD8NkT11XNY+675KuvCSGAs9HnJiUSAOcdXF5IT/4VeixSRSL+0zb9QrzhgNH/v0
WQ9Z2c5LKTcqC8FAlp6lrnnI7gXIyxmjxwhoXsWzQOEQ7FidAO1Dq+GqNhqmK22yEdYCbVC6qYkF
1hQb96ma6DFYKFL6dJO9QQm8kCqxI5puT8IQM6f2s5nT+cHzA1tvAdG8hpIA2W+BhvxtMdvb1maL
rORAopuOMqhpIrJWSTyYl6XrVO3JhaOAM03dNOuyIbBxMnWfKiAJCmX1yPvsGtwKtpSb5bIk3fii
09zsCOfBFy8LwW2ZgUYWHiaw+OxhHKE5xWTqGcQxflrjUZ+6jPnfSIMAgMJXOj+Fjl5QrmQZ4DnT
ejfGR93WyCYGHYOmzYm58ZyuhH+E+PZiLmmxySSqB7xYQjY7nXuRmtMiJ4pZYpiuyDyFcQ60bJcA
Gek9YWug33uaE2yc7bafmiz5Ms4Mcb6eGu+nUYdXob/0O936+pmGMQjSGkwY9ALU9Du4MCaYYcP4
c58LA4Ah33T6hQUbJq6Zneh92mxOgKQQ7mg/GNhC2wyozGDH09AkgFqdSjCmiOwrJNR44GYfo9IS
N0q9Rop2ex5q8wlRruIMotWw+1/sXcmWnLi2/SLuEiCEmEaTkHa672uiZbtsRCsBov36t6Nul6lK
ItbV+A0ra1kQQudIOmc3gPCUcDEPa6xdTYsXkAWbX8ELEp2FUN0FfUQ//38B0KwXjGlwtQL4av3e
Nt/7xxXAyz/4ZwkQyhn/gEgTSL5oZIGjeJGG/WcJMAnwPyJoggbQofuLDvSfEmDA/wHZwgjIUyBS
wcS/uDr+qwSY/ONStAOXHKOBfh1x9r+UAC+I8/8iTD2wOmIMj4fg74/w2hsQbX3YjTrrWa0eBDfJ
AzUcJnqPKqH/grQ+hrA+pRb+d3gLTd+WOu8qUumM5qV+aKImeUmN7g9VX+H60U+Cv7v4KY9HVAq6
b27PxJQ9/kkygLKXHmKdoYjVwe5m4OYrncbhFapH4l0N6d8wQ2Fui96awkMr9PpT9ybSUvdAwgHR
tdtUJj1gL49z4OuXsh7bW3B0i8fy36m0GP2dKXtJ0Q/M6DBO432NhgfwkDyvgV3h+ZcVl+G3/bSF
Y0p9g4Q2QFX8YYlq/3VLveK7kYNHbliePkWt/+dVbGkIr6YeVuuItg5d0BKdCc1BI57r8VPY0vru
+oTuPcTiKMsJMLsaR40szMPpAyTRfegjwgrvyHIPLd3rD9n5ajYdbUG7ikmc4zIcadE8m8NRfayS
FeaNbuNbuH5jRr5AfQgzhUB7jZvB/C7a2uAGt2lvii5/fxS8qtBmMr2nMt4X9FO1NlsD6iCPKeAj
mx+kbr/BShEETWHIcwuV+UAPnVHDU3fMr9mNtbT3BawMAY+u1i/iUmcKaejdNPV6PjVNF/Xn62//
l5TnMxnuLw7to0nyW73Q1VM6YxUA3m/yIloJUAmMj6eITRE/AqOiyTEnanpfBV1V3HeosX/s5waK
3LEZdPcQNQOFgIwwqj+YIoEnxFKho3mIURv3b73nJT09955WAlkLNSseI22JjcOaZlRkkOeK5hSn
uEBP3Uu64k54AjRk++XrqfLPk4c7UoANBfLOsUYVZejaeHL8Lla6iSiAL7zKu2zwoHZ3GGkXv/eA
P/lx/bPsfHab+D3WG3BIQGVnucpb0HiqHDgK3MsTt8C7kDYeh0ZeoNkJD0qd1VGtoY+DssinuJH8
nycdNCmfp2bsvT52+cfDm5mNS1jKLmtIXX7yZF/+nNfufxPU+E9+/Utk7NGSHf0cmOG46jIvWQd4
1wGeZNB+iGO3iLbNg+qtj5MWha2ME0PEIfHz7ktQAmh0Y/J38lJgZQxsu5uAFG2Xrb1Zk+Mczxs9
kg0wNJzhc+/39SV0yaHPBExgZY4ArlFrDZwY+lYopUBTa/gFv19wVQYs3fr1MozilibS5bM+9yjr
SAFAkYmFIW1G43lZjpFPK/PhUnqPXyUFYGmnEb8Xolom6OR8IyHsLTErH0ySdADvCp0lNSsTZKIF
/aAmyWV5Y+/bmz8rwmEBMpslnFWWV+ClAn8XhMo7z17c6FODEuMKvBcz6w35lp2fY8vtTgA7BgKc
iWwcNG/PQg8ULOxRtp+ur4a98a2AXzTUGHBjx0G2Cjg9lXpQf1JgBfmN2dob34p4D5xNr+0KnRUJ
6i0JQOenmaHMev3tLV2q/4S8LUStliFoelKqLNExgFiz4fVPmQNaciZehWKW50F47U7GEkD8tpFV
+6qOxLx6aP6S+EbK3wnbv5TjH6WdNsgn6qNsml3a5l9hCBr8OZMNWi0NZMbeXf+he9N4+fujZzCA
5VmHblsWoReXHyHBRV/MIo5v5ATcpZ4L1L9kAR4N39ZTReKw6TJerNVwpONAk3OOjpU45Kqo5SEc
ChiGgGyC7shYrdW3WLDw5/XfthNQf53cHz1cLgXoQBQnDSJ84O00zRl6z4E03ptCe7P3IZZGqffX
H7Y3kVZ60F6Qi7itdRYPPLovKijEHki/bOJGDt8b38oODISOoltMl5l69U7o6KIWaropu/72OwnV
lmdoEi3H9bI9o8LYeieTjBPkSPKpfTF2ms1HExbxb2Dty9rt59gyyWvUdAzaxwhflGUOY9x96oH5
uDH4zocnVm4Ia1EOXXc5Ys5wg72TIl8+hMnUyHTztuWlp9Dlvz5vO+vb9g8BRjtSBSDu2RzB0f6T
v3HyIYhgWnWoW1J8nVrNPxmvEfEdSZhooKzNwZG4/uydFWFLLDccTaYQRf6sxQX3HnQNDh2FCZ2w
G+PvpB9yee6j8Em0KeOB4DajAaavDjjhxvMZfC4ASLdhAbjY7WeETx+T16EOjPA1CmiKH5MBCKUQ
i+7Gj9ibJOukAERto5NLWKIJJcAj1P4Hb9y6e7d3t4JeMAMuEeSTM53384vIzB88MGLv3Aa3Il76
lHdeYDD4ArRkD5Xlu77Lb5l+Pj8xcPZ5Ou1Tp4JmyntM+xCGLwEmR/9d1W4n5iCxdn/pBV3SeFib
YDt330vAykfgYdngNO+BrW3KOwV2crHorGxW9UZFHrBV4PfdOontzc0lrzxa+WyDPnCwNXj7df4d
lkADV15f3jha7A1+CbdHg69tVSexanET6huV1iUAfRsxVeqyaMBcfDp6SRaBEkqisqUsXrQT9Cx9
zT65jW1FqqGDEUuNhCDRYjznCcB1Bl3xG1vQ3rxYkTouUy0Cf1SZB0rXnQkHdo8OZ/3D7d2tSDXK
m+qCYF5aTw6HGSQ2tEbB6HYb3QpVtMkLdGRxdE9EHL5D9+gleDu3fCJ2JsY2KG1ZPk0LKiZZvm6d
PA5jjyIpkBfjLXnxvQdYwQoOTD34a4SCEu/PwQyGE8Px3SkBw2Pt6YLsQqhLySFQmem7t7SHQ0ow
uM06Cu5PIkm2hk4Jm3EjA0WrPiwGq/+hbVh/y1Bzb2KsUOVRV+q561VWGQaQvgZvuzpE47B8cVo2
Nso3WtbI71ulssHoFYlYDe9HiBDcUNDZe3srXP14GSdVY1GqrhjgFcQaAaYwaHO3Dgh7D7AidpVj
soWSqCyofFAPTN2tQC+N8PZxS5W20yy0MfLNv6SEJmzDTBXGf4hKyLG5zb4VtLIdCllD7wl8GkZP
MVgNYCHlndu7x9b+aiKN5iW0Qy+Ls4RESPTgA954w+FgZ+ZjK2I1INpk9gbMvFzndCtN/ZNpDhTC
9Zm5DPP38kpg2wgrSsA4naEZGwYiQOACC4LbwdcLmToyybutW01WgehxIwwu4fTc46w4boYplJPQ
2FcKyGwc18UvV7gp8fmTB6WBwe1zx1Ywwwe5mkoIuWaLB9QN0Tm953BQcdu94suXerSrm4ECgFNh
MSGg4zut1XifGFE5HQUhufh0dNJDKSEBfSnTnPXpAiDKixhYdcfRrTgOPBWNoY9EsdLCf2BNJ98K
zL66sZr2Fqu19QbxBTC5JnU2DEBl5j4BOxTo/Vsvv7d6rDDWPGDgnA8Qw1wvbCb8Z/fVo8yM56kj
XXeI9TKNLxYlYvW6bPL+Hahn772orF5oKKY8tH4uoaxKi606rTAJZYfNeEV7HJS6VHOGpPwFjI58
Z2CvCg7lIvL4LI0/PFRhLv+UYxXJo1q0eU+AiWk/dCRiRYY2xFJ9quat/lQuNYQHuiHk+gTVF/Q0
oEeeAbseeXdAYBUEKDt/aqGGCERDyhazQrW2pFX0MxF5GN4PsWG/JyBVORita74BHtoDDr4WIf8s
ZVCNt0SCdxqaoDA+XWRtUnnbPJA669ZQlQdI7IKAKodBRYdti+suzVu6RtADobl+CEZYq6QlB5rj
pDZQy7JgXv0JlA6ftv2Ns8MlVz6TGGzzLT0sIWiPTYvr1WY+mjYoXqNW9V3MPZATWziB1D1UkOCl
uktei16DNH89Ae4sWWbl1xXclLYocpWxsgFKk9bJuSnr4UauuOS1535W/HSio3YG9a0q0DlWwvza
lqEDQTIAQmc2LD8Mag1+u/2Myws8SkpDD8e4C9Aoq0Fc/+T7Wr7cEg9QPbfhrYy6DEBIbFQ3mYno
BioiBKdIndwyAd/7BlbOq/0K3goBrTNJp8U7bmZAMyoeuf7m9vZW1jNqKyaar3UGxZUK9ABujkaa
W1vo3ttbSW8V0zzHa1BlZd2zbyInyZvO7+Mb6n57o1s5TwBAYOahqjNNpvyunNY+jWBwcyulPr8+
L8CYx8sGoE6PdaAiZeDzt2O6Dl3w5yRXCE5fn/nL8ntm/UdWdHmiW+ow2IaMQvsD7BAF/Ym+YuwF
LSqeoNPa1J+vP2lnnmxVXx+c74pCdCirVBO9rIleQeEuthuj7/2Oy98fhZes6RLxRJpMRzkLUd/o
N3Goq4um0VjG7VHpsh9vpMK9X2LFGrjH0QiVIS8lUEN5KAfvzyLZKrebQnR56KMfssEOcJBqgVna
Wi8pEDn9/dRDRur6R9jZoC+EysejV9GAnhxQehkhUH84JA2ouWcumoQem0aIW3qrlhLvv1s2YJw/
fY7ROq6TQvfZxQxyuq/ycQ1SUgfVNwhkSP0yosNQgPWvS/zGIAGdg0JVOQJZO/Lb1yNQ+Zvbxwqt
Ba5ZC36g4SqLQL9ZTnFC1Bds4x51O8raKJkIGkwgp3ptxpf6yzTh9yg2t46LwcpcHk5rpABXO8u7
jn70O3WCBaZrQNqJCwBn3FhAYslbvmQrD4szRAtWt3m39Xxh4jpGcR/mWQVjVHoMkc+/1VUXN27z
Tq3vys0YBbjpJinvCTlXBemOkIVRp+txshPi1DoW+HOzNp2hSSoKRr+C55ikC/e2L9dH30lWtvfy
0oggpl6FM5ti3kO+VB1wqmVgIFCtVDfdhb72tOMvsZJVAqxuxSGXlnZtAcG+acX3TqBDcv2XXObj
me3Dhkj6IZrh0FfKQQ0WUfErnqpOv/CVbufUg1eHOaPON7cvYuL5n68/cW/urAwG/f2q7JJJpIXX
gXI2wDLtEGooRABkB0ct6GmwKT9ff9beKrCy2LRwWUvIpaWzKDcOiZq5r48wBxlu+dzsPcCKb9kv
AiJfnpf2LeHhgcYGYm/N0t30dtt7gBXjwK0EvS49kU5MFF8hO7S+Iz25ZSu5M7qNdeyiQJXL2ngA
Vync0qbVP5U8uNX33xv9sgIe74TTAjofXdvMA3PsTbTOyR0k325ZyuyNbsUFRIsqVglcVSM/Evfg
WspXxtxErO2Nfvn7o3dP8rqJiGjAHgN2ckmFgWzQGdh86oRuhFvA0/FDSJeFSNtNBn2uBCz3WMw/
cOKBYPoCOJdj7rDhgVDYgaxIn9eZWMsiAwOV3hNRCMffYC3+NvcSD/CGKmtoAsk84pmHeibBxzzf
ht9OAWw7GuotluGEpJTRudAvTMxaKHub/LvT6DZOTwQz4bDdLbO5RVkDajMLbQ44pufBjdPaziqy
gXpNP0adXvAAAqHTzwH0t95PG2g0jsNbm1xZbAGCVyxpS9X6OljWZTi3wNaVd27zYwWwCsQ6MjmU
0L7c5vrI13Z7CbHUlt14/53DrA3Vm5ZNM1aL4rI827sRBmI1hHXWaD0qxdiNj7z3ECuS4z6PQQ4R
+Aa+kuiJ07GBX23dgcAW5qjLnNzmygpoIEih6kiWMgtHTcGi7oJjMPiOncjA2sgqRutcLT2UiPkK
vdtINPpDXXbsq9vLW5EcTMlSzS2GX/rgeydR1Mg7esNZei8GrB2shhYVC+IGQTZI/Ta8fIn1ImRy
/c13vq6NvJuXjW5DjyohLDDi7QjJ6nE5tqA+f4TYG/RGrj9l5zfYrstlTrdOa6/IGJGmPlSgaefQ
Vgm5Y/fNtyLZW2CbW0ZcZqWBUkI3Au05LYHbSd6G3+lYQqsJRIDMz1eThp0AyTBeHQveNrAOurMz
wEBhkY0TAxiZQU3kZStLFIvd5t6OX0jW1L0XSfAxvI9rk3gPfs+3e7fBrahdAAxefKiaZKCYe5nf
4rqDNmL48froO8DHwAbN5V7s5wzGv1m8dUl9zjWXkF6HlNuXqdMJPxZypD+GKm+Kj4tXet/BtSUQ
C1g5CtXZ9XfYW7pWaEM9Z9YTxGazrRq776iKVq/bvIw/uY1uBbcfwhcR8nAyq2cKddOhG07Q0nfc
32wgHWMtNEdR4bjIgCYvwzmKUlD+bgKfd6bGhs2pGrLEcY1P7tEyeRnl6ErDhFq5tRVt3Nwiuijv
tMozPxG/I8jfH1AzkWenebehchqtDWokrv7dCKVXInD1X2Z5K+R2kurfwHDjagpOiEhFi4b6gSUN
tJA7D4xxocYhdAtsGxLXUwq9/X7AypzrJU/LBMb2x3Gthxsb/97ntWIbpERoUeSbl0JUyDuN3D/S
Hoqvbh8geHp+B3UGdaN2hBK8HEDDa2gJurRwiyrbBbSbkEpLjsGDQclTDwWFl2qlkePasWK2rzUM
F0svSWUBOZtw2ch957VuOAbfhsI1aL1tSvMkHSF2cAdZSXYnTH/LAfj5bwrTkqfTXjQsqkMDtRiw
2X/DPgGC9gzGOC7fFI6KTwcPygmUFG/AtMMG8AGEZ1gNqLZIr4/+fFD5iXWYDrveb+FbjHqXjkGv
okGfQ5Vlqk2qxapmp3XpJ5enP7q3otMGmjlvcaOH2Us2TTOUlId5dDrL+TYgbixBL01KlaRxCfsD
YSAqNjfBLQOkvRmyAtbnCzS4hRBpUqCLexxyrkBD42D/Q48TElKOn9kK3XwLgkmCGpQyCJId60Wm
C5reTkkNUkdP5z8eF2zncPvGlgWdE0ji1ecYggKOr26FbtGWsJzR6C1A8Gv+2sfgHm8yNG+vr9Cd
4LKxcfEGXkZRhiKd9UwP4Bl/gXGD7/bq3IpcBTGgtt8w+OLJ4EAb8ZmW3g+3F7cCV0C4FAeEOs80
1NfuQ2AJHjwFpITbN7WhccmqzBa3AZwISfuTrN09XEhcx7bi1XD06sKiSFJoqVcP0GSASgzE54BR
dpuay7d+lA+6MJ8A31+9tKuW6LMoaPIdfhS3LvB7K8aK2JbSOVkkg24bYPsPNSplmRwhP+j27sHT
d2/4Oq8QB0H1tqP9PRREPKjoBMONtu8l7/698g0vzaejB21AoW6rRRouTQih6BBiWhTGSXe6auCZ
IivmdMfwbbf6oJItcBf9ZVsB/1YU1at5K26ZyO58ARsZVyyY7kAg38NPZklNFb9vxpu30p0pspFx
AWT6vBIAbiweYr5xs/rVOZjW8KJ4Cq7GQ9Qt0o2S49swubKGPvA8FgIqp35+hL4HVNQBgnH7BrG1
+UJwZaUgQ+CXxH0ASStYVf7sfC6czvrQu3i6lqKGBskaA8MDqSpyz6Ky+ImixC3TyL1vfPn7oxhe
W+Q3ahrkn4i9L3togsExyK1EDA+2p4PHLCEQAEcrK+BFdy5GvzjV0bjeOYVwbIVwWLSsLqH9nU4Q
izqVQxKfwtqETt3VvznHqVl04QSEGeqfYfdGMPgP9UrlTuVtKPQ/nZkm3nrNOzSPNj+HURm0a+Ds
021whjmCMAvlVacpsnFZOej3MoZ6T+pP0OcKZT7fL4TFN1bmZQt8JsvZ4Ktu7lSygb6bFlCwb3BJ
bAJIxedVDj+WRsJkr4ViJIFLQlWVN+ZtZ7kyazc2iReZtpi9VAaTeZsk05wFdTu/vz5dez/IiuTQ
QOGdguKdegUvf8O+JfqoB+a/IzjMkePk1/ozqevlRmF0R2DBZ1Zkd1wgwULIPVWkY/K9kKESJwCF
WvFWQ4Pwrc8aFKP6ZIj8B+mBoHMw8xYkd1yF25d6aZLimMO9IzmvVUum9zm0fc2pZrIgJ+Ao2Oy2
zdtww35YUeLLqZdCN5X+0UN6v4J4k1Gfr0/63ie1kkTiq9z31YJTCsnDw2rqJIsT34026zMrSVBd
40AOVUi8/PQ7oeWvuau048RYu3zI4e0C9QhcdsnSZGTu8/sgh0ih27xYKaJr4C+WA46betP0htXe
O1FAMtJpbBs4NkAWaV7jKUmh7P8zr9mnSHS/3Ya2zuJzYXgT8gonkosvCPQE1nvYN7s13X0bJwaa
aLEYhRfn/vCzCMqPJbvlgL6zDiMr+NeqRy8QVPu0g3fsi7Ai8yloQ+J2u42sWFdQC4XwbYt9Fl4u
X8LYS96iAMNSt0m3dnFhVjPDwzBJ2xzG6Y0PQx/Zb278Rt/GhS3wKIzQDU9SzfpfRg9/QErecVqs
8ETCq4dWA4Di45L1Ba6gLAvyf/sq/I9iI77tt82lFDjday/1DS8+FVIMXzrYwbmdEGy/8FJA/rmA
XVtaw3rnFep1Kt1YHZ6dPqkNkUrivAX8WPCU9G30YTO9egMhEO22YGyAFDDl7dx6WOy9UaM8eoms
XxlNWre2EDTSrPONF4xVMyELwCNnTftFL69ZTdWNuQkuOfCZk4eNkYLUM3TE8xq4q8U0P2NgEepX
26jCP6S3Djot8/VtQPQZOIjmu5iS6Y7VW9GeAylW77gkkBZIwfb5WUAlqD8zOlbQOMIOewewfgv/
RPzFnDYIG34shoHTG2+9k2ColQJKyJaOeml4uoaw3zkqL+nbAxuWNnNbMVYSWBZvbKoixlZXUCju
0jECRH2u3CKVWtt0HUJFdd4mnuZzgXNHkr8Wo3SsPV3E+h7fQip+ufOtvkhjyMnDOw8Qpyba9J3b
xFj7dAVDCMFLVBLMSkfwWoQ4E9giHN1Gt/bpycSlD5VWkaKeoF8zLfkHGW7re6fRbRQVGs1tLGBM
lBp/hWllzuLDANFot5mx8a8xz6FWviD9xrHPvxO4qd8FWooPbu9uJQEIts8e4zhOQ6PqswjgF7eZ
tT65DW5t13qiFWngBpyWBI4ncFP6MAu6uZ2PQitUB+Ypj6842XmgBtzFUN55tUA5/5Pbq1uBGk4y
CAhsBtMkpFXagGJ00Frcwt1d3vGZ3Gijv5Zt8mABNQIDKSbzJYTM3fdgGz2IlnudG2nCt7FfXqE2
NswJT5e6r+911A4PKorcpCD8i+XPk2zQiLVVbcTTYmR/UL/+FjduZE/fxnzNcKDUs9E4+G6w1oWc
en0vYH/mdt22MV8cxIKOVTjk6Wb27jYoNqPgCl1gNx6Pb0O+5jIKTew1OOaB+XbyCHkAXeIW3HQH
UOBfBFgfT/tYA2MEZ1icrUlfn5MZ7kWHDTy69tD6G4NFUOjBzbz3ZDXex6qu2zPc5OC60kEb13Fh
2QJukF7BnbifeTp7CTmjadMeemzKbmFtY8K8kfVwDd14iupL/30265aRDd6iTmFti7c1i78UMcey
pV59zxIdnjo2O7Y+bc22FWb3Da1Qy1cyHEBwDz6O9Vi6bWE2AsyTbEqCHvVR2iTdeYxBKF6YFjfU
sXbOPYEVzptim9+LAWf8Ll/QXG2Cs2TFZ7dJt3Zf8B9Al4fBWwqXxKE6rk1Rl0ASNEPvtmZsEFg+
T2sz0ZGnyiio0w6yeS+bynx0en0b/KU9cEm3oOMpTMNkBoiLTEeYLrndUGzkFypxS17F6JfPUhV3
ZTHVsCSHQYHbu1s78Cb6Aa6q+K5R31cpGzRIPP023ygu7qwaG/oFMX3FIM+LeY/52yUJNXwJiZu0
i+9bO3ADsEwAmGacdmIovwDeHb6bR63dDuK2llofQqJAl4wB370V72KuxLckVMbt6mbjvgIyklkT
id2RJ4OCmMYyfWNNgXOz22e1wpUMIS5X9OJlMS/wSi5wB4X1J1X5e7fxrYgNhfRjmqMiB7twaL9T
v/+oly1/5zS6DesyuemoCQpcU7ArfQjimr+Vk97cwvVvqK6YJgU8MXkKU+LuUM4DbBbgX+t2GrdR
XdCup5G/yDiFY6h/TprVe2i06N+6zYwVrp1IwqqUNE4viPoTbBLC0+ZVvtuat2FdU4v0O1z2Jx2F
p4ZB4SmIyOq2JG00Fw3XpS4X3GznxsBCp4eC1D0ceJXnOH749OQz5WO1EX3ZXEv9edXdt6QJf7jN
evB06EosTQ3hYZEaODR9gdrwVgIzRqrA7chpw7mGra1nr0SZaK5wFDMaJjOwWXLswRMrVlGU64GR
ZHGak7DCLStpyXCQUykmpz2E2Iiu2BNr0ShcJLrF7w6TbNIhcbzFERvQRZcQdvGw304N5WV1ghI3
CyFazambdD2xQV1j1fPawI4qpfHUHjpN4qNMxsZpVUJ20Fo6IZAhPEey0RAyPY68+hrM3i2R+Oe3
V2JjuYZwLHW34KC9zn5/H2iA9aCi6lQrIjaUq6sMRAEMakVm8xo4w8MnM9/6m/zhy4Xk7zdckljh
CvVWBkPBOUmLKpE54MFhRF/OC0ifL7kPMwao/Xef83XaxmMJb8EWpkMN+Zpo9Jj8MTTmE/Q4/a/5
DPnyTMAo9L4Eau7nIlQSAcZeLz+vh/7zF3EYzj79fs1celtR99gs5nr6FE2eXx3qokv6g78t3tfr
D9n7jlZ+6ZoxnJpt4WmrQAw8oYGxymPeCxE6Rqh1HIhgfLgEM06oSzsNn4I1ar9TM7lhvElizRHv
URCFJzciqJOvu2gZwJvZvjtNjQ05G2CvyfTQ8jQYo+0uiov4ywB5HqfbHrExZ9zHHk2AYEkliHuQ
ZGzXKj6YRANb4vb61nUctY+g1tBLSTcoYHyLKIu+8jacnGpQkBd5ujjrEtLiUJLDZX/Zih9T2cD1
XHA3WBLhl5B4hCoRUEkB7F2iwiWq3BzyEkDgAxwCIu6WG21BtjWI+yVR2Ji8BmT9IuwDiDsXtzLM
TlBxK8HkXZxUYgSKU1XmWKErraGB4fZVrXhNIHMwxqSNUtHp5i7uuxcwcWCOS8aK1VC2Sz4JL0pB
TJ7RZvC7j0O0dTeWTPJ82rXhYPWwxaGUc5wGuo3u5zWkvwLTD+QYRuquBTtDbfMHOfriMKvGrUJN
bJgY2PBQ9N66KOUevDWThvLlMC/z7NaoIjY0bK0o2/qwjFABr3Dw4GSNvo2135Cz0/e2wWHQbQce
g2PSCKoqME7tzDH0tFvPmtjYsI52dAkuAKuQKHaQs/rZ+8stnamdKLCV0uoVXqmDwuCUQsMd5mzV
Qg9NF//L9Op/7M5CXfxpktjGHjYZC7gCZcz1G8gFbjC5DOY/3CbeCjSO5imdOGfpoMJXUMvfTr4c
pNNNjcRWoDUb7oBzGbMUDu5+CnXFOjVDLxxHtzZFBoNS3XPKUihhwxOShn+KKrkl1bXzVW1IWGHC
ToXGp+nY1N25qXMg3MLprdOk24gwvSi6GkjgpNE6vhYhgRWelrdwSH+VrZ4599ngr7bDYVv2gsHm
l9YqQ6vTvDAMdhyHYNOwPp1mYw6RpFofiqDyxIGzoh9Pl74Hhcy3ruAMV1ZKH+J42V7BpqH1Dpv2
xJuGw9MZHuK8lE7VK8Ls7RV1gsbrNpQlGcBqZQk5WNwC3WiRxAaORUD9A/ElWdrN/R22vc8VHRxf
/LJsHu3cYKMm0xahnjpvIkgT2Y1p00a3iql/lauf+4RWzDPSwl5yw5lsCuEjdOZr1eTfoN825EcO
2dDuMBae/7YgVZeDRx3l8sVUXJzdh4v52MFE+UjOzB8XdvKAol5OsIufPwSBIeZczV00HzgMOeZz
v63LDxLy+OQF7O0y4th38Fuv+R63DemdsIjEblr78GX1gpiwdE6k7I6ND6nCQxv29Nf1YLqslWfm
ilpJxpu6VsI9laUbpBO9gwwkj49025I/WazoxxWdjM/Xn7STE6iVcOhYQpFR9lE6VW0Jv+ax/yMx
fu/WtoKt0tM1BR3FGKedABVFj433cGdGPaF1pK/joz4dveV6WBsSYAefsVCPlfHVaz4SXDydJsdG
EPYFEH7Ag+JQpeIcPryLPKggcqu2or/29O0LhQWUlDRK4Uf600dQH1CIcmMjwQ7w6eDVpZKbbyxK
WS7yQ7PlHxKf/3SaFhtCWMfwxU56FFcmHg0vW8jqIyQJP7qNbn1UVIgDP+57BhU1ad4Exot+L/CQ
+eY2unW1ioqhjLcoxiedaPBjrvDepxzwsFvEmL00Z2MJQT4dG9QfGNrMcf0QVvP0raqDvjq3Usjk
4ANE+xHAb/4adqrwE68b05ovTdRCdnUB4/1DvQXt65JxWAujdjG/bfpcktO2Vst2kPnKvSM6jQPa
s2ScX8OHMtqOk5hUeYKZsmpPpodY0I3lv9MWJraGGTDFBfxXsf7npIwBQYb19W+pAkoPQOis8X0O
p3PxSkIi7DP6QdsDwC8K7LTCh3ux2+eybpPgdOUFFSBoB8SL/lrGBrnQcaVZG96Siw3QsCBOq7CH
R7FfN6N/9GXh6P5BbPSkCqcEOF70UwZDaaogDHMueR+7nRVtLb2kmnI4fJAo3TiE+xqID7/IA1a6
9eOJjaBcIf6HQ9elykHK/CdMhlHdRNeDuGlTEBtDGedjb6Z5iXBEovEBOziqNY3s3CbHxlBqIMqL
lRmWCnhehzCpzNtvUovKqbEN4dGn6XWFu/pQDQZz3+QdrKph/x3DFNrxeGElKQ3THQJTcyTvekUr
EY2yF6pzpEwSG0EJf7IaRyFOcXM0AHVASfQAf5f8dD1iL5H53NHFilg+wLUE7tgspQPp6XGRLcSS
A/Cd8xdVNLLf15+yd2yxQ3c1WzfM6OKOQTd9WCYpQ+hD+/JWl3in4GFDHqENGW11hW2i7+PvvVpg
pQ55DQJPa/AFj6uQ0a+YKPWjilDBBFkcxzOnHxaypwur5mWIs+QapbocfpQi+d43jtKLxIa2jZ5f
c67nKAX2VbyBXnObopFP3CIutD5JQmmDMyuOM9voywdOcz+DtXx1dpuX8Om8yKFZprb1w5SPyfR6
lmX/IeGi/Hx99J1Fa4PaQsrKtc2LEFASXa9HKQsFb/pKm28dNLwXtwKgDW6DBNUoE5XjN+BgeRBd
8YFuOnJcONaBr6Z5tJX5FKaiVOKcl8Wa+Zo67jU2vE3UYvFHv6WpYKV/10xEgUZJHJO1DW7T0KZW
Xl3T1ExD0x2Wzeuzya8cm8jEhrcxVIuNl2N8nXj9qzUiwIDDZ87tjGID16AhNPgyL2nq9RMDDIn+
Gi4OpNdX5k6is3FreHPoyfTYaOZiK1/6VVEcwl6xG926nXaajVub1LL47YSSNBlUsx17VQ3sCPWi
FYpgAdf0bgjG/qucAvPj+s/5P86+ZLdyHVv2iwRQVD9Vszv3mXY6nRMhnY1IiVRDkZTIr3+xz6ie
7617AKMmVUBBuS2Rq4kVK+K/ATn/lM3/ATK0LTzQfJhHIOqHQAG4W5O1dNj7+HuFpu7MlMvh2q9o
YQ7h3qZzD/VLAIR11JJoLT0wprBZk5Ha0o/TMH0x+SJvhrYnokS1mG0X7NBhEv5//9z/Ehc+suNY
z/zV6zA6bmOo9zIF2eaFgIjwPi/d53TCyUeO3CoyX0iyISrArbxewjWugnHc6//7L/hv5+dDWKB9
HEw+8dHRb9SeVGTkU4KlzM/F/I8MObHlGfSCCD1C4WSpoTCvL+Oi+OfKoI8MuW2OOrVMMZ5uhS8j
QfldFHySXk8+MuQiA75Qmo3REQoq0TkaCvqU++Lftmyu+fp/KYM+iqPZHvMSBUXt4zgXEtjNOMyv
o1diKLEQY6Y6Jun6OWcr8j/4ctBLWY2MwuPiJxx9eILL99xG7nNH6CNjLu102+9tRo85g5pYE7ME
PnSzFuu/iY//lzP6kTQ3yAlx/3qKtqLoT7ATaGsGVsUnfz79/ysHaciSdWtEMC/M84rFaVbjY3yO
P0v+ETr/j3gWcDUCz4Rv/MYy3biWJLWQyycn8P805v/xdLHu3ZpiCH9MkN4rjMAgxCnjz42xP/Ll
RCCy1cOw9hhNw/jWw6yvzNpoevlU4PnIl3M5G2I5kfCYqt6+ALXv74Zd/psv1H+pzz/y5eyYAw+Z
1vDYzQtY6vuyji9ZF7c/oImxBKVeg9aUwdqRZ8IWa48d9Ew/xawlHzXSeEQT19stBElyw7QDup8V
hsb6/LnXds1E//HFtySW8dbr8BjrqT8uIjlg2e2TddZHMp3TXZ6LfQ6PgzLbc8z75GBpopvP/fQP
JbqaMphASvx00WX8N5lCJ7HTDWmGzz3+wz32STzu8P5ANgDk/033q8FSKqU/P/f0D2AsM7mdUYGQ
I7yQxUECM8DQcPicbDz5SKaLkN7DLM3JceWgYJYw8V3hKumTT0VQiKNdr8l/nBrhcuhYhYYcNxG2
dbazDdoqxacoHXj6B7AjS1S3gr0UHkED4O8zSxPMbT4JNOHxH9AOmFglk53aEOTIfblssEs6rmFP
PoPU4OnXBP0fryZLenSh40aOFJ49591N0NzwA7fsX47l/5ro8fwPFzYLRDdziTjHJbQqSxIUYi9t
AGpTqfq1fwNEm+6fuWH4t64J9D/+FhavQQehKKQyF7kzZDDcfbfYfyNNXT/n/yhZ8PQP99fzPoR3
VECOKND37TaiffaQ+thBTT9KbFe1JhuXhmD3hNbLP8XqJ64e/t0PF3uwcrDzOJIjh1PePYl8d6sN
U58pUfH0DxfbZ5nNSQfFdUiodQ/TCsMB4dz2ydP1obw2XHYQCePQc8+MapaEvcN3z//L0bp+1v/l
g3xksSXLAqlnj4vRxtb+Wp2Xz4kW/2bR8N+e/uFWL2MerVR29KhkTEr4BU5VkY7/xqOi6T9Tgv/t
53+41wEm6xKirfTIYMepQAewk0tKyD31wpSgWW1Ls3ewYTkTF0O0NtkHu19JJoGonaep/2ogwwxa
LXTGfufCR7rksQP6kGxZQSunRmmbdhnTtoQRLQfNL/Epv/XFZHgJKn2W1IVeWlKtGRacKsB1pqjS
Jc8MfOMW3le5Hqirur0n23Ht+0lX/QRjr2MS2cicio4WSWO2xORlAn88A/VhM04HF0mwVZzzRF2w
iWrVjRLrbKqhxzjnUXXw4T4lHJBAw4yH79lA0yQtedBTemM8g4gt66xnGFkug3nk8BN5JSjz9I/Z
wJcaD04sq6jZgr2SvSfDr8jGfq9WabktJWQF+ZeCr4SXxIVpfBzQ/27lBrbLG+iskG9K9SKisiWD
dpfMeRxQWNVhK+VrO4YQIBu058spyQLS3kRz4GklMcXxdwm81PraEe/an+M4X2kTiPE7LfehyAuY
JQ1q+Akp+OEPPlzeNkVEVfge0la391EuUiS1pN+Hcgl0EJaSkBhhtl0XcTEaUGC1Q7+ZnKC6Hy3n
EEqhE34iUXkVZlqOqHPS8Ce8GGNXBTA5zKq+C8IvNAni4lHCceoMP0iVnBy00Du4B0Z7+83TmNg7
RWmPqSzgQJ5comA1bcWnjsQ1XIbG33ze+rHpgrkvIC3GQ32/DuD/VsQVdmg0iomHbhtg+xVqH7mT
9z635bC1rW4gUqb8QXcL/R4OLF0u3RZDYY2ui7zf55Z9wy/kIHRBTFK8zfHuvnGmfyaoSn8OAWSP
6mV2uFGzo+p5nIz7IrWIv21u1X1DXQy2iol6OZWz6AMoOIcQhyuFTGltsjR4KqAyexIa7QRQjmJR
1aKp+0JBJqGnlmtAJmuSbslJsHGkdagSwEIQIuNryZnjGCS7KZ1PaajYHbygxfgcQ6W5aIqF6VeQ
JSWvnUt7/b2P5pYfoi0b3WHJw5x+6Vtp6WGf+7Y/DBhk4tCuZBu/5LRLwnMEQ6sdzolCrfWe5wSc
+iTYeR1jZToo5bqvfVPkkXKnSeldnKM0wZHE2e045Kd12BZVjviOWXowuLkULANMufQrDKZ2XfRL
xeM5jMEEERutA7T+98ybNf+yjUt/WfK8GH47ZWl2mDJJ+puYwWcE9SBbMflS6d8eSOI7XdLkIZwj
uTeZx9c95Uaauy52Kb6n3/ulUS6e7ZP1MTVvSYJXUw0KHF7YIirjbkdHgzeTDR46EBCUTx9g6Mxl
OUHJairlNk8Evx6CFvdMwzAThoC454ciN+N2J5QuSI2P2eZNuLLsdzuNwrw5eK+3NahueXYICzXf
ZoUBGAlqRPATyw9hWrFuF4C1OJ+Lms5hMTQkYPYWJk+Y/QYSsv83clJD8XC185WqVHN09c7sFmxO
uFitXxO8QlbHOREBBE5BM71xxjtR2XTfoS4VBtG7UbjiWM1ZrtFkClPWXEUcl8PG8OafWs+3+BTB
EXe9SeP5GxuCRnLrfpJuwXeZgAkuB8BhyfiHoPS+kTR1gS6nLaN5E5sg3ho67qm8QHu5G/DZciwD
GShr7Le5CUOMgFpq/Z0l444wG+eP+Z4bfcNBMLevkdk7nJK2VTe95P1+FkGYbCuOsafnCfzSWJeb
XBZTzoybooSjyQ1k8nkAwXltZZXqNn3NE4CZTUCk+k3aYatNAEQEx+JKmdHNKNqi3rnWx4zOXbUs
oyqzOf1xpRaUvYmWiqnhLyNgDpYwXcA2QJ58b6G4d4h2bICO2M6qubVoLfO5qIg0vHKDVSW6tOQJ
8EVQjxvoznuRmnenkxHqJ9urgpkZxT8j+vstzJcKelRj3WFaWwm2oUrMg6TBSWId3k7M0H7LrLvp
WWC3yqg0eBhyrMKXa+4hbepDQXAzwo0cpi4YX6MFgnExDeZTMrO6g1UusoPqmkyZqIaT2wuSG7vs
aqKV0ekLFMP4W9cVd4vl9DcL47DJAVQ8IF3lNZQrAiA6xdd4yX90dkyfoRHlv6ciXUv4aNgy23tW
YS87b/gq+yqWq/uyrHp9g6OTuZl7Sr6Lma1vUTa3leLcVyTOpi9KSfy9IihOUbh/H/fsi4EvaSkz
Jas4ZWkNmRha4ujSiwCFCmz9PYPCcN+/wH9BHcO8Gy6B5IB2nYS/Q79tX3aJRYG0CNaatVBqWeYW
QyxdnAYLyDQRoCZEUfs09eIpEsNe5V2sj8Gkvy3c/0gUoc2OHcHjCPXJMhj0ekn7ABdhlvxPoNuk
HMbuqU/jn0qnD7CpukE/oQ9qHx+83wtdekv4L0jlUN8kZihe+iLugCZBZcZb2yRyyU9ihR1zP2Ou
Ey2LqPzm5R8EgDSs/KB+TZMfMHLtxjussBEcA3VLXI6cBhOLN5SP0w8IUFwiuj8Iqfbq+s3vQUu4
TfbM3yGXkNssZf5gE6pKAeORO8/1U6dkeycKLN6hEp1L0B+f+kDnFe6juWsjvDCGaqUc+dAephSd
D2Emq1CcsNdWOuQVPj2auTNnObvvHGrS9dJOoiQdtMGtVe6oZ/rDdyle4IbcAiJzmWTxeVqHoYog
w3iM5sjdh0ERYROqXbsSFD5ddfAt+AHxJfPOTPQOda2oAsFlPZI5ewU/sj+tYQBJFljZnxi8Vsso
i/0pdfM8lFkMfWlcQojNafrGeAFrEpgzVGxb+UPW9i4r8yLv3oYOOVCnqy7ZPKqiCe3U5N2kaiYZ
vdeE9T/jZV3ufBrQ2kpyiLNuuY8p6k+txSVBbVeF6TA3JO0JDLwkqipq49cVg/GTGtleikWe0U0n
t+223XMWPA+MxidUKH1Jwk5VbtO8lG3oyz0htBoWdlG6fW67wVYRnN2rIdxxh2BniNFGzy8b8KQK
7+N7PJqfEdRuqhm0NlFu4b40GDTon1j7lPWUB7wrzcbXUzYgOgcuJ/fQJcseopDFSC5+e/Wgx9eW
TStsdKKijOzu/kpjw7N3ZusrRre41mw2z35e2c+BDaIKhn0+KpQZc6VpGpYqCQ9hvJgKVPvuOExB
UDmwKm+Bjy6/UuOfPUmjQ7qJ6WI7CD3Maxe8DCyZ6qCNQ1SO8nmSOJJ5KC9LYH2DofXtuDF2gylA
dkxMoJdKhYE4UZXbqjMLAqYdJpThQlTweHb2ouz2Os6UVWpX4/G6J3KYleyqCegUeBvDmOOiwiO0
3NV+g4BpT2G8/kgHHpZpF6p6oiwoIwTLeBl/zwvWojsThziCUPooos19ZZKrqJwsC5ZmLczkaij3
7ZXlLqsnnpl6oZBFhooaLSUb3FFSc9ymVlUSMgvnRUIVIxoMskj/5NZsL+PRO3h8h1BuKUJX296G
tGr7eI4OEL2Zmx4y+5jCgv2AMNO7G7G07CciT/5HTUWMXJnkFHqcUGrcMWm7g1foqZMzdisFbk4n
9Z8wyR3OYeSafES5Gw3xDPVHxc5jb4Bkct0f3Khy/EOhvJmSMfzqXH/2DIwxNOfr3YgXJyoMAbpG
J46dYUy9ObBHA3+7dVNx1wczeLN2e1LzylnVJqhZwnZRv4vMx31lzV6nBo5Ywejy20KOtkRxkNUm
7n9KgJH81vq1OIxahXepG+kdwIJRo+zrWD0F9Jemmf+LqLp3TbAOtyNkNOG71KIAjJZhrTMTqDIR
28956BW6I3C1+2mmt3Jzf6SW2OjR0JGmKsnKCRfl+XrXfgYGdVDnivFJZaiGQSVmdW42jPxiciu4
+CU3jeKgZU+BndkB8WN/i+26NbvuTbk6Aqf3eKhXEQP92bD+9FIMKmj8AJS6mpbUnKBSe8mSDEvd
IiFVovv8EoW6rSzlrupB536w2DYqiJ/rrhOP2YJzXBZLgPop7N8lm7rDFAM5XHYyXShSdn0VsvQ+
0LIMwrEnSGFgKgeU96fBqG6rU5n6SkwYDg1JHp6HvvdTuUJr6BCjnzhHJIC8Qr8nWb12CiENe+cg
RnMjG5gVFLoaY/Q1ZSBRR5Vh4fq9pHke1YlbvoTpfmiJiMtJavVrnpKbIJFFTZLBn5J8I1UfEFrv
afeNEzTLINe7ewrK9FLZhO+lgfY7em3Z23LS81DxsJu+DLATKJFxzibOo8e242NNxmAOf0roZNQk
pJhsFfy3bsVN4DRBsJwbBqHWZckQlMcuerF0a2+CSBdnH4zXFoCSSgkcAoV9EMi0jU/tiLI/Z/Q1
8TlOT7d+B0mC40+yF+0CpANgg+QUapfdWPSdsLZeUIplv/gS/SgEfnk8LXdxm/2OsFbo+3ZpFtIh
bAFNrFpM/mXGXpWfxckRuBHCbX4oyZTTWmfZZTH+L8e+Krb6w9pQm5cZlgghzKsRo/XiTnu+weDI
Zm9oudcSos8LekVrHljYvrepXG6WoO2rVuSICdDFqZXa9jMw6xeYo0dVGPr4q/WA1SASfb4akx2X
LpeNVXr5MxXZ89TNL8swUVgGpfpPp1BlLoEvbieM9gBzRHiE9/TQtmiv2TDcwrnjhPnij4y4uxg+
07WeyKFDO1ORtH03y4ZmZ7olAnRlZiYB71B0svuVCsfYs+U+bTRUnBq4mYgySvZmyeESzzefXvLE
4eaSTdQhKfo7n7TqEuTa1mtm6Z2etuTd97L4xlEXYet0YgS6MSHelSa7H0pscedLTbNxOk97ODfx
RgxIoVF8UIhzVeEjVifrPtyRLvllhP+1dmHeBB4/FNODfHg09Jp4+wlVcVQ88d5i0NiacT4PY5Zm
JynnJ1SircRlEE+DHJpOT6rs0gS18pyv8ksOpnwGwbF4PogJ3gYYcmzjU5etV0Rk/7NHSDRWma5K
NoM9Hp1tsjIjN65cFqRn1/ZbaeKlK4scSZItXVsBInkJc15UO4CSg1PtcuJi6RrGgKBkq7FVP6if
ubLqtGCduySgHZbJmLwku8f0LgndAWYu8WPPtMQ31MOJdNhG4QrhGvbsr7Htp5NA1G3MBCZ74NV7
AG3J29mNiT61qxnLOVCoT4f2VggQ3I2iaRm0/ghBQ18WgwxrD2DqIV+XZwcZ6UZQ2gJNUmvlgKaf
9wi6wiVE2YKKwYX5GKJ1LsNwnF41y8zDUIQ3ArYf1WzQkcPSNrZVwgP1DR4rtoz2ApjAttoLEDYC
r7tIN6qPUlSNW9HEY/+goVL+kJjimUawoopotAE+ci+TD7oXlc+/FOl+JYv6QgJy9gCZGtOHrB7h
n4vaS6LGUN1FgCx7Z1xXJ0P6CxfQ1SzJh3PHsrMaU/UNdV4+V3kyROtl8VvwHRjH9nOF4cp5dYsv
UQZ9HWk/NZLxsO5SGSBCJKgkOnpSk/guJ/Nnd2P4ZrcuQB6mD95ScVoC9TsJOt+kKXt1sKGurOzm
u3Ww/PeOs3AEfQigF06tSLe2AW8FWSGKPeoG8XdZlrYsZihfl+smjoIjcqFVSxSUoFxXTu2kqnEx
pkoZ/icqikfiJweD61006ZBHD7zNaZni/ZZ0HJdbE1pSdZkrDnRNfku6i8dr8LmDouZfmeRvAgq7
1XUJEg2i4s/phsHjAOZdaYFYVEgGWwkx2EdsmitkvFaXYbvvFQilcxnm4x872R/LOqdA9AEtad4/
CxTOQDX25M6uPKvgnUtv1zDC8ILFHt8X5Br0eWkJNYKo7OOtfctdmFRLtOK2rL5tFkDuX9FF1BRv
5o5u4m+KHStwcZbxVidi/gGRNfM6TvKVbjq5xZgZZyfKv2mPBDpBJhSB3ZcGnkqVJ5FFjnHC/wgJ
45cdnpxgBkNWYUKqXYPHdKBbKXP+fcZf2yRifRZQUp8AnI1PvdVfIaNSnNg+6JPs1l8x2Xk19nBh
GOJwLPPsWqAWkt06mSw3EV16aGWjgS4nsoLzF+u5oUbjjiUU5jmiyE7TNo4/uj37BlyUHAKsqFaS
OXI/thTSxu2IN7ILUxsC7f9ADTP6Qf0DF/4EWYvhtPGuMWso30xbsJOL0DjwbL31CS7mDkMa3E7y
A2BJ9NzDBuS8UzscGBCkEiIbukTLoG+zOQRVZMURmbAMgWyP7ddy6MPpGrJZ6VT21gNnu6xLiCvF
eHzmCXBMKMkggC5bta7ye44fXymsXzVo7c7KM/tt9cl6D3X4sdz6aX9GpW0O2TKLAyv4yxWle2fQ
7YKYQg822GrzrOTo9V6lyE5d1xkc+PiHBZoPJAILzGYb+heQiudvaT+i/UQLHWfheFZzwu/gV4BM
k689Qtfwt0u2v0V49TJmbfwUp+gp8jkhl9V3EZBfSYEWZMVNP6HoavUcHVMSdLV1QfRnxPbE0bQi
O7McqvySyspbtpYwqdCHfZpdRRN6cFzPxy4wz2Ae3OyGASF2GyljhyU/7sT+9M9/i/Hy+lK65Esg
9HjKs90+rHrPyzgW++M6ZC+udSek/7w2oDE0kEDq7zBbiuscmFhVsEFVbSruFNu+DEgIdRSQuCvb
LQAoByY9amiDMLDr76PCXQgVPUN/39/2q5ga2i9TpZZ9qdq4H/+Cd4rcbbMA64vhjyBqRT2Yvjtg
kMvLNh1U4woSNhbqEaUOLVZ93XyZaLHdCHjkNagY+AFjmwH/tyiFv0jnkH1gcYGcMJ9TBI9yxNQf
xTPgO5yLOlxNXPvRvqtxZtUkkEcX0rqXDorDD2EChfQBXhx3BDBjXbBAVPPMFUBGSJBGLH8Murat
R+fMRSgf1qLt38mavlqk9caEadRgCyW817yQX5PcsNKGsHeTBeqzUcz1Ah27VyCG6Zn0bYKal/zg
TOEFJ7jiTMJjU3s5wzHXXE8whhBVbHkAUYtxu+Ube0QcQ2eLjrgSXXQDk2BwUTMvKmgaoDdR+Smd
InHjzUJQ2KD8ynT83Mvtm+Hd0+CLn4lMV2weAnDjDIa85RTYW5ly9ytZDWjqbibnhM22IjiBFXpp
t1WFIu4MkaAGlHDYGoCaUfINItt+KOYLjuNtvtE3mvW20gYU/X3gDrInZnhno+hqQXxbOwPMeE67
A4m6pYRbZgzYCQuLwhbsmcXyplt7YD07bMd40CW1D5lBdmDr0yjX5HFGJ/MCf1zoVS7RdkK7it3V
rT1livH7XjEJhRUoDu7CPvs4xGEHWbrieywuPLb767zwZgQWUrkd0w1YE8d1r3MkaVKcdhSeoDno
CiX1diB9/q5IBpKvyZoeJk0NZngFli55VNGoxUH2wjaQBP/bb/361sZzXsopW0quA3Jw3fTOQ+Bc
EDqIyiRP2Vejscs5L/shWW1fuaI1GKMEb5OT7EZlZvpGPXpPS7B9P3Eb3oSwom+wPZvWWTQBhlam
ZHF4w7EDXYk8ipGFClaF3fyIWeI92beuzEgkzn6d9nsFOqk3Y/5kl1QC0cdstsylDauE7vtfaugd
lMzzZlmlKUWxPwaujevITbWFH3ftIFBYwlXO1SlWsU7jnrSNmhJds3xdy3715rugSdZkDjvDfKDV
5qak2rAze3TjOFTdBPV1tudQvI68uDNDjE8oB7yh2BPZAKDOe4zIgGRBupZVcBeBEQ3pDi2+SiUR
SMoZ7grXQV6Irk3R13GUeQfGKeUPFvZEDaUBMgGMtkOM47hVTxlTIcqK9i0Qkt3bTfUV73M0ESL8
ysQ2glWrboRm0X0yuqkhmb8+LlNfQxiQI2gzWfWmLzPssR+AONxoLFLWc9LlJ45HlMnW/lQ22g8Z
LhKaDyvuB8qmL2mHKjEeZPvdhDQqiwAbKkMQp4dEjBeNwcRpw1Ft4JjxJQcpa+07WSLnuLFSROQX
Ax/PR9HP9qsIFpXgak+6hKcWRyGxJM22zxwXH1tT2DUCn6UN6VoFZnQIESAAl9aHKL9jQS7MZYCS
sWvCgYLDNQWzp7DM+579tsR7xJxWgjHnUnrpVNGie+8ErFx2/ScIAAGNoGzfOJJu3yMOdzheYuIU
3TOjIUeFiF9tdGwPoKBH95AkhbjWBIhgy9fgFJt4PU2z8t/RPKCrSgmC4HA1N9tjcnZSYvMvTtHP
m5bwGtVwLo4WJexj0sEP5ziMU2RKI4OrB6AOm0Xvc9JglG3KtB/MJQUn6ACh8CI6YlwZTw8Bsero
/gHAOu5VtUHFlJyHAM6KNQQU0qHkEFdBdMEsblQ2fIT4HZFp2SWZrJVQSpRznBbDj6ufFjvrKNuA
3QDz/AK/Cl9nnRqWakkpeeY8sL+mlOtni2aH5Q5xDG8auL/OEnry+4Rl7M6te9BVXdrOF9LhP/eO
evtjRAKWXwuvgVb0AhPschyyWOKlmCyGwfdE5joOLcDU6/zp2w5To8dkC9cfxOFpybXWrFQSJLcs
JKr/SovdgvfNnMNbyHBJMEZkhwhKyfshwITzkacxMACc4/logh74b7QOQFGNtEt0x32iLm2OJaQq
hTNn1XEcyix102Hpx6BCFEpjZNCsa9DjSeA/2ybvlhjRBs1UqFW9LmrqLoR7PX8diWnHRgzOqOMa
xQQ/K1yR64B52gPTw3UUFkWkDJclLHdXxC8YGrYlJK/02biA/on3pU3LNA/g7FJM7+AhClEDKgim
J7LSBOIAWGl/8NAyFVWaXX0+qAZedws4EL9/lNthT1P/gun1DekHchwJjLmeVs0hebXzYPVI7S0O
MAu8sX/DwQ9gGFibboecc/WyFkV3QtkEACea/HQjoH3Ay0Qz4B/wB+7ugRXCqRb6/2eDuRKt48LF
z7mU6VdFt8kfO9tJoGIcJ6XxHhPXP9iZxHgMu8r8Bo1h/ChTHT70VzOXw+DDdC6Lfc8h0oeqDXr6
e3gd2AP4g2w0QV2f/90yAJpxDpqD7Kf3JBzSHXRougwnOsM44KyDdqgA/utqjYFXKGb2x0iAZgO5
r6ttrKY4HNyCJ78K2A+U02JzDKYi4/8Y1WcAgXZ5QMPhWelBD+CXJBvceEQNpy9mh2BTEAEiQwGw
V4nfgMrECdKRjwAji2sLltJuqqWYhvRmyf1YQiC3UIdtsCjZ+54Oui5GPt/OHh20o6ad3zfcs986
MSSoWW+S70IT9Vx0UJ6DK0c8nRWAXF2OU5x8pSJGj+ZYFulb4QbE/aTV+8mOVt3mEjNP3pIFw/Ck
GA7wYcSPygbLDjDYoj/bbMMMhQ/vVAS7PBIKULTP44ctn9vv3Ewjuxs8yAV1ofiCmr3FZsE9MHCM
uiZHMD4qzFubOl1Nvh+QK72sqVqybxSYVAMZDPx5wxhderP5JsK4WkMjtRgx4i9unI3JMUtXgPiR
f9nSMGvyJQtR2izpq98YcrAAn2dqt+XWL0t+u3EiL3636fd5ggRbOSd6espm+4dwMX6NQIkYqjxc
AEdsQ5p8W5Xv61mI144Q9ysb8+6728ZdlgDWksqLniFg8h1tqYSYVwWmJv2VkJA0BUBX+EClKKzA
9Rj+jotG8I9DhV6qmMF3SbRC1JR40aIrFuhRTekCc4QuvA1dGNt6sYqUyHrqToTu3u5GQHjC/j/O
zmy5cSTLtr/Slu+oxjyYddUDJpIiRZGapReYRsyOefz6uxhVfbtSt6rzWppFpmVkhCgKBNz9nL32
PnFFB55pU2FmLZ3XOe2UutWcjX5Nbq9fpKp4nzEoCU5z7cI5WbGJAVOQ9rLyYFgDzW7Gf/d3qVNL
oysLkKcDpQnHyVqblf6jWlLusst2NbVHaVgraWeuLOHn3FiNJJgEWb0hjS42L45o41Udk4DrOsrU
Co5RZmR4MxzWaS5Vgw0gkZuI/in9yZAwL7v1y8y4Zepdm7OPJQr9epqPbqWpfbUdzGYUXl5MGYB0
M9GW3/d6ZMqfMhq2GVbLENuX1G8i3j8M2It8D1QTq4+ClqXlJr1aFCdRrJBKcyET/SvMfvm17YbG
KixChnWZ8iZrc014fHb5I9aW5YkpNeW1PU52OJTr+AAXiWDeTULbL5bRVR5xAig8kogEgwb1UX0X
cWLcUnko9zV+emdXpPXY+ZEiW/Jta9A1kxajLn2WuOQrKaT1ecpsw9oapiSRMy1m4alSrt8Mc7ac
ixncLymnS1eCnnbuRi2H9EBjEz1JecQkCztRktJt41kr/VLJrEeHKulG1QztBKIS5W6SXo5K7TI6
zZNWz6nttc4qIvaX3iwDqY3H7ktR5lGizZoyad3pVefMUrBurMiJ3NhKME+XxZQfTccovVlZm1Ce
jEVjy5pteIJEUWqqDqOQdj0D6VIQsqajpa6mLJ3PkWY0nVtVJLJ7Qhrs6ADZVg6npVUsOkHrYMof
qVGlrw5k3KGPqCY9hyQufV8LdcZqiDie0bp0NFrWma0+LoPoKCyLzLjvJbPbLUZcLjzfmfPIwqdd
AKLOOhHkWO/mfIrjO93RioX+T+kwhEK0FwYNKmErz/IqhT2FGHWNGVssKmpyyrv0mZZ860aKJCfB
al6mM9RUgrI7TlF3R/Tn+ubwb/bJ2Bg0VyN45pPFUBabvud2DkZ7Tm5rZVqOiZpfyk8kQP5tzI1y
FbOy6wAPolZcLWLwoscEjgItHUJFc3E1VOlWjMZyN02x815mOcWaoPd012tTcqdQskmgrLMgMQFQ
7KOEak3d3LL6Dl5Qtp2AcGI98Qwd9qOIo2oXTYQOuXqxVCeJPvC+NVZrPxUaEbrocnSL/KLRotWr
6kL5wqxtxKE61UnOIKmlEJ5BX+wzKUX/oaJzNRf8jz4MvYvqqxFRFgUKi1MRdkoaOcjaJUcllPVL
z0aflVt2JFRyxarb2of3q3JPOCbrSKlJbPGs4UzKTKbUGd1YipynboSu2seISdwXSyXFW4D/BmNK
OilVgC5ffNNqa97zalUzMgvl+XNsQKo8Q66nM1xGPJGL33RFoPQltJKWKminRj/tJKk0rgsajE9F
jJYYtK2S6V4ilYz/6y7qTKBkZsY55UJBlwX+jA3x48oaVHLRfRqIkB9SaWnl3mE2BTVxl3A0k1LB
RrVA5iYbWZvV2HMKyDuPJ1rhMxbAOV6nrulDWejlWy/GWr5ayyi3Q3SW6hOccKTRPziFp+W2+klA
BdYk6oRy9Gr2ohu57zlLdAb5FR60H7iCHPWPZgkkGjYFYBilrsTxRjeimnkNq6nnrgSRp/LIknjh
x/KEvqBGq23CJ2mXjkVPaSJPdvkyA8S5LEA6/F1H04LG9MRinM3iyDot7eVJgj2zx/m9zFWn8hR9
WB23kKP6jrno3DtNJ0tc3Gk05U2rdES/TIZkxajNRWffp6QkGTvWYc3g0ZJ65DUlzR6saZAfW0ka
ig+rgTmlylvXzrXiPBL+Onfk1AxlbV+vXTxOvtJE/dFInPF95fizeksqFiWs2glFRswcU+hlGAxo
WZk26GF3V6TDPFBXU+DJWdiLYdlPLV96k5VEgW8qXcnsrchQVQ45b39hzcx4NhKrroEoihosFSyp
Sty0nmdmYk0S47XHYlRF73Kg6r8yW8oUD6CLrV2aHcUIhe2IzyEyBth54vh0X1/L8R7MbdJCOcnH
MbzEAMa+tFoDLK8m6seZw+i6ibTR+YgBygY3N51WDcae47BHkrYozoWSdjXETdrwfTLmT3OD5yJF
nmvwIfFR0N9X0kOtlzjy5NxE2+wUHPG7DlqiB8poKNbWcdKawKaR88iTIsv3aBJqxXWyYaZm2iwq
vQW1An1VjOTJFqvibPuJVrGb2oLDYUSCQHs7Lyv4ms46Wn8rdUlrn2/RPrPMOUWQZAWoTFM2OgCp
FU9WQNOxKl0CjVIL1tjI9FABkUNAKPLqo9MmdQ467oTRFbXF+C55AqAJ9Lg3Kz+RTC5rT0OMasta
l49YiTUe2oYCnr5D3a+1Z3bmPBytFHrSEcA33qxxog2KuLKUjbxE9c1EjMyDHSWX2LK+119y+hJd
2MGvclgqauCPgeJSfiJXyDq1RW2ZB6VaJmufyo7k+NLlIXxHqtONUOrjhQAv0ejlg14Jwf+pTbv8
lKykko86VfAULhLhGRWHeEzfbtRrbGCaqQn7KWV/XqBkyXC/Kha2Hp95sjrItw2j6pkxu9CxhNKT
QBFSqfcMrAvx9ZJJLKYazYU7vRD6S6XOwyvulWnr5FWCLBavFfyjqpbjblJKvfCWpbQuZNBiqx9J
Vo4aJ4FeUZlDNRhcq42W5kq7Im6uyLVizVXbZz9NAYCL5sQI7+Y+FYkFioCicGyllDdtVmmSbKVi
HB4bKSZfuZnbR1oRWuozea1ddzZK6PMcW3rlxfKcrB4fPcvrrEzm7HZFqdJ3TBpOmvI4xJwNJ13X
zxazZGuAZWu1/LQR2T39bKBeqU8rGkF6VV/bIrNt1ySU4jMt2ynyLKegOxpFM+LTsJRMUmDCod75
gHZ1fxhElt5kq2VI7tSq2pG+Zhf7rFti3XNU4CY3dIfjQ4aUdo0bwbmdcNfl3lBbcuqlBU5NDsUr
vctK44x75YA5xFfjMpYNCMRATb8OGueaihRez17ruXBXZxhDSdOlAOiDO79UJJ2khaIrrvVxKZZN
TN67eO4zhR5xn8bsPhZg9eKqXaKIwLajkTpkqcfCX/VCUY4jF4jxIpGaOa5sN/34MAykJwk3dUjd
ZGvJzOTEKLQYU0Hc9/dkZirn2tbyE+zH9Mal42BtYIAcdjYt4Nytldp8ww2hTXQ5jH4h4QXB7CLW
TfHObMn9Dac5SShKksp6VZx4AdfKxcwDmUPYdPrYHBYjk287cxjToFJz9bVVi+VOtspMPCotBM22
cyKH2doFsul2kqNq+LaHrCAtJeITDDp5EOY+loUy39ip3H4PRrt82Hk1RlDaVjy6EqtEHA6Vqs5Y
BuS8AGHQVD+Sy1ig3ZvVtw0lRb+v02sqSNuRX7A/rLzHMjMpoYcI9Zv5z/p2ySJaDqaVb2zN+Bag
PCXQsCRToSONCRorhKohABfMWc4BU+tT1Hd2dq3yzJtB4ajxE+P0qubeHqL48iiWkeHnsq7tOaU1
8i10CqdjN1qM5HuK6uoYWyo6ytrG7IBiLZ7kUdcqL1nmUgpEmyx31mioIz9ETGkTx1VWBjpTvGN6
aathebWZrqwQDTIzk4YNxMtJmDS9FXawBMqgpjtZxmYV7fpeyl/kIe4AWromVzyNbY+cuz5r5qBN
ZLDviaeTZUt25oCWuHZtJk3x1NYqxYDcwQ2qshWtmBYWWKFp1eBVDOqdu4jeuLbLpC6JkOabKNrK
erJysrMURPkKuSX+wCRaZbvK4U729HY1tKu8uvwUdFOK23KWzHPj5B4b4KXCl6PMrzI1hfhDbdvV
GeA70ZV9E+AeiT4nddUMimnNammIzlq+zaUhv+ZU1k/hyIwRm/foKB9aZKT3dVtFlM2zhKwyyp0U
siGlIiwcvQCgrDFBB1qk2k/JSF+UzcJqOKiRVd64xWIUr3SChseiljqcH61Wiq1IVpEwxq2mWZ11
dtqGjjK2bZgMkoXwRVpWHLDK02c0cql+nXuzvac8xyOTZF17ufZ0R9Bpk+ZuGZyyO0eGxlNtm/Qp
KSj0HvcGvKvwTadJvzja9YyO1Ro+gt5IONajI+TLVo9qdQlYIohQS+w8W12rk/RXTrj6dAAuQ0LG
2qo8RhzKUjrNSq/ReK/VIlx7az4KOvuZ141q9zbh63iKWJdgKEytv/TUkZmasWHAVaVGdHfyVHCC
WeZqEGFEDcpCNCnagyX1Aw3QvB6uTYZCZxvqrLgLMMBkgDdzV62uSXSdtO2KHiCiGNa9mjMey7eL
Woda4qCZ+QZNMcbZrEXznQyJdTua1LUedCTcYilWvoGktXwWq1okjmeAFe4kWoPN3skX03NibOBB
31SgwRMZMqXf2bH6JeXFfLd2SQd73SrV6g/4ab4KfSwrWrsG45s1I5FpO69zxGnWkYYOW8/aCci0
Ir1JsEZdPgSz+MilvEOwt3is5NEARyTlba+wHBVBZ5vzd9q13cgJrSZjrlui6jqPCk2lQd9Iik9j
NRlDTbWqJohHqeJAx+HGDOkqzl2Yjk4h6BesVr2Z5LmZPcaQtA4JRJWwjpHdRekhoRc/AkKUxuw2
ql7H7pgC+DB9fVpvK5Id0+NgA4u6Bld6DuUcvZ3921nHoDSGWPd6MsuqxxI/zPwHCSD/ziX3wz4a
DYbCT+Rc7J31zEkcF967bovu6095H3+mpS/SOs8z2WjMeFzLS8IkeiSQ1h+YyX8lKPwrC97lp/on
wyghQEwGX1J5Y0YcbHdSzEO76R0bSAWiJGn8UtM5v1I0L++U3/WH0hR666cl09XDhHqsDNjyhbWb
Dcn8M/55BTfQ79/TpMUkX+IjYk3B6JUmxeIr2R8NHPs3blz7h5eUIkHNbYO+SyP08hnpt3mfbU1d
Xb1vaiL+lIbO1Z/76H4YS+OksXLhaOtGmeZ4v0ioKYPeqnd/7tV/GEsVWZtILW7XjbqQK2Foo7yT
5Sr1/9Sr/8xzp38tx2pmQo9ltRzIvSKAAxTlz9mUfwa3F61TyTZ4wKZSnJIUa1O38K8YWfIHqUX/
5pn8GdwuXWZFtyAOm5SHUS5Gd2jE+c9dmB+PO1WIVoGHrxsexZfMcYJo5BT55177h1O8BgPD1XNR
iHOzYMC4qgT8GNWfCReDefvxqM/1Mhi1nK0bxhhn+ypu2rBZ9T81a49X//HQ5kCzKeeNZdN0bfpp
1m1x02pV8o8pT//5u0D47m//xe8/QHLaNE76H7/9G5YBfv3X5Wv+79/5/Vf8bfNVHd/Kr+7nX/rd
1/C6//i+/lv/9rvfwDvQbD8PX+1y+9UNRf/r9eOv6vI3/3//8D++fr3K/VJ//fW3Dw4D/eXVWLzE
b//4o93nX3+7uKH/859f/h9/dnn/f/3NbQfxlf78+19vXf/X3zDE/kUzYCnp+xuKYV6iv6avv/+J
/hcC/23TNHHLK/Yl+19gqEz++pvxF1k3dAhTy9EZEqpfMpO6arj8EV8ja/QvHVm37F8v+Nt/v6/T
3/eKv38SXIZ//P4/xFCeqlT0He/m9yssOx7DS1VV0zTdUW3N1n/cb4Sny7AZU7kT1lsG+B4ry3tp
FSYQhXNPbiystJyBImGCZRTbfo7KQB4cmaInei4bfHDrWh8XJ/uDzP9/+bZwJONDx5XNRfj97lIS
DY6PMC05NgmKWLHXzHJvOPSKpaz+g9XzV/ja/2yrf78GYDKqBmGga1z533+zpss0GWqp3PVy9JTo
TBmfMTJUkYN0Z2G+Mc/qovhTPV9FyLv4E2Bo5KU4lHn3geOoCyTkI8+QvkcjezJUKjOFxY3Ec+mz
tb8dkswAmmNAS1VDpMuiP1iIfs0L/PH+La4Vt4Wpy7L6M7PfctAFaWwVu1xxPsxxXNGel/dihIcp
Ur/dxlW1w8dp+62VAIdjHmKlDf7phv8XN9K/+MB+9x5+RJdIZq4pS7MUu4ljrefk6kGf7bOSdzAn
tv0Hy/rvc+5+fWD//M2sH7vqoCxJkbdKsUuS6X2um6PopLcE6Xu1PovUfPjffzSVJ4874H+uMM+F
qlo26duX68sd8jNjKWrBxzraCzupuAC3MjB1l0XXdXwsxZcDHTWvk+U2iEt1azyqAA+lo3y30c6o
pAD3Y6sY9zSqggK8zDJheNGEGGn2bMtJhcCrHi1TvSE1gRoO45SlRUE3tXurt/GX675sFGmYJNq+
nxgZKW9bh5o3SaG2SpEfjQbnrqm86FjI67jxi1FcRQbcupqel6ZE+NWtu0iT6H8TC6HaS3cYF2ff
RuujFuHPS+MtfmU8KslNapWHyW7cSlBfgIygFR5IRdi2MwA9hYK3GM0dA3ixWG+TZHzQUjJRElMJ
bZqlUJP7Ka3BhKTIb4VMPYngnLvjIZm4QGYdYAae3Ciy7sQSb6tu2Sv4f8hD3NUxDdr+FzqBGchw
AHQztDV6BRVzip9xCmL4bOj+MrUj3efmeFgsObuymAcSUvzf/2KZSp9JdP6aLF+Dre2UXnReXk9X
mvEwq7eKTHtkHW24Y6TwYqkP0ojFIs2udPtRT6cTsu8dISBbGJWgzPB8KeXjCBC3Lev62JFi1vXC
d2Z905VAPhFb5sVb0o4R1jIc66UIzAu8ELZLMm5V2Xmz1eI6lw0oPMm5obk0Fbsm049mkUQu6Gzi
6d10wmdW6dGVpASlKEpE/npfxMwgqEoUAcd8KZZZRlk3AoQ7y5vfpdXv6dZNzE2MmRJjk5M/+a2q
vwzlVovb694oQcGYLG3GV3Urrla5d22E8QK3VR3XezU5Jg52a8AwWe7vHQULKA68Hre003wsRNSu
DPDLGvtKdd7iKqTv6CuDvrFXC2vsEDbLSRFnuJsO76Yc2S4prm4SEcriC2BzOW992u/X+Yi9k3AQ
SEuoJRfHozt5RbN+K6LT3Ry25kmrUGU2Vfex9nfgIImbSakn6Wnj26X+bU7tbWLTz1GUZR9XxLor
BGDEMveibaSnKpMll1KfjuN8HRfMCx7UPHNt41qLyia0FwiDqFpoDOmDK5sqhutMChpra4PZlePr
5dtQ0+9H+g2lPGxNqz4i029oKGI2dD7wz60Y6rJXGk6vU99s8p7Vs7wpkUXdMo4K7NSQDMoyTxgH
99Ssz9Esb40+PTZ1/Kyt8mHsUDoJiadhn1wJI/9c8Xck6nBlKziZW/NJpM2xi6GdmmTuKLStc+GY
W6JcHjBUy110Uo21hWknR6HV8aZb48ZZ8BC15fI+LdhKc7Mjhx57z9RwATRpAoUWNtEAS/a6wry5
ebE3CvtBjrp3y6mzkNkE7/h5jnHM0oG4DKKUlMQ29NLGkPBCrXagbnz7dW/cPe/jx2vlbi+effFc
BcOV+sp//P3XHjvwS7knLtkr9+m79QkyjS7BglN8nYsvPDfvJJlsQZ895yX22XD8b/G1Jc7i5z9+
Sn/3v39JmUsV6YrGpe/Fr8l96G7KcL5+kN35ugrNfb9pr5LsKi281P4cWEosoXvWlAdNLZ5GwkBc
e8KmlzfSOZGeshzSuVCR0bDe85dL4+DZYNFmrZ6UyvRrPlGkRPZuZBoSN7rxubLZqKfXilUXGs11
xOPc4klOTZc8Z29elH2luN9l8sKsxZkLC+kknQYUluhMTUdAQO2GE71h7cnSG7eVHo369pi2N7Hz
kKRPSOK87HPRHZfPbHzoaNLJr0mEMymJ3Zq0O2u5L/pHqUFC1y+OyA0GDWQXJqugJ/u2flajo8PE
nyZmmm82bgEPUV4/um7yIhuPPO4pGmBX+uxcHkYfr7lXJ8U2521ZbcZ9VoYNuoSz6je5ZlFE3znS
J8mt/ISdq9aVK+SboTmv4tFtHCjhyPIG7a6WHwRXQTxGabVLdhJMhmaQjXCKlXe5eh7zpwYfkxE9
W/Yd7VFSK9E51VCPAMnzG6050TRmZ1NQLhw+XrN041Zya+Iapmabt2fFzkPUBw4oAe6Kpb82Yr+x
nmlW9MyB5NLYiKjJS758jFkearCm0fSorxmfCUz0sVMPUzFuLainBhnVkF9y/b2bI1eKK2/R3it5
8hZaypeLBQ0BQhUm1cFez4NqkaKxWYZ9rJlhk4xuRo+9jgvah4sbOTs7exB87Gqu7QeHh2ts9pzg
Hm3R7gflzjSanZJ8em2d+zOW8UKdvUWawvQOtlqpz5000Z//irxevI/JtdbHAZsjpv4U/OVMy+Ro
LM9j/KQyMKJTK19A3ZonW90u4rMgVccZfLwxzry1qrs8B4E2Pm3mYCZEelT4+zxl+Aa0BNnh6bCe
dSiNCWedAkvnj/abTtVlh127Saw72blkDZ/y9jrPghreczpj3oHqOZCnsRbc07erwsFmPntaHybF
4BXWfsF3RBxD8WxI216wYe/W6az1UPvQ8PShB8U3o9BZbmiyurrxla1nLbc8rmTJEmdk/OwbTc+P
SL8bg/jtnHDF3CdPw0rPRhmwrl/Hsm/NVxnBgrQ6pXo/4b6Tab4sQS6CZX4w9dDMtnG3GfralXUv
gv4saYkni+cNzY1dv1Ra7plqoCzPZhNKoJ60as2NhG0R8M5r5tNKvsO6a5u7Rg8WQuUnnlJVJsjq
yco+Y/taiu5wZ1i0fAvlhHpYV6FOkE3+VJIS8o2E01/Cp3xZPdWNaysPs/VG7KvXVM+D2ftm4k/x
Z6Ue1G6n6S4swpymAVlXYJY4WEKwT9fLxtue9gMXoHpMBvKMvHJIdprm4y/GRuLbNf6oW6F1vleg
YRNU4E7oLG0wixNEz2geIXmRiWmI4qR9SsW9aI0gOhY2MqtxM/Ng9/kXjMSckCA0+GBjqmYGZXys
SsMt+DlIMa1ZwcZXzhVJt/hA04+ohtO4tRPgmXtfktw0dcKIW3PWhVuc2/QrnY41M0AYPePG3dPQ
x5hVg8FJsYBvF0zPBp3r5eIzoyzyFUBalmSdQ22UR64PbOtnxuKiJDNRpr7KsBGi3LnOWIY9mFhj
XQ0VunSvIUWcFtaioSMYG4tjFJL0EXa7KW6P6jh67mQ9KM1TgXVptu5tiioTLIbzdt8OgTeu90W2
IyPE0B+yyJPMfWddF+yIbT97KopECbHY6ODmiwo9snUaATcVJiMHBy3xcv1xJFxIZ6V0OAb5nXzr
MZPKW8Dwsdq0R2aab2z45MR0W241q5L9RXqeWgZYgWovoxctr0J4OPNExC3YBlxB1ZbdtntWzcH1
JR1v1Boq7eMwT1ur+4ijUElVvx101++cLVrIfjVP4zUEZt7ujeYtaZ71livYEMuxHGT5rcbNJDi1
1opKUnsgRSGxIfVMu33jFMV2NnW/lu+d8lTqiztu6nQrF/ekeGFC21R3pFQyNRVa0vgcN+Y4+3hl
DPngdJfYlRvFPFgxl0FzJcp8gExPQv4R2IAJzCym1GMoNbY9ZEDVX7NgpGFPvtw7RvkQJzfKSTmC
Azh4Ubi5OZmWIxPdnNDDfz7N7DP5NtP2VXpjmnszMdxIM68kbfSEkaKw3GTqq4LGo9n4u1hWKJ/6
ETiTg42Kvv9BEb3EJ01xddO/HJCs8sVp3xrts7FAheKPJSEYlmMrJlG2+bPs0BruPVfXHvscFKTz
BNugAbsPquZZ0XFoelRNVwzJJrLroC+IqMwy5GsEFdz1A9YZ+6ZfB1/oVxd7T1Pck5D2rNXJeW3q
B4VMuEHkLrjnp1Y8jW/CNHei632t5VNgQ9O6MkRP0IJKSV/1BGWrWXH8a36ihK0+nvlqUgyWV9Tr
HFAuujPj9rmqvhMW0kV9kOPY9MpeAcUhCCm1z7XmAc1cE1T1MsvFDV5+nuv6Ed0/MF8znJIk8CE0
lxeZJP5uyv66GZadIiJ5k6GG4XpxsmPYR817OyvHOJ9Z1qPX6CKojZCzcAZbyK8Kegf3pO5lRrun
6x06HTgpKX9pf1qA7OssSHDjRfa3po6nVvHrMRgudheCZxJBOI4gmyriZuU8rtDBVSPJ9Srz4TKT
0IZNMZ36PErFlyXB2wwL/t2G9Uc8Zm19xES4NzBKO5Jn1NJ9NbbKFj7zXNfaLlcDdCJPXXOMbk0R
9HK8+d+LegWW5f8p6h0EJux0lq4ojvJzjmIt9TN4qiNtY0fG5K4NwHIsC03far4jZ9vZMACFl7oM
yiXAPaDW3S4fetS/yllI7RIUDZw+iZcF0E3nEylTyZ4B69mhw3/HSzgPQiXByqlywkpaxBoAZ1fT
0jLM7JHAIb7ZKDBHpc181gjQGPBVs39I/W2KtcZduvjWEsbeBKwXJSgAdfuuZstAajTnTUqkwjrs
++S9JRxDdPdKSprMnCGrRWAm+jhRbF41M0l9k6WhcGoZGLv6IYa5AZCW88dUd26ImOLAJkdnI7Z8
y7wiZ6l1jqXWBpl+X8fnNRlCrfoW2PjT4VlG3W9tw4NbDwqMfLDxbjVcTabKcRLKgOOwzdPnXCfS
QaLQHYZ7CUHW/MTxkfZXenI7qi3xBp8FzLWD5quXA5g75V39Weav8nQ32ndCOiTGlV7ezmrv5slW
VTs2iBbAsFyf9EpOd9VowLYJNCArVhpOMJjVs3W+EgnuvxpyZz0Yzk7PdgVw1vW0Vm0wkN5AsEuL
M/WS+4gRFgjI2GGT6DynBrezhOyiUXKzyWaoYx6H77oZi9ccDTLtL4AP3y5ecKSd1s54MOP6LZEo
GERsuGKfj9sJux5kFo62y2dAKmdYtCG0rVzeltJuwexOuhPydezcRLg+q31W3GVtOLa3NfFY1Ske
Jjdxjp1266xv2fClYBeFigXYfCa4w8+Uhsz2ByW5WTOFWo3CNjti7CrJaqpf17I5j9Nj3d0114px
MzZXRfzaq7dpysfCTiiieLqVuMuh6lsAgYNuiE9QtjHUzfa1kmoaKclKEUF7hIw27QiUkxzyVEoO
Tv5SJFSYs+hCebQvcQ5K4WfsGnWd3MxI3sDMrHe2Ku6krLpN0L11/T6h1RU117DeqisFZNX08pvi
nEYn3ojys+5PPaDUcnnZZ023sQRWXp/qgbQUyYbpVJ51bM1XVvZMBbz8zDnCCFx4rfxk4MJcuo9S
wcA8PBvtfVofyRB11+oFBuxZ/7WSAbkTbPei9N9JfSUNpzEHlkewDlTlRn5cpRuagG5TkzREMAb3
8ErqVI54v0I+Osw8rb7ILHBbhotU4qtvrofmcRFfpOp5ZFZ1WsjANNdUzkZ9Zsc3A6By7j3OKJEa
ogV4kVU/2BVrrqwk17NdKqCwEidiR29v5XrFt98gq8PP9uZQP1rDOPgrvTS3z6bPET+2dFJwcHdX
7GBhw8fX25KvOkB4K9wNfSy0su7WoAVhm2Dnq4HjVm0PYnCifVPlL+08UvTQarSjRzGl3y1+m9o2
P/lojkXHEUGePeupaeBOcFS/JmVuuLzL8doglnaGaXJnUyaIrr9de/qdkLmWN048II3GbqvmRKlh
U2TfsADjpwDUkuw9u3aFMV3mC+Olt7I5YHbrEy7chRJoem2H/DJrl6zKig8uTpxPi5BVl0CbjJof
O/CszhAjuOinbwtfk1+KtNqUmXqVOtHsK056pnWm+6U+3OddfbZbHOX6vH6aWSUC2EosNXq7bYuw
xR7UAcpVFRlTMrlTo6CHohZ0bQzLPkQseheho4m1Q1NN7yX9Yq1UD/NqPJBfHIiO3lwHqUytjw/w
FXP7M53tI8DWJYJUx/qBQ1G2ANWspvPkwqHRlaVvMNlPmTK9N7Vce0V9Hyf4coijgMFA/en3sjiM
LRRzXtN96fSIQAAQ6L2YjBvchbavG3YX6C1vaBjKQ+HAAZL+cn+QU1k/1dHThMR+16jKEQuFAhzd
qAi+6pvQnCe9ZLioPXLkdJqIxe3/UHdey3EraZ5/lXkBdMCb24IpXyRFipR0g6AoCd57PP3+oD4z
TYIcVZ/em93oiHYnpKxMpPnM3/QDGLrkm57DYqtnktrQeoIuAs6+MQ9Idt1HwSA5oPcye8iDL6Ve
bWGhOhObE4msG7FrSiesqVWjGAQJIlZOqRRPm7KB190YT2MKt06g5FfUPP1Swx2VoHI1hab4ZVJ/
iM2XMDe0r3CdBK9HoFWDpUmg5Y9flRFSEwVGPJryh0BCjjSALldYWn2JEogTuWR4ndHXe7WSSf16
IjlKcTovRN8eol6jD2Xp2kYDxkHZ5pvWzmcdGGZpddLXIc0vFHLZrVEZnk0BtUGN77pJVXne5kso
n1PJ9ITKuKCs0wGfkFEdGoLqc+v2CgDmtosuyJfnTjhMrWclsXEJAN43qdhvUpnGfRtl2ac5LlHN
1X0bJBMX3yCWt2EBSRANu5c516qLD7vWW5o8itT/suAmHMH2eJGkFsgMBbdN3oKOlyILTDkicyzA
IYg4cGWMfiiaJKqjFyi8BGL2VcUvUtql8o2oPcfiARZao5016C8Q34+G1J1BCCsuSpynMAGSOteQ
tn1wositaAeJdgawZISFL0YcPAwRBUEE/bs7IZ62OUmwjMjL4O9BRcN+Q8mhH5MdgXHio+DsDYNO
NuCHvwrp0DMdam0TpcqwSsBIUWsl9VLRMp3US2OJyQY27V5rvjXhSP/Qqm9Mvfw6j2aCwLmERKTs
lqNL70B1FTN5BEyWq+PDiPk2PPkKW/LhbDVAehEwcymKgbl2o9QgQYaM4pfDTU4qPqGTdaBdutQZ
pdlRBvEexfS7blH/iXbpIalcY8zhrPRFZudyehLgaBEtgfA95P6pjgih+u/Pud+4maCe4zykN/I1
s2KvRgMLtBbEgBAqYxjGgZsp5lkuLYQTCvOWpuy+MTMgzJF3N8dbvLjAKyEqJMUdCDDhXA8otghU
MPAaSKleKDqfM4jb2/whQ5ctrc6KgfCogD6YdBcadFvo7Fgow1igu9Oz3oCLmr9gxHlmy8q859lj
nno9dHuHwKjrF0GKaEMtsKdeRvMpvPf7eZcZB0D2hrAtQi+XPMWAt3EcR5AgnGyt/qoRjRQzgPV2
YylHSknhuAmUXZLv1HTrj9/1aC9nW6PZ6dKehA7xX/ChWX6QjpnuKFBo44E2pla6gt0ND1J3Aeml
ZEvC76fNRho5L9EjLVKXawg8GGpmCHuqLuIjOnKtdHF4oyThALdATQYQ/NIT2gZwCTuDev6x8qkv
yY/G6MmiW1Bcg5yzr41TNbPOTeuGAdC2cR9Z4ynX7/voZzCxBMOdZJyk6IIhRYDoA71gmmvBrR58
13kJG5v/k8aVXqDL41KWqEc3axztlyWCCd7SKkJHZn5GzCLqkAL34piaaLlr062SbjWD2dYXq/ls
WwLxBTKxsrXDYAyVUfz1kG3ijUMGL80OWnindS+VXlP7onhLFB7FX/uk3Ur95GhRTQvqXs3OYXiQ
JK/3d5FOyfoOcaZ63JvtvoRRxOe/iRcl5MMy0RKNze/g6kFRJ5sMvWfzWzU9zsNXdn1U0P+pD1N1
8DtCw+c6LElJ4Ja403CbFaSJR6XfQ+pwyWMMn8LON5W/NdxXOjF46NTaRVfp31jQrj1tOE/6VqlO
BIWHEEBMqxwl3+R9RtKjOuTfVG2rmg9hsB8EJ7B+VLgxlrN08Ev/Hu3PpK5dKGLfJNpzCCl4umUS
NLKLETCADQvM0drUabEd4x8RiEyBdAMmUJOoHsucjsA+7VDcgeSn1m6jmzgr9xqAcjROsvSLqh9a
2aMhuVlEyPXGn53RP6vxExp5G4Gosxep1JITphRPpqd4vKv04dClCHUJgesnD4qFwF93U3YmaQh1
QSbia99yY7I7ncX7Jcj3cnIexWOiHRRi0lLYh8OdrJ0b6l9WvJ2Dn8p4kNW9MuyN8atkNY5I285X
O6Le1p4XAV4Z+RtLt5G8QIf+XHF3VSc5/qyqj+myf7KnKG2PrXSKxLsmvBEqlYDuNk8e0SqmfvZL
zs/UcDT5mMLsqDVEFBWkeu8N6ciSTyKqL60t6i3PAx3XZWMmaOyVt710RrBwQ62KVyNPd2hqqN2h
UYBebNPpwSCM6uIbCDzH1jPCS9NckBDpzceaJkQ2/Jrbm2WuSPqgrT7wwI6nijt4Lrt9gP4RyP6N
mk23ga+cJ8G65cujTmOEB9U425l84QKWMlC4C0lFHr8h90LE72TQ5OuRAup0L+QbVehlt6NvC1CG
YpZwm0aQf5+t+KXUnnyw7V2fUQixTv2o7PIBzThzfkAVymYYBM7RKIcsSAzOih8t3asxKOyIc/PZ
jUfQeKfM2kW00wra7d1hTnZtcC4mtFuIisZjJl6qYFvKD4Wc79GcsuZv2RS6vKdYrj5p8LOLy4R0
n+bfWlD/EHRCuuB3MeEv3NFf6IcVwGn1P/8dvNM5eqmxHvjVrgFPbzBS/x+houQFSvO/w6Ie6iiP
fjz/+K/n/Md/PRTf6Ri/xkj9/tP/BEkJuvgPAEgGnf23GClBl/+BE5oq6wCBDHDXJkiov0BSkvQP
RUfPcqniaChdA0n5CyMlieCnZBMpp8WNR9eBD/0djNSCinuD/pAkbN0tUdMMZUGBrLAt0pj3dItQ
HBAPAZqmrrRDO2nXeb2L+Osl8vwrWBoW8U/jSSt4i6rqlhI2jLfobZVmeQwilBr8n6++xV979jX0
67eh5btpybJqwURGbWaNv4QvFJqRrlk2LZzsmO/Hk/ic/pjO4dfUwUTE7VFm3Kgv2rfBKT9xxd90
juImXrOLaYb8J1N+9VtWLiYLbwpWAL+lVG5HaqKwDoOk8f48498OeusZW4oENYXNBAhjZWVCUhGV
8mzgH/JNedEPsqvbqWfuNXd66Rzpcdwm3rWJ/fZ9/NOYq5khtqPMycSYXKB00l3Zll0qUY+gDE6G
12wz26L2jDatTZuh2Y/nfNzEV4qdsrTg5Va/gkKLQbETtAMophWebuzRoUOk1bfLZPw5KfV9kvcw
XXBcAJ+8T/vwzp/SuyiSj3M23Zm+ep/K1ByyWaTUo6rfcq2oPk1j8oSPu7gVQ7iqeq3fIerb2yMw
3g2iDKc2iO8sfzgPRuvJxYAQU8mkATJ+tqCR212yaJ7CTdpAnrEAUA2O2ja108odqBcqwxJcKyfO
Mx6lyriBmvTSwiqgC1huyaDvjcI8iZbkBXH8IyUSzHTNi/ACR1wKCW2Y7bRX8zi2B/IQsPDNzdAW
97GuPpYBuo6IZv+cpvBTU8gPOblipTS6M2AkZUPTvWk0KlhyKpQ07NRP2K6c1aJ7wlJli6EYpVjq
6/B5uw3KMb+AYy1iil/LPtobc0YxwKKiPptI42bDUxzGd4UZeQlkuSIIHwLDfIEu+x3TbE8bm6eU
kIy004sG+VKXkGcKNTirZk2NE5H7jYGWdDxLrlyXxzZFicKQTnIAvqEviUzkzxCPqe6FWy0zHy1T
wA6L0pdgykd1Er6jBnEnohiGgDk6DGkXHkJBapw8VL+jmLITusmLqHnblpbCjoQe4zQqAldtMrQ2
ggfUPfDAgGnOJaeg1wOz92RKxcHsxh+DJbjdLMFPjxBzqUCaY5F1qODU25G+CMQ0IB769hLIArlR
mHsl/DsUa38ME5UFeq31aPwKcuNJmKzvlBVgwgQPqqB9bWFM7lsj/abO0tmgsQtp6TgqvYahALXY
oHGGKXzGXtVTx2iPFM9t5tOvkD6F/h1qnrQhQht5otjOI5ldMKhLnD9j00EpCnmczaTne1S8yZ3R
QwA85UFPvjFG7W6yhoYobPmGYeBORvBTFzJ3xKt9IwoF7j+6/1Chj98hmkNbvfk+Rt0DyuzeoLc/
0FN+yGbkvPJ2j6Jj4GpNiuZ2Y7AHaDyJdWFSJC9+tqn0yRRbAf3FSLWtXnyQoVWSvfkGYgVtew0K
+uE512WMCGDXiqK5Ouc1XPsc7Wzfjvf+Iff6XbAnHrbr7bDrroy1gs0CioRKoJo82/wHbZQ1bFas
aOmPeK3a8nlM7S8EZO1X9S64IOizUb73R1oIn2q33WSfDdtwKXKLHlITx/j897Dy//whumjq4ErA
wCJ/weX3ih4zVzX6AdKIZIDy0BnPLQn9lYdjuaTX16elLd0iTRc1Q18tK2utzNOiFELXf1vv69sa
PxMXTNxOd+SbZG++WAflETVs1KV2V8aWr4y9/PNXs0PBMTf9ibEbVzRtrrwD8sUH09qAArKn4zVf
RvldW4zPqYFW5+WXZFFae4TT1gIzXiOW3HtI148OtNyTgSr7PrS7c+hFbuhYyaZzoj0pnXYSd9d+
wYrm9Pt7qrTrVFnTNWwT1vFWGseSYRgpuizneo/ILeqiX8vdfOgfSTy87kjG8vfX+PWI7yIuyeJ8
6owIhsrfZm4BK9CunNlW7OImPwtXOFMrxPZfMzQN9pIm/W5Cvv2mvHOlrNJDsAe7d+gT27HT7xqv
2PfbfCtcC3s+iF+pHv/PaNoqniRB7HLEuHxb3PaO4iVu8RlhGTs7Wdt2OzxdHY/Ae31adF2S6GZI
oqW+CzZ8K5tqA9Qms4suCdquh2QHTPEz9SY7o3ln93f6LvKu7pu3RKLfq/pm3NVJ6SRzNPTo97iD
K7rIht9A+nSNrWK3dngw9qZ9Zd98sLKMaJKdcCsw41VAKbXpOPsd123j0qPoN9rO3/f2bFtb61dr
w6u9vTLgB5fBmwFX0SS2dHLZ/XNANFOLrepSKNiAT+HVu8hP1wJHaZnA6uIj8zKRq4RAgLj7kqq8
unxChA6lAC8cHA42bUcIt1v2T+hpbvk03oXP4M4Q760vOYnBtcE//JwcS5gJKuj79VumiIj5BMNy
EOk2GxUyJP4V5sdHN41uyMu8ZEOWuVXeTk/jHY2RHvBtlZjXbU8wiG18J2xl5nLjA17fox99wNcj
rj6gYBkyOpU9Z4PQ5Ra0gZ1tg1OZbkYXXN/18T46i6/HW+WuXYZYJj7Hvk0FG1yj8EV1IxfN/Vvk
rdJfoic9zp+FPT6J1664D76eAbtJ1jgZhvru6yFdnlt41yzPiL8tUDYPNw3PR7lL9pNTf4q+xOh4
/bhyPD7InA0R/zhuHUM2NG0VCRi4nKBipSCvdRJt1Y5cIJP6V3XfeK2re4mHRIb2Vbu2i5Y1XB0S
A3yJsdx4/Ov3Lnt1SJpYEIgNDN8OHgPqXNEGoNZGO1JK39IpoYRqmzfGt6VaQKvM+XuW5b9vPQPJ
KJo65PD8l9UXLsKhTU3ZZw83P2QwBHH8t0xR/xrAUBErNZHr4Di+PSRRbUGQ7RjA0H4YxWFoH/78
1T7aKdKrv3/556+Wz0wMcqdYYPnEG9j/YINf/u8GWF1imjnOJupl3NIN2pZqvMv9T38e4YNTZkim
ZOjEhjpwhdU3UHsjQuc8oFdCS90HwUe65E2mYLeqtPkPhrKQrEA4imrZOtiV4UA0icBQkeSDY05O
dQoGcCQwVYf7Pw/1UdUA5hOJBHOTGXAV9qIfMlZVwZeJ97KN2jF1LzLULTyj62HusotWh+jNWMvF
+WoXyGkUdvEyVsM9LDlLmGn+wN7MVr3MM26FK5vuoxDszXirXa0GXWAx3BLS83Q7lZ38xAvQE7b1
NnCypz+v5Af30pvBVlsc+9wIbV0mp4EBDuQvKflqpj/+eZCPXrM3o6z2uU6Tvs5rRqnp4NlVugl2
QOrO2OPoKuD6els9XbvmPzi7b4ZcDsarr+aPglgM0TIx+cdY0wMKfv55Uh8NsOw/jGgVg8Rk9UJT
9oD91eFr2PbxOfLTQ5kOVzKsDw6v+XqI1ZMci0afThJDdJ3ppBND5RMt6mKL3et/MhkicU0yVUKq
1TZoi7Kvxwxvz4hm8oJ+zaUrvNkVn/f3Zc1k/jXEag9Ys15jKxwD3SzkfVYOZx8iRhRUh9EXLzAI
0JUazG2KqkeU6DvdF2LaTdZPIQfSnAzzPi/8Lazr7Z8nLn90uhXF0nmbKRVo4uozwoMSJBziWVtn
+BXsAgcGI/yofbfNzrgTws1zcRFdUkt7tJt9daO4tHCu/IoP7zNFVSRq3oDUzDX9vVR7jDjEUuCA
QF/jRmvONfGI7om7a2m7vMxofZ8pKqbQcLUNUV4TqzHZaNS8YMZEr4eiFcuNMs63fQxDq0KwKerV
ByptoB6wUpwDyUvjqN70bXARrQqNWN14mCsAy4Nm3IhKfjGlaOtXltPXRQlvRS690AeihRnr5zqZ
LqAUt5Lk36I/fPzzp/vwonw9kdWOqrUpK5qqEuz0ZL3IbnQwT9rd4Gh24lyvPizE9nfLplJOMWHa
Guq7YENFSBJ0BctG393zfwGMdymufYqfpDssAOySAKpwStv/lH2/Ms+PPhh6M1AydRosbNS3V9ks
Sr2Ee5Zg91/MbX/ycTE+AgbypE+Vo22rPdaTZyWyr+c5H57ZVyNbq/y8sIJU7wCR26PVoeUENqEs
6lvApYDX0/vOB5diwTIFTj7R3UWDJ5/PqlA+qnJ8jMIEzSmUSWXgZldW5INKkPn6d62ff0vpjLFa
VsSTPGHTbfudsh1O7fXHf3nc14dF1yCmUPKhorgOauDlhXOHqg0VgyV2BspxpzvqRvRyF5D4/s/z
+qhwaVLdgu+vYWRBN+jtl24wnfGTmNFGofo8pRBqLZxk7WFWb0FfZ05uSActk+4Rt9olWXGmrrA1
2+ZI7r034JNhkredeoBTmV4tOUWAxlw/9neJZQ2bCmVBpMDkz8C+7jDHhXERQgX48xTe32RUG9DF
NpG1I+ynAPF2CpPaoSJKdEi0JHncY1t/H52QomO5wmu35rsneDXWcnBevfFRKiUjdzptKqd3uGrc
wu43MIFOk4OAuxPdX+uZXZ3d6kUuA2kUEKC1iDujnXEMHSgCnMDABjNz7Xr76MKhBkDnGRaARsFz
NTt1qvXU6NkMX6yTRupmfZHd7BAvRUfY9w7iF/Wltc3vkXetfKQa75ZWRRGEpI09z78p5upuRZMp
U/SeOmCJBr6Lrp7/ZPmQU2cA+4iACWEApU6AeN7i9RoqY3iTNbr+Hb7OHYqjyRmIB5q5XWucYhkL
TLONS2DtuW73vTgeWx/Qh2BCi+xkPXcUTFk3mEK0KHMu6WKoHxLOAiAaf4BsqEWu3kfSIQUDCmAo
vWvEvnLLysjdPq8Ws0Opukev3DomZg8kVBNH2FRFsG2i/mXsZHYEUtvbUAynm0qegVoHvoabWw12
ZsxuMSNDNdA0vmG9l3tmpab7FDEUlxDyuWibhp6SKt4GqnrpBmWCVSJt4DufMxHMW62Eu5TuIAQT
DGDdaQb0bIm1vi0t4Tsetp+LQAzvMWsAiJ9aImZjYknfsswtG2HK0A6wOIMILH8qJ7jgdZ5956tj
5hLHdzNUlRdjlsV9nwS0xgR42md1nCLXWGyNSl2sgAHGt6EuDS5qhxc8hXDpjYezqXen0hehUk/a
dATejJwzBp6a4irYZAebRsFGKjJNb2wmxBiRFUbrEu3awQecrM9We2jqTjsgMmnBjWo7LOWwWUcx
ccR9KQP6GhMW7LAVl+zCMNB5rAzF0eO6cItOjxwT+pqRisFmGGHHBUK1bdsO9jrDDH6K8Wc1nDMs
Gxw/t25GBUmKsaIR2wH1noNcQEeAFtVgwX0UG3WwjVl7wOoB2EyruTz3CPYFh7zOTFtVkkcVlRMb
wGzgGYIo7M0CzeiyTJ/gj6kusqZHE6Ax7AgkKKJxoEoAC64vkz0qEHdGLD4IefQpgJOswrgM0/57
qw7x0Z8scN3pHUjQi4D+IjZF6l3W5Zw5f3LmJHswo/5OGUwJtFXyLEx95HSychwTWdvLoj6iFd7e
TXL5JdbynTXQ00SUtT2JY4D5XscKdgvWtfRxJS2jvd4NP+IUBPaUw1ADeCc6GXxssWsxVvLbyg6w
i4WLi063LOaPvTL3XtZnnZ1MQ+PWhtjd5vkPEvLpLrfiBiIJdnN60MDONPaSOj81qF6mc4yHrpJR
MEUzBHW2gX6mcV8IMEiQ4R0pblQvilw9oOIpOvDEdnMbtM4kZue+BmKXBtvYx9gvmSqI9Anqw4Yk
PvbteNK79q4aNbcbYI5kYOQAp3+VS9qIYYsRvQFcU1c6TJxE/xnS0gHvrW8YxbutMd61ZWOPwcJS
LbwCS20lVWg8aImxgy0BcE0FCzjUmpN3w1YJfzPBrSeERmFQlumNqjbo8CtsYqkQACkbMhocQIEx
S4o+pxl0PlqB59609j0tZy9EgxeEX3ypkhqoXYFAaFoDi+zgjrXhcFYn/SsiznCYmv7z2GTbUh/c
gbqoU0Ar3dBNdpKx2mZF+tJlxvdaG0H+owYaV25tCd8wPPiVq9VOrSHezH7zOPvl5KA4rG9K3upq
Kr6FJcyIUPAf+HAIXGiqE/WLZUE9Ou0Uu1YUPDQmEtmzDtFbNaEsTycpQ5cl7VXLGWauIbO/H4Xk
VmWJSt/CEsf/JOTtcVDkz+ri6CZXeQ71VTnJItSFMj6jcLpcNuMlUAbrMFbxM7q132ZfuUsHoLBq
h5JQUILmnBbZhkEYv+mC/7UWNIgqUDaFVqWhV8gw0SOcs4FAdw2MdqM8+gmNE7O9LaVmg1kVHtJl
+lwHEoWYRs3ssZh/Slkr21Hf/ygl7RD4mHpo+KCgWI/MCg2RfBuX1bOGOxnkcv8+qqWzD98Hp7g9
+oBuqYOZwFRR3jdsoI1U4HneTtha4B5dLcnhPsJFsdzMTWee8nTRgw71RyXALIbFs/Nc3aF3i28p
Pkg+9rLU8pCI0u6FzjoLhnSDIfyNFAgYeyr1XdkCmYqQcZKHiZsYMczSMC4EVEQUY3KD0xmaB0DK
t6Mwu5WZCTZUudqWSuuMiu8xMpLvnQjaQirGT90YMe1wuoypta8qpdz0SfmkVeJespC8heuc2KVk
7vu5l5CdyQLH73gV4gKRE5Q3q8TEKHlun7RMyI5tIGgyRAZ8QKcoLR4A3sKVUdBNyedBuveNbHD8
eNZgV6iHHHsRrxnEDEfCorIxhwEnHCmbaC4O3LTRo9zgO2VFBc/AZJLmA+iIJ0zqMTRtSvlHPAhH
NVEf9HA+qRglpkF/yCXf66wc59d5r6D/+S1WRvEe0XXjJ4L0CSaRYm5j+LZtuf4dcxxhHSHm7ZHR
orJpoa2AJnt3r5pVfVMU6J5EoXLbyyCRZ9H/GWhy7mhgfM6q1fuOEOHjnsZy+R/FigACZMUyRbLs
VWiNjrspZ0Q7xIoAdQIaYkNwCLbaVvbkjfo0QRSCHRZsroTD7zKVJURVJFJ7S5TRR1sV88oB25o6
1y0bh0FHxP2trUJ3NL76OG3gmrIxILyjZWgL4rXw8V3xaDXyEuG9Do4NORPRh7dshI6c8jZ1fKc6
oPTiJBQyAJkf88O00661Aa+Nuoobi2aOoPQyX6DdB/aLucH0kyFLt3OE7bBv7kF3DbtrnY7l671J
035PVqUJgFgdGfoqVm57qchbNOsYNtglBx4XFzvo7dU6zbuweDXOki6+WlRYIgoOgIwjb4vHyc2d
aruwy3ad42/au8jhuO/+vIPegyFXQ652kErk1nMVgbk8m59bD3UFjcjay73AlW+ps3yRtgCVkeTd
mE7jZHvMwQAgn8ODshduryUG76sgq1+z2lXx1HSA7/k1rVOf2n3qJWcoaVuMZmbsAW0cIVxxl9H4
jW06bNc6Su8qIcvoxm/IrckpXneUIjnmI7cC75mOBFFJzFaa1U7gTjIVCXKheffnxf/wc/9rvDU+
AcPkaQYRRbqXP0Cs21TX6q7LcXi3b18NsNq3cilEDd4uDMCx0MOXqvsyFIc/T+J9FeftqmmrTQsp
oKJSA25maSjAk4y/jg8x10G7gY3Sk0QO+8IjiXT/L8dd7VxUceVeALlvaxvrJjqmt5rXbZcerwou
IHkIdzAsrzeW31d0V9NdbdGoq7IBg1vyyC0JJWD9H0uDCBthp3/EcdSGiAOQ1UNq4xR8bWBK3Cc3
DYXNK33m31f7n77t6ipsOkiIJdQTlt3c6m4DuLY6GKfg4m/rW23fga2xUQKjqgRbJ/usXZCIGg+w
CVAo8Oo72hY2Sl5ud/NvrNG72sLvNQIwDsYH5PpvdMWre6zNhUDPAtaoduI9/CpIT2yEvY++wqU/
IUCHahtCepsXla5a+0gEYfySHtHa7Z+lX80etonTXHmwPj4K//pJq9IKbimJpCy7tKoeY/lTBXM/
Uq9dpu+q/b/nbWkKHXhwMeuyxpTjCpQlDLJUp8gwi4sO9hmVk+JCMu5Cdr0XO7BVCEXaCMwQcp3K
O3F37R356F6RoJkuBX8cs9ZRwcwVms81zkoDWAPIziipXNl90rUhVqcg9WV/bCVmamKqZAc7/TeA
BL9pZwjdBaBHom5fOfAffcLX01rteNVoK1piHPhldaeZGCv2fAfRuC/+l8BWd8l9fL72Pn5YkgPm
ueCAFJCWa6RMlsQyEG8A5IMt2ogCbuadvDe21OK3V8f6KJp7PdZqj6aW4qtQ75ebVLSjXXxjuD3w
jXJrXKkEv+9tsFHBsMoaJoMyirurpSzx9/KLBRkX78PbBfanucpBsmGH2fnVZ/XjzfJqtFXR1kzF
GJu43zi8GqvamTp3TGnzpQUKdFG9wivPVwFjH73lEmVu1EZMXX6HTdE6rK7GEfSodW9uRRcK7i71
BHd5G0glH+fH2g7d4phcicjf19iXlX017upgxDOgeHEZdzpklyDbTC6sYjc4LuAx5YI5D3VDZ/KU
x9C1vrbbdHtIblOX0tK10/LRCQWDyB1gmEBkfv/QV3dwPDdTHAsUZFBA2ZJ4To8LLBr5jAUXPX5L
HGSxrjX/3hNNmD0QJLq8oCboaawCjrQtUStVmH180g/Np2Ebe6Yzbzun2IuOf0wcy7l6aj6e6L/G
XMUfelPjJovfsd0gK4PvpY2Vg7cEIDgrm9vJQfjOvba6HyUEqoaCpkgZCgXlVbqHOwlGND2LuyQE
zTbZDt6/kxC8mxplchAommYhUC2xpm/zgamVEo2j49tR/dILX7L2/sqV+tEpwflLo6FCOQK83NsB
4kgo9IESjI1z5S7BDXOTTfO5CpIjwspOZRU7Iyp+ZdXgIr1kj+hVIFGpbqU6eRmt7BAOMKWATxVo
HCY///zbPlri1z9t9Vkj5J6TOeOnLanessTzYVnia1v23RIvT/arhtLqJjSQTUOhiCYPPiXwOWcX
ItF/dBQJPVBEUWhcrd/jIJS6cFhQ9EubJdj1++QQndXNQMqquAs07pqzwHtEDLPSlCX8EmX2zprw
lVNz5EUrfBvVK4cynPASHeed4aKHMrpBztX3Vzj+t6ig/x7P86b8md+39c+f7fm5XDNCl/H+Rzb/
/w0JfJWd979zPe/r6L9Oz3ny/JrhufyRfxI8TekflAwURYO6SKtQWbTu/6mCb1j/wF2PvhswX3HB
s/Ha/0XwtP6BWZWhI+mhYMrEDc4f+ovhqf3DWjBBHFlQQeLvv+/vMDyXQ/SvJEK34MTxu0QDgMrS
jVvvE9No4rYc845HqnssvWwb2SjBXf69OOBt8ea/B5MBbKK8D6t0Fd5Ucm9FiMlPbhqCQZkqBw1b
R9MoWmW19+ob3P5zBq85nqsA5/1YqwtaUI0smAdzcgeCKaN2VHc+Gm77C91idF//LsJmGc/gm9Dn
4x41wHGsrhE8O3ts4YreVbfjqdvCGfNET7GXPvG1Nv7bG+u/h1IB3ZrLhaKspkb5vxKStp9cazDt
MKH6pj79efWujKAuceqr0AELrCwpRXGiRN6g4qi4o3YFWrvC17+bxNrnoGhzPFJxNma9KBkI2Bi6
mRvc1V9jBxlAGylZysvzxvp5PTtdBSmMDa1a4nPxfHP0eGHfTi/SsjbIDLV2KxczKDIY5CZ4xNVb
6Q7LP7e/YF3u/HlF3+/H1Zirj1aFcSHHqVa7xs1AMAqBAWyNZAe/gT3XGGrXRtNXHxDB+6CtM0YL
9+Y22QUwpxAEOdCXc3Lbv/a8vU1b/ns9JdwquEE42auXuu3FvinGAdKULtqlmmyzqX3wFWs/GuLJ
N9KQ9iSUKWnRYa3Fa6MvIcqbK+z3yv5rdOXt16QLhgCjFc3uhDajhQxwIu39UNlomVdLzzTgNmaJ
tmwpe6b/96xw3s98OUivDkpTBZaum/OEXANA0xLYhPHzysa5Nr3VxTLFUVHFAgcFI1DqhM+1AAkU
YWBsyGik1OUBK1Svo7unWy9/HvrdLbBa2FXWFo+G5FuRxD0Tf1Pz+9G69umIYN9/O65L2aKmDoQf
btvb9SvTZJYj1DhdQFBUdbUBeLcMZPCQWDGkomaAbGimoL8CAQXYqerwdIvGZnjp0hk5FFQz58ym
Yt7vrakV5NOczyJsbakPaIVN6E7mbexp+oCOMj6DtFiz6naqVZmuf94d4z5t78oY+U5cNpEprfW+
gDtbycZnzRTKcKv2sv+Sqy3CtyHuhTwbseG3NqxrWtyNkXWjOwJlcJU8hH8gdlP34luoI6OPmOFa
oKWDZLdjazXHCaMUiMmJVQLhs9r8gIc0YoKFlQrHxfMO2YEEy1fd6uFrzGN9aSJluq0K+tJtbVo/
Ur/rv3XBLER7TB6UnwAqzI5ALjDrbaY1dexOWZMj+m7UwAiSUAABUnZSXj2h/0rOlyvtVH4volb6
XOGORK4kcx8hjy5RaK9z5Yue9dJPNDHhcsnRVJ/8EgKyIhbGbZqV1g6dQxBeYhZ/CWKtvQ9lfXKr
RsPBdhSj56yWkftdepiVrQP98kJ5rIgkOn3eRZEhP1pBkIef6ja17qKiC3BFmCLEHA1fAXU894k6
2kIpG58mvJsx3oilS2lZwYMy+q28ARcgPkdYNwIK7fPsTp/84TIVqnBv0qh9LqnqeWLK27zpU1Xl
srHi0muQVcW5sAkOg94BAYnSbsdyNZcQG1e7jBCoFVNd2Ah9xb7IGjr3AWZ8wVBVWEj7JKwWmOtZ
il56uYHAbvqJEypB91nPpuB+HhZNy1rXTosP+AP+odh41ELtaYmYXbomNo+FkRsHAdgz4KQGJqdu
jPpBCsbKK7sSMjC6Y+Ox8wdD3PtcNPkOD50GV2ocZe2wNsAbRLUPIiBoiwyBf5182zEqvSCMUXDB
+9VMTZvgc9OO+fwYV40iPwamNHzWZ01VwaB0iNbVA6YR9v8h7bx6HTeycPuLBDCHV0qUdHTy6ewX
ot1tM+fMX39XHd/rlihe0fYMMDMNNNBbVaywa4f1mU1hhi5C06iAEgwccBgyDRxWVXDz1ij+8ioJ
1OQh2wzDazYGMK/jvs84YXwIdAMgc6U14sCpSpBetZmHoNMHFGoB/Vn7LggqCM161zxsilQPHhuA
cONOC2v1INq1KSDz4JkFRqN9jBRz2umTpoMsC6h2bqbcVQx4X1OjopiRJzZbDn6Cu7GFEoeMdmV5
jPoyTQ5aFWkf5C4GcBD1qnRAALx+scJefVQqCXaDofOmsexys4snHa7lYJdwi1BsQdJASsmc7sfa
DFGvSOufwYSyOIUsw11kdt3XzcBbCZQyhcRILBOfSc0UdKE2vgWbF734JifGW91swr0dheEx7NtO
/lAlExA3pfcBDyUZ/MFgUp0hp/LgqQOlgL4YtWsxXyWhdEQZH4ZqSp4KFYU6cwhjqIZxea/3m8jc
xqmU/qA8QszkBHG1GWt6KAfpIUcrlPiwAo7B6YCqDtvY80DHTxkshUxOsjv0yHV3CkfpLut0FnBR
IJ+D+nD+klRR+Fs0GcUjQs7ohrYV6gKWV1IOopi7XjfSPyRPGXed1DCVpeHd2SkZrgNZ7Po5p/dw
lxW+AB3UHfRBuTqojRrpJM8DzCKY3D3Xmlx8JPOjPythqX5WNGUzCCY/QQL0iVpYyj3a3dRzbKKP
OdmSP5EP0hidpU1/WJpXPWc2Oi5cm5vhsZvC9KOESNfet4Twz0BG+9GTpAn8bJCcKrglj55uqHee
NoGo6iaAA3phKlsvtLRDn8JBoBSdya8IA+2s0cxeGE6/N4bOOvmVPv0eeh1pf0Li5knKR+slsKPm
FEWcyz30W+gZFLK/ZLZOq6ypZ94u6sbyJarjOgScALkJuZT0OTfBEndRMOy0IimI3zc2e3uDlIJn
paWb+HX1UTPLkbNibO82WaTAFgT/SklnAvte6op9byFxoumdvAMRVD43nWoUr8Fo2y9DxZqLw7h/
K4agvbOlIbqfWhrocmp2x23V9RvD7QxEZbZjkobULml+GlNEocAAprpMk6D+DsggVKomGS/0IRv+
a9vy/qT50Y8OFNgUO4Qs0OhEi0CdNk+6kk9ugXaOBTGVCMFkFSCy7QImXdfo/nEzldYHIu7haZpk
KdlHvRTcKxtUAdIIkLMc2YHxvW/K+vfcy/3HLAXWCCq1fMonxXwpUGl1UZQHyj94wWOC2Lar86O+
ooKd7auOksbnvA9MHRZ/IVVQTavIvAs1NfqS+cgWhojzWVT6A+p6pHlk81Rag61AXgOb2ceI/O6a
qsWJ9lBcPuZRbFGL08g2Ut+K/RLwZQ59LvgXOjjHdND6+0Hi8N4WdPl594ouj49Z7XtfppbG3sI2
/mwNIdKdaGpDbWBWcrqNxVC4tx0qZcHdoWaZHhXqCAiTSjNXVXQyFmkR5q763H7u7vxj8DXZ5zTC
yk/tYTj+qHfhg2i9Hz7BoweyvVO+mC92uLv9MxbeP0T9NRxT24aBp82zc5C/C7TPzdGVTlQZ19v6
t9Atfu9bR1Q1RCcZVmnkjL+vvYGEp3rpqGOWOAgVx4Q79HmsMcjySd/0mC2g0KIxvIsU8Paasja8
61m+tDN7jkxKEEVqhx2RsUl+wojcDUdtJ5+Qb9hXp3/woLyKokAzEG2ColOUVMN8ZEXMHmu9cXQ3
gaOdRBra/019Q+5sa6AStR5sWLRnSYTXid2wamZuc2n4hhrb+kjSl9NoS5vNNt02J5usVP/7Wqh7
FksUjxzdJvFFGpc+WMV6X9Vnj5zQhJLXCE0qCNm4CoSJfBfyZ0w2WfSKr6OjruJEM4OzJ0+sa5lp
pd7gAqYAu1NxcN1rcHCGTnJub4WFpWJbRL01VaMTXp8Pra1UNVLlckTvBFbRI+r1a6/ThU8F5Zil
wYdSTDyeyxeOMYW5r7Y838jCVA7owqO9VQ/Nd38rOdTlrZhbGs+5tdkBM0xhYmkK1qaWyj/pz7Q+
3J6w96U828QX4xG/4Gwx9PUQV22DBVo/3hA921uP8RvqNFXgmMfhGCLm4iRPbbr3vgqMQHtf/r9I
M4Hf/490pxjF5W8wyVoSsTTJamlXATAbDtLoTSCr0Zgj2iYapaj7Llz70B2ke/95LZp+PavYMyjt
M/EyCBjNtlscGn2a0O7p4oo6m+BV+ZetZmKLXVqYRaRSDzb2II7G8VVgUdSj902UsfS7/EVZrQ64
Pocvjc1CUV4PZ06VCzIRNOP28HQMrdlSK3x7pVxvYpPINYcTU0aT/vxpryRCXRrfxQ0DH6WoUL+P
efD6meZoPUja28ZmWfr3CaQEkmiopYnai3k+rg5giMlUkbIsp72y5fF00p/Mw4bT3loLXV6Hu8xz
W+osuAZky/DQVxDLr7mjUYOmoM0jgKejsWJp4UNdGJol54ahUnKvwNAAN9ZK34zwre+NlSNwberU
2QlFvV3a4UkjPXWyDvZ+uK/3wRvqfc46sWHV1ux8aqcxCooeW7DjEU98DT5QP3oXhRQeBG755fai
WNi2F9M3O6qKVPGVPGf6Yo9wwfdk/Hb73xebcnYMXfz7s2tK0D8CrxATl31AsSYkdFLA6e3Hl8ED
p9d3K2fvgt8GdcyipVYhMSRySZdn7xTHHpGdTcZd4h+L5wDMh7Wjf+eEZqPDF7vXv63178/KQ8XG
urQ5O5msRB/NPkOuhlv4MG6jx2ZP+0z+XYCNykfjBSGL5p4+g9xRT/6WY99J6F4kAuT2krNa/nu9
Iy5/zezoimupCKMeoeLih/lsfq2fkHEcHJi+SCO9UtgB5xpKvLTOkVwxPM+IaB39Q03PNGiPm2d0
OlzbdlDf3UV7e9vvYwIcP0RFi+ZM21LbKl8BL1G0433xV6knM0zZ1ReZZ07s0kwUVJNyvkihOALh
MFgUJQ2mE75yFm1Lknf07YXImTyHz+ZO/bBWSrfgEWqWDmRPhG2hMs2rh3oCcI2ZogU0nuS9IDEJ
CdS76RXcu5sdmm/0B9zeamJlX2417R1uQ6U7sDuSo5crP0V4u/daixeLKjTHym2e3KW6fkibe9Kl
//rmujQ2i3tXchUZmYWxuki2ZXCaBsIZLYpbavKv3bVLS7MNTSB0k9IeQULUp03PejZQ8bk9cbOC
6r9WCycFMs7UA4KzmpkgsKYHUo6J/qSdaK86yQ/UlO9ogjAdEOkOukwkKYNXBB+hWNw2vuAsXt6U
s5lMvajNvYbePuiRzZesGVGasqOEGIhpGdto8Ct66AYK3In7oFupm9txJNAYQel8mxILsRfP8r6b
BpkPU6kQkjDLwDgGaEds2zQA/2L2m4Crg67Re3njR93KSpDFeXK57kwS8KAbBIRZwtW8XHdKBTXX
DsO/HlrphP9efCCWKzoOKOKCzO9S0QS7TtsnLtjQj7fnT1xQt6yLvz/ztVNkqyNU6om0ezqShDbE
+Wz4/baNhRTM5RBnW2siu2BGhPzFA+VQUYEbOPHgmC7KUOVO+wr+mE8znP59MODS7GxpSInfCLVi
nszdi1wWP2q4p5WM0dvDuz44Ls3Mln8cjnZmjYwuqybkxVMHtQkhZ1h5n/y0XDH2Tku89cFml2XJ
pY0mMdY0OAotJUvtvn9I90A/ViyJ2ZkZ0mBusShF8YY6xwbIRYoqV4BIBffhbhPXmTOo+Wf+hRJF
p2jF2MIyvDA2W4ZxTHdZhYC1S6ordAZE2/vUcG9/pyUbtNWI5LHoR5/77xYC9ipZj9rtrINppk5U
U2/zd1HOy19zc14QsmJg7rSn0aDW02jlIihJWN13m1IP1s67ay/BJKr39yjUmcNOzs6zQt2oeYXw
WDQc9BU+xJVjHIJvMK+/CodNtEXQjzWZu4fkSXb7ffN9c0pO7fH2cBdCjfwUVaG4CJwoVLjZTwl8
8pqtygoZi22TO/YPTq9sT03FnbqveR3BtsBNCY7Z5wIhe0d9Te9kV/6UPSorj5jrpWqp1PrIvMko
tJPej9izQ0z1Nm0ShiWRPvvTYOQ79MpRCfOJ8q+44wuPiwtL747TmaXET9VishmygCfkr+KQ1g/G
Pn/+L/vv0tRsdumq7VLZUgvXt/W9EatuhOhwq9+RHVtZU9fr9tKScnkHyElYR0qLpVqmjsNqkPur
V0ws+AiXNma3XJ57qZcOfCKi9ScoSB8LYLfetxh3llVxCJ5oGN8Fv5FWW7sF1kYn/v7sk+mR55OX
YnRZIH+GOPA4mulK38fCq+lydLMLjsa9JjQqO0fs6r08+LN+jzTSF/vRctKX8jn6DoFptcB+bWCz
662QrC4qxcACuTaRZ8ndxKP1/PYmXzMyu9yCLOpCJdfY44Z9VMPqo2d0H2+bWHD1L2dvdqUFm9pX
yFDRlg2wV97jQbrBM13K9A7VL/HzWlPX9Ql6aW72wMuboh1kjz3sV380CP+A5ph+rgxpxcb1VVDq
6dBzFYg2EorO3Eg96updR3J2+9cLZoBJXB48ZeVQXnAnqQWlOwgaGH0swLgulzsVBXLkl3Hzbtl8
xrE7ST4+ebBH/apw6TlUT+0dgqvTLqbY4bgWjV44iwlBkwIj3rhQnV9WQPHVQqzK/NsGRbMR0fdN
mMHU/g/L5sLS7Ngau8AYzJYjpXatV+tEgj0/2C75rY/1z3gXPq+CpcWJe+kRkVY7G9rsDANvoNWb
io8qkj4CxD58MV0qMF2aVN2VBST+rZmt984ZE9nE9+V6+RnlIU4Mvy/Ilh3UPYz84ah860Af5zs/
gCnhrHfQXLux1oXF2XHSeXSwN/VAbZBWfPT86Svp82YP++SpqSpkBixppb9r4Wghk6VQFMw7XyzZ
yyEiAhnnfqmgZWmO4SfJ3EwfI+K4K56lODzmE6kiUyNK1VEHnbeoGGYOR8qX0CHs1a91VD6MOpAb
P7+rA+0+bt34+faXW5pGEYqmcJYmFXJas1EpElDAhA/XVwSMAF7ZqG3nxtNgfy14AN82trDZ6IIR
Ej7we2gwmG12LQ2p8NK12o2j5JhISk3RgnRQ++w5j5X+cNvY0h1+bm2OUot0PUtKo2Qq99nHEvpC
7NhIbMDhRb7upCJlA0TKzVBp1f5JYFfs5/mXPBusPXOIAhA7GoV7jUvj+nchD0DbhoN6H6jDf0D+
XahvtRgtNYOco7yD5gnQDbVPQ5bK7AdE2g76MX3cbEfoRKBGoPOt7z/xrebD04m6UqLI17xSDNr4
SjN5mxF9vvx5KL7ETHCef1cy/Pzu2Bn10V6XXliaUjjc4rrgvyDbLhcr86ki7MWUIhlT3KVutM9+
bxz1QJ8ezPE16aXlEf6yNjthtCGwgnFkRr1eU17b1Er/oDy7uC+raHwhexoAyun1eJ/VRfmp1Gr9
w8oCXjhUIWTCIIROh36uPhuu3Wqh5hWNKKAfAcy5gHC21AJtVbQhhVLgf3hDCyTnL4OzEdvoEUpT
P9WuTj1RaclOkj7lckzZ3dreXDh2bJ3un/d6c6ixs6EpWijZMVhMt9mP2w2BY8JuYBbQQGqOEo0X
7UF2k5O33VBitupiL3xYm+oEcIYK/0vW4HIZmVWwKdEP4T3ag8nMNbuNHCPsxpc0zMoWupA+uG1n
ImZnNZWp74o6aPYr33bhN1jnS3l27nYZeZTGQIJUOgCXMH+o++6jWND+o/wWHxon+AxVAl1PV2hO
4PmsmBfze717f63tmQ9b1wgOlxCTqIY3ndwRVf/UaJC8EDnWiRcV6iVrLdhrNsWUnL1smkn2jU6j
7F3afLFIhRjDfYLg/O2RLd3SIgXOUUj5whU9Uo3qSDX0iSpkSqCdMvW3sLnWuNtLIzk3In7E2UgI
T0dmLLN61Sr9UufZISjGfV1NK++0pU2iQSPGpdIk3NPZDTIoSU6hbzm4sdHsNwVdOqFVPUXKJ8sM
060+hv/ewyGA9sueOH7PhtUo2eC3JdCy2qhPmzoDbWUWP/719xGXk8F/RBuuNNv4dtAQ1Ro5YpB6
+pln6RFxu5f/zcTsFAvyLle1RCIjOIXbOi22crS7beHdK5ptn4tRzHZvZpuBFyA15JrNFi0uFFMd
6VsJGe2n9EFzhHzD5m6g5LZ3gtXo0eKqAH8tUz2DnzivIsjVjTz53qZ28yzZGiUBXJCSqZta0W95
pt6HYb1Z2VMLy91mP1kQjCXpujM+b2s5bEYsDlH1KchRjRiT0kEIcS1aLL7M1bSeGZp9uV4NGiXX
s8ENxpA6KnnTndIJBlpmtsR1q0l5XPmOC0+ki5HNvqMp9+NI26iITkpbZQtr9uTtBclgPK6Fc5c/
269JnJ24fl32GzqweP5JCpoi0FOtzxoZydD4PkTZ2rN64Ri8GNjsrNUM+o+qDdaqXXZn506xzw/Z
vUiL2yfrWIC1X2vBW3K3z03OyT0UlQWVkTOXzY72kfFzfD853l1D8ntDn/JffV0tHBPQDWvbcXnd
0PpHiSah3feIzdnBZeQR7oT6/hnVr3FNkFmmtHenvFB5Fb1ldGDsy8DpvyhP2cpxthQMsiFhiFZ7
/g+d0cszU6oCygHyVDwy8NHiezskpiz67OvcoWw930Hc+0/7URSMSrwRr4uvskyJtCqm06aSEwSU
TfmRjN0fmZ19ur09FhfRmZ3ZkgW6C07HU3ESwgAlarly0pq6tttGFg8XHEGkJShVvsLeIuoXbYzc
591CFjFGaVnr8QhJxd42sziWMzOzo4U+CRRHdat2taTZlY32otXpt9smFlfhmfc8cyuz0GgpKWfP
4cw7uj09I2j5wQoO8rB2bC0P5pefLv7+bL1HlZmNeaNj6SD1n6xTfBINonGyn7aVdPScdEfTx++3
RzeDPIm0ucX3oUmZVJTBTp8Pb6OEUey3f2Vy7MAtwJ5aO4RMX7NdhSCcwN29y0+JCv2tnjic28XW
hDu1qga1eP+e/5bZBOSRGvr5hAOmoMDXPHByO8UH747ekbvOVbcUwxyQuFx9Hy2tVSGmSPEAekYk
5S7n3Rw3ER06CU/65EvevxYSIqDt59vzvPSQf1ds/H9GlEsj1ga6ox1gJNGhdYFN+dnmw502VXuo
oy56fG9tHH4M4s2dLeijxYYuvo28GVc2zOJ5fj7Y2fceNlmlBzHfO3uIPsZvgLDd+DX+QwXH+5Y+
0MUH0Sg4+cVOjXZrnPGF19HFHMy+r5JEkj2SnmSBh0K3BGikoNytmVn+nsQuVIJfgEtmt6SBnrKB
NkbtlpLxpg65S/bgaDcr58KKlfcU+dluRZTUDga0Hdxq7L9zun20c+6lQv+vn+zv8bynA88s+UEU
ljSP1m70YH/omoN1UFz/JL0IFksUbOVTSx0j+FF3s4qcWRvkbNX6tlRPsmzX7ihnjizHjogbpH29
tirFqrt0EW2UiyXqnAGLwuuYrco08ttArevy3WNDLdFJY0dERdodSmKv43ENpfNejX5l0KChgD4G
nULD2Z5XgywNoU0XrvGI+uWOWhCVwmrkGHBsRGOK/Ml/rHflXeKisNvuACc/RI9rr9qFw5dhn/2K
2fTmQZLYqR2Ql8Ofk3+ET5Qpb9MnELLUp6rH8jH7Un/dbI2P3Z8lUi8ELiilD9fSotfbkl+BWDZq
2fTsQG+ZHU2hYde1OZakkwXz8y/Ez3o19oJTdWFnvmPiPsuCvIQ4X7rTXttmSJBrAPC2iVPeaUeo
kGuB6YXDzsZ7MwzoERQIgMi6HJkfdm1XQAl2Q2o1f9OfqwcbcVUkak7IrkdgG+Fsqlvj94SbZW2J
LRm3ec2JDNj7C2tmHAQ5NDBbJSGag512aEHNdoC5ttl9tBcX+7QlJq8j3Ft+XI/KLNyltk23h2GK
7gHOwJl1j3Z6Uy+0nKUl0A8qclvpoXb+gk5MWw761/B5PfG2UJtAdEYUkQmvzLzSqquqwMqHELtC
91T5jPrPQRNSshDA1oBG157Zhan500RLvDyTS5nW2vbNs0Fa9/Kd2SvAmtdUJMVkXZwWBgUduiK6
niTEzOfwGLrsQWO3dC1Ed81djUhKj84xOrVr77ur1+TMzsw1zwJ0axKPjnPrtwmOSw5FYmec/Hv1
SJYjdEVe0bNHChkVUhtrLTXv++/WKGdLpveGrsHXFaPMnwRCrd1nTw2PyrVz7/okuBgn4YfLfbnR
UMwoRyyJvpo6ZHWKhpqYtuXPotFKOoJcX/G/rhbLzOTswJdHLTYCn0/Yb/PPXGD1tvwDrBe+7bAd
KIB1vC/VYd23XDRrIocF4giE2jwwNuTGpGQZgJlq4DrJgy++1CHjktFlXeTmCqD26gEhxnhmTPyY
M0fBa+s0U4fN6NLptfNj5NnD0JJ/3p7JNSOz4EriRUAczIGUfurtxlTZd7V1uG1ieSWeDWS+D2K/
ovII2kgHKSHmOdJMB68J9jD2+fNvRceSGXn/F/luxfKVIzKbwtkekKE5bOSUlSkV8BTVvfW9BnFU
78zpKCSG13fdexHG1a77Ndb5rdg2UljEJRaTh/4VQsAuPabTNj7mT6lb09XjwR0ft4N4kuETPcoH
44egjsbgq8LxwygKlv4l9I9H4eUszD1Ohdb83vABonT1K8qd+4nSGCgI8B3LF3IMH224IVK3skWv
fM2Z0ZkzlCQ6hJucrZJ534PmXrG/J8ZKDHnNxMzNLAuDvtyeddWgszZp4c5XDSebvv5vi+i9Evls
HwaBZXH7CjPQTdUHGamKvThn5K39WUJOfa13ZWlYvCupXaVxT3R5Xu57v0hVK0XRxvUS0rVNQf79
XlNXSgqW9v25kdnnMTpi44nY91PwVihvXv6vW1T5/ucGZh+nhaw9ltk4urIGJKv5JsgGKx9m6TQ+
NyHGePZhwIBMnZozhuAhTRz9a3gcP2XxNn4Eu964peL0Dzkawmb0H4KZs9GJb3hmWvcHQwZhIdZE
/l3KD/VvopW53NEyINFC6ihCMXHtWbU23vmFALapLc1elLynT5t0G2SO+la4/W58oM3DQhQRyd8A
cttq7HbJk4FeD+gDVU9CWrMlCbphRKFEWB6dfHSmr8ZJMpz2dfpS3YcPUb0v77La0T8rx2yrrg17
6RA/Nz5bqlB2+qiqxPVBicjwkX5WYB3o0quu8kX2ATavDXd5b/wa7WzpxhAvYSl1+G3BXZ5MTkTw
5PbSXbMwW7ldaUVNZTCfkxQ8dO2YOo0vF//rxM0WqV0Rqc16xiGaSwFO/eWXtbtpwuMUpQlrPueS
Y33+pWYLNEIVppRHdoXSmU+6nN1rG/lp1B4ao93WyGsRmk4+a3X88/ZsXr9S3nfjrw82c2JStYw9
SWc6FTpb9XuUm0iQWw6JjNNaflz4KvP7/XyIM19mQx1CGQsWZC+NBzuVt33zwOmm0oQ6IBOUvq4M
bW3xzzyYYiytMjfev2HPheA0SBPRuIbi/alOt+b39dV/Xe15OZvmzJ3vm80Y5Q37jW6QzonuirvB
urNb1FeTfXgo/sy+5y+yfJD/lD83h/Wapeu3rrBvKQLrC9KLgM7l2WpYlZoaIfal0xA6OoUP3/W9
fIy3P5Lv9iGweOP/Exzg4rV7Zna+eNOAgn9xxmUlR6v/WEjw/82V7P3y5NqgCMCWojVrzJaqr7W2
1rYwAMZT85Ae/WO22zSOtpUd/9V247vyTv+jeys/SPfrM3vdXCFm9sz4bPEWKWnUyce4giwSNEf5
KCIX5SOM/6PgfGu7fp/eeYQx4j0qgGTIeUTd5V9W1vTi6Xf2M2ZrWgr8UBs2IPLQWKAyuzzoT6IJ
VXluAZ1IR+stXLF4HZm7HPh8SUdenNeeuK57eJ35m0ghGw/5Qflj+H2zlX+bgFDVVPyFO+PNM51i
Ryzdsb9N/8FfPZt+c3aLbkDz5EPGXk56QpHGdEqm8T421ZXM05KbAKOHsA0FnPxhtn/MXh2KuG1H
16ynfdWXe8OLXuMq/B51+dvtT3ndKcnEntuabRrwgGGUj+9ICxVZ09Dt7tEa2Mu75Dk8GJzBxVO+
i+gx1Le4RKuCnMtDRcCIHh1N4YdcHhV5bFGJgJAjtYYEsxUFCGN4AJu0gzJ9uD3UpeMBBNXfpmZX
tlLkQdxIfDwZkTW9/m56ylYLvZUlcp1YYkIJbZpEsU1wF/PCEW2se8MOmNDkTt93H4K9CKiqEMQj
N3xeC7ktbURkvwyGhWjQFY8ny5WOu05cZnqyk5HDzLK1At9FE2gZCG4T4cO559h3CJ4inocJRP/q
6jgwg7c/zJqFmXtoS8gR1jr/rGSE95vU/E1Sg3DFlVqzMVtnsTnA76ib0dXN/Gs8DfeeWX+4PYzF
L2+fzZT4DWdPis4AiR7G//fL11vosyJl4n3YHJSjQVPr8ba9pcuA6m56OqAk0RM/DykbiSyDm+LL
1OhiwR6x95vnYdcflM/JrvsiE1uOt9NT8GwjUSZvu1db38U//gGEamFjCSA4wV9i6/yS2anIYWXV
gQUUqtuDmP+g3vuvlGY8CEmWzSF9Rn5uHem1cG6gdoFUFlgvS1TWX871UAVa7/sEJ0oL/WD5e5H9
qWaRo6y9ssW/M/MWL+zMLlwzq8tJtnFlbJK0zjT494UHn9D2vjQ26cXBGLe3v+qCB35hcHa1ptDs
9FRSOBA982AOyU5rlMqhCO1Dju5hTtyrk8KHLDJXNuFSDPjcsDVzGtNkMJNGfMWe4JaQmzHzo4i0
KfvxjrKeWt7+e76XgUWNegfa3BELmDcqdF3WwzvApJAunO5QuLlHYPm+xGZOj8l2zfVfXDQ67AhR
1kcWSizksw260SFpKANzq1TUs1PdbvUIPAYf+vbn7Y+4Zkj8/ZkhQ49hAqQYamt7O4ZPvvwzJU9M
mPu2naWdRxYN1hHNLCJfeGkHHfRN5dvY6VXkFTgGIPw6KTqxt80sDufMzGwTEOLydSNScThLNBeb
D4WSbMO8c7psWLG0dIaSnvs1otnyH7NKjpUCU8PeJymQOOa+PNgu1ZD+R9F9MK5FmBcuhjODxOsv
p9CQIyvJTUKrSK6+dH75yW/aFZdg0QSpN91URAfenOXQ64OCJkAlAqkoEI1WkTi+pXb72x/pmqcg
dtOZmdn1I4WRHsV/MQDwzENjjzIdNXKUZ++8D3XjpqH7D/Ka4nC/OiDPrM72lNUn06b0ANlJJ4UH
JvnMAwgHKvKC05qzs3xEndmabSs19Qe5z1kc3iddpdcu2aHAvvlMffCpejPuw/2axbUvN9tfKLf5
iZzw5cz0mzZEKIz1/2UHnw1ptrVSY2jQeWYHa0m8m8YfQfvdNvUVI4t3CrUENuoXJmkv5XKNF5EV
BSXa7O8FBempIV0KN2Q1srIUxWEF/rKjXtrxmjQ1NPE6FVdI9xHJ711yj+KUG/222gq5eCad2Zqt
drueeikR6w6FjVNzJ1TgwtixXkQnLRJpW//Z+7KePrw+cBVDorEOsV3DxMGfjTCZhknvTBqf/eaH
nkz7IP2ZFunu9k5eNMIrgs5ElJc41i+nsUikDkmzqaEtt3DNT0OANkSxFsa4XtqM5JeReZpL6qxB
6hSavPRn74Dm6muVk3sVpTYigRUGjrf1v9we1zVAij5ZKvqowYD/CpBhNnup2vd5EEYiLmWdisCd
QJUM3g6RhMHJT+Uf4aNPccI7TDTcS9PDPwiNCROXx9XlT5gtmxzOdETbAilZp3UnkniyhJcuxCDH
u+qRV+7Kt1yaZhwcEin6EsdHEAAmtY4RofCn48azTp63+ra5Lp5iXs+NzAZVK0OtD9HEOaj2NHPn
+nAHxtn/2HtpvNdrq0Anuxjsxm26cIBbFaCU2Blanz5a/LTYDc3apnM5L9o/fLvbUO0aZY7XjcYu
9KaW0EoQ2K9WbdkvgLY1f5eWWZE/h5av+ivTtbD0aWymogPRauJr75HFM8dpA94ilEu/c31Fc8YM
9QRY6enKfSzO1NkauDAyO3OTArc61TGSmShkB6FA3TsVDKekQktjSkGw/+uWC0qeLBVQLzEBDYrY
bOVLdh/bQ+i1bqU3UK+FDEHvQEmvkSu/vcmuz8VLS7O1YGl+n1bZpnV7+QCF3kmyo2S+Jb31P9qZ
3fsFqsFdUDOJsfQ8IIVeyBVpzqfMX6mhWByPhk6UxcQZ17nUxi8l8IOMR8ucVrQxP9lNtQuGb/9h
3s7szO5IYOyh3Uti3pTULQZ/W8dwynpI3wjB3Ta1uMiB14Gvs/F158ihup8IcgV260r6Vwl2Yxd5
rhKupIcXnCUWwi8rc9hELXtjK+dYyf+0v25+R1+kiwhHtO02+65vk1NWOpDdb49s4bS7sDmLBCRA
0hVpRB9kE7zptQI1bS2FumCBIj6uDmrZaGaYPxm1ckNzSiaBhLaz9FQoFCbBhUpXArBLk2dDdSX8
Kormrvob46yuijHyB6qykbF3e1rYd6KxHN7h9y7+B8VeC+MygTVjU+j2WMZsO6F+IsOtoBx9Yx/7
5Ls/eCv7ddEA3dwCHGFcFz7lZgIXgMJSdzN9kcZ468vJioWlnaoTS35X/yU1MnOWuyJOmjhLOh4a
sUDZnzyp/NBnxuT4mv/59kIT/9b8CNfxkGg+FaqGc0+iyNW4GqeYnm1N3zbyxyxVd4H1lIw8DOrd
bVtL2/XclpjZszsJ2j8SNCW2wgh9kqjdNb7lSGu1EEuXkk6BKPWxKmD8eZhVDWKv0qnGdXXvNU6C
r6FVbGPV/5ZUzRac1i4aPv6HYakaUHzKvGViMJfD8pD8Vbou6NxOUQDvhQRCEiKJxfG2mYV1R3Ti
bzPzxI2WBFWno6nkjiHVrkPjrJZLL667MwuzQyfINoWltSE+g4qTAly66AgcwGGhoPj2WBZXwpml
2R1BaQXkkpix+L5/BEU6sYuCO48WwP/R0MxdqLxOLXFMWN7xBzQt+kGGtbfmay3EWvi5Eh116Kfx
h3n0CDEpmksNM3N1pDpFW2ZfOt5Oc7zn9mVcLYpaPFNVUPcm+REOufmzptc2RWFrGUUZj+ZX9aGk
3MZAis7/Sc31P0B1XD96oc/BzDAt7grSF7M5jPRQCWjd6d3JBNur++1w8o3xq2JJ/QelzmjTpBv8
rvf84LDx9HHFbVk4oGC9qBrVX4bOa2e2u1q9K2Tdl2mQTzauQvx08sdtbBhuCySl//enIYwBqCQ0
TkA9n9ebGZ5t9kFWU6qr/kg1vXTjLDO2NFjt8LPHXWsqa7WBC3vuwuJsJ5iTboyGVRBJ3aBroTTS
SZWS17JVEI+pycTe3ncL9acCR/JrgLNviUxpKkOTGFAyqO87MFZIOEJfLoM7KbR/b/rgqx8nrTMy
DU5sGWu0oIUz7ML87AZQo76yQoVYg25XnmNZd3EEvP72GBdn1KBBQMG5QbJhdnvKlellU8PDtBy1
XUq/5razA9/pjOgAuNbf37a2OCJD8IjIVJJ4nbkbdWuMvt7FRO3i8mMvnNCgHf5DjTdysaZEwwNF
IAi+zqzIVaJWU8eYBOHVKB2z2xvfeKBuC+TIdzpCFPadcqCqqFw1fT1AYVpT0SlBifgq5opURF8K
NR3iyHBPop8E7kI32Jlbaa9ZR3Hi/IPgwvX9gFHaS0Q4Xkg2zDa930e5WciccOJAlWuIBQJH1O5M
a1sC3RQcJPtlbaiLI/1ldH7Blmm98fuMT9na0efQ6uxdImlrbYorI5sXPnQIIel2ghEEl+JUQQcy
3xrAx2+vyjUrs1NlaPM4SH2sTJn6WrT+iSfZ1g5y97aZ660mPhMpJ8gYUPHmMrZK7Ae2X7IsQSWe
hii+68mW+jA7+9fbhq59ugtDc3b7FEmelZnEu1L05jo0QRvf+BCNqgtA93fV7yEbGmvt0QvFV8Io
Gj1kG/An5x0OdV9oG2VgEgVkUFR8VfpB6Wnraneek+/kz4TmXRXRyLdsLZh93WJlXNoWM3/mKrcD
4nRtwq7THQF6CLaD/aqNB93bIQC4az6LQvmw2CFIJkP6VNb1iZY/7a/Bz07RqUQqT1IYvNiBId20
UuwKlZYQGJk37gvnL33p1Fo5Txd8qcuRz2JKwWZUNhvhS/2FuAi27R+0tTnj3tpHv632JYmNcPn8
ubQ2O2gCqa6pnX/33PB370UHVPzQ7yqqlvv7tTTtypzOI8UN6A59qFnFifKUe8fc/zLk1JytMSqX
N//fn+49uXC2dsI4qpqct72rmscJJchCcv145V2/fFb+sjE7YIIgkmn1wUY0/Rmnxqe0X1PNvfY6
+TL/h7Iva44UV9P+KxN9r/nYxBIx51wAudrpvWxX3RAuL0gsQhISAn79PNnnfBPdbkfXzF1XpzPJ
BOnVuzwL2vbnUQtq088DAjjXBiBVQnje+FRB0jxpy3Fl9tFj4Xop4hl+hIsCy4k6byPZPJd/H3G+
uoloM4J6cO6YwSThzxswsX46RwNHh314ndMwT71tg2r87y/y1YJA8woiIAlyW+S3f76InV3GQutN
m0CEG53Kss7U2RVwm/5qTXy5raD4kUKE7nc16U+X0rFZdCvoWfDSPfaAzb6e2WHrJoBLTHL4+5/1
ZeREDn2WhYTmB5oxf/5dHo8y3tMUvfodyrtT+kKftmQz1WDBgec35OkFNPfLoM998Ys7+tVj++OV
P61LoPY1dzPktKiEDr6sDoPI8oGu+d//wl9d5lMaTWwiYQcJbc0g2EkON5duKqK1/r+PlnDqeMiA
ojOg5C9pn2MDpmRn4ZTIU1CpqXV2NRBWl20bRT9SSAWXga7InkGias8i6BcaAvtub8r6b2M6oksg
3HItM1n/qgf2RR2BbwboRxrg+SIx/LQ9vLn22iWAyC9ANUU/hocREPDm0KXNzpx9S+HK22wT9fH3
t/2rmEAjIKNAwkX77bN4TcxaBkFDH52WbXz8F48z2Ea/dNf6cv3+8TqfVlE1NACnqd+vM5cCj3Zz
pnRXpQbBxG1B3IflOwhJ/wtloPPC+Xwe/fHKnxYWc7YCmxxR75zon4WNpXvzDv3hnPGOfGuisvmV
y9cX6Dc8S9jaBX4cgQT8uRM8hAKy+sEy/e4l2d4mT8OJf4vf+Gkai+Bm3U0btk8v/I0uYDwP+FYe
33mQW76Rvwi5/lfh8A9f5LMAaqJhUygjhMPZz/lww8UuAMGmHAsIDxfycQzfqLcDEG4LF41fSNx/
taH/eOlPEYtElrg5hNUZrLE3fRQ8jRqSpLDv+EXg+HppxVg+Ifjz9C+Ifh1Q6ASMmDCe/QXmh+ZG
lP7FtMdMYSP256Gx2cVeLn5J0/py60AsIMEBkEDO7lP856Ni3CgsrHmtxJ6eoXh5Co3gkntx+wHP
8vYSJnnDLcHeuxyJEW9/v3W/Shjis+KUB4s3KF99ChhpHLfEnscNiaffTL9kR1Kt6S+ykq+eIvDC
KFPhQw+38E+7Z0Bxp7i3zJvav/W6MFdZl+v0V8DCL5DeAIkloMtD49THDODTYhGJL0XgD2bT9vVT
Oi0vzpv6fNDiaGtyEaX1YVAUmpSvIt5PVbOJJoi0zZAnlB7PF0DDISIQm1M4Rz2wgXHep964o177
S5fYLx46cK3oEkKqCjOez62QWTsAwFbI/tG8uoW99YI1N94FCtQZQH6GItk0L/qxhp12TqDRuv8V
6uerrAPqyWgdRji+gPT49NT7tRth2E4xycAt6BaIpHvppu6rK5iJg3uFXa04kh+4fVXThTP+verI
9v+88GA3lSG6oVl6piv9ORdxUHnpjIM0DzX3LkR6JfxfxK2/dijDP13hvPT/kG9XLuQqY+iprfVU
5bInkJAyy1Uz9buZRPdhCLv2v/9NX6zzP13x02buqArhJ8Qggm0vx6kvdIYpx69C1ZcXAeAC6jXn
Kdfn4SqTNqOTRfIRkKm7A0FWXRjwAeGQNw6/Mvz96lpoLWOgdu68/gX4HGuJHtMIUbU5eh+W4SY0
bDc3vxK7+CIGQfgOTWyIokOj+PNq9OhYLdguoIzSKK+Tn3Td/f1z+XK9p78v+BRkE0TaPy8F041s
jXl8VtdrHqKzPC6sN9L8XK3/D8Xw//3JRXX853/h36+DXDSvmfn0z3+e+KsexuHD/Nf5bf/zZ39+
0z+v5bu4N/r93Zxe5Oe//NMb8fn/vn75Yl7+9I+NMFDNvLXverl7H21nfr8I/F7Pf/m/ffE/3n//
lIdFvv/jt9fBCnP+tJoP4rd/v3R4+8dvEAX7w40/f/6/X7x66fG+i0XXkFw1L3990/vLaP7xW+r9
JwZIZwXaM6wfsHasBPd+fiXO/hM6yph2Yq1hOIxx3W//IQZt2D9+i0K8hEiBqThSy3+9NA72/FKY
/Se8HpIQNSfsUJHy+r/9/x9/86/s7V/P5Wvz289pToomLoxVw/N4GppQn0GENfc7r0trtQdDFHIH
mtGy72W2WaO5KljS2M0fbs6/r/9H3yQE+r9eMgYlFCNcNKqRr38e4SxEtFLGEduPWgtYg+FvtlC/
6u6yGWTlUI5U5HEXkavZrHbfhtodkoTTTTMosneAD104PXVvnQzIdV1PwbxFb0xtTKP8g+kCF6K9
bs2paVr9oeYVE/EWkJkSgvbR+zR1Y5/TqSeQye6jh1YsiSzmkU0wm5yV3vVz+KjSRULrXlb8Biel
6PKRckwds0pEzzV0HV99lZFjM6WwN+NjhIYpnUh1DQF5Px+hn8zyyYPc41DvPX9Mt7brrpKBARoE
2cHgCY6T0bvPeb0bMd7ZekE/HII5mw9qTjREaZnXbNYxiW97lFI5BFVo0afGbQNm2x2mh+OBci99
TmP3MWUSGtB86uQeMTMyJUbLniit9djD1M7TTifzVdYN0LQyTr1CfzIudQIT7HBm1wts7gq/0mtU
EF/dWizTPCW8PcyoWU+kHm4Gb2iPKqzrnPEejNM6fjLkdVT9NYZVmJcnoBHEnrgnXUZKLgE/SFW0
rzm9CTMYDHnPjsOKFZaE6cGk1wBo7aSksI/yUaCqxr+LdfuwioVexyxYITcNQ+uAXI2euVtjVyRB
u/NmTvJphddBItYfDl+403NuWwUQ+TjV30UQALuhU7JLGT9RGeoNXUEzFv3FPHgx7k1i1GZWftlG
x7S5gck5PAuWHJYX+7gPD5ZS4Bq6fTOwJl/99juStCOL6+goBCaYhOF7UvwEK13ho3ul3brTXXeA
ie41SfrmEI4UoyOC5VK5ZC7Uwjc81LeVN+eZ5HeyZnVBK/vuqfl18kSROBh9NgYgeBbpIiThVIRh
BcvkGQ6v9RXvXptF9HmHB2yaTvN8JKE7ro3il9OC243hMYeAY9E0vTvUcV8x2DKs897XZi66pbmu
V5/mKmj3UJwUY9GuTfDqzaq5MxrOInDaPgOGXvh0S0xMitaFuyYYQchOfkR2jfNgHOpygLJ42S++
3jQBfKpz+LWznYRP6rdujPHg27GGi190vQas3/rjtDxGyjWv7Ay8w0oRuacacpHpwG4JPXtzVZqH
F47aOx6fnT2XMN2EaYZjiRgJlEIPuIII6cnp6D52wfIMk8l5h2V44Bks4pdh3FY0BgO34uYqDbAt
JXZxQadMXMRLoO5FWJ8MvaNsqXaJNs2u7mJo+HWrzc+ycFBvSbm+kXhlI1twPMOohcqoHI3ycxrz
W+WvOTQrLrLERxIYVEXkCVHwxDb7kat+rxvf/0gEk/umaXbWS+yerS3EgDHMQEpPS0wDbmnLvsXT
OFkkXPRobVCXLExk6dmqcNqDBBvN7M+mhYFaTJq2qLI2OHhddBkvwjxUo4pPJEzmTSjIRScQjzA4
vQMXZPpIB+9d9Z7Lm16NL7SGqFoHrFdrVO5nSRmEtlhtdgXFVPyHmFXeNOOzyrCcogpZdoKUb24g
5d2J/qPzkzIJvdewVmu+ZimgstOQFIEwd3XkH30qh/0o0+vWdmjOZcMTRFY2YSXpFc34j56dqm6Z
i15Px9Hxex9qXSVCcBkwoAxCOeTCik0/IqUZpvQodLyZs7OozQgT11kA+9s3Uy56SQsHBbNcLN5F
F6qLc7niePdOmIIrGONxe1oTN205RCa2GaBZKvO+x7GqUdAM4tD7EvEC1t98HX/YFk1KZFAGjGHd
lMYjp6pv/MtooLDKO6sLN+sKaKFg24CoS8OGrpwx8i2WGQLSTQfD4XCFS9kqNwPhJTr+Z+FV1u9W
2YrCswT2FEFa9B0Fq8iDOiDuyH7MbnqPsW8i4EdMQ5+lR1QpTGt3CjjNfFyAAeT2KRbtbkk6WWak
ufClO0jlYNfnsZJELViRZxhVb8fvCGjfF2JUETTtaxf0bx2tr5oUA55wmeYia9sBlLjkyrn6Do2B
ZW8jra4FiW8Y06Ko0TR+kHx86ptWXiZU387ec4Kv5ZYAnWoD6AwQA8fZS3bVMG38ND2Rpi+Cujph
ltXfNBMeiLQh5BkHspET2xjoJeVIR+p87ePkVM+iu+h7or7LcILEnrTNBoCEuVJRl1ciedCcQuOv
W8IfM/Hj3BvoIVa0LbxxegZcQxRD2i8IlJWXY8w63OKyjzK+0DBZupbwWZJ57zVXPpN31MeyE8fY
fIzZPD5ainDIebxczUkA3nvjxG6azSEcVLQ1wwjZRqauIBp8Ay/wEiur+jZk4bcka5vDKOlcBrQd
S9K19SNgM7sFRwEgJHfSkR2se74zRy7iWWz8Bir0zl9pWSk7HVsE/C2cSQKE/iD9Rszo38C0jFwM
tL5ctb9LowZlLIEHRGSW7fk2F7o1z8qrWoCPjYl2rEoO4I4CdIozpq6SthgyiDMHkDKIinpFaB/a
cS8qNqG9BPgwb5nZdWMKfTaRlYxXbU69xhZ+DZHOcUh2qZRPXRY4sAS7uxBHaw4/z7rIVp0U4zL8
bKX6YTNXqmkBwIDJNq/G6AInB5D/tb4SCfjKIFIuBKopUuCuajeuedeg7S3d2VBLZGixZYLg0LTr
IZVp2aD772Z6bareL6vWv1UK6sQC0vKY7atvi7Ag5bvrIfZ39UTZ0WuQSAwLdYdhrnnBdGfLQU/e
pY/QXMSNX5BZBHe1p8Rl5SAiURvTlGMVi71OsMttP0OPr8NbUVOuu8QOl2vGEJ16cCVX0GnkZFGm
j802dKCODSnfmI7c97K5bhqcyvGaXbdxXaJ9FpVkjMUxI+26H/x+d57jgd9PtyvcKYfVHv3MfV+g
qVEa5CjthHmmJGzvBeuBt5HMl57bcurIo6QWINEpvhSMYZYMff2Oex8qbq6jiD8IHtCSZFNUDNAA
KtDvStHyJnXpQSBq0yhxEJ1ku4H5z6PN+rwC6GXbscpsQ2/58BWIoK1O81R0WxZV3SZWvIxsLEvb
cLdJA8a24Qg90k5l+VKt0E8ZvXtN5kuQERMoF/tXQT1AjSrmwwWATwVb4dsd+7BA6fGU+xmG3gya
Eb7X7bMghKXCHLWF9GPyQybTQ+KkzQm+rVmCe0wyENTJRPN+Yne1z3UuoVgKR7fJ/wlU+PS6apoD
NHkxwRYWK87PnWLsxRcCLMVBP44D5Ib9sJz6Lih97Zr3xqNmyxlP9jRCAR0vluUwAHojONfvVqZu
RwCpi6h1yWZEygYYbZMTHFRoqCFW3CO9dYWG3l6+IuZAWXA3h/bbOolqi2li1l4P5CZp4CJB+iDL
50mcTKcOqxA4H82L1z5Ucgw3Mau6AszNh9W0RQaj4IIFCZpi9kGHxs8BkJFbnXlvhPXvDr6bdMxK
3V9G4bTXKyuc/amVKi3L9qYO1R7a3tPGVNhVqZv2hnOvhOI0dABmrfZjHTaXSwDMzeQr9i2tyEUw
+Ft0Lo79ostxXnbI2eacxedSw69/cJqqSz5pRAfenyDUs0u69SMYzBGMSSzAug1hSj5fTk7nURfd
R6t/09P1coJiRSEznGJpPx+0ji+Mq6sdWZbgFsoVu0zFr9niP7ERdKbEdYfV58mmrxYNWsjUhUVl
lmuhIdi6+DG2ALskyoVX0Wpf6kBtdEMq4P4BpMuCEvMgC15Pu1WT/g4/VDTnVnMXz2xHl7BswuRm
rqZyypb+ShlvOKy/10XZm88seY7oAMA9r+o8jVp5wzHJ3DfxunOj3pBh3NgQaqLJcqmHhO/XVtFy
HQjJvbq7iWqck/AOoG+2YUNBzdQcWNwdSJutxVTDmKSdYVs/ylrlqhvX/Qj4026FgtoukRFqiGRn
VPBumr4C48Tvoj0MVJ7Gte62/jrYUknM2MHPyyok9zK9zFZX3XI76C0dxmQ3UmL3SdzsgzGDsNwa
7NtluW5nw/NV9dGeDsNjf67vYhEDnzYK8KysmbZdFPxkYw8LL5RRtIf/MKqSla4OI3DsHzftBPH8
zUgzjFRoz8G37aCTQU7TFMucjjh4oz6QECWFuoAw436OuD6EiVB3UxayE5E9tMXAp3nkTagKR5e7
lIcPNUgDhyAm75CwOlECR7Fk3mYcGjaJffMr6d909qzZ0y6PazP+1ClKgjBM86YNybVXZ7looucs
DiBvIzUEVxKBrCsCk7paalHnrg3mi8Wn7hjyht2scFi+rsW0blAWsQtaZ+E+mmrwlfUYHkWd9MWE
ay8d+TEkw1XKwK1rdVUqpC0QQXFlRzt7/uhwU3dsOGHU5J7hdkygr0CmBxTcEZIInhUo/O0HDqTq
oRpq/46CXP4WgtRbZFnqrgLpBRY+33H3s9ZVcMmqEGYnIrbVZlEcnIiOKYCbDM5CPyIlW6zajaqJ
thimLwfbWH07YhiFAiWYyz6D1FePJsl+5VCna6etI96WpdEMTX5WTDL+aeq6mCzbMJI9qiZGpwEZ
x6ZO272uEQUjfy0sRgnlXI+vZh4v5yrrd2xJ49sqCvlN16wHNOrKaYWNSTc7+ITFK6SqlFeuo5ft
yJxgrNbooKhT6C6kKb/rMv4olyuFNVBUlXWHGc4uiB8sJ6l0u4TjQhEsuoVvMYklQOV7Jieq+bZy
3xV4wlKBbVUnW0OCvuwGflhaN+68SnsHZBM7ZEc4mOtLFoqD7oncdHLySqrZeJKZPQUIHynEfrMQ
AkyqXr9HfLZFPE5lj7M/Y/aYVLCp5PMN6R38xgiPD0xFFz6AEEaIqKwb4Daj2G2aGET2Rfp7c2az
D/UkczEYsIuirD9AcTQs9LQ+dxotXW9SO1klBZMQlaq7qEF6P4o3QOnvqZoxyQ1/UIczmvYoibxO
X0Lg+35Okx0NbwB3Pxq3I8ECIc9DN16nqtpXjbwg/ltU8eul6R76uUEblE5BsQLbgNkx1MDbDALS
8jqLfxI+7voEhl4Lu8VQ5LWff8g0E4Xus21dyZuWDt4WGK0FwqDLDh2E5zQZMe1eGbxTAhy/LIj0
ZsrAKjChQUuNF86r7ppskNumRVwiMc0JT/Rl1LMZeF63a8f0wwCKk7VJso8bc1y4dXtqe5T08now
YtvZ2N6L2m0GP3a5TSNk1Gt/EHF/4VHkkkyp71oG2aZiBKl8j43EXayPfhJ9D5NqD++/qhy5GY9a
aFe0pjkoL71ZafDi9wB1oTYph5CCAyPm5YEF0L5qMg0zyybCT+MkbHPRejt8FYEkOzo1FgLJxOvn
YqlwH3nayp9tHc5bReOoMJFrH/zAfEMau0c+iyM9ru3Cty4YNJD8/pz7rq/us0wKr6i6pNug/YS+
mQVioOWhQRaeYPdAyH4PsODN4Naf4+ISpCLn87Btmm1D1WWKxDm3gDoc3AiRN+vZn+3K3DakBBJp
+H+bbEhPXfC6okGzi7yuDF2fFTRtSZL3gR9uzZjBwDxyRRQNNySMfngRlPfdzK5av1oPSxJC7sfv
KuzacSmshD6XbjeGp3mWubHwESMaVp33o/CuaSPNEacnmoCSPdE40Xtn4npDQcfVohnRBANls53B
BiGwAsGZheHqNGX8qc5W+uzUwvYZjv28n7023ZDEZRd0UscUnJhyGSVS8bXfLn04IMdvvkEo5SXM
uhWk0FTltfP54+xBuiGI2DO1RmxwM6e3qOlAC12E8x6HDNiTYoadwg8Vt7KUXQa4TdUHrBwCCAvU
c623/TxnZR11wY6sffq4qOXJH+P+pasH9WG18QrtMIrOwzaLDxZ0radAjhPPgUaGEhLqiAevUUh/
WRZ/qCUNTjM4qyIXwBCiq1GhSUUGmByEhM/I73k8I2oZ+t6QyIS5zmhbxn0tDtXKg9vBrn1T8Lq6
ajIxHIeZkbfBJ81OE6muk2jsXiEyBfGKIMAOL6sq0lGZ2RoZio5sczTeUrt8iiLo/KsKfbqY1kdi
WbQZq5l6pZFzs+Udr7/XzAJIUfX9aQyRmNTJ4PYcqPSfVdewUyLRYs3n1rPxpmrf+hkdCNBoN7Hk
AGGO+sSVRYwaeMT3DfX0hTBEPDQJZ4dYcP95CUJzJREyLjGd696CSszbeXCAICk+ZvcV5CtuAp2y
97FHn1fGKaxLVsg/l6Dlejd+pvotGxO3H9kAqUiFLQRiVD3kTRLKfeYH0L0SPprGrp1+ALQB4+l+
QUCuXHU1cYvWrKfrnXXoIVgX9Xe2RwHMXYrxYFLPMu9Spz7WLhB3OmnF2wpG2QupWfJTOoqQ1qL2
hyXUmD5DFQsGNkEEATrH6KOCjCzNu8hf3qkvZzTA3HRgLsEDAZ2hudJNNu/DduUHoiuG5eWtt5h6
6dfRJfwQjZX/odcxO6QqVjdGUlji+FVwEEFSb4OeZgcN9OA9oaMudVChAoC7b7dDjyWbULvWLSzK
fdLtbO33hWcadBcnE96GsxJ50qVxVa7n3V4vMzTOakjs5BiH1ZeRTbKyIgSZE5c4e2cHea1s9r9x
C0BkDnBTd51ghH6r5q676Zj4cMlg8oSM7ZL7LZ9/+LFdj/g89AWRZ+IENcuhd5pth8hjG5uG65Wf
VXMpkzVA2FQO/b+u9grIven7GM3imzgdknuPyPZBRwEpB+toyWhb7TPFFC8a1w/Q1xeuu1GDC19o
Q1zpuSUWUBhZzPsE//kjhodtiSCKoKht9jTSFe0bWrfBfVqlw10vGQp7QmvYlY11W8JilmMHdc0R
8D+77X0AWhpee7jVdKou6UjrvS9q7u2ygFSlaIL6aCPjeXlnfUxpxsq0Ljcm0yXEaSIc+0hTDouc
gG9gc+aVg+csBaUSm7QkiX+n+tU/WeN4fwXCgGO7ZBnqy1lqjTxHq2Xn0Y4ztCa4G0uaGXR6O5u+
BA6rtfRZkjSIWvWyHaaRHDrm8e3sx0KjXVnrC5cIP8tbfwJaMTVvPK3MXFZh+1gHo/zGl7JC2+Yw
J8+KoOnfUFtKMt2jmYgmpQWOqeq38zTsERUh+GhUiWQxQDa6RKe0rsSx7l59o+ttazTmFdBL5nfL
2GLIQL34SYkZZE46p+iKuezbEGtIFMJp8nvn1a9p0kOBgxlgsiuTbLJ1GLb+QmkhmEGxJRd7UmlP
T7XCEsm9UNWbILEQeXPBs8EoCI4sAFAjPNXoC3IsH5AA0KSM97hLaCtaogvEutJDv32TgpSQT7oa
izXAs1/Z6q70EKHUGmcX70ff769T7sh+SkIg4teAwMa5ccGxskOFQJmu7MBdj0YRDsSO7OwIYjRc
MptqOVeFUAHw+669MY1EkwSWnQ+Wkm6jhFe/DLbGtMcPFoyATCjU3nYSLHuPqlHuiDXV9NR4crxH
pR3kAk7OIDpGwU0FsbkfYswaUfjcuWtGEn4hUu3bQkFDGTbBdI9qQOLUIitc9kY84fPMAo0VTIVk
MRivvu91tqIUs+ado36440PwlvrKnQgw/6VzHOcvqxsfvRbM6y4ntUyi6GTVoeUa+EXlG1tkYOW8
z8k8Q7fVEgqyO7EfYJZEJRgvoSrXNsGYBDF9IzxKSq/X9jaYsHe8tRmOOEyzEm386dZbDaZNke0J
qiefNse+0bTPUz10JzFlSKJUGNdLbusKPZxsDOrbBFhQk/uTN/nFqIawybPZpQeuVfgUBbONQbnn
EG5GfRQ3hU6WVSLdayBUEyRNXLgBo8YtQXwTRQrUc1MMgfXRE5uB7EAkz5Ad1jYmN9kUjN+7JoEb
yzBnb9XUyDSn64xw1iIl3coWWB9glnsYHHbyfeQVcMXSZBNmCnHoZeXi0fYtildXhFXCPMyURrHD
6CmFfUTG3K7C/BNLIOQxJnsifK4DdKsxC/LuAk69sxnd8IpJCQs2+CHy0ogh/OH5i3fjtVO97VVE
n5A5Qia6bdfdshiTU7XQuzC1UNWC08vGF0OT+6E0l2mMASbmrovY6DB09yFK+jqHLE22ZVLOhVfH
440O4zsCJPgW3gymYE3wjllN02IWIsHSgPv3gmekqhZQqND/lnRghxfenCVqW3VWXvoVTKkPq9NQ
cOoQJu8NY8sHHUwJGuGZ3IdmdoMR81sUqK6YQzq/RzbsygZNzh88wCk7zZPbtCF6A7gNfbaruFiv
ux6Dx84X6QajEh+tuTTxHzCBgMejlpwDauShuA742FzKOuXvTI3mesHWhZqPHFZgkjVwG82gS97B
THnsWPR9ovN0DCKJUpxGr1MPbZye9vuUKnBA1gkSqnBfLmHcOx21l3ZHZ9BGA56xvuwNc0fMyskB
JLH0SenJbgRV0U0Id7Zj2yb9LRSAV1NEPVmu9FlbBFW2KFS0Lsd6hSoeh7HYeTCgxZLHNhCv8L/o
N5ao6SJBO3krA97tOhGiApQT36Tj4j1FfQ+yVJgdFHf00q9ra7EvSPyy8Dq90B1KimldxEmTJkYX
tINxx1zTk53UfD+0OGiKMCPyFonGN+ICBWvKSk2XHZmHZ7Cg5QEWwH2YD5EI866vprxeLWaQgjTD
SYZJn0+om98aw9p7Glv7PAeKsjKSdkEyXNUobgO3ooFVo+R8mIMYmZ/VfJ+kQVMmtbkTndO3QKv6
F2quosPsL8PBsIxeiMTB6YhHGGFSWrVo1PbzqfUEeWNj02xgMln/9Hjq7Xkg4di8enO48RIDPaMF
JjB3ggWqdM3aA9Ia9ukRWZi8m6c2Kxrr8i6GMIbP8aCNPAXBYjdZNCWPk1/TgozIn1yLlK+PK3kL
vBLGXvGidlGi/PvF79mBmt7cjbWEg+Acr/JaLCNHkF7gKjrYkG9s6+SBNlH3NBqmisjoDN+Nvo0E
fQYqlTx5QK9f+CRk36LOuqRMa8LzxLJrjHW982mzQHuCJvV0ELVxPxMr5INdjHyph9OSRuZUrWF3
s2Z8+q7N0r2bAVEXAMgQbaFwXlfUwB6bnvmYClg0kQyxxGfLExP2g9HFXlXd6m08P5s3jf5v8s5r
u3FkSdevch6gMQfe3NJToiTIq+oGq1QGJuGBhHv6+dh7drcaUxTX5u3cVK1Wq5JgIjMyMn4Tfbuy
Mjt5QCBBh6c0wxBz6JL7LrW0cdGKLNklkgyVw1IE93rvqItGlVxCklw7sGWa1eSqzkJMZMqjZ5t7
Q7ZGycUi5V00gzvcFF74RWmd8aYLrPimtut4r0b1tIlbA7/lIZdkSaa8dvta8S1wv1XUUTSkOXay
qhRnuC/joHtRgFruy9QZ91yXabyVNd4unPT6xWL/UuKrM+0ZgCAZl1Fka1ciBMS081thqIdChR9a
QcIxc8oyNl5CU+F6uwjhx4OKXTB2z+if7qLJ626yZJy+tpkcD7GYsi+WG/waptS+h3epryJ083dk
gdatFijQE0RNR4J8dBetZpAsqHa01py2ONhHv6IRbGNR4L+GB0IRgLGLyDfc1AJVLqPdFOjOxo5l
dh8EyrDtw4xbt5brr/ZUOLda2sTXthqku6YXYOktqkiQ/lY+NTn9B1ppPDaay8oaOmtpU08iPol4
mTem/uaB2N5Vcdl/Da0h3ppjVZHRN633PhLzNzD69pBkumUW6jXX3A52aFV53yGWWL+cQfhhotaH
wRiDOwySqn49Wna6K8PCKxcseY+2RpVpQGR10/uabxKv3LxMf2RTF78oFLKo3h3pCdjw3ypR83Kk
1y8VkTrfEjkUy2NWhSC5cuHIacVwMLQqW2UAdmCyaXk3GoVYNlmdrbC39RaNA7rd02lpz684XyGC
pfUiqWOzBliwNR0+UCGoPvalexNPhbkrdKOnH0rX/sqhqm5GtSCaFI1XUpsTAO3HxvVRWO6yPI7v
ZDfYqzzO0KnoaXgjNaD/FPbPnQGxJN4pVVPUC02XDnANEazJ9HaTtLSHW+cjWE1clMW+i4q8vOrs
lohtNrCxWFrtj9btKmNh07HvujQpFHZloe2pTMmVF4LtT56ol+QCKumydK5KspZNO9ThfvQmeYBC
nNiLCjX8ujBac630pfqWxa6+N+pQWwrk7PS1nMSLJZLpabSt5tBEfRotW8sMrxOZZ/djalI66XIN
gLLJ1m0Jeh8DSy1dx1We2mpXmNWam+Zw7QIqb/P4qHoPSHE6LKYWdkDKKdL6mEkNVnhd4LWzgrSJ
6VdHsgqQHq5yWfSvsT6QUPUe/WHCHlg0VvMfRmK793Suzr4TKHRvOU0mhJgmU38kFj6iG8ec+q3V
KAR0i8JGmtJEi8TdjVmjZkDbwECDLRCZyrA0YiV87gLTe0umWG7cGhLEOIjkV1Lp2VbW2FaMXG4b
bq5edS9KQ2xrYu4mr6zyRW2g0PRxXQuYKLYJdUYR6nOST6Cyep6M3wZlqA+MESxtOzimVE4Q/yTl
g7fhhPX3VLOmR/qVR0sxZsOP0qB0rzmJ+p5Sinzw4qRc1lPBlbEtlNdYEnDTYIzuqi7trge9EcsR
BuwtrHFnJT1F/hwtHHeWTTzo5rLDkvxeKWrAPBUWPSs6cphheD32QnHU6cqexvZdU9zpIVRceyON
AdgixIhs4dVZueKqYdHg1pDrdOzJYsC8oAfT7WihRdR57G4wOTGUeiXrzFkkSjE8jDF5ItSPhC8F
iL6a4spYdoNhj9d9lEjAiH4KKTUXI5d03m1EOqfLRz2OIa4XfWPdu4pjrJt6lM+K3trPZtyKbTeV
4zKFnTwuRNnWNpWBoLkyyzr/Lk0kJZGelS+5PgnifeU915m0fyjB8NrhQbjFjsDeKh5FfWwmmmvS
MHheSqOFCxt6HFypPHpQhaVAIue+FjmxvjC8kaWXudYbkGR4gPBQPGgp5mM4xyY7GQ8Z7HY6UtyD
GSj3RR3H694ZI0CQIn1Q2+qrS4vI1TiRfTkhty22qbcsAsA+b2zp6DJpzmNhhvTLrtVjebgp7Xpp
wp+7SZrE2hhpn7yFjX2FoWZ9Q26eHKxSsb90ZZmscFiIfzotGPux8NPux8EZH5NaU9qd1Wp6DRPZ
gebnlVl+l6ZBqiwdo0l2cdwWmHPF07cqi+Jnqy21O2JbPrGqbe1dwwkL00S3eQc2GvdT59hbGfXG
d7ZQ/SZabg1C5sGj3U5TdB3U0ZemSK0N9uD6jdPZI0lF20o/4wR/zYTVPkACFZA9uOmiUtxAsizu
9CjFXYCKxt5TneK7GxTpFT2SqnWj92BJojM2HT2dMYdh+pYlwkMLlk1k3XmehMqP4hHmHD/zatd+
mszafsgCMdQLQLViWGslF14l1ths1kipY/K89C4J0sZc5HUhnuHnNk+2IFCtJLfJmKvQRGeYYaiV
9iYXdaNuRNCG15oDOQIOghLc6JlCj1FS+2g31kOj3OYRIakbTXVTJIVzo2I7LTdmHYo3xQzEIYA+
dJ9VEig1TqmWewqSr4VSZNqT7U0NpnIqeIdaBtNC5Ta4NqQTPqqBdNfYSJtXIIfNc0Al+Tqe4Lxh
7d6+UW0RQJwShpEB+2KVV0O3bOC8Phqx0GAxQcoZZD0sncqJt1WfPbp6e6dbSnAt+9hYD24wXTuO
mr2WkwUVuC2OfGCKDU2iO6s+5IY2IdRZQZIqv8mkksWyxSNsVYV6squht6+1IU42RR6lQACF/pRa
Jvppy5pWgR2Vq4F71Z3WKvE+V5vueowZeoxGfSOp1i+jxgmWkxM1FDechh1exsrwFJIMX5ca+DAq
P/3Z9ErcYl0l80NQnoMsveJxrKzsR9FBnIZR1MU3pqW1FE5yrOZMN7dXFBJMIJopVL8anSfvsjoY
r0PNBZjHovs+0Uy5TGF4fE2avjuYZjbcV6NU79wQrg2WQHBfvTb3q3pIXo0kbMlWZHTw6HN7h1uz
YFnSFHDU61RZGFyylhyQDQChGuN9qLvrXFjOnQclb5WMevhUSTm+liVlqdGwg0MXluMmqWz3Rxpb
yRcTXtHPPne50oDxLLGczLn7mEjOUnjLizTM7FtjbJyvdp2OILvWN7DhTBxZqF6ycCG17tzEiZ7j
MEMDWQdadqP08G9Gq4HdiKvxvuzC4IuKE8l9aLjDtqyT+G2yRbbKqW++h5VRbFRhttcUIJ0diR2M
WuCW8bZ0O3UxyuAwTdoPaBHrSG+yLxnElKdG5bVSQnwfC6O84g48LWMjCXxlAHSZcC1ZNfBCpyY1
3UUfDcl1T6n+e9+l4XoQtU2SYlkerCYZE9ZB3sV6MhLuyJLw8p7VhsVv6BowbtFfw42lMqCBkf4Y
Mwh9opLXTW9hlg3p+TsktOZaSJwgHFfSo4pg/OjZ7EFOUldFd+R10Te6+HTbyJs4uBq32FDvaa9w
abWXhFflxmNj3jRQYZd5C7Qv7MHY9zBXv0YwJ396IPvPOpQXvIYyz7pS3ZAqg1eJflm2gcO3UET2
PFb8MIv7+AXk1ttB8TRXo8OnorR1bwOvH7ZTWhc3tVtQKwFmUfjX1GHNMHWXVmbtsS281RqBufmI
l8yam4fzqFXJzxx26TI0eu1bg2fSC6yedjdIzViGdhw9aTGaMBh01hUBhjoIXTHN27gMOx5LmoPv
FI79A9p6QY8rRX2oiNavZaREB80Jroj+WCpkenAXwwH4pbiVu4xbLUoB2Qyp7ERI03Ryr6kdIad3
0Y/Yys2dAedzozdTQKXVy3daEtIjj31EwuzZwxV8XLqBjKLL9vXxNkVBZLyy6qr7Hnh68BxGVm5R
5mkrgD+3+lGbk7OxIpUhB1xsLXXUHqZ0oMahu92yrIf67g8ji7QxNHWP2QpT9JL2eHDUcWlZONGE
VY74SfX0d9Wu1C9dZo27rhj6uwlDo9cy7Ie3ohXQzmo1C+3DoMty349jsu7beFjbXmZAJTS9lVPB
T4JtSwGpokCqkVCtLU7ReFnnpfFukFEd8qBs90lc9OHij0RUQKd009nJwKt3WWm0v5Kp0R7gOBFD
MyoVi6xU8p8k3nKtq/RKU2QwrWU1QMWTtbLNo7DZNzHl8bLR0frK6SdRda9EQ3WwvRxiQ4/HAdyl
/Aiqu5pR7VszS58k9ft0LdzxKETIYTRmrVnSgrXWMjgO5EsH1ZIpXW4V8wCMxzVaiP4qDcd8l7RU
BZI6hA7rOkP8OgF6eYvMUhy6dg/KQXdr2LbFxm1j+Y5GwXq02hGiRiPKdWCaYQ3cEYnVYCTkc0Yl
D1kF0c7tpLrqcvZP04bxYzYob3ba6Mu2TvUrRI3RVRHXzfMwRQMczsy8DyFLQBs2i5WjtsMmSQDh
/zDaznMSE4JQA0d/aVSKtyktx93QaifGA/c+EYn2zBHWQ2s68hyhZ0mgTQxD+sZ2V61Std/DMIhX
KQBOAk85o7NQmLMGHUevv4ZZn6+5qkwblE/GirZv0G/+iGMtHEA17G1CGrRNIiRuKd3Sln+0TWS7
kZFGuyE0pJ8E0G8UexRrzUz6bcz1YythEf9Lrfs/Cqd/SHf+kk79X1FYIVr9//8WMf0vhdXtURL1
/+CA//z2T10W/+pfEiskWv9lY92Na4XKseWpSI7+JbHSdPOolqIJhYOtpIOm6qPE6ujpoSMA4GSn
CQ7D/Vti5fwXHb01F6c5RnT48z+RWP1T6afoR8Wpy52X8T9KMfsupsQBqP7goRTZVWGo0SRtUs+I
xU+NPutw4NiBqjZBpdznifUlY0lCtpo2H+b5N2KtE2PP/UYaTSIUoy70QMy48zKYwI0FI+aywWee
OgZ3/SrTu+A+T5OvJewrCoiQ0i8bfKZ5NLqG+kjAkzc9GSA1XHg/0LQ+H/yfAtG/XqjJWvr4Qj1r
MqlTpOED7RMDsHSl+JbmQCVhl+n7zz/i1MwfP/qDfLfnE5QJBvSDNsrhuujhoaVqcEaZfmrw488/
DO6WHoTJxEV9nUKSJmq/DK3Knvtra/5myZyam5myuQFgmsY49u6driDBqoW6tLQ4WrqRembd/NN+
6+/Zn/lgtMUwTDmq/vvQKaebtC/LXW3Rv2aw4paDLOC2psl3RXXEGSHtqema7d/UBVJr08y9T6S8
hTXqUUA5a8F2avDZ9kUdnuc5HKF7wKuvStqly6K2Xj9/F7Omhn9N1dwKTUDAlU4ju/um0rCppMZA
k3s32Ovtizs9FzXiGeRm4k5UyRoNysIId6n8HgR7p93wZ+F9D9RzLi36cXf87Sby98PM9ntVaPSy
hjF4LwMkFugqppB2YA99cmNzQ7WM98EViwHmYqfvO/fN6eFMsGXT6mg1fMg8sfqfvyqo6fxOplEm
6pwNEBUM4l9H9dyZaTv1pLPgobowgIao6+4NJdobxvtI/dpmRozhus43Wk8ajxYDtcpqqjZoAqFa
QQxJASBzD/SsWn7+HDNrh79nbBZnUi9LlFofAePQzLRUmXtmzqXVkGYzQ3CfdS4hbyA/QbihRL1g
fopx6WD3mNSwRM1gMbTtjl8WYhNBU/v8sZwTW9yYxaZsdEQslTK+r7KOnly1s++RGSH5xNE4QWGa
qujcCh3yPTq5YkqpTnX5fWAlLxRxDo1a/YpL7xCX2ZtnxA/6qNxIL34bmvBZaRB6y2w1asNVT3pY
R+M16PaNI+sQAQPMucB4tvv6XWTqqqd8gAZl+Fp12TpKq5UXRddSAZsMgh205qtomm7tdngkKbhS
1WBLBfsao6JlpKhXx+mKEQNTabhtOrmdTO0+UZqvcV7d5KVGvVuvdl5Xb6M4vY9tD6RSQRKQogtL
05de6QGHBXb/CcVsOjjq6XBlxeUV0qRt01UUq7tbQ8sf0rTchB3yMe7IPiXgy0KgMQvgWp+FldWK
ytc7Tjd8xobFUVOxlUjGbtQmN0GIjGYRyOTMljgRpeYeJg2OT441cnsHrd7ocU1xIlt/vpxODT0L
5/BQYpi/eumbPQtiatGeluWXy8aeRW6zyLCLLY3Kr6ojkd4Obo9U6s/HPrULZoG7U5osAQ+pfJT7
TUO534ruUeqiQKq4Ml4273O7CyM3RscMx8Yfew9lNpQiVfifP/+Jeddn4dipG81rKqfyoQHQ+i4t
HmTinbNxOjE5+iyCKrCilMQIG7+DNwD7TFAkaOAN06FTv2zd/HnMfEhiBrrQlJWt1T7tkP1JUYaF
Di3swnk/fq8Pg0vPtlDeTrXfOxw2nhVC4a1FdFlC8af31YfRAZoTMJ+08SGYfHEoOdl2+POytzpL
vzIvGmM1kjVs0W6CyTb5NGUtz0T+U0tmtlVB5NK26wk7aaCZkKcmcNzMuWyv/nkIfpiUxFDy4lj0
8cXgfZ9Sig5FrJ5JhE49+Gyvpno9Jvgmtn7WuFt47+WqAc09E4xPDP5n8vXhwQ0oFZVwGVz3gg11
mmnZB824uuh9/mnJ+mHwwBpqJBEuUaYCOu/sY6uAAHeIz0fHX+R3KdmfvmAfRs86gJY+blqfSqCE
FVZsulQ8VgKNMuqz3oyv8jbtfIu665n+Jacma5bSNLZNexxxnKxS/GI9LY08OOcnfmrs2ab1CicU
PQwWONT4LEYe4sHCNHefT9WsG9Nfydif/fk+zFWr0xApLiHtdq2Tf8upiH2ZnKlZpF3grqdqAPxh
maGtr/Rb1zk6iVdjgAWFpT2QMiDS7qxgMzmgksNkG7c4O2iLvBTOSrFxaoCS0x+ALH8IG7jJpl3I
hQtoFhAgxUBvVNTWBw37CfWaYmHXnhn7xE1Mm8WDQOLU4UEw8nVHKLvMqp2FNJwX1ezWdo8cR9Ky
HR2R2lx2KZ57yE4tPO6cGp4/pOpCq1Wx0GDnXRbytVmMcHQzyGupcNSOdgCX2mkXjUts/nz5HNfg
by4/8+4ImqFUUwotyrcwKFmFk5Vd06AhWzVS0y470NXZgS4Tq6HFkqj9SCm4Lgy2uXZAZ8+EihOb
S52d6EFlAEYAq/oOGmFwqOYHIstzN50/3+DvpmcWFtxBQWcN99WnbY+5V9tCQ8caf3d0lClGVU7r
ZOiUvetG4mYE5AB7NKp1GgGtfP56Tn27WeigfQ5R1q5rf8qah6Ksr2Xu/bps6ONHfogbhZKYdZ21
rV845vdSNX+Acv74fGj7uNF+N22zzQ170JDB0dIkKQa516rRpuaee1xWcX1ZhHXYrUoI1yuROK92
FJmrvoLDIghWVwqeSlgmpPnWmwKxRmMkH50sV27g7wSb3ssKbjejslSCADA7azmOA1FvJ91O13mJ
RhFY/anqgmyl0T5npWSuvu6UqVpEbmQtiOoIJLU22+E+1qygNhsbNwa8N9WquscppdxH6UiB3pbx
rULbkAWwZ7PK9Ml9E55ScPNDKWKMqBjgebRv+I+OVxpsmRXF/XE9uup3OTbJUu2dZDWKplxMPUxv
HNbUbW97b06XQTRBEoApEALDeOjecRCqllVGm5rPJ//3S8aYt1dpeiUdx6GofIgUYjWOAkJHm52J
dL8/mA1vth/AxV2zE13pY5+Q0WLYc46UpZ+ODU1ZwSQgXCQllj9aws1jKqLwTGJ6Kkod19mHtdrV
kdmEql36hPJo3wRIWUsUxKseScBF02aqsyuZjgmWsF219IM6OCiZht+EXmtnBj9Oz+/2wyyGC70v
gg6GhE8hXi4jD4UjiJFC6UAZ99qoiDOv59S7P762D/M0TCIrVUdrfKxB7mQdfFXz4unzZfX7V4BN
3GzoWGTuWPWV30eZ8cWtjewhV+kv0NhCXX3+EaeefhbsxqkSuROPpa9G6gElxo9EuGcS7VNPf/zI
DxNTl6Oe9CFJUp3G+nUroUSPyA9vLG7HZ97xqY+YxTxp6AJkt7V9PVa9Q4lRBVB6XS5h5g0X1ccN
b7YNJE7aYz3qtm+DpeOUMT4nXn/GRvvU5M/WPx0UqrgrGVtJsWyTSX1TNpfV9YG//jn76JdlSI9F
20/Spd4sNO1MWDjxzHObXEe4ymhhu+GnXbtXc+27ntQX3QdwP/znI+vDgANGo9q+E3vwzIIQoUbf
/Gcdfv6dsxvuLGmpPWUKRtez/CrS1JVXDOZy1KIzvaBOzcosRhv90FVWmtm+pRTJqk7b22BUijOr
/PiE/zuSGe5sj9ZD1eoSUp9fqV152wfAKKGHGkF6uDMantkvKqdXVp8HhBNbyj1+ww+7FqlH7TSd
YfnuUEEwTIoYWlit3ELPzDeff8SpyZrtWsXzBMx5zfL7Ehm8Xb0ouvfzsqFnuxXd4KiX9chLrhR0
cmqjbQYL8tVlo8/2q2ujF0k6yYMjcF9obv7YQT+8bOz5fo08tYKbWft5Ap1Ec6JFVJpvn48968r8
19p3ZmcUvstulFiu7Q/JIW+dLTJRrCY2ev4URFgAlDdDbK1UbTtkP3XjPTVeVXO6Nuy908At57+q
q3gSmyk4E/dmTWT+fp7ZTjejoRhFkjm+G0BjHIalOyB3RCM8etjfBQdgClPeOVWyF91tjsCzCIiP
lbkdKqrNRwijQvf6+eScWI3OLC70CbCEbaeFT3KwgYWKvWad/Ge9TP/+orO4kJttXHKXLPzAtW6c
orrq6aJ25sFPgGgYxfxzq0aBsHu0RJnvIqn9bkGI3mdl+I3qPFK+CV48oqZxP8TlexR0T6ZWvuCs
4D4M42QsUXlECxhOzUKIMD62iMZ/o9PilVHq/V2nmeF90fB7Tes6u6Iov8SN2mFCoH8Fbbgxqupc
S9FT03/8+Yd4MwD9WzKocx/lzy9dj6qF53bnumH8PgekW8o/B58y1OFoljIf3fZNMbbwIbjZLXAl
+qaH/WU715nFnB4IKe56dNkI579J9F12/3LZ0pzFG0iuBbymLvODwVtnXgKrCBuDz8f+s//bb04V
ZxZw4jaaKpzBUl+CWO4jPHEfS6NIbnRlahclBgh7L2tKaMduVePrqgy3udGmD5NE/dT0ZbrpoY7j
d5XY71FcdAfXyNVNGFM7bLkKwoTQnix90DdB2/8ccNVC11b09go+ebWhbexl6cjcMTtMp6CVecfk
Y9tV69GWG8Vl0d6eBSlY07mRwsb22UVbrI9erDY9E5BPLHp7FnMc1+LqSgtdHy7xXTeO+MmIL5+/
11NDzyKOSgNRR6WPrR/WVrg2G7tG2tRcONuziGM5NZrZqY/9TPbZWgsxTsQ96dxuPZKsfpfo2LNY
gMmpVU4wxP3MgbuPH7CDLGq6z+UexD07ql1oyKoW34zj2R5DtdW2melxt98fgROhTasotVboWakg
vLhmtIGRuQjpBxL00bLQHtmoyyl6EgHVgfIVXgNJ8kIY+mPQIRugPsknte5bz0/xqPvXx2qhs7zs
zcyCUa8qOkxy/COGSX0XBbFVpafBZWPPYhB4tJYYohB+3RWg5QNeVvqF73wWhGJPhLYicuEHVXgo
9OaulJcFTnsWgVBfJRFqxWPgpOjj4sUYDunzRRNizTKelAgTIQHMfMveB6b/HzYn/+tAt2ZBocjS
XOtt9IZGh6GhB6tsDzvX2Vz21LO4IAJMqrlxMnpR3YSBfKMy93rZ0LO4kBdVJrLazHx1wjw8lAJP
BhQDl8VKaxYYIqtw7aHTBdpeaNlNIW7NQPcuHHwWFspCtxUbNx1/TMNXzY6Qmwxovy6bl9muDKbe
NXrUvP5Y5mITwpw2nOLC1znblcJUob+R1vpaQjf2rndJubzgXOe049f/zQE+p5JOlJ3w94sz36xM
TH7z97zkrv/5rNC048Tos80ZhKUQEqciX9WVLYH4wLa37BdirVW5WFTD/M72DQb1xGgo/2tcFG2q
sfqoL8cQayqTO3am3Ie4ARrS2NZZtuibH4Z4YoSU0rCRWgedUewW9bYtd1R/F3iK7w3tgDQF03oW
afFacP20ie2GUPGZqRf15BPAy9zaFXLfqZtjqMYFCXu4ZMtPJpaF0qt7zo/KiHBC+zoUGFnX7Q3/
U0eSXOvGonXHdzf4obrPqDYXpnnHbffAYWBM7o962Dt2tCL6K7wst7Dxeo+Ox0Ih8cCIzC2fXjnt
o4W95MAXicuHJNsLvo8S/QxGrAK9743EEIzPYUiNajCSJtzVb/g1VzXXPIeF05mLwpH5+3Mam3Sh
1sa2NUlghn2JuinrbvluSfBT0j6TCeE069TyKkjNlcRaNEMzn9cVVlYbLwj5z83xjKN3I0rX9K7Q
5DUlg9fAg2hZvurWXvThQXKv0bKj4Mh+5RlCCixhmu107a1u0M7m1hckk9dBTm+pKl/aeBZNIXqB
9ka3Dw4QUhQicKSEKvF+DXGqxDkG0pvcHadQG9QltzKpbmRtIw7dtO2XBNkG7kTX6LhWaQR7sFyJ
EkGCttDlmyuwNcfzXp1UFLqXbbY5PznC/Kn3HCvxm4Q+c1pgfUXzeGY7HOPvb7aaOYv6YYR5h1py
j3Da/slpdZwLB9mujYJXGdcRRs0jivbPt96JbW3OzgC3wGmggxXiiyg8dFbxbIb29WVDz86ASlQI
82QjfBu/s71bBM7CHJz+wgefnQGlHDwboyQu0krxlvXYXrTZmSKsZpx4AbMjoAK2tqwet8yctR8N
GNTX/RUbLMJeivV/zHgacd+z9DoaDU7arda+fD5np1798Yk+3E/Toc1TGv0kvmukv0C9FD/wmvIp
s13xy4gt79ZFGnLmLDr5NWcHRj0Gpl3Sn8en3Wd13XuID/MmMBY52pWFlMpwk7s4U4coK5dmIOmQ
Zteaty+xg17mbPx97ITa7rIvPsv7HNtI0zrNcl9F4nyDHCKlmYCbvsWq6RE1x3Atk/Qcj/TUop+d
NuiecRUak9y3hv5blbpv2Rh++/x7nDjI5rznFCP/rIbG4tP3GRtrzwkXnkDwdhQ37VVRezvFS8cV
HaSLM+WtE1/GmEUL1J5j4A4i9VHsd0soLuCN6YVQozEPD3SVyyzgUl/0xZccmW2m6l8/n6lTzz0L
D0ZUN4prSgzm8APW7O4rBc8zi+nU0LPYMEoFd1HcIP3WUV+CJsFmiEYMlz328TM/7NAiaWocprUU
eyv1NRDeJq3aM2eKfiLuzLmuGq55MvXM2K8dPbsaRlo9qBYtghq8Itb4ScUh5qi4bdMlokKo2Y/3
6MrR2XoWVuuRjLVtUUQ6hvpKtlJGTD57Giqv49CrVlQVtF2dheYCj2R7I/gSq17XcrGKgio48wVO
XamNeURpxq7XSi/yJY0thCU2CAUX2AIsc+EuhvyefGaEUsFfKj2QRAegQKrV268WvgmJ5R8zqgkd
Ead6M/m6eCqzq2RQ+Eb4KCBc1x5bO1sLB9vq4jXC7u2YOnRusDxmW7HxNRMPEmNgA6X61Ji7tvuh
yrdOnjkXTi2rWYyyM6yerIRvR+Ibj1vt3CbTaXf1+xPn2O/r46qqvQI7SbtJ/FQro8cxLuWG6un0
jG2xu+vwpVjTqKteC5xy1xpWjhh4Y3ABzuwaW81VUR3KBDO/iU4cntUG+hKiRfYi9Ih6hdKYuHg3
WraKm76+7euYqjfGCYvOSZAAS7odZl7f3Q6FJfCagRxWlVa7yzsdYW5pt9oG9y5x3bc086nDTL9S
65JMpEnyDvOzRucNmcqzW3gPaopv86DdRS1+wMaAIyC+Fxa+xGO6pAVJja9MOSVLunXQdyXvSoxl
YuOgRJ5BJj8i9JYIXs3enDajnmNFkyrxL0X2yTcX346fXdGVP6Myae4mZO6LWHgCd0MeAhI3DYek
Jl/p8hOu2SHOohqcnOqyizFwMqiHABr/xi6HdG8kiovPsHHvatZ7EhnjOkDNv8S/p0aBGg1XMO2c
apnryQEtUbgVVfUtdo+e0H2HN6OZ/TQNPXyJpugLdsrpKz7s1rWpN8G2x+V1Y6klVqC0mMFb2ui7
u1xN223fDnI32tJepVBUlkcj/CsTHecKdgWZaj8py6yIX9K4Lm8TBZ8MJQ2qF+5ETk59urS/mZVm
3iVtfc9xvWyVyNyNlRmuGRuHLpX2H5gRavwCsHRfND3+6Tj5pI4T3gWiie/iskOSLVtlIePkaz/g
lzYKwsiY4WPYZaO+qhVsDoXaNI9K4rBPS/MX1CFz6+phfsewcD1q5Vni07oU4QBPsMOP5CrusNsY
pzhQgZNt5R3jH31l5JLG3Rg97/AtUrBCM+Qmzhx91YRRtwtFru0TU+PtIKnGd64dQ4Dd1NnaRjZ8
UXsLl53K9PZJPqjb1oOFhfsODmo4sa/V2rZ8xZX5e5SHBopeKEGbQpbJVYCB+AKGN1mZM45PaZ5i
5awqEQV+/FAwN0htF49MYisEstLG0dGTyy4IBy5Otu2ZmCkbfbq0sEfHhF8V93Vrhj9bO8C4L0iN
dzM064x7YUCTE1wZcRm3avz0VPyoA91djZ5S3RbugJ/fpBqvmdUYKM6VoP2WpIazz/syXDdjOi4T
ZMsxl5Ku+aWaFiv0vzk6j6XYkS0AfpEiZEpuK9OexnOBjQIYUMn7kvn6l/2WcyOGAHWr6tjMRi9O
Hut2X1nPSrlYyS6nG7RhNbRiD+sD/IiTQiC2ILFQwmWf2W6xuKppGQ/YRNtjXzfTV2L39qkFSYqH
o2wX3ohRnIDGHlWvSHgnUioLKOVovqPKDNEh4WuYZVQtoOa6zN2ewQL4EJFkfar9zfrAAGDdGdvk
oSRf/QyVVGURepbQl7R1fJQDer6U22Svz97QxfnoVm+Gqq0L2Ot+32RK0DIrV/Dsbmn92oVXOWFu
6UBfvXU49xPlGgqnmXGV0oc5q4wa6kKrL8V5s2xAEWzzGEcPuB/sdB0uOt4cpkdtu3qbazvfV+zU
vI6DEmBbra7xocAjV/eNqpBB02Xs0GBwkMdNmuRmXV9tz0CjnHCB3/MflFp2VryyXZFO2IsO3jVv
WEPwvMpg/NXTuH5M0QyPltOmsMmyZfzJNbhH/CB7epv8gqJW0c9/ba9xeMCMWZg3M63p0dsGJ1am
WW24FEpILaKbNdoTQAEXdFDopjY2B5OpvYJmUvttbCy07BPLVcIdqmhLzfqUZ+ZG04K/ppZYAzEZ
AJeYPfZ9VmldKiSQ524wtLhqeoqYjQfXexONhithSWO/nqdHnQIhri1Hj4eRubZCzX6Y1RYun7SX
PdyJ5jcfx+1rYDousNctCao5C6euC5OGVfatvrQg0ptg3hgrq/nCL4gXNPeQD5MZuVo6R6vjAwTI
7FkEicLWAGpJl99ggqY9eFHzSZfOChrEm0XEdgGrdO1o7ixIqiGovjJeTGQUkz0B7XJMOy4Nud2I
usSvAyDEVo5l4GW+7CORD6MDdqIxbwiH8XOcx+nfPG3zJWUY99C509KiQfGKZwhFySN02xs5tIcX
jCDEiybTl1BaEvaykNxiw6tymjYMlYH980uwXZljfFmrPX6vlUvxoja66wjEhVA9rU5iAbFtyYUK
glG7IYgOhYOxa2F0WM49zKBhCQqnIbxZaczXCaxi2StAQ6YCQutX9avW9fVBCju7tvAQ/3LpsKW3
LPfekBC3ZIMFrZ1Vflkt828C+PdRCc8Px9ZX31UuvN22Ku2fANhxnKfW+pgqo+TbBVMQ/CVnmw9X
EQrdJ6jWH71y72VeiTAfDOuxbMQWiFXB5DamGbp48jybXACVgPnpDfWGKMXOI8dDeSXcZULWaH9t
YhWBCdMm9Myl3JU1PQxPatjGO5gtzMmN90M1D4FbGRPQact7KS0TwAwrE0ErpQ0WlYiuKzSgNyWj
mfCH7XByQUMTqwZrxb+n1lcLLVYDGoUzrgpnLopHopgfvXbge9k3GmyFhAQvX3+smIqNytb2CFUX
RlzMnd+Vx1X22b7qb39HOqa7XjJo5OFx+NB1r8aINbrXXkvUzi9a/Wl2SiOmX1fEhUgspnl1yP3Z
DPuNfB4iXl3r7Uvd+rg/m8Eoia4mDeimBU8vwsClQ4DXIR8va4+oExukmfvObrW8D5ilqFy1FGas
meBsKLi8iNhjq8q0qAQfy1d+qU5wPxxSZndJYtNcRnQeE36GpBFj3Ji2v1N1+otfaA1TNyu5gfpa
ZWFWaWUVTHrWvzir13JEVSKSkJpDvXWK/eA3697kcX4oczFiALiwbQxtO1mGcj0sWmyJtn3qH1XZ
WTcOyZPISi8Qmd0Fm9CA5rOwzGxD93sLZa8s5k7w903YoNIdU5BVgtShMdMxGmSPCUkvpjCzW3uv
WYBH21qCcW14iasJon7F1XGCE94A9nAwBmr+u9xy51hnQrtU7fya6ogZdAZ8j6hdrQ/Hz9MoF8Vf
vyr3UIzNm9siYxREbtRKCyZC+s3WXgVsRBSDnR660LlOve2WD9UKyMnufWC3607a3vQx8AuGgzDq
a6bZxsFruuTVmcChQljPo9tKp1+vz5weM/CNRb12my5/PFC/x9VetqPZpd0O0uQQ8Yoij3I9MPRi
8LO9VQ4+tD/sjqivqOziQvQLY3qCIFbu61k1/JMLKchSbAj7/YiYxHiGeUWE6LMT2w6uc2kqNz23
eEcoPNbWKScoqQOItV5A3LD8+uip3HAeVnl7dMACAg3XLXtqbJC3opxdQhmf5EnD1Q6Yvbx2gzlc
nG4h7E0NNeG+WbyXpu+nKUjBiv1IUzd2jurTM7S5e4JF8yVX6k0NOeB3Jv7BuaV6tOJfecqLhhCD
SZE4ny3/vk/66VfHf3VK/ezP8Vs9ttrMfN2cRlMBK+3NYU5N4yBBuDLUn7t3ZWMwzZzolNzhTq2X
pCOX+L/m5nZZd0EzqTXgkEx4MECAddQyGiRlt/4o6nFToVMURaSLrOAQLNijzn38tNlwXbvUPW9r
k30Kp8lBeLcO5r+qjJAYrIfFq/4o3pPYTIM8Fxy454nlkt0yOjrahfq3tLFwMYCxRDwweV0tk5ff
INRrTdUzb2qsuz5HPtE5ls/uQ4HMCmfPwbAszkMhBe3aeQIuNG0/MtlWsFlejloET1gWw4Tj/JS+
2e/8XhewncWSbXS6wTzJ9r1CJXgB9EpYSPTCVm7x03QKEvHaQJAs0oZvlg7fN1BiY6O81gkret8E
Kog1Mvdu+p7bWm/jrkuM/fZXQHx5tKx+heSPHmKp3W4MpkGrXqCNVWw/VJTU+b3/m9pKHRFbaUFu
5u5u6VtnDyGiOnal6xPoTjWQO6j21ji3H50D/hpdhBda7obyhLI4QK5sObBWh55QzdMedeFwweuU
HnK11XfTYjSHflRwcZN1CBTj8GHuoPmclCVee/RyF3vsQboxAxD4I1+plF2KwJOccIAES7IAKeOm
4Z7JtbUPITqm1wJkNRd84oW0G9yjY7X1mzfDocWXoF90fgUQN5nD5DmhsLP2MkT+0ONlTEdSV5pm
nRjGWCyNjID0IHNzp+I5X/kNKJm7eB5cmfHZafgIRuh1AU62j2oYhRV7Teq9daM75sGyGqx3Y0W5
65MZRDZRB4B2V/xtFBRgX2K0XEhgk+EFmrgZevri/JdiH4Sd6qKoBoXHDJkLyBbxwC6znXf8CV6o
dLgTwtf+hKXrO0AwFtyoBNgXC2FQ6ViYfvFTLj4JNu2c4tg7r41uRG3jgyArLQyEdbHtoNzeukOj
c2LelYGWtja/G1Bvfc22V0+qQF6TG/fzNvhaYIsadGI2/DFb8GUXtmogO5cy7jb/vxnAblwhtAxK
k0t7wL0cjy38SH0a9CspMPhEyDHogTp7txacUN40rPcKsF+8tnBo5zxdAZpL/wkjKS7FXC7xpM1Z
VOt8QCw8QIaF9En7aTN3feKyfIEb9a6+JSO2Oflxv8AS1nTPiS2gzqfGw4Dh4yJ4Lj1yeU4hsrtV
A47v8e17aodGxgm7Dcz6KJc3wbGea9BWOjh5ej5Wf1PtgDVE8ezUu9GAXauwyYWmb3Vv+bIwsMGB
jncy+0vTdQzViFdAzp4RsaCEcM038U3Uk9o3yjHiOWcpuMaTF6Rqaa/K7LOBI7n9k02SvZdFlp65
MN3XphuLo2abtzy9E5DeBkL3NEHQq8HyBBLXHKGBrdfGL5PQKjext3x7vSb81P2iK9SPhdtFhscA
ZHJjlbXT2gRsGc2PNGd5+I3UDoMyt/9WQP0R0EW6tq2/PWQrfR/cXj9VmWmPTqmwovaN8+ptVXJo
ibvPHWXfwNvIIhaseoG3wF2sLS/biZz1KPZk7Zeqhdm7lSJ5VH3dR8pm86EiQiG8L7FVT41hPSFJ
SnaCyaYjPl4AlKutXllnJp0gxTgqoXqUkPP7LBw26qAY0j50PTqU7nAYuaCws2TTOaGXEGSr616d
mdZqPVfeU+33/WFc7JldG3+diC5TdVgNZg3QNw18L+p6b6BMQ8yksnez4jHVru0+UPYQYA2mzySD
k8g1UH20AHx3dV899Urcm2r198sqywgSWH4d2MQLsOWYD2hYH5C86k5ga4s46Y2cBmCQukv31NUQ
6HXem9MgWN7c7N2DFmnq+Rjp4w1tVr+jxPwohrL68yrsn/3kRpm73O6WeY0ayFtXU5TyrKdzetqK
cok81sDjAtBhaJmVF45cdi/0ojFZUsbZDVlbxI1cFEtBKruIBYCbmVX3KfzUKHVQgvPWf62mLAKq
Flgzc/83AQVGsaycY2Mkk52sITtR6nosGMSjWrLVcVa4aEjN0UG0QJgUTxKcRTmV9suobOshqYjD
u/yxN8T2YGyLtiuz71YnIfUYqmRvahpQkSSSKLNV3G3NKTH8S58rvPC9ll2XwqbL7otbRk3qmYfO
qhG4S4Hz27Gm6q3Hu/Kgub68T/QBIbeyjJ2+CcpaSVqjyFRe7G44PlKrfMrRGe+9pGxwJJqITBow
uokssmiGxvJaUVa404lI/8un/4uTjCRI+c6eOoUvD5do/5wW/hQbvp5FiY3twTDMr8wvX8aqzo9M
57phBUpSBYmNDwIhWhYSS9Ot0jsk8BrYom3eyiNMbyyhru7md1OmDReNzRyKBvXyMJbe+ukuFpYc
C17fWtk2+SrLC6JPgA42zRbbN9TjNq04ARxQ8ACvrXgabiPkVfk5lqYV12llh0LYyxvae/eQGU1/
cSrpvFCcz3YaypW9MwLl7avE2xdAqZNp2jeDV/03pZORBb07Ay219Able+ns5nrUD6KxnJBoHqPW
6kD1nWsGRgK7Yop6bq1HzcJNWXv4y+sMKDtQk5OGMeowk4FHTZWlO0pOOL+lLw4VYH6EXpW9gzyK
1BR8blwSwESOBlWvHsUaGt1S/etwZZ0mkw7tJFE85HV+3cxhDVDgEPXr6Ulvh6jpB8kFaMw7gKrr
Baql9gjPPn+1ch5x0eT+2TPrLp78ketbM+9dDy3SbNu8El4FwKsm++Ma/7HHhlp0I4aQEP2eA8eJ
Om69u24T5ylpLq6RGbgoOsYhaoWxr+yNh8Qy3tRayLBqiS7gqamwWapyj8RacXVvP61roYSXCAkk
0xkaSpjnG/kEJypeSUQOzOApSn4accOGhGE3t4pY4sZDlTVZPQ33oO/7PBy5TsLSTR+ZogHJp4yf
tp7PpGHIjnWlEa9Pn4rSBu/2x9z3bYwhbD3oVZ/9qzFde0PphjkV8jaY18Y8A3ezecZUn0BzLEDO
5akuyjKoTWNveQaG0cH7RzvpvyFX2nmxSdiTlUSvYqUmgOZoR5np32cSSLCUgN7d4uYksOfhEX/U
9ONwr0RcrlkoMiePGmM7ChdTmFxb9wotHYWFyZki7F9rvikoU25gz3b6XZYsJbG0vNdcTXChb31M
rS5/A0Q8AtaBgmML/zGr8xFK4aYgoNYo/qr+Pm+tS6/VsBOr6ZVG4wMkmrORLI8DduGwxiAcGYUN
v3s2jJPZU4SwOU7MUhXYCAu/uSnk1LOXOlSOs+09rc12l2lffZt/uX4NGZH60J4byw1TU7diQrzs
UhWkO3bWl0ACGO3o5HQQJpUkXrSQ4BvOZzsOEUzhPLK2NsVS6TpXAaybQC+FRdqGG7dShAMijUwT
cD7fDsAjBOmMxsg3x5633WiSb4xz2eJx13GXqNWOAUAeUqccT3PKKQTInw7G4Bd3ctG1qwum6WDM
Wyxy/dwxv8vbC/nWrqX/vI14Y6dsfkjBC1P9A1exjYIH3tlQPadne1rrcELvFiZ+Ffk9hZRZtoes
SBkJNSuHwhvGs7qcxn8dApNYSNxx3SAvRacfgJ+/s0ukx7NBiDAZ83DUHcPas61MOmUvr6VropJz
2wmXB07N1Z6XYzLK9qXR0mfbNv+h1Hi3XIQPw2K3GCOH8UpwfJ31GQ9GPfBNdmqGhNs5mHW1s7Pu
2zLHgpqYp07eSL3KTDvrrjJxfIEMC5i3fimoDgf9vJ2GEUosQOQm1oxZC013/kAiBe7LGu+Kllae
PT6ItTkNTfpB3Q7bk/+FWo8yDshlZr67AFToRe/ICvvMMI6yN8dwtu5Qb4KvztjMUJN5D9sS8Gxv
9JCwXUSSE4sG/vav8nXO77ndrwxl1FCZwok+UOiKtuPFNcVp29Jdmj6D5EAs8mDMpGaL98nBd5dY
v/PAp89IMAHLtI13iwvSWJTLbyr8aS+bCfqt0P48DyPkUIxHSLZHovb6yJRSTptgKr9nsODaSRmr
Z+/Z7cj12KNGBPq7T0Ha22oq76qt8yPToZvQaj51Utfj3KJbtfgMYrn952DONwXKemvRWY/SVK9J
jgfcASdMBdwlBTFaEctUU4yltD7VRQWTv2D/mvPguvakmVVH/5OUtXihOP2LV6s9aOxEdjDao7Jo
H3EOXSfTLoMC30Egdd2OLeV8UNd1IrM1/obSf3KYfTPqhCxSlmNIba7DDNFU+y75ztRC1D41EXKA
gSpa8W81Mi8UZXVX+0jVpR7qWNGKgRdNUwMWYKRKGv0ZheVpInTRTRBdbmJ0RGM11DmP2TGyoRIX
of7dpCQFiVYlO3V7JPb8rxHkLBCOm7sUhZ3KYWeRwFRnzZtjYYmdR4JPRj+u9I3dK8CoYb/mbrUr
qfbsAcuav9VoX0ENHdwk+dY78r8anedL0qFFX5P8AAk3ASdTy7tGFfPR8RQb6Ngg3xG6sgJ9M3/b
kIN5hY07SipFwLBvEeqG9eduq7EDwyKArnvfVPlwmSeb3A/d+OJBw49ljceeLtsnsrVvXC+fpo/R
0cm3WPPMNkRrV0cul2+IKuh52sxLrv9niN6l/GbnB8F47gVrYhls6Yh0p/bF60LMF1uDPBlQ1qLa
ozpOYihiLy8wZnUEMZpW3km9KsmosU7XJvXWsVsZyFsl+YItv1jBbc7VlkdeDSq3LfV/rdKwTOF6
BNxdVaG9MffUWZzndG2Tx6Ew3x3WTeKxW8CM9IV1Jtd4SsAU7Rd/QdXmwxsDXx+DNq5jlON9mLmq
Davcdvk32oO+RfdA2OrqmaRo3q0SJkT+vnkGs492jTPEZHTQwyJER4y2seiKN6ny/LoMt054nT54
7u18Lrv8QdTqcRxmI9AWz3l2J+U+ts30URaDvC1PJBwpstkelmZM7kq/qFEl6UW4zHiybUelcbH5
3R6OO52PoWWqGnkO3r4FCE3v7bhTkGMsKYMK2ZQEuOsYZJiWF6Xp2hNtqDlO9Nl6qhCbREJaBymT
NcrzrGoi8OCK9llCVXJ7KvLUfKjtgZlT286fGm+C7AEsNUgoAyJ1YhfUWjvsLZJPF0E5Er6u5tAA
mYRDyKdEl6S0+g1GPoCE52Gawf9VlJ5G+giHthm9WC3FtEPMuAXDVr3xEKf7qaYr4GydisaFd8we
qotJNHUujJoKK5uWVDsrmiS6Q7ygXjomOZklSYooxwCIYbP6Fmu+T7CSHra52W0Gt9Aqcy12eit9
58hOaSYOnxYHpwwAY5QxBssLa4oHrbaA6kNnW/m0ufLNWHfS7iwLGxdgb98lmfM39+vbIhnrxOiz
hjAGzkVhHT2ToqEY2/Kq9+u/hXGF0BeDEflrIqPesdwzTffummfJiwEHfgbjczJNlJ4eWwg3wvIj
9hn63oXOjpliVywYVq1+8h2kOaXR/boJwLgyt+6zQu/Cth2mfW8KpEz4Uke9Y0DLE6z3eYm8L3Ln
ThlVE2gGqPWl0v5Vms8euZU+pLc2Et2JdV9XWHxHXzwkWbWBL1eyvRUl5/PA7TrPSJkwfiOj7yjW
kn9rr1Qo0flk5m0ee6SERrZehe5glwc39dOzGFxSpG5w7Khaa+wW/uLGSV3frS7uAuxVYZrguw3N
ztHvq7w0IkgS/KiGDTlXVu3RHNRu8yl/5F3WR76TbaFu6uVuAHsez4VPbgpnkMY4CbzHC7ArS5Wf
rdlfjjSRRLg0BjItJz/m3oAyRTPLnbZpvwwfUMtryP9c3/pv8m1qDHgq6P5k0t2nxcYzUzQ4tj73
bCRDN4p3huIj67bHDUT/qcnpZ0DGZ6Aa3P9KmpWhpaD5TOstobjXZWKLNsDrlwzVZ8+OjfPKWRC6
G79F3nUPqy3lfszIJpp2GQOnENz5+kazAhGGf4S5YCBYXZPIn7e7Qhqv2lTSex189JWzhq59EIB6
VGU4RoA0o38TyntiNOBh8hMjtjH4HB2nopd5M2k5vm0ex27Yjr7S8hfBqPsAty+vfgpmsPgLxmJH
2eWJ1oXx2DAWh/lpXg+J3uoXR41NuPSjefbL/1aUmU6FDm7Vb+1o21RR7VteqGujdmausaW8OBp7
DuHnjjGuwEVg+uqNI5NZui5OrHcYQU6JXOnaEkFIqXZwx6lEM1QS6KO+vFEYFRESHi/kf0erWtoh
a4Y8z1TmCMFdeYFbz3Zr5W6v2rL+Zqy7Xsx6WfY6gHpq0m/dtu0pGJ9yX9HFKSx5wcE+HPuppCe+
OHf8kCRKUj6HxsVd3le68aAGkR3NsR7PfOm4IlYl41bPqn+QFxpmHQxmuasbJF/WXPlrutKFHkQZ
0zm3KHhk393QGyGhLpYMSnl7Zc90jpeRopKcvizh8AEPc75X4yxOQpPVngZljjcBVXoAdNNVbIyu
y4lR32DOh7+UAmbIcim7u/msPSetrx3SjK/RVDTQXTTK+Oo23c6LyxCAjSa0CQQlGtwm/6VlJ1CH
FPlVlKJ5bpWgdLnV47HECXXvtR47XQZlpZ1fzujTefRwbTrUUj140SEJAbmLX3YWe2ZjTXnWmqTj
zhoVHdDNgv21irEOq6Es/nIGiT8qJpRHEvp9YzvPSWpq9xufAJULhytNdZi7Jq8U9/SEMU4NzbgQ
lriyxOolnQHtdtZjbV7kw1inxsUdUo0TwG3iXHBt6jntQqqw3r7bbNqVep6xWivG/HsakVPqmbxS
Rj5bTfVCNc3m6MW0FLqYcTUCL9P8dJwFh5VXN+tvUjKZSteSpm1ap19Kc+ejrlvui9uV+QDiRsyk
T8NC04hLl3Y4hUYqGw45Qi58YovG6/5yPoI6l1vUFLMX3+4Vh8k84X3ZNH4f6dDWX9yuMDlKq5AH
3U+2nV7W8jD2bvG2jZ3/5VgFOYWtvubNt/fZWLmRO1m0JCnFnfB+uoQgmGB8w8p3lSBvSed5vZRi
YB1onc+lY/UI7ARn5FI43b+tIVTxy2+ZuukQjHIoD5rZzeHc9dBifYEe3uWcZOQ+Tpa1eUKrxRJD
M3sP8+rJK726N7xNdogyTlHiT55LP29ft35Fg4gaFxNDNVTOj0ixZA0aPx2rQ3nyTReLMvbenWkU
xqW20ZajBRyJqJgpSghgv3TNT6+tq4ZrztxEkFTtp88OSa8NCFlZopwsAXyl69EC9h1KN7LIltBz
s38RLSj27ign5bmSjIhl7uNsEH9TnCTLb+nqPDTMC+6mwZTPw9Ayu5BpTDGgGyG2qrnGbxPluwEX
1M5S/GralDbHlk3aSHq2GWtFR+nCbSzUuIn8yguapbos/6VNjWdW0tEL4ZXZWdQZdffppk7zb+b5
xK69mHHG5jPMN2aTVlVRIM60uth3cviaix6Bjeg/M89dSFc7qpEdcGDyK/NgAtW8lsKx3txiHA4i
Wyu6hBalt6UljRtsUtqlp9yI1TimxMGxbZdzWG0tY3QpPsTOIFHpmvXTtFdnv+pzQpHD86hTeG7s
5lgVEOQWrAnQ195Qnux8T6OvPfvj3bAVDg0deldpAhramC20uTSW/muTXlEqR4A1MZEUZCXLNhve
lb2VLNTz9LS4S11bEUhYVro3LcEXNKupIw7+m515vCQN3asPyclx3yzejzOiDTRnDHXLUOsRjvvy
FZ8o+k3HDKbxRYdP9SzWNjnhnLKOyYRJQki3OHOeOpfapLs/1koL16X/qyqngpE1Vpd5zruA6wFc
6DyPzzPVHPr/9vxmLzdR86zTfwFdzqp0QTPTqpvhDi34GqE6r39ALRU7p4QQaALNurdFj6ZEd49Y
y6gswck/LNWgfxReok6r5DhkpD1jVSfVX/NeY8S0aJ+I1ttwnXFHp4nU7md7WCLT9dyI0TmDbMJh
jKzF8Yi8xyX3EtQ+0oE/P2fWlLvqc0rnjUklx+IV6evYEkXNZWJ+tm3rX1lGyHejSxKm0XwPE6f8
T3JE75UPekeS6BwsLEsHopvh7Mw14CidCaazamaEtiifnzJzxZlKGrK3tOQ9SUZzv8hCuyxyMr+S
ruc/u3G9FPBWj5L98b3g1DwWfdPv20alT8VC6SZQs61ds07NoVCW+hlxYDYULMSzj82VGrnamPuR
Wbt3k41pg1794J5juLlalweUJmtL49szLnbq5uFq0zDrLKrdVO2MNqqGqf8qmmThE5xoGWAG/ikm
oz4jAHMeIIiyMFBo7xivy8vY0TU1hVnFXaL5qPDUeNJZKtxrcl6vW65NUVrVdTgihn63UkkbY+7N
Cx0BCYI4N/dISvodkmFxBBZqRjM3yEc21zsm8QLVN4rqFul4xjCIpk9PY69Tth8sEeDK6+6TxSji
zHQ4r+i3u5Fsmj4cK8nJaJh4nmmT0k6MhcrUrkU4xnjTkT59NHtk52Ib6lO7QWaS1JVeVIk+TVNr
9pJtDLO5qTn9eNQEg0rb+lOHGjR2V3RjtGPoizC63gT2It74X4eTze2NTNb8kUx38jxHtXeSrPza
IPa9zqIYd5wLyaWflDxTw/QhYVh+7GxE+6tRjF8G4x+fmhg8hxdnSKJK6W8Tf9WepyuekpT2g+94
3OptP2Vx12xdlCxDlC5ahxO+Ss6GAoJmjub6bLGwBt1OWJG7ljW9l5YRraIlcTM7L79Pfc8+AGpD
btob04m5iuVpu3mS82UdI2V2/h2xs/MvpdGc7yUKmp+5HPQiogXd7trcpYA/meMlN9R6P7rtq2tV
6x7Mqw3YOJ26S2rMr+2GEtTsti5UlvelMts895C6b85lwlDqrnRKmdZkC/IJuM8nNlgMdmlOlScj
LIIiMQWz085/urnRkCowu3Km1iMZe4bGWNYIiqpR/zbdxNpXjZ0fReu3rNzR0UwCM02tLswGE51d
VfHPZdlohxUF7MGzHBfDaf2pzSuzqRv0vIPjZ82lylYmtzw2MN0WwV9ftzXtYfvRKpzswUgaGnBu
1j+uw7a8ZC74vFafaoJ/GvqyKuZ9kWuf5eLlIbNi9sFuaQEVN6rlHp5jei6pckT0bK3ISjkcwKGq
7spc9euq2c2+F215rCF6hgrT5T1uuQ+byZpzVinr3faYlsmlIvZbkjenXL4zsIJRUVUiZl6DJcWG
r1SfWMlTU3gH3b7OyKqlk7WfmlNl147axpPdO9yTXh8xW2NsmcY+o9xA5zONn9KhCZySELBss6AS
1nfLeRxyuf/lWCxHe592GLCpyJo4Wa8OW5Pb5KRxgugr9lLp3+nl+o2du46MVhn4ycgDvGWizKuo
yZaVm6OlrCzvx+9AxAWjy9CX3IQTr5Y+7JasgxjIkEs82gynDj5TgmyAvSuMiOFsTtCA9MTVIoaR
nWeHI/AeTSdlFQY0PuhGbH/m2tQvps6ciDtOxhNzJwUH0VTTk9DcQEtV/s/WBqaqmUfEuknWHLEM
wPSoZh6SSWtPmk+ejvLbLB/Hkq4oX86kU/C33O7bN9nbZZqojVtmxQ4GHWLmxzMw3ggnGVsuDTp7
iOOmuRH7lZ3ZcGRc/kFSdj0uvpkdVjyVtLCM4QKx/AtavBclw1ydy3I2sSpOCVMBaTo/U2w09syk
cWHNZYLXGo9Upze41Kd1PbRJnjIiaOcXmelpyFSHG66qrmNnQTH6f3xuomVJnPqFf2Do+9sbE2qo
rqFRIi42zb+fF8L1Oc39PZnf9F9na9aZVTvmsExVxIPK6rfOEY1NtynlkFQFEwi205l8+Dmr8mnN
t/9/zJ1Xj9zIlue/ymCelxf0Bth5WJr0meXtC1Elqehd0vPT74/qnhlVVm7l3rsvCzQarZZUQQYj
4pw452+o3gQUH9K2MPbJWFPmgQ6Kbbaps02moF82+vG5wdH4o6Z5cmjVmNt3oHfmh5GbVHtawEU+
rduln036QYQnRFIV5Xd9RkcINh9l5yYe3y1ws5tCgOxYJtSHOw2ykB938UMHuouSZ0fz61iC1vCt
Ql9g9cjVCOciXgd8sjBax30NrjYEiwomIkiNW0PMwL0IHS4MA9BD0hVxWcrVM9XlcEl9nB8aAHCf
wu4nkifZuyUOzaHTW/8ho1i6tKqp2BRTMhDVoozODsv0GOnjKsOZ0ZGU7Lix2jxy20AOH6doUkBG
dQ3RSELsM9Sxni+SetMde6gKRky7a5C1bmliMnvI/dx667oCY3S99j0jG46rMCGlKbqCKmYW+vFm
6jt5BaGkI4OlbzRaWbsLR7CeQxJMMTc7s3o5aurkDZyIth5Hw86IoFGSFunhSiOJwNCBTq4i4avK
Paf51cjCQHuuLvCKD8PsdqjBphQRJpcV6kyeoYB9miSsyZq87XdDC+gT0VMYPRmXlNl37CGsUv3W
kMK7UKz8pZjH84VYegHt08ZOQkg0laO/4rpcgE/0pXVTGsDM1ECJ7SLQ1TsFb8rdCKyPHXDEm5Hd
ZBcNFoe9POnwv3R6NcKg2z0Sx09s9fjgq4BkGyvIHhsLPQRbpupGrc2sQ89qlf5KrvzgleJV5sRm
JywQlffdovQRGaFqupEy/EFrJIy90gpw4u2LwEk1rOYDhOMQ3OLkpSNzpwG8dwcZIw81oMVUY+nB
pSDuVwGwckcSxnbbSRjwVVGfrHPLrBcRZa4PQ/PZCxZxdEkQKp2CgE4juU+pvdcdjJk6ngIPshCn
cx2lm0ILxieMFQ0nN5ofk9i2XqcAAxWVYAwddOWFlapXr6FcgYQGBeWBLsKyAeRMD4MFfxCK7xBQ
jGr42WsT1Vk2K8jmLnTjPgqXFTvwIMYTXKhWbJ5pj6dekcBXnXSVQUZT36SlGYN/8PPXJElfOklU
V3gSRYCvoZz4xfgiCMUEcYcqhIaqpFOCO75N4FdA8E/ZyiMaWwkQF5x0dMoZpMx4If5mM/5Tzm73
1ACK7H/Of+e/3N9+O6L996+Wv4rDW/arPv1Dn/4OjnF/jzv7qH36hZdTrhtvsFIZb3/Vbdr86bj2
f/ub//br90+BKfjrP/4doHXezD8tiIr8kzebBj3vv2yjvji67d9+vBX/dve/br/8nb/93CTlH7qo
KGC0FUlRDR166t9+bvyOpiiGbhiiKFmawjj57A/3H/8uy/8AMCcapiUqkoXhGvS+v/3c+C2q6iaq
s4qi67qFsud/vvv1X5z/v4z2gl/F37/+t7zNrosob+r/+Pf/A2VbO9VLZO2ZZWVV3daAZuBbB4R9
HgZl3wdUffprX/Pk3n/CaZRDO98llnJB5uk3gfOrJIFmnvDSRdR5G5nUZ9uNi6ndpNKd2BeHPHiQ
QrZZJTtXIEHf/LR09UB3a2NYGcVGEL1Wva2aVcofELES1adfohijOJ97FheiQr+a++29aq4Miw5w
8tImTpIH2xYCwzi8//F9z8yZbM4kynMPP5Mu/6DsGjgwZzHks20SrQfxV6zRiXuVFE+FlhjnJH+L
qvyRSx/GcOh+SPoqDCgrQ0THSHU4WON1bx0p2xyEl+idX1Gkt4tpRa9Oknf7RthU2Z2RPCQW5uzZ
QlY2nW/3gUMV1Bs2xWv1kah0iABPrItVvcr3+SuVKc68BWoUi+OSErKnudhCeK03uJMLpnM32VQi
vMAz3cgRnNhNvPxKsN8NO7NrDyZPuIt38ujge1/4T5qlOoYMYO5e7g9DuEIbw5dedIop6UNOvVQk
xDwkyGb1IAbSJ2sgVa7hO82tHc1NW6fursRyYQaLTnHHdPNa63axSSpbi65K8LW3gkK3YgVBq5mB
iwsNs2nfPzSjBbALtCWNwptkvALuS1HO0Ffp8Z4BKSw3R8mVEMUo/UV83KjVrs8OavNY5ZtkXCka
oX1FyJTU1dChmIS9MTLbS7FbK91PnSsV7JK2W2UFJyf0Rhra4y2Jnm3FztxYWaFugtKg2z7UylJL
bsNpr+0x9VbJqaFfudotNEgc0kuP07p5FNS9Xnd2M7rq8YrCGP9IG6BAUgWva6js6KWHECv3dvem
/kDhG90WSMsEEx2MZR1z1dLxfQeK5Ei3gwHABNE6nLl+FP6V+a6G6Uu+rJnYWl8Lw6q/i54HuVlU
lvTU64EtBgfooWN9X2dk2xINRWTLfayoEz67sKe7L9GPTXwwz2/UgTBjPYIecJmn0BtwadBsPO8V
Ltvpim5YDmvwceJf0OIogLqjto7GxxYXcyU56PqmsR5pCGEMtei8eq146SZ9sFbyBsPzhbYQPcsF
mi+qy+Q9jy4YQUozZ//cDjthRg+6lIWNabVb4S699jfVBsLAlXJAunGTH5Dy2+R76Tq7oCvyf9Dz
1H7v8z/2M5AuhcYOo+W79rE6HK+Hu+I1vAuWmhcfjofsZbzLvePePBT/4oiniqbyaKRTH5rtVroS
N/5Gf5zW1ZJ+4V7fmVfahtblTl/JT+ZBuf/+0MKxadYOOzOnxomuQ5f2oDckrd0qV1XlNHxe1hfS
yk/WIdoMa9KK+6Gg7mRnjwjUr6uV7k2LZMUW2FD43fD/FkdXWdebfGf9wJ1+h1/RFVirbX4NXAxA
dFqvQn/fWDYkNyFy59SGIirwmYWcAL7yggTEgRNRPsDZjdIqVmcy2SIMU1veW8C336Xc6W+iwcWp
2cKmbARo7cQeWQou25TKnd2hWNwYNbnzoh3XGjiS53LHJUdkz+2a7kY8OmK1KJulpq+kehMcrJ5a
0y6NbGN237PHjzF3BV77MQFk8DFkDhBnrqj6h07tjR7oEoO6PT0+jV7kW3VbHaztfb0kWwsBTEoO
xsXJvllR4gAS1z7j5DZej0D4MO6zI+hpDLlmgKsJDVzb8uLKMV24TioEbAlUJ9mXazSrNgBisqyy
TVv9sjh9i/LDek7qH2n50iiPcv4RiOujsTLj1fBD3mMJ/pLAJ49dfMahquqbEhdm0T7+Et/jvbLm
uobFdOoefwTv0wv33w62EjzF9+FavHmMKg6t7ZC8glVEl+qoOIK+4j9mcJVv++lKnEkbdtl4LIj6
wwDF9iM6jF60ClbVo1LdWOocRxSHj2St6u0IVcbun/Rb8Va8SdfhvfLcenDnF8AQ94iUrloHs5TH
xv0Jjt5FF8INrqxrZl/qOR4XVuMAJe9YK7JbcvZGdrOGlrdIlvlK2x89eIbOtJBv8CXsHRCpduUl
h6JyRKfc0UBfWFfiR3i9hfVlAwlx+VB2z/CxY6zT58qzrlpKLCw+W3JjxabCsiforWl/L2g9b3jF
cm3ZoQP5RIlcIjf1uKfxSjoEr3UCORzLeM7kx5p9ENzjWM3SpH4B+DR/F39Z2+q2fDm+sAgq/knA
6cEvc4/1Cpql6rE8AUtnNk2cD3HB5T56SLfAYhdmt4ZL2NxrNCvCK5wt7OJBM9ACo1691Ofigy3d
iuOdmS6UG/Ha7Amlt/AUlVu4DjfHt/ig3VTP0s14Ze4EjxPaU3ayVzmJQynEjt3JvtedYFXcCs+Y
i+/myRSc0PE3r83a4k/HC9QHXOqxi2RvOKX9Ijn6or2nNrQMvXFVLV4G58fgmQtK1j9py0UvzVt0
nR78O6QujqALbCAX+nWyqejy8NPgLGymDTHLDeE32OobLEikVOPcCSsasKiretK71NhQtTwoQaq+
7agElyP8XOjslaNOpBcwcW5ZdwMxOPJylWzOBiO+yBfdlt2m/oyBpT+Llm3kWxOqJJki2KbJQT9W
X9R35V733W5c0g8HErYsduzEaZntQCOXYJKSneYJh+AmEh6LV2PR7LrIHlony9z+o6f0Z61HFr68
F7plrSzEATb8YrAWYHe12kleVS9YqRtlQfPb0dfSk/SkrFSvWXOdMpdpvZYWeKeu20N10DfZo7Cd
rvub7oc84xZXdegcK5cdCdg5ZCVXDqy3+AeI9OyGey+NMnTVc255phuk60iEF2BHHboNOzPZtpiJ
tm493GjK6lhvJ9yIFBtqVQWIvNGw5XTl6dofD8PoAZSCcjJsyqf8LtkG22ZXJ5uifJSll9J4t5JX
XXgynoMpgXpvrKB7+XipUXmy6/tg/BBArMVe/JDeIBB1X+fpu5EXXhPQwbVlBBJ4jlW8p09OgkrX
Uze9mYA9d67s8KfwTKn92noCfZc5RVW9oqq5MyzUMGRXSGSQ2BYfPrGrX9kv88W4la/F6/Eqmwa7
Jd9Lbf9H8xa8NLfdTfBc9dd0xJei3nnyUDlDCTWVnFD2YJSuaL/50WuQLrVcokUPc4NuK5WOB/W4
DpN1mlNTLuzjbY5wSXNn/mp+qhBoOiTNwALt2kNzpb7odyQ57fisCsiBw+uokb2TEBOBhweHwx7f
ouiq65ZBt6ZlmAYL9bb4GfvbLl/psV3emY9i957UP0dpLTxTvHhWMTAFhIg8SIFRYrrRTcd6l1tX
oTPH/LDFCzxmQqfsHqd24eeLCL49Zf+B7LP0XaMbdiWpcKAHews9QcvRElelQNPT9HUqZR0+lGnn
FRCDmifVNfZa7+LrHnFsc8hqThUtdes2kxa5v1Wa60palMpVKyy5GR23ZM/YDeg7dZVcVXf0BxBh
f9TodR7dtHKy1slhC43u3F0sSfU8AOFl7AwkoijtdlsRgmjm9aoHuXXKWGGRI74Q3Xg1f6e61o3/
I/gJ4Rjlo/CxzK/H7EUXAztsF+hQCCPMnoU2kuO6ZJk9Sg6Ko0q2wgGh2NkvTGbDeqlJt5N1owH5
qB3OOb5p/AG5M7mWd83NyNorV+HxTVG2KbQi9R0ZDYgqurauzQ13O+n4EKFHQzGLviR0XzTgAUTR
96Dm4WpgEuLtkL5LYWzrMuGZJmGuO2HymA01Ku0/wXsRNg0SGCCCV+MjZ+PNb2csTxO2SnvQ2kNy
o3rRbfKmXZXPSvGaPlOmLJ6iu+JKeaCRa0vNIyCvYl27w630es2Z5DVO+RC58DLLiptWmDohrPxi
hdoMZDEtAP5sj7WrUted64IKqGEED6Qn6M7bQJJsgK2OuKblNC0nD/1bTNjG1fgeFDfynYZqNlzJ
kOtJn9+3d/i9Amoxn6S9eF/hGQK02JlGSEEuDTYul8NN/0MBAJzaLDockrt0DU786AB45Grwo/C0
XYzw2pNxby4wbNQcRCeB5XBNoMp817yawBPFhSAvrXJrqPfHchthjQhEPfNaN6lXAFvd6l3N7PQB
1T1z297lN+kvHI6GPSs8wP6GPAyE0nv0Ee+GFxo/gAT1B0DmT/6hyG0B3Qq4C8EKhanpZ/VkkZMF
zljOiY0so78AhMNBmV0I7eNCvOUzm2AcROd/RCNATjybum3kxz1F4hHKoUKBMr4RnkEePoSmTQRI
fsFYQIZFEgFA7AUd4eTNketSXT/Kg6uR5Sx6oXPCLveEyhXFflkClFeFF6l6w8vH69tsn6ojUsqQ
Cp/hYnhD8fHPl8X20Y9jURcfzWnR61Od7EBXLf8oTv/M/4+FMR05tO8KY+nPqPtVf6qLzX/lr7qY
ofwDYqeEDJSCQfhsAvBXVcyQ/6FbsmUYlqjJhqLOMnR/V8WMufKlWZYpGoZiybg//FdVTBD/YYiS
JlqA6zRVk3Rd/OfqYp9LPKidGZbK8DyKbOqU3OcL6h9XwxqV+VTIUC1VzGnZFOgZUtQt7mJCHwB9
1LxtMSlXWtou/pijM8Wlk5vvXwMriPubIm+pG9KJgFeeGANkJUTVWvXZGkJPFLOdFmp2YnH/j2Lu
GoILi9FpTIi0AORmPLwEY3aEYqg1yExZF7xhfo/43/fG/3wiVZdgGDHFp/fHXKSZe6wr0eXr2BMk
ihyY+RRyI/dV2+wFF2U/pI3DTXb9/VzI5z6CosqqJBnAcyX55CNYUVmXKhQYVy4kBFE2bWashkbw
6B2+pb354EOikLS9FKigZzpv5mXoUPHbstmWcvBsqON+JEaJqF8MMGcvCTt/vlD/NTGqBb1FxINE
0c2TxxMUUI9h0IoukHJ7uFPEATydvBcrwaX8v2uFyENX2v5+Us5+Dg0Ap65rLHLxVCIcUmtvTD6j
JubgHMl8GzgSxXidqs8FIKPQ6ha1trT84VLN4tzX+GPgU91z3RKsqBM70S07gpZctrSfm6vUeNa1
yEmjFlLhcBBV834ADP79S88z+WkJmtI8yeBrZQ4F/dSLWY6LtBNnEZlIjR15hFxXkCPSL68L4cIG
vDTUSbUEeKZsxqA+3SOZd4HHyAxw8o/CIobO8/1bccZ9eSv2jKyrpqnPJ87nM6YrxYk+cCi6Q1Sg
YZiA7gBprqQX9DxPHClZp8zeH+OclrnMrlWsSEO3Y0K/D6aPA4t9FU3tlo44sh/DzA9zckCoLSmn
qlp337/ml20yDy8rqgosVNP1U/9fTVXLwTiCUjNBaliao1PSLcZgGeiDm3O35BB1MlNdfT/qiQLi
32/9x7Ansxsit2ZJccHhQZdhAN8EkhQ9HESuU5QERUSKSoC8yBaUkeG0lzbLvExOVyxrVqGFTfNH
0U6OcR0vaBTo+LY+t7EwcXRZWTXjcOhlwQvQ3Sr1jS/kb2b2Gv+Cxb0CoLI0lXptsH1VA2QpcthN
cOkoP/spVEPF+9uQNSjPn1ccHSqxjEDcuXX9DkSLW1noQdtc1RUXiGTaVMNaEmHG0cV3pilZWSo4
cgUpzbQAc5xdd6a2hxMbSVv0FS98r7PPRgRXCOC6op2ea7h+BwGSC6I7fynlJSueIP+7eolMUQvc
uKQQVy59Q3UEs5t1Z5zJr50RDRqLKYsEuptwX6afR/mSO7s8t3VOv6VsqmiukFxY1mlIboUUVR+F
METTHg4mXh7GuOwmdBVlLs7ttpCtnYaQFYv6thjHPXcjGbQTjklWzCUr01aoUO7Ypg/ydmy6K6Q3
dpn7/fSdmz1FlCVJQxWCeH/yZZEbm6B3ZyIKV4Jn1IDNzW5B4907lhQrmSUjkfeKemlBfVYw/WuT
qSRjNCvN3wnYyYLSYgClEVMTHC1k9QkHmX9X9C3s9tg5FvlOtjoP9ZZNa1A/qaZD1/MYlv8YX1rb
5yZANxQZkiEMC9Wan/SPhE3vNV9DW22ivHikEVQv8bq+1f1mG5nSjyh6S3zU2vzH72f9azDmbNOB
3ki6SmgySDo/jZqJCkrMACRddA+RsraV0r+3OFUzIqOPxJ0QQVIRaOnXzQW3wbPnG3IDJAEKmBvJ
OHnhDiEPKZYsqolT+Ny1w7Ye7ydU/82R08VAKSseIEKs9Sr35idQR/9CUD7/BJJh6sD752z5JFRW
4FB9A40j6H/0kU2uuQAKce29RRR73ca2PGyPEoZzjJ5coWz5fGHyzy0+Q+Y4EyWDRPnUzjyNQipR
JuNPIya96/FRPqarBpL4UCAxldFyNYer+d495BD2i3IXIc9Y5Zd8H88uAkNDAImzgbPrdOmpsLQk
lA7AIftAI9twg3jlCvmKnSmFt3A6oIilOyvMdvDoL83B3C8/PZs4fCT2vCIr8qkdVmkgdNqWRDmh
MGfOJcx8R1E7V1bbbULRx/KPa81oPRCX3iChIlCu0UG+sBLO7T24W6pGXFFM5XQpmll5FPOCDxH3
lICwayhNeRMFqavoqBvzJKaMcuLgfv/9P0vb/3X2cBWEvM92l0x1Tq/+2PFijui6JZCpVbnvzTmp
jD7YMUtX812kF6ILiaE0/7zTqTbZ6lwLJW4jpx46YSyFciqg8hUFOCcgAqtmK6PZFrm/0ATzHqSn
KWrLXFr1KGQQ33ZyYN0LSXGtlJceZW6DfnkUDZ4MH55D7/R2mithjRgCxlGDin6SlWHKcQ0FdW/W
wW1W1lfYaR3a5D5p8x285PX3836CGfl74lnwMgGHf4tzCv3HxEvpJAxpoaMvOphu2KF0p2PLkP2Y
iuymkocfgZrsfHRG7WzaiabwNsbdO2jyC0/x5TpiSmx9k5u+ggOJfookic24HSZNHVxqOrGeuZrV
Iu2IBQtSxrVMw41UUxyHZS5e9DmYX/Bk+j8NfXL0HpNmrMeM9LUROm9OaWMEp0K9BTp+rWbKXp60
DaKM+0iKNsfhvWza+8YalyVauMfYulOli1WDMzuQqZBFUmw00jiPP3+SBL2UQOyTvy9IQ7xBXWJ1
PKr7nM/kS+Zdnel73Qo2cGKcLqrXk5GsalVAIySB/9Iu1Sm+ySWeDcTc1F9Mxs99LNOgmIKgJxce
/eT5YgEduAzJEbeu+gWiBnBUkPdIIWtY4QeoZL27jmQUS9qLQeLsyCZDApcSJWLl55kJ4NyCgkWr
NDuGt3oCZgWVKkmotygdbAz8jXxa0h8IEPz4fn2eyxpVIgKfRTVETZshXH/uEjmM9AhW4OgiYWEn
MgXZEDhV2S8CjeJ7rK8ELb7RiN9aFTt1QCuvu6rH3gvUeBXBhKu1j7LqD4LcvE+dcKss0Q+yY64F
3z/nuSiuUYdjMysU1/ivz88pWD033hbyeXZE1POIVi9dO7GSXi0xeUlQuILvzeDSeN+DmFaN1pGH
S+v3zPLV4P/JpiyZ8hxKPz/DVJcoYamkUQ1MXg0mzpBEN13ur/yxXZkQuHxf3uRmdCl9nb/ByUbW
5j3Da4uq/CVyS6msZ6VO0lgBwJRDfSG+1ZBpUkumkKSipzQuKVM6EyV+WOQICF7M4s7Eb0pqc/qI
8jSh5eTNFbjViFKVbFJ05as2XfVZcmNVwi7t0xUkRBl0D4vLhr++yrlnjEN0KyDu8v0ikM8+hkXm
rCBLa8FT//wB5GKSsADQCCggQtWKTooEBkaiSdkhBOOY0/hgVKLd0bhHkOCtBvONKrwNc2ALeR7e
VbCU6taLospFmCgVrZ8CClS2LNMlGEfLhqDz/ROfi8ZzuVeiVEyxFLTk5yfWKM7miSKyXJTgrsLb
vNY0T2twzCt7/aeejHtheogBAdpDGFnI7S3DYHISNdvGyiEVLlksfa3bUmmUJB2cJ3UqLiEnzxOD
3u0li6Uk5R3kXmT09OwqTRLZ7lDGgkdcvQUtuJ8cvRsL7UVzyF/DcXQR5ENZWd3DyaUOVP8rK5zV
pbLBCZdfYjWEPq6MAc5myB4o6JFPoh2pyWoyafujZGdW7PqGh5yC8gbHIOSQk1UgZh//wteaIa5c
logC2mkNKCnEfoSIhdMlPMBKybBdLa+N3LrXEVlO7+KJ7tIk4B9mlZBEzbu4Rj4fTYe0C57Rsrpw
5p0pzmgyhX3uDgBo1dNolCKYJFsJ0Qdq0LWOOWeGh1rYGI4M1WE+bqpCvBAOzg2pcEeei9lUi0+H
bGrT6BN5guClUiw3RHeu2mY9uA5pqQIf54kuffozSaIG3Z0yD1oonDEnWLojoHalDQYCkGQ8w2/0
pEFbBQ2iMiX39OB45VcY3Ul+DHAWPKgZXNqi85I/PV0VYqAGso5ak3Hi+VOZ5iQ1Rx6gzlFuxbD5
aYCgI823ZViTQNHBy0c3hYoJHIR69H6XLQ1NJKhuhpfv19+5+EJbyBTnChdtjJPNWRQSWo8DFCJU
gqCCupXYbXMjvZlMYLmrQTRdikqL78c8V3bVKHgiH8rFbP7qn08oGbqokBoE1oj8y4IgJjXqWnBQ
0a2MDxP3Bihitohyc+oPywtjn8lQKQwYv69jlq5/uZpbs9rFhFZGbILE+ug1865oum3d9NvO0Fah
oMFzTYko0DEbnG+aCq8VdVWgTTIo5rYUri880LnFqGvwC7g+KNwRT+JcYOnHvEey1fW7eCN24S2y
gFcqPMkhPV7pWLGgnw5IIVujfbeSoukCoPTrAuCaSCdpbhqCtzdPkrE47sWhDJiPAguygHUwpRst
8O8QmXp5S0Qa4OXqwht/zS0Y0hRlzl3LxD7n5I1TPTSLMUZADfrdG5B3HB+DNbz87XFUuKhttDIA
eSQ4iaFsqQrvIvli7nvuEVR2H0FSVuiYnkR1kxJQ+1uLAdn61XzyKsNTn0EWJUylBQVn5n1QEbik
QK1qj3Gfuhcm4WteMd9JdFU2aaEShE42HoSXY2qW1CGoxi3nZNfom/Vfdd0ErD6SlyW8xE1e/qzk
GC0BxQ7D0f7+Ib7WCWSRrEajbWRwEJ3W6HLRmCbRKgYAMNkK5QC6OslNZDV2XdLz5xj+frivW08W
SQqJcpTZSafnpfjH7bhNeqkm1QZ4wOuimOJW9QBXWrclyhP/T0OpJ0sMmeggRKobjnzMB5wIJiXa
HsB3tP7SYXbuQ1oqVQ+DZIvrzMlQhaLiRSMzlOS3LNvjjTlidn0ENplXRA9KIoi11WgABvRCY7kI
3EJ7jY/6QQj81+/f+txetjRmmOKHZlL5+TzBVBMy8kKD5hH839yq18fJvA9NeR/elh0aEtgZJRdr
fGe2EsmTSJWXyxw1z/n3//iqdQEVBabt4NZRv2g6FpISoJ4m7CoVTcvWXxybaNUJTyXLVyxzIFf+
w/ev/TWD4CihOaKTaHKOiifrquCWjq6CNrgt9NFiGZMzhslzLz81hC9zvPjGZ764TNQmX6O2CgJC
+/zGKoIhUV4ByvbDDD3lcGMU/p0aU2n7FdLSEFRlMRr5Almo+6NugirPb2XURb5/6TPfmrfmPsIL
00o7bb0gNKYrfSH0rlEJHkS72xQaqZrGcJbB9CG7qY3RC721C8ZsZ44MDkzJnDtRJE+n+UJetc2g
xBUCv5RDFPqEVak5RwWn9RomRxP8C29JXYQYwYzrxmmpoCssZPGtAYCYmboRF04DufsWHS/k1tAT
3Bb0bPFjvhShvsZkec6AJeKyYlFKPNnTU15Sooiz3u3oGSFNpw+xM2GQR7KWG7aIfF4g3uYRhfz6
XzgkZe69kBQoO1j6ab3KMjK1qQtkgPSIbFtOdz1EmBaesBomF9rf55aQxjE8Ywe4n532FXMZHeox
83uAyjB+lBRPNHUvitEaSYAF6DIv7PVVGw4XMo4zVVKUBmUUM2Dw8ZanXYEjGrRSYWEzbam/fARc
4L8vqqpCfbd4jWgGFMabAgIYheBlmFl3vQSeRTLvv98/5w4NEBPzmUVj4ksSMlV1hNyF3AM6DlEe
xdJZU/aRCSwYu4XJErxGv1RUOTvfKpCGecfOe/bzuSHHajXkGe/dk/oG9GbLGVzd3sRq4GoGzUnF
LdP2QiQ8k2zLiIWAF6NCb7K0Ts7nXg+VnkZ870pW5poomeJvUq98ELqJsEzm2jzKMkFg7VLMTexI
rtf//ETrZJjkfCwx+dQ8FRmrWk9kJnr0uxWsBcLSmIeLvAlcfTv0yoW9e+6Aoq5okVmBrfhyLk6K
hjyu2XJAVXg0hK2TxPLeEB/CjKIMDZfvX+5Mh4vZ1ZhbndBH0/8kkdS10BRbTWS7DuPSrACWI0eh
v1HDbccByweSHOum1+ULkf7L6oUzqxHqWbqWqP+GAv4ZdNsIlwy/AHF0lCQg0JjDgAJFE207O9k1
Re/R9/pn3/T3kKZqysytyoXx8+rVIMC2SjWKLrAIBPYyhNGLYWsV6QGVJBcqPzY109GtMGIDcncJ
KiN9+a4Mz2nIvX0G7RB7Pg8vIlwb6j3lAUGsYNXHLzCRLAzkK4KxU+rZxzjU75ZpXpuoRiEr6YvJ
T7WSHEOZqVOjto3S4UmGOPr9tPy+rHy6ys/PRephga0E8XZavqgFPek5R8DwyNbPMBXuhHY5ts1K
C31xNrAwHXiKCEFFJUh8s3AkSI9yfIWKqGk/henSSh/TLt2ZfXgjW+IPQ0S5spKafWwoq4gWni8S
6SZLQV8sgYIRT8vQNzY5Uk/Ey0v9m3OTbGHkNTePuJhbJydUG8RqnzaAFuoYZ/gE1Eg2uXndLwYE
OTUg+d9P3tmPOpc/5gRyLn+drKlGPeqjKB5FN27UfXXESW16K8K7uVs+N0lzCXZlB7kxvU+j2Btw
g+iBDhyxrE+H4F7XzcdUly5kOF/rp3xRcmeR7IZ2pijPx/gfCW0QjbXRDkxCAqgc7WZoMHEGnUPe
Rgk+L6iCBO0CB4GN7iv7vPeGCg8FMJbOhcn5kmbOz6HQwOdyDqTx9OCGUjE2jU/zvESrX+plu6yz
ve/X7xymng8VcNK7raVFL3VrPnQ1SBu8YavswvEtz9ns6QIHwyCalAlAc5zue6Vp0ZnXZiynkm7N
AnunIt5p4wLPgtyWpeCh7YPbyDpumqD00Hm+KXXiNoV4f+w8lMwPyDDv21LEQNG67bj1D6J+2wfj
/i2e/IejRhulMy9kNvJ8ez556Bn7QIxl+r6iT7QhK0shYu6oI2wD1hBUa+0BqZanY40fWZWgdGQo
NPxo0jo6nfEohm6p4ZmCfgjNS2ABg7lTyuxV4zePRfuetkPkpoKBP5APYycVrq2O4ElV/cJnnw+y
k0enLkFlgk0BtPO0MBAoZWmqKQ1B1cycrIIvJKHzXu61BoZyk7wUubwusbSw4GpGkXh/VC9id74+
giEC352hA5QnuGB83gFjlViaUZhzfU54kBsCdjagZ4NlYN+/1yjOtAlymbshj7a0PpImvFSgnQf4
PAfkZZQJOE4lqtCnGaLeyYKSKXQIo1G9M0Hb4Zmp+f0h6Z9MMUXAk1x1gCyo//x+8r+GVcZl85Og
SfNiPz2PQgM9244XD2V1Xzd0IkNhl+jvDQYbc/VbQR3u+xG/JhAEjRmURQlW0b/CVHAyq7pcjWnw
hfKPRh52OLzdqH5+HY7FSyk6xdSj9ocbsY4C0Pdjfz3tDZkx9bniL1O/mDfRHwedOmjYIaZoEFbc
35C+9NDkX0oxNreo/UTA0r4f7ms/dX5VXpPVTYzRTkO4H+B8ARRxcuXA/9kQKlWxhi6XVE6qAxID
J9228joOkxuMgrHUaH5y93678BBnl9YMVjEMg5V1urYRf2p7M7PQSkaTQPcNpLXS3dhYtwhoh603
uw4UW61Mbr8fd145pyuamAoWRzKAhJ025UZBEjTFN+BvHzm06WI2suFlxhvIg8X3I51dUUBfwDty
tWK8eZH/8VnHwa9ScW5bIz6Ipg0WiLZhle+5eoU/0Ew3jDrBNYvw5X9zdmbLcRvLun4iRGAebtHo
URQpitTEG4Qs2ZjnGU9/vuKKsxcbjU1sK8KWHaGL6ipUZWVl/gNf/8f7Y6/sKNlEmUUjR2RnLQv7
+Lehvj1zbgMj9SaNln1LFqP8IwOBUypzI9UXF/HNmjokD4CcuKiXUQL1OUdC1xTBCcBUgv2AVvMJ
occP6Mrdic4hmeTHbgtduBYjCI+0ENjCtw9HLY/HWZmJEbFf0OpVfuET/xPFfRBgWLsoXlMe4qH5
Ho7pyUSWMcCbtIX8p409+dyjqjQPcFjmXQeV998vvsNjns6WRsN1WbRIkG3rcJkErkA/Yxjah2GA
wFndG6TrXbdVBVtbfEAc3K0mtQqS8utdFvbaFI05bTt8wc4AjXgVfCz98lAgEg02yk3k8FwBs3l/
jmsxhB4yDxBVIObpIFwPi7IXZhoSO8zUURKL2rNwGxonQcw1BNfE/jbGPipsCKlUc/VJbhPaB9HG
YV47YgBmyM7IicRJW0w+oyVY+a0shPfCJyML/q6DF7wfHrMpPljwp/Nwj9A9Yiim+mtjAVbWnaKj
QfSicaDdlFunmLpQEyNXir3nbkBqXkN1HHa+3Fj3gaOdUnP8K0n9bwJa7+OhVVTt36OMHVXr8I3m
u7CJz8Fg3JnjJ8EG2vh1N4UzgTmglgRaQnE03qbXn6cA5jTnDnsQvNmpRnioT/7uuVDdCYDIaJUX
/Htd1YRqbOQTYBon8t7/BSsRCLCIxpuc3h4QyMUNLtdqM5kF4ppNJt9nlv0bl7JJmg9c67hSSBsb
YSWqkyhQVwHhIAPQX+xGxJxHXSPCeoFufjEM1M2T8R7ryBc1VraqZupttKNbRe1IhFeICouxQvDU
Q6MwVqt8KtGTF7hOnGkvqP4i6AiYerY9DWessP4CytNOtpKytY0H/c4hrsM1BKt2/WnjMiqyJuAp
21T6KaSqPtb6cU7ZZVMFF3a8R7hIo63x/vdcGVUFQS+0vuiu3Nwoo21HtoRtvYdE8oOheIPxpEnB
wQmGD6P6w0fNapydP8jJXql1NFH452YTSUEDjLHqRi+MsfdS/LsglJ6xb/1YZ5dWQfvps5kCrcxR
bv2D2cIWoNJN/HbsxfvbxPu4r3Ef8TRcYObu+1he5lzxxkA/YQyNka/5hyko1W7YOPA4SPeXCYOv
d9osaXzZAKZxMp/9Jnzuu36PS845Odeonc3oYRNr35/sykWqUkcCZMaG5hJZHNVBqVucaQtC+RBf
Qk27aBTTy9l+UubOdZBLkHRjY33XAreK5Sm4cF4XFDgWrRsF14ioHns0+NX44svBkfGeo1zbaUAP
6xbiXqwftOg3hg2PfzDbNyMvZjtqciaVJpEx5gEaz99sOnTIuDSpcRzRDy78LZDJSiSk2ssugiNK
h3cZL8bAynxzwG7A6AeqKN3FKJqDMeMfg2AwRvHvT28lElLTtwERAKoAMrm4EaOpViLZEogWw9gV
I4g9MJ2j9MnHC+b9kV634yLtowyIBxhym3zIZU8oGkMjV2ETea0cHeVwmndw3YRHXHwc62jw5HrC
dFMV9LnxzsDXw5TUC65NMEDr/qR05T8jeqBGWdh7RM9sr5j/dZOMpBTEIGg33la8rxahujeUJDcm
FiNGq46E+Aj6/Phq3xlqB7iif/BcVgWSiLYcKGJrmY708RylqYATBXGAV3J2h7rlSzzkL0p9h5hF
E4WHZv46jzyq3v8Wa0eYbjOXAU8pFaDs9Z2g2lllFWFEyonvhShDj4QNfPo8CzOzCMPtBp7V+0Ou
XQgG6wsUU6c84iw2Wj/b+uA7ME81LFXVCUgMevA5fdjpZUSHLqvmUwZZ8/1B1+ZpQjuHqqlQ6l3W
BYIqrCYD0Api1+hY2ekJn5yHVJO9XPV3djfeYxmytc1XHqpERZQAeEnptyWsumprvzI4v20CKhoF
EcRaLlJHMWb8pgSNO8ZQ7RAfNxDqf3+2a0sMOAvcL3V2HjqLrzrnXRzo6MASphK8VcGpGqI9prsh
opE9lmJIWvjGRkdjLYDQQ4Evh6wAxcZlfCyb3oojBu3L6CIKv6Q7OJ5q3h+0WNk+PB2gnr6SFpd1
D4zV4i7VGAqLraMKoio3Zjeg1qI2/kbUX11KBuLFD0USxOH1AUlrjCPGiQMioAIyvNGyGz6Ip+Ek
tzsWn68XfJ+0rbx07Zmk8gr8n3HV63GDMpPnVOKVoMV3afFDQiVlkm1Xix8m1KXVDGhp/mGC7ps9
CP7h+/tn9bRoVM9lEtZb9lkba3JsyxSoqz67c+Jh37TOXRIXd2H3WZ1pLNBpfX/E1XtdgOgE02wF
ltD3CZYQHbdrP8HqLJXoKCV4UJb1QzoE59DSzjD09xhxvGjYOf/J4IBBIHDzDiAqXS/2nDQqHhE1
VcMBDjWOYqF5LPP5mJwzO911eHzGHyGabry1bmkUYhvTrQE4DM/pplCsSWnfYawrXL9UfMJ4jU6z
Ne99DeHK6qPkIxavdupHI1N/GXQrgrA7j2nmic7F1OU1elz+sR/Sj8MYevbQxC6Pl3pXWjpScAp+
5d0WE3dtX8BLorDKtoDzslinsKomNYV45FnWfCwD+Wgg197PwxENo08GFp7qFhFzdUS6hgJXbYk2
+PWXCUCzO1g7jJ6MwqAy+3tk208tmYDRv+gMnkdbtIW1rIuKucOHodnOhXE9YqONjY+lFLET5qVe
y/dKk3nWZD2HkXLyNzfB6gQRZJFBfYEiXPaIbF2bh0EfqIVHxqVru7NT53d9Wj0YSIQl+8CsNvK8
1flxwhiL1hj8nev51e3sWFgSj1j1fqx9Z6cioiXEGfL5IZ23QJJr0ZOEEn0ToXpzA9Gnmoy5V8yG
CUP4i0p7roljsfmzaVSgOA9yhrqfsnXxrg0qNqdodNNAWt4O6M6mcdDVfEEDWroafA5rhBET/FF9
eV/kjpvV6qMEDen9KLI6LOU7viJtD4LY9cIaPm3HJmTYbIr2WEg8SkBe8Js5CpY8ftYvEEvMzN8I
1asXBVA2Qgm9Fpp8i2t3nuLASBSGjTp1Vzb7OPgrnZ8UFcYgLHXIi3Q9+hS9MxMTmvEP0iqHhErX
KZ7wvl/MOa/yJM5lLuLy1zAbh0EPCAUYeFC8y5Nhl49brPy1RXYAhdCqp7V7028us1RXW91ntoBu
a4lcIz5R3PlYydolk76MiYUe1x+l59SGZF5F7CtzmT0C34AHHQDLVKb2HKtQXEAZZ+jR4/floZZ/
jtP0RbH/zub03/eQyZTfDC2O85teQJI1rTT1rPAMHwiF14ajOk3HkEibYskWBybG1/uWPEgLzokU
7GOod+9v7FsAksjWSdZBDcL+uRGMso1elYNQY/ryzDDaxfCzM89t6yURDAsy2/pLOwefpE329Wpa
QEVc0I+EVNUyqZz0uoUmBjK0sNBxx1msHb/Wnfytqiu8pc1LDiTYKRBIJHx+25i2iPTLZ6oDpp5u
oraGDCoVEoM5APox+U/5hCQw7CKR+gWy/0Upv9HPfYgRJdV+j2jScTx/T1EDH6He2AMrVwSRWmCv
Xmtoy+xkwuY48dsRKLRBW6ChU5Lld3ngnyon3UX06MtqC4O1ksszJP180eyCOil+0ptdJztqVYFd
IcEm3xgT/w47Ebe9j/PmtLHI4rpZLDLVSCgkogUk3wgtpEHnOFlNpU7G86vxUx7/COY2EurIqLtL
5RENTc9E3CBFN3ljbG11bHAiohFE0W5x1UeOBDmrVJil7iPdbFyAnrkjTval/Pc42s/O9LuI8C+3
w8+gpR7bvjz49l/v/4jVlaYIIlBRQuNkcb4dM1ZmqlyAr5XwO4I6DoLDfXKvS9o/7w+0uotE0xRd
DZ27cXFPtJmt4F9CDCt07M8lCrJy7+BnPCVeg467SQLsaiYAwveHXQZsAYMQ6Q1/Cqz18lZMa0W1
fRx9kAuRj6K64ZvgXtAD1a1kVyrxcUK4SSbFen/Ym2vxP+NadOUtZJ1uRIoy2ehsPZZRi2jxmBF8
+ShEpxlDEUT4DRN5nepZOjbA+iNI0mFjbG2uZfQQP8CmtMKtjIiMs8xCanmAF4kLnmdmwLmL+yJA
qEmK8G5AzC5+Ns859rNYrO3nhIiuJK6dPuJ5vrEOy6/++iv4BaA32WA3pbY6klXJjhDNqMxhjx/u
LuWKqOXm3DTDWamMQ0XlZWPpl0f6dUyIMbbJU4oXlViZN8Fj0OLGKTDH8uIkugjM6oRCZhJ8oLGz
S2U0wL/wXVxL+bcJ2H/GxTVEHCMZLsf1uPNU0zVUWfERIQttDvcYM+0bTXGxtL8XYn42IlS8lY7v
z3d5gl+HhXnFJjcpoiniBLydrl8FmOYU2L7WxkXIGXZ589A2f+GcuPVOFTN4GyzFUBQiYHYy0m2J
RcVdTKvSCdUXJIkdxXfjrjwiu/AsKKeF+rsYZDwSUG3CwEEbmruk2qzdrn3cV+K/wt4mkiwWWWqT
utamYfByXAwHzOvKT7VK1qXIz2r3pJZm4xb6Ry38+v4i30DOX6dOiRKQC3541MOvV5ltqkd5DSo4
SAKsnzPhOErnLL2T2x8zHmK0C3YyAo4GDW2z7veUSne8DzZO9Vo042X4P79iEa0T1e7DWG2GV1L9
K5uhmo+Y+J6LAl8xMBJCtE9A5zZmv7rqlCdIBcm1b4J3Aue71MZ6wD6ezgdAVKEbVo86uJv2UGTI
bLMZQgn36jTf2HQrU9boWFLZowtxWxuRSwmLdAPQpiGPbt2ijBntXDnXTo75bCA2T+KyUQsSi7jY
5YwocFxAuACxLZKP2WoSMsJw8NIJUNWsf0RAPEP5abacvRVthavV0VAYMhWGpLO02NAdyZ/kl3Qd
hCjiOCBwpqPZkd9V8tfS2SKvri4maFA8kwiMEHCud3EXqWUYBITGTu3O4glTtTjg4IIMKgD5T+RO
/eq7nf5bNUYOD+kcibtNdJQpOF0PqxQ2PbxK4hYAoZsoiE8XCh+u2zgdN9n66ziaKDyDlUEsadGc
iyWltWbZ7D09CQ6vtAwUdCoruiQxD1MDqBb+FrUkMWVp49ZZXVlkmnSa+Cs8I3+K56LEX+g1+Pvd
ixCISosMXzo3Y7KJDY8g2hLUXLld6WBwyyPsQf1u2XeVnEDqAf8NmDnJHrxk3BieLbM7w2sS2Fnn
j7IKIYnGOx+1PrhNi3I0jtR4O9fJ4LVavzcKPB3AZ1VR8SnGLEQ/lqFyFKKeETe9lXQkWIhQotxd
WRsdq9WZv/kdi1Mz2mGUUAv8D2siz79r49dQCQ5x+3XMvQGX5Y0AuEzVX3fWa1vBQOrhpg4Y5xiS
Kian1IjHD6IO2AMcEFBu/FcU41MhYXMZZscY0xAhS+XX6ZfEVLf2t5jVMjIRBWkFAK+/RY715RAY
cEV6r42jY270e9828Dc292oheTMGK34s7SOya4SLhT9B9wfZNHhy+EcAe2Wb5+D1QSalhTfTk85Z
sEQCCSsmhcd3s5OVbxGSsSk5fI4I/fuLv3a0BJQeOI4oqC2jh10GepXPXe9pSrsTD8KQF4N9nDRG
zwAPf0yGeSOnumkRi++NQDYYKfzbHDLJ64nOatXIcc+tQ3vy01TwFqtPVaxigzK4fv881k+U83cp
WnipdUaFz5VNrA5BwYaW7Qb1RxsrEkhKG7v+phLy+rNgqJJNA4MFP3b9s+wsAxcZGb2X42sR2udK
fejiD3rfu2UJdZUXjfwiGI1CE+n9j7B24LT/jrzkQ8tFrKRmRHIruqaC5F4Ff/vRX6H6ElDgk+rN
98tKysEHoPXt0KM3bm7hMFciZF9G3i+RftKGD0J3rBt4Pg17pw0/+9M3tF7cLtuiT67dx9SadCGX
ZAq20PUS62kQDXXW917YgeBGUkuAPCJSqtpvPyuJf3h/XVeHM3UUmjjR4p10PZzfxaM6jC12JRxl
Tep2BbJrjvpoYP1Wdlv18NXRoPwa4DtJ5ZfYZeFXqXZIeXpZHB6lFj0yQ72gPwWal+RDcT6/P7m1
kyv2Khha8ccyXFhTVahTxqbJe7rPEG9FL2Nqf0AYcCV4E4GBumC5VX9fPSWA/0WYIkgSN67XNO6a
WjIGpQfrdQi0Zx/hk/C3Exo8c6U9txIKe0fM1cbG2YAWrCYgBv07yDbQqm/6DZ3v1CjQcT4Hmbo7
tnmxjx4c1YY59u+0l7GpPb3Vd5W9JSKwcjxJy6mXAepE9FpeZD7kN7qWN8JXXsW6zpD2EsKwjVwB
cMD8pdEvggHw/sdd2Ut8U4rgPAmExLa4Mt+8O+2qjWy1gmZrKNWugzmk1vE+bO8SycQ4b+vuW9lK
oJK5ecGXAVpdBuQ80MemzY3OyyWacCHAcJFexHjQopOlHWmW7Tol3Zji6qDo2vDgQleFJP16ilaX
ZJgnE4M+Wla7VyOKJSgbBTzla1w3Yqk6/H5/Tdc2EC2x114GDTkqCdcj1lY/j2Q2PZiic2/+JTC4
IVeJFuLGoj3H8nNnDUfQXn8yLGAv2igA/2+CrR/ovTYGnBgZT7OCLrgANfhDejfG36T0A80qV7Qe
LfNf1/a50dB7pIGk2HCFbvRNndhupdYmIinq7And7Nr31KE/Uj44T/Gd7TSu86Ptq2ObbKH/1+IE
7w4he88tL9/EXpSj7TmX+bxCuUYks31i8Cz55kjZHoY93LSRl+ZzDIoQddJ/H/h1CimUQy0VsNcS
qSm12qjWekIorpO9ouUXbtgPiCn3KhCZZEukZ3VjUX214TkIpuTyWrOTwInHsOR9AqO4DBzPDoBQ
w4hS5oc4+Q3TQomm4zxs8pvFjl3krKJjb4kbxxB84+sdbUz9EMDxhY1fSHsnwG1jFk4a0QVog0vP
Xuh5CyFAEaQsVNz+YGeDwQUHBfiK+S/uAmoWoynVNTtbM3bixsOo+iQSeCP8BsYEyT0DxchgD1ly
o4ywVjLS3w4tYvabAKnmJgsOJNUTQqFh3e4c+8eAX5fRIKvcVpdRPpug7Ozi0JHhaN0HHc7exvRF
tnKz+mgwcicRV6ClXf+GyemqStczdhlyVCYSAYWUH/vooCOijdM8uB4vxDQRhIkZmxezsr90hX+2
i61G7VokFULaqH5QiqdSef07FPhYfakXnZfG/WNh9Qebd+M4YfM374R8c1RhOiGVW9NfSSLBuVMJ
gF5P1W75QB41LUlzp+2QAlQvMj6ZHbzff4om93RsE9EiITNoz3OyFcZF1rZYdrY6xX9DCBdQ+rie
LtCmBJxa13lxZ5xaDSYDBNLKfAoC8xRh0Mie/5mZ7W5s0lMmb1WE1w771fCLnae1hVLFJrY6U2Jc
5BJwNLwOBwiejKvu8DB1XGJd41ag1v79fmNk0UkS9WFtidBJSscqh4aCWQTwoMwhe3JRYhSdV3sh
ihYl6LTi3whobR+Vz8NTJj1K8xYrXGym5eqLXg/FcFgk7Prr1U+jPprr2O+8Mf5p2/+EqYlPIQWJ
zegi1vFmIFVIpFOFoYm4WGc7GrC4lcbOk/jMQhze96NLg0CTaoWuOFQGx2xjhde2lgJ7SQW7zGla
orKlvJbJSOLec8pwb4wGNmxMTdVP/WQ/D9/HnVWHwiRsiOMT+dvTxvArJwrJFY13OG8W58aYx07Q
9k1TDnIiDXv03oPJ+VwUDQznCnEq9KHtmv+RtGk3mJuDr0QRAC5kCxAceJYv3xM1wmpp0jN41Yff
QxyUOyn+MUb5o1U5nwV6uE3yfT/7rizln3yn/ZBlzp1SW24wK5SrDTwt2g+ho9c7rfuMaN9WuLlN
ianBQTIBditedDf7oQr0oa/9xjP5DDaW3+iVJk149PFL6PDCnXXjqW/zF9+H7GLaT1gZ8Xe/ynS+
bwPpqwi/tFg2HiW3m5S0WYgt0SKC27e8AmSo3tmoqY1XFz86gsAQDgcUiYLsRbWSS4yL4MYWWR0Q
7Cg4FVGUXFIkhok96ihjI+QPIuWH9dTj3SmQjUb+2Ks7IVFH8oHHKlh7lx4wCliiIYynZ4SPL1AK
7seNn6TfHFTxdPjvT1peP7SzI38YGq9sdFi6OKiqHW9f5AcqDEjxt8qa6szT/3OA0YT5PQ5RBAHU
kJrZaeOX3J4fQMOiGM4dQMvuBlCYzEpptkqNGAaW4chXN2WHwT2/Ao/XIkLSpyjPjR/tCaKHjbFv
UzExtgbGVTxm+Pc6Lrb5bEptq2JdmT8Y8qeuv0ORQLEPdaSQGyCuFt7l0d+Ss0UTvz22KFBTyyHx
hKZ+U8ALQH/r6dzWnoNLoYUcaV1QHauZf48lPZiagKfc8Lgx29ttyKi067iOaDvceKuBATOVRs9q
z47+463WZiBdgYUP2iHRToY/u5aOFw+74P+TDgYEHTQHH82ecF5BRAjCvdZuXU8r2ADKA4LGDnAL
1OUSAqnLEnw1P6g9ieSzyigmh8OrbdLYBxfx8DEJ62Jcq0hOr10a68fG4tweCB4woKmgWROmbvry
UysZkxo5sG6BdUUtPItLjExJ8SJ+SobsRa8kSM4YeGsiN0OeJKBdUr6pkyZe0Nc3qAHMFfs5AhPJ
ubFIlJykboem0movxvY0bp7r9CeC1zRYK7cVouCB2xKynmKcoZ0f7J73l+E2XjM6EVFIRRAglsgm
Ve5Sv0zs2gtNgGUUNlETHet7S8vdCKjE+4O94g5u5ooMOBcYkC7gRtfHL5WToJyiqGHrYwENaq3Q
6UTxXzuYji2uWY5ykT5id1vGuO3q6Umx0jt01LeC4W16ZEBOFCAFinL0OBe/wzYmvSgm+IcvYTJ/
kuDZFkgq1BbAZhQ7hdOQQBE48KNECmOh4dz7Es6nNLM675+NRRG52GJR+BXUjwRiFbebxQawcyNL
/CSoPI2KNlBkt7lXgIlm6Vc7+NvC7xU3ZDfltViegw4R/c5V3XjT9OM2qWJJ3vwKEUvePNWGXuL+
nXh/NN3dlCYgdF/66TM786lGUjd/rG2gnpLhSdjOZ32zsQ1X4qOgvgHgwG4FRQpxWN+MPuW+MveK
hS1vW+9EyUcPceaijZZFxk5F05mE7+CrX95f+tVRdZp4JrJTVNTEmrwZNZuCOC9aA3vo6JiOKO3w
8YUImHD0qSE4SkjW1uZGN3/lUUy5hcIWA4o+1hKWZJe9BD6B2Gdb36tT8FeUeFF4cXAsjuoS4bHf
U3lK5s8JpmOdYm0s9NoRBA1GKYL7CCby8nnC/WMEklZy+9ogwHiXjM+G/iKuAPEenBq6dyU2J+nL
QCN+MpF7FUrmPNreX/rVVWCvA/ojCt/eAAOg8UiL0/oVSCOaeG2/y7mF4Z3shHqwAImJC1I08tCR
90o0MuN6q1D+Wk1cHj74NTSSdG6kG4Go2Elz0xmj2isUHQuvSwmABSBz/qmMHyzY9aZ/soZfRYIL
M98ir74mSbPLpvv2xZR2g2a5VfRcppgzq1tfauXyJpUW/h6gfglSi7rFqGepZEOh9hwaE838oh5n
W6HN+ULaWqOAtvE9Vi4CkSAKQiB5ClfR9VmghS4NpVJU3tBXD4kz056QgRantfWXOum/5tnAzPE/
d7TIETJuokbNeW6Meymx7rJiIqnyqZoMytZPW0kYX8nNrCFPC14V1z8tt9tSzka18mptPg4DbpKc
UVH4liIKpkXg6i0kHHzSccXeWJWV2CyaoGiHAY8VJnTXQytdZc2jOldU9lt3fo4LCHwlNwFV2gk5
N/HwHHUhKxfvHCoaYrPGDfp6YXDOy88bP2ZlHUSZVuQJgB14/17/mNGZQFpWZulNwbgf0qe5Gd1U
US+2Pt13AbU90EdRld+ZxhZh9IYnBSlLdBzQZxaqCTe0o7qYsIRqic+qlXrwkVGEvKQ4IYUYYAA1
EKapMsa0WIx4ArxDoXtnFeBqxs+amexNkkwLreruLykwvSztP9TV4FI92goqK/c6EUXwokgphS76
9QqR3jYqRLnScyC70ONytWZwwwBEgP2p7aT9pON8IxWeHN33Zn2eJgjzEYVQPEJjOkaTrm1VQFey
zKtfJK6gN1eMGY3ogk82VwyMXofaD5YldnrJnReT108LjUoEPLFWHOvJfGlIPhVczTe2zso+hgQE
XhA8F8/u5T6u5TjT/Ijbva2/z+Wj1HpJ/yI08Boiydi3O7GTxVcTUNxKSrHGIQ8KKWMoW0+wtW9E
VQqJE/YxFqaLIyUPfpbEclh5rZ5w6zpfapLeOM3vi+4BD5qzPEbfxC+ZemPXRS8CR2P7+auVgeBc
Bpv1cXFsFlcAlFnuYgIt5J2lkcRkREM4FwlnHIHgNtplNiyWVPXpgxwRhkP2Gzld85/edCK3xJlm
45W2EucpkfM6I/TyDFlWszrSb2VIOdVCQbjXdVrChltB9UDqdq8nmhdu8qTWLl8uFuTpKAvrECDF
m+TNrmx005RmTStfHY8d66cVNDsB2R0wiiprc2eXKRoLd0NYHGylOrOau7reICuvAEzgoFMCACmM
6fpNbO2zuUaD1Cm8Uob0Hh/DLvYqd5oJpcDvGvO5hmFDU2CXmKRlercXAGKh8eDHmE5Gv8usOyt+
u3XbrJxYfpZgnOBqcqu129DbhHgacGLz9txaX6g2XhDYx+eE29ChukeVoi0jb+y+9Lr6Snuin+Nu
B921ryRwN2xKgSC4YczXKMWMUlKXHiaoO61td5KVHZvjVCenQm/3Zfe5BGqT4+qVYCkV0Wvf8iBf
e6fzE2hPslnwONMWG0Wdi5FkPy09Xe3dOs9OIlObMakdK8Sh4JiZkcS7VDpEdXcv7JZLiAzvx66V
eEGZExYmebroJ4i/f7NXnYJyZ5lHpScXAonSvfrSj1KzU6ctjNvKUbwaapFoaEVv+VbKUE73rQ6C
jwJwI+SPnSHY5wEBcf72b+eGhwOdT44BkEJqYtdzS9TOmqBuFp4ogwkaqKpIB1TEMdfbOG23qyhG
EvEf6rAA2lyPFPW6nPWWUbzaVADOFP0/2N47Kd46QKsjvaqu85iDcrLcMlKZJEXbFV5OEAlV9TLN
4P6pzuvDVvFipcvDrEQFif4WollLk85UL/W0yafCG9DWJB9rxuBoG+mlBI7mc2mIhi69fLewpK0b
9TYZux56sS3NMUJyphsKr2nqVwbvXFB8r8HHyT+NUXcbLXULxdkFhIz3N82N4q9QkAWJQbWAygW6
FosVrkojVvqqLHAcr5pDO1Gusio3G4Ezf7BiZ6/Y90N7TOr+3sAMXeCa7Cg7ZRnVRpwkN66vlRBB
P1PAtrnDgKgvnRxkCXzTgEGrB1ijHdGVbrM7KTp2qJKLF6VeSl5qIKsi4FUVxtWb7SBRrLm+v/kB
oMcFQgVSvCpynzcBIinS1vY7n0M0PjkUr6uJE8sNEifPepQChaU5BD2xJFoN3ZZ6y9pux/9KXKVi
Gy5BOUaoF2WGJrVXJ5xgnZSYdyrVRFfmgG18d/FdlxMFtU7iJMDytPMXE01CZ1BBY6JnzXOZXS81
F8FnajD+piojEkkfxedaIVrZO4UX0RhvgAlupqtq4AF5hwkGDM/TRRiZuAIgVQHFSfpgH7LIonBA
C1/hAfD+bG8yVjESAgDYY8CS15YlOjO1ukKLzdxrDPmINcknPcDbR92CKNyUgBhGqKWAClHQGVqW
Q+SRZt2YMcw40qsM83Nk2rsU5apedu4EKKZCO0yLtzCPNwLZthiXOhAqn7iK39ztQxOUYdVYuZdJ
+sXcF2VDh7jbRaa0D0m9JcruKo4+VRrvkGG6DGH3gQx+H6odTtxb3fKbe0/8GFjzyHGCv0Sf53pj
SSE0MlOSci8PPjmwxHKCdZCjIu5m2eP/IcVa+7Zvx1tce33GQyVwfCbffEYB07U5niAmvMqfjnLC
rDmqVtO6TrZ/fdeKxlgY7Z1krxUb2+w2yWLulL9BR8AfYBcs7vxKKwoEV4njRqy7wowlzxlda+NH
ZZoL/MvSkzWlpzmFGlL2yqepDz+kMnr5RbwlPrp2uAxiOoVY9j074/oz1HGdU47i5ox5sTZ5tBc2
tiFnvS/0jWlvDLUs+4N9mXRUdAu2Ni4dTbzraECJWne8mQ/ceFeKrc6UEBsjPpN5LGq7VY64U9zU
BbUD9OEyzGDYWG2e/5QnBBH0/ClKqs8EFqxsta+p1do7/3syTd8z0P1zKO0sM/Tejy3im14FUvGL
cGWlUiDQSfbixggV3zHmnCtLloydgCZ1Xfxj6qzfc4G1OhZP7w+3vsfoeohKp9AZWYzXhU0ed33M
JaFyzLtoX7YoJOPQhqbBvuLiGAqq3Ow9x3nKu2Dfm+gLbcFHby9qZo0AF9UbkH6km4vrI4KAY/om
aYMkvQimlV8fmnF2RRS3ERoyUVPys9wNjDtjRF5BedpYhZuMCRk3mq9Qk9D8vfUwbZKoMLCpLMAg
d+cSJZKxsXx3LmJAeP697j90NMFqX/OCcP76/ti3ZV5wlUjYoFXF4LRDxXl4kyOotFGkovczr6l/
4RpD6ZLMHrTEFAwHVeoPseAKyd0hhaQkGFIUY4De7wWVMe870GB0gziIVL9OffWSBaZbDH+//xtv
sZivvxHNO+DTYmMuzklCgXrMMQTwRIlTSInLDkxD8CRSQyVe0nfCzFXwdnUjwfJmKySs7Q+0zBHd
E/BXcT6u1yidi8puWtZojL5gDeWKIqewfovn7pDAblDxKkB9/Bj44VG2H6U6O7y/AuIYLI4lfRFk
y1CfdYgY2vUPaMNkSkrD4gdo1Y6e5KOOdaKGfdP7w6xO9O04i4VWpyiQWzEONYZyHlBqglQz0F4Y
fIqGya5x8MiOXCclyItyg7J1365+alH6oAVq4ku9JCFqIB7CsNTps9Deq/ZFuu+0Q4vOX2uTzlFM
DrPfgzm7ZrblJLwS+Ol0QZGGSMoyL1GIVWvovYGnHu9a5SAP4SlNDK8lD8nrZKP2uZJV0F9HX1ko
aNJVWJw51Kcnk5BEXI/kB1GyD6ic8ELjuHPdU86I8o0Rb19GHCGbapKAvqEBpC6+7OzPkxVWWOmo
VbFDWJiqa7KzeoRp0FaMgb6qlFZFn1lX8CwOfAon0UVAykE9ixZ/pCM0rm+811ZSzKsftYj+sx4W
PIDYbj5VpGbsds30HHKkR3xhXmGnyNc71cagt0/jxVIsVl9LysyYxVIUcu4aNoAjnuPzNyX7nviT
CwfWjefStdsNreH1cckk0eihYnSD7knyRMEWGMmBSn7JFeNk8gQVdAF9wBSWxoSvf+3tEM7LFqZk
NcbDd0FykeI/iI7FOpu13pmBxMgzPfSABc6xyMYQwSeXdhRYxQTxdmh31oRaj8xjolZ2bXw2oVS9
PpvgAfehfjKAPjRRjwArVXEaF+8HnxsvdLIhTv5/f+Xiu6h6Gye6JgnTw5909Qr5pI4qVQL01CJw
EDSRfEP12rM6FW6WyPQ8v+6CMURmyN/7liTAq6P0T5F9EHtW8JTneCM7WkvY+Ik6ahXUiOkRi4P9
5rIsJ2iPnRHlXils3FjMGbSsnagfTUxAxXM6AqnSpakngELC60UgmKaRk6Vx8mgQ5ZG08e78X5ZN
SFtSY6BfvFi2TM9wtrOT3LO/YLB91E3aFkAvBzJKkFTiB4qjLWv9ATMv2a+8FP7fLHNdm+GRwqIr
OHpBZe5q474ykh+tTbFykP292m6cPPFLrm8xC/Mndj+GP6IssIhBcqlVVmJqEanGHeVlT9eLg679
1p0tas5tfGUgRK6hOylCqX3xmSopH0dcYCPPSmVkeTtPxnEvjNHFrGkazLvBtzY278rOENL0tI8o
tTC7JfnSiE27o1OCiY+ZfYyA7UWq6fVhdQyqKXJ9y/8al/q9HXVPSZ0/OpRD2nw4yVW4k56nXMH3
Z4vOtxLyReEPixuKIqjMLEkkat6EY5hk/CSLZt4k75MyPE5z+dXu9cd0lE6mnJzSELkmhHYU1W2U
+qcfBk+BKv8KVNefKNHZW7n2yqehnIA6B9ceOKNlp7ZCcqcYtCGCrxu5IXaBnZztlPFzW7Weke11
aWvA1S8jMK48Yvk8YM+vz2zXW2MX93HkEVxg/M1uZuOwSd0Pyy8zBk0U+5Q4wmMPzqm1jL0uyqOm
0f8GQU7hI9AOSvDRGvqtXOs2p0N50EABnk6fkG9dBOWOp4SkGlKIbEZ5kRv9W6zIv/rqWxvk+yJu
n6OqOshZccH5NJiGv8Hj/nBQRsL04BdSwe/H3rVFEuaNwsRRICqWqHiQQA2Knzwn5ZmdGdb3mdQc
2dCtm2FwHJY7vbS5F5NkZyrfvlRxcZ7VWHabmG5DaOdHHo5bwNCVwAb1CXFtCjBIXVILWnw4OiwD
+sHIhxb9OZXRmBXqfZX6rU4QcmmTgLOd1YBGW9UNpzu9n7/rDnY0hZLvpbg7D7X/0OjnRrO/mjyn
axkwtaTxrob9QM0zUUE7bwHwV7Y3+G6e9MKrGWDA4qP2vTzKfWDzm0vtrsPjvq/mL5PiXwYVQHqk
/aom66Jk2j+OHj6mVXrSHpHu/NDWOc346Xfb1OmumIYQpptx3PjGKxuO3wbACSIfj5nXLOHN5fX/
ODuv3biRbQ0/EQHmcMtmJ2XJkhxuiPFoxJwzn/58pQ2c7WY3mpiNAQYwDLiaxeKqFf4QdW2bJYgj
eL2v3BWRev9SyepDEoxvkFS+aw7UJ9Sg8Frz1BHvhTj6menHQa7+QTp5rTV+1pmmvyckiRDUZXQG
uu303abIYEZSg2zcnDpvURO+oND5LgzSmubRqrU7OU4R0UfMT/ZfBNRqZSvEP7+4ib7OFZg6IK5n
CbhqpI6clzFOCHLmIUqEJBITZhXbC4aHSfRpoZwThdyaSrybqoC6J7mr7fZ3Z4RrrP3z2p+doIto
GdQdFCCLjh/NVRgkbYBsLaoJ6Djf9XZ7bMzwJZ7zJ1mnBeCED3ZI5y2fpPeVfRD/+Nk+OMyIBMaV
BGJRVwZAqWQmFKj3IQ9lYREvEKeNijtE0u3IxELMOKb6NTL2uaatvIQLnwqobx18oXB1OZvuY7kZ
m1Jm9fCBqeqC9G4uBtfJMVKJp+0AEbFZtYi/UF1SwdNHgE1PT1df9hHpcpdygXK8N9I0ELooSY4X
JAbQajC5lQOP1dqJbgan8pBJKw98obpmdQBKIsm1sNdZpCWdnpn/cXN1cFhxbb+sYTlYvdt3iPl2
E0ZlnYnULt4Uilz9JWdCLCJn/j+tRILzskv0MfA0p9ck0CaLwNo38SgZmTl4tl88AXV5HsLWk/18
G9j1jUr3DZgngH+jXrllzrFSfPUMLhgnCIgLJe7pV08HR6tlyR6+gE6zTYqZFNsyu0/o6gZYdIBo
+WzC6JvakZWazks7o2ZqMLwJ23/yUt1IQbrJGzXiU+jxh43fq7T/bWjjgxDVuv5pXDqdDvaEQmZS
yAUtArkiVd1sSw6+xjU1EdFhiOKbHkGJFKNVdD2NOFmJieetVzbnjxUXeQpwFK0GdoGMlg7Al85b
x6qB+bcNKFyk4//6+bg7AXLQToNkvGz7ma0pjVGG0GKM22Gh6jeFjn9m5sLx3iumc6cTi6+veOn4
fyHLmWhTrJy5CrdxNg9Ki25n0PzWEEPqE4WrPYLe2d9kv5SAtCtVH62yuO314oW52ef1HyA2cBHs
gHEzGka1BZcFWbyAP+4/W4LPreYoas5FdENudhsYgHes8pBaxe76UhdOD0UiyCkYX2CKl5P+rMqb
OZ1QBreKeCMUF/CM2nam5CV19YTzQB2toYYv1PgQaHFLI3ejS0iue/p0sjrOYT+yuw6MpZSRkFUd
88TON32ApiOq7EpgHIrid5AkLSmG9D4izbbBucXlhLsj3d65xMEjMjVaq53rZ7qxrYugdQP7n3+/
OQj2kIiIlurZgC/Mp65E2WXwLKwtOCgHpdfuK1oPQZPcWPTaM+dfm1GK6R3pP4UZigLq2YA46J1M
kkwiT6nPe0rmu6rVb8oxcRM/3YX6mhL0hSEm6wHNEYUXSy6Z5aHcYvGb9yQY2nseW7tcbY+D2u40
lKGKqX+IjsbwZmabIpc3Kb7WiiS7U0ThDQN9JepeuvS+iNV0zoXo59K/pS1tGb3rdESaOUaHunhI
tfcmSJ9H+4glBehUdVvp1t6R2t8Yy/z7mp/shmzT/Gp2LokEGE4ZQWGRYRRKfCNkOWYJv976qDdr
RIkvLcvl9/2lRw0ui+zbWgwJy7GPikZIEVtJ/uRU421t6tvart9Es0Oy+53qxC+xEh20MTyqRX9f
tsGjwQ2rJ7siLV6txn9oIKC18UcppysoowvRnYOHWPZ/fpy9uHOBdoZ57g9I6Q7RNrS7nR9FoGol
EPMo+OfxSloprqflXtjCQRDZYhLsJa+zLAr6VBVaM5kUf+FFfUvfQDpfaT5dCqm0O8BcICILZWiR
0cR1WlbNiGQgXbfJ0pnFtMxLgWAwnr0eNNZWWrxc5BvCLG7JFgVXVLDAHBMXZQNpa2Nl6y7F7j+e
aTkATgJqgqFkpb6Aj46i2KAgyqv1gDnorMHJn1Buvf5wF8agOFeIRpUov+HdLYK3npVMJhO02wR+
RXTwCjXeGEq3i1VnX8EhsD/H6UtfMp8A0XA3V2syLxdPDP0RIcVLe3OpizRE5GxOjByTiMABkPRR
6bbrblKXvgMArf+/zOLEdF2Rt3gvw1Cn79yF/3TJO3goeqi7aHWYdCHPFdoiUEtRJwVQvfjm6iwI
+9ZCL0fMOAQY32JolFbSTtLu23ZinusjOvLv9VC5a0ga0a5R4NOecaecDo2BsUe1Jsr6Wx3zWLGb
3dTdalH+S4pazwnyjdTrN2pvv64cpAvbC3Sc+AdQgv+WWQAUeL/2I5NHFqIScAkYUgqKa59il9m9
oZP0EpefdZI+N87wPbP0DpqOO0TjP5I03dKReg/15Eeo2iu1z4VXQZpJd0lA4ZDrF5/3H7kXOtdW
lY8U3CkDttyZnm3pLkV2oYqNV2y3rdh3m6pfuXvOj7QAT5NSK8hNUF8vEr7E7+jCxIhQqU6/0613
lVg/5f9+bshcDbYadSGMNXRMTh/NiOXRl3S9A+740g0vTovsoPw90VcmeOdvlmVAwnKeRP26bPNP
kgbaV1U6D0SC20i1WxZ/M4otx/uqXHukC6Mq0QYk5piiTAXUdvpMha2Ugz1XqGRP8YOc1uSH3d3o
+IgafnQWjbPCcdvoXQW4cf0An4d5FqZzjzgArVoUy04XzjWrGv0eQaCu9F1TAmY1O66e7tLV9uKF
/RSu5A6pCcsoy5l+L+dq0KuIkRTKMR59AIE/muKZwVidZSvn8PxGwawHSVTggWLst8Ti1kUONnx2
qLETB7bPh5ZhlD1Irt0doqzCNmtNaeXSgriBI7BAZwVoyeJro8GuNnPCgmPyyw4eR/NnEHoQFYW/
Tfx+/Y1dOisq4sQ81hf9Sl5A5DRn1jF+sls0in/8qv1np/vI2psk2VW4pyLJ1v28vuB5KOFA0rUg
okMKQYbz9IiEUkrqDRjK06uPaHzpkKqS8QrwD34OLzz8bPyVJOfCSRFEA/EhaKKwEj/oj9gVG32b
ZmaAVFPcMJlH2HwUWCV/r81H2KjXn+5CKoD2Arr8dGktnaR58elVk+SUZY30l4Kvce4k+9yMkFKv
D2ZGURfv/JGOu2FsZ8O+zaLuYbzv9af/5TdAuCarE2jWZaxpM9nO1AAZmTB6Gdq7fvT3YSbvrcjf
G2rmzk6yk0trJ0/Jbe0yw1HXABIXwgCUS+aEokuFEsHiAOsSfcg6jjuvznO3Sn+35XtYvczMNK8/
6aVXKw4T9wTVEbOy01eb67WmVP6M8lRtb4ImO9bam2ImuywvdkXz7fpiFwoUoIu8VJAt9B/PYGb+
mEejkWko1NTWRoUqGCjPoz+6c/NsVk/ZrKGw/bOwaUoEP2Ee53O2HfJhq9p/q7yB4TA4P3U1Wom4
X57Vp6UCMphEWyG1wCe17ATVUWKYuR5xf8U3ea+4SvAEUQI7iNfBf2/UO6AqbqqhY3/o27d5+BVI
u6764Rf32Kx18nPZPb/3ReaO487M9nLZulr0oE+r1d35xIDN43JA2UhQ4ZfJXDIYeZfgSeeNxodS
DC+wQ3ZZ8GEn1q3vjMihNrczZGXJfp9oGF5/cxfi6cnai2MyBFNTKhN3RZqLqWm7t/qGMfqb0pa7
EUJKkK6BVC6viDQqXSTm2Esamm/NZdX5TK4xenVrhlq0GdyoQN62vzMarN8LeeUcXF4RsC/qI0h0
LfN/rdbt3oG/6unhsOcczt0b5rf7Hh3nDPUPf/zn+p5eCOPs6X/XW8S5KY7rxqxRQZtTAlqvbfC8
A0k4Ixcdb4uPkAHEmP91fc1LdxVdb3xAUR9SyKQWobwlN59h7HIrqdieab+zUjvKfrIx6r8lTdsN
5taQZzAu6mFl4UunVxMVgdDRFHDf00CjpzAUJMQsPZVMVwbpNJYyDLHPdAAcUKKHlfbMpYmkqYWZ
51oT5tK71b7anqK4O4O2qU3axHSzWb2MXTN9z5W30PkO2rZNH2Jt7exeaH4RUeh7wn1BVwmwx+nD
5nVvW7mad15fPjpIlgz0IBrlV6ht0+KYjXs/52HNcKP2P2qGDXsteZi048qOXzpfvGvk79ENJY9d
7PiQaLEMAaXzrPGpVpVN1ETuHELLe09UH8cu3ZPLF9NEk7t3U18WPwiikII6WumaB7ur3QAiXzat
HPtLNxsKaUxe+G0MiBd7k2KbGvgl2VKkvIoCKIk7RuoKsNo1ZfQLfT9eA8Zo8H8ouc7kHZVQCvKe
SStGtH9Hn4JNgCJ4nEAgpenPXLFovUx+GYeVGvRCJ1qsC1uYIp8O79c1+Ee+5ERqE40Bl3fYb7oC
G06CB0Sngzocc/Om+9n9bQCzK/aS/ItOaBHtSKecVweggXwTmt5a6XnOpgXWwIUBYossn3xfPz2O
EqQhCZ3RzlOz2zHwkJfuihn3gfAuzeVDZD2pUKMa57fpzLselnNq3zZIs/lYBCJKWu7sVbSFWPHs
yqVHqUBhpSJe1h4t9ZWOuBDpjZgtD9qdOVZ3I3EQV7fGzePsKMsPgfJWg5OJjcyNpewmTVPXnJ2V
m+1iusnZEHUrkifoJ59uThOqZkrJwuYEKE4GjScHA3O4lyTM3LxoXKyaPUNKNjZ3UKfUrnZTBiuf
xFkSRpcSPWMuOSF4S9V5+hPwW2cwlE2tZ+s6uAfWzfkU9WQjMyFYqaLPn1cshpgTvQi+QtxOTheb
grYJKvTGvDz0JJpoynen+afyb5zJVdJtAzYtdC2soXVGYfLKZn/doSfvfbG4drq4irl8gAkJT6rc
dNHzq5W4guBde0P4bbbu53BDy3ZTs9vSDgWCSL4f7G2Zulr6LNub+TCpMV6zP9t42FiBa6kUWD66
tcUm/60m4SayYxiOygFyx04Nn8r5sWpfE+e5k1O309FurlS3L15lLXNx6thg4rzJw3SjzeVGmZ6V
bBtY29T+qXeyW5FqG2ggDpobYDWHnUDlmuEOwnfQf2Bk5RqJhfITajxuFzM7PLTZYwM66HoQP4vh
7BfBSxDOYSKdtSFwFcikKG9bLC3eBBNKqATnkweWgFE52hAEkMzcXl/zfEwJ2Zg7mkE9yQmMg8UJ
SSWpi2MJOUDRoRRofyG6BELDLcFv0i8rkl8xYiZT8DM0VgqvC8/LbIonZjaOhqazWDrPEmdyCvtL
HFHRAsH0151PSdNda8PMokvW4EqiA7o4kCcLLg6knNcU7pHTeAVXdASD3GyxQ4MinPPnQMLRgs8C
S28hwreyzWcxUGwzGqGi38P1LC+as04a5FxQPGtpRK4V3GaF6SJMuxGAbKEtJ6ufKZtvmKmnDKjw
CeGpcdhWa4nCxT3/43cscvtaHkun0Pgd/gysFxNPDam3cui3k4y4kDTiazp75UrI+8KuLTceEIjI
7B3KrmXMmxpNrvLIbL2++tk232rn0CavfrqZ9G+Svbe7f3ryQsqauI08Y9/4rl9tlXGXVHtg2oIg
Zq01qc7rQF4ITRUBzKVnxE25CE5OOTuobdA0GndKfbCsgzPdmjUyFz/KgzRTHrpJ4EKFpGOetZ5m
P9SyV0Su/b3Q7oy9NSBOtak+jGHj+C9aerx+Xr7qu7Md++/P+0rt/8gqihoPgz6i7ROHXjVvjWyH
z1r9FKeb+rGe0OXYjdU2tvku77I7GQxNo/PF3s7FYc6Pd3njJpqLmnsrb0MFBMDmAADAGZ4VayV+
fMFqz34osQrdQGBV8CdP9zGL49SfFfZRmfStza6FiEXBmHnHS/EjDuDc22N2dGQsAC3FYz65HQf1
mDpdAdWm/oHcnYu9idv5n3Wc7OfyO7pa26onhTakx8T8NGSICtYhZYxq3pdRxQzfi2T7YA/FwUhR
pUcxjxQbywPV2eV+fgBAdLSMZ3KAjaT+avuZWcgPtBSb8i2p9KdIlnfA3RKsTaMuPbSS8hemp0Lb
XhUuhe9x4lWTeRt2b3H+aprHOKQBYNzr2R7tdjeR7kKp2nbg3n35KZA/O+0p4iCD70iw0k7Fg1Q3
BRl/Yc1vYZHsUq0+ailAHoSXuZCuHxPzUlhRvrJPoBe0ChYh1HD8YBwLlStD/Mpd81dwWz0bw65E
G4rb8TbuDjNYX6h06kExgbUxmdkO40YPkHjZwMio1Bul2Tjd0xH3EzlO3FBB3yr/4IBvDWMXkc3W
R74+7Vm5b39lu6klNm0drudP886/k6QHODzxuKl1dFA8mj2qsS/j27J99O0dymjpi/JQ7ZynsARl
3L3DVe/j/comnNV74lMG8E1mK/CNy29Fr6Qh0Cq99aau2OY/uvzJRivxd/Ao/Wz4SjoLS9W/fDpL
I4fqObNvlfqo6Fs9PVRgQboHqz0a5ntY/EidXRW1cNs2TePpY+mWDK+rvZRvp0Dd1Dn9gRYIx9EJ
H1Wo2rPikc/M+g7GNAYJ76GxsxrNRTA3+Aa2xHi04o9huM27h8DZZG9Z+VN1hk2iVLsqeDB87KoS
QiCjIBArj5q/H1H9U4PAK7oPAIx3UbA2bri0UaAzAKIiRUxdvugzTrJa+LY6kA1CxqIjxycZbIUJ
gZs3v8AQr1x6l5ZjDEauzTyKdtuiEkkyTYklK6d1HY5bLveiMw/C4iCxPrWYuViyBn43LtzvoJ2g
tTH+Yii5yO6dPgmlQU5br4TMN5W/hFyLULq9ft7WVllEvBH/jorJI+2FkOijO3fz+GtS6rVk5ax0
5lSTGcFTpYNxXtFnaPQFZSqgit1bCfvfgfszE0ZHWtNKMt5m86sTPPaCgM41rkyQlsbhAZDHVq8p
5Nq1ifmlTJF+LhkiIhewWpaK3g4U2djIEc+mvCW4DKp9I6GCmtu/0/hH2KseRWXgK17lKBu/fb6+
6ee9LLQfuGYYTAjWCbHu9J7xSZrNMNYo5ofKFbmbQCkKYr7qf/qAJNIQWTXgBEX97frKFzImGitA
yTHeRKBneai6wcn6OKYDakekwYgMqujLJFq+MSGnFh+OZ3Rrk9yLD8uQiS+Ht0wHb3HEkqnLyKPi
BuoQdq7hm2CFCb8QkasKrUPRR+ITwH6tXTncl94ynQOa9gRU2WDUe7rPkV3MMg4BPG7yvTQ+Usmd
mjexz1b8KrePdgirSwJDibOalKx1ZS/Uxl8gXYAhKAScOeCYk2GOdL4RIXZ8N+kfU9G+QSHQ6H8Z
VrX2qBfKAWi3tG5wyPwSfz591BLlZzuJIQDEQO+tOjuo1c5QZmyhHwXBrmlQUbRgp6K/ev1IXXq/
wuSH1BPXAqaliyw8TSxn6Byr9lCa2pj9L6EKbwkMePhOMPlSylF+CaGclXVFOrBI1k7WXaQLeBGr
HYxJKnCk5of6o9XvlGHvGL+wXnX9Gc9c9j3KNoLHF2AVcX35C4FTSFsxfyKeMW9f1EDtoNRDQauR
GbR5bCf9UA4//TFae0hxQpcPiRYSxbQueEZLIlieRDlRpCVS6O9T92LQakyoYMM493q92+H9szOR
T1bbR6EtngfBrh1t15Rfrj/thd4LQAy+IWa3VJ20JE+PVypBTFEm9PxM2gox8jw66pJG/b0gW7eb
Z9F06w23dnR3tKnDDMkb1qRjz2MXPwGXCMH5IDNajuINvyis1NZLTzCpNEQTBQmgyiBDRuR9aF50
ZXQzpyvU3/Ov+HTVRZqBY3CdREKeNC2zAwYGyBWgq64fwCnfVWX+tLLP55+xYHkDRqG/zOXw1Rj+
o1RS7CTLwgSmp4+tPKbEbl0rm76B4Zfa+Chs6gYXKdyRQ9KrlaW1s6NGtilwKtCcmQEsVZCMbmyI
VszhZufGRFUrBniFbkKnZnd5iVqyML8GV6ZzBGMQmUJH3JzXXJPP06yTH7H8rJIyKsPYCGtPlgOs
KFHCjYyDDJ1HxXfdn8F/rXkZno884FEgTYN9AqIp9DHFl/7Hlld91eaaMlVepRTbJAA0aMperLVH
q5K2QvyqFMK8EjYXhu4WquR1Q/7UpukhxEBSW+MpX6jlBfMTlVdOupgfLsIaec+Q1OFYeb0R0ugv
3LaPvd8p6N4crbOgAWRIeRwgo230O+H8JO5RoRdsYmWH84+XZY8DsKIO3WB7RPvB1ABaPhYdNm+l
C5LVo090/eh8ibmfRil+KlhppPZRdaTfd7qF2WDbkzK1qJ+O8RaOHgobENZpPAgBeseGnKkHbo0k
jWp322Du3FR+En4R0THv/tLnh44rw25fxx4Lxe4mDlACgdogujd1GN6YCa6AanWU7HotvIqwdfbD
mXIJtAR1xFK1vMJRUu0tVFLz5JdPNm+icTcgBI1EqxCuMJv9jHLnwO9Ku7Wc+MKnTu/clqn2hFTW
8t5EDb8zJa3i3BHHRBIo5FuS2diU5V7NUHbQsCXMu53ZrIS0S8H8ZOXFEcOLsGNOWldeNGGhg6aA
EEQRwjFidUu/sTOeniyUP0WY8ahQ+K2P60fmfMIlpicCMAuw/4JaUWdqtdTWfelpA9QxUQ4A8syd
YVd0yUGmmajTS2+TaZ+gXmG8rqx+vvesjn8YMBkBtV6SPPqkyAsrVonqkrlr5oPxJM3CTzPexMl9
5x+w1ds3Zb+7vux5cDtdVVz2f0SatIGYaU5KyQyBt9zdN//wiShGc0yLxOusFdj6hez3dLlFYAMW
PGqlxkPOaugCl3GnEHEUPOHRw+2R5OWcCf3PIOE1+28Ct3T9cS+/46+0BR67CTLq9HmrOJ8x0ZaR
eqV2beJXNdjJSealqb2Bzx0a6Zc9ba/4dzJd45XFxWaefto8/R+LL2qsNppi2IkzB4xpiwJMAX2F
TLt3fIbGmUSXhGguXjO+ATdpox/CDM1xLDnzai08XsiQ+SnAwSxIohA1l+1ZK8DxuG8nIZedbECH
d/NbMfdI4+WHIRJW669h1hAK1yBS51U3OAkVnXc4U6CDluaxzFoANc4ogs1Bta/nf+bQcStAmfCE
Vlq8F042pZ0op9E0FPnq6ZsOrQJx1LhFCwy7ITWqN1OlY1PO1Kvc09i8SebfK6/3PHJzQSIzxFyY
ZAUZstMVzdIKKiwKCkgF484gD4GguR/7hxE/XHOqXWOkD8aEOtwVvf12ffELTyuwtfScSIfPJeuz
2lcy0AC5h9nPoUy7+9B3UVgK8a0eiuhzrP+5vt6Fo8xIiRcJ0Asm1HK2lOlqGmiZnXsy2a88IW0U
1CtX+NcbWnwuwAWhuSCjC3rwDHPBlRDbOXp2kj7uJg016Ni4D3PjHlLfbkq/o4JyQNIbeqv9JsRZ
zcz+Fo0Nvcnit6P3H1USzIyeTN3zE9MLHNzB7IfATn4mBkIE3bybQufVH/rfHcYwm6aKD4bR166N
JKMHwGUXxVKA8Ib63Id/X9+9c3MQDel8IHvwtOnbnUmQhVKcd9aQ5RiSmIgG9VvVuStL2vjc6vRN
Rf7U6O2mlSP67qk7Gk8g/dxB/Wvld1z4HKEO0wMj4USQckli1DDMhsqGVJwEamhus0PoB9/qKrox
h/62Th+noXdtBfXiMbsTTBwRnKHL7BuzvS2pcyy1WXnrF7dGUEiJD2jM0to8/YpiNMFB3qGeNwV8
NrTQ05GMf8pdbSAbQKUN8hm6EkzT4hyqQeEK4cZsUveBvGovd+FOZnD739+yKDF9PVRDBfYTWiLk
2yOJYxH+bFBXMMP0zvTb24DoHOFQbwereJtLX5hgzhBJ+D/IvdN9IH1G8iCNCq9FpmzKgp2eD7sB
Q6BSOojJtXB00n8WgUG2rX1dFflY7mY5WHshIvVafoYMFjmmCj0v01jc2cUIl3iephzoE2RK45ZR
Ky38BIUt40vNrTR7dzZl+hpYmSCeNI6HlVN66RcQU3VUFQWmYwliDuZUmcemQLBPfrToKShoTwkR
/wlNXGRGNj52D8YYbFMr2KsHA9+J6z/g0lfi0Jqly6CQmi2VhpRMjwwtMYgKIUNsDW4/HpwxNUsb
l/96KVo4wFd0dJ6/aJanb32opbJFVSn3fFU+Wna4dxBj15qAW2zlvZ73LhDEpXMiNCuglS57oHMp
x1Ybw5/xddlNJ/sBStm9Y32k/m2DOqWsxU9Dn/17wAyrcv0bCjY+aA8u7kiua8ZtrYJWnQ23WB/3
c1jdMkTKpJsui26cvN7kTr+P82zrt9G9JhnHqBtWHv1cn0a8RSD4QgoGOteyvi6SwMr7GaqkNCpe
l3/EjXGkHML7XNrlRs0kka9serGV9KjNyRa5J0mR9509IwQ2H4oo+379gF1Ix+Avc7Lh6jFAAj9w
+tpzNL+lXEY9xGm6G5IMD00cOIn6V0e6qXFMQizNMlAIm+T99bXPDzdLC4tGIRzCDbCIcdFUF1Y5
q8AkuHAGhSzFebKqEKm26On6SpdOHNcd/E7Ud/BAE5/5H7VGU2oBTpeMxqKwOaKH8D23pk8sk72u
6SW3texoO8zF2gz38t7+sax2uiyTulBOhAYkeJiKLkV5k6nJw2DXCfCD2uud5s6Xg9vB1jlu4+76
M5/LZnHUGKeQgQqM/lk5HxtqrBo1em1le6za8phNxW+A+zvJz/8O++lgcMjj+0QNfyo4stHYu62L
+m42FXdy0/JXV2Qv13/ReaYoqPK2uPIRyuFuO92OOG1qZYqIoOFY3yjTrdMhD5TihkJrupcLQrux
EtMuvvc/VhR//8d7L4bGMKsSII5aPaAO+ypZ6btU/z34YJfT+D6oyTis/+mL+u+iy65dN4H2KmYe
szG9CDp8lE37KWH4OwV7ySo3fRTt2ji8t51g5XEvv3IOOncVw1KujdPn7ZPEsPw+BP+TjnuzgHbR
tHdVBsoksvH5MW+SLN+lar1pygJTUtu1rMnTyncwGx+41z9QtXzTCmMl9H5pcp7e40IZmc+c4SIh
ePmh28aY+JIPx240pLsg6kM3AZ3qm09B6ZSbMm/y/RwBFSlQtyftiirnWPl3NVwvRw28uQ6+R4GJ
vblftJSvxVszdyZuTukRta+POZY2k9o8QiG6flwv5INfgs6M6gTKHheG0920q0THSJ5ZvQP2eLTf
ys5t7X0A7tbKGO4Mv8uxfbAUNBtvE8wtYwa0aej8XvkV57Xd6a9Y3Fth0hZQUamvYG5teV/uj+bZ
N2C5JNCq0Ja1onkb6+mDHMRrEeRSgBadCni4TDTQcz7dgMQa7bQqsAKo3Kao92lgfHbyxIAyKB6D
Lj0OmrMbZHsrBw1Ni/G7Lzu7UDlIzZuiQWHLV+LHxXgqrk6Mp4Wk97IbPCp5A/odJds6BW7HYmkC
zFnNwn0VEL2c8jWtnaehs0OGLuG/Zc+J1hgqBEih2Fi5LmvCSY8cM+xIxQJ52te2LLl62dzMRrtz
kuZBs4twJVe4FC7RIlBoIwvbzKVsnCoPllbbGrOtUXvEqGtXmN033zDu8Qw8SNP00gT58fphE5n9
8kP9c8nFjQxeRLMmuvzoq/LtxeGuU7JNkFtblEx2qB6tbOmFppxoN8KnFga9DqXG6QFj8D2WjaPQ
hQ+MI6Le7oyAr9wrtyEJNeix2kuawsUd5rPG4jiZUkBo4bBW7uvnxRaS7UwYoM9y0s/miq02DZmK
c4lnoHmZat3ekuL7vgBEPZjRIdUovrqMvCx979roEJfhz0nrvtNOxT+S6V8oKX9XMs3yiHGYX+uV
l1Qp8Hd7frfSamdprY2vQPQjNn6MKkiistv10/Aj10b4yJkNFlSf7koLIJrVhK9pGmuglHImPmN9
F8f6Ps2GjVamB6M0nlA1Ht3rL/1czQpqi2j4czNza5yJyPm4AQ7DmIqWQPjrPpqtdzvO9mbjIIEu
251r+cDb7Oln3Le3SjAckk7d9mpwbMJ0BvetN5v4pWwzRGDIqnyl2hyyITjI47CSL54HZOALsuCa
8KJ4S8vrzY/mUpUSJfYmbdo3coOqVPIyh9pjmtfQj+XmR/5bUqptmCWfwVT9NrXgrwmrpTlaM/c4
+zbFL0EZgWuBnJkk9vTgRmnX6nbJL7EGx6vq7thq6iO6yK7cVZtqTm4a31+5Rc++TbEk7E6udaoY
7qTTJVXfD/s+t2LPh/tBPeAX9S7r211ixwfTWdvrSw8IQkWQSZE1BGx/ulqs2nMe9XLsJcqvjAHo
WLVMHd+d9rH/a2hXWnriHjkJOzwa6i5cNCwlsDGni/VIVVdRhcqxpr7rc4BNXOtKRbO9fs7Prw+x
DCMOFLt4KixhT5dpjEExsP5KvMlqbpK2BckJ5AmGp5b2LznearEK12dO7htF+bay9tlVytpMBHlA
Ijkl6CL3rcNWrrIJCGqo4XwcT7exmtyMqfUjypVHw8jubagrVEO3U2FvJIEV15L7auwfqVIPoeUz
4Qy7te/p4o9i3kcbFZMMsrPTDVH7LKilJky8NE5vouZhAkwh96iRdvY29iE6zd0x96u7SXdcRxrc
1KETOo1PqTxDLplKkGvWimjN+ZhEbBQIP444xRr37elvsposDU1JwoFabraxWd9J6ri3NaYCofk0
Q+m0fHlDHY9u/3yLAtVa5+38LNJXRvEMfiMNbS7D0/XzUjEoFcvYGxkwF3O5lfwnY5BXzuL5zsMZ
ECx8khmIjNpilXFyjFIdmWXL5XtXvpQ2Veh8jyHObuXcnV1ttDXAMRCFAc0AzVmcO7mW9BBVwgir
w8KtmTJn0ns9+K6NFQmU93ZrPbV+uLLqefBgUSGObHCnCyer0z0slD42CtmKvNwEJN40QgXTlaXs
gDLYbaZbruyv5Epiv04jCCvCrAEZCsn+rKs95VokF0FEPK7moxjeSmr5rPrzLjOj+6z3V67MC6EE
sBN5BwUN3/MZA75By7AwUj8G9i5KEpTmTfkWj7SnarC2E59Q61RbR68DMBLG+8o7FZ/A8mHRUhUi
+GKctTQJm1Gf7JLajNEf9L0M0Lruy49ywvS6mu9CWwXC3Ox0bb6N1MSdqw4kZZesfKdnlTXnSqgN
wO/hbJ3xgOWoz4Nc5jeEU+XWXHiT3X2zU/PBiuwtbj+/E2d8TuqVhPHSqpDnqEQEfpbFTw9WWvMX
cs0dCPUIvs3sVqP6HTO4b21oe2UoP2XZ/N77n9c3/OKqBgkSbrb2uUln0alaSMyIvSb/NPx6G+Xj
u6KOz3Fm4/c7vmCH/BCu0i8uvGQwsYQG7qtzylgIBtWwfTa4q+2dkjre2M/vNoVoJvFi9e7Nin9f
f8xzJAQXlFCxBXRlwuVZXgehk5B2V4B46N3eJJ1zj65zLO4dlB30o9b2r5Pc7AcoPkHy2cvkIEo4
POf1/3AHoKeu8PAmY1p+0aIsQMoyC9sYjmCGppMuj8/1bH6YRXIvacNz2MtYGesPHPa3UYn/Gp01
k64LdxDrmwJJT5uW3ugiOqt2Q140kN3NSbkxjHljFAekb3a9W/n+vixxnERe2MQdDKTrWmgRD7f4
usmFhF8og6jzAV3mOHENfZbMiyxlSMbnMrlzMIGMzPReCbRHJbJ3mRp6bWdt+S7vZb9x0eHYSeGa
osbFAyFmHxx7St8zuyBDMkorLCbybXk6oDmYl+GBttODithwrTXHpJOB5dnbMK/ugsJ5nwETl1SL
18/lOQ+bc2kBtuQrQGebe+z0q29C1OODUOh9z/VWS6cnbPK8Ek1E4dWbRNOhyeZviW/+1CobVHFf
7WrztrQ3WhV4eoHNhvy3kcq/dDVHqd/QNgn/RDfPK7Hpa8i+fHEk53CQhVUDt9/pz5yqKEO7zQ89
s3Ieq8h4jrLhqVHNhz4YH0JQi8mg/h9zZ9Ykt61l67/S4Xe4OQ8dfc4DmXNWZo1SDS+IklTFASQx
EABJ/Pq70se+xyrrWt1vN8KOsKLKyoEksLH3Wt+qoGavV/HgewjqjBFrj0FIwXP1NRs9qFL4EcUj
cj7FeG2JOE+NuGv74TTk4wapOutlxtW+zjW9Iz5/iwxNi2Xpj34CBEsG5WtfRw8J9tw1Mew8BBKN
Koyusib/WaTeDzZ4zEfBs8fIAHLujx/VR19VJBpRBBcdKJ8gK67kOkamlVLwyDeFhuj472+CH2zw
2GbhOQENLofz5EMdUyExYBgynMgNf1s4u02wMknV3uE0cTO59Cd9kL+OaS63HGzVyDaCeRYUr++v
ZRdNjMEyi+CNKry13fia5vNKO7PjoQWoHw601kRbDYtGhQg7vgwPsw7gXpA+HMpAozLcmQpZGX//
JfxgI0LXHO/m4oJB5fHhS2g45W2WIg6E+QT3zwvrxYH0am0k6F9WrSnMg+pnJqwfPn5wSQABiA7J
5fT9/XcRkLpTM2JyVmMzHYig7wBfQ3bZP9k+Ubjqy4sJXRHMyUFl/UbTudR1su6RtVBps7v8G7II
nmcZJBdJIdQGmNRyJF+R1d9/PeHlnXx8AtEsRQsHb/avBKBp0GONxmGzssvZS6ebDDPhvKWqpIvv
HcPuBR3MT5nU40lLChelyj8tKYCYKob7xuSwqVYEHFkmVmn+MDtTr2tDKIQtDX7Hg/OIp/CJNyF8
VgSc+SG7gC6RwcBo2B9y18Ieqd23tF82yxDsuHz8+8/3o6cuh63gghuG0P6j01g2TPlgI+MZwGer
sTWsYuYeo77/zAw/wumNzXJKNn//oj8qdTEb/PerfugEIL5dhiOfmxWs7QjXugF4/gClHp1FOeUA
XiDZMRU/WUt/tAf++TU/3HItcS3oU4BGLF53ahhBB6f6SQF7eYL/cq/EaKNcylhUPB82FfDkR5lV
+Fg+4CVV4L9w3ZcZHe6oVv+7DQztKiDswCCEPw8NNohLPryW4kEPYelwKSAplofp1A/q3hH1KNvp
NHF3hZDww1zlB5KJGzvJu9gPrsOAl0t4j0ldEUzBBlj7fZ+JUxsFV8FcH3wfevj/1aX+/X3mv6HU
UdRjUvr9k57EHUkx80DpsZya6OBnX5Q6yHRv4jeDwTy2tto+/P1r/pYO8+/r8NfX/LBrhqIis7m8
pjdgRW/EeeDxNv/acb7xiD1Bo4dUGREMxy6q100nMQ8X59rdOf80Y6AWdMh5oP6GcXjnmpMCwWGM
3mMWAKI130Cy/JO3+4N96DIuB84BGESwgj9cymFUhpEF7QG3qKulnm8XSo5qGhgM2V22dsLdZIHM
NlJ5r1GVX4cg44RxwTq2MXze5aG4C5Ezg2iwIFwjQ+W2TmVTSp7btceDrRr5Z3WwwGK0KwR/hfjM
f/8Bvl9D8HXDEo9xAvRzl1xCQJy/v8R8WJZFavQDGtQM9w25R8gXcAV+iSqwzNp09fcvF18u33eX
98PrXba0P01g7UBjMWcUnfR+hJvYfYIY/mqqBDrfEAgGREKP646ea4Yip9DtD9zeJQKMAAo+QIPg
scqr7qxX34ZoyoBavG2rT5NZVjOYPJfghRbxd6aGAq+uoUtaVgjeS51d09AeM4EokBYWABdALZbd
V/PjkqrHZK6f27PW3sqQadtU3fMU6XOfaH/FR4BMEs8+2CmiSJbH8X0c1KuB68IoJIn2yaFHB8OO
eLfW/AxAGf3l2oBqjgIXmZHQUqKy+lB0OBBdYMPPm1U+5Bsh603aTCt4KwB5Kof0Gl/UenYWJnZ1
FLV/VYfR+UFDomImcT15yIcfUvMp9haEKve3c2VhZKcA06IvUIdwMSf3olquW+S+NqqINgjfLo2P
5idGPMv8vqCA68mxJsOp1uro0+EUIg9uWfIjYpRWvvRWo0i3ku8tUgZg2NxNi79Zgt0cLj9p5ny/
NP9rSQBa+TdJCkQ5H1tw0dxGJie4ZyoH3WwFmuBy23vfMvPt72/OD4OP39cePMuXAe+FZfVhawuR
H2ZZgK6RG+GnOUR+WtaILEqHcSO85i5frpYgu9aIb1FZfp8Q9pLDR/4yZ2diV13fIUsjPEiahQUP
waGZfKgUf5am8WHo8cebRN2LHQ+kjY99f8l0lLiZodMCCb7X6sdklPd9hw7sDPRzROErSboiMucF
LE8otge2oZ44UyJ/4tH4ra/03bMMby7ChVF+oJmIQJEP/XNowaqBU2xjUs43JJKbEbPeWNxPkXjr
vfgo8ugcDdU+hXtgWcLiYuGAuWsbTtm+N+HJ6JfOfeaTAmsgPYeL/4ioGLMEpW/NwUYaLMbgiNof
pwgN870BG4hhEvni8fg5CM2Nx6oyqfoynHOYM6ptVi27QCXnqOkKh7JckhXPntVUjgSmVp+sY4Ns
BCYO8dKtLn+Gqn3t959JRpA67a+DCf3CahMqARCkWfngiEEotA1HduspdSeNvL24y9yUPgfO3lRT
/Vwt3T1vAU0Ip5fc/uzU8ZfF8vIFY4lG6tYlmvHjiDmLGFVLgr1QTg5x6Fc5KR3kppNZh/KqgRWa
u5u2B6DiweOA6Az/eu7+8+v8X9Ubv/nXpRz/+d/481cuFtVUtf7wx3+emq+Kj/xd//flf/u/v/b9
//TP7Rs/v/Zv49/+0gPv8c/HX/nur8Wr//7uVq/69bs/rAfd6OXWvKnl7m00nf7tLeBzXH7zf/rD
/3j77W95WMTbP375ys2gL39b1fDhl99/tP/2j18gQfvTwnH5+3//4eUz/uOX85t47f7y+2+vo/7H
L1n2K8oknMcwlEOT/VLdTG+//cD7FWdHLCro5YAE9lvjfeBK1//4JfR+vcDsMDdMgKcB3hh74sjN
5UdB8muIZupvkF4IZXAI/eWPj/3d5fv35fyPwfQ3HOyoEZ8Dvfbvtl8ChTfMk+Ff2C3grAEQNrWg
33Sxuh17aa7rmvZ7MNQf62Zw3wCMANIk17b3i4YA7bYN1Eiwu6bmjjOSl9Ljck1VT3dNvQDYGwbm
ve+bZMXihX2ZQmPhC0px3JUss1datzPEL0289jTWRT6ZAI8WBKQ9BPxbFJv1vaTteK45BjYssO8+
o+NNFPX8BPg8LwMzzaeshwTcdYODK8733tjEczh9F4V0KXS3dyFv2G3uQaupQsSOhFoUjqqidtUD
4qUqV7YNze5Yn/n7JNfZk8UOs9ekrq4E4rIQD5PyFJkYwxSvEh4mq0kDGEJ8H/F/EHBnp0BSXcYj
SrkMg5LDNKfpPkqbZi/7Or2jfbWcw3qSjxKsDVfoKcdyBMP9kK58DQdP4I9QcwrvU9yLF61le7yM
AbFYtSGGeihOdHfqK5feRXOy45cUk5ENOxaae3SUvI1VVJy9CfFhgXzjCub8wEUrUbU7JRHu6GLa
bnSWlhmHYnBsmH+mErkGOlihcT1tJJ2WO9uK7knn89wW1u+PmkwwzPHqpvNrvcVBbtrJ3FvgJqtD
92K51se+J4io6bq+eaJw/s1rqAOyLesifWWaQLzMMQxpCHke3zsFNmwDZvoWyl3zjTntXSXpsokt
x0BzcgDjNFUMldlcXyhtzPr7zkfcOskZQwbzahrbat/m/pdR4JyqPFTPswDyOjCITCt6aANBEJQ8
3ss6Uo80AlELI747EJR37NIFH9kDy3x5TukA5f0syD2RTkEwMopvlem1KwSzV3nDxJ2tZ4wKBUna
IjRaCECLclgZ4k5xD6qMwJyTvkvTYmZ65oXNGHkftd+AHOjDthGr3n+VWWC7IkhBnFv1rVVPwRhj
E5ud/tI3NfnCCeu2Dm41wP1YqNeJT2GeStB3HBLanhCVadZcIZKuEKN8VzU6BYhIDgBGJSIMvykW
s7WswmU99uLbJAL5MPSzakBsYfSrRr8Bgxvj/LZYXMCDcppFd9PNQbTqoeUo/FhjUstajIqVonrP
Jxe/uUQRWciq53jC+MIlUFKtvxMLwiGkDqpPyp/dmpp+DkBm5P5DE8Bl6gPjcg2OJ/taQaSzpUiC
uJ5yitNThA7N1MuXoQcdp9ZOH6K4Aqh/BthtU9FRbGycwpYYhaiECo0GQlfwrkr2yGOi711F1WPs
VfykkIYEogSthrfJgH5WJBmt10x3y7VJYn3iOArh2abhJm44e+LxhFQJHg34ZhuSUjQ1U/EIsVe9
r8DNkQWE6nRdWbzRdcxwvzc9cqianJoDzjZsLOKo6tZJbdtXhFfRL23HkrU/2BD2+FBXLQgjSI6C
bSCpvo1TBw9/jE6VH7Su9PVScySVpHIsiUIRBFikFz2mykF1Z6fWfQo7trxi3LOcXC7moextrV9U
4C3DjmbWPAcKCCUX0Hk3iqV/QlfbTbD+zuKWRy3MC7VU4jiyKNvPrVnoziIC+o7kA2aIzSyv1RTH
D13LcQIgMmuOWvX5OYc3djN2eCzKS9Dk1tkYOGWqeyS+jkusVzKpxxl8Iudt42FA0nUuERfEp/hK
qdqgRRybPsWMzsOaw5boiXQAEgDH5SMyJIWf26vewyHh+1Ys7KY11t5pGyfILovm5mwAAzYF/svf
4CeIy9YRWgIDYatk5P1mRq1cVi5E9JLQLvs2MDzGtA+hxMO3v++Fzk49bYU8YPmAq7excX5LhMpe
h3pJtti7qre67xAKaRvB92mlabLyFHpahRZhsms6npejdvFpCXv/5PeaPCsGtwQEfgbLVW+xpmOJ
x0DCzrV5izwavLRhHfGiQVbUp4EZ9cyTvt8z7YEbAWXJykGk8ewPMoOPnie4eXhIwAvVSI25BiLR
blTmsNbxmIjremxRitVVDW6pUE1QpnWQA+oZc3YdY1mJ10TNwUFH7ZCV48wk2OJ1jZUrlBwJJMre
9qadEDqeXscjcWVQtw1GeKJPwUzKyLVvffXog9v6ZhVKzqnPzMtMuSixGLerdqiyr1GHBp+O++Er
ZjQch7rBJLhXWQoBSzMkHYMvvodvrMkFmF5jUyNYHAeGhzEfug2+qfjdD9381TONucWCt1ypvLHB
3jKKbcUgBzwq28DiU47ZGK17mSfHvOp9GLImzo/tZLGcRa1/hNkI/HRM2ltEPyx0n8BKiDZoyKBr
86J7ucz6vh/8aj3E1p4DQqobNtYX3CTaHCdfBE5CWBKyfA2rDnQlEk5qKH5Jc1+385QUZqgkDt04
EGbYhWuvWfF+Yvd6SdwTgiirI4WIvsKDOfrQckf2BZfKuS13I476WK/HEuLmpl71FV0YjsIy32qY
EL81FPucq1rZAnxC472CqhXmutyNiIhX1X2TdcOzQjhqcqAUXgvq5gYzGVIlaztYzJiTKhmuqrpt
JeKvBe3WVcQBDApZk+SFSRddgZHG1FMbxoCYzsJbZTgqYg1D52NLGkVxZ0yYNOA4M2ZsFQBgDfim
GPovCiCZR6kcwKMuBop+BLq2A4sdQRDJ4PZkbMUrjQJ3UAmgTybJtEOiUR4+I9ZyKqeBD0jWpNp/
aOs5gKc4DTeq9pGzHIetvR/DUR5qb7EHotoY5AEWAFaRjgKeDpxroOmd4a4qGoadAzbVMX5WbV6P
Ra+ySRfo1xBRYKhFv2A3GrOrphnsWcz98uQ8NX+zprO2BIMrA3AhcG8MnZSyrQBpzSUwl6GcyqQF
FLz2h2tvqc0eh+2wUCa7j3VgbxtOotW0gF/cTstNlvDnnqCq6qNWHtIOsT2eh8FeRdHisSoyEIU7
9EZniNP3XVhVUUnj5bY2LapX2Wdb6TceZmQ+kqZM0mtZ5GMdQSI9Z0XI2+McVbcMCs25FHWKaNAk
30S8g8c9poD13lXEDvumw9CqEyEmFwxBEHF88GMDjIrpN8GAkgdbWC9OfjK5u5ARett5id4SMSAL
CNoxuVes3lahOWUjlmD3DqV2dw99+o2fwr9vo+k2A78QxEIsbbLHG2nFfmqiF49Uzb1rpfjiAvIp
yt9aIBYLxJ7Eq4UAHuHXw33WJubahNFzFdmg6CuhS4+6EI9jJsH3tVXXbisNl6kjkdhaoexeEi5X
S9I+EL3pZoUqpaqLSQeP88T1w4AK48pT/bihfhOA2jO4gzVO7NLWS589tMCLqo1b+HjRDrEpMHJm
nqvHefYR8O4BSpgxv0dBPd4A/nkwZDmPqiElIhg+Uwj8yknU3wSx27Ef8RxUM1Ykqt6hlyTbrHaq
5Mzt7AwN10iH+9mpDCMYENwpdJuteFCx8dFo6izs4em7XrxdjLXoARoMiDwmo2kRxXIpl6YXOMfb
5ArauV3QOVfkCp4Gl7tDetGAd0vz1HHgZ4GnAac8iuoNCL1YAGte+qHAna6lu+61CTdp2nh3aQv6
RTkg1x3rtFvKy9lpFc1grbslex9HWLNcMK1kszwlnh4/qYllO9dP71UYqx0bF72vCcD0S4hgg2He
IPTYldYl5kuVyG6fpCyGjUCFqyAcTlNUfaliv/QIKuwmbOze6yMfyFEefgoCx8B/gMLoliA9eUZb
KQk+kyiZtpmiiByjBBnmsz/v6rnFTDmPa3lxZdp93KQ4flWQQm2Rcxec3IJTEiD2y1XNKZrV4Zxd
UZJmSEYTvnqHmXa+Q6JbA4Jo2sLggGWnSGKY4zmLjyisui0anysPVeJjPURbYZYIs80pWVkz3qlg
IRwJy3m4x7Zhj1HepbfIOVdxWUFcd53yOhdFXA9ol7ox8q9MGyQgHQCvTJ076L59CHrfQJZm3j01
whISW2/rMFHccaKhvCDDq4kRaUQu8e30Psqrdi29eloZWyNxvB5voUDAXWKT62xOjlWELnrALnEe
PrX7pVIvJvUPSxiDsYZGX8GxNhUujT4HBlpu8DUlJmitO8eidkBtYDGOZo4SUxNzyGrspnKksoig
Ol5Rm6uNdiFhRUvpuF0SjUoucdnKkwluyAaMVFSz3b3vE74N82m8Qm4mjkOef+6zGXzR3sv20Wxu
2zq69RFQzwfRb3WOYwbz6bJHKlZpTAoTItXjth7HbyRHgsqU0MtGEu2T0NSoD+roGnoctraEHTRW
0rXtMtDEmnnIdgsnfpmlaHKFEohdF5GVslF/jINvHGGln2PD25uEZAPU3HpQkOTVgOdcEu8RHWvx
PNjJurc6b8QX5bfpmYvsOInLQSLLsGjhOT2ATcPWHY54iC7skpNtwqpsuzTfeUNCTvBXxuvA70HO
q+fxlbR586zzWp0qx70Sy7ZbTz6Pjv6Uq+c8R7PrwIEZeUgzAR9ShDPGY0wTdpHfhwebKr96lUH8
Jsbw6OycuV0NGOLRs+Lg1QK7A85SW8yP6Lyp59Qh3KUON9Qo8SpYn7/lM457VvvMK2ky4dhEw7Y9
pja8WPCTVZ32ZwFv2Av3D/Dso9Vgk2dH+wUuhMlgiR2T61lw9MrbHoeoA2EyO9fw0LZrhjXjZESU
ldyTy3FA6QN6BnyTCyazV6nAUZzNwhYeqjbsaX6li4hDrg7wdoV9uMEpNBz4lc27A263Nxi1gptA
wQgICzrorbMpW9q8ogNTr8aw30Zpv89CYH/VjOKL+kN/8HJoGyse4j6Nr1ABuCsfBVgJHsU3h5z1
K0Gno6yQlDcCdCoFm0/QNS94A+Y9X6j34Jt63NXCi0/4gvL7xsEmqFl8kyby2voYflCH0Ih8vk9H
zImmS7t/zoR+Um0NWIsK0y1vETM+h1O8TSLZ32jMU6/7GugcSKJQ3qiebY3t0DeZ6vBm0U3Ct61n
aXXFEzqWYYPmCzz0c8yLbJoSUTBMcE5QO54p/K8jwn5BW/AqfWpwbvoKn+MwlMKqr3SS7DYb9Q1w
/3gy2sjBsOGhIRu04eMEl5Qj/dFDBuDa9jItk0HWX4Eih4nGTRBNyMg17R7GEhF+bb2mKyNbw9mk
+gEycByINEjViDABzn7SDxWsbCEERlMMje4YPyonh2vMzepikO1j2izBE8Vyd401HYna84GzPC/x
6fRe89i74stMXwwZ47s4RElXO7S/E/pok0Y/8h6HUShE8nDNWTgd0Pwf13Hi2CMXLQHTt/8Mj7bb
+AvXfqEiAW5LN5cTG+/93pltlXfRk0Qf+cbY4HMSYwfrAU+Khot7M+hvMCMSRzbM8+dR1vcIpqpv
28rCye9jTpqEvVj1WMGxMy7uIXPe2afYLym4Ajc2nc9yQXJOtMx9OUFTfMzrARlZCPjwziG6IIoG
X4lyhtwvakrPKdrjEQ53b5ji8svQTBWm93Z4NnH9uP4aRxYr6ijmslXQfZdT2ud7wqdcHr2aqQe/
G5IHF9buU4/dIRnnrkDH8ZNSJr+PaptCA4ASJci7AZoogBfEArj/vMDx38zYfuYBJ7RVv9TRK6mU
j4NRd5tzNhSL5uSxibAuTx3yHzIGuVUF/w+AfG2OtB7bDmjvQ6VlBiwiIAVPUY6IAkIoO/JU9qss
WLbp1N4MiVSQVyVuzfPkKlXDcRkdNNMmisJnr85ylPCgePcZv+98CPXJ2G3BiL6qbFqtBpvGjybv
09vGzaTZNjUVeBstftJM0SWKoj7nHtm0jJCymfX00LdTfLDot64ZJI9LYWIHrVMetQ8hGtxFjuJx
1YQ+8k1rXFCcSuhm7DUOJyQFpzmVYAqh1doA+JiF1wMN88KfMoQjDIjpZR29HYNpfFjqiq5Yp/sT
rRevBd8DUJ7VLBzfdxp5d1580fahZEK/pEuSouq9aj3F1bcqRHpDHHT3IfazEuCeZQ1sBjZhZkZz
wrYnNmMIFV7le9VJRUorbEvQqmCs2tsbtyTIP8QpKjotLqRYFhHc3BcBIH8F5Lt7jmws1E+TBuya
1XjpsC9bL/q05BiJT2rOH1ul9bqSuHQTQVheB+9SkRvonHlIgSjPUm0R01OR1xwZyjCWM7OlEMvh
y4KXgi9RXCQ0EdcxtwN2WtjdVhaVOozhvkgfLIfDAbnjCVZol6MiQSZExrJSwyWMWbxD38nL3htF
nrrMZXCdRt2eVJ1uitGXQIJ4PYKxYe9tNj5SWTboKZ1qmZ0obdib7BI4xdAXPS3K2teY+cFt4I3Z
GXeQKTzXqw2DQ2uDcN7pqc14mpZ42Ko1qDEKb7ceFNpxugOhzILSBTuZCcosmjDOpXiuiqGLIHCa
F3DWgfsPSF6f05Egj7adh8OiJ/WeGJhF67q7w3nJXHW5klnR+fLeRwVamniy/7LP/q+mST8eAX03
WPp/jZL+f5wTXaRx//nHQOYvc6K9epXfjYkuv/6vMVGU/QojBKTM4Fdj3Ub46R9zojD79ZKhB/sh
FF34jRjD8D/mROmvgOFBAB5jGwAC08O48I85Uf4rpESQsoEydQkogsPij7f1P5gTXTQr/57rYtAO
3I2PaCEYXy5Wto/ROcx22E4GKAvyBtSHfi2Cn9ldfvYKH1QnHrdaZwavEHebAdPbwfzMAPKjV4Aq
DtwezNMAF7uMVv+kM+mw5LGK4RVgk1vPl0iu+SfKmR++wkUKDe0MpvAfuWUhHwcUE3gFGNVHPe6Y
cLs/3S6/X5c/z+tANP14JS4mMbgw4WDBEBC15PefItUGphIkuq5kDRg0DoOswaZPoBCrDcKlBWve
B9/vz4ltPX2nzRBskzqNUBvhLG4+zy3qV5yC4VdHEFica1MO09SMCD4yYf/oTRARb5rBGCxWiRtD
EKBCJDcl9yQemvwpH0yzaXXyqqX3nLHZ98oRvDIEogbEzue+rRu+sc3cdN+mrsV5Khuywe0GqGoo
NAHN4jZwXwZJkeqMIVBjDF2DRk46pu3BC2bfbn3lpk0DD6tYYLozwFq2isTLNmsXPy8XaG6rGyh6
Yp1CpG3Th8iMfowu8eK3AlOrVKQYcATL2JWNin2R4/AZLuSOLDK+naCriteCJSkSRyK5sM8CNIR7
4g9nEF/4tZlzj2216FtURy4c16zLcIyecLjVa2yHA4pBObEv0OTF0w6HE58Xk+8FBr2CLHClzCnG
W+i4zM9jbOPw1OpB2n0V1LJZofqVUIvGgAtCXwNWelaadFaPtkUFt53DYAIxYKoiZLMlWKVdgr1+
YP0tN47ZHVeLG3cVukV7Q32606gxXzGW4LdkCiLowY1vxZnlPWZZXTZeqpehTprPAtXZa02A5UVk
CVnqJ6sTRCIY+Pr43ZTEk9yQMUvNenGTTTdRo1laAkGYzKvMUMSyBjpopl3Y0SZHiBSi+2qjQPua
wZmDkkSl1t2aFLdFQbOUfE5RVgHPMOJw7a0CY+EPjvQlAcNCnX8HfR5w2ks7hfKJANLsrwKPRqeh
weRnB2eNuPGh41crja33hB6xCDcc69KwnupAjtuk9YDBQdtgRIbFSK9siqAuEoGg1lEgtqSD2hab
Y30h384BIi6GzMw77kFHsYtRkkL7QTPV71PshJsJ1TjKyi+c5p7FCyi37jocH9Zq8eFPDlHit5uW
J6TGYsfQwCUYmm7nTM9rbvN2PeBqhgBuBqCgOalhIgAnPpxWFWQ+EIQY6e5pTwgq88Xzxx1Gqwwf
fRrkK7KWDGSSNdRLuSQdyGneSBFGRjrVrkEDseJLNA5yU2foGV/DktDeI5tenXP8pfWuyWZ0vTCJ
a99cO6MxJxsOLBxXYbiLwGZNTqHwBEWcbdaF1xWGANBV27g7iUimaC5GuZy3GBiEqwYNi1XdD/ZR
IDhgQHI8kHmbSjGB2ow0CSaHvtfeLgME3asw1Pm2ahbabVjXQsbPZ/RJT8FA3nPnEkxnYtDSZVPB
FA+pNDyEtvBbHBZyHX1h4B/rjaPEEDTnwZIcdSRvobo2ZRSbIVvB5dSyu4hNzaep91+8vA270mQZ
GUDatJf8Awkk5oqLsadABqK3vY4EBZnRLlA+nWUMmgrCm2JS75YpBrmTEE+/ezOD7CedZQqv8LSk
E2AYOnWruu2m5CCGKV+b2lfLGhfZFxuBcRBHJooCT8F3eJaLoY6QizG7OCQFdBoU/Lt4WB565Bm5
NToQsTgHEYz8ZUj85lLQMkDIoMRFoqzXiA2diCox/MfJjCciyAsH192bSvnaTgnG7pF9QKv+06Dt
TjkHc8ciL1E+suyq9Hnpo7WNGgwzCT5yBeY/6thdDLEi7ZtPaeoecaDBRwmvpFT4BgMmsBahyVmH
x7gBImOF3hyfSzALxn200JcOLvAyBr8KA+eO3qEb231yWiDSWGW82pjB3uQzghO7PISTyR+/phFZ
gAFFuMwSXTKy0DjOMG0bh+PcsrwtdJqRA0pliRKyqdqzGheMxnUX2TUa9mLta5gRMLzPpieeGx/Z
n/xkCOlF4XtNeDQysODey6NMq8MCacMXPx/TDfdENZxcNsbf8GYxnx9V8tnrsKOSIf2UQjQCJh14
K5FFx6yFxg09iLZmW2IXiFV4HD1ptDnWdSJYmU/XC2RwL7qJ6zugdRGwPAOW/Tm30a6n0bTFCMgV
S+ph0IH46UeCEfUXX07di2XiJDszRzu78Pjc+lJIEBkt+BOg+emtrhC+O+fpnK7NDJ8wvthB3wM8
Uk2l7XAzGm/CIrnUGCkNgqaPdMr4ZzGIeUPRXz4KKDkAeGBXAaMAzEa4h4iPCTKEZhKaAnDPpOdu
OSY111Nj85KmnSiCkGVgBZHRPyiZ2H0TDlsPfBNZsCUb5dmN5P9QdybLkRtpl32VfgHI4JixDcQ8
MDhPGxiTZGKeHYADT98nVH9VSpSU+deue1FmMlOlkkQg3L/h3nMf8GD3rxqnSsMX0oCDITrHvjHT
SyNfpqxpW2Fwvrt3k8t0o5gfiJ3LiDGWCI9nvbvqQjM6J6wAp6zfdo3DMn9sWCCaEmp+rjJ90blu
t+hbZS1FEztLAbk6bfnOxvjMjBzZsPImjVlNeSurtF00IjOdq3CuLpoCXRj1wqzrg+YXRhFgu4re
XFPzx2FnCRn6rFtoeu6RvRnzvHKmMLL5RsRl+K3p27G/arLWL86G6Af2c57MlP29iapZ0R9miWUu
x7Ch/5mHXGjfY6t0j8LXMv9OOYnrvplhyw9eMPOif2xiqlwkCc04BAl7EVSCLjfosi41NasbR1Ss
vw7e2Mr8vZClCKu11061wNDeOBwsVz1Xgb4slNKQCmQYu4o9grpegb4BxWO/NXymcuGU9dBfpbEp
mzuTYYR6QWBYD9mSxPGpTk7ONA9JumHa4kfdvakwbyx9lUVOfVUJo2rDjzwlLY5Pr7bSLvU31C5V
WNw1uRsicxSwQdbuUDB4xyIm60mdfJU3D549Kv+1TmKL+KLfK9D/qmf73ykAz/VneSfbz095eqv/
f9D4XWhj/9y7Xb+1b++f+f/Zdflb+dH9qY27/Ml/tXHEPfyGys83MCEixiUW4N9tnBDiNzblNB6u
jgUQi85/2jjh/oZflphO5i0ouWDK/qeNE/ZvyGJ0MPvY1AB/E7H2X7Rxv+uif/Rx/xL7Ycn+imlC
WoNwJhy6vd2mV2lWBE49nSNq06yySMh1VlqOsj5zS3jA/YIrkBRuuFrM7rcixDY4mvV7eQngrM1f
dDTOn/EDP36kSzP1h3ZMsZmoRnfq9mmt7z0NI2ZccctJvygPXsyStmLnh7pwBdNSHikQPEazWCCZ
bX40qfHYeNKgnJn3CCTeLLeJaEw9d+l2Bnhuapm1KPN715fuOpcTQ8D5Mniu0lsD0eGtsDgEwkLf
k635gg9+71n5TVKv0L2uhNVvirm7ouCG9K7acVvmXbQtaENWs1fJFZtYtp3W/In7eoeYCh5vdK1X
l/Vjft8UZIoVOO3jjoSo0U6fzTHBvgEAaGz1R9Erkthy/W6yeeDVJYegl855nrvlH17Ov+kUv3hN
fzzXL20u2gBHk2BB9n5Kfs/Q0GYIfnXqbySaIBRr3ySUI172CYvxsD7iVHlBYLWrIgpUC3DM0HUb
JFbGJg+rbRE5ny2plcVwWZQBLFbXgI41trt5tPbKsdhRm+BsMdAM+ohEKJ9RH48z4fWZpXJK44kR
nOXcu6IU7ImHmwa30M9/1YuE9g/TiR+/6lczkpL6gBB12E/heJ3n8aEt0xunRUaOflIOJbsda8iD
2L5cwCavMTXgC1LwdDXMLFxs2WxHJ10ndXTHSH9DvvZ778lwM3dsTN0ofzYrahTe+fImnqLrHj/5
L/xUxuXT+Lsv5KXN/8Pbn+HmmVJNR/QEEpvea1PY+0Q3WP2oJUiHjW6Ftx7zvgh1uevnL4OjPzqZ
DPwiXmbtuKxdOtw84y0WTUOcz1ykCwhcR98k0M+tbiM13v38KX8xvP54yl8mDjGWbhJwYzZ7PY1u
gjEp8lfZEC6ngR2ZVNF7a/P6eNV9bqZ3c0u2TRhH+tYanKCt6mPBV2WhfokA+PsPHQfun5+crMWo
pFNc9iksrxK0TT2sSu9XH8zl3fnrB/MXF3EZU3NGaPv31lQfm7w5dhd6d+OQZGwPhh8MZNoFse5k
rFzEBuk14UJxAs/cKO6ioiPAWo/PYSQPfdchkcizDZw5/MB58kKtdieMblul7ufPPxsulb/9YS9W
tD+8RdNYlXKm/9vb4lOVRPZGn5c8y4wdiG1H2MrMXzyWL1bPf78EhGb9+W+yOQKTIumbvahGpBpk
yzcFjyjaDIa3YGVE3E191VsSocGvvD7/8B1BhvbnvzMso66EOdbsR3++sybvkKIjpw1iftKNznd9
BpSakLsx9W24Vjqm9ozsXkG2rTWZB2VgQdXYBfCS4KBXA1z1PNKf04b9QdcO3/wK7VHhTW3ARK8I
fv6JfIl4+fGgvlxrjj1pTjh59V6Ow0vNAhDdFBKHxurh81ro45Im3ziRj4KjQ+gwK0b0xVNrxGLh
RXYdcNUQxyufi15bhlF0JcW4LPxwOVp2kMXOYVTJe5MYt3RY6DCwpy9rbCtdof+CJfaPT/3L/UHn
1YyxZTb7ObnE4EL660oCakznXp+NJxtjc2NwQZJZPkTtcqqdde+WrKC0c+13pylPAtN0bjSC7mej
vx0roDed+86hu6VxRRMXwRz4+bP+wuL/8awv3+E/vP4lWXRTgZZ1n3Ya0tfe8I50tHCI2VRd+ePs
rCIWrEGs+os4l0hPOvRbWnH9jFjQQVEOn8QdGOBkkYUjjt7EDiWrW9SpK5l1HcGz4YM2po9mKB6m
ynz1BaQcSEUb8mDe9E7EFCeJyaBOr5bCnQ5e4cIgta17k4HYz3/JL6SNH7/kl5sixN3lVZao90Ya
s6xODo4T7gvH/xxssa3IF0VXyMd1sGdzzTLtgMxiXeblr5zzzt/fVH/hGJWebHuDN3NPxJAe5ICp
A05e4pNER+465YXP3GaJ4kAEmj5+y0zrvdYanJm9i8XKN1u2/0Rce1NEcuRFZtN/qEI1C2Wj60Ha
EQWN10bb3krD9zmT75N8Ic0JJPEsb+o6s7YqCtzCgUHbHoocCRG81YVVIvEpL9Nc32uI/u2No1eP
2cbXom0eGm8pzvB1WjrE9BQsDoVGfaXr88PsAc3uTMwSbcdarNFvq9YY10Pc4scgMirsUeGyKEYS
qF0NpXzIcmRNZvbCNJ1MmLw6FpG5BUZHkDF50SiuX37+Mf+O7Pybe+drmpird6PnDEa/1xWVbhc1
990AJrIeLG45U68XKjZYHbZmtdB6aS7ysTRWDmckEJg4W3sUJ0wjrTc/rqnba6tYk5bAIFTKfcuF
iTCECvnnP+sXN+p/XsmvlGZsIbQOZj/sySC4aoeTO1yZRLsh8z/g0QAx0Nt7e3SNpQJ921IpeEgU
Ud4NZA0T2xTlG8UIuYrn72nZnjP1Mkf5ySUMvKmHoPaaba1cjJMOswaL0Zi5yS2ypcJwH/otRY+z
bPG1ZNVr6PnbAkJcwHrhls74AHpj4wyYVUOx0oyb3DlyAjMMPBbDhzLcNRo5HMP56ufP4R8/sy/X
bzhz2sXjwPWr+aA++iS/z8rMRSfeJjuSFt0g9KAqV7qag4p5Km+mvtRmH/GZPb8lGq89+j88M0WZ
rzq9cZdm4xUrAXXv4uvGpz7hx/jFD3s5FP/uBftyg2uTx749KuQ+LTLbCCoiXXeJk06nsIxDqmfv
HOXNuKzwEi3wprgBjns0gH51xHUa3XZlgj07tuPk2kvS/m4svIv10GpP/lCyZy4rwtpnXQv4zqYr
5pw//7G/hF3/eNe+FAGTihCA236172wdYb7V44CRmYOWEr/BQJD7yoxruWrNdFxOVjUuhwJNndMz
OCqi5pjOya3bhOe6h2Yu6jiobapoInVZAfaOFQx6iDQO2mBgFqlkBeDmhMQZ+sIwUNbWLrERDZDj
oBPJS+9H1xIhPboJB+GfNa0xOWRb04B92miDEeQx/7IRBZe8Pk2LWkoUsM7wMGT8w6WWDLucAJ6s
Y6qYv3htfJ2MYlMzjT/xTQJoHV0x8oarCMBl4fZxvWKbUAYm/NQdivWM7xK1/lyH6Vba+a3MUDKE
bkX4r8dHZeT5uHJHz1z//NHjKPz7N+ZLKSOazOlpaet9qEmeGWuxRdeh9luMBQSXQWJuiyKUIG7V
fyrLaBFF1tgOVFevWAiNq8rs7FVTiSfR2SQaQclhWm1Cq6RnMe2zMobjZS+JX0D8ovn9h14FJtWf
K4JqrEvLxeK2zzLvidn1q1Q8ejPriyXxsifq2ifDcJ+AY51V3slNXrWclqCziT3H5Ybh4LrD2zWl
ye3PH+I//kSXh/uHGsXk2EV5WDLmQIB+FlOqcwQNhrwLzXIba874iMm9WRroB1exsMQywX64zRtt
31pV7OI1mGxcjEyUTlE4J5u2D6NffLf+YSrkel9KC2OYXNlJvd5HMeQa3USuZ2Ph3pi5g2ulN9Qu
K1GVac6Z/dBF74LFwAGHtnILMQQqVxelaaWvmTkbTBnwt9e8iItfPLm/HxD9JWuHOj7xataa+9LK
dsYsNmMVsSXzTq5X7TAOsKCc1zb+yULEN7/4O//M8PjPaeN+aS4ZSjOizqdxHyZiI7NwoxekSiaJ
d4hD7xJGsul8aL62u8wUPps0fOi6cON73bJiIcAQ11nOJnyPWP4Cd/N74snfHNtfDd987uxohVB7
dxgezJRAGVPCe6kydY07h16vY8BiZ+VnobmHkoPCjKs7i3FAgPDRXplSS1eTiN4rgIALXB5vjqf9
goL/Bd7/42n99f7T6x42y76P2Voz3IleQwro74JV/b6Fjr01okYQoWauk2Q4YMi/zrvuVberY0tQ
YoBDT98O3lCvGSUkwJLkeCMj57Irz2/twVzNTvriumW4LPVpVTbyF7iCf7q43S93YZhrCGqQm+xF
MzzY0vdwxihgCRoU7rZ4EZl8HSPuCaSBe8uSby5H9CKqEabZfQwIRDt1GA2pc7DTRDOvPA/BCNjy
f6JJ/WUg+OWl+7uP/svV59TaTKS93e8NMRYLX09PolFZkOjlh9n0tFJVdCY+i4SMucHgUB1Fxa0H
9YqfjPX+gkP2fva4t5oQhyI1Wj8utZrt1e9flv9qI/C/UHH949Lg/0EZFwqhPxwYf5Fx3b+lJBB2
8u1PjIDf/9C/tgCu/Zu44ImBYmOJteCR/nsL4KDYQkaFYQLTuk7MIf/mf8RclvgNcgaaHhfQCjfR
paz+HzGX6fzGf0zAv/eAyZIC6vw3W4DLL/OHFwrOlMVPwAICYZhJrKjz9U4qLiJ51hCbsrBGJp0Z
thSrGfJjU9bmN9lUdhIgrK7Y44JrzDIgIt6FWmuNob90Ysd4qCAVrSK3S1e+KupdpzMnPtYyQxad
14l6nnojfeL/M55dLZq3s4NcKAV3/C0aL4YlEzllSVWV2M50RPT/y4rc8C6/w48vDb8jyXEmPOML
JlSHq/XlbgtBG7oIJMTGGN1sK5KufuDZuv1BuXj44J/M5SqEs0Moc+jIYZ3X4WFyyhJ+zpS/dy0A
pqrXzRtylbDUsOp99MEI3BFG3UFRLEcTrIAde2vLSKKbuPKN7WiYw42HBOcyDbFbsYwlNfy6nNVw
LTCffAtDaCIpeHH0Gyo8msMs1MKxlNwqusr1hffzpnKDIbMmR0F122jkWTs2Bt5eFWO698MUl7+G
JcgRRUnN5SXfZdXlqMmxY7abaYwIJOyMvrixJKqQlsnxsR7D6CS0tlogNCDjuMiMGuaUchiH9XXz
zpykvsuqi2KgZ6P7joLHf26Q1K/cfMLG1aF5h6bNBGAR2VZP50uimVjWyBGZjQzds5WPRooqZK67
wNJSRqBRSJEzK5e1w4iZ7RHOCOlBkwE9r3DHbIWa1jt5yDh2bhcyjEdJt42QOS8hLVJotpO2zaos
vZ7QiG3CPkrWha6n3+nwtVXZx+GVh6DVXFiR0R/t3jVOhjS1JRQfdRJ+iLHYTbT1iAdxm4VZdj3C
sSAlYijXTTWYKJlH9SLtJNcXkxqKD5Wp/HkOI3GY9N46DUM0rKfUbB6tvhBrnEHRgwxR3OOdjYzF
BOYX9VOqI1KzPVa/bOw/fGe0zyHTF9jwES2sFqHmR5rAyEND885MuN1rSAav6r6rNlMeXtRVtPNJ
nXRv0vOXdY++R2/ZPVlzUBYjMFlTdTvgt82NrA1U2hz9+FajwM7r6APSiLbPEVsRJCCidVzq8lBq
hbWOa1PbpWUuHjHkYHSvTLmpEoq1NNeL18yS7k0tR+jL0QilwLy4G7IpuavnuJzpmsPnam7SVUXK
WBeHxn6GQItpvtKnFzeDn6DPXuQu2JdnAne1pPcyw2LdGZLmhXV6AgHA09pnEJdF0PrRtrIdCFIh
4J2eKEwf3WBoXzVi/I7puyMSk6WRadZuEIWps0nQKh3ziPdDwbRL2wsjcgt+HZNMOl7Zg1p7M66E
3DTW4LyuMsu6bmt7l3VGE1TJdFvPPOl+YFzkjCGaBMx4oZ7uY01b6/LdI8Q10MATLcLERESWUlTX
mBgbJVYMA9sNgqy9jMRt3Vk1C8T5IxXxGS920FXdawbViD+ETgbMkh8UVrWeIw1jrJvIhQlDQ/di
D8RA/6z0T12rrlE5BTPKSEjf8U2izJVidM5b7/bWOh+jK1tvDpF9aIc0uaw1T+XQscgXi7zoEGSP
G6dPTiZLhjBkkBr7n/MwvDSzfIR8epcp4ANWyDFDTIiVaY+2qVamPjyFOBfcUB19fHy6G10Jwz94
HYpEpV9lmRYvpuR7IgVnthc4cwjiIDMRaPkkZNQKm7ofBpmehYH08k06EQA8Y/dYJanaDdh296ps
t7qNL1Vqx2xy9vBnFwLAk4UDdG4/nah9wSJ427cI7uUQsVcO32rhb3H/vUZTvc3SC4c4TPZxNW8R
Ex1lkuPcS9t7sKIrJTs0DEzedNQ7Y7eIZnurKRYZpfGq2QhfYl9eN5F+7UfiOHiUvp7uFHtiE0za
5H6RxdpDkbG4dmt5pdWOPHkDO10wfyYni6wtfZlXRbZFkAobqbNQe8qtbDE/uZlRPc/oeg+DUGv0
z6++Od5Xl4tKVs+2W9zgAwxcK33Wmn476k2PfsXUtg6AzyrmOHDBfeOHkNVd2nvHkbXLlmWqHQzx
jHzWMBbmlG0E1gurjq8jgryXIlafzKBJuWK2nmM/m+tXe6DZ0mklctSP8YgM2mhucRw3QTviwpXO
le3mD0K1YgHrsljYxQOYuPsYy1kS36emxTYjKz/CDH2vakDNYo3Bp1MvLCm0IFPT7UgATekUm0t4
usAaFFQAs1E1FSQHGmeldMJr2wV27SM2Au00OOOwmpL6JosIItTb9dx42Zrk4gfSInCKxd2tnNUy
xeBE+FO3Mpx4lTcoq72ifMHwsrIroIGJ1wSgcfGxNPOVwUk8ptUNDne6kYoEH5IMJxq8RZQ4z0Zd
g2fEhIM1d5tG9TmVkOL98qaPizNk05uoxngdT7niWkToo2v+sW9ZzwG89oIGxXAGrpPjIjmnpnbm
yLrTunqRuA0bvJQwZyP76LNXxH7tgpV3A/cCxqsxYMXuCqAHT442JIukrs8inbeXCXGt9S/1WF6F
HnmaYfQmzSQYJ94Gb1YTHBFCGTQ3uWFpgnHM7zYGdjlBV833wbmN+v6QI/QqMYL06eVrWh7FCJY3
ZiEaF8NNdpEkCCTOugvmJaa7xq/HQn0ciHrwFzqmUuGyPudLiE+Lmc9DHxplkBsZ7jdVNMAqok3W
exORQiLbMXY8EklxmmoLmfVcHrj/N1HeXdVm/KRCFBazqdxDiCg8sKM0A11biKNg7Bcw9wrXbW+m
q951Y2RSWWXeMtJT92NrOLsoMnB625i8m1K/8xJJlmtqTku/wK2YZWDHuH38FTYCSgCXtzmS3jbF
88N7gTtVUUix3f4XgUMsun5aMWE8QDxgKOdrTuD7k4t4FFtV2ADQHzuE7ZhPWwdf2XrImuhOQ4rS
Yo9U89sAfyqsikdx0U2Yhfmo87JrQVyqmewUp1mxtwo02d14FcAHL18Po7uwuvgxSdxl56drO4b+
OJe7WUZro3OuPfN42aabkX6Sql8X8ffKUxtuxHXUAfnFJoAiax3HTBMhYLKVPNSu3fEypUFehg6W
nflJavJhjJ29ooXUUX/iCew+XdvEqdalaw3Z7WLQ4kMpoWRc1sCR8aiQ75vjuHRaf5+TshKUxKVM
rbOPZm3X6OH3aIjJAE3WmSG+xXNF0VgGo9TXPaz7hTS8NdILPqpB4fbSFPwWGxudEXrPuuQj7Dxd
gbcwT12df7tYvskTuR9LFLG9oAIddW9jZdUVxJzVWE9LfN2Pqe0/XST8S+qEfSzSOzWKtdYk2EjL
jUpH/HtJwsqreiiKZsMA8AVIba+zJ1OXMBSfwk8xLjWfGAu3C63o4mA2/Q3AxP2cOd9YiKLcO6Ye
WIIqtB/KMX9IBdrwsNrxtLc+O17EqO6LihVj3Pi27eRDGtYnC6Q+AiYQQ9mHYjQXRZcBSMbaZj6j
ycS+pqEDiLJo73jTUcc6PzfFFd7teBHXyWuM3dpqsluV92RXJreO5u4jtnWirxddMSL+LIxD66M1
HsoiUFUC4gbJy+WW4kkd65nv4OjrawBWj2oc9yR0VwvZmOckBNbrqGqnTWEW9JrJlNbbiLnYIqBa
6amzxNqKbMkwXxxX21htsYYNYQBZ0BGHq1VISHWuV0fHL6/mGTraPG9x876rxD2pgiRnK+9Xaed+
duzKlvoEHA1zXBCH8WZKyn3qVkHusl+9uFb7Ap+33IW2fzbGkArGtA5FMq5hKDMUpsZSLvFwhnVw
0vBzdLXvEfrQhT35QSLctT+Z3yEvvRSJdvC7jl+VKidijbcYfM0N+sRcdXm/mzu5z4z8m1IQpJTV
XUNnKxdlWd214fQwWE60qUT6AMaC5GtX4DPoxarq62XciifdSD0MukkZcFpe+Q2Lj6pS11UbW/zH
5bHNuvHKbMo3FlfbGQwKquVlmLro641264zUAqmjPmYPZbYTNhvaxivSIZMAs4Jk9pzsjay4gtqC
T9yBigp7qM3lPWrLdWFPu+xfrwPAVjts1o7TihUzx0e4gjegBk6I78alraXM7gX0SY9vLlLwk5UU
K1XbS2h5N9KfV3rTzftxGins03U5GbtEKW6IdMnmeBVP5XPRJcl+NOm+KEaAHWXlwdZznHmu4jCO
PAyMLQq7WYFza9d67RHb5BdPSjf2Q6ydUAHeR2X7mGn9de0aj5blgTgpgzBqOUaNLKg6E9myftVr
8drJikMTMxtKfZd59uU+j7PdhPxrgSb5pOEOWyMtfW3NWi46oBq5RcvgNThjq5wtKtPEAg0a4JKI
hSra20urIuOtzi3G9w3gb4M49iLxcp9qkFysp8yahOE0DUqN1D1oRg965KnF1PaHrBjAjk3y0RuN
bRGzHHXmbe4OTw7cvaKwr43e3yaNehghrlhgPippf/TjcOgss1qOY7szpP1dVVDvMnEIW+Mw8bFE
glI+NYcloICl1VnXhS8fW8N+1yIgDoN06yXO2o2K5AsDUoWffrqZK8T3dR+u0KSolUvdsfCSiWNz
ei0b5AF60649L9lZYXL2sOX6srhGWXjlNvl9GYMwZ6GKoKccvnlFfmNO8VGLs2kJ7tRYcgPgkVQ2
GB7Rmjw410hgnYtl6EU7CcAi0bHup82mHiIGhcDPOuE8shez1jN2Fi0ZnmwrX8Vti7Lfmk7W3LxT
fC8tomf73LtpQzIzkj4AibAi/Okcgagxb82+2PPNXuqh9uSmzkfX97t2KB48YzjlmrcK60YBSPSW
ZTffzDqluV0bqz4Nnx2hbQi1AMEL0JOifVVw6YVps/WK6VHKzjrgbvgO/HwhCo5mRWaJMd3rkaUt
Ziu5xTqxAar42JrtbZ41m2QyeV+7ZlhYUGPgyw+bPq1IJOTyRCiSg1xckk1QbUe/5jXP4p4BReE9
+27R7QTe1k3OkBclfQQoHszdgnGpgySwT1etcts8CCuhdvoEyVyHvrA2kiTayG42P2tpG08kaFLt
9WhYhei8dVlFW4RpC13SwEI7UWIhFPEXaYcrg/ISlNpCdbq2jy0/JODDMZ91e6Bj81RZUtxhfrh2
ZFjxiSnzsVQNI5QOyzTX+kQKb4EF7551MrME8h2YwCphfmYm+2wnT8BaUr6133FyyFOcxsj9mQeJ
HYyVhgu1ppOwm1Y7q3bIP6oxrA4Di8ytJjwL8Vw67sZLVgQtnXblsojEmVBCplOhym8Z2pnrbjTB
tzWtas9Q+IagrI1q6eiTuC3EyD+BulkT+uGuJ9drPjDyNcdKT5EwaD6iFadthndjDifWplZ/cEqT
b3E++1AL8kntUSMPWRC7XCDuKMqtkZThXSqh9iW+Zm57PYo/DEiGEyL7ittloFzTtglgTdzFPpqP
pqgU71OsnYswR+Lkhnv8iPERQGj71Gv6La6VCuwQuMOPsLfUNbVdD7W3iknl0WZua/pae49Bh1PT
oX1hpWuyOnVoyYgaeBzRy75VJh+CSorPuaTrnctZrowuayU9O7oo09zZEWdeIxN9o7qu1hCSVIBN
SKM9YSlQG1QC3tXsViS2d91luqX5/KZp8jjjhOLTt/IHaH/AhNHYjIFgtDEtotK392HdG/EmdM32
IfG9+BM56/DK3WPuOGuAvxUTfY3VaKe5LzTyVogaboGR72NfVOvIZ3nrM2naqCGO33IuGQYRzmSR
5zLN4Z1WVcM6w/C4Y1zfHUo/r97bEXEaLF6mkwXnvC+Tj8ga0TfKajxE+L42ZWvaGP1ZjnzTTaBv
i7rz44wytofxD9LuYo1siVJTOHVXyurTdyuGaqV3ueVRKzKgcAVKb4MpTWqm4bWj9wx89L7muzGG
3zxGTPyMCuJjV7z0kclKefpoTHr0Cs31Jfv0SpY9EtpMG91tF5HzWTkjU5Cum79plkYaoSXi54oO
egMlL79psDi+kC5u7pxL3cr/jFso/MWp6Qf8IX7qxg8+R8e2Je+bsWbY5xmQceNtcmKY1VPn0hC7
9pXKxgInaIigBU5uuYxtElUq3KYkbSTGZ5HY6QutnPfRR/W0RggcHiusbphA4+kpm4zoPhxdtQRW
5J4tOXorQJvJqjZlt4LsPV1qC2TSnhLNMiqibB+WRXLW3Yx3Wdndum1V+mT5srzG6Vec3QhZZWKl
+tmq3PGGimU4xu48v2aoxgOH8N+bWHjTxsgIL4cY05/9appfuV2YidheCRu3snrshpkELUjU5Kke
CDHGaluVH5BY6rvYI9e69pvy2vZrKyg703hohKYtkP/UBzG1nM5uB9KLrrtD61tGGgAprQ6QnRlr
YkwhC+rw7gwKop3v1s6ZTOJ6iTMHBIZt0ZzPunFfl9CRYrJi1o1udytH+em2J59tOSCPrAKpi/oN
RxU1GCLlVYdXZhm5/KdlJcMgH8IQiJBePE0eCYuFqMyVsLXw4BryXI/FndO4wKXCgaEJcRmBkTAu
bPvCuptdtn6GHTN09wnNWihE54hWZ/kcz3MPgcm/JMwju6qVTrhEeAmZHMr4bu69dNXBLFw0nlsv
XH+GoMbrLu5DTfdBuVUYX7ET2e61pmvNTVtW+dFso+w5kxhw1sBM3RNgKn1dxbTBCXAe7YqZYRxv
jYYmnKxWai/drYpA94zoUGRtp69HxRTvNFX5DGqyYR7GnjVtEJK1pbwv2ip7SMIcPNLk+/m5sadS
MVu89OAmX0TDLVmR9HTcTFQspgFe6zn3RQ2se3AtF+eeNRzcPLbPeXdhTgh+xKA1RQeHpCLLw5gk
raGCue+GVb6H/1q/Y4oW7Hfz+TJMr9j9GZz+F4/hYBDmRFtyW0yuePKk7K/BbHIOgXk3GKnk9rpn
lZrkrMoPGZSKO8CI5UYmsns2Cs181xLd2VRtMu0ERf83lRXh+2jUxrceUfpd7SU4/RIIg0FsFufU
0doPDyYpVS3LgHrd5Il6NIFGB1mZe4pilSOYERQdjDEK79RbPaPMpBmhJk6Or716eVS9dWmcfwsF
A3QUL3m7HfyomthlauFxQucTKGadNFB+so2z3L/HqDavpXK75LrUFYRNy0XOtWyp2hDATD29b9Q6
4pQr2XcL8sZraCRJ1K8YQZh3nkHW8KhN9nVMcO09Ky/KgMbs+yOOdmMNcYYszzjzoXqySUm3UdSl
ryywtJXMTbGe2c04SBcbxdlR1wOh3iWUvsqKG9rHvgovlK3BOIyz125VD4enK7vr2JP90uhM6zXE
KPwCfa0nqVmUe2tOkWDVA4H3CwST9za96mMk+m6nsJqdxzq1HjVKFYigIsKmwd8TFFXi7boq5bwX
dW0+dA0rjDVtVHJf58LZjHHSQMmGvETlHWkb/BYWCE2LE3+q7fb/sncmy3Ej2bb9lztHmaNxNIM3
iQhEwwgy2JPSBEZKFPre0X79W1BWWolMXdHunT2zN6k0q0wJgc5x/Jy918YylvU+yVGgXACrTucG
/PEldNARrG9k0E6cy7sYmpW7ycbQuOrwx16HU25sisGBYRzmKfKOLGuMtULueojpbn8zjTS6rzVP
OwiRdQ88s9phGlmfiPQM62c36b6HPWylVVd6zC6mxK94qE+aBtA/6ekpEmCDV6bwtVDMvlfO7F70
CvuJt6/rhxAaY7rSASkzBApoYduVc7RGkbERDOPmVONlPAZdK7ixOvIjHo1yLWqciQJB8Io1Dexz
xVCk1M1LU47NfVvV1UMZMpddk1lFxyQMo82saJmuHS3WfAb/ru/CwsWIiGvhPDiBQy806o1tMZTz
Dq0o33aLKqtoiHlv5zTCRh32tMCJ3LLjOjj2dl8e49pqtp5AOmJl3ngcPE0nybc2cMBYpryBHlNe
mBUDiR6TDK2HlnxdZS3bTCBsa73NeU7M2PKjqnbuwjIIqVC1uLuvgJI/sUqBcOEF0XA0YjRN2seR
kLgVmL/Mz7OpMzdmEkYvAeoB7RLIr5Nfyih3ZnCgyXPWTIUfeXWziTIGoivLij0mgc7QXcAhr0rK
6662z2xh9OJyIrcIo7jWzfV6zuyWpTyHXlyBU8uHpqzPVtyUZxcVCPAbpI/jytXK5ktbyuRbXbvk
xmDHj462lRuoxhrd8wGPoy+coZj9yA1IQJQqHZ5v0E8ZoJ4vfdsRpOUgNb5rI7tk25I7hzrUscBi
YtIuC87xTCeiuwqsUju0En92FlvRuZQ1TuiuRQwhAGCmmajO9P145pRnvMRuYhQ7fGBZtDIsqTAK
oKahZdmmKxWHrR8WqQnKubR8dqn5NtS66BCzdh1TKqMHnprviOApIECH7ILEU7ea8tQ9XFlaWaOl
VTc561CEbdzk2QgdgGyF4Vy6Xh+cRJot8mhq6b5set9r8+I7o6p6NxQTkE9mREsYn8bb1dadJ0hR
dsRD0tK1DMRmwsJ5o6Cw+VbhGRfMp9tppWhO+E5blA9R2sFscMJmZ6GDhl8J3XojVRi+ysE1Mr/h
c+N3Nv23slbNN26suR3p0CPVU5q4tr1xvlLCMbZ6ZEDjn+zushgE/zoCRXxqs5YwZap5guqSYLzN
Cd30C83KXpK6b222Vpiiw1JiIsYMSR/UGYZuFcu8oaQeLLehte5qh3lmAI9pOdjopVvdNnwI12Xj
NBt7cl50lVePeey2X1lqBqSm03wpksA8RmxrTnFhzQ+hYVIIO3b1NY0a41kacHIHZtCvYLB1OKXt
99wjyUaVUbCtbBpJhsUMl12+CSiBqz0vtIv+CLIuP/fJaL5MHf0l0x0vDDzFTF/KDqNO39YHhgXj
tV24Fozd1lmqLwLVslXUEEgUsMGa7TG7BmXM+mPl1TEXcPz45BXA3T2t+qYVaD1Zg+iS05HeDRmN
dYzMx0l3y40wF7h3YX4nWhICaY8EkRFxajZMSscp3pt8kLY26DnAxGVWPmrYi95skp+uobur7Rhk
05Zd7nAJKgCD/cSrr0CnXow0SjInaXgg7CfTapy9Zvbmlh5KgLq0rqiEYyvY1abGRBJ8AckkMV+C
dQS39SqyuuFKi5P5WeZC7WQeNHyvUvs0mCMTMIBdBa4UgJ4KRcuNqxrz1Q17c20VLii2bPyaK1Xt
JaBikEDwzJ9oG+rbpDYJIisgAEor8LZOM9h3YCRzYDVz96IA1O68MqTDmjYYM7ReLUfJlHaD01kc
RiM7eGbnPUBwBhNohMazsPXxW0K9Z6/EMIqnIOlgMdgDlWrm2Pm3GazGxZxMJlReu+lBGFNivcbj
AGWMhC0H5DLd49aSUOhLCspqa4zpRK/ebDYxPLKngaViN0fYb5qkH79AczQ2aCIJ+oOQTQeoGm6V
yGQOwkzSSiVa0GIDlpqEPwURfpY8CZLTaAM19kYskbD9GOVDxPyKUIFtadY2W4PK9YIv2pVgi7YD
bV/tPbZCHZxHA6LtyG8XJWmd5ax1u8HUWEzaKLtBUWPh8KBtvGq8qdghEcW5yGLePyUdnIEWBQUZ
tCo/K/ayB2OMgkeJhR3/hRkDSUwFvYqV0fFQeq47bEE/s3ZrfVvdhLhPh73AD7tq6oaoea2EDwB/
Y5e4CTlSpCFhZklYsNZ6OCjU0EI1D65rzmvVz+kRhu10Yr9l+dVUlusCoihsvGjonj0mo9/TMlLd
Gmi2+iowu95mgUncc6J3a3POp2OUZYXYSAmtOZ+zGM/uGBWXMbELNSbH8aBke+IrNjxkWtucWoRS
L7YG64eK0GG3K3XVfq8rNV6MiR09EefSHi3U1CQOuiVQd2H1pAshngnXYONNKheBMaFAt4R9ZXCB
/M+8BtDmTeNxcpz2NZgG/S4mEiPRK3WX2N4FqD90EJoNXGTTWl5BGgXgVj9Uo0G3IzS1eq0x6Mi3
aDAIpmtSK957+RA+ufBjEakOKYKNVGM4kMI5cUb9VoPncbRKwhIo5oIjQirNpgsY0tyDF5KR5aer
c5DKhB3KZMR+SgzAo4ycCaRh1JYjCIyofMxmm9FHySLW11DudIjLBAApg2J79vRLyi3roGNDi/Ba
ES3O5khQ1YAPJ4qyB7r0vUfVhZbLwp07AuG+lRH0DiM1gzctTJgOT8ricyOgQAap88No0vh6zuQw
rynVzTO+D8ei2Zi8MvmEzcPnlmkUnKMtBxheQkfFfh7o6hV4YX/TBwXz7yisNd91hum+gDD7gJUD
0ysqlxWOeMAwtgyuhB5U+yC6Uc5M0bKoKbDF93e5Ppd7QQX3bM2lcc3oU20oNPqvbaQZKHQT7VQV
LSbfVJQ2GnUvu55VFN9NbVfd9O78asSmNvh0vSoEzKkE4CH0CegOqx6eFM0uMINTYd0SimVf1xbu
DSdesKBw/7xvQyyzg8F0iYjrwjsVk4bYuRbaD5wELRP/JHrM2aNtea/NQ9gQB5GGORKEDJU7I1vd
vvTaMnpkDttfVF1O/V41+mulBXhEeilPgl79Rdn3BXEjYcoATNd3oVO8QoC8ywJBB61iF0WjkWPU
y3PR6SRQpZ0pWX7caG0Rp+pTVv1o03m+T4wIGbYbv5lV3R41J8t8dqYToTlxcqaR6t4z4he3wAS7
mykx9EsmkXQBAxaLsWOutooEsAxTc2p6vE7ivbDx1ddQuwRbH5XbN6NR0IuZ56ZZY4+gL+S4xFqA
bnR9ObnyjUe5QMmgrEeiLLF0geykBaN5WzZnhEPH876TuW6xwbWdbY+6dWtiFABYVenBqo5iyhbV
RAHI0Ty6Kggx3tBAtm9Ev0xG2d3MOyePnXWcYvZYZbXswrXeGTTDMj2UB5o7+jXmj/K6I8Thapiy
8jIBLQuRxUOMQKalDsE9p3E/4FwgJ7L9kYs4ol0pQcdwBbFaewPd9DLLH2Y6Qk90qmgp1aV1CvOZ
bdNM6mA5INPKQtoNFEHOKTYzdU4Grd9WgJNol+JGDmqLqUTs9jgg0+LUz2VwyGjzXUxGw9rpOeoW
YmdBvBnxyLVSiC1JRehXSLmRiyCltMiZ6THRo53G3XZDVsVEdkNm3pYVsZsA5XFHYZN6dAbsFdS4
QaWu7WBYshrgRFaVWFdozBi8ORamFLtH+CA9LlkyE9tSzHQfukmMuO9MJz7C68mOdq8YAZsxACov
4Z6HAK8C0xoBzbTFUxAJ67VEbka3MmrOulPFO/Z36cM8m+o8ySFZQ1tFN83GZgePZckpiNwnO9bs
71beZIdRL60VKkF0E9j+Nppbxl+GNt+M1MtndyKEQOS9c9WJWePa1talYZFoQhxFDUi11HZIA4Da
Z315Tcubc9QhpQAyRWpwACAcPMKkH3dpKqpo46KA27Wl1b4kBaEDvgG36TvpHM5eN2uiJsAAoPlw
0uRO9KEJ5E71wyWNfHhuSs87HulmOFF0ICMrWSgaRF2x+V3QRd+M44TZKbdoOlihgxyDzkVlOCmI
gHSSF10v8ivVDgwdBkmYlN208p45xbpaKCy91gSvaT4CMkpFPILb1orrjs2ru9EzAb5VVkntR+hn
Dk0Wmhhr0drwl5vHlCaTH0QgFqDqlPXXFkUNxNJwpvtnGdFt2oIFYGPo68x9L8fCMtxNk5fwk7C6
WezrwZfTWEquejR0vu2aNfDv5gBCZqabT5WirRyCXMhJDy2c6pqrA/vUpNZ+ZuRYJLfvJbn0mAWg
LMsUCHY/xhSqXIwxa0+87+ADwCxsCtoIicFq4ujzEfkOAXv8v77VLpA1tiUn1yX6aQVf3hWf+CkW
79K730KOpqkLU6AKpY8kPkAN4lgPx1IM9k5GI3HvUYTOzWz/HYz9P5LG/7e693eM0//XYDnGwif9
72E5912T5m/FPzXyyx/7SyNvo2lf+JW0nLAMLdF4f2vkpfEvDHeeQ7yh5WDgkRgi/tbIG7BQPdt2
TOn+nZn3t0YezT3UHf5KKS3bdeT/RCJv//TV/OcBgaRqo+CHxIreXtqEKX9wkiVayJcXDNo2Mujy
omMOanoYytYCQG2mhx1JJHgTV007ghggcMydbhLDLAu/oyfyHd+crp4MGQawvLoqeXSNtkfz3JEE
ZtbeiKIX8NY1Ln5qfgY/NdK7fIi/o7aGQ1mkRriGOtWqo04cyDZOh+UgGOkZjQi3aW+QxRaCkLOx
FrVf9WJA46TnqRXtRwOj3oGJddscilHeK2Zh3j4icii5lgGJcEeh4pHdd0B+x11MrwWbfxx11bRu
CCkKNjQWbZRV4VCdgAWmXx1S2AQzbyICvVe2aPQX2KoUppeuUVvbbPOFgZITrmNWSDBvIrWmu77p
pdpDFMvaa/K/U2OfGDmx1CiFmi9G6IFts8QwM7i3F8VWmTct/B8yONzB61ky6zlKto7ZGaCqe91J
kPt6njoTUBhBIyrD4FpG0eswo6zalBafcdQajhluJlpFBlIr2mL8VeRyvbq0BOgVO0rejk7k2OSD
djojpKFQ7q4xp9VgFiARU4u/9aAHMXkiWTznkAq7ioYaigrdoDLrX8yZHQWxJMSNqfU02QPxffPE
ej0aqd2tafzlN9Kt2Sks5VQukx1Awmp8SBlxQ44n+yN8iaQohQ+v0izCtVDCHY9K4TnlAWPucdcX
JUJGvW+G0Fe9135BbW4xcBynVPDRBnjw1lIb/QAgFAaEkeEVXydalw5Pki7GvCPnyyRvTzrLSC1O
bc1mdrukEPqYgrAArHOb1gQdB3hOmJm00QSYCHJYWwKi1LAO7X6mieKSV3FyekRVFxhY5ifTLOav
oaa3kMLxI3rJJqgYw5AXghGdY+aHsq1UtNMi1yi2Wtc3no8hwfIuwXkics1FD1EzzBl3auGAzRmn
BJPr2VLJLbFr3J/lJqV+604Z0wSyNhBuKaOng58PmuVLnsNioyZyEXYBWO30wHPZJNt5zDJxbkbD
vWZImjGczIL2SJVvLZpDW38YUVei92BmiWBh9oYpWjuLh+7NmSVfWXZ/BT1ZxlWWcwfNsLa2nW6M
uGunKeku6IuYey+sXGQFxI6wcQqnXgN6SvCSmpz8ohKOxrALNVCoovnQN+Ntp4ZJfGd8NZzIJ4Bf
GXll+710zCq5ZGRAY7vHJlBsadarG7NwXYwRRdVIrp1sSErMwNKrTmq6rwZVIG4XpOVaNnK5qywW
7vNMvt5Vxn6+XuewA58YaxQI8IPK3hD8gaIwnzXmMhmZUIeE7Yy2m2pjdrYqL/jgr5BBm4gycZ4P
V4Sz1QHR16M4Z6luN88iQz15a/SmUF8jOdi13LhhmuNPpyrfMUXxjLWV9WSZYG+oHuoigSpL5FE7
7PWS6TjGjzgtjPs2C9I7jCCa3xhjbt1WCHiQ4ULFywjdimN4+r00zk7WyhrpUsUrNEVtLS5GkU/X
tICDbuMWDE9PPRaLcZckzcJwcFyv3rVFlj2Fqu6PtWuJe2ixFXAtbvt5DKr5xYyC5iKKpA6qczK1
t5hmHZUs3Ceijye7gkQcN4eeZmfBrpk9phsQ9AR9jXQ6lQ8thKtMiQPBDXXjg6tP7vk+MayLmvE0
w+1ZkXwxPTqmCxsoz5bWigX+tOYfxLbl90rMkhmXymQ1XXQwZFGSxMEzne05u7SskLXalBSZfe51
8lijsFF7V9lH2MXaG4HW7qZrp2i4wLGBZ4MGJrbDoYcltzJpUDMvpQMyb7K4d9QVnaE0X2myyrB+
MxMgYINpV3syXTWaGrajXsxon+nmgdjUrLE6RO6MBJchn9xHyLwipml2iKGi64Ibb5CRtx4bb76B
6GMgF4wr8hVx9KcxeQputGXxEQb7wsqZ7qpWi56g00TZovUeCMhzhqK/GO0EVMg6dbJ8nzrlAGbO
EWO2wUGa6nvQm+3gt+BCurMMmP30VwMwzCRFgpQCNEEUTzU6rS1hMYlgs97wKKBwgNWFx7+up9du
UoTzOdmstwfNNPMpW1f0hLUbZq+F7adaOny30h7PC7x/woLCLKLfjBtE36jCyw9idKETKXA/Hh6k
zjFvSTcamh2FQHntVX22r5qE/FAn0BcAtP5izGHn7NnXV9WVDkwWu0E+jN3ZZSYcbKBgxG+Mz0lw
QhoetDFzdVRyzTEjGwk2HVPlr6iJECcGHe8X1q9BN1bYqeJqz9eVTPDRRTt5Y0BRucu9MvvK2PmZ
tLgKcJyuE04whkI9C6MDd+GFLkYVxfc1D90Eh6w5sy0VXclzMpaL5M6whLiI1WQ9dpY+rht9drR1
wJ6PMfQQuNV9rjs9J042T/s8UYp4l4EdRnw/E2I1fMbCYXvBpxGzqKOR5oJhCho2k88lO0XmyTeG
EQm5BVGoT09aNozyK//FoG2ZEhIENoBpeG2yfmY/Q2w2ExA69bzepXcKqiU0YZwJK2PVGjyaXkCv
k3OVFMZ38qYIH+tNr0tpVS0pgnM3PLIBUc98mPtbQ6hZo/+VWDbIkKp7FQwp6SHQbM9XE5mbD3XV
owmJcw/gnuYF7gVYtPBGy2xUPYZHh8Sl+kElYxjjSRC6+S0UrXadi2T+GnuGhgpJtPdzNMqrPmCQ
vNb1uX1oGDaODB/D4IrRA19ly8rGs91VdX3kG9jmbxbwvlvAWIQkRGVLo8+KI5raTB+mxVakaa8s
y1XF2mbw5qOhATNMuRiLexjOE1GDiHndpynw2D7DmJiTE3YH9LiporPYjPUdsq9u1dG9ajoNQoGY
E8RwU90y2+ymor+b6orO1NCH6XqWs/uIdmy47ZqiL8FmE5wCdCylUV1n2BNoGY9RfZjj2dU2kKYN
KiAbS/Ha7LJMWwvCYIkHzBctSsYgOiQ9VBBKR6WSHVKitwe2lORErMzJK+JdVJbwivvRnu7m2ooJ
uC+nYCVrojnR/CX5q4nIUaxSlEzEo5F3cQ+x1Rt8ww0ZmCHrqMyNA2YNLTo9uuditFCaSlNkcMVS
rUB1OnbgpBVjuwdXl/ATQ3vKnlRj2I/SSL2rOjOm5zBtPZaYXItf84nZ/qPp4V1BQpCwW0fYQTPn
YqgZGNxXqcYoZZVajay+hMnEb15VoTLGH2Bn7Sdt7PunoqNFuPRVZkV9Ug9qnfduc53B+LW+Uuob
ySZvrUQe9BwWxzZmZVx3sO3yB0+HOQIZWUblS9zbMItnnFn0yyOqZBBHXcWHKnXT4Fo3U+LEGmpE
+jzOCK6fJ/4mpNiUXmNUu5ndKG3qLjMkfgA9kx5VmpPhvMvyviELTfRTvZ0RgDOylK3yQCuS8rml
ab6AZ2OnMk9o4kZxrHMTgTwtRKN7xExaTcemta3koVEJtaayWS9YTM/6wDCLTgLN42R0MFRMiIKW
gYJAA0HTQ99gNvNOqAXT8n5C/pLuauVKRrjNSPnml8oySHGzEkSTQnqEuLht7E18cSmMN4HRDuGX
yGorDCfxDy0psUPYwVYQFdDWgWUdgyo0yj0c4UadS3Pqf+J9er4IdKly0rvEOL45w9wWh17p8s5z
pqTeUgwN+hv+fB7fJmMk893AVyRP8Nx6gsG7Un9T5eIpKgvWxzXBa9Wmt4Jm2BqqIc5S2moWF1J2
CGgzb8knr2J6/JmowRujBUAGmTDHItVHCfc4W5V9qtl3eC+9gSDIFxAi8P/3kM8kKhuG5/rIrmAq
CGkuuCGBvMC5hwxlZQ/6YF9aNSxh+o16E6d7tFmmTfcUGfLU1QzTRztjB0WBQAyi2aIGcOWS/wNL
IHrxphhHC1jT0p+mbmELJwad1RX5LvqZsF7dvKLZ4rxgaYaCQeawuelFO7RPckyDbpc0DKRiPc+6
bWymxJUVqvTii77hD5OnczEyQm63SO3iU12JpxC/0tei701USmXtoTiRNsFatU2385AmKqdsqCH4
7xdZM6mEKq0JXJ5S5Z0js0pBoWbEiY1awVznl97B9V+77l9TLz4APh0hTdiblkPWKd51w1xaBb9C
VAKnYGcgiXNuNvnROV+iZ950/rzpduk+2TLRWem307f43lw3axqzu+GUbyLf+eRn6O8bWPwMC26v
h2FeOqblYvV+/zNSqBFaXQwSKVoxv2ahFT6VSVDWLwE8lHkrSBfwyKvtim+M5VoBc9WJ7JsGOLSJ
kdVyPgHz6O897j9/j+H+7KeZBLS43ocmFhOC3M7rwfZbnyQKw5/30nfPBFz5zRr82frPd+F9y4yj
ScNGnWw7tst1IIHk/dmHk6pbd9Y81M15jtm/aHyyhcLPLvJ7ztxfh6H9Y9DDMVkyjA9wAr5SKeEX
S6ESVeMpc6zoZsYaeUklMfPZD/gMr5pgHC96W7k/WCLkfsbM+NS2YQzlZypocfd6+vDnk19O7td2
0HLylodK05X0q8yljfXrE+hNTWI6OLXx7AimR0xPyLK1Q0GIb1gl6mKip5N91jD93RW3PBPw889D
f3zsK3tuc1SoHNQGZOAV0sYWPrl05sWwUrp1T5ocFYGQxOrmjVr3TaHt1MwGQyPCbwO8StJ8Mqhj
/nwxlpP9eDHoiXkIDF3bs83ld//CNEqtLDXmyPN8VxbOPXhgdXAART6puQiPBGXG157Rt9/onn3W
Q/7NbXCkoRsw1HkO2We9P3Is+iywpU3iL/TPPSx3EkGr8a1rh6JdZbYzpZ+c6j9ugS1Yb3RXSIPc
o3+8YlMkQ3iDluuztdssdvpN5DIJ/fP1fE8b4pH/eRDXdhyWF5AVHzg6oVclthUYrt80i6+eJtpo
pdaGl2SX23h+irmo/zfnBZtECO6fxzP2/kJKCHlz4nLIwMt80z66YeP/+aTeU2v+fVL/OYL1YXGy
UawqjdYMhYqZWQe7aktosXziSKDlUl/g/jUCn5ZIoJ3wZIhqU7h9ev/nH/Gb28fMVHpcVtOx2Si/
P01uXCCVw+1LpbajIbPtnE84qb89gmFTrvGNogH94YmUZZNNQH9cf4jJu2NaNP0oQNZZn9yvD6ii
n5eTtjIzC9NkERbCeH8mhRtXwpyILGHW72PQvvK+WevmjA3uzXmwV8VLfC3X+bl7Ku+cL58t/f94
7WxhUci5QmdYIjz54ST7ztZg3dPV6+1vsXNNr4NckaNJGfvn2/UBL/zXWVrSk4BueMu5a+/PMtbI
aA5k5vnWzr4w96hvV/Na2zW7bv/nIy03/t0StpyRbS+DAqYQzscYrUjNLY4NkuaJHU2uDWOKjl1i
Y+CW9fjJqEn/zZvAd8OgrcBQgYv34eo1zlxLAT3Id+7YAvn1jt7y45jekNp9La+sDd/RDQHx6/hO
D36MnyGbPzv6hzedwFAVGQ1Hzw7xvr6Md9NW98Wx/eSC/vbW/XKWH4sRy6BN14Lg9WmKLYrfXZgi
PEZf6pv+tE/K7Z9voP67O4hA1RK65dCDWDITfv0IKZIajYLxEjWhtdO3+gYKyFod7Q2bGC5nutE2
1iegs38WXDav+XIXKYZsi4CH98cUtjQ7kgP4IF/mV5Zf7mjkHKJbuQZ8sGs+OcPffBWYcZkOUW82
OaFLXsSvJ0jYkpbXogJ509x7CSzIaCdBjVlok9kj/vlqLo/g+9cBCwcFNFSo5QH9WGlEDvEICb5z
OGgDMiRe7/JM5Nc6yi5R+67MOrz48wF/c/t0JnkCdihIYf7nw0sxVR4S/aEJt8gzNtrKXqPqpL8Q
bbH7rgHgfu+8bbj5lKK8LJMfTtQVFhsJ06R3bH0sXYYMywoCjHALOqS39wk2TBBpZLCS4Sx3LiSD
NNlltKJmT/iZF20+Oe33MMNlgdPRNLHkWIYwl5CQ9zfVcXsvCNCnbBPeRvNIvPdqeR+Tm3+Pnhka
h2/l9V+n9Oue6TcXmBBC06VgFyw6xKS9P1IXEVg3EPSwVRuwzeResD1wfIxCMt3TiDf9YsckDenJ
J4+S/o8C3jbwGhFVyfJKVOHHF9MZnIEknCDctn50PW/aVewHB/fk7Agru8N8+knx9OnxPjxJ0PdN
Ymc1WA436ZXc6vt8/S1HW7sWm8QH2/TJLfznq/L+9D6sp+7QYcDJOFyMJrMiU72CIGCSHDYr1OLR
YwqZ+s8PzfLRe//M/npE+VGrwNOUMzzlgmqZ3GUhAZbJ7Z+P8M+19P0RPjwridHRd9K8cNtX7b3U
iIbBqpG1xv3/4jCS/cIyUnd4Lt8/kqWFrFcxENzSKblwF05z566LrvX/fBj9txfsl+Msi8Av+5Nu
nmYC2TiO2oREZK2drfYa+/Tb6dUQYu6twXjtve8/j/r/tR7/RefllxvwDxriw/z69hsa4vKH/k1D
NP9l8JG2HW47PZSfYMPhrVX/57+k/NfST0F1qf8lAeFO/a30kP+SfBgcT6dEo+50+Fd/Kz2IS6Lr
yzK6OKEFwr3/idTj/Wd2AQVSV1PV2nxh+YXeh8+swmfiRmYWkQhH2l4CPGE3avWADnNKSXk0jPsB
vNT1L1fod6vz++/ATzwhZ+3Q9ZEuaImP9afJdN9JLCfe211uz2gcPAyos7JpT+ZMmhIks+RDdvQO
T6lpEFagZRGWiz7Kxk9hyctr95/15a/fQn6DLk2d9dpxPuzUGNHlYVMIAhoQQMUlYyk0mWbc/ghn
Y1hHKrhEHH3EaXrtQmuxh/yTZQFo3D9+gfMzMdcRbDEk1dX7FzaG+DdpEjQeU5/hoUP6DR7lMGUa
YvAcb3ey76VVz9wiNOS26oLsGCwa85hESGtTL/JzR+9IA12Ust8aNQ7W176pjCfs3dWwXwb59kPY
V+W4tX6K43VbAjNTAnoY4W122F9INBzGSV/E+REqfUK9nSd0o128o/Eui61ypAUwcZH/I6rGlp0u
JgEtjsYvBfPBNRNfuKs6odkb7midHIrcI8Qy+WlC6EK6yJuiTGhKM6SsCW8vBm0Hgi1Ftre4G/La
lYY/4X3oplg/KOIZ+ZDVrY2sp6dru2a4ScpM2iGXOTg25A0UzGj3V5MuOmySRNBgkcIt5F26jCbG
g+aUFeKP0HrKF3cItv7jKKsu2Q4aLR0/hiTrIVuyUeNlZpFfdl1RnrES1esp7+udXmvT21xXqj0w
r7PGVdTRVNtMHpqY627UcASKVBnnhFH+D/ylZby2szpNjvzHw3kwFZBKcuMVTfjJtp7HCKLKCuVx
4lwA4Rycc/TTJqTSFB1qVeIq+sJwI/fbuRqem5/GIyAqOnMa9opi3GdpH74yIUdERYAUJijCIY2L
yEUUDYjDMBtf8WC7lJCLqWoeh6rb5+TiQRpbLFky7sbuGPL5uQ+8sruN0oTgHmIhJCi9ALMXHmYV
+pEhvGY14nJDgMLwqdg5BBojtq4L5xavo23uBRCN/NQWObnwTHL0b97odA8Zk3WxZZDjoQEmuExf
V0NPLGQzFq7pAF3AO0cHvtROZbIY6wJQB2drcKcE4N1PB56bR7PcjDj0sHR66UuoYwe9y/6y83V5
5ndp7ZJNUndyG6CCp14d5JD5E6lpt+lP86BhJ8VXh6WO8j2pMs23aNQ7y3piIn+Jo+m2g+enHbKy
0Kt7w0YPUgRSBIdqnOx+nWdpg/+kUwVIwj403LXTuCYUu1bDAYTRunu2GoZc61ElMOf1zm7LC4Or
co+/sfCQrWiYQ/Ocd3yTgQIyDlYS68OqRClW35EQGk5bQjzI9E1snKoRSaGouAlh6eAuhrk4CAWs
hlco1M4pIgTkZe2w1FW56QYogXQ98BMn7ySMKNuaviRQp9vTwNvxoAG2/jpaeapO44zmHYg6Jt+6
CIZHtbh/sRKM9ZVVDvqlkSZZALYvlsZmKBjJfBlSqRKwrzgqu84K+vverPtmy/YLNWzbREvIRApT
Cqwm3uYwMQBu91HS2ndqLs+mKrPxYJIDO26VafM3IWIZnQs+aDyUFlKd/Mg2qEV04oDfQ90/5BvL
KD1Ut24VGPeQbhhd4EIivqwBpLDOa5LW8bibBqL4SSGu0CMPoBu23JVs3PEggcHK7VzKRWZRJkXM
4tMU32ZUPBOk7MBsuLgxQQmqmbqHKeEP+VSQ3R2QkLBbQWgCfhaj9RL3RGUzrix4w277JndW6Kmw
XwxxE6S+TMb5FjotKpYad4K9ipvICTYeyj6WIwnqwZ9lgJoMRFT35kFKbzZ1E+nnsjdyb68pJ/M2
E+bEb6K3IL+U0eB9xSkzvQDpSy0gjIU8i9HpAXxWQbqrbK++ITSTlE5lm+CGsRZ5z0A4ooc59Ex0
lMR/6OtRKNiGU9cGRxFp0roqyO19sSDyol9BlfXNMTPvpiTtHMKoQBOwrgosWhEAphfsy5CQnKCo
2fmFyPncVjCystQOMap2L/XZuNZwl0OvsvCtpi5LyLo0IdnRlp2YIFtNqP9f9s5kuXVty66/4nDb
yEBdRNhuAGBNqqTKDuLoHAl1XePrPUDdCEu88mGk2/k6+V4o7wUJAnuvvdacYzqhD9UEwTQuGSwX
+lYDqVKtKj8a2tukEob8IBVxPx0qzwMDpRZ+EK7rMsQrSP5veJ31LfOpHMxpL5XNEoEO/19YS0JY
QTpyGMzNeNSulGl+DEq9tzBVTQgUIb9eC9B0SjvH/51sNJoiCl8RmYMtDzxnLpYJP4RyyUB3hXi+
H9C6DGW/GJXRA2UqVntziG+izJBjKGnKZmjZnhY5FmBUQUX/ynrtX1uIhRgbIsBcYwoMVLw97a0y
YPsme7cpejz3SCukJyaf2TMidWKVNB4sLAQVHlCtC/Nj5CuwGGVPiDZW32pXYZAJ12End2y5iVTy
3BjQqFboMM27pi2IWQyFfJ3DBIh7wbiyJFxuR1FNG8mRqwLQFQlI7UMM6uKGlTD3bBnZPPhTXKBI
8wKIHqteZbF3Sx3Qxoqs50h2ZWFEH6SM6BvwpI7t1YjakUFmbEANFoMGgi+aItSFPegiCxbegAS1
I1UaXeQIn8xHW6ElbFUuOnoMa7jjlBApYo/XuUJUXu34DHWwlRVUSlA5K7sgqtzuzZgUP4yXd1M8
6N6mlMbhDqdfWO0Q+8WcfbpGacC2qgmpk35zRypc0r5g+ZzAOmSV6e0sZtL1RuYJyxbaJOTP7SB2
ezMSxmHdVuhjXQZe2iFRNNrBZd0avwp6fIWrZMKmCztlVuBIk3jVNaH33prYEnZtmA8myl4JpIle
tWK5BGPrI9uypP4d1Ksf7ZGUJljKcOzCLCDrka1grEB2Uvhc67Vhrpl3kqo4KvgQktJysJgwuCZr
VyHboxJL7mw4WNh2DJKS2oZcYsakg/eYRtrkrX1yUBhfl5KyY4Q8TfcgToxDEhfg9L2iu85KfOk3
fRVvIgQN2ULx5XIbTGUAoSVjhM0WiuVhWTWxso41qYSSbFD3tGr/LALykFZh7aXqQsq6wETTkveo
QSvahvggicHF7tV7h1GUhfsor/s7U42Jo0JClBDGIVtyDzevC4msrAXryhskq1pbCholdvQeTKoO
ATDG31nhoRkreTkYZHI4mWzhLa7L0lopQwuropGSiZDI0CIcywoU8NJdir5Y0YnFkhBd30EYmgVC
LKlPoiWlNEkHCV0pb0pbWneK0gCQZnLMm+FVnXLVA859ARYK6r8D9+hKIQcJJ22U9g/yeBUeGi9b
zs8UpL+mQryn6FIFQoYa61mKM7g/plkXkpMzsUaDm6EUtb18wMRa9sIr3niyaADyQBc3zBYLoTpY
2Q246rB2PAmgrmdxDFqLpAN1TqWyiOKklP3WVdpMe2McEYKZ61iCcEb5kJdyHB1lDx8+a5KjWJXa
Eyhi6UCzjbo6ThvwKYGB4xewmlm9SpWKss0z1HLZ9hbh0qUOJtFWOAzh2Q8n5aHra3NlJRl5hr2c
BoFbD6B0XDErUyIyE4Wgtr5LMawFWjcgLx0Q1A03RDSirN34RaaxXA+iUut3ITBiC27HMGGkWgV6
Vo21K7GICwuxIuoztWuMNiU451KrcUV5llbiT0kp9JDyeNhok0WfyAGN13zwSCJDZhTh0KEdo/q4
guBUL1RhQiW2FBWOwM02q3OMZ0ukMoWS3vlVM8qI+OVQg04bTfzRPPSiODfLgXxU7a1VSMMcRK4n
Q7hJVCz0BcCcvo8Kgjzp/VS/4ha2V4a325uqAlJgDWvI7S2oruaVRBAQgTadrkAsYyfJImNcTWbg
x3T8BqGIpw6Z70kOKn+KQ0mvQCkqGbNqNJLA4cD0mdWkmlxYzdV4UpnSqpRRnJ7Up9VJiRpJsyoV
51/Uc4BBrCrPslWo3rvqpGTtT6pWXNYtZNxZ66opvZQcrGyMXyTBoyqVeMu3RTOSIGWrSOfSI06K
WT6rK/jb5v+DsLafJbbiLLYNZ9ktB2iDTFqkuPpJlZvPAl2wnWh16T2iWgtMQBbLnDEg9FBJcfNZ
4ltmYbkWPnW/bZUzDxiRAzds8HhXZ5FwM6jTr2IWDqdFWJLBzs50FCDb7WpLiZ9oOqA2RnYRebah
hN6wMk6KZDTBqJP7WaiMjBLNMuGO6JcFyZu1zCddM1yq8NaYxc7lp/CZZRAVNGo1xlmzNDoPOZpS
/pwk05U+Nv1abyy01MBKwZNMONrsgqktiSKz8No6abD9T0G2dFJn4zw1y7v4pNqGjIUG/qTlrj51
3SeNNyeylgIfCg/qb1TPqbCKZ1F48qkPP2nFq5NuXA7LbImx1iMWadaVj7PEHK26+aycdOd1lKX+
RquTbNOelOmElxEwWvUjjMeTdr1CKwOuffLq21ad1e3qSemenVTvJIjRzD9p4ROvRBZ/Usj3aOWD
WTSvzfL5chbSt7Ok3giEEZXiSPolrwaae/Okvw9mKT4Wg7DdpowNojUpNqj1tRJVzX3wqeL/lPRn
I8v6u/Ip9p9Oyv+mK5Bb9S2GgPHkDYiLrNkJVAYsO7N5YDz5CDQCa6KlhwIu3gSQycMVsgx8B93J
g8DG12P3O3kTqpNPgbcVz0J68i+Ms5VBOrkavE+Hw8ntkJYV4JSTB8LnQIDg9uSN8E4+iezkmShm
+wQGZJwU1myqAF+Kv0JAO4HZAtPK+Np01fSkn9wY+cmZ0auoLZfqybExnNwb3mzkKD9NHcmnxYOk
6tnwweKK+yP4tIKon8YQLolLBPgvjhHYLrhHxJOTJD25SghwDj6a2WpSftpOhpMHpZ7tKDB0Bn9h
dJFlOn4rZvf1p3llQig37KxPW4t/8riIJ79LdPK+KCcfTP+PKebTImMQ0U1An4VzRp1OLpqTo6aF
2Wzq8/ln1vjiuslO/hssVHhx4pMvRzx5dGJUcv6mO3l3SnbZ7OTn0agpQwfNL6WoXyP3vKvRFthm
mxXTW6SOE5zik0MI3yZuIQhwOIcIvcZFJLXerxya2A2WLTxGrZjGvz0LeyJyYoGfhJwfPYceFVTN
wetQb65JItb7TaX2nBf6Ev0QloYxH13iLoJ7NRat0c1hAzKLYBIW1ds6yIXXjK4WC43nicuK4JKH
//F/bZEU0PgcrZPnsfcGea+CV19UE7kOOgbJ4GSVzAJFSDZ/70bK32fEdABNS8PyhqoLvxuHorlH
+qVhHsWlVeVi4K+VxgpuEzVp7jib+CU4VZ3dFpm6SB9K6nB5VQiA6YviQ8B+yinzLVP9A+MDARJ7
YvLgCiEmIQGg+GpQNa2/y+hN1DiO2BfnwaUIlUbpBlI/0h7MkoacuKVTNJT7Pg83SCiSh2wkecNp
lS57j6mEpEVRAf+0T9/5v9r1/12e26v/b2vm06/4/b9t6uRXxoDjPWtwBGz+/K/Pf+qzX4/A7T9m
iSO7Ld13GrLIQT779fNfENMgneCJZY6q8yD906+XrP9AmEK/nrV+fpbm2fk//Xr+hMvaMpCizoox
g1Hk//6f3waZ9dn//jrYPEUkfelXE1MpyhriDZ5VtFLzs/v9aQ2kGlZer4lH7bpb1sN1AO/pTnW0
deQmyQEDBs5wTFFTwRr1qtGpTPXuKkqGlddnIJoeEZ7PMHsH5qahd5tCbdwmstweKMEs2PaqCTop
D2tIRZg/TcpbTmzAcDSKhRZg3JJsdkm3GjhdTwcLIIIl7HUwncI2JPKA+M50IQvLLlprQLJjSHAr
YdE5WvqM786wW8IkmENNt2WHuAWpdPIhOehWaxIk+g9CUv6AAbrVbohWdmRHfqBdBsZtG9JsspvB
pY6Uhg30G2V4sYp9XECDuMp3xUwMxmxhUy0r1yLNQSjjiZ3K2+o44Kz0VtFNtglgDDwOmJLURRpv
JxB7woGcyvBRfxV2/MORdqcvIDWENzOxseg2ebmQ3sN2E3FnCjvlWxCymSzT8mDlN1K+S8Q1nGzP
2owcRsR9stU2PfEEdmz3tveWu2awkO0KHiCUH2S5xKc53WOz6omjba+TlemYUHY/kIy8k5Ne3pdL
Wuge2x7tvr2+VsmIHIj6tWPX2AzGSn9VV+LK2Ejv5trakv+XXdd7CyiWPQvLp4dWXPLfzcK1dMwN
B/5tzxTu63HlOcJGo6El7fCP2Ga0FP0FJjZH3hFS4gTVWjq03lYhwFw4zswc/TF142tQFt16vIXH
tpzJsyOsnZ24VV/bYoVqgTCV4IpmCGjpu/A1XkiuKL7CYXe8TW1skl9d9WdK7wd5ewOKf3JC02QX
2LSrfIXdMdulexTUMEyXMOr5IOB+d+yE5Q23awVBWnTTY//s2cAqaJ8s6zW9/MpNoB2Ydrv4I9x4
tmeuPJtzQlxcW/ImaHYYFPxV7fauat9VgT2sDcsFUmcd6mAR743J7mCxgvbwhbtEctJolWsOYG2W
hyxaV8p16/VEInxg1iCaYtT3hvTLmmzVWCTezjMWVnUfk/1MEoLuJMvwvaCjNI/2uSh9XQfN/GTH
+/pl2I4ubpt8AxKIFKi1VDnRh8HZgkDwbfvbvKahpXzUf16GOaDK1Ra6cgX+WcgJknBNlwPGkkOY
sLUeOFE+xKt+2eNJeSS0vVRdId+KzKg0NxxvC/qhPSHoAs058p1Q4zTrfqkugZvzy6d7uBXoHe6a
yJE7bi6xT/emv1Dvoye9txXGEzcZfJ+yO6T+e1q/1ur9aOxj3Rn7RREtgXeGi8ClJ0fKBm/Jsvoo
Ft06XvRX0q7vnTzCmOHSTOD0DnRhRVyFfm/u2+gmWiqu+jEM976+E/odD473Aeui2Rc3SKbnWcxb
/l7zThgK3aGdzv4n9nwaRVtJxDgx62n0Vfs+343IZescRLudT9o2f3wizbSAMHdUPsp9Q+IzjoOg
+FBF+i7OoKxGXsAZZqK/Eh/FDIJ+6rPfP0I6B4MpOaZ5VAndim6MVFtmjqpv+2xDUCNgpF8KfVgz
Psy5Z97Ct+719EPnRFWCY/pdXoHx2sEYz6N1xisULlHDynAnOoKNIfDlZI84kXUc/a13jPctPh6M
LbRXH0ZI7SuS693soP3RjSs/35Rkavhb1Xph5tpBlZ72hfARQvRLm4VhvcOwA33yZlFWKMAXiy1s
FJzpfEa8MLGPJZrEJVmzZQKHMajYkqltFGNRC4RMZjQg5XxZtCIlHzFC0c2YQ/SNHas9JNEK10sU
rcacFkbh1HgFr9Qrmo9fdtOfRrva93nqP/uTbnBhnAoIbM+qqayEC6gxjTrWi/qxChfwkVDD4Tau
7WhfbGhv32tPCnBDdYPMIjf3SkjEuX7dC48Ko4DhKHXvkJ8wdR0mn7Nve6NFxyBc8hKlBecRlmxz
2E6GPd0NDm1+5VX31pW3i+OrRnq7C8bfMD7YWu6yyTUqYhyWYrsg+OtqWFXvRgcXxh40d+oPwyFk
xVyXhBNrdls7YK3ljjXYLYvFNGwxtsEcj5z4Q7rHo1aTUMK/YVwZhKC0brFqWGabe4N9dgg+zOlO
nlwyM2lgk3kd8n7NduM7WPx2VexD6Y0/8NATEkCx7c+asicL2foiSF1LIwQAi1rHuWtTu6PbIKiz
hq3Zfkzxssrm66rjOs23RukSksUrZVwrR6RLUbVh4tL9Jm7NELa5dVWTSZG49JPidAHX2co5DLi4
gipb0p0Z0XmUhufeMQSGNXbAtuNiLvyvyvKzRkSt8OVd+JcQ5PFXBr6v/VpVnv6Jf6pKQ/wPhvwc
L9BuqDLmgW9VpYoAEWcN0qBT6fhPVSlIyn+IBmcx/jEUxojw+QT/lJWCzL8Q/igiULox2GDQAZ3V
kX+rK890ZDomX/wmoGmUWQiJcO6srBwFOW6rsiOggh1fcRPXZ/Zh67a8bFaE6h2C1Zeb88NCYVIR
f6lj/7mgriAaRZv+bwVrISZjXKT18JAJ9CAhBL+ZqbnNGCzZktiRzhRuIjU6hGDFaOpeFZp5pwq9
SmZYTJVXYqyvygdGhgC0EpCCUbiSwmQv6sOxVljTicNbd6J8m6vdPTZB6o20J3JwTsii1RwvJvJb
8q6lYvJCYkQUqiSfxB4zCw5K1r6oVezvRSF4L/LmBWY38w0jU8nhiawVHr+M0CZv6VXtGiMdm/ao
HWWzVtdkI996lv6bHMEIUnod8nYbi9LMIjejHPWBE4ISMaCUywOcKksWOf3FIasFWSRgSOslJmn8
r2Fe0s0rgYswfK60NmFTU8DdSvmVZyiHzqh+J0L2mPNuF8YoOCMeY4z3Am9+AVFIHbDOM+cY1h7p
bwRt/g6UnPTh4pL68EzIMz81PLmKhEpDn70wZ/KhNlLkoAOBRVKA/BgVpSuw9op87am+z+nmYqgj
KMVb1UPn/v35+S7aOz0+kkULSlIR1JjM674fg3QjKgspEboHojo9pbehnw3l69+vcR4Vy9eDHMtV
ZvW/jCfrbC+DztqFkRl2DwkiclzazaGJelAJzSa3YopVUmOJBZWBrfcvTOXeQdyuNTwQSh/fR31G
1VXUdwPYPD0K0lWUWDAXYvzNks79QA/Dlq74b7meauS3ad2qHH2fcCjYGIl5CLrmQuIzq8W3Vw6r
CzsvijOGo3jL9DOhUSoNaVKRZnBECrBAnxFo+oVf5btVgnf57Arz37+0Uuo+73TAxvLRN2q3yAlF
yzzaGHAsJeP+7z/OmRx9fgIMibOwbkryvHaefxsg2CrxmWH5MPzuF8o+3ILp3kCs2/tOsbrkfjxv
Ep2uZsz8rlkBr6OE+f7NMhSihR+b+YOHSMAFZCgDOQ+mJYPp6FBngPGnVh6ctK7fewOqgEfYbU5G
KBp+jjeyG8jjqlCTq6osbjytuO2JwkRZsi0YPyCWhonb5rcA69trvRk4rZHKOkhZ5prA/ndh1kMN
9pQLGvvz52G+g9w62hUqwiR8UN+/U5UXU0QKRP6gStum86Df+YsLP9Kse/z2zHENfhtsJhKSDdE8
f0+t3EyltGjKhzRsI7cCM4mpT7V1tV7TybhpfE9z1R67eArDQjDHa7GIH0H30RzLxsnWfHnPDIeA
TOJBAN/ieS4NcO8xp5ta1G41Mk+Kwbv1a+k2F+RqE5S9aFead43yYyQTpX7ISxB8pHfYQs0iXxa7
rG0eM8l6Yv4our6lrqI+Bo0zwug1lI68Ly2ClAtg2u+0neyF+bqQi3zjT+mtnjZHQTQPBW5IG4O3
Bg+7sRZKVhM/GZJHN+RqvkjLuN74QmougctH7DztIknh7raNUiwCBeIkrVP0ZyRzxCQPpkW9B4Z/
JxHYkjTWO3E7xwQQoEOyJTyIonG1Bkydl5TPehNKq1pMn9u4CpzaQtpRSODr9YnhbDEJ22KMBmKF
1BIOCW2BqGJwqef17ylW3xAUckzrAg/E7Pgy1S1YaAsWXRyO5lYoUPhhwfJmntVHjVZjhh0lK6+2
iNiwvOd4eOLsrhPIDjH+SRZCz9HyMrqDLXAlsEnTQIIn1/rluqvjBVM77SodktppA5IN7LLu3kaV
nTuNNTY/gIZRnNyqpXJXKSURFHJ/N+riTinqtTlF1S7ujczJB/lxauIbzF/9Sq4UbpfvI4MC5Anv
0F+DxcjXZq/etKgA7TqKnstKv/PQ+Dk+GT27JGsdo4Et2RccM7MO2SCA4V+xLOCPqanFsdmbl574
f2+JWO04G1qmpBBzfv5SIS9BsU6iyUOy8dfpNnABYW7rjbg2L/lx5tfzi3J1XpIonOgBsvspzPfO
lnOtV6cWG3pGyWau0jtEu4tmLR+ZvG3SJQAM/e7Sy3zhgmerexhBDRFQAz7Iq2o/Lmj74FEDS0uZ
iPRqETJhv3Q39X+XicZ8x0ymM/j+FPlMNd+HuWTVBGg8TKkhHoIwbZdan6WPXdPoazOhF1GzAYPM
9tc+yVmu3CWbWvfIAsuXKo5614yJYx40gO9NbT6Zaf4iW8QMKTT1D4Zg9PaUjLd65B9QCx2KyGsK
O+P3dYEbM9LUR0JmCGIxSS3dD4ac7ycZHs2ccWIGLNFZj0DNzN7bqrqPYnkP9WJPYp3rFyD1Ybdw
HEzxLaRWDLYsTNaA6n1CpOrbSIVz0AlmuYXGWTyM9HZ6taiIu9S8V2+q7/I2fPIL7PY9IUabugl/
M4S/GmjoEi5272vNr8GDi2IC+LHbLs4WUeTN1E6MBYWUXeeNQehmOEGzL4V+7XfZ3ZAqLjPlrUyT
YVn1XnWwRI6hiK7JUaIl5m21slpXYbpMI2KASnIHIaSHCKIZ/oe6gJgya+gK9yTtNB4RY4N5T5hF
tIELA5tcEx8EHUxTyxveGeDz9GxR6ipKFL1DX6F0C81HahsLDEuMYa+LWbOuVGBUXmTmBxjcgNZp
85Y9TeLM0FDqhbfoA7yV3JSuMTQdIPNxmffQkaQ+XAeWqfC7TsY29hSPDXcOuquZOHaFAOZokl8m
PSVURijdgHzQhV6EG69VdmFLCGDLWCyNhJfY0OhmatWbpRfEpqI925hk5TqKlHHwyaeK4Nds2iZN
SlSCaU5uExjlTaCZb5GcfyRm8ezPOwo0rDtPlNp7pnL1Wps6yx304TlUVCI9IhH6FtgJTviVhwhI
8Ggby08pPAXWxSCI10EiPE714F/Y3uf3/2x9mA1tIv+R0WdrZ9VrQmniS60VPsiSuEHlvPSjfN+C
qL+wLHzv+JwKMaoYjXkIwhvOo2dlRJ60oGt6I3wYt7Ij2JIdueqmX+pLcf2f9HXN12JZlfG+M3bF
Insq074UmF3v+5EQC/4DZ7F1/9o+pA/hQbwJNyDbr/S1vG53eX6hqP3hbPztoud2BcxHTV+Wnv8A
iXaV0mqNV5bDOrTSl8WqXosXFva5lPz6u1FEn/oANAkozaic+PuX79joTUbtkirHWvRvfVlEiai5
5PPZJlq36E+j52+tkF5YaX+8KFQDimlcif86/+M/GAg8CJWjFMq0glPH7O8siofciO2UhmHZWleo
iz67Rd/GW1/HWf+6tfN3ZRebrd3o0XAIfv+u09T3gpir0jE2cUKa22QZLNWNt2wWhMwxb11deoJk
5fxxPZ1RFEOhHSMxP1PPKnkRVqJW4zcg4YGsCjX+aMug5ZCdMOOphOVQaGR1cOpcM8x7BDm9pVxx
aOkQrZ37b1j+ckj0KGPjdlxXmZGRJqrstYCEIxPcaUeHxW6I5aIbGK/hfJFH19O9FEhu4olOcR2k
7XrsimkF9w7idSEeRH/a9el0CIhZWVSIuNzKJFYxTGkUdJ3A6J+YUnqHAaZe0j4WbRszoJObYNlO
1RUZD07Um3ej0i3BcR30mGnVlIgEbGmQS4m1fkB0tkBytw7JzHF11b/vAS46SIcfqSMJQGhTFH/6
M4+dg5p9I2jtXs09vnBYE01Q+69GmD/D6ojIhtEyJvPKtMxLDPBDIu7kSb21DKZqvQHBKMLvtFMb
b6XCoExt0FPUfJ6RHLsYIt5UsBVoXnLw00bdRIVMpj1hqWmcWlC/49somuTFULIlEU8WulpLfpMh
p9oqbOSbCSe0PTWMDkVE3p0HOC0s5eJZlaeS0wLFZTHMuDchvItaiZW7Lo8FIun7tswejaTwIOZ3
qCRHa0DYJr7LFaPCEaUlUux9Gui+LQet5XZBk+7qGlhbWwQL9Dq+rdYSRk69Io4grG/0QX30qf1v
6iFZIgdSXVQAjBMjonaNul3KcSo6+GPEZUe5/NHHEhh9sW5WU9gaCzpQGsIbwVVyXMYWGcpCU5mv
QSEJ6xi2O86GXl2Vk3eQzOaVjIN+KWrhQc6JnSMT+z3w+udJUf9UnvKmadlzTiTFFiuLtze9vqO3
K7wKRvaQozxcNiSC0Tl0zbE49A2cVSjzz3IVirOy+jBGhrrQVeXQZzF4r0B6JjWtYcJSaA+5Ph0K
WOYMFyeX0MOVMYVL1UNwiYJ/cq3OL2EC1orTSvKyU3OVZdffliljFKEnytMTmcohp7wvjHCpqQK7
HzpY4vQY1KjZuiDoyKlMYwdYP7+jx/aLGEz4akJRuGo27WKd8BKkaQyH8/BhKst7NKYrpKmTbaX6
HufINYGYyy4VFxKqcB5UuDiqWu6RFW1KbyuqV0ERoagz7sOe8Rzbsk0D61epSbIrymK0qQYpwgxZ
cyvyJtyMqXQ1KgavmshL/PcN8szf9dkUAemggtpQ/+2bJ+FvIrUHNChIejvpBEdviRrtd2Q+3YTN
ExC1S6vqedF8WuIMto7Z5k3K5NkOYlW9aihCLh+zfbNXF8Pa3wNwZxodu/7SdP7+9aS57D/br761
lc7qDFJ1FDkm4fLYuNLS2w5/Ws0NlrEj//ZsWIDXhGRjvBDcSy3k8/bF/C1NaASSSVOLSdPZQh6L
cSzLtSkdQ486u6q8P7pQXMJX/HwRGvOqoYEemY2YXzdjyWtSv+t16dgtlWV3U18xjaTCXlSLGOAW
Y9lycQkm8cP9ZHCmYZBHUCLRrft+yaQDf6bX7IlEH66z/kOWhm0U7YPuQjvwh+fy23Xmz/GlziDH
0mdL5jpa1TlWRXhBOjJvAyYpTLgsAJ1cYjqdN4P4xZhkyLIo4ZI3Zevsuez6ghVAmSTMSTJwjMRz
u1LaVLn3pyj9PUzS/d8fzfMK+Px6Zz8ejTzwcZ4kHWsigIFmjrgusp0lXALt/HgdTaHfSBmDYffs
F+sqEV9CGEjHUX6pFfh1GEBib7r0Wv9Qo8HdEI3ZqAtIwTh70Yq2jUAiJ+LR7Ds4u6PxpodyZedi
YW3lif9myTjOcH4cOa3R/IkZHohp6tmjlu1Kw3AVb3TIoHHkfLaaef6Wfg3hXjVZun+/8Wf8hVMj
mJ1DwlsMZYIPe3ZHBr2Nc3xL01HcipQ0trho303Xf9VdYM9bhgTB7nJH5KcHmuMOlB6ADzonnu8P
tG8o+Wjk5nSUEwaqHd6aFZyUYUEs4L1B2C/r/qHJ4wsMpB9+FURdksG5hDOQeF5PZmoH9S8fpeN8
JEm3ZNzv1WWEGOjCLf1hUTd4ukD8w+OHBni23A19xyxGQac9Dcgpm8wvN0k79sthomep+vmcySLP
CVHji4TzDiMnm6TWlAthEl7+/ll+WBQNSZPn+YsqghE6u9ExcZeeLPK8p7glCTW0h+rCGUj+Yang
EjTR6P2YdI7PlopQnTTaf/G87lKltVvtJtkELzqSGn/l24EjOuYBQRgtKP8waLTYmg+qaSjHYC+Q
EAn/+ZXEAFrCaZoDLrrAs5s/0UaHmd9Nx0B5V5nlgzW0lWH199t6hlg8vTVcBY6QzE4DAODsvo4w
yXpZzKejL/obIS6v8GkdwqmpV6VI0N9AFdp2yVskBL9HUnrdKVF/XfgIP/20cHDY6ADF8Lid3XeD
6BQfnO54VG/HxUwvIY9AcMgu20+OvhzXGtq2S1y7H7/314uerdNxoDACQFfORStUYvGhfJ4c9F0u
89PjhS943jVlT6BakFms5/JBlM4W0UkSY6+P9fE4tmSKyb1wpWYZNaoovtRSiDqRv9uphsgnFfWD
VDOENcK+p+Wl70NDqC4s6j89518/zrymfdmE04gmriYY45EBL/l2T3n/JBebhFe6S9d//+o/Xkpi
7Mcpn5nteSvVKpWCxCp2B4w8O12pHxovWSp9dh2E4SEyGfj/p69Ha3pWzMoSqHP17FEitqzTy74b
j/IoyQhKSY0iCJ6kz8F/IYB5dMXakC8Uoz/UTkhwVbhYM05QPlcf+XBmhyKTx+Mk+rMeGw76aLTw
m5XxBY/kpYLmhx3HZO2HYsHGjETj7GFqfKwWapSPR68rr2HXdg5482JFNAIO8eLaV3OoFa1oLv9+
Z+fV5qziRkbCy6koMqvkORwLXCNhTnQ12XKaDXSGk/LvMiYOCcnfrzP//cvDmVh5ZgQp1/F4HN1m
Mz6Ei9RBN8g5nPczf0nAbG/+/t1+Wgy4nfPzOcdKI8X+flEQ3X7IGzEcZ9bfuNCd8j1cpRt9Kb9d
utZPu4wp8ZAir2ESygj0+7WsUdLDptCGoy4TZ9k06bIgyNuF4ls4QQs4vFfaDd3VZWF5GqJqYxEW
3hvDRGWpgChxUiF/lOFWLLATrkD/RA5WH3GpFSzOomGVyzGv70ysx5YxWEurE/XrpkrKbdLmoou4
v7nwYPz0+Csy2nQU6sBxz19xI8DKyOBTPApg2hjXPCaVeDQmaA9pEj39f/xQFLwqnDad/5wXJEqL
aoWMRRHhY9Qhcx5venohssA8z6+U/KptGNmmlYnDXp3oDqGS9CtSty58jJ/eQSREkFNO6C2ij749
pF3XSVi/a/EYNDWmx9HbJQOjxLGggiAcg56AX8fLIkS03DSY+jI5LtagHe5DYXhPcxpYuZ8desIy
mfeYyoNJ1AXB0XJw6cH+6W2C+8S8DqkM55+zhw1EJg2+WJtQRirPk5u54Wvq9C+Doz6Tcgixb+ov
rIY/vsBfLnmOJawyEjk7LMhHUGeMU10VDNpvhF3E7DgzJVB8uzT/PA30z9emr5f816pP2A7T+emI
Wru9GdFK2UUvh4AhEHvHarQlpVVjMO2ZCw4oxb1R+JGjSxJxhMQf1P2gO1mqvugj5ZzpZUfGe6ZL
jsNBHWbz/aT3uBlnd6CFtMiQfQICQX4IpXTXNhb0GZQSRp/cDAJRit4Q3dDEuqJLiz3e4KP8/dn7
+Rel9sPexGxcPnv0cBD6KtnO03GwVkX7h2teuID8wxVmzDDQaaYrIEHnaubLCswLjYuZlJpj2emi
LZXptMTwl9+mVhRs6qlZG1qLvJVcObIDBgZ2sUIuYR4/mFFE+g3p7MTSlAQScb53245DCjk6G5qJ
L2B/IC9BpsA7Vm+GQE+WvWwpK5pgl7iD519CndcItB+Ijug2QjD+/iWmygAjDFDjWBJRr5mz4qC6
UNv8a5Bwfg35+zXSiOjpfEhYyfX0vpQQCwvZSk0fG6NeFjUu6oTDYIXWd3yS8RbS+DhUWX+B6zi/
wV+f/dOHkE2O2ZTOs6Xx+4cAn8lfOqE/tiWoShRiCPSI2kXaJ4quohc0YpE8D+OFpwSc2A8X5iNb
QJElCq3zxySXu1aNerk/kvq4KuOClKMoGx2lFes1wcnzUIHg5oKGgVimJNKoH9M87w2mInTJCUhX
/EBz+SlZDqlaz3rR4SAYlHZVaUwVRj2wi4gwD2gkza3cN8dKYEjq6Tp3myhKxrah7UVGvmj7NlxM
RZYR1yaz6ykTWbJ9IhI4oxebECOgLUdquoB8QMxF7L0GKqkACqHKaTkuNC/EXz76w8ZMBG0LTKe3
A6t8j0Utc4pJUuyWNottTr6ESyaKFpmPRKhT0+yaMN7HhvYfb4GEfrqQ/rAEH402vzex0ElpCukj
wShRwM5xvBJPRoa93zMFY1O2/4ez8+ptHNuy8C8iwBxeSSpaTiXZrqoXwhXMnMnD8OvnY8/FjC1r
rHsHaNRDd6Mokocn7L3Wt8Y3pYt/kApEh0svXa3NEl/V4ruQsC0XE+y6U9NHqRaYVRQt/NbIOnqj
XoJtYN1gHTTcKeumW8BYxkrTnO/EmD83ABsOMiltPjfxXdabZDWn9SELnLtmHmrXTGLIB6Wt+KLB
CqRgokxa+TUUbJLTQqa7VBtilVo2W4soi9yWBN4tPO6HOSAZZzCkmzAg5oab2+YhC6ssKfu8lhhx
rYb9QM2gZcFHCUlc8KqIR1IHBj2jnJy7NOp8ckULr6umW00hUcKwsVVFK0JsMWDIPwJbo+vfM5Ws
NTO6NysFk9VoY8Fwplu9j78H1vgWSXW3mkKcUlIy7SolNnamNMHztIb6fjbl/o9h1vpKdmJmaQJO
3DBvT5ECgEXur9Rol1n27KtDesohih0ch7rzTXicRXNUR7Y4hb1JJm453mFuHl06lz/+s+mez5ud
Dm5RfIHM+eeVnrZLonHoZnEaLHLQQMUCaPv6Cme0ZGpWXMLRkHpT+9A4n56tKIPaqwoW/O7U1T0H
7sqM8eyJJwAv32sNWBF14cCdq/4mt+X8MFWcOCwgDSuEa2TkONbv2RpYBQwCEUdDXyb/dHjIGJ6I
tabxSgH5wqTLsZgZ3cKPLxOLcLY64RwmIV6I/p/thYY1CmDdLVIL19jba+AwV4pC5zs9HU6irtmL
RZcN7qfGuEEqOpFZSntCZ3KTkwvnWb24F+SNQKqSHhWEQaR+m7sr72S5i4/ji3yJ5djMQUGFPHV2
IElZXUs1tFsOJOZGObSbpbkhAPV2d83G8a9JTS+MgY/XWx7DuzW/bWYaRrqBCLApYar3w9YenYgu
XeZ14MRcwYn7VmkG4feywKCXyqObWKT5TnFnYVYrLfBtQ7enpTn4MZVEAoVIYoyCRNmKRvuX4+P/
7OGfnzl4K4tzATg6/1A2Olt5g6odUNp09alRlAOfO/4mDFiatM+EfuVL/7zMAXQCVElNwQTV+M8y
+O7JwDOsScpy0pPTPKoCr3mG5sd+QkTKsnIN4f95WoF3rVJp56Oktm+dDe6WLA1EOUF6os2EgnDy
daRhSX1tD0lN/PP44skxvDAQE7dwfqHJIheznv7hXA/9JhZjvILK9DfqTZhIVoBCK8GWZoeHIa+N
tTOmFHkd8uoGCGPyrDhrYQQvlO3eJtn5NWqxfJ8gepKiIlizG+n9ZogA97Hnn6P+LauwsY+h/c0a
eYBNZEL7mtF3KIVB7lpkYWlTZHOnZv3stpPzN6LMsCfQ6G/hSMYprPR6BTwp8E0tRRYrvXZJ+zKS
yua1uNcsNX6biowUWDVunqQRD33e998Se8Q6XExHXUKhJwfBd0Hsuzf004pN/x9RD/ptJyX+PKGg
NvMq9c2SDLUujixgQKbwE9Ou3LAt55vMmcONDIDLSTWQcwlab2Ssdij7UkNeZzLdx4X9B2zMOkgn
T1LZkdvBvAI1eWwK48YW85vB14ynMIVwQUwUDgvnYKnVi9QHoz/Z8slEmRwE90xubAVIF4uLiYhH
xMpeHRWJpwfYXuOO1BHJSu41QetRdoJ8o0H0vhkSo1vPg8hWqg0hTYIauQY3yAawa29ZgTNXz3Os
V6GBWTkbiMENabjPNZBEU2VK0cUm0arvcpuQSmZa+XMcpeSAGtAajDxQ3MbKjhR+PHJnSYWbh2/A
bjRUELnNDGD4A3Ii12iw2plaJTZSx0vUsX64pDvBzDBNIs2ayO/ZAO17O7B/y60s71R1uJaR8kmc
/88nQ4uKJswyaZ93COJ4EDr7x4qz7rDip66TtbkzVs4mWxV/r0GwL3xANJlQ5dOKUJmBzs4XCWue
TNZcdUp2wV7ZNlu8pKt/Q3y2zGRnCwHMG5lXoeNbwoH/cWKexqBdEniqf5Y7TqAeYQarBWGurdJ1
e2Wuu7S4vr+adQamTSN1qCK+BpYd4TvfORZHbvyEax+UuFZ6Et7EKwvd53MaUVP/e3/W2XOsRNEu
pKWKsuLwvJQoIg89SBH4ui9W/QmnAp2P/EoZ6dLLe3/Rs+VDTew8gNVS0SmEwLHtbpaXB5Jwd+Xm
lh//xcs7n2WLPrYBu3Fzxn2wWZzoi13E2tNjWF/TmH3qfi6jH1sF5iHatUuKwceBYuSjXQEEqU4O
MCjaNKd0XwB0OpWahwqWsAsC+qBxe+OPr2/yv4f6+V0ueQkQ/jVMtucViSiqolACknWKZU0C0pW+
gaXpEedXRxkTRkkQKEWY1vBrscSjDcNPsnC+pXn2YjUlzEykRne5MayzOTpUhvyrlHW3L+bjWNs7
AWfXnWeggU5ktJTUnTWHEVIuByYcox3uJ8NCjZ3s5DHcZTGue6UAM1tAfVPSkOhAWbpte+0oBdGB
1nQERM98MevQeMxVa1H8wzBQY9rZC1cggRaBdxkVlwz/mfzxu0CqvrcVIXWD1t4ZNaSB3LzH83EI
wupxnmxO3LK8qqfKcRFevzAV6gvh7XsfiIdsInjcnqFfOdpd3Sp7NNcvkg04T5vTG6nOH1IzO/V2
eSBvEdanI73pI8fQQoE7IVdIq6znXNb/BrFxI3VS7Cl6+1rVHW5mOz6kSxJjkdePEwb1JMmfZY63
Lrqvx1LLbvNaJflXyHvLjn8OWXrbz+3dNIWeow0QC7OEO1ZuRpWUv9Z8iGTjl5iGXyUimhp2IIl+
MAhEhuVYSMdZU6t1NFt8J0qucPSdG89Uoc91lfag54nmWppRuaU9EiMhq81alYwno1Du+gGLvFUp
885ukV7IhfaUJeofQ0tz31qSdCOgCYONiySqiEBUI71ZNyYzjmLFoIj67tYqiEwtNcmzCEql6JS4
GlHDLC/CXtWd8VQ4IwJuXf+eyAoRihlmfxH262BGD4m55E9s6tu4tv/EUo41TFZ/kPN+M1T6LXIK
LMmG+tI5leSXaVNSxYNjlIXgPpo8zPy2iuWjJEet3xL27Bn45Q4FVjk8O+2tVo7yKiGXxBsFjd9e
No9FQiAcx2nU8SWbZocculWW1qfClrDB98rfaraTVaBblALMEtJIbEY7JPoBvi7LWU2JOOiZpmPF
s7rOJ7aavDFtKndVQZTjrGT2NmicdifV2suUpGApWa/RDjY0Q+bskJaIzdQxzQ76qIorYoMLU7RB
L4K+OyJosDJnm9KkaqME7WF9ErYgflim4t1m0jXF2qXl+8Oe/mwlAKs8aV1Q1ae6tymboXBXkH0y
uPXVZBGM2oIpEEN2aubwjQMnXHSC6r6eyy6sCx9+wtmdzmM1idhqkHBOL9nAZKFFntn3PtJdQInb
vlO3NlSsry/6qWB+fphZnv+7E0ZdUEiOi7o+IaJ90JIIeITG9NXjwcPXsCqHGrueHTxC0EYAQFlb
74qfMgHxSm08Q837D2UH5z/nrBwA4IuWhMzPIb2dqL3XQClWuXblGH9xTHHktFXZ+Cdz5+M9w0qO
bIN62MlS1e0kWTewuK+8zH9KvGfrksHhhg7poqD4ZNbsRCmn9sA3uOwHMbnOOw4lDcLAR/x2vvKs
7ftT6U/b4K4ku5JAZb1zryloLpQPPvyG5SD77t1WgrUa/HN9gn/7YEjdVqqsxkUy9WTmS2prHT/q
cv369Yi6dDpe4nYQEGq05c73jGFcNIIzTHUqpfFpVgPZ1WtbcIBA3NGF/tcX+3xkNSBX/c/FzreM
WZ/YmgSF/TS0PYcUWfsjN90OEv+/+GH/55n/0ubUVDm14iphe0PV+eOzTByhWOnynQTJS02DJogb
32jlW2DimxS8TIkfXTCDTkwaZSctxWQ3iK8FCv2znTkbVsyGoEZwnuh0i8++D5NioyikoDoVSQRp
KKxWKmL8Vk5+1WX5u7JUV8o1ENjWozUNuzyLV5KmrKFNfod1flMUx9oJb6RmoGIIOL/uh10sq2sj
tVigpXVrj7cDRF0ogn+/flEXRgUdbvT+7HxRcplnj2+oGlUVCqnkUd8TRw9TxpYJoC7uOr3/z8fE
h0ud7a9FbyhZDqfzNBFeisBE19Huy3++vp8LUwj9KRN7NEQAKK/LZP7u02ID42A469jEd+OuCx7i
2rxyHLr0xN5d4Xxo12UdlUbNgbIC36UOvij+zA7b6WuSUeSJ/NazMUVylEnPCtMhIsuzzbtemDjo
k6486VL9czBLx4+q+ZtV4vRL0wWnXdQPuW49qog8jFkG9JMqr+WspKtkaP/qRQRKrFJXcd/cA7aH
ZgWR3JtntFtJnD8WYQBMPAKAr+fwvYKyI1DdgPJVSL+UIHqyehu7sgTJoVuKD32VNXs1NTdCmihY
BBFidqvbVEOydiScIW2e1NT8swGXHqYMyKPQf5POFwbcHN3+hpnk0BoZ30Y+PuSq9MdupfhmrMlb
KR222LZa3ZpGddBsWKszyR0+uGBKzcjzy4zEhVyZHlO+vYPeloSFyJPlm6LufOQHlifH7IemHqSb
FkdbmzOcU6YEFOTltzF2xJ49fOdLZil7WtY8ZbYx4DKw4HtiCPGiQWUrP82/bKe5l8bmvhlGGixj
Fm/1qAr8eJ6ekWY4W0q+jTeHg8/MFt4EY38slr8kh37TT47uA8PPd4ojjoqivswdcZdyHJAvAPqq
FGWz7kFEUzKvc3dOKIQ5JpqnQXZVh6rhOAeNawacfIoi54ybFj/QATy0rdVBq2XH0YmEphCJc3Vu
PA5295BHdbCS5fivlVBXoeH5p5DAczgybOcRyfN60PTSp0z/t7Srfdu1+V6laHiLw+UpMGca/qny
Qpp8CdUpnogQr/uHqGzumqLKdiUeZS9QlZNCqopfk7jg2432E/4JXLZWvVHJxcDZmg5bVuyt2jNf
jGmyTnUHZFEvZOpC5mNXERDjNEn0lFapuqVqTjx2ZKMVRpnUg6C8yZtkgodmvlgC02STtLQLgbS7
ccyEWXUttDXBAi1m2beWS89N/DBq3S9KfKdxxtCjZsVPM0u3U1U8FJG85Y2/EOfDdC9N35FLHUNL
uTPSYCvl+m9SNh5rJXmyhv437vjYo7sE7K0eaNbVkNVtpuU1e5zW1ep4P2ljAO4rg48hoVCLpNBN
beelCoBSO5b0LU6zFfPAy7IL9qKW1leVa4ieOxv5RmCuZPS/rlmWg59W1vgQjeatMzi976SF38nR
N3LLMEgP8G1rhzpgXkirgML/gjBd9zEBD1O7x1jwaM72n6ZSb6LUvqPhGh3kunsttepeqFnlyZpI
d/yxaWbq7nk9V4fa4HOxZr7pcOi2Kb6ZjRjH19LseRkBx7GMgmTX4j2apuk1J7mlrsRPeaARp6WU
YjvTjLZQr821JFG0rfOUYVhOrkQsyL1clLeBM1lulUrdhpR5zU0jyF+zBIoRzTeGvTvSIAzXsdJt
3Bg3KfUJN1GInRnbJPMHUrgPQTzcwjkF09cEtSc5argZWvCIQzgeyjFUHyIRHNomvZsraZvF+Vuk
qcnKngtOhc4I6rA24nCNtm1L5Hp60Mg6dqNOurOi6UcMuBi/j88UEx8cPiZ47TbYvLlVN+0kpo0a
1HvMqI6XasFGtARcZxVM+vRAPZRuZ8S0nnScKjKtIcLbSeDOS0QL1FPwZhqJvpl7ZauoxL+ZYXNK
mo66VM5pjpK4fpAngbNfZoJO2kl7nTOMuAGVXyPh+WS53G8Gy9wFsbC5erfrR2qgcm35NBl0T+pm
e0V3o9xadlc+qdPQbpl2fuSw7N1+svutlae3TixvoE/spGnG8ql1Dwj+g1epp7Em4rry5lbvNsE0
EsBZ5B3hF0mOXRmXcWs0RygcR0eSH3KOh1tki/oafZTjhYjD3DwsvhkxCfZiqt40FEIcfjuckLri
OXqRMQ740CuTATGqx7iXSDrnX/lJD/suVoVDFSHEJThGD/0Q7dElgATM89JX2mpfahZExtjZ12N2
0hqcK1UfMbEt5gsrS56mzHmuZNG65aCpbpF0pp+FVgRpohnBl0sbZ85QxZXJnzIofSeOHlM7aF4C
NShcR1/I94H0Jxlrb5CLZq0EzCpDMj2kiY6lTvyWWMVWYzso67rXfhrBXPjyYB6lLP0lNyrlhpT8
ocTpY2r39c9UHuZ1NZoPc2QRfCRLwyOG/l1kmbekfq3bCOR52pWqZzbVuJ4VQqGVSdkHirrN8M1L
kn3HSvHNdgJ8liQxAD12v97kfD6RLg0hTM6AHbA0nOtZja5lSdSM9KQMxaqbp53WZ0/pUDOX/ahE
5k/JC/PWlZ3VJwUQR8AP25GzbiBZGkKOtLY8aYlYU68h8ptIhEabV3qs7+xogkyl7pMsfuzj/Jii
yIzj5CENJqx6vbIq9dmjSwvpcbOICSblt1pL6yHJb+nRY67U9Hujya9Vki9UyvnR9K/RkKPhP3di
1H1OU6Gu2UNtpN/MkMov/YfjxQL8CDgAL/OGKwfMSyVXakQcAyykj/gSzndt6RwZwmAH2lX0hAob
t/3SDIaWaNpIL+xNBuAmm2FLTh1xTrBpmSCGPKfN4rBsKpuvx8qlA5JlEObGH+Sc0h79uCOelhgX
Dnhsu4d4Rb6WN5npXTmFGxMazOJCwk7gVRKjZgjd0dpajbmdq/L1ys+49CKAhFCGJuXPoVn/8WdE
qgRAcpjLUzMZfttpz+yIVsFIT4nMoXg2vWGSfKX61pfRPqHaKsPJ/PonXNi4L7m6DsUca+lvntVx
lGS07GFyMvpq5SapW0RJz3G71CF3X1/owuEX3bCDvxge2AIc+nirRaB0YSeX+SlM6sNs4ZadHd6w
cmUWoK396YCAbQ4kGFwj5Fz0gj5eCBXZMJTop1iG8AxD/E+8Klsvnk61WCsNW3eI9gdNy5VVZpgc
GMqFfSHlzYGN+ltezLY7WOlTO2iCDYO97IAkZx+nKcHmlW59a7pqYL5j/5DW7fcxH2kMKibu2zpd
SSlLl6PsUZL4lpiUFWCdcTM5dbZJwoYdUdFtConcGpM4YTl3HijN7lIBdATt3a0usXTQA91JTl5s
bb14CgrQsyoHKhCcSQPFVpAOGlYZZeAofeJQrd4kqqR+JysGN35aJAzWStEeCeco1mpCE5UwNwIb
agk4bjl8E0ZVr5NkJIvH6p7rtpke1BiYh5BM8CBdm23NGVoTjVTg0LhSu+jZAXG1aszFmW4VyS7L
Z2OtxvJfunrPpjPf5XOxNcy7sNM0j8wNwXFM/gbmDhZwrSUb+qLrIBEvjnlI1IPhQKOJ16S4CNZj
07I3cye9tY0OMCh+7Ea6ypXYJqieRONcHRrLJPPx6Ig+YZFEc7JXACmeTUIZSiQCSCoSYCIP3LT1
m/4nUOT0FnYJpm8KidQu9ziQt2Qznb4e/p+rW4s2AoUKEihyZ86PrSUO6CYaouxEgojrhL+iMdiW
1pNKaziCXDyTRv71BS8th+8veLYwUUxXQzx+2Skd7yfxS9HpmRfzNgnvR8gHRTij2p1WX1/z82Ty
UQByVu8RGH2bVEIAQkDSqlQqtwd0CHSO7vdVW/PnOsDHay2/5V1Ng3NtWkM2SymcvIxNsQLB4waG
sc56c2WL9E6LEJrZWrCeOfg0gR6swcbdSeOOhv/269u+UI9n6wFUVwd5t+w+lt/67rfM1ZySHayk
J1bACVVp7FVI7su+3CniyZjmmz5Ib2r0mpGo/mpl8SOTr/2GS+Nr4duTI2kCDzxvsg8TlA5aTekS
E3NroZifx8ljLuArrDy9D38PeXxlRr+wiKL1AmEDUIvK0qdFXaqjXNCJgf9LbSOT5nsl07aKIV4y
TfojRuJU2uyuM+pVo9h7cyA3Vss50Bb9lWGnnEO9uDUKA4i82WAQPaOdjTtTEZIzK0Ny0lWxFxqy
0Npqn6pmdCVFbJW+/D1U+C/7kI7vtXd/YRyy2HByR0StGSTVfnz3QT50khUO6SnaCX9awZba08QV
riAoHgLSU/Z0TcN/4cv+cMVlU/FutGWh3KG+E+k/9qJ2g3Dj39NT/KNmPJsv9SVz17ZxeqJnOVtJ
i1BTmnRiR21M4dHOx0c1lW/NsHvkVLdTJEu4qkoqjpo9S2aUeUVtzqSvibXZB6umc/ZZIq2IOiI1
Ex3wmLJsES3yuxiUJURrJ6r6NxUk1eWzQrdg5eukbxc9UL2d2pwoSAQw0pgQIBnp6lJzYEUkqGqa
B2BWzm0VxqQyDkcFidOKMHnAn0b/LQ7nUzfKt2GbgFqvsi3N7j1z73NUdaQAReo6iDKcCy3iS8sS
flOHC/7J8kCDbIIwaD2W7giaNVJoESDnj6e8ADwNU1qr6wdHTRQyQ3NO3GGyjS1M5ETNgZ8muxTj
lXJE9nZPiBFG0M5+SKJ+oj0/3UZ9B6ajwbCf6s1RGqgswR+d3K7WT5XAGuxoLYBYLYm5qPpIrnS1
bpP8qCRd7CFXupsta5s27Z8itX9OSfh9CESM8lgn0nQuXxnYNSQ9cUooFlDP18Z9WI/0QqelmKIB
nJZm++TU6l/6qSd6EPWWVCIH4FTP2b7Mj41jvnVRZfuksa0qxZZWHLPMb6Mdfs8dTFfNvCrZn1eJ
VRyEmpB+KQr+P0teuLeo75LsYBf5Fm7pq1wbtKypR7hFY97psvPG70dvNcTjHVPXtIrqNthNlUhW
XQ2GvbCaYwZpwQXbu69JZHTHZMp3Sdgji8I//9gsKMU6ML8jyFoFDsFlS7CimorHIbfBWZl66NFM
3k0Bm58ALJurNiDWRW4jFCA2tdQm09VtiOZd+9uR7UetNoONVbaPEirWjcwzc6WSk9hk/imzAmWe
wyQ1aUW0iuX2NSphmY+WCL08Fs81LYcM045Xh6a5rSznXkvVW+Qxd4GpUFaTT2oC2a6gGgD0pP5d
j9Y1Peelr19DY4GRfmFQnJsYsgmCQ9jFKYIcLG///td/YRuNXBtPNa4FGkjn14nbQtELNM1gQxZv
IVFRW2c1rHlQ99fm0Eu3xMzJKQgJCFP42fTd55wZYwJtmUIb/JLipl+3u+4qW+rCTM36iAIWZaqN
G+h8+ye3jZkWjnOMCVEp5PuUOsmVjcDySz/OmJYMRgYxMiLozy+nkUE6YbKJTsgM1+qq3jQvVEgX
7i15YAiLYj8BYnjtqp/3tVDIYa04dPs48ZyfImnoFV1FMuCxUUfD63JtazZFspENRCoN1Sa30mQU
5pm6JXsGxUxM6pZDSivFboA+9twZRMAmj05ePpjkHvuFCu3+6yfz+RUvmHQM6yY2S+vTQbflsVCW
q61j2U0/JqVaK5Rbx073kM7wnVqZR2LD3rxG/vjHIXr2Qox/HfEhFXwaxWQjm1GZBcYxsOcUY5OV
rYuMCdeq5OehCf256Y6d1hb+HI5UpAKlJ5ykTRvPhgXu6/hr3HwMDWiE1Ro9EUXs1vlpCpwUo05m
gUbNZjBmpKrF74a9n68RZa4PUb6CSrd3euLiDP1bGymGlzGHkx/TbUKwqD4pXD/LZsQPEHnsZOG5
KfSdTLX25Yl+ij3agU9pgFiS5ShoWckvI4yImkDNI1nx72IODmaqFl4+NQNN1eg1zmmjYKT5BmCX
edIWu6YzHklxJPsFgjWzcbhPjFBZJTJ61zaxX600yNwstuBcNsHoGQUleiwvr04a/WxD866Sq5Bw
nm7waGC+oC47mlV9l0/1btKtejtqkn1S9f7H1LR3qR4R+Ng4bp05e2KI39gFyqs4UG8TFg/SaGTQ
uekDD/k1d+QNiUYc8mwbGJhDdteEViTqqWkPyaoeyGQARpxyr0iTrIooo6+H4gURCe4ESFJYOMAU
6ueIgTapiJMkzPhkHc3HYLP4iXf1XzDBG1LSPSddkTZxTXP4+WRkLWpb0P1LFYzG5cc9W96UdOnV
mGvmVub20UTUg7mTpVSQ7Tb9vXKHF6ahBc1B5BVe8yXT4OPVmn6cYtGO8WmYp3VoJAcyC197J8Bp
MNHjc/4ow7BtEhC+iUojybgLdcU3G+FWRfsQ9tdqTPrn/bktU21b+FrM8+yTP/4evvscGrQTngyJ
9RmX6U1hDeFRDYNxh14NrGo3H+uuaW6madZWiMdfh1TT0LlpxbaDQopxqybGpm4ddpnN/KrWdre2
BuVeyoAkQPtln5PaDeQ/2/T6WNI9uw1xmnayvmvjOrhF0d2uzJiCUKAn9Q2eutQt5pRkqNpCZ1fE
Hai4Auev7qANrNBu73PRS896F9Poq32sRfOVcfh5SCwPhYo0BUDlc1NekrpKrbMoOqXWuCO3lCCp
MvxRZNZAaih6ua/HxOchwdVMhVGGxgcH4tnip9ATGiKZV6DSM3X7XNzGiprSmGtXX1/owmHs45XO
Cw96MnHDdngKbu298WLv4p2+tl9C/5pv9fItGdBYeCtAApb//u4clOdxN5qhFJ6wBdHZOrREPcjF
lfPdtYuclRk0ukSj3gfhicBJvwzJ31Z4P8PpykNbvoCP69Ty0P73Xs5eTzHPqQLKMDplO9tYNw+Q
PT1rFd11z9UdmfPpdRH0ckr86opnr0kNkpHWJQNiIadZNuIJV/J+T2zwJOqY/jUTwOfNFzeIwg6R
mo7++bz+pYjRqqZKCU+d+kB4CnxIw7/yDC/dkaWhqgZmIn/GfEl4rtV5KMKTMmvxdrIc8WBXuuFF
4Ne3fQn9so7kGzku4ud5zKubaJBHjx2T7ek1Lcevf82lr9vCDUdABcfnTw2GUBvKkSZeeIoqQXVX
M352yfxnGKJfQrnmsLxQiFlK6nQzuBQ87vP5HswDqacNMbWYHr35wPIFp7Vzy8OSViTf1FfEPhcs
cB+vt7yJd1+eMfS9XQiuJ9bzd+puBTxYf4lbK7a08vcONObVtJ5X8qHZT9trl9cuvuh3t3u2nDRF
nNpJa5OXzqd5kDJUJkIzxpWejtg+7Ej2s2kKttFMkR0j57rse3NBsw4+6oVhG0eCfi+xYaUh2EAN
+kov4fc5BRL1kAOmmkzZFuBsuQPk9tSHaK0jB7B3jIuPT5Ft414jgNotU21PslfqO6WGKFruzNdq
jtIrE/cnfqOOvuH9y12+rHcPe5KjIKL2xsP+bW90z7mZt0SySWRtecVz5XZ3ZFRJLkFy5ZWZ/NLU
9/7CZ/OrJDqlw5aBrL16BAVbog7QguLK7V34TjDXoTzlYMDm6Lx8NjlyQeJ0IB3DPH1t+/a5V6gT
aWg3hNSevv4mP5+TyD9jloVYzxP9dHQ22yivM2FIx9oKSy8kI2Iu+59NPYZoPPpv5ehc+VAuPEGF
LaaM8g7cuX1eQOsmR6SClPNjREkyk37ownGj4Pnru7qwnwVyxKmfsAHTMqx/Zod3A6QvQSYnTr58
/fmrtkamhfyK1aNbkVgJifdpCZK8cs0LnyBIHuzyXI8G8nn/NKRQ1FtJKB2Ne9XDt6G7+SZepMJ8
JW61ka68uUujhIoHqLmlfcg4+fgNtAR8w6Yxg2OpFFtRqKY3l7hdxji/bzr7miZz+aLOlkbl/dWW
X/PugdaFGRomqelHLYvAo07fY+U/haPyUXMJEIyObi9v7WwKC1s9bNVaC45CI0W+IsKUcMcr7+ji
Q4OcRAgTwWH6OdCGGqukD+oUHKfH9u2/wy6mBI+iS3vd2kQ309Y5qD/D+//HUk9/7X+ue061CWpi
G3i8wVER+sns5K2qQSz9+uYuvqJ31zg74eSTFuTOPAfHovypEBdb/Pr677/4Ub2/ieUDeDcGrGE2
0rBgDCyHAlQ9Houqnxgbx/THFZXGDocfpOWrH9by4j+NvXc3djYwZFQ5ahDw0pbUkMWZWXskxtzM
XuWOm2pzTXR/aYZ6f5vLc353m6JaDiYtlxvbfdH+KA3JU4JvXz/LC+MQEbhqU9ijwvuJi9pmvTNm
UcfH21Rrrb+ZtWoXYRQaicD4/1zJXMiXC1f5XNcyh3VZ9A1XGpG4uc4ADjAS8ytZzeua4MsrV7sg
arFp5+JUo/MElfp820WYD1NWXQXH4DY6mBsk4i6WLAllGfy18EHBduo8XKMsfK6koWnABUrQ1dKZ
Oa9eKGU+aNYkguMshX8tyXxNlrCjpqQObwstRhcr3nICsBDH1Vdm4QuDBeYbZ0fyDGFKnM/CdayH
ltHFTCjFm6Tf9/VjqFwZK5e+OzqJMNKo+dP4Mc5m+lRSCwFFwTkqxyzyw63DB9Ch//xB1C0pJj4O
jevWWnAYnz87FRgOUKClfQsy6uN3kJuVPcMKdI4OY5VQYSTHFRZjV5KCldPPI3rO+qdcOaNvgMMk
i7YHtq+H4FcmUOhFD/WlC2J7baV41hUdlpaUSft0jH+URGOhdiIQi+xubQ3/ENtfmtYrremaW9mg
9DYjOvfByhxajkkuCOHYjVL9IWmLN9ETfWjHSEeEY+x1s/neS9IJyv9f0Sr3rSBXVMvfwMvC62mr
FW6Ch1xq2NUimgzQlRuWdDum2jGRGm09DM4O+tRDKyup33BopldxGKTscdBij32R7lHEQlvSZNGh
0Av5NlEJy51m8yekhTsV1iGOeMw/mhooq5kMXFVJ0CTGoUp0aqGEv3Lmkk0oR4RhmKq0Co3ujebd
KyljPxIRONRA+9dIN8XJLgfdjdTxtTNQyMVqApHfCTDCGrj0qtzRfKVR2I6rFjrMQXlKbAqCUaQN
GwIjwRUHY7qm4/IzAiWZMFP7YZc9WAKA5JzC+RdTs42xvQy9ZnllXowQN/IWQH2FPgZafqIkkFMl
vPmjQSRNnw7HNM4UTK65fgs0Z95WYajfofbRD2FJsbcgIs7QCRcux/GBYtl9Xk4kjeTdc2ML4Qch
IrpOBY+gj2F5SAayySW0qKtpNP5IZvbbMlrhaxpBapEqdL83zWkb6ubdpAr07vN0L9ru5r+YO7Pl
xpEs2/5KWr4jC/Ng1tUPADhqIkVJodALTApJmAfHDHx9L0ZWdYWouMHK29Zm/VBDmCQ6ATjcj5+z
z9r6NO8M7Hb36KavOX/sagECFfevGxFY2w6zpLZWrjXUwXsz1qxNa1NSNwLpeWqw8smcQ9M3D8CR
ID8mRuvaefUS1+I9bGdwtFDF4uahamekTIHzLY/i2o3D+kWuSPuCArnBve0irtp7izYHbx6byK+S
WV8GOgZrmlXdSx2k6kEwN4dePerZa/Ts5Jg5POs00IoJLWttKG4oJwCBrXJTFNZb65TlwqK1ayn6
QFtM+hTuVVbSFZkqX9FyBM2RYCqVC32EgCaS3lipKeVTiC/zC0LoKvI4stlrOZnGa5Ehxs8KGAoj
cLl8Ku1Vk6KPHRoOch3a2Lu2n1k0FPTGUILnNwwip93kDA07do/345B+rZwB1wgrG1aBFEiepuDA
qSILWpf64Pi0pvZuESrmxSxm/L81rXVD1aZSUudP9Wg06yFSON6WI5JgzSzHVe4Y+TrVRQfoSR+8
UQ0svx5qeWtSKPUHU828SrVJ8gcp+VfM1Np1MfNu0Mg4uHTO3qROdOgymXuWiWM9NcuXlpkZXkKI
4zuYEyzssMk8MSOjCRR9cGODsfWqMSlBZG9k9dbmSLc2uDSbdSlI3aSXO+gXpbWbmuq9sKp4kbYV
1QEy/Lgh2/cQQjZUWq/7ttsn6H/nZH4wlPoBPwZso5qoxyusTb12wPp0pJ7gwtZCzmzXFlYnWKgH
46Va546LSdXzaMQLqoisiwFGXoEhGD+ZwXbQIhAI80ad5sJNKKngaUHrNqK4CwL2ZDkE1nrK6wdn
5A6p4MhZe1CrwIgEL5BMpEwUWGJ1HKwbPb9NHO2l6ydQOeRrfF3Te0rCvfqsDNUbYuX+KpW7eV1n
rf3ED6l2GM6wmjWnfIgcZxPOrbPrczoJY4H96jxn18lUKn436/MLqsAvUj5XW2EI9DqO2a054Q+b
0I7vkwEdghngs5FrY8Ud6AA7tP0qUM0vaTv4EVA1DiHSLdYbKLTrETuZUDhg0wxrWYRqd5dFibqQ
nKhbymqo7wKVNIWGJmF1FIXusl6xeHqG8a51ab/q+kIsotIqVwhNxu0YF2HroWnOHmu1lRaprXWH
ajLUldo4CL6jLIHopgMTHV6rjKJ0MOM63cz2EhE+LlyNvXTA3blxld/rkx179ZBiQxjTjj8o7Gim
0dxMSnnTyNLOqe3OFfMIr40UxqYukBD0req3iXzBUsgLoMx42TRxeiaI+hzIwx+Gn4hgmwKwoZ2k
IWWrpgNAzYNDo+A4X5Q7kixnUrifj/0fhzipvaBsF7I5EqYpxO+GFd/msmwd26C+BrNkuxNdOL8O
Q89c0/dyyA9BdWWKwimMghi+esMIrtTuf/35n+OwDxd0evgmdhpKMLWcTXrh8zxdExkMWKn/2Sjq
x5CoEuTYYkCgh8x+qdTZk1Owwr18ZpTj8/143uFaLJuUzDH7wxT4OIqILPTPLfEedLDbHIqB16jd
hW5FD1Hd0JQqDVe21Z2bdZ+D6KPzAa24BpvNZ3y9UZi0hZSzc9Dq8jEUxq4pMN1DVHJ9dHWiVVbq
3SimVUnRBu3MFf9kbAXfPPDxKKq0T94LYe0IW5Ii+9BK6WXKO+eZrf3VlvrIC1OU8abC2UWX82st
ns4AMH8SXZMM4CYTwlP9xOzj492WJwyAzbizDlaKK73Q8tZV2chdNr+H3sKlN28x6mkCc2WHnbhF
SeEs1EiltdIsnAPRmPMN9Zl2LlNxnEofJgECOgP/Zh0dIVYxp4yySZipJcZyPrRLe6X4+bZv3Xil
7fWlvp6+WK+/ntif5Zonw52cseGU4Y9gMZyoqmWcOQAeLwL9Qk1i2havu2NJPrK8ITfcQocelJzD
xn5aH07GP/78h/XBFDgyhQHjxwIO8l2S7H59gZ+MsXV0/CDokIOox6Lr6cFUQkzdAgqaD1MXaB6F
VGnGhTxP9X6v19Nr04yYcU1l6DpGP3hd0RubMJSXtOrFiOGi0i0pfrp53rfrbNiOti5txmC8SqdA
uwDj23oOJgSr1BD5l6DO4+tSTY1tkdu9h5E0fRQmhM5JxGcu66fnbZrJj0oXZP2cvD/etyy002ZS
JfuQHU/bnvygLppVsiRI8bLRPwKT/41M5+fd45i6+NegJw9LOGYJiZNB9X10py27lSm52TL3ym8j
lOba7a+KlXSpf2nObCI/y/t/GPjkSBo6NnwZwcBEr3fxGlP6lTy447p3dRdivjvfT5DVXMv/9eT5
yRrBBbMak5nEnuqTqhdbMamvS8UmAwVx7blb9WvdZfP0tO8CJmt3ro77+X1U6MFBY0pvCKEiQJmP
z7Ui5AxopiQv39GSZlRDvtQiTp6GKLI9/YeFi5eus2qLFOpE2RVbA/u8RdMMk5sP5uuZ6//p7grx
l84iWBifimkyff7l5BjBIcmoplli31wX/rhuoWJUD4U7LujIuHjN/vIayE1Qj8V52aZ75VNGuBm7
MLJbEo6tgyLR1pG50i0IWA4uBq0iiIJwfEW8lejXPfukKxKxUoy29GPsNs/cguM28GE9/v5dyOyb
pJjoyz7ZJshH5J1DJ8ihuEx21XK8aElojQ8IG71zCc+f3u0f4r+Twrddt1PBSTU4pEO1RMXu1mMI
Q0U/d3uPr+nJJYGgp/iMoBGI42nC3crtKA5Ebx2GfbEpKJ355ZXkZQg9IYWW/ngfnyWFnhvy+PMf
lvmUSLq2mvbYXGpfllW3RcH1lwE08C9/uKqTN0e2BOWncLIOmHb4oxagk+nXyK5XZybEzy+FgAU0
Pozw0wkxRIU2tENlHRAMZzpoPUksOO/75SNYjhbnOiEBajtXSPjkNUEnKJf3r2FPQtCphNY1qw0P
rR2gsg1J4nVOd0cQ8aDpLIaxXNxqgQbzRwSrVBZfrGY4s+l8Tl7zFVSso+gpZTk8FY1OOrrxQkO4
aAwotOfrekTvbM7LwI79X9/kn7wJXCqVY8qF6HtPi4Wy0IVQ2fsOrf2S0dPdWLfj/PjrMb7XAk9e
A0ICdBgmV0Ul7WQLNSW7Nps0sw7JJl6H2rJcxSvjKbgJv473VBe+Fuc8Dn5yVTAfuW+0ySpkyU9m
aCaQns61Zh5waAK2J3mNRYxhd/8f7/cxIU4yng5ttNEn68g4a5E9K616yNkbERHPawkP4Aopcb/Q
sEZSL/46spAiFtVWlshjvvqTnhgAtzyKYlIORwLk7Ctu+ab75UZbxMtz9c/Pb4KqcGkQmvhfm07a
kxXZjhu9NIxZO6hVpQN46HFqm6e9sMvgGju1t1rPcJDoE/Vi7KxpA/FMx+GkPfMyfHqYjA5pWXPQ
qx2PayffgvN7FOhzoR7KpF2HZoRJoHzEEiJuPPM8Py0430eybV4D9Sel+hANmT2OhXYQ/aXc5cui
S8/EVz+/lv8eQZM/rs6TKHFD73PuKCVlevZjL83re22kXf/X79ynE+7xUizKaDBXUD+eQpC6fB4Q
jMfawbDrwtfGDteqgSyZIkI/xPnQSwA/11Z95qz3aeFiWPoEmDNH8cGnqpuup0BytEE96GYAggRj
tjhwhdODWFKXv77Cn5w3GIudlceFOxoCi4/3sol1a8yjVD0YdPJIpYm9q2MkF506XM1ikPxUwFOc
Zht7olE8a+Fw2+fJ5FUNorPGULZZYL9hBVwcmjy2N62iTdj7TCDwhf7S5I2yausKbAgCDo8UNRoY
hXYfW+mt7ZhG2TUgyshTovbMQf1nM4S4/+hbQ6L/UyDsDCAY8z5TD6MB9rRx3gvOde5Q6He/vn1/
qtA/rMo8K52WaN5thSDwdOkHGI+bnNDUA94GX8M5CrdSGjzYclasShWXaaKxR7nA0BkH5dhzctub
1HJTC9p7Akl/qQMQN31WbMhCWhha9DvJrmBNdlq6sqcIpWsB0Ydc/SqTwsobpcxwo6G9sDPWEjRs
d3LTNHT49AJWUQgqski9qooCb5LNAYpE98WKyFZnlFO8VimvkpScLXZagVeHxaZx9IteLe8tEW/s
cCKZkOJt4VTOvszT5dCNJuwJkS9MmDekjO2nVEB2lMhne4kpXcORyRetlpseTl00Xcni0kqxebBI
ibpTM7+qlXEbdM4+aPp1PIbXFO9oZi7G2E1qKfLTfN5WurNK9eqWuuhrYstLOXZCnB208DLAcZoE
xuQB2d81mEsaavPYTvZFH0svTh58aeWBA1WuYDZclmvgkCm+Ac1LKPdf7dBZ2xqNuRQffAh88toq
o/3kBKu5yFFJwl6sUL51Mxnu1FGjVVIQgYVx/F7X4hDWRr6ly/yYj58Wil2P9Dyrnix3X7OEGk3u
mN8oAeZeC4vd7gPO2010gSRtvAbLc9FOcQmqK533Za0/VLRsXwxSk2xruEdul4powTuNtjGnJKlI
pVco7WU3t/3i13PzZ+uwRZ4IGzPOhMZp2BxgHlrgsascTKG5Wb6PnHMHgJ+McDzuHIM8BOufAvNQ
NioZVLp8SFvqSI1dPsuiOKtAP43+CXoIPzQ0Zhba0NO8V5nYzmgEJoNUD2pfuU55/5fv04cBTiJV
UTGwggfQAVurTRlbSzVLzmxYP7tRP17DSegGbVoOKmKfQzZRYFH10Y95wc5sVucGOf78hzPLzOyy
ejOQD6X+dcR9hlH/hyMcV90fRoAc3wJ65E6Zw3DZjCOqscA2zgzyPdw7WVF5Hhg0O7QbfTYEVQOD
CnpnyCRP7NV8iDbqu+5lPkXNL3CgnGdiqGW5jMB5nXlhjl//FwOfgvDi0qSeQBvYYZoWlaw9qpHy
VZ7PHPs+a+yP81nViHVVsiafnEhFYregkWf5YET3Tast8/hNraizNQ9zvy6o+9Nz3p5zr/t8eDjJ
W56Ef0VZljZV15mbWm+cC+NlbF1zQ8fkERuvu1T9/3oSjG4ZZNR0OqKUo6v9NLII9TYnxuwO2KNw
9GyPhwiF/pxyFOMSbzK85dNMArg3P3Rhpq8o0quXBRYcHpgpAyKevlDNkghDtwv6OaNzvdifLApp
kJYBiTuKA02crOtJcSmfY8B64dgeOiH1viyUzMdOq6OGaxoUvasnGf9sQhe4HwpGKKMEfLiPNzEa
vKQKAGCiiZJrGNxO0m9MK1xKKinnKTVdRZLKdSjnfgXOro45do7dV3F0PTQzsCUC8+Bzb83nmFHH
2pbzPT1DCOhPizFt2Q99OOXtIVeoF9cyTcl9FS7SmPekE16ROO9ki7ahlCCJzPd5nj5C6ISi5eg7
OVMSGqynazXuX/7q4srXYprThM4K/ql3oExwMGlF0h6KGOcnc63W58xEPiva1Y9DHIP4H1alICrM
riRiZmoHq/Euecz8ctU80Sfp8SS8+blYFKlrr5NtsTqX5vhe4/y4ZjA4HSxo92lNpTb8cfCM0EX0
jtwcMrUDQ5k48kVqx6+yId6VjnYQywh2dg7SOmtCsqDsLEExoSexsVEarIg+ESW6NozmSvZbqDS+
isVUNC5mAdoRHzELBl8ueb1KRB1n/ejrY36l9EgoGrvblhByXKRYb6KCekj7xCoyjwZllXSQzOZV
sudxqarBuK4m+S/vaPqR18XRmaI8AImT9cTMZSVMYQ4dRGBfEPUuS+lcqfRzNpsH++MYJxuzFKaZ
MheMcbRYLO4UX3iRL3l4r2ytLU3aa+fu15P1+xt/+jR/HFH7+DTtLkoSOaoaptK0SNfZzY1w56Xi
AyCN3MhH1UT63lgUh34979OVsSKvvq3SRfRENU5eSbuzqJTj/PnVNzrZ1PM+7OU85x60/rDQV+ZW
fi7YClOPpXuPAsw3vPKmWJ2rJHwqdB5vPYV9B9YY9c7Tlp9pDqJKzElzCGLsTqukuW2VGb8CR7Ru
H5k4cwwabCYBTQEmy7lIxjg+2U9XTeqO7gLEkp/UmSVUtgmyWH0Ieno6BtP6IkCQoR0ytbWlYSwx
oMowR61ypR7LgClq39U6uXWihLZYW/6WJN3OktvHrkqmZV2P2RZh5ripNS1cxla6atSZ/EeBcoVD
wlK2k6t6kGt/pP2kjrtlyJlCoiNYNiHBYwTwShXbr6rhkiLWwkZhF6UkToV5YYX1+xhqt3puvXAf
UQ7m7V6SZLGMZeNahYvoO3l0KxQkcI2NVKq15z0CT3U5tP0hZ884tw18DgKPelZIbQDBbEhJJ+tR
axdyKwKlpj3WemxmN6WzJ2YdjG7TnXzZI0M+N1V+9ppqIJlYCOiVIK92shToMdwQjhn1QV41i/YS
R9xjB5zjMV1wA9pAy17+Y8y/faBkN//5H/z7W1lNdRziMPvxn/95FX+ry6Z8b//j+Gf//Wsnv3VT
vRWHtn57a6+eq9Pf/PCHfP4/xvef2+cP/1gUbdxO++6tnm7fmi5rvw8SvpXH3/x3f/jb2/dPuZuq
t7///o1SV3v8tDAui9//8aPN699/J7Ur88z+9uMI//jx9XPOX940bV32v23aru6q3/7226It67Lt
fts02XPx+pOPentuWj5Xt/8g18lZUMd0C/4E8cPw9udPzD8o4GFRZBikL8gZ/P5bwc4R/f133fiD
DnzyQsCv6LWGfvD7b00JOYwf6X/gk0B8fuwjwTMMcME/v/Luzzf5z+fFTfrHv38runxXoj5r+DbK
STDG58D04hvAFyB+OWosPi69FayWupQy8x4h4ms3l1dGYtyZMurZzMqxGznqaAeAKJ5uR1eqmbxH
ogjowqZJGkVQl20xeswgxOSXrVxqLtmGbZhudfxKlmXv7BtErT6KKdrWy/mqnq8tDmSrcFQ5iXGo
HFt1bzYWXhOtbW8kjsp+PnVubZSGB4shWk2ztMrhWtNwn+PrCI0raHJQJROiQ2QRG7xBcd9dN5F1
XWjVilTkdMn1XtKvfqfP+WXTpzBssxGjjaS7IWXVQcvZhY4zXWRScTEY2iKTtb1VJRHcQn0vV7c5
no5LsFAvBqX7ZCpWWhC4duzsJiVGDCgFtuvY1SGfwg1MgK9Kr+2VTr9NO0jGqomiOFI6+MFp6OrT
kWFa7Yxc24dZ8tKV2RNOJ9u+nHeIyxIIutFGa2SPVvfGVRQJ94Ak+GY0UBWyWXaLGI+8lNClDRfy
rPqJBArOLFYJMllVhOhL3URLHssQBK9VIVfNpedIsTZ6l70nzaPpDIsuKA6JrF/Hc4hzilZvpKGB
LrTR1ObLVBOxJrLGCU83t4FaXpVlbPi5SF9ixb5rJn2dQyFIoumAiw1uJI15HejSVqHVBxi18VUr
SJkp6aVKulFIxrMImyeJuM2PtPjdGaN3uWCHjqcbq7yJCSlWyGKOwop60UVcXqJYozuO8kMMJddS
5qcsD+46InVXmR0f7ct7ENpfo1h7pKj9HqiV7Mc2Dh291ySgIBJhelPfkOoz22+5chWZeJbkZEZ8
p1MofyevIep7EH/3mcydlUVc3ShM29G5adP8JbAG26+NYtfMo+xOrQwNMBmvI13Iy7a0r5GEllDA
SjfUMGFpQ7EqQ02g6qFDLKk4UiTmVG8bs7oVwXUX9xB6Imn27YLjipwS+TpY4/ozBxhB343fCSjQ
8gCHYnAMr1OzvRwV1Ks1dY/NzB6j3wGsSPzU9Pa1oGN3XUnRwmlnTo2hXCKNJ/wQbty26eKIjPSS
mOc4tWXk64P2pcxXRpNMqx6HtqY23JYw0ZMaK130arzNazo4LZjtAa1F4LAr9C3RQcx145ty/Cpl
+p5myW043YK3IbKNYlC/ZfReSNF7LeK3bh1Xg+pViMY7E0jbNNq+lnO3m1C9zcZiE1p6w3t1fHKY
57gtAN0sKnZ1nE6LqZ1fBg6gnOOwl28VAB1gfi7tOHtHi7MnVE8x123kiP4P2bkZFNAvVL/crk5g
YzyUipNtxwCbLika17liLFmysN3u+6s2iyc3KgrdV5LmRjYuCCIXoTo99Hakr/oSoSIN1I9IUJoq
WtSFJK9Dm5eukFPknkXgWdGtQxfCOPDr2aQ2Lsa0T3lv3ZUy93WWh4dAykBc40kYEgGLYo+mRA/w
+h6Lu6YvV6URv4IDYSk0r3u4BZuosdczoGRYk+bOsp/ptafBRYLsW9noSzEb3A+mjYFtpW4olO1T
SMS9vmnbYJ+IUF4PjXkrW7O1lmQIhzYnKmE9qNz8xTTLl4nerNqWzlUYfpUnlJU2F3cmqulFPQFo
QDK8sEgZo1ctd9F0EXTNVWxMzpLJs7MT2NZ1pRTLcWCqizq+tlryLZPy4Og9avQwuMNE7yUdqOr3
zaroeGfKhAdhlVAijhKS7xMGTs0iIb3KVreXlKJ3wUokbiKiC8g4OzLDV+w49IZanhIrpd+Oxteg
Na+CJBhdKMObwFGxhi9YeZqWNcAY6Q8rklttUrA+7bZ6gDbTUFiN2XzfGrPxrDqvFuTvN7iw74yS
byWVxa4fy2EBoBz0OPqSqLwUev84J+a1ysR166l6XGvtAD2tN2H5l8a6bMvDOJEk79vC9sa5fBLN
/EAdbZmO8vUkqw9By1YxDUXH2uaA9a3B+7bFpWEwgm1GCp2vtCqxUcVeortKovCShKbv6DTZUJYx
XWoMdVwKP9LzewnilV9RqeoHQ/bHLsq98EtjdNO2LRrPlswOGvhIcgNXEd02FplULzAbUeeO3U/u
rkI7u5wrknzW5Nw1arVTkB9jE3Wfh90rIKVrQSqL9WTKXKOVvBAPYjDaU0pLs6q4GmAeH5KRBbnC
S3vDw4JqJ1XdlciY75oa5p4YcWdMZGwF2ppQPrTK62jKQgqiOC8QLJW+lrW1W1tl4pdNbrpqDlRh
6Gx/opdjCmPTq2XeMMXV6xKY3aR6cVz5U2RGGEDP93Gj3JoiwvuZ5hIjPHYijMSmwBE9IgprqL7W
uX2pDAiko0Uztk95dJxmqE3E4AVKn/tFXugcOoOO8rQcYyhhGvWuVGjVkSW5odhRv8u2uskly/CU
2rqjagZNHntJV+7wt4SmvwyE7GzG5NCq9bihPEMTesWKwl83WRks5WAGo7ItAqYMrZGZa4n6sVDq
R2Vov5nq7Fsd3zXWOl5a0HPjVBysuhLYi9LSEer9jRUxGZx+5PXJvhT51NB6AlfDMJeGPCJij3Pb
b/pmOcqgV3r9YPeOb6fmXUC/livPbH9WUT+KtvNTpi4eEc+6Gb0HBj2npW7XfqLso758oRukXUR4
yLpZZFyMJmamx2ktkzfvO+uOike4mIzipmkyyipzimVqc6XQaefi6mF4qvPcgDtwOW+uMAGo4eMz
kdtBWxXR9MBJ832uo6e+nO4N67FCtbjIiunB6YerUcyekiDsHULW3CHNbawAlmWUXTLVLkXOhxJh
kkcBz495eMCfzrWDj2igPhg4Suv0Xjlqs3Ja+yKs8nWbpg+yND9UjQnvs+e2y1lDhmW+ThX5bsIC
bz3SP6OEzY3Z2ZfswNZGUjBXyky1WwUyc9Ge7MQXxxK6nbTJopmbJXHyyAxBzZ3Lpr020nhd0aOx
aahLd05TbYQR+eNoZ2sdC9EsmIOLyaG3IwinBdwN1iVdvnaipQq93itMfMPVyCDzSV2Ovh2kkmzJ
WkWQmBjrNJS2clgdQEw9wVjZd/YiERSiykZQF6SmmpLdY97gMRHqwZuOr4uCNYNnzKnup5l5LQeK
4UtWu2YTRYyDFw/7jLYSBgsJqD+1TSpPlaSFrBJbFapxEOEmdDARjEztHRb6+9BVm7CuVxXkUFdg
GuY5Rq27Ujx5tM5oW7wynuDuDwGlcg7fixjrgzKeYBFjhWKkMz4GeAR7pnOvRCF8x1nHDuUVrUS0
itVAW2v0ImXNbccaEWKf6RUSQwxa64+BeZdqi77ubnT29TEj5aUqRIUixeGjXLd6uZn74kBr0m40
0qeKAi4h7Br4sk0bcPwSTnxcTcZMNls/EdOD1JqEWf0VwP3JT9Yj7hKMZCFktrPe1XQ1RZDxUpuP
QZZt8zljQU7Y3lpbepMFbuXHzhlamDaFkz0ZQ/3YJ/uhbF5IGN45ufMNw4RXDj2vRyanm2ZDg0l8
9m1Q24sypkNnSCIHW94G8n/MSx2MxQ5Di4dJHVednSzbjHYeekpdpe/mBS4MlqsVoneNBt8Ix5Te
jDKBdqHdBDd5pr5KstQuRV4cS375Ey8vjXmzJ7Qez5a7IQpfpZAFl6d7F0jWk1GhGI4LVSJDDRB7
AHCX5o9tHjyRwl7MBpMAk8ijIe/0gO/eLmQIvyxJPSo5Bx81eTSa8tVOZNi8za2UYihJMyG2j2xh
ulF/65klK9PoQVW3YJplp3HZcQ0jfc1GXJXHcAnJ/XWuce5VcrcKlD0GKJEr2uQ9x1XbletuDd1S
0IEkG97miz4Gu+N7RW3YDQCpukOMKVBtVZLbFPT6wGUOXvp5HHDUAN+oCSZvNm2roXiRwwHWyFuA
2YKfScn795stZf2mscOakICwtIq9orPuu7J0TVn/iotOgqtGnG1yNFLU7qU7ylKE53LzEMvJxWwc
H4NJ2NElLEtKFWN8SkYsHNgkionDomzWgmBrvBum4h5HeeBxwozc3jQCt9PkZCkffS2Lh0xF5FF1
dbxS4aglMpyEOdxiAMmhU0mexOUwpwO2LUdYCMYu7lEEHhFuj1ObEg7gXmtVQOfZ3bFHkQIvkYp5
hacoLUO0ZwSD5zQXfXspxjz0WynbERCgMZLRQGt1T/mCYBta0kMaY2Qxq/FFh8lMVaijWzvWXZgV
F3b01MZG4/KuXalEMdyU16zVv+kAizuNdLWlYaFEuJ7QxoShu01XJwG2oaf7Fi4f5bQjnC/UvzVi
mGh4ZIHrmvHBiJnfE4ehEvcLDCqry7o3QXtkzWNeiEcrIjC2k4cw4VU0akJGId4nBcdujnRdQN9Z
mXCnlVUXPlcqexzhsummpXM3dKZnxaXMcgwzfeC2xf2jAFUoWXIIdA8VuqBxrtuUU4rlR18+JWNw
NzkJEH3HgGiudb5MrN0X4WucNo/FSLyHth3faswNKjHeChWDHxFyCC/ogXVReCmeMdXpQm32MYRR
lz1DWxpx9UDPnel2JtFb3BPYSJpNta/nv2htwmTdtXT27UTPrIXVV/lKcg5HqQj9mhW5VkPey4lF
w6z1OBrDsCJ7+TSU0+PR8NosggllZbXrB3CYk5xFblYfBsd+juejlCT28oZdJY6Oe7QWv8xW9hhK
xWWWw2IbW0MCaEIHc8yqbbfoEOid5Alb0SG36/c8tlaKLoEIZCFodSG5c/OqHiM2Uwtfyyp96hrl
amq1N2jvcNfNtF/kdUjjbmbtrZD5osUVDby0Nya6xiO9igoEMMFIFBUF9t1sYfGK0uQhNIvS1WNt
U4RZ7Rn9an4haMRpu3YHlQDEMJPEHZyqXZhsNdQ9Wn/GnZQ2ypyOR9Slx6DXzwLyu9938iIsESyV
0T2d2ds8Mt5NZdwmvdJ7dacKOmTGVdJODwBSbSJ4AsphJDLIyPDqdih59kwvdY6cRg/rryUbpMdJ
DjLnFH7BGZ4jVkGwOVXKZSXJC6tji4+y/RzWaL+lLT5Cd0qm3LRzutYVAjmMT0WMW26sjiXrpuJF
FguBFY4XWnMD8DNXMOJxiIdieQ+NattLuu1/Tw/+L+RK/58Z1f+LedJjw9G/kSe96IrnhoZoMqX/
/L/xz3Klf37cP3Ol5h8U5o9mmjI+RRCO/pUrNf44mgBoAChJsmMH+a9cqf6HodAUdjRJgVQLkeBf
uVLtD4SXCtgYKOOI0VT1r+RK4Xd/qI6QjHDgsWJEgBoGYhjJ3I+pUlHapiopSX1v9BxY6w1nmcdW
LexVhDkYB8LsG75OL5JDshHZnxvp7HhTSmvUjJmQWw063SjRPqMkgm6L1vMogLIsTTg2c7hGMrRV
pr5cqwZBkG7PBOE6S/IwHVpRzICn+2cjc54YRvZhIkmz0hGbkVlI6dX0nZ6m00iQiss3wORYpFhn
dY1DSFCPtScpYtM5sgfpo1tL2MC5gzJ9y/NwWk1New+znIoJ/SS+0lpLQvLKs9U69bUOw5kpvKTS
u5dYgmbJzL2sSB2+81Ma1BlqTH1PRF7R7Jo+H/9TmWRVjy7XidYAxxQKGq14Jkfn4NUYXuc9vws6
goC8M+DLy5Fvc3RStGaVW+RlaCW57AnM3aEmvBxmKDiJZnBzxW2clHeF8xopRXxEGV3MjQD9Wn2h
/3gJK/e5mL85YcGxnlNJZ9cXUmSW255Pqb6bVNnZizJpe3v+Cuh8NfbR0okCosr4BU9e8BRFfukE
8oMeEVygr1va5fyVQ/ZLPMVek4pD52SXkkzez6hjmQRm7psjR/BeKp+sWXXIV2VXfdnypQP9tT66
BqqdTZ9pldJgbOv7PxNmQkeUmbfQZtN31Q623fhf7J3Jctvm1+Zvpav3SGEeFr0hQQIgKZGaJW9Q
kmxjnmesvtvo2+sr6R8c/2OZsaxKdl91V6UqjhQTxPS+5zznGcC9xLZGRYe9epMXn4WsQqCiJS8M
gPO15kMVCAt8svuLsQTyM8hZpQCMjpkq7IHulw09fvEpMKRoeOZgLxGly6orJTctA0J4jGvYSWj9
E8PNmysJB7aNrJaqI7Yp6mYN+1hj8NfSEGF/q4BZB9I2jHrJzeZZWueaMq/x5PuahiKMOlw265M+
9XDyKPJ7tb8v5uIlkGFOd/P0AC04szPCWVG/UxwBV6hbOmSnp2qEf8ezpo+nElOQlh/Qq34aZaiN
cniRoRTSxOxVILeJ9jtmhvPt902vbXAl9YapviEem1zJljxUcrlJaZM/B/31dI/8SV4rvfD6DW7S
xvq6TyUeqPaCEQRI/QLIleHnThL2ybSKteEe04F0ZYb6bZeDfeoUlk2dfhJktv28gZeoDbGwBQ28
HJgoAsoE9tRq9Tpuh8+anpJIKaj3kerPBOspOrNYr+jGlrZIIM84Ny+NRnGTlJZQihp9pdfJZ5HH
Tq3Y8TJKgyqwADrLUzeTL9PjfKEL0708Xpc1yWd1En9dEPZk4onUBA06wdHCXNhmxVzN9fSYicUp
scgCz+SnVM4ZxqYhFVcauoOsvowTDpF6MTRuHziMr14CCdBOkQ5+KsdueS/hAWHPmoIbyGgcB0G+
In4N+Ay0gLQjKg2MZW3SuZq1XFrTqpa5k4FCq21hvQXAzJeQc4V6aRI9svlSznPdBka1qzVj3DdD
+SlOMvLI82FyxUrZj5LVbdSGHPYiboi/7B7LAbOKCBCJpFM30CKvSKZtSVTEKgwwHURHjIE+dhRJ
qdrlmH9qfG58UWorQ7xTYsjOXCDYD4+Y0Z4idbqctWCT5/3G1ClvfD89kPoUr+Egvyhzdp3gKlRC
WLXk/rOq4o0TqYqwYheBFUJAIpMjZix8ubwCB2qA00KThTONXow82GehsAtr5jz68CSEim0h9Jem
9i6I+itkdZ8px2/hgF75BY2UeFUU1JhaViTbxKxOSR1vypKOAa97GLlZt8V02lMzZAAiYfGFrKXr
TuncphhSvJSxHE7nVRfF+SFPJ5I+az9dZzXGMrEcFTtx6yfUifTurgCQLtea245CYCtBflNPLKhC
tjGxJTaaaKtN0tWkJk8BcWpK3x2lns9Ta3FjRvlXrUSJObMlcZa9o0LVBrggjEkT4hclEg+qknuK
wXviZ2CCTTxi1JgNF8KYHc1mWM06IxghyAkW1NtjNffXUZWSfVZIjjyq49rq/Mcu45v6RcL/OMdO
SKgLS7kdRPzUaofCNivCpYyavA/0Cjf6rLVb3UphfejZaaziw2yxqGIxw/NvEogkxD0RqkQKAn35
F5HaSoc4szsDujVlK8sPF7Lqh8x5YkVYWur8itR7DES0Bk2cwYwiImmhJnWySGjFBzSVZL2DP2QH
iDQvjR98jq2AcAQRI5yG4lDgpcrD6nGBAxIWvSEY7mdN9xT1KmA9LkWf0Ism/kSrQHecml7V0qN+
gwU1sbjslGtf/DJpQD4pDyi5bNFX31Qdy9c8IywPktHZqIwflDH2NqUSxERfDCuDukFJ6t4jwFXF
GGUV1fl1ymLkJExsIREQodvYcsCXX3YgWZwFQND5Pg1HGoeJYZklXohZwBx1xKpnTGCUm9yC3B/v
VbrbUJPxF2nCzz2BmX0/nMJSXicS8912IS713IF1GgNCIIzb+EzCifSmw5KzDAkrLa+waSwQbHio
uSOlmmb75VOut/fsDCHWRvVjYgYvYlJ8Sm5NkdxAwxevuFKBLSdgdFIWuXXJBU90ndEgO9WiD1cT
6gNY6+RxYL2/Sls4IJnxVGB9gXvTpK1wf7kv8NJcxSYNJSYe1U4tYZ8L+Wj3Y5Y5plhLGLq0ewWQ
Y1N1d1qKow7ZqqmNkwT2vCzm5J01dqIUMLhqVqu0BlhODc1m2Kp4YnRbFnq3wtgAuMJtK+Og6AzF
piUQlbUYXonM+xbMjIvWMTQ/7EJ2WiUNNvrBV1Hi6Uo0Ld9YwnAQTOBCXU2I+hz0r5raXfz/duJ/
/U/4xotu633axU1ZP7fp9L11aN7yLL7/3e+9g6T/oUKaQgaoWd8pE995FpL0x6JHhCQjqXCrFsrc
d54Fv4FDB7cdyMVU8DmFmfydZ6H/sYiooF5Q7cOixTnun/QOZ+RjnhI4it980n5uGWrAon5SO8NT
GBVr+SsuONhu+3e5JDlCzXy5LHbWcOwC68/u8yeizltmx8+01B8HPCNlZqSUpnIjj94sKjYMSUfu
ROrFOWLIXn7AMT0jN/84yBnZSQwkUtnEYPJwgB1m1VZzWHKabgdBsOnHFx+6eB/JexI9gUOAmGFL
qr7+wRlKP5PVfhx9OfU3vNNUJ8E7UhPBE2O8zbIFgxDWBTpvqSFGhxkk1juc8IpxHraC2YGUnTdP
4C9ZMz81gj+OfMbDVywhsvJKaDyBFd0skFhFHlrzVRBM+07sT0Nl7I1Et2sBoe/4YWbJIq/7wc77
cVia37cnjFNWwKQTp6Vp3FjH7jI9tg9huM7voQB95LPxc4/74xhnDExBCuW2mQsfnbcCHcSyJdyg
pvoItcTulsB4xhcfXMXlI391Omf00mgaRKsaxtFjEu7MkwXaD9gPr1sLolNKeojpz84hI9Imv9WU
xs6yD6nLS6f+q0OfdfD6LNBuMdzz1FRyevHUYmyn1YEbUfxpVGplwxVV95XJPqV/lKX4M7fzx6U9
U00ioxEKZvqth8gBFMCy0cA6Qk9NwCsDsO74M1y9QXU+uL7vnKRxxugCupzMaqFTlY/lTfSFMJ0B
sw995T/UF/4SGb/6lwc6W2vo/2NTSZTKsxi8FsptJgFnU4wsj8/MihYo6wpavxQrd+KHC5ykvLPE
nVMttcEXpsGvkXptdWMd3UuP+UURXoRYw5jb8JR78m4gBziZ173dv/r6Dnj2Mr/oG3fco+d89eO9
FG4AKftDcqlhnnQfnzThuT8IK4LEV2agXFTPxWVxnXYbBQpy5WjaBfFe62Zb8+OrOPbaC7OUHtIq
XY8PwqZfvZo0E3ZMtn3jtjicI7dcwqyf2uv+ujEvpI20Lg5muzacxos3k6t5wt6fvHFLWYJB+HZy
6h0kVXGr2pOXuyDufvMaXtSXjRtlu9atL61rnU9MEayMt9m1sO2O1akywMCvVP8lflAOgWP2TuUG
+8LFGRKvSeaSn9OriBFrbfcvKnhwfinsYHeMTu3AXEZr6n6oPXnvmTtbk6Uhs4JUmGSPQnShT9iD
GrlG62Nq2ccnGCS25Ct21mO4yp8ZrX70DP6sIfrr5TLOlmRBGaoKAofsdcvrK8rwyCxYXfLKlz+F
fgShwF839adIklY+y0rflqcskh0a5VX74RtuvHf65yu0PrJ4ylDATHUvYn1MTO2aoHV7sOJdM5N4
R1+JI+FDOoh7P6uUTaEFO+KdoWjhnKUycGtKCawhl1djj2GNCnpIvR8xwR+nQWDO0lteFVXX2C3V
AWaKHcPE3WBK0TZTo00V1TZ7IonqcnoEtEhWg8A8SKZZygbkEdqQMbYkw6Q213EaPBgTnrfidBcH
kjdGZkgItwRTpSP0Pg+PDaqhuCUmPcV9b5S0iyknYjdOq62SGSuzmm1GKrFhZJdhTxAQ7VgWhTdF
2LiB1GirTspc0Uiq7RRDtoS4cZkX8tHCJaEtXwLzk9QeP1h/3tlIziXAjDesVMVL2PMjN64eLSJi
TQGyTQQJveQKzhu6m+vJvDBnwAzuOOvwB5vYO2u6cbaHdSFiVy2BCItM9yVUJDs3FTtSKAF8w44C
Y08bA7FG+WhNf+9UzzYutTbHSBczH7s/h1NDl4nXrvxt11wVxXXYT4QBXofVxPIO6Gd8SDZ/p/Y4
1+bNIMiEeQm+pwP45Um3yktzlaaKvUQfWnG5V+d9r13lxfW/u6kL9fltsaMqWd8oWo1oyGOGukub
mpDl0F1ualygqxIu+jo9aRI7tS7vmdZa3u+P/E4FpJ/tZhONf9KUerzrTWtfqYzWon7fWAKVwLQv
+e+lDPr9od5rC/SzArpAvWvCXpQZg4qn0Bd3pna70Mi6oLkz9ZzKCC/lFsVqmG4+OOTyZP6i9FnG
JG+v6zg3dQ6nXPJ6v90LDCr94dq0lmirZAMpcx+xGvqTcVzACo2vkkzGR4s0Qoh3Dn62SqvNpCtp
RMk39hgGW66flltCS1dxwRheGi0fih7Qe8oSlSTtIQ+TfZZaxwx+QFVf5vO4n9PBw77xqVSKg4Kz
fJg4CsPaCjWM0LqyvjWbLdkiVbMtiv2Ec4PkJPVW4O5JW6H18UboV2SmTbQkMpWBCegyisDIjRty
Z30fPhzjFD1cNu51CKNhuFbm/VC+qEztKRJDp++d2vJy04WmSbr9XLvGuBWxtnJZFYXI0SnomFFP
kIuSR0W+HDIM8h419bqTb63xoVS/tup9lt9IvZMoTm98xSnOaLy+8URtK0pOlrhi5kjj8qWbcFuP
Djm8Qu+G8H80TwtdodwCbK7ib3wNmI2lfOjNiUakj8e1kQturCjHpO5uY7k+KFClOn++BOTaW2DU
HXirPlXQY8e1EvXbpLO8nqy6vrocp8SbY+UGZ2KH9D1RnC9V80HR7/oid6JpctOAPZTXvS3VfZxq
JLuAKJnjZwm8yTCnGyuFmdwo5lchl66nxrxT20upqD0l1W8tJb/IlewVh669EY3XEm68AFHe1Oib
MAUYzDC1JgBGsoSNNDWvg2BuLaqcrKkxU86fZ9HCljkKryKT8cE8seaod1kaO3MFbwyvI2Y1IHc4
GBzEMLmFpeEts+v0Swg8pzbo9SpA5K9R4NbdNrXstJ+yVa0M5MvC3NJqRyy0ZdQ2rIpBd6uApg6a
4jjnUKXM3aDIXiCUm0yGsF+JJKQBlpUErjI30/RdFaV7szSvpLB283YEggImrqINAvCZAEQhlN2+
KW5gSB+hOcHmUylPRCiwBZCf44/VcmmO9JS3bfKgJDj4zghIYI+ZlErxdZINr2UOPyAXt9Zceoba
eWnZXOipuJligm+xELmcIhOW2XjTlRcVZsrAy7AoE8hRRqZf9JMri9FuCJAnjOpFN+k3Q4BkCnP2
OWntRJTdME23k6YdWpjt06lKBOpG7aoXh4NMAEs+694gdo4GXqFkkiv4haep8to3TFcPT9kkbhby
n9lW+7hDjyc/CaXP+ztehVi9ryi3CbJPwfqiZ9VqtgEc5LlhqCg+srKuEsNY59FJ0qOP9sn3Fpqz
QkyarBpEseu8ihjJZnTNqod0VG+i0LS1pd38irhz3fqUVPqMudjq96ur+k49sIzI366uBnINlcFP
75kKjs4B4XktL3jWb4tYvFRQVWf4UatNy1zuskGQTYCwP/h2QMEn6jfVxKNF3LsR4E0LoC6WODVC
CjWwyugzVF2+G2NXEkABzpTZTiGxJ7jGqJDQ8ydRpNr5HEERB2PeDpLKHomcwhQcv2DCRIk2ds2m
kxmpWldBDwfpOjE61AnkH99mw7z+/SWQ32nL9OWWvIFlZlIjIOUHibeYD8r53k93qXybi0/sMCuN
rtMcuw0Roas+GNfjdGpgAlvUrCIjCRER2OiJ+XociDfWSza/yLZk5UDldplV+uYqTIIPNl/rvS96
XktJajirWlJ7JKJ4IZuwIcDwDwYHKm6rXovWZU3uqQGLJpGvallacpq9JG8Pst9uswFXmCjnPp4i
+aKH9c5DJu9TsdpVJZc5rNfwBrtOXdXpo9LyuL10pMlXqe8wSVzh42KPsb5urGpxrrV1P9+GvOJN
j95AA7WvAob6mwZxO1wCFDLqqipus2ATMTXMFKQTymuafV1aAE0X4acv3GlCWoMlEpQIMTVbmZjM
4/vCJXwWhk9SMKwH+UAwA6zS6apVJjB5xnj1VdJ6qI/k+KjKDL1mIhgQIpkCDp15dCgexrLdFrK5
NaGzRnG1rgZrPcXNNufja1lbjX66CXCgsdqnHFFJZtyq7N7q+GKw6HZz/cFj9U3Q/au65Qw9ERjF
KUkj0TcfzFhyUICJTirrJ6QvTpBA5E48DScByGpDsarGpyq80rKeBARaab3bzJ2JBUJzq3bB1kz3
cWA3OLTXeMXRZO0GY7rRqtEeK4yE6/pC8UkyhclsKN16Ma2Jk/poJTg6RoXN0rfKdPjmcAhls7dD
k+jaCfgAtHPA+j0nIbjqZ1eFDhvrGsyrbJdYZJATUBtn7KsMCpCXb+Io2Eh5YCPyW8mUI79//b41
Pb+4TudpqapfS4iS/NrT0ie/YbpT6Rds3nuxn5nqYEprQsGPrCu5Uz+XQnTbiU5oIDjgxiVBSkRC
5fV6dSXVnspjHk/CcdYLOJfJXROqD3LWeKTYb6Ab24JawB5OSL9dmug+oCd50pv6MMCuMvFfUGQV
WvdzZ+Vri710DhJ7nAQHsioEENL2coEI0upYDroXlJDSKmw6u86Vpk8q4oRsxh92LDZ6O16URudN
UelGre8gx9+I/LsSdWbteNmGnR3fV9A29aVjLm78eEnl1RBcII+JNrOY4LZr2iNDRJ9J1O8v85nT
7F94g3bWJRQByVQW46tdVOm2adXU6Q0kcDi5fr+f2uMo8OMUl6NAs6vGust8hTQEpnRSe6omC6OA
j2BF5R3o49wCYSbQRgUCEDwzJkIkr5W9OB0bTPqBM5GFJHP3okC4JBz1lvLbU7CK9oLE3GvQ4bgh
KzTlVzWDdXk9Y9ixnqaHKb2bYdWGOrDCkL1k3ewB6++YQK79lBrUbK/nooh3SsWg0XIHzWuTyw8u
7Dsd7qKTfbt9GKROGgh28EbBVtqfwkcFRKvU7VZaq/CHY32ft8G9LCr7YtzrimDPLaTZf3nws/4E
BpVEVEPPmAZAeIJWWeXmviit50zt9mFFTsHU75Up2Cy30YrTfc1tFVTto+O/02VrZ2VLis+JINcw
2ePMONalv1fQA/hdcvJjMP4CtHLBrgbtNBfx/e/P+Z2K5dylqk4EDIbHSfMk2tqcYZFpnpa+fkFO
UkoTkm9XqfZv7+5ZcSBGYmsu1Dov1qs7nbWZ6IttqX2WQzxxzNsM5VCBYEQN6xMGAHsjnPcafdDv
T/Wdzl472/B7vLHgJMmap6P4HDLdmbvLSYd+zGk2ie/I1YfY+3LDfrUKn+1Wcj9P4dzSJ1bTUULr
GpvZncg5LldW6ASn/tpUqM8kqLVqo9h5pLMPUJrGHznmL1PUX32DbxXqmzIshzrVKspsegm7ZSar
NqEoaykBK+d6Qs632xa2Rmqu4S5vE77W76/xu8c9WxhTcjnqgcgMvO1KCvvH5d2t/PtGNihw5r3E
pddzwR7L5FQVH17vd26tegakWBE5ixoTXG/syBkBB2zye3MCGIjB3wTNIBkAb19KTsuOu2CXw8Mb
g8fBbz91SnwKwKOVWrUD/6Ph1jtvlXq2imHdGnVaR29dpvKz3webRtX2kQiz3YeBkol7WGJ7ydc+
6nfeWTjO09sqheQqdPSWN8jxC8oyGy7FrsIchPXKVBAyoecuioeIZvhf3uezparRgkDDEdfyNN6c
SBVtWSttZXhEqm2HcnMaJsDiEs6/IwrBv1ur1LPuKgs7bRwQYVCx9/tgRujLtKzjDV6WRTM39qR7
wEsx/+1VPVutOg2hQp3g4B8A/S0LRsF7il0uu/e0l8l+8GHWq41ka5r/5zH/EWv8tsj459w04yez
jf9OlHGYvVC2eUPeZ3l8N9e4CaOkaJ9zSON//fHv/hp/fd4P1jgW+Es4KPYNSPV45344bGA/zftv
GPhw/OSwofxh4taPw40kaX9jjVPzYMy6pOtg38ia8g8cNohH+WkhXgw2VBUbNuIXSESAhHK2ROmy
nxZBHhE9UFZHS/6iTvKuDvOruJZeY0F8GIz5NdaUPfHvWz5tv6RBUk1OD0hU+Z+nGzkOHSQMm07R
LqSFlxc3IH/CRTSH1/7cbwP0/EM+OFoa3SfFDHtKXOZtobzW/diFqz5u+qJjfFkEwIDTDWKZK2vI
75fQMStJbQvZ6/TJLLR9bqLFgYRInyNMK2sG5Tebh45pOEafX3rCPXHaKhfFsXWrxNJNhqV5pAuw
TSGlFRVsrLZ/Ekz5gdX+2LXKYZQNz5TQ0xvCLbz/Ix75q9yM3KpL3c4U3HrMnjJa5LygWSjT17yp
B+LeIM9lSfFlGhbkAHiqvaysGthTr2+T0d+qOSJALSJ4S2SKO/Rpu67q69aQboocxCkck6eMvgAD
0KsxAmr0SR9s0Yf1mX4CQ7lRDf5qLRGAhpbPHnr6Vn0Q7midBxGRUWcel70Zk11sBuT2WmiAVqVm
O2QGfLT5JYlVt1HLqy4Y0FZVlQPOt1VV37VKPrepieAZ1OGmampHjrt7YZbRp/hf5YGJssQlLEcf
x+0eGG/yV3MZ2yOYJBAjbnEQ3fAdjj+pYrUWa0rxJGn4qR/BFi0qDGvj7ErGeWNVVRk1fHXfp0z0
sQh1J93gKAWBhUK5a+WWppjfmKpxGWNvL8tNx+5INwaNc5kOzk4cSscKBw0Lq6UFgC3HzOvmFz0l
FLMPM/KkjeZkwk8eA/yV0po7DOH+Pg7mhwHL1kkUjuCQe6LzCviBktuhThYG8VUroBGao4rJiCyR
BtPU11Kn34pWdylot2lbXhRzY0PqBFE+RUH0lEtw5pom/xJUnKFlbmNLg4BqZl9mdE12qs7PNdR4
erqWNo+JTEH4WVqma21onaElbWaMpwcrVg7YHu4Iw7S1LjhxcVcQ453UEKyVpghfuxCxET6MgQr8
1pDyZqeNwOjUfM7lyVaF3EeskFKK+QI6ucEG/N5WkuBKvfjQp9V9ItEAGcV9KrZX/txdTHJ+LRXI
v4ciu0+NlSWNV7KVBrYg4J3ZZ05rItssFHuOINrjP+qvjPKGvbpf6yFgcKjGuyzt7N6s0xXxta4I
9Ery4wFXXIYzSDDsSqhtRerRRvME1TKChuSqt/wNoP/aUEIX3siuq+ovvZm4iSnhoR5O8kGKuHmG
b15FmGmVy83o643R+BvB7HGuAOTvjcq5a/PhELYDwoDOPyp0kGve/Cchbh2+LwTc6SvMSaeXBXIE
U1eELxo18ZNfip+Qlm5MMKVuSK+kaSTnbECJXHQIKqv6UA3qa9nDgYjQmFqaV7bZty8aFPl6GvCm
0cyvSajujNTw6rQ7ZGXwqA7SQbXCl0nUbvF03+e9+tJH053P+GvRsqRi4lpKed0k441YCa4WZ+5k
8ogJavgiDOau0oKVKI+fisH82oMvYFi0wzR6ryoXXTvfxoXuJdr0qQxCp56y3VjKdB2LL1HoGNgJ
v9m6Tn9W+W+pd2fGXN9XfEydsFNi3zOksxUfRmGkBcM438HaxUtBRyJclY+xBKnUzDE4KoPXYQRU
MvTt7OcH4gh3mr+ARL3NEGL7wbdZjvajFfnz26CAJypGMoDpz0fVGVyrqqpr8Q5L5mI9go3pmrhW
ApwfykRzq57QUTk9NFi7Nv4xLrNPGUricvKxOVSuMr87DQhWW+ybv32xf1TpvFvG/LctdgzimjFm
fHOPFq+yn5zELp7T5+kZWVwdpf/nv/53kyz/xXP3/PmZwsd9fimy5/9o5Zq3hNe/PvtH4UMFo2H3
ys01oLf+KHy0P0ydJBCyaBZnsYUV8x9rsUUTJ2rEjn23I6O2/Y+1mPKHoot8In70lobqUf0nhc/P
HdAiltOpuSj9sIInUks864QnK6kRqIj1ne5DoKrEfabqNr4PdiF2Nn95m2SlExfTR2SQv9Vby4FJ
KtV5/VRLIZeJ9+FNA7xEsVRtq7R36DeGcFjXqB3MqUbDHG4jK9kIKbRtUcKNfHHCEjCDwfzXhmLZ
oxNmsSmaoWbMoq1VBMko2exGbXYqjuxymH2K52kTgkjmcn8dI6pI4w5fhHbd4RNQYhxh6LM9FC9S
pjkYq631QLvK0uS2KF+opLZ6lR3UAjOBTL+Np/6il6qDYEiOqKB/GAtPz3VbtHAPCth+Y/1pgLlE
9qKmWrdii9uaUpF56lvQz/P4EKqlIzbppTUzdFaj536x1JIL6ZUp5LGvzVs8AzZBXT5FQbuvG5WU
y3A1cwSVxTLPHvT+lInhQ8jGNyXFZoLgqdfjda/jIZ/TUq7j2rxEVHxborC2ptFZDog0wOsH4L9G
GLykNo+D1bOxTWFoN23hqdCbBZrpLD6gRVkLSbNd2rSxE3YxUESLs91mjKy1pWAsKvqvWTnAYSMV
g4mrlw+5mwvxZzFH/CsZ4okw5iNbKpjUUD5avr+Z5+QTlDvkWNCQCDZQ0vFeHIWtPPcbY5TuFlEa
4KZR4mmAPYywbskL1jJzX9aHSMDoBUmj5Cc2q7a0WgBcuCU58mWgilxFn2AKG52ZWepfonBk8IDt
SPchPrI0j2/XY55PWTSgqRMUxsthnTWzVVNl3YiLzd0w4AOGdn7U9qHWbK1qgsilXalD8lUn8VQf
jqTr3fZ6sA8t9sE6XxNCcxlRO6AesvMEJhBizagiz1qdHuaoeQy4HrgD2G1ROqGguQysbLRF2HR9
CaXe1iLVNTL5KraMlSqTzepb3gSEsMqK9DI0vK4Z8BzS+ONL1lBHhzxgsX5Im2E34aAi+R2NPgYK
4PxVnq8FDDQw8Es2My8TsDAIXn9sqtbLMQwZpe5a7JZ8RkVDG6FsatNHXF6d0pDEuxRAJORJxG7L
YHySpNqhaqhFsrzdkmLmDn1GgINGaYtcppvKp1Srd3OfXOJc4ra1tkrn2LVQDGWycYjT8Rgo47Gs
qhsr8O00hVwpRae5P4ZLELMl3/V1sJUowyY/Oxm8wmOoXiZyvcUC4KIPXiHv23qWnQKKcVqzdWol
diX5m1Jqt0qaeWbe7XgbDuHsf5A4ggHjLx4HiVw+XPxlnDzPcdg+qessH/Tmrhat21K3bmMx3RjB
pp3KzdTVj7OUfi7ILB+k8RiN2qZs44t2YEJaF9d+T7Z3ToLweIynyqmRT0WmtRGLYIsx8Uou5YtS
S4nfKE+6L9yqU2dHqXEoZ/ggCpdfzG1TjW4EadzXVeVpeHGp6EwzHN0muqPWGDZp1RHdoG98Vu/G
Z2lSVCfnDY8N/MXCT4l5LPXC8dN6B+HdVur4hV5oFPddU7jj2D2KIW49+XBf49pTdqRlmjBmIpIt
GjyPsFunZ3GUgMV1xDxAlLd9R0wxJRnEfW4HFgt97sbTcBEl/Xos9QPebbzqhVe0RJ3AhQiU/phh
GhEz8cwQIZL3tolTaW2Gp1gaLjJLdvAam/Gdw/Kqhhba8ZwW1mVY3ROqfvSH0i2Sz5ZJBgjmIcJo
rETztSaGWpGRYdb1rmtKVxqFC1qROERZ3FJLljhNxr5welMF/KJuXKqEv60MxPlKEvslZaN8NoWg
HswIvSmbOz1I3UJ/7FqWq0BzAnwQGjV3FaHZKgpTtUFzoV2uw4aWxvDhJ1kbIS6dVuhsYeS6Lk8Q
IzRZS7yyZj3st2K7GwV4PbUM66Zwy5nSU6m3taq6vr5k2KuuVD/0wVXpY8pZdA+NCY9aUe4qP3pd
XjCZxYAuf1sjJfYny+sM+CjKQ21Zq99fhfNydVkeCZszkPIguyHl7uftW03lytCTub3LZfVuWQ8V
jjzInY2AErs0P/5oQf7lAVViOngFmTGdx3v1Qq0IJf5Gd2rR7hBwbg3yIRUwFSPYt5V2h0/kfuq1
Q41cZ2RPGJMHa6i3eqddSr0f0mrlf1bG72p3vpGW324RQEbLmZtLlBuZu+ZSW70pYRSNeb4y9MPd
oBcQOitPsFAIsPjMuupWuQ7vC+FxSU2FfX9tqG4sa3aTE/mmIXzUthmv4sxXbYWHGopNTIiQKVj7
3N+0eJUEWKtgehJ2xqFA6Djm+SlG71qxgst97hVWdyH3xclsUjYSc4MBzIM6B/u+0iDryHdqXLMz
r/UW8Wg+dQ9ZF19mmrULiZipU+WA0w5mBcFn3LOdnimoOXUXYqpBb1jHmvncUJnI+nhsYg5JOZgm
3aaYpQ2SZ7wEgwlMKs/i1QjRDhDsHt/9EQPN8inAQxXbqRonTHYbWbhtRP0wKuG+TJH+/v4ZXJ6x
n68/zuomFtjAisCD34a/b65/KflYN4Rcf11QXKYajpJ+z7z4f7z7IYnpzZX+W+fjPM/P/+MGVVT5
tq359pf+bGkUzDx0AunQ3VEKMvnizvyJ5fIbGRxr6WOlP81B/mppFAnXkCVPwljicCRlqfi/tzT8
CjNzAj9ESRGX+L5/puL7tgK/eTBkOieLSMMldZU+4m/JFXnT6vgXB91aNjp1cf0MNzRUvY0zXHeY
xzZYW4WR2EKbzHabyMFamlhx00pXboVeY8zXrEONZays43gj14oJiyIWd6neUoSGL5L8RTLjzSjV
m4k1n6Au9N6mm2vFUbeyiLL//1J3HstxZFm2/Zeee5prMXhv4Co0AggoAhM3gARda+1f/5ZnZr0C
kSyi0mrQ3WZlaUWjiICLe889Z++1GyeOWsXJOyAO0BEZuEEojh+jNnEzDYJbPiEh7Su6XEj+K8hv
VURnVZDH1OPsla+qXg4/eJeRSiQnltjvzQQvamLovm7/dxhMVNfK4P1oCIYdSYhe6ll9VQwZu8lS
vRRRgw4UUIitZlXgTSapGoAw3yyIZBMOgRBnwQyMJ6OYXfJ4L+TtC0AwfA4hUA6xdXTCjjdLZ5LV
qBRs95TuoFFSs3+hnQcpfpiCvSa9qNR+Ua2AKlxJocSCLhwyYOpOyR09i06WwQMjRqnsUrweTQ4B
D0gLtdt58ALtbQjKA+AmOozWVVUXbOHrHggeyBg7I/GUnNCAmKxcXeIiK7SbzxBKkjudL+tI8hZQ
9GkREU+GdY/6M11sQQz347K4eSMjZhxa8U3XmCc7cj/WV7Gsze4sHKqS7E0U2815zhcJAkZWlX/0
cv7WovFLsPr/3raJvEbMchT61zOiuzgvG+H41nZv71cP4x9/88+miGz8BjOdPpepmSZhvCxIf06D
ZPU34lk0/XcTMGmh/2yKCCZuX0oui+gDQ9REw6SV8ucSIlirR1hTWEF0STTJBfxbbZE1rf6H3UUH
77Nu7zKBlJQcP0mElNU+H5SqOhhG99yjPdlWA4LzGByzX2bDsp+X0hPEqnMCDrg0KmtAidgFldi6
XyLIpjLs3rSOMdc06MlatcPOvoThxeAoI3XjXdGPijOHjeiWU4DEe2ETNsWboS++xxWosSoxU6+l
ewQcgyy1MIYtUjbRo4D1R3eXZJDuZqmbwYlHmwzYIuuOZ0kC+UwZ2ErOQ0vYgkcT9Hv8TPJGmMrK
jZKqcq0llzcJTR1b6ROvz0zlS1QYsmshWjX0KPFMuQxcY6lXz38NRGjR0V13SbQtpiDfUO0s2zkK
MRMXCMMM4VlrUJ7LtM7rhBA1q88w/ct9erOA97OErthmnIYEUaZ5oPMz64Hy2IODPdQB0Z4dS+p6
7MSrVEOl0TgXZ/oWXAKwsbAkxSSBXjtLwrUi0sBZMTLQiBJQK2j/lpVnLdFyGbuoJ0AamK+gipmv
z3QuxCn+OhUlen1g7OdwCo9t26ioEeVhJS7ghxaklG699gAp6LJAgr1ZrH4jlVO+zcmYP6SaDhBE
Q8yvTJx6F4IDoP3FUBClDol4hFowHYdlV5bflzaQka6r41kYUAZDivMNqZ6vlWxodr2KGL+d3qYm
sk5ZWzONyZZDWBBJn8JQ9RPa9cdo/U9dSm+lvKQ+p+xT1bft0Rhm8dLr8W3yO/tJkbA+FMak2YSA
NICFaVZbkwxUcZljGvUE3irxSWp6NH76cis2PD0pqML90ghb00IVq6t5uSMncZUvy+p2II/XCfsG
VIQYvKYs4BMDgy/y2DvWIpCSFknCTRNNgksvq8nD0m319YnFLOaAdaQb4zdoDedZfugsA+xoLXIa
RQTK397D+bvPMN0dE0uZnHLg74Cm8iE0JHdKpYMN1RmBhjWiwD6/GlNV26B1qpgITeWN2AiBSzvt
rIeN6Q2SXPlVac2eYvVQfSf2dDWBSgOU1BkNK9mqrRn4hWQeBWFQzuNSe0sis6sXwT0Yvhjdo5q6
Wo2RIZSlwTcX5jcaYwU3EvJllwZsek1R75ZUn46haoU2WHoQU1Zd3OYDra+kCGIIPZNKH0Sc3KBD
mCoZef4Qj7Ffa7XpdS3M11GOkJMwd9tLpvlMEdV5BRMsZ27H2tMnNN9QqkgUU4BuN8awkVOFYVKV
lw6pXkes+TA0Ql58c44higS6T5M03mpSt+DztszjqKn7plYJAFvk7ijxpjqizna5LEng940h28Q9
BfjoTPXCM6X4mVBX9tiG4iYM2ZnNQLsllu4ZmkOAHwbyWF7ogEQmyCeqnm8TWGCHbP2PFZENMco6
fgQI3WsXsTbU/IA96b4wiuGoBdLiaFnjdXlUYkwqkoNI7I6egKNqmxuMGb5iFM2Oy/21TtsJHL9o
bIe0mplXs8CQ2EmHs28NW+uZIKWMKHexgil36GNnCNJwa6oso4OmYXpYqDSqNkk3Ud5tTcIM1AKO
fhdN35HMX6kgTTmDqzh/O8ltKtSIxdKNZ02qYZJnIIOA6WCpGiyP/BvJ7eVw8BOp2mepNeFM4tbE
KA08rjCvsdW/VNZwSpdq8YDOL74pCuOVrF2MAmhprT5q2CxPTL1yH73yaxtTxERtcQSz3h/EUXmZ
QYddKRezL9JjINS+QVynQQQCBEa0RvQW0l2R3FXJY12DeAusTrsxFqFz9JmWXLuAusI3cMtyMx9M
sPV6CWLWaPNnuKTtLhbrm84alcM6pOqbXdcs7WOmqte5kSzuIrWZN2CbqqNovs9QhketOp/EIQIl
LTBmB7l2Z8WpuIeDXTgDg20b3NLitBSagaE8o5k5o0UAeW2OX0T5oU61jS4toiNEuezIcrGbZHnw
ktAi6SAl6aJOFtbGiC1ikSeeDIaM0lDoEN+1dqNEZNeGQngaQDj1vICmpuIgCpbmEK2MT7EZNkMn
Z+6gLTSoZeuWctyy89AQ/SiVPFbsYJ+ITx3uRkfQ0pqkkzw/1Cl7QUy+ql8rGJQ6xfR0C7XBaM2d
k/Y6PcxSIfx0ISuFRoXTiobi9u1CbDYMXg+QeG6PzQzzUoHyL7dfqrI7puW0m2mYOENJ3h0P5gAv
CA5tmJ6E0biMwIgPfWTk9pxEEMuS4NxnfprwYFcaQWQpXUih7TejSg5Exz12BeJeYA/lqhdCqN+E
BdTV0hh4Pgv8t2UjO9y7J+LFUaZnfBm5HV11kB/ZEJc9rqLUlg1k0kKex7YiyTJL3JOZ9fq+46AS
yZrgNUa+Z4ZAcx6Et26OCOpw9NJLhoLeJyBuISgVI06HRYmdcqRBN1WEa7LQ7WAC388pB6BC18l5
6sozItbsVBUIsZMiIqAilryhSFOM71dFO245B4yuHpG5UpfH1hTqnRH0lS3H8rK3hpB0BwW/CsKT
/kAvRHAbCf5cGnRwpLNWx5KE+rkNQVVBWQehy8HEtvociHkSBnvaz4QhRT0t4X7qN+Jkyo4mxYBj
pZnUulrFQ7hmwXZGKdAHJzqb/hwGv17GqIiLQ24YAUhKFEJtmvAEouKTRxjsjXI1shrAOwjUU2tQ
vZB22+z0oQS0HVuXUkrwXsnXVi2nnta1MkuWeltp0IXqYVNMEltdRN0jBb4eRec6n0/VLN+jFYJe
Xzii8lZY6U3WM9WX9NvEEg5J+rAaRQjbeOQPzV7DeiQU8P53SVv4cbXTiOfsHJyAnoS7UrRbyU5b
tI02Ij0dChkaktolKRebVn2VGF8sAO2G24jnQHFE5CEEf2Qu4GWEDzMRJ9hHvg+V314n4Y3a2+Pi
D9U3q7aN4jBjs38wYJ1IZ5hbgWQbhJzQsf+qAlrNt1j5+nYf9nvxXMierjC3cnIc59EJ20ombqVi
0y4+Xr7uFbYcVOwq85bCE5C1SIyytmp6rpNLomxik3Qhmydszn0iu4bWdprpfnppbnRSlduj0Pis
B5xI63bb6H5xwUMVmEhRQLojJQmc6lE887OksRvFt9lzI5NA5tbZsXxyDCAAcJ1idAM20hf1lgsV
9M4UHDENMASKgVPNPkZ8lVAeuLjUg9UpsGCFO8nowZdoald7IqjbegPCpVZeddHa1zywhysKTAYI
gD1VkRkLROZD/DjIh7x069f6sQfh0Hh5BczhSLxFUh9rYF6pU4bHMN6E2TGa3FE4AxAmncCgblLw
pMCPOASVK3FvKW7QarwC4uTQwFgyOHQTOiUPG2OYnycJq5Jv9M+jeZHzwBnNzEkF6FnQsmzWDwDW
ZkwWg0Pt66RU37jw3hoIAPWGdy6Tcfltuvjcc+MLXxWaVzXGDjPg+ChrXEt+Byuyy66MZCNbmLK8
OHDKVzImoRXayYnpkFy6VfCQ5sxx3AIFRg0tzTYmJ9VORrht+Sn2/ezGTWN3T5XBvWZJ4xse8MwS
gLNiN1lzbLLmqtSGItoCJcdc8UqzMYCm2ttt7pDoqOEatVziCMQAuoGdf62w3ec+jWkpBYgNgxOP
jz2/dnDjSdzxGmJdKF2OcYX3cKsqDBE9JG7dSdf2veWb84mmhcDMiJSkzusKNwTpL72M824o7/rl
ZBETmVxZ4Vsd0IIJeZJAcz8GDQ6LZ7256tR7TXsYZiChj0l8qIZdZVz343VsdDYcVnaXeUGhMr+Z
IKmHCHNX8FTPX8fhIVCeK5CBjV2UhODgsoyG3TJdpe2r2KT2ENy3zVdDfigQyEyXsGCdz27M/EaL
9zMs7VmAJnVpDNbh20EUHIXitU5vJustBJDXp+cFt6/mhs1ZduWjmT2P1JHqdrkW1/mr5MgwKp36
ElmbwYd0lvhxTmt3lCXZbpgJ7FLcPVXEyW4J5VvsPovd6gHbpYTlOg1juijBt6LQxk3ed/YSSMUR
L1mng+UPoxshflFUUlrikkQrd+QwVeg7o6PLPDHKNqVjm7Ftl6Y/Ne2mSY/C9OjP2Xr+tAVBuC7R
9klR5rT17bh8LcfvAPnBSaFWE9dWEj5B+muw7Kj1Y560EODGQz59ry3I5Myyg/DYabdp+CydpiSE
AQspkQgnVjmaup6r9oPXCGCORGodtXUW4ICT2VGWk7HY4NMUWOm60cOXcqNxDJINwc6Cwmk70/ve
N4urzsE2CMZNFL8xPZxIPZryfmfM2imMwnOpDjyJtNK04dhnpEI1ur3tBJizseoyogUcn+PlQzYl
Sn4aW8QejpxOTiGmv6z6DoazKfA98+po8TrGfspEYh/pW5mwXbUW4KAy2irVaAwslngxAjqeg/Q+
b1ATYkefGRZPEZZiLBwwbXiFw9K0teqtE+9qdaXWXdLlMdOfDAGxPu8br8YchphQ4eAtT21ZeQz/
7KAoXRHhJOz0u3yqvAWjeLor9dJN09ARl291/BJVhL+4bX0yjZHBqeiM6KPB+rkxFUasjTsruk1o
6M9L4qUhJ6N0N6xZRSe9OAnpIeweMZORm8IpHB9oQqR71TptItq9/M1Uv+lW7JZr+MTMQkMHoSOu
IRA4JNnZdOqgGqbdo0kEcJqd85IDAv5R9cmCS4vnv0LnBG3SlR5SncwDXGLNW4V2ocjcUdm18zmZ
tln9NtJ4LW9bwFND8cqFKOITthgd8i9JQP2r2G0jrkUT7RfjKnjD+x5z+zt9G8Z+U+wH44uxEBIT
vJrRqxoeQYwQMatJO0LgxmID3Pxb3R/Slv6gIyZnQFOtDhaTZAFXNvaiTofFJ5gWkFfIoRjfpyZu
09GvDIc1rpF9Ec0tGTO1o7L8ZxulO+omeVhbN+pAKLg9HRkJ82H1fcldRpZFJG2jZd7nrZcrTi/b
4HvFwMkUXi3dW8bXGCHnFJ+U5rXzJpD3DMaX3ZTfsvItxUFVX6PscX02wkddu8zxps84SW5S9bEi
iq15zLXrjINYn58F+YzmD5nAYiFKmZqZFQpLPmjqQlnzoyoEmANYYpOg4KNSEI3WJveGPDdrY5it
Pgz93hiuVAl5UG5bRuVnc8X+VmS4N/U2OWQxSoHwuEuKej91fNU6u5cg0zuVJ4A+ot4VifJr1pVH
iP3hdwtn7hioFzPlZkYpUzRXpfnK4ZknYXaX+ZkgHFkvcBs+NY1S24VBLOG8ypfJbG4CL6yk16Kg
xE+E/ayEW3URkIDCkWsgFpm7HuhK0lzN5jcT5FK+5661uZeWLrLaqr6a60fA3rNJs/wO5JK4Nja+
xukNOA9+rEG3y9Efkq8lL+W6b2n7HBxxeiDn1NfJ0pGv4/xMNQprE0UtNtyk9MzI69IDRVXennqB
3vQIjnsLWWHKDzT6pxdBsfN5G6o7Ljmm06swYSt5lFsHAitqXHd4hswg6gftTkl7snDuNMnnY4vI
zV8H3Vn0qwo0GIlM5mYitAuJ9D37a7I48p2Ia2hyGizy6fDdCrdwPJtxrzcXZnZjckNvmzTVRuZl
RsQ8v8jNE9p1omdmeg5rFUD5hIopNL8RUyG2iIcGMj7wpYc7Ca8ueudkF5LBou2SGcPkfSqg53Wo
GaiE6mZDGALbufKSlU4pe0ZwG+MFD4+O8aI32EuYwPup7DIJbEIbGSW+Uco4tcIqX6cB/TqWBz36
lo9Z4Qsi2u06F77mWnik5I5rCTl4X3uGW3eXTvWAhR57XPWCbZpO1W3xQmad1/JQhz7iprhZaxrd
cA1SuppTwS2arxtrs5ieNWx5RBbrgpFcLHZxd8DdBO8KHCLVITrkkzofc6Yf+TmP/fUxkf1+tWkj
pAEWvNyBDEYnMZ7j6/4roufpDcExQ5ueIJ34QWApk1FRH4JXvcKm54/qjqUEYVqPn9yH+Rs9oFcz
3sYVKExZQY2FZEnaLb1bjbtFu6J44gQw4FNPMfK6xrQRX5V7urrc5Iz+FPU0r8GQHsxH8a6nA/AF
xUGDNvfNFC9mxVayj3mkYxshNxHrLEW5eJmzu6m1A82jlDYWzyhva569yxSgLHhcUF9MW84HyDjg
2FN5zvB/CV0js0PdqVBf9e+9wsGWfWJ5s+iSIhaDSU28b35bIc9I9mKHK8Hl/F9FYIZBaTnl4sft
tuUXcnIxcEpEe47BDpSpfVdeNPxdPbjHYt5n1T2PqV7LdltvLIm7ftOMpzQ/QdaFP5UHHi8CD7mG
EulGhYigce5RqA5TgK4X2XpSRthJrAOhF1Svmkhlzfo+449FurfvokdSQu0xOmDynzKvyL82KdFW
7mR4JWPw60lfi60yP9HfwYXgVMAN+u9j/zDgYxDaDVZdtxme8norZSgID+F8lPWzSilTjgzrg23M
qaUerkJqRYE/Md+n+nnObhpEhNT6bAh3esUmTUe6aq5N8TbQmVy5cv5s1vthOE6Lh0dpMR4F80Db
e8gfgvyURW8mUt+SbLIovNOa67HZLPD1zbpzEulLXPPY7lTA70L+PRcWDgy7TmIH6njYjyFYOn1j
Wk9SfGWUzw3sYgpHYlM4w9pSD9qz/tZ1rwL6c8VFezB62uBFpU9Sni2CTfk6K5WHG44OFWX1knk4
LvNiWye7gTmkW35PiZkl6ogODUyIaKsmIEIOrB1VstMzv86oTiO3sK5YGMvsrmA1GiYmAl6rP7vm
gGbuogsEtDuZ+UVOj6n2PeWIpKeOWN+m8yv/Oo0S8rMn/Zp9mYOtmF5CLOL3dB/i5dIFoW2t0sEn
SiKA6Ipnlb5W3M80NmhgTP1ZmW7gqwFzDyBgpc8cf2nrGart0CrGa5+qFLH+aG0Abyv5pdb3TitA
Dr7mSazVLdWHX8F7md6ycAvb4iQzTk2exY5j001cfOEN6fVPxCMMxP86X2KYto7JTYOx+O9D7Hfq
BWwrVahIZXborL46GmbFs1WLsIvzeLKZQeykwU4Wtb5ekheNXlQ1J/F5jCiGx7F6Y7YzOkVNigP+
QcrQfq+gzps4JBlpkh8EeBBOFMhIQBCSGWOILTu6RTsyccRnzpoOHcyB8bIMFc9ukLyO0RfwdJYj
VZUvajAR2PRpVVO4k2oekpFXFnu93zUESu2qksiiOFBTZ7AwJwWcUCSoVfdQFeohiTcEF+5mTBdO
tuik9RLv0IZMiESRFoBZMAwepuXUCtJtt/ROLGbZReihi/QR6WeaWq+kdUZJ0Sj4Yy+qLMNxsxVm
8xqmN1VJzU6mJvFDHy/fYSmYG+wLh0nFzjqFU0HcfEMyuaU8v5iCwxBbTC40+sV+r5ZPc3JRpUs2
EfLdlEeyoaaB6YNX1x7B5zKbk7kP8i/1oY3PSXSvBo9hcF0ru15+EWkO1HvK5H64dpTO76/JTqy1
Y957XX3USbu9p0lQvlbCN818GydyQHeTeknFjdFuUlvZ5fQyEyeuvKFzo3nPUKfKDpKy7zj/luaJ
ijk7tItb1T7AhEKiteDMWEtYBPpTGxg4U5DPAnX/JsD1T66q/IExO2dvA7RRsAm7nbylv8CbXx/0
2XWIk8q/MoY8jYWxcbR7UDT6sId9xBLbQrBpMRalzPRs82okomnPb5bB01BewhkYf0O5QQ+V02+j
GtTsNequ0FNzXDJjirKJOizrQRSK111IywFjRDGBYTGeO6xcRXdOxt5r4pizagGhwB+a+6DGH8UZ
IV+OgxxtLeprUrfUr6JcUBN2M+F9Aw28IUJgKmY7ApcBgNE/DOSYykrRty26ehcRqqcUnHsObXXt
huhJxdNALcOdlBlj6eAo5udSPRnucv6CoShpbmTDFaiuDdqkG4PWkQ5k2XD8hgp+9Irwlf0Cyapw
0uJnyTx1+aVVGlrwqQ2R7JDIHZvKm3pD5+poSi8tXSJXQkz9GMMIspSHySXxyPDHlq23syGfN4Ir
kUdAREh2G2tP69Cl9jPt7VRiJivfFmMn99/N8dv0REGqNacQud5V1G94HKkmkue+2A3V2TS/ZLGr
11dn9I7F01qXn/sWlpi+lQQ/YWM5QfmCjcV55qCzo0UhjLbXoX1mYKkMN6NEd6Ce7JksY4N5WgW4
nXCNG84tjo7bGpeXHWmPxbxZrgXRN3FWpQ9l8jj4udaTxbrN3kz5te5vMcqpj6J1w9pcUk1YtKHG
7K7MNFupXmibNSo0OlAs6GNIo9DRetfM6qL8VVw5RtM3ttqCTBEOYoABnXj8Jld7fHI3Zr2BrkPC
LeZvWmIVzS5Skglybrcaz2Uz3BVZRo/xpUHfOpsKlJ3tIjFC0N1Bv11qX8q41S4cRf4HMZbL1lfb
ZmN9jyBp2TVnsHlPFyY3TmQoSM4Qb7onlj065clb3Gwop0Jmldkmy3ZDsckbVyXaxdgn5bEs3cxJ
Jvv7TZVcMwaRmoc58XkRwdmpyw5tavuwdlLpaaA3c0zm7+O3gHaCSQqlzz+J9nbTXeXXuuZFxDyi
70zv6HyQ0oPrkD4kDsks24zDdZoSuO27wh1LENqA3rqJtZfUdzAfuKRZjjlxHJeW2Vl2ph+kJ3dA
bEKbWWVClyg+u6F+L4xgwHzynpkOUlxMxrV8KAXk3x43Y2vs0+wIQ20xDyMQvRiQE+pTaVt/a8wD
u3H17K7gIv1kKi+E8TKsJET4HquE2V/XxReZFnx1TP0AII3ffG2wAXg02IRkEyKBKEqfX9O3vhmN
/fadYuQnElsSn94r+wiKw22KvmNVmOEU/osrZRG1Jmu0Ghd5ktwm5taAsxGvMT5aRUpE0z+nA5Cl
uWYE0oa3EdPkUBX9abWYFuvwkLdzlszUzWfOcA21o4PDlI1nQlYRVoyhfv++f0vw85+4wX/QA23e
yquX/K39aCxfv83XspqbOIy69v/+/tvhW7mq9374hVd0cQeI662ZL29tn3X/sEWvf/Lf/c0/nVB3
c/X2f/7rK6nR3fqvhXFZvBf14BpCkftLyziphN9K/FJ3L+kbQWP5y0///p+iIHSAtK6wBSHlMS20
P//1D1HQ+js4pWQRveeq7UFw+KdTSjF+Q5BvIPjDyre6qN7JCvktha/IRFdEGsQ/+HecUtKPD6Vh
4hlXV1WQKRIRoInmB6sU3vGlFLSsvAnz79ANJ1oXDec2vF0cMwqvbEhlJkjZyEjioAIugsb+9Wvx
AeT/12+wwkTelYwR0deK1fANoOnSACScCUBViWR/PM07jeORWRMV9JzrnbNSky3h299/zv89L+B/
8jb8D3zQCZFDRGHx1CF8+3NZ+Duv0y9fxH/vXfvzK/xhWfxv/Qq8YP99VwFbwL/WHtovUfMS/7BE
SfyFP1YXTfwNfbEsWygO1yVkXSj+kBzyO4zPWVdwVBorgeKfq4us/6ayJBlkFqoigYf/XFxk7Tdc
CBC3ZJYXDdXh3+JPoHB+v+MZoqphv8QJiTba0Nel7sdXu0vFsY66CbAkk+Wr5BhemGHaRLo+tsQp
2cmZYeVJ2IRfulPhhdfM4vxk8+5a/WTX/Z3d9U42/ed3MFlm8Z4aovjBz5BqMemFXVm7VlccrK5C
bhd1+9A6ZuplqfZEgjqNQIpbOBzxVN/HdePDOf0CVB1MaeINVu4ZUAxazOjL3O0txCyDhTGsSC+z
jDImXr4WEaPLiAgnDSZdNd+lMyR/2okNKDwUO+4kWJ7Wx0cC1M99YdKA6vyF1rStV/DmWFlTDQEK
B3LcGHapkEOOOYl7tDOY6uiicacIy2Ws6Ec1X7tI9BZTc/Gq7GpGGi3l2K+vmIQW9b0D4eMVkz5s
CbWM0k5u2trNdgZaa2/ashcwsw2djiwB2OaetUucX3+ouv6jv7hN0odHpUzrxcxVOpdp/TDIXwWt
8sQl3HVKyByRTN6hRoQGFxurIPHvD4NBj6oLdnN2yNPnRK2uAmAABa3UlIhgJD/wAB4WklhNPEs5
fZaYzPhMJFRtONRz5JB3nEr9Xu9MR3noTkGHoTO6WUzlWoqjqzq80gi/zZI/c1n/pbuGd+6XP+W6
G7/b65Z+1FJl5KeU67dEvBlJ0Pz1dfzABvzjlcMcbIoyL53Fhv7jJ+ArZmQwDTzuxU3OYKeWaS6C
mC5ba6uN6l3F8ziAnkr1byP/GtV4xmR78fuQDOpVrhMVu0++0s9+6Pdf6cMbKCyDlRVzwVfawia8
xobggtQ46ogANCfbC+5nD9NPn2AN1TRCZxFPm7k+4e8uM+a7uU91PpE7vPHbq9q5A3/q8KzsmKWf
cC1+8vj+dKV7/4mrve7dJwZZgQhozpFl2DMKXgfL0i2D3W3zVJ3DvXIZffKT70jhO1Sn4W14HrcV
/ZpfX+gPFr7f39v332E1m737DklAgrElk0sacBhUSWEiD9wcH1Wl+2yF+NnLCtlI5QGR0ZR/9IiZ
bUyrQM5qd3SI+zjG+3gz+vgoD8Ynz85Pf6R/fpD1YSlia4karUQ61JvrHPGotIdFHb2VzfHrayf9
7CF99yNZH9afgdRMVYrZJkZH8rsdNi9nfWBUHlLW6BOTyk9+tJ+tsmjxqd9VcsNoUPx4t/DZoY5b
uIYxE8A+fyHXj1ZQ+smDuVYGf1lxNDa+tc5eTxnrFv3uodDlZF5SdaxdzHpABtCm+iXSJP2u/tJ5
6TXU9a3BaOXp88dRXi/ZxyX9/Uevl/zdRyu12oSseDXmbakgVbZ1DLo/JNSj3l1cRUjfcq22kRtG
0AqG4FFmqY6H5ErOmMgwDQgV5TARJYKM+CouthJjz1L59Pjx4QD0x1vz7gJ9XCsgUS1Cy43PCDUZ
KkL9uscY8UVH46vKEQtnpt2qmRe1qa3X5rY0p88W7Q+dgT8WbbxnLNsyLQJZ+XClqn7Q625edaAn
+jGO8hVgs5P4IB58ckP5fzRmoKA6T8KGydme4/9n4Tk/fdEMvOCAOyj7xA+P/1Jgpp0TrkKHUlZT
zlVDyHnzTTOOn7xnn33Qhx0wpCIt4yCp3dbL7uJD60yH7vGaxBofBSHzGTs8f/9sYfy9YvnLk/ju
p/vwEnR5s1R5zPVNdgTkqN6y1Y/5TnuBmfHJGvzxNPvH4/Tuoz7cylBqCy2mmuGjqOlcFPZu5DYH
1QVQcaw25eE/vJ4fHt9JbRdF0bme61I8YRE/Sm7r5BsMtZ2dH+tdt0nPEE4/q6t/WmhgT/3/T8x6
o9+93WYza2JDNDY3cnJlL/FHT3KlLYNWW/YLT7QVjzXlk0Xz08v7YdWcDSmKEXpTQG3SC+mv52mr
78QdcveNeiCKq/usnlrv168enQ/1VCAD/maUVLvDF92jnXrVb4Sr4rGzCUw5dlfNxvxkJ/rrB9Is
giJj6ibVGyXMj9c1QrHSTkHTwE61DjDPGz377B1cH/cff6YfP+LD62AAIKOVTXMYg8ymcBPfKPd6
zPLmGhvZTf16ueTyyycP6l/X2R8/9MOL0QxBpQsxH0qqtzt2yiYTSCpoINjlb42eM+IiYyNsd+Ys
+VWFx3J4+OQb/HU/4huYZHECBSJT0/jw7CxyDLhFKBogOW+tctvo31ugpUp+jeXWGZovmgYuIr7M
9e2vP/ivO/36udAXzfUYDAfrxzsakhcU50PF51p4Q+JyRAZi3Zf9+Cl+6Gf3FbKkgXuZ0/tf4osw
MYdqgP6n9ppj83sNU3AgcqBwMCBH+8sc59MAvp/e139+6MeQJrOQ+n4oiFk2TyJ7F/vWWfCUjepP
/0ad/ZeXw8QiSRkDcBNGA9DmHy9lmRDzMKe8jSr1YM183MzdT27WSq768HZwbqJpgp+b6gyb5I+f
oRUcrZJ+4ioys3ak6DCMTc9sGVkBZoTljZAg1xKvmrA+RAkSRjGdD8OgnKxi8kSCyXKmy+Sre8Fc
qeey9lOAKUEArwAqCsGWW5h9mTNEwq0pmnYeMYFpe+TAxlR/UdH+YenDlz3YWT8gTr0N+ldSqe2s
ux7Mbxiyict2CZ1zVDl6loqydQqMIM0Se1rWWJ6SZJuuaC3cKQuZQ1rwuCDSMHNE67X01JIoAwFo
Jrj9AnGGk+j1grBIqZiEI/lhXGrOOHcE61sn8jfNZSMawqaDujIQUUH3wTqOqzgyTrcy3jFtEJ6F
YPbmST9GSXIRFHNL1O2TWHhkLD2YnbqRzHIbKvrJYpCYifI5EkE0gPzWa0cKJXfo7qoZDCTy8Uhi
H2kCFMLkTGCZ68bFK9DyVFG2k8ariTEauEfPbEUvVtK9Mb6AH3Xg9DdMlMURTUmQAXhGmGo0jjyg
z7ae9NS4rhbj/3F2XsuNI9u2/SJEwJtXgiBoZSivF4RKUsF7j6+/A3V3xJEoHjHOfuqIru5KAkgk
Mteac8xVTkZrjP4nEvj+i7go0JfJLTZp+DUiAqIptgJHgO5Te8QxwDhK897VoE1IuYsWasrr+znN
fQqzx7ZTnHZiB607jbxOxs+wDNDTovec69SPoDUXpNO6vnRb52hronC0U0Knq1LaEnOKAZ9EI2gu
rSi49HKg0GB2R6o227hlVDJaits1FxGG3KRZS5uUmllqrDJwPLF1QyD1MszvOijHA5qHuoSeF62J
FXV8HU97Hl9N7E2tmfWJipwq1HKI363gIciyQ4Lon53uum2ko4GtqxX7F5JHV0GeugH0LKWDyaQX
NrEctdrjr2LOVZUdzV8+/CIyceIVWqgqqBay8FBb5LXLEn7bWUBDlaWm22mKO6P1yDtfJ0q0ipJj
wcd6IY7eRwEeuUPCZIyT4wn9mrb3fjSjV/Ig7LZSjkMnbuXgGoPxDpoYhAHSFIie8dXxKkuwFNKj
D0PNkc2/cKuAuPmUzEhhoHkcDVjAUgM/c5PvoipAy0wLTXsVMUdEaWj7RE9FpGpV6hvB5Ys+qrF0
wDOJkR6jPcz77Lqhi9lH015U231cJ/u4eEuFcVXnwm4U8u3QIest0MNLwD9xEKjpqvfQNoXNvTCU
n6lS7b3xuZBzx1PiP7nICcdHDpLU937wWKk7cuOIOlzSUM+JhAyxH1cxTFPpQ6wLW8ZmoVnpqibJ
yitHg2gXfzvSVc4E42VAaycXc6Rlv1RiHelM8iRn6mtgeciDUcc9pdXw0ivInfTEMWOCHhrOk6Rk
ffj4kBCPYCSDtoggUZgkdxjIwdCIYkWFUOTqtieqUaxXYTA95Gp/KJv8DmKbmysAFmI9WjSSsUeb
Kw/hldk8dbm4DyvExXpz14h/heqg1q9SYPBB0/QP1DpM0l0e0vTvKjuQdbJ8q5XfEowm84a0iAg7
FJhVehwzvB1R9ezDXYlScUlUxI2qfU7KXd4i8U6KpSZzIO6RE2JQ2yJW6uS/6LUJYZjqaz0Nbgz4
ug1ddimEKxoYq47M5Q7VL8uDoH/qIGDCaFyErYlNA+laISC5ygwHBhEwhcyJ+Heo/+mVtzZUsme1
n7Bb9Ns2D1FbqMNW7D/pPyNOogkFvR2RZ/FqtJqtGchT9WqF3RFP6l2tzuY+THNx/dTjxmwN1U3R
QtTdQ9PJjoiYV1HkdTGWK2PcTwiXVc+7E3XBGQyjXjShwkrqEWZmLWoJGaxmraI6wOpxGLJHQMaw
/1hAJnioKC/MgmU/DfYjRhWqxYtA1BfEsnl8mbrgSQ/GfeFfyzKSE00GSvZZ6gFqBt/1jL/tkK/a
NMIoFq4IPJ8tmXBRt1KLKcR/a03uRp1UtjbmV2TgbcRYgr8xOzgDpK5BLs2GHik0eM6fUJDsGhFn
WO/7FMBI68pD6SYoDeLwTyrI21x4DUN928pHUuRUFrNJp94fY/wdUNqU714JYoe3t2UmWVSYyaV5
7mQsPX64I8dqP2LRi3ANDIFBEIT2IhuYN/zgfsie4wL7THrQ+7vGf0ikYw4iJIt6yWGDvKolFV89
cLruvdeN1PXzIMdRz+ramePfskT6o5k9MmgdKl2NpqiMq0dfKTNHnaJPrzcLGECZ3dLxlONkq8SE
6ZUS1gZvqJ+jAa90gCgiupBI8WM3AzhToiyDYE4E7nKKX8sbuPK51VDzprVPhM8iny5s9c9sPb+N
cLLpDoh5rZOBEfxccv32ZWhJnTAulAPnI9DJceLbICdHUB+VUKuG1HkU8rS77l6N9UWPOzBNjtOE
d9GULhzKzt43VQOuY8qyJJ6WzuLGw6CqsdR5KkX68ElXmwu7wDOnWx6NCk7VoCpjwdL9vgnkxdUq
U6WC3Nto8VYI4jbsbJfo4I/KATXyMkUysvgvzn603aiZWQbyL+lfxO+XM3Wnh5oVhwHlzoTAm9hR
BWX1+/ZWnon0P5/WlzFOzpdeOCZFL/hQKQqJIKFa2XGKB7BV2x08hMCI901jPhcEgUEj5LRSglfM
naSYWe8COt5J2fqj/KgMtKOw5OdqgqP0cZCfLRyiFbaJQK/c1FSdEo/rCMcMcpxdj/LaExLHqx5E
beJ7VJiHsSUlmG+y0U4vUDc3tZzuRR/RqvzUB7ce3vep4m/Lpk0pFTjxjbWXsdcq5W3qIdOpVbIl
A/RC41rv9Hu95uOcmNfgjxAEYZGSw/UU5cuWcmOMKWFgj5AUGyXNoZuOthAmG7l8S1ioqzJ0IRhe
RYLhGmPvFLm4lTT6hE35akp8xGqaXxlWlghDPNdh0UYA2ho10Yva3Ir6fV4eoZMD75bv+N+eoRYu
67i9D1FxyUoHoADNFI2eUNq0lXVMQulKU5sNMA/Hmg5dfif16t1I3FXLUhNKi1T39pMQb0TldVSJ
FcOGpojYDzn7sPUa3XAIjoVB76RgPDxLUpseNIT7o0j+N0n2fiphlm7upGcNMxQmZcPETV70xAG2
Dt4WEiJ3oSItOkUFpxmgjgv+FkYGEz9ZTeAHoklZiJl5MEpSkytrWyTevohoYSQ476NtXsqrEVRH
AzapMq6MxoSZxGZRE5OlMlA/9URizbCJlhmJI1O/rtLXDharOfa2B2gW/ANGWzNiAff6xWg14WJM
8aXE3P7ciF6HcnJGlRWkQ2bbie9SuzeNlwrAHPq+RHsXhhdffa7b+L0s9F3SJjuQSy9WMszRmok7
Ic6nkr8REnPXaOTDDVa68JoOv6kiwhdJsRkadxGOto5jWGkBqteE99xI3uJseslV82+h6DuB75Yt
R8OFBV/Sz7x9QAY5X8qKNKO8TtaVoG5QN/uYehLvPYkpkrFH7TDOFyKHRuMTLnnXX2mIi3uTBTS/
E9i2M0kXMsrnGuwFBhpQF2P7lvmwJAHietKTpj9m7WMaRG49GxaAmVA0Z4E5BvSKzQKex3WvdsA7
b5Pith0PQUa+4WyFmthnN2WB4j0Il7U03Wdmb9q51N5MBOb0OnvkrnB8uqh1/JQlRz2ZQPby+Y4M
72GasH6YOY4SVf8T5qOrZ3diIxaYRMtPSW/3GodGshjJvlEdRXyqqob9Xm7LWvowEMsmDkBS2V95
8rWsbM2+vuohdpDrMhLY6yClM1ZlRs1dHEs7ELI/Rf2nrdW3euxeeJ/dJLoxoY1UahDYuYZVUKTU
itWPI041fWQqrm9yJSp5K+SBCr+DXXKWtyLniA1xhvlSis35eyuT9Fpm7Vqj77/IC/6Dyrs35PZB
ndJ7zp9koMfjsiWGdTDmwwzeQYkkIRESft3tJsU7KvkaZfmfKuX4KQNvzo+1gYYKi50ELhVAs+q5
ldzMIMtNo3ULRd4NOBFGHfyy+SZnGQnIcJ2lvVht6AxjFMmvSUFdxc26xqOpYQGqax2rVc7r0dq6
iUUYFxaWFXN4x8sBCRotLAdXmU3rJCfHLNIxPECXlopFkK3MsMCtLdXohYtiT8biiE3tj5hgw7jw
aflZOAFlYSiiOHcEgXCf1LmGcCilsqS+Zg7c64Wyqo9MJ+wZTrACekblr1shbVzKq3QJqloSHHWd
2Rebv5d+xskHTgiqwoh89qTRho/Kre8Idr9SV+1duLzU9j3TaJ4vWZ9DVnSwWqeN0Fro2lTtQMUB
ube15i6zDLv17z0JdAKrbyiKiyD3bi2rX5haQBSWuVQwmYug+XU1vLBp+bnZQ2JKu1ulYapZKPS+
71nEPk5geyEuqLVdYr3W4m5k7fv9IZ/pJ857VknVeMDUMk9b6zm1kpF8Ppp6urT3MNYFEv1SVV1Y
wVNVvhlFZXuBZnNkd8P0sehvw/o9TASk/s+dIsAT8J0Lv+j88wZkI6KLVPUZn/a1EaGJPagejuHL
9HF0UKvssnW+MVeosC8/73nu/Njqftk8nVbO9YzPk0T7obe75dzdSa67tWXPZfP8Ojj8fmVnt7kI
qDRFR/ijKyeDpeTldAoGVIqdd8RTE+p6sfk5/xU/rufLEPNP+LLhFFM5bRqP80G06R/1R+H5/7+r
jZPC5X0LV6b9+yWd6d8wfSxFEcHd0u38UcCdWq+i9T3rJPAdX+G9WBdPWIxda4vK2U3//D7euVuI
3lrkeDV3qk4/t2DQcoHWKptdBD9j2W6r4sKG+tIIJ/0hoxKmKhNo15TI3jEjq7hDfr8G+afawpjp
3BZTYAYz/7unXx5SOAhCBsGOhdNF3r7UrqVnPKLSEkuRQ5zsY8MH8i10+aA7jS0sL7U052XjZI58
G/5kjmRaHGYWhZSlhhtgaiEWlfqiFA7FcG9glPr9Ys9NENlELDirm+X5DPR9RvYpIhZf4YkRHeyo
drIMrqv1rD7DH7W7rMI4t57J/7CqOjJrDR3G9/EsqQ60wDQZb1vsm72/HjbZKrkD0kaHb9BW45Ig
g+t6V/03T9WSTDi/RGuo9Bm+D1zU/qQQZjRfqLytNtV16hYb9r1kjLrgidzpESl0gVLJe0f2trv0
VOdOyelT/Tr8yVOlJK7HnWpRIl51+9qF3Orik1xfatiemzxsc9kRqBxF6Wd+v0rSfqqMLK+KENXg
OlGHvapBmEGm1wnWmsTjC+vLmbeR7TWNG12h/PxD+KWrQWfVQKiWlf4RYZkq336fnmcv58vfP2/v
v7yKSgSwWypr0LC++SaauKDAeWUyAN18N7bNhas5v734clo4mSOKUE5xQnGOHjubyHQfo0oSb+rl
5MSZra7EdUTIlXvJxXlGC8Wu5suwJ3MjGMMAGBiHlOq5dRIEe6UdutMtWxtGjpzw+tJkPPvWfx3x
5C1UgjDTxJwRi2W31LdUdZbxK274BeqrY353Sbzwc6f0/QJPHiPvSZMRHsEWsRUdlRzFPIJSQnfo
99lyaq5gG8Y4c7tSZzIq2DW+T5eYEAJpiDhj6If4Kl37W4sX27/x7XgZXlQ9nrkoBRoZmX8sJhbt
5u+DRWptDUMF9DIsblRiuMZ6S5ngwvp8RtRFM3t2jBDTQzzh6ReVuC29Hz1uXbOUVrWP6kO1g3th
DWlunR+8fbvq0kX5nm4yJ3gVi024ujRZzrzj3wQSJ0uK11PJbUOWlMkyXCu13OTzwmP7UdD812Vm
dzuzfGe09/c7SU1CBKHHxqvr6StxAG/UvdRNS33s96WfOGKF6ZXif1rvRUVF3k0RmmZLEYfrsFch
9/Vu3LSkjMg3v/+yH4v2/MPQ+1MuNtHp/4sf+rL8GEWia7qASivDwS4U+jYHxWCUT74oAb6SHgFR
dbF6+/ugP/cfJ6OevC2p5JVTWhRsAEQAXmoP7+c9EMijjl/mjAASjt1UeqMj+TCJ5aIXCbVo3NKE
pTlOWxUYbxB7Tm7CsbD8FTr9CxKoSzfl5GlVSZDJVYbsNTXlQ6o8x+EECCfbkMAJ58FaDqYKQ6i9
sDn/qSk7uSsnG7/UEhRBU7kryuynjN5y0bweUu/aN9BVYlWVyOio5dtEUi59FeYJ/u3TfTLyfEO+
zIIRDxk8XmYBztmx9g71GN/U05upNsD1yn2v3KjtZyDT/KGV8/tcOOFHo1T8PrZ2IshNJDNTrHG+
2W0BgeOxTf7A5oSZlWxU4TNN9JUlTUtNSNcGk2WMlcXYGFs5Ep2m1XZaWtmCGeyUeLz0OM6+sxZn
cH3upKBL+35T4j4Y6yDhnbXwUhS9jJ/U24QC0Q/QfYuod4EHwDSeQagHreadjv5Z64mgzKjkqG5u
vipqdZdjBfn9lp3/YWQuEQ9P+t7pDkiU2kYLNQ7MhF06Xuk7BpiyYNipA8B8/Q6YxO/j/S+v6/8M
KH+/E2lrTHhImB4pRlq5tmwQCDaBtBCbBJ6O5RQznsmzBwGBoEcxtbGH6Kr3nizjI1EekQvDfa0X
qSQtx/JCq+g0IG2ePwo+Q4bj9cN+dPLjDEPJhYlsTSqHAd4D2IbGJ1PJNtpMsLNcdbQR5A40Rgso
T+Ml4COkl45WpUXHfhRWetlBPhNtf0IDSzfS1K/LEYXAcCCG0YHTgNEGuNkEfLCPrsR8A2JhqYF7
TODPWg3/DAS7JDggjR+qJnE9yFgT2vUBTkhwN+Vss5oMeqMGulxbCoJxYQX/uSWYb4ClYk7AEsEu
6+TrlfqV7Kshivb5ADy+1Qug35sEUlb4Iq+1SxuQH0fHk9FObrcWmgA+Y0Ybnkentv1t9ESVneNE
fWER/tkw+zcSz48SzJl0iqTs29YYsXrph2EJtfGpfy1d0ha29areI69zy2zBovjy+2T/uUP+Pqxy
sh6paT+oSU7vsXn2j6JDtGt6GyF562z1vXoT99lW2MRPvw965oNDAQPKv0LZj13ryco/NEbRhgVH
VLDra2Ud431QV/L6/7xJ5dIUDLnqP5OvenpAVDxMWFLGubsx3qPucUxfM+VSP2JeFU8+JexO2c9x
YlJnS/H3taKq9EZtTMbI9j5s/ptkOdse6nd6fHbzGmwv7d3OfTW/DXgyIccwBEI+FxOiTcVBm079
ptwAa15eOnj+PMTMt0/Tec1Eyhc/CpWCp7egyCXol1tgbU6yNCK7WczV53yV2camcC8Wt85ODL4+
pmrh9f/Rz0+DpuubQqYAu6WFuFKW0dI6ho61K91mh85uW2+StbqO7/xr4f/a6P93tf8z9MmRDa6N
LCc+Q2e+tg8S1QnTkX/Gzu9T/8cZ42SY+c+/bD3MpvS8XOKmVsNTpLtCP6689j/ggf/VJDfvJ39M
SoSyeNwpynAjvw8ypZ6hgfAhf7i7Cya+kDJELLSTMDR+v5rzs9GkWEDVGKfY6X667lEX6jkdi3Hr
ucp6WLerfokJfXvpXT67TqHyQNFN7OI8Mb9fE2pkKwsMDmfQNJbmX52l2PuYD9TZVebAmz1El4/x
87v04z5+GfNk367401T685i9rW6tfNG6ZCeiiltyZHLGNXzP32/nmZ3ObDdGmGtIJA/JJ89NLCy/
kURKoWHxbkHW8kGG5uR7zC0sSjWLob4geP55GJ2n4/+MeLr694avJEFEOSYbqj+BMXEeMgm3npww
6jYJ4ZNBGdzrChA8yF1hS755FOxG2GWWgpJUslWCC3yVvl5EpGOQ7ErxvgsvbHn+HfJPH4MqUtJE
TYK55t9+7cs7kySxmaClouWLDVVKZUfuZXscLCBzQrYwE+vQpR+dKriSnjpK/RrF0IhyFXkz7TL0
2qU+c9mHTZlAsYnQMGklSDo8Hg25IGm18Jtwo+fCpQ21aJ2ZPyLrp4wliNLFj36eLxYGK0rIMVh7
sMLqk0aYrcTyH8+DZDzFRe16GXR605tA0PR7LTtUg3JVi8BkrOxq1MKN4rORy277NiH3CQFveDOi
7YvDAUnG5IjtuOm7/I/ZHzlRH2uC42LF2KEyBPKV2L63S/vGzhF/JlG+E/3xUY0+UUfcRUax9GuC
08FmT5Bw5Zu8buxKRJRB7oky/NWs4cGIrAVdMGJg3zTpT1Kqdz0RS2N4VUsCxM/gbZD/+FH1EY4W
pqeDKES2ZAkrvwyOkf8wKd2zJHurUNLQ3R2Lzvvrxc9xat0ScLnJkVXSRb82xXYV18FTGoHWz1EI
m+iGu+Gq7oVdCGmMFhpY68nWaadILZrunE454bZG4WTDECzI5IKnPy0yrQQCLBy1oN6VhbnWwbFC
gl8mhnWfo5IQi/00Vm4F4TWaVilz2midENhS2b1V0qEARGwBns7Ewe1oqxoQcPFaLLTBg3kM2G4v
e3Oiyt8wIs+yXEQdxXVTXCMsWPEI94MPw9PaGCgvAjFxVSLevfpNrz/Mtl/WIH/aLgQa7sZW7gwg
5VsLVnkoLiVAhGYJFlv+a4InjuUWvC1RP9PC18kCmGJ3UFUQItaBNJ8rpRWWoac/Wt4BCpodkokz
Tvgsod3Lk4IMpYSVJ4M8TWhslDjoW3SoiLoVo7HHCuq8ihnGIMOZpQwpq6j7tk8/vQTo7Ok3NGB5
BHNbUrgeLe05SWaDgLzN+p3msUUL0QOqxaFM5UUeD/vOGzm0SlwvT8i6LdTHYWSSrIvhKgS6nqTa
i5a3j4rJLdFHHiSHIv1YhrjNN1P+RNwOLH7R1iNo3fCLfLClAgtq3xzmG9JLbiJBNEtc5F7BQioh
Q6mw1d9l4cozuJf1hyL1K0U6RsZwSKTPMpTWbFaWVb/rZ02b0KI+Ehdj8Wi0wlpWd7pSHyTjpZ36
10BHVy+Lu6mcTYrCdVo0q7CZ60FwKklOIhvtfp5cjapt1ek2X2j3QaxfIfog69VOA/8IS86Tx2Rh
Zum14kWLVPWPZCovxkxksjfLfHrIkB+E8Xsd3opa6i/qcESfhR7EwikEmRRMr/wxGK++Zi0kFWAc
xKUMGYopg7+ztlkMPP4zkA5ZJ0OofW1pSpdhEMJYRa49TdZqmBR+g+OXsZOCcrRkktxIleDNDNMH
v/GcikPhnJfBxqbdDcmw13qJLG0L9n7QuVbHEUYRnxOVeaagp/ZTbr4UvHsTC5Ggu/rorYZevkVC
vKxmiKjfIo6YdjWnu1w7SMqdAPBNa71NoRnHNgY4V0rXhI/eFAiP8/Yl0MAGQldKvNAGOsyPRgc8
XunjtK99a12O9VoRrwxOpp13leT6dTXd0ntYG1q7bTX4vVZgAy53jdzc1tFL6gHlEyrbIE2PZzOa
uBCmlTXEW7F0wx7kf6CsyrZcKOpjlL703UsiPBT8UerKwt+MT1gbfEY9LF/lQSJ1leyAEREB5Rh7
zA7S+KTnmhMFaQpHOlx2IlcMR3JUt0ORLuPuiOgbRW9EtmUACY/1W+mHVT6pn6lMOgMa4E6XKRcH
CItrLCjiqp6o7BGtoxgPcvuqydemGl9JKtwzaSUp00ru/HulRvUnhHvU5ZQMMpDBKMiA/VlRs6qD
62H2t3RoeoA0SNqDj8QpCfYA91Zh2wMC9P9mEDs15OmkL5HyHQFrAAYvxCtJ+EgN0GOj/uwrxBvE
0h+tfirbEN6ttjc1AgUmgrxhA4njUgoTNzZwfegttEI/oxIblfXKK+VdYZRXpQHxfwZ397tWw3aM
MmVQzZU3Kesgag6V+CR7kh1Z0x+5cqh3vzcg1U3IiThbpgoanJLcGmXoiN2wyuoQoidw5/g2iog8
iEhljTv8JA7KF1jmWHGGVUnFeIJ+qwt/qcV2ojtvMLR2uk5gdupPHZzVSZsIFMuc3kT+qA5M6SP2
74XEbUBgAG30oE273kK1CJ+uHM2jpBLX5b1Vw7aRdBsl3K4x7zptTkremknhJPomjm49GMKCGS+i
9FrXX9XiMQOLl+jvRo2tonuw+FqVCVE982cgf8Qr7qrtUzyrlSxWofGYJgDt1cDWRaJ8mg7xdkhU
Dyi9VKrBqsfXXndvVeh6iBYZim053Lfg2Bu+5hIQQktD9uPdh7Gw6IwMTGu1KlFhT+Uc/JNce+qN
0r0lNYEDxKnlirnPQPoHsNw9AiKTwSdv+15mf1MqD4L15qcERAgp0re2D9aDSSkLxKJkbvs85nMi
boJGdvJhLZP9UYcIMF+7WlkEFYqp+GiBbDWmXaS+VokbeAhTtmlf4gF6EsNk6XkfKh6tXLuRCmMR
l/deJrAcZHdaPG3JWlrU4qOsP5k+5DgENHrYL0uZFKv4MynuTONYeb5rZkeKi+vQD9894HvsNaE0
x6ntDf6dGr/rqOOtISKUK974gOs0r3gPPJW0sHcj6a5bc4ZfE1Mp9mQY9wRZulZSvipixl7Az3PM
C4ByIHVohbkLZhGogYhLH7dN9ikESehUY7rNmt1Qi6DrMsLv0HnxEqI7WhZVsFGEe2Qx95PnPTX5
myAeG8M3FmV4LXgx6QLySsaOVFEG7Mp1IotbMbnqdOFeQPBOjLc3pCx9ZC1MMx+Q55LLz6Xywe2v
eoghkV7CvzfBVkuvmvGGuWUhT4AL+lrbisO+ii1nBE/f5vImN7GblCD/Gpcvuh3qgrj0wWgmCkxV
0LB6R6Y0HyNQuz2Ke0O4zvNjgS8DFivp3EdlSK+DvHgUhWIlNMbOymQIlg+8NktRelI6uw7iXYU3
37KcluyXnLUuv03A7niAoKv+T9AlS7n2bZ1MD1UIjy0I0SjWiEpwFbU5avnwMvXZMS3WTZsc606D
cqapi7Q1h0WAT8jEq6mRrhAbzxnTS1PJd0FY1AR/peQAuWzl+x7B8avJ42wRW4LtwXFuh0NcrAs1
gUVLpNp4ReAqOeg7LZdBPYe7CQ64JO37/kZMhI3PvlOVbb/hy2Ra0X1DGFEQizASNsQE4Vjo1oLs
vUwi2VDGuMtj7OSptmn87Fbq/0hasjeGgX1td0s62kod7rI235lIS9Vpp3gQm7NxlRjkQYm6IwUp
bepNBWooq30n95HZSg3uplVI+hWfKJIRt4X5bBq3HtsPkk0nKvdtfB/16rLL8quaXs67bPY3ucze
nQyo3m+dQoOpKEX7TqiwPQmLurxHdHmQomdZGPY1GQ5dnUOQg1eNT7GtOwLDA1dLEJBLD1oIzt31
RItslMGeYEhD3E/ip2kQdqV21ZrpFQXzrR7h1WvaDUnxpK8HLnXfKVFityE2w5SEJXJbUj50O46u
LWOW1aKEEbgV4GvjFjriVk4f8u4JHNVSs2gIDLBcU4OclpgIPNaeojpO2buchJiOeKqhuegEBKVa
fCBdF+yd3jpSBI8UrWWq4TPB7lWk4oPIhq2p32vtJswOnfnmFbt5Tyr6f4xAXZPeoJDgyr4Tz5eb
18lx1KivYRzIwBAENZGtYlzejvGDxXpZgEMN1QOhkfZQN9dQx8sp2w86S+t8CyFA6sprMJCBfRc2
+ocMg5+An8nf5vBi8eukaKuVaG+VNcEC0QrQZVCjHpHWkfkgJDeR2S9T7W1MVHKGSCNM/vZBu06z
j0jDcIpfUYoB5iZ/ajwwpkkay5g+9RUnH3Hp9dNGztfDIN2q2SaYQrzEazUcD1616zKFnKF+JVqV
KwTxtiaXKuVrZbKvFPN73WTbSbPSi496BrI0FjfF+CCDJfA/Mx2BWW+uPUIYasyzURJdcwgfm+pR
UFxLv1JjrI+cjdPjJNyRAqnULV/oyC2N2yYZ2NdxUMZzqkbZQ2CixO2mj5BMeT/ZlJ1qOFGBIXe0
VgGc4IzFuEgHzK3PhWS6fkfCQEh8Uzzdpf1z0b94RjItLBakwTO2mEtsy4qWhb5vWmpDGvDbAXti
im30aihuzVa+TTmejsMyTQGINy3JGoFwyLMbWWB/MPXEJsCoyap2MYyGbYxU3yW3CD4zMqHSXZLu
u+g190MnZsfmJ09+dqzZZie54bT4A8gUjVhuhTH8RMnq+Lib4F6FEfviUiiWRY1bEUPsQFDe1FUH
U7/3RTKUpW7ZYiGSi5LqBjiyXllpZkHkRsUGti5U6gW5HLECE/BR1P28ccuhlEl5idkp3yphAuJ5
pGlYCsSPSJ6ynwDQQ+58S4Zq1/NFHTAj/F40OtcQgYmKbEFHs2D8MK3XAEHIGaWPOhJSV6nenRW4
el3vjJEjDSEAvv/XM16NKX7I8r2PoPjC+D8kPXQ0v4x/6l9vDDHBbcEBpTInkKzDOu3rHbGqOce+
oi1uojp2mpC+IZujQoC+is+SprZdFpkb1pob5fW265PNhZ91rvjy9WedVOZVIzUHReBnFd4hjCTQ
7timBVyT+VLx4ON0H6nYLkZiXMfh7xBeaOecq6x9uyvzz/tStLJGH7U432y03NnSCoNd5O9okLVa
DIMWD58IvqXBLB0T32ZodinEdFU3vfISD/dWXl/FkeCkJu7PhmUbU42VKO6FO3SmFs1frUkSBCoL
RcRJubHHVx6pPh0n7Q7OsIOvFnXkpnc5RkC23oorUBZ3lxxa/zh0J9U8kYR4XHsaBg71VNJTBZFq
yI04Y088l+qFmxgLKAF2RkWVzed/c41fRjsp4YaxOaqcoekBoYsiDwQUtZ3barGY4WksWPJCXPjE
JF0a90xf6NtVnmgq6BjBPREZt3ak1Wz4oC80U1aATa/F/bi+1Mf7oemZX8Iv13nSUqNNCYHJ4K5y
+qMsgT2fRJ0L9/LSGCfzRR4J6KZLAuhpH9xgZLOnXf4+30d5sa1czgmXJui5mwikAkkOKF/siicD
RhXlLSoirCzL0Wk+2IrYqd2+dM64b++EjXL/+wWeW8hMXdKV2RcJ7/LkmU0yRSl1QGiQ5zdtDgud
fYYVUNWRBscPXn4f7NzN/DrYyQOLWi0cfInBCq1dDbLnSJX+8PsQZ78MqAR0XjMk3OapcqL1vdhr
038eTJKDsHfRMOzWw3Z45Oou68rOvtpfxztZ89pRAi9f/Gc82EJL46jdCi4A9qVwYX2dH/3pKmJp
GDVohs7dyXnqfF1e5z+owmpuITebcAse1EVDdnkKzj/5t3Hmx/hlnLwcpiSNGIf6afXPwep/qgs2
t2+Vm7mXrDdnJoUiS5rMJ5tNNtjX76N1aiV6UYBcFe2orVJSvegxujTCybSroryR5Rr1Ya9AlNCK
JfkOv8+6SyOcvLR6qZbj6HMNCu51VbyL0fn9FyPgW1Z1UeVbcdoKFMRAlTM9IqUr/rCsm1EPL610
ZwRiiiz/81fQV/uhBJVLiVhvnWsQSeah7RcfiCmzQZMAvlheVH6cvWMwg5Ep6DrA4ZNnooxtyJf+
P4pQ3Q4dTj7dH2/fOISs2rDqFIwRH7/fwzNrncKigCVC02al98n748uoqmS/pKc2oZUvr5Wicoax
XbBLWHRUU38f7VxD+uto8x348haJqmAKcs1oLbkSRXMXp6Yr+mSWKU+/D3ROXvftuk7axHAtLUmQ
GKmb5LU8qEu114FahIumCvZzCUWONiUnG+oqQ5s8minRKN1VpVFq+3/snUeT29a277/KrTOHCzkM
zh2QIEGyc7daaYJqyRJyzvj074f2sd0NE8S7uqNX9TRxyVXixs5rr/UPPIQrkMyy5G3G3thf/rAz
sda775rFIVKGKb2v8F0ZnrC+8jVIrjFruNzG2Ro51cZX4TNJtObYwnwIBrfzAO9PiA3vkCDTRy1r
hxHfCxrN2+6g365G/+cW79s2Z2F2LDcabgO02Z3Qbd2hmnNCUc6u9rikbfOH1CkOl3t5diTfdHJ2
ybQQfq3ep8FUuAuB74fZpyZ6uNzGWqdmu0OMrbQLTNog8e8JR6v/cPn3z92U7Lq/Z2q2IUahCQwx
oQEJS1+vR5Uo9klBfW+bRxEGb0feRvkRq8POENuVlXh2579perZDZD8pTBEErK1JP5PhRSsUKgl7
qSH8F38F7fK2m7NVr1hCZSUqbU08TorN6NmMh6r9/fJoTr8yu6MxeJC4NEFgGZDx3p8uppaWRdmO
kBF6C40tPOnC0NYyHjGQSS83dRalp4kTPRRa4SR6+r4tV0mFNEi4Gayncq+epudEcUOReNfsiUC2
4aF2usNaIHxuyb9tdHZBxLkKMgSFUbuO281IuiQva9Lu6VrnpmU9H0j6REgFLGQS+nvfOUT2cL61
puBgmwg7ym7OhKDY9VjQ76pjssfjZQ3Xc7ZrXH2AAVXYanPh1lrqK6kbPQg6Q7lPgh+eKNmRv4IZ
lc+hOLnoRANPNRQh5yi9KC/LuHd5SIhfefk78m7Y4b9IrhdFkgRQG8UCfTPYOOboV8Nh7cl7bn2+
bX22PsUIOCumboX9uRpvwuwhMI6m+biyMF9fJ/PJ00HpSYREeKXMtQslLRGQIkCyTPOfsygBsxuB
BsnvMszPPbG90slN5eaD5Q+2Qi098H9GNVZyabzrMyrFTX+USSgbrrGRRtKNzTfL+Fop5hfLlXZ6
8nPwx20NBc2rfaeLTpkkb81QAV9g4uVeUCh0igi3OUTQhRhXJoMCoeJfaSHPUZ86jDHcmU0Eib2T
qEr12HCbmGjKClnm8D53b8PwDklHI3uM0KGKw9jAuKiXoB30D5ZxlfQ4dtdFttH94EOLptKxka5T
48nIho3qK3huYb9tJnBH+00fF5sx9h1LvtEMUvW6AbyCIcg0Ci76VuqPjXLXSrf98DmxviPNcm2J
pj1QG+/LCccM0bxtd0kfXQ0DinzSIccqu2pP0ZTSTPSDAmKo6RCP6rp9Jd73AMHD+gtKglfmqO8H
75uY+XYomVeZ2NrSiE6WiRqLhO155cmIb0PdL3BGRllF1PeiQTgSSiiy1QP55zV83ivE9cKimOfm
CiHzRrcixVPb3Y7Ob0Yo1+YWc7uP/ZH67b4+FLbxUDim/T06Bg+BY2zHUwH3CHkeW3/EsWrv2bjU
razWacn/47vQaNVEWHLwu2YnWoMQDswvUKxAWe6Lk3ciN7/RfqI+sUXbb/NLrWmTfCg5UhhA7881
zgPVSvBMBBK0cR115x6T5gYvrZ1o47iOKZRlX27xn2YMHKDQn3QY0xYMqHlqrSQkMvMJ5gmp2Um0
z6Lwu5vXNSVNxW7Nk+V1doxZuBbCMstOwYjoIvo2PDB64bnBkK4AN5SZzzr2nzCCNH/YNoO3HTiC
DWEzJmgUKiM6MTpK+T/QH/QwF8z0Fzk/mKqTGpiiIaIJKLgDWIP5nxl+UC3XX5vEc2f3m06+gkPf
RPWFZ6ZpOnCu+UcRAi61o4foOXN0e8oJNb9zEhxX30rTwvjHwiHPBT6SAEqc52hyERk4zyLPNekH
GPtgV3+SlU3VO/E3zzsM91PT9RY/QKoVwUexXEk7vF6Bl9qfLVwM6Qyl8pjYiX0QHArHuG2QzOR1
OLkygMQYYMWQ5ZsYiuatdG+CqoGHzbLeUwgWV079KUy89DWzt7YxumkMU4IkMwqYcWrX2bCyks9F
i+yZP8f79WZ9M8eqV45V1tBfNfuWhCq6qFmxdUVKbtF30JcrEchr8vdCh16z6m+ai00jsZSpOSLj
/fQUNilW3dTippW2uo3vzbc/Mj3yofmk2agz7TFfDJ5CYHiPa8mYMykmxUBI05SBUJvGPMUkRVVj
Ci2Dm4Mp8yDSqMNoB90kNXNTxePel4HF5ihqXT47zr7iDLIOcF/JCPwDdx+MjVE0JQYkTVHctZ62
99RTOFQ8W9t9gbW4VT2JWnbCj3unqNVWMFI7iRHo1BX0Ps395a85F7uQgpV1cvU6mjRTyPhmQrq2
VfOygqrh9+Wuhh2i5lg4yso2QlX1clNnY2uiM05NTTIR9ZvF1mUfG2ZiGAz4Z6yND5lmu3b2bCF4
U1xP9QH1yhQ37uPq9XC2j2/ane9pg8OXBPS06Lrd8KLyiMWW9B73SnKKaNDYk5DH2up6BeHPl/rb
3s72riWVUdcCBSEBjHv6pGIUgn7B2CgNP7jFT6syd532Q4ludbHc6OlDK18n0d1YoM4a7WUUGElR
2WNvriy/c0cKsiLofaiWrGD59H7Czd7rKsTL4EZGITKXOGwba/fG2fHGo0Elgzel22drSjMCzXen
e0N7mkjPGMMShEcEAP0uOhonAqPDemr1NaP1j/F+0+rU8TcrucgTfIM0Wh1O6ik6jFc6ChWYy3JU
A675BaUbQgCOjr96ORtIV6hEqzNoz7h71bmxs5vAmVLH8nV5s8ZTO3cV814zDYOUOH9mWZhBMFop
wRzEDqJPMUKuw1ctWrn6znI93rYhvx/AQHZTS/HYJuER0ft9TyFB3mO9ba9ZaZzNjmC3hi6lIiKx
MXc9S7vMiPziNbDQT/k+upEc7YSSNbHh2jY8N3CEhJNnCFSZPyD8b1aFGQZmO2oc8pIc3uSRDyr6
p7/GxzlziaoY9VFrVeD2sSLej1xbJbJZdujPAPnYdIBt1eZrUUpY0HbbSl/JXZ0bPVUiylWoYU2G
drPthVJiOWRTOiSNx/s4kB1f+Nznxq3a/wSSsxlAbcBHt8Pquwuu9/IZfiY8I89r0E0DBrE2l34P
MGXLxQDp9yzF/W0wQfBatuwB+1DTnREZaNf+Aj34XZOz09vIM3PAew5FEQHQTOxuMJRD7y7YDzLv
qhTndPPL5U7O62rUIqeHCwNM+VwhqTCbz7Ao5aL3g+q1qIwjkEKatcYiQPqI8OGfz5f/mDXe/3FG
4dw6M3J9+9f//r+z17zLf6RPdfnjR33zkv8/YBSLo+CbkZ+cM/9jejk53f77X6es/P3lvW3j9A/+
8G1UrN8ALWDaiGk70Ykx3a9/+DYq6m8AYTAuM6kPQroxWRF/usIqvyksTiRpFeTX2JL8HOFr7f/7
X7L1G9L6Cmk9snuT0pXyv3GFlandUdHRdZXSq0p6a74J+zJIjUEh6Y4b1qTC5Aq4g0wuK8neDdc1
+2Z36j/am9020FMloUUmaKtOIkg89DGL4m3fh1sL00EfszTXAEiXbUGvr3FSiYo5wN7crfPW52F7
2wdWXcnI93SZUB1cXRRO7VCj+dh4ddwcBGPQha9RPBbN1lfb6iga3bDNRFLddtoGwzNEEne86/sh
+1GOIdrXca0IjjKxZ8YMJWS7EF2t2suCnpAlTBW00MkHa04k5C1g4KKOeh7R+ErtlchUxmgHNgth
/dprpGFAx8WP8hvXrNQK9cBKtQKOId8UNnmvRKHTuV5hIFsVor+QFj5OlTCIbjOQMf2mFkNR2yJx
MprglDxBKbaal+Lgrgm+gAiBEjS7NAqkut8aXmzJ32W/G5B/j3vc212hzNNyI2qBKwx2aYFhK0yN
ZIwVo+s/Xkt+ihjIVtIi2dYxu3guPKyWsy2Ui7Z4MtK8bW6HtiWP3dVwdBQttbQX0cpldRMbRRx9
EPUhBcaMLn0UbdrerEV7BGSZePtKCorIgtuVtR60QW/Slo0j5DidSnBd3S5TMfgkSn6hWuTY9PIk
Fyoyi0M8+OZRsAL3USD3h5Pw2EL1b/GbevLRgvvUSCUUmDgPxnhbjkPqYEdVkdCDJ6lcJWFaIVPF
5G1Ua9AfPSV0P4Dk659FvTC0jdCI3AB9PIAzQjdU7jdR2BQfqz5ur8AUA/fUqu6Gj9Qf8kiMkIs2
Al4bWZUPn6vWTPqdBhxZsyNRzHsEWE392AxYj+cyGNfABbLoGJWhDNDk1GqnVjHuI+i9eJZj9r53
l8S58cNs3cjW2JpwmSXqBjvXNVoTeWU3e/HMwkX+wGthrSTZ6O5iJC9AoMZtGkJHGfpHwxXkHwWQ
VHXjegi0F5B/PvUsEX3jdUaNwm4J4tgvYwX/+bp4LkGdx1v2Q9xvvTJ18VDMMw1miTZZPOjdVeLi
ozOOTXkFuNO4zzRRPSWa22xgrld7Q6jiXTeCj2XFeLAIa9cR06bYpqWAMqwoEEoosSCh9N4Hj3Lk
GWhGVwmeDYAd0zzsqRybOvjeLOHHOnniz2HMkI8K9pVFWJ30FCKKLwnjUeyNBMKZr3zI/Fq6EiR1
cNrM+wqgtT41PQTUBKn/LUSnGEEJVlPAqbfhsTDukCoOT3rkY8ghShsjkNBsbUXxo6X2D6EkjYfE
EyCfhUg+u7pv2HiuV7tAdxG1zqv4btBAmbqe8XWUYeCpumtu9KgmUW4mCfnTZjwmipJvEFMej0Gf
oUHqopsrhVnPYg+yK41lbXd53W15PcITiYWf8pCNxyoEF17U2CtE7gBYGvRulKnWCb3bfGvmWnyj
wkLEniD3rjQcSk41uYAD/AfpNh7j9Aj/LbvTZFI63ZBVB1/KeYOmKF+HI6lwVBEFpxe64CBn4d7r
6piEezNs9SrCLMAKuw2O3AOMFsKD3tVcUscK5BGzqHdmmQWHUGWY6kkzdxgL7G2KUPm9FXXlu6SO
IMRqnZS4PKL0FnfWNles6g6N+AL4b28ejBClqPogpjFitlcFuh91lrmk4ePqI/RZhHV9Xb8Ki+yx
HOvhecwS/eMgeF8TTbNsBP/1G5WF/pjWg3Q99ml69FxZ2o8RKuUJCh/gqsVMJklvZihB44sY3Ltd
W8I8BaMO/0Xs9T2aQQ+BmAOKqX03Ta+KQOm+JLnXqhsKOfKJNcW52apJ6E88vABddMWXjE3YID2d
AllyDE9Ir91QHU+haUJvEriv96NSC/e5ONQvZaOVRz8Tk73UxcwBn5jY6LP696JrqQe4ZpETmepg
G43vWuD+69Z2+wkeL6qosBt5Lx7DLoZFMPTdxwpR3asYbd+X0S9Leadi8gS8t0X1wBZii1y8PxYu
4tWa+zyAYNoXSI/gm5hG2VWh9/2VqYiRUyjwjxVQVdBN9eoE/V5EDAfFWrhfY7AP0rRTbKsTtVt2
/Uuu5+0RNrd6H0ul/KWIM7wljKG573WxgT4mQ/07Knot7eSyzx/7Li5HvCtGMdsYpVf9KOUhzbdo
R45bN/Ah5Y1C/7mCWPGEXZDmqF5aF05nkotkQ6ryKdZH876rie61pKwPoxVxHdc5aZrCMPq7ArVp
eT9qWkYqaRBkr842Xd4L/tozcXoGvo8FLAt9UiIzeRKrmdehxJit1ntEIlM2ZbQnG0a4qtcTZX4d
DDDLVhB4vGtsXt8wBWoMVU5jSfldYeSy9uebiPM/sfd/pU2C9U9aV//+1zwb948WZoFcjQtLbU3d
6bbldX8dI0kh7CzkUaCikzqQr9atnOepCkJXglriF3yyUCMmWn3/XkzrOgpltZuCOZapZBeotG2s
bcx5SBLM3+HWkv/xcPv/j4x/TaO37A2/f4mj+CX9/b+O1fSfiudFWgeQfH//9+u//OOxIWjGbyRX
JtklDRkqitWs+j9eG6yw31SN+BpbOlkWp4TxX88NYTKXB8gHJl+chDjk6aX4n/eGoMm/oRUFzg/k
NcIWOC3/Lx4cAmg4dIM0tFDfrxVJjrWqRT0MJUt4RcY931rbeuUdcjM4DOhPCSaET1NzBggckSR8
Lo346c2Indsj77f8321Pj5I3yZNUTfqmFmvD6Xu5hkoLTbMo8x9uLTzX5Pc2khgUG33kyje6R5OK
KsX+A5UDZ6X9aQ/+feT83f7s0QM7R0Y8uNfxFxHBHkE3ggFGVm+ktJefckdZwRG8P23+bmeWOlQ1
r5KtPDdhWU0M+2RrNvvLXXj/fPv7l2enC8wRMBFBaDlJSmwI28S6EtwnQV2RKVr68Gni3kxQT0wJ
DUwij53eGfVHqT1e/uyl350lQJpRNMoxqk2nGh6q6hRnq/j5pV+eXppvvjjDO8Qbish0DBHDHSuH
cSTB/Mv6kLJT9rnCZ073vOEqbXXlpFndc6/Cn4KPDB8PdaxcqHaXuzirSvw1NXMRHSlSxMCkRuM0
22bHS0fbSwdMHWz1jijXO0LepiSRO9VabfwV1X5mNb9CG990vfEkKdSsMTqkfnvd422W+taHMQoR
77DsdgjijTcYewSP73OcbYQ05iVPAAZd2NEiQqRsbB1kPb2tWvdX1oh/lVohG+9LR803vhi4tKEM
IdsSunF9kTyNfnyYHjlVnGxz98flUVuYvnl5VmkDzR3R8HNCQb9qygR+udR328s/PlOm+ntKZudN
WVYFYiOp4VSk8K1989x+Gr6QG3YGO9uL3+KbNUbAdNGem4rZwdLXRPaGSzcmdHl8FzjD3j+IV/8z
XNff/ZhG781Mj2Qoc99rDCdCzar8Oqa3ernG1pg+8dynz04UoRxSLanZ8ooHJTIov1WZ9ejlgrUy
CUszPDtSigBgpJ/y+2r3kgdH0VxR+5mlr/8elNmZYpRq3fmsVEfy5GtqAqeoI1ng5TvLV3Ai0w7I
UH2rRvklk7X7Lqh+8RKZoxgyLw/crMQNkYpr22zFXb73HpJtC+nQ3wb3eL1t9cfLC3hh7OaokIZi
USVnnYVasrrlAb5r05fLv/y+0vDX4ImzJDjUoMbyetlyUrn9ggcRFm0wS2OSF7lOZstbEUtbmiRx
Fm1oXpaPQyMbgEyEfW9l+P+ILcoa4q3nK7dlVPyMpS7Z1LLobyy1vS2ycOV9sbCuX1253uwZ2ffE
sR9NnVhjryGclD+0a3HE0rTMdrtH2ikO3ERzGgnxSn8TrVo3L1zv4myjl43QQ+thWrrTuB/t4lTc
tBWlztExN9kHhD1s+NW89Ff2prJwbs0VrKNBivMSSBIUcDCOHY49Uf7kdamEro58Q77vZxnrhwyd
nVztv0hBuu/0Dh1QJT6WQyHuS1G40uLm3rO6q6EzEDrhet26mrTDwttOoWohddI/9omKSqyxU3wT
W1TplCoV780S0y8AEmG5GyZj0HYoyF0pR1ErlZ2lkEuU/Ye4l7cB8q2XV/3S8M7OIjmMx7Ib6K6J
jFaAd3uKclJlPeTKp8sNLG2r2ZkkJx4c0umgTgHvoJiyGwzq1F6Iads3vwxWdtXS+pvFPHKKqIJV
Ja7Tp3cxqTIhf778+bPS7Z/HAvWS9xdN5/cZlKKRRPmQtxs9lp6b0viIyJhs15yq6egdI5VAPUOW
RsIrdKXZafz/eQch4P6+Wa2vmh6RIdOZUDxYvNjtQQPFoe7jXewMzkor52cfF6H3rVRhnVBP7QxH
UHkluwAjWgVq8eh5Wy7XO1dRyD01irQJzOoTmogIjHSooVDdOERdvand5qYOxY+xmK7dvecnEmXT
919EMnpoMegkbGjRys0D8sPefqW370stf0/l7JCSSEGUktdbRFYnpX8qcm+nqx8QksfZdttgjDvm
lDWGDyvNnT9JACi/7wqZfNNsg56Vj6mdF6Lc1T8YVfIoCvVRJgjX4vSzgo5YhZFdYZm7xsTyGHdh
Kd1AkM9NQG8Ueyq/+2Gtmu6cvwLkORZJ5bmpMo2G47njrU9y39S9H8kgHVf6vLRsZ8dJ3BLv65qv
Oe0+bTfGfsSYyDsqP70toturyIMZYPvvmZwdKjzjKRBIHTeZotyFVv/Qu8pN7xdIF6HrB3zZfUhH
3Q5FNJhGy/0IkwnHmEmGB5ErRfaP8PzlfROku7hUi93lzi+MrTZbXlqDsrep4iA4VLK2GSVMINVI
czz0pH6pAWt2yHWC7sHlDTSnlwpcea32oQixYyzXZm9h782NxPQxkXqr5UnaTWKZ5fghK+Pny58+
q/v/NWNTQfltvK66RiFZiaw51Q5IN7ZBOM0cMOxyJuBQthLgnL9rSNW8bwQQve76Yuk6lWEL7b7j
COlQS0DbJYa6e7knC0emOTugpF4Ig9rNkO/Qy2Md2Equ3ErAefBjv9zANCJnTv65uRmqIFodymzR
QHIkAVEw6ZBKx4HMfwlemWzQrzUzO51cJUchhdyaoytfzCylzJUhXoNugVw6df7YNuJKfxa2ham8
nxQpCMakqhQNRla9z3LjhF9bjTDk5W4sPGhlc3biyJVeGhaUCxYWdb/H5OAeIfYcMTZ0qNDt11PL
SxM/O3PKWBW0xCLEFa3bsHyKzBc0geNk5fWxtPdmextWhN7HEt1A/MOSXtx+jfG78NnzRDjo2kY1
sFB1qmQX9IdxpLLcf8zXZHBnCfe/NrYx29iYXJaBNqqYpx20O9dpnAyUMTpyk8h1C5HrF/f2nDVm
UgyLhMZFVREEAhXojTaItpWhCOY02VrUNa3JM3vPmG3uKqv8ZBgEgj10Vo7Jrj+04da87qlUqPvi
bjioj5eX7cJ0G7O7AjJv4taxZDkqNTToPNQyf3FDGLONLWt97nYhAxUelX1P6sW3xXvtBu9g3O0C
O75Z1VxenPvZ1tbcoMyVuDKdfj8FqcpVEG2SZxOMznSuh91ujeq2NFyzTS7KqKwYMVnq0nN6CsMS
NKjLE7G0PWa72stMFTgGRH7X/yQmxq7GQFoHo12G/a+df/P6Wil1teFiR+kYnb+pUAp0SbIlaySD
hZGZlwq1Jq5Q+kw1x4RipSWHSF67hxbObX2+sT23ppgzlUmRdm4PCu9Cj0fC5WFfigf02VUNlTGR
6zHXObZfRer37cb/Nllt6ftgv7pCl0Zntp8FJYjkzuTuaZEA92AvmcXTSgcWjoo5yFsUgRVUFkk8
HKUfDOlVGMTbYVcdSXa9E07yVZztL7e1sEb12Y6O2shwc7/hLeh/a8d0N4nYhghI625pX25h6RbV
ZzvZs+qmjZNMd3xS9d6mtOWTvENFwZbTvYLu5tE/1DetsDb7Sz2a7edeo/Yh1LzEattLnW6Hvp8z
0eybvXADNmBCKk+aQms6X0vLYLbJUeJUrf41+MTlMJwUkr2Vnix1ZHZt4zEuaEVIhQOHoY0gngz1
6Pa3hrf2+wubUJtlH9DZrJMglgynQ5RU8oXvEsWNoPAOl+d9YWC02R63KP65mi/pSGwGm7jA+HEt
1zhTk/grLtBmG1xD5zlUBp08mid98qzwFI7DvYyKdNtWeEKb3iEuhN+B5aD8WpXBE1lRO/N9xx0q
fH9ItSTmSP2Gw6dGVbsN1vQJlkZ0msk3SVBfcbGUs1h6jftJhZvdS0jz1sGKcv3CC0SbbdWCWu6Y
RIblKK561CWnQ2ezVWCc57dJ/OHypC29fuesqsAso0EIKa0YtWDnVnJFDPwB29Zo2+OjZCSkRuve
CVt9X+XudZRxVLiGx/JEdTgbd2mdk+cRYegC8Vyjyy6tpNmO9nFiSFBjoGoFv74tvhHkX+7t0nzN
9q6Uh5lgjDIxhvFcDU7gqZB3Pl/+7YUCJaCR94shjMVKKRB34xbqdpINFZLo+It7nJg0HW4f28wW
jiLw+7Vi8sKtoc72s9iOgN6MgRSUiRtLR0bXbLMt/r0WkriI4SP+r6gWSt+a+0WV82+NmpzcIfqK
oDv4Qh6Ehb+X5HyvR81VY2i2ZAQgEvP8yyjgVwWvctzmWv8MNWyPQNfBq4ybPPO/p4P0LAAY3tRJ
f6z0Yi9HVo0q5IiIf2c3WGAlTQBvQ70VlfwBEDBC8/6VoCI3XXTGtW4qK/tj4bxUZweOCDQLInGv
OVj36f6h8AKUc0gxrpmiL6wWdXbq9H3ntW3gmY6gPGeCA58zxPPp8mpZ+u3ZyZGMbk36HhQzrKSD
gi4xOfudUK+9kxd20NwHJtNyK4hC03BwWb4v8NZg0f9++cuXRn1q8s2ZFytkRQARk4lET7KjfBL7
4x5dqI2MzPHlJhaSneosgJCz1PeipEcYQgxw1/CsG4pzmwaniU3ViF8qssZxZbmbNluTiVwar9mJ
o0JibnwKmg7XFq5Hm1LuViZ6KTidk43C3h/G2n9NVk2U/9jW79NDQ/JdPiBIfX95xJaW0+zscUme
s4M5MZPg05BdhSW612tLdWFsXotbbya8Iep1m3Qg7lWrjZrmiGPbl796oXwJr/f9WsJEsBhKhbzm
H+zt4AR0djN5z0f7NUbe0rE8p0CZY42BY44exsT8YPz3cX7yzU2MWQ50Q9EOd7G89zTHul+zsFp6
yiqzzV1mmSqPZQE4/GHYopFPt/xP8hMIxZ1/ajb1l8vDtzDpyvT/30yM6FvSAAKNrLCBKkRIDXBs
f8qBvpJFWoq6/qEFMyTR6HFKOeXevfEOFczv8koxNuOnFoa99WDcdLaCSijiyKW0v9ynhdNlTpYb
siY0ap0Kn+TtEt0ewRZIUL2jvvh0uYHFyZltdR3LAzErWA+TBEf++6TAyFMR6qS2xbbKWVVImH7v
TPpngiG+nR0PtvpQFaEBZiUCA3w9XqFwgXnAqxQBRdyVs/KV03OundnW98sEwPdo6LRjntp75Zt7
So+gJp6mfikn/zG5l6/7HQxxGCcb/XZN/2vhWJiLgVZEvp6CGSWeSWjKGF55N4bV8fIkLaxseXYu
GHJf6FJB2qmQBLxV+3yTScGnSLRWjsuFVTYHaSZl4mXjQL66TZAtT9C2Lj9TMJM5FC53YGlWXnUr
3uxN1w3bvMgMRkdvjqNR45XlPTW5i+sFBi6uIn9xpY6YWbkdaghNugRkXwu3MdjwraCGJ0FHAzeW
pANl081YCLejHD7xvnkY/GzlZlqawNnxMbQ6XkFWoTtydpvoJbYvPy93fml0pwbf9B3UPiYQPk8K
Tzbve63ZGlYMmue77K0cfEtfPosPAJ3lgggQ3TGi8UGWOoVrSRJ/cVhm50Mv5WJajNR9coTfZYyh
13Sel4ZldiDIvpKIQjxSi4mf6uGj3JXcPA6SeftfG/bZQZC7cQGlj3taFR8q4WnQn0f9M84rv/Tr
c/il4itDJ5YaUUA5CbwIw7WLdmSa5i9NsZabWtj2c8QlQlrULXCec7Sk3Sppbw/50fVXVBkXFs0c
CjnEianLLel4RfumRdE2Vp4uj8zSjfIaebxZ7xoMnGoUgEJ1+bb4qKI8k93I9wgIdsjf7VNkd4I1
RNHCGnplR7xpqo0jdFgVH6Hu3IKVFDth7V2LuJIrTf1jpTsLF9drWu9NG2LT9pkBN+8VLSK/dDft
od1ifPSlPK1X3ZdmY7aFjcxwS1KO3PPifWLeDWt6xEtLaLZ7q2LwotQHkkoiaifGu1KInVhbe3Gf
v9Jfw9g3I9N1bpF6OXW10DwaUb0rPdW+POhLwzHbu5QcQ7/2SSQJxeco8uwCyuPlX15anXOQY2XA
SYUYMcW/kwPpHh6sTXI0JhhRSEn4X9fqKgtrc455xEMZIbgQcJ1FOqCyfo+amxwSsfnzckcWhmgO
dRQCEEeB1+pOBq9h6/uoDBfaGgJ4KWc9hzOKsh+k2lQyrW1xO7Gk4jvvq2lPRQRlWzyRRVljaS89
COfqZ2rX5UHlk1YQTziabPN0M716Bg4K/VPsrKnpLLyh51BHslyIPodU/qewEMVkR3EE6mjGr0Vo
c2QjHL8iE3OV3Ij0M1TYaUgX/mKRS5zt4URFkAbitUtkGdg6iJuSfHjVByu7eOldMxdnUaM+DgSJ
IpryND3PAK/aOI4VtgePjHgQOLCNNO8uiclib5Bt+7X1O9viYQIVQBUL3rrmt2i8d0vn8u+eP/FQ
mnwfbVWC1rViXQGGKTGw9G+K9EsT6rvLP35+FUlz5GDqWVqhyTzQJ2fwFHXCyRm8/B+qjv6Z15fm
kEFKBr5ZKKCc9PAJxxi/vq7ylS9f2GbSHPxn6Z7YKPVr3kWl/jSxHqFgMOk78WBu15gJC8crCorv
hz9TxlDC/5YqP7z8VwW6+irFwNPfZEdl1x0AquZrS+j8CSvNQYCCOPLSqymRaxj3oEmMtc2xq3Uc
1oxfWqTSHNKXZPCS447qYCHsmo4gTKhXXkTnixnSXBSYAmfegbTQQHSf1HBH5nPEK626LvPHy0t1
ehv+8x2ML/H7iYjqwajVdtCdWKo24qiS4nF7u9WlXaQGuOdp4i7pJGt/ubU/1O3PtTfbz16nheHg
pthsD8FDVkT3jYoLpY76w6bOpJvMkh8VLX7pohquqIX6sdJVn/W2/Zm1ioDSOgX8tqo/W21vh7mL
coJ/ncnyrg9ipBIxmeE6+lYl1lWVytsEO2GY1eVGFct9g45rHk75dyF6kor2XjRQXcVv1aqNFjx4
K28NIabuNbk3Ypqux6OD1sJTA+w8wuY1VtrrWrH4zIYyv5TrR6XvQOUKih2p2s5tYujcJo5/qElE
iPAaVo+lqbi3kv6Q6eVnsVSAY6ROpMnflMbcBeDai8bY+yr0eDn9iFCfjVbzRsLnNDQb69B0xlfL
a5iC+tAmhi2Z1Y9MQNc+gyVW1iDu0ZGrkxZp3FzZiAgXNEXnDGaH6btgnKB0P1kuAMiikJGSKJ/z
LL9T5exBkeC5BR3OY0Jgirs+1TCtMrwvXaVeob/yMcxQZpb1qzhARq4xTdtIug+VKx4ys78C+/hp
bOtjl5EMVChVFr6LMRcChprykeo+fpphuTFlb1uJWKpZHuImmC9DAdczGvMtMUIuo4YtL7Qb6jCH
VtU/NjgCq0PwBOEb+zNkCULrc5YMmzTEIpcco5Gi/iAXlQiFHCOoFHK4qXVXmdpRujAE3IaFLt+I
sofFVYupLWAMW2gYMiEx7/W8h4XXXLuq6ePUibJ7if1rHu9aWb2vs3qHiumurTnmuhj3QdnYUqrG
C9cSb0uj/wLi/DtuiYdez/FsxjTd95KbCv1S7rzmRhYKhHCyFo59at12lfQyCsE3WOl7QYVwNfhM
L255al9jl2jdpLn/tfb826grjhYaMFJlmVtVUAW7bNsvXhfclKz4FNQ5vtqqk/gI9Aa5/4R7l77V
dN22UN5yFfe7PChHXwDxLfRwByvlW1fotlBrH0IvvBc771AW8dbMWtyzfRdH0jY7YU38TO7GTr0Q
MZK8fMgC64pszkdA+y30O4kci5aq+7YYXiI1/86a3OLffd0iddVUMSa5hnVjxO5NJFQ/BCu266Y+
IWz8bDBhro4+cGLZuVjgViwMFv7Qw89ykNYqMwuRJlI1788pM/fQ4poujDzepkfcpB31WH7DAcn6
P5xdWW+cvtv9REisBm6BAWayNkub9Aa1Tcpi9s3Ap/8f8uqVUv/GYymqepMLe7D9LH58nnNuPrjv
3tPAfrvspATxgsfJFmRuS6sG0mkGX3j3rAIbBjl5cBtKbi2i4MdjZGtG6h49oYAxntbvbZiF+j0e
anrIaSGHWmP6W5Uu234xPONueaisbbSLVm24XWiP5NsunJMeUtR/QO6qh01QR7LivSCd4hGzE3Fn
PLxje1LjG00e2uaQm1/KmcGj9+/Ol2BHysYO7TEpBWGB2kcVtY5OncSXd1uQq/HY2H5ExRHhG9lB
pdx1yvfRhDrzDO6MlUIt0I1a0oSFJeOXEIRbHioL0pTRsVMk6SU4qpPTNvSenvxUnXiCGvQoKyUK
cnWNp3bT0TSZTgamgTzb0xw2MXkAgONa+VE8agm0p5YTC1IfavU0lNHEi76MC+z5VMyFow1J1IPv
KTdar+5mKzDhD1Dgfms0F55dVjsSWCgPqHVng2Tahv49qp2g1AwBS99tfxMiwaCKht8/8VPBwnS6
otAHlkTULCIlQZ20rGOWwWWSL96cwY7x7xzt1GcG5LkhkuGrfvlW4zEYOiczMLvod51mb9y85k5G
SSmwTh5TawwGKHpomUSjliCv67+hIcIFWXdRSPI60bWBB9NmymQCIjegh/vRekljLd71CCyIgQR7
04ns1UY4DecLqO4Yda4xkKrd0VsrNGLnWMcZ8LtHGn5QU1/2CftwZ7ymzZXZdCPLJ6aq2Bz1BhmT
LSMcEO0Dd0V3R5oDCVQBFDEpd9TajslYBDnZJNcQ0fBcLt8nZmMvZFIAX7CuiGGHy1QhtdkkdxHR
qnAW7hqukznIFOOqBYdAaYUE6cTlBRdYHA+hdXpnKOypxL5avwu88gEfMQGma6+q5LovuEfxSFpn
Mjtwe41pbJdQMoXUedn+mZw/E5J8VfYuL1h+Hk8LOrcWnJsarMxxDjUDL39W30JdVhKoRGu0//2T
VwLjXTlXyaJEWV2DIWE9mhv57qrmo2VRSY1HF6QLPKK2KMHDNNY6PJ81HaxF8WliB6B8RSpL8JqY
UUCb3JND6E82LeHMWDwZVg+N3KY+9HUaEmV7shriuRqWuF4A6ytLYKvsOseiay9FN786aBW7fGgE
GAWNB+U6Zmvq5YQV6RMXrClY6WS2vtlNca9nK1Lh6Ulrs2OhZpFJwWbYOcsYuKMFLXu8JdI+9ee5
vbY74C4lP0i0fJzfwKPdMhYMTBY7Wf4O3m38PBpC4u3qgWnwNdiKRjg3glShAaGck0QbigIO6NTI
vd4+Xv4GgZETzod0KPBZuNmksZEC+lmZ16P2VRvk/Acu8LrtDLBBo4+a6dogTsigUkaQAw1bJTF0
0aHg4brDsjS1sThwgjfzS39thfp780zu19cpaI7JS72hXT0FGb5kzwVpDw/fTR2A3RoVaMLGDLP0
VhmYZ21X1mD7C7iDJ0fm20UpHQ/mbau8MUwLgDrcLe/a++YEnOR2BeLNMW7B4WWB/jtRPRCEggAx
NiS5t8BtWpzPwV3cLB0rU5AFv4GnvYXsb6PEPdj1oMgnWUGB2+R7Nh2VuQqgj0pUpFHWdV6Ca2Uh
Ncn93J4J5TwauCbN6uJ1BbwnbR4o9d59VULJ3vlTo0RtM3DXNVCPhKZJlb1uSy5ZN4Gv5uHByma5
AC3AEQzMfurRI0C65bQVBtQkpXJ5gouLxXmBMikoCLlZFg8OEDlWd1zS/HthgN4t+T0Ub5mN70Uh
ATzBob2mh2wBo8XUVCGUAR/BjBiWhnp0mlhpnTv8WhkOQPTlnP8Ag6eCwjVSHLtoIMFoDkE57cDD
rTl24GaUWbno4zlf4mhjumWswwKjdwW1vO91kIX1b3pjBsqNCpob7QaJ532qeuCK9C+7RsGcPHDY
NEC52YOnEog+UCewMtBBLVuWIECv7/Lc8lq0oDD1a11RGg/TBS+DzZjbKpHZ3Jt57LKfqRpKcQmi
b9kN/lMyYWd1gzKqncW0asOtu7GT40af5hrcZ5UD0SRr9Y2SSNIK0WScF9H13EwIGF7xHDIe6cE5
shCdobHsdiMIWf9B7dIcMuQZhi/S2yk9serp8n6Lxt3//mmN1CGBJlIP50fXPGw7VMnMgcwSrycq
aPFoXVTXFRDLYX+XENd0iA5BgO/+/3354Hj1jS35DoFJmpyjGMs+p6OaJFFnBxP54YJlxMFeSx8G
BVkPD9UFly74RUY48AGCdEt+sH8XoM05jIftkJHAMj05/kFUOvtQrPq0J6tbdXkzwO7NaFvDHV2Z
BbmfaIAi0jeoFYWyZ3lBVOLhu8sygzm3w/aA/xckBsWV6yz+tDgSk9A+4vaZwMSDeI0tmzW4cHCa
a0AGqYaleLo2Qc+geCF9DX5MZ/5Tql2ITPzBHor7waQopWhdBP2PQwnuOLPY/N5xwlaZvgGo+6jq
7WmCCn3aaZEzF3iD36x4HSHmNs6Ntzk9lDkH28ss9KFM83xFR/Oo6L3lpfrkE606bdr6OPTJN6VO
XueNvW0VgwJc/14SF8IHxi2BSkuu03CatGORgX5kdn4XM/oTAOI5zapVejUBO2OeVZHVVv6qJeEw
224AMu7foB6ngb0qIQT+3lsjQ5dWSjwyTb8GCM56tbkggXGtNZjG5jaHv/CyPP9FHe3VLO1nmpKX
NLc9uk2DV6CBsK+rqGTqCxmtY17W9+qqH81q+sbw6LLMw6s5qFdr298shfuto2bjVWb3J53BQrFW
1xDgvKvW7mh2811qGGmgTcDjsgkPTroa2W5X+MY0/G6H5Xme0Pu0qqBFb9y7XMuKgIKO2p4Xv0J7
suuCJwRStV6h0xX1cTyUTq4JdvSa+PqixomDl6Z0uV3AVTyOFaiZ5yNKmfdA8BxwV4wyqk2Q1ZuD
ni2QdHPBhm2B1dqr7IZ5hpN7jlPF/aAFq678nQwoR232tTU5QaO3f1KjBntrXZ9IsoGdYI5WUHKA
JGZ9VDMQmSh5ZEGRp6BLpHbG71wzwz2AoWGxwRuXiyWxWlYFo5Y9JKCEBi3vyZjr/mAqbWR3w7U6
5pJqmiCH5LHJg4nsDocD4KvxDdovx9FJIV/4ZDRPpaVKUGoia+VcXMnYNkw7tNEYT3jK6QrV68EM
fDkOiAbnUho6kVlhs7Kn+FDRbjevM6f7lqwSVyBwzwaXykAGWB0cLYUYTao+a3uddCzuDCu/K4b5
i+kSjzpG3cbeMpB1RJsLvvHBDUixgbPPCNXirwaorGPNIaChP3twtnfK0ZymUwrelmUBW6NOTk57
HKyfHRl8FXe3L60qD1ZmFbIoNuyf3VlpkCZ42UQkafxh2IavbRyPV16HhWSQNwNeuXdDmpuBRina
7rJOersQ3P74Lgk9nfTG1kZEidi+q59GPExBbTbWCr++2pWj7e9mrMfrFRCHkiRUdFq4XAq9WxSU
iLkb5fmNC7VR81Cqp05W+RYd9f3vn8OrnfXUqCeoS64xI/fzdpfm4eX9/jjP5wIel07RKtfzEdDp
SLUU8M/W7HkF+5O2kvRAx9yDzIRvNGmQWyC8wjNoWBYNgkiZgxCf4v8DsfMEJ9K5LsG2vmmA4mVj
yTxIHhQg9N/jB1jBI3RmBo4Bh5bUz1nHikOf4xqukJCU5KAtUopXgVfjkepZxRZmLGB4XfS3jT5v
tPO3/rcx32Xry+UF+0CnnlmwD5XBT5uhs7xSWAWn1ofjC27E7uRBFAWCv9BCSQ4NOkkPepCHMoSd
4GTp3P4suWmnNgg+gDCx4iyBti0CaNGnIStSiZvehzr3RXsG+emLVHWqylFdAFGjf6Ep662yxgHB
DUPn/P9QUqIPE0qvibs8rFb/OEHbj9Qg8mPK+lptVuBWk7/O6xc9CxcSmjmHogQYNyO26EENn5hp
6c+ls2UMRx/NSOdWigsKyTAXUL3BnWZWh8lviv3SmV3TcnwuoKOYpf11wqYrm7JDo9OfyS5vkqbJ
ezstL405RuOc/wAe6Zuy4qXcgEYDeib9Me39YtV+tqZ7yNTpB9HZaTEtoGvsd2WbbupaD6YNCsLm
WN1oowuhvuRUqfVDPawP7jj+unyuPzblzLfxmPjZgPzpgibwyCYxEiAzWg8OaPbRSx02kXvYeXDd
Q4Pm1EcNKr/ezlsmb/wR1dE+/v7pDPbgosjqFWQ57Z85HK93gpn6atchQcPIt80HAOLUHBuQFgFo
AHmVy98surfwMPql1wvEHpx8d6epMGJ6Q33UXQ57R2NxSAMZVfYHqPrc4nLxoQLTY6exBJlQetjf
+/vfyzc0Zz4ppy/jDz8c1qclTHNtoJAETPBkfqdDKXbNoHsuYZEURNSP6/KnsR3dgry1iZjtdFDW
Sfr63dksv9e3U2uQB7YuQQXs/uVdEbijj836NFeS6OlOJYbH+OyX45Ze030tt/l4vvw08KArzaQr
FCnvMAIqVvvLgApCIiP7FXjqj73/NDxTVy2tZxymdVkjQDghxEdO2Wqj+dyRHdjdc547R5wDambQ
zgD2sCMIIGgCPNLotVcm1OFSf3svTTmuW5By8EB7VW/IVGotJkIF7YPvyXzapZeCdQk3vB+PURlp
RoBmtsubLgjcPN6edRBKzBZVidT1Z1VemdONAijcqiBCSByc4FjxkHunMqx5qBGMjBIiQAMezsgO
LLz880WDc/ZdJIwpSbYmkT48WPMYVFSmXiyqSPEI+3FQJmVy8Ort6v6eaAAqBOknT30cwbxVn/LA
DcBLc/kzRA6RB9orrlM4OqCtIFI1IyOskNbUP+zDBy4pdO+lOAvRdnMpR7egV7qEenxkO+yqnbp3
hSlB7haDr4116pdohgenEq79bZMimgN2oTboclryYCBgNdaU/o/qAJqjrwF1kz+Xv160ibvRfTLg
1Rh3KnOckAxZXD3ikd5cJYYrGprLTKYWokBTiXV1oQXkmUl/l7VjfPlnC/yOyvmEIW+ZYXVQ72L1
7TLG+oYcKztAc1hyKM67Atw3/12WJG83p9tw+1hZ9jD21V1lUj+vZO/z50OLyqPydeo4egZWv2jt
2l8Jg8AI3Vgwmrm3AEg/T8ONs1rr4StrBX2Uf7/FUEnWVCmMqahf1erU16NvuC9J/vS14Tk3kBeW
ZjYajnWeK1djilZiMGGcDDc5OK2UhP/8WVJ5kH4+T6aSJ5hkHuO+vm3ZF3/8Pt+n499PhKnKirWx
3VOTKAEBCW7fXU+mJom/5w8qVIj+nUDrS8WkFQ6qlV/35vUGglrlsWSSrT3vUv4jtmsPJdNmBqLr
rQXilT4M2+JlBfE79VaXtROKvoAz42QhpIIqJ5aI/kSDiprPcZ4FEG+TFOVEW8uZcjEwVNInM0Gz
8eugM78A5OzyyRQYMQ/UTbfKNKcNrw1aGbbzX6KC9aiSQWcFS89Dc7XSATVruipRrlp3VVvHHaA2
ZQV0eJYfeyZL1wWrwwN0twRqfK67KEg83nr1uejCy2sj2FUejatsdQ5tQqxNs0F3k9Bm8QfopJNs
e4H+jwxMJdqB/e+fzKua3cko6IZfD8XifvJcgBESR/IJoqXhbDdNSgvaKArSNR1a7kci6wwR/WjO
ZFvNUCea4MBD1nStaazQA2nIF380F28Vu9RnBxSQkT0bV+NaodvFLWWbKjqTnKn2SaqZlYJfXkDA
zwlwX3Yh9Tot3/VJpsAtWhzOWtk6zUm7pQqY2brDSHE7Z11subIvEOwpD6e1aOuudoNj6eRJMNRD
XG/Fj8snXvDLeWrafNceGGf88h6g85KFBggMzfn98uCClecxtOY2o7EMfb8AT0+/yKLFbQIu95Rp
P6hjH13oyF+eR/QRuzl/NihHLSBAgBpMB51O8DOq6D3N7y+PLXAJPHDWZMUwdgXwQ/1KfJSpmQIO
ouG4zYevjc/Z61ovTFdyrFFFpwk33OlY66PqdWt+onYumUS0QJzx1iZtFIMBGdGhaQ/aI6e5BwOt
pUjWSHQ+OfPtoUXcthTrzxzfNX+u2evltRH9bM5y59JxVNWo0nhr62godb8xuytT9uwu+tWc0Y4Q
rWwhMQtYwnyrLuHA3r70q3msLEgHG33WMK6VjB6BTnAFjhwZp6rgOPI42Rm1I8VC53uUZ749xtAW
RuMV1F4cSXYgyMF5jGyKrqJisqHrV6L7Tincp6FQv7HNDZiR3zhqCeEAGWJO4B0IZ7XNttMD9ADM
6cl2XfadD/oT5pG8jdCjd2z0PLi8H6JP2k/XJ++gND10R7Y2jbO2AhFgngKSp+SB2XbBVqWHZqCn
2k0keZtof/bD9mkyA5W3ea1BPlrNv2b2rq6pb2VH8EtKro8Ck+BJaEkPxMsyAvaQOtXjOI9jMDXr
DWrQg2S1RB/A27KiD2aF229UzsxTBzwpZmOORz8lrFQcictbsq/Gf4tX6n9ArLhcAwCBSbQVLLZj
82Bm5O3y0KIF4qzato2cDANOlT13mzdPeuvrm3ZTKmCFvDyD4MfzAFbcqqc2WwBxWS30FaInUB1l
jLCCH8+DVZ2yB8EwxIkjdH56BJJXLvp95/prDAQqD1E1CqJvDUUTiDGhXzn1DOg+zN8ur4rAmnkk
agE4TleVWwoFc/aN5cy3HHAQ9EOUtp4UUrkfwjPnhoei6pbh2EnWw2XnHgDcPkVLTv6+Vz21X300
Scooog3e//7JhhvbrRu3wAb3dqV6ioKGhHb5e3mZRDvMReKEustilfAPhLzk5o/CeBr058tDC+qD
6n8Ap5o7LRCOTeMd3b7qEYvmH/NJ+7kT8+994wvoor94A7O40ExykzS0RkYB7GCsrcpD42wSFypa
It6CqQOUkoKhyXZ0CtvvDPAbVGpweZUEm8uDRPUWSvWNs4++PLeJ4k2GTLJQtP48IhSKaAq0yjH0
HHa/dv2W9OC8AkDfH1DF8ifHS24riYqLwEvzHK4UFdMpUeBAiXJP0O4+LneUodtOBm4V7IG5z/vJ
BNRMbdPaxKdYI/Oa/I+dflvWr+0vDwcdtDmvhhQpRm/H6vpSN4dCRrMoeF1TTc50O3XqIKAL77/g
OqMl9KDbzYG12QOQej/GalcEUu/rZLieS/1JL/Sflw+VaLk4q97Mpizp7jGmEQD8wfRUCj5R2ZVe
kMDw+NDKdtlsTXDbZtm8rkx5IW79hxbtCe0xU1Bq5DjgNn75S0QHi7NrZ5shUI3utyiZf5k5CegA
GN1kntrlS4RrKg8QbToFIlAtPmZzTpbFIqLrXrFCB8tdosufIGhCVHloqJNAcKVOzDTuTGMIxzH1
QangMwMIwaXT/C0hj0nmQLNWW+/SUqXxrIFUoB0kLl7fHdWZKMUjRyHil6urgyg++YH5bQVpdo9X
8tP+b++6tKNflp+8rGiJdB5kPfGik/8fpNNcKXU67UgnMvra5nyvCM6G2X4fFYjQtaOvNOuDvaid
1zXZ85q6klROEPd5Uli7qGg3lU0WO+hI68HvVdLUYx3o6+e7RX+8vKWCU8lTwq54F9jfzJFczEVE
1fzaGKdfoCLxkmaRmLBAxFA1ONcxL6axbTpsGIRixzzOT8aDdgKrzpUMZS9wEjzOUh9JtW0tbsl2
XaDl7qYBO4lNflxeIUFYM/i0vWtyyyR6GkNrMHKb7SaD4V4eWrT4nEuYU5NoqgX4uMKuMsAfrfwp
m8rQsB0J6kh0hLiA764uwS0fd1q9MQ6dXoKlB523oGVRIY9jMftrMfM/GEujzJpezbKYuHi/Buj6
dkaxqxv7t0H5YqGFB02SNs/wZGhhG7IrlkfM9NdeYgOCVeLBks1m5W3iwAaKLADzT9DY3xf9FVXS
OrUkzl80xX4CPkX9tkuYDrJ9JKcDoNJNUp2yhbyAG/DYJkU0ZZXkriCwBB4412VDZZd0R7LhedV1
r9ziSIDSvnxcRYNzdmwtm1ZpfZ3FTft924JSf0XF7mtD82F+A/PINON3z+Q9qX53duYx4/lrY3MG
3HTg3ylrFGK7Ik6ymLU3C5PcZ0TbyhkwmV3TdRzEwyRLvTRT/Dm9BgjpUK6qb9fh5d8v8BIfwfDT
2cm7qSpmikkqsDXRPC6zsAdRUV0/XB5fFOB4VBo0ihKlWCAbUhx3fsEOYjj/R6qenWQUGYKj8x/o
GTHbAn0GKK4M94w9Wc4tVWVPBIL14QFmhtJAARbYEOgLFJ5RXm/do0FUf8G1QLJAghDA87W2pVbM
zbxXYXH9256mGw18j7iCBNWxuaeTt8ZfQ6KqPL6MlJUF5WfE/DkzvZkc3Q4SuEPjK/kXLY1HmSmW
bpfjXmPJVUBoc+O4afYBgFvJYRJtNG/I2pyNxYCN1koW9Bs6B0jn28z+mi3w8DJm572LKw4i/eiT
8q1KR68ix9GW5Vyis8QZtKMahpuNDeBrpuUvbggKqXjsHjSwMkjO0u51zqSwH0nSJ2smlLpzM2lp
vLxoYRui8c0Dp9cLKNz8NJBxeQpawVUeWsbGrBwKA4zaxZE+sNIbjzvHMGOe6TleBi01vzy5Ab37
4rnloWV6u+VrSpDJqH15M9PV71rnmpVzqDeu5MlCYIQ8tgx80gsbSzwXLZrmq8wISC9JX0TXGp7L
FXTM01RaYDwirb+LSCbBbHsf5PuHJujfZY11H1Z8Zu95mFmvGHjO2Vv4tDv6fSo9+wXQCXSxl39T
3euuO4Bv66iTfZXAFHmcmdEmtdvuD5DDYQmInx+YAj3kXcGiAnbeeVBj41W7v3ysBXbDs7uWdUvz
WUP8TtVo7Ve0P2depRwHsKp9bYLdnD6ZjZmjxXu0AO6iShd1yfuaJLFW/d4cWXIjOl6c5dsuuDKV
FCdYBzt8uSkgkUP7tsTqRVvB5eGk1XrVnlBU6iFn5+ga6CZhGcHlpTl/fE30ev27NmUL4pJSwQ3F
jCz0+wHWnfvaqXyAAm1Q+7K65NlaCWbZ//5pB1I3V9usQxl6ctWXwkpuOpqEhlqFrOtPoMu4QkCR
Bdyz64W59nzr01x9ZilkyRFw57C63fnRp1/AweKz6LGH+qA338i/6/z1FJPtZ/rTZMxNsnLdL3jJ
TQ/s5wJSifH7LgH4JepjTLB/5acJSK1oVO9346Br6OQHwzL8LZNpn51P3zD8fqI/DZ9SSzPsDsMb
d0uQ+ZqXHtT7NSSheiVL34RHjAvrqTJ1rsoAKzMj8+++RsBE/+1e0C4AibJelpucr/PiUzgrH9eB
ADLRo4CJ24W3XEMI5wDORnJtPoIBAASB2qsch3s2EmMyzuJXZbRpzfBgYGhgOa9BRrgaHojOA7CX
BhBDkm2/cPE465+3fqqyss1i4w5mf+ii5Il4m78deh8dpxIvcNYD49bBOQET7DLmugOsasiPL1u4
4RXK7YEmTyXx5KyD3K81/x6zpIT0bVZggo1oiccYenDzZpFZ/H6Q/hMaMTpn8XVObSdRjRwvLKof
0niLk+DPxyGOpQI7ojk4Q08LkkEfDAERHZ9/p9vOb3zqD+jNRjpEg1z6giPwXjwj5AaLJCkd8rjb
6jhhIFU0tlt1riQ7LdqI/e+f7N1CmC1nU81j24qH4aTKMCGiE8TZeNdgfbpOA+HG/EMHM69C/Ake
fpLkb6LhOdvehsXUsjUv4mztwDj7ZLQUhDex9iUtEJwgzpy33HaJO8GNp3N1wEvUFV2Lh3GUNhKf
vetjfM6KCbOzFC3ieezcqCCBt8PtCAWjqzHuAnKnvyin7R29/UfZO5TgEPHItCWdegW8anmcmRCC
1AD/qQ8A6kvOkGh0zpiNElS6KSpD8ajV/rqcRuclMyWOQrBQPDYtVyuW9MuE4z9Uuqe7ymHu6R+a
NqdOKf84ySopboq+gTNnU13watNaoIVStZsZeqNjRh7cLfW/llbx+LSKdFkzjCierr1HTsSvTg1a
19Cm0XjsLjt80XHziulZV9Ky08Y87tfb0vqbAlsxrK6nTJLyu8DueEbHuURHjkJw4ezd3s9AiWQy
41cCvmp7WJ4uL5VoCs60m8nYuorlIPTQ3wrILNrmjQYWZnWVnCjRTnOm3VhoKUsqs4iVdbmpTde3
FudHBf2tyz9flHbwIulsbR1mzKiwKYV1TW3WeatuaF4xON8ttw/WOQvLxH1L1eFYbFWYD84xdVm8
qc5Vo/2S/Ij9Y85EQB7clsA11lrNUKBEBFQPZZAcxxPqJ2D3bOLLcwjWkYe4pUSvHI01Rbwu2p3a
WKGWNa9Ns0WXhxcYPo9wq5XCHPCokMVVB1i603mG9qtBb1s2AQCbyVplBOGPB7dNRlcimxqz2M1A
xF15Vvrn8s//KBie24F92T4F1tpMTJIVBp64NW/4PsO9d9H4w3qYT3tzLCTWfioRCKICQ9aQ99Fg
fm5GLpQ3kJ5NC3UuYp0MZkCm6i6Hj/QSE62HaZ565mI85QnpvEqnYG9wJi9blB64RPQ5a+n1ZCi3
az+By119KqDe4o22idZyAww4NGOv1lr5C9XRH03xcgWA8+V1Ep0iLk9ItAoKQW1RxIWj3uC9ARf9
7blSjMPl4UX7yzmTXrfmqk7mPK4b9kcxNvTYsoevDc35EbVeMn1TS0Aw6/Wl6fVfTflyeWTRmnDJ
QWkPNpkKgPctwMts44YBWdPbkhX5ONpnjgmPi6uIMeSKs9DYyDpIbHcbIpA6X6fD22obR3W23rVi
iBelsoJZZb/n0eoj0uOGmZs7rQQkAJYlZd5MG5CZ6M/O2peePrjXRIMIwKwYtzPpqW9UzqtjD1dg
JdE924EEhkPyF1cvn3pdvyGTe23pZekZSp96KPaUwDCad0CiH7aqN/xyta/LzPATa/3hDui9IFaD
PoYpDRFrUKUt+++VU9+hCT1gq/FQz3rlAVb1bWzNA3ALcTksA9QmbFAKVcVxMpawaZPXBW+WlumM
4WIOP1KrDl21jWlXvZhO+VcF94Wn4716Ya7khJwv0Zkuj74q8Z6vWtUG5rPv9st2HeZeFri+Dab9
4bqId0ZnWdwXHBle/dvJxs1MdcT9ysRjZpaVvQfcV9Qv5f3lMylwxzweS5vVSaFKUsSWqv0unPFE
OwXc5FoLboSNeXYnRX6dnwk6nv86zoSYpeUWRhnXQ+cNBT2lEzuY2xYPcwYI0hczMovnlkQLPCl0
s6Ox82xG/XHCQ1Vb+PlRD6sQXcxvl9ft/MZYPNivbpAYLcVSxNiNfJ39xjrUk6yKdr4yb1r8AQNR
blOBBKKI59B+2cUcJgbZjUB7WHwW6F7vJw82ObDfsnvE+dzM4o8ZpaU9q2pRx2OvI1Mu7s0SGC30
kDX1/KVE3OIPGqAXrWMlahHbU1N6rl3emo1+HBXJfpxvmDZh7v8er3nVu2KhUJkp0HUb7VprreOh
y8Iv60Pi7RFZujt7DPuvp7V49B/u7RCqYWMR52pUfmBVSO3T4rAg6IZ7laCOVhnTicDXAETy73e5
y7y4IBwuYzUyM7981UIdpc4i6OPsdlYgwAsiGqm7OR9WLR4bOHdOqpvNREHN1t/Wy+RXev4V4Bn2
hzP/vJrTpnHwHek0XxFcVUlj+yOb3s1SleRm55FfmINLOkwEMMMmQxFr8/zcVRD4sbeHVkcH85rm
gT4WR9UqjmWlhL09XlGWPE5d59NhiscGxT0DQcxx3wEhiTLIHW0URH2FrN1CYGI8inB1O2tKRqVC
3uvnAMD0OnBvxwWsfZcdkqCAaPE0k5VRJRBNwAR0qY7Omh7rCqIJ6wCWahWdQcHyI2tJOCj9W2X1
gQ7x4MsTC/w6jyh080GrDAYmPhAC3ugkjWqHFR7kdI4I7Dd9PcgK/oLDyeMK66wfnakfaayzhyI/
JolMil60dDxisCW62TsjRt6pFgafPYNyy8/x1OZcKYFWyHZIcAR4jGBv5U1Jdr+h/2QHaGnj8kh9
9zCgljz68/v8HVQ+URpK/ZRowTjXYbhG3VAL2hy7JnkHnhLrOj1RX7+zo9RfbvJQpjsh+rA9SH66
E2mltRkEWloxxQeZA1gAk7B2vqOxSLJ0gmjLgwO7xDVarVLLWK+tU6EmIE7F+2j7tUKXxUMDrXwY
DGPBQlG6HBpHOY616dOqkrg+0T7o/y7PRsE7MGUMN2oTWoqt8dd0ti+9SJoWrwev9ZqeFDWWvtJP
efamWD8uW/UeNs/EOJ51MbWGRetNjFsW1+WKZjf9LrdLT6lPpQ5aVMksIsvjQYFFQ1tcXAoak58q
aO3Ab5Mcix9269Mn41BHspdn4TxcdpDYSdIWOpLCGaS4dVA8WpWnHseDdgDt07slu6sLdpoHCXZ5
NlVNj7yNWWGpoVO10CQWIPCyPJ9eCQZn7MYemcktcdnDAokG/HhrCNqGxpf3/GOwM5vOAwNpsUJE
zHDhynuUuGZ2Xa+a12U26LwXLQT/HWjAOtNnhXWFnLWHrvyqHeYmwK2THibwIqKQu7FD2r/h9vk3
zderat0mL09X4Erbx3ydXnXVBt6c3GZL8dolQOZc/umCsozFs/OtlDTDtGplvPwB1eBwWv3hF9Kl
IAtm8JbR7JD92r2s3OcJZ+SSDaarbtK2Ux2TZ3aag+Ke+PXd8mO80m7rv9ntGkA/DAxd/vKlm5rF
c/j1pllXbaPVsaosD01lQUbYMTy36G9SjfqQ/5U8wQh8rc7VP/Imhahs7tSxk93oZpAa19oscYSi
e81H4vYpUOhody9nG2Or39ZTf70F1ckK81N6g5fiEjJ83i6jah8bSUlYdCngQYupndZJp2M+9m0M
8OqJ59v2ar1f/O74cRmUEKUJ5+HcS5+qDlV1BonL1lcht+SVYfW8qD6ZvGSHUX2rn8Eie/mof1jj
GSv9OJCfFtE1/8fZdWxHqrPbJ2ItkQRMCVWUXeXcThNW224jBAIRRHr6u8v/pA/HmLvOtAMUil/Y
oS/J2HmIg1JwjtoqcgQDmMZCh7ota76bym4/msNzxSGRjHLKUev0iEoFfWiVX+uySH0xOL45WX6S
uRea8IKs7J/KPgtmd3waQR6Af8qu6eE1wQor+vlnr8QI/4JHUhhLeBUtYwP95sGNiNaCIXQ1KLYx
Litn71cC9dewIFsd2ax7ZVyk/XGanX1mz8F/++3nV/71aNhzajC+tssYmuqmjM9BPL2z5MYl+CW7
892ELk6S2uJZbyhENxrt2iteqjRQObsZBZTRBuukFD3CufrVc9PHVqLd3QLmIPII7lV+WXT3rau9
JHa3n3OeQu41PXl6Hehteslac0CBMf09z9aVqJivs3nnKTcgTuJXZY4kAJ6vDCW2yjlYDmQbqpZF
4LWhODmEU+bckJFMfptXRwgSQTYWRqgFjzzhRFUGOXYKfUraRhYvdgWtfKuGqEQxR06ehCkZ9gbu
wVQar6nBX13kWUlGgqFPQ7cqnzRWR16vHtBFrk0n9Nr8zswB6jbua0NddZzjbkE9vZGhPZg7pte+
3WaBDcHJaoSJrev5reh3Zd4Hrfs2o/5imdapQbIzqXnGz1dPbjPHEl6vqsH+m+EEmo+hNAcolZsn
mJe+jhMN060p/Kpi/HsKgRP55wrhErxYMutV3NF5N3q3xDoJCIlXHXT6nBqtIlQ3nYbtNHHXWCIk
2j0pUMvxrH2Wct+Yf40A2KYaWIv9lZfD2YuVUedAIai+7vPnQb+1WxaMjuaPUxuVcJKah9dOG8Le
vuTQO7WmEJfAIZsfWc/81EJTgEaudpqVezkIGJya4JBXh3GQMcdfGoXc29Mc1p4b/rxDVrpj9lfg
9dcWoU6fFbaBLTI+95lffZ4N0GEDMn20IQzW7EAAZGZu3FArsekXxumvd40Oy0rV4iihyggSIv1Z
OyvY37XW42Rfe2pLqmkFNGUvYbha7pRyREE5drruFQI8uzSzIGIjndGfM/2+xiFDh/rG4zTzuZZd
JCMW2s8DunKaLbG5lQtbc9B+ypgLZ6es/Finm2aEK0fxEofrwnfNE1ZSxvq796yuzkGSF6WVr0L5
BXIhYR4CMrmVHa4EFEtM7jy5HrT/bR5DhLchYm80+6bdEhs7b7B/bzx7icqFRLY2tvmcx1kHL42W
ZEGn053Rit3cj/7Ex8uxKJ6nZGo2JmZt8M5f+dfiA7kQkjSlKmOE3kZ5l7rXCYsmUm08fiXOX+Jx
aW251ZBXVYy6vw/bhBNjh7S9TAeIKTjaxm5de8niwqmYYcMy3EEyoVtn6wcfXRXQygYbxt2btgBr
K9j450CpXNMoFLMxM6irgIHplFvA9bUnLyJU1N7h1sJzXMf5FLU6rEC22OlrAepSwpFjQFI22Wge
kKncO6n1xzyHFPVsPZmelZ104AEvaFNfI/F2QtKZsAYRuKyqtHwY6tEN4Cac7inOWxyCSER+Pgy+
Yu9/r3Jr2ZOvOG/AXjQQ2xjGnwysCX9uQIAiTebnbXElGpZGdar7Xu9BzkUdjSI7enn6NORDH0iP
31sNeeRUR81kPlUlSPEi758Kyl4F2wrwvp8VYJ/+Od+jstqJTh0GiyWnAs5hKt0Ap6w9+byM/9py
PamT2SqR+1ZOEky4w026MbDfb2Zrieo1Krgbk6qER6qwD7UqQ2+w37S6vejLrRzk+9MPzcJ//nhQ
c0lR8haKbTBtMep30cCzZivmXfv95xH7a2QaSzNJhvMv1nWYKKLbykw7mAs09fc/r7zvj1drqRQ5
DlVOpyGDQXICr4uW0R2sUU6qbY81QbRJG0inN/afgXeHn1+4UqmxlujeGZdF654PQMcF9q/yzPTr
5GgnnLJp/8AHrQpoao9hNaApNiFA3rcQb6/1LYfEtQlbnC6Oxme7oBMimUk8lkkVTRM/QZZwI01Z
QZJb3gIF4AGI5qiuq75kQswvj96z35eFvPfnIVzJJ6wlyrcQQnqoC6ImCNkRGFaESrUnBqubwNVM
WKNWp84hOUJEHcG9KsAfcxPfbY3Qdc39ODmxRtpXVfwRTQMmm1W8wJDnl8uSHO1gdXS4dps1JHDz
6S4Fn9dXE0RCcnTbchi/+GllpP6MFGwQ5JaV6SeskkJG9GdXG3ZdyQ9ceiKwKL0UM1TdBPVZyqHM
iigurU1/zHloenAYShjqAbpPquRguIh9venKKT+mfHzmRfIxm8mxQX8j0dB01cYkcjRd+rDOOcCX
+sbQyH3dsJt0ZPsZ2dM8Fifdgh+ybhydorpooEdQJFhCmb6fwXxlrN+5zuCXrHsaOpCgW35puoav
9QYIdoRGVBukbxvy06g0dtn3ORQ/8tdCkMAwnKiW3b7S7ffJql9LWV1R9/fkDlv2OitRqLXUCOT1
IMvalOcFQ4LuodyJvdrlN/Li/9HSXFn0Szgm+gRz1zTN2e5Q/DFNKHV0ThmViUDJt59frIYpf9CK
iLqQMpiU81bK5jDXVpyQ7tYj5nsN56mfl+/Kab80424dkfKM11Vs6fwNVLtr16Mbj177ysVZnGj1
YE/uObgqtIjNj4Zux1uAgO9jKmuJ0NRHXUAlkpSAM8BOjHv0Yqz4jlbkUa/IbwHUzc/Ds/YNi9gt
My2puInjQ1qPuXckGTaT898iK8tZxGwyUzqcGBBnkLbw7eQ52+qwfJ+yWc7iULXQf5UWQqo4l1WQ
TuGYvTLrKLs/8/nIsTbGZu3yWGI0NWVrXXL+/eZ1TQ7kMb/woloP+8/swzqKe+/hP83BEoVpOxIK
PQ5KsSz7Bes7vXrsNyXIVkJQa0mhaBKTdEVZVjFxwNCZy91YA7pCy3fTFZ5PJuupx1XMEzf7ZZF6
8IuO9hDibbKD1WYnY86uPIMZMGBLpD9mwJd1+ZBH/QBVy6IqgzSFq5ldH1uvO5h6/iYtc4RcZxEh
rzkihb+wwCTWu/HJKBN/6od4Stmx7us2mFNQy1kN0+oxf1JkiunY/56dGjAt81mV4ll18vdk2h8q
TX/pSdJGbj6io15kfkNbYIlgpQn3oktYSsRKwBrOKa2Da4vbhLPr2QbUy2yQU+nJ6EN9NuigegjD
cNwAhj/z4tHShtvGczIfmqCAewHlVZuvdS5uXFbTQCvsuxoE7LAtIMSvJ3XU4K7KiuZdoYSW8PZG
1uALpTC3Vc4V3AcOk50+JvWkoszSBY67+YE2/XNeu9LPaR2BCHIA0veqKsYXUSSx6ZKXsnAuSkqM
YGjbX13VSH+wqiYgSV6Fci7yyNSZQnRqXtomQOCGup0897IvpmfRz+9TrsJ+ZJBTd0vYUYxH5qbM
56O4gRFX2KfqmSX8yGfvDeLo9705g3dii2nfsDGSuETHdFJh27c7uypuLDXGKGOdyqkmERivid+J
4WS7svUz1d+ZNX3MRg7MAziWytFjYHoj0qVxxazr1JVjxNzuME2y9jWjv3RnIQJjEJdmo9+ZJTxu
hBx/t3Vih/M8poHRNY/dNOxrhpokpi2Dz1vWhKOoLj1VP9ttmftCJ5ck6Y4J71+8IbV9Lqd71rcA
37BW+u7sBFVtP2dDd2NOzqlp3V3Z0D0yqmNZJQ+dOX6OXEcqNaH0YEw3g93c8U69cX24NlQHrb+s
/9Pq6hUdwwsdfAfM0r3mkCOc39F8StLAa5Jd1ZHLhlaR7brAHzgkkHWGmid0oRzSn8hsXyYTZKUl
0EIBvMFhHcX4JeXpDeHGwyhsCPNJmMl6MVphV3M2PjIjDREDm6FTQm/Qnru9J5pAwDi9lfzK5mrw
4QkfOhjY8Cxsohnj9UCxU2fokkP6ISQFt4Kms/eUDQByqTaqbXGQhq5FItHQLNMfIUzwYULLH9zl
EXCNyQ4YlGJDibDJhxI84Cu8e0kMqDoAvxtkYxX07biHQ2SgMYKRpXcUtJzAmhs4KZssRXg1HPtk
6nyMlxYYdaPBiDeLEHZeDInG/H6cTlXSByJpw6x/6qzkGllPmI/uJySCLz2Tp7DA6276bDrpsyUC
2BtFqqrve974gjtAupsEOhYyss3yGgaSF/BD2Q+ilED04V8KOvlGhmo0UJ2h4GfvmKEE3GF2I2fo
8GPMGkzQKYIv459+4DRs4UHtl1AL83FFnwSCUL9w5Oif03CIWAyIMPt+N2l1nFHc2TqqpG62V/oI
00Fkg8b4Lnhz1cKXXcv6KOstcEKL9C4bFLokrQzL1kv9tqbCT8oS215/H0gRzd44wNyAPoyEZD6d
iyetqV5GDTue0F0/NiUK7ch9OrQriDOH2ZRHE0YaCx9QISEhXprC3bP/ndM0tGFz7qvMeacJDSyj
uKlr2EtrgLwFrNQji3ihSHhUNAoYuHa4KrT5T2MOMxgC3mWn82ezGe6mGmZuhZG/D30p/Vo1R6zs
x7k3D0A17u2yuHE8TEfVp0Grex4aKTI2M5xBnVUrv1BSwN+0Mn17gpJJD9soKa5HWz7M1rCDNBsq
JkY42DQik71PalR9elBhhGCQpFR7nMEvcEr1s0n77fIJ/QKTf3Ym/5OTJGZuczGZZpgX2q6Q+lOK
itqc1G+A/gRyNLorRbzAxXh75bmZp3dYQOneaYaQTsl8gO59pLttE3W6/jhp7Y0zqtCrSnitOmg4
dFod9lnr+QrKWMj2OwB8Sb/DQiKh4TWlD4k1gLHs24LyAs1O9WJ7BuzclU3Rm7YCq0yC0oRXa1v1
AUt0tMVrAJUr+xNNp6tmtH4JA714vXlnDos8koB3Ii+1UQZ63RwHQzoHp5NBWQPD58Ic1W1a5sPz
JAs8Ddw8IaEpJ/tdwvpQtl7sWCzqCW4Ntw+Bx8X9aT3rOo4oG0UhFIMbZ461Dn0cXKajDxk0OPBB
iLhmfq3PV10h42r0nvIhu7ELPXIJHf0Gpn+u1j9UIql9J6v26ZS/kbb06eSOe15M5j4xscDQnt+z
pB8C9OaKENkO2geDHbEm8dGOLpF/vWodTL11FKnNIcE/Y/d1rsd6ow4ZAP9hVUPM2YawZp7tBlt+
tJy3FzqTv7wx7YI6U37b6DEMOXYwdPEtbwbXtSxfqBov+YDrhcFgKhjs8jkzq3MSOR078BM2CjIr
9YYlw9OVZuZiZlH2PpzNi/P9OTXeduZaadRa/3IYIElbSoJcqoRoI5xtYtyMQRag+ezdmsEZH7Dp
EHUOyL+p2S0JnnoLY11PnYNEOBG+Q8Jvx0P30MQ9elG3uIzjOv45Gl0bs3Mi9VcRyJmqjmu9VcYW
bV96piLGss+aFb9KgV3Yl25Ya/TNTdLo5/etRqiLFGRsdbiRTsjQDGTXAfp0/xvGzkf3AxHhZ+I3
EBX4fwiVnNOP74ZykZaQqpidyWurmOldUJmHGjcxr16Kbqdi6QFfIkC/AtmfJLtiNDaW4nn4vnvp
ImUpp7OVFGRY4moAf0gPGEoUGwO4tjQWJSDNqkxa6WhgdQZ5gTLDCRjYYwXA6lGU2Z4L48R7YDgL
zx+d+8YZn3LDe3HGLX2ctRTyvJD+WjAdbDb6Jj2DoRJywZ08yliKSox+t/F5K9O1pHgJV4AQWWDl
d89T8D/SfOf4MgIxaje9bRVWV1LKJcVraIGShxMJEm4NZXCuV8+1O0VESep72fw0u7Y/dlC1+fmj
ViqtdFE6KOs5YRpY1cDZ9afeYXtlzXHd9AiNt4h3a9krXWxkozGJAxNuvINBAxHJ0u0EDXDpo4X6
KG+TK3NrAa4s7aWKuZdphVWP2E9GCdqKUYa4Cn4eprXqJj2vib/WlqKgdtaTgUY4HPiCwraCkcsX
XaAZ53DTz+Z8NznvBqyMOkNsHUjnLfnNVl3qmXuz0LqpMwHzmftnZQFT7lWHhI2/cmWj991Qn6D/
DnXa29EzajRmYOP88/eubCW62Mkd7616OLdSE0UhqPAuxRyw6u0/PXzJ6KqJm5m6TXksBqlixVnt
91XyypN8q1S80ra3lornoMhOzjQD+QrUz70hsmc4GjyWXL8scZD6zJ1u6lZ9EJ4rzGV6dCqhIg/A
a7Niz11mfP78oSuby140eGzZIICUAgcGjT3QtdrmldcfVtf8t1laiqNbCUSnbe+M760+c3mq1UXP
N9be2k9fnAvEgK0slcD2VtqRJfblQMe9JsLGMjYWwUpdcUmbakzVzzMEweIqeza67mPkSbEf8vY3
t+UzgZvpxhitHKdL2tTImrQStC1iCC9wzbgwoGkmYJtWX3Xso0g3aQorO2ZJnCrccWjLQuYxB+V8
r7v1jndzPIx21KQFpPmS6cW2vXdeZ1fDZKNik0UzROjQfQiYbYC6uGkivPZLFhc8ocLUPI5f0nR7
loYNebG6Dc/6FXCo9S9CldK5VahOQAdCRc6u3tNDGmX7PnZLH20Y4BzZRYYk50Q23rjyMUt61UA6
g09WL2JS3APJ5yd03/cbAebaxbTkVgmlWUVe6iJuI4AoQ3wNj87KZyyGhrLjo3L38zmwFp4vmVVM
d3iRzYA2soO4MsMZCkKWP+304ItVtalStdZSWZKq2iRnlVn1RZxAJT4ud2e74dYM4LoB0Lm2cReu
Tcn5z/+6ClOv5sNgargbrFtbfejVXvZb0KSVU2HJpioYTYEAxQcIZlwoMl5mAwqsJuYd/dIs21I6
XB2oRaivpZRA1phVsT3sDAO4A/heOyHTUYUdG2AhO5wTE3CiQBzaBf9FPBr+vBRWkpolXcrwskwS
DuiFm8mbJqX3Wj6jDmbDUH4iR/B5swB4xKcZlK+N6Vq7C5cEKkgjuZklEZWzQ6cCfUcDPXYBfR+C
9AFqrVENss5hK9FdHdlF5GDMk5G5FjrrtkVejBzmSj0K7rTNnmzegIRyZs5rT2kz7MqSnxJl3/88
sCsX1pJF1XuyLrxuyFGCD6E3tR8ZhPht5FDmxsytLM0lmWqAE5uBNm1+bhw8ZCY6FJ3jRImYArfh
ew47j//2IYugQXHpNhR8vpiNl4ADRUCbOv2118qN53+NyDdR5VJavRdOOtYpbl6t7v2Ei4Nli6gq
zAN0IG+kdRbw7T5MjliSCvZhGKaDQhgB6ta5MwHAcGlySTIgFFNRlT5rC/RNqt/pIKPMc3cEDqhR
6bbKn3N5UebNgYGvtdNB8B567wA1DGCxNPJpJ5kvUTsj+gTaDUC2I8Ajdf5bmW4VGFI8VQbZJFGs
rQ3jnyeWTihFrQo3Yrc727uU4ZlGy8P0NOzONuxnrqkW/jdYINDp/3wZt9Bl5gn44LoKqkIFqfPp
Og8/r42VBGfJXiq9dHAbVkAhzDsQKCkOxhY+z1xZ3kvGUu0S27XbBvun7wxfOlkATVPTB6t19hVt
Q020+46giKmVM3pzHfezfHjNe+OOlMlVR/Mo5ywQZnOrjDYoeHnkhQybyZiBwqvvGpgCZdR6dAWY
dEjRUHlIg97BNKQqgJ1SoNHal1P1MfdiN5pTSNB70mYaqlp6SORp9PMIrhR5gHb45/QwK517zZYF
GFMAYAdwHoM67BiXwIDvzi7ngJNXO2iIbKoHnq+Uf283b5mKWC11VC/hSzLu+iOlfnefRiCE7O2L
NJjOlbktTYUv1uB3b1qcHDb0LiwpIajSTuIC/hUpHAVFF3gjvS+a89UGOzdU9tHSanIPBP/pIkEd
wRAEWYl+8rgbsNF5FBqUktIOuirTXa1NKO65+hubpmjo3bvJ6A6d6P5AVjzwBLSC6oKeJ7i4mRLz
ZPH8OVXslzn2kOjWSFgSskGz/34Le8tUR0CXond1ChMiKAX5fSo+ldNEZqk965O1BTtbIaV79iK0
sXujlEobISZqlw00UK0bHMRRR+n13OVR1xW/xCBQQy4vbf1VopEpew+cDIgJi+G94ZuB6feJv7dM
jjwDrodocWVxP1QaoErsCNLBIyXOg21A9cax4dfppmNkM/EHEEiIDm9qEZ7v6e8W0XkZ/xXdOYPR
N0abQiaGGPvp3Pjj/AZOHE+sTy4lWDmeIf+g6XnQ0Tv4eU9+f/R4/0qdHDUBAoBckyseNTQLatEi
Fjvo+aWlso2XfHGxvvmwZbCfq0mzvBJ+fZkUz3pS1L7RVwcOWNQw5gF2SqAAbsUhdmGBK98XKPAY
PgUqz5xf5wwQxGYKqfFm2fDrpOyUkGwjxfk+JPSWyUEzWNZs1gA7Ev40Dy0EkGRYoL1tntPG5r0q
0EbCmfvzWK+cf94yRZi4Z5rEniB+F47hiMgsyC+S0Imy44B8xA6KqLjNys3j7/sby1sqL+R2Plg6
VFHiAfH8VIQz3/JfXMnevGWuYJvU4eVQsHi+7r6ynSQE/di47yK6YxfJf8NteUvxBeagbYeQjyFu
rd1YmQNkDsutXGrlWFumA1Ym+egNCPEyiDhYnbefwZRSyt6jtbURt67NwCIeUWhylpDfQDrI0EXL
Xl13Yyl9LZnvdtQi1K80l0DtXIO4Hu/9oaLAbE8nhc4mabudUzu6D1EvyGiqaGzZR9rnD4NbfcKo
S9vZXnWRj+Qawly/LVTkpGxCAAIvW4C7Hb29bRyoMBE7DZwcal8zYAtpeVkNLug+gwxhwBTolPsk
k8cSYTJDd9QX/bQT0MtltPGTpAldoaP80j5KTVxNWfupJJxfcn5wDOCHJh7LOt/YwCs5j/ev3APw
m7pDQzkmhjzWbXWyRXPkUxIh8rytqRvprWZCftAAt9m6srvk18+beeXgXKYkkFGG7WgucHKk2hUK
quCH0FfQ1A6poEXgQK/q5/ecr79vJvorZvzrTsjYYHJDxyaWNIfFx700ZeANxUZCsvYV573x19O1
knMH7vEsdhy6m3KgKKAzBSNhLFTp/fn5C1b22dLpyeJNXjVA88QjAA3p2yjfjS42tqw7VxfAee/9
9QkwMee2A75grMXnhii7Jgf74qxAvg1lXZuDxb2M+6mFcBJkIOekuySaDdEFIzbkuEH1XRsg459f
0AMCVkk5oXdmHMGf8Jss8cf0idgXP0/ASgPFW6ZFpcpML6vPWWflpbAwkLej8Tl7wJaYqVSAF6HZ
VXR4K+IKbGKmTRuLd+3LFqeU1XuZREoDWrF+oSQYIhlQzvqptbd2x0p1z1umTh4swmfgOLD9He93
PqMgmozvwIadDLAnfdG+TVN+1zuiP471gNB/kqFWkuy3iYx445A3VrKMpUOUw+xG5G6dxeh7Hlrl
onbV9HNUqekzMczfBNGVKwbPNxLx29LaZxDug1wru8hK5gbmamCeztqf3jR+5VP9Uml6uRcD3Q1F
JSBspsFOCawFObCPn5fDSsyzFJTIUqQMKYXoaJPbx8ykd1pZPCZOc8nbtoNdOSQ5RmeEO4jmvvz8
xpVlsBSaMCCs3nYtVPVrgTXWPo0zIGlFqGWPPz9/LRxZikxAqySzCYFKfP6IIgOEzrUA9cr8+D/t
9k2e3vf9DG8pCNEN0Bmz0rPg/eRip0pf4I7l1U1JrwAbg0PkVuNkbcAWBw4MujtCB0jnznjsYJy0
9HoE9dcobn8esJVjf6n7kEMpWa+dlsXaeNl1lxUNRgayD/V7FDZ+fsXqnCxiH6+XpnIKTLrXFn+g
ANL6bfrRtnGHyYcWZmhW9Kq2u4BB2DYFeiYfnY3ewspxvVSEYGyyNBDEz+52cCCf9lMqA3erG70y
NUv5h2R200basFHVwUnpgTHNP6n2q8oefh62ld++9Ks6G/SYkJdm0Mgpr6qyA1CwFL6hbdz3a7fl
UuhBKmj7NKWb7D3vdMYDVPss0LQj0tmzjkn080esncpfCdBfd7JsOqCWPfjNpBJexdkUtjTjgRSg
DdUAhMERO6RE/Mm5EZVgwXQkDRO3CEyr2Thx1qoJS+WGuvf0YZyguNqE0vCnT3vX7t0wB8nxwtqJ
+8ZH+29TSXulNed9lf//+t6x1DxLjl8mAkZ+Ia7ednXAdsaHeB4D56L+8C628WZrK2RxNuRCZb13
vm2Swr0YO/MOgJQ7L/c29FTW1vciGJm03oWUa5khXr8wofubuNeYNgOqI/9xbSzOhUYkVgMaHIuz
RxVB2ITBIOiMl+vcL2OK7WLwyj33FQ39NSmMA2A8ALEbEwjCmHG2x4W7M+ItU6WVxy/Z9Gw0LasV
DGrz5jyFZqtuPLd4Fin2FWOvMB246oDqT7Qt9eO1A3VJsQeLrQFWFAMHnKG7x3vPC/rYPJLwXELf
bCKtRDNLaj3POUT0U5hVDAGAqTfi9mxWMezGKA3o0zYAb2UZL0n2ZNaEIB5mhzdhD39bez7ZsDP/
eZGtXNRLvysxWMUkGxhhWJX2CpugZ9SfogFc3D5LbN/G5edbRbH7+WXnROObDG1Jr2e8TdK+R+Gy
hBjxaPtwBdw4ranlnnfFdw9f7PaWu2baNwyasOdumsPtRybQxkEif8mE96sEbpZPzexnXemTMT3Y
tJNoLPE00Ig1Q8ulecsGIKNbfuPMUPicbaB1+w5thJTeMFAtA3A1pN90tfCHNL3KzfnRS5EKSHCp
CkF1cPXQF53d4tYzyY3eJXFN6U3Wl4+g2zCfGPlzkjWdr5Nihxrxw6QlEvl9a/m6AZUQak7BqKW7
wdX7Y3Z2uBLOn7kvEmB+IR6UQlS8qOlDl0EvTQpULcomDUXR3QKgEZWMPYA7e+hy87JGeXxEnySA
bPROaUCmG6lAQJ+DcpDQgiFtkSLOtPoXdGf3hTtfJXYKaEf2zgRExDQ8huu22tmoalam5csKv061
AAjJGXLlFZDXzC6AjiNXg+W9SdYc+nK66o3+UDr1i9KtWEcNanb1E6SsEmQS2mHuEm03OjO0WMb5
fuI5RKpJWQaQr76YE+guWiU+OClOuTudhrm6G5V8aMz6TrTln37OL6BbdEwGlgUFa246pVAggpt1
VRivvLUf9JQpENnIg04y4PR5BU0lyNxYCfVN9IAsHQ2CDlI2rTLDlKMhOBdD5NqFCBUsSPyZiMhk
5FBhfpUBjmVaOjvCxviMp/uFu9dBqm+96qMx73PKX6Wb7kH9IwH42QeRydsiVWFq9UGp63uWD1EF
vamag3Q0zQ+aNUAbp3EgadjYfpI2uxT8Zj9RxYPdkwdzdnMsqvIzP7cibFUOviT1qa/mOwI2iT95
fahYD+kd5dz39mPSQ4WWDReNJp5QlL0Ejua5q2c9yGrnNtW0d9BfnN2oQa7CtaYL03yzKXlgFtu1
OjQg0B7ZTS7EpfS5Db1Z3reFAhzfA7mmNfQdqDo7oZu5z1Nwk8bsugBwmXAYaBuAnGjqkFDeh25X
XReWg2hEpkGNol1CjToAQDMqdABAkwIiuVOVBHPNQ430nd+75rWCoUHldh8zjNXEgARg7FkPSGIb
dZligcGd45fNO7GuBWlOpQZ7d7iqxqPjnLKGPkgbVBxleXcTmKQwWYWVK1ZW4DHrQROAX3jjLwPk
pYmXkKNpoH6Tm8gOz4sY3OtIk2aYQGXdI6CAaVp+Knh14fU4IBynqUCtJn5luD4xaZgooDjsyjoV
1JJBppwL1wG9qZtOnad91g75DTo8LpZqBgDf5m8JHa/lYB+hPgilHQXuFWT3bvOUXaq8As2pjyt4
3QRZZkecVKESv0WD/zqn07EuwUSxu10LnoNf9vJUesblONWRW8gb2cJnGmpXUDbCmeGl+5bB5qR2
m1gf6aObOn/qIRGhDaUzuLrHZe6GpTGLsGgGHEpm/VEhnjNyqgI7r569dn7OWuujBAFBCqiMtV1+
Y8/yKFpdC5qMn0xDVH5VqXMe5QZYn1CAEmCJgfohivs5G0AWGY7cLHdlkYDMDgEsSeV+suRbl2oP
hlcfLN0sYYRQ72ZsQl+rGQ0k9XIfrj/c92ZIw1AJslYRZxzSvk0yf6LcNUEpP7/zmh7WXlUXCOxK
XVS7/+PovJYkV4Eg+kVECOTQq0x7N968ELNjhBwSsoivv9n3eXdje6YlqMrKOkmm+smsHFt93V7T
7rmeTRurAnmuVJ4D0h1q2uxxP0lgutQFc8CtxRAonrA75JfDS9u6zwyWh6YD8RcL8Q1W6vNgfqzn
6bFxMLiQg7fTq7ouDFHV8+RgdacokokGj7OaLohddZO58aYM9ErwBV2ZgqG/Im1UbKGwfwKBLTai
g7iV6ybRq0yx+5rd/StmyE9rVLcxPGEl1vCKj7qcszAgR9YjJc+6earC6lg55NMTa5gNfaFxoNoX
qZefXIwPjfNbeVgVcbHSnBGs3CFdIusRh0BwOzh8eXKpe4FQsO3yEgq8Az01fPDpAIoViRelrjbk
v9GKr8cl/skdkDQ90pPjBDfbdDfcjh9kEAlZq+fAmC+pqzzL3XIDu9TNq+RhHRdkBg6PxWhTgHv+
WdxSuiUki2p2dBqY/5mPHSPmwpbR6GONtaF5AAlM4HDGdtZGR+7fYNVB1fxhyosz0i++sK70tOjy
1RHYodcOlgU893c0wQbD0j22Mw8T8AQQmjaOffb68VsL/Ci+/JeP/YF7/g3532vsFdgZcQeTrBrL
bQZakXK8bK28p3WunwPJL4wFD7OlF3f0jga/30mHZ9GKg8G0Pm+xnlrM6x5LYrtVyJtY1KHksNBR
8l7nYwPs3pJwpcJ07fHIKtAXuh7fbd2Gt1kSWKCane//D5vHevZAABvsQv/UuGAbzlEccXibczKe
K+IfjC4vNcDWHkYw2DWKtepLTMygdwFmBwpaJy5Tbf64Ld5LuL+b2dtWU/Co8aex0P1eCZtVVJ1d
wv8Kf6LwAgusAa7h433Su3gKeJcFd6GNNlz5JJ4musc+a7xglQ7IsTZrQ/0yULvsKcVECxMKt6LJ
YoILA8MmbbGBRbU9hqs+BE0ApcnD+I6us5OC5LCZ/OK8qPBxDsL3dsUqujTvC4fRbBmCZyzZHwNI
bQMir5OKkQkQzOVIFdtFPTTLyva7BsGfoFdgx5f+VLP9cwryEALyi1Vd8g+vc7b0+U0pBLn6YJqO
OsCCWYXdwk4iXgLpR9LoN4plkxi1KGar3nfV0D3LpQXn///NVvqNUezzOgJgamtkDdXym2ADZRLy
ynrHT3oVHFsOjdtpwTutK9AC+WszVOH9BAMVFIQLfxwvA8gwcegvbw7HQmeT88wn7Ljk37CUA4Ux
ZoVf0BjZgLshYlnNEWm6oJCruN0F2EfDk8F2hOPq9ZV6X5ga4khFx9XVuyiat2WIh1LQfzwoH1lU
nXLSYfu5ipdpStuJY1OYj+d58nCcFHHRt1flD5ehy3/Kcd27eTlmphsSotziSBaZSGwBA9YRPHge
xegIMnVcNeI3b+WH9Sdvk6vyQSF2A4tVTeq6ww3MmAlfrLjUeLFzIW7OOJ7IBOqnwIDwHlTe4FcX
RHw38iBxOFLepCYZZ3JHq3EzuuJj0eoaNOJz9cxTVVFEiHZ7Z+0fWr2eGBBIS+AlauiH2CLeZu/W
9aNDC+gHS7D1qmnvl/TAa97i07bA/6EwSmdWppX/I+v1q1ucJBI+9hBN+TzUy+equwsdAY4FOywZ
5vI6RBYvGpKw4aQgyLtz8k2l5Kec3YOmFB4Ob4dR2iHyo2Pb4ZpzWueETeRXMnY4eJ3uYWrXEzfe
ErssREA0GCWRT2DvEwx5O+tJBdN3RecmwRb0bYy6L+QtXQjBCx2YMPMXRCWrtsOh1gWJpf1ZrwiD
8PtjPqnMOP1h9DF9wOW85kB9Dp2XOGCpDH4+4ODNsd4Kh9Karwz71PfbAQw+umAVFI+1xsK2Yvqr
Fn3iT/B1itERac39jITqxUYK33Sn/LRZ8j8Ed3xO9y1HPuAMhDyPSi8cHxBb8RsQA3ZcOJ/uPxTy
eLqM8zKtCd+uI1OAMq73pWYaJfB5n2UT/IS0O/CV742mx5LlD17TPrTlcMNmL8HrH26nYdpOsrRZ
SQAhmVbv2OX2kY7lL2uRW9vL+biw4FDA8EdU9YLf2yOr5y3Bzi7J8z34cu/lSmIuhqNtl4uL+kdo
94CtZGRo2AulvwWhz6zDjmyvaQDrHiwLTlXsMVOBN3uBxVx0TaTiuusSWZg1CQhIpbKer1QiLGem
406EqKLtMG9bJP3FUg/HplgOUThdASaEDyLy3Y1lBoUx9JJFXiLDLk7toEAK2ZaU+mXi8wGsrGSc
1Nky/+Jp/xESK2AA63IodXisAndbdWavlF/FsLSAlzlsc+neJqe0qbJObKTIyhY+JdEmgylSoGvi
xWLFcxo3uLueohUigJf/m/z6IPPw5I321ATkiWMc6U1821XzyeW5xQrreYbhPh5HmVSUH7px3nvS
vEU6+JQtSztF3z1BzjnQerQL/4rVpMKvTh2vEB8E5FhQ7VnxE7V4nafCv+ZRlPQwL/jMjiiwu6+8
rtesN86ckrbAlu5S3oS1tx5OsqpRqYQdK5bgjewLUj4rcFMENW/dipKnUrWP5fo5QB7NfGadwIaF
BcGi5pflTpVAb2eRugLeWue4e9kMu67GcGnCkqqHgRzq93Ruh5fGVVkuqjKZPbsnBhItFg0QH0Df
uxWN5orVby09xGeFY52ui37Dgvtp1LRMBxxDWLHP31VngfqZdRs7EdbnaRhCT5ZYZO88BxvMJvxb
Z3aQekbZHiznUpAE8/3HMGo/Qa2/1szZWztdpq56DBw4Ak10avr6R2PkLwL3trodIot5gk8Owhx3
UMDyez7AjE3d+X4TsHW39s0Zd/hFLaTYIxPoYrE/jxIAy8YL6lbwDLai6cc0cutDIKtP7beQFUDb
9hoOgEPE/vDsHMrFh3Sr2mwZxF9emw1FPJeCiyfuuJeBgpat3lIlNqB/URidkJwoslV4F+rCFOGa
4CDJ+O7q9kCIOHstmhAL6nbmOSE8jQ7ErijHVjnKF/wL+7X2+a4bMbls/lDeJtLrtkGjPsPo0PaV
wJk6Zk2HmGMcizmlf8AxzHcTJBo5pzr6zMdqfP5BqXwi07hfynancxTIQWHhiVCbheIG84ZNNeKI
dDu4joR+Y33/ZeeoQTRi+1gIzsD5qRFfxbZlb/ZVS0zcONXD0IYv0q9eINO915U9K1OMqReITLnT
U9TMT6g+rqyBbzdgG2H9rMqrPW1BOTf8BPzAlgoKI8Zb1JotHcMoQQmpYr8psPG/mufWsoe6YFdw
k14WYp5G/AvOpi/HtedAdc/jqB471V2lzs+qBRrXkTcnYo+QpzZh4QLqQsvbQMxbIS02DVccqTBD
UmyDL3n0RPLopey658FBzhcdrzT6MQEFiK07TxKOsA54CYMiOV8y5cgdkBPXNhoPjWLZSv3HGldK
nAfQ8slUPbe8xjLjrA6hQS3CG/nrq7mJ5wZMXRySUDwemwohXSr4Dcvhl6LDjAbzP2fiuwnai6n8
v17JjWict6rX2PyVSMwoneempZmPIKMEPv4NGHvXgdtMj9jjcSr23SL8NuuKnCVjP+Z4hil6NCf6
NkJD02mhlPXVz+jYF1AUriEtE1Y5GTC7OyGHrIZ2QmuK/OW/VoqN07MDj8Rr7o/AWZZVj+R0euK6
vsiJvPcEW+yTuzOLfQk5aF8CXbbHh30A7FliVPGEAiqr6uY9n7+DsnrVhpmkp04iFurEGL2DXmFb
FqM6fAfq5eLn7OyGmMFVeYP7sM3fcYahmo0uOSQk5EWfzDwDo1zep8KvRsEvu+idMjyb0SZ1UkCi
j3BSy+khmunH0Lu4hhyLzbf2OWpYZvSQ+EQdw2rdgadf4OX1k5ZhIt4wAwxIgzfYBIhiW4YxKa2+
hggWAQpBPud4o2MLaEMV0YSM7lPLkGPTLeup1PmRcjTjrh+k9/H7HOk8rqIZ9iF0RvgIYxwNxYCY
Pv22rsFbRCdggtie5zQpaXW1CHVJtHPvdVW4DyiwJ0O17DsZHe0ifszCj521iUO71OPqUqJUVtwv
47qoN6wcvqLGvWgooqVRTwpGaD4yE5fKTcEuxgEXdHW2MHh/LUbogFn2DXwhZjkSJwBHGlb3IRT7
AQV55wOvYEKVzOiqvXLdB8P6j05Rahe+xCCRfKhmuaKksJuRh3uDHZlErt3JlvpbOwM0jqh5nBj9
c3Kfx6L1UqxaPIRj9wSL9rOR+LmsQ7EMBim0Rc07LC8RSl4/gpwDvnOSL/XRDIAutBHcf3je4b4U
Tqy94BduzJOs+aldvbTQOgNxD6JmoaAlBF/5bH5QwSGMYPKSEPPb3lcJpO94ouEVsJeXWeO3qUmS
+2GiWrLLnT6NKvsi5ucIjW6RzJxsBjNuupr8LGOI+0rhwxJdfhYIEaISLuIcRAfG/NhiqoHmX8G6
KcRvhVhItIIXsZJnMmP6gJNeVOj7HUc+9BOE0FbjaIrWrbKzA60XISUU8Uc1GgFFz2MTflXAi7M+
BAPVjbG6jkUcKo9FKPuMKwyLfcyfvHCJQGFqNvddDMtnqDDdmjVtcEJkNwqowrPJ2nuHpqcvXPCn
kprHSPPHeuiP3mJT68DeJrQ6NJh2ouPf+02zgc/i5sggpUoDXXIHDAB+gUXfuMvNtpDObzGizGEV
rjOFdW/TfTR4+9GIfPEKtdcQPKmizRSb4mpZPw2bIaMDmBM6zwin2MFQgyX7CXGt3Yg6COwoDT4g
qf6tS76JaLclVXssKuC6jcICmlCnpUJEj1gyN3C+SLEApq3BsgmfHaZRW/d/RSu3pSTpmE9HM7sv
2g8uYSu2GlTLJPT7vWDATE3OC4zLf12nIfpXfEOIvfFRHXOGTeWWREezVJcyKp5W7BHMrtmvXpX2
NDwWrHlhpt4onV8B2CqQn4qG3nebV7y6h7XhO5FH2aK9DBaijW/KrBv5Z6vCZAUiZqjmMyLSdFxg
0cgGJc6MwHujoeaYWcu08cazGlCQ1ECfOLy8eg7EAqxXlTMeEadS55GrvdLhLw+72J1z584XySJj
IShiaXTxyT7Uw3ms/c9GIRp8QkPvdyemuyuSPq6gJf6reYDBAugn0byvBn1tOnVYGvvotzgVVv9f
KHHyh8TbFKt7lCNIr5NGjDwBCShw7lRFPCNmbB9UUJ68CM1cgXx53lxJey+uSDwDBxmPs4+Xoyky
yf66PMJ7OzsHJwcap2fFd22dn8jVyRR17+DFpZjQJFhuhGhSXVAYX2aObkzzf3UwxDoA72sNU91E
O3BZnE3F8l8s6T8yER056d80Qfaa1x7tWH74Xhd7Xvfgu/pvteUHOv+vgU9YA1D7xYyvDBqaZ0mG
tKHd4NYFCG3qDb1RAc1kSNpiAd+9VCk4TUkuq7S1UseRR+pkrJq48Gf0SNWTaMco8ww/RBF9oCu9
atSkgWmODPgo3uRw0/j+FWrYpY+6V0gmfwy8K+B12s++w4fFZGYDuebsT86jP+KNHQN9gHUXHJxp
OWn4ABLJ6WGJ5gcZ1H+NaA+udGuAfaAQSCSDyledA4bWj3gPXOSsabTs5h22/sQBtiJY2EuhVvAE
4Cs1wIgh8vSnhSysB/k+OWEKAbGNa+u/s36qYwuqWYFOvglGc0E7f2V03Lh+jtvG7MaxSHODC8rt
jEQT5G/0gP0CAIDiSjnnDgGISC/dM+FukfaAvwEkmCdoQr3yT0d2RwvnD16jFMYMyDMBsjhgnxNR
v/eZ/IEf9xhO3iOCfN+oigBlwQXYQlHceE31yt31d22DdCygePgga2GUACJ09F1YOiQ6Qglf4iMo
lBNZJZ2H0A9ekD64r6IF0QfuGUOe8VQQJ4twtXsR4GElpPUtWYetdL05q+5kqGpC+UZUdMCtmg25
ufpL91zk8kU3GMqt06OHpUBaWS/BOt2jzeuDr4EHQ33/RlHfdktw9TlJuhZqmMpxbZKx2IooeGtl
c+g7bC5Cyj0bt3wyjX7JCwj3NNy2LLxRQxKy4KM51pHY/MPkwRj2Uttl64/uHRg9bJAwusQBA1gf
mR3HsYXXEC6nVyhEZz2jIlvQvTIXIiwGU0t3lrDJId027RG3gtsc51VXFm4CaF7sLHQfiSGZAVtq
Czi2jZ33vA1uzVr8Q94QDhtssmYrtkhiaCGoCpolrXqIKXz0k9HNN7wTGPiMp2HCqg7Pi4vx+61H
g12R/5kJKbIOihUf41UEOnh4TZZfDFCSscP4eMJaSNvN+PDd+gXryr6P6gSvyRNwlKkbVn/OIg55
YX/9svxovf4BB/S1bKctLeCncNvuYwbuAHx3kJdIuOdjmZq5ABVvGfYaUiumAN+zmA8m5JuOLV+S
l6dxtmSnO4tRTrFkM/QvuDQBcV8PDJHNUegnPvosGWA2ZOWlGPVvgL5NhfmxBTPRbfNtM93BhgHA
ecsuFwu0+f5qlwk6U3MJyv6dVtMWuNZ/XmlesVj01I3swV1x7dr5GeYt3GgMM7JZFwBuSH2BovyD
W9lL6QAkRk1uuoD4t45ib1cclTWu32RBoV47LTJ727MSxQH60z43kJcqXGfUqYZsCP1NK7rP2aWX
0u9RaTTbxUR93CMbZAx7fHH5BPRvkw9JxYtHr4bIOYe+jSUeFrJiACVCrBS2/RXXxL8m0GcLMp5b
OelkJArcDgQ7rA5hLt994FL9obR/nEmP5arpLMZpR1WIWwDdOtgUt4VhRAim3O3uvbKNmTNt+XMv
HAyREHLRf4i8AYbBiAiC/d206UPD9kS0I2GPIOTlYw6Q0EPRhOruDFcvRtsupkf1hPoxAuxM/bHa
ewqCCoLfehg0rC6ln0VYfialusm+y7QgHyXCVAJR6dQO60fdjJArME6M14U86Kbf1b6/j3h7aec/
rHsBiPYnONakmPPlTNrPNAsf+iLCOGnc9jCpJwZp9RWfrtazmSfbtA/5qezBL40Al1DIEmEDY4nv
YAAxrDeunCnpKCZC0n0aZn8H7f9hbNXVNwNo4/IyGbfZYFyB+z2q0C9L84oATuQnL2PS9SE8L/Lb
W6bvQUzOc6SGVOvZiweOc7ta+k0QVs84Ec9liKB2aaDQut6v0ZgVUepkUjd7aOBQ5PmurRs3G617
GLyBoj9fn4vI3hx33NwZZSguni3i2LOulRz6NxRoOYEZYJQG27kbjlj9w2tVRFmP50cEzd6acevk
c1KBmClQhqR4ekkc9FgU6DXbcg/nbgPXy4AEFNXgnnAow/ENiQ1DW9yYtQo2VYsRhTs/Dnn/O9Hl
oMIAw86gQTQSKWPO/S/Sf2hL0OYqZJo1pPwBHrhNdB5kuLH2TtgOSeSvjwpi5Cj1GpdLgZmO/GYU
rbODYRLeYWfLnXEvBkwzFWIJhSkyJnEUltjrncS1o95nLodkvMOzEbO852Xd79YIIw2Q5iBTz7Hy
g4Mb6o2pBDYfkJEe4lczj7LHs66xuOYhqK7iWeNDCKhxDoZkV3nuWQFeEYdUJMwB+W2E5KWLO7bO
eYGYWF80AoowvxCJDsXFdOy7rsuNLTnOA3ViKnjtFDot0dsghqirt2pBdYMyTm79mu9DCoFITR9a
39Gf8zNDd4ox9mlGcsSBDeKXIYIKxwU6Y9O3QWaNQIcUHLWry3iApAzd5cFh0cZIit24/Ep8Z48V
tb1fgOIeNR8BuIdpEKi/EsTwUqqnqZ4wu8KXFy9u+KXrAb+YCDpYZ2xc+iBftgGGVA1IuAL41nYO
9vM8XwqIeqJcHyyBRl5436HDThZrttiHgKgoDMY6q/YPAuyXGFzg02wNhM/ihGlA2tUS47MGuh7u
y3cBVz12T3YoVvGBFF69AMWnqIABd1IYVPfzlN+GHvpSub5IDwy3ao0scKDLoUDhVNQ4aUPCM12L
z2hGtPvsAR3YhJ8azhnfnUCFXV8Krw/Q+8E6YISTFqG9AHapt3aqfxRCSqhG50VgEkLh9AXgKa5m
DDPrBkBaF7DDFK/QS9dUX60yFM2/sjhdYRuyAYFTBAc1KIsWThgYAeJxmX/KdrUZwnBVskZiC19S
6jfowfTAsYQf7HjAIbbVqNkxBIWxE7cNfCptDdYDphIIgEYtNOBeWqOoyvyZYAjHyNM6enPszC0G
2wZr64OHqhWUubgPaSpbu+1RgEm7YtjM0iHvtp2LZz5azu3g7QPffgWR/wWbHeaEOeDerNyGjOz1
bK+DgVbdi4fAp7vZOJserEHsSo2Zz1BTsUFu1gGeqnE4EutcS8xl0pD1N5gk3juciQGzB+B/oe3k
f5xgINY60ZbWIsgq5pxGmWNuu8ByjhytjQ4i/NsGN7PFfW1+Ak88tNR9N2ihezfa9S6MHUFkmpjj
rUirdoIzYyw2WDDEsG3NcugpCwFdni/bWruZ3+jzQl108yvc2VY9tnpEHDSWwkt3Pc5DL5NJffoY
OscuhsoQwAl+hdGzPw3/PAwYIJFc6mo6kXm4CAjLoi7EYzkVb7xA140Ryz53R3g7OYR7YZ8EWabE
LhY3Q/BZF623y01LEi9vztVYZIht5zBS40YdIucpapEUzvGujoNB6HH0o2GKAYLzirf0kxG28yna
UxSWEK48qLX+DHpngVvPjoGTFGLpToCxg91Fo0fs1aRdj4FEbWBwifL12UOOGIqodkMjcpP51GxK
5YEdcMdlGoUBSolSKA4gsswQZUSHNUq30SPqNagjfpXSVVdbXIVV5lG2HBoe4Ikduzp1xHzu6ZiF
bE5wS/1Ndn2upH1xJIHANqLnBdkV1JHgPCiW+gA64Ze6XfB09J3zU1jAjClqRwQOtRjZFdE/1uNF
7fujweyXFeHZ0WAxdwMI016IacGCX5el+sNiDC76IAcvTG/dZTkFPHxSd7uAB3tAV45fAdqD1kwY
hrnk1vhlYgYT+xEgqKLXt0k2yVKsiWI9fFPwSFl8r/gO0Oz1chuG6sacHF8eJnZt2+7d6S4CufaD
YAevytukRKwbvW921B0Ww4U8DMjyuGe79bw8RNz7WqbqX+Dmf0imgV8SwQROmEls6eHnXHqsqItU
ukBPuwwfxGPv9WAOlSCHhZr7/dX/QJw4d13dJWPpZSYcEQPIu48oyFUMGCs5RfcwG4L+APTv0+jl
536eDAY3bYomcULmA+xWUv5rJmRkAOgm1xQnrQCpAFJTMWT9nQMjnbcGpVsA+OhcI34ajTXioeHZ
amEhG70P14M7K3fUL5kKcK8ruqkmDAkU5x90EKcaBNgWR4jXoWdt6Ebz5ggh9nWsvffl/tUg0VAI
yDiF66fh0EE0l31C8+mN+8XNlCbxmvJGNY3FWj5UPoIAu/qnk/UmNPKnd9tXV2HPYDA7Av9iQiLs
DAdqxEgsCuMIeR/oLPbREJ7dpnmWE9wY4NbGAXg34C7AzmdhgJ1Y/gSI9QY1IvwU9Qt6zBRt1F6r
8tFr/VMw3pvuO+u+aTDWG1b/1rP+1wlJNgt9tT2p0noQ+2BZTEpNyTPYk7IaxKA06uv+Ltdgc3AF
X3VZHJnyoZuRqD2AABLkmZj1p+jCwxzyC0SJ73nopg2AOAEkMwfZFdVNECwIkXBH0VzlAu+TH8Gy
BYPVot3jAHYb9vCrZ9iE8NdNdKwEaM31rFPcoddhMf8sqfa2DvHvRP9sBNtp4R3wsD72Ru9IieUw
iaplhSWQcQTd3u/MgkMPmsfodWjx6wRwvuk6H1GA8FSusFiUQmL0OH3Dbhajf2RxP6/oOarw4DhV
RoC7Hd0RglGLUHg8u9vQmDcnAPcp1M6O9OtpdoCzKuG/wre+n5sazhi5ySM+ZtyjVaopqrURX80V
vVGMSfqG5u2PV/AexJRu3C340IealwgXyfukrzxyqEN88csIo9lY1m46VBSr7IVOYePJU8NKBH64
nQ94r3vKc1dubGFfFshLQ4NRZsl/Ra0I3jbMtXw7pw0QhLEKkb6JuR6YzwDwGxrXy5i582CTCKgA
5HQil5HNL8Qrz5jsahhi0YXCGhsmshyvDdDTciYHrAzsDZ/wZBXkWC80k27RxHaBrwGDre+6nw8k
X19lCS0N5TmA9Rss9srMabG0hwpbGn5xBGz0WF+Lpu7D0802mgqejm0dezPWfs0yrpvOjV4EDE9q
nLYBa3/6Ba6/odUcsYT1pVzDs6pABy9lRgh5cJl/drg9TejJ4ad8HUcMm1yxGWdgJHUxQrItSTKw
4gLEIxIYFYfHi9fIH4UBRgyg35AVjtRKVXtQeU2Tds5AsdJY44Cn7stibpr4VVI5kMcpHpLQyhDO
xYXHgF7juJzuyNd7wRmGzY8olJNNFg2Cp3fTCuGvCh2L/8bdzmX1tQ4w8+G/yIF6tj0HfHkUl6H2
T+hbMEFwZtgx7M8SkedRh09MhjuEJQAgpCTA60OO467DbdZ/5gQDq2ZFIYgaBPxDdJx8NksycYz5
dI7cTNjb0tL/ZLg747wv8BaDJcKGDN9yoqfy4MEzVcDNgQ64vRX2WeE8wbmO5NXVv8/UfCRmOpCb
7+CuqtqGVZWG1GNxi7ugHhw/ng1UAphq4hIXFkFkg0eb44TecoM3GLeUm2HSgE0wgoEnTusVcj9r
IWeFc4jjGXVRyOPSw+Z3FbaZsJQ9BFGUCkisWai7b6Q2Fnstlx62j2UrJpimS98ks6QT3MPldpXA
ha9sW4hieXRlAzWAPSuOXRBCn2qPn3rYGP1BnwmaRzw2SehWA/6Wgh4Ha5yEJODf5/6l/df368Wb
V4jc+POyeRoK0h7awHWzmYdrOpbLToGxBDMmynkbnDHsTMqIXgJ2L8TgDuYjYi80pu9uz54ceQcs
VW9sxUQKPw60N5zgsE/cY22XdHEw+5ikd1kU3ru8g1DFozcT4K4HYB2edOUfVc493H7BdopIJqDc
QrmzJ0Xmh1BCTPW65rlyLGrPFU6qRcOUDCeelHAtIN/FyAqm6ObGGkSULuv8WmPEDASVf+DMvRnZ
bxsHuboUIqyY2dsU3kt2O58HzMg80HZDFw9tUzUmRnv4AYNd5s3hoVY8HpT8aSYTxKg2tnB0JVMJ
hYsHwx7htu4pYAJTZYjFEV8e+xoMQYroGVhCQJeb+MkO9oB0P5SLGKhnq3ozPu2h98zTP7k4IEgK
s8AT/2SrRf+QQR0n1PnbVrryU+Bdg4A0bWTJLzLMnz1nuYYFC+OVwyEb5M1htrjW2DyGJ1Q8XubC
Optx4D6ioN+jTce7ACNlxbwM1r6zqehXKKcLculuUJqRCsDXo8YgPlDOdoIxb2wsZh7ecuJo+c38
HskWYhKaqBHh4SETePUpLKSgvmfe4EFaGeRnhB+49eh/HJ3XcqPKFoafiKomw61AKFmyLMfxDeWw
TYamyTz9+XRud832jJHoXuuP76uhuEPiu86wJ4cudv75TJCH0bEO7EGXBr1ra5LbTCNpteng9Tu/
uiSuDobBzFrPLmHRrDteqZDjr6Xgh7dngOAH5l8yjWzH2Xajt5kt2lnBaBHpmTP1uBoXqp8Ru+7f
s4/Mxzj3kAob6lKNw75DfjqabnYas+TqNf6Tgt4TgwtbC2VZeeesQz1d9MQ+gqkRGMvrYQ8/Zly9
lU0j2K9uk5+/8SuekhHtTCupAuibr7QzobcFt2pvRGOJLwo+8y6dcUy6JJa8CsacYAyDbTc2Zeit
UEEpKfOktbhwhSNZDzUnN8BcmHhrpDkjyrd4l/oUrSSt+08NE+4IZsKu5NNLBX5Dmk2coq5LTiWD
96jNzpa1wALYTWTrWX0r8+xFVNxKdhMn9+3sZ1nZmbxh3mYdCTESdU3gJ/oD8uJTbKFL1NsS4r8a
DhWKlVLJGuBmMO6h+nTeTglNt7PqnjsffhL1iBHOc+9FKeREnHp/c6v2yjA8spjoj7bTvxE574Ya
npe2AuhfzHdRowkqVsjYGS1MvJoPuvM72/VrS9pDW3kQha/SretD6hrfnp784y4BqhTP9eqe3IbJ
T4CY+IXYZ4Q/DfzWmY4gvintjyF3fDCCFX2df5Nzeym89JH0o31BD2SQGfWhWtA7Th6503PxWPf1
cTARGE4GUo4sPnZabsDUwfgRkCQYWRNSTVu2RCfLtlOa39UuSsGmj8luMEHe7wCiTGVoLn44xmSq
94jnump5m/PKRP3W+tCf3oKciWdQrrsafsiO5dUrfFZB5wxyts9X89Mbio7tYgxjDBpUSG5TOfxl
SkZJLsPUcNWmX5MH07L3UnKx2MB8psvBjdgO2xHrq7dATMluPBjpEHVW8SGQPy81eeFF/rWiMuWR
uC8Z0vmyhyAtYUq9caSOniMfUByCttxMBUKGtkrDvNBffWxU6HMTxM1T4Zy0GpbSFwp6KyPUPXXd
na7bz45nXlCV5RtaFt6zgnlSi/PH0vfxjugVrwH2fDGnEKxyN6Cm2fXcUL5fWiGuhjB3anCNlGJr
l3u4cen3YRQw8nSvHC5wDdG86cXP07S+TPqPnHOxVY3YUy29Z1b4ldNiBonBtWbJPg5ZJYJ5KfxQ
qGEX543Y9dP6kfe/+mRTUYJAaG3uRwRoDUHabIIl8uwyc+62HtC2irRMBHxQT9GcJ/Vh7C0P38tM
EQUEWtN9Nz5yqXiZwX2hSLTO35r9y7oyApilqSLR2TcNmgHSJyiXKzr9i6GtlzmpX6TDQbb2Uh5Q
nOzLUsuIhALgtdGRa/UYaekd8M5VcvCwBLA8tJ+KUc1TsDbtxF/vze4xKxXcT7ESM86H5zrlHUZk
6qxjKdBadu+Tb7w44IMUxrPkoUtZY31b+enVIDVho8nxUrOJg5SNZ+RlzRbmcgk5cU7A137UJzM9
4jDEeD3YQlywyIHXpJ/9F2nq/+6dFSBP+w49R5Toq/6kqumXdqmzKMv2qq2aG7llQvEFDTHSMhB6
1z5wAuUnLIHLpiUtHd6g++XmA+1AxDZLYAGbgZJbo9tX9P0hqUwekordbfSDhRliU8U6KpJhh2Rt
vyYp/drpoRYzdImrbVZ4MMd2r5Y9BqNTjIjM40/bNQi7G6zvUvcjKbHkaInClcj8IHS0az3NRzXe
Mwu1qzZ5A5R0x8tlrtusap+Vcq2dRiQEHGYFuNiKXR47kRUPp1iR/+OWJ1V4F81djyvrctZXwbqq
LV4tSqY193oHwydKFlaDRmAVz1enLyGRlyC3gXStnB7EH1GmEbgDtynmqUkVUH3L0yLU3tSGbUH1
yN04tsmZ2etMPZAPfKqXLwfNHMsC4IyR7Pp5uqjVxz7lHOaZ+8lIkGaP92uprSPeo7fOXLkq4zqQ
dfaCHfK2yP55TBwtABom77CbvrLZAF+FUAdQ+BST+27Rt5QZDXOpZwTpUF7seHjMVf491KQgr/z0
hoojw9T2vSePVaKOtQe1icxv47NoyAJ2fBTzp0tsfLYQ+dqYsJNAlc30MxnrU+vzWbZQncLOnopx
+ChJZjEXcrpqlzcFB1Di+rjKS+0hc8oonWTQ1utfWrAbrmgrrP7Jd7WdI0g5KyDNaz/HCUjTT+uj
oc5gZhFSDzRJiXFb4uPhZuAlqPqCS638ViTSCmN61GghJfYs3/WW/B2dFLNEhWpLtyO/004uChNn
nA44TxFu9XCzLdmydrI1Kh8uvrPCQe8/dUeiT1kEOhSa0VJT09EwTx99ovYaN5NatLAU3Pk2qgAj
oceo941I1UyVmR4ZafyKF+wXi+JXXkyXleUikYxKVmrQ68ZvnY4sHkS/hvfZcMrVo6RFyNOzW0GP
OiKU9MR0RQUSFktKuZA/YUbq0yXwyYBD3Pyy1KJn1LJfGgs76KghmyJw2FPZeWiqq11hPBiGD7//
cRCaZGi5vdw9G6X9RMo2TyPdUYIIc+UP+xT9P0mAV8OC80jaPyCjCjCxiKTFjVHbJZcjuBeVYlQ1
kXMKKDlAZOOui19Ky3xPS3FW0gg48MOl7vOgLyc2TMN6bwlvwWlX4UjiPBHwxEjVL0kGLFxmFEjZ
WjAWHeRTo3bSq1+FVyT7tij3XltB3i6HTDCosZHsO6vfFVXH/IwNMkmeK6v8Wu4afHO874B68YqI
5WA5836A0bT4WCYp/kPujZL4Lsrq/KnYUDXwY5jizA5w1LLKC1H/fmjknFtMG1y2DoJC+z3X/ENt
xy9itKC/x4oxz1AmazoPY6FQyfUPOtRqXROPApWwGGIMyIEKeh/thOp6ap6dMBuWYZNCuNMYlWy7
dOYgQ9VGltNjoTWoHlcdf8eXSNC/de0fOxGb2qKZm0ovtrl+v+O05GLb43lCzWNk6ohI/sHLsIah
RVgFzKyy6idlelTrNZde+oGhfFhBLz7dB64lY3I3zaremoKkFY79UCkO99mhZa2sDShmTWzqBo5H
Vss7BJyBDc3DiG8/+za2BNUcaqc/LR26yURdi7xzghr/4gbd6PXOpGY4ZjbdSr4jqD/jZfXA7mPv
ktxFtWthoVQtfoliLt+WLPltE9atKZl+cPgyk6QpstUeEZQ17Xt9uvVrHwHVVMC0JW1YOBuMlFmi
7WqQHvA+NHH9xpbyPoo9L1n2OjTrsRvngqtleEnn4u6w2fTK3nTp9ERx239VrX4Ybqx9p4ytVpnY
BtsvJQsGunFf9FSfUa3JtuEwvY5pWPrjMR5BcDssXknN7ETeb2AMzs5LkQf43VIHdTIeVpV8FKre
tnr7heblDZz6uxjT7QBPljg0riaLG+8stO3odcUh89bQNJ0Hu07udXqBnTcXLcmvOX2BhQ4SP3qA
Fm2ieQetotXP8+RWKOBdVkX0wJt60G5KIaSzxxh/AncnWgJcpp3cLuu6nTUBwGNXTEbDB4U8gVvI
k1D+Oz/2IsfyXOfTQQyfmuJXrNc2kgJ1c5ofq0L7T1HwZXbtqZXMkB1nwGgwbw523ITufenMzRVf
Hsm4ZnMHBg1r0wMfwApd7k19FPi5eLfuNp92R6AvOhOOhMXLLytckkHC19o0WyPuCS3xRLIt6uwR
lQ6FcX7YlHyPyAl9SNAfVQxSBZ6cPCuO94o9O68uvU1tERii3/UHbu97tZB2KPXsSQGKbGY7/YIA
dHZmPYVc2p/o404mzgurTT9GhaKT3MBzbw9PUmEAM8Shd+JzWy+RZ3U7UzbM8DnPrEu4J7t9LvRH
kbbfcu3fHLPaJ939MThy2w1QvvVUXDXfvoeW/qP47dFxtTMi+6cl53cYBL5ZraWrrUKhunbFMVv7
YJbD+xKznM1pQ7SqehxQkR1yKH4h+MamKJq5wp15U5SUufnMkpg57H4O03WOlp4RIEehhptZPixt
dVLY8MheP6KmQRFsYCI1l2kvBLadorvK3IigSA96i3N+HBjlLO0ECXjTVwz8S8I+1Pg/Y7E+pF3/
R2LBuRuB+cpm/G1F8cUUgkFRlgBWvImF2OFLffGaJMx0d2XdiP91yXSTyYK1w7nEHWALZr2gyb1D
kzLWC83i5KaCOq1Pq2PXGClWPxhGbWO2MkiAkWEhYH9V81CwDjjuFPbeep1N/03Zwx+WAALsXecR
zQAXp3COmNLOGho2nMNbeie9QCf0qtTXF1PGpJcufwOaChAWZ0sG6q20si8C2n0Kd5mm+rY4mLMb
Zgb7iCGxEfGubehnjfwa0rMqP5cRXK8X/+e5IqfWlx3ryCkeMJqW5r+yti64DULV6/uaXCXT4ahQ
2l9RJaD5lKAYACuM2ZuSeXd0zde0ro/lSutdT4RapaPHLiqXq910GRbbsK/wnmOD3qnRIzahn/eu
XX4sg4/shsgFzWw4KdrvcWBm4kMAWzSnZbOCC/oLn2Zp2L9ankYarJc03Si/l7CNY0gi/rvdeFvD
J6169o/LVN6WRDuxMF0WzV5RoJvvjE2BrazftOu2EPgJGB0e9xWTv1HqtzSfv4oWTnHsY/5q5Enx
8LsCOKIxMylzZ1mS09XEnmmKFTcyEp85Kd+Tu6ugWNDGmXilm5YgCxlVGU9nHK6rnR4MsHFQHj6p
wf3xJ+eQixzazY2vOgYZRK0GU8B6dHm344ZAEdOxfuHxPyYdFQxiwm0fl8cFKU/mep/oz546D9Ew
cGlgL3cABFhnRnUxFr9ibs9NruUBsji2fK5uLw+6gTWvhZVhA9yJFvzQXZ5qoGT+sXKbZNV3xgtf
Ikvs9CQLsV0/x53BuO0s18ad64A8jrswmi1Z09RXMdqBHhsfFekCYd5w2Izek4GMWYsXhGytG2je
XQjpTyqo5/Uk0Z/rqDqUB+7eKsJ5NHPrkYWMuh2Lk8ooTVfaq4E+x5P1LcYxYFW6jxHpN6WdK2C5
+LFK6N5yyV7Hcb6ktbqSA/XVEkmQTNXDyO0MO3ic6/XU9T0bpaJ+cYhoCD1mZr6b8gEcYZnyCASt
CQalH2xM9zSK0TuZgdnjad1K19tp5fouCivUbDzsY1VdGYd4vmN5wM36N6ZWNLI61+54gBChoFiF
KQKcxUZkpJY4KHrxrzDUo7Noj369nEwdfT3GCSR7D1Zev5YJ4uHEOtRsDHVl3LpOf0PjdLbG5OZN
ZlhP9nGacDWZlQHfOCcfvc5tN1N2E2Sifk9ZJcmeOU0kbRHo/Kba+TiM5GBlhG7JYg4aZ4lcoBKp
+efOXGDS/H9wzwB+nKIOeo5Zi589pFN9PpzNQdGndR9+BJSFXrrwnmgikwFXM12sFKe+N9g3iRqx
9hOksJ2MxIMMFJFSmrbF4CaDySPqwumnPyIZ6dHq9ixZYmtlhJgxbd9jIpCEpWaM5JqaZDGfZJUu
6G4a5KPrmep5UMHlv8mB34hZmhPHerUk/q3UkgcCQ2nzwbQ9e6w8IsYX6vWhnKBh2vW+zD9haOWe
xRudNPgM/eyuRzHyjeMVT7pFLoXeNM/2ggvDSLyDp5VAhkZDeU+BusL9lfb0NKv5gZcYHMBLsVfU
Xz7zStHZe+HY7HVlH+pttxcj39nRwZLXdxJyero3826TxToWGt/OOYkjTawuDof5o45rK8jnb2wv
wHZTHd3h8yUj/dDMF+Df+gFzy6W0+P/H+B8G4pPrM3b2PQiGg8iPUM2dNXz3RLgYrOawhR9znx9F
U265NfaLmX9gst/YVv/bsZc0iX9AAwwmUTH0IjRIbP1Qj/mhNbikNXdmlkmJqiCEeN66HbdaKtPQ
9cvzBAVVe7jp7sLjvjpZbbd1Jy10Bq6CVreex8LD+0/9Ywfamzb/psb9gPlaNvYwBZklCpxk49ki
eOGYzw46umarzcyUnYWXy4+KbCFCOEU35+sv7pJyrefmL1zDW967e88cqdvFCSdo3wNhkMuVWLDf
LmZXEhMMh4OnG6tsuS+nLH4dq7uvKqsiCkHerbzjyHaTvcNpE1fDS+OAFPosPfGCTkWIl0ViPXd6
89efVioeTWjgwV6bYLWKv5h4IgATnzsvnu/ANDyYU81bMS0cYOv02y/5VekJSjBmfxwzF0D3i1LY
pMVYhpinAbiyiq4Lu9lhgN5rGpiCl+P2L6xLgumWhPcva+YmmFPv1DZgNS3N7rQ3I+eV3xROg3nq
ZZRA+gWIn/d9at3cIWPl1pbnHtx4GbK3uW0xa1F61/oO0kI3uy2dyPaS05IIEKBSr5z8bdKb3lvp
5j2O5+Z36B1EGlO3R/pyaB0YRLW0GC0G1mtbUBqkW9GQzQcBLeYsYjvNdqC55VZpWENhvPCeQqMi
D4cE7289STZo7uH7LPtQ9WgHSxu/9fCZKrw3eksAT/2bOsN7YUIQ9/C0vjGcaom8yte/mQc3NX4K
aXGTVl3ySVwDhdyZ9pzLeguFfYLRoGcFnXRbmQffRXTbEL0xMWMNWYehGu1jOtrbuqAzWwLgj2O3
W7Gyi2IOAb8on6yuDbqDbNB3RlscoUyJpLDibTJ7bxg/S8iTDiKgADqS6xN63N2kY1nIJC7poe5f
ZMFLruMgY6/fe0SzjyxqmznWI1nlsA/1/CznBBGYxwRVf1TTfBxzlMJrMn1gvDsm9M2KqgU1HV3O
peyWSvp9GyyeSRGHgmq6fNCOS7MGA1XanSx+tWy91g0ab2T32KizY+cQW6mB2q84yjnaLQSNuMXc
Utw0hdjN4aePJqOX2SMZzpA45CiFUt9nC88e4SXf257lelLPlWNBT8L2ToTo0JjrvfKa/bfa+gWd
U5j3dbSY1U4z+huT6EeN8zEYEkCcRoG5ET+6q13OXnugdtpg5qgJkkn7MvIlV7he/c2r86UZ6RnX
JUFgtE3Xrn3N/d+yR/4xo7BRlOFijc0vrmyPCW5Ey3K5nGmMQQ96lc58qGzcsRiRS5ne7Dw7wDbu
C9KGuoaXFblZKAjlsFLxIODKslRerGb5RtIK7p4fDDyKxJQFtUAUz/K2Wkg1yK5DuCZv5WyezWT6
av2CT8h8cQlXqnNQwboDZ4FbuI4srT5u7cDM2wMo77bSuu/aFh8GzsB1Ldot9Nsu1QjERUs9Q2Oq
of9tbONiSRVleTUE5NCIzeSLW90YxzYrAanwmbtS3GWE2fJA4yY9xB3wAijPNeux4KBt2zjogHpH
M4K2aCOB2nqIM6IH7L2bDYehbcHJKknNeaOexeIw0Rcf7T1rzSYfpHX56pDz1Tf9R1Mvr0lpPixG
Tb+IY33O0juk8FIeEwg3eP2o4i6qCwu58XSt3PmWafbBttQ2BdDodeuxwtOc2gTJVeWtFxOKHvdl
nGymIQfeO/4Y8/TJkbRFd1g+2kHu/Hp81EwZxWZ90KSzL000MgOSbOqdLfLQeDAoGxA7I/wlKOze
BoXiU516ExlOg6wEstxq2k+tG6BUsSZvlPBOGoFjFu3PY8qhoxkIwlytOyCIk1j11kcCUqbAbhBL
YFiEbgNymiEC9aOIs2WjEYI3p5I8I8Ke4Zsl4pqc4IgSOWxlMY5wTsTeLFi0zWOBa8mZsACiX40q
cz750t/JWI38fPHr2QxWpu1t0WIdxgJ5qp4z+LRwrXpZP9RGZ0eZ7bNO+R9ybaswbv0aVLTH2GMd
jb77xI9//8IiTm6SaHQQJQ2KIAnFOWaCJk53DjAPjYKMFdd5dVzkLIhn/uWp9c9YkB7J7MNsSXlb
iRbJxvy7TI3/fAs9kCCyZ3LjSCr/G5vBhd4X1FEYGeLGv2GbfFgbyNKlCUUnKHXv/itpvBaVOtlI
DPJFv3qobHZLLrjPckYKaKy7wuw103NYdjCowYC1xRZ6TLPizRbTM7jIw9rayCudYMmnoCOBXhOc
ze7QH9UQ1yGn5p85rpGwYFz1ckEUP9iPqWvC2IonkcJ2rv0zAB0KokV852iMQUXji0hhrVp92GLl
3uLTErF3iAf5Ztv4z6BqyF4riYa7n5fNV1FVhKA4emQVy/toJi9Z0z7bIwmb+CTrO7fl2K+JEWMQ
RKIK3/cOfvyyVJARS97cnShaMBN7tlnG7j8nnW4zsg3GMhjRYaKsdqWRyq6mB1vUI8QES1JRt0Sn
5Ld+KN40d/irfO/WKP7tIzF3/cIch5zeM/X/jGx67BaX8zUbEc4VR3rO9zbnN3LuKahScwqFjZOx
TAkO1CwVJn668/N03hV+2kKJtECwPeKsck0Tgj74H9eECD2c+uiZUDvlaJHwMLylmvzy7t+sFOTB
WDOcJDgGBG8ZEVtY2nEAVhHLU48ti4MzNbKtrieI2peQrNh0q0bnFfjqsRrys93p23lxn4sB4sjL
cO1QYhnHiQuhvB6FPl+zosRYqKr2aLYo5keDgLs4mc8GQU54lTFCKC/wBrGrkyGq6krdV5MxJLIs
wmj10vrD0SVGAJ9z/5EYXRgXPIxW9dsiLspQbwx7a8yYl7DhOKAj1Xax2a7rFNbQMO9Oo//QQDeb
nHxbmQ5h61BwOaRDYFDaJO3iX7wS/uGbZ92ePkxvfivM/gC4Cqumds5S7c0+vz/vmTGpehVx+a7p
2R4s6LEc7mo0hBn2EgwLqd3xXag/gSWKJv5brLstdf3Va+1N85E3jNr67Gpyb2dI1mBqeUUs2AAG
wML+sBTbb2+52zLvX2YU6Vqrc47O7Q0TW04kR/Wpmoq/qxo+Wt0L9ckhr6mW29mq3l2g073ugIx4
qMe8/7+dqMdxetEYCLA0E5MyC1MjbSEmyw5bBoGIQarrl7gt9d2Y1P9mVttCm4nJm/ZTGX9Nvvva
TU1Ffov/Xceomh3XPAic9KOUj1g0iDqgyn2VwJCNhk/G8n7cJDmbq0ImNlFmkWSHHojXZWdf+7k5
6LByoiWZLNXtiht6wj9Y7axS+9ScPjRSRE3g06cslwdDd/4bGzZBN2NnlnkTVg0cUskkRtnSW5b3
EWYsGM0yGvkTau6/J7P5HBIwfFiZrqyjnls9MF3/6jt2VJVjmJnzN5KToz1wA1tVBbK/lP/J3nhd
mvvux+Nc0xwAvrwaM3RLKuNtS4bGZuXI9nDzcX+aD6Ivb/PgkuuZ7VLkDHG/vCT4dVno0pshpifV
p1/4m+GL3Z9BIMN0sjFayjYsRqglzOdweTGOXj3dV+m1m1wdaIu/GywaznWNvKqOtCE9CvIEAsi2
oxa7YUNSDtgeF1qnQmxDdyWSKx9xMmKHWcmlGBa0gEVqXkuzea06iC2/PjhJ+R1XOSYL6Xy2jUma
S3UqEXW4br6tZf1sD/NjxuUFlISYHJPzJhPtvAE7OteMOkB0P63VYGpK7X2vjJsVE85qlOvbZM3n
VcCZ1Tx9DeP7xkyx1cexHSzD+oJ7+8MryfnIDWQbI3rOWOxTNV3g+R+Bpg+DY772ar43Yi9bE3vx
3MbRxOy1jc0M8izOfpHJHBrTiFBGn0winLFvXwUoJvt86Iwo7hWbmu5Wu24tH5IRkNtAr5gom+qE
hPQc5D75VB3pH9muGolI8FBuOV88a3hw9Ow1L3yG+eFYD8sHFvqwmUlWQH2XwLyCZTd9OOTTIxVL
u7wrDi46nDGuXjI3+9EGd1ciai6FvCxGgnYR5Eal7SnV1HdpJg9tn7xWa2dcqqK8p+EIdc7W9oJR
TkX+vByTor1iryZv0iK3Q0vgcGcZ2qIXQe6yyNOgRfuaaT1PlXptoAQOo9GOGyKM7KNVsCjYjn/W
HYSOUt7ru0cskYlY3zwX7Lxo9ed51PJwYZslu8EFw11RaaVLZHjWk92RLDyM0wMvIh9RZoRZOsjA
WpNT7jQnH0UxwSc7Mib3zgreAePwkEuU7sjKkLjgZxyzkDCtZO+DI1S1GSXk0hDidViJIbCsu8cR
LpxYnaNyhmf8eegfqhRaH5zevmPvyXollwz9EqIigjqi8c7vEmXWIE8UrY7pnHXM9l+JQd0l1W+L
Un+eMvZdmLR88bnMXHlE3WIFy4yVpEOvQJbM8mLL7iC4+wvDpyVwUbeiL3+KJv9Dg+PvfLv4QOZ7
l9CdioGoFWh06nz8LRpPpj/yuwfnoPcsLIWdbv1x0thXLOTNGF8dutOZ1W35aYMVW66Sz6q08qiH
x2Dz7qJRITVYJ8LF5jUAZUYGPTthlVFGNLvUw67rKbcIs0vd5oJwrgsSk9ASb3Yei9G6jbF/a0i5
aDWUAjMe1o3KxfuEam5XGSRZuvKJVRulHmkI5PM9lmRobVD+P2d58SNY8sIuLomDyB/8njcY3WKw
uElk1msaEqeJykgP4YPPdt3A/yvvY3SMrbuManNHVRqZ7mqiooa7K4kwLNWY+7EwEATdtTxaWOfF
UzzkBw11FkM9mxdpQYYWeSCfpVEcEhGf+EJvlx7RgkVSjoxbkibRIqe5CJ2qOZlmDlZ1T/gFFUxa
B7DqngMOcCyb83zXyaeD++Za7W6oGkrqht3Y4JubDYQhJPca03oql/WWkzhi6n4fCeQKfN/Z742F
/BH0Fj6DL6F4Bq5VGufSIAem5fjm5cOw+mgqE4rJjVLgqz0Otdvkr7ix0BZPRKklpgVpRk4Oz6Ng
zbq7aquWKOyUM68Q3CfGB+fta66y97xe7bAdxJMqu6tXoSU2DR2kaninpf17rWuoqDTsLf8N8+4/
mQ8vPQFmuq31Qdz3wTqmHxpJeqmF6tVQdkgED8DEjLxs6IOpjk9szD2odEyYY975+6VDvCTs9Vhn
KUYP4jrUqP/HartBmqU2KBsxX5VRl+usf7rzkMwl6TDGT1UYTGZLWAGqCa0+/t9+abv3CUidnMIA
0Jt33lzDig6bcZL4SsbI9zmN3e96MN4Nt/inKQhMbf0eVYHxbBpfR/kxzMhdDB35HnFrMszlxBi7
fHpOEhZ+vVuN+bXsWEU5Ma9AP2FZ6C/JIJEvgemT9bu1y+kGEzZu+wr+2nTrRyNpPzNap/1lRC2u
fj0fYKG3MdXGsGd+n960vnkAmnmfC0SihMMMLRROa8NsxgXffBzlThuYif2GUyQSSDYTEMvaEFud
+lsG5Z1GzKjr8LngZi0szlcJPhsD+plEuIciTR7cNftdi4ntCayFwL1czGc/LV6U6K64acLVoA6h
y845SxwW1h3EF7YX79wUxnlU8RHH+LE0mtD31uPCJtY14qSP2bkV3s8kq6hNkp2WpB9No9/cbHnG
B/0QF+4rVPn9DCQ3x6p21TK8qEH+1g2J1RD/lVj+nJFFMa3iB2zNn6JDxdGtD3KALCTKW5bzoxnn
OJXnj9J2P0Yv/RHkGy1kCCLRRW1ZWUAcaIhRWOK7vIqZLSlLv8Z5uLmFsVM1KLefnbUZUE4Yr7aH
HdQEOIoXAqR47hscDcSzL97jpJFGPBqnMZmPsZIEKi0/C47TWuZIyewhcPBP5f6jK3OOFhXyZ0M9
YcPRrOKboNInz1zzjeROK/ueE6nfVsrbyxx2JJ+e+0QCkjokMDUYmkkqKHbS8MNWMw6EO2Mf7u2z
kTPlZPe4vtwwTpmjuRucnRFA18UZkXtMlbtTFFxuDD1NIs1HMFQUxS+AyTnFEd1o2ec6MSPVo7fD
sHBsTDg6TAO4mfiCp9O8U8qMxqRkBLLPk3Qfe4JPPQOiPdWMHNaNUR2VyhYdUYF50rlNefHpJQAK
ufEwzCt28xQ4xvtbLfuCEGObee2pgJEW+XAy4gVUiBh2qfsnbHI7X9CTzIEAAZutb+Br3M7JJ+LO
rT38V/kDGQOU5lip9eV2vtowx6ttzn/f62iZ1pWKNvpGz/RS8RWwWSQZoyjVw3Xt0ZJFPMdTE7cH
DGkfelf8Z9rFF0PJGEx0csq0j7Bsk4DIuMGqGI9IaVbe5tKO1rjZd6LDUCL+XAJKh8EO2E0fEkny
YKnKqx+rP2tIm6BWGIV0D94oSYHiLeQ8uiLMlNonrfSPWmpz3YNlOd5wSz1i0LJ6PFnO+I6p1aDm
V7yWpfkfWrVdLkf02aS7G5of4O5C2kss3tJ91TL+nIkm77z5D2kssRYWNQ5OV4XcQw9GM6h7rA8C
JRXxCcEj/4+z81huHIu27L/0+CEC3gx6IhKGpBzlpQlCUirhvcfX96J6okKJ5IsaVkQWIAIX15yz
99r+e9yOrIYVB4V8WtXChMcSu54e0IyUQhPHD+KgWTATimlokyjGb6VSg884SE4h4wzuk+yvwYaw
1KiYDBp1nhAb+zrV4kcR4zwDIHV7Cnpqj91DyPeCVfyRtNHTlAjP1dSBFkY5Jltbq2aGF4NLrUtv
60G400Xh78y3MysiRYRK57oVJLhSBm1ZvYtzdakGJO1aGgVWUNXXdaI8dK219U3pVpqjdSZbd21v
PkOHeszG0hNV/7Ipqf7LmtCtU5mSTGvFKI+61E0bldZNka8iWgp9Jeqws8QbMRDdKCjXiYnSUNkn
074ROR6lf/A6RQ6k14MHzmkN1RHq/NKgOzpG8107xjEAohDyV2i9Mv6p/MdsRazHOSxim0pOuisS
NAbiMNsim1STzjBP8EEvBX8VlG9xFri6UP2VD0UzMR5QE8kU4aShCW5EAXuQ3kmXdakmNpjWjywZ
HrDqXDdIO4Z8ukwUsmRl828sd26bTm4Ng2zt4502NQlfnFbbKf5edmPWBoUYfo2w2xg5UHC9EcG2
QeEZTQFc1LQl6ASpY3w7HDjWMxpuI4g9YQrAEdHjNrMYiqmBRN+0oyjBei92nOjHcEsztML8WdsA
Jb4EWuEKwAWUJ1A3qGIy0XsH8UkVFntdEq6SjHOsUThNcADbjSu+lEtDTmlZFwRuRcA8xaBbpTyn
QUWhgDO5anvMfX5/YYiD20yKp8OvKUTe8HxIxp7AQ022xfLZhvm7X6CjU0WQwANhxrAr3kTOgyu5
De7NsLDjLgkRPFF+Aqd/m3LVVX9wc6LsWEslSw3J62sErdCxRIdV9JUW52etmW4vNddpHcLZLvU/
scT5N4loatTmfTmDNk7hAeNhQiqjDdRX0IpQu3o0YlpUhdqtKnN6pPiGUAGhrZ9RvekC0ZEGimfx
pDimr0LCtm6DHt0eNbqXNGIVUHOSMpSdjin0oPu7rLLmo+zorkWJuq/jwB3z/BLrBy2t0fjgBXQX
xlTybwdmIuL+XKUQnLKjTxVzQpFLZcOZh40PGuTG7G+HTJoPAD830GWKSfjyfGpZcyl+ZFnG4o8W
nHo3Co6wpaLWbeeZdWyIJ0pdY3QDq9BuRuC9FLDzGVBW47Or6TrpnlniAYMlO3mRbnPnDEG+nwz6
J0XZXgutdgcOn48g4tNgq7bGWkxlbqJOpN7i9t5OZuBUtflcKG21prd9N47FnaBTWBrVa0xVtGLx
i4M78ySJlS6QcIibRUtNxXxPVZpXJl+MbFTsMHy2uap1YwqmM0nTRyT63pCbezOF9AP/1pAp9xq9
HRb6dlC4Gf/NUZ66u07dawJ9JSLZTjTrTmrqrWqSMmG08psUta96gpQVkMCfOcdrkIrTJxhPD/7A
VX0AkmCwwyU9F5eoVp7EPkbcMs7sJM0buDl2W1Cwb6sr/qZrK2+3jZnYMhFpPPv42afYZktiflVF
023ms51Jwq8iVeGqGte6iIhQxnjfEUczT6oI+IiyqB8pd6Yh2WUo4hTL7Yh9Ja6tx9KQr4X5u/uj
bQK1xM2hOCnh7+xwYGxUrO2l106GpxANgoqq7uq/SprbBFZyRkonR9K1nQZkJBcNlEHifaQHH6UB
BUnM/lZhaV5QnnhTyLS0pan9iGcuaYYBuppxrcyWOxJmlKE1S3TBLnMT4SCnTWbntoEIEPg0VrIi
5QxIJoioeIfAC1ZtDRUxZ+jmcPCEF/beJxAd2GFaF/kc7wMLmqBp3qP+2NMKtqcuRlk/cAJZz+wB
qzF0C5rRlS5Qe8YQj1tqFRJfg+5wn+fqtiHRpe6hqM7KQfT0rGAlB3S4SUMI951WIScRN2SyOcUQ
7+I43Fl9dx9pyTPOZf+iqFhPBwkD/2cedxulRds/+Vv0+HexiHAsHl5MkWYypsF9bCjdCqHY++A3
TADgoqkj420Vnwnr2dQtn2VXjSvglJuSxs/YYL8ajMucapWMCbUpdAxksB0Pmi0ZNGbbGUQv9De6
aPp2JudXTQxTOkIYbAzS24DrHzfUweowblSRzIZIbC6VXHnV0QkZ1XiZ5eVd7aNwowCPvQzZshA0
r5CDd2pB2rvONkUgUmsVm/6LFOKUxvXIJJ+YbpNOoRMH86dSZusIe7dRQb/hIHsF9aRC0a3F7Cit
id6T+mLW5Y4i3nAAdX7NQu3mPn7IESW3HMR/pUFtUNEwuSdSta8Q+7HePRA5sZV97bmM6mkVZSwY
CpA/MZTADQaYbE2M+HHMlpL6vGqXLGkMYAZnu8cNuesCHGLx+DQbabUpJnpOYWFucXi/gi/fqCNc
PHRbgaCkdo63RK7nh0Yq0CfyN1nThOEnYkhENzkIF0uWdtNc3AOruU0B6ULlaT5TI/wzAXBxlD58
NwZ5WEky0VyN/FazrewsHT9MCglQNTb0qUrcSggvfTLCkhTiekdZBOxjiqgV2vpGiV4seinDpN62
RiggqFWvBB23acSh8ULS/U2BFqpE4awKJQR8HnCftHutKAhfaDFZxnspE3ZRU0T2PLFQ5niGQiX+
0sfioRBmEiEo0WFxUZ/nQxA7PSD6YWN+pw4pC1M3vSkmNZdI6HrO1upLM/h30tR89AGA0ljX9ZXK
bXwZEcEQfMzsSFIUHhT6Shxajfxu0emsA3ZPuJR2OrEAsJGBceuhN+lIdItKiQBMqQ1dzciNen/f
zeodxbhLrSz4fZxsEiH20gZoV1tD/yz0Rzp096lu0QMt7nSiG1bDbLAfm98tS/DdQFPsMVAYNhSs
U5K4LroaIXxNtc0eKVxSxzDWfoA4UVFbPnxEM1ZMxtQcQrQfzBthoESHO4/2bgeChMC4C03Qn+WB
fiFtmLeDWgGQ1WfWTDqJrSzjbYP5qckeCDFAXEIg32okmmAl6sRc1T4S1YT/E1PHGs0jS5saPBFJ
si4s/bYa+PZH3K3VQE8rHqml9O19LgbXOUWrC+pDTLUtyodA35r4iC8MCjgIhVZVlmD6xnecpy1O
Y1J/hMmO/eF10gWozDWxMVTT3cyUXFAOTlibdw0sNqjtjj+K22GMd/ygjN/JebPvWKIH9RORMgdP
Qb1MBAOFfR999JXP09aYTznfUzWjVRDX4t4SIDJAabYDU96Wfrwt/Jm/J5HflFy8ZYq9bePiq6DQ
czpR7Vg23CKDMJtAdXKkCgCr6ZAkWREb4zqRpM3py0tHMg7FRQRhHCuWkOMF8PKX5AnThQ1TY2W9
a1eS2611p3b9FTvBMyFuyrFAvUUIslUqEQkfiCizuaB72utvOLcekd7Qp6g0WMoj3eSy/qg5MHMs
O5yMmxiPE8iKNC9B8US0OyRB/zJliMY4aNsVE2TlKMXB1dmk90MrvytjC6GVLaIaM313sv7ZCf6t
0FqfdTS/x1Z3lU6QfMbssuyRC+WAVc48zMNL+XdCnWkd8hE/3++iPGj+7/+R/keemNvqJDnkBZqu
aiOXuiptaas7okcez+70XX7P2KOA9c+bGJxpTdmEx6OH2XrMrZsMz/npS0u/jzbTOoTk/vgBkPlH
xBxcu9t2tuIkO5gLd+0Ot/SqfcIEDY304txgOHavw4j8ca+uBCuoo5J1OewDcKmkJ+iWZwba76GH
0H//ee0QwBlWBgSnaEq3AcDTgEJ75ETUW8eKqSA+83V+Z9H+9sYPL+nHj0hqBTc9HROXPJVLlRPX
94snFG1FYET2Mm9xTVouNbMVe+gzubjSsWG2CEI0/bGYQFIIbp+N7mxUlxkraWPSWDvYC9IuetGK
mNoTKgjTfzCawcFj4p95tNLv37BpLWakif3nJA4Mcv0xuJ7XZBl/Wdfsjh4nR1yLntSuTw/G32cm
01rMTFVGdc7XlMAzNRxbGFLh+KnvtM45FExn4uCPjZPFfCRDCVQzMRXc1DfuukrdJ7Ls6DiQgEja
gpw5qqCce2tHxru5mBxQt01RVTbY/0vBNogybHP1IlDE295SLMJFWg+0wm2TQ6kL1IJKh/A2ydP9
TOvHNyFvaP1w5smqDM5fBq2++Dp06tBFr9E1ieBNEGhYjM2Z7+H3IFjTXMxNHeLsbBQLEnN187Zo
ik+MP1Q2upsEgnQU+uy0HWSqZ4bikd9hLmYrsw8SscFaB2mqYKiLzpy1Z37IkXXRNBezU1vqeRUG
muCab9g4aA/rW/S6drKS0jWMZUgnmqs7QIf/DMaZex4ZjObitXRxDQ8qYy7x2eL21pUV3CrtF+mb
dPntUt6f/qyOfb/m4Wn+mLJw5uHAqczQ8x8729w2LqNRXHUKczwNKHvyBtU9c6tjL2gxUbUhLZhg
4Fb5CxGM9Saz4zWlqUcEfuMKiOBa2IjnAmKP3WsxLSlDiYw5GH1XaveV+uUn59bEYxdezEO1H8WW
NZDOq91QBCYnPAsw5K9KGzXWKn+bv6L7czP7sVstpqOE44xaC9xqAvnVp24o3/+3N2EsJh9wH36A
RoAlw5GJgE7s0FGukfi4oSfvjFfOzWcG8ZH8b9NYTAEU7JJyCHrOOHt6shicVt0V4v1rfzPdjluE
jZZ7GGT6df96+rcdmVeNxSygqmLYjUkpuMZMRd2PPC1+xnHunb76sS2RsZgI8kaYo6brD3s6JNzr
dA1ghrhc426CvXbR24e1XbiFL3b6fkcmAWMxCeTZHIgmjn/mNGVl1A+HEnCLbKwm7RW6jF+d+zaP
LOPGYQz+mAYS3WqTmYQYb3SCO/EJXKEXrSg53yp2av8v8uCPvZ7FHBDoUzspSnj4fGTQaJwSH2Qb
KYZt2Y0T/Jn/EhZwPhH+yKbBWMwCclhMSTfXoQceCpZgJFz1/uRaU/toZsO5IX7sJosZYZbjilMl
NX7lRncTzsg3vquvYkdY5Z60bzWH8qKLvrg4MwaPTAvGYloQ6sikKoRGxphzcm6pDhtfp0fbkfVa
X0wLUgO4Wo3Y/8SbyJM8fUMd067d5r/94fphkP8YY5Ix6GlRMRfURe4KJhpHc3P6D5eVY3/64rOf
aGFj1K0FV04n1ABm9ikl9QMFquEWwK/d5lTRgaNTBJCrdTSnblX5pHwplTNROzEmbHIQY/L0Lavy
SwoNX6nQuVkBkJzmUIdhta0mLHXtmpLWBuOwcDUbzaMwNn/iMiBjlNedchgd+uw6tFijAwO0Rjdm
d1znfkwo2yvA9tMUfTKEGAS3fGdzfd3E4OMkfVXVeCdmY0TpJtBt40y76yX5zejbj6mFe1pggbUI
2m4AbWPF0Q/+l/sK3eyY6XuIA3ZK6PNEmkBhgseXTUeeyxsrkcd1FxSPdTd5Pq1sKQpvy4pyeRSj
8YewwQPRMX5l1M+aUvdy2Az3aZZttBIRT5OLHqmQd3GBXzBJaxWwQHKbFMhBRAMFIyXKBBR9Iu+b
sTHWScVpMAsIWVVhX1Vz8HDIljEm61EWlYfEGHeYjNwY4etszZCkRetNTcTbINQ+win9zAzR7jPd
EWSVBlf6BRpsLR1YD3N3k2kivmTffJcitNBq0CLbCFZDW2IzCbs/Rt5I66lQ/lDofJTgTRCllLtG
Lr2Z6Iz7SNqbgvpQ1cXWFGnv4NdUNGRhRazuG4V+l2rw1Yqj4qG9ugpn1Q1TrPEMknWZ1W5fRzur
a94MOb9LgvKVtI2PjrtRkSvctCYRpIGgDBfuQg8tL9OVa+A4+2Hitw+ZVyfGFZkP4PTvw6H+Gwzt
fTzQiVaRSudCVgGtUfA2TIOLn/+v2syCg2jpAbksnd3Gm4YGgdtMRclyujl76g5/qgGbpcgVbxi7
x6AjFCeMUV8rSWRPhYhDrE5uGw1nY6dXD0kcg8khHeCqoLOL6aizmxnYMx/6QxtP1dpU8fS3ivXS
RjRpARxlRrpphvmPPmNW1YLbrDIf0aGvCY1yBFBuzaEhOxfdzQh6vVVReagmi58wdyYuU+iagkAW
2TgjoNYqZN8YZaudEAo3Uoklis7TI+SexsuC9j4U4p1YJptYKK5SmJAEHmBJNB8Rg78YPoBnrDJK
TNER3AT8Loi34G4wUbVvwayiwpNgPRsBhWl9etYCMOOpD+3v9JRyZJbVFwt9C1+bsyCnorloblpz
fB3ppZ6+9LHThL5YbEudYay2TeilwMUoskV7rKp0Y5A6Fxf9EwQiT9nQLrvRzsyPR5YofbHqMt+q
GDOr2GvkkYhV1OrKkDx3lQjedlid+VWHRfW3c+Risc0tZSLH4lDNezJdwyFibaW4wp4MpxWxRmfu
cuy1LBZbzTBbaRrUyDtAtJPsNYvOvZRjV14sqylgDHDFOBt7DNIX5auyK1Y9Bq2Vtu2vVfbFwq2x
Pv2ojtxKW6yzXShSRPbZbKUm8lNplTF5nL7ykRetLZZYOhGQLWsdI7PZ22Qkiq2FrOQlqM89pcOI
+eUla8Y/1/C8J0UIcSFHegmK3JAgqGmR2yryVuhq+qmYaGqjcptauxyt+S2H7KV1c4LozjwzAo7s
ILXFh6nFdRpSAWb7E6F2wbFeyQKw3PH29BM8Vk7TFltuwc/1FJ4KH+em3WT7bJWs8idi+S5Kinby
3em7HB7Xb4/xMDJ+bIX8MK7ItMwjL+VprTK5vdSMNLugI4UMxn+0xvLx9I2kY2Pt8CJ/3AkkSk8p
vQ2wtoeYxJt2S7/ysu+ElyZEFxqn2FVAPDwIhfGHts1GToRNRNWub/FVT+e2fke2Z9piboADmFqq
ymmsbc27sNTtPFT4fg31D/M9cLUg+RqH4kOdqjMP+OhrXEwUlSKrdMQZJkTUsajZsRO54ibYsFqs
CYG3Tz9e9XC5317kYtZoLfKVJx24HRCCS6w49woxmtTzKpjO4U0jk7KlKk+Ant4FhRKRynbKnP8K
YQFJGnNzRfMb0XpzZ5bVpSK3110MrJzyAhsaorXXpo7msGmhxSm9BeCbJLZq6F9VH17zrPgvQiTe
iyVgW7FtNm1XHdR7BchZsnFUgfuxiu6kRARtVQ6A7yovQUuMjR9K6ekHcGTCURdT2SwZoxwB/fEQ
rBH9YaLCjFYq1iQjejp9hyMDWF1MaZYp6FmDoZ2970C8CyRio70/fWn5MPx+eXvqYjZLFUFtevaS
Xi+AG0kzeYOdae3P1p+pwDgVIS+w/S7C3G99Zapp2gb6+RaMLZFA0sOAZzq28KRr2XYwXuU02TSK
sqaPD304so3+3NdzZMpTF1Me4e+AT/qBQQYWRlOAdTQgTs8M4WNfinq4648ZQs9qJRiRs3takK3g
K1zkAaFZVrnTMqB3ZXQLDgd/dHQfT8lVJxVwmYbr0y/g2A9bTINkvE5GHlINgJbfkiFRmXRU5TND
89jFFzOfWEUkPIp56IUNdMYnLdgU50qZxy59GE8/HpnUiYRHRSzgBlmoRCkRUW8Lr6efydH3sZi5
YnnKfVmJI0912w2oAgdKBfwP53sjtQaW9h/vs5i6NNzgI6lCoWc+tmvf5bh7Ve9KO74T16Ubn9sw
HJkgvw/sPx4VPf4B4v8UeXFKSuuEYwgp6RMydAIMpJnIECNSYZ7ody2B72hHgfMigtqc/o1H5g5l
MXcMU1AM5I4QaCQjt5BJlG8yEImnL35k6lMWkwfAI13VDgyPuWntKS3etURzggPOV9D2p29xZJwp
iw/fwCOsJ60ecHzco2NcBdW2lZr1f7v44aY/3kzQcU5tND4+yfgskaVU1vvoh/bpix978osvG2yA
yHaaw0AuSSujhT1wrqR87JksPmtFn0cRoUjkWfLs5K0tAf0bnk//1dKx0br4sDXNbIOMgB+3Xvdr
TB4X4y64FB2Efa7gnL7HsSez+LxbsPMlieRIglVx3eik/Igvp698ZJOlLD5oNYtQ2Mdh6JGHBcA+
axDnyqjG1NJahy3Ctj7qnnO0ghE7j9O3PDZZyYv13yCGgMxE6uHgnx3qWPDmV+22t3Vn8iDoJmde
zJFvTV58yKUxmhFGbVpHABmLRLFLNCpzPtuyWZ751o68F3nxOadjGoA05XPwR4x38hfY2TPP6HCF
X3YZ8uIrTn0tn2BvxZ64Bckl1V5xra6a1bwL1+EHKB7MTdbfYHU4X5w7JkuHd/7bPRcft54nEvTU
9rCIEEnpZG7njDSo2rPF3KNvfvGF5yx9AaGCoXd489EusfVN80IAKyKhYD3/x8VQXnztmNvyWNW0
0MMlSkr4YSdfuMo11Mn8nRwL1zizUihHppXvLeKP2dCYhxTRfkX3mNS3ddqbD1DMHHUiQxPs1m2h
k82qFumbj3sAKJYC4uKguj8wt7NmuJwR/w6JbitgJ1fNML2nQpZdUJy6qIBTIHiWEdDhITAjMmiJ
R6IIndfiY45+IWPulQgwYJ/7J2naylN06SlQxmt1iG6UWAYWLJ77XI/Mb/Ji8oGCUVPHY0FEicnn
CsaFeuq6W6tokgiAPjPgDy/nt8G3mIiUzJKzuWJo1GSfu7njb4LLlh/pDmuG+V5YK/9xeEiL6adq
RNWY45lG5ou+HTezp9wJV4cjHjW03bmP6cjk8632+TE0oopKfa/5Aq6BmyxQ1xVshXnwfNKrzjyw
IzPEd/f0xx0CsLN+gWbSY7saO/lIpr0Ab6csggS3bW05dB4UUjOHNT0U0NCDsKmr5Iliz2WigjMr
CvO6Eo0eTpiFkas61+w+TK+/vMjvAuaPvytPcknICenhGw/uonfpZbxMtu0HUGuHY8GWkBx32pAO
5SpnPsNjN1xMW34VqHIGvN8LS9yDebeWka8G2FECItZMQgbP7n6Odaa/CyY/fpuaqOZAw4hDVRtL
l8GES0aja3IF7Wg1CBapAYnkjXmkXhS6aV3i5QiI3rS8SLQGXJCNg4/VlfBoSgTD6vV05gkcK9h8
CzV+/F0luJdJp1TOthyyg82jWBFaYfseASHMeKvIOafd+i7//vZ6l7udivDnXGQllc3p02qtO4p6
TtmUr6XYvuB0v8+I5dbnyQ0D85rsXFuRGicusudZCa/1MNmlFPnlsbvRVBw7oiLZELoPrjFslr1p
OmRsg7gpcXlmCQJzlCQGFQo1Khreq3yZgWzsgxhlNhCZPlc3lqW/sJ2A49x+Ksn4oJjqQzlqXzhE
IFhi9ERhrcEUILhv5c+cFMYhE980djzfkEeL4gZAP8gF1YxQSrwpTHyURHEpwwgCQiD2ZnzWgMHk
tf8VhrkzVsMLQnRwhv3VRKrL6a/59+nCWKomcTnMQDUKqLFTTt3zjy87KPMdPD6nry99lyL//d4M
a7GhAJRA+m6EClhOuwefBGYpyugp5Zh1FMHuVO1lLAxcHdSFiuyxITD2YpZNMvzIOiSES98hTL0b
YbFeqxPs9Ty6bYmKR9leR6twNG5Ui5i2rsDFU82ZZ+iYmsCQwSXC+zgHT4GqzFfCNNxDuA1Y1iDQ
dmm8H0ff6QshWzczNJoo6ndEZDihaL2aUfIQGliGxtHR5PqtkKpLen4HXyxsgtnpMLNTLgFA5sf3
BsBDcAjErYxT6+iENYRp6+pN/2DpxT5I841fj2/NkF+Gmnzlh/JLjoKdEI8PGORAT/IXecJM2HHY
NAmnYmZdSaFxXeZgBAVgkUPQ1hhckDcF03WvS16dxZ8AjXZT9zGLQI80naB4kCCAONFBkRNGMtA0
BugZ+5Tk7APMLPWduCvGi7AhqTXOdWxOJomlPSZ8w+mVdgXOy87793wQ7JqTz5ykpEZIBPAUBJfU
GFEB09dKDCegskUibWkwrVVK5INU7pv0E2/JVdUlr6aS4H0fXxW5+0wlMhKMhBAb5aIRzfUgMQmT
8Ktps9ceWs4i6nRLlcgl1VhHcjsJ+s2YdxBmFLPyMpJyzIzJTMZLowgQ3ApLoKfo4IqDEupCsPN6
wLnkCDlz86mPdidgn+1bjAbomwp1vg4rcDNa8D7GMKR6YdjHiXJ/ekx/yzj/PaTV723Zj1kvzSyt
wrObE3gYr1UZXCd5XSA/x2vD1N5UDeAGnK4uKcaVLgHv76ARxykRwOTcUiD9zLPwtZvHXdXWKz3H
GV53wJCmfQH4BI+7tsH8SrTc2LitVT9UTXpbJtVOgjM7Zczn1myq4FGbjcz+SxuVW503NDeNEwKP
s+rmJRV8yDXWJ3F//sqIBleTNFrA0B2xufmQNnI+8OzV14crYRQvIW5cE/TdYE8oOeipLxgnHpWZ
mVAm7SPjsEHcWmLXcApKE6AJGgJdV3ZRouOJi+iCliJ1tjAi4BTUloAR8yJMI1sR6kfRooUXJYda
hpVtjHK8Izf7ltTlW31Q7xo/I6JI+AsI5b5Nx69iVN1+lG+NqnHxv3pD21FBtu4VOJiigZW1j7d8
JjGZB+18boI67L5+e5mLo4GZqONcRXrsQQHY5OtgG0Ndd4imX5M/HK1Eh8TeNZtaHccg50Qe5OlR
9F0X+e3Gi9OCRVNBSBUz9cY5uQTnzVozXxnSwcvDVGhkK13Z5tpbbwy2kBCwAvto1o2LGP5OHWKn
V9cmQosZ6q8cbNUh2/cNCAVYkkWg2W0QrmjYrRvtMxYM2ydCRkoMT27va/GmyQmkuREpfnfQvaAP
nvlFv+8M1eXBd+w7dSKpGziggugU0KsstAQpal4G/kAOupugJ5mwviRQ9EKpYJOZjyoih6F+Aa5I
Q52XasAnKpGEz7n0RdzFdRzOTjAezNTPZXkfyw2DCKC4zGI11BsR8KTP3jMBI2TGY3UhkGtO0Qkk
uRsJ5do664/4/cSlLg/c8kAE8hzDiq2CQ+ZN7GgsP6l+roF/7PKLRVJOSqWDFxJ7ZHFjdLJz/KOo
v85MWEeOv6q82Kmqc5fUacble4cXvqq+JmAGDG2FdvfwUZ3bo/1elVDlxadEqLyMZbBNvGYGIU2p
RScE3nRPj64j3+nycJ0WXQzGvk+8JGrXQrLS/MorQ9jPEPsmaXtg9mhnpPXHbiUzVfyY33FDW9CZ
q8SDVuqAy4CFq3+0qFrG0HKHkYIRvp3Uz79O/7JjL39xzm0zv9XbSD1A9UPgezoc0vEeTcfq9OWP
vv3FCbeDq9xITVl4+h6jhz176ka+EfbaKnGAaPy3o4D6r9NtmxulpcoFp/XgungfLyUPmeQnkH1X
XMNYu6rOlKiOPK7lCXfENU2UGoFlFtGmoK6ehT55BCdsn35cxy5/mNx+vPxxZAMeGFHqlfMu69DM
kpBQC/OZx/T7fltdHlLj2Wwt3ywIxq3q9eH87Ef6F9EiMByqYjr3xn8vqKnfguAfvwHiOgKHhN+Q
isQOZqC9yL3tooCYwflalKtNbHbbGjCHJhZ3px/bd+H2l+VseURtwj6AmoPjtqFRedE0b7lJuCMi
FfKOVCrSJD9x/N92Fo6NMmAbnjbSswxRDK+KWwcNiZZl4RYNeQGSZV4M5WCLg/g+VMJOHYc3dGsX
VPCYdFkIbYAkz40CTroopStiJVAhzqYbgBw//WuOrGTLc63OGQ7je12gDzHtoZjvY0lcF3qKkoRk
TK0+c5tjY20x0UjYoVoSzgvPIDKppJ6Hv8GVi/Hy9K9Qfq+gqd+dgx/jQCJ9IBpoEXihlYwXQxq9
6OjwVqJQOG1ZX0Gsfs+bEev6dGnNu1n+O4TgnsnGnHVJWYu6Cr4t/5uIByHbXG4HU7snz9xhNwGP
Wr+utMyiYA+eQBDuZYCX5Rxdz83hlGLu/cr8Ekbr6/RPOfakFnNYA6OI1DF+SdLeadU9zss2P/OU
jrxr8bAK/HhIZiRXJiTvwkP7f+WPAsHnpqspIm7YGKuMlp8pUB35CeKiLVBIM4+kTfkJ5MR0IuDk
vra17Nx+8tjlF/OWL8nkUI0M2TBFv8tBAlYoSJkzz//I0i4uNii1Ngt42avCS3uwAppPWIb1H5//
4Qf9eP5ZqeRFW4bM54PqtOIf0bxJ5WBNvJc1PJwePcde8WJjgtCz7seUJeNQExoGnOwF9rQqgk9m
kR+QoEg9c6Mj87uo/PPHAIbW5gnYpReVplNqbE00fxVnEmJr0ss100MLf4HdettWIPpMmcj0KH4a
ayDXq0Z2hLAcYBc3TJEm6YfS+NwSBlLBUmxxzze+8kLS+oXQHLKlesAcU4jP2ayDlRRUjgHoa4Kx
A1K/esAUfmNOfwOErgFbiokKyUozFFDGwx8jnLCb5O1N0enU/4l1CqZdamUIsluvBKVR8nJHYBJW
S6nDuIfOCSkoAAtotiSVl8SaqKM3BJS3CNvqSbYcnX5oVlZsQBXzyxfTJ74TupiuZshc/8KAXKHj
9OC6XrXQbOkyXAiSSIWM86XOWSHTJ8mpjOpMUevYjkdczKvVDFddjbKUvQhY0XVkC3cGti3BzZx8
Jb2eftfHPonFts2qfJEf7ltuVe4q41Hwz6ykR4qq5Gf8cwxlI94ACGOs3huK7KUDIVggVOqCfHD6
VUrhcJz2787pO38fsRCM/3k3qN+xakp94QlzcgNA8Dlpmo82az3fqs8tp4dr/XtvoCx9342mx92s
lSkNvsBTdq2nuVREtud0G79/3sqyiBn6oaDPDVNfKj0N/eUII7nJXsOUnUfXn/myj4wptuH/fE5E
zoZiEVepZ3kdhW68hysCELd0OtaEMp3ZEHxvMH57UovJsEiJVenmApXq+v/3vEiO8R8Ul/3hhYpu
fBs9nx69x57ZYkpUez3WQp1VLzQ2RTNh/wAVO19lExGl4d/T9/g++P32axazoWGoGug3i+RQ9RIe
HsCuq8aqiGOBMDW+92pPovdInXxaG/QxKeqsjYqPleaBNl0Z8U4SwJsmGYoS1yTfV5HjtUQxEu6d
2PZnHoSk/b5LUpaucHns8wxKfUFh/mDHQal/IWX45Aqlt8ugevLraTuA2EkCaxvWmVdaU3wB3SUj
oI1MLNi6PZhU8B3WZsqMp0aarw5pu01UPkgzRlGNrAOVcr/dAbKSM2uHHGtX0cJp+4AJKsLg30Y9
NHXmpyIxMLykIAczZWWOg2twXuA+EhO20gM5ioAAg2d8NymRhxH0ILUpbsfE+Ipyno6vN/vGiKiS
+kRX+UXYeWboE1sN1gXA1n3WUYtVlcueuOjW6q/GIsHwMzt1Ezh5p+5DFgG0GBRdtVQg8Ve7nQaS
xSYqjBdGJd8qEUEpebUtpdktzCd6BvM1jJm3QKeyMySwcyYU6SKReUlOXmcFGb9wI131WqFfRSCz
Qsju0GZg/OicBSLIteBLOa00q9EXPAHRG+4nu5AiotOJA/p/nJ3JbqRKt4WfKCR6gilN9uk+bZcn
yFVlE0ET9E3w9HfhO/HhN4lUkyMdq5SZQBDN3mt9C/WkbY9SdZq0IHeLW9mB32yjsCPyI9OqT9rm
bzl6K7Q0blVbBxl6qB9NXX+IYaFKCKocJorHkYKkc14Gdq74fSmOTl0BEkjNs1Ei5a3s/ihSHgtQ
r0MOop3RApfSaGfgzQ+K7TxCxH/OMoKy92teJqiAJ3sE3eMqoxeMjlezV/aIUnxRKQzJNDzjANm5
sjIuHQ8Rb2IqvmpHR4uFh8gWAKeX4Cl0xraFLd5RkQ+Y52uygKVXerYg2REy97QKZ0v4PhPXqlBN
H0jzNzUpQoZIoIaC+Ndf7MXJcLZEGVklaDhNU43fB4aXBPRXtMVGYNts48vaQX9pMpxjB9CwsJCW
JfOdepu8Y+HYkUCHTOgN/G5fOfaRS1eknQt3bu79R7B7ivTGFrs20AwZoJyy8YF1MwzMRWsKvKXv
mP7+bZuLMGmF66CH7mJICGPgzyo0Bgg20nXg5Ctb6Z+3JCAL/fc7LFXtJHLmccOwAWOWeofpYmVX
srCEzx3+fUf7yIlxi+L9V199B73JJj20K1s27eeSBZql//3pCIQ0BZIR0i+FzqTNGiDpdaODDn3T
tt/yIPMaFwuD4mcbbOQRfr5W8Fm6stki5SiSheEIjt3X5gRFK6y2MJKubU7UL6fUD6sgnb2XsJ2l
qVYZ+Y63XYbMdXYEkPsA42EgquEDEVmnOOUX0bA9ajYX+DVrL6GAVSIjb0oNhXOlkVu45XzWp4c6
kc8QQwa0JbcgRyH6eMA82RvxLQ0r2OmQkZRF7TlCbmylOKOLLqXilR3ftnmNLR6IbnkCsppiWOB3
aZmrdmFgaUBJwegcDDFsF2OCFFCWnrtyuBHIusgpuTGd8kIVB/0FxXirrNEHAQeZlIpyIrH8pYgc
/uEiRtiytO4ZLODA3ytBmalTqL19r0VgwwHKno8hVLO8OSk93ClK907iCA0jE0mzNZe/AHG8lFy1
YO8EpRLLi0XMF4fIixiyF5HSS2/BDmGwR5UgBBF+TV6Hbg/HKVBh8aMO8WCLoPsK/xJBvsCFI1po
Z8j8rehx3ugsgv8BI7hoAfsdhhtdA5gQa+pHI5PL0KNpn8Ah5EqRnU3DAcdXoBJvAV1u3jeGhKtV
jyzUUULXIlpgye5Eu+iuG7XbUYE0Tou1rWIAhVbIW3tsbhCp+4CXEQxmTUc3o9OsM0nJhYKUK3R2
CPEEW6SATc3bB60he0uCGGo0HAFK8DNLwBzR20RWCAejLfPHFMf5vtqikvtUo1mWmt0rKuuPqMLi
zKY9coqjXP9Qt1iZI7PzMxNpLOY4/GkM62kIh9+aA/oW8ifRs60CtdKw48DSo9OYIwuEPOdtgwzC
FDHjFRK9EjjJYOWAJ9PEUkiH4iZWR2XlRf8yW/zwNszN+1ZEByQGmKhGy35T6/w8tGA4Wr1bONVB
ym5r4ODZ660rwYiskRKn9xEYcsgQtNkGLSGkEgskPCM06Em36+geoJ0NAo682LT9SCKiWq30e4wK
dMpI/9rX2l4y5cEhNSxCBdBuDmzOFFsi0WhTfwqhvkL7bDNEB2O31cM32nYYNmI4WloPqjS9BVIb
SeLAU7PM3sUsAbsLEUXg4znS2iIuam1NXZgB7dk8JG2gGkoNx+TIiTBmm9eOs6e2LB9DEM0R0gRE
NUR6urozqvRyfR2fThU/PYvZObnFo8h0DTX7hkRBVh+s2qfNEFz/8IWDpT2b9jqE2eYlai27WP/g
NjaSB4UiQnRlPVo4JetzskAOvnRppKhImY+KpwTIsCg9rKbQT3jlfjize1QyVzoOX3XzH+7TnDVg
lXZqJjG+C/DQIDwoF0S/ar/EEf99VcGc4D613T5fGQkLO4U5ekAo3Gppg35N3jjTLKb4Ig1vU4ts
kXO4rSGfu/6AFp6+NduRRAMz7ab5qtjXhwERwZow8eatbXi+jAs/3bXZbsTIGbCigBHt4vgNEW9n
nR017V5CpiVt46PqrU2EELe2fNLLbUkyr3We4bWO46ewfo36W4msiBghUI1+sEFLjQBfwXHH0dM9
0VVs9E0fhjYoDYY9hRM++kSEzZT94sXKfsIqKOSYpZfBUt2Om5vrd2xp0NHZvpdonRJK5WuXEj8p
AYC+/RP1a1/6ANPD2DZFxHlrO4eF3dwcfFOMY9YCYYomBMRNCFlLorUG0cKTn4NukCkts8HGjoTC
rNM0N2N3gb5n5R4t7KfmUBs+xpoBxXu+a8Et1dTmg/bAMSZdYNDwBtuNY5VVtyRh9x2SE6E5wW6k
QxyNopQPdVbeo7kONiceW6TbwzZCXuuoYTK//uOWtplzJI419LQyCMGYbNuDWutvJRSBkZN8Fply
zEFJdxhiE4V8jiayZ1xvQiV7HHvrFmYFD2nvN1REf3RIvCGmRog28BRxFK+0nZeeyvT37yeELuTQ
JaKMZfAzy/aJceqt++vXvTAXz7FptWo6ykgwF3fWQ9gYrmFd0s5we/Vy/fMXJPz6nBKAKNE4t9rJ
Xc0RVgECEAQaGsD/yPoCdTi5r5GPJvUV0NDCjZoTAqaoZxrpOOYIeccSsY+1YmPldOValu7VbFEs
bBSEMi5y6GmpFynRlln0kCEztnas7crtmj7rp6lxtjbaTsJsJL3hdmGvhWPPBpsWlLpqfSt57yZF
ta/N/pZA2EeIwRAA8wy3tb5SZFy6wNkkVjmtlZgx1pcRYPfWYTfgkjyFRb6xFSW4foELXzGHBmBy
7oUm8IQiCscI2XA6uFn/Cbbl2h1cGANzeIDRJ7wwQgtLMlScXhTDMqJrRwhlfXQoP6AF/uyA/TCS
ZNdn46XGVMKL/l0nIgDwGkByuqZ6Wvohs1W0axRHyeIQw8X4W8fbovndGStT6c8fTeft2ziNSgUa
I9jCEQuUDgyGvQywBGNlMvz5IdGvd/nbfFNpRYFCEYiHkdq92tGwKSLnHhpCP2Rs5QqWIKPz5qoj
bKprIaw9SWTsRtUsoClE5GUx9siRBga/HE99BfKzrR2RHfyqmukppdiFMMUt5RQpzQa/qlmBOGDl
WGpizQu2cGvnzdgeaVUdOi8wtkXNbizHXwLYJJNpa9dt/PiCgwb/37kccWIt0hPhU4bK46R440l1
c49vyRuCGKEnLLZr7ZvpA/93JqHzxmyOEhIgTPgipzjboT/KRwKtrw2tc2avLB5L92r6+7dxEgoo
eXVzMhDrmQ8SgO80Bej2TnB9rli6gukWfvt4o6+ARDJwBTlF3GCGGgMtvD6/HxhUimvPYzpE/XSb
ZocrEwJonU23KT1BMuxXt2yTeX9aP/oFk4K/VoFd8mnMG49FRCvL4YTvrBhF9Gw0Pc7MO9R/tuhE
IRhOe5cGebGJeRhJgWzk7JEzjbg0RfK3Cqgl0rH0cFK3C3XlypcG4mylQcJPRAiSCneDmUHooXIP
OX0P15/cEhto3qlsoaTHMAe3AggOBqiWN/XFpkNYI90ALrLheRKZ/RtZwJ53KsHp7wSN8ghZpwjR
6P5IzUdY2/VL+XmM2/MOZYniQqu0UBeiLw08FR6Wpka/q7xdWXMXNkj2vMQ8UbqopsIGIVvuGyoC
DC0FnZW+9fTe02Lku+ql4pOy3YG3svJmLRxXbDqbhRAvxNPIQYClsa0yDx0+vht3fGuf7fvxs95D
antZO6wsXuC0ynx7jR3SWLIVsF91G2QYbBFGuin3iO5d7Y3+PJKhpP/vF2SRRQgFQmsH3wHUC0hI
i52VlXCh0wBU6X8/u6wyBwitCrMoeRNVenAQfpbbwpPI7UrM5DY0z3FRb0t9b0G+1vRQhKYrD2lh
5NHZzKQVEyQI6Ye7uviDzNyuvWh0ZeKelEX/O+nZdNp9fn8kCGEJKccjaQHfg1lgawBqhrBpRz+E
8MoYarEibVp6NLNJBmapEPXdCZSJnlNrI8flz/XX8gtu8tMlzPaqliqK3h41oD4zcwup/j2UBLHP
I7pBqmK2hx3Fn9Lhir6/AIp3yjRItoDf9i1RmW6LnZ4p0ueuhghRNccHqiJb1DAvbRL/Elnh1TrK
ekOLKno7fHacPwjEwWgZQZAiNOhlhESpXvSXMgUEWFinIiJeKauAAk+YlVCs9DWcN8jUciGogbO4
rQMywuLhUISyheQMAOJjrohTVpFAkfXj9XvyxSH64Z7M60OYO2QyTr7YLEMEdTyof/UwRK6fpbza
HaDEJGYvvV3cRqPYk0qBvlvxtJo0Lrq3v5vSerAS8UurymNu6jtk1SGVozVvlEYW2Jd91ro4Iy7x
pu6jG5Ro/wLOV7lCBdTQ6MxLFcdbJdLvImM4UBuGgrR7Mjr0ZWI13qOlhfFlmxdH57dQSW4F0pNj
RUewnrqvo2HLTPNCK/KWkfADvUrhpWn70Gb6Q6agmZ6TD0OsnXihofp59M9B+iAIIrUWBe0dto/S
l3r7VPNq24McEev6vexRUzIt7sGEsbXC8Dkr+tekHipPASfIDWP9QAzzBISYCbtf/e5Y0AGHpQEY
vwVaJgLEkSicnHRYR9xxZAdNGdCrQH1ZIquhMH2wDWADRMGKUyE8ZP/9ZtgOgAcJJmbIu7eCxvu+
VV+yquxdSZxdzqG2dIYPRwPEgYVTNCd+hoNUYNN+b/LyTuubZ+QKIfRN/81M9UXCr1jz7pFnNU6H
sOvn/K2qs5shV5DqoWl3iYS/EYMh91D9Pgun2nJVPnLdLN00RsgX0bRnFUaeUSG7MqyDhCDxQUP3
3WEHotpPZYJcSkShaWP5Z8yx5rKu/lBMcsckYiFGuSNokBZpcwyNEVGFCLy1Yll5QoGahOq2KzSJ
SJaqulhO/Wl25KPMxUUxtA/krMPAhP47DbNXcHVegZo6E6V1USXcEW6/IaLrYeDIJlSRgF3C6e5S
CowQt+EJrHiSuFpNW3RknEsU0beyCYNUmPsOadq92Z/RS8IRxnrhsX0bIQ5RtPahSTuQJLDkxd25
E8Vz4rBPgRqVZtJPaqSBHXUKQsZKuNnCg07rAGmeyCVWK4RKtgGWh5Me0j0p5C4X7BhqhAVhluxa
kV9qKZ5EG/lFKLb1FDufAAOpKAOkBph2wkR8JGXxZ6TVOVPAkEEiAPbnTEJ/LeuV3cXCGvK1rH2b
6JOhLdpRjeGN6JCbBeYSvgIv/fX55su+88N88yUC+PbpQnKWKB1WKKuF9iQWoM/a6PUjzyatkNrr
VCqkDBGAcHWpbOLKeFJLx9dBaN4gcP1mGOs8SCpawotEXktuU/y5OmIztJ1yR+0CFp4SmiCwJdJq
OKAd8dscx1cjstVAydAHun4VC7fIma3wekaiHCpQHHZTx+vMfYipyqGv1z98Yf1z9P8utAgHlipa
RtGusJBSx+zAiMx//N2zNRxuVLB0NBYj0i59sqHOQhbXbU86//ov//nwZc+TKpQ07CsVwpwdMaFi
oh4MaRsOtJZh3xJw769/ydLtmS3iisoM2F0jLFh16kG5P2gr+44v4MUPQ3OuEFGoVTkhCKw7kN0+
SsxdonXCswbY9GNjtq2Xye5mhM2YDpqfNuaJyN9alG2pCkU7r819wrsaDXF4vHEIPaJ9DMtqT/pD
k4/SV2O02pNxpfG5MADn1XyqKG0DoROOuWO1oUaNZiUqo4W+/ad7PC/pU0QIYEIppiEI5x8yqrPn
6x+89LtnZwh7KpM4CE3Z2SAbDI7tJe0A98CarWvp42fHhriJlRbxuPGu6JRnVvCbRCkC0eT7f/v1
09d+m7vUuFOIiuRW3JboFh4VZF4xt86N4PrHLwihIGj87+eXUra1HcKOTHtHu2cIfAdkGEHVNnLP
OhgSbagdWIk2Hs3bYyth80gBevdYnq+8Akv3bzb1RCmKxKIAGUKCzkKHzosQpYokk5XJf8Glatuz
+SelhkxtB0d8h2HGTJXhUyFsnyJeVc0AQqAU9f7hHVsH+GL6DKg/CC8YR2R1XlR+Y1VemACtCwFe
3nEIGpVbk0bvY1b8itP03Cf2MQqrA0d2udUaFyqLc6YT2NsdJhEHDtC0imi3ziAIpxW7lqdulUev
Ta9BZ4ZQ45X56eeOlT3vVBdxHw418s8Q+Gz87awBDaDsM40juF5Y6JN+ChlmXkSSlVGz9Mxm82EN
E1FhjxJQKIhdCmB3hPOSq+/Xh+TCZDvvVad1NjCrwVokKv3QDAmOemxFXja9kz/MtvOGsYx7kmcV
xkKhfYbFKdFeoNvwtJytDLaF+zLHWNOGqLCI4fPtokM8qOLRHLG1slz5+UsfP/3921xQiKJL1KxH
DdB8MKGJgYmpXZlmFkbQvP3VKc3IUceeyKLGNhzLR6uMt0kiHzKuQbBicOAAUiVos2plNVl6yrPX
3uzzWCLVGKtJF264Ij4g5v7H2zR748EgaHmtA7TCuACaYDi1Zb8H3/3h+vhcGkSzWoFjlSbhRQqA
Axt2IbDPI0nODT0ir/b6FyyoNWxr9nolwG7r4wDQClwu5usUDhH6KHwYLnXJQdygJusLb7xb+baF
JzFvdRl9x9E/wPX03pQYo7rjrvhdOb7xaB6arbPnud+pKxPVwpF23vRqNCfUgGJIdmOBJEBGgNkB
LQ/s+dAiPrRP+6KPL9eva+myZst+PxSoRTY50kiY5oJ4UiXGylv+Va/9YRqZQ7EBRC+SkBgJSCDq
Y4zImC0CKI6FZeQ4rZZb9KmBv7TIU6q13WY0s0eWaahzIE3WEQMC02MFjJqw9yHbh8o1j7bIKL1V
4iyEthDMSSIgMowHPxT0wW7FiYjqOYuZm6rChyIvAKAgQiKsqfoGt+7ViZPCnGpXjfWLiQzMWuN/
Ggn6QwJ+DM3vuhpUJZzimBuVIUTUZh84bTs+WCgQIyH27zgiH7kcB29MW1+txJNmCeQPtHsDV0iG
6L7JoSF2ktqGqgEQ3iysdtjQn9tM2w1hfWgVpMUKFTSc7EHW0V/SpHdVbCPD9R2y8qAfNWjV0V3H
fxCe0OZnilNTh0RtGem/kbSWgMGR7MMC7qBIO9MuT88ER1bT5H9Fgtxzo8l+206cunaGH6yHENEl
7dlxCumVRB7iwQCWITprmvYe8eojxEHdg7h0QHmjPdP63wC39tfL+m3yRdIR4hxsJEXXWrfLa2MT
hnARrAi0Fqbfr/r3tw/PVFYWA8N5XKbaE9PLX3kB0RTJ0VDRfxdJ48tSPXVq1K0M4YVT0xy7njdW
VsoJ5aSEzwi8P5IQ4pYNwr3hgRhXNvQLq5U5vZjfrqmvyxGKsxghV0Xk4tB6bmLLN/kaxm3p/Z4t
IEQZImAGsDGWypuk9AYq1hV1xtL8O+en5zUxS6NI45045QEkkk/IZ0eqZHqMn1t/Qk5Uq12HpQlx
tpiYUYSjJR3ZrqSexT7HHjEdXuf0Aac3NXwh1+fCpUcxW1CKSonbTBhs13THrt6mGohvK095qfMw
Z5IXQ5XZI07IkDF2PhD7G+ZzbziM3hgkPvfX0BwLlzAHk+fQYYluAD9ZzVtfwewUQ9dsj+zv9Tu0
9My/6vffRmsxqDBoFTjGoYhsHDIkcrVxYLQu+7Rc1ImQmpbvwg+5ihWbHvAPa8icMq52o03aiVs2
OTzLB7FJtsmJbMtbsnrLFl7yOWocBl4TZq2U72wIgRUbXgdDdxVqw7ElvdQx/eu3bmE/ZMzeczWT
FEE4GQpTo72JxWveCq+YJMckXtmcLn3D7FVP+o7pvGHAG1dBCl1zVm4T+9CKtVyBpTajMdsxwj+X
jHKKOw3PxiE6lh7CSOBXde6pq/mImFt9JEujePa6M8yHltSreBdhhcMEth/hZWvYqjpwaVTNXvTB
CZUWBkwczPr4RgfayqlwYu8aFRJT2Lbi+k6DRQAurw0c0q1bq3/0XJxKM+pc9PGhBi7HB51p4Mgl
yN42PcZaFB3gNo+bfzvuzwnlNecIsS0dHJHotlfD5yJ+QZPl1/WhuFTNmCPI89ERscnNqYcrA91n
m/Bp3MIw4OlgSltrSasL43HOIrf7NnZqpwfud1RTr2hB2Ih7bEIqF2/Y2iI0De4fJoivesa3CYkl
TFXMDJdSZPmrZaU4aCe9S7PmZJvo0tjjrm0y387pQZPaDY1rw6OZ7jcweVy/mQsL7BwSZyhNgwYL
xpJeaVs7DjUcdOzf1z974T3QZ3MGl2jmtpqNgkVEbiIk22td+ge6k7VFaeE90GczhiV5nkOCwuFY
IgcV8t2mhgGzjNIyGHIgA9TynJfo3k10N9RzttCmV8H1S1u6bbO5JCyGVkh8JpZYN9Zs13QS798+
eTZ51IWROaOOWrGjsXddi97Gcq25sLD/nMPMs5CZkWPgR3P+UvVAEr6W6e+QnmlyYsVj0v4jrNie
E8ylXRgaEpUnGVOxr/4iC9VPPHhjLBcU+C0AffrasXaa8n54f+YsNz0u2NCZuFu5zG7rDsKvTvMN
pfMU1fD7ujo5YEvyKkbDcw2Wv7CZmzPWUgYKUJMZ+EodlgDFjSLkplmFN8EojeY02ZL+aSRo08T0
bW5wVKvnXY8ju1o8RRF4OHC8Xf/kpX3QnLSmxFZFOIGDiL4ZtseeNLDTYcv2VQsmDuyE/j8XI10Z
0gsz6Ry4xh3bwbEKq4GQj1aKI17euPZwn6KpsXI9C6/jnLoGvXxe9Gk/7bN0CkAid1UIGRHyAb7w
IX42NtquW3MOLH3X7NUHPrCnIGmynUXRVYWsoamrlWVzaWjN3v1UmoMpppKQbkLBk7lxFYi08Srs
ULvsF03ur9+upSuY7R/6xoi5CrbVrtM+c+3FWNWLL0zIc7ia5AKEQInCj84h/21F+klMuinL7ADT
Ipxocb9tyuI57urTGLWbUF2T+C2sNHPYWoiWP7xvItkxFapJoLgUBl/95frtWnpbvmSU315EtYvL
voGRftciaHOTVV7q557lDxITmgQYffiYvFVrUtmFQfClYvz2bW07jDrV8LaQPEJkeGZvqrY6sdi+
0UuyMdoKhPk8XilJLAyFuXZbxfpPHICKd9QCCxEQ9IADoX/9vi199myYmUMX2uJrm6bXG0uBrVMB
z2NlClt44nPFdsNQNLJsTI5hpXPsWZzntii1wMjtlXdxaZc5117zjKH9gfSKnfUGkDAqplGgR6C0
G5vyNvLX1uSF49tcga3niswRhICDdVG4Q/JEkGSaRK1fIIM0M4rN9UexYCiy5/prSLwz3YwhJJ9I
CKqfbrRP1UdPeatdoiDxar89ha/Zr+q+8MierJToF4S3tjI9vG9DmekQfIgWbccyfrQMmOWR1duP
5atVoGmFKKkjHWGLjm3jLh808KYKICvs52yIUAZXaYx65qWgyev1e7Ag8reVaZx++zXo1mSS6xCI
qFp8rMDU0Es8WIU+kEHuq7DYIhf83e6Ak2t1sRUCVUk0QQ9jN/RQWepncwDpI8w0FDvDTaqD9Hf9
hy28J3MYV5wPiQzR6t/RapNZtm+WvX/9k7/anz9sj/5H6E1SWjMNqREyDqWP4+K5Mau/CCh+JDXZ
Z3H9C61+LwaGF2l3YehJdeCbJO83pAH2qoRdVMTxp14QCDMNsPmsjJ9kkntCCKD4wD6odXRNKyQL
myrUAs2BQXNIHAM1ZP4o9KrxTJ1sNDRB/axQ3u3WGnH3xHNvtsdaS55lmh6VFjh5Citkx2TmpmFx
5DaQJKCKgSQwgS5sqPU0+MCHBISwSFXdFhRa/Gvo8MUIlYSpXlgYg8eeIZLZlvfJAKx3xNo7oemb
QkaHBFOc31E88QgY+W2Z8iduIO1W0fP4JpI9Itq60HBts7cehSrHbSwi66yr+ftYaWvHyZ+fsjVX
uRqDmZsh8NO7Cjhy7rz2efd0/SkvffJs15CJWisbC+FmRT7uud7Ca54F1z/657XImhtJuZIxCFEk
35k5hcv1JOxDinuvgfmuQKndr2xIfp4ErbnoxCFmpFgMGsiE9SBngrTzUXI/6V5AfPi3LaI1V55U
fdWOkFoigxTWCgOVv7gI7NFFhtkAr0vuR5usCAaxMuH+vOW15u5SqhuhaPMpY8fa1cOe47V2JOR7
5cqD+fmO2crsmVdSZ1CwYtno0NpOnMS3HKoEAxnvRPHZqRC+XR8AS0WzuXdCyI449ojdbmvikQeD
T1zz2O042oggf3uh2yB7Zq38u1BmBhzjv1N0xQVLkWT9/13K0UdieBD6zQ4HrEO+EVu2srb/fPdw
a/77NTlzUqvkuHsZOA1jSFxdPbTZyeE4meprcy8+63+nXmtOe+tCBqpth7XPVq0K+R3ywbbqjR4n
pzEBIqJOrZWh8LVX++mbpjH4bV1T0U3SKhtRllORefQtT91ZewSVbprzGvdmYYqZi5Q7E+fFUVTI
CovVM3eGbWcUK/dp2gv89Ounr/z26xMWya4a8dF6CRdud9tUoZ/2Kw966Xfr//1w0HgB1Mo6tmOa
vc0RmUyS3fUX4+daijWnsaljZoy6xE23mngbRj2yJRBi0OWnCBGlNNaYB6rsrWla/9aZtOYSyLFB
Zr05RViaykdsbWPnrolWJqulRzDbqDtllnKI41Gns26sEvV3RNu+XL9NCw9grnx0rGgwKonuRDie
LcQTDOFadWThR8+dSoRLadAUrRUrQazAuasfQuX39R+9MD3M/Ugx1sHIIWh2WdlRxhl6HMheQds8
YqiWrBSxl37+7KUdOLrMo1VDXdBtCX0asoPka0Xlpc+e/v7tlbKb0MwBWEt2ZeUaJqKadT8K7IdG
9RwPYS25W4HadEBs8soisfSQZ68wKrC6kxQF/FsMsiJUX4u+W4ENLPi1rLnvCMO+IGaFxxzdZDfF
Bg27jfWKtcBbW3MWfvwctVBJJYVtoeTwiKTnGmEgLFuTWy39eHv2IKxykJ0oy3jHw5dKnA1+pw+R
a2unWP0TZrcwYAQNW3shli5k9hTspBjqjgpsAzN5MhXlDmLylRPK0ro8h/7UDU1VpqH7VwcyYJ5+
xJYZ8Vmtjw0OVmVn5cC4MHDnKs4KSVRRPrlAbQfjNL3LSt1D4MD1t3rhNGrN9ZMZR1KuBZUt8Mou
PNsS5+DiNtn2YDjhJPEbUAM/80Xkmb/0p5WvXJhJ5vSf1EJo69AjaJtxt8WtG/bilt+Hvhl0UBvc
TLhURJO/OPvhbuUbp5Xth+V0rqvEmSsf+ZfGxJPgDcEFiFwvv3GzvQgaiF/9tXaqtmB6s+YGryKz
y4arBoIPh5IGVsPeoCk+m6X96CgwxgsCs0XUkodCt2+rMryQXPzV2vwk0xEIOduLIUJklsKCNKcP
oToGCoN2KkxfVdF3HkuMwOTanhPyoNg2bDVQ8SKuxYxAYtXILlTs9kiswAx/qUmy1dUYnpygxOtE
wIx21YZ6JDKe6hQm36yOY+CfcQ6OTOc8tlnhmyr7BQrhb11NS7cHqk9LMFk2seGmZVx6g7BkkOEQ
m47knQnp5SS1/ArJFw2IoLWsNlYN542jtAeWZh9GUvU7FmoHYEjPjfJQKHbtC6088HY8S4RaoGuH
rEPb2HQiyg7AuKte15uPmjiBnuf18DAgKXNTs+ivWkLCRfT7BuJi5E+ZeHRjejF7+Yl+E/iCvXzi
NA9C2lau3vXqXujJb6YgKd6GHAwieNA8m+I94azbRxnpThVHUy/qjSGIRl6cG6Mw93oCfBzJXhuZ
a96oQtSYR6I+K5ydeVgGaEuWb7RGOUbvt7XdBklWhhucsTdg2wZqafwqw/FW5ewVwYIPxajmrqjK
FxaXZoAnDuRY8STAEXU5HD4mGXaJnUA9LM+tVA5w+6JgR5l6Qx1unYxo8q46j5INhLtDCe85d8B5
AqRTgd6NKWixIFHFAkI2YzDi1JGvx61w9WG8tYocE1FTPNo6ENRN+l537UtZNRemTn4dSrzcyUwf
xPkgGQf0BnT7texBYVH0lzYuPwrmIMRL3htlRZHSlXGMSeK3XV240oiP8Zh8hh1i3yrgfNss3xPs
kdSYAPPA+JuR9mlAhnafq8ZFyzFxODHxesf+kyrOPrTEeRSh28bFtpI9qocpQk5j1p5lB9EXqhGu
WqTPaQS0uEhv4Pl5rpy88OsyvWQjfB9geUVelsNtF5E9NZM30pb3Wt0eY6M8OTS8DZm6JSMmls5p
vEHys2nll07PLmGqu2ghtn6aVRro9KBGJGj/R8om7Pk+FGiGMSUwc8hcmpQQt1Vr5EiNvPaMXBy4
leWnRCE+jZPGJQM/OkgqLIsIt7xChGPDARLMO608wzF4A/PmpxbC/kazxNiaDm/diuFqB9K3N4Oo
TpDoIc8wjh5Tp382nRDVtzZp/6l6bc2V3gNiHRvupEjAEdyrWwBL1yIvFs7vc433OKiVPZhWAvyf
3ACI7FLUsGnUumP8j2vqHHY0lGPZJRBGgr3RB10TTJE30FQh99LvEQDKgrWGwsLGYK76Ds2qMqIa
TNTK+rBEvm65W7pJs9OVzA29qMsaR5LS7zNYYiL45I5VV/zbvtLS/ruPlQBQJ3FB+a4pn+L2uVoL
gVmoBFvWrHoiaAXXlaInEJCIvemXR4QBQQCGgngJ8epG2xuPhHnNu+aygKzsBRa2AnO5d1VUQkt1
ggC33H7We/5Ulvk+06rdwIoz0fKVr1k4l8513vB/y4H2sM2Dz7mrz3yb7XVgYtn2+v5iYSzNpd2G
atrIM1Ky3VDD5/4Qae//9rnTXft2ZGljDedo4Mh3OZPPoSQ7zVgV2k9P9Yct0VzIPbThCKOJmu2Y
/qxou6Y6WLpfY27WuqdavanEJ6me0Z24fiULfSNrrrrtymbgNHRA5zz/P4G/Oao32QlJAgHx85WZ
70tt8NNFTQ/o2w1L6sTm4Fj8H2fXteS4DWW/iFUAmF+ZlFtqde4XVIcZkgBzAEl8/R55X2a11nSV
H1xlj21JDADuPfcEuS4Vj+YhXbXKjIfe2svW4OsUPHCl+LFmmQ4nVSGGFzszingIuemht7MPnyDe
BXFeYYZkPtWjjGjo/aKnkFTqES5GwcJJt1YN0jswi1yCRveICk/pT34St9agfbV5ZEoK6KnwJvUA
Fclzk/Ahqh4QOZN4CDx3diSSSCwgaVA98fg/PpqrDQWiLK/HePoSuEFCbCsZFvsQ2Cszbt7z5Kd2
+Ma82PnHwf+PZ7O0ztRkvYmlfq+RdBl5Kxa3KzdmaQzNKg9a5GPwMP384apuLfkr+GbxXKRWtaBB
0YchuowqMagGSS22kwvxZggA6aAYvdOH/BKY+9Pg8lY7dU0JRkzw0GtrBD9upaMeccRB+o4cVEgU
0gDW53ugqxCwDFbE/R/Ogxtb6DU7WLtUNNTNYJUAaxVPdhuEHMILIXLxljQ/Aku3FvD/IwmDZOcM
HF077IIAd19o4fM6XdWbOsoffjqUb37LFQDkMYF2h6Kl7qIl/ic2fqPPBdJTYBq/5j9NnW4ts2t6
sJjksrAU8IbZFF+YBvawD8ijplheUyHvynFBh11TyJrcp8qfogUx1GHKrANt7WMhIJmHpKQKak9m
I0ys9ZPROP/J19W5ZhRXph5kbYEl2wl1BEau4LnWp2Ht5j81/Jet5F/2SOtqi8mlPxplh29QyMIM
3ASSpzWmFsEcd0Gz/Tn0+wZscU0sBshb1pPC98DCKuTZr6pzAx9e2D+s78tU4t8u46pa4YVlFa4F
3SfZ8q10AhYXCYLp0i2FSdL4mp4oOPio43vo4H60Mbp1TVebClz3MI9zSb5W9bFzDlb3qsTXDxd0
2W7/5YKu2cEV8xDjrTtswP/EMhSRQtASKt92ow7+20/xSjd2i2uW8OyWbmnZM7ZFuXfZ57Loo3Zf
dT2vbByXf7+UG3fpmiOMiTWo18oBe2PBSZo7sbJfa1E//P3TbxRb1+TghTB76ibwZ6fRP7oiO/GG
hn//6Fs//PLnfxxRejL93GcgTPUm2u88C11xUFLHf//0WyfgNfNXqNkG4NFfkpTqO/icTMj1xhyv
j2g4brqtKyOoqZOf9tJbF3O1zonBtAPnl2KtQMmS0K3PbFkpGEn9/WpuPYarqsEupNXVrXVx6X83
p73V//C5t44A82phQ+glPS5t2PC9237QbQCrrvSKU0w7sSv+GO1w6/dfLWUj5XA6pnBxJcYUUeWG
VvnDeO0WLnxN9EVQw+KxyxXkdHWpcuCBP3+6oXtfIqDng+9k8pNx241N8JroS8VoctO+NB6O3IB1
mfSM7VUjNg54xSm6NQNaur8/75tXddlR/lgctjd1Xer5gBXu03O6blcXsZNxKDcXgPjnafeN53LN
7xVw7UesOMDh3hVhWpth8RNF9caCuKb35mIwi9Kw5ZrM9af2xb4ZsrPm/g836Ebff83nhQqo9/TC
4Vk7v+tlN3VNaFYPzfL6w/2/dWOu1nPeuppXGuBL+jG24aV2hlou7PfcD3hQQm7208Zx60KuVrZM
897iE2zbunwP08ZND2Taqt4LmvxwJbfe2qsVrmhdad8D497usha1MP/qkPRgLG0dUK/4ZjB3Wasp
jZ3KhBQJIZs1sd/a3tpwt3g1iq95rFcK6Jph9o8mYNO//6xb9/d6QxDmCFdHxI708ADOO7Zl7vD+
nz76mgFckoZNTQtmBSt/wxU+MPn6v33w5Q7/sSaZQBjKQptsLRmsDeFTiQ6nrn44DW+8B9cEX1tZ
dWcYS7a2eH2aFvoMlmDkClTmMEn5+++/sSSvWb2DRDpOy6BsNMYStDe6nfP5foB3498//tao8Z+T
+I/705lqcUeiAYPXyNccTFgKZgPsjDGOmJA8X8Hyf4TQ3KoCLzd+er1vXdTlBfvjS5k1qwauu3I9
d+7Joj3cQqHjjrsWKC/e97pOv+ex38kObrlZdTRouvK4+lUtNMpa78sYx59u7609+58//+OnaPgC
TojDk8C9NFpg94XuLr39koAGk4ZV+FNzf2Pt/HOW//E9o19NBpvQbJcAkOAVWEPZ/vdHeDld/qUq
vqZiV73pNnmLKTqicQ6ygEkCBpMOCFdtHthD9PcvuVVz/PP+/PH7rXboLGkBH4TjwJf16xJGAqZ+
VH6Pp58R5xvr6ZqczT2/dmWNDhoyWzYkGVi/sHIcf//9Gm59+tVWMCnuy/wyVa/4dmx3asG0jx36
6evvH3/jCV8zsrlyEbBYj4D+m2c1743yByrDrc+9XM4fd94nsvE8syqQOnDUzdozPv7b770szj8+
lyBS1POnQa4LnSAwYWwffvjcyyn4Ly/kNV96FrjT+aCRdQYj7S6zjj5Ni1DOUsDBYqpD7tixzlPM
U6sjh33mUiEeqWi9jZbtqUToFengR9QM6Rb/FWYEmUbQc76viZUYDK4jlzmg33mPik8Jgo6jcTTu
ZJ5HJiRdQTUj98EyrLAs7MPSGq+iHY6p1YbdUJ/tkv8aEOtrUXetCxhBcPrp2O7ZoCz5+8Xf4D1i
IPh/72pjzY3nFrir8NWMlucLQKPWxc478gC+WXHx66ca5AY137nmaPPq0qlent9Sazhm2HYwdNVL
5YFujbHpU13le48UkT27a2OASWdaIfQzXTJY9XRPC7YgopsvmRLg8eNxVF5IOkxFwaaL/34rbuxL
11RTx1MiN2qGRNlhtWQPfit3I2DMFIFt+sewh3+O2n972a5qklxPfEiLfxRpEn76GxYaQfXA4RgS
WI/lvt6kb94627qbnxxxrP8VP/z/77Sv2aZFVs+GbYNgolpv7/jFTmUK9rPCFaB8kWic2T4dxTH3
cb8d/05o746m+i71zVVh+rvagGy86EVUwEoFheShnS/j0wF2ee7Gku6K2BbCioyLKes+03KnbVhp
F0t38nutg8XHjB2DWSW777YCF8A8Oy7/1LkTtY0OdGvcVxqT+6rNw2FUoejtM+EQxVdqw4oGEj2r
OtupvaprBqNxbr9oB1Z9BX9rqgxhektxN7dtOC3wqq+I8ZaliCTMm23KmhMCK7t4XuoVnVLM2hVw
dlhTNGZ/P87j1vbMZ+TAR4N0v1qZchjKemdI3qKGYNVPbmhSOKvK8b5D1HC4CA9GkghN1bz2gsIb
92ldR26PZFgY/SWmnB5hOhXNvt5aDAodPg8BL0brkNt97BRw3SzSl7TrN5Kwl1qXx6ys4gmD9Ygv
pQg824hMr/yVz/VLRTMVDWBxB3XKt7q45Jb74AQYxXeZISYdZ7OImipnsG/sRFCmw8cyjo+K2Q+d
Z8H2Rn1DaLHPVfZe9+2Da5krZdebQkPlAz+ywGi4HRgtlDgpCqY+l4mdTW5E2iaLLCbuwVfYIvMw
DVrbduEgm786VHcrF9Py3u2CukXiWj/YQetYNFGNnwY25vv1wD+8tj7UGMOvhLB06A02fONqsmO9
C6tZkjT4e7ufTtai29Cf5cn2qsgGqhF6XQaWUAZSRbsMPZx87NUgyhXcqb57NbVhL2i8yBn61nIB
O8bwQ5Dz75QCCxxhs3Nf7cpy/DLc6bUcxRPkebD7Ffx7HiaJYKAhzApnzcC7jjix4Shv5g/m1Dx1
2vwasv6JyOyZNXrltHyTTYijLZxs18C0lmZ5mQwt/WA62102os5fnq0Uqe+1Ix+xYuTBBHf8iU3u
M+DkE2vdQzrjVjbIJHMcK+5S4oeO2z1Jp3wsa71yYVBU2PkWCc9jOGjM2TuPzUHjzg8spw955yBl
if2eFdlWUjzlqQumXveGiBrY69OVTAV8iKfxvVZwMuiHqoeFbb2nE9/YLUskS+8hFDlgH1vN5tAF
nc37kJnDSs7VEwrSj76dsCIwPvHHdVY5MWHZ2VMEZxafPibT+9SeAsGp/QWntwOdIBcx60NDadg4
WBi6oKvOKd2oEfVJwpo48BikI35vsFWquoPFYfNJax+hutmDHgYFoQskDnXmhNpE4K3VwOM58yx4
FXbdp8xTUBz9ZT9qBPmBEhcONI15YSR9NbxpAw4+do913laxUBN01QwmtFY1IiSQ3DkZtn9IFtc+
b0wsSv+cOsYz1Ccbo88+PdJv84KFLaFrChtm23U3uaseshYu3DI/cceEmzgOU/jkyofU50YkJd+Y
Q1U89KQkJ22TOFVwRCCNea5NJ84Ka5v3I2IafRpTwN42B9NkdgLP72C6jai7Shjr3rOfiuqdImx5
NJeTPyA2ipVIrnYpLE4vEcbiNMHoamrIQ2VYcZtf4omx/pvefYeH0aqtewXuar5JAbXCXvuEGBho
N2YM8QpfHxeveDJVvSo6EiE7+9miBRzW+1D7zdrl9tFqemSuwQ57sfyHlsEkVFD/ETne+yGdY6em
d6IajgZnzi5rvPPMIGAtUiBy2SADs0EuQWfyN3CXYuSAb3onjZGhAc2Rh6RSY4JU18YW57Uhusig
c4kbXnob10NYKlK4JzF+9y3bgYyOE757q1kHjy+olCTHsEzPPDSKCm/RnD9L5I832bibMn/XFrJJ
lPpV9HO7ne2cQElVHn3X+XQXXsQKfm4B0L1vo+iwRzBzClpWAj0k/CPLTA5/LtlGoALjtYV6zYTu
3sgww+oYDydYcgcLhd+YneZhXbQJ8NKIDqN1ed83Fh+SYqDGQftFpEELC2kzhXRaTk7abNuyelGD
l4yjFzT5FBuWJqHfeq9icdcXiy8j9ZPBdx6khXRuze4JZQgqwOY/I7YUUU6v/eKHuuE7d0TYw8I/
DCx3eC5f0l/hxZ3lnyVj4ejNMyI1+5C0dVTJyUdLTqowL8R3Kc24ncrHduxMOLGVcTPmq6xmEdYa
DshyVcnBWruqu1NVdT+MYBq2MKG3M5RO2iHPwvaAwLQQ/0xIcA259yKLYj+W9l64eG5ZO75M04Kb
WyOyEU7+HN5lZYvG2kHKLC/fYcF9bPyqPbs9vOnJuG5T3cL6zDKSySPvCM2FFc+yBEiZC0Hqe1qQ
wl47Fzpavp/LsQ5rB7mmwAQCpAYF+AlbVaTxDJfy1Syss3/hiBF3SOqmeWpq8TJ1SsMZLse698oH
uPtEvub72sLIp3ZpVMJyL+g5EqHdzELlwAtkNncwNqoeqQMkQ+ISmEt0nHVZfSgGNw9RrMdZ1fng
UTrNGaUXtH1IcAJCjB3laTbAjjDtJRxNGK0LUCjnnjx3toj0gPzVyXT3Tm+myThTPG3oI8nUb4xs
ATpT7DqD5VFfDk/GoEINC5MqLVZmhUHDwsSWDtY7RaHUMdA5LzzDXmT3jF6ifacZTJ/shTj0yAjb
wqAA8qbcgND64gtnOLvUMkHfsPYFVDpmbu21CRtXhhKCu96ptKtvOxW/vdZDV44tv2rucm3tmZ2d
3WpI2ChfNUQ/QQdnIbHALLLoV1aHFLj+rXUo4hrVWRF4t0Kz+ig9sXXHIRLmxJEI36wmz1zn5rDT
FfkUvccCAgFl3uPgr70PZ5q2+YyAL2mhj/HmdMNSCTacuSmrce8JfPksp7gU2XYoEaztzgVCfXuI
qIQhYpGLY2M3667Ffi3wV42heTsXCSLdjWiaVJsMoIHOSN9pUYypCnjrIPIEBoQoMS8y2Y7du/Cx
LWCURZcyti390OK2YsHmYdE6DzlD2cTyXdMMydBXaw4BaNdYIVtw/xq9vHjD9F0L44RmBKZkLuwZ
aPZ7VM6hIOVbmsNIn3b18GHlI64cfMCNLtIu8fP5aE2XAZKN6Zdmd1k276ZCRabtfKWWFQ1VqQLS
aiRYEGjsVBdZBepjQ6pkBqU/690iGGyQfXWaRqocV6pip3JBOSs8uhmarAgtm+8Jd/aM6v0giT4Q
h+PUE920q8GeiljeJAIG/LDE6etDW/gPnMMxoUrtT3hCb5wC6StLpndKCaMLfNZ3q2HTHT/9rOte
6CXftyheOW2/F21VsVEgZxSalWj06h2KCPDzjamPrLo82iDvDjgGss7dU8NB9U3Wol6G0EHU9cDL
NZvBjgTvcaNcy46aUh50Y6wpQR8w+8aBSIO8dL7nv4+QX3QtuWwMNG7dLHL64sDd9hUeayho7V95
aqwy5a17fdkfvr2ujK2SHlJkgPW9Y65qP90aSJUOM5fWCdI3v0eFLF7Rl1BM5y+Zk8OGEUkaCa1o
KEucvjORSHmov0fi7m2UarFlIv0gQ8zCUm9Ll3wXZr9yFbQoQwFT5sa015zpR7sVe4vJhGTOq6Hy
MmwzzM2xrnyTvPUW23Yl4tKQ7w2SrxOLytvqSSEnngCc7avjiIiS1Bsj1orvvBS/eY3M04txsW3A
bVmlautI9ml202PdYo+0R2Q6tEVkpOZhMcY11gdwMO9thl8/mPtxb/Qne2IPvgXRsIeYuRmG1SmU
xpEDJAIW9FFeOve4EthYF7lIxtZc5QtsO5uxv2tKJ4uxGYES3zndHhU1eiXcnpz2h3QpHgvSIdgB
QCXevuexGHC+497aNTvzXt35tpkFEIlAG+2jhiMKNMGORh53Vj5Rb2auznDBRBC0mW7aSmUrbott
q82XydFgwk8ywsn1ONA2yuS8cwVMLW0Y4goYk6SyjRFK+VmXAm+8OA6UgwWaQ7tRpHXgyLYOwXI9
5XSwQ2J3duAu44cL2rZlLV+G8BtYV8+QoxMFoNMdVpUNC08I9pYVkt32YszQjhVLYs5InzRnAyYD
Y4WQg5LHfpqS9eK1SBBt5gWxX0syO+53p9SwGxbntDRCIYcGQVkNOiKr8QPD8SPt+59dmh9NZFHE
pgn4E/z0PpGTXjUo3d8HaZ26Ii92VT4uUTZD/OhSPeEwtujKqoz3iY1VgiN9pc3iW/fmtlPj1uvN
aCnBV3IdVJjVuazRzmUo4pKpweHVps65MYoajcFFRVbZllwtFYmajCS2nDUUyVPAe2gIul72gUny
mEzkWTpzKLWPzJDRgC8aQno7WYIG/ywHEVZYDAgOgUM4M9+lURvPWvgqhnQvGdSSUHyYo+UE41qO
DIYcl5cTskq7YTP28syFdxiUfFZKb+ZZ/mZYlEEG766s9n7Z3fg6wj8swjXfoR2NO9F/WZInY9/s
wKtYlRRwytycajptU4Jh6aBFREr+2CzZjroFO3YzxK8jfzKtbMYmwGN7Mb4kRaIwUuVLaqThNBQE
7/El7GbctbRvtv2I6rUtrRGLFoh3J8LZpc2x8JFHAtJmZJTVgyLzITXdBLS/s6TjvTmWa4eS9UAc
xL/Iu67ROyPLYoYMRDXCUBeHzKTka9ZA900AUCDRSFk4uW1ysrgdulkBqnhTqQcMH0JSWm+zv5hx
XYJ0Zrl75jQ0wPgZjuvLlAY9Q59AUitc5hpvPT9C+r0uxyHpbCB7NYFtriqRaWbhnpZfoGyszKV5
LdtslWMv9ktx4E6eBh5YTcGg24hR962v7LC3/ZUD6GuQdlxSk8XGgHSZ0kSUjX3xh84zay/Q9Qwj
bi1Sk1LQHI00aoV0VnglwNbJ4VOnmkDW8pefVkU8ZfZ3Z+mV4ahnK/PvqYXt38XKwY1bN4MGfNHa
LJyJ64Gz2rGIorl3Le+A1KIywO6cB73j5a+Zj2w54JnY+5Df5F9sGDoKPUlB0dhBMmqhAzRzExSY
jAFKudgdjFWcpzxpUabzskmsuWtDJxcEGkTYUrQAfmAZ2vJ6U8F9no2tCC4rBjK551q/UVsBhAXf
YpHW1l9KBMA09GAK9TijLSwGSGPGvA7tS5p9NpzrIk3kIgx4yU+RodOwdeSpcsq7BaKTksiXtvc/
8qr93eRZE0pRQklBAdnM2YqVzUY7QIUcz4scYBKzR8ATSuG2nmVJK5mKU+Y+qg4/0E9r6DTySCG4
qoJKZwKejMRr/+RJHeBlPWtKoDKh7432P+XcHiuwwHApNk7yEit12gHojMo2jXhdPTaAlUdn3CMX
fAJAAOZfV/cHPgJ9aAn0jiZuj+d+aIgqghKaItNsEoN2icX1iffokppmK4ryNJJmpdLsqS7Eo8vY
71x3d7h+N1zgUyeIfuyraQNNfVQh4dGbLchD6IA3QRzx2OPaMbPELkwc3yhICnV2YNicGQJtq/sg
8i6gRnueDQtZ4PD0qIAXVlPIU3OVLf1qsebHbKhjWpUnkeWPqicPijl7dGIxr+eDwmvjzIgnJpV/
KHHyLtaAtsTeclmigc7wz5eGACHyM9Q9hZ6SkeavhKJRYsNpWQT0KtXrPKV+0M72SqTLCm4Ecacg
4AMFFuzJmYaVRASe670iz1okogdt1PCR/QSXvHDselTYNEb02NcylnOELATAKmoAcACgKfUBPdBm
AeTSCx2g8UWxWaNTrtzlkS5QprSdH1Obyojq5qPr+m0KIUrQzUO76bPCC7vZ69bMQaCWZHK6E0v9
kbXui6qZCgSCjZFWZYbMdRGgYNXYPxsRzAR9thQwUq0N2JU0Q9Cg6ZYtOWfQN1z2WiA6SCuZa554
WryKYYhRpR89ztHts2Gd2T7C8TS8Msve3vkq/ZiJsa9Z+otaaIC6CnFrpKdhTdmayzYRPsGrUAFV
AazmVOWDUem3VKe/cpyRgZzQJJHG/9CzQASoIUMGb1RgJ/5DY9Ybx+fjxsVPGST+jRxWjbBUogBj
mWYLW5RRBpPyI7Z4AafZZ0pMBG29m2P92o0GEPALa5vmeKNGBLFQJePO7uBYgslKPcGS0mnDalkg
aZpLLJLJeXG7og1hPQoUq1Dr2SABhgXGvQvD5EHoaeMgKwt5YZ4ImZOvhYugOIjxviYADjilYd5c
6pLEVgURLHazzjK3oyMixyw/+lncuU0Wkw4no24OJppw16QErefyVJg4HcE9T9yWfLnoc5OZ2b88
D2npDd+7A9qoYrizBvRW9bAeUZsLdKTEq2D5XYKwaBKSyFICxMXM7b5y6gPIPe2RWUMLHZtnBjCu
Rt0+W1hCc+z12CFdmR0Ul/emi9ouc9pgZuYb/ECxKaTGW+saGoFjthcssBpzWt2EdFH2CohCDCx5
tRDcAZa9SdLCcmC441X32WoQ4Y3Rhjl6s/L9eo4oxT5SVonZpb9dOWy1Ve/Gyd9rS+wNgZxjVbZN
QJb5Q9fezqigUUNpLPLhVPqtD+NXHYNFdJcJsdVZs5MWtgrzUxcDRl7Fpazy633VFHsT3p/AjC5g
k2AnowelIauLu4KTe9+HQ3HjHSm2tYb5SVNVMOFBcpaCizuiBe95P277/BspgaEDkHziyECDcVHe
+xFuRkxJH5ARzMr8RTROaDNyRxwVVRxQFuYCyB7YZNW72e1MYmBNYnYv3WDOdOADyy/HPE67dKPs
r87qonIeg9Y4d6j0caitcqQxz3nsCHM1SxOVCPJgRfNGDCdJod1z8A2wYZwqlfgDiO4IbEKo9dKK
cw6srSjTEPVhNOJR2p23LgGl55YdS4F6yXnnRfFlZemXFHixhqkC4WuT8hnZhzaK8ypfmUO7nkp/
NaWthJLd+r7krUBFqUKfYaLoOQS5ZW9Qcv7OmI4ELopTte0ocIs5M+rAc+WpYPk9bOSDojjWdv6B
MTu83X4tZb8v7Plhtuc7a3E2pd2/pdlSRy2lUKpi965XZQ4kBhVGYBpPRs7ykFrOSQl6hk5pg8TX
9xx1QJkbazWQBKT8sJx+1Tx/YYrfs+pXXVt4gYGeItAK55q3Tus5JmKB8lH4Tx3M5uXjZB6coUr6
2XvxYHUbMLIciIFqe0HTZhM8CheHGkKaNhXTyGma3pTE9lj4/mki2SP0H0CuEN9q8v6NZ2Ws0vEg
DNAtbQNwmthBBB0i4upRjfBibBbU9rTJUX2LBLVjIAAgVCV2/uFSKwLc+cYsJhlGvVXMOI819Ip9
de6bYlXNHyBcJkblh0ub0OUTdTFeniFE/lBsUexfyqmA2xhA2i5zdDTqKoNL0144sLCbbXhvOZAT
whQl1U8+tU9zaW0KN48EvBzstZk2O6plok1/I9wpGNkQO6a3qerfAIihcNz3zAn9FMpg64x96atx
TFxrtqLmsuLWfBmU4kl91gVi8oyXvkHYBZZF38gDxKABZhRhw02kb2wt0r34JgYxwIMYgoMI8LDq
3oLuEsahFoojTO539rJjWXPCV1fApL1L6N89BkpPpu8d0to5cGzzZbFu7NLcyazfthTvXxuPhbfm
EJYajL9oXx7zlI7YK9qjZ+GDyglhHzQ/dso5O+PwDoVvg4FA++5a5CFVl45STF+pV69HX2INZ86Y
9C3ZzSM7+0hjtBsrqjGFmS1Uh3NxRBrmueoqVJX2yvbYQSNHCv8XmqSMPgJ8iC8JizkW3mgeKxu6
GxtwtY88eAqSkGU5O2P8XXYc6XxdfYlH7DY1zsAK2k+bweALzxVHbTAQvPqX3XaG1mO/5O+Vh/Hc
a1XVx4uKGj4KQ8rDccru6/IJkqFQiCWAYxEKFo0HDiirV09QEO8tNJrKSgp8JnPp1pDvEg5JbU5f
ePblMqAIiFO3zAQQZSB0ETNPnbL6kSPBoh2fyOwmg7NynCZydRcMM0hPXpfv0mlfpuYZ07YdqexX
FO3BBEPl1CvcsLhM74T7bsl3xmCySQ+dRePMOPl4GiBGMUh4NdWPcG1fL5qsuNo5U48pGTB0Czgr
Wo2L7SOvw7arN1Bnw/NlQnaHjaplfOqt/MUby3DskbMBfK1Q5p7Tl9Tfk3kOKqjkqX8/kvYOSOnY
n4cMm7llhmnvhO4Igh9yKmF2NuL6eIYZqEsxvuAx9kzT33rDXAWyODdjGbcw7R0NjHs8xKgXAAL9
jTlVQYX3bCpwSbVel14Rw98MZd3ZszJ4sS1bU0H9Y78ByHopoA9zG2wkgPetCUc23xJ+b6Z016QI
OYRpp7CmyEvvpoFgSX9o8YjKCtM/1HOGFxFz3sFRJ2JZGdoCXhz1JxOYKRXZQ0oQOOsBbhc2QHn3
2UcFml/qmQ61ykJ2LgwwRscLhC828FpLeuTbCvG1YM9yxhmq5Ab9EWQA/Ny0v0xM3uVYxB72WY3R
vFTzthI5spyQUl88qVSir/1dZS0cHLJw9kmk5P3E4G4CUrBh0oQVb66GaxU5z8VvVm41ffKyKsH4
IPDbN46qwrIeKsBDo5dFKX8CShh0qDIX/94GIp3itcrsh2l6oKgJXNfYTTXKHtmtJ6R/6ZGEo3iF
Mjr08zxUBg3hE4pGHa8wMZJO+psOWSZgusVqdOE/4KNRZocll4FOMYftkPKSzxXcUuZQOa8W5O9c
v9ilE3KKj2k2PFsuDUYdLMWqtL21AdjJsWuAyWbA4JFYuccle6bW75z/GiUPOoe+ouGPDVVtkC8T
+LQLHeXHubFgUwE4yUd8U8UQ96mcFfj5cYdk8tIXcTMYUaudyMdRuizPMM0L6dgi8KXbsqbbDDW8
L6eTFAxHBI6/aQos7loBE+BMMPUm0DimhgcEv4e7SbPzKA4pTO/Wfu0cLd5h5kz1KTOL99FbWkxF
6nd/GURQ93KlRxNzsm6bGnZsqsvQLQ9T+384O6/d2I0tDT8RAeZw22TnJGmrlW4Ipc2ci6Hq6edr
Xw0OzsDAXBgwYHu7pSar1vpjsZraFw3QJU+dT0x7LHJWTGbkkkcydcIA5t5dsjOj1IH8qyNhTJvK
Bv705GoGZ2Df3ZWSeSIXKxEXmxbvvU3bkbvEdCODaauMbyspBoPDh7ulTd5cvf2eHfyHTTZGReLv
Aut5avs/GPivVibCiSBBk5xMp4zSgcnMDTZk7u2d6m+X1D4+/ysyrA2dck3YZv6+qChgjtXW7kj6
4DYpXT2i8+7TNWGCjDQq+4zavYH5AcHPnI0zARDTH9n5n21nm1tuzm2NI1/J9Do0+cotJycCVVh3
QwVbuUToEH/MpnwuipmvIH3v5vEuorpa9IX14Lh5Vq2baaYNojt5vCf+kD23SfNAMO+FctQvr0t/
VG1tey0YVjllk4VjQEfae4+SO0GmFRTUjm+LHiOArVgZzxkiEN/3HvMh2zjjr8q4+zFS83XGgmas
6ewtTFgCuV/1YpIL2SH/bRFJ+o1HD3N5Qsx1qrRINa/kZ6/yGqHDXO7ue1NX5rA4Dm+Md3QLOwrY
VBrDf+KznbN0CPtKRZnSWXG1tYy/sVbykjU9i8y4LduKaV+tnOVthgTL5mGb6t7zrCT1zXmxaiCx
lvRNp9o3/albBBogBA5fceVgAsUCBzmQsvN6m5pLXXH1ObZGevhbr7eXVoM38itKfGM9Ofq2fxL6
+DkH7qGpps9aBmrt+RbUmZPSqKjnf/vS/5in+YIbsdrwjLE2+5CtDiS3AG9a3BZBitUzM1mQgS3E
f4y0C9Ag2GRGkG18VzmPrpdkMGrxXFQRoTVrpRMJYltq3AadBnTqJVGgC3zkrMGJswDADuLZMNof
V0uvgYAQWsYiWY+NPa8GZ/iRi42kYQx+tJFhuJTdPg/gilG2fKSD62wqtXz5AvgY/a7S5N4a+OB1
82hrpv2udaVk6RYX35NAqA3FSAT52kbyRx/rrd915zboHvuOX31W/7F89A6jMn8JeB0jJ5/Y2twN
1YTqvkKI0Aao1xM1EMlBpipBFeBsM4bYTgseaefoj7OJoCLRzksevymTNJbWsTj/jZFGVhcACUyk
C1Vq7mXbuDvdGW+FukdcERdikdI1sqOuCsEnzJyyJc942iSWTUwMCJtw/GcM0maomyyelhFHPNGg
DzRMe+MHRObG0JttUIJz0VYJ4WVsxjhZN6KkwrkJtQLep9D37P+QP6b5DSP1iOjiGNDU2/Xaxp/M
rZXggHHmnJJnaOQ2cC+eq147R/51rS8TVsxz3b2/AHq1lGyGLsoOPwYz0Dqm1jrq9D5eFaZ2dNsv
31ev5VQ8F16/n+8HbpNw4JjbQrIqzR1rpEECZ0sDF6mfox0XAGzogzgjVsoaDkyCn5YcGUtI0AUg
spJwmBoe+djptk0OVmAykBnLfNOnQeyTRSuiKtXivT54PuYE3WT2GZxozmvGK0fA/egxFkqmwxB7
eMcRWx86ckhCLzAvk+fl68aoX3U7iBLH+NV9+0CjGU8rujes0CvRLtcs57ZRHDc9kQRBBphjYBVm
vdVrf1eQS7KIPurswUTDVPzR/DS92dXzIoeYpfzNQuO+9XOWF92rzE3pTCc/mdfmjCg1HwUit0Yl
27R3HuM+fqBGIZzgBAHK3BCb+RPVMuvJ57dTddltydV5xvARcxmGvZ/xdA36Bz5qseoC/dPOHZ06
ROfdT9Qm19zfWo2XbLTgg/007AN93QwuV9Xiyaien4SdNru2pCuXdzOc4+I5dQawbi703ODHtP3P
BaR5RY+Ideg0/wjvSjAoKJ9Z7BV9nW7e0h2e5aDeyyFxMbH5XKwxthpbXpJasYnmF8b0D6ObGS7m
3zx24pU7uRtQyafeo02q0ItN4f9kU/npN9U5pbRu1Q3Seer7GFAQ2QbXNik5RS8OOuxRPMUnZrwr
XQkfnYXCcNFvZZ9fumzeTL76NtRyHgwASBeCLcwX6yVQAOEIEuk0P/VW/RTY6mQl/UXv6peyHiOY
TCbfZjxPyNa62t7ZS/Ok+T+GiRXd7leLNxx7sBDD/XR8jtVBRokvrtB1kerGXZKWx66PIdZmMEif
oW0kEyDQwRGQFZvGcKcm3nONC93vTmq0Lzag150QqypsbcpBVOJ9sEXvM/vXXDRCpqfHgQNqpVgS
5kY7xBO3VhBvjUW+uGmxbeqPySi2WtGsF1ftJBfhMtpXPR7JoF0eW1Fu+9H4GnzAy748oJi6jLI4
LFN+hFj9sGv7JBZt20jjGyMoeL+lntJGXCqGKlIsN3Wb31plHWZSotZWVT+MbnLzR7FCgQMUWpAr
lN/HSZx5cZ/v0w4mILBvesK8OORIb9hsnTr0B2c3d+0OvQSUiRcapXfrAySqZDPFEwU4ebBdkuGj
CIgrCRKEpW128GfzNA7jEnXaDDw0i73tWWevY6YR5br0mue51taF250MmR+Qcj3MozgwkH9kLsBW
5n8Nbvcbe8zRriYQ2PfF81CZUB9dI9Zj8e67llrFsk72fRJ/dw0FGBynezlwbefW3zkvtdXSMk5j
5lpPuQ0QWfWR29Unw7DWXJrpOhDduzUNP81cPQw6Db1l+7dSwWsJz+c3IzNAy2xYOJW5Rze+4n04
E8PN/Tf8KcivslgVan7UIAAOn3uHpIh7hJduYaSKGXO9aWVT/GIxlVAMQiqeezK6cl+UPdNXM42h
ls8vXc8s0uTFPkOmpY8nNRen0S661dhth/olmN4HAG0IBQ9mJ83W2mgdNEOCoxQhwdF8lWg8BB9k
mLae5q+DXB7SvAZf7XdKEbZTOOmBx53BJFmblRnObcEXpEKDPKG4PJr2eRL1g2tUK13Zx5LH1arf
u0mynmWRysRTPOdR0Lf7rG1OPAJPuu0e+jRgKGK476tnJpNpNYmGZaVwwlIOyG6gCBc1P0rgc58i
yHhGP1kET6017vtm+sHsz69melnKFHlJ9W314hrIjDM5BVnjh7VVdtGG/KmeMXCUZvA8S3qcMuRH
pq2zriYQ/m4VLY3hRDR9hlVeM+w2W5Sl62Awt3Jpt0OcLTj60yvZFBZNlwCXrrWciznxAPgRpPia
tyf9HqTIueX0Y67uTXjeSLUx1HKodfCerRPsxOw9pb5Wsz/hJ7H0r3ouz0UMbC4MK8ZgVu79qYga
c9yVZjNgotTC1JpOehbvch9guqyXA+UgUQAwuwlAaWeT0DCmAnOiOYrUtXIxVo2dsDcZmr2L4/zX
B19DuvWUIqpJutaPFsd6SLgsVpZdMMVUI+ldcetAfOQtMkNpnqzBvY4Ejok43+jkjMDVV1GpMXfE
Lhe9Q3mTcr9rm7SVtNWCddqZDx7RXE3u3Y+7adN2XIbJve4sr6BUjMFMDkPuyU1No1VauU9EegEX
VvXW6lgJ21wNSE/rdJ+ztNiacS6JHYP40md7N4wFpKyA1BxGO/vjM+1ZihA6jU0ZQBYTxlTEqB6l
j1FPOVuddAt0dmXgb4fZvZQ+qGMlNUIY47a/6WT2efp0ECJ4N0uKgok1jlzuLgAiStxB8MLZBz+W
Tuc8JJBiEw86u2D2jaepAqVTvCcev4U4oF4ReIQhcaVm/Vv2hrZqlnGnXP/gEPu2mtvmKS58Wj1r
PLEtnHznk7vVLU+AIy/6kJnAt/VlEffrrzDPARcLY9xfdExxlENKxhbzctysOTr2ymgveQqLZC1o
qe0iqg3KBuJFrcs2fsyRza/GJFh7ZbHuavlwj50zm+nWGMG2Ft5tEGozpsF+GoKL1outmNyjT435
SpnOt3nnFXssqvndCFD5d1hfnVF+PWhOfOkr92g4y831gWxmQPMgH84uD1Tu4fKNc1TtXguKUq9j
E7DBY7FFj18aPYDcgpCPP1bnQCioWQyghxydQtR61zh9OMxcVkMZ9uMQkn63sm2xK4uen6/Yxg1z
daKdpKmFQdk9udqPR3dUPcmdb3TE91V7YflHRC5bZOmAWOmjFxDWmgTAeEWYLcspbpIvZ2RDMo10
ixqlAoH3ryJIjhkfbOxlithq2aXJ4IRUEqHpSl7KrDk2AGGLZV7GUqsjr/V+AnM5dk6WHpTmf6Jo
2eupn2+BVm8wTL9D6fztSsavwAw9YgWhTWUbIWC2QteWwALkcTlTB80s38vG+mjuNRFJAr9VimOr
9WdqCtiA9Q/XovzO4snO3Klc4ad/SoT92Hs+fWDqZ0jVa4PGDNYVkTwyZCi+hoqC5EF444NdY7E3
aX2oUJnZ+r6/hzAW4lVLdSZhNKbdp+knYeHIs8VcXBrTtXJNgAv+m6wLrk2Lb7gGMDGcuduUvAoA
hqdp9L8KnZekt3KKPPSrhZ9/8mqeFmSfRTaAWVRfOVorAjL9H5Ui8zCApd2xZSmRxbiKR7tcFw0N
NlWvDv3sEELjyo8kTbpobNpXKRHNCRICc+l+j40SNP4G75qn71IPGuCOYeiBcCOT+1L31POY69mG
iolLPNk7zfSfhzuG7xjI6vqX2bGjvBo2LZt5MuQ3TyATZzLpfGIUWDcpThPx45xyG1Zo3WadigpO
wE7v0NpKY4sa6MXC7ND0JSJKxpo0hQXPU/wtY+udPSJlVGuGdWn7KHDZcJoJr4pV3OEik7d0CdYL
CoqyLbntlvon68CxFniYWus//SQzImIk1Sppg/IggwAbljkTh1jKLPJrMNUYweXFm6s8bPzcCH0F
AKQcHylOVoH8gmOl7nLXmeqbYKKLOdHX/lRuRn/+0iwsfql2pvVhpxkgjRNCs0hILCASngHcQlhE
/2kUIvuY9iTkBm05q0Tvf1JIC1m0w0a3s1Mx2vjS++6YBdXNVgRbTPbN9dKj7tzXEPESq/6pyd5d
M363a7H3u/oT1wKNA0I7LklLUhe2g95m5WuTCPWOva7MOJqb4VIlDA8JnOEi1Lnqmqt7j6OeNOcx
c3Q9alpn01r6Q5dll8xXDBtdkUeWZyLLzu3ICrC0ODg3Yua9NzOuvurBjUOndvx1EWhX4dTnuliQ
YTQP3Uxgqaurl6lu9j4SG9pDb8wIW2MksXJALi976hhEd0szjovO/RBKtCsOvqu1EDkKDbsGZP92
+Gp4GQvKJNPsr1OjXgPlyXgbOAox+91PT2tLjFNF1GfjwCFYB1NnHx6m7M0JZveuLo1sBRJux7yK
TVjSukIg5go9BntsjzJHcrwN2UkNXmSPRkjJ6tm05L4wqH0zJZtekLzmsUDnc1c9lvnT0vD/9dx7
vLP7Z0QZ0ij1m4qYiGG8iYzWGFn2sgwunf4LGwMKmv+MiKvcGFjGq05asISVnhMR6vRvejLfAK2z
aDTircwUhah0bSYW73M1hrVPrDZjnm9zMAjLfJkXjoJFWWD17iNZTGGTg+Z4s7Grq+bYL/1+Sszn
YdEF6h/+XZ08iFGWyOe7GTVnt08EfqlSR9vtlNdlgcSVyRbG+KEARXRGwIi59rZqSMg1bqZHi9+/
cph9J9aFhTV/ilk8bdakyWO5TsUj9yakhbk1jOLNsht2bSjabjiAIJ2nzruZCVaZGsNFKr/uejm+
Ox4a1BYd1ADEaejTUinviXNAmnYTbJoUJ/TEh7Hd7Rj4+Dlm97RgQUM2e2xm5koN+bITZ/O2sO7x
sdZ20MVxtuxN6/dhIOTOq2022CBsC+1DpgWjfKK+7AmqLLWtSDPNg3EvBTIoq8nY3ITZXZpMXhHQ
f7ZtuXYDgR0ke5nvcvvWfOraemf3wrt38q3VzAoe9wyvFRhpnyTfWZBClzpcobEmjyV9s5oKnqUh
XwZ72iUQfomZcetxXrceE1ObInQfo8VW0SypT3L90+DD0Pb2sgHfvZQyfazq7LvkxOOlOo6V3Fa9
fSTiSGO8bd+bCSpRxfl6SE2d05EA11Ztsmz+CwnDCMXsKWMcVvlnVTDX1k4LLuaus9m5FDMa6X6W
124ojho4Wi0avCQF78DcbFwa5jE76XtNmWlo5k1YiWDtLP26Ufl7mWkfwm+3i1t+6TbydPCgt7EM
IMMx5iusYkN87jP/iOJhq5M5ZsvxBcn2Prfu80v9nFXYJKaUac/pS2rth1cZo13RmSd5MhAIAiII
a76kfqqtKhvVoFVek9b5gV/gXZiLj16VB1i/NcghqlSLjWl0mI0Tdv8JH2/ZhoPODuwhzs3ceG+m
KP2HGlvDpPKHLknWeXFXFxcskrpGHkNZHiat3pl0wVMghYxBa4YtwyIwEM6/lkogg19muaQhqfSo
qABncXp92YwF0YKuoZvAN9zce+kT4xkTEnq34NlP+6+Y5mHGfCHI9nVeK5OjUyjmxUwMgFeyIZ7D
qx8np7rmNsX2ebk3q/7YzvlXXFWbrlGbNq/HNfcc5kCEkI+LhGOzsJHGYNVIVEpOTLljGz3aon/J
Z//RWMp3wxuPLPhIK4UM03kmAA73iln5l8Xrn3Up/iZMtWOQX9Ng+RMH4jJO92gKZNw0QnY+AocR
fL625k2vx2C3lY89p0NDWaSv0jLPdsmx2Xjto/Crz2KoP3qb8uOk1dajXx/7QTah6hdkTs1VKngM
c8xu5l20y/0TCmt4mMrbCFucdIg5uGuEj+K3ML60fPjscrsOK08iAAuCKxKufS1xEflMC3RlgfEW
hwwuYpX62bEKePdUcSiEhssKcBTD7z7rTDYLoPBceLvJyY/JwrFZiSZywKVjw/8sLGtHe3pYDLAS
HHi6hSh61pBaGiB+lZMxLSpW3sI/VHJ8CzxylZ2c/Z8k4lOpS7DKnLFO6ecASQr/aDwRV82JjNEW
1X0lp7VrGN0aNPFxwBfpVuOtGu4eACZOir/WfQxDPoDN429ji86he8BCIo0modWE1KNFYBJSdZyt
dLs64m781Yri2RzSm1/oX0FthoELbeeB5JCqjP6M0fXVNYM/ShoHa5itXWUbf/tq3HHyb82hjorK
eBxHExdp8YQy83cULvF41kYJ69RqqJtz2wjWds9YqJyJaI/8T2U3G3aO10CYJ9zgE0IXjhXNgX2Z
pXWhK+9Gt2SLoknbVGkcSdkzpJXzt98hkWm7GHZv8qJEYwMfqLx7LDxjDFtZF3C3xhpQ7bUyZgIe
y/bF9MdnVs5zy765WmYq8Rpvut3To4U9RiDu8XqoiPtSAWMbt1ru3ryityIl9VNl+R/BiE7CbHdN
0L9KNT01UxlKLY1iu9229bD2nPa5kb/dbF/NcbxMCywrz+6qFAh7UtKxbccKWwDzuUZVHLTLJdNQ
OinDOcfUhoEe/jXR7GY6KM1IymkEDohaQ/QhvHK9DZrurFvmsWNlc3OADOHNUWvSbLN43E/LPfzc
23UIuRctP5ltedXN4DiiLY8cwU2vcPKsPPGVeNY6Xbo/RtJ8e1qCpdmsHpEyrg24UmDgg4SGOtHM
c3M0Z9vrycWu3WOtDBcgw/4K4vpL05ofNy1Ngs2706DMjRBau7ac9ic30j+5UT12ScMNGCPOgfCf
x6/CQ1vUWn9SL/gc1SdmCGtTlfwko1b8sdzxjz7z4i7Oi+pHVNSovjV19iqUKfDV6Cr8jT03gFdm
8da2ybMK0no1BHY4FgHI1VSt6sz+oxXl7+QYu9GRO6eX7KGYrk1NcXk1j54nv2XVnsn8GlZlZWyd
ybsBdH7VVf4ng6cTd+Ij98pXLYYtL+TWb4Hz+nyOShzyU7lgHJ3NQ2wiFs0VmhJHY61okFKWhfbl
Dept8JAADfN8avPyPvlXuJHq/rmctG2sTGrIMlzHsfWpIfVhtNwnJVq1ue0bttriNgpjpfXaCanG
BYc9v4J6oanem06q7KMxVQ+Vbe4Js11pPvBc22knxIiXoRNbKgE+64UzI8+ybdCOBxT8Vzfl5xEU
8RKDG3x4uXpVwM86Ovi+KThZNT6jC9inF4kFBYZvoM65AngizQJrTctEq+soN/wiY5cDos1GutkN
lZ7raXlwYOcJgeIux0vX2xXcUL4LDBRYYPtlRdpDnQYPg2E9waUd4pFZTsiaeHXHCVYIUz6BNNqI
1XYt1fKXCoG9XEDdbVk+FXGwLxyfZxtrByV8lZIhAMqrkHmyBpgBFYQfrHlXdkJ+9mQ2hQvHQ+bB
mbgF6bvW7K1d0zu0XrEu2vi3YKy1xg6JhVGA1cXrKobQzYGybPS8TseECAyz1U39p2tYRIfSvlR3
5Y4e+A8mBhNUBN95lWz9JL7IhskibwPcnp5xlXMD/5GOIbJDRkrjwEzPdMUhNXF2iljqGDyQqErN
eKPoORqTWKzMursNjn4QbnptdUpAUTQ+MSgMEdHIj1rr/0Ulm2yrpj56AmGZvVxnrm/MwY9lVbEZ
Eee+S9W0r+tk2vjEGCCzbE5VaR46CzN7KZ5z3eDtjNGNBGDgZDz+4GD8rV34rBz6aBVnNj5ee6N6
6JVcToi5Ks8+NRMDDD2tRIo71R+7qB98J4vDRng/naZUWHQZyJW5syzkNEb+gUKNPI16/rJd5nRd
W7RwrNxI8xMRJj3yOrccfrCPoBbiTNH6GMX2S1CZyd5e7I0/tm8A3VGgmUaUd9NrYZOaQtiTpGJs
pMoQulBc6hSft1491wa4rZttsqLYJ3afhfGwoB9pgHHi72UYvlPJlaCy+trcE950vogsRvEtkvwU
gK/T+fGS00fsNBivETLA8XMqiuw90bNvkNB3ZcqHeq6GiJdWoQP1t6KCs8uG4jYHyHju83JATDX3
s9ma3UZb+l1Wm4htdOuY9+or7eeoqpc/S++vkt5806qsjzxzeUlmH6jUM/4U8UivAHBNIc113U8u
CgAeUjzNjNCIfrhK8Ep4h2kA1dK1s8fMoHoAsQRVYF3+GABSaPpQtfkOenRmikvBbNZVUJFGL3dK
UgLhae+1zcmHEXNcZfd5cx6bg64IatSQNfax2NfFeLaWguqv5VzaOUEcRjQXwXFq6l1Qk62A4I+M
bWttpc3Rz/zVsHgEmoj7503f2xKYYioRAtlzf1LmQL4kC2uhQHfncvnbVFQ/lwolQM6ozodEK549
2R74dhaj2+J4WHU0RFcmGLSsuGLNzp/W/VI89v6AlkZw7OEimx1tZbY1coORP6ZTOKr+8WQFT5YF
MkNQE+EV00tCbwvBCt5KNWrN1j/jS6eC9h7pYIxyF5TO3meAQ4hRbI1JbOwex2Bl0z4oCkgVmINF
X5X2uB8gRWWLOoUGloYleaUvEx62lE4TMOhdlSTsothLHVddJ4/UFOuuvBMzSnecIkssLaSe+tmn
JC9oXai3ltp4UplWS9beVTJUy0yTC/yIeMSaHozF/NSzH4IAKI/tiWUIZnbs6dluxAmn+3WqtH3g
LoemHUwYpeGzioer78Q3ZqmHuRvXXRdvSWN+bvwajeAExoUF17CsbbdkzPLll0L/DWh0MwCMi8B4
9kX/kGv1WxbHR8d2fllzH2U9XAWa+XKaniE6z0Zhb0hfkVtPgj2YiFrqoDnaPgvQxA08DfGeSYS9
1EV7ndUPWSqLe/7DZsEl1AsDz5V3HLg+y4SHzTCNh7ly+QcOoQ1NZMTNyuwWHPxWt0V+ZKxkgnJJ
jlGPG6A1zWtSIEFa8lcP5T9ihWM8JWo7d4Cr8xgzm0z3U8hbVonXw4NweIwyiJqqfmGbOVnY9pMe
q6Q5IoRwhHvp+vbDkzOwbOwRLo8YoCLaO0bxJTgFAdeaZtjUxXDJWrvfoLi6CYwYE0c27xD6cG1n
jx6CHYfvE6VeYxtRF4zIbUCxoFWcFbWuDYbU+QhwgzhCW57vTtBxfrMKE3OFkW+FtpxcOTBsTVv5
T15Ak99oZyGHguuhHFgvqu5xkLDVZu2GC+01EnVSqMz+XQ9mWl8r8haC+r3PgbXzAgS5rpcXDRPz
gz7GPZU/9nZMUQc6d1PaUKT4S2IXq1Srfss0QWit4eQlyAowmDSCx0Q5ERItIpeqoxAjFJJ7qBcq
MMBOhmy5iEZ+LAJl7GBW2zLlPapa49eayLTo+7/uUB0dwvPWFU6b0RUHz87fZDXjlhP2Ni8amDsc
dznitV6a92IcqLilwXLmdwGZGtpy5IZaGdVYY0VGcCOrDXK6nEcLZw49LykjTrXcUWlAp1K2JGRM
DQJqri2nwGullY+zrZ6NxLypTiXH0jbOaQxR6nUeep4yQp4YGiiRwpEXuvfRo+U1iij1MGbpE1s/
tJ+U22LmmfIKc63LYYpaiUo5awP4C5JRbLRNSpuA7Uw8N0gCWuzc3bGenLVzNz762hF4gpNJNd9u
I6Op64xwKIwn2/IOqGD5E5bUR8VT/Jq1v0T+jJRX6uhepg77SUmKZu63IvLc6aB48IU+7xyfea3U
Zzp87U1jITIUTRuiRUZyKty3vi97gPd06/pNAEZmUGNMUkg2v+KVYoPplxVDGh6uLD95wYdZe68l
TRTYZfcc4mE9ZrjugrVl8DB1s4+uu3eTFbbZt84G4xu0X3MgZUZ8WuSOGFoxoxa5w1nYeQgOGZan
WaH/z5JXMC2Dv1mcbcxXwcNjvdKUjaYsveodaiqSGx/LrnqM8+aYEQYkExAVTbO4fHsUX5UnwsDT
7lEp7coagUe4TaKCPFkiUVo6xUwKkdN2Qr+axR8g77QY5s4dzDFI70peUag/+WgoHK04VDpPiY6S
YAH/Re3A+kjZoRhd3iiEl1YgNpXpoS4xeMd6n+M3ZXqOjafCrw4iABcvUF7XavrLg4Qbo9sM+YK8
lT5PqwsQys9Ab3FThl1T/nRQo9NonLwpeGw0a80k/iEWeSBuZ5tWwW2xq+/Za9dT0/4OBnTy3Wwa
96Wz8xqD0AUHJCIjiS5/spRGuGAatS6a6pkgOJekkLqM3MqI1BRsSxfdyGj0N8kFxWlyIVPgNiQM
r3qQsKBCqu8mF+jZaLAEavEH1XALDQmDxzY8R3OP5gApXL3Jiwz/veOuPOTy+DTgosc8/iO6GQ+l
pr6KUt/kShxrJ941RfPu/sP+mgMbGM9/LWxoJ8KRpffsGumj8iDAq6ZcVnZmXJzOhuzMhj4anHxN
i+KBTY0nQOeQ99snAmm3cl4Oju3/iOR+3E7h5NTbhrvVbKpLUAzhiMBUsd/u9Fp8D5W7LvT8rc9R
w/YVklVYwyhj65yUdcsn7ZDPTIfDd1l4T10A/FvlhLgN/LUk1hS2IEvB3Q3SzmcMxw62aiSzrL3E
vSCs3QWVHQpnwVhRyWCVZNO2Vf7VRs3nYqg0KhFZc8vDZF3QtpX3NEByDjhnUF3p8pAAx6Wqjsyq
+TPZZtRRwL7gPkgE6o++Ho6i8q856gjVgazCqs1BcX+yGShm9g3XiMYJ35yUzo79MbS84dm1iUhr
/cvgtHdinPc6NWESxXspTe7d/N3L+vJfQgH/e/Ck85+1wbRC6Ag3TdQd/Nrd5slAizv4BzOd/yUC
9L/HBTv/2RmclB2FGgU92GOA52Dq1+lE1hCOhT4rz6DEz7bm/lv4+D2C+L+F3/1HHCXmVdNrxqT+
p1WgjJpttnW25BGs0kP3/8rsdf6zNVjzvd6oloFoDJn/Av3jNhrif2mP+D+CTJ3gHrP5v2IvoaLQ
J+p8GXPorfy/8pZGqOD2y0v8lfxrC8J/z+x0gv9IgSxjXzpk65Q7hYgSlmE1/1uo/D+FTP/t939P
3fxfnz8363jBU0aqvCl3mKufO5WfXJMtVKb1m4MfwumT8tDkTh3NBK88JgsMlOnUv/9D2nk2x40l
WfuvbMx37MKbjZ39UEChDK0kijJfEDJseO/x698H1Ox0EVUk1P1ORMdMDyUmrsubN/PkOaKngneK
EjurGt71emdTysDPqnRcBb4/uF0+p/hDollamaeSBJ3y2IWTDQ6YeAjcltLD3ViRxxvhljU7VLDk
+nvVmFdFNLNXaVf00PuHQTY+ScbQO9Szb/oC8rG8dwaTXvU5tV2Q791ao3kdGuNNUmpfMt0r9iGv
/7rRf1ojrSSF6U4iyD+54kPa6FsYcvnVZm7PMwmdwwpR6SvHcil5Wccxrzj8wn4yyCkR/+l42IoT
JK+elsscmNpS6rJPpcYbijDfV8rPWP2EbAqke3anKDblwbdpNl8bxWz6ZD+EDQxUckG/Y11TAyph
YUmK6qsowrYpJisH8jUbizOfQDaCOFWGA1PNrW8B/abiLRn1OylJV9hCpdeOzILyPBuCvJ4K1LYG
FwXNbb5rkdD5VLvWjlr8xoIZaUOB7e05e0XdRrMWrKFiqdSDh2fZSxB7DdaT34nQwgRI3IUHQIeb
thNtCM6OBsHT2Kl2LQncVCJlDn24pbq6meNCUeLis0ooyla+arZ+4Wibs1DTyVIC1DIsLYTJuXNz
NIvTHaQwh+y4TkJ9mXdbW2pfp3HSBMEIcWlSPzTVlUX32ciTcOXzX9kl5mInyj4inIpmZFDr2tW1
uEUClDasG/0QPAo3kj1eDx/jO7IR79+2J79yuMzFrow6Ep+qBQpWhZopcdOPXBi5XX9TnPQI9nFr
bIFLwpC3GT6K4QYCO8d3pvvsRt4UN4lt2m9/xmtzOv//J4sWtnXTj4OU7UvtqjIhpfmWrEnlvjah
i6tqkMsgKT1+Ndlz4qRHobpqaEgqhz/e/vRXyN81c3FN0ag+CkLDMfDnQlUJCaowpg+QZNlS3O5M
Ceo+n2p5ll8FufX5baOvDUp+OV+mgXZTpjGocNr6YDaC4Z0Bh3E5rGzD137/wo+YgZcOY8P93sAm
JZcfG1jBguio5B/f/v5nZvxLp3ThOxT4rGr1md56q7iyZdM45ELLuZGOHpvMeMre0Y+zsrleWyFj
4RI8cVDySWaPD67/Xt0C7XS7x9+RMX+WDb0wHGOOKU/2bydTvUW/D0H5qbyVyvBYGkBB9ELdGcjo
6jpFAyACfU9aoKeVbQKwPooZyhfFhmzKvkRSd9QNEvu9sYu7H8gEH4wI3heVGm9kjHe6qB5NWF7k
3NuPtbSvaCeeYRUGvcTfQ2gnssw4GhOl7LIhY+eH4dVopfsyEbcebTSD5n/VompvAhobJvGnP7Tg
4jLD7qTo2CfFNkypYQpgAmP5gzGG12Ie/yzgr/NqXdi1RfSk0fOnlnTL19qhy8ZPohyhZChtdQCk
7ah8pHD5tYvGu0SAAHBK809v75NX/MLzfJ/MazRlAOLLMt6b3mPSO1Z/EOWV6/iVq1Jf+AVv1E1S
VFG8L8R7ER+bNvdvf/Nrv3jhD/K+hvIkg1I80L81zX1gjWv7+LXfvDj1ACGTEl3reE9HG/Sr4Tdv
R5fGQfwJBs6XUVbLXTpJV0QuX3EB+tIFUNVpRF9L9vCIXtHH874iy0d/DnQPZrHyjnhteRdeIMwV
s7cUqm6idlWMP80cvgXqj2+vw2vB0FKNNe7kLJsyNdk3n0e7f4SuB70F8CmPojtrCa0r2bwyjKUu
q6QIehF0Mv6lrlH4FQDEpCQe5M5fWYtXDBiLoACcmeHT3BUDhAQJTymObMRIDvDvTZQxb4GTU0bX
3VjqsHMhmkplM0026nFyEofiJpXpm4mSH+3Nu3rl4L32eDTmUZ6YC1VdEjxa3gg5xi0aBXf0sjjN
0doRXWSbVb3RV97YxuKAy6P2r0mrt95OtyOXKkbvTjbQgSM93G/P3WsvSWNx2uWp0Op86JK9UoU7
U+FJ19YwKYXh16qa3CzqdzM7XtjlqDt+rVPwyZ7gZhIcsom3h010O2m9U0GwmInlVhSKTQNFDWk1
uHdEymodcOC8g+0/hPIuqWSqc7TcUDmX4M1Ud5BnpBTo5U0DpjCjMlim4f1E3rUqqAqn+iMVfPhk
eDxtFCAZg0/lQRnuW0oAoQc5jzlLhlvpvWjSICCOVxpZSr8BVgJ3EiFSudUq5YNO7r2h4bxHKr1q
If/w+IIEKZ2VOXxFzFQzFn5NL1tdAVqMRtpuzG+B0krsPvOelgyEze7kxK2+kQ611/UVX3u6GAvn
RrLRbEAQ5PvH4LrgWUwLHmqIikNjF1g37ka72QJwoeEBvkN7VbX1lWDbWPg7+E0LWeDq3JNctjZa
gb+G5U5TtC9Kpc//fh2BwYwBPcWJ9l7XlbugopujzgyYYi2NxiEgxiZlEUOd3r29gV+bCm3hW0Yj
Uq0uJtTrXAhQt5njb61tiexqbCeb+AHaqw3E+Xa/XwvHXrlYtIW3odmCHL8G82EC9dyQgz2s2g9R
YvFWNVdc/2VRXk1beBgv6C2/n0hKSO2xiYAbfYLZJ8juZeaxh7kj+vk8ef/1Y/hv/ym//xXh1f/7
P/z7j7wYq9APmsW//u9d8ZR9aKqnp+bmW/E/81/99x99+Rf/9yb8UeV1/kez/FMv/hK//1/2nW/N
txf/ss3gaRnftU/V+P4J7fjm2QBfOv/J3/3hfzw9/5aHsXj65z9+5G3WzL/ND/PsH//60eHnP/8h
zXHRf53+/n/98PZbyt+7S7+d//Gnb3Xzz39o1n+aCux6pqLplqI85wj7p+efcL6zvGqCf/5D1v9T
Ew2V3gFLNWVVniXL6rydfyTp/6lrIr0fsqSLCNRqyj/+7zNeLMifC/QfWZve52HW1P/8x+zs/wzM
DVHUIe1RCbQlWedTlruczgsDwKmvOXL9YyBWGpXVG+DMAuRWpi7rDFUUraUaYxnIeiJ0s+8GkT8G
pkOLDv+9Jtn9MgSYB2Lqkq7JFsAdU2GCX16esTaljTKASptpWHy6i7vi1mt/7ecX2/l0tqSXd+az
FUtUJVmURNNi5hYvJnB/CJghCe9Aj7GdVZinK8A8iNmDSjucbJh/rdQLW/MXv1wa89TWUhSraXq1
EsIITMWB24cK9xZGVqSYy8N4PedtvLUw58IUWpKk0xqvSfQ3igvvoEjZFI0DTYmz+Pl81SiutjcP
AOMPCc9P6AvcVZuXJvTU5sLpdfUktBREEsf4oB/b3bSnyE9eapYFXxNHW8RVvxbv1NbCo0eTx61f
wdJOX+Mhc6FVgG9uM9i9A63RXqxW5lO+tIBsFRlVBk6RuQyBUkuLakMfEwekEhoLgFdBB/eTnXW7
dB8eKQzYtTNsgf3M5aKOXUsTI1C6rWLPUfjavXJx/ArnXFV+fdPico/UwBjha4+crE1+tEXn+EH/
lW5rqNLbmtI2+ghxaiU3cgwLfxl+a5IOYtWUPuG3d/a5z7EMzdRVHb4GCc+w2GdSZoX5SGXaUerJ
NcZtVGru2xYunFMEJ0RDNBXszP7gpTdIFIkyWC5jAkzwgfjF1VF5uekd2Sl2hvO2NfnljT1vLKzh
pXWFDl086sKa2TelmCEH5Kg7H45OJ+o30h6qip1Ooxkq9Eg1OOIdcrDhFw6R83yIH+qfdHfxsBv3
qxv9/CC//J55AU4eEgLMLzCR8j3wqm6Hg/cIgQHU4U7vJu+b92Bcu5tgu7q9Li3r6SwsltWaWn/s
jVkE4c7cqY+l7W9DOwRYsAP9Yye7dWnll+Hi/827oVsW2iWzr3w5TjGOaL+sWOW4oqNr0BAf8wA4
xa7Sfzeh4Xt7mc/GZ4jcL4rKPWZIJMsXqzy2qg9ovoC9ABypkSNiZaydjEWwyYhmG2whSTNVUdOX
+9YrwdAZoqWzk6L72QXT7WP772o3cqGxcIctDXwbxkfX0Ze3R3d+ZBaml5umh1i9A8vLpgnu+92w
jylcWju6M1eVbees34ubDVOGZMnz2WTIy9pYOpoVOC9MeWJ105YGlF05/GKyfxX78j38U7A5hiva
r2dngi2isGyiBS2+qS5nFn7X3oJaQHcCOrrUMr7thP4OQvCVTbJ4qz2v4As7i2nsodLsC8nXuWRG
GLM39c68N6ZNtR2dhgs02g27wvbd8NPK8s27bzGn0PSoErc3klHEjS/PAjS5uj8N4eTQj7SF5M/x
v3b74qrZqm7KeViVGr00n5YEH6SkqNYcEL20F2j0LSjIpoHzPtTNXY8qT7uyJc8vUBy4SPCr6Kpo
yKq6GNOQ1HAVxqHhdJB5RTUvw+qb1OvbvnmkvxP0dU6PEaBLy9ybauLKRvbO6EgGFwC4IZUy/FsZ
yE88PQIe2ejTsDchCUYta5d301/Sz3xe9tNP1RYv2CHvUj+i+88pud7uhYJOAUOMrLVUwPlV83JK
tMW0C1ITtbHMlMwKkPK2eLDccqdc+e+0bbeHqfJm/CJ/GGzVrXYAcvbZTerSaF1+n5+qf33HvRjy
IjsB7t8r4WhFPu2dfOyulT3d+z+DR32jutGROVi70y94jRf2Fv43tDKvBYpPfy23bL2z3ouP9fwc
VzfgmY80tPcoIm2kj6FbCBvQiG8PV55ndnHAMI+EnkxPlWhKi+jRbD1riDTMo95BPw2wJx0eOkDZ
kUA7lXEVh1eIp0PSeEQed+gK1/J+tP1tpuXIA4CFhdqiUTRwg98a3EKKQtzbH3jJgXP2Ldh4LEkU
xaWHC8d00BA0651R/VzwoO/qmcDU2qiQ9Btigwryg+LfyONT6ksfVmzPc7+YnBe2F16vhGGsrEPC
nXo702feSnvTqbbZVXCbvM9/Qmmw+zsGLV6VuqkZ+tkVEmllnqbwXbEZJBfs2La9CcjMUIxx/R/+
+jvlgrvj6fpve8sMVQnc2te9aranuCUspk+gTdIdklUuISUslk8a/NerdtfMLo67Umq0iVcizzFP
dUWgd7S3e7m6drTm5TlbvpPRLY4yQltZ18mYmY9WO+3aj9EdEoVbY5dtfdGBSLNalZZdG9riOBvx
IAyloOtg98HDVSDpYY+vs2nl3l9UUp8984uVW2zNvFAH3Q9U3RmPkzs4dLqRsocZ9Mj/40pbT92D
5guOa1n8S8NTDPIRqkzbk7w8jW1d+OjoEePkoXwVJ49wqtoerIFvn4P5Blwu3KmVxeCCsUthp0cf
bV44Zc8VcNBdeb+GEbi0P07NzIM9eVBA3Gwg5IaKmKKTWDGcuF69TeYt9tZI5jfWiYlhmqzQ1MPB
oRQMm9O+tlF1VTbC1/66+4gS1Yo7XxS/fm2L0yEt3HlX1dbQDKyPeEzQCfN24HB2w1XtsueDdzCs
gOdYzW9fcpOnRucr7mSQSal05TgQ3qN4RnaFnPJX5ZbCwY7ONid0rYe3d8faHlzET2WWmXJsmYT0
amSrfWu3IFhbaaVIubI51EXoA0lK2YTTODqT1SJxaNehuOLt1ywsvKBR+BJgZaatzNV3EkyjprWG
BpVWlkZduMA8k0Vx9Nji0x16nwAueHx53CgtN5pNAc5dyxpc3IFkcQ1Tfk7ALouXVdC0Uh3Nq7OF
MHJL3t/x3zX7AVhRcTQ//YbFS2OkS4HknmGqFhfny+2XcoRFYyA8oZPbg28PvCQEKHouH3qjh5GV
lgThqxREd23Q3OdR9a4sPkMS8famvPRCggn5z69YHAKw5SLwCsY9fNY+N4caEfPhu2DXLpWeo3hd
2aghQre/duDXBr84DJXaD70Y0rCh+VuFLh9nesg+WFv6XJRruv4o5P51r8m7iLcYs22o5CcWXrMw
dc/wTSSCQstEEvlaSmVnZS7PTwZdVrKhzXl1ix26OBk91c+wmU30NqwAQCa7XeYELgHxlq7sEj5e
0POrCa8Lh0VCSoWwiwegrJvmwmyUC2ECmSMY/sd+q7kSoX/tNtveUey5HLnmrM/9mKSQKDB52aL8
Ky9Db0Vhu8JtpjmddKtotBCMd6PUrM3l+Q0k8cRUTZpcDaaUusoL5xxWFf0J4kg2+BoG6/10BcPN
BnyXbyNXsrof5dktvrzwXpqbl/bkLlATa7Q6HXPqTvuMdNtRgcXeKW+EbbPptvHDPJXxh2SrwGvz
IXbXNueF54KkavB4S/yHWV3iWASDxs4u4bkwvySxvo936oZe4eNvROsXFvCFrYVzpbkbUFvNWOFT
Iy0a7ttd+zSntiieI1O9oSt1G9y8fTYuHI0XNhfL6ZHYprqFYIBGNzj6iDzp1nbM2rAWSygZfY6n
m35NoWxDdLxX1U3ghnbLSei+Jl8hEVoxujashVOBRrof5VhEFw2WuVq9zdAXeHviLjjolztjEYrB
CgJ2c16txtGPyZfhg/ApwqXAY+X2D/2dd1Xt1nOC55HsS6OLu6lIUiXILHD9z5HsVbOf+z6i1bD8
vAjCxXO67Re3jxEji6L5zJ+6Q7PtS7j1HJXzBp1bs/uNiG/2hMtTfmpucetAGTA0o8mwooPweUZd
02xue59RxFzNyF3yyqdDW75Rjd6gzSjmjWp+pZPCUZ8Ch3YqZ6LsMDz9xtguOcyTsS3BInKWq01r
MpWNwzEL9+VuLlAC6/M26jUFhu3b+/Kixzy1t/AiSWsB98zYl/W2foTP1WZGf8bvYcgfDhrWRQF8
irGDcUd39at1GNva3lnWeeAMVKo6eh6waOfvJwTcHMvueUXCaLn++F+1t/AvaWloaTEx4Ojg7eCe
3ot3bB7QN+gn2sXKsV9xZkv0WZ2MXp1XODN/0vcJMBygmpsh9t+9vYpr984SVJf5clDIHnaQWrmX
P854GtQH9+OHYLvmKy+UU14c9mWIrYcqktCwo7FDITN8UBHsdr3C9bfC880Didn0zYK9ZFfskptg
5dVyIcCfrZuWSs7W0qUl8qGBCrieft2w0N9RB0Qlc66J5YfuNnbGPX3lK0Hu5TX8t0Vl8RTTc+iq
QkiWaV8vr0sYvnLjR1KGK2hL+TwT+2JgyiL8m3JBFeGEJdzbiEfkfdpv7a2xz4/5zrCD29iWoI3e
RK61RTDmqNgwjyHhTP2v/jR9k53o+DeygS8/aOEZKtg4aRDHCbXKOHNa0J84WNFGyKPvRmhQY83V
rTAKV1SeoHsIb3RkGjJLRztSCB7e3t+X77E/l2ARdsQVNPrAHcn76PmuylHPQcQnFcaNZz2EYN3D
SdqG0ve3jc6O4PyW+dPowlFkesZLpGTdR7WgZ/fnNKUrO+uVy+VPE4u4IywasUnopnwOF0mY2Ilx
k+9UZ04RJsMh+bqWQFs7PsoiDKlrNSjbnOus3qa33mOPq0Do/DsKB7elmws2nJZrg7y4sRVZn0FE
KrfJYmMr8F1YuYe/gPCNZKjdfAiP8dG7N52G+l0OdmC8zp2UPqO11JB88TI9Mb3YwshvagaMur1T
bidX+yxui7vA0R0Qpy5aLGAGkA3vNsZRd2kBceiZ+dj+vdFbGkRvfIiiLEKwQPE8aJifvWW/Lb4U
Dwjw3km0We+tLVwG9uhAm9m9C7YQwq5s4IuOS/nT9CIqg+LFrM35ai97QAp0h4yek60ZuXwdqLyU
AVbpeOXFHjbqIQjSjGOSHHJ9E96OW+jCHBQdU3sOy2jteByvIajZtfvV/NLF9T2xvdjNeqI3Uys8
Z2oVF6FJZOqgkrHTg+zIbLPVysGFvDc+8cTgYjXjvq4SS3teTXOXv5e3NZePeugYaHvI3e5m/U37
/BA/80MnNhfLqIyTJrYWNuttc51ulMNzu+Ve2nuOf63shHcopOzX37Lz3J2bBdcE1EdUqPPz85On
dEFzqhgjyAFhjJlDFNN/nxCJVOsiO+oZjRlvO9vLjkn909zC26p+LKqJbsLGYHdO9GWydkjQXMHq
dB2gElZstG/q1doVd9HDn9hcbN3cDAhlFA/PlGk/UwWBhr49vD2ueUO8NYuLHQrpTzK0AiYQCN1T
cNcjxD1huRLk5roMmxVrawNabM86bng9dBZK9hRjeu2DEAor/uyiTzmZssVmTOfms9xjV0Dyvsk8
aYsChlestUm9cs7+3A2LF944hiXUyDiVGTWJSga9NOnX2WG3jrDr76ryGSb+9lKtTJ65iPPMAiYs
bYQjsgLqIKCenHVf3rawMnnLDF84mkrDbiCi8mBQhO4Cqsqc+Pn/z8rsNE8ObhzXqCGFjAMVCqND
QQHOmeHpbRsrzmHZhtpPwtANDSOpIu0ArchNrgrWVdDLHjS0qy+OSysDZlsCH6BpVOMX29qi4akR
R3yDIG2kxIVBMd1CvXnfbCHrzeKDYrcfmo9r3uFidGZq1P0JW0BxL5N5LTz4WgzZKqgjf0/wXVI9
M7aC6sIu/z44thtI1d6e1ovvuFOTi7XL04rGyPHZJIkUMhuGrW+K29xdD45WbS0cfKyioKqV2ELB
/meUhXur9I5Nqd8ESX8ftsXXAJ4kL1Q+JGn+rkXBZGWfXooLZ6CqqiJIJJ9h2MPWCow2z7BP700L
VXqpul5/6D24h4KHbCxW7F06fSaQUpCrwNrVZRwKbWZRdgJNTaOQW3AWjl/6pruHu24NcHgBTyQB
Tv7T0mIVBQv2yrrhKZdcV9eqHX3urmeEAwrEt8nd+HG6Mh3I55zqPbw5ZUcmHCrM9wAQv/3Ga31e
xeUFdPoti1VW62hUE6o0ZAain+JzZgAVww0943t5LxzWov1LR/XU3PzzE+fjd1VV0mRJAnoQwAAg
DeLrK6iwy+fSVOjU4J8ZfvjSRkkEJhq9gqr0zvrRvkcrxFEfEAq223tYvD+suZ8L+wbYvgRKVQSn
Ki1BgFoEZFtJY90xqvBTEsDBYtBsoSq++/bhv2xHteaODlPSlsMq6oaHEhl2J+mBOqMVN+vfCghm
vm1GXnQPGiL1JapLM66amF05K1LE/aD24QQ5VCFZiEDWVRn0pPuGWqq3JjGffB0Fcde/02C+jZ2k
2QqCIyA7JWZwMgxKDQRqgrJu2NUSVP+bOofoIEKD9Z2lm1JnD3Q6JzsjF2r5h1EJXgDd4Shxl+tN
El+HTZr1d5YX6fpRLQYfFhqAV/dVBienU+dmcx+lggq0OkFFF9Ub7hSfjgJuB+Qkwwp1yZiGg80g
lmr9qOQ0sTvk1oMHtRcA+ev+rFOGsp1SQowV9vl9MChC+8mDqcOT7chKhGEPUTYK44hKqYyw7/zm
Lq/U4HurBrEOD1XrSw60NSXScWXZkowsvSx8HAuxsSB2FSewkUodC1uxz1G0lrkLa9hxBOlL3GuZ
hYCHJ8KmDW99ND1MglTI1q6xRnoZUOmF8PxnLKtptg/aLgxcWMDrdmsGyPAeBTlok8OEXJP8Dpbc
wEDKxYS1qYgEpBlQBpWUTTBmwN0AwdA3OwRR96h4BpSioSUaEgj4OmiLbwH94JXEEk3e0WgHX9/0
lTKMD4E/5QrqSiacyQjGpTk9l5Tn+YPKLE0jJDDOZ13zZCJCfmvGZg4JrSTod3lUy/LOSq0Ofv9M
gFHRDEeYmqMC4U9kkFPl0Az8FakLEsOtrGR83+pGU+9qUDraFoF1lCumqFTEpyAJQ3PbhJEc/TS1
QXpCZArRS6Vuu9r1n2WGSl9TcxAC8awC7BgQwOqIElM72VmTIDPsWiYxSK9kNMVyhYRrnd6ogR6Y
x1ouNLZTOjVJBpmu0k0fC/qY/6gVJA2gM4MUHP6DIv+ji4P+D1lEM80WxihqN9RIo1t1UvrY9qpO
mDYIzogMlJmiUKiniPhJm9xHgsHO2L+oWM7ANX4O++3oNooYiSWCxE0b2alSoAovW4Np2qk+quZn
ZRRE6b3ShOlTDPKOZpW68Ny0Tb3qptAQP9sY8nAHe+/wTYrzsd2JATpkR2vQle6OCk4ukl0bW3jI
lLjq+0Nelp2IRnIVKDA851rouz2swe1DVUkHKswovjJHAdyZsc5Ga3YegPG7rIAcNRo9kj68soZr
rSjK8SFVK3qINVm1PiudHkqoLVv1TS3rFS0VYK0GyEcHrT0q3tB/l/tW4LkbC1P+YQRThvxgEFaW
PcVj0l5VCAAPriDDlG2ZBTyAwuDfBd2AMpdEg4y06xRr+tK0sDc6mjCiuNVUmWdtGpgOja1BYVyy
k7SDFr6splbea0odVbdhFae9w0kjiE1q30NGO241NCOEWqsfzUbtwB2UaBd+SLwi0/cEFUZ0YyLg
CMOtd9sV+uQ9GKnaACyswtzI3KLoObuqzva6zmP+94fM7EblptUL8aeYBvJTXaZpttUmfOhxlGsD
1a14FLSNiRLK184sTfqbBAu9+jtFEeDRjqs2+mJBYiI96lVEwQtWFnAPHPUU/vs2KKPChnBmkg91
a1X0QQ+jnijp1kqysb7ycyjxXVGAJBWtmCFTLDRc0gCsjD9Um7SvzB5u7hyaHHmiVrJRx9KaaOiG
ENdwazNoAEX7bafLfgmZtVzKaeu0WZL46FSFJTJhQ1rADCJ5XiH6a+HqHMicBhcSKtD0PRlcigoX
1jIZ30V+MNZQdzjmjX8b7hOXBNOVcCPS+/U3kDa/rNHGMfcjyuLyGTBIYhqpfhU6wl7fzQAJKM+v
BlIvM9ALqai/MzpNR0NJx5pJD8nLOGNIJdZJgSJxxoEwOjAg2m3pxPe5m+ym+7ev5eXtPw/u1Ngi
UYAEqDQJdPQ7WXTdIZZmAsFOyJi+bWX5bltaWYRObSOolWJkodMpdaHvtUzs8Tp1RxklCf30pg3R
6HLetnkG8p6NGrQ+kvykbdxckmSFoyfpXmcFvKN6W/sxbufsa/rcqJfa1vsZ7ot0H/U3aJ7s8G6N
k+GSfdM0deCJQIYIFxeDzpHdUDRfDxy6x9518kb8YyShcOx30j796N/AgjxuoJDMbqXHZJ8dK3CR
a2CbZ6Tb4qS8+IZF3kTmvNaFxDdYuUnv2ih9SSVUNfo4gky53I2GdJyk7H4aYcTsyneerNARLwvm
Ywj1wbUYybdqXl2Dctxk4wwva4sfpdG9jzP1hk2z05AapjQGNr2o7uqocWW1eJA97b40dbqc+GuG
0m39vHOFVjoOXo9UMSqwsahcpxDtoEWEDGdzEMJy33T0wsbGvT6of/1AodJIs6gEfotuyWWjbyHT
XoiDs+zu81wImBuxlPe9q5I3/Y3K/RIlQJHw1Nqy1Xew/ESseNnb47E66FiLb6wbYVfZwV+vlS1t
LWocSW2iizOPrLezAzEq19Sm2A9/zE2nsdNeGSvUgWdvoGeDiiyDGIO7HezhS98EIZch+D4GG8d8
5+0CW7vyDnN6LEHbaf83sgUYnKFp4LgsfOFZ8ydyT0IGyzNPLcxBBHRff4Y+hbI5rvfhbYcxJ/de
nhV6ASVaPxkeUJ/lg6tTmjTRytHHX4Bk3MW7eYv8BoBq+VYFRMjEyWjA0NrOi32RZJSlVixR+rLs
GawVfMlc9DEgbUF1nK6yGaq8BrY4X7Vni6ij8XqVz7GiIa+KNhkl5Lh2EIC4mRs44Y7iwVHYpS6s
7Cs15bM06q8R/mlv4XUMC3qJNKU3Lzq0tDVJjnWVuMLWsKtnWCFczuJ+7bm8OsjFtEIWCio0YpDR
oaNTN6NP2HTM68FGbPXYXimHt3fLGaBjMUh9kbctI+jG/YFBzpWDEhZG76BuYFS5na+TemVKz67p
eQUt2r1NyYQrYhmDyHQAZ23MnukD2MX7P0T0Emvx/cqQLlkBw6yp9Dpw2JZWUgTHO7XuqGRRUvPq
e9V/KKJtIGR0tJe2kutX/sj7qob1rfrg0zkrQ3BZJAYUO8rK7X2+hxaByWIPaalqxrxvAA9fFwcI
zsNt4EhfSyelj9XcR0fDqVx9uzIBs/t66QJeRkOLPWSYMQExfXCEXqKNQsvxV9tuBTFEtZ1xgLIz
PK1DPc6qUM/xEbwCxLQIf8rLolel1b7WhsRH+o16rO6hZgZJ0x3n5BIKiPvfgD/Nu/NspCcWZyd1
kjArOmS0ZH2OyNzu+heD6Nwf/BtMFHOm78wSuBlg04BTYQ15aanUPYLMhDmVd+pR3rY7EDvb/l7f
yG7ujt/XqNwWBIhzmolEIJpu8KDQ3S0tC8OjbAyaoKL2qu7K2xY3Lu2MY/M7N/2lkc1jQvMNUhft
OQA8mUMfnpnKj9LZkr+PPs+4ymQzutax2Yms2VqO86yFlpFxL/HwIatCVWJ5cSRZlEJkFKJkZqHA
ptH/PHrFdVFkn+Hd/aH54y4sgh3aA9u8ypxsGm7A/YOwpqVjQyvrNoMhq+X6sSUd1gokR32UYPNJ
+han9fsJ8kNJMD6tnKgL+2y+SyljAC0X5WWbgtxoSHSR+WCOFLfehEcfEnDZid01Dzmz6Cz32QtL
C4cR+UlDW3+E4Lxtsh7Gd+AeV7PXaDbxAU2G1hkdov2vYImip1U4woUn6Qvri10+FoiPCgnjHNzm
eoYPIxxp9/cGfG/ilbbyaLvkL06tLe+eQon0KELi12krYoi5wQro3W44NhvzDm3p3+hwufCCs2D9
MchEg7U4Q9OQAigLNCpQsDR720o/Ky3ZCPWhyVaZli/tGDj152idu+4MuUIin97rFPEUdRe+1/Yp
5zd/+Ft4XmLLmfxH5J+5r2N5nlCSjfsEuup/7RgCsasfk53eN+s0gOeuwlJhZjIILenoP3OCY2tZ
iK/HcBoTgcnbuR0JGR6szRFmeyWv3eTn2xF7+EKYerU52b6I08dykrshRb+icbJD8/DryaPt+gNP
ntXu8TMwLxOJMdo64JwCbCXOX3PiCKuopqSmJT5LNiJK/NDupO/1u5kuH4merW/r+/JB2oIavKOT
ffWRex75zeYNmXwhO5MO4sUrSMql1JRIwNPsobhuieFuM7c/iNekZR3jsOLSLs2tMZNgkVYgJlt2
g5aNX9FuWM6jHa7LI4hAezjKLo+Sfb9fe8Gfh5nz4E6sLS7qWh0KXWuxhmj4M/BUooz3Q9spW3Gd
purS0KDcsuBfoUOH4vPLhaQKLqQarXP2L29tfPLuNbqqovfNDnrcNS92Hm1RMaNdZWb5Ik2zvKkh
acy6gGKIrd2hqWZ7j+Bq7XKnEkcXKDlsdBcWHvTQ19mjzp5gvNHnl5CuQdpGPW8+ricbVh0muBcG
1SN2n9zOMY/xNvlgHmb6qPZn7Pz1ToX53UyxGZ9GAH+eC/LVRJiQkiTD85WKAd7au5/3KGJq79ch
tOc3IcYUWSP9ZUkwmy1WsYtFQRzqeF7F5qBczbIbAGbWsw9nz4V5UPgZcrAy+YDlg3kMJENpeN/a
0XV+W91195E7Y7FHt9rWoNIK5Fyd1Wfe+UVEegXCfEhEdJP8/GJwY80zL620Ob3CpoHDVbfbG+jI
6VbQds238VDZ2W71FF5M6ogq1x/5Ad5Hiw0j5Wh1q33g8bgM9xVoztgWboJ9dZPs1tCjZ8jGea/A
4/dvW4sTj9JyGWezrfIPUwO6Gl4d0H2cqcMHW/8sQSa7uSZh+I4Gs78erb00vZjcOKwTQ+4wjfj0
DAv+EO4M9k58t+pEz04gD9rTp+YiWhvKYBj8Fnpf/SY7oNX2rrRVTsXP6bZ1gn35IVZXMQJnyJP5
xU4pnSQIzmZ2cy9PfT7EQovaKpRBO9KwSNNt2UWu7ipPxWq/6PkqYswwRWnms4KfakmMZva1ZLZD
Cus7ULKQQLQhTXYDPlW5rXnWabZ85f+c3Sr6t8nnlSvqbLtaEO2A3aRYoei0Bc4x1ol/k7LcUJFH
Mn5t1w+BOx8Oadt9/I1853IlFVh9FFoiZpaSGRqxuPxVo0UaVY+pDe3Dbwjcg8JFP9L27oSvzwzU
f917/7JoipaiUiLBib8cXShnSkk0oj8XSCzvI7zHTke3v3YM8q3cbDuav9YeX8u7amlzEVB1oVrk
ZeVPjtFam3Y4lMpPC9W9RiqQ/F3NQyw9+NLa8nTkiPdYPk3y47FzRMJFy7N9dRPaUrWxtjPJgPUO
yTyo2AT09ZxhtX/2wqKybfW5m10GPy4ufVCGxBvSZ4ZT/NB5YqBe8ml2QEpNWAU8BJaNCj3ZzZp3
vzDLL8wuVhZ4iKL7FWZR47RHc7zSkRuIkCs1xfBjjcDhyjmZf99pboJ5xp7JJUkRjLt5YS9BH67r
ZlKF/8fZdW3HjWPbX5nV75zLHO66Mw+MVaVgBduy/cIlS2pmgjl9/d0o94yLIJdg92O3unUEEDg4
YZ+9y+vpmrJ7DbEvtJg18WoX8GYwSYai1wg2dK3ft7y/vz8N01fu4oJqWTKWEzgyXLDDQiNncdDS
vH/fxCZyZBfHHKKuyY2yFWDjh+pJeAf2OQIMlmlDzJlPkblJSs/2LDzMiMFxN1mPV5SpZGDqkxJi
jJ6EUE76bhD4gtYFVaMtISJH9+fh/UVuUo8fRjXK2gjOQLi99UaiG6FWISUgUIPqqP7ZQHPCgzy1
l7qdaL/0qKpHTgFFY7v4qj/xQVqbJh/sA+SiYcICD7YBoNHavr4o0gJiH1DRHZNnyR8+aiK4w50F
re8A6sK4oYlbiHZbeeWn9Dk+/K1E9scfAeSfDnbebZEFDHk6RqYiA7DlMKgxutXMLqWeCK/mg166
7285G4CxxphjlWnAzLcajEFtxC7mGyBcXFL6irnwEq3NJZFQhaZ8xoicdwgR0P8fkpnS4NFGOK3E
YqDesC2HLi1yyGP5SY14HoG+ViuPwNikP7+4mOa0DKFWZcu52Y9E3dceGg+pJJwtP3HeXlFYQxwE
1hDUx/RNBqRpSwxdzpgS/U3oTEIG/YZSZ/xoy0i8/dx4V8Ya43RA1VFK4QxrdD9VTPZFngx2Na87
SZBlcZM7zSkAMRBel5Lj7jYpOsICCv2jlUAwXmrnn19sq0LKNCIGHjQaDaEFC8QGQkt8ScpoaHGV
nvZOzqU5+vMLc3qsiVVcY6ViaDoAtYhZzbkFu58O8AwJmbJOu5NMQFCRqSaKkhqYPxIRu0KGTHXD
R8lp0P9pbrig8L1zeWmOuXWlVfVkEmEOk7aY5RpvKIM0RfNKzx1GnN6/4hvWAPq50AeCTwOlOHqi
jFcjIqTeawl3vHtpfDMQvVm1pdahoYdpN7fAD0eOfEiBPnM4ltnqH7UMuISO6oOFEI6N0Tu5Qa1M
BnUP7appaFUWQe8bJ/nAW+PeEbkwZDEhsgHxBxXIvtlN0tCrFbAkV5xDv2/BRBUTLWwUTZkTIrXK
mJSojEHN4snSFlvVOawYmyjxvFc/DTBnIq+yMFFFfCWl8UItDYrp1lTx3M2Sm0H7OsG70yUW72zw
lkX/qou7lc5yKFipMuMqo5U8BvM32milpRMyOO0dyOD5jpJjk613YyIg00H0MoNLVrGz7hOZU+/9
g8ezwJz43GjTVCqwKnUC72fudF3LsbCNj9afS2eeFgJaU7ybOA8ZVHo+o2h/P+to9MUgAT7GB2my
jb8DxD9fKDpJgho3sHIs0zGwudWYanTrkGgPkKGh1VG8oH/+Gi2avPfImBf26EZfHI9xBE4Qwtqz
m4E8MipGp8gXL2u0u3RBWZjgGZdLu7I+txmxu+lVqO4W9UklX6vI9E3gaLVa8gyqq9zcA7lkZ+n1
HBO7iYsAmGYbXuloYOCbNL+L7mf3iUkFpCY1KToTjieJMfgHwuSmfyCYvZ51tI+E3lMa9QHDdGaO
CS2wN6jlg6omPPe33T2F8kajwIXyBOJKps4UFbUJsDHm9mZVqg0/GqvOuJtijKncZVWc5y6etbn6
HGpSnF+XFrDkvpQVQ2Sjb6+2HkkV6UsPFJR11WsYQvYSM4Gm8VRNxPqQAane3yy1DPnK9y/PzmOI
dquJdwIyJJKIl2P90WWQ+wqDkOo4ZIsve6DOOSZHqBABhvQLJUB6F9cx2toaE8eoNSgnIMKO/J+8
VKJf919lbbQbMVi0R0ttXCDJHVG8r7IXzjLp7r9nmPHoizVEjWzBcPLnBPrJH0RLbQrwTvlAB8p5
Y/M7p2G1rYyDJ/XQkbZLdLcqy1ugk10tBzOY0EPhqYQ82tgnXzgr3IYZSBWgPkvzKUh+s+lMqwpV
VhqZhvBXiTz9RJEBOghLwR4K4veAl+/vxIVre4xPlK1EzWNjHP6KC7UDccyvtI0OoSx/Btet+/4C
t25+bY+5X9mEGqE4qJqr13dpNsVeLafV7zv6tRHGBSZVqAqlIGvoBWtfZA9V8YckOkAr1pW8JtBS
u0c5jifNwt1K5g5mZRcD2I1Pd55kjoMGlK9nXYzWhZ57v/g5vwPAOy7MTRzTXiWhBpsgVvQVSHyX
U2qHPjnWfuVYrhVnPE9Djzx7BYGR0Q30bjEUxQIQwTRfJcnUNW4TP1NYgWSpjlKUzpzHDjFykIZU
dlVOdiZqt5n6QsTHxgSR8/SqK6d+eBPqxbYiLnXfjmMALyDQ6BgqxPwdS24u9ilmeBUo71AkCCYm
niwwxEPeZfFSD1qpoTPxemc7O39pkeUoR+t3HosSNHpyUAB7RoLwYNowZ1N+O25LYsfjomctiZKB
kUkkcEx0JEA4ulNplQV8iw3kVobD+JUqGGSgg+YF5udPyHxi0BGaUFRCC2sLc7FIJhSTYKCO5C5f
wMsdQaNMtzMPqt6g7gDPj5zYYuNS9P0vNJN3PMSldTYvMCM1HAqCpf5Ikqm+NHLV6/a6AeQUNIwe
N7XbpjzKyiKzuTPGW+Img8X0WN9mp+5Kx8mBCOiBa2nvM6I9DuQpag2IlxlLpBJSS2wFsHX62UMf
0M61ClvNbRPwGjznGQz2KxqQtMLMKwpzODzrkMCo0jKWR3DyZjmkPGwLqpcn6VoCy1Z2g1m4byAi
cYybEPhMkCw4KYr2VfDcH0XfuheC1MO0BQe7vPdhL/8g5qnRohSTMTJY/Q05x2jhVV/PPMe/4wZQ
/fy5ZuZ1EbLQmidqQq2AkLRp4R7Ie4coDrkGYzwQ4Lz3bC/yWplk3ppOiAdknjBJEYvi55oCJUOX
llzzxvmFy7m7RFQ6UeSVMZrOphNzEXV0aEinFSvApCWYS26mEy3IUTkcHqprm+KinnxhjlmeBAqZ
JepB9CqeQrD3dAeKyVaveKd192xcmGHeTkzJAcpbwEyhjbcSWKuLguvW6O/YXAgUwVTzPHfOYg4g
Kitizgw26j8LTPfVjuUvB1yPY2grz2CTVYD95oMGd70pnCnIBAAIAuaBSdfJZOgdprnAxe3VhQsC
FdWZSnt5eqkaXP0KQtTdW5dgDibzeRMwOxmvgno0ugEiWpFbETISgpM07uHJaakAMlke2p8oNXYo
NobgCe3egMDg4rJpzMHuM1IRaDvIEOaTWfSDtCgVUAugmhID8z4CjuQIT+ennT3fZddGIATViYq2
WBz3sukuYyIc5cCfdplYCLWkrOh12G1cyTc/Uw5Welg1aFjwmpF7tsD0qgLYhQE4RBxMIjLkEeZk
p1h35XtaTpWukpvs3MqGtErwfsS852GAcYUeHzQF8A1VxpFrUQ2q6Qq2zBvZocTq5nFAxkOv4S90
k3f8iyTLGIFGPg5dRIW5iWoJGgXEdfT51VF3zN0Z6ZZwbscRvy8UPPnc3dy5/SubzJcDFAGzpMXZ
5uBSIUBiemOq2DTcgFLDIckhRQ12NJezszsP/8ou8xW7HBjsUh4xoY5BbLfU09YRJKPBoH/rCVbi
5qbhy1r5KVf7x0YvBp79nRhyZZ9JL2ttWPQkxbqzzyLQHrT/mYEBU/Wre34DfaemDDg25L1Q00VS
q7M48KgkgBlXoLeeT2bQP1jfU+Dm3PY+PIKvK3Yk6GIhwirAeXd4f593UgZAtHXgEgHJQE2bOVKS
Abn4yhwA7YKaJIS+XSMUvizKhFkNhShunEf3k2Ye3ze64+01C7042MWJhcbYOvzRSFtKc3PmCy9O
o/VnNZh+X3GKVjwj9GBf1NpA+NGmmgk6HEGQrhMCIElYOILecw4K/TWMR12thd1A0phJksJMtzSz
M0LnrgTJgfP+hu35tJUV5hZWhlbX4QyxrRmVf4qgjk7lQfQVlJN5BG68fWMu3pR0YRQRfBytPQki
uCWzJ7V9fH89O5umixqkEenMlYEi/frb5BWORZXAhtxkoCsC/lziUWqcDxHzYcBVBSCcBLimjrb7
2kYaQmolTM4UbbM3vNKZNbCgOtUtwKF2xX0KdrYNYCKw7WFCiA4IsUsiidLNAI265XhLIN0lphAj
G/zf3zdKwCVZ0HvEmDezpsWqSmEWQf8JMoOjSMLvgPvwPP7eQi5tMI6vUgoBYg2g5Gnr8CbrXhur
cpAb/f7thIjbz5UwkVcRi+0EDg/dLQAfmaUbkk8nLUo4FZG9c4YmHW2tgicGaIT1GSi7ULXkFvQt
2vIY968DoILvfxC64cwhW1UamK/ezg3wwhZqG5jv8HoBJKjtVb88lflLMoQcWzsfBk1gGWOekL4D
+IhZjDSO0liWieaCwO5qAMhzEqfRAZnL7/LJUfoePEa0Kwc2mk3BGsPHIG7oxs7t6nstHuy0TwM5
Sjkvz+5yLKTbwOGDP4xNlnIDPA2lgiJN312DQNiOdMDT/k7xnVJLwcmgcQCwOPPU5J1GmaUh4CAH
zbWGpKIBFo5c06TaOnKhaTtBC72YQKUDBkuZddbnDQGF2GVNi2Z3mx7laj5CdKnTPXA/fMrrCRPi
GElJFBk8HL/NUoaPtjJN45mL5y6KhLTowNcI5i5XPqle4mWB3qA0LYOAmbtQ+tuYc7+yxmyrEdeN
Jsew9p/apoaBMnfwFC8+dSoXsiDvXOSVPfrzi9UpSzaFixp17vBlIXbS2lFkR1BpArUoOJc9Be2U
+8mDeo2bO5qL4uqJyO6vNfH2ErfV30IP9sXfIoe4oFKBj6wGoMnBJC0xrgcIIWSvVMw4DvSgGjgB
0158uLLJvP9zCzcp0vXnRzT86LB3hNkKFdJz/XXvA+2I6DDnD4/Q87r+zMgUwSaCEhzetg05gNZk
aSKTkh6qa4hz+zmlum6uO4/W6rnJ1PYjr6yxwFzYWirUF+nGmtlBlwDQl8DI23kiIDGQ50bDjE/l
uvXg57ktqkQLPjF4vvXXrMq6GmdwLrgm6GgGzbChKYwJi2+j+D2Nvrz/WmzmdhUIkIApHYgHjAZs
o22zwmCaCvarc0EqOcwTkOuZA/UV8OwcJBBoOgdeeXpvU1F2U9B6hLzohiMgycy6TiVIB6vFKS5y
D3xHnKBkJwmmsio/TTCXM1XMARorMIHr6eZfC4TamHVoXdHPRSBheMWiLaxRQpoEj45zKdLJMeYC
1lZdL+BvVuhlKPz0LkGxVPMmiIpHwFfTa4FCqRykpZsNTp4fKNCwdLgZ6tYH4itamCCj86a4JIyz
t7Sw1vQSf0brablPVSFAluZCnvVMfcMFWe9ss4HzCSQcLZGBoZHxASRsFpX0sKc89h46KQhol3s6
d939ghLRTsaxtsbci6Hs27hoYa0oPBWtzsgDAViEiTUZA5TcYtjOXq7WxgSd8Sw24SjCmoo5aMVN
TqrmaDcztlI89E8dd46S/r61Y0MHV5XPkDvgCdjgQwZ9WkQwJwQJbzpyWAeCU7vjgGybjuQVvuaI
B/2Bnmeg2jlOYHsj17aZ64JYpVTDNCyAiqXIzdIHGFc/UjSu6NaPpaPxFWX3TWLmCVU/2jxijqoE
RVfdKrFccLXNXukaLz+InAcn0bDezP2F4jvPJhOQ9FXdh0atF/B1km/4aFHpjnHbg6g1cnrIL7mh
lz29v7VbwDHIaFX15zqZsMQsTEwgKFhnhzIjJh98U3lS3OVwFkwB7/ld6QmuMtqKV0GywK9cMzB7
njuk93B7tn7+Ecz3FUAgN0aYjDwLCJBbVG8OC8TfYj8K6Ji1gHYdCnVcAOv2rV6vnfWKiZgkbaKh
jH2CLwJ2yvK0ILTR9DxwBT/2r8/PJTKuaKkzeWpVg35bcKaATzC0JVTqr8m9eTQ8EZhEtcP03nRr
YBwCUuDvf+bdkwWVOWhv4DhvalZWTIw0p5cX87auOICndnLft7CZl8cgtwbs+n9NMAtEew4y18C1
445ShGflpx8QTjvpByr8YwSmX0FFpbnFHfa4m7vjCwHVhzsE9RgyF7ZwIVWjuBSmQIOE3qPM/dKV
AOdbHGnbk1f/2/PzK2uM5y3EyIJCqJKdr6nslG541K+tIAdZHK/JuBM5m+jHYbBDo3PeGut18xD0
WoAmqe4IkobyMGR6BU5CeYk/aTOp36JSVAsHcNPUKwvhSp20/OOSm7diK3a6o+eJrtsStJ8OwBqU
PMzAZiYNiShYnlVUpIA4B/cQ4yOTzkjSIjU1V1Q746M2NwtGe0SiuTUoJaGovpg1kCmLOHTBbJp3
6hIBLCgNVmYLcbWcZi0cvoBRtRPQR5qmHqTYnZA5paCR76msTN9aeQIsKStBi+FUIBu7qRtpqrGg
aQmmThpDu12K6KOQR11pS6AcrR3oZlo4bkuZgKMiqpYMvBZpCfZ/dJRUYO8IOKHbEmy7sdUObiWG
qjNUS3QvlmVk2XkaNZ3bluqc2SBS7EV/DAGZcyYSC7d1PWIaXVmk5E1oTBIQsB/6StlOVMelw4Rx
mxPxrTYB0fVaMUwOhRyrH7WoqlPbzOT4IUmkKjoAZDfqdqNk8ncBClmNjQ5vlDtEmMurVBrz2JaG
Ifqi63H5uY0104+mQbvtkWsc476Pr6dEHO6IZPWpXxkKmMMVWQA9h1Vm1YcKup6Dl2pto/gQoJNd
PTGBfio1zIsIVRwdK03MPiMuiz5hvD56Inobu1pGchBkmpXk9+2MY1PPvXI36JbXg6ryKKRKL9pL
LZwmI/Egk3FHxsShwknjMPROXIyvU2U3TVClBKOXVSv7ltk9jbO29A7Jc8XyyqYPQQAsqmn1rEyK
hVwUmCkJlHEV+TKKcdk6YquWipObtdEfZYAVXTkXhVdJzSXwSZJQzoByHebMn0PULOzUIrx228ZD
4ixj2kUzNHD8oUzIBG8yngED3CvQkc1BcWD4qd98b656H9+V5ooUBsMrG56zs9Wzx9hkHEkkWMXc
1rD5Q2ZROuhHOlYpcxUitoEwY4kphE3lNHfa8Jel/JV8o8Pppg28jVPd8Lrfm9cc7DUiAkVIcgIn
jCdhnR9iBEet5Hgy3F6efZCkenFJDjkq/EaVc961bXpIbWFuE4MglJtx0wXKaiVLysGgEImlAU+X
ZGvfKSPQS5pjHD4FSWEEDS/eG7BzWuAvUB1TFUyoSWw7Rs2rHqTRWKIwoIMhvBRhYb//nu5u4oUF
+hdclExA9Sb0mQoLVfWhHV47vbXnUPWyReYY2j5ndAvhxCGPgkYaGMHWlnooT4tTONPJE4y8oVFC
nOpKCXSffPj9bcMcMXq+qF5C6nrT+00XIwLWbkAIskRf6mk5LoXFGWLYWQ7avSi8yOj3gg6CDdwV
iZSLXps4EUH7rB2mA4o9IOZsTlAddH73GyHooEwhYG2CsgzLG1vO8FQ1jahSpYi/1FY22VKtl7eo
FYMVKFLTx/ft7VxjWvqls6UoAuOGMcF6KzSLKI+VCeCuQ5ljaWilfujd9giSuIC3POoU1u4J1HCy
hkaAAbDH9mCM81QkEr5WoX3RKnKdxNGhbw5V/trJINw0B6/77dYgevVAAuEUaii/gBphfRbB34O6
dmpi/gN1ejn8RDKJd9zpr9isCjpWJk4HKOnYiKrJZCkaes10w2/lYOeVLX6aDgDLfSZHqlLc3kk3
4hMv/qavx8YoSP61M3MVxrvW6zJqsNLqZMLBB6NWnlv+OIl2rODdEy3fJDzI8O4acZ8VndJ2bJg0
wrqH4h0CNzdpTTA0a81ySMsSZyQeRg6T4LZpSD+ZhYYhbhxmk1g8Rz3kU0pHdYHnUHyAZw/hMXO0
IL+lCK7S4UbEW8d4JixESRBB8bbA2ih53urCSO83wJxiYIDSQrCzkz54tJgEjgAFdGDRI2+UbPc2
AMX+l1221CphvqtocjjkFFXd/9B5ygcuueYmlznv5087jDueR3NuZx3ro3mU5U8HDUyBFA9HR3+5
IcieNQMTFuBexcVDR2R9MKVBLJch1o1zWqo6Y4ACAPJRcjQP5RvPoez6LwNJDEQbQK60qaxa6gzh
c02gg8VUhRYZ/ocMnE4A51MoLOdkbt9oqIED0iQjPABsi10aEUmjCYMBIgnxts+/1wKvTrwTv+Hp
xBQlCiiIBDYinlGpkAokr/D/kCvtA0rYadrFHR8Yv3efLwxttDutTlWyIYPfL7sreVQ+ghlstsdY
4jwwu3ZoIIAq3xldsz4NKOqH8qBFpjvXryOZnFkqnarjdYB3rWDLRDhEYBnYmC01SqmRGstwNSW2
u/G2slInMzjd8j2Pi4/yHyPsdRWjeVaUMgT1w3IUZ+SB4dC8dTmUMQx03OLD+y/z3lm7tMZcWjXT
wfM/wpqBEXIRvGxhyVMU3xSQwCNM+xGINtAZF3WmviInraiXcWO6ctqkDtRXmlOSLfWhyasSzZ8G
ZYG8Wm4HY6k+vL+4ne+F3jniGPB14eaygKeiz0cxy6mPmAo7GT+G3ZdS5lzWPdeAqXW8+4DNAnbA
SnFhNq8TBwPPSPkyvSAOBeNC5lQ5NEQx+8GN33c388IaE10XcWVWCfimXD1sXSi9fCCIf5dEvI0H
ECxKjQOf6L6/i9uGLD4g2jAISwGZh0IG3eaLiH6R8jLq1MRCtrf4apDfocuNpoR2tfiLG6PyCkjk
1yRofSMoXnOvvuvu+cWrvW8pw1Ohrw6wAiBs6z8CBD+GPjaN5SZK7U2J6llC5kva0/tr3dtewGXp
gYXb2rjefkRFS5hby41MdOjEZ6WsnSK7JjpEgc0nESoQ79vbXRVlYgJmBaJJ7CBCj/Lm2CuC6cbp
fJ0J4Sd1VFN7zgnnG+5cc8gnodAFojID7N7Ma7nMKuLgsLZQJMg+jWbyFoG+kBOg7q0FEGfE3cie
MTrHuBKlHxQ9nCT44PA216GshRKPqX97f8N2gij4kZ9GaFhwcRbjBtW0DgQ2bmVAJVCbu0dx1u+k
ehrsGdV4zpK2oHEcfWAmqWwBUrPN0S9qCRJHGjIJ7VEPoivpagZfRA+u5+8vMxTS81P2ol79gs7p
ziMAsiGJjhkhJwR11nqZbaGbc78sJjDUZkDjjfKj/AkSq5D4EJyXzpOhVFbb6YkbxLH7i0aZDF4K
jUJE0T1i4/0oTwmqA5AQHHxM+voYoIc/Gw6UsXxxJg9sXSD0lTgFWfbkMEbZKGFsBlVJBRjtMUNK
+tmNjdSdRc7dZuPgH1YoXgfzuegqM3tqKtOSViSicXAY9MFwoIAKkDcE75/QTXAFO3SoCCV91PQx
a864aClsDbEeRQPNGQpqCDEAR+HT8hWvKMHW2OE26Dg7itiKhtcHvc31KYHDnupKw76deWEGGyIL
PmUArIHXbo8YpEfj7YfD+p+X6X+jN3L3I/Vr//1/+OcXAnb6JIo75h//fZO8NKQlf3b/R/+3//5n
6//p3x+qt/Kxa97eupvniv0vV/8jfv9f9t3n7nn1D17ZJd18378188Nb2+fd2Qj+Uvpf/uoP//F2
/i0f5+rtX3+8kB7yW/htIKUu//jrR8fXf/0B7quLD01//18/vH0u8P/d4180m//+7bnt/vWHJv8T
QgYopaCqhhEBxO1//GN8O/9E/CfKK4A+4zOBSB49hz/+gap/F//rD1n/J7oPFA6HL2jhdYUra0l/
/pH6T9BxGWCMpHGTgdG/P/6z7tUX+vnF/lH2xR1Jyq7FL6bH4DKHR70A4y6UpxX+H+kS4/yTVlXE
Xp0x/jrOjhEq9mSNQal8LCMZ1fPYg7Z6q6Ei2IPrXr3Xhmcpuh6ML138ZzXdjmntQp5p0R9jYgH+
NPoXu/jXX3v5123iJyBoEUtD1EJBwRXVV+YQN1KcSKkitG70PGJQF1DaB0rN1R47J/F5QI6ND6DG
sBfwqCpAVCyuspqVOWswZ4gc/AeqQgko8TD3ZlJfst7ylR12KhXMnH1bmxbknzAPTBUYyu/Dmcue
Up0qYB1LncY17niN4Y0jxdlDNxPPFTJHOhSzdggV4ug4nofGbdPomJFr6Ke6QMVyghY2mMAXu7TC
CvUCJNxFs9Y0bqcdMTFmCxFPtZ2zDjaUaJYJ4ebYdm6hg0ZVP+Xjn7WacZaxddT0pgLGDUiIDhbM
8+N/EUsYMVEWEZNK58OAgqsNtWsQkOA4cHKEveVcGqJR54WhqDZiUSymxlXI5OcpMAkkcSPFe/8m
8awwH1+odaFbQgwEG5i+tGcFMzO1DmVXjLrywiIW+0pPAB2iU87XCY/dekFZX5ilWsOjhDfNcfw0
YKZ/ceq7X3hM984a8irquqAghZ7F2tKS96XZoOWJizS56AmLbwPmZVsXonSufhDxxbjjSGwO8GNx
P03SP+nia0lpr896r8OGphyVCT4ynezaBmVMZfpLN/LiBboExldgM0GgBRk3wLDZur/RUA7PeGxQ
N0NHVvai02CHh9mXgUyiKEhuMWvvoEAQAqUfsHWhhUJ/frHACBUZoWiSH3ua3423yHEcRF6Uo38+
lF7l8JU95L1VoqiLngPmGZBhMW4eUbuZkRSoVsmy5Qf5QXoBUcJgV/7yFLtlYxtQUEpdE8K8tGSo
gOEXQnygSuf1+M6vHbvdOuAWAEcBU7gJA/MwtJTBtAhuveLXJ9FrneRcgAVZw1f+3d87wFDhwEUB
OxqqU8ytzPqsFIU2JG4Kyr52eCqqhnPv2TAQZPMyooT/mjDobb34no2szqMAuVeX0odXd+KnsrTN
O+lBu6cj7dW3qHLJ0+/7GkS4mGml4ymoua1NKi0+MUj0GihwWK/10n3ViuVTvJS82vUmAaNrQ6+D
1l5V0ACdtXQv1iammB3o0rY5Q1bo0CUt0ife9FQdaFBd+Dr0UJ3skZsI7Z3XC8Ms01aXhemkh3jk
KK/EfENwRTobhASfU6ga8Wcv9+4k+FVRWATtG3Iw5k5aZSekVS7XLqZnA2UEveyUHlKo+b7/3Tbp
HdUGoKBSvProaLJgAY0UaREq+G79QO4bvfqsNeUj6HxeIi15eN/U3kVb2WJevUnIp64rMoQJLnme
Z3s4ph8o17uIIWh0WLIP3MwLETPrSWERDzmuNbJ2tt5XC1OrNxa+WX7sP9OGcOwqDxSY0D6isMnZ
yr1rh3offDaGOC3MtTF3oIpkcyqtsAauFFxPDrDBgXA73y1glXBml7jjQRJ4b8XOwwubaECjCwjk
ABsYQTqDiCXqqHBesyfY0qEBEcCvcNrvuK2VIbrVF/euBG9kG0IEykU8ea209TUklTnnY+9r0URc
BR0bpVhiTJBZGnI9PZ+P0Zs/Y7oCNBzSNxofN6ht8LZu1xw8FvIx9KI3EO5p0Eetj+FJRM1uIGsX
ussDycG8GYIGuAyK3+5QwXWhD/zTILs+sIzqZohvVaNcSrWlqA+xnqHC5iWPvEnODaSNWsM2UqJY
ZJuoHa0/WKoWfRSnYusuL+kdTkZsAxf6GGJiZPCEYAgG1G6oEmJzw2tX7fmUS8vMOhcZ+srIq2p3
kiO7CbOg7q2PjSAfrf4r58jwTDFXThXTpreMpHMhzFod9Qh854UTgsXh/BFlvwDYNnd+gXV0m0LT
3YWKqk5JBvAcrXcXAudtMQwT5hxO5qk4UYA8HTDtQBjDzR33DuqlLboJF1dPrUNI+ClK486NHd7/
UPVVbWGGU6HhIM+PbQhqfpycn2sz1vZKa5Q1qUTeAOzGhyhLvHysHTkCl9RCRXAHax5sSCp/VKbm
QykbXqQqD1aPaR0hfRzEcbTBVp66VZt/a4f0NOTJ6zCBt7CNp8BM1dIxu/xGiJWT1VWPqpA/T+rw
KERLUEfTn4Y5Wvb7h2TPc11uH/PslOXYKV3e1e6iY8rQ6Dzzdydzzxum00IPfDCAwcyGgSgthGYc
LKSDM41qAJzm4f017L4t9CGj04wox6qMia7Fu6lNGg17prOsVY1RUBfoRaQ9zb35XTj+jdIBKIlR
taBvJxinmDg1koAjnMYK/mOEUK/YOpkwuL3E1aDdya5QrgSIisYGGKlhrrAgT2lBZlzhqJuaJ4kU
o9fqEM+CqoCL9zRy5mV6NkKoleXLnVgT81BnWXoS+06xlwSzf1qn3YRWPHhWu7gk054qvS04IfXO
GQLOC9ztqEmhssdmnSFRw7wSkKxUif69yXJkKiGvXcKzQX9+cc1TOVeqiiAPEQoQ0SdPKQr6nFO0
47VWy2C8ltmDUJAYMSRqK6CuSiiPLpD7Le4AyQh4lbW9cG9ljHFbYiXodSLD2Bz0yNUTNEu6px+6
Iphd5wNA6EFh8jgQkeIrIQVBMsceWIChIRYfojIQa8pNS4ZnRYismwl4bBfd89BuKuVT0VrViZTW
AFJMxdeWAZreGShpzPmWs9X0Qq7/GtDB60goNVpdxPlef81KTbK0a1qCHmmdY2hzyR5Kyu3taCBV
PoZXVZA74rc5uuJDOjdQUkwXwjYo97ARIiqpzGfO6j6RupgQ9GyotGDtQJIO0krFjenWqPliaqxw
zfgr76Giv5ZdMiJRVGWQTiOnZyIOuHRDqaewcuvlWU0+G5ODWVnOEd5eEnDBX9igb+XFJRGUuB+E
GNuagJqpRnRTgeD0/U/HM8E4JDxvZShUMDFFn4cSmNuG07LcqTOiiYepQdAGoTIL58osAqrvdaHL
BFj+h9IMyvxqbnO8mocqeoFupWzER6UvOcvaOxWSDnwbxKEAvETYu7Y6LENUJSYKD1oHHUjAEvw0
dGXQ0RqBiOyEcmz1By75085urqwyXi0uurxYdFgVDlCFcwsSFB6de1Vt0h7ao34l3P0Nz4NyNJpd
6L6grbepRpbaFJNRBGGOIIMxBUY9NfOmQwiMDq6inb1UNZc/dXd7L40yYQZwCso0xnl1LiPFTv+J
cjSBFPLK+AaNKshblMSxPr5/VDcQYdx0rJTCaCBqhCSeuQ4lRguSycBKacMPHvZARUQhS4XRJF6+
tA2116aY4yOE5oRbTzc1/STi5GgoGggGEuqOywdO/2rGkaxWxZwZUTCkSkrLypWkz2aAiVDP8kby
0QhomSDhlwm2LwdiDyDrMG+F64E4bn0z8nxcppCYPZrrVLlducJZ8e+sILwqg1fCCeXkbcCztsa8
i9E0F6mWw1o/DIeoNd0yyYFPq520wdzIktgFiT/KbegKdXIk3fRhqvprkls3hjxeY/QBIyePcIL3
lTVem3RufBDtYRkBqAdPlUGceOwBBPqU6rKtJoCtNtORc+q2RYf1Cpi3TY3jzDJrrKBzRSc5LFch
kD6UauK3x+FApUHl85BNIpPd0scO4oS6VAJLlMSxfqBqneWBZujzMT7xiC2o210fOx2dVSgugpoI
dQgWk9730biMmUl7geFJumpQcpc8kT/Cst0+2LEwmiOiJ7fFNAPPHKaLityRLgrbh5oNVa2sAt72
ba8sNWTB/wJNhGeZ+U4oL4adnCGRm4UEiqO1adpdoUP7rKugcQ/0Pe+J2V4k9M5EGAPADgAZNiuW
wRUnguALhWeI74azLWGIJfLmr5Q6TSzt359bgHryyiBzl0y9SxQllFtIjU12GoPgV6nsZSaekemc
uSple2+pLdDIIN0DoIjtS2tNMcggvEO9yGq9skfDuEqvo1Q+UB6rCONnsVrfFKT1m6F1OxXEcUQ8
WBlgJTX4QZrax4DdlWhUV3qJzTFUTzNK8Oebj6GuOLoJJJ0OyTS1O9bQjZfi3pcTDD6q4ilLM6+t
wPoto0nYaNfaiAoOBpKszPCMcLlt24HzrlAHy96Ey6Uyz4papJJFFhXVjaSUnU4m35u+u+d4kd3D
QrVoMPCEASu29NyGod6ITYnajem09MDIznIkN+ox6k6ijwiP2+zfxuT4gpCCQtuFikSzxVKhVmpz
6nEf0qiwSaHYdVG6c2naU/4ipqXz/gK34fDaGrOJeYVZdNEYsYmS4Yhq/GIS+ThNase7dXv+5HJZ
dKMvYmJpgvSBoUStm/f9aej6oJqGm6ED76Vp3nR1CLKcJliW3qvi9uX9Ne6ANdaLZJ7qDNNWmOAs
uvONj64oATYEcU5CQDlvVU5SteegkYJT7K4KHO+5pXix0LYGgGMy0Z/Pj9GhOJnH5dQem4Anv8sz
w6yprZUuNTPsZyFkM0RVzPs+zq7MUnDCqb7RaslpcaMx6f/n+5u5e2AulseEIW0SqxXaduiPoO4m
1dI1JrJm2yhE9307e8/C5TYyTlMF27Mg0K5IZX3oFRKMAoaZ69cmlrz3DfEWxLw/RR4ReTFntMya
3C7M0Tba6AQiIw6aYvdaX+wbE3mnRZv2jQnHTDqi2uls3NcZwqRFSIMETJD2ohkRZwt3qus493TE
1sQYG95Y5luZYEMvjQHOazxJX6br7AoUzIP/oyU4u/1j8ToE6Wk8GP/P2ZUtWWor2y8ignl4FbDZ
U81Td78Q1V3VIJBAIOavv4v2OeFdFLfwsR8cjmjbuSWUqVRmrrUOyu5fbOqF5cXXq6vOcGsT9TIZ
h2xKiWPumuz9axvrbn1hZPHlXBBOZekEIznpQ/d3AfBO9tslYCo6Kt8332ufy1IfN3PxAceiVrVe
+89MxwC6jPgw3lQH94SO2UbuunokwaE/I6QhJrOc+Zy6Tk9LF3UDRwW8Afid3Hh2nU35zNUVYaoa
c+NIXD+xFPGUDyqoLf+aqPh7RRNUkbdWNEejT3f1hanFeeg13kByDdlkVZ4a9S3VtxazGg4vDCzO
gklNI1FdhPjs0Bzy40ze3CLqbr0v188cMBPokKFp9QlSVVCtlJnjzNE9v4bwMdC75u2saJid/gHj
/2r2cWFtEeQtkENKyOWCrN2tbt1hhJosKrpFroCWnwW2IyOnH6LeNB66tmuOUvLfw4QnlVNZGw69
+gHBQ27j8Yku9TJLb/VEmED6InwpKH1T5eTo5cap3zKxcLAyTtRxmG9p2vU7yGplydZ4xGpyDE11
EIt7oF1dFpc8zt2pjhHqq7aM1HQCUXwGQYoyy6KOV9QXXrtLM3v/dZxajfwXVhcfUZaYOOkzd966
s55+S2RDNKv1W975UMwKvza26gcXxhYhHyJbeBxamKU0plORV09K05BOhx6XcptjUnZQQhpvjfCt
FNERGi+MLrxbgEyj7zs4xZwgK984yljjzdzdbHwOuqjNHvVK4MIYyFwLAUrqMxCwbxUblbM/gWsW
TJ32QBVh4jLITsoBA0Vf7+ja6i6tLef87SZtOu6iq6VGXQDNvKAawaM2qzizsO5DtsnbZsxJ9yJa
frA4r/8ihQQTaZdWYG4NOku77lj8UPTmva6wnKBhva8TEVmMR+j1hMXkgT2jAsUH1YZ7xUrI6HQ3
QJsQlY5nOisTjwpy3aF3IpmnYamIMNEwvlZPz2hz9pE1shbQ+fiOtRNqWGPxlvKRgOZwh7F2cKxA
6WzjJbDi5rNiKnTSMM2HGdaFm9t5kXRFigKGTt2goQkpko3EYMvC7CMX2ydUyEFgaAlNQe7sHApS
kTzaOBPziV5+oYtFLIfXypxxpZrzm3kcT0DQBkcDVJtgCOhAnRpi4gp6Ic27tREiV0qpKMdDOh0d
fXDSen/O6sXSHBHXZZaa0ChA14bkhrnPnGEitmTJzmqg2me3EatApzPF/FfF5F6YWyX6td29/Anz
n1/8hLSe3JglqGbUhtwZKknaYeOuWdvcSwuLGGZwSL/GGV7Aag1J3VwnfZdEuvGWc+t/f/1+2M5F
4JLOlFtJnjdB2usoO7UJiZ3WAOPR3cZ5mX/y8rxcLmmRnuhJLWyqYIzHferAmjK3uzxOQAnp2wTy
MuhreIfNMLlyF2B1mABBxx8t8mUlIRFp2goQgAQuS0gfIw7rx1kTuUabLUgipX2KH7tjdR7P0LYB
7dzWD9iyv6gtxLSxRG3PtQVAimYIP6Dnx21RmzUzoMvAaCCa3ii1Lfa2LDrdVOapg1kofdbtMCIQ
dOy3fG/tE16aWcStUcsVLQeqOZDIx+1017p7w2Hh1wdlzbkAogb8CjJPKFEuqiQA9Dmp02GqmicV
CGgaAob2jfi7uo4LEwv/5drUqkoGE5MZ/24hiIiecxXSim7UQbbszH9+ESeanvaZpsFOUoiXETLg
U2K/9k6xATxf27GZLwU8EaAA1j9RrdZNZ+Y1Rv60BoP9mOWy0Tf7+qOsJHA6knDgCsGjiqnhxUfh
g9OlzGtR8sitQya86z5+bzx26pI0mpKXr419IlJGtfiDtcX3oQKkc/k8oDmTNjiUZDHh9xPG/TBK
44HE2RO3euC+jKetF+76Tv69zMUHc1hcemaCnaTWuFe9el+/byxtzVMvN3IRbj0ZG2KiGBeeyS9N
DESjpGMcQMGW/opv65NJ6AFk0YfiLhdYJumKjer42pGE8hXIfFSQ+32q/I/MqzprQM1M1P2hK/W9
WTYPtbFVIlu9pS/tLNbpQM0wp+AawxT2DK0f9s2xBGUQCvCbMXZrSYvgp8oBY2u6hYc1MlS/pKPl
FxO9g0rmRv1qNQ2+XNQi/k2V3SqDN/1VLcBsCj26j8VzTHR0TMAO87JForyWBVzamw/TRfwQg1ek
rMXKAEQnvTMcMgyIdJD8SPuNB9rK3Bpc7u9zsYSGDalomipBveUPvu6H8zKduJ9E9DDLmHq3U0WU
t69dYdUTLiwuMvyyZZ5dGKiHdLsaAlfdfr6z+G5r2GXVpS/MLG7grqnToVKwh7GKUfLxtgRz+NcL
WbeAkab5JWZ86jdpHQga3WSogpr76J+gFZz/mwCPeev/WlisQWc6WksS74W++N0470LdYor4f9z1
bwuL+J5XXM8H708yb+2sPYIS4ed0n+/6/abM66q/QhgavNyIQp/7SWbXTjxFTjZ3pUtJ+uvioTuJ
vTH6SqRj9p6YP5NNBdDV43ZhdeG7UKUa8Iht/zrg2n+kzf7BEPC8U8s0F+RGMzEVxo0/0RtlAJEX
6QwKk2Ec6e+zWjkF7M3B8Hi+U243q3Hr9mYULiZOMfm/iBFo8fIYdWagcK1dV5JkX+zSXefXv01E
3VmxEZHp6/O+HgYxr/Mfk0uMbC8EzXOKZMCMlOZo+izgTxA68S39+EfN4WYT+LaWfuDJN2tvQSEE
PBIfA2EP9EQS4733B0zY3guPlJOf7PMjzSIwnqOrHPISY932Lt8Nm7oOawf24qW7zK86Otmjrjho
FuPAFuY5Oc2vh/m7OlGtXGek9rdRKmtR5dLo4gLFxKCu9BZ83husmZCWuPH3r7/jloXFpnpT67qj
McMlk1FCzhHE6gM6oF8b2dg7ZxHlswFMB+WEfGNqxQNPkkPc0Rcz1W+/NrPm3Re75SwipNKIvud1
ivkC2uyhJ/9a9+qhk+Z+yNyDcMybUpekTuqN1c1BY+nsl2Zn57y4oKFd2ji5OSGb07vMHzwxkapy
D1QUb9PYvHedvEo4vt/Xi12ZSwSZ4N/1I2f+shdmrbSWuWcjWs+vSszaRBTTZAZITbYefOtHBAOq
4MSYaScXwaWtWysXBQ5h0UKOh6JrPG5NU69ePWBZ/K+NZW1xGB1NVRhszEBhjMaRf95UWg0jF6YW
hxF810AYqDAVy3OWM3wnTuq8jlgxEavcvOjm/93n0/H3yhaHsp5kqhYDnjHskJn+nASb4BQGAhqA
nh3fwnavu8Df1hZnscyzpM2VtAqcHKOFZkVY4URp/pa7TyZIdgYKPMIW5dm6d/9tc3EQQQztWK0O
m10mfBW0CDwPxBbT2epxR2oFICkAqxoohD4edxc4FwgZ4bPV2f1oDr5aHSz2MmaH/oTWRcuED5rQ
r11sbWGXJhfRl5p9o7YsAbKhAJW2Ve5MeVCmrerQ6k16aWYRgkdhssLWjf9k3T7EbYqX7NXcZcc4
lGHysHmRrh3JS4OLLCiNjdFxKWJ+lcSQIfec34DDfKum5J7K5ip249o3WH0cVS0wKhNzicoWQ8Ta
m+byFyxCijUZlV57uBCqHsJUZnOjFY0PfMsb39YVm4/80gEvbC1Di2ywsLrGatE9HHfg7kSugtn+
KoizM+TtQVOy+UVnn16YhOKNBR4moE8wSrzwwqaya1FDdwG5gh3pvgKtm9LXb+cJRX6z9T5cK5TM
CAIMN4DEEgXxxWa2g5Mb6CPMqXQf1m/OKTlm8tQgE2L3+p4pexGB5Wrzxb3WAr60u8wAce2Nhaww
P9jttF3qV3czdd50Vx1YmBTbI9sr19AsMA88OQDCEABYuEleokYNJvo/3zFgt1C09xVfve18lZJZ
VKvf209f+//KlDgE5i9MLhwFPJvgG2g1CWgTYRjlhZKPuP0zNUWD8Re97e5VUlwZj1+bXVsowBfo
JM7ifp8UZmnF8ZXnAmviirPh9qHnbNU+V64JAPIBfQazIajrljAuplGXqXoqMSVg7NpICeVOibbZ
GlYC6Aczi5uhqCY7Y4NXQ2kTZTxdEFt/SOoi/Hq/1pKHD2bmn3GRCTHbyiTvsZq6xXtgxgZbYZb6
TTi/BBLpf21uJXZ9sLa8FbRUqxUag/Ajg+Ci+eyMlIgi2TX589eG/p91zbQJeEdizGLh2GaZdmaK
7sGfJ4d2Nvazbnx7Bm72uElvvBIlIfWhgnUb2mrzyfu4hzFAwGYtgZmbE7AcrAwBRBAxxA+0c2D/
g5f4WvRwAfzCWDP6FZ/lHmOP2motMA3w1zCpJCXkOUDSYBz1gKfbAPKVBX6wtziLvdLQAhKaGCc9
zAjrAtcO6fb6G5jxwFOSeJvzq2txGeAdsImDrRf/sIR7KJrJC9FiQhBo/8rXZtrhgM18chqYPYbX
6R1llbdiE8q3Ej6AMIEwCkamcGyWYbkSk6FzBxurudR3ZWQ3W5o7Kx7wwcIig1Z5IxU5wULLrksx
3FdWFrYWcIo13QJfrSTraNHgYM6CBxYIaD4eSxBs5lQiDiJ7hsg2uoUUxzJOiOzJLCShByLK29s8
9yWk7K6G7xseuHKRfzC/uABYohpNOZt3rwZwpWIGfx4aRBaxq1KyfaWuxMsP5hYO79F2ZtkR6DwA
ydY2P7LhR87/d8ScDZQVqOT+oAzQRv+4pZj80WpGsSaTBwNH2jVOGxHyT6dxkf9gIB11tjn9AYvi
4qtlrdoWZYMXsQzrg/aovkuQFCWhfjCi/PHPREDUoZYMzqJg44OtnpcLy4sP5uSJp40clhnG34Qa
yKf4VuCL3bJnlBUDHWyfrruzr13s78aDfMUrPA28+eAmAqISA2If97ViVNGsTkNeKfkDG1vf09yM
WMrws/Hov7ga5ksBLJ+Yrv4MGrUmL+tbe75Vw/RWYOAz3s+dFb7b7qysruvC1PznF7frFFduoiuo
bGt5ekZ3/bc5Qj3VyUNmNa8bn2/NAS6XtTg49cQBBzFBRuHcmJH6R2tC8W8Z+mEDwvQ/4U9Y63kg
RYcqA/5CtrdkJp7QNnIUCpNz9gzt1CDpQ8UH4BEKR6DcoAAEhJsPhJXLCFJeGF9Btx4F1CU6xbSa
oi9YB3wv6X8jwdvNhPTA3XzTg3kUf9Mt5mO/dMhLe4sihDJqGIsyW5zNK+dbOwTaOfXZw7BPnkTI
0d2JyXCt5cFw/Q8eQ2suCejszBHp2J8r/R3GMrQpxVqr3+ygHuOogEKlG9Cn4tQdm5MMlIhjMinc
GnJcO7co88yg6pny4U+Quji3vVYaHtfAS4ASauDoYGIXmDcvhlCL/1fxcrSqPVD9A9oJ8Baa74uQ
KsxpwjA7TCVwe0hukSzbMrFWJfhgY/EJXcBkqZjvBkP34RthkkHzAoNjqm8AESwEqkn/agcvljWf
4osd9Jqs1xMXy4q7lvDurPUp8SzpC2OL2GpzdYvsDAKmPTc0lFqSV/bYPTJkn24AiCcYI+CExbZe
8trNDkZoTI+BvsgzvMV25iUXSuzVAumgWZ5mXVEvpAdoFyP7DJJ/VRLw0AfyQDUFkXvQVX7cS7tn
+ZA6vfjD8mb6eTi9eCEGEv32UT+lW2JEa6u7tLZY3aCWVKeQkAOd0Jy3zLg+9tKE6b64Y/7Wxbca
Qg0gw7A8VCBUb4Y8XZwTkTOdZiqsBRClCjUggJXQu/6jHxLynRdgeP/re2IlxcWLYWadwuQfeFYW
10RfKRME1D2gm7UMrXCMGm6KRayeSMy6wOdcxC1cDh8XVWZaq3TcmhHi5TW9N8MympkrVUjWBRkk
Fzdj9NqdAFAzpp1cG+yOf37QxS52XuNKZjh/ocOHxwKCKCaJb0BwixtBOWxWAdfu2kt7C5cD14Fs
kcwIlG8Qk9E/cHblOyRBvyEe49pzw+Ld2krP1s7lpc3FpvYAfE7IaWabHLk83uqK3/mNCy//J4rh
a+cEtRIHDWY4Htz84zfkcP005Uh1ka9R3xP6lV2zf5OKgR0Cz1gPWs/akrbOpTVOau9WQXGe1d67
fUNQ1zzMRIPZhl9/vtIciJfMYmkq/uGTxhikJouM92YZGC4lUugB5gFI1odVwzeG1lZqDx9NLSJI
SZMsExlqDzMriUA3WaJQG9TPM8co3dKNWikGfLS2+FDqlLkDHiVNwM7zM0/6yR2N5nJpebM9BPA5
IZk3D6y0kA4F0HpJ6NE3YK3qMHsQuDqi1RhHA72J1WFXaV3Isw0Rk89HEMZmutKZ5n0WH/94BIu+
rOfZWqws74Fti4Osqrcmkj578kcbC0+WI0hQ3BwLsq/y6ymIn83kQH/QaPCnEEBu68msMNW6xTy2
EiE/ml04c5JOimHVMDvshkAvI8xTvOeYAADyrAhbvI8LskVWt7qb+HImkCs6UGGLB3LfS6iaTuBi
kfJttPG6mr59fbOstJmwKHDLzixx4F9ZXi3STZIxSbEoGWaoMc8Pqwq8J9vPKv0zEPijpcVT1W5r
xWkhNxCk5/EoEQJ3PQSESRnZhwZDMEAyHAA80EIonEbWwcZcWf5zY7Fr24ndhCwgehRISxYXd5VD
ZnZKMNMwT++nvyy8ftKdpUItwiVgLwbP235TP34thoHQZiafhmIKkvOPDgH13KZSOGzOgQXH9ayh
rDkKgiP7OGvIZ1HxlEZjtLHUNadHQeIPEzWo/pd+yONqhHorzConTLl3vg2pHQJ8KyI1O3l3/BFk
cBiUEZHWBBum11eMBjaUQv8Idn1c8aTb1NHpf1ac+vxu0PyZUmceqiuuoCX3T1h1Pt+02FoIRP7X
6CJ+e4Cn2c78aWeumSlAA+qq3ne+vmOgr7e3bosta4solxhu4Y4prP0BPpHUrwscZAejMdACVskm
CzTeydi0jy/aj+tbxDxeFrGU1C0CJgaz9x2N8aO06DT5YE3TGqI4lX1j9BZUNFj11A7WFBp0qnxm
VsoBLhEyChmaiir3AMPZpEMX6FT0trGzm+lo9vKpzlHWt7yz1OIjpiLRUNcdBDbAS1TnaZgZIzJD
en5ZyZzkFX1WNHpftLpPSz3qR9zPFK3GKnaOeKMGhSgCkfdPrI6vRamfK0UdIOlMBz9ztSO411Sf
23VoKokZ0VgDY6PlPTrUAD1GzF7dXrnjhTqGVGdv4Ex7SxP57jUt5J3bN6W0blpP8UcGrrTO2Dmg
9CoG7azLKsTkHSWsBJzDi9WTJ5QXtynORVrcdOPwUmTNoXZGpF/pq95bvqK6OZGNgdHxtAERnGE+
2OlQBLVFVaIpCSVpA1amHhS20Mg0dvFI/dZJNML4GFoNhrHA3HpC+c0g0i5/4l9GUd0srKizIC7f
KAwPR3sMCtV9B0bjNimK52aWYM6YCNEuPSjUfsAIalDk6c2YMOnzcbrmGgiwkKSHRabjDq1+NbEG
dIprHo3RhHC12kRKAQJavXiILf1H1udP0Ep6d7m+y3TXV1xDCYyBKoTXNWTL6X6o6u8Jm57KyjN8
XTQoKqtyDLt4eCi4fU5loV1RO33l7fhQ2vRJ5/XRHOKa6LH5rSjjczyN36YpSfxJcfflVELOs4fQ
+GCcFEW8jqqFRqHB9tyCpLUWNwNQO05O6r4VYewYN5nqniUddg0tszvpmf2D0dvMb0olqE3rGYyV
b3p5m/ArxZWQsoSC95WR9I+p8FLSGUaYe3zHPJC9dyjhKJkbZpNa+20ubvM+t4PeKK8arb7WY/id
ERdN7LuWYp3jShrwCjdtfNaOs760atw3TppFUwo1Rp9rnXnd6aAlIoDa9rt4oulOuP3e1ZrhVy2S
EANHtwOkSE6g4o1A+PAwAXoLNouXNh5/qNA0bfUsqGy1QqmA6SFwsfdVn9z2EysiC6m4PxrgpARa
EcwCuvHNqfQ3cMEKwtzefVTt/jxZxrUGyej7wTZDp7S0Ux/Hd2Mj7yH84bt174MYB4493CjaeO/Z
VWS1leJrtKgeaikrAppHeWPn05VbYMBGeKHg6Ga1Bn9r4iTC4o44zn7eG3spHTKqGN62Y/bNtCcI
Julpd9ChJR4UfLRPrjMo/pC2SeA2vIpyMOWRJofweoL1DZP5aqml7rO6v3GL6b5VXLwuzDsP/1Ed
Y5+rqgKXrqVG0jIRdDkKwf00cxgqOvVVbvxA/9fyMxW+SgfOiJM7JuGqB220ydZ8Lgvbbzqx56J9
RXP/JxJx90QrF1zpEOC7qgznd51Ql9Ck3HNzOkuvvgG/YeXHdDhPGKr2s7b3PYOB0yd2Ex+VG4Mk
gyOISKCb5A0QdxboDblo8O+n0njXUgUNlAmNYLOJhhh8dtTMd2bBr9sM3NE0F5riJzz55eGhT3RL
7X0pRALcYlaTVkVkVPJrvG3PeTK+Mbs7u7UV6NJ60sf0htvpW1l4EI7EeBVrOSWljpDCOPNI11Un
iK2HotGCooEwo97RxyyJ/bouqzBWhu8GVGxJkSmHQTUA0TRGaNRN0C2xZf84GQNIfdSwY96BjwhO
igFNVovd6Vbyvat5JEflyk3YS257PxxAiSTlB1F2B0exoKFKy+fW1qBjXCvvImnU0IBnGBNax9w9
G112n9ljlOvJYZBu7QOGhK8CiXHCEvNUNfZVZZtJaNf5HWPqz2QEW+2EsjzOSPygDgimWmnvRgwD
ExPA2d+KJjsyudNLXoPlhaIX0rYDUJ/1sWLujyrht5kQ31KpvSPg7rqkJ7mWhHWC72dT69Hr+2sV
iHDHAl8LjY+sjUuc3+FnwnGCelBvkdLtrpOhNgg6uZzghx8dwX9nPXYSiLFnB0f/YLLkxHmzT0Uf
wZ33ut3tZdrvLD4GleLtvbZ5nhgoQGwrVSNmG+XRtBi4gIHxmTtvtYMXRstMv3T1fZ/XJwo4dymd
l5iDHdvOXuKB/lQgbBWMPaCLLniX/NGTIkAwqSKppVfaNNkhZZlBnBjiqIDGPZoq4F3TOBzNKb+z
0VfyB0f5NSLKc9q/KKP5rLHhPMQOigYz4ao24VFfps61GJSTbORIGAPseXL2OdSH46Jt9/Y0dK9j
xox9YXrVrtdS/NoRtRRn/gX6WzlMwvdyjZEkj+/LPnmQWhaxNH6TPN7RpN1Jz+a+wpIbatggkolv
kglClGVtXKctBEoz4eKB1YgTAmNoduI6TsFrHSdaiB0JlSQ/iMbbgd5IkD7TOwLS2yhLwEZVNtpD
mVSPOjOH01hX8LPMfudtd1N3+tm1sVgNsPhKfAeNn0W0tnweKf+Z9921kqX7FHKOgSLFwchFqJQi
cESRRqap5qQyyoe4NkJ4ZZineRD3rl94JuaTi84XutdFjto9mWY33pSeUYJjWaa+ixJJKO3xW8Wa
nWLF97Ljr72pPU9DnR0tkf4eS2cgtTEHQ8UOOmb5hp5fe6lEVztVQFVamKT3GK6XFsofvSJzX4lB
e0VzN6zU9Ga+Pv1WAHxpNSCchuDmsIvbEexwel0GsdbfpkYbcNyiaYo9LTt8FK/orkA49TQOg4fz
1mWBI40Jvy2ZoAdKs8eCl1O/Z6nlT6NT+Cj03NAiPiEAvJUWpEnjtL3ypLJLa4EaIfIAMmK4DZNZ
KbGhxgU4xa7j4y0KOpEaN1cZp36eiH1a5g+COk+2PTGCYMtPbpqEvK12BlTtTF6qkjhOP56U3uwC
twTFcm8ppKsz72c9wdMIJqK+lYrjgYpZ9/PYfZRJPoCKOM78FGrOxBoK+p3yYsctDJFIr3xT7fKR
pdhxM0kkUYq6JIWtPhq9uIHQ5Tm2p1dkZcLv8gZ86XYPqo1RRTjunZsxlqHH1LNQwV1jyH0jAFgf
6lNDvUM7msi/kjPLkmPiaNm+YBK/tB89Imz3EYEUZ1H0r40yBcqY/VBb0Bk6rLiyBLrpXlq5IeAS
BVI779zZxlUOByFGlk/nRmbsyvMm6EEYOUK23n5T4tYlLp/uvZTelaDFJqlZhroUO3fMS5JV+YG3
RRXqGf8+5en3sTDioFDA/MO1/rvbAM1NGjQW7hGTKsy5m0r54FTKw1DoP+pseoTC+YuedIKRDkDv
sBgY8K3umIUJBx9jyaFq3p1Gu3RO0hsqf7JNsKCrOCmE0tYipT24+zgTpq+6ZeL3EjIWVWPyUK08
K3SEdmwYKPC9AimNURxLtJAPXTwhcUYeHZm1it6qjQH5ahQnalnRMLY/CjZA3dc61qV2GJP2zIT1
yyoym4hsQq7CUm1f4gmsI8DQ8tXzOsU3GswDDp2zn2IPMpDgkPMtozlYGp4Kks/Btd+5qXctO/Cy
N41ve6kTToVLww4MAaEl0zIaivzBNKc7TGEA7UDTfVe3V1nMj5nehp6e3Q+lc5XZKFdDzx7g/F1f
lL/Hrn8ER5BKoJseSdN4TLnm66DugqIc3qAZ8JVWrIEpowhjtTjWVTM+9WU+7FRa/XJBsYsEVr3T
vfEH17zkV6lWvyTtb+GOO2eqTGT+qvuASfcfVBE+JLhf3dY1QovXO2MADrXnCG9kEs2vqlSg1NXb
b5owzAOrjV8per4kHi28pboyDyajC7ukOBZxxkErPgBYoQE3mzrfcPM+As+I35+X3+sGTXwrqW7A
5zeEkpmoIQDUlXbz81phxEzHPOBglyBZ22BKb0SVu9fvtK7+VmvyqbXr0ef4n/g6SwsyVO0NxJof
RqY9Zl237x2r2QlPea76HDJs5u/KrrhfJxpGxA3DH4SOcsGAGteoombOwACspffxZO+o0wLJplcj
0Sl/c1Lo81FUvQMoqgLirrSBnWvAVSE8+K6R7Zwu9m0Z40h5D8Vo3sUjMH4mx7fhVo+BCaBsAt5y
jziqeDLaKvMr8OFLww69AhqtTlKCeqNiP2cy8jNTkz0gzd95lTw2mqD+6PCYUNeQUVlhPWmeMMis
Fj8mlkY4XadMGQ6KWg/RqPURmImO1Mge0IQ7oyV+Mlv9jVmjfhD69GLHxnSAAkANzh0NEzgqbUOg
xb5B/Qc97AFjTBk/K5gG8WWXfk+UNA2Gstk1DbUA3eVxYCvmRHASHOJVmRHKprkdJjXdFXGFka8W
qoZg5Ch3iTc8NroeNkqzo65+wsNvJArVd0qp3klWIYH3zjS18LxxJF62SLPVVE6EcopGk9rferKk
PpUa/gZuRqry96obzIBZ+m8ry66GgZ9MaT+Vnf3IqfviAr+eSP7aUfaoZ8qpbMy9xeIb3Be4yqE4
GkAL67ZE7BBlg5eG8as20N3KjKhU8xNVKUZLRjfkKn/qYnbQGPYxri1fA29aALpPxLS0e7VF/FBT
RI9SWBibKKvXwqMeoaqXkRxK0H4bt8+GQksINah76JT9drm8m5p0By8CJbJh3ncN50S1WkBb+36n
CvcXepe7Ltf3cacEtug48N7tjdFMg8+d7FWnVhvZZomCniHOatlT0hh17Sueez/SekDBpKp8qfVK
WI/4hjFNr5Xe2+lGRqY2/a6jpEHA13MohvKqT4QSTLl+Z1njrwbe5bsdTkGdZy9qawk8/AZcHsrd
aBgliZXkQbXGgugtwqfBAXCWwjxoUh61jn7rFfMmaYqfegeZKwcMj2Gfq1HNcdo9L+kDKBwhu3G1
d1NP2yiNIXkp9OLQOfBSWcZ+ZSSmXw3Iu81hwDcCtw+RdfxcSqO6wqAheiOt3eBRqYyYNtWcHQqc
D2mNlr9e5VCz6Otr22mwXn4tsgFqMpYkrTN9N1qVR1mK8TK0esYDy7RbfJoot42gz4bD0CgnF76y
A0HGS4FTYrTGQ4G3kuu0oUzYoVQHueNF8Xv0bEG4heLM5P5MRFuAQdTBcMdY3IlJkddOS69d08zw
uNJ+mU53jrUMfMlIHdvEutKr2CN5WQT4r9GJc72zU9BjP84iHp07O7uFGfJ4PFDXsknJ6jP6htoD
koenWHbioKXlFaixjvjOkHDOvfs8ZrbvZNkz16p36P5909XR9e1Mk5Es+qdB9c5W1nR+7jZ3ssmR
kzWKRRJVO+gW0HQsVcsQkw1O2MZK5quTOR6sMnnKElrc2WZLGg11qFJRQQLUe69dlz0ZGuQnirRH
YtToP1ll+QPLikhUabpXpUxJy+MXyl36YIiyDAdLOt8HzFSRMrHKEDRflo+/9WAgyYsTIi6YaF2z
OWHABBQAAgXyuqvDXo33Lq91UvOi9lGOM8MmL6obLe6/V1OcnGq7i6+Y56X7cZwEQbXnO15VOok5
NX2jtvI9tGAxO57Kn2nW3Bus6XHe0xLZXEPyEWWeGAOpVV33UW04zd61ueI7VsUifAdUpExxbyhT
tUdCHZUoLyAwG46OKXExBrXqM1f0UyA4rZIwqSf8donC9wE8QO4x4Q5+uEzdAqogA6vuGrNA9tPX
Rd3uNmrPqxX+izLwokdTltZI8xn4jC5NAPCRcoO5eRRmu7DP7i3gQotoc7hpHmX4qjQ718MvGtnJ
oKvVqABwoR7/j73zWJIbSdb1q4zNHn2hxeIsLoCUpSWL3MCKClprPP35UJyZTqLSCt2zPjuadZOe
EQjh4f4L2YEXsGMKdrM7Yfyw2jRfi7XoJjQ8o6P+34XncJ/dzPjaGZ8Z3a2SbNdiLRo2uaRVmjDH
mlUbxmt0zq/VN0rvX/G7OtcdOq3fLzpdSd0KajU3DaJDuFewof7WMyrxYrUfs1K6X8KF0/HfX6tH
fX92XWMpzvZIfLDt+PVfH+z/DKj/KcvM7P/7t9HzOwPqB8y4X08NqN/+/18G1Kr8hwJGDUy1JM/u
I3N7/JcBtaL9gWkVfU7MJ9FYhMb0HwNqxfhDQY8ZO2TACxo+ESzHfxlQK/x7GNqBCwVIAk8asNG/
f9ftr436yxP8vAH1rAjy+47m2sTHUbJomM/gA6AUv+9oT8oKLyzwZ1ANCowQ7Xh1kgiqo6MPIhZK
jZBm181oia45mvpBRJ1tcBMSV83lKAVyp0bKyG0mFxRq0OiaS/uyfofQTH8Vxpq6r+W2u4iitnxW
RDyGyFUwpHKiDHFtO6YCptnI649PedV7j77p6fcGhvONLRewjyrSTeWClg0neCdp3DSmNiVO6id5
T7Uo0D4ZvD4fYj+AJ+jVClweyAfePYUgaMFtqpfeXYRJ5RFIe6tajtIH0Vyio9QRjP0k7yQ58MTE
7UKt8ylScYGJ3FlOixMBVau2Vgwv39bo0SffqNNgjnRU1aB4Hnmdaj8Ls0FK0kEHdooNO/WbsX3I
J6mTIzusEnM/BPHQOWEM3skgWQy08CfSR96mKrraHukcGq889vT0ttfG7krqBuMSLWMpddLEaOt7
iKU0idMo0BSXy0qmQOWLU5HcWGM84B0jtd1cPmwzIb0p43Rsr0V9ym5LXxDIjoVIi22tbPz9WPVl
yseJpyx+5qGlPAqxPOjPY2PMRQEqt5Kj5mGTV07Wi82sTZ9I2RZJQGsfmI35EIGWurN6s+bfS5Wd
lpn8020nd9+jQfkBti89RKJcbqJ69jHJeXQHCtYHRTabtliGrx7hB9HCU/r+oiwzY6vlAV0TXXhs
xPIVcdb0Ppos1Cq99FMt/iTtKBwzUXYgptC9Rf/WZluRg3jqIRgLKFOI0WEmiUNEwzIVp2k7FZmy
leLyUSsVShDFcy2Z930dxea1OdAoABDgIAy/MQaFEn8reIfcGvgIVW48JvhA3BWDkUF5iIH+NwNU
wmpKLtjToGgT8CsOMI9h2EZhJSh7oe6hwMWy5T3wV3kwDQjm7tBmNa6yUnywplTSryVZ7qatZ07R
6MgjcNykeOLxER9F1bM2AiKuke0Bd/ha5DAx647Ca5q3thd2hyCc6n1X8HzjnTH6oc7TKa+FuzYJ
RX1Tybp/qWgxt5TZpw+tjzPFaKEzqLwOfX3VdGVqd6rwOGASuRFD5TDEXecYlNrsrMx3XRXGbpSa
x7wK8n2ldT+GnMq7EiquoEyXlj8dg6gQ95keb2PT3CRWfsjj8IfUyzWZbDzZplQ0Tt4qF+yH3lUb
Xb7PxyBCSKSs1IvOaLznrs48AFJaqMcULpqbrB5Te+ij7EvRiMW+HIONXKlfxCL27SIMsm9JKwYZ
Y5jbGfjO3bVx3T8JgWfdemWcl45Sl3nOgqlGfTuRFe7CsrIe074SmoNX9sPWMgQh3SlWN1wmdR5c
aWaoWvuo15sfUjdKul13tbYRK6u8xz0T8VhRjabcpVHj0c0TWovGpBRvyrpM1b2nZCauZwoKkjqE
mx+SFPQzOBB6h1Mpvl7cRF2JzJsp6wgky5P0yevGJjyQeWpOExs7zxTSLfC0H/mgjEczmDig0ubS
yJOm+VHkKoVAXu/GbRJNwV1QFOWrKgXdS9TkDRp2dFYgc8u5ZsuGz6NK8bTvSTUwM2VyrQ36IfBR
ms7y1rzOK6PaT71+FaaTdSvqjeTAAdsUlrUfwsq2kiHeZWFwW6IJiw3gvRjPZidioz5JQ6ni9izX
9WskjbuqLVy9Fgy64+n8gPZQVvcyjeJJwO/A1PIWddedFZlHzYpxHtSpI3/K5Q5/k6TkBAx6gy+J
Mqck1JJr9JO1F81hiG2ri3mDiYXWPOa8oPeQ8ZF7S6MHodPdNDP4CaZ6SFn/tuVnzY1VZPq+iOj/
7OTJE/aVJOMJ6o/hhZhA1BbSXNuXpTjulUQ4CsFc+BcCezBDEdJ9PthBWhiOUMrSrQxy9UbirZp3
nXiBhKh3J45xdFsWmfejLyLK2gp+o6Kujkexl7HpoUD7SCmDNuskPdFKMXemjFkYJWv1Mzbg8cZA
clQfJzur6hD31YxrxtsmXdduk54WC0XourXjhJ6QbPJCV659yz8YzfxUDihh63H/lVJ+hF64FgnO
JAcD1QFNrGzVN6ZDmTf6pVJOW7G2ImbO8uiCeGhOdE5rJtuUIpM6cdwINKoM9U6QEsUWk+i2QGe3
FkM6015yxC4CuI1CId4YvxWm9FnqrJd2HB3goCF3I6iDsWpd6qa2lAKFzkVXH9IrPFlvgM7ZY9Pm
juJRAGs715r0L4mvHSkp7P02fTKT4MKTvxpZycCF3PX9H4OmXxrtV80CYm3UeyoT12Yj0ZseN6ZB
KaGC7Ver2N/I5VaPO92J8BG0JSu4yTIqt1XLPQ/4eI9bybEoa7vxkstULnXUKV8TZLBauBuprz0F
CUTMuAh3qT7tGgl7UbHKO6eT70KletRk4Rir+masO8ktPHmu+cUG5bhWvIjBnt+1fpm5viRnR6sP
wz1XUus0vvg9acLkmZYLyga6chHnsfhcZ8FBDOIbiw9jx2kbOKPQFbvI9I56oWc2S7mzM4UyhFcc
xZF+8NSTyHQh1zZVCLvFWbhLkgv8nPVdFPePuZ7uGi4ztEz5cGlJKSTvDwKAVbur9Zj7jVewPtWV
XStwCCcMTCfrSQvjJzGrfzZDciPhCH8VYHzv+I2PcKdpvcaJ9LXFWotw4SMtX97RlC+lCr/2Uf9e
6KXT5VqOm8Z4OdbcmglQnfROFPNpZ4btY99U2JbG4ByKvuUQV6Q7q528DX6xR02Oi8soHy/80iro
xga7IsU0jC3lI9Pro8bLtcQRknKNAL5Vyn2sye2DFlE1iuLxUx6mz9Dy02ejpKVeVONXLTRjJ9Ct
9jmgG+OKVp7YikwCZ1K6QaMAM+NbaRBfE0V7MdS6sQMrz3+QEw2MSKeBBrGzEvq7yhzvEZkRN4Fo
fqIdGjiUX0s7qIefWafljiZEr8hXFnur1O4sNXoyxdEJzfRKlnonEwYf527h52DQghBL9RMpreeM
gyTZRdJ9itrxIMUWR4isV2CyW4p4kWW+tL5sW5KwMbIRUEywqYXPrfKopa8KG9ct6zt45PdV2ti5
WFwrLWWCMfF3QTcJFCfaBz+tQET8KGRSOzW/HehXNbPSRA2nWKDG1QXm0yhjl+kFX8tc3Exhe6lW
wibyPEdqgXZaoh1o2qHWr8aJ1aB8Loc+dcrsNiz117YfqCjndk1DL26fjMz/noaY7rYareDeDXwk
jDrALPnghPR3hqGc3EZ/8cOSJku1zT1KBWZ00ev610iWPo9T99XErcQA7uOVoJg8TdqFEDdo415q
U+uIXn2LT8wNS8OWih9V3ba0vLzHgaaubzyqqvUJ9weyX6YhNmbl8WdJECY6KdU3NS1vIbvPlXcY
uvL0ko8AOirLpfC4Sbk6qqblprfyT8Ug35P5blMVilYe6Y4QpfT+5GMrkyrV/Jw+rzdtwgME/JAu
+Z8hJfImacrd6Hd8zTZyaaweCqCysa7d1tZEKav9rs5eFBm+Lw7S/OnzIMU/m3DaYyssXVfNOHxL
u+BgSAKHvDy/P6buOuB54fheyz0VmLuiG2nxxbV/U6eldDf0PkZoXfIlNMkQKFaH+T3C5IfKRPYW
Z/KLeCgs+u0cXf0UtZdCXXJ505BFzKu9MBHc3g79TY4w26XCE81t6xzqooqQbeD0pvUotPkm1fsb
RETiKy8KKaUmZbKnZl/vIuuL1ITlQxh496UWXI0xcJ4AQ1GnVOUnLGM3k5AODq3F4QGNfzJ3ClNO
Sf57b0yo64vZXkF0WBp9ZMXmfQDoA90Ac+f3WrS3pO7QT158MWZ6/5j6g0QrT01yjizPb7/Gvl7t
FLW2NiB6ICEDJ9+bpSRty2aQLzBsHECQ1CGdOrPqKMhVAi3YqPw+eSFJvqA2PyPd945i7tPOHmSJ
tl7W3KFTqTuqn7WQLCF55kqq2nLd8erwe3miQD/GRyWujK3If7qpp1R8KhFstPtMULfAlR/zKZJR
vEdSXMybz2GXWxsrMiKaANRAYcA3x0iJ9KssUtA90bLuMmhij+6NZ+xzLcqsqwmcnW6zDWfIUCIn
m94wX2vgeo3d5Drl7EDzpcsikkizhIJ9Jip5sPfaatySBdIQCBWxuFPNMLzntqaZmGWZSsm+h+Uv
KsI1fY0ocKWJzKAwBbKCZDKR5YoTJ0N40hlTtpVVJZ/S0WeRlDJpPd2YDWwYro9QGDXM5xIcm0dP
+UqfLMtvLanZWL4u7YxQ8p1AAM6TVXK9b3m9voC3SK77Mdb3UiWam6Yd4tlsQ3cjQQw2nqxle6NP
pU3f9EArS13Ln0xM176hxpPf5EnX3ntSYv4ECjbdj1Ir7byiSS+kNOxekXWULlOj0G90K86OZOdd
Qy+vpjWfFuXnxijK3qbxm12UeWgdPZEpiARZOaRFXtheHPRHbyqegLtIO21ofqSNmT+gGhh8qYdU
p9Okqe0TjLjKEcUgfS6zqGW5gOGILHl4lMdaAtyvDc9aa0i13ZlZzAU3daNt+hIVQrPMeBfnmROO
qHzQyM5NV8KQmEVU3ElDDTzBk70ZbNRG8uvUcSEbVkwvUy8GMcK1QOQhgpPfl3JMu6+8ljkt9NY7
GDnpsSEKNddxoQcOyixlxlM01X5qXWxeaEIqXgyCwH1cpJW3GaM87t0ySnG5bNOgsGPQnOK+6YaB
vCjvhmdQ9vqTX08GzWKt9a/B2onuVKmt7oyJGn3uyMxcnWfhQxCJ7QNbqd5pVq3EtmF5yXMfT+bz
VIvSdwFe2EGEq4XluiR0+3LCwNhONHCL9jyxL34S9EAJhuyilwX+fqNiQ6vxcOOuM5UGyLSf3UVD
ET9WZVk7pixGt0PdZTfYMZrHyVR/VBB8tnWkeTdg7IGMIbYIOAmxx+LWzENwHUGAPFokDs2rMB/V
IYaj4TZJlcw7TAVf29RzVzUacx9hrsZRHus0NfhtX31IyMC//Cm/NpLKMhy1C8FVKlFS3SdlXzw1
mq8ikkfiT3KPakqqGcGNYPbdNvOtsSRlakfbz/SvniSYd2Kn6pdlKU0XKq3UYx027bPVBtZD1THQ
Qgp7moFdcZmrGLjZpAFcWUYytd/iKQFFF3r5Ti4xMqdlH9JVsDrUe9OKDQstDQtfrYELxAnmdlNT
f1NU1pHE2t9mmke7BN+6o5ZJxi3LvbrgMaA8xIre837R8n3cx3O5KwNrZekiGX1pFGAc2qZ88qtE
GbF0r8AL9FXXPEhaoYM3ULzoE2pKwbb0dU5u3RPkH77mDfdy0mXRPqaP1OyTnOxN9TuWGOBoL6Tx
5wFL8IwORzcpq8oNJklj5NCTjt0kKYwf4nyNcTv61hoafwGJl0FrmFQTRREtH50y5qK63UaGlAE6
0B3zqrqsr9vddDHLwF+Hl91GcbJN5ZB8thf5GlNmgRpfxl3aFZg1jLDW03Hqu9J30lZ8Hq+UC6+3
U8Tzik1DMcQWXeOHvKenej/dnhR8/1VY/UcGdigPs6b+n38uaDrvgs/9hZO+CDkjCtqeYjlid1Nm
qQ1coIcF93GQMyP8ReaARi8izrlA4mti10lISBhOAhvNuPCQXMgfZVgVH4dZ8mTmwUB3E/FfRW30
vYUMVpkJ5m6h4cyI/3BfPhmbcQs6+WaNhLw073oXaYH0B7jo5+3IWslYKdoLZ8KV59ZbqXKmXeuq
Wwi7yPx418FVtSaVsaQ4/YptmiqUIErpxlJ0DuHlZoyFiFE++PdqgmoM2fLOH7csUyxAlc/pygpd
VtrfpvUk4KJ3ZmBaVKcYBDpjc+8J36NVVfUzi9CiZoFr6ixt9Y5CyOUdT4HBd5vlDvTXmfBjbXjL
O+IWiDsyWtmPNfHlBfXmbRJPQ84dqJN1H4vCEAlCzok9Fk4ifVE7quYJt22S71o1dD9emecGqALC
wWJORNDBXHQEu2Z2gAgtXgTKj4g2cpc8tByaHwd5f35pmFLO3BrECGmILHZZpBZybY4enfV82PWa
8aCb7RWgtwtcVg4fh5LWYi3WvzUGA7gR1iD1CBckHmJrClQMp3SCLVpC1faXwO/qvlu0O/lsdKSA
bXGJcc+o8uK4AuIHIFSmsN347rQ1tqi7cbU8tu5Im/u4eqDMq+Cka/wWzkJrcFZ4hKi1VBkFxuKn
1kg46UF0JkjrkRv+mEXssvt0u0ogmjtWi2iItcDHwosbsatlNLJuqCxDYjoGudm30aE57rRXfohM
U4K/ANgpdaMAnXP1bbGrhJXlc+ZcQXpAUVUVf1NJxPb89y0h9QnME9ykHf1JeqkO6dFzi81k2Mou
u87dvlkXxnl/sOgQ9FEe586FYi4uvmahVgHZG3jg2cb4rS1vXQbbmaElurJdUof68l980jkmKrUs
HwML18UoDSOuSq96i1mgZvfG9o6dsp6lXBCqWWWhzbvu949KPE5pEZEFupVLjQVV4RUrFx4rlrNN
S5Gk9g7SNQvW7Q/TEyzKlQv93JyydKCG4S4j4qH8+1csLDFS/LS1nCagH9ak4F+dlc3/fhPOA/oz
xGLzlxmsjhbbYSeCGD135/NddTGbxifHVR3Jc9NHr5jzEdWm954rVTpRP5A41MRj9mgeZ6naxsYI
TrdnA7Nwm376eHBvJ8jye50GXAxOJ/stwbxYrMmRyvimO2Su9rX8EUQ3Bl7bBwFTzsQRtlJzEzbO
L63O/wMkNGEzHr7/zz+R1Tv5Hu8ACU9Z2Pz4/o//X71+/ccmDavX5kf9Oz6Bv/4Ln6Dpf8y68tDY
YfCwif7EJ2jSHwjsoHGPOiFkwjfkQpZXTUB4/Q8RMMPsFW0ZbMdZNeRf+ARZ/mNO+tk0Fk1VFFis
v4VPWKxbov46xGd6L1maurjxEZNVvMYaNaiusy21QlMZvf0GgbjZeT75snZ5zMCO03PmLaBKeoEI
g4ax1PJc0wffK4ZBVt18M2ogjR2dPpq/66Fv72FQueJN99N7KY4D7Ket8DQfQH9F3WKZGS9/x/I1
o4xa0soKv2PcFZfaY3Awd0hqcHGiriS5402/nTbyvvyqb9yTlXL7a4uevmRWIy9uE6tVaJekGpIQ
qEV6lA+Cz7xpdlzZu8bWbao5FwkPHOnQesiKriWUizfOu3HP3+ckoQRd2td5GuiIvM2XyqyKqW//
C4/TeWGp5JKosXBnIiT1exwYlLCf4kgHyBbuRVxrNiGJcu+2N7Vp+27irMzq2XV1Em8xq8JEP74b
GdfsGsEboHSG/SzqLru9+BcM1qVFYv5rHk/iLebRG2NRb5t5HhOHSxm60H288Te8DTY59ocXOlAX
1m7jCOuKZIs0/V+xTZQAZiUfsvXf5zYFmWn0fUKhEXybto/vjMgJr8RDs1G35kX0xbhVbsOvKxN8
7qRApWhW6EOXUBQXA860OBBq7DOY4PjaD69mUR8ITTRsbir8G9ad36RzS/U04mKYRiJ7WY4RKWfT
nHYp7vhT22Ix/Ky4097fWVdChaJruU0f6q9/V7d/Xr6nsTmAT7dJoke5P7DCXVUQaSECW/67eezb
V9QRNaC6jMQJKd7vIToSv6Gj1O9KN9M23EvgFIHzA/ZUnGjzF1S7zq2a03iLo95qU2NCUF/jA46b
CdeDZj/coaCxF1HbsTgH/wuT1bdpPBnjAvwWiknV6RM65eNxVsJJd93R2lF0tq1Ve5plVeXdfC4y
5ijIvYTuNzRuVBuq21kaYzq2BzA8+5WtsEgsl5GW0h94aipdLAka+29A1dGJtib6PogkWM76SXp2
F/w5heriYCsNS/OyhGG9+UphgIjU4V85sBevuneDWuxviBKmLtRvg5otMfy75jZEJjx00CA4Do4M
CYB14m0EADFrh/fimf4W25jLmsAneQuY89I9uZRiofGzOqejCi/2OZGv6WdemZ4Ax41XsyJQulcO
YewD9Ysv1cA6KMb3rrbcetbUw0UnFaSV14n0brOQm2DwhlUiQjZoRi02ix8rRgd2SWPhdm53WWyh
h98mF9AaH63jXOpJnO7zx8tqPlJOMnoM5X4PudgredSBYicxcKUUX3AwTKWUrmhgLd/O/4oxdztV
RLfQz/x9orWm1fOmATs/H6mDi/f4HXiIXxfz7d+vdL6Lt9iT9N5oXhosXhlbTQlh7L+cb7y7nt5m
7z8jWzoVgNorNT9lZPPppmMLmDrRp4QSiLQR9+XF3/Wi//Wx/gy33JV1FtZ4mWuuIQ1wYaWtsXo/
zBvu/Xr4M8RiQ+pNKcg0OOdvlR3EzWyDgPLNg7zNt8mu2v43i+/PYIu7FlQNIhzzehdVCKRF7OZq
efg4xDtZtLc5o18xvzVAXy+lDiWQL3QT219vjfJautAR6TN2s1nHajnj7OThzjiL+ChQghb3N9BK
Keo97u95oXcHgEP/JjcMP/5CqnL2uMBMmVcNqsIoYP2+r0I8MnpwDnM4OiO8wt9kI7kVtuXBD75W
nJz++o33Lged1/xJ1MVubmTwX4nJ7przwBHZ3SPn9ga6zwbwnevZyQZnB3rrSLfuVr7lue2mUifi
AUumhHTz7wOOfE1FjUEiP7pqN2/VqQ0abfN+m2v74B3uVwK+uyIYq8q5peDrwJ/MRUAg4KmlpmQv
yWWz1XeCrVyWvNY6O/ik2iadJ4Ui1ZrO47kj+TToYpcnrT7EYymxYtvIVqULS1ozRJif/+92+WmI
xS6PY+wd8krWZmLMi7Gd9uJttdGOGmpaCEesXbTzLC3PlNNoi20uws6vYIWzzY/ecX79hYc5/0O5
eGWBvH/nL77XYgOmvezJpTR/r0N6gTLHruW1m26ibXgRvWTFW51Yt4PBNZ6HK3E7e/ut/YZzmxLD
I2x9DZaNtrQ0q/VQ180cXZ+2ui2U/ajf9+Wnj5flu+RsHiVi8LyLqEW/lXBOExdl8EBYYQdEckb1
YGdt5uRs1mH7OMzZe/s0zuK7SZKvgH2XdXd4gXe5oVTi1IodHxQHTsETINa1/OfsygdSr0JcIS9b
5j+KDssgUhgY7Mxry043h2CLYpVbPkK7RVN4jfh2dnufxFscZTGQrqCh7uVyrmzC+nsTFWCCxj14
HPvjuTz7yUy6Fxq9kllF7/eTKyg7WUoNRhYdtK2ytzYKFeH/Im2fVwZFOlOitscbb7GvlVhUkAHl
i3Xb2VB8znvmi251ZZzb0TOJiYHM1Qhrsc9aJeytKSNOdunv+6tm/21ymuv18cwlx3dHx2mgRY4e
KFo/+C2BQJg6yffiAZNMG+bDLtgnG+QO16+3c/v3NOK8Zk5eBb6peFNfEHF+0Mm6HflPosYFZ/Ek
QSimQXPkqf1erJqAyOfn1CBrQJocfcdFYM3SMlAieMTOZMXgZchtZZttwy/xZnZpUnbtNg7ow8za
wjBgY+R+P16iy4GzD2Y7KioQ9Nlk/e1xcjJwaoKWCpFcAjisYmItovylAyMOlWz7caB5rZ9eB5jt
0q2g/iCRfCmmvtgLadiEQQsT2E0iY9vU8h3EAKD8w0HxRRSWymll770fGPEMOkkGZD1q7PPEnwws
a4y2DKwQ55HxYZxe9OlatT5/PKR3hbm3MZ3EWNzZjSaJaYV7wGxZ5qqv7c681b+LD4CStSNuBLOY
6wbM9cu06la43CG/Is/NSfIhUVs2Jke1FnAgQWrPuxITu0CpH+0GCgPGTnJyt7tazzvPz+d/Ii4z
6nrwPKXNmM84lC+EvLJLXATbSV75bO+SlLeR0VuW6abNot6LdSIFVh/oAXNavIy4RLW4RKE786Bu
m53l5vuPv+DZaTwJtrgKQiX3wCj6DGrA+iR4lPv+8eMI87/wbtmfRJiviNNlWGhw9SZTcq3kLhS/
Jn4HVB4DXG+bmg9ZGK5kXcteHf47LPs/4y0/06jlMoJZxIsO5rFyR2fc1A4Bgf7sUios0TNANjQM
XGmjoPdykC/WromzC+XkFyw2ReI3BhRPfkEbwQw0DG/jxQA7Q+tv1+GXY13ce2pWJY2YefP2Gzeq
Ay0EQXtjkx/0fXizpon+7qReRlvkRbWvteM0HyhS3Wetjf5N6YpyPThd08XbaVDaDUxMi+ZW1wCk
Dkf/Uy72BoKhofrSxUWyjQX+xyDuA2gvU3MVFHq0kVJddVFFOU5adJSKoF/LQd7lc8vfPe+BkxUI
BS3y9TGQqVaIw2RXh3qX7qqNr3/D9/pXs3Yt91/mPcuQ8xI5CSkVcRDl6byHhWQP2v9anLQbuG9I
o1QRPC26TWPyZYqjFev1ZWa3jLu4TI00SdDj4BOFyqMxZjdIeLmDGbhTMK0o6a4cHEvnpC5qasmK
BIpaQ3eFcIpjWmuupmsn4ZLNDVQ507F9ltxe2llCuPEk0U3LDD7pLo2GbVBc5ybyXcOrbiBbHqx5
f56NL0u8OChgyDI5wu9f0QIdzNFVylhhkBNtpn3ySXyY+2oK0sTd2pV2bkZPoy0OytKooqTNWTMt
wnhhm6ET4n58FL/rhs7L4ySEvkgJWrOcimAkxNwNLbGKUL4GbrVP7MZOMS6aPX1w7LttbeFxJfLZ
wc1IIjAodGCUxaXW5hXSehHJDxTS3eQqe9B8DtWSDVwbR7aDzZqzyLlDmAoGDwPgNYB7FrMZQ5TM
p5KhhmYeIHYIE9D0v/h5sDKnZweGg50lUuIFebnYcaMvtgWi9qxRmA/zMe+JKzfau/L421fTMO0B
wGoqkraYO1WeDGzKOOVntJBKAQgLoujWdCFcwpPEdSbJ75EsXhnYuwriMuxi9SttByF8DjtX9SZX
sqdP89Uy7NDdW4s1D2GZJMgGMD4ewLzhlrmxkURF3A2kIe3RvKsO5X1xSUSXAsau+Jk9Iwplbhty
urXkf4lZfMsWgH3xlCNHxt5qMbdiro/0eySJmnlyUAld7wLXcvTPBrCeYaM5+j44rq3Nc6c0yR3a
8jxb4UQsEoQ2q7uQNysIPjFz5O4z0rt2m92Zze3Krptv5HfTaoH65Ak+m+4uFuc0tZ0VDwQSm+kb
BoFfgjTYpbW+m1LNzhLjUdD0l8FsMaDr3VFtbmFPvRptv/n4d5zdiyc/YzHJAlyIJmgnVpJeHwWt
vCh7DUFm8eHjMGfPa0XkfJnXkPjuxSMPmRhZ04CU8DcKw1f+MXQg36Kbyh75CxXhObtazu5puMVn
rEENGlbUzmsnvjawtuMrbmtcT/9KzWZ1cItcr5hp5T1vS1f34bOPwTchazbo236PY14/Tf8oQMbT
0uw1zoCaJ+FeppP+8QSf26WnA14kgJPfZxrq8hKGsulTVJuPgzceNVXYll25SWr4Gh/HO7dPwH6D
7UXqBZmwxbqZfdS9uiebacR02Mkm2nGepI3I+yrVp1EcV/2hzu2X04CLI2+qQUrqsMF4O4jiwazs
cD9hXYbdlnj7Xxr/cCOzVjVasWjqcMD/nmKUhidHI3vXFSbEusTPyhStVb3PzuKfIZa6SbE0oU3m
EyJEZsHWIl1AdxDbt7oNNdsau8uPP9rZ6+pkSNpiWwxJ54UWfQVXvlN/Sm68CYAi+CTc3QbCqWN+
WgfpnLuET0Mu9oalhvmvRLEQuk9Fx8VYWSuZ9buS3Hwd0rKzzBkKKAKp//1LBRUY6WBk8Zc/i8MM
am8+WY60m7CuQTDMpUG+/3gi58X27nih0Chrlmoiz7J4Q4RVGkU1W8NF7O9ZnZDH78WN7llHHaJl
bv5Qa3Mlpz93TuNc+5+Ii+si70KUixOOmMH4JuhHMbxXhruPB3U2q1CU2TnMkmVDWppQpfAQ9MBX
5y0mvCAtvNM2s3UeyqKrVnbK2QP6JNZiPND2BDUW+GRC2YRbK1SFywKtlX0DLOJO9obiOkW7Jt40
ZaGhhT0q26mJzCdfbtp9UYXVbdTV9d1oCKVtQo/b8EJI3MiiHil1lvBEoQFhOslI0ZUsE2Rk4KeJ
CDa4hVp0O9mYJLwTBMXpvAgZdX8KUaqYVPRrC/1r4fMHREIMceXMfP8NgbgCgaXyZqmkv4tliuxK
WtemNLkWxrWJX9hl9iXqVqANa0EW52QhGqVaiMqsLoIbh6I6HmdmK3V/Py38fTCL09HoSgmBD+KM
d96VPNqq09yWTn6FJpWMUW7y6r0gh3th3q+6jL+/6oisYCmJrwBqsDNC+fQBb01jjddXxwiB6qJF
Dbvc7X9Yvh0fIYrjwGNgPr717sf9WnPm/VlmgeQASk83bebuLCKnku+bajpKrmcWr+k0uWqw5sN1
bnCnIRYnixJoMlROEpdB/6YOV20IXRuGqt+/QPferGz4c2vlNNhiE1oGbhulmJLsvsh3aMG7kZs6
mYZQsDM3zuen9ISaw+ePw65FXWyDSTOjvsRfx1Vr/PRQ+TUyZJ/WNtv7q/X3b7XYB2UYZ4qZzlHY
/0oRO56CJ5x5ZQnfPx7Omdvn90iLnYDcShwhaSC9+RaVw2t5xDJhE1xrkxMml0hAAfNdW4lnUk6C
KmA6RIWeGpbDv2+CMgowaEcBjLaaebQuZvBSfPlmurjNdmvJ19m5PAm2SBukHhJuXzKXaf498lpH
U2XHVy8NX9h9PJdnl8ZJoGWyUKOjJySsfmEC5Qp5uUBotep69+Mw76/vefJURBFhHJA1LpJlK6pQ
wK4D8gX0VLeWaYhXCK6FDymCVIc8n6bLtkRWQQrFeGXLnZtJMgbD5A6gVbmkGSSK1I+I10g4wkyI
Fb3IEXIG3u16q2It0GL5a8VkpOglcpfXL+H46nXIVsPn9dfede+nktTr5B5fbOaoGLVIVKk1zpWI
5LZ9Rl9uk9DysTa4YW+ie6yCjtUx3K46B74f4RyZehX0zLkMuBhhnGSV4vGMdy0hR3Gq/V/SrmRJ
bhzJ/tDQjAu44Mol9txTSqUuNKWUArgD3Mmvn0f1TCnEjA6YlS7dh6wqDwfdHQ5f3uOAZeNVBKKC
o+XVmNLk7WagYt97tvyFBOV4QIcDkFWoZ+aWOMCzY/pG0zLF9u3FusX5D1vFgxGZKNpQSA7Nrdgn
x+zg3Jc7U0Mhz/GXiVUNUwNf46BSmNZH38F52ChzLdTxAJRbGbUpbJK07ZKTCh2QBRqgRzRwyhSK
JOZiyf5czuoS7AH2lvSLCXc1MPENkT7bvPgusZwnOMFzcwJ8X7qpQGI95/033QMtHxcG6KxFrMiJ
F0l/ZuFIBPA2gwPr6MmRxULOKvkpAAdnkzIdoJU+0Lx9t2xVyi5h9KMI2JdtLlnbetqqyRglmH+d
Q7dzdwYHDQuA5QDdhCHeAPDrDwkDwVfRgVIJ8Ou+GPjueqS6UBaGjliPR6MYCKo49z91BLgpSewa
qHpLsoPiMFC3w+KTkSPtPdGHGjt107HZaRsPXBzuSXXNLKb6Qf0z6at43NZEL70UJ0y28bbb9jtr
uxCtq5ahLrw8Fi1dCx1jF1AzC0Lt+ZdsyzkvWsuecYUOkeYD5P4TUBQ3SwKiYv/8MB5PMHBpYkAR
z1wsegIx909ZRus6RZ3hRHMMrf+HIHkOhn2xUT0SPwaoPwWt4kBlEQC9oQgdVgbCEUnxSDHMjWci
WjW14uK8mA+cabVuHwA1LCU8A6ggaDoiF/M8yTtIFYD4B+ZnLSzerpvlRc87e8msYs04GnGMfZw5
1Otiz3tAs+nhdQmXTeJMxMokBq+2TBRJkWNv2S79vuyjLZNDyXceqTqC/+Xwfj/MltB6FkhMg5ba
ZEGWfUcOZpQcvJODWUpns2wtKS+uxWk+ONWZZquwNdNuwKU2Li6NngHWcUeQHiHh/kXlCQAfxUle
+lbLljhqBzqx3TXdbTMAqjWVDDkV7V9AS+YCAfT6tzKXz73W6EzEL5c7O7+iBmu2bbk63Pf/9sJB
IHGwN0C62DjhHOT6LsbWBDB6AkBJHqpIHvlXVb9gyTQ+/gh4tW642KR2V34tAC3dWCDDDUvzJ9D7
gBt8A2bEoAaNYc2Df6Mxxqo9LDojXv3KAc407iUHF0du6b/C8vIN2dcF7zyLim3+YjxglA4ANAAP
9Z0b63kIsKl+p4rNFy5iZLFnv2GVeklBSm7H+A0LesqMq2EBc/DCZZS8jMSNVFxFF+3oTNzqfPuq
kayO8ZEx05Ms6FCJil/3ogSs+i4jQwsozMoxejt3i26eEDBrAVYczdfH+Of1D3dRBMXLHfPaGF9b
jyb13qSBLrnFKluRIUF6q2NV0/Fi4ALWC4b84cX4v+UnnJkGkBdp79BmMQ09sDcYLjmY+2JvRfpR
9Uku3TDop2CkBoV4PGRWolAd4b0DTMIQo+mv5Xiy4uYAMM/QA3Ly9XP7mFxSFFt+S1pFSCyUNaQz
cG6Fcee4pxoY7ARjVteFXPLgX48y9N+QyFqrXMfx7FpId4aFpXUC7C+ADHIN6LR2oS1AGpb83hGm
2rm6rNmyBPQfoasUx80l6fkIMDRQDIFnEZ7kdVFh8Oi6bhfFAIYfy95ARoZh/GkVrVYBCgWMKKHT
zSBzBQ+UhRJL/35dykWD8DDQC1J68MSvpzIA1A6sTwPdPIfkj6MYboln/wS7WgCapFLxtS5qdCZr
ld6kTdy4bQqNRiyvY8I3GPHG4cox5Usei1/5fyoBjurPgxuzARRBHcSwoX/K8GprBvrp+qld1uSf
R/na7ngem8sTAxNB8SHBOwL8NGHbqe79i9b9++n/qyJ+FhcScB+BcBrvJvCzBUnZHIgLcH6Av+Xl
HBTUVHisStxyZ5+JWwgDUL5Aw8DIAYqRyNBI8AwG22rvsgB0dNePUCVtFYl0VvRDr8Pwqvy9pzHg
uJnvGlM4tc+6agVG9bmWv59pZlR6PzUpDrIE+qtdFyE1AS5KVdXRy7702ypWHpug1Kvp8yLGBkxq
loDv73UBOAWj9r/ypN+SlsM9U6jU7RFDe5DUdoMPAqagBHqvrax6qc5tdYEbAwafYwEzl3q8sZ27
OK02Mnv9O0NYRQW7pFkPVnQUP0pg4NoGiKPvJQCWBxiFyWR4XZpCpfUctR1PwpspzG4eZCD641yD
Cxm4htelKCxhvXkM8OwMRCH4PjYBBbPzMk1fGLgVQUD5d3JWVxFg4YVnMmiDp6JZ9ocmPghwhnja
qIgNl2PqPwZHVrHBbM04R8se3ireevA5x0OsODKVhFU88EoNFDWLSTMgr3cOBS20UCih+varMNDN
c5Y5GkS42gaL6IGVP9Wlas5Q9elXQUAwEG57Gj5JJ34I4Ot75cYZp2DoFONAi1usHy/ndeGV23TO
AEoxG75Z2jKQdXlKZxtY0vpOaN5XtDF2SQPg5H7MFQ6k0G89gKCVYAH85UCxO4Uk+yyNn/qA/eRU
Nft9URDayqhlYVHftlcH6fGxZRM4a8IFLl4nT02v73oJSlht/y+c6EzQKpjiIh97Yi69CvAcNsl3
Clq1pn1aqA//TtAqnNatNPK5hv3FKa6h4tnRtl2WY5xLUeW8aOdnCq1MI2vmygQnDxpZk+tr7ac+
A/V5pRihUAhZl49mknMQKkKZEkBynvQn81ZOqlRbYQPr2TqrA0fCTAc4kwf42ALw8d7nofMwPMEV
3+ZiOvL7zJxVJNX0GOMB3tJFbaUPatiwcu6NArQPAnTLmWJuQqXWKpoSK7XaRkAt/C/AlrPNNLmh
JTuQLaYKvVSfaRVWS1BJo6WBzwQ2Pswq5BuOb5Vq79ct+7IUQDfiJW4R1Nf/zEeAjefaTQxflRjj
yl0gXzigokhUyiwO8iHmgXjs/8WsPFUgmacY20FIYF8m/rOa74cU5AruraWBMl1mu+taXbaJ3+JW
/pqnvCgwNouOKRDh0zZoTC0Q3W3jPrak2lyXdfH6O1Nt5bPc5o5mUahmF/ZJM+dDTVTqKET82gg5
SxqnXph2vHSdjQb8vonVP+QaSCWu63HZtP85s18LPWdCxtLwBmsJpjYmVowSkMf1LUm1iGumImwr
bO7XGvWZpAL0loMnIKkbMD3dgCO4jUM3U01Oq05t5atcOlWu1TCCrKi3XDdvnEL/FwM44Lr7f7Ne
13/ymAI9BnQfQI4ArYJ3J6YkIMPn6x9GpcdynGfH1WBUq6pnHNcEstl+Ib9hillB1QdZBYFp1ps4
ZjDhvHod5x9TPPlz9q+utt9HtYoAsrFycKQj0DA0SDzc0A5hYD91/9KKV56fDEWWWANUEQQ7AHQK
wAHnD5P0BS0VSanqu6wc3+v7oZXDcvForZ9kaUjEX/qktSqIJCYI8nRUMcNS3nAtCebhu0PKgHU/
r5uYwgDWVZFWgrxWbxcTKzKg6YOtRd4nQ6P4Niop5p+GnIDZqhp0eIupV99b24qKLH1I0loR/FVi
Vn7fpRLUBybuaJT0QQDzc5S3bfP1+oEpgqW12MaZT8bMtebYwYFVuhla9LV34yArNxx4/tcFqZRZ
/n4miDigcvHKpV611AscLLCBhcL7V1nNP765LlhqwDIXqQkzc0GlqefZxjUq4GBjHKym0XV9VAe3
CgNpC643smS48fDNdgDW6j1VDtiKVN181bmt4oCXerOZLx+I9wZuM7HtbBJ45O/iv7UKAekoLRTe
YGrDYPlDCnys9psOAoXrZ6bIZtaVD4e5YChZqlMuf8yHW2OKwct8jxW1aOJ310UpPs+6/JEAlKUg
y0Mb9ORBlXyxQTWJVMrP9P7vDIGsgsHk6pXZuEswALnckN1z87nSnxrVY0el0CoYWMvCm6ktdjCC
6KTZpDL1vcHxNe/z353cKiIkpSVNsqQC4B4KRn1jAAYZ/Eyzo6geqIxhFRDmqU2HvsIXGkckz6Dm
yZwoTk8EVFw0UXnRxb7jWYJDluM9Cz880XmrL5kBONw29X4AibUWgD7P9DVAGvII3+76MarUW8WH
EuDV01Bi1tG238rypqt+MHPXoaEBulLF/a0yjVWI6AkADaUN3XrwvzZy4Qj0584NeOYqJF0KRjaw
1IEJa4JeeW3rNa95xhnDN5vi9tFoWm2DgRV235jez+vHd0mnc0krcweUReIYJQLSmOm+xpD6NNKX
MBPBf/ydpJW9yxnMKA7HnRHPNxrdTW3lJ2C2b1Qp0CWDsIEJD3QL6gDGaWUQWZb33LUhJ0VVueF3
s/Nd0IdsMLdp9XZdpcuf6beolUGwnHJtJIgVWdwEVlmFsVFjtJAprOHyN/otZnVpWCnJ0BKHRkBi
DJ3huW2ySNQFmI5U7qtQaH1xzEJvLGuxhrgBIoE5P5slAOFtoZiCVHyi9aWRIbXv4uU9x8pjGQPx
ip4y63sD3Jps+n79E6lErW4NLE6PbjFBFLZIfF4aflX8METtp54epLWqdq74Uuva+dxjfblYXl4l
+Sxd6tfYR7O/Eff5ulIqMStXygbGnXyCQQjQXTLnBahDIFF9kbVqbMZSGcTy97NwnpRmPSRGhpoS
2KKCGJs5t3GCXYOpRAhkrUW2wundbTsx7xD3sjlWthOf6qEoblzNno+FZOyU1eDF5iBy3WCvBftX
Gu/8qSOgKSX1EHDelYBkAduO7GcDNJE52zE3kTtNlOkJe6Hy1BoMZEMzbU9Ua8d93BjWvuYDiTDU
E0cNHa0gqReulLTi/+L2PIsmZOXiVSMKs45bNM2rz9RdbmjM6SbgfaA7oWxnfwBzXsYPz6WtPL3M
p4zXki8D0wCaj9qTHpVhEvVHGvTAzKZbOyjC6dhu1UsDCptaF/tr2XCPGzBd0GWLPt8Y2mlsMJk4
U0U0U5jUemiVjYXmdUvZiGGNK5u2Es96qrubv3IRe+X3splgkja+G/feaAkecO+VeUWoC0ehjurc
rD89pO0azShBNxzmGghls9eCgTJO3sewk7/TaOX0oFJrgESz3AIgImhc6ScmFk9RKGf5v3jdnVmh
vXJ6jza8aAQkjc2XInmvPB4NAo2ZaY6uq6QyheVsz6JL35kkrUYIyqEGRqP8XLsdjDa8LkVxBaxh
GEZtqJzBhcGNmH7S8109pf5sf0nYvcMVdTGVMayihZNyUHovvdM4vq+db1J8rbJviepOU0lZRYkq
6bJyWkzOyV6QJvoVT4I4Aa+env+dPutsXgdPdWcuY5NNjYm4/o3XDgi+scQ3vF//Rv+Bi1sX/M+M
br38ogO9ALVR1oV1qcXsVjD3lellXm8Br9KCxjwde38qwbLM+5J9sYu6c6O87tLX1HP5axx75J5h
RKwAEaZOW7AJ47aYNapZM5CcvPImkV3yPGc6eJdcJwl7yTyw0ICFtfIlL5M+kGDj2FEvtX4wy0wF
1kM4MrqajMXWKLj5Dthk/Uc2gigXyUPa4kFDU/3Ulbw4tWBFPUpKWHzKOTjJhzwm8QkTXeCYRjEW
vI8AlLrlaM5g1qGctMS3qNT6DaGpME9TWo63mTQAnWqYrMH6OgiG7KR+r7L4dkaOCao2Fy7YUhv9
KdSNYpAbDrusNLpHoyS5F1FsQ50mrPV8Qh0Gwwe8mi0JPnpJ8XbtycAip5+/1lnlvEkOcrbQwF3d
B4mm2fA7nmlxZAxVm4N5NCnBxE1Kh+GGjgszlDSrXut67swdNxfG494D22kAO7fdqKnLmPoo09lD
wHIX171Bpu3I7D7FNhFjh86i86s5Yexs2w8pRk+72TOP8cjusOQHek9r1jEKZAJtixu0C0tvHF4Y
iqRgHZs80BC3detsZnwfEHSjqP3gTtTcu0OHxBfp8jz7U9bP0mfNoKFnWJVPJWPpS4V/IQ2sodOa
YLbZ+FZUSX/w6lkc4DZtcfC6UQOsV7owtaaFD/bpNqzGnPjCZegJWq2GpW27qYOiTs29ORYsbMAJ
vOEj9YLaS12/dcx0NztgVzUx6e4bpC4PmkkAuMuN2AefqthnXq9PfqZhAVyKpgmaseeo/A5ZCLCs
xO+qJmch0AWcO0/a3c3YlGnIgJgf2CkBTj7Y0gMO8BO/R0HiZXYoRnenpn4e4rp6snv2xIX3042F
cejiofNpOh5ap0YmNZfftKptjlMxFiCdHd4banwVw3wwU90EHbjjxb7D5vc+7X9KWvzIZt1LfUxo
pTdVQ+ZbmbtdF9QD7+Hq3gSKXhB1x3HKTjmrZh/koaAmwA/buMwAlyitTjMgpCmm1ab8NsYm/pd8
4NZTic2cLDRJbnSgGNa1H9ZEEIKtVNxOmITEaspsOaGMPesLtaR2C57g5udgut6+IiPnfpWJ6oto
zd3gtaA4F6nOonTOaOODgrf6VgEjGyyoHtvNYLG1dLMNzSwe7qXRYUUVDM1bkuuZ7+UJNizRKvpa
t4DbGGtSvDUS9PZ4UOH9iZnLER1ZjUZz7g1zUOkgKR3yQR5de7SOpAWq5ThZ2abhbRlgjUI/cB63
76XdAwU8N5Dhcj7XgVN42Y/ZhE/VKdhoG0LbLXJWCxIcpHEjYlViegIrkoM4dLklgr4C7JWTJ/ab
24GBtYm996lOH1C7d9m2NMHiHeqyArB/Kqr7qoy9u8JATd/0suYrzElu3NEb9wSBIexIju51IxIr
GOOsDHub5oe2YdUG856V49sVRnN1lo/gcM/ZhrsEsDwGrd9HDMw+gYLmlmYp2xPKnmMQiTdBUbX2
c5LGzYkOMt26KTfu7EF7YzDozQAwqMgFsTsoK728BupnQi0gAXS0CDMtK3cO02wTr5JhiHhSJFs3
Z+92jIqCoU/lC7eHUu6pUzaRLfofUwrXwyNDD3uBt7OAn+YGSTcxKedQEw6qR6BeijiQ131wzn5N
ZPKpFqTYgDcYPgSn8Ut0iXwvBvXugpMRUoACBQbwF4K2RXNNczAyR4aFybjG58m04WdL6zjx096p
Is2Yy12HwLnB3mW7KcFmHVlDmQWOrHrM9I3VzslHtsUxs6igLgCpwOu+LXNEKIHeXaS3+hseMPYU
JKLsbhqn+wlu4XSH91H1iCZvdWAGBxak1jR7So3u0GuuFokC/XKvdRmmAEQK0vrEjkyj1cIW6Asb
u9ftI2sQ7c0WyaTdeRMG3gfDSQIAq9V+bE7p06Q37KnyjDjoyoHfdqLVoon0OeqUAuRIaf+JerwH
cI/2MxXpU6XHYut0fLET3djZekf2iW3VjwSM8q2NDa6OgulgGmXUYxIn0FqriaYRlDmW1gEHRLDP
HQJ4GUxxb/mWMYmwBRX7QlyeyYOMu94HX/gUNGidVqAxjps9L0W10UcXBKCuHHdzATC4dpjmg8W8
9E5U3eCEnI0YZqx5tyEjrWGwpLQDs2Q4WJHMR4xxmZ9Hd4792fTyKNH7JmpY2k6grK+az+AEy25h
/EAzHLvhocXv8/M4dj9jkRbEXLCGF73kHjidkwFTzqbbokXt4fe3giQPkwlBgFVx+S4x48dBQ9Xa
qqx3x057H4TJU5DlRGziuemPduzQkJdNluGhmcWZXycmwGUqoCIms7Q2BDgVOL1YPmG7FITXY/Vc
5bO+01wLiBQNZsOI3Y2RU/faHiAV2qGXtL0BCb11KjSneYhF9yS9rj2WwmJ3so/jm9kWxt5kNN+X
o/bUI/Tu2hpXt1enyXZoW74pnca8GXJDO6KuUd2AhzokI3FPssYGGWAQBKqHmJJfkHh2mgNydV0z
h00eD0B2ceT3Ms2GbcuTeVtUCNyA09q6VuxFWqMfQS3Sv7QAZYpMnSWv+jBMN56UQKIdYvEuNCGP
Qs5N4ZeiK49tIrWgn5zxcTA8vFUTbLJhkLiIxhmAD42UYwDKb9BKz+AsT5IKq3w5rH1j1D1Qigd3
3nFpsqjMGhpgpxcgiPMA78vZjW0UWPLr4DLZNIAdx0OiUWRUbnS3HnZ4kMxOVOfoDTN7qlHxjbk/
U/1dN/vuq4ca4M+0K5IDT1q6QfjXXrCyiX3fYkfBAjABNpUHll0HI9m77s7pUiA9bjO3ftVxshEz
KW4lFwUxv+AVEiVi8YVBXfZQiWQH1knn1KfTEGJ3zEEdpBiPrdHa+6QV/IkKsz6MlolnkyzwsLGz
MXAMADYwr5Y7tzaRfMZzfVPMhvkGGdUnp+Z5SEXlHA2e5afOsH+wEQsOo5l9tRMq7joghPg58Dj9
3OLguDcRAaWFThVrJuuuz43xyGn206UkBtdU53b7kcfdfq71eSdrkW8pBQ1XYQ+2j1FY85R0abNz
XYsZcAjXRhhqkAu3UmIML5aRK9GltpzC0fycu3jFaNPDbAAltGKeE2VOXm1q2ne3sc3KgGSW9cxw
vJvM8oCdmjpt6LIYOaZjD/e6XZIwNfn4aOtaHrpuwvajkVQ3ghfjs14JM5oa2W+5NXkh0xmsBjOP
4jZOS+2AzZbmYBc98bVsIndoAeEpwmIS2DFNnoQp41sgwdXfQG2m3eFKMrAmihTarz3PjBpN4g6Y
rPGOSxvLImkZvza5jiuhx1C9A+px3zLbd+CteV+lM5tbqXV023WE7KSZjN9ELEBXNDQt9zHvYgM2
GPelP2sy1X2bmqiBJTDs3LabDdHGIRKWZvGg7Ib2sfWmwdf1FlS6AI83bolGyylkExFDuFBaMZ9n
IG2foX3mg6WeRCIHHlxgMBNRGBtEry1zkIRZCff2Tj4IrNaOVfm5dqzvhqGl2wZDMVHNihkVAImW
R12CoyBt5GEkBdJ/eE2Fu4KZm7adh8+ytsBSajAR2HQs71zsDZ2ajPSB1ebuwUmqIkwqmt5KHTOY
ZC7mJ9dGf1Kz26W7X7VvWChipe9mo7txSqONGuDKhqaNV0NluvmpqRJ9K4GG9OaMfaMDvgbXwYT3
wHECJvomzW1c/nWXn7RZT9ktHnnO3k49DI/NMxxrw1PL2pjOPN6bIEXY44ICZzQBPg8WYXqwZpi6
A3LnwuzmATy2Q/JaVU2TBg7tWuRWow6Oiz53bjI3p3eT1vAvtpzgKnWKUY50HL4MRh6/40ckr8A2
Sko/SxpspFQ5elO1KyJNWE3YcFrsB53CWkVvG8eKu7jCkqF6TQWJ/czOTn1n4GsN6K0D1a3zy4kd
5inFaY9eHxBkpgFitncHQYM/eeS11Sz96GipBT2pzQIA/5K73hvnd3MYoSEG7OoI9G1OH3UiN75M
PTjzwhZjg6GuYfq6Kyx+pI07+3PeaWGeTH2YNeXwnWoSNaCRxMwKaDvVIa+6Wvot0AK/SN3V7vTK
ttpQjCIJAWlbfwNLHN3poy7ePAuZEJ6sVRAPTX4Tt62Lw5uwWK1liClpkiIYSBs5WZvVx5nN5dHI
MunzWujLhTOcOlF97Yzxk0j4F93rvF28AAqldtU90rKq8FR0x7c5tdvXIq68R1n2UxBXAs0/sXSh
OXJVBHnSsYB0sg6ImL653HUeMY1jBmaGhDjrjT69sxuvf3A7Vu1ywCKFmpfyiGWZzgIA7OQ7R/Ns
4EuaOvgdME9ubuAR7qbSeQxKw84+4LE1HD3MkATSxBqIWQNMHu++zMK/z2PLQXbddrdJn3efZJ5i
6c8azO4AuitMn465ZQUO6mtBWlLxVPdjjcCcs3EX51V7K604Pta25L6W4B8va6QYfmYI66s1Lly9
Ih19ypOfNGuGeZd47nyHKzy/6VK8Hg2hzZsB0wy7akjFsUcH/Y6nWuYF0iMFHu4ZcPsFqqTIj5v6
Tow93fLEIz/0jHq4A+yJPDIEwhPtcjL5VYP01vCSLrTLGHHJSfSQTwQEXJ0+A7PYHWUwUQDC+NgB
jCOrTyYcyNC/UbzU/UpWFB2EonlDO61F5pOBmVF8N2jR3lIexw9ltbzEYk9GVCszxI8kcXJk3B5M
ZZpfShk786Hom9IA+oAcaI2VU6PNygxzZ7kuRz8viD7S+z5z0mG8ba3KrLa6NszO7FusrScsOmdZ
haKHkdllQYMcHfiGB/+Tx0audylgpl1qlfdimr0dA3bEe50xPWpEv2T1uXfLqzrbdprkp6rQjknP
siiZRufB1Fi7zXrP3Di4ZXezlaYnvWmtiBkSW2lIIV7duBQwylwAZ7YmXa5qqH3sh2PZGEgkwGcA
TCpoPld16CkXPXEaOaKij9vhHqjO4K75Xu35ETa7VTWGLotbUO4IaGqx9bia/5K9YxXMYuMCOesB
/BXI4occL+At/Sr3YL3slDybS9n5j7rdouCZxNVe5ohrxeX1DFa6PtmwPiKIUtdrgx838FciVmdY
1GAshf+OgJ7r90hKFpKVZQXf28H91CwrKo1WFf1BxE5hu8jrEkMcbIijk2Kg/kNFeqXQ8gvO6t65
kYjYzgkk0HHXpcbOYnnvU9p/EQvud2wpqqsfCsYreUsd/kyeByfTRGoMuFea7Kil4/SQlEwcNEny
rWFhN0rxxZY69zWjWBX2UQPVmoyDt8h6mr80n9P7ft/eGTsexigDhdV+OrUO0Ela4jfIMffXpX/o
Kqy0XU7/TFvucifjv3yADEGMUmSLQphrKHRUWcmq1I8kJk2MqhrDyeRIA3vk8qNhxooCvErKqtQf
O1I2NUqYeGOg4kDjwGWqLaYPJFSgTDr34HXTvyhSoqGQBlw8DwgM6Q2wenog9qHxDzwZfwYph098
fRMfrcB+0LY54APYRgVEYSq+2nomAOZZ2qj/j4A4z27nU4a6FYaIgoW6dwbp6/yogRu5C3U8aqPm
JJ/lhuz4Q3NkGxWgmeLM18M3CboGpFzCjYn3Vl9UQQFAnesmqnDI9ZyAcD02cewb4MKmR7cvjqZ2
EEN+yjNDEWp+4UZecUWyijVNTAvPGSDKuyGH4THf4Cy3zg87AuLMZv60kNrWG3vvRNc1VH3O5e9n
TjgbbjoWi1GRGrBPlU+bU4JKzN8JWYWZwehnPJEQZlrjfq4OeDUbvSKYqIxhFUxyOmXdMEGPRr9L
Uawiynkl1UmtAwk4OTEdDAk1/2Tlz634nmSKIc2PsBMrF1+FkcyVsSxGgXh8520XgG39zt0i+d6p
wVsVB7aeI5BugnZSWYzhmOibLNWXhb7cU3z4/5LngLNSNwwPRNsrhRKj0YE5UcKBAG/ifgFG8qF9
SYJpUz0vpICWah3pv7jRPwLXKDY2i6GYneMrheI0RZjL2KBKfb/guvBbc2OGRQhGR3AmXbfwy6f5
W+wqu5pqkP6aFsQC+zO5q1AgCCuvSTbXpXwEEvtlH7/FrDKsdMT7M+1gg7ZvfweRCzu2d9iYfZle
rRvxuf8sHquQAP/Z+KECi/qIOk10UGNSA8gXWP906MqHqXCLYTBgL+Vp6QA01RGwKFsvRK2ebl0M
384/y9sKh6s62ktppQewLxtQLxQE4+4qz2tkbVaFBaf4Rc8Q5GHyvuSVqJdgvKZ6uX7EFz7kH8KW
v5/FQyhOu5J6KP2gFKTP1tFsn65L+IhdtpwkQKexQQsqQlAX/ykClUSX9in0wazUdtiOuxY04uLA
lCBVy39odaX8IWgVEzsdDajaokOYjjW7d83eMo9ZIfVPc6d56GnKTPmtLiSUf4hcBUnDyDUp5BKG
MRRFaj//IQ/lHdqE2RaDkNoNu59O3bPpA34vCXPVbuqi0DWFV9GGogZa1kU7hLWbaSHm0KJ0RE2/
RlvI1wf2HZ0lxbrIZXP551u6q3dc6hR0YrEGftrsRTdv8151IygO1F0FFgA1klYb8S5tQ7QNkOz1
/f1EfBYl2/GQAphT35WBG2opcAtvVJB+H7m+/jRVdxVvSttpe8wH/Cd896d+3z2geXaj3ZYvQJ+4
MQ5jNJ3qx+6p3nY7w/CZCgD446Td6hesnL+rp0o25S+Dkp/dL+Sz+wJg3kcwFQxf+GNx/+t9/hU9
hgdUsxRLIBc/LtCfgEsJEEDwPP/pqKaeliIbrQFYo0ZEPWfLqCozuhzcLOoCiNohAAFe+agZx1mX
TuaAuoOxIQhuPGSfDNBIF5v8plK8hS7lF55+Jm3lnmU/AH5+hjTvxtgshEum8PUndwsOwy1R8epc
Pr7fqq280SVVR1qZjKEo2E3hGidsOF4PpRcD3G911lWU0jRQIhyhDqDxbuw22cUtPXnoT8Tx899J
Wrmhw4aOujlMIXParRybQ9VVt2NRAgTIavbXZSnO7QPGUDFoo6ahCtDbP4zys00UF5Dqv79yKeqi
AFYx6JI7mC8Yme94PLiuwoVc2dNxsxkYhjIAo7r69A1gi2waQ4Wy45FV5cEMBp5qyhTf/6Imv8Ws
c1jaY6bDa3BZayySmgwIqpHXFbmUT55rsp6CRetY19oZmtRdgDGh5LG7dRhA+lhE9jJMb+2fzQ/x
6FU+lll2CtmLUX24zs7UW0VfDfO3to0CcNjObOeSMhwY4l6GXrGGwR3C+W0hxRNx48/TnDAfRWRV
zeGig9kgbkVpFBjz6/evxp2+7LmDeDFh+pcJ9gwYxo1TaTwAfYMi3P6CJPig75m05XOf5V61WaQc
3RG4s1kLn03SizwMmd3nonTuss5pvHCaRHtwbQkCN6AOPKTAMN2WsnD8ou7NFyEsG9MlHbpaXc4f
0LQyeoVBXLyPnYW2/X9J+7LeuHGm619EQKL2Wy2tdrf3eElyIzjORPu+69d/h55vxjKtEd8nuQgG
gwZcIllVLNZyDohfEY5yxjMOlbHoY4cejDIb3artbs2Czkd0QR2bJq5cjAAdSZiI0KW29XAll9ub
LEnDEt0E7CYGaTYwswoXCY8rFC88+Y4RfCDLn7vjsSMCG9uMqVaCuQQBq2eiuE8RrTbDpa4Q9NVN
L6hYHRJZv88itNIJtJ7t4CctWAnkbt1wAfwaXbBSFu6X9ywTHzx0dnkhXXYsFf9TIG/TV+kGOD2o
hsFhHnK71ZqwlkOJJV7a0+xgcw+1M0i26tLXyeuc8kbcxL+VRQNvsKQDWhLsaJRnaQmtStLwBMBx
3qT3FQjdwZqJdg8QMo8Ayf1Zv2KQERjNaLhMToEz+9J5eJyu6LnwRdRwb6gwn/Z79SncfptDn0lK
liIDlGNgZDTUwJ/wbDgmOirBE0Uh2QmDpjmj5TE4tChUP+fWOF7Pb+DgSdhdDjkNTqggS/4oJdNt
Uy2KH/eN5gyott2MPWABZKUvwYdWobmsMy1fb6zkMJMkcuMcNf4hy/TIz4IkP/cFwbsgRNsSgMHR
uwQQE3RKyoarL4qEFDio04YG710DeJmoIHenrDHIEaR+sVuFSgMqmOZnhGKdh5p96ZSkltFDSXs7
SlT471L61kgBukOGhZZ/JfX0Qy+C/gQMqgiYYItyFwzqJNtomkP/b4u5fDvViyJ0rKmTWI/rj04q
Q3df/5jh7m0/FwBOE1qAwxr56Sirz1pKgNNiCnzWpgmvTpiL+pqIEilpByib8dhpaNFtEb+EL4RI
x2VUf8t+DcSyFqOIA+/3Ry9uxUMTsQbwt0paeQ9U3ZN2D44Qv7nO3cJfvu3v31aKCaZkYCoRkQYA
QDmPLAHHWgpGeXIHtO9QO79m3FHRQbpowO48sHFWH/1wAqFsEZ9P7V0o544LKGyJmie84kV7XRxS
H4CTwB/vfBH+uHB5nP/NlQHk6in0g/oxSPCWY+oPzgKCHNTGXfb021/Zpjdc7SbnDdq+r019xsLK
8aWRQFsKIt3x576M7QzISgin8/2SkyHQFnaZwZ4vYjCtdF5/0fja74TSK0Gc5odLVaBfQZ3c3qhZ
e68zay/7a9ncL0QCIAYEshv4SD5qu0lBJV4ouD1ytDLLNV7HVf5DtwRphu1n4koMrwUyrct0wLGo
vn4idvLKuGLQe+eiNbLzRe/+7XfiShynBZIuN0G1QBxL28qXrZ/6GRQ8OtOjaHRxM6BaieJ0QaXh
UEgx9Hswl5sYWMgOmRRPb/PbsaQXGJk5YGSwFDipTY+4EsrpRd1NQ2ea8FFIcHhoxMtta6LfAcf0
NQb1iF3NaK7b15PP5N4skbESyT2JyiXGnGUDRckui4f02H7PXpFIudfdHpWeARUzzZlqGw3gNhpC
yYWo2Mr08JPDehfPFw8Tg4Z5leAOCBv9AlAzka3N1f88eP+2RlanRJrY0nnk4jGvs3HWke03mgtF
v1qyE97MlxF6GPc3c3sx73K4vVTwKkBbIqKnGhM+djhJjQ3uj8O+kP8wgn+kGDxo8QBMrkYPoJn5
aIaXpMl/9SQLfdLOjUOjJL1LO3PxA6VpHVnNyQ26clu7yWSR6mym3gGIr5lIPiuYueCsMZX0KDMq
pN6Ti/CYA51+ika78cAnbacHQHOa98voy+ihE+VTt23zfQe4rIehzo08l1CaViEeuqodJdZtA4lc
NfvSl7WTastvGSag/0GIZcBeuMscLFEYhkI/vws2YUR/aLzqADkbEX8sJzACaY/7Z7ztvd/F8d57
kvUpBZ+lW5WBI7MFIictoXltX8z2JQ6o1n+WxblvumhLETZvrzdgF/7SHZTKf8aO4dcPYOw+pqJ2
JmYAn639XR6nMbMSVeCOgoEwjfmb8qW9oMfE/8N1cc6btIB6Qf/ZBBSR/gkTr8cBnJ2an9xrDjTz
WYS+LTouzm23cyAvSYBkcCE3mIvo0UuNUYABReW+jP5nHJs3Z/a+h5yTkftc66UIupE0Dxhdt4la
Yuj9r9GoLvZ3UbAqiwuYA5KoZUuZEoYvSn5XBldZLkj8CvTB4gyZNHoZoH+EhQ/dhXLsjuOBhVui
YJWp1Y7a8U10IPOq8gjUSi5pMV0nV6kp23jMY0hMicidXJTCcu/mTYBcjIG6oKyrBm9YSlbGsQyJ
LFBRf7GUNnphwHzvhT8Vr/K1xBZSdohkcsa1REqedRG6whg3hKFcEpRDkTPwdXc+0CZxFYex9YjE
bu6tBQop9PCxPAWn+7kRKGE94RIYchPjSJ41vUTRIRUhhm26qvfLBpwvOONVEm4iuQQqVlSyWy/w
k9cMDPHGleaxfAQ9UowxCTy+UCDng/VYjY16gcC/mXRSD7N6Lh4ejAjx0J+FzKN0Q0nXC+RUJmkW
DBeE2Ejk7q/DI2ufUu7Hg+wNV+Iexc3AfS2NU5aiaDChBrY1N7oIfJUxy5wLW3bQNuwUjiiXs6WZ
a2GcO1ZlbQA0BdvKpXfRSE1Apbfvq0QSOC0cTGOgFUbtXIziDbiaJ1P4tGYKxjuR9SI4v7voWVeT
CCbduFD2C5Y/qM4q8n+Kx1px6f8KXwk3/y5O56O8IkAeNyW4U2YkD6h23SwXdS3qI9vfNl3i/C86
3UMT07doJC2i7wsAnPCf/YMRmJEuMbVf2e1SSlWYmxAxOvOMqUm7u2h9MJE7WeHP6HoRdxBt3Vvr
neM8hdoF4HBizSjG9JwDYwWMhVPytL+srYfaWgbnHDQ5XcAdDH3r4h6UhC2EaAdTKZ0W2YNBElyT
m4mJtTjON1STUvV5BXFxhvGNgjxgUOYiNqTvwKn/qy6bp8BazlJeH+d8dPdXKlIRznYzpUQeocD5
6e29OimXMy3u9yUIVYQz3jRMUUJQ0EvQepMbnMBZdmaWZfnJ8f9iWaIVcYYsy3VhFKwVK0dLXqxh
tDJz/mxFfLdXWhtGTVuIYNVzNJd5oe5URwDwnFibV38MRO8TwZre3owrKzNy8I2HPe5+zNDd1Vl6
r8mjCGVfdE5vd8pKCGmbHJwvWFV2ER/xUs/9wc7s4Ca+mLwSuYFEWHMRLYszZT2nwzI3kNh68kF3
kgMGiiPNN5zBY9FM+KUarkQBjcjY3iiZV8ucYk3F3Dsu4nJBr9XQh+2pTlEr1mf0aBf19JgpoHpv
QnRF9BlYdpRKeRXoz34soL+9vFefsBSdWWHiGgHruWAYiKfckRjNl1OB7Fa44G2HqaGXzdKRHLE4
E4/AQZNGFDeb6gMTQfVqH3zPo63bUCcndbPHxsEMmL+/xq3QXwYZJ2jScNNRk7sXkgQzcFaAIrJ0
itGh3Rzng374P3TpsSvs87X9LodToUiOWbX4LawaPcrI9E7Fubwo8bwVMab9h4G8y2LqvDq2AEOK
Ugk6M5g9qL4w0u5Nx/Z1cQLMKqg/iCuMUbft410gdy9MwJkBORZODhNqT8htHcM70wUMyRNj5owP
81lUsvnMR/4WlrxL5OJGAJok6cQeNq0XPbA3fPmI2W0nfmASK59ciN7W/xGpvkvktNNCN82UpmgL
0StHipzArw5sgGdsjszriLmfKbtu9jSGu46KBqlIpUFzgerPnvkkd0flCKw5r7zWnemwoJ6NY42d
/CK91fCgM04djETx01uyOF3jNL7IVDZPGX3KKOuDVVbnQX+DujaQ8EJAs8zGsSvPg0KO+8a4WcaX
30XwaVg1iEa5Zncia+cLF7t+moEclx0wt5y4fxmOdDCyo3kUE5Zu+p6VYC4CDYYBM7s5qryhXF0G
g/EN/BY3YyHKzG6eqQxqPAlc3hqQmD5aJhBFOgznwaGGOisbe5T8WpLwYC6vkTTZdS27+xsqksfp
UIT0LJChIsSgIP6zkj72uyI41IR1q8wysMoydwlCEZbtVh+2iYLPv8vkQptYSpZSZ1MT0mlGWcRp
H6ub+hHEUrprfgEaX39pnbq79Et4s3xrRUj4m4nplXQ+6hkTbRjKFK4W05HVRe4FF3MB3yAdSjf7
LsrpbBoFKH8khnILNkxuh7OeTYlPUBxAMpzDoDqZCxGxEDKt+OQJVjK47RxoY9RahBJupg5ebJk4
t9aO6uuiM5ykftxXme24410ab4NaVkl6wIId1TdPrLTVeDIaaMTpsM2aj0w1HcT2MijO+emHgJaS
GRTI7AFkmeI1W11a9vcc9354ItcxDqyx+xvZkcAlXYFYV1TL3T66f8XzemKQQWppBvHq/J1WCyi8
RBi+26r4vsJP8XCvGRkw3nFyhWYdgYBlAFmJWncBATiUA4QaFWCiMTorKktBjzJAakoPOXckDmgY
iahHt0IdRdNMdOuCjgaIGB+dDyBSkqjrNXahhMfiwLKcuC2F18SWtq7FsG1fRR/1JJuFPuLeWoq7
BDcXvVLr5XKpsnMyiHpoNzd4LYyLPPRCwYNtxq2MmdpL9H/7xjWrxNa3wHnzBYaxFQ2vZXExxyiB
2qussX8srAqPKuujcBntLXWbK9Flu3UhYZTEwDCJhLytxB0WenzA5ADuA7eKL9voC8n8LBekdhT2
N3i/spbBnRRqINIMom40b+K2HR4ip7yzzpmrBE6FBqPn+Kp0JqDMwBqd1gWgG3wAcRs7P9QAKLrq
Rid5lM4G8O58UdV7s6anoEEW7Y7oOTN51t+BRLk5T+grjS4BMXAt2xHGN8mTjtxg6CRe4BX+b70/
AFxLJZDKairKeh8Vl0RBKgP2BMMKegD8Rm2Ub6QgzkCMmetD6/bDCMxcTZUAnAVwRifT4gqNVNIw
Bo6mFEvixaWUeRSQRQrQvNDnoNEgFjSBbvssZPOR4kY9j79ucrVpB7VGCVmP6GmUADuoVdmFQNG3
9EKm70K4+0ZWM4qOL3itDpOryU9WjgsxU2T4wVfg3R1zUTluO7Z+F8jvfIn5xwJREd4Pp+UQH+OT
5Sy+cmInHbrCt8OWaa2Wx4/oLh3YdkkNacDM8zRgE6de4AKt7hfFVAFxNbd5FFnz5rEpVJPRkGeA
45l7ZQJrpNWiDHHfEHT2Mv2YRPQim2taCeDcBRo2YtNi1TijPZnVS1X81QgpWbaPaSWE8xdWpdYq
YUJYKQKsYogNxkN9wTxCeBA9uERbxnn2QW3jMQkhTGu/6uhQUzFqv6/nIgmcP4/nppgnFrpFRL8F
3ISfNslhX4ToWLh4X86GnhgAZ3R7uox2HxM/TJUO+e3J2Re0eRHKCiYAdUORNcpni0Ar32Zt+lbS
nj3VieGzU0c+yWBkF4W8W3HEWhR3MlJC1biU0f1kBPg36EAPgtUODx3cdULv5DlBn2niCha4dfuC
7ls1wW7JXBMnlQxTWGborEUfcsgoOXKPPb+LBEk/VIvEt8Hm02klj9OONmrq3krwhkkuyNfpYfT7
q/JqOGc/Fr/HaFX7MF3rz5mvPwoHg7bzNyvRnNbMQT6GafjvVDBAcY5/TwUPT2ypwqlgthQ+DpAB
J0ypAr8IH/Xx4qMFUFiMIAACXIDqiPKchF96AFWWg8AaNg1uJYd7KyljAxhLHdOAbfs6AcyxfRbo
yKa5rQRwF5e+pIZO4gkRLiOWRahwD6BIJ/drd1qOkvEj7n0WxlS+6CmxfWTvkvm3xIx4fog1OHj5
lf5ibajNkbWhyphBfit3i7zj9ttpJZBLWPQKC7MNPHKnzJG/dHg9Yeih9yPX8tB1lH81Hxpv8YJz
d81qF1AZYTi81eO70ho+Da9I1UQU5KHxnIALhccJfc1nTQVCSVvHiqhMlqhsUkyVcKZfNTLw+1rk
aNm9E1U25rFYJ0PuqHZSO8ULdZe/xB0FW9q6lso5gBQ4ifPIZlebxHypnvU2ftlXV9GyOLNDL1cR
kAICBjCdSrZeL+pxbizj5yCP0d1vyML2qToefqr66bDqPEvzEFtoSqlH4seKyH6x/AaYjAn243+l
cFEIOMEUDERh4EyfGdiVMyFM3l8HZX+C91VrEezUVq/LXjEyaRkholYP6Qt14nM+u+nbCyW7ZuWY
4YRcvjtcWX55yAHY4Q8YgxdlvDd1g2ooF4DnggLL8+NXJFXdqnqGvNpcAAccPF5jKqi1bvlkzL4Y
MpsXx5wg58oUeVBDmcKVzXKZH8spvlbzWcKghkUvST97+9u66b9W4vhRQRX4m2aNsAT5dJbBb/3l
mWXw6VfW1lI8ivzlpuq/r44fG5SlAdD/FuqE89jpZ1oBzz4Ab/KFgpEYQZQnEsUdVddRWc4LdpmG
eE1mQX5cgqY/102QCnRzU5KmQyVMNKPiFflRKQDjkQL4HvkBPZ1B4lLMqqeqgWL36TQInu5bwQm1
MHCIzICMRDJnBbmSA2hzBsZ9ZraStzSF+VrPkebESayCjiZanunQKHdxFYkovbY0X5GwOAVZCd3U
uTs8CShQvRUDW1nPl5i8uCxFU8tba1Mk1gqqgoENeBoft1GbIwNApwj05r49x7UB1F0ZjqtuyRG4
6pobFOFBG4HUvm8CW6enMOeogWxL0fktHUEDiklJCOomgjlK5QsQph9RjxQtb1MOrBrZcVWFfbPf
Vw6si3U9LWPo4pLSux5QtWSYr8pBFSjj5oNAoUDq0yj+IZ3xUQ6d1D5Wh250gYr+UJpTX9lA51ku
M6uZb6tETw69nA/nojcNwPvPGblUpzo6A0S+F/GjbPky5S0/TlE2MvnLp9KiSWtL4MW2JdhV51NS
/CQB8VSgge6fIbMw/nJQVE3DVDUSdTrP+FKMS8p+Gl15MUynjQzLk7QGwN7SVF5JQMK041pr/X2h
2zu9ksop7ETQew50H9ytoXUDXPWzORseIFhVd6r1B5DFOZiue6U1QM7zvH0GbKWoOWY7XaaiZG4g
i64ihfXxsPu4a1sMleETEP7ZS+QtLmawT4p1fpUsu70Ybyr0XMaigYbNQg9GB1QZBS0FMw2cc+3p
NMxjjts4udTvotv42Nzk3/Xb6ijdkDvtVIBnwSWuddRuRcBcmxVgFWANGtXxHLTeTmVlR0C3DZqo
jnDW4eC0zU8Qp1TALE5K/ZSolyCoti2MvafAZp3HxY9LcpT60B7i2N0//i2HuP4ObguUtIsxQVnD
QZGi9g2zMV2tLJPHfSlbmq1iXBC5IwUW9IYDslqtIg1TmVJ4DUOb7Si87fMfuZT6VvljIqK8yPbW
vgvjtSlEy3BXDhAG7PxfrAA7lveBy8b5AcgNHb7LHFGr0uYuAj8aYAiahqFfToHLFFQMU78MLhBn
byNNugYByXF/Czfn5+FycUErGkaL+fEbM1maGeg78PCufCBA9ncwzzv5c+M1XnQE6DRwcTCN46Ae
6+2L3lzdSjIXzOVA2F4i5vPBGuZU+TkMM4GEN9QL3vW9L+7TNI5c9FapzFgc5ooAlNI6oA41ACzh
EpuhMaCF9ztIGEBRdciRGGKwowkAtzGGkDzGX4bU1i0bWOMw19BtRoFb3t55DYER5rlV7RNEVabS
qC8nfBxrCQcfjJNVbvZjOKZO9KR5f3fBdMNR+bm/7ZueWV3JZeeyshoS1VJXaHCLIG1JnZ5MsdeX
6hNq+2gRSZS/5FR3AFwC7Gs5AjJ1YYLTohZ2j7Gn+KejWX0Fd+NT8GV33YDVSye29vYxd9C/jX5d
ehZB8mzdtOsFc1eR3nb1pCq4aSfkb6QCE+IlWG7qygsaKjrUrff/WhYX7nZZCdaAGrJmUImkjDAJ
vDWRArYacCIe2wQkO3EkPSb90tk90YggwGG79nlXNQQ41DIV9a19ZnW27SQlVdWTwSXg5zGV4FFK
63M2GwLgyW0xpoWnHmpxJt//LJl52IMPAL4wVR1VSe8lAAM3cfob73NVR7ALJ4/+Zz6spqWVmYuF
zWzoTzV7UnvZ7muBj9hSDhQSGU6cAph5vqTYTJY2lDGiIxNEQV0XXg9EOhStfNsjTbVveVsOby2K
M7xWJ8aotHgKodVvtgHj/4rniui9JVoPZ1c5ynKlBB4It8wZSE9tq+aTrjyRuBSo2ubreL0czqwA
bTwTQrFzoJVxtR7ZJ4xy2eRF86sWTjQ6iVr4tvfPkBQk2NCZqHEC4UJpZAHNwU2QwuiSB1172j+g
LbXGX/lXAGe8pQaQ8BaAqi7yRU9jU7h93Z+MpbnYFyNaB/daDGNg9AygsXHbJLJllCfsUjP+kFf4
DcFj5Qkm8F1gKgc8gpXxiOe3HYCfoq9qm8x/Kol5+pWkRW3lCeCEslvLp7x/JX2M8msMukdR48in
4/lIoKpzQSWt4CuyEYLARGVXimEXxZe0FBnQp9PhpCgflxM2KBoOMWgRwz524m4A5P7z/vmL1sH5
gVlKgkhTsI6ol75lbXABr3SjzcJ3yKe7iFsJ5wqmGvACWQE5CgbW2wRX0Ag+P3u5tgpXt4FSZ1uL
qMvtk/vhZHI2WoFgTisTyIzBvZjr4M6wXlr5uhm+7e+h6JQ4U5Uyw5pqRpPZtZWddt8o2A32JbC/
8OEq5VbCW2nYKHlQQA+y1mtGFCzUK1OunRLXefy/+h1OFBcJRz14n4Yem0aL1M2154JOjrmI5h4F
asfDTqp1oNZZCyn6bLoJ+hubhDgkEDwoBArAY08qejXRQsG2EdraCbr+ZPkFk6TozhNs2qYgqrOc
IrBPFY07n5Tk2lBnC+i4lacmyO2aKk6aDCBiEt3bIknc8ZRjrTbJKIEoVT5pQIcBtZrTGyyBIerC
2NS59zXxTnsoRqR+QZTtgh9KbdRTg+nyqjgDgB6JMRFRgWBZOue31SUAAYk+4aSs1wyUNEZ7P8Ug
ZwMF074lbSrealWc356NWBpVVB6BiXAfpuD8qb6q0/2+DNFiOK9dGOMIZzbL7jzcEzwkS/UnOCod
vf31Z3I4312F6kIWE5s2m4EDlkFQnH2Xgeho9od9QSJV4Jy3HEzAjxyhCnV5nqzv8vBXGtwUWWJP
vcCViraO/b66v8sZUxgYRwavsTw56iL5OSNrDH8C6koQMookcU47LVsjQsMlGNDB7gomG9D2PZAZ
lIL0y/7miQRxviFPEkKMHBpX6U9pGjsJNZDnPYAB9X99CDHPvVJtzjUktR7PmQG1k+fnBFdQY+ZO
D1acP1oO77l7sL12VgYHpBWgLC3uTCTIA5PalSnqhhVs3CfvHVjp0ndYj9JZdrEAmiQJ7LL8Pmt/
tnF8rVDOagYkjyXp5Y+ljew6BkFX5O7vm8CG+N7enqQD0FYhRNFejfQe/Gh2Vb8qw6WEycJ9UQIf
Z3B+wSL6TCiBaidd4na0cmT5RgVz4r4U0fFwTqEZ+5aEgLZD53QJTl7L1tofjXwE1+QfLod9yMon
JLNlgJkEBlRrh7T4EaNBj3S5YDWbMdy78RicO6gbS8MFjtWUNXUsWnu0kAUiRBrAOQIat2US68w+
00tzzp2pPJnkkIEuV81qgSzR4XC+oKg0OncgYHXbOnWh0440XUvyLc0bQYgl0DUeLC9UynQ2ZibI
vA7xrg8ByxeJcs8iIVx0kI69pioyDifSfkrDjZwCM2wRdReLhNCPalZIxIor0EC4ZQvfmX0DzbrT
mqLZWMHB8PhAWls0+kJwZ+flL1DU2aN1iqaMscP+mdWYnBOo0Eo25wD+BcH3vdI+g5iyFY69iLaM
/b62zDAGnSqSZVhMa5Pxp07A0SiEGBdtGW//oKbopYmZZhd7FI9GtQU9arU4dHjad2mi9XBOQAdG
XU0mWKjZ/WjJfWu9NInoKfdWS/30lnv3NDwOSl1U0rJY0ACtumvyxy5ECGKC8hxE8ShlW/WM6OBL
UTyG6iNohwV+QbRCzi8g2z4DO2QE4RGmuqp+Atd1B/a8xz/aRx4QyJonYtYLljgpwG2gmi9390VM
/2wtPCZQ3ndFI/fQvgaU2eVzlAZ2UopqA4IN4+unS6tlLaFQiTQ7YdTAaTHzSP4w6uUhazqtagoo
tOwaph/pi1MsKA01t1MhWo3AlCzOKfRotSkJ8CPcYbnuNckDU7FKf/TgR/wzBWC7unIMat5VMuid
EVGZ1+BfcGpgGumdqAwqOhvOMaC5EbShbDVUPubq7IAdXkW3428sBf00so4StqGZ3FLaMav0kSJT
AdpxV1vAMATex3OjhIKGoc2jWcnhFtM0S0t75uVA6moNJ43RWJPnLBFdQJtRyEoO5+PaLmnAWor1
9Hgt2KVan0nZH8sGLQABWCstUO/+2QZyYU+MmdZK7hG+DQZ4PCWwbgYAPROlrUTbxzu2RCkrNYOd
ziFG6FuQaJPvE7i0pf7X7ywHPSyUsW0Dl+CjardTKI8Di+IaXT0oyddwTrwlFjVxbS/nXQqndUqd
930KUGB3Gi07SZEfa38pC2iAiRDajwVPn+4jtDr9syBO8XKriFOjgrOmpHU6UAwuWnJQy+4sqag9
D8q9VLQIhGpMnc2Hvh0FbZSbRrwSz+mj1pBiyBfo40JOTWAeWh3U6lHu7Z+aaD85JazngSCfBetK
tL/0qD0pLagQpsimciO4ldj5720np4gdWC5BHwv9AMLDyWiUhyUQPSQ+V7vYS/99z/j7NUsAImRm
Bd6SN0tpoyGT9YMGwBxDQ2N5oR+ks2g8SrB//F1bgzQYbwesakyDozQci0GxAfwNoFlRpUCgD/yF
a5RTGk8si9GUoHLunxW62BX9rSfyageVj1aMwnsaDh2uDoC7H1SK2leatjfzLN3v651oNZy3WCp8
vvJmx1PkBeNwUEIAQ8yHfSmi02FfsbpuTb0xljjFnsX0ZDZYy3AEeZvdTA/7ckSrYd+xkhOrpLFC
AludVe1QGd/B8+Lp5Nu+ENFiOIeQSgD+HAwIschB6c9FHV30wakuO8GgpkgO5xKIKoPIW4VLmEfF
a8MvNHocdNWe498qQ610jfMIkV6Gqo6ha5eMX5biexT0dl099P3i7m/cvufBVPLH05mSSE4yFkHQ
OHxe+uAma2YBm9d28PDPXYHQ6qMIrejImNAcqZhB1RyU8lrHtNDTr0+Wo4TG9ywdBKckkkg/SuyK
VJtCDapdT991AlKV3gRl+nPR95jF9/c3cF8jZL79IqKxlTVgZHF1K3Qk8qUDv0MQZLY6RoJLQrQq
zi2AB54GlF1Hvfo1bhgCNDqOQGyv1b/kSES9sm+1ssR5hxS82RTE9wjAksRB9xeAs4kdifgVRZvH
fl/5hr7K0hZgJvBBpmln8XRQlZ9GnvimCAhcJIjt7UqQVBVKihlw7F16msebSbmy8i+G6Ekm2jTO
O0x9HnY5y9OEMWA2i8xWFmKP068/0zjONWCsGqRtC47GmmWHZDfZ+GQuqUNzgeMW7Bk//Ba3Ua2G
AEdw82jyou451ZFJB1p7SX7rhfmvswNS0MfTafVlquIaKwrQsTDojaOaL23xHTAbgmfF587mD0GQ
zPesT2Uc5YaSISRxlNfoJyNLzT1M1V535+DAuPWsk3nM7sIvotYfgWq8RWcrBTS0Sh/UErGDBNLQ
FtTiRfVzLEQwoiIpnIsoglnJSQ01j8cXvJi8GU9osCsf/kgB+VmHacQrQxtxXGH9lDQno/01yFdz
KgsOS7QYpp+rLevCTNUL4Fy7VmLaC+lRKwi9Ee51fzWf+6I5neB8Q8/YM1sLOsEAIlUH1LmgI0yB
jSEdFG8GwZlozIy5gf+O9gFP9XFhQz0MagOcM7cK/JKatgkk9Cp7xJArXmypO4WCUhU79T15nMNQ
0QOS1Ez3zGg5J3F3iZmsPwpZZb7R22w0qySsFD82QBex7jrAqRlV/mca8UbcudIIGbU8S8mhEaGe
O818OWaJ0wcCfdh2ezqQvBg9JZrWP56OnmO2H5h+sCH9vND7bIjsPsztaqgE97lIEPecmKq+7uIG
ewa8D7eQ7vUm8argMvitir/yviDOKTSVaVIAzuEqR6ZdMRs/H8H2BPgl6fey7itRzKRXB5RJaCoo
A+wdKRJM66RuF4AmIj6V9Zd9o91UaYCyYFRNMnWA130UpEQFOtBMCOqi5E4OozvRg0IggH8tm52V
12qHTZMBPB6PP5qiEHjRTff2vgT+dTzVRWRG7F1Ujc9jiZNpA5RdRJk7kRROm5Ou6/qYZSJ7qtoZ
TiQuB1vIbbSpyqu1cKosl3Np9C16pqTqr7kuwGHhh+Z9C6yZ/WMXyeFUOZ9NKbRYT2jW1zZFgCU3
hjNGl3joCYxTtG+cJktZ3jFGKOwbQBcjjBjNaNmkjUCNmZp+8syrfWPrXdlLLqPphyYxHiooijtI
atkgcsb/zEejswYnGovOaefoYKml7P3ZVnK3njalZTISdmSIUa3xmnSP8pzbrfxjX85nLmN2va7W
yN12bahNtJtbVOLM+EZCDX6UKr/u8trJBrmzpZSc9FC56iz5NpnyH0TGxAgxOz9LyXFJsrPaqQet
qr0kVp6qHI2ftfm4/4kiW+ecCWjiUtVkJbUoGJ5p5vTD9HVfwr7eUv6VHaZxic4XbPbcxc6kvjRy
4/bRD+ADCNR2s1CoA8pTVUANB5Bw7j0/T5q15FmJUfnDAq7j2DMVm150nnqQju1z/ry/rv8QZ4IZ
VAN1jc5j/bUmkbVqCRbE029EzgcCmhwXXVjAXEJFXFRu39pHsCyBZ0nFhL7E11VKXe96w2olNJ6P
6GCMT1H2heqZPcnlQbCyLQewFsWZpmEObLyVLNjI8DjclFezYieZjdEKxISJk/4CXpgQHXorMlwL
5YyylBcM2WQWhA7EHUrQY8Xf5PI2L64qKb+JOpG6bGn+Wh5nm1CkuJzNQkIzIKaphtJTA0GmfjPt
DLgDy4I+UuPTlLDUlQT3QCiBCkI+aIfsELmGF17+rSLGLRGd25aKMAolRQK7KZDUuKso1U2QF5fa
AvyS+QkJx4N8DG6bY3sYD9qJnECTfcp8RZSu2zSEtVjuZjIwhdNZOsT+w1hflw7D16sv9HMv2SKg
mE8XB0IfxjaJEV1N+byrXVQQTQ7BGMWobVqfgT5i1lFIdSQSw22mEgGYI83+vxiGLdnAkYg5nz+d
GVsNlEQHJAZOjn+VAyQ3aWpAR7ihpjw0YZrbU6sf1Tx2wkwRvb4+GfabMAT34AbVLOD1frxzh5TW
uWTFs9uQR0waO0N1LQ2Du+8+PhkyJ4TzHnqbEinFSLibd49df4sbPmmeC8vTM2CXGKJZ9e39e18S
5zZ0tSFTu0gAwxiL+9GcnVkyfKPHS0zEoi7aPM5h5LNOBqPoZrfN5yeaKBfhkgM10jAv9vdvU/GM
9xWx31eBkVWPqpZXQFhTfQY8nvqKzxRPVKH67J0+nhMf5tMWFL1KBayZ4UDmA+MzsrzllOXAxVQA
Uzg/i2aGP4dDnEQu1zVVxVBM6gx0XD+76C7r69FHZK56bWtn4ERU/OAVwwaJ5Yw3zVV2Jd/ub+wn
j8+J594DUR+bi15Hs6sXiU17wx5n9bAv4rMvZDJMCthkDPKbn6A+rJ7qZMpxeECdeVEBZ/6q2sFr
giHzUEgQxVT7QwTNyeJUf1QWQ1sGbOdcyscqVW/GZjqVReRW1HqOKyKKZtn+7MnjDAAoJjloO7E2
NvPcPTAS3B4XywwGy8rRfuewVhvJWQEF+XQDlF1AXpf698EiT7Mhyohu6sO7CD5eLID6lGlVMqMz
G0BfbX1fdJLwcmTXxM6m8dCco5IvmQTgVwxaLgDnVEBZkvuW0x4Mv/Caq98Yl0bfDVVB/KmDnPaN
hnzlPEBthKF0FWuShu4pbaQXnbav8lA/WNIk6jPe9CBMEPIQCmJSnoh5NgEalZASwk6WrQM8eGmd
YQbI0v8j7TqW68a17RexipnElOkESZYVLIcJq+22GcGcv/4tyHVbPBDuQV+/iT1wlfcBuBN2WAtL
v9D45ieRdZxEn8zVCLFdB+vnOg+iW8ZkrfusQQBrgBpYYwmOpJKWnWjF3oblmgAp1oHTq3Oa10y9
u4JLfA3WBmDrjBPB+mBryH4Zs4WMwEtkw7g8zMYA5RK9C86mqLUidcrbNWjb/Lauqh9p5/4a0b/z
HJUGtpJIHJRQHoCAGXIBynwml9VQwG2uaYuP1KpWWMxFflCH5Wxr9DGx7EixG9e77hFF8dndCWRf
dKeQWxun4BJFfFZyXYuKpP5JevIwdhQrCrQ+XBcmVI+dMC6/6dMs0ylBSFvGNDB1+Kn6dF2C8P4s
Fdvz0Hcgj3P3p2zr0mNPEgpoT9gBXnvdy0d628bjJ9QwMR82xQ/XJb6v0cPNAxDrH5HcDQ5GbNiW
DpHZX90tSDKyYwHWGjTef+QftnB4bA5xKBEpclp7kdw9qsPWJMTGPa6AJzR9zetIpITTKwd5AwDt
1DO+XhcpVJPdIdm/79RkJislcw6JjfuNOH8Z7nmbzKDKZXNioiTOxfC7zjDjwVjMpSBVYZbNFCMH
aDDvAfRAb5q+G9P0J0q/k8Ii6f40zlRs8+ACbroZc99KTOs8UKfpwwq1kMprk9mUaYkoOO8Pxilm
oaLpbq8OcCu7E5j0npsoCTPfLSKg64AlB9RY1z+Y0NR2R+S0ErhUKoY7DbBEWIQCTqdfHB940MkQ
/P/kcKrYb1ZdVCnygHpw2xtz0vSoTQsZXSpzs3yU3t8ep37rNKZGoytgLssXtPrB2Of6GGUEF83S
PaC869Np9q8f7H0/9tWu31SRuZqdktR6t6IQicwAK8qn9LBE9FEDJ4zizx/VpyFUA/sGxEaAOpW9
AkXYWmgeoFMFTDoXNKpcoUwlbg7KYyArs0Ruij85UQ0u0wULl8eGpf+Wn4aMZVpyYqHt7cRytjeh
BVdkegLbS8LefrLKJ0O2FivUyp0IzvCmfOgWtUS0cdxPo6J7tPwDYseLu+PsLDMcZQVhKhiJKydw
ytpvrT8JYrszcJZlTq6ZEMbBPYz6x35S7qoilKgeu+l36r4TwRkVGhazNtnAuwYUdHywjvHpM7ry
H4aDIwmXsk/O2VWidPqwJfgebl4ATkz3nOJzNkqeCuI8dHcczpLUQl0b4rAbCzbrMf3a+0BpO/RB
075sIQVcm0yThc+8vQVxaVs6VbGRORbQ7yMjqgLtJg6I7963J/NIgkVyPqFz2h2PS0ir1VHGZoAw
ko43I9n8PHm2qwkocD+y6qHM/tfBeuaX3sTx/ew4NnN7XeELHXX4Nm8ExKLrdu5mq8c8Tyvpz4u9
oA0vpIP8wXkH41vkVkfjFQF5+7GGNvDLhhvaes09tkZCC9hWHiN0cU527GdPMsxWYdLhoGFgGpjA
AbvTpQdOt1yrSxthOgVrdNHduuRnXVbgHZTESpkczqLdNY2TTUUMy4YSwFEB1cubTu8/DlIaeKH/
252IM2ynGCiYR2BvqhL3dxXoPZq5JZIRQ5kQzqhJT60OwykIycTXlgmkVPkfOSgXEJO2DpBsl3Ai
cgMkMroBEeah/EjD6fijOOmReUykHI1CD7WTxPmO2a6Gom8RhYFavIbz1mihHpuHNploIPG6TJ3e
ed2dKM5pLCRD+dDEoVjDKEu81F+Oeu5h7Ct0flXgfwHNwHWR7Me/l2gBMBV4qUTns912SwAuHdsw
ZQMzD6sO0Rt4cMr6SbV1bxrtT9flaTKBXPyt5hqLuiM0PS0jEDUGvW8c0yeGDjf9AjJT1N4yh5yG
Uocsvtu3k3KmPOi51nQsLP8eZMrC9Ik8ot/42o2zc192s0IbAOvJf26W/fsueZuHpHNoiguNm/wA
gr/7lcSJd/02xTIASAwEcsBIvgKH72SQvqRNt+FMSTH6mfsXyBqj6xL+y/d6E8EdI57ycirZ63wI
3MMWFGGKRnCAtzlNjtgrId/aEwUZUrqcq/go7RwJ/SJBS9NELQf9CC6wudaI5XEX0jvyaW3XM00e
c9Xyk9QIJOcUvo4IAHRVDXicwKS7/FxW3elUxfom/ElyVIAUGbkoU7leelOP4GGTtajEGclOHueH
XQU1YoeQV3UEmpbpTydGAQSO9v74mz5BppDistVOJOcypzabgQKOYJaDlOKczUoTrSBqO1UdoC1e
G6uNA+52DairZ1bYOBsp0OVSQqjsKSrUW3xNvK5Bfevo3GUPThNXXYFfwsgNlNrTQUeUAVMO+zbO
QQsRAP/FjYv8OJiu8JyCOgEymHOuDXHLPmVfmK4ea5xUET3QPPyxRno0HEig3P4LjgxRZrYXyilw
azVTkbPmUx/ah+oZa/aM6w8cQl9/OFOwRsAf9dOH2Tg+SBkkRA7vTfS75QWsxQ+uS3DeOftsoNN6
YGWh4TjlR51+XSM16KQUZsIrBjeAiXcjA4XnfWxh1r3VobbcDefG+pSATDz5/AeGSnYyON3RWn0G
7TOepurZ/GX6RahVXvzVDuouyL42iZ/I1qeEprqXyJkqyBeAEaXgVcpcA6BFMDYSNL8YKZvqTWhk
S5kWxNcI40Ad29ABfnXpiwCcgYd5DaVpFxTvpl+q1X40XZkRijwe0d6kcO6ADLGWWMAiw8obuc+O
WPhFybCtPTWAQ/dlmbSwSEmQRcNzuMgw+blo27Bzy2pnuPJgDlHBPozJuUD4ZcaH8klWecjiA4my
CG1gJ5Q741ghfFjoeLwiBHfPrZ+DUm/wjM5jHOZ/RKlr7w/J5YqdOVZFHqPmZdLPYIci+HN9vH4m
UUjci+Dc2NYZU5ewe9x0cDHOiZdP99RK/UG2JyRy0sRgO9pocZgOj98Sa3ZiajaSi6xvsGiFEiFm
4a6fRQSSjPt6k8EdBpv51VTqiIJpfMc6KafaJ746el5xqmjgAmc0Dytpamaw8hWf9TLIeIzcGLah
8S23cUnaEXBY8MpxGdRpgekXM6cn02yU3qNZNhzU0R59Zbazs66khacsOXbI19j4kPZx7tUsThpr
bX/AdLzuLwBY9oq6KgEjXdcY7c6qu23UbG8pXONTlZHuLptUDM93CD2um2lhkW1qWDWzerPQAq/m
qVmOljWqsrezQFkwJ2BisMiBL3nXDYvTci5UFQQPfahF87f6UelOjEbIDrYOi9yHcgOP93qsfshm
BwQuDIJdtBnxfR379cPvMlOnrrXSJsBaTZeBHvSyOKbzHGFfXT9eVyGBll4I4ixO2ZJmSHQw95Jh
8Qql9MFrf7gu4nVynlOXCxmcljbu6DY2ADUDJ/XqF331+pcNvfrkhXyZD/Qw+UBU20IzaIqj8cCo
2eS8vaJ60sVv4BIJy1oMIx5fGYqNCFP3rT8c2y+bj9dShEGIWWaZguiwl8fXePRlVRfLBGtDfKdF
jHV98vpg82MG/RvKtEX4EfGUB4mS7VgYlbwMeGkS6xhVSBCKtg/D8ljWEp8p1EYXrEUqAg+GP9lh
d9qI3baMpKSGm2nqL4x8Fkjx5ua5TSKbjGSqwKkK5gLB4grCAlWz+O2VGBWJSe0QVMEkExnN6C2l
FahFnULi7DsZamXxqsjCnMDML6RyyhEbVHeV5HWmJD64d4ypF5j3tT/m3lAjqba99bY7WMO97E0h
uNi9YF5LMNnYtsXCuOvhZn11rlA6QB+kqGVsHyIOLEhyVAJuXMzN8AsBcUY3o3RRqDAP8cEI2rui
9eyPzWd66A+sk6X4XUjOFdguDkUEqiMgAgaOnAFOoKkXP4PTpLKn1BkLFhR1DYnfFNuBJaPBEiec
u7NyabRizKPSYu4PU6HVyT4bbE7zhjE/TiFAzuSdOpFzuTgVO/XOPhYTKWcNnGeECSOybrejpfrJ
7RqxDS8LO7TPEocqjr9vH5NLcKm96q1R4IADckHTOMd3+CtMzvpJ+QTwQ4CvGr4b0WeQO0X14KFu
IssMxRbz9gs4j4Myc1FRHRXzQunPSTJHWjx8tik5I+ZLquXiz2kZxMHMl2Yjl7q8XXeohtkF+S7C
x1b+cOYWPM7LqHtuNmW1V6ZpejJyW7sFKEl6cKequ+30JgmcpGgPud5/pU4vHbQTJMYOpjv/8Yic
ii32XDRj3P1+gdePVQDinMfBq0/qLSvnbF+vf3HRHVzI4+/AHJxpJsCt70N4KBuN9fsp/VBiQIwN
zc5N48vnFwXO6UImp2WTY1RqWoBwzVK03M8UoNjQ6dYc6/8Z6dBULwRxytSoU6qZK8JLXCTBkmKW
L5U0eMT3h9capkrg+1Q+QnY1Un7XhqPNb+kLY7JXQmxRD+chtCPMOX0tvl//YII45gCDHxQTeMej
/cF9r2LBtABtEZH7tr9pcvM4OKBJ0frT1lfnuXFPZSyb0xXVpxwULICkhO0FrK1xqVxWjLTXMngF
8zDdjkistkN70r0iknMZisLJhSwupctGDIrNjon2HPYI3NQGcD4JctA12Ip9jIfam+z+wZiS0CYY
WqsxbLVUvjs5Ye4o3hKXh9iM77M06ksLNDK2N5sgCdJPObjn9EVW5hV+ffCeaqiUWS7YajkFq0bw
6lEbk+asXoa5ymA5xs8mrPU306nMWkWGAyEq44O3kQ1x6cS6JtaQ1KgcZfmgRY2W3Sbl+mECn1pw
XcuYFnHZEp6XBLOI2JHBHyxO7OJORU3AEK54JSTV8Cke6Kfm53UB4pO8CeAGCmoSx01awzJtjM47
D0X2mKgSS3mdheAOYWN/4x/3zrkZZzM6hU5w7yk65fW59oERHDVolcuyZMFhLgRxWjArSdLYKaL0
QPTsvoD5nmOgNhzd2Jatvogzgt2hOFtEnRjDETlUQD2Xf9fnNGDFoc3PvlbnTDqmLNRvA+9EB2kz
mEV5/c5yzU1rnVFmhC7SOxomoZV4VkgOZah/J4Es+ov0DlapoavgqqgFc3pH+smaMN8JGp/Y+jUt
1Bu7TWa07IY4tQBHqgHvCcJDDbZ0qdvlmpVJXuFMiQOMkG71NpRQ2q4N9PEp12QsHQLdcNCiY8yY
cJyY772UpupjvlRTxpjh2sDMb2zFtwoZmY7wSDshXNIAdpt1qa0ZTEtNqWAxuzVQS597b+nSDqjI
Yxn18Rxdt2CRJl6cjLtHvd3mJe5xMvOQfsTG8bH5zMAH0mN6no8yxZBK44w5URYzbn5Lox+qCM/e
M3v0YlQZ1ULZ60mo9/uvxll0aamKZQyvZ5tfmDQz6IMRVL4A//bJSdYDFQZ1eHQUlQHu6zqcX9+S
qimXrAMZkmYcqvZ+VP6uhy+96x4VB3D3jWwUVjRG5rhvAnko494oqq43Qeib0ObnpNgh5op8CtLR
gKgtkHqTGmsBow7iVvfgNnnrxRYW0qbqoFL6UdNtIKKhxvYHCoWCGPbNQDTExlguTUXR6oxOCkgU
EemJtwX0IQ4yf3UPrHLTHKQfWXjrbzU4nsmCKN2C8QXU4IATBEIWNstXn8Gm5E3HgXqV6o2RiwHM
7WfxFeiAh+unFfmFXQHQ4j45UTIQ6pbI82MVdLlDi/dxOt9WKGB41wWJ6vsoGL2VGjmf2kytTYcc
5OwqHqzri4klhtOP/IUcdG/5JLcdkQvfi+Miuzr0dNoc3CpG1D+q7eRVaSOrnspkcJqC2fcsBYYo
yLZKD2Nj5XgGaG2I5l1UEdDSACoArZJMGp1EbnZ/NM7NYnjGHlsN0Wlr6+3vLLPJh74uE59u1Dgo
rr79vTX15l//fszVcOEKz0HVxG6SQxwsiF5aRWtgTa1pQJ1LOwBnKxWUFaOSp87qn3sHOe91aUzt
rknjvl6iYSd+VUBSWIMj18MMSuKNw3IoV/Vzn7onTcl/gVck0notCa9LFnl4HBRr95gmM9iKw+VB
Y5I3+TAj52QvUTOJVLZa5gZduIXqdtNJx6AFFnghj7PAZMI2djaDR63Yugga+61I0xt11P66fi6B
ruI8mIQyHLQ1sCdyeSzMhBJAYCOUdPpHDLYP/loPMpRMgWJeyGD/vkvXazobes5Ifw3a+2OWe2R0
b5TtsWkSmJ8mMT/ZibgP1YHXuHdMFhyp2t0N271tWzLEQtHHwRaUxYptJnpBnNYbSqxWOrqSQVP2
n+slShv1iSjH659GFObR84ROI3dCtslLWfsxadJVx15o+HuCsdqCZsBY1xiMJ/UIPDdZ0BGdC8AS
eMK5OJltcp7LXgAF5Fg5uhSW3QeVlfl2m2QeNXtLcjjRV9pL4pxVZTTGPDBJBvA5eqsNkly2ASUK
Le5eBvsNO72bialXG4GMNhyBDOwtp+3GPm11WGJARwvVo+GEtWQ1X3iDug1WXgfOwuVptVvbbF20
PzB1amKBR30cbNerc9kmGdNh3g+iLfePFM5qkwQZUt2NkFL6+S3DpECL+p5+Ahzs5zhS7uZTfd99
qlEBkWmIaKwWC0NvojljLp2xI1sF0Urqseqr6hcteGpt37qpD9XnyfKUOwN7tluBCow0zxaqjYEB
IDB/opvNcztrzuis9mZhUgQV4OEjCFTZVAV40bzmcX3Kw3/RQRN+0TeRfK+C2rO55YCtAe68lnpN
ZcehRoZHktmqtzp24ZsJXbxk6/vjsvVzhfaQxiDISBvp2ZJ7Sm0OfzVO0pxrqswniY9gFvlOE4Ba
AGJxFR1ZmwsT6ha3amV3Gy6kfzGC7aifGGGxHWE+SDoMKbz9N2E845DSUjzwY8Clxu50nK3iWd8y
STwSlUWQ1v5zIJ5raMvMKVuKfkM+mB2b+xigcfSkheXDH2wQXAjifF2e4gXRxLg5cwT373reytuy
kj5DmR+78n14sqGC1CUbcGdYLhhZ87DvQx0vjeKIYZ44i+vJU1zR7CXo7TGwZhqYv0BZ9NLvlYSO
aZq3W2AvoXNfPZMIewufnUftA7nTv4DuaAl1T/Xk5VFhxNpL5vxShdWPbJwheQiKD8OpDOIgB8AF
qzYP3+QnFSUWhDG8o1oCxA4+QKr9snQuMMsDvPQ9YxwPOhoxpe6RDgiheR5dtzWhI9hJ45JPvas2
hcwlDtdvpzTXPKVIotqRjQ3IxHB6mXXuRq0qw4hzeSys8tbQHwqjkUzai7/U7jBc/HUtxR57B1f3
O7fQjubX5jhiRQurTfeln32/fneiJ727/1RcLHYrBQTYTB4Kgx9Tn54xUfXdCpNnA9NwxX38b5ZN
mba9s73dGTk7mGw1LsoFModgLL0C45vnJhr0MI1+LH7eR5rf/82muUxZDU8mmDODwYzxq0pka3aP
VigJ16nCvh/xhun5+rWKdcUEVTw8PzYXuK+IUaUEWxhMJRf31jarxkP69jPHNpx3XZDYp2DO4j+S
uO9nxFU1ZBMsG61eULjWN1bUHxSM37vdsfo+oMYLzhfw5iDqyIK+MOrsRHOf0Rq1EU1tiE5Bzk5B
OmRv4fXTif3I2+G47+W2WWvVQOXFIlmY9CaaNhgiU6LYtX3w/PnXhQlfkmR3Hi6DamsLk2UNtCPR
7rqVHpqMROqUhc1YBiZgo0rtQ0Z+qVV2UlMSlQqJrv8A0SMaED3YxUKAABYB9ynHVKntLkHgW2nh
OeQvQ/2RqjVeFthtcFoMqYH3aP6TwXU4gDep3FeE8lY063DH6nmI4oPt93fLkY2YGID1Pla+dBeV
+cn31v8mkPuomgHam4591CHAdnvAml/G4+QDbSGqfsp09L981Ddp3EfFlIm9ZBuUdPb1c3IEyW2Q
3bHWBxrjUf8njyeCGXhTx/ATQBAuAzymAKZO0+DYkuFHWfbgwfl1XUXE7nongftajp65c5vj8la/
ftEi7RngIj57eKq300vnoacrfVkIjXAnkvtedkt6rWYRoiqon3S/yqINtLjxV8fXdFk5R/iAIih6
YMTQxPYGlzaXrq7StUAmSzrjIbbqz32T/uzU5s5Mq0M3b/eYO5DYPbsyTh+JinFlC7AmSG95iKyq
t/t8WgnwuPqh9Mk6YfSQUt+heiD5eCwRuSaJu8m0WUvbGZFB6IVx1zbTU12rH2fsRuuWchun2ktt
TU+jNt3jmXXSJxTRrv8A2Uk5W1DsYkgwRMvG+Sv9UKGS7+l2jXVLfYquSxI98S8ulX3n3RNfp5uL
9gSe+Az4aQmA+ennT8Un4rN9kO3nv3gOCtT0QiKnOVOaVMZKgHNChvakbPONlRRJqJnJyVqqaGyb
G20AJHBT6olHAA2N2dVznZEwTeOoMIqXNgHCKs1plM+OpPIlSur2v40H3sLzjJZ5iw9vHuzVW8+Y
xsJ8fnYwn8YgmzABJnNEsvvnx+uqdGnHyoTEIVD9usZIHT0MXumVfbQGg18+9N+lFQhBPnBxSub4
d9881YZOR0d7DcrbUT0tt8XZPtW3BtI7Bklh+BTOSRq+BNEEQlEUszAKit0KTtGw7LhhGgiZFlux
BIx1qNcYrBsDtkQ8a37x+bpii03oTRynZdukKAO29RnB9xQhWntVdcx65fT/ksLjVNX6kLgNTaEv
zYeEuL6hYR1QtqMsms8hKmC/MaKLxSHc4eX30lxrSoHBDCl1nByW2MTYc69O5UfXnq1PmBqhN7Ry
bAyLFNrD4tbjZ33OJq+2xvVw/bxCzSGahpzHQl1V5T4iRS1H7VlBNcfMTGRpfxVAjZe5JJGmYFzP
MVC71VFK5bxvH7sxcOgZml9ob0ekAgcl3D40v7An2zzKYR5FZ9IcbB+aGLnCNAkXqUfgnbtJB1Cp
bK79dcQARCxx56KSDO7jTQR3IixlJykgR9dgXo6j+7Ury/M4H6ZhBXFu4Q3G1zaPb5JWxjotyqkg
17BZdwLzXRYnVzVpZzppv2KW3D30H1g1YfKmM8aXHuQrOFJpXNSy43YiGjslc2WgZfFpEZZjZHpA
LcQ86zp8vK6Mohzr4nicNrpJoU2DCzjLoXlW2rJ/dqYajXzTnG8JWUcvX5vyqHWJEi4FIYFd2JWX
zib5mpAF859tMd0XmQYg9Squj5Lfxh6OlymEpgN8GFCopm4BQoz7bZlZZ+BlB4Innj+s85x/KV/5
G+wiUg7NuYhkk6XvHR4EAlcOMxuo7qq8K1Ip3jla0UyBhiKrpWOx1Pq7lNm/IEBeSuFKOMtG22pL
gSwwO/4CCGLwI/cAp3Qn3zps4cr6+LKXwXv7ZCJtjEYYjmECWvbS+6lN5hYzRbY3AQdiw3DiIkNN
eB1zuvxYbMbvzU64YJGbsVnbLTQX6LwhRumj4eZnPz1ooNkI0GqO5iMI3Irii+ybCa7zQjBff1uB
VJPnIzPQb9jC+lqB78wfEq9IX5E+X1GBZQAO7CxXzsoDD1hEqWCjEAnCnEOlAM4ua8DugbaAvxJy
Nmb1V12bKRjXehl6/X/xgw6a3Zj+Aq4I+9S7xGMly9TFxoZOQKVgmInEWVA3Ct5Iw3ZbZOkYolU7
nfVaPaL8etutzZfrVvleldh1v8nnXL2b0qFYV8gn7qfFGn0iHQf7Lz7pTQTnclM1TfKa4HpnH6Z4
y5AWxoN6B1pfPzkph6JCfUcGCic7Fud4nWR21L5BR8m1n/Luh5t8/f9dG+fLSFliga7uoKVKV9yn
jVGeMtstwz+QAr1gg4gYEebXHlW3A3OUg4+zDsWEbdja2H7kSicjrRZeFjZZMIZlIeab/GWtdZLC
/UMH6yYqGo36jZ3ISILEhr2Twl3Z4mbgjgLLZGBp3hjqfnZjHOld5quln37QwjyUL469jzhQbmAT
o6euY9f3NTzvjCtrl4J2G3D6zIMVkZskZGRBK6batLDzK1+XjHMJ7xGfCUk9i3KEsyWAzNjLYkGc
6n4k1pcYZBTX9UH4NMKk2D8SOFMyhimnNC7wpbrXO8S8CNjZUTEtPYwdJVhckG+oCr3jTianHXRV
7LToMOrrKN+SsfBWpfJ7/cem1RglvTPJi1o4h+vnlF0kpypkszO1dHGR85yFxdhGlowATiaBC2+J
Oi9urONQqrJ+ttz2W1+1f1CbeftW76gkYEf5AluCujXJN2pgeigeqevXE8Dqrl+X8DWE0XUU7PFE
gKZzKcjQqwvVGdbxCg+7BZrH1pcYZG91sE4SWeKbe5PFnio7m8qXXFmqHGbsPAE0IiQ3M+hqvi/+
DJ5ab7krgvxnK5l/EDUKMJqPlBFbw3i/8h16UxsMrY0BKrpEWjRhd8a3zwzBF+DRx/hvBtQBrofk
Vt4MFKdBb5L5Rn1HS9fYGNIna7W2H4zATk5G5WEXIxgwpYVdoSrxHQa8IC1JiCpuusrAQYBeQQz+
YZm3iRXbyatoXPRfxtE9Mazi+Vk+zS/0zXtZnDmMWYK6fgK/Yh5GjEuyDdvFr0+oK/qsLCuto4uU
aCfvNSvaKVETl8u4NVhNjb+5h+Fj/wHf8rX04VDMGzPfLLtO5hn5HG8vkTORZJuJ0tfAelrzrgdo
WmqiuZsHqwMC2lif/sRK9uI4K3H0goxVBaA49vBzIjRFSvuVw9kkKCnRKM59pZZO2Aqzyb1Y7mHg
KPocx2z5dqqs9OiCQuowl6T/nqbJ9ggwFPoAwBL9K+nc3Mdy8Eyx/LaWnyUugkWEa3fNvv7u65qJ
u2JDnf2KaLhNJ398rB2/DJRwgP4uL2rQnPs+iDHgKBsxlukVF4Fzc8mUlEAyqBXMjAaqXklSMvY/
XDsbF4FXc8gXpwGqRr7owBLA4Gah+uvycv0KWYB7L8W0wMWLRWN49csbtPK6cylFRrZQ69Bp1A7M
Tf9r0Gyv2roAnZTPfY7XyXWhwjCiAy3nP1K5sFtTzAz2LLtgYzL0G4NA2nzN3+6agwwRSKwib6I4
h5Mr2jgSDbCNbl04L62d4LXcb38tACc7jU1vn1rFVCVGyf7PK5fK1wydqbcXe4BDVVkzDcBH/46q
Qqwh/xyNHzZasUhmFhVA0lc3+VKP1akfnI/5RB6vfy3xaTAfzbDRbZUHfu/cMrZKHWIGfQi7ugmr
xXruZtdbm/ypbZTnrGq1aE1SiQGIv9w/cvnh7LG1+q6wQAEzlgMaP8t9X03hYM/n2sbrbrO+XT+m
WClBUaGZ6KWDL4vTlCkmS6cVeMnBmWBZofYL3zikx/IsD0tCq/tHlMWvYuF9vk6pxb7c1OQedQrb
H/L4IXbqzDfj0m+2OQ1WpHUywxOqDNZbGRYRQCR1zvAoXVZa2sCqYniAaAQA/yiMTxN27A39AMCE
gC2fmxIFEvpK4Cyia2aZDGbu0seMmraSitHrtM50bB03rAeJwQklWFiNYZCAWKzk4oBWDTHG9RFz
xzb/StXtvhn+YHif6CznRe2E4bdxfQBjmRKLOjiEZndgacHg711pVC4qyMiX/YYCk2gda+ClKh2a
sEurBtfV8/0RLytx3BFL0KJjnnpGgrYwHrUwzS2JvQkM4FIEU55dNDWUZVaIHk+vXnm+i4Mfyl16
bA7zUdaQem/al5I4jXDWBCTzwJcPMAccOn0Nduy/i7bxcv2LYsj8l1AYlM8kGChk4EeXx6r6elUc
DTeHgh8mGzRt8RbHXT2i19/BmhGORip9JzFteBcBdtrCJYHppsxFyqIOFgQjICydp3GMiPPFKjAy
Ejv+qmteU4TJhnGk63oizrB3ormEcFmMTcPO9oIGoxalNkAG08iBgbfpAdoZzFIGPmF8QOpAGP6d
AQiYy/t1EgQNrQKulJ04pj+qdX82rdTGKJVO/h7Sccp83Zram2ad1ChvskHyaHtvGSoBHCY241QN
FUaLs4zaMlrwF+CuM5L7m2Z4fSK9VHZp777nTgZnGrNBEiBqAQGlC+zOcyIGJqV8A06QR4EkJau6
C7s5+yNx9tHnq5Mrv3F+55cGMPRs1Ej7xRYkEylqt/j+0KAC0IKBa+S+X19uVrnSGbqaUr9fEj+z
JRP/7y2QfaE3CZxKgtpqxmAJAM8abX7utrXxphmgEfaG5hQmOyKnHCQShVYATAVAmuBRiwIZd4Ou
irGKNsehfgPfAvDMz7HxCBgD5JmsXEFltIai0GoAo0IDdwBe0vwycu/qsd6NeBHYbt/4tNHvdGP2
sQGjSIK46DZBYgiqGmxrw59xecrsbms9qmjR2kpGT4Xd4XVTJgngyNPe08p+AH1w3Qf/s1vBgKZh
EhQcsV2D/vCllSebApCWhZhBbidPc6tTT9HiFfDgKu4W1CHg3sWatxEXf2NdqgAIk+L4deMOHjFz
w2/G/tMf/CBWr0Z3CmULi4e36nqrcRXaQKlK30bVdauwTZEdauKtkRZOhSef5RRoFZYFdzK5UKIA
jnhqLCArTMC4AnWl9pwDk8StvDkyo+xLJl0ZYWp66XcQKEFKiBUqLO6CPO3y1i2nxfx4OmDaqizs
G0TN+DiapKYeJgHWU5WlxYvkWt9HrkuJvDd1q0ytFYTmJnmko3MeatTdQHynfmroB9CgR5pTeEDR
kSj1+yACsbsgzYlV5saa1ESZUBdiTybGXsmGU6QjP8yZvbvQnRzOka+WojRzhxyHtYiyY1+gwkb8
rsTOCTaqZlkwfu9b2bHAX2UBgFcDNNrl9ytHWkyLuU2v1ZnyqxExhJfF8qyDGlRn4Ex9NCSpsDiL
24nknC21dbYHh5vMTzooxIFxlPkDkNRZ8JCx3QjKQJfn4/RzgnZSokNYB6SYZBq8JC0fbeOhoV8U
M3sqK+tc6vc2G6KT6KlQYcBQoOIdg760zX3IYU6rGnESevpF9ckXCrQ+GOTY+YAGCRyClnjszX0w
/NrC+elfILsKLRPPGRXr9Jiq4lfl3BUQ8kpc48sWiRUqndPeNYk+fO4TrTwOZbqGtHdfUHz83mRN
7Hdmvd0NfTIdNS15Vp1YDUltjnfotS7ndqtlqBViNdj9Pi4AxslYx2sFzRvL1FO1JNgy+2NW5wH4
HjyNrJ7SPQG32NNbFPHN7Mv1zyO+HTzE4LmwY6pz0tFNzFZAKcHMbPWUkOqTO0xhnK9hX8pAzN/H
Xaig9SaKhcvdqyXu167bNsxetBWKVgMmmLHcvKH1d/1EgpzsUg4XALOeOsmW4RnRhzP4CvOomL6y
vFoN8tC1z1TGxi48F9BaAKkILF88Ii/PBRbVye1LbQoKbA3U9OiaH+NZRtsjaHjgVDspnBm5cZ4m
Vq5OAYYsWK+ULeF1hZ88tMC9nE/zrVl7qAmgNN8E1y9Udj5ORZwpNq3Y7XC+rCN3WZ2BLYY02MeY
UhnvmNAL2yYeB8gINWB7XV5lhzXoJO6gjeB19+bsFqMfkvAlPsybBM4P5rTHQBNICQJ1bcNKLzwy
fTPNQiJFlH/ga72J4XVC2wh42hCctacxBCAaBoaHYw9AVEwro3AjC8pieWzsEcOApqrxmFg0Nxsy
2D0LX4zwrgyyB3f2XOC1KAcaIRmUvnzYRfHxGZQOIKLDZ8JbktNHfatyQq2MxWcQPBxTHy+t0+++
mwreL1mzRvTd9uI4JUSmqo4gOZsCO1u8CQu5ZffDGqWMoCIFREsRHAvAKNA1l1NA4KUlswZuokC5
oS/N84ihykLBZnXI+mx6oB61PJxymccS3iVmD1+h5ZAhc9oy5HntOgNCVPZifXGQeqT3FfIqQJYG
/8fadyzHrSzbfhEiABTsFK4dPSmS0gQhR3jv8fV3FfXOJrpYt2sf3TfSQBHMzkJWZlaateSneicC
2uGM31B0mg95zLfTJyCYygTXzHxsnmW/c7P79FZya39IAPViBIANudUFc4gqPbpPBrMRynzB1NCN
ZqRCe095Db8sGHAmnnY/+YqHob+gPAGEakzdMFgBuj4+yE5quKIZIO49MQhQtQ3gKQCqkPkRthKu
wMDGj0gP9UHBtk7qzScbaVe8D1/EVss1J5CVU2Q8wG2xk/JWV6R6bkKcnO9Ge3IKSVgoFolgEte2
m2JzphpRJi89dLJj9hv3HgilGP7or3PwbJ6Ur5cjAj2lz5/yQy3mlgB3PJHTFN5m0nKwvNWqExap
08R6MKXtKrgdNFx/EqbhHUtR+OBpmHAum3msdxPSBtUAhAOetHPqqWboaEiacyhcTk9/oR2mtsEH
DEgMk61IREueAak5h6vJJBf9U68Nf6pq7o9mLCiI8VJjAyiWeHhgsRK8H1B9kxGpWb/YGepu2Pk3
LacYNWcuRgc0Yw5ovp01NzAAZSRerprBZRW5OZIBBgcw19AhdZP5gmpWGMaQpjRHAqAl4kXxJQLh
XHMYd1Eg2jLgfsGNMCbm1uU0J3kPYWn6IGXK9xT0TQ2edf03OX0pYxE7IPdGbMQxp1p3qyaB1xkv
1BmkgPJ+mVSBSfLdyEYE40Aj1HX0mB6ffMTgsjtZvgFY6f/QRSgoKnmiKViRVoznGsp8aLocIkv1
R9q/9Zlon4t3qS00ZoCxRLB/wpqEhikAUPXKoPiRZcWNrWF1y9ysD/lSFXfThBHYyzbIM354YJSq
dKwXomhybvxyadlYIjIGD6O2pSclq+IAEBPLvcWMFYZm+qa3EkhT5grvEWTXgqvHfXZtxLNtIjOs
zakE0IcXd+3s5IVxXCtwmoHwYZc3y/NgB+N8UvTyyZrmb7OWiHiled8TSHc6JphQi/zEojJNdR6T
igzeOt0kGJF3likVrlR8rkDSJaIPIYzRpJNRqbOhD+9FFM0FFuKVso8DgIkAndVwOlz32M9d5XD5
03Ldi43WLM0LkUixc/1LKemNGkE5ithNn2AEc0TIoIhf74off5dAYdgNsGTQF8Q+jC3ZbUxazLdQ
eRTCKAUeaPoDqGiuEYBd2k1eBPpxz/VDHrtGQCwgNMi5BuM5TMDp6hPPDsogyd6XF5Zg9RMMtD4a
oSPvRYUxrt2g7w38fiDSguT9/NoMQDPKjVGhdpt/rWbECoxrizb8eLVFrEfIgFjF9iqKpedCRn02
52ZCGpzpWdCOqmOsg9PhXlbL7VDs+0jz4zV8XcciEJwsRzIqRWjbwgPZQFxligRag+Zg1ErYeOvS
o1ZJNypg2DK78O2S3ClJdSjG6DfRQPs6KkL0Ac7ZnglnUg2t64tGMuFjsX33ituY7JudhaZ72rjt
d9mjUM+aYECY865BToyhUEWnkZgdMACGgtpKpMXGMwkR6PPOmxS49qXLBHeSq5uKtp8JFFbcFCZP
LJQMZICWOnij5loAwmpsy7v87UQSmJwiK/V5NBsEEDNOnyYp+aKhs3BZBPe00J7SkDSBf46NUfUa
TyW4VgfPKLtj1aSR03RW6nR2v/8LQdjbBhadjtjEZmZJLc/xUg8DEC+60cFoouyCuLZ2014V7Z9x
fAkuM4YtNDDOYdCKsfix16ukNC18mHRujz0ZcowHlc3DqBYxOuE1YIDbRlSV5QT7M6GMpVtFqq5F
BGvQjZ/TkrsDhdlab6Zl3V0+SJ5RbLVjPLM+kHXSBgiyLNOHWndF1j5cFsEhwFG2yujUp2zS6FUe
SLtWkGE+9p1fvIGcdF8cMZB7hypq9zW66n30LzG2Knnjg3WKj6K5GV4ycfYLmMsl4QpLFfSE45j8
4Yackl2OcLcc/mYR81xZ5pYlBoBqkxzKSuZPs7xvgFF7+Tj5XwzAuDLWJPB2ZXy/FWI+h6JWeXb2
DWnfj6SNflyWQL8586LDaX1IYCy+jYapTw2clkpOtfJmp09LeRemhQcmHEeXMx9o7AKleBnJmUzG
4BUp66ZobmmG8KdAlkFBv/M6fCJM3sYi4CP6GT7piPcVOkqYZQGO97lNYihgnucV6WXndxgMmPfr
bkbxDzNkgZiRj/vJNsIY80uUsiArwSezYgATWKOjLqLYyP1mGxGM2WH6bVmtBtk6bfuRE0WZjffq
32Q3BO23f46NeSoWa5v0y4BjW7JDUa/vEFuXjY/rbjcS6FlunMUQSmtXKHC3dbjopxa5ueSE4Uxg
A0aCKmYRI29EQce/LJYXubARbpiqBQwajc1QuziT06FERqxPjfZAZrk9xZItg0zUSAS2x7eGf0Sx
ySmeW4a8mPAQ9RS5c585bVM4f6ENBvgUA119gNUyt8kIJzucNdp7bobjDKJdTBgclfrtshTeM5sA
/lQFIyNIvxH1z79VXPWWMlroAfceGuuADMMIJBrADppiFD/sLy8S8l0VCTYl4GAu0mSskRQlaLK0
dfPcy21QDv33y0pxL9JGBHORutXMiyzZ9M/JDiiKwmlqrhFsxDAXqS/lTpEaaNIURxTyUKATwe2K
FGEuEs30pDVBXzc96EEB6lZaRBUDFPOK1QSvSJu2KE20cFkj0DpjrYHKDk9KArn0ksIh+2wHSkNw
FL3GpwhTuG6+64VVefqxP7nwjWAmEIZVjRJZiCqnaedO1f2w11crRa9teRoM28NP8hprVySnNn3+
CxOxCLFVFU8g1D3PzX4BEXChqGhgoidg3dYoIFw3YEP9UqX2z1EppytMYPROm84riuRrLnyDcWPX
Rj7zZZPGSCQUJ/60dmh9K/Wya82zdxX6Ao0g06augj1l4LxiNxKUF0AWZQJlFHWEVBX6SEv+W08B
ZUUyh6jfdXPwh/CHmeUC18WTh/F4VcUowvtT6Pxw50axm4SWCoxhcHX9iqRSAJwdf1DeDPPB7ATz
bbx7CBwmrM0D/kkDo8e5uFjqhqaZV4iL9WPVL7+lKBQ8Ibm5jYFhLwsPFhDy2oyh6gQ0uXmH2Dy5
sgvoPGd9oYz11QHvyBdR44+jEECi6RQpZTwHP865QkrfT2pnRoNXEAOEQrZDEtHcHCdWnolgXGTb
mENY6T1KHFKQohHco+VnpIIoyWuo4xGpYdwdSS769kwMS7pFyztaACQLOJRCA2BCJ0MDUnTSOL00
PM+mgonnxm30H11bfomj13QGFPa6C7PwYE3PmSVMsji2CeYLSjJDZ3Sxen1+tnFHpmqhZxub42Em
s6Pb932Ff4zIk+baMRbtcNnVcHCWwTi5EcnYDhBwUXRI8dCVSgctFjd7Tu/qoHEx/PTQt9gzALLw
tRbIIJkX7XDyLGkrmnkGGEjFTK2A6EyKrgfsxTozrE6U+FNnyfgXClGLNAL1epB3MsYE+txkBgQK
+uLviEqNO5/0AgASfzCVdDw4REfK0wvlbIyWgr+O1rHOv+JkWHM2SXKPgIW5bjcPNCBkwwG886kX
nhF61kOteYIPyYlWdPLwH6mMOROC+qfWQ+qafKEcRdUuAcfOoxpEf4c2ciaM5gabJLqOhtLODAhr
chWO4JcYPZKz165sRbBxAbDXBXI0iFAedYdyaqZeBHYL+DUah+YK89WiGQPuh6OcYohFcAhs42+I
DSvFbCNy9LwGGOD3dhXNF/AkmMjMDZSokdeyrwDDjDOiLVbvxbJlBXlvYzpVSitBQOD5TxraoAV6
OTD786+D2c8Fq7tm7+kpiEf0g552jlEI/Cev6qKZAJjFcimc56cNbDnJm7yZph4vwvwuuTGD8rE8
hLhfAYLpLsTIlb0zwTu8N3eglup34uUsXuDb/gQ2uIaTPkl9O/ZefsgeNGx/p7fZTt9pwQgU6L8p
IWioPGBYHQ2wz33hqUqVop3epdESQuMmPp1+NYLyKF5O5r19sB8FvB34LMwRacx9Hk211hEPqN9q
E0Dgq27prXh3m27y1P36FyPTPAeyFcjc6XbuU3RX3tXL7xSHVr4pWlF3+y9g7ngWupHFVuzA1LHW
eQhZdFxJ8UBTfV/AXy0BnX6lkOHVXjgBK9CPnfAliVWj4QeZ2k76SSsyvUN25tE6/QvGOE4Gvf14
7Mh7gbYNGJ4ga0FG1j4BF/3U73VgRYYv4glXDlskzOPDVHTmvSBJVihVOaTR/C8y0HAzdkvxGJ2U
vUExCRo3tJ32O6L5IyqhAI1M3PR9QUW4xC86Y+r/NnFhncumUHr8kvTQAnM0iI4YND4kT+s3scFy
CjlnWjPJUjZYHeV8BAS8PN31mGGlTeOrloSu0eVX2qwGgggrMlomVZrTFqSUJZSjcX381d5S8Jje
j34BaTPe0+qyekOeBEJ56Qs48wBYC/xdcKUwyYSpS0QFRQ/9ttPbWoEQrHPzR7Av3Cou2JbF+/JU
CzZf2gpk/E6uoF8MbpbBC3P5Jo5724mJFeiaBtCSNPcuq8dLeIFeCFInPCQAOcVoZ8Rh1YOEEJHK
+NXmD/X4LGv3xHqLBjgBRbSnzIu+W2mMamrf2WZYmfA62PUrpt5VBsHn4l9FtKDxpsA8G+oV5xcg
shJ1rWyDfi4URr5SbvpqZz+UJ9vvj755rzwUeJXl99OL4avH+a4BAp3ggfs+JPvpC6I2hyUxDUtA
LKlanmWqnqcdvqChAntFXbQ7AI0a95Te/bqZDfuRmGsyu0Qrl+fYSnSAPGXd3krbt1jJiwUEsr10
kHIUILBHk39JzGVx6hjgck4D9tjRBUAGJYdr9asIwOK6Y0lx+LWodlG1r4YMyEMkztw1uop10j8M
XRPuonGo9mkigy87niEam4Dgp8ADCMWvvJTcspI7FxRR1TGzzepXJYH+A4gcVu2D4AQvEM3oHSy1
Vy/LGlt3Ommb4zoMyk1TVe3o9FqZj1iIU7OjXtXLjdzr5nU3V9MNmsQq9ihNXT3NGkkPuRSVP4E6
2Kl+X4wdgOSaCrskVdyOg7/oofwljzRL9CDgRoOPD8KmskWj9XFOm4mdX32nUCrkBkuCgHvMfUk4
mPvZS2GeBDUjzAYAWRGFh3MLrJM0GiUz07217l9LM99PdvuUGvLu8s0ViaF3bePp7SLEuF8HMfH8
Ig1vbfGozVeXRXBSoHNVGA9fFFEjG32ne/PPxQXNR0DhJ6rX4soIUt/2CtFI0GdvdC6PdfDxaIzE
bnVkCJRUJH0s/A6Zs9vsErQ7krvi63otO/ILliTcv1IVTsPQVKS0BnOcqmVLgOXEcar33Vt+p/nN
jpZwUKJqDsQXMxx99vJU1Q95zNGqIUbJ5RryzLT4UVnVKR1/Z1p/kq30VaAa11JsLONrcEfIepjX
SN3lRgyWFB3wqvMVuHpv2/5Gw1tYxTxF85L+xoSq/STCXeM4YigImFoMyeCBgjrquX1Gaz9l8wCp
FqoauzWobpIbYjvyrgJxxJ9SgA6OB1zGBvUHpIL3ckBxOf9iMv/8hzBBZynUfulm/BAK+1P+mh9T
T8L41ehnIMi5FufWvOOmIzsoNYKlHCMljOJWs8ZGY+lesapuP18ZRe12//3KC1qaGyHMTbG0sAsH
THR7kYEdzlQ9NnnkTEJWI/qRziPZuRjmI04JooWEthAcZ/N9eZtcUJAl7/VoG0eo5kHxpAXDrRhN
lSsYrAdIS9AHR9p1fohKlaXtgG1PLwLa3Go8J+Wtqqg7m2BmTtQN5xQioeVGGKOlbg9pGyLroike
JvBdLMjthyBJ/WIJ9GO/y3eDCwK2cMUj3hGl7PRV9+mIweplocGCEaT3H7fx46ttjRZwg6jP+886
p+Kre9H0Kmf/EEpu5DDXQI4Rg7t1pXKyB7IfoaF5NE7/4uHMvQAbScw7NkrrXs0WFd/uObpRMJhH
kbHz1omuO6wW0F5b+lsWNUQ5EyBn+rGliLXNC1LPk44x/PcJxKCv/QRLZ9Ixu01FxT6+ijqoeGiK
pGtMjE/UfhhnNPy9xEqx0zzGTds6kmn8noBvKrrrXAvBlCp8KNaLwIh3fhe6Kk7NVMMl/A9G0gRs
ZnUvwuninyB6rpi7VyhLKFOoXZbZAk6L/ccSp+sYjGyUYi4GJpgIaorTU1QpOjtwzDF5bKOKda5T
iCpPmtWAwU4WP/rePGPd8aZ+DL06dZfXHkwxldPd/Z2O1CUD8hQTvfKnMC/ZsT0pfaLhqstud1Pe
Yr0IvHOqZ7yI5kQ5n+1MFBMHikau8EAwUDclYFsN0UTQwEbZfqvma308aejZa+X+cqjnJBVnIhlL
WVIyGgCQIF4nD446f63z4zo/jcOPy2I4pWH4qc0pMg5zTLMlSmaTeNLe2qm+mTjJQ+lVO2owrXpU
vXrXixbEP78dz2Uy/msiYG5qJOhGlJt1+G6X3wVKfX4kUAFALkKX+/0BeW6SoF1E87u0yPusw/xE
wcha33htAX2YeOTusjS+Nh/CmHSzssqlGDG05hEpea0b/XYkWiLKablCsGaG6gX6rfj15xqtajKa
JSk0b7Qxx7NvD/o+PKCdV7yCN6w62Me1c8T1C/pXmYCmmBupjPsfAF5YGCaVWo4uAR1rvFYuUG6c
WKr9ST+UjWhQQKDne+jbhFAy6WpuUz3t9SXOnvRCCFL0uawG2/jQiS3oy5NtzosCCeXVfEVBi0eH
cj4pz/1ORFfJgTc9l8W4YXsw5WbKSuqi/gzKYY6ydtRhD95t+8uKOcoiGPa9DQBH57JR8t57Z2oy
Ya2fJE1KNKi5HN+3AoPQs/3xmIGXs93Znixok3CSPIijs8RYHVDAmXRun1PdptqSIAjkSOsU4GeZ
D009OGOYe/IguHCcPis91g9hzI2Luq5JBwXHSp8B3U3/uPyuXOur7aZv6wKW4BYvj+XBntzwQfgE
4aQLkE13OlFGpGsS54paANk2kEvTT6rbjun8h1Ovq3ANa+fm3zDZcK8h5kdVbCTTAMvom0fGnBsW
vmWPN6Ezy3g/j0D0lkpflsxjNalYvRxF0GtcRTdCmZgHcCGKIolDThs8eqZjpCMkaMJcj+uqN2KY
ONcmnT73NnSjhWDi5UG2M57otgn65HtCBNeCG1U30phoV6g2iB4bKFXU8a7SGk+eOkdGZ69TlEBw
A0UHyFjKINcDlpIgSwfnh4vuZHvogFFbg7ZTw9wdOgnKd2ANC1qJXAe60ZBx2S2GNGq7gX3W1ao7
KdSLgAMnOEauEHCoE+A0oB7ARqMqJVLRhki9hiXxBkD0O4ouLQIhfO+5kcKo0iCJVavIRtZ11eSO
dKh8LOZeTbv40fKgW/sGTlxvOYmGcrgJLaroyBFMC+sKbN15Mgal1xekJ7oDuROovx7o2Fa0k667
n/ENUiJ0YERpNNcysSABwiodMZ5dW2+iwZ7sJoRQMPjlxe+q3pvj42qJMBv4p7oRxNzrKSJ5BdJf
QORYbhtehyB2AsVx7Bl3Fky0caXFlWp3Bd2wGNiJeyU2spnLPqVaNU9ajMtu1UezjfwyahydPApu
Hm0MfEpbNmKYWx51ppmoJcTQxkF/KINxT3bTlfgNwtnDRyTaSGLuOFAipKXDBpeXJungllp/L5tZ
jO2uBmuXyfRbzTXil0PyEzPlPwvQoLm9mbV+b+7WcF6AOWdZziphQsJKNRCXjusvvVZ+jvrUO9iS
bjELvDSDo0+k3gnOiAbkS2fEXC7TiAF5BfR1r8GKh+Z3O/pGnF0Jb3uMgP6L+QL6By8IZAv3ZTUn
lT6/P9ewd3tXAmoldvLA9g0sd8Sn+fu8uhQOXfKa0yCctONbHrYoKZopYHMYy+stPa+KEmEmHjQ/
1OJglF7GSlQA4mZBdFfz/0lhDG/U+0Lv6hyBWgGlTgbkyUIPylF1c/WVdJHgG3K98EYaY3xhJCcA
loQ0qcuTh6pb+tptLa2MRZGM75s+1GJsJZTzCPvt9PAO2NL2USq87r4YX/EM8bWg38XfQvAmCpsv
gsNk5xrssYgTu880z4rML6NWugAxvg1zwzOU9iGVB1HHgn8j/tGSnWlI1Ekt5AThZrnvvXA37CrX
OJDr2Z1pb+kgDDOCz8fONVQKGDdB541TTRxkBwaIriNfO6C6luaOfU+3bc3DdC+49yKpTKKe2U2c
lj2kAs73QH6ogEnA8AZKsSOdAVeD3J/2piyyIG6W92GqbHRT67Lp7ZReDE8D+HkVubQjo++IH/bO
vyCGE1gsO+eO1qROBkCFe/aj0V9RbJLom+WNbpvtqwPS5hcVPAj/H+TS37V5vlbGXMyZhFoAhUSR
fXIiQed2X0DnCU+OwYbUT0HI5IigWLgPhM3xMn5nKco87Buoq6vPJvADra950WEoG6zfmX6Q/s9G
xHgeEHXJwHqDvOTZug+P3c68aYhTAhgTnBbUgiw/1V2B5YruJ+OFbDmSK0uGUNpx0jAwBkoLzDkZ
DkVligJR14szEEdj+z/+gA1YqlTqVR7BZsltia0MirBHvtG5I7q6XIm8D++G0DVBrDUhPKGcem45
XWVG5RQhPMpA8QG6wK76Yr2v+bcP/wIQkneWW2nUS2zsdFklQvoB0ugyEPBiydXqhF7j2fdaAkzT
v0MRRYWdrqNhLUEBlzpjM+iP1g0huBr6Y3QTHrNj6KmHIZBfV7zXp73hXzYXnp/bimOsxQoLlKQ7
ZGZF6Tcot4yA7r8sgZdSYP8MYIwUkhbzoednGMZkbaIFCqF5T5zeHq/C3HJrLY4Fgri1nK0k9mul
Qw+QeehCy0jjAbTo2Ik10bWTdsbJPogKmtwH0FYe1XxjHXEZo4dGIK8PVgAhGS5A6g76zRTIAXFV
J73Pd0L2Sl7OvpXJeE65GaN8op5TPpoBBS5uMeuKcdBrUdzl+cqtIMZXEqVHFaDEQ0tb28Bs0/tK
0t/mRHYTrXvSLCC9ZYMhKEiLTIWxfcBgLmvZ4M2V9rGvG5OXr1eyKaJy4Jo8EKcB+m4CH9RizKSx
i1wbO6T0FLjDDKbrtXP1HveaMh1ge3F25FHIicMVSjBai5E6IC6wIzJlbKiV1erEK1plVxVV0M77
y/eM18xSrI0IRq8kB4jTmmjEU8fka9hKrqIMR2lQXzS5DP10Ur0pkhFUs+Q4xnnvWFYtyF9ESjIX
Ipvz1Y6BAoc6+GvVKo5misjtecnuVkfG/EelASh/AgmmtbN17Or2e5inJX3N6pfLx0n/EvsO20pi
7F9XtCnTYlpVmYAWG99JIE8K1xsNzJiXBXGNfvPZGKOXtFKqwgGdJSXHJnVkj/f5omGfCgSulwVx
I/VWJcbXd02bk24kaPckwHGfapc0X8sOkyGJ4dTSqzEYnt391gbFyYC8VHTk7fIP4JoHECeolWJU
kMUdIVMTtf3SogM0lm5fzgDSEJwlPwRsRNCuxsYlU4KRcR4rPE5Q0lBdxcGGGp3yNpFCYxFaPPoi
0onmKxuB61S0WdZ1QEbt+mvAKe0tsxUcGz/OIHgCgMSysK7IGD0+29iAQZIW+P4Ap0VYdqCDwKiO
utIu3adHUWzjqrURyVh/O62aOpcQmWtr6pHIAfJQLPpY3BCzEcJYPujUB9MacXY9BRB9bg9011pz
Bq8BIB28cXmT+1FgufmhElxuvp0AdBMjBsAdQ0/+/LOFWtoaS0ZD9zt2aeZXXwrgirc+TZKBzSCK
ppzNFaR1G4GMrvIkdejlIpyOr33iYOKG/LQd1U/APmtAVYu48fe+2C0/sRuIble+SysnFTEM88Z+
zn4F4wGKJBmsKkH20HpYE8MemupgoNanMJxTkN2ZGCo/dbfyC8Z/RMkZvQif/Ok/B4DW8vmJ95K9
dlmCE7eBPO0YNqgS5+S2LkwPSFqhi4X8xa3C7tpoR/mAPSzzex0BmFo180rgB7kOd/NLGB9hgf21
XFPEfzKGlkOaBLwAaECeWhXR8bLHo2Z0SWnGOzTqosjoScEd5Z3TZ4BOjl8nfOjxVu4EnUX66S6J
YtLsUZXDdqGxt1+tqzgkTzJQxkOz9aZSddEjwLxz70lLcrisIddRbA6T/v/G/2lGg6kWDH14o67+
ThYsykdSL4AG4/qJjQwmrYiKWddCgsSmB458NbbuApSzZvCl5LYFE6wsWlAVGQjjb9dRLuNUxS0x
k6uyvE7g/vpIoBM/GG+UYjwQatUz0QYIoR4IZFt+nQAjj7J5ov5uuNLT5e/Et0QA0mPPAgg7GmOJ
KJVLINmmN1+O3Z4UTm4mXpHM+7l+sIpSoB3fKj6kMcaot0o4gduEAKtjuYql9hv2yh4uK8T/SB8i
GMOLgZqsZDVEaEUHfyofkrYC0eLfvEiMDymM6a0SMjOzxa3KU+lQoiUBUr2dvQzeZWW43SbQwgCK
SwEKpvIerzbXqE3KKtVGPA/Sw5Qfrfu4crQj9ni9uQZDA+UsseVDldCWvX9Z9P8SmT5EMweZ67lU
mth7hSFau/iXCvh6ygplg/miei2XW1qrogOhmunOiqMczDtRcORby8cvYA85LKw1X5GXln3j2JV5
sJUxuKyl8ICZOy2vAFwHGzs8cdxKT7lRq7uylCIg+ibNL7ARmE6zLLHTwNWA3HKpgxWdJ18v1cWZ
ANYWoS5Z1568pk0wTium2uK+E1wavkV/HAPjERI7StKlVPF+w6jgcUzgBaqwNXbDsMw7wXHQGPcp
WmDmy6SLtLSOxrhtyewNi9q13gG4Mn1ZhqcFUJIKLDtK3mxDdVNdD5oidLP/nrOejpB+iGa+dpmN
qxktCL+Z2T908fw9tpP/q3rM1zYrmSRqiqiU6OQl1KQOEzbFNeY/A6AIuVa0XlWG/Vwvyikm4LJL
9a+Xz5f7KelwM93bVbHWfX685qINKcnxKbGvpNSpJ2sge5JlQXbBz2I3Yhg1jWIZVrOE15hc8rqi
el+h1vU8A4abuPOX5Db7cVkt7kWFzQA7ElvJnzbN+qyLWo0kuKhAhHGGTt01C7agLguhP5o1TeyG
qcBwBRyNZjFKWa2G6g/B7l85q/dar1zVebpr2sTXwDF0WdT7hPQlWcyVw4BSVEwYmcUBArVI3uuB
fsgP42E9FS6tBsmYZhjfmsINXylDjmheVqQq+yhIQuhvxjrSQ9WVB/Iyz7EbKrXhYPZGsNnE+3bb
Y2VSf6LXQy4vkKWBh1KLfxminQKBABZ3XmuMfM3bUPOihfgWnvZ1LrrWvERwowOLA9MYdTokOpYH
6VZG+AYwVil3r1UsLpl+/VY/h7f5TfNLdvprEcCGSDkmfUpaMJLYmYSJDD2SPEldCaDiZiFEOs9v
bBVk8iYpk80k7Cxqj/pPM0iOqeL21n1yTblm5ZM23MEhAyDeu3wPuO9CG8hqdAML6E9sT3fQy1hV
exwsRSrMsFaza74pJ+srfgjWQbSgwfKb+kOaxJJ5gWgrmTnYRs+wCdZCMhYl7/pHWtXoPKwZP4mn
dLkz3FtZzOnWNQDJwPung/yyxazUW42CA2Cm3OYnWW5Hv8JymOhkuRa7OVhqV5u8jrQhMg0bdiOl
eGuvHVIMawRvQVRYu7RMXcuod9rcisaDuZFhqyoTgIjem1Nv41i1Bfx3hNJ7eIlb4o4gmfsXZDBc
T7bRk3HaMZZ005JAXpX/BrOi2zaRv0b3dbS/bKnce7iRwzjstIub0Qa7rddmg5dEgNluBFmYSALj
k6vRqgD9Tg3Syg5tq+zrTOTGuLdcB8AgJVVHOGXssNVazAdjbhe3/L2H6UopgPxpmyrFSn+561H+
EdVfuGm+vRHKWGIfavMYU6H5wX61LcA8BankYkrFQxbc+jKo+5zabwBNOkbHePJly0kmR7zmxj3f
ze9gLFOOlFDRa/yOsMhPQwfgZltQkuAbPxADNAWLrZT/7fzSSeBXl/QBIlpvBsg/oPskfwiyJxTW
MDaVCXs7NHQyWQTw3xVKIoxVCgCWnMtrasWei1D/MysC/AtgmCi+vP+bMXnIAQE5aOWwrmQwIbyO
ZllPAdvi0XnuFa+0bHaS7CYjj9ohO9BBGKK7xfoAEl3RphRfRdCJGtj+QjOX+Woz0twpbnGkf1b2
KBQrZWAUieG4S2j4IYZxI4aeN7MpzQizERo7CrnvzXF0lRIfcTW7xBmlcnCaaPz6X3uVM7GMV8m6
PKttAJ15QP4E77JkSF43VktwWQrPLlUZ5ojJOorxzY4Dm9k0THWIQ9SBrTOGDqV7rP31bcGQjfaS
iNGDOMH1TCBjMGWZ6fkA3ik0i5HZIqelBSY1SLEC04kGM+il+nQJQOaHxyQQQz7RDplhHGZtLGOg
OkchRsL7ThowvpRFd4bWf4k7YAjlde6E9XhD5vihq5JvypQewAklCBG8yhp+xccvoaeyiblZX4ZD
DcwrLH+HzTOdSDG8zlP7V3r/aT/hrz7rhzzm+rdmXKxYA6B3Q3uj293rO9SCiukQHIQnXK2gf+/S
STPuLczq2moUuBsKgtrfom8N3mJyRILolK6oEcSJVWeHyYaNUcsrLE5qYLbur+y6d0dpPJao1V8+
RJEYxr8saRgvIH2HC1WnX3qsPQ9Efq6NUBDc6UW+dHSMf2mrrsGjGUeXZHdgeRmcYc5vyqH4pmoF
JcL8clkrTqw7OzzGr2g6up1JDL+Sz9U3NF4Kp2qrx8syhObOJCxJhx5Xt76bg+rGbomV0p/FId3X
u3InQqsTCmM8ijrmFZihEIJGDLyUIBxpHDqhuATEr/AuEsLj8SbHN0cIHLTzy9wUjd0O1Gda18nD
gkovAHnp3mW9l2a/yQPljbgynua5izVaN8GydeRId+aT4JCpYfzvhoP9wvOfUWvpOmMVE5yGt+Fu
fDJlj9jB+mLgfWQEhuJGgwNrUhJXnF0IzhxjK+eypWJU5gh5Bx5noLE/0aEfyTUebXQqsaUpCIVC
aYx3Ue1Rymf7XRqegifFSeFf5MfmAErH1BEaFD9E/cd5AkDmXLkittdSm99DVH437Ma9eW2BD7B1
/0X+dNlxYh7tXFbXalM1g+4UeffsDTfdN/rapLnaTPnARXHh8uUnLKdBbcW52rdwafLij9i3GzoR
i4fwW7H+pTOVrMJbAvE92Zsvf9bXw1vgDbgYAxdZBv3yl+4A42jCuJKrzoI0ukhe39F1kfSZlhqp
tOEkNA2uPB2rycAypmvzjGnEqIyFi9oiowCGERiPND9rHFoK6QZXDiqvePyLKg/I4t+XmUDDCeiY
cwMxyjZXx3XQvCorf2VK9traXeUJXAlngu9MCPPRDDCeNdXU0es8+frVulfxXiCYtRZ1dnj4F2eS
mA+mtsuqVRXUodhCIHL2bf/PXK7wZcIN3waqwnjTAnqGrXd3idJVkwyA2fUnfdGC2m92YviNKRif
64ca2+ShL/pYIpnMx4r6LJeIAZkNgLxT+ath/Sja3eWPxb3DG72Yb5UMpNIklcpAn5mEL11xf1kA
902AQo0O5imsw9iECSxFtGixmUbATHwfRFEcitqYudhs2FXBdNLvLsvjHZoN/GnMaxuW8imOLaDt
6OooMzBXET5MXXK1JtFz1xQCIxeJYUJWOMQ1iPQSw4uinDiklcCAvVwNdiMoavPC8lYdJliNNZDb
ogq7Lk1uu3WI/Gf5Yajg6awEiaNIEOOLSGqStWggaB0jd8z7oErRotX1bp/JohVH3iCnutWKnu7m
AVOBmz2OkxkfafcOQnzb1n4P9Cb6wu+s4P9mEcw1UsZoUiUbmpXLcjWN5kuTxD9A+PPrshheAxZ8
GoCUBOmUaWs244yssl9zkhrYRD2G9zi/0+TWB80fX+pT96r+bA7/CpiH891QANIJrcsApp6NIUWc
6brUaRh9ddur9ScBttkNJeA1b6IDiId7wJQ66pV4g5P3Dc8EM9/QCsF1paQQnP4Pade1JLeRbL8I
EfDmFba7x1uSekFQNPDe4+vvyeZKg67BneJyFQrpoRlMVFVWZlaac47La+EVQXStnWRbvuKPDFLM
zfjlC1HMCeKyx3VYm/I5N0MhlAI0Yj4J1F60AaQ41P5weiLSlkwonipxOquxRHtJgyW5a2IoVvBa
ZBQQG9KA7OFjndmxIqAvoJQTAfQAw/ryHsRmqLYCxs2QxFa/ln0arDUo56eeUwXcV03NAmwlskDo
j2NscDcuyjKKiexeqcF4Tdh74dEj4CZi8GodsFUCDevjpe3rx0YmYyHVttLX1Gjp0MxT9/APvEZz
n5+43nknkAIIxNv6GCvZTUJRRXonY6QEdN+HHBgX4rH1VlB9nxMiHmdtuwqJoXdFInxVhCCX55b2
UjiCfld2Mep7Xd2qzhCkvuAlQeN6IB30NSdHejTyuXy1e94U1gUclQro80hvLiUvVh0aeTuAPlkp
OgdEQZHb5XV8m+XDcrQK5BJraxyuqyKz/LZOjVtNXEClK4TJ53JU1mugR3DyYmTW3l3OzRcxe7+I
EyjflVF2DQ2AgMlJEHMnEl6j6KuYo6amcgKW3StjgJIDNxTQZ+ywpAms9xE4hDJwYVS/FDE3PKzA
N804b4GduAj7/CaGWZWeDf0wTLPswld5SZ+6Ma80v2u4DUM6QxMpqBdcnuRUF//cDx2NmXJQCd/H
aAGY6iNHWUkl3h2QqSJtSdz0cBSXghBCdr2UwKoRsIbudDf0uh5PVlB65Q0vm7YXkoNz8U0as6ym
tjCBSDZ09Om5ax6VwAoiRz7wKG52FQGIjCa4WQCaqDABS5GaxJUF21nGg12o4akFm2qa6pwAbNcp
oC8dyFhAaAaZJ7N9Vad0q6kW1D2mnnC/lENyM4LoornXaTyOi+m3Z8u28pgNlKZZlNMM8qh2trqU
niCeIBEl6sTXeZ5hT8+30sjSbSKxucoapTQhLcacanYFPXcHP7d/zXehH+TqwNHGncchMJzBAK+q
eIG+Y7pZzTk0IiWEqQYzygwglCyorgGOeMXzrbumciuJMZWx0cvhGEIS4rDrxYsdmjQkzFnUdR74
ibxdJ2toAHwz0eEmAVf8civbqFTGvI1I3uSZgeqMT9V5uhluiGj93BZsDX+SKwdQyJtUxrUbgzBa
Yg03S1JBkolKoAqAv+VaPfwGBP+e4zN0EAmiQIcRVXZ8GxS4vdUNNdbirv6MFiLZLmO3vU4OpU8Q
rJ0rrEf9s/Ezjmzghrg8T382Vqwx234A43lRPlPmdbQkpClnVyKtBb4GHpbmSXdAaFRfIXlyTQlb
woJeT/JROrW3mAp219Tmw37s3Z7t1zDx2yQCoi1PEAfgMXhf6snVGCvexxeGJ4IxP30K7LB2wYLL
WvbW1NcjXk8O70xZg6M3U1iVDQDUj+EpObWgVEB+LfjviYlk3YCxpmSXYirs9VANIxUzwcTJyTFm
Ej6F4cvHO0U7waoGyrdoqsMMkQrs1cv7p8lDnxiFLLl5opwA3+Drw2NsnNTWeozqKrL/a2lAXQYe
vQb0LwnZhktpc98mxtroi7sUvXqbC7J8CzC07t5Qk+QwGSWef6Oq//hY6J4z2kp9t4nomR2yyFjc
xlt9KpBHXnQznmS/DwQui/b7CMUEvBkQiQnDVsRA2+USkd6QBb0R4PdEsB6F3V1hTi+KVAWdujqc
hb33epeyGGMd6Vkia0nZn7NE1aP+Ot0It5lDxlqYf4NracdaXwpkAjwt6au1k0OMvftIvDrt3YyC
D3gDXmrPCsCrU9rm6qKhlU+IRPfpUk9BSY1RcewpWOVMnblvcj7iLTuOgzsYxWlFVdlLFZAroxHf
nqUlEOXWxcQJL9n83o5AKoI/hRDrlHfQcdUEKrAiBvOTIta6P6407NlVOudW7KmMhUH4M4EQzUFe
qkzc9lWlZBMa7Ts59/qKdnRur82ye6xE7qzsznU4s3srSC4qsCgsPnANLMwOA9XILCLVYp6QGriS
gskVXf3qNxw86fu7gzOBKg2SKbCGsBPO2Na2baoM9wGozulnIA2iOBYfpid+CXz3tDai6PdNWKZG
5Sw0YQLKl2QCFZg/mx3Hr+zMXGLvNiIYczlnMwhtUwkK8TT7YuHSqF5/UB6W5LpzCbyjDPLU7b9w
LjpvE1mXWQ1SjGH7/tyxIb+kvoWODdWPPvM3kVbw/rwAwYR0DvA7WNwgtBvHxZBAGY3wJA/fRPVx
WnkGec9ugbARBQGM2iMXwLiBcZgIgDsiDURdoHGoOyIEtEzlrq8AseJ2YknvvTUd278CWVzUqlVq
QZ0aUAseys9oYvNqP/a1R4DnWE4RHcq/G3fGjH/mK5VfpmjP51lqssTvd/XtAxiv0BTWNBtWjBWf
zACYFwAIrr3iGCGPxA9v3/v0y9UybiFPs1guBrCuGOAXdSMMptiDFiXHNTS6ANifoj+kUccxYjsv
B0S3gOIHjyIArS2Z0dFOt4pIJ04ywk9QUIs3zVcDzfKKtxyq3hZrTxV52/r+XXQpk4nzsnXJh7KH
IqWAY6rvZpApamiJ/o1k2fsbeCmJsdGL1s1aMZ8lJYf6ieg/iN2thc5wCdvfX49LWcz1iLOlKUF1
Dy/7mQa7G6dTUTb7NiPxOHxPH3g5gR2vfiFPYd5g67xGkdZAHhWbutsOnZFAYSnQegriHtv4iidR
8Ee58EuxzJ2oLBzfaAlAWgJi3gE8fa55DeA/6kTmU3TteL1LacylWCTyDjEW2XnANYDdPmVOcq0F
9SMIyAJeg/f+bUCik1jWTR15x0tflE9NmS+K1Z1NnGCDzR1TvoDh7zE8gnni+IFb1qW/8dLEYIEb
iaRVG++X5oBRSHVIHH1YNMWjjlMCB5xvwxotOLxMwXs/cSmOcbaWPCfSMECcIfhF+zVrbsLlO8ft
7V6EzZIYb2uksTkJCWTINyNgGwQ7d1EY8no4id8CWXxvOC/XxJiwZNLEvKkg76qwz/TFThX/LJCf
nlzN0Wanv6lBmnwIPZezUN7ZMXZMLWtAw8QQTA4RgxY5oPjxHDcCMNP0juBqHIF0OB/pCmPNqqGM
BCkOO3c2ADXQfqoxCsdZEu/sGCNmzkYutxLdt5/WYXFa4IhWjuV0KHS5QtAGGXfsbddEv2kLG9eK
DdAjJRU+VrPl03oNHvgrgiZvH/vgf1T+c1f95q61uj6oUgZRdanch0aDSS3pWY9q7+NN5BwTy0PR
pmG2YMCow0wkXGprJ6X6P0pgjIYQxeCdIbdWL+aNJAkniZcsff+4ubhTMq1xs1Wy0QG5YSTVTovn
URBOzQzHVlSOKE28aYb9/aJyHdG46yazGiCK/cfoxmvhZuBhS3ndWzsPAFrOmwhmOXNeVkPSYDnU
rA2oYdcY7/XsiozESHjK2lFUD0LKr2Hta/ebYMYWijJI1KYMginUEUw79ekhpfpW9MfecrNMxhIO
xiCWxtgTa2h9DTYep3KMW5ognY5twOVD3bcVb2tjzJ8chUhuW9BCNZhetUMt+plHFeTZM/vDcPdH
r9LLY2QMoNyaq9ajjQsPKmKpz/76x9y2L9zV8U6OsYRRIwFjgYLU6RSDTm09zGBeVIDVW978QWL7
Yl3stGVejZGZ031eMDEaKIfCsbwUJXh39fqgvJHuPzZQO1wCl/LYGK5tZ6mfsY/0up97x/xRPZhI
pYPsEVABiy+6UnyMa8cAQRB3im7ftPyrNhYTY6V5pWa9YHbuEHZOsYheY32J8utqTP7Mmb1JYgxL
Ciz1PqdghxilBbu+QyNb4SQoUSheO//GE24/XH27gBZjZwRTzFRgHpMzG93wRCRE1Den+t0dv0LB
sZsWY1sEYwqLtUQkDvJLrxIxZ9l/+lhReBIYe6I12qy0JTawB1KC2IBVQ82+fyzi/zHNCLYtlFrQ
D83cs0Vp62gFTSzKLEAx+qKhowHPtIN4nHzJiQ9jEJ9kHlHI/rr+lck+nawFcNVWAZl9ezMP8bGv
xSNnWfvm400Ec8U6qYKdksl8oL/2n7dncYyvai77wf+jdW+ymBs1CKh4p5SYSY80NNADFhAPXaoK
9Y/J3R8MB5H1eBPHXCsMWAHqVDwr+eKQwOHHryqUie6r+MQLRXbK7Jfy6DQ3sUid5YW6KOflYSPv
aPBp8Zdr8cBb2a5ayKhySIDVAecI49BGoZMatHV2bqUrB/SdpNN4+FgteBIYByYOKXZOxVJaC0Nw
imojN8+zerv2dbMK5kLFUiu1OkqX7nAaPBqYmutPMIFea2duUqLpfzk1lSvdL8HHa6Pdefc6eZPL
OjGzl+sFnYIoiwovY9vbc9k7c2++VE38UoQSZyf3n+obccwFW5JplcQCy6T+f3qqt3gvox5MjVDl
gyxyG9i4Eplr1hbyYmQdJP4KIkGjPd7GPvCDAwybj7eCywuM6aQ+2lHmoi1QEKGgk1SD5JCdkuA8
inrFa8PgKCXrtMSlnLSE3s+LdKoR5g/d5HysGvu5qs1hMa4qGntrqbTzShR/bNGgYHYvTWC66SvG
bZx2uhue1Akdsdz8yq4d3khmXFgogmsnpNCqpZbsrzTnAPR3T/la8PPVvI1k7AehMSRd0vUgjlRP
6YS8B5hvvPTWfJJ92c5PE5fhgSeRsSdLbeSJlWB1GOWyq/JkzDLv6EirP1JCxpwUaCjOwn9SYsp1
eYecJs1JrS/8ciHnigGs+9LUp8okGUuF9YhB9op8GJob60NyDWhMDwmVIy/w3t8+E5P7AOoCcDZz
YE3ZS4BQhVrGq+APgj3IPIjnvSsMYEqENSikae+mhKNEi7UqXZALkMLMjWVxdIohOhmCZY9p5cnz
5E5Gei0oS805uL21ofVI1kFgDG5WlVF8Say1Scc73sUgZqBOz2Yz8NrF9iw+JuUJ9QAdmkA0vTyt
Js4nMQ1h8al2ELU2ZkpRoDG8ZPLk7FbwRofmHqJJ/43K8m7QsxXOmBTZUNHt2SAZJgYF5oI70F0P
qT0g1k698oWnKVxxzHb2ea2os4Ht/BVjWaItIA4ZgG4C/sOA21pIpp29ddvVMZo5zKKeWut/thbt
PoCqQ0gH+NvvNJ8VOjWXIoknkTElWd7qQ5phP2kwkRrCpdAJv6jP5U+DuieDSeWQdu10TaOMvFEf
xrKU4MpT657Smd9ED/juB6mwz97Ur18Enq7uRUUbYSyxwbw0ubCYOD9aXtW91n4RdL5Y2UtoZ/dU
AV6/jreZz3OuOzg1F6tk+9HLMJlb4PCTEweXpLTeRvmBQI4oD9SVo21hkCDxuX5vr8a2XS8TrESS
YjbVALGA+bFDtAsQG+h0nZ94KA+7vn0riRRrE55LSospTFIc4SCedI/aEwrq1XmZEEr41K5TqjYf
A4W7sYz1Mau5GdQIcns/A9ww0cxpxVFFQo9ql0PqpD+4eUTOJdEZo2O0opg2IWTKATDarhsk2AQQ
SBktBicRXXMnpvfNDrglRdUi/DSdOcYkTKyspM2lKFd/pRbS4TNxRoHP8gu3/LXrMzbSmKMU5EIJ
+wX+kEqKUuGY0g0V+akenJvunB+mO36Nj/bsnanbCGXPMZaKdVmwxLy1bEkvnDj6PrcvnAh0L4xR
NlLYkzPLqE91SKHO8GhxO4zWzM7kpq0T/v0bB7erKRt5jL8Y0rgPx7ah5Gh9BJrfHdi3wLlK3arV
3W+QlvOOjnEYq1Hp6qieHcaZLsNvVzepv5ouRkNA5bQOd2rOpZXgCWV8hjIMo5pkEBov4FIzFh/0
7B+fG085GB+RZLNcp/QEykGfFCOvbEirnczcutfeM2GjHiz9YSSiJBRTKY/UY3hIHvR7ckW5V2QO
1zZzdNFgnq7aaI0wImdhw6t2DcxOJCVXx/qZosmea585h8SO0TTasKlSomMUcBlXJljazsFLajdP
cXbLtSS8JTKWJA2VNgonXDcR6o9m3oNyhlH5xXXHDc72ouzt6dEWbFzQOAxoLaRIQgU6mmbaZW3P
Txqyy843FZ0Ja2ZPz/0rqrK+Gdn1bHP3eNfbvt12g7EuyHxokZHjIuTH5NDdtAdcBQ+neeJ1ffBW
ypiVcUbXIfALaaWYAj/0aGAmbiZe7/m+U98siDEnIKVRm5HaEjrM6peIleRGtfsC2DT/aZcrHtXQ
GU7hDQafPr7yPJ9nMFZlGMes0VbIJliSAujFg/lKnV4UhYrKXfL3/yiPsTF4xvRqYeLwKM0iam64
nAowDVFap0q//EYZi3M5TOaVuyxpUgkZEvcEGoAb6ctg0EDiikicu0/rPWd9HFdkMuamMxTUsmrc
jvBmvDZAoU654eZIbKfUj5HZHHkcg2PS8je3UW4VFCUknF/jVXjEd0HS2OG19KDbNMlqueGj+sgR
ydtRxtxEkqwptQWR6bVxRyLNY2vYSiCjuV9QbC75CsddsKxDy9DWhUb5rPxYP2uHEWyCq7O+yoc/
9ewYMwMcHarj74YJwGtcKeUsYQpLihxF7Gxg7XqgXLBHEVBYcXac4/W+bufbpcVsCNwkkLEfiuxL
PeYcZ7xrfDC9J4q6ipheY3cZiNtRiZ46XBTq/MoCJRAC+cBr09g3ABs5jDnP5Squ5xFytLv5GjU0
1MyFv0wbHJFecsdDnuBKY2x3W+aCug6QlqKtukZ+8Nt6ao4tYC7Q9OL8iaJulsbY72FCRN+LEEYY
xe19jhm0KAifJCe1xQMX5GUvelJlnJaJ0Uv8n7GkowSa9CI9S+uvz5bcXXFwlALFZcRr9IVv3fZu
P0YI0TouYbIcUC+Xt39ppXktTBkrLA5j19nNyhug2HvKbySwgyFV26nSkiydi5TW39USX8mNdBon
C/2BUF2ONdvBrMIqgDiAqRAZTYFnT7mxZlIIclm9xXp61Cenx/i5QXPSteFXAajFRKgm2LLRZ1Y+
mJhlAGWqfCPUNs/t7wB+Xn4F44+1Tm7yaZxgcJb+OOSGG5YTmDPq+2SVghasz2OzunKh3VuGfLPU
SiBqC+DRm9s+ah5Dtfmu9oNXoHqbGOLjUkpPY64AIH/lZvr3IqHtdjEqF8W6gg5KhW5TS4gQh9pL
7jFjwi2O7OaKt5IYRWuNQtSzZab3v3pSvQrN2TSrSnaCnuK8t7+8f5n+VYR3jWpZHvVdBEVofs6Y
IBhA6ODgDIDdKZ4wn3fdHgmX13Da4WvyXD4CxyzQjslrzM+47Dl0FRP5hM4jYh6SWXkzVMWw1Odr
XSHzUbrJw3g1ngjhvM0AG8iNr/fc60YgO10ga2mtV9mAQ7WqqvNUiTq1EtCtflNhex41JS1vrVFs
fLxq0Ic/mgD0HgvFG1qhmm1l7LuAY0c5W6AxMU2fy0vVayqFUIsnRbeEvkkxohzdojEYUQ2vFreb
btruAe3Rxg703TQKWYRNr3Dh0UOG478bgvlAyPJqAYZIPqL8rmtSgaBK5N04bhZjFMyoStJ2EnmL
FhSllDX8ThVO+Tz0wztmsiFsIgaTyjIhu5gyRkkuVyjXcq8rmPFwzdJwmr51pO6pi18s6SbV8iPn
AHdV6k0YGwPPcVpJybqiMIJOmf6Z6nLf8le0mKJHmOcHyea8XxgQkjRL14hh4XJhRtIYWt/DUmRJ
bM+p1NmmmnpSMgV1H301wbNQjDxiyv3NfJPJOPpVUyplRqLCjRvNFsobS6+PaXVbx6COKmdOWHG2
Pe9WqIGNEvOgQEpmgacwMaIAtRQuEb0sx+VmUW35JfyJfDMl8mM3/jt8WpDqdqfn+UW0/LyxeeZx
1+1vvoC5Hlqqj9pCdVYw96R2IWNGOFZ57Ir7F2IjhczC5hJi+FuIFA27Ss1CupP7Y+coj+cx90AP
He5Mx66WbuQxkWjZRfraCdhXIDw8q150QlvDieDqMp8f6fO2kFHTVkqSaciwOEPDwGKy2IZWupxr
R3f4I0Vh1LIQVK1aTSwIqfqfcpAByk0O6ufOluzYBzHO/IBZjuheulnQL8/Tkd1OHrwcTMMCLg8A
thkLU7X6Wo0D7BnxsJf/6eSRvP6Gm7/Yddb/SgJzy6WiFEktlc0ESZTJrr8Xj4DnuCfTmX2fMPFX
uPULV+ausmxkMj4pz4x6EQfsLT2PdKePAdIHx3BHiYS+4vKN7FqYjTjmxmHGYunSEkvMgKWtjw91
9piA/DxtIzutMp+jOLzFMTdvWAFW3q6QRjmL/AtVPsorDZMO9V9odODYs93S4JuiaCyQaIJknqCj
OH8+vukWUz83NFeheAD25XX67u8jYCyAZoYCvcYopRTp6bBSoy8QhkQb87c/laWdv1hxax5DtRDs
TM61bx9v5+4TRv9XJluNjIxMXNYODYidkoPh97YpTvk4epLa8oqsu/H4RhKjlGI7VELR4uHQR4u3
JuN8ks2xtPMK7cVCe0waAX6hqQ9T3iD5FKY8+ft6A5x5CfO3liwzeiOt8PPigN3VbCD6HoqH2LWc
5lr3M9868ga/998EgIr6Rxpjr80GgalKT8Nfj93mppkwD4ewkNhAnuMXrkXbPUhwvGFKFQgvQEe4
tDPygC5SLUNUeAYJcdGHQA4Xr8LREW4oi1DcWS6P5n3fDW6kMldf6KasaVQET41VSkDXTevqsVFM
ofY0+Ee3wkHcRVaIUKMDQpUMph3My8qli0n98RCBPDDk+JXzMTJ+BSz3JpCDQDijYez+ch/CnrAv
w/Mxi45euOMzWFgxOAR4nTwQvwKQ5qHAA017WD0x9SPFrkVnyDAjxVWBHS968SXMiQCjG4axpKuF
l0FR2NoVIenSI736jnLOE99v7/iaC4nMaZhZZqXiBKUzhJs8i91aSHwzHB4/Nhl76wLhMSB54Tsl
tJJd7rCQWUuhom3fLSpvAt2ztPDSe+d2J/YQdR1cYPgPcP/ZxO0U6boV1Q293SNKhCu++YDODD8L
+lP8agSomvZOBQgAq7Y/XtyewZe2ohkzAcQDqU07iP7VLl36mLoMFrSZtTc8e79zZS9EMTaiUBar
jNQWNfx2tdNl+BZFAN4wxCsl41j5PXN0IYqJ6IBHv1hJA1G0qkoSfj3hXIAALCDpc2ZUZ7msG3vG
4UIorX8TI5d1BlKdAVtJNnAtbQVQ0v8OJZZc0ifedjJ62TV5BFJ1rDEbpSBUf8ohoImizJEVXlSw
d8+2OsKkltYys6a1wcJkoXQnK7KX9ecw8NBuufvHxAOyCpzgZoWYKMVIp1wEoyo7mSI5Y3ODC2rH
woMIAuBGb53VOuGPcmzpTjyyPT/WlM5rVo2NWnduUnWnvugFV1k19A4U/VFPddUtFhBacq4fXS/m
5hPVh6gB6QM5W4XRmcFSWm0dkbVTH7pX9Su9Gak+LMcgMyGsA56V3n+wbgS+0xpQQkwqcg3qzeBR
wSZ0p3sy0k3QXhmY0JmOmCTw8mtE79w50N1H0EY4o0hh1IRzqI3Y4axtXdSp24NQKsaVJMaWnetF
B049aQ4/5VI2OWbM547ZOeKL7WZUDFDeRiTSS0+5K4+gIEDDFNq78SiHaVhzNLtWrgpUl4ELJLin
3FvJbO5c6hbEnvr5Ab14dW13QX81Y7u7e/MT/5h3y8iaqAMwBDxDyCwxO130XQXkfLjG9rMeiF73
kHh6CmC68C58QlRml38lPpyJwNHnvf3VkAwBSrCCf865vI0JTNVl6UR9QvNNWEOj5Un0ZD0tA8sI
ix+dFeaHPEqUA+cS7XhowpsHVRWBZBkqo9OIxbqqN63ezZpoWdxxAoqKPS2PI1aoFqM/InVqhOHT
FLYPipqj6FsYpYToTQXzU678kFV5HbyPP2rvm3RAg6PTF01kOgsUVgoCyOMI+qlvxUeAJ1+XacUL
8feu01YGYzxyq5zwgsoHFzV7w2uTpMVUbTeGAVjkwmOt94roqtaiBLkua4cEcEy+1U6S3S2tcdIi
8cVYwySwekNw16UDM7HQNsZRn1QMsGRinbgt0Pmc/21fmLPKkyZS+xxoSph9CNbIDnMev+Vu4UhX
DAmFUhlA+mzrXm9KjdFGwDWafcnvnwyfxgEsB35Lv+/tHK+SygUf8d8gKsUssOAWV7yMxO7hb76A
CaqAupq2RoNrsKaDm+bzX5JUvv7BPm5E0CdsblqkiKVohYDaKnTUBQBaoceck9p1Fdt9ZIIoqW+y
QZhoFbpY3mhW1X0Ls6z2RDmGNoVC/Ky0UuH2sibicdFqtW/MVemMq/WjrJbJVgp9AvtdmR1DozYc
qa7bK2jeEmSpPhyLThL/WusOvS0f78zOrbhw48w7RDdSdYrrAaMZk3bQeuI1z6SbEm0YsSV71jBd
CUp5bEseTNPOoV/IZV4jg6bkY75Q+KcmV0jJBlqi8gAB99wIMLwxOSCDLhvFCeb6iEOyVIWOGCX7
uWBimVBg2kP32Qr638CvIyfBBCcXwhgn0hlrLaa0onq5Ehfzm4JpzRWTKAUiaPFTIascjdsbSb0Q
yLjnWC1ErZUR0n4mzP7plpBikfh1ku+/EEy4xaVdXXnbTra+BrvY5jE9SShzSD2+mJA68J8GuwE0
8hSwSIB9NzTGUAtNHxldt8IZNPKxmfXnrMpPaPN4+Vjz9x9zqJRrImHVgSLv0iiozaCnCaC5QdfY
VnZXzTHeIdaAYHqS3LUITSfSRcE1lDGJbDEZumsp78Jj3BjN35xPeXcbNOIxAfwhYCWwErZOWCqz
shqzAthUvMC0xC79Gc0PaJo7EU9f7Vj3vND2PWoZI5K5gGszl+OqyTVqBu0xSp1acGgOnECErFPy
rXlab37JLh3B5yGPvk+xQzr+tSTE8vSQZ85YnKo2qmZgB9EE+gj4lv4w+cMfwT8wkhgbYJXFrPWl
VYMDIr2vgPXzTA6OYvehexCf+Y3i7/WKkcgYglFqQOQ4YG2U1FcAFaMf6cmQHsqH/9p1kigEjyqY
R0F/KDOikJ0trdaAKMn8LlUAcZ2eP9bMPcXUMO4uAdgd14SdJCjlqqkFXa9dcY2Ok1k9aqV297GI
91aaFqEiqQfiBVlE78rlPRRr0yyLxfilC7LT2RXqSrBkymkOijuTg6/9zrow0hi9H0MEepWGFUU9
MlTD5JriT2XlbNv7NaGpCGj1oK4A7C1mzhj9xjCi2igEOqI8mQ/RlQKCHSnQv/0e/NiO58HjBTUB
E/KAJ8oasnod5wJO3EVC0c6i2Zv01OuHv3vzNUqClTdQ904naG0bcfT7JpiS5DUUzBXBlFCadmcG
mfT9Y414d0SMAPp9I6AHj2ZXCRRKya3dyl+V5lXOJftjIftHtFkGc0RKmcSpZUDKKLn1sYbFXR/N
O+tm9rTfiA52GzN03cSUowy6XFBzXi4qNEbA3sTQCPkv7Nw3Qt5D2uILweAtCZqBen6KjUwbE5GI
CH9IDXUNo52Mqqvwo+2cQiTwNi3bilzCyYr9/NOUetlN5hD0QuRYtV/f8FrNd4+QXpiirFh42DGJ
dgtkob+m+4tOfLC6W1Xtb+OU28NLK2BXaBiqpikqdhZZoctNLVCKHjMp/wVfAawdJxeISQFN0bmn
woJ8+Vhn9jSfisKwVWhQQ4r7UlydLku1FLho7Zq5ZmVPq8UJ6vausqkB2ZmaEk3MxTISjBg4Eisk
1IrkmvHPvrcTMzDr1A2Nx974AzY/tOts5DEbCFbwtS8GxECjr7e24TeBgEpUJdui+zvdae/9PtZF
rR9E14v4n+3N7aQ4TyV1QJewIbwapXDMl0l351RxehGmvyteSgmUsrPeOMu0+h8f3+4d3Epn7mCc
1mUY6ShOZK8joOqNq9byMWNCVA6llzxV+u80AO7pqCUjxNRBBoVFM0qjQ29boQe8Lo10rqG93NAk
DXWBpSJIOHg3bwePHzwsoAOAMwWPId70lyokVWFYdira9sWT+FochhdVsKfpPAUcr3b1pcAUZ+Oh
Mc7NHQXcptmj5DaO8aVyY+83GtL2KrtgX4AjlM7xHrN8TD5qetjCCI1+8khWdjxV4N3iw1DslTEA
AW1QfVPRDZ3tdk/TsugrvaKNBtI8cUvcZ9dE7Nk7oBvwZU4gsetALOCvWEAZBpox2/aGYqui9iLk
AQfACX9K1/XdiD47NG6MDh8VcFd5t+KYc+3Sql2XElc1kp7LujrJxWuXiPdGBRrccsT0SetZEUgP
19BBW4I/6IU9CbNrifHhD67R5kvOl3zjn6O0NhWwPPZo41JPgq1+7W5CVwpW8JrpB+WVD3i65022
ApkIsZ/HyKqp074rtNM8NIPXNKJtFnrrfry0PY+5FcSY33YJ+1absLJ6mGw1T9x4zh1VAwIjxoqm
48fCeAp0VujNPq66HMuKDGnUZb8WjvEpPI7O7KnX0ld+OEDxDOMrkdvWRLSHA0ICie5Lu7AsYwXy
ACS5rahwJNHVZoyWT7dGotgfr2svpXghidnFUEi1RaJmCjmQfMKjFgU7Le06dHXgczYETH1D1sZy
K4/uToc21R/cTlhyXR+tl3Ftc6OWU9GjpQTm4DPNB2fOfNIC09YAq5zjUfvxqvdO82LVjHOZ6zXu
ZxEVfZqBhi9z8hjgC7ldHedA4A5Bn6EtP1oeEyQPsRItLbXaJ699ZSeP+oN07DwTI97AN5T+BkM7
nrjVNSWEEF9aDwYGwIcCA9m8QjXZnfcf8m9PBcuahe5mA9E51v1r1i87w//ws0K7Zf9N74bJ2L91
HpBRMKBVsw/eP9nRrgeMSD4JzqM3I+Dralu6GV9AcMOxCXvVIXjttzwRe7Dh2hQmUv7oNyA4x+SE
anXsJ9jPEGHSGMif2oDfrrE3S3EhljlgM9fKeZEgtvPSZ9kDBfcttZIWP5bG7v82zlR60/f+pj1l
d8OnlN+/v2MMLz6AeSCpaTZkRYL6I+Vohq/qSfGNq/WYeALmgJPKPienTEyX2Fw0ip2YSTJMFTkN
w8SEDvtYKutxCrNGaDFaJf4kcDATXs8liFDJQ8F14R0x2T5WhxHYg14OCTgDzJaMbSy1WEbnEY5Y
Uk6ClUVe3iaPqHR9ksbhKKyTl5SIl3o0ZmeTEGQmj9xuJ+6XTAkxBNI54ORhZ60TMZ26TC0ApSmt
rtq+Lmt2AxIYW5HQGdH9ZWo/P7ZWe85gK48x0WJrrHIpQ15VveYaEAz1B6GSgiFtOM6ALge7s1tB
jBWusk4bIjUDeopxM/eybaUq5/B4Euj3jRddzEhaZwFLSeM8KOTKlRdeIWHvJpgy2vLpLY2sNP2+
EREWYaYnfQTosbUPxv7bkGM+W1fsUjtZDY8cd8eeIgsGN61oIGVCzfBSmKyjLtIDn8sdK0zrhP1k
F7P5o831T7OuObJais7UNeCYzIKPdWKvhHUhmbnwch+CcjjGrcuP+X1UeCAhAXUtGmQI9yYGLUiY
/HXGQXOSu/zwG2gwOy4b9XfoNd5LqFGz/aZqnE7TtCCqo8wpTRx3lTPCvLhAbQkKP46OvNfSjvLI
ElUaNMrUYR7wcrPLsRDGpMBmF0bqqQPuAW9OnCeBMS2RFCdyNsdorqJRlfVGEP/6+Nh4ApirrAhz
mMcjliDKlW8I94vK67vhSWDu8FguOtojsAQdbxBnUqcvXYPXxcfL2BtcuzgK+orNJYtNuc6HBusg
d0ODS5GHt/mM1sjCrgyvPPxKV9EjtbpCU+6J5l6NuyUYEXBNnK/ZX7IJdibJIFIoRi+6tqjrVRgA
WmuiCd9MnXnmvaJ2lV1+E8EoxtyNw5IuMCqE5YExLTyNMwdG0jk3Hbvi48f7y1sRoyZ5b+Zta1F5
Upl/VIrxpCW8YaK9EBhH+LYkRlHCGcTykYAlKU85ejMJ7Kz81C8YqAcOkNtx+NHfF1owbC6pwMUD
pzzQUN/BWYjyiIsVtsh0/OpoJsxVFM08PkXLnlHeimJM41pZvZhaPWDqFs1O1CdBkW0zfzWU+hHz
FI4xPOtAK/34xPbXhzZlTCijMQZZ48sboQlhMcgDzGEtpbd1VoMDO++8aAEAWbY2mIvNMi+bdCRy
6+GhmhV3XuKIp6a7erP5CMYdxSIQUpbMIpuc5CcBBEP+EBCCqfJ/pH1Xk9zIsfVfUew7dOHNF1d6
gO3u6fEcDrkvCJohUHAF7379d6p3ddldDU2tqNgIRVBDTqJcVlbmyXNKqInddEcDbwpRALgRnqjK
mVFuutUKaeu5gVGlA4upKQfpfK9kpq82guLT5rqi1w4wKMibXN3suVTXjtJqLZ6qrDF23A2hdfgL
yZvNw35mh8V/Z85Nb8kqo4UD7J5MlArg+wQs1SjSuIwGDAkTK5hFJL5bCSMIp/8cG/dgmklDtaXC
2DKwvVT3rOKQBA6y/tlduqujSsg7thlA/LRo8ll/arQptGthsQuaKjLc3O0gb842zHrEpvHAVkIf
LCA21wAZuWfRrtncqmB51E208zIvdDnJZjsPa6tDrK9KTAsNBGq2g3CqIzgR21vmpxVuKZVEipWx
N1q/jFvZbQfp3kwhB1f2L0D6eSk1btq2eBpQHxO4g609BLloyCubKh4JfNqt0sylz9aV7SEkGD6W
6FpHqv4oRfiKKAlFfbZb+VQEoYoOkUyomssyN51dXSS6xs7G/EkJ9SBjhOcAhCXfWee6OFPMHAn3
Urgwx82rrZC5ljUL3rxnzSCgLugP7WIKVu/fjApFWfC4M85R7mY3piSheYyTOIb9frqlt3QM2h+s
WXLZrYZnPin799dte1w/DXL3fNUuCsTZQLvQQTime82dJ5s23i/Y0BXU+jSUVxSe/QE5y8KSYwCd
nML6aqXri1RUoU4aUcqbfevVGp3Z4bZE3aQNMSdsQT2KD6xJqodsgBkWj+L8x2YwgbsPXVIW0AcA
CFyeZr2xAYthnSRd0O4hKA4x4ztWqdECUwG5qAgQc2LT58cGXKyG2QPH/9Vt21nzMAGbg4Tkem8T
xpbYI5HeBmaFTkUnGO0XEGx4lokizvKj1ICw199mJE+z7lUqdRdClO4K9JDsqJ5WHBzq+HqyL/Xp
ZU5QfTG1G3CAHHvwYGjGhKQJMJ29iAXk38zZzzFwl7WUK2ZqsjlrUetNPeXGnrz+wOhfVVd9HTOB
S9pyhedTxl3TRqxmnZUbrLZjHxi/kBbVd+ouFTxM/82wULmzgBQCwoE5/rPb0ymmuhwnxK7sadB/
GO8hwI4q74TeB0hIi4h9tq4RJIJ0RzfQ+a/I3IElhbxOegImo2Q0UeRVW6c+QNCyFVEfb8Z3FpSE
ZBAmgTWJbx/F5Q2gUI339r8yxuuu2llow12EU7gVUKGzEYMC5srC3Xg5gwMx+ty0EyjcmkXsWbP8
o7ZS8gT8ICY1jtfX9/3RFjYRbBA/7XEvgcWpNSuZEC8vh+qI7OEdS+HNnhuH7UfNK6FOI0rTbu1F
JEtQ14Dysw6fcTnCok1rVV0QMjJworLL/1CVFzZlbGWDUUD5aYebybxXM9nqMDL2bIP4ZeN4LG5s
g7Fw7TSYQmQqoIin7VfRm3SreA7sCNIiiFSBIOH3yzKSsZyXie0XCMgd80OL1mYlKO9FKf3N5UMX
LK5b9pwD4uFyMpOGtHLb4j6ppKL2lnQs3ar9PowqeorKH6sEP+fo8Y5U7T3yOf4EgmLw/fmx07yS
1QqT3LHd93fU1i16/kXczdN39pT1JbJ89nKv9TSkgESYnZBemq0efwmcm+GCkKykhlyPGLj6OAVW
SA4J+cYKKQwSNFvHRPjG2zComQ6unFPeFyi4y5nW7XowKkbrpUfoAwU9kBMYq4tskc94BFORx97w
A+jN1NgmQmrRkrndm9rK1HZxidLtUjdeXzamr01D+TvS281Rl6xC8L7asIdAFZEWlCrRe6xxnrtK
oI07zhielsR0J8O1Rlpix56ToYurg6DNw/vbZOuqAAcx0piMGwZcdJxBtZbrDNAaVoWLo9TTdkmy
Z55HDWko1wfRk2PD61yY45evKNGxU3Rwoi0iAk2xtP1gFF5SZPdVrNiPa29+MjSr8FpqCbjCN6b2
wjR3RjvHThKnx0hzEMqb1T4ZnuK8cJWZCoLLrWfdhSXu7MWaVFbrAEvQMzvKP8jqMsRI6uvf8926
K17pEZBDEqhfC29wqxeRZ98K2S/sc4eydfRJ61cWmR0U4qKwCpzFH3AD/YjSW/QrL58Lg2zVz+IN
CaRj68AGzHpTm0f7bWqgkdu7TF9VxzvoICoeC7YR/yixDTpTi8CgHo1HpM0ispciMQn6RmRzPi4e
aZtLitnKBcJDR/nYW1MIrRhfcP42HqkXJjgHUxoZdZIGI4lvl+KkhKv72RcmAc/K7t2NkNpg2yDU
kFgvuGWeNu/ZWo0A8av2CoPogcTNj14bsJmM7sj0jB/EZejNlTIcw0QxCG6NV6GZHFwQhUSRCDQ1
MFCNN/KaBc1KwmJM72uSHUew/RUlEZzBDbOGgtAXXGomQjhe1Dzp43jR/qhBk51y80eRXVzz3fAp
BkrdIL0BWEvT+e79ZUqBIBmQUVVy5yW3tLDP9CPYp/byKoIebpgCIE5DYw6SGcDEsnU9Wzf0t4+y
UqGZBCKk4UTywzrbD2lThU4n6nHbgg7gTYccMeCwrN+ScyCyVuixns0sE2baYMLTdvYDK2Nr0aC6
jGYWBKwg0mw64atyK1y8MM25ktGEsnfLTM/h8JGhQpLAyjxWvacfEq84VBENilvRY3bjoJ9b5Tt1
TCXrGxxw5FLWoM5q1aNm+Qu9iRc2uIAbWJcuT0bsFaonvuO8os39fV8iGgTnSiRJNsuETZ0NlL4x
fU5jgYGtMPdiCNwehOYimrbK0+KANwsScafFSaIZWS5QnaaPZpC9iNbmuvMG6fyz3cjr0aRr3Npp
CqunMB6gZY26AJZE8b4IpUCL7CJkTyTWahnf/dfWuYhFKZ0mlqyRWXfuWZmtAqpF241fGfDXihhe
CJiOYx9Nsiu8ydlB48Lri6Ezp3B+6JeymAdmHA+IGbazB8VFJFEBKKVFKL+Ctrv1FteLE7HtjYsC
tlFRZ+lTMJNwAx+KOB6adEBmBJAzuLUU+fDyjXFxVs1d4qHD+8P7+3crFr2wyI0W7cFMSbJnpROk
LZYbsPZ+Zeo4oE9SQaFPvwrsiUbIxWlS2eQIijFCliaR8iPYH7z5lcliOOktU/ItRc98kUXOsRKp
jLO0g0VW1kiLYx1CqR09ZGOwyHf9X7HIVul6B/1cRc6fpvoyT6DNYXN6WsUpSh6ZLsEYjPJ9j1VE
qC3kgRCtJB+fpcScY6mFVZapwczWIfYsE2UumjuGpLa+C5Zy0/ehtAlMErsh+WdMVpTUktqOGRz9
08QmQR78MbUYKNs+6+f/0iZ3QMaqX3pVPdmcUULBdi0j4M1OSrSGcsuWU0RqvxHWmGh8/L9hciek
gJzF0E2sYGwNd7RZvqPtwZud5oOzpnfyrHnNqh6ItQjl4jY3rolnqY3mOU3h+b40Pe3MvMMFybaR
bN2w4pj0ZEHeAocT28inv3RUziyyFT9zfVALWBpNPfld2VusG+Z+5lcC9/Pn3KpPgvUUjZFbzyIf
s4F0J4unTcss5i/sqOT6ka2m0OGJLHLLCa0QS+5SWFz+tWuLewYW/NMdEL8UuTwWA1y5g7NZ5Vwe
5OVLMqSnlNgUYM9O0fjau0topbclEMaiOd0CZSLy/7lvOIeXNBnQiuqf+6bRDkA3n1ZxCZUMA7Ui
7GWQDUbpSw2gLXvy/MokWxAkY7yDGppoZG6SzbqykwLtVb7sFOCC+agYP9bsAUxAoYzaRJN+XkGY
smZ3Rd25Uv7JiYV0oxun9uILuEnvus7KBqlmhyd+rI7IuUpH5hiZaguaTdYbIK09Yu8ST61cMNr5
go294Rwv7HOLIBGr7PSsYfecc6+E6weWjGDYGbo3vAHEXyKLmwZxlRsWWKxBGM8Z7NbY6LMaZa9i
1cGRK0nQnKvt6hc280WyjDuwaEbU6opkLIXN9IpLDeztBCLCCpjUQskX5a62wt8Le9xOWqbZRKdI
jrytflMungldEfZ4nocwVwB8YnGgL7tiRPXWdCoKeMHRU+zg5cftH+LYdVo4iBo0pQGMuLIfdS0J
398kG3GChZ5+wAmRXQXnITe2xIiVHvKEjV/HuWvI39AV5a7Jj/eNbGWmLA0VFTDdaehD5LmoFypp
qZJjxdg1rco7xu9uIiyoCpz97K+0U21UYM8t8pFIE1tpUyCQxR7p90nhZ6ETyJ/SnWLgwSB6LGwt
FBCvSBOjQAXtUeZ9z+6sutWTBLp5YOVsGY/8mCV3zhQnghzxljsxLGSHwWbBhEA5KwUh5rLo8KmU
zoGjvKylHLsljSbyNK29jTrr5MaGkD6D1Y+5q8OCMQXnWTFMldelH2ot7gbQiZ6iZZZUYXJIZggw
zl6wS9h+fs8StxdBsWPOdg8ghf0yLR6tbipIDiDe8EzgewPF9KU3kFBEGTIDv8IxhaIpgwSgrwmE
6dwr3SonQGBW2O6bx4nmX0cIyVnZA8oRftNE7w9068xhCQGjxZFjrAGX24VOA9j+JbhJBWVn5MfC
Bmz/0xK8b2VrU55bYUHI2aa0VXCHKgaCjDytP2qL9ZEKy+ibC3Y2EPYJZyZKa9CUNZfh7zUvhVTP
7Le6ZyJ8YgG4HR8c3G+Kt36RhXXaLdCWdT467g6gDZ2ITXC7Mwj0oH9ObJ85FQbb0mwP7G9ZH5ZC
IS3RnHI7tERnMaPcgx9LkQaQejdtv7y/aqIpZT8/m9IEqhRzX8GCKR3bSd3TCRB2M1prCKHXgh2y
6ZbPJ5G7rxFod8SmIM0bvDVkOY4M1Dg6WDiYRuyyE2nzbI6NVbsZdTAymtyOHJqsJ/iv9cnSqOHg
tHkwovFs11gToHfWoO8mvVu99yd067DhQAMSYbFGAb7Nd1pTWYplXKJZHyS9Hc1dmK5y9L6RrS4z
68wKLziY9jRFTMIevrVDAqtRhqNhJeDuBjl7/LtSDj+seTWCIplSj5DFfmgSB33OhTEH7ZTYh3iV
ujdtWo2o0cw41FHCXlwlU/undjbNW3vAJyO/PITpEBfhqufG3QiO5xFA/AKH7/3RXO1yUH8AbqFZ
AHQjGcwPZm3QkT4RsOxUeu7q8VNMGv+/s8B529XsiJkUsKA064+a5l7nJN/+OxOck1WKWBsWCybS
pnYn562pHt83cO2CuGnitnM7GAbajMEMZNzXe+U4oF/dro52imeV7GeBrQTQ4xlE+P/rHAtnlnO6
SpV3BfmDA0kJ5dtmdkvPCORQ9cHAnISi2Obq/HDmOEc7GgWVxw6jpPX4Axf0w6zDM0jo3RZMJ5su
/vY/P0LcnkiytmhU6Fb78u/Gc42bf94Nk9sbLBEYyrvJNb4LLF4NTUcb/E/XwIdtZQFgvMFcA8sD
sppD20at9sUJUGwBnVQxu3a1r/M74YNiY6ggpkeCFfIljKCZ87vZtNapPKy1j3IHDJdBEdJbCaKB
DLVX5GJByy2DgMNgsJB7A4aKu7daUyXdosIguy0VH3D4Q3lbIpHNxAz03hVBwzZCVXh5Q4HYDYg7
gaa6vMVWW6nbkS5/kGYhaQ7AW7f/NcDbuR2+fjPZuky0+DSRC2AooAN7tRF6MJqKTKwLeuUXdcd2
NCBi8WIyTfBUXI6qmKtFbRqjxv2FQ69HM7TDBFuSbXLuEFyY4A431NbU3Hbw63vHZSw09r7aZR8X
nyJ5+ivCtRfGuKPdtX0xqfppV8iejv1f3po+2xN9JCFVIRgac7jc0BwdjaoWHkgnXpjL2cv7uZwn
VDJPb0D6xFRIRy/fN9gX0i9JBzjgeYLKEuhuGGjo0pqlZi2wxMBaGQN4wa2skXJvJc7wbK/K11yW
lIjW6QyZvlGSf8xIraaeDi2/RzLM+qPeddqzqU/dy/tzwIxeTAF86TmDF7eB6ngxTaKCwQuaP85L
TOm0M6Zurw/r/EGW5PXmfXNb8Z0DEQMUcsCWZ6r8hm1Qou5GVal955m1ToHXcf9t9vovjCpPjAze
OB4X1ri9Gy+1QpYeC9xkSTBMnraW4X86IEi/gBRHA3BJl1WH9yuLCreKhDRA6UkAmLiGE49WlCma
HLcbXQjFuzX1RL2P17VpEP/IcNPYTHgewq9d7qWk6NpktCwGqwVCidXj+mfAeFAYZEWxuyRG4xZD
+sfCfuurGwqWAeXFNWEAsW7w/k1Fkqu1ClhWH4dADuihtVkJ8G49QBevc7F93cSfLPc/n+YLs9xV
DBSCusRAbyJ5MqN/62NZoewKsW5wbphGYMbQwvuPU4fcSLlwbdDzRYlnmFxUYKO6O4iTikYlmkzu
9MUZacwpRjo2+bh4Jylif6Lo1mWwhj4ywL2BHJ5o84iMcoeC9DicVY5xpXnYk8m1m8e+FwKxro4e
N3vcDp3QdNppA6ww+bVxX6cnGFb9MXZVF+oVARGGhde+hTPJOdihkCl6oJHzknYseFohX30iI4wg
RXwrTi1fvR0ZMS0OINqdkVxGVvTyDDp2mcFHD7W/Tl2UVehzHe3WyyXpGMv0kCqWKM4+lbY4Z31h
kVu5KqbJLJdy7ZuFPwTOjklDOjf1MxifgT+9NR8YBl0CmPmmODRIS4FaH6UMUfi9cWVcfAW3shAs
W9bJHmu/s53Wta3iYFPnpcunYG5F20g0x9ySmos+W5KCOe5G1IaaPJzVXS19TIevkkkFrnzTFpgC
VDTjsIiKC4HrOLGaNMswu9VNkuCall5K/Y7qubcscyDwZ1cpTLZ5wPdoGgCjWcgDXG4eqbH6oRtw
D1ZHBU12JdAbTDK7F3K8bI7qzBA3g7W1rLZdw5AxSOSHM0v1DXDwCaRk1DWazVb5KiNDK8ibsq+/
2qjg8UJzr41MrcwdjaYgY1UbU+3X7eLVSx6lE/znnAraiLcPxJkd7kCoEy2KRJ1rP/7duTfCIkye
ujtAwXzkItC2GEP6mLEy9WAtyiDF8hS/Lrv//JrASqIRRAPdMcj/+IfMHFdyQmzEx4SgBDN+aolI
03lzCc8ssJ+fJeCsunTQv4zZHDIC3UXdTJ4hBtQHRDEbt9DH6gtRWxEr+tV76aRwBTY2pKgMYG+4
fUMqox6zBftmDukda1gcwgoNQsIMO/s9V1sFjW+yY8iIC/nOCKOq1jVN8IIxXPrRPKjgq2ApPwZm
ar8wF5b74rhwyyhrUlbB24wuKL7jBLT5lay0FNy4ZfW8Lsj2jASyYU2Vu85QFoJrfssanAogrgb6
wdFle7l+09TN6AUH8Qdya7eajC40c36ijhYY1SKIr5mP4meTQdUVh+1GPEQvTZWgbO7zoYYPs0a3
t52otXI/q9Fb34P5yPis6KIHxHUrFDYKxJPQbwKiRBn6XJcmGy0xFrBtU8CGWRwKmUfka1lzixjj
KrTFP+LTQapyCba0xDcPZRDvpY81dN9QZ20jRRiesQjvajZ/Do2fzZzOVSnF4KVBOjpgdV3szHsS
WZHql8+isGwri8ZSE7JzekdclarzhUAzIJcooOvJ0wThX/me8fKxl9EkvMS3UoWwZqHWI8uaCoTy
5bKhUKEO6gprca961tF+VD1UtkD7AOr7JUGzpgwshPB9f5VMwHMTlC0amB8Yfy/Plr6WpJ1rE/sT
VaawTFxlR27bwHYdyLjthKi66xj00hoXwbeAS+ZdDGuo30W6lwcSyH+Aa4jqYA7ssKncoRcqqV/3
erExgpQGFzu8CyTrLmdWjs21rTKForWyvKvDeG/dOvBjtSfiw95aQ1QtwLUFuLcMzTZuDVGgNx0i
54iOgvGY7WeoA647J9CfnUczRA1bWGzauNdR+kc7kIn/0U0e+Y1qs2P0Q4zzZ2dPCW33irbsqln/
9H50tLVuGqIGBSh9sB7yZWUtMwabGli32pqibn6Ahpr/voWtw4Y3O9hW0SkHeYlTZHF2pzrQkEnt
vEXeIzIXlzEd4uX8DQp0xwxKKbqo+5oFPJwnQf0C7RV4ouAi4Jn21pWWIJdHylraraEBrt7Sc1aX
ycUqgYxLVUQZs+UpLwxyntJI6dqnKa7vLsewiPQqLebjCtQBAWatlYfPFYRD2h5iX0q1BlMuYqTa
eIxdJpa4U0CXpIrRScryrQPEzK0dqHNf4pD1yJKQ3gvjiA1fDcSlAwY4tNHj4HHXkLGMDYjo4avz
j/rBwjlgBI4TBRqc9Qf8570rAMBAxgxCw6YGzW/ekfWLqqyTaTFnzdBTBLWVG5C7QFrLY6WBOTkI
swXXh+/SJOfNBpXKaoUuFh/qXqtr1E5KPFxP46GnNRLm7x+QTWPQasfTljkWgzNWm0ZrS7INrs/l
2XZSX9bWKG+tp/etbBxDjAmXHnKQqD1cCYb0oPsApAgOxXz8s+eIAdCQvopdhsERCfxdOxZmznKA
wTMYOJfbJNmUl/OY4dIzW3T/p/pLY5CH94d0HexdmuAO3tyqMt7HbESZ7pV6G0oa9eqh2TmK6HG8
4f9hCx04GoBYp/fB5U2TLrNWLQpuGnabxof8hqHpzA+QMQZpgLSn4hjl+v6+tMhN4DA4ZVL3OGXr
NxnxEPrd3hyPHtPd+CY80ddP5Etb3Ex2Siw3zgxbDJJKbpjQiHQ77OWd8B5lm/nSO19Y4vkqrIwM
o83ivPwjC2E7r3ljoiZKoL39AjKLeQ4LgCkmFoPkMHdpNyPC8VLXQXZYf++y1jPbznt/C26eXTA3
Mh4dDSVz7vVdS4NGutyAhe5Iim91to8rwQ2tsIW+mrIzG5x7TxJbWWkNG3OohQbSr4j7bdecIcFb
B5MvH8fbOUHtV/oA4s0q90W743RU+Q9A1AoIOHrqLdAtXu59c+pazSkSFIED87Y69kdEsbvmcUV0
Z95rt9odeel7N8H2HPwTj7jtUmg+yjfZLd2RHyJ9ga05P/8cbj4y0tZqI8GzLPnr3BdhY39LlNx/
f2E30v6QclGRfUfgoqm6zWUClrm1ZsIGzZo21EDZZZC5V3bOU+45v5MH3HVRBfGhvcDsdQLi0ix3
6vNGG0eVmWWd7vNzEaYpKvwEkPv4OIXsiZL9bj1UtyKM+NYmQ5XBBjMOcIwY8OUarxAYYPub+gqR
G5d0hYv2EdeRD2qquzq4kTPLSAUX3zWZIc4nKuEoSjMOz6vgUyoGg1Q6br7Jyz6UNwuqK6zFgOSu
RtxFCtYP7Ik7usZtH1Tzi3KLMqjXhH+lfLXp4E3wiSI+ZQo+/CaX7KGZl5btqtZVD3IAbAU8PCTH
+yB/mCPIBlW3wtBmayufG+Vmvel6R15jxBmshVp2mLwUuSVe5SoejjvQAa4KDQCkut/fZdcAfUw8
UJ0oKTHGPGisX672CCxpOwzYZeDX+Tb6LJuwR1bvobkxXDOyQk12R8UjUTLf2Kq7uKkYlLB1EZx/
ArfRK9qPptHhE6pjsmOaAFp0twb6DQRqRSTnW2fKBG2dDUlKvMH5ACutiEbtFabGBM+A6QdFZ5nx
kBg/tEpU5t66tFm/MxSG0K+LJtrLibVts4Wx01Of7IzMus/7/khV+pBJkIiUDc8wiseynL4NY/Fi
NmoavL+yG48RtrI/P4DtuLPH1qJD4mgxERPVa0+g194DHtw1T31cNrtEr6u7zLALz5SL6aB1oAaf
Mknx6nUWJnTYpcBfGucfwt29sW7VfcU+ZAyXoPo8RPTFeGrA2CH7iu4Wb6IIbdOZnBvk9rQMXtxZ
YjkdPSrvIHmO3lCKWk3x7Dx1YbNvg8XXTtge1sJp47+T+E0H+nnfEFwem8f6bBG4vV1ChsGJa3yK
Ynyk4+dJP6JJV+A8r9u1T2f450pfxWxQ0kzZBMuHcW8eyOINLz2SgTcxUByDXz70j4odyJB0exUJ
020F3mdTzQdxeWHKk00wPlmr/CRd3CVHCpSgJC3t3t/P254KYgxIIEPy1nKYGznbz1TrIN9R4exq
g8sSS52X37QPhV9G0+c+86aH2euOiYfKERO3jgP0iYvYYNiZvdrJZ5/AhT/gnCgSi+ATHONpmT+Z
7atgjJtH5cwA5zRyPbfLuoGBLqj3juoqLgnySHoZJhRV64A8VDd9oHntATSYpyc2uKmOmSF4TW1u
Wh0ZSlzHcJUaV/ZftCHW0HZMfSv7UseQt59fi6IR+KfNuTwzwi1n28ytbFLc+JKJ+q3qJtkiuNs2
siHwgGcmuOWSm6LoEijL4m6DchA2TKE8pSHr7zU8EocqZA1FQdv2qJAd1JGoYC0El5tUry17JQuO
YhcsAGosvzvUZbi37lPsSofYdsv7X0hhs2H+tMn5mDhduqJkUbCeqodpKkPZGJ/Joh9Lyb4Z02Zf
yZm3jM6b0qXRMIMLbgWg8v2duxkkm0hOQo4axMKosF4OfM0HPTUGPE2GQ3kHmi/lxvGk2R1fwdR6
aI6yX4KlbZBdKgKvb3qgM8Pc7WI1ljYhdse7a7BB7fNtTMMmI3tVFCltrqwhA0AFMLR2JRpYJlY6
OxU2U9p9qCpkF3oRv93msTuzwB1+h6xksldYUOr7KvlsjlGlPb+/TFvxD8u+MkgcExLltmcS52Nc
L3gGy1MKlkaSQ7W8CZrM8cbe2vWT3PnvG9zIy8MaI4qHTIQF1BZ3NxmjI2mNRWWfdDRYVhK7tAdO
WpMSbxxlVK7GOAAL7WtelSvoIy2RnsJmsuvsA3jACFB/WTwn2B+MYTsPkty1msjy4nuWMRxifxGF
H1vLeG6QW8ZGJalJJ8yxXr4V63dKKpcoT4JpZWeau4lA4AMcDMi8wRt81c3QTatdVjNzbe3RUZE/
AdaHqSGtUCi0dyDk0LwCtQgmHCaConAngfGgWYxrGoAN9PygknV51Nt5GfQynwxfbslOGqzfiSTU
A+VO9ZUN7gqSdPDIr2Q08CaYgnXfgDEwPtJPgw+yd7gSBoJV7rU/vPf/fJv/X/JGH/6Yv+6f/4s/
f6P10pIk7bk//vO+fque+/btrb/9Uv8v+6f/91cv/+E/b8m3lnb0R8//rYt/hN//p33/S//l4g9B
hSaX5XF4a5enN7TO9ScD+FL2N//qD//2dvotH5b67R+/faMDekvw2xJCq9/+/NH++z9+Y+St/3P+
6//82d2XEv/smRa0pNXf9l3xpfre8f/w7UvX/+M3gMb/jhIbdhwQkAyBhSWb3k4/MYy/I60LLj7N
wTsSfYm//a2ibZ/+4zfJ+LsMuCnbJKxfEVB3bKaODqefKerfNfzfMupl+HXoyFF++9cnXqzVz7X7
WzWUDzgwfYfvYZ7k55Fggp0OMHTAFYD1CTDNU/x4Fh+2Q2/Elllaz2PyYFTH2Tg27e+jAjoIKfan
rHXLxPF6E7kq87szJ36uvZT9QXdiX7YhTkQeWrWICBToz6byz++8+K7L4/Lnd2k2chtIayB45W5G
TSnTjE659czoa1g9G4o1pVdbp7JFtst+Nya3lkT3MYttzmcDCTpWDEV/KKhWWcn58pBmg06WtpHU
53WqvKaGnK7Te0qSeHH7YzXsME8Lv0P6SjZ26lqCkXLa2WMm+orLbDI6u1gwADeBjkpQjKMP4PIr
1nYBM6yjyc+aExMfkgDm3QSQazCoy5euQ3rJmRRj19hyFppNtUchT+T/uWeDaUDVEe8vSAuitxk8
53xetpmaQtPiOn+uSrv40COFGaDxKvGk0jF3VGsfy6n4hI+MiNMUbrfOb6CCKvxplmJ3KFQncEC2
5Rfofg3wxgI1q6m8koWMQd03rbuMa6gYSS2auMuL+s+vZtknIBzBnspDjWczUaUizfNn4GJUD0jO
sHpmXY3gjwY5sXQo0XkL5p+dKA/FH6LTbJ3Z5aIpZc1KVc5hlzEUV2EeKZEOUKyoL+QkPna+PU92
QM6moG6IQfJpp9RooKwH/p3nRkoV15hzdGaXeiCt49OYTYmfluvgNjNN/aKyXpWmMcO4I2CL7krr
Zsb9tIuB7vGHFITDibFOr0jt5JCw1VCGial+M8Ux8GjL8qg2/Q8pm/qwkmpwVHUUffsjCcwOtCVy
emc2A3V7vYPaXteg6cGZ7wdr6iD+S0oXiRMjsGIz9p2lG31TS8eI6PU9uoaREkP7et3SfJ9IrX1r
KxpSlVb6kMX9nQFa3bBwtH2N6nSE1jDFK+fsTm+n2Wsa/SlZqOXG03BDRmmvDsR0nSa9NUA6NFMz
JIY2QSk3jabWIV5SrTsdGVnXjkHejGzT7I1O+b2CcAVptKdmrguPWgP0K6WkcHPHeelz0gSTzugC
EuMtrq23JYemiGyu634djGZHp744pFmfBQtd75fB1vyhtHeS3M/7xLDwRXkWvu8EL6/z03aGWjmo
8R1UAYFu4+NOpVeAd2yy52lI9hWmdswBojWgP7KYoqPDPUVOxpBBhkQR+gJAHcajPDUI/TWjU0tP
Sg6q8U6H2l1WtF7fG58hgYkndWkfaAckjDk+T3X3rLUrvbMKPWgdemvXVD7UmmpGpgSoTDIkj91c
A4qut4FE82clq5/hZj6Diee56pSj1fTsgbx+zKwkdaeGfGoMYJD1UX8mZR1APXdwc9u+X6gJgsUe
LXpQw7PlQYosvWhdfTVunEqyXPSNkkOJm8h1rFj25zq5MRaC9iUoW3mVtHzU4wkFWhtP/8QuAxTJ
QwgRZK5hx+hXU1owli9JlNloBaWd/snM19o1s2rXdNLoLe38sbPa1LW6eT+2za7CCKF2OqKMmJfU
zeQpMFewAztd+ZQa9vOSVm9QHv5G1uxmTYjX5ftSU2879LRSR58xLaizjqDIo5VherTXCl+Ni9u5
g6yr0X4ou3j0ilo90q5TApo7+wQt0645GPc6NSFRpcLdTsbLiGYgDwRcx04GJ6ql2+6oLrdxj2+X
pbJ28e6lrtQCidzYi+7LVdxEWg/R2ESDogzFk7pSvs3NULu5LN+ZSw5tlbQ7GEO/t2pJ+JZRr7wj
ghVcqfDIuFVNFOgvrzOpRneCDZzJI5ntGjpLVR/Nti4dV6VEbj7PJigw1bKPf4rq6dSgLTwtyY8x
6YHOG5FBsWNJ9pxFK7+AXE0KZHBUekOV2s+0sqdo0Gj2kLQoRYX9pKSPemzNbo9eiMVzkqG+tcpa
jtTZbm+ULKXeIM9JQEol82c6rpo/pvb0lZpjnXnqlObIedSk/KA3C6AuqpN5ibraXpYXb+mk0Fd9
TPV9b2TGIaGS9YlmWhpAiiQJtWTVPsgZcP1u1/QkqOw0djv0fr5Ucgk2ttm6r2qoTBXt2O8y2qfR
IpWW66QdkowOvS+LRPJmbaIAvFRSaNM13gMWg3rgAJlse5iPkj4PX+052Se6WrtNpqLXcV6zY1oU
7aFBRANuIPOTnU33U66MOCwVVhQJ865LUkArzcodh1m7jSX0ueL5n/uQc1e9tpbhkEdwGJmd4tmI
/F0wj3durjVflKJQ71apKj6UA7V9q5kPJptBe2qfs6qr3VoG9UI3E4RJcavedYu9HOcSynHoXwTx
A/p+9srcWLdK85gaueyrKxoRXGuYYckmjpfRBIoHi6KGkiKjcGLG0OAqCt03a9J7MZYmqCod1cPC
QANBpUNmODaNIzjBx1CWY+c5lvQsMqwGN1xGitdxsAi0CJQeJ34GaqlW/j9pX9bbuJI1+YsIcE2S
ryS1W7YkL2XXC2FX2WQm9zUz+esn6J6ZtihBnPqmgbvgAl1HufDkWSLiiNdEma04XN5noHZQy7BU
TIZCXD8Jz9w8KSRTmXE0Mc2nQY5lrOL1vAbst6bs2WuPCY0jBRRuGckDCgLn343QemtgkaEfIexH
vUx6ZAsNeBUjKqxfGKq7pD1Q+OUJcL0RwbpQNsrT7fdn0tPDm4BfAOwcxrMYYAECR3f+C9TCzA2O
eOSIpgyCGonFQklua5sFxCSjPpPb1uz5ptMkaNsZaA+mittVsUxZEKOwjm4HXxrmvZwB00+TAwTF
yFmAFhhnNWAE+WRngHGqCEti+wRN89rTubYPqfZ4e/HXbIx9awMy5kjApjXJXDpMU6VNToiAKg/s
vBPSBWvm2Z0zMilCVlGaJVXrklMhrU8L1A08zNGMjctTxG6hAIdtAkxRt6dRMUY46k6UWeRUOisL
simQfo4DuiqzRWP4yaFNvByo3TmuwejVz27vaNUCWXUUnUcWO6lF9NkAVTHWkRNxG7+vwbMfZ0wm
czt4manAzoiPQgqNZiwQU+d3lHLkz4PSklNspH8620CsIKT0W7xzyVADM2sh2K2Gyi+tAdp7btMG
Xe7sEbLdNVQ8uXHRIVouN/XQvPU0ejL7mnlugwQ3zqTtadHwfvtiXduYnz94cuYSch0Kqyv8YLFL
SkipF38FktnbRiYFPHy647ag1oS9wZ7g7+fbUhiJKQrMAjuN8Au5GBXkRjy4XBqL/PfsJIeLSHVi
bZIA2fmAEXkC1qyH7J69NZ7degrz292f6Kl9b31H9QzmseOc4cu9RF96LJCOE1RQK5hcMqGnzLQR
TJyUXNkgi10nVfZppv3HzG5OM3LTGYsCuF6gz2Bi6LQaQaEbxRMSmqeM1w7ClWJlEg51j7baCT68
pU5zH3K5MUX/YDTR6rb1a4scFatAxwcEC7nA5Chb5vK2wiJz6ytSXpjxZClzOtmXjmhcIAhlKFKB
RUMmG5k0sQVFINhIIYepILdqhzmo1/ghnjuEcxP6+TLSTh0G3sKEqOjK4IdYNBsnfIdoAGaKzhzY
9S3773ImWxabUC8RlJinXohlXNme1SVe5hxvH8ykVTZ+ZOdLGnf1R/EsrSgeCKRwJxeMlSf5nh3D
g/M0HBHIOn/YOt6GxWLG5NVdhIwZFICIjSLNuPIfJiuD9yR1YutEq1rfuRmxToMmmiDUh26BptYf
pyKoAQxq8RJ1IgmM2sIovEoxdxXP3hpnKHyRD59Ch55P0m4GtBlmXM8E7obHF5NroAA8yhQhs4Z2
0PlPjEQ91lsN86isq6/oXVsa0I9rVnD9/1FQbBcZum1LEmie9tSsRuUOYMv95tA91p/8Yy6KMaeX
Yfp7Jg5XlL2iVawhRww93jeVgaEyWhBBPCDtDw3PFpUsnotEBAnqGVnffxlm7Rcqe67sHvUKlCqo
u84N189VCZIg2/UN6grlJuobb+ihk2WUS26p90MdBY3WrITCvc5GtbK4G1RIQ3FwA6wHwxruAeOH
HwytbQtOUAEZTcyS3tUJXahDErRmy7yqTlZ9VVGP9DOw/ukmjFcVEdN3bq86FyGTg/FLYVPZ5qmJ
cl+YmRfrAGaHYubwr5n5nmwD0DJG+kw7LBJqIogpY/MEra91OvyxTHSMkxkpvytGdIgJIAKEJCKc
0iT8a2Smywx1dYR/6aKtGZpTlrUjbpH5t7+2Kx8byPqo3oMrgujJmhiKOcMXxaVxwjubeoLZhx5A
Wa9W3XWSaU9DTz9vG5w0/r49CkgBKJRAUhLjQs2J41IV2kQkao1TiPncnmqgmCJDa2UMcewrpFsi
R5Ue70BwtKuF1Yp/61Jd2p94NDMsdVQyUCLLAIQNB/aO2Z5/bq9x3LTJO3C2xPF0f3gwKG6FiWZ1
xsmUCnpUfQs8Ec+Lda1YKAzoZelpvf4c94WCEDWbyRwmaqT/Z4EECI2R0+VMk6quFaZWZzk2+Dda
pyrkfMZhCXTFkF49NHfZ33TB19Gv20ueYI0urH4f+48166VpJazHtiqS2xvWWvypYVaCpEmFokgs
nsLBzBYS9Zp7NXaMDSv7YdF28gvRhOFbEgUuNUs6X+nrTdiWC2LKmQ9X168ey//dmGm8nugZF46T
GQgY+wCj2J+MYFiTIAwA1f8cEbT2asw168rLxiErEOwgp9u7dCUGwcX47y8Yf+GPTaqcJrPAxTZO
pGJeyzOPaIvbFq44jjMLk69r6LLWGAasMemrrwoTLL2OFqjEhGKmcnveaP7PeaO3BxKVDckedNfO
lyJciM2ZKTNOwJgYD6XV243XllQ8Y/TJqad6/abqPHmTQz83mmq6iWgegTEyTt9zQLbD6JNzy9DF
5oIKJo9xXvqVWnsNe/u3Tfy2gL4jci3UigHXmVgAZEELo0weW54uUCM9sQiqGWH4fNvM1YX818xU
Rg8VWD3GIFJxrBV0g63sj1n+myTsf04JnDoM89OgS4NO1/lKHDNseW9y/eSg2lvIZ0dN9nVcr+22
vEuGRwWl6SiezczGP3Xq/xBq62OHzYCc2MT/xVrVROEw6CdXcf3Yrr0yyb/0zPjjNuofO0uCDnVj
NWLrISs+i1KfCQSuBa1o7BF0pNFZwL9MVl0kXaWnea9/f+hiY3ygUfNNPKi3NOC7uTrA1ScNVQDM
+APLw74gsNsN6ry6ncBeWwLsaK/tMvQHpt0pKkiturtU3eo+p9Ir5IxDufa5IzoYh+KOshXTwgdA
uWEdlUQ7cW2jOspahK7H+jnkyrUForoMZQV0HUE3JZOPnYgOClhDpZ4E4Cu5Zm96Rna5pb72lPpG
D/YW6z1X6323tueesyuJKfRA0cRHpxy1sO/2/g+fSRmGlqIKbp3sJl4WVQA5bKgu2DuDPIWptVIg
7Fo4j62rzzi47ynXk1uMUr4OnAIEF1SELOffTqZzw4lEgTyEqJ4qpOGlKkg0rku8mvxptBcITSzq
An37ZggUYXl6jMmD8XBvFm9p6ixiGxB5Zu8NPVmWGYim3e8u2dO694rQ9DlDqXxoXiyhotaNlPS2
b7n2DYyZG6YygOB02Ui1Kkit54xaJxToo4QErTjxUa6Tqrss3JiSLQWgD4yqm5p9lUq7aaU9s4NX
ngj8BChSo9nvoFA22cC0qnjcjyUF22p9I+pQrt5kTu3lFg+KHv8MP28v+toLj1uKdBSICpAmvrvL
P+4KSrNWkwyueTL0eBMNB4eCJZOjpxo3vqMV707m+HH4h1O67Gm9iKvC14xh1+lAWqjRKe+BUR7q
fSZNvySRT9wBzEd+V7NhxkVNXT9ylZ8/dCpC4fC81OzUME8YYBFpL7n7MrMTFykhHmY8YCpKR2OY
DeH289sbJXZrpWA9ngAQ/ZtxztFhroznLtEPSdK126LXMNIRqsHJoEHEpzHXKo/0VenwHemR5zkF
dfykLb/wRi6TqMk8zo17qZLfgGFLjGQeDM80+3vUIV7TUMTobeTU0+IGbSQHMEX3s1TEMurdbePa
mR+rZv5J3SHxi0ExfKEmse8IA3hbZntDMRA0vbJF7HQbt62sQCcQB0it/AVN/1foKi5pUfN7KgGq
0PISKubdZ+aIg8LzxssxORY8i8qrmXNoq24ICqPqfNMEgKDJ3ZXTZpanpG0waPkBP34NObU9KfpN
pObo35b1kUvtQS9sn+TtH6sIMe5Bse8JN5bUTt+aqkCzKAx3tilXbtp5IS2eJKsWQDAuIVG0rQzx
nmTZexFXB8cYlDVGA9Y7UybaQ0dVZMlhP2xIJz9Uq/mV1sq927mIKPRdSeq9UfIiYFb0FXXKQ0jZ
wlU7dqigYud1vVyZdh5ABtln6LUlJA5KrSIeHt3O09Ou9aER+mJn4cJS4i9WQBA6yg923C7VjGxR
UINvZmh3RRoJikS5yzXyyGnb+tjvDcYkvrZFiwKFy9H6xf/PNVI/hbykF+f9viidX40JHXUE5gtD
6u8UHwOwhDUAETJfVW5yiBzWY8CUBTISq6oNQXoeICc59kn8XEkDhCCeqBstL6JllbUqusGKGXQ9
oUsO8i1YbKEXofDp5zQFpMGBOJgkm5q7SNwN58kSzibpAP/I2qHbmWgpC9UsNr0td1msvKiqAKk2
jCRyiPJg0uLQ5sZWZ7HqITpsvBh8bM9O6JqrYtuq7puMmIrDHj7absBM8sS+S3pnVdnd0rDEJkxy
4QHLU3qxojwpCvqGau06C4bpBwE4v4/ok2jgysSQhwyfLLtk4MuwBe91aPtl7rbPshW4gE+NlOwu
Z+0afLj3cXR54kTmoenZPU8H+55lMQD7TVefjMTdVj0cIbHjI1AQBw1CzWvh0ORZVOYjyqxoxhgH
Icp3Vx8+MDLpGRWXJ3PQF0kb/9LQVg3qnuPO2uB+MSu+V5jVLtBa5GvVbg2vbjJzD5kbdlc5oD6m
agqGYGNXPo+ddGUPfRfQzq0WunBXKovaV9F3YOL0KPxCtw3gonEDIfXwddsxjW7n56P6HVpjbiy6
neBMXgA+CjWmHKo14tilj4ryQJLWq+1drqwxjsq7beo7EZja0jGfDOZAWMQ7dO4CLSujpG9ha8z3
Rtkk1LS36rsONd0wGOeVYeWYDtyuoJrh2Vs1SJZzGHxyZbmIvUesI8qkANyd/4S0qeIe+Zg4RsC0
5JHwix5wunCFm3x7sRf597ixIKJioCaQ9oBOTh5bWxg6ixClHJ19Hzjb7l75NSh+sS/XyYYH3UY+
Gp/OB9/NEX2mtQ7YBXkff4HzDuWOb2jEjycXbNRKbaFNdWSAUf+/t4qvmUH3A5km6NqmMw3G8IBX
WVm2/JgZ9pPW6fkCXvbIezTsU3OvVvQ5z6rfTllHM4HUNMIe1zfq46BGZiIOtCYnmDQJbmar8WNs
N/CGFbCADtPvwhLasLePcGrp+8XGCBQgaVF2R5Pi/K7YecUGAFhRHDCVVa7QhYvWf2n+um3l4qKM
GftYs0Z1EWrP5CJGYlres1rqp66G2n0Y15iPaBc7SnnroV68aTp7QUBFZAjePF0RL11hDi+0boaN
jDjZKlH3C2oA0cIKqb0bqD2X31/9hfiNoCKolkqcETb8s0oicrdSZWEgad3nm37TP3SFnwGi7y6g
AXjXgDOSL3rTA5xkllt9kbkCcQwsD3QcdAvZ47S20Ed9ywGqU0+tpt23TKS+0xEoLeu8D+qYaNvQ
wnwAFuV0MRTpPcLMeFFazRwd9fIqoIiD264ZwGuBrDnZATnmtiEkVE55fCKqXBCEEc3AZ1Kri/gc
2la4b3BNcFAWtIvO9zniotYMRREnV4Y7JdNXViM3QwT1Q30DGeK1Qt2/ty/ft6rymUuGtDho3PiU
wJ+2LpRyTQ49bpQmzaMFqt6o70D8NADKzV3UG0wcTiBe+4d4MlCfIA34FK9H5TKM/gr03T975skv
GT33D7/FIpbXUWWTY+88Kwr3G30IrOyltg63l3zRpgY04GzJk1eo4ZUCz1E4R74tN+1DtO2W0dOw
GCcPAqG5mLF28b7CGpR3AEUDSx//m7grXtfQ70Mv7CjRfEoxmdR+FXfZIlq4fvMqO49gWkjhNRtQ
XzfG24zxaao+LvWn8cmepgxYRVHgdNNN+L9BwsqqxoC8OTrdxWswMTTZU66YZjIMlnnUgU/KMAgg
2rgrc1YOcc7MpK1W8qwUaRlZR2h+LUJeLLKcBoqL5qPt3idpvrdrHgg5OzZnLANPv5If+zj9/BU1
0pTIFuqxWdivRhBtNaAaZBBhCt489f3C3U5O7fsC//gSKhtfgo35IcdI3yqdurClUz4r4nfKC5+K
NPd4En+Rgb5IrQJY8N3BNQLO7kTkyE+ofDnsLIfNXGSED1c24aermGy+iphW7ew0PukK0N5dy4s7
ogu+KAvxKZkTAGC6jbOEelYOqDMQ069sQDSZJc3O0Afm5XV3V9Gm9mJRvEKxM1t0Dn0wmPFR173j
DWkovUEFqw4JNLSzLZV6ueQYQy5sT+/5n0Y40ARrige1RM1L1o/ACD+JRDuYYbR3aZgvwlTg12iP
tqgfs4QADJLbv1Oifbo52auZLH3U7NDdys29FTrvqYKu55hskKpdGU3qS9N8bbXqzqycBB2v4kBj
O/WY0Dac1Asa1eYCA73WGvS9F4oYjgWpt4ZeLCKoDHlpnIc+oeaROmxNS/ML5CszKJmywIN6TELn
oOjmzlFBuUQXswNspLmXbXoMDTVbUqIrq6qXjmclwAKRyDhGqbt2c/pCMwW7GdJt0gLpWUCWycuE
s03U/GN8krs6WSO236D473qa7FOvLapt7xrU14QGTivtHwCWJ96gYESXKMLOMy0g5KocwEekN16v
yL+oA3SrUnT1ltjhsHMENZdKAgJzj4EoGHqveLQVxyTvtloT3deWtrVb/t4YSo6Sg/VMQ0tfpWpm
jL1sbWUX9ueQaNRL0DNdpqW5Qh39WFF9Q2sM2Clje1sKAJGZrpyqOO1OWdS8uWVtLaIwWut9f6+V
7u9GkXcgnTyiIxr7lsu3bTvsInwCsqhTnyei8ailL7iC+oKTR4c0lpUXNXbAtXJYdpa0fAfOb+lk
Org0feF4KItB/LqzMfCNGqBrmDSJ95heRo+qYqykPfyWnfoYu/0v6Ln8Vp1aXWWuCAMBboDaql9d
HHIUVBj0cgh9lEU2eIQO6EMgTx/MNFmFWogMnyqvhRIly6Kp+VJnw7HEw+Yruv07ScxtUcXaPRCW
xkMFZO9aF+KoinqnSxfiqrnoPaENL2ZBV4rW7DHBGwTd1tSDnmA8Rh5FD5Fb6Z4Q8d7NMnwgUIDC
MjXMQG4s4LrarlmYEiGxaspHW09dr3f08l7XqzUm/T6XjBPPsVKQNQjumsyUzkdQRUDpyByvgayg
NxLKvcFtj5jBpHhiUMJXg6P245LQCZhBI48aBHEo1TCBsA+r7WB0uFIoM5dFWKBE1H00mIEYVLiL
ELqPsoVmxnJTV2kVtCnudpbSAkBdE5JEvW6CuuF+uLZer9TSTvxUEXLTKB3ZRpUTeSonC8AIgfTk
FTg8IRdDECbNh6ZB0NdqO/KC3q3lh0R84o5DGLRBtSRzm/6DZs17xpzWb2qaBUUuqtXQNZZfRqXr
OWm6wowp6rMQkObeLbaantpeL9ONUpt/wLgC0yWBz6XwFkwxC9+I23saOSjQ1N06LpPOi5nEkFCW
YQw9zfUlC+1lX1lPA3GyY2Vk5toAWdYzRDtgE8GaNxOB0g4paq9K25fC6QnqVuUui5QPkhZm0GQx
BumUpPVY46zsDq34rGpf+kbbQ9X8q7TZa5aEv/LY0nzO+4886V7Q7kmgQAfwjaisPGi5HeOTMbei
Nfdm4babTqqmH2LoEWo1DqgLprKvNccrmTgOcZl5OQPOXxH3Xe08x4R+KImeLGiCUpHJanUdJt1D
mFf4cgq+ISlH05qpH3pMDnqWbmyS2EElmw8ziVeKQV+pADGhrbPHLrc/ktL6jKvkV1nzBVrLX8Ro
Y3+o6Ykozu/W1t6I3rl4KuTfqDQAerFqI1BVVJX6zAQOMqmRKzfVomXytW8a4WEG+Io65b4iNAMA
38LCB+2uyNLKY5n47ZL2PYyK0rd6UMqh4IKvnYOUw/JPh9UvRmktY+LsSIzhPSQ0QE9SdPS3Icpr
OX9Dmq27BoB/jBOEaFLz13LLzzJFBTa3lnUYHZMG+sBqyBD+h47PJSj8jp6s6kHueYgZeqTOl6GL
8y3AiGJail0D04zLch8mqrE0WLaHQiAKcCzpFjYq/2NI6FWZ9igjwwicWNmqoquAc9d3dmg+Q33z
mOUNoKCiY5gjWqxzJXxO8S0OdnMqagKmoBi+TLVB607r/gB7jqhApm9RLpOANGKlxPSNWSTyLMy2
9CI5pF7l6vsenlYv3XsjKe4TB9U1NXM/bYeu69R4aCL7V5qUpz4q4yPVBnAfXV36aSefAbxB44zq
qd8b4Q5qV+Ahts9UkaEnUv2vbYqdoQ6l59YVqJPFCOm3s9hre+Xo5ChegdR6NMom8mLV6bwyZF+t
m6Hbz0EbsFg7Vn3Td5Xbhywpf5eleFEqcXTQnGyjcs0hzoJmVgRNo6r/nan0WTXob+gIPiWRC3IG
U7yQVNLLnTb3jcrEyHuLb1iVLFq3Ao1dK+8Vc8hAA0kOaqW6Ky3sHIQC/SpUUxCxiZJ4g+Wmfq5V
QCsXqRe51gfVrW3N6y2XOAvdfMt7joyXfLus/E3TIswWsdK7QuYHFFex0V2PPBTaLaoFh6tQ5jt9
vm3wcQSYU7MwhB2uTQN4ITsHU6Fz3OdIz5cFcq9ApQr4Zj1cMImo6llGec8q0P7RjRXYLMtT3eYQ
d2h8WWSNmZePojFeoaG7IyJBG8BoDr0tnjAyGulENuQ+6l8PGTd/Q6TWV9J+DyHZe0gTvhI3IqA1
QVEJrcJgsMgS0wRjr6v1r3rI1UDBgXp4m4jP2mxT1dVfEEWeCMkoJM30e5lndyF6nxD8r3zdajbu
0N4pTvhitmIXZeI+6TFSrSdPTd6uI7hcD9CKO/QKlYAbHdwPKsgVbReODkAbjm/X6uoyNLvTwKqn
VjRrFNP6QAnjBQYd3Ulic6+3o5UaD9yjoZv7Pdq60KxR14MjMHrLVIBw0DFcr4GInoFBCx28MXe1
Vd3Ag9WWssZSlk2FpkLKk7skjJ5EDmEBVpYeCAIlFGjC9zRz13zA+fFkeHD0TEeJ3km9Miu/Kou/
g7bWreK0f9WrxvURVD4CFW54JCzRBzCzN1AojtBtX/ZFgccP36VaaV/g4AQ9j/yq7R+L0i58p9Tb
ZReC+d/p6h+OU4go1+H8VXROTZwjwZSaMtzppf67CR0HUQq4ty6aNZ7L5EdRsY3Csj9djCGPMn2K
KWVeF7F9pedrBONfrhF+2WWygCjwDoOTDmFXovshj7LF7Au0Uh/axlXRABefYBP+MVX0SoZSfalb
CcVbVhfLFJ7/Llfxx97OQC/Kred54XdT9GcqU0EiHGMI1GOoAZaogaPW/w0d6zHEa37b0rXs5GeK
Njb4flgCKrKgEafkmAGzhiHWw1YWuWc15QHdqqDMy2cLg8xv2/yWBruVF06S+0jBvIghBsxzQGvM
I1Bi+E1RWlgpWfwZOuSlAqSDmcNz75BnDJWBti8wf+iHxE+xTNOlq5Taviem5UcG3+gKwswU+aze
ZSMxDAw8UAg6BzODE4cO6wFNz8EBN1BVkEOoDQrYGagEAVoez7WTSL9CFLZQexBjlFJu+5DPlWgu
iA/TzHRSTxB5O9h5pDrH+G6cqa3tHHZfgmr2jB5RtXICvnTiYHimQGr1bVAiHlfBbfTndGqvlnB+
Hvak3IDnnVWdxh3MaK/eRzVj0IDw9kDNuPSVWS26aW94uupJ4ktz0WpxYWPVSQk90ngRzZaaZ1c0
Vj5+XN+kVSSkH4h7zAvT4+BilvG6jO6plpxisouUt6EudyH4qkX8oHN95uO5wJNMlvjNC/thniLH
pmY40FNs4xFpafwWhYbutwLxvmDFX00m9V6w7hlt26dWJ3R9+0ua2eIpLMpkBkjmcUVPHeMHQ11H
dT0D4L1AYU6XONZ4fiwxqbkONiLH7ACwU5r7BEUq/a33R3E7slaCCn/N+Ye5U50WdNXGqG2eY1n/
kcFOA7EjGwzl8lGFW+lzKPiZ6thUD5QZmUiMGtbMVbQeJxH+hyQ4JwnwXe0683pASkDGyv6eiwAs
y8TVIhJrHaQ0/SHcy0W5FOtwXW1AtVnMTyK5uBcTUxMHawDkbtS9ClN14asQeFjaAK8v//HywYiN
Hj2EoiEGBgbi+c1Ar7pqdLfvD10eeQpBJtdliTljZPyl000b2S6g9gEyBTLWuRFFTzNdj5r+ENfy
Lqb9R+W4WmDHdvuvn9K4mh+Gpvd8qGuXxFl/KCxzVxBrHcf2zLt3dS0GWEEuYETjkIzztQwhH+oq
yfuDjTqZm+3TAuEI9Gb/B8eCjoQF4iVmA0wbqJ10UfFJk/6QgPJ3VAsQFgwuZs1cXQxGuyO41MF3
mnb5HAzntVMp+4NB/qSAzWBghC+Sj9truWYEDBV3pMcBBPZd8v3hfHKIlIM26nSHIXcA53BR5UHd
pv/6H1hB4xf4OJwNOjqTc8lMqtYZ6Q6xKz3LfWpxLmCT/Pu5QFNoJCmAq6rh/M+tGGWGKZ2V1R2i
qCh824pWGNgzZ+TKhsEI2Jy4ysAzTzesUQDPcGrZHcz8scn7LRmzCUXZ3N6wK+7lzMrkZbfRSo7c
SO0OFk8eMgYIXNEmj7dtXD4C+N5VOEvsGBgqFzSYjKLyA8xydxgfniHIg/ShRR9tHEFSzs4zu7pv
/zU2nT+Jok8NfCvvDnl1zFjnM4pne+5wxjBv4stGdSlwrkYsMZgq5zdAH+w4TO26Q7au3utCC4jK
k9yruBIM4y+YuXDX1gTYCJDlADDraMSfmyugTiCobbSH0tZAaMqOVqUdzaSecZxXzZjQHIZ7NiCC
NPHQESo1YOlW3UGX696OPccEOUp+3r4N126cTnAfMIEKQL8pEptwXuqRGsOI8+oMlieyKLht4eoy
gA2DXI+Nlu70cASerlw2dnvI7S/7xFnpa9mckO21VXxPoMFENxXzlSdb1Ti1I+q8bQ9JjNlgVukX
1r+pOILRh68G/gXuH+RQTOwal/nTYzLXijING1WLsfKtNAv8lxl/OXqq6T0e++3ANODRhIT6uY2w
53Hdh6ittBbxbLBeTKDiNCtbWPwxR+vq3w9mZHaBnQiGP9jx59ZAuHNLs7Obg20ofh7/rmrTo2U6
c/zXjgZDiAA9GnHv9nTf4tzMIJ1mNgcCLBpwtb4M57KFOROje/h5NHXoOm2rgTwJhivwnVBKDmei
9TkT0zcmM5pBZliFVNqlTiGxMVgzut/XvpMxHIOyE2TtAAk4X4Uo3JKrKFkfcrWDcn1G9ymEcNAb
kHLxPzj4H5bGxf7Yr75vCdgPKq5Z/1qor8zexemcdvfV1dggpeNjHCmXkw1zbdFahqibg+Y8q8kn
K3PUGecC5avfCwTa4LkgAwiizPlCbIr5MFAobA5Z2iaBbPvaB8H6ZBaWtnIpe8qT8B9h2Qj9Rp79
+DfgU0bhwbOtY0YTKoyx5lC61casGuJRBAz+7fO5vGzjn28CdoMMYERonxuReaIqEQvrg5CfUFfd
ALM6gzm53DhYgA8DumfUV5nS6WXpDoXE+NtDpKVAapueIF8Ff3JrGtih9nR7OZdXAcbMMc4c9Qmc
6VVIuJQu5oNBcRtsv06N16TmiGrpjJmru/bDzCR2KkuNDHDeNWTy1Ts1LdAXZP/sBc5XMrlvUm9a
maM3eEgbsDUUFuQ2O97erGurQDgOdNcIf70QOogpMeoG9MyDUvZ/KTrtEYOWz//ABnjpQEqC/In7
eX6/UJVOaK932Cnd9GmpBGimzzizy4gMtBgwjjQUC7+NnJswZVIxYIbrQ4cGnm2u2t72IILm6dWw
+vfFGGAXAosHlUjA1M4t2YqddqkytAcCQoJvFxCSj2g+80Veu8Lju49LPJJ9pmzrQlIHlI8ORvR9
qvNtgehS16KZTbt29hbiF6ik2hBEdSZLwXBvCLgXiGJYSRZl+Oj27uLfNwvOEgQYgGQhZzR5Y7IU
obIt8/YwSGhCJBjSAh7abRNXt+qHiXGRPx4Xu+FRUsdpe2hM02vCYtuo9zEqaLetXLtfY+6C7x2e
H/2icytlVVSKhHjDwQBbOEkWBM2egUDV7f22naur+WFHP7cTtUmm1GnUHnSyi4l917v3Q+7u//+M
TE4F2tYyrcF4P6AxUmYIYM1t6s6pElzdMeBFoQqKANlxJx99DUE51qZhc1ComXsphBtS5X4o218c
WIfb67n2ukDleZzMTUaI4eRwTFoxEDjQBUTy6iWlu9ek8dUrzgMAxXu4zX+/1FCsBRZ2rDJc5rMp
YmYrHvAm6/WnTVARt/MZh3nlFmgApKIoh5rcZQrDSWe0DAneQY/arZW9ZlZ9B+3X27s2OSCw0fDi
q4j9UY7Bqzz9+mkpoLrE6XDIMC5Qt6E2SmLftTcNakC3LU38zIWl8Zf8+ERDrgG36LDhUEtjS1j7
VA18ZrDxZMcuTIxX5IcJPGIpb9COPSAtO0qZPMV596Rgnt+/eZsLO5NHHxynykwj2Clby4tyxWvM
yCPWXH451Q/733Yw3RTlUqQx05CMKHEuukIdDuHnOFpYf1ehIbNWH9m7AFDXAGxoP0saHr/IH9ng
t02I24AHCIEngK/HPf6xh6xq0I+N1fZAX/I6GDACh/wv0r5sOVZdCfaLiAAxvzL1bHd7tl+INTLP
CEl8/U3WuffsNiaae9Z+doSrhUqlUlVWplveo7e0lVFJZ4nTo8kP7cDWzSO3O0jBbS9Z2kLwcsPn
QYAM8rJZVNLM1pDDhI9nrra+UqmHqGPfoV35+7aZxVVemZndF3LSFi0n9XhGkrCjm2wzNQnIdq1V
OOd2/c/XxLHCawQsq1+qt6DEHLhqjuNZiHtrMwlfE7YDFAIMvS4B1np0oAEpQ8hnDaq/dNpsFVxk
GH7BTMW8npvIjZ1SxRRnKTSCRpaddhz+4rShwEKguIIKuDaP7UUqqnpsNX5W+jeWqhsO0mJlWPGH
xXXgMUcIxgFQoJi5YxTZndpxKs5pAV7YvnLM5udtV/hqAQMdio65BvDYoVY0CxqQsYjjKLcQNKAl
6URTaVoA4XPbyJztHY4wjY1MtDmYyIepmV8Tu8lEbGgjyp9t4rDc0YPuowB02nTjgLyHkSc88Vh+
xI1DwXv7K7lfO9mz+/E/vwBbBSoAEDea82qVog1tl7QE08dVvCli/qIkza+x5/daHr+Fqw+jPyf1
cyDBiq/szZIYAaoFTFrDHvQA3fC3HUT7xJV/AHfkZ175vLa8r4FjModlobtgoSo320Y57VS7ii08
/c3o1wi5TMbCJ24ZK0/xRTPmxGADpnzUsGb+aDIKVSdQSp15+oyxnHs12yUyW0nNpqvwy6e7MjL9
/SoGC3D0dD1Xx7MkAcgcPlUdc2Igrsnjba+cIxn+4xNXhmYfLdG5PtQdwqAR5dDmgASFX1To/BVy
CPIbMMIAdWdJblaqGNetrC2mOHa9KrsiiQObgPfZVMQTjXATQNtSeaQsGtyuyTa6URoO+D0uZSo1
3u0fvbYDs8s3oZIJyh7sQK4fDY6h63ijJWtDmmtGZnlris5hVZgp3hN6CEQrKMrk0i3qbiW6rZix
psmVq40GwHpo8xZRwZJPJcC8dQ0MXmH6t7/Ysjuht4fkGFqC8wIvADQszGw2nsk4JhgvT0xgG7rB
lVpxP9rmSpVnDjH4v071j7kp4F4tCtlswrMOGwT0TeW0O3rBsEYc1NvWr++swZGd4pE5ayiDadu/
nBnwp8uT5DwGjGbpvy5UCzhr5EqWfRcN2jkeE0BUlOJM4dWAqhfvNoiQb3/YhQQNhUZMYaLMjFk1
FM4+L5WCrV/vWDVFddI6SpAd8vtJXDl3hgaqZ7GPEbGVALR0XYE6YyLDVBcIFOIUOW2lI40m1S8b
JVttNVGfw2D+bCCaTGhpTAJIXxhMu5T0cjZ1ZyIRnwaWQESibk4ZxeAJNck2jMZ7XYBbuynofddI
xcpX/VM8mW8lJlsn6dpp4HReKZKzhlUF5pPPEBPASPxDTOXABCWAPponbt2VU/MYwGIlY2hRQ94c
t2Z/rtLcpXb4E7B3yKxjiI0mfgdGbDAw7EPxaNN8O8iFq4p2S01te9sRls7x1S9WZ+eY6YPUsgLZ
liLzIEWv2bJ+87Hd3baytPXXVuYuTm3ge4mEnK6w74A/oWB6zVaunrWVzG5tUC/j7lTxHgRWGAJt
ewPUGIyvhIhlIwCEQghKR6l5Fl0pk1AxKEoYiYHVxbFRuWOVK3uy+LXAmQEEAOAMX6rNqWr2eQOK
lHNTnTEu3IqVIs1SPqVd/f/J/lWYG0D+08HhujMopXAWzJIHtgXuNC6lsstKwMAtlLpue8DXZwsI
JK9sTh/2yiYt9CJUhIIHIVOPrfqAyWyHq2D8BdWlpZQY/hVOJn7fNrq4W1dGZ9lIOkiAADMY5cNB
x52rH8tixSGWbqjrdc3ykMhktV7rtjgbCua6MhMNYe6BJsPtEOFur2bRFGhuQMUJ+NaXRNwupL4M
IwZTVhFULcY62ig/KXEG5jspzVesLX67K2szJylGuyv1CFlpqQP1y8sDH3Bsm4quESutGZp5Bos7
rSAUXxDc2b5qnGhTBRK73P52a0ZmnmD0mcxRAu3Odik/Q8gDQzLdt4j3K4+lxZN79dFm3gD8eDcW
nSzOHCAk2gs3k1aerosWpucxVC+1qez9+RzlTPA4bhu8KrXfIZedcFzrDi+62T8WtNmNUDPD6tQx
F+ek/WmkrSuVZwUaWmH2dntLlu2gJQhfhiD2fLA6afsW5BQZ6ndg0xlqDH+6rEk9GQNBtw0t5jrI
B0DaBz0R0P/PdgVtPY0qkKI66xB9yJ0csJBLCQwPRidE5bAjiDUfY/RaHm7bXfK5a7NT3ncV8qJs
iJlqY4G6+QuXf1zu5eb135mYeYNscJtidAg4DjA6MFI+o1S5FawMbptZfBFfLWWe7XOzQB6ltv15
4NbWYGBcqxlGVnHFetw0zqMdP7aQOjIqVNniMj+BOjhGdiOOLUeX4faPWf6sKsgqwR0CSotZLtGm
oTTCR8W5pXEQVh9plXn6GpPD5BLzRA6pMTI5JHEgfJt9WJuqeBs3oTirJVRflLsStUPbxNRUd8JM
/t+sCFAs8EkiZ0Qn4LOjNEk4CoMNqC8PGJRRMYam3EvSWhV78btdWSGfrZSJniaKDiu19ZzU30zy
1Bp/cRnqVyZmj4qKCSMyUF4+F6CklOTUqSqUvrIHjTzf9oHp6HzZnitDs8tJL02zLbWqP4cZJo9i
+UHC8XbMlN+1tYFBstxwk0gqvdtWl2KvPslh4C43UOKdvvDVgTYLrSc6eKTPjcndulCPkFpaiRkL
ZVfoxV7ZmF1UpKdkBGk0vNvLXoZjdDAPcMDX6KSi+iTwGt2m0G5Za0IuxeJrq7MImfaJaYG7Q6DP
mW5zPAhr2m9kgFCzYiVLX/yGxiTzAfJJIHdm37Bvar0CcaA4I5GhLht4oCXlWsRfXA74bmTU04A6
nJcsB7CuU2F04mxmQaNikA+DZgJcUZjQWTm6i8u5sjT9/col8gHsZaqE5YAa66W34tfCAoHZbbdb
W83sk5GiDwUNC+R9qS5csyaPpEyOmjEwj0hs8zfGJpLeiSZHn0OEdKo0OgcqAD11CL0kbzgN4HuA
7Iu9BkKfjyH8eaz/ge4B6AYE3zzsRWOo1F2FdbUepgbf2IZvx03/Qu8lb82/l+IFmDNRwYb8EsRd
Zv4dNpyCFhAO0dZVUKfNmRn24KSaHmhV/Jhb/EkYzcora2nbrm3Orn80wccwUjJxLoZvHX+3YhMT
j78UjGne3rElF0Q0guoQwNyoiM6uqkprZQOwJHEWXeuJqHBb/n7bwuRg82gLNaCJcNRAO/wLZGSw
dQyDwidq63tVPfAY09zWy9/YAMYCDZ+JGmzm5FmhymWkpoitue2y6lHSErc1ycq3WkxkII8IqI0K
UiqEoc/ntYVmmmyV+FhN4Ze7SnYTfziYftF6GOxFT8PD0PPavM1clOs/jn5ldBYkUmhtllqj8jPB
XA+QgyZYGhI38yUflUzMZ+dOCRFpMG2c6k2GPtuhPq39hsXKGHr9QOQT9L2gQfZ54REtFD1vgJZM
QCWRmyDXbVvJcpgdvtR1+LO15cwtifYWl909Q0NwJYYtOuk/5udlpqLIq4hRbO9okK1sbEdE5r9w
oCsLsyQKxOlRhvIMP8uATqktcWl8zKUf/84I+fwVYyMDOhtZ93mIQWjW34XGr7g1treNLH8rIM0A
AzbgpzMfjc3azEGaw8+jqlInSjExyvE8+XdGZj5ZYcSgxkALR7f6u5K9ttKv2/9/MZEBCP+/q5gd
aKgcmrRU4PTJS3ZXntVjdcn2xQYz9PeWUz3JT8arOCi721YXY+6V0envV9cxiDq0vuSsO3fND86j
g4o3F+l3w2pjYnV5sxslZ4pEEorlCZCQhfvoAN4Nv3CR7gbGm7SvPEhhuLp3e3nTIf0SiK+WN7tS
IF9KTEoNdi6S0Lcl6CJm5lmOzwOYdYnysyjrbVI+3ba5+EkBq5hezwiYc6byWhmaiEK06GyyVyXG
gIjUOCbMdXxlcYu3zJWh2eLyKAcjFQZ6zkx5H0DFW9u622uPt1fzZ+7oyydEFgD0E3rJqAl89hCZ
FqiaTLclD4x9+1M9dpfycVI5o0G1I0eIvp6gO/f/EYCn+HPL8Mw1x162OioTftadwUu21cekj1Hs
xC7dxys59vKX/GeNM98MIaCJbL7j56IZIYKquX3Ug1dlDUu07Bn/mJltWJm0uV0wm5/t+qmqwNM/
KiCnwCzJKp5s+bRd7drs9uJyHwKAj10bgOpB/aYOio+peOxD9xNXJ2RN/QoD7cGaSPfKl5zXwiI8
xIZOQ7xP9KfGPOrSo5xdbnvkmonZvWWGAByDs6xDjXoIklYPIHDvQB5jxfGneH7D/bTZzVVAgDob
hdScWyhISEz9rRbk5fZKFqPTP5s0b9ZGkD1uGo6VFLrygJn7HYGMqlGy2inaQThNpz5EgwJWlNR4
vm156RuiHgR5EYxPTM2/z4e6ElqiFApeEgkEBKlxjKYX7LByqpbcHRBgvFrR4kH4mG0UCmBaqxTA
8wxG7xvkIEGRgOi9p61B2pdW8+fxBdjNn5G5z6sRDISy8thjzog3J5Gpr3QiA2f5sJICLNuxweaM
BjBaWbM8IzPA4dIoOL9GUitOXQ8PFRgCgJAAb9j/vj/IBP5raXLOq2u5CMe+iClyM8zngt4RouvU
9Eq5dv+dmZkbaK0EUJeEJFMjxT7iXe9GzOqcuuh+3Da0dJiu1zOL5ejagb2piwQ69ARs642jxf8j
S/KfN4OFlyqGZydZzjlEbVRDu8oJTGQ1C+TRfI2i6I6H6l9U7P4xg/mj2c6QNOkbCY/UdgS3Ew93
UnHXqxw66Ozh9jdb9DaoZ6gYbAaub174ydIMfNKFyc+qJQUtj7YMbP8g5lypXyxsjY6qEuYBMdaK
6ZmZUzeRxUCSBx8YJAoWINEUjp1//5+XMsG1VaTmBuaO/uQYV+7MM0a0zETuZxagLAQXfgJGSLY1
iuH1tiFMx+L7z8L2J1OzOxaMhVQCazA7W6z/WVs0CqzUwBWht36RKIrLicxcmqbf8bzah1b6reLC
Hw1wVil5q7qgj9uDuKexgro396RpthHiIi2q0W0g8u2wKg0i8NWT2gQ0aowuI6uCBLV1g0BrSC5z
32DWnaVHidNEEGZI+n2YD74CuYE+Vl6UYjCcIu4hRFJG6An0EIAr4/q1AHwTxJXaQUIpdU/l1pdj
3YPczXEs1Xummoe8t1+IZHVbasWHPALzlhERdyANZhJ65jemuotHDZroGtmPTaejN6xYLgEblyMp
LICI36Hsqm1ftxcC2aOOgGatj1ofou4+0JI+J+NzXUidazK+ybI6Rg40EhfqD76V1yd0nUH0n9Nv
QiU7VtOjgZjeUBL5LGchKA5B2lfKd3kfhb7cgmQJcgrtlqfqB+bMxrMdx6OX0tat8+K1ycvuPJq0
98uYmb9oh+bioOdeFaMnm0YJ+Ny06gjMGffLCnSFHUgkiz5/5EzsmJ4rXipXJzmuNyXllgephdNo
62+Jxbc6bUrwVbZBUSUvupRvzbqRvUqumW/jRSOsIgWNUOtqI5Tw0LoPIfYXh6YLxNR3otEXZTA2
GI06mCl51pOwBQxF/pY1TSBq7cUeDdOFltWHHfYHQA4OhQYmRvBe+kKLdkIOUWvWMwje0QvjUHen
dfGqqOFjSTrLtftxU48hd6Km/CBh69nm4EutGijQOEEL4L1slXRPwfSJT85+6dgyO2qeKhCHhaa0
R2rv9X3y2JfsoBbNG8n4XQGRPweYHr/XeOJUkqk6jZ4drVbDZBootC1j9HjDAB+3oz1oRX7WLD6J
QWvAEZWehC1BIs92shaKoVRAC6u542a+KSvmmnY5+CZ4bxLoBKSVOIkILJSqjkxkrEEkCTbVkkrH
OOIHG+xcwOkqhyjjODlF+R7q1V2v0LcqBSRC6xLwBEIzpUzz3z3lwgkR6Ly+K77LwwC2JD39rpbi
wJQ8AZ9sNDoiB1A6h+ijYw/NwWbo6mD21nC44E+oWBzkJP8FNqKnQZXvx0KLnQb6kOMk69lj3qzU
ANNU4l0zmi+ZAno5vRHHHBoTPesiX6vab9jqc51WxJM6/TvLmtLtJPNDzuiDnlR+rKm7SgExbhOC
Y/l2bFoKtLg5oF2Fgh0K7bOUvB/qgksjXB91OydvvhvZ020DC/kWQt9/DcwVfRgr+5BbMj9bNXiF
s9IvB/C1gpOKcG0lcZgeRF+i7NQowBMXrC1zSQJcgLxE6xi1IxAVYjASvMUPQv/Zwe21tZbt4rII
vhrKcMTEo/rzjSsJWkt2PKC6Y7cPUqaDejXZhGMc5FVw+wP+6cp+WRbY4UCOAswvFvbZFKiKo6hn
uNzLcsTspQUhyChizCnH5CRzed8WSu3mafasGfUWMiLPdluyoKZZ6BBp3Kr5UNzleQm63BSQDF2N
doNMa7cr4Oo0zQJqhBm2nv1CTczjQPHg+dceKA8fYsvgECHSDGeoCJCEPfvdlGkJVZoUh02tQXhq
oLeQWMyx0iRAtHgZScRc2RoGtzZJAVCVIrt1opC7dGwZBCzRrB/C8nmoEenRL+23oErCvROKX1pI
om1lppHXa5UvbAYaY1UCw6sGqVM+QliZ6X10HCHXm1Ygm+V0z7saES0rXyxaiWMRGr+tluFomtWP
/E9vJfwNTpTUjXoKTL1lP/ZtonkmNZ4SqX6KRFJD14lvVAVEihVCrjPkYQOJ3GEtDVz0zKstnPKD
q1QjVzutFhEmFZK6BYnt91JvPaMBQKt4tu2X2/6ykKHp1jS0OR0DuMzsRGO4KTOSHGkNiLMj8RSB
U9Gun2/bWILYXhsxZglno7RN2oc41VD/aV5wYaAYqDmhpzkjZkzcMIFUaPpBv691gBaP3T+Lmw9A
VoMdVUi3+RmBPxAwTuvSGcHTxsaH20tcDIxXlmZbViJoS5IV4zFKkq2VaBe1EH9Rvf30FWdBJE55
HQsTbpFadMNt6Q50JStAoxVvMKZlXnmelnCW1EBNAQbkDmL0qfkBT1wJvMtGDBvtdHgculifjWRl
3kutgqIYpzpoFQeHWc8Z5Jdu78jy3v9jZZZEA4Jis4JiKR1Vg1j7HikpqJEfQhqt3Ilry5mdIBqr
XZI3I2p80COMQrKDZlUzhv7t5axYmfdSwHsNsUgDt1WIFAv9Iy1L3UGKvdtWlt34vx9NnV0ePYid
COtQjjXCR3DSuIlNV7ZlbR2zg6KOnUHbEjeh3uKcgFw5gRiZ/jdbMtWEMFw7NSOmH3Hlxr1V9qYV
U5QeZPN+MIZdoZvgCO5WlF8W13JlZnLBKzMVtFiZVeFAUhD4E9wcAlAeUH2vrGbRk6/MzM4L7tFG
pj0+WRzu8SLEaM2xTGJXU77f3vw1O7MTw0zWtjJy1LPKDllxjnDrS9lrHBsrTrZ4vV2tZ3ZgJEoG
MJ/ocAHaACzUO4Nsu2WvOqyufan4dntViy79/6xNol6zTeqtsB8SbJJN0sDg5C5r1+DAN/0AJman
hsqS2aoMoSZOy+fcTHd9018sPdn+u5XMjk45ElbmHfyAhPU9SlE+1Bd/3DYxpz2bKlCgVMDMH0Kz
SQC2+/y1IsNMk7Sb7pidGnvDbjwkbv2b/8bY5yvULP3b5pYGuj6Zm50gDb2KVM5yNKgp7gE1k4Iy
z783In21GPjeY1UJytDuHRCjIHnVdxTS5ngObtv+nWst5Pl0FJpVhuYAOEI/pEQ+m3UVeTUIiJxw
yLO/CV5XX2d2EjOSQE2Q1PwMlgsHJedBezLylYrz0uglKlmIWpaMGfcvOCYW15HU15jUn2Z9h3tb
hiWwBDsGc6JTB7U9cZwwC9YDe0VNIFT8tdHEpXbZp18wHamruAYElym6Iebn6EX8BuwTkien5qSb
jnhXoAji9C/93XiSXxvQea/dpovH9Wr1MweMGxqnKdPwDGa6A3yCZ/droIE1EzOnU5KwALGY1J4r
5UMMfmq93vbqxXBwtYSZl8hAVBixGOszwdysHPWOJR8zYGRvW1lbxSxaa1Yhm02GaCAZvygURos1
Hp/pH3x5SF4tYxamIZlSZW1C2FkWwFaEbxV7F4npD/KDXr9AcWZt51c+2x8wy5XXQTWmyluqTdTf
8r5Wi9QjOkexKRuD219uyRCqxJAZR6sFvCiz/UnlYuigmIkv1zyZ+ocx3qnpShxd2pxrE7PNsUMJ
tOwhTJRKHTmkR52OdHi53l7IvEOq/4cdGe6EgglI/eYrUcwYaym65IGESenYGUm3DA/tHSqwUN/t
1MFTq0R4Zc8MT0OSgsE4Y3CHtAz9jJYnNSneRi4jukQG8Mc96PlXfuDkI1c+hB8I/lSM5gF7BFFL
ZU4JNOQjz3S50S9V0p/jWvIR2fwyi9/z2vRGqqiO1aBzZ7Z3jRb/wKN/I3WaB5ElSPfoO3uQDkkm
nUhIn+XYaNxYWmuFzPGI8184p97sEAmsRq2li7YpoG3Kt0h6dxMxMvDlK22XmVNMpgjKTACxY6L9
K/8iBJRbKE0R7RJXH0zc/QX37szALEFox1pV0QDQL3Z7stTXSVZnZT9nR+fLEtTPN0Ncg2pDT2zz
jxas1rg2eKQzN6sc3YcyjlP6cu/YuzUc2zxN+GJ2+rJXocFQmqa2jEq6xDt5L3wzqJw+MDY1FI1c
MLM+2j6oPqhLjzqkaPVv9WbtSlzw44k1VwY7J0TRcdI+/4CsqFupLYrx0mgCSmeNO2lGKe3wmir3
6TT/JepAQEvq9ueeJeR/ln1tdbafkig5NDXy8aLb5QfrpCfR0BI49152agUq0Letra1xtreGVKdm
0YlJdjDaZvtkk+0UX96ubeY8u/iyqtlmJnltVOmoaJDlU4Kucwo/+aigXeLwvb1ByRGE7tFjCJzH
KsnIfCboi+nJva/8SIli3hMoJ8N089Lu6trJvdAzAd8CEQBxhtM6CHmeUX+xOcs2xk6X6xZhAUcG
4t0P9X0cZOCSV9zhod2sftzJEWcB95Ojzu82kaXYSKww+japgqrbyEeP19yoiLqrGNfV7zm75mKR
DX1thQg4j4NnV06xbTbZSf7ZoaB3Jgih5a/i+20vVWZpyZfvOUtL6rHrG2UAt3j9g/mK122iD3Wr
vFZ76FwBWgUVHwc9E/U5CdZG9heuW+v6487viiomJcYYIkhK7Mpd+aR4mZ9d7DvNK44kkPYcNqNg
Df63FHKvgsAXogDODA2PG+sCoiPH6oGTtuqNGq1lXyux5k9P+upoxEkmwriXzYs1phu1fis1xc+1
ZtuZl5UNXLoGrxc0izOZ1jZQKlRCyJHETxCeP3du6mWu5iiTqkO7yTdrgK45AHzuM3PtAxlKiZ1O
RHjRnfpo7dt7Du0RCJf/nq75yFu9Jqeawo1TOG8tKaNKOlVBUkE2BhRc+VbZTIi1frOm4Lq6sll0
UYVMhG5n0p9gGu6hARUMr6ZvbohngR1oNYQubZ6O8Q8Fz1OMHvz5PVdu0pCKaWoxaJfUjt0U7aJu
DTa0ZmF2PYTpIERJqHYBKceWgsakE2tlh8WYfL2K2T2QgNRVTRtNR9LX73KvaxzLM0/GD9UXh+7Q
v9/2+KUTfG1ttkcYqqboVlH9MqgZJBzvRHXpuv+VheKPj19bmUV+ZiTg9h5xgLUNHgBOtTe39GTt
xldrZ5VOslNd4gG74Ern+Fl1Ol91qvv2tC7+MR86+PJDZpdCZ/SlUQ/4IW2jutwK0qxzrPvwJ3+t
MfMQ/srN4N9939mN0BRyabMIYs3TdLwqfwdr9M7QE/+2FbJ0qK8+8J+/X7l+0eRtHCq2hCBiXTjx
wj3bQMnXd5JNF7xyt3gav+mudjC2ibcWwcifkDELKWCJxdsBzfHpKTVzWWWMYrtAULnUSXffVwQ4
p0w1941Z7FtFpvcDaNGdsR64E2c8yNPuA5pSiTtASjKv+rcaZEw1VGVPch09iK73er3+qXcY7ld7
nGTah2/9UEauqjbVBpO/qkMlxRliA9QwsgYsGiM7s07Ab2Jn76Ao9DHjfG+HzX1slQ9dRdA1FFBu
G+lJt+i9Be7vnIbPPJe+U1oeytg69qP4ULsKarZZeZHr9FtSDpC6lM6myB/1XtkVo7IfrMHnIz9C
ljfoe2F6JMH0Hu3VgyjYBQOmd6amBUPZoTaZRq95H14yOzt1k2Sxlpc/xhDUcaxM95aIN7Zi7iKL
v+OhfuQCo9LQC/GUonI7Bi5C1aqecbOCCqOX3hOWPVkESqNSZoeuZCk96vntXdwnFxKn9HcXyR9S
m70niiRvGpC/OS0bfK0EtEqJMihyWhhlB6HKTpASKI6qPnRt/gPAVaC+GT/oVDzpiZnf6X0eeV2S
vtSRRgBUS0ZnaHoAkOLhHsQLo6+H5dbs+28xF7YrUumuUYx7kY0nQy5RRKq3wI+caUwCLrMAwpS9
0+lmkFEoSVrKsMml9qEeyGssscjRRgANwC+8E1X3wCVlCwzWLm7Di1nbjzRSjSCOJKfQNqPM7xTr
AzArjZbbIY7BPw9MVmk2h7bGKHSsyfsuVfxSbQKI7UUn4E4AFKLpz7GJoKGMaUjXgn4mJBD3AAjt
cNNuNJa/Z1WjO3EluXljPIOc+LcmujeJpm+6BjyZ2UHoZOQW9J67fWcLTwmVATqwmuLGbVy7pRGe
68zegoU9hSSZiUdXOXpqwt5EQsGRU2Lk18gMp83inWrw1tVj63Ek9SmqktYfuuxXDsicI4XjWxIa
mSPSFPC59k7NLebpQpLAg2wYOzgyhyI5ZLChnTM4GdRqtykFmj2l8Q9IFJeOlMEpoWyqpOSgVv1r
UZHGJ0w6ZpZxj+nSzJW0rnFzxfoJEqdtYQOhlaR6vhupKO9RBnqy5PRdaTrVITaX3V6ufC71O/ia
8FLNas4qBVNgLjAEJ3pLuScTJq1IZTynQ4CCklF9zZgJlUy13ABWxp2M14mjJHR4SuX2aIrwWW7R
GGqkPNkCnad5g5JDXjNF3i+SzpXG6tAUyVNR5vd5r5RPgI0clDL+BYHeGNzs1l2hijCQanP1PTIl
c5/CFuCSsjZVETGDBu7Z2RM2rjk0w+1CXKSttk/wPOi3YTC9fmQv9XEUtreD9JfkYTIH6l6QNmtg
0ZkPvHW2lfRQDhSXLP0loRNb/c8c1zCAZWCGUEbv+kv+k1uDUltdKy4gJ98rdvqYDOYm6uOVziLY
Q+YfDs0XTQUEGM1YHeiMWby3h9ymXaOPFzUscr/uB0RYvdwU4MBy7BhSrV0JNGCV002RZ4bXmVHs
VpkmHK6pD1nRov+RRd0mLdD4tLJjKse5GyIqbHE6yD7jFejUCkir9+ZHm2UScJTCY7zuvMgqti2P
D4OpAbATEq83gePvFPq7jIDsa3qog7dJdyis5h7SxIFJsvvQNIDaTEG2V+BejJVXmZTvUhwe257v
CUebV9ObO6HnTyMBS44Nxg/odQJyqdYbEZvHrgkDlobQmlROFdUCpUs9SYc4vVyhfavvOQ83TAX3
pFTUl6KL8Dohj3ykb/0Y+1ooNy4SqiroJ46xrn1uU/LGGT1Ru/1Ra9oT4YartaMP2QMoqhfDuwmm
Wte0hHTU4+a3AsYgh1vSHZRqmINWns+ptWMkxLCmpUOMWm2hT03BbMBKqXDDNnrVwaa0yfv+lUvJ
S2PHR63OnqXI3qF/dpYzUUBWsnjsOsANITXpySaYJNoh+WaO0kNa2b5UJh6E21HMGZUO8FxF2+AY
bYsIgnZp9EOAiskt1TEY8zQAxdZWtcI4oAkK8XGICq4ANjGSMe0YaZjJ0nInhEath3L3c1ikj6HW
/+SJft/S/LGROwuQLdl00qra2wX/SUuO9C9L97VSHwwmH8pWegvz/KgPUGtivPoxRuO+lrN9M9jP
Ord8DRXyKExaBzC2baLn33DSTU9G1K6MMRhsmW3GUUYrvwYBQy+OaTr8SMR0s5Act4S+mTQ0wTz3
rR91+KdQMIsiwQt4ci8Bc4dYe+lZ+GKb2R5qqyF4qOzEz612Dyroo64pd1WXPwMkeqqk0naJVrtZ
XQR1pP8mHQO0VyObtlQVjygdRmrTwQJA2jjxluF6kcI0iOW8c+OoN71aMka3GqxHOwc4E2yf9cEe
ZNxgCtmBkeBdcOVQFhaSIjFgDi0llQcB4zuSqkGTZgjfef9qVySwgKndNlp3l5vKm2isPTMBrh5K
KCxXzbDPB6BaW6kKSl6+SWrzEkETwTVSSXJIKb0Tg4I3NXkZBwIFXBlfHaD2M5iMXzBRAGVgVr2Y
EZOdLBs3LWO/JGY2O3XQTgRTvAqBsi0niiPFZMd1YGjDMHwXanwpZX4qR9wPbg3l2aSq7tQyio+V
1hmOkCE3bozle9RH0tagEIZ0usYooPVrQR0a0r9OwTLksGP+o+TiRRg4CaSg7Jw1xO0G+igLJdwM
Fe6LmBbbqOkfeKm/Y8SjdQuTjB6Kpg+amgjAy9XmJ+mzi6YbZ06kt3gkG1wZXgvhpDSsz8xMt3rS
Q3+uAayZPqbjuJGARKdg6wQvmQjaeHyWRtlt67hywzRy7arZQqRDdo2+giw2F6YL5XBHLsb42Grk
VWrMU1KEgKwnF6hUe9RKgVyq0aoyd4aaJl5D+QazcfvOKt4rJfqZ2QZkPP4PaV+2ZCcOLftFRIAA
Aa8Me6yJqnINfiFsl5sZIYGYvv4mPhGnd1GcTbjvm6Md7bWFpKU15Mq0nu04PlhdawedyGNfjYFv
bgvM94zgfY9ACSpU/c6QgiLUTmwPT+jvkSXafYpBHs+2m+5MTSCyK/O7zIuDkUV3DAGAh1P+FI3d
B4Tcnkxhzt70aJvO0wwC9RtbAUE19Is9S4VgPS3V7L6Nh9qH6C5OWVzlu5hn0UFr+gNUIz5iHGe9
TY+S1ujxldaxd9L6xRxjxRuh7X4qTRXFfoexJyCzA8Q5dIbEQ9nVMvmPaMybI24FzroyvCkpAZA6
i86JGUGXTY07F/Nhrzrp/RIexdVMA0EjmJSCDtznGAnSUHMydbeKc9+axMmMM+JWuKKupscvdCp6
z2wh462MNnh/NFH7Y2MAc0+rccdAMAekHUAdNuOI5XLzW2pHfl7VHyRm+c2QoKEPCny3b0voaZn4
2E5J9j2YBgzVRjBE5HveTD95qhn+CEUpt8qHdh9B4/HkgGMLou1mto8tyOYOBnnBZXhTzawKLEs9
wU10Qc5VcA5K6yi1YfCyovC10YaUg6bEnjqmmGDQtRRjBXInci4C4VRHrPo+m0jQpyCITSaIYxEw
AgVak5p70VVvUVw0+5orL3ahp24jh3NGIHROkdiYBUI6xwlIFN2nPWTbsym3oV9dVYGuYyAOktaG
V0dT9NKMItllVgbW+jrzrCGiLqtMG1jS8tg1wMiObVG7JI7rU1LzuwwX7J7FTXZHahOVzVKUQaal
BH3/uj5xnjMvjkfMHsSVn5ZOfJ4g4b2DpzkD1P8LSu6NxwHYBo23ne7tOGMuLdozj9WdOrLimNTl
77SWTSBH7QfGEfDCdk0bDFY9eAPtHRciUT97WdqIxsuD3Y3JrlKVh6rIsANOB2KSAQzQTs0eaZ2G
XepAoJz29x2pdb8x29yDtD2KD6MJSD01juCTaG5tSM+4snfGwBHMBIbXGHwnE0DPqJXfYK7CV8r+
Adcv3lca4pSa1cfEGaIDFq/u4jp5KaRpuFalmJ4jGXcrx+I/O1bMKWB5O9p95yX6ALAnH25SCR2H
kVnxrL+cnQRAqB5QJ/SQiKb4wfPmPKLJCPWtFOEymgBUmWmuBtYFrOTsCOl1bIjgLsia/YiKbG8P
2ZEjyTDMKIxzpCqaCaFfIE3GmNxEig0CC7M7d2PrlxLDHCbmRbTY2lnS+A2Wn8IjTfrMbe1udMrj
lDrnhFeTW9Z1sgfLx542ySMTk9818nnM4rOMwQMgjDwHrlnbDYAtC0t5h/bpPxUhNzmAzYqV3+a2
McOk43mY59Tp2kmI/qYsJTTOs3fVAV2yNhluO/WgfTWUO2zZTdkhfVKLvHZZQyPfJv2+bfrdRKYT
BsLRX2rle0bUOZvnXkntzC10ZzrJPCGuETPioQF1ylgTsKF61BqZ+7WT7woUSNy8Mm64UAiYMsm+
YQIJHH+OECSAq/w8qIgJlKxF0qJEQS/VgCkU6C+tvqmdOr0j2mBgwcWI0YlWvcXbwQJg5m+BKjcw
DqT6dt1OnqKaAWEJUlROx2NcDN/xoyGg3ZvJj1gVzB3qIt3lSNORK7jUandg7vTUFP2JuGx+g7o9
dQWART8kLZ8EKheedIpnITqgkY3iLuP6QVGVGm9sdo4rTBOqZV49CoH8sDU1ikS4vodXKH1oZ+0a
rX6KOgKiIWIEdd83boZE7XvLig8r1R4iB8LtgK3/E3GcwiFJbUyp6o2bxAbYatP8IWqnbxmCExUn
u5sMdlaHAnMC6CVUTe5S9P9wCwd5D5a32u8V54PayeQlbQlt9oYeIxs/tCiU57ZoqtNURmd9rO4w
dpWAtr0CAiAt8K+wqXPpYD2WMfsYSP3B8VC5liPuMsAhgFmsZhx8W/ps5A+ZRXFvlJ8GVXyBcaxG
re9k1u2kA4l7dAfUbNoTo/tWGeJ3ZCb7JC9Lb4isRyaRpSSVkQQ5xB9PqsK7XU5bvsv0+nvdpK9O
VJle3vEDcvs7LY59oWRnu6Q4FhWmLia87lqMYH3EuagFnGFv9q8NG3weFS/AcT9JgoepjSpI8IKz
pc3bnw6ELJPSxstifZPDxF2VOK94NJG269VdFZFDU4l7qZZQcU/8NjeOPeNPY9X7Q61lLmoG/lQK
UARVDMEQXLKpprsiJUdbtgWKY/WuGABTzOiIrMRCoAcdsDpLf06NTbxo0vAY9hZGkKIMBIMK3tXa
xDPV1+c+zUp3zCvP6R3Ud7Jbo4bMj443CCCAExX2jWr2M7QBjY+Y7EcqDqWsdnqinEpjilxdGZ6F
5Ocq7/wu4YjC0wdF197rNPvJhan7iRr9TFgCRtUsP2MQqQNILDsajYnpki4JeJa8oJC+yzX9pUbQ
0uTjU0yQh1S0/Sak2OkqMEk6ojnMfZDkMGH2ycnaYKyVFy6qfaQmAOXz9i3Sh1NccM9W029IUB6y
jvg1qkYjNcGm5JluCfyMm9nlr4xWvqlU5dmhw4ee5qo3JNG3qC5vmxhzcOOIpK6/zyPjIUuSk5Lp
TwZPew9lcR2+qMluqmb0EEoda4LCGUqbkMCEnuyAuW6jKTeq8lsJ9qIqr0QQAVKnmIa0w7Ua4j3o
3266odvhediATXypSixy+UVpPlZ5TQFsQm8tfs3krmw3ZYtWWgyfqgWLmjurU3U0psIMJxELl+jy
GdWkD4Xz1qt49jZw8ZilZbWbaNPjKUeeFGWKQNpUzB7Dy2MOVymgCm6Te1JiHI4bdqBDXw9uH/3j
vOAaRjUk5jwNoE555BdA8SNiU9BR6Lo9S4Zv6D2ci8JpvSRhR0OJ7tJ+/JYY7E5VTMWlTaPgjtr7
ulfjg6kkmjeWyt7Kyncb9Uq9rI65hC+hupIEYNmbmMtIiswZT6VhD/+YafyC/5h6ti7vLNFKl2kD
rm9VvFoCwYq0+zdiGDdjrYc5x/wOVTE6Ywkbg0Wa4hkmcu0Y06YbWndfvju01BwUaKDgRAwTICxU
cS56ArEYHCAKxjGkUfokMqv2cds1F6I+wX8obIFGnWIyHFzAy0HqoqfmmBE+hpBXxlTuY53+c93A
ykqwFsjQocWAVMpadGXZwAezFfUY6na5lxAfj+z+pBVbGkGrZuZhcIuCGtr8Iqdq6ragFGbMGb68
t5JnPc02rtuqjYua42JTQMaLedoINTrDOHfsNtZuuLWx72vOA0zzGgp0GAm3luSyKCTFDuX9GMbE
uR8nFeOwzV43IsyJ5lvjMmsoC+DXoa2lgryfWNZiPUXGUC2u8xE9XiTFz9SbDtZj6lFX8+xDEfaH
TaDD3DH7VLWFSM5ls2lxGNoSs+Kx3Y7ArGAsG7C4uUHPb9sD28+NehXRkys850G9E7ebGkRftm9h
fNEA7oZ8UhmOTqiDuLfzyYkEQP6h3+Npd6UDLAuY8W//Q2cbIaID5SFIBKFQ9oVRT7HB0gqayjEE
PNJliD2iqv/7gwkTho1yDtgi4C8+ewuCSrupxsUY1pntwsHaFJigrZm3L4/Nn3X8a2TxFBQl2Fbs
CuuooYQCXQIXsIfrrmLtQH46Houn08xl12bjSEO0gUw3Tboj60i8Ay3BL9WKz1rXZWgf9j/nLJEC
0O3bNk7M1AfA5Qca1BGu/56VywitKsiNwadQDJQt7kfXKA5XaA1MQvpoNtJn6DTPyGtBveuGVq/F
haFFM6PutCxzhOOgxW6fmn130PfNEQHmRhNjrdNsoWNiGaYKsmOIXH4+J5iIKEH4xY3QGnPPjH/a
sXqD6fJ907UHqn9Mef7UR/XBtjDDy/yybDyqNS+Jmby16birmXoE8/kRzTdfwJGn5YbzI1+OGIEe
rmFpmBoFuyb0BD//Pt51gohUgRPvMmQqc1HoNybVA5lxNMvqgxWhiknVe+7cshq5fv6LmCgOATGe
Aghd699TSlwtS1wzkkFUhZGJek0/enCmbt+gQ3Z929bgo59+78KjqKAiV9WCGmG7K47Wr/zQ3FqB
CtXY2/y34yHYueGgId+NPtvJQ4uqZORZG6qlK07t009YbCmlUTHalkNDg57tukQO/QPEEhv+ZQ16
8cnK4mJC0C0yVZZYYVXJU6+a5zLTObiRIn3XCgzdilzeM5qjFttZzV5G5tP1L/3n+f78cEDOCjBZ
TJ4SFT504eHQu43ihFA4H6fZkYl9oArhlfxXpKU3Sv6tKN4IUnsB6gLL/tZr/DBmIFko9xAT8qM+
3pGo2k9ougvlhjuKhzqZl/L2Psfw80DLe1Nkx4r+KLp/2hHNdJCcVUp3yh3nQReIMdFsBbWMlg+u
Gau3eiu8yATdhnqaJhnEbPJrXj7Fg+J2Socgiuyvr/7rHn9e/MLzWrnDdTNqzFAZGMDtZ5JgjFz5
dt2I9tXbfbayQLtgCwdULHIrpN/RYU5m2OXMFm1jmDrHZw3V3fAy7Os93/JK863+v/cW/FGfb31R
cJ1g5soKpcZEkKYp9WhtKrhIRn+QtQX4SRsfuIwt9ElSiBTkVReyIj3WgD747WTsZAZx+0Rgzl9h
R7DkfhSRg+YHcHK6ov5skCOXQm/RQGibDRfwxWPNj6IOHW8HE25wXItzCR6qhOVqM4YDf07FW2kc
/3ZXZgMURIkQZ4BEwxcGImmh0mhliB7AMDjdsBO7Fa/oa9wOgRYY53gX3Vm+vmF1ZVVYjgZlN7wV
cB6Lo1BVVTo6I4zKrPcUvcWUxdZc+1e0tq5e2rAWu65Cda+jJBmB1hx20PPeVfdDtpvjweKcH8Gh
s7PPEASI75O/vU2zYchIg3oNCY9uL7aMCMscBIjKwqh67cWbVpzbZuMhW/1+FyYWF1ZvW5LGOUyM
qD7l9Gehb4zTr3497A/AD7YFeu0libIdK6lZjQjG0hftDZVl9A3MyDXPYA3dO17jqxhk4Hd6AOkv
nwbXz+QXd4QPeGl78RgMiZN2aoNUKwVBE0+ED3luvyiof93M2kfU4A1m2nCIpS+HX2MhjUQBzVuI
dP0uTcFSRNKNcz7vwyfPM6/kwsQi7qoidWy5AIgklfS2GIbuYBupfgCm99A32otCssbVIrN9ub6y
r88p7BIIDugzEar9RQ8iq/QckGicj0bWjtvYxamWyi3tcgK6baEGiZMMN5kOHtaxAhmKSPrp4/pP
mA/5cuUXv+DPL7yoLxgVytplbQ1hoTRAXbzHSMhbA3VTcFnE8vd1Y19hsZ/X+2dW6sJaq5W6yZSo
CzH8i9LgzZx2WZ707bcu3IbTrx2cy7UtdhXoPuKUNb5uAp14HaCwZEv84s/1uvb55iftYkFMSahT
zhsYfZOB4VGv2OlnfmpTv9gpgQiALMG0V+O4kydceshCoAdHFxX6jy1vtqRAQRg/nyUL2sgzZztK
Rp9/yhA3UnToSIXmfXsz3Fi77C0NZgYU6WeT2z+jpro5tfR/HOB/jS5cAFAnkC7DiCDwxk5YU+Wn
OYDQdML4OAIty6eKtTOr+E2l7Zl0oHu4fp6+RCpYMuiVcHOog/720oN3gzopjKNm1SeKpzaPVnnL
EBk1mbLhglYM4dkleC5wT6FWu9hmY5wsmWb1ENJGR2P0raMgzcqBrQA88vqSvuLtEdzqCCLgylUH
rZ7Fk0v7CfoJhRhCbur7lpLvpsacN8Au/KzRbnRzOBplfCO76rltEObXlq7cWgJ9q/hvRfzmE4Wf
4hjQMp4JfJaiUGCtKglNoz6MMG7D+94vIrAMg4Xi+pJXrimwbBDjRLkOsP8lEA10cJljlfEQ2lFx
jtQc4hBb0nRf/TsiMjDcmghm0CRbZg00Alxcgd5vOHRvpd2cpmEKnKHwMh26BmONBurmhMbXxxEm
8SIjtgBgHUSon69jikwpZYB2hKCPc37NmtoT+Igc8IYK3Ehg5W+KABWNv68AwSzF4DFYx1aqrPMU
imzKSYRMeairsDE0twSb7PUdW13bzNCG1xg6RsthRaFagN1MBEaMCt2VzP4+OvyuFmjHXzf09WjM
q/nX0MKDI9MzbKZVMBQDtaV2Hkh+N57+Fb+pgTcUE7NQuZhdyWKjAOuTtWaB8XGeFvz5Z2IPoKCb
fjcEdBeda0w06O/Xl/XVnczvPY6HNbPCGUtKrDLKFQP6nUCpd/YpQTcoRhMyjU7pOG18wJWdurS0
5MUC6DmJRDlUIYiXhGvVgFGZBGCDpAyuL2ntM4I7yiao8RN4SWMRTRugwcqSzCz/DO7ap+7YoIoc
HYHEu9Xx9v23WSFdoygQmZC4tueR58XWKUYU14XUUAwQqss6NAGzjZO+tixK8Z6i3uCA7mcpb50o
lCcVh4kWajL1R/dQ+HGggJA/u6se6YG8VvstCsSVKEn7ZHPxqNq4wF0hCXJJu7ylKSaescbvDcqb
sjECm8TWoZ1S/Uchul8S+KBKT2+aVGfOxuH5WgnA98VnxTuEK/g15zRymwxSnebFi5v8Ud6VJzCF
dBhtA/w9GH0gNUhQ3m+VJ9c+OpJNvH94abG7y4enMXqh1EU14CzJYAwUt/G0Q4KMEJP6O9NTD+Cr
3VjriqcBG4qKBw+gEXjPxbNrElDdoIc6hHlfVl6qlLeiGbY+6IaRJcUWRkbAP8ERRpid4zL60IGT
/fo1XLnvoJ2gUMGyVZCWL9l1bAC3s0oFPF1Vb2V+5iYQaHSj0ri2iksbi+NZAHrJSwirhkw9mHUX
lOpWL3LFP35axcKXWIkWV8qEdKxAeRpgIt9xBm8ce29Kt97p1Q8GqD0B6nCO7BalfYPUHCwaMVp5
TPgkNn5wat8A4r2Rp6+uSKeoDkETe3b9n6MBDFb1TQ7YYggAq59phsfAcVkqyT7n++sn4Ov4sq7Z
aBv+r6lFzYEXY9TyESuyDd74BgdVrSwU+ODCSb12aIKkqKjvcJCFTG3700g6YMnTqfd0mdPjUNT9
oZswq1Gk0kujLPK5IgROK/19/YeufRLAwqHArqEhhnmKz59EAcya0yobwhroF7RT3bgBIph86yHh
e93S2oGlGtJsDWxHkG5b7HEOZ6J0CdyJkT1J5yalW0w5X/tV+OYo84CA3EEWj0fp81oYbwddra0e
jrL8kYO41s+e7GdMNWhQfwL1NZr2Lt84Uqurmh00JKNBcbX0WDIRqbAapw8N+RM1CmG+Xv9qZA6u
Pue2WJRJCDrCGGCzlmdW6EOuM6VtwlSlAJOqg75XqHVfEWCJnYZkQMCOFYDaEkWZ+I3mVuODvyre
dYkWIGjTgFtFTaiytae2icBDnI6N52jFbdvHxyqGSrqVd6ZbGIDeXv/layfLgguE/quNccZlWKDR
keC7tCxUFRu5duOXceB0ld8C7X3d0nxtl5/Iguyg5Tg6kA1LrTm9K2ViNw0LM31wNeBOSPeqD9/M
OtqVxdt1W2ue6nI7Fve6rIcOEo4teN9k9WSUuRloDrDYGf9b4ifkffPGzwq6FjjvQTj2+TR3ad+g
p0qb0OoRKnYvVbMF0lhSkP2PCYqEWkUb5ytTjVHaqcwGVYbTk34/+NWDvdd8kQPaA+5vtzqkx/y5
/qEFGP5Tz81rvnG21yIMTEQhtSWItFQ0dj8vkdoAJqUa7UOK9vIj8chvnrvMyyEkRQtP9/iH8Irv
6laqu1KuxadF2QkAG8xmfinSgITU6UC1gJTa8hj38kdLepr/R+LJBe5mNAIltN/Ygwpykq1i/tq1
QCg7l/Mhu6cuqZJyA0PvPIftXuxI+xIbvzjmC9qH/3BMUUpFsg2X+0XNFJFbD8yr2YedBqxrFoFr
pekfTZb9uG5n9Z2jF4bm5V6U3hzDUfKs79qwuCkezF0ZsO9S+sOMXLlJHvUAJPd1SH9iIOK8pVy4
6novTC9Oz4jZgxozIn1Y9ghQlFT4GiCsG15sLfq2Lxe4uPBVzDWMQuCMZkdQTD8Qr00Dvnfu0N/k
zOXH9K0B/N3fLEFtrW4RCrPEbJsxTvtQU197HsbR88bOza/h0mtSNJNQ5DKRUS3f4yaqk1zkmfhD
WKMwVz+IM4iaPfYBqMPGK7l26JHXo6IGyWW8CYvF9DYmAFQZiVDvjF1iofwCZm+bPuTseH1Va+75
wtCSV16kSWMxFYYKE0hW3QQaHpQ49t+Ph2rIdOG2kGuroDaef8bFqZe1jAp7suCb8cTQp17lmDPZ
etbWToClGaiL6Hj7kRF9NgJ9Cr2FIMMYEgYUr/E85n/NOYMnZkafQKQdxG10mVaDfDKDZocxhJh/
OZdt/6AxKBpwSb5f35XVlVzYWTgJRQXw1InsIQSTAOYctPpBo9X+/8/Gwhsk7cB1liPgFtDTkA3G
zGP5ct3E6uG6WMbCFYxJOc+ox3Xo1PeF81xr38lWhrJlYnFRMCFk6pHd1qEBoUsu363iNXI2bv78
JZYX/2LX/ygLXBze1ij01mzRLYnpELm9pXSgIyDSbxXUEqxYB6o/3aIdWj8BqPyqUELHiOviLNsW
mmm9IEM4FdU31HpPeqlsLGv90/1rYg6kL5aVaP2IrAu7oxi/dee9a34iM994DbaWsYjJ9N6sVIz8
sbACrUBbvemCBf/ljP27ivkXXKyi16sWXD+IZdGA8IV+aCTIVbaEEreWMX/KCyOZ4KmOMT0kfXbr
K845Y9Hu+jJWLSC+RFyJwhFwQp8tlLk2KSRC8N+b8ZFgUkfRyw0T8237coz/NbE8xtaEcrGR62jR
gK/LpVEV+SZyNA9g7cJHcQYT6pne7jCIvhFbfcXtzW7zIt9YnjQnETYFxwlq1fmdDTImsHJgBP9J
gegjRqp/1O4U6AG7P4DAq3f/vt+PkBWZDgCQiCAddeHour5jlUpm4GfDTlN90hT0a4a/ry7NINkZ
MAfwn77cv6K1dCkIICdNn/ogIocm0EbStnJdgZFFYwvaK0hBliGB7nRRw3rOQof801Hdpc79hOGl
68dwLXt28LyBmAKpFAL+hd/J8CSggjKghpmPMihaTDhmNkbdOYByzi2UtjAPONZ+2WuDiymuE6gE
buNJZJ4+Te+1pWgoaKsWEqIKs0iUPhMDePau+F0nmQBXAPsnTmJ140fPr+HiYKNnhCoGrg+oVJeJ
s4gaxY473J1JNQI+2G4zVZ5UMpeqW3W3P52Ha7bm33LhCUYMP5VQnWUht5QzY6qvCuVc2c9mXwSW
fCqN3wZK7EQ99Qa4oYHuzKv+rRM1lFiSewAnANceB0ycQcfKVHSw4mngJVBATDRWJ9Lp3zNLdaEK
Xe6tSH2gzTzMRQkG1o1Hbk+uUz33avfKlMEH24YPNqNgpDVG8TCPIisgSGea/QjaAcNRYLLcitra
FYTMhDjBABafmOk+Jqk1N8LEsx6nAYiMPUzRvzIHsz4gySBl92jb74LyO9QidrTJj439fP2Mrbg6
bNcM2Nc1ZOtLSJgeD2B5StE4LdP8NS6t02Q5/nUTa3fl0sT8Ey52iRHRWn0LUIEGCAVwkjL5YW+e
ha11LB4FsEypatel8KcRMl8t+aVI53B9HV8RuvMnuvhWi+MGYppGliVqgBCz98D5/qDeNt+Ho/VG
gmIX+eoHhtqGlxicZQ+lPx7467iV+6+ucia2A2nMzO2yeJjYNPE6cgiwL6T4gODycxun8cZ2rdrQ
Z1oaVIAxbLOwQUAEB2YjnAjLeHS0H/WwQR2/ehz+/feX7UTh4LQVmIQKW2iKzQNasThKZdpwQ2vV
ISzgf5exzD8gfcftiCRDqEMz66gO/ngbh+QjvQXdWCCPKAydbDf26DkJnAfwB1w/K6te8MI6+Xzm
u5JMJYgKAIlinQzjRH8jiYS8VToOXjvm/cZztGVuEdk1fWs5g4XTn/8zwMsYxq8xe9+aedk4GEvZ
HSJQTRgHQDlSke+oo7vp8Ov6V1s9GoBxqBqwlGAVWlziglejxkZYiME8wMHBI9Pe19WtWaUtM4t7
PICoZyg7VL2V6FtFxV6Lb+W4RY60+rUu1rIIdEqo9P1Ppcxqn/C+ZJiOv/6xVvcc5EvwbBB7+JJg
11L0REp8rEEmXo8nQs/8SMG8vMw3eJ7WloJaH2a6VEySwTF8PsyxMWiC1k0TNhjHnlBWpdbGWlZq
qYCdGRr6WgTVdnNZLh6qfIoz8ce1TpjGdq17qE0f0ttol704YfPMdtnJPP7tB4RNQL5UFVGcioba
52VZk9mBiQ4ewlZuWF/sI3qEuDHa0Vpw3dDXlBXk8mhTQQfaAG5oeawFjbMKubEI6cRucxXsAxAb
PnVm+mSzyM+Glm+4g68H/LPBxQGXqJRqzXzAUTfzo/S3RpoALb0NK1+PBcG8nz43xfD18CZ9/n5T
rTSjXszopAr6p6MGVvzq6fqX2zIx//1F6CBVOx+QzlThUEAdD7Pzst1YxMqnwiLQoQAJDhBky+6L
IiaHdQ0stEruiv6XFt/LrRhrpcw8fymQ0SKWgirv8tmGUIiqxPooQkMp/MmAzHmZlmegZs8pac5p
QsERUkS2S9QGImDl3WhAX6ADYZc1avcJZLt8FZwyPlHaMIvsJ2l38cYRXfvQ86QrWEdV6IcvkWaO
CTGGWAoRTq352mb9CZp0d9f3cuVFJuC7+9fG4lS2ejTguHCcF1/b2b+n1jVv8jDZpZ617/0a4PaH
1kt3yW/rBjdjY59XMJGfrS/8seRZnysxrGc3dN89A5kcmAG7YUdAomF1y97qBzVNwB4JxoiBL/18
cgkoXMyIARFWmTwJOqPfZyCn+S+7dmFk8UXBkqqZQoeRIXvv6/d4fLy+ZauLQKdprrACVGksbnim
sN5hTYp69OCgRpH42+Cor68YtsWCAZTWTLwAixQXXd3eaHuFh+Cj9KoJsOfynxyK1Vb6cn0tZP6x
n5NFWELj7E9HdwYMfN4RSIkUo5HZeQh2QgxXlTU4Lu3Gi0ezvbGZHL20BueHKnLgkpzoDrngu1km
d/3UQXqkyp8oZ7sEzEsHpZBnPO63pLbQcdD4vRPbLoZNU69QClANQJRo4/CufiSk/yg4QDz8S4s4
14CvzyGvEMrhez49Q0vX7XBf7K34a8vOImo1QfjVTnkiwtx8k1zfs/JeQkbczPjGwV2Bp2EzHAvz
GGhjgpFgcRvbwWEaJ738M7s9voinzO/czuv9LHbbTcGB+bIttx74WcxWYe4PmdNi62tTB6ca2B5D
zH8eOzBpRA40XMqN27JlZfFYWQ04gbM+YWB3iyAuO7icvjjGRvluJZZApGLYGspOKAstKRaysWwV
6N6WoZrViYv4j3vZWFe+hCaIGxeJHkwduLuu3501P3BpdD43F89wzMwynnjEwwSTsdJiO1LyDROr
J+LSxuJEqGCjyFq1HNCpREcbqE+5m31zPJOBQ2zj+oJWX+RLa4tmCJ1A8dBFUoaQQkdpygbhDUMU
IyMwuRfsW6woD5Bs3CUNwGK6rH+oseVZE6SEB9Pjk+EZMf8m7OR9gNjKVvVy7RZe/rZFuE166oCO
cZRhE5Hnttc9SzwNSvk0FsPGR9/Y1+XYXKcUSmqVXIZmVO8YfTSMeMMCMGNrd+/fA7vkhRirBLlW
hMje6qujopSxR1KC1jMtk9StEu7kgJ/kDkSfIjCE0hb6cYlw9iBFCUfHDjlq1XdMl0c04e7aRi12
dVUdQb75jjCqcJH3AtHH0L82kHC5CVdebY3fmPZQ/hI9VFQ7cLq6qcEiVwEPtg5ag8Y2WjdutVdM
iEKEbwLRy0jB9zQiyupB4CZjyVwCFXXW9amXijYklnh3Snki9vikDDiNxYB3o+wP0xRpKGLbkIGp
evBxmhCeVsDDVpXqbZGKczRhmCe1IcMuBo+N2S0EUgNSOPvImBpfpuwGLDD7iuc/S8e8TWrwu+mi
e7FF8WD03cHMwMzaOzF4pPid5CT1mGFIz8hG4g99BcIL0rMfloEyU9tG4Lyw8/KkmazdYRLiyBtC
jyCU7fymT+wXASn2IBFQHXXRm31XgC/y8l4aHsiiC1C5QcsmRw2yyNFZ0yvgHgoFFIB5G/8w7ayB
TjVwCm4+E8nJFFVds85yr3Ym3M/CaoKsJCD5ZsZvEFLxW1mNYAlLI6PwwQmb7fSmGc5jTLOZELE+
oVI7HSqNTkE5RPb9lGvU5VC69vOOjYEt2hnRBd68vnTAtWn076XSRu4gLNBp1s0Q7UAbNu4aWAkU
x6hPOVF6r8YEI35lN3hNNcQ4RWXdevZojX5i2gBvjYrueANYy+/sXoI8K+mqc8pgQCYQKTLH4qXI
shCJ9q5AMV/reblDlco+F2nHQPiD7pwr9br2BAip8Ec6HYxGUXcOldAESlDGqsnYBhE0Aceo1r10
aCT+BwMk5b2Bj6TZz9zMj4XgHwY35UFR+tbLI6sEj3ZxY0jQ2qlmqfkd6vjBQI34XQel+65CggKy
qeTQqhiqK1CZO5RDgySVJarHWaa6iRUXIDyD2mNNzSBpoB3tyLx0FVZ9HxRncivFgj9Lo32l71NM
Ho3/5O2xHOsy6BWENmXT/BCGdcpGS3ezHPTq2lTv6rR+0EsbM+o9xlowqK7unUQ5S8xE+wxy5tVY
AEpihaWufytTHh+cefxFtcXkakqPnlI2nXNwN+/SGJRllYS6AohLS5d34B4EymFGkcrazRqEYkrk
3Kh5AhZeMDW4Bhf3vaFOJ3OSr6YAC7EqH3r2/0j7rh5JcXDtX4RENtwCBZU6VFfHuUGdxmAyGBvz
67+HuTinu7rUpT2ftBerndW4bBze8ITyERptBoIrJEOZPaxtCc08NsPGtq7SYZ0a096h1a7HXg/T
YvjMc7iyj7OA37GXNNDb8FqIxUISdFxlVEBXFrSbCNceFDjKOZn4tNGl3Np6euBch1icDeUYe37i
IlvbaX+vxm6vU4jaMDjlaZ5bhH0B/VVzlq/E1I4m9I5XA9pZEGHy4ryDMbVssv7alXCet1KVRY6n
nqCKWAREG5oEoBZgtggMCexCf4JcCLShNdS8xipfWwy0RoP4byotWDwuAgHUs8qVBI0tqIwayoiA
OUin72OVl+gYGF0ej+g+rG1blCGBcnNgZsgms8G5rwnglZWvnkd/gK2A664gMgeEml/dc+AnQqeb
XnCdvDeldjVCrW5lM/TKnCK/xo1WRUJ3ArgBNAHaOk+T3t8VkJfnASN1B5xmVcLsfbztpFDbOSdF
SDqoUTecrKe6voMWvL0ZO3gpzBUQcqxG7ADZKdyMnQSVCbA+cEnSHipt2Ahew9/Hod6XdWlFPvT6
Itui9b1WsQmItrHuXlB0tIZQb/RqgKRXTpNm9LqXzrL0oyXH+WOam2pH/YbcaqSerhq9Kaeg1Fz3
wUyVfU3hrvNR4dZKvNZvIEI37AZrJldOC93YbtbrDVVWF/B0nteQxO22dlepYDTzuzml+YWC2plI
EVowKFyAnoCM+B8U+Es8pStZQRixrA+08mLLTdeMjR9EXNITOBdTfRtn+R1fxslo5uAfuzr0rQs5
Q9bjq5pziOYBxA/z6WrO/Os6zyEBDoMLyvYmn6GgNl2qt54JM779jCXg+fIzOhANB6Fb1UFZ4hkm
HlDDndsLLPlz+T3YHmj4gmwCgt5pjWXuZFPPEDj8BwjDHRE2NPzX0oaMf/Gu1uaFaP/cpL6M55xI
DkB3GDwMNjLoq8Krg9xpiDMuBKlLunWStnyd0qmpFreqrG2Gojhg297r0G0LoIoOSXLY4q5Aqdvw
2nppFYKpTLQU9SLzrZqKY1YaF/BvZ9cWCFeYLqPKh4N5kqSPk+YaXIAQyDbyFVYtMXTcWQm0nRH2
IRRd/ai/JI92hhWMtvqXMZfF+bJpWrMoFvgaKlLoGo6Q8ehEEaSDuYdMBjSLt0zej7g4rCn5fdXP
JFhLew3SbyaEApBvfx9XceoMFRPdoWkx3vjmkD+VgR0LZVe/v4As+1fdOPnCoJ6ZMB7VCYgFp8Gx
zinTle93ByeYY76RUGt6h37h3eUU+OxQSH3R5kcd8qf+lGWrzISsdodv6MT8hq6gjYEvqG3Lw6VG
0bkl/DrUyaeTdq06zBk1HUR8liFDZPpBkasAAQcUeMfj71/sXDIHOR/oI0FfC4iM05zYtEcfCb3X
Hfg7vdZu3L/Ddf9irP2wXdnvZAvZjOmvHqFwE11y3Dx3w34b+uRqs3Lo7mpd0x3cK7wga2MNG5nd
vJ1XfahtLo52Jpf6NtpJjmx7eebXFUYT2CzZJk0G4F4ZRALcyEjm0IxxLFf/zCkvHIpzS/y17EBO
PmkJtliTS08g283faT7hs9qhMPZyeunKBhLj40qQclfZu152W5I6f7wlkoRgrwNqKgRgg9bIPoD8
efv92y/re3KAvv2uk8qOJaUaBnRQDhAZDxqrDap8D3I2AtkLdZczT/a3gZbn4Mt1ZE62D0ccjx9S
j4V9X4eLebsLQ53f53MGsG2ilYfNjA0NBM3p9ZOmamYexzGFxOtfK0aorz0VW3pYDH/1o1jRcJrW
9UN2oSl/bh0XsculYA12walYWpa31OdtKQ4F/BuH8r3UD1OGbOjSKp65GsCfX9RBTYCngOP8voxD
S1heVwXILjPk651Cn9azS/Z9XT+WGZxz2+I4K81dtcK7sUmhhdDGuEXQbwY0TWMD9hIc3iFQAv7g
KX9sHL6uu+oGjsU7aqcHlpEnofwrNHzuZ2NM4GadVFnBV6iYHSez2xnd8Hek6sYvdH/FAMiBG02T
hRrk3ZG9Ww/QdS+jHllWJNuJBBVN/+ZVZUCjWlTQgENqn/a1HfpueyM6cKD7Bhpdldm900q8u153
XZbtvWZwIOfIWspJhJrMG+gxwxeJN3N7Aed27mHGhUDgvAN9O4JK/fflFBVk/K0cN21bhu0GasuA
EkKl+NjsjZCH/Gp48y8MeQaTZn4d8pR/2rSD58FiDrXADZQc1MqKWASr3zLGIzk+eJt+56zyjX8w
4ORXDUmdGJsBWeqFC2mZ2Mm5B2AJ/tQm9qsNa/HvE7eqDj4C5dAfFCwGAo+le06BJjFvdMO4dzr3
rhvlxjQuiRacv+//d9zTiplZMhe8A4XoIHNeJ8jHt9mmgybJ5CA3FS6wLPZnZvBtK7J7c2zXTXkx
KjxzVDF1dMnRB0DocEps1m2oamYM3xybdOXEOWTVstjYVYBvwgYgGm/5g9xdLJguF+nPBf+fUe2T
cLcpJph4wQzlYKNi09eQjTtwA7YH06s936Yg4hlebKBe1iq1kqYTmlMR/X41Xpj3KQi79Ai858wa
e72uk0LMYQ0TmVTmD/MliOy5WAnaqvDmgpQDAt5T1mLWkbIsYPAJCNRYxKntJZ7D474ed745QRaR
wWKkGdCq6CoCnzPJ3wbpv/w+3TNv/bffcFKhrg0B8WviVoduTGOOln6QNg1cH2TzgrxSBahGh4Xl
DMHvw55ZZSSlC3aWgDcECOf3g6V5Y97OglTQO6KJuRhMhCK3k3rc/D7O2el9GeckoJAI2VLKscSF
1CBAz5ww8xQqaQsIw0I5r0O3DUXyC1nimaTNQeK9MF7RBvyhdFanOKdNT+tDZtMbDSqUkMiCfcHv
UzsTKjhQUHLBScFL94NU62qNPxoFVCzAi02M1v2oBn03z03/38eBwK2xuMhhsxqnWZmpYEBh5C6D
Y6sR1rkW5UUaOpP87+fORd8UQvN4NiEifRJ0ChMmjgpJ2CHrJ1jbvEMeJ2jzHn5Z46Xg58wlg6EQ
FvgGADM/SLdkkniNM689lOjSBfAoCtIN9FpCpwxw04Kndonle2YXfqtMLD/oS1RXYWtL6ClXEHdt
4U4i+aqpiQgMFKEMOBkZ2gcMBp5+3x6QxL5wl57sfeHAI8PUq+6QjuyNW+gelzZ4Ui38sLj/At3i
Z9XwYiVSAyrWpC+DYZpK2MbQB64NO8u0NtQqIVbiabdWWsL3qXeXIplqg0FByb7JNkZj6XBt02Qw
j9wIYPzzxuBAF6YK0qQzinQpNfq4RgwaQZvj0VD4P2EwNESWxH/yPHdD/PlgKgvejv0W9nFXmi2L
oIVnZVjy+sqUEKm3ZbXVYQYWGB2qjb5nxBSAtKCDL9pIOrizZBbcFDXNCawuQy2+6KE3St8d1b5B
Xd2KdFjGlYbg4cIThMcbbJZ6TmFwacFfgatnA5YvDelKdC2gsW8w+wZ4LhPXoGeFpWPnG8XhSDc5
gxPBIRIFLXYNb6AHI+1SGAe0ZjCmMBYZ5TMv7duUeHeKjdtBlWINP5ZyVbf5bgBZTCfioxDtMXOM
B68o7kcLpXUUN3dwajq2Dvvr+yiUzob50E88die4MvFO9gHE1WEeBROvwU//eqTcC8OJC5RQ3dzZ
E6qeikKuykWUoCbVXZM2K6sA7SqzHqdCfFjgvsPv6XZ2UcPPO/eoUsBhUexFBVzr/ojR3cGaKI/s
Vt5UPXlOca0EvHSOzNJeRxMEY9oj4vFrY5HT4mw11+SWtYCkQwo50PIJLbainkLXAQG6wP/uT627
Ispu49+385kr9Ws4cooRoXBHnC2d94eqkXHZe4icLzwVl0ZY/vzLIW38AXJBddrAMuGRib+ud6EK
Y55777/N4SQraWSew3/Ob3ENoGEC64gsRGDQwLjS3duZDb/VYl5LGFWmFYUXH3wFK2U/zWI+oM3D
Q7i9wphiwIUhWrJyqhpC2Atwq4d7UZXVNCCeBuFA84m1NjJmatxMhjKvis4bIwP4M1jhdfCByJBE
+76RQaRNfHQdVHJKNDyDWXgvufLoKuv4beUaj/Drgqht6lzZhohkXsHly4KSeNf5EXSNfbRs5KtP
LHXtMgkXQhgWCpb366HrNrXI4Cpb1P1ak9UVAjoIMLjlO+X8aLSzCixlqDUWIY8aWMp6LjJpQ/FH
L4djU1ptnXp4rG2VeJ1z11E/ssd25c72rnFU1DZoyxoQv2f5jUHzDdPyGMaJEzImBzhyVH5GNT90
VfYMPNBOE0vPlVkbKESEDfDEuYXGSmZ6D2jBICGboXPYQ1bfbY/5lEGdCF22sSFvvJYPCEOPDK5j
Yhof9a6ooq7xDvqkb/2+ImAE8iwUJL0ihnCTcnCP+KvfJxj6hjXsKeup0eHVRG7rBj7caVG8ZyRz
E2gwbOHj+aexkeOJ1CQhroVnStHx9+Eb4zn2NfyN1/4Eug3v+yu3HMogLzR0QEb10jYaBUoGza+q
7rZNng/4aixf5VqJq9JH/9N+nlqUbCD+C3xuvnYoTIupC0f3yukDOJZu4T0Tg1wPQ98MAQk4tXd9
yiq0/ia4/mSPKeyqXOYWIImnoV2UOPQGJ6FtNFfYqSQBycRHGOVtdUgkoktUJD1HE1cy/RPeHzCz
gpFZmVZwBeLNnVebReTI6Y/DrQOU0d0YAhA3lCyxnjasYMgSuTWFizGlc9C2FMUOL3tyNPky1NqT
P7ufmZOjeWd7c0SlGXljdd3Q/tDTVgQwYbkdJYxxKuisy7r8NNzu0JXoDhoOzBkGcaMLBLNoA3xW
hrPSR3vbOvoA1e/qhiKvQYvNeiho+QamIp58tLWMabhyqfE0WJW/+v3yOldu+Xbyl3D4y93id22V
z/Cmguh68+j+NfZkjVQqMTfssX/0t+poruXauFAFOVMEIZbjLAGOSaD4cRJ1jEYm4epUFgej05A3
sZu2h+5kwXdkAiiS6jBo+X2aZ2/QLwOe3KCwvkzHnNDuMNTdSoHP6FfNpR7BkgD+SBC/jHFyh7oG
BJcIXjnYDjTXdYxCtpNoifl/IOOj/vBlnJMvNlkI4ltYSR4A3T7WY7/t5GxGonWysK76S1KIl1bu
JPiF5R666nCcOZBcDyuJV9a+FPQuGdVvC/cj0eN20Yq0PbSKb1KQ5efp3Wf2FWAHQ6a2yob3ohyS
afGpmLP/zthdlnPxEnHAmPzRNmO6AatbN28PHtqdhqruuDGGmVCXDtqZ0P7rOKftsjYzC0Dgy/bQ
zeVVpqwxgj8hw8Uid0ZToULnpD3QAR06OmXGwsb0VnS2YLHJ08QDD/K/507ffs5JmutB3Aq2gw47
2M4zEqkAgm7B3Ov/p3P3P4vrnAT6mKHZQ26nPRi+t0Ir/JBZ5OH3o32uMv9tJieXSYrMTaJnxQ7e
VXqorot1sYI1vIFyMb1yVuxRj2Aq5wX6G0wjLpQozvXovo19cq+g5FaNaYF8zQnkiu6sdZFYSX/9
fz30/7uQJ5eLkqPMdQPHsOZz3Huoi5cabHlVVIm/v6/n2QMP4UAkIKj//HC/meDJyUnXtAfhNjed
oLejAf/j38dYfu2PE/9ljJMTDyXZapoznAXb3NoeejmeioZB/J+O3Jdh/O9vW06kK1DrabAz/Jv6
1ghYBPRQHiACDJH+JBdrhMvV+2NeYHcTtBfRLD7tXQCAx+Hl6EEzS4VpAjGdpHzLD8C+oCDsBVbY
/mF/0tUlpP251xTtEgLFOpxS/Mv3acpGVSJzSH/QbS3I/SyW2athDCHBkfbm998/3bntAeg4mqhI
syEtebKmSkE4q2cWpGA0G3Xm/HVIYV7z/zXGqZw6gEXeDCE0jGEBEAjDTRjb98Ulcvm5ZUPyh84B
uL8/q1TEJFyYgDYdKhe4rhLGpENqeSF8iPe+cLSYUHTXf5/Ysjgn+wOqguZSr0cp6Qd7tfRqyDaU
oGCI2Nta6yrJN3ZsX3Qmss98JChHLQTCZT/84KsBCYRu5YAqH6fzGAy12Bok0xHWax/WNHzi890r
k40BsVugpIBzDJHMWKE2+PhvJtBOc15D75xsOwuUcVjgytZJkFu/e9T9mJl5RAGePwCyifIKJ4eB
Fuxd6UjKMtE4QLa6se3TWyNliWUDslhX5LMsvA3eeD+ibbqrKthqWvpNlqc3LqxSQgchRmRx/L+6
ya+afEIiMUnzwvL/uHYgUYxiIZTSbJR34X3z/aAMwByxTOnsAPfYFygRbj2j9oIKANHfP/PZcRbm
MArnnv1Dtbrq2Qif05Id5nlA/9ctXvBACVghpxcS95+swX+eSDbUf6D/BozxyWnMubb0Sylgm3Ca
X7cbXDkPfD2wACDQvRM2kb6j0aX75szu8tFiwT/YWqiInjy4Vknc2kTTG8odgPkrLzLHj/+4gACt
YTIgDuEZQn3y5EbzBqtMU8nMA0ANzXYEVWWVTkMT6Ky8dGf/vLJhCbO0mtHrgAD+vwbjl/yHdjra
59pkAKrh7wDafBxqekXm8VCR9kKL+ee6Le4z0HZeGlfA0Z58LMcWY1bidjjkCjczTenOlfbd7yt3
djo+6KPgdTpLVPt9i7cVkuHUxXS8xSsLltw++dNR7bbRDr8P9PP2XBRUoPcNGa1/QL7vA1UMJtpO
W/WHkReBPWyl91wWwEpCotovLqVvZxT/vo+2TPvLV4LBeInfAh6Wtp5juGR9NFsWi10a5xsZGav5
j72GWUTYrH+f5JnYEpws0wOkzgKw/8dJBjzLJfNQIrOPcLges3sS18cq0ULnj3vvHKy/NCwQuYQq
uSQT83OzfB/5ZMYtpTmaihi5FCxqDOfOZfTzwux+3FNACoEOBOKZZUAq5vQgcwAdBzFjVft+M5nB
AGVq4cXp2n43Y7nJP1Bxgc1T4K1+H/fnHv0+7DL1Lx9T6QZ6WxrrD1n+6qoqtPNrI3+u8/JCGHF2
euikeGBX+XBLXf78yzhdQVpR1yjLDJYewX0wGjPYq5d9/Pt0fl7CyzJ+GefkUzHKWr1eNicUDON+
A19soCSiIV6cP9vttOJhmzRPvw96dnt8GfPkhrQ1qVluCxBCOWjvhaVFOtUuXFfmz4IG5oVL0TQh
tI9TcJIiGrX0SuRV/aFb9XsnHhPgcwXqcwiih2c9Zusikmt9X8U0bmAPflEp6fzCfvkBJ++1OTgo
/s/4AX1kb60Y3AC4A2+LEH2URRK4PmhRdlVcWNkzFTHE7uh627CM1eFXfzJtneTVCHX4BkGaiHAw
Ns7aeVrQgvunaeVBzmbrRx+/f80zzGCMCdtY7CM4A0L08/tWVQ4TeePN3UFPikejCZQbTBv1AJgZ
ueZb8Zgexz1bl+vhpjtmh0uPxtmF/jr8yUKDSOSPsLVd0lgRLYiWIZn/ScW7yJW8dXOkFwlo5y4B
qD3j/kEvGrWXk8fQqgrl6BKrDEUA1kPfeU7Dno5x/t+jPssFxBSccwjVwh7FPDkqKZNcASdUH3yq
oLYsQbOWU2ISeQmxe+ZMItkEbw7KNOh8n/aJUUIuUteE8JNb2beIAW6HbHj+faP8uNJs1KgQ1iNS
geHFDyu52YcadCnQ8a6ZjWZHLv5YudUHJjUvnAL8ldhy33IVDIW3D9EXNDzw+J1uSd4LMFjzArYQ
FVpy0NSoUJxeN3RAI4Lbb6UNEm7quNfCISPghv8Qruw2hwdywCsNtfAxDyrRfsgBcDNYIcJVjXzq
/rAyc6tGu95j4FvNN0Rrrpmuf+ROiT/J332hBWXVQU3YwkhZ293abEqjfLLXXTneS9tN9KJ7qxVb
uRLuQVlT0xUV5tZqM3vb630fQN8N11RV3br9sOUl75OMDtuipH9mXrahg/AugkrjH6vK+SqfTJgy
lvlRE/BGdcAd8UE2TjrlzCue53+yhsWkNFjQwRy33813AqzpI654azI2k2a3aFJJwL8YsFBcr9dQ
mArLAUERY8idUtVFFrN2VertYeoO5VQXhJ4GUDH4vLyaOY81q7g2BudzMNCw1XoxrAYHpb9K3tbM
hIIxcaegUfVLr/o76OXejim9QskLfwFx22gU7UZaYwXOoH7DRL9FN4ys4Jeydklx8DkP0WMFTGdC
Ex0MlcjXFYrfRX4cpfXkm1obIf2710cvC91s2HkKtpipfZ/BPDaCBBIkuPymCUsGDHM/APHuZoax
BbPsndWyiXlGYP1jgqGZdpDSJjOpb4DPUfspNcU7w9OEJI6tfH3UYG1XQ55stq+8rvY2TMw2OD7m
sdXqKvTY2EERTFtxtA7Rk4I7ElLlAoIXArQ3x0oAtzAC0mTtg1uwbW2MNkhYeWTYw+3Q0ymoWy0H
Jh6ESlfirwGaowLVqiPb3jPbkA0tdMNMM5yV3E4w/igHxtbEK9akl6/tkJJNDlU40Jrw99oUCkXZ
PIoVm9V1oY0g2kEFAD9D9UFttx/+5G0VuACBXmFTw7UVzkfF9NENRqwhk/Z680XQfkAvH3qZTqdU
oNmgXxmy/JQVmqW9Uau4R8My4Sbwl4LSOipb0GpF6V7pJoTTCLP32dxBNY61xgG+nRKQIAeA/8kJ
dLfToCgp03Umu1c4Gm7SCeyOEjyotKvWVPN5BFY/mJJa+qRmZ+Pa70imQNcCjkDJfgMf6Ji5o1oN
5fAxubW2G7DxI5XRLpxtpwg6OR41SqAZaHwo4oMpKFgFLtXSMtPyF62zX/oJ7T4Upe84ikErjhAZ
xFO4hs6WbIOy1e8n5mkByFZOBOpon4gREosgqd7MI1H7nJM3Uft9TOr6iFDwydamKbKbAjzkFk1D
3kH7E8Qj+BkAzzNT902VenmXubTEthDathDSXc+y/SjQM5xc9qaA7F1D4GINwJNYZZyPyyHOAlaS
O1iglIHy+zursv6CRgZWLJgMsOt6cxrAI3oHTVbTSyOtbkF1RPpStOYjo2mL3h0Iuap1Nynxzcid
p22BtC4ECvVGWP6mqYqVkeV3wwyluty1ADc1JwhJA/I9Tz7HfzKf+t61QtbbV7rS6Br6tre8kkhm
W/XkVvRZDaA81D0JJrFYQEmQ/TJgPlIXLgCoT9WBMTTvLTq9rl3sCg7LrSZLUjMNG2uCpdIElUq3
+dv66ok7Ju6k9qZIfRrghYIEVme+GCR98ewJNA7KNn0KgIlVVn/s0ndW88B3GpivaHbSIhQ828vR
McM8n46+W63FqL2jeD/Hs0v3qe6sPAl7HN2HLK+GL+TpG21ON47Rj8EEvNwI84uiD72GPThowQMc
L976XCaG33fJCLNzgIvNMSlTu4KjtDUGwvGeGnviEQSAgPEBOS3O9eqPqbfFGmGDGbZ6VkUM7LaQ
1Li85Tw9FsNoYP9Tvppy+LHPDtt3aUZ3sm7vLXSRi8ycttRLH7jlhAM17AjshMixy6fOkhFHTSM0
si7hdvuoZ3LtL9JroPztVFNtgWUJHOnuZIfkp4A1HNUPeIfhg2yy9Uxr79hNELnMKwDNWlcPpk6y
qJ1y66iKzjiks7YesU1gDJVZUd0bY6DpwJyItGMBkvLYmXwdHELYiDhovazUMEej4wJXYbTHVqJr
J4h+KHD6oXZN7oWp3q1BvfBUfLhTAasetvAQdaBMS97oIfzNYzCKkWrnqgYsE01/230fZwf4238s
Kbt/8jl8GzDY5wCt/EDvlvof95qoUOZG1Nkma9BvEtB3RXMNTETAmqswFWUMkWT4gE+rgYx7r5dp
4M7juoLVlWY0CWlaZwF67D0JElLdQGgYKq0rGHG9wu6kCgSbjniC56SfuiLOxu7ehe1nMJreh6PS
j9zFTSF0QMldn8B7vkx0Pb8rgPBpBJj3eQOIYFaqG7MheG9qed+jdOky8tgXJqKKqbqTbvWoj+a1
6Uon8nMnnmyRtKzZc82Jh6r81AddYVm8KRpnuw+MUdoB6c17aIFueO/Ewp5jqRcvrMjg+zeXz2AD
xJbeJPAVStKaXns6Ig9tW5f0OXfau6FAwJJCxZK6BdSWIUzZlJ6ERlaGA1Vfj0JbA6EIZJg2d4kg
zrZXuLlkPlyJ0rwd5u7ZFHqKfWbN0ZzxN+Vme8tFidV3eYKZdxEFPoxpfhX6hQ8tTa3Yqpzd4Wje
aGn7lKb5lUe958yQEYBNZcAmSD3zfF3Ltk1MbiT49PeFNuMTSj+ZgegNxkrWoduqCugoZPDuaPmx
Kep5m9Xttau6BxgW8ghKA9vKtrOFyF8H+Zw/VqQCcK4BfZ+UdSgnAgJAzodgrM1k8vTbESKCkBJ5
Ui1OsA3SetyXPEEoDGgDQUTUzg1cW6gZpu30oCkcBEBNgzzT9oPh77QchYxyeNYcPw0ayu6a2fRD
VdRXs5Nu00pfd1Q9zJm1ISxbtzT/SOGx4OjkwDr9BVOmO7MHoJ5M45F4LJnmftybFELxqFGiVypf
OyL++Mt1WrZtzJsGssU0W5sue5gHhCc9tIxL7l6jY6gHOp4crjSAOHxnjZ1Vh6bW30L0GK7rJb+e
sxpmmFTcCsfFr653ftU9GjYKJII0gJfgPeNz4wMlaC7m2SJQkJYFjRYVqZKZUWe7O1eYBr5pt2lm
/AhdgQOPaABYQQcEdam9WcW0RqHaDDLfirxhWrsm/lY8MQcxWzc59iUMusU1rfnfvDHwzAAaNLgR
2CFZIPx5jSj2I2fzpp6MVVYrGgGY/oTQ4a898BdP0ceMwSsmG1JwlWy3itLBz2GpXj4ahf639wCT
hdd9E6rZwFukhWoR4cpUeTP47i23TRHUangzZ/PRKCFinXPnXbfaK7CIwT4ZsmujtyGJJKqrDiTs
xC54ujdbQZeH94+GJDcEcb8D6a19KWA3vHQRXvPaeJUUArFen6B+sYfR0BNyt01ueoHttC0oUgYE
IGzYFIrOXte6sIOpxmPVj+DQE4gSRcy2H5WrPUCe+t11UA+AFoSXDAttF2nZTVkXDzA4/jQKb9XW
6W7y2BNz7QfU41HHIia0SZsdmIwPetY9ZqXbg52Vq1gbbW9bLPgxLaO4LHEI4kzPNro24/Kiw8az
4D7rVXVsef22VWzvTcXemdrb2su7YPaHK78qq1hvwF3US7W2F22arpXHopl3miOzqJ6KFcQjrgtp
v2S1O4V4ECMy0usiI1o8gZIf9KCEI+RbBAG86gFKNhLHr391GrWVulbj6cPVT4usC0oyvsLXgkDG
HlJL1qwLxOmwF3WlC23K4dh28pZmMmlYcbR5C5QV6aNSqBdpl4+WPvEgldre8vvXzDIBrE2L9QCu
xlArO87zmiUaNe7K3NyZg0hE6mzaXr+u6Hg1MPPZMRu5mhq4M0n+yiaILaea/p7m3E4KBZNck3W3
LqtVqOfVkw7vblD/MQhTHR4Un1xpAICq2nuZtAXeZMg/dpHuh2FM+qyJGz17gFzgAU5Kz11n8nBe
FE8mYLuVmDaNY26hTnLfj8U6UzwhY5k4vXELUuAcTvNw4410U6V0X4M/P9vd0ZidG4QbXtiprIV2
TfHqWFnsezOPhde7uB8FDaELctS8fp/BETuvXYk0jv/tYY0Cl1GEb/407nrBDzNF+sZL9T5W3Sf3
dXiAIeT3FN4bWRJY67V0a+TOlvbYxE6Ggpjou5fMVnZEucUjhBJ+7DUTDw2z+kQLQI8yBmUM+Jte
p6pCt0b4x6rURULNikW2jZQGfLsnCJ28EIpLA+GqE6VIRz29W2szeXXnGajHCXjt1pruW10rNkA1
wwgzKzBX3485czbDaC/vkX7F6h7AON35RIlkPwG3CZyn/5LWXERObYCLNuCRZxrbSVetGPDYSAmO
hDRdIhvnqbYYhJt9ba286aZvc/G3Ze24JXw01kSXUwR6zF0BXabAEr21zxbmU8pYogbt499d5kw2
Vn45UB7J72QHgZbCxWJrjvr0nT4NwS78JH5GY7heAbAJH6h04hau2aLaUD7ttH4sgyLt7icAaCDc
sm/rLiEAESB9ee8n3QyksEhYifE2y424ke4ry9t1AT3uGPB9HpeO2CF28WNY5XpBQXIRCjvds6Va
QArPjzy//9u3ehcA8J8Hkz08daRep+P0UuXjjVHjOiryHvLwgIhrFCqWlExbL5u1VaehUDD3RVAW
w7UyyBCPwGcjeOYyzEvw5CYUkC8Jjf+oNy0VmkVI3jHBlESB+3vRkBYA73cTmn94Ad77GoE/R7j8
3wtO/8QtUaWDyPupcqcAxF1rPS8/dMbL4AnQvPy1h6Dw/3F2XjuSI8cafiIC9OaWLNu2qnump2dv
iNkx9N7z6c/Hkc5uFZsoQiMIEqCFOiqTaSIjfnM7ykcaH0OZSJ+wOcAEfqDx6X4d1KbrRVR6eQk6
lTNxeoO9ikEPCiq7Na+JqeQ3r21dhJtT+IIBGRcf+NNZzKVDBI1pyncAJTqR3wOdXel3LBXtMDeT
4KpMfJ85tZTjpUDbXgiA6A73oilse014Y4W93J7EtTDTcrlod2RW1lCUtALeLcqXyHX3XhZPidLK
aJZWnU6GRNODNQd2YhamMRSvpNxyFit2gNjEXy1KMStBPtIMpwUxKf7jmk2ZQJ/1mMNOQDNDDSZQ
l3wXHApabvqDthc39T7YrDWkFpYDEyOryC4DzfhgbZgree5mGv36qAq2aSgodg5AvEZ5wvED/bFI
47WW0bQ1ZwuQxikdNzjASNDOW8GJ60ex0AYCjj0hF/MT6jkAptMHpYQnITx2PJP0Xr5HxlqTV3Cq
E7ZqHhonctCOdIjhZ81ODV+RGqmOqpAqdeByH9TuveDnWzlJoJEaPgJTmvactDjw3F6eH/sqYBWm
PiM1/8ngcd5XcXWxgxQQuie/LxGjMp3SF/cwQ2wRuomvKaTQ1bax3tW43g2tt3f7Aj1Mb6tHUFus
CIfUNYXqhR2jUN1Gu3cyGQfNcL2U26wUwkFHXqQvjDNXuHSUoua7XDTy2vdeKKYrIE8wUkG6/qOP
eR6A/ZQFIvnH7k3dene1TWkp+E3qSp01TMPCFiWaQduOi4EZn42rFMOqDCPg1Xn2VzA+NcOPlU85
/YHZGgJKY3Al8E0nj7rriVPlUIiMGthj53hPPr5xk+yDtu1AaPxWmVgb0IdmEeLbbJeJMw9yAjj/
dbwy5BMCcA7OsF15xqG/FELxqV+ablzp+K9FmnbPxSFqlkYJ6C0MzoZVbvSCGjU2A9B8BWUFAr/w
jWAsqpaOVA8+fx8gLqFuppkmBee8tz7LBYJijfZt5TMtrLqrGLPBDJ2khJ6sBucmb350RZMi1hYE
tFLeE9llv1XWX0HV/8xgU9uaGn4zs+yBl9Da4l+aU4m1aODXIH0Uz7H6dBxipUzPLlradqKR2VVR
Gtn+WPdbyR2DPadC+xy0o85zjvdXk0cykpSS9aiJabrN9dbcKxlyRnorBq+aj0be7ZlaOAjQkWeD
TsLPmjw3fC7IHr0ujIFqlvWxDNR71Uu/aO4a+XYxDMkNsj6TIZz4YV9WXJee4J9z6U3SvqlqBQLv
9fZQfktnzfcm3fp/gkwL72IFd64o5rGkBBgv2Obe2MHr2+mbyWo8OUmosgTrGjALV4p6GXIa90XI
KtVjOcWS6twiP6O8V0865lp06g2n2cAdI4c7FscJKROstpGXthH2RianOOtLmWNf0yrD9iFCrDST
lW1uaK3daE3u3J7TD7BNjh/gdbLB4kWsdw6qGjutFOPQD85ABbtdZwp/d1SpijZ8MoHxt1Z1Sury
W62bK+fs4nqZVI9hakOwmt+YsWXR11TF7MzrxEbCcuNLgt2j2Xl7eEv7k3uCTASHA51z/frzJakb
ydj7CSdakXdy57e2lccnt23/rrxgBbG4kGoBfqXrj1qHPN2I17E8CuKF7KrCCc3AaiwfFbrXk3c2
b7N9G6Yrp/nvZHS+GWCH45BpctQyldfhRimgO1krwqlUo70eoUjcNrRGSt926zB29BLmbw3ZwhXQ
SnM/oSIJaM54Bo9+16jK8yi3jhXq79ao3iW5e5AjaS9H9YHX7cnV053cZK9dVv0ly9FXK5gaq9IK
X1+afuGHEcCmN5D4IHeYr73CClOOJt09hUc0EqfUIXCUff1N/BTs1q7ZpWeYOtlgY2hA0q3ODSUR
ocEVRAkgmsL5tXvYh7RmHP+1+xoiNbO1PCdJ7TUduaXTQ+N5xDtWtFCHnJ2KkmAJkpF13jkppmqk
uxnrfI8pt5PTth3Dn5EerOznpVQUWO6EPtFULiZrBj4ZMpU6Ymv4kxT+edhrtn5n3LtH4zF6zLf1
N8lxbfmwJgq2tJtJ+IGaA5uVycyu1yIlKV9tpAL5dUnZ1vJns6aoZdYrS37xG16GmXb7xWEcIVLV
JX4mnDRcf9y9skEgayM4/28NaxxvHx7Lo5q4Bwr5Gebw1+GStuzoMRAukB6phdnoOE6qnX8QhIyT
3G9C8s2xKK5R5CMsVe+sVTrdfIjtokSRplo5CBfHchFmyqcupk5K0xwKe8Jp4dHvrD7norhTy34l
ytIRaKgqqGOZ8w+GzXUUNHnCWKKzfRIVBMuD90CH3tuP2xwFZFNaA0Gq/LX5+WGwsWSN1y0yGbNo
tZuJaR1X0blNwnTTusaDYGhrumxrQWZrbqhkhTpiGZ3lSKTJytuulZS1ItHSLXw5ktnV4Xua4Kt1
F51DiWK4oaT3amm91pHxK6jHs9WHD9gAPpWWt8baWEypcGiA84IcooHdxPUXa/U86JHoFk5eSsrm
at1TFCKP4aTGJkZMmh43WYff3Y3IVruAbGKv623L7/ptVNP7+5/3Am9VXMlQaLT4VLPjshIRQhjc
1DoNxoYWy75xQ0AKycoiXfiiV1Gmf36xFZrIDGUp4QmZie3gIIGy7cnj//cgHPeKxD4gJ0B05zqI
GhhKEJl+dB5VJXT8Wt8kFhfM7flaWDbTxQ/nA77C9B6+DuKmQliXMrKoFMMfMivWd3h4+I6VWvI2
LCS6N/34HZ+SHzLi07dDL0wioZEMnYDy4JBn66YQ4YD0zRiewzZrnQHNbgclh5WMaiF7uwoyXa8X
X0pN/Tqk+cJxgoRJlyl4XPYHBJoPcq6vlI4WxwN2zGRI2EbNLce7XjBrkuHw7A9FsTXD9pGG5h9U
S6FhWBhokvCoH+pTmd5aNFBK91RIn+LulKAwUK3i+hdexldBZie9ENVj7NJ0OLVFep+l1sFKhU0U
6nYQazsvq5xE6LeeID1otN1jzksjTVbW5cJlc0VGmq3L1A8ESoRleC4N6zO6fhJQKR7nZENfbq/C
hQVC3Y0CF563dBnmsFR1UEKuSgp+rpcddCG4C1XlSKL3qCZrp8bCmOATSBNZArWkD1dbASrCHwI1
pKAWo/0QnrVgeBsHcSUpXliHk6ft1C0wqQ3P39HR6Nap1OnBORT00dYgCdkU81c278K5cRVk+hEX
+0rsu9YwW8hifThoNBL7rVbGjS0b+VQY6r7Ejadvi6ENEGFvzZXgayOc3dpdUZm13FHwClNgbGWt
bNM0DlZW4NLbwoDiS93boD8Bm2A2RD8sEqwIiKLLh3QMbNN7i4ZPQyvuPeGbbDbIO+Y8OBsbhOvK
CJdWJS9aeXrUUIaetxHMSJXjwqP+1Q3tu+pniCoDxEVhAEZiVYRrdPelCVVVFRYDXSz6MLNbM61F
sR+LPjwLdflDkKSJoPjj9j5byrzB/oH9nircvMtn06lWZkdZu6NKWX7vNXwl1NgZBWR4O8DMVkLP
/c0VyRqKT61WbIQo2xamtfa0mQYyy/d4xNPC5VdAYfzNNLhYtrLfjj2vWcDn234jbYItnGBU5RzA
zHvrFD6ukQGXkiNaW0hukxhh5z0vokt1JfV6nPIhHdFpj0W0T37maLce9WcXyrN8aIVfa/nmx8VD
6dTEt1Cii2F+oGjErjWaet3op0onsRUQhuI677ZyA5QWQOHKk+rjqcazm+fN9G6jqj6/9tg/klA3
lXLSzENQNNtKJBEcd7dXz8cFOgWZxN94jnLFznIFFMaMsVMy5RRkIzh4gEaRsuI/txRiEs1EANAy
JP59vd1bTxgwe2zUkxelu1AosEWoVl6Dv+fievlR6YU4o4G4nUpJs4MrkXyMegrZOLmfJyaJus0o
BnaFnf0ETvUDpa/eiZ+QsNpNfTz9RUeba60tPs3UrZ8wLZ6LHaD5egq6nGKuWvi2KJRHVAgpfEv7
QsgOIWpktz/c7+bDrXizL1f4ZYMPSkLBFf1r4Qvw3/5v6yk/uAdlP2yyTXrGneK+V+Eq3Y78sXAy
zTV2mrRiLczp5t8zzYZS7UfKkpTr8ohTWv4M/HjPvVuO2J4AC70d8KPcBfZ0GqVQ2LLcGDzHr6e2
FPTYb1K6I/EDlsWP5tE7ArGH3latbLmPly+BKHpJHGN0ZLXZMuqwdGkFKWIgRfcp74K95osAygEF
oq7HA89qxac0th4hLf3PopLTGKeyEL1Zutu/XfQulk+nqmkYakGAsllij0p4oB94N66lMAsnGNfe
pAOApbbxoYveN0YF6SVnkXbSQcqhiedDdQyi5DsV2v3tz7a4TnTAoVRckdae332yB0qv9OilZ6FR
b3Mz+BJERWUzTGSu5OJzMqqhHSirpp9LG1GHITsZdQPxmgvjueC+JcCB/7kZ4h+Vo/09HvSvypN3
FPbcRpvs0PjAQ+2162EBPSAhsgBtF84uAgjzokfbpw0dwgZaPC4tT90+2QNus+xuZ+0z2IrFympd
GCgLhSFiEazT0JttRD+Uu5ijFUiEEebId6WbohSPYK4mkGjY2m4AOv32N11YP8gWQQPjicQjaW72
0WZWV1iVbp5QwYXipNmW9aUdsTgBfH870sLtdxlJm1iiF/uhUMDQ+hqDK9T6oRehoEgAtQorX0mf
VkY0f6drqjAEmPboqL1Vu1ZM9laVwDHxds1qTWx5SNSa6VpJNMpmyaBr9nmJejFNXl13AK/cZ8LO
U8zPtydu4bpl4v6NMv3zi4lTm3JwzcENzkprbIZI3KrN7naEpfOYRI/tRakQZv18FQyYqWslz/WT
oVW7vviqQS+SS7BrkdXsRqgH/F8gJLU/jKJYOVQW5xB27PTSwx51nhS1QRvK6u/NnYxbINkdGo8R
QMPVst9aIPl6GmPciWUBga6zZ0XnwgPnmUqHoY9WxrOQvQPM4NBHDgZJC47/6zjWEMujEHgBQnjd
VtkBhQSCZjnNrnrQD8NhVS5u+t2ztAGnb5WalIgPEhD163iR26sRHS/sc/IKyk6SxU6UJwhN+4G4
yQSfXngt/PJqQL65CibZq3fj0Hd0rtrY/JM9fvFbphvkYqk2ceAa2Nkxxx3geb3etEPjCGq78jhZ
3OKYndL/5low5232pjKqzowk85SrnZOliNQaIRSqfpsrX27vjMVIvPMmeJWicAVdD8htzNITM/Ye
IiJ4LVV2UCubvPwWiWuC+IvL899Icz38Wqw8tKxMpi7Du01Uuq+xMXzyEHS7PSLsTRcWDHscQRkT
zcQPqfWgDpNYoxyg+I/KpKsnMOIR03m2YL/dc487paAA6pKwtRGaAEEOF61iRJHxWbOs9i7IM4RC
o/yNF/lDQ1nSaasovxsV40F34/EMWAyjsrw9VokEZ0Sw0uch6L+FgyQeRyXflYKF0ECm75HqMezC
n7BaGLnhUvQrsqq9hD+3E+CiCMMV1zzZ8satDgFTFRvPKfz+M9ieB+StN1GbyA647MTxjNLda1aF
arPZotEcdfe6Hr2YLT/GzGLQb+Z7XUThga7PufGsHnnlGvyPldxFlUHOUqjFJ9/Le0dMxs7pqgSS
gCsPjuYmh0aHSC6I9XhIkvLRymFaDoP1HqXynW5GIL/lFDpnM42nLHHBiKP3XGhPURro954BpNrP
m1fPbR4DtxrvzcbNnKYZ3/JM8nZj1b1wLj6Vufma1fKrJ5QQEWR1J43qX5UeHzo9/ZQowbcy9R2e
j/GWppNsa4UcO7GX76ecQPdUY1fkKOoqCp6Khu7asQyPN7L6bluXMKQ13hS2UWfdsVZr6WEM9S+N
ovjHJEOcNQz7r1VY/yW25cpBOJ0783OJVyJQVYrWZFHTgr88CxIhlLNM88/ymMq24XeW44n+L03L
AVgE8V9Kof3PjlPUgaDfguD43Reb1ywyE3BcixbQCYaHDYZ740ItVxHrlIJ9Ga4Arz5qulxH+y17
cTHAWk3xgGl0H68VQ7PloUs3mZYWjp5kuOkZf9WWd9+2Sr+1YkjTUV/KNDXDI0KNgy26yo8mMf72
5CrbDAGaseWAUyhaQSsn8lLycDEl8+tVMhrYKIWhnwKX5aB2j5CUV7LWxfNE1lREqjDToCxw/aF1
DMbgcIFGGtH3i9TzqP9Vu6GTNCtdg4/iFr8n/N9A0w+5mPCwzI1ORCngVG/QFR9t/0eLSAoIoXCT
ODUWXAkyv8d6337G5HC39hhYKknI3DUGbRhQJ9a8sqLXpq8aeaafpFf/U3xKDtU+fA4e0y8G5pOb
els8xC8TbDF47g7RF+EorBjGLN0Q3K2kSlR1gL/OEgtVFirKm6Vy8mqkTUvxe67o+75EsPr2DbH4
PQEzaFNRjMfILKHgaETxxgjM01AbNq+8x7JFPb15bQR3czvS4ogw28QhlNyTgtX1By2ksTQluK+n
pDXstn2KNJCs2fufBKHnqqFtNhXFroO0hZb0uZIqpxihCE3DT3SQ7Bak4u0wH7VPptUJ3OU/cRjP
LE4LBFr1E+VUbK1X0QkOEJs2wtZwqg0kkZPniIe1Jbk4f+iGkmdSKwO7eh2SJz9ICcWVT42ClX3v
AA0GSO/90cjo+kjUZ0kw51KNbs/tBoxeYd8Z0iZ56o/1c7rL9lNSG78Vx0Bh1a+hXBZX4b9B59qN
OLRlPd7Ayim0RoQy7qBoHXz50cf/6faHW5pECxwlsL9JcfP3d704VeKs1qu+KfRTrIn3gdDcUW85
coX+uh1maTyWNHngoJJlinPoSYNrcqD0TKKkRg4vX8cQoXwDx0usuz+JBNZvcp2ZfE2uV4UspmGO
uy4LPvs6JOG+8swNrr7QpIWX25EWp25CFf43knwdKUma1huiTjn1yqS7MOLkEG2sSFlbgAtVPPo7
dL/B+2s8cmYnUj0yhAh/BKBI+N/CXXwRt9G2v7cnL7cXOJNbba/u0Kbwt+72D4bIy5Sql6ibH7rI
1Cq6VHQb5eSq3pFq0IgnMnY+FfIvtwMtvhsRwPsn0mwyQS3X/8EmVfDhHKSGMEUulGanNemB5Du4
EwfzQAIRO76n6o4lBnugzNu6pzFTBtFu5edMx9U8fbMU6pfIqk8ovtlt40lZw/nM2ewf9bvuMdmT
y3OMwZU83o60lKFcBpqVN9qyKZR0IFDvv0gwc9s+/oNr5jLC7JjEU+G/55eZ7gvX2uTKu1KvqcAu
QERpQl5M2HQAXJwjfL0oHUluT26FfbqIqWFYyztedKMd6p1jecodzoBoyCloHcjmX1Kp7eNxkF4j
yX8uQ687GG34t6QGp1CGaZvTfnvOm+LVK9THoq5eMW2wK6XiTZ8Id/hBnGqgNU5n4m9z+4PIi9ta
IZHj+lfxX5odIEbfApyIZBkWO/C4hJOLFNX8kqIJ6bjAVe1UU1/zRDoAVnqSu+qhFTUn0SQ0MqBt
am72pnnlW+mjakPS+KwVGFjGQ3QM3PRdMeJtWxcol0jbNG5JmYX22+3fv/bzZxvJ68oMnLekngYL
YR45+ZKJdWJDq3+9HWfxRL+YptkOsQJewlGqqKcolPF8yDe51h4j3hk0yFaO9IUh0Tac7nlKZB/R
zmkYKUkuRPopj4NjVEsCRRUVKvSo/bo9pqWK91WkWQXHrOtSFz2PJ9QuewrupXtrm3SkMO4zr7Y9
PNzb8RY2P/chjweeiQgEztt8XVe33dio2kmWqh9CIe3cQF1Jm5fqHVcxZhtTyxQ1VOJeOaFtW0Pn
3qRfKRKMG6QVFVu1TbSoNpjPlY7WOX+QoU2ydIyQouBUDbw+FGDswNQoFBlr92+TsFGfPZnpGjxs
cYQgH0AlEIo23ux+5FhS/CzLaci+Kd9bmK8J3hsvL2huWtOr6CTb4v3al5v+5ux+mLyd/4k5Wyiu
nsdenVbqycR3ppVxsC7fxP6hUvGpCVZwOgs7DcQdrRgdUo1EX+16FsWgjbHZYnxpUj2nhXvMcatQ
k+Yuy921V/3SVkOSGDgA3W2T5OY6Vh0IIgo9I1/sV7eNErtyavB9m8hJNdt9HrfaxD4Zs90q/mHh
wqUPI0EPodYvfeiJepYBHFOp5JP76B26zxGkZUprT+V+7cvJHzfdb/wBtVNes+Qbs+n0eihMAmsG
KoAY21Qjwk+8Vnb1oSW/+tTAXiatoqSRHdF9PmA+Yzryo771H43T2v74+GVBbIqoM2smYAWW7/Vs
uygLizkIezTqREctvlVR6yget5+/htVfigTjBtQ8Su0k4bPvKiVFbDVWqZ0ylG5w0K6psrblk9+I
K4ncxwWE4gY78Tc3i8rX7L0ZYLAj9qzkUzwWOxekl48QRyvtbh+cC1GmR7M8OUzqYIVmwxkbFovP
kXrqOuNpbMwnMDVOrFdv/2sYCFEo209ITZo088dzmI1toFd8nwitlKHTn7BZeou97Hw7zMePM7Fn
J4VI0nva9bNlYETs786I9ZMBOS8y5I1GF8OjgKetzdvHtT9FMnkYoRUKZG12aeeFbnU+T75TXlIC
aJLo3sVrYeXBsrDDrqNMv+IiF8xlrYp9ZP1O4ShtJldbLW2dQkSfPteO6Bbafp1vqOZgKAfVVVSf
kwYTu6xHCCLZGF79kCjZLgIjjjutnaWSIwraCZUbu64+qYW3Ba60Bm9enBi0gCSZ9xz/NTsUtNSg
Ah26GtkL0nZusrW6eE03f7oTru8MpgWHBHoPSKVLxmxreGOaCRIL6iR7qM0UCJk16d7w/A3y37lG
71nTV6AtH2+pq4jmrCjjI8PZJY2lnermHS9w2xJR6oMmNnbdpvfW5MU/bsrraLM5rBL0B2Kx007l
4G9U4Se8WXiLK1ty8UOxm/lbk9vEvOmMdE0y6KnG+dJmd16AUIm+xmdfXr8cyXDZofgj0HC9fqWK
ylJbtIiEYkCPtJHCpxLQSO0nw7EqVjCz05LP7YA3It6MiFUXGAxxbvebKsNqMTLQsgG1EG/qgd5D
roPFLH0S5V4+6rqATxvyjHbmF++T2ZysNYatN3L/Px/EfI2LQcw2YZoUphL4pLJZIDiK+xCrk17W
ysm1/DX+nanZyZX6aOQkWAieBAnERK4pqFzBPL59PK4FmY7Pi+PExwM7r70USEMTvAWS+7UaxpXi
+uLS5RamA29RSZyXWEQtS9Bl5VwMaFnJ+YvGoRV0a3oVy1EmHA+IE4Ces3VlSGEiwtTgLEOp2U8j
B+SgPbo/b0/X4m0Cw2syDqYn8aHnUfelbzWpdjIKxdHqcdOb2Db5yMO6a/jq5VDMGABZCXzQ7ESj
G5gnEBmmNdbteSg7gteBPQ6RjUz3t0e1eJShC/3fUPrsKNPCDgEmEqmTWkR2bWDS1qEJVHf4HGL8
2nYru2dxZMh7gK1GFwie0PWaM5Pe08zpIZjEOA1Rg40nD2s93lVh+e32yBZXxUWo2fJu6TNEUT1o
Jwvj1lipcZ8vERj9+0+iAIxF+Ro/izl6zatzUevQDT6hxrdxR8UpgD+EwvfbUaYP/uGKYxf9f5TZ
odOa6lBTktFPqpTbbv5k+D8iNJwt7ysqwDvR3dNF2t4OufylsOiBNCmbAFCvv1QvxyibiD5tMYq8
ohxvYunOKuiaxyuX6WIg3gUwAIENfHAD6rQiSZShYfdaGCnlsV0WX2Tz7xgB5dsjWlwQMOSmyuOE
+5vtKrrWfaW2unrK/Zew/qKX2oYVsrsdZPFL/RMETYnraQt1qSUj4+RGDjeHq54Yn9ljdq+TbUnp
tq4QrdTyFej00hRKnH6g+kk+xfl7R2/o7iUy3wrmy30Y+69a6x5qAElCYq6c6Guhpn9+cWloY9D2
2OVqqG26u14DSuGm4DLyoxH8vD2Ty5Gw8qKaMcEzZ2+RgTZe2+UU3BqEywo9RG73e1v+NMw1sOLS
PQgp6J9As5qDWQpV2nikJXWCPiLj4Z2QrwFxFoOAF6ZZSEftg/NNAFxwAKqhnpIiP3pJ8Ixg3efb
E7bQK4TVcRFj9m10GUn02kPdv/+uvdefLMQ1etFWv6qfyl/eydxJqt0g8/r1dtilbXUZdfadogjh
uaJOWHxl+i1ptRcztn42YbayexeXA0fE1CIHdj3P8pHJrgXL66i/lkhxCmkTOL0Y6BsBjTw1XuMS
rkSbZ/hK0dUoXJIbDUb+0gXmueza+3wUOWuzlRt4LdTsoEUBJy1yo+UGiSmylYWT6ZWN6M0miYuV
jG/xU/07h6Z8vXn7VjZLSc/YUlKKoa8EAPMF24+VO35xqV9EmaVj4QAsnYqielL69L6PskMa6sfb
a05RP9a1WOsUPyXJpArKsr8eSugOolrJnEPIsT8HafncJCp6iM0LGigGj9/uSQnGl1QqfwDp+9aF
6gG23LkRWn/yqVbsTs4onYroqVEX6uL8rvGjY1vjTZbiwVsIfbIp+zLYIrx4FgZKZkWwd7P+pdHY
R1oDz1oy7iYf1ixSvuDMd5C9ztzw6H/rEKf3dYCmYaZvzFjZZeqo2FmmPKh5+ArWHTpQ2J6L1nXc
DgN4t33QC4TdVHff1gbgMz+4i0d0kEbjYZTVY2KQcmbuJx+zO7nHHNulLS7UD1jP3NWRWTpNALIs
R+vDrKAajT3dlUFFmD9QdEdoY2dALA18PQrV6FZPq+puYHfm0ZDbQyfs3Vp8rQYZ6V8cuwB/iRHN
Ft+9b3Prl1thrpEp+tkwagS6ZWTutfwYmyKK5MVb3tb3TQ/1sNT0vwXX2Cuu9CmMVLSzVeOB9I/U
K8UOpzsMw4BOs5bfi0O385PeohyT3XuW/FnT6Vd1+b7QuRnjyaFA6LxTNbT3ep7sNAkJUaMJfkkZ
7UI5/IkUxwN6+A3TXx1CMd+2VvzN9YEXWir6KWGNp5Ep3LcSAONSfxHd/pPchz9Ey9smzfgoacG7
GI/vg1Z9r33U5DJLcJrOehDc7Jl+PQqqbmDxE2JIaWVzNuQxsvsOZoDv/4rcpMSOzw12tZLfZXG+
SXQ52PZR8tgE5kOpTN6nnrITENveuBqC3lXjVG0bOLkMvi9O4kM0yl/TwZrEd4PQFsb4bvQF+gcG
rhwQ1bAIGwvFTnXBVqrIcyrLOoZ6f/a9QLajEnPyFmC7Ig/oTSE/F+CIjlK0/kP33HIfh+1PH9cO
v5WxqUkdoPG6LQvjodbUL2UsPQONe68b+Yya/WMR+YeiVg9uWO39wNwMmvxNFdLHGG37IW0OfV/w
BIBC7fvNUymYz6SgPm4f6on3NV2N3oipQBavGVlAnoSvSNymduWBbIxq1TFUt3X0LP4ZCcV3rQck
X6lboJyO2uLw4CXfKUB9QYE7d5IgPtRR/9xX47EthQevTP4Sx/IeUt2TH3j7ttR3RdM6Ki7piMC3
O7oHMITNz4UmlmgqtzuUmp9Ls0MdMBDfRR83gbQrIqcqhU3fZi9GzBi8iP8hDj5FJUwWtzMCWzLj
p65rHMUIv5dheG94dCE1cxycsob95Rksn6ntMHk6t+OdWxr3kiV8kmWmZbDSd7dNv/QG5O9eTDWn
if3k0ZVrcdOp/G9h2fHtBGAzYWHSls2wF8lEHD+MdpP18oNW5we1Tj4rY/jgt+md2dbHWMgP+DF6
SMKr9TabHCwqg1VthfhE9J6L/Pa4qTvhU1roG9/U3uG3P3lR85qZfOZK6qpNU8r9g0k5zNEai9GU
xkFQ4zvNrETbEMbj0Fp3ku9b+LWU38dYPPZikdCA0OGV6/1fql6/d5a+Tytega4k/i3pXuuUpfQs
Dcq97rv7NBGOsl5ZTiK2j2LSv3YFxcYgFkbbUDpkSpX+UdeHHzqQEL9IsKpJ24co0F/kBC+DMGjv
Ex0lXqV6COSMLSIKK0++xZuHHiwaGJBd1Hm5IbVQE68rXTkpufhomsxjGq7kvwuACi4e/vbEKlVl
2jnXF49SJ4HkYfpy6vTcidJqm6ntg9E2P03RgbSYJl/75tNmo3ifCz3/g8fmRew52UUoejkdJK0/
BSlK9hbG9OOhLN0/eU1cXK2zLEE33a7xZFJVIUGbzffwChmppCLObaf40d6+yX/jC+dP28uLfJYt
CGrSS6pfqyc9hT4HoYNwCW4lXqkcOz02tr2Cbw4vTwW0r/sal9p7mhdbqntPqYF5g1u1L+bY/KrK
7nNidkfgi9861F4wNlW6bVBZv/xMkR3dqE+3f/lyMvVvBjItxouXkFf5fjIYZn9CfLzCJ9CT3lw5
3f1BkIk9gzjnhD+efsRFkE6txnjsaaq1kflQ+81BS/L7xhR/3A6zVAXCUu6fMFOOehFGGrzUiEa9
PymjdpC8aC8lka0Xb4Xx6iXuSn4oL2a8F9FmLwbgIYhDU5k9CbUTvcUJ/yHfmXfSJt74u8BB1Fw8
YishAMTqHcmRN+rOR3H2NynX2qzR436nih9W4MWpMZtjFwCJnMl08lPNfITQox24SjCCaYtvXief
jdA8h6RZXT+ieD/0PlSmYnt7/tcOrtn856ma+9hoAK4Ts4HKNg4QqSCsJM2L007hHaFA1CnlOY49
kmrk5hSjP8UVtjVNegcveK+i8GvlQGluD2hxc1D3hRtL7Yjm8/WCMoTa71IPVLMg+RtpwO4L0flu
5eW5OGsXQWY7EPOrTOJf6gm1hKOuPaBFtzJly0/qixCztSH6fmq4utKf5L1/Up3iXDj+c+Tk2/4X
Cb7t08+y1zrpi8PSUb0AEkofe657oaUVz5aRB/XYfwm81zB4v/1tFjf7xd+fne9xIYZjovH3QwER
TnfMnwUx/Gm542nS4OqHtdb18iReBJwthtCEwRsG1CXqdzTyccl50r5YcMZyO30z7fwFmo9qu0/a
ysdbm8fZ8uAHJcJYl7RL3V3dRpswWRMDWoswWx3YtlSx14u8pzM8QCMsGTSFPPX251pqb04QFfrX
6LGJ80Js2IWt2JURVR2ICN6UJw64C+5TREG3XZsZWzpkONypnbVSmF1eJ/8Gnq2TzHArxcP8bHqN
3VmdiqFjJm/cjoMjq76nLv4yt0e6eGhcjHS2TmI5q/Czi9WTVmNL2D6N9KSRQVq5fpajILMCup3D
YU5E0BGHhv82EEV8gkpvx9U3K/iT3GCScvlvjFlJUa6HEW9JRiLKXwPjZBZnyVgJsXiaQ9eYxFeR
TZorNLsKiEQ1k/qTT9OriN80YGejf67ildNiefdeBJqNJcV9yIu1eDiVrVw5nY45W+9RN8HdDSkH
KszYMEefcdn7K0l4LWP5rjuKOTksaedCD56AXsmbP1goFz/Jur5dMjPMtKKk4x82zZMpe09pk+8w
q9rfDrM8xZqJqAQsZRoh12E83W/iGFEUUn0RNl9qI4rtdLyDW0/Z3g61uChhC2gSAv90xmYjyrO6
E5WGRUn3wB6yB1VKHazOVo6SpSgQ2cgBKJvxfJklXjFvI/r8kBJCt9+E4Vl2XbST1jL6pdLcZZTZ
gjGCJlVkwLsnPAM31ZOAm6Id0io9SefsiHSpnZPSlQ5vyUP8WevsVe7y4g9AWhwtTgBvlK2uv5sl
xnWU4P91EjzsRDHv0G3BHx1d877keYXfVK5uDTVG8giY+/+R9mXLddtcs0/EKhLgAN5y2KMGSrJk
xzcsW7Y5zwSnpz9Nf3/iLYi1caIkd0mV1gYILKypu/fzoMn6t1uek1z8ACGcWyDfxEtoZqIC2rhQ
Bvs+WCE6q1yHGimpfNOOJXu++WEvDAofNgzVPu0ThFuRPfu5vkC1PG18aHTKemhbLx4oTzDjhKF0
jNYJLhqAiZYOAKgGZbk8oBTx2Ea95NZtzJ1C0hfjQsBlQI2EMeEukKaY5rGDw0mPw1HR3GI/Btmz
jVyg/mZCvdINnWanHG3+oU38x669HquLJGhuyx5EGfAqrOxuAcW+aZrY5wuVONQtr7LecwA/EIsD
pfbWDKmiIkv6ag6iuX8Zm/Y2jCDsO36vquIjC/pjSeztT0tcTQmUCIM2hXiiNbsW/asmMizo9nrw
CBEwmqxT12/XM/G56utQQ589rn6pebvPlvw46/rtSCfJ1q2eQ8zUMNX9jynhXhVUoflg1GZgVnc6
fHAcEifK7ig5dZA30/joX/fKm6f9wp5wrUgK8mBg2nGPMXJVgTylkDUyNi/uhQXBVyqJQVplzZMK
VnroCBY6dKJimSjO9icC5hInboWjCbdWm9oSMMVmDiwCBeDaPCTd6KW8Os9SlfHNBa1eF7MKEIsX
30wIFLYhKzCjiNDbTVhfO7yLd4DCy5CRMkNCdNqQkcwFNGSCnDe7oTRP3IbWD7QMrx+BbTMraNWy
cL5F1EqcV9ZsUjg8o/0SxsqeKJDZpDK3uoEChs8z/5gRVjO0Kk+zEYNS7Ln3wj3fY9LPALoHx9sJ
f6ArRfdspatzUj/aFZrPO9c66h8o/K1zWigzQeriHWMXrZSyQn8HUOTe8tTpllaD3xWqu9i/rm/q
ZskFY8b2OvyLjRVJP1kOxhdoC5lBbGBp9usCtVNS3IdRUHyavoPgAVynMzMl4c/my4IMimKcAHzJ
76bwQVthjF2CXe5889QG8y3oF/blme+gABy5CEk88w6D6TLi+i03ghII8BrgHwRDuOBGihpqLW0+
YfBk0D/1pAJAS6bd8ZsWQHSNK+GSjRturWWXt164auw+LEwEkGvQBQVwHyClMzQd/eEz+2R/bW4g
hnho3fJ5jpz4pwxmsHVLLq0LjnmMLTY263xSNRu+BmqLpJkOTKaXsOXGLq0I+xjX49SwEC8nAuOw
21ENHNNZlwElP/jXD+jmejClRvGo4ZiIs35jgsJzZQ9rYr/cshqQM9JPJ83uv/03O8K1R4Rl6XXT
6EHa/kUAHlTqs9X/e/ocTJ38Lh0QIE2hX/f2aEDGPLMrC+WXJf/aZS8QJrLjnx9YB/wjTjc4/zCC
+daEYZet3tsoLdKIY6gKtGbjU6fJnrENbgysBKiBtVANSLzoNkKlRjBfp3OgnoAXvxnvhqfsNB3K
7/R2cY0T9SE6cWtUbnYvq8ltHggMw2GFK5GaCG7RCpssWlWiJ5LOfjjdsnY8NsC0/PttRFyorgyt
a8YpfCnEGqDWSRI0WZXUpRyKqXg/wQ1+3crWNbq0IsQcEea3SjQDaLBAsBPDmH6CXqltdtD0lFSQ
thyfrsLLA2QNDLzo+NoB8QGEPGigZKrbIQid1cfra9n6LitDwsoevSYkYmSDSSt9hLRu0KXAFoHR
5ofGbMmzsbmKCxvr/7/IC4AlUqq2wyUd+PStZ2MQgw7++jLWDyt6b3BwoKuNWBDk4kJOAOXXCRAx
jQaG5kA1zDrVFX2Ji/BMkizc0XF/3dzmrv0xJwpMTpCQztsSPUzVvlMLaM1rxU3Rx5JFyaxob/eN
1miw5xbwdUN5T9BI74vMG1oJv/wGtBTyR6tbgAIRSIVFWmO1sFltRCiPWhk0iptqh+zfMfTCbdr7
boEsbfGFl6rf2C9z/nVKXq/v5NZdQnsDXAUowQECJtxYjEqkaN1hJ410duOw3pXJrQ0Z2kR7vm5o
azMRs6z0pmAhMkTXl3HbKvJSI8GYh06mpL4N/k8TvEDXzWyddRPOB5gYTJ6/K500Vq5GoZ0CVEG5
U+uV04y/PmIBekGIUqCVIuYixF7agkzo0S/LLxMdNXX59+QK8G7olf5tQbivPeYg2rHCZbKgADwn
1V4z8nM9y6qDW3f20sz6xS7cAu/1NG4tPAl9uHi05Detfaekr13YOSwtj9d3bTO+u7S2HsQLa0SF
AmheYNvUU3eHGSztUICgoj8B/x7oO6RaXvqc7PRD9GW4jZ5kPdLN03expcIxt7GTFDzhGHqgiqMr
r+r/D8Bi0wjkCxnQQQTEPYITDPORWFOMJigvk6cmLG8iozjORiF5MrauLEhZKEIhTOKCa+DtTi5L
YkXD2o0amk9Fuzgt/9UYPxeMkl7/ZFtXCcVHYmK0XQOtrbCcmmHoKcfAe2DNfK/U+17aL9nMZ/Cs
IuoH9FYFwv7tUgjqZLpSwPelN/yX9SU78MypbvtzuCuOdeLqu2lPzuM5ljwfmzsIonHsng1+c1Hj
BbPaRaEWIZzeGP2wm9ZRpuQwLf2+lqnBrnskvosrpfnfloSrXCfzsoQL+ihF3zs9d+3KM/v9nPws
4f1684nJhjp+88G/t2irqoUcETwlwumYsyKPCRQNAnsdT4sG9pq0eutiGk85KBam0BclA4ykHn92
2hIotjruY1MpvJJi7qpUMl9lladbHGi0SQNthWkfo1ob903SP40G9Pi6BihIwOoPeRqdLTt9AHj7
c7JKqquR8TiEfeUMav49bkjidCyNn5oZkm62UUsezu2P+GehQuqh0yWLht/ua75LMa1qJn5FG0BJ
n69fg82BKQtSyX/vKBUOKZjwOx7hHpA922eH8bZ6bs+tD2i/rz3PZ11yvTev3YU54cgAvtxYGsed
6OfSzS0IPWpP11e06YvBmYHnEcxVK/f+2xWZoGvTsxTIQ+spP9bH5o56jTudScCOyXN9aH0VDnmY
INfthK6y866b3771F+aFFQ4RL4qkgp+svzQ+IJHtpz7o3PyJFg5aLB0qR4kTnqN7zLBct7zloPGs
Io4HB7mFGvbbdUel3ao9VN2D2EydpQbhVPnLtLnEyuYHBJAXoTtc57tqiVWYkTVDpiVg5Dazb+3o
5/VVbP99FJ7gMdFDFFMGdcr0sKuRlKh17MzRY2tIzse2AfjkdSwdp154LPNMH0GtjMcSWQPmQ3MX
Dm53fQ2bXwKs+n+bEFI4OioMBHe4U/p8T20Av8M7O/5x3cb6N955wgsbwvuVNiUhRY9lWNoP2h+W
4lgQ5RRCaag0ipONGbzr9jYd0h97YlKy8MRWWh6hgqX130eaP7Xh6KISeUhz8um6Kcn2iUXdCZeH
jQqidtp9qfjksr5xZkBjrlv53Qx7t4PrgCCYDpDTm4Kf0HLMIrIZw3vZL/OB7Yeb6bgcMvBrOYb/
GL92IH4PV/5m0BN65rndl7dGIEuQNw8jnJRuIkFCO024s3y2DYU2iBtZMzshugtIHa4vc3MzLyyI
D0kG7qYepc8g7U9h0a/Br0OSvz5iZJU8QBcDdIvCncqqRufNkiPP569h/DKQW4K447qNzao0Ju3/
MSLcKkJ7TJhH8AwEznOZD5rNXFamTs+iGyVqwXg9ADBgQRXxsQC077r17W38Y1y4bn2xNAldc3Le
oO6Tqd6QHXneSj7Wuk/vjuQ/SwRi+q0LT2tQtGjg6Q1CWCmNr3rOgZjuvQbFJhbJjoZkR0HO8NZc
t3Q9ZSVOX1jsjRDqwBAkhKIS6MK/hvTnODyQaXSS+rWgsimf7XP/93ai1/DWcoORtlnLYNnODVfj
vSPFJ8osiLe7yWwSzTgti8IdBgjOXE//6UygHv12EcxOlorHmEy1wIDdKKBrniF3yJtOVqqRrWU9
nJfZJVfHYULxM4hUAAe0B2v59l9ON3owbw1UQD2mNZDsAU2+UnZi0HcHekeyXdursEA3Apw0hlyF
VWjVFBKOOZoAbL63VdQ+tIxI7s/mNNTKcP63DWEhpQWB9JFjIZ2v7UzXOOdPS3VgUDCPH+MzOYDt
K8d/Pl7fvs23+MKq4P5qKGoaDHOogaIsu8Rm3qLeLSB2SXnvzu1811USg1tbiQauYSO9g+yxmFlm
RdliLh8csF37kpg3tfJyfUGyvy9so9JbXVvnGQ0gEublC5juuPr630wIewYSvSjlTYTToMznSGP3
tJglJtYDJXrTy10SHozSNosepKuI9CYI/dF7u55B6r67vo5tIwzIbgjy4OgJpzrJ4nDMWA3pLQOw
B4M7EXutosj9b1bEDwLKhymvUhrMJgjvk1vwyroh4BXXrWx/9j9rEb7Jwpq0NjF1Feis3xktd5fi
6bqFzR4Rakj/bJfwTWLURyOMpKBU5S47dpo+pYFyDzjXAQWE3DMe4ke2a29nSEHfNjJs0NbgGcjp
0TUEaApBirA8EL9pA1ufhFQvz2SIJpCPUeZVWu9FWnPQeXaaSX0aTcUNufpZsvJN6wS8+GukhwaO
YD1U0hq4MVBSs+lepcQDO0RbA+oGFr0cOuINVBksyxnBUCYxvOWd2IVhcctpZOikQDaSvXQvGgb9
d+Pt0viRPzggmj1NL/wI/YDuPvPGg1QrdV3Vuzt4YVyIm8KCmmONTDLIbxj4I0xn0F31uXmOvma3
+rHzbJRePOslBWruJHPLm1cT0tVoqoL9Azz1b1+1KbNUvMr43hH9q0gih7VfylnWvl1v3vsF/jEi
7G7Zcpv2NoxYXH2JremcGLo3p9PPtJKhjTbUEnVwLfyxJWxmBQhW10DuGJzcg6e7GKoF9/4+cbm3
+OzQPvMDk/idTY/wx6Iod9CA5oMPZost5MUx5MO+HTXJtdw+If8sSmzmN8kItY8BwY1FlF2m2v4I
yNEAVqmhe1VrTbIg2R4SIhyKceiGDADwoP3SJw7/Nu6Xs+ICSWl56R311TNQvpIVSs6hOJVZGFSx
hgIlkzmPHT2JXR6/cFsmn7s5pHRxOn7ze11EiWBPtCH/g+RhuWe39hPbA6Z80z4dtTOoTl2rOE8u
pjM1n0BT1LFrR8Y08fs+vbsKUCQCEw4ax7qIvWx5sSzKDEcznqx7yH1hAqA6aecBHMde9Cl+XAve
GIH/3I4SF7d5StGuMtjvHFoUoygosKroQgIixu55crAqmdjt5he8MCA8v2XMurRZ0/TGzsH4e5gh
egENPskyNq2swxNofKBpILaZeUotFJMpCTTeoD4NPHkSpgdeQIny+pOw6bP+GBJrOYaCPDpvON75
DqDRUvGTmrgdmfY2hCavm5KsSSxwoENRoAjXTYEV3RECHfPxXPQyhjHZeoQ7rTbxAkZpgFQzY/a0
RnOiaHZ0qAKNpYx3afuQX+wdfes/WN41iMmxIGgG5C7br8XlWH0czpZLQQzhUH9+ih+q75idlwT9
m8nN7+Ga/50Pul6DiwtOQ2jdKAnCs86f/VWdl1dudGJHba+5katAKvUQS6cON+/WxXrXD3xhFETK
BKpCRA/UjP+wcv0V4ZKE6Fr2+YTbNRQFS+vMJEFv/IAVt7TvRvMbm17/21EUwgEzMqpwnlCkahGJ
qGnkGEPkW0zGPL0etnde8GLDhIDAyue0WRi+EnnofkWHcheDR7ji7uQXXuzLuHRln0cICXQ77aYJ
JAsBD6N9OCRHJfr1n7btN9XLxQHocj1DyN5MQdSwnTnna5we24nkjZSsQxdKURUfkjoH+gO1lHsV
AsZhoknGZyWeSBecRFzOeW+E8K6Vlbr9FDtUnUCnJ5mpklkR3APiJWBZSAv4GoRniiJ3kvZTYsrE
MWRWBE+Q6KSPawXpYKSNN4ivvdHU7kq9865/+s3pnQuPI+Lbk4Yudd7WwCRTVy/WkBNv0okEujNl
h6FzhsaxJF5OdhAEZ6CqRaPFfQ95oCj9Oa8k/iktP8K0dLkuwRWEKDx0cdKh/MjBstOMftkvrmXm
/vX9kzg2XXAFCYusBXprJFjYHj1Rn/MB7OzEqTr2Hy0JboAVtrKE2YDuTJHc6rz00T55xDDyU2fV
khMuWZTIclFlw4Q2EObt+BgdNagj8rQDFzzxlOhwffu2I9o/rlTsaCYqibRorUeoJ2NnfNZKtBVQ
fPe7r9p5Ff+ad8Qbbot7a/Tz3O9Kp0C97bNsYElyIg3BcRhNpKQo75FgYPScMMMLOy55NGQmBK9B
7EoF8y7SrJZq3+ukP6tZ+HJ9MzfTrIu9XH/ChRuH6BZPMCtJgqLrnaE7Lza4nFAG0MBgoyYfisgv
rK0O7MKaUpXKZLAGBUROnWLQnbHt3OsLku2Z6CgGS1HQGcQ7W6fUZWrYulpXeteNrPfmymMuDmdX
XcZYiR4kwG7hvt4Nh7Vikp9k88vba7Ex8/lbQlbE1GVKRzg1sJZx/pov8a7uDUmMtf1i/GNBRM8V
DCerAelR0LEv1QC4p/kL6n3O9d2SLEOkRmii2aziBM9SHS/IMOudwTLJV99QLUYNRP+zEOE2llUG
CjSC0rSOZLoB3Uo7BSBMc7S4cYcxaM2HhJT+8JGxhEuzwg1tNcyszROWZls/S/BA1WBt+2+bt27u
xZUZ6rbRtQY+oEQXjidfWSJrwGxo/GDvMDwKgkZgQ1ESe2tCSRrTABmfHoQ/5xNQed9mF4jwTyBH
ONU76Na5ibYjo2Mio+j9xVdvprvifj7zgyl5rrZTmYtfIryM1QJpgabFjFrnDy2EHXkJdpnIXxll
4JfAYwC8z9fIMx+v7/HmLYAOhAYyVqDgRPhbEYPueg5hNqfFuadfjRF6G7Mqebc2X8gLK8IRXaqI
cFNFTD6iK83a2DHHBsraoMXkquTGyRYkHEs9glBUw3Fo1CLG6/dq88wnnSQ233w6QN29FpEpLoEQ
XHRlPPZTtsa0uerkCztAAgm6yNQPlX25yPiHtpf0tzVD7IEvWjebCVSrgxyDUnH/kCQpCuSyCHCz
943RzP9b1LvBdIgcZy0rkHBE+vQYp8bR4CxzFmMcHLsCyZUWzMschADjl7GDeWWJH5OtUjgjpA2X
EiSNa6vlKQMTZafpfi9787cP4p81CqejA44lZdHqIOfDMLLDnKcOaeNdVNkfcV4Xuyk4L5st/bgU
awVmyj/HFgdv5iIrwq1/491bfGFj3dILB4nuV6YMJS5vqOR7nShgRkryD2B8QL4A6jiMU2NMXaxG
60MHCLVdj0Gogo6A5c/6uBz1CDq91z3RxmI0AH4xZQ9AEWBswp1Kyrg1qqgcg65eMMFyF7WK5IRt
WsCVXXUaAV4RgexmnoH7BrLYIEBrHWsASZuMwn3LAtAVoKuCWgSEQoXnhJu8qhZtGYIVyMH03HDq
Wp8lG7VVcEPTDBp74B7Hv6L0RR4vigU6JDWIb6Jv1XKv3LdH4tNDeDShcOmZyg70ly88IOdYkuls
3FFoGwO6AjYuVI9FfFTBQOAImsgBytLHVgGOMTsylvj//iBYQNkSSIYRcLkLdxRkQXFVlzgIGXlA
bweOR3Y3t3fQtvDcgnRjhUm/vTh8svMspxVOgjf6uhu7ZvRU2H68s9zBp27R+l3mWtxTz1Yg631s
9VtWYRlEG+o6iysWgGMgejHjEyO0BdWGE/81PYGT9TP5MaHgvJLGRa4tnarb+nCXNgXnGhVzrmoJ
UlQjVXdFco4p9W1ZN27DuWJhOvwE9tQG3FHYVStP2qGc9WAdMr3L7RlamYsG5d/BuANO8d/H77CG
64xxDwKGfMH58SYNoT2FMuyqzwwosZOhGWdX9PjvT+OlGTGpUiZ9qfpSC6ISiT3ClRQULR8wQdAf
MtcgXv894n/hxsEvms9LAq01C5JMrjk0gdLqX67b2Pw2FzZWz3Vho0x7pdD6NdCtQZCcQppT+UlQ
kNOSj1xffJV/ViN8l2qa1snYcQQbp/V96Ps7NsYSIbzN03xhQvwmAGt3qdWSIOv6ACC2O8vkn4Ze
xgMnMyOc56zrGosBLgNlyy9z9a3TPk+yJEr2WcSoP2nqPuVo9WYmczp8li7M/byAH5i1jxzki00T
3tcpVecOrzvUESewac+G+lolMr6TdUeEgGS9kX9/e7EybpM5N1Mw0AQ0dyldzjaIuOsA1fJdUfcf
eM0xXQv0NubM8FQI65kzG3RvWBCEYIIqqnykErvrd2brNYfSPfz0/4IG4fsDM5ZNRhyPQbQ8m2xy
FHk5WWZC/P60sKypR3A17cI9SJinQ+FOD52HmJvtMg/jC1+L79dXtYVvwcjPn2UJGxfN41BrBDZb
T9vlpl+iiDO4o1c+gtSCPwGYJ/lSm4ccMHgCUDXA6CL8Su1JZ0VaiKjBAqiWrL4HkHfq2Z1M4ngL
aqKhjI2YGGcCmZKwtkIzuQHFLUCeK2faTV52CCs39wqXHCExZzqaOz9F3El2iuSsbDUGNGasQHgA
UaFpIbg9GqkVIprfIcXk/WaGjZ1oP7nKPj+xSErRsXnTLsyte37hz1t1mqO0bMcgGbJnkDO56aA/
YdBLcarBvJs6JqOO3DZoqqsINnJDEUPEC6vpRiMfA9NMP5tdf4Jm1Q/dHDwzN197Nkky7E3fa/wx
J7xXob5orRrhkI7MuNcH+3Zp89lp2CQ5m5vLwsymxUzIRMKbvN3HcF7UOpusASnUXTvFp6TE2N3y
PVJtR7FrySO8edsRF2E8FeJihjiVgdRzZplejIFevpjka9PLhpO2dg3MAshtEIMRYLzfrqZPhrQa
EiSESUqcvL+t+EMZfmDwH5nN/xnBRL44kl92UPcaAecK7bsMYwWQwuzHT9ed1NWFwIbwWSAQQYyp
xOQONJ0een3caWp61Lpecmu3vv7lUoSwuGF2TZs8BvNfUxwV9ZFP4clQI4+2AJNLZ5Rl1oTEpkbU
koOVHJ3pgXk2yDjsMPGKeYa0budq9On6Fm56pMvFCVdInxKujyuZhZlHuwbyxDWwdw2PwRe02B5t
VE9vVXD7A9bI0/M4508lJ//1sAhuMeZ8qUzwFwaG9ZhX9b6rS8A2JdDQrXt1uVLBGU5x1/yPjbrH
rjp2bkIBgEgaUuvfEEObSxvrx71wuJbZISUddS2ALJdr9/2Jdi9gFnS4fDx1Yy4WF8y2gAlADvyO
kqwd4Op0A/RLc8lOuZHdEzxiWcpdnlU7Un/NoQNRqqPfJq/Xj8zmPoJrE7Kwa/omJiLdrGcjq8op
AB39c1tNXkW4JGuTmRAOZTzV9dAmdFzHtk/oMZ+7aZQ8HVuFTCCd/ixDOHNE5VSf41pDgj369AbZ
9cHy5x319c/d4fqObQYcl7aEowcxg36eQbUTjGpbuzEf7xkhO9uExlhkHIzEOBWd6im17S4rUdKY
TQe9hk6SlWr7pEsPtG28yuLP13+WbJeFw5qoqOSC6FILADxx48x2iSqJImUWhMA1S1uS8YqMARue
zby9VYpEcuE2n4CLryi+ZQor9CFEHqlycz8O2cNoFc82bT9Q0rr4gGLKkusQjGhUDYFUjakxk+1G
Nd5xWcVp0/X/WYw4zLOqFfRtDYmK0KD7Pv02taAJNaw914Fg55Il/Z7YfeerLqwJz1ptT8ALc1yA
zp881c8xcBV+AiFBwzFn7wznVVJ95bXtINDk1Xv2iG7h3LkFldyOTZ958TuEB6+r+wrNHgSp2diC
42ZEmz1iXlLYXqzIxr42jgtRAZAGqxJF4COyV0yxjQL7iGStjPbxMjsW0PuyebmNQ39pQzwrEIFI
B7jsEbKFvd9HJHPLFDW763d3qz74xooQ+9StMrbosaMQ7o++6SY+Uw7QJturXntKHwAEsb1J1gjd
+FJ4agCegtcEDkQkuUmzZG6aKFWDVmN3mQk5CzbsDEjHOPlkPF5f4NYughEVbD3QC0D/TFhfZVkK
mBu15CGETqI6nbr023UDKCe+f6zXwBQJGWqDyFcE/9exJEIFiiYPijm8xlQJ9yyDHHFOJzAr90Z5
RD94DwBr5URm0R6bNKvxotLSaWYF1ySKUeaj9n1OkA0wE8iUKvyrDq1DB/Ezp85Hw6OgpXTaVL1N
GISBIu3RKJUCzJB6tMIqwRuVQm0t1B9GGybTTsscatQ9YnLlnkDV3OnjBPxLydqxhxQ7BJmX/VKk
kNiaFi9LunKXWooJ0kD7S2qUj0Q1BqcfFLfMegiKAFOxTEnjaVDOquzyr3mBPLUVAQgVlwnEp4tZ
e2B2eIqyEilvxYvIsTtdOU2c5Z+ZFRv7foH6d9j32dlIjS+QkrtVJjtx+kjfpUr4hRnLfVgliafH
9EyjmXm9pn+ZSbOgH8gVd1pMiLn3WOzUa89ZXAOrxroDZkm/xTW041pojDetvqNKDz21hoBgXcek
10z0T6zFrEBeZTvSabU7RNjviENEdW4LaFl1VeyOHB8CJKnDoTKnximi5oWT8Ri3cfEIQpMvdCi/
L3Uc7WjVf7cr5d7M9cq/foQ2zuibAyQ8b0mVtFlTZjhAieoSK/bDWDY3vXHlwP8FsVoDhHM25HLe
BpQ0mYp6ZGr6UCzEG7OgIcTR5sJJ+n8/5qmD+EYD5EZTQZIqPKRLN2UsnsCeTkntVyOGwMuoP+cg
s/aub9rWJAqYtk2UCFAHAZWQsKSR1oqdGRQ87U1/Y6FA4Q3QpfTKtkSKgeNsjc1jHSuD0/TGsKuR
SMp+wfqyCS/fm18gfrcFFFcLjdKH0QUNrNe5kc+8bqfuql2yk0G5Np6cN8bEja2qMBzmOX1g8wLW
YNWrobAO5L/kQdgyg0d0LYaAKRU9jbcHpZ5MxZxNPX2o1Pk1THq3qR9Hmi0SM+vWiFt3aUbYOpYP
oCaEnuSDaijc09r+1VTzL9XIwLxfdw9mnseo9RBLYnbrGtigEYS0hQX8rngNwPNpc2pmLNAL2x3T
20n7xqPZK5Ld9cO5caN1KE9QLBFtIzxzb3cxj5QpQt8Zrw7gdYuR/TUrMqKurbYi6MCoruFfPDxi
A8zoSW8XvWLh5V6x1s2+/h4xPzzoDnPiAxQRd/Mh9MEgwGW7uGka+ggguVENdOlFOl1aFn1VJTEL
wKK/w4uWOewlv+8/l+eC7yFb3oJwjfmm5bJH2TXYKjTYl7bXT3yRGrcgEaZJayYPQDTuV+Sq5Vc3
mgvtSS+SFpPX0y4cU9uGvgUSVITt2Oa3xiYF4wElt5MHVJQfY2vAE2TP08FsoWjGmAGmJiWUJJQb
F9C2V+JnHU50DSnempzbpddLEjHMonZPurJg1EJ11KKQ+On3FxAFa/CQg+Ft5V9RhRMaJlGy8LlN
Hjp9p8YAZ2q3+fwYosLWVJYXy5L939747U6ijgsGz5VXjoCeSfAro2YuVpQ2IPQy6unA9fA7aFHA
xDROia91EJ6ckP4DmZccgEWAiFiyIP7QueLVkflJj5N71s+/UqaonqaQaWc0yui1Bq9v7IWGR2OI
LbeJ9WM/GZCFRI7oQBIOZfiavw5qf+riEMGlylw6xUcChc8y5fcj5X/RlgAyXpAMwVL2xJSYnVol
nlwMkSlenzfNfoHmMImMW0xzuJpSdL6S9bcWQ2hGozz6pM1qcgwzzd7H5VCuGpTVDvCyAzQnLHdm
xrhr7LTwxjxSHQSPtZ8bpQydvnEfwbVlaPbqr9GFEicllllvZ8ITxOsP5c3gGU8TlE/9Dg2e9jDN
rvItfemOGJv9KcN0v/enbw0LbpzORtYMdpw8QH3Di6E93hoJegLlMU8laeb7a/HWkvD8sT7LQezV
Jw9cpXeI8x8x13DIl0HGr7VpB00VKGzoCGPEeRDoooxxmCMWKxNodkbAJoS1GjltVEuih62tsywg
4fE6rL0cYUHh2Idmr1ZmMFPdU0m+q3r7tlOXY5ubL9dfo40mnIEZnn9siYDDniUDuouaFRjmskcM
cQPxqsoneXoazNCFeuSdyuLWibUmdVObFyuPD3HLwjgOSSprpW4Mn6KNCmkmExSkhgGxPdHDhRlG
QzVUphsIlsRK/aKB7C+JS0cfbuvRyzUXUukK8Tntz20bnc1iuC8HcqePmmxQfiP/xY9Zp4uIidnc
d3IqZjmaE7PBg7GW78BgpPvzz9RDSobygZ/8MEB9dbD+PX4IRk0EWRBywT/itx+Hssgo1UHi1rZu
zG4b9isEtOf6V38fgwDUvVJlmwTTdO9Dfoh4tSmmuiBGU/xo5+bTYusy9bWNQ0xAeIccHnhZdLSE
Q1wRs8IkdkcCs3iaG+3RHp5p0/kdKfbXF7NxLSEZpFugSgDv5DvuCHWAasaSjyaaWT91BhI/8mv5
yJUkUDmAro6lQedBpHXRszIr+QABhGT5pqjhvd3uomi65Uw2fbhRNDYInniofGLPMH0mvL5m3NIE
+hzxQ55H1SEj5h2vI+pQq4Cics51KBLHkBxOSswtR8RtGP2Sj6Es79wo3Rnq2o1cEeOYDhNbhKRr
oJDHluQBjyI443soCg33FKQ94dH2Ua9oDafxFpcf9bONn9I75d4IPuAI3/yI9YxdBHRmb9pGHhZ2
UGHSVy9ei/K5Vp6KXHbVN44QqMNRcQIDK9r1IrOhNhpzYancDqArzbvnBlLUxb8nYgNt4kqDjwl/
TC2K1aY26xqbKXXykHJ7hzG4/TDaR7vuJSNJG0Ew4m4TeHv0dVc2lXWtF3uWl0NHCUfsrxzMvbFr
9sxbWW3pb5UOWZ936/lAqIgDohEd8lbviAWieknHGjtnOMtunTbQkh0SXW/y00MFClFPmqdtJPew
Zqyk+AwE9u/mczGwGGe4jskDxEqceQzRkQp3eVq6anTm6SfGPDZbhxES3B/wMxcXc3WqFxtb54TH
lo5Xucyew7Fy8qZzFhnlxpbXvLz9wteL0PhlVkitgKqNizqyH3ajo0Sl25ayPHvrsSWoUoPxBunL
++HTwYReKqJTbCTkIrtmfmlT7syrZnR7E+uVO+eVa7WqXzAd/z0b3GpudnEBLEiS+uCclKQdW6Eq
WbkpTJDC4OSKXb8q0pSoSUDaRi0F86gZHb2IYZDE7OjJjvljaaQ3TU9+mmN6ttv6oY6rAMu653G7
r6L+aKf8lpL5mwEKzH//6TGci+QSGgMgkRfCko6WsabMDd5LyNLVENaMp/tslhXct779pRXy9oB1
WZlEmgUrY9Gjdsp+GZN5W8zhgx7nx+sL2goAQKq0vjA6w5SSkHJVWV91ZYXHGXpqk2Oa7beoGCVR
7LYN/HUM7SOaET/nZM0UUvewYdOcubxfPA1zjB+IZKAuAhEBZqkgrxK+DOsUYBtyjJP2vHzIB/Mx
TxfJx99YB0qwNqJkUBfjgAomMlDq9isMMCDkLzV9bWWydpt/H0VR7BQii3cDW9VSWhTUFThcee6p
fW84Y57LRt+2HDWYgdVVVASXXhVLomaX2pFpYBWt194UjwCL+8s5c3WEst0PcpDBJreeIbry31lA
3/0/0q6sSU6dS/4iIgSI7ZWl9uqmV3f7hej2wiIWsSN+/SSOmc9VmCnGnvvkuI7wKQnp6CyZeaYw
erZrXV6UBvrLOMwInskrOxZO4HYOCkC13WxX298LL/iVudndmWoFXdy0ip+ITYUxhw/RhoLeCqjd
d/YS7gcvdMzSk/A0/P0pvzI8C9eqLqtp0zaKLymVJ7rcMaXn23d1QZgNH+xiK6cDdPHwqJmut2ik
Kr44YAq0tsndDGSEwW6LDYDtdu8Wbpzb5IuhO+Gm8NaGmy2dT4RGJvSYAcX4Mw3KUqkqB4Ccmzh1
i6Jz0HK5vcKljzfJgEGljyJ4+UWOvFhgYvRcZhC68TM5dQ16LmVgc8y1sQJ/FuygM4bYGn0OGYyH
eW6ZKlmIDCJTfKwF00YompnclNGLMx8gqP0EBbg1JtlCLI8wBc/F1M5EEvnrxbtYGAnjhJsKFhaN
3NP0L3X+rVUhLEdfGsCsRyN2Y+NLT6lTR9pfn0s0gNGARgCIH/AHADXPiJyDHQRFvepsSYXNka7+
7Ve7svArTrtYnFWpQTXEOPkcTUsMNXAQPmySYm307p/H79rMzJFEeqNKVScg8FTyTamN09i76Pvt
pfz58sKGDu0/0KVkQINnUVeFv+WGDuZyJrgrDBlalO8U5XEWvN82tBBzXVuaZTRCT+ssqEFWFopp
V6qe2Rh5e4dELnalxlRQhGQPYyLhuSze4lA/yIyVnhjzIzVLAL+HbESENqzA1hZ0+fGr4KgR3RIL
vLHZHqMLOqpjBwq6wAy84KesoETIvOIseqfGWDxgsiu7v6c7+E+vAxIAY4n/OokHQwb7jxIwJGL/
iP1UBaAaDCgDkyI1n5uwfZBJcBqkeE2Jf+lLg2mtm5gVNn3tWVUCFZ0+bk2stNQKxNXgMrOnsfzZ
srUSy/QPXRe1sSATzUcw/OBs/oh+RplDwLyS/XQf7tRjsxMbulGOa/u2uB4Lcg5od6KMZ8y+HMbb
VxUGUgD2NbyUrWlno2krYsLysL+usmJBF5ZmL2wXh5rCGdynqTa6jQ5BZlus3cRdsLt9R9aWNHtR
aa+jp27BUMDNQ0ffxvRF9O2Op/5tO4t38XJFk+e5cGCByMETwGuB3LVzq2ckGlDpAkTfQs/Kxqyo
b5VjJdu153TxYFzs48zXQKCFFkFmgC6yDXfttsHUC+tQrUZEf76p159r5mg6dRiNwpBwMAq+UaEg
HkRvVST2K3u45J0v93CWSHQykUpegAIqDuZBjmzMBLBkL3aAEkKruy+9vPfWe29rVme9BdYqjQw5
adkP2HdOzvAcK2/bmoGZm0CzZ4BeIq5V0ebMjgoT2bCSrDVnVk66OQOwD1aCrB6vN8DleeDoUT6C
yFq99YX1HLXk5+1P9as98YdH+n3w5vFPP4pSLxnY870j3UtHfUu8vLXVY/ighXb2Vrtkw96UL1DO
c36i9o42MUo5fx3pXZ1Kc+ZE8PSmpEA1yQ9yX9VOGmqaCfBQt1e6eLFBSQGeZSrpYXTz9cXOaZUG
eGdlSMPUd9qx3A7H8GzgVp903GzV41t82LWpZvJCvwBdb4yrNYEDQ+A1x7eocSIHUYlTmUcG6JMN
d0B/wSziPLzHIu+gnQWsJVjUziCjupKo2U7kzY+6tbYZTSRb6c2NlenPdTLcqzoQ3QaQ1ugzuqGw
HjE32onkobWHQKps1L8IeiHipY6JP2raWxhE1QazHlOnYYRh2lPpFVUnu8E4vkilaTghq7YRbwBH
NBOIRMRvSjygcz0Iu5UgO1Nlfh2PQGEmGttUQiYI5sLIIdrw1GTRC6h0H20UQrU0SndETojdhjHf
G3F+NpMAXVKZfRFC7fxYb7zAKjGcbgjvRR7soY//pU/02rGqWLPzGsMTmrI9lMIUT6Ohjx5LrL0q
hT+4ArmKrq/3qtyj8MUPZpW+QWNqMwre2plkbGUleInaJHLilmGyY6Fuwrz6YDQ555RbtqYHj+OY
3muNuhFt/lVkgUPlOnFYNTy1VpjYZhMwh+vpc5XkzKs66UHPlcETBSb7Iv3idqyLyhkj0m6rjAwb
BAomQsA4x3DeIHLbuDyrQh03qoGedJUyskmbzmEKfwXh7GxQY3D//iAjJ0Jk9ksTG3jS64NsSRJh
iV5AGsjToVci7LSDtHC5BUBlg95z8sjv0LxWdn+vWYZcDDAtzNdBPPZHSSIca2KJMEc8mMZuDxE7
I9Vt3TqOpPv7uA8pH6a8IShDr23ulKS+TAAwTJH6GU9FkzmseYjaVTbe0mOISifmwhIU4AGduN7H
OrDawqoGGaCU1kN0Sx0TktqDk2x0t0cu6LTZpnKSwSZ/L5mCzwdm+ISlwEwAOnNFGFULhhTaxL7a
0ZPVfwvLneDZSiSz8I5cGZles4tAhutF3GVlD5R9tclYcS4opgNQLzLTFdLEwj5efa2Z+04Vram1
AEweo1C8tKo3kOKwLdF6t8/9wnquzMw3zTAByxUWqO7Sl4AlNhXGBvgOb7rEty0t1ARgiULqA1ds
4vBe71xgtvlAIsSao/7TULo9ZadYfKPwo0aw9iwtb95vW7PNA4SUmBVmQ/lpU33WVXxqWLOtEr5S
Rl9b0mzzaBUlYTXdXb3P7JJ+aYMXq5Y2XYKpY2ItglmIkxCfIEZGjgM01Pxiga9lMVCikTg32rHI
1KeEp2+3P9GaiemwXBzuHEW9hAwyCmyx5vAKozuCZMXPrpmYBbE1iYwqVkLFJxXfZy2BZFmp0pWj
NsWks/ALWzUBbAEXA/949l3wdicdx/+GTgAuTTB+5dnWyoy7TLmLy9ot+MpdXbxEF/amRV/sWwq4
UV5Nn8aKXsZOxSDG6XlvXUz9XUnYFk/chaWZd7Vkpli5BLJngz/ao9QRmweB7BhS+DqOJR4uVX25
fSiW7pKB2hZ6gJC9kucoiUiTdNKJKbux5IPedbs4Dr7yMV7zD0snA5IeONrQaLFQULveRDVngcYC
JGsRL0O7VaAvXgUr3ntpLQgZAYoG0c0AH/faRilzs5QmpxqHz2HEvKRI7FrpV47DmpXZcWgHJZWy
aXJb0H8AmeVY6jFbBy8sHbrLtUy/4uLQWSptkjTCWtLTf5PPMdJs327S196F/PYucfTz/2GUxUJO
jdDBgDo7IEPoNM0ucKMWcEKAfyK1GVzopTvsIfDT0oMmaX3OXgyvdpVNuht+5Bz9fWdtyO/yqn+b
n6WjtBp7FLCwtx1VD0ksek9UkZtzgP5ynaw1+NcWOwsKjTyL5QIYIb+DVEP6XaUOioLjc/E121I3
3qsH1UmEyzgqdt2P0F1DwS3ddkgoaJhliXAGJJ3rT9yiM1wOpEHeId+h3H4PPkZv/Bg5tZlsrHiW
pUOL0AkILLQQEbnNvivPehGSKpB90lOXy49VW3gyZMhvO5OlS25B6xcT5EGE+ENRgMc8yguSyGg/
0KMRpMe2/HvNE/DgNbQ3oNKC9v68+zaqYLFnTYtq4Ni39hg3PrR8tJUXZnG3pi6ijro/xRDL6y8j
y2PbYEK94odhjWb4kNhEBalOCtaKqIsbdmFo5kusodF4JBe4bpn6TCsL8p6NnK18lbXVzFwJggmi
qpPoZlpquq3y7tMYpMwhovxx+/Mv3V74dg2IfDqNnJwZgpB2rohRRS9clY4YFXNPAkvdcDLkDg+6
4F8+kqWh2YVxHACrzz6SkdZjFGcmUrqUOpZ4jYoULKa1jGfxC11YmX0hI0JDKQY7xg/Tzh3ryimN
lXLwsgUQJgCcwnCtuczIkPboQ0iQ7Ico+K438xdNs1aItwuAENwaHOX/sTF9uYvXhPJxpLmKpkDp
DRviYZ7Dj36buua+gKdD/gtHhxpV1LrSiuWlhog2pQTgSAPWBOTHtWVUMOoohFo8fOyw6V+Dn43f
fzAPs7AwrFi5r16Dt752EzSUrVN7XEu/F1zspfV5XZDjMcnaFidSbS3bjOL4EKbGLjMhtSkkMLq7
Jh1XPO3CJbgyOUuEYolNjjHG4gqMd4cEFFKtDghU6MP9Py3N0qBgsPSyB4TXl/XBllnm9N0+rIqN
Fa3c6wVKPAROfn/EeRnQShKa0BAfUXtq2q2ME8S88NAP2xCP5OCNH/IPFMW+rrVkFm7GldnZ3UMc
2cbgO6B4QkNXs0KnCNZerAV0xfXSZj6rYxm4pAOWppi8tKkZPmSdBTqbCCq3bFARU+t3OhrbLDIj
u5CDjy6JmW1A+HnNS0816llac7Xa+R1FL02rgTj0kWby96B/R5uVuYbMt1EdfK0HxSWUuYKI79XA
vpqR9Wmlhb4NDNWBaoVT17bxRYxmCMZo541Vs1e6/D0JWYDjJ2SnCwId+T9YHXnA7SHsv0I/sHNq
aBo0WhK5cdnWbt4NJ91qjlLQn7Og348iI07KW0wR74dHNgzPQA2/hqCsAjOR/zSb5qPXmzO029pz
TKu3hPSJl5qB5qi8LxyUSdeE6lHPWtmnWSgD/cgywLiESSouDZxWSn8ypngMxWHbTMXebFFwBGnl
0Lb6XTdg9F6jeRnqpeeCa5ENQTMQbEefVc0pIdnPiIGHa6ECbBNkq5BP+drFY+yiyYv+sBl9lyu6
Q2PwBX/7XjWmDtDaiO+v1G4WZm5ck3MVsW1a18dABIqdKcrWqsfQbjiov9Qo8y9lrRxZoTlmmnyT
k9SJuLHJ8Ne2wdTHjGCMQRa5EAs85CbHsCLpCconn1EfgDHbTfzlsj6givtVaqN7y4iygx4xPwlj
oICMaDuUzcFomyPrwGnmicDkJtKfmFD5jo/FN6mMDqroH4xakkDKbR76VP4kQrlPrHFDs7DDSuQf
khyYbmKoW0sFIYDyzFMJSrBaVR2UAmRB3kfbuE/CbZIkTsfLAykVMAdpKtmJKQPBmOeDG+b0AD18
ZmttsI95cU/AJtkwS8Kk0KrbE9I/IZF+iEmICpR6aPqus8Ng3EldscvN7iA6je4KVZNtLZV2as++
QbtmX4gWHIFW/mKZaB8ZBfP6BO17jIKQXRKws5D1cAuVfOJkbdTscaSf0w4NaSvFPy/yxLLDovuK
nboTcnCfx/JzbwQGfmP92lH2YfQ0sBujereKEf+EUnwklvpQ6AqHMosqO+lYPUqV+FmoUvQj7nNx
UGXyzHspxDSILLHLKOucsqPf0xxC87xo9mC24Gjk4+uQFbmDIewvndzKdhWF3xQj8a1uBC0cikE2
I5pp603e2wXF0Y3L/qBXIJ33iod5N5kzVvrRiowja4z3HEJkEFpITyPnWymKdqZSfhSW9Uy67hNK
lrsBgxXsIEww9jDIvg+FqjhSU8hb0aWfGaQqXFlP7jXJ2JtIpSCPTCSgQjvH0MazkGo76+m7UrDK
vR0PrjrXWTonSYWB8So9AE+Y5SfZNZQPCgdEsVPureeuk6e+5T9nkcYIOEJvxXgtuvgFhILC+Ayk
FdrgSjgxHzCgxLmkSh1ctAxIC9KBbd2A6D886A11RhAKbm/fyoLmkwb0GvIBWmYgaONQ8EN3tsSj
0ytrsKA1M7MwgqtyJCelhce9Mz6N0npXWb6hrF7TjVoJjOaCFIPAbFChCUTS5By1smNpbz39FNXT
7V1b+0azoCHkaUe66RgYnfUCaH9v49b327rPQy/qNMnTIn1cebsXlwZJWUNFyohxxbNUJKRWJycc
mMmsDU4KKaHjUFQbJZma9mxtXMfi+3dhbLZApIwl6SRcqgSqFnbdVLpNRkz+/IdtvLAyi4vGQZYS
MaBgoJR+1AM1LzBIEr3VqRnIk8/bxhaAmYjCgLwBZgptMigaXGcJIOmABFyjPVfx6ltJMRowoYU7
ijp1pBLdVF1p2gPT8vTApfyH1mWGncmZbAMYxB2VhY9MlEgyG9UJQzlxirjXHCljj7d/5lIyAwYo
VJdBJiKgD89cTJLUeSCD3ASB0mK0mQgHPOLhXTAa3ImrkLpBabwInkIgWY/ERjJSTMvmjxGj36jS
fcOevhPG93JhIuYg4eiNqgUmaQ3+qlZWb7d/7eK9toDNksG4Q8VnFich7KFJkBvEx0ycb4XFECMU
jl7mH7fNLJ79CzMzHz/mWqtEmUSg0hPvIWGJt/m1xh/H6l8OvgxNG3QeweQExu76kJhBiyzERItJ
x1CmPoPEdxCuOI+lRBkkLYilgT89ferZpmFY8VggtiQou6bP/V1zX1Jbfw9OwY5smrthq+yUz/Cp
+LIGMl34WFd2Z7sYU4Hx2koq+5L62OmjXSOuwJiGFT+1ZmW2gwU3GlXuYKUfR9usuVMkHyDerlhZ
cFCXa5m/kmov8lQyYaVixDPAiBnY9vaZW1wHyC0Qk0fPAt2E65OgCRZCTRR1xqZNXDXfj7hPurRG
IFxcx4WVmaMtQF+vQnSj8drnXqUnT1CnWSlBry1k+vuLuoyRcxpB+EP2R8Wya8S+VGOuXK2gUtes
zDJLM2/lLgO02R8rgtFiqt1HlieCNVj4EkgbSjG/P8vs8gystLRCY8SHzPZX2lW1mwKAhQkdx1jB
INm+Mb5IVWrYEecZtN0ldzCGlZdk+ZsBNDR5PRTUZiejoWOYFinur2J8MSyPrBIcf0HoZ2EmFvnb
wvxUjKNehcV0h6BHA/42JvpomS0Tu/yqNra6U081+BnMEW89EDof8kf5JHb0MS9O2n5Np2Pxw6Jx
h/EaUx90vlp1VFSRM0L8UrSlk2YS9D/zzgkVlMZv37jFfb2wNFu1RqS2JaXAESJW4mSWvBlTIJBu
G1l4SrCQ38uZ3YZGVFrWNDmekvhlsL61sR/IqIhrf98mnGjoGHtB0Kv4o+WpcanuaAdltNjKNhIH
NDupA3cI0nzFES6u57ehuSJAnxEJb5ZJfF0g3Y8pRsTlqQJslfqcWtpah3XxMFxYm8VQAwBi8O4B
AKRthqlF0U6P+8cqXq2YLdSpsH1g1lPIsUFAZfaI9OqYVGMIb5JWOXelIdkUFT3i0cawWVrtM8BL
cjN5NXh0HoI+Wum+Lh7E/1hHwezaY9ZSVhSAzhB/CIJ9N5Zfklxsbh/DJfihPgGNsDaDwtbsHGLO
o6TzuoQfQ691k3mM2RhCXGxKN0Gs7VaO5AZ0+w8AJx31eVWbJm2AwzP7flwKSSxVoBsP0uhKenCW
AKMSevh6e3VLG4gQCoKA4PkpUDa63kCG8emiTCvgqKAMMySA8P28bWCBVgxlCQy9nnj3xoQcvbYQ
kwJCqUoHHwxuqlvlFUpPGdNtTe3foRV3QD/nsx/Ncyx339VosFZu3dI9uDQ/c1XjMAS0Zvh6hfos
inYP5Q3AF6OVEGSBBohVgmgBugBYEOBAXK8SwwY1EZXB6Kes2/SFkWPIeHLUAed3K55rdhZ0r+VY
JbaVW8cop6hSYUR8P6SAeRlrDNHFzATgIcykRxL154QdnVE4soSOwDfyfa7Y+bOMmd3ZmWECDveq
1+ieup1HN9Exf4iByfduf/MlT3dpfrbnA8v0to3xyYu+2VIOxJfcoUwuB/JXCAB+/IMxAzkYAIHQ
dZn3zcFaT5ms9qMvs+5B9IawA00Wjtn0eysr/uk7/7Y2d+JF02gDC2At2fMAyiXDrrMBzX8o99jl
AzzByvFdTEFAkZ0UBBXwcOfep++iaggyeTKYY9g7cOWJG780B3pvbVMvAWFxM2yTg7Rfs7ygVIEj
DSW1SSiHYmrN3O8FYSbpUU981DLBPkueQTTGKQq98VHyovskty1vcGSn9McUwyyqreUb/r9drAkX
AYA7sr05sYjpvNdjDuL+wBMJKMyM2IEoCjQ5KgEIbWS5TIeMR5rHd1oUflXVYovJta/IoEGaEJK1
crR/XeR5wIcoAbUJ4E4xBmIW1Y5JMoaQ7x79qrCDre7kT/SH9Fgdqcv2sWNgRwYP446f4qf8IXQZ
dEZXTsRk4NYPmOWGNW2rURiD4WN25nHo0w1RMCw60g1PbapjFBcrDemly6xAQwzwI6KbfyCJc5JT
VDZM4WvsMTUaT0ofAqJDyU9dWdiiIRw1MGEB1v8T88jbIjZMXC3RK048QmcuepPIqTLWCJaLhjDo
zsSphlTPHHwmwXYhqc3ox8q7xTNHSs9RCj0/iArfdk1Lj6tiYEYVwdswxUfXj0Ks993ALUmAprrp
mGVzZS25Butt6TiA2qdBmmRSeJrdUllDR0PvcR5phEmmwnoDKDqyodX2nQamU+bpc8ZkbZONLLeN
XP4UpXWqKaYJqspLpmoHUw9PWQ9yilL06DLQTTCor5g06GF4y2EU7c88gtiIbPpI8nv0XtRjacjC
a0TthSXai107PtAhd2PKnHLQ92rdo4cS8lcaoUWTSeA0TChXb5SIYXO1PqZ6x+0w0X1dVl3G5Meu
5i1G42S7AdTkQU99TpFPZO19k2SaXQfBK3Rp93VCDXeQiy1LJGHzrr9PpBxQ/ZrIR83I7pSyfmW0
TkHIHY+pqW+qnHpKVu66sgR5A7SPMjZfyyHcJxLdDHrnCSXba0EKCSDReKqR79pcPkBj8R4B7Tke
ZCirmdLWEugIyvmBJZFu1xQyeUOTOMAEfUA0bDvG7KXXa8xvLelzqvNPo87afUOg/5hXlWsxs0Ei
b73TFkJtKcAGhtp8KDXJ7b4EvaAxHyeYtCtJRmybXUjRn9KfoTZcOnrCztVIftCK85MuftTGI96b
3fh1ULUNMF0/8EXvR3QcXY1GpccqLtmSongNGRnqzDngHNA6tKu6fBql5iPorbsyhqOmVXsagWFy
gDY6Jc3aqzGF+3PvNHlqyLlNWdUc4AF2XIzLner+aKWbODsQfQNKDTUTb+SxTVVmN8JcuWZLvCRd
ubgD04W/qJvohizFfYN7VnpNYZtnpB1edpY887neWF/rfXkvvmj7f7nbv+/d7B0A2QqQEcS2vtn2
JzTcnuNgbdzeUsNMR1yOER7YUuRys7ttll1eF4E6+kNZfxnqPvWGUf6eBOqLmlgvVgbONqtEC2b1
CMXBlDeubpheqkt/P9TBgD4H/CUSIGQKcyEBU0CrboDSiJ8kkCogkWPiybm9n8qSI6N4aKDQNTGl
59WLJIEiaJ6Fow/ITAOuLUttiHtjVEWu831QV6exSEq7srqTBrGYJgElt7AzKGVryeB0WeGSSnfh
5TpPCkR8KE0AHHIZvQNT6dRNPIR+wim6jnLwjTe0WYsL1IWDf/nzZzGvbLCRdjLHt9qoG/LBDtVR
vBtO69bbGEVjt/GIa+6Uo+H2D3TL3PQF+gHfb+/h8haCHK0B2oVXdJaLp/UQE1XCb0gxHcukGEH0
ctvAdODmtxsPwwRZMik09GaHvjFBWCORhkNvxk89SVtbzyWICdUrMcdi1HtpaBbksFIeOpNhJZh+
ldm5BghFa5QJOtsRMgqr+gyZldhoD0GkKm5tSTJbp6sJNFis7lFR2EGzQHEvW2QDdYliY5anm9tb
sYSCgpSiQtGfQn9Anns6VNa01moRF7UH7T7fSzbftOfwwJxgN8DX35Ubcqx3a8NFl2IXIP5Afgeb
H052OoYXrq4W4KrnIAb7QssOoza+K0xsQ9K9x7KyJrOxFGle2pod6bqNII+fW8LnoMlFGHGWqhg/
e7KKJ3OU17Zz6exOSlCTuBqqHfMEOoLEmyRJVPjhq3QP7HW7jTZkD2IldCmfc1BLox9rjPHFCvWl
TeV6M0nSZ0aNoMWPsuioasl9I3JHA93B1hV1o1TNU1Fr+1jJ78NO3UMQZFUqbG3Vs8+ZFIEBCEij
+x0bGsB9gm+y6EMvS83sPjEIEDkdh2CnoYingsZ8Wyij5MkZ6Tze1vGj1cul3SeIDW4f7qV7frkx
sy+fNWVqZHKNziYFLgi5X/XasofbNhZPFxgq0E1SMep4jmeIJFUOMwMfPBPKKwuyA7Oi+1IuXVWK
P4G8+3nb3OKS0MfTp5xWUZSZ6wLiS89ljp1GpLShcme3hBxUdQUSshiKaBdmZo6rKHUEP1zTfC3M
7awGPTkfLFYCMBdKu5QCBQYROuTTQd485TJ1E3jSHefABmhtuZPi4tXs+x4jkYdh5YFd2gDon6NI
C5F5aJTOkhElDy29iUfNh3ekQgCGhWn21RredbEQdmlmdqd0s4nGLhwxRH5PDxMyFC9w/MOAQBVx
e4CNPtf0kKcdnb9JaMBABQjl3z8nm8SxGkRjKeu+avVfyi58qup22xGAFDsVI28K7Q3DKV9vH6bF
VUKzCRJ/k9YriPXXnkPSUlVJxikpvkfasQNuDW4/O0FYz2FufL9WUFt8DxHggjwMJRmCOOPaXj7I
rRFSVfiFx175Sd7Eu+ZpGvtT7UJ4q/vQV07Krj/K77cX+ovhM9/dS8Ozz2kQ9G+jGFEZRMdaV8GE
K1ZhmFBWooUBfeBtOg4fg6H8kOuquaOlyNyRmhtRyBvK8QKnPT0VXf2IyA5y45rJbT3QADEvDgUY
WWZibfsa0DyDFC9Vo6JE2fXHMbIwB3KSSxSoMg3Dj7GxFLvtobapYnwGjcWmlMqHSm3fpFi/0xXR
rzxGS1cFRG2oyRNwZFCAv97txOrjJiHwFZFSvYAnfwoS5WR06Qoafsn5X5iZd8ZJqozxkCjCV8ld
3LyD7Ldy5f+XY/OfhfzhY8FmQmERPpZu1W8S0I+1nfvN986fJOoGxxyeol25UVE+OqxxtxaTl8vV
zU5OXWJWapfHOkCO1k/BxL1eFAKY0jFyLKnbhUQC5TTXUDSwtoQMGLChmpKdooZ3+wivbsLsjQ0t
k2lBUOl+fyhe64/knW8ixRm+hOfuUOOUHWq/OjSDnf+Q/6G1iEkNgCT8osHMzxFI8wSitEL3NUi0
AyibVA10D9a+8uIx+m1lfoz4EAzACaiar9MQA+pOSquvnKPF+wA3p0N4Cd3leV4BGnwVJEaAKZp1
cBqbnzUGLJn6Sitv+Tv9tjIvrQ+dlvG4QdChPDSnbq/t1J28iyJbzuzhYGytQ+415+rF2v+DNrgB
XXRktrqpAMs1r7HXhkrj0Mx034CwIROJUwVPnbpeq1t4qaA8jmQe5XzUs2duxQzCgvDp0dDPfN9v
y20EYMDgNB+JDcCYu6Z4vnQu0DAwVFCwUFb9Ff1epAoBUN9sHLGfBeu3moKRYm1drDXpl44GKsNQ
PIXA4CSsfu0qiUiqoigRVQBluQul0NZrxZP7tRLPohnUUVFUQnWWzrm8ZhKXWWm1WEvKfVmjW6uM
3jpCV8K3pZh00uaGvDoq0JBOvF5NadBkUPQGBVtFPxS6bCscWuTodDDAiTRTdf/BNU1VW0zn0AwV
op7X9iShmNAPHTRfOjZvirAHt3wkL+Nn/GJ9wE9mz6Vf3kM66GWNN7kYwOB9m9jX07ycedk45nWC
wmMrgFuJpEO4Kw8p9KV1VGSB6wehN3TlNfzDUqCG2j50ANE6IWB/XS+WYI500IWy8GNi7dg4PKg0
/ClK4iC4+SAYbAzQZLW7vcOLdwCxIepemBP3h4Z9VVg80hOhob0NR1Ju5HbldfkF5p0HSOjQ/8fC
LOAP5SqKFM4NP4vVdxCBgk0DZ2k3CObszMSobui9bABOKqF9mH4fUA+HhlxTOKQohVv2muKEucCk
OW2rjo5cfZLumRvMfO1kZqI8PY5emujizFLpOBamOHOtoXaTdqk9AlNp66ho222VsUOf1aBQqD2E
YMnP1Bgj/IbiOcrb+r4xMPqN56bhZlw+Gp14BurAo0p6kiGShGEuZyRHXpAlZ6mrt4WUnVXIvVp9
suVDfoJkSI+CvVF41gCCwNBtyrLle8sc+i2rG90pVNOrRfIMdItwI6rvSwOqnLV1SluM1mga6MKg
iL2zeOpWyQC9n+q+iLJ4N+jBUfTZz0IiH/+/zz67x1RIRlM2oe7L6YvZHc01uckld2QRoMrQADQx
1GoWjge8GFoFfSSfNI+sP3P2pWhX5EYWe/iXNmbxU5NqVcSJov3S1jEPw3Mu2zKmFbqNcDAnILiP
drlH7NiFrtPoR17uhJ+3d3HapfnRngR2MOQG8wDw3/WFZRHpOIuxSi4i4uDDpydN5+E+CPvuPgqD
I0RJBhxPlIZU9V/AqZfG9Wvj6C3VcVsjagNT56Q0qqs20RaYKef2Ghe/JFA2GIoC0j2Ay9dmkEQo
UlUYmp8np8Q8o3kzrLmIJR8EUOp/TMw+ZAQ4gpRLKAmIIfwKmPq2KCHncXsZi9G2paoQxMVCUH+Y
vSS1IjQzKzMYEc0rYY3+bLR64ja0jA+dAqeU8mGP6ttE1Cqsu0FO9kKWNmYo/8PVu/whM3/Yoh9Y
1Xmv+Qm02tr0sYU42+21Ln6yi6XOLnfKO6XDhDDNrwXd8daPh3yLTpp328rSjkLHFP9RFPbQ956l
DUhAjVjONdUnaFyN1X1unomhOfCndqs9qOadRkYM7Xmvw9YtWL5ifuHQAKWPUbfQLlcwVGa2SAya
q8QIEp6vmZ9h8JNiWtbt9U33Z3a5TSR/MirYVMOIl9mBKeuoi5ioBh8qYk4RvTUp2zZGZ9f1Wmtk
zdLsRAjMH7CUsKE+1eIj3lG3bTCyOLhv+5+3l7S0Z1N9S6HAviqQ4Lm+y+04qGNbloPfm/wQFtI+
XeNYr1mY/v4ipCaZQhPrv0j7suVIdSzaLyKCeXhlykzbaaenKle9EB6qQAgxCISAr7+L6rhdacxN
7jndD90nTkXXTgkNW3uvAW2kU4bsyJW7Mt1qg60sbqS3f8cw//lZhKnWEySgKsSfRYe19k1XP0w8
iy9P1Bqk8VOUxeEK9Q99UgvPABPPekdu0MI+NkDZ8b2L2Ak+niS24Uq1sW9XkutPQRcrrndc0SYW
VlxCCvBmYRIrvlXQR9SLiA/jv9g/5/O4WHR1SpJqsNlwmshronyMU7sxh1tLYbFBCay/CO/Au+pY
GqTCe9XV8X7jM80/crlHTdWEURBEiAGZXVxO4Hw6SgmCK3qKpIwMIwCIwP0NRmhMrpTICXikvjTt
gXxots9i57ARft4vl8Lrn9eiPqYwsE3xwdrIeZltJ/Gy2ycfbShBIIXX5daRu4atwgr5O97FBtZa
qfbq2GFOx8HybXdS98B2yZ8D4IM7UrhvtVo9cgdpK0sfgbgEaiXJbpICMjll8aBQoBqI0TvPWiLV
nSnaHyVoWL7iVsem6NltwkB135ij9WXw9ycvTgQXnf8kKXoI3UlrpwzmVWu4AwSczW+0A9fPo+2t
NtiVr0/G77G1WThQ/amDNoni2mCPp8ru8g9aOT/wlPSAavrDhFkKxyUQQ1UY7Abwgj1lRucn9oOR
b1UWVk509Ok8KBUZs6z4slU/akYm4INqYu/SfVu8yQIfit4hsd/YxVuBFrML6K4LvRDIXrmwkub1
BEzL4BskjXSDbJxOW6EWB6/r0R4SAQUuD4Ufch0iKO01rflzmW8UBVdWzKfJW5y9nKUj0T06nLKi
DnK3Dgp7YyhgLXzduXhlG+DlGxo0zO3FUcuRdJUWd6EnOZLiUU+zYVfoElbktXxUYB7j06m9dRxQ
59Uqix0uTr1U+gMcAsOaeUfNHB80Sds9r+Au07lpRCB3g0dA7gtCh6B2540JMNLg3lY1ytb9mDgB
XCJ+KZV1lHYTTK0T6lU2XKkdLIf6pMUzd1TfCk3GFWQgfMlHL6ZF8aK4Xgw/5z1h+DHSE5Eq8m+g
fTx7HTBzVvYt16pfbV5FDVV3Vuc80i6g7IagIN/mlq9SuKRzAMVAoFd7Hx5WDx3X3nsxXlG1AERr
vJG0KMM2z3koNReE0OFGFZZzZ8KmKcDERHoNS3LwOGGgWyg/0Z37PVRjmNZ9aMvqaJTek7Cg2Z8Y
h7rXHsqCv5mNeU9aeNsn6nTs0C0IqDawMCcTC4bc2TcV2ZuTB/2QBE6OJnXfW90N+xEIvA66uIJM
DyKvrzUxKT4zqzuDo9k3NqQN+4REYJXutF6NM9M8uJzsWNO8FM14Y9YAkdBun9T1FZH2bgD9VVLz
1HVNWAmeh5x7Sqgn8ll2uL2J4cFuwVQTX5mSuEZTNZIEhC9I90e5kr4qaftimAN8z8vXJreieiCv
ha5cK3Z+69YFfDgZSWKz6Z46iP36um5gsZjiMc+HKxQEuh2r1WtlZEdL8QDs06fHpK9df+whiuC6
CWRCwI4o4Urol7UB5FzeHIpigCWWA70IDi1k+UZh0eAPjL8BQvWTlhMEnLvZKH7yHjJW0UAWyuSD
dndMYaMeQqT0kejDE3fED3jaP4OpDpeWoi39QYeSsdFXR5Hke6alkJ3tMqw/AIZ8GIS8qy2HYok1
1oGHjLDU62NB0tu65a4PgBUct9rf3oC3XzfWsDEfP6bRftCF+Uv0ROzMVI/HrPiAIOIbtG5fBQUc
2h7VLgLtZZfRmURrBGh2RIVh70sGXzbO5UGq3oeXQ9O4SY7Q6L3RPfu9AWGQD5MXCKMvwlTVY9eW
jV/gv+JSn+5oDfOZfoS1Mwqou4qNz7zKnj05GqDp2c+8kFBpS1SAGFvdt0mPluoEWZU+d3/2mvtt
qpDJjXX6LF2wjSly4Wga1SasVe1NEbAkotMHM1NwEQw4R3rOwVLL69FjkdVZNzAehUqJo09QbIZq
ijoG2ICwXs68O9pBkBniMUXiBTlAjVVWRYrSfkBAAu0MG2IOrD1K3bp3rPrBLETgQLzD7zT3yXGo
GoIMEPdoAw49DVpPgcKH/M7NHm4tlnfSO7ATIKeBnYhrExrfHwM1A71iwnep+QxZaPzDzNzAZUMG
+poO0w5M6T5U0yq0y/61r8L6NSdQ4UTl2XuFag7c1qa7TMDZuFDKx2qiT8JALj0JiBKDJQpoR3GA
CUbqg+p6bWQ4FWt3Al2j4sGQWb91Wt2TRn2knvbNrNQHWENW8GbOIsqyO9stsoA7U5SDVNW5HLUz
L/FtCOcAKDOfJMeUY4V19t3Q4O8UCnn1SsZ8SE397EbL9xIMJZ3ComDfJi6dfad6MddBlwYMJAnz
QZxqz4NeXinutNqIPIPd2jUapOhtm2BMst9eTWhoK7q3EwKNilIH9x3196c0xfyB33jILb26QtUf
JbsUPWFmG9d9O09erUQ5rR6sovjd5e4ViHVhBcygr3FS+TkOHw+WKPAZoG3s2F3qO4Q8mAKaAiqz
aMC59eEUmCNdYITMaH43gu3sqvT8Eh3rUCf1ESYykFDX2PCI17l7lI79BqDPbZuW0LmG3ErP6iuD
kA6lSwbtncnjd7K2DmVl4KcY5RPLcS5MFQuhkdP4PcHvqszmWLrdk2eKa85k+W0YASMeFD474xT4
FJl3NFOuBoBQAMRrevcDPNh8lff3Vs+vbb1+our0NJRl7PLqRWFgBXicplCIU0OhJHHDylDk1oe0
BtU3GxsWkt00AbmqEFiA9ukOIG41VgVoZR0esVetZbxaAsouViUt3wL6Kkj05gNwjfKqyDIaKrgs
TFo90RZsAJR9/Eqt4GU8drs6byFbReqQ0PFYFii6tsOtBr0WmH60jj+pbpQ39HaUNgrxUCkqiHmS
1DpQ5l0rcvgxIOfhdX7HVBN7p/6u5/27NK0hAMl274GwAIeI8oP2fb5LWP/g0PZpEtZRp1qc0urZ
puKbzKcjoNC3tjGGOZpRkel0tQ+1j1Ch5avWqmM0dNouFSLmbaH7KHH+hMrVLKubfe+n7kcl8P+c
WH2CQdxrD5Bg2Arsi0rF0uEKd0M29U0AgNprVuTIPnMt0mBVbZjlt0kmaVAaYEtAueEKTRElNNLy
OAnypEBfuxrlc6WKX31mvxs6eSmJ89Z17k64yPoE0EE2bAunnPIgbaGJyB26hxn4ztTSxB/EBFBB
lzHoZvfRAK9xA7vVd9L6SFxpRxltcdT3znfA5+1dZsP0VHAB/fzyqm+7F7xKD7nW3CYJUBz4/ZE5
JTvkVlFiubD4KJFheFZMpYhd4j5M+fSbkuo+oe4VdP6bl0Rnddj14rZITdUvTGIClAj5Om7faw17
7oXnRkDoi2Cy2nvFs27hdMBw+jRxktmwNisiaReuX2VwqVOtR8Pqr0eivqsVf0NWdp22WGLK9MG1
/kAowcJL9klXfs9THEHt+A2Tg8pNMR2Gwrgq+0lgpBaUYYp8b3Lrzpv0CGzdx5oVj6gofy9qcpVw
71Vt3dCrvL3bQi+I9Di8LJg+21FJiiFIcnrj6tMRAtFPs9JhlTQ3SZ/dCAcecEUioqrL66hMhx/a
0JmhIfmto7QxmS2sXT6isV9INbKUggK/5joQ5hA3ZmsDfUAzmMjlZem3k2Y9WFDP9U0tiTUFMsBt
4f5oaf+QFzA8ATjs4JkZdK3saY/MDdAAOt52cFf0ScpewI2EgdJkfC9s72ejswdDlEagcBWPL8d+
SJH++tIA8lYkmGCa6q0PEauf7cD2lTf+qgdW7hSCZyzEQWpfYUPIJ3RI01RFHaT+ZQ7agztUTdgx
9mR58BiCpMbzmDn3hjr94EY7+XpFlGAEg/nO0FMwHdzpqdBM6g+kakCAoG44uuTZliLZUdFqYVcK
59rr+dHJ0z6CJiA7kSRBXSKZ1NtSZSxMFVxkaNriJlZQjvOxHQWyjIaEvRQvSV7mu9wpo5ZPhp85
9YdieNdqPfzmLW5TIbsrtRWHaihwd+fkDqTM2bGVw9MbMyhGcDwo8Je1X2MJ7HroQQU6Mt4Db2FR
PUDYy+8bAvkqw/xNEv0OatPe1ZDDlsEW/X074AMQzyBRKlI0eJqU+122xa7701FYVBw+vVsWVRsi
NDdLdUWedJiMiFqHYg8oE7Jr/FqhkaWJvQkVjKTJW80XLp7VFRal65llnNrZydRT/GtruOo6chhJ
HeBO/+7xnvpSs3V/0nP02GBV4dmpF6BNfyqS6ZsNewl/TAXzeVLcpQaPNFtApcvELWTsuOvdlVmu
+Y3ex3Uy7uy6i41Jqr47jVGdtXEnrDYeTa++shjAe5ZaAYnv3DRQd/GBLy2DhCh7gl8S51xrH7pB
UfaT0MugbXAcTBTspk5rqg1o0dfXrKsamguENqAGAMYtqlNYTWMmmKeeVAZ0TfHDpgQ+jWmQs3J/
ueCwwu9FKP0/Gttomy/VjvCw6qa6S8SJJgUuLk5zZN50z0s4rAwpeSSt16F3Dq91h2dPlbD/sWgG
4oMbCTw0vjR6cp+rVExL7KT2DIErieHGqYdnL+9Cx2u32FwrcOHPkRb1sIQ3eSbbqT+1dDpq0F9z
cX72ahuhdHdUKJQBNcgu1kmnIaUw1chNs+fLk/1HyuTSBll8VyXvWTY0DLV0mFzpA/wN92B4yV9s
14DQ2wUG6Ic0pHf5ff4Ms6MI4oTVHXnMj1s8n9Uqxt8Kg7Mg3ncTSkCSZ8OJte+uhAPWFrBkK8Di
s2oNVcZ+Us0TtIIjooA4NIJbtFG+m6frwnQ6iy86NZBQBGDVPBkG3bllVfmdwHUHKGId0No9Jipe
5qStZeSUSbNRplkt1Z1N4aLaCVUcJZ9FxE5Df21ZN/b8CNuoNa2RFM4PVGdRQJNOV9lywnrpwlme
pAVddVCCLEZuujOi6lE8ZvfiemtxrI8MZCG4m7rmF6z1bPlgWRnKT01uBkV/VaLe6Uz3l/fC2gKx
wal04B0M6YCl8ARr+lYHMUQ70f5NNcpdzauNAvjXQ3SGFf/fCPinzycLHbSpLpAfnXgrfXO6Z4oX
dGBdkPfLI1mbrvM4i6VuDaVb4E6XJ03y596iv2ru7eABugFV+cNrXa52GKZqqgEYvOMt0UaQzC2y
pLc0eGSqL8RBdYSR8bnN6feO9Pdaafi8plmo602NrKt+KfSZ9YmEsrN/V65EWUUrkV7JWcndLLJw
IHqQW+UYTNSIiBh+64MINTetwxKOeHHXadPek7Z3lYzTczPCPwqp1y1RlSpgSI2cpHry+Pj6Tydz
PqQBMzJsePc42jzZZw20HAiypLHwoh7Zzq2GA6eoZpgbVfb/x1XwN8qiiKtB2XyYqr4Hyn0KkdY+
KsE7OzQxvXPCy+P5uggxHlAkYN+OLwfDy8/jmayuJtIo+1Mhjauxm6uUju/1yYu1lTPMReEvywO7
SUXPGwCtpZY+xLNQrumJPHW6nvtTm+8tUt2UjnUNwtWzoyDJvDy01R18FnCR7aXTwFClYvJk2fym
QC25lubGaljDuXlAddp/DAIwj4tKeOnBf7kjiIHXQmh+K+GZGCsg6YMZ+9A5Qb3b+l6rm/ks4GJQ
U5aUUPsrkMLydysDQD+7B49n4+pYU0j8NKxFHpCyoXDxdpIn5l/LCHW/QcZ3xhsLZjUKLSA/BAnt
PY2TW3jiXP5qq1PqgKaF3g/MKoBN+LwinWRQBBkwpW0EMeDar2DkCMNsGNT5rfBpmF1tupB/3QR4
mcw+XyruS6BxF5vaECpBGR8hvcehiMH79NBRe8aXhIdui+qYBThUN4T2tRJuda3XFim4zLjI3Jnt
t7QXSsxRA2qWypMjHiv3XXr/eH9jaGd//xz/7Lwa0qyqWV3KU9KSMJNwoHNOOT1oUkYb3211EsHa
1HRYKDrOEh6RKFqh1WmO7QZbVgpstRxgKhRUu5mcM0EjKtCO5LF925rBrbiLETIuNVGkmMG5+mp0
z3oeM+eHkm7c1l8/FOg40BiCYCgKKKCofp5Igw4mh9wOWlmQpVaa8qZg49axP2/ez0fk5xiLfFFj
9oQq8yhmYdLnkU07Xun7sSMxsA2PosMbp1fzEzp8cWELa9cSkF3YZAbSKt4AIX6oGzzOyzpD9UDJ
doJZ1sbBsDUJi9uiFxyeeY0m8ETpjx5vb8253Hp5IX29JzAJgCPMNqBYucsbSR+UincJHlz1CPym
OvxkpXPL0YBQk/EmlXTjKbsCVoEymw5TDxUQ3hkD/vnDOhRIC8e0BNYtec0/ID1ihcQO1No3/SGy
Ao3uKtc3N8+5tbmEd50HSz9ksvAX+xyXC2XqyiLXT94Qe3zfv5hXdYzXfQAlD0e7p09psO0QuRV0
cX3Qms72W5kAv1eHuIZSnUSKHt7lL/j12TPP6N+RLW4PxSTlCAN0aAYfCM4BL5KxHdN4y7Bh5fWB
OPDngYif5gDwvIjDFbuiFJKWMDF2fNdFBSKAmUIZgtl7gj2kG1rlrgv06+a7sXEYfL2FERlISODM
bUgJL4sCleI2kOaAckKC9K8aYNP6UGhbt/DXg20O4kESDgfOzPD5vEDgsKKV04DUTBv0nUnEoZZQ
XHHYvtM3xRDXNt15rHndnF0T6HEwU/XkdNJVmO/mTVzr7JedzkaHyAeJs6Xrt7YOYZ4EdyjTMlWs
lc/x+JiXvHc8cUrs/Co12u9W475fXoVr3wiLApkm5HHgIbrY12oG5wYJl1sISmdhy96aSQtG5m2s
9bUoQN9C/FNDeUhflqfsspSKRqB7rFitrw2ZL1GGrruNt9V6FOQoUEaAOtifnOns85Bm1FNOFRSh
LHQ8x/lscp1dOZWbgKN5VpZXEPhk/420WAgNBbb9j7n6qCgp1G6R3+lKLe9r2jgRNwc7rNoywtTC
fCB3zUMNdiakurm5dSzPd92XH2LgP7O30+y++HmFJPqE1ryZQqzWaa4LA9IrFCaSlKMfQ9Epi9SS
dQcHrgwBpHnhr6y7fehkWnOoatd7u7yU/sBhFz8Gs47vjC0PKtKShkTTFOVxVkOqAO5fNmWPKhTL
bI4LIs2+jVm5d5Ur4pYB+s2+1H+1NfQxGhu8U7QTIM0T9uAf9mkV5SOHD2Z5f/nnrayOT79ucagb
sugUMa90KQs0HDII9ZSham8ZLKycR5/CLL4IDLem3nIhuGuOP/uu9/V+DFVsqgKf5PKAVvIgfHPT
1cGVQjq5ZA+1OYSQ//jEe2i1gZ7rI1wIjxzQepoTHZwjQeHxn4fEOev9YfJoIGd9Xm5qOvAEDWrr
ZNrdQ+ZcVQ6EXgBwq0QT2h7z0y19gpUTEGn534Dz+j/b0rxt0GHXQEAYhHFvavyBiXJjD60c6gjh
gM72H9GLxQVi5BB3kEAjnfTeCZj1A2gUtCoAg5EPGbqnlydwbRGeB1scHJWqT3lFZz6ukQUtcaHY
pfsuMaP/Lcz8M86mrR402mR9Y59Y7/ip9QjGiA8yfnA5ytbMzVvhLErDrUwyPhNwzGuDQY5QeZqa
WbW39nMIYV0OtroS5toBzpX5gFksPcC5KCWTbcGS7dQ2z07+6/Lfv/plzv7+xUoT0IvIaxVfRqp6
mKvQia6+SUX5N1MGo9yZ6QL/tSVoUyVaN6I/aZ0AWo5lkdw60x03q7iqgFEAoubymFY/0Fm0xWpT
29ac9Awqbx6DeQ50xzx0GTWp+POJm6ntxuDWPpGjgevqYYBQ9lvsJAGn0mwYFeOk6fxGzdwD2aQx
rDW65i4XHj0qUllIQH5ec44AemIcahuaRCy5ASpL80E0eNVHFaiVetirdQ1Yr9BqXCviTrfUf3Fa
zBqn0EoBQfUL6tZuLJmpeE2ewJCNqEliF9jNbITu8ehemdTb4GOvfcHzcIsv2NU1s0edYrh5BXGl
vLphVr2nZhmVeYmuvdtt5dMrlBuYzcIqFExN7LMvfYOKTLJvaT6TUodwCmkEVIkHhrSyY7H3458r
uIHtDSkYNCmAl0ZO9fl7FkbqgHqZmifaWadR+d2Z5sa9v3JNnkdYMtqthHGLK4V5csofmUClLCVx
BxnnxjvgzuRV88/PXmiRqEjXZ+H0L2xXBrfNPoO48MnOy1i10HfG1+rtZmNvr+QZCAPRK9QALAtF
9s8T1ySO11cUw2otCHS+txMgue19pW3BzFc29ac4i7TJqtOmbUq0kTSI6kNjMc/GjZN9ZY1/irBY
AqkHhF9eoT2WN9K3cDKhfe9bKSRmbSUuAcK9fCj+aT4s0lQIDDgWuEmeC4D24ibpmw7OHhByOYFO
PsVaCEc06NPZwSwE0EXkxB90WAXst4SuVi6YT2EXF4w0gB8p4VR1AlT8ukKXXhMduEv54fLwtsIs
DshCU7C3GRqaHX/pqpdRer6m7C/HWKspfBrL4liSGsklURBE3alX3kt72z9q10loPqkv4FOfWrS+
vcNWCXNFC3lWhvj74eahn+UbpldSg+Yz2hp9VLoXVTCUvvEduB/nIb1JDzB5O5S34mDu6Z3cOwf7
gfSx9XF57KvzC3kC8NtwrHzhePKKWLnsgAqsdQDYhh8OUNoGf74cZHVLnAVZbjpvmmg6WQa2hPrs
UuWbCWRymxR7G8ZLTpZt0JzX9visXQsgDxoa0Jr+PLGGWlQWp6BRaemtyE8p+vz/fDznARaZogbU
PeA2oOxJUNyA1wt0IJQn0C4S6kV1H12OtvaJzqMtjkadu5npycqE2Y0Mdf6z0ID5n7b662sH8HmU
xTeCT3Wjth24KprxluXloeqey4ztVK1+vzycra+zOB8zRtPGTssBPkS2D3QbcP4bihsbQ1mK11S6
lTrabAic10+4Kf3BM/eG0wBgnoWXx7K2sM8mbamFhE+TspKD86gDSMq0/Bv45TX4FwAEk/ZWKcEU
uxxwY/K8xakL60eImCJVPYn+1cRJMakvlwNszd3ivC3LGmBVCJacaprf5qYVmLVx1Oo6Hg3yzz3Q
0VKB+TmESlCIx/8u9qlrm+WggOfGtRvTlD7XjhP9F2eBjtTamh29IDa0uB07NFMM6ITZJ8idERSR
ukfoZ3xcnrO1jwL9UlQuUENDervYoEWC1gZMSpHVcnmltd59W6YbS3refctLHgrIpgnuFd6MyyMt
T/JW8l7aYDFqs+by3jOBvvOIpYTWOL2nsgpHGwoZlwe2dvKg1g6ZzD/fZynRy12LjQks3U9u9csc
IanmskBX/81paiAMfAjgbAeK4edlgOyS2wYTJop+zn0y4IaH/LkZK8DfRUk/S/An2r/YRgb6B/BC
t3VoIC9Wng5qDQSl8SggffLR9+a7MPf/fOqw4sCGh5ofGPeLdTe7StOywePRrLWdZkG1jpRxCVOq
fxEGFZi5meWo5lJlCjITDVLCBOkRUQ5QhDjmCRgO49hupGF/8u/lAoRugIaqEgAjkNj8/JGaDnpn
onOAzet6Bii2FZuqe1eozZtFIESGWtTe0JVXl7NIuuJ3anr7zMvyUNL8wEluR30OrrHD5S4blc1C
3spCBVwTp4kK8MBX5SEw6M2UUCQYBrpbvtuBqcfg3qeXNLg83yv78FOgxc1fWHKoai0fTkS+Kij8
W5708+67I58HtEzqjm3EWx0YHCpMuCRAgcNcTHvF3C4pRzKcqPFDgXs4nuWhkjxcHtTKLYaS+98g
8/l2lojm1lgNUuBSgWBuUOiPRS92olL2SfZWyKfLsbYGNP/5WSxoe7ljPuDMT+pxr5RZUOt3fOQb
Ws9bURafqWOzfLsGju9oDoFI08OUoz6plhvljJWD/9PELQ5+WoBPMbgG3uL1+OJx8Bj+EGH/txmb
l+TZjOltYmupxI3s9J5vaA+GNYaUf78cZD5jF9v700gWZ7DTU4FMeiYQK+ke3ud+UUM5TLOCtH4Q
3tFNf3KxJaew8ZGsBRTS8QbFIPlknCi1Xj1PQPlklsU0RXx5bCspzfnYlqVWBKFo14Gv1gB2SJoC
Nglq4Fg/kAyE/1ukRXaGlyq8CgYd7xw92UkVDzjjo4XPA/h1G+f+1pgW5wLLlckqDZRLUpLu+2qw
wrZsZFASdt2CNXZ5WGudMMwgzAKgYQfZpmVbTi1r4CgyG6552hBbJtPikoz8HkRQNWiSRI0Jz3nA
OH+SXnakbY8mgAK4c1GCiCYc8AYbmfyspllx3fLurI6XV9j0RWxDUWDjt86r5utK/u9vdRerStq6
zVs1005SaDtP6OHQtBB7FOy6gaBR4ED2L5BqRSLhOfteynTj4l8/E/7GX1z8IN7Ajsrh2snKckDo
CPBJHUJeHuVWkMVCg7x4aw5k1E5trftGM8Jefeulsb47/45jscIKh5RuORugFnoGfj09lmbxwDX6
cnkkK6hDJBNQk0XHDxm0ukRVcGuSjnSBOuzjdG9G46+5AhK6hzZub5QrfsXi7H5MAlgyxVuwyrXS
GWTCAeuFOwT04ZdWvFPO7NZg1QzknJHsWaAo1zk8pwLT12OYP7wZ486q4q3Kz+rUnoVdnOhZlbbY
Hqo8KbIFrS0rjhqvn1V9K2lbXSVncRaHuqam3kSqWp6aIczbLnC1f650ho9nezjYLFC/AIf4fDdh
pRtdDcI40IXaEWDzcsh3mbKVBK2NA+YTwP4DNYU0d57PsxvQJZWldz3Afkk5PZlD9xuyPxv57XoI
eFwAxgjx4uUzsda00WsIcMrSfRHs1Um3qsKr6xyqWMCRo0oLB5bFIKSoKMQ/sc7tIzwfZTSFYudp
wXBNjtqDd0zu6Km7ta+7X8ppy99h9fw+j71Ih+CORFPuabBWHdP9oMP8GdzvPdjGp7IyoThBYZEk
bh34lcq8ucq4uuvr5EAgtkbhNWi3yTVkv6IC9UrfrVXLpxVS/svnwOoHwOvPhl6cZzrLFxmQTlOl
ygbHAIRfr3NLBKbZaRsX2Yr+IbIxPMfwyFSdueH2eSU1jm4r3gxHlyBiB/A6iIswe4Qp0r7ze+5b
eUDhruL8Hg955MCNLd7CkK0vA0Cc8fQE8Bj1+sUvoLIWrMQv0HdJFjS3/UE95ncJyJff7ccpaFhg
RDyAqskv72MTajpfC8u7EQ9eHa84yM996YXxxBI6N/8MX0awrfHpPT4zaDsQfXzb1Jefh/I1mgfH
pj+IveUTGBV1cEMTbFvrDhAV854fypjtzKcktFSfHe2P/JseQ8tkCmvqkzv94fKKWsGU42NDjBYd
dujNYWF9nmpFHaX0vHS+WfgBIIhnMXvm8MgYfSPg994J++ByyD/t2i9D/m9IZ8nuSU2iS2oDDp2n
EagNcA4z4jJsjuoB+gSj31954ElVKfDRM8pcxR1T/GTdbPa6kSBsDN5ZAlxHZQSNSc7rbEa4GjHs
C/YQovyPnQALxzdrS3h4bQdD3hhbF0vMAHj283Q3OFRHJ8fnVvvJ18x9DyWay9O71i2fFZT/G2Jx
jumcC7Wrgf1UKfRifps8bqybtnhUQJEpP1ILaj/GRjq3OpHnMRdvvHbsFU0ZcW7LAA5y6B9noRP0
exHrMYuLZyXeGOPaHj2Pt0gOxMhzg3mYxjknAQ8omL5bke0nvrsf91vu3msv//Ngiy3SMwHVjz+D
g7mcVkNhZXD2OgwRJg8mumyrerKxRJYvPtuTDhie+H5Ke+jzF2/zWbQVYHG+W8yB97yNLV82XjhN
JYsKkdDw8ifaCjJ/wbN0hJMycQpL6089Q79OvmebvZitCIvcu2zLvG1naspoja+5Un1TYZexsZm2
Ysx/fjaKuhdObbU4qlhya5EmcEEyvzxPayD78+261PodW+oQdcRSdo/jN7LHUt6zgATJ42xs2z9v
82o2lrO1OB/SboCqkoGE183H4inXUgDDh/KOOOXPpoF+vFXqyUalaf4rlyf+2Q5aEtzA6/cyWEXi
xJfjT+AMbzO1ChsmrgrgMi7P53ooPFNQU7bBRVkcsHWZqaZsEapS0CspKmiPwTTPEn4+/KtB/Y20
mMcaegn1OF9jUJI/6MJ9G/n07JrVlT52GynZ/KO/zt/fUMvjFVoDKbzVJKxGBxiCle/Qw3qYEvbx
L+YOqEi0Z5AOQFng82oXOklzJcfcceO3A8k5mWQxiOC+aI2Hy5HWAEco/P8NtTjAHehMCWdOsvKD
7QYs9UmUhN7rEIwhLE3H601TlPk0+DKFZwEXh/jQcK6nEJ1CnmNeDTfs3rqFTPxB2UE46f8j3uoy
/BvuT459dnBkIxstCjXmU6He4t26qxk7GJW9N9ts44hai+QgTUeDBoxpiF1//mhV3VvAwGFguWNH
xHqnXRlqjbcbrH8B6Efb7m+kxYLPQXysSrBRTw6xApVqgWOwJ8dONtB2a12UT3EWyzCBDgusj70e
l3t5sH/jpdzu0kj9kQ5+ctPciBvxoeOBBorlVl6xts/OR7hYlS7EeVHAg/E2inSdZ4ZsiKH/tnXi
b0VZLEW71UnFDcxjE40B3ojigSBf6vGm6l/VmzSogzQUG6tkDb1zPqn2ouJXDsTMoegpT/XLENPb
7Md0KEKgt90b/a660QJIyctHue9/bGz0tdvmbEqX7xsxdrZTzCn28K7cNbcuhKruIXwZabNDJ/Sv
w/onpyFsf8OtwtX8sZY7/jyy/nljFG5dl5DyV0+ukz8XAOiFSma3Uc099FSy9BkJBP3ZuY272xjy
/BdfCrxITKADVOg5w1S3Ecy43BCmC+CutSFyYRHp+02y18Z6shdJiiMVp/A8nACo3MoIRiL3DvPJ
szk/pwKI0DxhbhV/a3pXc3480GGhYpqO+6UmqSIlzlxQvU4yA8M73XeP2KSgBnxrDv3/Ie3LuuPU
uW1/EWMIEEK80lVrV7mJE+eFYTvZ9CBAiObX31k545xdIXXMufme93ZUEktLq5lrzocBJJIHsgJT
uFmKvF5y8Ukp1NANoTAAOZqoARjttMnNaqtrAlp/reUmZvSAQaNNQjOvJ33qick560x+yBzFHFb3
GEMS31a+9q0QEew7DiQMkMX/Ma+VUDRO6ioiZ+up2o078iUNGvvYf8x4yvQ79bOeAUdacSG31uSY
AdeBhcZc0x+QA0PrG6tv1Lk12ueRGtNFilqtuYxbTQKUXy7lRKwD/MnvF8gx6xijQ7BjcH26Doh5
k8Lxe/MIcgIvUzhdJ3RI75Lh5S+O9HrhxUNTRl0xoU+O7YV9YIbzzjqAe7G8s734PBytL5rmYkTz
80UvTnd5aa/XXDw6asIVUhFTv/h9zK3aDmGy/T9c1lvO4XqdxRNDnahKu+KXcxiC4jV94MiUy920
U19in6/Yyc3k4nq1xVPT2WVb8Q6rzSe2IR5/ga6Xbwf10frH8lqUVNa8wm3L/G+bocvaDghIUQCX
FMeYYdqK6ekmM+IVN3CzgPTvrkA2/7thghFFjvVlV6Ahbl3TBcv8Q3u0w8wvN9lXpiFMqO8YgKHc
TbZqUz9V+zgU/ucGs7bThS9qu8kRZMCPiCvbyykDgE5bWeJWaHe9z8VDApNMjJhPyKE51Ev7GoSf
D5W20abn/2wrl61eBaudzFlsDUgvinh28w48teNa5fpmVep6LwtnAnI9aF7MMTknXa97SBb1UM96
+VLZDT6hQYft2Iks0AQYnLWSInXL1oQDbiYd179h4Vf6XjcdcIDDbviH2TVu0wBxhPa9LF7U8NHZ
YAnNYlfPbS+jqQsG0BUfcysiuV5/4WO60sgIyDKRxhV+CX09NITdQRFPVbaroNCZtmvTWjdfzOsl
F+4m1qHrByWuSywSbSYwG+b+8P3CQjWEveEax+wBjNFV7q4GJWu2u/A8l23mikQKxCEcrNpufhCn
4pSc0od8U+66Z21EM97tD2sh/NqOfxnib8Zsd3qa4PFQId/PR/0ZmeU5vZN7ZwNF1Kf257DKurXi
Zv8Q/LOgIaFNFI/HRYK++LC2+UN6l3rMnXz5MDOv8tb87Oo2F+4HLJus5vWvdyR+pJ48l/vkdIky
B797BpMnVKm0lcTsVpx5ZUu/AsKrk40hTBDJyxNp6iAWZHOFyEaZoMiGxsPKTVmxnl8HfrVUOZkx
rzrcVD2FSh3SlHF8T6URUKz5H/m+X+d8tRK8Hq0gBT2fB/J9st4T0C5/vsDql1p4HfSZaNIIfCnj
O3QzxM70Gy/amff8iTuoWF/qD/+HfO9W3nX9sZa+ZhaDqZFfFz8GFxhaeNmpz/zoedwbqQtZd0+z
vCQHt6vbQdtsJfC4vBj/ezRFfzX4rk61M6wU+iX4fjb4dcf0Wc/++fxU1wxk4V7qWGh9Wdi4cen3
sqQbjVegXDV9R628jZ/HhXRZyNH7EcpGRkfOGd7g0tpbcbozxxYktJu2z33Z06dqqFdsZuWmLYme
krrimQGxrbNWfG8F5pM4NAX7NcTAmmX+mr25+kox0pq5vPiQ5EgRHZIAk15P7RYFPz95BGVpEK/G
hzeLO1d2uZzlRHO/1uSFmaT1R9CCcdBHg4OeusmTci/56qXpOCfbCECXcI1aY+VOGIs4p9GyKpov
sbflbGOuwLTGfDt6GpG16Wvgo7U3YZmjUcmcpgFwH+9Qfd89FqHaauDB2ECo8UAPsQ/anLVG1cql
MBaeBoyADu36i9d0MneMGtfas/fMWsOFr1nnwrXkCdVLk6PwTQyw98fgBLroFaRrQ4hr4ZqxiF3s
mTaZMVvqDLK6ZzDjMaDd5bRRzPlonEb4oBx/tlvzEM3mqzQSDBZB4q/oxQrN7YovW06rUiJKvTUQ
hadDc4qsegstpN3n3mztViznVVk3N1YrOC585Ra70VfPSHqJW2+soPGnLoBgRSj2SdB/NVf828rH
XA5GTr2wimZGsVXlU9AT9oxn/pG16ePKDi852Scvgmn8nmNUNhjUK4Z7r8IpQCAa7yHM4k2hGTR8
Nfq8+clAjwH2I850e1l0jIXMGBRowQ+UvUnn3snPn+9m7d9fbEYH4rxpLx1UifyTy+/zvOaqbvvm
qy0scj9hkd4xMixBN3I3gEi7cbNQSBeSM8cRfMMzdfOT80r+YlbCvDCL/PfRXbZ+9SZkLZqqqQ2q
ZVuAvxzgTKgVuk1vhJ+f4E2ID9fBrAkiM/QtlreKXSDuqi/nMy8j1+BhPWZHqA8d1STvpNA+egkw
JbeP0YV3fW48AOjcnAMNptWhwlyKx1PN76b+YWjnzcpvu3y+P2z139+2vI1OExOtivr5jNLeEzG+
NTFIn/P0MDRsa81q50DHSToSo6As2kkD+i/cX/kJN1351U9YlDgiaBhUeRbNZ7Ln+3ZnBFno4p1M
XfakAjMQG/D6nPlKYeXm+3i16MKsrUE3Krug/Xkein1a0sMAsSC3zK1Xo0m+8GTefr7L29fof2xg
OS4zUQ7cJUGxSIdujzCbfd2YKzf1pnu72tLCnJmpjAntd3WOMLLbq8dZxjtS/P8Lo2KA9mqVy6+4
ujRxTVRZinQ+V8LaiPSk211Qq5Wv87+4hH+Pa/G8SwLd0zbBe2hsxK65J3fmFmUu6Or4vU/8DDpt
X4qN9Z9a4uK1lxOH0LXVzucmR5Ao6R4TY3c0Em8yzfw6E3sMXp17s/Fqu/DMIX7kTfUw18YrlCD9
VEepeJVz5HZkcHXei8jAoinj7QD+N7q5QMcgcyICSCl43S4PzewvmGV//7yLZCPlE6bv8gy+ygSF
CpPbTrvrdX3FJa5cebro0F0Sti4aiQKtNnsUdNppZfYkzeQhMp2v/9HFWwJ5TTLNXCU4v0jH44uc
OuUr4IiVq00XrsQunSShBe5dL8odG0XAu+f/bA+LB9JJ+QzSNVOBU1s8qnm4U8pZeQjWNnH571fX
WmNA8qsM/smcNN9Bga7XVz7ETdDxledY4gErQ0+AujDmM3TpXhC8Z67j1CJQRO24Nm/qrnnvZzBS
tTO0hbIL+YE6mG3vx5inisocgnGAonEtLOMkVFRtR4utDYqvncLC7TArjbV6HPEUoZLoVRqIVIla
m565afwWQSMR6pYmEsTfj9rpZoTYzoiwYwB3HC3KE4V8F5jNGOrdzSqZ381nAeMUNqDs6KOxxXLa
xOO8yXh/7tvh3o6bh5ZMaGj1/MfnRqr/gjZ9EkvQhfucZgzwT2DXgdBBCj1Gu/4Gmq6HWku3Ihq2
mp3uqjL+MPpidjUGwRmkcLNXa9HBqrtvpdGEbMzvbWLuB4IwgNDvaiwCrch28EN+W847o7C9uslB
v9VDlYo4X6s0vWeAd/tlN516S41u0oJwmxUKcjumkXiUQBwl47GEKBDfs6T5KSAExPLmmwa2VV6X
27HoHzoSw+abHpg3MR6d2XyMMEjrNlq56Qc1b8wolQHAcbNHwVbgxl2x04Y61CM5QHWtxlwKGv+B
ZUfM1ZPSDiSYo4Et2Y9z+wTClzvGkoC3XHfrkiUu1FzDIc1CKO8cWYR5UZWVj7pjnZMY/Ryz77az
JvZ6we6B0N9Cs23X2NNJwzyrqwn21A3Va82RVgwGu7Oa7EVCyc4tnaH3egFFW/Bf+UYXbyczeu2i
+auUwzer497Uanc0G/acJ9/Bfn2sdQgfsiR/KboRNfpCy93WbgOlj1tL2SUkFaZdUgK/YE13JOL7
cdD3vNQPsF+E5pB0H+Yo9Y2YBiQDui1PA5J3e8OBDOJMp6eGjMy1uvhtbss7HSFmYHfDhjf0qSSD
B63wnUnrFwdzw44aHhxnBMG3zkoXePRvGTV+lk7/yCD4GZXDaWjNcExmz8pG0xWiCaUBDbq0O3da
vgMh8+NMq1NiDRAUoAfVOj4ac8FsdD7vzMbtDCQQKtZBejOwnUiax88N/+YF+/eFposXmvV6r0GI
DSH0DPUC6yvTszBL1npwN73G1SqLa5z3gJFP6kI2O1C/GMozFNx+NHn61jfwlZ/vaMUNLmG5knBa
Rhae5zqGTHed7fvaXuEvWNnOcgYTKlAGqGbxLGtRBKgCqkVQhhiMFzmuPGy3i1P/Hpy1eJ5ZmXMt
7cBWPQAx0gD2v4l2kDkM+TcaEhcApNPaONflU3ziB5ejK8xSJQSfUEWx9NE10pd2Brqrf4naymuc
fUL3db/GhHdzkAUDHGAD1onN+HLuv5iqItdbFInJPt06RpAYXnMXnelricmCzk+fwaTgWuCSng6l
89w2qxiZX3K/f+z66hcs3k7LTsZKt0BwUDqQx+xLEyKfGKhwIv5PVlFIDyY6HJiFvkAPadhdBSXC
tqlOjSjbPSb1If8KyrfvXUUunmkC1fbMoKsGqbU0ktyPS1l9U2wQvt4CC1OIZvJ7qH4kthndSYPe
z1CybMQg3SG1Az4gBYpiG3BLYGK2swOFQ7DdPbMuS/y0ohTecHqSc3Of1xFIJOPjUBSmRzroycUF
9QTFgIoCmUaQVubBaJh0IaLch5nRHagm3mdJHztrcjy71CBkmLco0MnymZsEL2tmoB02CrXJQeoM
mapoPpWpbYSZY4RMM+/isbbvy1HcMzA7u/aUrTGA3bxbF3I2xnWgdX4lV1exnHJqO65lgQCjBRkB
iQL7QgdXHmj1N5Hv1UKLTy5kYeDq5jA6FRUg4BzeIZH+N47iao1FUAEAt6BzWZIzWGCtvAwb42c6
TaAKzNy/cHpXCy3ceA3GL15P8EgYKjE92hbBRSXe/4tFOEXYx0yML/4xb8YGhxSVIOexPJr0rmrX
wI83v/1VtLdIz0eWjGIqJnKOSQPRYS0gBf8wzPmF6HH4N3v5N7BcfP1EJpBzTgBzSLvoaEs0ptJi
ZYmbT+vVbhYfP+IYGOcGltAQNwFa6Y7iB6/WUKprqyy+vHRSOmg1VqF08tvuqVNJ0KzVTS4/9TP3
uNiKrDDumV+G3zIL0Z6lH2SSvBMHxaeYvUbY1Io539zUlTtebIo1ZVyZKcrsqUG8uizclvW+Q79+
bgO3CzUX5RsbqEjQ2yxSUwho8rmLL30mF/plYR97Sbe5qH30frezXoanunLJ7K9hLm7v7t9lLxHM
lYuDLucQ5yNySWZPfof4l2vQhCnXruvtZRxc1l+cPUv0VTUVvLacHvBl1u1rKLBOpfWsS7ri427G
W8a/yyxCFKe2IEMZoQc6MgSp8oRgfMXv/OK5/8P8wFQDTndMZTvLLFCmtdQaG5mtST+42UBxnO2g
a/yia5GvQ+NybOhbJtU98AEu5LiCz83k5gbh8Ezg9k1MPC+M38oqSI1GCi9Sz76mWvw6ILL/fImb
n+pqiYW961KLZ4wi93AV7MOoQQQcEfPQRMWKxa+ts4jDyTQpiBwje9f5thjU10ragdDF9vPdrBzY
skCG5q3VcDBsgQnt0aq/mkT9zXFhbIgwcK2BPuuyzasLVA+Tnpa8U+dOh5pjy8F+kXiEv/7FNq5W
WTwRWp8MFhS/oWAGEq8yeZqdNS2am5/jaoWFZeVxPzW1XpNzDpkbOlCX6P9Iba0NfDuJuFpmYV1F
NMqWJDaeiIeUbDH1ecCcxsYsoIc5HQXaNf60Cna/aQNXay4szZhiQccRzocWzs4BpwdkQVfM7HL+
f3iFf5dYcqOkTI7lOGfwb/172pEwpz9tItyC/82gJ79aaNHjgSx9xfsBOg5jkm8HtYvScmUrNz0c
UOkcxIGgVwN33O8WzUbNEiDiJOdiJ3f5Q+1BEHaDXosHDuvgc7O+fO3lsV0vtTBrJrskHwmaR/bk
PDuZ7rixNpym1nommemruP2nzav3z9e8meFdL7qwdB5PJRk1yELx70NAAvuAlsiGvLYHyKP7AXdj
r9gXWyiXh2iUrvVob9niRYgJBUvwqUHx8PfDRVdS7xBX4nCl4ycCqVv3V8Pc12ssXkFMHrPEqVGo
lDFmruRdjLKNRt7HKvUd9jRlaLukyh2cv/BRUPeEEzRBgADeot+3ZkJHZY60hJwRnkGvg7tSrIAJ
b92y6xUW5pJzfda4pqGqTPLAoICGRuU3W8yBM6TFil+/uRaoe0FwgLO0lzVYIPshxsWwVhV/N3rg
fsaPsQcOR29W4svbCzGUGnR2mc5YBH7U6MDLoaOsgpPLMxWAN94drXoDhc7PDf+Wh8cbBTYZQJYZ
XfKk0MLWUmvs+3PKiSdAayQgSYxC8eerXG7PH1f6apXFN+oh1iJbKi+SWMSd45eCOFAyHyGs1rl1
tjZe+F9F/s/WW9zmqSmEpXXYFS8SaJ+OxYtGoxeQGQYoKqdum9qtO3NwoFJSH2QE9HQ2pxs0DKDq
BhlhIdQdKMwqCFEkJ1FrSYDD8wfTflSddhq0/qnt+dbJMTUk6XmkqFT0ZiimoCXtfqoqzCsY9UU7
+hHlXN+I4u+DKva0Z4+q1f14li+mkkGMVKVMB9fWUMvVZ4u5SdNvpzwOKjhaX+8KAJKYeTcM0QkD
hft8UsMuT1UQJU1g6OChr2Yv1tQWvEr3VkW2lqjDBBBwP0nET10vX4rI2eSRCDLD9lulDV7nJOch
Lmo3U8gmErlnOVDr3C6PY6V9TJN44IOmXJ41pgfiO8MdSkeGWjZuimr6RgXYdovS9FQf35FJg2Ck
0HYNJDJdrWnUxsmS0S84hG+d9jmZ+H3Js23SllCenXbzrNf4Yx2NnxZaQp1pv5VW07tQAz/VyrTd
kYtd3NjKRQVcd5nDGk+zkzjIyHDOK/msaBx5Mk8f43GeN0VnTy54WPOAiuxO5nIzOAxw1CH+lk3z
nbKSbcrLp6ky7guNdDuRWg/zlN53WbGHxMiP2cqlR+L0a8acu6ZKgSAf4mDsqv0gWOIlTUoArCvf
Oyd/TGWGih6Pj1M6B6A7zrzLnD3qqQCUFXzylZ4WgYqS3BPFCDL41g45cP++Veg/s7RIUCtz9shC
ILxLwWEwlMZrlzS5G3Et86QjzoYzj4epG0JL9m+pjM9mSg88lVuAitvNIDo/rjOMdmbJxhT2ZrLY
62R0oCKDPBB6ItqhEeNrMmcFLMhKw9gygkKzfpotA7anrk9GJfZm172VA9sKQxF3cubMNbp8cEe0
cFw1ZKeKzq9qKO4yaGJkzgQcHklGt7Sbhy620BeQWREkIKWtuom6NefvcsJeq9gBCZ02BXNvBrlJ
dymm+dypL46VSlvPKaonu4tPbTk8Rl17iGQxYX4ejBcdZk/MvMi8lhePhqG+GtFkuTSxNU9GaIXk
WQfxIy0om+RuEOOzqaW9W1bq54DepFHMbxqbNyDYqTyZ6u12aOvTYGkY3JuG0Cgt7kMbD9+zqHCo
hYlLlmm2z1JCtkLFdyCgP08tx40TkBIDu1sfTk7a+jXaOSHP58RrDVB05Hq5gygJ0KSF3oeFIJXv
6M0bqo+hqNiDSDtv6PR9lhi7KqOnKDU/kB+C4imuf+oxwHdt8cK1+k0kdrlRNoSpDCPhrtFU/8xS
dh4Eoh13KrIvnJB/tCzddSMNq4yVL2NkbHSK1oPdottlOvAk89h7yTTcWX1Xe1ZnAuot8AENIuKw
qudkk7eOZ2TDru3Sp8ok0nVG7s3VcC/rjIMH1tlBg3hTpobCjovXsWEPmg3Kk2p4x6SDr82VX/Uo
Ymuq81tutFCenzq36YDi42N+GIfpEDVx55G0OltRXgQm4ajFQoMgZhJyH3N6mGW+V32Wu8gVC7eS
2dYu7Gobp/RUj/Op78YJlWrOdnktjvAMuVdYUeo6tvWRKug39KBqgvxeC6X4qH2Jsqhzx8R5lIqy
gDWkcUvCcYhWupEGZN0Zix34FGLtNdTn3WSa34AVaT3opL53NXupRbeLyBC5GJrv/aYmD3E+f6OZ
5jVmBUImxapjpMTsRXT8iDIawbpp4Y1cu89JI4I5jYoQlYM8EI14VQ6ZDwDoJS6hVZjqjuZCW3J0
gWt5qKMRgsSNEwe2jLdzD33sEaRUj8qxm12htbt+Jt8jS0YeofFusrnlNibq9LbWdEEqozO6DkCE
WM4xieqfYNCmaNCn/5SR5uddXrqmLKoQ7LeVq5uVFeQJzEjL5V3EDen2vCa7sWfo4HLNJ+gmaWnd
4CmfTHVsSw3uGYRjiB+Yj48TIlLr95j1/0ZoFntNE7eQWBOvpNJGr20FdKPt1tzX8Km+TcveqzEg
4hlps9dn/qAZ9nMMZgzPGKLSpSBKPeQ5nzBxhH4npnjrezynb4bV7WYpDoAAfjHTHmp9TfqepP1L
T3Pl2UP3MkWQyTCrZpOXTurXFxIAOUPrVGi5xyqySVFmBaF85/gYPrC8qkjv01T2Gza1IeaB1K7R
5N5S6GKArrXcS43/wDF/tZqLNtGsqQ2fx+K7MzIRIt/KQ11VP6zOeayg2+bajRk/WwKqekUOvJE2
mqdIM/aCll90TYvcuKFhXECt2EukjmnVkfy0TPuQ1UZoaxpMLse9bXq8dpRo7zpL99C90dFKIWA5
5RpkYViyYTVUrHgzTC4Cxtxrh4i6hUXCcpD7KZYIfEgSGk7xAOO7G2yZBxWNfpaWIbx8ys5T0hO0
t7h+RPU/8oVR/bC79r4YyIONYd2fSudlEEHZW5/GjXBgzmZPw2GqviuhEy+TI94WG/15s+Sj23bl
RjBErEWj7x0AAC4WFOi8vadG8jqg4TkVcptl+P/RD3oxah6OmdN4quCD3wNA6A1l1gX9FI0epMS7
3dBiEqSk6IrbThK0xgi68ix9FMKgOyO39+lAoakUabELjpiwjuatrQ8/0DEG40i5byRahaozt6wf
Gy8uCKiQrMntNQh8p/l3OxMb2sanPo33GVd36LC8GmMEOMAAcQlo1Pqsr4JERwhhWB+00U7gy94K
k0LPHgNTsRDuZEUtQqj2AP7578rKXtN4GDytc45TAqU2Ky2ORcHOdSp2uEM+NeS96mo/6oVfT5Z/
oZPR4LUw+30B67QaQBFxqGup9LpcP3Yz8Q20wr7idcjvSl2f3FpOXjPSYwfZFHOUYF21jmDEuR8t
dSA0+tbJ+XEec+GPJX5mWz3VxVyFcSV9jH/iaRvtIC/m9zaTuNDKjN25l6ceUZ4tmg2pKnByzp3X
JqnhmZq2S8sIOA8NdDQ9JIngTPJwsDBY0iGOTZXChOdYP9e9diSdFSHGTh7yLNvmOvQcZbSPndGP
HAd0ttJTLdKkHCgr14qqXdNb3yYJWSOnSg4kb5+ckn2peHmeG/6FttLXevMES9tHMd1DVoJ4Wtt/
pJHaoC75VSSX4fk630gBnATTrEMB1W+czXxClgOTZ2KLVwNCCpFeuFqnPccmhLB0U7iY4WRu1xQH
2U47oVGEgFrmdygCZXm6Abzi6yRyFGrK2BtSdijyRHcJ9DNqEBYEVhvfl6a6q/TuKXaak96lhV9Q
Anu3wTBpju+1ir9Bemxwq8rycisn6J/WQDmN1kE4+kujO6DIKlt42/qHSpvNDASLJ61ix3WZQ8R3
ekKY8STq8QWNuGceITYb8pOZk/sp6cI0YS0wKP2xYZCL1iL2buaIzwqwp0wiPaYEuUQ6GkFl189Q
oQurKn8UXR7WTvEOVtK7nHYO3j12jEWEPwMWZHaybZmyNzbBN0ECStj9Hcvxh1s+wvvarHoY214F
MoNyHrFEKJ3xJyhXCh8ZARCMMXISAyhVvCrIABDLZv2rassnYUVfq7La2ZF0yzjHwdYB2HkemN47
GwY/ENWZn3TJc5oA/NHZGyfBXGlTNLCVIQDJIPHFXG/tpt4PiFhcwjhCftN0iagVEL7OKc/JUZfD
W2NOKOrD1kYwk+iIAjQyfs277Dkm3c9syDCD30NBeEBUlDaYki0q+koiYIViK/5AyOLnDf/RiwJy
mxicwp1otqwQQVyU0p1aRFnKJAG12keRZAfgeaC6bvqWROeSGaT0P09gb9eHrjLYRYlyzgs8HL01
n0tR11sFTRC/NQoGMJKJeMDW7L2mm11gzgh+TJC7uxCCPBia+UWY5Ybn07eiqBG2GdWuhG4EavnU
wyMN8ZIWVGNGPWorsyZ/FBDYZWAButfgXIAWB1lkwCApmecpw5TE5NS7wkJUjfRLN1XxfdC7/Ovn
p/Mn+PCymolqBTTFUMNa9sRNJiO7ERjoFL7ysRDbq+f00DxAUe+MWMkKLpwlaPseZH/qt2ylYPjH
XtHxdbDJX4USkJouSrlo0XMRqbY/Z8jcskiEqoL7zCaXdMNKAejyT/1ZWPifpZbYHdHQHk4cstt0
Uz7i+doN4XQs9t1aufVSjftjHdDWMkZMCo7WRdnMiBMjp5fCeyFNP8k04NLEKUuroCHky9jE50ne
p9lRNqgWyLj0LQWC1c8/6s3KEAyR/JcCxXK+rlL96ADbiHlFqwJ0zzmKjnrO1K5059aWudRGr1ol
pC3NOIlxogKjZgoFqMRULgajw893c7uAfbWdxYlShHO8s2v9rOugnWpx8wrnh86es/49JsmuLRAc
p2Kf0cnr836lRqmzm0Xtq+UXFbBZsbprZw086SSyjpBbT/HUlKOvTfaOV4bhEc34Olc1vwMTHVyz
JA8KFTmexgkKJhOSEr09ARgzukJ1z5mJoHkSrRmUTHTIi/kTHq/MbURanabJFL4gkMAzorENhEle
dKs6JpmZBnWE4KeK+Uei2Zs56h4jPnw08/CucfOJ4xnyrTox92WsBq8Q6FlArO1gWyy9j9tOQQYa
03KQAb1vQAzm5oY1byWhO560/yTV9BgNc+2RanwCeu6Vl6B0KWE7ek72mppfkYN9EVW+jzXxZgqw
xCdduc1lvKEyncIRRJVIv5LCNfJoMxJjw5Iu81VOvB6ezpuY4wk2PdmtHnZ2hPgw2VhUhqoDZw1Q
SqzOPtA2eM1KUANk9Zs9tzuUurcGFHO3lwysGe2zUc3vkz29WdYAI+OoC6SO46kBCvPTDHDnLP3a
6EMryT80DY31piNenBXHCCF+puib1kAUpCb8WzOQ/UDnF3Csv0YWfawmeD0O3me3QLVwMErfnklo
980FvPpk9cCjCDsoK7Ak8H7fgntjMOUTofRnXmJMFYQfY60HFafHVK8CB103N+3pA+Tkv+i1fLZn
DkE6QbXHwZlk7iW0qc+z3tdPgH1BA3sQZzIJgnIUrYNeGduKWo9Tn1dQAmD1TtdU4g3j+E0yQ24y
vXthrD3Kqdt2SGM9s6mln5jDUQ4JSjrI9fsy2Y/NuJtJ/h1fofAaOYnDaEA/oLXtwU+sxDohiRF3
CHlVWFGFGklsFEFhgPfx85t7ozmClhO0HGyGmjvaT787CHu8gLxN1MHFXG3sUt9mlrFSnr7xgGAJ
G9eTMcumy2r7NOpkzCOG8nTbemlkhwNIg0FXFUyrjEQ3qJB+W2rh7hQ6dBBn4DNUbnOPRFv01V3Z
tTDGOw5qs7b2moR7KMqvnOLNLcJtEgfc+xZKD7+fYlfGqLo2Tn82wBNcJ2kAjQBwpIyeWbx9/r3M
m0uB8BovMt4uKE39vpRhQgYCnU88HJgmaBvdn6ronScFOL/nNEXVqg4ZLm+BloALlLYVFLWNPmKK
8oOyYtDftCi9dYl5D8Fw6iOpjkKk6p0PIZsXAXaToz1hOIoiFM9RL8/s5ogMDuXYfAYCdCwQz04U
5etxNsGXRSmqxOk2ifocDSHTZ+2UhAA6ABpvijValj9MdREGLZx8NgEKO6UIg+j4VkOVTq1JZ/7x
WC4WWHzFpu8zWwwY3BqgFzMh+3KdfDMrY43g5uZGoOeITheGKmGwv39CoRXlJBVGYioedR6bC4Td
sNfPDeXGZkyoVBLEjXB0ZAlbcaia0RsUqO7r02asjG1ajJ3XtMnkf77Qjd2YAGpiKbCS29b/I+3L
miTFmSB/EWYgBEKvQJ51ZZ3d1S9YHV2c4r5//TrVuzOZSizZnm8e5rAey0BSSApFeLjLNci2VhtB
aAkOiYhdVSJ1TWEsBWxn+3rS6jqyIS19UnsJz0rYQD4WsWHEkP7Xh/has8aXiqp3eKWWN6Nphqi/
Bi7efwvtiWebTrIveYbKKiXRB9i3EuNexduVpP6616ynjNePl6fznIFJsiW9hUQ+Wl0gKiwcebL8
Ando6sThV+C3OxIcYv4KzQMb/Qury3bnlhElev79yODgmj91yh6pRz/sYTZquwfqZ1+WGf69Caoa
OsFDGWzyIMY7NWE1VhuqMV5NrCefZjHmTtWNwf9oRHKVuhNgH4AuAgT4CDKzH1Hy12VqU8MwTACP
KIXY+RmeIDWg+IkmroNeI9AtWvAVKkBw2OHIdg1p8oWNPLMwJ+amx8xRCF/rojfDFmBItFyJFbo5
Y1vLabKwxaa5P3kSTYMyVciIUSgJ4ro+tRLRwuoqEzU3NY7dyv8RBqldoUBw2cnO4vTJCiSXMG1A
850pP3a+ojDm5+0BBVdUNPZKnLkiSu0hK1dFGqzGpQ6KJYOSNyRp6A8Q4gJtgnZdC1DP8V8VgtMB
dalcB2Whv8AAPXNQ4JnOdSi7MEQ8MlSRUl7lQBZPp+6TGT7WqB9k2pdZ1n/v5cd2mNSE2lqsrpVJ
RSZUGwfBzqelQG/58mJJjmdCJd3gFkgGgCtB2vA7LXHkeDFqdJU6Vv2hN750tDgB7f93ri1b+E4L
HVlALTZDroeB7JaRn4EowcQ5UHVhGJJnT0bAXIAOCYrDTQOA89Sz1Zo3UHzq+4PomI2gCiic2Db1
cWEs0sqfmZlm82gsadDhrRR1/QGlMVsz9ybbAoBr18rn5VVZsjMN98gOU8PGSLWgP/istWvUjjTP
dHOy6Vq68KxesjT9+ZElf4iQmE3zHny1BKUr4Sb8kUVfY7DEwTPjaCcrJJ09JdTyAi9tehzZ5mos
tV2ejAtvkCUnkC5VAFaEDjqQ/pAoqJwWsTN6kYPemQVfWxqJFJy3VR1yqg6gfADpdYSaFUq4l5d/
wYIMri0CrwQ7slIech88MHQ/hks3gZxulD1Z7jofdRE1zMj6b+qn4a1/HJ7j++J3/SO9Mu4LoNjA
ghq70X6oweg5LtEJLQ2QnHodG8zMrDM4gw8KdpG/Gkui0AuuIKuQ1gM3WjJpg3cKKgIRwGUCL5c0
5n/5Xjmbx2mkR/un7UgIko5xShIPV2bZrYI8+rvr5syEdBigyotAS2CyVDN36vSm6kFLXn1q3td/
8DoNqtAqerBxe8s7VI+AFOnhdQydtgZ5VayFs2b6gaPw489AjgxI+zMOGuLpSQ1pWIu/l0z/nQJk
orZs75P6KypZv7CNZp3gyJ60UaGmxULPL3sMaPgFDpsnVPOfIqpuL8/bZTNnNLtFD03GwJx2K/g/
jPE3qE3RKbiUfbg8eWc8u77iN7zvcfXQCKil7mekjU7cXXVBDwDIEpx8dn8SggQG4xriGWnmdHXU
s0LxcTqYv2tg8YLs4fKcTT9w5gqEAwaNiiEIrSWfNsJcDAXK2QeupHtcqaj6abc0o9Dwgfaml9Fi
BR4s89EH0Oe/HN9HpqUbL6k86lsKEHFlzu5oYj6G1pKJWY84MiHtJAJ2XbMcrfIwjPHKrLUrNUrc
nixBQudX6d9JlPYTKDlpzNselIHNVi/8LwNF+oXJmh0JtFt0kFCZDIqTp8dbCVgtkjwj7rr2uUbL
Sg/dhz5bQlbPBiGQAp8eJ5Z+1uuh9lqujymiN7xPVk2d3GuT8KrBoo3SACV42fVmh3RkTFp/vRh8
jhJxj8ZugKxo6JQId7Ln/2AE+qCGCS0Q6HxPH3F0LfBCyxPukQ4d1vkG8SgaF671ZqG7dXYkR0ak
kQxoMovLvEABHwTwXEC2In3Jc299eSgyO9ifY/vIjOTNGalAwjWCzABdrea9tkYL8tZ4196FU14Z
v0Ynue1aJ1tDPHdDFyK6WQ+HfCZSoFMaTW7CR7u2GIC5QUrItIHAtX1QGF0e3bwFiveDjs4zVWb3
TKDCoVsW9pCpbQeV2HD4BQtya86f+WP/miCnvpBRUja1l5Vg22M/80/oN7oolIFGUHxOfLOg//hf
LeqnFsGi6we1gmkzHv2HGIzEqSuerad4B5Tf3rpSr4LN5Vmc9cSjIU6zfOTuRVtFMRGIgnK9sgP1
2lI+VP5x2cb8SoEkBklVrNbZllK8ZOiA1DoUwX1UPlpgZ/zfDEjbqesHxIlxiu3Uv6UxyLxe/8Pv
o8dIN3WiGohLTifJL61RE1XbHSgKTzmkNMv+v4yAI36DHyPvwqV199ADy/vRAHd8W7hIXzldsRCL
yiCOP858ZEJaaS/zdKroMKEp6/htYK61Sa4ZtE+deKWAH7OxNm3nAkCvgT02ssv7eLG5adYRjj5B
OltLPgLNDFAUtuwdNXdGuHTpyfo834PUAMeY8qQWVE+leUwVeCDgU9g/dguqmrUu1vm6306sZq2x
BmIP9PCA8a+ggrmUaJ89LY5tSxOcc7NS6wFiVe26UFaaZwMg/RtVCsWJAQqxKXF5vgaf+OffO+d3
BwsBdpVBe/TUOeOQ9FqhBuWhHPstkBKPlrfUqzw/rVOXzB8bcj4L2DwaGblSfE9rDmG9bXXf9U60
5iAAYXtCHe+qv8lvlrrh5hzmaGxyEKOadAzKBBFfWHg2Q6GsI8+XZ0/mjP3jMeCvwrlEURuUK6yk
VkwlbpFYh6bRLvZW1oauJhU13P4Zx7IF2+QerD83dLEJUy4l/F/TyHpxC+o/2venHZ29lKttK9QC
mx5thc2N505thcTN7pYQNbPTSP81JIWbZQWEGGq80C9RbtQ0sT2zXji/ZkMNPMv+GYvkhZBWH3IQ
r0Fuc1utIJ+0rhx9Gxd21q6C9+qDbXCmrJTI9kd3fA3fFxZx7lFyZF3OVAqtiUd0IuFgubeciYyH
Ou0jRaa8t0c0Mq0t9DEOLgudodqYP0J36d6eu0WP7UsXRDd2ZqNYsC+yl7wB3tl6EnyJS0Lma5T9
RSYa72Jm1VmOiMe78TbWS7gCsA0k4+j8Mbf+/zwm6SjNE5QokyAvDxoL0RT1HqjAdg++c3npZlcO
sTYKNUwD+ZPkNxFaJRLwiKCulZu+XbBAsWvi5bbht3QNbq+7qvFu0SqybwOdLNieP9b+NS4D2gAz
ZaxJsQFrl99FQArfilXk4hnLb7EVf2U7/Y0A6LP6S4qJPws5jRecyhCbl4U8RYYGprrCVYy0xpVa
41wDxuVKH9gSU8dc6gFZIYPqkAHniMSluwGVvqIpUTYq8zuVkusYaOlEvUMv2DVk3RbOgNlTBol8
zQD4AfBLeRNEXI1FrmMT1FBpbOhtbLCHy94yZ4IC1skZoHkAIko+SUG3GYcJTpkuqh1fBet983rZ
wjfcRc5vUAbkIQNmG8rtkomoa1gL7UQcyhQXQr4O1t61qdn9PbD/UGHGVbAwpkWL06CProEhjMw/
Ytba46TT1WwCV31t96Y9rpIVP/wltPHb+SDIziFJZn2jRk/NFSUY2KxkYtTP4w2LMrBZsU1QKOnC
7ppdqyM75NROm6SRr42gDWvwckpDW7QLz9slA9JKNa2RGWgiRrWSRq5S2l4YuJedYe5Yp8D2UgNY
s6nwejoEAxu4Jz0gLZ3/pJaG0xRoeBo/LxuZOwEp16ETS9AozmX8VZah/hV+s/d8kwvU22GtrejV
UgwwvYFkv0ZCA2h0FUhuTT4KgnCsuqFo0bVZX2P3bDRR3mmU/ACR08I5MDdrx5ak11iaRipQ7CAY
6XNvA4TrXT9qkd0ES6szu3GODUnLAzaqCoCPDkQjUIhE2yx6jMTeh+69sVH2Wr9D+8iCQ8y53LFF
KZBiHmVxEvaAerfcVnjnxLmxu+wOs7c8NICmYw7RKNzi1OlImmVDy7BQ6FTOwK20S9eea+5MzZ0I
64PVfxrTkT1pTEPBR0J72APkw8kZqE7SpSFNJ/+Z7wF9BNQgHmb4++mQYloPGU8z7KPv0AyUoM/j
hm+ydXqzJFw1t5uMI1PTCh4dpnk6tHXZlUChbfxttYk33Zquy83SDT5NyqURSRerHpuhX7cF2GfC
bD2Eg+bgak3QWa6bdumH2z71xY5bwfayc8z639HopK3lBeh2LzWYbWntROmtv4RfnDMAghPA3nQk
a5C+O50+LUaTmojAqgMhux0hUFbslZ+XxzD7Tj6yIWvoDkOoiR6tkAcO6v/VsOrQhEyhXI3er+Gz
XkUP0EBpfQfg6QXDc0fgsWEpQFHiBp2AI2j4ol2KtlhiW19iH63Ja+ioH2iERWagdtARnjjD5rLp
2WnVVBVAP42BgFba031sktRKA3DOD2xlemhXUBqg0y8bmT0PAaH4x4q0k1nZanVGYAW3rfrWbMJV
+U5dI3BQp4McsuKiUfmyybmjHgRm5hTuAXMlw5J6czDBPgdeFcMXH62HTkkQSzyakO1euFO+r1p5
w+EiRtACoS9U6qQNN1icjxaIew8Z0yqXAlZTlxa36xScej79wbQSzFyNa5moeZVD/jak5lOoAEtk
pWw7WNTN8gHt/9k+GqpfoFvammPxysXUelXWm6Kp3rx6n0R3Crq+DKE4YaHvjMS/isr0UMUmsN1V
ZpPcc8fIfEfj1Y/M934Po3YfBoCRRPpYOnmg9HYbiF/CM7OrPhUqQP5og/VBZYKou2ptT29GZ+pT
zDZjXN7XEbqP65RmdgVzjsda8COYYqUN6S6Og8IVuoGwxrIeLEt8Gt24qepuV5s1JG1qZecNaFjt
TSjMp8Vw1fb6bYJeqqfMK4u9WvjKuuOd5eopCCAGvSvcqEWrn548hWn5WAdatb7sC7PABLiAQSw8
5IguJ6IAshMFmMab76MXjY/alXVoPvyV5VLkUcYVsYcrtB+ulSfwhS5BO+asT9ETnlSoRplcBkiW
4D4waI2DX9ma9+lOcxN33Kq/Qd68zq9Ai9Agq0nc4jG4R2vaUggvAWCnmJohpAILlc6xHeT9nXFV
A8ZaAZFMn61SVVs3fTfaWVnd58K/TspkTcvIKWhSOYa6FAfPpbCQ98O1SvCWJADynx7aiVqGVh5i
4ut1tRrX/ra5x4PlB5htdw1az4Jt5tY33XYpopw51GAWf1kqas2qDERR1d4w1GCi6QlcYnU20ssL
u34uqwTVZAuBMYqY0ylzOrJwNLygQ24FEd5ggTp31buBY/wQm+o13DRrARpau3wD68P/hwbvd0Qs
HTknxsmpcbBhqINAggBRi3jj22aYNKXuJiHOfJ1tkqvoi7Uu+HnHq0k6RDz5Tux6D9DY2pgLxbT5
eQDxEkMDAxiYZIAHGju9qG0x1cl1/7PcZW8dUlk3wZ12q9xkTyWofh11Ta6Fm26Kvw85GMFLEQVR
gAyxCKezYHpJGTRJiyXIVj0KeZ5YymvN+dGxBTmo0QqtB0dKcyB5YotxdI1qyVVnJ1BXVdRCURcA
cEHaInULCbSyBgdT6apf7G6SAhp34b2y8tYQz3KMN/2LgLAbwtxLLjx5iexFU2GcTubRXSO5cDCw
zKo7WAYrzBNf91dgfthED6Ut1spizm4utkJm5F9rks8Sgm7rcIQ177n56l7QEeoGazD27tqvcVWs
g/1SIDwTAZwYlCaWTHitYoDBzqvXOTkoIM8pkmChoXcmqmeQUQSohZjYBXLexxyHAcQpDJyspBV2
HVWh4/fig3iCuWhNDmyW1k5m9Kug4KvL19qcaWTQGCrZGoQuZFrlPm9MNc218dBau5iBCiL5aDko
FtCjn/F3Ye5pcn/Z4tx+OLYoraHa5I03+MF4GPWXHFrGur6UdJ1bNPSNQfgBpbKp3Hi6p0XaJLXl
8fpgNLqbCJTJDFSolsYxE26j6+QfK3Kc38VmrfSKpx6wJcEV/hGA/igUzz1m7vKEfXdYy3sMZ9O0
vdErZ8jHY67ROI/wysRJnQJihZKf2NDPuHdASoVqPbnWM3AXhkvQ5dmFOjIrxdudEPXEfjUe6IjY
Ky3WLFqMa75ry2djA9myju4PDWkiaa2UvLTAiNaA4a+N9tCye0ILe+2QBHJDtWgr24JwnhYqzxXD
NvCK8QekMly1S0ubCfbqRfVvFkXciXgV22QwdkPWaqsyHN8Gr9l4JPQW6syzR5BFpkAQxMaA2Esf
7LdqoObThjFsz1uNLspp9986AWAMTGwIk4I1c6n+MutqYDlGix9BhsGU3ldGit7P2MOWAaPytRX8
VkYwWtCnIni97GmzKw6q46lBBs8QGfxGmzhk0RhjMUqoKbOu+Aqh43PZxuzmxE8b3+2DZ60eDGun
CoGxRFmyR9/xEw3oXZsvMfnPDuXIjOS8g1EOTE1gxiqMfZQGu1DnC93tSyYkT6AMNARlDE/wR3De
8Qe/W/K1hbmS4dZWlsUkoNkIsa9sRYqs3I0MNT+wJt20dbZWQx+sTpn16NfcDnqtdapB6xyWKIPr
d+1KaerWLuu/FAP9fg1MpJwIXDlDIUG68lVQf/WJpo6HXESO5z9T7bb78fdOwqmJaBAdO7idpKnN
IalTGGk+HT13KZ71pNp6erngiXOpSFSN/rFiSW0sUWii5t7BSv+TfhnXPgqO6qP5szlMyYSlGG1u
LSciiwlJiPLO9yF/nLkTYoRID9ZSMNUFWc1KqB+JuQBknnFJC+BYzie2WaBEpKUxK93LkghHts7J
vd936zIGX9LltVmyId3fUQPKmi7CIQGFoFXKO9esFzbWdJxJd8LJKKSgy2gtkpdgVz4ArxDUrZOk
8a41r/RW31jGr8ujmVkWixhkqiCCfOHs/gFfoechzT4euMjA66U3dhZW5aaCINZ/MMQ4R+ZAJaDL
lc5wRU+RI/YNoDv5nYWmPZbdKvjHZSMzF4U1gWKBEGJUR7bgNPLBCZGTpo+GQ96A5yrgbshvygos
Zf3LZUNz04aQEbHIBJtBnffUkJKneLQFOAOKpgY9UOrmPbNFttRGLDN7TGeNZVETMRzeaGjak1wB
tHK5BQKYAUkXXrrNRjyrj71jFA6xUSpYcu25USHOpiBqBpAPYKDTUZFJW622aHno2XPQ9iujuB79
JRDX3P6Z5OsQ70+Dkg8C37TiNunT8ZAAN8WyxK1osbu8OrPTxoGOBxjxO186DfTosIkDgG9ZQKsD
DTTLKcY2c9Flb+J+iD6jorYcyDq5aHu6Aa+Y5fiGea37AEhe/go2nQTyPoZSEfJl6H5TAQg4/QpR
5y3i43g46LoAZZfuD5vBMh8sCAavaiUKfpYh0qo6qKdI663BGoa3FXx7n+Rtu+o0Bf/NzRQYrEF5
0KOkA8bN4s9pC8KOvMyzL4Y7zmTBjgGPHXu+d0WHqtnmIgaf2mBpV0YZqOhDsN4hqqc7yP2nTgC5
OTcpRWlrnO9E0m7j3rzio7IiUMRbV0373oVjtqlNdC9E4c8u6sDZBeJcm1X1j0ARK+rTu9QL1oqn
3LRJ+wtggy2YXNFZATpZt9AoVOF4YWske4hixM2Jtxl6FNsVg4FABJzFtpczXDU+q92oV26SPP0s
cvC5qf46YRkERyhoZk3vNyuVAZy43Y3HIcJ3eWnOHR0pOxM+jgcnxR0o3XyGYhSkHHAYGdyzR1HY
ca+BpW/hFj8/jU6tSOsfRdQICpJWh0CAbdFSHBK/Y7pX9bDUcHB+Y5xamjzxyN+7QMEDGrqoaB+n
X1bT3HmB1aASMT5krB6d0ch/Xp7AeYMIf6ZnMzWZtMF00PAGPi6/AxhE7bh+iWIO8p4RVLrPSrDU
GHB+YmB0kKQCQT+egWcnBpQYk3akE7R1om5uOZjt2PryeGaXiqN2Ob1q0F0jLZUo28TPOTqgRlAd
dsltnvZ2zCtU/J4uG5ody5EhaaVqTx04uAGBOfe7yqmSEcqWWrDg3kujkc5xEGaBzc3ScY4LZTWk
7ya4r9XfTbFETrY0mOnPj9zOI95IqxKtT1b9oA5PfrN0Ic0bYKCjx4MMG1ZalhB0vyLQAQiqx4nS
247p3zc8wrfQPvP/LEjroQ6kA2sAIKi68VDExoNZiYfLKz571hxZkBbD1FBCQuMRcFOoBBnKq6Dg
K6oeLxtZmihpJYxBjcCijbaWZCy3rOyu235hx88NA4l6Q53erSaTi/xhylgV+OgkGLvOjvNnzQDb
vbcE+liyIo0DlLxKbWqYrKjLXCT7rD6696olsPxMRglbEE8rAqiMbqLH/tRxlcBMChBZA3g82EAE
O2gWHoAu2UBdzakTe5LEAIV6sqx1eL5OOMUYo8SEltLExXBquAiYOYpKDIc6eCj732bwftkPzucP
v29R5EoQKCDikAJgaNqgfhcHw4FEPyikxS0QV9bBUgg3JQ/OApsjK1Jyoe9Eh0b4vDqE/LYNFLcI
6KarAd+2mk0MqiPGw4WIbn5ceDdS3Dd4QU5/fnTSKBG4/KsACHWWlg8kye/A3fM4duVCJWZmeYBU
Bc4eLXVYHDkRjfAE8U4FdmYIsq4xd9sxX+KomL85/wk9dMkD/CSkKRBh/QGu4FCve+lFE27KoQ13
V2O2FBhMv3a6UtNdA2IZosLNEdufztuYGRWY9Dq0tmza62rTbvVNtas3S4/7uQtH1zXEjHA8VLGk
QcW513eAfZQHHOJOH71WSMaK8rVHgf6yf58vEMbzryG5UyG12qxPzBxNGOGbqAvwX738BwPQusbm
gbOdwfWCuqqyUhEduI6IO/h7QjL3soXZJZnkSHTQiCFHId0HoLjLRq6Z/UErva+6S69Sbtwoevce
d6lmt234c0RfOc6jTDiXLZ9vIkzekeVpco82UQr4FpIvFpqHVegkJMpUw9bINlHjhStvBnkNaC3y
VgTHKxArcjhV9GrReH5YoDYAwnGnd/W12Oo/CtNht/U+uE3A6/ja/4ofl+B1c0NkFowSA3HcGaSz
r6iX5iFkJ/pqz/hHmORORBd8cM7ZQQCHVzlSc+hNlPYUyvwgDBRefkCS0IEwHvjXi4fcMxxmQXni
8pJ9X6vyBkZxAKxtugFdHhkYQ0BFT5saHIjBtUBls3hrilvTCVfhht23pt2utA190jbZdXVdPJFr
cxusko12uPwVM/VV4ImPvmKakiPPCdEpkBR1Ow3ZsW6Cp+gQbtO19kN5CN6J76offBNtx+fwsdqK
hWTYzHZBzE8RduAT+FmnKad6maJ+1RzijH3lGjQJvCbUnKIwn1UlcYw2JQ7kHHOnr5KFnfpdvJUm
/8Q2OR021VKDg7sE3ImoAEXQsvB59eGNOBgS89mIakjF9+kTTQtqsyYYHE81h03R6h8m7x5yv3hV
MyyPQKMaRIJAaucpmT3GXuK0Zpk4WNV1WIzPLdOv/RFE0pEObgfarxSvYLsQXOupWr/WOugX4nZY
qqqRmaMU9X7UXcExaWDDSLF1C62K0LdQJVQ3U8UcYuy/Qdu1tQ7BR9e6U1MNRNCuu0/zR+aGr+Z7
89k/K69L8FRyHkvgsDv6DGmOozjBkQuhZtxQaEQJ4111O9wCg+H2ax3c2pCJd5J14MYOtcm6uObg
o3DMxvFs4TbEbhC77ZPNUsFppsp1+lXSIR3nFeQeanxV6UIIwYGcyQEM9THa4abYsHgE2brydHmT
fVfOZG9D1hI5K9QDp7ziqbepcdNwSxj1wWya2sG/38eAZ7ha2Ft2ScU7xC9uPFDWWq3+HrWReci9
auczhpRML1zT8n7GkCpy9QwMrXnZAAKZWb/0TlMRAYZAZxnqJq/Sg5qM27JuQRwAYnoDRDxBVuH/
DQd01hYCbGodc+lo3Iw6EjFNZ25yhTM7NJAf65o2srva10BIaW6yxP8hOu3ZAnu5l0KJg+v5Gscv
cktQrcl6NbczYXzSlO7DoH6A4OI6p5CCoMWwBU0TvTGy8pevJrtiyF57EyIOgln2AK6w2Ag+/DAu
VoYxVnZTK6veT6DkUWrbimRbdGLuU/BRrtSmZA7zO8NmZo14fWJ1iKgwbCjQvMW6Vv9gsGpD4DGF
YEgFblleFytWA9YHKSlbK2gGKY8hXOVp2d3RBrz9STGgC0QBBaVvRfUf7mklh7wRacyPXgUwJ8u0
9y4pV6Q1lG1pdvoaxY4ctLH8GgIWm8tOMXOfIU9qorUaOXMQm8l3TdMlPZgDkPpoA1cp9C/olF9b
wlqIe8/MAL0CsgOOxh7kw84ArEOm9qMaiexgtFAyYLk4WGn1VotiodpwduZMKBkV/TcTTNYilhQn
cohwjKQn6QEnvq2bcBC2YOEc1oUGCJQzwIsBjLOByPd0F6W5JyDEItIDu+sTh+PGzG5ZZpdAVtG9
sRarwok38XVO7r2ftngyPyCJ8o2eXapFnJfXJunfKcNNpteeKVOfmdCuDWqqJ7i62R2SpHtzB972
xp0A654zLt3R00F5dnxMMF1DhXT7WdcZcKbQ2UisGmC66mUCx0Pox0GnuTs8kUVw4JnD4PnKTNQm
UWMBbEZuN4FgJVGB9KgPkcpdGuAqhuRX/3nZ+WcCLY0TtOQjHkfdSO6jS3yN9TUkOA7Ana5Rbnlu
yRjajak4ebbISXTmmpO4MUCWQDYgpKOysViLAz50uOuFwtZt/LOK9IVIZsmC9GqugOVNMx8W2jxy
zMSyi2x3ecKWLEi+X5ZF7UG6CPAwbat7P6AXc/n351Ydjgw0LKJrPJKl328yrRmSnsHFONS62/C2
RHvZyMKFQ292GP+akR95FRnGIqaITFK9WVeF54R+859GMqWxUFXDI0U6V+NBGeIqwGbJyYuGcKKl
exE9XZ6tmciGIGq2DApkKzJn0mwJEpkMnPX1QTT1puwtfcUJA24Fx4Dmv8U5UEupkv24bBSJhPNz
4NjsGS4r81mQ5ALorypwecjSPTz7M+jJbRPw2CEN37Eo2PXEuyKxnjpmbezDGPe8mqJVI+gskGaq
g7qHbCywPFZww7sk2dcjv8rT9DZAG9CaWFAiLYPC0RRthSZ+SNAlhRt2o2W3oXVtCJAjKpHxUIrq
SWmRsKn4hpnNPfUnOR0BuRkwO4HTY1+it6Dq0mbFuH+tKOk1ZLjQh1dWqu17kJHsjEi1QxN8QGoC
5KEWpKAmKyDQFfguawUed3H/pVfKi0grgKGCfWp4Lpj+r8MExTNBuG9HoVG6oivQuDMayE8UB5Aa
3Yd996lU4qkqlEPY9E8p8e6jvt/HfbwdS94/CYgk6SO9aWPIPEEd7wmNgoi0Au2+DXqookQkdRDM
POmtGuMV0G+7zNzqbXPbFeErsdptoRZQc6xf0CE8OhzCPdP1DRkk/370xxdfV/aVqNcAAb1z9BhZ
cQ7JN8+/NY2W2SoCELup6FXnV4YTIFvpRl63CSPrhpZFCO2++lfqpw8ah7ajQvqf3FSeLd9vV6XW
XSdFujLHfGVA1TDvOLWLHq040Li6I2byqvXsJh6LVTxkt5jedZAFL34CpmNeo9Snx1oKKci6BE8/
gbYaBOiwUNZVBwiWU3jhJiHi2soZgnHGEpQnkZAvPP7iKbGxgrSOCeEd8mGM5jpWEF8mQY1QeXSU
XH0DN7yrN8HvpO8RSZbAype52OVj2a55HWwopAEBIzQrG6We2IY61G3U6yvi9688G16asr1TOV5c
+Rjcdiq4euIigLRTaGACxtuMItEZJeUjS6p72iOr1vYvdVW/Ksx6N8qiWfmeCdJO3UkC5TYVPrTD
8iaCAl+MriAN/sba/B4EJo9aPKg3SVYpztBa79xXUANNWsCL8huTQ0dBRweOneVcW9W5+sWt/Aki
bTdsAorn/iYmORSI2+IOfRRr0Be9eV383HjBZoy0FUki+FKcmU4AiMWQWbdgejRuUz+CFCA0OO3E
S66CUN+kbf4ClKxvN6VRu5avbovB+FmNHYTuaK3u0RLgBkXm2UlUDA5lw6OqFQiNyZOW5k6u6e9E
yyCJEysI6PR9LJCOyypTXbVC/7Byo3L8Ai4R5Oq9UFG1C4SfgW0dSm55BLqBlPR7TfOew3C4GZAD
o4P1wlscFZEW7vq6fhBE39N8XAuLvg5a3N2hPeIrxFPa0UDJDdaZ6XWc/AAD46fi55rT0aqy8Zjp
Dx46vCEmFd1XlULXwagVbt1orYsEL7RmvN7cD136UwAk59Lar28STbwikaS6oHcdIe6Rc1vvxt91
wn9ePjfP7hwEa6gv4Tg1EEEZcpMFzc2s4U0pDrXFfoE77NbX1L8Psk9MTJ9wlESp66xrvKoSB54C
gGAWkDxJ16AOXABTn0VNGAmKAAiuUSlFNna6xI/MZFkvxOBVyUG1QAcQelw4JlTGSNeSddx8Xp62
GWMmRS8rUm5Tw778Zu2ImrXo7ogPut+5IkZzlmE4hVFDuXSpCnwWfKDzhqIbDaU0kMQxuWYT6kHH
0D4QH+CZuHyclD8C9LC6PJ4ZNzg2okvAgH5IqiYt1fhglV+8+IyNv18c/D7yWEhmYdrkdotMb6Hp
Vg7xoVF/4Vhedfp7qHz6tFwIoWbX5cjO9OdHTuAjha0GoHsHoTikyZvUjcOD0JNVtNSyumRICqR0
v+eRB0DDISAvSYKuaXI/6odcW4hs5xYfgl8TzQUokFT5vSHAalAIakaH2nvTwHCXqHYJZcHLiz8z
FqYBbTUR2hEdpcHTSQM4wPcyy48P4DOzzfzZL0OIDmurhCoLbjZvCXxgzCQmok9p1hBfx0bm8Qhu
kLuE5tseurdtgJAlSP/WFEHtB+kkvAineoa8QxU+8FY1EQ6mzV7HzcvoXvVvQ2OJGvlsSLCDVP93
BwdYQuR3dzwYaa+nYX3w4/2oPmbeb6gsgp90qWlsmhrpmYs6BRLBgPkhyS8nxLUkbGt0cVZ4ReV2
C9QqdDVMhCq9eEnrpVT/DIcTQH7olP5upQBucfLLo31UQL9cUAGKRfSGXWtbZfVhbICvv1nqs5lp
7j01NE3vkaE6a8FLyQIYuo4fMnUl9vFmeryr9Wp4Kp3haqnxa2690LXEp6YKNHPKCEajSZChU7zy
UOUJWMxj2/cDe5hSrkmwUHc6O1ThGgbSSuqEyDzHmCZNPsaGz8uDlYEhreavVb70npsbDbLIJq5w
PjUUSm8t3nSpMXZteRitdwIR4YLv4+gt7M31Xx4RGMqRnW9/OVomC9KZcZZ0JRro0eKl/SKat7es
HfL9f3uAT4bQzoamB7j6GQJcpFpp8P7/sPcl25EbS5a/8o7W7WrMQ596tcAUI8ngzOQGh8lkAo7B
ATgc49f3BSWVGIjoQKVq29qlSIaFT+bmZtfu5fxQ5Qb1gJt+KFGxhtgphZK0jh6Qy+M6t0SGBX3B
qU4MyORs/mg1IHhGVvPAC2WDsG5P83JhROo5GyYgF1giOFdrjmVV8xqZ67EHKgkslFBEBfdqKpcu
opWV0ueGo+cluoqhzjUWYqeVyl2MZ4nLSrG1xs52kjG5GUCaoZvxakCWMmnerEYEI5WDqB32do7A
g+J3qZW6IeSUoRDXuXaNdLEWQS96lJHNZYZ8ZUdIcCuF5ttG2twVRaUstC2c7EV06MlAn+rgm1OB
qp459zrPI6BJreTQcv4EnQCwfKbmY5f3z1kEAYTLC7dkbJZUalPGOhtZ/INorZfQJj/tPr+pkv5K
yuEUL9s6cwljYEDuorSK5N9n5uHL5k+7FLUvvBkPVpJvLCCl3AKBsijr98t2Tp3h1OOoAAOPejVE
MOYXsUgkmhqsSg4pHQHaFZx4mdIcGoZbq9AGQA0h9m6Gww2a4Tu3MFLZ06L2W23HUJFN04Ub9MzX
ASYEIF50x4LJ5+TKyWyo5hSxTVEMYpvyUDvyul9X4Gvp37LtMjPb2XOCxKckA4QChOrsLKoiJUpT
wccoIBTHcXLs6GNhgs+awHjwRgC37gl8MzHtHBraYL7ttmyjB+JG3bUQ/MRjzCer9o4/yt8WLJ7L
SgE8NtXl0UR/0k2O8gYEs0sgRLSVtZJ86Jiu33u39wePYQqXIrmz40PJfKJGg3jKHH+AElXMTGGA
0FL2UCJwoNG9cBbOWEA0+qkHi22B0Of4vpZbrqqpBhxnDqloY4+Dd3nClj5fOf58OAoKPWF8fkhD
T+fXkJJfGMHJaVbsoxFMK/blNBeSmY0lm0YALcumj6Dk+ypKdcHrn4PaASlhQdsIEPgz1Ldx2qPL
DV4/LsdNLiG1E8vfuuGt7iQ317RHxbrjIwrp7KfcRtBN17y0ROoEcrCtwRa+zLlJ/fpdpp9/GbLa
awViPJyshn1vm70x3P36on39/GnKv3w+uBTMPuoEP4DDzhHIQJrlQoPTdPZn0e/RbE7XwRcLMvoS
O9mGBcMOr9EVHVghfZf06n3IoP6uxq6ho066qIJ1hoMClBuabSHoRrB4wloVD5TLtKRwGKB4Egdx
Uz+OIDTdmX60712y4quCBsNzhU7ghTU708sB0xD8AvTP0nCnzvappo+2IiDx+Emjao9eeqX7UFPf
ZFuief/E2gQBRxkUsCVExzPn2zSlXbexAklwFJkTqJqnAf61GVF4mlKW2giOrtoKkLz2ZZMHv7x/
0P4OfhEbVcNT9NKkSGyorKwOWTcGpVX7dhZ5l02cOfVHJmbxQm6lTcQqBhPmus1vtfEQ9wu1lXPo
L9Qgp8sFRC3aCSF4xOq8sNMc6K+t2ED5lt80j8kNvapBxjDslX13D2EuICiWyM7P+Zojw7PTYfIE
fdM69NyzfXyQnsw17R29/ORRbf1m0wmodHfPovt1T3pkdhbwEUkXkl6k1aGpFc/KUTcf/a4YFw7C
Ged1ZGW2cqwSvM60pEIex17naIkx8mZhc0zzM/MuOjS6gH41gLM9yRVAaqIgUQLYXsjvNFLux/SK
p/qtKrXu5V14biwy8NdIbxvo15s/q2Ut5GoNLZFDqSXrSiQ+LRY24TTnJ0PBewaoBuD7kfw4dpQ1
agu9juAe7abt1dgnu0wuPU0HOXKJNuHq+R+MB2wLYAkyp5zrzEdJrQ5JowGnSjKfifxN0vOFLXZ2
ZSaSCuQ/sQzz95nIaqWLWVQdGLFQhfo5yIYzvY5i8nF5JGcNTRheAP0RfJ8ArStDIhInAFBaIHUK
H3T1NQpvM2jbXrZzio5Q8DxCxylyK2jSM+ZbwKzqMmmjsQD8LL/uVtm9fScd1Ft1awXSWrMXzJ3Z
cDaSberndgC+ZbYdlCqmMTTeu0PRyT/tAjTERUQW7uYT14pXCyhgsKHB9YmLambDlBjLVLQGH5gg
t+qQBWkF7oaJsezy1J0s0acdTBrEASXFmL+jFTFVx4lIwDZXvMulslZMviVy91Mv24WSxcm0zUxN
P/8SbvSDlRl6zJMDyPXWhOh+z9jCy+DsrEH9Gkm9qeQ/J/fQO5ZGzMphInktlXctBCfmokbTkpGZ
78zVXOoJBMAOqlY7kZr7XBrWZrZUojhNF07zhcUHLBi8AFib4/lCObxItCFNDuhqXKm5MjFFFmhk
MVuwc6SFBjLvznAUdYhRCuVAfrP+Vzf65zeAfX3qLzHmFBYKNyGGilrvIbeMaylPvEQkT5f337lN
gQSvDKZUAwd4njnMRhIVbMjoVCNRjdahw/tlA6chHwbx1YJyPI1UgTtNOSwksUfXE/wzDAxU/tD1
zACdWrB2djx4mYD1w1TBbz17yvVtRKpUKMg2tF0Qpv1tZctOhUzoCKE64P7eKXopY6W7Qh59Yyt5
51BqoZ028k1u/6py0DTyL99lNvJCjWy9K6XkUEdXdn7blA85e7k83jNnASzB6GwArvCzkjafXCoL
SDrHB8FyNxnDgMWQgP0HiSkZTRST3ixYnXAqZkehJSNp7UGdElOxp5lkVQI7OijJVbzEvnly1aOp
BOk2xJtA2YHPeeZ3S0LlcYBGzKHrCbhBbuQKnWlN5DDgIap6wV2dbhYYQ0IW3TQafL002yymDmJ3
lcLJS7kPV+BAK3HBvU++6ChyAYcoGBmQurBBSo3qw/H6CEghFqyHr+qSZPSLgWqeqoaxz0lh3ihJ
vVJr5DPH5tcRcJNh1G/QAgLnhafWsWGuWwNJVDivWKiqk7bmTgvb75c335npQ0ILfn6iFZxw38c2
RiNmNsHAwJ0SfZPMdFXpSwjQ07fqNA7UNQC7RN8AgphjG2ioDyEQDhuNVqPVSdd2JCxcuxJXlHUB
Y/1jY2e7QW5vqo5ChzRLOz8FQzfg+0wLpAG4lpKMiZ8WoXDilC14t9Pzh2wigJMANSqmhSDr+Osl
kE+ncRvSg5rZA6yL74OSDX5kR8HluT7tHcFEqADBQvwEhRGs6rElShot5gqFY9PFD8XgtUNNJCVK
Jr8ZFgmSSStX1FXitmB7CkA/6TdQt3ViKz0MkLOUJT44SpJBurm+L6FR7cJ95k5bsNilhZK6aYJs
jdb0Grhc2rfLX/7sLIFnCsUC/Iesw+y7p1ERAlxEDzLAN5mMeoHpdNrjZSPY1PiY+WGDuB2yC6iz
THRmx2Yk8MNIQLvRQ23YPaCl7TXeCvG+E9lVkdQBoQrUIir6AF3uR6PjpQMtzh8Ga1ZZotxAFrx3
i654AvP6Gg0er1HZRB448W86rXwXZunzFvgoVRO1C9n6V/To+4Mt7Y1wsBzk2Jmf5cp7lLfXqTXk
bmqAMZukt60KYgwS0i0zcf6ZuWpY8d4XAKcLyCKYTacCmqS9NJ2ZukkXlp4hl4+VCvAWoXc1sULP
rHXu2hZ9bnS7cnMBzmXT2vFKW8mlucsycWsnAOymEt5CUHvdI6sRr9Mk3WZW+8bD7KkZkmAAIgmY
PuNbqQISmIb5D5bmK9lEi0DdYS/wbhfS4SUU8ivoLUC0JOtrMJjclcC5OlFuDNsWKZSC6LqTdcUP
m1QQPGiiNdeBgdyL2pOfJROgNy6vFGXYaaPxUI6R4uixSFykKCQ/jdmuzHrxpotY8pqm32pmUu2J
lmwKpS+9sFZcPabrmNFvwkLbEzTFQWWBi60EpE17TMCl64wkK4KGZfcgd6cOQs3meeiLvSqiDXRH
hm3KE4iwJdZtE0mrQqrvC06feqVKvbFv3g2Z4MuE5RMFMsqhrHoZRHTFFSPQTeSUgdzSnKFRI4i2
272bD3R0qi59042YO7oWj4+lEg6ujernjhD1LoLmnDeG4PRIURFduDjOnXdEZeDalOSpV2t+5Qp0
92W0RuzX5Gq9j+QefRNQOHCAoVNctRi9mpjcQ4Hso+6S+oGbYNAvkdCys3IV630GJN+IpFq7ZW1z
FRXWOuPVOxuLH7zWbae3omuJdMwxTL7EWHjmWsA3t/HlAYnAw3M6pl/eGWpPFI3nuHoshQaaXQVq
0i5EVv+P2fnbxvSs+mIjo9Go4eWUHMJuTJ3c6L/lzK52dSh5ojbusUbD9zS1kd9TY83VejnZG2mC
kwgH4Zro7Dp08ThsSVcNvhVy6wlut94nqga8g10rTp8obzwzyaEkUnoN0pIFj3jahIeeBvRpAaKC
22PiQT4eQNwlSMToGQID11jpN52vuCyI7y3NSbeIk904c3B8zJ8APJr+Eq74dIWOjc9mr7TSTmrB
rXWoSO5mau8O1eqyMz7jiuGDFRRV/qQIOx7eSLq4kAVuq7i80cX1QK56+VcR+Kp8ZGIa5JctYFes
JKkZJYd+AKluXuABKPW/jHaYGZktU0tMgF5ShB9ZmjshbhVDCf3LU3XanjazMVuNRstirW3jaSuA
GOPNXPc7E70e9koLVD8PIm9Jqe1TfGp2UR5N3SxwU3jKEXzDIhCYw7bcNNepT7dD6qXb4sq8U1/B
s+unXvOMpuwiQH8v4K6LXSenCd7ZuGfveNT3I2oU+BaV3wfZA8SrnMjXNun+DyLszO92SxWBaSov
DXwWIYi0tUiVYFvytPGI9J2n92NmOOaSZuyZ4320OedsfKmiNooAVwNqsprusJce9Pd72Uv9fqd8
s2LHukdphwHG7kx02Esdj6fn+9j67F3D65RVTYNdC93VGwPUMYa5BGk5d8CRgcNrDeiBKVl6fPqE
BlZTFo/xYVDUjdHXa6k3b4RJ1pcPxzkzE8wEyAFgjdB8cWymsquQVHyID9ysHWnY2tV7WS344umr
zjcF+ts1wCEUJDA/9+kXR6ICDV3jlRMfOrvd4qlROwqUL10iyhuTN9eWXT1cHtSZzNJndhn04HhU
T9N3PCqjrWJFLzB5sZ6oIAwjKP1R9Tuai1O0a3TfoigngMiEeBnqoeXyJnm+/A3OnQPkayeeZryx
kVM//gK5lPJR1E0MyKLCAH0SuBm57DOz3hdh+XjZ2Nk1BBkh+PXQw2/Nm7E606IyBNSRoxArWj9m
Yi+yX05tYkLR7TUVqXDtzDn9uVapLM/L+IALQXYk5NR1KVyCjpyeKrxgkKhFTIOn9SnqoeMIuUKk
lvqe7fjUK9HQBbTR6VacTCBdpgC7BSTp/FQZtI1ojoyRrsdPSHIT+Aj7GRN4M4x55Gql+fGrazNF
Ajao5pB0gVbHfCdWcRihk50eKFra+5DhJSM5JVIS/8AMmjgh3YlNgID2eL+ZsZkzIluALVtgiszs
B1S8Jbw8wgU7CKDwSceHGTNoAKeFei/KXnNpCTNHm45mt8lBjtvaUVszGEVLHVGplmMN7WpQhodK
b+6tNqygDUzveGc/ShVZmWOzGuKxRUuClaOxQ7lrGtmLQ/2xUDVfMQkIXsrhgRS4ExN1eLUlMM01
nKP42fb3odR+VGnzNKr5Rx5G9p5IeOMWHXrOWyPAawqtPZJEHX0YmAeoP6RFFPHUjjJk8agxIkve
2y6ekjsLFHzbpJab+xKVVyfm4NkvUg3vOyManFrWrkxODyMeLw5gronLpWYbVRAtaSEQtgljVjoS
ONCdWCnv0G/1joYO0zW6rt0WuXrFyvinFIHkh2skaLPiriwbZZ3k0kMraBSIHuS/4KWGqkkluSmL
n4kx3pBYdzkIK9FWJKISt9lAbQD3wu9Wz+hrlaY3oCRsQeQjdkoGmJ6oU0SVXFlVUrrpVBPvZCvZ
R/Wgo0XdPIDCr3Ul9N0karMfSkJ8rUh3pQg/9FoqHdOybmIm/5QKRQ5ymguvqGv0BbXyU1HT3k+K
7iEX8lspDbFL6vY6zrsCw0W9qWvXugoJyBw9KNxk7yO4FJHTK+VAS+K3gZN1b1HTh0gLcworMx2N
hs9Glb6SUUOLeF8t1JDOOowve3EW4NgRmqn0tgd2sAO1v7pR+8a/fK7OWgCUA/3kU4H+BJ2oqfAL
4LI4gAFrpWbytRI395dNnF4VOFCofyGnggsYxcTjo4tMRUPNKZKvzPQZZJbQvqmlALQdP2mhyu5l
Y6dXBdwROl40tD4j2/zJ4fHlKraGEIctYjBmlT/HPLtuh3ZNJWvhAj43bXh//eWOtHljiGaWUS5M
il5k1JBj0OckxT9YGdx5cHe4L1B/nUb6ZSQQ1TOyhin0YCePcnLLhtvLM3V2CIi/wDAB7Tlcfsef
31OqVCqkMtDeQLeAeW4yEIRdNnF2Mb6YmL7ClyFoXI+YgjDyUIo+AM+pa0ncz+Gs/okZoBSADUUW
VZuNZJzSckxGijwMqxzVGHA6hOpzV8kLG/n8cP62MxtOhOdGkiJBehjs0BXiWS/eCzS7Xh7MudMC
5Ssk/E0bHUHz8pOpoBF4SGrkPtQG8EuhozlMG0DNFHXfmrRe6p84LbxPaYQv9pTjNUrRi4m+XJSP
a8jtTNQmkY+knV9teogILfXtnN1zU2ENAQqyUnPcQivnCE1knE5J0Ht0XN+M7VL97tz1rf5tQp+d
zIakvdxZRXKAuLAPPnUvJYZjy4VfR2jlXQj8z+6IL8ZmwU/NSiOuOxjjpfkelfYViOSEY5VLNKFL
dmaL1DahgowiCu8ZinMEXAGNDLIzcIFf3ntn5w6eBi1IiLAQ3s/2gqJBJsTGZVBrwDEX4FjhZoiu
2C7fxiJNnLKTlmSEz++/Lzan8/DFRyhRojN7KjP9oRZZuwBpoQ7kTYKRBDzDCy7prL3P7Q5OECQY
5+WgxupqUjCZQgWabdDwz5x+bbuNJ7t54khr9dvlKT2To8A1MR3nP+3Nxif1bQ4EjYaSQhGNgWqw
a6mMr0Vu78aqeIBUduSgl/w7TwaQ9+RvVdLsgMb6kAvz2zDIH2yI0oUpOHcINVTDpoeOpqNseTzj
aZcoemWgyKFED1pxpSNkujzmc7v1q4HZbtUHvMWjdsTlKL2OPVC8hYYG0AWCk7OjQKFGNdAYAGuz
vSpnZmkbUYd1VD4s2jpDvxB7nR2FCQjPJMx6KsVSjsbI7AjTlCq3PLslyrckWUhAnsrYwfkiVsez
CdhrlOBnS2GUepKUGZoxASOoUNASwAgPpmfh6eHg1XslWZT6qOVBjBBtMWCZh6qjNe61sPqopXAl
ulH1UZdRHUKsDWmTfSqsXVWSbHV5RU8xnNMXVRTkm5GNRwfG7IoN2QhKwoHEwOtH6wraN9/rqynJ
3HjldYwkwxXvHfuQ3i+lNpVz1yFAgdMUoZMLh+h4s0qZ0JBFz+kBbBXVrklNL8xBzJrn+9FuHw3Z
PkS9ZYJyIVrbaiu74Kz3clPonlXlSHsU22yiVVA4znbUQ9ONJyUeTuldpLahUzd27TcIgfFuobVr
oabhGwI0WkVDF4iIzuwmlBMBBZr0zMHdNFtp8MFRk9dIYdQGVIv5eA/G8WdhWfrC2TtzLGBnaiae
0MonnbEddF16bubxQWHlLh/phvXil5uWsReA3p8gWhM8dDaU0RSga5AAxxGkFI4eKj+TRNnpZXob
FfHz5Y13ZtoADZhMycA/INt0vPyiHHhfi4YeWol/1yvLr1rjmbCltoRTkMXkDoH1mUh4pxN5bKYu
bKVRaokepEZJA27Jt1Gjk42WDLdKK5cOyChGJ6MLx//c4FC+QboJowOYdzaRrJEECMNaeoiLNjDA
wOcIS/wQHMrWvz6LIN9E7xT+AwJgNotjj9q9quLVrxiF7nS9/ATcKIRz2iWmz3OnFd4SnFNIh045
1+N51EXT9MTAaR1baQc2ik1bDIUnyWwzJFQsOKWzxuCZoVkD5s2TB9KoqwkCYiCXFIkHgHKIqFnF
6dS9+usQS8BgJn0ABOVTxnXmhMyiUUD4YeDwWiX0ZhUn0UtXUxKHtk+XV+rM8QX5oYqrAA2DePrN
VkpLa1kYIP8FmA7Njwq4GsxfboaCK/9iYl5Y0G0wxNQd7mPW0UetlLYdWUpbnN3Yf49ifq2FYIcZ
W6UGYM/c2Nl+AKN9Xz3+j2bKmgUZVRJDhTTEMPQ8us7L5CEczYXSwdlb7+tUzdbd1sYwJQO8j9o4
Y0CZx7zECzfULU2PyeBaHV0jKFeauF5apLN7eyrsQisETGfztAxYtSQGnUzgXRATxtwu0PSlXolm
COxEX5K/OBf2A+zyX8ZmWaY4EnqlaxUcutH6bdj+QEt17yWGnXuSNF5zblYLDun88KCpBoA0XoJz
KBKH0JUhj7hCmsHPbcTgbZQ9McW67folytyzexFO7y9T04n78r7oGsaSQoJL6lniqjb1VQ7GUMVe
cEbnzFhgdoTAjI5WibnnE32JdWxVuAgi7+rGAnsP629DvpSDOLNWaAPHCwCQfFTGT5DrAAKFTDbj
Q5vVXs622jj4sjR4cQMyoFzyLh+yM3UmAAy+mJsW8svs5VaDqkGto/ICpDTJwIY1MneQpJUaUkCb
AICyJK/C/8v5QiHjzIROkMApxJj4ZOawdqumZW0OCJjsEorZ5M4CI26uZe7lAZ7ZiEdWZrsDLywd
0t6wkue2GyU/7Tr0muhgWQvPwDN+3cIjcIrJ0DWHgPZ4HkOrj5KI1rirWsNrSflU5Ev5vHMThg4A
wGUQLQEiN+2cL0tVhw1ahcc0BnLeemsQ9jlMU+7KGhfJr88ZdjjKjp9aV/OKTzgUMYCEcQzyfcvN
66eRP9csDuJhKZVzBtcAdXHA5tF6BA4UJCSOh6TnSSMrnMao7zfQluyuBXr5Af7WJ9Z6F5xc4KD6
BxsCwt6INqF4ZZ/whfKKx/3QDNEhGa77+gHcAy4DWt9mb5cn8QyoHf2LkAlG8yQIl0+y4tDabrUe
r/tDeIXqgt+vw7W5UrzSpX8V8//3e/9/oo/i8Efxqv7P/8C/3yFsz2kEXvrjf/7nFX3nRV38FP8x
/dl//drst27KD3Yv+MeHuHor57959If4/D/te2/i7egfPhNUDLfNBx/uPmqIy34awTedfvO/+8N/
fXx+ysNQfvz7t/eiYWL6tIgW7Lc/f7T58e/f8J76Mu3T5//5w+u3HH/3/FGLfzlvLD35m4+3Wvz7
N1X/HZwMyH1PYHGstYVj2+Fv8BPtdwCPpnXBEwzF1OnlzgouYvxI+X1itkKIOxU+QRCGH9VF8/kj
+Xe0pU6NFnAqpg7m+d/+GvvRKv29av9iTX4owPpY//s3EO5if/9digTsG7Kj6N2YcPmoFp90Thpp
q5YxtSZUZki+MzQqPYFetl7pRTbuqowTayI6KLyOt/aVnarjATzK4B5kDX0M9dG8M7pC/hkSS1nV
eOH6TI2NA3hh1T3IpfNtUats2KM0g5b/1kh+4mTLN4qQGc5zWcauMhpg56jtoXT0VgC+hD4PVG8K
uTAIMoO64YDVL3cspXmtVPw4bsy7SCLEa40O+1jlL0aOnzNbDE41mN+M2NzHOtS4M5A7G/rWYICA
anSrEyhvFewtNKpXNlbfOWfbQmn8zLR3ALTuwe4aUHDem5FxkCN2QCUY7051XKMp/r5RIFkg8/3Y
ZuABK++ZyXNHYea1EuV+RNG6Mch+zaOdNMYvCTW9mI6bym73BUn2bVd5mK3SMQrySiyNO7FaPKG4
+mgPHJq6evIq+upOF/mzgbxLnJq7oQ2/QbLhuauzTSgL8PbVj3qr+FFjBmrJboeIB6YRgpAsikyH
MTDwpWP0YNkMMSQu6chOTSetijulAJoQuPedWUAoPBfUtSI8o2XAekwKVn05/4lI3XAMYl+XnK+r
2rpRKny4VeDmHZJ1wtR11XKPEjsoowSIVRDd8PAtT9kPYIU9IpC0Sm4SUOwN4w50HW4kr3UF3e61
R3gwjt9atjGG8aUEVtERKvfagdxXMn3GE2GrKekzJIcPI8jIbDtb1QS5X2KKF5KRgJMxaIX6s4rl
zKPA2FISbYitrbiS+L0c32eZvhetdR017S5OoxuN89fRDL0y19damfpFZFwN7bg1c+2V8ugQh+mq
l7KbgciKI7H0beiwcxrAP1VWv5jQ3sXM5Le2BtSp1ctbIDVei8i6HXkd6FwAXRtre4b6j5O33U9K
slsp7e5Zq3qdFa8EAclli3ItM/SdZhHfKsVe7ewtlTTLqVXdVat4bTfts1yB0AkZIWTfhpWNnGIT
p7t6LB/tXlnlaQZ4AyhIqI63OnZj5egsvB2y7t6cNrpqAh0cJjwAYvuhsuKNJdUQo04CA5WBwQSi
1qZ9ELN+F4X6wVDzG53wl8zU14MSPpqM+HVZ7kmaj2BStW/bUt8ZIXscbR0waFP/LqfWZtD0Qy3q
2ovqbNX10lNYtddg2Hi2JO1dthKQV9POHxkH36OqQVeTRStRl51TqGmGHmG5B0r5k0Hefoy1/DFK
MjcjTeaQmjKXU1E7hpwFTQIBJCDdVr0OMcAIKsyOLY2oeqHQbifpplETEygPaAxqYQ68QNI6spFG
7jjkW8RzWz4ioxF39+A17rzMklsfjBDUTcFq9WyxsnZKPjKvCzmYPuOkvIoBofWB/7lRybivhsh2
tI4ku4G01k0T2tTBMw2/SpMfbZWMDgiWIMtUN8kuzOPbqJP1oAWWNxCy8i1l471EZSXgOm2CKubE
Nxq99TQl5vcS/noFWB1mBkwhqEOh+x3MuODVZ/IIBvpy9Mo6yjyTymSLNtfXLOO2k5b5uFXkbuIh
1R7R/1CukqF4JGjsTgGWLhqt3VFuKDcJpFlFj0qJGYFsseah7oF2aGdnkr22eylILIv6IJ14kSBf
5rZJgcgCkpBuJhU7JbFeqrh9LLSQALVhPnJahZii0U3NdPCaqtlXJRMORLw1F+og6FvO+22rFD+6
tn0fG/Uh5u2OJQDjh1G6tph0o5E6Bvu+9FIaZfhWcrNBhzBI7KxsCJQqibwiU0bXVPLcSyszWnUN
f+aNWrlSjnxuJxs+VvZZMnqxGXMW7qtahgZlE95RBEkAk+sQyWpth7WjCNIIadRBjKDl1bPrGBST
QNJ/MzLdHYYydFsFrniUoaEnkhQoFjUKIcPKARYpoxts2ZfQ/GRts99slEdaZr90WvfW2QqATHCs
mviBt1fmxzbZDyy0G8xAi9RFTCxHKSS6At8uWlVKI9+ThAAGmjRrRUo1JIY7FZ4pu1ezCBkv0PG6
eDld83asVlqtV0E4TUEmmbar2FkYFJncXAlQQfv9IJ4g5aF6rZaF+zyJVZDlmdGexukVNXDJtFZU
vughOBmIVrUfGhFmYIE52OsbbnhZqVvQDAQFlSniH8wAUgmUqnu86ELXGEGHmch5u2Ghnu6HUSrw
AwFlnDYLHQoi9cDiTeqMtGrdqOFrJUevSSOXg2uZJAD5cusYVu8CkFWvOvCicMgH4tYt1n0BpdvY
aNeq2eVuH9aD1wrrAXRom1En15IBGU4+8TLb5ZNd2IYjQ40TOBpNd62uuq8GK3U6UsBTcGTarV7B
nZaj3YVtBznxrDjkblu1cVCq7L7q4/3IEhn+Q2T4EF5uDb2xdhDE5thVcmZcmfo4XBfxmH/0RQs+
kNRQ3UTYWkBapn6vB4VDkLR8EYREAc/Vx1IfqitIFdqPoDBE0Vu1SzA+S33XeJEWhX6fNYh2KpGv
qjyrV3GlPrMSkhdtTX7+L7BMqDJpAUanqnlPWrEZpLyHFxO6U5FmUxHDi3P7msRm0JfDVckLZPv1
PXokPKVVfjQ8ftawVRX6J9HM/w/AfwNQ7lIA/u0j/zgO2Kff/yP41rXfQUGpg74AxF7ImUx6uX8E
35r8O9o/UGMAFlNFfK0iIfVn8D3F4X8G27LyuyyhDGGjsxmdc6ryK7E2fvso1J4yDRo6KfCN8Eqf
oKDHT81IEX099miAalByM3SAvoRROJVhoUUpQgNftTOHityWSIi1AlIh3YgwDWlHY6VEHYGSrqSD
JSNLy6Z47pHeAt9cP4I8uexDG3j8Yoh/RJltFTcSy+QU8YZuqWuF1t1ryhpZhkgKCjrDjW2UxitR
Zbqt0oxQb+rA6z2zswcKddBcgCc9hVDGuq5VImduDiyoHFiALErfv6zTn4+Rr4+PWZ3cPJmQWWaE
UKNiyAn2LnoK+CaCvlMctK4+bgZPuOgU8v6H9mbpi4KEkdyFOLydKwfdHXR+P0V+Bo+idLdTNwvm
jhMyp8Ob5TyNpIT7siFrXPsh0nROe0CQgdbyIFx33ujrykqslnoHjjM0f9kEsAKPQ0DS54V3pWoU
mYL8yi0gW9UkT7LYR2Davjyyz8L3l0fjnwv3t5Vpp3/JA0khUnZQa4AsuAMOiJvaj54hFe2NHgvg
Dc1dEpQ74gtohZXX4wp9Gi7a0mqHLw53lj7/HC8IPbAFwVICnz3PSBUi78XATPCWutaKv9Q+f1DX
U9VYs53KM5zehzLRanEnTQifowmYLIO+G3Bu4BtOaGuySOokI0OsM4kcqiBp7bdKIFZR8GtJ+mkV
kQZD+zKozFC8A1TjeKZHFvUs7w2wW0cjyoNENn5AVKTHuyXN5A2QM8US0u2z3H08Nqh4IsWgwGei
OXteDhdhzkUCZJgbb4xtsgFnpl88tXse9MHoGa68tv3ehQy4N66qK9sXfr1ptyb6gKCb4JEtklmr
evffmPMT92ki2QGAACqMIP09EYChGc1pH+J7ZZv8Tt/BVTi9O7r8brK7JC85nc3ZJCCHCqg+ttXU
bTHz1YPG/y9n57UjOZI06yciQC1uqVKU6K7WPTdES2qt+fTnY8/+ZzOZieLMzsUOBguUZwQ9PDzc
zc2SOh4xZlqflfwpWTJPzZ+74i2zDn5CZvb6ibo5tqyN87pC1qBJuBm0U6001GJ4R9HsbrQP9Own
xWbCtU0OWYdy4l5kui5J/4kNVKNY3toVhn9uEwhjHWjC1KNfpbwZHqeT9Tn0eCAgFFQ8rFvKA+8F
ud2vr6/xNtzTWwctIK4cHnBtbnlXLGPOa4hCOic5BRAy5l5wKo4LumrI+P1fQfKqHnl1uawn4/oL
mirQGi54OIUol23aCp0i0SIR1cahBOPSAvLQIIDVw7UcGlwwKst25YRvkrOF6b2L5nZ/r21v9rcI
OpgaJWwvPyY3crQjCPTzwsHpPLm0u3d1YWeOYu9JUd5GQ6b7cSTiBL0b/aY33pjW0iSd0TiVm53M
g+5AVusbfvzCYT2T+ysO+iruXg19A6BZ3ena7GarlSgTO0gMGqedbe7xb/Hz7DWPwnFwc5Qja2d4
yB7WUDyqHnlyfJL9wqsorCtfU3/v4O7uwWbv9aSsymTgx0w+Uxw2BTqvI0Cr7uLMbulHZ8NN/b1h
xdtwAYPKWsiF/4BQfePaMDSbQjs1ThYHWeuni6a91yglFLYZFVn6LRASdPI0WWtLPxfkLtB3AshN
rmGYfHQQ8ABY1nR2s+qoT6Ow6auG8kdMCe1F0/ZO7x2fvrKwyWYgAUC+UcbC6KTfFJ8K1Uv6sa7t
wFUJHEw0v1R/zZ+VHQjeBtv4x7euzK7H/CLVqLLezNIZs+qh+kABuDOpVtqFRuwvPzR26mqqm5u2
8XXPq29D8tWObuH3AeUxcikMT81TqYqeYHwZ0AfciYm3iQRWuOBhJgMDCPjjenlCxOQgbPyNI54R
rIWB3XhqT4A+XHVn+GyDA/zPRip0BsGwQ7m3zQwruQ2aNl838sWwNS71tLYnw24iO3mvu5MjEfZn
kKofGUdpz+pzu4NEunNESCt4TRGPuci38L5aQZKp1XTsx4Dfys6eawtIDfNHlCjan4Im7+3tekdv
bgADyihY/4iG0P2ue3/hOjV3kF5Rq3dGIXhuFA2A429EYKBaYW7ZIGcIZX8cQxoPH+voa4TgrbEH
ldu0F9l1pDWZeaHDs5IrA8O8/g1dHjdVUbczdx5nBt33yElc9a31lLxTHNGOPOlfH5gVwQjrPQSE
Iug8fWORazc0GdXuyM1rEzZyrzn1B8FjmomyByEwdwX35eeOG29zMxnKeLZZ49Kh83xztacS/M5x
ju5Lnv2eNEbC47/iOXrXWMOp1/qnRKViZSzPVVs+Va3mB0m+t+xtePrzC0y637x7DBO81vVGJ5E6
10Et5k7QWC8WBVlqmK5QKo86KqqS8ki9CHqNAqmnFpqd6Kiq2adFrP1ZF52w7A+i2bmvb8q60Zfu
t/4iQBoKjwRYFCHAuv5FEV3/HK1GKMsphhUSUXIp/NdNbM/U1sTmW+tlNeWCgolJGNy+S+wwjb0e
VOqgh46EmFqW7HXmb+7Xrc1NxJKVvl8IZ7nTZ66lOLoj/sonMqvYQTRYdUQFbl7NSX2dN8rOJbcZ
WOc9y5bCUkOzHkpKidbp9ZbmQ1UZlbrgZg145MTyIqVz8hpVqrqCfL/0h/6LgRqsKFYrW8yZhpmr
051QZsNR28jp5+WYCTKDknu3470vcfnLNtdUkIpCG8i4n/U+/62eFVf5/oHu/lF120fpU/NcfqDn
ZO8zt9/5HDwamCkm+1BVoPYbv9daU4jjBc6d4En4In9KRlsTnHx6SnzLWYVDtOwTQ5vWJ/G4V2pY
l3Tt35D90dkmpef+uuEtXvoSWAvVXm7m7tQeqI/7vAF3zdw8G2iMX9rZajMWXaEUYY+dtcRA28Kp
D5EfHoxD7cdv9hK5DfP+6mJYW+HA4LOoHG5xhVldB/pgwt4VneJnzY/Pg93ZApEzJHfeJ0HYoJ/+
tkd4IE6vMFMuiWuXputeppOhVyQAzamAo773Rzd0ct84vR4rNiRlt5bWGH5xHcZKIRSRBao0OcHL
YysPEf+b8SKKHREmjfkI5vS8j3a55yY6gN31RQKIdhsG5dqYolJDdWN99RV+cKJhduoOu8u7Dbf8
/Qs7m1hoZtZotL1cOfAvfAnfRc54CM/r9ICRs58V3243HK2h7uoE8JhdkzZKJcyM33D+z51iLu2U
cqU/6od1si35wjlkP3uXzkjopO5o76Wltwd+NbpO+pBbQKpobuKvqU8wi5kYXcckck+sbdqoTcOZ
qF3RFwN7fLM+8qThabfqdbteUkfCL2nFSvC2PRv5LM2j3Aohscb4Ij0Wbuxx3z6qb3p3dpMHmK4f
9qb5/iRp13t8bXPjtdqUtA0olJAiqvYlfo6/qX/JT/JB+aI6mSs8N70/vWs80Yfgyvq0XzO+XTId
Rg6nwpwk8w7b3QZBqup5q5s2KuMf80V9aLoKLU5pTz1tg9XidMIQrKIFTLkPupKbWaMh6S25SJj/
79zRG5/bQ3rQ3wBBY0JyD392U779Y0sBd7AmxvAWbmIOhAJ93DPnaree7i1vqHJNbvdWKO38eU1P
DYgsj+Wjdo6ek3ftB+2MJqZPHeW8X6W5u73raJXJu5ld3uRIZMaZWjF/amthTivyzYDUaKkcX498
N5Fh3doLI5vIkIuxaQoDRhrz1PaqrcKn+rqFvWWs//9FaO2CImHoHAsjKqpq+SLTSm2Yunvdyr11
wDDDCAnwS9xxY8UcuyqDUs6kyTv4o5n5qrhj4a4XXprYZBPxog5jy51vQ/QdHlEfc8RTH9uBnbux
v+eH25sd4ov1XcRlS+WEztiWc8WYh2RREhle8UeoxbzM744UVz+tPE6B8++0MBlN2Rjb5I5zXFVT
XWLMXFRXcFp3KPcyfk7P9Y3wxwgQEnNV0aIrsaUGCJpKQP03heSSia8fYT1UwFdLxlXejuKY5a5S
MeXhNPqKlkH0Vyoe5LA05ndCqpYwxUtSXBT+KtNXeO00AYYp9Tz4aCVdAGH9rAGnGMwEHEekq4Kr
dh0a83M8vzeNSvkoSpk8e3E/jG8GGBZ03rht/z0Pq0A86tOg/cggHX7XJ7LysyoeK12hnZ7oXtl1
jKmqUvMt6ifjQyb2Axyh5WK8VIoF9x6DjwgqSGVdfNaHrv86shrRHoxci37ljT6Hh0EV1BRS5tHQ
4ozYaMSVySNbMDvJ7sqimk0HqdNs+hzOeQOsbgSbP2l2MMRDXDqMFIlZAvq1Mqb5MASzKp7zKdeq
xyaPF/ldOery8n3Io+AbaRLaAOXcWj87oamsc6kVihuEk+6qYtX3Z3PWrOChYg+S2MmMaAbLq4WL
8C1Uqrl1i26WEFGb21pTXMkQQCtFyEbUQBWrXtQ8Vc1BN9mhJrbdp2XUpshttKhi3j9cmuXzNLSN
+tcUh8LyMewCXpD2zLB+Mj1kjAjB3ox+sdJAchpnQwgXyAgjcJlE4wiRSKwNv5gxC4CNpGYOeRM1
CQMnF+dROhSgV5r3BTLnfxUw/Ca+JGVW9Wx1GXAbm9neOlAc3HtQqrNZa3r1Ww6CSgydbsqrSj3k
Zly37ANIP79R5FpGpqEcTSESgExUTZi/t4BWrBP+gWGUi5jY8rKgSvBbjIVZizxrmXtZdVHyjaKP
AnLueo16cNRZgwtzOd01VA+7SenQeS5T/qss6iD9MY1CrCKm1nVqfmwEo1HOQqNWVe1oSNZ9DMSq
+8ZyEggzM7Hg5y3ZAaxV8yuy5ORhmgEZn0K9HBLkd6xqcI1oRNg6KQztC8/7RjmG1qJX52LMJUJR
0cYBAvCT6vD+b+HKgbPxJbPEkoFnQelOXaeo2fdSafIfshmataMqvVraYh2Oj3Hfx05YyfVTnaio
gAyIUSnulKjZl6JPppe5pydfjZ0LWXRiMmYIQNLR8gwkUSZGD2MsvC+qMZIddda6v/CL6iWLRhIR
ukQoSuVF9lsD5vsQdbP43Cyi8JAWouArtaWfyiHI3gFuQytOsARVcAQoIGUnDU3j3FOqsUsDAI2y
gLadIYxpB1F+l8MPI3mzlEtvhdFiKEEQ9PZljLr+wywq5vsobRck1qXlJOMOT+oCkqo2+/FZDnTr
CcT32LqLTimmiELAO1E0M++uy2DOJLS3p3NiCrOIJvLYmX5BSRvYjzi/1xfoIlCND/LOrlOekCCO
RHsSrO+GDh8dvORJN3hWaYr912JWWvm5QR47c9t4QYNiGuQ8sumkRb/CQcryNzCiiZbTpKEKnWkb
6OJLHMdS8hzEglL7Uj9ZR4BySXIImqU/5Xlvam5JBbG01Ui3ei9tps7yVSMwe3tMsyhwtFnTWjcb
e0WB9zQs1DNJGTMCylzpkj2Fuvkdpy/hD+3Mb3WXNuHJgEB9Oauz0Caulcnxc5XIYeMiBp/JDjFa
Pme9anyO9QppOZxCRQvcrBXD7WB66w6j1U5MDsXiCENt1jRS8s4iJrYfVYU43NtxFBn92yYxm/y4
JOEYQtxeSaAKRrOWYUlTIg3F77gI6sCfJGHWH0KRN4pyiDvBMh+sPlehcqCHVdko2UeVHVZhC/oZ
zk3poUuEVu3dQWtbOumVUe/M2P4RDLtIrbmsLPSxKB9QJVx7qps0kFwUekqrR0DpBI/SEVlvOlWy
t/jFY3gUeBpG7gzx58/Z131FedhPrrfF/T+/ABg7fWaYHKHB2mRm4SwvbdiQiHau6ATn1oF2olRA
SDTHDPAAuL7RL2Vvr0e0SaT+YxarKEKu5HKbrBNOfstiwNcEif07V96N+uFfJWr/+fu8kKhU3ZEG
7dCcl9KCdDBs34JuhOZJ3in83d85RhNWWp076plht6RTMo1rCt9MD4sr2RKMyRByqtSBzs0h8AY4
Ofcen2v6t/UY879Wt8QnVcZY0ZhgNQC4FEY/G1V0KEfbRruXid79RDxPVsFqHptbbd9OX8pkhubO
FsvfKgEpJX7+Dx+JwhK8CDQHblp2iyzXdRjh/VX/GX541jC7r1vYZtN/+8FaeKE0hyTg9nWTZUYS
tWVLx+oJbLAzPqlvfyyO+LgP+7mTSjNIdGFqc5IGEsCcwE2hObYVv/Cnz6QdKSXZ9jR9jGnrfH19
bXc94cLe5i0yDLNVgSw37Vo2nExCXrGgP9Z0j0W9py6/LVz92UYOEk+4dVALVMr16yqbhwom4mH1
9eqk8+wP53N7MN3yIJRu/FECesJ8xsdypJW1c5I3D7vVNDZB7FncBdItDITDp4NFNwEcd54il0cQ
3W5QqzvH+Z4ZejakxsA/ViGXzQrhia8kUgJ7nk9y/llUuIZ2NdLWP7I5vNKlkc0DaFykAiVhjESP
Wuh2kbtCEzK3ER50F7jhb9kOviu/YdqAa29nG++dhCvbm09oNfUC2h/baTj+VovhS20Vn/jSz2bU
fgDW+IE8zC2G8lAr6odZl/dKdbfvMmA1/93gbTPXiKGdE9e1a2+ak3I0T+FpfvwHNdadD7ltslKK
52To2AEXJtvyn25faiIHB5O+JznKR6jy97VHb08IMCUYgHAc2p046sZ/msIQM3HONB5rpeiTicXH
wGIqQk8Zd5jKVPmuebL+GEHliwzxT10YlSctiJNDy1iCIzBeEVTCfMxzqXWTak9c5yaWA84zRJE4
CHMiPclNniH3yViBpQ5gk4qdsfsxmsvO+blrgQleGVpGUprtto9GpIFqzwO7ImczRVsK9m6+Gwdi
DSs3A0VeSBpo6V2fUCFeNDBhrU4jL3rsit7LVevRFETk0mvjjV6b37Jw+CbF+Q5D0K1diWIrgDyR
PjajR5uDgya3XEpGr5GjhUfl2B3XJsv+Ab0J5xpm+D7QXFCGuanEQPPFlEpU40AUlvM+cGu61Yxi
D6a8s6Dbm0pj0pbF0CZe4/l2J0XmcdCpqHR7becwZeLmUOM7BKCz7mfTbgS/DT1/IINUy6A5BAuu
bFAAilGPVtb8sSc664kMz8WDcSi84rAncH/rhis68b+mNo7eLVndGMaiM+xAN6c4ieJ4ev3a3ban
ZACQK3sM48NI/q2Dm9d+GMxtoqU9KiqTr47A2uiGoWlrq25f2k3sAJt2rX/HtbWSurAqGcQIJTpq
xtuyv1QK68t8BdSCEJ+XuHTVRj4VizG6/8PqGFOmWf6nq7iNYyVHICpllNfFw+Kbmb1yYeSO1trW
gaTWmb/re6iY9ZNcXYrr2ghPEripFSi4zWP6cljoAmqQxrrqWXwKPYodBrT22bEiif5f1ndhbT2G
F3XiOh5UuW2xtvZudMvJfMGLDHdt+MEBWyD1souD3NDo/+frXdjc3A05us4MGNSI3du9F9Pr88ZD
+UsCAmR9Ub3Yo3N/QLD0yaBZTGGi/yfI+zsH42qXN6kHwAcpiSrWLbcfY+u7pOx9xtswef0ZN8ci
lMGmFekCH/kpnz6mz/pLlv0BpDObCzZhZvryyXiZoOha27j7bfjb+Il9dR0S0eFSBQBz/WEXRo9k
jaEOu0JriXLhGDqjJr+XzeVrp1s7x+QmkVt9FgJFReOFzgN247NZVsZiBHrZ1pS6dCmhfe2F5TQy
luRNVnLQrHgvfbv7/S4sbvw279u8LQpkddbmVElV8xmg/4GZcY8bvUCEoTjsKevuLXLjtlMvT9AU
ScTSAWHr/pMy5IdZfqwYI01adacUcpO2/dlR4MIUm0mfttQZNSUtmXk5jE3iOdQ+m0Z/UPMPr59+
+a6TrrxV4O/+kLNfOwkjb/WSQsPLO2b0tDcLlAzpX4E7v51OVGbd6mg8B8fOC2zRzVCoT+3pR//A
NLcjH5tz7O+lNHc/6sXP2dxWQl2JC7gKDuVovaiB4nZVeHp9yVv4299Xx4WNTfeWV1tsqjNLDp7q
5+n9Gs0rL3gvOZqz4q/7z3uLuv2StONJheHBo1l7A9+Qh75rO7qrtpJGavIxIPmUbDVMKv1EntDu
0jet2cP1/aGAZwfAqRFpRa7+629qZd2cz50J/WsnPaWQGKX1r6U4mZTOA/m9yTC3CuO4sih7nbrb
iHNteHMkm9ZSI1Uf1rAuN7as+Ytspw88iT1Yc6iSPrfAEVBeYxZ7t3F3ezaxDbYRKCnNO+qEm0XH
QhpMiqDZRkpZtXlqy+/L8CwEoB0MaSfY3XGha2MbFzKbapqHNePh1oxIP940a+c/e7++qabltDDn
9ozm3k7P+K5ZhmCYySCmA+zemM3GNs6HkP2NHtWz6gxv8pcVRGm91B9W1Zngea8bes9zQVAygwfA
g5fM5grJo64J04V1jvXPAZisWZ/kOPJeP5DrRbt11wsj2wIeIgBCMeg9TVANNXmxcXvhw6id4+Gx
iH/QiNvx0p01bSVEAsHiVTEbuh02P5blqRUa2wSh8vqa7p2EyzVtvpRgjIM1VKypl2kVZIOV2Imx
IAPQVMshEJgWf93e3qI2T8Gma6dCGjnyWftlqSf4Nd4H4dfXbdx5JYHPUGFcsFaCeTi6r48YTYmw
jyLcLznFx0U7rZFzesHZnbLmtg2XvWO27tKNZ6zs5lSgeKsr621xkZqmpdLFAWGOYzZ6gq3zTJJP
yjlA+mfe5ei+vzyGbnnF0P/XtyKIkd7CItqREApH85Aew3Pq9L6x4kb/QXnkroP819gfCN7F0vq6
FtB8ngV7KOJvrZa/SePkJQ6Gr8AoXv9s91yDi8Dkyc5JBqZ1vYlZW6Vln/LV+qVyofMsNH9Spn9b
uOYNe2lkE/mFWaFbXXUYga3b6aqyt8VW915fyW2uooDklkBTawCSAN1er0RMggRydRJqtGdLF8bu
4h1klM6idmj0yWB18uVBFIfhndVY8vfXbd8mJqttDei0Ch8XOPZr25WpLMHYLpada43PpdI35c53
uhvdGf5egeKUVuRt42kRKogBRvxv8EE/zV5/SExb8MT3veJERwrJRHinK3a+3F23v6wibQ4ZMpKy
1eoGeOVHk1mA1AvPlad+WVOhf42tIvdiJhZEKYsEUnaDz+1QEoBRlAvFAM26zJY9Bt/0bg8UeO9w
XVjZonPpwg+gOLBiVdNDUmrv5rQ8GON4SKvm5XW/uJd2gCzniqTIt9JWXftFrqWzJSXU4OZ0OVs6
eJm0y95DFeU1mvx5WYydz3XHD5mTWUW3MElpYPMEsYpkkaExYQOV6TCMpj+MO6dsz8LmXTzElhw0
xsidH46HXLPcuf3w+p7J6210HdcZnwJ4C/8BudoNZjMM5bEb21y3g7/ib8Vgmy/w3gChpvCwEt3N
X6HB94yX+G1Q2tQgfOGUvES/9mDVtwvlV5g6g61UkRDH2SQ3DbqkyWLS3W2W37X2W493HnC3rnH1
961NkU8X2jaS2pp2ocn0uTY/ogOr1v1D3vaHTn7/+p7eW4yyMgYSP2Dq/dNXv7hPTCHRI2GA4Ehf
uBpVgqGZ7gWo20QNUniAdiqCxKs45eb+X1D/Neu5hHkmc2dGRZPHrPWKk+rB9OTGrWe+zx5U9JQ8
yUv93TrV7aEGjr6SVPAUXrkRV6e6WGEDKGfoQnPtuBmtR1lD/Y0As2d5SKsMtjB7ynnxVpTxXjS5
U99cLSur4Bx3wM37bUHGaUplBvoKNJ20KHwQ1PIBjWBUFAK1/EhOh7/KHZTq4TK66hRbrpHK+udc
N8MHcCO/Xv/Ud6rH/B6+BPolnKCb+rtp1I0iCgFsNn7xAe5nv/JSRjmoeOzSQm6hzgRsbJE7sO0i
7OrbyriaSyYazwwLrWgI0audApUomrjL+Ht6iBaadNDx+LnfoiMx/s6einmfT+E2Dbz+DavvX3z5
Xk8WLRcRi+Zi9MsKDOE6SeLNdB2k+Ssl0Z0Y+wcRuY1Pl4veBHVJSeZ6gXXMjssM4FhqF9nC1JpM
JwKgWSXYsgXqqZrfLbEA8FUCepC7+sJok+EPZWJrWU+r7Xts5I+S8LXJoH7rAUMJD5ZRMNgV2Zmh
fNCX5Kntxk9dM8XOEufnWk3eGF27s5h7geFyLeuxuti8QSjrijE3otDwDVIzW0Sqbscf78UFxkVW
skboaADNXJsYi2rILTIXu6iBPJnVQ8sS6/YLVY+nEGYqxTgJDOXWafiiTZ9L9ce45G87PfbnPGE2
OH1EDOIx7vrDzu+6rYPgNxe/a/Wri6XXBuBkocNv1EP9zKC9nx7W6SP1YW/O4+4eXxjahKY4z1Vt
6DGUIh0To6krFYH7+mLuRr8LE5szwAvVUFOF+J7roovI3NMiPS9C+rnhFn3d0urcN85/YWnj/MO8
viIyovyknfIufwOx5fd23JsSvJPtXn+cjV/qaldC+IXTdO7fE1Rwwinf10GVtQ+GkMV+S/rOZ4JY
aaUIXgl870ypZEGnm6wsHEQnD8pj1/Y7A8W3GCgNQYULG5tlRbMVmTX0SSsG6jRC0GE5hasc13Uh
Kn4WxUfz+36p/04Sj1macCrpFE3T7REUcqkXigV011oMj1Cziqn6ObotHIYDBKTe6y5ydyMvrG0O
FiNbKxEcV7GQTQ/ioHoDY56vm7h36a5QHnr0ZLl0uDeJriQKrZgrCS8ER4dyyl+OAKoZ6o/f/rOh
tztrwh4JNRQk69tyc4aBXLeaNvPhlHb6ZrRpSOmGo7azqjsh6crK+isuQhJIzAoqT8j7klP3qB0n
JuvyDwlX926tcP0Gm2N8ZWlzjGHhkoUkK/6+uCUX4KTfPPS+cMj97LA3yH938wCs0ahfgYrb7LPI
hKgzZwMMnlJ7cPzhHjsud98fVj0cdcVUUM643rkmhuu3iWgZNj8gRg8OuQdG2xELv3VXliMz2c19
1h3a7iBLQuiF2jysOxuPkAEgW0ErA4AyEi8KZXsUyXn7fscn9sxsXAK1sSG0mIuyGavwdZDsTOfb
YzX5r7vebfGEd5bBSCCEN5oIgvF6/4JMGkPSZyqE6s9CnNxheTKYPs6KX+aceHAg0Acd9j7aHXe/
MrqJhpPGGEaQJ7otd6mnjpUf6M2DLBeA4qTaay39c5hYLqPbD0IV7ix4O5S4pq5XxrcRJCu0URQU
hg+d0cuYfo5cZjpSgE8Gw6W9eYyO2ZHPG/vmTs5155NeWd48oStlQotqpuRWl7+M6XcHB4G0p6F1
zwaqotTDaHkwe75ZXRH3iZLrVNwk8XNcPo7Bd7l7+7rLbOk52EFKXbx8ZOq+0i2DggBL5Mj0GMCO
0DMPlT8dzfEM223uxIOn2mvldzqIx4jB5OTQOJEHZnznJ9wuk9KlyZ3GUCAN0a0cQjPVSVpH1Pyy
R+W08qmpniJ9F7y/54NDEXVYX9jFFN8eFmOdtKZCBXEO0lWbYBP0UTM2Cps7QmHzlMXjhECIllvI
t5ZWNz3lKIcMZ2nkmMHALAw/KiNLT68vfT0b1+GHZ/aqNgA+TaSBuJ6ti6tiHmOe8S2VpQE+AQko
omTmZ6RrguTpdUNbBgM+87WlTf5Of3Ip23FlYP0kPESnNrPrb+Kn4UPqDUe6dq2vW3bwfoG17h88
rm+3+tr4JpeAbRbCVAPjVeYsvsjAXana7Ufre+mYLvjW3yozhX7iWa74znye9lz81r+uzW+CvDmJ
tTyrfOlVBhTN6bf9x7hyqBZCi7V4ie4a5T+ZsF//7PbjrsHYAmvGoPa2RVuIiFV3PfClvykKWyZc
h+Ngq7boZ0fhJOzEwnu+ZILFJDGkTn+j7jAkYjPXjWTZiakjFbuIjfRD7mPdD/PSOEyBMGQ7B/f2
TfhHQkCjWE/x4IZXFH2lhXFAy7IzM7YHgfGWxQS5VzntIkMR+E6Jf7/uxbcpCAZX7ahVJh2yl008
TMSAIfEgwGC0MDv0KPbTzpLuuQp/nuyQ4ZcV6LY5kB2jIVMZcUxkpk8m7cGwXip92M18V4+/9o2r
4LPthxqzrFfTpAA4O8dH43MEOxyByFW83C8O/fH1bbv1jFWvSqTphagO98jm7EOrDsiOQQFbLPNT
MPTvxNL4qSWTWwbVz9dN3XmkYIsCGljLtXy4ne0xe2tcOuae7SKvdfkjQui6E0VpLdtCN5SfxqGA
k7mxlPhT12lZ5xWlDAt9uSSj5aKLUP1S88UK/pejcfFV1w26CLPIypPSFjFfdZSdYQCaIMAdPrlL
Hv/rRM+ENBNmEm4WEQD/1kPLeRBnKwFyHKi0/X53RWN3mnZ4fZfXv3LtPTRz/qhbU9imIryxIuQN
o6cR3lMYCZO3C6xkhhS1XhJPhqdPkdOl+ofXTd4eDORIWZFOc5FWyNaHYlrPWTfAFy+F71BtsM3w
XYzZ143cnu9rI+upufhOYgtMSakxskiPQwXxMLK1r1u405ZYTdD4JSijDr59YsyJKWUluh+2+SSf
h8f4wXoYCjskYYRE1l3//X9AZ9GdnkwfUG3u740l3F0nKRcwFlyFSHC9zkwcOQdhunbGEkfNv1bL
y+vLvPu10GOGfAD2CAB01wag2ewFg7ELe8jED4UgvpRKfebtu1MJuRdYoJn6/2bWdV58L6tTslIx
MVNrucwNIH0DirjYbdt+G6dpLzbfXjd8sgtrm9ishWUWBENJG6lVnmkSP0492nHpIHiLWYY+XUev
r8xP/8NOQq0I+h4o/G2W2JG1LhlLXOURE+vc5b+sfkc/9U6xn5WBrFyvbjof21doQdfRlAOMzGfU
ukAltP7IpDHkMftlJPmu88Fli44PLRam6q4/mtwubUv8YxuhT2reQ/EP/Kb+RWlOVV3TzezyVPoQ
qqh2+j4hWTkGX7Kj/pCmTnLYwx7dcSCwJpDP0uxUkPfaHARNXeQ0j2J+SwIHd264i0AOnE4U5a0d
zbU7m2yuiIJV1Iga2s0rI7LieWmht7Cz5C9YARylz916pbCpFzQIZs/KeidO3gWD4ETZnhT9nV3H
Oky7K3RNhtlls9KSkfJRjZkUYea1OEhu6plO5wYUiPyV7YKqV2yLkVt+WKEoKf9dR+jUQ4By3GuJ
3rk8Lt8c218SWWpfNBGshNWizq42CCAUUxWuulKWnL7J5V+R3PzroUf2fVVvA6pIJnLDtxKXlS7G
7ZoqFmWi2VaOSE3bh/27f3tamRo3yWegX4TYYxvds1rNs35Z0UsL8iFBa6tK/VR0H1+3cgfajhdh
ZeXaWMVgNx9TaCy9sFTo31bM0kjVV2Zu25ZGu6LOvbj1eWW3mkJ0u31eN+lRHUAzCa4CTHynCnGn
AMJP0TSalivXI2Ol16dZCGETaPV2LYAgtQZAMXJ1zZmU0zS78nuOsisgFcHwvz+XeydqvY63acil
7U34l4qsGmPoPW098LSezmHmB64BGa8P2XDAON9eD+Y2XKyLpVBGHoJY9za5tPImsbi8yeNEbzJQ
vND9tDGcIfrfVvZfQ5tERCoVI1hGDGWn7iT+ijiROqWQ+ufafy13btE/Ze7tPv5hFeSVCM5km1tp
XcQYnTGh2c2cKaBaxa/PhUyB1Y6P9eHPjBLl/vY45464u6d3uhkMjK+chv+xvl1ro0AeEqzWcy8S
fBkOwZVMDK4iEeL1Bvrkv1nMdl33nvtcGt64bjkNdS/FM7Bz3kD1IX6qlDeVV54ybzxGwzHfa/ne
XnwslAEfSi0cl5vqaBaMoWgkSKND0e10Xe8U2ufXA8P9L3lhYnXgi4Qor6Y40HJM5L9nZr6Gn/2v
/GA4o9vY/dv6EbIyEFf7xFp3V6Yi2wf1NqXzbRCoi4pBswwVHmXp3s9J+a1s5Z2M8s6tAT38+jQm
Y1ipTq9XlpiV0chmEdio6zHUAo+BDQD9vFTRF1ku4XvV+n8npLsOEPG9jLX8aVAfvEliM7NM6wFw
qK3W5QGJOQYEq/mbmo5v6mCP7u02YTaZYV1lMRn3Xsf1rpfXVOait70S2HWdfkwCGXIR7ZTKe2rE
68WwPekshv7JehlSP742w6w6kO88+HsOa6VaWx8bACt2Hvx3Gq8AhKgak1Ldm0ao1WWBRMYM7En/
LkmufJZpF5YH3S3ScyG9iL7sRt7eq+beHjKox4OU+cqVg+J6cWIRBlXAPzaaXuiWJZ8jXfPiKPFf
P2T3nJ3aDCJJK4yXGdVrM2oczlCR64E9a/kZzfdTsUc1e3ch6FKvE7cwJ2+zCDnUJtUQOiJiX81u
BtLUtqb4aEnpu9eXcu8+MxmdplxCM/IG6Kc0c1HocLxwgfZQEr1YEnJdfeolSbqTJ9zbNDDWK1El
oCIKE9eb1lfU70w549mrKM9JbL20ZL2vL+aOb3Ml07VTwKdR096E80ZC7awfeNQODAW6aBauOJQ6
fiP24gdqpMVLL2bhD3ThzPdC1uwx4d2JT5woSoKgn1FX2HpFIhXTIoZkYdQi1wGUujmWDZD1NJtD
JlOir8Yo7iz4zp7C4YEkCFHxTkkkS+ah0yNKCXOffO/U6RMAkdPre3p3VcivSEDVWdm25b9EUtRB
BgciBC08yLNSIbAlqU8/dGIunZsooLVlTAo6da/bvbe0tSMKMSSn4OZBGte0SgUR9Fkk8IyXitTT
5fjfv3qZXMRZKJStowbbWpleVUYZjPTJM0bMm/cROLOMGmh2bJ72QtO9gHhla60tXFzMHVTYuTBg
Sz1oPupz5V9z/8Z6V3mjqzkWQjOwAPIk817fxjuBhFEeE6IjiJKBFW5CVahIhQyc3bKnwXwU+uBB
myaBU5HszbavP39zr/CpLAWYKwPT3JjXy4skLSliGeR67QWHrLKHt8bngh0VIGIZ3f/H3nc1R46j
2f6ViX5HLx1obuxMxIJkeqNUyr8wUiWJHgRJ0P76e1jdMyOlMiq3577el4pQySAJwnzmmByEA9ee
VfNsa+yo9+tnvLRUPg99FvLAt7czGwDCEVWBxdunFfVNs82vHPoXZxJIXmg2IQH45g3k5FqmjAYI
2i2Jsoh18LFLYb5awd2qiwqz/U8eCuEORY0O/mvnOXJaDukQZ2g0ULP3FAL/RHFlhAtHPx4H2qMQ
mIFNzPl5VUC/L0amjAOZm7AkoIHjcRrCuTO2IGukG1fCt0vzZ4K1C9wQSIpoJX9dICKPjTE1gbTp
zd7I3a6ILJci+L7RdTTw/4PTA8notLXR3PxW1QEhmZIcXRzGCXT6IOiXQl9Mmf/1dQftkSkfBBv3
W3Q4aBW0JTMKA1MpMxcaHDqDjtyVZXfhLaEz/DNJQTDwjV4tqVONGaSymRFIOLLXUQEtx9re5Lbc
aSK9knZe2EqgnkC8c5L8QCZ4foP2fdvDKA7VMJKsKOUe4Md/PQ6YFAFRJUGnHfK0Z0O0qhUKPUEY
H9HxviqNhzbUlStjXDiMQBCfCDRYbt+1ddU+Rg42dVtEHSlItIDn6RDCe0kNe9rIfs4zZWUE8X/w
qibNJDgCQTf5G3CdOGo4AsANumamrJO4W6aZDn0KpC1MtubDrxffpaQZbc9/jzbltp/uExsqlnx0
OvJTUKGLF20Ek2F3fA3nYIl47YvI1n0K6dqrOPWpV3d20mNgqDUjHphwUmcbuQv6hqsWBv5343CS
yQPIxrumXXRpOToQFoHlAYrf0OD4+oyhHKxBJbhULAd9Oq2fBSq9+/U8XjiWkIojjkfudQF5jhPW
6jkAZ4zwOzp+EMfnKHz8eowLexjB0wRZg2EfMqKzGTPUou1qWE+yiFNlMxakrVgZaCmURtMICMpa
uWauc2HiUOOFtDD8xpTv3ZeuoFIJowqGL2m4HXh6o/HyivDE9KHPlsGXIaaP8Gn9GaFMwqHBEMY8
mOuLdlHBDe86G/nS3MHlEOQZRBUUYIazYSoYmzQWgk70jtyYtMeshnAHtGbt/NqpcaFzbJtA7E4h
PCwlvl1RPQx4kyZLUFfofRX1+CI9pOapgJ8uadwyfojRDNQHfdYqc5IUV86sSwHi59HP1XqGakic
MsfoT5QNPszD5oUr4fPtke0kC221i2tb+fLc/ut5zyWb+7YIiA2JVzhLhWtOk50IhW/m8Qdo/f6v
t8ClBWmA1AgvhKkAdh5slM2gmFyVBEo99xla8W36+usBLr68zyOcxdepxukI43mCtqr+I1zUP6uW
iG4m258IrY5fD3dh6pA1Ix1C8xSCFud14KHQCBWEog7c35bADWQVOJOr1gj/eozxZZyzUz6IFL3S
MpQa7NScE3AlZbX49ZNcOAC/jHB2H9sCEIoswAitQqGaBseP5BEkb+/Xo1x4/xgFRTT0LKZY/SwP
6asxiBIH80Wn3ksnV1Em7/7fhjhbAGiRAgTaYohC9mIvAoFqXRmVt78e5dI2/fIkZ4c5UPd1rjSY
L2M++YOiuRPPtGeJ2rzigTAuGXos6TU1gYvTR6Hugb6DgkPwbPoGDXrqYe/gJYX1vtIs1ujXgIAX
oM8oBH0a42z+SjOgpXSmMcB/4pCYLNVZTG8maw1oTc4MuaPN8teTeXHtfRrybC5j2LLBQwT1OqhN
3NIuX2Wwdk/67MowFxCm06MBkTa5B0ANbfocn+6qWi3pIGOQj5uV3OS++mjdJhELbd+BGH60MBdg
e+mTR++9viz213pGF5/SQm8D6ErwGs/b3YkFZp+hTVcYz5eUiMPEZQii8QoR9FJ72UJVEgUNZWLt
frsqM+iWAEYbMKK5JnooBYRCIWivzCQ8qa7dHZfOW4RMGlBqAJDAlOrs3SGCL5PeRr26bwPNtaCi
LtjY5sAz8pAvMiSRq8SK9OOYmKoXN3m3tDLSz9CeBklLk2H78NfXEoqx6K9Y4FB+Q+Y1NIX8nDmi
DUmfSjh5hwnx6VWe26VzH+YGU5AAuclvVfrQhgiikaNVpah3rX3bRUB927bPr3lOXhwH/QDQL6e+
6vmGH0NklmZXoRswjs4iMOra18O8PIJLFN+Nwrmm0HTxdQIfgMoNhLW+y3iRqEyNLEO9Po5Gn5DA
qxt+hFIATE2DYd9xcwPwCMysA31ww7JbSkfeD0Bk/PWXCN4ACDko/U1yAV83KieO1mBOUVmHPvFD
ZwaSCUHyowY9Ff/XQ106Uh0Ar8EzRlz5Daza6XUS6rRFL86sFkY/tyr1P7i7P41wzszWOztReIkR
BiWs4IDW437yRJpBoOXXj3LhgEFINRlpYcHA3fhsK1bBkFZKCXUZGDp061ztnsNx0OeDyK9guC8N
pAIIhIAHt/i3GhgJ7VrnKVAHdkwaT2Yw5YaroFM38CSosr8+fRDLxEmmQ8Dhu8masFIIxRvN1FLc
EbXyuFV6v563C7RjUL4A/AebfVI6Pi9uC0PkhiHEBF2giBlD0xve+2OJczOdRHJVpmhsMlolng1s
ePN4tQE9BVdnSdSXD3AW3hmV0nR2jQ+g7u05vynRIQPy5pgvJ/bZsL7Gbp8Wwrfh8N7Qt4Jb5Lei
IjgENhhGgAAZiR1uUkWFT7xmWR4Ex1Uv0TqF5XYufF0j9T7NtP7Klrt0yNiT0CowwDg6v1Hc6wh3
M3i8uKEW4wzSbwvH1eFmF7oKu+4vd+EIRe8M1wGFLyeaS9Ni/nTpRzkxVWLggioSY2GP86FN3Q5e
CiS5pkh2cSSg8NClABARVfavI1loDOsFGRBeCBmvCyW9bWWd+Vkhn2kQXCnRTWHYl3eItiZgsJOj
HAU+/BxYmfVEM2QG+1phpp0XF2W+KNW2uKtLS533kiarNMmGiA3tQK68v+k5vg8NOUs4Jlyoqoaw
gtcip7Gg1Z1Bngb+fb4hy3hBicmvDPWdLTI9JpBa0CYFAY6aZ2danPRpCtUTixkvaFYPuTcB1tK5
dte7dFV9OPdi0XgGOgrdq/IXLemhgvhl7HNhl0AzIaVVYGyzDXqoTCaAMOVm4wYlYBu/PoIuTika
XDa6rxO1/Sz7iu0e2TCBFXA28FOVSjQJzUVUZVdOuik/+Pbm7ElfHc1xxEZn+QMEIxIFVrwWS1PM
pqKNL0GMCp6l1isSqDkrnGuex9/3+jSJ6JMABjvdSucyHjKqs8iBAhoQaoqrz2qokfZrC3IKup8c
rsENvh1sZ4OdnaOaEVuF02BTDKDSGACgdY6votGl2wWzjLcs1NwkHq+8u4s78dMTnr07pGRdYjsY
FNglX0vEsm3NGyNQt3WgvgLaeOhj66/e9HhOZ+KUa9DZQtPmbFcMCQrMVjlajNfVQ9RbW/hIfYxB
feXqvbQqsc1/3oyovJ0vl2a0Q0OpFYvZNjhDGj02trZItfhKOPHt3Jye5tMwZxlnmDsiJAOeBvo4
M2g6vnVSvlcy2MqCXiuvXRzLAfIW8G04KZwvRxM3vZlyZM59TbyuVmEUHKQ3hRL5EZKYKyvje5EA
wp84nn8iHaBUfR7HCkgP8XRaGgZudWvfbia7AfkI/bqH0TcikEGv5mPft8DXIacJ+HTdJc5I9REO
mSzMmD2vTB/N5BZkgjBmANJV/gCl5eq9tXxQ9VeFp8jreuPfTxnINyJ0R2iBZPsbKNW0alTMUL9g
ZA3bb1gVDX6mzCYdYuLXnj4wOi6GyJss9cRVF9Tvg+O2gOYXkgcEjQjovj5/LENOjd5EaSRtrWMM
p6yVQLKDdFRoL2FXK7M6I/mVc/VbEmHCMRdGNFNtGvjxc9CWU0AXv+hAsGtSSxytRtVvmrKprozy
E3756fhGmxYENywoZPaYXZhxfn02DaaVupZmkMZZyaUKmYfUrQ9imfv1Fh7Ez4Y3efRGk72bG82l
y6/Ld59tn5+fALpiEIyDAB86/NNEfFpdk/6JkTbWCG/gya+whogW9aOjZJP4QzmbtAujbbH4eTn+
14/+/4Tvxc0fT1j/47/x9Y9CwPQsjOTZl//Yxj+qoi4+5H9Pv/avH/v6S//Yi3d+lNX7u9yexPlP
fvlF/P0/x/dO8vTlC5/LWA6H5r0abt/rJpM/B8EnnX7yf/vNv73//CvQ5Xn/+28/iobL6a+FccF/
+/Nby7e//zaB0EFZxDX1X58H+fMndqccv/w/r83ftk19uvx776da/v03Sn9XpgoMWo7gZzsAYP/2
t+79n99BExLNfeCpgP6YrgpeVDL6+28a/X3iL07BAE5CoCnxS3XR/PNbOLYgfohuGBrbhvXbPz/f
l9f179f3N97kN0WMnjOe6mx7gNI34WrQgcJ2RKecnl3LfYJqGLAmujes8p21SGawTp9ps26mQwM5
9jL3mmTIeVf0zxGR0+vwtsI6PWsXtRock6D5rnu1P0Ud5sSpgl6381JvKjaNad1cPeyn3fdpd34b
8+wplaZKValiTOgRr4K5BfbMtC+qk0Rec50+Y51Xar8NeHYcWLkChXAFA3auWBrzaNvBlthctVCM
mvctxDH97MZaxLdpuqhm2d2YucldPjAyA91jbroideWx2Dmz4BAIF9AFxU1uwhMMLO25M6vuYnUe
xRunm8ensmbgnusNszWIsKosAsVPBc5B05aZMqkDesZ2cG11rkJV34jnSjcAGbMndckiuVJrX7Pd
MZ/R7ibih0xPWWS/ZHG5pO0N0R23OGTPoLz1cKByub0aYTNoe4NY957uTS7uaXhb/3yLQizSBuoi
yGCZaAEOdzMfPvfLePj5mdWZugzho9GxqPH4/Qjn64MxG8ylmDevmmfDkVouh2V/wr0Xsereuok2
zt5eNQepuYq+EpCg1JmqbCBe74xeD3HAYqY6XpS4g+NA+nOpan5gHM1uoXQ+YMbKVoU28ugVh97L
lvDVgRIVqgbZPup2dvdsrTUAykFqksvY8fVkZpOHob+j1dw8kSOO8OGd9zf1w+hRxTMfwrXyMEKD
MJxPfT9l1XtgdPB+Le7aPTpZbrCMe6aAkJP61qvmKxWbVGqLuVjkW0uyAkoJlhvC9dTxQgKwHDCc
nXmjFK5uzpvbyHCVLRwlEIED4W491t0iXkz0EFiqWqo7wuRvHe6UB6dBESS5L6DQPjwU8Eow2MQ6
aG/wHCoA+e2ieErv+b772Zu0veqng8K00pFA8GKRHjQfY7X7cl69wprDtSq3X2Trdl3PQ0jnr8bX
ydQCosRDMi8G6N6aESvChdat+pUBl+lN/6giPVdvE08uRLWq4bbd+ZMiT3LE+2hgIDa5w8tdtcVX
Cxq6hual1Vbf1dv4fryVEUSdRl+stMdyg3LzgazG1ZAw4CPDOdmCz6a7aujqpwY2ZHxnPyozyC44
AKhV5EaBPPtJH5cRjFHRA3vhr+RBVEytWP3EuV/Vr52XvkH4m2zDTe+Ofgb9wXHXu40GfyNtpkfu
mC6dQ2Z7wQ8BP1s43o5LxDwhvKXBqgoW44I/2h3L1tFJQ9S5o37duHBvHG9LAwZJ8EaznpyPUPoE
umZQ+DOrQ/xs/rCduRnfwmuWopMJGzWQev3upobtOP3JzpNzHYbFveNBpqvRVA8qhRHEMij4L6qn
Br6mMmGxoLgHyAoW1/AXnAQXkgexI9thA29Lq0aN1c8h++pFrzbkEYSrCAYnbKXxq9cGbwPM1EOT
zVQ3WjeNS+aFF72Uz9lLveRrE5Oq1V4oWH/PsS9N2PRA1Gs3zjuP74pZCw+KFup9rW8uddiV5d74
0ILKAtPJEO4UXj/v/dJD/sRymF0uyILc9Nsi9uMnyDsu0TMBNHmhyZXummv11FpP8uMP0YRqVS6t
rWp5+hwFycyH73v1UlFP79BfdFMg9PY2lm18C5Y5rBqS+FDyu9qcwxqzKFRoeYDd0bjqD8VtTso2
wdOX0svfoRMKGaNZ2D1PrJfsVBZuRjz8i11g2St7JyB9ld1MmpBCsiZbdtsGChKax8FUlDOcP9Gt
7iaw2KlSJnaJTzwFY82muQn1fSMHaLcF0MvCxcBvdfOmxcrLMd89zmWG5qh6Ku4giZrUrB/YsOk/
6AHlgEkmIn4aNKa/RLcaUujSte4hmJGCcLXQWPYS7lGMWWlbI2TJgXjtFlvDA0UCGU9B96RdKIvh
WOFY9svHcW8MbrYpgFwcfLmsD7kKP5RqGSk3w0robje4/R7nvnyusDJxiTYmHPzknYx8JfDLYdlY
nFXWRu/gcAvjvWBMmSX3OYSfJSzGof3DggBFU0g0e7BYm/MOMp6N7WZQHrrP+dJMwFMziB/yJ0O5
pdosVpn1TuHcSxfxkRrMAgUUUt9tdyUv+9lmPr+qpzTBAoUc9V7zrA4iU2rlTktAlntqN85d9WTu
5FP/FD6Qvea3m5rti21wF26KTbWmL84BH8llcALfg2g+6dBMwp8aTg/ELnPtSjZ88VpHaxcoYWqi
U37eIx8gxEKjIYI97yzdaTAklesf4IreamwKI/6jsOXzcGfZdwQlrbh1MBdw9UJ+qkMmbNzRuTbL
IPKP42T2KXj9Mzj8EgyepRA/o5bP453VLiyuBEpHMF7lmaviQZ/pCwjsrAiUVa25s2p3qHgzekV5
xbgUgn4a9dz+LqsHNBynUcuPamM9gd7cMiVj8S56BnIXuwc+RBWcgMBym5ercTEZRzabdF75zhze
vHeW37vwzgMn31pBhWgtTqGbrQCogkqNsxz+svvCH9OEojsMGNGXQAnta6al1PCTDmSsY5o6X77F
frtGrcIFoxGaLcmqW+jLX7+Yy1P07xHPp0gbu7KMIebg0aM9Hz19zT2+L97TremFK2M5yVjhiMJF
LPf2s+P+ochkJMy+A/HRn7L50cVNuZ28nKZeSbTKH80aDEk4m7vabfn6J2bv/+eFv2HP/CIhzF5P
kOn/nA/i5/9IBDX1dzgZT1LdENNCuUDBd/5IBFXnd5Ct0RQEkw2tial28GceaGi/Q7wDzA5wX2Bu
hjLtv/JA3fkd/6WjvwA4ARJ+8I//Qh74E+Hw6dgFAQFFfPSx0bdQ0bI4pzMNWdN3Jg0Qe2XRGsXa
d4XDUX2wt+OQL7QUN4me38BR0KU0B5oawiVNGr8HZb1pY/NVGojgKsQqZngwlJS7Th/YrlWYGyd+
6HTziWewtAaHpHRlP17jiIDV9TW/0wAjhkc0bgtAOFDA0qeD7VPtA3bDvVMFWeTyKH82Qn0jHASx
CLyNZFh0XN+GHYyvu7BtGG/hBF7F6KYRqBqQ4J0MWboqW4QjJtDU/Uj2ZRMeLI4AQeneA4He/mC5
SToKBhtCCO8XEDfD61LdtE4f7DIwVhK4FWqF0q1k4pWK7fGC3ztJizvX5gh/WuVHRGBbjwZQwQbV
2gFqt0Xh9RWFXaQARgoYdGqUrGtLKDpk8iUCxA+O7INgFSExG48VxAY69DagfWBL18nSW7OvC99J
ofQpAj4vwhZSAaXZu9Fw09iWgDRAb3t1kryVqtazpus1X9DKH3O4z+dBkriKWiwT2I6yAQTtjemI
F6XY5EMVzVCnM73GQoiJVnjEjNbcDSHmpkyReQVJsW3HPPJTgUA4sJCekVct5ZXbNrzGpBKobeAx
o7aBtWgYHI2s2GVDJW4LXmxHo7rtB90TSpQwtdVqZg2JF2qAY1mo/3pJVObuQEsdnKzqCDGEaEGo
uglzPV61WoB7zxYJwl51XvBgm9VqDcTuJM8MZFAtS7yXOmdV2uCfJUAuLf6jgdhVX85M7VkEUHGG
mzJ3a1IUbEScR9KZQ5GXlCH0ZEpeADxqrYOyR8aVVpxN3xMawAcEGZNZczBLcP9U9ToI9W3AlfeU
1oekoR4WJ0Rk61clzU08vzGHXttMxpriChP9zYbbD4rRvMm615gDND0L1XmYNiWSV3JnF0nC2u4x
yDzoSC+1AKuoCDJ9oTmIgONGs/3ArOO1iURQWq9cl6EbtjRltCiQotn5E0kRpOvaQZS4OIEsWJlG
mrPuRBTrTa0QLsbBD653p9hxbjuUm7nlPOZbmk9rqyKvRujss7p+DJvhPmlXEg7xTB3jx0FPZ30Q
PViktZjsA6xJqawLI1mVk3Z1EiAaKFrI2UOI0+oqSFsn+RqI1bkdqnstV2/1XoUGKD4lI+pNA6Ws
pCsfNGH3GBYlCzIOu162GxmLl0CvW2TDxoeApjGEtWDmWOl30fhoOk3DajHUTI8QdSp83ZP8RKto
MxiQe6fmuoVaj4uO60IT3SYwnU2qZp4zPLR18BF1Kn5ZoN80/RleHQaryxHE+50gL2XTvRABBEtb
IBUYCCQ3Qzt2Y7N+6O183YrkINQdl8RytUE50gwFXLO66cI96SDEUuV0k1fFD+gr1P5g0YG15dZG
vK/3CnjdZidQkJGNn0E4vNXRuqcF2F0iXTsdvy2C8DGb+rNNDvErrT3oecZdPZZPQ1EDUwN+FMv7
LGequQFyHcIrDtoGZoscEVB119KaLRm7exstWGZK29PN4QNEwxi4Q2cZ2doJavSI4VOskE48KJEz
L3nSMo68lva+PajrrqwPCkhSbCy4H+bxLGn5FvzPjo2yYxofwBRrsDK1tNZd0YNxUgRbg0MRaQA+
Iaz1qSmZDqwZ9q0VPJJBrhurnGcUkrmZHHNUeowPPsy6IrwfjAKa9B3cG/Jy7gicKnIYbqqmWrVx
/lqTfBW00R3NSiDIgwobOt7yijyWXHseUx0fD9C1Pk1GL7HygonIWOUyhhRBZ1c4zSyI65ulN0Q4
hMwkWVC1fRTwVl0OZFmPdsvCwSh9qkVzXpknOw2fUiPWgaPS7kvhcJZEkI/U8GJJ3iCT4gmrbMtt
xuEkdGUX5HRGC7HoBs7MNJyZ0vmB2cGK19dVqw1QOEdSpecyYZFaz4MoQplMyRZKb6RrRIq1T3Rd
+K1uvtlx5Y20ovPM6UfoLsErPCLaCDnSdJnVpbiNyW2iJ8aSwPhFU2Lp9gR3ltVYL7DGumvzGi6K
VD3oessGyW9loiasKXuTmaEK50Oy6ivjhyQ3ARzB4zxFBUK4aZwB9lwcirFnvAmQ/g7gkGGqUWpr
4b4C3HLMtGA0vE7TZvCjuYnM6oOb5YknWcskN1EdzpD5jspjFjp3TtNWKzXnfpeScV3K4c3qbAQO
RW7gyjQ2UBumK+zLk1VYxlKAio1eqOlWUazNbCNqQZECx3gsEseNhTqynCCu3UFIFK/qTe9wnCTK
jATWvUjyckF7WXt5D19XuOXBd2zE0kGj2KvhpVE1HSR6dAS6aqkdwaw9JmY9G+yoYFwGyUpWUwUr
shZp6kWQL/dHFB5SayYKdJtN3r6E7T4xZpRqyDN0oTMTYA1WtEXhckOy2iIDKzT7FUZho98lkQq9
f6BRxxbk6+zZGLADolKrURYQzBj5W1CKTV6Wd0MQGwyUTxRCtUPK472u+b2a1Qs5dO8ENOdlmTau
3uHXuFJ20Jiwcnd05tIMF6V+SnTQu+pA3JNgqfPmI+pR+B0a+SwK60ejdTuqFC9WHb4Jux3dWl0a
bfI66kY1Cyvs3LGonmGqImHyOSsLujKjHshxa28ow7azql2jt7O4SFExC7MMuEgELxoKNoaFWh84
ogyenTXknvQPfehzFICdtNNX3ZicIr3kblbgs6q99gSAEsxEe0gShTXdpkGB0l2VzeoGukCFDb/Y
NDMXpUwUmILFFUBo1m2FiNRXuFFDAth+VmV1Yygoblc6yLViVD3byqmfDzmgzY5yaErdLySRs7GM
cao4qGqhLGnZA3xUzMKlKVkImN2boXYfqcURJMVmxo1m1gZOexiS+tDodNuMzgYirbdRkL61evXW
leEBTG+cg2XDKiO/hWPVU2xY95OwKpfdrdPk8LtVkBqV4WOrcQU7O7RcMf08ReqpgAkUNpaDAvuI
EknbeUUPW9p2BGbQ7Jo7y4g/bBXqLHqAgpiDKmGaZyhjWCnKfjKKFJbSBtpDlIY4zdOt7JTtoNSu
kuCEzQshvaqN1lnbQWLaFEB/nbDKIbDuKPcmUT9ynkl3EJUnKGRYOglF5aZ4y0MdlnI0Rn24REHd
apDV1cObKMtdpSa474djKRC7DlZt415FYTmPO9fpoIsjoSRbl8HIKGpKTZFN7YRauNq9VWclowEC
+8zu5mHU32dFdUKA46foM/pKJEaXdygTOuC99l244Gb/UTU1Ydxul104qi6H9jEzKpR1AwJsSYLi
1thXkMoLUTgeg8pgepnOZRrnjEKeBMeE9sPRE38smoFh7gbUqcQxVfOnHuGQW/WoxRpJ5qY08UAn
ttex2sP2SyO2F0FZVCtL3Y2psa4mew3a22QGI8FI6tSnJaqUBdqjbu/gPXJH7qGE6pFYV3xu27PI
IumiTixWqjmZpSlRXAC1jsDzbx0IpW5N+ZwoFNI7bfqIU/iJ5MojHVDJl6nwbbBmWZwQ7po3NMvq
NSYLVeqnvE4+YkN/66FKEhZB6mUj9IsLYi8AyGlYD9ismzZ0V9njDsAHwxXAcgjaL8PY2QrVj+pk
ESfOUS/ilwTyomisv3KtUdzQLt/gwae4Kkx4vNJQFlneaajfYTagwR/DZDMNuo9ADPshsO4q3Mhu
qvDOQ9jrmYg7fXgSzUlNdY9A7t6VwawVIcYhR1Mk5aKznYPSI6ZCFOvBvbj0zcB5T43iDiedX3Ik
HZDEyGFjiuJ0YNcKpnatpsh3EkcqrNXENul7H5i7R5NTiboxdOKMZq0nSDfavHzNGqX+I4tM03YV
W5vcMvstCMiAAfTqRq3bxxBARDdT83kep70fFdk74eXNQMlH11uPQb03s0J1YygcZI6cjvcmYk7m
uI2gd+EIX2WtRMU+tFKvouNJ68ZxJtT01CuoCjvGq6HJpZHGCuggueo+J480C1JXNHJFJQdVRLZH
rVV/qD1KzwaK1Y08Ip3YJbI+SoOXbjb8gH7mG6wd8SLtGMVf07gxtVT1pI0qdaegPFeLZZI29w5N
5qVe4VzFWVlr5CMLno1UNoDMaY8BRdOzjGZ92cPmlkmlXgtJ17meqThTzA1X7+xgdK22eU+5CKH3
hD+iNvYstKw3EfhStGu9Au4ORV44+DwGui4nhcPXxBD6ooYbO1Mj7WY0XwqOAvYoygjLH7TrMkKl
KhuPdc0XIHCyqLYMbEAD54/TwuzG3PIiPzlaTCF3kz2RyFp3Sbwtu27WcdL4GL9ELsufO/TFtM74
kegj5IzaeK/m6KnFdK1ExrLlJHWnV59ikRoJLHECCL6vLENsx3K8NzJ9B6r+aziM26gSi+nDZH35
iF71TgC6Hvd3So0ItdL5U5eJ0BviApEPyaG0WN7z1EZwa+ZwhWjoW2ihONEgO0S/e28n1ZsThZVb
qdZDjK1H4mzbFNapi0g9k6Xqo9biKj14EDDhs1dZ8VGENllUtVYsG5g6g/VsDFCitk2+0vXxSY1S
v8oxm3nUzzr42SAGfiRZl/t98c4DRfESuK7itFwGJbqvdj7iIrL0uVJ3qAJY9rqXzRvE5gQqCQJ0
t/JGOvboqtljL5IffdeihYYUm2IdzKqJhWWMyUwSLOo6qrZmByvbkJ6axr6NVJ24BGJqWYbugw5g
oqanDcjnAx6MIna2yodIP6DOYXsiVzBDuFQYdr7LSzSk9S7oPKt6bfFTFCq3iWbe9tKBIj+hz406
jqAawrkxzHssUDWI/Dw3S4jcaIjkoFtnRMlelVbCTDtTWVgq92k8HqhRY2MD2QX5kYkrNByHJpjj
PznL9RYRp4Pep5Hnz2aBe9WO7+M4fXHIsawTtL+y7EiFIhYIvOst5SWdySbp9xCZbV1S8+ABF8Rj
hexrHZtTKinaeNOXQEuF2DxWnsArM0CnFHqp5XpIcAlC6+GuHZNnNOaGKjvakXgqjHKtQXK0Su1n
ApIqs1p7pSk5rqCsS5gM49sqACslf3ZijmfpyklNLVtFg86iEE4WkVmcsriYJyOY/q3ibEKKbQJ+
zQgV7eTdzNsDUvKbsIe034iEMcyTJx5ZaPxg+kQG1lKQ39OqXaMU07DI6RpXqlCVJYVybDMO5Tgj
27UyEphr1JsIT+6RCEnmRK0fKeFjXGEy68BATzK6DycSGIkL7FyTM2zqOXgM92XQw+4FTWXexdSF
nvNe6HHNGlNs457i58KZgD9xjUZ/bjSLQTgPCrEWTUy3iW1Ab/HRFuAMBPG60vNNWyZvI+Ry2Jj1
7zZ08JcJKRZNZ77oYbCCy0y1gjd3Mvu/7J3HctxKFqafCB3wZlsw5UkWRZEUNwhRouBdAkgA+fTz
1e2Onu6OGNO7WUzE3dwQTRFIc87vzpY/1p3dosW3D4U/lJdiaYunii5mtzoes7lMqDI/d449CA0f
TZPXHKzLsLtmtzYbVKZpfEz28pqnWbAriJa0OAVBgo61EHYUeHCHgfgtqje++rWotvdeMX/AUR8e
Z/yOcNBEFfZBlZRAa6+XYWHbRzFLJoEOKhklLUyXrrB2LdZZfaXRymyouSnAii+nnb6dbWcWZExT
OovcfjBS7cuuUaNbujg2Jh811QT5AHjqd72DDqHSRupA7fvgSN59s+k7v3PejGCwwf7Gx6Br3nN3
1xK2Eq1548UGBK4f/PInFxzOKLJEU+Oy82HxKif7tk7mcH8ED2UJjTirHZfkTB4GURIF5V+a9XYk
hHdFfrazxMILmGiFHf5YUfPZ5nQ5bvMWN16bAbgWbqjptD8Znq6w37c9bLHQp0dGlj46RXUbZYq1
Sxa7vLY+s9Rj3piWHXX3ZjD1lhqhKyLRd5CDev42gccFC+vUNcolVHQrofLc52oD3x1sRq4saXce
DS0N9VTr2SXvzeZTcRtmF861xsyottmxh99Vx3uiGBHoCi1RdmS1FUU09MWtdYvbCJw68FRsqT0i
r34qa/h6r+JA8RqLRbtar3VGdy8kJU6WdpfZc46ZmuPKXV5lPibGYB1lOT1W8/o+quznZHKU1MGL
67WJZS6vQ7G+VzOSCn5jVDflF2OTkt42vy8mU/n84iuQJcFnVtSCCFIpZkz8Watv64BugRZmRo2x
EuqxKwis15bpcWWOqAgQDXj221w+bqORRyZM/OTrBgqV5Zc7TvvAK26BFekmMd8zGFccrOYlsHED
2P6hH5t5XxQCJMOYo4FgheNfv1vzVoGEXTRh7QG8WA0Xe2c8aT3XjOZaQwRluped972yt49ZJU6+
HGySs4Biu90QaFjq5vbBa7mTnCHq5V12IMQJscFklWIX8KdQh3l3/E99qyw0nmJ7cQr9IagJpjJm
esd+eimXH7p42zT1sqn8KygNBwC1y8Iii1p/LS4oIZMqgBZo8dH6PfhG5bZ2ZALMWGZx7o0VGF69
EEvBxBxnMnZla7IfUi+PtR5U0qvsqPbm8wZzEK5FNkCzQ3Tr4/peV9MeboFErpVn5fwpW4cUkAFB
TaAB6GpPDEtm2wj9OzUKGfiNAyNOPjsjVigJ6joqbLZyPkDH99X8S4gcJb2J5MEpX4p2BQ1I+fcS
e8sYgLAv7n03rpDvS9/uulmQv/S5+O63XvG+MSOV9NCi3DFwLdxqKcBwFjDmiWkjWYClchsAmBmY
keg226tbljhQAPpVsb7pLtEeywrUtpnlQz302cX3VCJmO4vb1H8SGhOmzNJ9WJGMmqf7NjP1VzO1
j6MtLqqZWP6AJWFOjHqtZdcByES3GW9UeFcZjBezXt99t7Au2WNB6zu6N7e0ef9owkZ/ZhSSnZuJ
yo6NXeoPfm5/nzOMkIyq/wIQP6U6b++OuCBzMLbofkI03fwEp+HooJBitI73E0MPBmKiKm1flvxq
L0eyYFkUlEyobgTx/UNvwX4r75s5PaQuu8vPgpsGiMD+zfJwadXzaGxHLuezNTRtuNr3w6xto8bK
bGRE67ID+3FLalKt/lzbFiQJe7bBUNidV/bnPpDXtP4uZ453V4D9buPjwlSHofGvYs5vUDe7WUBc
DKxpMjrm0ObXlc6DavObq6wyzBVVqmnxdqbtsQcdNTVpR6mzvsug6Hadp127GgmMKd83z0XM1D1O
4BtLPpJQ3gfIZi2KZ7+QaORcj9ltblt8zfZ4yfUxmSn82VQTswoWlsq65mfFrukCCzHa9i7a7Fz0
HlBSdq6ze9nu7gPb0k99UB9ypX7UIp3iaqnA+Fvno2x39x88Fyy9navP73q7AmEvh0HjK7byoa2W
aZ+tTZLl2ktp5LdW9IlhFOclWF7dvpVRp0udK4YWr0ghHjJA4ZJQTPfaT/T3A4cFvzBrh2+NfGmV
/bmscNV1G/WbZBE6n6nufBq1/iGLnmG442PWPjZL+e7JH67mPK1yPBDS/QGnRdhryVUV3CEg18tv
eR0JGz9HWe0CnwooncfEc/ml95WUcbwtU/2VCg7wlha+9dvXmR3BncKBZOT3V15nMVn3yWIu76mX
fenechgp+MO2ym9jP+6NNbvV2vJqmeMFEuVoGCLRll2D65TMEY6/tFQf06j/49Nt3VHP83j144xi
LOk91O7aBqMV5I61qxJZOXbYjfyT1hY/QFH/aK7b7RDPOzu38d1Y+iu9t1PsnOxgZG6+L0rec9Gi
i2C0c9Zy9Zb3k5QuE0ueYX23U+DIstznvf7hLvT5q9P82ip2a8sL9ShX1gq6rP7epbEwh9vm3+/a
kirA3Wr6dyffd6X+Kw2Kg17y042sPJGDiAOoVu9u4cbLbNVhy1XAIddO8LBPGJ1J3gX8DPKvBh9t
mCPU0Vw5h/59UUpSqVEoZd8I9b3WOCDYylYRadM16MizG7evIFUfzczDk8oGQja2U1tY3HH8nsF5
Vi5TXacVEnXUGD6UfzH3JCEIECLHOlrpwHCOfYb0UVWf3FtXyxUP9zcjF48fPjy25frM9ehYPxCx
HAclLkaXX5pOhFUwx/3MHtKWA5xsLFm/HQFnst1+VZuKeqP4Mnr1ErTja+en1352P9OUpZaN7vO0
LiLG7PwpJvtdAniwaL+VRY6lRzxq6sc0dTERA8+inN5ckR0WDkvNWQ5eytuaCgbtzdvrYhS/Jmlf
nRk833Oza+Fa1VErgTtolJ7aND/r6bxc2ipb2RltMuvDye15qN5aU+9wvYayTwZm+uwqy3+prfqi
G/dnbhIc1KFGvF+fzKSfDiBut9wZPyt3M8BX86/SWF+F7jxn9hQ3rGg71a8VdLQulyMwhTzeH42b
jRd/YOEMSr4Sr5PtMMI+lTJ7rnO4JcvpXoTsQ0NjckOR3uEI/cXr5pjcpw/XKxIEVHuS0+Nu40Ot
Hs/ufgqVVfEDFF7uiPoIjRzFab6519pho5J7/7Ia/pXW4auYrWMgnGfIxPt0jZvLWQm/zUcNLBgY
8d3yg2flGRAodbfz6+U1gOXKaBGlmSWtBh6gQyncD4GtNo+B89I5ThQw5MWU5nEs+y0kmhLLiXMX
/k6Pol3e7wdF6VD0ldb20rrZSzocjDG/DVyE/TT/KfjJY6qaeC7t5/tfViv9Q63O51ibezFViduM
j/wltCvsucCRh9XihLr/eAcyPdoyhfTQvKwOFHujTGfXOkOCpFhpBwqDZwfiIHd+asD+zlrcnLG8
0Qy/eI522nzwn2x5BeyKtuFznNYRjsB+tjLncxJNF1kGDZ2urqmUr+YGfFwMTEtfujm6l6bDwKLt
pz3w+4e1rq/3JzyPPFHoBS6qkAHRz9XKjqfehpVnqnSKbzOq/LBSXXccsuYqM19FutNNiSicIC5t
kocpOmUTvOdDNjzU62mZZmLHCz+L9JKp4ps5JyN8/U6R+341Sm4NJ/MovtpRS6ioHpEH/iV0+a8U
Py9dw3//ae74N1PI/51ZZP/V3R0W43/+qPun+afB5P8NnwiavP+NHqj93Qnxb3ogvv7veiDjb2RG
slMIkA88vBz3sJB/6IH+hpqHXDyQp7soiMyHfxMEOf495dULyC/G//dPQRBaIYIOSUkwiL3APYfE
578QBBl/acr+VRGk4ytn2AjJXmQn0hL9h5/IDFptskVV7gbtwqHXXdsU9T9RfvaeYEgQ4FFuCGna
LlQ6eotR1N3RGU9oBYpbqpg369XToRzNGCrwhCyqe7jTY6XwjZ3owUSCWos3295lWXb2taE/68uc
BFlJWwXf0fQwm1YDhc4pUcTQmjLMHHXFdbyE4Lt+Etho18pV/mp08WFJ8Rmoh3JwXqW2YZqo8dDB
qMd1AEXhFwexQI/qdnWgGk8Xp2TeZUX956z6TdP738IoPjTb3LcupoQhIBBV/Bq65bKUe+Lgbzra
u6TL7ZucJ3Segzgzg0+jC+7YeCWlljE/YOD9SgNG5nVQ311G+9JTK8tac68V8vHG9DRU7IseBuYE
v2J2057Hjoh8ggXQZi9O/XW/Fe1npfna3tZkc1j97bluf+tMvEd/Rb/ScfcFC+eP4WrnbVz3VMd1
r+sPGTVq0hhI6VNnJufo95pmLa6ILBJrNjOVsdnCfOZUWaazMOwzMTgH4a00aHSMMUBCPKXjiWeC
8WQRWUw2zGvhv4jRSaOexwVpRUb9VoZDoXfPgeqejO9GIf6klfbWLrMdD+UMN7etczgWzp85Ffu1
pAgTgbaE5cxg88F0HEK/l0PQmagk1YygmGKrb3p1UtJv/z4v4f8fR/8H29o9WeR/fR7tvmrowvFf
9Yn3b/j7gWSZf2P2DOcKBkab0b3/06lmWn/DrknuPXLsey6ExanzD4Wi4/JPKAYJkcdFdg8w/ueB
5Bh/Mwl3QK1Hzjc5lOSI/hcHEp6quzPsX04kzjznHlTPwcgJZ/z9xPoXld8AmZoD7jlRR1ffrHFX
f8v7xrumKFDQ6Q47a7Gzg6/jpsq09ubV5i9VQKUvnurC0qnOIEMEMMgAV4AhzDMxLyFcMNIjYe0a
hAZJX+wo/L9pyD/OzqIdfB8vUDo91ZuLxit4xqonQ/J1UNQyujZVBZsQxsEdbUwijvY5W+LeYH2a
s3FalUQHqAEFwcFF7ggAr6/et1FNZjx0gC9LX+AMMpGHBT0yfdtCEMX0wtD9K6C05eBcfLgDY3wz
gzJP4Kfwi3hUxIDKSzOxZQeYKrFtKcCd/WhlH+3AfE5ym+Lak7+HG2C9AMSmhjAL89BBQ1n+ku6n
yFnK2PDGBBgK1Yw7/R6c8vsmxqel/SSoGZLVijENImpxzBGRTRczGoQ4WMuIJ2YuWQsY+3ivvefF
Oqh5pKBsUFyZ68myFTKi5nVyXabpjtalG5AW6Db8Mc3XWtHCMPvvNOpGH6PNPGWdQSWtflU0X2Xg
f1HL4owYRjvM8VDJyJjuA07S7Lj03dv9jdR1+sduPaRWqwK2t4uTyAiggfz5sP0zIzb1WJOvraH+
vOvcXwlx736IDnDcKB275Y9BWxaus3js+vFJ+ECyvfm05NOSQPOmMTDTBWOVN6XDfsj7YdeiwEKY
s55fGzmNcWvIERadQtDTXuCyCZ0kUsScIhgoI9yITN55Lko+t39eEXvlXplGtq5I1h7Xl7ZRh7Kg
0Vn5QnKPrZdVtKFv0QkRZanPzk9UCvPBFsOp2BwDaEOeSWORiK+Qcnml9mStvAucpHCYTA6i0lyC
1DllFsKuGkwkTcenTOUPllYE+/Wxu8/80wRY61oInJVL5u/HovzVpz4vFKVgWqhPzc8ewbC3aF4c
7zJ1zWfvuDXDbJ/apcMeMnjkawxLT/K0zKJV5DSxtncB2c5C05j2bLnT4GVFODddEKZBTlS7XYej
tbS7Rat8IMlXH6lkzAQv3Dq588NK/XeD1baHq/CovzE1Gv1PQ0d9Kcpfs3HctvL3KjIJcZh9Fz7k
Flj6Cyn3BGEXkF9S+ZciMJud76KfyxZK4lzaaziVeYNOpkgMh74Eu/18G/PpoNUgOqa/dGG/vRrO
gky3WO09iQa4JZd9brPra/RP8djpxF4Segx9W/waGLmTODMEiqx0+urN/UU+jX8OAmWe3Q+sGfZF
QuacWm7Q1JDmwzBaAAJKC5Ju0yMdve6j3p26klhryzS2sEHA3+jecLPR2CI1ehJiwxJERkXUtUZo
TVDfymhv0mrH2OnRqZY1ysZpybdwnJybvQzoaDgGcq0rk2GzXnR3W/Zamztx5vrf9HAZXetxhpYo
qiE4uwieOqeNm/4PcHr62G7GZS3BHFH00QPZbwxB02M5zmdN27Jz5xOrqrblxW3979s0NJHdOZ+F
Us7Jd6rYsjUnqsBnUMy5Z12lDsSJNUbAlCXN5KKdJ4tZ2izYowCOvwxLsOLtMyJnaraosmw0KzMy
Mj0YzcjJsJVU2q0P+o7r32geAzEkuZmVe8asMcQ9I02q4gOR/Us8tPrjDIY6Ai1HjdvmUUsKbDIs
V9FBZzjdUMb1VJUhw+cxufcQKv1cvQ33pdsWwytCjZ9Z1qtdq9o7YQF3ucyXVJb9zgD0a4WaD2Wz
xLpLZs7g5EjmSgxEhnjJ7WTUXbnXuubSzTcnXfuEF2LBsTVl+rUQQRfKGhC0dyYaR4LAQxJqE4Ov
iCavfzANxGcQy4QtOH3krqDMgbFiuO2tdz8A0RSlSveJ77jZOSubF90yhsQQJy/g5K4dQHynckNf
5b9EZurMWlJvSyk4AOk6fcbfhQtWudVBo81AizgX2BntjjwXQwD2LDPO3LrDliI+inKQYZdZ2972
5zfVrW/bgAxrdnRGDY11OAs/Wk2y+ZHaW6E+ZnWCDe5NX3qeATDoUCIZzIF0uLD0uDes12xwi3NK
el8Nt3fl8nvo0H08b/Vn6y9NiFQXn61pPBNee2p4tTqHMPMVDOA1hld99p6V7Ufl+PulHPgMGnVi
Npjz0Zu7A0p/RPip+0TI9e+iBnZfvaPPq/a0ubk2afBzVBInckcgfqqjNCO4dOfbZv/YFJQBxVC9
DiOqlCyw8/NgoYPowNehLObI+ZTmXIUpe6NVcjsHJf+H+7wvrRt07DsjtryknIPzGAg/diBG0NDC
riuCG+Zy0eO0qa4Mrvf2jtM9zV4/HboUL3vpb0mgGZyA2xavo7N+NmRH19NnFRCYWay1va/a5ltj
jFDIno0hUqFmcF1aKEYY0aaP2HrM7NJL0R+7D40FcF4Meh6rbhhlhC52MPXD2m1mOCNvs9OseZqD
ce8FNUpyp1GRveW/FikzQCH/izSjFHHBfLL63tzLdj6YaenthXn3VPUyMvv1xv227gbE5HE7k8YY
6LO2G2U1xYuPxGjMxyh19YQbeTwpg1sY0dJlHNnAyPkirxqOq7F89SV23Hnzphc1WM/L/Q9y9LTZ
Z5nAtNvBIRSOcW09Z9jRRL2XUBMdE9lqrhQYK7AYo86JxyHHZqk/pMlI14I72WuDLO6d7hT0srs2
LoPy/NI/2SQ27MzcWOOxaspI4FWJBjP95WvNltSzJ89pizZnRHGctDnyqMz8zXn3Q6S6HY936FGk
IyJORE3e5EYpGNPQ1q/MgLGBaWhBPQS5Rr/MD4g9ce12oEE6g8Ci0QZzmbPx3bjLkzoUSWEjUfpr
7XPv+zJaLTXARGV7o6jtJxKjINtUk/IUSFYIpGmGA/aauyIIU3zLxKi8a8owmLEkVzXrrxMg6sXD
Iu94ojvYoaPpj6kJtDx1lYD7U8dZs3dbtQ6s8xkJ3hYa7vxUqQrd3RhEhqSwa+7/PNvmn7Wq52Ow
6Ye5HBPNbtej7TX1zjYdZg3mA6yyNfjcvPl4MshzTMrNpW4g5WcddDca6lNtSYtOcnuRUmxIjWj8
ujzcinnjvjf/gHfTv6sBcl+/tWuwESLQZFzHusL8UP2crZXQ8VKHqijRRxVuL2NvNSG9MwQb46IO
slmqWN17RjxOR8KA67loHinOIAqrEYS1PKjWqC6rVSe9EuMlyPR4cFTBBimvugV3I+sif8KzFHrD
PUXfzsdz1/mEjlforze93oMZeCQBMBNnyD0mD861THxvg+HduCDl9GvM0GASkBgWOoGnpV0XoYEi
ZdczVYpJ1LnHl/YIXpEnom2SR9W/bNzzYesdTNlWidVSDK5iTTY1IM2/3zD1av8ZtOVpqdpLJty7
GGDnyOoBNe8nbTJ4BNbK+SciZBWzxdF53yF8CO00aFBilO9+eVVFmh4Kchq4VTF8dFkXBdjL69GK
6rzIuRLyqObQm0R61BzglHn9qdK1OTgFoX2mZ8UtmSIIgnBBD+qjNgp5Xl/sbaCVh2qL/dm5ucgL
ez8nEUHZFbD4dls86BS3jMasKE9dBj69TVtCHqB9QuPmxghGP0VHYrOFQyCxpgBPg97GpbuSTtGu
RA1MCC28Bt82AqKIoWxgugz1sNqJOJESTqCDTVGoBXe0jDDq/QGH0lErAHbMbYb6yd3gWu1bmaVR
PfZrzHymp7btiicDGWLoNtsUSUrjRvPb09phHZoyY0N2QB1aAHAzYM68FhlM+VgjnYL6sfxe7Ltq
grwbteLSBNmRnN8SCRcZ2qKeuZFNpAaqqKM5bx9nR1mJLovYU+hiDbjYfZ8R4CfMMdsjQN8JB+Qa
bizUrS2IdOvOYMliY65I/qD89VKsgw80bzs7Iaf5mt3ZsFYlm6WPgDseq8MbPkRaNrsU6i8s/ODB
BKgPhdnjYmCptZ6nLtInSQDN6y/HU6e1gS8rlwKbyN6q8TYpn4TSsUW6OvVGJNFi7DJb+1Y43Vt6
F3bqYDM7NVef5bhGm8MC0t3JCyt0KNZEG1bKAWJAfG8cvU0yH5WxvxL6MdAXRKojv5N2rIK0TAkg
MM3H1q6yfTpuVH++cfYaGQ9qWJ5JvA1NZ0L+OphGWIq13qHCfIMTBmJ2858z8yJ3NsuxaQftMDkI
rkmRtpFITC9Np6/HoH1yxYh+yXOjMTfYF6aGt//FoemIbOVQeyIBhFG99eiAESeia5OafCi0RBbB
Ejf09Bi4hpeyZt+3zclZszdTdEVYMUcidi16YFS4u0avm6jS60f9Ls6BmfRNBTzuU9wyCoIu1m8O
Ruru3cpCKNUU34M+542PXbiYHlkSQ0t5KSNI8gChWPXDkwS0ZOpbLrf3KUXNavQMb+gTzawuhMFx
cKoXO0hf/XIT4ZxPzwTE0d1BiQhpnTbX6rl6g4wojQe8e0hCU0SXzvA2ZtYKTqHtUfrtx9mow227
E4VRVvZV4kjK7Gr+VhCTG0p90aNtzgnmbMoswXpxGormXFk5GgyJyFurg9jnLixr61T7Wc4+havJ
Mg2fieVFuMrfUyR+kTmSLxjUDlvejzcCXVzDjp3Nfm2C6dX1fOCIxVInCsZjN2PfGXx0vpph7vou
KKKGCZJTiQK6blc3gvK2V+Ih/FIjKbzhSjHW7z0RtzurA+MUEr+xj2mxN94XotaWgMCSRb55dBj8
dUVw0CWRZ37ziy1Ew9WPNAx1vbsX9Ie/vroriRxOJ5ZqoZNwUZC1xanY9Vdfcv3VUIzhOM98B+cZ
zXnr3nWW8VHOQXPRxgX1uQ7rrhEauWOy3c5YcxqTYuXsWEpKQ+WTM9692DoNee57y25NRwSwYlca
snlIC21iz9rv+lygCevG34Y/2LumBAQaF5xBzEpOxqk1D3Ylv3Gw7B1pO/sC/2aVKgcCe6r2I1OC
wkBr4s7mN3EXyIcvs5EPUEvb08SMcsZaXB2/itslWy/YEc5a+YKXASNPZ+BRskZifiR/pqd1+6m0
H3WXdjCvfSfqMyn4fvumB+2+FpaMprn5TYwB6RlFceoEaQqatUb5wowWlbbR1Ay3bhjbUx5MtzGV
baw31c1amqfAr+BPJ57Aws2C5aWAeDayeOg5xLSYmKn6kKG9bJcJ72Zq+TtIjh99FTQHjcot0Z16
3s1m8NW7E1nUhujQRZRZvAlpnAL5u6gC/0FpxsGpqgwm6zpKbkBlFR8peny+J7vUc3ut4O5WsyAP
piMYiQ5vt2Q0T1t+NQwAfMf8rrUePvYq+K5GqE6EipwwM4UQdfTcJxWQTegqzhS99IIdE9auJUGh
dWOSZJsZXWIv2549goGKw3Gr67BnukzWGn+kHJIU0tSuuj2FJFJIbq1Z/mB3YLC3h9PCP1SNrYe1
wArdKQMc7ae3paBR1ZBkxuQ+VtW5h5evpOHGovRefSykYoBMNfBtrRsSkz5CahDn22rClcNMIPFu
A4m7xiTDJ7XjzsEQmKZ2YiO65Ew7IufJMcpwHqFNBBnDn9a3x07HCYL43OkaRNIGfK+P6mgJR3N8
LolDnayJxalEJPP2ghkOtWJ6tMHrViGjbGEkhjYYiIX87tBZNOKF/Zo2/ckHeDwgwXsbpwCR5uIO
h6zty7DB+BI2AU7pEgisRLQQbhmaB9xu7b2NzsDh7pfNfRbg2Pk3Gtj8wbaBUOxlEonbZU9+UXQP
eMzO9dzUj4smbnU/xZtruFeVYj4xqaDPrqOOutmrsyFoe6qOrJerVTR+OMzVAS3XydgoJPlxhH0o
ZwkbPtN5XgOWciP30xzg3sCZHDoK1Y0qiMipRtKMfS6l2jN/emmzfnNWBL6lUlGxINwkbxbxbWXF
CGTXmKHOazyVrQa2Z8lTs22PZclkGbNoUEzeuTAA22w3GrnB0dHCsOvLT3SqT7IttWQE3AUSbhA0
yIKinNrEG92f+dDKSz2d/TWYIvO17/F9ju76uMwYFRhLhJtxk01UuiZtyuanp9p7Bd5Gc+Xk74y2
Q5Nvajeb5iokhuTJ4Frkc/qhAzadlCYPf7ZRiVvgJdVMe7sp91CtYxbZDStCMmXI16/zqrozzs5X
EOX7zCvAt7rXsJ02+bEwjWvnomuySwF5lS87y+uLQ0MQZ1WPD43teXGhUuzBlvto8CnVnJmJJ7Ih
kaqgtW4xGHd9cAo2dSikPu/MsW5jxS0R1TbXlTn6tB/2cq4HuLcyM4kyK600aoeVy7UcDyLNgQgz
tAMM6vQguzOJG4lX6lYjdTPL6aHX0GwigeSApj5bfbJ4ZHPJ+DgRS+wb35xGgZ3RYSwb/hEC77AL
rIyYFdbebSb1oY3Ngy6ab4NbaVcNS22TiTx0gllPFNICmUtQ4EDiBGrIB3KCRFcDUloyI3FeNmfP
68cHvC8vw/Rd1z2YCE87d1IrDgVGlUizzEPbpOeNtMHIKFwkrwERQHdJbZ81WayqnwwERYVZ9MST
MEEwNLmBGbTWJ77y1VkZWcIfNF51nQLbBOlF2b2qePPmBfAVf6sV9NfUnpxYMYRbM7andDUibADr
yU3XE5LkPDSVyS1G1xa6MKlBwYhOTeavvjFBTnTrcanH+SntUBdukxOObfcUUEmEhWQQnzs5UX2X
JnbFvJ/NzUHfASfrWIBlYwH7oZz0ZsKaDjdhz8tRAyssW+TVpt6qSKHwajI9O/Wa8Rtl5ItPT1wv
1h+NYqdhWvqVMRsfDCBCeqoiL5XBWdybVrTm4wGv4tXzannaxPqprcNzacO6NLlGUUr4/F7Y2vM2
EUU3wdbi6yyDZDRJ/irnCKMi6J674lYogUJgpZGfiIpwu/YFC19w1K2nzFwpMSzz2NoaR/EKwia2
IKyLSV1rtOt6oSqiuVo/XssXk1TE45OzUQbTZj3monium+ws64nO35IPBk1v2Pfee9PLPyPoLRPl
6iECTOcSAx2wt2I8Whm60VYj+cJRZXkf1Ad0VuTFwejzDCuFontUen4SyKCjxWFIBV10qFVIf/Hh
fV89lLQL/a1orKtY5md8XWZiVs6DKXB42eRQh8LemF+XLnpCVIORmOabWKubwDOcWr178uvuw7cW
yrEesJF7DwVq4J/6Oi0OFqqfoSs1tEYOCNJCREKnJsLmxJ5SjozCfrIPjpuCqFJdbH77LO4KuYVo
KyOAFurH4cAp91VP5lnap//B0XntNo5sUfSLCDCHV0mksmzJktML4dAu5lTMXz+L83CBwcWMu21T
rFM7rBPbekStIaS9FzG5EcHqN0M6MxJa7jsiFBdAWAB57TrbeFBb7K5VxOrarVfz7UrIXpPtWyms
gs74STHX9/w5ZmGkW9s7NBkGB1T3GHXfK3aWKZpdPSSfQsv6Y+9UBzx0HiJC9ol0sh0zz7nP22qb
22XMfaRi+st40rN4uFR69H9OJgy8yo5gQiNuKlrK+V+nUVABySsxtc5F1B5TEVd7MXg1Hwo1MLVU
I+f026m5x4U3bDaGoIIBdsOlOuYTzfqKFe7yBfrjWK4WRc0xs1Wr09znO1SZZbijUGz/G+ffRPuR
5bfjfsrpg3kpzS+2eGMlCpwRFxWukBXnZ8Pf3VPSbZq9OWn81YSClr8xJ8ytXGJHPbFOqjq/gbm4
9rGhBY3V/MpC6Csr95RNaYmZXq/9KD0+32pm+1OvtKi1WsW3zke6NHhfScMImpxkeq+m0BH1XrRH
4Yw7raC+Lfufyio+R6vt1k6nvy+J2uBfO+hP3TQ158QzcC8KwqCjEtmoYn21a5rqQ4vngdLwe1Ww
gU1h4+ImrbJxp8fFdhKKc6ClQAQb7h0JFGrLEdwu0JzbvMm2jPWf2qg2QTw4XDzGX7dlaM5tWuHQ
JkCwaQ34g6oyAtwRXt1DlJ/HuPK7SX/jiePEaoC+eE3ykXwh8xA/ta7ET3+Q7vg5mOzzTYBcENqm
nriKOPOIlc6bPtQO9iyc/cxPRJRlduJ1si65FLx0VPMKJ34p9Dw5ScJWh66J6rUnlAsCOt6LEA89
S4+Tas4YKNFfHdnF1pJ0kEZZ8xfsNaqps7p16vYfKOKbkZqXwirBbFDdBX1V4Tt6fg6R50BEmrRH
3fFeEX/o43dGY1InBdYMSXA/n3tvJzvX4AyoznyPV4UBedPpRpAXVM1Teva6CtBExl5zbG2MLxRf
kZrFj8BuLNPqNI5hfbAypD/XcdG6nvrKQsBPbd9QJG1JihNDXzJEmCE8DQ9RAmmhU4dH603OGTh+
4XPrZ9RTy+bcxzRAZyW0/H6uuX9a31k295g51XTMUmzcIue15injjerMuhzot9pZwedO5jqmWAQX
VPhD7mb3Ao31Pi7ZTt3bFYukoUfgNRWklCU3ToSlsV4UlIsj+0S3WTFNRHfVjTkSOS4lx9gYky0x
66/OS51rqIsBU42rWWNn2cXJ1HPm3AvHFGeZp82hnYsnIjbqvowg2XQM2wl9VsLLXb8Je4oq/9f3
qEoWn4gthFbzrUmJoeSrdmZ6GuJXm59gx9XCLtogiyqID/l3NEwrPNk9zd+5wjQaz46UyD+h7yTv
WfaaoxLX+i3qjBOewaY0biaiMAyuXKG4Szh+xcRFhRs0YsTIQlopoQXWxK+p+JYGnyMG3uUkrHBi
NVz6nOxz8xRSv6TZCV9EFOmFDMdWEzRX+KVCm9jNDdoyB+lujvSDoimP3Bho7aTrWkl0Iq34dk2I
PKpNQGZT7HIoLQr10IvTa0Gf1M/smJj4pM0cZ9aGM/qjcO0/r+hLgjzb5f/T8NYHZEVZXmUR70EX
bUjKnqNRXtgHWq9RcraTARTU+NeqnIBgB92Q/d39rwdMo2ezZoPXgPW7YsnSKnHVqxyXJankzFpS
o8Yz9eFtRQZNNcXPNP3VBv0m8SeLzwxBi7JxQPNlW/bvSX9SpwUdi7Ir4I9AId9niLI6mNAyfLf0
bCMJR2FWI5W9LnsHiFP4Y3ogHTGwdSSBy6NUBqR5UiRFtnaQb9KCCOYANDRUeZFS4wnpLFjGVjp4
E64fpT96d6ggfEfunuf1maj16+TGW8+N/alMLpKyS6kgRaJICl/V+ZVyyWneTOzKtngvvGHVYr7U
WrFXJUSXalqlBY5N/QfRY9O1O13vX6eIZzzZTBStpWYfsJQCa9JfseMSbrPYJ/g8rBEN+k7fsOwp
sJ0xKGmGl/V4j/T0TbOERFCDLawNQCTo5C8h+Dl8ntSrUVTUM3eRMNptBd4A7WlTwnohj32lzETu
+6PByYiiaF0ZTxNtolyER8OctgwgvNEyNEAtMMUl1PndcQHQHpBoFkfnkOrVFtZOcUW3fzaqS6qQ
W8CvrOqj198NiAEaRXG9pEP0YQ0VudR3t77mDit8nGaTgVtS63nb2behge3INOLw91NEtLUqeLMx
YXP3Ga7CcomgcZCvFDPcqFrhlx2Cbj0TwS73WvrTMnvxmQ5M68samlXXYwg76ksn+BZQCdtDr3m+
olG1WJNHQvgfNnLQKeNXa6BCJzuZwe7AgkoeWB9+PNBWIDZh5yoF8b/FKrCXtdWWpLzUPxiAcSIX
huhaNtbO9tJjOeVcMolnh+ehvMV99NNxIeE/ug/duIqV9JgWxZHMSaR/wARepTgZLpWvG5e4AehH
uhTZaStFUXutDC6PeXjOTWG+SM7EexEqd7VOm0sFwmAzSyBa86ifK56RztC8vWT90yaVBejY2mv2
WddPVwSwnp97a+zTNIPXNsQXM/XifZ3027n/zsONbn2G4mvOoZsiEsxdtTahKFLa6SoCCdVWpeVW
adlRb5gkajqAaxRv/rpjHW2jWT0xMeEoWBpFVc38jEdaV7SQ30ukJipkzNiWUBeQFDUKM3KviieQ
2WeyRnY5+iC6EDiWcisPDCWYP2dOngYE9EDUXMepZW2q2oU/xdukI1ITleIoH9nY/7K0az82XwZg
Hs1zaRjVP12v8brhWYGiBtu41x9Fox3jXFarLtFhQQ9hYPO65ZDhgDDmkebBFLDW5ksB9DobFuLg
PPlRYqLN1u9Z2G/DHHhUWuxzW9kPOliDKLZQVPNj7nCBSp6NCKqIBqi3eGRv7kxRcLJB5WmgTOls
0BVKuaGwc8Lm9qZgVqzU0OVQJwXLm8TZSlDWIp7BhvMvSce44ubtB8NYj+hCsPu2Ua9AmnbeRmhz
K/wePGP9rOTHhrF3UCNasOZ3RevN9eATpRqP0njswyroounQeWwPrYZviVA8JvI4ufmzbMZ//QEj
9rVq0lcy9FuUvHI1EEMYiQUwGeTRd+8x6tIS3mLGcNWkKiLIjvpR9xhdd2sBiCaHgYps+a025vDi
ALZ5lNFKwE0Jpg5GwZJ/YsIbMb/0beaAL4j0Db/WleuQhaneOpltSI/uK4XijJ5dmcsvGpcHq/o2
W0Ibk/NVV3zextzkpzgwwUUzelTx0dLnjLFEbFe7SJFcSweEfT2BoOk6LolesY+M9mHOUTDDWzb5
oJv05NXE+FXzrzIuv/TZ/laX+yi1lXhu/cwdIWSXFnWAUH0fTSIgDu3TXFAxcpWTxRlseOHRifhE
1GFHX6vXzsQn8L3bYWl6m2+F4r7UtXauo649Zg15jDJ7prjsbWdY1bEjeVMq/CohedSx9pY3AOWy
KGKfsOVPKfonhXSrN0SgykLntZa+W2JaF7b+lGeZ9lrQBNGiu+4pAOUz5kW9w0SKZky6zGPHuMtF
TOkTQACl5DLQk7voSU1lKAcBtQ5YGpxlEMgk8FR9jwa5ttQtDYM1Zutm8q4jCqCSzvdElXwNW95M
xXg1Qj061EPcnoqiOmdGXAM4DseVEvIxaRKALKZnQv2DhCKA98W8VbNTjn4jzfTJjkkIDdN+0Byc
f5NwtdyoOZEw/ux6eLPMauOa6TakV2hM34ZeYLgrwZjReOZVMTgZk38+BDAkV+No7+vmXb7H8U1t
zhkBcaGsbWNtlTPoLqw1b42nM1UHkyi33r4580723qYdazJvydYlZiS689R/JB28JAYwdnIGuoXN
nMyUIT/cEWAqLC3vc2I0bEx7AJEw3gx1xltQwSfQws+AgxHWHpB+uUSGjJ6bOK/sU5dTEfHEtKP2
4mHQQ2i3QzyWMP/pcCSyZjS4nNjZoa46qhkJIyFIAkV3XrNQXYpUq2ZiblVaUR1GbHDfnMSlyAAF
FeNBwMfzCnHP5vRMSYnNSU7mHsop/dEIZPpGrfKs2PGlqCWkwwkedGFdbD5vh8ZR3LVe00XNgZDn
nXYasuTiOsbzRMvHk9ldhPO2mfSzQwKoKGeMb7ak6WFtb7vkE5jTAfXzg0rpugZ1bkq6LC5k95UF
Wk2qgLLs+V7N6pqFUtsoe9Y7Z0cA67xcPsNLWn6Xkt7NWqO/QmgALY2z553VU7uiDw9T7Aam2wbD
2N5KfDIO81lzXsz2kWgtZymFNUY9OYDhjO/NEowr/tQufErF7JOC36S2vs5TLq/0WEu0OwiN/twT
XDTZJ1cVvl2/qEpz9vD3Ws18VAtKK87PKWrZuhoYvcqfMabCnMnAc5/L/qj07lNcEOBI0Oa77woj
gSkjmMNyo8E0Sgjvd8N7yyOXiZutPBf9uFWtNlBHSPI9Msccca6Cx+8x8h6eCkG5btYDCrlO37mL
mm3cTxycrzNtJrXdNgM3FeKfZbfVqxfeVPArgWuTXVOFtWEOHUS3NRWxdSC74CCShot2E0NFA0KT
EZ+vATeGrFcfc6lnl2VVIKKMw6adlc2CjHTgyQ+1P/CQYH6uG3IG3L2cYEwbopZ+0/k1KUASVANE
vZkRvXEeoj7VGEvL8LWAQ6SxK9R0nzjpirGVOkHzXPXZkwASk2L8+5TV1GZH+tmPZnsrsCurbN+b
zkvv1GtSmb6NXRsiveUR9Nhe2bb1RzzhCxIPre1/eawF0BfZz41jNqtwp/J0PuCc+VmannGKqHCM
DKe5RTwnM/+xpfYgxyfmY1Sq4gS+kvpv5G0SoH7urE5wMrha8kdW1Q3SXtAN1aVMNJLBiR8XvBln
7SWlSEZmo683LoSWqGgt6mzNUxIh0sY/MWdnReFe1mQdvHMyPwsylyvTOrf25Msi5dOdQeT31nWx
iBHsSCwHf5Gl0xKmgBekfU/Tud3JoT3XtOktXJ+eXG1UL0JndNDm1B/CZucl9FEHK542uuiOSUeQ
vAqHFTvFtZNSkt/l4PzNUkaGihq55d5DgzrOJDYsj3lyPF9mhBB0cWBSHXvsHLJxWeg8PIw0qqv6
Kmo0/ppfuU7oiFVrz6nHsOqSJKHZXUlt45GxTACCdUJsquIZ5XvHh4utn6e0Yboohr+4IV9dcuUN
nUQ9lbLg49YwBxQJdt0kfCkBjKlu88/Uo58qnW+Kx5M2a1jVlYPjsbMS9y+q5CnByA0iJXoNTbgO
SvM+18oTK77e54VEK0cAYQgGSmIdaLg0O1PW16hXT1WExc6jL3obz6eXN0n2xhfxw+65tAkH6oGc
3Hozawelq6xAV4naxuZSd9VzdD3KPP2M5RmqgeulLwARWG+ev3n9p5e9OxFeMFmT1EP8Az0YKgE1
Tbt2Odfl2hKYOGnzniaOX2NP6tGrZDsWAeAzGbQlSuYozx2+w06P9IpNWuRMp04jh92ec5TmUDbH
XMh75qIrqE3ZbNr6x+i6/CAHxkZWQCYSEtoiUCfJ/N2bJm88EAZIisk1hYYYta/WXAFSsZXbnOZr
xfmq1FNdkprUcK6mX0L9PPHmcndTNg30Taphr7pEhHarTy1VfLDCO0jDK7tJcOJ+Rsd4ZHm6teYM
x2FIgtL7N8SRwlu/ZcDULo5wkGODls1rbkwnuycui9F3RlwXZGa8nZam/qSNW21wXlJNfE/9MU1C
dUdG7MAudyrN3CqzEfh+H2RT/IQPhCFM1tEdxGkGpbyLvQmSdAo3M+zEUdF4Utv0MAuNq73KK4xS
utubW0eGD+pD5iblK5sF1zM1Us4GoZpOsfNtySsCW1O/8759F1BqGfU1FNNBea5abmUWKay2hR7v
wVFtouNQtseimPVVPTTXSEBNTarqzBVjD7iC/R4RiQY5rqTMd7mrfiiGybVZ+8laDvywg5oaN+/q
op9kY2BY2tGN5FOcGrM/XuJi2Auhv4zdtIvUaWvUFYBFEgGzTsYJIga5hLozNg4ZG/JSH8VUvw11
5ou2UzeKA6RzrO7dXOwNg2fM0H6aFtpCazz4H5NPVwQ00H3Mxg2e3kHi7Kw0nXBLaZdkL536Wx/6
7Egk9tZ6qu9WjDdhtHfV+HNmTyG7XCyYnTzc869rx+HGVZonOj1PWhqyx8Eynvm1bu1E3cRzf5oJ
gMK/o/U81csamJbj2MBTGsZSfcI5P2oWaL3EOzVR9dFHIPoKqzoimdxFlCGOOk/w1Cii2E9V1R8X
1GNpLvIrgEwWTnhenTIs7wdwhiuoU9d5oHozmLc4/SYPAN11RLYU6e9q1lkAY5L9pEWLJhQwZV+I
BZPUksZRuLxdLfhLxMPZXtEb1zwvT7rlbZP4N60av8QqaNTXiZh0D6Da0fn1c2FUAbWYtt+Z1Uup
Nre5Gi4jFrPJxbn1wptdaytiobSINpTmAjhvG5PCeOLl61rT1lkd3gyGsZHGmtJ8E5Lq+7tnQ+60
h6DRXW4XjI2p9eWyTablomhM7dqY+QFabwYKUI4gbCjs2UEvqPqz0Z0SAGMGmAZIZSxqYi+tEh2k
yQeS/+RAhgJmoRk+egGghX0jkuMj1cGIYOLRGGTxeGztJaZuZYx75plnYzJOgJRY/KG2QQx3jZMw
TRq/y6utG/KHOvETqO21Ai277aXfDMa9MlwiBeYtIkkejeo+jh4Jibg1b4PWOcRMIpVKIoHCU1j8
1S1oDdSgaRkjbfNWoFf52lyy5Ok1i00WPGnOdiqsnal9wwGzDtOAFme58pAUvK2iQAjTDgrDOip6
dO8zucRKsSgL2L8ZoXPwPvEVmMO0oXLpph8Jc0EflS/60L5rXXzS7LkMqm7OrvNEDWIMbxN2i1Dn
nRt6d5Eqm9BBVmDXNmuOVF+8hCMBpQTrxZya1wnL108w9kMFVMOP2ipB2L8TOKJKumAo4IuGbmDT
L+0Kzicb7Gwst11Dq4n07zy3X05e5yuSjQc+1Yg8McC6yDzaSR8QRWs3tSuOBYqeI/TDZFrhMRyn
cgU24N1r7SAmZihztncMM5Ab/pUe5nTUGsHAWtT3rGPXVRsuD2NBnHxkbtNcb1+pdohImx+U8TEv
kqn88Si4eNyEbDc5hRnRP4DSeW7dai869DK7Ra9RHx+98K0aS+5nNFwEZatRK5ar78CVetB/Wo/4
AtWsfTPbMGhZxdppEU0o/pnpmnbVbLHqJ+SR8o4mWFI2QlZ+NU5nxsyaYDVhNHw/Jyg6RdkIx33w
jKThs6kxHVRktvyFP9wpLLdxdKSp1kGQtPR9q2nbIi6WAkWMLjcLH7rXixMtWhiwP7f/HSZzbYbZ
fJws7yCTnge4Mw7d7HxPrvjJq2RjKDkJTU68VrcrH0oGogAU04LkH1ze3Bh9L4sgXGAouTA+GNtv
eI4nfib4G+HLCJ1mTWF/Y5LgSdPoXdNJKM52JpmVibJnM6gR1q+xCa2D4WlfmOnIlNlr4rbrQmt2
eR4vYgiPIbxPQ5BQ0s3OdzQx+g68Lp1qim8Y3PYwfzfdvPAk7fHmVvXDicdH6hKPiGefCSHinkoa
PgRgsFGruWZ72XwPCVY69rhhexyr9wzrm/fHo4dMa1Wfo+36EAS3Zi6DOIFIEg1gWJxVST1wPSnZ
NzF4lTxaYLiK74CoXbtJxSEjcaLd6LchCYjb9lGU5ZPFJh83FMSzIz4mE8O491RgNetDhVDGnFKZ
+smwvVuoiJ2Tb0fxwsqQPD1A2DxLk4IT42Sot9fJQj0z2EOUJ4/K1i9TepfO8LIQ7N1mXGklo34f
rvuhCibQ8Ro28FTHj2p4NM6mskGdutbzYInAK5JXV5lyLCx3ZyrsAsy0p27UnlJmDQn5Heu3Dlze
R474tsxzVGpcUv8BoFnHGWVj/V+aHyYS3DYM1dHEOhkeCjGBBttpyFhnBR6Fa3rNzd5mS2esxIhC
yFPFzCIrD2Z7Qou8CY17YjSPVM8/wtw76XgzaqmfIZ/mmDTYFBEL3tyku9QAO4owfBXZzR6cvQNg
mgNzH8nwt0yIOjjaxuj+J6S+cPsnkJPcB0V2qzLOxrXS05LAc9nmFMltSz1rLL1KKQr1V9a/H+pk
/LdynyiMkgOb7DcFeWhoSg/DconXWyfFaUA4TuWTpMUdcg8rwYGoZnWYZLwba+vF1tIt3C6mf4MN
XnU9E+i2d23roFvUpViSNPkmo0DHoqNj4o7hqtC+WVJJ6jkjTBS1ZdBq8cbK2RtjmSfNTY4i16hO
5a9iQKBQ9fSCv/+GZgqt2/rKZbtk4P22VW+gpfwhQkLlxs0LZwcVBS/VloRV2LeRo/hwprKsLQq4
6p5F2HB0kigznJ9I43o5FumLGoZbVtvvaRftLGYdqXw5MU8TLyYe+KeBvbGdjcQ7YFXw0dCKV1RG
HvzsHteCsR9opcF1QnAzG60+0KSD1PuRRdN32mz1WeMtV0c/CDd7aWRnxv+/JuQOEEe5tcoWUbYN
71Irr33drpVK/vXJfDYs4zYRHiSUsa105T4yWnSJslWhXoVOedTHeZ1rH4agMFS78T7RioNIlhU8
ot+FOnvOKlF/kwj+IqgRWA3mnkUdACxpjVhn3FBO9KY6iJidbdkws12lfhlTDrMcazAdin+iS9/B
Gvwz3fLPHZsPM6S2KKVDBYNXuRSXZMAGkbcomvGVMLhiaoe5QL2n7qHTSVqk81yD9ogwG5VvOWST
OBvIz/J7Qu7NC4tLAFyUIWHDG30CqGzaVrFjAg6STw3ciUsrhr8ptL8NrCTZL0Fq4JUK+Qs2Qvt9
Gp5MR38PzY6lHPH0EaflacIAHOLmUFCPozDMD54ce9JuZgP8PscNJe/1spw3QXiLrPXoveXleKDj
R0eXy282c4VN1WOoW6TdNIfmmB5dnSXAS/ay4WdsGKRPiLUIATOzR5TGTiipME73jIkvKvdhz9kj
fnUHd7g8NLwdhvhrYXiyAyQKyOSxRS/P1E3pwlXUG+PXsZHVLRUIuf3iaZW6GYxm7cASo+q9amS6
Ifd/Qhd4RRZcN3BbqW1RHWPhg4s8qJTBoMov0OVz6+1yoUA2YxUAoklZKVdA+ZvEBQcMBx376JY6
+YP8xktaqkExUTMbgDGIIijx2hqz5SrtAHEt61uTpldNmd7SvdtU7bqTNYTlZB87P7QrD5UZ3ioz
ynx9sZRKTmuhvJCA2c0lFbIo6iOfnSrE5JutE+ofdcQzhcKwsyYDBBwlcy23jrWzY8vBD62VC701
0ioZi7TG8IWt7aXfimWotuS68cKfBqwSDL3r3P1K4gUbdmFoDNYoV17NJ5Nml1d4Dxn35ynK1mNf
5qzUYDtCG4e/ZInXWjd/OGn4JZHVrArrh9T4lW5yQ9c7pOdjQhlqDONMqekUT+4/B9mCnibBWTDU
R6d4LZiGgXRsweywbtKtX6WdoOAla919VOoH3OnFCePDyaMsnHIHovxdty2y6li3CuT71hqv0WA9
UZA/pB4xmAnoXYfRZqJYCJboae70CDs/h1eEUoIHbJaP0SJWJ/UIDlVsEcGtqe/MIcbU6N51Jh96
6s57jXEBjJsAaPz/2/S3nX4KLyemXz9D09tzWH3piRNEacYQWl7cuPAJSuzrnBBkJXaMbo2mEFbr
HjTMbpWDXmNk08GV7kMYj1BJnmAM5qucnHOLS2iV326FB0b8M9dn7hZa4KDlMEkPwVifvGx4MRdU
kFtuC4iHdjZs8qZed1h7hR7eY+4aVItf3ASisQMGOpN8DAyyWI0SiFZhadKyGIm9q7MhLk1G1lGJ
GY4oWxvXWGc0MysU4XDFJqG1MInn06/d5Up6KOzEoFaSfqrKZ4x0XQMQiY0vvL3jOAwbF92D8BHw
blqogh2GbnO1G2JPhvO0jGEmnGCS4p4zvyEsNw0C95zsu4if4sSyEGbeij1LKaenn/Fmi53iwlaQ
cQX78DtW4CYaDl6KvMf8ZqUare3KfnFcvkI8nXL9tZ5f6EOsVWzEBhgMW5buQuebtsxf/EuWY1Ru
QJWW6mEu14yhuBsZgWw9iBp2tcbuipoJxbiWaHmm4nzHWNu8ldiXsnYd7UUx3itDv5e82QjFsOKS
4HGGdKtPyZ71EcijBPTyDjyW+9F6/KSL7kY7HMRMzoIlBdCmSDZxRuWnvWRFhiKTYEzi+8yeiTI9
VVe1q/yBPneE8hyC+zcqoLSWm9Xr+A7QGAAhd/sSlFbXfrPBIxgI7iZj/DRr7ZVFr5y5KPX5M3Cb
lW2yhF6OvrBc4j8eKjq5OJajDl60rykkhkQNrFnyLLFnjhqwGqR5/mpRHsH6Q+oJzwr9BBmzgS6h
o23Kw1B6t167yvnZtPQd4LqjTo5KOXfebwY2pxk9xrMmcBZEAeRYk3CF0RDwzSgsTy7GKFt4tZpC
sfPV6AYHxjWumodlqO/djEIMxHNbVx9RFq6mJZxqVh3653CCIHBgPoGzn7DJeszuBjJ2Z/e3Ljxo
5bOV6zerNXxXdTbNEhGPqNTrZCh1fs/uHHR5dxlZBCKti2LYewAkP9jMQd4isTOSmwRHzDw7xHX/
XLOOtZohXLD4qGj+tS2qcYKRkVfsQDOqwFw81EzcC5Nc/UCfm0u5MeodVD+Hg0R1tph0XyX7mRXu
aIajnpgQXmJKkSs0zC+XAVrD6JTx+wydvqvQe7tReEuQ+IsApMZNbT20/YVYbrTOEhvFlJ7FxBbU
qAgSZitNxYSYer/Iys3SLJOSdUmqrW5NK+KiZ8ZIZuI2d845G2F6TcqHZmLKNwPwMe2ucAX1xCWe
831a0MabfrrGfJeWdRpJyCXCxUBPrdda57WfNWA08ERo9205dnadSzDeDo+QEkX1qDgqgAHhS7DT
w8Hk1o1j37frViqUGM1dMxGgnAbvYbQxb1v43YwaUWn41D12thLEKnGQcEoCQVBFz09NWv/VpvLm
GbgwKYOKGA62Oe86rl6pYLNbzLgzNc2Zl/W6ZbEWBZx2o3nTow2jTzOfniv0C4UPTaTnTxkHIhDI
fepV+Gf9Pgp7RGjmp2rIsBxC+6ojZoYCbTUpEaqA8Q2kNpTWN90sRMQgIzOq7lbo+m6kscJdlxa7
Nu4Ggg1ZbF+H/lpolD1S6SGQZqeGF6MhqcizZGlZjWWCgxqL6TlSsi/alO/zxCaixWBK0YqmYuaJ
ss1Pu2M5bbTNy2k1QrNm2E5wZKdKQw8XxVkqysllqaxmfDTi3auZZZKF3L9QILpjM1WbWNW3NRI1
7yg2PNsazGIvGHOfaPe61E7h0Aewns1Mh3Bpu7+NSieWRhtbUlztGrOWZ51JZJWm24V2FugOi/ac
RKNZUHsXHpGeF4HEozc+DUU11iG4zjSJdqHKQogitTCKrdgHcbcWL9wagiZjzi3DZ7VXdhFX11Qs
W9w09yWL8q2SANfpWSdEk5882oRKJdGS3vIxubYs/bZJG1FuqGin6/IHzXNmjYK9snB+lxdwbuZn
6FkdArASmedqbA/UTw7kS3cu8YEo63iE6+fQ/UduDQGctb0pqhzi3cRw5baruKPAZm6wV1u8vEn9
0yZS/WF8alqTD4PHvV/sVO3NNVkBTnApT7ZIuSSLCEdl6zDCjU+XQKZ4HpHZa6IDq8YzXpPa3jCB
Wc1rxJeeS7Y6/+Thw0l22Bv/YkYmcGQvKnNvHM97kRdbkH1P6vycTPKQ9tGvohhrAqfroWvfhdkc
aHjqE4mYorDAkqjMJEvAsFBfQYI8p6V3SdNkM5rVw62ndc0hqChEy4X+KWBc85k/dayksuMPIQ8j
Pc+QI66gOUwNJ0qsdT7dHUalHP0IFR+UGik0uEKriQZHXyrrW0zfnZwbO7Ja3+vTgz3a6zg3j63A
UpDyMJGadvtiH7PwvcLuCsN/Wd5tWa5DXOpXpdOUi5vT/I1Ip1YWrxLK9JZ2SN356nr9s9r4ul3u
RPjH1jaOWci7M2evDIz+a0i+HPYFNXys0FyELYhqUZVINL7ei9l/KJOyFo3c1bxhmvLTyFTAPzct
qh92usyb0J5TinwpbLoG5ATxRy3jE2parBl3vL1BmmQVDepFxipR5twvVN5dZuYMzwkLvVhClx96
hzXp0XCSruk7cHdV+PBzfOGHCMiBzJH3iYFxycdXNT0LjmRlqQTzybDTF4WA0GAO3ExQsIweLNWy
TMreJcN9eQvGzgrk87Q2lOTqZL8c8JQoxnk3DX95WWyV/5g7k97mlTRL/5VCrYuJ4BQkF7WRqNmy
LNvytCE8ch6D86+vh1ndQHYvGuhNo4FEDjfvd23LUjDe95zzHKTePv+rjRF/AK07ZfpsVg9OQqL1
L0bvNMwRt8qppBmM0TsRXy7N3AShIuuptYud7jW09vEUj59lcE0wmPN0WusJpTDRbbDYC00X7twG
SmxTh1vwxDq2WKNhPYCX0WzydJtRY5ctYFJeFfWFufA97CR/Z+PujFg+8bxZt1dlo5/HCbn5rJpe
k6L/MyQt18RWOh/8Ca0abC32ZvbN5BXSX0+mgm0EvlZ0trb9MPrEvg2jew+1ANy5m945A+HBoRP3
UVle666UKy+s35o+ov/Wzt2Xvp5+9BpWa4mhGKaX50udLBtom4NrA4a3qaGEXkAOg9fWENb7nM2/
CaCZSGv5B2rcxhQpJTaP0a4pDGwdTlFuqEBjyxqDZp3s7FAYujyMLMhYqPTfgpD5Sk5C7Z3yEZ5Q
9UDLE2r7tEWixDBbN4I6QkXX0XSzOVyn4GvgAIRaQYcXu+kSHGm/1+pfIwWpeRiwX+fezcCkONEs
mAQ5vQn6Wmd9EXjOqhB/mfHWTcWWbVlD4QBsIOkdGgk2LN1CHbGrz5mDv0dWmXDQco/kDak2Diid
eYuBCkm4xZpZWhgbedlDeQrtN9KJbgIQERJHfZHwJQKWkOV14N2smdphst2tbuwqBAIOoayidpR6
0RaPU7klzMtF6drA1c0visG+tn/xFFsJ0j2xcNnfcIp6+FxBTBjpvJ7xSFi3YmmXCg5NAVgphAQx
bBStA1nzm2APiedmR3h0bXt/jdZta7AHKZ65vELKUrxvf8ci9BeGmdxbEZ9ysW1orFl8cA3O7GWi
DTmOsfmM3m8ynI3o1tKeUsXHKvppmwetdn3L/RqHTdI/pWyDyZQcWRklHiZAWJO5S4198Bw0p5oe
zgDlsKT7szMxKFDZNZzC4eBy/ubNkfSKP6hzQsimm8C23nfzQ9T/1vrJ++0nBl79yCdlrSWHsnrL
qwYLVnxXoOSVKjm1zX3P7ifoXgtsaJQHiqTnFAVpVG8L6N0Zq0hm9VUNTSEQrwDxVk713pDl1CY/
z+48rt1WXG9b9vZ21PssW9aLl4DSnZVk1C3lY1Wz38A6DlKfnb8R3mfBfVd5vqe/gzwACrMK+cSj
lJExdKkgtRhajARPULVuP//5zmGZEQwkC0W503NuDe4SKN9LaPche5uy3TjU8RHoHFh1tiXBef1R
2h+hcv3B2nmwx+aUzwEPJG++MEiAyavMO6nvLHlNnyzSiDUNMy0XkDk5Ajgim0AZortOuuSg8ZRG
PPQIHxO+QiOHloPGiK/Lxud3FDNhb16anGjNRHpbzXgPvNw3EsN3eGnS8k0uAd7g2YM52bBIC7mP
JuVraYzYzz8yk3TDUgAcXSPnrhDqzqHgrKg5K7V11L+3vMoWDymDQ6riPxcSfedcQ5ukawnpy1l1
Qh1czERF9YrNj52L2973OMhz+xOnQEBRp1lz6xwgicWkfAl4pDAghnpnsNGPh20sd8E/+4X2qkJw
wgPDkAh6jYid5M1wbYcbCE/MPQsD9acou0NGzGCwP5r4iO9lD4xzH86KtlrMJhhH8cNAQAkhlMTb
AvVzecNYvgu7O6WtBYmJWO06tj8dXrXKSPxq+hQNP9T8WDTWCpxBo7p9Z916nsljwnum/8OmidME
Cy4iEzpQwXGVIJHKHq81SqWBjGp2KTgWEIiQ48P26FCFE6LjzyPGKpj4uGZdm/GakyTmM1wTZ8gQ
mKelpaH/NlhKRxHpCNxtXvlcRsVzoy/va2KldsElRE/Fui+w/6HW8LkWfAup9lxEIIWGMEVgp45m
bxvdV6tJgCDT/DAYLAxLf2Z/WSHuVBQ1aQaFrc0WOWLL9S4GnBpU5FDqoICQhNky70wLpBNRnSJt
/NJrlk0kC9cgwmJgRZQJJu3C2phyc1cnKZEoflBUAiqODzTcaDuKQh6suPCbpexrZOUThYC/8WMP
rw5SNfaa7zKruLcDt/XL1I7v4068BE9BZXZIG4l4CeleC7D0P3eMWSfb6Z9M3MgDyMEFppJINpcS
hRfXLOYAuxm4sL6mdoQjWOe5R0E1MaUcP3c/a4D97vTkUvQWpnxnZ/KL7dDgmPlYFVXryR03UKsO
M4IVhwlWyP4UZdeqf+sIMgbGvVn+kIxbhecueMGJfhT0XTmzorsBhAPeMB51G8rN55VObFDY+aup
QwbJnSilu41/MxF607HXTxYDHDR/WrjIH4vS+kvLQfmFxCEciiaCbKh/hVDfqeZDQgoBkaf24D0K
ysf9Kaa1i5GPvmTlj7rRX5frGfLALgl7sTZbyBlaDa3E8DC8pmW8NevowaGluOqS91Tis6gsgo6E
70gwd+aGt3F3zj02SE6jWR8J9KqG4kPdoWCEOEhYztVTUwSIPDw5HHJPrcPq7GGqEIxEwwewZbvp
TKQFBFgpZ4km1BOHhcqn9VDagA174o5z8RrNwdvQTndlbvwMvH1fKLdYKHLhbpJZfNKq6iFJlfXq
1FS5WFp6Bx2J28Bu4P2UYPAh8w+WcEFaTnOG1fnYdcSCBMkt5SusWnyGPXOiRU1n8caJXEbndq6f
oKc+1NzLbYvfXXenCyBtOElF5L4Bv9GJ6ejreSm1DWz76Q9p617Mj02Rnos8dGE7qq8pOMl6/Gin
fltnwTUyu3Nh87usM8RGB7XQ9X5x7rSrELNdmZp3tRnJBXMCbN16ITB6rRnsLI4G4MTk8849N4aW
H4oyM6ShvTXiwCZLIiC/RWJ4p0Tiy7ATrLLUWFKPvTRrE4zGroASw5s1zIeT0dtPRUT/ZfGpMFXW
NX+558HPplBpv43VXXtm7JGseEviveCJwXOarfFvnnxq5eMkHmP6SJp4m4ml0iM86NVz4Xx1OAxr
tzxkot9OxYGcgxk+1YQaSPz5dpSAFzTWKj/rKdoEPuoKcLJbIhJh26z8yqRZjh+ottNrzEOa5BTE
i1vGbtGbWOgJ9KkIS2KLwWjHHa/kkF9M7y7NdYrtf9u9mNrvaL3OId8UACQp3lrsmAnVOfH8w6f8
WEb0LEPweMmZbaZU3zWkSewmvtHKvp2SgWbTnyKtN3nLXWVKk+1y74+2Qai2Cf1aNU+7IpvuTZAJ
q3Iwt1Zmfybxo6kzg/J8DHFAGhUOhpT1eJfO+5HH6jARqp0AEUEoqaf2mAmxaXhl59HZdRlq2izs
99gZH4ux2usWDqvaDr7LtjimXf+cOLQDNmcETb/Hu1S5yUtpnPSaLShzghULf0RzrDHz1e9T8N6U
xXsvxrWj5U9NAKnGReQj3MOWyC+uOWn5zAzXXhqvZxahlSUfe8ZxNFMYtNdZQYtL2/oYEEBt9Jc4
ad5iGz6XnFYth7cDFqP+8vLQL43iUpfyCMdmXdKDHnJh1Vh7mTEpYrdjo9BzaXBwMIdkhTEhDFQJ
6/02jA+RRiNwCgdv8kXAcGFY9w3LLAtZ3iLh6Yb3UnF06cOmSEnVdn4Tai8ByodRV/uSgTgCQOXR
FOPgp+g0VguMe4LtHU7pDMZO10bn2LrahdrRd1sSmsr4lxZdBi+GrbvtCo23CrhbRaZPUes96O89
iblSDWQ7dnbLsgmkpuLZbtj9R29N62QHn4LHdu9nngPBl7nECEgKY9+FZv6S8gsoGGPtZgEmIflS
mELvOtbefpeK5GwyhDMmaaH085yGo0a9cMX3tIiX5JQbirdVe1z0d9rBf3k9ED56bgpZQDpBgZUh
BzP/TNMvauYxFQHOj7PQ+3389xclJn+YJ4G6wSDYRDkCe2ne5VhJK+sUaQY0Xd5s2EiyvtpE4Y/d
DZupYDMGlWpKbpz/K+WGZ5zi723yNGRcQfAxkv14CJhZpDE+dGwHrFRe4b1utIjYnQwIp3Nfn0pE
VxwZDU/HLtDwhqCWGun7YnvqhH6QTrAZteouSIqHJT6ZBtcKwmPJWTY0+gELre/OoJ7EZ5FOfF1M
uoJGj7jnOJiHI2i+N52rUKLhmTCRM4WzrY18V3gakXL1OEKY45lSj96KdRNrEoXAZUbs7MRpcUmL
6GuEIiB7ZpuovrpgMvoJWI95LQkGkFE47AAQ+t7YfUdF87RcrXQMJ+so6A41+RtP63CHUweK6943
DHkcCf8XoAC05GRg121D98DhwvsGYKIW8KdzPv/9CYbOWfEZLmAROtGptDEHQUYpXeuQ1/bOxs/M
jNl0zZ+GYTBp1Sk19CfFLDAFZ9qAXEiuo8g+q7nYWj9jdLFUe3DH7r4oYB0STyJIOvCJg6uBZoMv
zJgOwtYerX48obPR3AOXS9UQxYyVGSQtN+/yUAx7HloXR7cuLfV9VgeAdHwyZ/AIae/+Rgyxcfcq
7YazkuaeSt3IUVA1eKxbtR1ZjNoMkdL70awK3hPKpfbITq/wzG1hVLdkmPbDd2k6O4cAEDHcgzQ8
Xup02isJJtJp3jsqgVt6m6yXUew9ZpLcqk9USkPjMLdxc6Xk8RWY/bk2vZW1/H7gIlvu0XZfAq6V
oz5fnCUps2g6fDxc9luoJrQnXDR38DP3LSp31vybTfm2R62QERCGJP9NuuLZ5M2vkW7gg8dV/SAE
lBS80RGIm3RSu0nMeKi7o95i0Gq1b5iqDwCVWi160lICYdZw1Ds8NGAw9T7e9xam2j67b2mt0xGj
Q2yrBEDOJXtKWeLKRfVOeH3qrRlpz9EAgMjud71lEAcjEmRl2PLphSke8o6docq2RJDQueAjHHUe
AuZvOCx4iZXJaC5pIE2TGxlC13T2aQWhiIyKE0TP3uDtVF/f99W327DJivjoMx7U8Hb69GCw/wq5
0ZrtY1vVF+DNTKP0EVMEler6KjOnS64nb/18aVjUl8Zv093SSMKrSRcfAmfqzoiqY0tPrYoqPAoj
Blme1/h5RVrtC+YS2vB+woKbNZcfL59fw/neycWv3WwBX++yeMYd9mJTA+YZOJa/MGgAEAoe5qwD
9xz8JNBPaFAv8q8Y9Y14coQfsY+LSwSf9MSGft+G+Tqp8d1vGaQKMtBxRaPQFbgUgFXkGtxHRvju
TMvAFW7kl0arXQf0R+ArC7NuZ8d8bf2DK99HzR2d4CMBH+jhZB8LVp05+1D22Gh+PIruy5mlLz30
OPdyq2W5/ZFasPXyD6MkV5o4r8KBpEnbWPCriqV9WAeTtvcoHKrGnUblwyTEI7dUHaEJDvfBka8Y
tbZNiczv4SHm2lumd2VznZ3sUZNPg6t9avIhG7sNwv0q7DDGOH9pYd9BqlmRrqzq8LPAJmt0yUZU
GjBhwNraQBUtWLv5z+AxP2YHe8S7A7SH6/autv6mSCN1qh0kMbrcuJnlM8BKKH4aTtgAPCNiLWhH
mETYC0vaHJsV3DXc5wlNg6nfkwTx6vsl5iZ1qns5zCK8y1lebN0JHp2im96ARp8Pj3mYrG0HYxEC
hEap7YCkMBGvk0+q4OnmPpiZfV1yS0WNJRXNfQQJIUq1teN6DwbmOP4GFaDKDvBGPCo/JJLQ2Y0v
sNGtECPhzlhbrFyHNBSs+obvGFAGsx5Z5MZLcRYuZSN6sE/6s6CG9IbQQsGmnu37K99pMIvTeD+S
CnaShzi7YgTHfqrVNuuYlyC6JD0gvB/Bxi3csrMdvOeov8zzbkjv4oi8m+98eOUC43ovMeZ1Dbqn
UW+0hpPuCL3wYHLSyD9j9LYW+roFwZ/Cz4M73fU6NZ4glnsq8PJLFC9ivfdE4e6pHdM71MupSU61
5e3A751cxT7J/sEOwJsH/73H9UAzVz3N7ZaSVz5T3I9p6J6jHe0CLGjUxer/Ck3g2jhbPNNgYjF7
mLdIj/rV0FyoVGhDdXJ4oNcjUdlhbWiXNqq2Y6vdu6ekvUkgHqlxC9lrTrlzwKvv5EeAixTV60hH
pwbJkYLZtXvf8tXHZvwWZq7t7MhQl3L8yEM4Z9oY3mOTKHwNVJnsGm/VDsmpnxrjGEddwu+HKaXA
jge9i1u7gyFhyuyNwMHST1P7EvKdkK1lPQ8Zaur8ntUQnCB8HGmSG3t9KJ4dD++wqGN/TpviModK
XHHV+cHcwN4gcrOxk8qjyE6HlGi5FpIs+xGlQ7tKSYn7LpYC/CtrzSs2nsLBnWc2eX/YWBPgrZuo
dmReWwDgnAjKdYzjqIf3nQQ/NkJp48jWrNiPwvqzxXmH8p6/GXpAx619gK0Tb4PI/EMToiW6SGjr
IeRTBuFRgEe/CyApIt55TI0A13E3HGMAX6cWfBoW8ao6R5qd00OhMmQdxlwz6MNX2+phAcIl2v3z
fyoH5FjsVThDl/+XbMBeTybzke6G/Blfu+RmrzDPfCclXgC9T6YL6Cd5SlsLT7RW8Pmx2YPZS2WH
0xbXlDnlQC5GuMdIr+TFTaFxtS2914VNL5YlS92f29ndlZPHBqNw7RMr4J/YmqDHme6HTksD16vB
3QhTaCdVRUAQ0zlc17RRwBejjXCravtraDJxapGWTl7Z/RWAMreqE7nf6Qnm0Xkg5QmtifSXN+6b
iiliMma1Hya0vNHr7b3n5A/eONV8URtGqRsG294Gyd/VOFIM3I3eAgXo+6rGddukJ0nDGUmHymHz
YmrHrOs0fsD+2phjuc1V78cRgMdo2c0JF7RqRlvXMaQCet+Ao0tzTZ4csgtTBzm5dOxTjk2Wt6F6
qIuoJOxLfpL7KOiZeLgAHXaPlJCRURFjzN3DsHY5fdV3UXxvD7N+KruX2JX0LoUbo4txzZhmR76V
PZleAMV29Ji9QzBjfevq+lCEe2hypIEIG22tQn14cQ9elQeuTMBGWmHc0IjOG1ugRT7M3ZUXjqL3
Zj3SZnuYeQND6ISob7gsnnE9ZVlhn23xB9+EQ6ys3rGZzzhgtAcFfJMrYIiy1xnufnZ4DBEOOs+E
dmZtm+rB9ygqOJjUK9HfPRwjK+Uor8qPGKvVudGCvT43+SGU5e8wsZHHrw0xiO5qNWpH6RDyk0Fd
bhLD2hSwVzeMqqzVtCzdtXl/5NH21ELE0QKYGZFAOov6NDoh7MG8AYPjmcFLN5WkOdOOuZaamlXX
TR6uqN0cdMG+1bixl9apnmmRi0i9ocTbuLDygJsBtUwhuL5xThdbIVSDqMkOERkZYl/DmZw0gSdm
hvrQZOzBrGJZt8eEDQeHYAdFjUREUOKncqQMWt8KMQVEXy4hWuXeMcDv5M57u1C83SXCaM31s63V
C0qnN3djrW6uSZgtyasLdD9kg3IUcI4L684ubgo69qGXGDdZMO7KjPUa5fCbugSjF1rnrBPTvrLZ
IJk9pFg48PQm8BSl4YKzKrfQXzUAqfPMrUh2QCJGAKfQTLdob+BQp2hka6djA43xktODtQ2soHmV
XGj2IrL9YQnCxh3DXprHS6kH0m04lvdGtphgOJJF1EVbZzC6Sx+p/oKt+NtqkvQwg+YIC+OcN3Bc
8n6KiVLh8op5ZLnZw8ybYYVPy1vnMzZeFcMV9Er32zY40dNIXybHkKtSTplO7kCrBj6EJCuX0yF7
brr8BWwbyiax+Tpqx61rDOTvnYjyDm14NaJEwmxPxdbrnqtY1PdmFP9aqRXvBNlSXK2a46vOBsiW
sqgQJRCALnb2E8GVW0r40HOG2Te0krRpLB89DRHNXFYWrfcSq0ZuDKv7qbMePboXlOnsMb/mazPV
bV9gHSty8vugyuLtSOsHdye6M3GOaRuRaT80NrAuMMgSAquIcdZjSFGTAAgbQGSbTPfN6FriQkDG
D4EkG8uqb5UcNaBcdyzSfQpLyUIWQA6t1rhZkSSVQb3Yyhbjjx6bEOMoPMXNXdxmhrCMRS1UI35X
RdjstPms54xrQ4VVD0oTKWx6f8zOI4ZfQSf9J9O+6OpTFY2frnIyQuOMJ42JfTVfwqFzOfwMlI+e
0ZrLc6L/jeHoHgN9lLtqdh70MU2PjgRlq3XJndbU7IF0czMBD6eJG5ZvjwDHzZgUdzcNB2iQp4ml
112NGSHAHRIo8RSx+j54bbpuKgLuFaCelfVFeMldLe/xOhh+Uk3/prD4aIbghV0lq8OMRp3iFQpT
+wnrh53CJ48cwkBSmx4xlVlXr/6YQmPPHs8i/AnzLRyZ2bpIl6vEaDYksQaoj02wqZfwejjyaOry
nW621P/W4sjvTGw8UWS+y569renFq2pc6zxcNg7yuWEyu0R5R80VPOZ4wBYM9cxiEGj6YyRhX+SY
1pxk9rZh5sGGtzQS5YBjzDQt6UkY1TpOh1Uky+PyJr+fbbBdGostXGmK9N9jrZnhXsPR5lTA/cuU
wzfT7nCDvrtOxWo589ZzWGVnVpH92vQusWdnp1oPECSnuiawQLtHI2AlaK9ytI55UbrErRyeBWG7
A9PMKKB1G28aApBzecVU27gERDoom47BGF7ibfIc0R4yD69g+9FWjnW2SnpqFI61wKnua9eg/M/l
YsbzqfQRoHL28WG4ybRKO+ZB/G7rPUnfjJMz1pa4WGnAx0PKacb2I2rbv8x2uEEXFkDgQu3FxM1C
I4G0AbmeGuDIlKeOeYhLWw9VvPGY960iirbClL9V6LwmjbHh/47WnPnuLhC43rJcJ8WJPEuKlOZm
dzjNrfuIAY8m0R7eqHQ9EOs2n6Wul+QQcQB6NX+9Rb6c3IqHJ0lGK7Dlqk5HcBXQOMipkJZ3XcX8
F9U/LJSuabYAlMbQ3nc50bVUqyyYC07FTpGEawSBdOkU3i2ZmibHIhmlw0PfVe0uSo1nVaX2uaBS
AcQNRlh42YKVEBrjA778M2hr8xaEKK+DDQC5U9YXTCr9UCrS5eMceud5sWEPDA92b+yzKjBPNi6d
hK9xV+E8WVv8/dS1TO1+4rmJLTl/AUqYb2uYvyTSwouoIT/O6cyvpoKna6gvetvfwqTnWgMBUJZ1
gx+CPWRTj9vaJL+RtJgi2VsAme5cIPkxVGFmZtXb7SOqw0GnEIsIk3eMEgD8Zgzti3Ef9Cyjo1/n
coCvPGrbxrUXeJt5J/CEoLTSWdwWTNKOfuAlxHzWIpM7cQwkMpeRL8eAxGvKuwfYLwFA66KzP1nF
WZwu+Nl8q2eXpq6sW+PCZCsBrMaGlmwmrj9vqfiI7HF8Z3Wv0SrgixL7WZP19bEtcEtYhvFCKOCp
5l55mdP4aDM73APGv0f56bdc1W645WlyM/BhlYrvqJqc7SxxAwDmBponHcVHS6IBqHNvlnezTZxi
Ar+6doTUmUUzE1e0xj42mM0PmKqf4/Tat6M8t4nT+tzdq9r4KcZcnCdMDLqNfGmL8Aw9Qp1siFy6
rLFblxLoB4NBPMZnx0V8tDPvpAvtPRhx7TFkskvUl0CCd5u6fFkRDtAVp/SRNQ+LTVHfOTKAiwgv
Dti6d6xCceg15hZ8yN3GyHgSDal5Gsc2vaC0rmsteK8gq+PH2cwSlt4AnWrVexo+5xi3HBw2r/fY
VtCK9+DMPQ73OHwfhiC/86YrzYQhPpKlGMVh05QzkCepZ/hWQ+Gvo0X9IXYz3wKJhc/rjrAAHB+9
fycAf5jizKQ5ePophGbvnPjU03JVWAg5rWuuOlsiqxfdH/UqZFpitkw9Pt9CYtmJKdFmoEPXLYz6
Loe5SnYyGNap2XwMrsWAUQaAzsIPw51uPDt3imF8LyfOrqEDiWa2lL8ZRYz5vIVfavQEXAdVaecG
1ZDO4RHGtTxkzcSJhalXuPOT1Evvko+GDy7R4QE+AeJtWeYDLKHyiVtLWDSYmOBaYfDNDnnnLt4I
Sp270Lw4GJwqLQLY1ujTnuwahBJzeKlaQpmxBVymWHyOrj4e3ATwbuHmwx5N4qcVLPQxiICpTnRJ
RWhGGFY9ogACTQIUuR/4RZPBz5XT3jlBtzVjvl3KB85WZ3S7ubMT3L4eFhqanfdaHujEOk0EE5s7
H29lyteEuSu6ZFsZT7jdcZDggV2ldfqFURyFXvOomMu9S2OnT1GDTdXkkPEjmVFd0AiQgSMEQMNp
up3r2T+G3bDGjAr47bV3V7SxQ39d6tejMfujpO6BbeYpNNvqPcaTl3p1wxCQlZgAvAdD08jCH0aN
kEPbgoOZ6WQaGxyFbGL9mM/zKi8WclUa/dFyBLskwaQ0OzB7R9K4w6B2Dr672rTuq1G9iFCj3aeK
rtLCm5iGFoIznt3WGYdXF9J+Cwd2CNFTGILotdDVSNwqGrZ4pYn3Fs2d6vCvGFId9Fn+NRDc/HAm
1c5ixw+9vqfLklFlHLvV6NXGhnkGG2dyGqYW9k5U3gOFDIAs7NLJJuRCZpOk+zfdXR4sw/LE+8Tc
/oegs4COnz7cRPqjrjl3FfFEonN+Q8DId+YWX0x8tJpu2NIhrfYl9jIFpd0PJ4yU8GZaHx/yuM5m
b/8fZZYYQHWs2YdzEPvK41JROUCsbTDlEv8tidTWwS1N0XihPVYBxpQyVhQQGs/0fw/7f5aX/j8r
eV2+0HdZTYDEo/b/jzpp0/4/9rciuX428f9SKL38if8ucDXcf0jhCopbHVs3DOH8z0Jpw/iH6ei6
7doewAfoFJS0/o/+Vsv6h6E70nJsVgOeAJL77/+mSmTI//x3S/+HYRlCenQ/c9lypPy/6W/lu/rX
8lb+SZ4QpoONFvXDcqyl3PVfyltpcu4Ko+8IGUrzwxXeYxqbJL84Uv7lBXn47zrYfyu6/IGqiVb9
57+b/ET/+5cy+YmIqwrLNkxTShpu//VLQX+bqm7AZjYpCGIa4+vwE8ZIZrpn4cKrvuN8/OumAOuh
KH7x8oAbwoWXJDZ2cK9+0JrkHC01ZAmR1LWe66w64bWNrBtqIKf40idalYmGEorHSy/Z2pQJDg3W
EMhe8lEqelglB9qwcA1tPh9i0N9UjDAG6bvlyV0cAwBOdQ95PnVA5gWN+TqWV0ijpBoZXWfwavOI
0yYXz6j1Vzjtp0rT7wEGtweJtYPvuPvhAQWNwLW2VYaSTxT6mfrHb7Mf0T1MbGFFCdqt0uQ+BG+u
jIyS2wrzgRHIGzUIYBc65vhM6s+DEU5EfYa3ou53sYtmONDumNbc9NtsPLSV3Jdd+l4J+y8N7Ivy
SHQkcEKwArwVLnQ2G4lpDSEGhpyuHYrEKteyFHddMj2Wqvo0w/w4MAa5bMnJVeMUkvEFrt0tdk6Q
wX/AM/Xz8EXzr7k2Bbs78oR0a0f+lGFr/OefGJsJ2Jv+gkyZ04PBaBBT2R2V23KmKTVfWMRRs6TH
m8s8NegM5icAKJDDsBo11iTCzD6qDCCBPKc4x3ZxlnAEl/kvMwjMX008tH2+qLW4qeT4NuRluIPE
+N5EXLrKrPxumG6VO1GwAJ6ub9gK27JmDeKZu7OkUQrcIpdJ9G5fGwBRaKlM1yrCWpssgXTazP1K
v/Mk6K3Iw0FPtO614VZg5ra55vPIUJxj2ly+B/w3gz9NN81r35p8JrXYE4zMcw8jG+HpKjkytxXQ
c7AdWPPwp7cUewAEZfJE7E4A6zcB0yBnHipG+9WwCC9zGlRMzN7cD8nQIjcaOjE3AI2oKJzz5IR0
LCNoKk3m7Dw136Cy84jUGNbb+Z7FBei3ZZfM2omIhMPeVJmUfHnVMdFnBkPdg/ATHw2ZgjBv0h8l
YDs+WOQgmBXTH0NBoLbtW1WxO/co9V23TnHHbxGTVOZ01GdepkkRSywKWqu0kerGMT44GaogYcBU
SSqZi7feC2+KX47RZgdN0N+c0KkKaciO6AFTKR06bif+nMa912v1ZzvqCfEdB8tEW1pC/BpNCVQf
hlwvGgEjRNHR4i8aWEIwJJRPFkXI5cgHOy3co1D8FyO3lw0zgW/6mYOixVZDXK0fbB7pyiZBnGJG
ry+sXKp1INofo1X3BSGmsc7ic44/uE9YHCa2SeSDKMFqpEFV4VL22ipjf6t4J1OrFEHISOg0Gwbi
af3WRG0vPMeGLtOzi26Gz2ZSFXbbajpoE0mawaluZkIyhSVr5qU5LjtqPEjc4AknZ2GQtFmZA+aA
kC3RFD8hiZ9DoFLDCIoUHDRGfDyQHk1tg66+3F6/lSzC8Rc1u84prpx517KvDqYlTqb3nRsJhWIY
pjGVB/uKftnBlugUT4EYPrwO9pep5uswZMyhO0SXq+lZ56lC9as82CwaW+kpDsblliM425L1XFE3
EFo7NcZssrAjKckQQYaYRP6C/y8Jwdhh/QRgqt0asGxlzRSbJYxBEnZIlS9mUr0ZNyjsWI+LzvKH
sTq1mkdOxSOiVBCylmSAfRrv8KKAEJLaqh4bymU8o9jPAR5HbLuht06CD9vsiMHbD+BvZTReu7F+
tWB0V1Z/KyJoTIzWgz5t6OzaiL47kWkCjbBRTCHNPEIQDn0kDt8OOkI3wWdMFp6txnYyLBxhwbsN
WW+kZLAQkj3u+FW3pEWS3N7r3FFF4tGW673WUey31p4wEme4RlCQjKWRw/BobXI9dkhU0YEGqINO
lJ5sd57DN2Nh2S84+zl6o1MX5aeBAY2kqrM15cKVYaMfOdlRS8yvQqMwDCN15Gl7swPfQHPGeUK/
UiWIiDY4qpxwj8nUGZ7J4uyY6+4CPpTArZ7Lpt2VWDcNgX+gbMdlBSK+R1cjN6XjR1E1t/UfpU1A
vWvtx505CMljXbhfwwu/1+hxnLClCQUllIP6vhRMvFrV/Bg9qk/qfeTtp5iyU1T9F0fntRwrkkXR
LyICMpMEXsuXykiqK/9CyOK95+t70Q8z09PdV4YC8pi918a7PRxkMt53OdMLkc9kUOefLQgImEk9
yKHyqv38p4OWaBoe/WL5rmvxUhnjrRrqN9Gz6C/LI+eQks5733ry8P9BUu4bgpNK8SquBBPSITns
sLvoVZDWt7IbZpCzYMGMosERz7UkGZsf3ZmP7A4vUQJ2rS3u89L6sqzuMQ2fx1reRV53X3v2mcHX
Y+jVdy0u8lYgRM/Sh1BVl0awjkkXeZAw73KV/oTwZeeKVCvt3+r5Kqr02igP2L/GoWG/kNv7UHWb
AtJkA8AuoknVf9FQ3tk6bqEyeu9W1/7rxTV2ql1SKGjYRfsmZvvUjzXAThunCqk4wIpmVIi1Xe4V
sKTSCT4rx/4UtsnHTqa5BKTSVocpjHeNdnd14z3R2F6IEMWioIYXNGpMdcVn0wXn2G0/3JAXyThb
L/n8VuTiwxjzXzlaZzMbl9Nnnbb1za6BosTR9JbVighNsupcYv5UnDyHjX5qh4NXWzfZNQ8MIJ8G
VT66zrWQwRMm6y84Ki06HDS5Sfro5CZGVXX08/lE0DQfcm49clzu00btAuWchV9+2zlrBl14Xxad
34+nMvSqhoa7JQ9xvIuM+aMV5kULWjZKQM7NeGvTXvvu9BP64Rkl0i9Bf1hj8Mb5rnoUFEH9FLgb
ROUMHCa1LxD0T67zzNzbXEVNgX8Ax3aZHdK8P6Czwdz2VJTmyk5YjJsjCJWgBIJp4bsM1Kcyykem
tPtp6HOiEYg9MvJn1K3v/y/nRi8/pTCzxyS/Q9N6ioKG0Ut439Amd6Z+xZOQBR89WQ41H18/+f88
JzhFjVuuMYjZZvnGqGjP7vB9SLpzVLOQo957w1TFWINyRIprEbkHPaIAxCGw17xjEm+p+mpsoAAk
XAnXc3hGzrXVFtN9SdZPUkUf3Oao+nPz1WLGwI4EUr3VDBuLZScj9rR0L0o479aMA1cMh9hC5G32
x0HNS3Iuf7KW22DAMwmrIu+6Gxi8CxyCbU/0nO2xK+yDOzXBa5HDPi6jswd/hS1cvFju3YUAs4nn
gFOF4R9n900sjIbsU3X+Uajx3pYN8AS5Y9l+tzyeuW7XOUqbcAQGg1rTEQPHAbotln11qp8zBL11
4F/7fHx3SB8aSuPbD5m41YV6UEO579D4L/9hg08G91KOTJepojvX9t7Edt8Y9mPYTJcSzm7Fm7Ye
36ZyL7iYQEju8sR7s8Z83Qv5MOD0Bom3YwcNpDB56NSwVWO/djzxZDkAeg1EFy7Mv6Y4Ewx2DEwH
IPfwaJxmZhWz9T1P3c6ztqPDGFtMV5Jetz5sEHQiqXzHL3mALPNIbBB2BJhfYMHdD0UMX+pN11oK
PGTFS1fy6/s4mSTrfgKPokbvTWnf1yN/Oo3PqWjXTlBfxZChxsu2bO/t1rwDkLed8fTVAN0G5tYm
ZLQAC2uREEUWbjtvuqt5AfrCO3bmpUmGfWQilagXxIu7kiO2Wv5X6Ol+GHOynJBj2mKXYFQmfITt
qnnJGJBOkzzGbnF2a3zm/HBQb7j8gP2sfA0rGVxNdrf8/Yn1PmjxEXc9KNgHt7BPtexflk9h0doZ
Sbj3GMiVFXI6UPBgPw6O+hFZyMhb7hYYoF/4LMLGfQ2pLWTYM8jp4Cvn6oeaqXn0OBopbisfXRZV
RHmrGUAaGsUzK7jgrkdXpSvnJTUW8Ia7q6hMAkzGVlnuB7u+8wgXcxEPVmjG3DEiFjQ8YEPqyAxZ
sGEhU1S+SpM2H+R2/HFLMf3eA+YGPE3yHvK4MGI/7LIOB5ZP8jWLOK/8cjBeVAqRXa0JKAGiXX0m
u0AMkJSO5uzflljwslxQJKSuBP39gF4Du8Da0N6m5qIL7q6GzK1GkW/QRleRoBOEfMqHLHt28NSb
y/ecMaiuls/YG4Jt32hekTRgTcCUZ+R2ibzHBuZZiCg1F3yCw7xvStzQ3DZyxHbey01FFfo/xxGn
JHHnxqwXdOM6zTFF1xYHkn9s/R9nLI62DE85XuaZZoJrKIHkuQ8tf96XxS5BUkMGHkmjw46tJMYX
nsOlCy7cqz+lL6EznrzOPIQhcqVl+xWlO8alMD9m+vTx3FJv0RtenMDaJGHE8I1ASoP10qjuO6Ev
wps2llK7PI2Olq63aiClRY4nA7/EOKOOxggWtva+NsXWNlCN1tPZ9MH4VTsm5kCvPKrN5lJ4nGwI
zdKJOC8e/BDttMWdk0Gmn3FF2tGLmue1Nb61JGdb7Xvu8FysOK43wnewTEenzs4PxEeuiYZ7sBWl
NlTEjvF6i2V4uZ8dArxNfkKva4h5Cg6yiFgYedu5RrKNObYOdlMAEgPbjUCoIfrp4hGVnAliPhqw
CfBC+uKQ+MOFkSMMCufmTvqieWEu+llRO3vTHnZh59x3qK9tD/5IcmTK+pjDbodw5bP5Q+Fm19sq
yh7dKD32EHjzYgKgRgBzA6o7lUcGRlgLnL3fyaOGzvH/wK+DiV1q7iPydqAtzSaoEO6t5X1GMCcb
foRLvrWz4nrn118Ii4gcwcDuONvlQjCtYWlHsAnqm8xzd7kHvnEw09eysC7T/KH77I413CF0EyhN
0OSdich7HP5MV5eLKBNzX5JfE+oAWC1sZ/mShuZ+eRdWagHntHcTnCFBJkqkoguTlEdZzm+udmiF
m5OftM8+o/bNkDmkq6Vbgm+vojFurcHiBs4IlGN2MvG5dSkUhZIQIVKP7gLeyzTBo8hrcP7qo8wB
45X6JWeQsyJ25rf2JowakXW2O/2jBpJ/ywo5MenxaELJ0JiWitZHE9fES5RG//H/P3OsScDtg7tR
gIFIxieeLoHrVHbrnhOhGpB06cxglR24r6zsYKMP8iUw/soFzZC6ivGQZdLAypwIpAzhfFQbt3yY
X1JzGZiP9HyNd2NA88eaEUbLOSqgJRYuTFhrdmAd0EoR6o49ZOYnxX3rzS/Q3xcmRLu3qsU/THsS
28uKOzROKHsMTMpM7aq2E9tk4uuMfX9fG+4WhhfrA1aMBxbUe9OTH4hfapaMhJrU5j+rKf6UsXzz
mS1KMS3AmlT8WkzG6Q7RspFzAV+fRxPdMa82M7gFIW+mxvorp+x3Zk6HM8bIcLyzvJ0cjAVG+wmg
emIkFFkL6iJPBQcphj30vAHOz2W5l0NI14BjHYKRCi163iXlDJIVD0K1DZi5r/xiSu/trD0tn6kj
Qs4ymf6Ggs/fHpwbkO/fApH/SszMjFKd/cmebWPIbzITd0o2fHis+/GvqpCsJHwghaHbFXuubnlf
RHxz77nrjXtqQDA1XN4gCCApVNEbITU+SzF+1KGVLwqR9IgsMh7khzf196bDT6OS384b71Gd24iP
kM85U74JwnhfmO1n63EhDeYrDIb8p0DhOyp4xxNutjYlu1rbiq5ZckUZV55GllQ7o/jM/eZW2uwO
kjj4bvUMes/Mbnl8rymYUPoScVBxtRujPZhm8u15HAI6ju6Y6Ob4lRyu/MDPQjhptB+7dq+BeK1j
gyMndjcjHUI50us5/HJMCVdDD4TLRH7GwIwLpYKdNdOR2R37WGMId8gafRZquPj51C2dFytRTsH6
0Z8YZNRl2myrOPgbAiWJwNAg2Kr8sTeep8RYkm2Sl9qw8zujuhQ8QftCTkwW+lzi5CBTN7D0mxHA
5SgyrzrNHRuJ8HOSUQmji9+gzLC3IjQ4GV21H9v6y43mb9nw6Xt1tR+CALnY3qrDaYeZAeI7P3YQ
kJ1EhfFU6AcV6Opk+oD9U2mdar1kTWMUnHwCNuQU/U1zib7deTQyapzGU0flsOYiXh6/Y4dsyB1y
3IPxTxXRNveB/Zz5RP/WI+O3Koi3jIa/Jtv4cJudi+gUL5SPEW25pCY7lSicBVM6SvuWS9ZSJwG/
2oUR/BynRW9vB4658f2o2vRL/1vDW9Poqjbk0lbOrbX5/6nZiu3c8ccHVFXU7tMhD2kCZ22h10di
xFi+etOidO6s+3y0yB8ah2kzp+ynpxJIGF44ztRl597nFFIVc7UMlfP/H22D5Bp8nnPUIX1NVZW/
Rpn/lqK/Lwu/xcbCZWjjADtBZx1lbWSr3kz8U4M0QM+L1WZkVBnEw52o428yB5yMOmcMeJcub6VM
lM2Oh+lXKiQabO7fEttyrviUwAioj1GAssK+tgbPcElbfF7II/u0nu99YnfuRDfeIKZ/ZrlV7eeJ
szRw2wxCHdvq0cT9ZwhwzfoxDNWHbTN0rd3kJHmOA+BPSBiQyy3fBSuGzUtMf8R1eSBp+moM/IyK
AmstcU7MUX7RXgm4XlI2VHWz9f/8uMQfqKx+0xTxP9ujbS9bbCiR10Mh0vmh+m6x8aMpxXQFjkRE
fLHY5tU3sG7Il6PEq51+MylUoZxDHxCKYHBYvIhEwM2lrOX2KICCA7RAg4EkhRErVv+eOMLMZZaZ
tt2hh/0Q1LyhrATfB56cnsh6Y4ZCLTrY9GH225nlr69wUxtdB2R63qY5T/Gk6p0IXZwnhbnuIpUf
ihYvdrpMBbX/jzEHB1lLVzR2yX7w3Hszyeyr06RID+DEFXOsN65LvseyNpkYxwxTtZ4TT23IgtQr
x1vu1IaUkc4DokLtIPPxF7GA2himeegW3XYicTnCd13Z7NI5/PWBVKKFv8i3htFxngBQWBWXqbJg
JVQtKpi+/9enLm88Hh81m9cxTS4QLO+dAt1OojkzYJistea/wAY/8nkkuzlyNNVu8EJvT92R89lD
n4JFMAblFf/05E3hvmtxefhV/xox2z/WDVO6AWEC/DYzs1sMUM6vByqubyby2GroxEYyfi1rr7lk
XApp3TvUNj4iEAU54iaN5gm7uIGxdhVwzq9c7J4mWynkCOrd64cnQgfeBun6uyaYKF7JYQEv/+QF
ZgkBv4/uMsekwLGNhmlG85kAM93E9ZO1mNOdAQndrFk8V/N3i1dt5ev8tylhv1ST3E+KG0Uvds5q
cl7njP3P2JNZVzqULAXjL2dBmRGX+ApBdhdb9rEbeEkvt4mCx2gLDSs940YWko8f/muwDsoQp0YC
gtNB12SSoe0JMntZwm77sdkHibiHmWUesji7zcaXjal4aymI4rZS451tEwFAEEmxTTtVsTjrg01L
tIua0xiS3BPSxfrswi9VbaL29Wy9GRKqSMhyeW3OmD+qvntLXcJd9GJxAQT0hRHQ2FusTA+d4Ty2
KFXOXCLzHEXOqwrkv2FgukrsVbSfF82VJ7NsC6wcPUDAUC8OYR4l/XFiOLK1M3InQzyzYBRwneMZ
GR+9ISOGg8XcJlrGopiIr52IukcMLCWBwIwBckpNEWJc6b0U412weGazbk0WGrfGlPykYWcxHUku
RZe+mWztH/LsyZnHhImTUW9ycDbo/TnMtKPuavPbRulxlh5OrkHBEY1CoNwBsbaj26IfMBBkodig
R8BZ6jZkjff/Z0czB2rz+FFFIZ6PRoHtRrUs7A6yXTc8ESY1wOqtPrNkuqiIJYFN7vi6quAf0pm9
jAWHZ9jCrLHM9hZOtMlGj8c1BF9GihUdfOGHO+4d4C/B8BjnuJPC2cWD4djfrqTvmJE6qB6Re8+0
yS8ciwMJYM8IsSDJAr4V1JPEGGGpawU5YAgehK3udaXexsSwVrGHH8yq5dOQF5gMKZbq2eyZX/nk
djmHckL63QNWmnRb3PEaINv9XKbwroREI9FZEBDL+dgTGtGWtGJD+tz2zMamsj1mKcHwJKa1e9l+
xjPZJ7JjlagMBMxRf53HBaPte+7aJH4I/S77ELR0LzVpJkwgHdTNfVKqw9hwYAjbOBkvIeOedfBc
jChAbwFumE1HzQG9DXuvoFdA6o7QKCiWJ2EbiJEMxLdpqD6MNFrgAxRyJERvrdFY9UX7bHuDdQz7
Z6TkmGEM81U2NVlQFNdrP5nfvNHSO9kpXJWkpsIIabcD01TDTj8twWYo9HG6KOfTt2ex7rySGUHY
vsl6EBjzmH74CKNnElQAY+OwRpq3UQ38IbPqiBv3GDwl5MM4AzCdgXAPRihJsc1IV6LrWXbZFKUz
c9Sh5ugEPwvvXFRY+3kXMQIH9Gda0EioFEyEkCEMxE3ULvpkf+3kAhVKjirKBymyM43xDSMCsvOF
cgWU5mKwSy/QCrG/rt7NUEviD1l8Yp7mYCixYbg0ZjhxyOdpzn1bzGcGpwjSkcjDJ7E3VveTaAma
pYzDjcstyM1UHxodftpcWa2S5EAoMKA/O/vsY6zVVT1eOHrCQ5kdO+lRseLQpZEy5FFm/XY0AZcM
caNA/4tjac7FyQAFs3MK9n8T8vFJW+QmOONbucjGgoBnZ45JTCuIRJtKqoGSMaoZV9u0lsTJeb+z
lXLEYliExfAV9Om8c4tlzxUYRyngRXWaakn3J1FSozVme0pF88jmpTiO2Z8Vt+9sp0kU5HRbi1z8
Kzvi49kh0qS3xdfkkRrOxmb00E1XVfxgoZg+B8ekccFw+NMZsAFU3QB2KbKEbVuawc437NfWLa1N
LO6GujN3UsEvC7o4OevaXQPYLxPcF/R25NrCdwcgXFD3bEKMN4StR0dPhbe6AstAy3YAJtQ+jmX8
hZ9kAuZXEZ+l5b4IEsTHs8RHDcggGHW9qiXzdmfgXwjA2bOdzjGJe0iO7XR+jSaYKYbeVAW8k7xy
8Gj30Z596M2ocnj/IsWjmhAwzVRDObhapmmUm7gy2VH6MKfRDjp2AkdXpeRi+LjvIjobAVxBp6Vz
ghC6dTj5trzqqYIaOJglLK2FYOFLXBEQWm6BI+89Z1qc3G29lYN3tCvnKQwZOg/JCPjPM85RSVZA
pHgW4HNvER2UGz814YaI9M4cU0SrwiZ8KfiOkxmiDmn1a4yoHKN4ANz9aFYuA4mqQtr9OrWWd4yM
wXmpTCwIwNe3Em3eqsoTkjAH0BJZO807LbL3HqHwYZp5qbtJtQF10q8TfLJxX2Cz7vBhMx+7eFV/
6gKKj9GtUWsB/dcmVLVc2Ed65qvrsqdrjIVLm9ZkNpi0lakgOQ8FxNknEWOVuQ4uWTeoNq12n6oc
Ea3dE3mZhO29rxESgusK6XkjVhH1eGpiHNYWbo/aYYfIQuFsYUnxsuasxoZRe8msvyaKbdPEuBMy
GNvwez1mGFsANhvYKM+igSMUtbQYZs1fVWH9bMCY2TsMC6pxGDesWLh+bmgA++GrJRVHlqoTsocN
tfMI963dDF/8DN4pqdloME9qdmmMpyaFa79tTcyRLrDp2qiJKGGTg2yY8ezU2POm9DjRR3fauqQF
RoYSEBvjcFtrMoqI7MVgwFnBc77MufxN6KBhpnvGyprjCKrFvgemThTi4gMYH1irTdvAGY7kiB98
oz3GYxUgVs6wirfwq+uWkg+aH5r28SG1gyemkQiKmhSdHqGLW0djCB9QCtUzNgNKuMtgL7m6NVx4
x4zPQpQHv4HxH3ngl0fAWkt1XMQm1JgWxwP4hG43FC771BaiajKVH4TH4MQI4y8cgRtCkVCLG+IH
fgtneY72lzENH+AI7gRODhg2UdiMKch7HhmvRmq42F7x7DXyPFgBEFpkicAD5T+7jOksSJVY+t7C
Z29hAkZYT+UlEvN4Q+z7JBbwQgICyFKw+buVFxQuPpfkYMf5WevmiaJZ7uwPp9a8guarS8IQ+VjJ
Kxjl9ZiK8qysgngcjfgonzXOrO43CgyiQOPxs0dq1CtY9oFNZ5ehkfYSJECSl6LH/mtjelG0zadb
jVdvKxv7O5TWAz6KPZW5TRaY04w4wAUiGQtoFb3M+0hQI8Z+mBOOs9hIcJvwbNwkEirc2ACMNNGg
Hqot5KchK3y8OiPF+j4dQYFw4P0THsWORWrHulc40q0sv0ujEnLywJ/Ji/y+DOBxeEGChoqqPSvw
JzU02utpZrygKIKc+pQE4zEzbe8+6Cizkt7bNT2mG8+Nv8G/gS2axH2UJU8dTqjtZJgjEbo4OTST
tRWhKkySsU7mqgSy5p3MHGeXNBJ33SEbgGPgXseYJPjYoNoO7GOVOj9FXFWHOmerE/ZEJswy+q4E
5uGSqoakkx2vTyZMBWYXIaOJK+HV+9JjaGLwPUKHYAVASgiympoFlO9/Nan3FsxotoTTP8JJru7M
tP0FI5xuvVBBEWmnI9MTQHrNLXC5J2HxNuRe4VqfXs0u3daWxDrckFqi9YADZcIuhpp+xv2lDMff
SF4+cEqQIOsQIFvp7CwTqRbCjqOGcVtnAL5AlyxV+PM8hHvmDj4cr8W+hX+w8RCQQ9LRdxZW2w4g
jOyrbQ+sdzUFEl8/GnObcTQloDz4xcJgaiieZhSxyPnira7zv0F4d4VbfcNCfOtbVgaLsoW3V+6b
xc5NNWKAKagPaAAPIdDiXZ2/lFHN9rIbjghqj7PHbmwopgvmINdmTa+QSlEzDxn7gNTf95Vh4eDO
3O2k3OM0m2wncJat6vE86IlXPasNen8C3yXvajDaqG+rdpsUJKZI192lI2APlBaCIbHPKDGUH2NG
AKkqg5e0D09pK+zzkCW/Dmp8iM++vYmK4Fm2kVgnbkxyrKv/ieoX5WV+x8uTYMPqUMbDDdstb83Q
z8lJjtehUvGWGG+cah7tB+/nlYXIbJuy6CqTAPZO4j3bSj9IuHUrs+ZATryaXEh4Z1OQ9fu6NZ9b
92skpvsusIAR2WxDtfPXxXD3SYNnHz2HR7PF7han5K1Jaz7ZbMckINmu1uiwXCo+p8gVoxcYV/zb
j8T4DHioUnc9VGHMCBW/iw0iESaiwnyzYdMGlTh4z4zw3aQMTMNSnbUCj8m11juinXax+GQ+SFim
Y8pVm4LGmWLvrRzgcHu063zX+p1YwrX0EcgJPdRbyPRwV733hP50r6OOmBAPdoaLSD/nxFtZ/uI+
lvYfC9MHbbOsQusHwBAIn8SjSWxXBQjaxp5hJPhZ8JaUTJYiIgebUPHEMORhcrHMMEZqP87xyMXJ
VaA6sR2kC0zL14mJH7FzbZAq+YNkOVVp8UOSGJnknc2+p3xk/hsBWDPlTlY0Hrg/UhjsChvEKvfG
J40GkHb13mIUJwOX1Pno3m78X82BKIr30UAZBIbmHykheCdnlqFW554Kwoa9miKUyoMJQFDs8Nfe
eCP1x1QU0C/6o+SL+DCwA3ve1ubEaUDvNTtXx7OpEKk4cYPyvobo53eNPPSk7rCyM07CIq8d88ZS
TGJGVylBTBZxogN/p8WiMJnV1fT8cYd+CvKAy249BOnLd5t65zurMb2lLCS6iDoyaL9tF9CEbOVq
pixofXFRbcBGx8vIH7c4BgVHIj6tjl4LMV/A8jIjUirUuUNPXJHU5PMtuVO35kKlIy/lLScVwKim
W7/YPmpU+Gwb5hVE9gA1CbYv30TewYphn8cLG6iIjLVPabiSdftKTwRXnWF+nCGKAyKAtoSuvwwY
z45QBTzr05U2Y7e4P+EO5wQPqgbcdH1LWxPpRMVvm4DrG3z0Y5EPAwGBEllKEaIEy9vMBlQ71/C/
2LrDV6fP3ZUNLH+X0sKKvjPDVgTFODdmFEDzWXen+H9InnnldXVAC/ZHoVlRFuorPkpWVu127PnY
TdwmO7CHjZFvXB88qDufJYljK29Q9HilT6Zeuh/HMdx0LlwEOwpwP2EsXQ+EJ84WqkNurVNb0THJ
qCLD2udNBix935PmRJPA1DEOSG3J4ZOavBTQLq0mj2kTQw5oGekzhea/xHM+wgYBlRNXb61GGKpx
ZLFC28xtCFsWCzgi1fEBUPBMr3xMXDYVaV8stBYUREGD6cnCrqNn/2hl47MJbSdm6bJK7IZr3KWH
IIELndv8lhWtYDvlj0yHFqYLyRsOmufgp9bMX8pWGbCsovfGZuozzTy6NIv7sRzA3wTuQ5NaztYp
qol8YePFRm+Z2QDUG7+x2RBM94WWL4uhdZU/TgvFIMPDB+C2ID2aiUDXyr929t662APNAWPUd5kT
tjlBiNKC2vt/ONMsBZ2oc+gHl1dm2Z1FWXMy+gnS4jj/UROCRLQ6TyBCyHjeDIQgIYDKSkQTHir0
hOGJZtbL9MHA+sSnEqpHQGPWxkmmT90nzwiM1qJPtmVdXXLXIf6ind9EgtJuBBRoa/czNKiN/Nk6
+p1eSQZ8mXYuWAB/bOtipDjCvQ8jRG5HjBu6up8pZefJkOgVHVOIIh39XMwttG6zV6dn3EjfREJc
O5PD6H0Nc7WbMunivPE0wJyBHdRficR0a5b++4QZekmo0118E+DGFqqQ2g5udaqQqQYz5la2yFcX
AUhmQQ6UIFN8wzoLkxCqTLtnWsIWmpv1mgzFW9mbb4NJuKzVftml/ehChik1Nca0/M2SznauAYfY
iHjYr5/8CtWZKHk63BL++cxgmMeY09YEKWjK+sfV1pEIzEcfWWpYQkAolp/BjMPTBB2gH31kXXGz
A5yHTIFxPbTO2SV4oK3QbdRk+YwdK3XEH8HaMjsOPXpCuOCvbJuecOSc7BgOEuOKA20qFWUIM8ag
DMeQgIBFP7j9HCOnT66OIS6dyo++Cr4lcK8p+NEdzgS4+U9ZEwORZveVRfLLmSrkkGbwMsASXjVq
ukbj+JoH3AGNzYxn8sRRiT7cNJaEUfSgF4FN0vNL4Qint6/EP20WmwbHWqixl2sZvdZG9ebMuV4d
ORC/MtFBPIYlA33a3gR5/y4G4BqeZNFhzC5IJI9gkTp6IZ/uVA099vLIwSnRnGG29MjD76zcww41
T4fUNo8YbB/CiJCNTNKU0AhbZQs+efouC3I1OD0hWnBozsdm6h7ItT6KavjMO+rHhkQdP49oOE8E
j8GHUbio597/aAO2hVVzKkw21EyRhBshQTe+EwJyeWmgotK6/LLebYpiSIa3AlR3EFDxJSbd/FDZ
x96ZnlpTX1ybrL+6xQciQA2h8jqHXkAkUHHL5uQ00JV45pNCZcju6zI4NV21TxJK+W2o5qYQc4wM
yEEhMpl9LXqWfXoc9zQ+1lTdK9s916541vlwH7bxFwOiynKQ5Dj/Kqu95la/J82E+7G5zXHc8Ov2
2LU6pmNWSAXa/2m/PwYO8PDUz3nx1+LfhBzbsLJ7FCUUkbl+Y216RYP56ESw7z3jGmGaHxp3CTmz
ETAhFdWV/uy7DmVtwJ7V41SySM6z/YuwLzwzQISWfxjjTWC7RetwoDx6QcQK1zXnTR8PmAAwsJEp
HhzmNPqdobbWkT730V+XW9fegrwcxdzSkz2/G0m8h1rGkpcDk/X0tbJbZOPEYtVUjc3AHrMZP0uZ
LKBpfuWBCPGZbr9romPWYufG9/6cRYLgvT9DTRczaEluMPct1lmfYm7uIuT/BdaFqEz/YYIVs/MZ
0ZbwSRN+wSJsvWwI0gLS6uByMxJiFK/lHVbEJZAg+wrrcidI26KFRPQ4tt5BElJEfcigKqCboWTg
y8oPBLXIlnlvuII7dmnJppZDEF0C8xCf66XEH6ss5gBmfFdwGpHxzk2EVOTDZ3gIMzb8dO2A+arb
/phtePIj6+qOL04KhNAv2adPvTrmnX3zHPTfBQlQi+WIpdtY3PoUNsEuC90PG0gMLksmZuH8K0kQ
QJYx3xHs8zqF+qdRFruGmR21w1B5DgNux5STssRfmbG4dSXTr2KqV6UxfrEZcVcNqsqBUQHdCH0H
Ke1PZKIch3FZU5X3nmc9TaL8iuqEp5Uhh9kGf76K7zNXvbfsgYjC2TR5h0UE4w4vIfuCzfUBZmsD
SgC8a03q5wJg60DRVUN+L4kSn2IytpIGyqBl9NuyS9gOiuqWYeBtA4s7kiILpXqMWJJASMOhYaDY
LSFjpH++na8EGBEIpxcRRfg7ZhBu/H7AmiGbNI0NcK2L/6CbIHJ4Garkp0SUm6n4H9SLb9Zyu8Fc
3JV6pIttf0pOk7zMiLY06ZhnpOeot7aFxMAEOtZ6cxjjgoDYl1l9dFt9VF5/Z80hks0Fd5AwxIaQ
tDfq4tXL6ktAaJJONSnuC12JBT2SIkHlGrf3sdshBcZTt3JGniRpOogRk32va9Dqy74+d9m8R69+
6DzTKz1KvmyqHIQ4TvhE7N/st5tlR2RrdeeE81MfypcWdIE1Pw9oopHfX1w3u+GAhsWTid+2H1/w
s+CfMjBRQZB7HIz70J0vdhUQrhVDp+CrBPa6zECm2uNH55AOBhaJ3ZAt7s16Ic6Q9ajMBTRLF4di
tshXZYNSL7UZNCjqsjxKT2hoLeYnhuf+eGxsjyOAKnwFFqLodl3qgZjlieVFlyrs7RDbi6BJdoNS
V8/itQO+amcV7VOkYO+DuXz2hP0Z4j/XHp84+zzubw0akY72qnrHwQ7mU1qSkTkXiIckP7NdmBub
IdA6d5qfrklYvIbdIWzGF7de3jnINVdtmD4PQOsUbFqeVFwuGr6zEY7bJX4qa8OdBLFC/1lyxEEh
ArgS/8C2eIqqeNOyHa4rz1vTdHApm5C6cX5pmncvxlRddE9MoV5LWaIRK4oPlcWUfFO8NRL7AU/Z
Wx7cSzP6ZWwTC9JwnPEzz50zRdS5kYqpMursrALO3ftX7NYG6G//2R6VA/klpVznfPcI1oOLPhFo
NoMbnO8cBg+rok//UQ4TGe2juKc7X/X5DCa7JaeYjKTGZqhSGg9DEb47tk/WaWU8dR1XZPQzYFC2
X2w7byc1+Ddsa4B4CZyuh/3I4YTG4rEKOLtawpHxsoOTiZvxWbXqnCJA2f3H3JnsSI5kWfZXCrln
NoUzgcpcqCqp82BqauOGsJHzPPPr6zBy4+EeCEehgUYvIpHhHu40pZIi8t6791xTqR8DA5GAzjyJ
u5zT2KEcFWOt0L0Ot8bUfc4/3lD4kAmGL1HAHRyL9hTOB7e25eiBrqhSA0zTcV24VfmKCinfawqb
UNVgb5Fl3l8a86jbJ2lrpdvcZHiMeGAOgoBjX2Jv8GeXkpR0p1RGO6YlHdEDNOeI9cSTbqjZ3k9M
wjIGi36KMTz42OS5ndgBaNlartxGApjqQzYA6B9awiBaA2tIEJ86lShhonwC2eL9rlr0IMNZkcDO
5iHBv9bVx9G3opd+rbv8vTNpnxo13YKOuorB56qcqzRb0wFeGkgGXuKwQfXqM00jyvBNquJLRbs/
Mto71LS6Fw0uAgnbkYlki4LtUHdU90FPAkzMHVbLqeUE148A8Wvd8TVs3lBsiEeM3ksNPiP4hfeh
w7BG90haBUoBGaCRJ8dkhmiVTApoQBPFmfOzF5we5aLfR9xcuyPu1A+8gx1jMJ3gwyE6lA+FB7gS
xgXxli3YhmjeKoroioLpHCuo2WqMUDDPe2M19Xq3FJp5p0aUxKoxwJ48IAKUgZN6+07hfCiPw+gy
BqVJQJsE8wBCGDP51rOWPq5qEIuiPxs5H4gi3FqWpuoGQlPWaZYeDH5rQK3DQaf5Dua8Qf6ZSB5Y
TDajBj+XszVcBbpi8jKbNSOVckhMIoea0rqyrxypSahQCThAQo3yYTBeE8HhULMKoIEp4WuN5hpN
L+AkzQcbBbuFSv6tPa0jEtNSZXRRa6EmVljjy8LYVtF4Yvqz62v5WaNKg8p6QDErt/HnSIj3oi2g
YTepj4KIyptaaRUzSx9SMSx6hW9BH1RAr2wGcV+QKoVhRfHfLY8ow1TZUVJ9GLTMkyK6pR1YtDBA
IEP6SzGQ5TgzVsV0aGPzEAWdq3jJ3XxZdNrveUPpljZnTGaoo2qIHSnfD+yBtV5ay1qs+6lNmW+S
t5eP2oef0akqkvc83KHDS5ZaxVFNSYCc+yBz5mhV5VuaggczLD9sn4kaCeQeetH5Z6wk5YsYc4lR
2V1BA3vTRA+mxpyVDtMm1DvGd1ARYPCjEVRjHHIhbF266/gSQJR4Hnk7Pt0Q+SGiA+sX4y2I6g+F
qNkoU4AgWnRgBK5B6F4h0iASqxTlMA3qpURxR9DvO6/wMkhAH/bykfHp2SepTqqLeyWdT1kVevl2
mI4DHaWcoOiiu/NSyrCAx4G0Qapqkk5UhYDiyipPhZ9/93l/aEmu6JHcZwwdFsJM3EmAU2ry8RWD
xTuTSKdpxSOnI5d48XubhkDV0D4o2FpTgXuqnaP/HiqlOvF2b+qcviFJHtuuhW/uTTx/00xuV+vn
vrAXMoqXxSSke59pK5Jvk1g7rV74WAGXshbyGFnpiqnVNTPTATV+BcbQTYBLzp+hqkD0Ue/m1XNt
ogsak/bcmN2jZrEU6YBVCNH54OSJ2TaBFdwBs9PstF9w7ABfn+hXKpT3MjWuSs7mx9GO2ArLX/lS
t2h8KGqptYs4f+Rs9wQE6BtiOJHPyaykla2uiBDYyPN9ttvBWCQk21JSpAcvUK4q8VehpdxQ7Dyo
WFYlUZ3asjonw0Ah4UV38yfqDMLretB9wfTRKtPa0x+irDgw/nmvI+Me1f82T6Vj191p7bjtLOml
Hsl1rM6NRKShxbRdL7VLHlibGTpV0+gHoWYhY7LRYLfei2YTx6FreMw9AzpQG18Nlkx6Hx1xEvZ6
bAGUG+jxUOcvRno1o0D0UkPNKA1qIvC5Gbxo4xjKhduqBiTNN9PEVZCPB52ZoDU/04GUPQ1VurEJ
np1M4yIEbvCo3uqTvevs9thTTngcowy5PjNv2RZNgnKPuY85nJirC3xwcU0nMxDVrWem1NC8b4L8
AruW3TNkh51L9VANagcgGDpZfJUB56a0lA5iQJeSd/TMESmcU/6pS6K6SiIpM4sJa0ydufJC5VI0
YpdM0VMHvtuQdHySoXwJe0RITLao29OjbnEAsNHDs22TA9VlxTMr2naIr1PdM+eOXnrUO2AcOcLB
WIlmmOadhTwSsdBN8Zx80M9Fh2TbtAbIK1KP4mHokYkYxOflbwUH9iTkGemVhPVftUmuskn9Y9zp
WigccYB/47p6lzPmzmVVpavxPURUsvRD4rpQGSUY0O2EFpaXrxWvAdFqBzJkp/IppW3Z6irdTRMt
e0R/1pVarPHM2el3AeJrH+EaAlYGfO1BcSEOGpYusupblpLqV4w7LcvwVmFbyBTO1WESSAtLxr2u
ql8RBTqRBaTuKTmsUDRfbezjMYlXGrlwy3awQCUVNceCEK2Oir2gxxWRqdnd1MXzcjIzFidaJIKd
Ia+kZeTvUnhQjtomzJ6Mah2fLSn1d2HOSgNUA6Ejk09TfffigEa9Km3kJga1NRcBgcr0l/gKl6Lr
IbfF/2Mgy488ln+vv/LTG3Lz//4TpuXff/7X/z+oLRY0k//z7//mx/e/8tVb8/ZfX4CHmnH++f/1
D/etyr/+a1snb9lnDazlj9/afv7rH/Mf+w+6RTL+qdCK0Ww4K5pQhGzDYem/6uZf/5DMfxrUK8I2
TBmnii1seCYZxmsQLQZgFxtFickfUE04KDVHp/nXxT9VfsM2DIFIzrIU63+DbhHyn4AqFjZYy1ZU
TSCB5vqKDVjmR6BKrJgI4kAOLIOtty7cboMdZw13e9n+5/n5z335C3jLn8ktv17I+vOF9IyXy1a4
kNZdregUeQgnzMUP9/4vriG4kz+QaH69yE94GN6sPilR4S7L794Rq8Itl91G+9QddV1vlb2OAGb1
m0v+/edS5fkG/wC/EVSnkmpxyWrVOyRWu0wJkaTdKmdcNSTFLZDBuMrp7686f47/8HH+eLZ++tZU
+SfijqUwwtLKWF7i5dzGu2bfu5rbrM3t31/G1NVfLmTLiqkrspjRQgCI/vzpbMSYWSEnYllAN2Rd
1mFCi3ydpmscBKGJkUPvNkVfOHIt3KZFWNsN27Z7o7aCpKB9Ze1GQpjcIIiqNTjdDAYTVO95/paX
HyAFlx6kDA+goHGddJwsAXrsJuOADo3/oxPl0zypmM9bc5BRgXHZYoz8UjHKw4wbDtJiqKZtJe2s
ghU5Rx7ShOg1HFs3nKyBF2OcR0ZdPRyeTk+WUcfczV8hXI483JYagcrqm5xevAZNJLlD3YAimRGz
vCbUuctDzJlE3GTqWoYT0airerS3QepaNl5qflTa4QJk60RWPCkUFGuU0RllZlJ6kBU+OppBpNBg
auYAv40ri7BZRifmc2jvDfU5rD8maaO3u6w4koTIcGWDjaygpyDtBoZChXwTEzkhblA5YfmEAHZZ
6VuUcUyEK4qs1F97UIO1HR4SHNA4q+P66EUciAEOjgk+4FPVfNkFZBMqrpzzAbZP+I5j4XTNd81h
zFC/GthxckCjZJxZ88ai+4R0JsZ73aO7+QAkH+n/WeeULUt3ub0U9i0ML4oK5ZQJHWeXtIVg0aAV
zriLwf1kqEcZqz5MopY8g0vfg97AJSa2TffcERZk9x+TqXJEJfCUG0250tjhhtBDDL1qu87JOyhU
jAeQQ9KN2d8n4UotDBewmm1tZekqsseaAWRsPifa1QLOz7V1HOC1lq3DOU6gvLcNsB6SK4HUxQXG
jJDqM3o1CuugVyZab2pe4tbUcUuGRIBOYxqJdvWehTAPNamgJj2uTILY4i1974CVxlXnUojmXzPW
TjuPVBgnAX7SO9omNQFsnp7PZxWOmA32XgOyHtKwIYrv9YnYrjtAHLlwK+URAPFKb/cmitWo+OgZ
8+vYg729wlGNnM8EJncHQ1YN7nFmEE+/UMVDZm11bd1iP4hOifUatSfDmrYtwUp9+VlVaxGchXxG
ONekB7Ppd9K3PT5jV8T9whcf1vhK8O0/iPpLAHyfhpD4cc0ZrJxmAnAGH2PkEvOtSanT8VGnAAMy
Fli7oehu4AgI+6GOtZVuibXAoMmsS0s5ZT9KtoNHFU2eERzr3nRHk7/AT1ZKdYUbugBzOOaIh4fY
jSKwHmjEFmR7kdCp+Z+KVnK6dK32RbPiVToUz1ZgEl+VrHOCKjnQMsudaDJSrLXwh5EHaRVqVeif
WuNUYb+3QmZQmrhpQb634y9dMZ2s2ITqqeRJSL2rkZ0lnGKceBnvIsdZVXiU8+HMdKxEQJP3sNG9
3dh5Tj9NThd941F+8PontffXie/KBm3ttkMnADpSPsGBKcpNOm1ZIV9SNXmIEaDmEKYD7FVu2+5y
/jss1vBRRwVoaIrWXXdmFUa3UfiBkmTTqBhMnjUkCvN8o4rXJP0t8uiMdkrIHJ0fVdltysfJn+v8
L1+6Qf1Z5t0uFi7dabSLSFY4QNpvJf1phezYhCdPLHIFJqf6DQI/optt+MxzgS/28qGjpvFl4j+R
wULa6fRyZc6xV6zATfXRmkdYkIr0HghSXQjNbeHannJ7oQ5UNwQP5Sxx2H/IeU6kqzwePfldNr5T
lYDrD1F9ZF23tgtgDgwBR0hPVzqGyPywtGrxm+W9BAHDfeMu9FyVPHMZ7RvxSuoMTEyNz6ip9mp+
9RjaJ6q8zRrwR9oraqBVWqP2WZLt3losrM3OYAWx13H3KZg7mtJnbL0OgplASP+G6AVhXea7a4iL
rdSomm5l3UIp2LdawdPIKkh5D68eP0erPOQlhc7ZajbhrF2bdU/SCxwheh8WzGd4zxGRnruxBt6V
3xugvYw65IlZhTabmr5SQPO0WXhOCUNTUciUCUka5EIIbKrycKf7OGbMDRDXfUgsENmawFIEguDw
uR63YVPd14PnVq/gN8kB1WR4YFwud0f1bGZnn7axrKMrHB0s8QxbGVKACxovFJhYRyrSEOnRDkS6
PbDlr+mTNsAR4COhuXV0+asrHsZ5FgRX1SBDAhXHsrdJpSNZS78y6tJDfFszZgTDfMVmOM0YYm1T
5A8sPygk8blC91xlCBO8uFuJkIZjGbhjxRaCbY1JM4xSi11ogJLwoPgvDWOhmqdd18kYXuWIG4IE
tL5bZ7uCxkURtEcxRs+pAI3QoCY28ReROkH/23PsxwYBWW89MPxizo3VXAo3FtI2b/qYURzd9zDd
UTPKGxoGuivLH1O3L7x7Wd3yVCmgfKr3sOBvcgfjoLBL9sNTrIKrEM5sx5a6Yxd95S2RXzgyiW5Q
873avRTWKvEeiUgqk6PavgfaUyOOpnbxx31LUibGHdJpbB33hHdMh8tIRRXtkIcn8hYNi/CJT3Nb
MGpluhXy1kA2O91HOpIVsg6Mpd46o/1mxuvIxtWP6xm4KHR+UX63+lGTjpDoteiYqDsw01iPUT2b
xxbHSccSuEbt85iF5Wv93gCjI8foQcovwNf2Pda0HvCbJx+qkiMDMIRDCviP05E6wgvqjxGrY6ki
Q+SVRWgajlCxU5jGVz957rH0zI6tGkcpC7uTmGxi1sFOZB5YODK7RHmcSmudJncWO+EAVbVbxCFj
nHxEdVebB79b66aN0BJrsIV6a9pOLYz1WjDQouFUolhv+VuYttDyqUBLhHOCVrJIJDocQBHGqxKY
R58swr8/k4q/OpIasgXR0hKwK+2fConaqACVViM6kOPkhptynb2jh2ZBWApH3tAtlK+/ueKvVYUt
/3jFn6qKnHmi2XVc0d4khwrd2y51hs14mYgJWErrxPFOhvN/dU3957JiNIJYsXqGVbwuYF+oK8ge
2khLgo7SlbqMV+HKWv79NSGF/lRU8DE5aSDUtphHGHOl80MlkyWdUWg9B7p5d6HnT9c8Vr8LX/nN
deYv6M/FC9fRVaFTEKumYs1f8A/XoRdqmCMYaTSPHOQOGQbbDEh9B5IGlI/39fefSswlyi+Xo5FN
dahaim7/dLnIjMiY6WdmwLq4qStS/lx1B/5twR38TVn2V3eQDzTX+qRYq+ZPxXTo6QHpScwyVCrA
6TlWnpLyYew+//4TaX/xiajWLV3WTQSciv7TZdLA6KcYGCvHtE1DtobxVigSEWrvdXZP0llNmy5o
LzYoR5MFTjxj8d7Fkr6treChw0aFCmcVGriH8NSxtvZpu7NCwtLYwp1cc6J8q6rrBnd3OasEy9UA
GyUPnGBAn8OjUTUnKGBAjpBy9Lue2QO8mP99JY91SYH2qqomsY5/3IMfHhJlytORLUleShvtbnIx
EuLhQXqyIBab3u0CHexK+d2Lrvz6qHBRw6DjoummJv/0onvKZOdNCqVaW6NGRga+sZ14i5yJefcS
fv1vXgTlr75IVafqVoWgzKaV86c3oVGyLBxinCdoHzfm07CpFyUu/0W2R2S8GFeWi7GdD0oY7Evn
ko35mx+AD/cXn1i3TFNT+Tm41T89SvRLEyMsewEanZKCTYLwn1WodQscNute4WZPxTou76scFgho
W+gr/mwFsbFUedspCh7l8pr3t1K7NaG6ryLN5akXkX9fFTC9FRiJot9YcB40HAfBPPY3kHWNxxJv
SOZiyJo4V1DLJxb9E2bhzfRhmbMOruJX16p8U9Q7k05+zWiSygxEg1QO34VZPFpdxDzSt++kKX9Q
g+y5rpI1bAsdkJKomarZ65SSl8Ml/rCmH90RTY+2mR1Wg/HsX7wCAe1SwhiUTskmU6KdsHBnNg/y
PF4J4cuVfANzTUPx4tVgccl3VmbbcP9H0CY2OlvPwTOY9LFh7sGPAG8WxIg2S1x3bvgONB+c/qcW
KWuz4njtaysR42TFBNEoC8mgeJBcNHtLfTxlMTm58kUNBlgLq8h8hCF1H/tY866i7daifUVaNwW5
YwGuJe1CNAVVMYMrjkQNMoIPc3rq6KsDRl+oxWc17v5+0fm142QLNgdU2oIupq3/tIr6kzWCrxO4
/LZQjTZofVwihzfR+u8vI/7qgTTROtuqxXuo6vNe/MN7j3y7rTu5E7TTMKsuMdZsdadeKXS37FX+
m7PE3Eb9eW8QP17tpy0PvR5TZQGap80vTe+a5S3EwqtNzDQDF9pfiMiotYmkeKapVCnw0kNz3Rgr
eHMCpTaVcSAupnkjcUkrBWHt07KS41WrXaT82YL1aLpwTVr6A3G5lRoYO1i7kI69CMN/HMLZkt5Z
t5GGi8mz09T0EDS6C/GzwdHY7G95uw7QUBpU4iPxJdNzOJ4MxFiW957Eu0iL7joixdUVhq1NVx8I
YKeb491NrUccoOQv05CstebCtv4wlDD+gukhRy4W+dLekppDgpkTdhFp1t+pmS3G9O7vv82fb68q
E7hqaZpiKGz26h/r3w9fJnRnyLM4pZf2h1l3K5tQdf83/de/vMTcuGYtMSgYflrAsKEUg6cY6hLY
qWYfUkCt+W+6oL88k398DDZ0UxY08s2fTxBtAXs39yJtqdy1znwMQ2yJGFe7N9eZ08OndP7+tv1y
xOWCNJKFwSdSTIS+877xw33Lci/rhiTADLuUzsMKEf8G1OB7cFKdeCW9WL+53i+vwc/Xm1/KH66n
x8IK0s6iXeJToFLNdxgklO5Vr1AIiQOAzKXed3QkwFJ5p4pnE/FLPxI+VqIc7uRNHe0yYxfpTupv
DaLROsmCRoCUUL8K7KCTsq80DGlFcCBfAgqnM5ILq6LBUB7JSk6jSxXfpyWZH5xcUApPF6RL9Jv6
5C4enppkw8oftrsukxY2yZSTgkrOtt2RqS2RBfCyKFM+Qvta5FehDJtSGUDMFct6+IrUehU1/M2C
AL+dijYJ/OFknQfiYOCE7wW/KL6Bk9YGcqHsd/srr+WvK4yss5Axx6F7zrHiz7cWAzVsbom5udVA
Hk5woKwkqEzlJ5pWxdjrTLd70MTXCFt/LRHm+WTHtwwuNxHlln6y1X4Johvb2j2gp3i6+vBBC7JR
dTadFwCAWJg4pg+HurrgxQqxM00XqT5PmoNFbzFiU6WhoIrHrLn3qdAqBZvdzvRXsb/08pONWhKt
aNwcwHfIOce9bJXG+zojQG49lRtVP2X4LY2nFOg1p0EYfDDBlwOJaOwwSXtJi0vQPGFuN1GYyGsE
RF7uGtFdZB3D/K0vDxAuFnyAVSE/TBDgs+c4ugTtvlZp19cuwU8sWBgIn5Em5Tmt7wxAPMNjpu/N
ubfsZdV9J3Q1UqiUdE18oGISkLxmHBywkFGgEsJzaJm/V/Qj6hseP8SkC2145XyhVk8KfXVMFSSZ
farm0cSxULVfFUPVHvXqkhSyYNak4oKFQwv7qC7onr0VyUOZrnr5mWen5MdHs5yMe4G2Vfh7k4RA
8pRaO7/pKuU8twdJFuo7ujrdJgomJxJvCjYNDJ5fURa9cLI2aLkj6+5hYfvRoVPcEhRVhkax4sUq
su3AhDvqXtIZN7DDYwLwVvLPfhXj95GclODtsY9RX4Afrr76RuOgwFyL16vADxrSHSrEvZFsa2Im
+5BIvF2hv9YDjfmq33hW4KTtbVZkTfpZyuz3cAgXAbe0QskjIwziJV+pOPoEXsjMpo72l3KzDsOP
KqiPQfVpEuKe3BcmsvJ2QiQ59zs1/ayM8OMxQfUG1seG6sPiZryzvpdVsNewBcoYcsWrVoHPdYkD
XXeqd4xUR7beaqDtY9k7Q/SWhNEyHl9hLqjTNWuOLWriWm7509Mm9UPXDA9VfPNmEDoKqwdmP43x
iCOPL8U4zZupWYOwa6ROp2WrLCj2ngeP/6vdD4p4DmP/SoO26ok2Tsm61i9ZgOefDl49VNCSd3J2
HxW90zFwGPMnubPuG87BE5Y0/7EsNj6prYho23avpVhA3dxA94cyqzv4VE7JWilih2bhTHcC8PoH
JVfzlGuTAucp06XUs3cLL30H+yk85bOyvvG56LVyIEdl7qtOTPehqAx4+wNcUFQ12p05XtDULqzu
NSQebmYfE+CNAhDRxTYkc4xz1/CkjKQueABiJjQQBeFaTh+u8TIsc6ypPDM1DfgaWVtp9UuPyVQg
yVeq+rQ9B9Jbg15KxgQWdm+q8qShozPzQyLRGC0hpMWYuQYademLGbpjv6uapW/YOH42jbaVw10w
K8TTetNJX334RAAlcJu4f+h5ZVRjWzavobwP8y+hnGlbN9WzhyQxABJfdiw98UYed4K2ZPmqh/T2
OfiHKnZmsRHjdYyIN6ieYoGZAkorp/jkKMcbFTnHFDoFPqGRPu2ISsRCwJluvWCT2KTzYXZQ2g2M
NeB3yLztHYbXhYCPatlgsQV6IXkhh69TPzmhUqwj6yb1q6ZsH5iIhEPyYun9w5QwZNMuFW0zYd5K
lqW6/EQEtVfHA8cyPCIMLoFnk8KS4VW9EcEG5GddoBWTkNrY2mtpwBhdQ59P1d1AldDCu6xRR81N
x3LDVIb06xWxH70PJl75NIMPy6iPE/MjLANogsDpeO0mLTw0TacS4wA+Cp/0XQ1gA3TqRVtp62Z0
wRlQgJRfQYc8RwV4nfALRe9vFPApsWa6JkNOlHuEeCwDqcGnu21pj+UZoku0mj3p2wNHS2Tw1bku
PsnfdYQ3+/rfOXBsDebVGusTqjerhNFduLSEsDgwxdBePJvJ2OQEiblFjbi0xtxFJLnS+r3efjb+
Uc4fjE7DERreVKL9Rni9dcqQLtj26duIflI6pDYWLiN8iwfgBRPC5eaRdb6zwIKqTqXPTgPLMevw
VPvrTjdfZKBvsZZ+VpK5bNSDVcI4z96tyWly0kTrWSRf8No928pI+lW7SPoT1jra+saizdcZlu5Q
cvLmVQsPJtlOADQ4NlhI00vzfUZEDetEb7fWZMG3mK33qw55swJqzYMTKPeukSyB39KUugRARKZ5
hfS6N8gTWx92aYwkkHdJ4w2JmbIydGMwNZWUdso8OhVgmBZzoEVEyTlaHr3qZavvYZzYPjkJmXkd
rU2XvRXTyW8uk2Z9QklexHTLeTFoWBssqtsaSg9x3uFAquz0Mih3KSOFLmy3Q3FEhYdoOVhEapiw
SGlgZONFme9qKLEWZyPgGW4CAg1wi4vTfGHFYLaBTuzk6honT1PvNsOTWuwIkzD5X+8pnsormJtO
xnqWTuuWGa8Y9rF2jPNPwbx2AgkIyDqNcUO38B6NjYabShAM0LL4Sh9K9KhwOg5PcsRpqkV9Pi60
rmVyRdm94WPUPSLs4Eg+6MojM7MYge6YTJrzZRZfZ8SdPOjLtIk3jVG+aYSFBwEuMc8Rsn9oq5GE
lmKrBT6wASq0iaV+R3WGe1ktA0dD8beoUZTKCpLP7FUmBT5QAJmA0jwolXEqYPe1IxNInlk2G9IK
ANBuEolsd8bIFS5M5MsY5DrdY9KPsQbluR88xEj3RMj7L2g86DVUHFjVxKkxZ6+AnDB6sax9W6uu
j+9r+MyYPZUWQ911gtYr9AiPuC+r3inrja4QwZxATmUTSHnU/JVlXGrB+zsSqZY8lgSJadIF9S8O
W3tljEf0xW16H0ivfnWR1Xs/2OIzIYjnKS5Yz9EnGIyPNWfC3FAlQMoURq4B0lgMvKoM9/3sES1Z
Q1lAx2dbw4tnPIYeLaYGCl15q7unQT/pWvJEHGPFLN5u9pOBbZSQnfSq4dYokUyW1uCijc05Gmrq
bWCY5t0bdDbUOepFnAvACRVM4prQQxXSbjb3BUc4KsdI2SACh8zEBDb0Kr7Pdxk9r8SNN3A/Nspj
z9dBjC6x3YuI16Yl6SdNzirqaznY0M2xeu/F0DG/juUh7DgG6SY8bBxPh4IAC3xZqDdbUIbM4Cfc
4iq0nexTzR+6OFwjUl5kJKoRUYMKPiQZj4icWL2IKnZwpERSy1GWKHvvUoxPrArQ1bAKwb+BB9bz
DDjROPAyQ6o65x0W1rC5UzEMeg9zd8zPVrwjUW8CXn1t20Me+w0ZcHMoYL8NxV3dHVXpzpRQ+H91
arEe6MzYcngXTyS6TRHQgGUuTVuPfaLGVxoh4Ac/t2b8lMeryFOBynH2lbN0I7zKnLmCrAuDi5d9
aRO9yksp1fITmwbvjYd4eO0NbKsHPb8l0jGFwxVFB2ucUPNyUPDhzRHVw0DbuGuKbeIxXLYNAGm9
jL857251oN5Pgsw5DN0egSUcAQpe8WiU1gNG1pj8dzZEr17FXbGQZRcDLl4aR62iL5NXlTrQIycL
MPLLEKEnkYL80wuvyB5V2FNx7L34NjCUJ1V9HanKEp1C3enpOpj2Wqr3JkZ4XGvwfw81rugE0FnV
nfM5yyGJVrLnAnLtASL1NK47dSnPsl6xQ6AjD++IT3N7HQH6lKfDnIAMnt+chzKtslL0zxSCEJYs
y4YkcC9hu8szvlODuAfMAGP8HPUccRgih/zUZli7NeVoQDIOxh2CUip2aurQQcW370ecWqmAx6c+
Yi7IsUfpZXp3VymCB35l9hqw9ajE73ROkG76GDl7z6Yw2s1NTXAUqgQRoKLyAUN4d7G9VVBBUdcB
9jVjRo0MfLX9oJwgwYQ5z+dWFrdJ4GscP4b+fv7sPeD84BOwd81Cn2XdLh+uLWoG02a2bXIuAMtz
DDOw7qjfAFiz6RtxTZe+uQuNnDfxMQU7UEtEluvi7NURTyDC+6lZtY2jwzEKOAE2jHXRdcfS3oOH
VlCCayq3Pb2aEueflIGkNcvGF+CkJv+TMA2pBgQFh6RhUZUrnAKnSnuabz6q5N7edva16o8ebM9K
3oKxa2IUq+adHm+98h4ZSa9jghH5EmGINTMPzY0XPZNhTJ1K5koQb6NpLexPw3xTjUUNai1mLe7v
NCNyhM7Ri3N0Tv3XykCzHDl6B7aF1XVI95LOKkGUQ7uyuobYqVuJgDes7miG5RU2DrjZw4pRAGZ0
VGFvNZ72EKVZHtg4ZKZlPR+g+o3RP2F0JzGBTLbbYLxg8WHTc4Ox3TMEBcVH6ZGDazx4VeIO5XdZ
yEeoj6+gFVcxXMLUaw44dRx/sp+KQGI9GzmqljtFJsYnuCk2mTuYYCpo9gbQSnpK+HIXDHewhIll
6dvuTA8eKupy5v3EHDljKfOMYZeq4fP1s7nx2IkvIMi2jFD7HjiwG1esJceSlgCqt7y8b/J9obi6
8sjxCvsJTxoYy958j81ZjxNqkKWXEAAM5aGVH0mAZtyTfVUMdnVtr2b4L2B/RLiJpvJtlNRbEZ+G
rAEHSRP8yjICZeu1YJswrYvff8UZIgBS14Wr4BEZptfaWMfjpe440ZHwyqg6JDOtJ9xXL4AU28Nw
M4uDFc+PlLqwJeJlDZY4sov87aDcGLxin2OfTI5jvKmp0Sc82cpYcp7axoVykJDAaE0E1+R1blBp
29kBgzBPFgldjpeQE5jeIz4bHfwaNpIUODQdnYXMHfI1OKfZ4rfUzHUcyRtFvfbWhydfxxzBvg8w
dlw3pVv6bxgrLaBtHHkmGFMBqb6mxuhyKxNWC4FWwAXqDjPjEDQDNtSLjxcHE54HUwvu4GoEFdkH
yWPEszKcM7si2uomR/d5dJP0YV3hNDSJg+2aKwx+3f6EywRSaUPe20LGehByBI+UY0R7hHM4pZRv
1ft0/PSAsdTlTu1G1+Y/4YHWeSIClHXSiT/ndMgmK5YBVjZsd/7RK1a1LrkTxJXGhBFVPU/ttm04
mj0a1D1DcIksQAnpHX2pIvouqWzVZDNop7jeeurb0ByNeGvY7YKwufVY0V3yCYFN9oIjoTDohuer
pN/JZPcqTFxCqqYpOcE+MCxtVzasi/aAScRfYCHjCFk5U+xCsSmoDTAjdi99tKuVtxGZplTvxpxo
jmsXnkT+Bk3nEgDW8mQc7cl1MMvnTswRIDhN3qp+RRRqwenWTLpNXmK5fza+qnCfJ+AScmstgRNJ
USvo3neWgafjq6Ak6pi0KS+2/iTZTDBpJ6SClZRSR4OITWxRI20aVgdFPuv5sa+0A8gIR5FobHwY
9jb1VIoB4FozRhCJGz0Bb8hcX32V4nXb+SR07yYGNzKitCeorE4r75KZzqLxQn4aCqyot4TRgqkB
rjmRYgNCiT78Stilm0sOSeN4YNZstolxTxD2qum/dcn+yn3M3UpKT+d/ODuv5bahbNt+EaqQwysJ
EsxRIiW9oCTZRs4ZX38G+uEem9a1qk9XdXdVB8NE2HuvteYcE+0PUQdFjH41J9kRNMIiLiIkQgpn
pEWWe0DiXjxODuNAeR/bZCR3qkg++q2XRWyQ+0O8iERiFMjOTqAem1CNTz4Sy5awhnTt9XczJjog
vyn6SekuHryjyqMdcgykrRT+CDkP0ZbGkZMcmLmjnS1xbwVgfu9tpEON48gfrf3u3lLQ8F5gWdi2
Fb5Qb20Cnfb8V0H5IfbjIjVOCbssWwKVXdffYgySvMqqtyu0t4QBGb0+TVWwyw92gky1cslfp1KP
nhQJdRbhAhKApomtQjeJGDzXW+QegQcRpj9hgTkx4RiByFAXHEFsnHzqXeorTKT6cKkABeksyOlY
HkCH5FA/xoRQKXpTtbVFihMGrx38PpXvxgNeDVWqE9CnJh8jwWn4rIT+7FWXhOafZKOpikw6tm1v
F96rn/40MXEom47XaqhXErqcVoGY8PbvQcGXzWVkZQzlmBao6uO8uvNi1w9LTFkIXbU3Yph975u5
3zQ/eVRPaP97Ce1B3u6XHp6ohP61wA4AqO05ZsAY1JAf9//+LX8NPTjRMr4xNLwQKkgb82EYPki+
njUca+fNRne0JbW7jUrxqjk4Wpj9id9oNb6+d/97uYd7l4F4C5WRywn5ColtPIFvj//+SV/fu/93
Cevh3kl5GbSZyiUAEXvEj3DoN2nYCraCAvHfl5K/mJuCCTQl/CD4OZTHGVURug2FcY0NIYNwYCAA
Qdjn4XriwNmu4nHrOgBiIroVxH9lwkZuV7686c1dZdJoQ9A9aGzZ8VwK4LN8pyz68l7/9pd7GOpq
ggIrSkBZlImcLSEXReBNPv99B/6a0v3n/fntIg+TFp8tbgjLVJ5XC5aGVbSAJb+rbMEB02BLr/++
2ldKn99v9/Tf/zYxa4xWbfOIXyS6i0paGcxYk7slfDcN/0Ig8sdTfZhuejHmCUPlMqqjLNm96H7N
2elRurFZfqcG+UqX9ftvevgAlQbRYFCyP5jjSmbYQr/UR7sd0iPpDQZ/8jejW+m71+LhE5S0UhcC
XOeMORGGz8u1YlMvAphB/AKdxYk34Vv1zch/+jMf1zOmdCLWKZURq/xwTVdzq9QT0NVNfqds064K
Oz2g7v3mMl/9tN8lg48PzksLTcuRDNLjD5M9ba8ke/n3KyhNX83DT5FMRdIt9GaWwU/68x3MBiwl
moRUolpQaixwPoJ32Qa7V3OWIQ/8BUvwmys+LjKKqPCjRHj6kqTjHHuYS1sIT9LCJS2FnBXqs0Wy
cO38XrwUa9QZoIK+WdQeb+Lj5R7G0kZo5m1icLkSFswoEayCdSOa/R9+lIQ6UGH/0ZERPNxGZcys
yK1QtgirfmksCyfYkwU4Qzxhky3zzU/6652fftPvV3tYOHK5kqOk5WqAimnynhrHW6hruaHgQdom
L7Nlcx+237rUvnpy00MzcAyim/1re/DCAXKnjEZWWE7yVd+GIclok/7TDpnLUTp9c1e1rx7e71d8
WPOztKy1oeSHiukvAjXHwIZQ25d7Y4KhQgRu6EFm2JJimFgJQ9zQy2tkX4wn2teIUVgnZM9ic1HE
eyYCEJX2VtLOWzO+1kKxrAATUVfXIq2LivNnZcwiEI/5TYOkmm17F3LvuMwMkJODuI3hrxQiLKQe
5Zp27EYYY0eXAfDY/dBD2qpyemgmUh++bDmAWBEv6zpYQtm3Ew+rWQyuPQh+Br0z4HmAhZrN5SpZ
GlAUEg+A0r4ZlXXbzplyUgM4TbgNzQ3SNY3MsmLbVcQLxsRDxdBBdyPdqTyDEKA8BwyPYpqhFfGq
bvCcUaxUqsDMjUlO45lrVyDZLtkOtI2r0bf72Fx29VGNlhAvUvw2vUZjeV8plzjYFsImBnun7kiO
ran7XCxbWg4xHvwnh08VCRs0e69c9dJLp+5x/wP9h8vHaBLvf35s0x1EE0wTHx7w8PpNJGnCfWVS
5Ca+LbX0HfbmcMFEshED9M7IBlR5Zsgcp62bnDAcnxtUgXguDP4wwknmbszfcRH7e/CoKJngR25D
LCsdCZ9Cv+zpfJjqogqE5TfvnfKwKP7n+/rtRX/4mvNcseQg47UjbXtZHzPHmptX66wshhUI2913
3/Pfb7kqqthzddJOsUg+rsFm2/YEbqCflOOfajbPUGsb32rizC+vAlUW9ZEii6r2sO5mQlNDhmIh
1AOZyTAp8W32orrl1pQR3PvoMA/x1ErGljh4TMIYpHoozxhJm+4JQYyGziDx11oWkjbinuoo2Bjx
MywVWHB4bZC7RdVR7WMbvY4RP0X9mobWAZXhIF2VLFxXkI0ZLXnDsK9xgplTdFJVvSmC5MQwwHzX
cjzyRWc+Ox1oTMmtnyLelPFI5bDousIZSO8i33quUTyYBv03N3mbCFEmzU4DUofr05voVwKZl3r5
7JsS+rl1T3IPyjspePdjqAY06uJnoburzWtFlS4Lik2amV84DWa5yBE0vBLdwqez21bayhvOLYjQ
wVtXzQcazxRcS+5HjipvBDLDPV4LcDYDkXGBfxfZKsfg0ku+Iw2foNc4QBd05QAtjjBXlEZ55psI
2BqSuRF7T0nhMARIg2pjMiId4IllCe7QkOo9U+yJYTNRcPLu1Sggo+I2y52sJEfIuk2wGvGcgg3w
/nO7qgla9KH6+sLM7UbY16JTucdUWbbJlgWBye+rzmBR6PZe056xI2nFyQTlLpXND0uwdlZ49eLd
UAcnS2qXumg3jLRyby0Jb2pdH2IO22HD8GlgaWPQ0LRMqQnxGhUJ4OEua7b8nazauIaiuEo7pCRY
i2mXrSVgJWqDOiUiwehDNiS7Is+eMHUsjll8bv29DBDjv/52VU5mwDckBSs8VcyfBxqx0zTo+2xS
ojOpTCsH+veBVOjZuGAvXn+7KT6erhW8Vhrmd11Dsy8bjx+vkMYjLCG2jH4J53aZOQhP0MHMyZhd
WcHiv/51KNpUC2wSkj4U3w8bIuoq32JaC7z6xlyBcwbKH22frSFazdO9oMxIzv33Jf9eNnRlMvZT
TuumaT7eTxIDhcyHCIFE5JRQNtQXemb//SVwh6sK6kgOoo/HaUF2gf3EKKszgk+RrahWv2i+k+lq
2t/HF54Upm1ZxDGCkvThzSAzuTDyxKSZwk6fUMXyZUrNvkvDiVpMABotsOBnqf2q3XJRqp/qGOxi
+nDk+xGJFxFwDQbPXZAY0FqmjTKOHVa4yRx/3Dg7p8C9JJg1aVo+YWJLwnIe1ou8BvI9nlQFPydb
oxx/JpQqcK9cIhV+6LHGJF151vmvXD5zHbclG+0YCntPIbGu/eX7P5nHmuwIpQbTplyHUbjSaKOA
ZF1AGOuJzvIii7wvb+rFETBZ9bYcnl0DokcJjymaZCy9LWZ0H+vR7tNdgjmblvhMC0n3tdW6/ZGS
dhmlyMtS8RwP1Zxpqubnu7SY5gcMNNKREPci8jFaWgs/MBEwhP1RxDFOSoitVwwAE8cvJ40TAnvw
P8TK4KCuntpyhSwl6j8bXVCW1YhIDaVHhRnCwnMKXpTh1cRu9jFcgbbcGBxkx31Xe4sOiQ0TjMZD
K4ZiCtgVo6DhaAYo6OtuVug2wYdiz5iXeMFyZg3uutUZSWr1LWUBTKfGRYxv89cgREu/Wgf+SqdT
qIKv0ZN5VJ7Ys/ZuBD2m6baCmx880wa7EwQriKJ44+C3KddWzs8phx/SIgjSxLONe14cwrOkkPNi
Nm+5qpY4czF/uqtCMk4wd2CCkr5YnRBvTPP6sduM8dIkmlzxbByGpridDLYyU2Va3yEN+hkI2NYF
CcdMm11RZvDW+4pNrjPBptCCDM1JA2011k+qWO7jFuGYLzyJo+nopbKTEs5ugl0Anwq0ZQi0C1kB
SIJzXtGzF6Fy2YYRnuH2z2WTuI9+gc3mTUujp5ZmKIMGxWD4GRMdUJvki4+o0Nqdi+7W1fNZTiuw
kDdBlC/Nii9BOtQCjwFgHJuastNE9xQ0ydorYAZnqGlc72iyT7GNZwiy9r28Q7xeaVs5y9dyeuWl
WJqk2/uQ0mtuQmqRn/cL9zcB0Asmxp1kLC2DGiaZEAN2QWpT1G0tBUpUi5XS2pbVpcTkmaI1TaRV
mclvPXdNLoBXeD8SSGQ9/lkQxFcz7Z+ImQznnpTuM3wjQ+4+p76+pfGFumMw302jBAh7Ukjn6eBc
OYYerKqhBxubpGAtI4Kom1dhgEfbhcrTCAuvgjKseTsPMJESN3ZT/JQr6PrSr5GxKhjDgdF9/ys2
UXRHt8BE2ooI1dpabr5MaoWXuXSGrHAiuV3WeZ+ThFzfO8wpScWIw4BiaAFSDKrwhu24WMp5grZD
RcoAsd4ZpXsYqYvCvTLpHRV8uPlCx5tSYREtjiKCsTQ+k0k0G40nQsfH4eK1hCdQMngcQbB7JFid
g74koMI6+KOy18fsl1Uxu8oqJLL+QATUi49lB+EWALqgl9cSzeCchxo3xkxNX1yFlYAPKVmFjErI
k4SrLyPAZNgYJv6cVUoYVpZ09JQVU4s20J1KOMrVtuBA4ifQkjDudOMvRKJVsCgQt6AytDhWSBrS
ksF4LTxhH4VLVie2749SgymW5f2hcCkP2N6KaaTUWBPWwNaGRQ62aiw/2wL7sjDwLJo9nMql10/T
hpjXnEFISxrvSf1PzE7DVBVIPDF9FtqEbqBWwRsd1Au1WaY8bzxJTIsuatPNCbbKEjTL1bObZ1cl
QU1tOSChsdTLF8SwpbYqqmNvbAOUnyHFYLIqwktKHoDhnxGad1JOu4tpQXCpyQlxCwerHAfgcieK
wE3lCHUMq2a16pV9GALdM2y197aKgW1/I0qMpU5QiZtmXoKZQuM0JPOaZ9cpvpNEmzy8KcIhRZIp
Mhv0wYpw1kHjddD1HTwPVQBNPy8t+DTDoQmZx9106TYgMozVOdsh8vtr2XKCLIDLVJRQrAuXsTvB
Z9kPDeu8mfufDc1RcM0ChgThoJLM6ynhjGSAtzRr35SCUjqck1dmG8TT4FHMCY0uV37C0tD84py0
9ZhNGmReEGYWRwB1BdIkxFx98mMALiM0jDlpQkH3k9uiqScj6m8cei3eWqFBcpgyCIkgxADHdzwJ
5FeAdMrAI1Spa8W1bKVmmpI4KXp9q8zWcdCdsOFRK6As0Dkko8NdC7K4Rv/x0+yKu47YKdC+GTJ8
dSL67biiPHTkkZLiRUg5rrTQHrJ7qSP9+KZJpk5t0t/bcpOZ4vdrPBRrbSrXsCG5BljUWdYos4Ag
d1KfkDqEDcHH9wQiuRFih/BePTI6hO6Wk8YE2SzRq7n5U+4QympLjfjvJodSo+9z7m9mkn+JSZ1b
JvsIWOrsJUD0piA4ULrTEExe3eRciQxdCa7V2LlGxAnBTQTs0mZEvDLzxU/CqosopqgONTGT2ZT6
+s2Zk6P/X79fFQ0VVpCiYeHC+fPnKR4DcSglRiHPFU84p0b51DbMuIdkFXucRXorffEBPw2meMzS
hYq9HGyza50MpDkKus04qRDyEphCDwQGRWtcdC3e6cbkReTsZgbiuUa5rZHeXmTuJc0onVoVPD7o
lvaEV/scM7tP5HvRRNS3kyRTqrMVINx1kyOF6OtN494k7E6Ca9pdj7RKHhdZ9KGK7MQkUvnyqizc
tUdIShWcMXbQvTnVBCpEUEhiHy9J/YZwFdZEs+gNBABwMqY47qpCXvyGhg/c4RbuHzP7YmeqV1Eh
+NZaaLrCZvMy9GfR2rjDuYYkHW0y4SD7myhz9GYleT4eV/SOwRt84lQ/N/hAUQahSyRI8gUWZBvu
emUtiKT8uk4VX90QX8fZl+AYaQsxfcfdIfrDVksZVbb+qnF3g7mrhbdEektzW2y3WbuDAbpQ49Ah
hrdLn+v4KaaHEGaOj+pOS1g5WycHXx5gVtRD5AiliFj+pau1uS8+50znTRpvSn4ds1UU9XOMlk0S
LfsBBVX2OQyMhJGjsFjCCB+qi1Zri1RrZ5Z/z5GKY/9s4PYnAHSayK7EU1m/9Ry2Kg/RfDxL2fgb
FClacFWEk8Kpq8m40TqnRoMwwg+Mzwwhz4QXWAZ/AdJxjOOgX3xBs3X4JRaM5PElbpu14sfbUfWg
JQR2av2K8y3s94j89Ol2TuHu/sqkR+QxYkyPGS25ov2ZUvBLZNmjBSOxft4yHSOtOVaeupbQGtiF
BXWHZf0q2lM6vMcu+E1xh4l4xpcaIDW8Ie7i/O/azaQo07pV0rrHgTpSAS1tWndP79heb4WxkgLV
LkAY+dlH6HuE4Yz1xiJc2MXOmu9av93UOs6B0DJO4tjviDBInsUhquaaqlcO2W0XPSQDnD9JQwyo
1TO1WOvqu4XwHPqQoeV2pA47RJB7v1i6CAQrfe+ql8J9JoMHy+lQvsrBMomba2rciV/clW7B5E9Q
zmkUvlO/osfS9jF4SjJPIcFHFgNwcxPJwjczWHwvXy0WhkH1DT2HtvTDnKRxrW6gdmGGQd7QoLCw
4UqJAu8uhHagiEhRgqsegZBqZacysq3Ev6tJ8JKPhpN4P4dCxgSR+Cco0IJ5yVH6k300q81Vo4qL
Ig12I53P3l2lQWODGVOx8ArSYlBkG6pl5+7M3nQ8ryFu7BKgFCQPkM5RuE5p6CVb0gXYeDs+C7aJ
xX/OgMJwkNv01rm/Ys6uFGnUaAMA3bZHA7YsyBcV9PpMkzk1r8JwqSt7CD4H025hshImPn5MiZ8g
e/kjgUyZ5q0APWtJKHdQjhOZmu+bNz8Az6W/NCLkSkZ97YLYtH3KeHwWfvoSIPK4w8+T7k1ULRmd
WFhrO33Mt2QBmMCvTNBGsbeC34JRwSFvsKez1Z0UEOYg+FHQXFUUbhLOE1JXA3/PtII6dxmq5jKJ
Jr37NpOehISMX52Q2B6+kf7kS5cKjhMstPBZUNqfJsJ/TstOESvzvLvmMriZnwiMT9C0V4M5AC9r
bcKywWKph5TMVzGsPhp6m7OKag7pp+e9qxXTzLUyxeUgv3CRLkkqncDomPTbOF+QJAep9kp+wtyd
Ig2HIx+eDCFJdt8icacqbx3QWQn9YdgmCxBfJ5nYsWZSkKabICeFE7NFLr/m/gqDKsEMjhBedaL1
+Gcuq+88vLmRFRsfpFItPSUd6QXuNYgcLef8jHS8teZRt8CUQvYaFSZGMGuKXC1QJwbJBTjn3XDj
raYPtkZ2ae7CozHeB+NimXTN2amElqSXstwG5NFZ9bC35DuD9byr3xsWcGFA/4SWTR2OqrVKowYs
FWyFuDlX0r1Jzp16M4JDHF5TnDp1SppbEi5MuVuppFVm1O7mgNN+vCneAAQsfP53W+eLMRWbOEc9
VZGAUEqPtkWhgBhu5TrFpS0t4V1R+8+CBemqc/2ozFNAK8IP5cc3F51OX3+enP686MNsTC6H0SAO
iW/P8VaNkzhECMBXqZ3vhsB/aQWmzt/vP+9h2RmVcFTGgs5fBScS/twGj7djOJQps9z5bowpTX/v
x9/F1E2fxqYaB5WHmXNUiIU0llwNgtpuYGqavHWM/ShRvR04IDs8N8fhg0bKv+/n34ddoCcGUhBV
l0xdVh8OomEbRaUyPcMu2zZE9/Xb0PtmzK2YXz2z3y8yLfC/CSGkulaLPqIz1xA2C7CRwU8460X9
fRgRGYOAs46G8aP1xgJI0XCyYFlXLR+xbBGDOJB6G+8jYxtp+o7k2JnFLpVdAvceeEjMunOAa6Yd
4dLFFzW7lBN/DXei4ZO+Wy3GdphNmrD4o3PxQsrPkvHW6KtEITqRPocy4vH8oD+WJ/U86F4juhMj
HcDIKMiwC7eudjB6DKY0W8hIke+kaWCtqFi2Yrx22UcttZtUuCfMr5qp5pKzhYIBKBaB/fnFRhsx
WtEelwIds9kO+RueAn2Vj/bgjo5VcGx8TcXh7hYSWcjDHKDJc1BnJ4HOgCqdNeNsuOcYyoG7BXdO
L7iUT110zT3TMQbzpa/VWxx3P7Pawrwy2HHez2qE1Sr+6SavN+4v1ZDXMRVDKz3rZIOaixgP2YRg
9vR7Penco/cRF/a4kKjivaIFCI5RLsSgqfs/OJoKjTOJ8AvjpWQI2WlQAPyTDlio+ZDKbQHhDrp7
bUJeRNmH9h2J5CoG3t4g90PxL64y90b+gAUprgzfjHqhx58pQBpuAKNYOdoL5Itoa0GyZdJ/3L1U
LLK6mqOqk8BvyxFNAOJu+Q/QJdEcKJpjkNKq6m1I8uoAPYElVFGA288EOmcAtUAlSk18U8RPXbdj
f+rWy7FDdN9M7/aCf6lZFYPgpmoHQhbI4wCOJ2aL1hye1eizjHZ+RZeAItpSQHrve9Gh8EciHWrP
6CsZ8FHDTvjHDWnjy7CCkxXOXfmWlG9ZJC6q6YUJ8Sfi+yGGWTu5lbkTJzmXim0efx4TJQ1RK0jU
unCmXNFR2QgIJRXrEGHnajGfjuFT6HqOVJ/0hgyxjlmbu9KKT73Wly0ncBKAULpnJMFWTJhiIg1I
BU+TtQ/DEllr4ZKgIcxaptoK+TmKma0ruQbAj+HN22PelkNhJ2l2SS9SmEv6TiNqVOiQq9OJNRyc
92h51hJsQLMLnV75JCODAZM1C6CpKGS+qfICg4mk9YRNng2Mwx0nDJPw2bL/ZeiC3b/HRcnburGw
52WFtW0ZoeVygI9F25CFgYnnhsfAJ9atGbZhDBEVi2XerWKCqaLT4JNwv/XJpC6OMeM5denW12Jy
ZVT7QBmXWOSwhExexWVUPJkWLrag3Y2liL2SaAWWkvCZtMOdpZzicN3SJM5NKvhGbW78Dy+xSEJz
ljt5ACfIsDPAMAGEuvjY10ddkI9El59dk0gx6K9qvI6SF0UJn4kOOlY87GE96icL5IC80IHO4GYf
TwqbXkmmsWA30QtpLTD2OOEnAhJf2jAi8EQV80/+mTYBgI/BpEkcEemkRmeyT/RFk5LPI7p2oeJZ
GpG+1530CrLfVic2YDo4sQHMXSZKY/xm5f9LGsT+BhnKkGV2ADY69WHWpBTdEOHlmEBGzNHm8VGY
VfNsLsy1PcC/ZckH6fzXmw1iKrj3FrIq7a9BeJf5bKgt1E0ZWYF3pT9tdOd/X+KLbfSPSzwcDyp0
vl1UcAmfI1hpvlYFImYoxIL8TQtHlr+6FEoCTj+KCjfscets8wxuvoWWkLnujsCYjWD217A2PswC
ywBpZNLaMN7E8JOtSA0DxM2KLTXsTKdCPCbQSIKmnnnKL/zThi7DO6pZBLVlaTKO8k6lKO6jXOqJ
4MnXntQ6TRwcSgGpBxQiyAw0Dw3e0szC1a3vLLrfSVAsREK1DHUr5JuIZSd3n8R+qWr3urxkNAjD
Gge5vhQj3FNByyl+F7GAGl2w7xBoE5sAnmCflZ6tq76J/7cmtyZYa5DBtCkrUs0WQ0t8QE07fGQm
z5g3yOKtmiNnYQAg98E6QNXdYR/p/FuUZtsoqVCvIJD5pZnwP8K5lLRP3uRnGlYq1bKILDnV10xm
NI2qY3gxymuPDCMGykBqJ21ii6Fc0usspoJd+mSiYTOmrBnoY0kDtS25jqzWY730vGRZxgTyASOg
tVEl++nAwRHsLgyOVz2pNSY1OCEtDS4a1CKrlk4zHF/CPEqoB/Jl5C78kdRUUukrO23XssAJHDE6
I8RqZUJv5sEI9atOsCRWlEz8GcBarSZURjMcXPGOEl5uTnn2Qwj2UAkIvR/pS5O0OEKMmkLhFzU1
aVcvyc6dUyjO+Da3WkLEww2oquWTuN7vIT1Rju2G/yyR4rIIMMHZtEGhpsriU5+yJiTHAkcugcH0
W33KJ8O9Dhn2wvEzZ2TiYneN93K4HBVxlXSnEPZTsjfbW5yuWDhf6lAY5qV68ccj56kBRxwGDd1A
pCGMb1LnyElGrWIn5XCOBpAI+DODZJPE0k4g2IIviwVOhKNCxoIWHIqBXGeZkLWEEJKhQQ6FtSTM
AlIYek4XcXXj/wUpAQdGU7I4/vtjn1aoP8/MTMtFUzUmuSHS3scTumAkogwxa46BmvCeYFkJ+jef
+XeXmBq5vx1dy9AcE1MksckN75L+1BjfSOf/Pn//+RMejv2IdjozDvkJpfcuVVRpMJDrb27TdBv+
/7fJesREKh5OHmPkGslkHRo/KmPV4/iwDrgo/v1AvthTfv85lvhQTkgED1bqpF9oP4VPgJS2+5rM
m9eGWeCSgfU8fc7Db57QF3Ua15T5h4RuQlf0h1sI+WVo45FHVC0mnj/q4L28ZvqznDTd8uXfv/Dv
RZ+L/SbQeBAZNG7ijWXFD1SMtSU9B8VlaBgved+quqc/6M+Hhlbst91F/vPFC5tsEPoGDTIUEdeZ
kJQ42JDSLTAt2uWsdP4vmzPfOWcBZM+oTx4+JkkDPTMIHAcKtgd4G51L9/s7yTPw1S+KQYCNsiXz
0RqmrD7s0BxKKrOiDJ6HMtBzbwoDT9mwCJ8DY5OsNFpzWbYoMeXp/btS3a30NdCuEAe9knFpi+Yw
HO5osmR0hmaTzD1gt3TeOiIFqs8IUERHNjv6ik3tnrMatbOUkgIOTQUDalz8CES6KPnSNaaMCbxf
60YfHPQFrz1OVAJ7ywwDWUHJk/4oaOCTp3fppp0q+AjRWCidmq1StXOMmHxIhTTqZ68rt1pxHXN9
wSzNBqChtEgQxM+Mf82g1NQMZkua7BrI7ZJgRyjWI3y3qynTT09srdzAzPWMV6Jnw2Jv5XfYBZX4
OuLar35ohPIM5zF/Ekk+cIOKKojh3kJQV4FA/NOyhxJCiauawmryUMnBAdgBGTB1fqyrfiOj1Iw/
e9pYWov+E3YCGTFkCZTlW03KmbvT+x8u2vYqIohrnlRzT9VeGXdqr21CpjhXl2WOH6J0VzDmtdFd
dpkNnXJN53Rl1YvI35RR+la6r1mOYZzCOfGW9NTVmERBOnWlQsITaQpJn+xYn0VwAEb26udIP3oA
yeG8b84JdIpWIb7T8XNUc9N+MmuJNGIIWHAeDp/ScEcKBPuOxGTHmvMK+NxTcPTEZV799sD+1Ppw
Mu4EFq3jaiWCCWg7qIDyUxP+aDVpoRPNa5ivYb0OxIG0dtxJ6Glb4XVkn40RuUIKmolI4Eqm9XJ8
ItjcptA0oCBZyRqsZOQjvSqPtIQVBDgjgwzXPMgWyUPlxcXhq4N10BixlrQWu+gzoyEIxUAqaE0C
oDHIn4TPKKNERg5EF5XEHxzAGg5qEk7gl8bRWWgtXipjjzve9nWX6EntY+jVZ6XVfvpFZYI6q/hr
lBvVewoYQRQqBxjIXuUtdrWtBGpIek+w2MrhtvAbKjjvmRhGtCrxs1yboh0jtqhC7WKmOsHaZn5i
GbsmHij7YKDFMNEK/GZplI5IaO2AXX+AsELaWjivOY0abXWJQi2z21AKbZ4Gkg29O+qMEVwKLyEq
tz42WFMXl4lwz1CXlJyBjfeaHjqDSd9jKp7e0mrVyEe1guz1hrIhQ+6LMd8/idkNxlofOHK0Kohk
UKWNnm9o7GrA2FuCwyM7Rz5BhZtkaK3E81Ag7mIqpDWQqT9ajvpdAykdC2yOF7f8tMSdCaffmvA3
OYpI8QjYqJdYNGKidY+s2mYS0juFsMS3LecXEh43qqZTnrvFnVEUuoh9VEVPqkfjW/CkqwHYKLNg
i4+etSFIZKVhhSf93drlEWBbLUl20WSCtgLpzZVYR7JRsjlQZ0pM/HR19oziJtLm1pdjHS0Cwd/E
WGctuCdikN0zysKmJwgTxUJDoJbLzJVHOYS2150zjfvQzRJo0nE/H0mVyDNxKQ1PqEVH/PgZH5U+
1iEwHWLESura5KynG0Jey9xcDe2w0jsJdr3mXSsmJZl5xtBo4thlWhrXa9OM37xKQYYTIvHOzQt0
Cy1QL+UQ7TzZ6Qqw7yJythx9lU4UWhjbWbzwc8ahqwhsldJDPakYnmYcMGnI4mdhKGsPZXTweyze
BfSbNimPA+pR4iDwBeMoiOdK5x5NnwP7oFX3MMGq2o75WgRV2v0ojWQZoNoIwhdL+aFGH2b8OoyN
7WlLlXJbIAmrh6kWVKyuGmgvPxttwUs6R6p4FqwPiGhOfB+9WtqWtWrz+Wg9KWTd9r+idp90xwYt
EquhA/A5YbURy6pcCWN4zPqnHmRA6+fOCNk6mfRwmvUeElTTysrNpeTXxs/AzGim7EIXm4QYnVsd
0zp/ikcLMfeNs6zs65qlVw2OROt5YDVwvvqjh1deJoB4Hlsf5MVPGTMh9b967821B/0Es2gjtniE
NzSspGpb11eZNzFr1yILqtx7c7y37FslCfRvAe61HJRnjrmAYWLaz4d+r5KR540M+Vksma5OAbeT
/aAYjpinW20DJyy3XiZiTo/Zr9swfmXVaWa5oJ0bDBMqOraG0bTaM86gBZFRqME6JvWZF3wgUJFU
HALMo/IwFZMtwo7O4lnXd61O3zqBUQqRZDcCi5MpAwaUQQqPmAXdUAAEqDFjNghVdfCRTzxDchVC
IuzQXKUmyp18VVjCKvXqbYbr2oVFFJ00IAnCxctINJQgow4A8HJeClF0BMkAQYmafeSvF0HTVfvO
Hoz8xavrdy845MmcNuKqAEgd6Fu39w4dXUVL39IN6JljlY3Tak7RC69hKx1HLQe6cfbzW5okbxK8
VneR9sY8iLX1EClXgUAASsSOyE7gfxDF2n7ZDAkb4DVDsOhjQtMXga/scSmnNZCIkUAg9dAbzx2J
b0q2YbA7imgzyRfMtgSn21UMUmTLaL1HZ0H+ZdMvRoQWKh+96H2G+DGlgEgFeIkhklEfrB5HdYns
eOqbYPRvaXgH9p9bHZtsBfmloV5NjoPsnhoqUOAJIjOsehJQzGIQYUh8WQcV2GPLnk05xv7d1XuL
HGXvPWwJ3MvXZo+sJAywuHZrxoU9Dju9fkfIVopnC3df6ZNoO6HuwL6Vo3igtaBOuZiMWDVga6G8
bEZAKu2zO4q3QAo2GEzsNqIl3dmqeEeauAlLntOYLnzvKOrxakhY78srFritRxRF7OcsYAPQT8BG
IcFHq0k1VzUayop9BXdPvQU5zOTkINC3dumJj/B2jyCHCWltcbX/D2lntts4sm3bLyLANki+SqR6
ybItuXsh3KTZ9z2//gzWvQfIdBlpFM7D3lVAZZoWRUbEWmvOMXHOSI8Kiqqhe8vz7OD7Kqgye8/O
XPOLDMotAzu7e8fw2oH8m9KHXsu2Og0UmqixoawzC5D38As2CiYGhFoSDHjcPV780g4PBl2A9DaT
vGVuvOiV6aTWJu7K3TTuckKfcuMq5JOHVjAaL0ZtLeT4ClbKJSiUCJP7CJldWpHhgV3CHm7zGB1a
9Oj7Cv3KaZvRie5tlJNshDzrvrfq6vzONOsZb33rJxcfl7tXIjoEtmhUxklSuh76fgnJhrRwa2ti
WZ8DJDjp+Mgs1IywEkIBimmfs0l3eLjUsVuZJfJVg34HIJ19LF1HNhVNnLSwQG7cKif/XWIwkOh8
5CHa2Ka3HIlJp+Ngh5iVYpb/7tkEV5Pmt2S0jEAZgw6zNyeS9AZR8JSvzPQzsmCx9U6ZXXo8IuYm
tJDWtHRTu6tU3jXJm0FPJAp3TBWXQiexE+ndtLfpCyOM7lXYgLYTVmurIWFYZ7M4ZOO2ER0nYLS5
gWvr7aJMjwjDIOIppB0aToqzIkWcbco3Qe+aZsdQXJk1IcskP3fxnkCmqUIFM+ztQt4hvkw7Hc3D
e0fUR+d/aFBLVPVdeNJCN+WXAc6z6at30/z21Le0zk3fcKc2v4vC7EniWFuM40WKeOZ9Xt843SeW
tq7wvpLtkRHrhJg2Sy8aJojqTmKOLewTSFFcKM/dcKM0FVLueAkjybVBfAQawqIcXhEQqOA1GYGy
TOu0H7eZeQWx2UzBPvWRP7MulLK6J7d2a5I2D+6I/1cAf2iwsBg9+es4Ad4HqinzTnW+SxAsSdlh
EJ0zdK9hc2o5OHpQwayxfCSYk/WSuXE+OgW2noiN0J/RKPP+hvyXxiSiNLtcQPiMjDNHWZFWbiqf
lYiMZ0K7a+8IHiXHgWtgjzXfQzAiiAhwG+k3LfFkpsIgSHnNpLPZMiRiNZsacSJ0j6UseAxLE6cQ
VR6HCoUToV/Q0LKsZ8mSONQocGjx9fWvMV8UwxWz6hYVpVsiPgspxyS/LEia6g4Nv6rX7AhLW4bT
nvm61vgs8JAa6g6khytFqIjwgUpAPHSJowj1ZB3BnYthAE0ItbsNIa8aWBo6Z/VeJqCXVGJmf6+6
dRyUY04hgEaNlhmpUhzupOqxNDYWJV+JvIDjIjrHldyfayytvdjG7TGPrimDNCLOmaoxlg6mfdw8
6dovTeebRtUwIZNp3ls92XiIf/xew6Zlt0szUC8GskpyhtE4ya901NoAZ5wfaHcVyfAT5ivDv44p
gxhplFDVa9O9XRPkPQLcMkS1SLUBgiIBdB75PSoyE/KNdmZxsRApIPTI7XONctriNDTz2LZ9DPQi
f4PKaI61kyIySDv2+oeMOprdoZfRY6aEytmHzkMKJN8ZykWdyBDG4ZfcoavVBm0jaO4ggZDQG7A9
juggWGfbcubO+ScmvHwCwKJrTfoV1ydGksPUrWJyDm0bFMu4NCTsApjBVAk0IxF7Qd04nod7wCLs
LXV04HQYi4L4HGo3Umncqd3Zs/eiZIQM9XPERuyhibTW1NdG+RK3vHq7CHSuYZ9p1rn1s2ScBnCS
JkgYAPkN8Qx52DDvEau6l5YtMRWiZtGcY+GacjiXpEVUMFQF6uEgbVb6BD4QAhiGC13dds2qiZUb
C41QHTT7IT0B1KBDoDll5zuBHS9mHMLEPdHpKEfWuR/Nw0y+zja5AQgcnDtWMBmttIQx4cXLjhTC
CwUhW8rYHOxsf1HB3C0n7kwsgjk+o2DEyj4QyO6UWfyIbiUlwCT7xtHFi5EeEqBR7YjcWnP8gcAn
/SUFzKJh7WPhm8hSaisHcEqpr1vEMgBQRHCaXpLm2epj6Hq/GKvDl/AVovocOz2F+qHqWcyh3sTT
CnsmI/tFRjOSrLfI+/TaW0871JS9+XDifQthKOV4OWiQ54wRXNEf6jQ9CnBuQcdZNL71bYYFSrs2
umOtMgi+TsFHPRFAzHAvBWjZn2QfpjQKItnejvjri0OKnQ0jyYKsB6aTRdM7gXHvkaRNhJAx0pY6
JNSeuWIsa7ImCS5eRiWa+qhhyvk5skRV4VXK92qW38fUG1lxJ5urvDtXnbcrSro+kzOVtNMaR8pc
y3osR3U/B2r12gsOOaPSd4Ntv9TwsyN2XRytlb4P9HOWrrpw39Lyi1vrYgKJhA4nnj2WM0CgKKuM
qV3OAnjDYKQiqdup2pRtfUAgpceuJD+UfuaGkbWYII4LT1kLy0PNFzvasNTInBsbZcu7RU1AJF7q
XU02wjTdDi8q1kYl0p86Qe2d8D03A/C+V785Gfk6pOlQMUDOs2xpevUv4EZOi5apv8cyOS6k1Hzs
yta1YD8ZyofNjfqvfVAdM5cGO8DSVc0wvvRBYw8+goaxbNnq6kn2BpfBj5m99pX+g/zv30rpPy80
N+h/a8ArsphEE+BgyeAvS/oHhQq1zpNCKCBlv8L84+8fTPl3R54LYvFXyB5iAqPP//23C44aAr2y
pIptnOjib4yNsmdEtNTW4VlbWvtiKTk/BjkxteCnfm33klM1UxOI66Wx9udVc0D4ulHxMRO5vBWQ
GfvyAYtYSClmlM8Cr3taX83pvp1eesZteFN8gvBiqztHSAOukIkbBLktaG58fKV/U2G/0SLknrzn
rIFJ8xh2b7R+KVoSsOOuMZ0hVCflLixPdXWtvJ1iY4co/Yd8She4QRXjrkslRu8fUnajqyScAIIz
B32JTBN/GAwxY1fUu3iQMXiAobpBz4irXkb5oiZo/Fr96OWDU2GvZRsSaAYaUv10mL8GZxsONoyR
tqY+3qYReL00s28ntYOU/c4L5liDdsKe9BT4+35KII8DKWvK3QihtPff+4SsFhD3AyVSEzI6kQkC
SNFj0LSZjws2PdXHdkyQMRdAMslQC1qxSrNXXfps6m1Q7yfujiVtx0B+SUvl2rbJDdTYq2kQjZgI
xCJNEjxSrt+Q4UgVuzbsvTWu6/qtYVIf7QJ9JnFH7Pxm81jywi7LRtc2/QxL9KUMC0xmcpxkJW0t
O1mXNlo+qLhKl2ISqfdRSZLyuNbGU6gp57J8k+zPDmoXR8WRVZOlZGyZOGLsscni6KVPsy6ek7kS
TD9q8MQ1fDPrxgT+n4zWZzjNy6qCjQSYCR/DXg8mOg3QXPKovSYazIKizCj2lbWtMNQvoHdwRHsO
6Lcm7Vp4+Hsk89Sk9t5XpI3G6hQ29Xs451yOiFcNWnZ+zW/eyaihZwazHVH8+hjE0Ulyr4z+AyDb
TRoly4nYy6x1844KwAf+FUhu0dQ3poQHb2XH7CCUT8QQgve0i+eJPEBPVudpZJjQLRNwYFN/n8Rb
kyBIM6I0CKRN2EKdq6412QiiS/R3aTDWZs3pVxPZybdt+WyRNydDoHLTDF7jxGCTbN129A40+acy
vTXLeDlgijHx0o6fg05VMmJQlredRXhshLml1659l1/QehzSuN96E5ZAyURsZ0/2vYx3cmFOyjkV
9ovAQT3OgS9KTZ3i6OVapNGyaq9QK8Eq06jxQK0P+CmQhDFowZxJ1AuqYdlAi/qEVVGGQWjk2wrb
Fi13owuQlrmMo6k/p2t3tuT0Q2rCvWjpm01jup/GGdCPsBSSG3alVa3IpZNTi0WFWKs6tnW5hCOf
mPMoV7pVICfa0MzMut80uf8pUdhMzadF73/KsicN+llL4U34ZJRwCOmUO6N/0EKF9l/i5oRLJvIv
S6EHZm7p7lT60Z44Q3iw9f2nArc1CZwmx5SAiUrebnJp3yE2C8f7qt6Rqn1qcfMI2vD4UxTtHnRz
RXWZklqplYdynHaxaAgSdRu1/JB9mNBTXxIuOkovzWTTYW+Pfp6vWYMBAaJ2SzJiJ+1NUAePktne
4dM+BtjBCGPyQU9KlWCagOPVRFxgRlSmBROMMO7q5ZAHgFu7e09Xb2PJxnPpuTDnMyDyFYqCflA3
Fuefqn8y2xIlILx0PIY+fFR5V1PQeRhPY9oklvRY96REeIRpgKL3Dx7l2EQAckVOtQlzAEW2uVeJ
rpSOlNaLRLomJcJEXmbSz5TS0iHlEtaTEj8hUDo2PNxptYktR+GJj1K+V5Xzk5+coqx97uzuFCsM
AGANUK3oVKFvuQTzJTgzKCpg4A4vYVrtq3yTK9ZyJrDTw2Vwtw65/kSzgiO2QacmYKXKkOs1x2rA
Lhak64p1sm7lB5G/0EndK4V2InXTjtAqZxyjazjXIxMeNK9HTjULRSbgnSfaR0KZKLe9uJGQsFWC
85fs75s0QrgSncSYEcWM8D7HibRrzXrVdOGKxRUXkos1YNuo42rqKtoOTtoCC9nFDTZb+7ZOF0OB
YCaS9gUJvt5aVj0g2+Euj3ga6FdME6vLRPuUwX7MowMQh3PhihEwlsCa1Z4plqY80bX6QMS7wt16
E8fmLG7JI2iD/8wwBToZyyuJ55jPuiyPubYdU5Xuub2bp3p8oEm+hKYDP4hkypEB011MjqvxLPh+
DJ4/T9SccOcM0tWQkMRJl16xNOT82UryULzhVAJCSgmhdbvKu3jep0o3WusfBo6FSM8Cjrdm/Vmo
yEtXXnSGQV3opKRz5KaEienlJeY1VlM8Qih/SJ1pXioYuSpLpNRiXVIuOUVfR60MafeFQKYN8dqd
JvYmucKmH114vCZ1PgzXWBfpSZUVE7Ij/eY1nJGoI810oEU369ho+qzZSQ3m8XMWWf6YRSaDhsqR
MQvY09tovPk23QXP1RGLd3zBZQpGtpbIQ9BPbQlLlxR0jZnha1Y8GiY6JnShDenWXXmL3CqqE7c/
TfgJUv3UAI7A4J2Hm94+Fvmzmlq7qd6IaM/Ujx2Vx25lheV9jocYgM5GS5qH1PvlFcNSR1HYkWaa
iL2KcLDhe/daqKqR23u/JH4tNQyx3UDfhdk2m2ZqRMvWQ6ybe02+i+pTX11MYuYn6RLTXvI3Fkbb
9sMc73J7G3NXqoCp14AKixdYCKLQ7mXsD1jPCBQH9qi9GpOPGlJfFzIzOcwJ9n2itbDiHY7YjAwJ
aqc1ma/KAkcrWg3mTcj55/kuoezZOZvWnQetXP205AEdozc3JR6zjGkYoSGs04wjEdVAZ5E+2B2j
cReYpz66s1FKyeawambQrnwOPQawOx87D0xR9g+iRxJ1mzO4VH/lAzMSa+NbOwRZEdYGLH8DtqK6
aDGWSHuRWEeDex+jPQa2IwrAv0qyj7PoJaOrUVQmnkFC5qxVjL9jBqTnA1ASlhxUXgSQkQoyPsk1
MCH0phVdfbPr4Hhu9WmX03HoZEpxht9EqDQB73ENa31Ye+g5zfo2J00+1jSM44jQSLKVUmaj6ufU
Gkt/jLGGsEQ2sGKq6qpJ9zqbj9q6fc7wGcuvwbmEtRLCaos2VZArL0VLFfIzIJANGFUpvaP34dQz
b64XjuyfPNjhjfVYADCtrbucpvd4A4nTg6FPIU78JILdyCADilMKPjMJe5NxW7ajzkRBguWqLPXe
3JqS9FhOgDsxXnk05XAw+Fs894VCyBFjc6PAlwPFFS2pBHdSYvPD7KqsJbxa8S4GiJiaFzYY+5cF
fdrCN11llGA+Qax669jQ34PIaYLhuZqPGhdZOLU4B+ZGpBx6dHlNQzUxvGtA+nbltUfDRDCbvcXh
G45jI/wshz2k20lbEcN4but+rxrbNO8quE+ngpcwitWrji1/1A+6iWdAC6HGtPlW90s6F92J0/N6
VIs9o4G2+QUgq+a0I3fb2gTEc9uDefCNV3MmojIc4rSiiKecAIy8YlqBTB9NQ69cAZYtYpmoeZ5y
PEIj3WDYBBnmP0lB9Uc3xJ/7b6eymGW9CumiCjnwyDMwvBF2TQubo596pRQw8f5zNKJ/kKj3MdY1
03xKilvJeFRSZ4S2HNnKQmDqCdYaLQl6SSHhSpKgaxHArWDTbvD5kQtZlHf0WTz0ysRLYGVv2P7q
f46OATbjPj/pdKbCUn6zjOHccz9i+egF012X8UQw2Yz84S5A/0Dy69UDadlDvipaBthJ4MghX7Fv
L2r6KvormQm0rmiyW1BvNF7GwEuPUNzXOtHRHif8aQDCEMAasinTDfL08G0zHm7ZSQ1ulzGhEfZf
beURyHbKllZW7aoXHAgTWoqPKq2EHiG1/BCYnEXaQ5gyfuka5JjsLaBT9hZxV33XnEaDpEhRHiZc
85EyXCTLleiDaLz9wURXkkT3ft2LXTfJi6Q0SDsw77PIeyF78l202tUI6w8G4wchdIMeaJ6tjbo+
TKaGqHpY4g9ZqvqdNqCmz6vtlFbsfpzRerjM/pwl5p1iPtEkofImZKdX07VtnbGtLHMcqS0FRq3K
hznXJmjvu4g6trpyZHdkHVNlixGThB7fPMkNYWPlc65eMqRTcfPRN3dUxUv6ZKyqxoJ1nGO+EsrL
SLqrLTzQEbKX+EaLbyvvNiASKGjRsppMn+K1XCfHwGpgezuD5ajiMKGLtK6asrdQl2A4IOs2Jxwu
F9HVi95xmuTlq5C2RnyjiGFlV/exDiF9dCM9cHCFAtwBbG1XSEKM+4H+uj88zyWoMiVXQyVF7tmY
7D2c4yY+TOLIFNqmn68ydh8sHrhPQfRHarhh5j+l9Pq1YNOPbkZN5cNML2A+3KmcV2JucS6fAdmg
cqI73DLVTXtIcsE1UK9AOGLp0wInQTqSb2F9llLFdojltor4YsUPch2SxWbc2+zzSri142wZQVoi
/3A79u0Tq1de38i6eOYPhPRGWRLJSecZpZ5aJ9O9GSHdwEaf9erJVPn5BYFbsu4BXR1hY4xIZWUv
zlazkCks6VOL0X+NdZAIGQEKKtowNFKwXQpcDI3HQI5J9IsHu4MwBn65GV8bul4tbvUWLUyoUjzA
17bXWQ87eq3SxaUfW7enIDzNhBmPOt4umAHfKhgUEqTItPsyGgsxNu4YD7MiQc6r4IX47iiO1jCt
rOhVKl9hZ5vj7TCsrcAZ6SL3dEMD5UmiRSQRuZI0u27cavq2oR4LofzIgGBCcBgFx109L5cMx2Ol
WaTMLMrpxBhaBuSHJpnxyK+BJGFVv0lr1zNIAcl8d5AOEUlaNlDE9qMEBJU/FhRxUbFEwbayrZcC
egNDqSHHTdqCHtEDV9j5Rg18wq+sTeqlixLhVmE+Wu2ZqN2Vra86kooCCPJXFkM/py+8lqOVYHQa
pi6ZNi0FuNpuAW1R9bR6tR6o2eiMi/7BYJAZYovBRBPDlqOF2ZATRZgm4qveobfl2lWzKvvinXUH
qI4r42vOeZVNyXsgvPF+aMj86rZFTAXJJpD4O0++QCWguyO2KSM+w+7O2OK3PLBKW94HLBUdQqok
135wiP1bZKvT9ZIBTzIA5Z9fRLYiLqVxnDMp/OhRKJhn7Ie/N/XM79SU6IMtKm5qBFv+Im7sBJq9
lsyc5QArvHElCnUCSiDZ0FQaOD0zbb8kUMcTbVNojFaJk03OU9vhZG8OOT3dAXGeFjt+h0U0PQLp
WmsDMKiUuokxAuiKdEC6VxOp92RzYsmYUeuGo5g+HSFWPXAunUeR3ik7KX+oSwkdDwkxMFsUKkzO
osPIkYxUzam/LboDuI4VLAjSLWwqDWtpFvsifrK0zzB8buhRhDdTvvY433qXsKPsIRMrRB81N5E/
c82NpBVJwYN8nACyGC7DkyDZSHH8Q2v2u04pEl+V22kbNC2/fG12o0epVLEj42cah20GRl1h9Pf3
r+47YyRRwiTAY8ckfNr+0o+NMS4mzcTDAU/2kD4023LNqWJvYZFZINpzqiUvLYLPx/9+XVVWcPhr
IF/nJPU/O7JFrJDpARBuqfQlVQP/hIsRlqtYRYvHN8aMhfbEKNerEWFGdbW0CtHJfWY/DRTSf/9l
Zgnzl+6w+s8voRhC8L8vEue4VFotrtHZw97aKpt43a9m4PmP6tx/ftC/LgQEDlwwVhE8939+aNNu
4MjnnOq8nlwL7SA3JtKjaE1/FjDJOc/OAgSU78oJyHA2ehnd2Kif28yVghvB1KZlc4y6WUa0TRS3
IA5IdPMgV8aRXrlZH579edZpUlA84SNpiNasJkBe66GdbeXpOvcDSpSeOs9eJO8VNURGHENT0B2Z
7KWElEhmU62Megsn/aOatnb7i18kpC8354HPwexhdq07/SYgXCWm+UabykecEBlORN2T9B2Smwd+
K7/E76A6AfPOrEViY8EMIepi2XWvdrJFSbKYHQ+5denZKorMNVUW+QedV94kmpO8HiqZGZBAnvgF
gh4d0ZBAp09JQNEr+2XMJiN1V/JIcE+sZ2HeKC6N/Rq01rpRHnJjm5hYdCLSL06GRjdhXzZ3lkrZ
hiwBDMzANqoiSGRs2RabMJpWJVqt3u63ELG3sNG6j4lHkdxYggcZ+tLK08CWEaqmLvrhTq+2hVzT
oLyp6YqankWV/U7IuMqYiYybJNwU0TkKOeb1AzwT+zhHbyqvATKcWZcSQJWZROBaMNECQ9q25n1C
UZOHymtr6o4PZxRBHtPLVcDxm/xBzP0p0Y8gi5yYF8UbN0n/rGe7CmpvsZ8gVf39lfhuTqMC/4HI
qEHTYWjy56OqhnEm+Tb9HHocBL65vosiIDjxRRIEri5IxLurwvUPF/1mH1EVyDU6UgsCe7+OafxE
0QTmeu3/08hB29GxWxfuzGTuigOdgx+u+M3WqCqKTiw2onlTtr68+RWt4FE0mMyq0JHNq6/9ED/w
7W1U+OmkKYDU/BfZup7amIwY4Az/j69OBbHJVunaXLYOARpYNtABvv39Ln6zb3ApgJOmDGxatb8s
Mmk9qEjQsDboxVLN13F+oQL7+yW+vW3/bBkQcXW+rj8fDnKixiTJuW1tc1eKucWXOX+/wjdzSZVm
H5vSP1f4mnlRFLXhV3jxlmBzS8l0+hZdCZFnI8C8Xduu/n419Zv5oAqFlGObapiQ3OcP/NtUUuAk
VtL5nk10ebIWkzVtoQFfbMlT3z+IOlmH8r1mXYoR8E9IHfeu4eOo43g7GuCT7GEzdI9Rf61N8cOd
+LclRldVME6QOUydE9aXjbIy67RTfGZDlrIrpx0wtATdTPsDletf0R/cat45XKO6zOXUr++7FZBQ
VomRVuMhuaguuyB2mGkHSAwIO8CyHz7Vdw/p75f7MpBFhh71pa9gbRvddiKoM9h1SKH+/rUq8yL1
db/9/SpfvtYWQZmwiwh3+LrYAnvfaEfo5ktETQ6wyx8+0vzD/naxL1/UZBVJY1jcwZRmBxVoFv53
p9mf39EXb0+uxxLvfMPySBHXKbMMeWvYj8VLq2g/PQ/ffRpWfqxrhsoo9p8j/29vxJhYvYRXi/X/
GJ66g4rZbHikN+yCBvOXxZKa+Iej6HenMAhE8zGUOCrd+mJua2ybDn3JKUze+RttQyjWKtiom5+M
WN8uyVRCpqKrnLZYJv981xUmcak3P+mFQ6omYNRT4hB6th122g5t0LlZ+zflfy/BVIO1hR4PZAXx
9W6icmeQkE2syaYj23eSd/fDkz7fnK8PnyEL3l3FVhRcXn9+KLPXIgR8XIBawQUWs2qh7S57R3NH
Yol/eNKV75bL3682v3e/PRyh19X+OPBeGYvOQduwqTazI1Dd//hlfXslocNXhGeHre3rl8WEuG9s
HsPsoKyKFXCqbbmNFsXS3P5wB787e/DcCZxzHHg4nP/5maR40NSk8TWMa05x4EYuQ1fCnLL63/ya
/PHvV/xuYecBlOXZXauoX5/3ygo9PdU57HSF6TB6CNB/0ahewhz6+4W+Xdt/v9KXr6srVC03aKDS
Y1zUrrXW3ciRlrCZOZa6OA5WlvvDFb9beE0qKQVmB6/013PVUDHQp0FDH3Ebbspb74xqRFsPLpHU
G3EKlR+u991u8tvlvqY8qaIXsYlFAMLLwtfvreHUhv3i75/pm2sADGcDtmn0GZbx5fkIBX7FNk05
swV3Ea0tYa+N4OO/XoP+i2D9o+znOl8fibDUczJoKTQ0jG5NcR9Mbmn/cNb5Zv3DLmfTg6arMJPQ
v3yQmCGx7EfqfMjGa+dwJHWtLdWUvWQIYa4p2XYVwKn/fPv+vOqXbkY6dOmktrYG9UyskmcCcTdN
89O69O9VkCdOkcl3MVXN5MT95zssWzGOEXucvcraSiyjVfYWHjpXcYMdYRx//67+/fr+ea35Ffht
DYxoUpR0JykKA7y2ywi/WRWfleD898t88/KKP1imX65TpZ2vdxLKMBT6S8Zzy4govUWvLPR3kERu
vyEK84dLzj/yz83kz0t+OZzpxuBpKoJm4IyuWJur0EVQcSrG5bii6fCjNfob1AfX46yhC9m2dPoj
f97Kziup+WxPQ7x/NrpVjTJGTMfScIi4T/TPzN8ktqvra4HxkZbvQk7ue3/ZF72bNXi+cKENMfP+
FI6nk5huJRFGDfiGRHmSSP9+b/69Cvz5q87Hpt++dTOc0xNSyLJ6bdGUxI+XO0P/f7zI/Ev8dhH0
k6WWCe5/Z9/AxtJNnQF5+8Pzi/f831+zYhq4xDUix4T9tbIolKnWaQxrhOa021FyAWYu+LM09rtF
jMBFEtucJIq23dfKCFFK3dGZWWgpSHtRnWWCgrLcYiA8bnkVYexqpKMx/5Rqcjmmk0Kus4HFY5C3
tY/uSbwnsQUpt16Jrlp5HheTuJAYwxs5AEef1CDnypMfh89eN1wCGI41jrt2xL/cxMj0M64hvDMa
dA1HHWbSWDvF1say0g0qS9qDbXVrdOKpkt/kaWd3Bvm+2A0w9uGsWnb1BxL3rHqW43tZRAdmJjex
7580ZTUythp8Y6uQrZogW4dxZAWbiEGzyikxwJtmDf7ODggYaDFcomLyX1SFybuxbXMspOe4xqtx
UxEPOpqCFJWQMdvkY5NW2/5gWMy+q+Y9sh4UxFih6SHcewXEdojmWC3+rieO2Bm2CkyWmuhxFUkn
sCpIiwY3/lgbO690m+I61JtwntrgBMhlxwaRFjMkB7KGFrHF3KA1W9u6SULGIOMNXfg6UW+mbFgl
Odm6YerkPUTj4mJrbzED3Nq2Xdm41NjUqk5+qER3xyeMdDp4mUtUTCOtNeAjjGkxD6nAcqZdE+2J
HO21LfoQnOlxfdAm8HF2vEfVzt+DLsx00Fjb/doY7slfV0EnElcggV7hr6gq03o4lMF7kAPPvA/U
u5FuZNgzr24ZSku8VYGUY3nxmMXsJks8ZYP1YMl6ADC2P6p+6frWwew0YocfBsXD/jupZ60gFBtf
4C6Dj1oUxD5XZC2oKkhykhxCMzv6WfbWYbPtpafUDO6rLEa2iu4tReVJcnXXMWuqVqFFVimG/gQt
bHj2ouhh6KMAYX99TWoO0WhX02IlkzLsS8ollikZNHx4SM7QJ9iwp0gOT6Yr2ewDYRFlt0lHxO8I
pPJ2240nQykdXpN1C4GgDnY6DK4Wad/Q+7cW7T2lYtRvyrdaC1FTxhBDylDR89QZ5OfwmjBrSuKA
DnG31IydpOfXlPovqkxeDsQdzI/T7IqEu1WgPmj3DCcwuPvyqZdwuC0n/ghB2pq66aEEjfZqqmDi
9odpHFdQckSOxmjd1J/CvvEIt5ez9pQgy9Nhik/hPQrGPoW7LPaRXjxU44cpX02KClO9rWeBwGwp
lX+JrDz3EOOL8rPCKq7r5KeLha/eFXCUBpQtweAjOclPfneew4PQ7wzRGcZmFX/otBI55jtAKl6q
wF7WRnXbZYx0ZVK6uwEGg71pkdwEH6MK8uifKM/UD3eF+hoqEdmIJUSL+iilvzoVgiyBQF2hbzu1
WvfhHje5NaAufiUUrKmcaviY2MPkx8C6WInLEx22xKMv/O5YTJtAPATJbYMbS+w0jE0pChDkCRiD
S7hFD8rw0tdswdN7T3eZdJKJSNpiPGTRzjY3aBOhg9aoYugwc1ZcTDqs+XcNl2RMWu9TERhOETMY
NekLC+UWIDbQIubj1WeSdW6KQQmkbTvrBjCzZu2boPVOuJM6EpVUmzu150xTflhkbPhcXnRIg2RX
kkDsapfMo1+TNE7GThFK8KrSbmGmIfH2oYtERRhk61pPFhY79vZlw/PfJeuMubkJDdVeNSiMgpHR
2wkN8kpLaGa5wgSJ9dFhc7PEEXUobu7wcVKJJtjiRgeonVecCXTQ+eQlNHBafafimRnJipVo2mq/
KpyxtljYFvNp1boIqXTT9r7FUGQwxVWnVYDcrGg2RnUTKMXGn4Vn5b1ePbLBkMZXYNGFjbvLQcbl
nyrM9ibZV3gkA/smxIijxTI7whPPWFnsJl56cWvmOIVCBnJbqXOTnkRjeaUPLx5CN4NEhxlD2Xz2
Naz76YKiR0M6og6cpYZDAJ0aNxcAOYaDGP/85z7ZR1G8SgbyNQKnHVdVCMVTMvYxU0uTY9dIdlqe
rjD4acUNTvwNdvlDi+wot9ehCuSQ87T8WT6bzdHDOB7gd9dCecv4HnHS0ssRNxk7Mcgzw2OD/jKf
/xV+t1XHn2ENxRfXTWkWb1ioGtIe4XXFpfqipfFRtzBC23m+LZP4vRh3Y/+uWowv0oI5DojTBqkl
71+DF9daoW/nhFRg0sbUb01bBHSjhWa7hd1tXLVZFOKNwX2UJHdtjctG6u15uXP6CDdYKZSj2VxL
nTFp0yPLSd+afosOgyCNQQw4uPEZWXBlUJDmEscwZNaRNt4IgFuMngxAiUQd1lc2TFc379Lec800
h/4F/ZFd7dwaCMHuS2IQokFyMyld9R34EpQbkpTtLV/cyqQ3NNNel/VH0HNOrr638lW33oL+xmsR
CHsxbt9L4/W3inrU7F9Vkd+wIywk+Z/FbSD8V5Oic6XdV00UOlN0LnmGy5IXz1M4+KiAb7TxNeQ3
w5akDTuTG80E7oxGhoiNFuzFiM4T+9uMIqjxnqVwJYpsbfZulN0NkUD6u5Pk4T0HbMB5bfZIFpaT
JayJgK9/1aN8EhZWTDO41PLolFa40UcPZn7ILA5CioGVk8DDuK3rhTR1t2Pk3Qr+3SxWDTI8LThO
6Mf8kvQO4yiilRb6Tg6QuVBZnHRcSMsGRX1Xvf4Pc+e13DiWpd1Xmah79MCbiem+IEHQi/JS6gYh
C4Dw3jz9v5BV3SUhGeJU980fbaKypOQmgINj9v72+sw830Ts0+mRk/HajvLh0SwcnW2U1YFkgIFN
hzRd+3Kyj/AbRsVxa9X9vqOc9/02WVZ+zeZ93SiPx6dPe1gFqWI0mFhnyPRNsaFPIPS1qzGlHsfX
EleNFnGN58KRQiS9BZa7EdlE6LWda+IBVzAMmu2qXpkoX47LI/Lq3p1nZcO/Cx9y+oOHI4ZKqDmr
eHeUgZBiATUoq9Iq6Ulo5yVFa6wCNBrngNJZt2b8rKKLSpluel55hMwVIgEJm5icHlCaNIDXrfPC
u+QZzCvrKpahtrLzdo01urSEDhg4IrOkubNQg5vZUwXyQWXC5QJiIKRRg2lCd9OY+0wBoc/OOMaN
vC2htjWrunRwj7BD/JUSPOAq7MnRpNfSVaVr2yq78AtjnuSvmLnYjW9dJdLe7S7dbFNjXTl2CwXY
HkXaE1jmRYp8uWadBFBiJHeBu9bZOhj6rXJMfyCcbMi24GlXVSbN2IsYjSlM9LoXxlseDNGbxrgN
qtwWonelutZ0Nv64+mDqx7lqGICG0Mapo/MHa5CzGKcfSTOgybU9GpuqWrmI+23TCDNOWVWOW3C0
k3pxJZrDzqtHQZyABbtTwTwFrRmzfIqHJo9sNQB/ALIUiJSFto/GjPa4EdOtCZGBLuha1WcVHf0e
RFYZpEnIiIbnPnZo0rthZqu+Re8F9smQw7WMopQdkN4gY89cWw4Wut8uI+AdSfSg1dau9uJHQfkh
RHijpNumW+kZlcoOs/j4LuSsXhX3Q7cRephRx8eeByixgdFr9nzlFqTFLCrzrZDPJPNQlFjRi1u9
pSKOrZJZox+68ISCCcC9joSDF79T9EpatFXitsmTVdYaz8A5h1nivTfhDh7fvHLVxYAmTEXIKxog
sQrqfYhpffoFcY23hWEz9vibqjGvgDCaan8dC48aIHIh7Hl2zZ06mHgNuqtuuNDi67Rsd0EFrdHP
zhwGx2PrLyf+TyfwSU4oqPu6C38apsg7pfRmmXLz/YRw7tw8Sf/oad4EnsgOnyN+ZFzBoXXTc9mf
MU3w3UVMqpKJFoWwIYhRvNKKdHCXLDw31pzsardg3Xf+eg2LKU6jJA2fXaJwNsnMRHjIguMjXizG
mzx13CReoRr9/sadqGHpkmlQn0auSJJkmkpV/LBtC7lR5t7z756Fpg0ApZuDaMeQke6oM/FO5dDI
SmPkIilc3rQGz4yT9NIodmjnDelB5tMVnYRLZZEsz1VFpHFYTZ4Y4qM/Y02yKUyxGn2VxKpe9aW4
oN+A/8Ub84dqNwtsDTb5utsL9jmX9ZMp0M9xpwmWptAH1aWQlmPbTeq9WuMztkRdsQwvy7W0qJbA
Ls+UgE7lCz/HnCyI4L06IevH+2qhRG3gTjVkXBDCn6sSnniXZfi/o6CBPK86LQW5qCyFHKLaPGjv
wN34+d33I+TEq4xyC6kfmWqEzNO0kR52pjeKHTizPgKRkzFxO+dyfmLzICsSLpOGoqCUmlpaimKD
1cJRpxZTutetTg8WzLxBgjQSLhIM8+r6gibKM3PgqVEBPhkbTcpnmooy7euWZSgDUcZPR0EGpjnl
UmDKnWXb4E49INCeh3aLy4s3i89Jbcapb/ISUNdCYyMrFFTpUv4atvA4RkTUWuddgM/ZSueICRUt
hb7R2dAXfj68/37t/sd7Ty9//9zyH//Ln1/TrC8Cz68mf/zHPngt0jL9qP53/Gv/+rWvf+kfh+w9
uamK9/dq/5xNf/PLX+Tz/4hvP1fPX/5AAjao+qv6veiv38s6qn4G4ZuOv/l//eF/vf/8lNs+e//7
b69pnVTjp3lBmvz2x4/Wb3//bSz6/Pfnj//jZxfPMX9tGbwUz1H1XEz/yvtzWf39N0H7GxVGDQ0r
/WwaQ0/hKbXv//yRruPBoWMPZSDCEBkXCdtX/++/KfrfJE2jXqiQtKaONxZsyrT+549E09RFXhWS
qyDdf/vnl/vylP58av+V1PFlGiRV+fffsIz9+lpr1IxBYTP9kyWnHk+l9+swcQfPP2pZ+iFBd18P
a1iO19Ijjby4FplItOiafws38cafDztpRddlumyX4crYWtv+Xds1b8xxl+VFcsvJ+BC9Hd8wvFlF
twOdbq/tPWm5/LlcgIteg4JYcP6bw6VcqQtrO6ybN2obhjyD7rCJ7Pwq3+jP/qX6EazSvbaTn8kb
1tFKambyfXFb7coN9JGFdahs/Mdtn7cpvJevsl27cK8wcnbSa/ogFtFlv8ivwBim6NxuYxxAwLBZ
DlZQV+0dmjl+Ul4NO3PJDnZUpV4LB+VV3pAidNolvcrL8EJzkPDb1QpDv43hkKr7OF6mG77lhbI1
Vu59fA3OxXo1P8hCYFDq07y/qnX6OGY52/XSNjf5xiVoNSsOuDqvxDu0k/kmsy5f6n2wiflY78K/
hLV/6O+5hTuu4UNeJI67HmbBhjPBQtsmB9hEM1qYbtxbWsiWfMF5Ob/FpBqTkWwnbpQd2/C56PgX
5q27gau/gERmI4tftu+JCytt4T9qq3QjOYiRF9WKZNRVgXEC9MonAy2qekN/RHflw1flnO5gVleS
MpkHOkJA3rBV7e9zslcvkbRVknm7JSk91+eJ020Vvle369t5PDd/VDc9EDyqSMymj8OOnPlVtsVR
E8eAdb6CUU21DAjuLOK2HNf+2nDiFQySrbxJbssn4QLI9SURHiyMw2cs1Ws6Ikxue7jEPts2rpUV
fpLHNw8R6UO4bQ7tEmrInhaX5sG6Br3xoGyrm+Jg4tThL4dmpoor6Dw6Focr8SKgriTa2bKeS079
bG76TZXMbUtfYGt/EG4Ynzhw+skhiFeI5Wfpnr9vo8KaeY6+Jf3LcYgnsozs7Ec5o9vgqrkE30WP
kXIxHjiTuW53K7/mSGhLt53r+HSYxg5ySqy+nJZU3Sx+0WwOZkuONhif7i/j+QxD5Ws437PIIbP3
5lS35DD1ezmxvSNAd27TU7rQOKIsSFdTcJRRC9DQGCzzp3g/bBMHhpMHtRAA14z3jWGEN+26wxBU
OuiQV8NkRw4GzivtD/rj2KJiVR8C9IceszQXcjn1hXmnjF6X1ezytXTY9HWLZIX5ne3SvEdW445U
wY12R9ummYC52fLvsBSNaAWL5uVrbQMBvCPDKc2xe10MZH2QWzEUo10MEYazIFklErZkK1prE4mz
ql+Jr506Ch8Y+wt3CdGofwbC9oB0/2htvEWOM/fxuHFf09v6kqMarng62ZqOfVqCD8BztAkO2m3+
Ecg6Zckb98JgWqqcfpPs1GXlKOK7dpdjR2mXh/qGjLwxlzA2PjT7nkTVbNhr96ojYXAU2To4eWYj
J8UV3KhIdENOywAoYc9Lz5YBp3dNXrvFzj7Ej/VWZZPfLJXbYsMbPNPvEIxIkD7TK3orDdLnIBtN
Axk7fNM3k4abReeU5Vze5IHjd2sj2kfPwY2w1peW7JA5ypfdh2D3tP4vHsZjKqfFGQzZBe/0mnKU
hsGI8sz9FR/Lgh7xB90GPBlDiXkQ4LPZSFbRcrTkplaqvpDNvRItkpdWmAU6xKt5FHAMBnM0K390
824WL9prrEhsZMG6v1WklTUsIJwyICpuH6U46aGPNWDHTzSLYVAetpiWvrpB5JCnhViywnuNFGbV
bORFeM/5Xfqhbg15n9zl8Tp+qB8C0FiZNzM5os7FYtYuxX1h6vMng9oufa33oe/o+n0VOpb4wNkv
XbWUICoyHqSjbRH/oEe6pbVhmXLyXPfWM/e6vyFBZ67am/bGQOw9J0Uy7y6q6xGfQXubPis21VVo
3xhreEI1aIR5ajp9++abO8+68gS7fSgfxCvyCo0jygv6MY6zalkL85UCbPFOuDSvy9WbBehuBig5
ovkWK5tnYy9SS6of80NN1rF0NICnkndNJ9UBq+tOmyVPRn1Xx/hk5QgZ9OM8bYR590rJY0lrLBC7
9Sj8q+zgGlexhe72c2MPb5eBfMvnPNJSfuUbmKG0Di+HZIORLXD62cvWXn+BnzcL7OOigfDir5k2
SFnQaPWggO9UlrmOzAB3nR5DhpkJzFDFlhXSNd29tnAPyyv+YdFQUc3keB88ismjdCiqJ8mjoRLG
5678UOgKy7NXrbizDhoVtU1s7WhetfMFOZuDVpMOmN81i0X7Ss+UjuCfN3GGZa/64A1vZMkxiM0y
2R4dvxfZvqFHfxnOGfadwbwa8oOr2qmOZFYaLDmDQLxkwcK155XUy2Am9yoOqXoYPwi23+4TxMkg
/eZo362Gcx/2sMdNvQaCPM9fzGvzgv4MsnN7wB+QcuQX/q/aR5t+5x6oQ9n5C7SmNaF4qNlcX0Q7
EzpcwUyfrXUWF/XJX9cvGYZH2/pFucRPbasBRgMsR8PYZbozgQo8ttqltIKzhdqca23n1GmNbsk/
0Egtrgr61kmCCKmT+CvGKj7pgEyMdqXRP4EnXrYGgugOdCesKu2hBcX1Vq9/Ui1hSNFbu3GRPZFw
N5Ybf8MgYzQ3e3XE787qVWA/myu/w4nS0U0aSTduBTpyE6GXqew3sZiL6vKv78pv05j/TjfaXzbo
y/d03M2W01/6/3E3zvb0m904B4KkfO+/bMb5G39sxmV21WxyMdIVNQPdpPXnZlz+mw48H80cv4FS
WTP50R+bcdX6G0dewxBHxj7yJpET9h+bcX6EJY7IcRKB5KgyUf/SZvzrVpwWN01Hm2VA0UdmhM3u
5MQmyEdN9iNAQvp+cAY7XjAHz9WZfwFFH0m/YJ9LykzzJJOAU31ba5aR1w4EdLNX+Qg1tr/LMRvr
FiEivk8P4o+Tx5eTxjT/M4010VBh1ktXkglG2hJ+NOZYOI/c66Zc5gWvJShB9aasgXw8fx/2p8bn
8yn4Z1iaP/BGsHhM2iQDWbdym+IKDTP1xrphE7Sg2dIWr909/i9L4yCxv6dLfzvaHwZr5aO4bp0e
T0S2eQNSdQqib9q8eMIm6sz9mKZtpt9rPL1/qmOQoxBwtuJ7eaSso0vK+yWmcsdzEs1zYaZDKi8y
/H0JQyf6Ilzt0Z2wDQMBrC3IhC2iq/gGE86/muubXJw+KoQ+XZwixEqSuDxrY6AYMCyppYHt2Aft
hgYdtog0MUFE3R6HxfdP+5ek5u+BVWrGOqlN5OVfA9d1UkZZhASItjKbBCrtRdUKy75lagu29uNM
tDFx8+vY+jPa5BmiK5axUePmilfDY7EGs5TMX2G9L+ir20Bq+n02/5Ji+fIKnY5HL6WFctkyrPHn
n25rnxZlr/g/r05xono1Siyz7ZiyTSgPWEjo/moq+vf7+WfESSK17w0/Kl2uUIIU594WoHTU8swY
PTlE8eJSJM2iqWKalCutxusNQ4eegcs2zrzU6MT4SjwrsTs5u/4Z5xeDeMA2te5D6cib56Z9CtTV
vzMcPgWYzHA6ookwKbgQEh4fVGhWruOuOJfOUUAsgsM5MfS562Gd+zwaQIkoYhpwPSmaOrC+Eruy
769IHj/ilwGOpBekCv0F0jRn3wV67w8jJFNe9nMEktUuvsa8+jKxOcIvYyi4d8O8uKAgOi+W7HFC
J7CVM0LVaVr45xD89B0mQ3DogyilUDj6B9gw4+d1tAtR75y5UmMqWpyGGb/Gp3dL0l0t7saJUkWA
maMfC8ObGgCK12JbfydbLVowVC7bit2ncmeYy8LY+FTTctLGR4HGqS24eDlZ1xiFhE8JW9hQhOVV
3lXlxhDRJ9yZqOSTAcTiQlPJwEJBSoTVEePOxH8+HpcWsDkISDGmmLXvSIAfxI9evVVUW2x2VrxL
i51Cmhg2UhjuUXqlnrpKh3soDqp00WdL11q6+lVPjRS4eYEwCLcOkUNlxBk+5pgm+NiG70Lt4mgA
EnF8cauhNVTS26x1JEQIgrkUS+Ct8kc1vKVYZeabim6j2N97KGPq5iVH5jE0m2P1IbZ3cXvTIXEq
cHQp4yWldEDjAuY6PW2lvrcTrfeB3y4Rjan3Klknr0IqWT1I3UKgrBuuYpVzUv8ocYIzeJpUUocY
93gSdEoSzo/qrQupAV9F2T1UzVuJ3UnxiDKnD2Q7r+5DpH0KMLGCtAYeK7DsZvpwV2kK8OIVwOMo
Wh1J0SDB4rz8k1JuAOtmJ+VxTJXvLPHWwOyv07YwvNKMoq0LWvyuHRwQvR2n95oWhnIXIeDI04Mr
cqKQsHqLLhOyNPBMIm9f1+9NtDbADHH3FLKl0lpyr2GqQJzXOIIDOMFwE4KZjkbCW1fDqs85zL20
R1SWsIizhw6NAubSx2ClBU+ayRfzaKwucXRHdFepkLoglpo/5ONdRSaqL1cZL5hAeURFlCZdmSFv
hLJr0I9JA5qtZF31ZNqgDKvAQnIWBXxXouJSM3YyJuu6fIclqif4a1yQhsQ2/NLxgKeVxqvs/8jU
ZRs9KiIoUgg+3SpRUI1e5M0V56cYcWmOtZ4uO2G10br1YKiXTcJh1b+yiic0ccLxohKej9m+56xp
ZZfYbURGgh12sqiQPcbG2reAnyYXYnoIka5UPhbXEPWrW90cn7xHD+bxRtfhKzq6nDJkPoRzLcA/
JfrfTWXjKvTp/VbD7JgOCdOI/jQUtrdisbbdnX8f3PUY0X7UNtMYh09zTgaSXIXjL7rjmUnm3Ew2
2ZyAHo0sdRRD09kZMFkPuCoFr2cmspOrwqfpcrIn6fDCSDKFINUrYoa5Oh83Cd1jSwE0sc0fsCF7
eoSHBYkfOoTFGTw2tkbnDhY/i0vT241lnUT92qLYO+2YOKpa0lQmayEAGH3Ey+kPWbM3xb3eb7rm
ZhgcCTC2r+y61qFdCe0gU5u+l7GMz3qSkE5j3XY8A5d+iwALATIhWYZH063HjWOXD4q5QD59q6F4
MauFzyt4bHamiN9Tvo+7VxIVgbZJuzus/6z0ysXHLnqB0kaT/qPuP6ntZSA+w334/u6PT/C7qx7X
00+DDGBrc+wbrhpnjRnWGLPweBdpF3oEIencVnfcuX8Xa7IZDKk4tuLAg24progfEMed/j7i6BLO
vTVgZ0c+IFF0IF+c3YieGsgUgI2ReKypHKq+Xmab6WGDUxXiNXEvhxcl+uBM1s68Lb8QRMYV+XOU
yRs7xHEstiZRjENLFjxf4pAmLfAW3bsHvBdm/bbdYopzbuievjgO4yY97r+2VAqRYbnJGBYla4CA
C5a7Qin/+4Gijq/hL09vpNr8EWWyq3GVY9d3ClHcCGg42HzXWoAWa3DNw+dA0Dae+wiinCzlQQbZ
FyYXbUDWunaa5rHo+lmhkS4yL92aIgGI+/LaMK9kQELBEZYWTKxgXN/IamFM0QAblbVwJ2v+unJF
LEkKZHHvojFsokS1c2ykh4Tk98D7GDx0EQhKlo8GVKqA4VM42m/1D7Dkvr8Dv1TFf3+8f96BySBK
vCzVu5o7oC4bW1yEi/g9MrFfnx1fikVvp7bUrgQbl/D/MO5kWGVBafltT1w6GGJAELPxoFiCPKRR
TXvScMSwxZVnS2e2sWevdzL7S2nZDACMoOTDp/sY3abtcOFtMMug+/kDZIkKjILkxNv313tqPbA+
DbTJemCkSn40BrKOcn1t+hfdOR3RqdObhVJJl3UyYNJUtZENqdDIPp/fVtddt4lFZOfuk4VP3/fX
cfK15Byi0sAITsicDBfBil2MB4mTWGsdEyakdi344/8syGRsHJXMDM2eIKpwecxvCnENvPI/CzEZ
BmpWJ4g2CCFl+zDfqfpKrLffh5BOTi4wQUgikdVE3fV1fj6i624ahRhj0/Zoreq+Uf21YeBGs9p2
Z/LO31DppWThnVuWTqxKqAlodWZlkCx52nKHHXovwbNm3QfzD6F16G78ZKXkB1PCDxH0Vrs+c7Hy
rzPpl4iTmTSNC8nTIiKWi4TOBGfY8krPAej/31Kmp1JMX+JNBmJPHkM4jvFAJye0xNNLs2gd0lqj
lOd8nvCXPk3mSeKBsqJbUzPo4P36MFv92IjY13azEaRVrNEvUPef4Su2aZ5HzEv88P0NPfGifYk3
3u9PexgkImWpGO6YmHQ58z4LZjbr2Dh9H+XEEP0SZTJEy7LVvb7hLroNlWzWmiFb6OpbBTMSsbta
338f7vSw/PMmTgYJmP0s6CrCqcsxTxcva6dcx865Zv9Tp4wvlzUdHDETlzvevHFT1tnlrF/6uFGM
ETF7WrorqpAXx5m/GJNC57EGJyb7L+En85fr96ZhyFxm7T9KGuXV2+9v4+nPZ36yKKJoljEZi0oP
uVUQ+XxNOAz9IZHPzVzjY59si7iAPwNMBp8m0bnnjRdQkK5WObGMjYlz9ivLaIUN9bL78f0FSeM3
/i7gZBxqGUpAljBKsM+NPAtX0ipYQgkehdtks/6dDK6CAJBlkprRCJ/4+nJlyDECM+Nljtb7zpbs
enktLJSrch1t2pU5//7iTizNX4JNlv7UZQ6OZIKRreqMjZlCacA9Ak3993FOrTdfAo1v36cpQ7G8
OhikcWtjK4/evblE5jinYYBC8cxa+hfKcpjnl+Pz+6tsnJ+TI/xJKnoiGwN9MiDFUu0Eoxwnx2Yp
pK9J+PL9pY3P45fh8enzJ+Mxx1pITMbnZSS3gX8V0wN3xOggeCJLfeYunny3PoWajMS2j3JfH/eH
avomVZi5DNffX8vJ4WCCQQDQQIvkFHlCV7CgNdG482jwXiGfqQYAL5dlem5FPvkSfwo0GXeeGHdC
nhEIz41FdxtuMmlhPDULjAWgkM4jDilnRvrpRflTyMkINNu0tsJxd4iVmbvMnNH6J0+YOGSH/BKJ
ju9v5ck18l/hqAx/HfAmzWmqEY/haJdz4Ylj+JBtvo8hn15MPkWZDG7JHNjjjQ9stEgezTDJLRv5
OjCWx9Exj+MaDSqhG658dCWxtBzyJ4VeFPzXB/MeR3i5quetgarPpGeSRGIyN8V1JGiwzsuZq+zb
CjmWfNXRs5e3+j4doHLKcH27pxy3rJyJqf6wji8Ybtly/m6Y8OuFxC7FHwnKBul4J5ZLLMNcYRdZ
9xUEBZUEJ+5e5Y9CwFo3+kHtaNZm3TxwjwsVHxGXBA7nT7GX6M7u3UfD+mg1dCjxe2LoeDKg1Cpv
Ix2wubcNxI+0pbUG2/gnGWstJTAd8Ou5dOOhSRpdWmKfGVoHSR6vcxWhqqAttExwBv/CNW4N9blS
cdtyvPROFW4y48lHbyV0K9CxKM3kGR6yAv3tprE++u/kjQXzxvW0magvFWw9C/yI6Q1GLGor5YMi
7ATMLWq5nHk+X4EE1GgF4dmZZgepE4oQ+a+U461m2kcN0yXY9mT6uxV4cXqtf2jBHsQAkkSY/7SC
uzSyF+pNgQ1M7RpXMYnxDI6viLi2IYmlARWnmpJjfJ2/5P7WMG449iyARc9iVZib/mvgLgUysP2i
6PYeVsI+BhwqbQ5ROe/pDOvqTYq2ycIjzr31eyYs18AtErvvXhjmcf2olRh1Wu6Mr14H/raTaCmP
WxuDnUWhQceEe5uu6epOMGCm89Gl5U3KHE9YG/Qzich/3P3Y+JldYeZXAG7QGo7twaEdLnqkPcc9
tDnavZaud4iyg6BdeuKlnsGAB9gDIFSJrzu+R2fNU3LzIJ8TstuCvJPbgzIgu/N0ewhIC9egyUdL
otD+/rU6Mc2qUCMgM6KqVjVl/PmntaoVW9mLrIAVuL8J/Lsyuvr+80/tKL4EmGwB9SzLzeFngB12
RstuFeysJUoiyGbnFvhTZ4MvsSb7vdSs5YDeaQ7fP5E7kY117Lya4dmyhr1v/1WyFKvtl3CT3Yvr
a2GXJ4TL9I9IRQV3pIn5sRXPLFTnZlf56yPyY0t145B5zyyuk5Z21fjGT50zj+lEvU8BE/zHavhT
fP95HGhSdOzy38/I1W4EgOW0BrkzdXWuP2dcen7ZQnwKNBlwmtYfmdO4miPC95JDQLEQlv8H/Nz3
qy581cldKz2xOWrEwTg3nTW3kU0LITPYHPrcFgS2rb19fwvPPabJ4CvNOm0bj4Byd9CHZYKtodqc
eUwnb57FuyrTqqab08NvamlNaIwDvHKytbbqVqVT76rluXPbiUmBRow/w0xGnJ72PtwYwgQ0FfcV
ueX4zIWcvFmfIkx2d35Bdbmsx1dHZnmRMdV4S5QzMU5uVj/FmIy02q0G8AfE6PGvkcVt2G9jMtdu
fuW7+bkd18nh9inYZLjJCa5XeGawmzyoy3FgB3fI3hc9bEW4ns65lr5z928y2HIQmJYnEY6Xdl4p
NfxWFojhzB2UT12VLOmjmM80NWXKRm/0wa1CK+SqPDpSan+mFFchIG3aoWNcVZJmQ5sshmiwWqkk
YpOXP1TuDXbleZ/PO2nlJaCdm7ckkYBm3yt1YJMNOIfQHEfjdEb5/CUnm11Fi7NWSyNOCtA8ygrp
HA4mbAjpyTC2Wv5SahjEZU5n3ST57vt3/lRRhqXzXzfInOx81czNcs/lBiFVtptdjkiaroktPQTz
7Lnf5YdsftyfM9ocH+4vFywrImVNBdDlz2Xw05ptpYbp5RJehvC40D5fCAG99cU+MxbfX92pQaZJ
/IfmRrYIU31Vo1k4NSvECTiOY/xY7tT+zA08NaGhQIVdSGWU1tvJO9qqcZNFMl65x3VFIgpEyXJE
wp9NNJyLM3k9lV6s0qAnTkvrS2GX2/EltdgdjCcjDY6ZMyAbw4Zi69IM8/1tPDWbfr7GybtaDbQj
xu0Yu7lTQFOcE1rJpwLosiaJmmbgvDrl6iMqSLBfJwCVr2X3OAI83bW7JBcLUG5sNjreD9c6pe2f
PHFYr8IPz/m3zpyfvsVPRdGnUVkpVp7JBt8ioLVIxnUTa1/LaWMciYAAYy8Ua/uyWByNfB4hEvr+
Hp8qJ/Eu/OseTFNx0rForBgm96zc4Cc5VxejJktYWM8YAs3cmfvQruQzE8+Z225MVklDi8o0Urlg
zbhOcQaTr89c06lk3OdrmiySldA1ZjFeU/9Hi3jzoo2pv4VweW5XJp/Y/9GKazHLYxc8Ehe/bpe0
1GtEP2D3gkM7T8yRPJGDMjyHlRkiRUAsq9z2UY1hUWGn9FML9XXa3oTVrejuE5P2ssKR1ZUFVe37
m3Dixf28x56qIcnS9KppjIv45ucEsQ3WI61YW38f5sRe4XOYqRjS8opBEhTCWN5zUD+F2a1E+1du
6+rz94FOzKlfAk3u8zFUk7Idr6eM+XDQPPV1SHvX90FOCRW/RJkMzSKOBsEftz7iWExejkBLeZPd
DrufTWf0RQrXrpMGs+6jXsf4Z87Sw7kp98Qi9eUrTAavoPWpErcMqLGRJ8Q5ryleYuVSqn58f60n
b6gC24CmYWSZ+mRmD0JXbZCZsALjy5k7GbyX7Mw26OTgUFn/DGq6JKon5zyr0f2oLQnR5/dH2mjL
V13E+cnfStrl9xdz8qaNEUZUJJn/ycXQna6K2cB2Qh1WGaA7EiF1CgpXEpf/RiCNDg4A3bJExK+v
e+XVlZnicA1Pb2GytCsHo1uXZ1Eh4zib7FTGHn/sx+EXwBydXA9ek8cE6R/jcAPgRbGB0VKqc4Fs
UBzsV+eE9icnC9C+EnljRQe5+fWqjDZXozDlQY045JGW3Tu6ky3PKY1/4Wn8PPijAjZH7AP+8JO7
p5V6GIodl0W/1CsyVm1mPJISok0YPRWCrQWbiUW2wb7YxiP233hyn2KPq9KnZdazcFrLG2JT3U0q
Hx8ZcnPtIlL7+feBTr5YnwJNnp2uZBmnwDGQi+3pvq+vmvLuPwsx2RlhTCD2wKtYQZHeBt2jjpa5
PvNKnbuMyZiQ9aBzO4kYevlqFDdNeZ9kZzax50JMEvxmn2MoUxGisfad9CIoTi6/fH+nTqe2Pj2N
ceh/euyRNVT5sSaGvJSc/KLeCyiHaYisnmX69CJYdufGmXbqsjjb4E4DqwGfvfHnn0KCBrFKwJDk
nY4bRU7tSHEG7bWiY7rJnvp4Y3h3bnptZRjNMQ51/7Y5XnfRNUzSvLhQQYsm+kqA/hbQbnl8NaUC
5e97gbI5oN22JqHe01j8MuA60lignuYYWM0ltqzKVlXMWSAe5z7YpwHvdOs196WZiWmZtdFEOy5u
+vpObpa+vsr0y0G5N8J4BWNx25k3Qp3MPOslyDcmfsGWsE6NragtTQ0zcBNTub2Or28eXeWoxL2Z
Wyqzolv76Y9BOOQ4MuGeq4e2bqC/vRQRpsrGtg1/RAMHXvgAcXcQMxryRf4xfVXjedkdhqNut/18
MK97vJsT6R7WQRKSpiuuuuay069o+OmzS7+5Oeq8SGslvYhqRKbkzT06JrWQE7R/VYewGaR1qPVz
D2mx1derAXP2SrCz4Dn233zXmFm4DByXaqttoW0pIEmB986kYu13F334UYYPLki2lPSzIRw6dxOZ
zmCBal0J/d6I8Ct2KczUTg16WEs1cve0hgoR5xE6n5RtIw0XXc9Mhp3sYN4m2q7yHU2CLSbToWnO
Iny0SXDq0SrsH6F5CdWzL+OZDvhXyfGafCuLi7R/CRMF+9dNgU+hKy4F4G5iRT+/jD1voa+iOL4q
MpGuUWMvwR3Te30ZleIsry9KGU5gYMwa96I6Yp6XVPtQQug95KscV7mEDnpgHXfHsns3g2FvWflc
Ei8yRb6MBv/gpeU+xuZEMJQF0qwZOHZorE6QSnepdJCFZSpdSIJn9/klBsN3vcA9OL5Z2kWSr4Sh
oNuY9ZapG+JZm29H40yXW2LhiY2Hr4Q6rcadKjmaAOeMFUi8wVsUQeWIUrzQTKxgE8R6e1Xc+pi5
S/2Nhzu11b8DIp272S7zfphBuDDZcAnWAo6iBORWbG6LoOBVutGMx3IY7Nw3ryTazI/ihRDqmHnt
MI+cR8d4mau2n79VBR3KvW+XtBQMRjrDR2aHYc66wQy2iO7yQb/OSrhtxcbQgGBiSN3SiMHysDkm
8CiiGoozbeiYeLa1tig4mOWmsgh9k2aNahaqg+1Xnu3XrWO5vmPRad/AT/UTfY4DIy/F5gjnvdyl
IR7SqueInbVIhmrtH/l9eBzQg4EMgJG2G+zK2qHamg0okmTRGvdVrcO1ptsBtqMGp4BykQFX04By
jd1pn5tzbfih0sySZOCeMZEdRjywizDQE2YVxRO1o3iZ3eAA2hj3bvEQ6PJswPWsaGpHG3ZhWto9
bQm9+GgE6yrW6a24ziEEF5QAOH0K/och8W4quJ1J4cKS9GvJaDZxbK5c6vJGeBPn2jyq9WVQPGXG
pcI8WwqVjdkHoq0GAjYqfQDEPUDNCrWHIs7ErHIqDbrAS1Jh5GdY6LLpsi+EGW6JeMQm2zbC7zOT
Vr4HT8DCW7MSGGscF333ZVChmbjrFmYure1eRF9l49u5y2vVlXMrq+whay/6TnW8pHJCqd4eeQ3w
Y/cybynmLdSD9rhSuvu+zfimHNDMNz2T11JwH1KIU9N221Xj3UXaHuK3V2nO0Av3eSrdGn53KaeP
LjbTsA1uCuDWuJXbpXwf0XIduAIQvB9dgoRZe0qSNw2/u6G/KYWVgp8AmRLdXRrxxfFI9+L/4+68
luPGrnD9LuceLuRw2wA6sZmTxBuURInIOePpz7c5dg3Z7FKPfXeOS+PyWKI2dl57rT+gudzIQNnh
c9vYQKbfZ+6GXL1UF/T1buPgosazBApRF2zHcqOA252036b9EIUb04GtElAT1MkSCDb4yDsluiv6
6zn+jkZ2bGwk6TLNXyO8qXJkoYdNYl8nxrZVSk4LvJm4D5rLVouxsUabu0o8VUZBVEp8C8VOzdnL
pHI4AWsISxisjkifAP5uNhE6U8ou4Iwes9KLmjulDDdS9Kt1tvPSeXoGTM8EKK7dGrmBpKffmpet
akMHWuU0ZmFvO+ffVf0SJ29gdit7fGxt07OLTYLaoMRmcd6o+k79balidvxWVqiGhOvFokiJy2a1
W5KfXLVcdLHrqCF23LcmQrFK/KhRbnZ+hNHvISJEcalsz+OtlaKmI/uqgmpT5w/2TqdKm2m/4uYG
H+os2qjUVhPtto+vE2QctJ0WIqmgUWhFU7n4VWr7SLuXGs8GCCC18PkvegQEFggI4zqf12r3PCKR
EWzMDAAfdCltYyb38iijE/Joh7ucfajmF6pw82OHFLj3iUQveqnY+sYDXp9vdfzLocpeTZxI3U27
vMD2iZZnq8PVUt7Cc9DDy8F5agAEBusZqXVUjuObPMagVf+VB5ovI8zR7M1iy4sRdRWEDnglFDV6
HJsOMdKifChgSSGHESYrhHA7KqHYhKfTm8xcTdr9AORdDZ5NbAUjBF70ywiNBrVZa4o7ZHCXy58B
VIlk2AbaYYkTyF/XebyLs2tN9QL7dpq+LeiK9/VO1X/IyW053kjZ8/8QveEYBJlT1m37i/OCtpRz
2faEUslh8GbfWcf78DcaqWuOMCwXz/JNToaLHxs8eiXkiRWpXUuDA4Ui1a33iSeo84u7PKHlcNZT
6tS7FW4ADF/k1XjoHYWKk2MUzlCQqdLLH/Jy5bpVciYAPpFs4xHJ40bWsVOhrc/BaDXqodHKnJ5J
s7PtJ7U7k6QVP3/8UkXNAI4FggaIGBzlZXRHCaIg6YmvkVlvx0T4dcJIQvT0so3PqvaeaUz93Bm7
tqVSaTqK7qbpSwGxRJ24U/Ywp/sgIhljvGqGPxfXCKtLEnLjPfd3erMYMrKuwF4kRJkQsrXK/TRd
1YWzsgdlJaOD875q/60hd/NX749E647+9f9TDTsUFT9sYKGR90nE7lIo2H3UzHj/83+JZij6v0Ad
25pg4shkTmwW6l8CdvwOToqkOdCsoBCo2Syxv/XrZGQHAXKqnACy5rC6/qNfZ/wLq2j2DAJ3YJp5
2fw3khkoh35aWvz9qHhgbAQZSefRBib189KSxzCXwlTqVhHm0F09uGruVSbQW3P0jaW+0tvGnWxc
MlQss6XVHD1n0avKbSej6FXhVYEdgIyndBXjFt9O6xE3yFrGOlh+ysr0YrGjXYlXs76fgsdSh7y5
spXbRUUcr/9Rjfg7u0X/w8rf5G4f3BTSDe8ZB02XhxDqZGBA4iTuk3xINLl1cOS7JL9eguu5/LVw
Rg/FOtEgiiHnnF8suJDMSARzdNsmCuLCl8N0bnQkxjiuFWficg5dMNOrRJhFxRphTOib8c5Gbboh
lpcwFNESkERuluPrinC6od1UhHuT2a7smlgnIU6d5rUYnggRSBJiq7niyTGk2yBt90WO6JpEF2zF
HxGON7TLVOZNITWrKf9mpz/dWhZeOphwA/0pA5R3zAZqkrQKDb4Ie6SgklaLCoUPRSUz8QJVWQVp
gt8saCMDkajx3s4Sz+C7p2Bcj7w1QVvtcrBqgxOuhzjdKFW4zsvoIqwjX4Pn1Aa/lUnZOfpI95dd
gdH9gJdaFUbrPko2Yzl7aQjMeqjdNH7t60NIdNR3G1xazMGBGou8Ehc1jnKWtOoziMxzI+isREx8
RAgkGx6h+E7JeMJMwlXj2zF5NlK3IoDgTGoJu+zHfn4CsWFehfFLiW1A+8Pqk5Vu125MWEaeFljj
U4O5ioqBUjd6ufpErWRVKk98U6E1SPJrrlQ/ia+M0aqegT3lqMiV4aukSyuDx3NQTusayWyNn1uy
wcefe9XFygYPZk9NXlhVjTF6aokyiV67Kgs15b6XnJsGurM+ke3p3JCuTPWr+H8cA3FudO8Nk8gG
9rSpvg410Howc6PE9Sj9zBcFv+GnIgvBbHVwaXRmb5/DFzOgBYvPypiWtk+8iOdNAMVPj0d/wk9l
cSSvTnjzWwg35Vudt3LTvJTtU9u9KhEvshLhQ4sFwfIaQ7C/DjEzzcjy5JkaFBDhulcqvh7dmaih
4jkjDd8nNOZ6DNArdKNU+TukeaHlLi0sHlbuErduic1H0LJqgenZJFe7Oidz8FThkSU7EsxoBdQ7
X5WgLVa99t2VYHFb2COk9s5pnlIzQfeem4c1kGE1ZE0jHgSxa9abQUOhTyVsJawL+8nruF0W3jBz
AIay5qkYp15jTN6i4BJQTwjwE0yzVsS/x5DMC+214mPNZSYmlw+1lHhTgYcWoAEVBvw8c6IAWjRH
mGZirVg3JoLdvcSjf8GKeC+FvJOHyyh5/XCI//s6+6gX8l5M/vuO//fZiD0kFrSWLARIP5+NwBtU
J+oQsFKzt7ZsvOXaqZAzyDS03lhyQbZh1ed57fZ4TZe1fdFlKltN8hTibotX3jKtZ2Z8kJXdOG8S
rwCYRzA8IJrVh/qq6pBmlFPPaGs3qtKNPd008raa4bEDny+V2l3g9jsFVgTzq9hkEw849kBb3sry
TYDal6ODtbHxyeCFl0evGRvIlp90a5ODmHSY+TpmEPunAF18UUQN5Fc9+Z6vA1ozzX2dg0ltXpv6
FnPilZS8BjbRBGNN6XtlG5jpmddtdJd3s2tMmz+P7lEF9uvoHiVze2vOgQEzukv2mE4PNcmwXAtZ
/olnQWORhf5z/abpV/DjZ4mrR5+9tjkYce3/+UuEhuyHWO6vL8Fr2sQ8UNDjjuHIxSBJ9timzHPJ
ZUdJ6KCx2mcMvuUdA2c46xpzGGFCcuV0HhZmdXvT4kpBpisx/LL0UewzkRfsN618AcQ3a1ZqdZti
dwGkv36tjIta2kkxv541bSNAtzKJSNQCpP5MpPg5Kn3vCaabMutV9MZWjzLLWqLZyHBhupCDinB+
9l3m9WRJF+tA/Hgm3/+5ePKfthAK0lRGDQbj592BR70DbxHLqlFfyxnpCS8b1j0WMiSAf6JX+OdJ
oh5zPEsKgRAOoI5KwG1gxPi5vdGWJ0kNUAsV582SqDsrYFtF6SatlN2ksgOVeZ1Or6pUf5Mkz+HO
GEmfSdPTOKJOGIZ+OWEobpPYG0j9pBr3SHShKghOcMoXLZ4+S/oUJpWLIPjPUH+W860DxDXRwC+x
yce4+2VI5AIiEnHdbnHQsmwxEJ8aN8zhvvAVWZbctPZ4OTr1Vi9eLTQqNOxpyLUH063e+4v8oyYT
WPevY9S4FlZMXK4ijJAsZBsTtECAB7cX/OJ6vZzlwB/nw5Bru3DGa4CIQFfIEyuJ1+QIQvXhWjNv
tOEu0PJNK33PSVRIkbTt2PNz/Zos9V7NthyhLisFGPPk5daN2hPIDKMnbl6wr++BjWpxlw10JVBW
4uYTvQ3HBzUF/PYkk+wrK8goOgpq3CcceSJqkPkZSWyOJnQzEjLioG+CZt//tKDQk81NItMb5ueB
/JfJw7sbAY2TfuDy0yVEJXk56dKvTdY9t/VNt6xDEFcJ+dLCGkCFTV5I3DMX62ZgI7bYUQCZH1Jj
5Sy/9fRGqrD/BmOudoQwRbhS0hfRL3Gh5OXzojNI9eUSr2qbCFKJeQExqcp326xd8c01d94cp/Qz
3Qx17OnXPfAztI18Heeizt6nIQFwyV8G0j0yJNdaSdjxiWuynyRIC+FOi/Nno262ijZeluMO1QKP
zOkuau2rWZe2JqCVoXX5Nq/vX7QhcpUy97IUOVB0IMuQYJGEc9BupnKrk2OYFJQY43ldjtkmKcmv
YyojWxsKCui6HBYrXIdcKwOXpq7yt+uiuBFvyoFQdc91GZuX7/eyD3Iar7ofbYTmJgFsYD4pvBar
8ndPLwKiTXM6hG25Fde1xgNQhEdVmm6kotmObBpxIxn5a4r655I9LUnmKkm3mXMAT/qhrG7r5D2z
DR+etZiED2TvCRUvBjvxkhCZlip8yMiqp2JBSE9zr7Ov7gZlOlQpeV5juOxCYoOiJah6He2f2Lqt
yLJj13Kw7MNsoyFHWGv/1MZ+VSgPRQ9FgRZsYmoWfsnHTcPeyXGHnsVabkaiWZkbK6Q4HHKVWfxw
uxfnwDDiWhiRB9Kxdku6rYnOjDY/i1CE6MYJZ0/syriFMzFgm82Vp9X3rIBVVW4ljauZFGGEOjWJ
MZVYIwJxWqrosNzgGeyK88KqQ5+wqLSm99uqN9Dt5hCUnW2Du1WeN67WIfrJLmtYLrOIqqeHvPsp
HhEWGEzxxmhwa7HU1zQjOc1XFJQxquE1wMIuTUJfy2/79lUEUaO+K9S1zaWoE4VH6HqXC9qoVuRH
uGmRQksF3kViCZuSl86ARPKV3j+YU+kJVHFUvRbtc5VWWxUZE63ZquAeE2fyqWztzCq+aROiAfqD
pcwC9rF1fHwm2FzZJlJSr40yt8H1qjbubbsErfUEhHCdQB4XvyteFm1U4V1Dxn32NIR9M8RxxUE1
Vf9+WIh8LWGjwy3qsNB0kwAW8SO9lVa6emsg4muZFIviX1KAWus3R2ged7cxWc6GQ9r6KcZcq2oe
Wa9NwblPnOmMgz+MBNlpsxUvql7Jri2L91w9cxktK13k5x2voozVT7VbhznvTF4sClo5QXudNuGm
5BRr7JegfykR7Y5SRo9d37xkAYICDVSSKN8yratpfOqTR6V4iykpjdgNGSYeXP3sVXyDPCBiHHhG
Ttaa5Rs1i9fhOUNIj0kaAMEadWP+mfLKl2DUIBrdE0GW0T5belebYreuipuqi91SCvwA3yhZMlw1
SZEfWjAHi/xQJoV9W4tEz7bKsIW6yKKf+uJb2iYIXmLjNY4pBjx0RMRirscC2e/7rCHDr7/952Mp
wSBifadINynp6LpDMsGS1jY1vZznZKNu6ixxR2gzxjRvdLyBtAFices12uwFReLWhrSuxaUrUxZ7
k9NDiNxxjxVcXV8O2bgmylAbPzSMlWo9Q/FrlGStdykiTuZlEf1EidqMH+3+gZM1RHu7V1PcDdWN
ySH8O6IEYKcXcvgw6ojUthcS52ZQ5V7QPZbaw5T8kDieuQECtg+P1e6QKgAoypIyADUw61BkD/Xk
h901ZdiYpG20S5W9s1x15TUEGXohgiAxZUv/ZPkdIliKhfsRMPIhrj2MKylczQge58vaGn84RgZc
rXdTdW0I/RmdYk4IH6c3qBUo+2KkEtXsFK331dR5lML6epkKTJpQZSyJ+sDdODKCvrWJodDsOagb
Nz3lKfIdNSVEqrVeWodrXHUfUiz+FGR8Z/aUEUu+XrCROP6UrL12ktxVspeKwJ9KudRG+zHaljWa
8BICbvah4UKwmmytUD3UmZHKQ4w6hNdExSFtxAKS/Hbs3NJCKYlDsqDSLbUcMNQ2JCovEIUyZRss
z4b6UCBvIvrPPtCH75b6OGMekvUxkJvBpL4XD/6k4yEAOSkdUGwuDEo6PbUIEu/A/HrEydQA4hEO
6QtMN8mgeIB56uLot1qB9/xEXoZDMk8OXf7cDCXZJIeSSegHCIoVPasL2bOxHNYWdd+IuFFXOtdy
cKAlnLQKqoTZvWi44SlaUx+NcpjnauZrdoAj3kMPJI0ciJx9azVEwAleUpY3NNAZsz5l+ZaXW017
kORh1VNE16WHsSH9r75pKnAYigraIvnZ3DHhMdfQm1goWCx7SvA2jQ+j1rl5jiobcmJWSyENzo75
tmgoJDAkFedcMyEGz/9G6M/fAr+GufVmInw8I9Hdxy8FGnZ4wUAjAUc8Y8alvBQzNd6QNUGt0SE4
yofAFxZ7usIf08THoN+4BJSLIzJVQO6QudL6YWUEfHCAHjOaOpQxV6oK4z+K3v98RrpGYoySKlvp
7Dar820KNOGcIwWlE5qy7KLYB4/JBkDiPundLNW348CHpmgeJeEq5rSTOB2iEU+x+mXusRgiehSH
hGThPawcaqTHjElfNeJ4d/q1zpNwsqZbBCSIYQnNWsONbdy1OpSgi2FdFpLfI8Q/yARhOuYCTXin
txma5sXLvHDQIyqFfapRv83GeNmSlYpJHiRUmXAa4wjgspjVg9NcZzDcxGtfs6c1McoUYCXapn5G
Xm3RpC34SH9cCH2N6CJP8f3GnVEZLp0oeUIZcx3jFQCTo2/C3RLLL9gJcqrjEDgnnsh34HN0WRCP
tSCeISnaXGdDSMaJ/F6sP7V5shZBr0gbtlq3konzuvI2rPgTurIZq2ALrmItAs+05SqeEMUh7VOk
8TrnNtcsycukxR/RsV7i3huVHw32QnNPOC5X24igkit7Ndqxx1I2lwuWg2xtDWAs7znIqdujiOm2
ChkQorRYUzYF9h1YlNUm2zEJVp3igT/QWNNYTSbiPt0NoG47CpQYPFtdwE0JFpe8T2vKB3N4Wpbm
yskjSrPIKGCB8GuxXtsQTBBZQhFkZVKw7RbAH212LY3N1ai1O6BEmyhMnjQYnH0keXkR372/7v6r
0gEq2/w61tD+JLT9zxxy/h+S44Ym8eEZ/KWwsP/dHKlxv//Av+W4lX85ioYJk8N/waGmXPif0oKk
/ks1kLh1ALiq7+JCPN7/luPmR2QBRhQOX5jq/J//1BZ0+18OxAPV0QyFIgPPiP+mtvCebPg7fYZC
g27xd6lkByjEARw9SkaUgZ1bBdcaYg1CNnnZGlckzjGRiLxxRGNm8NXvWIFsuL1deeV8DxWSLzjw
XuvrfB2upfWHoTuRzlM+lwS/fs8RJE7L+kBqHb6n85S1yXeoPjn2HWgs6sgrXnp766xaligD/mEM
zCO+Dydv0tiiTbAenrVWtrb3amDaVm3OIdI/J7G+9O4YkN+1xVQpUTmuouxApJkqlw4239MW128i
gTNDySr90i0NGpOjC3cm1t/nXExmIRqkZHQL3XPMZoyfIR4cwJWE0Lp+EYNj/XODn3NNonOOjQQ5
61XndUCh6nN7qWkNUqQRvvzFlUs3I9J8/4D2I77783R9bkdM5wcI41zPSpmNtKMCuoMDr1H+iAFb
kNnxTOdyrp4trlTlt6GfEXH+ujY/N3w0oHrbc6dMNDzLt3nylHe7Pw/gUbb16wiKGf3QM8Rnjd4a
aECA2t6EYhsuM3iezOgBakSuuFFwy4Tr/5Jj/bXho7RdlimtUouemS+CaNO62fWMvNWqm1cWWnHz
lqzEmb6eG8yjvD2u91KnilkU+l06eu3BTfNTeFaINTM+txfn2JVHAO+vnTzKhcY18sdJANSl34MQ
AbPxl0685M43/Td7pfjNBujj+hyH6uS2QJafQrBp4a5wVLxNtdkGAkmzwr8r9wfovbianqVgnzg5
cZ3ER83E9k/4Fx7NoYYKBmMKMuovUdTgjUwcAJFNdtF7YOIIku+ncfU/zOLHRo9m0ZBGG8lXLM4M
4LfY6KC7ggtW6BtX0gtBe3OlbvGsPgPNVj6fAMgpMpkW1FW47Q5l+2NkilMtY9V3RPgjzl+6X27s
wwIjjPwu4mTn5k/5fD18be1o3cxzVfVlUPO8Qlcr9R+67bj+TunvLKHxc/L8a0NHK0XPJDyonWbg
mXtd1tKK+pEVPsTamfqDmJO/z8+/mmEdOtBONFA9xwxQlEyNOBhoZtLeFuVRbW+tzjuzLk6N2cc2
jhZjHOoqZWzWg7QNLgVz2rlyXtCp+QdOsp/319fuHC3BoZfDoe5paliHWw3Tt3947Zzr0tEyWMY4
bZOEdtCR9nU/9puf47f3w2pl/TozfJ+v7q99OloJ0pRLKFqCv9Rvg1v7rUDxllI6VXcylDt1i0OZ
dWYniwn506I4igMDUHm2leg8YafnhbThAvLhTKdO7VpbUcWysC1DO2b9QauM1KhjAJXXYANqOPQl
99W4ra6WR0Ruz63AE61RRjPAzvCPoHl9vkvTwhmbMhRnhNA/NYjqBnhK6bACkYmi4Ln2TmyqT80d
jV9e95mpL5x+lr23jYONbWD/+8wAnljpojIIng0VMIE8+tylXnKWbNRpo/V5+D6ZsJ3xU4TrUPny
rvMXv70uNvkz+RwO3fD5TOsn1j/aFACabB3aHDavn1sPcQEJWpMBNVbLGjM8YWh5YXFlSrtoc6at
E6vRlnmWYBFE3ApZ/XNb2azqQdBwRC33qL7EK8Wj+O4NAGxc/O92zSXatd/PtCnC06Md8KnNo/2d
m3PlmBNtRjsbda1pa/gA4zF7OHuhfF2aqFzK0P7AJWJy+h6ofAjzbFNpSxEt88YZvEC4jl4YV/lO
2uOhsXfOXZZfx/Jza0crE+jqZOciBU6ec3yiyLWyv1P184u3Eq0yEEgk/s9s9a+bQTTpAL3gP6Df
jqav1KapsJKJJCbpLuqUS7QNAIn8ecJO9+vvRo7ma9SkLIpNjpOcAlEbvVrKtz838L7KPq8IuqEg
BSHCDB40R+E4/lDRVNjMU1Q/NLVfkfPUpl92Qr1W+j1jsKl3vpRcZCMJvegpHQG2dd/H+ayO9peF
yWcAqnHwtQWieOyYVUzoYCs92cXEvOulF3v6n1aIhg2vCAhwcT7a2fPS5HKng2hp8Pej4iGEDffW
7FlCYTb+hcCAd164USy7L4MLBEIkRSBbHt8GdUXer53Ily74lM8Xg/TSzIcS2M4g/Y7m3ZmpPLlY
/m5NO3qbhpUzWx27gNvAgMi0A5R4bflO7tvehL8dRLDzOphfD0zm7UObR8PaFXKQyC1t6hsR+E8X
qVt+y3cirwBY8c8dPLnjPrQljpwPR4oxp1U5ZIwmTltz8DQot9C0z7RxAn9Oh0CgWrgy6aauHe0H
x5oiZTHJ+i/X1PWF8JcQ2rAeJze5gsB3dgRPTtqH9sTvf+iUPs1s7YwBDEA/Wg6JBSNc/3nczvbp
6KgagrJXu4C1H5Ff2vUwJQDkrcz7xQ1WFGBvwbE9nmlSHExfVv6Hbh0dXGVvWljCvK/F0S8dBGDT
veR2uDx6xYWxwc13G8qr8fncK//kcJJxJE0DbvmLokiEj0LZKKyRab4fqtfh3LPs1BqErm/CCCep
+CXiUpcgV1Kd43KWv+fzQwpc1zqHnTrXxtFl1he9miO9SV0HoyTqHJO6dSj/nZmhr4EWsO0PPTkK
tCjYF42E5jtP9ulgXJSkRLQDLqnac4Bz8rzWqNCvxy2R5F7yzvHdj/IUIvgXoHHywqpukv7Vj7YZ
qJVMl0vGUeTREAMy4Mt6MeZn63wTu4vr5N54aApfRdhGPtv6qVOLLS7cGTUbgaijU6u1rQ5AOyOs
b/K7fjNsp7206VzwU2czIyfe8fT0Q1tHp1YuJ/lYOmw+0LgmnuGIufnwHv16Z7j/gOF/agNY8EB0
XbVNzTyOuwq7a6O6YVqtzoWsSfHMFQyaUVnh9DMxnoh6nY32zjV6tGJts6v7RCHPlQLk0tkTyXx7
ZrmKYTo+UD7262i5LqkSBN1Ev4QJveyL3H182ZNlynwy9OeihVMX94fW1KOrFInPqJfihRPzoCJC
Euy7AyxTEniS23+nyNx7mguuu8Yx+pzo0olUDAvGRFxThq+HsM3RaR2aShZUM0eYzpYEu/6+Hy1S
9d3juVT9CcHnz20dHdNzZXTTlI7DCl/iZR1vs3t7Z2wirMRBM2mb+EbFoNfxyKnF63OvyZPXkk1t
SNdMDBaJoz9ffaElh/kwYH8lnghDsCIje0/mkPe/mqOyQRXkf4mQPrZ4dOrM9RgpefleBFH3ogQE
tEq8mNXX8SASa+M2PvOiPHXKgk+2Oe+4LgzjaIDzaqrxEqJFeS8SN5IP+BbRyLM9Ey/94+1BwuFd
igxVLv1owQb61MixTTsDpt+kUta2V7rDBQAmMEQINstbLOeMX//gJD+19xGj19FChyOEAtPnWTRS
e8yNnpbzJwyth5saZTKoLq7i6sjSrpyn8yvnhKAyL/QPbR6tHGNpizGpaNMGIrQcljRAkMEEB+H3
+vNcSm4p7/okBXb5FgH3HMcLgINlupa0vaBAWwqyt0HkjsndCH7tzEl1cso/fNzRIlPGRU/iho97
1++cvg3vtjTpBQwBT7tTNgP+eqvkSnOnR0CZ51o/dXJ9HBoxXR/iyay09bqsaX104x/mXoWqdw2m
gwmBOuPGN3+dXMgZ5quz1+qpoO9j20cnV65xq1qiGNf6wQaB6UvJLbbWlWBvUni4DFx5E9z9T5mG
j60ebTFZTxWnHmlVHCOingT4ble9y42N5wss55a72Igfxrcb27q3U6qbHQo5nrHORHKqa1YFZkf1
LkSsnHGF1P3nRXViVnlDUsdWHHExHJPj5hJNVa1XSTW3+8SOVpO8uIOys9sLM/wpGy9/bu1EHz+1
dnSdy2qG2VBHa3pzowY/qnNB9IkdQgWVt77FS9+ENP55DNNkKa05Jsv2l4nHsNU24lA8Jw13VC16
DzI/tXO0MpSxKCwwre+h13I/eM1OCDlpVwkCJod890+ec+e6drQ82sVZ5kpkZPVNtxMeFODoqLmd
69rJGfowgkczlBR56TQBPQuqO025zM0zmvWnotZPQyf6+WGZN2Nk9qZDGlZsqm5X3UfY0Zkre9Vd
NZfnFNdOPHg+NnYswDg7pW0WBYMmSS+GsSGaBP2z/fOaPpXo+tTI0T2VqbmStKKR5DC76Z1QvYKz
cNWjn9ms5h3Y6gvl5kybJ7ft39NkHd1ToaY00GqZps6zCMV1X98LFydMeNSH1quekO3Z9Nv0Wb44
N6SngitLE4Rw3sAkW99//8MEDmXsDJguioWov6lPaMH7IDZR6lgJw8h/cPGIvhxFIJ8aFEv2Q4Pp
bJuDKsY32ul7YZrcrWovuQLT/g/87s927+gIAT2z1NnAyEa7aqcdYl/4vqOY+U0ErOcfOGfbOzpK
QjWM2rGld/Ne+9ahyV26aHL7xkypBbjv2VLLybPr4/wdHSRq41BzBvWLFcvsW4DGk1VMIq/1cISs
VtIbroHno8iTc0iekio+eXsi5c9zmI320iutIRZNeSWe4sFWaJCKMUUm5FwGQgRCX1bM360dY2mW
EJkiLaOLzn35g4TspiRgSBKqH9JmuDQD9+yL42T/VA3es2GS4PuS7G4H0JctsNFkR4L0PlpjruwZ
+34nQn9td2b3ixPlS/9IMCC2ZyNFdgyKsPpaU1QxmhCmSTjzfLzt9lBq/Pj+f+vZh7aOLgS7zFQj
Fj0Tbb1jPm5zd3Ctjb2O19EZ/dhTT1QIiqZpypQ/bN41n9dJihExVH4bGMQhvjO2w0W34m741m3+
gUCHeuJp86mxo623lNWkSu/LxMxvylx1HVjosoM/CQYdyNOEJOAa8OuqUl6WTu+FBTQTVWbLWMab
lUNBbK56Z7pLY6qk/fMobcOxr6AJAkeTb5GYAh2g7aQm2oZLdpnb1Y8F7L5kmD9D+ypp+5UF0zuw
yQLAK8jlF1N+MIPiUhoWVwewN/YwtLu7fibxse5/q5tgjP3W+dXrxaZHCq5EC8zClJIv7geoKYBk
dOh+c/6jakF718paMvvDHD5U3ZXi/JwhH2SJ7BqdBmEg9sfaIgyz9jWoalyr10kkr3rLHyLhtja5
OhhnHtdwdL+ZhDUDePMo22Uo3DmdubZ0yNrk/XPsgbOtFq+19jCg3pEoHch6sIftTi7KXQOJuLEv
BcnMtA9K0G9UFBaWsNnIZXplWKBc9rJ5HyY3+fwI18TCVqvUf5TO46J/a4fvEfT/xO/GZBPnl135
ZDvfe+tnDDms0AovVMJLdbxJ7cfRaDdV9NzrTya20iUqd1qSre2YkvWy7u3EV82bDJy8HhiwE34I
u4Ac3svSbacMk5lNZeSbKH+BEbbrNA0pkW81Wcr8LWuiXWCHJJdnLzLvghA5LKXa2gCYtV2NuZ9s
Ik6X3wwTKo17RKe9aAi8Lt46xb4brss52KTjOtX7TWgXkF/ui7JeqRDHYSoOxZXlHIJicON83AWF
cVcZu4bWx8RaqYm9HcMLs6v8yri2h2fL2dXA4nXzGi/vm8YgXrLaCwT+bu3+tsu2YRduYjQWjPZS
Yc2Z1x3iSDluLU4AhSjYlTDI02GzQDFJom3fYfCIxm7XCTrALo2EptOI/kJZ2BsFZkX3Miw/Z/mg
IV3UwNg0SLEnl0VwX+G/LlPYMi1U3rxBw5JeZ/E/5ipaA/Dltd2sYcyaXsXWY4sChZyxZA1PKd8W
+36Of9TjlQ2ZqTR20Ttl8squHutK0GJ+J8ZmHjbytJ/ky2G+NYBsW/F9RdUHHo6j+qV6M6LrNaVv
83ybhneFvS2zq9DejcNVzULsqh9OeWFmP2TztSr3cvwm2Tut2Cp5uM7GOxlPoSaDNoD8Vprf6PYb
VOgGv2ADpqBK7N7vQ+tgmd8m2WuZFaUAYH/dTbZftlvFvm1giVrVfrQeHU1Di/Ei63cTUlZtemFP
V3aLg/uhSPdp/K0BUxkglBcnb00kNMlW2fKzG9we6SiNQoyWKwAuD4GJ48+FM14p7c/YQesjQFKt
vekgIIby4pUOeyeZUDWAfd/CuBZ6AX42vA3ZNgu/5/jzVD2SxQ561NF+WhQ/D58d+96y9pbjo3VX
I/wfFA/K9KM2Hbjx0KemDOrbgwzFHx2d0vIr2HLDY9BfLHUDzxXGnfot6nAhsltoxN/QK1hZKqhl
H+82KJgLfgqXca9Cl7HWaf1sQ3kcEXQdyu0IcN5oZS+OvGL+3jUPrZNBMIVgbs/XSp9eWqV5UKru
Okql1I9LBJZlK77r7XXTKzXyIMizD8ONYzTraNmm7XhXylhhFNGtBd/RauYH4U/frUfE14ouwzpe
3sWMTLmom3nhYscxvivvkiw+JPg+xOHGsQ9BflUhoZfob7BAOStnyJX3hn0R5ztzCle2cxPCzOuy
wU2MB/hrHRZxiYaMBc8EIQWNIFkGi6qDhjhluwKoBlmPornKpFcTrjysCGffO26eOkgkPhWhteJQ
V/LE0xoCbzgdIX5IqdG6aIWu1fJXZvuhtnf6qxwlw+x6UXIv0cn3pvuovJOkfdE3VMvxMxxMz5ww
491O9i5cElcP882MXl6V1/dqnO5M9UZp/djadzjRj2V3qRUlBLFLQxv2pczulH/lCG3m+wYe9GLi
7qy3qAJ+ayj4KzpHIhNb4L3qwOkcq9JF4ek+EbIXzU0NHDFJ9/F8B3WvMu664nEIf3f/l7Tz6q0b
y9r0X2nMPXuYAzAzF+TJR+EoW7ohLFtmzpm/fh6666uSqAOxuhsFw1WwS4s7773WG8xTC9HH4liS
oh5KDTvZ9yG9EpXnJDgUHRM+im/UZFtqO8+/VANvn2fPnC5jj4MtnJ0c/rzF5te52iaKkD7+Fk66
CDVCAdqVl1BYltFSNO/8iN8w5YJrbYEF6P12q5bxZZA2T5XgwmeV21+F6OaOGjGhBQvubNT3K8Ew
1hNLRtRvhURbq41yELGXTSMDOkd1GfsAfPzbAuWCrqmfx0p0TC95ztrHmH4qg0cXuVKj+Jl6Bxco
SX0rhq+Bd+zaR6u+cCGdBN11P0CZeUYayNMgeurW2iO77cqvUpOiPvDk1/rKdY8e0muC+SyZnKBj
dBj8dN9I1tbjPGkMZdvJ5krPL/q8dYT0WyL8kvj7UiWw4+ibpoQEk5NfVbn257wlhf5m0NLasbTs
1m9CGASqtZD/OfscIE9O4REBEPVTAoj7lpWmA/NiKn9MbLEnuLk8eCb7UVKbJ3Gn3/7b11csOnQS
NIRUMCCeXfJi3q55MLH0aiw8m1tplx8Hkhn5y/Il70y64WOs2R0vVhh+qiFT84DN3Y072b3F3PAR
gZNNKG+EZiEb8DlNMzmfGIoiI6YCHGT20On9rPH0iJxhvB8vgkOJe4eyDg9/pGn+LTbR36MKXedv
6V1dvr3Vl9/zOfVoivcjy4cy8PwaobM/4k8snQ//wZYa1MNN81YOt29VE9f/7//wf3pv2fQ3/+4f
/iEohizj2//9Xz+yJq2nn+YFWfpeWGzyi/nf73/8Bx2yzdvPt/J7/fbzH3c1v1X/yH7943c/pG9V
8H3+c/7QJ9OVf4qKBokD4B/SzQbz7Q99MsX4p4qSCAV9ZqMiT+XaPzhEkvhP0ojYiBsS/xfqEX9S
iKR/Uj4DoCWK6qR6hunUv0Uh+i2j9+4xN30Q6uy8G82JsIQ4y8cnjxfXqSrhwnRjaM0FsG0wlgjX
brBEcCDLbttQD9el4V/0UrZKkl+FkqHYiRikYXbI1T5ZRfCdEpG0GpHk7bXoGRDeWivj2zE4NFW6
LXhjNJm+Mwxwr2V5HKvuWNfynqoO98KjLF7rXuOUiI923s8e/0AqrkcX/6Ki1RxBTVb4tSPxIWwy
MjwqQjyVou8zbpxt/5YMbOo4XVQIA2qJCUf8WKXWukJjrauEO5PjP8M+DzvBB3OAG5qW5veizNZ+
ZP1qu+Iprfm4UQxhXCJxAYrrBrSdCjt1+KVohgMy9QUXtpjL5qMv3lugrWGritxNBq9blcH1iKe2
JF+VVraNzSuVZPkotEjxnnL0mQbPgkA5bBUNxdemIXU+On6W3hWj6UiFgqpuM+4l10SeNHRMXApL
3dpZ0alS3qrRQ3nN2moyN1UuGaEursJOux7U/lLjMdiL8A/LcCvmGVzeeJPDFI581JAGSlLdrV7y
4Bjvql59qD20o7Mm2BrtY61o10Fgfm8QykCFm4cDAL++qp7D4NLF09KyMntM+jtjLDdmXmBhiSgR
76XXVuuutSxdtSPFgeRV0Tgc0wrjVMMVnKBUryJBw9FmKK70aJuF3V6tm52YZd/q5DYyHvywOCnB
kyrzPtPz9BD7wr4iTW73cOJ7NKpztLNMEGs1Yhj6GCO2WzlVMqJtwuuj+aYiOap6uhM21qqFlZ4l
nN3+0S/IdqBT4COBEebdqvW3fl8eETW3Y35QK/wouQMLKI/GioQDnLXXzEcleRzRds2F8IBYG96X
7sofv5cx8lAQXPmcsXzuG2vdy9IlkuALiaHZ5vx7qbE3g7+a1jRUj49LLeh1TysGNbjx0ieRy6Te
KuuWS4kbppch7GiRb+9DYyHqdJzNF/j7qLP8pRqlfo2eUXAzoAOSF4dkjBy02N9tg6d//bj3Sl5z
261PbZsdqkXUe10d0jbIyRvUSjRbHZL14CerQr1qOkjpablNkMTw9XvoyWOJpANiqLrJDVUOdyIy
CV9/0dlmQ2kjVQxkhE3uY2dbWi+3SCkHSHy8ut2zZ76GxlIafOq6T137LsaUlnuXGmbbroZUkoMb
pOpM3xnW3ZVyRM1bsYUX+du4Ttc4Wi8d8UsNm80iXcBwAhZ2cKNDDyow8vC3onH/defN08K/hxPR
DyDOioEG5hzGVI5l043KEN5MrEqwNkgDOS5ujRNcAz0i4d+u736KOJumQzTEY9US0QylrdVX3Fmn
HY6kPoo7hpyuGi7WJb5qQTeQEsNoVo8PuqRdlWqxqiO406hZp+yjGfmhhd44N87ve2M2ufNyKJS6
HMObetOspQ0q1MDJju1Ov7O2HJWNnV+aC3RF6dwwv485uzkKaQR42SWm+4YjsPWtu4030RYVFO1S
tyXT+V3ky5YdWydAxXxOv487y89rsYeC1BS33+iHZptsm40EnPLftrT8NOCzzG6QG4kh9gy4hCKO
2t43ws3CsE1d9FVTZlebysjQUTeIUKxRqLbTZ+MVyWVwQPomvGEeY3i7mIqfJXXnrZrn/uNQy0GN
9eGN3/WHBG/rLgkcM0ovMx/7iHy10MRZ4v9TuNkuF0adPmQW4dRtC0Jt7R1qeN+dbKNAClFmCYV6
7gR7Nzm02YZXlCjw5tLvcBN9ZSLT/R2W8MLcn5czOrUY5cIljEemVA5/huT/PcSfFjrv/Fhx81Wh
48PHn82P1jN5yssojIf7PHG0u3Sf7LIb3wda1DvyJtmb36TH9gYtnaVhO9/APyNL0yJ8d3CoNQwT
A2Gtm8k7Jj1J9xRTtKNwKzgoe2xExCvilfDsrr9u8JmoKPuhkIwtB7Zcc0STV3d6bwl6cFNV2kHz
SFMhKmQ2+fbrMOe2Lp6fJtrdpiWZVGo/ti4nTVCqYh7edE73S9rgVkcubQJrUlEYr5RhLa68H8Ou
7P+DS8iHwLPpqQSxOfRaFt6MBg7T6pWsoJ2o5zDmEbkbxx+RNx48pHZb313nwIT3xuTn0YeXElLG
7D8DsrsLfXHm6PjwSbPTWhxUt1MD+sJ7pCcqOwWoETmoR00uiNWJaufr4uyaVeenTeFDzOmb3s0u
dAHbQYnphinpoPY2KVms5Z1qYzxMUFkXRU3UH0zEYD17eFoMPzVptu3KIi/JiUNkSKYxa3KqhbmM
8xjTjPCIVqMkk4CQzy76NUJEuJ1YK3HptDyz1RNTA70OUE9ELPNjk3N55BqTDFyK8tjxVGUjWrjs
ZDQ7eYkzi7SmeyNmyl4cv6UyfgxF/yh4yj7GecqPnuIhWADayp/WGg9+S9K5gEyQcEmZHaODYpbl
QKnxNLQJWgedU5ts0bV7FHvdR+EWLSdF5xWQ7jwv36RS9Nb79U6ocYRAJjNI8q2KQJAsDxdSjaYF
xQMjlRCd9FbyoBwDjwxeKWhbL14U8Zi66sPwTV8OY2naEtEpEaeWvZs9uTtoHo9v/TSlx7zdhAj4
15m5DOb4dJzMQs3uOHpclrJWqfqpG5NrxT+1imEX6BjzMrXF6EXI7nKskRZW5KddfxZ0NjKpjsRi
8Lt9xs9cf6mpRgQoxZIoiCtjFSXqhRqGu6yfJMqCi9aod42s/ZJR9Mp02a7E7AJj9oeFj/o0fwG0
MFmmnKSOYcPv6fSu00upjCzshpBDz4MHyyNj3RnJ4BTRWxoqK62WR6SYEzu1fvWttpPC0bbQN425
F9tN7hu25KtboV4qh0/75YepMPuq2fgYZurFYq8opwBlR0nQN4U5HLuxvTIUcgWoaJOMQR3Z3Mut
GpJAQZcS85OFrjnzEUjRWiqiuyQ0pfllYHBVM0sMukYy9l3zozKiW00t7ShXd5GI7Y8A8mgUj3UC
EEgIvmXUoRe+4NNa1nULNofIQ0jC8mK+lvMsBMQV1R2OYepG9frCFlE6lNpD1YLnhnTUovCPjGl4
Af3CbnPqVI12ETbgJ3uSPpG6dH34NIVnHzS7Oru5KMh6n3eniWSiPRU3wTFetbsW4TFwH8NKGJ1s
E2/lW3NJ+ePTcTaLPLsylb4fhi6mZidT+9aMLo+wyFno7YUQc8R3F4tqH8n/0zhyFXATEpyftkgl
JhhCA/Fd9+V6IeqnXe9jw+YHiCSa4eirRBUPwW54m0BlPLMc6xH1883XsRamkzpN+HdrPVWapg8a
+rBIfo3lU95+z7uFlft5O/kwY+fP90qQWis3KkJIB8nsMJZ90b2LWhSXum2pLbOrBpTzANAV3TYJ
wejkQbnlIX7RrFy7CNb+MXec2EHU7+sePNs8gyS4BQgJOvv0Ve96sKuloI/UkPmPGYGmpWtdUGwz
MblndguhzjbwXajZFmjqnlGLacy8yCBymJNo+88p5fh1g+Z8lck43kJa/88WzQ4lIzN8fCii7jRl
GFA4PZFNnxb1hE6FoPxt+CY5iEfY6usSw+LscnsXebaXpO0Yjwkao6feFaiISo4s8PvXzVuKMds1
/Ap7hGYaL4HUro7wRtevvo4wL7T90YGapWqYjsvMuY9TQvf1KEj937uG8GNyW59QvcqvCeG3rCrz
O1P78WCchuuvaLNp31ZDMqh60p1argRpLoNk6Ek/9+DXAzsv0VYuTafJ5WsNM75g8DZRkBw6S1kZ
fb4auuc0UaeUt0NdiMMLmU3ztTVvxcIDzgJQZhCPo5U9Jo3iIDq2UbNoKzbJYHNBuc4iaRU2qC6O
SzNhjn771IezZTXU/3OsdLib1/fNtgbrioXGLdYi2/9yvGbrqjBEIwo1rL2qdWc6xia4md6+JSQ+
2IrDoqLI+WX814DN1lcqYIiaiczypJax0NDv6yh2jGDxZJ727q8mxmw1lVmnZ6PI3h7jd2yqtg9f
KdmrmxDcAyfXUj7m81P7977xV7tmK6trgdNJERPRQq/UKW6rm+ylPyq3FU47kAGc/jJYeSi8Pv93
wzdVTd/vwPE4xHgjptPwxdAQduOOcjrcZEDY4ZoTemEXXpqac2KrakUAJlBcpV/rfXPJtcuZyNb1
5b9fs58vg6n2+qFtrTbmskKsdlOCGP7N/e8djGkmi+y/ATA/e/X4azMxZ1uXKfqozzTEU0kGCbay
0/fwW50QDP3isvuU3f04X8zZxhV6LVKoLvPF1OXHVt8W7Cpy/poplh1m3oYdAC14TI3SavP1jDl/
BPw5UefkT9w8u8zkHXxC+/3SS7IL01qIMIeSfBq32ZbSCKSk+t9zhHwyfAQwe4gzrqM95oqaQ/Wx
vxRWi87j0+h8seLN2c7i+qlapzk9WvxKrpJ1Im+8S9XG9vCEccyTcVrkXkw/8KuAsy0GzmlZ9Rkn
Hdm1dXxCqx67YriJ9S6uSLPgYOivQbNsLWmR830utCbCIFdIa+CoNmtrbgZyg3Zbe4p8nJJywwl7
XHF6HQMXGkvW+es5o59bGRrhNBg5hkrIjyuxSVqJN3Pfncb4pZnUv5P4pCC13g6TkPU3V872AU5J
Xc8dkxdYUl4k1lVXq3s1AY6IW5ROigSjgk2BNa6v3yjJJi9zp+XZpuAOYOL2Wbv4CIyvUIV3mvsN
6ZujPlbHAKVlCCigLVvEm8371se6BEShJlHU/tWSQQoFf4X2sYaFq3InG+QTvR9F5aPU3jleD4A7
+iEGP1qv2reC6FhttEqau9ilHhArh67S7cRU8Ezrrg13qdvOnXU8UpGGJQPFr9koUUZLyjw32pNi
1HZbX/VUX4Pw5uuxORsEqVBwVIppfapli5XmN34jtqcqI1fjDk4GCa0aF2bA5zok+xWqF3+Gme1X
SV/VRlESpjk063LfXk9SUsAjMAE7ZAhg28rp63advUi+jzi7BGFVmjTqSES0q1ZQm1eUVLgG+Vfl
IbhepFKcuy+QHuTSOuXLP1Wpdbyv+sHg3l+RKFed/Hoq4CBjjSDe9m+wfc5t/+/DzY42K8Khry44
asCVI5Pl7r29tZ3YDUsH9m+voPku9T7S7FArZN13+4pIk9yZvC4u3QOFMJw8uy0GzHfepXUZ3SMy
qa9UW4LCC58bz41VqC9W5M6dPBO6iWQsmT+yxB83EbUokgot/fYkYDwkgG/CJm9hzpzt1r9CzMs5
Q2TVqVuV7ckVn7tCvhy12kndneAZq1D0VqkYrYuouPLCYml9TJv9p25+F3naQd+9hBlLTxiSjGW4
xqUh3tWQdR+VTbT2N9WmgW+kwZL3qlWqHuTd4tl39jwwSHCDSAPRYsx2Gr8ZYjGsqvakX9ar4LY8
DQ/YJvmbfCf+KC7wKlnXL8EqfbDuv+7ws5sPql4gRoFvfkoJFqZrAbjmXGhHf5V3b60m8qpaku6a
Jsa8b3X4xyQeUfJGcuRj35qllKV+3HanTKyuQgygRWE4BDgb5WO2HrzHWK9/eNWC6+3ZGz0tk/G9
ZVdFyGYetRob8GNkAki/qw7EmE1BmZ9lIqLAGR7iF8wNn77uz+lm9Kmlf8WcC2zFruW64dSfvmRx
gllIBxuOVaPIbzx/HencYiSpjF+whIYehaqPrRvSvpbNQuUdpmf2IP1q8+9fB0D2/ExjWOyqriB5
YIpzlJXVxIGQIuZ4ijFUiQwKPB3MgTIw7aCsn4ek2RfKbW6+RGF1igt5r4fM2QJERaeXuxFz1Tqk
NiTc6eIFroO2KGeveYAryUAGBj/GlRo12CMBtFdwwYSjtQorca2XESYI5S6l0tnULx6IxET5jlsT
6HzfCXkjjZCiesrZUBH3iX+vRHfNpFWVD0DALir5Lmxf+/rKbPuHQUU0PYmOfayv1SF3ShnmZ9if
hPZKkuOnwsjXQ2faOfaSGeJ8DDRloGAT43ZfuNBR3IuxqGkNn6plOFo0eDvk2LamPK+BeKd1tKWA
ZtfWWwMXERQqZjXeL4nkQ9R026CS1oLxkgMrD8ThHhuXW298lkY+QiSzHTeVnffRGg6uXWTwUx69
0sVpXtnnpbkG97YqO+ublIhrd3LZVIW1ET8LrbLzA/fFGCfUoLAN/cwxXMw6unbrRsneiJqVJOHe
EkkbU+4OWWKtxlS4F3ygJ4MPMSaFoBZsvBIvWrG47AaDTEuHFUhHClpK9sEQPng+nDT3QcKyGazo
htWLUQYcHRcKfqKsheIuDBRsf8ztiN+lH2L9pkCqy0maqwaez+m3us3umhRXnQSj+HS49kpwjIMP
QFHctK61rSZXMLxq0vYohN96a1c3zTOmMesSdcamS+1c3VYVAPq2uxriU132K9RUt1VXbAqtvoyU
6FrEcab03B1itGs5eMm5G6ZKjgNSuK/FV5A3m0H3MKFu7AE+0gQILOUfDVwxvC8Lrq1mbG0LAYYs
znVISe/aAfystq7z6CGhVJYrz3AabmW93DRx7CQwshIrcgpMYfIEvg8mKYZxaaajM2ChKBkdelTC
pZk99NGt10jHWAOkx/f4Xp3bnqSusjhYFbGwNRRvgw/fm6ehhFd+q6pHKbjWY+7RLRZgUbeuqsZB
QP6k417bY4YBtOchRNu0rL8Xbrypu9LJFP0oqsVznwTHNiy+K7AjyhBu08kvDm5v2bl3oaXaXVVN
+ifM+Zj6ZkNeI4l3ao41fHtT+Hh7FuNKydprKRUAJRu2JsJkCB5hLzxGrevULTXEGAkqHb/XRCxt
YJc/fTyXRUpTQa6teuGnViV3hSS9lbG/rdWK+dTtQYji7MmcauBRuiUGniGWffyKX10oUdjksYxv
U38jqW9DbqxNAfEZHUlwJccYFVpdIt+7rbeNChWnGK20OwVwaitcuDgWr8wSOrXUIYSX3IgJ93G0
sjL0h6AIZhkVaznH7O63ifIayoVd6TG2irotp80aZ+ltI11VwKSF0jpgVgpPgoJ6a67KQcRLqb3B
EKsKr2VXuPHzAYDtd98/hJWx9oajgu7wCLrZa3yoLrdKdNVTs5MCj0SDfjRc99Icr1TwbCW+ez1G
jI18VTfXzF1ms7gygvTaRZXqEu5I8uK1m+EI2Qm6aL7C2iWAQk0hUFvVubjHd4UEEJ5F4krhD9Ti
qDfwnMj5PrVwumLNBaOL42icbFNX3loGPCG1eYqLbZKfvPKhFjZub25q5boJIPMFWx/SGwI4QXgV
dN/V4FVNMQP+XmNq5Ks/4n6bKjDVoQsNA95B0vfGejCAeJRkL6AJtfJ1IGb71Er2cmPeNgaZ+wq1
yFzfYQdI/x8k/bJPEyyJCttKYkcN3YPV7kaw1khFb5DRWTXDkwpZ0hCuJAxrPMZUw7nMz++EnAe2
AqUmElYytWM1tGw9uS/kR8x6++yUut8sfEtT/OnC1GeHcjdDIqxH+IVdhf3uvWGSnu6yndSEFyEL
NYXJVoskCoX4iszzPknU2wJHhCy819zvWQE5hxNZUwGNkJz3wn3Qbv3yLoof8+5H3MS/RrWwx/LB
suKjogb7zPo+1Cl/kRHwKuwo2fdyyy4m2luS7kYR4Lh4Ewg/ExOM9Pijw5k7UA+djLHZQcQj00jw
faoeStg/ipitGiWjf4uViS6AnElbUXiMCozdMLHSi4s0h+RedkDdX1xrn/Ti1rN2kcd+GEs3qVXY
gp+tOa85MsHiqcYLN7pNOD5rPrZ80BoLEuay0dwFUHqjXrkupMgRNfyM5ByOoQ9Q3WWaD+so73de
VWBHHf5EZHhvqIcmIevoyisONriv3r7B/M2sj0JhHtoostv4mzfeNeDo84Ijo4TMjadYGqzH2LUN
Mb7qSjQw/WNsHDPp1Rd3aX8vlcl2NHLkU42NJV76PokFsdjI+cH37+Vi3GTy5YD3UyBDvPJ2VnXo
1GuIf7YSvfbdbS72zsgcHV0c36wbVKxXBleHKoeopyj7sQUZKB4U49YXD5GYYlt5i036NoReMVaw
BF31xgrFC4N/L9zmwmp6B8OgMZEPQZtt1AaqMwsH07JE2LVsTLWn3JDats0yAwHAqtFeY/XVdL2r
yLjRxFOrpVsIOKvWuLIyZOkHdRVno+0neBsHT0HpHscRLQQQBR70As97qeph38XDY9tUx07BEdE0
nLziApF9F1UXZ62bsuDjyuJZVHGwoyQmyY8h9NBQ/TGYBh5YL7p7LzfYdQvMYBjpgwE/j10twR+5
G45uecSnft2xAShafJlhIpeFphMrP2Iy5io+01XmeOlFovoPjUgbvrWqtWtErJF6dR826tptYRaw
/xjVq+rH26rBxZ2qvNUY926QPQRhcNGAVnDFYtUY4zpz+1MojxutDddNOZyaJ+VHI2lr0KdOFOOE
Y3Vbsfs2piB18soWmC6DfKPW3lHsYsim0aMR1SePLnJVnQuVaPfCTrH6vcHNMRTF3Vj/qL1s26gW
5lQaZ0jh7RL9eztg+oaRHG8Vp+kesAOQI93pyR6ZrrQzrGhbj2+icDEG37RyeDDVaFV042gbnrly
IZ3ninCjjhOdZHBq3b/q/dGJwLBa8K3J7puViW+5YsLPV+wm4qqkCVtyYfZotJtufBqtC7OpD5wl
duYbq7yH6ZvstBTzOY7FXk42scnxAxYtHYrJgnTjQ/RNOqxIjfKQ+y/j0K9HxT2EHZqO5b2HvPCQ
dsBY421rbpXShHP81ue9rfhg/vGD7ETF1rjyxa23SaeUWffSBCZOtxx8YesoCrTe0nWy4c0Uv0vC
nVjHW0M+DKq6l6CUQyStcr4gg0MfJuzruy6+9qvbIRdtBev5DOs4rhjFeOmh4mfg9cxBUUMzbnCu
c73+qlOrtaB7l5o4OGl30LpXEw87OfqpoJmWG56tKxhI37kZJTTrx5D91JISXNVFUfzk2bAS3Sd2
/txzndiLdnqaXQl+stGhTYhdt3VxCa4EHbAHWwwkVwseZuv/KISWY/5hqEDFi9xLE8nfUlF1XNP8
hQ/vtmyancExHinFOvK8p1g79Zl49Cr5UJfyzWSHmLoJNzjTbrFE083e9hA76PC8TLEX7SLvqFb5
5VCVa0xQcLTFJtZrndYQV1IoHPwWawuabynwrKpXKE2QuLjF8nDxnnQUG9xYP/rZlWFatqBeTFnH
OMgvYv018bp1Kez7RNyP6BL0Tb8J6Y4Y5udYkz+PeQkZmDQidhAsJdnOJQ6QoUSshIcaVlizJFtY
j35qQvg/aaH2QFVzGybikyVlXFNkJ0Fox8sugljcdVLB1o5avRTvQvFKVC9y4zHDz0aA8fP1w/Fs
+eD9N83KB1IstV6jGOTVrZPUmhdRcJnHHtT/mLpkjZ9jUm1wDu7tolnHVnaFGOnO7Maj4i+kk869
kZHZQ/UQu4Ap9/DxjRxplt8LmdmdJC7BufTcJo8LTT2XdSQ9LGJFpoFPnOcYPFzFdblv6P72yGiv
LFRyzVUoHYoLZHEXq07K+XhEAxaK+cA8Ix20yaBEnQiIQh52UTZwKXmrxAEaxabr6q0worBocT3N
Vr6V4lkq223hHq0gRr7iXgwPdV3es6n/LBsFu8LBHhLF8aCC1Wm5Ejm1R8/blXq8SSreO3nyrFfp
PgQs5CnjUdal9UL3nRsgREwBGoDWm6R2Pw6QFcW1FBc0R32Jrkj1s6H6Niv+fkKNj9+ryOmOS5AX
+VyO8X3Q6aPeZfoqCy9FbMG7Ew+bjZc+1jzE5eQwGK8ujryCl0A+PEo8GKtkcuLsVqHSOL4lY8Ba
7DNKYHiI7gwdhRl3azT3C11yLoP0/utmC7pS0s4zgpEZBV9IBbHiGEfp2KKa3h78KwmFRvQDg9Re
SkEuxZ0tWl9006zJiFsW94koThTISz1SDhne4l838XMkA7guyExqUSgrz+dw3o1CCLSZNHJ2rVRH
j6dfrtbbKtedrwP9zhZ/zMZNkYjD0hcN/u3jSAdF2WmGRsJabAOor1y1jJXPEVh5bETyPhxF3lgk
MRZSc+cb+FfYWVeGWUw2DeWRU5iLvDQvKn8vSQc1K3dft+/z3k/zABz9rhyp4pwdUKgilgUJcTQd
Y3FVsI22sl0XqHaUrDWhX0qRf84HEo/xUlUwJSDEZ2lc2XMjuZSsZoJIdOug3giBbfzAgPZiEi6N
QJ1U8kp5QVTGcyRS55ulOTqN16fxtPC7EpHLBcY62881QTbd0fRpcHFTRTVGsEgI7b/uVOns6P0V
ZF6CyEcjEKkmtYAWQjKFtpHZFqljAfCdjZwRDC6sR6Voba2kpdCfdyY6GADb7wKL/KkKICmeUXqa
3lBvxIRVk+5klygp3OgWgpDi23D70HMy0XNaInmeObQngV5R0UUNygxHy8e1omuDLnDLYdJeZPal
YGs7bTdxHXDxXUXPy7ilc5P3Xbw5vctqEOzyWo8KeDI6gYZdt+Xb1ELtSP9eoJv69aiemznoBcBg
FTWQ+POpWxawv3NBak5mduV6d4FwaPPb/y7EdHS/O1b01hRawSVEq66lIjkJwlOW9gs3mjPwnWn5
cc9DFQ/QpjpL+zcwnCFQmu1pcPjn+6TAJ22lGM120osLFZRznfY+1gwfoTeoxGQNsUDco2tyIVKM
s7qlA+8z7ONji2YTL+1q0zQ7oog30w2qsoFgoPI36cXFt+puifQ7/bj5HqJOwq/wamQVlsvHYarj
vIlcN58wQtTZdxPxbtLYXMQHndtGVBM3Wa6FXG/mCA+RPIpqjb9heSR3pxK4tRmfLLCUeIePjvJr
2PNsdNjFvp6G6tn2/RV3NmiCUQ2y1gKxb1usSRqKE9rm6wi/i1ifu/CvELMRi4ox/hdC1L3Eq9mm
ROrbZOMn6IzoqM5ASmo1DeBAg73ttGPmB7SJAshqG3mTPaOjBbDtanH7/FzCZSZx0iuShEkQnJuP
QzvEkoqAApXypuTuRFoWnTC+YzcajnHj2t3U4VtsrcgLfP8bepzndrR34a1pd3+3Aah5GZKJCboT
NQxylOZBOWqeLdxCW+p+DJvJmay/yh35Nb9E7OnrMZHOTmum9PQOVHiLzK46+YgupzvB0ag5Dkw2
Wo+f92/UsyzZsS055sba4mG0iRp7Gcd79tTEjvnP+LM7T556o1/nTPfuEEU7xPr3ypOxmxgHoDDk
i0nTsjHteJst3IHO4FoY9HeBZ+sZ3mHmZSPrGaH3co+/0M7ippweSfZt+8u/wTg9O8zvAs4WGBnf
mmoVAbNfaPwJKeaEXIHQ7BXWcCAR/JJu6zUEn7u/Qe0/u1e+iz2b4VRBNUj69LJyTRJ2VZ4gBF7K
z9q2u/AQhbOXRKTP1NA/9K4+m9NKLLmSG9NYDQTCyt1aR+uHtku2urKSn8u1sE281fI97wx06GPY
2U0zr7vR6FvCTmQIGZNJ0nib8TAxpNF8XWAY/t6K5/sZfAHKP9S4sSmfv0Il+H99wMIN99qm2XLv
ubTWyYV5Yd2EOzwmVvEFqc3VsHBhONu5nOOiqYii/tkXAeMHQxHRHAUgxXZFpcXaqW8F6hD6fb12
fwSK7RYHDGCWnkXnZpHGRYhbPFGNOelD0xjVJsrbk6lmN4KGL5fy6Ibegb++SiPVqbN2VUmvWvVT
i+pd0v8S0NNb2K/OHVP4IyEoAhwRWYzZCFdKV6UQNdqTjFv1odsCOiSr2DxLN5Mvd7yOb4QVFYmF
qOduNO+jyh+36KhrQrkwiFoAEitusxefaew/+Y8TJ2R8iFaTROji3rzU1tn8yqvOU+WMqIjjWXa5
b0rUPZ125/+yfNQnygN5cAGkwvrr1i41dvqsd+fRWJGkxnuNsFSotan4r/7CG3nBRnepcbODp9Hq
ITYA95zQy4zDXdf/+roVZx8m78dsdrJkoxfVKJlNwKz6wvwFh/MorAukP/HDRNoufRGeI3Fhoiw1
anaomF7khl1KzEY6aG3nuKm0EGH66k97DmnJidgNtX/+lFW7uk3HuOApW+1jtDZNdS3ULz4CvQvd
N03pz4F42sG7VDDZnDUliTE5LoZu6r7se3HVbIOHiEozQMHxLXb+A9An61n7K9zsdHRRC2ojmXDu
JSz9nXeYbBSoLeCwia36fzLD3wWbHYdGo4VSnxHMDIABqz+UbeZuFvrv3Jv8XYPm/Iymc2WhbYnR
bsxDhYrLZAQ2cScXnZbObss8+nl+w1zW1NlKamtJgIoLBnDK/LV/GCpM+o0h5L9gMZly7saIntyf
4WbrSvDGrspyTgFfDHdtcmnUkh0hu1s8iEg741Z5kDt9aTae3ZPeBZ3NxlTWBOn/k3Zdy5HjSvaL
GEFvXmnKybDk1f2CUMvQe8+v3wPd3ekqkFu4PT0zMS+KqGQCiUQizTni+K2jvkU5rfsp7QKP4uRP
rnhtPSduueVNY8nrZ+23poxNGkIJWuKJNpX+BDt7cAXSZYq2Ht32GwmY66k7vlj3wAS+oZR2IgZ/
C1t+LW9TrwT9juZyDIq3BIzR1n2my+gOwrrve1f0crfahn75UoGLVnLQM2BbP8YjR+a6E/hnBdhk
S5mhqSgJMW5AWyF7sLdXDvCe96AY8sQr9f6ytFXnCT4JtGEjMWB9R+wn947RSFasisAAzspPtGba
LeEIWI35AbryjwT6BScSCjFUR3WGOvl1cQuKrgcLCOhHGo6SK7Bam/b847JKaxZEJyfQuwrGz0XK
2qgLDYl5sT0WfQFc5AA91lmx0SPZQm8X4RwSec0RnEpj7FVqwzhHqNoeUXjYSugWvklU9BxObXM1
Tjqt/s5XIl7TwHp2oma6kwqkJlMrO6QRCAtJFX2JEvmRzgdBAKlfkDXX0QAkPpT9oww9QlmyD9Ge
dXmF1qya0ojISAuoeIIyMY7UVipa8Ib2iGqYUzWDOwlPJSCRL0uhmrOX2akUZuN7TCfPoza2xzSt
ZYDgl7YWECB8z+KtVt6WIRr1ipmTBVuTaUioUVGOBk1io+WwMUqCZ313HMLazlK8Y2PlNmqrByN7
qDXtRkYOnrOYK0PMIHLSgZJA2drAnsCsptUpZRuoaXtUCGAwy34DIkzR1vMBHQKChIIzIO9TywmD
/m2QisQRAgzIDoE3N9GmG0e0i8pA36wKNM2n1zUx7v58Gwy8HkwJfeNgAmGC97Ez5EJTm/Y4yeFN
F38N4pduxLaqoj2P/AojmbPta8fvVJ58ft5loQWEa9a1x6p879CpI2WtI09XgZhwnPOa6zoVxKy7
2UUkNUG6cLT0+2x4Eef7ywtHrzfWflGQxryXiBTuoiW9KpNYKBUoYibghizu+1HC2WzR9oYmIjkr
/oU6pqYgzYkjCfZuRp22nLD/1tyiOl2BJ+HFgqjLCi0PB6gLUY2mOtEhAuYyC0tJBYhi0x1b4CKg
JZp0w12LHr4xBfRgpfuCFnKR2pYRGWQC59oCsg5iJTaDW6ZjAPyivjsGBvqU8VZN1OBo9upBy5/V
KnbrEI1ZMYhwmp6zfUs7PJfMOGatEvCbfYcqwox0wIh8VvcWqChSt3+e5ockA+Qv320LmGE4t/gG
yFNGV44YfTxYr902uWkRsleP+YE/yrT03OeiqNInl2k1dSTSZoiqpWMrJrY0ZWjd5bJm0zN6bvrn
YpjIr1dJH5kVxAgP6WMDJs/+CmD7m2LfHRHbchwGTydmo5qaiPhvQC2mfk1rXyc7sew5pr9qDCdb
xJj+SLQojRXIkKN8k8Z4woGUTJ9RW+K5v5Un8NnasVMlYjPXmELE2g139fWsXutOsdUf0YWNLjZk
pjBMnQ8er4Kx9FXnQhknL049isFUv9xC2zRIHyIM+asEMXulbWVF+rzsSda3DHTPNCdFscfOzdAK
LDU21bY7jiNqycmngQnPzvy4LGTp36ETCgQigLmANss2BPRiqRTD+C3kKy2vWuv5736fOUtGm8fx
FMNBEPBFTNqLXPGsbnVXTjRgjlEkjtYcCdBAL2/JbBy0EexDUmnHiHrzSuRcICspyvMFYw6SOeeK
rOVQCD2IEzrxPcQ6LbFTd/5uSAECYDdvyruIyxe9UlA4l8wcryAOyAho5+7Y1OistMcN+Qqueh9k
mq78CLlZC6bq2PsvUARWPdXvJWa5BsMJPA9RBJ3jPaaLrczJDtlWfdS2Ddki4N6MnMfF6iIbKNmA
BUwUAbPO7GlvSUlskbI7Ao0d5BU6AO3Eg6E+xenwKU2fkwzOrjqywcf+lotAq80Tf56rrarFKKpx
2WmZg4i+CvSzIS2LvLS2ckYaWRQATGZotyhlgZxjBsfOzzx+v3xQGOe5EMIclEjJw7oLTO1WALM7
CIScyXweMJii5t5lQcyJXwhi1hYUZEZO8TVBL9Tvcil1gCTPOSQ8EcwZCVORhFhPDSCZJnhpVCdo
Xy4rQT/y5O78VkIC2iioDajTYuM41HSzHJ2M2m06vBiDBqBqTKRNCXqIiaPNwZ9dngtpVN+TgCAQ
xQkUwbN22yrPBt7Y/ZM5fF1WaG3JThWiNngiIrJUzNsWECFGoKt5qTpewmPNvk4FMPYFUMJBmyow
0nQH9TC748NUOBL5rkrPTvmGhhYbfFAKGHI4i8f2nC1WjzG4SSsK0xKApj0QDPaRuMDQoAZwQWlA
k/6gHcwUfboGuNvJYH42yC1fXtm103uqOGOMyDjnyTxRKh7pUQamRQP8w4yDicbbPcY1RwQDrj2m
DG+TyQOxqF0X3Kz1msXD2EH5Dl4ZyWAtfiaiUjSgZ7xNULp40F4xsbANvPJXcF3HTvcuHYgd29kD
yjUd9/HN+P/vHTyVzdi/nOIRoU1Eu5UeJqfe55vQra+618nN3NDjYbyu7depMOYkDLraxG0EYVmC
tm0M3HWeLLxetgk2X7bQiDkNUZCLMZg/tFtARHm1tQud5K7fUdLtrN8moEs8/iFO2UIicwpqNKyj
hRn+PVcHp2tjZ2q2l5VaM8LThWMMXRSsVkQzIBYOneUiiTAaxQFB5m0NY+ZF1uplSrA16uTnqXgI
op+VxX3pXZZiivS1e+IKTXTKdopMpWwxY4z+JyfGmOEeI4cyKKh7IDyHXoesTre5vH48uUy83WPI
NRc12ISViJ6QxZssVMGpzMM1vLxNaGw+Vy+c0OdflDjIqWV6MSYuZY2Hc8nTRDkX0UsG6tgFXUGM
oo1ah/sXI3ecJoF1PQArYoIbFoA1zHK1OjEHkoT6LYI1Zyzew/rt8n5Qe2XveApT8H8CmIVq2hw3
hBXot7E83kxmtCdp5zVh6sojaMmz+NALnBO0vm6/JTLrRoxSTYcGEpviOFWq00yd2wfR7rJe6578
txTGmw6KJpdWjoVrB+MuLR96QHiA1xfJ6w4NWry8CW+bqM4np6kRcy0tLUgDJ7Lp5Nkmd+MN6FV7
pwo9uXZlN/8J0Oyfl3VcdbAG2jEpUDfaCtkIvqpJE2cKllIAXZGnevEGKL5BYgdbESWlQPhvwM7W
tu9UJuMAwxomU8mQqeFZZpqO6iWaqwu27oL68Z5SMmfaHgCvnHr/aoBzKpdxi1E9h32bQm6FWeLS
2sUaxuF1vA0xtwUYanDv5i4BKU0EJk3OMq/tLsrlOqrYItp02EM4jzXAqYRvlYPbun6MUfZAi5vq
Ej+vn2ubXPFTSTyZ7LmUpF7FLLh2W3YxZjAtNzG7P43Z0MaLrm9dBd462urZ2kkqJEkshV3lB03k
tor1oceFW0op5z5bxMRUjCGKho4siw4ndn42gPQihGqvVRhJF68skBboUmWrBEhbicYxEmoDZ86M
EcUsWlBZqSGGUuWrmJcdlNd8lFyDdI4IXK9Juopyed9mCedGW3hQRijjz1rB1IQ6nSs/apEAHupr
SZ+dfG5dQdLvO0t3BKHi7Nzy4DMyGe+GKaIcKGFy5Qt54MhdptuNNN9kRH1NQgC/JOFWJfXW0OV7
pQE8mhkcqnbcjpiLvXw0Fs7g+ztAviFbBv6vM4cynC2rlyq98ot4dEuQpQDf1MJA419JYTMj3ZyZ
BaCYKn8OQYU97Zu52lcDZxvXzfQfVQzGTMcuDjIyQBW5qHEfiW7efpEeoLAAcPk7dRgrrdQi6OIY
6lgYZyYK+gLyjVE9XRbCJrIk9XxrWDzdKW+MbrSgj3gwkx3oh2ZbekmeaH97DX5wBZ04gQaoVtDL
P14WzTEKgzHOakJ1QYign45MjpncAswHjA6cuGXhHxn16Eec3LjxpA1qWUC93NIBF4PLNeflcNgG
zcUSUpM5kRHUfVA31O4AYaCaALKx84/62G3pVE5qRz2ImN1Y3ipATCX3PAA2nj0yTxkU8vqik6Gg
JANAIQS/HcbXZ02w65HzrubtF3OjV4AmkjEChP0CzXo2PaY6yHrI3WWj4KnDeAq5DBodMIRYS0V2
+3hD5E9dqZyJx13DUYbtm4qI2gsBVWYyxX0VPSsK2egDr6zEk8I4izjuBKEW6eHqwYitYza9uiUh
5xxxloyFsQVwUWFUKoRopbxReiSjdeQiJLTYF/2/uqP/cX4sgm2hx7GmhVg1cwCeX9DYBQE2BUHo
ypvmW7+if0tinENTTX2kUucAtk2nTQDJDtgFkMNZ6hORP4K8Q02J53DZvob/PcjfnRToG1jwPyBc
LImZDBAKlgV3mJ1x32wFj4S2/NF64Is9dC5otO3wTuDDEa97qt/CmeM1a3lStwqEj/Gb1oRoHUk5
Fwqbyf+PfhadMzNQQEAn5LmjGtABkWR1U/loGSVAn0+uGoyDo7EcYC+WTWNygGsQj/f+WDkFSBxI
Io3tUIj/jlJO/GMFaD15EETcy2NOY3A7wRBzWnGewCvHACUZoM2hzE/5dxlHCDBnwYoaHIMIAAxD
VDhD9mMgrRcbFifOWNmpM0nMTqXq3AQhdbmhWTh5hfbA+NdlL7i2Yiiw4w2BBhaUMZXzjVKTdCR9
rMLVTj/V5ikdfRMYcn8ngzlhZpQRI/++GYHLro3X3fhi4J32d0IYiwsbFAOTEEF9Wt/F4JodjH2e
Rxwh6/vxe7WoZZzYlyKhVFNoEKJaDwFweq33y0rwfp+xrDgaDLGIsN9k+KWXKGYCg+myBN5+sxYF
BmNh7BXcE7poa61ul6S0leDzshS2UE/PPwz390Ixl+sA4glTDSGmdSeUK7PGDiXgGWj3xs/eK3NX
3gWJwyvUc3RjaV6s1IzFVsTu5LCzQXnBhLENELPLqnG2SGUuWknDlGZl4MBUmWKL6mdNeBfSunv5
Z+1U+dzIWqvIZLHCUyoCLBZQEDBmfdvPmWeKH5dV4a0Xc/YLYplRCmZEHzhesw6C40y2q/Ll74TQ
9Tw5MkKfWWpdYVOk+ZhisqWsHqaQN6bAszf2vjHrTkJrOqQApdAzv6wrSv7QbdI3eVM7/ee/ukNR
FcZYqwz4EWUxR63NczHVCh72gtDiSvss5ufL68YOMkroVUN/ODpIAYQrguyd2R3FypJkbOPGV0wQ
ccsWuKMlYfppSKHXo9U2z6xDP2SPgB3bZen4EZrtU6wCpMly5XbYD9l0HWXJLkW9HBh0sRFtL3/f
4hzg89BJB+5pjOGhOZMa18m+dkUwyGZQNb7YAh7PBNC0EHuXRSyjCCpDpcrT6axFA3VUCEpqRZAB
KODb5jbZjTtyLb2obudqX9l77gTuWHIc5KpeqmJQeHhgy7C0EFoytEmeQmaAiptQvpsjZ2N5Apjj
XWHjsooqNRofkozwpNP+9Jb6XrbfKjCWUzQlGRQdEoiSA4b2qwW06+Wd4elA/36y+QN4unKzg4Q+
f9Qmvw2+/u73GeMaydTHY083Aa/b5Fdq8KaOeApQH3yiQDOoeVbLEADeLE/XRrcveeXTVRGYLkSI
qMuqwgJSdeZcN7FFdQBEuYy6XI3upMvLJNPL5iy9SHeaRqCow2DQ+/vvJ2roYt1mQ1w3fuP1oTte
/5S/tA5DM/kRIM+u+WE8gW4QfOnTBnTLgCDDgRkMzkes6nnyDYw99z2yRUNNv8E00ZAc23rCJVik
FntJT8aipymKMyNsqJ5ki2l2gAXv2syuvfQ+tksH8K28IaR1rYCSAXwXhTa8nxsIGeZKwSB34xeI
j2TpS+OlwzgC2CH5Uh6nBK3jjW8AYEnLPoXi/rJx8AQwgUobiqOmKxAwjphnAtBPk/JOEYsg9X1H
AZRCxaiDCCgfto0wM4Oxlsnc+oYQHUcl+CV24bFIYOwEQHKzJO21AFgWQbPJYmEny+VNVbdXJTgo
0zl8RT/SEzDg73rVQFdvjBHQAQicUc/LCS9e+PSUYLYQiOsGplbYN85A+pz0s9L61YyakIm3wZi6
VS4djGR2xF4Diiew7IXw7vIG0GCdNVrU9mFB9Pgv+MOMtKpGSatbvw6kxC/z3k4T3Usa2ZPBLHaj
AobpXwiUZLCsoq+eVlHObXbUol5uidz6gVoAZByMIjrgkHXLGxArDM3DZWlr9gXuTJCWYW5TQ7/e
uTSr6MgsgLHTl0TwmPbirgh4+U6OCBaBKNBjddTbqvVn8VqPrrPx469U+MaYOXGfE9oMrUbNW19o
9iinAeSZNw3EDvB/n5CTVfr++4mIuGrVKc2xSqR05ut0Mxe7CpChm8kd9ikAkQEX3jiXtaJ318Lu
fm8MmwRBxdCIRwDT+yRMAJgEiILqOBgdhoN4fpm3P/TvJ8oJYhrJWV62vlkntpVUDijIOTa9eKPg
7FpYQAX9U5q1GDrK87oMR3Sg+HkP6JRiNyfPSm39m0DzVAoTDhSktnSiQkoNaAekjPKNZP2wvBaD
iICZeyCSkyaeMdgZZ6RqdQFPtGPe+90gKaUpJ60fN7tkbJxK42XiVl30qWrMg98aA2EwgBHmq3fV
2/TWbcdfWexiThDmXtnjfeOiFQXIw04UIty1AZYIcjdec9f6MThRlHEWWhLFU0nwFdNBdkJnQPLP
pZMck1vfRT5PHGdZWb/R5Bqle8W5loarAc36umBwztjalWKBcRwGCVKIBQKcJpsgBNBjmGWnjG6V
Fc/h9LOuqke9zL251oD1Hj2qSsm5UlZOA+Z9kDCmAKdIQTL2oltDXjRWW/uVgWRKqb+VgE1uifZ0
2YPIK1fXmRzGaHBfyK0V9bWvDgGosxXTk61addGHONqhnL4DfU4HwriePmBAr3Cm7CWwigFobFO1
kw3TK4zEB77aD2NMAOE7UUiPPHmbu8badxgqJhjk7MWDKGVuiz4VOwLS7KyofklCzj6tPSGBKKKC
vlNSFBmZ9nMXJZIiSQMQ6fg1yvyHqERTmeC8A/T8dUKQYutXIDN0C86xXpNKGzMwJInnu4TpxXOp
mJLMCiIhemxfu7foLT4Wh+RnCcqnL92yQcaOkBwkrM7IiwBWDP9MLuPHAnPuxc6AXNL9kvqnoeUp
RpeLuVvOBDAGaNVDKlgNBMT78Roww7kdupaj3VEACvMl4I8EUEtjBWJIUDSQ0MfcHosra+Bpoaud
Vfvmk1piyRRb385umFN+usIhH+HXtBlaT/uUr0KPl1NeW04JxDLAxpTwD9tM0MpSks4E2k7FrVa9
6AanzrlqJycC2D6CoDHCuewgQN3KAAzTrgrQQXr5S4kJbjSk5jZGWi132l4+3svq0zdy3j96sZ0F
LQjvKrOF2MaTNtp14kWfBQ62ugMtkIXgRN6kHpmuMSuZmx547Dm1Pc6yGsyLkXRlmSkCxGOeqtIe
epXjJdeXFdPXMrh7TRSg2OMnxupgZv/R77XeJ2A9DjzjVrVzG2S66Jj26icenN6yA4Yu6olQ5uzJ
apUH04T3Vr9pQePhxH7mzLcUfas+JK4oebwO+9VlpDU2AH+gOZbtp2ibqFYCDQLNCJmqqrUbHinW
/7OQv0XQTzgJ8HKC8UtVwNtevwP8vFfcRDd7+Sh/UCxMyQsPhQnkvsvGydOK2TvwCjVCk0IrjM53
SoXaBI+Ei4WOpDE5duq3VsxOJcNgoegFEZqd7oNdA7g+63Y+hDuAxe8ua0N/inVfsmTiX8y9ADCB
eZJFkZzkmYYkUDLNQNd/qoAUW6o/VLj/y4KWGXBavzuRxByqIojTXCuxVUMIEC1AX0cOGoxjF/2X
4A61JcGLwFjk8kKtVRM5lctcsEXcxW0L/lC/7oC2h4SzO/9SdplTX801GDWBgBsflMHhGT81g0sL
y1hmgbBW0QyINcFEIwKhzHoARTJnTXlCGFtM5zlrjAlC6LhAkbug3dokn+O9sUWjSOFWoU1pDtsf
l8WuSkWkomN8BVSYbFKPhFo9EzXHTgq3Svc8Dm9AfuI8q1biV6CM/5bBWEukNl2riwTJySqx5aby
9ASUX6K2rUbtUdFvFbG9EvVyf1mztWfAmVjGWHR1jPqUlDShDziHY3fTYvhicKsjcEQ2vHLgmic5
1ZExkSzqI3nWIWysEHKCjmbQee3Oq8f7ZBkZA2kRzKrBhOMNFqPUFkAH54hPsZs5KnApAPfZAmnk
HY2fL7xjx7MRxoXFWlSLFpgtfEWybCP9qowPK+fNriw79qhPOVGPifbUrFDzlNZCWld0JDfxMJGs
gQkSL1XxOGwm2dZB0IQwjA9FyFOQeYEIsQD08Bai1W1I0EqeoS/wZr4SnNJrQMm7w5PVTbf/5vI5
VZgem5P7jkQpemHAVO1XNGcfXZs8DBWOWuwAO4iwAdUlFLgPghsQttmJAUqT/t9cOr+3TWEuHbUy
zIzQwz00vwLtTgedSRNmttC1m8vnmacN40UmvQU1iwQrzIPRScXWJqC0nMFJ9ndiGK9hZqaRmR0W
rYheRvG9xFUq8WC/Wayh76BARvOQbJrAUFkkmiI9NaI0kBHqgD5iSKYnORFFe5bNG1maRFvVJ0cH
l5As1SBOAYHJQG6FGJyIyOLOSuo2iWQDWLO3m17+GLLmDeSOXmSOH0N3IEMJhq1sdv/FsqA0DKJf
yiLAJmDTguh9L5qoYTWJjdyKXRafesbL8a+6uN9S2FyKFoxtq+WQ0ta7rhNA+JU7SnpQRB4S5qox
nQhirHYOjbQFWgncdQ7yqOBdC14FIH/+1Zqx6dikVs08NQzce0ZvF+lVAQDisB55wdi6LiDMlvF0
Bb4o4zhrJakanVgIitDEF+/NQ/kROtVWP4LZjVLdyW7a2OaVuFM5cz88wYzbnFrQruoxBJfVvh5e
4+pd5j1aV69V0Kz+n26sj5y7KrRqiDCBxFQAP6u2eG1v6zb3jwi2ZVZqmhZzpxCRYBJwnECONJjb
XL9Lyfh42R7Ww9ff2rABejKLY40CIDw+0BXe6g9aNyWPSXQdP49eC0ARQbHrwSl5Pm3Zyk3v1hPB
jO+sdCVuBhNXTfTVmY7yCKbNfbYDwRxxmwGcVraxlb7UDYbb+SDVa1aioC4FyDRQoS8oDtoJpEQj
keA5UnVbVT/7EWx7Ys65HdZ28UQKi7U3JaUopxIaWFL4SwxKeMNwhZlwOx45+YRVdSQRAPOUagRT
0ue3tlDWtZAWWMqmBgh78WjEIfjIOKkvnhDmZJFWbcNZThpfHjQ/CycbbJlgwXq5bI+rawZeBhEV
Q9TU2XHvKoo7PUkUpCv7ysX0ly0kATiJHkJuvyT9XvYBpWCmnLbXQA47Qma1ZmBVmQBJ87zBq/s1
NR4zWGJmgNutTZ8N0Ite1o1uw0IiMI4BIYf23EXbrCg0GsA01dpvcLuOWejhKvFCEP9WQuZqScmx
itWlPBHHbJhOIllJQE/sj8Br6UAm2AT3efWFaWnOncLTi3GITVsBq8LAnkWJfOg1A1k0xZEq8CiS
EPRI3uVVXM1egMQboQrmxpedZ0PSBaSbQiQl8+eirnYt+MPmwvQsvb2ugvRqLhugpBQukarrXuO1
fa2tKnJNok7JHJBVp8fkJEJuAiEFjC4qA4YE+PPxsVMbcAsj+ks4j2+6aqy1nAqiH3IiSC+yyizi
mpY6XoVO/dmN4iYNy2dBjw9mELuNWjukNXaXV3ftcjuVyrgSkpIwrPSx9oElt8lATRpZvDfG6gpi
3yxTAsfMokqPMp9c16lc+1KpXVtoj+jSxjGtBtV6XrMvTxRzx8zISAKPa659rasP6fgONHl7GiRH
6jiJ7DVBmNdE2Qsw7ki6Mss2WoJeWzXqUnM27kpF9cArZgOL8VD0fzxOAzxIgN2hooOhLTgT5jEQ
hLNpDbUVH3ugjFn6z7JGKZPb2bI80+dSqJ2cWJ9lhnqpznFybMzSGZMfcQeqDvTQ9Om7khecI700
unNhzJmSBNpFU0CYBuxIAywZ4cTxhctZZWbVmNOUDpYU9mKQHFUtepDi8EEfOs8iGnjvCpzfdhtp
0nUN4KGyjjjTEish1rl6jHFIkdYOuR4lxyIEXb2tXBd3XWX3u8ptMaztp7dgsQcCN5cAZnUPcdDQ
x2kYCvjVzvdQRSJZaDMlPoppYMtgr8oEUCRrsSt39U7k4SLQTTr3V2i50QAviTZVlGcVRksRsUcf
4+4+9hH4NzBUPIMgD8Vhjq2si8H1idqihUCBsZVSMeOyH7PkCHFOM/yw6hQAPsXmshtcOl8oQ0ND
kRIELXqP6yHqJqGDMoL0PMX/WbV4yq5ywIvjj66VEXeMS05r/crVZgA2AA13uF0Q/8iMcvHcjbOa
o5UM0Mm2FSilU7Tkac71TVIiMomCrTmOLonUDeo7Xy1RXi+rvTRVTdYhWNVQIsDqsgW/GuQYw1Bp
0TG8FikFkwOqZBDSdxtwt7jWV+2UDnhtjY/LYhehGKSizRm5Bwt4nRJbLc4HS4x0sIMfQT19TArw
oEeKa84YsNREEGiDxoU39bOsFqB3ACkPGXEJhrMsNsfcy4mhCAZi86El4Hqw/CiY0Iz0MQua04qY
amqV3YBHT1PKYO7B0azydnQwOrKb09y9rP7CpL+/hSIZYGiE8uqdn1NESckQaAjf8V5x4sRXRdAV
ge72spTl3p6LWTZcal3cRMgiTUNmj9nkFXrw0ozJ0TS7m8Awb8ysdGplsEldukWWbIvJ2FeKuk10
+aHt95c/Z1VpQNujORAwDoA7OFd61gXLHKus8aUI5PNIIinD00QeLwtZHGOoDORkYI+LKkINtkII
tCOt6jGq5qexao9harczahaWKNwnw7ipTWB01C1oPJucd5IpWM+ZN9RlBVVJvGDAB7t8XQjTOAmk
IZ3fZZhfB6G5FvR2nBbuREBIXAl+aKkHfd401cjLyS9uU4gGWjSFVZJFtF4wjnjK1IzUhtH5ZfiU
lr1dBddpLLpRl/lN84S5jSdBiK8BaWTP4JlAP5Qggq+dW2Nf/Qw0DeBooygMr3a+wSjtgw83NDvU
jnDplTPw9dvQDg46Cv0T2v+C19iTgCPKSQCtmDnUx4kGtCc6bSw29aQ1cdGMad/7YyQAbaoG43qW
eUMdguS+Q+dJHF4Bkv6+JC/S9D7Dn4/BNbFuNLSLzsXbZftbhh10L04+hnmDRWUyCk0y9L6hAjZz
SJ2qsByUq52uf9GAERFCfimBVTfh5lfWLFAz0KKlK3R0hG2/HxoxSSW9630xxACqMGwyKwTxOmqS
oCDH69MGIclDNKWbofvkaE3Datb4dQwHwbciGgAq9PnWp7OutAIgyf3gzdxaso3C4QZYSU4AvNAA
hS5eMWh5b4JXD32SUBItTstO47KQeiXMkt7van2ba5IzTbC1epyJM82t0xXkkIP20SnzZJNM4ZZH
4LR0ZgqISKEwttta0nXqjdpPSjp2aDUHxhCIwESMxf1xUhAgZ0jvIH2A4EDEI+N8VZORKBXtlvGt
+SgZwaYWwQSQXU8Jly13uX80baWi35SieS+iADGSa6MwFYw2GQXcZQc+9ba0bpNodrph8FAmBYph
YlUo70UOUhpuJ1uPSsSJ2RdvKpBGAOoSHgSDzICpYfLhsC1j0Ae181VgPCTNDp7+MOqYTc8HTmpr
2bpCRQGvCV0RGq0nMKISUU3xFahz9+Jod8btWIYbRcvmKz151mJQ5MSTH2WZ4rZdi9cCoIaIsjfy
X5xzs3SZqog6BoISTMzQyZnzHUbuX8ijWYLGd8ktRljc2e5bu3inlVTjrdzqADm0OTKXVySViebA
71t4EXt1cZeLAVJTfuU1Hm4L0Yl2pV9UtuCY1/EXvR03AP211R2iXjfitTGsbbKMEEwFo4ZkyKyr
QHuiaGVNgA7qIsYc/k+1QIsS5jUKYFpzNF0eUmiqgpAIHfuWAsjB89WVpglkmGVGLyTtffIEOzkE
I0CyjJvBBWiVX2+7Xzz1VncUKVmcWon+x9zF9ahkxqCorZ/lKIYnoT2I7xy1VlcQYbNmIcsG82XU
aslQpVaht1ArfwxEr3GQQ+93vaO+YxzpbZwpNvKm+cWrJK0eGvlEMP2wkxSBJsXiQDS9Ritk+Zj/
SN3iBiiP1F5quxzt9Imb+VtfTfDdI/8Bzgk2nIsMbQZvEDJ/lFfzmQJymvu+dMJn0PU4op3fpE7w
cnl514wGgZyFnJgMNiY2mJJGqe+yrmn9CBs4hj+IHNqk+eOJZ/ifUylMmKCbaWqGk9b6ZZDbFlhi
K1BkqhY4X0jAOQZr5/1UFONjko7IcW+h01+zqh+tKQNrUnILubH1gjhpJXmobmF+vHMvr+Oy5fJc
RZ2GKyfWEnXJTKoKKoqU1Gp2yw2GshIXWSUnnWwCMhV39jTUm9DHpyh2/sczod/yMa2LQ4InARuO
zknUaoCHbP1OjJ28fe7ix8sarhknQCTwI+iI1xeI8nVTTKlWRejwVwq7iq39qJjbyyJWwknYCRiE
KTacjPIic9bHLunlQRE6XxYPJDB2MR4VYj46uYpItx3sCTdE1KWbLOBNWq6eA7DJijIEY7qKcWSi
GJVmBLg/X+7j/TD+ANi0O0681PBK8I5qHN4tKnLrSD+w10FTzXUrjlCw31RvstPY8C4u+UicziU2
oO5b+7+AeV/TDXkrsEghJ4D4kVnVcgC+a5gNmILamXdSjQ4fxa0+6yvVbr/a5+E6vMp/8qjI1jVF
uIEwi3L7sH35AKABhkqBBR0O5DPc53uKFanvxzvzUbXFjXgt7v6QBhK8f1hcjOv/hxJ5MSzbVakS
6ULY+YL5q9FzRyZ+o/IgDKkhnMf+VAjS0yhwycZibrTuxk4LC7HD8JVsF12wydLC61BMiKLRGcun
yydi7fLDPKMMDodv3Zity4dmzuMILw1BAPuL/Noa8iEFVETQ8ar+q3qh00ShQam8QF6fEQKidjs2
vhD3tiTl9+X8ng7xoRUMr0g5vmQlPQV10ISD+jhyY8vW5q6fK7NHBI6qfL5HLmiq7HgzlUCFdlBY
w8SSWzwA/Kz3Lq8nXa/F7hnAoAQlLFAd2Ai0qzNkDEQTx7wEzYCe2Yl0rFQeqPfaWiIrgnzfNzQS
O9Mg4nqxChXDQ10vo1DYOHoP6r3U2ibpfdnwPP8iu0jhNNHPhCNOc0GsT9GUeVLnEt1g5qxt2nbc
AR/RlcaPOZsdnSR7Elbby6u4Fhph8kUW0fWMmvziAaVruqnEIsHhdiZnejauggNc2CY4gq3CDe94
TdYrV48kolERM77I9S/TXIGQDeFg1Gh6+RFqP62JB/e4rhAQqIEaCpdlsO4/kMtyKGkrg+ZLG9UR
P+dfAlAu7WZPe/sFN+LNcK6qhIFlmrkDscj3B52EC0Zax8Eo0+xROTtpBk7gnleWWbFCHDALj3ZK
+IxM4XlEEiZmLQpaCys8oECePpqHrrGtq/yh/oVs92v22PV299j+LD95jnhVuRPJTLgnKTlOGcE7
TytKsAx3yLJ/XrbAlSjvTDcmylNwmGbMpdd+LoNeTAPaUJRsYhVFi8lyLIAKyijQpHnAqVmvuA88
13HEUJ3/rmScL+koyEOAQ4i+mlHzsrRzdGRfMEPES2WvbR1uaogB85y+oDNrzKYcU2TWcL7k2sZQ
5y1eH451r9wbN52bHMdb0cZwseUKm8vrumzghjOBOYoarV4D/5tZ2EFN9A6gLBj4D2ha09jgViP5
5n84+7LlyHFk2S+iGTdweeWeu3ap6gVWKlVx30mQxNdfp+aeM0omTTzdZtPTD22mSIBAIBZ3jzJy
qweo1bnCYJVbSeS6UdDoNLTx0IFZXoa2wFYSHTRj85HHlniKHhE0Zxb9LVupQ5LN0RVr5xPCL0BX
IJqdyfTXn9Go5amZDERhYgxNggTTzaqNy7d2UDBdRjalWUFOXkbj0CSuCEnxzgwms2LO7Er+KSrN
1jlRbp8zlMrwWpufYnjLh6ZUI8axeWh5RMM5jdAxBPRrLxgYiShCqEOloMem1WXicQYUAj0QXQio
nItW2qkbv+X2FZqvBBJXDPQ1sO75p35xaLVeVzEwssqlpuNDWsoHjGJ2Un2yMeXqTVVGrx3ljVRv
y+T8mb+Y1Bo5ruBElUvS/BDiKKjk33rBPVO6Z2bnF+1WH2slasGFEGVQiwz8C42da4NlTvKcF1QB
rwjRWJDeU+KMBw1qRRBkndA7FARri+SwkljORk2URg0o/shLCY5RGLsxNWFU9cMgdZNHIbdMWwqa
am/anat6jV9Xe+KIAYAfm5Xn2wD02vqiCKJ0GHJNdVgf7MG91LMwS7VHPNoFGLrqm38oJnaSk7nb
Mnzr4K/tLh6vEh1TQo3/v2opSP15pXJguBv+bnV98HiYkyZBU2MpHZJzXSmMSFA+CSuYDGATXA7D
ze22sFULBSZXDJpw329v7a0Twgq/WF6cXkJVwqd5ZzH13arSU4nm2feL27IwO6kv9yMSIPxIJ1hI
x3ul/VPrWyT5FceNNSio2ANoqqK6sHCkaD7RCtAg5ZL/newwKLzc19s7/SR6hTsE4A38iwV9MSdf
L4hAM1Y2Kphru9jNhN4Rt3SvVjot4PKB120iKkPBcVmUn++flElcvmhkUqxO+xiAwlMrviMyPUUZ
fygBhRNcc6o8RFzThkdb8zCoj89DAede+U2RhScao2bXShfjNLi6x4M28WX1Trfn6QocdF0/Vnbi
1oSUte94ZXZxy1uhZ0WvNxJu+Rz+Zg58THWYqa25B8WPrQd/5dLBnDmLy4lgXy8vHfIVneaRLF0S
mTht/q5K0KoQ3tNqs9MzH8DrfM+YwzXEMhJB7nB7QEM5V7VR/nRf8/XOT5hj7JVe6JXB94dzfRN1
FAcwxhjx9jIP6zGoeui0Tr40rTvXbkubgU1iAeSi+4Vb+BB6/BcWJQXdDY2stQXFeuLDlKryhf9u
du1999p78R2UA930/0Cdug1pUBf7Ymzhr6oMUmd6ZsgXs4sxJRPIZbS5W7ZViFtxWjBDUKhSMR7z
Bj0ZChovwprKl5YLlgyRqXbk99/v29rx+2pi4UYg8lqpghbC5ydQZFESh+mDI6vPU7j5hVY3DeUU
dG+BVAbh4dpjCWElCmhgKBcl9SbN6Y5sp0PkkKk4DY4Q2eY9dxM3vmw1bD9D2OXBR0EMFQioKswg
kWvDcppLSsJSBTW/rHEac9dNYK03j1DHcBs3vdNaF3qT5dEA2wrP3DzyK7n/N6+r/PVXLPyKro6h
IYXZHD1ESDZrO8khRhB5lRviFzhFa0FCP0Tg9C/0OzUc1y8bsNh5oEg1GnKYNoZL1nvqZpFnpWZw
bWGR5QqpXhahgS3uMKLQBc3cF+zOSo/sb/kU2o2/GQmunlsNoJuZw4bkbPFNiyQkZSqm8kUJXRN8
mciP7Ng1HOM4a/zEsdPS01yAyS+bpucrsTxOICqj1iMaEP5dRvcKIm1ZK/FA/CfyTbzuPdZdzKO3
wTnf5eVGa3ylEWDgWUAXAOiimcCwyCamUJioENXSpYP6jpyEQRMnEKJvd3IP0WQFFWS5tlnT7yIj
8r73DmtXVgGgB5Ug4GtAub++OTEmFnaMwrQk0l2svsbhoQ+lDRTPbYKP9X0xsnBBodE2tYGK0wVH
yIvCyJ3YawKmRJvfx/EWw28tqEHHAXU6ZPXIFZeox1hIs7yqGxFlixEloIbZfZS7UQ59B1H3W946
vSa4akLsSSePYZFvBKIrwfxX+0sVFD7IbKq6TrxwA1NWRVN4wtthFR2wQQUgl3EmAqSk7ypzS9/l
9hxBt1CFhC8Ormrg1iw+JmYgp4AF5T3u6ODSfbk3duN+Ohb3W/2OmyXOhhCvGYDIo426RFhERk2Y
JACJF+oVhtyHllZpgaEKgFNCOZeHrhT9Af7h6fuzevNYLqwujlFn1IlqIhC+0CayIvo4bNXZbhni
sID1YP8Q+gL7vHCj8ZAnlURV8NAv7IguauYJbugDaQhBp1/tLkPrPbE7h//4fmFr2/nV7MK3SoPG
46JFgVnpkieQOncdU2yUxM6iUh6T8q+qDgceqRvn9JYjvFjt/LO+ZEzAL1by1KJTxjzhMjSW8ZyZ
lrpXnAyjMekHPU4/UBQmLsI6gmFkDty8PQXZSdyatLt6cDG9Cpp4iIEga7nYd4K5zApoA2ArhwMI
yhj8MrJ3lRujZfTJXWW0H1NSn3LSoMewmYXceHtsAxRnofY1xyzohl5vgzTq0tRAPwjPtoaig/4e
uhjM7EXB8LjNVbx9R2drQOjMWE7EsUuHW0zlRIsG6p3MG0M/Dmq8o5jY2Xh4XDDnRgBlYuM736ZZ
C5OLe9OWVcXaERDS1p3SAGNBPSlgFh7vzDMs9qt0Ym+L+Ld2opHuELBnkFgCM3q9p5Sibz9EGjBn
+xhlHGM3eGgu+Ft+6LbvOi9NUaB+AzQQlJEWduqEjzI3UaKeCzZY3owDcseDaSv++BLaEeaIb6Vz
60v7X5NL6EMWTrySMxyXZBbb8Y1dupPc/0P8s3osobEDtUNNV5XlMyawibRyD0BO63ahXzxh4iG0
3rQjAb4JvNBNfZH1k/lfg8t3qxo0o2Y97thgs3liqe4p6JwklvxWPIR2dwod8vG931tz6Egd/2eJ
S+Gutqe51oS0uVAAE0vpMap/fW/gNhaYzweS4nlsC1B4ywI/6TLdwGuMTheGKX4OYcV8GHfOUKs/
W/H/6mqA6JxxW3MKvojislKqJ9qjSzN2bzoGRnbyZoK1dibmUHHuD8ozqvD6WhHG+Dxjur10tRFw
jWNIY/czFZ8U3gdlM/kDPlwO6eyuyP5KFJ0aAm7+v9hSDFbRJBBLQE5eloV1U5gKiYrg5CvpcayS
2puSal+j+mcZpPClgc4CkkezEV5CTM3GDN+n73/BTWKAb2p8SuiroBrAyVxvAptAGAU8F930LgZn
krvzlCMI3dtc3sI5kTliusoEZlt4klQMBUCMvKyomIMxmaBKY7HFpejIS8XBZKcfYn0uBXrCeEcv
68WTTDuLYHwki0ZbxXSlWGH3zfgc0tJhRWRJtA6GzJfpRz2dxj4M1DAyLbR5uYW6nD2JyMnZc8mb
vZwrbxVUnetcPSkG0EBmY8c9vzeY+BJ1mIU8615phZW1QHyLPbkQBiHsNDkOCKPN+BQqam4lCZzD
9Bqr3Z05Gj46zHYvvX//DW7LP4uNWbwpcd9lhcTxEWJOPXxzP1HyALhUBzohEeG2IBlWWJZe2vUB
yBMvpvb6/S+4SVxAQ0DjDtBBNLDRoFzEuqzr9ZxEcI8U+RFRg0h7K7fGzt60XGYbCKcR7AJtc1Od
4ZkpSVkcNZeoyV9S4P2NhNmlEl1YE3sU8KU67jdaaStO5MrkYl9TOeqiKk0aDLShttTodmpuZHxr
QS6K/4g/cKTF2xnsDPyVCnFJc8mOzAk1j8TzmxkQEDU7YKTYS4wZt70lvqNquAXNnmOpxX0CMGu+
S3iygYVZ3N2Jy2OYJPD4XRxdDNIA9t5CqaIHnT325ewgJLWl9ce+YGdAmyD5nZQ+YfVjohuXIpGd
2oxBfjTEjV1HPWzlh4Esh+n2CngON15tqrIhrbO+ucgTcbVBfo7VyyCWJ40lllGQ+6F4keXa1Zl+
YfQjzzQraWXf4BzSMZqblaWl6onTVzrkQ7UBs91A704eE0G3jTa38jTHCDstdtK09UtN9hKSYLaJ
8a6ZdcDMySZ69kg6AVPvNcFOmtxTq48cejxNVflp9JZnqZXIQaykAOR2f6RwcjR8JTPGX02OfSfa
o9HZSovNM/N9nVFHK0CZEFNm5eo+GambRuYOEvEN7S3DTO0CgAGhRPeQVSc1FALwOyAX/p4QFhTs
T9oMfliLO1OcdiFLbMw2tfXuhbXKXYPpv4kQe5yINs2CkujOxOvQwnN4NqPq9xhFVmJETki5pZid
JdDJbs3Bk0iISbGtLxf1oegGRwxVO9ffuvxBVJ8L5UnXM6ju59DOBbhGMQE1uNOSHJwm/E5T+Zi1
idRKCIpRdWqxRXFtsNBeD60BdrjUnMVJ2As5SCnxqRd/FmHu6oJpRZhZXDXiLmtStzOBSmJIwE3a
4HxPNk0xW0IVHSLkHo/SvdEeKoJ+B6SQzLzprO/9lb7mTDCRTP/sH82Q9etnS+F1azKlbi5lM3hy
vBdl+jaVgcrTX+iFAlL+uylRqoB0P0DQGE6wi/PBToXJxSjOIFc0JzLw45PK7kABHlJ3Al4zD6Vd
Jk8WOH1IIQZ75MdEO2QphmfwH6IWQcFtwnDj0cvHxJbwFEUg6EewH0l4I0LI3MbUDscz3iIrY8dc
l92Eg1wGPz7IgtclSMDimZELdtmQWNIkWFU7ug2b37V9nog2nvmfBJdWDqsgJ2jZapi3yrVnIzlB
p86bFMFXOEZ7Km1rieWdnsaOUSoPbQwQe70fjM6NE9PTI3IcpeKpl7ogqllAIT/x/faT1QsOBsys
fYtS6WcK+iXZbYSoqBio9pceCotlMSKILi8aEt5S1wJzlL12OvKC+AVq/Gy6UzkYs23kpBhtyRgE
Ek03rc41fanV+yYdgzEV9yzu/TBGOZm8yJh6Q6TCyvMHs4ICp8q8nlArxvtLIuN5MIUd1SA+W4KQ
oeFa9/0rrYR7wrNTLUo2HwmExv4ykAgH1S4b4cikCKNdC69Wf0bSzy6KMe8itOA9wkzeSWLmxKbk
f79Fa08PmEI6VDgQ3t1UPQUWZZRKyKV08jAyaM7Ef783sJI5ISz+7HSDUn4D0cq7tCFjD8UUZG1W
pk93TCsOcZr4VXNICliUssYft6avfubvyzcHIbMxz3BDwLDMRSdRD1MjgXw6sdJf1U62czdxQozI
/ixpMN+wZrpB5G7h+G5HXiF8+GJ4SdGlmlSUELWduRyDm/xoff7O+jvTRgGy3xMkpz2EFIkFBCpU
R/4PPXdzJVLGD0DciuIGGr3yorIhQDhvkCKUs0acsUFrfyhFg7er9AeptAp+CPXRCpU3MdEtWr1U
EBNuhiOJn0PpYNb3AjmljXgsFOaQQgyUUDkUrRjA259ktf2A+sZO0RRHNaanysTfp6VHBcEBRg1l
wdEact3tMnxUYt51MioqkFmEpks6PJYE5E1SuDLoJUSnJ7XdFUy2zOmURHtT51aqlsdQAb0zMg76
ULpmXbtpEkT9Q95VbhnSuz4cT4QYfomOBwKI0PhRZR9jJt4n8qvcckdOJUdKRYtmKUbnuaKUBRnx
TKU5g1LwLjatrSCCDpXENaaHdMQohCL6KwgTSsNoCpMK1KjeGrrnKv/DJl9Pwe3koS3oj2mHMbHq
gzqc5eF5UF94qWxcw88k7ua8AiWMUUgYRAKA8vVDQWRxSOoUtZMmLU4F+Ex97JTRpZYfNKYDYITG
uC6gjZVBibM3vGiI78uyvStFErtIiY45qQK1PqWF6YC6aTeCvhfD2u/E/oMocCKq+KCzMtvIC9f8
q4K8EG1nAOkAF7/+1doACiFGWQBlBnhnW5VuTZpAKXX3ex+yVqUAu01HFIk+CQLJxe4YfVgpXSWB
ebLXvR46tpPPXlO/cWeV7xZ5wOCaHxs21zwjgP3Apc+19Rt5gUJj0OOIze6SZTbH/zzdSzzjLi49
o3YwlHEnH6RhG420tqXQbQBgdgYf3zAZiEAl2jUYgIPYaXBlezj3p8Qp3osAc2fV38h61aDwibLx
JVe3GCQGYLBmL41U+/pTwquZxaAA0D0X1SoQF6PH4rV18NAdtdchGP8pzBR/EK8N/h/kZnRsFnUT
dOGBboVM5cUs6jtMMXtoxY9aFrfqvGvxFzjkAOxBIQzsr3m3vwQAvVTXAmd4BjLdfMpq86fIRK/P
pc5VhsEBtRtYwW5rK9U1F4yUApJkM4j2RnM/bHI5iyXM/BkhWZqjWyKSi9nrjl7vdUZ9lpMnjO62
pFC519KD2FReajxoAvKJUkn2BZl2hgA2F8btxBGkxeJ2F9fvQ/kg1x8xCW0Nh2DAuHkJ4Regczb4
RLtydPPaHw6oE52kHPQe8qbVki/pZVBUhq9p/NEwx3t9NP4IWukM7TGJ8uex65He3unVgUvpfajd
ZaHRW6YZO5DweQLrQ48qS9L4K9UEpxtrx2DcasSXRsM4ZIhAsiQK6jSxyli3Wr2/y2IkI9EvtD0c
g46uLEgefg+LD710yciJVtSKoh99nzii8tpPCMeb9z48DOHvnDyKdDp30ng00j3m0FsKhDqlpnWa
8SHjsi3rx755Kcgp79+GKnRUJfWrorD78JJKXiyd0hS8irJ5CbnILK4ehu6+YVhNjMDYUPP9hFEE
XD5PaoNpQuqxTZ86CV9HeZziXw2GVvcVcp78oVbBUJ4csUnsKBXcAqmNKbB9lxxyYKHqvArk7hWV
N7ySl0hmttkfM/0lzyAD13yopPd4vUvi7AFzLBxDpn6n8LcKEiy8VzD/fYuqs3a+P+WN8W6g3Lks
VTV6rdBWbvtLEQ9IjjLo0smOVkXHLuWvMgdvvxC3Sgnz1Vw+VVBrhTsGGg5khYXTj+oBvGolmQle
xVMjWVJAHhBWlVZ3bvYQl8Hn3Eij1poZKDr+r8llHA+dyVquR5gc9lAjAHIRcvfhH6TFvyVb89Qg
N6zNQG6lCgiOHIAA0JgBX3VZ8lSaQtaSAurNfTnfTzPITWLRGloyqpC/Jwl3jaTzlKHySJXKlq5u
yfmuvQSwP7+v6Gfjzlz7LpkrPap6EHuRy7+dnCEY+ZWEGyiEtUfuq43Zk33xj40UiwaKeEBX5w4m
6dpiuyXqv7YK9FVnRSRwqG9Iclpm1FmeQ6czL//w7hHIJ6uZ7v/FWz0PiALcAF22GyhQqxTMjGQ8
mvHL4GJ2wCM3rMiTd9Azv4+CvLOFH5sNthUnD4TfZ9Mf6CMUJK+3ru2oGDd5jNjH515n7qbUaiqr
9M1z77W9z139ZUhtDAIUHGpvrHfL9uwWvny2knadQQ3QAGdR8/pcx7Zmm69zq4gh13xqrMbOEw+0
gi3LK+dlhjUi4kOXDy/c4tmWIbumRg0owFkq2gWZaQUPG2ub923hXq5MzD/hy9rMHMp4GSYBIxDR
fOrXup3dAa/ppX7tiHpg5k7mms54J12UrdFDK94UZxRCBmhHiyCTLlZX5kqkxwomMHOoutFyskhr
oHp3BL5RYW6+1dNY20xoGSgoMqNdZSzRlLoSTS3oZ/VlLH/0GBHSa7++38u1uwemgobAXEWbdAkx
alJMiKV6BxmhTgIOxbSGBAOY449/YwV/HeATGFum2hkQNxlN8QaxUHSEGgMBTcwpUDfDqk9h+cXJ
kDAE838MLVNrschRZ4Oi/qWN6qOC7FbnxZ8hk3zIlRO4Xy42Vqt2Xpj/zqMuCE3VykPFEemPVngF
AB5eXN0TlrgRqJjRBAS3eBfHoIJCoLgZSwt8WBCq7kmSWdx8J21li2NkdcaDqouePtU7WS5BRJB8
Mb5vuuFg0NJuurcUVZupO8exaFXDL0U/Yd4GkqF9VtxFTWLl5YOIpLRhmkUljElFkkogdg6xX3vI
WqeOd0UVAUvzzJPXglAos4d2HT1lAg+y9FzFwg5Blx2N9UmqEqditZ1SatfZWVdR/cUdL4fY5mhE
FRl5jCiIGix0VekkyNLFTCHJWTsVhKJYBS+Y/uAqanHjA+O/wauxJNXuVN0mDHO23xUMCwR9buoz
FHEZyoyHggRig2FfbK+GmHWHkin0MzUrhkC7Uj6mFYTB2ZsArQqFVBAthox2/VKaP1MTmqPRnT5A
lEr/EPXBMzHdJ4cgiTjxXYNCQDcKVpbEmL7w0o2h3VK8nwYK4s1GlrHiJ69OzCJv7GIjlUYVFMRG
Nh0TgtSTuY+02s2Nwfv+EqxZQsKmAssCeJS4zN+bXm7BfIfSTRXCKZZvuSlgrvdHb8TO94ZWnAYS
Cg1ILFTt0NtePDtNn8WlKnEsiTVWDSmLXEw3TKz1+a5sLJ6XEe+42RIQwMU95pTZrWbPkw7pI8ZA
+T0E01+/X9JasQ7vKEDeEHcBaU1bfCbgDySzbPUaxbpiNyK80yzF4YHm0BDAZQA/iV351CYogVjK
bsP4qtP/YnzRfGMDeq9SCOPw9xySQa5yZEfgLjzM2dUC9rc9YvyP2x5awQ4ft3AlK8dG/kTtaehu
QzNyEUsncZtALyFuQEmHHlNpnNVatPQkthmQ098vdP5TC+85Y9zmdBR4JwCRrt9Vaaz1PjGkCXch
siq9CUjTO4US3SeJamMk445hlkfRThuyuivbO9PfISUGMoRxU7pRorHKOsqnS95hsEzT+Tz8myv3
Tc8cQWJ7s33+fpkrnU7MkpinOUNLHayB5TqVzIxMIR20My3gfFl9obx/GmWQZwtW/s0EyVVDzTGq
4sU0BodR0RamYbTyJr6vIVhpVVR7kdstVr48H6Pr7QcPEz9IB3YS4zmWDkIp6nGIoW1yxg12tVAu
4XwlJ+Sl2xZQiJEY92iXnqWc+9WU5qikQvJYoPsESSrDLORcCm1WNRjSkVqTzjDzGWqi4fDeqhLY
wNWGC7gNwvBrZ7AawiBEJ8rCy0C+p4MsnIyRYpDzjQWoAVUQlpwuzEj8rv/xjz/ZtbWFv5miWWc/
U81zrWNeAMsPjBwzuLWYR4EQN79ag9lNqSh4wOiO8WSPDr1TGCaKuIJkz8OVlXZrlMftzZx/E0ro
QBSLwN4srktKByqSRDPPNMcwwVwLdEhuRpLpQvBy4+1Y3+z/mpp/ypeIt27bSopbmEqkv2NYOAYK
jKlcOinES6m+tdlr1maAPYpTMzxqmb7TaGRc6LLwIhWKrZWhhUTCUQXyikkvHsgvPdjP4yWGhgNL
umAimlvzl3QqvKYcfZU2B9L3fwnbmmO9tt9Qipsn1eMWANV3vQk4841QqUV4qRPNG+pnY9AdReYW
JVs1kxV8GHh888T3uap7y7/JogQzRns5vEwq+n6AqLoFJUFrxDsto34q40j10c8kTXZqdS9Qsts4
7reuYJZhQDFSgkoOSq6LpUJhGRJ8qsgvqH+hOw8eFXVSm+c+xrkSWw7qDQDGbcjwKfswE6jm5HhZ
JNKbENSQpueXNG8ttcKUDmEjaZt/8bVzu7aweEMTTawatWn5hZJpr2WK35V3HdrqGxu3Zga52dwm
gRbITdG4MLQCPddcxATmk2izXermKgBHtglhyvSuui9jDzdmy+rtyURRQcX3UiA6NyvdXp/MVOqm
URpglXnMwVPpYFzsQ7kP98i2bbCqnB4ijq/yBn1i5R27NrvYU5MrbCAizEoXze/PUqAXgZz40490
JzrIYVLL0K3poFau9LGxz3Oeu/yc0MFEhInOjgZxnusVD4khjLpScvQwpR7lZWfGvKa+5HfyXvY6
e1v+c+2IzoqJsAX95BtgVzl0E34OnS41yyD7AIzcPyeAopHz1cRiP0dlyjoumhMUGIqd7tV+E0S/
OGb+An/tkH/8fl4bW+ygmCMjnpqIXxqtDESKxEnod2OpejpLn5lE3r7/YrcT0ufFGWhzIMhC/3Dp
1EnLeaW2GvbP5W/xq37BtDm3BSIacazhtE5yLmIbMuvwMDN9qtjsW619wJkbMv8zAy4WCw6jSFAp
0jsAtqA0KoVOs0l0XbuHX03MP+HLMykJLU5IJfFLVFqYVCg58h8F6hlu5DRB+4Zz0xh2hhJ06vWV
+/3+bq1u4bE1se1QJR75RZKagKt2mggbj8LK4mb+LiC+cw0TCL3rxZE6kmkyhvySNcSKK18XM8x6
bC2dbKTEK8mWcWVpEWxVDGxNCLJPgLInHwDo6HNbHMQA9je9m3aVD8Xph3mUJZRCX7/fxRX3DcsQ
cMIbj9hjSe6LgTlLtTLGGvGJ+syORNGJ8i1lqpXsdV6gbkInFIfxpuJMJUzz03Q8RiBbxNbgJ3DY
wDi6mFkuW5X9LxoFKN1B/nz+B6ppS2/ZhpBckAkdLnX7m6X581CdcuVXl+4qLdu1M+as7lHeeJM6
c+NYrjAhrk0vroSWir1RdMJwiXb6b4xh7B7L+xjv0nQRTvo+fBsB9XjcfBBXnoerBS9uQyToeicp
sCqLxBVUIQTPbYRwYe0M0G1WtMmlUgosmWixnLuF3NoqTS09ffn+OJmLVwqTlqBeAFVhHCaUHZeg
gDjRSMlnelDS6E4EaEmWEaeP8ZkFjhFCEN/j/EenaBsB9CdZ5+vrONs10WxDkonyP5pD11c1LxVh
xMCJmaMhefW+umPMMj3o79+nvulSqIYoe3OfHOSA/EAHACAw+/uFL73R4gcsh5J1FMr0fMAPiBF5
8Gmn1t2GhRs0wKcJqCmjzgRtH4gqXq9RnYoxakzQGsAQkzzZzfchWLidNYXuLNMQe90/lXiDxRl1
Dd0ZROSAHyws9qZQtwaFfnPT104opXdFnDFUaRUry2s3lBrIGdOP7zfyJsb6j1EwRpHmyreDeDCi
BDpUKZD+YL848aG6NBjt9piWNhgwii/4M+fCyv4M3FE2TK98Qyz3v5bn//7lMauTFi8BbcFn0Jid
QKmPSnzrI84RzeKgXtlY3FMj70XalFidCTnzfeXlmo1BQ40r+EZQ2aEDFdXv93Pp4D+3E85ufqVn
AdVFpGwCaNgUEhYlCrEf8dOk+QDj+t8bWd25L0YWcdxABbnu5p1rAaGWxwOBeOr3FpYlKywDcuXw
2mC7oCC57OyRtjSNaT6KZpQAejX6aViekyi6G+vMYmHoTmO9gUVfMamAbwL+KdQNUaBbnH6SdCyp
EhP3ra7+FPpfAYA4zkebjOoj2sBW3/39fo0rzhOv4+c4d+AVb/TBWMnqLO5AKspyviulcN/wyCki
uGze3YPme8jz8RAazYbZmzIY9hbFr3kgD+gVINksjgitsrbrwqm4mIkR9HMDcSr8VhhMvBXqc5or
pymuqYuGgisClBwKInDROmYvlr8TEbD8kQy6b/SAeMi8P5f6Xz50r1XaP+ul8nvcfmGVmzsE9DYk
25CbzO2tZbmdDqTtzVAcz0IquxKH4lhd9k9xZxykyjiNdCeg85JCAcPKJOKJQLdkVIswG2KLYH57
QgwUb6HhNGe+89Dza4cBdchyCMOSnGX0ThQlejVoUNZoelHM6y0Q5bdb2mMrjwA0zhRU5eGSMYRi
ufYkr5UhqnvknhqKErG0A0TDYwrIGJGym/TOheiumxWoDFW/a5U4TAD9XtvqrMxH/9qLQWFO0wD+
g94MksPFcwsvZkxxOvZnuTa8sk09KI3uoHcfFHT4keUbQcWKNRTk5yECYKtAJnbhMyMZj7swUn5G
EeLcKY7UPfRhc1+Zx0KT3e/voLZYmQZUCThGmE+FKzFLIl1/0lGmzUTVGCsz73rW3VVdsitzSMqZ
myMClk7z0xTEZhCwQKj4RvyzKZvWSPHenEXQ50wmR7Yy1TaZagcohiPJDzQbPTCYgRhIp3PEcrdW
jwJo2aCWfb/otV9CUHbDWIpZyX/Zk+4EHuVmkXbnDHK/REsDBeXH700sfdu8WLg2ANrn2AX/ut7X
JiNinIS8O5eAfVV9cWK5th/awR3YiJajcKk06EHL6UanY3Vl6DugYIi66g2EVwx7wGkg8Xg2Wv4a
iiAK9eLGiVk6AawMASfqePO801s4Y2xSgYVm1J37iXghg851ga/IYntKitc+1u5pu0VwXTmkAPdC
xRUwBeRty2IluhahmHWkPavifTy+o4/i0rhDR3ejSHkDnIfqC4qx+GwqFLNuKaZR040lNJPjM+bg
WpksOEqBzEKQGz/Py+dSSl7KXHiS9cgDAW+PuX9eVNaPcpn6kBr5KefxrsI70ZuxVcT9YEPx7h++
0Z8/EFEZbhFQ5hAbuT5WHatLUcDkuPOgS4dmJIEcnSnGy1WGYxb9Jczfvj/GN5jwpcH503yJESUO
8GGSwWDntBkGRAL97YDfNGt8ha62kx6UU2ta8dG4C/3emwXpoI/zmrj1j8LfhDuJMPbVDePHoPSK
jAdJ7ief4/rHxLyJgKZMwzNYbpYuR8coCitbbXsrKkcH+TjG4bJfJhSgRUwC+34nbi70te0b+F8h
DmNUFeE5CnVPpZDHqQtX6+Pj1CY2D++Lpr2DUJj3vdUb1OF/loxgFvK0OkoyC//M2pwwPS/Dc43B
EU0tXoxp0uwYAWApDVZmUHsAELRJqlMkgSOaTN2Bq+UTPA44QFtyITfeBXuAhiaAVxCHRlFj8WOq
SqyrtjeEUywVTk8Vy6D+9+td22XgniASiY4fml6L8y0ro5phtlp4NqbRLuXqtU2N1BqkGpGocgZs
tkra41gPG976JsyYt/mr3cUxN2N9jMUSdjvTMjDBzyMdwHugNw5O1FolUNoW0MBbImw3rvTTKtBe
uM5A+S8LllKmVuow4DzXE6hBffxKegjldhDQUTXLBGVQNfONDb5xpZ8mAUaH90ZP/Cb2lQbWlDg+
56nxaF76ovingBJ8OKYbqM5VQ2AxI4pBl/amGpym0agn6v8j77t6I0fSbP/KoN+jl2TQLnbmgS6d
KCnlq14IlUpiBL0J2l9/D9VmJGaOuN335QIXaKBRkFKRDIb5zDGEBIruZjB6Yq1i10x14k5dObXn
NbE8FYC6/GOk5c4cK8xuNMwjTUE4FXbDNIeIFRrfSUXvfYV8GGUR+5qsHwdJYBTSWfak6Y7cm54a
YpHE2SWvzAvDbLyiYY5czHRH0mw6JAhf746VOX3/jh8OYyEBlxW2+A6yEdqm8t2CNSpF97SX1zgL
75N2OqmgD6AgDL3oZQwa8xqICU3CUIzfC/lykrObEfLUaU2cWqPwGgfpMxGbts3u/sZDoi8Jzj5a
CVB6+nzIQ4RXIVmhkiApxXWc13Y4g7ZQkZblNXX4syvnw1CLXd8WepiJSCGB1MEPrIxu1Fy145Cs
nS5zOeBkMj+Mszg3B/B4tDKkJEh3YpfATnyLvd24ZAM14xhAUrNe2RJnF8qHAeeD58NCUaHqKzVw
eAkGDpohLuiqYw6rrnn8t7YFbGrQpoPN2wm8Ez7mYCjAhTMwSXFd6C1UTgrrHtIFrhKNPlGTrZFN
gaoJr4npdV7Fm6pZ6VKevZU+fIX55x8eth+UhteKRoKGv8Xdj3Ytpj7p1SPsBBxXRlSoofN6otNk
pjJYxKU+Xnb6S5kwL05LO+rA+q6ckqBAo4BqCOnxCdEPlDW+3g1nAgAMjkbC7KMB+Poy4tP7pEHT
CYMrR2lP/dxF2PWt3iYX1iYCe3R8ZCspxOnaQWyJFjPOOnAOTpIj+NJSdYir6hLGMseM53u90KGB
DyGASKyl96cX4OexFq9OVnAVGUZTXUL20Ambfm8kEP8ZdR8wWkgTDDcTOPFfT+i81z7vxdnIEqRU
BFPAoi0DKtMIS57pGBJZrx8Bo2/09UZCb6CjxB768P6vDoclA5wHCIOomaCK/XlxhmNlwWhJowFI
B06ndK4RWzb4hbA2o3ZhRd7/3XDzSfRhL1hdz+kQERqkiux02bHU5U2k6IcYLHJlTeTodON9frZF
jtsno1SSAoNZ02WpPsVriI6TNqE+J8+g6aKY+5u64OenIVXfDjGdaNDuw6O+jw7p3EoG3+pbmNvQ
vLc2MZwLwssWcdpag+MkEgXqwIBVAsThgLo4uQBL3lUovxRDkMqW23T0tu5DwEAz4lfl/CYBmmNl
JNt1tHKknszqYuDlpRTnPATuewiytHaQf/oN01f6rydbfB4C5AkcKxBDObliIzXuU5phCFF2dp72
tjkom1i0bs9WLqKzs/hhpMXD4GCbtE7BSEk9AtFdQpsh9Rv5tW2hQ5l2QUyuJ7L9eg+cGxPWCChU
Qt/r1PBTDcMin6wUT4coraygNdJDXEM8SN0NB6Yyjand9Tdfj3luRgGdRV3EnDWpl72quC/QdoQ2
VBCVrw3ilEGFqn18HOK3r8c5+2xzQwzVSHT9ltyXugeI3Gz5EFTgMMVQYeEZuxnHCzr5adH4g0Sg
ohqt5AwnyA4ARgGqAPH5HbCGbsTnfZiUGgzrQbAKykjxE5Jym1sscsum8NNaeZ5Qslfg527JPKBl
thtFeyh6uo8MwOz1/nUopseOgO6gq7dqUrm8F46WNCtH3+m+mStt6FtARgLRwDKZakSVAVIvKYFA
8lREkV3iQP969s8OMTMc8ZqBmVsmT8nQyHmDRCHII2L35V1Pf3w9wOkysnSK+gbmGu3dE7rdlDUk
k6HyF+S1W+XQjp3g49jAtzWu/mJ/CdYoGAfcZ1zAID8vHwW5GdWbvFYDI5E8tah9Jmo7kXInA7kp
j5k9tWui/ycPNw8J8Q2wuGfzkiVHh0E6AXjEVg3MpLxmI+R6ZuavqWzltRPgJKzASMhzUc6G+RlQ
lotLN5EqaOWZuJgizQ9H1ZZb7XYkYieric8sc1dnSHm/fnPzFvgUViyGVD5vkSxrdT3LIjWQ0tsR
fF0dhQQarlWVz00hhbAG0E3AWJ0ImUBMJBFTZ9KgrO9U7LiyyL/LBiTBtHGN47E21CKFMIo0jhmQ
soEohr1QJq/POmcaW0daszk76cfNaxGdRxyQAOkDebQ4XjpAbgHxNWgw2yIMd76e2u0lztBtE6jX
0MCdBWDzxGbHzNecmVcYH1eVt88+7uz2Ps8tMKqLWMbKtbjogAoOGg+1+TuEgrf9K7ulN/LG2vR3
xivzLLKukDr/2eWyAXsZaxQi3OBFLIbtSc9ymkN0z4TVRjuVLpPpK6/ohqph0NHpEvNmJ8pNK6ZN
RpO9HMOUUClXQv7TDAdvAH1YQL/0ucm4fHoJlFuJiVQN9EyF4NYA72TDry3rOuHcS6z8Mq5anxhs
KxF2ZyBR/nrznJt8NGPQWMS9fWqtF1e6znPA0oIMvCgB+RDWmpdp9qpaQGH+naEApQXAE3f18qKO
Zn/1At7vQT7ksauquJWibGcW+jFBFrtyyJ7kGphWKLpJyB+hFwmu6udDoSoyc8hAGgjq+qnVADQz
JieGiDEx4/3Aq5UL8ARJMu8j4NYpmjNwpz65nkJlUKNoQK4hIo9fmm9zk9SB76nbfNMyDwRSdgP3
aEfaZmsWOCcgsPehgVaYtTTghLecVqILKSQT3mBY/ED+6IQ8u2kbmAHwSDnojB3HtHRJMz7wdLyM
Kr7PRsjglP2wK0zl0Kxpnp1mzfNUfPg+i9NLlyJ5qmt8H2mfXxvbZJ+otvIN4DC3tqcANBwAtn9+
vbLO3QDYPog+AHiZFeA/v2xcOgNsOhgNhjw8QGvQroTllkOxsqbODmPMxTGAFwA+myPEDxle1xZV
1VatEsSp34KnNhnd3Ir4G9sEBAWUbVEBBDF48TAjqfUhRTs/oGFq68lrA2vDqnsazePXk3Zu55so
gCPLA4H1hJklVQyKQHlEcfC8aSA+9fLkSspNGb59Pc65WQPZApguqBghG1/MmoU2AuQxEhrICHFY
CUOHrocQVbTyck4CRCy7D8MsUXG9DEpZOmANVMneUu9FtfIY56frz8d4V4398PJzDrFyPUlp0E2a
q4pZL7N3tJxdwk96JYs6PxS4BnRONk7Qd1lVqZzjcgoA8AByFNJxqe6NIdsNLLr7+uWcnTU0uECU
w9EFYMnnJW3ytqstGbAbHg12rE92395+PcJpBjO/GB36cjgfZ1+PxfuX9VGOpLxQIf/iGLetJ1+M
QbSlW75JkGD3tgYvLdWXtvGmBkPbJrmz6pFwLiidcYVQDUfArS+RFkQviZE2iBAbT8chFNqNDcof
9MtCCNHY40sHhxYZxPUNnKAKkNjXFRvObgIMD2WBWW50mTyKzGjUCKY8QciOYTiAD54LTxvlXVzA
t7BttmZdvpXgaMPMDJJBgwsnvsqR1VaGQCv46bzXV46Z93thGf/gppqpSAA6ntCQJAHBwkpD4BF+
N65qt3MVqEjIP8Jd4jR+tit+zuL06xbW5y7mj8POi//DPiJFLisElk5BHdU/5Dq7LsIK4snJLknH
W9iPriTQ/+ExDTwfUnc86mKFJx0P0xTKo4F82z0Zo099KWgCc8eYQ+7Lh/iGbdsr9bE/rBqNnlt1
GPDPkee99+FJ42FqK6sJKfISt5E2+iz8P6OEX+utAbGQN37XXkhPklv/LyRCzo6NmvXsiwuNiSWx
2NJSo2Ow2AkGYbhZUxxQUfO0onbDAVJT7WPVgnT69UY/t8QhWvrHkEspefANC6JNFg2ysHNM7dGE
VFqe/PgbgwCYpePmkk9pgpPB4pABpRWwOHZyQKfgTivWOBJnDkUdiCxUkygyg5P+aVaKupZAwAri
qXAVAjFQsBW+fo6VIZaN07SSk141OgxhmV4JOe2y2309wglOHXEhnsIAoQrUhFNRnFDhJqOswYUF
W6xi396zq+TIXO6Q7xKSucSFLY83MyIQKrnhTfXXL7FPwy/2uSAKak9djftYcFdml3VcuCbYpDlZ
I1udWXifRlqE+kU2IDUr8aBT3qAFPKDX/WQCQPv1fJ45t8CexNID+BLt+yWqTJNV2psm7v9Kyd1h
0O0hV3cxmNkCzgwx5Ss9/LPDAYGPzByUEn3JF+9HKZVbCflLGEm3oTJ6qPIrjO/E1DraKgN7rsp8
vgsQB+Kx5q4TPS1+NbmWp3HKRFCB09DtUN14tL6b9nwth83KRCqna3+GWCKOBvsYoNrloxXxFJW5
mUMYzo87u3bJhXKsHmajhixINuGFAfyHK7bkfnJUbsOU2c2P0iF3/nKbAdP78Xson89nlkVjbzJ8
DzJcRxW0iTPdruvbguC6FaOjx70nx2vs499wgMu5RlgHdhIcKhB5LSpkqVkko2zQOrCi1DUysTOj
7Dtue0+vcCbTHpSs9ok1h06tbal4TayLsIBNNfI3UTh5FlCVOaFxIQC/krWd0RIYCUDwtBEuRTsh
TG/1aJ+hRA33LbsO49tsaJ0IXPlK3YYMvwCtvnCEnPBj3bVbocRboH7chBluCPCEpFwber3Pldhv
KijmDNxBgu5qZW5X4c4E6EFS04OR/tAg1I1w28+QbXUEniHWBTXf2u6qNO5HGrmM3FUjhNU3Irps
am8yFZuM7Tauta3GNgq9Cnm9SccL0h0IVf2Qo78Ks7xkkDxZftGLIItVl0w1up9B3h2nHJ2D5Eed
mduohBIHxCRSg9qEInYAg0KxSsj0cejNHC3tHvzmluxl6wHweRtoJ5tL0Taq20Nr3Yd5+60Pa2fS
U09JLafrICuCYn40fdPVzEkUzZMEmLYQezcgM55D2661gjaDBUTxkpqvHdjaKaT8OtXrQu4n1DWM
73H4KKAjKSnHvMlcksJUd8x8rh86qJ+nVIfO9re28NqIXEQjMCNR6eWFgkvySXSXMsSZ9Czxw8Yv
uswn+U9Nyq90vOxOe4RANPQB7LLjG6mF7RYYCKZ4BL4AGDyIRkOxyOi/jyNEWaatCg0fyFG3AtZC
49sANe6SSpfq1D7lnO8KHfobnbWt+rcoueXNw8igEobTMpFLfwSXwkJqlnWl3xnPExRISgY9Sgjw
gnlqD+1rSi9o/lSrugNZAsfo8l3JmEehhNR1nhAK4ucJMkg/FAEl2IZdE03ypO6ZUObrIDKYUrWV
1RzOGfdh2di8IBvCq6tcyndVEW3jkv4gxoZksZdUyr6gIrHJQKFILNl6O+5rxZhtMy5avC0dAhqa
NboUM5pa5b5RJxfoAbucuK8nHbRM3pRuh7KfPZBvGgwvGRXQ6Ca+rN5oJsDqJuDj9Xe5Rv8tn64M
tdtK0IZsOs0l2oMIuVspxyE7mlFt61BhBcjACU1gLkPdTRPiWhW5KKDKoeI5CiUDLQlNykOfulFN
sQ2gKj2whz7N4YoRO0U8+mmJMy3GS7bupUm+1PqdgZxHu9D7zgaRy45H022l/Uh/TmPiacqBomGj
dnekmgKrT23o7W+EDv0NalwqnWrYCbCgg1rKdqFSfPK+RGVSAkI+FAehQmO6l708yTZhCBisqLBA
W7eNy23LhseKAmGnbBHQQBRZ+OjXbLo080qTbICTsWNGHF7JF0zXbAK+sBw9ZjpItshAEioHUZa6
Uz1dcPCIwp7b0A6Hq8BbJFV2xJMnxcQBRUKHiftC+2nqu1L+XtRPdZ1ec0mzo7y509JDU3HIw3Of
G0DtFnAguLQi31CfemwAI7RsAT2rXue2xZpvKeMHmXow0NqM0wsKo239OBq6Mxj8ABgyjoSDyHaS
8TYk17r5avXfshZGaoXNzW0Vv0wDnH3p6PF+2HTxZY+zsjD2BYhlosAcymQzmqFd6a9tjRO0wtqB
NUsmNgYSNNZIFxZ56ym0n+Vm1uIytGIDIZBKrlwavalRspaqnAYycIRFtR2IhZkNt4ygE6uv8omY
daBu9D0/SEF6SzzIc22gU3OZ7+Nje1ijbNH5kju5jT6MubiNoibkUjlizFn3l16Me1x6uInNvXwx
zDrlDtsbrnBhKeMlHsHac6YNmJ4GEDBoI7VIYeJt4vfbVdeQ0wwGk4G4BygAlIxRT/x8OxMzLZkA
4BqToT0plUPNbS28ZMv3iYO+BLeLO3AZRkCCLIcd0n27Er/KxmkZBk0ssH9mCsFMr59f14f8rWY8
S1UuNQE4SlCaKK/lpLiYBogBptSZa8pADiONnOyo6S/T+LtUgzZFfprG7cSoC7K60+eTzUfYIUmT
nZLcNiPD1dvpvuruVYpeCoXtngGoafTUKMl2AItohA4dxxGqC74tGpASi6uohQlpBTEuzjdjnHqJ
qkIY3YQlxEvX4PLSgJJPDoo6bkKg6wHWZW7VXREsbGrBiof6ZgunIq5toJrjlbggdf3RSoE+7T1e
1U6ifzPnUkxpi+a2L3AndEDIlMdKfoIadJge0gFfWtmOApJzRR5EJruJgMyfzBup2Vci8SOyG8aH
ujA9jSm2SMDUbEDVUsv+BmHNt1q6560GT06xCVvVs+LWn6WmMgvyBPVrNCDCmTZ1RTwL0UljZG5Y
3lf8ThXaUct3UZ/7fUQcakGYT7URo/q5mrhCRil/DHHnxbbemS5Tp91U5pJtFpc0q2ypkw/6IG1o
38LyDqt48JXyri6hOlVEj6SOLzJZ+saF5g6pfEwQyIRU9/TGcEHdgkh8KW1RlYELhIAcl+7qTLs3
02OciGPbsG3dUbfM08spuxQw26qgG0/4dYKgK6cy9PJwgNWQVA0PaYT7UijXFoAPplrudan+Pky5
N8F1R59GX9FeutEABPix761LQ4i7wjA9AdZrVt+m6lNu4DhvKfw+og2ZDlUd+3IRe/VgrFTprDPn
ANqA846Dcdrcmf682NusMfJyshpEpcO2hL44Z91ugqfXOL7UlWWHrQ9/B4drDtQDnNxgkJT/JsaL
lL4hi7bjI6SQyWOvXsXDoyFB/A4MOKPh9ypJ99nwFBLhtAXDwf3QhYCyKtd6LnulvkuNa3W8Vcxj
399xMwaNzq8FAsSeQLW5cEr9biSKw5i+mRPHwpBcELDtVArfGvmITvSm1VoPO9WXlPE+AbZTyRMv
ipI9/NcPQ77lE0aVYhxb0zc03l1CWleH5iCUj14Igu6m0C4klVx1Smmn6TTaEk3g5/VACwEKcmMP
Hd/WRPJ1KONSqbUbceDZNzXcNHW4AUA3sGoE7VG0U+rG12HTYvUN+O8qFNyGjRFLK1n92TNphoOg
ao/UcJk8WNXAx74ZmyAUhg1wjV3oox0beAGJsZKnnbmNNJit/TnUIj0auyxWKg1DGXDuoCXwjlkz
C4L7X+fVa8Msznm5MQtVRFMT6AQEykRxGu0lJXxl3k5ZBkj2PtytSywn/JYSYs73nHY1S/lPW7xl
t33XFpzrb2v36up4i/KHxvWkghNbjZKz7KtOu5EfEVo5xewb6Ug/VlUoziXVH59vUQTReBRK6OPW
gUAlt7xrLot9d+AOJP4u1Qt9y7xVRtCZF/dpRucL/MP1CBtOao0UI9YuIgVfQ0k/vRLb2RwhtBFv
oaO0Gq6sPeWil2AoaQ/MMcYMJeSL4bUqVtup53cY0DKQ6wMggS4CItARK5NDdjsADc2ENez85jKI
BQE7tbM27Q7c+U26WQt3zjzYXHwBJBAKPmC7LnZBUbVTUk1hg6p4ZufFYy4/fb3N3q2mFoHefLwD
u2JaKGouUUcarNXiPkxFwNLmrpdNV2qBKRO3xvCiTunG6C03qZ/DTjtQxjcp0HoNMR0+lVdNumXU
+N5GBrJ+GUzj0Wn1NxzuTqlZV73obWV4LapwLyAOqpQVEHjwMCkTn4cvHX3kmooDuLcTVNwVrfdF
NtiD+CFSWOmVYlX+5fT9ASk+WwrPkRuE0xcbgY7IRsDVhSXYPr8YoJBNfdXLb+F0N+xB2EOAYNeb
0HO/nt7Tch1GBX4MRDfoLZ+IwBA5q6KcTTzokbtxeMr00ujJjezDxAt+d93KoXnmePk83ryePmw+
ihvarGQ85fSi70G8ibYyGmrpQz45uCFdiPw6Xz/g6W6fB5zdQdArBoBjuS1QgDFbReOB0j6XKNhA
eMemaXr8q6NAkFBBax3XG8xD32vaHx5LnfQu0ULKgzF7g0QfIAwtQuJ45WY7A5n4PMziaoPWpF4L
A8Oku+pZ7BCFu8VGdzsHpYzGztzSyZ21G+F0h8+6q7hOoSsJ5b8lICVBKEmluEsCNlg+Z6ptSGvc
6tNFiCFA0kWrBT3OEwgjp3GRWWWeBBTNkRa1hCG+g5yz1wwQbC7v31/Vf70M/x29gi+SjlGRN//6
H/z7pSjHmkdMLP75ryuIUdyK+vVVBM/l/8wf/fNXP3/wXwF/qYsGRgXL3/r0Ifz938d3n8Xzp394
uUDR9di+1uPNa9Om4n0AfNP5N/+3P/zH6/tfuRvL13/+8lK0uZj/WsSL/Jfff7T7+c9f3ln///Xx
7//+w8vnDJ+74K8vTLzmjXjlp597fW7EP3+xfgUUFQcthAqhXICWM15V//rbT0ApMWXwuN9FBRWK
dZIXCGn/+Ytq/Ar4F0ytcUxDTxEc6F/+0RTt7z8CSgzITXBgZvdT1fjlj+/36U39+839I2/ROuW5
aPBt5s3677sAXFaUnYH4UK1ZsF1FT/rz6dFKPfKAutJRCspqt9XH5tAaOCcViAMU+bEz1Rgmi6L1
x5I2nipFoBFmis20urWFWg1YUYXsxqhgwuYAfH5ntEwHwPbclmCGuaOlayRUwE8L5NGigNL6VDTq
JplQqBXRD57mW6vtPDOLEK6rHLZfamJnOkxy9ATyBzPBVyQX3cRsAsQHhNwn6g5c3+dZ9jhoCmwx
cUrY9TTsk9KAS6HWB6TKpUMm9cY20tw8bRpYwljI4xIlOcYoBeqpIbtEqCZUgDvzJsqKNzNUfVme
gBXtmms1Tyt7gGyf00xkckSo9ru2Iz+qVLrTDMFvEgWo+TjNbKD7dTvRcuiSFI1Lk36DrpB6NVZN
bDPom7noQF1be0KKzjbh6oX6Kup8lMZ8g/5ob1utFNnhZNU2iUNIxpOtRooLnsMDb8yIk0aD/NvR
/Zd26l2R4b/l5vu0Yf/jFv30W5vXYt4GzfJP/T+4j8Hr/XD7zOfEp318+5z/I3iueV583PzvH/pt
E8vKr5oMtpIFRQJlljNCqPHbJsZPsEvRGUZ/FZoM1MJt+ccmpr9a0J4G70iZDU/w/39vYvorQi+0
vGY7MYjKqOpf2cSL8hTuktlDfYbuIG0HJXwZ6IhYg0NNr6KyUuSHVB7ZIU7QD9J/TJq1741Ghsy9
ZMOvc3KspLuIx1eiopqRd9wedCb5oF/6pNM2UZ/Ycp66aixK/66O6FXHs20xoERSvxqV5LVW+VhZ
1ktlDCC/TTC6zLc043PpKYaTUw03jrx4yaLnXq9emFVB/DG5hbUFYH+KBXX/qYYdkR7aoQ47BVN2
+wGO1pUmmJOXhZO1KXWVTIF3q2HYdNqCN1XaA2q6BmSxeGdlW7nkh6JCPV8f/UTjGWyjwECqs+47
J/LWutOjLBgi8aZXKFmngFrAMdgfm0urbw9KDbNjYB+yDJaGulYe9VBxDS65f/02/P9yj81wr/98
V952z+mP5/rnpx02f+S3HUYpdhjg9LgkUWFFwoV99PsOk35Fzwb/0TnYBKHozw1mSr/iVwHyfDff
gYz1vzeYof46I6ywLyAzBT4sSNp/4Zb8nEjMHgsKavBYG7iKUWlRZ0WMD7Ho2JYFs+IaTpCoMRvf
QoCEVLKSlUEi8tNV/D7KrIUJjiLKzMg457j7wyjRwKx84r206Ttr10fh5ZBCP2MyXo2yVu28nqtJ
QP3u0rIhR0s0yKpVXFzlCFlLdYAjdLtrUZJ1OzU3biLcL1KNEiSN2D0zo9dJDbmdjSxxNaM8lqEF
POGUy06cZeifauY1hR7oda1QN69gcsKM+FZlutPwtNwVoeLhwizvGBxsbZbGcJzT0ANjSkPQhO7c
ujJvhr6D/nyfX/eEYYcP43PZN7Ij15D1QhMn3kxzE7VN2dU4Ebhq12jMRmS4ZGMKGS3ohMJZMe76
t45ZrjTou6gxX9q+gKFJDRPoRIHsOhB62SCBCguFjz5P6n0MdjqUAaMCm9qUHIVhSckRv+IE4Aa3
E03kQTYGjGGQTK32iLMYNWA6PdApFzCoMVDQU8zc1mJIZmUTUMqNcUvl8F5kaJYhMVCDSIKXr87a
g1a2psur7joveslDCQkfEaW4m8Kh37Ow2jQtStNxYSCVbekmrfRtPCSepK3hnox5HXwI2cAInjMv
bJaZMYQUaY79P6yTOpNjinZIubFya56VVPUGGWIwsTw9dJKFhhyRDeHruZqjdVeMxnWZgeLajsak
geyqljDsKys01XjtGGF7n3E4mPVyi3JDVyn6tZFalQ+7YdnuRwPQ/KnGb8d5AVdojVRwmIoso73S
25ijjNWqeQ4v9GSwnKRRjIepQRyL2E9lz1rYFV5XkRda4auhHaiP18lQTjvWheZtVZDuWYsEEhIF
T6M4kdKou76pFaezZMgbtIO67Sc4CtmUpT1zZQurBhC7aSv3Q301GKMFf0J4t+pZrT1GMjxmOlgg
wJ2kkltPSiDrHKWmD1IlhzUK63TJx1rI9xBm3bdD+aIRWI1DosORO1iesbnHGWXswMp2h5+kigEx
t7RAmTptbW328IMldg2m3xriBofU4nUCFjirl6oaxBJPrKZI3oVRXnTlZmqwkzWNaa+EDgUUT8IJ
GD0Dq1E0B/gqKit5vIkY6PPIkI8CygeJBAKUmXLzeSH1rWVFaE3oPkxAJ9tQJ/g69NVdkWdQUC2n
ey0rpI3ZoQk0Cb5Lmv47VPkfCgNeLHXIvVIoLfriJkjxXZ87oxHtWjYWDouzdDMoJhyHei3emyLD
MVaI3kchXbquMrhax51yVaXRQzZOEqgm7QXoeBQt5xbGDn0YvSlVFX5HZhLAIRtlG6371pWZMm1D
EfdPukwyIP0gpYsPwOephAKkoWh3ZafDER7hfZvYaoL8wdb0kP3UGKJsJuP0M8ei6p0MEj+VM01d
iWOFsu+ZbOTfWJTLB66Z/XNvTNEz6NT1MUfyxuywKes7E6bze0sb9NdaS7/TSG0uE6WDJU09wMee
CRK6EQIrI+omL03iuS3G42tqpMbsJAxkQZLwY8oMkD8qkLeMVhZuHIYoCZHuIdZpeWHK3VU4qAEh
hgfCDXKCD5ft9W/Hw6dE7+Rdv/cIUHOA5BqVtEW5VNMnUpMmhK/DbpZwF1u6AY9ou1Z8PlnMyqdh
9MVN2XNJWGEJzYnKtFLXJJqxm+Qe6Q7cikXXb1WrK0oAVZI15t/8/T8diouBF0WpxtDqGL3VCfnl
kbyY7Fp6jfndeEubK5DWvp7LhQqNoSI6mRsuf0ymPt/kH05gKJ+ZGk7TyW886utOtensIbLhFQYL
ynLTrrVf5n341bMtcnTBC03mEYbrKgGAfCQ2lEkOcnHuI9z+VpF0RZ1hQdw5fcD55PjwgCkswmCB
gBEhwEkaLzrKqdPdSfEhyp67m6b00GuNGmjIuoW2WZncRUXiZHIXYdAQNlOOfSr75aB6ra5cWnzs
AIQnh4hWqid0eXTMgRIPQmTA8OtPnEb6Cvv/c8B38vxLlsAswEp5i90StfeNdREDc9SqD9xYI/ic
XOWfF5I2b6cP89zUJE0TlQy4rGNbYtyhQ+O1ot9+PaenB/3n9To/7odhWKkNVZ60sk+snTQlO6Va
G2HlQeYi18cR2qiQJzPGCCE1naYyQIvxhqZd0TFYeS36YrpSFFMbomAUwe6TyNbYY9vZwP59PVsL
/cGTt79EzNd9SyMrjesNakp3jSx5GYvuKwA1HTYCj4OwB17noc3p+KII1PYLCGuhwhjbJJMCXSXV
PjfKrdVQw+9j5YlAxsVuI930v/6eK7OxxAjhQEcgGNFoQ5+a+0TfqhdVttYrnU+yL44eY3GsFgIA
VZZhDLKde6XzSYcgDp1LYD3cYmWZvhe+vxptca6ykJXYBFMEjFt2nebZVp+exgooQuuWV9ZFXbyE
bLpQG/azrYcGCE2yMwD84dOToToRtb73kR8NNRTmw8GuknoHXUxZi7wBpUE0bI6d/gR27yaX9lxr
wAw8APa71zLcUyVwLR0cm5GqEHhXAi+PRjCRV1tS5w43HQ0ZwMZnhvOy9K8lWYmajDX4wjVs4Jxt
vi+32Q56jf7aVXz2lvo41mK3yMyELL6MVIntWk/zZ99U6XZwZus+y81WtiZEdM4slY/DLSIMA3qB
ktmPsi9lXe8bfNSuwFyvyN7q1erNACoZ5SQlottBH6xrQeP+KAqrRBkZdTKUd1I5CkTFtJu0KSav
jppra2LNgxXVbDMY+paG0o2S6N8rVU4cnUgOKPrZLjbj7Tgg2E9gD+WzmqfbJK1aNCRrtXg09Kx1
mQ71bCmF36TR3+Ji2ahTSIEhbtC/lQiynjAad0bHi8qR2k65FDlwVOpkVXeDiQV5rOVkLl5HYryX
IZa9GaAT/4TIsdtFIvQTHYBOpxzDCBg4Nd5oci8eLClHYt6gAjwKM2jBDQQyq7HIPtUpguEefu8v
+v8h7Tx360aWdn1FBJjDX6aVZEmWLMn2H8L22Mw58+rPQ+8PZ0tcgojBHgwwA3gwvZrdXd1V9YZ6
7h5MpXiMdPEfqwofJTUfnzplutGbGfPNaQLsJrbMPOv1/ltsRG6eqy9L3SnHoQs7p62sT0lZ9mc9
kS9TL/0MR7kmKMrdrdaZXqbrP/N68dC/pQ856M9Tj6T+nB/4Oj9r/qAb05KEKis/FVnuqBqCom2Y
in4tCOPzLIy5X2vFUxpXJhzXSJ4djOxlP6xM6ccsxg5y4X5gzOBLU2zsjO45KYTSzXXhnIulTpKo
IH498T5WquVYyJlnZvHNshifjEp/MZokcGSdxi+qP2h5G81iz+38rcr7/pRY9PPluq9cyAiOGKPl
HVjGFyoeWBqXM4to1OVnVU+/95Cq7iGTL34zoj7mgG0DihWJUK1NQ/jUKHpqp2OukxSiFXQyFMr0
Wjd8lcLxt1mP2qXR5DI6aFolHaNSrw+BXKnCmSxmxuk7Umow3YCMHRHPve/okUSD3Rtynzt9U0mB
nbZxJwJnKyPVH4N8OIk6iaoylMJFs1IsoLM0OFZRNpHtVtNxUNLBGzqrIsvT1JegEsRD3KSWG2jV
9NPMc/y4imm4jYRCp96TZXQ957n8tejN8jRmQiLwGDOauzTos4yCTB96OfWaLLUEDSR5bNZ2U44Y
3Xe1qcxuAvFVCzWptDXoyfdCRG4cYVtzANgsPSD7WT/C9D+ZXRpfrKVtXCszJztK0NWthnBKAEbp
x2VU54kUW0KfWYgiOojmlMWe3CEq6ZaxPlL7laVc+xXRsnqqNDP5ksqNlR7NQBfcXslw3u2q8ZJn
2FS4RVE3D2pSidKBMgGdm6BRqREti5lhrUdw9DCGCx/0YQGYG4IzfOFhFDkNKixfgqbrQFHXQ/NP
sIDgC2NREY7mYKnuWM6ttwzWJ8NCNQF5yIOiZqZbxVhiVUOp+Mm4pBTJQhAcaeOAV9FLe7KGArMH
WR8exT5DbrQe8MD81AQil0cSBmjXtEHYrkdkMj8l6Wjwv5DLNcXIe8Dgk6IPaGJE5Rco5l1E/qwb
npgQT6o+/BzFVQRxYcp+xy0CK3T0qKFYMuYoDUDCsZ5Hr4ihtwjKEP0z6Np0noMJeKEWV9O9lkfJ
nThUVMSMMfaMFCzmgF6GbyUts5V6eFwUzO8rlQAU9M1PlHhzoOQTNUGtXkpIEWNyzqQRsHKupV9K
RUI5VTDUZ1J72amMLvqTIZDkyVZTe0jbpZeqlpfDSOQDCq8PcuNRD7U+tezq56DSYC1GYmGPjaKB
tZkqf9G6dN1nAJrC5bmKxu40Fwa0qzkCho4OXxFPJxNDGC/NsrMyZXTRgwVktURQ5Ovnt+kgB640
IaRRRqcIsMKiRYmtCdIlisVTLCf3Yh5CU6GtUNJ5KMzhiOb1+I3Szdd60paHZgirQz2LtM9Buce6
kd8gNKH+KhokQoBVK7Y0JT8H0n1nXkoDY6MICHsgZHQtkv45QhG8W6rpQGkg93s1v090op2k9ZQ0
OtFbWvE76MBvRRj2Z9R247NsdYjeJ+H3FsMBp50E5W5SBv7LWI0fSbDRDpGlLMjcUZCKY1aI1ALm
uWuA6laXfpbHM1kwooX9kntxyo+mJGal2rGf6fS6Nc0RZBuDFg6LEVbl+GuWu1KA7qNK+IKbHXy9
uHvJGzEjVi+nVhxfuiymeDli6jEkhd8OyyFs0sLF21t00kKubuqkxntnzAhnT4Eey4/6soidg5Yi
NIckDlYZ/bzDOU+MMHoMc4kOa9u/JNlMGrs0ZgawMOw8S0rCyMmmQcJvU+pPM3O1uUL+BIEy+nk6
zF44mxJtzBJ1lqVBNjeqDNSnaiKOYD1naZjYOMb/6lE5cKu+LQ5LXMqgkkf0fJdGwLpPu2/VKLmd
lLb2y1CP4P+w13tK83ZiUpQMeOebUfCj0/rOzxsTbGdRVfSJqGmXOaCGaJFdYYLbY/djM/vY6bp5
3VSOXOeJO8nJeS6y7nMtapJdxuBOpVi4APm0hX5WPFEtcL2tl1OS5G4yT4FNLTl5Bnh+iLTEOApy
MH2vxpR7vIL3ikn2Ul+EPvplKLPoJVM5BU4y4SSJEHSCC3hS1LI9p8mfTu7wD0Zu0B1CINGJQply
DJQfam8I31UcsMYqLANa3oXlq6MhRo6FooA3on11H/KdnTRuw9k1lQRp7ToWX/q2V+5SsXnoxKI5
cB0e46IQwOdO9xjF6r6ow8wKtPpTQjvFnaT5S04LTEoz7TjmRepCoACpNSee2raPUij4szZ9K0Yj
OOpoZ9rs//pRsMrme4BpCMpmgmA5eri2zA31p9BVL6JgtK6KeqPXLmrhVRFUtURQIIHlYViX9oKo
3ddBUuPSVuIEu3G10B3DSg5txpUYN6LAKa+ze3Oa57tpGugEhs0oPWqZWLsfZ0jvPkl1la7KisAA
3fA2K53yJTMRhBR9C3FQrM0S1e9blxaG9qtH0vZ/G2yTZIeVbixEeNGvYI3E9jA7BtT50qazHxT/
48Q26bZYW8OUDVZxqOQ/1Z2pL6exmhGWmbVDlKZ71aC1aLdNy0Cy/f/PuEkkcE9WxhA+GZUtbTxm
k3pfSLHkmX1CXM4NT0+kl3pO7ipJdhsttHby3PdKe5C8zbU5CCJyqxoiGTPKSCVFEkW2LdEbux/p
6AnL50a4Lx/hGn28jBsVpv9k/6+G26qHpDRMckW0Aj9s0+LQtWvgheeWDEp7Ucd58OaWsx/CZ7DT
eAC/MaRHaOLSzqzfK/q9/hmbzDtNyiYwF7bTQBQe7qsADOp0q14wcfp4wjufV9sk3XkVBjJm38Wh
fm6fYj07l4F6CL8W00GE1yQY087E1nPwdjehMcGBRB1gZU9vuw55FgdLhHmP34WH4aUxb+cvvXz8
eE4b4ex1Ed8Ostmyo6EVqjii8aBJv+djRj+Jm9TqG1/sP6vT7fglJxz8j2NuEmCphK0TipXs69w1
z+Fsy0/h8LmAp1TcSZ/G8uXj8dYpXH1HtPmZq7wKiG6qwibaSoAM+Y7qoZEgCtvjU8BWiWEX/q9D
bcrBPc/EyKza2Z+UX/EsQFW0RZK29JxAoajTnb7U+4v3amabsE1Pbs7TscBf1hQ/KaNsXCojf6lw
oHHyKXCtcgR7hX2MPfTQb/ul2KllbPQS/i8E/LdKs+33C2EjNmpgAQRtivXuDD/Fs5LS2G1hdNY/
RmkQTlFgYKGc8+ZXKrhW0qK6zbQMrjjn4zGmGX5fCjzxTAMqU5NVph0HVnsM07E/joYSHodM3bsV
rk8WKvGv4vQmZCxT1qEWT9Xa+iWjImt9Ul+qYsf65N2w9GqMTbQYjDgIsUSjgCX9Dp4VMLJR+8Cr
qLP+fLy99yaz2d5hokJXBisEOVTRbkV1emkpCfxQ1BoU4pAdPh5Nuj5Nb7/dZoubUzDqozQHPhLb
C4k9VD6lb27UOqluUNgHCkzW6MqDNB8sOTZoTgSGXxhKAN7QOBpiQZaaxnRK4xySqhbMT5MQm06l
Kvc7v3Sd+PbcU2oQzVWIHB+9zYepGnMuzEYe/TDSPi9y9rQEQeJIUiL7QixPbpBrmhcAqvBrvbGc
pFF4/ozPlKPtUZl3Lo/r7YDM3Ksfs/lsQSCXU1/y3F6aU6s7dGvy4Ky+DHu74Z1i5tuBNjFholI4
NA0xYemGJwEKddwbTj52cBVnXlpCaXl6n/YnWS+d0uxvxkg7LjK144+//nWfg59hKODewcCjxLv5
GZ2ZLoIuk/QUCti5BK1f+dxnewbH13v/7Sjrn7/q1+RZPgfymsQA6ZN/W2zDF0H3/reZbG5I4lLX
ZBG3lYh7jZJV33DdvImpY3w8zHtTQSAP4zgDEwukPt5OhZtrRh0gZ924678I6SfTupt/fjzGhgLx
n9seOAw2FQiLrS21t4NQ1hsmPYllRIbaO7nODlXWBE6tZ/XRmFPNxbznIRVq5dKbil9xjYh1LRxQ
t198tRatnSm/0z9axaf/+3M2h8JIg1xROxMV1bYvUUqPf0tRnZLb4yInGrPiWiIF50pFFCmGQrwK
4KWV9a0pjOe+CH8MbXzTySAfO4mognytdNPh6wAacu52gsl7x/f1L91sZ5LMqJFl5KSn9qIE5zFu
vVn8jUukrVXjzoa7fme+/SqbTQ3PVStSnZ3Ae+WEMJ/Hy8VvDnsasntT2mw4vV2k3oxSNlx9TNov
8ygeK+QBFu3R2A3F8juh+PXn25whvesWAFoE3rB9SIazNoc3k3Gc8uAUF7LXp1/67lTgQszPcbNk
zxFjXZztRfB69M17MwjUvM0jjW5oTIqpCse6mZ02W447p+u6Z8XCrX/pvNYBYm6/qKmGVV5Lkk9/
4XlJ7uJ5emma6h/EcLvwnxkmvm66hVG7cyi5H4/93hQ1DS1xbPR0KOubF41aD0Nhlpnsy5ltWBfl
x9KfPh7hvfj0eoR1iV+F2oGqTFKl7Eqtc6jot8Nles73tJXXA79dqdeDbOITUqFCBohN9vMqQ8Rj
MvVDo47Tzse6fsIYlGT++7E2YadHfaSMA3Z+ZOi+gR7AzDmOl0S386C7yXtPreedr/feYUOxGADb
+gq4amcu3CBKvQiSX4pkcVbO81dCB2sYEKMZKjcu4HB/vF7vxvrXQ27OnLwEdagq62PnWNxofnuI
fPEemX+baus5dve4re/uDxP2OFQgQGTbElIfoIxaJbLkF6FHfVqnGv9nfPl4Tu/ucoCciHxC+Lly
J5kqoYqKXpF8BKGOelD7VhNfjFLd0RFT35kL74pV2kuDVadsr8l+lBt8v0rVzwWzPVS9damjZPlM
OyFzTLUZjlM6IM5STat93ZiinTBojdcOhvAYSz1VQTl0w9wszsiSyl4d1r4a5XiyDa2VOUlo0Smh
sBpqeuFFRvpTBQcnyvFFGI3uIqXV5El6CSCZ/oXdWJFpiwL5mwHXy5sXtHYQTZi/CgUI2kJIRqfO
FgMVzq5y4qagvSPVL02t5D5gVgnpKtVTFg0QRqZLKCkZ1pMCJHbnRL2zMG8+2OZEJZYxBsUoSj4p
Ac1TLQMzsHMDv3MrEl1XVTfFMiFhbYL4oDRYFtbi6Et9wY1xb6Jc53U0XBRQjKhd3IijUttzH3j/
es+9Htdaa36v4h4dt6hEnnn0NRxxkGQ4ZYsX/Us3iL8PszejbOJ3TCfWGKd59KOpgE9mPmvasPMB
3wlBDGGsmrIwHuXt7QTxt9KaYSEd6m4s3XAa9SGPh1uFVM5s4Vx9/NneX67/jraJPrQMEyNZ0hlF
r681b0ru3ON0y/tiVZv6/fFY79VBiOiIT0Jl4P7bCnF0g4jPJtJ0vpFj0Zv24h842G6CR7LbhuIv
sZBRi6rob0084cvc2Anuf+FUr68t/IjxUVFhkP4VqFvpFa/3iFQkMOwj8ketqSw6cLVhOuCQowvw
J6pbofajpPAf21phZT/1FeJJ7830kB+w+16Y7WaYzgq2JZUt8MDo3bXnj4hS54SZEXhjk6bHUUUy
oNEfmiStbxWziZ0hrEFkjJHd1nJnx0V0lmf5t1BNk2MF0jnD8NIDuotAHe/31J67iMerfgynRXcT
o/+nz3Xr04CjOS0p1TOHPxhsfIlb3RZEqbvTK2T72zwFOdmBvy1HKmdq8XlsRoRekAHT0tAD0e+j
h4vx5Wx3wWivjaKooemf6POxxIcBXLkPnmByunnCuXhob5qBHmIyJibqKNj9qn36LyPR36VYweHk
nhjObpP+yCyk2hplZGKyrHaKpKdlpExHSRraw86u2z73tkNtg96AqkiQsevGCh85ermXcAgeglad
TlBY0STSJDeQEOGTZxr8/XRTt7K48yO2gXf9DRB3cEeC64A+2yZuKOUwLhbPFV9bgHkLVQMNpHpG
NmfnNSFvz/N2oM3zjy6xBeVgLZFUo/BNWSQ6Zk96BAk2zbvbRCRjq/WlPQWV+jmMg38iwBvlEjuU
2nS7o6sJAOUhDrp7sCzyoWr+EfUYzAiCCEoHpsb8CT3QEULZLlcpo/wbfijTAV38vzJ0Pz5eue37
bzuXzStztoK0FaNqhuqiHJs0cQaTNnv9NObdd7MZX5Ky3SkGvjOihWMFloPYflIMWWPzq0ukRD8o
HYQMh8F0nI8y9oYuMqaGPWt0o2iG3owDWiBiFuychm3MZ6arAgH0LiI+NJjNTGUDnELZKpM/zZqB
hMSIXQ4ySSyHFKOhvdSxawkQOD7+vuvG34TDN6NuDkYsVEKso5AGKDpBToubDVJQ9M/Hg1xPDUcZ
HPFWlg8SyluAYD/H0BnadvKHEMuRwl1epuKffLoEe+YM28cgsgfonKGEA/fjL63t7dqpc0NvFGiS
v6JHQaupP/W9evTVKZZopiNvIOEpIl7fX6BYtDQ1cVovE3M+F4KqfE5G+Wloi35nQ1xdlTpDrQVc
tqOFgc2WE1UoQSANQGf8UM+zS5Oh9QWcLrXFovL6VhlPudqb9mhisFYtP5tEqXd6BlfrtvkBm7ty
FCbAcVY/+SgsqF+RHwcfoUcICwblBbTETYANys5+fO/zog9j4hCBtCz+NW9XsBfrvhkSk1MQL6LT
JlF4yNvkNsh3DRWuki4oQqurCORMlcoWqcrboYBKSiC06omka0BFJfUg6zrzPVfyoTuAA9v5mNcz
wxPrr3jKSobkXfx2uLBZQ51RLL5Z/5yrBwtlghyRvI9P2ruDsC/pQfJqJCl6O4gmTGMvxSUlwBxi
ZOo2tLQRvNsZ5XpfMBX+92g/QPNG1OHtKPIg1kqcMxUtvzO+TuVZDL4X381opw5/dZolBIy5fhVZ
gzx6pVPetS3Zq9zCsSqKFFCbIvosZXg/F3MBUtMS/23kZzxEWQyqujDfr/w7xzKpsS5TqYPTCEzC
b5LxJKGXOYSPc4ZMofXy8VpdEVLYgCvpkRIU8QQbjPUzv7pppCZRrVqXBr9pp+wIDaZyqI5emOxJ
7PX0oC/YI2SZ8SXUgWLGveX0QwX/a77NS0QcRDHdywSu7j5+kSHDPOaVwi/b3n1jomRp1AgDLzI3
+WYmdps9TJndQKzMdz72O3tIpwAmgYFQEA3Y6jXp45ibUVuMPgAJADm3YWv9lFu/0UPIdtTddr71
mvq9ueckWTcwvjOZG/+yHQ4ICzXzBbVaNCXdhmsobv5EqDYt03go+t5RyhY4bYghVrxzWN5b5jdD
b55j3TDMTW8lwMdnoGAqILWQ8jhyt5M7VeazGiymow/BmeapS0XyayQXdl4pg5MIzfM4RP/H5UfG
4n15lOtFVnkBQvTiIahe+1TVchZIdHcDsMv2xNJit5iHD71Su1Fu1824M/+94TaXCAXdpVWVVPAa
rBrErEO8O/W1SkfIebrI4YhsibFTFLqOglzOdE3YXyvCZhvZy96a5MBQAy+A/zqmGllMcZylPTWn
q/4d9UER6A60ARzEqHZsDjBgM4P2LV8SyK2rOpEDs/aouskt3dJdCbXd0TYfEoUB2VInRlMPyOX7
q6Snq9qTh7miWzyNe1fJdfR9O7nNVSIt6dLSGg68eQg9qxEe5AQLR+hpmlnslDv2prYqKLyOhKKi
9whpMtbyV9CsPwQu1Fl84Q7qBYXqLzvB4G+q9TYavJnbdoOogyZPC2B3L89gylea5IWLDpmVXqwb
IZXp9O187Ko6spW8t+ylSMC+o3yWd8NhiDK0O8mpL0GEvmxTiL+0UG94sJQPkRFG7oSRmQ/20XRN
OUudvmrRxBJdZGoP5sq+kaymstupOupzbNmF0c6emgdccuNPQZN7OxoU/MvU8jipFQ+ScAxsXZ6+
WaFxSZfsBSz7QTGDl7Ca61OgYp2QrtquDQBUT1bKQ6hWUmhLpbrcB5RdWz34jixe7SK13dhR0YWO
lluIgkE7cUiJ3VCS/2jJ8HMKBq8NQN9F4oOmtLILGP4ypJb6NUQSWwjClxE57A4lomNCe9puVb2w
0077Fqmd4iAtexsFya8pQ1xZGVdw5/xj1MvnYZEmT2vRP1HHMwoptwt3rA0hufN0NZuOBenpsHTn
JOzryi7S8XtvDjgGm+feStUfcqQHp26Ub4y0Tu8ysKNJgGI+N0VhmYY79/CdQnn4JkEa8PPQ9GTB
+Jxwyx+tGjNYWw16sJgDirOdpVF9LLvwuGTLwnMiuy0KWbpBtWx2aGXciHA/YDdfZiuFBIKylA0K
7iU08+QWwd8LIO9TvTQPdFn93kgBvUszvI9VS9swUSiX2lY8dwW237W0LHRl5bvMih/VLvotoFAu
9fjlOIlcwchfZQHLWrutNe2SGaXHo+NzkYh/gHc5NEVLj95NeGb5b8pY/gyE2IXRfqpr4w6ks+FG
0GGOYhn5ppofxhAdqDhtFc9cJCcSIB5Qnq67pgEi3TzXQPkI7/NybpPV2bobvyei9HPgirVLERF2
jV/dR+VJxgn+pGEPWa4iHGohVE7VifonqxAunP7vbYqj3sfn8L2b4VX4lDcXY6Th4VKJBLSO4hYH
JEptLAXMl9X0QJh2rqF3YwxPVpHnpI4l3LbwqAfIdRUDo4mH/7D+BAfK7yl0GifcNcRag+M2wLwe
bA2ur552Ce6SkMVGwYPuW2O+JToCyGH9HJW3xuT0+xy89Vu9GZA2poompITymWTq2+yiF9G2mClp
wsEbPdWBpn4KD60rHHI/9Pd4cVdvNwbjb/JTXL4xcN5cDa1CeSuRx8zXla/G12p4RhDETr/BTPh4
g2yEDHnMa4BSuV3JZlD9ozjy9jOa/bwMKDoVvnjQbAlWOqB3VPFtdJ4OMuK2HfLty85ldLUrqc/x
CgaqRxaqo87+dsyuGy2oKW3hN5LbyMhYA735IxvH7LM0fd2Zn3q1aqujJq5xlASZ67Z5NUrxJIxz
hwR4KzwJqIdrgWOG8jnJ8cNYvHguXC6bRhDOeuoAJR6cNMLqaA9rcr2eb3/G+jNf7dbWHBM8WvvC
tx777111LpLH6mHIFntnutebdB1HAWaEWgOKY+ufvxqHVqqimRAbfWV+rB7HxBvgGIfe+EWk3xmA
gz50t0q8g/S+esdo66CcCE3CDY7izdtBEdxIBUS/U783He0ias4EdWMnvXhvDNqpmJiDvAcks9kz
ZZloc18whsr1Hvl4QSffU23nVfveKmnUBclkJNO4SoelOYzDMmFjJsMLzK78SWp/t/f4Cf77VeKw
kXAjqwF1ZRsoVaUXpGBUM3/wR29x+ecxu6wU29zPDtLOHXA9KTyKMJZXZENlLFN5uzqw1zJrjjAc
LZpT+bnon7PikHyP251NcF1Lo65qKGvmt5bTrj5eb5WZaFULMi3ZbA+KY12s/Fb/1ahwC0KavXYj
PX78Ha9nxobDLBeVl/8kuW9nJkQCtBDNyPzyhwGfEjeAyOmeYvXw8TDX4Yr+PZsCiJhGwWq7Wr2i
FaPaIZxfP1d3un6jejKqC0gSx3uv5qsUGv4mpmvIAcLxRpZvE/VxQKGVkzBS0h2sxtX6+xaZf2Tn
zKOpxE6b+3vNwqs8DsqoiHM0VqFAFaxtgaTRym4yhFn31AjPE8o2t/UwUQSdg725rUHg7fUJwJEb
VDLWmv+VJWlcTlXZ1YXqGY30S46VAyJex0bHFSdtnSr8zYWHIBTMSNKFUNipc13vFMpYaymZrfKO
hWPNwZgltQ1wXMp+T5EGuQmF3rp6MCMkSZZ0zxpzb7xNuG9iYrAYjWQ/HYRSJa5XLGF8mArDs0RQ
D3lG+eff7lKmyLNEp9LFYm4hpkOhR9Y8V9QcZBT2h3T8VQ217NTd86JB3pVgAoI3M3eCy/X+Ad2C
iKTKZ6Vts9W80I1MB7ypWXiKtN+wLbrJlkl7SOZ52qnt/k1Q3+4fg7ohaDIU1ek/bJs3kkAWFauj
5c2F/IRwtaOnbX8sF8MZ8NW9WOlqkSlrthqFZGJYSlF4hjcmS3djMF0g5zafIM7yUB/kx6Sw/pHk
9GvVCc+jkHsfr8T1VcUvpQ9pgqqiHL0thMmwnOaISpkXZhXuYRLsZGWFVi3mXS5Nnz8e7Do4vR1s
c+GrBN10knuLZ/BkoyHit+V46Gu9dWsRXihcUDsy2t8fD7rGoau1QGaeAjWef1RW3wbeZUQfDC8H
y0Plm/eFPiHqmZ+NTg+9QbA83gNfFzT0QiHb8brfaNCvz1W2E1V8kAUraHe7y5sKGqWQMjL4mvQG
brudFTqPggH6Z1hbhjemKM1V8RJ7qhQdSw0nlYXUsiMR8mfOuToDmVXGr1KklJii5c+ZtqgPYymd
Kz0IXFyvLK/thhoFaOHzmJm3ER6sImIT8DQGo7nXBTTzwjIEo2/+rtLy3Jhx6+pLKrnQGm+r4bsl
jXdBnz7ltRl+rvpur5943VVhWxHE6L8ZaJxf9frUVCnkqIVAZ2GpEvcivmIh8mRm7mhz54yY7w2T
FF8WczYOqhXnrqgmPP3IiIW43EMtX212atgIT4JqR2udF8DmylK6UU/6Tp/8ZA6CQ6qFn5Ww126g
j98IUbp3iaxx8+3GQ7QTRQDuRm7Hq+VH0YAVFTLDC/+kdnXKvcQVHPWLdBB9lO8881+f5FW8lw61
LCOaLV+1ykK22jJq+KvO2bdcxFFRS3E7lXH3S7R871V4fftTXzSk9f4HPHOVYMpVW8hpPVkeCdsX
eo0oXWgFOhCD7KDBfugjEtxCISfEsTG1ZaPtdhoGV2uprdQQQ1kds+CJWJtjbfXKiJ84X1fJnPop
FOzhWdl7+15fGDQjIPGR10o826zNa7QmaPZCp+ueGetgbarGOFDasQtRe/o4Rr03EEOAjdN5Z5MT
vY1RhWKlkyqXhpcEan+u2sB0g2UaTgY65Tsrd3XbrxhjvhmZA8n0VW7SAiSr41nWvcFIH/syQ21U
89Ss/yqoYeh1gpj9232pY1TPfUsexI1ICHg7N2BRcpinfERpuLQ/ellaPSn0vefo1dXydxQSLpNi
3vXdXi2YgEQcRc9CtTmuyv5QBWIHuWTuvqjqeEgSOboZhmznSfG3pv/mkOur9LWC+TCFfwOZ+7ez
i1FntRKclb1xKGc3nNn/7bSoP7pMhYwkq+OwWm2B0YMbkKOeNwWfjLZy2tDwpEo4D91wDMT4U90Y
d0GEwsmwB7y9/jAm7Utcz0XQENeNtXyerChEst3LAwQkbPghAlamt+LPfNw5kVebWOeYcNXpq3ww
fM1NZo3mTJRMYk/lcfzemd/UCt2VcdnJeq+OPfmaokBMUhkLPMC6vV/VDBq575ELsWTk9JGikZPU
q4rylPbLoYQOZX98LK8i+DoYmEtqaLxW/xolvB6s7oc678BHeVlp3KGj9GWInj8e4YqJTQoKuIfW
PIVIBQ7R5kqykKk1e+oRINEc9axgzBEfcsseXezCdnkj747GAeFeIn263gxVqHdooTNadELVxKPc
fiwpeWKOvWsJdfXsYmIIU5OoreU6hnu7UIlQaShfMBRE679inCsVBqXUnehyFc7+DqMAIRVpuaH2
9XYYvUkydViHKaaLhYqxZXxWLf5xVsNh50L/yxJ/c9bBxCr0SVe8HrfBlo3MLZipKmfAl8y2saFj
NbakB2i6LumdrvXAs/pZvBuz6T5K5rZ2rKF2x6xLjhM+s5UqLbjdBojorC2IbgFIViPI71CIjhAO
wRo6Cy/NqEonK5ouZlpqt0rU3IJdJdc0GldUemO2+yhonCAqTLtqlgT53lo85YyNxZsIllQDLfYk
DJaBPJyVnrNZNDxsbOZDbwbpCRWTe5NuQ2jnYwPuc7JsyUjcYFD/qEptOIop3Rmdap0KZTp0qUHf
MpBrf2jUnRT3KlQYRCMOlQy6gHt8m4lVQT1kmItPaNJQC08aHQmvVfIkqsydVMy8eqis3X2ojOvt
Q4azvX40OSuzCV0eXwtzDDvINfIaeRgp0H+mUxkBO9c/0ff6ntf941DrTjGMTzKUjjYfzn0YnEF+
HpSu7Q8FFUUaUv03GVGhsZAaG+z1CbeV6AaatHSop8rt0Ls6pJZ56mjwo4s749kbVkGC4v9kVv5Y
Zz0yVBM0Dq2NPkdZ/8LUi8c5kMpbpKuWXzm6OzdLZ1lns1pcw8qyI/rUfqrhxMsxq89SCQBALyJQ
xiYi2BYFY9RHqt+LstQHuTf1mx4XxqdFR7K6UfG1xma1wj+0/JMbikx2P2N/ENdADOL6Z7BIjVNW
svkJZcDqFs5Om7pykUtrM1JrzhKCgveKiIZYUk3DQz6rqddMcp5j8Tm36GjV+vOQjYd8FL6GiHWn
QFwwMwhhWGY0jCiO7nFT3znuq4A+hSdqkuZVYp3VqAlVRYjeXwEgYvgjNOENxXS6fwUq1nuyEe+N
BkAEnBbi8IqxJcZIox41nQxEV6qlX6Uq3pnc6TTXnkPZOJTi9GfnMngnZkKToBr+93XGln0bzJo6
DbUMTVo/bqam8kypOvcr02QpZZ2Pq/deVU2sa1SGz4jE17ZoFFHuyDTN2N7ydxNu/GpYjXJBm7n8
kfIF19AWwWj6QQ5Cc/9W23UtoKomtzHlWt5AWwxz3YdgZ2ZkS2Skx230E5Lfad+oFz2Ow73L+Lpm
y2Cwonjur2zsK5pS0opjobQlq5FkwSlnXi6qge13rRJ8I02wDgA0iVKoNHrVgnC+0Qj6cWeF3osm
r3/D+jx59fwoF9S5q0Zc/LzMVoOBzBsU65Bi3HUCR3VTrs7pc6MF6FOVq+ecvgdHfm9LkiMAsuMF
tL5ONj+Al3aJZBvkDNMCxR8cSf8RbMCkXpU/oXW+8wJ6J1Crr4fbZFkdyin/j7Tr2nEc17ZfREBU
1quCZZerypXTi9CpROVESqK+/i71wbnHln0tzLkPM5hBA71NimFz7xWUVCRQxTCqwc0h5OfCGukJ
aL+P6zN7aekjn8NreTazO6tDVQ7TVFi0gAfSqfmXSET9gPfrTzbF6g7GkgXus0Fzm2EibmPACPR6
dHV+hCyudjAO5st7duDAOjmdVuB5IkiyIXyJR7uHyxxWxqnmzEyAKZIuHeDtoEbJISsMLbRghupl
lf5IB8yHJUs6ggxSoulp1DAxzgXvAmZX5DmKi8nLNQjxCQe+yDzjP2IHdGBg22qz+H19DBdmEKVG
qL9hUSA5/ksDOFqaDqEEpgNA5ypIVFvQGqyuSL16ipGr5D1sakQ6lX6i9t9igkHF9eCXNqeJ8hru
V0C7UaNfLJSxYyjesFkzg0OKHo9MV9YjGChZFFpVvmkT7UWzIAY/6QCVIcH6Lz4gXrQW+tBYO+cX
Q5KnRVzEEC1Qod2RAl3jGC8tniBe2Skd90nj7KHy9lm3NYRW9cYDXozvIgVEmWkYbyLFuKPOkOw1
LVMfDcANwilToPtSm9WhGkmxg0bQKzTa3uoCHSlgb5qVAVz6eijsw3gbx/7cIDpdgC2qe9zIBJLk
iWivA8uCLpfgkMdJoCmFfQfRohHO2Qlc6J16LR07e+dYWOCojeMdMtM/l0unwPOc4LUAw5E23SUF
xMd53ccrhYd5BIsthlo/nulzxQhPnUWmXhLCc6sG6n8AXE3c6X8GlAKGdstfWfV6fTWeh6JU162Z
hwEIxFlrqqVWnoKAgCdOOyuDQhZ3SEj/7QgGK1Mzb2+VvkX9Wem6lTGegzvRMMImsJx/deCWg8ST
R7RWj22Qx0bvN3rVeVPZQvAuGU3fwSPfGVn9lccK9Jfj2G9sW/6hBrysIgOVURuUK2qG1yfjwtZE
8QUbA8maCljBsm0m8gngjCYbNzKne2g4Vl4EwT7AwR31e1B/UW2CEc0UoRDRDKWvW8Nao//8zsLd
h5eggmWGqtMS1qDyFs41DCeTTvSbgQ9+oRZ3lgl4F2m8ouyD6wM+KxH8hSxjPaugmczt1tOtBMk4
J2edjdWcDvE9s3LUYeqU3U5qBX8enObXw53vXBXNcSCk0d0FlGFZ5TcEyhX4fHiBTuX0lkjwFdEw
gxSyzlBrN8RjZxQ7Lhh+iYRR5T8ODlrS3FnGxwU3ZLGpjKzXurrHpkp3fEf3cQh0PHTL13S2L4wR
HM2ZHoG6MpCli6wD/DFdgeTjtDGNFw7X8Dod4DYuXnso6EZMgR2ZueXDGuNl/vGnJwaOJHRlZkE8
/MeyXB+lGcELDMl+VkewZwHbC6VlMIaEtiaosRwfUP4nLNRFWjfW6LYUJTi8TXajF7+7HzK2cG7M
wqR+2nqaWGmELZfoMt5iPnF9wjTYQSNCT5+dD54cevUGb9Hra+MM4raMsrhTUq3jPKY4jKKqKlGA
FMBJmTCv7rHXjR6WURP/FBNsj0cJPJMSKR48W302mfXKKl1+yOUPmaf/KDWpkzHloo60jdLZz0R3
2Aaati/It9aqQSvzqs3p+1EgU+uQn0MYetMkcETRdPFryuDkEclpHxmGXBnW8lxbDEtbHDSQpKKG
QK6waYrfxkf1J0Flld7JtT1+OYyGLgQcjPD80U4HpahtpOaJNW4y2C8AIlVrEFxRXOjJC/5P8/15
SDN2HbUSC+f18uyEwokWj3Au3NDELaO98dZou+ur8tJaOI6gLkaDbqfFakSQMjkYBJZpHeRytRWA
z6WFcBxlMWfA2LUoaeg4lJud81GYHin2sFS8PpS1IHNadbTasmyiPEErexNDOmEMVcftX9kYXg9y
1kH91ydBKVVBWo9W12Lz5AznRGNNOCvaNMzLzmcIp/aPTFK3scRtYT7qfFvb2bbRD0b/uupWc/GL
AQ0DuBSAZsipTofZqjgdy7hETgPL2lZsenErGVtZFhfnUkMlfH5EQLpj/hFHc6nVipGojGIv1S0Q
NmiyFSWUtLk3wdns+owus92/E4osG+A8Db2wZUVQTIlAocQE5Z+aLrhY/BUP+vjlepBlCoogYIEA
xIniowp08WLS7Lru1b5CEIbWnttRqOxPGvWLKi4CMdv/QTnPhxj6yro/S/aWcRdnvuNA8b9C73AD
7FALJ8cJTx/Iq3oobbsGlNbelWrt8Xzh050MdbFARZSWKNIrIE7WLKCxFcosAQX1Ka3WNIbmv+k4
IVgMbum8pZKmFbJGJG7Fe9WaRZYBmLD8vOiehdkHqfbY6w/XP+SlWxSiBHN+gOfZuSxBopKkVxOq
baq2CmldQzV7a0FLoWK/azUHUjDhvhjuHbP0tOR3pq/hPC9N73H8xSljSWMAYGWcab+u8W40P5X3
Tl17vs9X1XJmj4Mstl8N6eEhBXFjU5aK+V2T2cWQm+hXtpPtD1OVfjXVAHaKroxBytSbEf4XzIvh
VLRy3M374uyH6DNi3ZjRb8tsmjYoEMD6cdxYsCP6IXTQX5qAf3G6VjG4OK14HAAnqULlcNnMqZzM
yZQEG8X8rih8qlvsDXA6Vs6aSyt2hg78O8ri4wnS1zG0h7WNUITyJp2aPpsSPf1sFPDq6zIvcZT6
owPgZwvVIWUl+toYF181NjKpTwPGOBT7yPaKO5u95mtOcWtDnH/E0cnNYlByah1BcvrHlG6FynNX
HqrnckAJyO+6tf24LMHOh8DxlC5O1gnUI+IUiKc7gwungxhk2Lca7u7RR9LdQKOGfF4/AS4tSXQw
wTsA5BRk7UWaZ07cHvD6geSsteteJwsGFhBNeS1I7F8PdFY9QJcZl7wJ0BD8sgEAXQyNZMQqbIqh
KXb6NjjdQ5Fa3yBct64mAi0x9qN1S1TloZE/KwvSSUaYiUcrXWmZXbhDTn/G4g6RTZSVxmDLTQpc
CCoZE4Ric4GWWVZtBeSH1BysWCeXfs+1W5lOK/N9vmpPw88L7mhBSZVpFlFKuA62v4GwhCot6pg5
eRvhL7KSwZ81xDHjQDFrNmgrBhBhS3O6cmwHpecMN4q5pZqHl6x5A0HS7hFV4Nk6CL3XNvu58pnn
5PP0jDsNuhjg6CRVldWtvlHiSnhlrkD5RS13vGrgNtLQe2Yr9+NYWAdtnPIPCalXeA5n77b2sypE
u7Lo5mBXfszyTh0ziwsFEOCNGA92dmNbh+6uTt4jSMF92cY/fveejNxcbCU+VI4FziEkfgZiblCL
uSkie0u6uNt3+VpL4cI6Ov62SwfL0gLReIJHxQYGAhqNN/bUwVLGl1a3AvT82we8NoeL14ZFnDqH
QxQYhyWA6TBNCRS1LD1zqHPI5sO4icCZwZ8YO2glrGQJGv292X/qU0NdBzJvnhEl/ENYjHmNLapA
qsoOtq4BkQZcP8rocQSvEr6AO0vqr4CQPTSsND+bIflqEgFGl6mGMHMz4cthSQC6lL6CVrKuuupY
wwRVSavfjZ6CO9RL2/FpUm6ZAeeKoRxgsCUadpgkDGOqHsT7mse+HU/00ZItCa6v+/m2OZkloL+A
FYQa/ozRwiPzdF+j1qkVKWxX4E9EDgK6jbVV7VHovh7l7LReRFksMWI3jUryTIadEoofAAml9DH9
6urwvwgzNzvAVUFlavkop3BIJFbSybCA3v7oDYaXpjvIeJCVOBcWMc4mxEEJl57LD5k86iH6gwQC
1mpwyvImZ4J903tl2yvAqgt5LlRW6Pzyd+xZeXsxcVWJHjq07JAseDNlsAN3HRpsvhNWoAySzfXp
o2fCa1CwgTTP/C8bAMszikVRgLxkxlGyhZ1N4jcoUf/JayB+6w4OSXGhhk088sAanOdq0gcvaXRX
47F2g2cV3xH4wgVFrNvRtpJqcWvy1uNl2QkXbkEK7HgbkJvFRLsUPsSqk4MBMwCmoMQtQAvoNKrQ
bKPKd4TmHqhm9QiarEKI4RFb1NSLaKZYewI9bht8bMXwGdztvoXlCCsY4aW1qQqSHSqRR7cqHLbQ
aZMQ0PKgo+A8OOi2MRAq3LEv1BJm4pPhMQ2uR51KHBnGSqd/W0Wk7nq4NO3avO1CZ6obL0obhm4j
BIq5DmspvROQemMKg7KJCnvDjOfVbiRkgzPlYNmwdyna1Pa0xt7RUX8RlPQBzdjb0KU7iSXDAEpq
Poth8LmJAiY0WfvXmFaBGstZa7IpOqAw69bXaRLNRmBAj8MiyeLFRnagmfu5hBL9tmv76k5kHdic
ZmfcDfAVQ+Je/agb8eCUcyevlcbnkCcKmnsjebLVMiXQzWgMmNGVHJK5ho5mo9+yWdEkNhsuYTqo
jsI3Mwp30TTJVB0dO5kIt4wpeOO1ljs/rDIf0DKN6z5yGwlcOViBTQVOsGK7EZ3qn8Bs/EJqRD9j
q4d9T5a8ZrXyBOwJeabwNKTuJCSO2UgVtTvFzgiYVNbuRwZXIFbmCbx8eFFAXa5QM9eBhQEEB5kK
SoLAeau6kY1WN8VB7PK0h1Ph1Gh5oHZ97vPYAo8WXWInGz7a1nyBdSIMLjvwd3kk+Ya0LWyDDPit
i5q8F8XQ+UbZ3yvGZNy2tVp6PCfUTeEKjtokZ9up4Fvo+U2ulgI12QGWbydc3bKauENVPrRV94o6
wo3BZPaZG3n0Rsco/Yh6G6aL7W+oZ8JxqYx4AmkQGe87I4KG5/V9euk0hQs0EBc45cCUnv/8KBcr
FC2CZZQBQ4C+Dqo+GCG/XOYfkBHcW+PKCXQxFogaQJlBQuOsT2XH0pGthvthagGQU7Pcg07YTylR
8mfjh53A8+n64C5dSKBl4NCj0Pc560uB8gvfurKSYWPCehMOWx7MDnWvUdS16tZZNWgGPh9FWjwD
exXgsbyqZZhrgnpZVD5MEAsdMiV+zcZU9/Ft3VaJ1mRuLg0QmAqcsAA1zLXj06836nrKzbaQoDp8
SH5weBUM1pqA7KXPdhTEWFzrZZQ1sNEaZUgAgNBT1Y1hH1Lo7ScI3K+iWevuXQw3Q+UBYYcmnzFf
mEcrcrQA+4fTIbKI+q49FFjxtfoi3zVIIf3z1XGUriwfY4Y9dPFUI5AzPktb2UPfPE6GlbfWxS/0
n5xo+f4w9LaWVYogMPQMsuK+olY41Csb64w3j2b4ceZlLNYB0InolPYMc1bYW1iJP2FR7KxCJ7u6
g2YJGFl17Fpj7TzB7IL54NDd8WwMgHaHxogF7lGcNs5TrAxrxe3zjwnRNUNBrQdIMuAPFz8MhrLQ
DzEBT9UGGOQp8MDkt5MZP1ZQuCpoa7O9HkHf5PqH/dutPE1ET6Iuu0QwtqRaFpl6yBNWbNXYmm4o
JwCqaAwX8VhH0BzR5WeadxFI9yTWofRCoK6Sl+B0g5QFATqiVPDsTEZbGX2lrsmvREtzHnJIfcAd
BwrX3B4PXIGTimYSM1QyeH1moimezUz2wpsKkM8a2Du3Kjx1rg/v/Pk+HzZ/z5uZCnym2iXLrIxq
1ULoj7Z0wamrn1vlpf6iYisOxpqT+KUVfBxtUSwYpKYhUzOR2mTAjgq2dUwYF/UrgzpLgxdjWiyU
HrIleNFgTAkIc890uNVhTZKslZZUnB2nC+Nk5pYvFAOMkanpbBm2PrRf/CSA3s6nFuKhvs297P36
d7p4JxjARADuBkLa8i08JWo9jDhiwgLafKbjqc63pLbbOV7OmoPU6931eBc/1NFVPv/50cHZ54zq
yLBlCFtWk8pnkmYA21lrif1amMX5DAkXC4rqWA9Iox7SVNkSBRo3KTAKN5wl1pPVFIBIp8q7oZKX
kpRBlMnUtRm8KUkL/zdUQu6zQVkTFjiv9Mxn4NGDbXEFO3pna6zGUcOwdFQ7YGrhC6SW4FVzHc4g
6R5Wu96k2V4Sr/nQXFq9UGNBTxVUknPSilU3RTmQCYkGBKM/Zb+vfsdrxP+LMYDgsnHdg/2/fL6p
Balk0UsZWnC1s7IX3RqDHvDDgVorF+P5oY2ZPIo076KjhYRiDYitvYpIztS7SqI8VImY3oyxhqqS
3gWkzdeUR/E4XG5N4FcB/HWwVxwVu3RRYhmcqBc81fuQdbCwiDVOnmaCyT4HlW2PT9vewTRp9Cgb
BfftegDoJ661TvVGwp3Go0Nlg4HWWYmArrhahmNlgCkih/q7Fo36I+tSDttnMDHMzkw8Ikh5AHYC
DRAT9tqw6KhhjoDHkQ6NZL1La08i33rOLIbWQZIRc6/XwiToCQFO6OkFt3Zow5XQCI/bdheRJnXJ
xCwfvsVq5QvLBtunlZO6R6p5R0ih/S5oaW5s4MrCiZDM71P2CJJV7+UAaXCvhGuxrzLS+DUb7wql
rIKkl29WZEOkapKibXaDVmUd4g3SCXPMjwuccuVSIr+cxGw86I9NDySO6KFqU/XQsiT7A4IgTJHN
IlFdSDdU0iuqKrZuCLpN7EYnMP66TSAhDmlzYtM7HaIIN/aQg7VexPAFlzLa1kYJFDptGB52JVx2
gzItTD9Rqk8i8BI0qnHCo5ZFA6QFY6eA1vVQQsc8buCxnQ701tJsx8vQ1/tW0WcDLy0jXRo0vUmc
LTx/9z1TlcBoZLfnjQBr3ApYExcPdoLHqdkXJIg7+cxzwKoiKb8Kvb6Hsothw7bPKqmfmH3DvUJO
2QPEw0jrEZlhAxbWPWSiAz2yZQBP2+R9UopMBDH03GE7LBh4OpEOyTJN4/y2lHa+paasXkYQ5jJK
cleNoiECTk5SfFVwm5sdnMQpcbHqmOtoZTJ7q6E5ef34Pj/AoIhiqGA+4CVBAQNY7ICJk1J0fH5D
AI1tb/gIeS8R8DK76ZLOk/2f2Bhm6yU3x5V/PfZ8Np7ci39Dm1BC1fEP3oOnOx7Y1xhvcnh11bTb
TFYWCOPteoRzlMMixOJQgWCVCYOzDtRotFOZ+lrIL6Jkrl3cGBn8NMz2g3co47DabaP7KeEvSln8
0xxj8RMWE2zPhSJIVisb2OSQD1XsxvviH3fkFjEWt9CIenRs5hPdsB6VBz/RvPGV85WBnB3QiyCL
m16BO5ilzun+YD1kMFgHFmrLWXnrRK2rxNPKpzvLYwCbB7hUwSsT2hkoiJ4uDpVApFxVcLFG4nXq
vluswKaGZTfKGnQ6kHpYGd2lpQLiA+C9f1UrHGsxPFZRqTdaKsOat5Nrga/F9eFgpBveF69WDD44
Sgm3fZXCnDq7GzT2oxkkjoSV33Fx3Ec/Y76Qj67B0XJIGtuYZdA9XOuji2/y/HvqbsuvfO2DzlO4
2H8YMe51lVqQe1oya0lDWc7HGMXmDNoI8EOXkI+dxu9eRE9W/IwHsLWGiDxL4+avehRysR9HlpRU
HxAy0rSwT01vgs95mfy+vu0vDgyUJ8jOztoFS2hy4QARO9j2GCbptvsBqSxDP5g43srfyjsqTivH
2IV9AfGX/0RbPFVKwrELUlAbrZgEmcDtaPCDiH8UgOsmkm+vj20t2mJfGJCVLKwxGkMG074s1kKn
ueuaxi+n1DeMlcV48XMZ0IcHdA8qykuIdZfImJt6PYboFMGawLlPYVemxiuNrotDmlm2f2tZWIyn
S57mdloZKJeH0OjyigZvIieFalAZONpN6azhii5tMHBK8KyDDDcA5IsJnOy0zU1kHSEFo4Sov+Vb
zA+DGbm2Hqz1+C8eKkfB/j6qj3aznTlcjycE67iA3CTKz1bt0vbZ4HpQglhbsHELUU0UJFO2hSQp
CrtiZXleHq8DpiH4T+f1T9kmQNlNyN7zSXkxq31iOD5w7H6qf6WyumtzfaX4dB5w1r20bB0K338p
ZaefU3ay4FyjULeveh1Wkek9TGP+pFX10x41jyGD9TXD2F3fFhdmGlHRZZoPM7x+l59VAYdFjFKK
UBjtrFVjKH5m1onHIgFHkUbHs8UY40CdFAgDOhO4ugW3PzqHdncKY99lOakrE39uZgn+PVYZ7jBI
OJwjHFMYaUdxnY9hkzfcn5z2T6+0L7bE9yb0GSx2KPJqKOCwaoIRUNe4BC+A2JwejTre2d1o30wt
BIxopm/bqBp9s8mr2QXIuz5155v89GfO3/NojcYFBMGcOoNpuX3PRXI/JPYugeHU9SjnZ/JplOW2
62hSyCQFAyoaA6F9zqpuEUyLoHP8u2B4WmZuWbcrJ8t8WZ7ecAg6w+xm+RowfBe5FxZpaxAN4Fli
varNAwBogVrt9PHn9bFdnMGjMPrpDIK9BiZKlyAM+O91CSI/OF5o4F2Pcl5vndeTAxE4cDRBHl5q
H4xcL6M0coawnbWdB7wOhdhXw7ZEdZen1AeXxI1V8WA3j6x51Q3leYSDJxvu7enp+k+5OOCjX7JY
MhEQJl0O3+cwa7Wgmcb9BFaisdYCWIuyWDI93pZpO87jhQGIOSd/deLnkDr4/wwGGO7TrzdaIGcW
uj2Aw8U3GtH92X/RiVdykv/j6wESaOOhdY4PdvpUGZPWdDYWofdQQRoAKoOjltnGLXArTRLWShtv
x8SCpYYGhr9E8nvI+97+g7z0Z15olQ/mYfJUIW/7r2bgPz9tsX5l1PaJE3G6Se00doUWvSQoBnhV
jMf79bm+uCGBbfj3JMyf/OissQsTQm0FHkPN2/DHwJn8mlQrOcuFF+28Tf4TY5FBo/M62ZCVh4fw
Rgb9M3uOb/N7w+vDYWu8XB/OOboBW3J224JYJTyV4CVzOh4yQFzMmZ+ws/KJGqQb4vHCHT3bpYGy
BZz3ery/RInlgXYcTz2Np3SillY20I1gveXj4J6gn50aKJugJ1DKdnrVjG64RVdwvFHSLIEVHHm0
TfaSxM0eomLTIU0sG+IP2uR2pa273LZ/aFETKskIcEGV7lS7X8tAzvO700lanMKlcARURvDR+S9c
svFjaVie3rt2RldW18VPfzw9i4UMpUmdjNB630R3o995dN/vEw9C9kH2vPaSubSSj0MtVnJSQHKe
2WQIIy63jNzFOvF1vXObdLPyzdemb7Gemyw1wdaIx3CAzY4qnip5k3GImEtwdqrUMyu+A/DgqZqc
W077bYmRN8VbmSO76NAFKGIXjEVX76nbo5RH0ErV9bu+A/A8Cxx43ABHfKfG3O+mNQefS5ng8Rwt
Evu+Ha2Gmfjlqjy0Dwy0IkBZiiRgj81q1/3i+YqnO94paLnjqbK4k0QPP7OW4hiP6OMob9Uiukua
5i5O3kby0pkfPHssouYhHphv258A3kvo4kdVuSJX9ZdSstyiKKgi46DQXsPr+nSLZg2YvDluXVTM
Y2+61bM9URNfhyHChKIqTBfmK4bHAwhXhR8VORTuPsaXVPwRTQq5L525urFtqg9Duy/MFqeIWrag
rfzUuLWSqF+6X49/6eIw4SiHmpFuDmE/WdDLLDZ2DAkxa237z5vu2oQstr8CAj+cJRFGg964mir7
hv+5vkXOEc44ho9Hstj3IOZKM42hx6ZHzRe40M8yQVpP70T+01JgivBHJ7ECmYeNksdeHamfcbQB
TCO4/jMuLffjX7E4EowekpiQVe3DsoHEr6V7RPPSZ403kIL8JdbsZ9aiLY6FAm7OZKqx3kHkg8dX
6RfD45BOO4BS/Aryr6ReGd6lc+h4eIvdHJttDlIwApZVFPLyEdo+rmXfpkrpD2KFcDRP1XLN2KCm
oScDHVXIT5xuolIryaQ2Fg+Lqoi8drrX9DhIFF6t3BiXxnQcZ3FoRMKkLS0MxIGHj/VBlFdq3+u3
1Zpl4F+CydmAoPmjAdMJkKq6+FojEKoDT1UeNkl0m+NtwKPmLQf7smvDsSjg80GE76Tpk17/yuQH
FlGvDZ7MYgCHVGApeHwzjW9ce+qtX4Df3ihQ/SvV7xhuFqR/rhRrIzW2SRKlh4K08xNEGubnQ/NE
k6eR5p6EnFf/aGb3IrU3IksA6o2S2yF9g8hZ7grjHkIl6Ecl25SUN2ALbOELvQGdbtcNgZ091z2Q
RLkGRwtnBx6vbzUfZePHg/nZad8NLGFAJPQATAxLO4KZzVeRwICuSzYQKn1y0NRQyju1NbZq1sPM
rYhua4f/HJM7uELeDPZOpFZY07tpEPt0LFCHgVGW/dxC2YCorurcxxX56Ndk1+g846dfxJ7ll4AT
QfMPIrKL3QqhP8JMB56U0ezyvk1TB/kP88D9yuh+7Fykw3GNP/Fj3Ft544KpWBlfGn2/fmj8Xcqn
vwPFASCXKZxkILOylHqEIrfJSJZhZRQEMo+cmmRr2VJ6nT1ablZRbVtGcRY0RM1h1la2b05O5Z9s
dsyFyPaDJO1WjsVbJs0+hCju95jBcmvlR86X1rUfuTjDWQzuJKrSIqzsQtlAu/Cz0SJnS4EJ3Vfg
BFbwK85reLgMaelq3ZAfJqv+512OeabAl6FoReNMWBwKTg8zoLhAazKlxEODsMqjkL5CC2FltOeH
wmmcxaEwxrA6GpMG+ap9ED9gymoV9zGu8LXCy/kKPI2zeN/WhZ33IkVeTFRPeevIrqrRJ14ZzPlJ
ehLkr5Dd0YsL9IGpgaM0XifOczvTFYzARC3p+vpYmbFlzkPA3LGVSOtCtS9ueUs54E/xcGNYHVTf
wbS1um7tmXc+eRC/hoYDJMbRUAYE4/SGyIRVKS3B9oWus2Zv4G8kn61V6M75uj+NskgsCMy3aERq
LIWNfvNvZUvVnc181lbdhcfLaazFgWSKyJTFROmmZdm+TO0dMAdeZKJaS/UfRlb9duzBT41nzqq9
weuvf/oJT6MvLihp5ATGjFgn1P5hmm5MNw2WYxt7Qt1ej3S+Ik8jLbaxpacA5NZDF/aYWGBjWQn0
dt75Vbne3T5PkkAtV0H5hPwXRIKWR4YRpeZgydl4OFA8sKZna5+t6QGCFSae8Et46GWHNJTbNXWF
c7gcfH2OIy8OkYqlfWPXubIRKC2HwzjAp02L3TpuiyfV6YHhUKICAl7wt2b2HR8GcyW1ubiejn/B
4njpSyVKWMyVjWOj1Oq8tfbPpHQOsNOG4tqEakDhE115oHCQa6OVb3ye85+MfnnqyILGwDngIa5C
19GN0EfyRxb9ub6QVj7u8tSpawlrN6gYhPHQZttehZOoNlo7J2atJ2y79BpT3U90Wtkp57wsfNrj
zGGxVTI6cbymK2UDC7oHqwPo5L7vbtIPgRpe9xTZb4x7Tbq3xwcYJncWXtjsTm8SkDwIrAkg1696
8Xgj1MTFZTkZue+8dQ0LLGMIkg87Atwo3jLxg76yycu4V/EghcEkiAXG1vpORxf/x7+yYqYg5V+x
8np9Vi9tz+PRLbZnluRTK4RQNphbLxNPLTP22rDWNL1QOTudxMX+IHVJYvRr6KYCjKp/tt4NxYNs
OHRESzBAxW3WP2t/sjWHnku3xvHgFntCLVrLqaaSh9pISsgoRcJPZY+UD6lfAG3j4PpcXhilgyYY
pPPRBLKAZ13EszOuSgecVjBtBFTJSnimMelVPdJ2gAaxM9gAHJidewZTLPh2tNsc7SrAGn9e/yH6
+YY8+SHLRiQKFWnXOyndOLps3IHlL/Bm7SH5Kj8L1AJ7c6Ku0jiHaexCNg7bQoVwEK+NnQnzxsyM
w7rX7zsq4PenidtIQQIGQUBvkIOv9+O7ie5tU4JfUTBr3+udP6gKtAzS8QYalr6edT97pfoJW29v
ZG3nytzA39qOxh4mma5pyyawoVzhAvzl984Y2Hb8Wkz5p1qah8mobliDLOz6jJynLKcTsijTgAls
CGajkppAwBzgM+DEtafxjqUrL9kLF8FpIPU0UdHK0TRHgRns2o14pVkGus5dm37gcWHAvOWZcvlf
rTqUwYDq0qCtspTbicAgtJMGNsQURqezTHbkp++AdgT6Nt6sYQQur/GjaIsBdqUpWxjWTKi3Q9/4
MQmScPgFtPYmf3T84fH6ZzvfwJjNo2CLtA+sFNrpET6bod066SHqTQ8Uhxjax9fjnN8tp3EWiV8p
IBcgE3y1tvdaIHct+4eAGLBV/MmyAXuAhtfjXZxFAGChZzfDnfDIOV0mlZOLsZ610GpaoDWaZ9H3
RJzo1uzqUvEYs39BJ/lVUYawA1EgQdEHOFzYrPIKANDrv+Vsa8BACTYmMHjX0Lw+06evZGdDUo9B
tRTGOR9jHdTSM77tbKU5e3bRLMIsrlEqMrUXFLBI4GS08kZ/p8nKpK4NZP7zo7cPi4H7rBMslqoI
ZLXp7Z2shwB4LrdXyUrGcyHdmhHE//sBlydsN0v9jw0SPj20b5DcbvXD5M2+n6XnrNSYL54px7EW
h1c/VMnY6YA18tyDnIo6QIjKM+F09XuE3WHhA8t1fUlc2g7HARd7XBRQFgHoiG6geOqP+aFpxhcd
kDjV3CrGbgLe/nq8s7UBTfXjeIttzsFtHTX4HIfoWLD0sb832Bor49KQIOwKPce/IjxL9CnMNUwp
GTSIm6b6LJjpNRSax1XdO34K+qWVtIdGbzO/Tmw14KYYdlORi3unz28hO2t4yF1AXM1j5kmT346q
tgMbfmUazhy/0FlUj3/kYt4trevypMfZypkvhC80BwUxl9Zh1HhD9dqzF+s96Zy3iYbW24QHOItA
XMs3BH55ziZy/E5Ya4tvnvvTWtDpb1p8G0LM3FZK7Kp0eM8Sj3PIpfhR6fUPCUT/v53yV4U9/c5X
nT3P5JSXs7E4lBt9gPNAYsSwHXhGF33bA9aRFIGmJ56R02AizRbIhL2MiK+BGWzB6kZI1a+RUsOS
xkOrKkj4U23WrzBY8GrSeY3RhmZlNjujhHn29TX8VyXzZKIWB9y8Ao+PHzRYDGiyxgDOQ1aeJptK
q14zFOqdKDTBpe7bsIL6kk3T55Ir3izNkWhkqwP9U8PRMY7KoO7f1Q76ito2z26LXjyrVfRpWHsB
lnQ/AXre637E2pt4NL5HwEKAPqFe3qR3WZ1SlxTDbhx0dJg6DwydirGHNA9VtKOSOBzN18j8UFrh
WdFhGrLHLNtpel8diE2g6GWOcMxuTB9W8JsWstUTeYjLDyfKYLOlc68elHDQ4i23y3sj26qa86Cy
dDtkbAe3v7QaX65P5vnxiuqoMnsnQkvANC1jserykfSorkN1cvB6n7j/Q9qZLMetK1v7iRjBvpmy
qb5KJVmdNWFIlk2ADUgCIEDi6e+qM/ivXVa44tx/tmOHbRZBNInMXN+CSm5nb21gSdma3Dg2Lkft
n9/tz0ddTTNYNhDexn4JbUZSFZ32dUomXiytdLHG4WqizKPwYPJZIsb992v+fWL9+ejLvvjblLGb
//jFuEgJ/hjrs+9++j/YmJbAv//7OX/3pl0N59XhO4pawIpSsnUI3BE1Bdr1hsfyvMgpnxnqBeWG
EFiKgfnP7xBqlPtG/iq7s1VKpMdpjnLGjV/0146PH3QxdgkuDP6/e3al4BNFsxZ6NsCKTLVwD607
vobxf+tMiHj4j+dcLUonHIUYFwbjjlfIcvS0JV0KFf+/h/evKPXqIVfBHJEoA9k9PiMadooI8Y0y
6ieKTa/trczrV3P1t2G7TrSYWsJ60DIMEvAH5lRp+azDQ6++MXQHyCc0qv/7xb5ahhepBhyC4fsU
wmzlzwlawwSsLHkyr8CqsNPFFQ9gfwskePGuo5WH01hQRIyucLZlpDO49N0Y2r8DZfhl//4Lro5E
bqP1xQepa+Uep6JcT2u5CQ8iX/I+t/JbofAXw/vHw652HSYibbcthnep2tNyCmwPBOa+GC9Zu1SS
7Cb27IuZg80NhaAEwPS/7faCsOEdK7HNkdA6RK371g0gWhCS3NuTmlb/l6/5v0+7jlkrKfQ0txjL
nqeXoSQr50Ht5mJc0dWtofx66vz2sKupE0BA3KHLm61h/FGvB+89AYhkhUrLD/iT7KSpg43vdSkN
dZsRODjqpLsxe78a3IvNB4wjITT8C2vtNX4tSI/BTcacdilZPiKTxfPD/2FUf3/M5Wf8tokbScq4
hkgSXUgXO6x+bW/ZCX0HuAncSjPfeqOrG47VE7Dxfc7W47P3YsLcf7H/6yoVKGZAjl50Mai6/VVo
qWPoMsswxor/Jc+0zxDswWP0xpD9FVNePeTqyA1chsofFtrK61UmQf5EWi7c4XqaBsr5gJRZbpaG
kzV3wjNn4XzvOw2M5OE8145JnP371/x1M7j6MVeHMJ1dHwifha3jJRvmE9hX1X00szx6b251rnzx
/XDg27iBwK4KradXB4U/dYoONdoA2nY1+qhoXhrj/OrG2fpFVPH7U66X+dKAw2LNtVnBslU8GOu1
+0QneXNLK3zrMVcL3J2BtEls063bsp7S0jN1KlTvFFZrQUJqDR9+WN+SS/3d94+PBd8HTIX4QpG/
bvGemo4QxbGmIeX7T66L5GHufpszuGEV1epWbPjVB/v9cVcTlakWG/TUwHNtPmP29f6YN6918uvf
M/CLY+ePl7qagQrqM8u6RGeQBYdAgN3HgKA4T2OfR+33yr+xLX75tABRERxswfu/PtODjlPoajEJ
ZbmDmZm7ZJOf902hw03AYPB4Y3l9NU3c3x53dYC7fksn0eBxYBZbr4068q7ophTNjf8exFvPuTq7
u8ULppZi1jNqp+quq9cxXs1jRRx9//eTvpwUv73R1aSwuVOH4rK+aJQ3bxQLWXya6lYPUXLrO13N
isqBknW0OraWtsn4IJCcbMP43ODap1nNIeGD99+Cpp1If/qawLt2/uCu3JOFr6GDnVJ/8t6ZB7OX
OiKP2geyC25sDVoTx3IpOkP2DhoAFxMhpw+1M5TpZ+49LCW05Tbn+yqqs3n0ty40K75Vn9GK+ZT0
XVegkBFvGZKF8cj3tRzh0pbgOsHUR9xETzN4WSnv7SeXtzlFySf1uB9nGrQq2+n9vGvq6jAM5plB
bwyKF1uRJmzv4NMcbcEHRXYJFoT54E77hicrE0xvAVvSBG6ntRD7ZWGrxQyFqgHmn3FVHieRwn38
Wx9XRd8CCcbD1EUzO3Dnm1AnedxZ1v0cux9aAb9l1Lbxqo/OawTM0nVR6SYjAMfpZKFo5X2DCSrY
Kuy4wPjIg7UILOVDeyiCFmmXaUgeWVxLeCZOPgo6PaTlXtqzagJDdUGU+P83yS6T8LeoIukSH0Uq
fH1cJ2ayIif1xG4pQv9OLF520/9YxQWQNMLi8M+HAAoZhzX0hVACmKeJNShB5sIbi9lx1oEoAZ7b
IMtgp/b0+e+3+yqs/+PJV7tCBESbzxXWkL+ecy+vV9GDeVhW4WpYe2f3Roj2dwn36j2v9obZcTUB
ze9y/fU+Jt8tiAV9OGtXmo53pLeyyiw/TDzk1SBRGEJSRYOoVLSOmy6J9+rL91a7GBqKhrEw+Owu
quR26j4rm5Zvs3L4lHsxbmM1OukiENkx1hkV9BXOig+CzweOruwh8QttvQEWCLu1qUYHLvWW1Gj/
DjKRzBYWS0eW1IdIKPsdTi/jTkLJfo5cVI486K9V89/DAMBqxPUYZ0BwOVGve6ib2VGRp0oUjkQh
qk188QKE7obY3z3gGut7rgqhTQYYxb+//hcR1x/Pvex8v83tgNejNculWS9JJLKqB0+Bhi7OIxbn
VmB+tkau++6/JgJf3hbNfzbMV+Fsdt0/EA5xSSOJu+yg9/Jx0TvEnrcUoF8dDR5UgDDFvgzttbGe
gaZzgY0NztZlZV5YWQRPy63w7ovRQ235f59xldIY0eIvgyosV80EpIVmZkqRosuphYO1JtUrr1Fk
RW7l278/2q1Xu/poJJyoSgCAXXckG7437kv33b5lAPfVkQcwxIVMARszgLL/nBiipjMoGPhEalVt
JhRVvDXZdDeNiL4cwd8eczWCbdDYXeCgabV7HxtUoV/nVmbKbHComOgWnewSDVylFy+wi//3Tlfj
tkSos3vC6tYNYn3TdQc9J+t/f5ovQh9Ew2B9A64B2e+1uYdGV0GQXLI0iYcQKxR3vbVST84trcNX
m/bvz0mupHMSn38eR4ybXNk7uhnXcW7Wy8rLUILKb13LbrxUcnU2MYB5pth43XpBr/bw2D1J7M3z
CVHDvwfvizkHhSUcvtBb+IW1edXP8HkzuPAGSQo9UY5+iUEKGFT2mUDr31N/qyHui4X0xwOvjj7j
c6KXyw17DFLASWa70N9uAtW+/Fa/v9bVkddFcWvGAd+qL1TurQRa4bpsvrdXDCn0WyDevwtX2Ft/
f9pVSCwkkhLziHsSq9Y4OBb2GXQHFKdmb1vrN6QRGj9Jp6MtlsK8ed45JmCln12I1Tad/8aSWyLP
L1b4H7/nKnaWKiiDkMp2vZDmfeEgBw2zk6yAGanXHS5V3SUmReeYcyNdeeu5V1GbhmzT60fRrkFC
ajMbVUIQdF9kXDpZ6BuyCqck7xbbu/FY56vFgio+8Cn/6Xu8rm6i04Z0CRxEV1SR8RNkG5qDfb8O
YYNjqyVvLC+5D1W7sY3MQGpP/Z49TlWFuIf0K7h9A7cFwcwFgRvo13+vr1s/7Wq6M5FMc2ISFF4x
3Z9bG5FMlNsfNvuvSQ+XOfjbGFzN+IQkCta1EV3Po/2dOctJmuoXevf6JxYsj0TNFWpsN0kEX63m
32Ooy+v/FsvwycRW1cG4L/lhPqB3q99Atf3vR/D3wOVqBPlo16YvMYI6kC7cmns4OMvgm/KD6X2J
yTM8JPiNqi8sHS/DdXVu/REuXQ2nbJxukqFEOZO17gv1QdXNJ8XgBYSQ2LdRM2ojtOUz8YvMBOd1
ZKwdD+ciKP1yD4cBFNB5Em7bBMSzqR78NW7NbqpUFZ619s03AGrozkcb57Pylk6jN1bo51D4AYNn
br3UAGbAkP6u7WG+vu5mk3zADbd04Tvey3IjXO3X6ViNA7S3Q9AfunjhaCb0p3EXOMzZmrLi65Jc
PKAm6pms1o1GT97kVz3AWv34mZSJZ6+bmRj05cVj76SudIb5cSQUYLHRWHwuhkFwu5AeMW4O0/b5
2dYQzMFHIanb3BkcXB0tGsSniIzLeQz6ZLs0Y1ADygQA18nYZaWyCWz+uqhaR9GUi8CmmZ5NDU+x
rm3eh6lE2QZFDizJytV2Aa64VWVd5JOPCw93N0QWeEsEpup3Oq5ICxNhpZBem9zlFX705Yse5qZO
aRQqvQcmyXdSYaT32EeX7lMLPd2Lciqwx9FnyH3Qp3tvxKU5JDChDwtrggN5f0GGW5F7qMPSvFZu
nMWJfGF9lGzCOukgUWo0Pi8Jdm3d4AeM9RaNS01O2jo6EoHEUdnoAhTki3URLzooTuE8K9MmBvmu
7SBvaQcKm2vtniH3AIYrsY7BMHHY2/vNz0Si6SIgQ16qBL914WANAmztuejesYI3Y5BW9AIgyEdr
Wlm+FeM2jhZZ3Ia2PnJmRcMGlfdue+83sXsoI5JbnvcGlX3XpxELX0Juf5NB8lzDqucNsMytNyzH
vmnRE77IIW/j5hWtNfeGNGYTLy9TXY4FYbCo7+gwrrjHC0xqby0Vchxcgi/rgOTblUNzR2snwytc
IFVVxmQfr+I4Ok9y2BMd9auE6347VM02HvyNiPUEVVd4lCKpM0HisfCpsTV6P7k+cXs0aW/ZS07Q
c7KZA0XXnj/PVarAo0eA6kChtlQgoS/ADp7DWVo/E0SUUTh4xzYe1vYU30WVWg9ADMOvwTvMQ+dB
mo6UJesc0Mdhqv4Zh01QwOLcPZaAyHqZmfwkG3wFhJGKXHYUqPRvJlizFAN6ZDYKYPBDVFIASORS
xrt46PTPMqCVXANaAEFvbYYordQIBpndVHCGd5rhByAOCYg+ASuf3M5LHobeVkd83vExgQUcum7w
GX8NfRelDviGRyoVjM20IV2dgkHrLzgma/HDl1w2e6eZO39te3RMiiruXQRmrInW7RB6KUCYd5Qu
QV55es981Zxqu3IeMeU6D5R8u8xscnSWebfAWg0OLOFM8oZCFM3CmB0m/Kk9fIStuybA4YS7NbpU
J3gqUQinzfizsYeHQTnTnYdK53kIYBQmIhT/lpk6B4Ep12czgIIP0uLVgYf+d89m084EC2BvjfUo
OcWaK50ZWwtbrO4OPHms8NLT+hM+89FzR8m0bcUIKxGip409Lw4aP4zY93wRaQcb7BVcpemxT6Sz
kREdU1sgmS/RYLKuef3YtSbaVKNazrz0QmwX3jtHA05huOJvPotF2ts9mPaV6x5hcBRndVKJVx7h
i0D21zKSNd6ERUL7FbCPOZjtwTeok0Yk+iAMdJd6Z0i9Cu3uYILqrqLNisk62Sr03XOXDzsq3DlN
mqYpAPZCSd2lxVAb+rOJwu0ScvLaBsuPngZrSph7rGdXAwUNU5NkkAfaNt8U9jf49vZbOF9+c8KO
F8ZRjzBOG4uptLvUzIjUM+HUbWFACd3B8A4XtXoa2IdsVfQNqU++IbQt27wGKXYA4W+aP61Keth7
wEseM3+sybZPLubrF8v2NiWQF61jE41nswBpSUr8g7NYzNFfquQQQyRZJH4bp+44sQe4/Q6bcmZl
GkhpZRSu8SC8lOXZKTV/VmKY82RqAHn1aYW2acGhwS+HnFilerJAaT5TfKHUNbUCYdOxs2lG84Hb
Y/1xizgFmA7dM/guH95SB1mbdFMxha4FpYAld53o2l0z+H5WKaVTKF3ISjjsET4GzVqTEWbHJdX4
+u10N3Izretqfrms0xz2BTx3Y3KMI3WYjHxWHbSa0rGfo0ha6wiA0ShBVtbVbVmMjbjrNMz9/LZB
S0QYLXtStRxsv0Ft3RJlgMgvveMIBk1RBnx6I7F6bpBMjiKWHBaOV15U2prSu4+4Z+1ahb87TVX4
7NZNAVuLNsX82WJ3p/vKkixtgkkg9Gt4uhDPPwoBJtM8sWRDOuznJpj7F7QdQp/JuvkYK1SkF7FF
FQPFTjOhSl3Z72iCTMnwnx5B18ZtXXhPjQupWdmBHg3XB7mZe41dmK4AiXPXwShxvxp11GZtPU5Z
ZYE02w2Q1MqhDX4BBQnmSZAz+K6lFU6dB4OyWoHO9ecpgUigVfQwRDw8XwS4ygEPky8KCBwa7MAD
iHDEolOmlYrd1eVk7zFR9LBySvpM0H22XqJZZ3E4duehdwsbya45xLwbkdU+M8QNGOI3W0Nw5VO+
K5Ngz7k2b4GFHHXWhYPZjlro4+yOyJtf6B7Ic3sEiZ0JSTllko1kXaqRvkY7eBQVerKXFMs4DUvo
WyGE+Vm2pdp2wlRpMIfHSsX1vRXoZ7jLHm3b7Pow+RVDhpJyBFLF0vhDm2vgpddtEL7qoEVRqHQe
7b6NVybxyjODqxhLIWJB4BLKZBe1yXJX2ijUzvZgduHoICPehC7IBhoqF0t8Hyx/KQJ4Go49+pZV
0Ec7In0fMdo4SWTgAgekPmLj7iE0nEiMw3QGE4A6mzCuUBlY4mlaCNY2hp6v2Fx/yA5VDz5c0JAm
6R+UU7Kh4MvC96ZyyXOMHCesXrpTGTrqZUjYhMy5HkDELyfvLjF9f7LNEuUxsGEp55igCexqMj3R
dh37FbraRuW/dE4HoWs38DcHy/WSRswkUJg72nrWe6gqim3RwX2SmD7MkqZtViXa/XYOSrvbKlq2
3VxbW+eS5AXItT4od65Ovo5KOF7P8SmoK7Vxk57ntrUsez+o7ed4wH5V2mGPcAz6NERU29im/aFp
hL2x/ZkDgiTUDykN2QpSJzurgmdMIxhrAbrW1pbjSPmJXWNcMxIhl+2wGIZjxFMZTqoYU7vxUYWB
xXjGpdWcAXl2nwhf/GcHgI0hs3oXldtEokNx4CSvlQ1juGH2nvsQZtliYgNONnLXNBZabibLPfVm
nt95VarvzBi5b7H3pKVFelgPLGiUBaZg5VIJfL0g7iYEshgxia9QRdK0hgecYuvIwTBY+ER5pMcE
fWdz8KjswX2t2WRlJehoD3Oy7MfYx26lsCsbs3SHznc3uusgNCaDgv2AnwiSCYXeAPj9LF7msi5A
jxcpXbTx9Q5AAjJeclDl8RY+cTB9HYt9OEjy7JAiRSmKQYPiVdNwP9lh/XMOASUrnfGu8Wc7dRYa
FNTo6tOKo5+s8Q3mpKSfQlbdFv2Yw3aMwFuvBrSWtm7TwIFmqj0/U1SMGbj+833no63Ocp0Wjpe2
0+7wVmFWJjFqAZgsRxcXR9wU4PCznnnJsyZG3yWaIbw9dI2oLCWNE2Xg9fBM6JgXSTL0U4qCeGyy
cjL1zkFIcKiSBDAwlNkAhzGjuvcwphl2yDkHg6O7q0a6+FhajXsW3Bv3YZ8Y2CTP0V1SORqAYns2
O6bB/ayayE0HP/by3uLWA50icxKk+cUIyABOBevHJeFQDsGBZGAHFJPECNwz2nPTGlIjiKUllG5D
HJdeyp2xEhkZ+xL+T65VbjyuRogQJwRCgytAYRRGnzqJJH8lIYriZRIWbhn4e8SrVtbheE1nmZi9
F5e4ZaB89epIezwtyhWZZ1lwsBJJ+RjBSfAAiOtw71YWjiUv/OX4/4lanPI7GhcJTtxK198rhn8P
lfBvo3KTArRAuhKx/TI0Xb8RaDLZSSXdzI300dWd4pDbie9hM7dv/tJHGw4bw3NgM0WLCTHRg3ZA
gmVDeGYmCNbeELmneoz6HSYDWSvqRkdtxVqlHh/dew3xx7ofe/ezjUOrEIFSb3XZjnDog6nUg6e8
+FjhZGrgGUTlSQj+Y7ZBk0dN1kG8YbFVH1FdZnGn522FGBJX46kPT1CzBRtKLXbfw/XplXZ+/yhj
qz00riPSxmFsNyPaftNKiFMSSQ4bKtmjwlkpuuOjYkU72ngqHNvFerYvJlEB2j9HUCbW6KYme92D
Mj5TwCZ49FTTtta4TJQPfR9qnC6KJcXEDd17zQyEd2OzDzehbyWH4eoUdNGKdzMaS/tS4k8k4TpE
U7HeumIGuOqi06yFzx4FrOYOvWuAKPIUgWng5HxgHfV3vq9QSZthKAew67T2p/YzUSNtsQ0H9wuU
Z+nsBE+4hYoUveGwdp6tpxqXx12tfbKjHDdZVIRRwIUW770iaKiIekjfBHdhHG93CuBw3uWh0087
uUChFnKFxo4Ize0S/iU+XawsALBiXdvtAMHF3GwGb8QOHaml+6UpsZ6gaC5R0MY9XTZgqBuGEi38
x1/0BKMtz61ybXUPSEx4aYerLsDqCxrcyB33HNTkw+negxS4S3vctyCHbuHf2ExQqIjw5CYxlHdd
84MJeDj0MMDaEuHKXd92AEBVVXe83LGQKZEB5gQyaQZkzQJMIufEJZt34OlDydCI6p2FnN7zYIjz
lgOTBcaQnj9Du5Yr/LX5ODpLvLX1EP6IumZkGakNOUgpp/uJQ++kBkI/uPDbfa3RR6F6lC7l4MY/
JCDqNI8s6zIfUMKBCxXHNNeAXWZlq+KNJgMaEy5oCieSqJLGMYAedU+f5jmmGWMUf5iEO/zdT2tW
wcqm3mnCqZR59jIUlhPTBxYM5evYgXWWwjVtU4Fan1kVLNZQoIc0w7NaCssUHCKtaMq909Uo+A8u
mK4yeEsiBedB6vWnksKqlgmbb5zZk98hwcRnheR8IyXuEyqoEDnEi71f3PkYenDlQcTPs9jh/SHs
g++L1X7XFBkmX5Z7Esdd5pZhee7caZeU0fdKzW8l2v1T29TtsRX1RzlP7re+cfWh8md300jf/WEG
7XR5Hcr6QSyxeGZ+PG1t48lfTt34RZuUz0k/69RrJeL8RYAKrznCaTgL4HI0Uvi1As9Oaf9o4XaX
0RiCE5C4HazeMS5iPcev7eD9cuupfG68ZgPmGtsiTB/RLQJaiFYs3JIQeZDE1q9u6WNKzZ6AJDUJ
0dlB6yN0HdDbdGpG1DGRXIfKypVly5UAxCnnkzRbAy+LZ0riIFWgzbx4yFptSp8o8EnKO3BK4qIN
+wmRj0FhJmYGMfXcXFzylH3GViXu7XgcTsSyg0/SIaYSim77qEPo1I5hxmsZXcwITxoZsBxWyu9d
F/Eos6hwcLMj6G60+CI3+J9xYUxcZgpXv+d5QHBfD2HuTVGQOtVS3dHetzdMD8nB00hs0QrOQ4mL
UE764fhzGZvw3mO8zkwM/K+Y/XAF3zbn1bZUC6/NJO6hbKFkLrx6hlCzUfBwhRnACxh7dxIB9h7u
2Ttws+I9NdHziL6wszXQMjPgf51Qu/bWoJkO37TL/YvXnqY/PPyoYaofYW1Q300y6NeLSeTKuI1V
RM5oZ7HVjHe2dB9w9ZEvxohx5XUocUmFvYJVVgm8Dw9XkDP1sO9MFNqu21qaDuFABPEGjDqn0NO/
cGtw7uEFG+pc9Qq3hZDDaQ/N9aLoGkkOthzNrgpiGKprp7x3uLlkeaI6+g5r0/bUuLQZMkKlN+6Q
YyEHp6oEGowQORzgI4giVYnkbsNZtSUUORRH24jNTMytvAtjcYqRekrxPet80nborNrGG7t8DLpl
NwKswoG79frvjEw/pLItIEKILKS2o00IWMhaLW67wftOL9L12pXyRsjnZzC765zNsgPVbeGnRDv1
j6qykWMeF/BqnSbB3h5Fqz6pQiz5ibwIU9oy59GI8ME2bDdJRlMal/6KtaFM9XCxY+jbVqyRMyUn
UjrMXddx158iXc6nVg/Lozsk/Znp1v/Ggxm7TWRCsbG7rt6UFQJ59MF0T057OViQjPDGbDDRC6Ph
/FzVC1Jek0enFeKUFvtz34oCJeX7RbO3gND+tJCw+Tb2YHR1GgTiWEfynhGrLpwOkWdqSvpZx/55
qpP6UssPIBRnR18k/qu4cP8S65mR2PkmLr6PDqxF9r7VvlsQihXQPyAEGxLgubh1Mirs0yCmn9A4
PQ21MNAR9Wxtg8KZWuwnsP2FAuMbBhx2PcPrclESeU5ZnqXUzSFQ08bxB++DSYFdg2FiiCTie6br
zkn9QbYHYZEaVoUNermw7zYGV+sQ/7bNImxn8CwJL4TCxffTecbNU5BpBTz0nF+kdlzgeooMtDoZ
5Ejv6aibx7pn9Cy0wBgkMGMkMxbopJMdLL1mJLLJIlPeOdiGBvghvkQBQ06v9twcagTx7scWjDbq
O6KDeoMyTKEQGtV2eGxM3EMmbFmYmNMjqgh4/rDphLXqF77kuMJkTj0Mac87kXXM2iSVOSHKL9Tk
bbxq2CO0zqOInJYetAZ7qPezV90PVDx5+qP0cFPUwKIpzlADwMd1yqC5r5DV4ta0TeZuJW39oMMG
nS1dXDh1+REuybegajKPR3odiwZ5tkCmE1Z6Gidg9PAY5Sl55zbuPa2row+tLCIl0D2XGcushwi5
Q2hSugHa10fxNrD5EZk0xDCQ0bKGbqYERGUnwf7nvft1nJKLSLiuOOxisCFYC3KTNlJFT007L1un
pncMKg5At1xMFo2CbXe5IqGLyX6KrTD8FlhB/XOgaH6CG8xmEFKetc0sEM2R6d/VZUgbUMKSlYLj
zDhF3ccUcFkiiBA06xx4pqBu4uCqVg077lYfpCVyjYT7yrFrtg3RNANOflhvq2Um3xEfspXV4Bgo
ufdGBl9e4h4PWSAmU9fxV/Po0dS2oozPfFjNkuxxLfayidblym9RdWlL8FYiJZ9dH+lWomcJY59u
T0dcOyVJXmGukFs9kPkABVq4EoCWpZBrC92xO5YUXYERs+L32U0eZpe2c1oZJIxwYXX8bKoErhzR
stQvLp+xNqF3iaAZJc6r7IMgE9H8iCCVPOjEtfpUVL2bu0CyTRDNIK3lO0+MLeV2UlhDwi3iCjqI
gEC2siQ5wGjHyvKwQwVCoO2kW8umXwmC/5bI5bU1E4cpEg+gSOQtkKpbZIbvFIo/G2sM1aGbgVuL
/Y3LlUnR+mEO2ADAZ7DpvUFTL5qk7aNqYvs+5OWwgXnz2ZWTfLfQdYn+9jJpWMaSBH41UfPTJ2Cd
JXRjdRglpREGee2nH0dpTEGcRm5fvDpJbRdtF7wNcklSQe12tcBr6BRFY43ah2IpUvpuRpPwo2+a
tUGMFQzDHfJf54g1R2cI3wY4VI6VbveUGZj6WKKA/m8oSiu0sKUiEbSZI8tddwJutG4r07CJnHVp
6kzHcPOxPbS1yBDFq2GedmUUIbi2ZPSANNEWM0p8X+CPmjru9IbUwnbuxubOqppPr2xXXiuQYp9w
ttnjnNVIwRRMkJf+AuR3eX9nV3WWBEhoKoNcn1XWuVNFT4HdrbRyGGgWLu5HYG7D29YranxQnFiM
r30IBbghvwavyvraR+o8Xk+YAMwoNx3xF2cLdLvRRTPhQu0n1mBbTyrEQlV7VipEQwDKRiO6hzMb
15Bt5Y2nuvEODBzfbEjak7TlniG+O6FXyUNWxVs5dbXy5BsdkpWurOmEFMUWsa6fz0PwrUq8LNIm
3EDJILdRwtg2UsnJihClOnTZYQ9P29Iej5T1a9B/4f3rdcdZWL9wv1sNOEtezeVCMCJRs/AQLdR+
hJzjMk971Opo6sBje65cnldMnlpeb7sRlWAVjBucIg+D8d0sNMna8aZPNb01boCVRIO8KZstr8sl
55WFZmMO5F1lRVXa6/4YcRzNAU1wBLV5gwtNoSNwBcvSztxhwa/2conEO5CNuenjdpcMl9XnuD9H
afYyUjv7UntPK1tGhRdB2memsADaHp/BxqIALiH3l0SkZaguLqnklztMy5GhtLhRNjISrELWCRVa
iBGr1WSLDPmrHkux3UF88O7B2HICPbaUCTQNqLP/D2nnsSM3sqXhJyJARtBumUxb3psNIaklejLo
zdPPlxrgTilVqJye6ZWA7haTwTAnzu/WeRx561RkCKdoRGp6A0FSrKwEe5myWsmMCjaK9kUJAtWF
/W4cu+uqrTbci+XOo3S5bJW7r5N2M4cyAztw/9HdGURFQT0LMf5bx264pUl0Ey/LADSevU+YUuyB
ILIVs/uy09V3wmLyg6jbXRdmyUGY9WXliYuSC5jvRhWZAcPGgNQa0Ly/J3LA5qK8WLslhdNb2FdN
72wcE1B4bJIro8mvxk5T5CE5WmA5mbmrWpr43aLTYYnXej9XD9nCldOn1k1vJXaOZRda7Getwn/A
qJt90ririnqsMdiNyQxTLrtf2A371pkBjROSs4vMWU3Nz76QfTCoH9wHyp09k/TWEClt4ejBVsw1
Z7BJOxvj16zScOCbSlyrPWq/JNrMnZGvkzGlI+9ENe6V+rqSY35Fs6lkcdOeop8DaGUGC12WIJta
nL68WHIMps901l/asn1nCa6a2rzBLMXvJk8EIYWvj2p6jfCRvlpk3NHh9snRjYKlaPCtcfq1aS1r
wGEcDvH1ojWadLqzdo14xRxo11bnUDmL9M625v0SFQGG8re8JmA7x1lW4XQDLI0VmB/Nxs82QoIe
wYJne8Z23n2tKBCyMd+ZhF8vYnkvw2I1xOlzJA2SfNWN17pvDafbGrftVVgsuwRZjRUqOOdpTCJ3
BmRqy/JOg9LTUKPYVXjZkAucz0DWljzkQm8uM23YLEZ9F1Kw+wgpa+5tpGIrwxW+5cUPWvEL0ee0
pqE2sWLq54VWSVeQe64U6E7Y3UqtullmrT5At9dXBg2cX1ovLiN73Jf6sOtLR9005biduIMATy90
e0py4urnqZopFbkG7ReYD1qaA8UBT1eID7UkDBqN5k7iLKVNFPTcpH4x2tgPWTjSCYZcYNtxkZgG
lzEI1XXS30xKwX7pzTHcOAM/hSi2QBIl0Qvtn0qjFByyA/PmySr6cucuyd4ewoBUDdxGEq4nFjvi
hnQUGwsozXGp7WbD77CY3FgS8LrTRLNRdXHvGV1Iddu5bwl+CqmainujYdJrWRUFDXfqixY5hiiz
C6dlnVGoc2vPQnPLQU2uKGevS9Y7fi0kXc/Rj7Bv9NfI6F6BCnu0wbGfAJq89p7Z7aywbrGGjuOU
mJTCOKipve6S4SBsm/0WIpPJ0rWnkURpnb7bAv6JHQQnn5ewc8bAcHrvXCGi7zgjC+NSsed6lWU/
OZW5SrhZVU07vy9m4jHJYj2Y5m47iuKeyyhJ8lpt3aAe2bmxWnMrTH4ZAKN+4hn1Xrr9jamwQlXz
JNfT8kuHc4HXQggwM+jdoTar7XLEiui9rzS9vws1AAcRPcd0XH07qS6ATLggEcXeMNEq1Scc4Lm7
7QqdZZbijZSt5po1jueh72rVGuz7oZY0oqS6FOPg0ocbJPmCun7Vs2OgT6hXmkrfnE4nIhD1hZno
iJd6b1UWZvZdFiREL4Zb7yJ6aIVfpBA5+ww/iFgtdyW2Dw9t3WCpODmHIeveAFVuNCKDb9gS7thR
qTKatsEuMGuJR4+i15xpMmh2eeUohC52FuvfNBE+NqgQ45kqwknz6KqQI5lMc3lDxvO8Gxt3K7LC
DIyqMm4SaxbfgdCywdeqxoPJoePGr8l529b28l13++nO6cOjtAYvVXvRKto3KSW2SaGVRRA3hJLJ
D2x7rQudrEy/MTnIATsWsEwz3GLBVF+yP100dmwFbg2VPQu1lT26xH9wilGGQ/2j+RDoA9HnyiDr
os2tLUXP9AvOwB1BRRGGroqum9X+ghqxB0DgcM69/ggS5n41ZPk1r/mYTB4mr8q4KRrvidEb2RwN
ixJ5cKygh8tYl+rNE/E78ZpXbq6zQ+JaRO9Sb2hzOkVo+vagA7+afbudBXezktM8UBqOhHWtV3sC
NYdVqpIX0OkSUpfugHmUUF5o07S0ZXr7za7LywT4ZYtbBWSbGqJImrGljaWzkbP9Q+84AmaVHKwR
tSq1eUBTsTr0UQXvOnVp5LrF/TQ0C1NDXmuy/sY8WTm46VUqCziOvtkNR58jnA3d4XsyfO+EKw96
kT7abRXtrKa8jx11gVPsTWeiAao8bTuzD2Ywonf0wzzo3bOzg601+71iq5dcAURBGEFfkJfOXSqt
MYgfweZibn7kKwLb8yfV5JtKGIoKp/cuTFWIi7kxH+aS2CSL7C1/iAj5E9OE8iQGvtWT8i5vk8sw
p7UpJ+PQ94wKAv6DnWlqQ5H1XcnUvLLyRN8WaS3WZE/+YznzjlZ1t4lJE1AZDb/GIigTKf/1UjBt
6sR6Toc2BcQeALfb+97W2daAyic/048Ei7S0Hk0VGf3xklx/o+i1fk7O8IzJNe36vAdt0TT96EXS
XdqNsnxuM1gXCrUr29Zax/N4U9WS5KPBDNdl2KTXXTlea9gPUh0X303reOdh3t/IRcrvnYvsxG6m
xc/jUF6npvFKd3RAQ5OAXFn5YUqBjLVG/ix13TuYiZvdZ8LpL2JDL1ZqqN9UvNxr06Stu/AHrVnz
pZmmadfNXfctaeCkNU0h111m5feo1/L3skEBZxxHeZwyGBW17lt1deuR23moRHkoFKeFmPpLS6Q2
nbRFrCPD+GllPamnxxLbVcaRV6F8hbQJ5genFKHkuLaUGarUNNQI+WyctSjhGUroYZeIsK2t0JZq
pv0Qt7eZNMPsUXB7QQQ9OUkSzLjXs/UbcfpGMm77o2oMnHyVMLiJm5VcbuKojB8nuHEPXtkh2KrK
7IHcTzNe9Us9X1R1z0+ZG0GymtG0OyNdMKjvs7Bal5TmKVA69Benc2wQ6XJRQWt05LIKu3IvvCVy
enriIzYT2P+s5+PQxGP0JlOvBnPFrIDq/Z+5z8UvvhiMRK/B0xqtQ39NCJtTrRbbDJ/nQc9v9Xoe
V8j+Uo4s53toim5lp707+V2SUY+aVaTFayOmzD3Ys+tcRxHrxxnSJ9ee+8scQxrN7AMnolJowvnF
0CeTYrfJhudKw5vQtvjNRsnFZMEbS440t2taa6u6aK6RPBnBNEDFroyuDfibQUO97kFTIfFbnbFq
0djZABaUfoYm22By+51FkP2+LoBSZn16b/T5Z2gfzUZ7txtW9pAG8B8Ixq2s8D4nC+aJyOIF7/IZ
nCPyLvS44BK50NFKMJZZdYxOYMg6/FHqOfB9Y/p64bqPS5qGQTdDlVJqclcytKbVaJUQfzJzXGFl
FnPfnhNuyoou+lNYi3Av6FetSwRGa52+FzY1sjCBKJIkd61gycpk30dDr/kwvnR3RUhosdzoWW1T
zLktvDLVjAClYNO5vTJkXiYvbWpHhxSMF3LLXOqYe6v6YjRcJmIiXaLrsnl8kHas9oj5Qq48GjcC
z8b5I5nK18WksGthoq5dTAGf46UrxmBsJpDh0NqFfVu9Yt0dyaClRxg4RwAihXhHr48TjAaXER3g
f2kbWbdQs/DC2CXFNK/GuCRgR+T3sQqvjyE2GyiuIrAIefDLwX4mO9D1C0hDqPdM63ro5uUBFphz
MWFpwES0RoDZdriWDbPZsuZdnuItvxT6DnJ8Ds+wCIdnqut2Nclkp8IyIerTWTuDiyFTp7UAKly4
4Rng3FQov57S3VBXS77ymgGqbT2b2lsG8YrOgsTTl/Zj/sTghSPRz1muAhc9t+sn0lh+uEtnjEE+
9wtup+B0wZTY6saaQDcSlWgPk1vS8Y/KcgwMxUkaekP8LGevBxRMbiLao4T+NOolaoBGg8lq03aF
m+Di8Kgwles86mHVN67lhRem2YOtmg7G+5PDZTOlKlmriP+DrDvlJ6KoTD8MIVCOdT0e2sjS31x3
qV457bfGQvtdT3IryJNYx6o5rA4uWdMvUqMi14oZB67GY2bSjXUIVunelQ47LlbG5Gvh0q6d0C4C
nmj7bRXLyxpige8BFPlgHclLatmXZuiUKlAQC5ZgIeMK9LSvh+fGiFtSkq0jKVGYItE3SsHk3+vR
DKWJQL2q9KkU8sOQdPGDG9JJNRB4x7nlBhLYAnJqDSUAjx93m86u9tPWAO/8qTFm/PhCWeuwOJJ2
IHm6artNn4/2ctmGie4B+kaGuq5yWr9+NozU/cB0cbmJJCRtbgDkbHhuesmKnJ8q6oMBta/Ju3J/
0aGnj0ob9rGuuNciPscRrcks+WbbRQuEKNLr2JLWS+zY7bzpoH+2/kCZfDXo4Fh+o3VttzKnuf3R
2rr2EzaEpkPeGu3b5DeNBLGTc8GUV1fjrNl+ny+J3wsjXefSusmnSlyagmsLnKL5m9kRI7MhG76+
gRNgQokSEBDG0CLvMkwuChF2r5lDc1RC0UwnswysjOjNpsSSWFPDldcK+vSpwImYDDLpTt/bkFN3
cHQzgL0Iai+G73YywkduiK3eZgZp8E5lJ+A8mgvNNIXtHpie8gK9FhlnaJcbF9ZvyBVO1orrDGfm
kFnfB6bqP2WV3dNhr+4GN4lhHknw0XGoGoi9Du/XiGUf2tG4+InJ32i5XKBdGC4r3VGxc+3WhB9A
Y+IE/lpl8bd0BwtMHQGJsKXp8M+fQo4oQSA8GwLHsTnxfDXow6vISnct4Dm/HO/ebd1vbPucGuxv
ecyfjz3+rA/6EWECctPJwH1zlJAcyVjxrh0ZSMoGYz58/Yp/a1X+fNaJFDHt7REuXi83OGjDdMZs
ujmWxPNkGnu9177926ch4DQxQjZsRxJIeqLBGuZBiqJEGRO72/hNDj8qaHfnnMf/fqU/H3IiuNLo
w1ea584bEl1gYWg4qoo0vKMXtYEMccYK/G+p4J8PO5kicaOVGeGP5rFbfgl32K8Oqlx20yyfByK6
YOnBY403Xw/jJ0q+41OJPJK2MGx5au9LJiCMDsXEbFHyIUJfRevJt67+d0q+z8fzfx52ojXiVGnT
qkE2GM47WmWhtVrSXTeeWWufGA/8+U4n4iJFU7UsNFf+Nqtvv7lAAGVsXobNvG6eey1oq+xQs96+
Hsq/lzj6EkFENHPSsYzTkPFQa5u2hP62sctlDgg3VrN9SxDDvMoyWg6y+Rbr/3rJ/fFI50Qym4SV
qTBOXDYx6gbssom/DrurtmuirTedCyb9bKp8fEHnRDM7e3ERhaMDfNYVB7MytuqBTFpgEe1a6qAR
5SSCAV7Ck7n093KWZ0xW/97LPM8jo8NBSmub6Lf/3MsilAWjWTBTBRxtCYmFIEsnwMrenIOvv6Tx
tzrtz0edbJsdgWxmp9DE6fOq2SN8D6oVkCoqFH+8PDoBVbuvn3jcrf6Uw/35wJO9EyNcBChuIzd6
KlvQGpXuUvzeudjQ8vr6UadrEIcCwz2a7VkEYnlYl/05jCqJJjfSPJjsGcsiBIh/deAuf//6Kacv
dPqUkxGs0KxZ5FmOGzG9R415EfXlGtrl/ddP+exdPJNTzMMRAZDuZNiSzNCs2pDjJpkVoUqReUxP
5NregNAfnQu+fpo4XeHHl/Jw1vJMz9T1vwJAnAjkR48l3BCgwO+wyUM6F9RJeWMtgZaa+mUoNbNa
61U97uQIObAyMn0tojTbgxfGZBM0S1DWQEe2AnPHuOjhGOpMt8mNaTdbajuA319PIp/WGBvVPUUb
lwInz93XDLGpL8JBBOnSwWDJaPh8/X7nXu/km4mQ7LAKQR/XI+2q7IoAwutTm6U0MfAQracfo3ZO
fCpP/QtOh/TkC3rUTPFo4AW9JBOFKJlmxvH2XLZUDqEOlwLfcoKzkJ7ArdKO2ja0HrN3Vyl0V62R
A47J+dpoLOMfU8Xwa4vqhwajfcVh6qC2J5W04H4KWmg6t0hhHqMICag7aG+QWP7pEnWYCjDnfHIh
lSmsedziAknoDR3JNFjQAJ4L8j7dxX6/sEfVJbDxcMh1/HP5mVNbQ2hqpo2h3UGXNkj01qx9l9CZ
kE9ff89PV8eHR4mTR8E9Z2I5rEGEDQ+ReiePt5lev37Ip5Pmw0NOzlrPbHQ5TzxktotVAc4cxNYA
qVjFl4l1VVv0yZL91480jmP0cbf87zF0TAtxlWsK62QLi0Gy02gc5Mbhjr5CzrBBjO2uU9doV8dj
2PfG7lnGyRswe7bGfHvrGtaZ0+ivIoMfIXS89amgYYqY9nEH/FBae5JuqQxHEvCMR9ldh2NykZU9
rc9mX0KOcZttNHcrWYVnvupxRZy8vOAAxMDE4/AnNu/P55JHExkNzcmNd+Tl5/rS02DoyyA5dtvH
NP3d4uBSg8YZ2dj48vXYf/K5McaTto19I0X3qRWAZbb5gPICv7XrmHw5vfPbZkeSojJq2D5nNqTP
PvQfTzuZwV06pgO8axwN4eD6uptFXGC66KVp4DP2Jt1ksgQ9317AVXO31iEl4ADX0vb9128tCVJw
+Mpor/Tfc+HDt15i5ltv1cumhZGnSwRdg6nfNo7CUKmJvWtuvfFKTl52pqT8ZLMQeFS7JiF1FnEA
J5tFmNPE9CCubYp5pb2a3VuoP6NhGpJzhsmffdaPDzoZaEeDuNfLiOup9WpC/tT6rYeZhZN+d929
KvX/53udbBpIf5zaTnmv0A6GxxwrdVOuMhVUuEF//eXOjeCJdYhVJGAL8P02sONJDW5XVvqgv4j0
jOvhX7XxcTf4OIAnqzJ2EHDqMW9k+eN6CXKSwZrdtKr3OYYoxrkN8Pg5TvcAk8sv5ZsupSNOTs3E
IIivUbxVfNmvrQ3JzCuxl9tlLfz/hdfumafJk1uG003LErOV0Cnd2N9GSLRwbgs8EC6m5r4FcXCv
kvl+jv5tkvxxTD+8pTyZ/TNVcGrp2shKpzOtDT+1qoBYoIrlzCT55KDkQY519KU1SPA8+XimEU80
/ChWlzrARBK/StRKP7+eiH/dKY5vYwlpWOzdkCpOd86mpQfbzPa4MR5GLhX9FsL/yvRRnQTdSt/9
a4fk0+edLOkis0N3NDmY6zVdizVudLgLbJeVsW62/Tnr4M8OpY8vd7KgoUDgNJ1bkHLmLF+5c3Xf
jDriUNuJKQWAIOISdlWIDX2MTvfrkT1+ndPF8PHZJ0t80uqlcLNSbuSSrdpl6OtVabnGvir68dfX
jzr3micTpaTYsdzeZUzTcApgTd2FznSDYawBJx47p2ZUqAZy6PcohM/c9T/boj++5nESfziDikF0
sx5JsXHBQ9eW5a61EqURFjHbPrzp+1ua7+f2mePK/mpoTwot4TZ26ZTMofKYCgO9RL3R2sBhB811
ULvb4emsQ/SnQyyliaG2h9vQ6VqsjLToPN1kJl2b2TMWAlX6PrxP8a3p4lqw/vp7ik+OB3m0Rxce
BZVwzeOv+TCoOBsBkRwrSa1JacYuEgnoIPdmNET7iZtFS98m1+5rFMC3JRABLStUXBHgiGpt7ypi
+J/GFk2C0fYRqIK5pvfvG0c5tFb79hxilTe8Wpn9iA9YtyuH9KrRTA+xHtNl1oQ8sxY+2clwU7D0
41mE9eZvq8oP74MqmXYhUBBt5iV7oCsEVj3Dn83s9Afqqbevh+/c006mpJZDdhxqiS+54+r3Wp9A
MHKG7xGcAXx5znVlPvtWH9/tZDLWYg6XhT42Tt3khBhmBWsmshySTQ1kh+AOJIWe68tAu/h7Cfwx
osdl+WFExwT+epIR8TB57eBHsXbvNKNcqSON3BwLJ4gTJFe1MvLrsrfsrRO2db7FdZ8oTKEs5144
Kl8OHiDvN3RxXCoNj00CifGEXiEeLh14WN/NSEcmPYpquVu81L6owOjhIDujJGeUfhgga+6YKEaq
Ibyo4tZrV2OLWy7AoOvXHdmOTWfBB8AB6CYfpeu3FuhaHKN/9eJ+LWqzu0gM78hvhKbeqAKai0iL
3WhAHioJtPcxFjf8hT1mp4bhpg1Vvh1g1uLu5ljFij9k2xq9KEKcYnxMB1ccxJR077lb4R9r5dZL
jpp402R5u1ONiU7PqSYVTF39FA0ZkcekPsU+XOlj0HSR4E1aRdV1qrWbwc4SqIV59FN33BAml1Gv
08GETufZcMcs7c0s++UuIksQEnq1QqkMQDfLbzJqs5XX6foQEJXlrmynKVc9LgMI/aEZL5UYgj6M
3EvNpDmkgI7RYhWltzIm6+iGseRAfDLFSSOFZ9yaI5GBmXsbI/AtWihwWSoX/ERSAbBZTe0l8hO6
jtUUNgGBut+0BvZ+lw7flynESnKEvZYP42NPtUSAUQtntFfmdVZrW/bqaWdUat3n1Xhpl1BuIlSd
xrrWh/il6SC8+So0b8ww13B0WYxD1VfkRkGiGKseevESceWwKzQvmCeVj4uoNolXgJrr+9AT3PXi
og5qhUBVZV4GV0uInUzrHC7BUR6V4TufAZy/pvOsb+e5yh9Nwlz7Dav3doprsYE9+QsG2QaXM5RN
RkkunfLWg300uFiM7vj1wFpnFE38i+5naDSyh94ocihWycFWCP26sf6JuYrcFtb4o/eAL5STxdde
QzenzibQdSNxauKV5m2D0cO+X4g6Vfk/NiKfXorhl2UJWFaYLmTqBkoLdkRIokMI7ToUd7v4Lvpo
l80pBI6C/FdbTBf9mFfv/VSp+9TzBNLAThf0OhZo+JGNaZc9KKK14oKuuATwy7vupY2TPhBiuba4
QyNaMsdndIFe6NvK/jbwN9+IRdcvtUh7R9t4GHXzzVONtqrw+tokqHe2pJQb956VjsiLOy2AdZRu
UO1Hm8xBLqxKtLSjmr7V/aB4URv0nz8Gxpw/jvAm3rpCmG9uM6Uvtoy+dYUHbNXZbbGyPLO+XiS6
ACjqxvvsGsU/DnC4jstFXfgmiwsUm3wkU/wYMEKw207sqt7ijsYlNEmszZFz5ztuWwTxxF+NuMeN
InODhn/Q/CmUPXrTJUWKtsTQx02aBzb+Wb7Zyugo7nuvyqHe24mT/1pKr4CO39+Zkv8qzmcSnwaP
+0Vhb81Cv0Ia9BhmbnVHz84lUJ644TnUnzRGCuNrCO2ZRIOBSRvM8iHXhl2trNBbtWM24Tc19G/Q
DdHE2opWaaTj49iioEpNEfcA+oN2xuDO+KRA/OP2fnKPMAhdS3sYpZskMoSf5TzGysr4YKVMSHjZ
mVo7mGdVhgOtBC+qSutQ7RlLcVWAwbuxpW2zwdwXFNP+1wfouSPtpPyQHRQi5fZi48RwMtujERmo
/cqKGnxRwpXRiDMBop8WPMI2QKl0i4a5ezIWErKp00X0eN2UmBRnOWSt8eySHLtG3AMxJM+jdzCD
WweTy3WVOdeT3t+7MKrLQZu2egavCCdOmJlk+taTwOEi9w4YyH0rHPzOstYr7kZMsG5zcHeghThh
Z6vegFIeasEa/Hr46IR8djp/eJ2TS05iz9jqid7Z1IYFYQDh6qqoyIhPvM7Gtk4jMDH1zD07oPes
G0t1pZx+OOSFYvPT3em6TT3tJUbrTmmdv6RFe6OBKfiwCS6rLp5vDNWPEeSlRl6MUzmvcf2kJ99g
WhZzmigTfkW1gejpYckgncuu9wBPgTgzmMM5gJiRPZZekl5AgJ+furnfdFK/OhIvZ0e7lRz5NRQa
fFYkNmmeYzf7uhlv4XOi0SzjbJU1P2ZLoUGAgeksjbntWiso6kYFQ4xU18MDri7jya8gefrFpB5h
VGnXcc7hozr08aVlIrxeHPug2BuyuX7jf0bSUqNKwYhNQODNoJ2NBKbHrFs+JuRNRJ0L9p29hNPl
DkXQWlyHU9IOZqQyaNtl0FTUPq2BNMvZTCo6Wp1sY7O88+poXScN8tYhVO4ql7K8sEpnYM3Ba+ww
AHmQ8DsvDGSNEScslmb4pS6Pnp40+7EKcZsi5dw3m1e7EcjUBcW2oZBmpKrSniSZvyWSMXcpvDPL
4tNC9sM0Orm+InAYPS5SZJrEnbsdE/XsqO7ajVr9iUkenmk3fLYfHXFi99jY0+3TDu7kuIm9ONG8
SUr6GWYM1whK1HWUYiH59QL57L3Q6bm0ynGIBnH4s3jNq2bEpSEXG1wbxTaaSrja0O7hSTWB4Sxn
WuKfP42UYN0Cn8Vh88+nlUdzyiyx7E1M2HeDCMDNgiHzm//Lrglr5T/POVn0oWzrSMnW3jTxU/st
fmiHl/aRYunrsftsb/74lJOxKxv8QfuFrzSJ6EYvf8Fx2jc4i9bxdW4v+68f9tk+9vFhJz2MNNIL
2hgMXYOLjfs9LXez7SNNhIULzzmz7r9+3LkvddLHmDLVE4nB4xYK32/RXTYe+mz19TP+cg2mAfXx
2D2NIyrLodUt+iMbmms9qsfmaOOHq0dVDIfUaCa4p8tbZ6f3RmYK0g2S+cFo8X8csK/2ByhskU/M
uPEc9Vq46jp7V5fW0p3pAHw6Eh86+ydzSdMGm6YLX9mC6Y2dJraB0AKzC214/Ho4Pp1OHx50Mp1c
EaPyKxEEpXRuSEnRm+zGqJ6w8LDs8tzQH3/1Sd/m49AbJ9Opb7G80qVuox8hik1tcMheGe/wFteE
n2zPtRqPVcpXTzuZTbFWVOx2jGEv7atihmSGLiWpuDd1M/cYU3/oNe9l6ChDvx7Tcx/v+O8/3M0t
NfRjw6V7E2Y+VrzM4oXgFnlmu/60BfAR/TlpPFioY2lD8xhduLU/jNprhaZ2g7riQtMsdW3PT5xi
8fVUNPY+GmMXvj56T+TISSC7SNxbzdDuM+0nTFr9Hheo7jo1SlzZ4mpl2DaGKzHWxagZC7vc4n7m
W7OFHqCRvt6hhPCd/siP19EwPtgYRBSleohQRaZN9QMTj+K5yiqkTurBmVC2Ce2dVI18r2nGrRNr
3gq9jg69HP20g1UPRmzpmzYs+kXJtfWngMe6mYcQJXG37gXir+k9TfDRttYIgQI9fvLmCF85UM4R
f5R+rNOfdh0fcMfx85mmYF7+dOci2luJ9gu7yeoqgUz6q4FVftUu7i9IG9dtyRWQaxIKCO1N5sbW
YymsK7jxmT/Aj8csAoZ+6TyLWG1rw77QbXXmZBLHCX86RW3jGGIAJ98Rvx3mP8wUKBcdQF1pb0xD
M/0SEsFg4japL7gQzujVvCFMKEeSu9BAH6ziEs9i+WqXw4Ur+3Y/Om9LRutciHWa4o47Y6Xsmbc4
e/hcuIPI6y7TacIQbyrPAEuf1Qoff/jJmRr3OSJojSQbg0tJoJlI1D0vF5gDnHNS//SadEzrOSZj
eN5fV4PSMBGZSUwRsN1EgmQtyYai0N2YODAO2phuZMZlXyubZctsR47Wz/mPuMiwT1xM6Lbpsh0s
mCOtKbIzx+NnCx3Y1eaX6QbNxJMdpoEKVYdtSM5qFW6naq8lJXJ0b5/P2pnz4LPxBlUnOBZfKw+9
459byu8dRZDotFmi9NZV3BOSpO0PYxjNr19vXud2zZPGYk5cZltq7JrZMEskiHmIHMmSgYIf6eu5
d23I7MoLh3ePpsrXj/7sJT9uaMef9nE1YKTaMcj2xihu+OLI5bF9bYcz+6b47KtRBHjCNmnd/dVc
Z8OIRxR54yauOVU5j26Ek9/QK/mRedp69rx/nHK5iyedZkOBorYCv1e4lbWz2X2Xsb6zbe0tqt3o
Z6LjVQS6coWv2z423UdEPxjTe2JVySJZ1XZxR9IGnZQCOvfXY/UZB4F42v+8hXWCflLrRvqS2+aG
Dte180rotkgOOQxSaZt3Sb/TbgXACymPZ1b+70P6rz3rw4NPln4P0JTCxACVDEucwqB5OHVgoJHD
/Worw6dujH0utrTaI7Z9c2dSdeO6sm/ldPf1GHxWnX4cgpMiSc8LOqh2YYOShAJrh9G8aLrGw0eB
VqLCenefpOKSCJTyzGo8M4Osk6LJ5soI7gvrOlKIcrMXZWdrmBeAKvWZyfrZavz4iscD5MOSWMyw
zKpes3Cw4/JO7yoM5igtV7qKV6ayH+Lw19La93qL6dfXg/vpO/7P0fS7jP7w5BbDcc9UQKdxd5V6
Bo6JGXrSmoJmOhO78FkJ+uEsMU52nKypECfVfMZCF1c1nbs5Ht/BreyNI6d9Mc/emc/3GUeKcKL/
HLu/g8M/vBu97KISiils4gWc0AW3Ouv7ZCN1wQJ4CPtNZt6kHr7R6ZkD/9NV+3EfP3lXaxo0vPxo
DI2gRoHIvJ2KLHNfYavVJ55zZcEto+uZ3+mhNX6fxbJ1Sxltvv60n60bQH/pCQcwE6bGn5Nqske0
LLoyyB4zL7Hh96XR7qdhSIJ2qS8mlSUAEmQH//+eejKVKW5MG6wP7SMC3Q2U/1UvbGfb9wj0yx5P
kewYojhx/JyZX58P+of3PZ47Hz430UMxviGJsxn6ebrXOryKgbne67S6nA3DRRUGjuNihYOROx2r
hXXWJWfm3G/+8um2CW3UO5KmYEydcmPCGdQAybS7aRs73+ZegstXV2f3GNU3QLK2/SiXPrroSzoi
9dKUOIYDmWJal4cvQ+8t2wlr5KBSy/je9L32OA4e4iERopgWitChbhiWlapmZ1Xh+Ijvx9J4By00
xwejIUs4MwpxxU6z/MhhrFOtW1p6YyC9I7AHafChcWOoYoMx7TSMnm+ykHASK8vni1xl+saduvbM
gBwH/YvxOGXvFLEjZiNJxMbyHHPnzd2Dri3JW2egTPzXE8/kzq8fKfoY4p5O9y4ZVVS5uJmQwPDc
uMs2EsU/xX9xdl5Lcipdt30iIvAJtwWU6WrvpRui5fAm8fD0/0DnZndVhyq+8wASXZjMlWvNOaY1
3Vr6g8koqXYupZ99JbuihWYI1abGgJtzskdWPdZV2aUYdFi6nakAM8JEBYR3LZODkP0zcSCgWjKb
E4pluTeF0BzPbNptM+niws/nuue32tSxJGEbZf1wTpvrUVOlwpwbkt/0EYBEziZSDTVMfRoXYBZJ
6b0rwC+S8xsYkD2mQ5jU5R911uMD1kn1oZlsgkg1g3kbx8PUne77WS1nLyl6+10D1n4wlsl6owk8
vqZz8TrEKjBN+c5UO2RGNjk3ZilHpl1ZgY06G6fvLTnYBgmfCYi8STrz+1KI10EY8tFwqu6+a3om
YVPyHGeqeXCdXrlXNPIKFAa9czapoFY6NZgSuCRKXhOwoSgx+L1CKOUPe6DXn2sVuDs38fpahNs+
MdsrorFgZy52D7unY0wI32EvibUxUl19C3Gd37vS3if2iA/HxqrvdYt+G1auEzDID5o011/VfrX4
K+Jb1Aw/VIoOmLGrW3O4G1p8lIvL+Fgp2itozQe7c9Irp8MomBOFkHbwioD0Zo9NI30SGt5toFKK
kSHsmB0b4aaA0QdTsX8h/vKHMs2+1tEVTTAIchjo93YMA9kD16HeOnGWB4W+zle1SfiJmv0yEzT4
Y2+4vsuB0sNg21xYvM++Vs0gzI+Vy7apLDX3ZMtYysQ0WZXg6vTGFaFehyTmigwo/v2pnl2G1jMt
aAwgOnuT+CtW+89KTV9Gzku+4KWJSIIYwdCJ6t6slgujty8qjk+XOdmKIDirIl4idZuO6PmVsrpe
mvYpmbJ+78h8AKF7acD11SnWZAniWaoos91TfX0KXU4648gvY1aA0kEyHDF/lGQqX7dVVW+dul8/
BbHTZrBquTn8yesBflJ3rAtH/14OAjpAqVwoL7/aGj/9WScl9EKakY1lg3HsBIrflq5XFTmsUDtH
daHMd2RPqY8a3aA3kKs3SYxbE3D4hWP0ertPtgLTWP2SnKId3T7VzU8zxzTcsss2yy3zpSmW5LuM
7AuHhb93+OQq5M9zIVNzHQ7tJ2vyiLc4ZrtfGDFWnctqq/5qo3I7dMuuo8Xgl8q4q0u83JbI36O6
3cpYc69GqEPbInKU7xyJDHzxBNTU9CGYOBo3I2EtBLaYW60MwcZ0uXvhsPVFpeYYvDRYSdm4zvYR
ogiWqRlMWpjZn1z34UgBEfDnnpwKvycg599f31dvw6fLnbwNdk6vHzbVspUdSSeic/wiGgLQzB9M
3eEKLCQ61HXSP85zfFCleZ33Vb+/8Ef8bcCfPihTmLwIHHCB/p/0OpR6jRNzcLl1S6r6ZQf5sB3e
tbG3PYuwC50GyxDK28Jq76tE2Q2OQdNQyW+ayAy3sjesfZrowwGMYBGICnJO1fcmAuvsmskXtX2i
E5hAl3Q3qprcodF86Mjp2kM2fkurek/+puprPZafxJ1/6YX9PJTiY0j6e+quNXe7Q1U5dT+abPZc
hYxDCEGe0iY9B9CiDPhi4u/YMFN/dofmjgUMBH1dH0srf0/N5Kjj2b/DrxjflDKCPxbVIP1svXtt
or7zqnFtH/WTsVec9sGBlLhVY7MIoq5c84xYGhZDosLIlk2vaoRIaJUGLRSTuoGYisZYKG8yyzkq
ek/gUwVGf1baeKMN4aF2wRskeXecIJLuB7J2bnVBixWnwk7XQNg2ifGAGV/SfgT0hYrpV9abjwWx
Z35Ujd1h6mAIunH6sy4SjiZSbjS3gJ884a2hm/7SVM0P/M/ZXYoRY81k8Q02N0B78y103quJBC9M
OM2wHyPj92RVOO9z0LCaNqkb4PHTnczyC+vb3wbqp3dp3bd0XUPZrAuK7pN3qVUnxu4x+TidOT25
dfxml+N3gQtq32nadjb7YBEdGBFw8FKbbLBzpV/W6avQuKWdNTwMkX5M0wQZDUEtPbC10X5swWL8
+6U/O2yj8Ibyxs4K2M10T9emip1HcU0MgzLfjyrkmXy6mownzIWP/77Q2c4HssSmBkTFatD6Oj3V
4xubqdCQDbbF0RifzMoDybJp7930Qnn/xYUEsZQ64ihhoS4/KRjmxRE92EQKhqwrkDEBsevJokxa
53cU9QDptfnCPTyrHYShG5Ym1jGvyu08Wd8X2EJj6y7jdjAfrWkJbHg1jZ3s/n0DzxoywmDAy2/S
aUSuJTV72X8qlNQVpU1HadiGSSY2aqI99BkJhshNW9bm7G0pstGrW7Ex8+qSaeS8b8HFiTwWxJZz
kjFOaQ1wMY2o66JxS6sr8Yx8Is4lpgK18LiRN/AOnfUXhP7NpJd+OvT2/9o3+Ht5XOScbOgQnKp4
+aO6WpMlxochuYM0dFDzGRlGUDkPSnZVahcud74dcT1Ew7ysCKF1Ul4+32uRIcQu5DhsxfTLkN2B
Sa3tluDZwmsoQxvCwibntqcLOeaXUp/PX18u7WLy4oeyqZwOiUWTZeA4umFbLYeqqz1rJJjPZgXg
GDOql7a8r65ms83TklIpTE+/ykqfIcYOBE4qo+aZxc+54kyjzgbXMgm3JfeE0eUdJ7Poziq6lxLA
2Fgxq+VQsOUjfxBxQZO5NP1WzcoLRcFZCcLbRjlu6LpO6X/m66vHqbCcuRyQCMEk6vXoaqFNt+KD
x5ZxIMO2q7hw2wtX/eIzI+vd1gXnZ5786fIBHSYax6odGEDctR9K9t50H90LII3qaTIuXItl9rQA
5TdS+PCyIbZRz160QtOKifb9uFUbN3slFgV439R7KT2hWA4pRB0Jh5ncsr1gFz3qVhPUjgpOzXw3
Q9e5BpCpbFxDIspwdWKAUr1KPzSCSH0ntbe1Xiiem8jjwDEQvFbXPBHpaV5HgggEa+ED4iDUHJ0q
ek8LpYIozLJswjFoOnMn4vFRL5FwDqP7Y+zFYZ6tiJonzXym238mUFWAcBCzlL/HNSe2J73QjsN3
DVL3XMK9JGjI53gc783I8XmW5sFwYzRTE5RRgxdyszgZbuX5T+hO1daJRRU0bf82mW33TBSfp7tk
dyXai1JlPt+ZGUxtNNxkZr1f/2FeQwyXmcq0Fc048uyQnj9bpwPIHAHDK3BrZVsq+hag+RTIOWdY
qQyekzs/E4hmAZq+bqOMccuWp99Ax9JQMqMYJz2eYZNIHhUzmnzRzZ5RuPneygmbUWlNTdJykZga
2YF2+FXTC18pNd8phsiLh/531ZNAjW2bOIi+dt7ilCy2pSWJr04dVNMArEqCIwd2khvLNtLbubTV
dxITCdaxw63RSQ04WSWvh7hJnjMXZq+bl1v828zd8pCoDlC1rSoPLdpMVFOI4esw6E1z/ulAe6tt
BGzI7z3Cr16mNsF8ax2YjtJziBGoWd9IUo3hkaNG12aCJZVFB+ImjbzwFqnl44aAUDIgJ0ghgACn
W6Pn4DfXzQwXATO+Z4f2CIB4DfcTRAlUC11s1Oe3Tqm9Vc36ejR//r3rmV+sUCanJtYnKim6aSeb
qxahx4TGNmyRwZdQWcmF2/S0iWDJLU0gO1m+uyv7sBv690jXb3Sl39S2mA4AZ50rPSN6F5WuvnfS
KSiASF3ZRgWkqW+eYrt/HIlVoCFXbYvMnYG0EuaSV/ZNOc+/Z7XyBxBfUGoPNAxIqDfceyKAvyW2
8LPY3Argnt6QkhIFXPIqLMmicqdAFAtJDWUDrTwcgiodpB/RcO8a1IsOwXAkzyVbVWNQ/u8b9cV9
ogShj0oVQgfw9CgbouhNQNMNW074kNJ+RZaOUDolbuwmyuT/XvF8uti6dP+nFukXI+wUokG3VfWq
LD8o0on3LXb//kVfFR0EI0AWMTmSaY6zLtX/uYoSd2NCUMawdZLOzzHOqfJ7Gi83NlmpRFiVd+Zw
b4OM+v+5LJ0mB3+xSj233un/XLZVUkEykhi27hLexyt4Fj/GBFhJy3NeuwFsa9Gor4W7LnqDceHg
fd7BFQYlHsMRDg82or6T2sMyik5dqRPbCWRoSLONbCmQ1t/r+dcs1BsWKi8mDzyOjKep+LP086Xf
v17g08mFP2A1f+owWYV+Ni9AJNz/v2KrlPG1LRvfLhMyizXp16Z2D+3tt5KvYQ3Wc5vNHwQdMYft
9ujkL6mZdP38L3FUujKoiSjG+P4/Pwknpvtndf24bd178R4/mfBRXQKgiKhoxEp8xCnRdKQW3Iw3
YwxqtXtatPphpCZMxW1W9JAkSr/BemYG/UUn9VnzSKyCVZcOEW0SjngnK1NNDDIZzzyoqNuaesVe
0F/oFp5XQCbmW2FykqEgOWOk4dWZ82iBtsVncL04BQY56xXdFZAMaiFYieElXdAXlS9HMwNUHr5f
evanABmAXuj+woHYUdOD0jnGW4IOGlTVXUrcxAEeZf5e1G///uTOa65PFz2lNjmcnrA95AivaPQy
RL/ujYGeRxXMhr9Gjc7LbWYbF97z9eX5/Jp/vujJ40tIJNQnDF1bbI3EVESBOh0n5ee/f9n5qvz5
Iusb/p+1RELPqfWYNhot+BvKziMswZDEzZ/hCOEluoRH0M+/3c/XO1k8BNT1Nh6HeasMA4fQZUK2
9cqCJikDQ09fIk9AmAT8RX5PphgMH+enZCTeoNQPKcUJG7pXzFIEWZEHGXJ6QjyhIJo5njZXqa51
yGieal7yLXxRB3/+u9dv7T/3qeRd7LO24whNAPqxsylJ8cPlRycKPxyAQtaczw9G37Q7bARktCXG
oYTMHhdq5LdtaJBpkfhKKFA7Cu1BqZWHsUh+gy6Ca7xoaIjc+jZa7UCAmnUmF+kVsnsnWUG70ZaI
8g8bWOZsaAkWDehDdm1d66F07/UK3KRBeO4vhzmx7VBF4dULpnCZwWfr34hEBU8s35hR7XuipHdJ
GD7hjswJ7w5vYO9WHr4F1Cpk3XwkFkOZSNikDUWtr5HnvZ20JbvPhs4MMvPSsP287yy4qSbHJ/r+
6PzU0+WT0ABAgfO8NY2MsABomLX96rjA3wip9OJq8BLQ2nk9lhBCiystydqNJCVxRVNxrlfXFX10
n3P7WU2K37P+J4TrXvYv//5EzPMzEH+moFMDD4CF7vQM2oam6xZaP29rMwcTzMuYzNdqBP+JeFS4
w5tYZpRXf7CG3cNMRbRbZNivtDs72stB/jRippdGB3UB1Zgqn8nKYtpGMGrXv+quopPIq11rCanm
zuPYNtd5EV+5GbMk3pihfTQLWOdEejuuj2jBD4kpLdqdSvRhdbtEwGRE/Rv1arAQSZK68W8LpIqX
W83/LNDgaTms84YKL4XOw0lNxVCoqMMiX63lg9hEHbNGm/ZyvFFtBqEaiY/S+K7ERQD1PgXne6nn
cb7Z8qqw2zOoZebLxv/5E4xyQSPHSHhbInjytXMcIvobrwV2nkzbt3bstyb5WvqzU9y48eu/X4Iv
aj2oZa6GRZvqx7ZORQox5WRrDsRnJB/LYdaORvrgxLfZswm4KiGL9pKZ4YvVnwO+6ZjsdJz1T48V
i8xk3JvGgDKj/NOoOHHBFPu2ULsLdflXOyrmD9hWNtNFxzqdLMpUURq1I54laUsIzymnSKLPdPnT
iuRLnpRviqX/GRrsWciBC69XCTb698396rc6dO5oaDhIj05/q8zbKieAksW12WPwc0r1akCy9++L
fFGr0Erm4UGeU80zFNxE7yODws85TW+1jRKJHWQ4ovbKNceMQ2OqBLKVl049l6568tG0g9OMw0S2
8qTELzKsrsuh2TVhRK7VQ28RZ2v2v/7n3wmExaDwQx9xTi1R7SZL5pL+kCEILiF5sCpfEvlcxMCv
mZa0l/BoX6yOvDc2PSJXs5genpxGQtkk7Zxz1LKKb8hFXHkD9s6XrX3hPT2rVP4eHDlAGgieWYtP
NgutV5ekq9eWp/67mUw6SY0PniSILK+v2qd/30Tt7FdxNQp77iDLnUvj8fNiE1taZI04D7eNAOs6
41B2p2jf9zgiZtvc9IStNNH8NMXpj4LQ4wiy9CbPaPYlw0SOG6EWBLBfgYe+gJw9+1T4u1yD54si
XpwvgiaqJICFdr8VgL6tsdkNoAOSZbzwRX51s11rhXeCLKObf3Kz00xOZRMzEixpq72QELuJ7glH
H40LP+essF5/DmUlE9z1/TkdaLYWeToZftpt/V48GkTkVC9E+1V33QSG/oLY7bzcWC9G2g67l8mr
euqti0e9jsaihYpERJIR9puQHBoc4drwi3HqZoqOAjdKGKkBTsmOXDw98yZsmok2PbXjrwTM/ejY
+C/fs+6oWtaFw9T5FsPRWGVpYpPlL6S1/Pmd04ZJV0Rb8CXRSUNcHT1mFtYGWXjRZMawFMabWaTv
imu/5Jl2YXn8q+z8dNz4e/W1kYXA8LzTHkLHz2aTbrZm0DwloMJ1TQ/KQ0FOQHqfKPqvpVImNvv5
qoq7N3y15M2k/SZDtEl3mDqkE9VWtyd/ATzZu4WvjgAK/v1dfvG+aCghGDRZ9D/PtCJKbWnFEKYj
izhKvbgiY1hLDjCnQLjYeR90kh5hx4Lr62GeXhiZfvFRaNR/AqEEWwgl4efnY+Z9Tt6jHEGucdZk
kBvGOVa/N33U/DC75MY7O73zPEBbUW7BDTw/vS9lJ+OmFP3WjY4jzMkxTA//vpnWuoidPHKetK0z
vGCQgJjt8w/KFUb4S0S6gCwq9bkpQW+maXeD3NViv5rMZzcaeyUoijK9aXUSpGE0e+ni+AhJsB4b
gwpsAoSTFnXPBrHL+0qCBiDO4iHRqx9YVu9afcpfJ2IiNrJZ4TvQf/tuk9gtEPnSvbHMIdBBEnpq
C84aOdhmJBtEGWlOKoQOQl81d9pgxYEZJttZGYLQVefDbPX1EWOhGdR5KIPcWflVOu3RWkT8I+m0
B4Dz/aakMWOO0T7ph+kwQe2/sCOd6/2BK5uoc8C5sargdfl8/4gWjAbiH/rtVOSd31v1eyjke9yn
NS9ifFh6baOaGjE1bYskzTBvE3M99CJoVNOGu9i56fu/H+lXXzECEZtvGOUROJGTfYtJfaWkpExt
bXcgLW/0JTnxvuO+19C1d1pZcq+aQnhEJhIGjk5FF0n5Y5rILDBJgsizu6qc/nQ6foFEu1KT5KFt
2/5/1sw5eIKsv0Npjdno2bIvNCiYdjRsY6x3KYF4aI+sbrjwfM5qL65Cf5IlTeNGnC0WWptOhmlx
lZREmz8khY1OtHEfyHSd3Qtr9xeXsvhaLbHWQShKT5Zuc56LFKJHv22ybTp4fBip5Ix0T15VO/y8
8Iy/+Gw5f63zBvZNohROnvEMSqpn3DNs89ifi6P7jowZ1c6N/abXO+LnptsovPD7vlh3WSMYra8i
RP7/k5VCwsIxoI4Q+Fg9F4+KQOu0m4kMmG6BtHfJhQd3fiRxANsDSuSgx6888yHVqHKb2V0/LHlQ
3he5S0w//7b6i63X6m15iepLb+QXP/C/Vzz1DHVzhgTX4orqVfw+9ofpR0EmynX3sjA/vvD8zmtL
nW1+5dAKgGlQvz4vGxWAnKrpFn5dxjivK4tnYybHuNXmIO8a4la1ZusotdjEkyzuirIJ3MJ9QAx+
T8LtZlZDmyCPftPb9kUo5mqN+rwj6CqobOIFaLzQNj6p+6yq0RM5Df2WUNzQWd/jyLwHZUQMs/JQ
3dXK7sK9OH+X192HsRkaJJr6p8MEejsNqSZdvx091YO07YeH7srdVdtoq/zPtYOu2iZqQWITWGxP
IQ5RpCtNq/PbrH6jvxgq/txg5CF3uyWD3XTRhrZ+E6f30kHkwyeKdOlMdZMrhDhpKT9Nzf3hHkdv
+c5coP2N6H5jvpMzXG2KO0mu2r9v6fkJgaMBsgyDlhomstNHSK6RyPVEtNteCEKZpXrTYer3EhjP
F06a55MgZ23IGMgwqQWNMwmZytBWxkQxbtnrtmKbbhnVX+MpDUj8JvP5wg87/0S5mgETA5o7H9Dp
q1L0emMrUSS3+SHaG8duX12b2/RKXljq6JmdF3pciQ7Bekag4XNa6EHEM4oImUtgdFk/kFtU8iEo
ZdxhHlaaxcvsMg3IT1p7erHFjppBsNTFvIvKutwQm/lqmJC7XdEMjwWBZS/EJto+zd+Hemnkocc9
gvbdpe0ajbO7F27UJhurzQyGs2p8XYxVE/RRXh7qfIwyPy6t5tYsROVriv0RFRyts0mppZeks/g5
5GPzuFqZJIEjurizeo3hua6TEWbWf1I3KW/tzJKwmB3Va2trAJnOPHnqpg4eJWnhctCLJ9OK82xj
yzz+pmYYo+ckdjAkuEz4qnEf6fXgq6kxBLmdp15YlctbrMNgwzwUe9jhDGJM6+7VEdYR0VByGydm
/0cKreHERC6xRfzwB4iwpguqPCJR07D+zMsAH5kkKmmuCu48+cDboOyihIXX7BXlw5mA5E3p2vtq
rBrEXIv/yVWm+JjY7iHrAJS1sbi2HSP1zbxttzC+EHuqsOMVtUqIHF4xLaE6fnQEsdFwgVtGIeco
m3CKldfSsuWrDuforhBl8a7CRryuCvI0IV3RytTmj7gg6N2I5G1FBL0fSct4CfN23qhZb/3Sx1Z9
78dGfR8RFsWihCQuSU5GEt4bOUz83PHDQV4pekoq2jI0PUoJ4lQ2elsufqa3t5bsjnrXC6KfoRC6
Nhl15ERpvpmU2gwPiaRPEvlGHkW1twlcNT3NTpJ5U2RD/tjHzms8aaRS48M1rdUQ0XV6kPRV51sI
VHxD5iyiZUrWlAttXS3N6yTFBjpXOlmeibhOzBglMxHv965iWtXGsWb3ujX7O1SJZEvJuMZxFqU2
m0B1g6gmJ+yop9urpLqEuhOatwNlZuw2f8im045NVixBNo21E1RK80AxMWxUvXpxFzHsiLnMHQL2
pjYLGrLQg4IhSm7kua9DPLuvy7S8KaekeRV93f+2yibxId+wATo6io20vEKNT+yMKLemGv0e+D7I
DgRHgsruzypJosi2H5dVxWAbidxrBVy6mZsVGGuOZIX/K5gqYEFx4ty2tcxuLIOHNlRwCSF6oWRN
NAQ0GRocI7EIsJrG8FYkYfumDvr0WwwIoDZdznTJ6O8QVTQA48YnR5l/jlX9upTDr5DRAMQls99E
Vgz43J6tYtd1LWePpfXmVIn8mvgAq16WYMScTGCwdO6dfs6CdGkXj44dklbScwn3qiHi23LTmaVX
DCW2+Um9meOOoT6sLi+vCas0sqfWcn/qI7Uzsta7uGwZpMWkKLMlbIYmftTmv94ahhF1bVTP6IEi
n+D4oC3tyYuG0dpX1kCotBO9qhMQPpLpEO9W2s0s0+Wu1lpjH81yR3QGgbwjAb5dNz2yYr0R3Ag7
N+IzsGpYYWE8BQM7xNFOF/uKHKnwlUZCupcFOj2S65hoiWIVRiT3aMCFnxeDfUXdF03eQjLNTzMS
772GXsdyp/GFcae6l5pR7OeqCgMlzHZtvygLRzmHtOUWjJZWuN02n92foRMu+M1zIgyaX1NGeiLx
eJ5e5a27mer8aCyVfTuUYP/AyeXllaJO3XVhJgvIyT5/TdvWDebECq+tjLGNG2e7qS935tw9zrWx
mzu7Z45oA2HW2LVZCp40Td+rCtmnUkxHmGVjQBhdDyQxfW5C+O6AHp2gJ7d+E6JBhcIJxrPLohh5
Rir8RoQAZPmycbONWfvQFtHDEjXaz0p1kltTmeRL506vCuHSG46L01WySP4TFA2kYGqlb0wwWs10
BrGThcLX62QUHlYq/RqCk/CSvHqwpVo+GPQpV/O5gGZr8mkoDYr1wYl+pWlp0Muiya9x5MrSYMoS
elkwQoqmI4jVaq3+StMX48UopunbbHTt927CtlZM34vcHXAY6LYnuvFnavaRJxsoj4SCyk1Sx/Ze
kL3nu4n2SnY8obpSXkc6q81SddnDbBv99RDN+qFp8uwbMW7pPhphEhvqTByyIRgqiMU6UDRXN2Pe
rat41D2YoPSPMeHrm1Tj22377Nbu26OY7Aeny7rrTM2T53Ckf0iOEsIXtR+WfcoCfce7XwZCqa8X
WHjMjPPiOOlgygb2jWjsRpT5OoF5y7xPmRcIz0oQrlWxa28EIaA3kbS/J211JI9Eh+OfabDi0iR6
rcxCI6LWvEYAZ4+bVnVXMRf5ovMSBibjS6/vqgJ46bhuTeyZHlWTuVVrO3mQkcJQGil+f8vdzq8H
s9lA4zguskIqsuatoR2LCaFkmwv3SdTo26g3Se1symPiYkVMYnqTzmD90MjGC9x8+bZ0jidliSqy
1H1S8K4i2f5yc+N9caMXPS7eu7L7GesyQ4xUv4QOy+HctcNzpLevqRg+dHD1B1tLrSM5hL3fWfGV
bnaviUC9DS6U/PoaAos3c73IT3XxsXSYtNGS9XZKy91tTG8s899RiTWvTxY3iAbX3aV2Un4IeJl3
0paiuRE4ew9TQ9J02pn7Puly5I9Go+wZfU8eJo2d6RCOE1Fi3TUThx7iLJ1fBWJS1CS68meIaOeg
j8MOKYtxlEG4aPpDrsY9ZsUU9kTRlYOfke1tt6nKDak+UlXcOUsbfnPSNQ81D7N8tyQsug35qM8L
tdJd6DbYmMLMzsirXEr1UHdp8bDARj4mCmhgBJJN9VzrUfXsGELeWyGOYpfMRDQni2h9u22sdz74
3/mSj8dWspb0aX7vSBnoM/9SqR2xhsKXvhtKsKYc35ZwjwgzPgy0NsFZClu5Lrsw/94x7sAwyCcf
kZzY3Do6m2Qk0dEahRMkZtEe4M1R3oR9F2+1oQkKYd67YQjBT6chmw6M7pyYsHQjKY+u2uXHMscd
hI/V/NVExXiMB+WpkZWxSeeVK9eET3Y7FQcadiSB58qibFq7VX/ZKkGmDZmZj0ab5dFmgmeIB5MM
V4Ovp2PnaZo7RymGp6ojX6LDlhdux8UJ6W31Kp9XHFvjbezkvwYl+90Z+bc5RRszubXSbbDRxBvH
BiIyr++hmh7quJ9v2F5VH1Txu9J2lFk2sT7KjSpasr5TbT40hXucjSh+dBU82WOqHZ1QkcduITve
NYqdbPqPPM6D2UYzEOPuPswkHwXaMnCoU+KrvmtKxpqgi209oPoiiBYFRSJU5aguVoPDI2MDRoNR
IQzeiHTVZ6ROnPsZQKeNYaU+6wEqOitavBD+o66s8leV6MxpLOwra6aKCJPlqat4hH1PxAIbQVd6
40T8szszEo+MwfBGgYpXH3AmyWUAbSl6CMPNlp76kZF7ejvGdrlXFvfVFpnlFdOiea414mhSeGPc
XU0b+C0smmE8IP5ldhkCTpkYMv02Cd/FDW9ghEcnq7KkFHX5I2kQMxBs3gBt1JGgFZGGXj6ZdX+U
DOhEy0esdWPkOU73psOVebGKCWiV3VBZTBxq5mJudmqi9A+l7tLt1pv7btLyazsdfKhox4R+0MZC
eGfW9c8JQdaVIiLxwP8EYx7xlenOzwY5xVuz7wsv0TLnDwBhZS+z0Lxf9CzciaZwDpnb3TUkNhFq
XSTZwyAXtjkoJVtXWpHfFeGzRm5W0OXTtnHIYE41dAWVpeELFYIkdGH/7ITYj201oDuoaKZkSc2z
cc0JippJGMU7h/PDmLl3UrJBWEO2B40ESdocQnZ4sz7qKQe2xByvnMjUfVNRgLakjv7Tdufsz1Qq
JHYhf58Q9cAYTYoZeXkM6SNuw/xHKNBpUz9OysjNrq2HhH8ZJE6hbm3KQxYc6Y0ORmCzn8otRxKk
vJgzIJEuph1EOiaY2crVp8ReGSkySjZ61dRPeAiIWg9n/SWeixfcsceprPMADfCuL4e7QhfvugW1
SrrjU0hT+ge3ERKYVI0bUYULnXNzqjegFMygGEvGV6Ril0Eax0dZpJo3aKsMujCmFLSC0zjX5RKN
VzphBccqVXd2bn+oQgufBseFjz7VxbtTOBPxxPFDPBQ3c1uLm1w3nLtwGrHo0Ua6U5d53mij/Ya5
CiotH9AN9v/WnyvjesKyjBt7jL2QxsTeSic5IGGSVJWMWFEez1c5G843LYmbwBBsballcblWGuj6
ow9V7weC6eMheoJ5pC9B206OVwrlqcdCn2yEUZK2i9pTqdojqedT5C90moICo8E3XYv1fdE45bFy
+odF0+ZnKXmR8oz11I9bVMFJGt8YzDD2/QCOnnQgesR5gMv7KmMD32GB34cRK5ZsyhpAcj2+930K
WkyG11k0vXZZ8QO4/PAKCBxnAgqY18Eq1d1YTG66GcBRPc9F3fiTYDsjzPo3Gbs/Y9lrgT2Mw4M9
hdb7bKnPY5c8grxuvhUR5XFkvErF7p+6yNU8WxHxxjZQ/leG277pBs3eqbNLvw7rj95ipedICyt7
mqzf1B/pd80eSz7r1AokPZMgj6dw9AwRubWXuQ7TGgFIW4si3OqoVz05iujOtauaG9fl3/S8lS91
g3O3oTTaoToPq61byhehZtGVALbr+tLR5PMcOeV9b2FTzJ0MDFyjW9uaYtEfsxgV34QhNNEYIYQG
AcDxoB4lecjNRpUWnEyZfm+jObnqp7S7Tvo6uV3YNzn0ksrUIwHyKFNJkDGTOzRv03o8eux6rl+S
Hexl7f9xdCbLcSJbGH4iIpghtwXUXCqNluUNYdltxgSSOXn6+9XddtuyVILMc/6x/+MvPVhhoIkQ
LnTG420dzSksrnjXqZNmEedcpmpuGtjZhb2fiXC9jWpzf5dLmsdmw/6B8mpGfyuyn9Oj5Vul2rqZ
o8tdvJXMnIXxrYo5+C+zpv8GwUfYbeLidUZxMD3na/Llcl/mbO/O05Z0+TqeMDo7NyqKC67DZXnv
GX3pzObr1fxjPrWDkd1DrFndcJGi974XdwsJOp9qbmFVN5JmmSIInxtflXePGK4f61KdmBXbQ2ub
xLiNxXZ61LPwm2hY0BHMHJDqpYeyaTesUHZ407hNdFtgknLHvdPVlOLlRhrnJvtVO9tcH2kKTlBy
7NGsZBHJlGccOyUJ6F0X+tG4ujIaQwq5jXSyv7au2JLGKYYnuUmL9WttX83JAUsq1WTsgUEMgpdq
0hyw933Xndc4MbKEKYhm2xB7jlbf3HWLEn+9YEo/Nninc1WT9l8H7cs6e6+9LMP/z8hcs97w4Vmt
a8Qsa2SZE6+NKBVv79Dt2OsQWT2MQDpgAF1MshWzNmC3XoPEsZqDRoH2CA5A5J/LO6nkr2RzrDFu
CZIts6DadxR3c0IRQ4EdiObsrFpF5DjG8Js5zOJYLjwC8UxKtql9mN+ppNl2VVrkSYvPwpLNSyP4
JVGeXp+LfnITkl+86+jqUhK5n/nPVWG1e2vyredcpOaXpYMqCf05v3eFxuI5GO9ypWevsh6F8QGU
WIzq9lYHjPsUeX3n3HwYZ+ZhT2yaTZpx+7eF5z5gbXMi8eh1rNkc3kth53Gp0y+QwptX220kBbhk
Rji8nLvYCDfaLhzOGSOPOYATf8uPm82LPJEDVsHt2uoTDd976I6UE9AAeBpGirxaVTj7rZtuq1t/
5l3/aqv5Msw6WYHtYBqKe1WLu85kDKDNFLdmy2+XKovYKoM6mYz6tNm5PoYi/UF8Mc6bDTaxCIio
n9xTWNm/c0+/IT86rGTlx4u/yD30hX5z7PY6cstgggpzGgdoqsg3anez5m/Rql8pQsxTkPZXVQci
Cs1mepGF+uQC5puvh5P27T+paOLFacXO7A3/iEN8SNy+4LXv3ku/vblrcdvM7Xe3lnlUGnDFyvGn
BJfCc5tLXjiuCodeaPse0Fxp7rbK9X4KVzKfF/XAeJj6VMfO9i0VRvnpukZ7BLDbOVVZX9Fo9KRv
L+tNWN1tpfqTdlBfrP/6QAXgQdYQUI7mmnevtV6zYM7iAmu1l2ciqtbw/yLR4NrIPLs4jfXagXG1
Jn2afd+iTtss6IIWeoYog3y/bu33pJDxo9h5WYumSgotzvjIYJaN/rkEaWQ1IzcF0UbO5+AbfdJD
7xZhd0kD68mXkiYE+2IFw9EAiHYnFU9o0nY+QtHUCv6WzXAevfFbzQ2RmFZVXIwiOKWV/WartTr3
VWa+yBoEZC7mq8MnsKqKuWtML7Crac9sqRQVw+3P0Qxks3OY6MrFbE+9/nIVCZx8d8TNlOR4UjCB
N2YxjpaLSWaWfnatA7CaoiE+Zu7Vwcr1eAxmTppQD996NM5FVapoBbRYe6W/nCzbqBGdZ5mEnaCr
fOo+G4uikgHR9z2fqDjEDofRou8Pg2mcTTJkdgRPUvZas1prbr/t/FgQcVIZZ3bX124rL0bJcCrJ
jggeg8nDkuUZ0JyPutjAHsg88NwEDMVMioUfz1HNsRF2mfRZ82TMbJDSeytc82j09VlOwZs7ZC9m
6VpY6So+UBG2u6alMpQdKPHBZEJHfhFfinA7pABFpwbTEU8TdN+nHwYlegp3r9QYAz/RXWR178FC
LCzpr/Whtyz04RwYwWs4dlc5mhV/F/pgEVX3Vqmyi5XNp6p1Z9xHm59x4MXiGlA8EtOhQBmV+GTo
lBkCdkN2KFgmMeexdGgGqbr2i2D68nfj58vdtoGOdsXELmf4z4XPqSv6PCD3NhzeZ70+BWPYnFBb
5v+muucQ9AZz55nddy5BvNkkiOQc548lGF4HEl4Sm8n5S6muSYzZmJ5WB/DH9fFKV239wXzyXVAJ
ssvWjq5oGz2F0S4l31fo7UQTUEXmKy+y9Fof/I4BgywK62aT7XrwG5ksCKOSppiZ6ifmiDwMQNAZ
K6U5PDTS9W4UfmLoIOVwzU5hEFLoMhDhsPYdSdWCqNRh831i9dsfnUW5yFobt5xSuCIO67z/FbrL
jAMvNK5m4Gx3r9FPacNjuanBPepVt++uXO1jXyykw2cB/sqKwdsx0/y1obxh55qgEqmYAN6L5l8z
s4wEtH2GahnfalVQ8qrMHVu1OJvDIlhjNHxraD+HOQGbQvYyGdegXJmbem3tan/6sUAZ5FbxygXz
Joqi+wVyFTwXbX7olKiLWPbIxg94JMsDhbIZE4ZcWNrcXDycmUSH+6OjL603JdBHO9uhCIQOBd6q
jT4EOel2RxxCscYZFTZT4fxs9HDpH5kYWd8luYHjSw16eFt8XX1Kj+4YTEg/kfiy+i7bczX5L+ls
WNG6FMGuMfSG9MR4MjUsABFJPyZJJkhurnVc6OrcFVhNxuppTBkXTM++ZKNxV63bEDMYxOW4Vb/M
BQNo0M3tbjWI4Gu9/5Q9vCxut16DbtnZ5JC8EVK8ck94r7ry5xNKmE8ijKZPl0XyP6sf/4nBPZFK
ephGkciwjHS+yv3WVziZcyE/qUFYAOh447zM5ikfncgq6mTxqk+GpOydYtOMAolhUqclHXVcj63H
p1AvqaRSYXAPYt76l3ISBEcMbvO0+AARQZik0jnVmUhyDLaHVuTPYaHvqequczH8Vyv7MFmkWrDZ
ajlh8anIPzSTzTGiWhkwNZmT+E3wYSp6WER3bmkDiRfA02NO5VFcFq081r50f6k1FS+B1ka/870U
gshtYDi65b0aCTut5ZdTVX8FSjWOYS8SSBrDvppO9gSPY5nzdQna+vHs7G1JnI2F9NvHulLaA3Ff
VffpE+cpIcxCaoU8y/4nJ9oizPqzlurN7GeuJKKgWb/ulVXcKE0zKCSFOS2m/mloeTcV5lz6o4Jb
n9uvokTKZdUbeaSQPDA935rihnjqPA6htvFuVWdtnybaKwntOoTnpS7fq9rYT5l1q107mQ3z1zZ0
ABiWera9mlI/0unnGqaqqjGFWEH+VWWMWj3YThBufdzp8GVo9ZOP8ioKvWqMm9D7UGWBYXqgTIg8
mRjML66C+rvHhaTdP4Tf7biccOUaROh0uGV3a8UJ5a1U5YQqp50hPLq2NqJMb5r8GFzW1lofy2xz
YgjmCDwSbzhpkXmdPo1jeC66NR4fVeDrNlSH0OEtzPn3DX1ObaNmcGoSgdoKZ/96bMrpXg9Yoqhq
iVqw35x9BZ6TDo8pfQVl5V1xlmeeBPDUxYxF2VXxWA34L6V1ntIRLGj66mybVzg/SOs/AsAXTFbb
smOQ/+P21JyiAwtG16FkKK8PNGD9nPIukguVgQ8GmB57BUVdsiYsgbzNQR3Snesk21SfPL3C/Tj0
w1Sj2G9+NR3szQvPoQbshbZtluCHkbnfHiXqUV4FBwacp9CiZFVZlMbWbnuphVVETR/+8dOA4gn7
OaukGzcDGfSDWiOYdCseppF1NmsOptHcalXe1mplCi1+8DmPR2W4h94s45Yflli6C8lou75AVmGs
ViJT4NisO9q9TulqYlAzSRCfJBU5A/fFsjQ5cmbiHwcDS19maW5CexjDD8sd0s9xJEE+cQth/QsK
06l24AsFpU2EL+DqnJo3+3Gql2QbhLZSO7s37tOQRxX6GWq3PONUZFDsD28sMyM7T+KrlNRjiO8j
ltyMUKTwLI3xurhr7M6cva1H+UxHzCgXpTtxKPBgjji6Rp5iJ+e7JK380D3Sgyy36u8bA6Q5OOdM
rJGXNl9NEXzWxXCpcv9vZ9X+Lq2zSyM+lxAZc+sOUB8ueYM8RWBjhC57F9tlFcnChUeQ69E0SwIc
fgkOqZ2VFnS2SWc32sEz0USnoCp/4xGkn810Y0/yR8LeLA5hWiSl6RBs7CZ+/SCZVErxmT7Q4Haa
RXgstn43WC1hiEvIilxFpD30CDv9FgcXjTNQmkVngN0DQI+YFYbH05a1l06oRxQBjdzIXqfxn0R5
7ugOnnxy4qIGwMv98kVNYufC57Z+ijEl/4tcfonU7HzQAhKhBAXKqb5SDPIYUw0BWjhEzGtfpbk9
8aJHOfFaYFIBhWC9NxywoEAUd1S88eYmYppw9QQkfff2yiE7IgvPiZ7I8H/RwRNnjrPzZkIrTert
GvIkZNVEXrtIPlq5A0N9mhwILPrbsiJiQY42rzvqdE0yglOSdS75pdr5G+PGmTSv11Vw4PjjS1AM
py6oz+OAAqGFjgEC1k4RN6qNwta9zg16f7/vnuZtC/cLOHU7F7+oFaPBzKyNZLMnev+cD3f1LFwL
9J79kCE3E0kR46Wc+lOvKlr+0qfBXOgaHBzym7IEuKb5kU7LiHXZjzOQu290reYpa429lOqf5dMl
ZVUcPtroyP+v6EFauvsyQAKu7W199EYaaxANtjq3XfnUTeN8Mgb/5jcUA0K0tPxW84MnFo2Upq8f
izjcLjBBaZXloa9sdClzB+GAimKXZ9YrAZGxORQ8Gja9R1752ZHy4eQqGTMg7pCHKJf/RlIxtsHh
qhKn0mHuDT0AjypzmM2URzSCDB+0GeoTDqO3OQdz3QCZ+Bozr4eB9CBoaS3hucbD/rUa2OuoRrz1
1ijPDVsasWVhMqiSVLQ+ado/ZtuORHS4cZelZJmx95yd2r4wKuPQXdb3at2O6BEgBxt+nIn0nRr2
mtMLdetwYmNLwYXcA/P/v0J0H7KnKsanJFyOx3ySHODUh7UOi6qXo+/rSzq+CDIpxwu9VQfNkiLN
lVomVuXCDA4FW7DTTegNcsasIuj+GGHAvFicOdxlZ/9WXR5vDuQmjDNdlJQ5ZMAzFGujXkLTPxf5
+zZnvxDb/9DThDe8ZRof1kNZ+f/QUpO7mQVJi0Nx8eqPyuoPui/jYMmPhlioyOu6XSsZxXJj3Gdq
jTn4ksFTn7SR7UVNrnmoyUOZDHLbLHkZRMtlInt8qd7eRJIBh41OymfPtl0WE77DXtSxXoY3o4B4
9E2oW2cfZsY1TBGegNm6ZbibXPXJYp5F24zDyHQjkK07aCm1XVO0pGR9gNVMcRb+BY1so7HlcWos
jiuPN8T3u5N21sTCKklg/7WyNko/g9gv8N/DVIF+ZQd/tX6KejaOW5GS5ONETmslpMJMLxbPGhfK
9+qmBkUhYXEY9JisTHkwRpt1d51teFbUiok173erufQUTzRUJ451lAp1ZQKtDo12nnQ57DeTjyG3
n/lcOJ5HuqsVfDYeWDxde4ODaWqrP8QKflbA4KSPkLiozM/aBOisDY2KSb57mpzDTMIQm5VFKFsZ
5dArUbilB9nTUZMWwzGAG4x6uzwVozauKqX8bTO65RuFAD55J4i3jYk639LvxdCU19X0xzuFuAd+
ehaNOBDN+oSi5tQiaDf7/Ci9IpKBzz2JZCV3pn9idoN4pZnwYqGqbvv1F15fRAXmmDBc0jbGlydz
ckfE8HlbqCvjHq7va+4XF4bWP5VhfaebceIiJ74RKjb1uvHicf2Ya3/F8/LzAcbzZX87ZvacdssP
1mNUJcEPmIwm8boiSEilec1C75liPhzZQ/EyPkibpTKIsXPDA0RXE1XLCFXhB/tacZAQ7Ln3s2AH
5ucd1Sp2QY1QRDtnkpzpU+19mjiJVqEJTu9CmeZ78nme12EEXWBgKR+Rg61Zv2syj6AvllOmjALH
ti7jQoU/JCdGOyquxhBsXWJjL335KQfK3bpqO1XmgHLX42YsOUWaskjCiiVHCpZ0rwkpf0nrhusi
fEay9UGRpLggxRIfORM13oLO1oeCTFSaqU4OmPE7Aq2k87yzyVVCxwdfVkp2UK2Kfbk5DKtqLZ+m
iVrOulWKrrz2Ky8JN98Rlf8UOoY+bgvnIZBy1HXmn2ph4x9zK/K2oDgwlXoRN8uVxu6nVLQd3FKw
fVm40MqoMUSHBlkcySu07sRtD1FdzJG2KC9OAcjWtr+WMmVEsPcFQGIgLI4uu0oU1yP/44WWlD+m
M9dsuMi9BjgRnomDKUhTcph6cHo47421nBsugbyarlWRNR+EsiIWcCbx4BpI8qbflaIDsMpxuA91
s5y0mH42cvuxENGpS5+LiLkpVx+lVLsqz18GPVVvXlmkz7xzUG7u9LmmIQTBEuwQnzXMvLRsDPRz
hykqzGBAeFi5Ca27j2WsW+LAqn6mGXOyO32vne5fXITwvr38oOTXjGtR/yxm8RZ6JmV81L60tr9r
N/c+1t4hoyj1MXc2pvqv0Ok3/JsiOcCL01rfxGb8pnuW5zMnjYp0C6HUDZUnd5iLx0ar9GI0JL2F
bI76IZGxjN/N6JSnzcrPzqzU2S/c6ugEKwfeI1N6yd90O2VACrBzVOPGxjRxwI1FLGZvNxSzS4mO
2oWmScy9Mcw1+Ge7C9LAj71ugi7dKgejSuMcHo3iJIdmkTuwLWSamxh957TuGBfN0zzTt7fYXjpG
lVr+dM1mJjAgINdF8+hCnZZk9L2N93Z4ynLc8x4DtxtavB3tNZDOrR8YQlg626yRu0EzEa/tnSEy
EgKPj5i28pquyj7PKIBoLk2sNAcdHbMpyaR81556EmI9qrA/Zh0VVjMEseLupJD1xIw5sxcuaL5Q
OSZa2Yow6mCH4floFpWzC1f8nQRKJP08/bA9KE0MuwfDTB+6NUp4a079lJ2XaAQwRqe867p8hus0
j7O9pWcH5mCvs/E+M6bsQngjxmPu4zTrDxWSiNADRiiHJohdMf5F3hFnvQcMrZgNwzGNw+LPohmJ
XNf6CsV8Lpz52o/me0fxpEqz5dKn/c+mwAGoEeG0RNI3gcrjCk4TCsQ9Om6lTw0UHX8AVMOGnY2G
JRsuoZW3fNPu2+wE1anwhhc9DBdHkdKHTMO5klhE0mtWHxustEZGvKkyIl+WcbnAviHSaGmMnwAC
NgqugAlJ2MCYBWt4L7x1aHfQi06yzFv10SCdP5Qu/bjTrJBleB5oJAUkCUouFYfIP5DHpQgwpRx2
VCkYnw6ayF/8DkuAeo4Tx4GAAd9/EVbdH93GvFbLZlNEjawo+xdQE8aeebLT6p85Gv+GRvt/uPyy
n2EIr5G3aBNE6Rz8dOV+Ekc0ZQyYZAH4+XHqpy4WwbTbJrAklDNqDinU0j2BpRa9M/Q3FjFeiGE/
eo3Yo44C5DCcnDC/6SUQK1s4mQ7RWrN3KDFsSeEr/Si6y35lYQ1V2YfpGiFmglFcqPCkw8CIPO6a
qncAB2sEJ1bq0RoOuU9H2DJ4F7kMpNbAV1lc5eXRnov97PCwMfbvg85/nx0Avm7iTszWPpKbMyJD
A64rFyYpBHKEifDf3XKbo6FPmaUHtg9DexoFWPrLq3KeGDEmNqLbVlkSiL1g609nhzdbUxMa+b07
A7A+mh6qQF/WkF6euS2fhzCQvxRw6ykI/lPoFl+7ugGUzAQUctfZb2aBJWSp7IeaCRlqnw2ImOxz
EyIVLR57Tl6H5n8y9PTJ3aZS0tedj4dS/Ord1EWDhHVwQFPvPVST/sV11yCIFhvwMZcBMlaDkm5/
U2kddXbb5bcFwd6zsPy7yniSO35U5huiPPP2whP4BioLCWp7ekED2vwkiGnaobEjDaZ7qgcevMpE
btnRBB9rWtBf7dk7rTXl0tli0wpZdB+rNwsOJuc5V9I+Ug72t66ao/cYFYpV7MNGEipFwnj2CfaG
JIBwl4t23VuzDCikuAWS2hpc+FTe7EMeau/EVFS/bpwNh+UR0qIrqXe9kaI29NWbClH5OikRC1Ub
MJ/VdkP5W201ct8Ffnj26KeN5nF9T/1pi91ma34wRpT/lXXhP60h22+Dln0/GubBobAi6hEOvRdL
NjIJMle1c5K5REK70mW0Qq40i4JIfm+wKtyaKL0X6sNx/7v9kZdho1aheZfLGp6zNfgbuNL4a+JK
eK769Yi0LrgOKsiQQJOj5SrE2cMUohDSM/1NxuI2H43T2ZAJ1ApzSr0NszfHQBAncslIQ1kc9Vt7
PHHM9OveC/K3QfiXRcHUAawP6Ox4oCKKD6r/3NGa/zCJp2ejZ410Gi9hnCXdpTOMhJnqutKc/b4W
uRH1qQekNVsXYmmCG5n/PVOiXq5mujrv2Wr1P2zK0IlRHvNrQAYjhBVJgT251w4kixq+lG8gJWEm
dxKspPC52wISlHfLrYdKgZZV6Vuezwm+tOE01MGzqJxTwWh6qlPjJIbuSsiWc8DsY2O7M15UbT/X
mVm95aat331qTLiUCuTg9rbLnWL+DIOlfQrrvrl3g4So7NlCuswea5K7GQdgneXbsIGCdlWuor7G
utfavbyka+fG2H2rH/5Y35xRvnaL81qCFZ/HReyVZsKaNvHfXNs8wZ138AP5Z/ZczJ49CQxusFR7
mReX0Db8CzYL82K0Ob0mwnRwktH1Z+gmhv+tY6PQTEZG2UbblhJXKSaTDnp3HPJkkyWsCqWJpuAm
DjzrIYwa+reZo+VeoDK8Ya8gx6ZYuVrT+pq1RfiYcCaSCNXUlkSJQIGdwtRnsEAdaACStc1ToMPh
XAwZSqzR40zJTdLKZ3vXk09UjC7PmFEeTTZmKBTrrcwNEKfRBkeqQFgQX1jXbrPBr2sh3gxiJw6k
sO5GpO8nii2OrWCWmeccXHNmOuqs9MNxCuQXHW89ip8cqWpgOCHbMRjZYhczV4NpwbyV7JN0bI+w
utwURQ8eg1ABeJoGcbk+TjfplxR6TbaOmXqQnbRc9iOUycVlEiP8UpjHFDd0lA/0zUQB5Xw76Xoo
Mwyn3ucm2SPkjLjWFis8zvm91CVqgq6cwlPbkVmvUstOqiEPB+pFa3TGqkdNsVZNwDTvD78mwgF+
Z+Mm2SRn9JETkHVce+EfrKfNc5jO0yEznfqvkYuLJd1nY3a2Y9uYG6u+SwWf0ZCbvVjPTj5jl5kK
Uk/qoPmybG+4phOOsZjHPu1ARtrs7OegqNmapkTXmUbkKPFhOvm4D0bABhECtBkcA4Qa0SWCdvDq
V6P9aknCX7EIYD1xeQ9rb4lHtyKLmRNVj+4lA1RbVbk8pQ9qIrU8UE9IfL53Cqpbq0I8CXfkHLc1
JTsPzcGBJFa0Q1PKJ8fzW5bz+lL66psw9OGSVRbZJpXn979RVzansSvFeR5S+1VpYT7jWb42vQ6u
VZp3+3Tm4XFbEK5M/vNydKxqqpwvG6JlJNGJeAunsU7balFy1D4ZPbLOYKHeTzXbyv3Bm1A/0Eue
lKlXdsySfbbG8kaixF10dtJ0/p6w90dfd/i7HwN8WqkCOph+sni3O40nRqzFXbYWvGXdAjlM56ZZ
FN0yi/e7TTXQcx9EuWh2osv7N1m2z4bH70EvUxwCJj03qv+z0dbENUl7Dl6uvgBqrVA0Bz/AfxG9
2VpdQ+LnY6TN4kwyGnvDCk3XFhjx5tk0/0gvH6Lcsqd7iU7wZ2VZaWKO+fAqEGFyg3gZx7z9VRJK
wNOFDkS6trzqxbOOmkMcAp4jnmoqX4HC2plzo1RTn+RgmrDJyFz4ETGwBUTiSQvduF167oU+Tii0
3Ep5f/6q1c8f6Gyc1d65Bt2Om4aptqPkIs6qhzcla06DyQ6QMk06ZnFZsyD9pKscpaC9ISnSNh3n
R07YAqxSz5HQdbcjwGT6JOuUmWFT5dmDJQ/aLH9urYAsVY3vKADVDXUcBhXx/zk9ZnYx/vDo9iDR
IMiOtbu5R0nnMbEuSySh+M4ywA9iGq7+WotlJMEg8G5L6nf4atQItaxteaikeTUCFwmF06EmEvxK
Cip1Qp4Zbl+ghMwnkrPvj747vVmjC5O6ejABRdjsPGONYcLeArO8rHgEWDj8eBor7IL4CcgXN3/m
FfvW6mwIh5fEXWGNJv9rnVxUt/g6jt6WJ54QiFz8LAbjG186n2TZUFYbLQLjMd1AnWlxp+hngknx
NuoSRA97EY4Hg3qdKLcfW+rw1DSpdS/S4oTD7DqlD5dPbu8qNQfJkqYXGYi/D/nm4j+YAwyJ6t9q
puEZGTdfUOT0IvTuSbLY7TrPVSTtuq9VM2EgaYOXLqvl61YbT7Jd+haRqx4Oy5Zfs02I3ehXLwFl
lp9LV5IE7G/IEEIogtM08IxmZQZi7xk4LcuHmgzI+dfENS38Up6GzmjugzFlt9wRTeIY+T2tGuct
Gwwka3k+XVHsgD/qBrntqgeuidaE1dtya4xLbooTgvDjWlfgZ1JM9lkV+cJb7hESHrtt+DJvbXG2
fD70eii/i6C0mOcKbmHXUOabKsAJzFJf5YMDWbSz/ZpFhrqicC2oohmIZxGa2F1PvzEJjD8ckTXP
CH7Jv9bVVyYwtBCKjdhuort2cpBpseh/h2v36hkQvWa2REFqEwY9hNNu3koIEpSxoXB/eVw1erX5
l0fcbHX9IvCwcdbf+O0h75b5sUZbfSD2r4oDBLQ7AKv1Iy3bMA74tXZmg4DdNSVgUklIXVPvvZVu
Wg4wN/U+M9f66U/1q80Ywp/FgRFM95x45sEDNWg2utQM768xFXu6QZKi8j/l5qL1JK2Q9dGUD45r
0xekml+ip1a6tvyfFOcl6FUOgYd7fEopGTOJ/kY6lUZ+yCfVTBgfa/0IgWiyvcW8SvzIiWPiOQg2
i7ud2fLh4IoEWYdRje8h2azG/VkRSo6tdkEC9PCP6uU8W/21q8Zbuwx5Sqo1+7GtZ2TTtnv3V+/u
5Saxq8Z6yAVsr7ZIj8l7RmkqQD7YnLaoRug/7Wj3svTRUdvKxTgvJDqB+5W1+9b2XHdo3F9HHyPV
OAXntW6BCCamIGYs7T4Z3ERJard0DCz5ozXrlpGtjetr9fdr255kLp4ILukAkG3MiZlxUGb6smYe
mopVXHHd7SeJFAc6E5LDc7MDjXhvZPhGYhgp6waKn9WC2GdjBUln7xk10N7B7heuMxrYdnqhLpiJ
Cld9NCCBomGkOVUzHiMpJAY1cr6HpQZ+b+zsENaMp5thr+8juyYxlWW+kqilE5IgAC3RryG2SYjj
QuhkSgxitBFmOUIvq40fya+n4cE3bZj7eZbrOMQz+9QG4LepfoQprThVrfJpmBZOSFF/rTIAfWYJ
t2vj6mzlmRyfEhTUng7OBk5muDwv9kKq4UA/c6WokOlI+dIdCZVjeKzM1jyvLuqUXGwN1H4+f6uN
jK0aY+fFAgn8WpQ+2E2qTynNsij6l31bK7GbUnlUI5WnWK4/R6eaMQn5TxQDhmcT0M/0xn7vF7gH
ONK+tasTKw/qe4vXZ6hXJwNZKfcBkvrNVpBe6j+u25uBYkLOxp9MEZJUZ9leK/nUDhkfxRqoxASE
wFIRu2i1cQHBf7DiS0nCQY+3aEQQE4uVUwjZx/atiTg1K/nTTr2PfBMna876I21gO0Ds5UDlUsc1
LxIi2C9gdheORKS3oPCh7XFD1O0UDSaOuildnmd3pMitbcrT4he0IRkQVLonHV2K9NUUltpPqySu
P5ewx1iJdaGsOK+seCrd74rkVItJYeconCN8Z6UGyLDPSArXFuN7/avr9G0j8f+UWTOZ40ypbt1Q
yVac8VmE19qaNTFV3XZbH2WLGhSRUcC7OTbedJbjibigHitDZuXzWRSMSUXxGXZoDQoXXWlVWq+U
XUHh0Uke+te0wwfTzAIYbUXsejDCamTsQsvV6v9xdCbLjSJbGH4iIpgTthKaZVuehw1RZZeZIUnm
fPr+6M1ddNx2yzJknvOPfzxG4L40L43p3Q3NQgRw1vNkZpfBg0S1WBQAe6qd3yNkmhtc52YLAE+V
zH6wK0hEA4s1MVhxJOLh1Gob1Xau7cs40tsQWy92lte7ktB714pfRhsVQm1JkucI/RyCKWrSgKLA
dHlN5uGZbf7VZ258HKt8JgacXqh8QDrfBs151LKgb5fv2zeX9ASkkh5ab+GKsoabnaZfec91n8hD
Q2sEytYrszFooz2H/ouXsZdNpK5crPW8ExnFJkkXhpEJMuaV+nlGA1K2079ikXLnFgHDXp/eJRkO
C+G01jH3bPE9sR6fHbv2kA53vNizl4U7ioe2dFuKfZ24zg6r93wc8bvaQv9LlOGcfAO0h5kUmkf4
5ckFxANa4BCLRThF8+jQNQ8IzB6S77UzbvkLHwqfR0VnkmWP3gYHDUvkDeztGkprEWCdQwg9USyp
vGAqPiXUSG3DHGAQt/oXVhfzRmA5Taf6FdNFuekMuPbw/0JOCbeUeuWA9TCOCsMDrRd05AhT7ZsO
ESHqlMtiWMepUG/jlP8iH3gnziX56MFUNjDgvyVr6sGwijbKG30NrFiy/XjVds6Mx1Ga5SVeFfNs
0K8EGfLj/TT8yQtwtrk64P6OIIWbjcO5djIwBUUM9Xctq03XZoBYQ0ueK8GahyWHmg9K24fAzA+e
af2rmpU0LdGJdWkDecTIAx9WXm2TGz2Uww2tod7aGeBRg9bSqghrKHyibTkHemMn6xoXrwrK8AaN
TiZMEW7ssn7zWQdoUIBd7+oenXWYxl9OB3FnD7n9hzi9O01+34dhi3BHma/ATkhDR5QOVhfJcRVs
cYLlRC8M8GVuTHlM202Eptvgog69jVaVvhaJ6K9jGIsj65FEu+qHkaqm3yGcP+IUkM+0nPgLQxek
UIoDc5JeZBQYOQapdvCte96cv8vEdV6hEfzyLYpCIkPDPAX5wKdAsM+6KiKyp903a2JERf5a3mpB
YY0tUQLDbiElaTtEaTUfnQHEl0P4p4y5bheAm8Sh56ZqMCxI6YBTzpegQl6IhS/vNukyrYQok/ZA
AMGuGvUedfhIwILJ6uqn18Lpe1Jys1+6Y/U/5YX6182+DOG9m15X//RCYiW2bqVfH8bGLw8eupEe
lUX16M/6pTM9zQZbdpzucMRVilDVnZC+j+bZdcSH1A3njHqfnG7elpoz30RQ5w2uBf+D9HxT0Gix
jqzoh5p1LwCJBdLFcwfxOAwFbHmAh1gRM3mfz+n4M0H4kJnQbpdhwm4WTkl2jIc8uzRQfTDGGZM5
ypJwdOqPIMX0imWCl4OflpRZeezj+l0YhtoWKPAJprHes8RmdnYiZmD3WOJ75R+D21eG/woBFvnk
ufM9XfQ4E2Vm/wlGfzrrgp6RscPaWOCR/PJZEchci5fsOvnpI5lU8WZSWRDV1bhqhyZ8dkrfymLi
Sw4RSBQmKFcbHrwq/oE0YtCQ5dHAy3TvNM74lFS6vTDb/inzkps7LhDm+sYtVfG6EuYkQTPc+1FZ
ZDxJZmmKXdBr7y0t0IHY/Jqwx9YlCexCRs6aiNW01dUrcbXkI5seiyhHVBbTQ9P8WknFxQhMekFU
TQQa3gZVw7bQnlGTOc14YeUggWVulN5THCZ+w9GqIi2NdAcL6SPVs7KHpjFiMiS5GOzJJu1/WVri
CNUb8scDSqq1qbNGv7iEGwqOGaKQGPNXTMe7Osw1MrIGo4zrvJL4GDBHWd10dTF3ESuATyzsMzIj
+iqg4FSJp8YdjSid+qtZLDkggPlb1Mi23MbbcJbcmXL+wCZCNarVvatguM7+SLkMOq+3YnIedGxG
E7pVd0l3jsw4y7Ak7QyboJgSRzqoV/iTBpND7Hf61k/0KNP/AgMLWXE1YtCsRXfVV9LpwzIlq/4k
fjBm/+am3WenjH+Uql6pitjqqj3o3l6NPyjWpxxr9ltbQiIaAL+sJY9Z3XyMtNYgjK8QXxNPd1a5
+cvtvoI7KBPd2RzvceAxCWrzYVr3vj6Wj+ayqo8mf9+YCRqiZj4hhnQCWosXIlS6H9fCfDGxiXuY
ZF+mcsICBXBLgW2PRMu/raax3Nfc1CFvsjs+Mh74wJn1QVp9i3fQpurZS998DBSVSeFMk5HgNxNo
yPEKloezjXadvwMiizYEwJoKsPSSLZpkAuhcmoH3naJjzLSPHfmTrks2ZUPdyVVAXhz4CpjsubCI
NbHOPeMvb9K/FvKePsQJUWJQHkOyEkKFQDO1cFOJ8E9id2fuk+1c2SOThnmHCRRo08wf3TJ8dTPk
eV0mHs2pfR+Vd86VuiP2CmWre5xklm8r9vCTXQPXSQzUm7wc21ubhR9V6nxiD//bhNO2npfsFDbx
h9L1ghiD5KYCK9gYo+dal330i9c8QMs/UIicQJoJYmKS1GZtmmvg57bUtzrtzuQ53LiW1tMjNXYk
lQDviRLjfYH5LQ6L9lKa9dvcdbsgsAm5Sean2AVJTyZMjaWTPs85g0kAU9qN6kmKdBdqckMgsjao
Ouhe9asaFluVJxaVqAGhjvVwxK1wiP3+siz1eXLXzSzjciGfKQoLa5diS1nsbp8YQPxN/rcHtemH
4Dln+OPXrhCK0pEGdcQDYl2rFpmf8sovR/3x6vnFbOODgS3p2IZZBzRLo3OHvo6Gn/aO/J5tsQh9
NPzFfS0Nplw0jfxEa8mebbj6rxT9erdJWsd8njozQOAdvEiUDnu3JXvChV2gfYfetA5vtBh3lPg6
L0oSj+nmpKLInOQiW2GUD1/yiROGPMdmh9nmoZOIjszgpXSRVi/Nl/Sx5AzxvsqdJ196mMDcQw7F
URoJddWm3gatmqJx5noMEcotwN/IYs1raWS3RbMHQ/VfjI7Ky8ySB0kZYR5jjJAdY6funoMObyEz
e+dm/IJYZwCur7mqvJ84QKLGywRZTrEyPVLfzYIH3MBFgRqaOKcfzA7QWstPooqfZM4Je8juTfr5
NvxqBAxRQeoQSyFmaEd91hkNZmFxLHz5xkvA7Jf1p7IcHmbPfE6s/G6h2G8b0Lnt18apc7tnnHbX
dqUNHHimjW0X1y60/UdMcl+IC3vYAuxEejXh8LdSyT0FDBa7q/XHctL7IccYEQzeTdi28+3rKjjW
+L0R4LuF5VE3YBo51DgqgtTr1IeT64YKXMHEUoKF3ubELlGg00WwzZOfBAQvEh7N7OBBSFlV+LdD
LZrb0x6nBJkVwWwcSOMudmIMdvShfru+IaMJ2pTc/qJBQE/gUNL04myS6/LXGor3dckkZsLbSnz7
Ewb+EPl3J3L5h6jFiAwUNmOb3azDVeWwSQ7xyTZbbn+X84JnPg81QFp69NA09dOIsKightzfF7H6
FDFPwqDRh9DLne28irCcWOHmbwqUP0Qc6KaVUQ7DOuD+MAJJlJncWZn/A+y/c3znThcBivHQxSRl
CPLSoVDHw0iJ+sbjMPis6PfgjCXexGiq5r4JEAYXmFDpAj/60jmZXtPu5yTZWnG1Yjc5oqtKZFBd
qJ1rYZEEAgS+NmSNZy/k/OKqRndvALXOC0EBDn5594YJbdpoFRwTqCWIwuCQKf1eDMkJNeo5c6mV
GtenTTOH21ysypqs56pGQdmRzx3XXrZz08DcVS4rtPKQDyCFULLfwXjKqGyWXWab/WnQwOgidcHk
kgmFfrzqbhrsFOHggLqJx0mlLmCFm1+lmNofWQJ6kZe1m9dxeUSrfGqRsBFdu87JXS6qnlZbrF7t
nEKmo7QxCpvdGmvQaUyn6Z0vHJXSYPyEifrSOG01iuQwSKOYuzr3lq1rOpEOannX2tl0KoP3KdcH
z2I0tfPnuLSexx7j19Lqkznb+cvAWPEG5nUpgqRFUzzC1jUkPChoJmfIjrZm2h/bo07tZVvlcOiK
W2SihhTaZJsRFYByXH6AFG0LmfZI25M7bcRbU7R/1iS4iTTpBy+WH8YaSQEtkgGYGTV3OnJOu4uJ
SuhRnhrG/SSR+NXDKcXO3TnAsh2OeNrc96TgPtUoQHde3AzfC/KOi/aA8/BFII7nczE9mcdcyH1S
AGtTrLtVAOtsmTb8jP1i+fONbDyIK/1VLWJTZfMpT8YDDr34xZywO6L8JLEBIk1kiqHEQSgTI6tK
hfrX9xwM5OS1Z2gM0MMZvV48FBRq5A6PXbD85k6pPdJ3uiLee7VMdlJO1j0XEDxE3B6zalJ7QqGj
vi2GNeQpgCUnB5Ykw9e4mv94qsAJ3qyNyURbedkKkQarOGLW9kuDYSzZYogKIlOjYSHE6XlJDFgZ
LP+x7WB75SAzeEkPAVw6boc2708wpNnWF3FITpieaG9OnhqTHpe68I09gIyESBrXQxXJY2HUO3Pw
OGY62wCMgcbQrV+/lBpFeMO495LCJtN+kJjZjzHZvU3jbxLepRkaAM+fzH2t+tdgldk5lK/MgU/D
XVA0p5qN/S2Xhs3cMGOw4Psi+7lmJwEi9rs94of+nqwKhr8le0LPWKHWDflieEabhxBZLQPwLJ/b
tI38ePxurHmfauRolZmDY+jA2QUdle85e2tTpdzyUP0hJp629uoLEZd8HjIJrWQVJKi9sSBGz+Wz
ZXB2pIswXvEI1q9hzQjV9F5x6d1sWAOAWO6znKIbTHwQ1SniGbflf1hq8mM8Je5hnGN333hSXYbO
D47I4iSG/pz5LClRs2IQ3YmVllQggEZCbpQTNv1bLQJrPwYuZ2iDBggxMJRe5XwkTkFUl/2Dtafc
z6ORXp0lu7hLA/+iOPhbsj9OSc/ZaXOsAHEeQ9JQwcvxXmUlnsk13ywcbgQo5IjrOb5yGkFK65zL
ZN9QhI2pmhTgJMXp7rml/Vqh8CaSLFT3DdOzv21mDFx5HfqHuVL+g0G78ByhfXKOqk7lyXMVsIMs
AGasuqJ/aXCAnIvl4sxWuLMMvLYCpgDYIznykv625OUsiTgOwFlXy0fyEBd9g/1gcvubl9bHyc2d
+yTEYobC6G1tNxvjJNwLJBYRFCPacBeqkAyIXaOlt/McZERV3PO2K9KyiSNIbxVeD55mqzMhQfoH
bXm/XsFoU7Wgqq1gyB4kw0soxvLfvLSf7P/xB3tRhkCKAcp2CZMolyfHaN2d6PyjNQ//5jZAA8i+
XRz7pfsEQLhHoMzJS7kKGWAHtzJhkZxVoNZZEUZEH1kWihAar/vwzyy6W8yQpReiW31d7vrVWrD4
NNtP0gSAsuMjXS7d1vXC2yxI+CiTj7GZH/LBWmerOwo0HkcO5YtZeQd7JUM45xGYfk9DTQqci0my
scg+8+jOa/sxPqcTAyX0zi3x0Ce3xaXNjbNbFG9jYB1YSM8cZ/ee4V0UInxweiO9Y+Xb42dJkBtW
pzTnIOOq47ah63mm4Z1SAbBo9mLSzphLwLmcO57tU2WaP9lUvfEE0ZPXmoRfOuixPkUuvIcilpeh
Rq2ynarws1kM1K/o5qZm0kdVgK7MAWx0PnfXMljOeT51G5PXZ3KN+wDUoCdrY2PVXDN1cR04UjaJ
Kfjm2IYy1JJJQsgdZ7NZB2fgKyx5BsS7Ow7OQ2j3Dvl7PXsfiHHzpX3rA5fpp+tU59Ce2aNRNcAP
9nQEXummuVRuaPx4U3wiqxU6FCks01p79ihuu1mt3g/50rxqYiI3dQ/nThwVHhsnNoM1jMbcp7hO
R0kL6nq2M3LtwS8Ruq5WfK9Cr+lN5Xa2BGxH9zDUHXMdRUcZSDTKfGrT83Z8GZYZjU+2fC6JEiqq
KHuZDvZI1BAhb7WWEeLi9mCOK1arIdTpkidggVGV7LXAqZ1HVyLyWtyqiLi0IzUzMqYDgowac3nl
EHTGWmVJ3kpZTAwJFokX8t72faY1PA4WFWh7ZPMxp3z7DzEXf95uEWflawTnGawEkxQYOPm1qHIB
qbDycgMrhxSRUa8lowJQUtee/Bkqt9kZWccfIwhzl4I9q31pYz/8KEYz+e39JLgWrV23zGvEWCVZ
1b1aKQlcXHQHrJ2giAh8kGZ25EBojoI8d/wXqy1RBs1u/TZA+o4bEomGY22Y7aOjWJqTxON3xtDS
OwFZft18nMw1TnNC2EITVnnEbb76zcQ2gEsVXUp8BuGYczjwJraE71QySX/GKjmFhkf2WhqmZ8vV
zqNnO+zVS+WV7TnuLP2bxwUXXONk327Jv0TcX58/ORP/J10qF2C2qPahOYh35c0Sb4Ks7mbha30g
B+Gbz3tXx731IMKiB6dFskL4E5GzgPdLFIMsJpZZXFsQWhjVkT1mddPViXFvE9Kz/G9K5aJEhuXe
87ns3VKLx8Um9XugX5Qwj7I9JIwzKDuV5UWd8neDs+ZCxHCJy/A51AH/WcZm/7nRVPv2Hq54GWio
ZaNd9auqWTM3UQfqb7TL43HgvjQ2fm9kaTSnno6ELwyfNgls2iVZS+/YVbHOdxh6+oIALpy/yw5t
CKpidAzxDHyTGP2xEPN0JabBuOtktTzmM9zI2CX+RrIbRHzlexxJ7bYaMLfG3FF545wChcW9Jwna
hGoyB+i7XIOAMhtTqzOGShFncxIylZhYSuRRCQr/U9sWDVb0xqme2gEPAoitySoFekcS1LyxiQgm
1A5Ece3e8APYNzVJ5B1oW1Cy12dLsK3l8dScpDURAdPUj8oX3sGxh+qj8OFWsfVkN1+S+y2YEa5J
YHF32gNmOhcgPC/9p3kOpnNuzeltmkDvAmiIhzQHsWonH+POXH7bNj1olFN69Kz71mGamGz60K3P
ro+YvStyHyayjMvIXBO5zInzMh7Vtyzy6YOATDbUusRkmYDxJS0z42zK9zImV9HiHjg5Ta9J3aD3
cEO2Y80es8jysarRDtgyb5gP+ZcJAUt2Y9C8OaYIbz7UG/GiJvzLYksn2ZWOb3W7MEnFXw/yRGwK
gRK5ICEKB+OAaaTO8rvc1foJzRVyhKFM8lddGP9akcYD+nzTfwudyfi2UhV+GpqfSNsGUQE+R8ww
1S+D0Z16rUm5IuaL0APwZlXdTAezhE/N74b48erYp8kXW4fc0W2HiAB/oSqtR9HGRmQYzY1UpPTM
n36TIjWbV5hXiJA9HAlRy99f4dZb5p8cDzj51VhDH2fFV57F9GRLbW4Dw/NeHdc6FnnFKcP3mA9z
+GzBnu+qDr7dVM6vGVcfQmT3BKt6pzqBewLm9L6SWvsrv9Mh+5qyjhgEMe9yABMA1RyCTIx8Y7na
lYSXgNG1z4U9MCp1yUdMRNYmQE+TxQzuYaD/CJ/W6Z7Fnt3Bn4nmYW5Q5R/hus8yrvEEdACktfPR
YbqN+prcQqk/zRxslzSb4rHkKbs6bKgUDnlY1Qv/NMb9X4JwypPRk27jpObVEiOi9enZqVpQ24Uz
EseqsTEbY0dIG8q6ccFAz0lhjBz4mVqNZUF4C0CIByLZdpLvgt9jFdBQzVfKkPsAr1bigABYdShO
Sa3OUoVE3a2K1M59zDLsAL3i6W4t+76aEAcacGhnrFJHIubPSFUi1JXPadtgB/FuCd/bIGGwkN29
NAk7qdn7Fxy+5aaYQAfNgZe4BcbwNjBa4WFqSOnCNfJ/FsX3mOPzpB/lRuLVc+P3KaGN/dg+xAYP
a+hj0CAi7hvlSvmhWY3akzMSanIAc/WmbdkHASJpZ3xdzBTlPuxMFuKY2DpDMwM/B+67Qb6Y5sSo
Ydhqu8Op6xIXO/uB8Q9t6EbOxK2I8Tgp/1V0+oKzi5enJze2P3EZjXy3+RtMGKG1ofWRtBaKjUKl
UZrhOlSqujNtOT0NbTm8lgnsJqPiXUu13GR191PlUvILgYAMskDhX350KPl8dMSYEJfho4Ml2pO/
gA2n7d5aiNGnlJLnKOzsO2yjI9LdgVCqHPbFHTPxt7CLhcuALdBpbURY1Y/lGnve+nccyPbWLtwb
ifFEKhHXGg08owSIwDE1GGr7wn0bTfMVgedjRkpCFPoz0wFxnjQ94YZ1/JZ4IsGEEu/Z4A7GwutM
VctJdJlH3mV7Ia197yGFWBNe+uC3BDuaIV8edApvneCP/2Nq/P5OKfWHLM2v1hfLsURj9mugqIRH
yx/m3sCOuRgDsif3apnlF87fv/O6AZMeMrKdW7uiJyZurCFlOagwviB6wA20N83iDDbcRm5bYMyr
CDXYVEsQQa86SLWGM+dHtVsIix4VyZgN0vxkKt4zgroqKyCyKgUzqgLjlRLr5IsTZ3mAKdjKuSYg
WgkbVICIwhOOl3CnlvxlzAPzguZoPM6hdyxVRbc16QX4qVgcbcRbrts81cFiHhrWSldkD9MAamHY
gbol+BRnf3kYMh+vLkGCcAn6UAp9CUg63YV4IcctxRjTaWUDD3icFxAK6R7DYHxSaYWm0WhwkEwr
tQX5DGICmFcPSIyW0HkfJgI7alXrt5TLexfjqyeLOUl2wpHk4Dat/VbENlhzaEycyBTSNxn2hbAo
2eUbnYG0aU2yau3pQ9q45R/GOnIHiEc7MftbkeiS9qHL1qQ0j/aXbRO3mGdKa1owDnXh9F7EgXr3
J6Tiju2hnDdGogC6BWdPENw5PqM/sn8ZdWN1T7BQEBE6Jw/dGrW4xONhGdoPglZoLy1AKtqiO6ET
fqed8gGs5Xsg7QbkI0QbupPE90f+lL07ci7flhY2fJLGz1Si/UIJfFZk0gHjIutZ0uAhyAxoVLR+
FRA0CXA1jDla2UWMlyRRr6agR9kdCBVrkoMg7bNPvfraL8jBkQyncFhBQZ6Vg+o3jvJVgeRi7k1m
EybPtwBB7V8/R7hQDfeJNwTfkv1rF/v/u8NUqZ5akvxQiZPRJXMbF0YJjVtl6lA1OIesGZ9aVsJY
7shVXLbSGcWH1xItarfSd/ciaP7hzSRGIUvdND73TgXoHPvnTvfzwSpkvSenwgDYqeWa2de6wyPL
Dwd7MkMnIVv6jEsPOk/oO9yaC9Oga77YTAwT4znEVJpqwddketuClooT13hU2ZhO88l/HzKM+ovX
2FeA+qJllkBZSJDNndXwMzn+WZ3NJCZJy7DV8JTbCghhTHY2y0dMKcVWd01yLELg8KTujuRPpZeC
4ALseKexMs+Zn9BQYS/WUQryTTDyzRBKsLwTntAgF2In/fqUFckLoXTI/3Vw4zG8eTNz66JIrNJh
5FkVWVLyoWzGt1qNFHRIlspRIxHsbAR8ZJicSw9uL/OQkEgbDnDMHYULCrQeld07ETYlyIs69vjE
9m5mPQ4uE1GW+cWDybP8pXpA+GRy1M+okaOSeblP4vnTsZE+kuFxhdfOz2GTEVJmajcyLMu/knD9
TODEHKEepXEF5VCHgcMusmu2XgekhFy8FtYIJuGBGJgYxLmxP9E9yRPQ1ymzVUj6+PKYlqkABTUZ
qmvyzizt7Pt13vEtuO5GTn8Y73aepT6dgNINizg58ilPnFA3Pi8zBcCREiHD9IJ1IVPJxWvcAFC4
OMXpJD5GwWyTo3nPFBnOPUPakfiKW6zC/i0cO5y/OZqKCJin2JCEgRGdrMN712cNCAfvMFGGYVbj
Pw65f1TBYAhcQQMSsbqCiKequPram3bE7QV7JeN7V/Y8lnn8hyyrfSD0iFmBmh3L2Pdz/4+jL4HW
KL9nRWAvBFtUjBnxheCyEdnkBE9gh0BbHk98qdQMBD1iKZgweXbimdwP4MdNOORXMYl3T0/JTUsa
PrietO6t3ZwiLmuX5d5bkF7kXvfTxog9avMlzWC5xjY3t1VFlEvbmACoivVlM+b63aPB4SM0gvcQ
R9ymIcjmZFaKkmHsuNeinGGkAMIV8h9oOhn/TTrcICbyQ02hATUJSG4SyOnG45uu1XBuckzR/kKm
Q4gwX7cCGVhbelFtByfpNngFFwJn9ExyF0teyZ0oiDiSF1nM9/XgD/deQg13SQEkvqrqAiuIucrC
YtJ7L0FAcwyI+zGVGOJJ5KvMe+wWD+bCoVRnp0IX8SPKiQpSwrqTjmyPKIHhfRDOm6+5WsbnSqD1
MQJ0ARYprnoNEiLgbStUVn0MLuqDtAaXyxA1ro5NvKwk5KZmcrdk8YkATOJmMTxnitYQOnEckh7x
lSD4shHcMXwQVhWU/QtPFwhDOJS7NQ6NFwaiiESNIZrX1LAhC09oHP7lIj0tIHNkgAze3s/LmzW7
zfNsgIX2qU3UVPJdoxZSoXzDlXSXpdL6cEPvaQmmK6l/ZDf2yb3lUXFTd9bd4iOAnae2fgCvKrbF
5KZPmW/fG2EPr6ruRFD+nePs3S1cKPfJQVw5v3cxE1pfA/6UQ2i94dY807/ZrKkqr0HZeXvhGHc+
GoxZyPGOGRRPOc3P0nmikvLG5fhuEy7e2bA2bpw+ms18SQy8+jIbz3ZA0SGjVqi7v3LRz/glAMAm
wmTrwLm3tZs+ovBgwm5F+Zhnw9+sWmPEXende4jUT14sdFQuWBobXMGkbQwHS7QDOa08E40VvpZF
c6jc+IZtic3QuUNH8Dn2hTqQzQgwShj1piYMRJgjqRqS121q0JiahJ0p98hAVaC1s+iNJ72wLdSL
YOffJGFC9jlhgajtzV0d08OILYABw3R5vmOPcWXkcJgmAVFONOkqlimL38YLnONcAF7H3k37TXah
CO2cNbHxl9qVPwDWCbYrFd46XLebcVTjMe6GLjng7Q8UpUaIlap6JG4MzTpL7KFw/e/Gjv8SH7/v
OLj3pe/e4ebroo7YfhyxQvGWec8tEpfOHN5kPJ/iuCletKC2wscCeeZy+0W4CVqw1DYG8iR9DTLv
4iTjcp7G6qk27JMhSx4yo36Uk8N4wiYWxCb3E4LK19n3imPmQ4/EfafIDmxpQrWDI7stQgwPEWIm
im/Hi18YGY7AX9mFwP/snj1L32QWjKu5Wr8GVcVa5Fr8tqtepflUE2jzWKPztayh33MwUGuz2OGo
9l0xex+6EYRCKQXkgP0nv3M8q/V3rS85ghbtxh9p5e6yOdbfi882VQ7w9ch+OliJClKzwHLNYLhZ
YKF3TTD3ZyzkaGUKoXOyrw0yjUiVG2yeYnOAdikwqS6YzJ0GZ52wc1r3AJnyljhbijS7o13S2uHh
N1OxfXG70rmvMJLuAaofW9822cNh7/3cgFOTXQscnn9OAQhZmjXMsKQoIloex7ODUn/vr8akuUsz
tDmDAf29GIT9tOZDUZsU2YwOLWljd0HoNUbk77/aRvGORJDrS8eCJJWRTF2Yn3hwn8kDTB/lYNLB
CpNqPIzkGH8TK0U9B3Xpfdg8NUNz9av5A4vatbD7bmstK9BXn9w4z5CSIBA8eq1rGVGd56QLkLHG
S88+maDOeiCr9CJr9WVgezrEkjuj5MNHxGdGgNPoQjICIRM+G4VL6CFs3AdhP3yIFXKmI6EioXYh
GLHHkV5b9Xeae+6bn6bzndFZx4rsq6sGGDtbq1SM9Os9OffFlsCw6RS76nVKW17DAA6dH4EupMvV
/bBG4ff+/DIZs70JpPUuFusQ4iw5uiFWNouImMtkVfE+yeH7UOYUO4yyz3NpfZTgEvu2RdeDJYEe
M6PoqWSdXXWtwi45F0IdQUOPwH9/qjaju4qeFFmHPzbxzVWeB/uUZ5SOKPvk+LL/mhPCHR2i5Coo
BZwJWFlbu32sDcZS/A58Vwn7MfdBV3+3HptUV+NMEtZ4sj16ZbOx9o9ZjdQ5KJkYyX/FJpDEtDmE
SC9zD3GxmmEFGkw8ZH4qJJeuCk+KQI6d44gVV3DiKmpp6sAIVvwLMyj9rtVyx4xwSbGpP3uukQ17
Z0my4CjhJxZEe3XUto7Y1np5dJv4mhKmha7GODXKO9r0WhGetdVzoh793CSs0xkR7lYJ5T0yL6NV
3rAbqNqI0goyloCJzPxUWo9HSxrPrRbT3gobRMGuHfKCQVSehv+5z3ksHsYS0mJjeXZ67aV6m1gK
vO0IlPQq6mRH1kDwtytd4vaK3wDF8RZW8ti4uvnxW9VyQxfzJbUL53fqpx+jI4IbF91CrVcngq3d
L7hvkmC4xAinbtCf30Pgj4jRrPLYqAKfX9o3LjUbfb4KCro2/BxCpz7HpvA/6pR022Di4hlJ/NjD
X5Sw5YP7JVpkAcQcUfjSuOG774/9s7Ss8XHovBzUaprnh7oEdacOrrwousYu4ArBQ4e4dWd6Xn0w
WAx3TTpfioxuoGPNJo0ps82e+sGqj7bwsUD6dh0EZCjU5Xviy698sofI6pb0u2co/9fETr0j1Ao0
KSOYA7rKuMVDYv8sjXkp3JGLHNxf3lGb7h5bLpUXP8zMh4xMHUK/GW6uGHzrf/M4l3fVAALNyJv+
Ws2MWDa2Kw+SW2Un5AWUdtA8EcbN/X+kncly40qapV+lLNcNawwOB1DW3QsOIKl5oKSQNrAIKQLz
POPp+8NNs0qJopF2Mxe1yLy30gXQ4cP/n/OdqvbUW6tESavg2nSRKKK7AtcKdaf2FHqXNR6NOS+F
Wu649kp2B7+t6NL3cHCyavqV5OqHQmjszvBwZPe1g/OzmN5EpK2tnsCFYYwbt68S6omGjeh5QdWV
GhGSwmBqVwGwcEynE+TyaU5TQMa6VlC7DQtpJf4NOHwMAcVg0ndg5eu2jj/1dzV+9o1aJ9ywPRx4
nGd6bQMm16x5ebieL5FA0h9AvPiU+vhWuHICR8sEKq7yJeWmh3a9HVjDon6lmwGwI9Tf0dqrsCx7
yAEouVfXtGSx+Kjkt9hd+5N/wUCvKS9yhxbuaEIzJoFO0rIkA2mp2XmvIN2eRW4ZS8RGxAnNOT+S
Ub/xehGHiEr4RddKXEcvPrCoXFPkW1aYBtfKSF8plYKqF+qNIRqECi1gL6VXw/sWUMuqRB2Nz5r5
tJD5dBfMIiKijYmUqf5YBjTb3Auvfe3DMyr/PlTFVapAF2gsPHPIWnCWXzhW/9RZlJ5VP33xk0RB
yt8+N2nnrBChrHTwTLgqm1B7zkKQz1alYeTPvJsxpHuZwHgWKixEyvYwyMlianw0kroaP9DWU7Z1
kD4OFZJZui0/NQyiZWe8BHik7NCwbqGF+FeoBvu7CAMGuykb1nweVozyEq1+Q4wWyh9F4l0YseyC
YuesR4vqdioVQ100peZASYf4uvTY9jYcLSbUWlCWYMIJMG+s8Nrc4w4a7nbphKI3JDVsm+fwlPjq
MKa7Cf6xAb3VFr6jjlkQcEQPFsKVyOwhgfb0TQSijCZV+ai4AQHhsIONQ8un90f23bDf4AGNboZU
qJeN1tsrZqWrqxiyJSySJkh30BpWdmHv6OjWuHOQBHlEadhF02DBC1CrmSUt5IRqTVXQw8+s/INb
IPtf0l73bXxFQAIAbOHvBpkPK4nKDvmPt7BqPpPS1iAII6mp8SnWtXjLhKMT6FZH26nJjQ38iWxH
iuGw5NRG7kBukFQiqVMsorG/dzi2TLVQl13MGh/BF9tOXXtrIEmH120EkKqCX1YzvCcm3VYsxY+s
eeVaE+YPNQImbwKGXRIIfdFwoC7SKb4np6zGHJXWDyIPzesoKexNHcngEaPohHlH3keBX1ygjmQb
y/1fdmk/gFTdib7fVwoHKD9suYCVU3jlq1xRWtYDANvNcxPq1Gn9gPYdErI+z3/0JJgQoYWBYAg3
GOKcdWm07QpiwkZDcjihhla0dlgj22G3iejO1jhK2szfqppvgX6H7QxGnyYyc7k2vdt0qJBgpvre
bimU9n0485eKjY8pZgjz3rXgx7xrVmq/6vT/KW5XT20vgKXMly4K6spNUabpfa/66I4b5PdFtCEi
Mdt4tDjM0aI5WqOgK+Ru1DkIalH/nooo5HsPo0cCp1rq7JQa46llXdStH2M31YCaFJbCZUl/7t0S
DtoBYeuLxM6uh8FMHkzajLPRfuJMHghq8lPDIlvXhOeUyDHCGokCBdfE1YLwd58HD/h8BX8/23Bt
8UqmgDZOnmSPI16IXRToHedyVIyY2Bryy9KbEVN46nkeyzmXj4alAfwuNQrfFuZVUIQeqAQUtRnB
GneqLDHO4wh8oBVsXXBCAwuEl26HvGxBUcOEHt99sMuZWysTjwFWRQrmYf+jG8pV2UHx1yKt3TZg
xpdTGRgmDKC+vi2mxgleR6fPH8apUa7yBE503JdbW4CviMHI3I06Tjmn9XM8NICTm8BBTMWtYteo
9LAXsS0qe92QxILiDrmvcKWilMYDbUn7pzDtEVezrV3yfRXjU8QG7drFGNCNl9YHnYfqyug48qcY
g+EQ1NE9fljFrSLme8lNeNH0NTsOYuDRlCF8ALuBCdlTi6i4lEMCLCu/ucC1HSMGN/VyjsjEKYIg
hxKmHaGJie1hV4daT6m3UMdpWdYIMjvToCI4ttMG4P+Lb1YK5aAkXIdhdDvBWgQigiq2H/KlYfbm
rUwLdSWlTQUK5teKNPjf4I1/a762T8IeWpYztpIzhQ+sU6LtoNQfrIxZ3mn4SKHp0PuzJM3u0LyC
lfKI3UunHm9WHr5WcRCj6IQS7NPjiHzvNwaoZcgEf0uRN25UpaRB4o2Uv3WEfrA0oIdM9tKrSVYy
TOPSKDitoxMjxxUl80KmJNZkGLefyXgs91Yg/6RZye2vDDh0QrfnmxqTRyNwSJUE6Q7pT7yjZXjj
KFdSKWzg9MFxIIMMDnqTou2ySC39rWMoJ9s2M5unCHP5HnMdpF2U6Ry+gwH/rhY9ZTH3lqTAsDC3
+oB4o+lVqj+4Fyp4iqPEVqUVw6PnIxdYmpqHmoRj+YPKc+IyajBt+dJulpFBwmw/xA9AvKA2zSqf
uLQbKtKVBt/JQHgFo27Hv7UGTSrfRZ11Sw1YP1U1+goTv48c3wCbWrsw6uiSqxZIpFTSyvJqgIUo
iUH/BH53LYSSfOC+ZatvpX9R4fimOWU7W78YbDrBAzYTgfX6WgsL8QIIUlIsRNzypHv5uIdPqdyj
WYzA9vZ9e4HplpTKjMoYfGXtalQbLjGYA6tVUlZc+9TOHhh3QDJU7lXVl09pRTznYkYi1Cvkfd0+
LE2QnBQEXc6XFYA0M5W4qh2OiKt+7GoKsyW1cIWZpZp65aZFVaPOsejop07kOIuod+Cd1/yXnG4c
PDyYmK4AD0CgyavgAhmWscV6m1McVNDFZAEd1QYVpuHGpTDeelJ1CGkSzs5s1CsPiI4eWXce+kZA
68UsA+zD7D6aMP3iWy2wpKVPaZdeJ1qybxzqf4LYmjtoPfvOEY4bxIFATDW35qK2Le5GG4mURKyx
KGzAQTHQ0t5wvKvCzkaEXjbE0xpQa8100iNngyzGmuVv4HxYcF9krJMWOFf2E85kV4rZj/S0JTjv
YPLGJxUK2Jo2Uw5aYqBPlyD8WxpSDwCy2qtwAFqZIFjDmaIn0X1rWUBBqlYXr7hj44Ve0MWMmQGX
TumVXIwsmsg1Fma6mk54rcoofkZ6klx4U4Fdu0A3OVdq7CegYdolzAaAGUPaZvxZg7mXQfXe0rpe
sYfMNvTI2vu52AuL74zEWdwA4NU2ti42VFyVRSFCTh4hOUhPTt+8KBK0DpVl3cRvO9mXXhzgWQLg
Ofedb0SIpZo4rxd+0a5ztbBvOSYSzdVm+csgleG+qg0OiwQWhr/6vOmvC9ukH0SKVPsgrSL5qQ+G
so5n93IylIiigiAu1qhIkGvHNegZ+HtF8htCZXvReOVfl2LAGcNUIrwoVJK9IbWxsdHkH8AKgmZO
9LmMRu5k1N5YGeBLgQhiO6QozfIkBidUIwVUvBvdooYZhwL5o6Tl2nlXNa3SbZKbkbmoRt+D+B5n
2bWsAdtQx3L+0LVBWIg3ZKtDxV+hHcReoWf1zlScCe1igv24orfdFe2v1OKI5SuXkcPtis0uQ005
7RuAZc4qrmYeJ0DLaNXbwNZlTnRqT+5kV2qYlzUtedYCLAB+FYkrxDnohs25X6t2OdL6wXrtqVei
D6KGAtUKDHtHJMd1QrM7KmSx7S0tmJuDCGdArdR0l4lkIqHAmvUPkbisDeoChElNj6A4lA0B6yai
TBFVF9JU9I8hgaG4BKfm4DtoR2VrEM+wwRitPkqj7B+tAv+ubfp4nah0PHKD9968dgpfUY5x+jSG
bo/JkoOS0TVAk7kNB7N/ZhJtvbFavuwVL5SbGlYCboA59vhkr40CJ2sIGR7A362fp8ltYakktUaJ
sSj1lO8p3DhgjXYejg8au3ThtUlQuxx9duShv/WxinOq12hCdgJOtZ6i7g9iGhwZFRCiqzzqyVG3
7easTz4wLsxThukblMQAr7m9n6VCMCqSi7KuRgis2SXt+rlQyJ0o4dpDQAOOMhDh41pGlu9Oadyg
uG5bLi969FYF1p9Oidayjp8Uj2Y7mPGLgL0D3/Mzp0TaAzRcdw27ygaN34cuwF5UOr47AxELoNhL
o1OXqoiQwceTVJdVkV76oD7UnkJgEPSbscjeclp8aytt956YoQdUANZJ5VFvz2KyLxttpVjE5Y2I
MoeA+KGgGa/jVk5ro0FAM5UTbc659KTEXUWegLwuBKjgnHrAFZ7ED723U/6MZhfbo8LvUui33qxN
cPwce6DqwYFg5asQSdIFU/m3iKRos2INt48JhVJkGYTFvm8HcRGlBWK0sd2rA1GltYGHpa3SkENv
9RhyoVykvQUFKHiCtQPkIScXpNIGqGDZZaUFhhukiFQy4FWTcekRmAXlzO9vow6Hk0jhZTQEXXhh
6N+Q9jRSB8YkLBz+r0kxZ5tEeGwq4Uyj21PG+827ekO9S5W1mlZjzpFED0I0rbTfn6yRuY2GkeW2
3Sqtflv2w8gtI9tRetchokz6gp1R2xFa9h4W/nClDR7rsD3zHKYP3VGTW82K7Iu0jlK6FP443Lai
W8G8jheq7a1tC+M/9SYuGo18bI0MA25OHEuQTfWTY4lbrVdo+yWtABrWjXTIlr7wLvp2BM4bZT3t
ofqxq9TA7Rom94CdJWryGZRu+83PpNIxNirCwWeRAb0RtXMPmzEH/axqF+PEJ1+ATFo0GjXzLNan
jaIpF4VvU6vVS4s42ZTUE70LnnW7DzexCZs4ronlhR2BjRB5xKLrSPRyEMmGCPhMJOBKf90h1Vka
NS0WKxuMu8kETdRURUuJh5q6PVTJpZlOsJCgKTjxZEGoMt5yynsgJZ1d7CXXYVNdeXmT3xVgSHwE
LxvBZaCgeu2ioEE94U2kPKfkXEgfrn9Ch+dR1j0V1wJOUt95xo3qQxtQ1NQh1juyn00gQftQaTK3
KkNxJ/54d0UML5JQxiJ2lEXUdIbr8BdRK8CTt+WB1zWlxSXcHaIhOIvqiMZvrWgsNkCwlOUQW/fI
lyuqNuaNGiajq3YhCglitP40Yf4eV+BFAdr1KxKxbmpmi08EhMB1NVToRxqIOsuoal+dOr5hY71E
N8uWNRYrXaXQUKXQaeIUS2XeJuMySqlzAKnuX4WWGE+TLkN3qixjN3I1f9fAdC8GI5IfVO12eUAJ
StfBMKjzuyiUxahBf7HaBtMWiPY1Zcn6Qui5igCJOlfrUXfljnBPFF+MnyIJUbspw2NgOsk66JKI
smkTUhQ19iqHmUXhYPThirhQGiS3seIEz2qub5Ws00hS5W+5gI/W402oONNisuuITOSsdJ/mwQ8r
CW6tqbnR6bOs9Ny56/SiHRcJFaXLSYl/iTLdNeyUKOUQIz+pWXOdsf5wIPWcx4Ay0VqvSJM1ue+7
0G8IhPHKB0fo4Z0hLPiyOajakAipoudmLTKKFINmfwCue0Ldm5J5NXFMNzh8ZhWaXky69DrvR834
EYHLmjTB99BGATlbI95eKV/hQoFdn2CuzIxZPAeEbhbyp/DHmbEPhWIIelZ8mWsp9ekY5ifKva1X
eYSCeFe6YVC51YenpB3eHVm+dSVNRB9kLLITeCMhy50nnMfOKp9AvtKelIRFJEixzKJbkiROFnGG
9VFms0tLhSpgG++1Z5XPNp5EA9nfTV/SQQMMCHLTq+g4cwRRB9tNaVddcdFaIrgvZ43zPefOYGbH
bdJQ3eVd9yid2toRiYsQ0vdB9nV/AXoL64r17I+m4nU0g24DUzunPh5yAfPy8LetsoDEiorBwlt1
QWRcYuOeea5kc7J+0B9InqtkGm8Vkd57RZ7eE2z4ClcT3pqhPxBddJNV6jsipAJnlKKtjNrcxwjW
b2OlDkwubRAnic/s5yooQeoKWnE7Mq/6NFBXRGNEO7NXy4VvWbfAi3n0YMA6iNWRCIA4vaobNBYz
0D1GZD6sIFze0sv21rnZmXBT7ep+FGhqa8T+V5EqlVs1KeFHD/VGSFblDByPPuhzl4lk3GzdQX9g
SdFY32UWrbouq/f1MKJ6y8UDrRXukmiR9acmYe8O+obYgsK4KmebT8q1NKKryvSPpPnOzbtem1Vy
besa4VZmQ1NeuQux6bmcONhs61++Y5FsqFJqmJevq5YxEDkkz/zLG4kBw8249V+FmH1u9TBkfiqc
XR7yTkQPOoLiFZHDdGGLV5s8tV61+PgwJqzU2vRttg9959dxu9VxiFIgaT6oI3ZLzg0qryq5QsTx
MuTyuVBBitJ55+xBc/MZghG8wmaolyWqUYKigvFdDYpsF9hkAiGWXjb8ZZdBmv7RB2p8y9gyyh9N
LX+OVtntisqiE0qo5jobJGkHaYn1vzF3UW++aqCEKX1k7/BHs23DAe56xL4fsJusw9lmURFIo0ST
RfRZ9Kglmj/HgoHvIsOOFuJo1QtNyZ/z0H/E7Mq9EmLbC33VV0EbYZmWubaLZR9dUw80sdXzeyem
ARke/QWXduiEqLd3tj2b4GORYi9NG/0NRy8usE5H9DU08NySaPrwOMVHgv+vkAOv72EZHUhA2pDo
Wj56hKlpXNg6UlGwY0p8DW37B6Le70GDMDbEk1qsRniHnJKIpVsNWfJQGcpvGUz5XR9TXpIonkAa
45aTCQi5clf1LYBg/DcwbbeBHRYuuWvmY9zXpQuBLyJak4s+c+aOwHhwbKjQzYfGS8LHMbQIuGFL
fHLo36Yw7BWy0WbJZGfjggRCfWmS9l2DOFg2WS4uTNVZd2OGimYYOkgQdn2NcwE4tZcq21YtiksM
oxx/s7SiWzEO8pHD5Bt2JJo/WtiyLaoYrGvKqXPxXBEcP2xk5o3S9xq/eIYWWpuSjajr4HcJIH03
ChXjJuJ0/CNPik4iWVxVlygif+clPthIpII6/DBxgy3Mx561zOVYKWCpRdE6H/wrkRkXmdLunaG5
yaIiX48dVQ6rMV2G46nI46I3hMMgMJ8pZhr3DpUkZ6mmksZoMprDhfSmZi0iEW0COWTbWMGSrw3G
x4gD3UUBSbRQFRRripA55/D8Fn3VbaY06q1q02oPiS2TWaBfxm1tvIKrj+a1I9ulAYy4BF301JoO
ETn1QBS4WdxhCu4/TB8RWmBp3JJFbm2GagjoJQ1NfSMIj4EOxuR0R7t9n5CQW/MExA9NBS7CzcHF
8FGDwketRF7zJcNesse18G3u4X5HVGiSjC3Se5G323/81//+f//nffhv/3d+lyejn2f/lbXpXR5m
Tf1//2H947+Kf/63uw/+k5A2JwQp2QslJUJLOvzz958PYebzL2v/q2m8ANU1BWNkoNtYRyq86l7w
Fl5xuzs9kqYfGco2belYZKQLVRwMNRKBSNsL9hyVtLW2SlaEICz1W3Yq13e13ZnRtCOjOQL/obRA
a+iHo6W1E0ZRaRduhWidbqUe/SBowYO5Yv6pZbdy7ktOkmeeUX4f1NA0xzY0oVqqqs1v+9PbTAI4
+l2qF25auZwkORAlD8nT6Sc78osZmsnR09QszTT0g9fYDDE9wyTw1t2cYzktaZtFVbwO3tL+6vRI
hnrkcah/qJrQTdPW1YOhLFFpuae1DjlSVbahJd+sQpOqouFb5kKNdXbYeKp/O73MctDaqEMmDVtM
kKSaS9wGUVXUUhYdwohNksgN5dUnqqb6hYX/Y9tB0eihsMItCJ5UeC3YrtoHR1YoZ7D15UvomPeJ
yYVFsiFxkDPBcuidUp95n8d+Mx0FiKlinZSmdfCboZ5A46NMhUsCiPJDSbfdvflx+kWax96jY6pS
qpYuLXv+55+mhUE6Bs5xFZ2dIBLAHZ7gVpweQRNHhhCqyZTTDVOYcv4cPg0hANWjxPa9taN92PlS
Oo/kvG/NFDvBBRXc1xmeNPcdMUEvuhtY8ouWrfP0H3HkTTJLLMOyLUcVTP+vfwOHeC7eXGDdATqX
smwstyQTtj0zyveXaaisWkJFeq6h7j18mXYXeabdti4IhCRwmxtPXZ9+jmMjWPzPO4jtWDgOvzCm
fJe0PSN4HTWZ2Umc/SE1+sxaoX1foTCqWbjlLNV2dFTnX1+X1wwC8qLRujVMq+eQA/m9UDYm/LGb
AoLdj9zan34u+9sc+TKgM3/un+ZILqsxRAreuYlxhbCLc6GXvum2eU/h6zUL/nSDent6xO9r1dcR
D2aEWSeJXalq6zoK/iN4YjAfhzu12tkv/9lA897z6dGmvtTGLOlbt3sfb2LKomwz6otg0p8e59gr
tE2hqzbGDGkcTj6H1DBfRQPi2tM9kuvxOZpWsfmr9xaUlE8PpX1ffQ2NXBRDSkdg2JIHEx3+lB+Y
aQP+OLRdM9Xe5z4VsIPQrC5iqsQkg9MJWnrl5emB53n39Ugwj8s6gv8WVdbhZ5xzaUTizTMWxTV3
sKn+I9Tf4Q8IVOOvfno9PdiRb03TsFbqEvWoZoiDhySgMmoTirauLOfE62UnVTIo5Zl3eWQesiyy
vs9PJmzD+Do9MsgqUd8QNFvUF1SL0icUrAvnOVV+nH6ac+PMq/SnaUjuUTO2GuMElOOT+t6OFdpP
EdWSO0M1zzzU9+XW0AngIDjKQYFhHS5TEYm2JVMEpj1aIti9zjVy/ejMINqxUWyp2vPGIjhtzI/8
6ZEgvw1mi5raReq4Bli0KnaFO2yLtXmP/WRBbsGqf7FWp9/j989MaNKyTGaF43D0OJgVqaM0BZ3y
xMXQ2b914y/f/hlRObxqhovTI32ff0LXpG1bqsHe9e2IMwrkPfo0JK5vP/ZvBAuePfd+/5wE/7sc
sdn8VQ5SBy8w6euhhYmYuBP6U6yNpfEib6WNEfTDfjHVMx/vsecBtWMatspn5TgHM52NZoppEidu
o/+mOEDtGR5LZq9Pv7Wjz+RwcTD5nfhoD56JrEiKYDqj6Bv7ot7IXe8SjrGJNqeHmf9nvq5EvLpP
w8zT5NPcs7084zkZZmIlepak3Q7NEthIbZ+Z5UfmGxu9Pa95rLMILb4OZKFfD2TAQNF+gvGhXxV3
qXZldU/y3B78/XMSuuSZHHaQeUk62BGRbzhNUjBSr130T6lznT2gJjr92o6OIRyHSefwLIcLgzmS
zCAwn7oGlpa9TliZv/DPbU/fpwB1A05i7E9sh3ynX19ZKegZKQ4P0pGhp/b7tqJJa0DkjeJrgbcx
adwG/MiZH+rIqCi5WfKkTfIlCvuvoxY+CNJ2frSBRIwyvZCoFIRsZs8jtVDrgXPAUu2dMy/0yNUV
D53Q7PmOIPVvB3htVDtZ5nzD+c8qxl6NhY+UXGrRiLBW1ZOD9GBY2s6ZVfD778io0jHmb5lb8+Hv
6A1tzN2fVywSzBOrDDjAUyjOfGPfFwxTs4XGaYZjqM3L/fpGG6UlW61nEEV1Zp8CKmi0VFn2bzwL
wDzbZpk18KMfrEtwIPKARO+/VkGfmGB70zwM5xY/bf5f+bpg8EXND2FzqJDfbkHoKQFkqPxOdD5X
2kpb+G/ZFkLARl/Fq2SjnFlsD9cnNl9HxfAoNEc1Hf7T13fnGWCBQRQwG6ttt2dC+MW9/hK2v09/
z+eGmX/CT8ug2nODjq02cUkeXChtlbuKjoHMCpZI6eOVkmMXPj3i4Xp4+GDzzPw0IuQDMyBhgQdD
PtA/t90ajmwv3tO7c9WMb7egfw41H6dtk6XksE6D7iMZg9An4XXRrQjmWEyXULI2RJZt5Zld69sl
+WAs82D1cCBaW1NJCpAW+tcoC6AMqqSvE8W5mgDSdMEYbVNIepEZPGZJ8TAJdSYo1B+TAyKnHMqf
p1/z4Qd++PccbAakakGOiAZv7XdAXBvjgSTkPViwB02Xr6eHOv6L/s9rNvWvv+iQp3rXqMyhhPiJ
FHJ3iRefhtc1/irk9ks/2/5nAx588DBVTMXGu+7awASbdj0AY+trwkXwKWu458O/W8c5fJkHHyMa
3UmRFj+uie5SIvdYII1C5BzdF+a58+m5H+7gi5yIX1NS/G7rzoYfoQzALZsAWF7c1SvyJ5Uz+8+5
H+/gc3SItfKaCMWzLbyl2RL7liU30+wSGn3KjNgrSBsN6Pj8Zz/hwakoMp3UCUjkc7EAwDA1Kd0j
5f6Jp4Ik6NNDHV/i/jU95zfwacHB3lOmZs9QiLF8a9Xc0YFddGhzn0+PM0+CzxvE4SQ52O2StsyB
oTBOB1SiV4NbQa7F6SHOPIo8WGRmhqSVJHzUysRrMyplmRdqvYvydEd/SkcGT8TTmWPRsfnIhseJ
CIgjF9yDhUSLA2sEzmAD9TFWTuo7u4iOjjv0ZXvlW8m5+agfe42fxztYTTLVz4I0kbkb2zfeH7oY
/ZNpXlioXf0H5cUJ3LG916x9/4Qve6Y7FKhd7lMaWkrzob/nEOV2Pu4fRWZnpuyxl89mbJDiJ0xh
H+4mUReADWjpBJsDqXMtWVNZfN0gwkTAQRKqdaZCfnw4wxLMXMegHPl12voFsepjrecYQheAfFDN
pxsdaKzqnp5T3w6g87xlhP8Z6OD7GNIenTiCMRD7hAOaIdluAfR6PJ0eLJQlEpS3TuivtVVsyFxc
1lN9OwxGeGZqH1uHPv8VB1+PMYc1+n5M3vtEv7FOfxFDvSTFTCwK+CNEQ1EU/rfesMURVVC8+VYJ
ILlH5gr6PxffFC49c6eZxTthszeOX9/AdP9x+kUf+0H1+cjtUHOzjL8OmJ/WIRGX0isq1Edm7Crv
6VulbpIJIs2Z73XeHw6XId2iemM6EGjl4fdqJXgLgqHL3IxwCKwbLciPyjvzLRxbFD4PcvCR6l2O
AN8Zctf4Eb+FilwS7TSW/ZlRvp2556n5eRjj6zdg0a5HgNPklLFpdtcAZkJ2+WRby7sgtUkgL11y
DUhKf9GcG63fFk7wH77NebX69KO1Y235YzJlriyW3Yfj0JA/M/G/VcEOH/Jgw3dkVoSA7jgQU4VI
q/qqS4GosB0KoZKnLN2yK1ZBBtW6iNWnWuHjtCUumhF2ECg5dWO1qkX3CuzY6Ql7fCY5UtBIMHW4
FV+f3eafQMxG7WbbqsuB8sE23ybt3zkJ6Na/RjlYfgzyNwBCMF+9++K2L99aa1Pvs98h+urTj3Ns
zkqddi3PQq3q8HEUXFq+6vM4rC/jbxXz92zuOzNljw5CB9Ug2Ji292GvTDPCKZRkJLvEMGy7ht1p
uAr9S4AsZ57m2DYpPw108AXaYAkDNWKgSa05B5OI2E/r0y/s2JL8VxWOiyiFuMPre94DzfPLIXa1
4UYlaw/ne4nBe9/ehr9OjzQv7l/XLKoR3KxN3hlv7XCkJtOm0JmrER4A0tZc9ci80TRs+C72WkF0
+wBVQlW2p0f9/nx0IDjZUJizqWhZB6tL1PhIvCRX7JDUNJKoxiG96AGpJXCGJeYM/9xvdmxAg6mn
Uu6xOEQcfFAdKBk9Urn6doNcBvV6/J1nS03dD9Wv9PX0sx15owbnNZqYDPVdEEFJv0J/z1BW+SMt
70al32XotLCs1BY6P6b+QDzD6TH1I89nUM5HUsz7pGx38Hwg2j1PBX3pJmV0DZf3NjE+tGIV13JD
FKCLeIPbMW4Vbw/W98IR40MJlL77kxv7vjPMlWdHHqCAes2duFxhFdwFdfmS9euYOKMF7ugIdDEC
RcARTUuYR9sHm9OPMP+FBxNRIEmg6EKl53sJtXK8wUKuH7seSJLnMboEjdTfgjI8Pcz3VWIWqdjw
80w+4W9tsCp0YtCkfLzjnxnDuSz3JOr+/SHoMBs0my0KIIfNr7hNE3ilQM7IgVOfPbmens0zc+zI
yZEaPSU+c74c0DY/uBoUZA6F3cDmmPkQj37W977xUt+RH9goP8yfc7jgdRndn36uI3OMMW2L5i9P
5RxKKtCt5ATRMiYWn+SOxF/Yw4vgUnfgtv/NDjMSmC9DzX/Kp70/wKg9Mqczl1a9/qwLYibXoMyH
f2POseaxB+pkDNMh+DqMNKyq862UYfJ731k2w1VlufaPMHJPv7kjS4L4PM7BUaaJ0OSVY4QX4sJ0
WeI2DU9Tbc71b47N7c/DHBxnADnGtYetwNV+tL8LddPdEARw+km+H0zML08y/wmffhi9zUkYQZzn
FuNlaJvPUmwLyAunBzn3HPNS8WkQh4LWFAz8LGhBm70t181DembbO3K+RWmlC91wAAh/b/mHrdOG
nTpmrthA+1sPl0gZt8kC4dVa3ZYvzt++8DC7EKyxK9BrkPrBT1MIfQxgCmZu+WzUwAHQ6SzsX+Kc
xuXImzO5HtNeo/ivq4cd8VQkFTBFqpo6GOj7HI1nCLLzzGbzTcLA1zm/sflcSn2cJfvr7zOqCtym
kt6MrBY4VJo9hNuFuaneOCi3t9I/M96Rh/oynP51OGDfeh71Fo0vJPA9EIeNfKkD92/PuS+DHCwF
JlSOBlxVNHdlxuzKvpUvYX6mK33uQQ6WgVTpu6ImCsM1GjRpRbZFj36ugXdsZ6BzwdVt3uBQmBzM
tBHJDDGUNEviyqZPKNJLutN+eBV391qlL1HcqrGbxDeefmbNPjot6Dbp+CJUhGKHk8/JcWB5Aj2c
P+2qR72/gNBqF8BNP9QKfvKj9ffLQqDJNQsRAy148a0+RkiVl/g2Z9cQNCapLQ2iwmA1x1TcnJ4c
R9Zv8jg4XjEcr1U/mIG+r6eqphj8cD88c2WTV926PhvvbHy86cTd6dGOrU1fhjuYi1bbtoE5D1ev
NZeAPzdwnaV1PS2lS1bcUj3zdEem5ZfhDqYlgrW4tTu+r6FaAXgrvGVE/sG5rv+RyzbRCxRHkGUg
Q/qmmOj1pEG+zzBWD0j3KU3+OMzMpm9WauGqtbdUCDgdb6ZgK/t0U5d4cHEG4LpaDE6w/jde8dzm
RtgIjEg9VGEBtR1Nv9OsNYFI1N7NLbDYlV5kv2o8ck0S7eOyXI/CupOYr7Z0vG/aFghdht3rzI5q
HHv9n/+U+Z9/2u1glZYl5xBrjfoiuRJ9oF9gCExeC0TNSpUEy7buuh+tE9/BVZOvqqoClJZiU9j2
viLbh2/MAIIRdNAWLVm8kABBtgguv2pIyYCMyrF/jslGILWnuDcd8rUMswKm4uv9Nu4Ix8CIfSFI
9847r1oXPdzXIhhuJ8dC054/aLVwLlsd924+RYx9+oc49/AHW/3k5dh6okiuyf+SyzGgv6s4kNTL
dlzVanZOQ3HkCMvx9V8/+8G5klQpTDNiZKKJfQ6UyHB0DMuPzVMVq3iQ8r9/E6DaiAr/L80G3f6v
P21vK07fBXbgBiwW3oojmTetDHN5+h3O7+jg5jR3xdFroHLhUn0wCiHFLaoqjktxuolhYoX7aNrp
L6U8c/4/8ltxodWN+YbGqns4DuwoYaHeygjmu4aeptyfr0YcW/o+j3EoZk36qfBx3VLEuW1W3qbd
gFDcqrtw908/wXjm4zvzSM7hSSZNPVL95prRe3db9FfdzdCf2fSPbchfHulg8ygUo7fglmUu/OCN
WOcb+0ouQOYs45W/OlfSO3I+/zLYwdaR6xWZX9FcOASUGrjVjROeeWVH9kJGYB+cD3/i20nWGZRU
GwYI0V35o7xxQBuRegYxEPvAMtAfT0/tIzoCLpyfRjtYHOP/T9p5NceNJFv4FyEC3rw2gDb0pGhE
viA0kgjvPX79/TA37g4b3bcRmt2IfdIEswuVlVVpzjloQ42QZmRbBZ7fp/xFIsM1wZfHtoL64L0Y
3idrx+m8T/yzwEVICqZIGJHwJlkjeBZOWrvDCyPIlxd21ohumfARitRElcWdKyaGkUge+QDPzSG4
j+7kv+Lqj+dY5urAPzYWL0ED+GLSCNjIxMbOo1elpEdf3LSIhEj/panFNnmxJKMHMtOGR6AKi40C
521bX+vwsPar/arzQeLLwhY7pNbImiA9Rzm5htPtPlfuSsOmTTcitPejk65hF0lgTnv11qAz8x9e
RlqTGtU8wooi5LKOXRtDR5o3J9gACj8m+Cbvkw94oS/7xpkTZjF+xEgTlTz+twhKKCT7oP/gNsqj
/fjqQ6WDsMyT8F5H0HP8+f17ZGsRnITeDFSwf9kW3gXhe6I/xt8Rzbq8njO+blEwmh/QMjXRZboY
KnFuINKJuPSMiIACv33O3/47E4tlJEqfZCDR5uPkyK9+5KY//xRSR9J7tIpFZFXrJg9BxmdbQXEn
b6MjRAzpTQes/+fltZzdfnUGj8xv5RPkkjjCKdQabH9QH0Rp2xezAKZ5iArofWbNrPIxaSP7ss05
3Cwcm2lz7KkGTZqTBmnrI0Aw1Xq0bU1Z2I51I27rdCXknTk8RzYWIQ8GBymFkTzaNq2mbCfkiJGL
ShCij6XU7WrxpoADecW9z+WkR0YXMRD6Q6UpSj4m+RTERrsyfzXl6wYaSE9zi8pyc1gImI1cszs7
3KUPugiIyhBOcTFV/jY4QBfi0mJzxHfkVLf5FiHQvy7v3plL/2iR85f/kkFIbVnq4mhGW5PnHyqW
pvi5Ou9+9hB/8ZDFyzkoFbmW/h4oVVxUVH1YcZ8N4d9Evi9GFi9ZJvWakiTE33rGt4LhC+Wm63/m
A1zZv1C+UoLXy99txSOXY8e+0oiCkIAEC2a6qRxu7gIerDbcQZ2xk8V8ram+8g2XU+JFCrFOHxfR
1vpmXYMQk27jPx9TIkr98wWXlQpDLUIty6VkC+vMeCeLUM5+Bv4GCrKViHHuZXZkaREPO6VBiU6q
I96BhwGcivxc69sQPYEAvhHXG++6F2jfLm/Yubf0kdFFDJkMqCgS+Jy3FLfnY+V0e/FB3czHCr6B
lZrt2nYtYgfKSlKihW20jeGUFtC9txTh1RBjVzba/rCysnl+7ELAkOcf8+UMK0ipRZXe0MCD3zZp
XA3K+HBnBtYL3DjjWyF+TpG+UvhZ/ZyLwBF3LRCueQhW3I22soVM3E5t40XcMtyxPqc7v1suLXER
QuRcMTpdFwCxbKctzFQ7CNQHm66iw1DwGmZ77WwvQkmk+kIlt15Eya58EaJbgRHuSF/xkLXr5W+o
9ZddswJRQxKg9lzYsqfPdAy+JQMTcBM8Gt61h2qUZUF9rsnCtxV3mU/XybekgUHpClz6yahRItaj
2Yzca3OeXB14LDiCrdzSu3caO3D/fDKWsAIBLjhnVaeHvnAUpEsMkx4Wcz/RVfGuiVf589rI+NkN
+2Ji4R1x1WidaBFPtBHOtrsKULNQbvLn/u3ypztnZy5RAyOgV84b+/ig+WLQ16FvUjRWt2l0kH/3
xo/izpf/xaP3i5m/PeeLZ7S+OkBIRLVTHfflY6jv9e/QL15eyln3+2pkkSkUo4dWWJnzze6rg7I3
CYUQCN00u3p/2dK5UPjV0Pzc+bIaxFqtDD1rSvs/rLfKBMAHNGalULJmY3GhlIbgjd6M8qC93D0L
aCB9JI1zeR1nN3+ekdCYzzvFgMOALCojLMBbhb5E+aMMX1vjpfphvV82cy5D5fn+HzvLuFAMrR50
PVrpvY1o3StE5Y540DdzrEsd8VrY/pf2Fo4gWir00jrJyfg42nM48Bzm5YByDm7i+ts1yMXZrfqy
vIU7IPYOs4RMHjym1yKDBtTtt8LKNzy/VYB6JSq2IFQX5xQi28pCZZOtGuDv3DTBttC4l1ZhdfPf
WUZS5gDh9YDcA9zbwu2QNmtKY0a8RYdwL+0tt98G++KPQY9z+mjKJkQzqGrQBp6X++UEFfAZQtWL
Gak8iK+Khbav2z2th4RzmRylORCWJnVnYzl8kjAfCsdBGW2HLUSLNnxp/N9z4KxuN5Jb7aggtPZl
7zvdKWpYTPfNmSOLW84e+ZHQ00HhUcZ0LVp9mf6YvOrNJukOl+2cpjnHdhY3RDMVeporM2a5OqCF
fp0O31AGXbvSZ9899odjKwu/0xRfzIOMLibiw4bi9K+dUs0Ne7jQ0kP1GE9P1mfnfV5e2uVPqIkL
dEGnddHQj3hHQYH4ESWMQrhJPlDuumzmzKP96+LgFTn2wnFCtCsQiLF9/yH8HETkbH5pcGJB57mB
C3EuZq28Mc+ujH4wU6bw53DvHltUW2ia6QcGWx31uGsfxYzWDq4ZX768srO+waU+z5gyx7hcWC0m
sjkMou5qUFJoEO45BYY0ffxTzgGAGOL8evg/Q4vQl0LHhFKQaiDZaP6eMkQQ9exWKMP4WlOzfQaD
+R+XVo8NLj5gC6sw04SW5or6tV5szXaDOoleOeNfl7/gaUw/trNIrSA4yyEt1g3XGNHOrUNlW/fM
K/q5CTV0n64NC8w/++SYffmOi+SqbXXdD+XJcGf8vNBuatM8iH11h2QkNBgUCt+iqdiLsIPCEGtX
Qu4Yylqh9cz76XjN8zf5EpRzdAfTCpUmt2lyVLEhrnsLZfWh7xMnqPxbXy30Ry+KzYfWF5H7S/Ns
d/mjr/6C+fh8+QVeW/cwiVqCK00IZnyHXq/VrW0kIMHznN+j6sF5yVbOyrmd1kTqsIC8aU0u67Fx
U04wjhEE+PQzFRnUa0TttafWmTeQDnPRP2YWJ2Uaazp5JlMM4651SS5JUYwnw0XPY5e4wkO58kQ9
F2jmU6kDFeYiX6YoWSQI0PYxXFOSOtRm4Pb+Thl2crqFcu7yrp0zxdAJEY24Bs/EIor6asb9Oz8Z
KJozFIBotnk7vAhr+3T6MqFR/cXM4gP2edcb6Xwi5zHL7qGYRNQNd0px4zG7GwmKozfSimvMV+jy
VH41uQg25qjmaR7hGqn4KPz0H6vhya/oJYt/Pqh2vLZFtJEb8HKhyF2eon7wwdRl/jCu9djO3QmQ
SeFjpMjiyRB9EMM+BkrOdLuBWtQsdzJ4cP5HprK57A9nN+ofQ8vXPozGaul3GuxOiPCI3AbefhQk
28h+wcaNJ8bCGpL7DOZ5HmL4z9qUhQvm5eR1VVmHWyggNcYYVBNe66jTYd8cxX2Y1vJbHnXSlRVr
+i2IuvZGzHom0FHcnausCI5E2ZM6Jo//3ZdYuCxqekoZhdz2Pd0KQQS++mNWSqqDnZTutWnfIqRw
2eK5YPb1Qyw8tp56JkXnEQuQpVpkt5KDutxqT/jsif/yuRfuCvdpXhY5LYOmEnp0oaKdWpCJ8NAf
kFZRbHjxNfffLGweU4ePg7rL4oJMRr0YcpWHvNncNN/EbGvEIE1XjJx9EDID9R8r8+f9cv+0macO
sDfqiKEWu9a4zgfhWu9uugbCUjFr97nw2BfGRwWD8aStVrFmdzgJN1+sL26/WgTq11uR/3eaDL7R
zu34tnAtLgiqJv/iIfV1qYv0AQwpA8sCUVtPnO5Z1W+EwW2fm7XpvfNR558vusgfpAFpdpRSGeca
iie0YvaImeg2fPvmiuevGDIWOQMZf5BkyBjAmGyhLHXX9aVb9mvAmfMeoiBHBf8fLenly3qERhrY
ByNTskFTpMt/WBXdQcvXFNifDd0RawmdPESHdCHdjYBG1DLpV9z0bxTSiaN8+RGLuCL1MYSsBsh8
1eiAxIoKk3jBD4Ard306JQdFFN5FD/CQFahQO4QtirjoFCDWtBPMWLFzSxTsFo2taxSrohs1Qv9o
qkukRKtnwL63hdgj3aJ/jLXwvZOyv0R/Ah4KymeDStCt0kaQ0hj6H1Ongn/V/65CgYFVT/lngjEr
mOP1LTdC04AZ3dI2VPTqQjNCuE3zUXrVn6vK76/lcSyg6o+fijSxhQhFuj+NNZAkUWKZh7rAyS6L
E+1gJZzEkm6oEL6DBT7IPkJHWjyiPZ9/XrZ1pulwbGxxDhUlFkJfKCi0yKO5l4WZ5To66HX7zWjQ
Pg1ewqmQ74I2PSAMOSEZY+abHtbQleNzenEc/4zFOQ2R7ox1JbHcdmqo0yuevhmDBu+xRFuyrI/L
qz5nDYJBwJwaHDYnCb4uRijZ5RBAjuCDkaKduebRiLAZYX6F1OL3ZWunDxI4fxizlebLA+aA5dp8
FJskBLXc0ApCBGnrd0kpEamBpOoN5U7fnkQulKoztxC7rmHRTt6Qsq6A01fAo6EJCnH/8ZWClKVo
Ib4JbTiy75u8a5Cn9x8CRbenqIW+OU7czkAX+/KSTz7w/G1NEy67mUD3BNdV660xae2ku6ZhMwHS
29LnWoZ8+ujCBmh1UITcyMwBzRH5y2U5BYh+eRBRu1V/DXzasYydVZob+YcEGwF99/K3bpKrqnRD
QX6jb/p0eY0nr5DZPn0Ypi+ptp2AvsIsyJDS5MsGxl5+tcQfUn0jvxXN+5+bwXGYu1NnZqwlONP0
ZUChZqe4w7MGjSmifg8K8sdrzf5zq9HAfs6Er0xULYEKiZqFijJhxqp2gQKtcvZUjZnTDO85ynOX
l3TOO+DcMuG2k2ZwwuJAIJKXNKLZMLmDIRHBIkUpbK/bqqukYme8X9PZHs4eo7igTY99hMp/FSOk
oritVdtq7wk2CsiHXlC4JZMYuPD0M2qj8V+sb34Fk27r0ikcEJacJvFUrM4D3+G9sasGqiqHP/+I
8zPApFKOptryluCzmWM8YiQJnPS3XEL+gTrcZRunTmGIMHxQGJhhZvqybWZqUV0x/qS4IonKgxlc
Fz+SD2WNeGPNyiJ7QigArKmIFaO6gg/ipakfuldltQIiL5+3MosxqLEwJTvjRha5SVEVmS8VmEEo
ChwHje+9doukCGX4dRTH6UNttkYpdW7PKkyCz4v+Ep06yJGkWMJa65N89UEj211S7auZKMZEObCq
KnIjFVpxNMrl7gDBmLTyTjs9ZgaT7gR9CQA0UXjxXZElBBUrcMzorbb6phkP5bP/7bKHnL4feBPp
M3IPSxwxc/7qX9YJ+Xsmo6qhuOpt4yA6tBXc4K8WpsqZcF5Z8fk5pB89PBfGFluot32bNGOluAUv
/m0hBImjJ6JsK03m//EZZl3wzIOLF/XT4VIk7WMfJXXuzaZ7Z44WnLgHDZQXSAhD+f4aBOY0UGHO
+t+elAJSeeEu1tBnWpiVihtr19b3JkTl/F75LAZkTde6Duc+Io5Bi22+OAEPH++YEsmNptUEjjhP
7GwkUVdSp6sHB5DNp5RJP/IOrrs2gVoeZdhNoWUvOprhYNJv1CpDLA0RtctONMf75bZ+/UWLfB6y
rRR8Y028jIPNmGyCfF/6XOBQ1ucbC7bENaK200IvjgTcHH0aXtjzE/D4G5RW1ASCx+nMkKJBndIO
E+9mKDo38OtrSd5Z9bi3Euo1xsqZPPNqwbICq+bfBI1IwBxbzpspM2ShUFxTb7aD+aFk72OTbjtx
OBjKlT7caMZWyD7l4C7VP/Ju3EXJSg/oNCyYCJbSAWVsmunpZQppIVeWqD5CMsp3mKchM2KwQ1gr
5p9u6bGRRVhIpCyrLVRA3VJ6Fr7H4U9QeyjpDqSML7l6r6nJSiA69epjgwuvNvJGRyolwqu9dEsq
vPc6xRn1cP+nrnpsZuGqnWdFkgjFmItm9WPdWJYT4Ka1MV6pllDdK7BhFXH7HFdxsr1s+cyNcmx6
4Tm084rIg/TGjW6mrbYNr7wb61GEczOz13ArZ23NdDwiNMdAmZbzb4McS17hYet/CSMDO7wSD+MW
LNrujzsF5AlfTS0i39hWXezrKbf/AO6Mu1JGtL1Xu3t1uisrdc35zzmmMXf8memeR/oXl6JUFQW4
PVEm+nVk2LCJvwZBle9aRNX9zKv3niS4WhIYtqpwLqxKuqmzsrwH4pBu4OlmtKL9Xama50j9dBXl
cg/4/mc5aYFrtqq5UaA+DzXgD0EsDjedOkmIhPWoSI10k8qmCtChsuyoDL19NTGN1ILffigtHfRW
N2mAxtrJEXTZ589XsTP1xS/iNROWBhljkWvXchWkO7VR70IhoZRrFa9DWzidVjJW2hdOKSIJL8QJ
Suplsan6aTPBrZUgKyajJbQNJHR+VO0BcV1U4Ai1sT+6ZYgmTgIGyup+B36V37SV3m/SqR7sXCt/
IjDk+LW1FZkmuOzS587s171YBIkxURs9GhrZbdPPshV3gn87osR82cjpzYp/fdnwRWCYjDETBwpq
ru+9qRmsOsr4U0gpQ0VaftuWJoqI7a/LJtHaObnRjo0uwgREtn2BFr3o9kr9iDTzfToIO0vxaxhC
0IYfkN6L8ttwmPIXXQrzzWRVnjMY5a8ASSQ7sxCKbKif96r2S2lS+QDAn8F4T87sQhWffdnzXB4M
0R6qRbcvjbc+FGPbS43NGI2eG4wpJAA4LiqskM0Euzosb1B+aw6iVbROpgm92xXoOI6m1dhaGey9
Oq7cjiJX7okOk1qVHfqqj1hMjNS0JW0Sa7rq0lC3Q1Wv931PVwPBye99XaQbJhHFqzoqus2oZr/z
KnkMwnjnV93HpOoeWl4xwsJs0KaTROHA42Mb6SjSC1IxbZR6cia/YTw6DTSTomV1Fw1lY8Mg6933
NC2RfOg/eiXxd4kntm+oaeroWqUtY9utUAuCDd9s9DBV9XQbhhL1lCAb37K6uQ2aJvbtUtXzTVMr
jp8X6l2cofymzxSJahU/NVZ4VxkWx6qvHtI6H3jalPFODBo6M7H8LChhU+w9Pd5l7SBxPOLIc2oe
JnejgqB3LYWHMRvN+yCXqo2U9gdAFPdZjlp6nqFutbG8xtiYfujoyOq1mZDZDfMkUyb7751Wi1wc
4r4vk/tMlaod0rSwKRQfLdI1RkPZNMwSnd8qerdZrj0HlFkcU+pSpylCFKBRkPuZKGJnGyW63gEj
egO6kwJxbR+lsVP3UJFX1FtjsRtAkcQDAs/eC9S7CATn2tZoq5sqswy38YxhN+99M/mB48fNjVaU
ljM2wl2qlfW9hQR2Gql7zQDPaggPcSjgAhDblFzwG0uN9oZojGhKWLdI5RowdVvXTVbKdxpbF+TQ
GxSSfwVJAQ8drwdwSWQKDcbupva7aeUvYTl6e2uiHowI5cYcw1vo1V7gCjO2qW8iSqxELgUERALN
7Hvv1+8DrrxJlCG2fdHCnNftMxFcoCwJu2mcyAe65s4PhYMEW53bMEygF4Inbbyk0e7gcFOcKJhK
RCZrSrcpvTrUx20tmB7iKehds6xBUNbNXTU2H1E+vesJ+PM48J9DQ7PbxtKu4gKSy3BMnFiKfhed
3u109JM2yCy/SEmY2OqIBrJgeJtGwI/MzEftqI+fohTyLoDimzwMkR2VdSqpUBHlwZaNGdHDU3/o
rThceZYQoO6YJzvFUytkIsv9mOXZRhqy664MZi1rNXmUK1N9typTf884xsNmVPK9VMLPIhVI0SpV
6m1blSsuABkXKAwlN7XdirkzojSxV8YpbJEMkuVDX2azhGakPqjZuIX18V1EHPEwVWgqioxBfROn
dAzdNmqRU9WjoL+Sqz63i87w2djQhvF86wv+/SQnyAwblDJrCYXoDaqa5nfFqxFog5QNj/+Wlgki
VSpyjbJWb4gfb6FaPTMV/qB5lXXFQ41yO2r0fTO41RiYOy+fvmVMKRmpOosreFdjI15VvTFcpyEO
B9cykPlO2HSV+dk24Q0x6TdsvfumFOsPVMZNu1ZMWxqpAJamCTrsszDbh3Yc0fNEK6fN9G/sB70t
aNu3vZBda0FClUZG6jSVZWqGBH36sqM7GJOjDT4Ynr781Sm5ce3LDCcGyi6v1ZouZ+A0fvWalgZP
g0L7Lgjl1hDUxxJlOrGjf2B0kTt4QuOONUAFK2mK2yGwoldBE8hzAkt8lfvM2wZReNMK6RVkw9Jz
6rW/c9Mcr6yqvu8zBG2zqH5FGLh4nxJ1M7QyYt5D50TJGL1lbX8tlEPxWY6l+TZmRrUPyoTi3cCl
IBeV+IuAWfLU773aplQt+Db15+hWolmzKcJOuKd1vVE9QUTztRWvc1mGiJwoafildTuYkUsVD65w
lL035pDupCJ4ksxW2KcN95GVf05mapcy3AVNG7sdE3ubbBgGh2PaOgqziNssDWBurPPQptNwsJoK
AVQUBU10DONWoWHbDIZbqJm3CfGeSkB7PBVqe0SmmAr9C0J+j8ZI+0fMChbAUuopfYlQVa+iziH8
7URxuC18lmtEqZPH1atQT5uh4DRzqFDhTNRPxNOvLANavdInKqQSczaWBuybLHBjVAFxbRwloDmZ
DhgIqTfBUFAa7K7gMX1Ist7OkEajmhw02xKtwE71xK0f1tMLhw2FaYOrWarKfYn/apXPRRu0NuQJ
CIJVfcL9mTkUg5Cur5pJRx16/NWptB66zIse1MbT7oxMHjaFqF6ZiehagoIi9JS7CffWblLT3BVj
zc5RR3AVia9qBeYDdDOO0mloCcJs0IKxjTROpWUMLC6zGdZVIedJv/utfq8Ixb7QLehk/aCMUIo3
d5lZ74oh3Ebj2N9m6fhqmCzNTwfG13vDps2jX1fzqZe49RtJvjVy5S8PFtrUVFKgbQSUtOGZIoYl
ezzeTnpxkxfM30g1jbpKLJufgSamtwJBw2DG28kI9fYwyhyIanDUvj/oQfuAwMmGN4k7tmqM4EMU
2L6HkPZQNZQ+JPQyu8Zg3eVLVPvulIifQqD+7ATp2WfGL0ho4yYD01mI1sJL0jxJcfOaMb+VFFa2
g/jNMULdsi2t8+0wCmvX6oUXaRSnTda2bmCK3Y2oR74rNtGdZQKBrPjrIuoTYzyFrjxmB3NAmFyS
HnSD6pY1fJOT4UNhEZWp3RCwr0RlQu23aZRviOqirjtJyGBzmnq9QcGVCXqnb03UTkT/xgqKxIb0
f9o2UH4jthtrhTNYXpRsVKPhpMZUwNvOqZu5vW/K7XVVc8TTunALq+H4Wtrn0CELXKOTrondRsiU
m6nJHFFECVETkt/IzCo7tdPHG9AO+05rkbTuhxtrQmA2TV4FJEryRCmo7Xd/ZUmqOlNuoF8e1MR8
KdLkXT7G5mMF5Yln6L4LFMmRG5iIIdi8MlTlUJrJnmTkPe4Ra1bGdtN0dbsRDMuNh0zfa6P225JR
KEnBD2W+8rP0g72o9Lz1jMEOInRUa1havRxum7A41KI/PkrqNHxXzLLi7/QhxbaQh1zalw/llCCl
DvHzb00dDq3cjjtYpzdFYj52vb4TB9iuU4RIeIfvCquYA1l5lemTeN3HgfdSTuLPqq0Zvx8G4y6T
5BcxFkO7DXlLi1O4D/2YZxL4J5yjvpLL8DYbmo04Fo+8xG9Dsidb7+L7qpQBccTia94LT6rHoeyC
H0PrkzRk7/w6pMHNrUdX2rKknndEtDUCiZGJttkxPplcd4J2nVfCU4IXD8HEALOuOBL6jHYuyUgH
TiXnPXgQEOi+roog33qZfx3MYEuDHYyUFBluoRftAXZ4P67ui2Rw6y53xD43HUFj1k1NbpBEetQC
5ZoOMQrrCtBak+EiSGnUrR7125nLXqF5a+e+aAsAzKjBAB0aOp0jo73BIXfTFYSviveb74+22npX
viokdh6gtz406nU4hD+96ffU+tZm0gXXyvrQNgqZnmKyB9rz09CGPaLPhGFyZhHfZTylfBhV9kiS
4RCiWBub0beaf6hbP9g1qe4UkJ2u5JOnjYTjrGuufH2pRfNQG3oh8mRXQg6sD1t5MzaMIJq8x+8i
QdyPvbeSXJ4pfx+bXFQvfK3JBt8oZbd2e1dxQlewpTsOIXyCNBWeLueVZ/JlBBNhoKdoq6PktjBW
Sq0Qj75BEhHsxjC+nbJdp1srFZJzRiB3h+ZjHtXTtEXq2qdSrEzwvrvtoHBHjrrE60W0k6RYGTo+
U4eEbPYfQ/MP+bJbhho3rSxJqhuNjW1W48ZUpp2RfVr1Gs/QmqWFX3ADt0arqKrbUO2FmNzpJHKg
GmS98eflwZlAd54pgCoA5r/jNfV5kUtGoqvuENc7OSTR6HRbndyJmcMeBhiFODeI1cqc3xm/J76w
YyjHMZ62rCnXKYXBqmN9as1liai3LerJ92EqfzRZZYJ/bIcVv1+zuPiict8WbdMpqlsL6jWy8xtN
D13Rl7e6/IkIw8q5PlOuh0cXDtd5PIeBmGXRjpeQUbZKr7oJNUKyCWgknT6uN+3kPTd6vNfT24xk
O/L1lf08pUlDMvSr5cWGxmnG+ARPbpfmjauKtcNDnAwtiIp3RWg2MCH+UiQeF30vbmUhGbZTJ4XB
pgiim3qCkU4L4ln1vYwOcdXJfzootPhxi9KWF4qhZTWi5KaIzorD3i+Nq8B0QNKvfIa1GtriqCpS
HWjDHPDHUrnR1eKBmtlVH3TTHmn1QzCoCDFTSboc7f4OZ8dtIb79jFIh4nF7LJFMTShMsCaGkxuP
xU1PIUfWy512Y43FraH+zj/K3IIeVmVuvhTiq2Dfm9MmZTaiuwvRwlj5MSeIcNTkgPcCGmMyi/rd
4luPsjB5sVzLsGG7cm6nke+gDUXlq3op+iv2QACxs2JzDrXHH+DY5iIUl6LcMt/CB2gS2S3T4SXg
jbip9XFXZZm5bzzz2zi2r0OjUDQnQUMvhy5vmO1l7n8kzdfYLE/j6PHvWbhBPVSqKkBW56Zzk7LM
XrpHX1rZ9dPIgg1JBNlMg47LblGf97KgKHUh50I19JcmehqN+k2SW7fWJ9jP10TnzlrTaHRolmZa
yrLtWvpNI0YW1hQR+b6s5n05bcWpQkXgKmj/fCqKhsos0IZKJWzRy1EeK/cZvVF7uirDVvurNIaN
fKPQ6LzsNud2iYkXlDXgoSOdn9f85V7ti7YjL6VFFVkb8dUMd9JrUK7YOA0I3NxfbMz//sXG5LUl
Ha6YCR4euq+9cCjgU7kJPjTp7fJiTgvpGOJzzfNrKvKRi8VoGe2h0PJGl8rPE2XXxzoovwtR+56X
pZ3I050OLcRmog6wvWz4nGfwNoG8A5FHBO7nH/ZlhYmQTVZtsleTIPzMkHyNTY8iQJYfhr7dqNZa
V3Y+O8uzrszivBY259mRY3taFUI0WvFFy6h5Eftgr3TjdbrWmThnxdCB46Clw421HAlhsr0MG3FU
XKHaq5V8ExfPum+uvCDPPIqhBYGNjskuJF85VsdriXw1T5qSHnc7bmaoEYDXg/GCiORW3fvbdMVF
zvj7kbWFL/pSNISWgTXNZ5LcgJv1xx8TLsCUNaOZ/r4AmMVbbI5UmYKipJhg9KF8omXe/ejXlGT+
/vYLD2BQcmYYE9WZ3Grx1QS/8Tp+AM/tAvYUKQGrQYZWTAUdkoxiblJ+JJq2t0p6V8Ng5k6o5y9i
QqVho4RJvq0oMUtkwLZIeqmGqIgIwXWXdvGh0eLepjkTr7w//qbkWfxk6O7ZZpDaYK+Wg3wxGag6
CRLDDFGfXft++E3kMsTFHhp/ymwArm+5h/6XZFHaCKufvSy5Xd6JBy8uoM9CZUmUx0MEwHcvI7Ht
KaSPZiA4tQY51UrIOuMmBvh1Xo+z46PNcOyUiReUyOMxqFTEW+t78M0s93mwYmP+G4vvcWRj4YqF
rqRGOWKDIDVWG2Nfk5D3H7RuLwenMw8DkOvMTzJ1JTGDungYeCpovkEaGF8h0RWy9MmgeHzZxJlI
cWRi4fJJo+aGxYa4vgKJSd7Ak1W3ez9PC+eyoTP7QkI7TyhrwMJOBFjbqW/isSIk5UGwgRnXKfTp
RvJDO2zWOLHPbA/ZOkITyF7DfCfKxy6g6yE1PhV3jdXI5j8j2zRdOhy0Nuhs5un+8srO3F1H5hZP
Rn0MPZIxmQnNpLPl0t8Cs32XymsEsOwq1p+C/odZV5+Xja6tceEaStOQ7hW4BtPE2xSQUJr4D36s
XmnqWzDma1R153aPNwaINoOZypOgNeqTKcjl7ImJt5MSEsBudLU03Gv0HC+v7JxHWoy6KrrG+xAs
5vHuZbkBBU2pKzAzI3U1hNmd1Sv6YeqVH5cNzad0cYq58kUOF0fsdBQ6FQZLKWWGwyRde9NkWmiT
fJtknz3EdHHq2169hn442TRlbmKCEWAmBezJkgWn1UK6RSrDhrQVNsJPisGThXLok7qWSZ98Qwzp
CrLYUO3IkLQvXjVdJOSIOhOgxtJzcrLoQNXsnk7e5S+4YmapAZv6PQ8DAOyuWfgujbtNBcrLa37/
Cyu05+YB77lStThfQkFxNqoYG/SH7ptapbYcRM9JvMbrc3KM5282P5nAbpwpPkBek2SqweYIQWR3
35La9osPo/xrfLYaR1sbVzkdvfrbHE93gAVnst54pL2mVpir4H4cCu5JqM+NfB/XMLlWWmsbfb8T
8l8J1SXkbNfoQ04fbwv7izssadCV6Qq+qtfqBy+AwahS7kWd1nJziGlqNGb0GrUG+ogwVRiJM9Tm
r3+xr2iP/98XWDhpGVTe4MV8AZ2yhjCO91L7I0vG28tWThHxLBQeDHinmBlhEnJ24i8v/FgZI11u
GLk1Ifl86fxGYmOn6lb2WnNfkZNE81ukOrRC6MSJ/qOLEv9Tk0pXMIL4UUzlWP8Xx+brL5qD7Zdf
VLaVGSl8brfUrF95/xgG8o8mfr287nOx5quR+d+/GMklk259ipGxkF8qOdt5kXHXDLR7mQYK6Hw1
7mWDJ1fE4jsvHEpPDaMxfRyqMNVXNbiqBeMW2kC4g9aQ3+d8dz400B2Rt7HIheeoqToISU3cUb7N
w+j1TnCzfXozQvMUOmtJwf9jbVahUMnmxWWiLcA6UPe0/lxxN1OJR1vvJtv0jmYXduisXbRntg1p
JF4tOjUEEtOFt4L2MCuUQcmpINVN3slKr5reGd8qo1zxwjP7Rc1NRvPJlBUwXIuP2FggjesYSwxd
FEjdyYjW/FaateN3bkHUXMgduM2tE3SCWkjSVIkZ7z41NPeeBWl53cd7j0bNraea10lRR1exDpK7
1ovwKTfL0O2b6n+o+45mS40127+i0Bw1Nkk6+t4BZnu/j58Qx2IzE0hMwq9/i7pS3zqn9FStScd7
mqhObAMbPjI/s4yxZdoUDk0rL7D9O1NM0QTo4K4/NEL/SSLwZ1fCBRgfCxEghCjMPj8q1UA8adRA
SvOhjJqq2EhGLzl4mPlgvv7NhwQFCWo+bM4AZEPmcT6V755KNBxHt6/tMfKELxwPCKJgvOFF95Nn
8YfU5tth0FWFgw76T1+7aw7zupiZxhi1GVAGGLye09o59oeC7ZvxZ6oSP66wX472Jd/G/NgxO1R4
AIFXu7p9MjoQAQFFra9dL31vksD8VmelrxtMrc2tG/9sQf0RbU9BqUC6AwLMnDR+7bjB/7iWGpU4
g0Ffywvth0gBxWKPZD0+U21N02KbYVQ5SBeDeuVn+hTYTfsTysUPGcR8Fnie0EIGjw+7zuebOwjA
dHpoAgOLli04t4Jia4xynRr9CqT0YZV7P3uGvw2aPuWwnw/5lbnVM9bbgz6N0UwhiDdgKvoEVuaT
S1cssYPmDb/c15CztzIUt5NbrwqbRlkuozSjfr2xWjvQC3Ntm00E6Sto5/11vH8NRCwr88QKFtJz
r9f7upxhbATUkiEgGovGawUDJuMOMbsgFGZIwJD81Kf362ozHw90Q/RD0WF18d/nWzB2o1YnVqFH
JoDOI7kf7B6zqyPTL5ju/KRQ+WFjmA+GFW3OsiHi/YOdjZbSwUtqrs/jkqiOPwotXieYEnnM8AvT
Ak3VPpSAmpvJU2Wr+9Kg67++un/2a78/gS+riWCpzKiNq8tUFTYWqt0uVzD3MftQa9kQqME0f7Jr
/DCjw8gT1gnQdkF7DHai5MsVthyvhjUYBiGOGO5bLhdVQuAd6UkzSOt4B471ysmBLxUmnnz+k93k
G435+3ifj+6YYPc5oLagJrA+31+to3EJAiuaZ23+hBW29oe4NSGzJwJu9vXJ7EG3g8fc5Ju12AqB
vcNXxFgLU+wrW1xLUXka3LY9dHqrznm1qwS9twQyyrYjHgA5ZEgG0cASrPdpZntw7wI6r5yASNXh
0UoKOkagUQN01kPz3gRPCjrn1BciDzXAU0ljA7/SwAvEt5FqLaqsoJuaMxZJ0d8IoD4NX8+tC3zP
EnioQ6QfWEJq5YEEMWuR50DOdUSxv7kbfLtodCZAzUnwD/sbU71AbZUbEXSqIRJtpIeKsZMcTUCS
TFpUQQ2MrQKIdPXX4fl1X52PiyoUrA8XPSx0Vj/fLBfALsZqWDsNdrcWcCrpp/JeVe+TqZ3++khz
VvQ1LDAJmYmYlo76+svKa7VVyu2sNdD0y8Oct2AHTQFYwT/pYf2wz+AXQb0LWRmKtrlI/BL8zDM6
IACJHtXtuI1ZG/YnafK9M9r3idEG+dZwmk03AZJJvUVTkyU/QFjsr3+rYf2wqOIsXOAO5hYCdhpn
fv27JKLrp1hlTYZHcPK89zyhD02SvKUwi1I9VUBlZi5Lg5LwdqkAnCycfBcTWG0b6ZL3GU63B9it
rhZV3fBlaxszGa8JygRIL0d6ADV0gFCltA0YkLm+nCGWJgBTbR1MXd0vdJVckwqwN7fhEUvhEsTl
oaHgSxpmH0C4cdVhoOIP0qh8YcU3JafvmKaDfGYslfGaNRxQQmFfWgzXKcnPVm9Xi94DZ6DzGuDl
ymUD1HZcOA8WKAKtm75MKSSlByA0X1rV16HppG9DCTufZFxU+hgob1B+0xXgV6gUE1E4G2Dgt/Aa
fUu1KUfbnE1XtDRP2PqXDjCgPlx2lsC5e28JUgq/sRpoMsqshDFvmkftgFYQHctbSbv8eajKJAAu
rVoBjc3XOspHDgu1EKhCK0iSEkIijuY9YbnMDvDDgGKIl4UZA9WImG6+aVKvXrW4qgdWxP26G/hN
bCQ1xk3FdDvShC9hv0V82H2dakWNjculuLN4B11PZNUBYED9udCqW1PKkBhYbzTCD5DQZ4vCKd5r
4b4ZY9IHKIkWecnDvPKWeiPtXREb6B6AmGd10olE7VRrjdnxgqk0tIt81ZZszarG19AOiZwa6bdO
LwPMX09eBxKCnzTpAjf5kWR9tmIl0I9/HcU/bF2IYczXUZBjRgqs05ecO22kwWg76Zj/8teeLdS9
6Olzf5fw818f6E8WoW+PyVzmYJz/1Wpb4r6qKoObQWe5NGTNuIcUcRHmXRmYzPvJpORPfhUOhtUO
nWdMMr/KR3W6w3Qr7fWomYplfzXoTVuLZXPWsp/UEX+yBIDSaeEwACpYP6gJYjyfJcBP61EhxVLf
O2l674xkZ+q75FrG7su3a/gfr+o/k3dx+tdKKv/5X/j7VVQjPpu2X/7857F659e2eX9v98/Vf80f
/e+3/vPzn/jk798cPrfPn/6YgZ3teAZzbry8S5C4vx0T5zC/83/64i/v377lZqze//Hrq+h4O39b
kgn+6+8vrd/+8SuGJt8Fyvz9v794eGb43N1zm70+818wXhh/+Nj7s2z/8ath/mbPvq7AgdB5WEsQ
WsP7H6/Y8wwDHQgCji/CgIumTf/xq238BlwY8iMkhNhvrdkyXIruv1/STZhDzZA+CwiTX//49Z/u
wL/vyC+8YyeRQdwUX/wFqII6wwN0wpm7laAZY9bxeRNoK81MBmUZvqenWPzOmX2O2+cYum+AMEu+
GvWlq646gbTO6gh218XLjibUdePUDB0LRQGrILZLQH3ELK654fWdVd0542063OrTIa1PUGgOc+Sw
3M/VksDniZ6JeKXuIVE7N744xvXvB9mNAGONfQ6nz2H5z3322ggpPtqv7/oUkv+PxOAsD/Yff9zl
H2JwL3j7zt9BtfwUgfOH/hWBpv4bsAK6p0NNCC2hWVzi9wCkCE3o0ujA/BoQE0Wo/xGA1m+Ojax8
RlQR/GMGCf47AFEVzcN6A15DNgL07wSg4Zo4yvdZF7pUFnAMMFeG7sUslvcl64rbfihBxiuCrsiv
mhS7ShVbnfdhpd/3CmqyLtkbmrsiMbnjdreisML0oBKosUVmAi3fk2pfW5n0iakfK8Q7+LK6mIln
QaHzW70CDIzMtje5WCXo0fpFd0sxjI6yPud+qWX3NO3RKANALxH5bduNbjC0KYzQRn6YtJr40Fy9
dgYIGB5AtQHqdshxa8MW083burTWjNS+AKfDT1n+0LKKBl0PJL9TnAhX516yd88DR2+IAbUcdG9X
TCL2WSaWGMk/l0lZ+BgZ+JSyjau6NHA8VBMZFY8c5UIGMliJ5MOUtY2MLN7QhEH9vqCPcdw9243c
Fn3zQHp+leUqz9hjko43wgS8Tg19vS1jIM8oy/vHNAHibKxB4Kr7bJcTSB5JEJe3Zcbuk5bHd3od
94ECefFopApq7ayVexD+wGms+BVjhjiq5A24mk+wXLytPd1vi+Yx8RISdJregaKBi0ls8OrqG3vM
NL/Dfo3arU98mRtnezRvR1UZvmrj3O+lzI9lMoS6Z63jDmvHZMRplDKF3FHrUYBCKxyoKgq1A69a
dF58Af8Tjr3WnUVeXNCAQ9curRD5SKAETLZQI2MKlkoaGtlFw7uMnoId5MgF8rnOzybdBQ9QjH4D
EXcFohAbsfZM7nPWFqHuyH1KFZyW7WLBqRf7HlNqATOeMB4JCdu4fE2ne5IxPUjqU1YAL0gHA8ON
Qr1ZQ7yV7VSAE+0sJYHokpllNn6h4a0tccwxGghL+x24B4bhcXyvwDblqYJFF1zEzRTwemt68AgH
iL4tg7G8Z6i98aViLZIiWac2hgiFt6GF4KvJJECHgpusl+2ic71nF1DWEcMynsR3CsRMIHnbt8qw
jl4rgWnXVWB78VtPWAM3xARA36K9rdHYUZno/b6skrC2+MMk0bRN1Y0owIgCQrxQ9X2DtZ/qbJWO
095T8bNVWoexnm4B59xD1AAtn1zA08zWV7ndbcFXLQJUgmugGbaVDdXZKTlaZT8GMTFe+9ktzOCP
GnHBxoQgSFQNwyKRyR6+IduqLh+omTk+E+zZJvva60so89poyUvX9nUNLCicTF9OV+BkYXYL/4oR
5bLPOXgiI3nSU/PUFLiamV1Zq7aiLwPiPwJc/D6H3ySqADBiIPpVLIYxflOGB/cQlflFhsEsF+od
o//ATW+nmkKcFxwRL3W3qei24EAYzXQ2u2zh4dlRzLy3AEL3i/gRw7YPmISAu1+jXknLZS+H29yt
10KPQyeHLXJW1EbICTkZBI5Kk4nAlgV5K8ZXaYMtkrXyqrH+QMf+Woz4Geb0bPS4VKO62i2gmEgG
NnYZF0F2j4vXMiNo60YPBIT5DeW+eHoelZw/o7SaFjDLeZZpUoZe1RvB0DSBObg3VRoHMP0CSsJD
jKfM2DilwK+Tx16590RsAVXes27nGTVwNdrG0dWC9smidfnGdeLIFbVvDGKliLekXnKwi4MY62Vl
DasSCGfw4hb21ITUzZcjEgIN8G6nlyFuH6oBOXPufMB6cPQwMcfVUJ1MAlvgPLnNAJMDj3An0SWx
tTgwNbXuY77ugZA172I6VxftDo/1KrX0jZqccP6kATw3deBw1Dshii/QrfLlMGVbYpxzgIfsPgta
7WgUt8R6tKGUUHD4JXQyxPFtTlDRPCidb8ZUP9WZtuTO0uxE4ztDdugSO4SeX8gzbwNH41Wvm0e9
X9tUYbwwbgYuthDnhaMoX9kV1jduL8AdieZrAly7n6QkdE0wilR76AYZxF0cNDNHG18H/H0EDfDK
N1q+mawMq4R97GSz7TRnV8LqsuaTj+7r3us/4nxbkxy8nVMFvSB7TC54zMPcGVagb4LSLyJA59al
PfoCixmohqnDEQP6qskhgFlgA6mSBWRFv12tmKo1+E7L+f/wjn7uxHDQkqiVD30NXzE1+XqSgORk
B4wOkcazpSLxFRTIJQiAS5rfDzzfFfWwmK9rLvFyOwbzdR499MQ7JwRvL6S2DMB/CvS0icz0KNQs
o+KuKlEdSQtzWRiLbmu9BVG7ek0FOL9uIU65mxxSbmyhtbNsMKw2tLdJLQcS72tnEP6olfukeNDL
aZU2zb7GSmRig6QO6P9CdLfCKh+sYbiFO+rT/HdTCDhfjidNt44xse4roV1xVwKnscKmZftWsZOt
ilOhJ5dWslNT1luIu2GH3AlKDkmX3kzgDUuPr/RqvHW5d6hMCzTOBItMeWp6fcMIC9KUnxS4pSi1
bwosoiCrhqJtkdfGj2aG9039reaaJyjB7xKXAnUt9lOSY5XJ2bpzfLRZ7nUj3pvqpSEIsRZDwEw+
tWP5AuJ/qEwVouV7VovezB84185VBnJpf+mIsdUgpzZawLPiO7Q+vlo1+MaFdnBesxEsx04uDTUG
0Kba5KjuKw5VEdBkOvvMvSbKbR500g7sYlx7lb6qpwH5urcj5bAf2cam+dKU3aW3wKgWeKQx6QVJ
bIn+35JX2RmNgA2kqS9TYmMRTe68hEekHSIvwfzS0CEIKbasGaIRCKw+XQjcen3i7/ojrYpLmdMD
r9w1qcdn2x5AawPUvn3WivQeUvCPjQSsD1IUJ6Y/gPDbFu221vjeRbcmcUKxT6pxg636wlx1D4PE
8/zMEAP9C2G/xwg7lohtqhun2lKrqZm2cB7PMMltkXAQY48R3UtZq48B7bs4n3ZVNd2BuHtfQKiJ
2d0TmNwnxXwv0XaDxfeZKDC4dIBjyOTOE61vILjTYVy60HZqgEuxay1sennIJ/1BDNvMezbbZTt9
88wrEhkQkDQZ+pP1ENW4KO2oXcZq3Df6tLFrugQ1N0Fqo4KEiW3t8n3nIqzdLDkqu7tziwKdtl59
FGX8VJcvFIZ1DdiKxlZBrUFP4Adod1ep5edEnx6qKV6D/Kr7SGDWmluugP9tyjHoGuvFVsmyyM0b
CFbhN+GZi3sPmXE+AKwO7Qe7uwAmgAQZOuoq0aYgsS2MsJANWCwFfMItXurqdoAIjCH4hpDhiGV8
Ip2PdnqUuGaUxcVDknqrRFZHdPcjWUkIhwB69GyhUxemZndrNNkl64rT2JBV7oJ4n+Lqpd4aYsPb
qbC2hdccNIMexqk4DYKstfaKbWzHMjAWanqgmHGMms+lc8UGeFtK7VaQ/haz+nPFW6wuHzLVroNh
hGOprZrU3Xm5e4sF5FomyLZdtSZVEhAzvuYTvabeeG/S/NSZcPNKp3VsImXL2Qmw7Fso6oB0mxzK
AYJlXPImqqpXFCuwLK/N5yFDCum00H+e6hIpR7E05I0ZA+cB43FQY3MRNEm6K8mE18CDtUcKnrC7
Y3mxl90ZPNZCpG/pWPNIjC4JLFLRMC/shYixDcvaWbTK9FWuxm1rxWtDuvtmgOIVTtIpyT7WmxVP
nLMe411CkDKo42kx0eqiHLDfVGrWPp5A5adGMOYQVkHOrSMEIAjjZdMK3VFzM3rIdTSVbYgLB4zE
DcqxBiIodSFYLLss1IBU9j1wp3Ot3mEUkQceaTQf67m7aMbYh07QDon1sONgyfpxpabQqiwj1BFK
DS+CvuK7OHZ2hsj6UAy9HUzOsUrqx85JLpKNFvQO2tg3m1s1pvCvxsDTzxJoNyVeDERlubKd4VbC
g4VVeERgQn3gAiL3+YTBHtixK5EXfsWaCJX8GOpa3Oxa9JxTKzuoCX0HapdsATmULTdcyKWwCtq0
2JBbDbVNmoHePhn9c0zqRWYhR9cJ8pwWwkcGhuZtSjtIb5FImHqkc/kqHWdp9fZygq/3oS3wsKZ9
99hMxPYns5mWHm5zrtNxRQXc2Se9fvbQOw5zr9yrjlJfd4KUAQWhZv/qmoPJ7IqFcns4JKDZHaD3
nZQvppWZ0TTCGLhHIxjR15v1XR5bH0afvuuxnocu0TBLAV1KYVtOmeOeJrfQfaHBbUHzTLYr2oTv
8qbBNIRilcqnaQoFpOiCtv3IoN4dNGk9HQegMnz8EuUPvWssq0qlC9dNBO7vAD7vINe5ImrVKFjN
oijJVkMNERBM+gXyc4x6aYw6l0EOB7bPXWDNygyNqswjTAdWVeOwyI0Z8hkX/mgTr0J7FsfKVZ5t
4TR7U/YEDu/4rWEjINNd98MuMy4Eajm3QubIn4nCcA/2KNDTMkBFZyOspzSrC906A6wo7npMDOC8
iFUbswPvRYNVHjRfyXssu21JpdxQSRg6T1Ds8LK8QtWJWNT4AAMhpAN+6UIXIAdbHHT1GPS2FJ6c
SabAgobEylCscRPihT7IIQLxCz38otxVWQw+rijeAEUsoN8BdqkxAcA2AvbdFXQNuYrJd4yzx3QV
OjQrwO73UC8ZKPSK5HYCcTuyIC/CBmahP+CheDQxIKRtjKdRB+mFJC3ETjzrlKcpNFa0bNU6tlzH
zbowJ1RVWICYdyxUwrDg9oCSES6XtrvkjM7SCTmY0AN/7nqxcadi8MFEGXDvSxbWfbVHXvnhAXIH
Lwu/p1l/D272Hams977P02c7DUsae+s0blTQqk4e8xgFam1gt3eVcHZDkY3L0svesaaOR9wNjtLH
W9TdmnQ53TQjcTdNI3//V0VptzYMCFRImuH2Q8O+jXl/HaFu0naDGfBcxLse1vW+l2sgpYz8ZFmp
hSCB06w191XiJO3vHN4soHFgIkgSA3bZRX/NyxNh1FwjjjGNscRLVTLn6noHR4+D2oNaBMzrXjVB
xV0iIfhgNscUsbnplY0FbdSdSyZgIEFZoh8LD7OGGshcv/Kc/IKO1rSiMJTKRqvZyRSD1rHTX5MJ
1PJ54toKk0GjijdQlsq9LYy22qAAIx6SO9aeGMVwQcW1GaHesQaAeVp4vH5Qns1WeQKH0qyrAC16
n9xJO+OrLRQ/ZrMCSm6eK6OyIVYNpBy/oL0+mBVZlm76yr3Se8SA8A5qJuq9NicMb6c7YuVrCO4E
hKSYc3pligoFeIy6gDKCuc1SD9o0gPlKIZ8INgeRacjSl7VePqUVe0eu4+sFe5KQb6jsbIPHeyHk
tBQmFH0KzzgPtr1sG73yZbkv+n4/pg3mWo2zcrkWuZUrfSiKEJb4nvRupDbCm4CBguNWyA8cCpf5
Qda+KZwVdLv2BZw0nHaToGLwSTzypVNpr7GrbTKCNnEu342pJIFuCxy7K8OKdcOshYqBWwPVB7+P
JUyipwzJLFLOLurZuHM8PDUTlpSgS+limLwVeaoHoDxE9qF54okq637W7prCuuzfvDJ7a6rmARtH
ZHMHkvPuGrJGsHFd9WP8BIPN3DfQTDJAswAyNMG3mslNPKmjFvNdOpW7JIcaHhAINxraC4FqdWiv
jDqkx8Y9U+wFgKSl6UxRJrx5VVmShZXt0YyKYoDddEe/r+Wy1PKPhloHYH4DazA2Gu/eOjvf6zlf
u9qs9RUnF6wmKy0vn5Ictm2xhAZTgp6I16QfQ2lJH5vqOXPjm/n/Vmz6XZtcyvJsi+wFAsXI3Hi7
b2KQOdva0CFyQrOgyMghdsuddCSypeXk+BbEBhlqT0zMIFL2UlV4l8sboBEgBdbcDjrftZ17g0bM
1dPcxWDA9rb19tQ5sgFPjZc7cENqko+YomrO81cx2EsMf2vfniZ09KFIzDNEjyifStGuTCYDI3XQ
TAUfP8KY78WcnHUmUQgncfGUqCEU1DwYE85CcBejULDyIEa4ZrqQoaffljUaOxMYFXLCNeGsrIKG
wzpUp7mvmxVUdrI0DXtp+lBRLCJraiArWdfLxnWDWIceD8qU69R5617Prmnm3o6YpkIYBEkNbsaQ
EX/IyxerhPQdfimE26BG1lzBenoYIKysJR4mnuSR4eYHBdc2nWujYkej06Q3qtE2PS4VWItYiQVZ
uAKtPdG/GKkGipS9yo3+3PPFZCLmPHNFai0iAzpSkrEdWgSvHmzPUT6mL8PgRKU5frh4Rz/g2nAH
PtsyXQsDrl34NwUahNE8cI+jShb1uOENOeuUYeGBGlracsh7Oc7KZhyVHH0OqRz2E5ROMuCg2gqZ
YpdfBkhHOdDpgIz+nnfWOXbIAUz+TdHRsElsoNQggqZwrlDWgrCFCwJ0cS6otTJgHeOxGwvPMwUZ
urOhLY0T5Xa86S0ceeD81ILR4Mfod/hV1a+0MrnJHayWw76mLqTrmLPOMRjFbpKuUt70EIGCXwoj
awl3E7S1axTrbqgX923LrrFdot2tjlNTPyQ6ooxr7CqEdS7glYODzL1+6l27BBcHupol5ILcmyZH
caJKd26+k9UI5jQ49b5SOL9KkXVBUIOJaqNR9eJmyB9aYGOqCp/JKsiZ9fZrQtxFNeGyO9yvoecF
LNnOMga/jZsaUkW4VqQOtayAbQdKqTE10RVSzqGp2odRFh9E65PIsvid0ssj+mnLPPapuRmM4sN0
u3DQ+n2NCy/T8gO60pZvES/U43zdNjhlqLvtUs1Z1Xpjh4b3bnXQfIOM2gnySS/yhQkdkw0NBaO3
SbXsJVH0kFllZLfTHfRbYR8HwTLzUc9hsYXNofW0TaJ5m7rjT1lini2qRQk6dbWDOB1J8SIlVlcM
jvdbsCkALs6sTZk3QQWN0pzPN9QZL2g3BBpkYPqeHLqYXxvTBktWXL2ErruuW5Q0DfmENU0Xz3RI
/AYxrSaMWfIWvth6ly31rnj5ENDgayFzHdvaZizMM0Mwl7rG4d+Ia59I8wxssvKhoJ77U/fo0rv6
3uDemgmUHAMbRIh0pcQMIXsrAafoHXB0qLMu42TbjNVDPg13duMeVAmYVYw6XVHwn3NLnCxUkiQb
7lw0FOrM8+eL0aIRCig3zjXFPCBvKuRyMHpop+sk+dXurFUmXGwieMR5HAmhvfYtoheenTurHoJO
9RDAyvZtzjbQN4MMQ5a9oMvLwGL0XQsuoukrAdsWIiBYjK2B3MRs2MaGXPcWtjQSpz4F18h3LOxr
jtHvtJtxtA9iENc+JQtgSqMyI8vnpMmDtLRXsIu/o8V0JwT0uWKynkNWmMnLOEFZ1cN2qZw+oFDn
qWr3UIG0BB3Lm6yxl/P2ncXt3s6c1cDNM9Z45AMUK6bWrwHWDZ1EnAyGxq2Or8oSfhohPAez8T0Z
4JoDnggWgmS8RzqMZxKyS0MnH1RtvQFWiXFajeitAUbi7gXujqceXqNoTtISUyFnwdsOI7QwVogA
XjsryNHJwKHzQm1nWVSgj+hDZrZCJwsFlgGJLn7UoLEWwvpm1+TkBspZwyzB4SJ5SqFLUPIgmaAM
ZSvJVjIvlo6I5anvIbYkYSVVVUOgTVwPu8IKpYeuTo9nM8rLIQ0HEwxXZGXv/7uj409ghuW7mCEC
8v+D+TLAzjOC/P8+YV7L8v0X8fHL/vkTNuL3z/1ryKzZv83GKpgYm4Cx2jNf/I8xM16iQMVgzOxZ
YKwB7/lvpINj/wbLA+CcgT+x4Xr8HdIBLwGgBssKUFa/YSCMvzNonqfI/8b2AVCNliXAgxQCUxhc
21+x3YXjQUURTCHfXMbLbsmW07Jew2z9J9CdLyj234+DHhF+pq07mJB/BlSQutBqnqFibRZd5CxK
OGeaJyfqwikyV0k4/QSy+EVy5tvxDBf0RogIwbUcl/3z8UDohlBjqcfQ/FwY0KCMNH9fXeN1j74d
i9KDtQEhd8mXP2OYGJ/Bkj8ceIYbfA8flBLFpT4fGHCzGD2DQtfxnN4V4t1GLuCey4YsrQKFK7qA
7WKqh3B6pmhvfBeIp3/dwO8BLIjUPz0RAGIgyWTBvuIrmjLmeipogRPpzY++eyvye8g0my2DSZOA
DO9JePd2/D7RxB+0lZeAQQKD2IcRU6ikvUjA0jCzQZfTwIRjQtMazc7W+OjBcrD3Bke+Wvo60aGm
vRrGY5cflHy0yFvMIEcMqEHXoWH6bFdAKlzN4k5vbzsFZOEJsipQkYpo8i7rqzRAW4As6ap0LqJ5
qtjcDNgTfWsqdtcmRdhMwx6q0zcVenFMouij9t7ryig3UFrx9ehsU9QxLsp9iG+72GBRGPt2jzFQ
CYkB67HFOKJsxLHkOdQz4anRJsimdy4t0MeeotjNVhOdVq5zacpLE9uB5hwn70hyEfUNmiKYSFZy
M9IQLKnAsVAo7DNI5DbeqrVfOVq0xh3kPkcVce0Yt1BjoyF6OG2lllp5pBAil4BvGN09UBCBTitY
KMHvECynHh23A07b9DD3CUx6MIa16yCp1m85Jmt2BHIBhCfJpRZ3VbcZyz2DqmeVu5GR9otJ9n4M
aWQyZ5rFsuzSELN5qL/78G32bXBSKd4MAbt5TGxW0J9u1vW4Lqo3rwVKBI4fezHLk0N83X7X89Fn
KAgnZydMFfDhLrfbwIBPDYus4tyrbduhHgf/NPT43rafRNMFpeJRc7bs5MW1ntEvGSBWKot1PcQo
8ddDg6p1hFfnJq4PLLk2EMrF1Sw7qPvsoTPpTnyhkE5O02kAioQWV4GSWweqABl/n4V97h1q92wb
Bw8QalluMAWRBaZBzT6DaoiTrCtmb/txMQgUnoCqtGloTAAZWBEy97JdMr5XsOca0DCCJvpodOj2
n5m1mSonMNFaK9ncLsB0O7vomr0xHKgdTfXC62rgE+j7bI1CkN1m6pTEz2gJYKgHlrSN2epeZhjZ
7KHnhq566Jj9LdQnHeiTut0m706l2EoODUa0rmm1rDotHEF0VgcC1WANZaN1bhNz09iQpChUWNfa
A2Mddmwkc015q03elffsgiF6m2D2p2Mk5dWPQMVsgWQdICPfReZMCrd1qABzjrLuUhRGNEFShTko
z5OXge64CcD+uGtLN/o/1J3XkuNYlmV/ZX4AbdDilQAIaul0uvsLLDwEtNb4+l6IzJ6ajMqqsJq3
NsvKrAgXJIGLK87Ze+0mPGo1+11tP1tuWoBLrGigro3Ii3X2aVxp6qPZe5ivNVmmcXuvjUOQ01QJ
rpm5HiEVmErjorEXlG+heZCN/pjn57Z6TyVUFENMP+rFiF9rSbBn9ZAyZfSMKUQTY+RIMMamGSCv
n7om6cWjctHN8oDrrI40LzMatxX2qKDZgVNPz5xYiddJ6cXGpywWrtHlHGRNJs93pgF6Aj0KOXbz
rbHV+IFpVB2rEFdkeK/yNF+Z/FFhH0yVBPIQSWzM8VQ+HURKdm9KNP3CfSwVdhzKK8NvDx0PuDRp
AGXPkXBvNMXOZteab0nuCs2T07+avCqIoo3mzeTAYI3dyQJ6FwH0b/IBmXe1VoVnUoZvGhgz3Xo2
RulEqbZr+zsOjq+ckpkPwltaAE+PNqX1JUrqVYN2hzGf9R8a/G4axp0Ue0l1yKtnqtr0+FyR43DP
NEdJLfGWEqc1DSu0XgjemYil1pU4+hTiSxGsoylfKeaLrO21YgZeylRAEA3yoz4q1l3TrjAeiFOA
iKe/A8JnVaLctvc5/484kyanEIOtJVw50fn1re8ggfuv/kydjMK2auGysZJVJoJvFTNbky5FxlNv
beGLeEX7tci/zfrXDjBw2G7l0bWoFPbPJvVa66EPm6I9mHwMdfgQxcDJxEfRfZr154C2ob3pwUan
bhsMBq/llFrnoXnws+MovWbpVmtOjfweVDOM0GBFyRiz1T6eO0+qmzUJE6upBwYs/ZBqEELjItb5
IncXOdrOghMH33XzrlenuHVAA8cQOYNlRgtBySOa+1Eqh0bYmOkz5UBlfanqe4isTbIhu7tg+lMK
JcQUsYYknsW017+q05eo+BoV7hie2wBezKDdW8kzhW+TguCDnIBp/DZW4W4otaNP/kyhzdt2rn/4
TL5CS4GAw1lnCk5pyLvAfGpJ4aTNVm64H2KFoGabVq91N8OYssoVrAEOiOou8Us30LsfrdBYSytr
BQVxPbU+mP35HQMcS5gJZJt5uFsrfmU4JM7FTj4mvpP30rFsp3CZxr5Q2aKwHBSrUG4dRYjpbeB5
T1QaMLpYlxvBH9mJzDFOW3n6BCyb2jNHkWFUj/3cTk+0Rj8GXxMdQ6RWXVuGug4Ti+2DImT2nNYf
fo9kLRLbH5UUJeux6L6RGJ2uptmC1yLIr6lu5IiVJhmsbnE0rOysFz3d5EgipaHTP7JkvlSLAT7N
xmtqsqKFYrZThmgdWk8mvHOicHBOKF2xaRNb2uizhIfcZ6hS5plp2cjNvZDzG1BadzZE6lGIBC/M
C0FsrgL10MOpbuNLjaxjpmLhH6XEbc3nUGxTyvZmjbPMzS3xIpFuKBlPI6o9M4WasogO1HU+xCgx
zsOwx1uzOF4QI9ZmcUokXl1Rz8bc7KJsLWostua+4ogtC1+0yCt7x0w0T6Mkw/Onzk4aoMOkJcYy
IUfJBXr/KqxRJu+H+iHRcgjNXYNRwaSXDoCQXz7E+15N9xZJWeAJCs23gQ6Vidmxatl6kK8KevSh
uiE9x7aCrc5OLaLLT3kq3vt0emTqE11jbubiAEsTdSBlvM7DOktQU4Nkci+Ex2B+FSQvsjq7ZcUa
O0Sefubm2admndLw+9BuEHWtNJkWN1KwMrZlJumUN2W263KA/fI969eSvEtNV6MtLfCIhcq1mG41
rcRB+8BD4XYIYoJux6bNkK/DsrOgxtFbjr/EF3ANy9ciYgcpoFllnxPT9wzBQvisMB21pO86XpA5
2OmLJok5lMlwou9/ToJ9IVEk2Cip5CVKa+fd2WzcwsIiV5405Rgt0moTqPOtt14V8VrqDj2q1qy4
i49R3afam17tyvnii4fO32eB1447RBslc2HwmrfLnp2ubLBOkmNXM7lNDlYO0XoZ84cm0xw6iSKW
H+VIJ4QUumPEhSzV9yikf5rMFH29xPKE+KRIH5gpqfUcNNiCc/klYU9XCSQB5Be1xi8zSKs2fxrJ
xlDvwC2Z1958NaRWeKYOagvpdoxIDDSSZ90fSuU5IaWVMCDJ8z1Gb6drNE5/pPkpGNZNc+pCT8+Y
B9itqtEpjGU2+aYbam/WuEE010vrMWAbSXrO1gf9SMZ3/t40d5RSp0CcYLFRGnejLLaL+VCVL8X8
NezWrPpSTI+8PIqSXXJKQQuzitgy5lHtKhPLOzomS9otHkC652r0JabXQtHVZ7AjqEgBIojhDkgQ
WVYruulE4aZSQF3xB5GtO3gANo87Q64ernKzJeXPHqx0nUKqbFxddkNK3IH0gw3kWOw0poFRuUrW
DwSURb9XRNVJBFS96SbtO4eqXl24Yf7eA+/q8jUl1Q0la6ftGjsNUf9EIJ3NTz16TxA6o6ahcjV2
5ymcaZkpji8ZXit9xkJ66qbaHceDLOwNOsdlTmrwvYCDjNWLRe3Vj/o1OQa0+deK/DDYKdLPZPPR
rpd9d0q7QH0kycOYvAgVXehVUeDU0qeciSs8O2t1BBGeiPY8vkfBaTGO++WLqHGuumjNZzDvS3wB
bWRb8loqfnDdCa3QkxfAtEoU2ar/TWYS7pvSLmd2V5xn1kb9oZiPOGGGf8u7XSu+5fJrpBwUNh0l
GsfySuR6z6MWDT5hB5vBelbldkg32fzZzu9m/1o2az0koGbuUae51gQie9/6blPfdY0tER7GyC0D
AJlWttYTDn+Ap10rvCymNsBFsPDJmGAlMYZXfXB8DdWqWDM4mGJ94yH5KtPhUfNvY/HCISPi0xX5
VjHRsptsIaxVnXyM8peEV2weib4J1Jci3M1MZWq/FlAY6eHX2m9Xc3iqtbNfvc7JcWSDY1H0Vd79
8VixV6xFKm2GbJfK1whnVpOSZvFBhc702RwSjTOLh4QtpEYlTiZeZkoTxw8kTiZrKdsQWRPJ35Qx
3ueo2FMDJXt9HcJdpe/z4bslHC0ZZa3wblRn089tI8h4/jIMwbPdpp+GuO3M0hE6lkjpworUtzud
ab4khwGqPNEDkMjJPiSUAMsLzErTCw2JfbJyD4bhEKc1lUiS3YL0FZv7PilTxGjs5kYYHL3paext
W4FvH7Ehc/6rnV61Vpp1mAM3JbFmFHS77r+EHUIEEkG0nRL+yPNvSvVFiLZQyuc8cWCpM1uJUeHk
yAD9gmmztHUWqVjWVqW6a2fi+0hkSHh1plbR6ctH33YODV9D2ifz4E0DnfsSEHplm8yN/cOfP1TU
YbXGJ2P/o7wAOrPRJnQkFSfRix8xy7frttkOsSO+F8tRjnVpMOwolG+R8l7TsW85uE/JqS2vSHQO
sekZ8g2ovj3LjC9N71e1Id7GWcSpmDPHI+zivvrjt8jfT2RIqmDHmsGr1bfW4HvzaSVA2VaM3qtk
Za+S5EV+V9FeJ2NXqkyAL3q/z+gg8UkTVF51+11SS1sTLsP0SSCDWGzkPHkE6YFosLB1x4ZIGsR9
x5D4Igr6WWL/pkyzGPF+Kb9JFKkkYsoXY9uvUIM4YbcX9Iq/Uim/ZW7hNXTg3wZHdqbNZP3GYPt3
FSGTORVrLVW4f8IFFFktpf7AfiVHraULNFAtFJy/4Q79beXNhJqKgR337D/5kqUw4uBbkd0z1Q/M
umBFHxM3Ph/GdU0UZ9k/44Gd81tRE9AyIwA4VPrBLMWVwhPzm8v7C1vxZzWO8D1Y14AnZTw7v5QB
h0wMc78NGLmatg7G1KmWLW7R7FNMoqS2NcSymB4CLqFj07A03UcOUcgDR0dQiBdilUjZgZNpE39Y
micFX2baCIZgup2M7YvFMCUAIlmnujumR6X/ykOmlbusOafNdcyupfqh9j9glqzEzut7Ny6+Qv3P
Jlw0We1whstD9hATIlPjllIplNQvVVtg2XGa7ihE7SbvLZv2Tt+h8qigdguuiNuBBI5V3qp3S33v
DXfobHG+DcYVlcQwfh2Gk1jdyexwlOoeEhUx33pmLyNYw861VanA+YLU3tia2bVDnCYobzJKrexd
sG5le+j9jYCNM+dx8j0WDFl/M8yrT9PE5/BMaQ99uja9B+1hYhg106dmnqz+JW81kjv2pb8xtaeF
fN9nwZdtrfcG+j4NgUOOgis/Do/ddPv3t/mvJtR/usm/llynqBsLs+Ym5+YXjttZ/NlXp3H0/v2r
/GJP//NlVIlyuQxuR1N/MdX645QjG6PU1rhL9HHk+o5y6u0/wo8JenC17W9eUf7n2WHJEbdkBWw7
FL1fiuY4eIj/VPhgjQv2hLDl6Lth6yt53XrAiH9buv7blwM/SMVcwr/26wdEyFxTcQuXl8u3pMu4
46b6qq8olNuh+zvg7C+Itj8vp47Rn77DQjFZZqv/x2df+1Gh8nhyJLAHd3Zo7+3bnUg6Zv7bdMxf
WCL/81qmhimaiUk1f7l1rTalML65kB2re4exKHzIDZVDkh015IziSz265bgeQ5ZE4zeT0N/MulxO
hoskKtgKfwVcFQWHGA1zxUonpHqgJKvKK6Fc//uh8rcTHTPdggxRddyCv1zNVEOTGSHEWMnHziUB
zCNw5hg7ygZ0hv3VuNJ4gajlu2O1yu3/r5HDgsKKrIt0kX4dORkRcW3a0kUSPf26IMPavX7/Y+RE
698iw/7qjPzjbrKwYBEGvqjgjvzryCH3pKPRNNPZWMNgulQeBxvoBDZmlE1sT572m2bS315cFmiI
ENCH6Mr9soq0EEp8I6G6LXuh17m+XTr5Fq+PJ9jtqnc5ca2iY+0aHruro+n++1v7d4OX7qBK04w2
g0ZD668fN4tDIwt0BhClWephTuqQvPSpAklTD7UX/2aao+f4644Ekz3kToashtv6lzkH1wx2FAWg
hK6X5CfeRem1jYkhTIk73fzmk/3NjVRlZlMaVOyA/mnYGNWgZ1SmIEbc+zd9V66JS7I5a7euuIbM
/D8j508//J9tsV+s9b/88V87nP/Spv7f5seHlKTqy7j8193qPb7u/i9e6P/7Q3/6oaX/wmys0KmG
48gssmxG/zBE45QWIfrSp+YBhza3mP//4YiWdfauSx9bWVrWjKd/OKKX38fXRKIn4O2p/0mj+s8V
4R+bZYNeNe5+ngIN1DHVf+VXU34P+zBTKdYpmfkdeoN1yGoKH5NYPjr52sdz9W3OhmFlUcCPynqn
mNZ0DeiBekNKJxbP9qZJaWyQVrAWhR4BVtUca7MU7HhUynWUR43X1PNnpuopQppDjGjU6fx0i95k
kBukacVRSxMql5l87CXKitiPi3VABNtqraujLQWUb6oeJ7IkPrXMTw/xQIHOmKc3LlC3RqYf2mLF
t8u0WYW0Djf4OZASmnJ8+vmvpKalIUmJh5ljWo+KgDamJaavcYVW6A+TdRGtiSg5QVgE+/JVnEXJ
sSriE+WQpqgkhp2nopHX4w2RxdNekPw7CJrwLOHLc4WuODNPW05cvMs9unO9o1ozciCaLZEfQh1f
GYY7cW5zsVSGJE9yKmljjqQmocnI2c+y1G/ntiarRDTmrRnhALVQuUvaWG6DIQ54t75xTFnRk4Qa
/hBtIbIbOCYDtvpVT9LVrH7HUOcy2VFK78FXoqwkxFNJ3pqi1l0uHzuCRB5qoiwlYOxBRDRCwe5n
8GM7TqttJluiSy+mdvWcc7zR7QWALkVfvjadfkwQdKFtQy8T1RKxldZpls0D4DJjKYBzBmf4aBhm
JokkvzTQRmJMFcGWjVazzTQabTHDGT0sp2Qo8y2nGDI3Y4GkO7PAS61QW40ypfb8DNy1X9WO2qMC
Q84b2QQ6EINb3JXmLhsDqa0JUbO0bT7UqrAXaDoyZoWEz/Q6Ff5V6dS3HC+MHbcGXZlKpQ5+87th
5ze9huVIfagD9DM0gNIKJZrj1yEaolAbnMw03pWgHDylpDzvJxUFr8mejOHaRreK6rwckAdbpDTh
ZqeUQ1dUoF1m4zpRKs6xkaP1wqFR0+0UWdsIB2GVVB95MN6TKNvFUb5tiuKC4bDoynNd1WdLK/eh
T1RaRP8L8sXiBsVEsKsKnLq16c1dvpMEGJSaeg5LiTLxiyhWXnadtXzXR1RXTKIXg9lRhclhLfWM
tlj36SEUBQcKNZ6mF7//rKfKweztUb12O/0tFKt9QVlHKczNQoBTUKqLQXxQQkwXrbTSpeI41OGt
D1ly2wp/HULkQvImK3lq9Kc19LRpLH8z82HtR/Fh1KxdBKR1GKY15Y+VnNFvHywv8KkizvJ+KX/H
PTX0dNgmYblNIfhhMnqISrbTCusUJPJ+zHvq/TSTmsVaZ0Ldir10jGjox4eWz6RTLi9o2/oVYeLh
x5gNbgEzIOc2ACT1JtFEhT9trASz5dS7EQaTrt8sf5UF2Pk78dIPoS1VFvmPEJG4WnWn2Hr9OvnU
sXSN0o+5KTuSbpXwVEnDwYzG6/L3maydJSG6Tqq1LX1hbcrvnTytlVRwZRDciw12+W/WlNRWCwyR
kbeYh+sw+iJZ06psfS9CTVjwd6rhyEZp99TpZfp01Cwc3Lg2T5MX0qxIdCIUew67a+GMGbOSRtvX
rK0w+F4QTVuFCLzlThPOvR7CYrNeLkfsz06XGhtLKd0k0S6s9Gm5sWBlJSI3YwpPLX12ibFn9O7y
YkVwTIElq2Phdg2Nq+RDKyPu7FKI0t6Wd6mbPSrnxgsxI3B83qgzrHbalXm7FSrruyYypYURfbzs
qJAYPyvIZBGTjsZW+ezx0MdzAgwqw/Zo3OOwcRbLaDXPRLcOa6gUNqyt12jQnVqYN4oxOn26xm5y
MEl+79psW2SjO2aqa8hUzjP9IIw9/WwAnHGNvKFaRUjxgQA5ksbjPaLG5DLJZWEj0s/1HuBBxNRn
bQPU9TM21kTVD9W8TflSq0RXPWrfl6G8XHOF7i8mcUO9jRM1vyHE27yO83UlYh8I75JveYrJLjBW
zolUnmFsb/CknMoiO4ac5Gf1rKJbnoXwGuB7C/cTwdV4jA5zn11Iv7uyyT4LSujNNRSQEOXM9FnQ
EBpmBX6Fp2MDDEzfE6t0q/bIakk6zprU6SkO93lto3lZ/tqoMtdPzY1CUKJSUQ8fJ6+ThSP/swvV
7Xdzx6rmW6ij4WDgjqSCnhGEpZuz50cCpeX5OY2Ks0zEy5+7CA0lqzWadZeBAPIhdQqex2CmLVek
RxbU9SQTyTnaxuJ9j5OfX5bwbes0pzT0w3IieGkbXWp/uAcjFwbjV59Q3tMPTaofRuTalpVtNbq4
ZWPLvbjS02kniBYd+fGraaLbaaKTNsjnUApesUYeraTEmRrWtyawR5+nYRDWDansy6AKyYvvrGK3
+DzTwtr5iX6wGiosXK8l1K1foPe4YSWj8hDHXltEFeqc4vnRPiVBR7hN9rcg6gdFZ97kYqflc+Ea
DBM5kUF28QvspM34IhbTUc/ojon73lxXvGsz+RSq0C7b8p180Mt8MuE7DAVtZBKHE/+WJ+q7IIXX
IkwuWAHfAzX3BoyxeRrdmjlC7NEQBR/xdpxSt1y4aQjpK08c+1exMKEDT85QVJA0GDISFSsMzRZN
PqxgFlqs6bZY+Rt0C+YsuCqC6i78JrRMssTQIzSwMB+OJCfjtq4K1cbbvrBEYLg26oRonz1QF7r+
TA1AW0PBg7PKLUnFjQhoMp4ib+EfBEK5G2L5jBhsO2BfSGKuY8xEveBKSAUOinKvmLOThByN2Hi0
Z9wWjsBDXcYUVhf4Qhbp60QisaKebRm9lbWtJ3NjtRKuaiailFxsjWZvZ24bsrhR2CwIb9pqy8wc
CBOd35bCNSBKvD6p/OCirJYrILdYWzOM5AbOGmrDQ39VSmr0cbVK2DToOCLHRclVGXg9czeMQUNY
lj3S5l3+PtSRO7XBNvMtm4qbongmhcZlFEjN94WO0GSmVwi+u4wcIBzWt7LDSspdMDRpeTRtrQHd
oFvflzeTmuU+Dsi3f5+6s6jehzDfVCOKJQG5j9/d8knIoD4kb/VnmGaXRImvgEtkzGDNi5byO0uD
wmh7b7P2IYfCVc3Dg9F/1Wj6yUwGoWR5Ef5nDIL2SHsk+L6M7yxP0LOU57kLn752gXqFGBsRSzxd
jS66JVZzi03tM6w9cmBPPs51pbf2JeCeCFG5ZAWHXvcWu7bhh16ZjOtKQugDH6COxF2TVrusMDaB
VZ11RWcnjqhH+54RTq3RCVVY4xGiI4h4+KOCbSRdWQy9IsiJhY0P+fQ64w6W5MSJosCViMhBdOGR
lOJ2ATKdgDVYDw6tNOEXh+VLiPMZ2UCmPaWov1Ux3IzhmxBq2Fu5+SL4FnMlocAKYu0QonDpkGdX
B1mx0xOrbJKnu0ZWzsrUehNveaoPQoUDI9UONRm5eZ5eAGceeBrtqRl3lTo6NE5ke5kg5jy3YQNi
+FYPagw8ARkSqpCNyQNE2K1sodXQaadK+KhXsYxWzyQrr4JgMRUbE0wMABmcakyfeLQGKbj56CAK
CQGkidLUPBC4h7WhfwF1RgGX0FPqvHl6bof+nCvGd70eX4k1+pwiYqxk9mXk342x9G3M3yhFX1SD
kYiL7kg0nx3I6lkmQJ35KngtI8PD4ochFZ+wlZFhyw5jiK8VgeSUHGwLiZ5YhAc/xzmZD1txtl4o
aR/QuFEAS1aKQOd9FryJXo+RsTIq2rrrxyPMNEAkbKUNjF1IScZ8jebk1k+Jo2baGuPYq0Go2Gpo
goucBU5XNl/VOv/UY1eRq9vCUNCC8GEWD2my7nq+VnXB6fD54izr8FWbGzJEJ6bQlC/XGi3qZupP
y0KY0X5Em0IyoTbM+67zH3XLT4z6e9Xo70ooPhM1eZuC4KUcmrtvBidN39WpfDXa/E0BgdlrH5Ha
H6IquIWziG32JdTlnW4NPAr+q6YEr3JG6QYKaCtJbmQlAfqW7r58YXHec/ooc9Lcw13QjDc/nR65
dY4R9S0sDTHO3pRwuldZeWzLCdPiKm2yY9xDk9C6RzxkCFm6kzqHt9wc75MxnnP5x1QID2gNc32t
noqSfAxV8tmVPGx0a8c6O/YoUYskeFlWruV9Lp/Cgt+tCdpueVtDMe304HvPyUJo+5cqHq7seG9k
Ya1GNfOWH6Nj+lh+jKDuRzsl4Bya4xRzLwfRq1P1PbWSS8Ag8nv9PdTmpzK0N3bMb2Va383Yp8EK
ykgIUCcOW7/qTnXTPoyxfUTARTp1ZscaMcyFqz609z5JL4UifYpTe7f8ixyOuNxDyCmeUXQvYzRD
NaD2X6YXkq/fm+TQafFmkodn5vt3mW0EbWR20l9hCW2SvviY2HGGhJ5q2hsKZ1fIJC8fzbuh9bvI
AEKiNhcrdatAuFa19s7R+Z4DXshIr1S6yzIoFhZDbJpoCjrIRd3LPI7XWq44xZDcHF3Q/PPmxuvy
FjRDePRyeizrL4nqbySru/edfuJpfshmd9P98RqN+S7Eh7p8zUoTVlWIQWl/MyEKG3VwUyYGFobz
IMXlU8eXtvlayvpxaClHasM91LHuCfUHRFd4bFPw6pNgO/Rs8KPo0CvjU1CHxwhvgjt7MwoPnuEx
9JtT1AlsBM07psuT3IFTMRAICUdB1lzSeZ3ljXeZcI8rJFRR8Lp8qDSsdrWEvTY4DOYtm5BZZcFr
3Ga7IeruSAVKSdqXmXX/+ftrC8vSypDlR8ONXG7ybCBdMIeLxMge5+Y0GF+FWDkuL+XP2qkMpMsc
Bc9yFB5Azk+S9Qx7nvsB3bTIwgK2pgZbQ6LWLRu0Y93hyMr/GDaV6d9bvTktZAyzHm4Cn2Bs1vEp
PQU58BI+rwiSKkenxLHqffnWIJwvgiY8RFh3OmKgtglvZRZeRLnhGRsOOPH1iZleH2e3MevdSBtd
lvKjnj+s5sLRwcRLNFkoE3incKaCy7I1Vaaz+DUp6weLxJDCe01Je6WY4Z+T9q2QnZCnjGxwKj33
5QaMYYD70y6N9iYhrAf7Dx2F453Ee+yNUycJVyO17nKHEDLkfSn6yWDegoTyTHgiBfSOYcpWO8dN
EYgXBffdHLt+Ij4zHtBBZDQwg9bqaQRKlrT+Ncjnx8DOoJKaOxFcB8Ym6kU2Vwy+ZUSJVYDcon2N
h/C2PFGd6l8stP/Fu68k7AZ35bRa+CL0XO5GmkIHH57Lu58mIDhIP2ZFOi9fD+GNBJn0HNXipOWX
tOQ+QY4RF1RSOzxzc35askh/Mj0lofVQJPEyte3dVOcNTkc3U2B/KfULGMRLLUxPU0EaMGpuFXEV
pET4mMRpXDUV6LsBCV1mL0/pLE/PSexvsR/YWSbuBbW9tT/q1LrOqHZx5kr+pVUHpwzRRhbJpwV1
aIA+tKwOyvgpwSTK+RUypRcp2eYxqJmG82qQmqvRF/azKV6EClMD7yk0jHeVoOqlMmMa1WNBrCyf
cRnZHR1lxZp2y7Oq5XhTE3mXNwafc3jA+eLAFNr47u45zKUc9hKS3woSU8PQjhniCoSmBlJTBbFJ
hdzUUpSSomUMSM/l6obGcNGs7K2E+NRa9YcKAUodkp9/pmgzr9gJJ6u6ekZ1fSQzYhMmbzOFHRY9
6GkIIsXRk4VvDbwpWmdelHPAhkMFVO/yE5JDSPDXmu1PCrHKWNBVFSAjCqebEqaVQlERwtWCHFo2
qETcIwJWnWVGzRdh4vIEJCGqE0qeSb8upvAgyq8F0siU/eAyaGZC7DPOvElFmINmvagm+2p52mv+
s6YK0XYnoxU+8Mdv/UD0lv925ujkCHcSzBx5r6x6CJWhMW1SFe1ivhsWYT0kMGxX2xEyWCsX2whS
GJgQZ5k6CwhiQnwp4YlZ8d7sf3QwxkpYY8k8obDRDi0Mskg9TwuSTIRNJrSsW2SduxnUsgp6Gckf
7AsBZUE107EACwEcxLKjJhKcGuhnExQ0ZaGhQUWLoKP1UNIsaGmErm7mftuJ8jmnerb8Oh4/p4Wx
hin7JC3QNR74EgbbCIsN7e4uKt8UCG217vQjPDm/9FTKTnr5Hqovo8ixPrSX61xVVzUIoU0RUVtj
yR0oZzHqkBy6y9VqEcnRv9q1kLwyoz74cP5YpeAqzUO29YdhW5CtDT2Tia4lXgQfgGG9LD/JPBVU
wFCwtTRc0pAqKFQ/HeZBO3E64zg1KYRMipE3yJVTYgNJ4N8VcPDyqWLjeVquCeEvnggtT0c1oePJ
hUe9SxbjZz8gr/R3o4VsNjkAkTvqwm7UhB9+Xl2CIv2eRsnoJlLmCapl2mLTP4V+lA5FFn2khj4e
ARzFSb8DpENRqhOJMc+qTzmGULOQF9NuMXibAAOpxEfjiFyjRHNPiBpjkUJ+ss9KJCd1HGCPtQww
QZXE+S4p8ZMXL5pvQWkIK1dpGh0JfW6TGXrVyrjaxDFO7DK4N/7atxIsUrgHHHY8nhaQM+MXhROL
+eBUWoL0X9Fe/GY4N0n3o4v8yMmRH4+xnWSDjOaKY+5UmCSmpIgBy+FbIXf8H1H+BMAKTSL6mCz9
HjTwfpASh9YxLSgRSa1N3jOIHEU6iSWZU/BF7TIVOtRp5iaZOUsLuZ/wWwGqqMq3tIl/BBwRgnGr
pmmz1y5hLCBgmynkARrDD4Kx18/EpzF3b1WfPCNRa1ythR1fZcfB8tlcaPc4AaJUSpmwrmPo5YaQ
bDLTpK6qoLyuKRrmVgtdhzeREGqWlrRKlYw5WsVwAqtsXVmQiKZWR7mbwnUXKCTIgumEElejJWlv
H2v0qmNgTsRJAAfhm5IiedPm/B41A6ouuZpWvkJFIxy/qnmJByDE2Cwj25v8GtpMMAQ2CuJsPcQL
tEGobKWmAp8JEx6BYJagCfTbqmtg0ejAz4ZgU1ty6WQUFOawnHFbcffmJHNrvf1CoMIjMQdP9VHg
6xxDVxK2hqK0M//nwjvaiQL3yNKMF6tEzybI5AzqtYVMEZNNxK22i+ku66DPCFg+Sc30rV0cLWpV
eo0WsTVTqBFmavqNUamD1vAxQwPe16Hh6On8o5amhzA2+DTecympnFBtsCCb0Bj6rnWyDMHkSPmv
GUCT98kREkIAmggr1c/24H/ULYUXzT+/mnX/0ir9l8jov3zX/yLfr4I65F+3UU9f+i9N8+X/IDT8
kqON+/4Tl74w0Zef+9P0a2j/JYpwiwxT12UQ00vIxB+tVGH5EvohlS8bxiJIoYv5Zy9VgjuNFobo
dij3dMSXNuufvVS+hEgGVjVB0OQogp7+T3qpsqr+pcuvIc2jyftTqqGQpQRr/a+aAgmoTmDqku9a
xnlUbOTk0eAgx7W8GKYL2muvvIA+jP+bui9ZjltXtv0inmDfTNlXlUp9Y3nCsNyw73vO35e9H7sL
srdFQTRxz/bozhShCGYByEwAiZVreTjIN3Z/VC/jRzBPVLKl+aXFWZIvXGhXRoz7gaXVNlhbUs2u
czu8nOz4NH0VbxY8g6F26SHiHNA62WhSQq9kICDwYgDFYnPongrtrLUHAV25eJnrpSOO4BN3L8kP
KjDjoIlGB4KqX7TlFy24SR0BFergkUNnUZs8xsatOAg2ZAVNHlUz2fixAHIanVAhngEW7l2oEERu
Mfvd7Nf157TxFwvBiycVZNqxeMiT06hYqTehyIAWUkTzbA88eDutGg0xvNnjrRjAbzSvtd6i3aBN
CP/FTSqUQxPvpRoP0g9oLh+W9NRMB1BGfWtQaQHHBqh8b8OvEKAWzuRvS2/N4qa3ebu4KQdXHNzq
c3CLciSaJk3xFg9PtYuXztHExuGMiqdf8pfgG27veDSWxm55xT0PypN+C0rtq0Y8jWh+O+CCYYPh
sHSzwQacfUazyXiubnNIWFiGXTp4feoP6C5FzcbGIxqas0ZTBcLqruAeS3S04P2RszjOVB7QToZW
otG4zztf9seX5iyBXuFcPomxmwKu/gzM+iC6gdM9cNfTs4ZCLWo336rvOuyUNhhO8nvFyo79qTyp
5xn3GQBwxvFbXh1LvF0kqG1Z2B859UKWrsoAJLyWVmE+jOdsNJVv5c8u8/8qY/3v0tH/NXyHJkvg
gzcMXZAAtACUYh/r8f//H0lOv3JUu05Smx/6jf+QRBUpCez2IoJfQvr5mbQE4z8E/YF2OwIyMWQC
jfyVs1T+P6oKKBYOwYDVya/QkF85SzH+owDMpvMkbQGZhvz4D1n/O6jOtiTDe5An9N6gSqWho1wE
xA1itQKFgoJ1vWwaXrLRWBRGh0k6ZOW1Jo4MtB4FX/5lR8AbgIzfDcAewUetYImt2ARlH8JO68S3
gh3j4dkEW4Er36P90sptPAVA+06x1cvVLvJrvOuO/fcZ+aNdokmysjuog5LOMRrFoui2zW9xh/67
71MZP5P4XK2KFsEof+X1M2DF+98n878C5/xcn7d5UylQXqWjub2DE9iR/kDuAmg3Eeev+zYYc0QL
L3Kdmk4RuO3sWgRGoK5dScoYiu20AtuHcRCQ7GodelXoxKLEOOYcFFl+GeB4DKxt9z3AxVS6zGp3
xmPe/rhenXdv8hB5a6Np1Td9EvXE6QLPuNLcGu0WpvbQuvUFWME94z7yuG/7RjcDarVgZLJXA9XE
PEX1pENAgXBOB3U1BwB3CxIZBsqPOO7HsYHCBNkLSYxm/hBLroKwI8YmxujhV4+QU+QrN49yK0DL
hvCv3PzNGjUqJcShQQFUDU2joCpsI7cHHeP+xFFA8H9C9c0GlYq0YuITjkeodjYBgieufoieQDRu
oo/cRg+7tTCWSiDBuTeHZC1XazWMsjTxvQC2SK87zOfwmB47f/Grp/ITgZ8P5xgHAhC7g+/KE/47
9OvH4VIZEW+xWt2XME6A2tHFYENWyht8IBvs5kk7J19kF29sNki0T3iMYYUGibedoQNE+G7ooZRU
uRTgENE64Cp1CHGM5gDg5yZO6AqH/aXdjonfKytRKxv1hVh1kSrZefM143CRfYTmmtDZ+1ZeId97
Y6KWkwcycBkGjCl+1L3xMr8JDtVJvDeczslui8+hXfuRU1gTYyXfQ3s/LKRELWSmzENX8TCrhbdc
DUaI1Er4c1XdKiwBLeYIqd2sEApl5nHWsBuECPK1N+ACoPiDPx05L3czj3dFAHwDxia0GSeShHdf
XRGBDKfyKF/NAsqcJHkfuwMotb300CMu/juM9K+JXJmhfDIXc42vQRNih3jCzxYo14BFbTIL4w4t
DawAIBvnB2dZGaN8MlHAqIY6C5xl+Qwq6gbVcP67wgFT82UIHoGqSJidLmSa9kxS/glCQpBd4lCH
mPuZ4NCXDbJmS7ISs3mIPOmeERBkwvYMUp4pqHMRpW0Pd5FvqxbXE9MIjni5z+KrCJwcqZOg+b1t
z8GUQPv1Qk9v9n/Atn2ioAtxOZEXqQUVUQALpwl7oa7ZISqN4tPffZ9aw7xsQAmBgrVtzJeKeFVF
jD2W6hH4xyPfBkCtGBfnYxvXMNA67SPpIxQP4Pc3oVpgghiDEWWM2fqAw+aGWi4WHMPE7KRGp2Eo
GT6/mYbBCPlrOehENZYFeC84GYiG7Ae4Be1CICwWE1qmZ2d/YbZPXitTVKIK1cyQjAKJKjksFzM6
ZiJXuVQ+97bqNp5yAHuSjXbAfaOb84eGLgEKyii/aJQ36EoSLT2aZW3ASot+MWPtft8A+cCHcFoZ
oLxBanI5yni48yD9UJNLXXupk6t9E9set7JBhaxSV3GSkEcpsi/LVmYHB4jM26Q3DdIWrGXaTIIr
a9QytYMBhWANI6qCz4DNdbMt8jf9+MzrX2TOavgDoC+MAW464cokdWEqcOsl9VbJBoGcO3uLO34h
Rx4UjL4CDvsMeIQVoS62b5WxcjqZh9VBr0GLlwQ2AskWQi9or6TCWySGCca46F64oeDKoO9holgq
p+nwFjbm4LyUEzyDaazDI8uY+H48gxGF6DiGMXScptGhE/1I9ITiy9/NGrXtA74oJ70MKx3Yxebb
sfGz4MffmaB2iEEp1bRUYSJMj3jzm4tnNErsmxBRL/4QtrqAwoMh4Eakq5SNGajhHlBDhK2rN27o
i8fJJn2m6gF0Qz568X3ximzCmS9YocX7rMa6rcVa2yfOuXI+cdSkJSqRC7PeA/FsCTKkroTyUcsI
rS0nX9shv2Nlxxiqup5E3J9mCYROGCd4NZSExThJXItOgisrdFdwLdV9NJOCEZTabf0I9V4bj/Fn
CMjZEEb8W2tkbVdjSlM5XBZ0s9jCFRTa0AFZvcim4i1ObgObZO97CmMCNSqq5tDoAomHMb0ELOxa
C29igbHHb26MuihCF1PQ0KNHt3QOjSqLSdwiTVxwbmerxwLdeZqzHFMLrB72qj0P70DbJb7tAFjZ
pMbVtXxYFymxKdi4opgt8m1qZSewS6A/OML6gUAnNgULz6eY1PGJdX/Y3NXWo6YyCd73RjGP4Jqj
pXuhnx6bE3BLHnRL0DbLcprNZVwNl4r3rBONcYaksV1DMaU86njK0O/3PYXswh+CYGWCCmkA56ul
m2CiAnAw6QBicbLgqe5j9KkwnJKieP15Bl3PHRXWEvrqQEeI1YMIoxP6aAk4yPetTcoi4gnvBYyQ
Y80edQDRJj7Vxdf4rl0lPwgAUf+brZJcCMDQgV7Y14bIdVALFS9PDVqQ7RY8NyOIUiA/qSy+MB33
V0nczFVvhl6LkqvsocmFOII2HRkRYqQOqLSuZMUS7OFOv67t0UZr1QHNx37gLE6GwkD9NPrT8/5v
2J7O32N9bddf/YSuQz9apJSIvfEkgp1DP/Dyed/E5v6yGiUV3lIF1x3AdmJn9bnSP3NAkCXnIWH4
IcsKFcLoqAIMVEA3ydxcFtoNlwIaAhq5MGLY2SwDrrzj9f+rGcsbUS5rEYZED2whJlI+MiS6AFw0
quABj33vYlqkojmYoS4gEIuDS9hikqvqKT8DqO7IuKyAheOZlaFYc0mF9MBzECoMYbAvQIAOpM3c
vTSi5E3pzAiB7cwrS0SyHgTaMn3nM/QoRQgA766Ak+nQe5Nv3KJPwuoeebs7t4wL81ahSF9Zo+4T
kzCO9RwhV2UduDbB1VyC2w9MuAPed84tKK6kgWFR3srEK4vUdWIO837SDNyX+lwDNVx7kwNXsh9f
myH8ZuJV1HzlkJ0IzaZ0whSOUDENvwkQXGa9wLBMUMcctJWVYUnK65KGHZIv76sMJLvoD90fyabf
rUZCZQqwOseSkMBM0n6as1OqAIAWAlMdMGZsc3skb5qqoet4nqD2kBDiyeiBRGmb0FJxEdiDgd3J
QVOT5uhQ7dN/cfWCvsNvc5TXdaKu9CEp5WWQFIr1C2QQczIukvJhf/oE8qEP2/7KEOVsAdiwwiWC
IdEzLshRBsA8TwBh75k/ZE/wbge3h4N4G33XGefG7cD6PUTaB5WgWLqevPbIOD6BB8SHViqSEyt+
tw8bbyOkj6fgIogVcK2T8gN6wCAE4lWn2SWkGKKdHCHIwBjXtuO/jYvyyByMqFzBw97EoTF7Ke6l
GMhBHEYZK8eyQ+1efI6nJXHEATQ6VAdSyINaIBQooxdy6O5A4QJEBrqdmC9M5Ls7HvMKGFrlDiMU
Mk3UK6wb+GNweDtGtpCbgY++VVR0pNFkTShzBclMrCymGbT8Imhz4rg42Dj0uOV3PIAcR0Bl2qve
5xmx94cN5m0Fqb0sqgxhbvqfHuOg6RyVPsNJL8jwQrdkZHtGAMpUYmkUqR41Uo9FL9Yi3vFAvUjK
AiwV+PPQ5O8yvGazcrCKBiqxQExbK7IZUSeCRg4+6gduecAlySos1rqxRkalFlXXZ32IMbIKdKfK
FRK0AWb+Fjyb/BmSzYx4YISDSoWDqms5r0EZ265b4C7Qa96CtTtlnORYRsjWvfJEVS86dSJDAsV/
Gl+AdTCXGP5AsV39uhy9rRDNz5QWUzPF5OgWHQSXMGsVfnnAawrqy6wVYmxqKuXokl4mQ1/DVBo/
DSC1JsyrgWL2qW6OHWN9WFGlUo7O5yD5BCcIqZ8D5XcFYD3u6Lop43mP95kqIiTL7mQplfLzZOBr
cFXAGrSqSlOyF19xhh+6CblEjz2RLL+gXF3ggyg2MlgLwf3Sgo8A6tdTydhYWDP4oU6V5zKkwWEF
JG8/RJBKQan4YrTRD+fiVZ/h6ozo1ajzW4lmMjXJYYyPgGvRPxUaSObFeyn15Pkwiay8tFW2Xx14
6EJVm47VmCowR6AD3UHw5YOCYgp5WdnPgBRF14f4+kBbNXLGsuivlurH+jKzw6PhptjFUov/iiZ8
T8BTWOWJduoadvy0b33TUUAVgM1FAhqOfhALKxF9IqBCsgvDE9PLBUAXSA0wlm67IreyQjl/N0dC
sRQoD3M4Bxzg/CfllNjVEzSg4nuQpLyUVyHzrW9zaCrQyKIOCB/PU/FdNhoXFWRel+peN34owATr
DMgVyUcfgvrNBJE6WqdfoR4hTj4E2Lzw7juDGlOsb9oGxDcMH9m0A2+EHhBPdIEo3896NNvHJJyH
rLWBRdZyIJlTP2JFNNkuPoxnZYcksdV2oqBTnAuIHSgCBMMTONH3vW07Y6wMUJviUPdaOykqiSrB
Fe7Juam25U+E4g8c9TnjLrZddViZo7fHocD7+CQRLEfgdTZvhaf4KN5DucVUXbBiX7GS1OYG9maQ
hvnxtdA15YjxSY0TN0SHzguSzwUITXPWXDJ8QqXWKk4KpZEqmBIgjt6ndlcD7VnYRL5if9E242g1
JmrNRGgYZ5wIQ5l43RdfZLQyh4wSCsPv6Ocj9Cwq01DDxNTaongZGs/7Q9iExuq6jlSAaOXBTPre
scdBBwMkQTHwN5ML/gorPoYPkAaQr8h21VjGc+RlUPnbN7u9RG9WqQy0aKrU65EGb1dPTXsSwDTB
nfT2et/K5uQZgqLKKpDEgIG8H1u7NFkhktdeGdQa1edl+bT//c31X32fWv9EMNq0bHGQlTp0wk1e
uFxDGGTfxva1f2WEWiDJAHdjYCBSebDD4/YodKZ8GE6qPR3JsWxyMh+YGm/AhYcVSJsHi5VpMv5V
0gPtDi7+MpwPakOqcg8uFsgag0s/W66SnjFOli3iMStb0aiUFY7rSLDLZR+jyWq6BDh3GA96b40S
C+iw6X+rkVH+l7Uy33Dk5VdqP8X5pSFft8J12r7U0z30uBvwVJSXMxojG3Bzxr4MEZzuxag/7y/t
vvsAm/9+yJUoVQXQ9zhmR3YAzSHQXnA9ozy/mXZ/DxQckO9tAPUuceimxBVFcUSQmRWQzi08AyJS
fcbYijfxgfrKFuUuk4QOV76FLQJ4nq4nV3K1k3CK0NBj8of8UNyKuOeZxuFfVbRXhinfCQdoTU8D
3ril8MtcekWjWagqKpCR218wMlkfDgErO5TX8GmlyIT41IauWZpcNvnL/vcZsa6+/n8VBDJ0RzUV
oAcbpP3AVpKnUv2avAgQTmpoMJgi+IlM6Zq/lRmVlO3wg2wlr4poYiSdKOvwE2QB1Ew1UpnS974k
Kt/4+mnpkmNa3KQSeuEBK90f63YE/jZoUKAY1IjaThlJvOuHSj1kE5glBd9AWWzfznZJCtS3v0Zm
UCfENM+ULgCNj9196h0N14fOr3xyneVt9cS+jG0H9Zs5as9pki7VjBIT2Q0g1XqZJrAQPTKGRL7x
0Q/fbFCJQ2+Hbsor2CCBRrDq6nXgopPFAQjX0r7tW2MNiMog0ZyIcjzggGBIj634TfkisV5kt3PU
23CovFGm6hyPeNixu1mw6+gbdNWcSE2/oiW7MPNkud0fEMvzqGzRNjGo+jpki7aLT1F2UUeim2nP
YcQIqT9E89u4qHQh1n0/QEMY48osFNWuK3fw+UPoFVe5B2F3sLQCNR3cgqTqGDj7Y2R6PYn3VSYR
wqgYxg62CVY7ApIP0oeeaqsmQWpzNgsSxkgfRA93ba4dM10WJpIZ4wPYhs28fIE0rqWDiEueTlL7
r3bOXzOLOgGdPMqEhzQRYloGKZx+XyxOw3q+33V7jSfNvusRNZ3WaCW5RLRAQrZX0ENK++/7i8Qy
QU1aucwgI+5hIsRxuz/PIlpuH/ZN7IaWxtMvN4YRFEZPztlGfRCjczBAJO+uAZZDcPYNbd9f/0mz
sESl2Zzj5b4D6y7eiGZn9GKnedLvNeDLIz+BOqa9b441LirLDks5zxq4yey51UBI+KkX7nLFyZab
ksX0v31TXg2MSraQA2yjiNzACFwU1L0oP4E41mvt8JoU85Jz7e+PbftKtrJIZdw4ajoxCWFRPRMU
ruqJTnzkcNYHYMSXjiC/cUMm8ma7ErWySrx1lTGacYBUHfHGBvtkdU/OHiB8sRQvPOimdszR2aEw
VpE5t1QqnnQl5YTh1WnGR9WqzyAROXGXvQtOSQtHxcxDbwBjdnc3TzgqlZXHOijUoEJIiDeQQvFK
Dz1rrmoGZnACczHjlMNcSyqNJCD5rCtS9hit+LI5FGgrg2zxi2wnj0TbQIZN6bplgdG3XyZWi0ml
lmUuQH5BojGGltUC3lwwssl4Aon8qpzNJbRU+bOY3bX1xFhS8mH6aALBM9B7KLJMGA/eexHkU8cI
jFUkDYR+4aYe9Ob83GU+FW+t4toO5Tk8h7owqKsJaia+HT2g0mzohVqNiV4SW3re95lNKNfaGuUz
Ha41A0cO/r01uef+SHKcaulHgh3XK/Nr6EHUmPRmiGilKY6hy7n7v2CzWXD9Cyg/6ooxxPmcnGLd
0eGd1DEuDav1Qqd6wRsa5FxEs/tuQHI9OrIqd5s+vLZNOdPUTs3MEdtEmmNEs6LgD08dZGS4c36N
8qRVd2b8pB32h0w85c+eJNB7fMBpQVZ0OhrbgBHFgy44bP8NxPxtYMAovXdWLR2SqSmRCmbEYvkA
Hc2WhdUkuXpvFNRGVel8UM8QAbKXBvVpkGQay/3fzRO1P6XFOLbCjHkS0dicgMXZjWOG97GWggxy
tTX0UcfroK7BPAnnXnuEYuhQMExszhMRlNDBk4JIok90at3LhYQIE+pzltxEI6MOsnk+gRzJbwPU
WhuSUABECFQQGEwgD5gGeGBpvoLpcBCOeWVDjYWoz6uI7foX584fIdAkF33wgZVpygdkYxH5Muhw
tzaOk3Ysy/ulcg3J3vcD1gxSfiDoYDIEFAkNSDHkKXuIPYksFObWqWs9h5QfqBNUMoMMi2RIF2r1
hVde4tEV9EdpZMQ+ayzULhKpBS9OCXaRsvmiQLVMzQrWxkymY29RyKKtfFrUo7nsA/gDhETwigk6
Wrt4AbmV2R5ktDyLzC2ZNSZqD6njuu3HBpNHXlvGL+lRP6TWdFyswIxOqQ32l/t9h2C6PLVnZNrS
BYveAGfh/NwzUi+4wDMCwDEg92cE8GaOeHNymirCqMQ0i2bgFPvFqkbwCFtT9bA/ILLP7CwZ/YQk
gZxRFBWYkCAxGAKmFUuiy4GrGPKhHJEND82h+rFvc/OIuvJ5+jEpAQ9XFg7wk9YZoHONrmdAqPIL
/k7Du/PslydwGzG8n7VwNECmAJ4WHOqwKeqgbsUGCJJ8jxMvuvpp+KyKl3KqmAV/qF/2x8qaXyq8
J8hvyRHhBJC95tB65OwGyIfParRmeQoV3KO8tBJozjCVi6VBjFaHYvXz/khYJqjgbgOxUjIdJoLU
sILJSyAiOrbevhHWdFEBDapTGaRyMCJiuip38sNDe+i8nnUd3DzqriKLCmOpXupUJuQlGn9dJt97
/dNcfIEwcKFcJ2ppyt0lRBiCxK1zlh+SL38MOKhGgT5IhlYatXFVYTk0xoI0PLlzZoImDG/EgZ2d
mtPoIgKt+m48yX5sZ1bDyCbbyfLNMrWZhWCylsUIloP0Tta+TANjaNsO8vZ9ykHCeehnELnh+0oJ
9eDKKpVbova77yHbJ2ftzQzlIiEEmvgYzE/oNTGJHiJ/jP3CLq3iqRTs4nFyCKAK4E8WLpL8/A8L
B14ndLpi7cBW935zK5MwMPIMJw5ednkQmys8xJcsjfu6P75NgA7hj/plh+bxEDsDjaDRTKqMowON
IFe0mov2UgKdHA9ZbQLcNQdP/6SgsTF7YCUS+pYL+iwV0oiCJJBeNkmQqOmt+FZrxzglW+pgC3gu
Ca75K9GFepfLeh+hZvSDKSoIa05IOt7IFSD9PQgqhXFndtpTN7KOJeScu1q5X3Yg6CvzGhpGaciT
FOa1EGuolxmofXPRbE1QhtWb5EGDpM9SCb5O2FPFAleW/mF/NamY+2CaSv+Q2e6HUAS1bJ4cAuiR
CKx2W3pf+2CByvxV3wVJEVTAS1wsnxSXbDHyPXcmDDvRDdM7WOOhYnziA0PhJA5V1bu+MWswi1oF
yuDogQWTH1yzuQS5DiPiXyNrb/0ol1yGKINgHE7hnQvO5eOIJkfhNjRlBx1miSV4ghWdpnNoA1Th
ZQ5ngyNxfxXpnPNhkilPhVgcyltVqSAoRpA0Sj5k5K5jJ7I782ePZxmZvZ8+7ZulEuqrVSRM8B7I
Bkk5ZLNcHadBaD7OVbXIdpiDZ4d3u9kb8oIxu5sBv7JCwyrLaBjyZUBe+7nl5t5wrAG4jZyRKZxL
7X30gGhQ5aLE3VhDFtU2Wg3aZINdQLwK6kuOND8bem+nssiA+mylmPXgqN1WK7NxEEf4q5zbwyjY
XHrRQtc+D1/2l2orLtZ2qL11rIRuLGLEeZF+4SrtXJTC7b6FzShYmyA/YeUNSx7Eqtih75BA19Ht
fgxPhZ0DBKvcyniDeoXn2/LtDyA37ZAJNdsYIJ6woW0AyA/P4/Ty3rqciJUENRfUEnJQKn82Ahbu
a8sP31mgEpkoB1oCZmJUxAxTcvvXPNba6OMExRMrpdDkdcQT18Zop0/ASD2OCrJmEn4RE8nM6uda
UE1I4YUASM9ul0Fvy2CkkQ1nJDAAwF4B/udFmjFxAEt9wHMFeMYXVy/dQPVnVKpHb99R6GfKX2N7
M0Mlq7yTknhS4SgkWRHCEShlWYVPXKR0R5+1i29kqXejorJUxAe8OApQ1Vlk6A0Q1lnI0YEitkkZ
07ftgr/HRd+GIV0+StOEJDyIIijWGzMNGFFMv9fQU0ffhvtQ5WPBSF5z4cVyAfp6qzlNDTid0Epv
g+Yex/KEY4xrewKhDyIriqTjTf59aAHTPkJNAY4/o/mliiCJVZp1wTCytYVhmd6sUOlDrIJyLivc
eJTQJler4TSiaHJN2s4Jgj5yQotA3oRv+95IVp/au9+Zpfbu0AiTvoJqLO6/pMYNDnxXcNhtbuQz
e2Yon+8QWDU3YA5r8UapnKh3OvmqnU4pHsv3B0S/Gvzykd8TqVD+rpQdWm1UHJCHr8UFeX3KPbTG
Pufn7CXwZ7e8Jhx/CsgsZNCTsoyTS8bOOGkHjUEdOWshgm08ihZnpsfc+yoBsi+eWEc9xsLRNRpo
9daKrmBGhcYXB2csr/VUc+KEB4pwNoUoAbTobn9qt/IjEOcGVNlVQVdFylcKg+P5FuBILKInR8c5
+K5O1+nysm9lc6NZm6F8RdJ4ED0Av2dLhokmLatU3YorzSD0Iu4xXg5aCQWHya5ZzWdbcb6yS1jQ
1xt4VCnBHEaKCEJoDXKngKpU/aO4QADv7wYoie8NtfkCfWuURe2u8YX5buquhc4BfUwXP/G8nfeu
OqA8dL9vlTU6KouleQsl4FqCWg+wYNJhwQQWh30TW0cg0pLwj4PQV+Ox0VrR4OD9zafqIr0kd4/E
lU7qc4wn9eIEFhmSpS9fmWTujQOLYpM1RPL/1QksrLU4jQgzcISHQTW2yuCMSo61P8itXW49RuqG
FUqFHJdajoLsdIrai2RmHA/o+sJr/loboKKsapas6VtUsHkPXDV2dsdZCppKoRPjQ8TZbV/P/pkF
Hl03vGKhSrfy9No4FXvhFHShlMF4PT4k1TFBn9h0EaNiM/zYn0ZWlEtUmoY8TypB8oI8sOoeIHAe
6jU/u555f2K9fPxhUkF8oipgZVAVKuTEsU0XaM5hUlGNkvzws2ylDkTjzK/qVfeI3g+7sFQncLJj
YeVP+0Pddss321TkaVOqFrWODSkcHgxobaeDFXQsKqqtOgNi780KdX6oe7VMqgixR6guI0sBBBl0
Wzfk2tE/sar1W5vP2hgVaaIylIui4ByWjU95CF3oxySFpoGd8R6Hc+XUPe9P4ebBb22Qiro+59Oi
qsj6eRBS9QU/PEdXhK848IM7wnAojNbCMrodDG9TSkXiokVBZTQw+lpVOGWEUhHSVybUUB3R5M3Q
zhwDRwkWCoAGUf5KAW+GqSiMmgjvgCNiQ0EFVbqATLFfe5yl3y/IoGAhaqwf0WcQtBqMBjamE1FB
yfFRKOQLDHdudTEcFj+1UBo7AGpoAbHJyKSM6aXvCxBmlMUhQFwUk/DCpZ/mRoTEoM8NsZOkLFKn
7bPL7ymlL5SRNApqPgA70yzXRc1Bn+cyEK65QGUM6g974Jsh6hQhCoI2Tymq+An8tD9LFzUuKdj/
Psv3klcAhP1KeWcW36uvij2feuabK2ukVKqrynHmtQUjrR0oAdmk9M6B5zp0VLu1o9sGzfQos7Iy
AssqleQ6EJAIRYAaYN9+TrkRJAGhUybp5ZzXrEoEyxSV6YRZLaG4Bb/Reivgbg0N8mEQ52AgmVlW
qBRnyNXYqWSfz6Bo1PeoO9QHpXJ5CLkychuZGvrOsMptGvklq2OLWIwiFxDXBL8JEjco87Xbyu+c
/B40xU54xyyusAzSeW3p+yoWYJDzs4N+zNHEz18P/mCVB9VP71hUoKyZpLJZnqDYAbVsMpPOvDwU
8jmBqnfAON/Sj9ZU0tToPpI5UaHjKmHBlCtIYzvGS3iE1DJe/hMzcRKf91mt2vv7Ol4u3q8bH85G
UpC30BGkBLGMZwv9MtZu9r2DfOTPzqG9HmxWzgEpjTGRhhrFBxCBC76KtnNyP2fdJhmZH0SJ7wcz
CVUadD1mj/N1T3EXvzmhuGfxdmOxEaKMmXuFHq4GJSjKtEQKciRUy/IUWkoXRswI3+1j+j9pWBOp
fCRxAIP2RGggEArbMFQvjplIXtbaUImIy1I+jwmHlH6uDqplgOXLL55M6bKBwIpixTYUBJ3Ubl9u
WBs1awKp5MRFopxh88QjtfxVGb9OhQdJpn3H249aXPnfOwRg7dXQSzhPclVl9uVNhe58LXRrqEzv
G9qs9Wo8CmsylgvFV8r1tGaoeU5AfuBGiGJGlUcoUnp5cIUoM2stcnS+vgTtlaXmisJIvtsT+Wab
2iz1eMwrCPMBSCt1Hsdnp7iuIRnNGiPLDOWNCWRX51JoZbss8Jh6K0wmJ18zppFlg/JGTRq4Yh4M
GRcqyeXPsRNIJjieY/TQkQNyZQkJ9BHNhWF320/eZpByxamUBX2YAfGSVB9CceZUOUt2GCLWrr9Z
11u7CeWQmhKkQd9jqdTz4pI+wckWnZy88T2JkAq1MrQKLOcmtJIUb32sBoXtfPI2TGrP1PsAIpw9
wiErr3oRTIzV0/76/eHg+GaB2ibTkW/mrEBVCBqeluROd9VVcK0COW9A791psZHFn7pzcmOA7ix5
YB3GWd5DbWaa1PfdkMB75Okh1ia/GmMrBNH1/iA33z5Wi0gfw6eqLtMxCQl4YnEFG3oI0I4FOWLk
l3bkZFbHKt6/5qmPG+jvaaXfNPnR0OZ4iGTciycb03roH5fDbC12ZAmnxB3MyuHd0YV0oJX44f2C
Onvk9H70mXns2r7vvP0SKteUwazwOnn3iR+rg3ZCrgOTM5raL3q8ohUOf2rAe/FfN2f+Ohe9maVy
TwS611qY8MTKFc9BEONy7g6ct7+uDO/RqNwT58UcBRKGpuRXqDwLZWqmLM4kRgTSXRZ8pWaDSFSA
0d1ljpqfRwprJyJTsecrVIppQ6KDuSAEm0/FYfTCY+0F98mMqpvggCI/N/nbv5s3KqskMT8vNSgi
gWw599M5TwczgkL3vhGSOPZGRSWWmlPHKtcAUxBi+FiESroSnIIGu4HazxB27T1VVL79nU0qnWRd
Ijb9hA2vrb4t2U3ZRDZg01HnJa3b6azy3h+Kib99nFYbSND6A1wWHkOmTjAzzi6Hmya3EuUsLb6M
56YRspjJqZ1f9kdJ98jQsUVLEIwZH818jWfqGWUpzlStnztTYnOWZomfsP1CUhQtT/wps3qUbINb
3dn/CX+49rwNXXx/TovDqRxzwOHsKckhwf44dLVdgrYXsnWpcWhG0R5SR+EfWx6avMVxUc2CBZFn
RL9OZRhF1uQqQIu9LUTOAtQIqAiiULT2B8oyQqUYnLXTbiiwc2SGV6cvYW1nAoMgiJFhdPITVtcS
NawbiZOAoQDx0cXQNa40p/7+KP5QiH5bLirFLOEyciWHuSL3LEIMr7j5cTiVZ/F6vpavCM0+kUAT
nwh0sGQ4C+OsplPpZiwhbRj0yARTD6XZTjKh/2QaanU0IOe6P1DWXFJJp5fLajGSTLHFH534ZeYZ
kcd0eyrBgKB9TiK5UnCQmB0RTOPLKUAbHJ4QtAYP5qAjdKFwvz8mxvTR9A1cp0EMXcQZUC++Zf1R
LB6kuQeJKePqSn76Tr7+QN6goXeyGVBc5wRT4GKLy7woP4OcpYIa5fQjYJIHM0LLoFJIyWlxJnPY
hab5qe6umuTQVF/2p461XgaVIwI1XWZA4ElVUjwqbubm37tT8oR3T1u+ACG8VWvmvknWNFIJQ0lK
EPlnyM2kECv5qSd5/xtkP8sMlTRacGEKuCsrv8wQnmDCC8gq0LB8j/x/lZsCYUqLoYVT8KlvCJnJ
55mZ6NdyE/2lk1M5Qm2jhgMiV7HLxZdQ/pleFt0eWbcd1nCo9JAok2gUOlKt0XnREJr5eLf09mR8
3/cB8mP3QonKEkPK9znw/Iodo9WtVt1S9YPOLJQTBKf3LZEf/GdLkNx9vz4N7kqtItbIR2LqabN8
qLMIVN+ppXOLYHZR9qkKOsZS7edYCLG/t5lkKcdlfYoHKOE2rc/q+G1/TIzbGvoI3xvIhGhMFyKl
MHxFg6DsxJ/Ds3SeMyu4kiywUD4M3V9OI5Um6lhIhbhDNEGKbYgSR81vB+0UTt+WwgmZDXGsCST/
XwWVmouhoJFNSm57R8mjYylkrMS37+kyT+UHWeDSfiKkJHhE/EHaBcjNk9AMdGipOuh+5Q3n8cTa
qrbzLcD0Mk+AyfyHM1mYBppRodmD0OW0VnqcfPVZgy4nyBXN7iHzgGXb95bNWFtZpCYzMDIIfi/I
UEL80Bk3PX+qqgTcV9d1y9ggN/erlSVqSo3MEDi9xNh41VT75ygGk8iP/cFswvFIM8I/80fl20Lt
8CRjIEG90r/jCY/A6DvN7J8JSKF2i7N26BOLVdhlrhuVfhveGMLMIKVx1Lemi8iqIRdEaDFVE2wm
dnrFssiYTHpjlhdFHbv/Ie27muPmmWZ/EavATN4yblaWLN+wHJlz5q//GvLzatfwijjHvrWrNEtg
MBjM9HTTsbEm+iJNRmYVdWcNRTlw3ON6h+G8oibjH8kwDbEW4I2Gwi5KP7Hbfa02qg88C1ju06/r
+8f7KsZFYmChk7KTABQlG0Pwg8htQk4qf/Xiv/gexkPGXi9IRgF4gxZbbfo9j08q+TxHXj3tFUy5
8hiwrt4wF/YYz1AjqFNkBF07TfQDE1XqZGOYz6la+FKAakv6ur6C68cZ00a/x8aBxKokzXBEszfu
pVETbTmDTHSXvGjaV7nmKUqsb5jItoQUEgVlCnJWB9RDlZRZi4hOuZ646x/FcUKRbQsl9VybgoJF
VHzZw6NhI/cerZB3p2inVlaw8Lye912M13dI5dVFh5eooKYmGgDKGnhXutdWGo59VFth9BQWqTXO
VIUBijFC/S0Cn2ZUz1aRc3+NhE37I0t59yFRYo6F2g549dHWOaWxVuzWDl3DacE8Q8fHeCXz642d
szWF/pqL67WMKyHNU4SW4Eh7lwI0hWj3ko+F5W0rC9Eu40mQtTeZkLsJQ3GiBXLJx3Q70WLujoeR
e1ullVVkJSbIpOqxZFJfdYutBPrYzGu2dDUjB2L36F05pm88VO7g0iypOKYvOorbocOjKuVcFpD2
+n2BxV5PUtlEcxjaIeBmeZMUP8W2ZvUHoO+d6MnkxLzrhbaLLWWCHurIhhQHbxYNH08rsPDln3Rf
disfYh6cw0rPxh/rjOl2zLQQcNnKTDIo6lkUiGqoONFB21VecLv44JOnonkpSIt4HRD609esMSd1
DglYiyIUR+Kmtw21dsw0sjJpb1QPnO+6GhMuvovZtlYeZoycl7QlEfjSj9gt4Tm6Cy07vBztygey
q+c8Fa4D6C5sMhunJF2SSwEKsgZIdCE/X1HuB2LJlf1agYshsWKPxyDEW1DmwirHssxVZVCcmeza
xg7iZ0U6ZfVfoX4vvozemxdRpjXTekRzGtlgeTKKw9B6deCs79jVq/fCBPOMFHstjEmPHpJZ3c2q
vTTHMT2VmV1r3zON00+9nnmejbH0dXlaz+Kkwthoz/b4LNxQKQXTzcCdRZzBJRgfE7hyCtdDyYVV
5rofE2Ps2kqR3nwyB9wwt7WD6PdOghdKYMsWD49+NX26MMhcDkYHilJNwWfSwRM6FTt6gp/s/qpu
cmGGiSFUq1yLQswsTE1/J4/tKVyGwyTqXqGFf/UCurDFRJDJkKouiYChiUS8lqNjWz0UmK+fwA2Z
hJwDzYkhbOg3uiA0Z3NGDElyf5wTW5jz3VzxGracM6wwYUMU2hDC3qgAlOlOrnZzhwZVdSqyifM5
10sNF2vHBAuidKmg0YYRVJW9eL/s89HuXynhIGAFt/U+4SE/OJeLwoSNOFRCLQhoQ7/fxTpkUZK7
9aDBC7kKEzWqRNSgwiZQD5e9FMPQJmahNadxR6dw501iR1uelOjVpP28iipThYohzWSKEkxqSWtl
wVPeIynJfyrmRpde1j+Ps36sCEVTDElgmig+EXJMxm9x/mn9718HQV98CxMgxjRTlkTEOCFQg6gZ
UySrvI8epNsOOrYFEo7Ojz3KCsm7UHiLyIQM0ot6quUwLCQY8ZiXx3rRdonwOhfg3atrXtS4nrxe
fCgTNoZKJOk0otRgHLWdDk6V3K6d9DGERhqdZ1xfVs5VpjK5R2kG/8kc6dNzF7mxgW6JcNTJF6Js
mjb0/80aEz6GKpWrvET9FWj2e1muXHWuTqGkeMo0eEUuW3PauesmORGLHeLNBkTGcAaE3RQ8tXIM
+VQGvshrFXLCr8pED00uC3MSUTnM6+zYgLBzGLVjgsX8t49hQojZ/O9joAffVp0lhTaowUCgwItV
9DCtJL8sFh/3sGDmLaqU0faX7toA4gTTp68I/gHjeTyL+KvMrMoiBXtEZ1V0NIPwbNJtSB9DzVFB
oX6zvoqcUMWOSipNMYVj1qJO3j8sWueJReetW+A4HTt934wkSkSqMd42z3lq3Gm9Yaf9vG+y53VD
3KVjgkU9xURoSiwd7WqlQG5jKgVSZcaDglio84AVvO9iokU+os1UU63XLPcqTI4Phl3Gr9y7+KoZ
hSiqJoF1SdYYM2OS6fEkolAwhT6JNnp8F8fOEv4VCvPCDP0ZFy+FRZNCrdcRaIuxsAElsgR5sGQu
U8J1VMiFHXrBXNopS+jLhKiEh5h9UHM07KCQ283yvi1NX0mF2tbnwBvBQzuW+ScDcJhlJIYVNPVx
VnNrgM5dns1WlT30SmyLZVyCl8bYNOF8I1UVJ0Rfz7wufi0TykSiFFgT7PHghZsKyG8VyZBqt87k
lp65xSxexuVruXrFXthk4hqSr2RuayRfChSn0RTZEluH5RQXX1laxPuFwau4VDW8j2Xxh8lSTNCv
gadRsQmUbCzKgQi1TmBHAUC841H2Xr0mzt/5B/iwSVKzUwvVGbuDIXliBnmV9BMnJNB85I/YfWGE
SZRyHWIVA5ii3oC/IN3ZDxsdw6I9YL8pqAL/Lpxe2GPyo3QpMrUEe7xTDL4o3SwmL8bRt+baBzEx
DpVgcQrEtw+C9K6d3gWPMUCS9HYIW04+dPVuuPgYJvRUqBpqfbFg8WTt1tDIfRyZzvoG8ZyACTtD
H5dq3sMJJOSx3Q3GP1WBc8NxAiirZNIqtQAmBaxYZB7JsmsadK2K2lIIL33kLBcLgZGQqZZZjuUq
+3gvNdlNg5Tkn5aLhb9kLZXFoPNrWvazUm4CDAEYA29clga1FRdjIS/9mKdql6Isb7a7MgGbtOEP
w3cx2xSpr1U8Mtzr2O6zl7FNtm6RYgELR6drtLfHIK27qy9gB3rS3ckeDxAxOdJ0n6K/Ekx2ry8p
q1L0C6d4YZ85UXHYlFFRw37t6g+ih+wBs6y0fAsib6pXANYBL/zGL5VzXN9kTlefyHW7mEgrRxO6
weknEj/NElfthueUzAFTq04oRgFWtLvahaofxoNzu9pgEMGeDxKYsrigS07INZkbXjRVSZYpVWPt
BneYk93HPprQUI+jspyhw+vR8j6QuaLzGHSL0YQjMUhO1WhWVPBg8jwLzIVcRkksChku5AYWpntV
euB44NUHxrsH/oGPKfRoKrQJWQatakq24lIJVc0aIOBD9rzJPPprPz7dCjvt39SyjPFNFOIUP9hB
YMmVfToCw7vdeWaol1zkeaoR1m1OB/spM1vvD5t4K/h87lhO0qKozOlVEz1OsDv0cVY+i4caYvTA
A9ygIwuc47znDipw9op93EIR6z93Mzfg6dlmkPBRXdD/IjoJGHfneMb63aWwfD1NRYaqpipcBLjA
5sF4Jd8JCn/yDrNzXmF3I6Z5yIn7kZzNY1+8Abjs8uVt1B0sXPMO5BNghBBOtBINXQPK9Jp7/SbE
QAa4/v/pugaz8e+OU5pG144pDkNoxiiomvJkdbXmJzEoC82Ug2rmfSiTHspCDDIRyosqvRXaKUBR
wWHgFdqvd3vPJ5x9A4tLoRiSjNRgEdFRhlob1IM0ewhuh8lGy90JlUNS3K87z/r9Ak7W3xdSGVvQ
2iw46DWISpr9gB568I8mmCts6iaDhPRtKiC1gj6XGllzwfEH7toxN1ivyBCdDGuKncrtSdw02mEi
t5OCUQ1PNwI6nWgP0f8/96IEiuX/Xt0Kq3ietlERh3TuPEnS/dwqvjH0PzH1aRctj92Mc8ZZufMA
8I5inLFPqXDIDdA7PijKfTHwFC7XszoIJP/uDrk2qFpNsIz0KStaCZUTtJaNfmqAMP3UHlB235PQ
ko7zhjcG+UGKBWlpRVZ08w8tqKFocjU20cBIf2rgs0m+UfpRcwGKEf14DPJjAD10jBZ9Vi7W7/pr
+myaOeFzNdZaDqkWXHfgMAemA8OYezo1eFK2rSP4zQ6B9Kl/4UL+rq/32TBzARZynvY1RQNAyDvW
rTD3pdLW632LKRy1La31w349kJ2tMYe9G+UoaVLwgkXqfbpY9dPU/+jH/agejdZNY54z0VX7M4k4
m2MOvj5ORZVEwa+OaGuN0GkCzcQdltMPHR5H0Ad3/NkaEwE0IRAXccR0G20W5XelX73Uv4owhVv4
GEnjEoXwNo/JYZE15YVIiaSborlN1OCYD5Uz6uQ4SBg1nWO/Ekvv33aQ/qSLhMnIRogzaEhklrat
LaHXrFCcXhpMUEgkPpYohI3hV8HkyW5eL5oq58Vl4kIYpoKiUSBJcQh8ylpfueJOBo4EVCiQN1r/
yOt30rsxtgdndLOqd7qBjrOxCZPTqG4KHmXI9XB6NsHkD7oWoJOdUCK++bEuDK8rO3vqkq0Z8jjp
eWGNTaXjVo3l1KCDfCjVY+M2VFWDalzRNqbsCtveIY604aXWvEVkIsvQaxjn6+CcKoQqpUYAFjB/
SPSJkxvxzDAhJTLVSCBLSM3cV6Jtlqf4X52P7bgR3AlhW8HpaclRQsmR6tpBlmwro54V+evOx3N1
lYkjoI4TY7FHvEi23Vbe50+C3aGSDIH7aKfcSxwktkQXaCVIst02pWoncEbhYh9tfJwrb4Sb+qTs
FDQmoPb50CaY7Z4djFZ/Lmx5+yC88X/znhCc+++P90o/52EoYxeFHFoNA1RRlmQ3yLVTVwaIgWrO
PcRdYyacaKKoJWMOUETnLZ7kQo7TTV4al04XZX7OcVGeNfahYrZhJDYmnubqw+DEQOZAi0X+DIzh
DmgZu/87dspzsGQfJwlGPjp5zoA/QlIdaGJjKUFRWLEeWHKMf6nIt7GsrGU2XdGcXCExP637MMen
2HZdFeeo+UHp0unJRtKfm/LL+t/nHHr2oTKQqTW1ECEtLveS4S7TzcgDN10HcV0sIhNYjLQLpiiE
i/Q/6Zz/sin2hRcCAEunB2Rbe5k3wYkHXLiOOLmwSr/84n6VMYkrKTUYTLWjdJo8YzfcZl63KQ/6
E7aROJ2vb3n+yVtNJuD0RrdMZicCctJ9qUnpEfOYCIW7vmUy54izb5WZGE1cJcj9AryIoI3rKFVa
W2Qx7qq+OOhV/5Ql903QbgRJu0lM8RiNtTfj/dmZgqWYo9WCnVAKTYsksTtKrZfkkVNq2A1grqt0
+ZaG5K5Kv5Fuxuxy5c3taEetdkzTzC1yULYFX2ehuquM8VVCzVSYn5YuvV//SN5KMtnREEhhqAaI
pWR+bJRjGHiZ8OPfTDCRiyxaFQFerjhLflDy+2mxRWH6x/DI9tiUGuROoQAoofE02zTfSo91AjgB
VWHOjrzaNidasC22OjWyYQZy0YFaTx59F0POknE8T6fPhIszZRBzSZdclxCNQics3Xh4reVvUpQ5
MuEN0nPyOlYIBZlxvqQSLm8zDQFbSYCZnbaFEu50U39Y94TrgM9zrGApO9qhks0hQpqaZhaebpvW
N0/gK1DddItaKbjGZYjZcDz8Onz8wig9AheLmSlpOlY9Qu9oU8asxAt/UKa7CI/jgVfS/qCo8p4l
s7x6bT72DRgaAHlGhB/dFrDx8kuUPHSLVRYgXvZrabO+qJwTrFNfuvg8MySmmYVABaXJ9zDYxcMp
lTnPUp67M0Ei1w1pSQQEiSTwTfHRHP+qKHReNCZCQEbFwCRfhcZYUYHpfpNNBwk3f8N7CnJcnWXs
mEnVCEmBedlA2kmzP4aphVtDSniaDpz1Yhk6lmnOpSjSZCfPNlr4vUt5qgec+GAw8UEbc0EmOeal
R3F2SiG0ZkF09GQfh3tB5Bxajn+xQ51y0TWqROdVSYRsu243QZhbgia5/+TGBpO8aNIyNVMG/Iqh
Au27bZeTVnLc7IOO6LufsVwb6RxOTZti/8ku/El+Uj4vOhSLKSGQpRrfsn25HdCYpFyH0EPweNVq
3q4xWctUNrNGCPIzMVBs0nlz9E1TW4sMu17x11eT5+lMUBDbxkSPAyPN42xhJNepwE6uvJTJP16E
BhMZmlCNgHZPQCobjK/C8jjJLSd8fwBsOm8aExxSOOCkxmi09jtNtfTeSk9gSXIprnkBVBBTLN1m
vs3eUlzKqA0ae0/mzEdwlvMPBIIGya6kp5C0+FBjeA03l/RDCjivLp4VpsIioVadqaDLdzLwBUSF
rS+yJaY7EZflunfwCiwsEqFQmrSXK3xP8NmYrGJLcVC6mxQWgbQ3ccwnDUL0tIkNYOS6aU40YUEJ
gRgvgx6jib0oByPZS+khaDgBi7eMTCRp2zwfREplMoTzKalkV69Ke4QyRs8JWdS5V+oQLNAAch8k
VCcAjSNTsupYfkW2Hlv9mBxJZt40PUi0DZEjr8z7OPr/F7d9L4ymqGhYv7ASrKID3CZvtvksWv3E
u5V5RQAWcKA2ySxVVIqvw/TW4lAq8tzWj1QxyHR4UwS8D2MiiVjHSdcUOOZd/DROdi9GVtPYXbD5
N/9joklLamkZZ9xmA3iqILNOnlU0Ef7Fxh+C6mO9iKJkwkZDRDsBPWU5oTeT1xz3W1+xP0TVE8BP
lIjif4fUU2AsKewygYAUr4/GaROILCMHKaQoVChFVXHotvrXad/DIezwlvLTqa86gtR2fQHX8yf0
OX93cr3BUEAgIhCW0i6bv2r1y/rfXw9CAJv+/vfrIJFKVX+LEJWd4EZZUMrm4nWk1fAgsiQc+dAV
S5wjyIKE401ya9hUm8mWgJkeNyXHr9dzC5EwcaHtjHaZ6ZA1aQ59olmjACEnzAEv2+avaA7e31Mi
YXKLKUig3gT8J1BBmwGs10lpVTJnhzi1LJEw4WBQGlEvKpwhxS9PYK/cGborbUXfQFtTssIHyYJm
BqZyObVlevw/DukiYcIDMCiDbBDsmT6fhP4UCK4p93YIlY4erPJ+xuVJ5Bzit/fkRTxvk7GH+hsK
9WN7X1Z2nN+b8i7mAU45Dv/2RL6womjhUhP0ip0uNTb50G6WKNuY4fd/OlZv98mFFbFpxyCL4BhR
5iUES3gk/d8lYgaUtqBCq7Em0lootbTH9SepVo+6t2qHHTDqnMP00UPh3QwTILo8K8H8h12Zd8Xj
bNfubM/0CHvGbY0ng1JBmJxy2lSfjU0GAThed/0DN3y3z7jhqC+pgUE+RFzzTs5+BIWf6XcJecrz
u0i9zUfT/pud0zQQz0gi4BmMvU5Nm1mtI0Al5PSuk6v9FI++mUnOupkPbpJ3O6y360uTCwrKdI4p
pj7ar05bl1uh6xCujFPS3DcYxFjM1NLb2xhNhqF46fGAWf8RdO/+POLn38Bk2aE0dFog0Cp5e9/G
z5PJuZY/KAGdDdB74eIYCEZOgANE6AoVL9LuO80vi/uleIbS79i7ER7sf0emp5xNMhdm2qiocYVI
nsLOK00QfbefG246SP/InwunyxJEk3WNyDTIXHxXBdbtIqLw5eYtHaRvZ+M29E0/AYHAuOHV+D9I
P8/2mCtNzOZcb1qkHfLN6NIXymB1u3wLrm035OrCcK0xt5qRTUmbU/z/L27H1DXvoeQA5avcS554
WDyuNeZ6g+pBOy90LcmuuKVqgbQEOjqB1VE8NucypT99beOY0y0u4ah1E0ByQW3s60axxQ7X5xSd
NLWzzYF32Xxwyt83jiUTCFqwiqv042Z/8epTAcWkwTYOsk9hLBkkENcP9PUr9GyO2bkyyzIzmmGu
V/bSeNdPniA8i8bzupUPus5nM+yWoWxNMoh9oIxMwOTd2vmpuqWkLwDP3S12fKvb2vfpV/kIbN7h
g+FqR5E3uHv9Jj//CmYvlUJVlpmC6vXovhu/B+C4GXgB7Hri+m6DBZMoeV7lAbXxH3jA7n/Qhr7u
S4fqyBNq+SBcnq0x8ViAonVgvnGB5dAog4bxuNNCT9QeA+1rCDGhcRcpD+t7ef0KOJtkInReFWZH
JGhsSSJi85PKg29+0BN9N8AWgLPOkPsih69QspXymcrrhE+aI3zWnM4lB7Ipv/IyV843sSVhkOQU
uAHAD9QM9tBFVsGdC+ada7YSHE/V3Ol0ju3XCQCT/IO2bVzUA5z4weRimrirSD/54sJRpEIwR/pJ
FGJIydukxCpaeCJkir6Ds8YGGQo4KB7XnYOeoJVoyRaJ5T43W5MA+kB0uzG3QzqAFMsLqkPbglNz
0C2BNwjNic8Gc9FNQqIYQYNHhzjs+yiyTf0uQGVniY6Ksl3/uKuxUiVE1yRTVXW2WSSM7bAAJIle
WLggjRXvmy7ZBVLhKsogWeu2rlcZL4wxEVM1yzwIMUWC/eu26iY/mr037KKXzKJKNamn3rZf6xfx
losyvB5TLiwzUTKIejlURWDvUnUAp2Ev3ERtaC3jsikXc5engmGBxcrTjPiu5iaY18/J2TrbZiLo
K+XBjHdQvwN5HRjf4jvy2gHeH1jGZt7wqMGuXgkX5pgAOgxEncPmTWR110WvUr+bJn99K68GlwsT
TMAkQhC2sQHilzzLd3ofuJB7+7pugrtqTA5rdCSSxAgIHPCK/QRkza592XSEJ+GudCofjeGKOxHM
+ywmwORhYGoyxVS9zadhxgW9oFOPLAyy114G8jTeJCNvq+j/X0Q0M5tKOUSl2BGn2hq76aWcfiaV
eb++lFfjycVuMfEkmCU50hTc32Yq26K0eJqwuAK0aRVDfQlTg7eOvK9iErAGdCVGngGNExinIqmt
wbQrjaMSyQlcbKOpDE1FCHXwekkDtoUsz+kSHmsh9JYk52QH10lgLtaPiR6pEZIhFAHCJn7vwhPv
QXmwB+EeSA8Gi5joNIHN9jhCtU7llDeuvwvOptlGU1uIRd70hoQrlkrVZE5Q2KD1hFQNiBYSroAi
5wD8MfZqoMYGCi5IREGpqbmPjdd1T+R4BttnktVZq4cZ2DBJa7aZIf2UpcLptIGzbHRD/riyL1aN
CR0NUTS0DuDwRrrYeN/0imgp8WcldpEfLN0hFd317+J4I0srm+lTEVRUgqMqQpuQ7Qz+/wlEvepf
zRpdfBkTMKKE1GFtoMafgd+1RLrzlIr2+rdcx8dc2GDCRV2g1DrpsEHTuniTPcS+hhs6w1XFRQrz
HI4JFWOrEwE1Jkpcn3+pT/Km+jrkeNaLO4gx3YgFFBR4tTTeXjFZSNaPhikbYFaaR3RKHov2MEpu
23FckOfpTMyApmvWhDWslDWoK34ouRfzap/rJgyW7T0jeqKblDyMUhlptlY+VhMHIcEzwaQSoF5R
K5USQadG6Q1lfp+kMWjyq+8cl6P5wscH1mA7SsoSV9VCwR4TaN19OsXaes2+Bxnf5PMJOHhfxYQH
1ZDCYozRTqqWU1vcF/2h+isuhPczZLAdpRGlubiuEBC6HB0KTCGJg2plkbEbdZOTi60HO4NtKwnD
GAxNCshF3jXAv6abqQq2taB/Gshgj+LnFsNfcli+cLaMbv3aljFRQgjNJtUopTxl8aUaMuGObHVw
+M4bHqjkg/3SNUXUREX+4/UcRnUC1AcyQcMR02MLJD9vv2icufI17yaYhHaKxKKSamR+BpQ6szG2
6kZ3mtI1NMHSa16E/cDd360xDmgukZ5TgLuTY9hYegrbQwCuxjC2I8BySL2biB8KjtFklpLy2JR4
i8nkuIXRCiBqwWMEQrhyaoNv1pL153Xn4Nlggl+rxZUiRqidmslTLJ9m+aClHNzDBxfH/5aQTYzm
cjQVsRlRCyjjjVF3Xq2WzvpXcHyCTYZmpZ5TvUEWMZdQdn9WImscNmTZq9XndUMf3bjvH8N4X18O
KJGmWK9kO0GYIQPLf+xTJrLmyOtCXy9bqnjwvx0m5a3IcvHkAJtxHU0Tgh/l7hoA46D20CHA6Lm6
CZxqrzyYxwWsSzHe48RBbR3T9jz81Acx6/1HMMFjmUoJEhuo5CRt4qoiEhkiUWiTmrojRahNbqty
wuR10auLD6fbffHhudTEqYr3FggMDF+zq5vQLb7mR237TbMmSB++Rs8UyZL5vW7rj+s7zDXOJB2C
OYyhrOCulq2RPiGgqBA44n7pLGOb7edvi03Zq5X7+mXey1teTfX6cssqGO01HAuWpzWTS6kpYlQE
KLtBdhP7s0cZdf9qXk49m2F2Ve7FTi4HTARG2rc60e0K6mXqrHDAxx+8ic5mmI0UanMsBsGUnLyx
KLI/8pbe0+1fVFN4bqYv65tH9+bPu+Fsj9k7NY3L2jTxSK8q9SSAGy0ub5OyuUkwAVKZ80NeBxxf
/aD2cTbJBFDU6kRoOlE83uBUEIEs/RGVowWFTtE2vOHp/0Gp6np19bx7bJVfT2rIHZdwUTOyWrfa
YmFBPf5ivGZW/2nxB7e+JZsx8tYX9/pV8f6lLINrqgr1gFchrRUIz0Ie3GUpGogZj56Hut7KHrIT
pG2ykHmiZI8JxZFpsdMJgy0rVswlp7qOFbhYR+Zyb/IuqRsNiP+sHi1VNf0gbKx6AhlQ1i72on3t
kF502tdoqEurQ7qhCFJvaVP4gCKtU0eZK4fENUXgWAdwIDSK+tTrA6RDSg62hbcmTCagFGUYNC1u
ggmIHSn82eZf4vauH5/Xd5gex7Wlpx5wEXcb2ehbkaJAjMwpZFdqb6Lye9c7Kvxs3RLvg+j/X1ia
wWzXNh0mVyZtcobksRJ3pvASyd66metYpIsdZgLQIKgAndDXinpTPaJ2t8l9civnVrAR7ihW3JSt
dmNu/y4NPh8VJg7VRI9kVVIxYdp8EuPmi5EmdjYUX9e/7npidbbChJ5oHBK9mfByUeIXJfiGyed/
+vvsJGmPVCfvCR7Gg35Myn3Dq5BwnICdHM3FkgQlhTI3mDSuvuhj6FQjFLl5EYUXL9kJ0XZJSAjC
jbc3K9USKiILwJVqr9vFc2BJVnwzPY17zV1fPt7VwA6O6tXQobWHisngVdv5mHj6PdmqR8phBfSl
bPFwuLzrlqW3aWrSGXML+AqFLdISpJZgQGuyKddr6Ek8QPgHp0uRCBHhzrpMfj/FUTLqRYYnCur+
IKHYVA/BNvwBvQi7+yJZiVvYqpMdJe7E8fU32dksk4MXaQPi9xjXn4hZTFx+aW1VutU64Ayy8weo
+XKyiusX37s9dh+LQGol9O7RFGoszMBZo2iVEQ8dcP0wI+czJAA01TdnuoiI8pQkuZYAX9XLiT9k
7T40/0qWQj2bYG6RspvQOWug7F1nyjdJLt1BANWS2d6lnWaVubQduaTs10sPZ5PMjTLhwRAQ2qYJ
T5TKoIYwGo4dRH2iHS+l/cD7z7aYO2WsJGh4EcR66v1Qt3HiHxBJcSSv89VXHgzouk+cjTEXCyFT
qbcCYJm4J8F9MnZuyatL8jyCuUS0CYxjioqopZFNNh7i9HE9Pl0Lv6YBZhFNVjUKHfz99OZtKRpR
jtPbGX4eP6SJG0WYWOZ0f659xaUV5rBOYilVQYrXfxM/NSSzuAIo13bCNIlqKuDzEtW3UfCLg5OC
/FPRejQqSpAqQOM9b+7K6dv6Ul29QS6NMHshL/nUgtWA+pbo1bvBESwZT/Bi3+JJSjs84QPhzSJc
vT8ujTL3ez6RUtcpj99yo95Er1QGMnBUV1YtE7wY855XcLg643thkPUIqV0quBzANelPMCGiuFva
gh39NN1fw9ih8zdo/kuDTNE6HguhFHvMukm5Gw0/Se8TXh/ralgwoWIBMjmZEGBkf3fzSV/qqTQR
FrLDdBiPKEp6C5D8ktMA6sVDPl49UxfGGD8Rk2AsQ5rSVOEhV9wq9TPoyvM26rrLnz+JcQxFysZI
G3Gmkm6rxKDu8jrRW/d4jom3KsnFqTKgvtgWKZ4C4yQ5YeoO+uj0vMSMs1pv77MLI1lSVm0Wo7g6
y9UBo+til++iAMyvEe8s0XVnXzYXTsDKBdblUPYJBCQcfUptCWKxerxN0Jvtv4zQESKcxeN9F/Ou
FFvMWOgh2nKpMTtDtHjmPLlzZxxFUXj4t31i7vRuqsegJDQFK3zDqB0VMrGjqmzWrfAOESsEKDVB
NbURUqDO+8WItZhOuC23CEMb9bvGo1u+mlle7hdd4QvPCIywm7MEVcd0tjSf9ixaVIv8Yq/fGyLg
OMOXBkybiR/xKBWuIp8uLTPhYk7iRRljeErlQE7LjSCFmz7lbuwCR7lLt/Ejrf6R3BJ5agMfhPv3
Uy0xsaPOlqkG9Riec9B1QSHpCB5Hu3PRcXiDFiucmgLvhDNBJKq1UQGAAIUrzZFMG1JAVpmoFsdx
rl7/54DIajoKfSNJeonek/aZysgBULXrXmQ/uIFUuJ3ejBZPlo/nqqy2ozaGRF2o7ul41zn0Egsc
8jrsKNSR3xXnLCIr7ThiFrcrZxirG3uavyrVruo57ZOrBekLj2RLwhrJJ6ksYKNyFk+xczfYBhsM
/Ir3+Sc6O01R9apgaad5N2P43bDXt5D3icxRVMOgKLsZ92cjPqvAV4HLiUv0d7WtcvmNzKnDGBWU
1xW4SZvsdO0Yyy+9cRClbQRIl2R3ja2Yr13+Zf3L5GsPyUurzIkjSpAl7ZsA21bzdQvIcF9xabkf
kH4wLzW0sOp9+watB6/wU0uG0gRIlN3Yk6yHn6HDLRhwbilWAWwA5XomUPR2ciA77Sh7ws2vySXT
nr30kJzoCGLtRS6P3oCzx2xBWTQrJTFmVJLybKeY92Xt5D3nTuQEArZ6HJvLBKoavARHsdiATNnV
Y96twbl22cqxKkyy0LUSvqJ/msetmH6q46cA1YF1t+FFGJW53uOwTIqifit7BGhP1X7kadv/PTW5
mjq8G4ml8+5bs1sCGkLHXXCMQbwDYeAtOMpzq9Ct0ctvqfpJ9KPeCK3zT18qvx3bi2u4aKWxSDVc
+8mhOqhe61P1X/2O8oiDJZ8TaD4IAhhkAyeuTp8FzKVfEkzOEbi/fDNBbEXcm6cOvIfRnmx4z/fr
3ng2xQQ1dKGHpqACC9mEefhg3Aft5P7V4p1tMDEtmcq5bzoF+wauQ1p9poQl0/2b+u2PgGPteug4
G2NCWdMgSld1rDiC9LXIDrKAzigGiLXbSKtsolXb9Y+7HjDO5pjkoYsnTdG7EOWP9KmLkZqlXsAr
u9H1+TNnf7fxhhS/cL6kqztFpLgsc7qNRr8AcUiAS+BHX31a/xiOM7BejrEqKMJONdYuuFmiG3l6
XP/7El2NtS9haiCyLA5FuQjInpd8U04BaLrLo1ZBPTxpTauR9YPa6o4sVqcpaXzMCKHZNHzKF9Mq
47uuGjcm+ntz2O40IbPBf2/VBhhOm+RgLOWdLpeWQFpPCb/IenEMQGpR58QuTd4jgLPnbIVSn/Mx
UVr4szHeF1RzuN3GhDfO+kFwPe863ayLXV9yUmg6CM4R7X5Rxw6b5V4Bp4myx2gRx40/iK1na/Sb
L6xpuayjBoGtBzlNAU3uBbrj+omSLor3gmrJqFMaLuSm+LWWa5VR0zxbZiKQUIdpPRBYbpMXo3Jb
YmeZrYq30fAjrL0quhHrn+DF491dnDjBVkOC3myCPOwxDtA0vvF/pH1Xk9s80+wvYhUzyFtGUStt
jr5hOTLnzF9/GuvzWVqYFt7Hvt6qHYEYNAYTunPtE/rr/EQpj2T6jL+IKLOibC5lkZPM2nUWvkXy
t3Jqr2pd1Kx+Bj+xsLiJHO/1iXB6a3jnnYGwsVvRgSdoKl7MTyG4RI0+tXtyFU1QgHy6fCJ5B5KB
L3CWoX5dvDOgJztlh/ytRznleClpzsdmkygmilt5gbYK8LtN1yPelHqN819DcV2Z7vtctRXS8Ug9
OWDG5lS0CPwAUhuDX7PoMIW9WLLBieQ4OMDmUhRB6NpuRe12DO/04iafA12/u7w/m5X5s9MhMyEW
WQW1lOhcFW1slu3YlgISgEVqj1v0JnY6wRrt7tAFAvqfqMrI/Hb5B2yHkr9O53tr1hkuVCA71I1m
BPFluEfncZR7Neb/iHvZyh8SriczDPz009pVoDhCYdJbXPHY2NAUQ16FKjxRsnHzduIBAG9hDOxM
qliPdQdxsbq9k4faluPrPHf1jNeRx7PDBD9tQqbKnLCBgvTNGJ9aEEf2udvydFV5ZhjMEEyhN8IS
Ja2RBGbjTuW9lr0YEgcueB7PwIXa9+JEUFtwskbxpHmyqsp8kpfeuewOnMWw5dRxWac6bEGEuqb3
erTTlp2pX8e8gTCeFSbnnjVFDHVIGdFOFdmr8NZq+nct6n05UTmlH54lJuwR+8QU5JqOkMjHqqtB
cTRZdWubw+7yd+NAnsKARRinS53mcIJi3hnK15bwZHU3x4rO4EhhghIpLUpZa7Az2o26F13NG47h
rXwbIgmzp+I4ypu8KyF7z6MG+kNO8BdAsMQNaxWW+oooBdzTwnVfkBvFBOEhqcFbHHaWKt9HWbbr
xhmdS6M1xeVDXCRexs//bkQrKJ5ImimiNK3JbJ5LXLU5ijP8js6dneFu3ulO45iQ1Z6+8JSWNg7b
B1MMJo5xrc86nWkRF6tEtb0vcNHwYHCroPfBCvXdM4CftFVRuzlGC50Emv3wB5VBQa3rpXNWjGdY
mHHFrcJr0Ng4EOdG2RyItA4mpOcAitl80+leWs5WV1sir+Ga6zXM4ky1XaaaFg4bd3S6z7gzPfWt
3OWfabPL8lJ9uXz+OIEbW4HN5XqKUwXfUpZ0MAMiMVanQZMsVqXoX/JqDi6b29o7+fw0MqBvaNOi
TGAHRIfuz+CgAZMkpp+QrKvd/PMUtN95PBycSE5hbgCkLKrVkLBzfTsgrEKePE6f0km+0lJQjWTt
02r++LdVssXYdQUpE+TifipptG+0dQK6AV9mu/08Is2rXptv3Nz5xjE//7IqczesDdHaecZFpyHp
emj2qYNmc9lGuRk9yLyDzttHtjYAmqYIvGeYaBe7/snIFj/UDasPTd8Uo8ma9GQft6mVQ1rACMOX
oljcaNLA2q12ltZg9kPIHy5/c44js6UDzNnGmjqhqaNeb7X2payeu/xI2915gd8Gxn34zsx9Ei6h
qpc9Moh5e5dN+0VzZV6+lft1GRxtTXUZtAHdZ3qTWfnYWnqrWEb7uZxC12i+hUT2SrVzVelLlYAf
30C1f9qXYmeD8p2XMt0Avg/rZQAp19OFrCDzcxYCDRo/rx/K+tC0HBJWThygMjFn3FelOoc4pMv4
pAu+bnDiDN6uMbiToxlHEwx0K0iVFSMyHwWsIeZlQWlUdCFZxBYBWr3McBFrgBqHSk5TWTIjAO0W
LtvIi3nFJY41NvMfh20YzjI65n8SxmD+DPrPeWD8oP2KoAy1zaN2DB+yg2FJmDSp7ZFbcaXh2YUF
s7dilNeRlEw95VzQfSrGmvmqA4ZgyFXmrunwBlk5vshWCTDD2hFVR5NLmh+KeJ9WX0XZlZH/uYwl
PDNMUJqqazmuBWb92vI1Nt6m/DiXbswPZDhOz1YH5HxB07aODVT99BZxohuiEcqiAqbyFTgYdv8D
3xbnMmQVitpeCqdWRjf6tNiGT7zENW7phH25Cx9za/GGgIoVoTHglscXxTmBrFqRFHWYQQAFN65h
AVTOIYYoEZJWPI17nhkGSFIRBMDVShOpUetIimipAsYZeVwPPCsMnKzRgAlTyma3KrFVmT/m4ZCP
nFiJ54VM3DLI09IMET6SiFltPXPmIbFW+Y38DbHoWUjGtorLWdFXiZSgkWsewGtcO6KBQa225SyH
88nYjnERgk2JUiDyM3u/Fb9oy40xfrt8bnlVKLZZnCxmouERgoMLrrzpWvmC6Q4retSe4/36dtkW
bzkMRsjLlFS9it2pTDuuXzLBqRNOl8cfugd+vSDZnvCsN7QVz2NKV5fs5B9jQIt4RuJURwHoPjjF
Y+HUdgg61u4l/8TtEectkf797J3VzqWatlSCIJwdGdrl4k7XOJPvf2gWOi2RiS5aXdEx6A48Uv35
kD5mO3BvOOEhba3OQSJth3EdtH78Xf/MySoDEiPqN6Snk8HKch0nN0nnCBonFuCcXlYGNYpkPS0I
TPTgfhWm2WvxsieQ57WIqnKy7xuFFwMjh3jhq6pkyOJ7DuRsp+oiqYaiAXFo70XXBLRnpjvvB4hP
FU7EZUn9fWUfjTG4JFR5kjUZjOVRaY0Dxb+jAQqf/84Z/sEOm4Ff5Dgc5kaWnXJ6UWS31Wtr0Dgx
lER/7McA5qMR5tVE8EJppRR5LulrG4BazcO9BK0a6T6+lu4V8B5Ds3w3pxZVdE1e/iuEfLRN47uz
XatMvUNFR5QcZfbMwlaVe4lHqcvZKzYXH+r11K5xCWIb4vS1k+t36mhJy+u/LYR5EkmlEptRgS6H
RnCzGIRH1U058B6477/10lYxcGSYKWm0TEbo0loLmvsQttxgVvMRzdxvmV+7lD2lup2c1aUZoPxJ
v5d3vHTl75D4ccsYuJrLqKvaWIJCVHMtD0Es2p3AeQltPP4+2mDAaZjLPHoP6+PD7JW3YHB7UntH
dyZP9ka/iC2QcpkBL+blmmVCmhzEDGHYrzRPSgXSc6d56ndgNHc0PwbTLMRTdzzFUZ53Mkiijq2S
zLFIO66fqzb1M5JdaRjVFPq/YAc2ZCLKhOBC0QzCxr3TECqlmHQAE5DpS7vYA/mxJ7nqFa9uuJHA
+2iJcZFKiZN8aXuqJYzJ/5vhCGlo23yik1zjUZlsXuvN1kc8XxnjLlIWD7EWNtg39XO/ixfLrK9S
Hg3rlt+fG2GcQ5zLsS7MSnYW1QtXt1tuW55E+UZB7eOHY7whqeUyk6MCNtA9gAF6L3Zi1LRB7UrT
9KVffeFBCmdVbOSrT0M1tQJWhSn3XAmy0dZKTh1l6345+3Bs1NtPpRl2I/yuMh700icL1PH6zlqg
tiHbKiUEHoLLYEy3goXJc4vMrULQGtwnORZVm77eFBZZ7BzCveCXMDAEx7nCeN7OztdhZGMep5xC
vxvfqnbpjKKlXbeu9EO2ABoeuKUuL297z0xdNRQMLqoG4yVdHsdqFIaSU1TXqvyCjoa/CUrhiXgb
GqpsEMVglW5TVV7GsoMNqi2P9vXj+FL4vZWDwEID/ylGNnwz4BUYNhd2ZpQ5YkWcJlXV46o20RPU
R1b5SeK99Dah4swE8+0mdSmkvMUkVLmKz1lUuMKU+pKW+jI0HS5v07ZjSLomizL0AmR26qAb0ywc
zYSe5mrXOlDLcSFWDzbQO9lDp7XPm6vZeEnQTTsZZHBXlnJpToaacvhN7vKsgvsjvQkPNCpo4Yqz
C86fHY9hZfuLnowy4NtHUqbqKWLhRqn3Jk6Yqf8oZTTUKf89G/BxeYx7hPHUSX2bYfQJfLh5g2fn
N7l5XP/77NBHM4yLrHnelUkNEJ5Ed+yvw8LueEwFv2e9PphgS+UNSKAbM4eJsZn3daX6MeHlrDcf
RGfOoDBhvYwp2TgZoc7X7QdcwxLm/YzD5P1sOOG63vbR/eUF773qZ4F8LC2aEq84uj/Tvh3KPfoE
AsncKj/TkRPQkfNTeTyjTAKikuaiFSEwB1k7K8/uZNki1dPlQ8zxbrZ0LkqtlreFKTn6gIbl0S5F
NPMVTseTzduMPc+3i6717AOqxRpBHALO3cdOJuw642E03NigUp4KegPC4qbPHG0MLam8TYebsMht
XKqcrC/XaRgE6YwMiQGMUb43/apoXIof6CiB6JUuaMI4yR3eKWCQY1TTdNFWHTJS5q6TDkv8dnnv
eP+fwYuo7VJpMnHK5i5o6k/Z+OPy/+f5BgMUch9BCrpDmFFVV7PgZANCNWPX1T3nItl2c9PUdFnR
MCnMuHkyrQSZD0NyaujKQ/JFw+Nn4tjYXsvJBvN+bdMoV0cNE2um2NhGszi5CqYzYfJEOXEuf7Y/
ONnJFuPqZEUwmMvAis6VPLKjY8Hxy+TREFd74/bI0mDvt2BQOlljXNqUo3GSMhwseimqIMSCLvmx
dukMsnDLq85spF+B7BjVhUyQaBgmG+zmwhDXpYSnCCb/6gDTW4F03znpNS4t/n2/6eBnxpg4N66q
JNUp0RiaWyXP9EDyJWHIZnYrR9trmHEATf2Os3n0UP72Oc9sMs64pHkdKomKbglftI09WhuhYapa
tIAiXZMnvFReS7f0Y96tvB1NnRlmPFRMxMFQjfdoanFXj3ZVpg5Bgqp6bG5Km/cw2uit/riTjJeq
s97Nkwq/UY/za9VaytcF83/Yz+sSNABXGkgoRQzl/VVjwUfLjMcqS9zW6ggfUu/E+8WeneyqOvY3
M0Tc0CZVY/zbKf1+4mD/htzpR7MMHIuZmTaGBrPxoUewikGdxmqvKj86Vk9qgM4itwBNKkj7Xfku
uVHe+OJTmyB0tsUMYIOmimRGhsu2Nj6P4m1k9JYp36nE4/jw730iH1fKALdWqZ2oDDg3YW1rnrIb
laB70/zqFgDuaAkvm7WJQKdlEYapgpSNrixEQpLzJvSpmuW8i4409dL9L35L/9uFA8oqxEcmAWEl
5D8deT3GojOlsjUbs623wAhohwleFHp4mnC8h27NJasMFOnhnAhplQLTkxUv7dGbFUm3J4Jhj7FH
7ljpcmfsZp7iD8djWAl5iTTRYmTotjNbtyG3epxZk5pYstJyLi2eIQZ9zCnOZIHOdWTD/dg+VMKn
OH6QFV4unoPohAGdxCiyVJ5wBqnwm2xDk8Y1nPANmPOs7ekE8CJyLn7q65c2ji78LO4M0URThUuL
rt16uG51ySon08rm0M7q2eurz9na7vps4FjlrZPBmhE0zLPSwF10/YrEL9F6zznimzHT2ZljoESB
eMukSETCe0Tfy/v6UcAVVRx7S7yRB8hhQDjG4zN18U4BAyxVsyTToIhIpQWiu6DXC7RBuKbQiQLO
2MzuvAXEHfJOhyy2r91ylsz5pqz4R1mCGZ4YSNnIvuTJ7rqDmB60lYXnImg8IRAeDe5zgQOkLF9y
JZtVYiJtjtgKJmlstY8O9LFQ+tzAg4OirMwQaddBh3gFjRpnR/MyN0ZBQL0RfEoOxo0aaRhz4Viw
ikPhOAu52snSuxIDzcRWPrnWD1QPofWHnfR2efM47spq0CtDmi+TgSRKOtgL8ocpeqWSr/9mg8GW
YY7NtU4Q0OggkGvbBzz2MC715d+MMHCSLMY46BF2yVhvoDI/V1fR8OPfTDDYIVVdq4UjtqZUvq3d
1bjcFIJz2cQ2KOoGFRwEMdz7ROQZKIrjrId5/h5rzods3++ywNzLXFGCbbj4ZYZNA5l6uMRShOKP
OkEIY6mtpsntpYrdbPjRzZAkWELr8sK2317yySSTFZLkaB5jPaQXDJ1PzB28hXadM7u9P+2UgGNt
+xSdrNEzffYdpa6NlX4BHpIHcD+40lVmhx5NR0a2ugMBCudW2a6fnK2O/p4ze6OYpxqkrzFK8aM/
dEB8MAgihjyW0O6FjI+9XPEGlzmewuaHUnlZlwUJYDRv9EHu9Tsa17U+j+HgD6+f05dkDi+UsEOQ
nYBYmTLY9A+JWxzV2+Wmd6Fe8aBHlvbt8tZtxzsne8w5VtYJmVZ0cDi4QjFqWXT7dHTmxL9shbss
5iyXDejpIbSJ8udrGeS3VNkzdHAQ8M6Jd8ghX4ucnBPvyDFxAVQL0HovIiu61NAVhPJD7k6abaqW
rH9JeEzg2zfy6SNS5zlzx7JeJajeon1jynK7Xzo3a0zO44J+oN/vqV8m2DZ7Ma6rcBQW2RGa12kO
5gKaPetRUSdLLP7xNLPt9X2lles8Y7OEXR3QeAohxm50MQLiiBb/NfiHXMppbQx6JODB0UsJe/Uz
c1M60V7Gmxvk4lcaZ20cd2db51ttINEaomK9lsnT2Ap2JwvHpEttCJxxQIpnijrNmVMocjgurTnJ
TtLY0XSUZy9TrF7h+PnGzBd9454+HgMYpphPXUHQJ6xrna0b8bU6jS7uTfDALJMVyfNVbmhWp663
2Qxt1rXwlhiNnDEZd2Zf3AgG1GgbwVmGdYf+Zp3zEXj3kMrgS4+uaUFagWedu7jZFR0PyWzySfDl
K8irv3BghvfNGZiRzRKU+DK6CPXMqp6TnXkFQiy3tyqISEp7xVdsRMgOd0JkOzw+7QEDNr1S6GJE
mzsoaKvuvAt3ph/R8in36uOtkIGaiICuQ21QhBbEZ5LcL+mXot/PK6dXkYOebLt9qsgkjQS0iiVT
7TRgX1Vf89Qbwm9G/2pO3Ot8O5Xx6/uxrfVC0uhdXq6oB2dek+wLolpG4mvFQ2+4RvJJ0y0j59XN
OIDK9tebg5aSMcc0GBkfhMywwnBnIJ0hZe7KI3Da/Jp4Derg/dRBbMu4Ryv2zSS9qzUWixXp47Ui
Jce6l5A8zYOsKCDSsniXT8Kmm5yZZNwkTiSlUOMIjfZFZGV5IGfgZFKf26HiBJr0H/12L/0yRFjJ
KDFZRymKdVr77mnPbqD4KnoGCAe3N3frzAwTzg5oD2+nDAGfXF5PaM6tBWsyVHsKH+XU5CxpG7PO
jDH3UZ0oITrwUO+JFsvAeY7cwkaXgk71iZ3M49VUN6OHM3NMMBsR3RgXGbU/Uj9qS29pAifG4xlg
bqI0z8piyQcY6NVD3C+WUGe7y/7GcwPmFqpAIF6rFcITMXwxVyfCXMz8XKuihSG9uLGFlcdDvZ22
P/tq9AScXa9j1LRlVuF67Z0yiK5Kp/H1W2jNgHURvE/+u86M13o8R7x8sIjI3DCtrne1IeNbCpVo
DaAkXnvDIfIAhqHBvfxNL8MGERnYiIdaL1cTT7gWLf76zaA2lmocSyTl1wPY/Jx/s8YgRqLHjYJ7
DBVo5Q6tMlpzB1J9K5f3oE638//OIUDf2/8HiYQlTZr0NJSJgQsmD/dkvK6Qz0VFwOqNmLMsjmO+
x55nbiILOtHCGY5ZrHYVPkemQ4pAbJ2mvOugWCP/TZh+ti4GOjpDq7EyRGOqdKz1AbwVfopARLGE
nLdhHEh8f3KdrWzMSlUTQlyaumFnhlcLe8F47KXHOXu+7Bk8PHx/jZ9ZWstC6yX06SJH9p5L8CRi
UR45WsgdXkxOGyHnhL03UJxZE7JMS9oBJ6yQbjSMLxqjLbd3g8FLTXOO13uT1ZmdacplPZPgGUZ4
bWpBm92N1TcjfTTw1ubJtfO8kEGNDI1noWTghUOzB51Psweql+652YPNQFRRcA2j9U0VddZOKfSy
vGDEpMVQJtoF7flKPxC/AS8kL0+77X4nUww6SXUc9nOEwJ60byBqskxyTbLUSnq3j3hbtd00c7Yu
BpxMsppplKLDQ/UVhNiC1UJrSw+ar9oe6qjW8JI88JqbNyaSKET9WiBbzcvVCNQ6eE04+evgtkF1
FzsGpYXF2E7sRE+QGb/vHgZwqg8YOjcf/+rMnawzAc9YzuVUE+RXK3eAakUGNlXpnvJqVh4dqv9H
awxsDfoY1sKEq+Zdk+Az5RaNDlWAA26ndzxr7/2Qv8eMp7UxAQ9YSqChQnDy9DQ9yMm3RBc9vcMN
UIm3g1K6jTFb7ZDttAIv2fmlWSJfFQor1cqAFOjoGDPHhOPVCpJ9GDJSY9XLzK+mAVrUJHIwSuN2
hMckuI0Wp9/MxFBFXPcJqVCAJEr0PStWl9IPZNm8n8uV6mx/Jo3KiUNpzHTpMzExVSkIcQlhWdQ8
G6c07hDqaOPu8sbTX33JBBNE1a0+CF2OdEg+xqA3GB6MinBKnTwTDCRNRWaSsJTeNaG8tMv2EpgU
Lq9iO7t4dlQZLBJ6cSZq06Gqchgd2Z6O89VoDZ62R7vgnt+OyIE+wqDRsqIXkYgwNxp+3DnxcCtk
kQVFrT78fnllHEtsqS80hXztMgMfDykbE8N1o5dgEq2X/TxOOO72h2v+l4uzRb5sUkleJnhjxUHo
Qwplr4OMhd7yEAZ/Ezi3PG/P2DJf3mnJqOPd4xifVtp6Dv5r44DjZGNSBdPgGs9HNnMMJx9hC32j
NEqxkGOkKkm/oZPAmvLWLvXcX8X0GILgzip7+VDGL6k2c2LC7cv/9F3pCTkLNCCv1NTRiMo7WVs3
LMC2T5x1/qRg4Gi4LUyfO4ixnRM8WyuDHCmpprSn+ejZFA7yslgt9FOstVsdRSf2iK54XS59RflR
14WjNsKN3DQ2JIytcEGAgkhZXhcrRtC/DLziNc+jGcRpITcuhspKc8v0Xiu9yk6OYAMI5EC1BPTq
lU8ERfN/jYwMBob6TBfbbITdORstRfNNstNTX4BaxBjk+mj1mq2OdsjruuBFLgYDTUtUEpXQEanW
0ZR3JWrcE4JLn6lqZbXXips50xW3PXE7iD75HANReUKGcDJAtyDelYEMWYD+IXXGFx2sfTSxXmGa
9YhGX062l+PprISuaciCIoTvYRo90Rn4KukbgbeZnIuRldEtk6LAzYtoRdcXX1Ijd4IUdtTk3j+B
r8kERR0VH41oB2ROdu1wK5ZOPXjzdD+KHIDYXg+mcHRwy0BWi4mHRtJXQqdgsyTpu2RYHQ5inPHw
b9sjTkYYFEpG8CusM3LUy97wJYeGs/1uuR1tw4rs/ggRtOB/aHGk3+j3AONklUGiWCRKEdHmyvSQ
BxqOO2Rmekv4RF8/uU2+Xd4x3hrp38+QdjFbsYr6CNbKG9I+ZJ1rEEuUOV5Ov9SlNTFQMhSpWo8j
tmvUAkG7mnmPRd4qGMjQxzXvJNpsI0L4LwTdUaAtA6iRHi9/LJ7XMRARTp0m9zS8bLWDCXbx+apP
v/6TCbZoGevmMDUrfK5Eu3yUWFm3C/8uka/8cjG2WilC8kfW6Jzy2AXZFCgTmgBWO4eb938ZIp1s
MZDQj2sXyQ0WNC3lbsYkGemLnWFKR1XK/CQcrLr8roQxmLhqtNxMflxwvugfXqWnX8BghYjGmyrR
4OKdC4UbR79vXPI+Il7HVmG3Vynl2kevVEDfxej0UP4uSjz9AAZHSFyERCHwfujyIcUQ2+tOvUW7
nae4Iv8e4+AHKyoCoVvEuwIe4bFi1wHkxG8h5NugjaVyitu/vVlOi2MApNMKJNQI2rPm6aWmxaDO
MvS7y4di83irqigaoiaZks6cu3mY1DkrEPi28WChS8FO0icpfmiknLdVFCh+A6qTJTaDoedZComn
kWZNcsjA0xlPEX3QaOR3xYfVXg6LRyUSxCveBf2evr1kmcleCHOtQYoFucn80AbKjo6FT14XyDuu
pU0HUcEjooLyk/wmqzephUDaEdx7xTOmPtxoT2zhiEH+9+Irr9C7vXUnYywyq0q6tu+zW4avqQFJ
XxttV3ccOfLNEPlsSYyDiJFimlAdgRO+6uZiD3IQhZ/N9FuX8GSPOJZYfF5ROyPgysdNo78u4O5f
06NeQHRM+F60nBhnk30Eoe7/bRQL05VQd4o2IACf7Oh+ssmhh9ps7UVudJz3ahAFYLPYoxcIfKa8
hNPmTaeJBsQ6MB70m2DHKqCQ0qd4DuUD+jzuU7Bxiu7lQ80zwQBHGWqGuoioZ+BdkTezVUMZxCh5
B3rzDXu2ECbyiPUKZN8zwL8Z8vssfM6Sl17OLH1Ej2RXBHofWxqYi8e/ChXO7DJ+36rDVBoyXrBV
aw/SBF2HXdkZnNVthlVnRhi3l5q+Bm817lbBDMwiMLlljO09UhXQAxNFldme+zmpWq2k8/s0Ob4e
MGzjC/bX1e7AA7e6rS04K+e1u72kk0XGK8Kwi8RERRK3Ri+feGcqL5e9jvf/GX8Y1kXrohb70iM9
pGpfDJ4UL++TMRufV2sGLQ8YMNFBQyyEcO34dnkNmxiknb4Rs+3GkiRtIiZYQ/mWza9TA7YSE52x
SKcZ1V8QVSOpf7LGJtSKpBUGLcKCwqfFBgsSiDd0h4CxZHUxJuj8XWPsmT3mItSTwSj6FasbPcUj
V6kXNWCKhirA5ISY1K+fWh5n63Ya78wkvTHPHkESKcslNvAIp3o+dA5y3rW7HFqsYMHe8RTkt9N4
Z9aYeFTQUlNOMljrXDomSGmlyD3B1GXp1kchCO3L3rKdTzmzx4SfwtjOeVEjn0IVF8YgdfovVP0M
NPHQD/IisCGF99xqNecYGPTvZ580zkOiagXOcZLvyuV+7aw+5ZRgOMfAYKBi0EuRVAW+4yrFltF8
LaCmI2l2KwUT4QSg2/2WZ9+QgQ0h1rNh1fHA7B1KTK1jmkMOCHYs8TrOtc9BKDb9FWtCoqUiTEEp
065DdQ9NWI4J3uYwADJGs1TKNYIYUzqMva1Kz8LoXvY6zuaweS0og6u5BC5Rp5LqyJbW9EZUWksz
DV/Q0Gqe9xx7nCWxCa68EKTYnLCktjm2yyEJTXsFX/nlRW2+Dk5ewKa3xLXUai3BSYqS45Tuq8iS
xsGbQmg15o8CVKAum9t+E5zZY5AiEaVsiigXhjRY3ejk4OpJb+Zxp0AzUDPsJHbaWvM4RjefB2dG
GbiIzbFviw6L1G6W59oLg96abQ2EPbQ3k8srxrNG9/UMJ/Iw7UkzINsFxRL6OKbhLSZrzXdehczj
PUeoZ//2yjpbHIMZConyRFHRpzbke7ImlqndIbZVlk+hZOdmbA2tz/mc9Lq6ZJFBjkidNLOZEcSL
ulWqvjD3dpveRPJjOlhjV4PT4igCv1Zi8ryH92mZSGRsumqIWnRQ9F9HJ9phKsxTH1tXBk1c7PI+
LO/8sZBS9bI09fCaYbErYqdFIC+c+tfl0we5hY+ukpVKnaUh9i5NDatUrGp+ndVAquw+e5mj75f3
7TJ+KSIThYDFcomRJMMsv6LZemmL5ZWk9JgAle2i59R7qdP92UXQCvVxYXU7oqeGRljxktlx2du5
eNTQtlBxWpQ5cQ4eBh8NYUrQFJL+Pc6ZXMEChcmN4fykMFm4iSjeqhgc0admks0OJ7sgV+Pkxfpd
NV5FPScIoP/l0rdj8COp06U3RzhFtjiTuY/T58t+wP1mDGKU2pQWbZTCwPPqxKCNQn8QILEK4Ief
eLkZnoszYNFO+Vw0FHsH1VOU2crLazMDOdznZLI0Hmsfb4MYfOhSTVplSgUnDkjO7ibzOa1vm/yV
8wF5J4lBhmUeByi0I0EIckM/9lWfvNLP2PeW+kiLXdoejz17euH1CHNiNoVtmCThNIw6ZSWUh8Jq
O0eJPQnv5Ok5yT1JPrbDmwTq7LjixNuXkfA3ZdW5U/JpGYEcC7qetJ2SBD2vZfLyLaa8++zZpVll
op5pIZBd3P8sGio+pkO4Inc8MwxcoEN5MTuqV5AG6yHZR77mU9lE3tWxzc3261JW2GbJaEziUc6A
f4qMbEzlrOCGQbrL8M1qH4sPJdpSxicQqEtiaaXNy2D6IjK/nfTlsqdyHJXtouxFqVOEBuhITEsd
DQvqm1PqGqNvloJ12dQfIjtCkM5WMYrEpvbMeG6VQgY914JuA/WhzT2zxQSH7K36ahUgjo2goM4l
99iOCE5WmYumVbJSyuCgyG5LiUV2YfBVfzD92cf5u+Jt6za8nIwx3qOrLTGnEueehOjlHX5MemHL
xPTiiEdAsX3iTpaYm6ZAyl4jNTIGBe7qRb0WahCA8XJtvOUwF01LiJkLMZYzvuajbAmKaIkd5nX/
ijNQOy2GuW86Y046vQRVgSpcr+tRkryssgye0uM2OOqShAyvLEmiyKCyVCkqqMfxPv+Z8ojfH7TK
/n+iJ9jMwZ5ssUCMFKzRhfRWq9qvZoFWqWLyUA9zBQ0PqM4wrDaEtPFQQzAVHT6ck0bd7LcA4cw4
E8gNuhxmbYSHofGkWfqevi9Gq3qd7cXpQQPF8/rtOesze8wZ61s16uMczG36sQ6kV+LlD6ApQSva
sQo0O3XT79zOlU3/PzPJnLRWbMfWwAg0lF4mFzLiYNUIv2HY1ZYlTOBINs1icVXftyHszCpz6mTI
GyQqlX0fwYyr1G4ZXY35UUMtGfniZfwer0ewUXN2czNAOjPKnMJMQIuOQctJkuKaJYR9Kf9Edgzf
ltvmUF5p/rg3bujOJh4vj8b7yszBjPJeqgsNxX+ldXThu7AEQkI469tkMSdn62MCwGIts16OwVAk
+sb+58g3sRNLxRQBmmo8wRVmy7iRbNDn+loAzZnUrn1eH/fmRXj2I5jAUBjEVBgpchsTpjGH18Y0
MSa7S6E6zmOg531UBoYgJoqyQ4r9FH9ocm6NhjOWny/7zOYL4bQaVihAB9fNKgiILurlugE5eqdw
io/b8cuZBQZiYkn8/zWmDvX9wR5AT935hT1C4T6xETOhYJzwJ2g5wMaK9Sax2uPRjVtP9d8l6D2I
KusPxKd0tuX30O54yoob0r2oBJytk8EZIi113ZhwziG2jTtKAx9do2hHqfY9nL3rObIwM2xPQX9U
vcbLPN7ziLeVDOQMhQA2phBLbtbUbmbhds2Ub5e9heP7LDFxA95CFUqASPTGjrYgRe6ki7XOQcxj
leSthYETMx6EZK5xzy9rgM5DhLM9B0w4Z0tmsGTRzZkU0DZ0OtPV0sZSoBbwl1mmM6dgwKLrxFGa
QzC4xUH5iBYXv95pPgDKoU7P65bkLYmBizhRhUms6ZMOch+6qaC02rtmzPMzjhmWfAbCG8Ja5Yrk
CIuHZHI5OeLfTaucvhvLQVxHkWCEKnxZXuxwDLS2gh7ijdgVdh3dSetrtrxqkj/iad79+CcXZ/mI
R6lUK0K5KsoGY3AhqOgQmY8RFHynxJ4W075sjjryhQCMbdVchjxESyO4UrTcVuNdrH0SjKuwfrhs
Zfs4qaCBNUzVVAjj7GI8xuhixONNW728CITy/vL//0PAfDLA+HnRynmYRQiyaBdZtY9crQW35+To
nrjLecp52yh0Msb4OTqgetB54nnYJEFFPBETn0Sw+nivi9yWJ3lzf37ZYuu7o6aLWUVZ7tKgPahu
5Wd2clD2PVVJsf8fade1HDmObL+IEQQJule6clLJS939wmijofeeX38PNHun2BCnsNH7rAhlJZDI
TKY5R5Srbg/j6RdpXKwEVKlakhhuj1ECzl7uTW/GOXMZxMXglIcMDTXTA3k5gpgYCUJgJPwCxQhT
1Do2lKGopzz9ZkSvAiMRnSUfIWPs1QwsQI2AJg33qHPd/gdj/gjSvMN1aSJt2N9XVSCrUdRuMSAs
0/Y0funj5+v/f7tRvbor5iZXArSuijG6CAH6bfw2Ou2rfBsctMXuvzB01/zuz9zuxTa4kAhMkL6v
OnyTTpFr0FvaeioVjJdsz1StdOL8RNwZQSoRBEUGxg7o8iPjczKACGh4M+CpVJBTMirlGLa/CAdB
2fV/doUXBTkfsnRNnE0qQFwpsvvmCT7kjC9D2Z9vmLVHt+DjuH6F24HsIpDzIwaNyzQr8DHaK7MP
GjBPLkLw7tbYEb4uaHt/5nKufL830uN0CViVFwNjwS736l3k0qf4IXfC296vD8MueWcZQbYTtRAF
OvKdX8lsZUVmy89mc9aLm6FO7HyaBfr9S+6L+VPL1E0Dswu/v4WxxLTYSFBGYOu0Kbykihy/AFrb
Q3XqgPMU4tM+2xlAwgPIQQpetfBNcMLbel5+Afc6MC2nzi0bLArBxJnZDFIyfhgSBKHFkd0c7AWK
nT+J3uRm9DYIBYg6VZCucB6tTcNeUyvUgGn4kOU7FNgyrEEJ1xE3HaeBwI2np1PKL9JNU6CTcPxw
nLIDwu8nRs3IahfTTjxhsXmSK2Hsx6z8mjkNaO+VEFYqy7kvyHHSO1/uJ1dwY5sOeiWHO7uS9kE9
q5jkWO60Lwr4fuMH08UHvNTafzfdql1Y764LZS7kk4tZyeSCgi5PGtCbkW3F/fcAiJld1dlJCcB1
UMbQwF5EQCnb9nG5OO5d9NmQqaGMHUEzXrzBDJ1gApVLMu1jM/Svq7bdilvpxr0AyczHKAvx0smX
GfX5Xt6hcU6nszbiSxQsgESztfFANS8oRXcpMhkubFQYSUs6iq8cSUpd0+r9/GeFqU6Bgiz5uXZ5
XHyoG1VfSImSWmh+TNoNe/lJ/jm7JUDNhYVK0c1xsYFWUU8xyYwO90NzGNx4X++6U+wMnuwOYNVi
H3BiiubtnOJyh3ycWBLsYgQMx5zuSq9DjlT4lAFR9i5m3YEUJPJf23m7YWJL07BkxeRJt5ORVr0W
QCADGqt84IsfrB0DvPwvcPE3C90XWTwGWFDGU13PONJUx+qxn4Lwejmk5XfQl9gNfYjlhwEAjteN
Ztsy/9GPBwIbTGsMDJnVEajsGNGuNgfQRAueHjPvz4Z5EcJ5zCCQugT0BujQVXdacGrK+xBorPKx
Eu3cbWljEkycoy2mq4rOuRMQDaO5wnC/NHNPzdTRJSeLRFXWTSFgrcdnp8Vui7P8IJsLADdgH6dW
H0rdMdF1VEVVx00ZFGyCRGFBjW/wGW1QakNnUrc3ZYfgS76upmNJ+sfrt7/1iBH4/xHDXYxadkkb
yTJ1qeF282td3ET0RGtR7rEVVdZiuEimVDlNw6ZiH7/zXxhGY3xdQPS4Lb9IoY/pNyyPyAB+Nm6k
exFoyqbHWMvmIlqR5X0ZRib8kZs9M9T37k391mMWGIxdPwJHRLC5qSqoZBRVoTLI3ThPb5ZZW00p
TtSy7oJoT9N9bNwnGpjCyxrb54KHtWkmK2mcxydSltddx5Qz9iM2c+VdUwnGpjbDprmSwZm7BcL6
GHsemPfF/vgHws0++0ExwaIDNKAWjJZuGqSm4gUrhOoWnyfn1TS3hHTUrSSfxmDjyd57y+/BA3zd
8LcP7iKH/Y5VDlc0E1olSgRs6DEAYV1Q23nzPGaByL2K9OHMoU6sTGk6HVn36KoAag727eLHtXdd
m20jXx0bZwfqgv0lBv2FVeNwr56GfXPKv2S2aev+vNcfya/r8kSnx5nE3GS1MWcpdRf0RKI9IDGp
/iffnuZFJT4YNnMF4rM4QX8wwuTqYxvYk4gCfbPZupbBV5MIbau5wu3QW+Muum/t2ol8FXsp59rV
/qL7/oeoPyC6KR4Ec9arsrYW4EVJJ0YFwzb1QnAm6fbilT6KV87/dFMa53nTsm8YujV1Qzj4ys2t
2zwTjB9ue7x/npLGOVhjHMxI1RnqYP6SjrKtz41N6t7W8/0IkM9O4PLYv+NzifWdMdtcvdwunCtJ
IzVC1mw8lWS243EUDDqKNOKcQ9dPWTs1DTqmFkY24x0JYj/JfgbqY5Lu2l7wmDYXLNYacT7CMgag
oi4LdfVp3geF7udd7DYSZtwKfJEU7V24dO/5EL4zfJE5rP2xq+2qDNFfBRjWsOyum4zAZWmcL6mm
Zjb6EPdZNC4Zz7mEQIl+FhEVqf8lsCCJ0ogJ/T+eyuomo8g0gkrH/27cYMfqaMpXBp2GZu5e+1UK
XOT2nV6EcVYqz9USjgxsEfvBtmQ8yNPLEH4dtR+zdNdX6Z88O10GiyxBS0Hn6xELWv1mUgP1hUS9
C+Y/1N9T3+oy9/pVbfrhlRgufSu1ACNLCpKNIriLY9UOFLsVOuJtl7WSwvmQIjXUotc0CvYqfRcc
iR16JEQJgtWNhts/9FkredxVEQkDWGFv4Ts9jPaLrj4PybsxVfv/7ew4PyJNySAlI15d0YwYI+p3
JeLzEGeChIaFwk/uaqUM50uMeYpppiP1HfJ2p2eab+WDTZXR6at9NbV2TCabJK3Ag32Q4V0Ty/mU
Pqmt2pQVLGmXlVuEht0FP8MEExLzMNp68SYVwddu0V2r0s99jJ0JUu2CGUBezfDSpcaPFPzz+aJ9
CfSqtbFg4Flq7sj0rkVHEUPZNsBL3bB9WiYlt9O+uNOG/KXLCfinVTA2tpKfVe0tFsVDABqRn2UO
UiBluRsrJbTLgNo9eS1C2Vt0cK1F5W0yaICdax/jFAl5OZyLrk/toeu/kOmlHljbavplNdUdrsyO
Kusmx0ybnk9uHob2PBPsXlTzjVWCSrlSS8Eb23JTFuOCBts0AfkgDwpbF5qihTE266cZ2w9F76RD
uze0ztGz9gdtp2PejCctBEPP8lRYEZA3GsFtMoPnLvO3X8ClW8tcask46bIbJlhMj2xJtG284RzX
AvgJO2NY+miOUlRVSHyyguam1pVDpCpOqk5uYklelliC57flVX6TyeVegTKkRthL8gddCrapMVhn
PLY+Q3GX7fBJiH7GfOHnQzQBWcAK8MAE/z1vaEwaqDJjwC4wl+uVi63u052seoBa34FA0hSmXpuH
qqPXquo6FqBV7gkqJsDAy5qtFlT3kdrYddljQtel1tdyeivIl+vubKuDAkmsXqDDWlWZ82dLAYo/
yWpwhwYG5TEBVjrWudbRGI0dcsxA+RG9D98Bx/8krlxtpAy/yeacXJNNiORmAEo87UtUexZYuMr6
OJeT4Ktt8yGsdOSOVG+isohkTXaX7mga30fRKNZGPP1ND3alq4xEtXIpmCL20DTZkSvA2lToBi0C
jyKSwlniwkChihh9yrIMsBGU76LuZ1b+QZ681uXTm1ZIGpkB+j0jCLAHldo5Vp2u25xAkY/a6eq4
egM5hzGzJ6z5ZXIfh7tsfLguYmtMFE9HAbyuhmxK5ulDRrL0qqWb4EE5xviyTZ3OZo1WVHoFnzGb
yqwEMdtbKaNRqS+aEN0WS75XpJ80vSsS77oyIhHs7ysRk9wt89TDBeXlSe3OY3+kf1AQ+u24uJeY
DiRdip4t5WSBR5WnorGceBAsTW2HxNVZce9wmItSVy0V7/0B00coi6Ph/giayBsZXLzCEjzLLz95
7pU07lUaBN97HbCXP6YisD/ngdJkZ3idVx7YPski6PFvOrOVOO55WjHalXqKI5zKr0H1qE4/jQhT
syURvJ7N+HCRwxc41Cyto5bxQCmdahMptewpjB6zofwRjfA5SAwPdRALfA+7mStnyZf79Szv9Lqc
4Hu0U2yeygHbRYCfMb0wFo21bnSj1qbIVzrKzJTmki2if6wIvJIfHSb7skd8Te7rH9cfluDKPlU5
6iiWLXZlc4Hq9a/UvOmG2MlzgYvYmtT9TSXOR+iR0gxBY+Gzx29Bfan5S2RPe/le/hWjK8RAW9M7
cQ9qy21Q+EAUYU1dlvkJuGqe6qxbEPXGLAIk8+A2ASqjjTyJGohbPMXWWhKnX9pmEjWlDG1KYjOk
ULVFDrH8wN7lLr/B4u858VjyAPybXbnHy/sGQEuBj9x6FZQayJdkGetNfNZkgW4ni5CFu215ogBI
sohqF5Vt5HtLO5dYdLpuOZuubC2Pcy4kD0Jdj5k8MF8TMAijAPjYA8+t22HZ7w9q6dZaGudbFADw
5n0BV9a5xGfNCKTWb+xLmnjyPpQF6dKm4VzOkgebamuQCpnsLIv0ppNOUntTp8/Xz29ThEbQGcXg
toouwe8hLZ0mWkQmFJIkf2qeutpJha9uy//TlQwupoW0xeCTjCH//6eZX37ktxLm/ZLH4ghuKdGc
1ZY3WcvjohvasEFRzZgFBSk65vxUv5/JjdaCoDubDtePb6sCjSbH5fw48zPkoqoqGZ1RZQeEJNfw
69vuLXY6zMGXXysHU2SC6LYVANYCOQuknWRIWYR8au4NR00iP8fnczq+z+HsEaoKYtxW+3ytH5+F
mrIOgAYVd5dlNyrxUEytNHvQHZIdA+kXrZ+TUHHqP+ju/CaV+7ZMyVKZQ478RDGdClwn1GuDr9dv
jrlCPpCuzvHDr6xyOUUulTBJIEIl58Hwi0IQ0ja/j9cC2KtYCVAjWaJ9MTNXMbgdOpfTSb4HVdGx
OUZe8iJkBGMXf00hzvcXYSbNaiDjzB7osfwL0Mmyl3rhu+WwZmn4nN4YR3qn+Pq+2IkwjQRGya/O
tnUqYYYMQwixfJBapybeonim/I7RYoFLFGnJ+RK1GoNxaeAS0VrCDrk3KHujI3YDl5J9A9oFsMqJ
QOTW7N9v1sj5k7BH1SsheAOwfLc+U7j94L59Ge5ZsGEf5xNG71Dz/g4W1c4OzqKrFenM+RglCc0i
TPHZIc+FLVtOXb80yx64JT32hEEBZIowuARB4WOIdmW6co0FdgNbo/j0dDXUIQDzHcqi9RSBl+b3
sqhhmQXFZqpLEtmT6dsQYehbvqst/3966B+3u1JmiKY8mgcokyLKxbNxIgUR1IgF58WvYilStLQz
MxBFOardCwVUuKiltZ3nXALNx+bgSo2oHUCCzfhcgLHq14+Fbx6s76z21e00CWuA1w9NpBHnTFRp
0ceOeUejPVbtU10/D4YolxIZAJd6xJqWW0GNS5kfOvfWnG1skmHDkdr1T+C9TQ3w10oXeGiiTpLw
KDkf0uu6FFQLLA+VRB1bliBbewww9Da68dcODObXj1IQaBTOe8y5iq/BEB6rVqqbYBi/JsYkECFw
EArnIBalCPquYsPXB+D8HC2P4WqI8SC2NcEYnWwpmKXjZ5pagw5S0aO6VoK4SN4F6vfrJ/UvF3MR
oPweMjsrCkoCUuyPkEmd1LPQnHAyuz4Ux9AtRRGa/bvPEfMijovQNaVtNBr4LmN+fXGJTd7AWgjK
QtWrXoRVEJE07knJkbIMbQrlMCHPYBQB4yU7DI4p8+Y36yAai/+XzPSiHfe8QrCnJ1WEKWf5OCn2
gi+jBA05W3vIn3GDT2zDgRwEF8hO7NqJci+rLJMeyG8fFzh6wTH3Alf5OhyJ09jFQ3AuBX5XZJDc
01ImdezaBhUYo7ij2ddcF/RthAbJPSyVNIU15BCQm4E/FtaDbrUe0epnRc9KW8vLQxoDBDN5kjLD
XgZsiiaKoGax7Ykv18je/srvd5okp1nOPtCi4JQTANao6Zsai6Lx1hADkpx/5PDVrMlI5LLO4BQZ
wiGzFqBddafaBQ6Kkx1VbIMVO+35ur0I7o8vZmWFXJZyuMhuNWLgOUp3mjGIoozg/PgqFhkCqzPY
FYavgyvZaBM76dF05zsGJ5q7ypu4m7J9ljo1UPIxdN3iZwi7oZDbRJnw1IFPQOzEjVjPPbxddpNn
7stnEKvvaxE+AdlMwuGuTBmpE9qc3EdTn44kHiK4swnAqT0GMlCdcCyne9POrT947SE5mjl61TYR
fJJuHvFKMOe2Fz2jxGRrTVX+zVC/jdFpigUi2EP75FhWIjhXPfWhlAYTc2blCAqavwgx7mjZnBS9
BzpCOzikTv66bpzbj38lk3PYI/jVMCSKwM3GJtiJTvukdVosM2VeBUYagaVuBnEQeBJMqmPkg38M
Y0k7S9Y7pEPH5tDvhhMBqBM9idKRf1HrIoe7LblomjKcevljk6lwl1PuZG+MghiIEokthA/evrmL
OO7myjrUxybGwt1kDi+6+g2EQp6UqXvQjt8W2Wg3ieQpY+jM2gNJJd9qK3/EmBQxYzcarcNczl6g
SD5G+B+v3++m81mdN3e9Rl73WiQBRCsb3zr5ORN9qW4Wm+lKABeAjb6ok6TBV0HU9q2dmJhOLPQz
gFc9Gsleq+Y/h+BlSo1zkbCScH80M6xdGPHDZGHSOASEwjg+Xdd5+6VeLoOLzzH+0kgMzK5dvFY7
J/KtObxfF7G1YYnh/YsMLihXSrnUQ1N/ZNf9sXyz9p07uX/TyqvfpHN2Kkxn8rBfDIiWeSeQLrpV
LmIn1jBMgco6W47kFweg4cDh67+sWzbslPrSQfStzI7ss2e6qMvFZzOISEkww+UWxdc4uTXjM0n/
0ubWua6YQIwu/54GyFWmKpIEMRlt7XlApcGY7LxOHWt4uC5JZLcfo0mrjCOOULlagG8F6Ob2MOSa
n0hBYqep/goKjnttzg6AwXX0CeEzQn7eGfuynfxlwKilXmPicLFBGCbIxASGq3NOq+5KmjcIem6B
vAsABn64GKcqnn9c1327gXIxXp3zVjWdY5r2WJ8rk8Wx5PJLWIEBDls8y1TbUzF4Rqm/WTKmZBNi
nmtMCilJc79U1qmQ1AyPPDoHVtja7dzvNTq6yiD9jKrEpWP2alayaC1VYO0658NGEg0YT9OBrZAO
mE2nhzH6g9Wf9XPmN3IsTY4xdwZrwECarYXF3kww3JpGhzge/DrTBdYnumjOQyVDbtGoQborp7Gd
q0DUGcObgIr4LUQHxzkpQyksJWNuIi28cngm4/N1QxI9V84NFZLRa+aED6HaAGozsJSAmBNHsq0B
j9cuNUXg9kTqcE6o1oHzEiGlANRl7yWTtVdG83/TiGfGiVJ5CasWZbRskU9ys3xpQiAHWtpOy/XX
64cnsAGDS2TBnRF0VYUoFZrzPs9SX57wkWXJggY3u+NPnpstmylY5zbNj3x65edaUle1hJYYfIqv
ZD91DALOb2r6k4pwFzczu5UgzhiqUNUapYPzmorilGXwnWEMDKXwtutNr53fFfLaYQLn+iFuf4Ss
pHI20WtjEAwoKH58DtTH+KF5m1XQKCwOA6QCezywsBqfCrKq7ehxEcuXdYN+RBFnQHqp3ZXn1ItT
uwLS68F6uZ8ZyZYbRvaeAo9V1PsWHDJf5pWGspVS8Iq5VWXPPSgBM9dIHTPPbdnECldul40QW3Dz
2WHy3TQNYhmEJzkYJIoJSANHrH9j1BjqPvQsBxASu7/JMUJfBJ+y6VZWAtnfVyZLBqoorQ7vmFkY
CXM7ekjwaacJxoNEUjjnqOogo0qwo+8mg2UTLT3WwEyjBHlHU3y5bqXM9D+/wcsJck8jtnogd2Jz
1QUvQHiflQdSvGo6uBwNOxLuK4iui3sRsT5FQZV+fPmUZ8tPfNQ3MDq+a2+ko2xLLhjtC0Hatv1R
frkxi8vbrDEyi3KAWVq63thhJlc4UQwMKLFbStLJalrL7gGyAvT5yZXq+Kyp/WmoDKepBocWDXgt
AUDtUIue+9IS1M82h/Po6tdxnhbITG21gGITNULFiZwYrFL5ofYr4DRfv+eto9dkDL9QTQdFvMXl
VYlkGnHawtcSIEVmir6POipIETdzNw1ouqquUNMweUhTqYgrS+1RwYqN8cEKlfsyoTVWX4a91o2H
pDSAGhb5c/UTM1ROhdHNbFq+t9lODeKHMoz9IoNT7BvJT6LQlub0YUnf4yx6AZ+ee/00tgKcBuo1
Sgm2+jAB8/szNipNB2EP0rZE7fcp/n0cgOY4Ey2xbAW4tRh2KStvESrSHID3BS3uAOqDttedrccl
ZpmIQKHNMYG1KKbxSlTaojbTzkBMm/L4LUjn117Jfxn4hg+s/lBM5mtUZbdEw/ap+i6Vxa/r57nl
sNbSObcYx7FiDA1uHpDb5ugNdLcUnpD5XSSFc4tUCQDPbuHWsvjG0N6zGA2DbG9V368rsxXI1spw
LnExtWAe2LSkjPk01sxJD2y4SNSPENkg5wz1di5QF8Xsb543ThtIh3JAGz2WXq9rsylGly1TJrB2
hS9KTkOEBe6xw3iWfAuKskjeNyKqmU0fqwE1hgCfxgA+I6eKoWWStFgoI7P5Isluwa8JUiVXB/pm
fcDiiht4DHroj07wIpavmKvL3E9qBauTm9E3J3OXadIpTET835tmtxLD+ehkUCVALEJMZS4++Cfs
ABB3upJgovXt+l1thoPVQfK18g6LMPJCcZC9Sk7GNDtyO+zBGP2Q1b3XUNOWosRWo87thYvwm75q
pSXnEhtrROJoJICRbJsfxaKB8KaZb4HUdR8QLHHWEyCIrmv7kYnyucdaW849BkmQ9cnUIHsD/txr
vCcg/bL8cjfYyyOa65jhWrz+Ln+a3RAgu5Ggr7OZn6/Fcy4zCpKmkkYcdnKD3pHb7/62XAkgrgQY
ZC3WhFxRW5+pdE1lzlEmVZssqoThsbL5pcm7sBQptem8VtfI+Ui9rdEx62WgkYDNJ3+UPeuJFbOr
p3m0Y/BVjodpB+LAB+VUOCJEm61ccn2gnOPsstmsjamG9fadHcfjPSqwfjXkPgHuStTaC+1F6m57
t388j8Z5noyUC4ZdDUzNo8QpAexb3Seude5sFRComGN2i3fRfK1AJF8ILNulzRINUQhQdjbKYjdj
U7ujOQkaLgKvwxcBTaBpzm2MgN4bblz7cXUb4YMq2F9/g5tN6tWd8XW9aZD6zsJqMaIQsJPHVwqU
LPWH5HVYM4xc4pF3MUS7wNXwNT45MxZjxK6KS8nynaaAbDamX6ViHS2rcuo8F3hV0YVxbiZJx4SQ
OCYuoe+R4mjKYIe96FNU8O74Kp2kVGFjRnAmix69ppNhA/ZvT2bsxSlA5TXNQzIDPKB/v359ghen
c+7EGlKK6VAFu2pR6sr0GFkPs5bai36e6a9ARIyniU6Scy5y0pa52sP00XH0QyVwl6X30/F7kE+O
rtZeS/ovmfY+qMGrlfRel5SPfRpi3gKDDyVaoWnrpGAHHmJzl6POaI9p5bVy5xDwgAZa+TIa9yPR
HWVsUrvAR1Gtz8Q2YgwihbqnkPhGy7EpExXeRLC3WuWDq2nVHqwaD81UocSLbrIJ6IQEIExT6C7x
7HeymdmyVh072TiEU+cuSeWpcuG1PcjH8qLvbZBev2hWib4+SJJGqRO9MNGhcV6RpKkcTCM8Mt11
N9RZDoDIuEud9EB9emId8FhIsrY5+qrpKKMrskWQ+XEXBUerSvkEtLTwVd8x1iQZcDOO5Bi30k6b
bIAxCD6zPybhPwe2i0ROS3y5FWgzQmKHsohuFrsJjIaBZjiDOt2SGqzz1uiUWXWX5pUrpdQumtQL
mt4Om+h9lsFQtZybEivBRrFXc3LOQ6xcDvIXYo5PzQfTjtrc1Up4UyvzkczfG1CQhWN1mwOIvK+q
EzHKPSqM+4TEB+AKYRBw8RYy/VL0/FTXtdsn6eH629u+14vGXOjpCzOmfYV7TUx8odJjGsqHKO5+
XZeyGQawt6ISiyXxGneTodG1XbIUyJGmb2r2onVA2gu/jSKSKJEY7vpCU4nngsBHTlJ6GLXuvS3I
aykXmQ2mytfrKrGf/MlUVipxBxcu8aRpGQ6uDZ6W4suYoYeFkIO9NCHGt0AtPlZ38mIsEfPK8q73
GGBo+n24iRzgCCR24HcexQxRCKoKUY6w2ePXLjry0TsKwjlYQuhYR41tdoltqIeuPkfkRdJ2suxH
yo5UN1UI+IBJ8BRFOnOdumgcQXcYQ2eVoqAEv1akb3VzJwmRfNk/unKPfBjvirGy2q5kuRcjjmRk
GeY9dZNztgcRrGA4Y3M7e32iXBTXh6AeI33EQCzB9jl1tLf6DJoqNwL3MurapRsd2Vpr9S30K/e6
wYpOlHmCVW1FkoNklKII3rT8i9THMdibcurkKKJfl7P9RWKaVDcsFXAJPPdBJQfSXIUDgynAXrNZ
nywrdtPsNAVgkGn+SuO+sGeZenK+OFJbuHP8nQTlMRnIPm8awa/Z9G8WsWTVwtYc1sl+15oYA3jU
NMxQtX15TzT9gCaaE+qpd13pzcNdieHuNa5KOZdZo06azmYTurqG1Yk2QaMOw8HXRW2HxZUs7iLR
v0YJNIQz7Vzw9JwAOOE1+2nPJoqqYyvbog8ioUCm/MpydGynSpKRs9044lc+yknYV1selTvGFqeO
tihD25z90FYacuEir+ekywNYUPwdEWlvgS9eOYSedA581nYyn1Qgu1c75FlvABK5frwsRnzyByvZ
XAwhSgOWqRSyl+ZZ6d0mP5T0l1nvYtMd5R/XZTGruCaLiyHAFI3N1MrQW8OQq/KkUEFwF9wc6ua/
31yYzdhlqSBg6TzV8GSyH6NjjOxSiR8tZV9BJ31fjr/i3JZqTeDCt7QDbBN4wUwQn2J+8XfhbTdG
U1ugOT7EXqEdNev1+ump7Hj441sL4K4q1qs+MgfMq6NYHGqlNw8g2Zv0p572dmla4HCIvJFodqPM
O4MMPnoiB7l9GqzJUaN3qcgPCXDDAGDrli0wHpQJKMCLRyxMWFmlW1YK0nflmI7aoZIfpDz2TKBh
BTPgO4xfaocxhi5zKqOx4zB3q1K/CYrJraenrhXOZDIv9VlTfOGiH0Flmf8uw0lGmZXBvTT+gqnM
Aov2zb7Y967iYz/VFQ1EbwZ+Xb7I41780A5JA5YUNtzXHTJ/egtv5y+sfGzdg1FK4Ds3rXQtjTOU
BsBIed8i1itZaHfxc5kd+6Vw9dAfmwotlsjuUpfG30yKcVdPFgVGoXzOjpK5AT92AfkTdmIKcM80
b8EN2WHsBhBk5Vv8dt1ut2LFWl3u1cdqjS7WiEpsXTcuBXoR9poHJFh983RdEDu3K1bDz1qoJmna
Rsf7qMx0R5YMLIOjU4zqQUoAVRuK9mVF4rgKc5jrbdYRNOei53Yc7EBK7D7B7vhdF4rGzLei+uoI
DeV315LIWTYlCgZVYtjJnOPjuMmdBMW56we4WVfCBwsA3AzDAHosF2qBxoDBtfxjWwo7cnvMQh/j
dwlY+Wycvb2T30Qvb1uxi0Du4fVVr4R1isGxUX0uQ+tAGqROeS7ozG/f1EUK+/sqoMdTPLcyo/zQ
1S9BdBthvVKuEtQjbrOkFb1udhefrfAijHtdZp7O+txicp7RChb3/S7dNZ6KVQA0U3xDFPFE0rjH
RbCmpwwRhn5qzU5f9aNxQtMSUAXgaN+VvvVVmBxtR7l/1OOX65Ol0pqUNTumL9FXdS+dc2f0gUiC
DKVwhl3oCoMBe0efDpTAui0AIwDyhntntE66WU/Z6jaK4/GJ7PUDYEMdAIULqVQ2DWUlintneTyH
Q1chhFOjcuIRX5/a6HfaUxp/00krcFfbfngljUXBlVmqMSr+LZuBZYkt44PLaxtAmy7rY2QP40nE
kbqZP6zkcUn7ApQhq2fr4YMf7v+2S7YHKeJB3Pwg0ldyOC/S9/gIoGxtlOXPlh8D4GzZY1z9EB+i
vXxq34pb4/m65xJdHOdHujpIYhQn8PmsPRoLru8wTA46ceHgXxe0GcyIhbUM3QKOG4/TMREzqCUG
lTWWr111sEDnV9+STOBENt3iSgrnQySgJUX1gsVwZURPRgf6vjrb7VQIlNlsAesrObz3SKvOaibW
i90Rv/dYzXGxza9l53bHj32+28BZnua98esPTlHRFV1FiidjsoWzfMWqtRYRzdXqypa6t7D6llhf
KOz/uhx2Tp9cx0oOZ/FJnNMeJU701YYfcSf7g/Gzba0b0pd2a812X+d/XRe4eXErgZzpz72VLw0j
Wu2sW2uwhyy2SyoYwBTJYCa6chtWklSV0eIZJ9Kul0CElPu5sQhObtPOV4pwIbNTu1FtShRuBmBO
SsDFVLz0p0Ia5/p5sQv4dEGA7zNQisBAFb/yFeuDJbUUc15mlp2rRruTY02gyRY5LLABLzK4x5Qo
7Vi0GtzReCzPwJPY514M4E8HDEQnzWMoD41dPmVOeWLMxvXJfMSntntdz807W/0G7qGFpALjC0VS
kMW9nefqDmg/TmFKAjHbHzIXOTwrHe36slQ0PGjGt1RAH7c54euQ+tmxuC1bR7Quu6kXvtCAWUQV
9RO/kzwsS6iygCkHXhE8L+TWmnbXj27TRFYiOHNP4smM2wpHt+SVQzXpoBMRILpIBGfsZjkqI9DP
8EGmalgfig+ZIQIk3xzwxYjpPyfFWWEsFVUzsuoAC/bkJsTMBFpKrvyVfgD7ob4z/RfcKptxcSWV
s7sljTpiBPhwyMf8WEhw7r31mvXR0WqBJFfqgkR7O/RTII2CTRJTizxVoBFaQKyT/hP6l0P8wYs4
PTDacEyDvODT3RPNE23b/EomH0wyNNS6lr1vsAcyfq8Q019/M0XFQqKGbYO/KMhMaeV8k6grE2ks
WO928iIaOM1o2IlVC/ziRx7xyTGulGK/YyVHqaVKo+ziSKS9LIGGRcoU85VZqWfOWPxoAjcdkj1Q
qDw5Akuy2Z3ymLqqHg9OPXxXNO1QVtnP0jLf1a67sdpgdKuEEWfVdgFSu2S4TRbtXostuzPBvByY
h6yI7LQ0PcxYYhNJ8QLgcg199HMpkm9WUnsdJXdxNoo03bbQy4Fyz7svdJovSoeBunKXDZNXz/fW
4iAVcJRF9Bm9/c4vsrh3ni6VImMMFnM8XekMifW1L9Of173VZsaxujfumUc628SpMSwdwderL2qy
p+TUNY9ZfuwNURV+Ux9ETe3/SLuu3spxZvmLBChTelU60WHssWfsF2EnKedI/fpb9OKbc0xrRNzZ
fVgs1oDbpJrFZocqMFRh+pUvGCvog9WVHBmIDP3z09kin7YXI/r93GK0Ef0eGcPFODqVdD9aovIQ
e0998HIiQ+pHk01b5uukcqzRYYxhIAcgTjs2eW0+NgcmJGkfhNXuVWNQ/cF8uUx0vk5DutnSG4rd
amOPWs+JsG65vpqLAc6V03oiSl7hptIUp/tVH5hs1oKaOCg7FV/dj5IgslnDIqKooNq3wSyi81G0
2Ut6aoQAPqtLnLZJXCgEl8K09mpS6NoMB3nznKdpGCNGa2biJjJ0dYf6mPezI9P8vlHQrFaOjhWW
X9JYCapecpWy2xeG9tqDCEKw5NUXy/Ufw+FiG3XllOroPpyOjO1Z2effQLjgJLt/RYXpPndlRG/C
tsO1b4tpFVnDyIAMiOAu0kRDtUuJOzafM+OVBImyXeIuRxNN/2JtzrXgm6gqnkY22n8/iCnhHasq
NiNn1OTazyxrP4P9PJIbV49ELehrR/zaFHfEm1zLmOAMArjlrhq/1NLDNoSwfeFP+PXv5/ZtVuVI
LUec8DQqHBMK1tk3DAw4g+oO82lEFX/WBVfnGgJfWeRD4LocjbmU4SFLe7Cig25+NjGDqi9OPD+V
8Y/t5YmMcbmpsStJprPtK5tPRn8i6acK3SzxDzh+KhJ5E3wqPraae5m2oBdCLV39qRWJo4nwZP2k
X/zO4iKpcapL2htwcihfqq/6UfeLm+SGvuiPVu6+ubo7vmxv4CqGXZnkwAXpxC6ZQlDwm6O5K4ps
n9mqk8aJwCnWcePKDocbZtQmIVqrWE4KJa49YyHVvsXe6NC7JnEU9+3pBwlaYVOJaIHcpRBmcQcJ
B5zlRLqN0UIGvqz083/bQy6soWqY9Qab4yjn01A/WfZd9TedRteHioMJAm23UNFQkFNQB6zABzpZ
1d6I0t1kmt72aoSfioOMvtfNsKT4VOmhu5XuFC/z+2/q5OjO6DOG2iKYTu1TeSMJtnG1j/9qkfzQ
WZMoHaWo7Xqp+lybP/Lw01S/hqi4p5Wf5Z+hYjxRATyuPpiIaoCixLIsdom/j/MxHxybGc41crLq
kanMRSB/Gr8Qf8wd8GntTD+/EQVCf9jhi1Huaya6UpkpQjIvJtHPobc+hX3/D+6+3VBmzjxndxE6
LC2mgZE8ElL9XPT5s61/l4j6RW/ns1TeJ5Yok7DaKnS9E9xnz7LU1HEXoY3mmdz9K4xkECd5SkDE
aR9rH8QC6BdiUynlJEAHBjIfLyl076iWqSofFJlIl2CvDHi3FlVOptR7GlJB0k5kgv386j2n6VQt
p6pG3GKcIuu5nvaCU7MaoEA0839r4AAuxUXbWXHzb9I9/pp64GQ7mk7oKDfSQUS6s37tXYxxoLbU
FWinkADwWpXsZtkOomJwJGtylmzZmaR3bDR4bS9wPSa6mOQOykxDpavQ8eGlYZC2hwwk7tPjnP3Y
trKO1hcr3MnomqiRywpoLQ1HdfSz8MY0XrdNiPaO8/MimdFY2yInbas/qPbZ0vyqa3YLfQVjAxTl
vG1rggXxc+VdEpVGXCNoaLu9XdzM9q0sevcIFsSPkIdxkf97/TSWfUbra+MoZnrUMgiiSOWpnaEB
1SSCl6NoWew0XB2nibbVUDN2UslIHII3x4CiJ5nH3fbusW+xAQw8e+hAO9vSWhDDD9VzmdzLbVBE
n+3alyxrN3evtiyYLF5FCbCTE8vSDMh7cOFklGW1XFFMBkT5MU3uikWwbeyQfFjP1e/nti0cksyQ
IvheDwqaqfyS985Cn+LiURINw4tWwoWSRl7nRsf496qoOVeYhYMOuGByebV+Sq5Ww/6GKydoY1oO
WYZrjNUZ1cxJjv0+cQk4uVTH7J1I2C8vtMiBrJFiED6aIPij3JXIWHQ762B68uPgUa8Iyp0wncp2
aet7cThLuk6TRgkXE0saQ0YYMp3tqfbZeKbs5DtVkL5ddferDeUwVh1Bu2Uh2+SBjtLHqQrGsccH
1P8ppCFQ2ihoq7h21EH6un3MVh4eLIehyxpK0NDU5UWqSFt2UFWH6GnrWYYTv7Cu5BHPeong8gfk
+9KLaLT+41qZSQusAThuqD1xMNyRtJ+lMIfco/mzMaBF2oASejbTR2vWg4QJJVZ3Sjolgmvs47l4
Z5bvbY/6cDYLqTQ8NTQcm5LYqaj2tL2dH8HxvQ0ORVo5HLSU4e6kfdLtB21xp+l528TK5Pp7GxyS
6N1gQsMFUyOdajn2ZDg17d2QmLWjQwLPyVCQtLMv1MpKZ6Y3WtZ/3v4DRGvk8IVkeUh0CUqTaIRS
+xfyTywSh1upK7xfIgcvkxGqajpPmlf9Gj3IC+/bL9AlR7lwvAUHm///Xg+UP9B6pWqWYZo8SXDa
QetE06GXmHdgI3opF6duBYHHiuu9M8F9MtOYxzodoa2egCgQnSB3Vt4Ixh9Xvso7E9xX6ek4t10N
HfqmvU3HxFHNnQ0qm+2tWvsw76xwHyamlSTXTKe288MdRtYDu0WLGoSm8V5awNN52Lb3MfI035lj
i766ZrLGINEIhUWoowWl4ui14UpQFY6Iu21HtHkc2FshUaKpiwwP49xy7mu5P2rBtgnh1nEIn2kF
EjwDlFPNG0z6HZqddT+jheVt8+i+771te6Kt48JpucyMUpF0MLwrxzi7m9OjknkxFQQCIisclLdl
ozVJE2lePbhldC7afUycrhJYEXwenrcAiiUZvg4k2g09daBQtcuLKJhrbb+9ZSv30rW38XymkmFM
3ZgxnWe0ImP0acc4RsWk5B8jwXdOzXMWkEqykrRUdC9UPtlkeBgnE3Qqs9NmxDWk9L/hAi9UpZey
iu6zSgexXw7CZ4goYZw3L2RBvUrk3rwmdyF1g7QUQAZWCl6QOCpuDChdNod+FwWFIFgXuN3b3O0V
LlgYcFw0DVqzueHr7auVfMOiGmoLYEFkhv38yowyz6RfpAqwAA5HuRqRnOhdqckCFf0d274nuCH4
cpyphOlQlUC6jJya4o4YAjcQOR0HB2VSgW8GNAheibnBHG3gbVQEFJSUIEYLrD4WnFjRcjhcqJW2
MaO80tBcBEqKrj3XaRZs75gAFPhwjuiJDGJYHCMlu9NaNytvIPm7bWIlMfbuqPJTiSQLR0kBlxiC
Y+kuP7QHRo2d/bQ8FhxryFzTAM97MLUU37YtCz4XzzJgkNnIs5ZCzZv8M1oHMv5Q8bBKTuEgOEkr
76r3S+TihjYmBcY9EIx3/uzhlvXmExQtvNlVgyoob8yH7YWtNOO8t8c85+pMQZhJXRYVyZaQuEqA
tvrjUjgLpj6Wox50Z8grgmhX8pZaELqs7yhUcWW0Mxsqr+ppQaTSQrcRojz7ptQx/JF/0qpnTX5N
QpHXqB+ejmyJv03xAA/WM5pH8sCgkDUXd+74zYYmhHGsAskTUeCsY9TFGPf95lLPU3XsNU83gkF6
mLR7Wh+6/uf2Z1u/Gi9WuK+mKrGVzyy6hBw03t7FLjmwiTxR/zJDofePbrZzuqaxHAx65TjYUAlY
/MoZsAG2A6dpgk5q3HwGE2LxdUYyWt9tr2rtKXVt760sceWMxiJ1UEswmESN8VX30TPwoB1bB9QQ
p7/olXq3tre/5cqWbfbVXAw6UnIYq4JI8ifLk56VIyZwd/Pk/EXT23tzzEmvzNEqMivQBwKBnwbf
dgKQAu9jNPKhlmM6jNYyxkn7z4vkvJHWWmFnOXub+tEDa8Io95iAc6GTtBOrFjCn2/CWt9TG1RIj
EmWSko86eoqeZWN6JkX3fdtB1kHjtz++lZCuLCxEmXV9bvDNJMwwG2pAezl32ioP8qrz8wXkUtsG
18/ZxSAXcUjVsOSLiRB0IdTpO9eo74boaM2nrN8V8q1O/99ZyfdewjbgaoExAQteP+BRKsXQAiGp
VmMgcQaNbeGn3eCmGFbcXuD6rX1ZIBeH2LRf7KLCS8ue71vT78onRfjSEtngUKQau2TOEgLO+KO+
axHJhyBYvS+OBaaBrO9s0i5T3E4Q8ayUMN9tJZ/uV+omiuwcEZwNmeDunI8vUfllnJ+rNHf65jke
X03Ru0hwAPj0/yApKR0Zf4gyQinyxphetj/WSrXy/Zo4EEE7aVVJLQxIvdt7WlD4iBACiNgfauKw
Bu7FH3f1jZ06IiQRLY0DkmqUojEs2XNClpyiSm/bURY899Zvzt+uqHJ3WpuHptKXLLjDaG5Xmp8b
2jlx/lM3jR/b+yiAEb79rZZkRapqvCMmyY+1J7BY5PScyLPTLYv730xxAAKd5caiZm142teu9O0J
Q8eLswwvwkFh0QfikEMl2LoiQTZVsiAvaOePUWyKYlPRvnFg0RRKGRsmog4Wm0rOGEy+6it7tLm9
SpnT+xEuFunefBBRif0hKDZkTGGokN6WOb+vQpOSYlngfbEr1Ye5PRFyo1u/Cgnyhfs2uW87R5NP
iE7s8GH7A66D18U05/gUZF+SXSiap1K/Nl5720+sYNvE+qe7mOAcH++mmYwTVmfnbjv8jPNv279f
tATus80ZjeQlRfybVFOQ5+B7hvAreh78bTPr5/eyDA7m486kmGVGRN+S/TDv+iIIyTepFNyQf0hs
/DbDx4ixSdO6ZGbGgGmulWBhlvxyX6EQlN01ApcXrInHJDs3kkTuEACHy00JYfv+l5m+ppaI5Hn9
YGHQGOiHf/jZH0Imva2kEDn1pPWmUb8p+syp5M5r0sbLBlFVZN3hLuY4h7BjVO4GloucsmNMHzIi
uHtFy+E8oZnpApoNk41+OabxZQbRTKvsiPQrWQSuLbDEdzhq82K2BASnnqSfc+uzmhyr8GGJ7ppu
9v7Gu3/vGV+PzrO+K61JQjKy1Rx90h3VKv3QSpwy0gWm/gB3F1sc3KkV9g4VXfCQ3TCc1fbhoXCz
MwjDXMTtO9FYMfvcH+P2izkO4soklio1RtKY9udFh/T0VDhJdSiyDlVApxc5+zocXczxcGcZSRTm
CDmJ9GmWSsduAn15/m9fi/0NV3G0JCeaiQ4mJPfLX0N0KKLB7Zd9ZioCzGOevLV1DD+u7PSELmmR
GMjmFrtRelF61amaQ9fspyVzbHRridoi/gB/l91jJ+LKYjjJ6RBR3PNspl5ywJDlWwfds3dgWNoL
6XgESGFxSGG0g2YTCfi3KA4Fw7vuTj+R/npifWijr7mFeIx/HXIvC+TAA32Hdp8ZSKCkkL6D/PSr
bLig0zskL4xhH4JPrftD1MT1h8Tib6N8v+MABta4bpF1sx/7g/wUB8NTtStc8pZQpC/qd82XTyq4
3/eiccg/vFMuprkSdQLp1chEmRqv5tyxQ9BFftFBPpSeqRqkYEWxjc+D8s/28Vj/rODpQvM8Q2Lu
CE4L2vzUTtY8XEY3PbnVx/GwbWH9YFwscAdQm+eq6bpCA7EKS1BlOyYo24oH7BkUfjyAFzvcAayo
1ERK99YuoQSIcPzwR7lnPGryPvQTwW2zjlwXY/zZi0raWgS4nGTHbj4k4T+GEmzvm8gEd+CGWDXn
vEPDggllleohbW+pkKVt/dK8LIM7YWaHZhqTxYNjwIrG5aORQje5cCNkEe1fhZd56dNybz2IlPxW
vU7BlA6aW4jyYUJWCTWVKlCbQm8pBpwfQJDm/MXmXRngnEFJrVDSrAyor3ztp3M87zORON0qOl2Z
4F1AoTTFuCFcQDl0tHaSbm9YII76tb2S9RDgyg7nBxN6B63cYpkuEBMBG3aWeR7d6oAIwCX3KbD3
h8DiqldcWeS8IsJQ7hImqEhZORygts4NOIZbJS7cUKuONPssS+BCQKY+TIoj5CbAPKmoXjhG6HCB
rqVFj1L5hdJaEIGv4+Pl7+KLzdK82Omy5GikWJyp+MfW74oM+nUNiLxcot92sW/n1m57MwRfma88
g8c17zG+jIdudiyac558LpW9PbxsWxGcB74uAeJoqR7bDmX0orjv0gdTqwVdbKJ1cJGd2phNrVr4
plH4GNpo2AiPtEoxlSa4TwS+wxebwdGhpaqJg1crjTsOfeJ02njXWZgHJtYPKB3v/9vOcbdLn9mx
NJqL7hVRdavLirv0InFPod+xvb0KtBZJ1gerBNgjlX0/1dQL53SXZaXXYSRojIp7Np4zLNoxNGxB
cXj18rxyeQ5kNHMYQaCJCHlMwLaIsk6+78YXMgEFYo+kDp3+Ks99ZZGDG5uqhpnqqE6kELxU9snO
2LErVMj3JnJIDmQ6ZexDcG/jqXFM7+tAutVui5s4dGc3vS19urdcaIrpD+NfVRsv6+OL05CUnM0w
w4s3NQoMIwPDniO191XJGzpVcAsJjjVfpG66YqhGtcRh0GIYOhnF47b3iy4Hvho9DI1lNTUuIaa0
DdphXzm1++hziPchRYysCNxxNSa52jwORSDFZo2VhruoSyHceaMt+14RoLzAL/iANIvJUilWYXiD
DkkrkripVQSmkrm1Mrr/cfc48LBGQsJ6QuMX65WO3eFm3KsHVl9XEflEgYiPSbQ0DkfMPtcSzFIh
tzO/LlPjVNBDIKYzizg311+GV5+JQ426CdGz0iBDwdZlus0u9jJXvVt8dPwIfUKA+CYHGGpOOwrq
fqBjYe802kNsIfQpkva53u96S1T5ELkghxtSXBC5teEfJPb6BhqA9BmqCIKDuzKBhvLKZQd51sR4
meO2brGD0r489If5EZOyHgIcGmDq6tkMYh+znyKmQcFOftCqtHUU3y3cZTVYSIf5QLpbS4FQ7s9p
EJzjdUuWzIiZdQvye+9vtMaoKAgh4Pha9bmvncFuPIOUDibe3DTLRZuprr3MwN3/P2vs51f3J4XC
gRq2iKEmd0FfSe7Z4OID0KtBESSlI8rU/sH9L/Y4lKIpRI4wWYbIHDWWQ+HHQX1qv4xHOcCEwDfR
TbbukBdr7BK4Wt2wqJlkLAB5k7pF+r2PD6moY1T0uTicQjtGYcc1TGR2ddvpw6kYygNUB4JB7127
lgMBLoo+GAdUOuSHkc9Edaf3GH4kvn3bnrpg8MwATd4iuqt1WLxsIFv91QbGUri0YJDB6nJ712Js
abQhpKepbqW23vbKRBvJYZUxWHklK0iZQbO8HaFZmv9s0U2VPkrV67YloRNyOJWWbbHkBQ6ztLd2
UMrYSa58L9816KOqd7VwSl3wyfi0VVZlY4eMrf6mvohsrR1IrrZAO4jlWhJ6FmWK/xB5/P5qNgch
Q5tBrahBWqfz6wMEEEDb1O/R8+k0hyJIf4rGcwVOYnMYombgywfsI71ffRr7Q5Sck+7TIoBF9vk/
pJAuQMXzxPc0zowoRHiTRJ8k7UnPX5T6nkKm4s6UdGfbQUQL4mDDjKeIJhhzgTI6ZGZBMQgakf6U
4L+27Qg/FAceUtONhpojMW1ggJihb7ErT6bTnRHWI0QUqRusv1gufsFhh9JZ5dKPqKgb+i+je9Sj
73nux1WgVM+m/TmtnraXJ9pGDjwIRDXRxoFPpmb70djNaedMukskUSj/h4jgsi4eOvShI9WEbXxr
QXfBCxV7NQreQ8CKMeqe3Oc/RRnh1feDqhgKbk7LtHgxwi5Gi1NfqOgiKe8me3aK5fv27q06/MUA
n1EJl7DWC8PEqYrAfa4dzPFumr9OuJat16r2t42tfqorYxxixOgTSaMU13LZon+wdVHA8C0QCaiZ
iOGSufSHc3xliQML0wbVid3nSApQP5Qip4FsQC4Ka0TL4aKM2OplCZ2DBiQbg3CunLneTfJ9ZYpY
OkR2OKDItLwncoJXgwSCoQytuFnQpZ+2P836bXW1YxxIlHonz/KSsF7j9iAvjrK3vK4McszA4C0U
1L1g8l/0hdiir+78FhMCnYEpRC8rd1F6T2PQQ/3NQ/JqSRwyZHWpKXRAJV2rPxkSiMHv6j5QRKHZ
eiPWlRkOF3qjmYvKRuW398h3DA+5IFHDG3x2J5D7ta7iIsoAh6GII3w1krkyy4UXZd0rw4Ryjtcj
grYkxnj3VIVBYbxW4teQwAX5nMmojQVBxZStcQIbh+Ic0iA81KcOI76Gq56sW9HyRBY5rMhAWp9I
FEoLLUi8pdnJQfNU3HSZyO/lbaTg8ydUWXTVtNDMZo8/iWy64CpzQ3pv5UHSuxiA1ezSLUT8Jivk
q3hdXj4eLzc0mGlZ1mFqIPfVHphUZweO65/qPTTEd9mN6XWejqcRJDufqrvwliloyyf5QXDk2RZ+
BEndxilD4/0Hnry87duJjghQDYeljhCB7KMdDUxUNkVjxetf82KKOyNJH09yPqJ3VvteLt+hnTGY
uyQXCWgywN1aEHck+jYk8sQKMr1XIiJlgQ4Y0DAvwdhxhpOoUrx+An8viu8qBaHhPBE0IWMyFdJi
/UnCuVuUz6H8sGBkbPtjrcPlxRZ3HJpJagvbAjybzTezfkr7B1M4GyHwhzdJ9CtIVnK5mheCwve/
ysdM5oD5g+K3N6IW0vWw47Ic7uq0jSiquwqxVN4d5Oqxm25SxFNEepzRRiiaoxd9J+7+7Eguj7pC
4QitR/TczSa3t93ZaJxQ1Pe2/pksqEwpxESqhrtFK6mxLbtBe3MDNuXsOZpPvfa47QnrR+ligv38
6iu1SauMsoYXbKK+tOZBW16i6KkRjlexCOnjWbqY4S5PEE5rYFgI0bfFWPj93JN85eHfx2R+Iwtq
U+tPFPVijcMHxUiUsLUT9JZ8Z3nYxB9P1tl0qkO6Rx5WqGwj+kwcUIAzVJ9IizdDk36ZlNNi1A4c
UnBk193u95r4BzlEG7TJ0JBDMdSzkQY6ObcQX6lLb7FFdIUiUxw6ZF2KArqJdukia4Nuyc5Uzx1S
N4epHhyj6YP/5IL8U5xokZlMPcBo0mqnsonXZs/x1IAkStJFRLgCd+df5JY6dEnVY2n1uAM67fXx
MTcVZ/y7mcWLC9ocSiAVTzMzRycERS+9cqo0X3xBCQ6VzcHD0kgT1WI8gFiQ3XwCBerePOf/4B1+
gqKAyAFFW8chxRBLELAe4eUDnKK/C2UnVfdL8bDtDOvFUQ0vVBOqPorNTzFH0hDbsWyD2PegBcap
3+dIkutBevy7tO6VJe4TYewAleUJDyHtkVFPdDtURG+nACwznnQQ5bdWd+/KGPetSpCumZMGSKqN
+TExlBtde4pzBX2ekb+9g+zP/gC1V5a475Q1tTlmNssfl34s986gEwEUidbCgfnSl0uijzb0LMnB
7h77AXLwRoCYTGDnbaplaykcjhtKXE/hEmPsK+4OcR5WDo6v12uJZxUFxKd6L8G7v+pp5momyvUz
IiZp8MpE2rVVcTaL4ldGDQdzr1+zaHRDGaK4LbQw0vmwvecM4bf+UO4GGGJCdYLWXa/E3abeN9NL
WvyQstMCZTHLkbX/+AX4B1Q/mmMTNuiKyIrYGY1zr4Ind7pTSsFpFPgSX3C25T6khLGZFOPTWD9m
abC9b6s3zcVX+edSQ9BG0qJFHT1pDzEjOx5ewJzlZNNt0or4B1dv6StbXJAYR12r9YWEoCAPDNVX
41tJ+rm9nDWKJQ16xP8DL77YDKmhQS86TIaxjlbJqR8Psfe9OH9R3MiNj9rLtjnRitjPr2K3stHL
Cg0B6MGJR89acDpIfMjNSvCRRGY4QJmh5hpnEzp12+w8RftqfmxE72aRH3CIMipZXVCSYsLfeDJ1
P7O7XUcORQlVr16EKqLlcKBCjEwnNuso6tRPVfOk699rW8igrW4DAs+11cTmYlgpHsMTtAZRMuye
rHtMkpyt76z5RfR0XE8mX/yOLy9XVmdNJETSKD6EOx3N2xh+90JPfySfyBEy6l56I7IpuAT44nIz
djXN6xbOt9x00c88/9roZ6qIsqICZOVF+abFbqNMe2sfMphINbp9IW/1l73SVzvIoQNZwAAhd7jT
5upTh+FAFcKGrVNWLiF+GrvzP3/BJYqkzZVFLvxYBgutsj0erWHmDAjgymA+Gbf1L1SxvfQoeiKL
oIlwYGE2mgTWaUA5y2YsqK8tp/ZbBrKC4jNEQ1yI3gruDsE5IxxshI2pdeqI9WGOGhrRjhIfZ+mw
jYCC+4mfbsJbfLYWGYkvnR5rsC4Yoo5mkZdzYDGnk6p2Kt4LnekU2uRksQf5Sb3/tb0OUdRLuACi
QygYUvbkshXoMphO0jgDc4thuWn0L0o/uDkV5LcEmMsPOGXRPGM4ASYtPTBj1cmiQyW9pvV9Jnvb
qxN4At8dUhWoyOcNWmzM+jupkodyAYXPVOz+mxUGyVe3IWaykwJcokjXqV5VQC3bupNT0982wr73
RqDHk7fXmZSH4InBUz8D04HeelCl0+fQUUHFOxu3vcjBBf5ncSAhDVDIDnvkkxs63kCf4jGaQFat
lk5ftwJ/WM+aXACJzzaNQ2SZjYXnpDQ0SDRZZ2t81CrrJpnG525B/6SiO0nfOVIdepEOLgsbMxiC
irloveznVx9xCjEHDJlu9Keey7skfc4Lp7M+b39DkQ0u2IjmZchqBOyeQk8K2K8H6ShLn5Ps67YZ
0euFn3CKinJS4wYOqe7eZpo97ZDuWo+NltYBZHfaU+MhlQxRYHs33lJhVCBaJ4cpS5ZNzZyjKSuX
w/sh6ndqPQeyGZ0aq/+0vdZ1U5ZpW7JNUFnmTKlTnlINtQ+vmjwF7IA16g6jK6HQsm1nHUl+2+GT
YDRdFIhZ4227pK8yPXbyrxAys9s2/hBMXYxw6a9KlqOkLJBpq79C5hv3Mpjin8ZTKjuNl95q6CVm
ncSyKzDLIoyP0HIxy+FXosS2RjRLRQynBPU9G37vMQFxXtz4lB67ffiPwKDgo/G5sH6JZwls0hDs
vbHvNM0lgbavGsf0yucofAsLUj/0IdYgWOn6xXNZKIdpJCuayc4RgCf6KesMNxlcupyW8iEtRXz3
In9hP7+Ck3hY0n6ZenYE7scJMYhMPdlUBDfP+oyfdlkR2+krMxAjtnI5mnWM1FB/fuvNGl7QBObj
/2CUsXXpCYT6O+NFVHRjW7XlMxyUGYk1ypmGQlgkY2zsKylFfWDs4G4Z4OIfImlqXdoDK3Z8bWns
6IbtNP0BBBBLcltb3liKIi7RkjgomeKqWXIDS5Kbc2QdxkmA/tsuQWRWwb36VpayLGRoUHseyeir
2U86p4FcTgIQ2T5bhJdT1uS2g1we0r/tElQdUkCdq4NKqB8Fdra/D1Re36+mB/nnZDPyFH3HyHPZ
8wi5r51IAXv7yBKZex1FBaW62mvgLMyPFZR+ivBna3llXzqDSARFtCIOHcKpjsdMRhsMmxfpUHHV
MC8iHu8UuQGHDClmv5q+xAdKWzRTDNFuoAQEqqIxqfVGmN/QgJL/+w9kqIWE2UHU1/7HEBfjXT4e
Z58NVUuBANJX2w+urHF4ULeZEsoE1lhTWXaEJac6m4G8FybPt48pkTlgCHUj7FMJ1V32mZBQ20d+
5hZQKJeD3pUd8ViA6ERxuDBSO5ybAX5hD44WncP2Tmqe7MEX7CA7MH8GPPL2ULuCByObB0Vp4Bc9
KGjmc+aHh/khf2tCje6Mg8Da6vfSoYais7HVD9J8M+RglLrGo9ymiguVRq8t6x3+301HNKdPPqdd
giicuoYqMr36kLmyzH2/kpK+ltl2ZuDfK6Pbfv5e6G6RjVC8urdiRYBTq8cNqimYCoeSIsQB3x8D
m2KsUxtArdLWGBIMjWNRdm7fZaI3zKqXXNnhgEq3wzBe+gXvJcOZcRmr/8Ru40o+vTdu5Pv5mLyY
e/tFNMa0ehiurHKYVfVJbCUVYy+S2kOeKfupFbHGijaQwyt9GOSpmDAVY9Cg1F/J7PYi/huRCQ6q
lrTUJyPFBF099BIqOo0bNRa6vpG7Ebj96iG77BcvsmZGjTJC95qlyZWAkTGGARPRMQAcaFIShJuC
ZfFPdjSWG22kg5FAnrxRR4fDAbqs2wsSeB3/Ss9pNc/KAtCYO1/O7u3qixnuDDsS7JtoJZwPTJNM
06qFD0zKS2I9q92hTL3tlQg82eJ8QErNVkYilPnAV7m8qxoBf8/2EghPjVnoSToUbEozX1qQEH4u
zG+9iFF3PdWpGwaCO/z7gwapJS9NXCdv80ETaOwyv3Lrb6Mzu8k9S3VGARV9mXU0vVjktk2P57k2
SqBpIvtZ9lx1TqTfL+gUk2soIoqeGwzEPtxRV+vjbnlC+6ZNqM7q/koAhevdkt+EQXQfOqlTvnbl
QdSDv+4Vl+Vxl0UxG0pvMnoFqrwuEEUMxcJk65BwMcFd72E4TL0yooLB1pS/gJjIS1zNgKh6dWfd
iha0Gs9edlDjHgF5aS5yDD171E9/KdLTWM6eCREvHTS0IqW9dWz4vTCNyybkiVnPsorqmWR8G1FV
CPXQMdudbojeuquB89Wa2A5fRS6UzENKNLRYTebkT90dNb6k0QvVMLyj7Mfstg3321ghcHqNu2tV
3ZqnMMLKEvlVNU5mfiDVl9mQHVt6ntXHbWOiL8ZdsWPeYxi+R7kpl59jXBMQdS+fTPVbG4nEY0TL
4lBW6tOmoIzQnE6Y28HOBXr40GRuRQNtFOTNBAdL43AjU5Wi7StJ9Wa13edLfoqFL/h1xL34HwcW
ct+18RiD+LilQW8eOxrMswDURS7OwYPZqYVBUjRw2dahzw1Hq3eDRB2ai/i91lmcr3ycQ4msjMql
6bGYyR098G07CwasERBhBE7UY/zWb7uBsjqHEZAIM1JLBb/mCJ6hgTpK0KGzejxlmP8MMbuoJ8gH
4t3oKa6FHudWlHpZnwS4LJZXq+nqnORqhre9epOf+7PqN7vyS/WUY9hq9jH15077FteZiJlb4DA6
hyNRHo0WXZC2rsm+y8Z9Ubi0GHbbx1lkhMMOuzGkIVRYz5/lAvbR9rdvEsFMyHoi92oDOcyQJVVO
8grVwc7XIPyJocJd0zgEPDOfWx+DKM78E8+uv+rKuLLK4UdDG6h+Fpnh9UtA5swx6oCUT9vbJzoI
OgccXaKnTdzAOZkGh3ZW9vrBdMgu3sdH/WHblgAPefFUPS8SajICM2KkziifK+mHbO5GDMapy3mQ
KmfbnMgzODBRVMke5BpXcyLfKJ3bhveSiAlLcJfwY3Aape2sG4jW1OWGpEFjns32QCVPK4PttazD
u6kaxFYUkMVwDggCMbAWGXjn4ChJ4ewucuRuW1i/9C8WOGeTa23M5xSkXvJxPKR37Z7swCe3F2UL
1hH+YoZztylB85Quo+w5z1+aWHXLzinSyfk/0q5rt3Fk234RAWYWXxklWZaz3fYL0ZE5Z379XeU+
t0WXOaozfYB5GGAw2q7iTrXDWs3C+fjbPUiAx/3nxtgliHbOzYG0MuoEmBOnOxeREz6Be96la8eh
x5tR2O67r+Qx2ZmhDJ2xTHi5adYCsH5l1+1GrwWTDc+rblvR+WCMV21bjFS39OFTBPNdXCVP4aK+
NcnkhlL1HALvPecVA7e/GfhhdYzRgvCPcbFxCGSaESPUThS6cuu11bGaML4d8N4+2wZ7lsMoeR3P
bVi2KH7MzbekwC7EaCklr1e1rednIYyeFwJ6AkQ2/rMx9tz65qmz6DZhZ8uP8fWEvbjJF/bxt+o7
b3Jm24jPohndj5W0r8HEhxJ7ENqpId5ovcRJoLarxOpZBpOkhYCEGnRaevldJabcM7+hN8HF7HEJ
L6mufc5sztIYF4udZLNKJGS442HxKMx2ai+ndE8XM7EcsbvsoXjqwaRsZNLyQaJbVIqx00FtLYPz
mhfot8uo/38gwvZ0hCzW0naOaP+tPNEuiOQTq7HUK54V/0NOdpbE+Is6H0RNCjEjkRxHt/067Gl5
MffFh+hl8Reg6AVWcadptrK/fIv/4BjPghn/MZhS21Z0EGS0iU8hNHJ/RhfaWmzaHel33JLGP1RR
zhIZ/1GhFG5WFSQmAKzJnDS1BDu7Co6qRSzFzhBluBvd207yLJJxJVhJl0UCKjsnUkIrywpraI6N
eD2TQ2velBqnaredBpylMT4l6VslUWQEtSESbaHVvbhMnFIbrTB/KwKJI+2yByNsI6hv5glLd0gL
aafuDFvK81aXvT4RGU8ijK2iY/FEcySUIuNdtdwXpT/z9vw3jVpTJNkEp6tosBmUOKGmGgzwV1pD
7pek8pUx3IsGB/OEI+UTmoApSHONAzlGbufhjwR0nSEXmYmq8SdneD7KJ0BGwxDqWUaxUPSNG9rK
Ul/7xApAGbsv0LNPv/W8Dvf2u2QlkrHlNlGXKo0HalkYL3Hqp+VbWFsNMg9kOXfyi/Gqn8y/ccMr
mYw112I2TSIFdmvlxyX9ogOh7q/IBlYiGOvVCpJqqYBjZeZu7Hdq+njZB25a0Or3GXs1NVlGKQO5
rmD4BkbRp0czBQyZhnHxVySk8fjjsrxNU1rJYwJ/oGmaEhc4TwoWANMbikOaWAaPBWL7KadpxMDU
OVqAMhMgyzRcgqRGNRcL/9awX3aC2+EpJzuVzwXd3oz8Z1ls3RORS6yqGvWT/tCjMg5qbSfwNB9o
2w6/8bJ9f38OxlY+9UipjabEwYbqTu7B5a6KViVEbiW/XP5Q26FqdSzGoErDNNBop8XjQ3wqbt/Z
al3ymtoRsQeXeOOVPjscmZvRYyWTMai+VpRyAc4KigvkUBxnN/meOEC03VXP5hOljJivzMf5igfh
ss2qt5LLWFnalHXe1ki3KeERQMxdGbRzpV/t2i/yjegp8FkYwAPOPue89Hc/+8nz12SsT8de3jTU
SBpFyS/GypJiJ12uU92r+lsS3CTqTgDw8rhXgPs2zU8Lr9q8HQzO8hlrNEgTVSjm4JlRJlabLnDR
bmLwKEB4X5UJn7qWyUasAORjPlBi2NGPbgpAlxh290t+MPzunSVB6mwe/jdPLpOSR3odjhRwywmK
U6vdmr3dC61lSK9m33M0l3eRjL8Jam0E2TJm4lB6E4UfGjjAeOs8PJ/G1k7lJK+LJEYWMk1XsTFa
uuQZy/U0+P30YIaHIPSn1LBI8b8dja2Y4n2L2tuCZRExeyDN2xx85SIrb8/6ne2PLY+2xWhUGYXP
GQ/BXecRrNuUfnkAgP9t75V03oZY1HcLjzzl3I5/fyxAZTzOVOtT2+hogSRkb/aHROms0VBtJQVR
8lXcTlbMHafgqKXKOJtMTgQ9ajCOLT1k++FR2lUehf4EdFTjTu5vVNPEDT3z8bK3ob97wdmojLMR
ZQidY2R+k2Iv0tfOfL78+7yIwdZPOyw8RCKdzY4ju9jTTxhe13aAaIg81qtvo0PNScA40ZAto+pt
m+nCjKvUyI0x3MbSUY75LN08HWH8iJyIMUItRgTUoLam4ZB1DiHuUPhKcyWEspVUvMDAOxfjTvSy
UTKjwcpjPd8UgpNFN2LmVSOnUcZxWuxTQECXLCxp+hpm2l2BPV9ixHcjj/OHcxb2LSAuldwmMa1V
NHsZcNzBr1k7qh0PnoKThbHo7N3Y5WlfQIzoL168W3a53SILo/BOlIaEo+q0JHHBltiFejMPx6nI
IU2zBmdAUBsAJtU70U7mTgVum62u6RpRZFNi25lqDZ6uRoVVdVJkS9niaCOvPbBdsYWE/5fBRGhx
LHOzG+HjC7QjyvEmNhx93OnkZytcL2Cfzg8il2pvu/qyEsqYVZPqQtHR6kvl6L7oFihLx9eG2zr1
PnPNW17pdhvQaSWPMSrBSKfCpLUX/Vq7oSwNYPI+GhZmOsElu/j6g+w1bv86ILtVMd2pn4RXbsVp
W2/+XDQbwzOsFsd1i+YF7bVKR5pUx/5ygN689BzfuG3dZ1HULlejC1jpANNRAK8l6LtCsZqqs9L+
12U74Ogm639NQY4ME1zyTrKUziRkJ8nMeGVc3pUxajJqsWKSGWWRLnT1wzvL8KnN7Ak81/yNTt6B
GB1pokA3hQ51adIcJ+A8tITjc7eD/5+vwvrcQVIUNBHgONTiV9KOthgfFeKOvV9LPMjejZIIASKl
SBRJ0mVFZ3elNK0ycqNH/hs+V3sUKX7m190VAMys4EGyZQsoB+Zt3HHeNJ/V7qNQ5gbNKI8lfUEx
Nyyv+mFfFH6u+f9W6z6IYBeWuqIJJlmSAaCQYjpLVF9AJn57WQTnFCxwrrSEi6liUsEpltMc7k3y
UJX3/5sIGtBW9kmWvieE0omoJP2li+KuN8PXImm8y2I22iAfb4vJcMtSaRYpoLnErwEM9dIOJe7a
WWzRKb2Zy9P92YA+SqP/fX0qMuD5rgMCuDEFuxXDm77nodlsDJF8lEE/3kpGYBAl6CLaagFBvGAV
IK0CaKTX3y875ZRR0NwDfS4IPtkJe17Nj+rvx8j/UTjjViPsi+oyZUd+h5j9D1OWvOOVnHlimIic
K8JUxA2wFbPQDXUv109p87ZEL2r9KCXPgqRxzHbjdfnxXIyb1Yy6VAWDzoIp39UsAVyIYeuC4LYS
3EQNNMBWdQHUuRuq1CIaz2tsJAMfxTNuQ56ENooCfFNyLYK2TrJi8E2nNuU1qW/43Oef3fBa3KeF
JWMi2WRGuN5Aeuyk28kw7GF803RL60b3sgFetohPW0sFNq+mpcHbth6IYzYEDSZT5sThjQf0x/Mw
ziSK+6xOTZRYsDx907rlKT9MO+newvdzYgAEUoOnPa2FB626fZHA3zSQmcoi27SYqmoAzTBOJ2s9
iBTvFSF34ch2Qo2/JP73iKM4JpjIDA1rHYbEpt1FHWhlSdBX6DoD5EXw/vICevfKrfPo6fJn24wA
K1GMI0t0RY8qsCU487JXU0ceXzqBk6FtB+iVDMaRpYsq9YMMrJkJzG6jT+HnC0qCYP/+WOZe+KHy
3kmb6riSyfivQSZiJckVhchGy8yWvuU/AeYPIFy601T5+GN4M7Tbtr0SyfgyA/v9CxjSfs8ZGBgd
J6+xT9P80mnsEGvHHF9Gj/DJRRNJVWHXmkLYxekACxbjLOAkJOnA9HkvNboD3ulQUjiCqE+8IOhT
ImIKQZDFuEutlaxC/p6FkaMvpiU26bUWRVbecz8fNeRLImm2vIp9Ydw3Q7YsaDbYM6bUJIdiGQfH
3wAuvAmlbbdyvkkWRdBMJuSXADh3SheTPFYTWwbg4xIHPN6jXTu9k9/mXvHU7jKfpzXbd6sSIpuG
CQYURmlSdHDKmpbkO3AbCvte9xR5JyZvE6ioeO2ibYU5y2JiXzCGdZZTW49ix6j9KbfSfcpjcd5O
xAiycQIAPhFTSx8/3VKr5TTWgA4wd70b7wpU/YoX/YGiCIceb3tqoxgHV7mSxth5U8FfhwOw8cS7
+Ll/xtiXNwA72LgX3tLb9qbyucqy6TFNydAQv4BWwM5GyV2aiXMBuPDoqB5Ue34CpsveuJM1W8VM
EYVoWkbQJ3BscDNRMjXJFDF0YCgsmhqRxjLUZ6TRbWxP+Hazp/W/psbTh52ZO6P575EAca8redRA
VwaIuTbdjHsAXfSg4ZRJavfcdcnPL96PIpiM3dCkSlBMvBGv5feN09R/p2MFfcH+cozbjAWrszAx
DvPkoUJi6ihlvzJe44gHb7npQEwRGgE7lmVVZ3Re7cskNmYUltTKBnmpB5z/5T73daf80nsYE0Z1
LnyI/NI1bnmz5luZyVo0YwB5rSmgzcWWfTPnT52OpdMZrZK59NKuttNZ4tzlxhQTXNXqqIzDCoV6
UXMZ6k9LO+gfWv11+dN01dfs1zv1sgOIssfMb3mreLxzMs4rCgZAHUfQFnEpLD3xhd6OhufBPMkx
93NuRZ/1GZksfRmWIRgbOJXGmZx4hzt1ZHRowM7jjbt/36/4cKEs/lqF6USpnzCaEM+mK/bGQRLk
75cNYANO5qMMJpx2w6g1XY/9Hnog1a48AEzcK4hw1RWabADykmbMZSUu5i/rF/M28Xkw85tRYXWl
7BJvgN6XbtYoZmg3o7s4qTvs8MqzBD9zBad8uXxerjTGtSjCGBatqgAI9mhaql2nIEhJ7XQf7ci3
kLsluuVf1mdj/EtgKl27UKb6QVOupewlqlpeb5mjkSwC2zDGQ2aWOJB63bt0Bkx/rR3dmo9A/PJ4
cwJbEc5UdUMRNWQDhMXcSvO0A9IhtEVpnNp8Fpcjd7No802wlsHEF7EoSgjBgYwH3Z1t4zuoAe3g
NXkpYxBFJffU0obXy2pBzZZNKtcyGa2Ia9kMhRKZyeBhKhA1jcYVfH5NYyulW4th1EEHkc1cA1rF
UTS04acfMgYq0kI9hE0EGNnO1ouI45S3Eru1RCb8GHIPcs8a/moqiY2ajQygL112zODH5QvkfjUm
2EjjUAVKiBuk/SDK0yB9028BV3OiLV2KSoGjFhzntfmuMoHnrOsqMABk9u2ttjHyrQ7mFT5T55Ue
qm/fdauwJDe/eeAVpDZt+SyMLVzr9TJNgC7HQ78y7XoW3Ybw6rrb3mklg/HG1ZwA6FVEqV/2f1f6
K7dzaan671bY4fpXwhhDq9U4ULIMr9K5epaX0BYHewp//o1erIQwltU1hkq0Ct6dPGUgEQF/x0v8
lA9ubNfvz+38WxxZGkcbN92UpuiijI0pU3/PVFYpajp3CuD0AnTzZDCywrgW9F2JqbiXD7fpNVZi
mMSjAMqwahQY1hq8Zn+GyeEp3rZW6CKwngEoAMYG5g6nMJZLM4Oa1y6NkIVnniirDSUMCT3eYtam
x1gJY3xUEAedGRNkU4o8W5iOPHRFfRiE2CfZwvG6m4nbShTjnIgeZbMBbGOnie/T5JpgNskkjhpW
VsdrBW1qxEoU455mNcK7TIWoAasCStm52Vy7c5NyenW8E9H/vlI8rRDHOJVwea1SWln4KjdfSHEs
tfu5V+3LysfVCkb7DJIXpVyhEDLf0VmT6iZ0MYYx2dgVcNMH/Z4jjirZpxCpK6YEXHFDBfvEx6MR
c2kxB4XYVbu0WZ2605W+b3atI3udP7/wCp3bD6eVPMY7DTGA9DsJxoXqam+hP+/kveaQ7iEJ+sRO
FNEOo+JVlsIbOQebr9771YS1VS23ixzNPgy4SbHxPAS9W1e8z7yhTQoqaxI4iWCOYL77eBd91BFp
mhFV0yV0AuI2kuiENce7bBvi+cIZq2/bsRe6TIcu1d9HfFm0H0h41Wm8eujnNReEgdVFMwYfGk1S
jCq8yyIdseOPzfclcibx2yD6hWljtBZ4xT5HmTY9J9JIlV6fgs2gjxeIJ3ETpTJkir6KSAdPE+/6
a7qe1Fnm0+yBqtBSDpI7PRU+L4fdvtc/stmaZSZJI0koel8qvU7z5FSi6AQi4Cdkw7p8zE1JBuCQ
cMHEJGy9q41zBRTNCnKiQbf70AtUdCGKn9Xf9GrNlRzGuS1RKcS1COeWocY73jXiruCJ2PY2REKN
CUUMdO8ZldeXZNGR9NDBZDo5EuPhqz+mezonot3ytru2SwkraYzx6/NcFFKCd0bwFD4TX3ZjV8eT
dDfsYgwZiU5zSJ3Bjw5cr7Pp5VaCGaPryrrqZwVeJzvSBKxEB64HihDKNFbiAvDcvqwhm3ZAMKIP
BCs8Ok0mXuRaszQVcK2cuY1uR+1BkToXz6sfktRbbdy6eoA8CR3Py1I3pp2gkZikMomk4x+2KBUl
aZPkBQoLIggFIru9bnYY13eTA6++ttlUXUtiVFOSpUUcKkzr02eB4RUPud1ZOZYCcy7s2WbsXR2K
ucuuJHmZZbRfNb6p3bdc8fRZt4XqVtY4UZ56xE+hcCWJibxjZXStNoG4szXtWLstWs6G0qbfoDTq
Ko0wIguB0tekTpscvy+YXzXUsHRJscfoTc11jvptWTUCGTDiMCSDPRGWUEBq5CaYe7w3qFVHdu+j
GOKnR9PvfMEROGq3oexrYWw5S4tnpUgpf1aI8mO0n9NvU0isdPZHSbfEKbS0nrMdtx2n/xyPZRMA
WPwU6Gg7OGFyyEHHIOWh1QcpJ1DzpDDOKunHQh6SEepQfS9V6TlpZbtXxB+XjZZ3e4xnimQzndUZ
g1kyNjSA6r+T/Bob5TyL3dC9Dx+J6v4qg400vcNSBCritXBbyHYsjUDnfhHGf29CH8TQO12JSbul
N7OcEiPI96HRN0C20njogLwbY3xPBLaxRQJHHBbiwl16iH2675973O3d7e//JxtUGMcjxBLKAimS
GYqaQVvKsSsEoFFXe3BMUWDnHC/4a24lk35wxgvhCs9iGS8UCEnWZxGG2zoHAyNgXNglHnDHDdfw
CzcW/4vVK/qLlyTSC199NBXr8gYmcVHg10RbnByQBdnCsFhj7Vf5TubtCWx/vz8HZEdFZ6KJVTEB
STowWrsf95hHs0fxukluivI2XF5kNXb+xsbOEpkkp8+jCWTTeL6pfnAoPIp7+9+gNmzNb60/Hbvt
EQiZIAwThlWSPdJr47uKIBy6eLk4tU/ZLFGnuyq/UJZTOrv9FwnwB+mMJ5lIIYpTB6TsSgT0uAHa
q8nwQZSzl/uA4xq34v8HWYw7iQWpVecGvnEADkYOrKElt2gKp4MfWuECOXEskV3wyAoyVEOIid8J
0iov95sr7Zo44n7CtCzaCXvpVuaBi/Bksl7GxLdcEkynh5NgpUnupkXgZ2LP4YnmiWGcTN/pTVmo
cJhCWtmZstggS4M18PhjeGIYpzLHeh7LIYqc7fg2LMdqqY9S33DOwtUK1pHQKXQ1x4787xGc9uew
Ux9oOQtLXTz3vB3Q/tg0W7ZthymppRrzmIU03Jv5eCWi85qlcFc8gsutiQMoO9EwWQ5MfUxoMf6x
nOexaDHCF7ypB83LvPQpOKb77ASEDye66y0e5v321zoLZHSvRXtXrXOM32SR35jebDwJKY8q6R9y
xLMQRvPKvlqGSMb4LG3rtvf5W4fHQrQDxowt7qTXyx546+X34Q4ZBdRFZSkNDOSgMkDffemBONOu
2dV0N8IePbQirewubG3eJBM9xefYdj4lo5JRMRlC08P1l1hxato9qk+2ENwOohtX7uUzbmvkH1Hv
r7NVGA2CQpwSAY++LDjE5jGOnvLakRReXWc7PziLYYKZtkxRg2oyfbEHwPZAchBa4u3sJSC6qjGv
JHMEcpTxXY9WxxqbsKjR0AKTp+QHsieQE+Fha2xnBOcjMZFLzzujViYssPQYcQ72Rv1S5KUNX9sl
R0m+ihcua8dGcUwRJRkgW6IkSRis/GjSYiwaWqXggTQZuzBB4oMBjsRbpLtFvqpQl5w7tzQeL+vH
5kWuZDIxU0gU1KdUqGKgfllarClMKXozKSfX2UzmVlLoX7H6XOHURp0SoaDTS48aBrKSb6UR7jr5
0JTHSC78/+1MjKeqIrz9xiRHqX/RbbOULC1DxS8zOGI2TWt1KMZXVfIiTn2OQwmDJcb7Wn6ZsSTD
oy7kSWF8VAsyodZsEvgo88UYLLo4KKrPFQ9QbjtMrk7D+KS+FcYxqVEFS/bvHVWg11I0fIIpVV6U
3HR/Z1EsbZeR90kwSlitDppjjx4MdnGD6SSEdkK4LIYczWOHCAoprkmvoCXYurOr2xQoyrANX8JG
PEUekjEnFPnFnk9oyBPMPtS7RRsjEfG5zPYiyVx9OpEKtQH8Damr8NbPOFrCIoRjlaDMSYXgXMfX
SSNbevUUqqGFgTPvsm1tlfPWTooFCtcbZVaB4ABEmyhzaizSiORU1EJmCY3iYjDKasiQWR0mVjNZ
5gjn3SnjRqI+DqMQFVNHkZ7j3gmW3aie0DcIhc4aeMC2GzAV5MNJ6Z2vnFZmEr0BGj5a1qJgDXoE
3F7wv6WSq5DFifPJTnQBWfFwTMzRHSRQlkwLcgUlsedmeBnztzSMOcW67fxI0lTVBGwRquNMnG20
HGi4E+Yvl84vhxtN9eXlrlGvC/F6mb9p2UmM4e7aN4XH4rZ99WfBjDq3WaYUImXimkbDGUvZHqfO
7iVsrpToA4Lor5Z5bHg09HzKklZnZcJhEmVRWRbQNDxfMVYo+JNRcNII7n0y4W+eMq0TB8yXGmBQ
P9KSZPAo3YsPdLk4vRl4BL5ceYwGG2bXzmOPdKz5MjjlPXVDw0H+QtFr8DS2L9vqtp89fzNGgaeg
XQQpR3lNIDdRPNtmMVl1XtgK9rh4zAs8/WCCYTvk8qw1SKWDOj926WgFRmXFfe7FzWBHWeVNQ+Zf
Ph73MunftDLQJAAPXrEgZLUuhVKObIpeEx4pgsy847aJqIZfUkcmQGp60RKdvvdpdUFxIq9J7Ap7
6KNT4LEfl5yUaWOBmrqfP1+PfUsW0yQbegzo3yIwfzWGbi/KXFjCENkamewqDH6hB3G3pMlTmgn+
3JrPLcitC3M5tl1h90PmKtiuysP2We87V1dqEIAO98byRc6E/WKmnHf2prJhcQCwp6KuKWw5BBQv
4AhKMO4VD09Lf0D7ABAYlj74Le9mtiaxFHElitHrKjUwikWQ3402uDdQAcXSHhBWJ5tWXEOPS8ZA
Hc2nL7+Sx+i22hp1DR9BR29m18BTm1Z5eo+uDYm7zNYeL+s17yYZtVb0Ue6waYOdoXgvlYdZ8YkI
Fr/mScaK9GVRm28cCYsLmqkRLJcwOl1hCTERE4S4QPTN9K7UPXP8AWrTqFKPyi/MOv1d/PojkH2O
ziSeJRDc0E83uiDrcYGk44FzCVDgocebSd/OVWRZoZQ9so7Nlo8OolIUupiELl07B/dLMXjZVLvG
8mNSZ6dP9Z2sqpWFBdqbmmS/Lt/s5rvqLJrNcbPFyIouR/DShhdhuM37R0n6clnEe1L3WS//HI/N
bSt1AhRbEauoNoEATiGjE5WiJXaZH7eVo2UNBqmLnbL0u6pWfcBFXy1K5IdjtZsxvVJLUCyheov1
ci+R5EsQIqsh+c7oDT9cEj8EPonVRq01dpmFYUQbUHKP1TQ8pn1/MjPNVdrOEktyly3xSx7OV9gM
dMqo32eR4CxidtdimtvA/5ePSIkaEGn2E7FzJIWBYhwLPXD6RbkyFZhUWLqxgE1NtfP0ZbGGJXBn
U7NlNKTFWn4j88siLHciesiAcD5qMkBhesk1QNEZhMDPhcIOlWYbGrH6Qn2Sg/prL383mxF/N1Hd
zMwoz5szdQ2o0mYDmWr1RcqDq1YKPUEM7vuo3MddWrlRzAMg4KkBkzaheCcHLe1iZONV0viFdEhN
77IaKJt50krVmDwpXUCOqizwvCU60YLSXZuFdD0ncEyFsiPdDBhyAaGYWFPyvRuSQ5zdID0/xSlG
DYzgZ6tXx1EuW9uU4hu5i+15HmwNYGhKMJ6gWT8Tobgeo9yul9mSlZ9BIXQ2KYHcNo+aleiv6WJE
AAZA73gueE3j7fs7RxXGgoegyAasJiiORFLLnL8lwm1tvl6+wO0Oydm/s5GWLLpq6hNqIL39e0aB
8tumJwyCoCBYYFzIpkNCyTsNpnjFm3bZ/nx/jsjOd2UpkPAbCaN1XXNXDF87jZMFbleKV8djdLCs
clWrEvpi663Az8FVNb+ap9rJHwc03g3AM3OBVzgRkx0ilTWxGboJ5bnfETrzJkt+7fDeXtzcM/fy
/eUvSAP+Z0d4vkJ6xatEUMbknGb2IVIlkIzLNlhdAK93I04cMbzEQ2Oy9zRSMqlKaV8kBpZwrj3G
RnlM9PBnRcEMjehXKaWWYYYvSZ9dA297Pw+mtajF3eXjbie+qgxIdAP5FgqGH8+rpGaqp3SDYP4P
+pJxmm8Db3B1LzpMvGr1pg2upDH606lg/6yCEvkIKifEUuNTmHLgr6kZf/qAKxGMC0u0sqrFBu1l
CtQsvSPYS5gQ4nUIN0+y8pSMnnSxaoTpgiavUO9NtM7zV4NbNdgs4q5kMDrSd1NUCzkGT+ggQOYk
Du1g6J6MMtNlLdj2G+foz2TBOeJ3GicILYUi3+ZGftKr3WUJ24noWQKT91aRKEhVj6NE2NVKXpUh
sGbVNWJAl+FfL8va1unVvbFZb6Cipm9Ay1qXrldIVpCAx3my6XgQAd8JzyvydIGJLFIw4xlFO02q
Tw6SVUVWUFnkB3VSgDD2k58on1XXxOUck5rmJ00/H5MdCA1HeZrGBPC186HZ937oDlbvFSd5F3KR
AN4Rhy7JYtxEPkZ1WNfohwvi0lhRGr1KA1IoLYqtnIh2pgMAzIyfhzF36jZ97UftIAWhW5q1BTxa
WjZP9nWsenVneHX7ECWNm9Y/orG1pCjeG5PoSgrw9wPlmwHizSnDoF0Z2qoaPAbFC2nbEzJIv57J
LQbHT0tce5oZu1L6KKmm1SXTDbqiltJ8XaLglHT9Ll8Gvyv0r6XWgXIO3I2ioNvZgo7BGO6aKS2s
NrxBBn+Mcu0OuxBYUZ/2ZVV64fQrbfsdaZofS6wfuy47qmn+loviCQAg+3YqXNMsQZJSvonSbCvG
csrAACKUlVNH6mOJgWqMIdlpGL4MiRrZ6My8iUt3KAvRIhLYvTXU9YU5tUTlce7Bx7cYpwgjDQBa
5TFRbEeyPybHQgBopRFpQgzP3syFXWlZbqlyfKijb8WgxhwT4Jg3u0EeAKGtyltETex5W6FwUhJ8
8ggAi+bVEvBo77f7CyvFZ3wvUZp4yZr3QjyIJXeR1xYAwpBsSnzV/GXOc75HxgtL6RLVs4FKceME
vvxV2UXgvQot2tMFH8WD+pJcV38BhIGyxFkm45BVIoRhHeC1WaRHHeBszUPTx/Z/MUi5nV2dBTF+
uU0SU9JkpByNox4WQA1E2As2XPB5of6hvWrOZZ/F8ZQm45k1QVHjaIan1MencDDvy2CxyjLiDOnx
pDD+WBQFTSpqxGYRDjh9FjBUOzxfPgg3E2a+UGEEmdYS7McvN8BMAGtI5OlOfqwdilUegzmER9K4
fahzYsp8qZRUSrEISL3nbFeUh7xxm8G9fCieCObrVFjZLhsBZcJMwgvC1TK3DLzLIui1fI4j51Mw
nwYoQBJWK5DNy8muCnyz2GdLb6k8DpTNJPD8TtFpZrXK4sVkEOVcptBNjbd0V2F1NYZgyGnsMr7B
qpbEAwTaTqBM1IYInaF5z/bX8syqDaUWz75KuCmmeyP5fvnattZU4RDOAhiXNymKaYb0FVS74Vfx
uUV9WrD1x8VG9cmjGB2RiwYKRyjvVFRfVqcqRwNRKXyH/wHmJeingHn5lNo6dtw1iv/g8Rbr/uFV
dD4mY1WRASaySXl/AQGIGJV+cKf704HcLKD4a+y/7Gus7pWxqlkuE6MFOpojK+VJQ+ViEKtrTMX5
wSLsMOn7VxZ2Ph9jYXEyzArqODJqEDeLcVekh1TdX/5qmxaGEiUlI8EUPlvJU9oAaOMKpoeD5ZUY
jlm/GFED2j2OcmxG/JUY5iVnDmYsdQYqRZhutVLlNdZO6MW7ARiyebAqvBPRGLZSQ3HKTUmI0FhT
9atgKK3c2Df6ixD/VQMPy7fA0gWWFvqiH+XEZqEqc4BieXYMGkt0Wz9Aw8Q2rulKfbtw51m3i0Vn
gWyxSByFNp1oU60DvZuKKdp0slJKfSLeUDjxGbSaQPcCX0PlCLsZK/cvl1Vl09+v5DNJPWoQSiUQ
lIvCBKALgL1C8cqZCsW/LGZbVejGNsE/5H10bvX9DFmQAznEOyUWRkuNfiIntYQOWxvmfCuWwt+k
ospZGmNiUt52etDAFdOF46XHmPLsy8QOVU6dYVMr/9QZJMI4xx47s5iOgJ1lNUGlqPCSonHyMLPK
NOVc4OZ3WolivWJBxjqosCenjo4u7NrgwOdd2YyYKxn0I64+UhaLw7KM+EhZCe4/zTNeIsyRT4fU
nmzj1AFWovMpzoh4BfR0jsvadvsr4cw305ay0psK0e3dEJ5qGx1RcDdK7uzIFvqvL5cVkv7cpyRk
JY4x9CIdNa0vsKGqKaAmb37MZW/F7WFBiq3rb2nAaWdyrpZ9p896JzbKhAdErA5WbXgiqAOa3J2n
hxhlVGF4UXnzhtsvpPMJWRTcuIBzxi6W6sT9sddaZ+xtDMn1II4qd0K6K8DrrZv+qHS7yzfLMQr2
zVmHgWZUFWYStORtSG2i70tzb/Lm5Tn2wL42xVYnYpqimCSior5UMYBVRxt9zr/ZwlpdIpNz6Wo2
SCog7hyFvM2mctem8j7IMGZ7+c542m8yngR0wqYhlKhY0nJVCEbl0tb3xdVkt3v1KnRkXmGAqx2M
P5HNiJiCgGnDRvlh5jbBOyy9BY68lbSpVRJrFgsH4GgNL0vmCmacTNVWYyEQFOZme/HaU3rAnoPf
78v/AieWp4mMSxmwDdvlLV3DL0+xcVt2B2FxZd78wGaGvFIRxpNMfZBraQrM7DwffU0tTyinu5fV
4/JBsFb50TEPS1FEbYJiRzY/xMPdUlzFnV3zHkyXXSLgYD9K0fuo0ZQEX2ZRm0c1nG7K4Euli/ZQ
fNXIcgrjxLt8LPqpP/tgHfsG4Muj3GEfBYIxoRHbDMnWHF13/c8xsKrgSqntHl3ey5K2vcVZEnO0
JmqBCR5hK3We2utKmG9AZ38kicGbuebJYcxYwIimkIWYm/w/0q5ruW4dy34RqwhmvjIcnqhkybb8
wpITc878+lmQ51oUhD6Yud1Vt19cpX0A7oQd1qrr2sknydVX4ne9JgLO4ivE23nov28itSzFlhbm
CJbqbfWi+evJvpnusNhGSbwpE+Wyn3U3vwiHlrjlZgAf/PPFGOONQzsrrQJfjNxihARMfRaobb/Z
gDuzQQTnXf9ookMy5qsZ1bguNuZyiix222x4VmbSOosSe4OWGwJh/OGOzdEYM8am9wBAHlzpn57t
uq/3BTBu60DUaBHoCFuXMNUUJNiqDmSF5oD5VsWcnbUUcdDwiwVvx2ExD3qztJqlo1KII31q8Y4G
pKbtSk8YUt5hR88pXdtrhGIF38xgnoRKM0SLTZeye4/sKCmr+aCar1tzqnsEpm7p2J7uqY//laYY
jCNRjSEHEjO+nd4f5/lXjMWDmlzmWPevy+FX/Da3yviRqCHKNI6ohijzcgr7bg9D+Too5jnKxtZp
8/lbnLRBW9kgAq8yZ6lkP7bG3aph4krC4sf1nyO6bMbboEA8WEOECtcQPWbLnZbdt8OTbv++LoWe
6aOXti3ZNhWUmFjwnGxKTez84OURSooft8l+KUWL2/zZaOCM/iODURtiZplpoV7nWd/+zHHlt0Ap
DlTwMJoBIDPcEpUmEacMP/y8CWW0pielXKQS0gMDu2Bx7dco48qVq0NtRa8b/jN/c0BGcTIZG/AV
5WHLzxgocHOvuoA4bEcROvR7cjMe/2AflUFou8NJiO7LfX4Ad1DTMbamAAL3fbyIFtDEFpMGvb3Y
t+1jdiwwa5p+wuDhT/NCO5TyPnSnE8C86+BfjQ2/yWafPoDhqmVtxKtSKX6Zo2urB818sqKgHgW5
Oj+13EhiahktifuxThAw8gMd5CR742Cg/5ruW+HOCT9cbGQxGtuBLTyxGpo/F0B8l71E+WmugDE+
jz3qiF6G9xYaRNctkWvvukFhT0yCEhUTfRvbyIFSSMEatHtJ+7b2hWNLv9G8EcjhWvxGDhN4E1tt
8jKHsjbrsU0Oy/+fRhajyJu/z2gjUdosMXQJ2VgeOVXyWddfSGc6ZRl51y+M8PX+742xsXbV+1Sa
dcAbgPrZJecJHK8U/iu9VWpn/J7+XjzdbVAeOsyXaJd9vy6dG+jfjsmG4NUMq0Wf8URdqiCMb+TO
S0WLklwXthHBaGHVmlGdzEjZzeq5RKeLdsEB2KaZzpoKTsOfqNjIYtzlktZYSgGfE9qEi0+h68fv
GFtGk7BFUcj8ef3u+Lu0G2mMw6Q8S5HcoLZs3EOe+0ph65kPYDodwD3whxhOOsNfCl4K/BC/EcwE
VSKbi9UttHF4DAGnWmAHv/mqo6EHjh9nvitdoUT6kT4E2I1EavabZH4256XVspiWgF/p6Nzo2O5H
V96Vfny0Hq5frEgpGR8iNUMcaypgZRRym6Q/pvS7NMi76zIEfspg/MeczpjhzEy8EiK091TgifQG
IN3VU1SJmANFx2FciZ11IQaL4Ybr2LeyG5Pcp9qX66cR+BAW+ifT2jpdW9Sz/nAGJa9w7rKQM0hk
Xyzgjz3HiWSq8FVUDRBK/lcN6OMq2RmCRofg3ljgaps0phV3me61o1OboJGH5kkCG+YnPW+KzS4g
d5ViNCFBu5qO4eW7EEiPYBXw6VqN4SETCCpPPQLS/VOzLy/Sv0mON8IZB2KMWd/FJU7YtIDH26XD
L9kOlEq0ESrwwCyEtSUZeoyqiQ4S6GdZP4bSw2jf5fIez4DrasjLbmyMmJgmeCEADMsSwhVmki3x
qhAUctXdWjyWTbGT9e6pq8IApA63FUAWq7JEe7sAUYNw4IbeF+OlIN42dBkMXYbGdnCKKJxQq8FU
gIIBt85tsTvkk4fkMHmhM17ARXYR7ZJz6lHvJDJuJLPLtkdninhLOtxmivVpnBQni63DlHa3c6E4
a175gkvmjFsCjdDG+gqI5zH1wqSQJebew3DqZcCjFZ+IUu3RSPKKRnaSGki8Cd6V07SvrdDNk1Qw
scJ7sr+TzQTzZTHskYyFjMhTPRQ+KhDfUaBadqGDY9/mF8MP/ULQl+D4gXcymaAeDla4WolOULyE
Xj2HmdtVgnOJRDCGWCsW9GZZMU6C9mb4rA4vBSp9178bJ+K8Owb9DZsQKk2SpdrApvDMfNeOv6L4
h2aDu0REa/MKh/XBCHS8goEjD1RM9h3VApRw0pZZ9nRF2YNQ2Lck+9SWl7JysiL+pjfysbcAxxmP
l8ko7omFFZG1OVhj6fT14kTN4uUdUB+qGHvc2AEg8TFJ05dSAV5SrDrGEjpS1p1ApvaA/et7K2xO
ABq4gI7GJ3p+tAzVmbLvvTa6zfTQzD9JIqyDcUp8NiDq/zki+1zrrJUkZS0Tb9CdGmUjABGlrn6h
c7PRJ5GT5vU93klj7K1B8mNW4SIj6MV3YMfdo+/nTc8rkIDnIM4cER71a9J95Quy3ak1BTFZSVTi
jXb0SUn6s2ZE98iInsC0ci9jqVSrF0zqDr+jePQBx3BIh+UQlb2jjLWTYWNbLbQbLanuZKV0TElz
wrZzG6ywZBEmPZXpc2geIyW0nGT6OSvVdyusT1kWHlZrcrv0B5lKdwbox7Dm92F7F0sgT0meFIz/
95N5myrDJcHW5agvDmbYXQlToUsCRuTxCx6FAZgzn4FJe2srL2PaOhJ+3WI8m3LtVo11yuPpfsrI
flDRVzf6FrOw5WOeVIIEmeuVN/rBeAyCCySdjQuskItb1bmxIxS7/BUDsbGf/CvnsZHGOA/sCS25
RbWRhJd88LvpmK73/8J3bEQwvqOeh7i2Y6hgMWBXbDg15me9f5hFDXxu/NyIYbL8brSNrKVi8MwN
klH3prUUeFquF9yIYHL7BKXlcjYq2dPki9wDnlJ/6JTcaWpRKsJ5sbyzWiYy1zGdxqkG4PTtrcDe
rfvyRKfQIrfGeJYIZ5a3ufxOGpPjz0YIVt+OxmRgbmi+9FUFmAhGmj9ll/WeFgkXD+YXOzn4wjMP
Vay7ZCcatL9+tSCreh9gVFLH0wrX6C1W7qFq6GZm8aWPyMMwToJYxjcwAyUSQ1cAvMx8xRho7/GS
T7JnaZ1bxQcjn91o8UiceTOWHqvVu67/XMUE3YBhGK//MfqvhXAe8xoipmkPUYndPYHD4Mb/zd9n
FL83wOQ0hRnxIkPfDfUC7aywxloLxChcpdzIYe5trHOSx+UI7Q+035QxzU6c+jbGdrV5kXe2T6fD
VbcPEqAv10+pXz6JKp2ikzJmYfeJBIIUJHA1NtQUV49vm+7L9Y/1moB+iF+bUzLGkNRJPVgTTA+I
ZmctWHzMUP0qAhOBM7yz3R5bhSUWMT/TvlXshw8ipCyuIbzJVxlDiDqpyOosJmDROViVG83BFGLz
4l+Ucm1zI4bJC2qplfNpRZRpi29k2uUgN5MTt1M/1fqpztudDXqdKJBmgWcTfEGV6tgmj8ysxuiS
EbanYpexOk7mPheN8QrMjQVItqs4y9ISJ9Oau7g6auXX6xrCK2DZJl4v4OzUMGinMBoCUJsMewOE
wF2GgfxZA5PfMjlFAKwVX3ftAeCq2EUSCOW+m96EsmqxdkautzWEpqlDmq9YWYi122kO+u68dMcZ
49aJqNfO1cSNSEZFcr1QVtIbyOS0s2b/Nmc3Jqdo2l0/GVcjNlIYjZgySZdXZCBejxR8+pz352pK
BLcnksGkVHLTLFIy4qGLPcIm2imYprVEhTJei22rFq9r3xvV1ocQGS8le0jP5u10DAPaf1qeNZBT
/aFjib+lv0S1TdHJ6L9vhNoYJl0azULoTrBD25Dj0BR4Pk8P1z8Svzay+UpMjJkaA+j3oSl7mSTf
qWaKdDpO0Q3WgnxaTnW0PtTxeklN5QJ8l5sqxiCt4BfQb/TBL29+ARN9olBW5x5bp6h1zZ7i57vK
rb+Y/uxSaNDuuyWo39E/d00cE2r0JKvydIFaptYBS3JVvqsVd+7PiSHIKblf0CZg6ASbB3YbmHNp
VdXZDU3AK8D629Zztnxp5EVwe/wUbyOFOY6kT9iuS5Ecoyh9o7xkx37fo9A/nNf72c384peBSWjK
N1lf9DslAKXfQUSjxqu/AtLj7aSM35ybWa9aGb6fYoX2hw4k5uARBB4PZVbW7wT6wvVeb9JYgOgp
j+emnyQZyxyLq7jRSbqllA2jE53TzxQFW/sueYZ/XapIKOMyu6Jd1kbHEZt1jwGG3jyGXePYkyz4
nvRzfdDOzeGU92ZfRGqHnX1wk6ATfe5i2a/mkz49axE6Gngak170RuC1Y7cfT2NcaAZUhwbmjiRT
l53avs/7o4k2+/KQWE+jcSOr7lw/XL9MbiDfHJL++8a3jWke5paMJ4HUdZ6OBbY4WwVWzo/lGxmM
/6ynOK+GHtb3Skv6mS74ZiDklUHrQRcS7DtRhYtHXfTuIhlPWujDms60IEj3zY1gPJv7GWzHNqYa
gYhkOZFLftmHFPSWKJNcv1CRBWqMr+mkZNEAoEKflUag78ge83N+dqAUnoknCk0iW2BcThb/U13O
mqxwpgnPur49a5EN2JbQu34ykSzGtcQlKdJ1gj0041OXJE5TndtxcLNeBAjHa7ng82l4yamo1KPL
/l4pbfxv0Rq8lSkp/RAgTT+ZuxSvoPIEGB6MfmH92LMx/oUZ/kssyNrpMT6avQV2bBU7cKBIei88
rZumXDIIl3PFaayzhe7OHKxYLDHryGnSxgk79/rN/gedeZPJWCESQMPWKlihcj+Bl7sJjIN5GTAE
mWIIUvTA4ydRmBj654TM9Vbp3Ba2muOtDEqY1SNOMztgRaZznk7nUfzPlqIL9NVOZJiiu2XsUpUr
cAooETzBsQdfn3GYdv8Xlk96gGufkDHB2B4zIzZhgq11SZKbTHuSpOD6J+MZgyVbKrqyQMQ2WRQt
m6zjosz4Yk14V82HdvypYOEi8a9L4XnnjRQWMEuqALYJxmPZA73ysVaU0zwOpchhcYWgS6QBEgag
aa/V7U0I0AcDm2SphiwscaxAcohTPWmH5Gw4lqP6yinaiZanuZe3kcio+9wu0zQoUEBJ9eUIXU3g
Yms/y1iE5Ea/M6sHwCL4ezJG0ftwKaLZgikDRWiUv0jGMR1wxvhsAPjx+pfi9gC2shjVLtK8kSIC
hcAC0K9ORa82Uo9rHt4CGNZVsLBrmUjALNsJUQYvjGPflN/t5fm//BWM5qv9SORigYFR0+4PMWb0
iifTJ0csnQbJrQi0mGfPFoGTxP9RxDwmFSttuZGatsWu1SG/Gy7WITtUd1gxFPT3+Br6JobJxJq0
AoossF28Yt2v8otwA46bL2zPwfj8FgnkIMkVXuGAsdRPkT89W3fWGWTxvp4hY6CIDPERGyyFQ0Se
hKukikKIRnTgFrHLmvNUdVJMcDgi3+XqU2di3/W0Yn+lMERMGXwlfZPF7mnakREvbVTAwWM6I0F7
tnELV78hAR3TaZ9EE5s8P2xtxDHqUXWRonc1xAHLLo6f88RdY+FuN69osxXCKIcGEp4US2J0smU+
Uw7Y9SgFlLVF1HXjRumtJEZLFJD9xNYKLZGBMJXt1z0+mENc3ZWx2ieK0vy7wz4JwO9tsP0xlgyu
4zgywxrLsySwq6OeHUsiMCtuYo7a/F8ZTPZollpqGCMONBzNW33XBeMp7R0UVO6WH1jB8OtLLoJU
57p+PJgsAzSmoL9jXHIkK5UxhR3xEqwomrZD0mODqmhJBP6Ya1UYFUZMMzHxzW7lAKlmwmY0XVVs
8v2Uk1NCDLe1YM/p7JatJAii3K+1EcdENNLlg60kJWBOCt3JMRAqJ8/J2AmkcC9P1S2dhmnZZOc6
qmxttWas4d3jJyM7Sf2d0TTeLKne9TDCdesbOYxJpdNSg4IS0EUYBDiAz/6gYoM1P4qiB3dWBCMN
iq0Btdv+QEK6DMDGzSVM47wCn74oT5UrAf9mQVLYX7oD4J93jUDn+XrxVyQ7GNA3OqnIWuAKpy8y
1kmyxi3T0NHTm8r6V1MIm/Oxy6ujIq/hWizUNaU/MUC2i0awiRePql8Gcry7/tH47klTUCsHDjrq
5ozHGKJhyLEMhq/W/ACsa5TtjSxo1tqZJDzWYr9VdvPqy/JD1RsCxeTe6kY040jWpkmLVkPhXFv3
Y/loKahVRE5Sfm0NwUAc9/FibURR3d1kq2GdlH0CPnPPvK38GVS5ikP53tp9VjnxTe1UZ9UHpoIQ
44Br4W9y2SHsvk/WUbbgK5XfSzK4i7UvYxH4FN8gNIMAmdFUAN7AeMckKtSym2bilUBCV1xwxtwC
OmRf+7NPUZrIE6KawFFyfQqgPGXwn2Igjl1BztK8V0bsGnk2af1Kdg3pMCerT6oXgXrS6PghGd8I
YlzkEo1jKZfooBrY3kCwuWQBYs1n9YiZhZ3tkcN1edyccSOOuUpJDSWz7mDoGNiqljvLuL/+93nV
QWvz9+m9bvUwkvRKJhNmdvNi3xmeBqba6ixhqiqOZscSFV+4zYGtPMa6UX9MJEubiGddjOMQZJf+
SIvJihP7mqhgx9UJXcW71laAKc7O/BdIVMO1mSntyex1znDBCsorTk8UKD+0XXo0bqJbIigmc4PO
RigTdKoETB3JOkA/+nNr7LX6Zu2CCDuFFKev7X+GigD3gu8wNxKZfK5oAEWd9SnxYhwTXG5PlN1F
c2Y/PMl70ewF10VuhDHqH9pjUo0q1L/qAMD8rNYXjGeN4bkaRY04vqpsRDGqX2oI3taKHCtfKi9c
7kC47cuhl5LAyC9j4mmtOyiubIrUhn6hDxa+kcuYRLlO6jir+IJaUN3EX/9Uee17Kag+hTeiUhLX
H2+EMfaQrNJoAkoO+PP9V53kzmqeGvn7dRvnJ8i6oZmqhRwFWcN7I6+tJdfybEQDH6Bysp+DYtC1
3ewyIEPp7tDA8YCEKJDJV5S/Mtkm9FyO0lxGSIrysxWoZyzZQaDy+EqFCTRbSsyOeUvZ0X9eF8x1
mLpty8jNYfcsE3aGkQytQJHXs9ebuvpSC1tT3ACwEcAkCZNRDdOcwiOrnwYfLK0BfXr2kUMHW1R/
2oOg4fqJ/oMhvB2J+XzFaNSZbkHiiDoypiB29Zf1/g/1pZjFhOs0DRUkDxbmyj9QekczWlLRAmH1
D90xQF6a3g7P4ylJwak0YapsvcRHUoNrRJB78ZOGjWDG7CRZ1mpzhGf5W84N2u+WZ8SvhQs6TaY/
A1bk+t2KTsuY39RodpqpFZ72ptdLz1n1qBSXvHy4LoVfsNicjdEZbcJSkWRHf0jvaWuRYPIK14ln
8d48LIEsat9wR5Mwgfz3MzI6M4QrmXodcV01O8A6G5jH0AEiD+6bcnrQ5sVr6uqkt9GLieUIvZGc
uAVigRJ587D4i2H8qOZfGGgGg4L0UEsYua9av+4XX3Ax3Ghp/Cm86ahAU2PbpB9DWg+D2uFn6s7g
I1IDPmGv3sQeyBrvKaL4dJt4qKwiO4huRZAG3D6ltRHOxDJbS8awShe01871Qd9bh3A3nClhucjJ
c30SHruYHyQykLCYSFbVdmHNER688xA09q9OtMPJ9bWbv8+YjtnMRZe2eEzgyTRalylFtaV35/jQ
pYJ0kRuu8BZEbm9p5gcaw8XuwLxe4UndVTeGeRfFGhRHVMrnCsE7WqWsktoH5hIjGg2ACEjIMaLL
hDn30O9MQXeMbx9vMl51Y6N4Wd6Q2tJeawMzvn5zCh8q376FHYDg0tCxCo7q20lz2s/xCdwOgUj5
eGe0QQVJq6Wq/QGg0tALQ0NDGRfZGoFh56fIin+nYP29bmB8MXhEm7oCQgq2sj3FSxTbk4la35B4
U1jCxDs/y0VDyDwFx2XKBGS1xPiA1BfFnd232qB4WX3Wl0My/P43x/j799mCr9K2JNFDpLh2N18U
knSYt+9BVpt+vi6HW0FHix8n0MzXib33/ghbct1kmIh+2FFeAKoyBNWv0MMD78X+Zjmh07rp0T7Q
uWrR8o9QNBMjsC8vDWgpUdFkZ4OJSHLDHcUVNQ5JA9QOijTfwB2ipdmIYJO4Kcb23Ey4AFx2PLQ1
ct6+O+bF2a4e1/5OifcWlZY95cBfrO2bQrRVxgu/G7GvHfSNFRrFkGtZAvc/p0/AEu+n87DewPkI
cguuFRANVEj4sOoHaEBzDFsJHHYIhrN6MorvaW4d61q04C6SwnphPV67dIARpFbvKkr21dBfTG34
dl1FVdptYJ8n9uYwTMpiJ4A5znIUV2Qw83Vy9QRasF2zSv4svah1f5iK7+sK8k1Z9YGl6oLuya8A
wl0o0adFr3Zzg5UZo43BOIu5FWP5ojfzXoq+geHLLxvt+4o1l5k8F6gAjDM2NIlh76pofABI0zGZ
RWupojtjlH4wSF9pOcpRVpU/SFq/T836DAqh63fGW2C3t3fGqPci92lYNwjA5NPozV7sqntVduyb
HhxvQNy4pUsLmOy3vfVfVAM2gtk6rTxobSiDEBVvyRYl6H4/7eiO/r/q6WzlUKXZGNIKBr7Iok+E
9FwegOh/sX3pV+9TLJH0Iho753r7Nw1k17ZALNVUzUJriPEek5zK+FPwuQQqzhbzVqOS2nh49cJk
V6LgTEIXxN03QFU+lponkMbrvNkEAGdEU1Qajt/fXVjZbVVF9O4m/bCuPTAZ8VJF4bc3XjqSBWOx
njPru1zMgkoD3/u9Cab3vPloYxwbszVCObplQKfFdAAl5pL8rs1Fromb7mzPSO1wI0rXe8VOlxEd
0wxjR8uveMTWsNr6Wm3rjmwMF4JpoKEGmldtemRM/GL+afXNZYnmAxl6RwrtXR+D6SfExJJsnrqk
OGBOQNDV4Jaytj+TcaG9anTagM4GuMZc63Uoeqw801cDZQfYXTA2+Ne/Pd/9vH0BxpcWWPBNItqd
LLqz0u0y67bMRerFe+Jsz8S4uCJWli6WQmwrlV3uN3q7ayTp0FXRIWuzx64qDome+DI6lr0KgqNs
mIMwzQKlmWMnpk681B7rcAgSsh6XOvk9DKJbEOkh4x2b3prMqcat24N+YyurbzXVbSGhwDcOgtug
Kv0xeP29cLb9UFhKpJkVqjOaJoO8A/y6pojZRvBN2apvGFVm1ppIZbICRIBeXx6X9tO/UBuFgJ8J
LyH7AwpXlaxzptHuWwSk4XJXVjf9tL8ugm8KGxnKe4uNEtPMV+m1Crl87u7DuwWvLcBPU7SV9Fct
KjJxb20jjnGCOhhztLFsCQqttwo5xfUPC1DN/+WZGIcXSWrTJGH/OkFbOa8DgtgH6850mDzZiVpC
1LA+6NrmSPTIG58XjctsJNiD8Wr5k5ViktSLsMwBBIxk+q3Fgio8V7E3whjPFeLZMLQ5kj9NvjfB
aZALRv+5XkTR0djCrB7g0BkbVZUVsPg5qmOa8qxlgVyel/J5xdJldAEB7wiKRMG34ivEX4Fs5pIp
RZhpMtLM9BAGpad+l2S3A5lGvMc2GwCaqpO4OcmtyNhvp2Q7zYnayVK/QihNl4Zg3CcHDFY6iSfs
2VN9/qgcb8djzKsINQTeHq+teHSI8pS3XpnupPhxVs6lkrt1fSMvn5HuJivabqIVi/9g3G/SGWvT
7GyVFoJzLkH8SIerzYcGE6vLGZgWgcgOuO59c6mM1VnJ0NWdDU+iWvvYepRIUMd7oxA4LJG+MNam
tDXGxWljKA8dJBCOEvurCP1QdBLGyHRdW9dIxXhK3tyPEZKQYFYeDUmUhfDFWGBsUGmPiZ1A6GVT
JSadPpSP5g4rDKDgwRyzej+ja9G63Xcka/fDXrQPwr/AN6lMniDp2gIASQwhdg0G7MfJS1GqWbrZ
u27YfK/4JoZxJPpE8iqaMWcGXlAnBlZGG52tpfVV5V7Wb1MRiQP3LpFXAyxHk+kM2HsnvEwpFvZa
9LeAlqxWo59YspPPur/osuCRx70/dC3Q3yIqWsxMLheaCXbOOjS5LOlLO0VOuayOnuWiGMY/0JsY
5jOVdgFI6QQpY101OyOfgtxqdrmsBJX006jrO6CuutagaA42s34b/WNlgVtHGn1r6nZhUp77Zha4
am7oAaiQphPLNCyDsTwryrNFXmws+BSxQ9TVUfKv13WGf7VvEhi7GzrVALIpPmJo1E4qta7Rlaem
Fakmr4xtbw7CfMFsipVemfAe0sfxro1S30yxgDlYN3mXOoVU766fih9tdAVoHcTAeDXbfFhJFteW
mmLa7Ww74GDfawdAv2DBTBRtuJsgdPqRoNCrg+CDeZ5reH1KtaFS1IT+rAB4y7gDBeKQOl2Anfiz
jrm01I+84gvA3kNffxQhjP2HowLXW0UDgiBpfW+GMVix1waAJOhAHOX0q6zvlOmip1+N6BRSKvdk
Vw4HwfVy9ZLS3tAyO1o7zOc0m2iyRhSlPf3Tups+l94KlKr5nm6EpHv5lAeidwxXTTcCGdNcC7qp
vmADQDG9HAufudMXD4JDcfOGjQzmIpe+VUGaBvPHsJE7R9XvebRPwPk42eaDVmhfSS05cla7mRrt
xmZ1p3Xdx6l2L/gZ/Ls1NGzu6QaFx3r/Pe1Qa6YoR9+y90BquHrFni5ogRO7Bcaq7K2XZCfqWPBr
xMafkVfZRBB8L3Mder00GnT004Pixm7jRr7p/98MhusJNqLo8Tep+6JGWWHqIMJppW8pyBLXBxL6
RL5dRItn3NEImMPrHC89FHORXVpIPZnhA1rUBftH46hiUCEE/Bb2+kp/OSnfhbU6bnVrI5LxptYy
9iFR4QzC2qXzA2B1udfvzWOO4QERrDL/fCbWvzAJYYHKitFX2Zj+Nzj0Xn0uH/VzdcH67teQ8uKN
QQR66PZfcApjchN9IAtwwngSMXY/Y+g2LHKYSGxgd145hZ3uRLXgPcRPoTdSGGNPI2UMlxHGHmaA
xjLcCLnZl3BPwarGB+lZCI7F/WobecxFrsU6aV1D5U1y7HQYgTBI+GgtkhvbvxrSOr1kujJY0wdS
ePUo4j7hph1v4tkVqqi14qLXIb6Xdpp0k9itM2m/lVxEfiKSw0Qqw2jaOjIgZ4xA3upYzdc+3xul
J/Bf9Hn14fkFv6VhWhoB4nVgYmPgs2KEWh/FdKRlBTq0fkrR8if3r/iaXvP9ujRuXNgIY7xJtyjY
jAE7r7cst/O0gM/elYbH/68M4BDJgGMEAQ1SCXYhYNDNxmxbvP+L9EiGYI4rMHeI+lj0h76/NSrk
dRnAQJWVrVRnSGIqcO3i2UiCqUPrPRK9TKkWX5PAXBVeByO6MXj6aAF1Tdj8Rw8BmAn767fFiSX0
JKahGybYWgi7AhCDIMBce/0PjJS5y70RHGu0yGveieLWx1jyXhRVxa2q9ZLUpDIubTafosKZQfGk
2nfYu0eG6Vw/Fv/7vJ2KiZBxPk7lZEBUIn1pABcZV6KU9aPdvD8M832SSNWkMYUEuvmE6WO3CWbH
ONNYlXwS5VMcHwtpBBmjYgLlXGOLTgUx2pkMiFRUmrrDaIRXBOVe3sG3+6agVcYZknonja04LXZm
peEEaeOO7FRvBFm85WHTvTgYu/ZJvUu+XP9aH93Ce3mMq2vjaMzGBGsNYX6spIOKRqCIaeyjN30v
gtG9akKc7LEb7pVS7hjjY1/nbo+aT/Fy/Sic4TkIQgNLlg0V8/YsZVU51Y2OHQm6ojEeWs90Fr9z
1y8rmliOgbkF+XHphd0T7umAikZn/HUbGcZ7y2pse1Loa8eTu8QfazAl6nPkRGZ80KW0ELxyaTz/
4JngVzHmJJuaxj7WdLtb9LDH11JNxFcNCPWrekr13MkjICLEA97hw9frt8r1HBuRjLGBnqiXRhDk
eprV71Yp8nXrUtftbdboj02W/bgujXubG2lMJqqnsb6sGeo/5RDo6W6u/bB8jkSzwFwHv5FCf8XG
G5LezmDygDopzwneDApevJiq3ot4dbiHAdsphoEsAvJOxrZyqwzJRFddE+UiVb07mU/26mLG079+
aVyt2MhhDMweqgEMtZgRRxYYW0cU8w7T6BT6xZJcZRJt/XE9xkYa49+1UZLaUceYYqPdD2nuJNIF
pGYCRRcJYbRuHFRpxeOHruSnrlX3u1Kd3SSqBTcnEkP/faMIUxUZubGgF1ObIbBwS2deSydtBdMq
ou/DqFvYRkld2kiLIq3djerkDnDzTqfHTlplD1LzQ6qEg8TcGAm8NSzM6zpKO4xbyoZlUUfQU6HY
It2uGPZYT8szaEAPza4W7gbzFf2vMBaQPtZHgOZqEYJIb51mO3HtxLyRtEfZEparuNnF27lYTPrc
Au9uGsMd6ZHXYl51PlledJB3FNhK2WHk6CRK00SHY6xLbrLULHokzinGH5La09LUVeznFMMD182Y
H/s3Z2Msa7RDu2oznE39BPiGP3ho6oN6mb5WB/pMrQQ1fr72Y9UfO3h4prK1qaLu13BI0IdOLABA
u21xMhJBR/A/nOlNBrWNjYVV9mrmMv1eFCrV3GXH8KAcOo/C9lS3kSciUeWsFCIHwJDbP2di9H6S
VgntEZwpvET72LVlJ/SWO1RsNad0irvqtnbTJw2LSA/XP57gLln0rDqNC0WZ0DqeOuxkgiA5PIJ1
zLsuhBuL3w6nMQHFmJVyqBWoornE3jL9Jnl7zCqMStrRNzUOd9el8d3W36vUGMXPe3MZVUlFM6s9
kORFDnM/Uj4P1aHTfW0YBWcTfTkWMKsvLSXXLHw5rF9jFadAKHvJ2y9FlnnVPKHblfppL/8oFB1Z
an6Iiv5XqOrfwXPphvN0QtNYkIsrHGjud8qkMVGoNZTe7kMo74Sti2jB1n7qSLJ0WGu0gNE8jCb9
QVWjxlG11UMV/bOZWU6ftiC4a6dLq2TemJhfyGI7MUkKJ0JXUMFrdcjsY6GNLwawAIwGlRtAIpPC
PCWJ/RybBegt24Os/WrT2jPtwp8X3VVlQCe14P9uErfoEyBpF7uVNHCyL9WA91wPsGG5ceUZQEPU
P9XY+iT2Y2majiTVfllXn0gY+tZMVrdrumBpmmOHYcaoMP3KWhqnA25LSsZPoUb8tcRocTndZSHm
Edq7UrNGZ27i0kmA2OgoM2ZyarkP3SitQVQM+jWd+OP4pOfxzgZ8uGQvZ1P/WqdZ4qRGAS5hG2we
MfjYB3eSUMSs3FRvXroGHWb87jp+SeJs18VxUJAQ0EV5n+3s3PicrQNwiwwX4ANBWQ1HBVXldNQu
jRYF8zy6VVQjPQCuuZQc5x4zn0ibva5cvzYqaMPAc+nFcye72v+Q9l1LcutKkF/ECBqA5pWm7Xg/
emFoZGhBC9qv36TO7ukeiKexV3pUKGKqARYKhaqsTIaVFbgC8Q7o24xsMgjJJuWcuy2PjlZTJkjJ
KrRrUXuJWu61Pe6xyvK4znzbSl2udtfox3iTMoHnrGk8sGO6BpCkoFoqgxQqv/i6o44iH+a0nZ/U
flnU/mZF2RhV5iG/6FyzZgAP1Mr9zLorK38ioROwub1KQnVjN/ZVVcWvmgpcZJF4nTJBvgsk7Z4T
QVbepvMhBNtM3Y9PfQx5LQy5D1HmV2F4FYfMNZXsOirRwcyr8CbvWe6lOb3vS/OWxW9Nl71DicBV
jD23t6T8Xio/wpo/lvHwlYGNzlStBx3SiGQEk3yUWi636feBjo9ZM29wHDfWoP5sSTK5hXJvYUTI
5eHo92n5qCv1oY6iK2C6PlLgfV1UMnxnAs7EjuN+U9bzc5ZAuyEnzpOFbqCbs3irROxtJPxKy75r
Xb6jLX0AAPmrk6derff3qIQEMbjtp6w5KBG5z5yvTQy6ew0oGQtQXX1f9cDDUQdpWlf/UDMLc1HG
m76EjBadjrFEr1OfH9tZudWSOqi55Q8WCMEVsu/z2JsSsDxHgK/X5G1M7sN43phw5aaxcCTGoIid
azWsb6vBxHdMglZDLlONblWWV3wurivMC+VWdpzLxFUjSFWOzWuD7wp5VUzHz7vLwXc16wCHzEJI
BRpssc/gRHWEIdOlYNN79riNQnCTLMhDmb7Iup2lG4aphWVo/PP9jEk3IxsZQlyY6C4hCAQLSY7z
xlQZgdOqpYUGTkcX3FDFIjyKQp014/rymXZNze3UPZX8urbuL+/b6hV5siKOtESdRiNEPLhE6bZD
6FElcIpNbG3C8U9u/IVOy0Z3TwNt2Oeda9QC8wIa8G84kbb9gqn7UdZoW98yzEqBq0CDnIjwPAG/
xf+dX5uV0itp6dbRgUxmkOgfl3dtNas2T4aWH3KWpTkEhWjTxnPLYuCKSSEYylVJdruaTYDPYqEH
oWg2C8kt7TAUTkq87KuiBYcX98oSLdccx1x9iDI1sFVd8uxa3b0zi8LtbZEiHtoJII+sb2/ilPt4
KN3FFcaLOdtc3r/V7O/MlPChtDhUaBXD69TypaHbPn1UZFqS6yYgdGzqOKzEFvYPM/zg21vQUlF0
76jPariRFlZlJoQNS1BEGLu5huYpqEXM56hyuf56eaPWa3TWaRnCTjk56VUSodW4DPiAKf66+E7B
89R7YEqNH9JdegBUv5H43noNF4Bb1GGWLqBIwKRBk5ZXE7q2bVDtFdfwo4PitRtrm+/kFePV6tKZ
MeHJkzpWViiLLtXSPig2/7/jDqtf68yM8NIhcV+2aQszDHOi3c+52FZSoM9qXDjZEEeT5mlokj7D
Besk46az2tukRbHxsktI1iF2QYxkaCmsIOlqQMVSWW7eK89EsSW9UslX+SXWcBbikqRNY43HS3F4
aer0u2y/DKHIqgWrYQ7ztJgbB0cOSsKfIymPqhIoIQXgffuxZTsevrPc8JLsapwOA5MpZazedpig
RI1RWzTChKCQcZOFlYGRQFJ8mAls7uz2WKCtnUsuiNWPdGZICA152caa3WF4TImuxvKQoSeWfLvs
B+vtsDMbwtaRPKcJU/G6XWQNp+cYBB4A+1812/xahnhYvRocg2LaGu9bBITPXykKQQitjXCGkTw0
ZtCmxxTTJ8kkWdL6rp3M6J/N1BnyaWYvSZz+QrNr6FJIB3dWUFV4o54tRXCBoSRNqUB5AKFt9O2X
8QrtMOLOoUegSlpuCs++sfH0hBAO/ukXWxmqan2NywAAOGjh90IYigurHriGEqplfI/C0SX5VUT2
l13j19tf7HtoS9PXVhcWYRGMaiXpYJUNlBVC6JbVFcGwMORSBtBhZgA5Oql2nVJlPxlAdDXgPoUE
2kTSA41aoA7jxrWSIaA89kbzG5/1TW/WR76kvFW97VLjjTNzeWjvDQVYAuv7yKBpxqiJV0cVmCB+
04z+moUJHinKxiIvqtFuFUVBnSKHCJfzrlihp7Ex9UIdhB5Ke60Cp3N5A1avzfMNEO4UWmlFRwf8
5gZSt1CtA5ll7sebHHTwC52/CaSnFDL9+5cFGA8tLQ3KazgmIpY0c7RUG9vMALMrRKv7DTXfmSY5
ISv1wc9GhIWVmmFys6GAJYCHcQGBM6+A1OyC31ooWWRstb9faJ/NCd7K0z5s7bIx/Eo55Lx+iCNb
8gC5vGs4m5/PfBYOHXIolfg9yCKYnQdQUEVPtd5JPGIJUZ+PxPlKEDY/2ynQW8qzEXZSU7tr2PvM
3hClfTq1OVD8pq9nvYtXmKfEr81spTKH/P06/WxeCG2WkeAIlDAPKOVhYVzKguSA+o+nP0aB4qEi
YG0NEF47hus8yYqtK/ncZ+tC0MvTMI50jsoFeHUOizBldLVgnnQXLAWebHTg90v2szHh7qsIFAgZ
wKN+Wf1wwm3EbC/svBwKeRm4ii5/Vpn3LP9/lqVMiZ3O5pwCf2dDLAR8Otm25JK6psyG8NgjU9iS
yHTwLuIfkQNtbs+QqRbJvEN4G2uMKU0bt9iybGeAnxlVRqfYGlDcYQOGj1yH/OWahDBSNSQthwph
hGQHqLS6Bi6i7uXvvo0QO6BzldtDUiF2qBuI0BN4Odn+lQmxelEQ2s+Y7yDo5D5CSN3N2vuOSwZu
JZ//Vxp25mIjYj4KQYXhF/ZtXO55+shkwyO/p1efTsyv43tmIladZK7IBBPOx0x2CZT/SHRHO1mX
eAXR/dmQEAdqXFuKwikBVPXZbL6l4RPPrk3ly6ztYyBYDU+VTQFIgsEvqOnZ0hJtaPvEhuZ8XUKU
E+XBwdlr8/Wc3jn86bIzmDJbQjAA3UedYkqK+vOUIewMN0UBdAkDlb89HtVqHFzdLu7G+cXh0U1s
0xcQerhzMrgGitPJhJ5XUjxWw0/L4pvRMTZsyDFBkL0xXAcOra5mo9qEc7HjGQS9S3pglRVETbxJ
nQ+1LvdzHflQvd8ww/jah0rv9kl234bKq96mYFAq3gxAaEvMzyTx6zDn3xQyBDZhjqto0XWvQsZb
jW7mznAZZsfU+Gvp8NuGZ88Uwitm2EOwufCU1HjMbfSoQ2CCmq+WMdzqaezz0WBBXER3cdQ+4Y1z
G7WhrDO56qSmQVC5A5zGFgXHDT5kUZRhEjJ6YTcOOCz1IAlC33hoAF/1NQ/YUgjDpO74fvmzruRy
cFrTBAMH3h4U9FSfY/zYN1wvSuRV6R7oE1d7LTbJl2qHT+dFXvRWbZ27UvJ8W8Lfb8nCmUnhCptj
y+r5jNAV8/u0nLe10nqokzzxMdkb6nNvzZLa26rrnhkUXJcWRjHnOYKMWtxZ0+ucX+tDsWfoAkW1
jLB2/UOe9nP5/7MjOTuZMXYYhvKHGJ2epediIOuJQUSdeZc/3WroPFvVsuozS6xTnC6xCuoznXld
tAntDABXSQqgrV6eZ1aEuyycnQLlYHwsM3OHwz9UHfnjgjtUPLCue8WNuucBmFZ9dSfDiUqNC5ec
Quq4bPH5fCjeHBYaKO2q3jLiOw9NoGwtzOiATvMmvy6P4Y3+cHl7JR9S7KHHEBAzJ3MivpFt7OlQ
MuaW2kP/v0/jfTp/YstjDqNQCRnyuXza8OK+pR95el2rz3+3GF3wldxhGH2FV6ZdwKorwkvIWqFt
5/iX7UhOmtg2J5jz74A+wNEuoITU5ZsIUjdlAURHPex5OMjC5hKdfgsl/74KnV9t/LMz0NSGNZQU
dzv3VW+h0Zx3QOKjgKts8yD/IZMlW13emTnhyGWFaVYdsIZ+WICKCt3b1MTASJigG/7SqbIUb6UG
9TmhEM6eqbQhCMKQf0+H5GEpE2fe8E2FRlG2Ya+XP9yqt5+tTDhpTM+1qpsY9TXH5c1W7XYoORBD
8r1WRGg/rUgs4XLL1g2VIYkIoRQJndTAqEY/oeq+LLJ5C4aFzWhXqPhjkqkwb0Dr6Q6gWGDAlRL+
1Ofqe+M8RnhplWH3MFPHx7jwZkgwWzaNsg7hauA77YhYlRtqa3ImTSG+2XK3ArOt1qhB6DRHO4xv
E7O8yiP9OBnV/85MuASEfzMBcXZ06MuBNBY+elZ/m/TvqYzvY/3aOP194YIyK9ZGdTYgZxxnt8y4
O5jRzpk6CZxr1aHOliEclbYkqkY5MyDKfKysQ0Ie6moPZpXLbitbjHBC4rC0G170ht+xYIj2Sfps
KBITsoUIJyPRnKZlCXyuwAy4ds8yv2k/qC0ZlV71ttN2iaBFSqvBHjFF7TeV4jdJs8Pl43bN/Nam
xDXs4bYlDwBL/FEK8a8viPjFPraHplFwv07ZYeGV6zTXTiW8juuf6N+ESIQtdQTYxGQMiU9Z7Ub6
d4UFlqlI7p0VhczP1+jyK84ugrZptaabkD8vF4HuFcvI4OBlXlK66Uu2Nf0RAuy6uwjzWXsKqLX+
pTtKJfrWv+JprcLZgoxG1HYjyupt4g2oaTDAuclrk2R+ljOUAfbO+Hb5AKx758micMyqmfNoiHEA
esMztIckOsTkoA8vl63I1iUcs5pUdUwxk+LrxZ3Bn1Rtq+m7EepFMfHq8YiIJXHM5Qnw271+yjpF
6SLD6UyWjAlBWeBhYu8RwGaXV7QC8PvkMCJ/ZeM0U111Ed4EoN9uXxju13mXedEeisy4YyFP9tru
yt1lq5KzQIUyaVQ2Tqb1NfEV/SXCbJV6R2R0/sunuLBzVMj0NDJPadWEkKfpbL/OP7T2Z5+Db/it
GF3MZEi+08ow6+dtXBK0s3PXFyXhrCbgroAqrI6J8kWj1Whdeg81eVRcB8t1JJu4Xm89OQcV3o+1
w3veUOxiDB4cIBJ3IfQ+l3pr5svrrVJHESILaSrLGBPEr3SPRqCH6jIsLg9kaNh55R7JmJ9v/6gz
cLZEIZAYldI3DrpBvgN8cPhFSpcl3UMhbqBkXdR6g1sNbNsYlwW2MQ0PQ6zcd1Aw4pb6tclbtJs0
12KKa5WjW1ihInEe2WkQoorWmQVTW2TTTY98b7ie6ORO/7tA+WcHFa7vFgWcNMIbASQ4B7u+MrUf
kFO8fKolwUpkUGsyarY55Qgg8ZViPUEfShasJIdaJFAzDYcSfYnyld8F9jbZgQ3wGsBPJ+DMTa7+
0X4unmfFbV9lukaS2G8KAWWqY8D/Ojwd4zbodbQv7U2KeZ70SLTZj5oAUFnJZb5eSD15vykElUwd
R4QqVDbSWfuulhboGtqNXU+uU5mu09w0WX6jR/TJJmUm2WrZTguxxZp0koVFhXcQ/WD20qw6YpL8
aNb2Q9xCxJSZkkOwQjL8yUHFfD+O87qfi4iiZd7s2QFiAr4SqHv1bhkTNDfjNdLOwLmKn2UPDcnx
M4UYAyqQpB/t2sCQwGZwXvT0qlek/HIyI0KcqaxGYUA203+EuLzWo6pr3SwtVbKpDgpYxAop6kXq
P0JgUcbSmWqG41LPsxsq4HThX7MMp0R5ceiXOP/GrMYt60Hy5JEFVXHMCTxpfWQraEMu4yULp0zs
OwG91zf6LtpIGXSXU3DhphefDB0dy5o6SHnJtnhaxJyaXTN5pquhcLvMlaQyKbpfwLRLFoX0xXb6
booq7Ctf1JMDZcf9BVOGB7oHkNTT6NVPOQg6HMnbaPGRFbOgtgcBONEcIYQrhelgtgJ3FVWhcdZ/
VUz7oIYHazqMsqnddXd1gGoEHdfCjvU5nYmaEaTvo0P8qvcAOEBP5djFgyTGyIwIETXWi6YkZo9+
5JwFykiu6kl9MmdbxvrxH/54Wo0QR9VcS+ZYxcYNngpGmtZNADQkLg5CADKa/eVb8D+842RNCJ24
ZK2Ql8hZxs0UoAIItnQoor/37nz/T/fdbt3Bi6T6aesh+2R32e6zFDQ1uVIwPaF+14G0tRjuC0vb
dTQNRm3axc78BaJoEo+UfUEhdBqtzltlQuhE+0AFJh5DEnyMZDfD8ld+83vLBD+6DbQNvP/zwozU
1ni7vBbU+8mbggJgm4V8foS6NbzTS6BuCRUOGRnO6naeWRWCp5YaE+8zFKTN4sUOb9j43mIgo54e
SX7b2U+XnWb93X5mTTjbw6QnoIjCc4X7Q6C4hU9v47vpsKBxl8DieOXW8TpfYWDIWQRRoTriyyYP
F8e8sM+/VfpjM5robKLLYO8j+8V23i8vcjV+ndYolvhBWhtyB71F3yJ7w9yH+saJ3nv6ZIQPlw2t
v8bOLAmRhc695VjLO306hNv6AG4ID0TR/1cmIQ6ADJMceomziPX+rMYAQA2XAST3qq43UfmgYwjb
xuCN9mFJyTzWm5Vn6xNCTNKlGo2XCzaLikdHIUFqNNsow/BRS150hQJtONieAv1vbnXY6yh3B9AB
2Sm7zui8zbWc+Ze3fPHPS74jBB8jDfOMFQR3E0BPZDcy7mXRz5rc8SIg9LYk9ubvDAqhhxQZ1j+n
1FcUw4VKZf9axxjaKz27vTWH126WZcSSKESEKDTUc1NGM+JBOoyu6hTPYOIMisz047z99ndrE0LP
2FogG1cI1A4KFY9Q3UtJ69oVc4fc3qkk90j1BQ4gaUqsX1xnXiXEoBFgfGj5tkspqHaJl2/QrrUe
qqN5xfYQCPSA+d2yV2OvSeLCeup/MizWoHIbsAltAP6PPiY3yc44GswFkNLHbGC7Mb+ZmzjgXuIr
350nWRFFEpPESlReaYxwgrauEaGFasWBls/+PEP41LIBG62Dy19WEmLFqlQFSaFqMOC1Wgwqydjl
wKtdtiBbkJDrGDMxW0weLxa2dTV6pfYyYCqzx/Cj8+OyKZnDiAWoCso6Q2ujWVZ80yd34TNon5du
eBXMEJ4rdsaWIOUvwAa1vWx5fRuBbl6Y4xxN5Bg0qA6PadBUYfmuah/CRvKCWY9mp78vBJdU79KS
I9PyWfl9iBN3sl+y+trEYAIBmYuvytBf6y8162RQCC6LJm1pjMo/FxYyx928pYdyI9f7Wo9iJ0NC
aEniYQhBe4sujvktLPimi31QLndDJrkPZF9IiCUmYy1agsgMs/KoIjBbkcT51v3834X82tGzbHdQ
U6NvodDmg1HfAyLanTAIW2Xd1s6qnaLJxOJX922R/aKg1rcgV/k5Bx3tuFa0xkJfqoA8hcV3hdG7
VgOEt51IZmKWq/K3q/TM1LK1ZysrOfrBoBRALy93e/2r1rrxH/XvbRPkN+CLBn2+8LyrVJQ8GlAG
gkrvSKiXanf1+GREuLP1r5dP6vpiTpaETKzO9apKBuybpgCct0kBlZFJGK4e1rPFCJ9m1qYSZNF4
q9b0DZINv8ZlIT3UZG7ZA6s7gWp1lgTZdW84rUr4ROFoKaOxmMSDVY0x4vAwl8eo31zeO5mVZW/P
HMGxOtWewhziiOp7Xu3M/Csi0mRK3G31pJ5t3/IrzqyEYP9V0GUClgCqwM7dVOwvr2L1oJ79fSG0
NdWYZGWPS4L2b3FLfX3wE+PYoGKapb132daqtzkqOL3BOws2JCHqdJM+dC1o/fw4eU6m7Vh+4zJv
WwejnGyIgceIp8wY2IDSCP1Gf0Tp3nK2vNho8bHXIJQCKTIwS0yZLDlbvPi3qHBmVjiytY7nsTOh
/DyhwUS81s2gge33v+aH1I/IlzHsrb5ozuwJBzdVE5AHNAaGsfqj7nj1FGgYuqkcDANe27KRrFUf
OTMmHOEwZyw1B5ynztjQ/C3rr4fqvrY6b9Yf/8pDfkMKw2tS8FQC5onxyczTxxva7y6bWD22Z4sR
ji0HnUTVE4AJjGZw6653u4q6IfF00AVftrSegJ2ZEs6u0ndpoeq4Ksbb/o2jah4F4M14RrUALX9+
4IG5yZYxJJnM1n8cAgNju4uSMW7Ez0GjSNuoaEOUCiprV7JdjoQ9Sg6G/RSCNNi6bQzDy/gmZx+X
F7waq5yTWSF7UduITXqF5FY39etBV65jIvGP9Y93siBEEK2dUIqxDGSW6WuI6bGsAPmL55R/1HQ4
rUQkzeW1NehOvKBpumNZ7zPU5u33y5sl+0iiwqZZJHrtMNSU+oi+cJDQjG3vQSrzjozhE2rIW24p
IPAAgg90MXEh+VbrRYqzJQoRhPepWqoxJyhp9T4GyoHb3jlB9RM5gBagRX2tfB+Of7uvQiTpWsdx
JhYR3+L2VV/bAVfLawZ2+ct7u37R/OsmtpAAKCnEATU9RYej/goBXTceoTmmS4734mu/h/yTESGQ
2LkBPLqBR0GYPpKBBSqKnNbeHL3UzIIqGt2SykrlEve3hYCi8WEycLRxy/Cvpek7MORouz6TJVDr
Jfkz5xACyNz2pKwy1Iu023ljbbRj5hnX2kH1Mx+JoiQiyzZSCBuapSSpM89LhyjBlLkD1bYFMS2r
GK+PTZ4tSggeA21VzlJcLvMtuW+uFiJ6dq0abv4zvIUC8q6VDcHJtlEkpgWBMWnSsgSozO194Hdc
dq94pl/u7Q27pfu/cnpRAkl1gD8dLWSKUXingnqbvXNL4vLrKJPTFooCjlMY9X2jGQQ2VFchs9s3
bEfM2m14BwKgcY+KjT/rNWZ7Cy/RIWiFUD1CPIso+iHO54OtSnvhskAqij7mPFGKkaNqY6VXzLyr
iAcBc29odkXj0eRlsPajjWe0dDOWnO5CAHCEKMOZNs16h9R5iaDI+bzooINVccETyb6t5OCLLL0l
i7q2N9E8Kn+a0WMBrqyGfSRD4l52IelWCgGGO1aRqFBLAk4verRQmRq5uUlmddPmxvcJxF6sHQI0
sF4zZvyc2CiBqEjitjg9PUbTkCkFfKYCLRzmxJL8djIk0WY9mf03bDtCtDFoXZOaA9tt92UQh0+N
9kwhKzTqx856urydsq8mBJw4Ubu+6JY27ZBed6YagHrEHdr88AdsqUBn/HsuTXGAWgeVG4kVYHvq
/r1yfuRT6oZoM5Ao95yw3c1M1oy6/KV+06XRUnQu+2WqZ2RqUKv9prK6gFvF9vIOyswISUqacwzd
YlDVd3LNDVs/pjXUCyRG1ud3znZPyEqcdkzrMcNioGjqsRvs4jb5oV2hwr5B0xSDDOmNiqDNvfjQ
y4bClyDx30HEVIUgUnMC7pMaz5GsCOr+tZLRYcl2cPn/s/rBXFUljyesrcwO6PyA082VajEvR+bS
GoSoQRrHUasixogXivIOxiS/mM6WVPdGeheZ93/iERao5U0KlxfpvRLFYHFlopXXq3chUju92ld/
NBjtnGwI67FQ7sUwGWoIQ3m3HKWp8afx5fI61mPDyYaQYaExX0RaiBS1oEEKRr1WBwEmfc0d2St0
Pbs6GRLiXWrGVur0uB3jvX3Qdvy4CEnrf5pdnewIwS5tDWs0MyCVocDb7IctUVz9nX5ZAO1AKe+s
9+z1r3ZQbEuloBfI6l/96hC8jbu5OEKCt4kk18XadwKsATzNYGpZeD0+nx+jUSor7lDZ02J4c8zQ
iaKuzQpQrSqlf3lFK7w0JmS2TsaEYKAlBOSII6Zcx40B+er52O+qgATRgd4Y0M9Eh89TrmqICcaB
cicrKa1FinPjQqSwdGMKWYFIYYNnFOO1fI8ZZ1mCsTB5iKHi3IhwtOwpC2lUYlgf885um74UnWeR
6wq6pNnoVeWN1flNM0j2de0InBsVzlqdRArNG5RDhs4ISPai1DbSw/GJ03uE3oMR8o3VS9Gwy8e6
tFTh4OlOWGVqAj6HHpPoYaQfej6Af7X32zK8IRXksOcxGFPzng/xW17NVxWNrps6/YjjSrIBq4iL
8x0QDicLc0KN5emj7PRDsss34VP8YQHeaHgL/wd5mCXcEqstszOL4ggdKzocmgyuHEFbcCReZ6R+
2wG4snOG64HfVWxr15KIsHzHCzsuzsJZLIuNqEe2kKKcp+a3ZePbBvjbpzAgwx9gq87XJ2QmRsFs
hdbIlEvbs40a3LXBADrgywFBEnx+wZLOLm+eISRRjgUl9E23G5AeH0jl5zJ1Asn50IWwM2daOpWY
H/Az6hLnsTItV0P23Ta+lkBz/FBrTNLBXcUUnG+fEGwyag21OaLRqW7JoUDCBZpBgMYyiMR0G2eL
57gL0zt9J+OakzqmEIHa1oqoA6Ukn0YEHMebJvVmdZfVe4xAqeqGp9dl//3yZ1ytA5yvVghADAyL
CaSZMaQNm1Y5gbgx34N69ziD7tdqy+1sfzHwz35ojrpGPaUnsjlRSTTShWhkQHEw6+JsqeEfwnDf
lA+X1yi5PURJlxaP/l4ZkDMR2w/j71zblkRW/pL4qbFcLmfHYVLMcA5jvHKMaBtmL5jbNjNw8ALm
ExRFUBkyBKwknhhCUyePKAiFRwv9qg7pk/owlA4IF30LyhPW/y7i++nqN4R40phO1nOO0l493xbT
ld2+SUlsJNFE5NCgXa7EU4oMDdBoJXHcXrun6Y2pWZKoJds2IZwYia1FabuwbAHLV0BiotvV4bYv
v4Yy5QKZJSGKgHtl6qscUzNh/ZEO2wl9AMcBEfdBLSRpoMS9DSFqjNVsVRoUrRbJp4ze9eVNCEGE
y0doOYIXri8RSGsbpoIhXlzSGGGZ0hfH2OpTYLa9q4IuXR2+Xba2Wg49C0qGEBEaJJuY20f/ehkD
IB54XPYGKHCQFGhBs41/EAmHkmx5Qg6SgqtSUVLAyGKCccyq3Fut4fEwehvsal8MX5MCOlCX1yj5
aiJktoqzAnyFuGV0u9/14CtvSIHWYutfNiOJSyJeIwM/LwehJKSq9xGkkbLtP08s2dUlW40QIpid
sQaCUliNPnpsBIJiLH9mHQTCLi9HZkd48tSKqnFbRbER1EccMgshu9aU7d/ZEGKEMzCeTzWGCzAz
6zfa5GpFus9jGX5wtaB55uRiuaCZ1YLOyyMRFSpofc47RLtqt2jPqjueSvxAds8TIUpYYIEgU4RC
yLAMYKIirAEgemyCej8/Y6K7knwoWS4jgl6bknZjvhB91MUc5LN6q1AOxK22qwhq3zHkfvKwO1BD
8cpGBoqTeYkQPhKN6GWcIiI61X2WHXn1oim7y04iCe/ieHUUWhBnaFEbs/XsZ5vty8Ed8+KQsOxY
lzKeIlk8FOsJOrI0nTVwlX8oqPsjfYiuiKt53X6Z2FVlBNuSDRSxraxRqBmaiIcAe21iyneamfs0
jIPLm7icpAu3iohpnaZJD5Mc32mK50OhkEObkM3fmRACRqKnVa4MKDE1euz1TnU3N63kubVaoz07
yCKYNc6yUOcZmi3LkFD5QIJ6i2eDl20JZB6bY3wTuuhO3NK78KGVPVaWwHppC5cveZZ3st4OJ6fG
xWxfL5Pc0SE/zp6NSe7KK7YymuVfbNeXrAlBBKS1iZm1EwGfTLpNUTNQLI6+y1ezIAc6jJB5Mba8
VQ9KfufEXzFze+XQ+j5NuqOdJT+iOX4c6myX9qnfKaZH6Nex7zatkniYl3mPDNz1qu13ifbQtfzG
RK0T9CrqXaeBu7ezAj3hAafOdgZVkKEEFCCLJnIiFzQpLuKbF5nFLjJucsP0qB4GypC1Xl4Ug5uh
zwFmu9eyM4FD4lcd0X6MSvWsKtGmxk8eiBnYNqR1sp/hnAalzraOhh+icHRiQNAVTd/DAS8jC3Is
jT35qToFudl6WV5yYIGsayu33JKlXkLpNzPB89QMwcb5jTrTTdXctUapg2yPeeU8gYUOKjNjpCdQ
HprdmeZXbYTpoD/xegM6Fui3WKaI30isxMlLVUGFw7Hdom68dpaJ6q6nTCcTi2OeOV6UGXFrTqiW
9XEw6Buj9wcCpsIq3I3ocIaGLgEbricyJ3vCQcaETAsGSvTfUiQy2eH/JTLSTvz6gTrZEW7/NB3T
WS0xADTfdj+bfbdVgjT0kn39xLeRP/1ZYn0yJ5xfe3SGDqw0GGCIfIZSKnnJ2Vtdtr5VKG4iY49a
D7gna8L5VYvanihFHTVBdaFvhsPUFZLvJDOxXJxnfpEqWpXX0fKd2HU1fAHNvcS3/yOTOS1CuN1x
s88FYsNCVDPgcQBAC3e/jZiGZhto6n1cPknr9/zJmPAyyMGLSfWFmWBUNtNobWzA0zIIPgXUGSUL
k+yciMjgitNnFcWJyrsjCw8tlXSw/yPh/HctIgojVmcNWBagMIzbJQVc5mSMG7rt9upOhpuRrWU5
ZedekDZtordIIEj3wLTYjWOZLPXiqr9fRafFCPGAzxPkCzS48qy7ZvSDhQ+UXxmqLG/+NRp9yc6y
0rOVlO2UM3vCBcK6BhKp9SNpumdbx5zsmPs6pbeOzoMwfbHJ9I0zfWvN0VU+PndKd92qxt7KSlCr
YQwTwlUqNzAQku660mcfoGuNSpdow0MSAwLSWRuWYmLT1u+zuHpCBHg2x2SThdrLVDdXOe9cfba2
KYC0PypKoTT6o2fZJkFrYqEihKxYUCqhm0TFN5WARF4lNwPESItwnv20qn5yKFplhuMmM9lb/Ctl
FKCwwSvi5BhR7aOBDIgNzl2LbpXOCQaO9JyDRs6pr60o9nL+Clb8fccnPwb8uktDdPNBSWbNR0vD
LxhiL9bLjzqK3+N+8iEL1bpQh/oWm9xzChNKPfQ5jFW/NrgXoZI7Dck+TrRjVRadm4X2hnI8s+b0
1db5R6Vo712T/ki6+d222UbXOklS+B+PE4tgcNTC4JSYvUPxbcDtuNBLb5cQz7ba1gb/Dd/KqLvW
vfRfQ78l7l1fJa3REb8ZNyNk55Xt0G1j2ZyzzIpQDKzNvFMx34+mcO3R3HGL5LVrgml0vMvBcP1U
n1YjnGoIFaKSGoKbEnwXuvYyDpK7Y/2OP/194Uwzi5tcq1DUXBRDAAdGsWLpLMrueJkZ4UinLVen
MkccXHTFtZ0V0F+gPtmo2X9cVKflCHe7AY3WTk/wRvxHG4keF2y18lzvkUlI6Sf/4xVysrY4yVmg
Sqd6MBJ1mUe8nQKo4/0gdyn4+9PXEUz65hWoxlA8K/3JTfw+lLyG6e9baoNnHHIh0GPSVNMSjBNW
Qsg8Q13GhhBD46SuhpjcATBgxLObqCjW9NYXO8NAXGWrg1uUSoGUHXpR3f8h7bua7MaRZn8RI0AP
vtIe095KemFIGonee/76m+i5O81Gcw++0b7sbMRMdB2AQFWhKivTegXHYWxLjfY7xaSPAY3EPlm+
lmbraElrGyg4NlpuE0k/6EvhWdJfeTQF1vLSlN3V2l5Xei6jZJc4RgahqzK9kdXVpf3w2Efhd7wI
norJcjKyHA3QAc5wmRYJX3RolSUJpAbSByJPQQ4aO0OCXHTSN8dwhBznoNpUhUJIBr1JmjkEqiTT
bDhGFR+HRPIyvRE8ItlZ+BhmPm4glzYlVkm7asAGzq2LVqGN4WeQdAkyjB1g9UcrXOpUjCQl0YzX
Yq+Gr1Z+O9HebtPvy0j8Eb0dWUcxt1QPNRrgTTH/LKL+PJSdm1uKJ8fZ02VvIloyl1oZM9S9FgaX
MWU31W9L45ysD5dN7KQ8HxbMg+VLs0rDtHujHlNQ82IaKwlYj0HDdxalPILl8G+umS6T1EC9yVXq
xQ6nMQb+7JVUkYjYT2SHc8IamfXUjPANG4CfM8MZ6VWSi5A5n1932DdA52TMVmsYE2E/YuNMRjOd
QWLB4lYcROPtmryaw51BYhtcuphpFYIAPkewj/Y4/5GoEQr+Cl5dw+KYTyQwALdeD/Xr8hcIbJUn
cGQdMz8qbUV0QFhI+XTvNgvl7l1GqNYakYnQieGo4oEBr2OXvnnL9FwHsYDKc6e5/HGh3A2EPk4G
6S3GUj9AWTfE0BLuGpR9m0oLOsOyw9X0mmx57TWI8WYRiPyVyu2odqDj4E4FXFTdO+1kOk3SigbF
RB+du5Bq2uedkeGtowUM4lMF2Rv9jE4wls2ww9IxDuLntbY7T0R9I/j+fPs015KkKEH8jhatQ7Jz
IUG8dH0wKhFppcgOlykpkVlWXcHeJXLQ5GBje66rn2OiuQK/s3+soBSmgljUVHnct65qQxVSRiMS
dL+jA1JMByQsX3tvcXunuBXho956fJ+P8bs9LqVBmVaKtYjxugPzka3dQY4tL0Qmj2ZqkM7j0TBf
J+B7Upy4Ou1u82p184mcowlSw2NNzyb5GSvxfT03dmZQSI4lQUtIoGohgueL0SzXSPh/9fljKxtP
BpPLXXAKmsgpV/MklSneYDirEQhj9SFD2VikmLWDP2MX532FnEcaiNX1k4qkbXLqK+nAXv79F9C9
eePZfMYQWQMUbHgo7e6onTGcJGpw7UeSjX3OQxVTRouiwTswWry+tscpgJRGBtSU5SRhg8Ga2laA
xG1H7/JRYl/u0pflHFRL5LXsB4QVOf1Wa1/QwLn893eyVGysCS02qOdBL5hHR8id2U5NSxQXROzT
C3OAkgdVn+Jq9YZHBnS5bG/Xybyb4296jZRMVTU8vSZkfV3qEfU0jhACn+7D5SYaXy5b22FH+rC6
TzgJsyj0tEFRpVqRInaoyNPJrQz5upAhO90W0KGv7TI07xC6D0WB5BN1/DUy7ILonjrnwVDRu3Gq
T22eH+aMeok1PUrl13H9biXavwYQf/yxXGgHwpHOZDZAFKkY9mI8kiH1lVwE5RR9Ae6VVQ1m0oUh
aNlTvERquwofitWpjRJ5t9PGiXP5C3wuoH1cE+eZwO01GlYEqKGJSePZrUFhLfdX0nRNNVFsZdvz
6aqYkO01dRmNAp4HstQ7qWgTDB63KAzK6MBgpvW69sAS7JeB9CcJ+8YY5w9Ko7DUVoOHj9qfavxa
RNBRF1x95tIurYe7+kk0TLJcs4yy6GyrPCpqbIe14M2901tkH+h919hx2aR6cwcIqjHhA2kB6kX+
fG5fh9rWAwa/jG4zkE0+XT4RomVxaQbw3sBdUjyLiXmOpL+k7CDGq/wXr/bPqnhqR2gQxiWFDDbe
3u0RwIpbPbLVQD39Pb03iqqRgjXxNPBQBUU9UsenGgFQTDrixM1gF42IK+vNGX86EhRMdqpGMT7N
46SMrpYNeDIM/0KgSQtrX9fi31JuvESdHPRzCeBU8mrIMxRKMXlpNYbf9s1tWoAygSzf5PA3hdx4
BTBoPwBlhaT7ylx6u0m+NqUVOVlTe5lR+ES7h2pZoNeQbEBsWwrFv3wE9g/dZh2cV4glYzBqeWUq
pwzgU5xGYo+2Zk9u5HR4ZQQihM9+/rCxyL7g5phDgHtaiMlo8nwazFelz9q0BqBF0kN7MO9ZyxQB
CZPNkAZZhDo8bD2XvhvnLboO01Y6RGrx1r3ShiclEWzobv1lszrOVazypBfahDulZQfC5katH7lx
LWedbWROGH6bRKwSuwd+Y5DzGpgflpa8xivUgrwGUV+h7wCRO5FHF1nhXIWi0zGRWU1LfzSC1jeC
1S28vLQNV75XKns6KjawK+7/djh5aJbewh/VLeYqVNk2As1B/bu0UUc7EZ+43eP/weJukHzfTR6l
VYZt2MQxqj8ECHj5Nb6lX+sf5vPiM0528qre4RUOMIstSsYEx1LjE45sKesxRsQc9KduOJSJaGpz
/wNqsmFpAGt+nsVb0cwYI6DEs+G7tkJ0CmJGQ9ILzsn+6X+3wi1Db8FdpiWoG+c0B5zgOIa2ipEy
/aTrhUMkV0p/XD4i+8vCenQNLxKLpylOyq6KjAUx01ilgFAIdLeRN+i5IHfar9fRf+zwUSwHWcWw
TDLj9oTyqx2Dy7O4D10GhDRPLbzVchDJGO0fxXeT3AtZzk2rRdoBNVHprlqCPA4gL2nrjUM6kdDb
fpDeLI/7bvnUggWxAd4dPvmeFXySQLtlgx8FRvlFPFyCb8bzcCFbn4olQrnRij0dQ+7WtS6m19x9
929WxMU1CdLHs8bqZm9iDo7mdc+MQFQDEyGG0o9CNpXPM0tI3jb22KI3Ua2OG20CWZqGyrf5Qpfm
YIX9HTju3LB4lpvyG6jDPdrOASa0v1++Aruuw9I001QhuG7yRHpKuPSSGgNJXVUBjX6uQ2VfNrBf
KttY4GJmo8uFiqFvXDI1hIal/jMFxr3LfoNO05lQIGoV9DAncN6CVb7CHUSh10nj6mXJtaswGezW
ipAGmafFEkVb4U/jwm1Zr11INcbBcsVooTMv8ijKdb/aQw/VRzycfeLDcdvmnZ4El7dFtO9c4J0x
gz6aLVObVI2TnMZHM2ndyyZ23elm47moS5cuizQ2htLTzFbMq2G5sdTb1PS14jADilV7l+3tupx3
e2/d2s0hlpKFzk2GkoDRmc5o3GYy3h54lich5s9Ezx3B/r3VeTbGlqUlEZGQeS4n/Qv07vxQsvMf
xuPiVi40GPFSHISwub3kb7M+zs1BolUt+xwulc6DLS9n9GqhqfpkNId2uq+t35d3c/d5b5mWrKo6
enG8n0snqUIhF8QeRvYaNleqNDtZd1CmuxqMoepwuGxtfzvfrbF/v9nObJSnzGIt2175tdJXQO8u
/312yT8lzpvVcA6ubNdKl1Q4OBkPOUhWyqq91g9N9PWymb3gIBOwg1gqm9zmE7BumkEuEeEIWhJu
cHa9Tt+Lf68rRDFB+26DOwZa3tYLofgwa2tAyPjHqvrK6CjdOQZ2QxNNuoCMcWfrtvZYrNp8mqKi
UJ5eEIuSKj+0WX07aaEPNMtNMyV+IdPbJF5/FqEBtrHRTyZyiKzOWysDSqiGberUMcb1ymDcmCCA
jkBwS9TKKTAImilgpxjMUzYmDilrdzb1EzgWnuOkuZ2mys7N+VGr4kCKlfsImm+yGQMuAEdZzm6n
9oHcaLdMzixFWl0rua8UlUdDNLTAv9KU8mmGEnKXl26HNgfaj762rDfNUtlFRnAMzNtGmexhWm1F
UzytSpzFIjoYGwEVqJ5Aruis83O7Qui3wcu3zU6qrh7zCOrOlXYIK/KjyNtzm+h3Gug2bGQFXh2T
QMpKvy+Mm9gix6Zq3D5bThYlTiZXwH+COMbU0MdW/CHqvqAJ7uSkPibKbEcQYyuM75G2ulNrnoq4
sQ0yBnMOQE08kOt51G0wS7lxTewwLlLbBIthpE1Bkxk3aocHe/F7zSGPmLb4ofjV1ZL541xgcYWt
3zWxo7aHqbQreOABfbeil1yd4r8LtRwQMe2A7p1PJDSOUjMAePUgS7+zkqC2CdauzEjsck1vRyxG
iZSjNPS+uuogaPmlGRL2sLGVWX0uY7DxWGaU2RIKpa0MbRFSot6cYmzUtMcqBLSzsK25Po9SeAOd
ai/s9Z+WUThLPtmplDrTGto5hKobi35rhlkkP7+bKMpEMyl4FfC/PDvjnMcJuNDBoM2QFIaTncYD
viEqez2ml21RN2XfGfxjjY9HuRStmTKitBf3X8z1uTK8VRTF5T2/uVkRH4bCaTVGaFiwqpuKgsT4
lIO6NwZWY3Ex9e2RVxHo5W3CmPekW4uc+7FGtWl0TG+69NvoQifAT2+HoL1CGeSaup1bjXbnvrEv
XKteeopcEePUniff2ufc0TqbaQs2PDRQqBNmNwZ6uombpgJA/L7Te/92XDxKJtqqhVHDyY6vVZLZ
bSM5kJEf6VdIHp1zQ1AFFn1GPjwNtZI1Bm5NtETHSbZOsiqa4NqtlW03jsuD5URuQBqKBs0wPtDU
i1e/jDEhiXTCuFOqJzhdeToSkjuL6a6JqLK5wxTJwtb7jvK5btmrdMFc3BtRmIJiSOKNvR39yl+1
R+KDo/8suesdVFCj18sxeff1u7XMvvUmgE2ogGpgz2K3fnZld0TRLvL0h/LcucOV7KVedKuLkPP7
d58qiqyYFCULbrWrJqtl0siAtbcHXXLUPLGj6a/LC9vLr2XyboNbV51altwrKAamR93vAuP4N/5M
5MZ2L5wMaRZT0RVN1zgzmVnGodbDTFWgNzHfUDRIcz+3WlFKzTzHJ8+yMcS9F9IuU4ehf1MwnF32
GqJ31JUDKdDOlit88u69FuR3azykkpZrv050RakzmF3DYSBwhGM/em6u24P0ot9PLivy15Fgmbue
ZWOXK4xkOo2njuDh1ccPU3Lom0fMeXXyVZnj/5f25SOyeww3xjhnnWdKp5US6vzjEJRoXlh3Wf7v
J1BxsTc2OIfcTmSS+5jRYCDdCMfDghFbSRR29kP3xgrnkGVqZZPBNI1YoMu8Kpgtd3Ymt/TKa/1Y
CNNewWHUOY/cdEU9Rx2QEHoveVXV+bI1uiaSISn7mtWDJ62zrcv1Tyuip1nrnknWC0LQbkzYrJjz
10pm6JGa4hfIC31e9L80PX++fDoEN1vnnBSat3WTN8DhhthHiJjE4b2MwGoUXy7b2Q89m6VwLiRJ
I9JJqsLKWbKv+7lv3aBZguqjFCgHyyWR4NiLto7zJH2p5pmlTiDZM0Brm9yUVPBtBDvHC00qUCcz
y4WCTiQ/VhnC5z1FgWgWBc19X0F1INaggKbwWMC1zAewK1MMEbWHuDmsyzGpvif1lyI9xopgSfuJ
nfxujPMVdS31sRnCIc5+9wLqcn91k3N2KpzQN2/ILWgUoIKCF4gdOcReDn9S3ZA35nk3Uix1lysK
6qrNNSaYKu1clofO+DWFX0MRAH338yk6hM9l9gx4y1U2GYEy1hqYoFQ8UnSvBvPAMgRhdUhEqJFd
77sxwx37KO/lIWOC5dmEx3FAoDyd9aLq924WsDHCnfUw1NZQTxCewUBE26tZWb0OTzCiOEz2qVlv
FqFSpmD7eOIjMkkkKixUIGbtZ2rJLvgfv3Xd17ZUf1x2HIINfDuym+801CjegnIFT3qwkskGdXvt
qa5M73+zwh38xVwrsysQwJLVMzDNmX+dFdW5bGOHVhZR8v0z8TxHdFS7aW3xmZh4ce6uP+ZzBCKw
gx4sbu5NP/JTeS0D7y4gqRJ9Ki5sTpqaJHqINyixbjRT8QAbtdv6aplXwSbuutzN+tin3HyqvOzS
seoQn0frSMezkQt6c/vvB4VS1ZQV2VDfZoo3BsZJyoa8gcvNr2b27nTnM8vjR9POjrU3uP0NOeh3
Q+qIaGt2IXtwvv9YZnu8sWxZHal7E+eDVQ0iuETLUx6zo+a3gSri/9n/Xu+2uJAMmUGqFjXeKsP0
rVMDyfiaV+eSCp6b+/fq3QrnmKalaSTjLa6MNh2fFkwUiUgsRQvh3BKmSDLMWiObmJsT6ldFT+wB
mqFQVBBcLJYvf3o1qAoo8Qm0l02dixtVL0khZMOQft4Qx2C469v6wKD54trHfh6zscXdJmomQyWH
uuoaGJCqrpXI17or0Nz1y19kCqA4V4RQHjir03PRBpfXubufG9Pc/VKnap6UBQhj2UqAFVPtYcmP
evm7logAv70bUFDzJxZhbJC801Xqdc6rCQiXmCp2gqkVK1rtzJQfpRqiWpXuDNm3sMsErn5/fe9W
OSdcK02MkWk0i6j5ZQmvOvJChtbuGsE2KuzvfD4u73a445IokbxSa9FcBc++N0ZrIIdQNPvRHpLe
bb3JZTryGAA+VC56OBhg+fFHUFkZqmEaWt6qrFHubsR0IXrEKMbfYoEffdOeZMyosceMdGx10Q3Z
X/I/5viB4JHkcVyNFqKoJ92CGv4wAuXcXAGn5aJyJrC2m7ICBAyhVKA1KP+mkJMwabsUREGGeoqi
x6xyauu1agMIy9NCRGiyG3Q2xjg/pmj5PFQTuL7wNITWpXRohSzQ+3d+Y4P/WOo6T5h3AottYsu+
4hXfMMn/Q/r1d7Elf1ZF32v3Jrwb5N8WxiqXeanhsZQnAKT7RmvZZLwjteAm7MaAjRmuDtERPS3n
BI13dGmk6S8kWPUfDFcj6dnY4C61MstJobUaIJrlnWE5Jgb4VOhvy4Kny35uoIEpWbEMzdD5MYlS
idJYLlGTBm8tHi6yX/vRvVzYagcAKiRIAwnK7Ux1la72Zbe8fzx0ZAcU4sCaZXDbWLVwzFkE7pkV
GtUYI1h7ABATR2/txWXsKZErEhjZL4VsTPK7CqK2qUnQxZgcNr6Qu5GnIQViXYzpUB0uL3D3NG6M
cf6yr8waYxoyQh4yR2kqbhiLSpnPnjnnx8umdm+zbqAOYMmApPITBFYIXqk8w22Wm96LrS8r8K+X
Leyncu8m+KmBcZbQlppR8ehd1gBKPLOwybH3hmN6WkXDb0Jr3NmI67IONQrCyPi4Aie6HsixetMx
lYRud/c2bxbGnQmNQgWbtvDxoX6eQDVcP1n/XlUKl3ljgjsJhpXnfdbiga60kJytO2eYVckOQ8OP
0l4URnYHLrbWuFRrbWK9Bvf13+MkQOGzvpZyBOD4Fn0DwGNmp7wpjobP2KugMeVCzby2RRyuol3l
kq6oTMN1MIHgnHpfV4565i6q4NDvYoC2C2UXcPO60MKm0QoFnaa4bE9rLNmFrN0VreWoUEw1i/ax
wSxV1LTX1CC2rrWuPsQ3Rp08tNAVInR121o+qcV8CHNFcPdZaPuUK+kWQHwUPQyD16oIwcQzTfWM
h0+V2Irijz3+Edt1c5TW67DxBpHBXWcDklDLwGII4ScvTB2YqzBDyXOI+oOmAlYTZcBEfi+ySeS3
2YX4tLaNKW7bc7gzusgMnARPwKSGQ5CYABgSQMbaVx4u+51dz7Yxxr3qJsPU8pLpmkfFBGHs/Ai1
CgH15O632pjgUqFWb7swqmJsXXVXlD+K+K8MEPEoyDAok2IgVVQgFy2J/Z7Nsa31PJ0SHVcjVKit
z+3vikQvl3dt9/YZBgICtEipxg8pRGEYSYOJ8llvHdX6VbFyO/0DiSt4tY0Rzs9AFSOXkxbI4vSY
gA/KAolDfIAQs3d5LfuxYGOHcyXGMOUqyXDeOo8F7S6YD/q1FZRe5ItGivZv0fu+cUd7BlVnk6KV
54KBoC4siBj5EvUiYeNnPxHZrIk71mZTxiRPURhpoQ4UHUo3OtVnzbaCyk1uRZOTu6fBhFOgALhD
+JSLcH2bR7JUwxiU/VLFy607OsQir7CHg5U3RrgYV1dFK1cLjlx+DIHYT6BKUBzRFT80opSV/aVP
/mdjiTt3o0TMOImBStXuJ0/3m6C4zpzkKnxkNEq5M369fP7Y9f9sTsWD06SyDl/+8brKoYmx3BXh
tIdS7PxodN/C5JsSn+Fr8+VPXhbmP7Z4tHmRzoksZajI1LlPlbPUgZ6PiL7Urv/ZGOFyKxKVGSg3
kMmxpj57x1soBDoGJn8M5MHsUomA3/upvokRBGJiIFvnyYvLtC51yUQ3pvPCYPjGJvwB8guka/OE
F8bX9fHyJ9u9xhtznEdfozQsRwn51mJU9wiIT22bO0MduyV4Ci+b2r/JlKimgVE3GTi3j8dDjXCN
+55Vb/3yCBU3NvIYyPdWkHv5tYjQZndhG2OcfypUKltlij5/G6GAegwLN5XuDPp0eU27B2RjhXNO
rdmNKslZ1VY5EfUhF/Xx9ytJGwPc95mjEAqWHU4g0M3W4e/JitIFDgrnoj6nvuSUvxefseUQH3w5
kKMR0V3sxvzNL+AutQp831qiw49xnwiqgiPk7mPoCYh674LvxePYIiidrxpOoktynD3bSG6mxBOi
t0VWuAut9BNFTxW3K8Sj2fKK5jgAQFj+SeX7fcveLsImbSn1aMmkUWd6ZcMBmYe3rq2ft8S/fPh2
g9XGDBdHLMWiZlgg2uP5bMtJY9cSGo2ClG8f2LSxwsWQDgXZ0gJq5m0WsX/KTqEbXmlPyXF1ijuo
S7i5owmf0CzOfookG6Ocq1jqKC1lFY0sYEGB4krd1Y6CxbdVL/NFnmLf5W6Mca5CV0e1GAfmKtzh
bz//HF2Dlu7e8GsncYloR3ej8sYe5zRUWtVJOKL9Mvq4UU5zDYg9gMGgD6t8tp2AjV8+KAIv9fY6
3JzHRArLwmCDuIUmeSPA6UthCVKNfS8Bp4rpGpWgT/LRtxN5GE2VVahI4cUKCCdPNenBD0Vdtfkm
lTeo1v7R6X+3yJ1L8PTWycCUu9vYq+JDsfiRIWgH7l8wU9EoSMIo+CY+LsqKtCE3GqAJMWHpgPLe
NwbMHM8iPpndtIm+m2GXYfN55IEqUNLG2EBc3yflazz9UkpbW2YI9R3DVERJKloU96UWImHGgx2G
QTvF5UFD5bIS+L/98/a+IO7TZEbeq4WGoDXnvl696uPT5fO878Xf/z7nHSQo+awpyzO130mm2jPx
jMaTE9HrU2SG8wujTA260AhqM+tZ6b5N+kNWyICQC27n/qtt8/05f0AnQ4FEKJwdI0xXD/Q4n2SH
4V8S99/LTeIhujHFpRMZXfJOjVHBixq/N++n0F//vejfRxNcvtDnfVmlGQEGIXzONFvLviV/VC5+
XwWPqhzbNekUwO8x8+wWBRBLD6EFolBBi5Jt++cY9M8p43nlU2mEqJkCK6Vq2E3beG3e2Rn5KU8I
SaooOxZcS55eXtO6DopuSLPmrryZ1ynoQ+BtVRF1n+Bq8o3spRjUucxRURmtoNa+6fFfl6+maNO4
q99afTFMrEIUS7cxQE8pKI5asLdemblIXkN0b3j05NLTKAYdNeLo8lJ1V6FynfXEmaP7Lrsdy6us
PVrZuRLhrf5LuvB+Lji3QAtLK4YRS+xdlCqLB/ApuVJnA1LvWqfxWgJf7uU9FR0Nzj/UVq7UkQLc
ftpUX2JQCCvF8CW3yOGymX300OZacc5Bqxe5JTP80OhD4dJO3SkA6+2r9X3xQb7jgHHpR9Hb5v8W
LN7YOjfRzxrSpos6lpz0D5LyjSaCayzYPb7TSdJyJAWIA4EsX51GeiiVzFfmTODE9/Offw4F36HL
wBPVKxWyEVbhY2ywesCgO6JX0u5iAJmgaECCB4ufLVoja2oiBZF1UoNqJd5cX41UxCmxD9J8t8K/
xQoaWquWwoWrt6OrOGyagRU/1kOFeX7jqNn0tniKnNbJZ7sCj7kIpbl/xTY/gEu8FDKnxcg0z1kR
pDmth5zY5Zncjp4KUfD4Vzk5l8++YF/5F1s+dGU3y+jtRuP3JrMX8mJmgrR/N8vbrInLu4YR8kyt
YaLxqDpWrttSf7fMj5Sg5f9XSV8ur2e/1rKxxvnhlFKNpDkQKOw8lo8zylblCyPoYM1iS3CFRbvH
/v3mCsM96RWAXnAcOsxgiLIYW1tpRB9p/ym6WRTneZW4UUnTwRGG17OLVyEgw00gOdZz5wL7ipOh
fpUF8Yz9yU9JwMYk53srxdDlsAQiasGxaPXKoeGxjL5IqYh6bD+abSxx3rc353bqYkSz3l19cAI6
cWzrHitzF4+ifuB+43NjjEvSOlPpktACYpNRGkEo4IS3TWqDShSZZ3vD6JcjJ/VCb3AWpz+eJbgy
0TC2aME8wLfFHPMwYCoUb/zkofarYLmtjpGT/x/G+UTXgYeb6UY265WFmD05FBKZuVs5ytcajbg+
yJ9FL9N9pMj77r4V9Tb3ocuTsOoYGYR6a7rkPnsZr/RD6vZn6RmkITJYF1SncqcfwkoGeyleOK08
/tcYo8qwFLxYQG35nXjFqSW2BSwuGGnbALyxokRc4NN4wVO5VlvSlghHWZc42Tg7SYQhW+gB2Aob
as4Tq7AXCEv+b86NJ/wtirYyDB2QBxYeMPwLFjgWG9gklf5VlJ8InJvCOR2zksiSAg2Enmeg9V8z
1Asxxnt5RSIbnJeZCkU3rZ5N9GP+Z+1uSAfRhPl/i3G8cmmWdKVugeDfRdfBtqoc4gZPzVoJrOxQ
u+P9tzn8nGvpGwwrZTUyIXbVaiiN+QxJDe85n7Xj7OQ3tceGIucXVvUnD//TRvLQmyIZqEojhL1q
PZTzi9Iel/z+sglBROBJOs2IDKam4fBN3RXB0G6dHSSEhUkQU/chG+/7yAuZSl0R/j142fs9xgbB
6+XOxGYF+GayGXPLcqUcGmIbN/m1qA26+4rb2OZyFZBg9ZOEaVeXdH4RHWflIGeHTHGM4eXyZopO
i8rlKVJOIbzHhmSMa+00H7vrIcie8x/kqAbWqQHkZjpXmNmlTuKL0lzRIrmsxepJYRox8BL6eFap
nWOwagb8TKWe3onI7AUX/I0SeRMRJsDb0jLH00oa7LQ/GwioonIF26nPvh+cuMTAAK3KDwMP2pw1
A5NJp/ljlo12Ggru1n8Jou8WuAxlMRVUKila/tNp9U0/OoGt78BCdoqJLSHknp2xz+tBExRQS0xF
8IqT3ThWCzAVLEUBIjazE696joLRw7H321N8+rNpatCx/scg5+hDJR3ikLXaxvWcRH/J8iGVRL3/
fefxboNz9E3a0qLrZ5TJKWZIosem6NzUdFohIdX+aXg3xH2roZiGqSyBODEtM1CBbRkTSVDy31sL
JgaRJWJoW5HfHnGbM93GeShLIVgV4zhQ49pOm8e8e47ArHHZR4jscC6CKhOtVhXV3ix+jdvY6cZX
GtoTPPxlO3vJzHY9nD8w2lmOwZ+nuE32mOqHflDAdX/X1Ic4OxE9cS9b2/MIW2vcadONEk1yVoiT
p3NSB0N9r6yCELJvAuRXVGe6Qfxg57joMgEFC25Q4/TpbaX8iohIDn03i1fIuxEF13hzChi5WLJK
2DUlmLzVZeVr7RYAN2exRXoE+x/o3RQXlTDyXU0Le7RQMmPu8CYk57J5qWUnLRT7j5oM24Vxx66g
eT1EM/qecxif1uqLnK2AXy9BmgkLmXuubmuKO3lW2eWDBuV3d4BjnY+5n41ebw9ueuiva0e9E5FV
7N+o943kzl5mtRaNI2yknDtUxwjA0VDsXASYF1nhfB3pFAzrqei1q4vf60E7OkZD7SESTbrsld62
u8e5OgDeCqlRsZrR/1sfKzkqfn4Sld720gWFgGdD02UL5RMuryV0ilGiR96nzghHx7ouIGB/U0hu
i3HAy75hN9JubPENjiVfzL4DZxpc0SEb3aU7D+S+t4KhK+xYQlU9uS91ULP5a+VfNr1b+9ua5kpv
RZwX/QoSOJQhJi8Dbacr/YTMOLA65Gv/Q77pXPXE6kgNSE3IwShs0eL3Itf2B3AOZZGgw9wkFM+U
yU+ze3kUcTXuu8V/PiTfAtEg3VER0FW7mXJED6wrISQRXN5FkQnOd6y1KQ1jhVpOERaPYa9+18cf
Syeqh4l2inMbBmmGaZlwwcwOxIqvciIY6xWtgnMT8VRTo2Z/f7GqO5UCf6lWz5ImOnLC0845ipmM
8xJpOO2s/wmVDimyTW+GMLDqhD/KX6IhwF1/gXSFQEpPNRUeDVFOo0miDrCZvxlt/iPOKgLj7rq/
jRneX5TZGiWs5NSEd0aeeQbQ0SUdgFUQcXjs1ptYAvb/V8RX0pRcm8JhxorIafFKX78FrATtGzOy
xzfykuxWDVavD0TAhd0DsrHL+Yq4Lc1VG/DhaD0iiZHPpdT7g7GK3OHn+GgRaFYjkSEq+h58i6iT
8tbqplJ+ewqQ69w1Ujd9bT0ITCp27IFUBPqzl2/wTguC2VTh7tk/MF72Ma/praGuzTCH2lcCH6j7
JbD7kwrW9+SJOT4xeHbnGny0yF23pVLari8mpGuRZVv5aJM69KxMechr013kIViK+YyKw9WaSbeG
VbgRRN8ur/rzB/34E7ibaKKuFhYluuqK7ofqaxTd1ImgDfK2cR/fdR9tcOF6zcJMm0gC1FqqnLr6
ezPUfo0hztDIvQw1m3iiED4p16CBWo1sQedzqJ4iC3CYnMa3Wt/+sPrqNS266z4koBLuPVkDyXpW
ezTqzkmlv4Stntl9mgtC4+cLzX44snLLohDj5Of/jDLPoOUryxCAd6L5WPZ3Cp7ZiRS5f/IR3u1w
wWNQjNqK6wXvkPJRTcF6CHYNoWba52zm42K44z1B8Ta2etBqlKV5n2J8o4yH2xLlrKGKHIOIqoL7
B+t9TdzZTrUin6UCRcG5M33dQgFLLhxVir3LW7dTTvq4LO4AF2GTLpDQkRFK6qfanw8oc0oP9Xn5
aQVIcU/TIf/Sed0BAvSeiMJBtEbuYGspNPWSHFl8v/7nu0EtUnBDRYeQiypx1RQYwqlkV5Lu9eVq
mGp7Mg9zLho5vXw+KGEzDJtnnVZB2meqsJEKWADojIt6X0N3EkmTdhB8M7Yvnx3Cf84GiHI+mqrM
nPaQ4ZZRMGb81J3Tncoja4Clt8vdelpuzQDT8n6q2aIKoMgyl2qujWzN2tTjpslfoTcWhomd9142
uJpy1WkignyRNRblNlvaZVk0jzX8e09arzcgQFZCevGpyR/67lciQqZ/znK2N4ESzouomdJIej2j
ahL1jqlNjwrIcZU1AU6qhXbK5MRL64xR8Xj5a+6eT0bkrFs6PiWPgxgNbQQiuZVdQ/OHCV17qJ2l
Oe6D7l82tB8u/x9pX9obuQ1s+4sEaKf4VVJL6m6317HHni/CrNr3Xb/+HTr3XWtooYnkAkkQxMGU
KVYVaz1nI4m7PAs8WCAohNpg9M9T3OQQu/nXwWPM6lSIXb/7NTfCuLsz6qbtVGNE6YGGjirN3gQw
uEabHFNZHXBE3FmRBnJL9cf1Q+6LxWOjACODgWb9rTKoulURSWHtmKnyl+FPb5AAvfXHeBqBVDTa
bd97cVQJ4v792Acgx7oG1EoDLe6/xRpdMltKX2Duw9O82CkegKFZB+2BdYWLp7hyRDnf7jk3Arnn
IV4ztoVbqa4xlw6tgx4YzHpiD9lLIXl1fu5UYd2K3dgnr7MRyb0UJkBiCIlmFlMyHMgCqPjZhTgV
tn1VewpElD67xr8Rx36+Mf65rJpRGzP47RBd9cEtw1Nj3NeK5iuIzJOX63qz+xRtpHF6I4GJQFoL
BMxN8aTPJ2k5htPv6yJ2psXgYFRwKgB/Q9NMfnESC1jpKmf4gK1bfB+PbBCjkEArsPrg2HGt8/I1
vmhf/v2oyd9SObeWNVU4qt2qwBCftMxRMbUQrYIAbPft25yMU/9UTs1x1FNEqENnOeVEHmNQOIcq
0AQB5RYLiTj2dQOw9IalEobB97duSEpUhWubwtyaGdRp4MMErrlsoFaWtJeG/JG60RdcHvsjP2v/
h0jOeQImtwCHz8TeXGBZuJ3NlhBBo3ZoL/++bsZu7EMU5zqbMmqsMo5UN1F8s/hO1GdJ8zvtBbS9
B8Gp2G997VSccoSpEaZN2aCuWUhHKb3IfeumVej3bX9aasvL0l8hINnHXn1ECdQms/6vYVf/Piun
OS0Np1qLewWpN+Z38mcr/L1IDym4Cg3gWWgiUNT3xP7agTm/udTyRONpYIl/9WicGTBVf87txSt/
aP58iDCzmbjkGHldQO5FU3q7aqspmqHgoUdizjmZNh67OE2QyHWLPY2VI6vnRPpW99+KyDdmUQd1
Z/gL3/ZDHL/wCToKYBLIJcq8ryrKHOD+9PW39mviEHSK84N8Dh9FJZxdR7ARyRlmg2np2tA6rJh0
h4TgrT8VQIUAHXstqoGxi/p0kRrWZgkhIMvjtz6VUEYAETLuJGyMRa1yztf5aK3JfSZMxfavDYDO
6Kla4NzgdXStF7BIo7BBB2emAN1a7qbhbUZVeQCWetoIjJL9cZ9P9iGOU1GSg6RCTwr0h2rzcSoj
F5X6LxbEX7d9bVeOjqdIMYmsqvxkrESASbn0OrJzY32KyCzZtBhOZd64aS8FdbqoHumbE8aj7kN5
eYL3u5WH8nlNnjKix3YWgmSv1Q+SVDhgrvbR8TpK2R+9buyCAIembB7SvPAlQGhkw3zoieaNeXcZ
k+Kcj9X3Cs4NIm7yfGZsEY5K4ofrB9wNkT7Ox8/ktk2vYqLyPbNla5h9MCHUlf/DGiasDA0OLDzp
umzwUwSdpXYsVFFcoLaredD0bp0dQVF8/TC76r6RwkVDhVkpRlbhFR8LsIQXCj0o7RSEs/o9nXOB
Zuwa8UYW56ZMCy1duGTE0Otdi2pRmcd2PrrAJLZVRbQytKuFH8IsLm2m5RwbKY2hhfMS5N3ghXLj
TEMn+H4iMZxjAiRZGxVLooAc2A3Nm6V3Qk0wNr+fX22OwoUIbWnVVsLeFt1HmwtY2Krh6IPNuNVL
n/6qRDnAftZhAC8XNOTEAs4WPMkmRO5VBQxdoyH/bx0gORSXEaNO1XH0l7Oom7z/DT/EcY5J6ns1
TkcDFQ4wt+iaFFQEBI2hfvgvqv4hhqnn5lQ0rsC3agyoI1t+1Tqz8l0yPADuXJciOgxnUBOGTRs5
h0LUWu8sw6ExEdL9J1e+uSDOkpRSBWF7BCGT9maUQa/4ZBZ4ORahfXotPkTwjU+tbK2hTE3ZXUGh
qZz+Q1OfuTdgklKDKgRP+9+30a6LHmUZlLrQFjdLTrRP/ak5GULg/30P9yGIC0VntUmHqsZBypv8
PnaM8/wDe32P2Cr2lyNm8D3tGH8TMWTu26wJmFI2xGSY/MSH2QKUhSQxa4VHAcqfZ/1XGLClifhE
joCZvK50+yHZRhznIuSF4u1s4FrfR9bPw6E91nfSAUulx/BpPVhBhPnn6zJ3FX0jkrvAvEolOpjQ
wS45RrDb8rnMROUP9mt/UkIwUSiKoQGHg+/0D5O6KqEOJRkrjOtps/lUAJRgVnrN0UdqI8iwibX8
UELNtzIgWSzEAWb/f7Hoj1+Ct4RGrySSUaRNS30PNl67G0/V+nj9Y+67XBOgnSAhByLee2Nx45zK
cVlkvUbmyRgg5e+lh+FSd8UOgHRirJZCq2DP36cvC4YPizFCY5aC3e5GHppb0SINqII05mvSyA9T
OoNg3XpZUSlUZaAdZx2itMzWNbKIlJW9iddkc/6eLHEMRjXURKLbd2KYb3VQ2th2OC2ByA53Q2wA
mikgkpWR1nNKOje9Br5VSXYly2+0Y23cGBMIcY5N/YZ1h+t3uBvebGRxjqaZ57qYJAnhvPKH0gAl
WTtFgbc6Nf+ebQa+EwOeUBfZgg/l3H9L9VSJJCwsdV1/swyjXa+pXxSa4EDsF/50Tx9ieCDZ2mjm
ODKQ58nNrVHeTqL57feB/c8CADgHzkETpLScEirlOhWjif7acppd+fDtdb5hPEGzbSd+4atHsGwf
yIU+oC7ntJfkKXeaQMyGuvtAWB+/BaeOo5qmYdEgBO4mzPRkX+ImdNsUpIfVt+sKsjOhx+7tQxIX
gWR4EJYUWwxuT446dfoyMLD1o57BLJeqx8m4ZLoziuDuRcfjApKqHGKNSGjQVuopro+tetc1X+pY
VMbd1f7N2TidBAlippgqSnUGeuNanTt0mhws6Doy7Z0J89bXv6XgVPx6QVenYTQU+JQquOZCsLlW
iE6ty6oJnP++Y0bNnzKKR4zYch5EWxYiyfgRZlTgmAEdPX41ABxogRYDU7a+CIJSKI/zIuGMht8E
Z+Yqd+/AcU7ltF/zFyYPVMCuCDxu18Y3x+NMEAgUsdlOECdH6XczG05xNygCh7+z4wa93wjhLCyy
QknKG+QTNAYzOsDc3BhzHGgruoUzP6au5a4+479N7sPzhES6OIt55Hb1c/M7cLY36jEyjLRT3LlG
MU6dfBLPXpipGF2J7baU/1zXz51JIHZmoPKBe1CjSKT+fmDlOSdRMaICimEt1zoxvxa6jF6lR1EQ
LjXA1q4vxuPeYQj8Wy4LqTYPe6PLNF0bmDsLJFgPN3fDtxHTMkBOODbgqf33O/F/C+QMRKpkPS4L
gJeg1ZhHbmI956LCNfMdn96JzbfkbGJKFRCR6TVLgDWM/4youDDgTpGYPZ+Cor8MxgkU/9AG//vT
rUqfFBWapu7Q/Vjzh0j/ZUpOrXjXNWNPETdSeM9F4iirChNhwlD/7tKfndQ7ehuEHVjJpp/XRe2m
BVtZvBJWa7EOMgxvcdSTAgTk5tIH8h15YAWr0Gk9MTLxe/mLv6ytTE4B1VAKpVXCZcnvgFHdBTMf
qFS0wtWovQRElYE7iDBWQXTHWbQMuulWR4XWHaMbq/Pr1e4bwYu9f1cfIri3MybJjKI7cpyxO+Tr
y2w+TGimZT86KlCKfdX7EMSp3pTSLjFqVKtU2trTYt2D5NOeshzDF5SKwsc9n4/dJKqDX8LQgV/w
t56PbVtM4AFDB7Sy42q2pUYXePz9q/mQwI67cUKdnA5GXiIdpfHjSCW7JmeQxgmE7PZctufgFGAm
oP+OWSGWgSPU+js6meUmD6Advpkwss8YxywbWHxuAeaDWTT0KzokpxxkkmsjSdBiSpa7zHBl+UUz
RAmw6Ko4vch6wyzyGnMxut8edcNmxI+Fkzmz7BNfQTGh+SGCDt2ZO6fy5rPy7Z3M0MuhiUFePL+G
vgmsCQC93kZBdkBI/sRaWbJt2c3r6oQMcuIJrMsCr7WXm6JlrqFTiR0SgAH/rT1xbyld18DqSquN
kYEadmNWdjZITlcXfjJHt6tGwd+b1wdaP/8fhXNvTW/hXpVUhSWi2Fp6hd/j5ZxueuFrs6s+ClDT
DFb+Uvlec9xFZmuNOCWNwRctBalpgTLbFxyHedtP3ngjhf18Y4lqnEVxpaGuoPrklZGBgHzSNV//
CSZFheP3xeVr0ribm2ctbmsJ0tjKQvrG4AIlmGXuDX71TIEz2h+zQ+wxiL3ifvyWeTmUOHOHs9nb
pS9qi+461c3Zuas06q6hBZtLUpeD0T5RfXAa82Iuoqlo0U2yn2++MUnleoktxA2tcl9JjyYOG75d
v0dm59c+LOdQzTbrhqoLFTdrfugGOmr94ih6cqEdsZOuv5QW6EyN1r0uVfQBOQer06lVa9Dauqbi
N1HrrMCFn5tn1RScTiSH86ThKhVJSpA7dq3pa8gXszx1WzT5VqTh14+0+6JvdIJzqBVwF2tzRHTS
6k4Y3lvy2SzfShPc5o/XBe0mcmhbITZRdJMafFO+SvIQmM9wo/kRbcJLcVlHt/vJmLoZgBN2xSWR
re/V1TYSecedNpEkxy30sMqyl3h4iBLZiYflWDXTH2uav/RorR6oUl5UlTplrv0SnHhfSf/3xISL
NomWNxFGmdnyXH0EWNtT6LO0p3CklwMY9hhBSuJONuIZcT1z/14/ZHN+TtPQS58XVIqj2Hgg/WO7
mCc1M1CCyDBljMIOcohjasQXKjUOVdbbXgN/hNTcN8pPi6A+jpKyUloPgk8i+rU4h2iqbdqEEj4J
425pDrKTBI2fd44E0uHFG7/LQAFKkYra/ymX+dA+wvm+rK31rF4RgUVoh8+3tMeCRvhMYxGgqeiA
nO/TzWkE8COKZ4P6hojPbtHbkOTLaBp2N71c/5q7bgKRCWYlsJaGjaG//azShpYhMX+uI3GpT1Zy
o1Kv7AVOjzmbT64WFXgVBHO6qfFTGVU5FopWwYp0MEAV+TGDwxuOZLmL6f1ABArCruGaMHbkzdNB
DVkKYxO9haz6NaaNU6mildb9j/ZxHO6jUQuIqQrBbFCfYI8lushYoTVKWx5er1/Oft63+W6cE0/R
Be+KBW9/af3UM1/JPTn1Z8tZk7vEejSLBzMTfLxdf7ORyPtyDN8rOUXtSvdZXPzP+ljriyA4dp/3
DzH8vAdJpSht2Wy6RKkTWZU9avNxjX5f/34iKZzzpPo6zeBeQp2xP7TWm5ncrMJVgt3ikLo5Cucl
5XYa09xE5jdHrn7SMWk72h3Qgez8ZXHZjJqYvkqg4e/P5EbDK2PVooTUiFy0c4xVD/X79e+2O/26
PRPn6bDfWRm5DHuVHwxqx78YPAvQtw/Wl/kUfaEn7WR50jH5KhArui/28825zHJNqJyj7GXYo5vf
645iz0Huxe7PHKQE6/f+2RTsa+1HFJvb45yFBMjnPOnexzIGLPiXmLSXDjLQv0NbD0pf1DvbbVds
vyznOmqdAq5xwiBXegPcD8AOVg551PzhKF7pFmom5z2K2Eg6ZYH6q99U3zpNl/ksOfpT9XPyTC8F
EBme8Os3KFJMznu0creQdMBrMilvvflgSe71P38/j/64Ln4XdKTzIo8LBIzeRfP6m+mWUQXI95jm
J7cAeAO0G9jsfSAo4mGe7EBEYCHQ0Pffb6OhYzuRrDUz1a3bANBBZnvIjOP1M4pUksdXI1UTY3UN
Kin7pt9/YdhqkqP++ll/7x8AAvjrujjRibhoKu8wBZVo6Htqs+Iay59+zh/00hLY2f6LicGNf2CX
eAD1MCSSielhoCUof/LmNAGso0N5SaAeIilMPTe3k3RmVg2UwrjMAFWycn0stN+ZiEZ2/4t9nIXz
Ulh2GMxQwRChph8Kw6XWLXaDr1/KvptAsIRgRUfQxGOz5zQcq5F1yHR/PK4BdX6zem/tE1ckiT1P
n6IlTdc1RjaK3jdnsjrJTYWCFwiS8i+rO/jWvQ7GR9Vbn0tHVD3YHeHBaK5lgteUUjQE/r6hOBro
VMzw8OUNpmmeYq8P0h+AB5rcPIhPVvlfFELH6jhILVEV4ofusmHtcyOFc5CN14Zgr3XE+v0fbRCZ
LFOsTx8RyyIaGCwJMDM5I5ppnBn4r+gJnKbDnWTnXinbOWr0yqH1H8zI/vfQhKgnbgRymt5o0Wwa
OWLcRvvSlDcYrZYVb2m+gBq0VwXP8q5VbWRx+j6Za1RGGWTh7bKH4SFDM3PRgy4R9TT3tX4jiXuM
qQQulgy0dsjsiu86hjLLs3ZSDhhcdEWTVvuP40YWp4l6N5IFDEWyGz7P963b31BAfkXP+blewL7F
mnoidPp3vMhrWsK9x8swgOiVhaMtKnn9PXu5Ot+cbN2l/lcUYgHzauCfMla0Mrf72p2Mu+EsmlLa
9V6bc3P2PsZyG04TOjxxLgXJTA9mpD1ElS5AZ2JnuXJW/qFGTqmReGHrwtSeUEhLli95BB6X8Gtc
fCWzgMqCXdY1aVyg3w2p2mnmorgK8af1SwnoxeW+GA59LWKOFRgD/zjj082pWeEOSQOi3OaejBFQ
lf1alLoIPAqPdZrMRaonK+TM7bELH8NFcD/7IT5Qs4hOUUyz+GHKrjLMKkqg/4x1qbpFUQmcJvZI
MJE8HsrH6lgCwNKa7UTUYtp/AzaSuYSpTylWRXoiu/ngtEctCF3lsT/Nju6ZZzEO4n44hWamAgZO
gxHj/v3kKJaUzWWDAMe8RA1qRYPfONJB8bvWXQ8tkBdFFftdZfwQyM82Ui0iS5gi1lljAFt4YXtD
etUOtUclEbFX7WrjRhSn9wtYSJaS4t0xpvIYyvmNNQN+MZJcOhLvekiiv7fqPxnZRhh3b4DCNVOa
4N60UnrIxyR0RiW6k1v60M5174x6dkIL/tikxZMUycGohjZt19eke8ib7maRXhpJOmWmcWeSOIi1
wu0L2VMG7OfNph9jDViTX6TScEJjOatSa4+A5s97W5kjp2qA4xwrp2XS7AyI8JWBjFRvjsa6OkoN
FTWM3u7N+JwRyw+hV3ImedranpoehAJSNTrKWP9MwuGeVmGA5YjWBU/EIdXJTZf/kgByYZr11y5s
z9lUHUGf6qtagsUD8xLX9DQQkGeWym1v5EEhVQ+5nN5TOQOleOKZyexOcn4Opc5f6/ZUhC+lMbup
uh5MIOsCg6w/yNprpi5+0xW2uoxPmJbwsypcXIUm9kTVX4nRuWHUXdZw8DHjckOV363eB5aVa+CK
nd2C5qcR5O9dYXhRWBw0CTwaRePFGlb6QUTnNlZyDGn7E7mz3ZeZVxqDM8nUtqTK7VFcIVZ1Wtcs
tfU+Oi5a74eZ4SVp5dCCelq7ukoTPxpx4sZw0Q16gmkComUVvGvTaFdqgr/RI9TnIEkwMWxKgSwX
L+CAfNAi9aHu2gMW4o552Z9BW+9YyQ9tyoDbQNBuIIHaReelRAiEkfVXqzNO62zas64GxAp/dgbW
oEHLl7atWyXYI1Qwzi31d1oc2lEvJ9hYqG0tRHdJi+fbYjDcqTEDyQqR6GF93AkXQM235vg7U28r
DQTRwAM8ptb4RCTNw/iHRwla8engrWvkLJnqhWF2CNvTOMkPpdyf6iq1q64N4ogcMZgQjIVmx/Nd
0Zo/6oUeQ3w/hI/PJMXVDXryMkq5X02z3aZqfogWZNTp/NjVKFLQ4VyDgQEHuaPao4aZqCzGIG5p
eXIYuiRVIFY7zt16Jop1b+ihZ7VgQpKni6KUbptgH1bXUzAEr06Jq47M6ZKP+Hejdua4WW0ryU6g
UQLVtlYDXH90SZhcgFw52G1CPDABH5YIvMfT6Gdl5HTq8Bxm9V0EtKIlzG0gIdzJ8jPN6LlIE3ex
ZFup74bpuPbKsWwMpy+eG9Bbtat5l2HOKUqVczf8ZKOHtUxugPiV2VlpPGrGz3mV7+dZ9rpu+Q6o
gNs+6W6XqfEWkwIne8WKb9Lcaa0ODOT5W1wRW1LxiM3kkJERXGprdhwS5dEYWdyTfVez6ftcmC/h
8EoK66EM+0ubAmC7KMazsobP2hAuTj7GXhpH91ocHbQ+PXZVbsAJYZE90l+G1HDaSPoShSnAiqvG
tsysxE8qWw4P65tqHFr7aYyDpLKNP+WzKhv3upHaAHUE5LWGOQ0zqBt6mK3KWcchGKfwQSnnoNXi
OwJfV5SYi4qLU1+0x3bJ3UTOPKAWRVBheKhx/KE31nldxkPamk8hVQKgbPoAunemxbjrc/nPHIcF
KCfTc2tB93I03Wk/Z15jZo68jF+7WD4ZmXLQAb6vDrGrK4sjKZVtkvUUJu3qUwkzRSa+IWC6X+Su
uyuGys2t0FWt9QtppIPU5+dIDkFwPS2uNtGbAQqlz60rZer3KY1t6P03vakczZrBVQoQEAAKNfhy
ah7iF5OwUJta56ZIHqf2IbK6IMunS9x/LZL4Yamaw9qk3yatBZ5rZK8kdsN2DLJZuynQBQEC52jT
tPSN6BVDz6ltNL/nmd60+eLqaXanEPMm1rqbvsFWEOiSTKVV8P93iU06yy1N4NPXRtClqS0toNMZ
dDTW1uhHAp8Wtl3QT3ijF/1OTpPjAOTideq8JO4ezKRztIQe67n1CMixzBU7jCAvS2vJNuUUa2no
lc+zLbeFq4BQoUgzUcbHMjr+MdSpqqjwrxqG9di8xabUIMH8dBN2BOpXT7Vu6tJZ6Y8Jz1Wj3BTZ
27ikdqi/jOltO961qWiEZW+aQ6dsDQZkdNin5ZIXJLVmlYHcG1ihmGZSbobmeYzvJNMeFreaz0b1
vCRv19//XfAhnVIs8OMv4xNicaOGhVXC+t0XoHIc658oKfrES8E1gDt+0m519zAe5NEWk2fupSw4
qI4lbGLoQGT7+1vT2Mi1PpJlNjGGgULsN363JNF41V4otRXCZ9R0KPOywghh38qHRkJqBgyUOBse
sTssUJ7dISu2e6iA6UYHlAyXUSc9bKHPBlRBXpVXFgInzyAxvsOMFRq7GETCGlXlyXaErLe+KALp
e+EpUE8Q8hOqqia/6FCrqjquC7aoaAcWs6jx174K1BIIF2l9my7tf6j8bcTxCw9LXVRDPSoIv3t0
RoDVm9bNyTILV2ubJ4GK7tWytrK4cFjJjDHOl/ecZjqoGI2pHAmE0GAZAY2PiH6a7niArTAuHNZy
taxDYBC7OUpZxWE814f8Vg9EKISC6+Jn5VFQV5TJ6FE0WFtbxyT38Gcix2Q8pW1pC77fnlPbHomz
gYmho+YJIvHJUbz6DbhNPqJXjBj0PpuuFn3BXZeylcfZwYLFUQQ9sAM9s4s/5ZF467kPqkvoykfz
qXqdHXDxYm499vOLKEvbtfcPM6Ds5xsHXiJKr5ue6Qr5YUxeVXxPtBciznb3CiHbM3KuOtTUXCJs
XJiN7nbO9Awbv+DqLFf6bd5Bew7xc3ionszUEZV69jUU4346MZH+GpzoYlBIX0vdPxoKJ3PBCpon
ds+7CT1AcjQTwFiUfgKTRJqEpdMEb6FS6QdKc1udZKcZX4p1tMtW/aZh3bVvfxqYEpEauHCifLmu
uHvfWDVQKmfr7sj0uYPKvZEgw0e7MmpeUultIq3dFF4Y33RRA8wJAQzK7nm34rg6XlunSSPNuFLj
aQDvvBIkvnFBoO2mB8kVlsx3K0Gbw7Fb3ihqHaetHMdAj2IAclXivGPHueEvzDK7Q2i3Pr0X2cbe
g4s1Rh0hmwZASH6RMYzVpTEWVlaoOretMr/QTKfNRO2a/RrsRg5ng1XcUb3NsAxHeoct2apOdlbs
GO0uHSjUXuG2zyLQk923FxvEoFYAkAYW/jifUwEvYUreR1H80F89pODFt/YcnShDWnEGNw4Ux3Bq
v/uaectZNEK0X43aiOeOHI7mkNQRjmxeFC9+YyzxmYPsSjtha/uJuqKG855poCuBNV9QwxDKT8xl
ZqrUtdTIbk0CDMRG2iUFdVEYP+fdvWoR57oh7unqRho/LdejCts2iJZddX2Wk+ey+C+TN4BQAVII
GvNYceQsnXZDthTYlHC1+oI9uCgv7KnwJFHLg/0xfHS/FcNZuIWtNaOJUH3V5HtzdobwsS1zJ7ao
PVuiPfO9hwhuUwMaiQlyab41imZ3vkqYZnab5NLVz3X+W59/9fTP9ZvZewt0cKeoFJvJ1OLbfAPW
W9UmyllDsWcQ/D4DWBGv++x9OPQQwU+F9XwUl7n70YlShKTFeEMTr7+kJfGtMPQRVByqdf4dRvXh
+ql2xQE2Ca1Llgzx/T1MCYNXIMRg+dpe1tYH1P/UHeXWn0Udvn1BJohnTJWiYs6lIMks65G6QLHj
FQyoafdijiiBjEg5I9BuZtiXvH6wXT+BGrnFgK9VJJicm7KWfljzGo3SyVk9+aDY0ak9j1i9CO36
FHmifuLupNlWHueX4j7UkpU1nFk7QLlBMyBgyxDZncgD7qn7VhCnISF2EHQJJQkXoDUoLFmHoQEz
kTYchk4EWbs7LbJJ0nmlj4oZ+MUlqjj9q+EmL7NbPYJ0AG03E8uSbGh/fRwPiUMvrPXQycKB0T13
aCBtBbs6WuufAC7jvllpJ+OsU3uv5G5UPgi0ZO9jbgTwe289qssJ9oJVtNPZ1n+KbbTUzXzTXR0U
cu9TewmIK/qse9HBViiXZWFyDyvLKC65Fm5uXFzKJoN9wcl2U7mPT8fzg5E0LtcwxckGht3gEO+d
egVrI9V9/5+mEbcn4qw71GmxoLyJckptnHozcaoMM+xT8nj9UPsfDqBkGIE1gDTAqf48kDztQ5Ty
Miv3I8wo0dl6sopS8AiLxHCPl6y0vVxKrHSLF7KJURGNw3OEKvT10+yGwQY8+v8/DheYzqil0znE
FbE57PEYO4wCL7eJXx7ib6K4TSANZai/w+BErUdiJPh42DY5kQBFPpeRyJivjPRVhJ60G5ki5gaw
EYO4+IQRS5pZNvIcyf1wIj9ZiN+ezfshtYHA+wpohWA4A8r1+vfcvbaNSM4Da/KSTAqWp901/A7a
GiX/Y3SC1ctdf7QRwSngWMiVhGYVwCqlWw28DVpw/Qh7web2q3Gap7YjNt8ZtGivvci9Z1heT5/Q
9KTVWa8EWRj7XfkQzUDpFeM2Fpvu4Wy2ldU1MqIF+mA5BQBWatM2uvsJE8UobV0/1q6X3Yhin3WT
gbVqnxhhxHZArNoOAXUZe5aGunotOJJIDtOQjZykxugfYWCCSpG7Szs5xErcVStOSirkn9v1r5sz
cdomEz3UgSnI3vsRBJbA/D/RAzNerHYGomnv3Whme1mc4oVKt1bzCsWbPcVLCHgeMz87hj81sGzr
rNApGtPY1/QP7eA0EQ+/PkcytGPQJtdSzMOaCJ8opmGfNZBgDYCBUX0CtpVpZkVmBG3D9JBL0G/5
WjnJpT5oi60AkxxDS6JawL6L+JDILnWjIBOde6MB9bVrAu08Kk8a6QDP/XZd2/eN+EMIZ1iSNACn
jhCEulZ/nkAL1pTK/aJPGE5Se99KazuWRxFkouhknInlbWU04EQH3HL2qI9PUX1EB/L6ufZV4uNc
nHWRdUW83pkYM8gKh5gjcBLTKbGvCxGdgzMrdW1lLbTgxDMQq0z1Q53fAgDquox9N/FxEM6YMLul
gHEHpkvNoAIwLr03VmfKXq9LEakBZ0GZETaGVCEmCiNyQyZptTWwby5zesjiNsgwV4uFYsHXE8nk
Ior3bIhE0IJVme10uB1KsKu5s3ZKmks+/XumLKRVaGT9j/3yLbxliDRLquEjmvJX3D5N+s+pFzQ/
9qOWjQwuVq7SFbPUBD6idxWvszGGEWTYfq6Oy5clENV7Bcr3/sts3EPXrcSSV6wlRdlRU5zCwgyA
YNBOYER8HmxkpDAGNgPU6ojyQpbFEcEruAuwsb0XzhdogGmoyhY1nqoFss3qYjTtG6CVymDAnKRx
qY4VhjMXWRB+7U5nbsVy/kGxmlxKUoR8jDR+PbKgT7KTR/WQHKy3CH49O4KL0c68+Dm2y5fxFv8m
Ju0QagzvQXojmqsOMZTuDy/AmgEzbOzGP7STdgCYrCgb34+iPmyA8yXZkgxVi5AOZH+VPUxBga28
arF7fO80EzjgvRKUYYLmSkelHrPSnKywCiWNsJll+ZQEySnyF6yhLIEoU9g90kYM57hkYGXFxYJH
sjHosZvJ15Gqj6kVAwlA/UJ7EQDvrjfeiON8VlqsFsE6ACxifKrT2Zfpeizp5Hb1+OO6R941bxMY
OjKQtFHz4hRURUxjqjF8CZigbKv/EnYPK20EZrBvfRspnP6lGQYxqIl+IysUDr9ZYXx9yAAcl93M
h/IgHWe4sl/XT7YvlCFSgn5SBV4jF3MUEpa6C9a4ZXTq7RtKJSfGkce2mzNXc5Di+SIYkN1724jk
vMzaTcmYYmjfrboXWrwuFKD5v0s6C5603Zn2d7DN/zkad2umIeXdslrYScEwiDb/XqI+KGTzxVDj
W1SHgjCLnF6vvmhme0zD2RN8WXUvSN0ck7tO1GpUuSboASKbsJkvZQMbZfAPznHsX5e2a3obYZyF
07IAnyIqXm6yljYFrKcmP6T197JAteP4fxPFWfmUFIuaUGx2DGXkhQUaKIN+a8lPrdqdqDa9XZe2
a3qbg3FGTkbMU3UNTC9d45u+bRxtNB91cJtcF7Pv/D/k8ADbuZ5qVcx8FwsXVhdLl4WdOTkWEtoT
FhK+CsQxs/qUwWzEcdFJkY19OQwDUw4LqDQMQi56Jgf0/G7VwLwlgplzgclZTFc38UlbgCQyjGDl
paXdJe3sTO1wjgbNAViq4Gi7keTmZJxDKZU+jGIFJ2vr9UiaKpDN4jJYhV3riW9iojUTsguKRHIO
ZdGNJdNXtmsEAodZtuXyrtODKjmO8SmnAje9W9pmQ1johalgkOcXxKqC6FmUIKPWL+UxPWLi+Cb0
a6ywoHeKKmm82JlvHDD3jEXW+ht5EzHV7N/lh3zuLjMdoHjGgnLcUP7R+uFeMrqHuAGAkFaLHgem
hZ+19EMUd5fNnBQWehNMS0d3+g7g5wBjkT55STxRgr3vwD5EcXeo/D/SvmtJbhxY9osYQQO6V/ru
Hu+lF4Ysvff8+pOYc66ag+E2rnYfFYqYaoCFRFWhKrOoM6mBsLgTaw9L+n0y7Sx1lvwWDXWco8ez
xFwLSqevSWvAErmGBvEb2qedwp+e40e4J6iguqfwNTzV17zgaN9JzwtkroMmAkFSjaqnI1endLzL
v1c/TFsWbwaDg5i77+xbB6UbsDnsTaYUkKcd6VcT7QnkJSDZv6bP3eRu9ZWvZZCjSgLBLTR0Wqil
Ch5ng/ch+7xS5oKIshJvP9RrOje7iU4xCErs7DnyO4cmX60NnRM85fKGd6mDXPJV5qLA2FMhFwJS
sAIKkGURWsaaOZyVcc4DO18idUPY6uv/7SyVillPoUdjaQRJh8u2OKdcZS6IvK91KlaNglP+szUe
Y+XYhy+x8B+tsFjS6ktaT/SAJ4tVaOhGT8QfE/mdlP2/6R/YeCXLXa3FQlOh7RqmMh88z0KBluXa
63jFk303MET0z6B95pNcS2HORaTXaCadarQ2w0ikcRLxfwgV/phgqxerkA9dXU6UQ5cqpgg3GcI6
6K3ZePfxDZ5gJtcc4wmREJlqpGJFclUfzEY64N3aWYUQFICtR2dNenHxOvW5VeS7XBV9Q+N1J+4f
6POCGS9RGgICaQU3jlrfgwtlxuhGW3EilP1CNQaFNXCwQ4yZ7V8wxgWZa4O4IXxe7NAvvRjiObhI
lXvBR7P6L157DsWDT3ixsceglKGPbaP0WFSqoZXgZ59+W2eMxCALl+6J8aByqfjoLn02iEldqD5j
9I/tmNCKWgLHI9JVoyluNUwCYG7DSpObIVNcUxOe2jSUrSEcrMTILBQFToU68orzO+mehvwVVQcd
Z1H73JioC1M8Dq3yTuNVPs4n8wZvawSDh9Oh9oWf00k48W6+z+7z0Saz01ItF2Y9o2JlDM9t89rJ
vxbCeV77jJYfTTDg36mqPPQyxmhkYXqo+sdkQBukRnXRl7+vK34wpTGvoRmp9XQBCTnCh+53e6Cc
ivGr+lX2Kmd65c1Kc7aOpV1OjLrGjQMq/GRIj/0kOKSfcXuOqfW3t83HRTEnvFYlPBLpmO0x0I8h
R7be5lYoYGL/79vUYAjzoJjvJujAZ/tFwzpbkc5RvWYz0DAkqHEc4fOp/vj3GV9bhZQskwRuiFm4
H4YrudZB8Xc9gSVKLzy1+SEYPNz6HE5+tMi4XpVG7RzOEDCGlNtDBs6cLAqIJR2jL60NzVFww02v
EESDUt7lT/a+VR/x5INhds4bepXr1AoVjnJl9YlFXbH9Lt1IoCoTcKIlm6qzyMi77NxueQ7DWTXL
xkKaup5WvcfsxGKFKbTyQDte9XapTJjv+sFZ6Wfk/LhSxjvlQqzL2WwIAlrJI+DfNBTMSmsWbaOb
TuuXy+Z2seTsouz8d0x6EB3OJc7cPFhaEnRN7ibt/SxonExy52b/uC4m52lysTIwZQA9mBE9vl5W
Qt7xOOdelPtNeB2GuT11/lC9mLza8+cg6aNhCjubDKEosnoYMMHsaOuhGB+FkncoPk9JfTRA93hj
IM0X0DtFwC1dAmFVGF7hxdsewPjbx8uVViExJmoPZRbyey3/ngnpo20m/dHbqpeSBhM2XR7fSa0u
WGJT/L7sIxRGLp09Bmagtp3FKsROHWX02/6E8VC7rwu0XjpVOZ1khbemnZzu46IYlNF7M1u7BV9M
eVw9HG83Oa6F1buLM4GkixyUezpqg0lYqNCbjvhwebkSZ71stxt4BZNFofN8NKVcr7KH2NZPtH8a
VdscI6NIJzHPf5vb+pX687Jtjq8qTPhLSiXP+7hWnIiUDqbcPZTp3f9mgsEXCDq00HcFkppd8bIO
2auq8tiruDvIlFJEpRxGUy1VtCzMDsE4SngXPlX+dNfjhrInsKjGbtHZ7YTE2ORdFRwAVRigCUVJ
EqoV4VF+MN9otZFqaZW/qaT5FKAp/fJ27rRwUWfFcxM0vqEZxg4xdG3VNCPmwdEQZDW5pR0HH0Oz
B/GHck0g20BHwnjCH7uB0sYkAzjdNInZ0DSKUyyof/fLYY316zrqY87aeHYYcDGTEXImpCCOknvL
eG+Ex1B4u7x9+1frefcYbEnHqS4kCs5hSuwF7MhaZtyaLVjxDHRiVhxr/4AsZ3MMskhi1A6LmqqI
X2YH9L5Ognnm+/Z1PR1Q0HwiKIkZFu0WKn9Nkivxeu8U+vc/Q+kf++yUYgaxgLLoJcifNhF4rVM7
7jt/yUEzUA2OoLeHJZ3v4lC/Kpv5Kp1S12znmzRKfzdz+rsfIZm2xH5fqlZokhddkII1i9/iOXzW
s9/oqvaLUTnGYXqlm+Z1m6luOWMwXheCfJ6vxWk5YC7AToTse7p8E9YYk+w9WmuT0JNBuDDo/6J1
E2dDoRzKCvSuNMKkD0kzrUQLkQxRIRUqaIKBd8SLokfJ83g5LnWVT3u7McZgp96Ma9NrLXFC4aqW
rBrdXqs7F5h/H0AqwaOX2Q2cNtYYGM3DaBRTdCk4Y/K1Nu/DuYVFyyCc+gvPDIukhtGJJQRUnFrw
MCES5Y07xujoTVXv8kHcNYRBCqhKYGD4k9pauoxDM5aEOMPvBTmRCVXA0QcnFwdSdiofFC7Pdhh0
1sU6itQQwdJyBDMbauyJHwb1qXUnR3GXgPD6LXYeRmEQ4w3ojNfAc8cG78LSjabSIu4k/uJSBdYB
M/TH2a0c4bC0nCh3F842xhivMNdRb/QhBRXAaulS7zRDkKLbobCbSHUuf7DdUGFjivGMUp3SJSuQ
XEpZCnEF9XqYeBOIu/i/McF8KwnUCiDjATjLwuu6XKdg84yCy6vYvz43Nuhv2ATPY96DPX7E56FP
kYj03DnoA+l+cEKrt5PH0F4eLlvkfSJ6EDYGlVgz+7FBdNcZNthtrAF0MGUwDw+Dzut+5Zmi/78x
hR4pbRYE7F8M9mG9w7HVzOOo5T6YBk4TmThHmPe5mLvUSEuy5mhJcZqpteOuCvSws/V85eQ7PDPM
HapOvQqGIKjCpRW0GczGrxaMS4i8o8Qxw0bhJqa/hmVBKLwigGyJFf3M5JxzXHnex8bbpj7qQtUk
QHFIvVbH6N60cxqi0nrCEhTfF998uux+vGUxCKGvtToQCeFiV9Te2hxLZb2R+o63MHr6P12G52PF
tq3LSqZpjYgQcbnvIChboLkLhA/3mJn2cKy4D5q7cc3GHIMUEHJFo56QKOiBhpwr5qKzJb6eMXU1
k3tdXO14KW7xJs+5TDjn613NfnO+IiXU2q5IUZ1cv0S9Ny13Q/vVrO9If3f5o+2MrX24RBQGNJJ6
zjpCsL7wmvJo9KfoABUzZDE8Gobda1jGc6IOqlT9kzyoVBRDU08osJHla4vbN8q9Nbku4x+cBe1v
3R87bCCqhE1YriP8Q6vtsLWkN6rsNwbzfe+ubpZYeM8HaUBxC/YinmvunwADwouoiEI4lEHFESNL
U1+hmiYeoyB3wL7pVX4bzEftqjhQ/gfjZlZ5Rvf39WyUwcZq6aemKZD1UnUbjQqVXpWYTh3t6hDZ
qRsHIvQteBHpP8QeZ6sMVBItztdUDMk7d0dzPwaDp/sR+sxEKCVe/qL7H/SPKbZSL6hKpQ4ZijQm
uLFy0toGSNui7mBmfg4Bj8vGdlgdPwT27HT7XE5jl1eyDGkiycNN4EEXg/yMb39EvuobXv2sHkA8
l71eNrv7Ec8x97sm7ea8G30oDlKO7GnpvCk6KGBrgiAS97BzEgmZcdBlahN5jAfipKSaLGGubvEi
SfMkFJ4rqbTm5YdYRhbYnkC5Z/xUBRVKV1Ub1CAETKoEnF31L3B7XSHQzZw1Tzj37/6ltdkGxpfj
UjOXUMLNSAfiohNEtYPyRGsN3W3k/Wy9y5u+X3rfmGOceCoUQVjBUIXzSvuEq3sBK4ysNLe6qxaU
LcIBb4qH1NbveJW43VvlbJkNAdKky8PWQHGT+PTtOfPx7uzK3E7eXUDamGESR8kcx2gUkKWWufgw
RT/FpX/soHx3eR934/WNFebiN2rwluVRiGCwNKyyae255CVXvIUoH+PNtV30QaX7lUc+xuMx7uyJ
8e3lZfDcgS2vgaM5SoUcR5+GTONtclwoMZ6l270r2XSqS7vpgvwNTS9/3/b5AXTY634BU1a50NTR
bJ1hOSpibmWYrTaujeXH5UVygIa97qdyWaJqyhWnqjNrKN1Uj1zZ/JZovMuQ5+EM1Mi9VoOhE8mI
Ma/WCGLLobPW1R2jQEgP8XrUuUJTPDdkwCMyiqkr4hHMnt7/psOkd35kEHWjfT3pdXrNpSbieSWD
H20my1OHcMfRi/aojMuh7TGNl8XO5W/GMUOYEFRtZLPpI8wOGfXLmoM/MIfcYqT99XDBBx9k+xri
RASgd8CKfH6cMbOWXE8C+sskjJ++xkjyBve/rYp66ubKE+YirMMKPl+oJxUMxkNhtYQT3e6GDmdk
IowTpiIJtUqBt/fdZFU5TlWrO4ZZWtoatNn3ywviHC3C+F+qlvOQyHh8F5XpTkPJrMnJscnCk5qJ
HI/Y7//YLIzxPKTARV+pKuKF4/+KrsynxI8hWU3rvIpNAmQkvNZOjhuyXXNyWQqKtFTQawDdu+Z2
5bOkcG5kDmiw3XIxtq/MEvhElJm2GloDLmQxVCxR/VHk1yS0JF66wFsUc3fV2kAGAppgkIM+Yuhr
nUvwdfNiSvpHPqWsioGsQEG1+JPqti50kL4mIkGIrv4g7hooN9Pb5NCMILR57IT7KzobY1aEeQUI
lc5YkZw9KsohlDBnzevT2eGdo2BxNsLcxyi9yK2QrpQ2wwDxFE08pCD7Fd0XdmIrR0y2ud1pdulr
2L9qQ9qYZtCwXyXdLOnFAjLcCSTXnWlpXWtdPsv7gfJ5fXSTN+AUiitqaSLiDbN5SqrBUuMRdM/K
o2GCWW8F8YlZHC5b3E/EN+ti8FBrhz6F2AZCQsHtxoPUuYZyXPGw0VhN9TRFVwW4izk2eb7C4KNY
5KJYNcjiFsy2jAcRdIGe5gwO8ZZDaNGhIf0Lrxdq/wl1s1AGJ8FujubOBtrErbO4mOrxil/EAT/E
KyUPUzAgGN9rN4qV3lffLy93F6CRmYPvFayzn5TU+7ZYtLBHgBDhhUz7uqZHUjsJxpgvm6EO+Om0
n82wsX2mRflcSKbsxOFtVj1lf09ygLO3+ftMUE9WECULA9po0vm0GuLVEAluSHAYdJUTEuxfMxtT
8sdjIOfLIkOTGwGOFt4RMXHzGYqNGE1SDSUKVAViX+JyMAsN3OMyqMLBJQ7CO39KBl9Rqus84wV5
uxf65gcxuLNKpSxEAwrBgxSUwy8yOFXxUONRc17c//YVGZgZxUY15g5fMRMDfX4g68Plv79/DDZL
YSAmTaqpbMv35wHQ5B7qg/ENxEpeHTRX43F4a67gQMfmVb7mHcB35p9LDsogzTSqYy4OiCdLfX7M
deRr/ez1DeClIaBITdR7YZmOc6O9LaCGG6flKqkwbmcsmm0sxBY6cjPiZUbT5xP6YA/dBJIcGRMz
UwiQxPFqhgzaNpO36L0VJp0no7MtKcs3xRROupkeQJxY2ZnS8VhGdkF7s6MMmlXjIEpxgx+w4JOt
TgbhPQPNV4IYZPoA9vWCE4XtoufGHgNkJlQE1ypEh5nSHsTkLo28uOIERDwTTJxXYL5lGkdUFHVz
gZCgjhdf5aSDRf2yM+4MQ33AFPY5O+/UUlpp4CUew2cUg/Lr2ikPxE0xU5Mg/xVu8J2vwqB4oh1C
mBfkhUgc0GSnsdbUHPTKxEIhi+AVEGyLQU402+oRA2iYYC3tv2fo/LhiBtrUbBjArY90ZzFvKhQU
1W8R7z1u3x/xLqvIBuhNWLaqtBD1AvSRCCLkwV+n/igUX3J5cAXpscX1nkgdJ4bYv+DOBhmHnFth
hY8gzhyr+6n3hmSwy+HBJA3nhtv3SkMDM5wmakRjoKsuhDI2Q9poJV+B21SsnxKuus6+Q5xtMCCV
D2OfqR1qc+OP+orS6zTPbeXEv8NbOvIuXFW9xZvI2/9eZ5MMfiiJnhpEL4mjSr8Qh83kuh2cFixC
o/rITU15e8h8q8poRxAV4SaTVs8oIsfoZ7T/cvLf/dZUcl4Sgx96JObVqGNOgJISynbp0IOluroP
Bivv7yUK6ZH6Y0xnemLCjqitCgEQJ9Eds3wjy10qQmXgx2Ws2g+UN2aY+EfUhrbBDDhgXj7m3Qw5
m9jRl2A0vS5+NprZiubF6iBg8B/tMohRDW2+zia8vkuDVLrB8KElQIahzxBD3hhpZmdozeEVFfZL
4pvVMhHPOItmqs94Ve2d9El8QbyML4gRxysqZwifSRxejyP1ic/hwfkz0pO5yX2UKe7C1SBQxqsN
T0mJC4H2q9h8GQfQxYHvpzEy0PtVj5ztpdt3ySwDKqidCIs8oaVgjp0CIjbaj2R50OQnYa0QoHyP
pWcivUzigzyvvMuHZ5rBmiETcs2oYBpakVfSu4DtdLce4yDzIof3RXnby6CMmfRpOQqIGsSj4hVu
eJD8Btq1vOfW/Uj5/BUZfKkLCOIYES0DlIsl1x6J78Q+UFqvWzkHg4NkOoMxvViBE0/Ho1JRumGq
W5N5ELil1n9IRf6shx3s74VQELvmvYYyIWuEyHBHCQU9o7LSAMS19ow5QcXiTRHwEJRVeUORYyFd
Tx86D2CftzADSwG0RIcNuDymIJLcy+eAs5vsiH/R1YpOOoCoLhYtKMoMv1j1b8u0cO7wf8g/zhvK
AMuaSWm5RApuu8fRkW2oyEFy+9V80A7mM9oYH9AI7jS6ZbjhTcHJK3lrZBAmhUBVlMUT4hT9Z1qG
90PZoZpj/Li8k/vvOWfoZPuXB3VZNWFCEYeKYdd3GaJYE7Fs54VXdHS6tQpkWKticXntOHhiMHhC
RMmIQk2HKuVoFYM348VNyEpXJUe8pWZN0Id39XokI5ogDJkHZrzNZfDF6Opc68IMNdTFep8Z95UH
+QsCeVt+BNunp73qB/TGXt5rnlEGbcByNjWSSQcp+iN6fiy5tLKZ9z2pR164IVjdFbBVZmuRI5ih
Lc7EzpCdGDiLs43OHx8Cc4fLa+KdELaTRF7WMTV67GR+tTw0v6kgyurUXnZNnma7vMlflGNk4/Z3
/l1u8udomkyEs4Sk1LoaC9XA35XedLmnjPeXF7efKpxNUBfeXPJtKpiko50Akil4Rr4cVyL4afGC
iR/3v1miX3VjKdcmQQiLGo1oVWSHxpusYjKqPpQ8bhTOvWoyoGJofZcOCa2fZodcDjL5WMQHZYis
IRstsCPh9THl3HychMGkp2KztKQBWWHT4CrvyFuFtgnxaSxsAy1vS1RAE4xzsnmfjEGVYdHGPh6x
QHM6adXV1EOI4AgZwMufa78B5oyabNaqZrMZqiWqQ++tCXb21fiSXM+B/kyFbIbb2jbvQOTPVbLg
rY5BkCwcu5qIiOrpawIdrKH8xJkbuYI9eJMjHOm4yTr9G9xSZQyyylDwNthmQkOqJKVGzydUESt7
MfSTXkFv0JA5jHy78Lgxw/hmPEx6qcpwFPSVZnOQdt9lhdO9wDPB+KJqpgJV7MD8xWpH9dWcHSNe
yXL3E21WwTggpBIXLaGTqkMaLKsbzfeyAeHQoeY4Ot2NTzivYtZbwocBHwEDfwQKgqsMvQBn7YMs
fknwXnvZx/eHZTYWGPQT9Uyr2xjXFWUqRJXLq6EMIFmpkwPgT9TRczd/nqDP6tEwiDxctr9/xjb2
GUyUC12NSxXjR/GheVluimPlQ+4ufqHy1bU/BHROB8NVTxyzdFmXNpZxQ4imxWuroECaGdJvHbBY
i7EFNusI76qCnxXSaywtt0RrHQ1kf2h7vSJy+5vzI/Yd9fx1GUdtBskYpRBHTrqlB10Jsmv0eZ0E
G3MZpoV6uzdP9t8z7qM0sdlwxnURDqXDOtCxvcIW+htD8MzljbMw+tEu7S4TeOmLBraeCG/yqOtF
2pEWvtfnvvGj9r4e3RbcYJWbgksr8/HPy7Z3k73N8hjwbDIja2sIUjtRDfVSjDu3X3PjZlAVC1xF
nNO5H1arGAqEzqoMwkEm3xuS0hC0dlUcIVi9/CeQGmEYxEHX1B7tFWxZ74zUGFZ3uCQqu3f82TRb
YSJJGumrgWZl4mtHStnQeTR3Hnh3IK1Uff6Uf5aoMwikSD20QWXYoZnDeEiObbB4kivy1Yz2j+TZ
EoNEvVIly6DCUn4VPagedGtd7Wfval73KHDjyv1kdrN/DO7UvWS0kY57iPZXEiBeg6YR9dr0c+hu
Kbzi4/6BOK+NgZu4XcJVldHN2bmSF51KT3BBUtK63UELMid0o++XTwF3eQy0TMo4QygRx4Dm6qgY
4znbwSsXzdVp+x43V9+/qM4LZFBFDKd5Moe/anzkmWBApZ+VIl8MdM1P3XizToo1CQYnONkvqG68
gkEPaanzvAb7I8TK1EOThA9Gp3umGdrJ9LtYYgdzrCdDeqn0mpNh7V8F5/1jkEQtMlA01HD+rL6R
upu69NOUw/PCMcGWjTJRjjJ1VlFVhBT2klnx6Kjmw2W/46ASWyJKuq6ryhGAOKVBTQJNPnbVg2H+
7OubbvlljD8um+MBMFsiKuOlEcsMDQCTDWnzhygAv7MruI2P0OX37CovxxqUJQMv/+AdL4NBjwRk
ISkaY0AAdE1RMUeALt6JB9ouUngzr6uY9+UY9JDHphuNCle2Sh6IeicZj6v5wtlJDkKxFSIwBK/T
0NLTBTwE6YuzQtb7YfJocai8B/EQj1SPtygGMfDmrYx9hD7/IZ7dpm8PudEEsrTy5od4dhjYSIVQ
740RFYR59dCZISfPDY+fcL8ie4YNg4GNalyiqZcRREu35SEJykc1spSbzolv4iA9hq50x7/B6P5c
uJjZEpCZgPx0jfAaIhqFJ0OZh6AZPFbNYJh/XvYNDvCyxZ+ylIapNuF+Q36cq8zqRp7SAWctbJUn
m1azVQWCunlCxRqGFzJo9qBoKFTwajD74zrnb2UyYYbWQ3kU5REFre3p3eAXfuipx8oRIbHBez7a
n4Pe2GJgIlK1KIUYOg3SFE89rSdMN1z3LvHEADLnd7wjtR/7/rlE2LqPOs+TQmq4RKW9tWh2jDVU
5wcnQxNNx6lb83yCnrpNvafXp37QaMuybA6uIg+HRmr9y27Hu4xZVd1I67RoMHFyS9WNCogz1j+a
MUhHXxy+rBFG8dsrCMA5l61y4IKt+dSlEkF2EIFTQogVR2nQd4slTAPHDO8GMRnIqONBSfIYKVJ6
EF31Kvk6BvJT52Dg0K8rW3/6b6tiwoumTIXawPONkxpBEQdlFpQTh8Tg8tWvsZpaSwRuhnDFEwPl
kMy9MaDRLV8UknOmNLYkMi86mYZq8/o1n6Jn2iBDr170elccT9+vff85xJrIAIaSqkIxEIA78acX
1K380fD06/yk++IVRQ3zKr6egv5L7vO4DS/DIgQ9Px4yE4qU1QotOUdH2hA6RfTQjPY4cOrfl4+y
JtL/3xzlOdPaEDqyGOud3MU86rxqwO4qNOhO0rIDtEmZC1iB2mVeDCIii9CtQdGRSsd2vO1TTo7F
M8McKMzgj1JHR8nD0UmWbwZ65df2edQ4g3n0z3y6djerYU6SqKWxrNJexba+HpVDBxHs0mlM1I1W
u5p4wcu+t5/Nsd1oQywqUmkCJohf3RTgTajBz5v465EOr9d+wes+2z3FG3tsup/LnVQPcHZZKp01
vRVyv6utbq7Bb1ZZ8nA381KGXcDdWGSOl96VcZXSWXkhjYNOlV09iX107h8uI+B+oXNjhzlMuVaJ
Y1/hCatzRQlyFB3y/d5CX1h+il8oE4VsCb5sIVsIxK/odbAu2989ZRvzzCnTSAP2mAVPFlp1Myev
VcO7LXn7yNzI6Sgn/Uq7Y6rFpv2KDfi4yM/comUo1afqF3id4xilR/fCYSD0TG6go4XWBmkrPGip
defkgnpSptmazekuTxQ31UxOBss9DQyUVJgqByc2ALGcPc1PAiq/WlRXtFt+cboB+uW8FXKOOzvJ
FAtqGa0q4hylO6r1kShuI7iT+WtUvHWp/5WPUAlCNOWDCZv5hHKSmLWYA1tAtPA4Re33deL1cu97
ydkE88XCcCyFeKVvS21kl6XxPKCqocbpy2Vv33eMsxnmQ9XVWNVyhcA3FFRLeorqp9R4Wku3k+zL
hnjrYVBfa6OobCQMqlbzVxm3P5kec15uvO8D58UwkI8pimLFSAousMUuZldub4XRCgdXjl0xVjk+
wNm596B4e6QqnSiJhF4UUGF38zdl0KzI/FbF3xNF4ZiS5d3j+2dh76nSxtaMuWtSK7SNzx3eHxpr
KP9Sevv5lPdWHaAVxYUzBk2gQcBZAZ0X7/ln/9I+/wL6Cze/oB2KpBdU1FFG4hZzELcnOMmUPl12
kn3sPVthoH9sxHkJa3zAcr1JioeQ26HL20gG3DNFWBq5+b/iCWWcw9USjEfBL7zc5wWkvNUwKCEI
SqeGISjQqgGtJXVtSerCOVX7rZbvYqjvSPT+arf5Lp0htkShUU79tix2dkPb3w1HbBz9WQMHQXnM
fV4nFG9ZDGQkUdaFJeQiHTl9DGk8lfmXvYBzjN/j/M2aslCfOtDUyY5eG3aYZk6tSP5Qv4jlgl6d
yWsazbtskefdDHD0bStlWYM7XzbqQFHytykdbxu998pCdy+b4uDge/SzWZw2y5PWjHjzNoyrfD2M
i68pnP3jmWBCw7prC1MVcIrW4kutjb8qQ7eicOWkkfv1mbPrvYPWZiVKMo/assAM1QyrbyvbtKmI
SX/DV6T4h3jiDzCwxMijEofZpOOaqt9o419nN7YB7ngHBt9kK3Y1TgDDccF32cDN2oZBr8PIxINv
X4kWqckhkYnVm7I953VQd+qvLG046ev+PMtmP1m4qEF7kddgv4qrIphi2dYldALNungzqZ1dZvFh
KCHrnRtoxBBOTQXlhVB47aenTodglLIorgo+Sgui9G4bjva0rjYhPzVj5uRvPPeih2mzN/k6JcKU
oX4wQ8PJdMMmWNJ/0xiy2QoGYsDevC6VCVIzJcMb7eh18q+Zx9jHWwYTkMREaEnSoWg1qtHJrMor
PSy8LuIhNM8MAy2RqoJ0XoSZFi/s4a9COC46rzeEA1/s9GZeknnuFDyRqkpizev3tLrJQeSUcDx0
vxR2/iwsP5sKsh9RqxHV56id5yCJtfoguqJvKWKAPmbebAvdms9Jy59D/z4TuHG0aOhrc5SxdVE0
Wyoee43RJ4knxXYZB2ZlkWbiXKecq41trRqUesgXBSXntTv0jYyqdsSxwEMylrAFOZcgKTNmNEcP
jCmS0/imO3jyl/mY3hhe9ljy3qT2q7Obr8bgSjfl2UJynFejl9x8qF1xfkJPjUtIHfQTrWLihq3A
kpw33y/fdfSYXvqADFLETd8pZg1aM1mb3Fy8qrXaggK5C8OJUvF2ll5rn61hvEuVREXTWDlJY9DU
XO8xZE+bAEGx5w0gtP6q+4hTT0LiXF7a/rE+G6OetPHNytRBUkAvpHiw0xKUI1cS4dxB+854NsF8
NwxByVlKBATDxfNkfJsmnvDyjvgtOoy0swXm+6S9UqBrBLjR/5hcweruQxRbIte0ZzvzdVvxxbcZ
3Ky0YRjPVoat3qLpMOC90e7ftedfwYJ9ilnbClLgzhydCuWQdkFFHtvpWc2OWcEJWnifjQF9lZAc
pD6AFAENc6IYaPUXiMUGl31j98Ppsi5C7UaH6i0Tf5VdVqv9ggKWqafW3A0vZti9Xjaxu46NCSYd
K9o6FdQcdLNC+SWMEztdb6WEl3bu4u/GiPLRx5FwQlPTRIabNf3dUkonJE9uJb2qNXSZZegxT7q1
9P9qCGhjlTlZojbVerSi4a+pf0QlymLji5qvNjjurDr8eXkb97+UJim6qCJVF5nLuU7MDC+MaIYR
CsPK/79YwPYzNP2PDbZO0FdhKPVijk4V9GWtjmQtvzLMJ2tWaM03MSZVeOdpv1NzY5Hxv4gQc5QS
jKpMLaRZgB8Iyl81h9xODlRn/R5WS7uFovV/2sz36GEDiUaPOlKWwawEUemGWFPEK7nse/15KxmH
xKSr0IoqXg6qwh0x+q9PQRV7l1fBs8G4n9GPVVaUaIwppOtiOsSdBw3R/2aC/oTNRvXo4hXAM4bo
FlMtUm8VuReD5+mykd2YcOMEDLYL6jBkM2X0CHM3RWwWPxHDmob/uFsMdo9rN9RyjyqlPj5q6V1R
3cq8wuH+e8BmJSxmT//vWUqH/gixB3/2xne1gP5Vt42f5InqnUa29Kt7ba8J72GHt48MRDTtnKRE
g89phS+qmLz/qRtuHT5c/locIPpUFShmY20a3PVz8i1fr2NePsvx6vfcc+NyUWVMoCBG1WFGZSi0
MvNXm3OCPc5GseWAdu7VRUiAc0Zrhetb3nrhaE0jB7H34+ezN3yqBGQ1MeMWN/j/toNCNNwFgxgK
AXSgKsIb7+UPs5/zbOwxeIBvP6dFhKx89qrVVj3atUafSD2qAKWn7r9619vYY8BhreZp6WbYo1UV
KTDdCVyArf+vGKk2Zhh4ACeKXOHswuG0xKo77baIvucaT7GO5xMMPFTlqqKQQUGoiDDi/qUgr3EG
ZREzci9/Jp4hBiOEKEE7CAGPXSfdx9rXWfk6F7kl8Pj/eMeUAQPSFrWogDsGERGKLHl6GlKT19lK
Q7dPacz5y7DJfFOluYq+f1rrHzExWLjRMXlnRq68/JnnbRxcYDP6SKq7elRxFc3RQ5m4qfDWlZzb
jn7jS+uh691AD8nkdG4HhPek8Yb1Keq+NtGD3t40uPkuO8F+vPonPGCz97IV08js8LAaERDV0b60
xVYqy0huNP0AF495Iwy83WOwYR3kZTAkyIFM4hfJlN5G1CnSVXq5vCyO07FEq0YooRd4QdWlGVar
L2crFDkbt18i2PgcgwaLagriOKF5QVyFZylG1N1AG2oU+vsqyt2iSh+mLtIwHtgeIQ5xuLy+fWI+
HbMZiiirlOrso4dgmq0k9YxqnxrGh05Pf4RSGXStaldhZIsY0YizML4Zh8w1St1v+sZK2ijox8LK
cwjDNrM/auphEH7JSfZczjnv9+0WFja/jwGXWWkWURbgVzSC724SnEeqmhMH4Lrildh4thiEMVo5
RBMJ3ozUfgjkVn+Wa8GSmwnEnJqD9p/WSSfprWvkw2oIYLmQIw7+7Pv0n4/BNp/rmlI1REFE10Aq
z1AMu1sqiJPxJCR5ZtgcJRIzOdHQDy6Ntjb+D2nXsRw3zy2fiFVgJrdMk0dZsrxh2ZLNnDOf/jbs
Wx4aogf/Z69VpTMETsIJ3bEtpm4h/d0D9vItjOvpo2iQwSMP7+bVqGy0259Rm/ct652Qi4KwQ+ZB
EQpyS2jfmVLUOaEd7H1Ay9M+LA91ed0ZXD6JcTm9mcl1YiJuK/rkYI1x33QVRwP+kPJcZNC7W3js
ELNMbUcZbbFJuEvc+VBjlOnnxLx/njndhPWR7MXhMb4H9wNW26xCq+Wtc9udfAgxNgUOrNvGUdDb
SZzAC3gOj6d9jMeZ+2b26w7bI3V09AHgSB7BC3Tdq/FEME5jApaC6hvw2iPq1aRuH4dJOUUieb8u
Zt11YwSFGKZpEpGFQNaCCBibClqXg21g0EbE3JkKXPaYC86yrhYLScxFBWoelUIN9LEW284UzUR5
xU4Aiv/1xnR4c7Creo5Vf9QqdAmIccxTP8h6sZbHGBEJXKvTJ1H4xjk3+g8+pCULAYwhGWajKuqA
SYB4hxyh9PxbIAU51a4DAwVdReFWZaizuSaQsSpfyarKnFGeVh/MG9mTt9jqnC0ZQDqZE4UWDzFx
Vf8W38fcVj2MRkZ6pN6TdCcOKOnOFnqoNucUV8PVQgpjSPoQB1JaU/h5M7ttjBzUbkB9weSDU/oP
JfYp7kdAevRm5wU9r1mzXllbCGdMrDVJ34gdTjTeiV6CsfNNZWc2egwtOMVlWx5BrSPw7I2nN0yA
rudh6PoM8XGye+fHGtNoCXaKyT3RFk/5xuQIXG8LX76SLQ2UbUO0qsSEh7QZXNSMDhjj97pTdKq3
4l54Cm5nN9oRD/RwW9lq3GFyrt8xNYQresuWDsZIasyuhINR5p1GngUerdnq+2DxfWyQHkW51QKo
UNTep925Ho4k9owcKJyP1z9kPdIsJDE+ZZxSIe0oMzC5k0IbNEz70IPyfOndCB2Pn1RM/2iG7CAB
yrDJOGInGXhrki0Yr4JmWCYP00NUOXbIMsDIZtrFAwEaWBujbRmG9TbNwfsgvuRi8kkTin3SPQFn
8aGseiseNRcvJKvKm0Np1nbVdHbiq+h/j6+i4bt6Ibmk+jyWd3WjuWo/7IVKtoVU8AZi7kkd3ANT
HbwrYLaJ41cxCTxRIw9tJ7vBPLllCzxYQTj7IZpGAKO1sG0F7N1Kd2WAmVhtK4PDAQBYKol2Wj0p
IMRMQytGa1Jo4pdWUcEaruv2VEz3BpncIpUOPZGf1OBbGrfbTHqDF9sWqe/KgHDNIlRGGnGPsa5X
4kvbMI+22fB9nvvvbZvalaZaedgagNDvrBSjBKmgARYYZJvDBjTNVhNV7lymj0NTPFakdDVQf5pz
aU2NbxcYgK8H3dZIflLV3B6nr/TAxih0hEa3NMnfo5kExvX2MUebRxLHrTG9ZwUBJGL+AEj4fdQB
SlzBUq8/Wo3ov/R96emN/oJBFpxcA0qzBlDgknrfxklrFdH4uR3z8Af0S1zU8b6L9bui0e6MMQWw
QR/daHn/telbO47R2UxMAIDq5XuUS3d1VUUWBvQkL25PLelvzdD80gLTJahnT03Lm6x5JLK016T0
s2wIO6ktPqH+R/KmsopE2lajtusIICtac9gAvPUZY1BeZirHET85N0M3SYqbph6/XzdIGoJ+9yxA
yhBF5C4Klg1A14u/L/JMITQB3IL2pDMpmT0YR1FS7aRy5ojTSF3Jz38XxBi+nE/lWAR06q8616Et
Sgnu60GJD2G8VYO7HvVxFciIfeL+2wdS17r4QFURJ6K1cDhNNkHhx42agOFwKD6PZs77xo9x6fdv
ZNIL4ieRXo3wAABpvafYo8FevG8xVC7b42k48Mi0PqYXVJyiy4BS1cFJzYgT+lrLgMgB4jwh2FRD
v5Hk0I6nwrp+gh+Dw+9imCwGE1BJL1QU8TbZ+8kh6e+U0MqMpwJwmdclrbQZfhfFpDKN3nQdiWh6
+4mSEYMqdPeDqc8Dq8Mm3gpu/FVBXqF4MXAHpPvr0lfK2r9LZ3KZZNaqiOA5D4B50aNpPNyIDn5z
ZL/Ir7XMkjgKs258lwtk8pjOFMOCgB/Q8WsvVncqJqXT5NCW/3026bcPY3dSRfBVaToFQJPqzh5G
zBSUrWcojYcuMifAcz6JXU4thVnOyYTOsdm4Wrgvoxei3hgZ52G38g76/YsYt6UbcROpgUItbQK8
WoW6wnRDoTbqDeAHXjiKQVadpCHqkgIqDlNlfJfR1kAYhfd0yKbcFftxq56qHVgO7JBTp11XQQmx
2lBEQEuxiV5StrUM/JCfACIUi6LZxEBtffNvDKAX8wbK153yQhxzjIY4kCkxMVFOq2p0Q6TAJFS2
k4FYwmt2rCrGQhRzhl2mAru0wxxSGhwmYAxIkiX131NeJruuGRImPhTZMInGbnrrQCPqjQ4n+LMO
JFryi+m2VnCLWH/gHiA9oA/hUzIUsAxqkklY5sa4i6uqa+GCS/9GjTxF2uvlJghPabWt08ru2n3W
oy0Wfcm5kyHrlyejpq3JMtqGbL45SU0+twXwdqMh/haTd7VWNFupJ7dNBruQZTtR8vsqzw9DLuwi
8y+YYmGDC/lMXMjzrGsHCpHRjdiUfcxVoMRmzii4Qrmp1GNsPpvJKYmcob2NyKlSaue6Wa6Gv4V8
JlhUeT8Cmg3fX2hnUm2R6XX983URK2Vx+o2qDFsEqINuMlqb6OUwhgq0SYaBTGCrUS1lL7nR3sRk
1uy2NsV8oLNZoFa3rsumzv+Dai1EM4lLUsJhVyommNT8U5hsI/VcDPtydMrms6x+Ncf/XnHEpyrI
AKFJhqRKTDAKItIGUogEjfqCyW1sUF1t34pdAcRvrp9b/biLMLbBlgfgj5UiFamLS2x/k2GlJthO
J+HcYzsN7EB30Q7oE/CwgccrAq06IkXVsJsMjDiD3VlXhlmcywhvXUW6y4LvUePGFY6Wh9KwUhmh
53mRw2YTStYOYY8qce/Jnl9Z4Kuxc7C6E0/YZ47ghIrFU5lVi1iIZK4ww/JwHgKs0En0xpb05t7P
Y9Bhqbvrmrl+gpRuWiIqnRn8PaVugmhu0VVGnqRvc+2Uly9paTfcE1wVo0oqoqBuoufB2F6mBOaY
+oMEZkNX0E4dKtIA4e04te9VTVxIYcxsLpBgp9iVdDpyCkzTatrCMvNNIX5NJMssjnLI8Smrl4Td
bs0QVRmb/0zXRQyVqRJ6dNp0wavJfZjsgpbTwVo/uYsIJqzX2N41URCEiheHIC7cyLRChCXB4Hjg
dTkmGMhEIETKLKJbpIVhpMpoysUNeU40QH7W5cPQj2AdkTmi1k/tlygWwU3UlTwuzAigMalixVrk
+EbvqrXMSyzpdX/wuupFDnM7WhyPglmDy6HbJ2fTozhnIE+5mTHe1NoJFtR4MCQ/NvqvSWQuqzIj
KekqJEZ9qD5XY+0NcdxbkmCijiRZYvQlxLPY9xPPFAs7HImbkwc9bt0J+qnkuTOIM3juRCtS9M0k
zVZd1Lbkz1sl7zYmkPjN2NjPwddAUrGcTtymmXZZGx5LA1TdJHCkErAuZeOArseV5WlfFKUdTRVn
hGf1+iiOKPBiVBGh9HeXkQQkMpseeZJcfOqzgyzeSAUnS6f+9MM5LkRQZV089MNSMdoIXGtOMFDe
NUeeEyt6DYTQ1oediG3X605wPVVfyGPSD78zmzyb8UmVa2yASeIG3wynt/U7+gjBY/G/j6Ijnizk
MfHET7s6M3ykO2189JXbSOWo/qrmL/4/EzzEUddjJUK+kUXmlwnRKZ65CA2rDuMig53D7YpJFJoI
740ArzbjUxDIVpR5ZW/wLudjLfa3w/qROy+UIelQmctETNVH2rRXhNT1i+eqBjx9ui1EOwuxXB3F
dhBmVsCD/+Z9I2PPUxHrJsqGCCijQ8BDmWinyLdIzgnC6w8dzdQBdqsYJooIv+v7qIVF4Yt0YgP5
WrIVrdCjbzeQ1toAZ3L/Stsv0qj2LA7UNKZJNUpon3+qvuDBTRESS1RGDGvatZtp+98n0OkFXuQx
DmNIBFPSgb7s9Pmr7m/05iwPp9JEcfpvajALQYzbGCKKQD/SZEYGIhjpPG0cnode3ylq+Xz9ENed
4OWbGI8RaGU8470GUZndqbezuJkNjoh15buIYJyEoQRJK0w9Xdd6BCWEXftn8Mx04CK6/in0p35w
tqBDxMNXwj2w6xXyUIGuOETkN/zj3KMNFz8QyRWFCgx/PNVbrb4sZLEGNVWaj7EyuuM6HnNgJaVo
EiuYNOXp3Or9LAQxFgVsxFBRJnj0XrbL3FOymzDh3M+qkwWpl4lnOwp7bEvdDwRF83XsjDSktCeh
BYw+LztfmUaA6ZjoJehUDNLM3021HBTShZ1Oz6vdpU5hRxsKDEu2/x3ugwqSkZobWG1DA+F3Qa2e
RmakYto4Fk5pcackX2txVwlWabpaPXJc+mqefhHGsgiXZVu0SoPw9OOrPGMnb8It2fLmiHhimMOb
TEmqJYw3QkywbTbJho4rJR4XKXjNgNB00WQVaqDAk/1+dgYJA3AlQREGG68btM1jTz0Hex17iCDb
+ERhZ/XH3uORCK2p+FIs9R8LN47q5jROImxJFx2xdGp1rySP113DugiF6KJuwJjYYmlV++pI8Ph2
avS/QJKai+hLPF2XsZp8AQvrlxAmHOVF14e1BldKq3zjke6ij5Z4r2/GTblJN7yawWqtbSmPuS4T
ewF9OjXY45FRrug2oUd2fW1h/Au467x+9WpoX0pjbmkgER5UtPRDCUvolE9KME+BVXK0IYR3Hsb5
WsxYSmPC0jQHTZLTp1XYW1oRAJ7oXGV3UfDKuTPqp9mYsZTDxKa4GuRJE360Vyh+AL7uSduNeFgp
R7LlekGeNMY59V0Ty7MIuJbWKXf0DLEp3Vu9bd6F2xKo+ZyAuLLwhcLKRSM1GsUWlqWWUwOcfAwZ
1E7vjEfyFOzLQ+la8XkCZTelfBLfuXN79MiuHKnGeKsqNifDRxSAGQwuWi2b9ohBy4P0nmD1NsCE
bLED/IQd3PBUdC2OyXjKER0Ty+hUMIKBH5fMXWxgaa8+1dONHHMqGH8wgYsAJuhHwZDMgYZWapFa
xqb0iif5RMd7Wrs9Bc5/H8Gnl3eRxkT+oksbItYYHjXfZPOV9HbbctAUVo1MJKYi67JiGmxbIsVE
AIA6wNwQZIfIPE2iXTae3P2N771IYRt9jT4kfUCQzOpt6pYZEG9IfSdKKedjVtVuIYa5/cgQxL7o
4Z8042GMb2JzC2puSxcf0+Al4U4Qr+raQhqjCmjn9LLe4aOa/glaAc6Jd45n4klgrl8uCknNSgRj
/1SC88ebt+Q1tQYwyNYgpRddzJhv/1Ek/UkLdyHmSphLPia6QNe+kbFWS/PaQ+f5Nz/B53KFO424
roJQQFC5GqjwM35ezsbQxB4QHt8FqB7MzrA1rX5TkvKhUwOP8330yD54JvEijHH2EXCX0irB67RH
JSEQG8DSxlaT6FicmA5jnOyAyBzbci1Yvu6fdC1/HrFZMdUzx5GsX+3ld7BhwIyGSlOgqnF7F1R3
Ay/bWQFVh+tAqgNCC4OWZ5jMoDHlMNEHPBpowohse4MVbTs6KrcUTLB7pDQwOuha/NninPD6dV4E
078vNCgAxkxGEggWb2g4zR0A1BhOOFnGo7ihW8aZow+YTrIAYMMRvfYiW34zo0lRLYOwVUJsNR/8
jbw1zwoqAdOxBgMNR9L69V0+klGjGkTIvUAJNXpvcOdd7ohfMzuxxTvDanYYt3zBONt1kauJ+eI+
GYVp4rmtBo1K1ID6T24VYTeHN7H/IPBQjVenXRbHyDbBjFCufI12ooJnJbFQ1buTKLUGSivT64y+
P0gHvwsJ5l1EgJcGDm+sYTVRv3wpu3c2m4qQoxqHApIsbeXpew8Czsrk8VJy1JQFkNEiXwYwDry3
lLnAhNSVA1rCYf94/daoHnxwN+B9UkVNBb0026fFbJvatwLy8yl9SP3Xon8Era/YfulEK81UjnOj
KnBNGOO7jU5sqpDOXZGxw2bbXYX+d4WFW3+PgcKieEQl5PrXrWdDi89jnIyUNtATjADAkRgb0Wk2
gt0H1oD1J5Sa73ktifXXzkIc41oiTUyNYYRi/uQuzR8o+Ku+GXZky+sE/8gUrx0m60taGX2sHqlX
6wT32jPqOwdqAxlondS79tBbxs0LXb49NC+lYkVf//FkGQdTGkI0ZhUUB8Dlspd7oZe+TDejPRzp
JjO4YTnyVl2npGgGqiYEcxtM6pTKxA+MBv0lShlMg36/r3bKlt/mXvVjC0HS7+FBplwfmo6Xvji9
yEDtR3tWm7Ee8JZwUThXHclCFJM+6cnc9mOFF/+MDmBTwGu6cX5//eBW3chCBmNzedqrUkotoEgj
y6yk9ykcMZdnYBKx5c3Errbu0bv/dUmMuelaVpZocStIzvyN4hYbYweW7lO0Eb7Q4SgwAnH7jvTe
P5rBRSRjcrWgqiTWpp9pRLOxBLd1LWrevHIq7yAZe2slSZjjgdqb8i6Q+0RSLayFWGbLe1Othm4J
bhBNbgWjc0wgLbPCEHTMmTiDefall1HlFO7Xte7X/2ejZxyTsYxRYcUyJpKQRN/1yquEbvp1vVsP
LBcpjL12cZ8HrYbjqsRTBFoKAvSzZ18A7s5JAfrJdWEr2xFIJi9nxgZLJY9yMZih5VI/Yf+iOOSG
f8Yb/5uRa1sQoD7oymSlRe1E0aseYip/Kh8jDPNjk7O3SJLztrk5d8iOYLSd4YdGo4qOWZ1I/Wni
QZesO6nL6TJWHWM3TyMdImk+PYA8DWj3X2bZa4PQkprb62e7rvcXUYxNj1kCFjjqD6toPgRB5prC
5EZJtUmGkjPF+QP/4qMxX2Qxxmx22MfKafECVHZ30rkD/S8Gs53gDktKDwjdYLur3uhUeGwlHmiy
PXPHM/NV6/jBIaDqBiHslJPcmEmBFRacbI02nehV+SuJXq8f6ertLWQwsVOvSzOTqIWT7BtJnsMK
671yuTMrlGuknmOIq6q4EMa4kxqI+qAxwTTQnPiHUSifRFHhvBXX855fMkSWlUMSaxCuZjC/nz2G
5JTZ8sm/odwB+cCzdRqAPyjJQhjjWeoyT5E1wuNTNi7iJq6/yw9YxQEMcvdSOtevav2tsZBGf83i
teiLhdHHWOfEQ2qkyrijhWVx2+4iFzlIZmXH9OxbFcAPMXS/51L6raY9MhoaqBXiocw6kiEoJzUT
8NaIJbtU3wAv7LTR2ciAv783zPvSF62y400BrJr8QijjXfSIRLWpzMgZDFuPSiAWbNP6KeGx+6wO
icoLOYxrkeQ4JRO++f+xCVLPuBWd2Km/lm5x/FHOQf8Iubtr7nqOCf7hXi8Hy7iaRui6noghepZv
2RnO7ZQhXfEfp1vNEkGALHkB9hLpgGr81AQW4ZUCVsPj4tOZbEIOhiGtKoTHYXAM0LfLd018JtEh
IA8RD5D2D+Z5+VbG32RhGw6S36C6KX4LlWdp3Pv544AsUMeg07GebN1wSu5cLE+LGMcTYQymzyXY
qT8CrvNOByEgMU/BdEiboyqeC2DwVYekOKqGHZjehNXJ3OoJd71w3V38+niW24Rkkj9qci5RDKQv
NCdN7MbLsCid72mF6bq7WO9mXO6V7e/HjQAaUwneFtMze2C0e0rrJCe6na142qG0fbd/Jdt/Fst6
qTYqsKmIj6SJN8CDKPEI5smf/fcAeHaObEtYZbTGwWp408+r9crFBzNvGEMCp31a4pajHMtpIbH8
craNqd+2ofLY1KgEd5EzVb2bdNUhJMEmmc7BqD5wzn31GbD4GYzLUuJIDlRaEjJOlJYkwOwSujig
UThOh4YHsydxrJfFLSirKZlN7GziuOPMltwZS6Ce7vZ2cdTxAs+B65XYimVuCg90KDj8cB946g7c
z06NISNuD413CYwzI0Jd1rMAR9p7FD2WkjuDJhINcRqB49Nwd/201/OXi0kxzqtT4iQx5oTSe2xl
bKBONjGeZ3JjkK/XBa1wR8D9K6KBNQ3TBBM6E+tHbWyNSIKXJp8rt8TFhl59mN4Bo29nYN8EUDjq
tbVt3nZW4Y7e/zBwv5oPLn4BY1mKUGp+NyIAD3fjW3RW7ATKZTjSQ4ED1jdYYOG3sVevcyGTsSkg
+td1k0OZlfTb6Ade3xVOKOsOOOPeirD50pTxQRAGa8hFOzQf8ig5oA3NyRvXRwUWv4IxqRwD5mLh
mxQyo3keAeemYfIB64SyG934drjjDZStatVCHpMNVAHGH0I6RVT7mBqGbQWxRerKClCwDnn1pFUL
XghjLKbJ5rQfDQwPR2axA5e3JwvyY5NgSTL4pmiZg+rkdVXm6RFjM6OfNRi8QAwesZgJD11Ap0WO
ufBkMHFeC5Wyy2PU5MBygVXswm6AaSmYPGA8evEfEvDF2TGBXcsBKYXQjtJf3ZzJLH3Nm37zT6fF
zruOhW7IatJKjqbbUrox2k0pe9dFrNcMFBXVRMyAyh9o1fMhLmSFso9Q8Bm6Mpgi//iqdO6IZyb1
KuFozardcYsV6+f3SzA7kj+PhYxBRGh4oo9I/dLomGX+Efvsz+qsvOS9aje+vhP8/jZrXue43w5K
f58BjSdRRc45/8HIL7+FdbBDVqcR3bye7lrH2MvbwsbMjPFYu+Bv3Ju3Ei/xXc0KL6euM/7UUCpx
1oYIA+2NI7a3AF0Q+lNT8r5r3b4xR2Uqii5+oAMs28wXwWxIp0r8jenRZ2K2SQ8UWV3ZNSDAbDdR
Yus7hEf7ul5R7f9oHRfJjBF2jdH+TIg67EBrwnsme0N7Ah1LbJ7kYrImbluRuo5rEhl77LVKaFpK
ONGndqA9Gsb3XnzV6pcC9NvXv+0PNvPr4z4k02bU9RKdUaMM8/1j4uroRZ/oLBIFZ86ftHPk8ZLb
9U6HchHK6GgtF1kXRDQiuIOLzV6bEg8U2CZMndjTHOktuQX2gjMccjd2U5u3H7HqVTGpo6uKBHB+
dgVDb5NQNH1kuEGLpjTqiYEhOn3L05tVw1iIYSJSnRa+NMooNPjFGxpjDZA/jLy34/a/44chp1JV
jB/BOJBZMdlFN8ltXxuIREl/BMKHnG6BB3pdT1Y1ciGCSR2wm99VOt0imI+xI6obrXntK08WebuC
61dz+RT690VxhmiRmIPcGyWCxslqQIDMNkBhOEq/fjEXIczFxKJczxHNSwbtU5c/xYnu6XJ7r6b1
X2Vci2Ojx7r4HN3ozE5usp+KPpxTbxRd3W4BB5WCxyDz8sK7fk/r52cSBED0bD6A/YtiISR6UaE2
OEnWqKZ3giad5ZpwXOJqwFMvYhifX1XA0iEDoET6Mj5Hpn6n1QJHxPolXUQwSh2FYWE0Ix7AhuKF
/TkmT2l6yBVOLXxdry9SGL0WY7FNCDWdtrOr4dQZz0hOc/VcjffXL2Y9Li+OjNFsn4RR1lS4GRq/
hs+VLdjBMf/iY7CKbANn4sjjHR+j49UUz7kpQfMmo9uVYuvMQbYTgxulVf5OyS9nyCh53PWplJX4
MmDXRRYqbxvTHipntLFkhA7hpFsjZ+pu/TA1SaFvSUn9wJSQY+RZDoWSZnqiJ1jFno6K5Fu6mzie
Io+Lg0r1+UNAvshjs9d8xhx8UEIZK/NMAjudE3tKz4r4gDecXGyVADMy9pATa5J5yPnrNdWFbCZY
NrUuGxGFGNdHkB1Kg0X9VTRkdhrPRwAH2jOePpavtq5qNBtZ6Ddl+lzkFTaFiI1dhS1w9xwjxgBU
+jT5OsdMf6w2XDsaxhUAEwB9OjoPLpEcaFfRFkOXmSWWsT3GpqXU7z6ZPSOqUivIXzSiWkYZ3wRx
6YSGZgHK3O59dTupomnl8x1M5FlJOxBgyBsdqVVeZ0AE83vXIMWWKP1RJ58N0wBEU3BI5erRb8Wd
WvaHDpgOpi446vCkN7Vm4YXvJP57marHIRg2hi+c5cg8tP7glPpt0ikYwMO+lgLVFLWdVsSNc93c
V81Pw6wN0AOIJKqMX8GC8ZzHJhSU9E9V9SUTNEuN3/WQl7+t+vuFHMarzDUAzOscp5/6JxMZVLsX
Fc6nrIoAA4opSppCiUl+j2EpkUMwDiT4lPlUmc9z+i3TuCN8VIk/aNFCCHNeGQgPSRzDD9N6l443
S2YHO8OqreKGt9u0ejULUcyRGaYqRmEMz6jI+x5DLokzBRvJ/MdTY/xvHCR+VOrwGLHqW32mWIbv
b0EKzBFDz+XDuS2cA3M5Q4ul/aHyRackXlx/Tf1v1/V4fd5qIYC5GF2eDDMQUNsY9hgAsVNn3EZH
fYMNcAB98AYluNKYu2nTWh/1OabFdswC4zEg2NN7gkETrLLYvI7Reml/8W3MHWVd1adtlULaXb4b
d5TGQ7Njb4T7uovPtGAgvPKpoVf1byGVCZd6qIdZIaASYvpPzXBXid9F45gFpXX95tb7YQs5zLNV
CwEvqVbQQABc4eayvX+rAqPcK2zNwUvdLu9re9j+RGypDumn6+JXE6uFdOYJWwZh2BR6IDmZENh9
f1aAiFpVd4L8atY8WLb1dthF2I+jWKTZSK0iSaAruQrKPgJm5gIX4IwUvGnLQ7zmpR7svoemTIi3
BtxhBUIE2dPsaB86ptt4FB+GvPC2dzjnyKISZmItTHoBbUnNmyHc11jl77LXOQisOvty/cpWHb2m
YlMSNGzyB+D72eiwU1DjyvT6kyClVljfRrzu+x+u6iKE0cp2MEss7yNZFLMbc3wQJ8cYb4Dp6BvP
dRZZUbWVyWuDr7z+bauroPLi4xh9VAU5qUIQADpkT1dBAzfaTF6HMU7e2uS6ef/6QBaxPpJjKYs0
YEFV8a6RPVPZI1Xr0rvr30OP6aPf/5VfsP2qBoutc9bAUQ4NaBtTzVVSCbClgq2YpUWqKrGA1Pv1
usz1WHORybhLgKL6eV92eMEAUqL9Vkdv1///H/zxRQDjGdVZ6EuhwQ5X+wnpoPYZ0K5Wg7ZQfsg+
SYFDvMLRvvLhpdZv7CKWUUnkPGkiG2hJlcq9b7hKd0fafTHfX/86nhRGAbO2jpu6U9B2irdp4LRz
arfN/8BKRv/PFc1gt4PbMAv9XKuRru2DLTgLsbYbbiXuxvMfQvWvU/uBAbzwuVoaDpMmQs60qY/9
TjxoTnac7dmliE5/VUpbpLkSPnohTCatRgraNWwDVyOfUvVQBcdG2Vy/ovVptYUYJpua8CDoseCK
wqD02CrhJs/z+yhX3QYMQYPWSpY0ox2uYc+2bt1KmN2+fhS04HMvYLBTjyxUrgOrGefMqnVgkMb5
FowYThgB82oKfFCYzB2vlrX+mxfpLGM0qYo1szxC5ix9nsD2gJeAl200m8L1yPddh1kBuipIu6p4
nR7iTf02HHgF3VWdW/wGxoIquRvkKEYLoMuUhxhzCXOILZUocHCc3iDXt2NR3uZKtLt+X6sOaSGW
MSki5kMziQjFQ3CKg9cg+xsne/n/bFphAgRoLgR8VqiMD4DFs0iZAnGpee3qeauTRzPl0bGvfxG2
tXVJ1g2DBSyoqinQAvrWCka3JHdJ9/36ia1mE/rl/zN2FBZN1sUdjDaW3/K8sDQV9Ii1DfotK1M+
X5e1XrhYCGOsqaowwmCWiFGNK39SPXGLEs1L6AkuDAr9mniveJnnu52t7grO/OJqKrMQzbxaRs1o
/KnGG0/P7Ch6G4BSLb9c/zzeVTFPFXHKQjkJkHMWs+/Nub+rUA79NxFMwPWbQc4rA0WEWP8+R9WN
qvSc8ue64V70gXEeejoEcTzgnGJQaItAOfwJHMtLmnnXwfgHf6zzOOnhV5Mp21e9YqEleqNlmn39
vLgaxziEpASarJTgc1SLoijSwQ7FRdF921vT+wh9AzcIbYBKVuRwBzupOn8IvLqpaUDpo/i4jPC5
0qtSqrAKmKY2xeJtkIdZPtaFFG1rYqxk2qZcMu11Jfwlkw32QtITIxyQ1dLuHTbEN8a7cG/sajc+
0+UMobQwinj9kFfzmMtnsnE/NWSzjlUopTCNVg3s6cqwdAE1tW/X5fzhMi/fxvgqUeqEkRRImGqR
sltgRajFcictQfhOsIkep8iKv2sWhR4VdgZPlTi3yWJ3BD7QD+PwR4W5d0DXZBejlcSYQAvPNfSn
xF4Ubwht3RgvH8w4rd4XyBzQjCrS9M6qBMOKi+Q1I0fws4JXAKWJ/L3Lc96X0nO8orcq48iGjMRh
hm1H6BBw76BDyo6goQ7OOkxCaTz1WX8ALvSHcWrB4CfhTEda0mO9U7f+TrESIJxmzmTxxpHX3c7l
QBnvVmrZ1Mk5HizpfM57xa7JTkqqfz0/xrnJU6IAJ1vEq8ULH1XgJAquT4sPaPGFLk8vedbHOJlJ
irMyqJGS+MbDLNmNFrsJmayZ5804clgMjyzs4yzFXo3TV3dNsAvbW33eFoT7LOeYGbsEmIwlBoTp
q4gCzSfb1CsbWz637uyiLdZa/plwdqXobVzRdo3xKlldGYIPeF8nzm7a3BZCNzYfE+XNyE+zzGOI
5li0Rr9+8WzRJ23MlRrpHA2vFEIp2oXYKeCFV943MY4DnOhTWQ2S6EizWxo3Ubht9Kemd/rifVRE
jv9fr6RcDJjFvDXnooqjEldmtnaRbRPtgAmr0n+VsCUeh9+Mxi2FkCOUp46M09ByFfR8A6Y0JOMs
omVa7PXkwRg50Jzrb1pDJiYgyWjXnnEYANUawiHBpwlbMJUgY03s+axuiAPIUYcHNsSVxjiOqJuS
gS6lO0D0dQE5v0HPY0PXJDCo5vKeaKu+EOBksiqqpmyyKFtikmeCYIxwHHPmVmO1iaXK7ab8r6bH
F3KYm/LHSekl6nOj5/5Ih7TGg3pffv8JDQ7Smr9J9BfimBvLlEiuYwwEOgUB3gTmt82ps0fV5Ojf
+umZdIgPW4mAIv/dkLEXLZq9TieG/LOItYd4/lxzJ1jX61+wVmB5EZ3oH0rLgp8GWQHn/mN+cQMD
3lGlAL/vpnvDO94F6u6TwFP61RxyIZXxiFqeFLlcocKsbJJ7zEw6um6pgYXlArs7BnaTW4GT81AT
Vz3jQihzoGoe92CeoeXYHlzMAsYVVQODZyXQ3oRqX4Oue5ZBEceFJKX68MH9L+SyrjKCjnSUG7Mc
+6d5GMHeoriTj4ROAhNWyZuNXNWbhTj690UAKCW/L4QU3TNd347CQWjvB59jAbyT/D/SrmM5clxb
fhEjaEC3pa8qVcm2pJ4Noy299/z6l9DcGZXQbOLdvotedYROAThMHByTyXxwiWbOyoDPAAwFNN9H
DosH4lOfl9bebhQEhyJRREME4zmt4F4tRSZlY3a5gDDHEe3iAcNV6GApg+TQgPUUF+kTbyxwe+/e
DTJ+OcdLPSYtElv1a6fbRnGTcRlrNqOPqzUxXriQxBiXDJOwo1cfYrt8hMLIpxq89JI7+hCm4rnD
9vTDlUHG/cB4nsmk0GgHvuTFdnWfgJnZXy3ZTR0B0ybN4a0vjHLi48VYn4cXXgC5tatEVHRJFSFk
Ce6jj8eYqsKqydmIrnXta1h5U/Rl4bUjSlvxyLUNxiU1NRGjNZeQgvZpFbfxw5vJi9z6pQeTlOHF
97nderPH5+blLY65DaYobjKtp2OOsQx56NOMrvmEBJyH6RaGXC+PubfLNNfRz4EvQQiy3MqfKGaG
d3Q8yLCaVwI6TuLJgf6Zh9S81TGxv9ATsY5TeKusoQxv9Ech7O700uTMbG/yOBGJgM7WVDEvzdIV
zHWixPqKbA3xoXh3TB3jTnzEITrGzeKlQeIUmIGaVZsXmm+WVq8MszwGBKSBQpnhJUr86lKi+l/Y
amZ1zmprkPzpTv3n/ZPcuvmu7TGQFoK5l6wxJUYMdX9tkiAm3GFFng0GxUwhL6dpAjfDEt7Jzaey
c/ri0ERWbHyOejetvS56yEBKIvi6+rCkvBfIZrR+vUYG4oiapaFYKJTAJkSXHK17qr4BHlfeY3sz
nL22xGCbVk96J5h47MQ3fwfP0Tk6rPbfA3J/MtQPKg2iGqaswEWZLz0dkgJcZrhYY9gKT614NvSn
fe/YRDEqiwJOcXA7su8cBbx0f/c9yci8QP0djWjCbBnSo5nYSxi5+9Y2P+4rawxmrquOPAJlEOgm
zSnj4twLtZ0Ks7dvZjP9Qq7sMBvXy0ooaS0CL0rSJp5jJ4NwT4XhWTlQOcll3pIYnJx0EOF0BbKx
dYiZmNxqwlsZb/r9BdF9YQO66/UwoChrQjmZGhIVynRSyZd6eC7j8zgU9r6Zbe9+3zd2xCfUxUIs
8DhAZxJNVMwBlJP90PpbnZnXB7UV010tSmeAaVqqtp1GPARSxHRK8I9SPJdTjoLPzuaxozvtYGqZ
VMMZJrs8YLbZmV+g0uhi0PaEcjsv+tm8N6+2kIGieQ1LCIjSljgEVtDISpPGkjD/IR5M+YVzXFss
C9c7yIDRHE26MfWwtUhPkEcRW6i8ukP1GRQgPVqtJv2MOIzjilwfoR/EVYg8C8pQ6SEQcH3jIRz8
8St9RRV3NEDmKRzxvmSdQQwQfySdSbslVGtykQq050AGw8Fb3p+HGtuOAnUv0dAhyceSVkhipjft
jGz4/CrRlid3DhDLecUTraSknABkGzfejTFn15V9t44FsH0efKVxpbyzqprjINuw8W6DOSoxTYx8
JFhQ9iXv/DX2quGERvV9L+QZYU5oqPpZWKjDD1poh9lgl21uh/nN0vj7hng7Rr+8K8dL605KDFp6
gmrTHGLe6D4uv+ybeHsY/IIVCiQ2QMoEwQlW4chQtKWVFzRLUkVXEVNbaWxR9r0E0q4ZBKsFP76I
aCxc3joNIDIz3eeHFJrnvF6QTU4y0Kf880tYKE6rvo0TBffKZCcXEfW9/msYUHJ6zNPYDWYpeJ/a
JhxfGWTgGIXyUVDDtyoppWHoTyoI91vuE3vzFBUCDQGIQiHRxJyiqWq5Bi1kFPPMi5Q8gRWZS+HB
M8FcyTkmGdNawcWStXabTJbU2Apoz/Zdhf7OXz3lfR3MlWxMaLnPaCBIutARkfDuQ9DZ3huTpwuH
fVObMdr7lrHTi8WI53sugzu4FiV7HE5y+H2JLrFeW+MUVC0n1UKBZ2dhhPEDZZSFWQAnhSNOn5bm
VeAFTLy/T1H46jOOBm1tyIgCoKw8JWjyJC/7u7V9QV1tF3MDq0Yx1PWggJLnZvipeB16hPBcvY8w
bfk/uzNhYJx0UZh1CVKz4/yySl+qBDxjwf6CeMfPoLiiltrQQsHQ0YS7CV1u8V1bg1s5Pxcd5LO/
7hvb7LQiV7vHwDmmcBIydnT30KcKCMxxp9evBEK4NbIb+gPIeH0QdDyHaLwqf8roVuS3A2+/ka9+
BAMSZbgOk2HSodJze6DtkcirnGY7vUBry46cP2mkuV4zAxhzrKp9PAD11S69y5XlNlvn46gmf1I2
uLbDYEaSx53QFChh9a+Di27CIDnP9+JdhFED2vxfp+7+YW5eze/byDZOdGFG8llDioqYd5H+KqFx
fG5skvAG1egn+xEyNAVkJ4QQU0e+TWZ8Rq/XfFmheIuE3+QSu6Q0J8ia0l7x8hOvxvMrfnw0xvjG
Eo1JLZYCgt48GJW/GrT77+/aRhDw0QLjDqDzG8dezVWnqrtLng2WIK9OO/0oxPZRM02bLINVmiU4
Cwc7mXqrEL4NYu3UKbnpq8/pFFsk6xH/ZBcjRUwu1qNnVmMgzLmdhMMNMSu7WXlCyL/eRx9/NONb
RkkybW4xFyWXqbVCCkBSb0YJU98hqlMCr1T0KyZ9sMYmsaJmXMo6IaC1zbFa6VWTHlX5Eygjw+zz
KPHu2l/9+KM15krSwzybpQQxQyh/jlc9MKXZ0hrZVToeJeCvocNHS8zlJDZ6rGFKD30/8wVaNrP5
kkmcRzbPBHM9jaZq5lMoE2dSFR+8iXZcTpcCjRv7XryR4Py4FOZmUieiVlmLXEvfnxVDeTXz9lms
v8rq6JhiA3mUp3Zd3WwG4Xg1gFS1DKY5g1p39S1WExssr14O1r79H8VbO/3/q7s/k5perEwUMCXV
1SRo5Fa+OvFmgnhGGDSC6oGkVj3KDw2RTsoSWqWRPsepxImTeE7J4FA1jmkfaytxFvFQZLVDhoOZ
B13Ruvt7tvEE/niQDBwNmSgtGEQnThKdiQo9aNdoL3LaW2YSIHEICKrRr+sJc8dzIQ6uKwymDGnb
DlWGJbYOpY/MHSW1KSfc6qLV/ix95iyUY46Nc7V+DEeVqrKEfxUXsLKdxuDvaefl8f9BecezxoBK
VMl63o4KIEwsjrE6W8NAjmUEkYFydgylvfQGupyixOok/Xuz/DTGmdM7zLnJCAM2RTm0c2XiJivE
WyU5FJrP2dBf80MfPIcwUANRTzJCRVR1OrBuJdB5Ba9b8yURoII5+XV1k87ONP7YN8r5+tiAWO9T
kuUjxeoEPE6CldZfxuJh3wbn02PngkhKllBNwBwzhY+ZeSONgiWrAVoNrH07nDuVMEiSxNJcmhL2
r1XdvA4McJqMVEXlLPQjxxTPFxg0marZhD5ETZy8nSxB/xyK/3We+qMvMCgyIrsliRW6t6u+t8BK
Y42lU0mf9jeMd+mw7cFKXxlRu+hYRqK8Vo16K67NY17Fh0TTGmtG5UeVasssNM/sRQ9tzH5bZMEq
QydmbiHCHbpFDh6poeGE3hSpdiJUNhIGmeNsNu2AnifJQaa0koIK4/GT8nMit7rgZg1PvpBznmwD
cTUVmirIIGrLwrtWqKyM19S+8Ub6cKAqgx6mObShFOIurV/1x/pAWxUKe44sya8OkstXy+QaZNBE
7IjeVRH2MD0sz2+MpACVCqlfCU2gVL6wVzgfBQdLWH4BNYqE1YzBICYqRzIe9OYi8tqRNzo+Pm4j
/Q1XIUmq152Q0KmG0TOOalBhDq8/LbeD0xxKt/SLl+WeV9bjwIrKwEo4tkMBhmQFDLo3LbgQW/VE
QjDrfcpEzvfI20AGVdKkEEAKjtChyo8mGCgxrrVwQjquWzDAomG0ps5GvNU7N38Cp2gQncfIGjzQ
lGAyWUkt9WkfZHiLYqIScR4nYq4hJNvxlkXFTQR7gtxwXG+jpPzBL9je4DEVlLhN4O2x4AtNbEMb
1+rQQVOedMStymUpnGYyOREXZ2lso7BWpN1CVpU4eq06hVYHsWauVipPC2d5HDxkG4TTCJwzkgp4
ogXSf2RP+SwAvPUwkBFWY0002gaPFxWE9szlVkM+dt8deA6oUSi++oLlKi0kKNojGlisE1HO+YH8
nCMVQ8OHQUASC5JRLajO52/jf9/f99FH6PKvLBeRMRq5Anzq59LVBfT414nV9iqCkq+aADmRWbUU
UXD3F7zBefDRLIsfXbOU8Qzk1/5afHAeObIrGrboQvPSme7Wn+iMdpRz71ZPVFZWOuyb/81+Q9MQ
6oaa9sv4XqlEqJAMaGY0B2txS1DcWMpfqt/Q8ro1BZorcD54eoC/Xt7vBuWP2zwVBkaXZ0B0nH6O
0Dw8/txf0baXvv99xktNPY3WKQMel/VthppOOF/Cqud82tsZk3cjjJeqcxSF1Uqfi+opKr61IlSt
o5Miv6zZ0eTJY3HPiPHMNhwabRbBZEeFQgktm/ZWZlONQ/NItUl5mLx9pb2vjnFJNU7zQhp1FIUF
r1v9Kb2b10CVDlp6v39W28D1boi50aQqyWQ9ROhPmwayYx9kCHbS459d0e9mmEutmcQVzRAdcQRl
vU3C9q42CtugGaE+sQSTx6PDcw7mSpNIJciYTkJNRKofQL651IqlyrhBG8gYSFkfGEvzZX8jOU7P
SodGoablEhJojikAOF/V+kbLOCVuznfLNtOC2rOeNB1OYRapM6zNvdHrwf4qeI5uMthAokqBjDui
D5p61r0OsiuCG920z5TYZgoUDhRtdK9T7P3XMVjhuXGsoxkNiioNgv3sYkJADOrQjvY024sDuutA
tsozL232m2Dk3SoDHgCnem4MHBbVDuku66kOqE5p7RucwSGeVzC4YTRiptYSJN6N+KzpzxWSZ/H3
/SPjmWCgIh2XRErGljgiyZ1ODm08soMq+e9rHx8PigGKZhLiVaJUKJOE3v5YcSXkQMB7YFUNj8RR
5qCfyaBFNZlrM1Q4Hn2Jb6bkkoTJt1DXj0CQQ760t2KfPSHb9Ngv5kkaMV+ZtF6fyiekFty8SqwC
w21yX8aWNCi2IugXMS0sEpmBPsbnVgY7SNWtzlLlz6h81FYlKZm3fyi/eQa9exiDQHrRL6FAicVb
j/hvXduRnZwzW20txaeenTkYDuIxou1vnCnSBNZVACXoRVFX4YBLUTtJ5blU/by+C4v7dnQ569vH
IpNl5I9adVCKjFYUP0FQrrgMfmWTz+YX41H2cnc68YXX9m8q8ON9XJs8jJMqT1CiFY8qitAJKEpQ
vfRTn7OyzSQfWBokzZTBOsimXMZIlo28xRtPagNtvu+NpxpDw5J2ytW7MLfj/q+Uxym2+Qm/m2Sz
KavRC3pZ05i+C8LpKK93mvDKWRbdnl+CvisbTHq2LmNRFCcsi3Ll9bI9ighgFAjdis6S2RHGsR2O
xU1nvLLIHNisRP2ixQgzh9jW/NUpHf01RhdYG8yLPTjlA/QwMDHB77zhGWbiT31dirLOK5TuajtT
0KPdWmb6aIDisq85Uej2fXm1SOYmydB0NjQ13g50lp4KvaQdUvqzHQcYu/KXIHvh7CrvHNkbxeyb
Ze3xWqesZbHdwJSjuqVhz27lCAdz4H3pdLf2HIe5XzA2rHRR+Z/pE93LvdApT4oP2SAvPeb2/Hl/
gbzDo/9/BWFlleV9Dg0/p6AsHCL2MAURfVPaY/M1VkYOTvOsMTdNoqAdfI6wOG0N+taX2hsTd7Ue
5CKnusV1FOZCaNHiWsztSEMOKDE7EgIBDPGMNhWHmU6Zx8Mxeiw7x8bmWyRtFEMioMnJlH6WoleL
ijWMfsKTZtnoq0Nc8P4BsCmW0EhmBREIsOtR/aZ6BV7NdPiwU6CeQGcPI0fmxFTb7/UrkwywQAl9
6PsZJktkao2ftJA2Bq1qyXeVrRQWHTihbxj1c/QioIuWO9TG+SJ+GdAW4mnsBJRk5L+iZ9rHE3vq
g4T58+gOcwv8G4lnj8GYrh1HYYAsDpTK6xtwMroYq3kiloQeYYwgcnVnOLcRO8JQI7kv9A0SZh0k
FvPXRPAWbjp/uwh7dYYMqghN2ZlmjHBSkqzQr8E+pVyETxBqAn0E7/HJ9VEGU9IRr8y+pHU7d4X6
rVedKdH03wxXspU5pc1rN+XtIYMrZtNnhlwgPJrD41gFLfEGnVOC4SEK21tbNINZZCsNMTEWSCk4
5NSSD3gHwPuXoPnKG3zaDMDej4ztoC1yASykEC1xkiK2miJYltdw9QbzmJBHWS8s7pAqZxN/GWhY
x7kgJpIuoD61SnIYINI6Cj/27xueEQZMTKnSFozF0TreTYiu1n64CSeezNBmtHy1dfQLv7rUmiIM
1Znm9DPRXrUn6FhY+6vgfU86gxEqRjTHRKcZD9840hbNDOqF3UFEpz0X/zghiE639Go1dWEWRqdj
y1RL8ogtWZA58yPQsSDwD3j6U5x7jB1YUOWqKqC9BQqC5ivpPDGnjLBPqsK5VDbGTz/cYzqDEUM0
FZB3ACCNXnugY4TQTrvrv2qHEPJeiluepTvoVjvdkTeguZ0CuXIOBivIoCfRLFNtz8SCaJ2t3uSg
OxO/519Xf7bptFAHlW7RMp/2fYbnlExE0qUaNC1obbkX8hcjNwJRJDyiQY4NltdUGkYJItZwlUZA
80er3UYCT7vojeDg10hH01UZU3dQhGdOTi5lXakx9A90V7zk1NiVLX+XPwt/GYIl2LU7uig8/kXn
hotT55qQT3P3N3I7nWS+/wLmBMceAk4ChBMw5jU7BNy+8p3ua54YNAHHEv1Le2tlziyukkbJG9pB
9G2xewQDVMJAv7S9BWe1kkNGIwLb0C2H18i80QZOP5B/F8nyGlZEH5I2RfaRqidITuKCKvLSut2h
9XO/4ITLnHW+nfkVxAgrJKCHmL4CNGsIYzBoQNIatw6A02hcEbRa+xu7fQu8L465BdZZrqduQIlp
Fm4F4ymv3CLkfG7bvRxXG8hcAoOZxl2XIKvVuUAYBI00cO2D+Z6GIq1V3EaOYQ8vvFDkN9HP+9ro
N3q1l1ETg/C9x+Uz2YtN34xrUPjosn1juuZ5KG8jmbuhb0e5SyRsJBgczeVBXe2EOzO8HYi8L4iJ
HU2xiutIAlR37lhZKp6kxgHtXufEhkpOkFtQcvCq2+5rF9wL3r6fbL0XZVGUwLKpYaKJJcRZE1Uc
ywJfeiTe99JdMgZR7rfRZKcpj+VqayevTTGrLFpDmEsRVbQxvxmHxJJDfzV/7C9nM4a8NsJg5zT3
PVFWquEHTS0ZbzeovulIzsRB4aBH8MATmNl0xmuDDFQaVWyglwcfthCAXx7dDXNoj1Y2WSCktukU
InLl6vf/cZUMarZDWasZLQcJJ83HMNZ5xiIlH/c6ihr8VsitkOVqjWwpqBVqEFJ3CiLxVD1Wseag
jctdm9BazT/g4QNz5LtD/lITGqYwhWrP35UMmUrOHhMfspIYFUg8jRMkcVySLQ4lejQKpMPHXRRa
bCn9I1kT2UKxl/O04dlhkLIoY1nQaIF6HEBhaFg1tAf6n/tOwTskBhVHoZVSqBupTp6JllZ87Ydn
c/iqpRzU5wCGSZd6Bb5dJAntVCI4yRbQDvRPeFxbYZU6au91Ped4eEui/39lSx3I0DUp2ify5bGp
P43ZMYKY0sipGPM+YZZFQZKasG873GOTDamgnxruk/YlsTXTUiCmXWOeqOW9n3gOwaDG2pd1tCjo
45nBWKQcRpTcm8d9f9is2Fx/SQxI1Kswx02DkxoHyziP4OXGyyb1IM/UOIo/HkVPg3J5wJNq2F0a
7DMlm6gls65nFfrQE2JBk8JLlTJoO96w72+QXqF6Fxhxh8TQR+cIF8FQtRj5wAVa3DfNJTsWSFSH
aDnxRAe8RXwN9K1nIiz9a5Fxx3mYBjAXIW1FGWHoiwq5OUhvHvAdHEET8N8PnVEkfDfHXGWZsIRV
S8W4yeJqw1OkWG3CiUq3z+rdBOOGS1ZqJZqUMAJS19banqTqTgudfT/k2WDc0NCzPDYVLEOXn7MM
LU+XhsdQvhnKX20VmxtuwxjqpDSlL/v9DWSCj+gjs+hDE/MqPo87ahuV/t00NkFsjrS9agJciNUF
WiS9dNQKr+K+wShesy+j6zUxEXzV5VWbtigP0mwY2gsD4UF/0JzeJd7sxy5Aidsox3FwNg9smHg/
N1TPcLJp6jv3YmdRLBRfoZ2QHiPeoNMGt/EHD2cb86Jo6RUlQ9xL/O6LjCxwezJusMgnqn+O6Wyv
vU+grlQFyz3vPfYbdHw/RQY+cqFs5JH2yNE6F3FpeiT0tLvWncAwCMbfywQyt/0vgeumDIBkcmzC
S/HijG+g6Y62SgyGHyaPikUkHo89hec/DHxUad83pMQCh/CxMr6sPW+oc+tJe+2gDHikcqVLbYTV
gJba0T0JpZLIjStnPlYHQDK+PeEOVTxPfuA9WjYzTNemGUzBkOm4QL4UiVRMcKefc4fqSBo3bWuB
ILK7ocx/1cvKGZDgWWXzxYmMBHVI88WdG/ozuMCoeE7n5F/pFUACeoTSo8SzysFPNmlM1A5q57RJ
qn6NR0v4RkUtTExZR0/9UfWln5QUjDtpxTPKgE8bT0OotUAC40y56/Jb/aE4i2jntzUrDuZz5qQ/
Bu7DnoM/rIIvgqJYmERsMC0pQgwZtXWQwd6YELUWHF6akgPjbIIZ87na0LSA8aX7FJPC6UXJWyLV
a8fumfPd01aEHShn88tCnCyzuSxIiKY3kvZQtNAlCu/n9Rz2h1W8F+T7cXYhyb5vlrdABm0qdCOq
7YyXlDmfismNsq+qflfwZru33wP/4iibZjYm2ShyevUW0n2z3NcQYip6exR8k1j76+H5JIM3o7GE
mprStmLJEie3W+8Ij9qCZ4LBlVEqwRycpcRZzU+9+ElNb7WK98Klf2PHGdgM8lJioq8JgV20sx7c
yiCiI8is8mqEHPhnNVSyIkULTopvKTMvqf5UVIf90+B4l8EgRNdBTbev0bYBnuNjWWT+KP9UK+1W
IDKvi55zKgbzes7n0gjjCi2VjVQ7RoTEMNSJtS77vr8i3vVs0C29em5W4bzmCQJ84DsiboCPWVjl
C+0fbv3wYeaFW5wvh029dVNdYcoHD/ZaDSbhUOASDW+qQbMmnlv/5oX770dqMFCQN3mr6gN2sEcT
rAaiTi11/g4lSzdxlpeGPwTAwXKDCT8EaSjWaEahZPayy1uDeaA8UGpXMA548SfO0fH2ksEGUyCk
0JuZpqIXdz00tpFaGDxwjO+tO7sqaP3MydIeEo/3mfF8k0GMQav1uZwRwkarFYY/09XV8NLeXx3H
Bpt+U8xQhHJMgoGfBhOzsFM7Gk+miPM5s2k30itaW8ZIziqK3USxpZKTOTi98Sf1s6vIjc24iWk3
9IoA9NPQL98r/Z2WaLx8DsWDHYRlW7C1KSnLTEMfQX6z3mrHwo29BDltjJyVFxKYzswJ0ThQazK4
URRjIS0iBooMaDVnVfaQ9gYn2ObE2mzWreh6suLaQHeJimElclgjtJFr6Y0qPw69HU0Nhw6d53IM
YJRN3aljhMlzofosjN+X7kkJg32v5iVw2LSboQ25PiVgUYm0x2p6HpYvWqS6TezIJsQ23Dy/n4uj
ks32aJwiXmpxsyX72hEZxGhnKNtFHeaps1WwoqSyVQN9nHoUFGn6WBrZD1370ovJMcsULy6mU1oW
gYxcPma+j9FY3SrmcJvOuVWLmHKS6+KSjUMw5PFz36cvY/lINNROifElmeLOigeTc0AcwDMZ3FG7
uY6hbYlQWXeKaLJK5WYen9MktITsef+g9qGBsAm9ZIoio6T0EupoZ9m3LPyZDGjpXd19M5znFWE7
sFciN3powsf/GUmK7qlQmlFay+cZ3aC93Z/Vz33ic+zubyUInz9e+yshTYlcy98BWebmt5APdcxL
4oceTSX2fupGnnRX8+5/3r4yYY0ghwQkZDT7oY2vBGRA0Lf106Y7rlx9dE5oQ0QGohRUao1ER2sE
TXGvDmgL0WGIcQQfPcQ+r2S62T4gQ7sBOmOSakDE7+OOmk24kjox6TC9DAWnzE5N/VbOIses1JM0
YNhd0ax2zoLJnO3909ze1HfTzELjJA5TibZShtFhGgJztJr1Msy88VieGYqfV6GimPRtu9Y9aAy6
QAlLhGyTNaN2G3PbeLbjqPcF0V9yZUkQ2zAZQ8TZ4vE/7dGhQ5z/tEejgYebd+QZpJ/LlUHSa4II
UYp/uLpA6v459GabeL0fXnjNUL+5BN6Xx8DwLC9znOTI4tMhiMwVLv0pP0EZDxVvlCbueJVT3rkx
sFlScd1Ww6Mf3PFle9vqAJf+fo6+73vhZvPV1RfA0l/FTVgmk4hlrbflYXEpGQLosx3tUPjQVa9d
/R56EXbfWMYDV5puO1b4d0sVdjCiqtVKx1fp1KVio9ZeFbeksNfikGuvZcZBT86GKgx4tmqyiDqN
G3PkUBUQXK/QEgHTCm/cfjsgeV8UAylgP5HGeVhw/yZ2q50N9SZceB81zwaDHWuSj+o4AjvavADL
eXlq1p8QQ+Hs2G+w+H0pDHZ0KcKOUEeLQg8JEYXmnp3Czk+Us7j8FLr7nshbEwMfZB5iaGDga27Q
irPUlk4swXjet8FdEQMZobAodS+hVJEfFHzE8SO9QecjWCCRSW95co/0r/0a3v+7fywLVK/OEpSw
YG01vpSSpY6mPSa2QTtKeLTqnE+JpTqtlkhRZpoR6MXMLqugqu/D0MpUlJbwvhR4I+C8jWQJnyY5
iqdwAtj/HQJRJnLNGUEqXB8jjzd2wPl0WfKnulXCLuvQRBLW9qx8iZrzUjslj4qJ44As3ZOWR5E2
0sdYL/X2UEcPbTi5rZA/7vsgzymYj0ocpUwzNQyNxq1TN0FXPjQqHKI+NjHnKfabqtW7/zGfVBSR
eorojRzfGL78hUDdK0KeunXjF3Thu/EpcyKPThdHHm+KnuePzIc2FLE2KxNSoLH0YxJehO6HqdhC
o1sgc5+5cnO8PWXuZkkRUzFawBjZ53+J5WqNyeCYWmF1VXsc5MLfP0GeOzJXcza0YoInADIDrWVM
9xJG3Rpn/LOK97+Hx04mYow10yYa7OeT6ZVFg/d6idxAxoHd32Tc3u0wl7Cq6mM9tPDH0Vvc8Y5S
hFcCesI09JRMBzpnBv30/Q3kxVIs4VNaa3EsCm/oQSvG6FAorTFonPwiW+iCE7gTkfRIdpBYZS7l
RJ5SqUtxk+X/0U1WfcgacIUdORDCsjyN5TwlqzZhgHW0zOFHNtp1+IOzd1s20G0BaXrMHRFI6X2M
eos60UIlB18pLQcvR9HOgupcnMPv8Rfznubn9dLmCVZuefy1TQZI8jLUmj6Bj4Dhn6SQU+kNDKLf
GQovpuctjoGNNi7qYhnRkF8Mn1LJ0osLGTnO99Zuw/rC9WIYsIhDAglmCYckNr1VRqYHORkEa9nX
OFYstHv6Wtk6pVp5zZi4qlTZSyb5SkG8lSBXS6TujPeUl5PmYGTxOeoLrwv1eyHRrXQu8Q8tnM1q
G21tK0l/LNXliAkRt+t6D+lRb4YmzaLqYK/6tiqVZWbfjKI96+bqta0GBWqjtkApYLcybC35ZBEz
Aje2GB3AwBMkofkoz69U/65PxNSqy/GiGPA1khzCKl6QY5EsTak5jwTeqTCApw7FUi8D4hgtO+qJ
p4Iot06+7fs1xwZbsiZqojagqkSTlHheyW0znSqNQ1K5mbe5Onm2QJ3P+Vq3lPZNtUSbdjUUP5a7
QYeO2+Sodo+Z4eZFedJ4vGK8pTEvj3qoQqWvEdnqzSEFyJl3lcq56nkmGHyLc7XK6xAZyi4NNETq
8anPOS2Om30o17vHPDpmoYoakUpAUuBJP9OeEN0uzqDH/kn1iLSX6ivvEbwF2wpmSCQThArQMWHu
ptwM4RIEgd9/x+21FT5cm2EOaBY6Eiki4E1onSbKT3KEAh6+5PxgckVkt6H0fUnMSU2rqSsL5UUT
AhlM9JQRHhmuU+iNrgRKgB7NKLDO6Z7bDNevV8icnQktpGiV8PhdjuSI90hQn2jXt+ZR6Vpe29nm
uMW1NeqtV4mZWEg7fMs4NvpulDBwHd+GN9HxmxFbAEY0u4kWyNSfgG5/giHve8tcU6Val003IZ+Q
JXZFXorpJf0DZVkNirLvNpgbCnKQ9Vh36PQ1jWA2PK16mvFY3V8Hz0eYGyoVRKjjFsCp3PjUg/R8
iPxQ+yscnv83MwysC61YTdUI0BgKjOaSs9i5cvosdy/7Zjgf8VsO9sobQhI1udDh9iB+ewDm+oov
+IWnH/bN/Aaf/j2ZtznNKzsgJZNFc0KVumpxPYHPrUcwq0QWyFGdMBic0Oq7/8fMNuew3j69K7MV
WCPBpo8GJK28CGZgktoSVbcteVz+bwH/r3HL+/oY5BClkfSygRGAyWjQUymXIG40wbiZjzYBbaVX
NeWzZMSJLdLyRxw91AWoRfq8tZUO+hqTQjDFteq+KffHQQHDYDgUn4ZU9KtIv181sK5m4BiM1srR
s6+5hCl383kZU4/o8lFWoRcLLTBbb74YdeZKk2CNCJemEi11YehPRRe0QtvbRYOdT7UvMlpo1+HT
DEEBRDB2p4JOygi/5nF67GrN65TnapoCjgdwcPztqXN1FOa8zk1do5JPINAdQYitsMEtnhyjc/yT
Jq2yx+qr7pjBnwxnQGpLV1FCUEyTHQfvUl1UMGmJiBIFObCYK981nQMJ2wj+boONjyRdUxecBiUf
6Q8meJTsUYdrl+ACAXlGyqUi2BxrvloUGyypiwEBsRA5RgritC0ivAuDN71bj9fgthm9XK2NvX/1
DtKRVPNyyoOFXMrqu/hHdZDr5bBfT54LQtWAn6kCzep06OVgGNzJ5F20NCL55SO9Wgpz0YZdpGtt
hitoVB8EowriMLPaMgB1Fsb1TRuBu7g8yOEx1V2O89NN2rPMXLprW5rx1OBi0s6Lvbigh0LtHXQ4
lOVEcLQHjjm6X3vmmLt2UaMRisWIKBrX8NEBiU5P5YIEjEtbWkGVy+XqpDu3Z5C5eMFNGhZVhqxL
Ds7m2K4fKzt00p/J01sC6xaszd85S9y8uK7OkrmGQ01qhpq28bWwKfuLnd5lIPNH7cfNBEs5h4/g
4XFryMLE3EzC5q1yZZu5mxMpm7tpxfaa/WNDcLHcqZpl1Dy+N86Xx7b4GUM1LeuEyZuafBukw4KM
lly97u8jZylsf18or6rSyng3hMQb+1NsXLr8VX3eN7KZUrr6vtkuv9XQmlIiqGON6O9G/6onQRoA
akR5IAapLfq8HutNdySSqCnIw6gi2wGc9vka1wIqx3FpWGXT2jPyjpw1be7clQ0GTKI5lqV+BuZT
htDckV4MJ/ZMW3ukAssZmribwPg/0r5suW4b2PaLWMURJF857kFbsgZbVl5Ytuxwnmd+/VmQcyMa
QjbO8c3gSlWq1ALYaDS6V6/1IKr18F/JO6tMIEGpp9rSBLLVXbB9XeH2/TeQXeGwqT/i3gfU6lY9
9IdNcNq4nrizSvdid3cvPfrzmwFP1B6t5amrfyxCbAF/O6HVZ5iQIwTn7+8m7NRc1tlAK7zenHr7
KuMQS5jXrIrg+nfjL+VfO2zCSyXbRhBbQcJZuzGXzLGBw5l7gXOIjDBP42GWyNYTJO/SgoIStA7X
JPbyIRbkVNyUCqXGf/aMzW7jLl4ae0S1sVz7E4BH3mpZflyvXjUCGq7bglVx29Hazh5zTdca0erN
wt4ZzgQ66CpoblZoVwJgf/n1PCZ3akBFTFVRfi3wDjZ5LDO5zUHchZ4qpAlXNVj0BrLRQS2aHRDt
KHO8+qY0utpWkSx2xqk1MMRjq+dRtk9qVt1bbfHlujOKlkX//+5cVVNjbG2BtCCxQpQoO3LKNncU
jVKKrDCXs5SVZDGTFvUn+cVsLzrUUmbU9FtdUOcSbR5zJcPrGyPe8MYj6iUp/8ow15iMD/J6ozUi
EVG+KxqQ9VTwt6yw8wKrkUb6lP1TfCpuVFdycr8MoTXiWh5e5I+Y/HK0n9GDCKnLzTt2hplFrupW
2omGudTZ1MKyN9wsfiw73bfjL9v8ubHGuwlwvetuwrepWzKEYmXLYHVoVJI3BmZLcH3al6a8bwrL
n5BwgNo7zQ/Z9DSq/nWD3PhlvBtk/HJWtLhothW1GqgCgCayj4AWFmF4ue6yM8K4ZWqsAzQDUXpI
rPY1zfKASOpXFQJlffdVskTzElx2PIxC/7uJzIcjjaXJLQCwqJB2R8q3OYYElC2H6JPpL25/bIPG
jW6TEyWKmQ+pLAie3EO4M8/cb7KkZCrcGAwZymlWL3k2OVYZFKIpdLqKD4n4uxm2Man2hg5dcICI
ldhLl0NT3CxotcrWJR1Lr0oP1/2EX0zcmWMuOmIXw6JHKHvQWTYUKULzdnLTMD4pD7QALQeGmwcl
GPlEY4kCD2WblJE55zGJkVHWka/n53wNtkS0OFWwl8x1N9nJ1BkkM0BKAEV3Cr6SX4qz8devd7Yu
KOGLVsTmk9GI42+i8zVNDhlfCsPRBwHCXOCD7Kw7MYDebAhiV6JBzMpTO6cGVVH05bpTCM41Kzsz
LXMm5TnQLpZyasenUTub5Ekpv6fCiQZue1wzLBX0VkQn9tu7Y3d/rn1hF0uDEDLfR5cBjJMQBA2t
pwH98dUzvog5IP/D4d8tMl9JM5BW1TIAZJmmOlacnVYj87UoX5xti46WWgdmswaNTSB32GcO+ODu
skaGRkgNNMJ4AyY6PxqbJynuguu7zj/4778Yda/dVsyJTGrSI0NSusTHBwBbXxFug5w4STE4jWG4
eBAJXJZf99rtP3W4ndGhj8omoSJsvU8Jvno3Cbpz40uoahQX4bgu37Hel8hcGLM+pVky4GtPgYZX
ZPWpRXcGakN30AGKDmZIaw2j7Cgv0R/l87t10s3frXNVKzkaJtyHUNjqExPH5lshUt8WOjNzQwy6
okDgGTUUKnBEeSuxLEhcBLQnM7grHspGIriU+A/z94V9IC+TLSlJIkx0UaRYimds7JOjEha3dRAH
xBdxX/MD0L9fkKUvG2Z9yyfa6ZLjzpm05jwBr5CtD3iU+dePAz9lerdEY/vui6nVJuvxBF9ZT5T3
ERTzRylEeVtwRwhckoWoJwbI0ucJ8xzgKDTH2a3Ml0INlekCYSX3+opE/qEyoae3W/AMbbTFexr9
8rb0N2c5kB+YMgUZonVO74SNSd6VpKOIgiaCbeE/mJiiTGpexjaSbPsQm16L2qwPiexT8Wxc8s4b
Axmq3GBTehAslPft9maZqAIGTcgi56gGa/YlVma/WO4ikL9EKjRK7OHTWi4HaMcHHWblVjs9LUZ+
33d5mOikwaNm9VIJh0aOoSJaIg1qBZ710YctTd+JXTMpz6LmVkmmFowP9Zd4xPRZ8Xecgie7Fn1v
+oN+T+WoIeSrukmIbcjM7qvrhn5J1UBfdvZ+9eYK01mAanOo4NkoamJQ97lmjtn1vAITl14A47EY
oMLL7XMlKQKhFo4LY0mGYkHEGyUWm321GYkM+YeMUMxyBCR7EuQ/UQanVJSqJx+QqAKG83Tdmz46
0+8mmdBdKZVeY+gRZBm15RpDA9hhds46pXfaKkUVsrJv7T4OrLL2rhvm7udurUw4j6ytaBUDaKmm
86Sxd4paVBT5eDzp0gzV0AnoPfGfv8e4SrIkI5PxpNisz7WdHCDGdIkKS3TJcx1+Z4ZxDAiMZLMk
4aMtr/Ht7OcH8xm3BNhcWi8NtVMSO4MrHUWEFaLFMZd9J8XmUGkayMQXTzNHp04fVi0VnTGRFcY7
zBkpft6ii2A40l3+RYPITuzbD+Qo5ThnkTM/js+i+CbaT8Yxpr7qhxI02MjUvCp6ytO/ML6kYOLh
uv8JzLAvQa3Io3StSt2LVj/TkQKmT2+zspnAzzljWr+5ocEERHm2urqYTCThw6uh1acE7NfWqH/d
JBlwUVk/jTpogLRXoxR45sfL93fDzB2/JpK1lSYc02jv09J0cvtbtZ2MKizS/zvpJEwRVVGJYSEk
s22SGhJTaaXiuWmD8BhuGPeSO//foWjUiGWDPhMqj9bb22OXs8Rjj9mvBk3dSX9Ix5dyOdeLYN6T
6+87E4y/EzVNbdVEUJqVU1bmrtIEayqIuJxXwe/rYBxcSazOrhd0jGm3B1pZ6D5C9D2guJLoQRO8
aTmtcFgz8QTUcUWic8BEwSQ2FUPbEODl04xitHKAVptrhmBbuIiyPe7u7UwxkXDUxlbbZGRgWeQs
dYthqFDdctF5omWFDxfxzgoT+aRE7Vq7w4JS/UklLxnAp8axSIJh+jb0z0MFpXCgWOTBGZSn2H65
HjWoA1wzzjjIlirrWkZ4hLTz4KzJ6Eb9j0iHUI3SgNh+dsFUcH/dIudJ/fsHZNwl2hItU6mu5uBN
eEQStw67Q3aXfB/OtKugQQRe8uTVSwTZCDdAvu8zy4eQg6VlWya00rIoCS3kic0EQNyGJESyg+tr
5OYCO1NMiCyyVd60HI2TXouCRprCVZhuCD4cy4jQaxCTS3s8rbY10LLMT/Q71BenVgaAzJUb//qC
OA9H+tEAqZHRD1IMFrMvKVE1pZNOWa/lN/LkJnFoxS/79sYdG2wi+CD/a70bpFu8C45yS5JOj2CQ
jJ/lbHRJRJyld1azEXwr/iG3NZnohorHDfOt+s2IelubQQKYHfP5Evdf7VaAdeaasFRTV3WVWKBn
/30t09aMeUYDpJpMfj7jWSOrbl3lguzm7fX54TBbYH7H400mxGAiCepwppZMgCrWvo65WHLajpCZ
+r6c29DyXks0SFwq8xHfVRCkAUGeLyY24brl7ldg4klhzIZeRhs+W6q7eqo5DWJn2odV8moWXi1a
MqcvBL/c2WO2FgDewdDrldaIkPZAJxrUzRBm+r5+GvzN79z1u/5se9CGF8trcQ/5u2mWPRL6TJam
oj3qjWR4kA3laSGmgACYm/FYNlF0zcR1p1LH2h2CSK5iKatxCEDv0+UXSP9ByX4GGUnyev188z30
3RA9jTtDJlGBY9RRPpHWoCxes/SuW4SDRjQ/++ie70YY96ymXkZe9RZDaDu5d/P74QCEZAC+6+fx
cH1FnP4PPAPH2pDhIJrG0rm0ymKWJlXf3V6VAB2De3RHzjk0kQzAJiIHbZ9LdqEsvRbo4EWFL75f
7qwz4cvW18FsM/CbzWA5pJVS47v1KblTztXzcDJDal8/l3e9FdSChXM/5c4y4zMKGudSR9OJFRNk
xde5O8Tzj+t7KzLBeMu4tuug6giZdfS8FBfbfpREMpt8EwRHW1PRJ2PZUvOhjUvS46HWrz4aGMZ2
qTXBRtHQ8MEd7XcTzHNCaYm66i1CR9t1ntE9j2nh2KChG0Gud8zzuwKNmev7xr9FdyZpKrg7Zltt
1W1CpYqiBWpPug/1ZIiEOUaH9kX2JsCkiUxyD93OJOOI2VpFc7wmdDb4l1wFuvS6M3oUqWrdCoGB
ok1lvG9N5FjWEjwO5VMDKuXOSx8a6Ewhdn1OP2shxT/GwCRGYLgXYTn4pnGDo9KE6RSVuQpadQSU
Y7aoaSrhbPtzQBcpCizcxMT+1wzL0TANdQYEGnogACN+TdPFLxT5FlRO93XT+df9hXfDGDIxbSQO
GvkwXWhNmGYwVZga40tnvdRCAmTeKdsbYA5yPVhtV9Y0T0WPHC83jC6moe7UN+3TEMZBF0S+aOZG
ZJK5BAxw5hQlpTGQmos9/m0YgTyKnogy52QbyKE0GaHDUDXmmBXTOlEGc0oJJLvTMT3hLROQIA2E
Ehy807W3xJyuck2JXdtId371U8zvpWu7BjRvyHdxwsEZqrC0vTXmcCVlvMRzLcPavX7S/f6SBNrD
9iDfJbe4Qg/SzXiOn6+7IDdk7W0yLpKvZFMUKtm1KU5zRBOCCr4Pv0IWhU6INeM4mMffl8m4iGJ1
6tIRbKr1OTtSkcjELe9Brn+WPuc3tHQ8/YwDIaUM1zF3TsNkrsamWW1P2SiiywKLbTicl0N0M75O
Pm00zmeAB0UUcCKbbMiSoFTcNUgh4823szs9D3Tt2/UPyIuKgC8RQhT0yz9M7YGwLN9iC8vKjkZQ
BdMhPSaHTigGyQ1VOzP0oOxutiRVm6UcdeThnV/kpykT1P7+w/ff18Gc6XkcyqmjCqW9n99CMQjy
q+sn8+EVwjovGSCIyaUS5MS8QG8AboYgQgwoPjEfR51TbS1bOgixLW6xfNKjQ96CdIUI6hL8pUFj
WbMUzZY1jfF3vTCMWKqxNGQFxRFC7A50Ji1vCydQUCbfMCrl4qHmXvcLbn5s7Kwy/q62dr12A7Lx
TIp8jIS5vf7FLrIgIZm/RK2X6L2T1VtgABNmDbNvdZvT58tR0qCWnKBGE41eGb20CnHstv9SzZZ3
/Tfkeu7uF2T238jrdVRoBcDsze/oV7hKYgOBp4cgdf2Ux+jMVy8SEZVu6GazWeFuW1iamGkYE0tr
UTHNuuwJnZBzY6yeNSx+p1tOm7SCRXIjwPsiWaqYBjoo9SzjlVJaoz9Gqm9M6SFuhBQxIjvM+dTq
McrTxEB/PCyOFJNfrmGO1HP4kt1GYF2Xjnr5B8p6COSqZpuAMqgoHdFfahcUlDQy4m7G4ka5duat
uLElkZoY/3O9m2CuJ3Qe11hGSgjKj9IdJSAotOwwDdlZXseDnueCejr/OkQlR5Fli5gfJg2Ksp5j
SUNKRlMLejO1rTM5A0ZpNbc5iZvj9BR+cEdNtnQCWjxDZ/1DMSZthQIcjatQmzZa15aQ3K4EdA+a
k036Y18SQWTgnrudScZVuk41c8izoYQDfVMosbiy9ROqhQSMhhD3KizPBJvC9aPOD4Garlrg1qQ9
cOas54k86jHBi3J5Hb9Q1EHigTZed9qb7EClKyAK4KXPAqMad2//NcqOBmTa2FndjNSGghn1CoPY
eBtNUP2qnzR/AcGoV4pMcjNTnAZDs7HUD8jedtmibpUQXdr6Ni2O0+bFi9dIlROhbpUTx4gDXESO
YKH0i31wop1V5pBkUqVmk4lH2a+KO9r9Z+uoO/0NqMNCUbuTG2l2xuiJ3R16XUq3yYLsFx24UIeX
WQViWlAW42eIum6gd4Yxzw84wHGOLQWNLZx6cKs61vY6rmpYjf2DWU6B2d/K6nrOngbJ0zbIn9jq
pZTjMJ+j1E0tye2GRoCE56/ZQoHOBspBZduFUILqF01GKcFWm3AtWj9awOpqvQi+IzfYGYqOVA7K
RURnTknUz0Zv1+hgpCgYuNONHRQgq0YS1HvVrRZuPq0hzI7oYc3N7d7Nsp3lzrD0ztYnNKjm7NiP
419TVQuyVG5TyNjZYKrw6WKNBJEcVav76qgCXZgfAD1CXgJoJxV1AbQzpH8K035ugN0ZZqLdPOu2
mQ7Lr0LdeIuhghyNDVVziDeiGuqUHt6p4H5u3MKNv1//oFy32dmmAWp3VCqllpt5mjCtrsjHQo4O
kl6ck2wIr5vhJrI7M/T77swQqKWai4xxgroPkhpixdGzVGASSkSSJXBPFm7cDvNaj9aIKYLy0dwA
x3psraduxctGkDQJvYUJaE2Oln1XwFuoyBHVYC0vMaiyKIgyutHeqqtd7NpAaQlCKfduBP7dBhOm
Ca5hJrhlUZTXioGWfYEhwBwSgzM0jrpQNMHDvw93dpjkPEZrEpyjGMCjkj8Uagt1+Jc47IPBh6wJ
aEJsobAJt41v7Gwy0UXOoNE3VXh2q+HiyX4R2LEjv3RA94IG/0U00Mv3/X938u15snNKW6okvWnx
CY01iLQWiYZnGSLEFN8j340wUcUc2nS2dKQy5VC7fVy43Yb+qPVixRjWz8nh+jnjwt1wHwGlZMEH
8MfvB20rKqtcO6xpCaJweASi9xxf4tSZMIe9HvTb+DEVRBAuGmJvkjkJk9RIWV7BIWd3gZoSTkJI
+ZnpxS7qn/OvgffVMb4P5v1kyzpU1fSxDrekvF3bPri+g3yneDfBuP2g9VmJ6S98r+qc5E+q/lCL
hCjf2vwfkqHdR2LdfK0npdSRO3RTG7S19MPQ7ScJpJxQFDtmsfw8J7prT9MxU9oXqNUfh2o5aY0a
ZNF4t00G5jrNg1J+7bQNExWJ0y/5Ta7rZ21RQBzZ4hE/e9VsHlKy3Yxlfa70H7jcHGJXBzNuv8Qd
AdOk9hCPbbD06VEx0XNQ0y4wlfY2zr5tMjQJV/W5a9Hw7nPrqJnyt3ohngRtFmdrtjBuciCGOk+r
wJKtqo6RV2haZMHQr06SSje99RoR09Pn8ikb1sO8Jg7pMV1iNIeyBT2i/n1RmmOv125rfd/6OGyy
unPbSbpEeev06uAa9pep/jFv+ifLJHhSZesPKZLQTF2eI7u51aPiYm6bY5RdUPVWmCBmJBOQglrr
mr1Ug1atOPV5JCLz5Z8vEwTJiL0AZrFCc3VtKQUmNik+mYQKqlkkg5hW79EEITkUvuQNoquGe3fu
TDJ3Z0+M2YzWCudruEHBozMfdQy8yoJjzPX7nRUmcMR2XHRmhMChQX84HRxt9jbExD84XDsjTKhY
2nWVlBaJOSFnLX/K5s9TJwA68O+QnQ0mRmyKLs/J2NE75Nd8WAWuH82leWnhikpYom/DRAvZ6sfG
agbsmu6va2iktVfKtxgR8q9vHP+5sVsVEzJiZcP7dO5puoEpKkxhnst7EF78AGIqUL5I94qfnKTG
EQ3ACLyCZZmRtWhIpxi1BjALzcq5yY6RSL+Fm8+8r4zllZkxl7SqtBuTxeEoHUw7bJVzZB3VzI2J
/0dwRGNnTv39glT7Xh03qi5lW5dMDpr0iEhx/WNxr/ydCSan7lOQLm3DBi/fMILf3ln6GtpAb2pN
8nWTRTODXGvvlwmLKdNwk8QL+hVeul1i7RRJfzfK/dTddkt4fVlcXwCyh6BugPYii78CTo+MfUV9
vT/U8aEdw94Q1aG59ZCdDSbWgRJn6IcY2dLyurrDMT9J7uRqt/UNHpZ+8Vn0rOQe3505JuiNXQoN
lRhL2lbdTzRU0aLO0y2cMIX8yft8Z4oJfTnBY1quCvqCHR1DcRvAC5WmEgRYboK0s8IEP9XsMqux
4d2L/lANt4DjXfcB0YYx8a4qyqiBbBquPx3YRZCImceicW0iGtQW+Rob7si6paskI9EzAVVTvy01
cqTnP1kLLbSbNgo4LOqu7VerNNHc9iCJ4TaGeodaJhRNBq9vKkFE4F9K5N0WE3W0tkoWsInTOh+l
YsqClpYWKdIUPEXe8HJ9ZfzdswhYskwUilmwX9qUTdfL2D2jlH1l3fxUqUErkfjXzfAr0QAF/GOH
DT0EEwQWiZErD3gDazctqiXo3YP23Tjph+yn6EnKd753c8xTqrPHWjIa1EnUyM8Gd2meSRwu69fr
q+LG092imE/VrHWZtSkBx6j0CdCKeu4xb/U8khBMfH90Wt8XxFwUg2LNA9CuCD+Dn4w/ilYUDvgd
tt1imHia6ZlSZDN9MEGysXdrt0YufSCovM7eiAlav4ID2jfZDfEjtwoN7/pe8v3+/Spk4aAtGLqM
ogUbzUShoMDbxX70ow/oOPv6XTQ8yHX7nTE2OMn9INdWjstD7vyhfY424iqr6ChTL/vweNtZYUJT
r+hwhAkvgCFojqiih+Bdrs4rgD7yIe7d6xsoWBIL8KyMtLXqHsYMu3fi1QyU8btkWcfrVoSvGuZk
WcpcWl1Fnxhuc0NbSivENvwUMJLNx8y5/L+ArtJturKNhDlmQ5JNkrEhRhUABfRh/k8ZSzQ/8R9L
Q11XwzfDm5ru8K7IY8hWtvWlpCDy0iJW4VmfJDeHGLCvBuoBozWiveQv7N0gc9FveT01SqkgyKPq
AotQrAp6F2CBT6k7Ian5ewGYA7wfMYrk6d8i6kluAgDiyf+3XCYBqJdclVorwnL1x0QJyfhT4Crc
DG1ngDlkGbjNwTffUBBEFMqfW7TJmnPyZfWKA2SWQE37JzFyZ49u9+77TbNqq1MPDs9VLn15bF8z
0xTZ4F9k70ZYQJ1cRrXStxMNU0rQPygHaHInUF2kvGpNaD0sL4JdFHwmjTlwaZxnADujCfdLLiWH
inv+M3cxlIcmbvsYB+bTdYsig8xxsxUg4qMM1HF2c6+lilOlP64bEO4hc5nFU5mVUoMCgmXVx6aQ
3Sa1jnkRYWhaf7LUh0bO7sy8Doc4A23REJpSDFiLSDXoP26cfw+ARjdi5y9SN9pWTNBR1UPcN04R
kE81wDlHetXZx1mEKKfu/jGMvZtjwssYj+vYGjThji3g4yHVWl8UeJF2McmtAa2d67vMvw/ezTHB
xUAPxdZLvCLm7VijkBZ/U0TPPG6WtTsLTARRojgdIeSAFeVBYRy24bMF0SDz/vpCRFaYMNJp82jn
MuoZ6io5m/EXKp7OEh/bWnRdixyfiR+JXOvSSJAUUJ7c5lG6XV/GV/IyuSuS7+pSAZUsKvn/R7Hm
36/EAnjKMYcY80rRg3+Rk3YDqafUl9ztvr1ZPdUpH/E4d9M7EeBfsKU6E1MWLVn7JkNVOS+OLajd
Gj2oh8Oop971TyfYUVbqaWgaXVuobrpq9F7UxuG2jY/XTYiWwsSSNTFnYpm0hmcENURnhp9xEs7p
n6ES3n2dlXgy2xHQZwteaDizr2JEYnvOUXCgJBPrs4jGTRSa2OF5RIiktXJ6lZ2a4xhOhwgXzNsY
iCt5otLGf1izbB1oDR2oAHYPl1ourAapN9Bqn0C6fzAfCoBZ1hsZUEX94U8+2LsxJuqSZoiKqkBh
Vx2/letpll7LAcIz365b4UY/i3a1CAFAh53IqNGds+SELmm+SLaLeyZRgusmOBpZAIztbDAXJRnq
rqvqmqYCFWa5CqiNmp+RToXWkQpyD24D4CqljpA8EW8E/5PtbDOfzOjWTp3eEHJAdqWHdkFyZfhQ
zETY8KSjUDGT+9Td2WO+2hJN9Qoyq7djNs6All7kMbBXZxMx4XFz4p0h5paco5IUY4dkX7MujXQa
0dqtjlv6XOpH2TzqjSDocyPUzhwNL7scoNHXQk3KDHuWeKnys51fBU5CneDDrW/BTRTUPmyNnfPY
oHek1hIulV9opt5dzmm40LiBJqsIH8L3+n+Nsclpn/VKX5bANJSrk5bfldUh6uf/vwWx+SjY+3Tc
HfQ6xi2pHZZD6g+H9Q7SRaBLnv6oo2XZqoGhKvzL6mcbUYEu64yyKwo53RwY5TGXgy4Lry+K73Tv
VpgUw7YLUOk12LdC8QaQ/WchfbSDTisd0Hw6NaMlSM5EBplUA2XXIZelFAXy9GbWHlsFbc1PCcgJ
pZ92BRSRMLeh8eCDGyIMqrYBxiSdHTJBL6GdImgvexNgBbhRIq+XAATFlDLi1HpQD6It5briziAT
MCSliXRFA4Q3ajRfGU9lHYVtfbz+3bjsHsbOChMtmqWX0IVATk1qu3BNkh+bKXENyM4pUvEprrZj
nGo+SYANNXRTwNjPjR0740zsGMa+LioKGLYl+dKXOZ4vsyA88WsSOxtMit2XejqVegvP1Cns00+C
Ago4h+KZPFa3dOqpuZTfr28q1zd3JpnDYJSrGSm0JzW30qkwW2/Upputu7ej2AWEt1HBmTkIBia4
WdzOJnMe6s2OIOCKq1St5qCrWkfOCkcvMlcfE/f68t6YyK4cBTbllkplKsFkh9pfhIFGKT8nAySE
pe6uzDvf0FCggDqJoi2PvWQdIXHsSKt+05fb6KQROevSfIxz/SFfsttRskBqLbmFlJz79LIq8Rd9
zd0Sz9frvzP/xfy+P2zC3pha3OsN9qf3aYZWBFrkEq/30Bx60A/RQ/dHr8edQSa3kYeyUaQKBm1y
J9m+3F00UeuBd3yIrEGdy1DwFzuxUqU5prZVZO4t1G/6n7P+B0F99/PZhvQomW2ldQR+fIrC+hQd
xyD9VJxEgY53XIhsQ74FCF/TZscGZDkxJNzwuHP7YDAKJwKZ5rgGsuKXY5jl5yIS0QjwQisYtTTZ
1jWVQFDq95xlbXpr0Sn/8ZofremoRneZKZoc4H6cnQ0mfC/6MhXpDBvpl8WDpqc3j17zrF2sx+Qw
XVZHgrTLw3Un58WA/bKYWJ5kGFUlLRKLqbtXk0eTyMFY3OcYZrluh5s77w0xcbuSzB5iK3j9UjU6
4mrn6JN6xFxQOIT27IhwH0JzTAhv1qKKmxmtmzE7YqoE3CSOIZ/6KZRSTNTfySBBbm1/7Q628IXC
u/X3K2VCeUOGaRl62klGQRQDIDNmMHM3+7utce+DHdETHQaR2zBxXInGAhrFaPNNg+L2EVr/jVCs
i2tDBaecCcJsFK+Z/QTNSmkP9PPpoRbQOYjcT38aYMmWwu6U+eQhf77uMNwTvjPI7GKeL6UxqcgO
aV2ovwwH5URrvaLxXJX+4uzFRHZ2mM3TNlOREgVjJZ23eNGpCraz/WAH26GCdgfVTJzcwadFgOz0
ObvtIHeb3m0v2Wn8LqoIcCPM+2/CarsYybIQG7rgnlVLJ3oku2z7EaVmeH1juWZAdqEaqglMAzuI
ADCUoWwaGi7jFh9Huby3jdpRR5HoMvf2hPTev3aYywyaE0mvUqAmbURAM/hu+h4diKO4nTNcilAX
NgmoR3z4kjuDTIQulxwivMZbsSi9lYIifRtGLj935xzQ786nmqFQijjWd6LTIdpSJm43MRjPK9pz
SaoqtLLq0Mr5DUBugqF1kRn6/3fP5gkjUFUzIT0wMXdZLpelrd1MFeTXIiNMnAbZXGXYIy7wUQ/S
2s+Su3IT3HPcWLL7UEwsSbShVaoO74c+IiAtxdh2L2qsc0HPe+9jwkcxb1pl1/Dy6ELbDC1a6/qR
Tt0nwlyEf9fs1sOEEHVdN2XS4HgUYL15hbd8tzE32R5x23i1IC5yaWN2K2NBHSlobCc7Qwa3mq7p
bF59yoJqcMBCHzstslMgXVHCpnBK28sFrxShcaaGTRpzLRsVLqiH0usYlpfVr4LaJZ8ytE0ztMAh
FTofFs1JA1F4FG0zS2dmS2tXKhGeEGo4YfgAOqyBebuBL6Q5zcKijsBH2eps3uVJX8aoIDXJ92XI
TosZCQ4a94J79xqbCRplN0VjHqMItoHAV2pf0uZSA+VhYFrL7Bw18bI6uB75RWti4kctx7GSZ0hM
suR2TMntnGiCbJL7cobCFvIEVbd1ix0/A1zrn7YRlQMqbwk0NcqwOZfQG6atleRkC2IJN399N8gO
niWaUZA1AjLC7Awnsm/m6HVQL5IlMMN3fIyBaNA2BnskO7dRpnPR6ASnLjuCl82pgjJMHS2AvoUL
4OhftLKY3pWPbis67tyPhrca2MF0kFSxKDjSbdswUFQnHqFPi4e+UQZBm8F0zLBEaoJyt125Ii0d
7lUK2J1pYjAaHJpMhM7zeNJyyr/YD+hJtH9VxNej15WEK3nYQE533S+539C06GCkhiF9llPcGmI5
Vza0hCVwS1Z+oZpOpQVmJVoVNyUxMSQNAm084aAuy1ygRlmBMZxWamcve6Jgk8RDP6m6HT3gI9B+
lnrv+tLoRrE5yc4iOz+8Numg5iZiVqIOfl0cosyLChUMKYVTqCL0vmh9b5fiLkHYurbPMMGP1O7U
3RgBhUlMwJOFo0fl54xPqqCAJFodk+KBiFwZkp4mJKMjg2C3V146K5DKv4lwqk5kiknuYrtAzNmA
QifqcixmKAaX5LyafRBt3cEosi/Xvxt3um7/4ZjobJaKQawGsfJX9triIWBDPD11N+SQyGA/43J9
vm6Tl3ntTTLhWVn0vlxBle7pw01lPiVgCUoFGaTQQ+hR3HlIolvdCCIBBQRY6xfzEPsTcob6BqgW
v/RWR8TEy12SQjQLGEoMj7/9OjtzWatApkqFOTOzHDuC5g/40xJBuVZkhPlUoEUc56qZgVRroQAw
JqdqI8fWVMLrn4d3X5u7tTCfxyZqrGs1MEj/N217LiQUc6M6/gHdqMWCg80+X9slw55BOgITpItH
CSuNh+VMUaFUdH5zkwOivre8dBcRhJebN0NtEUNb+ANtaXoOd18Mk2CjHNeK8o+eXwJthwY6KnSu
WmiLF/f3tpgcXQIdUDxUCI724686Cbg5ID6EMWqgXymhEjB4YFQyj7IgbnGHg/eWmYtgq0gq9zlW
2Xf48TlepxgoB3/FJwCE7M/GrXkhznjs3jb5uhfxrnOoN2jIjxQVlxDjRek2RlmewDKUlqrx57wJ
MnTuYdj9fOaAg/V60+sO+MImM44qGS/gyD2R1Xq6vgyRGcZN2lqu1rhTsYzW7dvRGcrbSsjnJNor
xj9INRlbP6A0Qy76yQ4wSAkhX/BNBxT0uj53iMFC4B+9sj5c2Lv9YzyjqKN0qkv45BDUX9KDcrA8
7S8D1OGZPx5E0q38A/CvM7Cd41IZoqSlvSy0OLL8XqrcdQsiEQSOu40YCEL2aKFmzj5lJqjOz6Ut
K17VHwogrCYBVIx/qaAqaOmagR/Pwj6kLJHBxbwpeLE4g6dCfLy6izzypIUgfn74XyhucVdkgkoM
eGEMhsjMK3Qx9W0jGZ5OK8gHTw2dQgf3voKjS4lg1IN1K720h+sez31+gtfatmRkjxhSZDxDixZF
3mK8NChQGd0gAE8a1LMoXeUofH6KrLGJIzGaFS+RBZ1xoNiJux2ywVGPvdffVJjbzmb3+uroef3g
9u+LYzPHTs3mvicIS1JcOXHxjDDlTPWtoZ0K7fG6Ke7H25likkakA/PaWRZumGm8rc3Js6HJc92E
aDVMstg2qjmaDaQZNC2/sZXOLTBBpCC2KxhOGTFvc90cF0+4c423V/Hu0my6pa6VZlb+h7TrWm4c
SbZfhAh48wpHkKIoQ/kXRLd6VPDef/09pd07QpewrN2emId5mAklq5CZlfYcd0GXFqvaH5YPXBJH
PUv31ccwo+YZBf8NQNumF7ZgebqoakjWGC8sYbtHGRaECgOwkMLINmW7561/8mQwTniqAJKpp4jx
h8zcIyzZ1Y3lS1LICeK2P9nXURjrEoWi16SqB4Zk3u7GqtkhnLyuxCKIxnwPZBlOPr+lhKaEqTsN
SPUSuhq/hzkZsM5kIYN55eWpq869trusElu3tv77zK3VJC3rWIJGKLEtGXf14FgxJ4jZurG1CObG
VLFuAKWCCqc5PDbNgZheh0nZAegww/4fHYbF4QgTooqxglxIyZxWOYNntpM4xTDO92CrHFiJAIZ5
juC6aK/1/kFXMvvyGXgCGK8DrG0zlUx88F7z5fzHsrxc/vubla/V52Bp34gRLS2gFRBSAie3uSFe
6ojnKpgc06ZLhMptx5sW2Ioe1hLpkVdep9Gr0ZBHSMyMyJ7E19g0nagFN4Y+cyYhONrMBq2CJJlt
TrneR/VlAsgDava71DT9y1fIk8KErmlem+1AP9Eg+E0MnKy9XnEecd6VMWZvtk1kDYWCwUMttue2
cIXivTb+UgTerPdmvdCEXwb7DFI40Pf8/nG0xcqVWoTbJCf5XkNY1OytK1pvAqSiWdgtBve6HaXK
40n+NBX2KV9LZq5RFAAYKUuwVkqJOe4+J9vp8hZWnKag/VyZka/Kq8nP3eQQOjzS0W1D+zo4c8UE
5dPIMKCV2nwq1Jdm4HzCbS35+vuMZ211Mo96ZSE9FpCrAdlQ7l7a+f2yKlLfeekOGd/az83YWlRP
aPO5/lx+A3nQjte438y2V9+K7eUohTLrJkHpQjzEgfgYocY0+pK3PAoujx15M0hZy2KCZk3pR2sp
gAzXuLM3n0hq6+BKpVuEdMi9OIAPLPcp1cHlq9yspK3lMp43XIqxaT/b2YpDgsLvfvavywkDbi69
0tBbbvkXu23nfysJm/LEi0SMoYcNxFHqyHXn9/TpaoG+Izd/9NJ/iWK8cFG1spV9xn7SX0XznHX3
Io96nar0BW20GF9CJD2erBh7CWYd2UMIxhardieptUuEYmrVOn0fc57Lzfxj/dUYL6I2M6lCQtDv
OALfF6Xk1CkCDQldAggdnm7yPhfjM0BFQWpslMCmTxJwLqMj6e1M+aN46etDMY4jRwzbLCp9oI3n
cLCcWq3sRlUDqe92ecyD8VS2P5qlYj9Fl7GywOQgejOiPhIiRy3z3IsIZmENualsDZzr2Zy+RTSR
NKVA1LCS1v5IKzm2ozR5FNPx1IZovIiLLQJvV5NVD+N0XpMMLhkzYCEk1yGwSvLOvGn6XnQARByY
yxsYwhyiJgEqvH5j9teSgRXWOn1QhglgNJF8q5XkGTEKZnTrxZYyXnz1H1zZ13kZO5DaloDgG99Q
zZCIGFcKwS6tCR6+81DuEtNreye37kKZE5tuFh9M6UsuYxxF2PeZUKPgpe6afUGfuJ15q1xPn/3G
5nHiZcrcgzKW0ZSl2MtY40UbutqPp9oJ3fhY7/sbwrWL/xBUfh2OMYwk6RJFWdCH086dG+NoAgr2
GiAcdHvxqLfmVaS4Ehkr0ZOmTrQM1xleq9fhdbij7Je6azwuB+UguuIV7w3cjhe+jsg8tYYiZnof
YdO2k5qgy4uDJQ2cJ0j+D2/Q30J0irm7CpVzQFoNEcDvoZzEtuTZTpbsVxWO3pRh/N+c7TAdHor5
vVyEx8a0Tr2R+U1lnAvMHy+TfLvUeCvD+EltjCd1jHZKNp/SVnSmtHI0c7GJ2DynQ+4M1nSf5dFV
mmJZreudVB93WA54qxrgOihTDdo1wzyAXFSz0VxC9dTqDpFgpTY68qg6OerwKhf6vSC+KVHyGI36
jZoAijefrw2ruEur5Uotz0PdOwaqXWJkuqKpOWWXA06mf0vHxKmm5L4E17E2SD+bGAhvcWgbY3EU
zS4IiwaLWdj7bcybMXkXFTDDAi5uXLy+CV01+iWVo6tPd+r0UyzQbZZKXy+RLYVpoAw3g7X40hLa
kRh+xAPga/N818SCpxJLspdeOehhdTD0Aty9AM0Ts+FgJqqttHrhGMqIzoUB8PAF9BCy6JL8PovM
HXi53ELPnK61AP0dBUr3JMT9Lo7EO6GWgexRCf4iabXdi1VgdpmjasMd6J593ejugNto112IjnGm
+eYioPIx3Rmh6oxtFNmxCoL0InEnGawJ1niatWFvDeDxK4jbWuZLUZeeQcY7I8muR2rLgrRXI2E3
mAhLJGk/d8Njt5incRGux44ERJg8WQGG9wgygfkd4EDPofQyDNZe7zvwlvfSLleEYBrGYwyoIhSE
7GWoXLUpDoUmYuBiOZH6gTSZLZSxvUTdi6lMNpEav+uwWDuGrqn0x1qo/KSqb2YFAzRGf2tMlTO3
Iv6HKg2Kcc7dcEzu2xHLbaNoYwsjBMDeeyvBRovWKcbcz+fKa2G9OZid0va5b2ZHHpZDX4FCsf7V
FoUDJIknfShvuyLbYYrVHYvWFxUCAskOHyJzFkncYU/6FHaiX1uoXGXzTmrkU6P/ksbUVpP0cSHP
qpwel17AmAqPI3kzFkBZV1RMMDkYbANKqdIGUEAowIeVE097RS/scbBzLhPetk9YCWI8nTZOYoKF
e6wK7syd7AHTzCWgJY2x5I/cDBOKY8Drl2/mLiuRjK/Lm6VLw1ZBhlthDkDInHzc1TqnkrYdun1J
YZ2dUZGo60o4u2hf7Su8iOSog7eYABL2vwjvOd+LLf7r4UyWVILK9ZVjXo9YIMGabukMwYTmHTbu
ANt0sg78VSfuMZm8Ih+XLlwIYnwMxTuiV7hT0ATqZz3euuVl1dvZ0+pSmXBOVId0klVI0+zySfIr
P7oxH5a7VrH/vXXq6GhCPOTaHwXiK8FMXGWAIrRPW4PGN3TwGnTe7vv8EgWpb7kLbzyA5oDfMo2V
MCaYiuaw1zIBtXkAiyrKvgC4dT0E84SxcuVJ6d0a5l61tqVyBPOUiImplqUAdSj2OIHo747AZbEq
3Zbb3dCNLicbpRHTpRMyEZWxtGIb14PiSmdynz7RkBFwuA9dAHTtj/A8ebRYp1VcGp/tsHF1tYy7
qdNQm6wU6Ue0D3cVhFLYywpz5ekfsNhiIQazd0AQUw2M4TG3KQ8K+h4VQvG+b5wpy2+NMrPFPLZT
kxcvfv9wv4tirlMpW5yJZm4VcpsQ/FkEL1fzIEczJ4b77jp/F8RcnwJaEL3Ke9Et1P5O7eqdEZWv
RRjuOPrBOxDjovWpNiJF6EQ65QH4vF25AxIcIDy98ZbOrte+tUft7Kbk1L+/q+Vvx2PHGOWijCuL
SKI7WukHCNcWe6Ggv6NhnQs9R3iSPf+zg2pMOcgisgpKERxU3OkH6cXA3sMnkr5pSxjAOJXuCDTq
7kV4uCyXc78a47WNrM+KqEdIlAtHNL5V8t6YbpJwrnNjwOP3+2TcdTsOY1NZquim8+QUKWJ7Yzcv
uqtIqW319bM5Ue9WHkv1YZDEX2Vm/hXW4V0rvMXAzRxl2RalmAOeyVFhjfHkXSXk6aTBAxSpaaM9
dBQRKZbLwnn/eTfM+PAplJRGEFrRrRCHaohqb+X4Bobzz74j/RWrjEoSNDGNRaiPUtqkzO2s8Q28
+l3Je/++P0kWJjZlzGximR/FFOY4WlmVw6DhOPNhOIIOM6i89IE4lMSCV4baWGymsoALQ9kzNDCw
/H6oHF6zMRH4IqQw7DhYABpASQHBQ8lxM1uqsBbEqEJblEov6w28jCoGKWhsiia2ke/8gcatxTB3
Z7WpFYUVEi618Kb2yiDXUvn4v+sBhr0x4SeBm+zbtJqVi/lS1nQQqJGCOC53aVncWx2mTRXCOQ11
vb8/3fg6X6LYYvlioftMQlFEY6PDs90F/yLv5H2bjRII5GDRUwQBD4ZLWPSDtJbFSpRGEZ28ai8f
6PhddCPfiufyGNqlC7pQXs6zMfP3u0j2dcv7cWw7KN7oKC/VL+DcXOWHyB3s9nVxZiS6vnDbBgX4
RYCwbvMw+Da1cXVg5s1L2lluAI2Kbyju6+E6ao8k4s14b9Tp6BGxsYsxb7TEWCwEaY7AVQHOCjd9
GlDKogXl2FF2oo8XyBbAA3tZLz9L/N+0ZSWPMTHsDC81uEbgoNQOKf5kzxKl0tWsxgapk2suSHuj
0rb08anJZ58Q7SBGut/MJVDzafJsPtd67JdDimJJ41qdcQy1wp1L4cEQwmthtJCYtm3Q6+Sv2srO
jdwdtFE8lIXxPI3pR5G2LxEZHspEvW9jCYWMBPu7WNTp5dYXyFlHwVeYAAtu9X4R5ccIWCjRstwS
o783wtFJINnLp+kQZrqHDsNeW+QdYAsduckLu8mqo26NmJBEiN4K8kvX9Gdt6nZCbwGcP07xx5OH
JJEezG6wlTLxy3Z4HSvtYMrZ2zSKr2UleroKlhCxxxRk7GQoMPVF5UiAP+6a1hvC7C3Mz0ID9oAp
fBloXTqO9oqQoxalOalY/RTS6kzMW6A03ycJ8aISM3PLWdd4c/ub+qlhrgzA1tjAEGnwtHpr6nao
82qBftZGbS/V7VIdex5WB08GY4F11dXoLMJVJouvaDey4E/p+2WV3BYBijuKZwzcKuZ1EYYmGU2w
UrmCDtS7SnStgey10vAui9m2NEwEWUAXxjvGwhYoem/qYYoQS7kZXAU7rJGr7mkNQPahH3seoOZW
vKGvxLERXSGKCVjMRFfrr+ZYdiZxF6qPNYk4Fr15fSuDpv99pQXYPraaWIOPlDqvmd/J5Nc9Jw3d
DgBWMpioppe6CjATKMwWgxkMoNhstI8ixvMMxZvixNfNyMEou1/MCS8ep/7okr9ilLzS2zktBdSG
jJsaa+P/wlydXzNa7vcTb77S/+d+2O8OmdF4MddMjFzgrGU82a12GkSkbsqRDKDsHR4u6yTv2zEv
TCfoQ0FMOGORXKuWB7w/MIakvFCRc4XfMEaycFTNEnOonbv4caAElF1nuZscFYpPzgLmNP/RsVhL
C7O+tEAZh2Mle0G9IctJTzg3xzsTY11LoWrZ3CMYKcvYaxQrUBfjH56C8Uu1mihjI+HjoDU5oCNf
71Pz7vJFyfRnXtBuFsgPmESSNKiQYZ37H61TO+iV2MRO77HF6aY76U7GAp1pj690RRerBh0fvI0e
49JPYPxHJXZ4QzAZg8y+pOzArg5+s0eU+0E9UrxZ7vB6+czUYL/JQ/tXBQ+Yrmks0kqTdtkolDT4
DisbNLo3goCthnlxRExrNg0XlWkzPNZECVPeGkJXliJ4mpukH+JadLPjgC1k66bbj7NN/Ug/OpR9
lIIYmDcmZrTf/qSFD2+yks54E0FtYvCOQ7pRvM4w7Z6As/IsxU+XL3X7kF+hAPMRZcsKh9xQYXGH
NSo1LwfY/HariIN5B1REVMJsYRzaVF/mydUSyU17Lw0fkv8dzRX3tno9GeObR7lVJgWvmlGGTjpm
xyo3bEyfOxge4LiSTSe8EkVdzeoBVVMxxnIgkk4sYcXAx5EXP2l5GGsbhXJ6IMA+GIaq4Uswrn6I
ULGeM3Cojc7iYxMAXAqkti2nO6R79aX0xyBxpLPy67JebLpJhFTYPZYs7fskNDFzIYpplUAZgjRN
H6qCN3i2nReuZDAqnilzP8wdTmacx4/Fzb3sRsAySnhGyczLsJLFy2G2P9jXoZir7EZBFXICmyqa
/VSf29hFR/PyvW0Hb3+LYDFHZiOpJC2HCDP3LPiJqb3XRTdueVMTnO/Dgo6IxYTv0ymISc2gra6J
wCv4bT4wIFu2gKaqqBKL3drNuZYMkUq35pqj7KDdiX+We2NX+5GnceLETfewEsa4h2lqMzS9csnV
VV+wfjbDx1iHzohimzH6lz/Q5sUZyHoAqWoAmYXxD7LRSF3eI6apAGGp3qY5p6iyXXpYCaA/YOUV
lHmsqgmJK6od3bEC7o1k/3tv3xlfgajlYmgHoDepj1HR62XkxGybKr6SzvhzPV1SK5wQhPZFcmzi
HiOdowEQhPrh8jVu6vlKDvPFVBF8elEE1U6zc1QFWvJiKIdRerwsZQOcFs5vJYYJ4udSzXKBlvFL
b3bMnQZUPbs/UfhROgmOEQJXfVZ2WN90xCteZZ26n2/xhmHo2FEF9Tjqcb9/SEClJVGSQVOSfEQ8
P9hTobkK0ndDmAO9v+9U3nL7RgudHvdLJBOcSklajYsEr2vIIBCU/ai1p/w6LB4E7b1VMChx0OK7
xMJuSmFL4AjNnVjyOFe+rUFfv4ExEEMYU0Lyz9LZ6LX3sRd+LmeFWOynaP35q/rMw2TgiWRMBiN2
QheZMJkMKPpGhmcu/DkoA8fyN6WYAH4wdEm1AKfx+/fsyCSVHZTJjee9Uu2I6OsKZ65/u1TwJYNt
O8VAG0naBidBz7VzwUCDWsG78UaH5zIv5hblNnr2UJiVPEZHi6oOhVnAE0pB4Iyr2MME01mDQYhg
WeIRn266zpUwRjuNqZwSocWbYxWVjWkmVMQ43mvTq6wkMLqXdIKQgtJYwkDTue1vZOW2TV7LYs9R
8U3LNlUN65Umcgl2Wak146kQixR5LZFPUVSBnbyxyzL8pZQmRoMEOLXCx0uBKTL9ailkIJlVx2pR
fyUZeZCmaZcCUaNPOl8YJR6W/raWfv02JijqsiFP5UwQXX3O7V7HDuZyPVuNe/kKNi/aklRJQ1CO
a2AuejGEvC/bCPG4JtqW2Thd150EnThTpHM2wzYPtBLFGHdfkGkSStRhzPJJSV+Ucmc8XD4MNdxv
jnolgf6C1YvbSZqc1Tq8piocJdVJa2DompgkOaXhj4pOtXFTw60eGgYBTBlwLmiisTF5A4i7BVPw
SHqPE8iDJLt0tNOIzhZ/nHMrNFqJYvdW2yrqB5JAVDv0TpGID7Gpe1P8ngKUuBY7jgFuXeVaGuNP
ciGJK02ocLB9s6cQ8JRrmz9rtKUTazGMJ4mVeALyLKoX2E4K5NAMtKV3xohr6PTvsJqxlsOouSoN
olymuLzBTx4WF8OAPgDSsZ9hfKgBr3i1ZVNrYYyiJ5a5ZGiDLSC7HjGgXu0q8wcB0ZkkmMFlhd98
ZtaiGI2XwimJgP5Jg/PRK+8pKhT2tW/LfeElB3LDQwqjv/zSNdKTrwxsNENxCWckNeihOFiK3IFH
wrt8pC2XjJhDFHULcEIq+zgnqaRkI9he3Emf7Fy/lcuTGQaavJPrO6OoOdI29e9LGvtM19rcVEoy
IKycyx3mi/eYJAoS0nLSmu3vtJLDmNPUN31aLKgQRPvZyX5Jduql16q9HIwPMBq7+v3lS+QdizGr
mWQgKiEznk9N2E1StBPq2R6mkXN7m+qwOhVjVa0hLq1GYL0hhrAnjEG1yo/LB+FoAzvZkWOgrJtD
mqjrrV+kyg0iushOUIKw+tgjc35byTwS28+ly29avjoWvd2VlldamWcTfagocCkduhTs1qnAPqz4
KrBM5D05aKcOiDGKg0FuQJbLvh7MAQ9AeNMFGwCMMS0Mm0vsfIZcYolNCnMEAOAez7ufMnAHJcNO
lV9T6aAJRAYu0Cf9YN9OvhLJ2LfaKiXpdMRDCfBxzBqAaCZQWhcwc5Vuj9lvLlfLZ+30kkQmr0vL
cDKLCSoEp3/u8pfFjO8IwfJmXf/KjNDOyvEKa7fvfRQGatI6htgdzEU6Ze1iqyL5y0qUQzWOQTmB
PX2U9kCv9roquYrQOzD0xtbjwam7Cdtd6fgGZIv7yMQe2Twdh9T8S1GF/WxVv5RE8OY+v9JHMLrK
2h7gObwqCu9mmWjOnBaiJTEcDUW9oqU7WbCHn92V4Zg3kicGIg8EcdNyVp+SatdKiUfSL5goRyyE
xpAoYt3JAMVr4mPEHvBXUcGLVjcTECAH/L+2sjMkZa/FSj3CUsM364ZWkLtn89h50xOA9B55hEKb
/m0ljHGneauPklr0EsLxwZEjbNsuqp9qXNhwzldjgTHLJDPjPEcWRz5HKygps7zPYPlJALft8zY6
Ny3ewpunGnRGil2uJENsouuFVyLtzWetqx0rka6jrHiTE+uUFHFgZOmd9mdRBJitgTODAS0RffTf
dQXt2KHNKhlwruiP0oFvEw0c4KxaO6y8OdlO5jxPW+dcy2PcjJQht8tnyPsX4FeH9UfJS31er2Fj
Mhiec3UuxrlMiTQPYEVdMOFmYjJ4CopAOdC54P+CdIqqHOvI1rIYA7eUMss0BbJENMFyTNOFQbnv
MFVEuE5zS/vXohjTnktlrLoCojRjZ4W2qgG/Xni//PBuZRsrGWy20SiVZUwtRimSavIBWIlp9fRe
JfK+0GY/GUtO5rYZIK3lMRZNMBqgJB3cVev1T/RTLcCVHgAPTpwY8/iCf/l4m+5qLY+JkKRImpsy
LGnbNLkFbCSGplRbLG2k+l7h8OLmzQ7HWhx1NCtv3OrGFOUNUoLsqH7QWnDuVF79/7xaTnbNk/iJ
inFBHz9/0UpiSuqi1amNJXs1s3Mv3NP0dAnMPQhZMbYyHCYPw0YuuQFZ3llw9VN04M2w85SI8SuZ
lRupoBYYSV72U+f0aWb341WvXw9cpCyO+X02z1bHXcLUavMS+kObY+MpP6S76SDszGe+qVPv9O1m
FbpwoKIpprKzCWlhiuYCjhzXFHdCF5jA6devCnK+rKE8KYyCDsqszBWBgo7hKc+umtkFs0LJa1Js
upLVWRi9NFqT9CP48tzUkK7KarGTcLytedV7nhQmITbyVGtkBc4EkEqO0efXWqjsZa10Ll/ZVsgD
HN+/PwyjblWlJyVB5RiASj7Rnus8aGs3aR6E/oc4TO5lYZsl+rU05hETjXbAUXB1gx/uJFDAl47l
xHtlwXKWhHh5vlJPemtflsq7SeZFS9FJlMcQR4yFZ7X6IYY3i8HLVTdNaXWNzEsmFEYUgqOXDvuM
3vJAGaqVnbCjsw08L8U7DvOSlUBfNqQexynlQyQ7nfVcjJyXhWNHbIYPaG5BsGgnpQNejHGr9P6M
Dd8MeyD/6MuwWx9GlgMIqUQlpl+uGySL4mvB273YdKdfH0ZjXEIbCgaJgefsDlhVL4KxcEmU2sLi
1cLEMSXerTF+ocykioC7ELlnGR4HsbjJOqQPOl6sMA8uX9zmXMPKkNgcf5xVUtUaOpWdH58o6GB6
F7ldoB/pYI14zN3IM155mrcdAKwuk3EWLZk7OQzxNgF0sLSxpBNYTvtSHzXgcBCXh8jKUXSNcRaz
Fs8CGeABjVHB3DGy+KQ4ieMT5yrpZ7nwNLErvmLYmtgxxKFowLscKSoSupWO+U5514mbcbSEdyrG
U8hyWKrEXBY3Iietu13ysxpzzJf7nRgXUeXDknYtlH5E21cGpzxwNh3DyfeAYXrk0Y1wLIxd8DXz
wVhAeIVyE7lSkSNHU2+jzpTLQRz9SYN+pfbsem/UgnluKXAwq3fm7D0Hnh2xZM4X2kDLQgr0peY6
4zPCYUo6vYGHzfXcKZGNkKCKXWl6axdXSD9iLBhZs6OqwOzypHSXDPsEE+vqqRVfpXF/WT0577PO
OBWCEvwyyDSksZ6j5ZzgtNgHCLWPqX4cJI4/5imOzgQdiTg06jjj5CPIPDo8Y+AVOJpY1y4O8xUv
c+cpDuNNQC2YLhaN1sKy8sXWBrYMUFtsEwTiuMzL17g58rn+powzASRmqUw5Qvv8I0ZZF6BT8nWx
x8bbrgla19oVV9nzeNu6hmPt5mPnCPuJFyPwPiUTh5TYD1csLPOgRFrsDbvZCzeql5x1d7ZsIPB3
Dp1qefpvyEo4L5PO+JxI1mtw3MLFxQs5xIbiiFrthgWgtEXCMR6eKMb15JahZrMF9xane8B6WN3j
bLwN2f3lz8m5SpbXz8gzs0kU+IEsG+x4fhh0Af+60vIfnemQ7O6ytM1BmpXyGEyiHXViWAoGFYcV
nXfDn65yrGGZ7nIX3pjHKrPplLDhznchqpK8ubvtNP/LHRmMO1JIIpFRRoUrFgZHMQHKooeAq418
fY5zu4oSL6bMlJFo+LEaOXrcp04aTue+sngVWfHyW8kujVRWa3ZKghCnlLSbRnwgZWsX1uwJJkBg
zHqXTPP1mBNflzPv8jegnufCK20wnknFdmqoFpg/KVIBMFXkKiW8i6aq+U2EhkxIVzBHpLNdtEIo
JrWsEMNryVEmjtAmTjM42DR0Bs1w1AXYqTN3EW0zcfgSyobaqA1rddfg45YflGRRQcHeVm2gHoPU
jfdSb1rNShajxoAGS1TTSKFIqr7PusGr5hMWkx3MvNlCE3u6yNvG2Y5TVyIZ3QVqm9IJS4IHBQSc
ClpDAH50QzcMQH+2kxy6OUtueB9y82FZCWXezFA1ARHc4WEByiBocdrUEYSut/VcvhNhMVbB4/fi
CWSUsxUSS01nVDfELHppwtquZMnP6/mtUAp7znj7K5s+lnI4yzI2t0R2Akec6TNdyEg0itIxF0ww
dx99UuCAFi8g2DI7C6vOoF4AapzIzmqYXVTXeQSVsc7026VectMFsWPsFC865D6/6relo1jJVIEf
rUgShrZhpKualFSJFrwMHskIa2l9gxYp0dwYXMezdFyKHiPBvIbsltmvJTKRQa40w0BadJnmRrHN
/icBHFa9nAbNNazbUTy1Pa9luKUuFvDSFQVtA1H6dPirM6ZCUVk9QYckLE/j6JG4s1Uw3YOGu9E4
z/FmRLeWxahmHOmdkpPPHhrFia+d9FF3KU9m7gPU9uGyk94+GIaiLKzGm9/JHOsyWyI6cJqmQDTE
FCQRQk+LfskNwM7DdndZ2lYmBYqmv6WxvmXW5D5J0D1rckc1nqwaiOOckUSeCMaTVMMM2LAe3jlr
9xIarNpVzeN13jLm9SmYD9SqyAZB/yG6dYmFmOivBGBY+XOGPdjLt7VpWKvbYgyLVIaE4+AosCA7
Nm+b6kmMDbuUn3odqTV5vSxuM2Zan4sxqx5bMwJpcC7zkfwId7kH4L49RXglu8EZXfNIxzqJo14l
1zxewE2LBgaAqOnA7/9G+4aO3SgW6iCBuDp+lkYVsejsZ33sFHnujgCODlPRrrWYc8PbX/JvsexT
XhrAnJskNFgbVbgGr/YtFibsUp/AC0E4oqhSsKGK9XVCtnAWVv08WwMMrDcdwertFCOYl7/ftuZ/
HYYxLjOTcjXDVrY7SB9t/VZPV/XCOcR/8E1fMhjrmruwS2QBm9QUMwuNVGcK4p1ql3u6l8NjzOB9
HXqlK6erj8q8GNqMMgXw21rDa5VfEmpKYytzbo57LMbS+lAqRiJjPIOOFRdu7Bn3+nHwaI6g3PIi
LN53YsxsScc0NUJaqjX2UnZM5V9a/XhZFba9+tdnov99dXPAFFaTXMaAS2SCUNRsz5UGLMmWvJeS
fpNkaXBZ3Gbfb63c1JOt5BHFLDST4EjqLlId2SOHJsiuKN6R5sh+fzMHJU/kVl6zFkk9ykqkEGGB
bKST56CaBTSmmSa2WFeupaUBmeJbSRlgYkAoL2IvtRTv8oE33RViORBngG1QZsM5MomDksfwzAmw
uPLDECg76/AnKNQW2OK/xDDXaurWpObU2ibyI5F/JphNGmd/THmb8ZuGtpLD3GXeJFJqxbjLWD6A
qbGKXo34TpUsTmQjb2VOq/N8rhKtvhnywE4cTTz/S1QeMG/uy0nY2LkiOxlK+4UY+q08n8uWOGWL
YnUNgkVTxUNuYoF+zIKxITfyZD6hKATszReMKZ+NwnJ6iVd62jQfwB9gq9jAMdlpcXmJ+9Cc4aul
tDw0JihLwGVcIlTHNp1dGRFHm7bdz0oe4+j6dsaPoJu3dDCFrjzSxgAlpgXcgss73Octf3uJVtKo
f1p9hXRcNDDb43Qp+PreZ6+6jbBPHd7qv8KzeAO4GLfDdpHlAkwPuCq8jgT969+ka5hWAe2MKSos
zcVSqlGoLahHJE0QRtfT9KZovFeK2sUlGcx9hlGfKT1dFu8P5p3oDTe1g43p53IXg4p98fQAeJJ2
5GU7gTP7v6k4q8MxV1vUWjnqtDsmFK9WJdraotit/DNuA0H4uOyCtu9RAzEE/I+psyx/UlFaIcCW
McMoHHrhSZOuDR4v4qZb0P4Wwc66CbMkqdUIr94kgHoBCkK/75FjpSrHl/PkMEUONKg0U/jsmwMU
WbPFEeScxI54q9+cG2On3EIwOhZThBtrDTeNf6nNtdByko/N4gkogVTwe2GL+Bvv7YQdX3FQNXQ7
ZGIDOc5o9lhHnIDvbTmhetvHfpSkblbsug6AvbuGOIrhdPPusm5sO5TVz2AeDjGWiJUXMDLy9K+t
rNAtAut68VAl/7OlrPWhmecDe1LNPGRIWEdHPlBo0+lK3Os3SI4x1MTDxd8cSFhJY5tXMmxMVxY0
PKZ3s7EBeY2pJsObffWco5UKv+LFZ14kuq06f39WtollALeMIuVIrtReT5FfKbuUR/j0GTN8d1pf
Mpjw3dL0RVZ0nGt26Aj2v6pu/QkYTjvNm5z8IQma2iZnXult2/q+5DIhfQZwqnSwEMvo4fOQvcjT
qYsDNeJYBu8GGZdsxZVgFBESvHp6xCaZ3SSYVVZ5jp93FvorVk+bEZn/vkPzTQfaLXgTfHVPCban
e9WOb2l7eHz+o9z1y9h0+qNWQvOxKLKcuq9q7pwwPSyK28dXo4ZF8vRjQr6svF02b94pmei+kpUy
LjVoigoIsvSq7gOzdQseIRXw2ein/6aSIJ9AFKTjuf7cIFidzGgjNc8jGLawzABhb7FJmp0iJK4V
mlB5JPld0V9Npe6EehuEvXQfKrmjlBL6nYoblY2XmpXd6XdhLB51wbKnCUQ15nQo6uGXOYDEqBl2
6QJPKWqPjSpfWdWrUmSFXXRZbXcDirLgaBaW/LEj0pU+NC6A1xY7DMUfWRYFBnaNQkW+aSyJeBhT
spGBoFagOUo/d3bbaf9H2pctN45j234RI0iA4PDKQdRgyfIkO/2C8JDJEQRnAvz6u1Q37i2n0pE6
p/stq6s6IRAbG3tYe61ENoDL87LwUVH2zYAs/alN01XnYKKYNJg29OPGtMcw88vXnnQbYU3baoRx
jna1gp/5Oal3y3LeiDm+8bSJVe2vOHFvrMXeOvUSQTvvnk7ypSlEHSoRQrjCuG9PaZ04DljN0MXH
JE9td8FrHTV2vS3ZyziR17TKV5y6Mei3btNc3dNsCpnLntNehSPaqa7wDzxLb2ad3hemPDT2sHHw
h8DTj0q24Mk1RxWNfHjiioU1bx/nWUOKyiGv49jsobYVytlapYWxb1x9XCYvXJYs9KYS5bAeZDUa
hHClu+O+3pf5hzfmQ2gVFfr/eqenTgK7RsMBggRErsq6OcxgmlvkeIdp3ygFA1wq/F3r/cgW8mB1
XdCZdZzTB5+XoFxvTufBxHQYHyQhh1LXU2gb7Wpy84emrpHpVvtOkp0NAofCaR6sjEHI3GI/mWFE
ym/jHJUtv/YgBIBBh6mOIer3UxlebPXurfLVbeGhHODmG7+HinHRbP0GJeCscncknx78UjVIBaeN
zGni5bwIHMjQgF60RHy7mC2IXLOXNuuPMLrHrDa24Do9GWfOeseL3I6PAZS4IqlobNZ5xJY8GQ3x
AoDkC4TCHyyOEQM2PuoZf178oM51KKCWMtdiZZvjj9JpwOPEQlMtcVWJeCi6IdDkV54bYARsgtT5
yAoV4lIFlWugHzdFpvjlF2rfkwwwWc4PwGRsaps8lrmM0TDdLebwsJxVF/wU/Pls25f4s+X+agsn
NCA6FnQ1hscrb5tLRGjpeFuldA0On4j1ZEX5tKE5C3NmBU21qGDKhk1KCvipB2K2bWQMlReagx+i
+btD32WLpOEk+aCgcrQE5QKLs5YijdxlWo+jvbV8vammBao3jkh6kP2Skr2Kxg9TEEsYVnZT6CYR
qb+jUx/Y2RQ5owyKtETOZBeQkV8yHxre9ND27d6ymg13/K1w6HbJs/2sKS7kMCbaaAuAUfSv2myQ
+5nNKwiSVhaUL4jVv05lD444FmkIZVoqC/1sgXSd/yqZlYzWcz4q3Dc3mh1UTEVN9mM+rbPlF5la
HhTz8FB44mma5U2Onh2k7oMJZIhB3bO7qj9QWr8VuXYDzjBkSIyf1cBDX/mBo3jojfPK99rPTqJm
beU7fCqJAE/CFYLAUGB0yRmXzZif5STmNeY1EjAE49pMdci0C3g5hOY7Gwo7fWRw1NYFwK5iadck
zZKKd+uJ4cLqedXkZryoKuqbdl0teE/6YT/ZeVCYH55yIuaAmuEfIu4iDaG5GpvQp6AZMBJ9fyCo
jxajPpUt4N2g4tQUL1HjZ4HW4O8f2EGdZTT86YXZxY8+OzlWuYHEZayY80OmaajHH3z0Antx4rpL
j8KozbCvbhczJUFrmgnkee770X/KnbfW5i48DwLpAsoa86dlpdGca7A02M3zpPUTqJNjOSkHEMRx
1Sv1CwIpq84u7nIl4pGANJ3yPXPSH2mX3qFbFQvn0bZwcTQaRrpN1Jzdu4yDN5M7oQ3Vg8DxjdCy
x13mmm9ofkV9n8WYmfsAWj+2WwTSHV8XvIqGoppDxsCl4uBsUT8PO2hCCoD7II0kQrWYQeO4kS/8
UKYsEOZwEkW3Kg1IRlae93NRlhHwWlcBLboxIIO/HibvkHX5C+dF1Mu5DbRN9qgMbdNlvnWb8shn
3DFPlWXQWSY4zAWcUyZ/pnyIy6V6n1FNiBcPIQjMYYSOSe7kkW7gXpipg4xlMemrn5LjpaCWQIGH
KBR60IiEWvAW9E6bWYEeiLU74fj7ChkMdedQun7QWHac1favsnDiwevigi/3kDR4aRv/ydN5GhB6
qjVAoAyUHqD6PCjf23imsaua/qNtvB2j9XuJcThAAvI32/G8QKeQG9TjIXf1E6TAiyCDxeM+gZax
PqBejn/omlWv5wfudxtHWGGeuetR2TshykjVIMY3i72jOQghWhPMpfOqq8Yi6EDu2Q/pZpKAx89G
j1xIQbm3innNUc3Rh8mGxlORPTFehQZv4HqzdeeJO42KD2SuEyI5vKkbuIuKlHmX983Rnz9nh4Sl
oaO+SI9opUSkaCLRngzszaIN7mplJGbX7cyc2QHROgINaNx1zp3hLnHOMhB6F1tCqgPV9sYxuiNU
RZpADn0IbRpAQcdNgadKui/g2lw33rIqu9mArRm/hHmUIl1nfnbwZVOE4FXZFpqB8dEN+poEVJRh
4Y+JM04xawvELuLJTOdfJXH2af2Ol/DBVGYTeD3Z0kyhFua/+OBj4MW8UqlzAEBjJU10qMHtG+PZ
jkC+vwaGPdZy2U1k+tER570f23WdTiGHWKK1PGBA9R5d9ir0W72BLDLcRnvvzE/Mbt7RM9o6frsa
lBsQVxztVCapb8fp7AaF24Vt3m2quoxKaMj4ho7hen9gQJRg8AazUpk41oONBxJcdDap95Ml44xJ
KzDa9DNz/Z1TmxsOwhbS1EdzmlYznU5Vz7bgpLyR/E21sP6iAAJaRC4f33VWPeCSBtPsPtZiDmtD
7aTJok4NqzInG3dBoIBjagSsWKmjzBwUP50eHpCHRua+mIaNEqV7ML3poSfTwwhDc61ib+Ht8Tz5
LrUPRmzKX5a2Bi8gNQBTg5q9Nag3w3PWBR5pw8ijwbcAAgTb7WSDSTCDZMvMH0WdfgwD2zkmMJ+C
hawwcDGMn7WcVstcbl3aggW+zp5aE3dhGhzok0EzaCL0U+bMCbJ0eUwVhMTzYkspqmuiDPKS1AGZ
0xAJ133t880o2L1GsMm7/J03QiEoGD98GAqCuvdZYSg39SMhwCCuf+na2maTA/a/KerFFNQTXoge
7DyFepjRpSVVEw7GkHAOsmko63SVg4rDbcoW7LyL0W1IrLKIWrrA9otgEm08pQLNtvKlnmXYpSMQ
NCg5jhNeaQXwjAG5h2YMUk9GFYMCVJp/dDxPpsx7aLwhOb9zzcSeHWnzoPWhQqGUWE2L2rQu/P7g
jECn2Ozc5Np3EzssBn1J8SI1xfLaFQoCc/qWkCliXb5yMoY2xXxHhLnOdHpDbfhLFRFd30mCnLdx
I8vxTtPYPw65OthFHqWeOlTmS9MPwVAMjzaiJGG5u7mU+AzACjYDBG31+GGCnU6erytVfUjOapwI
8fp8jCTPwqnLNpICGOp5rR9kbhFzZ9oPTR9j0mzd5uWuAyQKtcrN3EBwNS+r9QiZV6GWbeWUyViP
v1I5RDbxBF6K/OwKgwFPfo5IOa1x55W57Uoj8KiZAJ76rCYS03o56TaN9GSdUjLEJl9uRxD/1EYF
X89WStixZQIz1tIBXoi0odPlNxkIm1Gah4GOdN4wlMsCy08RVcHT1F6VhqamUBArE5I60cJQpx6l
3vUmZMFkRkEMstz5ExrGfb9iUgcleGh7Pa5zBSUpbpsvnfJ3YDg4FYYNFJUTzvmHdE5mr5K0mtaz
xHj02O0qk/2sFHRnDTyPw3ul23svve2NeWNlYiu1Cha7DmjXrtkwbTwnW0tDwSbyHZXZoUr9eu81
cmt09Q+ikIWwboLqWL3p5RjY9rL3uvrDIXMRz6p4KsGJw0GEU2YsqfrywTS9z7JTqz5DTO1Z7MkF
XyQG5POjFncMTZFcei9SqmSyraN220/JWgR20tk3abvCiBGe0afOHYGfglqLYbxk7XyQCvGJSkUb
giU1ysb6pwWtqvNdyucqQ4JV3vE0jwF6ift+WNc2REm4b+0WzFk7k7FdUnlfGfNhJGQ9OAuALjz2
rSLJNNkNClomFvYNVm6KiL+BhkRu2A8IDVaSyE9O58BuxxVYt6s8D83CumO1u9N9E1UNCCc8vvNq
d4hdZwh1iWElakeDOrlKBdlS46QB1zZlMsBxu8oFeY6JZJyHGNkKkchHKXYNPTgUGDtIA3SrYRxW
WTauCjQz6hbsGZYPxAzqc44TlrgcLAPafL7NFfBsxp4UUHoy8XyhgWbLaVsaSJ4FXQtah9S233KU
tmuFVeYmyWe+qw3/ULr3bEoTzKZt0zYLSZXFwhPvMitvfF4/EC1i5tMVVxL3zFojJF0LiB8xOSZ+
g6KvhaQrS2N99m69syqB/soL92iMOwe1tqUcUUEYdyCgDEBSCiZNCOD5EKeR/k2L3+6pl9bh9yN9
gNZ85Br2rka6GWRes6KyK5ADtXf1AqsTQt7ZegpH5cZegYlBu8Hr12yynoTGeCbSOZl8+mCtt+GG
AnO5vx7pviX650zLcCpE7KX1Z01gGtbB7pabJSNVxCqGd1vfQCxkNXuPuTCfKKlCp4R9GRigZj5K
T9x9AGgphNRfjMnuQ5HXe2OZYpAnhqkFYU+7fpzKag7coVm19pz0qXnftFnidP2rZ5bgfM/DnPfh
ROXjIosC4cz4KiHzSQwoV4mf3NTx4Mx3XPTPwj4CCZAg8Z3DKbUfKvww6AhGtugShmk+l/Ck75Fe
40eUuOS5ZUeT5wYe05GBI5mXbt163mdhnhoHoyo1IkQxJCVkFuUyHkTBEJZkkeUy/MQiLvMs7hv/
dunmGI7xpgawlBks5GS5xfzYk7D8n5iRjCqri5ZORlnlh2Suj/nw2stqS9ox4NO4xiOS+F3x6aLh
Z6A4A86XFumT9wCG4Z3B5HYsuzdhY9SY+qHBgCxVfdB7/JPJZeObAx5o8NPbyIJM8uSPZqCLKiKo
DPFMrLSnkfGACk1D/mE4EWMK2v7RYXxnZGQ7mTNetzmq8mK9THqdQ+OxXXgbybY4sjyPOrNb0R4E
A8x7xm06FQ0B5ap/lxfAnokzZ1Ue2wUSNl/upGFDqJHh2i8jql2pc+r64ddsGdFoLSkS09caCX7B
UHaBQBXYL1YKaq+BIkoH2mvvWzNbWUJ/0rZ7orMDKv4yjVI8ihB52PC2MoIGvVEbUZbhOAcHGrRo
E9/NNsZgSgZCfnoDBveIpQuki2ng9+mx7qWLMAr7IzIgnbGamPfAq+zZNp2NRB8UnmAMdEvWpQbu
U2QK/4OObE1/FD7KWrOo1lOdY7Zi5jdnGVlfUQhXthj9y/bZNMWjMR8XaYZzgRKgQaZzAQ7an9N0
yhRkx2DjqNDpkA3Nzu1ZuPiA9wh98rwSfBtzcbQMvnM1bJmCpJT4J54xcOJkIWXVTU2c+65ChNof
CTmBZn/lIxYyfLzamYQLsfgTNYpTMdUftkCcfF59wdAdcpnsFl82tFHsckwOfrEBrwZO68lE8iVS
9aB8EjU03Q6WF4AGau2WxS3exkRbQ1AvxYk58J0eaLndBcXInzYdn4pCb6aRtAGt20dq6sTG5a88
Y9dP1l1RFTFkIzcDGF0g6vjR5hPKZ/XGq0GmPJM4mz7RXL7H8x4YtF63gkXc90OPPc15F1s+eJsc
OyjK4TbVdhNOIz9AWOCxMeqnxuWrkmYn6dMbMnjJPI+wBQ/PIz0wf0bhKy+fgCgPxDI85K69g03g
N3qQDcZfgMQkxWVqJvdO5MO60EZYlulqFDrS1Qj/6UQy7WJzEBiDZ7tCD9u6qyFhlQYtQCpTm0f5
DCFnULzO1fzIZ4rb35KnhteJnKwHGHLsnWc1mpeqM8NBAWxPm7vFtD8tAuXecd6UlX06h/iW6dyg
OhT0JnLSrtpyJIFnvXfAcWvQ65RBylDPteVj4SJZqP3+mTbFIy3YI20+XDoeobsIVzzfOay78WYF
zcAZ9W/XQOF2sY9Fz+KuYfeGloFZ0jRqK/JM0/Kp951d32WRdnigSgpcAYKQMQdl+XIS+bIpe3mk
tlhzF30lBnpPB4m5GIu3nI0x1l33OQ2oKREqd7s8TTcdyoqFAXqtaYbPcO9kyw8Y7o9mYoTgmD2g
8HfvVh6ChdwOsobeo5qI3XdJ51dJKpo4M5oA4qqI9BQ7UGUGntkFarQPlL+3qEQOCADHiq+0XRfQ
6hY3M2LHRjRrYrNfkBDdAEoZ936bQJo2mifoqaavfM43C/th4jwUHgurGpOp9YKc0I2gbeILldSo
2Vg1SMKkWtPM+5TEGYKW9zuunL2rDPy1Pipv3XbSqBnV7JAv/NOwVJwX3YLpKp1kTf/UDssQpEZ6
bwsMaroNmEImPMTYQV02gJAOa3A1IjGdNhBdCOu8NkE16KAiw/zQlN3e0hjHErUO67TZpN3Rbq09
g+8G7ntfD0YIxl/MafVJzU0Eb0B8VBQmQpE9epDdtpJ0hDvNm8A0jD2S6Verhwy3k0KHVsCTLS5I
lWs3ynyxot2QB8xpkauPwFdohL0yw3+4oLSZGqdm6fYSc598Ye+qlUfDmxAT6DKC+xCodoxDZCB8
ruZyPxUlkHsQlLWc7CYjP628gIg65HTPpSuIoQSFtLY9bL0TLsJo99NW+c+OQu/BKQUYTMkBu9k0
jNxkjcbMFLQRxUS3DP9vyouDoSpUxlVYMFzn1C73hVgS2rt3oCz+XLIaYQENqsV+H1zQkw7msU3l
wUmbB9Y2G4fVb1TYBylR8uwRJgxumJZm0nZ1PEFCfCit0PPdtbOUqIjJhAnvzpIoggm0hIVYS2QT
FRsSQowRVc2iCpuS3eWjKEJcwcGz8NP4r57Vx3MtmFVIqnVTodTqJWdDGsyfJbNfC9L2GLpAngnP
Q1MzHvW8dobpIQeSB2XSH2C1X/uG2Jxtq7dQc6mMVW83Pz2e3qN78assq20/v1So9Awczy4XTzaU
C4ryrc8xTJfnrz5Lt0U1RV7j3ZuIWRDHovnQrHsHotattbP6dm2aL25jxSMQU7LrUUey7+ccIY4k
UOg1boDyPsF0UcIv8XC3Q5Azsc/nMVYL5OPhzwmuDWnyPhjQncr69jm3219TPSaWdE+Y7dmNbbmp
sjEcJhq40P912yWuW/sx6z8Xg2zbsk+4K5K5n1YaRb+myiC1o1FYqeCl/GHB7NO8J625n9xs06cY
J0ObCylj7CCqn7z6aBQjvrv97vrteuRMBAstorG0A0yJCqRtxu5c3hX4F6bDYmI6d25vb9EBiT0v
j0wLOlO2t63VgCx8qY9ep7YjMtS0qB4aYGpZ3WxyjSyVZVALsRGUaHeNr/pg+dnOQf0tFEV7l0rI
IWdWojm0uUwSj9apNgo4pdyPPZTjpaVfTbN+HpYu9CVacc1xQN7VNfq5Lcna9TMRtmgzBZ5EUkqc
2FysoIWh+d6DzMY1zV0SLICBy8J4n9HPOM+0jLTd2sZya6L5N3kg4MOdVMI5OXb1ZFsoelRTDB6K
xqp20nmbDJ0FrjUda8FeR9oHpqz3mHreuYP/skiUKNWyalE/7YX5sBj1sUtVzL1+M1v9Srv5vgFL
v8rYazfnEf770IZRS6Sas0DyLjDl53VjUlN0W90h9M/eGrywGyCzE5cXz3o03zNHJTJ7b6R4ECXy
OpflG9c2qk1hukmGMNVRzZuVuihs92uRjbetj2oRTZFFKf5pF+rOnT8ryg7aEwjKQM+ayzpYuHyk
Gcrw0MwWHshN3GrApNgM4+1/Tfa0ylr+g83iJxSWbgwU7PxmvEXzrQos09+Yonj204pD1BmFL8P8
tPmMcc32lo4AU0Nh0/XHG4oO6izvDYN8olJz1xB3ZQwOCguQSwqIpz8s/QQt5RuA07aDaG46ZKuM
Pg4jiBcV+UCAGQzGvJOd+QACoq3pGEdVTk6AUTZ0aUSkB2eT0fwgYO8OxV1knTrOBhKk0r9tTPfW
gStNCZqj7mteQVWgLaHVvcxvzsBvR9ffKEhzd1YDRvGlTLTgvzAKtZlm5H4MwU9Xh0I2wWKYsPES
utplFbluhmksS6+ycolSVd1z9WMsGUJyqDNrqFW52Q8DQvGdbm7ruYs1SDgxQ7YnEOZBAPCKusUK
BCt7aKOXQavQSSAWQsoMxTud14hb0MmeiyDt9L22UfQZ67Af3w3TjRtUZLivYm3m69IjseObqPW5
G2QSW6ubVs4EZe2MR6jjpEFplQfiIYcD/eON1zuRhXm1Aqk0IjyM4zmxtsrIq4qo7t9AqZgA7RUz
CKbj7Yo1/iIbrCKeNSclQf2tr+IZnJ9ju9yVVp+uUF/dO5BvrsapC9KJr0sjXU8dZOa9HnA7VcV+
z0OGGBRSRejuFU/5pF7Z2B8624ko3j/0TecrIK9vASBfsAQXKIlSeiiUdUAdGs2tK6PSOi7pf7nE
BS5ClU5WWWf2U1E9l/lR0a19TeXre6Sz4xDEbzaGgS65y4jQFR/hgv9BivMTsEDPbig3KRiwzrSB
5cM1dq/vQbNfVrxEzjCkQ4sBSBlJeJKF3YNIkAiEELBd82MJ+ijvTB71Uq48OPEIeeI1jtxv+cX8
L7/gAlWjheKLy9F2aocb0HoC0LKZHXRW1nhsTRdFRowckNXfMS7/MG/9iT3590Nf2AvnKkNRHGz0
CpVQ0dvwl25s2HbiZz2Kevopx1sOYmJgv6+Ss34L4/yy4QtDKidVGS3FIWN6jesAtXmIX3JgIspr
A+bf3wrfJT56FRjau4A+Ci1S8PphpTOxLYl9dNyDNsz309ZPeDDckfV/prQDkYv/v+YF0AzexUg9
iqEXC5iA3r/x8KTRKmnzK0d4Nsw/T/DfdS6AZU2DjCRvAVMqswdt7qzBvjK2cTaBvy1wcTN4Yc2D
DZRq5OUkmNF8tF/TwY9stVwBrn9LL/H1k13cgMlQAK1QAFuI2yYANd07KX9DmfuONyBN7VKwLSx0
j0ojZqsrfX9G6Df+vEmr+yYnQLv3e+2BdWKWCGiu8ad+Y6yWaUJr2Qe5OVS7L34b93PCuhHg8YlN
94ik0VCuq0e/A4i7GQE5sq9xqX8z/PDbghc3s0NnxvBMnKu5NWO69uP/oYzqtxMeX+z0Yh2gZ3rk
KbgbvCtjAl6met4UpAylvaz08ErQr9RkCBjnVwz3ml1dXP9xXtLGmHDao81WFrqx8hlvP5rWT3/3
cd+cnPnVqi5QupO2mmbgsN8MXb8s+weUYoKvgDWQQx7+EwDml695AdKdBwWYiwlIMAeyZOx+lakR
o7Z55aZc8WeXLA+ZPYpFnPkNTVQPi85A74KHtvefCHp++XJ/sDt4y5TOGptBKVv0tyjDFtewpFe8
1yWFQ4nCaLMoEHSbPYgSqHGvObnCzXDtY104yCU1ZIFKCsY++qoKisJNPGq9e93z383sW3PGaLYD
qlXLRPv/d3xqa8uS4luBJMHbk2qtUbo0RIzu7d+X+XY3HkSPXQoKBIxF/b5M441uWaLQC1XSHYov
k3yexyuUMN+eiUdtrABcErjlf19CgnUB4m2Y61CqhaQ9pLO6Kf77Ls537o835csSF2+Kn3c5BIQQ
QyIfWDgan1VAslODktGMchNSmL8v9308Ca09CEVT23Tpha/ho6HmQsEG7MTbFsjPAawNQVMEkb1D
va2TLJnX4v3vi357Ul/WvPA7i2e2g2vgpHImY5fNLzO6FKIHsPQ/WQdhjUugqwUdmt+Pi0OYRnOp
zg5cbCxdr0wUI4i6FvZ/PxGAOOP/rXOxHwaufn8pAMDu4+rxLMx4HkpdDn101lUDR0/EY/r59619
F57iEURphVoeOA8uaVVmXjQ1o1hTC+dV4/paPUvgzIECHYHKxGgVxi9nkBO8eL2d/H3xb87vt7Uv
bBQiOIsCEBVClAJSfO+dGfPhyk37xmf8tsTFZa6M0raJDxMx5L4ocZunD6MGsGK++/tWvptU+W2h
8w/5AjEXyLFEeVYm6OM5piAMR9Y8BHN0JguH4PVVqutvXMhv613Y5AS0+gg89VkhA9WxSCZABN6r
M/d73CTgAkqucXhf3eGFddbcAMx9ccDsVkXNhmK4WIR8XE/bMXJWwxMy8Suf9Jspy9+2eOHvtVH0
6OMjYQQYC9OEVQQS3rU+M/jDm1xZi/zpLr+udSn/12JyVIPX//w5z+MW4Bdep9t6LTY0lug8ba4s
d2VrlxJlfmUB8OBhisROjI9mxTeQzNhWaxMk5dcimbMhXDwEv+3svPMvhulWo1UaJY5Nj28EeKna
36tyiKmLERLrmll+f6P/jeEvHrZJumopzuwbDblJQemrbwEjufLtvgmnsaF/17jwGnNpp47hIJw+
s5HTnR/bAbC+K3Pdr/++0p+bAc+NRYkFzTFom5gXOW1aN7qk1CGRtGWwCBnyPLBRM/v7Kn9e5N9X
uTgf8EFlIFSQ6AkZ8cw/M/n297//2i4ujsRIGR+JjTahkmKNOjHaAQWw99WVbVxb5uJUoBFrq0Zq
wI/SbAenmwUmiracZXf/3XbOv+OLOWejnDrN0UIDjOUus8ufXkfRW5yvhLR/3prfT+XCnUtjyOcZ
MzXRIGlIh8dBLQYKtCApHnZ9mT3/d5s6/5ovm+q0KkiF9zUSMrbI2hNh2l/Z0Dfu+/cdXbjvQQrl
z35H8UCdFS3yOyNu1tnb2ZuiQXvNqr8xB0h1uh6idAcl2n+KgV92NLeQ02xZaaMq24a2cNZDJqLB
K+L/9Yf7bZmLy8OoYqIjMG493CtgoTFjlF8pbf0ZQTg2AZ8QPAB4hcjl7JgsXKgSe4CDd+D7s0EA
h0q5k6FUc5UB83wTf/fUv690YXOu1YOfVcLfnImc4Q8AwwnOE5MgLE/Ycdxdexmu7ezC6uweeOHS
toAmdV6yjAUaNUjTCCegyv5+St9cpt8+4YXpTW0xpW0uaET9/dydSp0U+nYWr4t7xRzOf9HfvuBF
xDDMQN5JOO0oNTce5kDQffKbE59voHdUG59/39U3U4W/nRc9P1RfbJxBsdXtrB7B3oaAKT8Bw1BI
X52AhlUMNNAcXKsWXPmO9OJBkikEyvIcvm9B35afnCrygBEUnzS7xhR8baWLe0XP03kkbc8rPTPr
fdHvRfvh+RjkuKq8eeXMLnPhLstzb7awKXoLsDQ0D6x1Cn5L78ZyIifQkUrQmIvBUYbLcC0MO2/j
L/ZCLx4tk3DS8gx3W4ETfk5k4hytg76lWxobwHhfsc7vDcbzIQmOQVTbuVQicHxMLlbUxYVLynvI
mcb8E1yoD2c5+m4P0fPnKwZ6toc/tvdlvYtTBDBFAJT1z7NyrMSdN91pvep6TFAWTdhivoDOu6Z5
ta7R2n331gAu/u9GL2IOTwE/3hNs9NwNOLMrZSs/7lftporTFb1yiudL/bddXhyi2w5Q/ZR42Bjf
1tO2wNgD4B1DLN2nerrts2skM98+bV82d/73X659aXMT6tYDjGYKLNkF4ye4vYIrR/ftW/BlkYu3
oKFSj5iUxRzQHQYj4xIUZnY0vswgMwGk+aq+yjccxfBloCLEjLQNIP8l2SKfvSxve2Czi00O8Vu+
Oa9oxHnIow8kQrsp7E401mv1Q0Dexbmfr+3426/67w/4p07x5at2njnpquzAWr9s0KfqzRaY0+nK
Z/3uxaMmtSCdissGWpzfj85uS621Cxa2eXAxEwJM7hhRDernH1eO77vdfF3owibpCPz/RED/Nof/
l14Mw3r8R9OCf+5MCwrvMtKNi7JA9PeFz3/v5V34uu6FbaYj+LJ8INwjjrwLePK1GucrS3zTQ4Lw
LApGLkHn2PmDaXGcq5oVLSJ9tbJWxv8h7bt2K8e5Zp9IgHK4Vd7J3s7tvhE6Kuesp/+L/g7aMq0R
z/RczQANeG1Si8XFFarc7DCdcU+8DCf9EQzPIFEbHMx6IQMYmdHT/vK2jvraNAVoImYbu3DAUZe9
7pAe1YNwhHQrk69tA780SVVVZJrR+A2lWMpPwL+uazPmvkGXPTuyJflQ77ukZwh3++OJ9Wb+/M0+
GiP/vvZ8JYLaiogwIkbyBgM6Kp8y3P6zN360QHlFUyhGFhDywST4xqvXZVzMLPq5/2lYq6AACw8m
0egbhF6txqGYnvsasgD7Jjbyo1iHDn5PgUey8tOjIsjTTqzERLI5P7wR0GrvYeoPsYJmWOgYeSSp
tsBC//m+2c3dW1mlnS7px7pNyMt2KSwMe7lZtVhZ3jr7ZjY3cGWG8rlWCbg80ALRVrt7aUKklTzu
G/gcaH3cPfIDVn6mLWHMZQYCLTELTB0jGMpVWg4LGcRCekNmPJtYu0b53BJrkxiTtnBRcicZ1jAL
1uQMj/iM5x+XRDkdeuqFREBPhV0P576CRiQ6R7LbpmAF3qxvQ8Ll1dYpjZLLnVzBudHpJMjHntWO
8yYO+hG4sRKDR+eEYQiGTLNgJaGhq2KSgShAJYPUE1hRx7uuV62Ir3wFDaHhUp3HdnLltj7WIian
QeJQg2IE+4zGTvWXLAtmHFZXOUVDaROiuRADro3EvSRaaGbxcj/EyOvPKeTPuXu5KmxOke+hqnZQ
I6J5AB75pbLFGL1iWolOrNIb68ANhW9lOHxVMYXYpcVZwoQg2rLRIRYd4uUX16PXWMqsLnlparCH
L9Blg8iwGc7f6iaUTL7pfkEb2EHXtVODP8aYXzU5vsXo/23HV3agoK0+Di5a26fmIoKvAMP6o4k+
zlvwFVp1n94UwmSJhWrl2ddoNs6B+jSjp94E8WRijmCMyJruSnjfi7SwA4yX5Jrs81DFitv0mHHD
pS8nBmXNRg/Rhw9Fc4mBI5qrhQ5owCsYjMgxSIBGzIus38X5fZU6C4/2Rbft3f2zu/F0+GiWevpl
IPbQ0x4PMpK9yR3BD+zYE+5I6p0/ZX8Jeu/+SHOM8bGut3yHLnVUKDGoNXqR9jhWvcdYFsHOHben
u9BAysEjK4VbI8Pgsh378RET7gfFw8S8FTPJ2TcR0JBAdGkgfAEb0MdjXM6xPOvqJNtSe1T526K7
gX5A3t9yvI8hcca1IZC/9nlt79bIr1mBRpDwUiaSpJ58GfCwrVzC3yRAo5ezlhvxdnAEVGpQWisZ
mb5NUFytkgRRK7sJsjrQBMNtH6rNoZt/ClXOm6gHu9PSXxjf73NARtzyzxppDrMEPfhaFBOtKS/2
IVT4aoDlK0YmRLeDK4BJ8QiPmXHlT2jaL5kVom33eTdPnQp+6Cu1AI01zIP+0QUPwKU4Cd7giPbs
q43FWC25gne+KC3O06RLjUFoxB8kQae5LbgmQyC1Bdaj4+CNqLIzYgKWD9ESPLWs1HyCdxneEcGl
c2erO5R3gy8fkt+h19vgwfOip/n0F+Wwj9+VihWktA/AU7CIb4kRoJqP/tAT+E8O3SV0WXkKhsPS
DRc8OOkrXkEeUsW4ZDS3ZoJulRYDNXPz7yvOH9dFBQz1AioqWa9ljP3BSXS0SGvfksFgsGeyFkTh
TBymWd8iS2Cny1OafU97P+L9PGQiDMsOhTDgxpCi3sBdRCQNIyuxh0ONOnDht4JLas8S0UYTHVA0
Mg7CZnC3OvYUxBhBVoqYIkdOXLJCv3BTDwQNkZ1acWzyruQkx9BOv0+Mzi/GcumeLCPUQE2SVIoN
JqBOuwgYta9sIfAZi2OZoUBlQqa6ljKkQrKz6qU+ZtNPgY8RP6RAUA9+a5B2MdhfMjaVsad0n1Zo
KIid+ALMIRn0QgzjlMe9WZYs1tztt+37t6MbPtR5LEMuwRu6sQVXxdsWDfi2chHdzKkurJPAuB9o
6ZxeyIZY6nAH9hlGhi8YxXHU9pCCQEK9A5MVhhgYiMnaRfLvq8tvyOUi19pUsQskQXIjw1AOZnXD
v4tb/lw8GvGhlZkw7SotxlCmrdySR+jkY3DwonmkRydk3gKsNdFwEiljlkekchdbIXffLZiYeGI4
PcsGBSWoIAj5JCP9Bi6x0eFM4UuINKAUmv0rb6C6Drf/1Z/+Y6iiUTgypJo2qSlClS7kDuIYg8IB
1U9QvcfR6/4CGeuj+zvyWk4VZUI8i9nhMfsuiudEZCkEbhBSf7hd6K6OsQibVAiBHPpF+wIfP+mH
+Jgh+HKg/unONuFq7n30kbvjS/vCyiMx4k2dylOE0pCCMwY5xyl+yobogObA0ZyE8k4q4u9lzy2s
AJcRDulUxgLMDbFYlQhOSDgkQ6AHM0GvP1ST1CuDGyZwsdZHxSSVpvV9n5Nb9RnmnOXEc35tZzcg
J7AEIs5NBlcuJSSJGL6z0dv48bsS51qddjyB076KkDnpXC2zmkProVXjtbUHZzkuDhLiV1Yel4XS
OgUw3CJIYQgxbuztYMtWa5VPBkrB4bV2M0+83z8cZOd24lqdApg0HqJaGESIlainTnjKF0Y89A+v
1z9wqVPoEldF0gQS4HJwB3uxCzuDLhaKC0h4WuGX+YVVEtqYNfr4xWhgwRhzyUd4lxB5j6+YnURw
FNiZG0GMlLQLBWbpvr0xAdeYGGG8wGTGu4ROEoAFTm9B1IqUYdt6WjoeJgn1zaV35V7FuG/q8aXg
Kb1xwgCjg0Evqyq7AyYQ8d/GAb/3UU4xHCVmBbCqt+KsOM2LAY3s5Uj4j7I8OBjkTddUPzCcgnm7
qsMgKjq8U/VUJvPzBIKUqvkVqv3zgKFQzSBpnVG1ZV32k7CyWgjNgVviRstB0MLNDG/ahloN7RIo
AKqfGiamKNIboQcfRZ/4kerI+jdwi+47LPGXzw77boI6HRVKK0Okom5bhdjGFiyH11a+SbhznTz1
RursW9vokUU/M4/FYE2YNqKHm9IUY8NBh/OvNHcDXDfgrrGKnFVy6jMXfZgg+gHL7x3D6ha8rq0S
J1uhDkbcpY7XwGcDUtzHLpMdTNjbirw4ujpClgysUXHwk08FU4VcmV4u/sTHVsVuw9za7PXvoGA+
SDoxWqa3eFh4mAF/46WExnhxQkxcOYsFpocLZ9f+cGG1SbIsU4gfF7H0v5oCPyISAZOSI8eaI+mg
XSm+CaCTndpv+5u+hYTrtVJIX5VLp2YNEgqgFOGWp7H/vf/3N3F9bYDyXDCCdpOiBUgfoqe1xby3
FaKwW+gW+F4d0JQILN/dOo1rgxS2Z6kBBwVhg50dQj9GuQTyoUcw5N1huvknGES95AIiXMYqWUYp
vJ9SLitrktYbj+BzsMqv6UV8bV3MWmLEs/oa3panf9+s+fGMUohfGlrVzQqC5FAFX0OVHgNNMrmO
1TPFcBD6DQrC4F6JZZKQ6VwDqJOyTj35nTS0rb4XPREU8KMAIVvcXK2je6RHBP2G8JHupDiSN55B
ToIri3tMrMxjrW0rwFqbpgCngVymPodA1VG/kavzgkp1mXqZ8jhg0mbfQ1irpDEFd1+ao08GhAWt
JQ0gwTnNCZi4CCfxw9SfWeqA5Fjt7SqFJE09gJaDw7NwXm4nxWsxYtzFx3b+vr+szRfAegsp/DBS
EMgPAd67imh1bnEAi6Uz+OUTGG1OlRN7YEu6CM7kJGZqxw8Ko+a2WZxYm6fQpR/KIZOlt3QhuNhO
NeJUDFifVTc6smIc1o5SuFJqgzoONR7ZSgxKytLiCSOocOn61/0tZR04CkpKKJEGdVSCJhkMFm3x
JEjuvgEWJNOP0Couyz4OgRyzB14oV/DBpDdfZZI/Q4IenCd/ZU9DOKGraEGhx9gyccCgtIEroAXb
w02EkkD5S30kvCJ24vM+qAkZBrc/1R+DdJ9iG5Zjmomk8Ov9L/omcIIOHyszDW/wQowVEQnpfavb
V8C7USqLxnMQJegalLOr1kehJQJtOLN1kGWDAqx4GOueH9EkBXI+J7vmUFQXCytwRbdwIPjkEbBk
jh9sO+T7wijoysMFspmzDlEpSMSAdPJYl5bhCB54K29A0Y38ODRV9/fyH871u00Kvngx7iNdr1C4
4tQ70CRNsX7T5K3FVfFXNeDMpklNSeUwDqs8TjKrysPaZgrUImjwpJqEbc7bczl7hnJXsvCZtakU
cFW9NudyjYabOWkvxaRcyyVlOOTmI1TDZOL/O3f0hKK+RCooKrGM4gvoTz1M3eApZrYuKM79zqqY
GlqsNVHIlYDiJqoEVBvByWb1yeQb6sR4aG5fo+9LIv++eiLwSdINmoBDpt1Wh8KNbkGMei/7rDj8
H661P3ZkqtO5liCQEAfo50R2MP6dXLMDecRHNgiQUqu1J0e768/hwfBK1N1Cm6WRyHBAum8WxNKa
quaDbIu8l1Xw8i9jzKgtsExQUNJLE6TlB5gAG6EVa5CTEBu/G7PD/kne6LMkYer7TlLoMVRLoCoJ
KidEYoq/k4/ynX7Mj/FTcstZjRNhvq07krZnEYUU0S48Vtc6a6EUlPQG2KeSGpcBOI2Fyp6Ca896
nW9WLdeLpABDiotEKGNEW9rDYGvu4s8TisICb00W0V0H0+91xMwziMRMVgzLOHQyBSRy04I9dEEA
FgrgXH7SpJf9D7iZC1yvjYp7kG/p0NuNLGty4J3b1NFfVaToLONOgCp5+115DRkxJeOMyxSMqHob
gGIPKyI9jy0e3vFBdhuPOR/EcgwKS4a6FZbBQEiOZ7VdXIEm9mAaT2T8RPQzS7cKT2Lca4zAhFYt
Htu5SYwIb9NFGZxQO4Wjk+noWWApQDGWRksW96JUc2OPCE8ZIa0D0sP2PGJiY98zWIuhEERfFE5S
KrSFp8JtqZ9n6BgMt5rKSKWylkLhx9JkutiPqIFCEeoVxa6bMQ6sGjze/20xFEpUXaNpZYqGN/Aq
KpVg9ZEja0cJ/Jj/zQ6FFKLYyLE+wQPm/LeaPwytZmXSqZT8fTP/EOP/gV2FgoUGkkdhKAP1iC5y
ZCk+HpsWf8u7SAPf/d3T6N0YBREihAvmJcY7mh+iGxXs3VXwTSqN24wZGLJ8jsKGLqibzODwOAqr
53q6UyNQXP6KOp3xlTbUID/cWgqFDTM/Vxy6ObEir3dm8DtBhgqlLQ4T7pMl/cY7ySoslhwdY3F0
b9GoZpPSqXgnNaB9ncBtW6tIIdWp187if7v96QQv2iJLKLMhNDTGh6G/qto3SWKlPLbjT6iugMIS
nB+fpn9mMS80pXjzQdKsBIaAG/4n0aMnz0wQQ7NGMLfT1iuDFCIJhQ55CiFTQP2dgrbwpmyfomoy
G+GYzSDm0TMobXklz3IW8rL7lGtZmaUgao7yLFchIPo2/CNCOy48ZiecNDt2WQNcm2goKxjQBo0x
GBaok1ZJdVMNBuBDFR4NKKSoZsEaKdzexZUN6oxNSV0OcYF7kdM9fslMLvnajo9yFTnNct+094Nh
CSmr1f1NPfjTJq6sUidOL8Wo4TKSQYWIpuZ2Z5Tjn5czSQXi0UJmLMD1cIPpFWt5Km+TXw0OYODs
o+Zm5PH+G+iaeS/nPd/LWLkhXpu+tEv1tVKTsyKRZk3IGkD27KdQsMrKjG9KF9EDiFEAqFFuaPhr
qgxXKXrIefG4vzTiGDvbS9fK42RMeGFEGF5DCLsxXC4pQFbs6ss5CVh36fbBX+0jdSCSNgykGfe2
DRrT8xSX4MPMD9XwS5mvxoCHFFg6ixrcobx4afrc5fPSnIqn/QWzdpW60JsknZNIx0sR8oG2mN9A
d+lYTrK1b2U7UbFaKvkZqwdplOZTryU4+0YFRrPCkMw5A58p2sLaqXjsggrirPmNrj/KaWt3Wm3v
29+s+2or+9Q9H6Pxle8xB49jM9nLGUQeJ/Gq4Va0oDl0qE6Ez4M0pxm2dpZv+heFFdKyzgyFSIkE
9nYoH5CbUj+CsfwkedpR9FlZKJb/UqAkI2nJhwnMxCnaXdMvbZC7kaq7TZ1hAoDR5cvyHQqLRrHI
NBE0C7bK+3r7OuV2PMSsW4Mcgp0TSZfMoUwR9Wo6IkZHI3h1/d9DB68CiyTx2LUOlqcaVH4SHVUL
iGQRro/JoU9PaJK2eRD3Qnwrlm7BLs5xHjjZpejHvocyPhzdVx83UgGiPOxlFUO1zesXRysOEdhW
x9d9Q9sP1fejQLfWz13VKF2GEY3xiAlSS/MxLDL4oGG/S0D6MPsQu1J+7ttkOIpBgUzIG2IFxVSY
jC+CfCuWr6AjZznKZnixWhcFMXrShQVPWu9ARW+OQWOOw4tSg4n/Ap0vnfsxZNDPSqEDy2CS2n5D
rAxT2CJwas3XkJZ681Ay1Az1IQdqEwfkuC+sDmzWVlI4UgRlK/YLWnJEzpnj5345yzwDrFkmKAxp
jVgZCxk9BVPk1NW5Cq4ax7r7WDYo6JgSjY+EHB3zTXJuw4d0fmlVxlW++Uz481lknspNNnnJx2mP
mpeY9yC5hgJSBl1AjIDNXfvwX/xbpgmB+k4Al3qOvFarQopHAj17/YrcDGNBW+kzQ9FFwpoi4rFA
z2K34GeVl0RBO9bv2Uoe35ivPAkKeNCTdUe7fWwsKB2Q8VtW4X7jc60tv8XCq+s7yaE/BIUqdCdI
njKdm85dpH+/hx9MULhbgIGIDwt4hCocuuAUhZeOmVUgOEPdJR9sUA8fbkLuERqkyNGJsieDSZcf
FkbmnWVC+hjoaGW/JK2KnYK8Eid8UxXGnNnW31c1UZSRTCTEfNT5H2MhWcoB/aopmefTl0OVZowl
bLzqwWklGWDT1HXQWNHMNgL4uHXMCEHotAdeStBxyyd0o9WaKUAqAbHUpRrA4FwYp2j+FjTgDINY
A9Q8wezcQNsYDYog3yx/75+xDe//+KsomA0ndP0MgQ6+bLc56JfZaV7jY2SrZ6gk16IJjRnUGOQW
TGmskiUBvI9uowvQwMORQ4uXob3F8Svvz6QGOUKxRpw+2GN5w1duHl/RMgdB9XJ83l/m55NGbIED
BATsis7Tr5wWCjpFmvKoqY08BLrbA+S/3UhgPz4+OxIMiYIiyPjIGNanHEkIMgyI1mS45sm41dzx
KcSdpd1lJzKalbrJL1YG/nME/NEgda0IjaaOPHhPka8GPZufeoRVmR0Bb22gCq4KXpZkBXP61AHs
8Z7pwwYKgbrWWmoo30EkwsdI/92//05kDNIAX4tgfOLFyNDvI3JZLttL6IA3N+O+ZNzECGk+x4Q6
/vQfGzTqjuMgNYAsdIjq6Li/JtJtVPwaYkwa9/7+aj7flR8tUeBr9LEUTBVeovHwlMSOEZxi/cko
7/etbH2a9Xoo+C3kNEMnJcaS+vbMpV+G3B5C1h1J/gZ9Vtc2qM8fK60ycxFyEwna2lKHVM+SFwlz
oyC/vGdlIrfO0NoY+fcVMOQZimbgGcOU6oAySFN6HGrt+3u2kWYinwZcwHBoJLNowF9AQlH1kESy
jeXaL0duOmvOWSxew/Q7B7GnqWWkPLeO6doedUw7RY6SmINjZwq0n4vGKQvd5uUeAijJeS77mzQC
gbfAJfb+Qred432dVETYDeDu0yQS3GS+MJ3lxp/rl30T5Kd/9o0/Jui8lSRCOnZsUK3WWh2M149K
1npNh6x/N59qTJYH8ujuW2QsikZzLa0jaCjxaLI0bufhNmy/8Arje7EWRR2quKzLlqvADm4Yd0vl
F8lojtF9q31d5Jcl/7a/nm2ceN9B6nRJbVBMS4x+k1xHd57sLcVPUZLwugr/mzfo1MlqMzUAdZMK
QApuhv53VzjT8Lq/lq0wZ32y3qgXVqdX0WIdvMaAI5JZKK4ZQipz+l696NfU6u3iJrRC6CG9ZqPF
MLyNUe+7SHZ5ZVgshkprVXhFY6Nz2QJXydG4GSxS1xdfWKlwxnmmZzgUCMg2dR0TMroOpZnYUzwy
X85KPJEPsne2KNiItLIKZQ1uKMYqFOylJ3FhvbJYzkchRB5iRFEJcUmN3DmDJlZKJKbvJeacJ+Pz
0Bmn0VjanCtxhZAZEQXT3JifNcMzaYmDFKS/7wyM40unm2TwEkodSDFsvRjdsZysvvo1z9FpisEM
kEBNrg1/71vcyFd8uFHoVFMx5KO4ZMhxk87vzF6+D5AZRgMG6TMvv6utuW+P8dnofFMjLhIUvtAQ
WkX3FahDwInWN3aksmgyWTtJQcbC4absyHsfHI9Sj/q35nTKDY+MJOSEY1Z2gbmLBPpXh7iFrnJa
BLj756N+TJ36lwLuBtIy1ly0K2sSfjsS/IMYBoUYXbJoCxS1JDuaIA+SYdzhB3okTA1EZdz9/udi
Lox6GOhqjsa+ESJqhKKMlOlAR2grjuYVDrtQt0Hd9NEZKdyYl0LkxwiHOocysEemSOq70hrMbLbE
h+gmQdzGPbIUZRjXskEhydDIUxFmyCkLhj9AeDDzw3+vDbRe16fsk6JwEZdlSCMPhifEj1nwvP+Z
9k/Vp5STFKhdmGlIl1TafdqLT3HcH+dRQ3vTzDi/+5sl8wQuV46Ohg9FGELc+WHqT7pZVd4UHv7b
YqiwImiXtEQbPvp9tG8h1LIxx9+L51h09s1sFNw+fhQKIkZ90uRZROclVGDNxe49/RV6o92xPuPJ
axuvzJ5u1t6Rf1/tHVpLm1RO0T/QzS6YnE0OjEAdi4dsHxwg2/LRyBBpRaO3qPlgzOWQyeEZsjT3
Dar4Xf5SChnjwtqPJ6Do8dFank+NUk64sFIoFw7HqYfib4Za6QKl+2+QqWoSkREvsTaRggh9GCWl
GNE2I4jnAlSzXf2sDj/3XYO1hxQixPBwiDRgvgtS3YfGmO+DPPsRJMlvLg6+osuFWRAl2ed/jpdk
+m2vjs0opjFxxepZKNvFD2IU7aWoMdsQTXWa4KX8TYg2btBWsfJ75DX/2bbBo9eEN8A4S3nlXEIp
fKhQQyAsrJwJRs8jfyD0HNyBNXC7/e3eTVG+aehNpKAZCUwk6ZtU81ltDTtKW8aAC8sM5ZQddIzz
ZER5ea5Oi2B15U+B9dZnmaC8UOBjQakqRIUpmMyE7trPL5Ai3/fCzSAawj+8iDYZ+RMN6ZKp0IGe
VYQwhg5N7daamF0U5Gd++vYrExQEllnTBgLJj6SJLwweOJyh+GkKim4WmCKPGmd/RduQu7JHtnWF
gEEZQdFUI3zv8/BcRDeGhlkrY8Kcsnjty94JF/QoqkVpiZr6JR2CR0PtnR6apfu/Y/PrrX4G5Yet
VmQZD+ZSuxCfjQZUBPwl7VlAvFE7xv2yskK5Yc+XUzd0yD2qEKP3BZ+z+lfxh+CkrnJV7P0VbSLW
yhbljyDubIREBmMRtyyvKM80VgTWG/QG2SEGHMNQKrx9g5sRx8ogBZG5WCNfHaCykWuh3U7ZoVOW
m2GUzTgtvuybYnytt7GDldMIXTnySQDUiJfWiUUw3KeG1RYVY0UsM1TWs+0LcQRpLVgi58VsJclS
ws6fVYWRk2R8qbfW/9VqwkkXR4OMT1aRbEapVRgHyThlQwXBZRYh5Xa68P0rvfWPrYxJqcAPVYV+
Hv4YwwN1uzNnV/87ZZwPzi7SSBJNOmYawWWgXqJr7EM28sJfF0/8QZQjGlbShPWtyL+v1tVF8QSJ
QtL0Cb5QDdfIcWRrlZE4cwccRQolyroG2Q0PI33uVYfKDe+qk6Ta2XOK13+G53HFmsFjIL5IfGe1
LBVk0H1do4mfx4CfdMtLT/snieV7FEpoI4abFgP92pNocrMN4raOk6H3+qx3v/Ytbb8bV55H4QNI
rYulG/BO6DAnANFQK7+odmuLaKUOXRZBEMMdPo0uNhwflD2+lDgijdboDrh4rTYunP1FbQw4fXBy
WlkBPKM8ZtCwfyQXJFqFXXvBq9TigcofVNQc4zOhayQMM5o9nvjC37fP2lSJenzJIxJdARmxkz0i
P5V72myXX8pDaXNg6DVFVpPlRnfQxwVTT7FEqcoyI0za2ZfOFsFFgP+zVQ6EDvMPFCPvYjtidJEx
95gCElS6I0EWscekB58QsiguJMQuCebwEmhrvrGywHuvaMl3tINoMC7S7TywoBiIuQh3OZ2kT0ax
UtMMT+nSqWdzic0IkmKDz/3CvK/40NsBuAnSW760mWC9jTfvlqmvO4+F1kwtkh/JuYccQmS1F7Bk
gv1meU7MymJV+f4hPnm3R33cKRi6uZdwOQzq4CRLA97f1h7k5l7LgsJt+Bi0h7xuKmroh00Fbb/n
fXcmEPAZX9/tU196TnMt5zR0YSb1rQDS56L+nlUntT7lmQuCu1QLGed3O2Z5N0hgZAWvFc91elch
+oz6h6h/TZPs6yTO7sT1jLYM5tZSV0dTTEbWDCBlAdXOHF+SxZ5CvOUwY6+egbhC4QfGoU6Y8fU2
wL+vkLpAuEHLkqDCO/J/ZLIR5o7Dr/MruoKUezKqHlrFcfaDxvq73Mbq2FBXS113EIpHH7jNaaop
qsOZE3nwtYWP+z6znSFc2aHuFUHF1KWsYrDuopgTKK+Ing7IVS/JbfKiNdBMmP2UNakokR+/46l0
DYAvDHXMSox9dtVodtNgiS2ooZbhmKnZtxSc1RMYLtNEve8q9Rs6bh/1snztl9DT2/hmSkBkUtxF
vIxngFCYdcm7Rds7Y5beq0ttKkrpVjLYU3N0Keh4jVQcZ8cGf5KWztOE3s47w8RBzJC5nk0DfNcV
F74OVXTu1eUk5TIrxcc4JnQRIq5AKVnIQMAh/KZVqDQ/ddx1+asX9PuHpOsO8ZTHRlcD7ZBIzJNn
xXBQOtx3FsZpoGsNMkgDg2xEU4tQoyUoN+Kj3oFtjx8PA/el4Fikkgw8o/tajUrWy6R8u50JK2Ln
dxjUbdgKm6xlUTBWqODqERLAGNEHSk/gfuFNPjFLrzo1juxiiNYe/fml7kyZ+aYlmLx3Eihga8U5
HnTCbUwGTqorFEUvS26ObuAipeknX5fEZPG5/kPS4A+oGRSoSWNaV9wMUBM9kOpZ6ddQdJOX0U2v
pOlbFpywtfYdh2mSQjMkGMUlJkeA5MTK+8IOj+ojiT0kq32ANtHfJKxWZ4ECNYVThynhkLMVoSiq
2ONw4qSH/SXtfzjlU/8rcup90SOsktoDtKoz7tf+3993SoVuelWjmudUHoVldcGEVdOYlQRi7zIW
/WL51jAnn1jLoWKlqM2FVtNR3pMLJywfK9YANzlDlJ9LhgwRcagdQbSeTsiG46A1gdFD1BOkHdOt
hldSy+gU39ixDyaofAOfBqVSg/vFXvQDADASjimHGOgwsHJDW72SHyxRm8XVYtcZY4JAzyU6NS1I
2As3vwSP0HGOcYgqC7Sq98kvVkTL2kQqwNTGXFegpYTsA8STOgx/Rocl+b7vdxsjcPqHxRFPWQV1
YFINUokP/tdIiBavB8gTRg+hN1m117wIN50jQOx49vXFHPBkMK5ybiYXJgX79lpVBU2yhqwZKnWE
g74xYkGrkFI8E+WF5LYBdw4GmB4ydI5Afg9KFDlb3nmjboDF/7FK84wpmpEUi1ySxhhHMJ6U6DRk
4B50s/6nOHh8+yXq/32D0QeLlNcWel43BZLVNq9bUWBl6bk1npPqWUHRGzu7/3E3TvkHY5Tjgksx
0RHw4NEpJ+4i5MdkCf8C6j/YoJ0ULJf6QBSJiDhAfQc1dYwFWJ2pmu1B9NPAZsoRbMRXHyxSHlvy
c4SYEOIs3Y/RIVkEtFhCUjMxl/viNym8yC+xXZ5iVsvtP+DAu7cQH14dla5SOB369IINdfOz9CC4
otM8DJ0p3GuX/NA5ojvdxHZ/Yq6Y9R2pqEEwZimc1Ai9Om9Ef8r3yNYcHWVdmwgyy/fBPfM8Etf4
DODva6WCBr2vw7zIBjJNafJf5SPRWofihGYad3iXMBuetl58Hz4qFTEY4FYaehH2OhuacSdCdp89
c15qFxbHIHfYSgN9sEVhzaJmYpx1mmCPd4R6Pr6Tr5NVmOMZSOOydnKDi4YA7J+dpPskazVTx3LA
ylo8r5B1SmzDUc/5Ab2fIK0TPPkLyBqt0S99xeyd5ESSX/swsPXo+/ATKNAZMk5r8xCOK0LMyFzO
1YMBcSIzea4cFazjjRdd+O9/EZR9MEqBTyJodZXP2GVtaky0pUAuyM9ZjUOMk0GTYyf6HGV6ijb4
Rvf57jWdfjK2jnEO6NbJpYMOkd4iypgx36e4EF+x52t5JpIghs3i8Wf6CoUwESdxdTrgIZtA7q9F
4ozkCwFuULTxNA+fDo1lopl8hYqpGcJVQb/GwHPGPUwzYrdFo0ptgbkQHe8fo3qJ6udIZdjYyhFi
IIbnMSkBdj5Jog5gLI8GavgZUWg1/PxG9Yor+AAlE/ztX6Qjccjej8Feuv8tN5f2bpWm19KrHIKp
HJKxaPK11Do3VT33FyVjwAv58Z+Qc2WGOmydIOod34XkG6LdEUxCZDKjYSPmpmeu7FDnq+3rNBsQ
m9oZGA55KHNpXgUFOKO3NMGZq0eBux9DHD5LC1LGB2TtJHXnp6Mg52KC+4gTzJYLoYhmFyye/W3Q
Wq2PHP3VbStzhiiCyBddvF7yCC4Uj7PmyhRAhyKb7bkBtWd2iThz30cE1tejTmAm1YoiVQW5at/S
Y795p7yLbJ4zpbv6S/5IsDp0oX5Y3YXMw7eRJ1ufC5m659N2Sjs+axGOyoqVLd/F0Z+yX6X0DbyO
RugzlspyIOqKH8cwbMQAzxrlFnEU1IcIypRv0it/iSurr0nd73VV95MEe3Zbf184q5Z+9BXjmtuM
C1cmKFQJWy3KBQyeIbS+6cG2PKiPkupyOmuQaPPOebdD82lNiZzwcpiCTUk8Du2VlxlPhK3sydoN
aCKtIu4EdYhigiDgIrMwUZ5a4Vn9EZiNNb70ZvjC8ASG3ykUlKRyU8UND6fHCLTzBlq/Yieye+iM
NQ50Jiy8+2zRNw7Kvx+FRXC02ksKSaBmWrV9hUMepU8iZst1exgYfs5wC4XGET2Rwi7B4kTuPKan
TF5MuXmZYkY6YjuCXS2FQg7UDfK4SImYVwHaaA3jnSgSyFFpRWl3FsvMjGLkDqLEDwaILssR43Zj
fUMKO/R2kRqFqM/GbW91UEdc8sENQ9VP1NJV5e+VWv3HjaXwo82nQKgFuKlUvhp8aWnJNVecpLjf
907W9yMLX90DlRxmEYIRmBlPUTPZQvKgTFagqwz4YB1rCj7EWJoFecSxbjC8lEqgeY1Y0eqGqDNx
d0lGuUHG0DFP+8ikil2cYssKwxSP8ptOYedLmBjozOCM0V8L5CKgCsbIeXrLGir5B1x5t065yIAn
3QRxS7x7rHE2u0Pm5pZ4Tea3dyTEZO4XRl72H87Eu0XKRapZlLm4xfHWg5c6cyTQc6veiJd5C1p+
FPJm2eEUW+qdfZfZvsQh9KrqAkb9aPGteEqacSqw0PnYHQRfxdv8/2c4dvshqbzboaBlQJzQpy2e
OPORMN3mXuEvVmAmJm8WTN747XPwbozynTBt+TKq8DbAIH/Q66iD3U7NV5VF0raNI+9mKCfBtLqg
KKGE/qrGnwJbzjxoOZXxV8wtolSw/53IT/4cKr/b+uQerah2GuLI+LlNT+VyM7GIHLc6MHDi3k1Q
6JFofRNVLVCZkOlinB1MoqGDWtmdbvLn5NibNesFRX703qIoHMlmZeCLmdwD0tngXsPyKY28fPqd
srhEGbtHJxbKMlQlrpsQvxXdIQ9r1DfL70XLknz4h9fany2kOzrUsa/mYUHoBn1i9dIcNBeq845+
mP6PtO9arhtnun0iVoER5C3jDsqynG5YY3vMnDOf/ixo/vGmIHrjO55L1a5SE0BjdaPDauKEN+Zz
/5G1OmlPf9LqtD06nj0s61eaLClCwqAow4A7tMliZHIC0ozhj54zlwVyTkiJKEU6h4CLKHFGqbKX
6CkSltwJ7hUfSKioPEpqAiis2Ny1HwnqNdQC5emB0sYOjUXeyG5k+6L3fDtmP3fRACIdoEX1ZTRu
kbWau599/bEY7wr1uEpengjAflcdDbzpFWoRGXwab+10l8ZN1IMB36WkfIJH6fSD6rWdKKa9H4U1
0LptUgOcGjxvSzwpSFh0kMOKyFa39l/DaOeU2NnN4qN8LMCM6xBD6kWlVftwf5HMJ7VqOcuscWBH
qNv1EZ6W12MONmgCoweQEwnnWwnlcTsatykCsBUuQAc2UBkB2MJZHlj3fXoKHVGaeP/4fm3r68ds
3CwDif55jpCxK+bxc1zFxyHOBluhogTIvg+02UX+tilFnurmaxR99lmiH9Wh5yJAretD7Wn3NGBT
hemHhNiVd93cCEVz9lpNaiVsZx3RQsvuMSFtCKq/McIGVb2DSwPkK5DKU53+tf7wuuhdo7BZNNv9
ze4qZaa0BkWtGLrkXWm0TVCQmMns1JZTlY0Az/bDiBtpnA2vYqNbtQlbPJ1Aa5PbpTufk6faj/3o
hdWQ5ugDnL5bQeQQVACoKWKJIisoUifOtJe5buQ6y84q6B/tHHO5IyL7t+9dbpbJ2/ZuIiGdcD9I
wMaDouvnoJ5YtlAcmREthzPqAzpvsqWH5kytX82HzrpPFcEDTiCCL9NvZNWYUhakBy1eUT+V1rMu
/byuhSIRHKDoSz2bswkAM9ABMFg/4vphEkVhRMr3+vtG1SOlrztjRU6VnIg3vMQ+RS/+7MS+Aj3z
6gMSyzeYUo4CX7Oz1YcRkxaJwPqJ1slBzDgsjSyxZPIQPqCBzio/1qLT2n0tXnSPr9efExplGKGK
GE3q99LntBDVDovWwH7fbGPb6ZWeEuDxnKFfHkEspbwvoi/XFWJ/FVSRNXChvOe/WiUagrcBb97U
PCTyTbIIYuG7bxYQbP37/7kbWkRdqKUGkV0DE9xB/qqreBkpQTQIfI/fmMqLIO5+JrrS67OJ+ynf
/xPBQt75Jjs2x97BiHrvP+0a73gbupEaQ4EENKZkxORLPIj42nd9xcu28R43WUHw2jNgA22Hgx5K
R8/+ktPJL9HAJlvPYT8LVrQfbN9I5CKAA0qomokVQmi3q8/a1AuQgUmIOrKCbdTG3WPEj8BK7Sv4
ryPjU3fISVZT0QPvsvIHSc+heW9VAhHs1N89xTar4ux9Fc2YaBjBVczNxY67W9o9FKNTUC+MSztB
kDsUxKr2n5sbidytTTqzinS0oaB1EtS4X9F76EmOcVO2tuIX7sk6Sv51XRRK5Gx9urSYgLOu8quT
qGHQeIgZ6vBJJ7e9084Spk4VAkMluNTvOFDqtJRyDaBBIKrUXqjSuqF8Jx5bILrV/EBbkJxVSYWY
/msvw3rMXcZloDxL6B6yvogS9QIsNDkIMdW6WigKF91sbH0po7dKErvXD2vfC/yl8nwddB+lmF8h
M7uUHkpwtS+BXKY2jZ7lKbguSaQWfBEystaIrw0a27r2ZnUZRbNxVG/ZKAZWYCDORwruGl+PrI61
1Y8S7JWBqYq1sdrKnCAOnRxor95Z7d3cWh/yWdTjKwARvkS5B6cbJpvAzTTV/ptqpsdaJccaleL/
cTs5JCFGpEsdC9xqQfrAamEsR+1slpDHgwk1Ks1ZNJBGtDIOSVaQVpZyDl9tyQ7x8jT0mPsnwI5d
EZQYOubbymD540SQWRoNWUHp1tqFX+q89GqKGYqNJdi8XbygGjENw9Q18Ma89WQwySeUEh0B/Kaq
HESBl1l2tPYo7CnfoSVHdH0jiD+kFiXCicSePQ7IeD6OruJgXvrjeEiC5T68iWHVjuyhbtwhOxii
j1gEIfsbSnVFQbmPqvB2W20WopotW6nyaNSTm6HGJhIROOxv50UIZ6qjyYx7pTChdwUGe9MTbp2t
ktKOELn6E60HI8m/6+FOTovMJNQZiAwYoMVq7cDgjSZYObBih7iMH1dY6rYbt9qI5M6Q1lQ2VhXZ
uvCWnV5yUh4W3/Cze9FZ7bs8G0mc9sug4KWgOGLRFdlfj4yXhyIdMvkLRoUoh9CRhfwN+6HUjUx2
thunHg0bZaXFuNSMLTwHSVrqag/FBMJhHCV4xPQjvZkg+vo57vUE4mJczpF7jPdZaOUGmh5wMbK/
2KjgJlBec0+hW6O8twWMjU7N5lTmXuQDu6/LF10L7hVgtXrapCl2etGqu6nRnVEfT9P48bqUXad5
s0jOfrdpOYFOhQV3ivsag6ynPoimR4wOAZNkK5pXIhDGW/KhrcwFVa9ojcm/5ml6WOsQ3KWjLUva
o7rqt8YYCZb3G3T7dYi8RY8NNSZRBRfdfKH36w9Wktn8XTiYS3+nfBn8+lPlFA47TrRT/Z2+VJ+u
b+9+9vCyv7yBB52Loc0r0HVGFbx+YG2lkhcewmdW3STVtqhqUYBzvGm3jFFZKbKybmgMx4WYoAOf
gyzKb8ZedEEECsp3HpkFoeWQYWt760jIuVRO5R81RGx2j0ObJk8J+Ejg+nXLfVXYEiopOvp4/Yh2
dwwBccTVwPxraNwN0IoyTYDWsiu1B4ueJgx0Igga17EAT3a36yKHL4DRZ6PN5AkopiwHVc7tqPcy
0VpEMrhQFW2sJMsYS3SYHOf+PFZ39E/YbV8TCP+3X3zZyxDSXI01nAkawe5kt3hMbq2v7P4QO32U
BSGK/bjYZtc4Y0qbJY+jEafD6gJLV/O629SNAjA+2MNN7LdnNqSKcUtQt/fzI/mGXrDr+rH/ntp8
AmdcyyxeCinFJ9S1TXpMiwFwNEcMn0MskDZ2Zv4E0Zo9LnYSugLRbHXvnuIb0Zz+t00ig98PorWA
eKWbP0tO57cHPTB85UyP6o/r8gRXgZ9Ep+VVpw4xq22TqoPawfMrw2Cufw5LL1jZPi5vVsYZV0yG
LcushaY23uS1x8KbDyWcpC4IXekv6Q5cf1/VEyYlH8PSzb7Fj8JydtHWcuY1S5rUIkjJua0r++2X
9UAeBld2MD8Gjkx8EkUcdh96m/VyKJPIvT4ZJZyJ9MjK2cOjHEgBOm2P109QAAD8XLoFdGHzMi0w
d4l2MJIfTdy+rNYseCezw3mvlhorVCeUkNdk48YhSzLL7BOmlgkyy+BZDbvElzFIe1kr/CmqmNpf
00Uad1JxH5pZs+KkaBzkYWXjbdANIobQPdIawNpFCndAlE6YRNciND2iVLy4XZeHXD8sVukR3Wtb
3VEjPxOx8ghWxicvumZNZPKKLP2hK54IqH5F+eX9dM9lXa8XcXNW4WKRsY9ZyB2KZzjJY+bQzNYD
1p1WiwqB9wHk1ybyWYzGGMIhVFATkIanmNw14yGsH6VYQGYkXBNnFCaiVXWdAjwYazK6/Gw8eI7s
wcPeAtcv1G9kUVMlbBSCypcELFrdzmaBSKG2HuroFK73w/xtVD6moHVvTFdve7vP3EwTXDFmVN5f
sYtYttObYyvyVUrKBI/IMLIeG8M8agb9jyLYLd+IWKaqVtWIGXLrzohehEOJ9lHisgTu3up9mDZS
bcFFKF1aPxrVXysIVrUQKS3R/Mr9i3QRxV1edZhVk6wIIcg5GAxiGvTTci6UTqAMAjH8+6WvgHcD
SzaauStZfjNhTN1Hgb6JZHAunLW20VCz+h02oiLz5k/twTwaR+2Z4sqyKsdZdyRBbPo3Ls6v/eNf
KXk1JBjljIV1XvcXe+hmSJ68DvRhkR+zdQSLFKgG/0qJlDibCQtRT3hFYwBY6fYIt7IBkqCr85Xc
ye8MP/WGb3/0ZgE9nmHoOm6MziOHDqs/LNhdOMhs2rKR+rWodHo/XrERwu725mJlGbKoQ8JW5+Qg
Iz3GjnqeP6F8300+LG6BUEnvpI+i0AzT8XeIsZHKFGsjdQ3VfNIMtPOnxwT1IcxL/F9I1nff8Bsx
HDCldYgqjATW2BxWTKTzAFFr/AUTzkJ6m/6Ro7ERxkGU1KxoiKNIDMmDoyaplymyTcJTlt8bcfYn
l3sji4OrRMriWB6QyQgNjJ6ZVq9aQG6l/AE9iGptxHBQpUdSasQEqDhqL236mMWKQ6KbGMH3IZoE
T5ddI3KRxXuDoR5Os/SKJeB01dPypgtF5SS7cLURwcEVKKt6vUrQCJ8kTpt/lpAkSUSQuBvd3MhQ
3mo2ifOpHQgubXpkSVb50B6y4/9i7EX7xaGD3JNpaS2ogDxp3kiXFxoRQbRBtF8cNphdGkkTS2bV
cCmi5smKm5+lJX26DrD7C0GpvKIryN/zTl8Owt3RMFFNO8SmB5PiJ3HuXRfB7vl7uLmI4A6lVNYs
n0aYXFTUgsfLcvBYdUjup6WwdpH9q2uiuGPpqskYEwtpJFm2R8xNjbzMIc+DbwU9Wo9FEbT9E7os
jDuhRNG0JIpwOlN8WzeBXp7bSaAE+1F0MDb8ez7sGzZYXaW01/UcINq7k6ffgMX6OcaAh95D/MmP
D9oBDDOibRStiwNuskYlY+RA/UXyFCbfxsSZhYl8dhLXTorDa13KrG7KEUCAl+wlh9xnLfdygDA9
6gPFeQ/RkjjIbqQl6mcMGEPnx2Ma3VDN13v/uprvp4Q3R8XhdSX1klLOiHIiJXws/fK5/hT62VH2
8lPuWDflrelcl7hvx3/pBk8rSaY1r4s2Zh2c5ol1wg4+msnQ23tdzH5k2sI8NFMH17PGZ+6jKBkk
lS54q93kH9D4dCgQW0rvwFz9P9UC7rp8F3G872yYiWQ2NciNpDo5ZU0Hhh7itF3laf0Mpn3R1KP9
7M1GHmeYTDmuNIKcH+I7jDWzcxon/FJ46Mr4W8a4hSc90OBhRq5+tFK7vZ0q9/r+7kPwr+3lXWqa
ykpcG9CbxkidqKYnUFEIdHNfUy4iOFzMpaqbu549TdlT4WR5rGea/ME8ZySINzvJAaKlpmkhsdLE
WTHsuESvdGRb1Xe5OVe6gIdTtGkcLpK2WPtQRtMEyU8yvZvWp+uHsv/Q2ayFA8FkJOnSS7hcMg00
8qigWxmx275/qPX7WPkyT4c+PDXa/aD/SU3fRjCHjF3dTdRgxZUl+gyrYzt+L5WzNgvWtw+IF43g
ALEzdTPGYCc45+HDiGYMw7QtzLoRbOI+yl+kcJA4WZIx5yljAkG3NyMqjU5ZED7LDmvhSlxRDuD6
otAr+tZYtvI6oDxhxjjKzp9RlFPeh4tg39i+vLdb/67oHY9YJVX6IA/wMHLLzqXHIvMG3dHLnyYm
90U/BNt3XckBvm/XY016VSwo53CtQ4za+eMQxG7mTN8NF0W+R91huYzrIkU7yAFFr49ho+TM6Wwx
YCzQ4rtw+HldxG8evZctZKveuDRUW+MiR7Us2FJ6xORi5z5FpiJ8MNzWYxnyn9IX0bIEt1nnG0PD
CXM5whi3mblRKFoBS0wPbhgrqHywHAT/cYUcdoC+Af3Qry0YmlfcsVPLe3tG+mlwkbq2Vy/3JrQI
iDrJ9lMlv6ADZUdvd7ZZFBLJPUCR9Znj3fjMNna2S78KwhuW/lKd6dg6yxn9CCf6IKo4/Y0HdDlZ
DlTUaDC7Fm8MF9OeCps4ySE5/Y3s12f5xEiNwKgi8IBE6srhCxmsrOwwA9dVQkRocuSCrOygjZPI
A2IHxt16DEWS8RjSqCGbOrexSr3kSsYKj/Ib9LBpXo7uErf4HH9TW5uxBtS33Vn+gaGd3nVN2lnf
G7nchtLewCx69Eu7ZqSfpPFkkeSeiqgX9zg53kjhdrEcir7QLPh3rFIHUSE3dBtXesL1R+HK+pHx
hVuu7tLn0hGpjLJjIbay+cDDGieqtaR4B8j34W360NmNMx60h8QJj9FtFYxndnFWD6ShfnzbgCBP
/SLirWGHd+VwDc7/W/u4r3H4eGIlN7n53ZI9Qn7O5pmKOu13vLA3a+XgvMgjlZgEo+yK7FSZ57y4
NQvXiv0RAx3a+imk/n/SHoMH88ZsJlNl74PcnoYvOioJ8s/XRewlPd6siQPz1tCq1gzhWXbe7GJm
6Mm4MW2wvvuS23y6LktwGQz2+8ZuyGs6oZnCgJ8cAssk00kU47yGiShnJJLDobfZr125JlDJzutv
EK7yVApCebBG+xXmbkVu7Uquevxva+MAJsoMaRyZDjatjzmvveaXs0DE3jPuzVFxYJLJfV7WLJg0
+/ED8XK3+BucUIyApAfpzkBs6cf1Re1Z3TcSOWCxJinNpRAKGB9lX0PiXvf+IagHx4+Qn15wbDzX
pDIVZZ+ZqGfq1M4bi9aLsvxUENFEMYEpoBxaKHOuh7TDSRX197k6Ls3nunRHIZcEuzdXQIlyWFHH
Sz3EETB5OplBdGa0j5kTHtbThJQAqJmCPyg72J4Vz+kgG7TsaAOt116DCRKCMfGh8EVlByItpBxg
0Kgt9DnHwkhAwLbYYfRG9gJissRmWhi5omSHSAkpBxsrCAowWAw2lDEf/sNRUDihz4gsy0Dk+u0r
IZ4FYEsnRFE4YUo89flI4Nuq5u1kgiY9tqPi///pi5O6yODwqU/GhcYsyI3x4Z5qdYco/xOi/jcy
ODyaxnhVOopnTudpp/AEWofJJg/Gc3nObVbBVfnlSw9G0HthsGknhP9GModSUdpkU7hCckkPSYrB
qE7bPleKL3WxvSgPIapnR1PIG86u0/vrdtlTDqk00DqouQSp/yJV6BswY6xhWez07Dscv4Txcbs+
6/qOMPoU1D4Y9Nk0bFTESHVmZ6KCGLZZV5bFD4Rp51whiYFq77HTkYc+dmlllxgODLYHk4a2pIjm
orN9uiaQgy2zScFKgKElbj0GlZTYIGMo08e68pIKL2ZnATnUdRuzD8eXveR8nLqqKVmYwKYHjVZq
eLL2nKTyaUKx0XVJe6+brWaqHHJ1aynXRHt1k1FJ8sReVVpqs7d4+sRo63KwHj4JZO7rpclqfzFl
D00P2O+Nz1PFYV/oGcL/C/jsWfZ7PFNvdpDPCBijqUDavmJepHErjJGuVdse8bvRRwQbRYRg7qd3
0l19GPzJnY7kgAilcpffaqJ17j8DLpI53IxJN3VoK2Y1dotHUfoceUhLw+liRKDo3xL4QvswfRHH
QWhWlZIUs3iorNhhejerp1UIZCIZHISWdIR9YDR2CrrnQWYBlsPkFkMRXvGzuI9f/ogEEBp6WRaP
nSE6EUaW/rIizR61rz2GuiyqiD5vH1QuUjis7HMrltb2Nc8RBsvXxolOOXIBeKeNGATUYgi9/uGf
zIDIuu6F6jcLNPgAX1NqfVKXcFKkQ3lDgmxx0g/ZIQWZ8XLfBKY7ICUW3SqogBk+iFvw9rHm34Wj
rfrtZWxLq40yDdtryo9hfEsxtkazMtsQZuP3UfQiiKHC5tavpCvTnqkOC9ezxA4jJSEHkWu072Ne
xHDgEvW9NtYme3uvN2WB2MnH63hy/QYYhIMTU+vKce1mwIn+LS8zJ149Q9iZvu8vXBbBIQdNyrZd
SiAkm76BGcnH1kNrrq0Ikxv7jqQsm6aCZh8DQxfenorSGyudRoxt1QI2iLbC5O/MUVGc26B7WxTZ
2lWBjTBeBXS9wASGhakASyYyImvG9y4KGe4e0UYMpwKyYoE+DpUlrho/abNjKLH9JyQFmPh92TdO
DeR4TsoikSEjqsEV8bWtWjsdwZqS/biub7vAtBHEqUKaUbmPOwBT2TW2HJdePiOrvFoHQsCXP6Bu
Jpbt6yJF+8cZkrRPSBgtCAzG/YkY9qinzgg+6etChJrHmZIhV5pmZCkh+Pu+0djhMbwBuR+cOJ/Y
6GcTOVX7rs5mJzlDQtsun/VEZoMEq48sJphldvtNfpxqVg/stA5BC8foXV/mrvexEcrZlbptmqWV
ofKd5mfRhyZSbZodJvmbJbTNAlF8rECPtClN9ZmBxnijTa8DIKOvxrH2ols5mNwUzCkoGIkjpzlc
X6RAR/nwwaCpXYhx2uiCn0ub9o9hGtQyWP/JPcZLaYZg0NuuxbpsKR9FkKzFkqYShMcaBcgjIRZk
Vm53eGxfX5VIQ/noQV5Pc9EvaFrQbjuP2azQLc/rCTWM6JIQZXME2MiHEAZVncDFitPTgvDEJhmw
GJZ2EIUqRJvHwUnRJKG5sqkQ7Rgo/f0wHCf92Isa10RSOARJSmtSY4bAba4850PoU+ljimm7mfnh
+hkxmH33NNvoAgcicdsSSanhveQULdqD5g+VaD6sAA0pBxslyLV1SUc6pltnR7bOkfp3Qtzry9iP
OG/WwcFEM+H8zRhmmOTrpwFlIj342Se6OJKOCikS2kVKH8M+95VJR1Vm4lyXLzgvnpwG/fFIy5p4
qUT6Oc4dNTecTj9my/frYva3UldlU6WyrircKtel79RewssdPZp2DlresdScougFmLvH9gfj/EsO
H4ugUV1UWhOxJ18N5knr23wAKfUhOio+VJJVYnnERhviw/Xl/QYwLnI5Z0quZlS8scoAZNTudJ9N
H18e9IC4+UkMGEJpnDelG4tuDiM80eU03tTwpkZbRfJXsTN/sv+gcvzNlnI+VZTI1lh3OLpef8qt
2VFgME3RVdu3YJf9Y7d980RIK9I0EWvAAy/1nT50NskwvKJqD2tYZPaUx7kA4vdB9yKQQ0OrlHS1
YFmR0QdpOqYHTq9ckMLA964/v1FIDg+X0CwoZZGAeu0dWjl57PX6cYk8InkG4hFyn9lj7f9HdeTA
MbGWfqIxAgLWYXHCgM0NRIt74lTHMZi+iQzYPoZc9pLDyXCIMNOtZHny1dPpqUV2VXoo1kxwZMLL
zYFIL9Mh6llybnJkH77jkWW0QKviml8ylPCN7SsjwfJJtL79IP/lEPlRIH0L5mgMl2AWevEMcISk
qFvRPVAzBoUfxbbIq9pjntzeOY2DE6Un/1ffGX0cfiKNjBq+GNCJEzRseiK+jQYH51C/iNRVANMa
ByxzSNos7+H/DymG1dWd/n0su7MlqgkTXD6NgxTDmlU9IfAa/w0I/I8zT9g2vfcRfimmxqFKUvZy
nUdol6PPIIJ303t618PjBxfKs8i7+s0b4yKLAxS6YjZGkWFN3WnAs2YKEm+2jR+zM3smimPElJl7
jZtvlISDlrVOSWu2I14z8fR5Mju3NRRnKGp7WAwvtl7kpAjiEFFqU0TptV9isbkQHL4M6mCtIwo9
cRNZ7CDG3HADRXeoiNOpTZ3ZWdwZxq91ylu0vHUikyQygBqHOMWchCSX4DK36GHWINY8Kq+s7S3G
LImiqwLbxPMkpMqYo2Ebt1/Wfipy5AzR05ifIvO2S0TcR/vPqV9KxFMl1NmYLFqBpG9GUydZH+Mm
iM2zhgIE1bBNEZ+6CFD5ySF6PSyV9Vrg+plNUaz+tu7Up+b74iPgZNcvoWO8RH4ibDTYtxcm1TVV
01WDnzC7VlEd6y1c3bhRMaUyvhnH1NbocNCSReDe7odY5YssTlPmNi5nzHmXXQxz7m8wEvojGMnP
sWscEbE5sOi17GU3BoaqETsS8xPtv1Iu4jmTNVcS2P9SdAlNDuNVS+z74kW/0+z8DhEHe/okKrz4
zc34VyB61N86UksWlrKJcUt4uZoguU2fv4+O9MhYbsWJv71uDiDQRRhnpox0oWbIXq7ktN6oh/Hc
3UrIRWc3FB145NBLtriG7LryoJHk7QKtsI3ihhVhKOmJWDcLfakpclX+dQ9KJIWzULiESjQVKM7p
lzsj/juTAiV8bEUhor3a0TcbyBkos07lNqHwrZXAOHVAUZyY33+qqW08s/HxqV2+6L2rfri+un1E
u5wbZ6tiKZSQL4WShPJjtqAXNUd62mnj3q5Frui+R3ERxTZ649hnymopiSIBPJGrJbWvNqodT8fr
6/kNkF2kcPaoXWUDYSGkoNGf/DoP1sU8SF96aimoLRf0nUbfJbdDzkGU0RTpCQcvsRmviVWjRHtY
vCJ7MOjHSPUaUY3xXiXsGz3hYKQt0yosQ1w0RmJffwCbAZsFeUheMIEAU88bnzpDar9ydaMUV/9h
lq5gh/ddqV87/OqMbM5xKuS5HthYSkrUc9qnt+lYuOYsPc0zaNhJ4kYThsSA0fGYpfMhLrsv1z9A
sNGvYZSN/CQBuU8yQY/W5RyqSB+XP+bsrOeLYKHsxr13GS/r5OAlahpaTKxLdZ0/Efm5WgXtEPsG
SVFki6gyhl2/K/vT9b43p5AFv9nDbD1MGAZDD/OBHSUeT6hObcC5zjKOlpBEd3d1G+HcbWzksTKq
GKRnJHsGmYWtRiLSIJEE7iaikdQoKrAYusl6MKqXUUSBsasHmxVwFy4xNFB1p4CuKc4wuT10Evmn
lZ8GInxtMoh/pwkbSdydwzzBvO4nuNeNtzjs2bdoNiPAK47jXR2kJ+G8iN1QwUUgH8VHd6w8aDW7
5ChXGIIZOTLQNQaTLapS3sXkjSDObJMsL2jB9jCROgfznu14yfxFrgWFXftidEPBVHeVaCpnQyX0
fk1xbYLJgzqN/ikZAjn9eB0VRCKYNm5QAfU5Juh4cFvBDn0orPaxDBVvjGKBF7lrL5XLSthnbMSM
k0b73oBbLtNva/lZQYlp+wBvYBbC7L7SXSRxF1QZ9ShWC2Q4Zl/2Y2e4ZR0yyj3q1sExaTyJKhD2
o8+blXHX1Wg0KisNouiIOXuENQm+JDesjSRypQ/Xz2rfiG1kcVe3XUy57muUATC+VTDUz/6E2hhy
YsSdss1CKupXmrur09rVDXEV4USWfey4bC53o6chmeupQN6xH4Jk/LJKN0Z/JuofqT2GiYEG1TBN
vqxCH5IU1ENQeyU5qsMpW8HFPwusyL7eX2RwViqJJK2xChiRGiXI8pkqARUNRdsPL6iKZpmKBsZf
g9utJTf7VItYDizojw180/6woB6lFTINsX/0Dmgvgnjc04pcGWM2cZFFg1TE6wd0c4prA3Yt00YM
h3p9R2tLkeBBoCPxQ6sm6OPUBTixHyjcyODOJUZNhSFjHBqWovrjA5roW0d7KLFx/V11jzr7JLh+
qfbfexuJHMhapVGP+YTN+ycSw94Q/Vlz2RWWXEMwKEO0hRzc0nlc57SAhSLZqcBImnr8IljO7hXd
LIdD2iVtDK2IIAHNqauP2v7vql/7xoOMfbTju9mDX/QsZo8TqSAHu/oaZZYcwi+aX7MBScAmALbC
jrbda7tZHYe28zxickIKFZzDIK9ORXcYy7+u7+CuqdqI4EA2D4lVZRpmGFRgOSONYxZ/We3TiCyD
ogmAjv2ra/eWA4i4U/TJkuFGxGuV2OswOXM8ga1GdaxC+pqan9dB5LkIRPLZyrwpiiHTmAJ2uS1N
fiebDlXROVo+VZjzJgvJ8fZPDIWqGoaSYJQzd2LENKNY0wC0Ld6V6o2MTJvuaQ/UUwMTQXhyWL8U
vX39CPeNsmqpFLEVdKDz3Z1xtegxleBusDwHG59X3eZnKwAp5IOoYOo3+HGRxWl+S/910uT75G48
rmfzg3I/ucRNPfMpF+DjvnJehHG72SlhKIH2GFQIDRyAk7EGi/oQk8MMDh3BHjKkfa+cF1HcPZAI
1Za6g2MzfmYTXuRDavpJYlMMscpBrtmIKAn2UzabQ+Nuw9pIc1+wDnQt/GjNuZdJYaCowzFqviJn
5cvtU0KWQ9abgZTLHkyuNxjV1z4Zjho8BAn9SpgadUgr/en6Tuw/OC8fxr/cizTK5cXEphuP9MZA
8W7hFYF8Z2I+RuFYiNWbdmuTygb5pxc6najaa/8G/ToI/uFOctU0RkMCs0H3hJfnMYvNIETB/vVV
iqQwddh46J3ZF4wyHJkd5YOEMFbT26qI5GXfNl1WwpnaZu4to12Bd5JlOfr0nY6+rpp2rX26vpbf
eF4XQZyZjduImFaOVNJgEEdvgnEIVOm4Wo+r9lk3EZWffNoJyqBFG8h+32wgMUeLKiE8F7k/xcax
rFJb/Kbe9x8uC+PAJqvSckhHPNd6zTrRKT/HgyZQhP2Y9EbdOYyxlg6xqhHJaEaRaUGtMX1Dclpv
fbK+oqQAkC39mEVRj/0j0xSTGDL8foUvGCuyqZpSo0O3nvJhbYIpPWrD/TRX7pgfChRUk9ZNau+6
nuyi6UYmpyZh3UaVzuqRyVrac3OS1t5ercjRJlRcdQJAFQnj9EOlClmaERfM0PyiuJvnH1JyGNvZ
yUVUqvuSDAUWVzUI4jlvNVGu0j6felRAj723hLMdoenMNAM9+t5VvWBVu1qvXWRxsBG1crPUrE9q
yp9H8iXThWOYdz3LjQQONFCNRDOZ1Zmkyt+1apvKswZ97O9C5ccYOaX187pO7GLURhynE21YSwOG
3ECc+r0nbpRJdgbChvDv62L2rd1GDqcOaWpaCPjgkbs8srkpo1ucW/efzBpMim43N/otI78oA2FX
D9uxd5Z9I5oDkRpXUCeIliOAKvvkljXYGzesFAO532PiCzNqInkcoJgNSdJ0QW7BwEwTwMo59Q13
fWTsE/PLclgCwdaK5HGeizpD4QlrY+jdGUNHZXT02AVeP90Ny1FKriay0LtO9WZDOc9lxrTRbGIB
C9QJTKs9qNHtUp+63NGGn6q44FGwPj7H3RpV1JsW1kcCM0iQjlUPrN+lzdGg2DtlIGo9ENxxPsld
9aUMznNUDRnZp6L4y0S0XVSALRLBwUhV1VZXVVBJc3Xy/ucCTRRVGAouts52dWOfVTXL62ECyakS
D/6s9XZFNS9bTa/vzD8yoReF0DkQSVNaWmrPanhRXWH5uZtVjoa+QKTR0BdouSOKLIpP19V+d30o
fJAx+EnFdEnulknzCtrkAbG5aCzs9HvYD64hnWuRD7d7Uhsx3OWqJ0JQRIZaDprcLBPagJ+71b2+
kn1fYCODu09jRgeDDiv6kPTVBf3KA5lMP1Kmmz7v/LqRMnsZ+p/xpNlJbAnYHgTbyD+QrUqpFT3B
7JxQOhDzNgXZfuknRBBk2M9bX5bIT67SuqWdawXbOPqqj2bA03jOfYy0uevc6oMCKix6jO4nEVDt
11htxHL3TC3lpVXY0OnhVHyMDqxWfsVAm28jiqzYVPlVtdfn66fJ9O6dtdmI5O5dWKcIszIOomZo
HZxnA768fqjsLvE0kakRHR5372ipplORo6rKms/hYJ6bdQyKdLlrQAB8fVX7z/7Nstg92cBJQ5ux
Tkq8VrOf83151NCgah6b3FkQekVyS2TTdlNbG3Fs5RtxZtVIa4bKcLjH693Q507WWrfGpN2O6Xgy
NOTvstIeuvAwikod3l94SyZwB0xL1nXd1DhckdU2T5N6QjR+mh1pKFwK7noqSaJLz1TvrZ68lcMB
y5Am2RDHI2EtuLKUeEP+neoneP8Z6qdGe8KsiPpxXB7KdRGc5XvzzSRj0BPobi1N4QfcZ6DIWpSp
AoMHMqJDiJYm6bOegH67fZoGTPX5dF113ivpG3F8OMHC/hE1ha2zqntZflqpL8n/j7Tr6o0c57K/
SICyqFfFCnY5t7vnRejpoJxFpV+/h57dsUxri/v1PgwwgIG+Reom3nDOUZmfr0vZqaR/FMO9AswS
3byZaCtIwAKCkgU2tvLQnp3uC/0xeQwDeRXNoO+4l48yOfciYw0jTpQS2F5e+yU9VICOKl3pV3Fp
UUvPQvGC885j9aNEzru0Va7QcYXE0rJ/RpN935vP9RiHPcm+tOPi6xYYu4zCzeQI4XdQATKMqcra
+tL2rSurliDyC1Tp7YI2ZpqPS7osUSN7jY6K7lK1YWX+qsrBW1v0Im1AOqxNJaQN3DfRfxX47ZI2
UrV6nFqLdoqX1A71m6OOtmf+YvtAefKkW+PUBs2taFf487MMF69gLF1RZE0FwcVHh5SOJJmmHhe/
pjdm6ub1fRWf9Q6kRvqXaPEM809udiOPU2dCihmsYTjjQi41oF+TL/oEPJCXdX7QUkGXZicB+Xg4
To9RPrJ7q8dn/G/Y8HN3YAN5gFc8XrdSFpA+Ob3NqTj1xeBaIddxj+nGFa3O33Uh8gKfo+/Hk7Af
sFENY17QUNNbwGH4I2jkMPd0Yry++UtzYMMyKpimAaJ2Es437zq5zcG48JgZkkbiDG8GDUWk8RtW
GU/gZn4YDtGhPDKCeuP/gL8tuk0uSCq6RCNSN9ghwhOPxD+i9cf1zyW6TS4WprFSL6bG/Nuincve
dnN9vDPsxIum4ajXpXdd3E6S8fHrcTEx7TGmHaXwWL1vnhK3umOUg8atdqqD5kUXaT3T6s/KiKkl
S7YsICBx38xM0nLo0uGfuoA0OvHJehww/EcCrQYQk2gGXd3XkXd53Odal9g0TQnykGmf+i/yCUVt
UKt6zVPtMkRiOHXPcNWjFlZnA20H1WmPKIi4DDxbcNHMe3w6ugpyD1tWgejIU/WQqtbycYbBMzjQ
/MyWReSjFdaefCaCa9499UYUd+q8lWq1yKiM2aGnuLhYQwxIDkDhC4Px/pmABq4DghlgC9wrKh6L
UW9YAiCH1XFFY2oNczwtWAVE1FXcDUAa4DBN8HqpFn99IE6mlAD+wrN/mInlLlEoDq37ycVGCHdx
q75kSUdRk+tUaMKQOLQJqvWJWmGPzen5bm0YwC9WtHVAsKW3RISeuPvhNvI549eqJLaHjBl/h/nC
Ln5UUqD/WZoTLSJMOdF9cnafr8NqaSPUsev03zQZT/JAL6kq8Gb77mVzIk5DkjWndEzx2dSQFcp6
YGwyPK+36aWgFTAF7TpnHf1YnZiWRXjQ+EQqBx1ofKtn2IdVap25qQQpwn4y+C6CB4oHiU02gGAb
Jb+7NZgDtnY+n/Wf04/mbGFnqQm1zJm/CVyH4Fw8Tew4WVMmGxCaHLsjkMnC+EX3tFvGKSafo0sX
lH9fl7irHJtTcskJEDpMDNPVslcn7lSeqIpewvN1Ebtp7EYEl5bQWqJkXCDCLuQXWoGdg5Yvbffa
TK3f0NwppkhQdhEdit3yJk9RqtiMbRu32E2vK3Ek7S8zFzTohOrBfsNGhpasgAbuoIHJ0QxVvw3N
++k+D7H36DMuaKzpPYtq0bsJw+YiOZ81jao5j0xkJc9O0WMuj36VMq+Qj6mo6Ci6Qc49VZJiRUTD
DRbpzZCEivxMhW/0/eNg+xyYUmjT8bDHmj4tAM2GX9IKdw3GI0Z74TO68/wYH+UgdkuMtw23RWgJ
4rNILucP16HMCy1HHqTLz6VSOXp3P1anUe99QzQQu5/7Y6vqf87IOcVibptxlfHJ2vgps2/j9VQb
aOXSb3p+p+pB3YepJfAh+y7kX5E85rFsajZYnHpYdHuJpeMcP103531H/34mHqloTYp2mrAijjxy
whugwBguNmGJw0a08LV+XhcnOg7noJJVWkjVQtpaLZdslsLMHoPrIthH+JSvbQ7EOajUSheSsgBp
rSWgxS30pLsGYOpqHvRrdpdUT2SMTzqhj/8/uZyb6tUurVcJR1vsr1Ue35u94ZYqKhtEuc+JfhtR
emg7/Xhd6s48E94BOnYqTKKAfI5HES3s1o7iCmLlUwv4eMmPjzbebgyLUpSV76dZBtYrkMfZqs0j
DJa1aSwrCy+9b31tgGlYWc6kYDWGgTiDrvvRfNRFqwK7vmsjk7vWqmNkzSrse6rPpRaU3a0y+dfv
cFdjNiI452/FeEplJrI3sBV+N9PlSxE996k8uamluESPXIBIe23aHa6L3Sn049Nt5HIRQF2iCcNx
OFqDMarqWV8cIC0Hkm+/NOfku704eAgDEkfIHr+brW7kcuFA1TOzorRgn7FcXZV44NrwyU0frCj1
Z7FTH2N3qhzxbup+4XEjmXPWiT0ORtlDgSZXP61e7ide9Tfbu8dOTmiiN+UKrnjX32wEsk+/ieuR
Jg1qM+OoA7ptMygMcxTjR6daUP6K3eE29uzGEcjcfVxZGFcB9buKWMGVo+KVEqOxIBMltyikYexH
zzTAUqonhuXbWRaHDm2E8Q5VyoYE7hEOdUDHFxuOXn5boLaau42P5fggulPC0Wfb4n/4tNvI5jyt
HllKtyQldv8NPFTr2Eu6KbBX+U/McyOG9wBtVdHCtKCuo/TLHlF0kIwgq2tvkam7mvWl7uJva1wK
xDKr/xRHNmI5r7CaWMEHsxQiL7biCBZ56gRUohjZv64uIjGcExjKvmyrLodySDdTG3Rl7ERteF3G
fpDYnIWzeJI3Uw8WT9jdaQKJSg/CZnLMj/JN8fAHQ68fNZKz8TJN9YjOyFjALl+gZBOfUnc9zT49
lgDDF8GHiK6PM/Akp30/qRmMrU/8sWkdbbRBfdkLvtKuy3y/wE+NmY6aeYPODDbv/LJ+bKODmoSV
iMSHXc0VlXv7jBtvtdYAH8wWSLG7ky4fSZI4c3Qf0ctc3Sfti0ApmHlek8a5Dh28BU1tjCuUgk3x
5j7aW9UZYFwu0ibsU1jPAoGiS+T8xQC2zYIoaKaxBQ7gVJ6HZxQuK0fyLTd+VgM8SlKvcIdv1+Xu
q4htEtmwbCQtnPKDqCXvlS5HIX3KwhKTAaA4O5qyiH+FuaHP1/kuhtN7rKfkcdQii9DKYAKuI1kW
UWTZvUCCOQ7wDGuMOxw/YaMfZRJrYGbDO46eVsyur4fq79pFMfYYh/8UMYbJEe+1iqSyv2+kjr2Z
DmOBoF1X52p9Vei9LBWOISos7CcHm9Nx36lNmgrYNZAz1vRkGH+ZynSTDNJPusrPnd67a2q5FVpn
lEz3aTLdqYt6uwprNrtWsfkV3Geko9V3UoU3HkOXZswXLdYEBye/AaVHQP4PKcpuurARyHkwoN6a
XZ5BIFsFm26T4IfuzNiQKe9ErPP7HxK6A/5WyzT5OdqErHE8shpYU6ESajqF0mEawq1E7+RdgyPv
cpilbBRGzmSzU1nBRoY7ic5dFQ4iCIn9Z+tGBmcKYI+aqdYiyhixr2LJuwrK0FidHDgIQJL3loMs
HJARXR9nB0pmyZlkMP3EXM5iI4rC+A7LnfUw+9rD6jKWRPoa2YLQsx+8N0fl7EIeu9SwayjIGMgu
vHW4HrQLs3f1VThLwv6tT05sI4vT/nUF8mMy4tNF2muMtodjd99WS74YA3lR585XU7xJxvhXXZkP
GFr2pOl+opHfTsZlaCuni00HSMSP1x34DgIFUorNr+JMpMriSVX1txtQAkwOBPqxDdNbXH1YPf6T
2SpPhSsL2jH7l4EOCbhM2dgrl8hL5rKuEns8ZOW32Q563amXAFNfqepeP+C+Zr0L4iJxbNlytzYS
kpjpnHa/qFSCeSHo0p/Xxezb5bsYLv4WLV3LXMZ5lvy0Js9N7AyilcndDIa8i+BMv4iyvgBXr+wB
ebiUfDU+0CFEXKfPi3q4fpr9mu1GFucCyJhWY8JGGyZ3SPF0BuHB4PQo47tS2ANmOwP2sITZaYHY
/QDxfkTeDQxWbqk1Xu317/QiOZjyOnWHzi9Hh72yxOje7Mo+m+S7PM78G8NWAC2LK9Vm+mVWv5Km
ElS/RRI4o18WDfAiNTB/7R+Y2HfqohUkLiLF4+w3oXS1yYgjSNGpGdwsf4jrr4LPIrAhfvJ51c2p
iVum3KH+EIVNEPu2n5/Qf79RQhMQzettWjmiHX+VmeaVr8MPQFvdYKkg48LdHaqj6tNbAkDBzOsO
9V8xsFHHMw3AlnrSDxIu9sn6JgZQFFyuwTkPEMrHYORjvcdZcVf9xaBlaE6jJ7jfz1OGzAf/q4b8
jLRO5aGhK+5XDZtjCX6u6FAfWZ2xFxiY6DycC4nXWW8yjFNg7uWvxg7q6pspgrr+X7KH98NwrsPo
LKXpGoRy4y6/qP7KcGz9+F5zGQT1fz4j//HmOIeR9ICcGGcciKLTnj3Lgy+LwOZEd8b5CBNMUpLd
YZQnrzyKt0c5BWbzJNCA3USVLeuC2NLQwIP1Ma2L82EcW6YBLYgsMTUY+2gVyD8HYCR1t6kiiIn7
1dF3cfyTe0g1thMIcb2P4SS8GIfKYa8dGNTd7KN4h3F56V6UI+9nWxuxXNBfqZYOtfKm51Foutpr
Gsp3Bia8unARjQTuP3k2wjjbLWnS6eMK1ej9/mQ4HQxrfNUeZ5RLSk9cm9n1kRtxXAKQ22apVcDq
9+bsxibUIYANm837TNhuFwnibDjSoy4HPRB6MI3m6rErrS8WXm65IYhc+x2JzYk4Qx7mri67GcGY
KQkKkUF0pJMzoLobAWUxvSv//rN5oI1IzpwVcI4NDRsVVaTci6JHXWrAFifr34jR3bdaftOXz1M3
n1DWc+O+Cq9b4a6lo8iAoR3dVizC3Wyz5DTVZ9RQ5vxm7MJEPaWiZvjex8PgpoXiNQQZb0q7eb4N
WrS2kwqllOn3SkVKhcHKHqgUz9dPsuuEMSGKk2i6bgAL5aM/WWc7mmiByqd5q56GIxDXQvWO1apV
jCGJ6oTsH+Pj9EYYnx6YSmP01giNHMkhBq2zeS5zbKyDG8N4pCV2SEUxZu9DbQVyfkSSpaoac9Ty
UH1y8nEKpjoJEvB+Xb9F9r2vnYvzIL2i9WMZsd5VFY7dWc0EFraX0G+PwbmMViXt2mdIskcjdwzy
A+jhVHpMrcyxWSlGEgT/Xd171wl+O2rW46TvDPCxmz39ZyPEdEkcxvG369emiu6NcxyjmXerXkIf
3h4PUZi4ysHUwCgc+3FYgMtYc5VTH2gntpUV32UuGkjfCEZ2rv8O0XnZ3ze2VqfzxIwQy6TtLzI9
NCDCmF+qqnSui9lZKbWV7WfkEgS8yeMmZj0pOVxcthUoL6zke4q8H8biNiVGOZnDJINT/BLlP0Lh
3PsiMioqmRR3bd5SX/6uBCysRl72ipUUJA8p8i5GNB49CivOTDuvWQfnYkxtGqqCwldbIIR0yck6
S35z0BHPWYAVNzgF1vJpWqNuBuwYoaRukicteyTxyagullw5RD8qskB3RMI4DyPTLKvHHKaf0MQ3
TOpkluRqRH/ILAO7BJmvz7+vq5FAW03O2SzJLGU6G+y3O39pAnCrBEPpRUkjCHK7YZ1tK+rAcSSa
+VYQ2piFWRvrqKFW4YGIqbopL00wH8yjcavfKeCJiV2gBwkczxsRzGdVeRfJKelgdl0yRugy0pE6
klIBk3a4z+nyTKrXKiFfrQHkqfV0icf0SOgUlAMNuqx7mJXqUMVjWLSFr5mz6RjLT6qOD8jJj1O7
eAu1fmoj/ImV/ZVM1i/sy4PDUx6OqdnGThtD+9e+dWzTOjSFlTpzsv69lobX9kMa1Et3k63xg7lk
t1VBOgfunjiV3jwmVAvXrj13tf64RgTcIuTQVkAbMeUwtovAWiYvMfuwi6UTQDd/aHJ7WlrjBLxk
Zxl+TuPqx8bsj33izeYYmLF17rI0kOTuWxN1t5GtYZBL9yYNaXZKLoOtPufG4MpTfeiLNagt6et1
3dqPl+/3z5lqNNXGPBGYarHWnjRKQdqoT4Ypyp/2VfhfMW+ALhvNUsdmMDM2LtOvt8aIQeH+FBtu
P9xfP82+GAvz4ih0KzY/9Zw0g1H0mgIxWRnCA7nWuJ6XHrCTya/rkv6XNOpdFPspmxMl/ZCNWYk+
dZTDVhQges2H4gx3IAeFnwaGd12e6GRcJGnbFcD4rMLXrgdpDUzrpp/PRH68LmU/XXs/FG+NBh2n
rocDWOWbGIMh0AM5xgNCfTWTx7H8O/vPIVpYgHwXyKmfvdr2pFKY/xqfpSJB/dWJjIfrh9pBC/og
hB9Ctog2onqHaB/dzl7iYhbloQjyA5h93TpMw/UEnAWnDKIRzJjNi+hO9y3s3yPy08h625l06PHl
8tWX0qCaXhTpeP2EAuWwuQBhV2shWaWBWmWdhs20vqx5ckrk6WbUZlmU0+wH9/fzcKmppJSxXMu4
zd5nBBSpX4P9MgqMcLpRD7YnaiMLVNJmGeXGzogMPeyIyha/2GOFbaGwGUlRC0b0ldjfN2I02o02
QCMwaRCjEd/IP2lOnTiX/77+pURuw+bchmoN+mJVOt4nDxjFwgqI9AWTNQ5g0f34SfT62q3Vb8yL
ZyWQzUqPMzZMk9zIwPslLSBJSzd1iy/EoSgjygeWY18/4m5tVsHOrsLAQmWNL1lSG4u7pQmQDUaI
jNGvy3zTPSUBI39lTCUGyJEVVzplfvpkXtisnWiFb7eYtP0FnM5YFbUwCgN7MO5mzwpAfottAzYL
La4y7g4nb2VxijNlxhBLpEDd9CQD9BVUsLeMCnYQauhuO24riVMdewBbWmZDkh4WzxTN1wRjw6mO
sst6Atu0mwZywFYqRHulLLR8StHQ59MZqyqx3jBwN6ahJ1JiNTLLCusLIaNTYg181rE04rercNZi
V5gG1fmHg4GfZ5fRJ59zE+bOyM5QwkJKFmCy6Mn/xljjUPfO/rJ+Nrci8999l27EcoGvneah1lPo
7Nw9Z+uxmgUeeteLabppAEtL0Qg/LowRXpOAb4x5MeDBnoeDAR0Rg3HuBoKNGE5F5AkrUUqFWJPN
6ndNVQKNFV0idJaASvX9up3vesyNLC4jAatqMpoF1LFLKDpMblcXbpQF14Xsq8P7vXHfZW0SDNGx
/CCLQIopRze1KR1oUrptCpC/zBTsvFiiQ7HvuNH13NCTohjxnagiu9pgeLRVAqsonqI2/TqpyY/E
WgE9NblZtLqVlNyluX2/jIAdLOnFqjH8mWSoROaHopnDEiPT2lj+muvIxaLG6FpNFtgdeezqBPhH
XXrX4cXjJGkGtHLDx5gIwLPar20PZLAx86paCvAkcW0byIsYgGvzxSHz6JqpcogGy6NV/kh6+Vw2
5S0YD485zW7HOTuWAHB21RaVBm34MeSN02jlKe1mQLQ0TzmtvmJ0zyHNMrm91HktJrR6xXbSiriN
YXpSH4epZOoOUMzcIpe+qGP2RGzt1QSZbWl1BzVNgjQBJ4WsHwH9eG5B/3b9o6uCr84zHqIxD4RS
Frakvno1aOdYrUEdo8Uyy4pFw6g4z9kze1Zhf+hLZNqHWNJuzLhzpAIPVzJ7Q2Q6WBj/vcyZX5f0
IBflQSmyn3SID4VuW36GUBjl5W0E/2lSaxLEwF01MtgbWsa4mMkTIqy2ZthLZqL00lzs6tBqN/Ei
WMDZ9SgbEZypN02Vp1lswzKwe6lix82+IwAYLvFt9eFIlGd9EMxliA7FGXyZN3NTT4gDqB+4Q7cG
EUkcM20FJs9M+lO4sQxCUGW30PXi6itKB2wrS8fdDUvtqWpozKmjpmHW505TvjaG4FR7uqYDZQS0
QkDnM3lEfxsNEstCoue11SXpbyMs+2AVMkHMyb9eV+u9+9tK4rISJW8IqM2QOA/6Y7p4ZkIcU/QA
3k19tkLYj9g4sGUuCpRA0Gtie0XDfY216eUO66Ne8iDq2YlujtPAXM3lqO/hm0vpkrU+Xd0R+UCL
lctBBNwuujpe9fq5SEYAXXnjz7wuA/pT7iuB2u0Wv7Y3x4UaLOUmGPmCInS6L/9mK1lJ0B2Wn4Uz
/07vAe0m3DsXnYoLNjRVOi1JoOmrZPqNhEmJZnSymQr0Tt2zqM3JeKrHpKjqsVATnMwzw+RYH4DC
d1P61MfeJVgYy3AE+gOw+c6IK57lGg/JAW7TS97+E83rMq3gzXv7YzjzjoZYXuceJZo4ukSGp2hH
o7k0pqAQJLhanvRRoVbaxxZ7g+jUUSzlQAyYQmQLlGYvbcTapY5ummLKMr9zUo42SaiBw0TNr15L
HbsQvBd3bQzbLJZlmxpGRznFRzFUpZWEdlZfnbMKbOc+olwlP6+poEgiEsRpf7VkRWdMCLl0sO9X
q3ImmoblcN8bqVMVqgBmfVcJNsfiND+OAT8G7490OzoN8o1ZVJjwR52JiBbQd/VANS2FoefiQ7C/
b9whsnFjlNizfip6J0HCoqEjkQq0YHdmQt9IYcfdSpGh1WuHWIxURdNATqsd4Ha/Icv37VtCXdbj
yb0iFE1N755O0wyCaIlUQOfk6ki549nGOxfY+ENzaK1DMf3Jl9qI4BRQmZRyGBIYUqW1lyLB7Hv0
q6MY/p2EeMN7hSUArP57Gk4FsSxtpzrLaBSKkQwoe4BcZnCox8oj6hlME8frAXk/WOoasleAHAMo
g9OOcbAB3dwvONzN4vfoQgIT8lge/y+wQnvpmm4AykzBOov6CfpjBI8pmc34vx+Ah/GQH9kDUPSO
3TXjdzF8v72gBnBk0Izw9HkII/3St4aT9ecoWhxVaFy73m8jjHPlYzJ1Rt8hrpAVRF+y/aq2MOLr
32hXxTcy1I+mJUWrlCsDZMyr6UdZ7Jdpc6BI86+L2X1ybL4PX7RSRoPMqM0hYDTd05hmD1P8a7TW
IO/jF6MdXJKgO0zyb2PZP63DDDfZXOZuGZ2hV/xqBfOl2p/WnthuWq335iR9naYRsDh4n3VUO1vK
GKykuJnm1p8z/WEYk8P1E4i+PJddFularWqN8ZGx0ly1Wd0EJQYzyGuMYLb/36/CGc6kS3U9VxJr
uL6a7e8yAyqz/AdvqO0X4Zxb1Bl1YY/M89hY9h/9pXtORcx1Iu3ivBuOoeslgXbFpHdHaroNGU9Y
lhUc5a1E9inp2Wgx59qsxbRMnXlRipIo/d62roV6aAZ61lB3RkzVyahsYYXIMR3Fpfd58Cc1vO1l
cgEXnE50kWOJParA4Ay8EFm/V9rOVXFcRdDT3a1xb4Tx7filsdtuNXGrVVa6i30z9r9lcqzRXEnv
eswt2jdziV2+21zEKblbjN1K5jzSWpYr8CQJJA+KM9qAX679Ojvn9l3c39IBRW/9lxKJVlSYJl75
unx/Xl6sNllWOF0s4zpt7lP1Jut/9LboXncD5LsWmezvmzRDKibMG1No0RT58sk8sRCpPWaln12A
luIWL8L+AfOun09mmcAulhG0+IGAATlN2+a4T8bElJ5Z4VIHGBGmMl3pKIpdu306HYhV/yONs5Jo
nlOwdsGr0MWZPckBKB4Wx4e/u8OwAEi7c+ujgZGVGKPCaricRadV9+/3XT5nJN1kaHZbQm+1O/BI
shRkPDeH2e1Qrb3vQyxOOuBcAF2TdG9jWg4DShhOuu7F2RGvXDjfJ5/7Oc7rKMGcYXmnDzcTJg60
o6re5GgUxYKIsTsGu7lvvrBfrZhamWvk/IOOeoGlnLO4vV2WLARh90Gx0tkZ0y6sJCOEG76os+0m
+ey1kjj1288k/r35t5bSRrN1eczVtMfNDx5g9x/ZkLN+TILowICvmhdxk2rfZN8FcqZUDLJlF1B6
xrhcml4f/W7Ky5p517/m/+IJ38VwQdk2mm4FPSmyPgUv7VbH/qZtXKRU8qZMMRzVnG60QU6cKVFD
ifE/FVL0FaS/X67/jt0wZwKwAE9IA3U1LlxTeZyjAhUwDwirY/ckRfeW/eu6iN38diOCi9Yk0rJW
GvEU6aTb0nySdM0pkx+SMTk9CfLImQpbkLLtfsKNRC5226OdDGoVofxE3NW4satLPgeRkANJdDDO
KVWLPbXZDBeI4a4gflz8AViIAzaPRt92CwRsza3BJ5+F8kHkkHatYnNCzh+lUp7rrYTP1pFTK5/7
RISZIdALfjCi69kbvMTZ8GrJnLanByBnXtJOcq8rx65Xez8IPwIxGnPS6DFyUzWdPVWhYPIgzpg8
xWrvpONT1vaC4rhAN/iBiLXASvqbeRvmgfRBSWJnwhNCNHex/4DcHIxzI3MbK2qWQwfV8K3567KV
lvRoBur5jwAe9I0szpfIxWKvugJZSali5CjPXoc2OZHKeF6KHGVD4i3IC3KtDyJUzUmiPuT98/Xv
KNIXzo9UYFGILR1GrhtBld5JaMHR4LqI3WfM5pScH1k7AORMSAMw+C7/kjLDjSstzAby2vfVsRXB
fIkOxPmQkpLSBsIT6nd2c1pI7hpk8crsT4a3dBMXY5toLin847LM65oaIz6dBGLxUkdqiuF0ujwN
wonj/et7l8QpCZ26yYpQrwRHU3ZfpYDPW5JD1BvHTEPHoZd/XP9a+x7qXRynEH2mwO+XOFhNH+P6
xp7/pPq0uThOG5KVWMOq498fNdcqXoAvrcqXoRS0gPbrdxsxnBosQKEHTAvEmLds+ci4YzzFhYeN
LuXC+oNYeirvKld/vH57e6HF0ICoi8KkrJJPjBNRgS/SM10/jRhtikO275ScRHn1bhaylcOy/E12
1ZRdNsgt5DBCZPWL8ZqHso1dnQzzbrEni9ar9oxqK45zikbUZdTGlLFndIe8u4/RuW/nL9ev7m1g
gk+UDZbNEGLqROEx0YpaG5R1sta3sbACiXrhSU8aRtxp7ILR/ICB4FPvrXioYJw30F7Ap4n/S24l
gb/abRttfwhncQXBg6bD90XDTfuq3DDS5+68Pso/7JAh+luNYwvy9j0bNywFsMgEPIOYKPn4OYGy
Y00amzzNh8d8DpvEW7XvY/tbrgSCmHV9umNLR6+VwACAPPdR0GxapVIM6G40+uOYhEP2PGrPXSKY
udhVl3cpfLN/sHotmu0ZNp7GYTfgpWmPXoM3z3WN2X3tAHTmf06jcde2xIY066wCi5WSr9nPHp2v
+AWzU66BvRMgkglh+0QH48zOatQus1tc3wjc2wqAJubP9CUKhvPoaicGtm4briyqmu2lWttTcsbX
UzulcWmuIL4KleK57v3KBCEKfJhae4Ib3fVfmxvlVN+UU11LmKH3vuwGjPCcwdnHp/h2QF7cfAcy
B9oeh8kRsuYINFPj4k5c5DVmxBJkxiDsSD0juZuWcysasdhN77aXyX7GxnEm5oJupYXLjJsUhd7G
78FznCvgel3lcFSCbkSdwrxkhaB7uW/h76rKxSNq510FPmRYePR11lLXki4Fxp6AqjAJArjoIpk6
bU64pMZMynSAiecvc/9arYe8fjDm8Lqm7FoCUTT0MVmjlB+HmZZJyWcbXbilcVXbjepbSVR03D2I
/daKJQqqqZyvAm8zTXIbjHa9/jBpT11auQNmn+NU9OzcS3nwSMdnB9IOtjS5G6PmUhjtCHdVDeSg
Evscx8IptD2/uxHBncXqsPxnl2hLdWOoLuDA/BZNv9YO7xeBg9+FMdwchp8M6O1x0tdoZBaMactw
DaZLcV8BllJagecBOkA/fxsqJX/HQAi7rhS7xVoDOxrA+FcxECVzWp7MDW1IA+Lrun006/sx+Ttd
LgZwYw0XQ/LANVzjX9dF7jqsjUTu2xWSAcyGosMTajAclH0sm3hm/KhKXhQ3TjQFtDpel7ivlu9n
5D5lMZHU7LVR8aL5Zcyf4+T7WPtCALvd2AbLQmkbA2cKcP0/mnERpUgKbIqHWaj/trGJwhzw5OX3
LO2JPSoovezZ81Yc5/jVbpXAWIkvp6izo0sPpXJf64IN2L2b28rgXPyY5ksZ6fhWmQ7CnCE/NQbQ
kWfjQNU/gXHYimI/ZeMEqT7TqtJXdGfi5owWnqMCM7iSRYPxu6kisEkxQo06nKXwZTjVSmZtJhjm
UAE5htHt3CE/izMWygF2zmi0HftGyCDCsho+h8PkiAYGQp2xhXGaEdFl7Y34TTP+YaXUQgXzCDL4
7ESgLLtasRHFaUUELezmuGeLkW6kP6X5DTUE78G9wLg9DacU3aJg64o17Gf9R9bId2lnPSlphwm0
wmn6/st/brymDnvC48xW8d9HvehS5N+VgsJRtBy1/NEa7if7e1Ovf2JN72L4KlzT21NvNvhElvUy
1CCOP6ZRcP0ku/e2EcHlvqoel5aRTqCIrJ5thR6WDvuH6hQ2KE0b0SQw3d12p2npAMiWDY2F/I8X
Nyz6kHQLxtB1gONKDvnVPJVfABYFsD1k3fYldXvQ5ziRM4TVr2VwE19UOt31HptfwOXeRrfMDWHe
Y9Ueae33uu1J9c1i/sl8EWzZ0PGAtwybTzu0po7VYkCGKKOan1gOYJxVDE9d/3p7hyEKKkfEJljS
5/WwtaWojmcFVKzL96Z/xWrjPD7KlZCeZs+AN3J4RaS5VkEPcWn/bHbFh/qUedFRPbKeHz122L3Q
vl0/2m7k2srkVGVNVB2GC9ZNfdQCWpROk1GwA1sASgE9K9pPxMo9o7RcE7znUudnEj2ryfP1XyG4
YL5cTKLUilr2UrOzF2W8jNLXsflpDKK3meh+OV9caobZW5HKwmbijNE5z/4aMlGTeM/hE4xNA2jS
UtB54rywlWlJXZr4iB14k3RUsaJjfIP1oDAOhLUPZkV8cNnK4txxbOeLrqdIHzU8n9+wv+TMiYIU
SCIQiB7p4x98J4BoYvzbxluCn4asUy03uwIRJpott2gVrEKY2L/PtL9NGgvqBbs6sZHF5YoGamaS
1eBlZI7xsamqrx1A2yO7d+ZlFIhiceTjNaKApQBznmiGpRoypxeFVkiTGScGKKeQErQu1b8qFrAI
578yCyviL70oHOxY3UeJnJIsgAts8zrT3jA1E9d4BRn3sTgzTKnsxCDTRFrJjnDtiJymKH1bZFGD
rTFGeVf6qt9jG1DrHQ1FsuGlcPv/vAj58YTs825yOlB6xj0dWt2j8wM4i51BHQE7QwW1q89x9aMU
7gnTDXKh1URSPfSbfoNy61hgXBa7jydDAzyBJKK4/ayTH8VxOklIPKVlmxqeLvl5e1OAwdIkL+ki
nIX/bNgfBXGZTyslNDcVqiGAp4cBy5s/zDuCIVb9tXBFzZHPXvGDrLdn4uZL/Rdp37Ekt840+0SM
oDdbenZPz2i8pA1DI0MDek8+/U3MiV/dgqjGd6U4i7OYCFUDLCQKZTLNOYXUWwIV8NHA9F2QkoM1
cAKS/X1DBzDaS8Gmx1IekTiTWplYsltKgTUchypslhFzjK1zHZ/2l/LTDtt9iWDISoTRgB3UN9tq
s0vrS95wQHDf585G2BuzjdU6F00MJCSxXdV4twqdnRigsddlOxlLjjnO3rE8h6K+pone6LK7Ta+D
7Ix6C++7MxZeLXqnSkH94LwuBgWTYS1nsSmV//QbQKdwBKWY8JJFs2v6QsRtytt5jv1qkAHBspX1
JmtE2Z3QnJEQ6CcVj6T4Vm3kjeDsOqn6IUNLcBeH+YaGPeIbvfTcmBUn2beTB/n1dzDYSHRkidE8
IeOlC40AMXebog2SNiucWbUOOtLTmdGfjJh8TonOiXx2JsR/Nc7gZJoaZWwNMT6vZJu4wmMUhd6W
xJ6cFgFf42xe7s1h8nb9oOwknn41ywBni7oCmv7hxNLj4HZRH6Su4KEfcnnITtrnzVldjzZYja9T
bpO/uxvOnsbA6CykdTz2Eu6GLLO70V/V1CbkL8LpX9fIgGiiDrIod0RBOK13ePugT+8ufoIGkjt5
HfpGIHCmfOKRJ+/HEj/XxvZeVpa81JsFNO2MyFBf8j6orTvZOOjxt3XwFuH79Q/JQTy2FqUA7vRq
Q+gS5zlamdAXPYO7S+ZdSBwQYjssCZHStpYFEOPUXiwdVwEN1JhIkOzrq+FhENthWSiL1pdaQuOi
mbLQ+9lJjHoXrPA+P5rdKTv/4iA6A0BNWSfWmg2Kqz1SooQ2MB6E2+7Y+9JBRfYODvI8ogTNwRue
hzBwk8V1XuRqprjrgWaEhnD0+0gOeVVnnmcwwFLGSlyrcqW4S2LaMYbFob2NrJPQPHO+2X5oefZ4
BkpSc01XQaK+4egBlczM3SmsQgTrth7Ooe5x7Im7oezZHoMeZb0V5pokGmivg0Fw5f4LRM8qCOVq
4+rXqtNtHzGYzokseAeAwRJpTC2rFjoEZGMbzOlTksw1lBmUKBZa3ingfDmDbsBFQNZ0WpPkVaO6
XXxStM+9cJAqTlCxawIZNfBdYhRGZvuKCzXrpaZFoDSSV9TwzeZeHThPjt0w6cIE85mqseksDCwD
CMXbasntWgsFvOs1t5BmDmzwTDEfJ0nBRGWasoxJhcJOBcNpMKletg+JLDxKccoJZvcfb+eVsT3C
zVbmQkvjFiqupYNxxHpYPwyeBDVmAjr+jHNXc74V2yWcVLlRSTWNEMy71nrZpKCQ/etnimdC/tXj
KgPj+IUMd7DMqM1f6u4gcVtx6ff+7QV6sWtMeLnWJjLvKvAoRaELCsEe6jCR6kmSsyr2VyPQIMIG
bYcwvuXlIvcDvAvTDM4XfWPGxloACsePZva1Nz1TKBy98NcpwaT5F0i4Ku3n61u6H91eGKV7fnGK
RQvjHpKON48GuXfN753lVQoFB2IKUOxGOP3MS//v8NPgOruwyCC+VaUyKNEQevSeesCJ69wqMvzi
Uf5gnXR7OGSRFRQe0lCc9MkuNl7YZS4AsdryFI11qltb4NtIMbZMyFO3qnZbx/ecXaWeeM2LGFTJ
5nFNUoJHCkaX1fmQze4E8selj6T0JPa6nZWQQanRRnuy6ud/tM3AjFiS2USZQHUz06k3SHjaPfg7
S+JIm7+pD/LsFdNLR7RDQwoOwu10QvzybdkmnSk1BSsBQxZGIxYk8eklK3+gTFzqkcvexNljtlEn
KdYKQ9WjCj+iGUzovYBfBo5LZwFScD97nH2lx+/KN1UY9FHnsVEXBTdFGi2u6Bl+/5wF5p1+M0AO
KD8sgj1ybnMO3rGcEwtJZZBc1Ipbou3feEp0r+SRdexGeedDwaaBydgY9abgUQl2PSdGF9pk2iAk
sTXjsdLBDgMSQc4+7i+K8mhCphSNefTvF4BDkJJIagG3YBM/J4bXlAfwAl3/VDvUYtQNzzYYiIlX
C+JDjSS7RUS5C6pIcgsfKoiUuGD9RiI6aA0J1mAKoAN/N4bqiQvm+/fI+ScwaENqUcrFvlORGhu/
QB0rrHxaJJnwYkZH5RsIp2/yg/IBlEsbb0Kat8MM+MyxXEFHDamYRo0/ZHEpUT4ejJaMnCorzw4D
NEkn4OoQNgSAydFS7lIpmg0OkHJMsKUmq2wlq0qA2eArCYYY4qCoRIok4cRK+5HZz4/FDh7UIhnW
DULVbmO9CWhXF3uvm6PCdEWdV8Xdz6ScfZMtIlVj2yxbjKewet9FqaMc4yhzQFqLMqdso7zvVg6v
o4C3i0xMoy4ky2IJWRRZ/DxaP0zjoVo/Xj9y+5freQeZ2EXTl23qULWAz3mbFSnIxwx1oJgv183s
zP79crItutQL9NB0IqzDTB8dfu0NqCYhW+KiOweUgZQ7WgBpIX3R0RA3cf8uxD0vkoGVTpSIrsVw
eEUvXUWAdGtbO61ehNcXuX/RgFdchhIc2q6Yz7V0ZtpqIuh9u8F0xJUEZmYE1038Iew722C+V6F3
PXiJNfoWsa272eshTl0GvW/cIjLRfmiOHPIu7H0XOZtkPl2l1NBNWADKg/q9nU5aedx0O9m+Xl/Z
7uYhfQ93ltGUwT5DFEHpptHSKGLctNJjLP9djHNhgYkD8B7tY3SV/xcxYz4b5LC6W0Zw/RNvHPv9
1/4Wc1zYYlyh1MwqGSHOgKQF+aL5BQQ0cjd1zafmlbZurbTzzrXc4pC4xE58HnHILi5emGe8RJ90
I+5SvOla7aMw3Qo18GqCjN8oQ2zg+/UPt/8uuDDG+ofalGIu48Zc/PLWPODOPKJL2COBHCmH9okS
V5oP6YEb1+2GQBd2mVNtVQQ89DTJ0LnJAw0XaryU2wBCdggnG/SfgBnhMxhBk/9Bcpuu6dr3ZaKE
eSPVJk1AZqGs7HhCTLlBiMjiSfTxzDARQTdoaW9ucFkzdfISF8wWpiO3kZ139Jh4IJVbs443lB0J
npKUdnQmnuD0PpQ8aOsa8bVPA++9zrHJPjg2TWszgz608MYpumM5cy4czs6xj4ysmHrTbPGg0bOo
Q3SsBjVPKGAXF8/+x74rtoRSsaiAe6VAFf9Rh7hw7lcb54LmLYRBkqbQ0m608CqE2oO7QICMiBhj
03lqEjwzDGLUMmomqYLYU8s/J2k0QoRnHH5cR4qdAXwEARc7Rn/ERRCQxFqzFg2QoroRX6isUPcm
3UtHxbDTNy2IbTNEN6tfOPJpRr7aeCwO4ysvwKdH5srJVRjUyMSsXVqzV11jvVWbt34snXi9lYUR
ZJh+NvvXl8zzEQYnLCEtBLlAVsoynyW5fZXrMhQVEF6WC+f+3I+wLjaXwYqp1vQpl1GOaj5iCBfR
1RJ2gw1BOd8IlsP8YXOgQ+1VQRvGX9pXnn4jb6EshiSxoFkFznMuDk4tRXWWO7l4p6ju9Q3dD4DO
y2Rb2pd4NFKzxTPUBNn75hIPzAlOAokjyZG8ITA+9JweEM7JYPkqUzFL07LHXdqtL1lzUsyblsfq
yPt2LJ2dumIudRYm+ujc7sxgDstjFZEw8WJ3gwZ17gtOFWbR6o+RGPISe5x7VGUQZgLnLBpkN0Cl
avcLBgMUF/IuTm2GZfO4QQxa4hyK/Qz3xTdkwKYsNHEmOjDNeOxuNDDl0OXpSAD9pxTIu+A4R/43
GjAjGWsdWg4gZXjts0NLBDvTH0Y1ysT7RPauOyjPGD0oFxg3k7qNCf2UltbbBjjzJ+Rknmb5ppjc
eUg5iTvOsVMZfFGG1lTSFUtLICoGZfQ+eVCKsBA44LKf4lYwEQOGM1H+rUVVLTbwMYyz6oploJLb
WH0q5peu8wty262fjSQaUcm8vpF/8JKfNtkcQinFpigCPsG8rh56Wztm3hQ7GdJ2ioPs8/eOF5Ps
F2zPq2TTCRqxciydqKi8oDz8UvnZffaMvrKTBN2q+C1z1VuMkjjX17kfq5+XyTxLahNTCduCUDJV
bwSwrwuRmAQrCo9cZd/dyubF8piDntZKWfcErinVdvl9epU+jret05CTZOG0P11f1v45OC+LOeMC
VHcaLVZRViK5k6yQw7mv2pfVLOy5BK1AzPGWfZQ+m2NCCw368uVUIcmriLojzfFdlaVBMmmP11f1
h8fO2Q5zvI1h7uUWZEquJdnZl+mGvr7lpxSTaBHl9soxeSG4hbe+8qog+yh9NsycdLPPJxEvf7SF
HeIDLesvhzSUQ5MzK78PKGczTBSxDnrbjhiYcK0VdNvk4zoEaulvEwcl953esiwwj2CO4DcZgKVL
ei1GGqPGE7iBGOJ6SlPJbobMleJvnG/2e8s0DTvPxpg1lX0uCpaMUKRJPBMSUCP0iSwPrOn2ULmb
Gq1WasvLt6X8wjG8v5lnw0xQ1OUp2oJltGL0HV5WtHcB/DyvejQ51n0L2ktIHvjJo8z5hPtH4adV
tkVoaqe2zzFfilAeEzqW3Q5eJg2c87afqj9vKtsZNLXLUFQbqjhaIR7TrQrUingGMsrtqgVEgvpH
vwSVNJzEbAiQLXNnkRzGZvJlU3tps/FGWNqHHpke1RwfjPpr1Vegy25erdj4y5vkvCMMxCYGGQhk
BvBb8Rn628onAdKNBwjBIOEouDzehz/cXGd7DNCiiKg0lYWzuvhUOCr3J7uFdvUMIRjdX8ORp0PI
OU2/NxoJq15CWxhEneEGhZL14yi9CFtj6/0/+hYDs7lszUmv4JGR3CqKYku636Hz5/qx2b85zrvH
QGy+6b1GMHfu6sbrnMx2t1Yfq2XzjDLxjTQPLLP7dN0i78Qw2IqRnE7uBXwvS5TtQrQeC5LbxiJy
QI8DBzqDQ+DQSg0DQ9Ru0mnHTU7uCa5effBLnSe794dr6ryHDPKUliXHC9rAUPMkDx161h8Kt3ZK
ZyjtwjZtyRuh5Dvdi2HLacvZb7E74wLbXRQbap5qCRIv+Q1VbpdC4gwHDZF9jrcnr0DC2VGDIv9F
sF2OdbtItGQOHqgRk83jtzoOCi7rzh8Cw5/baTAAAnY1vZVH3IppDQRZXIs49TMVWuqhXQD+kfGm
9VO0PvCa0TgHm537LfNxSeJ6UN1ifcwM3zA+bTIkyO+rnIfnvJ1kwjWidEuHLkx0DcYfCKBxuNWl
H20scM72rhlIDcm6pBqWKjP4Ua7oGJvVGh8s8WYgftMEQuIYSsuxs/9guTBEf8iFZ8iFMKKzu8KD
xcpuZk2z61YNe6t6KcoXs9GeFLTmmBpxzIHXQ7ILJheWGTAp1NJY0h5p6Vm5b2skhn0uFzDPBAMk
ELDo58oACg+Cr6+H3LAXnqDRfkriYhkMgkzzbG0NnQsY4O8ymmVpT8gQtie0cLlWoIazC7JM9I8T
dw5n3igd/dd/y9KdrbPp4VkwR0JWZHms7oCJKcEYnXU44Pms1LdbEqVDzXEYjmOy+WJpHoyqNbGl
RLmfRUj56CD2yRVb7H/8xV1zsTIGSuS8K6W6g2OCS15UH9vsOM0TZzH0sF7bPSb+ALEPZjokWumq
7nTrIWnCf1sDAxZNOhgJZKgUt8puxvR7hj7PJrpuYhf5LraJAYoe93+rSphgE7eoJl4LnbfuoRug
pMq5sHh7xQCFuCpGp2eIDSXQQ4/J5Nexxskg7t+JKqqksoReWIMlsxKbeRoK6lwFNA4hTRnQ0ncV
prfv0SDvUtzvVLgwx3weSGdpVhXj2ZFHxQczkNw26I7q4FAx6soTw9iZj9XX69+La5T5YKkwrjLR
kFenVMKCPQdVZQeCp9qfNqd2m8UuHF6V9Q8gf95X5tsZRFVaA23oSJsOEfqR3K/WKQ3FUOdEvfuF
i4sdZTB91DVhyms4/Ax+7+VGdzLPehgDZbDFGQEVlHEOtNyI7oUU1dxJsMFO42Qub5p6H6TO62Vw
vxZIXLdguXLH3m+Xp179UIs3/fZ2/VPu3i6aKFumCHJE6Nn9enV265q06UJ3VRgjM2m9rpE8MVa8
62Z2F3NhhgFCBR2dIGTGodikh0YN8sQ1pPutTNzrZnaB5MIMg4Vz08mZ1aqqu7bEtmK3U/1icRYx
ME0O6vIsMcdO6AkZRQXBWrc+lpNXVoWdyN8aElUWl7V2F7UuVsWctmZVi3ZrsCpFAnchcgtymKrf
NHX2tSWSMU1vHgrNibtQn14sHbxMnF3l+Qhz8kaI29VFhuxeKXg1BiGhe71qvGftbhBwsUjm1KVK
0ZSDiZxeHk03GF2LJGjQquHIuc32S0oXdthjZeK6RPc4nYalRG7pY+mIHxoQANOCUuXEDl7S151y
v9/2wiQTXWVV3WrzgAdFEclOii5D00WPOqWJ4VV39i+fsyn2QdbVjSmhvoR4NH8tBDddbtDHLBdv
ljTZWXLEk9RVxZcFF6y58JbJOePs+0xV10RYNYRx293oJWEfxK5+k6LwKzjpy+ZQAkW03/7VxDGI
SRRVpKIvLK+hCml3EPcCJtvma6Mvnpo2TlyqHPz6wzf8aYaNUYdOUfM+w0vXnL7I2Vet0m7yJIcS
FZr+ZSWIl4fGEJ1ezu2ltjg98X/4qmfjDEj3XQaBXpRq0EQt+ep3jFc68iMtU0zP8e1fEEEgg3re
UbbVwQTvDxqK3tuZYI1Kp7nZqffp0xfEK0/XD8e+05yXxiB2Ck3MJWkRveZLZ9fg1drQEWC+VTnn
Vt/HsLMdBq97ZDDLmuZJczMw50hOn/WcsxSeCfr3i1co+DM2qRNgohUjbXUh5ZDKnPh1P9Vz8W0Y
KNYboU+NFEwIXR479AxLqnmDOY0jZNFvBqE7zQZGGOb5KBvEibPKU7MqIORBXpuvBpRWkyT5lMld
cP0jch2UAe8tFbRmI++MEFBacMEaGdBRS/N9LpYLqPRb/fbiAWkqVXkEA5fFWBNwDnVBQvSZr8TJ
JvKAYhDnyO1/y7MJ5pZQ8ryNpwLFwaw+yslhkw+q6V/fNN4qmFthkbZhjaH3CRUXf7YeSh691v6F
+n9LsERm8k82BAss1XjTp6tyqLfSqRYlyvOXrG1d3LTeGt+Yf8HjT7HjbJRBKhFVK5AboXQsyTeW
8iyJtd2Rr2b2V0ftbIYJJyWySaNK62NQ0k0m0a6kT0mSutc/0B+8+myFwSYykrjJJUx20FeO6iBY
cK3bLRCC6jAeubDL+17UXy7gA+qblhnHeHZQAukutVOfOEpQvYqRGSXRAl2hzhnf0hP4V81bXkfP
/uvq4sMx4LUao2T1I17GsyM6JNyglVJHtZv5PKFR7q4yEJbMyjZpq0YngqCRYfjSEbnVGaX+2cXL
I2x41cf9G+b8FRm0GCaj1eUcL5wlvdHy1i6HsO6CVeS1HF+HDEtkIMPQJ6ILIwruifXaCuKdttVe
KfGYjHhWGNQoum01rRr3ZVz9kKYPaf1DGzlzFpwNe3eVC0eca2ldhL5UXcH4IheJm1qPGvEknsgI
zwwDFdW2zJoAeT23z+fbzXoalM0f9SK183TlhKb0E//5wrDeXfJiRcJilePWYx5BmW9LzW+gvZGb
bty19lqOwb+hxnu98MKYLsXSpOSIFMVgdSiH8naMn1TbCNCPxxd1ohh0bWkMakhlG6OXEw1r8n2/
2k00gnyDONaz+aiBlroJeI3YvK/G4IS1GfJICthLpDsLbMZredKhjGdxXxO7/StnQHqv0lxso9yA
YsqiTdeDKzoZ1GzRJ+NDiyPkls94S2IAwhBJSkgN6Jt8/YDe+XALp+N2JAEdAkuc5Vl8K4J/hUGJ
gQuiVuJSZmiPpWVqGYORLajuNe/dTQLuu5C3mwxsGIVWWoTyMs3O4i7QJ1Aj61730wP3rcJxyPdS
w8V32yQlr0QZbFNN5xpaoFmRhMISEcNt+7RsD2gQQvvFXb556RKJyPT/2+ljJ0sK9Jeg5IQ7u3PN
YHF7W7LRWHmz+njen/6KFuPso6zSldalSdNoFoaVIU1nzT/MrUfBbvOvr4l6wpUj/p6vvNhRS6tq
s1+hYyKqeIuNB0U7CTlxdH21Ld1emv9/hspfYjiZgZRUymNVqkBPQRrF25LUl0jvp6i7ZqoRXl/a
fvPExQ4ycKIuYqtpGzha5Ps4qA/mh+JNubU+i37truH2yeQN9nGuT5liwcVeZmpc6uKELFNpIW13
GqRTLXIuG7o91z4XAydqSZo0y7F9pfmxzG+77ss/7hmDHHFVq8lIsGf56KQfKAkrJi5tg4B/b3XT
I2Qq3OsWeZvGgodClrxZcaS1Fh13hDaCqAvnwfWHvNzPMI1NsMTzJJqjjCckzbrTQfHMEx7AZGgL
9x2kTaxPUvRPq2KLgMtUIc+/YFVV8sXMjyVa4Nri43UbHF9gUyl61aDTaaODL5A1A1+tylfbo0+d
K+7Gjp93qTL2iYp9o2WR+bS8jsix3W+OAvEZDVqrPL6tfbav85Flh9HLrFSGfMCUA72Y6cWV+81b
G5AQwi2vcrR+3RzRbe8yBHLfC17XLieSUxi8SCWNaKIIfqCxn45J9SJo2rcVuhHYg7DZhA/XPx91
7Gt7y6CFQUjflBpuTTXQfCXM3jV9xJBX2uIEIAqDGB0UpYy8x8SqGtMXgzMZT6pxwEw153LcL/Nf
fDoGOXp0+scbJfUAcaezuajGhHK0hVTgPL6pIxphUSIzw7U+gcCc19+y//LTRfqfZEAogPl4OknM
dG7Q4117o7d6UFFxIHfzQI1iapCT8ONaYz5evGYZMTG+i3cmnR0pXDhMQJWEhqAIas5FtuspF0tj
PqEgCsOcQtINj3fK/aVHBLpxDT9q3I2uLuwwXzBXilLe+vdnuuRTQdXU1R6orLqAJo3EL9+uH4Bd
5L8wxyB/1XeY7U/Q3iK3X+sp0oofrcbhtuGYYCsWExGRl1yQpiLjg2TcZ8tRTT9dX8UuaJxXwRYm
lmKpjUxGMm9NM4/MpT0NcbSiU7abMkfnvwB3Uf/CHoXsiyCjUEdp6zqVBtsm6APE5/wxhtKMP2Hq
HYp0qMrwpfb2788Lo9RzLoz2LTQFiYnMmxroB9Vp/OxgRv8pR0yB6f8PzX8cXzToNlxYrFU6nj5T
UrgGw7d96Q7bFJrY4jLt7GFbbTM37brvwwkdWX08+tLUHQEMPIqz/RvpYukMrhR6XSzraNCZZKAK
xKByF2UZq0Y/woY5sdQbj9snSM8C2MYDF2fokfvtkriwzuCM0CxkHVOEYyB++jqA/dLEGFdyqk9U
PFK6HV4Sh0DAyVaeQLdw3bH3+zAubDOws4yYiUZqHxOH4eAqPqR2Fztp0X/cfMnDDtwp6wO/D5N3
YhkMakH/N8g9Ig4hvyPWD12Npr8kkL1YGYM89SRspKYxJ2RgA/H7YltecrM4fUR8Hcz8nJuRc2JN
NleuT4pYoAPMNfqPuhDm6/P1D8XZMlYcsCbpsqy0wUmRvkvSW6N9XK376yZ4953JoM5slIJR5Xj5
0iLhesq8hjKwzn4egpo093hbxrXHAI7aFV07ZO8MYVRnMTsI0Nbu/REEm2KY8V5VuzHS2R9MBmxM
NZ2FYoLTSVA3ohKV991DbHIuCu6aGCTBtDUpUhF0kMvXCexRtISNW+OjggYf/iwY1xqLHMsotWqM
jHHnQk/D8LcQ6m61LfrQCkOplZfj520hAxbaKKbdLMBBmswbtdau0rutCHJ95RwmHiqZDEDUUMxp
Y1o3odQvYGjwtdvkUIg27bJIMDVVnVRM4/C6jffPmAphewwaWTr7EKrWVszbHLHKJJzEOBy7U8nT
UNxvDYfi6v/ZYLwQaX0F8/kZrV0ovpTaW+8IzmDnt1BoCIQof1+eEG2cd8gfPOVsl/HL0dSGUqA5
ZTqrqDpgbHiowhGKmFCCcMvXv0KSszXGLzF4lo6jgci5czcfpFxujOfB6AsB1ufzEob7Xnk2xnil
ORsj+KmwtN50l43YY/Y8LCDqljl3Jc89GKc0M3mZtilRof+DLKue3lf95qSlEnA2j7ce5uLSErFM
MYsBohkI9Iy2fqDcRwhHcF0Su43azJYcGhEkLg+R9y+xnzvJDsvXab1Ky4Y3CBG9JLvJVZ5f7Ad8
ZwNMxUZsY0W3CGpPk//uF74BrtIZfaaD06HQoDxd30r65X8PrM7mmAsNs7m1ZCUI27cqf9BH6dls
Fz9LF6i6QHyQCNm/eQg7Gq8JUKVOM8SzZZt4a1m/9ia0S/uFs6w/hKvndTEg0gG8tFVCoVcOJP89
ieKV99ub6YIn2p8Om/P+lnPTE96PHCDhHAJ2OH4wxEUfFRw2RfkuzDe69rBM4fWvRs/Rta/GgAf6
X/quh5SMWyg3aXXSptRWZTtXIrP0NW7D5x/umvNmMvARF1sxdrTq+t7O56eU6ckZXi0nwY0aoAh3
FJ6amXPDcc64ymCJnFQtaNKBJUX30YxB8IFp//5p4ZUXuJ7CYIlYEUtrZh0n4K73yBfFr1xyb92S
g+BlDpBEcSCmABrW6lQEf8URc77qWPkLjQwzNMbQdDrpxI6bBP9H9WFbvevuwvFIjcGUYSnJGOs4
dKAASyeUa9JDNnC8nvO5WNWLWlLWVFxxnyXGRyF2R0G3WzRwcAsn9HNccX2WEm6dx1oqY2R741MW
ZgfMGqPqlB946cL9XsSLT8MASCJLfbnKcL8Z9WV6P2ffk4Dym5Y+Giz/7fvQ73fxyO/UqV3NAWtq
VMeQny2k/mNOUxv9ude2jUGMfJHqRqtQUs6nQ2KdSMe7t3g+xmDEKKPSTxp0gKQ3ejBFxV31un6I
w8mL7doFV5kz3/ccFOR+IxYihrlcjAXRqH5Pe35pMcPwaKZTfuXZ4i2PQYlhmixtg8SWSyB/LQ6Q
yXUJGOyv+8F+g9DZ6dhB81gukQqUYaW4mW5AU37beQu4OVCP52wdZznsRIK8an1WSfC4QfP6FIK5
UIPMDA6C84wwsUW71k2jYm4WkVllD20gNV8TwrHB8WtWf6InyI2pCS1FN9VtWQC35cG9/lU4IRI7
Cz4b1RDnE0I+fO94OukG2PdtczwkAueMciCUTd0LoPyTYwGxWN7dycrtMj9LayCNT9eXw3vn6AwU
qImqNGTBmIj0qEOsSnkVnMkZ8SR28fRweVccb/cYXJD0ZtFyCbGDDNElfTBsWTYmJ22no0FwHc3Q
sOedInqdXcE6dip8MbZOyCmv7IR+TFAnkJO+OdDvAKOzZ2n+oH6Wp9vB6Hh2OaE7K22ZqH02Lxa1
C5ICcKYcU7d5lQLtkEAWSHC56RrO+WKz+qUkjmZMkEgZSzffHgzTaXg6YDwTTORgTKUkEY2WAuVP
Mvkg1akt8so6+/0JZ9RjZ8HVsok3eUHvA7iGIwsZGkO5o006SGN442CramBwzgBvWfRLXly41pjM
qqFi5+TVqcnXVQ87lTcwzUEmNnPfQMc6n2OkrPuxuTUF6W2yTA6KcwDDoMu8WEZWtTK4FZApqfVj
3NJP09iLFJrd43XI4NlhEKOuelMZIdLstoZbFq4qtbaRfZN4mkW8HWOgQsTkKNEV+szowY/zUvII
cXlfnQkX0mbcpJU2NCuptyaQydpuxYxXKOEZYQIFqSu0XrBo80t7nKsbKTm1yd8NO51PDJtKF6Ew
IsXUf4XQDGhOszqWEdJjQBlewoN3XbBp9UqSyioRsKA0aqItouVkVLzQ+SjbEI54ve5pnN1j8+tE
qsk0UaYSLff75VBlB3H0r5vY9zJDxdSwroLvjIE0cK4NekdHXMHPZ/S3Bk+pZ/+wnP99JupZlUwj
m4aew7x7mpXZJgkBa51piwPvott/Cp0tMSiGopgx9xsmluizHCQ1QYfnyRDwYkXeguiGXqCM1Cxp
1UxgltogN2elnpDdDStC1Ozl+oehx+/3a/u8HBbNikrLe4zdueLgE/moT0doQs6j01v3efLtuq0/
ePXZGF30xaJqUegadHjjPRR1T40/hV/BwP2NaiFgqtq5bmw/BDrbYnBNBnMntKjx/N4SDNAd9fgh
1XxVD0yea++fnrMhBuCS0TBm1ILBAgnh0bFwTcumXFnXV8MzwgDcCoappJiBoqnagRqxAlmGEoxr
GVw3wzmmbIN8WsxipjT49V16E+vPWT5zwjXO6Xl/XF54QAXaIKh9gDZCUwSnKEabqIY3z3JvxxDY
Ehr1iL41W7QU//rCeK73/vcLw1mWdGU/4MmSRwpG/yR7o9xzjhFQKWGFk5bhWmNAgkzD3BW0k2zy
2y+WnxzQjXEHdWtHDBN35OzpH0K5nx743kBxsbYUwqB9OcI51Pv8A72YksB8HGzKCZ96livxVkd/
/RXMeM9cXthrVUUBMwwik/izfqj8vsaccRwWt1qAKgCIwbKa4/0S5zCzLfObjpi4r1BlXtFC2T4M
d9JRjbaD7i6H99yDU6AnMPYGnpLxH5Id561lUGSGLmYFcgFUHtDLLtgqisFdqEEN+n/ogOKdDQZI
IDHfzs2AsJ/eLEtlZ/eN5BjOhwVp8/oOOTGXPhaLU3o61jz2Tg6+vOdrLz6pPoqgb1ER1Eql9lJj
wlIFo2Grfrl+Cjmfke2gz6w8F5IeUY2ZnJr+dQRZQlndx9sDKJ//8VCw7fLdsklaPaD7arsbIEBH
OwKVh+kIShyMq4hvvIw2ZwPZhnlJVywpmWBOae7L+akqDkbNwTCeCQZUkKgwpXyj1ZX6Qy3jRf1R
57Ws8T4QvR8u3KA1JWi7UzZEXT+qSgLJLhpOq5Vq60rBuaB5y6F/v7BVEKXdxBWJqjRGvrIe7VgX
/L5beNhBQ78raMU2xg+1ttaVgUySob8pqmOWcWTM3yt1s8XOFRdkYZKHdgizJtx4byveEhn0IOiC
sHJKaChAObLxFau2Ky5L0vs8zbUFMrhRKDkRjPx9UKq7oVR12Wl67Y6g0xoO+S0qVJ7xafqUn9bA
erp+nmm8ds0yE5VsSmUK4BlC8IgjtdzHyWCbyVFJ/i6n+ROF2Q76JK5EyLoBGevBH8dTDeLR+OH6
UniXKNs0X6hVpk8Gruw0og0yBCrIyQma1pEQTCe+qu4+8ah+XhN12wv3H7V6Us0FvqERUPe3a5Dq
w2mRH/oOTAt9Np0MWbS3UXC2hW6rMQeTIEdTk3pEXuxcrGvbasmtFX9s9dJWhepQl+mzlZ8GReNh
6W5uzwATg2Ippo5S+K+/NTWmegVNA519lkN5UxzIfoeW1bgzkSNBT+y+zvGyS8NVT+1y/Mb5NLsn
+GyeTbm1wtRavYnYLW3KMJan78JQP5pgo7Cl1YpASOXIDehj5O4BuleeqPd214l/NV9z8SOYFyzp
u1WqB6pYlD4Q7dZqvk7KI2ehu4HVhQ3GJ/JlVUmqg7h+8v+LADz0BtY2RFO9LrC+/T/SvmvJbpvp
9olYRZBgumXcYfbk0Ui6YY2CmXPm0/8L8jkeCkNvfCWXy76wqnYLYHej41rWF1GStOugNgK5JyUu
27FYB+QuZvRzAcqHlOWfGiX7JjgXezY++ImNGPbnG123aJ7IvWShTZXY9XfGZ8q4bTrVjt/AZsqo
8IScY7sv2UYk/7oYFiknVhAAFagd5T/yeRidpev8yPxryToRbveOOCprwJuWAQKtGfz4gRb1o1T1
PVvbX3wUIgJN7R/kYThkUfFalIV7/UZ3LvQ3cVwirVpFl4BPh7h1+aXRnVH5cv3393pivwngXq6y
lQgZxxbRk/lmNrcqPSz5m2U6mnSoTaczgk5U8hIdiXvF0kUarKYsMS3V6Y9G3fwsmkaQuOwE2IDS
AWonwP81hfJFtTWcjXZcUsD8GfPdglbECtebNuWdJdVON4Z+R9STIuIQ3FUNQzUUNN30j4STcz2W
SSkhMhysV2ny804BIuPrNPmzCCF89wo3kjitQDQVZe0yEURUz9V0LoQl0N0LNAyiawDd+MgMFyVz
CrDs6u/aV3HKAtQgjq2w9rXjlai8EcPOuXEXa6OGKa0l4i6drdavCAuroRO8aftf5f0onH8ItR40
CQR3pa23phWBUyyYARChPna5qFsqOg73WdDzohFKNoDRzs3jDNrdqJY9qdEE8TQzEM7J/nZrnMkW
6UitzMDHWbPsXFudnYSxi4nfIItyu6SgXFHqh+tuQnSJnM0Ssw5bKUFajrG1pjo3ljfP33LrbIqb
9KJL5EKQfAUzgtVgaj7uHoruJiSlvQLksgUe+7HXgrnw8N9FexzpMyVeFN9WIqb2vaLO9oL5OYFR
T5o2SaCWoz+60aHwsBPy3LiKD6LqL83h+tUKpXHxBirpJrpzFApqTx7D3J8PBtY+sD/sJ756/I/S
uMhDGrvcHCbgJqez7qhFY8vLfNRToETKvVcl3XGiPfpP0fq6NMQxw9xuEiEqza57MamsGiY1P7Kz
LP2iVXGcwb1cwoeekXKDA0+7nR8wzOeQXySlDGkUhLXDuRKMAezF/1R+F87TtLSRnJTlaBKMHiW3
CiBxWIgS3oCe+zgGoJsSyds114087vuiHTLkQwMHBJp3TL+hroRp62/lwQj62xqgm4O9BAm4FSXx
UdnH/OApNqK5j00ma8haK8GICIpa5knHVlHsklvpofTqi2gKevdR2gjjQsyqQxRWYrALnZmDQV6s
SWAoOznob9+NeyySspilMkdPwVAiG9Q+dj19X+KA5KIkdNfZbQ7CvRjpDG6rpTdg/k16WaUcYCul
h30AsEIYwRr3gcAkmQJc+0rcszEoZUkQVRCX3C2YjE9OI5YoWOkxP4maTQLD42HHLHmSUilDtEeD
FjgrRUAABUX/hIH1t0/FPReVMgwk0To059fSVpdHjKuP8oOhPF2/uV+lvWs3x70VQ9PTcB1DuM67
xpNv46Nlz1gJ7pzIjmxgg9339uIrT4y4JHzNfNEU476iILNXwQH7kRQmK9VCxiY3cdvmmEQPnX6f
dn8V6y0eD8GTv1eexo2+i+JuNM2NZC2amBU5a2RV1Yt8LN8A34sZ/D9Ao/xNFHeppblamjTAX3Ul
40OxFc0zwUBz/dPtG/M/5+GfWJpYXUksfLl4tOxKj90my50xQYbTZc/XRe3r/Lsozv82+YJFP1Q1
AHsJmOf1LlcLp+pVO8XMkGZ6afwQCtmd9ma6qYwdHtkyLKCn8LwBaVP1eZyNbJNt8sYj2+fMXhiz
IXY40QNtMbIkguPZ9b8bkbwbadpuaqycUbw6xnIZhYWzXXXfCGB/vonWJSOcx1hH+bF1tc/J4Stj
Xm2cQIeVFUerhZExDGnsRf3B99uI5VTfNOM6lyas3CvDN13+PABkc9QDjX6WQC0BhP1pEM3Gi26S
swBVrXUrohrcinkqmgdz/PSfTsRXOWkxKuosqyy+nEHIlcELN8f+InL2e/XirRLylU7AdvQpEBQZ
Mk2p2NgqfmRwwZEHFunEnr3+MceEoGudCl9yyZfrZxQoCw8bkhlmHpcR5rOGoflrThA9a+W9lmeu
2q62NaiC4GBvd/y3s3LRByix5q6KkaFotuwUtyA3rn6N0gwuqNy+gvPhLGoE7fUqIRKY/5qhWx9R
8hucMZJNhsd6g8YTKJMAYpPfzbZyBNGElz0D2zZgM0Paj+tXu4eB8Ztgpr8bQ8xqJYstDc37mAn2
GUhbdGhObHZoAaHbU/k6nqSgDRITqDOJqzxel79vHu/n5uKjZlnoOmUIoNtoPqvd7Mnm6l4Xsbel
iCMi9QHdmvoR0z3u2slAPKm4y0N4KZ+Zo0GOC5KjzkadVAavKIYyG3uwhRjQzJ18iCk2krmYeVIk
FEsjorp6X9i68jCnvhz+SAagLtIbPbtcP+hutruRxqlt0QP8dq1QTmQ0gEtdumGleOYkGl3ZfW43
YjiNURI66KmB6yRKbIeYhEh1h7LCrCpw1iJBnG7QqS5lXYduKPLFSu4IHE1lnCZFgO+4Hw9tDsQ9
dkCuT7WsQ2aTHjVfA/jLaGdo4GRu4orsXPSJuGcvW8J1KDU8e1oUaMP90nnWKHCW/xIuvKs798YZ
ctcOJiXEVZ/m7/URFGxu9DJ9ab+FPnmwHoB98ZoQ77rq7a1m/WZj3DNnjXG5Khr816f1bgGmnnYI
j6ARRUcs9nuwRHxJb0M7/1/Y6Pcfh3+Oy/d50h4DAaWJIoSqRnbbHNrYss32lUxuOP4UnJJZ0BV7
5pFTwkxVxrEvACfvMCjwzJtt7RFTOjbbPI5f/ih6fldMftpaAq5ZmSjQlq76K6xuLAOkdtgfFBxq
3wW/XyDnNtoqkScLiA8IL8Og8BSs+fdnLUO2Q/02IF9SIUonU4Zr18h5kM4cUkmm8CAo5yBgvy/T
Bx2DXcZN3/s59ePoeP2IIhXhHMmilvE4EZSICiqdjTVDNpLaY7kG/aC8hDR+uC5OYOQG508WTC+X
JEIqR8wgVV506WSIiHsED4vB+RGzi/UhRrfKXcrKWYdznwJQwBmG0olSX40FLRCRSzE4l2KWpOvp
2uEFPZlB95h5/WsPLBkFmOZM883H+EGUD4sukXMoa4HxLYLZaXfRzrH5DArEUbQtJFBDfjS7WMq8
qAAghQJGf0xOCeC+WMtUBDYqOAnfQDJIB6COGdErpnM9KgGhatKPhlkKtE6g5Pw8No07JcfeG0qR
9X1VvY3101IdSvAPCelPBQ7D5BzGTFtMfoNjy23yg1UcqkIQx+wpNyHUYqGa8nHsW6XGRFdjQn3C
eqOgg4fhrukrlR+11s5jUYVut4a7FccFaeNcZZifwyBk79Y3DK6/fIq8trDR5gNEcYCy3Y/r/kEo
kbtAava5Xre4QDkoj7HTP6Vu4WgeCaygcsGiJEre9gKp7Qk5f2uADlBNO7Qwi9lNq+OE4nR8aETt
gF9pGO/Wt2I4NztPckELVLcwqy8NoBtqHmi5HIpWxqYsVj4T3W113c7LKrKXvDhqo2ITRXpGr9MZ
l9HLi85fJMPrw/k+WZPXNstUu8/nY62ANLvJzrlurBgpy5xUmjEyZHllqzwnVWurSm1HZH1e4pdE
CHu/N3ODaMlULbRhdUzkyb9nSItWTvHSobzUfh5qpz7qTosazGo3l/BL4mD04WZxvRWE1IvLkDlL
R4Q3um8P738BruhUzVI2z3mNWgnYxA0p8yiQusvSNXrcLFg1RGsRu12k7YfkHrCuUkKwt/Socl1W
n40Gk0cdxKnqLxpT0RDp7uOylca9ZUoFzLtcY42FvP1WavGD3mKdRGmcNq6eFgp2cRAehqAcJ1IF
sBwKCGptBC5+exlToEPSdRGEC/v3/e5/uNcOL09fD5hrchsw1c6YG7otp69t5Snmw9L/JfAFe257
e3runQPE62CUJoSFFwaWll1W1Js9kJYEOoOgBDKKdR+FTuSK7l0gmJ/aT0F4ujQ1PjJ4DI32kk0n
xfTb9ttseNePuPf+beyHnwNrUsWc0wzermgcSl8r6TKKivcCER9yAKuLpI5lHzIIVStN9tLWxFBN
L+Ay/AX1/NHD/WOJfPxvVXIy6RLKh2Vis5cidfNvkm2gaEOBlJ54xi/syfgsOfIPFhrRQ6uDQkt+
vH6ju4M2myvlE4PIwl+6ANSdG0Y/TQU87slw33Vz7hbL2ziDtFRCKpR1dhPmisA49t+S9yvg365V
wdpKjZyE6mcJJU3zrczPjYisZS/E2B6Qe7GsmOR61KONNaNhkHwK1bfrNyhSGPbnm6rX2gy5CghM
pPzaDY3PynLudEE8JhLBOVGlbuvBmmFfWFw140MtB/Af10+xb8Lv34LznEk0KUpnwrKy8l7Rbatu
7dR6CjGeZH66LulfnoR3UZxPtKJFVtdoYI1u4kv2EKyvUVB/Uh3ZXg7ooV4XJ7o7zimmSR4vJVOy
PPGqNBikUygic/+XZ+efE/HRfxY2VYTWEVpTSHuBzHaC9VwwNwBI0siJMTwpC+noBMfiMwFpaBOF
1BHcR+/NaIMZHRiMv12/un8JLt/PxYWzXT90a5ziXMmnHsSByalwJmyDhDYAMdz6IgpOBJbKJwOE
TGVLACfr1mps69GnUESmJVByHulQ65WRNDrCr0Wf3Fr3oukQpZVdkdnWRfjkIjU3Ob+QhWXW5RZy
gULXg6qQbDn6PDTdTWZ97dLRXpS3vrzv0t5Dz9Gvm/Tl+scTnZX3GfGwIhiA3hvaozwfo/5EpQOA
eYdQRGogUkXOdXQT2Dak3oJO5MfYfDDTl2YQWbHgqeBxD+M2HisrRhMxB4rxKoNqcUX8T0F7njWd
ADZZdHOcx5jU0ZwUzJ+6aR37EfpRw+Kn+cmsjur8+fpH2g8P/zEwizMw3ZrDSUpmFAH7xCnCm1qX
bJK9kjlQuoMlhGET6SRPoDytYB9SKWDmuqL6QefQJW3sWGPf2lLZO0ab1DYdLb+Yf0iqSmw16U5j
kgj4CAT3a3EPsj7oUk8r5ORREtrxVBzKrPSMoXXDPr5prMS7fscC1bE4O1zzpjGQdyEDIQ9DOdhY
KbXQbQf0yXU5AjOwOIPLlX7WLZNVmbpvXYpq3YMibD8JPCQ/JyPnfUvkFfXV/Ib4ijc+Vc5oK08W
ysbYfLxLwD73H0/FPdZdHg59J6O+OkivSUNObQzBiyFQCWZSV4JhizM5WVvKMJ+gl20n3cn9bIdS
7jaS5NJ4vCXZd1bmqtb85foXu64ZlKfxA5ZeDT5xWN/aKGiemF4CxKK0Wb0pFeFD7Oq8gsxf1XQZ
gzmcj1yt2TL0Ank3STB6NIf5Q5vnl3bJDkMfOaaQ8nf3aBt53Gcb4iptCw2jAnXzoMnfy+q1ib5a
qoAIQCSF+2wEpHppGg1ACFlWe63IU5mvl0KdTnRVBYW83a4QUTRFB38qVTHV9HuYTYpUKkt1QWnN
NzHgATzuc+nOZ8OJXpQjU//hTrYlV7qRvojqx7tWtxHNWXZkJqq0sPpxXvg1yO3q5I+sbCOBU49C
6yrMC+JzxRUahg14BybVJuYoKL7va+H7HXJaEU+rARvGQWTtXFu+bkruWHb2HB1j7FRdN67dMYTt
B+OUQ24AmD3LyIvyGzNYj7kfefReWm1W7a9vAVns5Jf1Phd2uvaj8ffL5KsRpK8kDQBkGLVAh0Hx
skfM3XmIv6rj2mKupPSmQ3NoRONAgrv91RnepIF6Q/SmzWI85YsTDhjhuldbH6NAlSaoHOxH5Zvz
cUFDlS41+FORqjHuTGDj/2K9Dn22pa0czEcheyb7vQ/OeSOPS9N1LJV0Jp3/lsfogyonC8IDIy2W
XOEYtEgaFx1IWlxHa4503czs9BgG1BvPqKCzwfP4LJ6VVETfjfMrgzEsWsqgu9ltNreFl3+e/dXV
nSHH0CbA11FAA/HkcfSwP/FX22KmTPczX7GZt6GP141m9x3cXDXnaWYpWccW60PA4H1qLCwGF16n
PqrDlzw7JOXnPPn+3+RxfieZwtlKTShttXir/mYhGsR2VWT5OUpQ/XOiCQdG95+Mf1wQz83XtXIq
GQTBH0PnNXwVBQCwWlxyvz0snymutb9oky0qUO7GZpt75XxRNpahajYY/G0ADJxdsuwmaZ6uX6VA
j3hogaUtVjUkcOGV5oe920unRXmd5Jt+Dq4LEtwgjysgG1qSVCYy/8HEVOpron2bpy+NiAZ4P1V4
vzIeTyCyhjBsGfslvaTP2aG5SI71Rk5sKi/yFYHeC74Pz8OnmmqSAqEQsN7TeahfaINpOVm07y8w
Lp58r+hjU14KeBb515D5CEYFjDcGxvH69xGJ4RxKWzZokbFKWhzalvWjtO4qEzNiqGiUtZ0By74V
DB3tJpGbL8U5DQ1s10nXQKAs3WB2ZUi/J4CzIYkTV4+raMVPpH2cx1CG3liMDGXrqfs2YSlGvbTG
mYyCOxTpAxeoJB04KaoFXkKJPo/Ja9mAmcS//pmECs6+4+bBNpqpAsoZpl3Dy9/rDf35uxYwLksx
frxAJ/jJWowUYXWLRZANkJ4l+b6tT7qs2G0R273mYmxgWQQWJYhZ+RnbNquNUZHgJeYhmPovwvKW
6ETsGd/cntmshC55xQbd+mN5lwSsa4kypyDsFygCzzxhtihxKiV0W9dsyTgp8UshnlpiXdcrAQ5P
u9eC5zMkK0KAtZpPhR49JGESFFZ0jpRvBbnJ5p9NOxz0JhaFyKLTca5irnCFE2sdSIcBrBeFV4Fi
mP5oXOaXSsf0wHshkLkrkiqUWlhzw384kZOk11PCEkMdupdkjZdI8SmmqyDT2G8rbeRwTqmQs7wY
GyS8WRoHKTJ6SQGS4ITxNm1+KIra07XqpjawErCST9cte1f1N6I5F5WZ2tjKBkYUZPp5Hn6Gknv9
93ddINVMU1MNA2Uw9XfVj6olNGgKxLrElP1yHfxJ+w7eBKcWIoTvjpOSjSguGG5Hkpt5i3dxKj/F
5ur0Zn8ZtPrQDH1tD5Hsm11ymQ3ZrtYpKFsRqMDuRPdWPqctdE6qgWS/NgIwqBCEx7Ww12Bwx1f9
eXRmbw6mg3JrHBmxaPgI3IvrN70bU22OzyuR1a/YFYB4dbClNQTbwetgvZltgJTcuy5K9FE5pUkt
LbXCBaK0EHNOQ3UE89qNHK4XK/p8XdK+Bb6rD/e2LdocrzEjLtWs0wAs2vB7JmLl27eAdxHc06Yn
aUmVFIeB/dXNkybECWHe/YPHfP8wfLA759ScUhM0LOAWfmCsjBh0dhLkRAAjjXwRSIjg2/ARb2J2
o4XaDxL6EKlBU9rNfEs6vxsETkvwZfiQV5dAa7mCzcYtqntj+R5XLYDSG4H3EOg0H+qGY5qN+gKT
NskzAQnzlNwu6wyChjtlrQTOfncRcWO/fMg7hc0smRpSdxoAdXvwVmS2Maoh5lF66c+A0zktbmrT
Q2y3tmJPByEK2r4mAiGfqBohGLD/3Veiukq6UMFzQ6o7ST2YkaACKfp9LgwZhjUE8CoG1OUsADFP
Gf513Vh3VU9TgKiiKoBWoZwlkdrQ6ajI6Owm1sEoipuhUw/G0B0SrcgF3m6/sPMujOcFWYZsUesR
jSdGM/d35cG8GZ3SZpEVRj8Ed7er7htx3LeR9C5bwx7fZqq+UxrfVVpk9/UfDQwCoRA6YJnYFeAc
a4exoCnNMbuQWbcofRfFmxIFWfr8J9/pXQrnVOXQytNFRoBdG4clu5+mIAzvlkzguvdzhs1hOHUA
G05Pow6HAQoN4AGi02gPvnpis3r/Awbzrqt4l8Z72SWzhrWqUMhMj8BfQJ0k+xl/w7wikFu8yrfu
8d5aTyrMVhQk/osm/nOdvMcdR3m1FIKWLtvjUt46JzzS2u7c6P4XqD06aD+uf79dO94clbPjrF7G
RAqxn9PXDwOIL2tB0XRf1y1dsRQD9Uq+GT+tSiInFvRDH11ldnv1a9S+Xj8CU7EPb6L2LoK5kk1G
NGv4J8UYstt86ns0KOTImbpglf1Wv13jP1loIhtpnFk1WtWsVcOMNztFWYC43u70r0kqGAv6F014
PxVnWPVoDbEyT8RdQduYHMghw3SxfDd68aH4H4gU9yPezbl4C8uwnNxm0DwrpnbROlM6OxmoFAkA
P6wgtPxJUe1mvI2EBITsl698vw+zuaPZNUXNVNAfAFoLPLz7Gj0LUOcBsbP6iSfzZ/tJ9TCF/E20
Z7X/yvxzyRbnifOSxphixqG71o+xdNH4cYtBL/+6gv6L93oXwxlZ0tK2nUbQioYX4td+FVjO5FdH
tq6PZFMQe+yeScd6IICudI3wjE1A+CgiNpCPlu5Bw6A48NC11YlQYRacatd16JalGsSixDQ5janN
co7WEXb396vZH4mdutbtctdVmFNqA/NWFSHx73qTd5G8qijpSgdlhciifGrCH+16yieR4bGP8UEd
NzI4nVCxxavG7Fi0/FHGN6bxnORP8/wzp6Pdk4tJ/Kp56PpDJNpM27WDjWBOSypgOEkSMdETiFqM
SL9p8ls+VV6UNXZbP1STbwze9U8ouk4uoUa7F83CGqi81ZAGS10w7J+n3MoEiDciMUyRNg56rde2
iiK0+8HTF9lqE79ilVey53V6uX6efUNDacBQEfLKgF/5XZIuA5K0RjfgF76NZMdOeqeDPoGtZCS+
/idh3EYY56HnxtQzaYKixNGbpsZBMeSeYYhmdXetbCOFs7KqHbqJ5qj7mvmpB7dNIdD3Xa17/30e
eEMflGXMNdQTR5BSl/58YAgwYlYD0afRObMKGQvlwlrgdMHuhXpAV8NJP1XYu8i9xP2jicbNqThb
Kqd+jfWOIbEkj2H8Aui165q2q9Kb3+csx9SNtl0HfPtSvq/UVzl9MeX/qMw8EZZcRAtJkoG1TQZv
8bAk4keX8dQcgTqGcYvrB9oNeTcHYgfe2GhfNmZrDZhGT3NfXk4TVlMm8y/goNBRNIG/H9psZHEB
mxzXqzWkCG3Awth5ikOd+qkI6sO42IoPyBBftL0nOhznFvJljOYiwpNY00dzCpb+ppy/98pF7gSe
TmRMnEto8qzOS+YSaKD56sHyJuzfyoc/2UAnmwvkfMJUxPRvTog08crph7zckjUSPO+CO+PXMUKr
S/V5QhtSK0Y7Vg9AxmmLwOxN27QUgSyBNfErGfOUJv2YIbvrcptOzz1KTJnAzQncKL9t0UTZQPsQ
E1PZeiHkTRZNOIuU2uA8wgJWPG2ocIbeHV02rGGCiwbjgSVwuDM/DxTB67M/bfOuBDzhlUlGdZRj
hM0M7kNF2QIjia/6MXG0E4ACsWokntkQXSLnJDCKopSZjAilLXwl/DqRt+tOSPRI8FvXZqQD/HPq
2Rp7fYQ6sEuk952r/VX5y2snGm7eT3o2d8g5BrpGJhjxUHhUsMQJFK1APjIetP+lqLAblm9Eca6h
MDoVbOeYtETMYFPdWavbPrmbZFGusW+3iH4sgqBc54GmlMbSS0ti+akjO6tL7MwDPWzQf8sc6UVm
kbl0XABkckuOf/Tx3iVzbn1aaKlXFiQvp/yZeqBZsdFt+oxuKzbf/qxSYrxL4z5dHBIyz4wXR7OV
GGAVsZO74EZIQBobH8LGiz1RYrWLQUM2IrlPqMuNaRYxDhi+sK6heogaG/g65g34SH55ec2tUYVX
HgUXu+8e34/KufuxT6wloWgps+Fj6qgHaM/B+IVZQRz5OfaiJ9Hk5b9Yxj8y+cY5oJoq0JL/eskA
Uon1Uaw00rvJBWnDqRQR8u7bxrswLjbEHHymLExnm/FmGB/y6NibTpgIxjUElsEjULWDRfQpxJHm
EmYw6V+U9qTG1TmhxK7LTBAhirSF76DPKe10kJOxWAAoW36EXeP2XAUS6gsYZUM9wy6DhDjzF4G2
sMv6kL8i+QEeGdFYOvl7JKfEPRkllr9iiA8QUAmQ5IsbbA7Z6UkEVcsU75ooLrGbsuT/TZqai10D
oqBM/ai6CSPArZ8a5bEKC+8/Ho57gUbLahZJogyK81Iln6YqMCs4M2wXJOElzJ/XPndDBSPRLwLB
u1WBza1yzs3MtaypUwzGZLR+1Ia/jDD+tET1M9BcjzR9lhWpxLam5FThctNj570ptdEW/B12FXjz
d+BcXt+mk6pUmKOaNFv9blTIbxunQKXTWT5XzxqQvUqHjUeK94x3DdRU0UaSTYyB88mbxkYVG5ZO
heTIqBz7JsU6h5foopWm3QhjI4jL21Ill4YyZXOY0dOU3OTCge/9O3w/CWcd1ZjUlZzBKuVqsUNt
cWLlockvoG5T18+C78V+66N5vMvizAOrWfOg5QtCws/ERzQTzCjiTmhbpAfZTnzhkyj6Spxx9CCR
SNUcKXbjLUBfDIZAurUwQzv59asahDb27M9mZAsf/r1zAljf1GVLAy0pT/GYzwWmXiSUENheKXYW
vfBL+Dz58WEOEpSqe5GH2xsb2srjlKSM5GisFzTyJ6BQzMnRGpxZJp6BSvyU2MAIl3Jb+5P5u61Q
TnFGY8lyS4biRLLhdQAnzXVgYYSWZ0iiQdNdnEZFpoqlo3mnwYn/7sJjsgIxNl/Rqh6RTLDYpnGy
l+o0fgMd2bP2gNYGcor6JLkicOo9FdpI5rO+AvNyuYXRGzcpvaV67Ltb0BUYIjpIpoi8YWylcO+9
mtZ6SgtWnZF8oniqdT+Jls9FB+F0JLZAVS4zcGi8kCDXSX1j/V5E3V1IRNX9/cNgIEmxQDGBavjv
H4ssmWJWPWNOzH0SuvNyKURjJfuHeRfBBZ7DVGqkijCtSCS/mY7S7I2r3Ynw3/Z8rwL2hf9/EE7r
DKXMw3zFQYpocrp1ve8rKqiPCA5CmWVvqkzAI5EQQI8oNmajn4XoMLVwTKPuxVTU/t4FAN0ch3JK
pmvNGpUaij7T8rDQ4U5d2puJ5M6QPDXU/JGour20T3UY3gKrxB7l8BtdVNCgYtzp+jugCTSEcroY
lVValAwWWqHggylB5FzS8liV9GaNFH9V7udx8dAm/bE25ktRJpEtoZJkK+VXMBppTm4+h3Tw+maU
7WYqbb22Coe2qWavbeNGbfRYGqktSfWLDAhHSc7f1NxKnb5YZyehQBMD9Aidc81eDNNrVGDbWMAk
jb7JSnLJZHJPTekM5GwHGxn37WjeSTAVUx8cQyeHlT4Rk5wz7CPkkwo+GwCbaI2tU/2bZo62NTW9
3WnpIZl1weu5qyoGJhdMbO5Z6Bz/rirqkJjNYMEHEvojK875/LUpvsYiwvXdKoqyEcMpfcrYgpoW
3MSMeEkORpdB8qdoXqEQyvoGmLnvGk8Ezbx7OOwkKiDMlE2Zzw2Wjsqr1KECWo+B0YMHqX9M6VMl
qqfsWvRGDBeAqPnYFH0FEwjTo9zLtlGIuLF280RlI4KLOVhrorZCfCZJPyLDci16iIZLXN9TepTM
0h4S/Kt6g/Fw3ahER2M3vPEkql6l5iiDWiWFdpdycQZ2jH9dxO7m49aDcE9+J8XdouiwW6YbsZM9
hO5yj+gGHaXBNT8zcOvuPB1MRxKiTDC1+/hC/uOLKfflZmJIljogpMrmwg5NT5d/yujP6cVNX7zG
pewqoj6TyElxHzKtozImgLZwpf6zpqiXoiL2pJqCOxVJ4T6bphvA32Evf1Gey/VmqS+DLphcF10d
9x7HUqfo8Kt/fzX1gBEN1ODbQFSD3y34brWDc1BjY4RpTNlRFnv9zHpn4bFfMI5JHOlUuWXwR4gq
CoyNAvcfHXd+hLzQKwUBLoIzq/wSFm9LeOn+ZJwLVHkG+FBMoIny1cPGaLSkk/FAJ/JFbuxJeoiz
YyhC691LwrZSOC3ozExX0N5CHZl22C74mWn3YGZzqvVcSj8FRswe1w+WtDkRpw4IA4xVrSLZrXJ7
8WKnlZzC0W/qhqGp2LJsD6KF1H3N0MENTCmDP+QrMGqzYO+txXfqvNll+VDsW07orw712eiOcOR/
N//ayOOcRdU0oWlJ8MH0ApilADDgKIPmZ/0OEBpOHYh6q+zrfLzR9+NxniKMTN2qRoibZ18l3yr5
nHXgRhTx+O6KMVSZ6AAlxvgY9zK3St+H2YgR2qRObQvMS/LDXJ/NxRUoCLPTD8d5l8NXOk2tU6KS
oZfLp+SASo7X2UtjY+I+UE9W7YB7+SbH5jImdCNflDrvusP36EPnrpJO0WSN0YgYFTPcffK85k/g
OhUccK8guAlxdM7alhCECSTGUzm1iYPN8HNcdkE5dy5mKDAIr65OkUwutfL7zELUqRBBJCc6JGeB
WhQu+cyg+Gj9fV0ejdAjWXD9jPvf8J9gUed8cTrFs2KsaL7R0Kv1U5dgJyS1FfKpnryWiDbsRQfi
NLOYSrABNajrLOSUKL4hP2R/lL6+Kwafh9djAwRwTAO5RXaYrYfEOEydmyx/0PTfaAbfdy177BO0
BMEvTZ8mclDzCzE7rBM43SSQtPsob87DpUBTt5KoUPGBFKyAlj7jGWqOirAxvu96N3K4kC3UIxn0
ZIh4aVCdGShYDVnm8/SdDe5GvqgAvou1sL1BzvVG6tJMmDVBGJrYZoDKG7qwWFu3wWCGYQ0GHzi5
6QEEaqJJg91W6VYy5zomw6C5nLD0FuvzrN88n5MA9MhIWaSjCBZWeE7Oh5hNXw4FNsbAZOjQx/Zz
Ptp/M9N1k9N7xqnBY3ejOTJmoos/qRlsPinnPlITJYt6wdbXaByVLOjIUzUGsgjpbyeRsYiJoXyD
sqKboXJGHcZ5MoxRJ7tzZN0SK/sWGZETZvQsg3Q6Rc7bpYgbejT0Z9WWBuX1ugf7Vfr4/Rn6TT5f
GhmjIaI1wVMAb32fa9g+SMBbUiXAtGhvpXZ6DtvwMtT1SVHU+1Y2P7VWdzAm83O4yEcyTscuB60p
2JC7tfUVfXRa7ED38uBFFP9fmY/U1Ox56e1Yk+0Su/hKPxwUAhqiqP0RVdSbw+p51uKzbvX+Sppg
LsPbYmrtbpwOmdzZimqIYOs/OlJ2Zh1UWTqAwD9CywB8BStGk+z2yRhIUebmOMOgJ6IX8GPB+Hc5
nPZmUpL1M1ZlXKk5yuONkgTh+nWySkdGzTgBMQsQzUR7/KKzcWo7YfnHWlYiuym5jyW3r16zURFU
lj6GSOxcFqotLEYCuhFCm00SjBBa+j/Svqs3cl3p9hcJkEQF6lWpk9vZ45l5ESYq56xffxd9sbfV
tE7z2zM4EdiAqylWYtWqVXkwQWdj6TWInmocaHmV/jvz/qUUzsdNs9lZ+pji2ZH6vfZgdrd1fQ7H
XZcIxsBEx+FcWqgnvZZ0NVL10U3b+9C8mfOvhfR43dJUkRhOG7q5nPo6RiyK0+nBiMC/ZrU5YO/N
F8laWjswgs5Gzc6u0sYbAv2rjKaCVI2+SlEEW8aj0VkuoH+7IjfsaFL8Jlm+S823KmtfuoHuqYRK
YvsT42y7PFGerv949q0/eon3G+e0KpysMG0pCkdk7I+YJ95R6NZ1Edue0AB0nGKQEQ8xzhPKWoFd
ZWWDkULJtapnLT4WZL+U9zR4VCdfms6VvNeGVCT240MNavYulmcPqqKylJQZYqX94ut+eQzRuZ4e
6sO0K86iPsdGd/5SGlcdBgjHokkE15PdsPApn5VT5FqPwb6NwZGtoj1Xfo+fRBCSTaewOiOXBtX9
AL4INtXWSIk9l2ca7Fow21y/wI+5Fo4GpBG6UQRzN3yZQJox3W6m+JAMePAPCFFcANlUxZUYzowm
JaniZMnhfGZy2yfKK2kt7/pJmDZ/0PaVCE7ba3PMdVllmmjuleWmrF766LGUQMAi6jtvXsxKEveA
mIlRYFfFLGM2eBdpmS2bPwbp5/XTiGRwdlXqNJfbEd7aUm8I5j/qB2sWTFttZIUXd89PMvZxrYXm
iKXMcgDCJLP1ZqwLKDWJNQ1cORsds8duAoqaKcmHs1Qwulc9Fijg9rUZWOSrKzKIPLiwNKd6YFGC
g2YhVoGdounnoD43xA/CL9e/6KYnByDrH0FMRVfxL2xA4qBECBjjcu4WzcmaHwualrEIarnpmlZy
2M2u5BRG0CADKiEHxGYWpg/lw3JUHFTJsKa3FCj99h0C5mFgUT2xPo7u1gVefrR9R5KWDj3ULigP
MAMlesFs3tVKGOeR2sWQ2izPZNccdFdLZ3tqTVsqS7sIpVvdiATJ/EZXDgoKgIdFsSWPfpjrHctu
LPt6kRn7OgVdc/1S7ga78RSHwS4zzLaJGoGbSvIukTcJbTA0kpYomefR2ZRfyOiOqhfk++uquNEs
YAczFaKBJNH4MG5rqlkE/CPcIVhtHqzeLr9JNrZ8+ikwpcVv0PPvpK/Uto7q3nSNF4HwjyWeS+Gc
+zKLsKlHQ1/+fV7X7g2g9LvQFfiwjQf2pSTOiVlKU1lqBuXU7wZX91OvkrHfML+pnxmxYHsiAoHb
t/fvZ+VHcat26ZU+a8DupexYDqbepnRfUoEj+R829y6GSwfMpJBAtcdcVtSozlRmCt49Gd5Z1Uka
Nc2eR+QikoFtJfLgyGn4hJ0PfirHn69f5GaIeFcingihBW00lsvBGiUAFvJ9m/itaNxy2+DfT8o5
Z8ya6ws14TMbmQBlBRxXFjpmVLoSnXdVqYgikugCOR/dp8C36GqJdy1As6rztrjxbjhVHsGqJmxb
AU17thN5te0cdvUhOY+NcZZk0DtYo3ysbwt/2EefFKd6234pPV+/s80DItcyZU3WtQ8TzlFAFzVM
jQWIsvtevy9p4WjYfIsBmutytnV0JYj9kFUUmvshM3oTZyIwPcb9oR3IbnEI/KZ4gGpTE1fCuNSr
6Ix0wqgznuZmd6JqD3Povs7E2v3loTjPBXvSZ7SlkRG7oweiV+yj1+6nI3Ne1uG/l5LgvFaH4pxX
pU9UUpmPtkjzSy+jgykNhRMt/bk1hUWH7S8IcmODmBb5MIebkiroMqtH0gAgvuxl4MzVTTv6rt4Z
d6rPWgrTnVn417/nG4vJh5QZFFP/SOXMTQ+lSoODZoqfPi5A42GDqGv66EE55BQcqLscmcoY++GT
DLQ6YCbmvSjibgYJS0YcxAApxkH4MUxaptEQlvgR4ZQcJ/I1GU0XRLffxsSwe2TXAZXtSTZnu5t7
O5I/Yy8wdrHUIgj21g2sfwanW+0MDqMRa8jcItjJ7V3ceN30J+5tLYNTqbxFaa4pcNT+qB01jxHy
YFD/bNgsPZz3oWt41294M4NaSeQHNierrfRkhBJrDwwZqLdva43zw3BbOZYLLIkjuk+mM7xOgXWC
9ZxN7K/nyc9JBODnHJHF1c1DnT3mZC840lb6YqmahWafRqjGt2+qMFmsYYAAbaeAl7TdRX6K5Ulg
OrgTtu23cvm1LO7CDH2M+2LG50tAeKHsZXKeseNH8c3qU6zf6uFoY9djZt4XwS/BKbci70oy39MJ
zF5FyQipzOjQHXN3MMsjdTtP8hg1c31QvBQ9CtGoqkgsl9pIpWJmOha/uFGj2ANKK/rRqHH0J1r9
kWq+3yM/ZEcnStUphyj1AT3b2Vnc8pi4kpNaYGuRfeJVwsWMG50JC3wo/+oOXwMNJi2e56CSXeUJ
T16WcyuvGNTHB20P2WlyqK14idfv//vA7KVcztFmShTlJECANGn/QFUK3Az9lKVfLN04E735kyfo
+pjM162Cv5mFvaaP+LTyMfvZ7/KdiS4TCpOzm7uSm75e19XNMLIWx+UaZrLUetNDnHJn7fUn7Ujc
8EhvQg/8jB4Tnh8sTwP5u+LlWKVeuc35zyyVAGtEwWVBkF9dHrmYsniWpmHBRCWj24698KU4MaLQ
Zmc8ihYhbGVx1koYZyXmQAKtNBMUgFovznYk32m534i2lYqkcK/tUB6iXiWp7FIEPuzaGcof0XBT
iwyRKcMHh706DJfj94sWJENhye5i7Mf6JjB3ci94yItEcOoP2KYZSOwkKvb5lfm+So5V/eu6Fm5w
WcLGQNlrgjKT/T/m2lZKnyXmMEoVfPWCHpysdniPFYfRfE3xfEfbyzam6SnMmx+IXaKQtBnzNBVN
KVSwZMJvPcAQtzq1GWHZ2+ixVmf8kIO2RbPbmwJ8Be3rf0fV4IQrgZzFDWNBmmw2kd1bd1W/L7Au
VzlGYF8VfNPN+LeSw33TMtXbwDIyFoVkp8Pm0hr5Q7E3d+hhCxcAb+r7ShiXgZV93BtAZsjuXCc3
SV0cR4xoYmwTOI3QvX6wTYXUdF3TLWpAZTid1/IhNsG/CAPuPkvyM3YIDor/dyI4ncda0lCpOnw6
7J2z5c63ghLrv16uC3mraHwwXnD3KHg1aDr6epdKT1RalxJLULTz9JmALmjBHO0h9xJ3sKX0bYUn
mwAJ7NKPHpIX9fG6/O3kHYA5VUdrFgMt7EOvjM5SaW5gcGJxrX18G4J4CvHb0e7Yq4GFGuHUEruY
D+ddyeMUv40BokxjhBpGIwT6rmMgYXCeBW7ilE+WmJN+O2VYSeRMIEv6PGlZ23T6If2Q7OYOyxft
yJ1/dr8Vx2ZUMfVT6IrqBEzXr52Ts4UuWkqaAFwJZ/Zcq6fB+FFGn0bNqdXXKhQRUG66r9UROSUq
5AGGxzJqI90b1qMlIiIV/P0PZbk8KGPLwN/Xm/0QPeu9AMQr0kKeCC9rOtqbFMkylpgc64fQgw5i
m720K7zUDV1d4D1E5+ECs9T0dRtRls3piZ9lWA8cGTuBYW163vc7ecu5VoY1BGlTNRq+WedSbNco
d8ZhyJEYA5qEmfxOd/5SHjvzSl5tlJU8TJBXuQt2VmUuiKQUjMdLO/D4uvn3vxTH+Q1zjobW1OA3
WP+Wlackp9jnBxkbC0Mhv8/GiBzC5epjcl5D6utUUibWJPnMSOSRE+xRO/L1R1ZULMG3Ifu6Y7yG
bm//0TkZsJcyYk2eWbVVJ90IZJyTBdD8sd+BAPXmbbEyJqypIO/fDKCA9v4jjNPLdFSDWXszg1mx
Z+mwyIdkPpBQVMbYdsLvcrjo2dKwDIOezRXku+4gYy2IdDvfM4szInc5S3+wuZjd37tATjnDVOpn
2YDBRdZL0Z2bIbazPLDH2guoiF5gs3K6FsapZkLVxsJQ8eLODwXYQ5XX5W0XdogymPhk7I999POW
bqG9RUy8TC/NblYydSI64nfelBg2M53JbA50ET1Ytg8F3DLYzkwTDJ5cFOs1C1PY7MoA1wK7cLsL
PZBR9D6evUfLzV8Far+FobJW4rjwpcxxozYZviE9Vwc2WWyegeBEtem/bx6AZpgWK9Nitwbh+QtD
szNLa4bbWjAcYJifdNDXhvvrp9m8o5UMTvvIksgY54cMKXwcVM/MIgDABHQTIhmc0mmVWWdJg8IE
cHolPpXm5KLR043ptctvxXlBEMCoE7iLF3f4YdoYUmoxt7Y8hje9y1Yljfby5fp3236RrT4cp3TN
3CX6NAA7haefnVfWmRbRru46fwy/91Z/DGfzsGiG21qdABy2+TktYmCluyrrHyZTtDrpUiOQZHcY
LX/Ro90s53sp/nH9gBv+FvAb1KwtjWIxIA/Ib9MwBrwKr4jAbIHA9JbyiHEcWx4Efp19J85JXMjh
Lk6xpnCsSxVlY7TbC335hGUDB3iOYwZRNUp014+1pSgX8rh7SyyQdikkBrTOMx4A+OhukHg60ysW
WN6NkSthuRBm9wSg760kDhNShqKolqXiY3JSW1pkKO2jSJB+ku5Mv97lDrBzwR4x+jDvB8nWn6+f
c0NJINDScXkQBwLIS98L4vghqCugC0IJtBxpjBEA+VmPpN11MVtmoILvQAM4DixLOOGlnEXtTEtq
UWCRj8OhxYamjkVKPzmKYN7MEX3Qk5UgLv4PfZa04wR97NrPsfFdFVWKtqLIxUm4wK+NGOcpNR3t
YKSlKMC/lQPozYxibeqLxl43r2d1Gs7tNmWbJ5qmoL0NwAcs2Dpm00FwNRu9BBzIwtsVuZkMzbu8
mmwBXlw1Ddlte4JZZflblxgZVvzqXlh0d7GRntoS64zLavgxG4ad9sEf/QLGuq5i2RTV+HaJFVfR
gvUZDAmCsGyzkYBq33nMI4tWXr0lEx/0YyWLi8pyLKndzK5vbNTCtlppr2BHAxgc3GFQfhBsfVym
yc7J4NDc2nVYC2kblmI3S+qnSmwbRnmU59HrQ2MfELKrpN5pOus5iJ/UYrxdWvPekiS7lq3nPgFz
iBSENhj7DU/VswfD/BUOxJ6q9vs8Vl6vjE5uJl6u4h9P036Osi9U0V19qncJGMe0pHzFI2Gya3M4
dHVqOhmcsF1m5qdeQc+8FZYPmXFc+zicKvTtRPJ5gvthK+8QHEHkHh5DwA6I172IrmLTo/97E1hZ
cKl3i2LMrdzh1iOMxZMMhMuHdnow69+zsNTFLvV/nwsUBpeidA0gqqqCU5ixSkjNj4lxVLGaOFY7
bFTfFSJk7qbVrk7G+aBSGsoJi7llt5YPmurTbkcqUaTYtFpM+atv4/6Uj7sqleqhj/H1ipvpzWYi
t3l7PMr7P+hmwm2/i+JCbzJiR680IxTSfDcMn9REkPdtuuzV3+eC3lAFWU0airxPuhslf1wE32pb
0d5/P2fyed+ghVAAuRwn+YlMVmdL0fdeDUERM+e3YVW/XPeoW9fPquCGBk5BJORchAjGIp+JGgEt
oHnJ5Df6qQwFR2KGyCv0WgQXF8ZRKuGFJNb/ZTlsuiNvXR5RR2lbDDFkGRTe+B/ObjDoNgxmgKhN
yI+cnsrUU0OPGMcq2ZdBasva1+tfbksTsMjOkimwQfgPp2mVpcxmgzEeN9BBOGd4NH28LoBuPMrQ
oniXwOmapGmt1jFda1Rrtg0legxnDJypwX2j1qldRSBHzLSdlMTN0aqLL2GbWHYbzOd4ktxcRnkQ
fPclyffjaEXgB3nNrfHbOOuFrZDmnOsg0JZbdMeRqVn6fU5zJ0nqhyonfpSp9pDWjhXkDohPMRHV
P5fLT6M0Xqe88ueu90w4fy0dHLU3elutgf+tMTGRLdJNR8qvyRCeYYlOlMTHNNa9snnMFfMpyIvc
nuXsYLQzWE5isLstkfRZxWBnWeDxOSo2xt5+jan+ZGQYN1uC3gb5lE0NdLZNyyVh+tqb8QmQyAg4
rNwvIzA1hsWnwCAOrb8VcX+AatilZf4CEvWG1mNqK0V0DqVRxFa/mf8qpo7XOcwGQZfznK2llNmk
o4lEv9YYMXIUW3q0nOmIOVy2ziMWFtM3bXUlkLPVbFAiFahoNEHqBxo6Kv2kLj+v69zmU2J9KM5Y
0YKbQXkEUP5Sp6eYpq+lSpxllFxdqcDpkJ2old6Zo/JLnRSnUVSnKOUK9HyYtKfxHvgkQSdya5Tj
wgg4hygZhTJoQ/BPq65AsFcdfR+5uTM4WHn9ON79H9oWWy/FtelxyUVkgn4kyEKQWAOG0z0XdwPI
3aYEdGtsIWN7B1ijo9wvolqWQCw/JbNIZVAUmPsEXDN32xLV/Qq1i7ll4P5v1296U5lAMw0WAxPe
i++o1UEuV2MbY8x5Ar5wmDzVAuUJUpu/E8Ppk1rPbd4ygoa6BYMxFhWWdbbrq/q/1w+gJe+nYadd
V8OLRh0tfcaHg9uQezcIAm+mgXv9MJvXgycogyyoOt4yl1Km3ML1KKhSYP7huOSZN3XxKc4lz2xS
QYtEJIpzLjHVCvCCQe0z7ReYtIzwp9E+G6JsZqtZpiqrE3EuxYqMxkBhH9Z1ZHBCYLPcpMOjJndi
p3eBcrOzY3Q0Hv8Aq3khl1OLLI8kKbUgt20eNYJVXNWxMyubsWNdv7LNJ7DCpq7gpDHyxlcpgFci
mBpHfsswWTron6YTePbfJqmLX6IJsK3sTTGgGZQoKhaKc2qoqVghTbQOJZEYY7nSd6KDg/aQdI+1
IiLQ+B8He5fFNGit8nE/B40KBGoDFsHuwFiDNdT0gzsAsc6aIBcRBjtO9QM1bSySI4VnLJDxHrMP
cMDTQ3LLBjvGvSySx/SbTxpVBYMkoOiyLIxtX55OnjGKARcF/S9tdrx21+3NrwuWY2IuxxfBM7ac
oUo0xQArjqVASy6ltVORAeeg4c2lPQ+KExuPs4iNYVsEShPExNgeaFYvRSgA4Wd5Az2Us30lnSrJ
K4JP13V9C1ygAloAOA1e6RQjz5cySKyONGcVucE3Pxu4otTrDvMZV/UifYpuA1sHHp94WPUY/ap2
wl7/5p2BFgcpCpv55vf3SFVJezXBy1V+WPzhkB5BTPq1+T15BeDQqWlfP+2Wh1Q1qAeITFAD4Q0b
HSZLKwleSlZT2xlIQacO3C7gKqaLwO1vtSPxXd9FcTlIl6dWVbLEq3ObmwV86yB7PRVufMx3MbZY
MYMrvOIhvvsjvVwJ5tKQRVesBWv+gGUI7Gq+MSUvzQSBZtOyV4czuNLGYNIy6xPkHGzbrBnb/Y4e
tCcGCCnd7my5IvLxrfrGWh6npCFmFkOZwG9ZerVT2k9RkcAmvscDiORH6b42K8EJt5zyWiBT25Wj
TMgAYwH9mTugf1z/Hnt3Tr/K8u1oPVzXyK25FPh8ihV+howHKF84znsMVy8MZti+rZ2O/JnY6hM2
NrjgkRNNjGx+R5TB4a8wCYx+xuWxlnhegFnCvZU1YOInrfUD7b4wTxg7rfJHwck2TdtgDBpv/+Yr
ODnN4ibScTJtVz0DreSrgN+ShxGdqHmvNX+QNKoraZzz72JZD5sCD8I297TKb8eTKeqJb7rjlQju
65VZqmSGjPQ368fDQLL9QufTvIggoZu9hPVRONfRZHm3JBPqK/lMXRRm7cRKd1T6IfexE5vBbo5+
Y8z1hZaTEAvIDOlDCF0dkXMePfiHNalDThyc2WSWAhDU/7VSvemLTVbdAxe0jPnPS11M6irWiARf
TEFNQnXlGUPJflcX7iBrIlqRbSt7F8Yjh+NZjlAPwSdlDkvDyZZ9ccIuQVc+icYxNrVkJYrzVW1W
qV0z4xlYpMEp6DU7VCR0/P8A3aiqKzGch8pDbUqwkAFjl+F8KxXqPsUS6yH7I52nkKQgNQWHAKfz
0QxIgTWgnlSpnwggGUV7M2N/8XVXseltV0J4hTcbeSEUbmluVafvS0dNonNcySe1GuwqEEHJmGZ9
UHLkbKBaNdmAHpdWTZ2a1jUmpt6Ki2Tf7Rkz+Z/sZLLwyd7FcO+VXBuWvu7x6SYNO+4Cp1GPoWis
ccuhExk1cqxS1ekHZoe4goSBRY8l74+0Xuy+Ml0FbU591HbN0Du1LCrNsp/Nf721SM7RFrU+1MoA
kenyEsunohHhqba0YS2AU7myiRYlUGFAFbpxVn+KrV9h7CXjeRC/9NhVXzsMp3laYRJdYodhxIwL
ct/0hboxsKaaz2alRbt1N9/O67NxTg+6XPcda0DpeKHItaN6sTeh+nAfH0aXOImnH3VHA6vzSfKv
29hmUQw7QImKfyHXf8vpVinNrOR9qbHoxUjQ8hzzoulRcrJX3etBSoaOKBs2qr9rAlzD1nQaE4mB
IrYq4sPUIxnztK/AwIZEePRkjG2QU7f/sbytOy+fMiEZ5aavJyo4u1BmZ7kHZ95DO87S0sLu6q53
lvCUJrtq/jQHe7U5d5VTlV6dOcUsWsaxaYoAX5l4V8AW+eWnxURLy4rRZpakYwX4xoSV0MMP2j2l
YQgeCkEnYdNI3qXx76ZOwVolM0IxJK9+tNmR1F7T/wYDsl1hK/V1zdkWRSgmHwhWEHx4NCW6RFBN
XVyMxHtLgdZI9VBIja3P3a6nojmLTfeiyaDwYHC5D8tqZNo3Q96gfz31u2Z6jEZRwr2VlpKVAM4t
G+CV7csB3r9BWRjpohMeDfdHeWAobxG84a1488G/rIRxRYK0MJQF/4WSRFOcs/l+Ael6Ln2mpXyb
mtoxrcPIrrLYiZTkqMmK3YWla0rRw7yQJwpydkojkKpirqstjlFm3EQGeDig0KY1/5KzT6FU72aj
PfzBheORAPux8CrhXwky3q6y1uEKMPsvya+N8dVogTUdQY4rwnBt5rqY5AKrFNXQ6+V7iWU06h3g
V4jFUY690lnrddl9Pkoe6QYvaKlDZnqXNY3fqiJE/LYzXsnmNIGEUa3GrILTevSoHomfYitTcle8
tu7s1v54mM4MFy2qebyd6YNSGACiYPgRSCi+6zgoSVDNWKzjBsWp7uLvk5GCx3CxjUAFYeJQ302S
co6H0ZbmtrdDubtR2wjDmr0bTe3kycZT3qDmqsjH3JxsjBc6IIy9BXnMOe/VWzp1uyQzmqMRYFQC
tDuxrUnF14aSe8zU+YUUIw0BYeE4O1llfLquOttRxkBOhQqEBtFcgIuaoIlzkNkj0R699jHxLczw
xx7DQ5U3CHC2egL/u6iPux1k3sXy+X0S1+2QV1DZwcfuo2+tA7C5h2fFHaDtjryXDsEfPDcBPfzn
nDxR6oxRfroQ1NqjLPKlrrIxyezppSYQs1lGwksdY9ZgG8L8D5cMRW0cdmoAB9Jh6wvrF2ZP2DLv
dfsalXZwi+/A5nyQ9yi5CCRv+mFTQVECEH0sD+c8F9VkM8rYSzDtuntlqY6jLmJReiPa+WAIKxlc
KqnERRcbAZRFxv4Ks2GRZQb9wDLuxgSc6Wb/0hbNSUuqW4O0+zmtfHB4HGqZvqaoR5YlKCgN6oZW
sa+MrHRktd0vw+Tn0uBX8jdiIp+ZYnsAIaLdgNdgkLqfGeDXUhcAOW8chyU+5Z2Bjgz1pqnYF2pi
j13kqvNoh1niqNriSFPoFDq51Yv6K7gbwYlZx3baATQ1BN7Upw9JGmI9KdrZgbK/bktv3C4fPg+F
Ub5RN6DMfPlCzhqrA10SrmB0omc2CQXKaxds1LtMweiL9DX0Bju+mRzsF9s1mssSVpGvYjdw7Sdw
5hwoWla2/YLCm+bN2T2tD+bikeLx+kk3Mww8llghDLkTn5pmymA1VYoMI1LkU1cbaM9LvwYtO+ht
5E80/3Jd3NYLnazEcX7fmjXQWzO/D7zAbV1gW0OHXGCevOtitp3SSg5nQsgzsAZDBQeTqbxRAafY
2FwDj41JNuIg/3DEowabSehKJGdRVW0pwyKBeoZqDw34BEBOFt4n1r3RPMug2RAccDOVWtkv75xi
LRhKuBC377P7qmvscpn3Si4fo8o454nuAtLsg0HTKU3jaJSan46z6DdsXubqN3BG0hKlKYIUiAqs
qAalCcZUvOZQ+UAwO423OP2z0dl/guwjK5mcVYBXq51ii73sraOVftW1Q5gMGN0+RULO+zcH/8EC
32Xx7f05aBMzQIbkkhYrfzIrz1ERqQ6m1u8KovmJJnuhmttmGTlVHzptH92YSXhXjNOv0Ygegek8
VKlyE40D6gLLqSx702uC7Lc15seRjK9JbNrg+MDOnv7TFMX3fVbcq4vyGoXApaiqH6rajY6io0zC
hzAp7LQAgi2cjv2cvVxXJ8FNvr3rVg9U3dSWyaygTeCXdSv5sehNO8XOkb+TwnR6JSVU04xKeAgD
75vYU6k4JEYONYmQPqLDcI/Qshz6oGJ48EEDAbNe26H0LaCiftZ2kEbmjAUL7HHG1RqzvsukZJmQ
SVq9V6AijSGWw/XvtdkzJua7DO6DKX2sqwOFgZlPbFRqOQU3o0/t/gCSKV+UdWxiidbSuO/WdW1K
+wTtuCK5ibVTlnr15BraLmgSW9PulSGzSeUVhZekzmB8LjtnEU18bL8LVifm4kNrmVmQVihAaQ/J
PTZPv5gmIGZ2eNOBlDB3I890S8ww1q2j/xR87M14uxLN1GqlnQsQHGaVwgawyssPjoOrOmjSAyTW
2YNHfdSIvA4Jn0Aqu8KPPub9irmoYSlR09TM8lijHszxOxSl7GIv+6xLKZrm2gxRVEFdFBzViLKc
8wyzQJqmHCEqBAYyjDAG5UnWQzM7kv4cS18ER9u0w3dpvPskfZFVes3eWuf8FpTm+76yjZ8BGE9t
Ba+R1DXvpRtqCZLn7dC/EssZphkledSUrEgqjQ/xEvpFPdmVTH73snTssaNaMgtbIyAYVka86BPs
bNWtx76N9uqoRK7gI2yBQlG/+eeTv5n4SqsmUCYS2rJH9k51JFvZGwd9x6YPRPWO7bt9z1i5hCBR
upIOMb52hJK3Gh1i8oQ9hXaDvjeozhVJoLgfxeFQJrqZgFJSkKpxelvrS9BNxaRh92/kSctsx8iM
qdTcL5P0YvTzrpMST/At2c1d2sqlTO6IwyK3mS7p2JCBsVgdFNGDjbWBWCiVHEWWstFmv5TF5TZq
1NA+VBsCJiPrjm1vxbqxBIY5OaqPl5/QND8ay6U83jRLJTLyIsKoSOb30u+xOYzCXo9AxhuAeaWL
cdoY2K9nwQIS+SWqMn+quxewTvrX7+mjI704Cj+THeVJUOtYfwvaY9nOitKtIsMelAXIyHx3XZTo
RFyAjEk1AuBsam4yHEv1ae48dfl+XcQGSufyOFxYNKqm6dsZWsfIyQljC8B+D3Apf+mO6Y4RIWBt
+CNDlRTnThEShm1U6S7FcxFRiZTCIgkUg1V1lBsFO9TSg3zTiEMRO8gV8+JRVQkuTS4q3JtujyAH
bZ25d1MgZsDRe9PegSNdEUQI0e1xPiQBrhRpbaUBBeq05WNpndNaxL++kUNdfj/OaQTyUkiIh3Aa
5+ltKFdy1PveX7CCJvZFpSmR6nNeg8xRqylWqLmK+tuCUzR6L+h3GNK1rysl+9HXrorzFlE8Lbk5
J/hyzbKPyGuYF1/i1PTGtgRCopYF4piOXRHHdzyokYJexFo0Nyq/NFX9IrX50/UDbUTti2uyuKit
gWBsVNLs/6v5P2TNpuMBKIB7OomipUD1LM5xVLPSJWM8wHEQT0rPSu7moyihFMngHIfKtllMMRIO
62n2wGqzl79MJ/D8TrAosDgc5NCmL9UouCuRwlucw8iwlGJJ6KihtA4zBvZHQ/pu5we2dxEThPvr
Fyc6JPvnq5hSlHmQ6FgjjE3cD0t06um3vv07J29xbqLuQmNgM+KuWtX7RC78riu/K8by8Hcn4RxF
vOhTYiQQE4IYFSAfdF3qU0pETTbRB+NcBN6SQZ7UuJ5KelZM05EBGBhCwSfbaMRemhPnIMYqm4En
qpGe+cQ3nPiIuqqyY2DjYleMzt98OdDdXuoAMUu1WIqOANr2QzOBpO7AKgt053Up7MP8byeEjtyl
lDGOdGOpCt1dzP1QH0sFewHDnUozL5Pv5GISjMFdd+WazHmIUerMXM9QSMvjQ9dhxXPukNSVu9/X
TyUwV3DrXR4rnLRgDIoEiZ+vfzb9aT/gtWs+KI6ObZHTX0VcTeZ8QxCNYzIqFXGL3F+myFZQvtKM
0L9+puvhAkTcl0eiESaZ5RRvg674vGAGNvt+/e9fNyG0eC//vlxLpGiWnLip8kWRSjuW7qhoA6/g
AYCWy6UQaW70aYnxAJh39e/mQPb0S7NfdJsRNiFx8ERwIkEE1GTOMaiDHA3VEOvw2wqI5hK/OU17
WDArBqAw9zLvUxH9PPMC10yK8xJkGIbForioqfgCImCnWr5H9Emt3BDsEMXniAiD08fn8NovAft+
+VXnsApowGJicYMM027P2sHEeKl8ErUlBd6Cr2gS0OblyYh8olNCO7MWlIgnu63PMX2YooOiCPIX
gbfgn/lYQJCkaC7rIDOP7UR7UegXw8qwzrZ0r+v+RpXu8gty/kJHZaMpKfQSABswDRVu6QRu4k52
vGtd1cfCwS+iZEl0OM5ryHLUt52pa25uhY4s32HcDnNOJbaTaAIfL5LEeY62Gro47GvimnWxawk2
rTSvJZh6pli0a17gQ96a6au8paUETIc1WnfpchjoQ5n61HoWXBW7iivm9VbsXMkoi4CCYB2hXrer
GzAQ7BbQN2pPNZrxwID5Iuf+hq66Jo/zIFIh6QNJ4N1HJ7w1bzr3zY+48Q7b5tHUrV0LvKKyjUlX
dOYLJ9l1rA3mCU4tukPOqfQS9jLSDr+icbMDo9pPXNzjS+r0vn6kfsIIW/eigSeBUJ4CMSnBQyNN
8JYEcxD5fQaSa7Wv7YSU/vXjbeuNRjTLwsjYB1BurPQBMSW4zKzWD7Qs8NKLT1KWCsSw6PLxKt/F
cFcZYw5TqppeczUV1VIp9chc2GH6rAOWKcICbBTdmUt5F8bdWBBRacpSPPzJ0wAk5nAXYYr1oNmM
tQ8jEZnN8JEY736ViMCbCb4mv2czNgvQJGQFcevFYaxzwCE3gyCv/x8Z1r/H4zs1Y71oSlPG6CYA
aIoHEaNeDPzWjfbaq+WKWI+2NfFdGpc35iQLddKVkFbsuuFeTx5G2V9E68uEh+LCwIRVW5IZQQ9L
r/fY8zI8Bs9vc5LwLMbjXym9xgUALaJybLYIALQpdy3KDjQbD0BXCVyHSBv+H2nftRxHDiz7RR3R
3ry2HcOhFSlSLx2iDNo7tP/6m+DeIw6hUeMcKTY29kEbqkGjUChUZWWyPz+Ll3jlsVvG1P20PKrl
DSS+ykwUky+nPO/bw7bvzMbi2JOZgRrTPwHutkcJdDeD4HY8oI98Z9yPGFjUAhlKEU7j5n9XHXq3
zaWUmrk6c5agFFXoAVCjA0oA3X4eBUsUfUUudFRr2SdgcUf5tSx+GtVYuwMOWL+m+22nEDk6FzVq
Wa9H8HGhvJGXXjF8X8YICOdGbwU5wR/esr8+22+aYdTo9bUhuu+0CkiSqN9ACDeB7nAyNVAs6bUr
Oj0zWF636se6JaboB1y+x99/APfylCylzUw1x3sGN+obKfJtHLJGAPo4vrOXBadN8GEN9aOLznoO
cuIVhYi8ReuRqndzVoQrpYeqFdUJBL7y25TruKxq0eE0LFWU1eDiOPaZiBFCcOIMLniYYDNVKYZs
feOhAcN5eVdHGnWTr/Upe6WhE3XoBMb3I/BfUEzpK2/bS//wrHrfPC6ooCumDl2jq0iKQA2xZ9zx
0vWIitgYZDtzR26UW4FF5g4bd7fBhZjcNmJpLWPdt6gfp3sbQwZDkrua5VfLQSqPtn5Tl6GyEMFS
RX7DhZek7o2xsCbNz+iBDlcdvdbqYyoJrFyAmX7IFgwuvsijKo+ajGzhf7TO29ZNbiTQeygepLaY
UAzmJwciOIUiV+XCTY9REbVt2Fu1Q2gmtps2eyl52t47gRF+uHZdh5KoGQrdXerb2TXIwuTx57YJ
0c3NT51K6mIQBzkJoglwQRDZcoC1wdgLU9lK7kQ9lj+8F3/5v8lFkwRI6Aoc2v+Z0708yB6ka6ad
wCpMTKB+2gHfsb1G5gIbJ8BkAfXskgXOOaspSLN8G4SapLkyVZfYPwGYbjVXEWFGWPzYMsbFl5WA
waGRcMVp1U2XPQsDmOBY8bO0VVyMfSPjwQ0+Pa/qj0abBgrxekmk1CpyPvZDzr6a3C4QjHVGPLOb
WwPS1hoAN1Zu7rb3RrQcLkpUBPRuZoXjWyl+q+zT7DWRT2IQ1h/qZ+9+x4cJq9SY6hrzO2TdXoVn
YOKbPrDoGPeQ9iJubtHH48JDQleiY4AGLarRy80F1Fh7B4P4299OdHZ5rHttpHNjWqhPdMgEVlwm
SWj6GmSxyzC+F1UEBY7N49zLvFWIY6E9WlqNp2jLfZmUgrtK8NUsLjjEeqxSguaKL6/7ovFrci9k
Xha8ZPmJz2XN4550seoPM8C3NDRp7Olz5a120MffBfvDAstGLLC4WKDVSSYPI2LrEs3hegWnu+mP
1ecuYIWxqvb+74QPH+5Ci33fsyMLlZwpLpIcFRflMBSWu5QvVmaJblxBQsFjbXRM/YIHBXUk+ZDu
mgfg9cFiAbiSu+y0/fYXFDkEFx00jMD0UoXXaw1Cod529cQv8J9tI8JjxMWGlqyNpKY4RqjEhgwZ
BlVe3EcEdCdiHL0oEllcaMCse1PXFWAvwwFinVcDBO2aHQEMi2k9iMlpRPZ+g9mYtDMA2dB82fSr
PdOWMO71T/U3JoKGbvPeEnSqRFc8D7ix8OBLFdbxtVC/Ibsi7BTM/IzBCkFShpqUXx0//fxve2hz
oaPU6VDGDa5Flgayhj2563f/ETWRG1EFWpBQ2FxCMfeAfTsyeiOZ9j1JgzZ+0pdAMU52LgVkigX+
KQhZNh9FWrmp1xSpZrq4WevrKcgbIbNmfK6ogJ5UZImLH2s1dVZHiOYbAygf1yI/GFPh65Lqgivk
ZtQkweX/1l/ZCJA2l2OY6xpL44xbmUHoNEDoercP9FAXAixEr3abiyQVm8Aj0LOHf7CiIqN9iN+Y
rJPgH+9+mwsnQ94XuQapQ3Ch7TuAO6cusEV9WtFOcUEkl4y8KQv2UlZeOvsEwLcrFZFpZS40QUQB
n52djV3i8TYVJLVkmVVtGITD9AooI7jV5wlIxy4C6bOoUXE50cCQE0anTYyKc14og54zk6Ay5U/l
Qz8+mna4HStEfz/ndIs6dYaG9r0/au2+qNublSwCE5e3530JnLepbV2DjVRWfVIdczIg0cAgjIcB
7awWRFv2Y3/fm3dLnLON6ZwXupkCJmIfaVe5qXZl5je6/Lj9zf5Qt3i3wzkcRF4rNbexos4foHnH
8mcJgo8sfwaXqFtFQraAy73ZXxbfYsdZMuOMi9HaVg1M1H7BOI+y63b53gybkyhrYj994xPyvdmp
6ehIbar75tz4tJ9OnTztezmJZie9yZrWi6vlCsRSokrU5ezwfYHclQXJ+BUMiqvqz8/FJ7y8Q73y
6m/U10N1Z95Pr63A4OVk6t0ed2uRtYCOfYJjLEF5WA3lPCx7gYk/3P3vNri7qofCTaF0iH1jODyt
WBMYXF5MTCZKkX4EA+9eDHK8fBm/m+TChS5J40jB6++3C1rAny31aiq+Lk5UmpE+ft8+BiJbXOgA
pyCwryNKr9N4b1a3+XiK8xGzQ2HWeqb9advYHzK395VxUcReijZxWKdoiQZQgmEiXfLWe+qn3zHJ
jK9JekGmoYiOAhdN9MVs7cJ6O+VMcT0PQEwdWWENvS62hUXAxF0ZZ+P/gjT38i3zvlouwtijkdhZ
ZzLXIbvpC9MIA0dHwcYz0AIRCjaKvi7fo01ltWnGBkDqMUxuG6xRwRjTvt5XwbJb7oeDCAIiiNQ8
vWKhO5BaAL8nAH17dW2A6bvK6qNWzILrWnDM32aJz+KmrqG8LFuAmqjKQa6+UgBOJCIaNxNccL8z
qzhSA3lIyJiDWaUBnoUu5re5pldx0rlLIppbEZw7lQsrGlWG1uzQ3CHVrawdUnKYvo/5c0PCdRTw
/YlMceFkzKSkWzsUpDrjHuMr6lB6a/uEcUip2I2ZgBJHtFdcPJG72ZEbDSG5MYNWOapTqMzRdhQR
meCCiBbbxmrlqKnk6iFLJ7eLr5tMNP8rcgcubsyjYk012N3A6X6gedTKhutMrrbuBhyq7fWIjhEX
Joy8BtQhhinMWBSYSXHKoC7vDBFnoeCzaRwyjGIQf5RLVlpbHjTIIhWHpRds/h9aF78insY18qpy
LZcKiEtfjdg0fx6MryRw7ln1fcJcIdMqtIkrfCpfrt+8m+XyDsmRzXFSsLRe+0aXyCo8dXoh6S24
EQoC1fDsqgIX6SS6zdgZ3UizeH4XFCFWg2bAkKAU+rzMUBbOvdaBSPl1/ZIF6HGbIlcRWeSiBhj2
53oqUD1Sl0+r5ZHl70rk71+SixWKUWuSUdpYUlvdGv11Li9fjEkWnGBVcLo0LkpoaJYbZgUIE5Eo
IJjpHjo+vkXi6yVNPcho+VX/kHT5ru1bV1dBqGzoUN6xokVRob2Qfx8GKSzAD5glX5u4dZsZZDAG
CeXyjiaD34Ejbkip59Ap0skk4nATbQIXf6yhoBJYMjV/tXc03tmD4BQJ4oHGhR6rKMvMIkj/UKWA
+JAsPawUz9P6H0OcxsUdRUn7SjZQtpOzhyy9lyA0X1DfyCNrEuy3KInmYUi2ni7VysA0TPIkRz2y
k92qd1cgR4F9MrwczUAPY5WDiOPjD9CrXw7NY5MAJXM6ieUONHC+Nbd45YV51JfuiIBEwEmn+uqx
itqjSGJXEG11LiTlSbsUzqwirzZdbSRu1oWF5QiyW4En6tz7xyRatfYjm++q3Tr+YYJOdftqEpxT
HpdE2ilVK1b4UdTE7ZC3o82vZKesdA2Qd/2bLS70tLK62EYKhK8pv0BJ0l2xmsIEadQUaiJJO9GH
4+LPNBb2OuQK7in4nw6hEk3ENivafy5IFDJGNvTcwXyI/TXFeBq1FlftVcH+iKxwoaKKY6dQM+wL
oa+GHZrq98UQZI+CaPSbwGtV5BmJUWbUkijNn5r6VlJP0/y6vfmCHJWHIJGsV5d51lSfKtFUBPJ8
MIqHud21a2gJESuCJRlcliLHa0yKFPd274wy5HcstyZ9BI9Az3lWvWyoA7mrPCctXBkkPcZQg+3w
a6nEu3SGVnaWPhQlfdz+AIKTxmOSSqnKZGNBEtjW3yXtq5p8i/PahRiZG2fP26ZEy+eiBgFXsGpR
7CiQ2cryPSt+jPm+1lNBWivwTR6WZMdKlUktYHKmbEB7xPJXLQ/r9e8mlH8FeIP9jLPHIeJQ55gd
mvrqDPGkdohGQ4MElCM4Bn9oqb3b4UJGnw55qrWoqdEguWUttd6dQjlU3SwA0lvw7S7GJ1tRVQWF
aOU3Ft9YM3tjVZECNOm9onzSxmDbBS4XP88MsB9w9tXsbLRpmbLzBshudYsXh5dH6zUDrcSu/VpE
IoGTi/59ZpDbJqalWM55CVQE1JTLyqNAEShB1YeJqFsnssRtVEsmIBVybNRkuJl9Avs2Ug0wq6SZ
KwmpcC67xdm6uDg/qVCHSlpE4AnTIvYBFa0HJ1Bviq+sxANwzva+XTxTZ9a4eF/oVSrlSIb9iQCh
OWVu2j+Xf8Fbiab7mRUuMTTBIN2MFEfKbJ6guF2iPWf06IscCuk51q9m/aFcFsHKRB+Sb+pirKJU
VxnFcWmd3R7dn872SCW5VexK+kHtd30dJi1Uir9LwPptf1bRceAbvHkNKiq5QSpsPw6YzAeNyDH2
m8yjYYkCfXIw9qngwhOccL6728drb00JXnLIRdw6A9VdI5JMEn5SLtDrE2QGBwNZDqO+scLCH3fF
kVU9y7A4KfvtbyhaEBdRYGYepQIHIY4fzOTREnZP1Euv7Xev5NkTMC2SJrqK5kK2T74r0GTqj1PI
Rn2YLLshwO1c7uOeWeOiSKcapBpW7E8Fab/5WesPlXMX16dpPGlsMmv+NKeCVgM7Vr+VE85McqGE
Goq8ThWAPOyRhCFsULezfqSoanu5cXxmhwsitlRKNM/wxu9BWo0DxiYbQqYX0EQiQeeLqcaZKS6S
gPQMnTy7QDkhPvXg6KMLhgHiym2Fvi6IjHxHd1CNvB/mt45uHayh/qTt9JdmR/32isniKUEXKYbg
lhasjqdUSDupoG2JqBHP8n5o8p2W3Q+l8rmdJkH2IXANnk2htRLSZ5DYAp6HST/Z+3yvBGUocg3R
R+QCBqnGCTIjeLRWLUALyXUTX2vpuNsOFKKwxPMnQDRzjtcJkQLUxBEwkhFgn/qnBToFTeS8EBG3
hii4O1zqYRO9BoIBcCGmQpOAPZe1eqGWeFiR6zR30l76mw72u9fzfArUIbUFMSoMbrQ+LYLOeklq
6LZ8FnzHi1XPMzNcvBhGpYdKE3arNeyo0eIU/OjAm+TUHTqUjWTogJf4quXgguDGW6kqWKbIW/g4
os12k7MrjNLBk0CyXylaNMqiYqHIDBdD7NKUkixDY0apMRw7BpXxbI7R9rfctvGbnHVq121uTyik
OGrrddb6aazBLN0pX7fNXGC9Pc+sftOydlpDHusMQ7Es9NIFNEAAHoRr76qTiydvtEZy2LkZBAaX
t0yckRCJNFy2o5bB8y4o0BEiXYlrhlDHM/sqoNNTT8CJF1fB9nJFlvhwginVSq4Avior37avM+sg
OxAeVgRmmJ/9+d40eM4FqmkEWr3oB3VE7sAHnoTrou1rulwV6XStx85dVXzbXtl2sgNRhI/Pp7xX
sqFj3SEtCRrtxtIetv9+kT+yL3v2PJvjflqnHiFynUHGslswvr/st02IlsBFj37IDQPfSvNN+poV
P3XzsP33X+4F/QpPBk+3kBp1q4FCCTXDiKFdmhvrmhy6Y+8OwIN0UdK6sisBPyEwK1oXFy401clm
KNlCFfFpCFBsxtSmemN/d05yyGT3MIohQncJ3JyH9dRGTZJmxaOsTe5Innpt++ysmec0leCZcnn+
/P2T8rgeFHtNbXDwRmKk/tAzDJcnHfPfJLgnp7lDxEBF+1DKLiNLS0MRXF60Tpagnznl0qMqoTCn
lHXw0Cc/uqZ35/Z7H98LtvAiTupsmVzcUIdhVooaDeuahkXauGQILfpZHj/JxY2ahxj5Bxnis8Ao
+0s3oshbFnG2uqxfa6INCIslRcnxrpshmLve1sMx0R7iPKTmIV28Lt5JAMQSEaOuICcHzuDjtx3n
BKC3/v/n/uXB3ht3tvufarYjuLYF+ZfBMzPE9ZyrpkXYs5BBYhSXfAHX+l4Ni0DyW0GWwsLI1mfl
wow5ZC00MPBq6w0p7Jwv9oTOS/lMVj2Ue9EI22UEzJnncClJSozMrNFJ8Of+GY3grAqU4VCPLzGS
oBR1hUpNXei0a6ggqMp93UbbTiRaLBd79Eqp6GIDh2lCu9fuw4YeF2P0teVOrUVjgoLTyIN9oKka
42GFEqFeox7jpJE2L7uqr92iFHUZBBcsj/MZMnXSmx4DpiW9kozdJKtho91ZwFzo8a0R//ynj8ij
fYoFrCetjapFax/B3evq1pMF3A/USqpekDkIrlke8wPp6kRO6xGMcXRvgUeg9+xacA2Ktokri9gN
nUjaooPmJH6dP42WZ0hPyiBYiOCNAzHuj/EjoZZC8hIfjYKrgCndrgaYf4yI0UpYB0ZGAp2H7X0S
xSyVLf0sYmodqBg7xhYrYdqoHUGfns9Y3W07/JhJiEFjdYF66Re077cNC274N3DBmd2piIH/cVj9
AslydtfXpeCeFbkFF0WyRZX7dcBrYEyCTtsZXZiKumrCDeNCRa1lmWQUSFPGbyw7aqP0kQSpZ0Tl
be8BJBjVu+2vJlgUD/9Rp7xN6YQZlqaAZIGX2k9UEzxvBL7Oo39YB8+YZnR84BN5LbmSda2ZLo1N
f3spIjtcIlJ1adEoOvYnM74ZNgLtS0yujb8i3Xu/S3h0j23WSg29Dkw1qS+dA36A+2QUTKcIAqvG
BYepmxMpdVC0chLo+NjyVWrcDJUKWQkIs9iNOzsiZLjo03FxYjHiZqxYu0Lrnq3ibqxmd0wecuvT
9g6JLmIe4KOudlYjowIiCw9dHQMWWWjvSfRf8Xl4Fb1p2WnZyDI0LstIk67N6hrm5NYjzWPuYGSA
+DlGflrAUtPG78wk3F6iKBnnYTrzNCSG06D8AkGevXqq9hqyqADQ4hNUUA5yaIYtgMXLLmh2VsSg
JlUkUhQQ5Bs8gsdQgFPNJtxfeeJlcVRn112RuGQKzf7H9movaDV9qFzwCJ7eVpBbEJxtGkBc6LaN
ZDykPKh2hVbAiIwmCDUZmWsGRbSKavGC0MVjeAo5tpppeGtWxtEUqXjylJH6Kb8CEwKY+xLYrL5t
r1fgUDx8x160BKKxAKixWjyN8kgDiZ64Fi/YQB7AgwnkPu5imJnmrym8Fa/8BJgktGFFDQ3RN+RC
jUXWtrNsuMpUpWitWd7ahRKm7Lc/myC86Fx4UVNzHFTG6ahrjUdsv03zULFvEyK4zER22J+fpQB5
pzsTHXD2hhrQ8+WOkOo1L0uvy0dRlsMuk43QonOhJVPGeSgXZFZ9HgJiFaU7cpBfZDlcwvWpDKlg
ZZehcu/Xjs7ujLOlUeLMnZkilC0HJcSYcDRJgMWBW5ZVBoGEfC2PdBf/283Ng3xKu5kUypgRQELl
WimE7qUrXb4vFuFDV3CweKCPRMwaeHQU6xhvLrgVIzAWBCRoXh3Q580BARQQI3/qSY+qvxsmf/+0
PO6nVemMeUnMuizWbVrdOD+KWBAmBRc6j+IpbBhwCJwlHiFuaOOWhYaL/qUqHxTrcylMIgW+ybML
SWluZo2D6Xg2UMZ8BZMR5CrdA2ftLztZlHgLTh2P6OmbZpIUxpQfG7bprlLu6j3ofkgZu7H9sh1J
LgM3zzaLCyVlhkNONDiKtJsBJZe9Nhih6wv9lsi8ahZUEc2wfCC+kF1IUAji2YXGxgbnxgqgI4PG
DNcQ+PJAv3XU3Xbf3ki+iFhRdOANPsDoLJ2V8UJcDtVe9azd+jq6FUgV9E8GLp0syEwPDyzB5xXt
JRdmZsehdVxjdgfxE5LxLWb20Qa+Mr6YGE+CAhF4AmLMwPzba9hg0eEsuOk1qF4Ma0BdO15cq7CC
pSvdUlluy3INBSsUVBF5qqGqSLse2E48eOjBrCJI1RnLSSffbdvv5xVvIGhCz0IYC7tHN64LnnyI
tiOxe2g3+13434QbFHj39hX1WTmvvoEktKCcJwg5PP2QIUFWqalwseutt+Snfj6uw3VGDHew7lci
Ih4SJfY881Bejt1ELFxP/7ESYOr8s4MEkLVSxxOA1DvBLgoyJJPLW4jS0q6bUObqwzWUg+oT5E89
c0+fZ4LB+sXvPfCOgNds1gRFAMEB4VmJSKuYCgRjwJzZfovXgFJoClilp2K0f3uJb+WzLZdhv+Ts
UEhGQqm2omrYAriQvRSfcDyORga+B3ufenIoHVDz3oGO5FiB2tXJXNGjUFTJMbkQ1HYmSEIdvAon
jzltCXSjcQKXLYjjhLo/omPJBR5ptmO1ZBo5ZUHdOf5eUchC7Q1NdpUucvRDijEARUTZKIDz/Cbd
a8hlo5O2NPwkqdzeGjBs8E1PAhNXZx2o3ZVcnvrqcXtj2Q21sa88lxEZwNKuLz2SqsGL7Sdp8az8
ddvE5WijmxB61jSUvBhE4Mx1jKxvh2ZAPzk359e8bt00M++2TVw+gO8mWA5yZgLshcCejEw3pPYg
xu50iZfQ63jwjK4XhOzLH+zdFLuZz0zNkNPKSYISVZZG9Xwwnbt+EpzqP6QV7za4eGIblaSqjKsm
2xvhFM2fNUydvOh7NqCG2c+d9kJ+JgdnL0L0Xg7T73a5dGYYk3FWZ0vz0+S5UzCatE8wGdINjwqI
gCSMIGzvmuhTcjFFH+WqmBVkhku+HGn8hVi9p3TdXyHW3hfFxQ0Zvxv4JwDpiR4Os7+CqKMbv5Xt
bk2v5DWci1WwLJG/c8FjLtJxKWz4e23dqhYYNUWlX9E2cQmKIkvmQFIU/ey0/pZJkgdmjVO1OK8j
1aN2VCM0tCTBogQnjH8SJesqpQ1FKtaAULs0h4dh7PeVPr/E6ismwUTmLo/E2792jX8GrVm+jG2H
m+2ttgGGNePzvIP8JCCvBNJXejie7NK1r0tcrKqoRSfYQf6FZOdVM9UrwkmiSKe5Lh4tIIy3ff8P
15ktQzhPtmyVV2HMZWstO4dxlVyz4g0Jck9jdF47yRfNAl4+Z79M8b1/U5k7ObPgkGBk9LJR/bJo
P5NcJN4kssKFeX3N6x4092Dt74PWvHJSb6wEaeQfypnvK1E/Bl9qmskEgU4VfNe9X43uisZwGuQR
y+2MQNuBHQWclqs3XbG3ZburDgBvCE7CH95C7z+CuwGcUaJ9rwK7b94pYXpMD9Wx/wzMcocpQVb9
qB6h6YRhyG2HuXzo361yd0IpF06ilthEdX2Zk5cqt125ifemiiTI1g+ZImrBX84t3w1yl4GpkaI0
ZBQisiVc8uOq7hOgcLuH7WWJvIa7A0oqDXqms3KHFHtt6uxor3mQKI/+zQx3CeSkyBUnwY1K1b1j
vaSFZ2Fg6t9scHEfA71pMWD41197b8iu6XQcMPj/bza40G+03VJ3CbDKuhHG3RcnB3BA5GmCLeGb
9nq9thg9rEA0qHxyqImE0PSkXISBeusb/ZZ5OiCrcCxbQXLIbUkhGVOtUbA0josOpi5yr+I2thXt
65iq7lThGMdaQIfqMSM/apw3V5NKlBky9OqyHAQU+lFJte+jDlbZNffr+KqO7bDNyS4hoz9B6Znq
dexhXi2YDfBaq5+sbvhpmIm3ZI3fzPmVuoJxrdRcompP27t0qRGhyrJia5Ylawr+5eIUxRiZYjLC
Gk/20l3hx7fpYf6MypeFdoQeont6sjF7k/wQCRhf2LwPlrkwUaVUAgsgwkQv3/bDT9ZzHHaC1an4
9dzOfbDBRYZYSWID2TYKiCemLTLvqt3gN26Psuj/gqDmwlsM1gzV0kx8TZkv+y6qNhujjqEs9phv
8B2bY7nHy+xGtK4Lt/65IT7FKbJxaiakUH7lgJ/sKRF1Ny5d+R8McDckOjW9ljRggIB6zzWor47D
YnmL82O1H9dxDKDKRVwwU+xq03pWaPa4vW0X4/nZeePCk1w69iJNCIFDZkZISh5SXT1mzauSi8Dz
F3xQgTDKr5PNBSmnI1M+5QCezoUnqYGhR+UkarexE8T54LkNfhLLNGy5KGbYcHbJLdkp0NSxr/Sb
1cMoWFh4woLrBef4YI/bu2lRSNNSpGvJVQ5du6gJ0d3bT98sUCUxWlkSigKkYL/44atyBcC2KtHu
yOPAGa/byY21eyiqCW6Uy8Wy993iWTVNmqsSsd8mDxRUVQrfvlVvU4yjAPy2I2EuZLsSLYwLUVrl
gH9NQu3acEc//ln57Y/Yt4L5TosWXzo0Xv5g3faioqDIKhe01nWU8jjG56xL39IfVemOojsspcH2
Kbt0yD84CvsdZ/WBcSGmNvU4ZmpkPefow1VH01U8+VMaip7rwq3jrtAqHvTESNHrWA7mAX0qMJTG
PqsVhOVt/VBFK9mJynDs7G6dOy6KlPOCkWmC5eWU7Add/SZ33+sEpapM2i1lvC+S3tOEmMU3aNiW
WS6kpGB2jKcZVReLOr2rNK1bTY5fxZNbV4vraDRzh+kljusnq1U8fYof1PELnnFu0iQEstMoOpVL
kI1t1FXfsYLDvFY7XXnULRrqKGxojhH2VCRkJvhY/LyXkxvzNCF1envEatBs1iIKCIKwHStyOn7I
a1Xy3jYYqZo1UihEWVM41n2gzdaxzOixJSgi5pDdSEc3a2Y3LqAfhRJZldCbZNGv++oL1DFWt5IG
dN3HL1S3fZzP56Q/pVN8K6egD0bu5GBqzMiHK1IQN8HjW5brk1PEniKBni61glrPH4Eb7KmxI23h
jkYTLmvlgcUgmDWMAQN36kqLtTPN6kWho69a8r5pk89Lt3hF2XipYoW6cmdLSZAuUBgyMRpd6y8j
7Z/UuPVHsHtok7lfG5TBdMXD/xMao+0bEjkBngQVeOLsnYR8HgrTW7X6FJtW57ZmfmUUmA2WHxc5
hu6AcZSdwe0xOmMXFYpah6HsgzWOvarGiFcnKU+VhJoDJsBnafSkBI0naQjaEj8Y3CLf6NABnVvq
P6rMmd1aekFbGhyIau+2cExpfillaPoM8c7JVJd51Fwb+7wnO01Gp2qtIaedH1UVYbxYQXGpgyu5
ILdabwniEDv63IFBrmFbsmNiqkHnQQ7jEsdSxTiFHSWF4ILkLq0RlqjLx5AwNYdJUGS7BBX8YI8L
e+mqFXKjoqXEsJ3kCOiNAT4t7aAFTTS4dWC9iMhrLkHEP5jkol+WMdnKCimAtJMPRkijfrdGg78G
qpsEfxH3Phjj4h7BvFWhUzzuuuZOdwIbrlXJL2NxGvLQme5amwg2kN1H3AZC1U3TVF3TZFvm0WIm
GKTkWF0AfcdxKO+t1stSURJ1IZGHDdMyZU2GohYvphuvS1kt6cSGeYtbE/3V3HO+agBxsCJzI6rp
XbiBP1hjv+bsZuz0dEUdbcYwJcgLnde+A46oiVTIRQmuYNGyuNdXasiz2VEYokGMOcr8kD/GoQnN
1jJcXkVlksv79P4NuWxGVmILQMIRtMlJv0M9c1/WNhRi7f32ot746X/3h3c77HecfT3ZmGy7GxTF
ryfwgqaG2+XGJ2pU7ph3O4SoweuU9jqNY98upUMmdV/NoTukbR4YsXOAWKGXaGCGbcfbyhwDObX9
aaqDqpQR6qFikaZPvdSc1hHBs0r6/dQkd0OmhHAdgG2qOonKJT4oSelVzfOY2iC3lH6ozvKQ9V9Q
/j1i+PGhspVbcLHtbBDCzGVbuuqoox3zWOeKV63N/ZzNgdrng6+aT5AvBaVAOV7Z8xIYRAljrfNm
kONKSRH0fXylZJarkP5WIxT4SOfRTGikEfQ4Z32Ftod01Sd971ZG/djPxb1JNagdFaFkyt5MTdlt
ZuM4WOazU+ddsCzDN4dYEgyL5vouRaEPXs0FPmksZYtIcLZszwZVirD0jGvjjk2POb4qAHpdPEKO
rDimatm6ZXJp0KwsQ1nKg+JbzUnP9066W/rnLBMcIOayv7nauxW+J1iuBUSW9AztJxuFCuxJB5a7
bXdm4XLLBPecsqktT+oUK5CNq6EUfo2rOauO8nSnG0ErgulcPKJn6+ECT0wWrVEahLnSQqy+qqSg
lxJ3e0GX/eDMCBd0JIiEpkY3sqDD1CzeLkAajoGCCzA7/RVnnK6e2ePjTllbi1xjUWO4BP9JPijI
MOeDhE7C7NV7PIT9/MEOBOu88PD+YJeLQ8tgWtqyzv9d9DO0E4E7+twEuHefskMciMBqor3jjpdG
nbQvZ+bxzuKmEy6o4WYyBIifS9mLrsnYIhM8RqbJN2Mg1wlNdDYlokbKN5ZKgFhlB5LTwLhbrko8
7oVwYebg/AE4s8j3ZJRCIw3GDxRfTzyj/GQQP4EQF1JmJBO5eR9P36X8KItYtS6d7HOr3LHrzUSN
7Rydw1KtdutSn8Dq6gkc5NLRPrfBnTakM1KzOjjak1eprhGiNBOkVw51m8+sNSP79KaJtH2cu1Bb
FnjnJW85t80dQgyPDIORdvAWqgerAe4rK9l3iRZtr/GiGUUG8A//6M5vpWuKmazFwrygMoBWa/op
rbqrxi/bRi61QHXoMPyywqWctAEDitUS1TdPa2g+6VDPSsLRbX7W3rijoRSNUREtkfmZ/E3H8INp
7p5ZxwzXz1grvpF+WWF4XFxaPm+v76KfvC+Pr+DpQ9ktBVbvJ+Q6TlFQ6Pyl2RnLszK763C3bewS
ful8RTx5Uhov4zzN8AwGJQSfTAWtmvQLkKEdRIBkMChJB4acd/ZJZL0ot+mNaAziUrHmwy/gzkVf
z3ox9Ejgel/25K9Z+Mm4nr3FV05iSptLBYEPxriDYOpSZXUUy6XB8ITRwV0P4gboAWFqy7zf/rTC
hXE3UTdXGXQue6ZRMWG0RAuhAnTQ7r8xiTdQ4/5Fmf7D0tjhPEuE417BIGGMizalruyAnBXMX9sr
Enkmd+e06kKnprTwCEIy21JI8gzUzS0cvQq8F0TZxzgZ2ybZgfrtOjg7DNxbVi7zmphxy15i3R4P
ljeIQ3YQxUfRytifn327URnzce5Z4AKEXl8k12ymA6GgjiynazMtwY6fC1LWS6i2D/vFxRKjIAOd
M7iifIgPbTSCk1A5QFAkMgWWLiXHZ/GSr7Yl+v8j7TqW5IaV5BcxggZ0V9q246UxF4Ysvff8+k3M
21X3QBSxT7roMhGqBljIKhSqMoNwRNMUpSSOUAzyUPGwF+1RHD9vf6v1TQRnDd7GVUVhSyt9OwSG
YVJ/z1F2FDG4lTWtU04RaPJDTC42b+0wcfxjpZyDTbzYZFxSLzDlIEst7hfdwRSc2WisSbgzRk/H
CdheHs8U44pmQHJNDDvJkduHZLQItAyq+3Hx8MrKsfQH5LisinFH0hqNJo24O4WfDR9XRTu6FV/R
sV+eFKhBCE/K0/bSKBL9fsou9lhXHMMA9L0jUDHDtuHeBhGRlne1WT/KumYQUTMl/X3RV2esRCqZ
VCnynwmCGrToS7uVGp8nhrbu7RczdK1XZrQkS4xGqCSnbxVconMPR2Ofq6kdKDySVJ4pBnG7eB5G
kPLjBBtOpKDSWZ/z5FXixWjexjE+nrYQ/4kbbFyyj0GJ0uwwGe6C1GK37QTrydtl4xj/Fg08wmoE
hTUtGGytqt1GhWyjGXEyDt6mMb4tSXkjoCyNNLgMXmRZwEuErGKMoDssmsBBh/WDJEsSSpS4xyBp
+ugMaKScs3DBq8x4GCBvXXh5bWnfjX2PLBEsNga3HLq6iVcG5Y8Gp1ioh7RD1tZWgEAD9BwNSm1G
5G5/q9VbNVjIfi2MyWMiQczHzNQl3HJb0Mgsu+mevqZ1oJDhE9pyrTFnas56rY1oVaI40XkTSsFG
w9WMMdn88a/yGJmoKshzARZsX0PQEn3pQBjpCCiqLT2ymM7Mv2/v3/pn+mWDbWlIpjEG3wFGN/MF
5UHdAie6nvHaC+mu/Iaql4WwrZojCRTw5mqo62pOHTws3H7X97H/LQuMt7WIEslU451F62WnIJ1V
mfWduEDFekjQLPZZXqB1nuo7iIK/LBHeZ9A32g3lbSQsVi0pd+oQ7syiLvFwk1pLiakeVYGgTX9S
B9MFBdKhSyKfCuAqMkqHnSwdq2BorcKAQnzOvSCvBtir/WJ9WltytGNSL8PLzI74si27lRe7BkRP
ICMMqlUFY9idYmV4Odn2hz8AxcUhGA8nZanOjYxqdZ5Zk6PZsRsIVgwNJiuwMEkBQS2LF6jW3UNH
Q4gJiRPjvdn9KlAl+lR0TYnNhTyfnQfjHoJM/vayVk3Q9Eg3NaJKLOtqq0RJtUwwEUy3eVM+J0r/
uG1hHRquTDDBqc2MXu+LlI749C4VjQld46lyqThX6AhPHGsrPU+ok1wWxMQoklUT2j1F5GB+ta+8
AQ9bdNKlsvU9xxI9Or8drStLTJgylUpTjMbETR/NGDRyBGihzTG03uCqyOOcXL+WXlljEjCDjqwv
JIeaB9al086xIxUyTJ3Y4TVHrMbfiyn2NhCiykVGAfEXpbVeeqn6T4Xst7jIbW8gx/XYl/cprJu+
UlHHy3q/6QNr6rnUoJxPxPKqNsM8K0UCfA0+VXtigwYdDyEWQbexfCpveenRahZ2tW8MOkm9LJuq
UKJNjLR2F3wZIwW1n3OquiIuHQuIWQKequp6+fXKJt3kK4iQ4zSplBTunp1GlzInlJ8CZzjE/ugF
mEhsztDJ2f5sPE9k+VYrORbAMoKQkhPluYiJVyi9n9XPBshGRNLcy7noB0Tw8gwTkWrPM8854Cz7
6lxNjVmATNkBIYgdRoe5vMvIvhzsTnYD46fRPC3Sy/aSeQeCwZQqiKdO0FFONOOHWq4tE4Kymt1x
p+dXc46rj8kgypT3qTwLWFqSfJr1z8XkNBOnXr8aQa9MMDASi2azCD1AS1DsPvWFwBPS+5H8LGMO
9w0H9pFef/TMOjcgB1BF6Ole0tuhD/bF0EGwVLKSZTkOzVclTSylBjVAhP7Dan4Kwci3/dm2z6PM
vtHTy2RhYuoMtyI6JwLSPZ9eJ3msytyVUhS6OoNBNNbCvCCjFzOHPmDRUQplAcygG+BU+bx+ivWy
0K9vKLMt0iC/bLO2xLpq4VmtD+r0UIRerTwH8QlwIzYPQ/O2vZPbB0BmKVizqA/CSCW4kS0Ymdgp
8he9QhUg4J1tipB/Dqkyy7uKOkm2jCrwuoJm7+wWqL7ShkoT/Dqgxtj9BWcWcgUCzWaMEikqy6+Q
gBrOnBO81qLBR1V6WzQsVZ84YW79UF+MMAhdJcIM+QGk1ZKxz4svIRSPJs5wD8WF37ftYoL+hCsH
TMYULeUxHFAyD0Q6z2NrJ+W3TNr12jmReIMUay36H7aNSejqXJ/aGurkeKZKnsabzGuex8pCTnJs
dnRmO7GK1Gp3sSOX3NyEa5zBYmUYFNIqCLLJPqCFLz/9pN8AifUb3UZzhpO4wvcC7Gp6ZfHaitfx
5LLNDDwbQdtOUQvsTE3RA1togC8akl0DB41v0sBSeWC9niFdDDJg3XaL2o0Njp2UQV3sqePREHMW
xFIoCEalTtLyXjaiigTDDkSseMvhZcrr6PFrGSxngqxn4JaqJ9nJwCCliLM1V+CCGc8CdMb/Bqcu
lhgkruq41k06fC5JPwKofMuPZHrueRNR61fBC25oFMauztu8VGOMuh5eoPHkkLvtp+ix2KExFDea
8Sg+c2fq19PYy7IYCBHFRFiyDvbCz73b30i77ii9QXnVxdRIYvGe2ziAxTIjlIYymWULxolKvMmK
XVG4pcDreeQglsZAiGCqxEhoYt55gzM5SFw9AU1PlTUclfMM0q/EzSVgPlhKbF4pez0FuuwmgyCG
XkVRHOLe0ZnE1qIfSXtTdF8Vad8N+213/EOqfDHFIEalNEUiBShUSWFzJ0qZb9TtJ7EUj20xWmkz
nhal80FldxctlZ2L4+M/2mcAJEujqlwijM2EN7LdYt4zQnPG7KGzFDNU27Y4XsN2PkFyrBLVAreC
on6idaYAdLx4NOMc8D/cd37tqM6UawUMvqkphoLxOoshVjxH+IajQ33BKiwIJEAPGw5j8qxyAExn
YGVZWrPXJhHPVvW4T+V0NwXmlwWECaSOH7a3cfVgEElXVAPSYLLBfLEJIpLSgqcRp52V2kmECazj
4lGc673WFA+hUp/jhnDcdPVAXGyy932z1uV8idHwHD2hRftR6H/0pbBP0uqk5KGzvb5VN7myxXy/
eMROhiLWF0vTvp8MP+txIy/H/vO/2WE+WRUqca3QTFLI3spgsnL188h/heOthgkEtb4ow6zBG4sT
+j3tZVcdqfL8e/Iv2bQVGNkXl7qG+sBv6d7VHjLhIEFDhmoOeBamA/5USKhxUXTi32vor9+yQ1d/
FeZqudEbZZIpUFp4WnenY3EU3AxF/cntbPnIyxN4u8kEBXTdd13VoU4tznareKZ8b/AIJtZUC0Dv
9et8mQz4N7Gqto2CHI4223dPsbUH7cmIrr/q841qV75aWabDYzniHTAmDDQV1MzjBaXjeirPRSfY
KSYcZqFsrQjDWl3QPm87//oN8WqVDIokRhASEGnQOTHKaCjtmuP73ffMu/tufzK8n310kRGIb4Ln
C65YfaO90KAnzclfVRJ+rUZh7/GFKc1qBj4vdMnMIJtVdrSoS9Mtssv8v9A5u3IQhZVPGQooGQ5i
hPvFcqdJj63sbn8b3o4xkIFnFyFsZvRuDeVghYJ4HNMW9EHV3baZ9Rz1atMYkCj1Ss0LjVZXT/GD
jKba7liirRDRnzaQSIkjciKXvB26FPbyLpGon3QRYaQobzVBAL8cBggC1S8g7mckP8sOkz2DdtDA
sgXmP6uXQ1cBdX4Saoe+zU5lYjppNTqKgptkMxyrkbhyljgYRzjJ4UuujsepHt1IqpxJn75hpu0n
Z8tWw/zVljH4Q/AGFk0NcHW0Z1u2iT3OaMJsffmu90ZHPKX7xe24tyPetjGI1EpiAhEFRKqhddNx
HxAvye6ldLfU3sxjq98GIgzHfDyuQjTmVSuhPUvuvkbVzpzPU3Unl/ss2G3vJc/LGQBamjHSatqA
GaO3f3hKO2RrnKzlnUzhz+EJPRofF5MXBol0A1DefFvQyI37yoly4y+YZ6YC4AewD8LXux+0dgTh
C94VhmYQW+aZTCZZgmkEfQ+i4zsFduEEDoGjyF7nh075b4gOKbiPi52GMFtUWvPrlcM4WqN0zmsc
r6qy0n4nBLVdy5ZZc8p+618ReSilH9NFVnUghS496SbUxwYDU3CYPEqcNq6tbVf5A1JdrDDHTsal
XQzMAoXiqH1Ky96ODPUokd4RpfBHnIMRZCwdMkC+Xvisid2uku5NLqHW+sm4/AjmFBJjbnoDKgtO
s5d/NOPPsN3Lw50hc5x2HWIuZpgDGOZC2iYhmhWXfrZRE3GGbIwseTad3OC25q/mbyqqtZQnSUWN
86PPUP3CMqVv86B/+Dnjobz0RcHCGPceAGBF4Cz3/+ZTXllkgk5VFGpWmSjODZ74c3HyXfEYOXOC
Unhwa3iV6vAs0v/wt0N4ZZB68FWKmqU0VtMKrqhMt73ZfANdCmdRq4fgygTjnnkb1jpmdCVnDj19
Sqwmuxt5jyU8G4z3aSZGt2SaRk2YQ+4jS8w9oXvd/jj0/9jaKsb19HnOpWVCQjC0O0H8uggvlXFK
Bzs3eDpW6yf6assY9A9DKZgWbUabxsviIdX+lIJ+luwpSZcG7Wlea8bqofpljrBJaFKUiibVEFdS
FNSiQYKkl/pb1CinIjG+bW8izxQD+lVWSpMOpU7HLF4rE/0f+r6SXgrCy962/ZqwWajcVGEUJqj8
tgX6W9TlHnrCX4VIcIqkOIlBc6cVsTOlr4si3RdLTPXsD1X9g7IP8eCZfqw/+w1hX5s6MdG6kQ6l
xDOYAyy0Zt7EPwMfr2pe6ktvAj5uZxmpN2NoKnJ5ZSXeRjCIok9jpZACGYsUYQTxUzg/bH9Q3v/P
AEgaNGo9Fbjj6irmzF8Lbkf8+uvglXcy+CFXw9LlIQpjNE/AKI83fE3BtGb6hRtGFm+/eA7KIImu
Z42mNUi8SB5bmXY2wtbuO7sxf2zv2xrRJlGulsXASVeKsdClGZod+vGUCK+DZrgphGeSaWkssQ7u
BcwRGbl87OT0h0lUTHiCmbk1equfmoc4qvd6qFljF/AoHrexlLADabpY19O4wGPAVjJGh7zZmzw6
Io7TsJmnrMhB1jdAgQicWEKi30Rmz3mnXy90Xvb3vbR8Fdn0XJ3MTgICyHjXwhiK4TX145zakugL
0+e4PAVBZ+nN26z1GEcAbwLvA/MWyWSczSgUcSFodDYFp/0kQf7DLhMrw6u2CrUTI7BBYfzM8SqO
+75HlqtV1yZKxjLafVGeCfzcDQ7DbXwIvsc2SAOM29AOjtBOgvCUs22X4zPvH+PKbNzMDTrqgQJF
s6dz4dGTvHCAZv0t4OqD0t9wZaNt+gm6dCgsGGc6RoVOHTs4da7mpR6vkEbP3gZkswqAkOPLF71C
4hcHz1H/aNaCHUFVPXqe0LsY85RyOOEeF+iPKyvGUs8VATfY1i2/4F8I5ChnqIHuKYd/5Qcm52vx
lsdAT26KyUBEZDKGufzozBCkHN+KXn8jI3SPjNotO+Jv+wd3iUxG04ySZhpNBwcprWKPzNaVdrn9
DVBX3aAJjzuNyVkiSyTYiyLmwqYWFeRln5J7eerB2fmwNAUUOe1M4txlOSGeFQCsAmKUrfQ+iE/7
GLudgkYZecdL1t8V4373S5XolLeQTgx/dJQmjswuUtCnEAjta1mQ3Sg9LpRGqKv3lVHf9IF4RhZ8
V0AJupNwJwJXgRGaoF17q+QD6URrEa14vqmScz7lvt6mlo5CUxFn97IcemacHudE97a//To2XH40
g4PKQtIG7AFodwvcGDomaWgZc2BtG1n/AhcjzFUtNFQo3pV4KKStSv+hO/r/fAF6Erc+AMX8KwzK
q6mSQJ+LmoWaO0ZSgPJet9RZdEB2KEbcnlW6NVvmGMhLq0ZLdY02kj4S0MxIu9hPPi+2YufO/4PS
i2eNSbTCCtwXpjlKjvJI3+ULT8MI1t541L6Beu5g8NpX10PV5ZMxqKfVS6WGIyoyYnEjmLjcns0+
s9r0vO0Zf4Ceix0G7cY4NIsgwfBrg+YyZOFu9Fh9hTKvjV6fnfqaP3Psrfs76maqrqqY0magbix0
FGNigIFI+5rlz61F+9m+Tbb8OL+gucedn3lJ6zra/TLJahf26rBogQayL2iX7+X4RgoWTwnSO1yK
nS4j9hTzmPR4FhkkCtQ2UzN6v2qSTwnZh9DmEqPvFVj75u9Lw71DrbvmZYH071fnLljiZAHNBYrx
+27/n6+oon/OtKIdBgc+cb/heuXnYo+Bk0EfJgGaIdRnZpf6jFzi/g2yLtc4prfmfuDpzazj18Ug
AyxChgApZTgMRAU6HsTC1/KHuToZbWLPwR5atrttN+V4qcJASytMXawmyAEgDe8t488MzY9VxqMa
51lhIAUyXbGu6pRmXwB1exhbs/klSXmX/XVUvmwegyRBW+hDbCIsdp52kL5RSs7AkR7iE1gy0eST
oKkoseNbbrclb3UMsiBk9klvIsl4P+iY2tK/oqUaZ12KIPci0y4+klt4odz+dOvAeVkuCzCDaAxD
iYJC2J5q0R3qr41oC4W3bYWzOMK8DsRt3hl5h0/XdId08afGa6L9tok/QPOvlbDyHDIu9ktQA5q1
s4jnIiolFXmak4GrI9l1fuRv2+MtiUGRMczaAA2yQBFMtKQ3QnJIUk59i2eCBQ5lzEKdUvE07W5A
v4Q53Oo8MU+KBb9nBZddY7CiISSMFQHdbEs4uvMo79qR94jLWwb9+xXeJiLGIiaJNuiNTtH/AHti
M79sf4w/XNAvy2CwIUNrV6yXNIS8aGhEVXcL0pvKhTgn8o3YCx2euBZvUQxMpIqmSQb1Nr2LXLOJ
b8j8Mw9yl7MuTuxgBQoLI47TvIQLEJ9KBUWeklvLQ+eqByoMIJxQA9y2yPMHBg+WrEbi1MOtB+Jm
4tOicbqjOfvGTnJK9SIM6B+AXMTwRY09Tfpp8JT6OJDGznGa4FdXlBH1AwlFCigjF+1DMe2U6N9O
JyuuIelBsmQDME2aYr8Gy5tozHeixmNs5gRzti0e9Dx1rCoAaJqtUHFUOoYPsPk3OGPlBke02ndC
gfDTaL1f5OSkdKVdNwPHoXnfhrrHFRZMIDoRBxXHpkKjWTX3IMqXLK1d/DTjQAI9gL8BmyYrKl7Q
TbCtMwc06qQMssi4XQnKQxP5oNfMB38qv7Udh66DZ4gJ3AuZjTAykKJXxmzJ41kXn6TypI3PQ8gp
Q66ezaslMWfTbCspySdYMsJzKZ0EntDrOor+MqCybzd6TsIcOymD8mF257PqvY9RLuBhpj1mcIjQ
Mb9v482qe1+ZZHJ/Y4yEqSxRIq8na0wPk2HJegGyRS+P3fFZbSp7294q/lzZY8N2JSbd1NJOnMaB
24mgEp7Bn7ttZNXLr4xQVL/y8iVNlAWtvthHMLhgBklCI5tWc07sesvFlRUmdFdJITf5gK2LSivb
T45g5feCC1UBE4RvVCoaZC57SkDSjbYAOR7eZOo6sdfVD2AOc2O2pmngAKPUODnE7v3E0+5oxwcq
091hAmVgdJBv2mP81bzjGedtMf371RaXrSmAbRN4tRS3cXAqUCAzXmRei856nfhqiQyKgH04JM2C
Evi43FYhKKmV2mpH5SYQICOTJqU9adPtMoS+po+HxVh4WixrIj1EufoBDLpM8SKTTMfrrfGpd99A
fOpAkfHV+J6e0rv2MfM7j9cfyTshDMpoQd4Hgw5aoBoyDpm4uKLSWETi5c+cg88+29B+JKWMsLBk
r0B8Y9hJvuDzG7rWrwWXDWSfbrQ6n0N9wIH/j4Zm5WW39I10sSXbOPLJm7ajgfr+AHnll2JRaVLa
ovw+KJE1h4/FAHIqw5+Fo4i3oW2YWe+fvVobgzN6YUAlU0bW23nVaXHqQ1aALoVYmjU7aKJFQQMq
Tn4gcuCN4yHsA01aBVJoZAgTYf1dQ++iFFm4Q/IWR++Efw7g6vvJuNpJpRdKs6XirlJ0XLKXIESu
cBySlzJ0amWfxTs547GXvX+dLZsMqqQdhOhVOgVPEY2WagJHRqfEf0hwc06hnx7dLWMMtgxEycJc
xpuemkS7eQzRbAKKf/QM5C1mtmvMzUUyJ2bw4OR9oO9qU0shnxtBxqdL0COvowcJ3GmUXOSFktzN
u6CxyRuaRf/RYRhIqUARWk8hEpcBDUjoFssHux94JWB5Oz3C497HkKAVqP+KCfJ+5bYF94iXumgn
1xzhU7Brv4AV3I4caLkdk8+GVT2Q3aOgWOnt8rp9JnlRmX2+AV6jhQGdIMA1PHZ7nWGVfngGD6ur
++GdbOUOFQwPvcQP3qAJxfnAvD1g0ps4GdUqzZB5iOE5NSbQOPDOJefwv0vbXXkQmsyHqqPrm7vU
6uPMIuRLaXjbu7i+DHDcQStJ02WFAbYyaMaFTNDI7buH2KjtItY58LK+jIsFJnkCOVw26iUYPFQS
WGN1R0rBaTvOCecZoX+/2is1TpoGw8aYSClaewk0EFGPTt6mnHvB+oSBdlkMA1uZKvb6RLeLynSh
pr0jmK6nr71/RapxZYiBLKFRx04a8fw2eA0uo8NufCfm4nkxb9+YpKeBKNcw0WpOAVkJZa8Nj00/
cBzgD5edy6YxoFRmYmJkObC+Im56M/qlnZ7n73g0ii39AGIu13R4w5x/yJh/2WTroEFgDkNEn4+I
XznKfrQNtG5JVhRZ2VfdRlnHDff1SbFFq/g0cAUf6eH/PeBcrDN3LRPzIZohwHrnTZj0RJTzhYfU
Vv3sgT8/9IdQc7HGQFEXzGZQ0DYOwcjxUp/vBGk6aY2y62X9gLGzn+jesyaU8Y2qepzK5WXuimNQ
VN+MFpG34NEL/AGYL7+HwZQplGKwRaMMmZwGqF9p/gzssjMn/2TSyHDWbeOx+qKif6C+Lc68EPiH
XO1ingEcM13CQTZwWyO+8C3bxw+6V2NcMpmt6aAcoHSAhwXUwzjFCZn3zRkI0oRsaqIc3zzZ6//b
x1Ojlyfxmt14t4C2l7zQ14XYydBBNKMJmSdvsp7lXNbNYNMQtJEJtiQ0T7SxrQ6+ZNyHAmQrxX0f
nsz063bgoP/bloszACVJZEzqAbAeCees8Zv2JgzuTcXZtsLBJ7Yq21XmlHQp8EmrAiso013Xp25K
TM5bFM8Mg1BhWufo9YeimUJvnlV5DBcQFGoxZzU812RrsmUA8dWuQk2W1OrtPMl2o8Y2CBZuQFLm
JdFbHxavoaA916Hu4QXO0/Lg2LTF1yR/joTSaaGtub2/POxgS7jisKiB3uMO2rqKJ6O9Z3FSlDRC
v/lpWI01nCEExKso0N3ccB22nluSYagIyGmdxtgL3bEnws6A0JLkmbhxLw96m3H2nfN52cruGC3m
PE0ApAbtEL2w3A9adEbF/8v2ZnKOBFvZDbRS7OsMZqJmjykVU7svgjuNO35LT9bW9jFA05oVlhDi
3RQ6jJZhmk6kv3bVXa3lVjJV1r+tiQGVtNZ7HTO3uFDU9yBOmqu3EM/qw49tK7xwrTJoUgdYzyji
IV0vrGhv+LoXvqFuHdvkNXNAnHdqHYjxOMi2raq0le/b5t+vCltbyqRBQZWOYItEWle68iH9WYHd
ovSTr6iN+rVN5Vkqd8Hb8PQ27qBZ6vGuMjzHYeAnrZYC7cNo4ekUAU8BhpWF58J0hb8iEL0klSzx
iZyXphB0iIyVcprxhKLstvfxD0W8XyGI7XQTlnaEihKuLNFeuM13y3FWLPONqkNVPmYaOdY4EVej
f79K+sV8MgsVwm7ArvyGymtCoQJfKbFS3Pp4aQUHtFjyE7kppYLkiHcgJbGXGs3eurOYRwxM4dnI
nsWHGWOT2wsk2wddo3+/Wt845EnXD+BfCNPJaaXer7qW80jIu9CwrCdR2SBzzBvK5ijaw749x/6M
5ovuzLvQ/KE8ePENBkkquQGDEr3RNI5u1TfpIYd42HIAXwBYRMG7wItsPO9gIEXUUsmQaKMaMtD7
wO/9CHQkVuXKHjnF3l+Rrl0dLRZBRJPONzdoZonj59r8HMzKaSmaWzHDNFgoWY0wHJDMcDyEE9hY
dafaIFpFeswQVkpsFTrgsiaumvDkeTkRhyU5Ie1sBEqJkVO8wC+FYM+qa/TfxfYU8MSxOAtieU46
0pZ1GSLcSIKjBCfzh9k/bR8qDtaypCZBHVdKRS8nUJ0EMzDug93PKK+gIvZ92xBvKcwtqO2bXBoq
+N8ifJmy4mWaRWsqeNcO3nIYjMiVIgCtO8qMxVIftTA/JPHoR+Zo6ZgO3F4Q/a82gqROF3wFR/lM
2kik6U1H4pu+rZ25Hp62TfD2jMEICHTqNaTEUFgEyXV7I8zQreOsYgWHTFkBDMmyaqgaHq0/LgMC
7CBIjPUF97Tkjsb51G4Q3RXgEG6GFi9urOT8H+0xyECEWpUVTO8hSs2unFrzj8hJbcwAoTjZgsp2
8JODzn21+z1cfbTKpBR1Pg5lE6miU8BGaFpDZZfxYUBDQ9pYefUiowK+/e1WSvofTLJVYaRPVSMW
2Fhyb/j5bjqmNtRrT4mVe4XN29YVfV9qDR/QUFWT4PHz42cMjcnI6iBYHE1LvurydzAoWlmjVvas
SdaUCM+YjfShkPIUZoOTgZlp0tFnKKgdTkrvQmuwtFLSHUSp2I8TsXVCrDbodmU/77Mufg0gf0hA
P13E4n57n34/Rh9/OI1bV8coUXSzGdtEdHr92OevKu8MrYT0jwYY4EkiuV+WHDtTjLhJNhhR1CPD
GvrEr1MFCUttDR00u7WpsCA/52+v7vcT/NE4Xf3V6kZ9MVGBUkRnzo9xpvmtAkWvIOIkmr8HpI9W
GCia0cJMtEKClTqz+1rc123i1pLXy5CdShOOtd8x9qM1BpXktDdEQRhEpxR3eeYXVWdp/U3139MO
UDOmiKlAhaq4MkdWJnlQq5mMRYnntnzQC7+tOfXrdVT4ZYKtPwRhZ5BCxEoWTEAry2dtuE+E0dI6
t8aYZmcvPAbVlfrCh0Wx9YWkH3U6tYRRi3O3zyCOAEXom3y0WqfeF66A0pQ1Huf/fhjyo1XmjIlV
F5OQtKJjhneVeoiWez3mOPpKlfOjDeaYLUuNq1SDz1Wgypk/5C6evTz5lXbEKujM0O36hLfhtxmc
A/NO5TW+rFy1PppnDloXi0MnNZOINzjJIzb4hZ3giXasZYeEM4ux7v8Xr2FOG9HxCI39FJ0UWgcC
rsGRN0HEw9A4dlYeCj6uiTlonV62qarDPemjsI5nxcjRvkv+5DYonGKizh1e/3u0wpS5CtYejP9o
bC4QlJ3QNYMJ3sXeTpLXtj3ribttYjXfwDguzBCwOyps8WmZJ6ObAyK+q7jJhdv7wX6q7N4JLANd
A6LE5aOgGcXHRM2Ury0yrhE1DZKoWBOdCoOz2kTuK3Hel8biqcnsCdW3WM0+/eMiGReRMjlXIh2L
zE7hrr8vfROz3vS75Y5i8zna1jzyeoWMo5idqkxDi+xGqu9V+Rsxzjp5MsafnFXxzDCpomEOo9oO
OOLauTgh50V3zkGADGCwr8GBcIIQbXaDy2TEVcBYi2/X62NyRq0Vh3yEMrHTFeA1LlFAIU+DOu1j
oXHymNeMwVsmE3iWVG4mbcFu5t1sldE3MbbGCOPWvCs5xw5bfgoMsV9UAXYaGXQKoC+GDoY5O+qc
c+7+nAPAlqGWTuuR3mC+b9H3mXC7qPtQ/2yA4kbdJRXP9ddi6tW3YqtQhSgUAhIser67k2Zn3ruo
M8ac5bsOxQYwZ6IaJYOjM+T2Ba4mwUSC6LvxrijNtkDkRllJraCLqLeJB3Io3u8zyinw8TtAzBR4
xEoesi80BkVudA7vQjv3YqflvL6vBqPr38HE23ruQRAd4HfguW33FEOHId830GGofC7/1Fr6fG2K
CbuSUI5hH+HbjrZ5G71CkOZg3GUWIp9ptXvsstfwZOi5y2MANc+LYFkCA1fGE22/xAy7T5kFJVc+
8kq0FCh/w+6rL8oA6QAxjbgXsLy5ys5zFDh12hwKReckgqt52fU20rN6laenxiInaImClvuuhTqN
6SW3mYeHeZ/qq9Re9MZf2urFhEgQIic05oosyessVk2dzrgbaI3mKPWhm9A6l79own26WGHpGeY+
DSpnG8RXseBilGV5HdtIz2oZrlnp9feqri3J7H0ledHE9Fzkwg/w7t9vW3xvzPn9G/5aJ6vwkph9
XjYDcI74NOeNkMpA4PQNHcNu6hMn/kGsfK9BkgHvxJKt3vV28Yk3W7qKtTLUEjRFFSWD5TAzamiF
kRCoRDrdSsd7eVi+a0KDcpfBYzJbDVZXphhXmg1NGAYTURKFcD+DnqDaTKcplS05E5w4jv7mg16Z
Y4LylNRj0tOVGblCHDOZ3UQ1Ptcoj5ciyDOKWrMyhOftb8rbTiYgj7WSj0uHNbbLuUHRMCg9NNPb
CnnctrN6/K8Wx4TiQMn7RWxxRDBQmmlvZevGw89tE5zPxU4dD20pSQhXQJg+F23wlllSSfxhzB7C
edphHzk59vqxv6xJYSs1XZKh8R9J9nyg7JLpITxT7Gy4rKyrFShyZYkJQ/o0QIdUXHDtMzqr6+ee
DrxYzVSdk6UqrGJR7UkEjW/4mErzrTB8GvHkv727HEdh++kaFMrFEXrxYGZT9lIGXQFJR7Fcfuzq
Zv9vppioFBpl3ckEN8Ch2S3LaYxvluyoTv62FY5HshPHWhZPWlcgIGnCnY62SuMciryG0vVNQykP
FEJElFjGvtRojbRHjRTChk6st84o34jVvmt6d3stq64Ptl7gIag4QIP9MegtsTol8yggVUN5Wdib
s6cPAdDiKPCIQFdXdGWJ8cQ6JEpa0XOsGl/bMbBl85yRo6jzlB9Wv86VHSYbqsOujRdcb50e1TxD
yG2jK9yGhJyEerWITXVC/2/nGF/TpUjLFQMhLcBw9EF0a+gyGw6xwic8p1mGRZULCpvX0bSieoKb
7JVZuvyrLEWWjZqS6/6ndg7JnxylFcwUHOgzr+RmNyja74wHqlHOS2lXs3oq1QyJQJDcsHQQwaLp
JJQB+IYOvqfFb8LKjfJHkexy9S1onGHkZWQciywuS3kASfSgxS2sjW9BPWeVOnHSZfYXBR19AlhE
hOhT0ZaOqGkeiUFiki5u0hJHkhWbKD+C2ojsqVB2k9DaSmtwspp1j/61ISyKNyMB7buGT5GQzwp6
WmRos0SPzV/BzWXfFebgZAEalesQoJaGhqvNGZrZBAfCB5xuvfWgdGWHOTiK0heK2uL7jvrRIMeW
pivDsUluu/JGGV2jflEIb+KXa5Q5RXnyP6R915LkuK7tFylCXuKrfLryrudF0a7kvdfX38Wauyez
WOrk3mfeJqYjCkkIBEBgYaFNZ7QhkCnpoFg23pNh2ncmHhO17lIXayTmYTB0r6k0Tv6ymQVfHJe5
SGYYj7Ge4wVTkejJ1J5CZbF7464M48gywtGKCeFpmCeSGtTF3dVRNS9B6EQfaqId7ktvDSi3WeoR
9Nvom3S4owTF1Ssv4+ddJCZBJJhnCSUJPtGM5QetEa0izbCLHGMBSo/d7qEttNU3cRJ51cvt6HK+
IUyOiD6fnvQV+l/arelnBp6J5l3jG26xA++sB9yQMwWrCgAor66yHQTOgqlCLjTdyHKfLSM+bind
mIs/tp4GnPP10PlRpvzyqFF0k9A6pob4+VmIMOmkL40BEa1sXzQF0MCydQ30r2rtWRuwalnSfSNr
nEKpvGXFtOBi3sjFhGVts2eq+YNgtL+0FVagCL/NZbV7sdhX62TH9WqLaepN02Qt3Wh1guwu+luV
RG7UTTd6YthLMYE6ffFMuT+JUe6HtXwvDpMF5iNPbpXv/Ti4fSO5YqG5coQJn6K50SXhQSpLr5RH
L6niO0w52HOL0oeU3DQJ5RMb4F4k77qWtk3vrCTWBJJBDtUcrTf68qMj5JP33/BZ8cQwH7xKtXxG
jik60RqkrduoTicGZu31Q2cRaV9lKedc1DH9+eMjIH/++HONZd1VD6+cKy+Z8ihPPGfxdQSNBvr/
KO7LrgMyi2qDwiYEaO+VuoLbUWytUlFOWmnYdP9yGbWg9WuCuB7ern+zP+Q2Z9lMyBlScTJCHdln
50pvQ2JjPjrLLLza3Rmji3NCcwxvfCZ3vB72B1HKNbUyQahoe91YTcSDVi0Po9o7KJBajfEqtcSN
SPGQkvc+R+O+itwuV3OrF5J9LEeVlSa9Hw7pTsLco7hg00Ut7ZYyfUzV2M8X046W9tBo1bFplrdm
KP9acsxdNGOQzZW3yoJf9cauSZOdMNW/TBn8XboogNu3cFBaA7MnBjaz0qqG90zXbUEhPNAZ1eiX
c+uqYpgiJm4xNvnZnLJkFCYhxNvLvAduiRJ0y08fG/SCzInvucizTeO6EMd84ChWIkmPKoWuZsBG
HPloyIklZ5gHyCZvGXu3jZWdEctWH2cct7nBFwvDvpDNfGJpFvp+zuEP6dKabj+4lOdufJUVSx4w
GhsHxe1wWO/iPXdd5mbCdiGZSTYqVe67KAR6ED72KTwpnhbEDojQ18LCGjpb8OWg6a0itngzRTzB
TK4Rg0WFNC1I/UTZcCV0lfta9wvD8Pt6cq/f3U1HeHFG+lMuIl/aSfmcRQWIqpKdCDNuNMlSQnfW
7Sq87aUDWTkCt7t5F46K0aouVTKZaRiUfdp2rW/nQLyjtMa5Wz8PB97g8aYuL8QxuuyLNO+KGY+C
MNGtoVv8qFicdUKFQx2967qkf+rLpbwQxeiyJP0qVhV8vFli1CJ1jeF71r9el8FVH5NFkDwT5i4B
+EX6OTrrsbFTYKFUS1kwa/Df7PTezsnOvp0JyLISikVjxPDt4q5KM0Cqn9MkEKKTQmKeaWwqEETh
GCRGCUNnobTSkC45XIHovCy24hlAcQ8W5cXScc8Vt1W8xLt/ua7PzeNdiGS+GcaLU+wQRgBJsFIB
BK3msz6alh4uliQ0nBrABo0pXNmFMObbCSilC+aCGB019YuKtE6E/5ix5aYZhX0hRtaca3Y3hmhp
W4DjjGmQRMtuCE1brA3skEMCNoue1P0oy5t68HqR7KQJrMbd9H3tTezX0hIL71mOB6Yq+GLWF7+a
sYBVNzFn0yJXKtrmdpx1ywzBvrpotrn0zvWvsd1UuZDF5GVSnoap3sLaMKwLDklbOWKKyEUfVZit
wWm/K27pa3dqy/ky22WSs1wWn2vMSzGnEx6Q3T7ejc54jG3wZd6aOzp4Flq9HbsU3ph4vDFLjsmz
cF1B1cbCwB52R4sLy0zcHBe6e+ZolfMFWcRuYw5FvuiEAjaTBz23CLopoRP3wBBNThzEBzkgOzzh
A47czbQBScrHdca6aSZ0C+LYTFODmleZe1H7XjXPGKezVuXVmJ6BbhPb3cgLndudxguZTHjBFLNc
zvUHODUJWmwR6S0wq3nlfeTwQst2tfxCFv24F8GzUhbs78YCcyQII/gySyd1Cjs/iF7pJh63b0u1
9fUenrXJuKoo7FRVn/Eqj3dksPojxeMTO0ks4QQIADrFvA7YdrXl4nyMv5rycJjqBecT9+Ou2OuY
1JZc9fBfaJJ3NsbHGOsyVl2Non+O1jsdXloDdMFOhq/Y84lPB7SZ9VwcjHEz8pg1YZEgUg8imAGE
XAFZ/mA3ZueCUtMCun1vTPmTIrY8+tjt6/7PN2SHqqUOILAwRwQAgNQlmeyb6ur388h5DcrbYe0s
h3kfLF1To0eFPg4qs+9ag7ENvWgyrA+UsIY0uiH5cJetKDOgfEfwQinMzB7a70Oq3i8ATmql5EpD
8m1NioNS5JG1lLLb1WDdVMzjKIR2FxI/Ho3XLFrdWTFvlaTVOC558xNdJKaM7ZVpp4DYF4wjazwg
VwOdqOap4e84CVJp30dekb1d91Y8gYwJkkUV5xlbYuEkoyADAINSqPKBV5sWcHEuxvSSOM1moY5h
cdkew6hV8hynHDDJ5sfXRB3rKlXRNNiZlhaMyGE90DQDzEG4sumJoGceY3XU03WVbTtA0D2LumgC
Rc5u7ivyNgdUIdI+4IYU1iGOAbZOLFj1UHlToAy76wI3A9mFPMYFhsZcKYpIvxHGNVqfJIES4aXN
q0NueqMLMYztzeOs5lEyqM6A5ybdglnYiT14WCzm0IIrLwfY9rMX8hjTK+emarsa25Z7YIuMI7j5
1ChoM8QTLPoqOrDsDrdzyQ1fNBR+CSgXYhlTlCM9q5McYju33lHclV5bRmGJu8VrgbYqn6XUAhvc
9U/Is5kPZVwETQm5ZNF2heos9z2WppWYOhSx/m52KweU1j5HGnV0V874kS5cSDPHpjINbD7GazP0
6YQjdkn6tN0VOVzOCo51fpz8QhYYCZNZq2vqQTRPpGlWtA89uvdEcTsPEESwu04HHlnE9m3/5w5+
PBgvpMYEO3NCA3ewzUyri8e9qM9OFcp08MLWQ4Pjl7f9F9C4sgg2L9Ogd+dC3NTHNRK9FcvgKu0g
Z5qbTOUD/ievwrV5B/WzHCaP63qSiPKAO6hjwbnmDLI/aJqlKndT+RYJOzM85KsdaYUVm7ucxxq2
+SUvhDOJnVr3qphlWAxWdo0lCKcp/16YPwzu/O12zDkfkvFnijQOg1FnKiym32HZ+l6Ao8GyI7DV
rA+UXKW1lx8GzEa/0Ti+m/cdGR9HjKzqihiiq2ynqYqlkEdj6jjGsl0ZvlAk49lGbCLB+hq0WFEZ
9ghw9h9uxm581NDECENj7Y0YjKljcE637WUuBDO+rZDkeMbdV4CnpEtz6sfYo6sPFocS6fEeOptX
8CzMZIr75lh0ugyaRUdbpeOalXYy3mRxdTdnmSOFGu9qbPq0C3FMclcihRBzrNjCxPHkymAPXw/y
jviNV3KZwzdDxIUopvDbLnopaivqzJ2s78YZb5tB9zgumv6NLy76QgbjURqzVTp1htv8m8gu90Ss
3wAvIGWy634IPHG8I9F/v3Bga2Vmc9mDq699M33ZVYLIRc8Mu3Ot0VVcirdtOSI5V81kvEmdG2s5
RKLqRHisabkDPsCFt46OeoprSqT/fnGqCJ34fogRy1Ng6o0e62TNzFlCJzOlgPO9Nl/1F9+L8RxS
WeihMg4KXoU0NzLxwl4Q29I9j3aTdybGeRiSOAsjNT4Ap5JpV8TPYbNPVE62x/HBLKa2kVAxKFp4
ik46AU0Q6Ydc7q0qKmwsE6lKyS7Jw3UNciyQBdS2SzPgtQuJqiE/yQUKd/3Uct4AnFOxCNqSAL3f
S/hIWXMQR7dUj8t40rUf4IiJp1tT4j1st+suZ6sgjKdYwkhWJ7NDI2FPB7gaoMr7QDjFAeoSHP1t
TjmpF7JYj6EbbbUasYa6S7kTX/CKAivWcjfaNNNKHvlpJOcGE8ZnTPK8JKSccYN1TMZqVlm4mFzj
BUueXTB+Il7Qnh9yQvtNKCe9KM6Kh4d0Iz9SrHO6xxuYR+vJOxfjNXrsbNCnBVYiFE9oZo7SW2u4
14192xBRa/m7U8kOTGZovWC7IxYR5rtxtx4i3/Apl4m2uy5mu4J7flezY5JD1nfjOgkq6P7SO1rD
FbG3WPpR/I5ODRoIkt0/lDfoqB1mHrKZK5oxfczCZ52pIIA17xMmAbQDOt8P/Q/DHe3JiUCQlziS
O5/AfPONc+jtxOOsXOYiiOs8SMqITMB8LpHnFC74pyy6iaV4q4McqELJRT945i4L3e5CXWibuRBE
VUe1rBHSRk/xSkcKomfl5iftxooBtp2J1vWDbkeC8zmZmyGiZiKOHcStzbe2bGyJgNraLCy8T5zr
krY7EBcnY67Emg1Sp4vwLfRk4qk5kQcdEU44URhKaZs2+car7G7fwvPpmIA6D8qqCzqtomSh1bXf
uyTfawYP9f8Hr3kWw4TTsQa8cVCR+NSVJWFBx3yQHuJbfEJ32M0n5I6ninP3eQejvuEiKQF5TLpm
Jj7bIJ5is3bm+jjgXXz9i3HuADsTJ9ZKEYkFOtik9xd136u3aWzSlX6WTLg7TjgnYvHPmiKE2KRT
q46gPstSGUxV8hA20UOTJy54hg6iWvuJ+JLOyWAZcubp6WIXcmeZs9BaWjnxKCM+QKNf875/Pio7
O6dWiaylOSKTLEh7IwbFWLi8kAa7Vups3aHXGBT6/FyJSm21bWalNdg6jMVaUA6sxMYto7cxSmxl
Ge/yMFWtZQYpa/4Q5wu4ygR3jtvOikSwgyuTnRUyStVkJ2bri6lNtqaBI6XQX65/zu0giDWPgLGL
qCsyNrMuU6caHT5nurxI84+V8O4B/QNfNfaPALb+pPcgAtaA7cAFN/ed/5+dlbzk9Q8v0LMc5pWm
Zr2xFuYHemRyVbt0Zqz5+Xt98xTwwt8G/xpFyZylsTEobEQyUlpd0C4quV3vVPCyINje/BxdPKac
8Ndoh7cmeEQijDICaM4LRVTANbUyoagItbVWBhz3A6ZjN7/DY/4+uoi4QXeouUDg7Yt4Pi8TgEy5
G4lqIOaO3vQSo3YJDNTv8Gm0K5AixH+lbvoX75XPE0n//cKblcXQCoaADBcgAQIgXUTME2CePMAT
TwwTgExxkqQpxK4ejfhG0+LKplaY82grqbO/9rmYmNPIfTULJvQnL7e98KShaKEqdpPeaqErJbwh
i+34ff5aTOiBQx5bDK+g5psHgnFfl3dy5+R8nmSeHMZ5jJj4jmd6KiU7rsoNKCTzMbX7PpiWXSgG
GQCyxmHV96OmWvLsT9roGo0dZvfXfRjnE7I8PqWRk1ggtKuYBXoUkPk2Irz7tlkEMiSQnBAMLxOD
OWq6jEXdVDpiawyszOAL7nIXPlKUNEAK7vXzbPuyszC2wCVqcSOK9HFXK79KndiYNrIF0MWTLtoJ
XYXZ7PF7oxJfrddvVfTalMkD5xdsqvTiFzDetBY6U1PyENmKOFupmpxWTCuboeySFMs4ltJDMLEU
IfXF7qmZgTIoldWJNelO1RtfMUZODY73cxh3G4o5wIEhUjZJznbhXIEQKnVV7tABV/GMV607OUKf
D+07Sn2FArGrfwP5y5FWqpZA5ZW9ueIYrzqbBLRXEvU9H+gbVBYDAeFjwbM63vOWt2y6oItPSnV8
4U+JGRndlEBYI49WpnwLo5+YpRCn2lqzIE5/cixo0zcYqm5qRDMMYP0/i+uLfMjKuKVlxsWlEYMA
cFNbWO8Agg09oLPEwmEKuFDd7Yt6lsv4867sRdUQSkp4b1gylmUm9wkewTkKI9ycYzN5ujgj49WX
sJ+aaETThJ5x3VHsVBtoQGGD+tVLHkOXNymy/fa9kMh49koUUqNJYxVhP7nRQBOuf6NUAtk+xKMp
2w07MdBvRq/mbo/gSmYcoFwj9y4woA/J5r7/1X2f/MglLpbbKT7xKw/rau9Gv8Z7jYc651gSW9LA
eGxU6Arqd1rxrZlOJN33st/weic8KYzHw0LqtBJTWnNK7Ch6bHKgjuPaWtL76xdj25X9Y58sl7Q0
NzMmSiLYzPCDoPopSolFQuJdl7JdHzwbCkviMwFcM/cyShWY/HPgmu1oT5FS1I/x9oTyTIOlkRan
Mu7bHNiRHrJo6j3ZM2R2Nl36ZR6TnfKOZoltTJayu35M3kdjnExWjWFUiuiOinMEXr3XmtQYnCIA
Hvf2dUlchdKfcuE+5UZdGnSdQFa/p8WuzB2D7ifivx95vBbzdrnn4uMxfkU0Sh2Ldyf14+Mtbmdn
syUArlpYwxuNRfF9PXI0yTNLxrF0ldhLYkVpOXNPW451fbfwPtZ2ADpbPuNBpjGaSCylmBFtkdXs
KqF06+W2ihbb1H8kYeZe/2KcE7GFikmpySRMeKLN86Fvj7GG8SvnuojtGs/5Q7H1iVINS1SS4DT6
t9Ubn8CzYksPtTuAKw7bIpzklpca8g7FJEKkIijsFCgqGf0urR8FzYmV1+uH4olgciAS910so8wD
RofWi/BoqCd4jXHk6I4nhsl9tAqcdyZBOlKH+1Z8KGLA4DhZLMc7sPh2bP5cjKnHNUrD50IWXNJ7
SvJbMJp/eRTGNYQLUsZKhcY081bEuIx2ryiP1z/KNmbpwtIYl5AQrakmlaY1rVXldxgwtoXVn8bX
OPlVT4cYQ189j+WA/s0vj9YLmaxPKGvMHuml5tTT4yoHav5jnP4ahNNAZp53pUZ1TRTjG8iwgmph
hArpKj7RpRcJ0DbkwgLmVARHeLquTo4rYvHndarrymxAm03hj7K7Jg9lLdiS+iiHvYUpTt7x6LW8
crwvsHNJqMM8Q6sJ4LJ6V3t0iCTT7A9WET+0uXAMjuWzCPTUrDqpHvq/1Wl4yQPCottbWmb1bvQr
gmvKfelW59w3njtkwUqtsGqdUMFgWmK1OGbhy7vyVXPpQAmo6A7DDx6Wj3qJa4plvEiUpw04g6HY
VTgVxnMz3F03FO6RqBu7CPthnGvNSjTVMar2F2YHfk+5ucNmT6src1vQzaccdEUKYJHpUmEMU69v
Wml8Llbhdp7LF86P4dwSg3E08dKUi0mfp+A+RY0zdzBd6dQBfW/kbvqb15zZZAxVzw7AYJzONMV1
kqrQruov7nhL98hiL5QrvBRvg4MWn504xFEPNciSq4PBefP/4XX8T75gMO5HluIpS8DR6LRFvq+6
6SRHUaDr0Y1Q/4XlXCdRTN0BtYCkWN6UdvJRMuEpnHePGLek9QXpkwYGLZTWYod+Z/1lSVZ4p96B
UReE2PN3PmKZ45vY4k8z90bUj0A3jarpYkAeNMhLRbxa3k+Ck/OOyAnDLCu1IVRL2pV4XMWjlUvf
hfcq4fhajg5NJmVRojYDuSd8bTc5JZqmjek308FUZA4fyXZN/mytJr09F1c109eoLHLkRuZJ2ukn
4Va10U1BCUf4rtFXquo1zt+06cuP3JZ2vKDCCZcm44sMEQw+koJWZlS8a+oxKgbsyL3VZE8T/OuO
gGcijFOKZzGR2xHFSHkarLJ5StS9GgbioKHJdJy5We72wUyJTglKmsFCXks0GvK6rqjbMbAXLbYr
X4uszO5QMweljuiBN9GeXkGKvCzO9ZPyRDM6VYShUHoB6GUFMxVi7nZ9YRvaQZUepubxuqhtOz2f
klFqiaHAMKcDCY1iuNmkYWmE4Kzdz4lLTrAN00R5/j8KpT/lwlKxa07v+hEgDVr3S4L8bgLF7miX
lmJnR+K3UCf5xguVf0ghz1Kpri+kCma+ogsIyIY0woelijVFClYaPi9daw3mI4Y8GukZlfrrat12
MGepjBefiKjHYpJqDnq5gbA2xwFbP0CEwRGz/WY2JU0ziKhhDoOp3/RrahYqEF64/YNLB5oKu3E6
RKkIqF4+nf/msS7EMV5NoOx6E2DfzlT6pH5UBTvlMQvR4PIlt7kQwfgzUa+qtFzoicTlqQRmOGmB
T8bMgrq2AYZn3MLAEG3Tudc/2Hal40Iuc+eWFYDXaqK5+H5GOUcKQsd0NLjPfM/r8fGOyNw5ReoS
UU+wOyNa3AJ1o/yhk+8zLN7EvLpU+Ng/410/HO+zMTdvENqoyynGMQ53ZRosqg1atX8ngrlmTVrK
S6sg3hXpbihXa1zRwpd45s47CHOtWmDmlS5FORaEiw/o3nujVaYYTDetkO4Rfh2s+ZaXD/K+Fv33
CwdS6YYSdgOUlwM+T/GGdJMs+s3BdQVu59xnA2QBm6EojaGO5bhgrzX98q6xKWQYsXtPadsoHTDv
YJuu/0Ig4ztybCONBPo8IxOG+yfRz6SXufnVG1x+OJ4kxm0MUVTLYPih9fsq0H0wuD8X/nKX/E5/
9K4ATHnmZJrP41viSWU8iSFIYdMo8PyN8UgpRcbliNowhtVer385jlGyuM2lRvLaamjELqaTLHtS
I10IeaAgnhD67xdWqKkauKMIeoEC2cvSCavowLVjXz/I9tvjwiIYP7EWK3hhhf8foWn5PMUmCGQh
e1pArzjgYepQrzh6lqkql7WkHEHp5xh6UGFMXNX+4hyHc3MJ4y0EE5R8s4bchs6FqL/LIx0EGw/E
nu3Z7cEzhToLmP0PwrH0eXkHTzbjNRotUsaUktmMXhRAajB4IJHxeF7julmg/fzZLLooJkka4rWY
aJZRgxQot+KR1yTaTEf/MQtJZBzFqBtDJ8UoWoqaRfD0U5BEYVN7FNtdxWPk5NigJDK+oh3reV5U
dFBpO4XurEdAPFBE04ieg8oZYd7OSS+OxvgIfVrHJJQj+plgIm7jaw/hzv+9YgOx4ooH8uTMnNoK
T5lMnpGHSgdvAcMwhcaJ19av9dzGCMyujBQ3TMUf1y/BNvf8xQkZx6Hr0tJ2OmYTp314Xxw69Gyx
qn7/gRbz9G/EXm3TajBAWAfZTvak/Ud35/9GfnfxMxjXokUFcJpYseUU1UEZEmD9HO6QBdd22CQE
9JBzLwE4meiLk5LEXhOE0BTUZOLvNDGw2Hy667BMpx6Wk4KH2xyZPKwk70IyPge9OTPWMqBR1Xda
XCWdJ2W8uvH1wCax6EW5rSe5jwBTycN9k90MvV8Dg1R51y2Hp00Ww7jUhbiYGSoLk53czIgGQJ8G
5pHiNFpup53q5c/RQPpIzy/jWzRFbUWFqXPvx2/KRGxBuu/No1neRvPL9aNxFPhx8gthYpc0hSJj
LFEoK2sZRSuKnLY/ynhtXBe08T4zJUIkSsRoSrrGDqxo2iwVBU0eVb/5Tkd1iR3t1j0NP5nTvfJS
nq8xlYpTiY6Ba03FhqrP4UDS+qScCapoZQSurReVlJwDfdXcZwH03y80VxVyLSOkIqcC5AKT1SWg
Z36SPv2f1HY+B3ORR6mrE5MmjJ0b+kD+H8zJ0m4mbzhGdplZxq7j3VvewZh7q5edtioj7lTR5Fba
qD7Q/04GtCd3tvkPNnE+HJsa1GSR5gnY4A4sc+hy31OGlfSlwVaM2m5epR1HmV9H6T59MxZJkraZ
EE/lhw32Ozo3MlrVUfWK2/89GfksiMkTCnDXKnUD36fVpyg7zOXvOeEkjRuoi88ymPSgm4YpbOl3
ynfEogAruqosVoIeg5X0DRhHKMuvt2Jh1SceloxjIyy6hBRtOuQDEn0tKexxKA5Vgs1JxNgJYfXO
+Wg08fjsDz+fk0kTylSSulGkjeLUDPrOuJ9lsKCIvWxFUvVUD5lrTuaTPkvObHRPcTJZc6s5sxj5
nB+y4VJkETU7VdM/sN+MSxE6VVHlDFQif2/JaH6vBvZ9U76q3KXTKqHb85amfc2dzU8iGScjTYsq
T/SCrOtdppcWKZ6yMLNF+UWrPaIdSPyLc0jeFWEOGUaNWcghnbgICuJOLSa4O9GORjsT4eRmrwdN
mMmjxtg45qWz1phjlo0wTagg0j4T/ABYaGmxXgx47BQbH/CTGMaXzmW8TjVlHyqSX8V6Uxe8LX70
D1wzVcZ1kj4sO2WmFoJZENNd4MjWhzF/nE2eYWykJPRWmJjaMGSiKGxNPpKNdsbSlv+0Ain0MDvV
LiWCAcKL8zjYvu5nYcwVNENU4FG5QOEn1vxRfyoGw1oa2cfCFs7De1uDZ0mM+dVjsoYa5YhHAf5W
EVU/U2NvCkdM+xgWSSOHY+7USX79Ymd5jOVJMmDjDfioz5A1UIp13gJKMYymBxxp25frLI0xwG4I
09xcMLSR4gE++ONh9Ydj7/MJtzZq/Z/Ng7FEiRg5VkajPDgpmLaX9+Br73CPl/Ykrz/yZJctB/CK
Xz8e/TbXdMlEc32qoqxOZUwNjlYvt/ZoopWS/DshLNY/aaReKlTqKsB6RFI3wao0qeII2ZhK/KQ+
dk1ZJQ/xgE3ssqPfiy90lIgWgNpD2VrGffMEYkIHXTYu7I9mBVcUKDMRPVOKbikqGH8iEDfDjisI
m2+M1ommJ0lwsYpbl1vLrDiXYOO7gTRPMrFIWlQkne2cCJqwrlmHrGjtdp12Nyf7TOIpdOOefZLB
HC0dBVFNIsjQrNWjDCEdZqUoUaAIFlWDl+fxpClQ9EVuvpRgswnBegqel3ZXoG5SBrQuLlt433i8
lwZPfYxzrItcyiOdtp2Ld5KPT1qLJcx99XD9cn18fMY4PmmQ8Yykm0rZbFEkpNsJqoeOEmaiMD4f
Rmve60d9R7XZ+4nTHIw73U2fedd7y6d8+gWMrzSWpcFWORQu5uYkZjdk/kEaO4uDvvjdC+9JjdcI
D5VKdXft0IzDXNE4mWOaGMjqY7ccWpGTRPO+HeMm+7ojshCjxSYLxjehQImiyl6kkbfecYNUG3nc
xRVjXONo4g2X4QoAtvkxKxgKlvYwBmJtDYg1qGMH6Sm5lXZTwLPOrTfWpWi2mdL05TrOKy1Z7sGz
50Z/yXcSVtIkR2VPhwV11b9uqJxPxjJhKE0FGowQ72LF9Lv8YZo5sKCNXOTTeRhPIi1CrQ+NAlCn
7FTR7z4NrTW9W7FM/fo5eHIYH0L0MVtmA6ZXJLtiesb4ozNNjyiXcLwvTw7jPuRIGrEYGRDiVNGt
NMOGvZp4ZBWxroIHpuBYO2FcSFOaWk9Awew0mleNT014aovv/05rjI8Y87WJ8gqeVx+edZDTt+Xd
AmCl/HpdDM/IGL+gyKvcZURFyBIyaynMYOlD97qIjTb4pzvL9kxkSe8zqUc0VtN9qDxp+i7THhdh
J1R2OPlmpdjJz1nWOGbHOxnjKbCGslcGAsDLHB/64X2OuLnNRpZxcYGwi+pzcFzzstWrpMSgSwne
nT50jGX2tUUprbjqrMxMbPAi2Jjwx9QB0Lhp8c5R7HUzNNgmSj3qVVrJsPg8B5+MigU7xkP6I/y1
+qD4R4c3dSNv4j3NqN7+HEkMtpmSIjdVh5HOudOUAL3rycPyVf9/34ZKjUaTDUVHNoX/+KxcQRiT
KFToewIwyfR+GG3zf6ca+iyCcUxVGYXTqH+0kP9+LNOVLZQGhPOZNh4rn47COKa+UbMJ2x1pq1rz
plPs/Jy89qblL8jdtoezzui/X2Rr2ZjGSqXhQKcZw+WwCLu9pcjhO1BryV7uxpnDqwRsPZ8/HY7x
U8soh1giiVIA7QLpWPEIBkA//0Cbhzc8wpENZOLnT8a4KzPNogpTyhgo/S775c7AxuXeG1zxpfMT
zNB1b5S3pn0Bket0rDzB4Tb3tr3KWcVMnhMnC5gPBVR1PvDnuASOYKtPc2hrmFVZwLK6/Ii4OT/9
o1+v3Fko48omTaFk/8hY67feSe8wM30zCBaJLMoM+HHVkfVQLHrkzd+uG+/Htrsrstnhn0LoGlXp
PtggRJtOgVbWgHIo2rWYLqCPOQDQ0kfTwf0E6A4bt3aUgrU5Yo2bk2DFFw/4sR3l/9EFOyikz+sw
riFsfG3vx3pPJuCJexvrfDnhY+vlemnYLEGJqHXJVKRwQPFufsP+9+xGsOg0BfBp74CK0cFUkDlz
0miuuhmfVCygnALHHx5cYvneC+tPRSL7Aa9oVCwFa9RKZxmVxmrkzlGMNLNWYbjFBbTaOHvUe7Px
hia1JClyElHAKsDOHQaU/7LUEkTdElQRiHtihd2bkLfeMk9H0CJaYThi/abBUeD2TTENEZ0j0VQl
1mjryRhFdLGcZpXtQc9dReg4GfIfMot/ZLA1jCgCOqyjfAV0lFayMAxCya9RR065ALs/fJmzLKYT
0eRGJ6kU8IaB4QfZTbDQucAk/57OmmtuuAfZst8GWIyGiivC4SsJMMrrhG7rCPvWD9311/Wb+aHA
rzfz/IOYCFnqaTrrCWqJKQjKUi97xhpku/D7CAhtoLscsqswUFA4pZ3bCk84/ePXhDN2GquTWsyU
JCYH6Xjno3eBbQX04LwSxPZ9P5+SmtlFTMvDDqMptDtY1S9D8mtuEvAFO8nKg71yzJXdmj2aVS0b
dJ9Q2Hpd8aBwIwdPY0ygTOvSIAamzZzFXuzuJkfoIG78HToDM7d0d904aBy89nmYONmXDYTN2A5X
y+8NyCYS7a4weisx72XeMOofqhnnL8SExJwIHe2zgyOlfSh7rADfFfndnO5XzSnD17zxJB7F/nY8
PEtkXEtcF3q+qjgdHR+SVTC2d2CFQiNCUssg0aKjqYU/ryuU/skrCmVXtE5SW6cSekhOWt2Kuh1h
45ScuTpi8IqVdZL5lkwciRyD/CDQujB8ElZmooBTCpsQbuXebxTOA/MPAe4fLbL7VlEejSYVry9M
EVvpcfVa5Iulg664eSzB2bHHVkXkwlzmL569sMtV2hTjRqUEfJTst9iUCCwWpVO2+n/rOhTGdcSR
PBf6iFytBYO68qyDmU6KkDRxx1Y59sguys6GQlbWAgPS8XI3R34lIFqT195wsXE84t43jkdUGEcS
yuUSafQ5PYKY2twPN9khdzC9dpj3dI6qdMfnxOMBe/9QNT1bC+NRVDOXVzND9SvfNTf9UbWLjz3Q
oVeciL28za7kjy5a104UW/Fz404Bd4yNdwcZRzOtrVIvgLTh4IoX29IhAZHiq36X2YYPHK5dYnbP
fANZvRM5vGjLUzrjcqayjyWthuwW2e+yN6p9m55Ew7vuZXgxXWVKCnEcylKHdTnOOFjFe3sEos0V
7OFb8/axD+jnt9X+f6Rd13Lcurb8IlYxgAGvTJM0ypJlv7AcmXPm19+GfM4eGuYe3GM/q0prAC40
FlboZrlG91v4QWB5O5nxz/clXHiTN5qcWxJyc5pu2EUf7COoOQRL61BtsSvzVi+Mz0sW2ehAtZWC
EEdgX3BjES6aoQ3VujFAKDcfFV9xMxeZXckJb+7D7wNaAxijfPXdrGwhC6rIMBfJaK3emkTDvQyd
uDr+plrfQYrSYpR5FpVkBT5EODzqwiwcDQmdVFP71pEXrVbtqvxi9d+vb+XmMVl1V3AndYotc6nS
jqUbLmkN8XTlthldRwMmxTge37kymApYlxaW1YPgLUuEj+hGFrcabCcYMI30XzvcriVSVoC7DuA6
Otauuk+POcgIwdvtT2cxzG2/KFbWuBRKmI11LDMBhfHIxstDL3eWnX4ke0mswrWZrlnZ4oC8t/KQ
5CliCmnfue8lBS/zIzf6ML2/pcunEO/n676xeVOtTHK+EYy5ZUkhfCNuEmhuHOWe2nH5GY9BNXUw
1+BdN7ddrlnZ4yBbbqxGbVjNpHHT23cOKS9wszvJ+6odC2/ydAw+j3tRrC3aWA6siy6mJq5k0OgQ
0BEcy+nDIGKHFpjg0yLKtFg1VLaIW/SOFSZ2udxIsSvYvU3AuOwen+tYIrIYfYPEYfgaPzJezBRT
6tojRlV7qN81O+ORvR2mxL5uV7Q2DorjpQ3yWcNLV8kQzT9JuNPJ4boJdmh/C6dXK+NAt0pHqy46
mDAD86BM2UMRqaIbRQBQBgccZO6NMdeQnm+z6hj1idt3vUNw3Gg4gGMXGmNml99XTf29AHksnZCt
AjlsDwnvqJqPfcKmYcrzGPe7OI+8WKsf/24P2GdYBfi6MVk57UO8m5CeCXVPykUMw9sh/mqbOYRp
9d7QFzR5IDn7rmCC0ZsEoSI5NJ7iJHZ3Lpxc9JAWeQ8HMUU+jCSFwJc76uDEO0+6b2n7v9s5DlXC
ZZHH0ABIR21th134KBNRIk7koByEzNpkaYmJ283ENLGigThf1HG/vU8UbWe6qUL0hAu4lkwmS2sh
oqzeTLLvwd2T/O/NZuh5vFjgzrFWBkpk1TMOwI9h/DFGml2mn2b5D8j7kJRf2eEOM/QM4lDW4cjF
m3QHselT6FXoRnEMO3yOoOsNQXFh2WEzXIV+uK7pxFAsXvyiUVUzkVOsTT6ya6V2Ir/ZQ3XRi4XD
mtsP1ostvvCfk6HX8hjNiMlhutFOrOJFjw1uLtGqNm/nlSHeJcKiDVp8J3dM9r3hGOV90b9a5X40
94uISWfT/Va2OOeIoSUDhgXkULIOOX2T2moie+Gs3l0/qiIznG8MKV2SvMUVFiTRA3gAaluPOmcm
hajZXmSIQ/sgn6qoKEYwOTSPQd86ReGpyufri9luAVltGvsRK8jO5cgsEhlzRtPdhBk85guTU+1Z
5aeE2JWo1iFaEwffQ9THScyG5PL8qMYnZb6Th9i+viaRDQ6u05EoZtojvFZBBRkUXhvtFivz/s4I
B9iWZYx9yVquSsmLMmqPnTcnoj6TjWln4NDq63CY3UsQWph6yl4KKAtCViJz76RHjIH2vrTrdlnp
iALN7cfJPyYp3wKQjXjRWQlg6CdhY4s+MssNoWmVQ9NKqADFDstvUZOqA+10lKZUnftWdSDJZqLh
ymDXeeSM59KJX4jLOvKsE/3YCopR23B0Mcd9NU1F/0S7IPW+ZE5o+gFU1rrxJkXlSRmcThPcVtvB
ymp13OezBlnSjBCVvRG8kBDnwFPI9JgwMZorbtgE4WhD1/G6Y/6Lz/yzRj6Or+pmkdoYQjJYY/DA
GCLB2ggd8ztM+an+sEsxlWSLGgA3I9PLSvm4vps1TatZb0OEFooeGdBlVx/IXlQ6EXw/voJZLnOh
pCyD3FnLnZHQcx+9DaXlUQUdcpKGCQTrT9rAcQappmJUTLMMvowyggAJPFjIcbAzyNI4kR/cNO/V
0uQsOhDbC7wY4/BRRS5KbRhTCbqKpOBNb58yXbZrObVb+kERHnZ2vH4/fhdz3PEbSNBMVAVUjs4b
ObISYOQGbnAT3/TuzymLeRcLu2L/xUUvZrljmPTS0lJ2hY5OcwNGPx+yOG5wCJ5Z4416Ks7CB+Bm
8Lv6iNxJjDJjruYe906AQnKqFbd6TAXiZaJV8QWVIa6qUZlhYz5OfvCjhRRW+NKB3s7w03uANcj8
BEd9Gz3/2Ue+oCLFY2UBsBHSJ58mtEZpz1FQ2GN2iLqT0viW9YkWeMgjjQV6rUiENNtn/mKdi7cU
rZK0ckLCILxl6TJy6Lxor4opP9j/ueKkfHVF1RWFdmSCqowRnvRI+lpNloNxnd0Upp5sfCWIIAp0
GIP3bdfOJcTjxp1go7dj88tSuVDMIkaoJRSP+xS9BYk3gp9cB9c8NHrrl3jaYaYsrp4NwxR84M1s
ycVr+SrMJJmYeWHkD7le2uGyU3JWhrkZ/6jLf2WHQx3JnNoyImgsJOU9kLSnByLyVQHSaBzSRKRt
x1JG6qJu0PmRdGcpy+/hQrdt2dwHSbO//sUE513jEMbUOzWZFoC2HnlzfEuWxz/4/5pqGgqUXgxK
2clchc2QQxzT2cAQSF1FjxCqv6u0QfDxtxO3Kxuc083z2GRJiZwfS0fnyJN1aIOY0Q2WHIUVuM2G
vpUt7hmwJGrQZiYCTfnYHWrwOA42I/CpzqKq22ZwrhkYMiIEGXY+UFC1VK/nGKDRpvtAgdqs5IWV
kJB7ezkXKxw0gUWn1UyYZ6PrPlDKKfFMK/rOySOAM0VjH3hcl7KzR5kKPtum560WyHlGk6VhThcT
VcXYCwIQ01HRROTmUVpZ4PwiwqyHJi8ziobDk6Zl+yH9ZMXVDbgodxZBr8x1T99+Ia7Mca6Rz01R
SESC9GeGNwFLTeQPkmc6fe/oR0jq7f/WRTg0As1uEqQh8F6x7oww97TMlcbM/ctlcYA0SWliLHLE
YpDJrW8h8O52H1KQ3tCdsUd3+v/Ozo2n3GobOURS+jTs1QSl+7j0xrmypRyEwqXgY21eGCsjXJhj
oHsj0ZjGczE4tfQ9aO6G6qbtReTPAh/nKZKbJQlHJUT8pqoxuGy7b3UoEg4Q4ATPijylwUAVzLe6
cvslHD6okZcMgjuC7fhvccVls3giZNIOA2pGMFGqw5lOra1F6iGcTScLAjfK2tQZRC9C0ao4cIii
Uq1rwuoQSuqEQXwcKuponYhiYDsUXS2Ng4gu7nVqJjFrqBjc4YCm1si27tlAevKIhKJfo8NVgHsC
1zM5mOjGMC901tGrKPZcnazovtGQoPCvH9vNmHO1MA4bwLsVhEaFHB+ket14fDYj+olqtQ+yfX+u
o++0LJ206AShvWhtHFZQq5kCK4dVI1OhdIQYMILobGRnIl4nAbTztMZpg5BCYhOsk1XfRl11XjLi
LB2ak6svdSRKL4kOAIcWKfT3xjbFsEWdJE+DsjhTOO7qvLYzKfZbEni5NQq+33Z66fIBeQbjHtMR
EspErH4T7Prdsm/RA3z8Kfeta7Yq+HLbKZiVPS4BbVGQPgAUGMz/R/IHLf3QGQOZSHSLx6Yt75WP
1310O7u+sslFH2FjyTQAJQQah1QQJ9+iKl3rHmTebKt+K+qXdPZzvOivWxVgMs9wXNAuVDuK89fl
pT1Vuzl5/AMDRJMNZEGoKvNMdKXVyXMzIaYKA3Dgzv2JGpkgtb7tHSsb3CUZESqP43saCYxDTnPQ
0YE8Fk6PPtzljNkHwZK2vWNljzsBA7glupjxaUMXBuQVrz8bruV7/WFxFC85Tv+P7MfmHfCPzd/I
6FigvUw5SiIQ9aR57ViaZ83pH4U3Kyuc30tdFyZtACQZHVYnhfAamqhv3/uOwF6AEqkkSK2KlsU5
PZlkUs8MTFTjKVKcHvYwbiBwcpER7v5ccrBNg6MHHetLcpRD6TREuRuns+AuE5nhrk9rCZrIzBBh
T503dbctukiFqTf2U3+LPlYfiP2G1QsSulVhPgcg6SAt5rIhkZuq/aHvG6eVrL0uB/tlQFSSTVCa
gpps8QTCyW+VOQpOnGil3H3agTI9oOxQ9wGk4k3FHsf+NLT07Tp2iMxwF2idpZNCdQtikOBim3d6
sm/Cw3UTm1fnaj856EBbAERXc8TzQaSeoNrpmWPgAhW9YQkPRTDtr5sTrYhDjj6LpoINp4GX2O6m
b1nuNZXoofee2briI+8XzcpHjBmyzaOGME5fIic1weDbmXtlRhd6QXxwrRiQBJ6y7jZMUrQxpubJ
MNF438ceaT6g+9ExyOcyGfGWGTo7mLNvbZYcWgUvxmDYT6XplVFm982nofjS6MjIzMa5nUDB1mfP
iZQ6ddqfgcWCGe0N4Qg8hC4f6j3tsVoU2le0OV001mUn3S1ucxfcf1XvWHajvKGe9FIeht14Um+h
F/lJNIK5/ZjVNdBZaIpsosb/66mrF6WPsuU9MEZl5FY5NfvwJr0ZXUyiYeBTNFSyGTiuzHGg2FZR
pQU0YWKrLgQwS6gNF0jhJYLZCObbv/nJygwHi5EcUCLVuPvT6kewvGXD52E51su5wDtdxDwussVh
o7pAbt4qgI2K9i2yPqWabiOvkuh+PEd2TQT4tBnVrFbGoWSmzkU7Mq7dQWu8vlJe4oA+XT/J7KRe
2zwOAkN5aierR0RKdqxEN+wZwZS4uXQ7tlkthcPAfuqTxsSMvUv38eeOjQk41CHg4vZy+J4o3bAJ
hytrHByaQ6QmxoyGor68X6Yf1ETvV/K0DMQuTRFOiXaQw8I6SKQBQmesi52ti/XNMs4z0ZI2Ifey
JB4N67DvmnbEjTm336MYMYAxeK0pYp4VWeEQIs30qMhr+Hek/NCbh6z/XiyigXOBV7+7ygoCzbjG
5F2NXBDmbu0ukfy+F7Ujbvfdr3aLwwRoPP+nGauDHhBrxc0sO3cC3zrQl87TnBI+HtW26Y4PYo4p
0SZyIKHMPU16E5s4RCCU+DDUTpe+/tWxfQ/tV3tYBEWUNyYYpZIDVDJ84zC/j7qLnE70qTh06BRq
yWWHe16dj13xih5cQUi7/QZZfSgOFwwDeo5VyYYeS5scWePXgOmXwK28DCxIiqOCBan+cH3zRN+H
Q4dWG9RGVQCr/VzYU67YZmz5ilT7182wzbkCre8+uvpGMl0gAbwoSB2T7FShyNMXmtNPUEsqOu+6
qe2U12Ub+cHZNi56Uw0CwMInPLSDT+kt5CnsaT9+zBSI0GbIeumH6zYFVyHf75guKM7MMrzcwKU+
T3uqvhDrPMtfs2xfitTGBJ+MJwDLs3HocsyoQpYuAL94uC8n3UY7hHN9TYJPpnKwIceQbB9jrGmu
NVsLX8OwsJeosRf6et2Q8INxGCGhVJFQkoHO7zV71iCbHqLEFYPesTxozvAwn0R1BaFFtsUrd9TR
HF1MPe7E5IYcK187lU71Qb7HcNBnNhnYnjrRe1UUb6psu1cmZ7U0imBBM04429aOeOFkDzax0wEN
TkwZKRRSiG9f/GBq01SL6LrBXcYU/GZ1kSKlEZpQfDp2841ufZAmJ1L+aPhH/8cSXwWgxdRlas1e
XOXrUO3HsoCKKlQ0v153lO1TdjHDXciDEkUp6Mg1t6jP6fKipLXTq68QgRmkXWyIOAS3/f9ijYvY
M4zel0POggxVdkawsGfPaksgQCNITG4f54sd7pzpY5hYM4uZMsncSf1yVFDitwxd8DLYLiKvPhJ3
ytIm6yPTgjvQwYCi1BLsKdQImvBD0etojo1AiAsm5+JrihHgCjqo17+daJXciZuNpSqyDNY7HQ3U
X4Jhl3WCF4Log3EnLEnitpxkPCe7KvLqFpPLSndPpM/F0AsyXP9yU1++GXdTV6FlpGCxZN1SsgMN
azv2rI/xMdyNb6zJZ963XzpRk812/HGxyd3UASJeYiTwk3nW9pT2rhypD9c/0nb4fjHBIUYcFYFR
TQu6LpVn6Knv84mMdj6+aXrrBBb0dbTSKwZzEgQ+gnP9WyWAaPqcVioGqcbah6bPi2khK2+OD8s4
HCQQJQamEf6dP/J0lgGl9TIy4rY+86j1XBhvUWcJ1iU6cryoYRyjW8eAqgomgdSHPLJeCqPaZdKC
KR3TzeXGU6Ei1M3da1aYr6OqCtxUcOb4QgClBRR93t9HuaeooNEKvKwV8RUIfIbXM+zUQIcqBx6z
gw++kB0bIPj/PJo3vd+QVeiIIjtI+a4h2SBxlGfI9+azbNN5T/o/GhpYWeDOVzuhjB2yFqtaPozm
TZ68NOrT9fO1vQgNoS4G9FRN5kBQ1XNdnhi9WNURLy2M5zSlAn3L7TjDuNjgUHCQrDk2GMw37uIT
J/WWL9Akumdtqqzjdxa1c21nM1YGOSxUoixbVLA4ueqDtZsOy7446ecB04+JZ97/UW15ZYz7SOps
ZChUottKaQ5N8FzqTq3eF9PfbiIHhLMSmyD+gajOonDBGnuFsWBNlDl57+D77YV0WRmf09DUoRmo
CvdbwhkBjibbFbF8bRztVLecfEn8pky8tvhM8u95hkyuVJyUSHIx2uJqauM3Yej1auUQyzguCzmk
ND1Fhn5OksIZMAJTxKWbo7VhSvODnFgvHU2fVIiDJ01gG7n2GLbUM9XBUcbaC3TFFGEhC5eurY8L
3kJLiqjW4/nMpgli6DgEB+rVLt2Vfvj0ZwH+ajfZr1lF28EQZkZh1T/HJZgGctadLLeF0GMcu+wL
Bl7b+9dP92b8sbLJBXJNSKV6wDyc2zRoDK8kG3IH5zSmbtXkAlObof3KFBfL1ZYc4Z7EjZlGZ426
OsYWjMVWsldLF2WoRKY4zJIjaClLTELQtPZyiqYvdJ6S8lDLUJAQ0Rdvx1WrdfHglSdWFMlomWND
ICNo75o9EiD35qP6NPs6aBJoYteVIBQQfTcOwFKNpE0bygg/lOFjKjUPBUS7WwsFP9UShKiizeTg
K5/7aUS7KNwyDexYe4uWxyKZoAye27Ei6j8UXQV80iVCGmfOFECKbutfQ7CTQyPxgbHZyb72WSzT
KVgcn3fRTOhQjDJLnydH8JIr1eSaqQulaNMQvGUEX4xPt2TL8h+yCSU4WuNerUHogR5IwcPsHXKv
QBafaAGhldW0mI90EwvUT7UJOdAA3HOyUyT1l3lJ3jqtepuCp1KyRMG+aC85LKGxFPTNggSFPp2C
9FZJ32b1xjByuyWCVQpiEpWDEqVcQrmbEC8k2mzXer4XJ9K3RGhU+XKs+cGZWu7nOmyAIWSn3tav
EoRowmPhhl64S28Y/4mG9tHUlQ6ie2AzAl4Z5vCkqQsV8qe4dKrITQOQxUHkNxA9X0Q7yOGHIilz
TFsYKXKEpn3+TGkkCBxFR1nlgCPCCHIlMyFhCj1Q3QcfnxPuJkwha07niOdyRAeMi39ImNehmcDc
XHzHK1fG7OQUPxnCvjOBHX5Qpku7sG0LigcS8TrzmLCMTlTY4ZTvrt/NAkfg52M0kIOYY4wagWEq
Rwkap5HZH2jy5boV0Wfiacdi3SzDCVKWmHsvbuLHFqSaAQaeGX+7q72mvoh+V+B6/EBM1ceS0jPx
R03/Mnd3NPtLv+NpxjDtVpV93b4HwkzwEVnL1MlsvbF/BsKFI4rwRV+K/X0VubU0SI12RDJY1WU0
HqhOMkM0gYoGarZTwBdo4JnGkhzjtCTB5SgfF1dBAqf7wlLAvZ8fCqi3Tp2rCoZAN1/KK4scThRZ
UcxLCGdXoweifUgWNGfcNb2dWbdFdt8bgfuX3siBhjkoc50X/33FVD54JSFcfPl44leM6ONxuBE2
1QLeUhC7S8W0mzGSiSK9KwWF6LW0gRtEw1tcBYG2Yaomt5VW1ErZmGToHe0wOr5EXkOWp27U7Dyl
gocL+1dcEPCLKW4TSRbUQ5mWYF4D6yim28jiZL1mG3SfClMQW075izFu/woT9ON9tyhuHjFCKD9x
rYPxXOzVj72f3Wrwy0GUv2G//8r6+ORbNpWqstCYlTX3XXmIJzetUegpb1uwI87q/rpPbn44U0UL
Ft7PusF33YTjFBthErP3+z6q9+jXbrK9Hgre7yIr3OsPt4oc10OLykeRvqrDlOJGuY+lr2pYv15f
z1aMSLTVgrhALRrGRB1MID5aHHdL99JHyJ4H2TnW+pumvUu6z4n2lkdpJXDLLfapXwxzcVutgdxN
RSrXrajN5GtCz0jAEo5n7o1xN7ud0+y0++oleRFRFW4eiNWKOYAuMpIVRFbho6M7WEedxI6mv9Wo
v9Ds8frubiDmL2tk33l9FxSGFkUjAhCteSv1p1Td6WTXm6ndh1/L5SvovgS7uoFfvxjkcKWca70q
2hBjlsqzPj8moHwjAhNb+bJfbHCAkpjpqDbRoLz346ZoWKDefMeGrJtd5qQfru+g6GNxgJLRoVis
QlJA6d4f5uUlwUEncXDqzMjXyfN1Y4Ld41NYURmFQ1vLimuF0Y7Ks13lyaEYZP+6mY2gZ72BfNug
FKRNs1gwo3f9bUKNH5jnFsQ9opWovzpeORhkKSvsVUFTd0iNYx7qrxFtBO9YkRkOPDLFmkcSAO7H
6rsVgYsBjWDCu1LgAu93zuoQVdJQxaOSo9Ix3ymWjVEzzJQ4i+ovoTDJx37wb5fJBRv4VhyVSFAh
jAjczRs96v+klC/AI6P63a5wyi/XPUGAD+9q5aulDW2gRa2JMEBRbiJ6iOPj2D/X4yFCn0f+IbMa
0dkVfTAOH0CPA+rpEOuLDuGt7qPD7aU6qYfKYw8xTHh8Crz4j04w1TVGRamiX/VXV6QkkVt9NBS3
iUBEHvik+VShpTn7YNaCftztW/NiiQOmEXxG+H549IEtJ0WXAjFeVIKy8CJ71z+byBAHSl3ZhLHV
6sCJsvI75KQXY3TQQ/CYt0Swpm2s+GdNPOdsm2uJrtYNoreufe0gbbBYIqJ+kQkusa0lkrWMDSIA
3ZT8bApvkkDfXd+wbT+/rIKHo6ZIE3OhCjrcgqO2j9/bKrOjiKJrO/w0L3Y4PJKqRcuVGLmgyTeO
xEnw4APrvjPesxyN8jLv1cfrC9sMPi2VGownTjb5glgbQy5uquAJxviSTx8l8zleboPcN8PYVnVB
VLh5eFfGuGhijNTUMGoELmjQqrr7pYjtRqg1v5UCAKOuQWSQt+lUNpm7rDBJTbMiS/qC1UMr1Dqs
Y+EHrnxPz4uXeeivFLjGpvetzLFFr8yVtE3KSBnwyeanKrjPRMMU25t2WQ63aWqkYvw2SdG3Eb8U
5E6eTlLiXncC4ZZxEFcXWdWAegzufdN7KA3tLJAjaTsmd5O7kitiHtt2usuSOJyL4q7PoPKELcvG
A9SecBf+GKbqY0OVU9K2mIMIBGl/4Qp5xGM6q3FuKi45v/eLOPXZOnzVd+Uzo9orBXX/rXzr2gf5
N13bdN3SWBFL/A+u+aZ69c74mNzljnILTtzBYx0qVeImx9AVvQ42oerij3xfRW9AxUgtEUEn0M5Q
9qwdwEBkK2rG3X53rexwkGiVZDTnHJBo3nWHDKlkctB3iqeeRERT2/H6yhIHilmGxoyEIEhjMQ3z
znQ3PbB4Xd1TdxFEhEJrHHyUoRFGOQY4XfmBHCVbPodH+nn5Ubryibr1XnDy2N30W7y2WhuHHoMi
L6WqYxdZazgrkwb33bG9IfvQF2W/Ni/9lSkOSOalnAM5xKlTh5e0cqTlJTd31eAJVsSw4tqKOCxp
6BzPUg3XH534VvYKtzyDbO1OcqZTixTKANqU0u1l2/x23bAAJy0OVCSN0qqTERkq1VnL/VYP7C74
cd3GVj/RL+eagxGwhUM4Q0b2JJKTPYFmEhmWMwkRXBNoDSpT6EnRWDpzHvpt+1DN83fBD5A3d5ei
AUf/ydvy622zRFRu2wwZRbkk3xU9ctr5jZiY0O1Ll84JGJVzryaLV08ohVy3ve0/F9PcgU+jRMvy
GM8YhXhz8ApuC29OFbsvIufvDHHnPVwkoyRkgqNOdwkyiv3HrDwNwqlP0VZyB32YF4lUEuJ6NFw4
sY5OkxulVJyuuO+is9TdWeOpFWlHi/aQO+45yZoyhvCgK3exk5RvhmrYSv4ULW/Xt3D7MFy+FXfW
VbkL0ppCejWZfSs66uVtNgqgi23P7+f8YoI757Va6FkPCTMXIp+5jW4P3VaIJDDyL2h8scKdarQa
QWJsbIGPfnMD2YS98miAxg2dCLvQtQSOt9X9QNDappqMX1AHNcCvp2sm6DsKFTSt5D86t3puUa9P
dyaKfFD9epqheiW5f9K9tbbJ52wyKw7GCBMgIKYMdrkXPyBYPUhnlo2SDrIg3N8E58sC+czNMklF
TWqEQUruEKOyqbUvstppCzAqC2kQtjOkK2scYrSlJXVQFmSX2+Di+gYLH4YkMtMOngOftQIVEHIZ
I1/7KBr23A7AVqY5DCFyZCmLBqDuj4sf7+uziQHTqnXaBEpioBPwQld6bnbFGTAp4svZPOR4USmM
kAwEt9zJyM26LAcTb6plbu1ieLXaI5m+GbEiAOStE0ggV00YfxcoMTkwKediroqCQsTXeJO79qYy
TUEcuxVLri1wMGLM40KbrlZcOvkyuoDls9x9BIeXPes7Fa833fD/d9xaG+S2Th6SYKhavN3qKrat
sbGzyRtiQRlw6xCsjXCY0k4zytwNIpQZtauR3oT17FSTPYeyp4Ml7PqKNhFsbY3DlETH9N2SNj+j
V3CW+uRjsZ+ZDx6DP8o2r4zp7M5bPUYrNcckQ26hzyNsbbO18woCxc9jd2ryRbAwgffpXNZlKYxY
TnK8S/sx99KhOFCcNsHesVPK3zHsHW9pIKiT6furbrWcRJpLNYuBjUyBMYdEhQxamq8MN4qdcr/c
iUrfWyd3bY+teWVPN3QjRmVTcbV68mui21n3Ji/9g5mKGEpFlvizO6jy0NdoVdT02J70XaZVjpo9
JEL/Exlif18tySgUtVfiDvPoGWpwDngEStlVc9E9vRVwrHeOO7iznIVmZCjsSwVHJuWa464ebGWH
oikifjCDuLLoaIlscuc4bFUZiT+ARTx9tqbZkyvNWerycN0JRRv42/ntElKUsFKk/jA/yQuapVT0
jReC4GN7NZDZBqcPSH34d7sWp0FZLJMCaarR7RIdFGjJDZ4bgnzse0r+9zN1scNdyimlDWmjDu92
8JA9LO70nB4Dd4LU4C2bRU7s5IHx+4jinG24uJjlLuRskiiqwhW4HYadVH3IIJV3/TuJDHBnN57a
vq8YC8gQ534shad+VvzrJjZzHgRZ0v9+I+7UJlmg61THG1Od0MfWVE5dZXZaQTdszp9VRXIa0Fn0
HWgYGvrxuu3tS+timjvHZRtVjSEFCgR5PtXQbZg+hsrraLQ2ZLevW9qMndar5M9yN+mB1iMDMviK
D+KdveUuO2gNMglsF+zFnnQoPWM37kWyKKIjwB3obBjjqIbit9tCwCFQPsyB34sgfovzhKxXx51n
Jc8GadLRTiJD700eQIxuVn6hE3sxp49KXTvJVOzAD3lbDuUdlRNHGwNfjkOnb97iOjnl5vK5HDGt
b9XuOCpvVrqI3Iwdwd+OqCJjZBSdOqZBuJ+YKsk0lgmgIH4dIN2l7CWvO+oPP8NWUQpqc9MvxviQ
ITTn0JgbRKtK8mlsdKesz+hZ+hNwWxnhggUwJ+dDZeAWmkc3CiubxMhY/BD4rWglHLLlU9ZMQ42J
MhrZ5p3+lQmOhl7xBQyf9duQoUDYONkubP9ybTyyZehSlpBzdcvkHASYNt93iSAO3zz8q+3jsA3t
/5kpj4iDNHrssjuD3NL23uieaPIq2EP2Y6+4ns4hnJFFi9xUiICM2WH6fsE9micNiF28Tl4JMbXG
9FpBVWg7QlbAZKdomoGOJA5vjMYsolCBB0YHlt9NIeJGvilgfsn97EWYmt+8J1bWOJBZcHMrTYtI
RX5gjbzpQ7pTMDSnA9sYZTrJbVFagUHz73t6WR93nIs0DcYpwK2BDFM1OEQ59e3bJEqVbPvIP1b4
5v9ebogylCjFW0N8iutPcRP6VApupiBzzfBPqlLksov8AMCiWLo55mwMbFF3pZI4tDdfzTrb/ZE/
XlbFn+mqQIYVKjLIJv9UfEgtaKAgjmUz+6mL0Z7EE5jcRt+LSe48q4ZUmgYk513rE0PfFgzc9PPo
m8fcx46KwrGtAsB6I7mjnehKENc5Sm8LRojGryj9pnlvp9kX2n6f0QY19L452x1ay64vU3AM+ImA
uM6USa6hiKpAmzk/ZIagjiL6/+xQrN4dcgXe7XBiTVYhKHX2kvZ0/fdvlsrXG8ehRgRWpVaNRvau
7m6Q9N4FLsiBMntykPh3kk+QL/Svm9y+Xy6OwSFH05RhmJhQpU/aM5v1W3yr2F83IVwVhxVh3pbB
0KNdYvja3Chu6oGiFO3e8lt8z/w9dEX6aoJF8QMAxbAooJ7t8RCdJhsyvE5ofclEY2UCZ+Cb/9Ol
QUu+hXbQQkMPb9ndDlYhQgrBQeI7/9W5S/H4g+QHQ4p8X6NtothjuBGEXqKQaTNPvPI9vuvfHKoi
6iYNDXAo7xKHsQ9IIVq78zfG1D/vrdvaW0QTSduvjwvm8qMAaW5Is8zCY71SvcbMvT6acDdDCJGG
TkmKnZa/SkTbhejUvO6WzLOv3GC8+EXbNUndVsj1Z3p+lkfN03TN1vvw2IDRMIGoiQxOs+smN5PH
6z3mAMRUSA7aNATB4evi6373FB7DG+kRbCDIO+5kt3HGffcx24kmlrYfCKtt5oFFL4Nk7IG9oyPd
yV67K9DzA4q4MygmXGLLfv6t84ifuuMpORqC3KTopHAYo+bUoFYO2Fzm20Z+7v6kWwUpaZQ4QLqI
UiaDgxUsB2rSdzJUXFyAv9OS8qasqCBY3UaUiwnuw/UjeDnGDCaGwYnCj/Jgd+G3684hMsF9oqTX
SBeUiPQJIxlR+69FEDy3tPSum/mXyPSyFO5rZK2a6nqPFu/Bf48+fNRJMFz/rsZRfxE9fzery+uP
w4E/MSUT9uDy0CzaqV7iUxDB/hQt8lHf/bvF8cKTerKAYZQVnn7Og8deSeziS/nGdC7Tu0TkeYJv
RrknIOjUUZ8wYE5q9s0Yg5/S0YREVtvPl38+GOXCRXA4W8UE+U58sNmLnP5MpHepUAvRYnkHmnhJ
FL9tR4sXi1y0CKKHsJfhiyhQ6hCyew8XrZtlhr4bS3qK0GkTidGoZzBKKdQpOXNof1UGOuMm7dub
YHKX8duSz7bculX1Mml/EsOtjDGwWoGFHmRRGvWokI/GvV6cQuvjn7jgysD/kfZdzXHjWre/iFUM
YHpl7KRsWZJfWI5MYM789XdBM8fdhunG/TzzcmbqVGk3wJ2ww1pMZy4E5DaAzMG5iIFAHSsUjJMP
VAyVY+DyqB8HolyHeZ7fwphKFECvg/AdJPa/iis1te+VGuIIAM3H2FHVF10NS0tU7dg25AtBnBoq
ZZmDzgRJfe/9i3T/EL2vtSEXEXjb7TNBH4BootiEp6qdzcoq0hI+o12fWhJmhbOMT/GyCMLxpvWi
FvWvGN5ZjAqmhBUQuHpTQjAEbQW0SMJeON8tEsN9oVWVMsPW0ZrLZ5DN9KNfa0BNoXlwXfE2o+zF
abjv06yZkVcy8rckrg6ylmB1UzQeIToJZ6jWXKbjHKGQMtM0lKciQBvXX/VG8F22/cH5u3AmWlvy
tI4FCmuNccxNd1zuwU2mTi/2QB1sAF6/NhZWf7MfBtasqLJu4oX/q/3o2ZLmugT7sbtDqR/I4OXK
D0Ny01GU625q9YUkLvCaTQRcYwvNRRl9pNqLOiBsBKXpXz/Pdny/EMMF3LZLqZXHmCxkUwJ6QAMT
+/1vbIxR3ulvogG8TZU4S+PZQFEkVGvaw53G0W1u/yCqo2sv/+1EPKfXlBdqIcnIH5OTDcQJVjqu
dyuWhX16kLy/mXQgFyfi7MjqezPV2lL2MEFFstAwniek5iKW5213eiGGsyVD6bCv1WHybHLZc8tw
q5soYDwlYjrudza6KzpucAaFQosd25g49fSRvqU0dRKj2Ol9f2ilCWxEyfe1ar8sY3pXSbqLURq0
eno3Lsy9lsifInlJXZq0fl7jAZiUJ72QvpDEBkvNNDqt0SPHmo+KTQN5ylzDqsOqiVHOMme3SOXS
kWhyn8qJD2bVl9aUgA+YhGWSDA7GSUDhIO30qhXEjz/YANFh1aaNeTPO5RaLOlhjggmr5VB8NgMQ
zrn9oTrJXnkQpy/MoH6/3bMwTmHAe69EEWs+jtKD1fbOggiSVV9psbPTcI58TTjavu2zzhI53TFB
LDaSHCZO9/S+9Mo7DLl7iWd4Uu2y4e/azUL7QxyIagTbxm7aMA9dwx4CJ1cGCAHJB0xaxenNglX2
5qYUwqNsng1vZNNWVBM7HNynG8cqwQgBCgIYxXmftA2128oFGeeL5I7uDASwtnG6p/JGNMa4GXUu
BHOfsV9WdHQ6jBJXdg3K9Tno1RaFo/jOssBqIC1OlYhczXZX8kImd6FFRiZUjgaozpLfoXMGDKTK
bajplnF8rKYvbZ4dFxnnXYjbtK/d2DkEKAkS0Ea0BiT3yn0cjeie6oJcQuidmCZcJLF9rnbzkKMQ
qYYsh513Y+0Tx/jKlsWlUiBt85NfuEIWOC+ETTTtKK0W9GeaBB1Lu3RU0juprPgSsIgTOgrqEdsF
SSjwv+6BrxPLetFmAzbUGRslCpLMPdR+fDMfJo9FSeVNpFvbhnMWyJ2wpdHQRQkMVq2DArSuzYI2
huFej5ObCnxxKnbNF9e42r0Vr6y4VJnVca1lJ+kxZTzorhQZWNFt3WWmu+sitxX4QiaX0wxKRWlR
o3zcB4NvHMxAezHu04PhrVjObB1Aa4W6mxyMR9GzZ1tnzjfKZTn6AByZgm0F0wXkzgaQgQ2HSA/o
D+XTj+uHFPh3vpos0yFuK/bx5EO6Sw/trtiDuVRcgN1M4M93yReUuzE1h7J5L/5HoeaBZSVz1th5
51RCl7f8rr3JIktgTu1K7OILzK0qTUq5wBJYdYb45R3alHvtQQr7kGCkVaChorj8W41ZmTvsayCA
DIfBZ0Sw/W4NgTmLwqc4LgtUhC8tV4QO2UwwnTNU3xrTnZsEluDba1ijrn1dRQSmx9eS+yqx5zmF
iphW7ygNQBMOnZ0AeXYAxvndmlGBPIE/4WFmlNaMKlIhbpDqW0tvKoTEuMr/69fiHArN6zGSMvjl
1lvYHg+4HcrdP5gC5l7UiGIu8Jomcp6EcXzItQTVyOLoUKugCwDjMV2AJoOF+etfS3R7nO+AG+zq
2YShxUjOclfpEqcWoYq/112unIffEW7xgbCJAZVI9iNaeeuOfOs8YHB6SWB4S6AhzmQuMCf8FYOE
9Y2Qek6gkoTLo0qNUrk2VgyOgIEhUF1AeuyHWxoUbu4aT03lyJ4J3wx8NOH2qOBTEi6TmrJhTeMI
hjfPQdy6ivkho09N/XL9K4qkcLmTVncaKWS8PAv9uPZPTfk8F946iihvBcpCuLeTqkpdE6n4jmMf
LuSpsD9H5NP1k2wucpKz5+eH3sncL1PaIpip1q0J3Kj6g54GiX6wJOw+GY6+DE4Su1P/nKpuPQig
+oTS2UVf5A2ZpNrpTBEDWH3ZcFPfmMNy1/vlIzmmoKj7q23Oy+NyfqU2lSIF2Q7AP9sbuf7YDkdw
henrXU1vqXnMROWk96hyzRQ519J3VVZjiuqfeQt0Nt3Bx8siKL4zQ2Q8SeOuBrowGmD4b9nLvdLt
dpbtognpJg+tv6L7XmBOSNgbEekW54hmo2vKJEXGxshD7copvRWvHCaQBPMj61kA2Fv4ehTEfH44
TkrGVO5Ybv9P5aFz110eUochlEHrBNolsFJ+oj63wEI8FCwpJQ/zfAKGxmoEzfxVYEGiM3Euh1it
1tMKeejkGq3DVpNZW3MBUYuT+al4qUokj3M+MVVovjSsZXFIb8e9sotD/WHyImS8YtxEUdqkcz6o
kY021rUGlUOsU5nHcTcE2kFzkeFj5WcQhH1BGspPyy1q0gw6Ky6YGpzNj1X6fv1bCdJpnXM3rZ01
UbxAI9QwAhhZEXZBs+9BjnddjMC2+LruVCZrIpU4Rtf1DlFfGAJkHYtquoIoq3Ouhawyms9sAjxf
93X8hWS32BpB7Rjj9C/WJLg50btV5/zFqoNcMTJatjg4vzdv84cWnPLYWwKMce2mdyKib0EKzVd3
Y8DwSxHLAON8P6whNVG2bva0uEVIFCRlm2pxUQrhdHzQFznKJTjppflSZ8/9lDid9V0t9xaWnnXd
qwwR3N/24/VCJFOhi8C3DBldkx4bPsnJetCD5gHNaTd9UN9SbEei8FAwa0a3czmKBjY3lfNCMmcD
am031ThhrjE1jnbn5vWNWosmUJkL+i3qXcjgomwK+ih5xoAtXBQ5aChyJB6IPsPZz3AsMSXbtnJe
yONMIZezpS3Zbf5v6795ZtNKxFHc1sHUuSfkwd50whcSOXPIwE6lxx20c0JEZ11qbKq7U8AQPtSj
qNW/7YTP0ng6oohQI+qj9yyCoW0ozrqTMMlghhgA34nKG9tJ2YU0Ln3vUzsZ7RZfz7ihIKDDwKZr
nVCBQ9peeHkgOt2moV+I4+LnQiJNAi0XnH6BAZc5dUDD6egZOKQ/RUJ83u230YU0LnoqICca1MhC
8eb0D3BJ5co3CchaOyA40xd2TMW1jlo4+qVfg5ZWFsQ40XE5Z5POaknojBSIPdCG+MXAaohTWreT
+jlqpdfrkUjkZ0zOz6xDU8wxxeWSkHSO9kRQJ8sA4Yv9pPQGIwipgwWU2xjx3N6PbwLhAiMxOVdT
Tu1igmEQoKb+4qt+igkcPAA/sGmvNtRFUwICx8avCVuyWk3LBJgDGWBwYwBKlXJ6uH4iofZwjqbo
Lb1cDBQ/MJ/X+ck382jdK7fjgQISqQYqXLW3nNK3sBpB/WHnEtGSqCBSmZzbyTWlKKIejQIS9vv8
kIf5PtvlgSj2CsTwcDuKssSSATCKdzHKsd8lt4qfHEQ9ne25z7Mx8jt64wLCLsCXM5ykGY1I5Wjt
M+/Rds1PGbBh67AvXUGoF7lSnsFoNrPWbjuMKpCQ2X/p9V/adzi/KihvRAM/272MiwNy3iaptVgy
E+jLO24R4AMZyjl7XC07UUNne87yQhbnWOKhaLu+gNvWMETb3aIswYi83BTbiLqvPTR7FcG3Dm1v
BoaqKKERGB8/BxljrE+lRgO3qq6BOg9PUoYxOENUMGBnuJJYWJxH6TPN7CxWrUjBcFh/0iNR4VF0
Di5zqRqQPDRzzJaP6v1CP8ZU/dzOIupnkRTOjaTA161yCVL0MbSzD1l9u2CJ67qvYn/j2lVxrqIw
IgqiXMQYSfPbEUM/3yd5p5Wto+e73DYEdiX4MPw807outlTWGClQx9QrMKKTJVFw/UDbl0YsbC7J
CigguQM1htR3/YCqol4E+nSqV2cwBf5dIIJvt2hVAnDFCuolEV8iN7num6VowFEkg8uuqhQdbhv4
pWigMxceZQ651x7tG4KaKFtJGL5g0h1zENcvb/v7/Lw8vtmClr3e1qwOVdv7qH4gJLz+9//gV88C
OE+nlWMJji4bs0xGcTMs3a6eEl+TS5BmdpOTTtOhJ4UXa72jZU9SMfuWIqJE2M6szj+B3cHFm0qK
s4ZmvYmegXKy4pe81t1e+9Avh5mKYJXfyU1/t66zLPaVL2S1MQhNaoqiT5Mn94rRBAXVfXtpMKRd
e3rcOHQog7haX4ZeO6GEu5tq6wFUADvV7J/k1LwHtLADbCu3qezcmYz5Tq8fZ8MOOgr2T60O0b8B
oVPpV0npCz6VSBc4J0pVdTalBp5BDueATajkGKgLJUwc7O0wQ92VuuPwHy2L86sY3hvznKE6MgMu
8jSoZy0wikmg5ts7HeT8XTjPCk4Wc7BiFJRJiFfZje0zmmmktzth7sIU+poGcO5IB4eEag1s9Oa9
dJ0F0Qfdp5guZ238LFwer3+17ZTs58H4no4ZN6aVxUiVIiMA23Sl38qq5Srlsc8+amBLHkfvusA/
PB3OEjlH1Y7TNBO2lLM8RDfKHaP4BWXbEUPtmOnD2uVew0ppG3YvogrFH9LCs2T1V+MqldmIVhPK
ku2B2u+WiaO+xWFxUg7vxfAvkTsG2Cu9fl6BXyacAxvNlpqKzp6hgxsvh9y6k2sR3LLoI3IeSitj
K2KbJJgNsw7Krj0y7KQ+FKXvAgPnezog5bD6kqBm2w++Zr/Uy+t/uyrOgbT1VJR2i79vJ9KTqRin
PmudOMsEAV8UUwjnNNI+K+yug6NiK2gqmifs5RoFdsi6BSKDZj/6ij0TznNU2pDFSgUD04EgU66n
3vgQrakz9gK7EukZ5zcWKe6tzIDfkNN9q6L+9jCIRn4E35/vsgx2ao9jAzVLVOW2mJYfTduISnzM
Bn+/LktFMmYStkT1q42qekn1xmZljB0jyUwPkowpLTbElByS51X7K+s8i+NubVxG1e4VxPZpuSvS
j1HiK6Lp5W0F+J8IU+awnhRjTKhUITy1mupUpuUCRcnph/rRbGLBIohIFOdaDbMbs4Lt2tLOr9rn
sZ/canilkggYeFvXzkfiHOk4UsPo3hsRM3gfbrLKV/q3675gO+k6i+DcZpqNWik1UOe4uo2AiZRK
QVofCswMCnd5RafhvKesZWYV0X97qeYpyvHOjXfEn3fqtxGQY59RDT2KGqVMj/+s578BehtpthRa
ArgiFfB+0nIyosodso/1dJLpCYz0Ap8nOiPTnIu8ckpSa+lS5JVzd7DysM92mRADYNs9nD8Z51a7
MmrqgeKVY9Ru67EZy8qVXGCUMFYD6i9fREtWokNxvoLoSxXrbC0AY9+G5bfKYawFzyqRCM4/pEan
FIONQovU+kN/p+nHmQiMVqDp76nnxacBnBr83Yr6iqy+NphVBz3MgPUG0F2pnSBG/CHy/fxE73Wl
C1mDJUkZWXBjWuvR+aOBXfIOXJeTn8s/tPR+btwFCHt54SRr7P4ng37/aReiK3lq29mCp02kA42C
svIq7UTHwKSiSTKBF+TR6Ex4jTSakatHqXzPyMPb5H6O5CDK8m/Xz7R9n7piWKZMLEs2mPpcHGrs
iFlOFhpE5UkJCp9i1tDunHyv+G1ovgmR1DYt7EIcZ8VFKRc5aeGpALxOi++JCJN8UxUv/j5nwUbT
xHUmoRlbKiepeUgnfyC2t6xBsowCdWCG85v/uxDF2W5OSG6mBEehgD9nbOhsm6cNRU0glcWJa3I4
A6amKcVVBgNuPSUAgCQb6G3cxNMfYz+9sdEVZfP3q48lH8yotICkSD1FYOHbD4/zYfk+G6CstLGP
UMUiU3GXqbXTkih16y4PSSKf9G4MyogR2613c9ujsLZ4VHrsif59XI1do1WCuxeokcmlCWtrRFJn
6XhiWnsrPcb67rpZbKuRroC4XVUNwo/EFlaqW1WFjkkk6U5JThF2gAbbLYEVWmH267qwTWvXz8LY
YS9McFjkQkp6JKV9d5CWr7b9oqJXUj1fl7JdALgQw1l6tyTVgGX29/n6fXeTeD3QDRQfnzMUSGK3
/7vGng/EGTk12zpVVzTSJyze5MatBAJpe1wdxvKoglfyybACVTnEVNTo2u4qXJyRM/+ok+OEmDB/
vMuDOqjCaNedevTwYk8E7/YHz3k+JWf/0yoNNnom/5QrlV30lr2wNhfrzgCmWpRtiTSS8wImoeMs
J0hNIuMoJxiB6LCAMhgOIAi7IRVopEAYX1JZk6Qu2w4uR2k9jD4S1FNarLXbd7QcfIGysMfDFWXh
R2IlokQG5n4Zv2P90lkLRosxrT2bnoTNm8maci83b+VxDlcTScV14Uzlr8nmXgEgcTeHjgEwLWWx
t6XUX1TtbogKwRkFBs4XUKrRNkeNLQHLxuSpeeKWoJNspf5D32TP10/0TvR97UicM+nKXMpMCQ3K
rnanQ7lnSOZpOO7XHTKJV9TgwF2V+DaDNRGGqm3Ez7P58eWVvJ7zxQQXqad+su/GoN2v4OuIwPCC
5YzTAETH9E3ckv1DbPppiIRzN/ZSRotlwrGpn3Rn8jUgSWbBhIpIIL8yqq7UY1Tygm1GZt3X7pnz
NEQb5lUz8bqrUlct3UHyTT3M+7dySN1VlzzBZxVZJOdsMk2tUbxiLtWdPdnXdvVJC4ZPmSehJdx/
ZHiq4+zQUDTOIzom53aSqtbyLkHtR+2/GoR6xH5e4imMYoqBlJk6VRPtBEdlRnflZvkaTZ7EcT5G
aAHKD+trFA6A26qP8QikBkZ/LYLMe2d2vyaOSyUWG5hvGlskYhNSBnD4wcLi5wcszzqZBwARf/Vn
jPL1GOXT73N0AIxO4IW2h7TOZqNzbgid1H8XDpXyrhm9avrQZTtZPc70R4bQSfWgHLyo9TO7Aa35
c2kInojb2ZSl65ZtGwR0ivgiFwkIWPxQz5tTuHuMvMk6eDBEqzh/OOJZBHdEEDFRxZDQBc9/rAGa
1H50r8VO74Oi5ZTsGNxY/OWv9OgskuXVF6cyyqFdqpqgaoUPy3jo1xdsRvtyUPrxk2iJattOzsI4
tzt3lZmtOWrkMsHwhLk6Vtw7chHk5Os6+dYQiXRmO8c6C2Sh7fJ0aWEByw/+h70+aCDdriYA6Rh7
kLRPRQg+IgXhPCxtwDFVqGyGQTooww+9/nz9W4luj3OmkyZVncX+/oz3+1rv575zrLl1cv2zEfmr
IvDd2/H4fHfs51zcXSfpNtXZhH+pxV+m6ku7dP6gkhu0gUWfaTvDOIvi/Gc70i5XRySJyb64lV7W
HX1pfyi3rKFdBVjB9Omr8K3GbOl3j/ZTJl+OseM+bcfBYIrfnlYveW8OkA8mmgPyUQQjJjggX4+x
jYgYbNnem6pjMx1q280V/7p2iESw8158rrJoil6LUX7WhtJt4h8JXRxJpILbs536+dY4d1Gsai+R
AU4w2a+B7A+YzLUf/+EzReXv5b/eG+cwpFS1ptKADprSeDdb2q60azeeRaPwortj///F3SkzkOsx
M4JyWZeGLSG7OWt+kFYSjd+9jzFdUzrOReRDo8u5BXRHMj7OmupjGNCxSzCuDPmhQK0uHS1vyVcv
XtIPihJ/UYjikqn35OjjrOdOk1a+bKOTSma3VCM/0VHWmL/2nXofyQ+yrrnRMHp4WfqxpPpzg+08
qXjCoLjbd3eVkrhzkvr4Q8Gop/vF/GaP9p7G4MKTs2dLXW8iqfbXKA6MyfAxV/AKUoRHPU8dMtV+
ak1O1pYnShYHQGyOmbfhlGXPVTnu5o662kJfBpQwGi19GfMGwweTQ1t5P9lFUJMMmp8Eddq4lSKH
tTn6llG6ZtOGuGq3xBY0LfvnURrvi6FxBiUBqGDaREHbjcfYVnaYlXAttXZLqgSgJPnQtOY+bT6s
5vR83Yw2NNxWiUVswP6b+Dce7LtfhlFPVviFAfgbqgtAVvAm4IGuYny5x/C5qLgtEshnclFdStJk
ASgzO9V7/cSKVoAMegXzFUpUtnD/53dd/+V8/FbTkugqoQsDmiWPjfWx7YI2FiSnvwcqJgJ4aLal
a7LFA0gDfKFP0z4iKAHHvtwPrjYCAMNuQnuNw0lb3C4tBKW334PVryK5YDVEedx2kg2gOe0xL71M
Oqr1gylCWd6YafhVDBeodAVAFwWQzDD6wsb2yYH4qyM9RkF/rH31tXVUR/K6L8vuL7Xk552+T29e
uCh1SSXgi5QEki1gEeIusfJnOBa0Mg/E1FvbWnIWxyW7C1ETKjcd8VR52BdD5sw1uW10W1Ch/IPy
n+VwUcu0hgkA5GCJ6NgWhFM+ZXB43oiM19gx+vdRF0n8PUv75RO+F5IvLtJO6ZBaGiAJG2V+Hhec
LKt3VZkf6KB+VpbZj4c4D6I88UBA7uvL6Ehj4ZjYx4uNXqC1G5W4X38MF996moF8uG+JR/E2XXPH
qB777rFpZyfDY1J1NNC+qs6Y+9ednMBaVPb1L+7AXDJwB7aF5iW6n8+7SPqaFbse3df/JoaLdolh
JW2qVFjgATz4lBxMTBXXi1OL4Pg3j2MrlqFbqoH/5Y5D9MwutAJNzyK+0eRHywyBBZ3Sh+un2dbV
CzHccQCmYfVdXJD3dYTERYtQcW1XY8/eMAfFAahaBMq6aYVgn5YVS5ZN+JZfvxPWV1A+qTLNGxJ0
LLrOMRgGqSDP33h1QgkvpHBKuFRGiao3IkJsud2Pdj/dGJkj7wfPeM1P00l35aNowoj5yV/zoF9F
cl8sr+3RJDGF3jNS3CMbszMCNvYm+GS/J/m/yuE+GZ4v7SSthH0yitqIr4A7RbvR8a5Yb9JA9Lzd
dC0XF8k90KI271pzgDQ98dTkPmqerh9nW8/P6sAFOb0dGuDV5KC0KcM1BSORfQ/2IKdMRW7p9zoa
uzbL1EzTBFbW+xrLhX/I9UlLohLBJtknH9JdGaS5k3QuuCYAAxG7dWju8W5yExTXBanDtsafJXPx
QDH7maQ9AmynHAp6LOuPeS/Qd5EIzqgU9AiUroW6j6hS5feKcjCFYPjb+n0+BmdShr3YwDYF+of6
kAJRba+g2qqhcQzy+LA8Dh5mTfbVqxRau2knmt7azL4uPh5nW1IqlbKBTQcQwQ1Oj8Hc5E1Wv5co
ytlepHz5G5U8H5QzMHVp5XxdEcBWAK2QJ8zdO1iv1TGEfF3ORh/pV5XkbGsELaZiqVCM1gPMLoD4
Z1CEEMcOKbjntP11aSIV4Qwt1VKzVEoLA5DI+vV7SQ9m0SaKSASXScZS0fZrg69Ug6nbvLfKu0r/
v5Os/3Jn/DoCtVSK53MJcuLD9Hm4Kd6jFQlYWYWt0YrwNLezmbPmaVzSOJCB1lGsk59rtMabEjZ7
xtMhZAsW3B+/kNDTPJkifUauGGgB+cwIz3N3DRlUcXr6Z7FVmDuKZHKeQ5atktKS4OmEolj0VjDA
H2ENeCtk6bIKTHgTz1CVBxDWlnQssEv+zxrWeiqDcdcD4EIKAYLmiCAuNrpCwF4+S+P3bupVLteJ
1gSt4BEdE3D97Al26CoXIHaQ2YORFZCC161rowH2q1BOT6pEXiOdIE6qD+U+PeLFG5BvmN/pfQX1
vmkHlxl/EVPebUW1y7NysSUGH9WU6TKSDvs5BTe3SgdnRX6vNXtTxEy+FaovZXGqMsuRlVsqMuxe
+SipjjHHbqy7evF4/SpFYrg406w0By4ZagfdGj1as+zIif4oG99mKRaAoWwa9+WJmHFc5ARNK5Gi
HBE2s70WYPbpABI0pzkpwKYXbZCLTsUFFRml2YnGuLwp38n2UZe9FAgYumg8ZsucL0/EhZQ0s+B/
y5V49dC4agxqVkP2QOkhSGlEascFE6OzS7vQUQ2pDeosiIxrMTrmbLvFpDtp1AueKaJTcYGlxAJl
qWkj8Sp98IkcuwoKL9Yw+9c1bzMgn29P48edmxK896mi/s/Z534Rkv3sNvsqoKFwpeO6V8SD6Fft
M6ou16MSeQYb5QeemyfdGt7oSgj/yKD+IkO8PBrnKCwFA/ZWjBJgWmWOLbl5VTvxFFy/wK007VII
5yFUAyDkZqYQT0n8wbxfhl1hYKntW5V6hKjudWFb+eilMM5PrGsz2tiVxhRytk8tb5LCtQOk4OhN
/V5VeseK/uoKdUO2TRWzYTyETR0tOXoeDVCpAMYwyPpjkhO3UE2B//uDFp7lcMaVDE1ZGCUcIFuQ
TnfT98RL3fhDtktBByOKltuWfBbGmZZaZBqWECFsaU+5Gjbzg2pgQMw+gVbduf7Btl3gT1E8eg3B
REFPtQkP1/K7Ou/qck9QXzAkwWcS3R8PWTw0vdWbE1hSZ3CLFj44Rcud+fwPlJj9FqkCX/iH0H8+
F2daa69aAOvQ8ERwMPvyOnr1N4oBtPoYlU5ySzuH+pKnv4mW27edog0KTwOwzDJf8IpXoi4xYPS9
pUrQabg3h1MmYnD7Q4Q8C+HCll7ayrqqiJBspYVNFFknHTCF/z+INdvqcRbFhS51zSfTkmBe8nhH
gDqXG523Vpo/d0SwqCOSxBlYBchfKzGg87by0Sxcs9hb5hdrCP5G3c/n4SxryQzgDLdIzUi2z/P7
WsF8fNW7iuiJsu10f8rhX0TK0pqk6HvcW/d1Lm7WWnI15cYg+7x30VsXeN0/WNdZHBe1MM1JKpOg
DIAOHsAUMOWVOSM48dgGmrRPnq9fokDJ+ScRNko7WR7xalWsg1yUnoHtwJgIHuIiIVzYAlV2TihF
o2XocqdUXGkunFG4hiv6Tly8GvVZNbQo1jwjemnsZFd2JKTLZ1lJoX4NKsitH5HPALjMnCQFLs0U
Pbd26kiWvh+kT6pCn834U0q71/92w+xyLnJgEHiVqs26TIuSB0ve3w1K79NEFqRwf3iVnfWG8yTK
GM1SWSE3mKZPtmE6RfQD5T5TuwMVZZa49o/8SR92beQX6VvZgv1aOGwlMHuNczBVobfAytDZJF25
Lys4635fM4RlB+WyG7RsVx9ssKEk8AMi7eK8zUqSpR8k+IF0ei6I7ZDcHUS8xJsykJhaimGgy8sz
AUixPdaVgtA6NY/AQkRQPchJ8jdmciGEU+A2L2jfFQvxSgyv4LuN7qi9XFfGjVF1PKMvZHDa2I1t
VUdIwfEiG4FHHWFUncF7ixG9RDfGqSOWGsu6WuFYUuMVxKdjdTvUgvvaDp4Xh+EUrtVMo6cG3FWv
xk5jBBa5bRc/stB47N0VEKbLKQXEFPgprt8i+xB8J+LyEjmNK8yhGswYZxvTT3qiOJqIFUJ0eXxo
y4vEWlT4jIY+ESlxFu2HFn27fojNFs75FIR/jBko+HbZ0uDFfMBk5C0DiNWPsd/vhq/daQzr3P8L
aKJL7QN51q++0GyTpdApsh0dQNBsuXrdqXtWeBPDy2++Xn7qBpG5pHHKU2wQy3hBS7QLVeNIkm+r
+RZjEL22XNLt21mQ9Ajvk4tyWt6uSHsGpMVDmJFdKzlFcU9QM7KlylHQ9Bs/DOojdMcpei8H3P3/
HUnm19vl/AdgZDqpGXHkJt/X6QD45lOTdH/jbS/ulXMgmTLJVqShzpIq+ykFprHhRVQk5LqBEZlz
HnOClagygSdUK8aF5mAmRGDCzDX82YSJzLkOxW7bXqoydKsabzV3Sb0zjdQfpY9KtXgCQ2Mf/pos
zl3MUbwubYvTWOV9Xj9WdJdbp8zyksjTcqdoPpXoB4MLRX4ck15wzuuehMi8J1G1bi0mJP1SH1qp
5qj1vswErAqCr8VPRbYyCqN0QgDu6ttZPlhkf/0CN4BvflHs9zhwkUIZbYHxiwoZOCvkIAB7yZ22
k24xh9H6ahC7oFGJnGivhKz4DDpxpM6LT8NkLwWW4KxM8658y/fs/eKnNCMFae+a6F4T3+RYZWbk
UhTbJ6JsTiSHcyZGUi9p36MNs4AuS3JQQfXym+SprrDz7lR7xog8Zh4gD1JRhsC08doJOS8yrUUf
NRRpdOeDL/VDdxPt65dyJ90kH1c3vwdkXTjfKffzvWi6ViSY8ywAj8A/NaLqqn1tU6+bX9PCKbvH
0nQjIqhMC8z/veRw8RlrZUwAvoIXqprtmvEUGXvS+IUdprLA/kyRcXCOZi0HtehnpOVtXYb6XB6G
PnPUdKVOW3e+PSyfxtxyJYyXZ929qsObLvIeDBqe0nfBsixBYn9TKIaKtPKgxcZRMwbqqorhr1P6
mAzDrRXlx2wuXYyI3qTFaztgWh3dfSpRZ8x0b1Lqj6Do9Ot+DfsUClOSwdFtCWP09Gmy3gYjfYhp
7ZjN5Cr189JEtpOuzeys6uJqqxGuReUmUXrQLTkwsupo5vPjMNlOPg8BBbSbSienk61AKu0bnahO
vWLGrVUwDvsm0eJLZ/e7WZr3WRm/kpruq7722wwdqqVzZ8AbkBrI+2vy2dAXQStT4Pre5/IuvrE0
ZWvb1ihqr+1DUh+i9dYWjbuLVJbzrr0dt3HX41lgGZnblfN+KI7qiKGH6GM9Vj4pZoH72Zwnukja
+JG+vk4XI2oxHjUGNRuDcdIDue+Byqv547N4pE/ghvihjmKpsEATww0l7eSspQO4GmzOg7ZLlFJv
lz3OecX7MtHF1zKUPGmkRUKgOrKxvjKw3oCE4rPkMA8s/3pEEagGP8+3aERe2xm3mOGxqmhuhyFd
RReYvvBInCftjWXQ+gIJNiNWWE8dMM+sJ4bWDOhyYSNd9KU475nUhdHbK/roc3VH52+r9NrOq4PN
IO/61QlPxX7IxYcqzEIakhRDCJ2vBIlbHJKn/mAhALcPf9lVudAKznvSKVk1gvEoDB67SpG7c+4p
qvBDCaKByiVoxf8j7cp65LaZ7S8SoI1aXrV390z3bPbYfhG8Rfu+69ffQ+dLWsORmxfOQ4IAAaaa
YrFYrDp1DvQMy6zt0aN/HlwqE65c6kPtRa5+1i7kvkh+QUZil3ASG54bMuEj7TBOCko/HObBTotH
pfQ7XrGeY4ItXqb93KfEwG4JnXhUo8quoLyXTTziNs4XZFEchORAxMLdcWsdZPW8tt9N3V0ae+45
QZ33ymILltXUKlpS4VDNRENZdI0vRvvREGvoGlXFZa7Mz2oIFkQFyld53VlmX/kRCjZtlbhJ2XJ+
De/rMlnaMtVkTQZsoKqfVrGy5+qHEPK4EzkZBKvrNcdSqqQVWs553p+WwrC1fnzlHOr9i4yYkg5K
Bki4Mw9zSYqHVRfRvaSHun+AAiJm7EChaeuPlG8vpEopPh0SFX78CV4VGPh/Tctv4wnAvaPeLQhc
o/ZtUorvfa5bycxjL/lN2LqaYbZq0nSMYgrwmxFNq+bYQAZHc5pPo0upE5Ez3f6g+9H4ao0J/bHY
NakU4tkVAeo/gfAchHuDpeu8a3PfAa926P/fBONs1JdejGkrE3NIiSOWn+OIU9fYdz9TIYoG75BY
ClwjMet2ElFkE5uTXFxQvvmjb/WvATZE6VMxh4qCmz/Jas+YggVKcklWoWjN8fL9IHU1xDi5EQGg
mgjorNTx11h71CLBztfqLBZf0Fd/vu0A+xtztcV49Zrk8QTRRsUpFquofWW5F4tP/80E49HZtNRZ
XJo4OHll6ZI9ETSKau+2kR2OHPr2vi6E8WQRT5HMxAAQ3t70uq89Sj3aHOmzUHN6tzmoL8SPAznQ
nmjTMrT1hz+LENefwDh5udbFoFXI1rIlGOaj1Jw0Xo+Z5xpMUtNFTZFkKa1qVc8qIFGJCR3onxE5
xBKvT7V7nmRZN0wcW4yK0Z+yObJJNg3LUqGb3UStj9fhBcwxwe1N23W+jQkmnzGMKjP6FsUtE/oL
0vLDqHMoWS/+f7PCZC+6lK7dOqAqk3eSFZPCJ2Rxkog7xUSPyruCxL+rIWydul41IelCDN/0mDbH
mDsFRNvRnelT9nxeM2k3cG+MMTGibeJsUFMknGnfeFNSBmIxHZa6sQS15Hy//Y7dxhYTIxRhAF5I
Rt2MlrW0v+hYWPbTeOnB5yt78339AWAK+/ae7fr5xiQTM4i4VrrYw88ROyw9dmNcGnl8XyV3Wi5x
bN32QmAk3zq6Xi9ra8qV6ii5183HsoSeEodegbdbTGTAciDjomESrEzIoTUSZ1lq0GZBa73msenc
PraELUkXkqkuzQDoWqZ4pL2L5K+3d4b395mwEKY9gW4DfWn3wah+IWnGuWZ528EEhbgmixb1WEAj
TI4568EgyYGaKU//bR1MVMjlRklBYgzkYi0cGmF9kmveqOjurisg1DBVNKkUts88zEsNqBPODahF
4vxeALq/fVrBbXR7JbsfbGOG+WAkyhLSh8it1tzuG7cuDuLK+Vj75RwV5QaCf6nvmD6TKE0aAHPQ
8k0s2dbs1NOg7bICo6i4sRu6PJTirpdt7DH33NK3GCEwkZdOzXDojOk0qsX325+NfpZ34XpjgnFk
Q0KbvKnRuzQq81sxilY9pZ4xqqdWijyhgPqPPIfubZvUqW7ZZLaqHzQxkyngiErU0DqLglaAHPDe
67ylMb6dNEotZQoADmZnekP1IZrwws0OZvGkqa7CnTqlwfjGqti+ijFW82KM/5sdpHrE6IJF95NH
uxzkoHMvh12HVzWwcqmioYg6ezkYNWnnBZmJoaM2Gyt2n+rnEYiV25u1ewdtzDD3gtaReeoS2s3B
gKKJXoZ0iuQ7Q3wt/ghQurFEF7xJtbRmKU0I62GqqQgw+WGZyF+VP+BNRYa8scKcKZXUi5GqCcLR
d8WD3jF0F19He3IgJ/lFcJrX219vH8GxMcecL6QMYkgMHOH0IH4c/DEYj/qxfuQr3P0q7r7zPyCA
dV3BlJTK8seBbDuSZxmfT8CSUA+rbAOyeplPTsK5DcgXOsOKOarPS4CJJ8yw/1Her4lgDgGFm0ZY
zrNuETq9LelxAzdnkjwrbXFZ18q7/UF3Y8fGCrN9phlHuTnQ8sqBeNkxgbwVHSvlUb3vHi4NOAQJ
31M1f90EG1+MWkWYiQToQwJWiAYK6WkZW8WycC4tefd0bewwp6tcSWROAtp3NKmkLF8gNvCiD82Z
km5hPv3HfEKj9q50FyvQHySoI5YZNGPDJ97u7X9XjILqeD9CloLJpJWs6LqiBbeMrvy1EnRHQEH4
l1KeQiPQk+9ocN3ext2bDUWcf8zJb896nxmrrpkCnlUEr4NaO+foWd028au58u5AbGwwARLjVzII
B3G1Tbbhd7NTe9IpfUbvEBz0gzMeJRvIXR86Kw9AJH/mPU14K2R2ViM90GEJPGhdvHV+6nlxmTr6
rdUx0XIkebhiv7C6TrFiM7fTuj8PBOwUi/Tx9pfcNaWLhgnOBFDfsnwpS056dF+xlHz09REVEsEG
q3C8cDZs98xdzbAsKVI4Va0RY4IBOXWZgCIGPd7pT9IdXYU0lGSaIngn3vrdOpAhn0MJrST1r3pu
L4nZ+YokWIM22KL6g0Tah9vfbn9RV4NMrlMUch1qwgpwdXhvzDYRXgVeiWIfWLdZFJPo1ESJo0FA
9eoXBvlu+JVRVS+QcrN5bI+c5bANTXGYmxQc54qj10GOtmIZ/9R5Zfr9NPu6HraNKWilboYRUg7F
WuzqrARUFLJ16R2tniApzQnC+8VmQ5LB/6Rqms5yMIzVWDdiizsFZKTgCaNzTiVyAv2oBhNXXHf3
MG2MMXFhzStTGWR8QXA0adWzEZ/a6rnn0iLQeP0uPGzM0I3cXGDEJIAQiojnkw2ijAAgHKc9Ld5w
4DM97FCtIqXa2KJL3tgqpjAhsoYqTJbLVi/31mKQk1gjFKGXZZXCfDLT/CMezNYUzv4kQ1MRUteK
ZFiqmbiR8rFWJ1CwDJbYADg/cQ8I75Mzh35ajP+9cda0sACXsTVxtJbE+Nakcsxxpt0LffMtmPPe
GTmA7SG2d2o/ZoWrT2d0nOwiAeNi8uN2aNlvrm1sMed+1GdhyRdAcPJD+9Jemg8hEgb1uQ7Ci36k
ApIq4YTo/VBzNckOLcVzKWdrg7JEEtuUGin1Er8wrdH9//T99wPBxhqTlFTakiS1iRYAuVDxT/I6
BomdW8pxONR+eOaV2zh+ojFJSaEa8jSOiDuV9kmuv/bQwY0uhDvXvvsu3ayKyUugECsklYhtUx/X
CxA7EGsuL+vJcHRb/L7ail04LTL0hCujzP2eTOwZhxK0FTIe3lRtF6PtDqrA5xHE+aonByD84MBf
OGeBlVSQxLYf5hxt5qb5OEwXcehsYz4lKUYtx5+cs0A/2o14pzExSG3aVax7kJx27uxQXtXYi/zG
KS1M1fu5z2Mh33/XGaB0xEiZCIgP45pCp5Cui/H6Tg+hP+FdFx2ofGptd7z5vfe84DS6Xi0xXjnP
qln1BEwtSQv2eOG+EGZr0r9Bkl2LHLDxgXJS4qGjqSO8/5pXm4yLDspijl2EjK8frQ6vn8goOXFy
h2747bIYXxR16JJUE0xQNQfNBpoXFMN07BeY9lMZ9G4ciEFur5/TQ4QTwX+v/iZ8XhfJXpG9XBva
oP39C/LU0gGnH630Y/UC8gw/AS+49nTbS3cfWaZERFPUMGLMjszmBV5ZUCChTgPR9PvEJ9DHEwOe
y+zu3sYMcwfNRtJPM/DlTjh8EIH/mnkDD/s3vqmaKvoEMpQhmE+31t2cjTVqDb0zIjBDGN3VI8t4
yPzENizwGlKaBwjPG52lH3hVUfrH3znnxjhz1JMlmxN9wTsBSftpaHL06mdc57xZu/27bmOHSRtq
CdLMKWURki5URarzSWRVFWJl4ZnOyiFk2r0UNsaYPcsrTSyrAk3Aos+tTCVW1V2E3is/Grhew5hT
1Nt3xOv+MZkD0bqiAqIWPVojcuRey+y+fRRp/6wrT5NW2ZmZrFakSp9uH4D9M3ddJoseKMtSbDLU
j6DQOwcJSew26b1Rno4peTJniOmVamktkmbVsXESV2IRQT9VkF4IxT64/Vs4X5wFQdXdFEptA3oZ
UXiIkCFrxzV/niV3yi7t+HLb1v7Nu1k3E8SlvsqnbkQtgt68kx+5UmjPj4unYHY4/5n7DQ/Ssv+o
MQ3FgBQyanLsDJzUkU4OBfQq6Nj83+THc6A5C1jY0kcencdvAsLVGhvNw1gTlA59pNGDZLEbX8B9
4deBVFjZXYMADlDSWXrQ7qsg93mlq/27eLNUJhp1iQm9SXMGPDwXTqoqPIjzQ6vVJzJoQS4TO+wx
bLYqri6JM+ca24tFGrj7JMgbosPFIrFEoZaTMJfR0myP4EKwqvBFwn1523t4RhjnCcHLXxW6DvJD
lOBHRT4O5ZeozL3bVnaxI9u1MJd+L3RDVLaoyal+e9DQwNAt2f+biiOOLfNsfjC/lGfIkR8Wv7Rp
GIyc6tvtH7GXMm5/A+NHRq6OSZtiqUpyt5pBMb2IyhMxXZPH3rMXAbeGGJ/J9GICcABZ1dx0vmTW
9337VzQjMxVVTHM+18VP3Zg5EWfvfbG1yVxchSAWq0FQsouKyErES1sdVTG2K4XnMDxDzM21SlHV
9AJeaUNfWFqzWp3QWUX70pc8umueJRpkN0//MFyaRlDh/xAAC0y5vp9WE6x+d1pbfrrtGfuWiExk
UwO6jQW2pXo5kCxCBE2E8zQ4URuMzV0/2bet7IZNTTQ0TLkruqKxeJ8unNOkA38y9N1DS1XaR6ME
QIFUjZ1moOdeJslq0JtKChW8MWX3Ycq6+3UJee/s/XNw/RnMd12SRi31AgkW7QvML1A4fob6B6ao
1nPvUoxn9QC9o1OaOrfXv38srnaZxGAtFK0oepNSQPUYOP5Hy42H6L+9vHdCqsPQEjHtMOxBhGOm
v0bSz74+K9lDHPNwFLuW8DwD2SVIm9/J+lXJEMfSEKNftJRuJjW+MF/A1e/Oc3UvAe3PCdW7TQfA
Lv+1x5xxvOM6QQUK3mlNCyAXvG1wwNHNkQIkVXZbQ0FTOYoOYuf/izVkl31la585+moTL5BuR3I8
eqG/Hshr9bP+BtdxDUux86PmFU6pWhEPfbGbLG/tMg47m+K0gED6b4fVvc4OD/2RSowkHk8xYDeZ
2tpinNTArF0kx3i40dcHtDhQ29TPqqVZq5u7pqM+3T4THBdiJf/USJ3HZUXkqYrVjmVbXWVvNc/k
a6aHnONHvxL7tNmsjJXzK8pWascF7UA9A9GbcjS6yhrKS1F/nlGVzjghdZfrfGuOSSzGFMcj0lD4
po2D7jy4oit/AEGQW7uaJaJYXHgoT9uRx4Nm7Abz6ylhsQuRqWc66fEQNnHNi0+k+xonQSF9uL1x
u6+N7fqYbEIz86qZK4zymoH2CNit4VMpvPxb/lebw1lSKGLxCKR2A+hmZUxegdZ0X+k10K/xujpr
uFqh9rkvH6N+PNQ5KjersfiJNvm3V7qbIW6sMlFnDqtMmOlAQDmdGsNJu1PTcJ6M+yYIeJ0MA69+
VgmyUdGwlRYBCxOOOnR9yFRY4vgHcj6mrIFj/x8zzJZ1RShno4AG3XCsD3pQ3Ndu9kLraqXNezfw
VsRslZCvc9uSDqaW1BeXl1zG62EtvT/ZmuuCmK1JanUuDABiHWBZvAzMNkkiPmUTj2affpf3kYPq
VhnEgH4tU4/stSmNChkeoCzrqR8idx1bTjn3N8fpaoMJF2aojtEQwobq659+xd1Le5qhpBfZ6a9y
Ha/buIu51aSrReZJMmYgaBB1bBGaQwsE30Bo17hUPgOlcq/VPOoY/IYg71uyPthA/nqaAe7sxq9q
1n1s4/7lT5ziui7G9bJcrcq0o7vVq24NwM66REeIxnKyEd5CGN9rMl0TGwWfr5IjW5mDMfl+ex2/
uYqvC2HSDTBoSFlJe/aFfBnnu7Y7roIjYOSYojruqNDLJKCInNpl6cw8YXn689/5vCyjuQ41Bx1P
8LePD0FNJXDbIouctUCZvAXg/yw65aDsuL3K3Zh+tcMmANAclksxxMBhFKKNpxfQbHjRC99oYztS
n3rwJGmtc9vkbs6xMckcZzlv8rBrkAi0IXTvlA9Qwba04vOYH8JJ5bx59m2ZgODqhqiYIuOMkblK
pZgBotaZgxNnpVtKf6mh6kYqpOKI4N5e2X4Uka/mGKeU1igzzQm7pvqYtmkPBQiJ81Pir+f1KPjI
OJo/ElnQNiYZLx3jTg9zFRmcUT0LGEGcnzuUHm+vi36l9854XRaTAHfjuBiRipOQNvfGeBCqh1ny
bpvY9UN4OkIeRvNlNmtaelmrFBNYElqg6dBzouBSmSupsJuEbsww4S9ai5pkE1rYdeuUJOiAbVd1
cggrS1z7o5xInOO1e4w39hj/w2BNVuUdJg+a6UMuZdbUPGL8c5p+3P56uxu0McP4HUaDlFin82Sm
Hqzaozk7cu3fNrF/X21ssI5WC2I6rzi25V3zVXKGD6RytDv07RQ0etRTqdlyiloo7zm9vzRUH2Vd
lABrYgKhqHVaiDweMze9ZNXj7GBa3kd3khOUfrO8f+38KsRuqj1rI4GMrEaTlVKJriAusqC87uuP
4sF8pO/Z/J68FN8431TeO1jK1SgTCsusa/ql+iVfKXm0QWgc5EMPNVJKHsPr6+76ogrtT/xjEuAT
314pZlGPebMiyxUgdpBU9tIEIjDqKy/m0jP0LlpAgQwVCVlRoZnw1o4Kzrp0TKCOMurNAbHen5Lm
8faH2w3rGxPMMc6yClcWRe1p0gskc/T0kWTPegbVrNfbhnbDElEUohFQAYN07+1adHNAG/UXnsGn
XbLMp2Gp9Xm6IbtbQzQANgkK9ZBve2tGlFqomuvImczkSTc/r9MXcCKOU8eJ47s7czXDohBzox9C
cUHOFGbfY1y3yp+8ozZ/n/laoVlhtp8OXGA0XE+9pbxLhM+3N4S3BHqiNsd0EeJxSHXMAEcg49IG
v4eCzG0Lu761WQTjvrgS5npY8UobEyTga2Qb6d3Q+PrkFCnne/FMMW48J42eTr94QrPvTbPagzyc
hIW4SSQdo7DjPQr3C8CbpTERQDbqBe1XUC7SCVrVLj2gZGzxIntUUFbgTMTtXrUbY8ydpIepbrQS
BvyE6gIW8rC405RTmJ6lNrNC40/4yLWNNfqpN37RhEXVZD2ar2Na20teuUlRQbQL9YJ4BCSvcdO0
9287ym5vbmuTSYv0dezjcsKN+KugDAVWKgSleumRh3jcvQM3i2PCQy0sIN0vMH4TDwejtHF09TG4
vRiOCRb8JsRDqaAsj/5NGd7NUHCTugrJcsGJQDwzTIQAGyYNEmjOr2FokVS9qzTNSnuZ43v7ifj1
i7FwtzWtDGkIkRDRMqrolhA1tgV3tPPz7Iun6BKeuYdrD8ukaQCMGBD/gOgU44HFBOkisFgC9j/K
djndp5GbLqHVxYtVke+pZreyYGkZ5ybc/aAbq4wPVqtUG8mIfSshENZXUAMBxODrbd/YjbmaommI
DYaOhvvbsxWHYOeM8FSFCKovyGDuMwaOW+xXazcmmGBRiFla1ZSjVbmA6wuzS9GxPxbHOciAiWwO
tFKLAaag9Hkz3fvfD5euiD0DcpiJ9hjUGAySokycZne6pFhK6XTDz9vfbzcSalcbTJiPJy2ZzQFO
XxTBorzW7bd2+KsBZfwyX0LQn9+2tpuyYH5T0QD4Rv2AOWJqNxhyVf5qdf+TstCmGi8m7ZdHNnaY
mzgzoM80I213ko8KVXs/Jh8ym/j5k2yhrO6YvCNNd+JdWrmxx+xUnmdTvlRY13Scv7cHkMQCLmh1
nv6oebUPmR/elMuua2wMMtuWgZFcTWuFMvOFVj6UR1WRnChfnf+2X8zpUsHpT6Ia31E8RoFy+rst
KQcDJ8Dvd882y2GOWF0mUavlWA5FzUOn3MIX9JOjDvnXJqENNCiWhk9dwXHHva+oQ2ENZ0tH55mt
rY+ZKC16DgDLCoxF/9Ncj+nMuYhpZGU9Y2uC2ShJqI2iywD9jbonQ/Pm5U6pPqoGeP94VeI9H9xa
YvZqkXUyiyXea+ldedC9FdrKjTN5K6rE/x+dhN0MY2uP2TNzLSu1XxCddOFxzZBNP7UjjlZu1cml
rz6ulb1WvLfIbrtTNwFskIAFQHGfyTbKygCdtY67U7/AIYP2ZBE/pc7hcjx/zzUwzqmD0wWmMJr3
9l5Jy7ZvxAIACzUBCK7GLEz3Q44Xzg25G6i2Zhj3AGegqEwLxd1cVo94UiDYOnRPV1t0Uhcq3pxV
/broWXfc2mOcZDKUiWhUHRSA9G9FVDgzCEShKWiRWvXCSb7TZiD+J9CDC5mjLlljxaiikJ7YQJY8
hbPqFnNsgxObEwH2jolh6oqEeWoTmQqzr01bJ21GoVaK+k0zf4rQw1Ch/KLW06HK1JfbUe393hp4
/wNAToEJ+A9mbwVZTuowx9wMSeJnNUmfJD2/THlj3zZDD8Dbb/3WDLO3a5WsIfJWFFxryOfEQALV
pdV08qEsn25ben+Jv7XE7OqaL21cS0j2ldGPU7syHPQ5rC5x9PaLwpsu2KlGvbXGHPy5E8tZEFHl
oghH0cU7V7YKiEYmfnRHiDW78znzeh5CZifevDXL5LDKmHT6POPop4fVgZrNs+5KwFWAk5/Destz
D/q1N8+1Lh7rfpkw1ldlr1U5WM18EpC93t4ynhHG4RcFk+TrogMfQ6Ig1b5OknAPhoTbRjgeaNBn
wWYlmdnqXbgCsDE3jwV51rRvqeLJPP6A92f3zca8q0NFGinnFvA6RU4jS2uz8ziEXtUZQSUq90LI
qxTxPMGQ3y4rFhvML+ADOtMa6MpXpXoZ9eOgvA7hF709S9Nh5JJfck6YwYQMYDRVsYR2ryOX54i8
yF1pGfO5HL9N0V3M4+vh+IbBBI4h0vshIXDAuHdH0OIJmJwjX267Bv0bN4IT+25axHwmGJIFMDqW
j2bZfxx6nvIQzy+YOFGZYjMbETozpGhAfaASPxmrLwXeFmRIvIRLjsv7bEyAAP2Z0LRNiCZAnhy7
EnZJ8RxL8/fbX45nhgkPRrIoqziDyMLs3YmcV/GQhh9vm9g9t0iHUXDVMS7NUkoYYMJPGg34GYin
dMW5ziILWgyjwusA7aQfOLobQ8xJSsmiaouEm3A40vSj8/uT8ZLcTQ60Jz3y2Qxur2snfXtrjzlG
WVhOY0UnJym8UrDQxz2KULZQINnEeyHtet9macwhghBqno0ZcntheV3iQKu+rOFzSPyp542ecr8i
9ZhNmFUFXa3VDpm3GQxufwDpvq0AF0eTOGTeB24SR3fl3dndLI05WD1JiFEVeG323gASaAg2n+Jv
nUObuNGF+7Z9Xzt6u2fMsdLITHJVq4HMRZpY1503LOTYl6Bdl1cvXD9ibByw3Oah7aJPt91l96Rt
1smctC6VCxXIY9SPsjux+CpAnZqnFb3vJaCvQpYPVWA271QzgHpCvUOJZT4ZSWt3kWIVQyCBJisU
eZjY99UP+iX/NfbrXtv4CQD2lVmKiBzpwThKQY8+Mh0A5VU/9j/b1QxTZMlUw2wL3VTQdf84qkgu
PuXEub0z+1fwZilM4CDIK2SxwhWVH5ozJT6QfhVXUP/lJGM7wN63H40JGcVU5OZkYqgOX228I157
R7WU0esHFulVvSjnFjNvVGLOijyRVyDgrpOJIr1UhLOEiO/09WMRB4kSJLNb9udwyA9I761h/jGN
iXX76/I2kIkn7TpJPTCL4GEwrVn7MrRuQvz/ZoIJIUIxF0jW8FWFNqiJL69ngUcFuPPWfLtzTOCY
0yIXSI2zJQSjI//VWZ0tPCV+flIvko2q1VFwOtBK8KbJaVR4Hx2v7s9EDbMd26mLMU0eozemeYJw
EsYva32WiDPHf5ILbI4Bk8Xr5gTgYoj6WAHyhC75DjJjqyA8L9xPB/5d0a8jsokbJpgclkVA8tmv
8bFdARoG3Uy4qH408ijiOPGQLdAScRzTSULZYxUqOy/0o9CPbl3KmAkcvHLkwfZ3eiFvfITVMzC0
XhhxutEsvy8ocMNfAxNTrGUQPRAbQAPu5ck5W7+GsTbfspAbzQwHHOiqye0hSn1FD21guzjni7sw
JnCA7UbBGCUynfFTexC+0WamfIFyCpTfqTZM6Ha80ZX9rODqJUzUKKpiCVOC9zF5NvwsqO4zu3Pq
j7T6xz9kv8l5rtaYAJLrcUMg5YV5i0/1ARt3Hx3Xs3GZnMZDZ/rCvXB4jskEE8w8D1IW0afs98Hu
neIc21TcXrubgUjVHKqOnbslVzWRF8RY0QN5hpKXuoJFEzxytu4lT7UXe3lvyQ8jALirK3+K4KfR
syjatyM014OY2DKkhRilM7K8pbX+Nw3ojUEdYNjxgOl1K37kleE5Z4MdElbBL66UIhKHJA0DY55f
zKLyzXTiFD05AZodAI7IKCRijXehjFFVc7DC6VVBD15+rSu3Snj6xLwdZKUQinCt1BjqvQ4dqpTt
wTcOQJO65AmF1kfRq7zp1EVWz1VP4Xgs21yYtKZpQEgD0Nb0rK7uLNeeZoIUN2j7muMrnAuC1T5Y
WgxSjgIEdlLRm5vXCm9F4tTyM8cjlds3q8JEmGbVjTDJUaSdAAmnuoTKq+Am9gDalPY4BTwRMd4H
ZEJMXGhrn5cEQudRa9Xi1wjcfMpBXTx1+Hh7ZTxLTHAx4iUlY4hgPSd38yhbaJQjlZTyoyQEHEs8
U0x2IjeDsIoKgG5mazyZ3fQz6TECBDK+dai/r/pXzZQstS+8NNGCXq2tum0Ogl7bWYUR7lABZUwI
Vx0nuyaaay6KXXWdm6NJJhbARLR3TQcRKT2xte45JbqdZ8AIoXg5F8RfIu0ANS2rJpEnad+ETEYy
i9gCogND/Eny1oqE0FUEwYrAApebOpDPtV+lhZPIox13sZuI5n1dL9ZCVgDLlbs2ke+bvDpMUFsT
KsOdp/AO4ldWKuqWKGuX3oDIbDcAs5EDwzpC+e5RySqXTJ/GufKEIfNoHUXIXkGw7KAwdBxIA6RA
645JWoH5vbbHJPqTwtc1ZVOYsBrJiyrmJl4utRZbZdFBr+np9h7/+hM3MlCVKbuSzlQHJad4H2MB
Dn/0Iklw9Rzjf3HvZ0Lu681yTPvFnav+VDc5pLmX09DBB6bY1vLik5RGn0O9vC+K8V7L24M0TNbc
T1/zHLOxEpg99MIxwPeVhLo/5mUACv2TIZY4GHLsrol8zNr0ZOQg4SF15sSLdpSzqLDLTA3EZfVb
uf18e8mcm4MtWOlaWoZFggA0FZllaFoDPv3OlgYIN/6JIV0FjyD6mbrOnNRMBrRSlhHMJfEhHrvn
PM0ceYy+3ray3+IAAek/ZphTGmpZojfg9nXiOyr1IuO9GamWaeu+fiR2DcAC/uEE8f3IcLXJOOas
S2qW0EkiKZcPUfEj7sNDoSwPs1Ecl4ynZbN/ZfxrjW0NSGkyVxJFZWeSP5JLZx6hE5SZHL/grIlt
DUR9WQomJTEGaDCbc2sZXhYMVmSjL7UqxzV4m8a2BdpYajEMi6qp8UE9avaQWZg6dtcnSJapIE0w
vNhN/bX+r2bprbl5UdRZsULcjo5xuKE/HtbAOGg/GhB+UMmc5tXAGKfBcZXf1FGvu8e+Lpa5HxrM
wjtKqp/mrsEYkG7Xon4fkvrTKEYHY2yO6No+GrVpFcb6cvt88JyHSQRWWGxWCaMkQhf05uesua9B
FTF/um2FOvz7MHpdJHP/N0YfzkWO/UyXc5N/BH2bBR+dlqc2fBD7U7Rw4vZvij1Xg0xwKdJq6GoQ
0DuzKNlDmVpCe9CBGmoyVwLZ6zAAiiI9aoZ3e53c3WSiTYorVlGAjHIaaIl2Z1AO3KEk4zTPkZNz
PGc/UF+XyASZXJ2nop/osZ81X5bbF9Ec7Eog7u0lccyYzA0oqTqGTRdM/5PpQUxOcnTH5eHl7ZbJ
lDnNoW6FqUbTe2yzU9Z8mcH1uEDjFgRdD0oK9ap5dps5s+XI5Dy1Oe5vym9PfJVCeLlZcAmZhh8L
6Go9atmXHOjG2x9xBxJNiyP/bhZLJZTQh1JP9c2nY+h3Fur8QX8kx9bOPP5U7m9e9FdrTEzJYwB5
xQTV9sUmlnaUnMam1AmJTyNZ+ciD8nCuBpOJIaXR4iVBPTGsf+qCeDd3KBLWGpIG3VLUlPPm3EGY
vf2WTDCBPLxGmhgZCkWyyb550QG2Ga3vg5PY5mN9RpmED0PkHQMmoEwqSdI0xifFwF2PF1N4HHzh
XAfVJ/N+ddUgeY68/5hGmEwwWUmbGKWEtHqSHgflJAx/KeJXqREsifce5K2OiSVlIZAwTVAuGJPw
qMjFIStquzcrzmmjfvf7a8BghY1KUxvaeMCCQNmjYaKCFDzaHvpJbllgIokoN6UwzsAQz2bxqvUp
qHvSj32RBKApO0BWO5iBf7p9tm9/O0NkQohWLrGiyvD+Xr1rNdnuI8yoy//RiPI2Tq2TqEWGgM7d
lL7qXeuilntaOyW4vZQdfPT2aBmsglGeQKJppLrjEvRAIXX62D6nGBYzP8Q4VahTudNrD0ps0+GV
dngfkf7/TeYVd4o5DrQGOea2BLBTcUh0TvuJ53xM2BCgoVOGM0w0lV/U9yWPlHbX9QzwHhHQxUFR
hFnCmgAbMaS4SlTppS0rJ9aOUXPfkgdARDH5xblRdsg/sVUbc8xyoiUN5Xaky3ERbW1U+lztobzE
HggBXek8gOl7Pc6ubGVebiuH3J94Zc3du3PzC5iQ2Ah10usaqppNYhfFNwPUX0lhj7Lo3vbK3Y3b
2GHCYCUphRkvmMLLou5+BndbCT2n2yZ23W9jgol/RdYSU15R4Bs7tyVBKb+I+Z+439UEOxQXtUIj
iQpS4G56SsfmKVr/QCjljUsQJvgZTRFmZgrUTDZ9rZLIncIvWuHVzQel9So1x+4gRnGwypwvR5jo
F6dxqBkLWAuzCdRe4nhXjoM7myrHBzi+xs5PIPgVqr6gbyaC27PJHiI5skzDKXi7tJvKbHaJ+uIm
DmV12iZqi5JS0xZutl56WQH3a+tFnaObEecM72eFG2v0426s9V0iTqKAcDvZo0MxNJROGihsoGgS
j8cEwtspJmBA+E76WzJqyp+XxZ9bBbL3vKLOfol+syQmKCB/EGI5wgec7PLwf6R9V5PcOtLsL2IE
vXmlbTtOmhlJL4wzGomg9/bXf4nWueoWRBF7dV52N1YRUw2iUChUZWWGUJ0Fo61H3FFzej+HzgwE
LY/yU4jd+7h9hNd3TlVE4I5XUN5xlozpXKD9mBT30zTaJjgscvWp6b/maExs21qvT5hXY4ybZNUQ
y5mFB0v+YmD26zImAtyE+mCBCbzdl272zIUK0Sv+t9TmxibjLINREBAS4gmRnSh1wfyFSjokL+1e
3i3PgssbiF9/RNzYY/wl0cqc1AOSNSoTBCmup9zJP03gJi68KpA+/92T/cYe4znirC9Tgbm3CzVD
gf5Y49GBB+gIc7Kc9YNw3TzmPpGzVFmiHvdJVX2uezfFBGfMiyOrBY+bxTAXyqQmRilmJo6B6g9t
IDTHorLNkNgx+Sddvma4K7dd8tLO33APFlkg1Vlf95RNvfYA3Aanm7IjrgUKUirqPj/07uxS/Q9K
Ka0/9QD3PnF+wCq47LpkFm8wtoY5Y5yD/gAKndOdOpAfppOyyzEHodumPe9jP3TILkcQ4Hkr53uz
4INEt5ZyLJB8gf94Gl8mRJziTZpOhj66s/hkFel/cyIWfIByaC9rMS4kc9kt02kqvOGvwF83H5QJ
MlBRGIQiB6JTkE71uAunT/n4fXvT1q/Vn0eBJSHvI7MVuwlUnWqjgLcdSMBWLdERFxI74qpYcs6d
zAQUkPCnc08QNLP0NHb3bXoqecduvdN+882YINJUi6xoIhrSYtB7UDfz0t7V7nqwKXRB/1of+dGE
a5IJJwmw/7M60BEU9PYxzuDU4x5TGxCJnl0wRY5e5gy8Nydv35jwApmnMisndNqIPtvGYEe6uUu/
6kPqbvsHL6qwOIJaTPK6FUCL0nwSHdSRHpfjhbUMmiUt6uLxnjKXpYgpdMgJGhGv2/Y5LsPiCwQh
I/rQ4tsu9cd+BmZDn9wyNDllCZ4V+dc0bCYikUkIfLEenYvaW6TPFW+kj7NhLIKgSZOkMEuYaPSn
SH9V5n3bPgoxL/2iIWHjEmDRA50wo21iIPtKMuL2A8pThDdxtV7ivh4xFjqQte2caxmuTwr8lj1K
U/pDmxqsZbxhXPpi2VoPEzKWZCpSvaZVt8Kr6+fE7GyCTqHpiuZ3oTxG6n1XgMyE4/V/yMt/hkVW
b1dPpkmTR3q89pTQE1HkrH+kqGwUFp+5eCie+zEBJAb5W1jOsNZB7luwK78OQOV1zEKAWgaPAuqB
E1y4eD1Owsx2zwEz6QAvRuxX7oUjOggOcSDQGLrSnYr59McfVLBksi2ANjjJCsdN2a662aqKEQNo
7xbzt9kKap0DDODFZLaJnZppGKX0YbV8lSDdVX7pdvND8V23afYBSbc3XqDiZcsqE0PkYSJo+WNC
kJ4KCbdA4gIQAA5YCK6BT0DZbwdGzuapTD3QjKxohLITwJ215evdlx4nw6oSu6nv8tjftrVecDch
imqAvQDcpUxdIS76qiQjgleoiJjjzI519T5X2acqyb5NYDLIh3AnNborJI1dNp2nWZ0D+r07TV0C
MRM9jatNTo/E73Hh+ouYrz2klV4DRgMg2PA8aP+MSVAsu4TsM/lR7L//x+Uz33qoxmwUchijOUXz
Md3l3vI67Fp38no3tKER00ELlvvGXI991zXSQ3RTHIjyPiPAq0NKC5zM81O47Cpw4ZrkOTfOWuiR
9jDmJ5E/AsOzS8PVjd3GiOYpt1DREYzU7qPej5ph1+X6ubCUvVCYOzF8XkromwJ0swhP2x97PRZe
F80EfG0up0yfgLcZ88YRQ8sGUM02c5mTva8Xum9cms0TkxlEPjTCU/zbAv7rxIU0TfyY4s2yPCoB
FTbVj8LebJycqytCF7HlvUzAF4YkTZYcL+vWa1+yr5lbOg00aqNnA9TmkiODzAVvRYcnyLseM67f
lkkadYMQWaBmp8wXZ1B+LzR3PFnt7KY8/STOPrJd46qrWrMliE+N8FgbJ1J9T2qe/hXnM7JdY3kW
rKkU8eYzynMBNGj3eRxsKeGIh3FCDdshjrtOVSqKxQ4rZ9Tv2khGg8IZKyce7zKZ1yjm7BHbJ67U
QqhAZotDn33PpXNR4eTtUwuCxVmwfdLWX8w/vcFiwkuuK8qSQgbbjTS/BKdyB37gOLlXcrfu7pLB
NUR/2+B6l/965tg2cTcmcbyAzuXHFXlajtXRADYieeQ9nP9w/V/XxkSRGbIkkpEgYree4g/3mQv2
foyqGIcOaP3emXe8ktJ6xgh5BENBhQpJE3O2mmg266KjZc9HqhpAZ+jV9/SEASMg2XkHefVwXY2x
rQR1VKwolnGQhz7o1Q9CeiD18/ZmrZ6tGxPMlR+iBl6ZETI0QFnF9L2ZY0x/VzbYvjltkXWvuLHE
XOUYiKkMuQVfjGpkgSJEH9BMsPXpu9TEbpYYQW4SW4Tog5JyidVWj8CNaeZinzU0O1sBJeMJRDX0
5R57wl1rx17udJBCmF00z1zZ75z0A08QYTUDvjHNnL65wwhEnwCfNAuvRe+DlHh7/9bz0RsD1Idu
bvEl18bG6uGQFPSI96CfBhNGjzHJqngNmOArwd62yHNK5sxVohVb2tTCFCncvhDdkJDd2HecftNq
OL5ZF3NxJ205tp2IXHQBKFkzvtZi746V6CiR6UL+2s6niReTeXvFXNckBl7aoq+VHrluOvVHkoq8
7VpNum6WxcQPIdUw9LPAH9Rg9iy/P5fP+skKSrcpHd5sCMftWQ6+MhKBE8+wHqvd1+U/RvexHs6W
AUyzeu5AHdY9bHsGLziyCl/9mBmd1OEK7ack6KUPhQgl5ViyozF20NNA+j7a4fSatrkrafNxUsmH
7V/AiWYsTV81DiAeBFzCtaJ/quKk6w/LPDldwlno+hFQobsADQFIOTC+mRZJlBUZHeZWPE3Zd0Wg
L2/bK1n3xasJxhcNrczAE4uQpekJNA3vlny3bWA1AbGuBhhH7NuolBfa1C8bP6n2cvk8jkdpctIp
4QSMP7jFT1Nsx6Itl5qoOtyCPpkVP/diyJaCBzmo/ewbr322HjeuxpgLLdOakVQLgEGtfBi6s57e
mcI+Sql+dm8vMsfhLr/9txT/+hnZfkS6ZKacSApy7a9hgAnFQNsRv9lZz/Un+UG3tQPtwyQOYDZB
5HIZWDmbyDYnSkODfClZkLOiLTG7Uuz1SWBWe9P8uO0t66Hk+lWZa8yqMx0ISoJWmoyxFeuOiu0Y
eBKH75P1OktPDVeMav0oXy0y91qYEUxZxEgXknTZz0T4OC7NzsDEs1WmnKuG9xWZG03Lk0XsC8TJ
Urb2kQkhzXB5TUm8V63sscpmd/tbco62zESP3sg6taPagZLyDFS9zmNN5v19JnSUii4LuoK/n1p3
KnQe+GLqvL1hYkccRZPS0OAkPs7fFxeqrxcOtBzylT3I60Q3hdwhrxK23ou/HjW2RbEAbEB0yvvQ
gIOVqnTmB3JPMzh0jx8UD5i1I08+d70idmOTiSaVqKgjlJ8gKJ3Zk7YnyyczAcpKs43+YYx3F2yj
iQKKDwalWfcw0OV2s1POPHoBzp6yA5GzIlelNSOERtaxhNqelIkcr+RFabZzMcigeJPwWnSnRXKk
6KVK0gADQm48i16iSb4pVYGq9C/CYNlGhJkvizeiwDmHbFMjknLEmAQFqdH60Kin2kodZT6E5o7L
cruOXrnZVya6mJXZ6FqCaYjRUQ8DVWF1pchGZUjd03Jf6f/4zyLQeK9jztlRmGDTTZKsTTVOp7h4
BtHspgg6/YGYL9tBZv1pbAHZqVqgY7FYsihVTQpxEmjlNFj82dNB20MLX057AubIzYKYOzz7hxfe
1SSzNGghlrOQg5eWopziY3yodvTd35x5IIA/+OrVEhNCrYEg/ug1jkP31iiFPxbQWOirszTpGJ3r
dhmZ9rn1VRyEpyz/ICi8YZ7143i1z4TYQmiHxBzB6T52X3LiCtG37d1bv26vf58JsBbROtLotIMO
EQdJsjO03NqHSbXH6VMlB5iv3bbH+6BsGc+c51nKBHBMYkgVZC3o9T2YHycHDxMfpt851tbz55/L
Ywt6kpilJjHx+WY4SvbQ2iBy31Pqg9nV0GTWHOi8c9LdP0Tyq02m/JB1jRQhNUQ+sRc+0URtMuzi
GJ0GD4pcdnE2HvKjtf8rLN71FLJlPgkES6Wa4EhozeQvMnkEONnuTF7Sy/ug1F9vigCqUI9SXWBx
vRy0wnulBG3NyXT/cP1ePyATMvNmNo1JgE9SCkno2NvFB+jYt6ONoqURYJzcGd9ERBgeNwzXN5mw
0sRT3MY0YrZe/0JBCcNOfv9BnUUeuf096ge/J/TXZTKhJS0WqGerGOmkTO90YD46GJ6KFRb/A+EZ
b9+YOJIQYhCjRJIL7tShnuyeuFnMU1v6wxvluiQmmkx9pXQptEJ+xOXdcMq95H4AKcXkzJ8lSI9T
ofN5p3WuegeClb97/v1rXhfZYZAEkusy2DjAHXHu3DDoA+Kqe/l+8jBhEPAiM3WGP24fjDEJW1hh
TDwTcbGnmd1Ir0MIb40iO+NpYvPsMOGkt4oyVkKQ7hT15yT8GJsveRSQKPI4oXLTHbEepnRZi2Kk
DANULwZc4rS8BznJzB5dBdjMzFl4kZn+ua3PxwQSZQJJXUtSlCsPZrC4uZf5+sPkLE711DgY19hv
L4/3FZmYgulXIyb5CEBO5+dmDQBckEY1KOM4n5Fnh/77TXyEbJvVWGARcCfjawke0LbwZ+NJ7nSe
r29e3NguJnqoViIveYLWR/hsOpMvAmsxYQL1ErSM5xSkuzGeK2BqdAsHsI+P25+T7s7W7jHhJO8i
VZ4tWmjJ3+TJn4aBtz7eh2RCiV6i7CqFM9CQZzNQPdpSpbmzBQQLJRKidfT5yOOToz+bXRYdtTFF
S1VVCJr/unuqqikkklHi1sAOpj4q3bcctZQM1NbvlvW0/QmltR28NcacgCEeRwjXXdDJs9c8ANLr
VMf6rOOhAMYikAfZwufhOXLLo/jGfW6ubeCtceY8lIsBYG+MSG3tFl/08kP+nJ4L6IbKfub1bxUX
Ir3aPri1yJ4MsYOsJial3QVqaHs8/gBxgERGigYr+tP/i2Lo6jPh1iRzRhZz6VKdwkOtxHJHjG2H
bXMc0vQQlqK9NL2j1OFzBbEkIW6fObu7hl2+tc2cEKUngtRhchuyNMdSujf6OyHBQsODqQfzfG7Q
BhJ4tNGrQLpbo8yhKap6qqUJCwb7266HaHQX2ckLXpkoDXLTJY4LsUV/S6+KNh9R/wSPiTC+1zwk
8WoeeLMatsgv1S2J+jKiQtgQfXouz8Ox+KC7vT+6/b70q28hRD/32/vGWxS9JW/it0RG3LVRhUVV
d5b4mAuc3j89VxsRRmcizFSDswtyMShvmoIvGCgoVSZYEv5mwE0CtAryq5IpGyxyflCTSVVrPFuF
5b0qvksmT2tsta5xa4H5UHFc1DIAqNTVXMUHpGaSMA/e+qYN3K5dfpgxF1BR0VAugnP9E17XxnzC
joxZVU2gDyhnu/goet0HOoveJ7b4QUUsSXI78QR3GXk30vqJvtpl4nWtKkmddCjAC3Pn5eW3aXHj
srIVLUYH4E4vPpWdl6Xe3/jj1Sj9GLf+qDXW1PfYSEDC90ROfUnkTb/TKPi7S15NMIG5yBtZiUIA
3GfjWM6iLUA/PGsexvlFnRdnezmrxaJbt2FCcp8u8hhR9vIZnNKq091T7sPiOICnD7iGM5/vdi2P
uDXIxGE1FPVE0AH/ShTlQKS+syXVOklg5ax7i3O4/3DhXD8lE3+bUitNS6RpkSM60RH4ugseBbcp
x9JlsmFj09gSdd9mjWFiMsGdtc9LIkCrOgMvg0Y8WRFs00y8Lhd2Ig5JnkNORon8hUSFLdbaucd9
pwwf02I6EFJ64lD7oDezMWLn5rp4soT+ThurJ/CBgfn9uzjwkLqc48sC8IGCFpIEAA23qXKHIB3v
u0cp1nyOo3G8mq1jE0FRBKP4FxoUfleBxBhEu9khJ3ZaPAmRckCSa979TYHkxt/Y4nYsahHgJpAf
6DXRLjRU0Abb4BHFrd9SP/2MrV9TCXGaOqItAvX17qHmMTPx9oiJOrqsFVFOOcQttbUxTuoUwp2V
vHG2iHM02QJ1tFS5laeXagGNBRQmo4Ne7iy+U1AJpSYd30BnVrrbdnmLY0JQPWhZbbUIqVmRO9IY
P02m+AARPB5xBG95TOTB+Kgl6gICTVbcN4OTW4Uzav9EvKrV+pvl6gtMzFl0MZG7Hs+IurQccEmc
5VwEpUjhRa3oNH3kRcrf8ARB7FXRZKD58T8Yk2QmOmjVkGaWUbzre9VvCZpWzcwDcq0v7acdtlZc
duAbzWW4YbJvTuRdBalr4obvEK6PMCW0vOAReA9+zl3kax+3fWT9gF0tM8WdrpBaXY1AhdDLpV2L
34eJcxHyDDDpE3pgqRDTez1CfBjm2dbal+0lrLvfdQlMmhTVilGVKSq1inUv9ChMRWg3N895wytF
8HaJLvUmRdHyQhc7qmttREGfeKTwuzmxp+xViz5I+T/bq1o/vNdVMZFJLcAJPaIp47bLvRzfpS26
MMG2iT+8O6426Je9WdCMjrlpdmj/Jvt4F3vE75/zQHygEO7IUY/kkJ3Hv7sVrzaZoBThhSqNgO+5
eRvvsmnAo4qcQqnhuN36rXg1w8Qk3Si7Oilx+WajZBvqfSpB2xYSXhlAHZzPyPNwJkiMYqpkOjS6
XZINdqePn6y5/8DZKfo3fs+C/t9yIIX5604ttQBNaB0puXlO7y6ywA+5B2TMHd69vV/vc0go5G7k
k4AceNPJf3hsX40zMaKvQARnDXj/iocLRiBFPSMGCWTtq6+8wtT2YZZYRiAlrDSUC+D2QyN7qZi5
SAC9pSsdTZN9zkeloWfrozKBQ4+gwgJuEUosBjIlSkQAzsKT9WV2M48c/oZT/nqXIHP6dQvLDDgL
oqHONxER8zZmYEqaIy3mxzol93W5cISreR+SiR8QR8nlRqNzeCAL7O8nkGkqXsprYfH8kokgvaSl
kariTh586NT/K76eHHjd6e1gCJaKX78dtA6hUTeihq70WjDlit+aCgZ3efJ7PDNM0GibIlO0GtAU
dBOL/gFadRIP58iJuRIrtRK2sWGEBaJF6+V3EroP+dl8D0+gc/ZFer+7sQ9+Fo6nU0/e8PTLc+4m
0EuNXKRZ2l1KkmZQ+WWNI6zilkQZ4X8sSW5HRekSVG5MVqnaltCPQ9lESM9ZK3vLMDwSCfxvk4x5
fAnA9PQ897OTyKMXG4PbZ7rTSabdLRlnFJazrZdu6M1PKZVxUNIQ15xlgOrZSZNTXnHGoP9Q9P0Z
Iy//fmMj6/OZpGb/b9EXMww/ir74wjOqRKk7okC0vamcA34pQNxYlIje6taEAkOvz36hJydZz21R
f8ssnjoQd3FMLNGtStPUGFAGOsUXHtCkOGav3aWBmxyE/V/NoNyEygvw4GZpeg6cTY7G3SUvqR9R
PXlIfMubrUuXTn1L0Dx2t7/mKpjh1iYTYqIRY5FGCwqODpPE8e7HrP50BIU4zoi+U4BoaJ55RVie
ZzIBh+hpb5g15oiFCHqYXXpY9H5fW7G3vTieGSZDUTUzXGTa7q9ar5BsAYOPM1fWieOPLCSZRFbb
LwseuW3tzAv4BoA7+QpZV062xVkLW/C1KAON3iJGj8uhBgmAiB3reUoCqwAJxCzDNMFJZ6ka4w1z
raEvB3dwWzDDy5+M7llEn0H+1hX2VH+VUjwCTTuVwR3Lmy2nf/m3UH1jmXGJUR2abNCoLISuHuop
tFMBCsZRFNqhPH3piP592zdWxzlvl8o4R5fXuTlpeKDRUh753Ab6A4i+g9wJ/ehMXnqI4JXgjNYS
z3jnmOaslW2sAO6PzpWJHEUN9MP8RMmgwB4GPRN5n4Ks3zMCkEfbBbdFt+pD12/M9ltks5fNREFC
m8dOicFHtfMEgBu2V7d6AUI0WVZNxTJMmfmuWt0oUdkjaMqTW1nHmYcfX68wXw2wlVFtWaI0TACr
Saw3NfommoHY7NPqkLpBVx6rxBNNN4aage6RkXP3cNbGljYRmme9LuCk7bQzhyPJ3ra/HXdtNHW/
uQGSUe+Vpr9UzESH0ivQ+YYEzCnTI2VCI4eu410A607xc7/YemYYa7Uu6zjy5rOwQxuOucIrDH7x
rvD1i/VmC+l3vllmrIvlpDUXjKCMt1XqlY6AeebBiYG+HncLZ8iGt230E9yYG2uhDOcUpWIo+zq9
FB/EJeeEZ54J5kEgt2ELWQ8T4xPkINe7grxvewZvl5jAnBlKrKtQtHa1PtCWpyw+z7xL+Q/B/+oJ
TAhOx2msYgMAITXo9rG3vC2RXeW2CuGq0segZb/fXhPXIBMqSN8LQiXjFXXp/4L8K4dyJviBPGTK
Ds8J6B9jLhjAO0xNo5NWqnnpd944QV/Pw0iGQbq0ziF1ukO5x2v+Jsb+Yob5iKoUyrNUTeA9mkFq
CS7NkeR2rGkcl77M42wth/l2utQJeiQ0lGWJggvzg+QXeFUJXuSBjP8cutmxB/ycNkx1vwqEkzba
4tP2Bq445e1a2dRHasx6VA0R+l/ibpb80dwnvFH6tSLMLzaYIszYaaTtU2xbCdr/SnTNIj0TqHGM
cRHMAEQJaghhmfipmO7zJOZ85TUP/cU6E487SY/EqsJdI597jzwQB3Ph7/NX9L7xTbm5+EoQ+cUa
U5hJwqnIJ6CLcR5+kOtAwwUU7I7wiBIGZCQgHMe50NayoF9M0p90cyp0jEZJcTHjVHzpwUSmYqiu
cMO9JDrDv5BtctbQqBFc3iVwIX3a8GCWSE6ca0nPS4hQSiH5biihPYVQABOjR6vM7caIbcmSdkTH
UDWJXFXD+MYUe23/XTUSp8vftT7fSZa6WzAVGtbNQaxep9RyUMsIki7GnFwevSrdF1EenTpZ3GaE
VHyS2mD8C/IcNQA0Tyrt1JmTNy/Cp784GLpkWXRiQsF///pVwYaOFI/Gmny+78XjAvqgwd82sZJD
qupPEzJbGW3iEfxxtSq5EhFR6PrHFCOnasDCRGQbrGH2trVLw/G3zboxxxxDYmVx0VkE9w/RyK7W
DQ93+CNl6xgp39Mw26GuOWrytReB+pcFe4gtm/SGi030kqX2I7CkEc38Zg7Wi6ikrqkD4T03GZj9
up209O4CSg5JjZxCFXK77E0UvWb4gVp/KTLNn0p0N4TlXI2P1l/IeP5yBpi728Q8/5KOAkKMVtqD
WT1b/WkoeCVD+ld++4LX+4ed1dOFahT0sZZcSB/YJvgKUCMRO6Qj3vZWcSMmcwMZYpKh39TjSFcO
Hhag9EydOQPuD7BbnxezeKtiPB1DdBNos5CXRHG3SxMhgHKTOwmpo+mcM7Xq8Nfvx6b9dQt1sG7p
cKbKIGr8wfINeV9V7+rASbV4hhhXn1ND6cJEkdx5UfEKfa0UxSbVh1z7lvHqu2t4kptTDDDXr4EC
4rGFCYJe6QeeHniSZqchLUkOPDzJulf8PMCSwXRSetCoiJYISzMUMCpQ5YZASiiI7AA3cbArq2nB
jSnmA/ZNmeh6gx6UUj0upq2TLxq3nLy6STc22Is5CjHjN2MSoPgqHwzQ3w176Wg58X72yS70RYiW
UBJ7rhw6/e2/neIbu8wVjctmjlMq9i5CTpJyHDeto586j+zKe/Q1to8yb5HM5TyXZa+SAvlxM71W
hgH28o9xfaYjodLIhZZSV9taGd3Vm0wArS5S5zXuLDqtMu2XD+YjbW2E7lzZRWMjQHu5SxlOSt/a
9zyRY95SmRiMOYG0asOKBq0HyShQ9LFJeZpzR/+LmenbI2fQX3Kzzgx9NqUvkHZYCkjTS+EAPlTO
vvE+JROBm6i01DJHha5uO1sRZ9vsPsqDXXX3knFUkp3YE879vPai/mVVTCDJx7aoyYzdmz7RNzwS
J7c7FEAG4zt6/fEvtDduzbH6cX3Y1BGJW6QD7S4mu6aB8OjztvPzlsRSCI5xP6hRQZcEdqTCJ27x
1iZ26/6gj7UeuNUdjg+yCnJlNEhtbA4ykF2h0yaTRxlLa7zpIRsNtQouoRwnlphMLGnNeUCug4s6
20s+FTQuHXmvgchf3Gn77Y/JCckmE0nqoY77SoUpAjkndZeYd+L48t9MMPHDaIgiDehe08cgkiln
kX38P//Rz00mTkxpGNZFi7tlPOgBpkuDcG954S4/qb68G+30bXtR9KRuBEWTCRZlHIpNW/W4ZurW
WdT7SfxsfTMsT0kTexlaTtzg7RITN2Q1GjWQ6iA0xaIHtsGjIAzONPAGWOlmby2KiRVqbuQRyiES
GDiUw6gQFE+rYPu7cUxYTLaRdkYyR/QyaSAOWLx0PG5kzpdix34hc2uUYYa/v2R+YfR2j9KDxXv0
cOIBS+OnWGZpCCEydguErKOt5J03Kl/JEDqdYnEcm/fBmFiQqWA+hLwGnnNDvwPM917VOl6vVt7e
d5a+D6MyeS/3pXRhHafzqMtOdzvoiZcu2Ak4EWet4X97RfxG3WdOXWq2E521xY3kaLtppz21LuX0
oAWFcdc7vBFp3oYxwSGPlSGi0EU89pf7aRztapa/tHLjkXxxpiTnfFCeEzLBYe6aLI9yekH1Qd3e
L7WjFP//LfxfPiITEVIxraxJQ/wx65eafF+q0DVJs9s+rOtFoJ9JrcyCj8DJW4zVUGAhX6lGeoGZ
7AyYIOscPYcnJcD9Dg7E/Ci+8mjFtr1eZkdSQU5bLqRANC/LQC8/Gi0HDLQ2xHLz/WQWfJRlmHyY
Y2wRVWftA9lDhRTSEiF9Et+3J9ScAhEI8abgRHLewpjLUOjHVu9kCVe7+jTOn9TE394y6sl/DuGy
yHi6losCMOJ4zclL/UmrjH2ttcBminZJMm/b1PahgiIlfspNvjyPdSZ0Iw6VJr8sy7E1X6begNBf
Y6syZ7t4phhvzzISNUWBR8AkgTBG+RBb37QYGODYUxJ3e1Wc7FJm8UioNQqYhIDPCzs9MPzlaO61
O4itUCEl4hWoI3JcYjtaAFX963ccx4a0BtB8rplCzLMv7AqMNHJTcIIS7zBfCgE3+2UmE4hv6NXY
erNXHkQvcyNPeQKdqSf7tU8FXSjyvt9VvBVytu9STL+xTMY+S3vaZgsBee4lykMAq+QsDPsEhMGc
DaTfa+MIXDb4xpomFFJVF0hpKYj38t6xqVQpH4S3BpFBENHA7Y+hYUljqf0t0lYg3mwlgP0oT3sM
an9MKvviw3LQkXW2xzmQueo01Nd/X97VKHMWapOqSkdIPvLQG0cP1Hp68jDWezG8t+ovnG+5nhlc
jTEZobVU3QDRUISr0qbPx+Uo760ny5E/mX56b71vm1s/CT+tsVT+kqr/mxnIeenU0fe60myr5axp
PQJfjTBFqNFMx8qsOhQm9de4wyQUj4twPQRfDdBveuN/eBSgAddig4TlIbW8UnhXoIVAYoOTGfLs
MJnh2AnxPAJIiGHL+0owXbmV7KQ+EbMNtrflDyHxuiL6SW9WpEtkKquRXlrWxQtir3ntR5s2gsQT
WkB7mcOWx7XIXJM6bquhp2UECj7DgJCzvBkeHRUM7eEc3pW8RId+q41DpTLXptrMiZiOGhqWgDdB
N6O5n95CF28sLzlWd3yhH97eMXenmYWTIfcz3sTKcpfPMjCY84EI7WNZ6pzrZb1VeY1SKhMw9Mma
qkVAlAKzgUfljc2P6JIi187BoMcr+/OOMBMwmtA0amXC6QqVY9eessbJhkeOO9K/sbFZLGU1xLv7
yiQ4YGoQBvULVWYKXWux02f5YQRsePAow5MFLTvL7Xil1zUkzm3Q15j4UU51nQo6erFqkD6ZL+0z
cZNXckfxkDGxcc94yuftBa9fnz+Pn8YElMWcInOs0eCQ8vMY380AKauBHN4LKW82ibN7LAtG3tVy
TGpgFIbw0Kj3QrIfuar260cNMEIMqBuWJTJHOw+tUMLUEDLUIb+35m9dOHkSRD2iYd6nKtnNzWxX
WfiohUpmi1W/qzvB0azJ3/6o6yfw+jOYE2/omjCnDbZxEM46eTeLjyAHsbuZ145dv26udpiTbjWL
Be1tfNIEfBf5nJ1i7S8QoPDIqwnmgJtNjoQ/gYmmfrTmJ4gf26ZYcsII73sxBzvOTWmGiiOy/cgT
oNSkn4bqzuxftndl3dV/LoXNhdVZ7qdMMVGJSHu7Vj8MbWtbmo/cyzGnmXOBcraGTYghczONbY9y
lzUTVzGy14S0nKO7Hqqu62GOroVBxn624GWTH+2oDqUS0Hokr3DH+2z0zN1c0FOdxNNIC1Kz9DFM
3TjVd5EVLEPmNuH79g5x/IBF2TcQQmrrEDelqbvqHOTSCYTOSsi5kNcD0fW7MUECxTUjLUmMTiEZ
AiQ5z0an2E2ofd9ezB9qUVc7dLU3H84iRiim8yWY0/0hYLcHb78DKL8GsaXGmV8NlzdhyjXKhATN
SLo5D0d6g4yzjRk5KheQprYO8p9Kt8vhYlpweZge3tYxcWIoQkUF0zgSRqGzKzO+k9UGDMvSUZUr
TqeX55BMtGiFMq2UDN+1IM/p5ClqbhdjbpuDL/Uft/eQ4yos1sxU20wWDJiyLDBxvwno+gr7bROc
D/cbxL5UobEw0yeD8UlLoUHzFkK5Nn/atvKH5+RPZ2R5viWojqqdOgK/rPeBYj4RPfJMGUC9KnXq
CQzI84JhzW5PkShlqgUy6F1rGS93sbJL85/MFEROhFxjqrq9Wi5gw5vzsRRWnKs0ftGKhB3hOQ3m
pqPp1m68F7wht6dD9AB8kRM+LZ+5ovCXvfs907t+ERrBb8wrjTHUMnUjcqKl4hyDlk+GJx1omS50
k7d4D0XWPTloLigsXhNeLYhzQbBAtKQOY1O1kKrUS+kJWryTy8Xf3nTOQWF1TAXky6pVwMSUORPE
D5MHwXCVYa+OHEO8Y8IEnTFUWqtChRfgqcbuQECVdt6Qco49d8OYEGOmxtDVJhBTlJ6XEjvUgRDZ
T9Rtald6UgIdQ30QhTXeY9/hgWZ4S2SCjh5CjTkqExSNDc1ZpNSV2tAVpiHY3jJONGDxRkNZkbw1
BBFvi9guMMCf16Nd1H7SZe62pdUFGTL4PMwLmRNzrRdTvySxiMSuHnS37J4HedqnMU8zkmeFOWSC
aqqpFaJeVvRBpj+mqPHHHL/gmaD/fnOOe+Ahw7FBZKsEP8WjTDoYvFVcUsPfYsXNx6LbdmNjrBPI
ZSjY/WjqnnVducvz5rz00T4dCF6j895MzH1lhcFk8vqBvOUxZ6tZqkiuetwPQjo+Sb1sA/65i/uW
c4RXk8mbFTKHC5yx4ZDnaJxRGH4BER7EYBQYeQ06YzXs3dhhztFSioU+FWjYK8bXRNVOifxPIw6t
naXNyxjjMVaSwjFAbDKIxk4J/4+069qRG9e2XySASpT0qlhVXZ2T7RfBbtvKOevr72IPrquarVu8
48HBAQYw0LtI7cQd1uqvC6ynK9nkhFHr6NF3MJ6i0dbVdkGwPd4MQSqFxzJ6jbQZML5matOk8tSw
s4cBO/td+pb0pV9qpQPkg9Q2is5y1oFeJxVIJ3I62gQTnvlkXmVD8mBVcetYY7LT1uYgL+VzqKzO
aj32I4ywn5+tsHITndq5pvhEfQFMGhKPByT3wYoCXAlYK4XGTh02u7mJ7Swte3uk5IvSTtgt6x5N
5aFc+rdQz506lb+1pmxrUeFMebvTmic17gfAvFrf5kBRjyBWu2zu25UaQzdURDydUr60IE1atpYJ
6mwtUKtn+E82+aHfyAdsfV3FAjfGtOWzvZyEcU+TqkJbeR0w1ILV+2uVhnZiGn4aPfQEm+TG7A/D
IqjqbevVSSLnzqSoqtaoUGW3p16jPixCcs1tOzwJ4DxZWsV9Gpl4BnUeQCHQ0sO0qVdcp68MVWja
10H8LKa+FQnlfBvUyUpCFf2i0e++M/RcgvbyTrltd/KBIVaX1/pdI0rlt5s5Jxvl56yaSF1Ka9IY
3rIJbyDvkuvq3ngong1vPYR25NAf8a9lBxbtH3+lpH+CEj99RVMwtAJEjV1yvafYe8gJKsGDq/lt
YLmrqJq+XQo+Oymnp1pLFmVtcVJWCl6PIFY7VM50x2ZUm1sxEOx2fe9MHqelcVe0ac4SpVylNm1W
b6kkfzRyxyD9zloWR1Mj25RHP1utpyYdg7HtfprtS2OZf+cPTlfN6XM3GpLasZnS/PgPDaDujZ5p
MwTcSMwRyy7ys0M4SeMUuU5p3NMcecDsyyBQqoIkdVmhuPSWXfX6NzDQmnZ2z1y8pomeFJmKdmT0
guLfjg1sJUG5q9jA1lUeiNzdZtZ2Jo6L0ZjlXEos4ilunAGao4wPcjXYav2rA0CSwEK2PevpIrk4
3anROhkD/Fw5ji/LoH/pgMFkDPdpUtgRme2wTuyCHvMqvlVGeijayWmBhpfUoCpQdW/KAHNlWuAv
E7Kcvr9UL31jLrRLUijXS46MUrcXR/eNL6Vf/Wp3yj45kn3vraheS0BoJ3bvxJ6FGWrB1QhSGH78
q0liYk7Ku4eWUWupAgtraf1VhI9PXTVYfBXKFoGYHcLHr5eFi2RzhXs5kVUyTui5LGXlgOEvme8T
CgCz5wy5lPkcN4J0TeSj+TGxrK+TqS/fPSW+sofVyStAEe6yxDb3mEdHtx1gEa5yJYlJ0Zk2X/jO
PCdEriL7NEEb5pbqEWOKWGoCrtR6xyaaDVU01SwwLX58DHDdNQUmueLS/E6VNNuyXo31i9UQ5/IH
FKX4/ORYXWhhVa6s0N219lirjjy+lI10byrjrZxnbt0SJ1PKPZVMwfDEdpD/Y9IW56xChTYmZVsF
qjU5q5rvQprt+6UVZEiiDJCnYk9CuSnWsoeO3ic35mHANqr1PDvdXseKjgiAaXv145Rvalx8KYcm
WcMaHp8hHWDuz/6HTofZoOh5tn2Bf1IzjQsurYo6YwyIarfJD6Vx3wJcD881kecVSeE+U0JTw1zI
ey6GdUWUc5U77atSOhLIx10UyfwyMKbDLJhOEknlQksX9kMXhzGm+penxGjtpjWduipE7mRzruXs
a3FhpZYN0Apgi8+dyqD4DlJUudoV1rU67qiaoJ7rxUKcTpbrfHYjp6/GhYtU0UDrzAbRR3/1s10T
5DK68IwZQtlh8TMYRWAf267kj0C+tZuTci3VHv2fevGl8GtiPA+dW2LRROBJmK//fDA0IBkWhU74
Ia/FyLoBixGyayhOf7SuYmARawrmGf4Z+7ssbdsZ/xH27tbOKhNZrw+TUqDGt8ZeHMXeAs1UgjTe
R9iSvCyKWeync5kKBXCPrKqAAcO/n4ki+dxK6YRWsZ77lfSWTT8v//3No5z9fU4Had1EYa1EGESX
m6/N+n1ajcKGx0J5P5quyswqBD5/07bOBHIaSJWs7lsTVZ3S3Lf5vUJ+G4XIbQgOxb+lUquOGilG
WMnkJ1Ay2k3n65LqTBh4VTrBB9rMDU/n4V9PaHYPetex/Zilcqsu+VE2s9dGE5xi6rXtzzzN7i5/
MsEN8ssr0iSvc6MV6I+Yu7TYD5OfiXB1N60We7kaNUwDNsVp3WJVqxKqVHapfF+W99XU2urqWEIU
ou309UwQp35kjMMeO6yoILjNrvdpINmxg+GqvLfT1xF9iTWowD3XP+dO9KNHyEx+/M1lnk7KqeNE
0hisoXCIVfNiIn7V9FUX9T63X7ynU/JOkILjWKuRCrjK/WA67GmEGsaPcrGTwsF+4U7+SgR5x7aO
WBoIA+A65PdfdOY2ir60BklHR1JZSzvpTDtKgDcpGLzbTm7MkxTmvM6kJFK8Soa0yliRNNlk7U6+
oXhf9g6Q511RwrGtkydh7MhnwrRWG5sBTIhu2mIF+b43oSroHxnhw2WN2M7yz07FfsiZoI7kyjKV
CFnxPr3r/frY/GbImZFX154cSEHyJXxEbQRACbLAsrf91umInNmt8hzLc5ihMoLUeyIAO/iShcGo
3YA5UBAwRaI4w6vC0uhnpvcJFt7KH1TyO2JHvTeIQJxEmsgZWL0a/dLn0JFFmmwTH2yIp6e0NF4v
fzWBdvBNY1VOYsw0AqAkat7AMZyEmZPPtauGsiB+bb9ZTurB945HLc5NvYbLApL1vjiMuzd4xoOY
7WB7o+FMkPJRD8110M1OR+hvPDBjPmQ3wOzbRdcsXaN+sv9fylxRt0B0kyyFPFP/eJkmM5VkvCGy
l7T3dH1wViwEx6LFBoFiKJzzqIu51CwTgVNN9b2sZr+KXmcW/XRZMURiOLeRDENIzQj61+Z+Nz2R
PiiIIIawX/o5R/tjtnzLN5ai1ux7uPccJNp0R0QmJPr7nFvIIzKq81rhptrUBTKUH4Xa7vItbYco
i6o6UHxMiib4x6+uggGP5AUa82yHizqpH+4Nr/YYFBnjjBOVbja/ykkcHxHNJh16dUavYupNgAf0
jlIB5AeqdvlY22IsA+j8pqIr7yZ2psuTHg3YNYc3nSSAwtLcltL8RkZD/r+J4Z1pA8DjEmBQmDuT
nVm7XdYYrbQvl4VsR1vrdBjuE8UDrZIa2R+6he9sjK56E7/8Q+qHwqfAbLbd3Eka71BJ1dNyYuEW
/fdDZ5SAw7a0o1Z8X0bDmSq9sZe8cYYSlCSGsQoudFPjz4Rzlb06N+umUVBKltJv4OqxaS/IjzbD
35kAzrcWmpy0SY8vRjrDWWZwA6D2pBF7IG9WIjiMSBbnUOs5xIisjps05qsaXbKqdKvxcbYAeKAJ
9F2kI7xTZWvZWkERM0hADgne96EL6NVr1SlcEDEKDiawLn6apicJxgwWlMVjxR7j2k77BzyEBInK
9nDd2afi0jGl7bq0Z485RmbZ/swOWWPXaAD2ngHkWjZ8GZvCCW3R0TiXu6hjJ2caosZUXrX6LV1u
hlRQZNruS50djPMaeS+ZnVyhfK1SPAcYrUiu/bBIi4U009amN6yD2os2PY8kfbQ6oNi1M0YeYrSs
RNWTzZB/9ks4z7JauW6qKU6bSKYzWMuxViY7zjKX9KJYJjAGftZGW5pxGWJYdkYnrxm+UlV6mlVy
AyzMX9i+Et0xs+NPofl0Mh7GM1bgNa0Vdj45LKzlrvnVBIYLa23SyJb8/+aieaYiK7MAelWh1agE
1i0zP+XrP3vQGnoCwpax4LPxeJ5VNuppGyGHb7zwvr1DgcgxvOhoeNI1O2Du6ODV/BvsSNDD/wlD
7/hhZzGVSHqkZyPOWFogfwQrsGu688PgLz5x20CElL1liDpRFQXTE8hOeEb6cDLChrT4gKGcXxWR
+nOOnrIqE3QDNt9852I4J1OCeaLKge+GpD4MjKscOKyjE7vzLjsAkMebf2c/0fgPiBaIdGYr1J1L
5jxNS9vFIs0MbLwuCWhXPShWfH9ZLZkj4Y3gXATnaOqhVpJmhYioMg/6NLuYO/KJlHuJSa+SNQm6
SPMui9zMJ89lci7F0CRTJgwWIj5G3/95PmPCs7SLo+L3GCvQBAFdJJBvRBpFT/ooKhXXeDSD8Sl3
YxdTtDMeS+NN6kW3zU5wwq2Ks04oBWSuCsgkfrVmUMeGWiNenNOh3mORclfu2ORs60RCAMXNsH4u
iynRmc3F9VwgO4EVjH70AAT+HchljqzfyOYGRGzY/4cxnE7GbPJMmh6DsGCYMdzXu6C+2637AViR
E2vnA3Vr9VonfEOJZ2fthR5tW1NPkjkzjJQqI3WJt2fjMVhM9g7RwEB5nTlyMEbApyU+m5UI8Z8P
QvYt4S1zpkjqIqqtDGEQnObAKgbIKpoIy22xb/zyWoRgsZnXnH9TzipToIJbMUWT9R28r/SN0Blt
5Sf7svph2me3IDvQroVquxWAz8VyhjnrVitVbEqj/NJ52m+GOw28pVdslqSvjAggQvHOuutTWxdl
Gduu/M/H5bHQVXCYzkuHJ2bU2XE62bS+H4SslILj8cDnURpGVlGjp9aVN1rppc3rgJZT6q9UgNex
qaqgKbJYXRcBinuiALse7IsrHv1l4vbpbTkkNmpNmhpMmjMMvy47G5Ew7rkS5VoiF0UORAGMPQJl
WNMeExjGMhys+V5LBFnT5oc6Oxr3YBmsUO2LCAXQXEt3YzsfSZtiI0j0fBAdinNqEYnSJjahielC
PQNtJ9UcnX4+ZLNPpTeQ0oleEux3f4qDQF40iK4DFpGnPEC5aQSYMprJDC+BsUjOVyUGY9BJZumS
ljqiUtr2RZ4Ecia+xrGezBKakrEaPc7RsxaFql1qq6BsvPlW1xXV1BQkZqrBD4dgH80YMx1wP0UZ
KNqNrDq19q3X/XR25tqpi+9xtL+skJtZy5lE7tu1pY6kfUEPqhhNW48Ue+oHUTItksFu9ywMJdla
AQoUC4r5fnYZo2SeORbLIYCb+cLQLKWjkAh7OwacHYyLQLmxRl0UQkeU+/rI1mNCN9wZ9wwRUZzB
bzqrM2FcwMlykskyyJddRS+cRB5vBn28VwfyRY2Ur1EqqlNuqqNiKIapGXBYvG/UMwMTpgaqYXp5
a6i3VexJonT9/7i/kwzOUyllaJJZwWs9/EYwj9YF5s/aW51hn2MOTRhDt553+tmJOE/VWWsyziG2
U9L4h4lx8yyFe6wDVPp2UTzvGo1+mYEh3S3qc1KkjgFS3ct2ILpSzg4MYLhFywqol6ECXg4mAK8y
XeCNN/sA54fk7GBJLJqYgNB2tWvA8TAM1OSQBdqddGMe7ew4A+93/H8gGgjlcqYwFX01A5sEcg3n
n4feeIUsAZtaml08KYBGZ4iT7JV5+U43d9TOD8yZhdWnsVw0CbNBTJ39jI8MtgdtqiDx0BC+6b4M
XzGTFpRe/E20d6uz9OdTjDjTKM5lYzPBbKURua+ZKVdyHN+uWXY1UGyptem3bm4DtUvvVvIz7fq9
aS67Ti326oCqb5Qe19Rg6NV4xdW2FiZ+C9rghI7fBgkgkxO9wQzpQaLjrmm1Q9KiMrdEN7l8p81G
sKAukdaPlYk0otYNgGH3j3re3q4Gtdcqfk3q9mBgEqmb52uQmdoY27Ab3Zbb0samsF3HC/ZNa1uR
fwE52Z1MzZm07/KAAgDmt1srPiS58YNUmFNN1d5X9Fb0zbZd2cnuubQSkQ5juAlqEQyTggE4xLf1
VfxoeKh/eJWL3iKGgC1X1OfeXLE805VPYMca2nE9AWYVxuZjR3uRbcaKkNsMvrbGcHX+0Dt1oAoi
LlP9C1picMnfMpZ1OkcoF9B0L0mOqn5pBs8SLcJujvOdH45zpgj3y5StGkotGBcfgiKIsB4Z2ooN
JOfdZaPbDrZ/vp/BeVI17irVAD2MG02rrWa/exFdqcidvC8pnYXzWRvLoonQ76PX+ROjV1DfkVBj
FzgwHggJwYaUvMUHUZYpUEyD955WpKhtFuEOl9RXpekQ6eu3VZ/3U5Tdlt38dPkeBQHB4Jym1aRY
tzFYjomEAXwF8+Rl5tfLMrZrHScnxQ+F1WAIy3sT+1zz2tg5BYZyHXkyVV/mit6iF+lGZuwqyvQK
L4R9SVI4+LhIsRXv8g/ZNAOVGLKGwX+ifyKAqhcpVRm6SBjeMJT27PdaBhQM9JfFbD4UTmL4mnE9
T6SQdDwUEqxQpS9Z8y2hdjTtR2A9KtMoSG23U5gzcZxxT6GE8NMCmy4+rv64Tw7KXefHNwxmPHQq
wSLlto2fSeNs3JSTuuspxYAkaGCj/FrSM7slR3R7p44EcWQr6q1cvSEOXL7UbSVSgXJGNIWYpsVF
2Ukl6D2MCO/qIwg3QJkZ7rX9pKKvAqJdP78WYYFtf8WTPC6yLhRY2DgrdipT48dQRnttaY9lHLpt
RYPekoIqF7URN41RNXSTqhY2Uyhn+7RJWl3r2bx+GX5XI3JNiYybnUTk5p8flhYWeg0VtK2qhW9F
Pr5UqrooMX9CwaXnae8wfLGLGHQ1O+wmy0A0JrRROvooj9NQq2+0ZrTAEDj6+RPeYAdzsvMfnc+C
Xu+0DbjUEW4Fp/zsSC3FIpqMWUfTUFV+4Ltsm7KaCVAL0uzbKhWGPVvpPjN/jWV/izXxX5fV8/On
+yiN86OLkbc9Y0J0w7rYG+Z6iLryakiUfx3IP4rhjECtsSodA9kCxoYVErWxNeVXqLdO8Xr5OBs5
7UdBnPbHQ5aNDZ5l2NMxA2uww3ugP9nRNxPg7ZptAiCE2MzHjNfS3yyCfRTOJWeWUkURqXRGgMiw
0GInOjByXCPAWsLVv1/aZ8IwdghAKDAQvvudszjfF2YkExVXusy3azr7pNXtjopY2D6Hno9SWD5z
JiVE5JNXhrEZRethpJFv6AvgtGa7mkWjcu/Trh+zPciSZaJr6EARDGJ/lLVO/VoOIbgALYOhJs6x
PYaNv2A8yqwOOo12BY39pnixsBIWma9qWh4Lq/ieldTWQ6w1RkCzqMOjYZRBbK1B1iW/zBJDroWS
2aOOqVfae8VAb801c8qutKWicKtlrw+t30e/h8mydQtJvr6OjR21IGgz46ux7kCMpbvr3HpNQ3fS
0N7kjXErMXKWMbmu6zmI0y/FNAoy/c9u/ONlcPEKbVtMoVAscieaX0ouke0iv4lRnFfVp6IUYd1t
uoGzq+fS0k6Sp6nvTJQs6n2V3MyrowtpLJn2X/q8nCrRMVmWybLA8D00PpCw4nZwhv6QN347BwZ1
rWgncAabrhRYaYhIzJvyY0m9ldRlO6L0P8s2FtOb34unAro1CZZb87b2yF2yN98i529gpdjHOwnm
vJC+aqWGYjKaZOOjqnc2tmJ9EnsV6F4XEenB5qdTZJUquo7Nd75zu7bpMNMWTqcenCkDtVnolUrk
CK6Sqdunj3cmhYsTib4U2DoFewNzbSBRRss2Cowg3aV2HdAHgTRm6ZekceFiojopJYIP17sr6OAb
4KpnwXqId/m9IUpDRbK4b7XWZDEbdjIGDqFeZQHmFlKGz+38FJxK9KW48DBq5VLUM8hiSe2sPsoH
gXy1pNjejHfyfbcHaJYda7ao2SeQyjdssz7VemTaYPdunboH8pyjiB5Km77qpBw8d4C8ZjQfLTxq
GxlbQV28BxKFmy2Dq9TSsVM6W16Gx8uXuS1SMyxTV4mq811hUpFGIgbWgJbFS6dASm8LsBVQ87ma
X0IMzP03aZzrGuuoyKYcAGAxTe1mdGPtJqOPAFuzs9WXpJfL0ra/2Ols7N/PYm4UE7TYZVynNASh
8moljqUJ8rGNVwk8lHKSwdlzvlaYgV/ATBri1rBjC5Z5LHLZYFD7e5Z5JtFUkNEiu7X4Rp6mlgWp
2DxLW90uSNmVxk6sfYcG5eXb22irfxTERc5ENmrdWpCyMI551R+PaHMDDkTbWzdvrEpmgQ4s843U
FvEvbn+30wm5IDo1GrrafaQCGfNAxr2SPA/ys+Bw7InzyTOqMjWIZpgM3uijbpSlPGvVAI5tcggP
DBeRIXmhVHX17ynHcIsnQbzb6JsqSqYyxRBEVezCJP/SqdTrpFowT7Jpx2diuJwvI3PaSKXKQCMe
suE4TIVTyP4CkOShC9pKcH3v07Sfr0+XCdUQKinfmpSqIZlzEFa5Upt683xnFnIAArJ9OtZeMy0u
6tKHxVCOtdEbtrYO/lTeWlYFx5baIZEc9FLvze4F4xP2VHR+Egp+4EZRhF27qaPmqOgG4Wc907zp
wiozMKwIOOX4KwxzJz1XexBGAFdAEcVZZgqfrgPGaGCZE5M1fEMz08bMSiUswsR7ejB2WLK3a6/a
h7a2Kx1RINo+25k03otGpNejEuxP/8y+q1geNV3tlg0qDVex4Bm9aYxnwti/nznRAY1SWQZ/iTsa
v1TZM6L7Svt+2Rg3dfdMBOdDq7xQwTmPt3PKnEl1PVYuwJ6MGSiy+m0rqpexv3bpW3E5kdUVhryE
8J/UnO6yyAJQqXIfkcFPkK1fPthGoxtaCNpqFHRAqwDK1Y+Xp021jFF/aGFvLHa1FnbdvkrpQQby
1OyPxR3KaHMW/Eeh7LrPv5gsaaWUIlHpvNnVj+sVME32yx6POYFqbEwEfzwe50SzDFxyWOxUXcBF
vQ8ohHfRdY9ehuwodnoPMB5BuGX39enb/blPvG0/Hk0eVmKNBkaQ0/Wmmr+CaNdWpX1o7eREcIvs
p1+SxPlTwD0PkbzgITcZ5Q4jEY7er7Ye/wzx9lUw82wVv9RUBKi/UVw9v1Cdp7vJrWzSKrzqAU39
owMIPH2bVY/213EXGC16cjd68aiqo0BNNy3i7Fa5eGut00jjFfWCtKhsKQeMmVzve/l2DPV/PYT0
8Xyc59IwuR03bY7uSex0/TGiN2X2JWrv4/gx6wW6sll1PBmfzuN8G0lndHGLxyNzk/obcIIBArkG
DORWdpKflbvsRJVO0U1ynoxItamaTae6fecpzU1pPS3qg6WIPth2BDj7Ypxf6fq0qWVG4xheT0DU
n3fhETRS3vt8pS9Kx9hHuWQKnD/RzchIsximQKubZv6yTvcCh7UZYs5Ow7mRcDDjUZvYZOF9vWds
g4oTO6kbumxIW3aqr2JyYIFIvgJOY2nMxgkXKCc2AT+19XulIuI0kQzOhaRGtcTSAhlEDtr0dhoC
qgs8sEgEl6LD/ZphuaBKOyxPY7G3qiBO3gRfR+BzP9VHF+za0QpmpNrEIZ7+RfGawHTH1yiY/MlN
Izvx0yA+CCc/N5MqVGOs9xwOrY6Pzj5ZhjxtWEFGt0cXCNV296twgNwKGqT2WVS+2LRcSgmgTtF4
tHi64z5r5zlsYbnLuLitlNt6KgcU77plrQTudvOjnUQZXBBLjQazPR3SncJ0iyywgFNrPQk+2qbN
UktDSdsiCnA4Pt4dmcu8GwY8fSvU6tgeSf9Dvsqct9kBsdhN/0v0yhHJ43yEVYFqPqfIBKgcFPRO
zQXOfPvOTufhXESdREQza4QoozJ3g55dNfpvxTAEX2Y7oTHQDoASaAQt4o/XNhmqtObSwGpYKhDo
wAvoN0AIwwwf6zKmh7ixiYhfePNoZzK5mKFncm+OIWw46Ws3nyQHJQtvCVf7skqIxHAaMS9xoSaM
sTkvlccOczgGre7LWkTg8b48/ClaYI7M0GR0U8BK9fEKjYpYSxUj5e1QM0Bnf1ccrJsKYMwkGF30
kHZhapvu5A/77AlzNlcsamEN53q5Er2Ttk98+iWcc6QGTc3egAmPXewZ/eiiAmYrUu1evtjtYHx2
Yi59CuuxBdwebnbCsJvsg8H8CsALh3/qP8Kcm93fpftllniW3Xfj2HR1iuJIfrRsAFwH885yJtCL
jdeiGZvNHPjsYJw1RLVJpLFltcH8N1luAd+ykswuFbCURPeSVTpdFFy+S9En42yBrB3c74rWhgVk
FcMvc7eUBQMMm4/Ns0NxdpAXeaFHIQo/WZE8zm32NSoUkMwMO1JiAc6QD0M6C2oz22m9yZ6AxNR1
sNl//Gbgm5nM9h0nAwTmkk3Rzyyv/iE3/StHjE6mRgkCp8yP2ujx1PZdhHJT0qHSgek8Iix2bN7g
mQjO16cgHJ7SAYX+rE5Nx1Qfo8667ZbqOUrAX2lp3wepvq/Q2my1FmVQHbuZpg6wxziO3IU8aSUQ
VBNpP1r5nkR/1cU5+3HcVaOcjRGKAnWwmNzE5k1YOKnsX1ZSpiGfLPAkgkdrajvS1cCAgIjCX+sv
C2q9Rvm7rh7CKhYFpE2DsKA2YCBVFZ0fYliGVl/rEb6F3DfLP8RgjxJwDupdAzCv93kN4+7vMi9L
RWWPIAhafMo3dNm09LWkYo6P/MYoayDfMHJG6cAQjYQj2Jv3eSaN82iEym0axfBo5D4dHOuWsa1V
DjaZ7uLf6SuIL0eP+stuloT7rxuSVUKIaqJoB+IRHkSia2iRgrkI/RbtUDav4XLULTCuen3087LK
bHkASFIB6oDSPVJZzuugxjmtmYXvmO7jOw3QttSNX4xAx6ynaHRjQ2U+iOLMcx0pLaqZBXrQ45l+
vu6m9Onycbbv7XQazsgSC1jn8ojIKq/js7JQdwD+FZBhXlI5DVSsZl0Wt5WWnR/pvRp9FvP6PNJG
hWFNh9fyvvPMQ+2n7ngl32i3qydfi5+HW+MvHyRyWUw9jEM0Zni7sbfHdM8qaXj67PTUiVK39WSn
tUHneaPtEjf0RCvL218Q818sd9dQxP4YLsqR9M2czxDeHZaR2DLe9tX3y3e6EduxBaoBo8/UgbfF
d5H0nqajDKY816rr3g5N3aYtvekJgMsrRF2F2C3oPWvFEITfTdWRDZ1a6O8AgoZTHQ1jWcCAVfCo
w51qz5m0Mya3aQ/WeP83B/wjiO+7NIOmDNiEQ4dCe1PHu3QK7WUFaKvitBLG+HZRlQviwuZnAzWY
CeR8ihckZ+OFGichYDMYpSJoLA6lso/H3eVDbdyeBlRFOCuTqBr+86NmrAsBJcGABZwuc1UzUMb7
HLjy+r6JBWfZKp59kMQ55blOkmiNkUcw0HOKNPP9CY6RbvWeVDZxK19yJ+HG28YVQip0A8CRhmLy
T/4sI1WbtdinTX7TINmpr5ZHbzU3PC7g3WTOMg+Wh8tXuilS1/DoR86E/3GWrilq0qh9BGaQ8CAV
TmTsUyrwXxsJk4Zv9kcE9xCJczD0pozbE800x5BATfHWED8ud70S9IrAwLaeIx+kcTpiJENUtxOG
nHu/PRp+dADjsV8AvzdzS0dUG9zqf0OaoVsYS0DxhE9tNWtqFoNJm+4XbN0MQeWgu/eY2+hGodMm
GtZjDwAu9zoXx9ftpLS3oqjHUG45HEjyhl6KAfK3OPv3j2XQKlNMiMPK5E/dQytUTGnVU6R4o1Nq
ew0IAMnLv9c7yq5NVzHg9KllaEwGyGJMDbPoPWaYs8nWq2Y3Dvn+spgNP48ikKoRmQ1SYcrxo8cI
qR7FKYOzY1M58q7f6WBAqoWwF5t6cC6H03G9J3KjmGzj97r4PtwwOAMZoPM54BXZsmr0qAnsljkg
XhPOBXJqHlV6WMtslc4wg0S7KxZBq2JL0+DH4Ykw9QZOOi5QdXpep3qJqveoApyaoUcN9mLuQ6EF
bTggC4FIRfOeWuDxZv9+lty0VU9Wmc21Tw4FnawO7MvD8rW3wdYJfHZ72TW7BdCK3mW92PpgFuZd
YbQUUxAY6vsoVpKBMBth2B4z2QxpJjskz/oN692xGXB9skW7jxv3CZIlDKUa+D9b1v4oT2t6ID1V
BiCyACI6AOrCRBd0Hh5aVYRwK5DE+wjD0AGVRdGML9ebmbjdfAgxBtsDhOHyFW6Y1vmJ3nP+sw/X
SaGSxRJauG3yfdYAV6U9ZPEvov+MyztzwSwJILMuS/ykKgrBfCKmtIhiqDo+3Mc7LEal6LteXV3Q
MMFnXA/6gyaqmn2yKyDXIBYamq7osoLZiY8yrH4OUe83V1dZnonsz8Xb5TN8TuYVNLxRm1UVQ5fl
TxNnEzCnJ0tfiKt8Q1HgbXUzsNZXutO5szdheK+8FpF5f762jxK5XGaVDSr1tCPuDNUDiaxdS+B7
UEr/8slEYti/n+lDkSaVHhs4WJEfBnqXaUdDEuR/n62Wuzym+2cyurANc6BfrUCNIQ6jt0td6Wa0
Gb1Qf9MGoq7I53VFJk+VZaxQsF19/pnQoVkLQEIZM5YYV1WPDKS/AIPE4CtozalO5dYgXxe6RBYs
Pvh2TioXTEpJ6rLRamG73oL6A4ZWnejYHBlYTX0tWrjbUPgPR+QCiSRVcPUxhIXjQxLuyvTnX6jF
2RVy2qcuYb5mck4Afx1I6m7pDnopiIWfPBF3X5zmacD2UZscIlr5ZkaSR39LTUB6v8MEmPpCgBd4
+UifPCwnj9NCae5lte0KAnLc70X5uuqgxl0HkJml3mVBn947nCDOGa3pYqUVZlTdLrwLE6cfflfh
tZXtZ+X1vwniiiZpk+jlVNUEg6mhXZiNh0zKK/vxMTQfoqQShY5NV6GiRqvhrWN+mj5MCyOLlaWB
TqSFgyxwJ62tW2kCvGuBFP4JPKAFWFQkgZTcr+m3tXikxtPf3Nufg/ATy21GSKknuLdy8YfoEaPz
erk3+8meQLj730RxTkGLo2ZYRqbkxq9MshWA5ah7Q7LstRSE2W31NgGTA+cHHDdO6yxrRMmErDhU
sniW3vwqTUB0yekzacL95UMx4//s6U6iOL1rUqXrxxmHStPn0HrI/jVtzLsBnf4+l3WNVR7WJYsX
a3LE/Dil+6UX3Na28/kjgodJWuRa1WYmIt4zUkhzrwaYwRe+MLaV+SSGy33CObPa2kI+hy7ma5Ut
Npmi1B40EXoF+zsXvgjl1CyOB4WulraiUjvuy9vY7e0F0U7Beoawl8f+1iVZXOgJVX1eDQkGSu/N
INslBxPoGMSPnBwEOKI4J7pALg7RPlHNrMAFto1LhocszO1OtMC6ndypp6/EfsRZftJkSbEYPWX5
wuyuSPS/15hOwtDGNwDyRs4Q29GtCP9tUwE1GQV81G+QGnMyVXOY0dmFAg6maVOwWanXlfIym64U
/k66QBMhA2y6hzN5XPRbUlKlGYrDblPf9Y0nzz9i6q7l98ue4fP4PTNdIFfKCqusgCTm41WOmpon
esNcQ4LGj+aEJtoG/VEDXxmoFo//Q9qXNcetI83+IkZwBclX7t3q1i7b8gvDlm3u+85f/yV07hy1
IJq4x36ZiRjHqBpEoVBVyMqMg9QdrgR/SZza570ibvrKhW1mia2WrNlagyY5DVcf1MrWqhq3ZqK5
+2vc/pJvS2QCbaWtKwQZ8CVb6KpCWZEEqnS9cpPmzSN9sRomyOraHOtrhyO9HGcntiXMQIGg72ig
D8Jj0PrYfWN2jQm4QGONck0DeudOrvQYufq96lCpyPlJcOKnP/h+oAYzVI2gWcr2KFrSaWECfi4n
ywJDCojgr/VtZ9ztW3nVWP8Qpt7MsHwGctxr5YqoCJiv5AH9dQ6P0TWmyaAN1gGnJ7iU7pCuMQ9U
6KAEmAk+8KLXdmTBgKyMsVYJfO+Mr3SgJiMTwY+g0BztKvXy70h2bTqJDGmL59zueAnHa+D4uO43
k4zfxNXYFMmIU0AfgeTr9qSe/3m8M06xg3DmCihayYv4PNqrLbkt1F2bYAp45dDmYQQnAJ1KxD6z
rAC6KKB31EBuKxTj26kSj6lMNU91b3+bt2vLCzvMoZcKLDVvaA4cO+1BCQwwZMc2BT6N59Btne5z
/iepw4VFZk/7qS1UnabBUGTE9NnNMDS/YlDONXN5R1b13NaJHSY8iADdto/b+vY9mW3NhUYfV3WA
fFnX1ZBsBk1uKQIPNRlHIj2E4XQNSRUOYS9vD5mwkLelmvUl9V7JT4efTWETXra/XavjrsA4mgHc
s0J/w8XdO01tjmEEdIcmuz5R8ebkGJ1VgDUFoCaFBedTtpbvqA/3/WZzaRdmGbdp5qVeGx1BiEyJ
V7UkKNI66FdeI3vbPS/sMM7S1Uu69C0+oXi3esO318hjv+iatbr/Py8Nm5n5hTnGS8JUmuVyEbGs
Bei/6UWo/P3vRn/vBzfEDS9iig8EAyxEsyhHXRIEbFcffsviw1I8D0ZQTN4qcAxtbtCFIWYlAylj
DR6N+CEsV5K8uqSBBJy8Pu+v5yPGgV59F3ZYH0ezeQ4jFOuk/ZQXnphfizJeWo9afBPF3+Lkk27Y
Xca5nDiLUxkw7Uy6dM4Iglbf3zWCr6qnikcvupmlvK2LfSGMpUiI0x4OrlRnEn7qcg8ERYbIKW83
/Q3UL+jvGqrxAXrayJmpQUUCRaf4IAApGT/sb89m1Lv4+8wxBZlHVGd4pnHqiUBhrii9oddssRwI
xOgXR2tbwMd5+PRtoya8AlTousiSWVW1UpdCKSLUGn5pvGjqoSx7e9KDYboVCU+4gmeNWWJd14sc
JqjbVcwF5WPnRWV7aIh+JCEC4Ep5b5OWs23bzvG2QiYqSfpY91MfIrAv56p86PufQuuZzdP+5m07
x5sV5ghrfb3E4yCsTlX9lMBTOdzv//3t7Ao8C//bKObsqh1U7SKArJ0lk74qa/ssQVhOyVSr6qn6
h2GJWuFC0PchiyTVyrLYI2HkrvnwGXrGnE/KWSyLr8PQTh0CmoLf0uVBO3+flojzRi7LW7EXlySd
/AXWm0VJGuK0mkOFBmYEzXFrUqDM2qCOanW/qrNHhEtLCZXjKoLRou4RVPIHY5m9ZiXXoTl7yFGP
oboeJ6H1u1I6iJDiNc3Ym8L5IZyUX/t7sxnhLn4rs/eqVCVdpiILDcnkSHUdSIZ5TsWGc0tsfnUT
3UhADSVgL2gRdZE9LOuYqnKPNjh4pyB20XlNN7r7K9k8Kxcm6K5cmMjEAviVBCaa9ACAr9Jd9esN
Ub7tW3l93/twsV6YYboqi6aDU1vBxQo1TVmtrCWJLFN0xfnzqFqj8ZDEVzGPRm/zMr+wSb/uxdKm
VaqnTsPSxvq5g3ahspzz/MdSnA3hy/7ytvYJTA2KDHAviEpYzKIaVZiMX/CYFUbjIV/nw2DyxLW2
PO7CBCt2lali3MY5zehMaHP0eB6WX3KAIfYXwrPCOFyhYgZ/mWFFXHK7HQFiryTLrJa/NMM4HaCQ
LfiKcO/1sTsnN1pjN7xuydbmX34vxuFIG3bCRFuGVAinjDDwXkJYTagfNK315qY67H+4zWB9aY9x
tnweitaYURB2LjmC3Sl2oqfVnxwK8RGc3C19Hthic68oXk8UAW8z2I540eoNVJGRDMfrg9if08WZ
Z06FtJk+IgsG4gKAY1Nhmxm6WBTNGKMZ2oNwrAXhZnbCj7GTxjGah7y8BYDWKjQX3PZ/cN9cGGbb
G4MASjUhxeUqzdeKfhTNJ85+0f1nAxJwRBqg/8BaiGwBL7U1rf3Q5pKB75iuG5tONo5ua6FnAFXO
P3jB1xUwkpiSAdQZgCXvY5FhQCy+m5ASy51wHITUy8KX/RVpm0FIk1RQc6Pc/IDTi0pRWEwVJcVY
YFK/LnXHjDWrigvM2gj2kCWS3Y9ZZpFiPIxte0zSCEnZ1LhROOp2X4mukaiHNMo8ADUcsxhiN2vE
0VpIdVTBfyjDq9cs8nLhfo6F68hcJUvqx9SSMH7VoIGdgUxwSVO7zMGxLBG7EiQ/7/PrHLOcS9Ne
LzLxYoUctChxZZz8towcPIZZUkceC3H8Vq/lp9D8upLBDdfEgnh6aslmYSVDYxVFZq9VxRkC2UpO
gSUC0Aewso9AOWi3dSmGo2mi6Arrjynxq+5AjMe6tVSeVNfm9gBfi36RDkDqayl9cRsNSQsGVB2l
ctSSE64Sh8j/mUUBxR4A4P+aYGJQ12Y1wMszxjLrBXiK1RqXQwwCOZWnh7l5nV9aorHpYjHG2IxT
2sm08UeOgz8GVNOW8mrw+my8r8aUD01SZ5DOGVenGSRf02onMfJg/+BsZUCXa2GqhXqIoVNlYGPy
+HoePCkOtBK8Ke6+Fe4nY1LGJAfmoNGwEsxTSOqhBWPa/NhEpTV1QToeutWaZN5U6/atdOERTAmR
0Hi0hNgnihjOnynn+wg9I8Mav8kWFVjmcWl/JKF574PsWMDS44WdzNPqzICwQdEIRGBgXgnmz5Qs
MrwxMa4S3SiHAlOGOP2cW4P3kVlojBZNojbVWG/WfVeJp89+HbvRcpwg99zfTMJXtZt5Njku+lrX
XJyFWG1WaapXZGZ3/7xktJ/TG9PWz+Ydjt/RWC1ebrN587/t6uvbwIXFSonCtFFxzvX+2NQnovvi
yrlNthelQbn9dQiHrTzCAWq3iwFvnTCBBwKhM9S/nP0Tsb2KNxNMEpinZg4lUnjKGF0p08kQjilP
hptngrl120rO60mBiVr50XZOXgV11XH2f+sOASgBKY4C2hjCDk9kINwUtBa5LClvSZOCp0Oxsuk6
Up1s9HGw//tHu7DGwkdSZRIVU0A/b8St1ZiNnTaD3fDa1lvfDWMoAANiFEUBWdP78D6r4doXBbIv
wwT6fl5PJAHVQFLFnG/Hs8NE9xwghRV6xHjdQD4iJLVfti3uRZ0T4bdqASD9dVy6GKqBxOz75dR5
107xgA+mY/xKF+dgzXNPKFo7qz4loATf36LXuTE2tbw0x3w9MxvDQq5grsfTHHJmT7BDrzlTnoTB
mU5yYDrSYQp4IoCbz5yg4caj++s4G2GWKZS9pNdIyxySO+aXzoJQ5UF+NJDlAT0s1BYv2tK/92Gd
sg7dOpAZwPGZyyWc60lclQWnK73X1Ks5etj/kPT///u/j4HL99smhjlpS/TEnaH/LmNQYrkfVhD6
hU4F6sC+ABuEv29w0x3/XZDJTroI67AMpQ6DiQ4VNeNsILPh8XxvhosLG0zUCyF5NEYZPppcIjte
csC6QeQMPcWibvDk9tJitnJ/VbzPyARBFePH6mBiVeWpPWRHcpi8OOBLzW/e/Cg+/p87gOX7/XYt
g17Nih4jEBJIlay47SOIe0rjwWihkkWMe6FdghydTFNFDmwc4qRx+7lzQSF/NOX0VJm1LwKeree1
J1RjoKA5bu9/is169vI3MkcT1UevyDHaUMvxHy6JHiQSr0Aimzeov5VWXppiYpusz0YeKmhAZP23
pLZF+bOWHhKeegJvc5nkFeSuIWa/0YgUyPJVmuGzUgX4J8DOlY5p+tIPBfVaiPu/PClMMiv3aSqT
CRnIqAeqEJA2IOVhf682D4oiokKX8UbxgXdfgkjZVBO0Hgol89YkQv+htWZhcFYwzELw1A5BALZv
cts9LmwyeybGRT4uOmymB0p3hIEZjzjQ5nGB5uHcSZsbh9sVnOAGnR9gTuUki8VgNKg6ZECQ1/zr
mIH/CoTuoYsTBCy8XfNosLfvpQuTzAHt1DZqohUe2bmtbBmAmkGd1gRcYjoNzqn99s80Gm86bPPy
vbDKHLmlNDtdHrGoSTrL86NR3Ix5sGLWs3ng7B69Dz7cFxeWmN2rSa1leMpDURqbfiFLgSTXGBNa
ptuli74YynxESpvbilF/G6OOq4WxbZ6OUGCAQkZT7n3860Uyjz0eMTC8U11rwRiAcRZVMaTF/yvB
FEosVXkzxFwhei2pWaHjnm/FW8V4FAS36zmPMdub9maC8U6pkqO0q7EWeS2tORItpcncboigJQ7C
bzNxOVu3fRre7DGuqazd0KwV4jJUqKEiMl8l11ShDLw7/myPbhxkXvQAZlsI0PM6DJuX/sXXZPwz
qiCKqcwIZbV5yNqnMH1qeK8fm1cBqIsI0k8Ts1109Rf1WqNp49L0MGHKJ7W+0pLPnen36e3+R+RY
YSmsahUK9yOoKZwVTYWkW68VswsyOfbmuuW4x2adrb6tiNWuMuPVXAD8RHkI9J5gZQC1ULobflbB
WxTj63Nf6gKp4IiKer+i9VM0phfHn/NC4rW6N13wYkmMy6u9mhB1ggtSlXfNG3zpADpQJws6P3YE
u/kSX8tAAY9fxT9CAV9+Tcb729iIFAMSgM7QfqrMOYj7l2pU/+TKxuAsWj54YNVZaIvW6t1q4rEP
9+niy20WFOIQCNynnc3IcWGGyQzCQesncQa6YIzcLDRArprY+YT/Tuzh+77Db+8YTpWGo0UnGJlj
FYPD2ehhqltvyujWmDo7bAMI6M5VAhC6YkFD4+8sMjcM0cd20kUDFVb7vUAngYwnNU2tdZJtnUDv
GCJ6srdvchNiRRvD/1sl/eAXwSOcChFdLUT7BTQsdFx4BGdc55i+6mVgy+TlJdv2MAxKPyhgnayI
WySYUzh06Gd0bn2AfC+GhkerP1LI4T+V6/76tsuGC3uM80uiQKYCJAOO9pA+5reDT6lmKEQXmjaH
0VZ87Qheg2fT6Z9yn1fCbgZ/MPiAUYeSerAwogygxrkG0tBJ2h94G9QVLyN/cltfmGAiGCGpmEcU
fJzpmifOBrrxlRcvk7P/HXkrYcJXaCSK1qs43uUE2iw0sSt5xnx06e6b+Y17oIci42UdoArmLpuS
SWsk9Iec4Si9GL+opG5/td7LDfJkw2ufCt7L2UfWC5ruaP9afL2LLg5Anodzos6YkVjK9Lsez14C
DbpUyb3KxKyRId137Y2wdodYzzwtUqwBVIHwYMccNHsywj/azrdfw2R5EKgEeYuJ4ygqlVUkCURl
ENkgC7H/nTe3E9yMOiTBgK5mwTAJicRCnmCmmJ12udcyn4icreSZYCJ1NNU61JdhIody9vQSm+7I
41PYzhMulsF4iwLMytR0aCQWomtClib6qhauULudfFKaXwVaY/XT/ofbLBvfLLJAJdOIM0DE4S1h
dR2LD4smgSHgHCo/QepRJpw8iGeMcQZpyMB+HaJ/mfZzMNXdd4mkZ8ksIMOlrdfTmqdQrck6e3+J
22UqUQ1JBTMBKJzozl6ciEwKRY10CCnLqLhhlXfWkpJT2Ck3cVmeIJDjAH95q479dSxIn4jGw/Rt
dxovfgBzDy5aV0lKAagW+IISKwnCxY893aY0Fv3qCw530IAGyQ+l3YVB5hI06z5rVgVxOpbV86rL
hyJZU1siv5ZWBTV2ZR7HOrPWQrqV9OWY4emH5H+CqQYXzb9fnTkvEhEAhEkQYdXqapA88FeWU7C/
s5vZLgEhGfjdqBQgE8SLOF4kjNGJzlB/CuuTEf4oy09cwqLNg69jfBw9WwXDC4zXtgbJ0XMDLipa
7bI5KsJpNj/9wUIuTDCXXmuuHRilAHfox6tCv+1BviA4WfUndx4ICyiXv66Cyv/9ORCTau4XDVbi
rvSHHgP3iuDPXKqzDykt5ApBiiADwq9ATUJl+tCU+zKvBgW3yjJYUdb7YwrGjMzwyPqpgir4/qf7
eN8x5pjtKbQ1bfUefJsDRgYWt/Syc+5hIvkejRonsvuf4TWXXJC3RGa/kgVvmCYIv8EUUyPR7KGY
QTm/Q2e5HYOX6oRRqev6iddv/+DuzEoZd5erBYzfagNKQ6BFjHmerBmS1IWqHQe9/q8XKmOLSTOT
taiMtgCXtDwXVjY/SmPlqobB8ciPkZExw4TmUK6NiJhYEvk6uD3a7aa73AyO4BdOAuXXfVehv/ld
VGSMMWFYNIQlX4CldYz8GI2Pafay//c/XjSMASbsLlIealMC9jTKNKGCZWK+AufDIXcTT+CUVh8H
uxhbTHgttSqUjFUA7yOUAZBe+kJAdcRKjKqaGOWqAxwCH/8J5snh0DwIx9aeAvV+8Tlr/nDVML+D
CSpgh89mgcphTXd4i4R6lHAv/lBBnUW1CXijiR9C8XtjLKqzb5uhmCmFdr1cCzWeQXtL5TVrOGdb
Y+KJoeZjCUpySI+MtWOGxCHhQ9OoN1Iou0mj/t0509hIgldcY23BJagLXtw9pOK5mDiXy7bbg+wV
Kprg22GFfQYdUlT6AnHQcf081MCeyTyx6O3A9GaBCRZlCZA6oYsQxMzGG8RXedQ9POYczJo87vvb
9u68mWICBrLDRSiTWHW0wS5B61yIXpp86jJ3Vhpr39THB4BXb3uzxcSLkuRpRirYomggALAFqzjq
YJEdTj1AQZJtfxMDQ+dKh/0mKL7ZZcKIEho9ppRwgdIHcRA6++qtcqZdXTFAO/7H/iq3j9SbMSaO
gItJWlYZR6rTrGJ0DOV2VD/vm/hNXHyzwcSIJCXaAoFVxYmFczk+Tp1XGadSehaik9B9I+F5XI+1
wUMa7a8MLwzv053I1EtFXCFEY+Z2Eh8k7UoR7v9qZQATvLcB1G2hiBmIanuwYr9KYaL3gwkMp37i
JvX7rg+Z0Pe2Uq0phAStT5BUrBhhTo7jlXyrR1bngfAbpFPAhwXmo3HNC/E8u0zaoSSUHiOk+Vx1
lctPvYSc8VFQj4b0tP8198MIYKbvF2hIUd/oPZBA0lA4yvhST+cJGu1y5e3b+U3K+D9/RL+AMWRS
rKwOZYnB7p3wtYOWOpgzvTGs1pKtEjclj+CBtzYmlvSJkapC3arOMD9LaM7lgSJYOreBQH3gQ4pD
20wEUDRM1DN7JcpZOCWzpKLSlLzxobHnK9WhWlbhVXzHw9Vtf8cLa8yGiUBoRyrI0Z04cqN7AN8w
R4/C+hQG05fZ/QcxyXt/+thRo1H5wiizeWJNYowALmAkeOgd8ZfmZW7ozLrVLzTp8MzU4p28zb27
sMjsHZGSHnIFq+rI4fVqTF4kX2tjZakJ527jfk8m8INidVxkGUvTwJaBd2d7QCp8bTh1bBcHECm6
uG2MxYn9/fOwGSgv1sdcAWD8bYS+yIDAi+5ics7Hb2n0c9/EZgy5MMHcAKSYyy4yUKTJxS8RrCry
64C8rclXVfVHcf/NFvuwZ2BeSomoAq3Q+yJU10vs1t3+cjhfjH3Pi6S0IVEyqyhrO1uQeytumqBS
DW/fzHYmcLEUJuRrY6/1+GdIxh8Hdz3lXgzFPVDh0mfyBpTXf1IgXZhjooecpcZkToUKTduT0P/Q
hsraXxDnJOlMwMijRqn6Fm6Qt4eucjvpajav8/DTvhXe7tB/v+j3NW0V9UVfoXbt7o3xbJZXycTZ
GZ4JutALE8WkGKMU4ktJfWuJzWEtHaHgyd18pM95H+rYrrZWjUq7GKjx0kPrST+ia4qyaYBCUQav
eVltaGC76KgfJq7uzEckPGOaiQky6TNsVKNCWzYJcqc4U+E55b5xBod47RnOx+P85zo7EyMaqHSO
xgi28zixtBfjqARaYXXP5l1+T+fBhB9/5SVs5xsstkM55x3OcFv7ct39MLPClRNM0uzb4X1Ktn9Y
TGYSdyHSmvRk+DP4uKI7csh+JrZ2V9z2fpF4vEdJjncaTNgYs2nqALTG5mlWvKAp6qQaZxTo41PF
ewcxmFhByqROFhpl1QjTP8ROTSuOTr1iWElvL7qnmQ/68F8fkxibTPgY23mtphJb1snHJbsFyMai
E3X7+8X7eEz0EPQKPBMzPF+abovUmXq3MZ//zgQTPfDiZrYYjEX+ad4qqi3MpaXo7t/ZYHKJeGzQ
mw0n6gNQmxigjF71Tmb8dygSsydMoFiETl6AqFRf2VxlkOyHBx3MRoKdnAbFIkipKRywBQn0dzy0
3u8vkv7xnXSXHSYYMi1azAYydDI6QRVaG9VTQp94nvLSMSdeekaPzY61D8ME8RpJRQSXr9y6glL6
4BsHjN7PNp3l4rcrqRfsmWNqS1kHm5IKlBfavddz+EyK57b51jccgk3OJzSZWAE+/E7XMtT/RfrZ
bI6Z5GoDcqYW05CHPuFgrngZLtuLKlaM/6BhSFsqMyQY3MIF5v4m+2natKGi2WUGcj0ed/J2I+ct
r2EHGsRaVOR1RY9S9ptvopu5yVfzOjnp7v+YCvO7yCuuDE6M5G0gE0nmJhSUuqtVJ4kzxJHZXmQw
/aiL3w0TJ3Ojd+OerzARhSRGlxYhIorsR4EWGACtm0c+gSVvRUxQWWe5GAtaCcXJt6w6NfKvSnDK
gnOqaRjfWwwTUvK+n6QqLzVKNDWmX9Tx037U4JWQ7CRGOS+llFdYxivBnZO4xTl6gq4kHfyAPCIP
0rv/1QjbiAInGYYKI7S/GjEA5ZkW+ZIgWYb4nbOs/fj0QWy0WLK2S1s8phjnxaWJYmX3AdIMiI1m
N7xF7Vd0hO1GRanUTg364uAkcMbqYJa5F6n3QmVXNY9glrNfEDiFw1xk2xFgAiamtVXoBRo+hiQD
KbVNe7TJC71bUr8WrP1PuZ8DgOL4vcFWlhoVwC7VUccnKNFZhPKg+/s29r0cUnfvbVRSkisVXmEd
vfscmmdMb/zlIpiYAB6mqJnnETu0lveLkuR2QTAyMg48yW+eKzBRIZ2NtKpWfK1RPs3E1SBTuc5O
Ej43K8/FeR+NCQ0g24vCogNiqawfiX6bzyeldEv5qTFtYnwqBj+vTl0IzNhdtHwaeVvGO8hMhQJs
ZtfqKV5S9Nzrl1OeHtPGK3hqPpzrirAILiMaxjQsE8Q/P7+F8K2njmhx0XdRyPpCaLR+Mg9NMHzX
nH2P5Hj9axv/4piZod5UVYfqXGnukunYjfbC7d5xNvC1CLywAbTdpKUUctYBuR7blJxYfM4t2qKU
Lfmz6cj3+4viFCp4uHt/zlRtLcGNAREU2a8PNR5FMQR8kK3E4VVdnEKPvP77xdoqI5KXRYV7qL7k
QWolPKjPmtscSEBZ/4VD/JO3Y7yvycSQMOljM+yRvGlJaeXSYzm7+1+P5xJMDBkJOHTTpdCcZHbM
5KZqzjJveHb7dejf7Iy8HofLz6b3UkxoM61dPa1PbbV+SfM7PXdWw03NDm8OR3CKm8Z/Bii9q1zI
a/flwq5KkrCXqXxctuD1upCesqa0DaJwPiEnaLzK9F2YWdtRLwBYxqnSv+ty5Gn1Czie00Xg2OFs
FcskkIAWpKloLVRNaHoqrT2P0SFOX/YdgpPBE5YyIO3GKY5D3CqT3Z6oonmz+HiE6q3OkWwFisGt
DV80/jMc//1mfWANKNS66xekG5lcouFmYqwmrW1l0XndY+4CmXih9BX0Xwf6IOp2n0QXuFnkGrSg
VS3xhWaI4b3E6QdwXESmx/zCRQARnuZRQ+BIhlOz1FbbnSYzSNaekxHw7FAXurCjd4U8pwQXNUqh
oh2s2LD76PNftmnIq7z2hRlpFMY5zXPNmaPFxQS2O3S6E6ZtsO+KvNUwaUciGVU9FjhY9dxag2mb
5lWujhbod/btcBqTRGaSjrmrC7OZIBZMzoNL3+NjRz5kB0jHQEDw73rwhKWQysW2N0UDvqAYL0Tv
brpQfOCsh3NrsGRRcqZ3jTkj4OLJXfYNX4cSKR7uZND2Q6DwAULjDsciPTMfKzrDhAQP2HZklvha
FMI0nkGU/JrRlF54UEC2cxQ95G6+joMm8fiwfrNnbxaZPQMAMs0G+gag+ktuKU50BDLFMlvokWUO
AL/2X66QSQ1NUGNlSIOhM24n17TFEDq6K/kUytb7oSsd9u3Rn//7DwoqpvcneRrA0a5VKCmz7LhE
HkHW24GPGQ+hk1MaPOqR7ZP2v48JzdX31noSmaM4EdUxZzzYPM663dZXQsZL7mXOoui/X8SNOpv0
bsHkCVQf0V9rD8WxD8ynwelOIHkNeAXs9n35tigmzmPwO9exZUjmY6eQoF0YnSVosuzvE+/LMZFd
r7VW6FNZdZQaxIBd8Vh1xIsSSPBW4+O+qe0q7G09THCXlLhNZGQajpl5tXiaJK9Yb5vYF8If+4Z4
vkfXfLFNnVmrJKIXpJ6KVpf9zKpHoJX17l6BKmPFwTn+5g3sbVlMlBfafBL1EdZEH0+gTnbV2NHX
wtbdwdGPwhkSdRY90GYgcL4nzz/YCJKkbUUK1A05VAzX+HnOHgzi73/K12xp7xwzYWMY4xH8JLTk
eqDitLWHLsoVnefqA90evMlpsb4lEK3lkFrQLeeELY7PsJWmLMWVVJWi6pRa6DZ9aK9ZeWiKEMw8
X5qUh1n9TWr1716yBebYlyukzHHkRg/TQMTWPgtueaU+r/fFCQIaNkjr4p8LT6jqN+2jN7NMXAGt
85CM4yo7LcA+BB+XNnbALUO8/Jg45g+Z80zFOfRsxTlC3C6R1FKhI9Jmfp7CY5d63cw7GfuXqsKW
m7MkQOwgRs+3d5ZfirMGo5VbYPH1abUZcROTj9z8ryn422dkAgwQns0UZlRN1FM8E4p2uW6FP1bf
9Et04UywkykP5o+CMzNEI+TOCXn9VRfRpq7jRQPtG3LWxUuFLxIPMsXbLCa+GGU8rhL1yTqHTsOx
AFg6cWQeiThvFUww6do+AddBpDp4D7DWYbUkZfq7q4atM5tmxmRTAhRPl4LF0NbGH3F+UFNOVKQB
aWc72CpTmbVVz82YHuHx9JrJQSmr8IZgPzBydoWtMoeyK6eMZsFy+mBWz2Z9BMmWHZa8HgDvemHr
yjEaVJT82P75RsO4cO2tSASsCHBOgOiVV27TwWqhspPbvD4fb41MAqLFfVJhJhOl2Hoo0hexP05y
kPFGdnnRjy0uoQMdR1REFxfo6klQKoX++XV0KCGSC01jh/cky7XHhAkkO2YYJehDjF9afM/xs1zi
Jlv9xSOeGCwVl0ORk4+w5aZuDg1poAzmKMJ5NCHfoVliaAliBPlhO+KS3nDCrswEjAXM0mUmAYZb
QVjGiYKCwmP8Fryrh+RWs9G54uT6nNjBlp/ZlINzLsZZ0EJrmL8Uc8qJHLwzzSQhSjiKldkjC9BA
JJJf61lQhleVdq9XT4oAQCUn6eEkHWz5GZYFHnQilEpKcqqL0tKUYNKfogl6zbz3As6nU5jCRZ+k
rGpTdNIj8WDoN3XKuZw4R1hhMosqnqYxHXAlxslTLt02ySe5elayv7TCBIpmarKWhLGGie7rAsDT
QfueGg7+N44f/Obh4d8bXqGf8+KuTYVQr6Qcnta5KR4eErAK4G3UbwSI86JlGbQ+pgNSK73jtc45
R1hhYkbdTJBqi9DdA0EXRBHdtv4cd/dZAulmJ86/798tPP+jm3qxSnOKyajQV5ykXG1MK7opaZGL
DsUhlORfhaJ82rfH6UV8UMmB3k+7gJuPtkyp+HAHUSMqZ7R4hgfsF8dZOGWLwmQaarIYQ7jiMMvV
p0V5IOt1zmPG4nk9Ey+qpKkUyL/KjkSeBvFQRMDrNZUtJRz8BC/jZCdJZz2sMmi/qk74tNjGsfMr
H5DAtbAUP3pOrZpmuaLt7G8XJ2awHBekkBLMqCO+l3NzlZfQrIBsxr4J3h2pMnFDgNpUqxsj2lKa
Zvc1RctJGJzK7TpHE13CxKWg3ApF4w7kqU1itNPBoTKYHFfhJT8qE1hkfVSzVYNjpgcKo4+pJh06
gfJBvcWggkMJisj9cpU+8RrevG/MBJpJ68tkLtEWGRQ/WW4FgUfiyHHRDyP/gjFi5B/9sVmswPNf
XMUTehXoE+fTyLnOeDW8Sn/LRTwRk4ESEiGPw3Q/+I+SowyyRCUghxr4IsoC80xZuai0QeFEXs3L
+zkHXqXh7sL8koKkUVPQQhjTr8VsD9G3rORdDLz9YoJKPhdhU8oCsLLIDLr5UenPoyGeFE13W1K7
kgQ59U5wzXK0h/IxhNxGmvSOIaScmpf7rZnQM6mxIdUzcgfNap3x1NmYHvCA/dPuozv6BLW63U3i
aYcaHz51TUia2n93dNkRVOiEZ2tY0EYvJNxkG3cltOnUR0rnBUJ3n/ccwLkZ2WnUSUmkeJ4khMAc
tHVeq/zS0Cwf5J+tcC1zMwCOL7HTqMUom7Gg056oObuVAV73RLUmY/jbj8gEHlK2Sya3+IhUjZMm
Gq1ki7eTp+CI1GjNBBNnYIOT4mpMwMFsrKYMM+581U+CV/HUA2DsPo8YgGeGyWOqus3bRUHYqZu7
ITwpVCt49Lva7aXnUvzCBaTwLhKNiT29YU5Ej3BDdi6e2uzMjY5joLudI3tqEN3weqKbqRNke0QV
tF0mZMXfxxpVJVMjp2g5FaubD7eKdDSzs6I7WjZzXGTTEy8sMQsb42bFiz+62VNuzWJmaYsNATte
XKN+9qGbcWGFiZ1xpI15l7++9YZ+BzRK6rRXiGe/6OzaFPS8Sms7o7kwyARSs8WnhSYyHe2d3Pk0
IKOpg+huRII9OTLCF31SHHmvELyPyUTNvpZIIjW4bjE0LS/+MHsGb8h8O8l9Wxk7daVA01oWqCc2
mqW/qLZkzUF4giySCCaA2OUVkZsn7cIcU9klyayV+UDbduE3grk//TCUwap+UaSnlngyJub24z7H
83UmY4tWoulajp6u0oDvo+zPrT5+M6Eb0uvlz5mk7r453vKYACmGhjmCZFPGE3pnI9POQfQcqzKq
FHtWv2SSlXU8hMVmynTxRZkQmVaqUqYxXBMs73JXgqXv6zTa08hLzXhLY2JIAn4MQB8B5kwPUaBc
9UF2wF195JWUvKOmMxEE9Ptl1E9A65enKBDPGLpxlKP6aE2QLaLvzh3YMGYOvp33DZl4MsxFVYs1
olaVW1IJGZ7uCByixIPR85yRiSJpAslLOcZDqdzr9ri+dMLyo1HroKJNFFH+9ne+yEQPfMhWLLQU
ONIB8LwJaZ7S/h9p17UcOY5svwgRBD1f6cpJpZZrmRdGq9VN7z2//h5odqdKaE7hruZZEcoCkZlI
c/LktphND+u0tnJgPI/zr9GyRPDVdVzYSSH5Aa05N6eMrQ10+xJDPlFUVDaQn57SRftI18AmWSXH
ognszpwdPZO9shKtJhBcJz+5pVtVn1k5it3lXNgFokv9JTS3Repe/sAiMZxvGSyt7NscwUldvIfA
4wzx0dR+m4Eoel6NJc8+KOdU5M6M4bksRPHy+5ylNilQhhhcYjhT5bemLHCZglfH5BxKWBAzkxcc
a6Df08YZIt1TlFbw7UTvjsm5E0PvdDlhzbZ08qrgbqyPQMsa9c/EeJWD0C7KTdh7U/Jz7H5fvjXR
8ditnuVdlICAp19CoJza53R5nqenQDSoIBLBuRPNqqNUDnC2sjiMk51XD4YmuCSR7nGuJFbLudOY
15fDcdPIHqrL27lzyCgCUbHbvhBq8aNanVEvAQEVHdoQVm93A2jwMM7sFk/m5AOYs++u0RGLBJ1Y
kQ/hR7bC1FBTOqOYE/5AvLWL92g3I9LSvse+COQkuCyLi0jSos/VMIS6J+12qTe9udGoqGDDLPTC
R+SHtbRFmkC/jXr24Ifbwq0fsW7uXdswEMT8RK5EjWzh5+M8RrWkUplVQL716T5P32Usv45N2wx+
mQiQpbeld0xySA1BsrYO2T45Kn5ei4B/SUo7zHlK+4+sZt9stQ0oTjai1oroztjfz2y4Speurhhd
Rtr4g3YtW9dhKjiMSATnJuq2aE1rxlkyc2ditkh/G0WR27oIDUx74EI0sVjp8yliPe2NLg6A/Cnt
TF/ssN4H0uNlb7cecpxkcM58HFpdLgJUmeLiMA1O2+7lcBtHd0EnhGswQ/lDyVWsBcCmOiSaPP27
qhJdbmO4pNEZXFYuX7bFwQDIIPZF+foHRuKCLD5rmdQ56YoSwETthhUimvvETR3NS69GV3Hq+2Ij
313+juu6fTodTx3RWlpolnGlunkOf0RBvBq1trRICLg7xZ4U2Qerm0un9rtJG8FjuaooZ7K5QEMz
1C4tI7wncXFMrC02ythERPa0+qCcyeCUMVejCFwpyANJDbbh+qqUY7vFMESU61vBp2Q/99LlcTpp
ZVgQOJYfxcDRo1fLlnigJdgtYJ6J9qXA964GT2fnYt/2zFVIaRJnC0GtPAXfUndUddBY2Spwgxiz
sgkoli8fbtXezsRxbgO0OrKcyPBMZjjdttKz0RqGjY3irmzOdpDFz5fFiW6NizTIDEq1rkLhSppu
isTGHls7iR0i4ssSieGiDVAFkDqu0S9Ncl8fHjoMvmMdbtNkX1J0TOCYmN0DLyx/nLCeDYpLcUn5
0A0+be+wEuHyF1tNY9WTCO4orVGG2aRpLI3FNsprdcf4vKuNiPFwHTN3JofLvobYnOSQTYGDpGfX
Gthqn8Nf6I3bNDNWjdBjF/wepcFRzcxPNbKd+tdyMraxFTtjTTL78qnXw+3Tz+Fbcks2yGpr/cfm
iB05DFgdO+WuBGFnLbC5dSPAinvwmZsU9PqfbU432WBEzXyJCSxkpz4n1nshy3stVq4nVRExP4jE
cTY3yX3apiEenlo/mjTeFeYRwL0Ae5yx8Flg38w3/em7TkfjNFRJx6QzQ1iCVVReBGCpZopocHQG
Ar8kg1fROR8mUKXLbmgBcdxmwzYppPc01W22fRvvzS8MJv8OgvY6DyS7SOKHZQ5dJTRcY0iw/RGk
Hmpsm7UZoauUbkb1TpJmtCbjl0SPHAl88XozeLHa2EVu3gyod5R6JwGjEoVOLPX3qln6Rjj+aEzJ
nxC42EAQKjsqlw8NcmokNjbQhG+VHN+oRWdbemH3BMOO7au21A9lheJoF3gY1bZbrfOkVHFSyXSW
im6Wpt0DInYT06m2AV21g1r3aPscjtHeCuIfAp1fjbrV011xJlj0BgETA0y9nJ1GsVlQMh8T33Qt
xKc+hquFBC7sZi7cHI/LRfOs73sZEZ0ayjZGJxyri714uDMXtIfDyh3n+8tnFKg+j8y1sORpKdg0
91S8GhYIhoxos6TvmMvzAon6l4WtvwJ/f88PH3P2lKokqSdsdUYs2d9F+XU2e2Z1Q0Vk8yIpXCCi
DjiOYmDKJcjdJgMjY7JTm6d6mgUuUXRXXBQyaqMqBdhV7Za5l+vOhNVLaDMrldO/Z5OoKMY83iXF
4DyiMY44QAAXRbArcIxheHafPV++nn94ck73w/lBGmHvVzviRGxGt/ITX7sLvmVPLQqnbN6+fCO7
QLQWdr1cezIyfgo0DZVSjRo4q8G3tsVVtxs3INR+UTBamGCryex2jtTZAEiK1gOIPinnJUH7b6qD
iRy3k7+X2bFBN3kYXi5/UpF5cR6ELvJ/v+jkziR16HxdY9FxZuxk0R7AdRDX6UPyCF0jAc9e2AN/
mcJTffBAbKwjtUMvHzx6NDYKeAQzcL8n3pcArWeSWWJ3ZtdJX4xlYsJrzTqubYoSryhDb4ji6yCL
BOGX4P3kcbvJoM1WV0JdxvSnHHnVIjICgdPnl0YXea/PxIClzfvhCnt9UKsy3+Or+D3BvEngCVuD
ogNxbsQM0jY0WhWIFVAoWXu1fvpXKihznmNo5ipoc7Q6K/OH1e3iqHeGxk+xByoVEScLLIoH5GZ5
qETJCMSxOTxGva0V35Jlc/k0AucuM4M7UzXTIHlVmGyEEesKKxrcaUZ002s/QXrlXJYkOgznHoow
GWcrR84s0009vozxD0WIcxO4B37mkxYEeLACM9Xq9byvf7BNmoELUklfelHB3955i1fsq2v17vLR
RK6CR+KO8thIY/uf9nfhh57ldN60pUdWI619stN21j1xRVy4AlXnUblBDQpvPcFIRw+sGb0nokm4
f6jq/P2A8bDcQGoVgk3ICK63g1/s2DhmuSF3+s667h+K29AV8TAI1JGvwPVSEFi5hTdkbo5luEem
EmcPUfBLcF8Cn8Tjc/Wk0ekwoBOnwbUvLrWzGxN6otuBrYOATJR7MtW+EGzwqNx4macMwETQ1PWZ
Tehblf+SzYcaiw2wb0DUyBHYmcIFHcHQ9r1h4dnqNTurt4t+yEbv8vf7eBQuHYjzGj2ZNRWkgWAE
v59c3cEImjcepE303trsgdQrO3pS7eJYxzb1Mo/RrRsCBJsouOLxuTGt/jO5y6qbLIEuj+jvbAbQ
eAPjIiGdIN9UIZOoSHO4AETOqEWUBVlXB8CV5bMJQzD0Ia4iG+DK3kSoNVE0x5cJZCs3I22ER2sw
ED25KsioEr97G1/Um8VJ7kp/3BbP2I96+YI/DODCBfPY3Qr0QONQAp9EKHUsaYGmkr3aZjdDRbdd
uxyCiDxkU3k95dQuCZY6kuQJe72cpC3tLi7uTdBHa2G161N9W0bmDgGA15sY8sjyayPEWnirxNhC
5sjtUCAxM90gbmwjqmwqAfdZYe9mBpbFYXHRjBbBrgUWwoOGm6E1itqE9irtc1due+V7lgos5B/K
O397Th4RPDdFomYpXjv9uv2u+Wz1QP3cuwmIZvutsPouKFCoXMwzykQLjBnI2W4BrrtDnUGJpJ/y
chMG2WBP+rCNWTHSSOzMrDPBw/4RCF9SFva9z2KIUi2w86/oGasYoyJKHqirbadt9dR4ZNM8VR6M
ET2A7Jd+DIW7aAQvhsq5uzIssRJcRsI9Azmfj6WNxRxxVDlmQwTnFAQXPD4YUrRcqiCpy67qxHAQ
XAYzhjjibaM8XbY/5kUufVEuVgK+Uk5CDRqqgoVQ2aYbZRNhaEQE7REZAufMIiOOlHhASw1LboNQ
8zL5ORT6EoEQHudrzVNQdyGEGEZ9iz0Sh7Ke9l06C0qcIjFczkTaIc1SuYSYCKTYk51J+0YYD60+
5BogeJKmUQscHJ81HSzSRUQsNO+0G8YgXdwgx61vWVg0bCtPOQ5gMO02RbQn38rtZZVY1fMz0ZyJ
51NWG1hYCajS4oW9iT2zgT3UtlGkAkGrH/JMEPv7mTWb3aBnTcOmKcfcw1g7XD89tlYneL9F5+Hs
1ijrbM4bQCk7c5OHu0Q7mCAjEKElVm327DBcoGKp+QLaLaAbA9XXBodWQGTkCIgkp4/8yxe0HpCw
+qWuyRrI8TkNpHUYUlLBaHPwpPiFG+/ja/nFcKxNifGkyAt9LBHfXBa6flknmfLny9LiyCoChjrJ
gGfUwPO91afv/04Ep/Odaqq91kJEmIO5zJfrrdwL0H7rr+XZp+OUG9CZPosi5BmjEzFAS70JHtT7
4jv1GnC+LAJx60px+michmMpL0mkRcGTQV9UrHdv7trsWikPiMYvf7r1/OnsXJySo4pTmmYF3ydf
y3u8wHSbPUWZbV4hE8VQdAVWVlfUXxWpBK/yWjQijULEWMzHQXs1UTpNVEXwFgpvjHuh1EqNDIPN
6ijUZevmsFvDCx/M+8XrnGIjSgtFN8Y9VGQCGxKwi4imxso1uva+rSr0YahD9NcZ+8suXxu7lT9e
39Ot8S9WM1pFnUjolsU/AlWz5+IG9e7ceLgsZfWNP5PCuYsuknNQMsCu6mw/tJvOuJXMjVnf03wb
zQiHBeIEasFPpJC0btIGS5bcVPOXIbCT5TozRcVEkRDOV/RxDr68jKLg3d2pcgtIxh2hyb+8HvWz
zyNqmkZKD/Sl1ldeWRr2kGK2sMaqSCI6j0DvNM5TALKqzrmOxD2ksztj320Q/koa34rGzdQLjvVR
JLqkdpyzsFRgrPMctQ+C3chyZnhRqNpphP08TY8c6ilulKskO+oqOYCe6JAtWGChv45adDSXOLcJ
GW1qQZHC54pEoPigh6FE46EtMOmUO620uF0p2Wrbb2U9t2er99ukssOIiPKr9aT1TLU5F9QkM1Ae
LCFQsH5Hfx0wYIa1ip5U2fpuCG0NK+STfU0dUZt7PTz727FrnFNCfG4EZo96mDQaNuZ5/Catv2GK
CAtT1Ss9KnZTK20uW/H64NDZWTnXpMQWLRUWqmv3xY7YrYPy6UvnsSnFyBvFqR4zoQta8tGrPgvP
kjzrCopQEHGujS7qTjsMW+0436Q77Pr0Q1c0qSRwUzrnpsbO0mSLwk2xVKTdoHvtM76LfxnI6Fwg
kw8aGNHZ1EsF7lBJnu97mjphk35paOJ0Xfxer1kr8Wx9BITTY1sm9mJuJ13xJvXYqu+D5eRaLHgq
BT5R59yVEcRVueiIAeLygH06NmYNMegqKNiIbolzVHObZbnOuHlDM3RkZd8ToMWD+5m8dqUjS7dC
LkfRqThn1QRTX44GkuEqeNP6d9PcWrFoqkwkg3Mj01j3Ss+qz6TZDdLjgn33qQDX/NGtuWROnMuI
CtBZkRAe/pDbkhMeMnfa2sqWUZXS23LPprgxkeog7dpmm8bN/eoX8TVBQCpKHXik5hzrBFz62Ngz
Bl7+vdqxhbf1aKMHs2x0mxl2cFcIhyzXIZQnY+BBm2qkjFadw3c15Q3G2WYwLCeHNPo+Kj+SYFsP
NlFETAQCReVRmzL4P4mRQ2/UjeKrnvUW3cfX0T3bIEGdEEPPtrUzXNYYjDwRiF0km/MxVdl1ZYLM
7cOVMU7E/CraJntld/lJEInhgqCkVioip/CYs2bH2FWBgUvUI5blekg9vdk2VBMYvyBK4ZeBlWoS
h7KGZ69Lr6YJDePlTVI93XillYgESWCSBudnKryucxsgRln0u6qP7TF3FkAnLn/AtbQJKCAqybIC
aJrOd4HKNKpKosdosf5UP7jG0TLWHNARaRuWESrfrG+irGnl0iBSVTVQAGEsl2fmHCTMB6pFwTaE
/fXMKQhSvvTMfRLDqaCKzUvW0EnYLDH2dma9lMpdIErY1+qxn4RwCqiTfpGMPMWw45W+RzfyNgBV
2p1yDHaDw5AniRe6Omb6I6/eYkGnEIHCXjTOp36Sz714wMDGs6zg+iZga352VyqahtWBbrQjASmN
D1/69oXw4ZNITi+7Ka5aqUadZ5HtPvyVg2y6bgRquaL7n2RwT14wKjROogZzkOCWlA8k2XfK/WXN
XwlgP4ngXjxL18B/UWIekdD3Ki8xKnfdz8/FpLs02Y+i8RCRznNvXz5IeUMS7KNNdmyWn82GyK4Y
g7fGjvLpVOx3nIWsch43ZlTV0MfeYcMB2Q0UMn7FrLa7OJPX+70rufp23rL0RPTgMIu6oIw8ArCP
ljmpALZ1FSuzVeVlGmZb7W4U+qC3Gz18tKZNpSR2SW1lFOUG67IN0wJ0Wocv4w7eU62SM6yXAf5r
cgOYYumAWvI3e8+tb8S/rDvrVve3MP4xTxezBhSKUndG7l0+RF9paeEaTwK4TKCPFzJmMuo9WPbz
2wBtJXEa76NG58T+F6ANn4RxjlKnYweEO8oVXX0rdzeNKFX8YHH8Uy9Op+GcpFJ1gIKyz6XcjB6x
AaCP7mXFVu/nb0wpP/bhOPrjCJBS7CpfYT/5dD7ORxZkaAaqRoyvtvfYi9M8xTvGxbt4LItTBBHm
uu86nZbzj01NB9QhGUBFst6CyNpWcXCd56LRvVUdBG8KOiSWJBn8uEAYFnVPM526emH6RFJ/jLFy
d1nN17A2KsYBDB18+IpFeSx7OLVT1zFvYr6C0qLCunCsyDmwrZqDnYxu9l1yUajeyQfRG8P8+x8a
cyaY8/8oOmmDpuWyW5fHlvzuuh/9u9TKtuB8q1d1JoZ7A4q268M4w/nYdnLJY6w4yVvidocYRJrU
KRAATZ17Wej6vZ2+KfcStL0xESkaFZc2rQNwzAY9rt1lEaJjcb6QxNKcLeCFcxFB2ibZRv0PVbRM
lv2PCzfE+/ohSmQSaFA/dRPs642OUZL/z4O2LsbEumBZMQyV7wK2MhjCabjg3aS/Z+2odm9NONr5
0qDz7rbKj4h86dudBHLOwgQbAvYwQyXafLMQJ4p3w/gvRXAOAjwVWRaHPTLQ6lsevMujr2uCyeWV
NAWGezoFZz/1onVab8Dloe6yM2bDxXyeRwLyPet7O6ks77LCrbUoPsnjDCkx5Ag8EpAHhl2AvDBh
4+WOcv3XsgQRBGOtkIDOH9UVLFWnGLThXkctLOOmpPiArYeinE383tNBtLc8ISHDeGD2ZjnxbryS
t+T9IF9bbuWA+ccDMlBgyuv+8eyHcC9nRsI4iOUMPep79RaEHfvJpdjMR7zpdkbs3T+zFo14yeZa
0ffTB+AeVFVRpcwYoKSNu/jRDsVWjFYDgusqx96PtnTPWuMieuPVgPnssJxlGMpiJa0JoYbkTsGN
OQD+pb+pemsrwa8kEK0gXnViZ+I4KyGNUgxDj9S+N8pbM4zs0eiul3kU3OHqS3MmhrOULA2xrJrZ
+1whYQqdzlSwg+AQpLVz2UZEn48zkTAYm9lSDLzX1c85qJ0FWSnJ3aV87NVn7I28LG095jo7F/fM
lNZkduU84wVNJi9MFTvPop/pgjlM8xfAYJ6EnexD3R2jSdkNbXylpzm4GmpnwvlD3bDzmHo0zOx5
wKhUoEuCXEH02ZnfP8tTrKDBvHyPrzFmLlG+hxJxJt1GkVPwxAu0iO8v0lnql1lBIF0YOwl1r/xA
hcG64Cw83Z1ez2Exlwt1899I8h1zY2H8JHiP3uabyTGxnSa/D93l5fIFrwtF/1ylpoZ9RNwHLHqJ
yH0J19NWQO/udO2ti51YuFh6rW7JUBb/lcO/8zloEkPFQrbf02RTGKEfKRjFm3XfREcTxCyYtetq
R2rHfTemgvhz/fJOsjk/b9EqUUJMFLuktymOlrdbhYj8zFpX6dMJOSdOxqKJusqkLr2ZfM0v/NyR
sd2hdcHvgQ0BQubqdUdwOhXnvDM9ihasI6HYeQZUpBNi6SlmXqz3adrqys1lLRF9Qc5n6yRTos7C
S5la/S6pO0eR0tspmL9kzaZGJapZMsYzP1tz01ukIx0SPImW9iKhDdJtFMshnaCFsB5noE75X0Gc
V5MaC6sssdHXnXyMVbLEOHdoiYI2CuiMH2sUIo3W7ewkkbMz0o4tKAg0isjGeGYjNcFe2aKUUTn0
t+Sy8p58N24tAWLrHyKLv8X+wSOlTs0SpQyFYTjydb8vdlh4dUPQKokNb7n9CKweQ6dyvsAuAms4
CeZsbhxzkN6kuMow3cXJN9BoWqI60bpSnkRwBsf2PstYXYjihroPkrccpdlq+wW9N6iFoW8kyBZP
pdvSVh7UDtnJEnoLuVEQ/RGBzq+ewjBNakqmZOg8z1Y/jpa6xKDOKbV2LyH0NWoM2xgiGtsPqOsf
idaZHO5rpXpllWqIhzzLyM7owrcwney0Trd1NB61bvQ0GYPGeuVbw+9ZNgAJHzWXxMORho9SOfpz
ndsG1bdWpj+NsbXNrdte6w5mnztSPn8vsONlbCO/aRUAwpvhUDWFHc/1z7pQEqdRW9coutSeSec0
Vo8967+C5CnqSiAmUicJs2+dptllAOq4DLUqBWzh9egkNcE/i4EwI+Tp8s2uVzjPvgfnPk01mgOw
bCJga2wrc1iy0f4q3hqvv1oc/aVGnVMH5EF/Cm9EjYt193Mmm3OnkaToqZF3LM0JNqj278HuyYad
KMYujJ32Ljjqqu85E8dU8CxIwhxwG9MB75+0jwFNxmrF6m14ip3kOLsgT3pjCbfyTUjOvPpAmYBY
q5KmgouCc3ldWEypDroCV8rrbTo2zkzMnZYs38csOBghgLATMDCXz7p6VPSfUMqSTVX98IdnR00i
FcmsVULLrRt1spP6XjEOuelflsLu5w9bOpPCPR9VoathEMmIBvPWUanyLbC628si1nXkTAb39UIt
TOMYiFWsV7Cznb5naBzDGy37r1ww2lyWt+qGTuL4yVkzJn3SW2hAjZi3W97qyGPEg5dlsOf7j8+G
d12nloGtKxpncnmp0SSORsgoNoV1GwLmaGgHo1Ptrni8LGr1OGeiOAuT+mDIq8FCqbh5VpTq0OoT
LksERVjVA0uzLMNSLYBquEfOjEhkGhGrwEiBb/X0pu9HwQu0nqOfyeD8doZ6SZsEHwWy2ZuvWUGk
2ioGGjGzH9iNk7z222m0Rdh1pl5/3tXpaNxdKb3ehE2Co2VorqZ7Ns7A6NxFGxvWo+az43EXNchB
mfUt1LxDTbi9azf5NUiBe8fAJq/UNV5S4XgWu5RLJ+O8oRq0GmjPEImhTdENR7M8tKCrC25S69pc
jn3gS+NVJ9pZKTwnc1xnjomQAd+6hH01ruREL9p2OKRXOfaoYqn5dShcbreu/6fr4yLpJW1ni3Ys
YKf7qdqb7X4cBE5QEakI5wWDcuhlpa/Q8i8yahth/NCSzjaUt9jsd+Yy32hlZA/Ys1r30THKJz/X
BiAQKicP2+8Aj9lqDThCOBfbKOo3kd76YWlulLh3y2CyrSrbFfPPYnjSyvSlryY/JdFbBCYVlea3
9dLaJRi5nbSYNl1p+oo6Pk7SKw3IE8lDWy5EKzPXHfKZpnIOOWhoFsUlPimjr1ZBzTYcGASGjQqE
vihEENwfP53cK0bcTS1BZzByrOQmRnPcFLwwIhGc88KyGznAfg0Qb6vZW5qT32a02AFW3HzFE6Od
ijUMCoIQ7rOhv4U26wjFn7PQ1kcgsnLLUaNEoI3rABTrbzk82+VY1EUfT6ie6K/qXvXS2whsdgXw
QqMLgJRrucKNjszz8o5ER5ihWybeM6Srn016mpel1Rl5xtg/tk1iK7o3Tb+WZBcYmV32+1C6G8dN
aNla+fi/f9NzyZzlyapWxn3GuhlGYGu0dvN22ivt7F4Ws6ry53K4u5PqVA4nDdGUupkQH6MinePd
KTJMyLMsuRG2WNce1DOBPFK26qopXEb45nmTYXQdO/awbVr9xtpoDNrTH6igybrG8onY9O9L5LGy
KdHiET0oVrVh+63plobYsIMJ6L14vTXz8RcUhgfMlm1eZpHRotaW3Xf5dZ3dWYpfirYU/sOtgT9S
Mw2qQjE/6+VgkgBZKwy7sezuSttG7mCXlo1yGxj2UXgTRI7/8AlP8rinTRkV9BEGaEnT7Ax5dvIB
tenE1g2vHCpPzp0k2daKN4ti/dU3VZdOgjkDjORaaZMRaRTDarBNGlgLguGt0e130hYAkVbQDfuH
L2uxWqkKCLXFBUXpVFo1XhYK9I31XPnTdrpl/AN/VWZF+2nX/LMunYRxkVE9qhNeALw3Bsmw6sUp
LHQVQkdg4uwn/6mTJymcssh5NKb5BOCXuul2urMcdNd4HTzdn0EAgJavSFmYa7okj1OWWq2lBtvr
UbDHPrB4qz33G8ZOPz6DEa3zTJvsKyfGmsTocbm/fFTR9+S0ZRlLvR4ylPDV8nuDOBOTGmX0clmG
UEM4z5wqXWqMGWwBRQxPx06SyFexC+kvpoF/qyGce54jaaY5BrldpQfN6JGCgTF+v3ygVZdFFWqA
g9CiCu8eSaKq84LyuVsEaP9Ui12W7RsW43hFNAusi/3aPzSD6qi0YeezZfBEMDXF1E48BKiQWvn1
GFebGivq6Jw9WkX/fQQRW9rUmISS//chZPhI3ZIpnKVq8sDVqWFLyrEgBLRvjymAQ+OTMFJefdXO
RHCWXEhDEcYadN4I3zCZZAeWaMnJap33/BScGXeaQcYglMGg5FNf2wbo5aresg2vGc8FQ2nnfo7W
55MIPbTug8/OxttzpinD0OLzRbvyMO/NjeolrnWnR3b6QL1oL2rar1rxmTzOiuuuUpa8gc9veie2
vhcNpk93X9D5MxGcDStLkE2pBL4QLALyAVO1u6Vx6LTY6fTzsiTRYTgDVhCCm2RBlcJUbi35Rxlf
mYGIw2ltUOFcwXk6EqIvcxAYzMO/9p70o9/kzhA49Ehe2RYo8y5/6r7CUvBJJp9bxGQJpwlaUWRO
DE6b6SYZRD2c1ZfkdE08JUg7V0QazY8iao/ta3ayk36HB2yB8hAuzg59lX+C6RmLEtF7e7l8bx++
6A9fdSabvapn2XyokGlZVFh0tAs2ObDSGlt692I5A3CIrZ253VPylCK7z/3CaQ/Kewc2us7pHjMv
24jp91e7q2fmz5OJmM3cBH3PnJj8K6C7ynrIcndE3hPnTpYc+8GWEypI7ESm/0dzhIxdqqqsrVpi
SjAINjLWVBtSim3iizMW+Axp8Azwha3A9VQk8Yf0KUnDu8t3sf7knt0F54GGMUIJgeIVDB7Zjmcw
Add2tZ2xk664Fe+kE5gszygyRAFWYzIoo2weOzV2M8MfrF+Xj8R82CXt4hxQo6AqRhgynvSbxfIV
xNPU6ehD3AsECR4mvkKvq3mGYVW4hjh7qsO7RrS8d/VjYURDssBfjBiCc9ZqT9UF/LVAMJHlHusG
7joVHfhcyPC0+sHO5HAfLLLaxex1aOIIsLr6F4PcFgMMN6WD0NI37RD6aCePs4h0SXRAzoGn86il
coyYMg4nO1K2dHikk8jOVh3d6XR8Dxd0pErb1Mjn/mI+w95HJ9/Er9i7nTgfZP1Ixelok918J5ok
XQ3/zkRzfjwh5jSVGHt3Vfm5qzbycsS2nJz+uKzvqyAj/UwMq7ScudMc5GfmKKN2o26GXX4bviJu
8UzXaG0s4XIZyTAYWjb5W35QXkSF7nX/cSac8+Vt0E50mID4/08F4EA8DDyHuxE7YCFYFKqt2tyZ
OD4YXGintjpUBkPe8wzSm06A1Vj3y2cSmNKefU3aD3RWUP5FDsKsIUVAljpogbgf08b+l3QEYatJ
kROjG89/vymrSLCgDGyS5lCk2BBnlbtRRlc3eL+sJ6uGYACpCXybilyEcydlvih6VYRom2LQsP+G
8kbSHehyk49+oQoKQ6uWbZis8S/LksL3qhIaR3kwYnmOWv9sh9s6vSJfijPPRHCaIOmBJBc1wOmY
sdH0m2HeBfW+CreXP9pqo1s/E8OpQ0bkFl+UwMlHTudaNwuY98pbK7RTR0chL9nK9/G3Bp0kUN04
l2WvX9jpI3JPMw0N7M6lI8VeU7bnw+4plvctdyWR7bxz6lFER73qroCkYNkjil98P65Vg0XvCVLI
rt/E0a96/jaAgZ2I9iGu+6szOZy/alop1kIJ55JvR++jTNm5XQsbY2ylzh7VZqxz2tdPqVs4ogSI
PSl/BAdnsjlzq6IuBzU8S4CG7CepwkMRPyaMpr+xfCmzXNrHTheLqvjrRb4zsZyyZirbxlvCqQTX
Jnixy43lhLtyhyadrwsQMexfXTohp7BmO9A2JUCqyMvw3IP+oS1k/7JirgfMZ8fhNHNSLFLI6K9/
lKHCAz2EGzZJ11yLJlBE18X5LH1Z0jwEkSiwF92OYjH2su934rR4vQBwdiBmimdO3wR5oNkRVM5L
j5FOyh74fRIbEQK49RijbQFoSeEMoz1900TE7KIL46KgvFfzODQnyJb3WXqr54JUbzW8O52Nb4a1
0QAsAqsMtXH0TOUEvUbpjdDUjxu66xpBNLLqtM6kcTFPSqghxQs8P3a6+uDatmOt/dbHpTNaIE9V
MBhQJ7PAUa6+NmcyOYcyNkGixCFOWFLVjisfVg5aCBEGbD3UORPD+Q6FmmFIsgE7kL4PrgGGS+xA
3OcwYuDahM5fpJIK5zIqZZzURYGX/JjPBgdqe42PSGxG2rt4eHEeo0fJJu4XWJpU4Oj++woonP+o
IpUYBcUpGf1J4aeb3mdzDCKGYMFjw5P2RmSoyJKDTqsAY0+vHxkSt2r9qBVhz//h2jQF3Fy6xZZP
f7btMG1LvWJlIvX6ryNh9ejD5Mh+BoI6YYWe6dqf7vdvaXwjVc+0PMkGzEzLG/RzDkg2nBiQODQf
NuPhSxGCeRLGGVsZ5Zg+SlpQXC0UxEYYCLfVufaSPt/n5XgwmtiZDVG+uG5tJ6GctWk10MutAuhf
me01EwRAuaO3uv2lJ+YkhTO2Np7ABI+JUTdB+y3dROG+ibyY/FabvaneWMtWke8vixSdizO4CMcC
dRx7a7qrpMKSmZ9mLcpG173j6VSccS0JWeS4Q9O7m1Q/Bb+LPGJqTws2liptzTnxsUZI0BgQieTe
6lCTrLomqMfC3rDd1LyWjOzODIJDPpLC1qYW3YJaEP7/Q7xzOif3bufhAEBcx/BwH30quEoP2BaE
CJWwWPoPwchJFvd2R8gEQIKPDErdoANtlxtwB+x1X9p+Ldf9P9KubEtOXVl+EWuBAAGvQEFR3dXz
4PYLy3a7meeZr7+hPvfuLqs4pXN9XvaL9+osiVQqlRkZYZrQFSSaqkNZ6s9IYixaps0x0p5S35Hp
GDHNm1tFyW1iLHaTuL30TvsXgP+kYXfZNzfxGfTENLfIspqGKWZ9luVQA/WDMTPs6EHq7PlAbbZY
lDBEtC7/5gr6Wi8XOZEH61PPOi+sdFLf5V5/hfE21VaPKjY4vbdA5QilDl+kebJ9N/xjl8cx6GBS
GxI01NysvmnxUp0fFNOthGITovXx7bkwWrrEaPAYYJ6Te+MeVzsKJz1EQ1UfZOP72p9SxwpEj5B/
czy+FsiF0LnBpSSzKwlciw5jcs9v6z30Vf624/PlODz9V1tLY9y0gEIZ4RHZpRY99JHwebOdwn6t
hwudZkjzkaYzQ2RH+/jXuq+Qp8SfKMTamV5TB+u0XMGR2M5rv4xysbQYDTOuCuTsLboDyZ4V9ky8
EVC0DBqXFS2HRyuoj+Sv3ldfZrl4KgFuaTUpLqbO2nXWIc1/Xl6XaFlckKlTWqpFj3gdFRAo73y5
/DFEslMY39vw4bKp7ahioUID8K2BOV5uCxsrCjVjQq43e82P6oFx+5MJRd/BK39Eb5VX/q5EKcsm
IhcB9B+b3P7FeU9TuccDgakYYMoTxF/dAw7f1XI3t/bijg/APYIUzBBkFJs+emKX29e5nwZdAkek
O8THWM7tQUiXsxm2LEs2MMiBij0fTtQx0yS0khhq1Nczp+jdnPiGiLlgu0B5YoYLHuZCs3yU2FVw
b/qrm7vxrbEzb1mbmr0HRB9MtCouEVsmo47zCvUEtdsl+VWkfOiZqy0Cr9/+Ol97x0WQYSmpNWQY
pIzq1hkglTCLBEQ/H0x8Zm7IBCVWRQWQkkdIDOlIpQR1WETC4nWIiTPR0g1T4mCu6J7qz1oIzY4F
Clsa9HNC6scLdCZ05ak2oCN2aCR06KTXVtMPI5hm9Jje52kdlOObFo6ubObHGW7capojA9w05v4E
+tEhBnqsSvwwMW8K8qL2mirw6k1vOFkV/7rX1RL0nxNGeLud7ODG3KFuUaKSxnBVYPBzhLgxFhPO
thGYNJD7yIw5jHtzDJGhh3G4om+p/16mQ1k89u13QVxif+PMhi5jcBoak1Tmp7qssEoXdUVc6qHB
w5AYcmD4+n/k3pvLOTHFnSbAaeVMKXGLNNldjKZkZ8e1qHKwlYIbJza4IwTEdadYM657zPR5TWQP
RLEV3dP7j5HcJ63gHbN1YA02NUQMjYLgjcva9KRp19oKAaIqf8drHJiL4gwjFKqHv5naNzB3ifQC
1CDmZ351UjVbMq2KqxBveIzpq0CgFdGPuvi5iIhUNjN8A2A+olFLUzBp/WfenSe9MrUjXhNsAku5
Mt1fi0e9+vhXIPVTQ9zdVJRN2I4EDTv1Nv9kCKPvuQ3ecqc+iAmfNj3vZFXchVRpSrnmM+KRXLgh
eaVQcRAhnbejw4kN7tlAl3rKIGbDcqTuhTilWznSTW8n1/EDE0U33i8f3K3c5XT/ONcbUW6G86FZ
QjQTTImtra6m13TpgxXpAfrM/n9ljq+1gCUGYRjMTG4GFod4hbr8h5ErANrt+1DEN7v5WDAowp5M
qWHpfEvLirXUxBAD+BKvR1f3sl3mp4/tK1SUdyB3xvBhDILBxV+FyfVmMDwxzF2NVlkaZr7CT1oI
MGFywp6vWDgsUXQU8YV+LuIs8CLoWpRi+g+oPu6kzZDTtWK8iMoqlm01fRpka79Exc4s71Sr/UZl
41CY4WJPMdph6o+KZJ48jgEooV09l+wl6RJ7rl71psb/sgYapdepmWP6V7qJzHHXFaYLcNi+Ium+
oNNtjRkULawe425o7FVhOhLZL0x37qo5tHGL7vuk2YUozdtGuoDjt3VJjfemKl83KvhWEsld8/wm
614XkiFTbmw1oatD8jxzzLG77rTKRtG2cCrZEpXtt4/v11ZxF8c4FRRDt0jD8v4whA+JGUwiVczt
42soBJVLRaeEL11aRjVOlQwbxqf6SgePY6ptjFFy/l06f0VXwrCqMobPGaUZF2hTiJ5UUoNpOUhT
FS/Vx4xmZ/d93ksv7YfitLbiKwdQA6PbGQnzzE2k3alxLvimuarh1YVYFX2A5pvYK5KZ+dW4QSF/
8qJ3hmOIbv9mCp4JhOO6BOuLymPS6UC7RkdjFbHXHsO3pDtIgFxdDlObnnJigzvAdbiMZsqg6IUm
HaKoes2G1UtWIkAusOB6dnZNDcM0IGZgI6J/nt1Wqv4Xijt6fQBWfJBbMgiGqCW32b5FQ/wfO5zj
61InZSP6PHjsV3hGHUY39FX3Z7Kzbszr4jq7Q4OCeOGVeAKEbdSlFXJ51LpIlWnVsJytO2UBUZAu
HIrYvMFOFsd9qyYaJqi2A1+iPBqP0YMEMCKuTCf/aF8B7T/KAVPtXvZtuvsLH7EwGIHRCJNic//8
eBmDzE4xYHgEzcYqaFtPTwVF2c0s9MQElwtkRbkYKJQyGVc/gRJ5DdKTvTQ8a/W+qdy/WQ4ALZqm
4q6nXCCpu1Vd9AQYvKyunLbQ7XlKD9Yi1CLY9AiMDv+fHS5mrFJUp3jGsYEBINxRFZ1f+6t6P0OV
CpjqnaQ7oufwdpiCEhaRNQzPEJV3wrhqw6VD0iGl7aFqPiC8u4PkNS6un31fXiWGHlRav5NK2Z2q
8qltVyfWXte1tBthbrB15E2Z4G5QTVkBr+qfXtMlZmgtDXKS0WshSfOfShVsttBO7XBHXgWd7JDj
Ze0OhzRog8HXI7txB5d4GsRDhTPGbAv5c25CcAwjj7pqWTyLbKI3VB0rVPSn+x7BBeLoz+1V9414
oMR2pv0iSCM3y2An9ngiWRNSgrO04BJodtENE7KKwBVQIIJi/sqrPAmSdyKT20u08GpSiYGxCe68
Q43JajMGOZ5/yQ5TVkvd6Pd8YBrbhQvtLAEG4N98wS973OFHxOm6hGJ4bvSmHbtZQ7fdG0fNY9yr
It6cbbf8MsY9A4xs1Dstw+Ik1dyFjR2lgQ4BHgPjBs2Y2JkJfXFRZ23r1Ys7ljFXGDponbhjSam5
tDVmONwOgPneicprrXAiUUtk6yo/tcJdD1Wc9kQeQNKrDE4evcWQKxAJuIlMcKETrLXyUFp4g8pK
oBpeCdJE0U3AnOvsfJ3sFRc1hxl1X0lvVdcg13LzXGT7hLxn+jPYqS5fA6KPwnl5pE65nLP8NZ8t
xyKFm0LgodNqv5pXQZtzE6gHuhQUjEBSCjogzumsWZ2lScW+MW5v/ao4QiIO1Gh2dL14xR2x413q
k30Eqhb96fIqNzMik1CCQhUABkBq/xmGy6KIMqDKGAAXbA8YWpt8gEb98WAGZtCjgEC95jZx9bdh
LxwQ33yXmipyPnCCmLgJuTtgkNEqVzIUAME9j3kR7YDOAU433mfTr9FhhOPEYwxqzV4kjbDpRphM
N008iQnW/eeytXlF1GSXr9YbNnraMv05jfswfega//IOb13z5oklLnpVEkolcYkLQTUxEf5hRm+X
/75oJZzvFChoopiFD0gbb6Cebt5Phm/Rq1r6uGxo83ADXgPBBUguqHwlC3qJ6RjF+Fh4QoPXK1/c
bPAum2C/9exw63jLKBYejRr/ZqRZqlpajtdGGqgeBjWB34n3hfAZsHm0v8zwtZdJIW3esZSgS4Nh
9dXuYV3tWnhPbm7YiRnOu8s2V5ucMRIpwL6+0AMEOr1hAgFb+7HcqgcGKNBuhHnVpr+dWOXyHWol
hhbO6GfWc4Pa3HivJfHz5c8k2j/uvsobRctzNjkcr3examdj0Gm/VJGsrmgh7N9PKrTqXGcW6fCg
n8n1RG5C0cHczitOdoq7rcAYVUtLjtSJHHu3DdQ9Y79VfTBjIYsRjUuSzeVQdnIsVIPBjfXncqzJ
rMuqx6QKiFRfso8QfWXGVpGA1We5s3arHSOrYQFXdVIbug7XbHJT6JObudvJr2Cf9mRTzSmKmklB
oSJbMDZXB7UXBnHohPt/CYVFj9nrZV/Z3uUTi1yklRoVukUxPmML8hSC9aqGnTizYxzIPv5dCGZ6
P9mqzkLIiTku3KLpE1loI7BksQ6gzHdDca9NPhgCnB48a+mD5FDcqit0Vaw30QNr88SfGOdisVoB
y7mCOdCdI2iuX6+lOyeCBf6b/cQUhGWaIHrgqz59R9MEA1V4YBz6a4L+Elj4HosAzws/8kQyFZsn
HbhDQwdBGPhauBDWjhOtciYOQyUcj6i6qxCv6Nw4Vf0Xgt2okX2Z4uKWOsZ50xVYl9Y9TPK3pX+L
uqDMd0osIiPbPIknlrjw1XdWYZkdbplBv1Iaag/Dx2Wf33QDfCEkNSqyeb5bWy1KXCVsrqjtvo3t
Y2ctthoLKiLbOeOXEb55Gg0rcOwS6EswDFMibRwrm4CaqMhsa5ddgyruoarsCoOolSturG9Wd80T
65xjxMRa8pDVmhjbgeHlHp3s/JUFEbrHNMnvSBBGNh3RZBuKMiuKF1z0hKZxvUo1okjZOyFAcvVh
jo5E1H7c9Aw2tGIZOgFOjvOMUVF70P2ghWB0AGy22i14cES5PtuZswB1YoO71qppGqQxQkMwDaRv
nZ8c54PmNR4qWq5IlmXTD09McZtWqW1jpTmunLyD/Gpsq9VNqIi6+Ntf5mvP2L+f3CjENGdwccNI
CXqDKXQ66SBPv9Xi4fKZIpt2LEWzFGpZ7D9/2oHAkr6sGeyER8Wb9ipo+8sAerwQjlB8Ar7sxJ/8
ETdojylwamuedlU6xau4xCP4IXzFJdQKovc10jpJsZc4mKzfS3OschEjksgMd8LqVF6mpUe6baIR
lGWrbWT7TL9tRXIVIjtc3B0zHQMxE5YzUABYHLWD7tchFUkJfubUZ27/9fn4GsfUpBqtY4R3BI13
OVK9Gkes7t7iZtjlCViQUe8EQ+h+6lI/1p6XurhVQ2gyTM1jyZo6mnpHa5Ih2aR2ilt1WHNvycE4
L8n7KGuDRQd/cze6WXU/aTJo4KTkGQ0o11KMoCOgmplkP9XvqpR4syIDq1wF4Ow/rkl2NSr9fp6P
qW44yQi2Hb0sHGm2fpqSudNy1PHaIUDFwYY8PQO2OfGc32tGDHhKt6vq6Sa2ajwj1QBSr85oJL80
+giGrsWh5WgbWhKUU7LaRVzZGvQHpD5HdEFTUhpuQzq5RlJAZwvdv7mrbEN+r5fse7oQDO/8zCGw
WhjzfUa+GVNfo0r7OJSQPirmnkBogMK6Nj8XeZnYyaiAb69xjSkhdreI2jObSYelQMhHxVsdKipc
JIlMonaUoYcnp75GtfoqOlBMBijO9ChulWyFrVNjzGNPIspkjbOFiRv0nJTIzRfMR4Ix1iJJcDmi
bD42TzySC8RalqwlXkr/qnwwrdx/iQh2+8tmtlYDTTGLGBQSS+jU/bmakejWnE4JRARRaeim1tbX
XZULaqTbh/jLCJf1lnlEy8yCkarwc+VRLt6W8L4UaXmzv3J+hr+scCE41/poVMYSTP7zYCdh8WgU
4/tIq3tJlu01H+xWREK0nWd87R5PYVLrqZQsiLigXmQAAhVQ58Jp96DW9yuMtdqi0Z7NDODEHhd1
MzVcMzaR7vbWjzw7TqIZG/a1L2whT12impHVrCrWo6svmbmr0uvU8rTpShXODm1ZslDYQg+CKBrh
Ay6Inyfcl0z808L4gvmeDd11boE3QIVKJwLnZS/ffHedmuNO00hDUD6jmveJtx+D8LhCCSE5SKCs
hSqHH3pMsJB6+X18nMTTDVvP2lPrXHxiOuKYE5xQm/rOcmEFXGYjhguMgwoqWXH6u3WmT83xEUpJ
qhFke7gzyx3BQIN5i53+ux01KcbeKZTT+KJwNaA02kdA3jGwcX2HYf7b2os9ej3vQ2/EuHG9A87/
Ael9kFQurrzLX3R7jf+Y/wS2nURhWlV50SpABI/Ezqb7WfF78+Wyia2oZclfJrjDNkW0zeUaJowU
pPPdFaHPuN2zxLtsZivQn5rhMpycrBpRU5Z6GOt+lCq7tgBAosDjhOVrVK5+Lg1uA53Qy2b/zaVJ
FBmIRgLiAi7yL0MJKYQWTtm71QteSr51oz7IQb+L9/J+EXYeNz+Y8mWOuwPytJjXheAEMk5EV3WD
1V6vJEc/smQYxQFXhJgTGeSug2hpQIGas8rzWNiNdV2RxC4ToboK+zx8yLS+1sWToJA2NgFewzay
PrnlATPu6RCpsqDLKd3Rh8sfbSv+nxrjXJLkfdQ25Qj28PBQk2dF1F7cvNBODXDOmBgLHaf1f1fD
iFUBnXz9NYBxBCSn+1VUJWC/99LmcS/apaISCVd02XuQT7Npnfmn5nbXDECpCbZO5O8mdwWkfdvL
Jst0hiW676r4F5DQNl0oZmTDZ7kM4RyqoybLQ9SNu74y7EVBFn35+53vL6EQ+TMhXQdVNyC8uUM3
1YrV11Aac+V763bGMUAbwdGC/mNxTa/2RWXd8zIMs4femYX/oHXLd0UM5OJt38Me8Ud3fGr2eQCA
5SHxO3dyLYfcMjI81rsT8USfD2J9WkZKDqsm8mXu09a0VhpTyWQ3GR/M9JaoT4byqxiPmfSczne9
gonT5zltRRt8lgR+mjVNIEkp2tU8zFJW+0iSZ2MFlpTRYUOp6lFyDCfGYhXfvNUwzxfujGvxs4Cc
BQLOMnd0wPcdy0WIrc4nyx2sjzJSIHofxsFoxU6cWwcwjAOtU3aPvao5Jv7HZLWuqkI5KjT7npuL
u6B0BDkj5ENx/5qpALSPmPECANeglSgjOrvcuF/LfZ4StIwpDfF5MLzjtw1I2bTYDeXS1eXcvez0
ZxccMwXACeADaKaeEW2bIRnCZMTMRqq+9O2uU1+TDMorzTX+m8k7wBnsywYJ+/F/hJU/LfIdNGsy
0rwusMOTk9yoNlRd0K7DrMi+R1YS7RmbrOnq9w00PZk2r67aFphdL/+IzQ3+WrXFheqIGBFG2ejq
VtERvKEqaOGjvQWK6stmNv39xAzndZ3Vgcg8XFe3r950GaNXlbM2h5COrmVeYchUYO58xuxza3WM
tBnAsp5xi0NMcDAbTV9x3S27GK9+sDjLb/EHpOeAXp1/h47pJLeGSC7q7DLnzHLZQ4xp+Mhgcz95
0AdQMPM1ByWFK/2I3N0mdn8sxfBwkU0ugaBVT1vZBNhsVV5opNpmvCMi/bLtCwEFQwyUmBqADuxH
nOSxup71S7rWOIdQumzR8Jr36rG0FWf2ZTvyhDhk5g/nR+PLHnPbE3u0DlPoKoUIPmDa6IPGh8LP
7FQBu+AhFR1c9k7h8rj7bs4h125FveyiVlL3+woSPwWC3LpPk7fccpZUtavSzbWjWU32WP24bP7s
kfnpNV+L5bxGjcKEJqq1ugvxy85Z6hu9eTTbQIFc5GVL29fdyXfknKWWZjWaTJhqIRfSgJL1oN0x
ccRytdPD/5vZ7M918c0VDTwiJJ7NFaCNYFnv8+Q2tIL2L2PLP9unciFs6sOu6Dv4Sh37unFfjplL
9D1twc6l+Kh8CrZwO2p/meNCGaFprI+jLLvaveKtoc3gPo0bPVUjZld7Z9krbwKL8uXDwDdU+mnu
JpKvsptpTyooQls3zF6W9HoqjkO/j3NPj0UHQmSSy0JXCcFaoZ3s5uUbpU4x/Ezn9zBxwvluTPZG
fUcKIR/qdiD72lguxshmLIfTNMufTy82zIjxSfQiphonf8LOFreWK0q3z14qnItycUbpUy0Z4lSG
wPnvJPpRZoKkQrQmLrC0IOFbjA5rMuWj2mKidLeK6L62b/CvbeOiB62jtsAU94rmFMSt+j0OuD1F
vin/uuyGoq3iQkelxbEiLwu8sHuhamLXorn3rYXoMgZd0JgEeo/vybcY5Iq1DHtVyt5cBDLKlOUu
1gRfZNsK5NQoSCKtM0Z2RW1Qr15G2ZUN0Ptihtry5QZKC5pzebvOH3JwLYx8/mOIixMZJpzWuMgh
TolamgmyfD9z+l3xRL35dwTeDIG5rbB0ao79+8mNucTKMikdErlP5dvKxkg/pnZmh+Udyu+/GF7k
lsfc5cReqJGqjrQCX6u777U9Ve7azBes6ezdzdngIoIVSVaih60MGIrKxmZzL/pdtvbglg9kL4aa
bSUdp1vIBYPYmuu+KHBfRS+gD8MsQeyaTwzKNP8HnNNbkQHMO9DTozKUWnl4g06yJtQS7N8Q3dLJ
r4Z9Gf2/u+Rs/xSCkQ8dA30YCfrzG5Fw1NNuwYnS/O4Hc4j1YfKgQwCUC+Q9/uZjqaiwYhTDNFCp
+9OY1dXjUrKHZd/tWPLb78F2i8vKVsF8JZJHZX+Mzw/1E2Nc0GtmUstmhXy0KHbt8FqCzkEmL0r8
aIAR5/LCNj8UZt0NYM6ohvbTn+vCjPqklzPOMaHfUgXwp8ZpMxGahgXPs/XoAAhBzAk+wWN423XQ
cf8lstsSYuvTdUKHp9j4mYHalKZmkM7TfUeFVYjNWHhilQtRawLm1iis2I2LouBohwfGoaI+zI56
iPcmoNMYtxDXINjHubRYbkfVqdVrYuAxCLjSzhxcaX2m3b4v3zUcuVJUQtj8fieL5ALVNCUy6YpB
Rs0idSpV3bcdphjzXuAmnyWbs1Xh8iKEQOyW8FP3SrxoejsilcheVg+HzWUaZ5UfuvkVuZNvFX/E
mHB5SO+7q9CpvwlH1zc/5pd9XmK9gPfKUgQ/VW8VDxCf1GZahxjKD2/LXe2ETuUlnpiBbnN7T8xy
2XckUykyQyw7gfrgasvxHUl2l0+gaGt13k8HdUjJitORQ11qbXtnWKlr1cMuNYFTGWRnhnZL1cjX
UhMGaTNc1WV43yYEml7GLi8wYWzlO9oaft6Gx7aO33syP+vy+u3y79y+8sG4AEYs1B3OCJaBw7cQ
mbAXrNm0QL8mOfRXUBA5AEf8LGqJb9Y49BNrXAyUO/wIJEyyG+UA8Ug2LpHfxq5zF1d3OldxdHTt
Ilf0NN92s681cmlgD+8fQw1rlGU/pHbf31UgGdcFV/9mPPxa22ej9CS7AKEbuOHZYWIDFeoeqCRg
2EGQJ/Csz7fh+aH9ZzWfnndipyumLJoz7GEoLa8m2scI9IpdpZFdQdi8TXPAJ5p7tfiZgIEpSlO3
Xkuva38p2uRWI1TVqqdsGOx6WO1lGHbzZAD7871ep+t5Dm8qXb6nvRGsfe/XRmZTM3aLGn+/kj19
ld4uu9/2SfxaC3dK6mlsxnDFnnX1L0W9bRpUKwTJs+izcJG7NpphyZTPz9J/jhtmARNB+W9d+xMG
fvJZomXuYznBZ1EfyYHs2tiWnFgBg6CJLhzG49wcY52Yyit+Xt7CbedGKVLDLKVl8X0IkhXgxa4b
HGAaOjMtg25JIX2g3svr+2VLn53fc8/7MsV+yskSCyvrp5KytMIPQQg97ztPPxDIrYhSpe2ohHEQ
VVYwQH9Gxa4OY6vrecweIuxiaPzwrr7SMKFdefKrSNVx824/McbdtqNVkzHPkZjJVY+6T+3KY+LN
UnxPh3SntmqQUjO4vJWbH+3EJDsXJztphU3c6E2EnQwLj7ZzkKvftaY6yJoId8J+/Nk3O7HEfbMu
Adv8tMAtLQ1EnQCukVTf/3eL4bLocUZtScGV5o7Jdyo9LmFka+qLTAVUAaLPxN0dc9fnZpah4JnJ
KLD4uvJAJNASVW99f2stT5fXtBmY0E+ENhnDKfBB1hiXxQhlFjWIv1S7vL/urPvLJjYD04kJLvaF
MwYmuwJfZvTooQSXnOI3gVhuWWSGi39Trs15y16ISVP5va6hKyRdqdLoTxMIDo3SmRTQOZrLXzRp
wLL0zwZyhyqxurGeVuTpmB1Yxmt1AK/2j3UWfKbNKvipGe4gDXpahFWD78RgYia1sY97DbM0NVhq
7eVKCoR9X7Zf5wfqa2HcgYJIb6VrFiyGz73LhqDRLfmZQXKtu56PJXLWy15yPufNHsQnG8mdriWS
0sI04Sb6Y/4tu9FAPWjdUDfcA+XP6KAlV1QDF3kMd9DMuAbbuYLUlbSha5bKnTXLu3x4pFH9qNbf
G619yMJeEES2L5eTdbJfdRIS51AtErNAyM+odCAx5lDJsFvaH/FUHPpmOYzljWSlbhq3nmCHtwrH
JzvM1/zzDnCCScUXNW7boDgkR0afNQT5QTiEJYgqfNlfNYYyNzW00Ov6qUxvugRKabVNOq8xrpv2
vhzuJun7mN+346HSHrri2orfLy92swjxtcsqF3QSqQwTtca3tX7RNLMlHP1xV/Q7fRBEN5EhLuwk
VtEvmgpDc+8X1rdMvRmW1zD19Mm/vCLRnnKBhlTQz4sS+E1k3IC9spcPaiIwoX4WTM4PvQnCOBmE
o2d07GrfaT1Q+eAg6LIXq5iDeB7DHelp4lTaZIfzegR66CFZk6Om5bsmVuy8KJx+wZPW6Dt3nOqf
K5hFiqhBYwIKLG32mFnhE7UyaA+H0wFMdA/FvFwRa/ghzdORyOjRTMl3uc92a6k8zzR8VYrkh5aA
z0KTd6Oc7nQMOSPnH8EWpd1D7tiWaLEDkOk1ItHrEuvfgVf/FScT4OfoIVvJDiw0npyOHxVDjech
ULWA4WRkdNS8wEL64SZGtwu8237RxgR/No/tnJSKXVPwLaTdIQQ+NpM7W497n+gSiBGKu5qmuU2T
zJ2M5dhoYQJKLH1fQxtlkaI3tSoONVU9dUhcKcOTol53sTHu42G9AYXFT0N9m7ToeUja/aTKwTy2
N2H4Q536JwPv3zju7MjIfAgm4nwk+6KY9qB7+hkDp0VKVHrS1Ivy9jCReq/jPW3lEGExw7tFWQ7W
vHwP9dlpp+amWjVf1qbXTMkfI7W/WhQQsucLQCTLsxk1aAcb0HxQ3wuLXKWT6UZje2uk6XO7Lt+7
6anIP6pw8WNV96vcrOyFRP7c0dlWhvA+GcAeZhrVfaYnV1aNoQSzOoapEegJlAHK+Vjr61VmNpGj
1b9q6y40pR4DOdND149+GYMkN+rsJv7O2M4lSE40mpHYqlk9a20ZDOQ3RiZuuzIPFrN7j9fEb7vo
Kq5GH4UohIfE1ajqW332biqxo4+ZHZkTskkM7tXjvmgGJx2WYJRAByqnkTM2kNvVGRWK5loJno4N
Nk0Gg3TTXkEa5VBGMZRlq0OFZ2VGwnei5M9jSW0LSNcmgZhbEl2Zk36v1Fph9zOY+631vg4xiBBX
zX7uH+cYYCjtsW8AtcnWQ7j0s101k5dO5Z0R1kGrTV6WJmDHKpaAmPKtmkjvUTY4PZ7kZgklRanY
W+0AaGbvSFBU75Nhn8zttabHSCt1cDUPtYeS52PdozZs1kdDqe9HCeqWWXXUusYOdSUwBkhA0vU9
bMuPXAPF7KK7GV7CXd+P9gCg2poXvrVMbjwOP2fwW5pGtGstUCaWGNJu6kOYyM9Ur3+GePnqavU8
VLpn6IDpxYMP5bAH9KRvekuFaljoa8M9JHPdtqxbO9TmmzgbPgqCz23JbiWhxZopH2Gn+6b0KzTg
NLPZXmVQVY/D2oGO1tVaRvY8Grt1KSJbyYHZKcB/Cly1a2aIHrHxOxoSP2mt3ZCr3+YZ4zJEDYzC
bD1NNvdkCJqycjt8jLozoFRCAeJYaWRLmeGiC+skEw57pN+aYJurG+s4dh9VlXo5cDODlDgGPh6N
DXdR6+clzH+qNIVh40XXpV2bWQB4dqGJaFEEOFFeHd1NRezF1HQ0bZzsNKbfmjW3m3HcLUppl4Ad
rO2a2cr0Plca5G+ll1pubgfAkyCqsjqN8dCqzQ9i5Xul7Y6L2Twks+7q669+XfwizIJcvzZb3ZaS
6LsOmDWEPTB5Cho+KGM/rBZe0Ag0h24pr4uUXoWD9YoPcS1ZJLeNqllsstzWzRCMi+bpAERkuulp
BdLCUr/RczPIu+FRHlqbksHJJBnnJRntSX5aJ9R2rfAFnTZBfrF5QZkKYzsC5dEZAT8tFLUCcBHA
RKPbrbPyOJvLlWFWD5fvwe1U2AQUUZPxbD7jxe5afYzVGWlMkQ23GdRRpyR+Gst0dcqocMNCsrWU
ok5UP8Y5qMjkzhmy/lopJlH3YfPqNyELJ8uyJqNh+WcmF0daZ0YT9jM1H1LUrUPcj17K2NTfLi/5
fPaA5cYnlri7v5OSRrIswhqII5SCHLKrr8dgdlFWPKKqdegPI3S4u7v2fgpaIfOqaJ3c2yO35jAE
ne3q0lV2qWbLgOJHkhONGD8UyQZv5uQWbnTFwiDWOQ90klXSEAMEk0J9dvABZcJjsfJEhZdNX/0y
w6fCmBpNUxDUy25Md616m61eKmJ3EJngiu9rOqp5PALmFpeDm8WSPxoAMA2id9NmteBkJVyi26uj
OtORfZzFSdbDLDshxF96X45tcxXkuuf0aswPT4xxHt/WSkZiBX44HIof2guj38scDfCPQDow8Jdy
J6aeZO/Ms5T0xCbn+9kc15IKPXjMUFwnyb7SncgK6CKAB4q2kfPxZW5iSkr4XU1iuzIBpM0dBUNY
+mHMD6Pwqwl3kntd93qhznqPZ4Pmqx7yEF97b5kyJ9hDbdk27pTaXu6Fb3rmc+d7iRYm2GN1HUr0
f0YsDXQtbZGzx0r2jGZ9mriGfkhWX289DLhl6AaPbqmKEJ/sC/FWKXpvONVAjlB+tB2y5lUKxRBg
6IqbUPJmUXFE9Pe5vYykMJs7GXG4Wg/mdGWJJrM3n+xQAYVoAF5GoDnlnux9NfSplKL0TLNHaU3s
SX0ctW/S+GTqqd1Jb41yP1EBQGAr6J7Y5IewcaxxyRNUTovOk8yHNXuaVigwaD/C9efl22XrgJ1a
4gIVmechMRS0fIv8ENGbqP1mJe/SKKjvbAX2UytcnArzUkFu9Qm5YVDqHnws/0nXaDM7AL0BqA0M
iiEJmTvIVk6sEVXu/yHtO3vjRrKufxEBpmL4ythsqVvJlmx/ISwH5pz5699T2mcsqprT9c7MDnax
GAO+XcWb6oZzaJ9vcpvHAWuvo52eKXBDgUU5Hgrw7meCTkuKhv0nZD0fLaooWi1eBogT+xx51mNE
bqbhri3P0aBxbnC3WaBtZDF6Dq7kJgs7eF9yRyEpomPoAUUWzBK0l8hDetk1KgpFQQCjqV8A1iZL
1ETTOtKgX1hGXgWjPHJ87l6ExK71HxGMSpCxKKMOPHpOmHeWqY1BmoPkOv83U2VbMUzQyo20zFea
vrTdpzDPkZ6d1vmryMNE2Z3fBTcfQN7gWKHqjJcQwW0eDTICPrLQqbJl+QHtlap0y8kTBS8sHkhz
k6e82Z69wEWhXkD4QOFy2BGYmeCZlmiYLevr5tTMYLqoB7+vgX6kDIolVMUTSXX3usfY042tTPrn
mxJmHhsVWWtpBSKG7hRIbbQl4e117Z4Li6GqBIZi8wIxcCar2eh5DRlJaKOwc9DbxhLaNphi+TEJ
MyuMVncpf5ipejtqsbUWkZfEOZ7DeCeKj0pXO0I7eZM6c37ZntYCxpDOblFkP9bi6zRd4QegTpEY
mOMxzR6UpbKuX/CeV9nKYCy9r0p1kDFW4SjRY4l9zr44rcKXbAmtTvp8XdSuw9zKYnKC1Khzo21Q
qxWARVB6oerFws1ofp4zW1AKSwTvz6A/mLOz1I0tihyntjs/shVP9WCjS1IqE7UXMZq2HNsAVF+d
pWOrOsNW5+wSe/Lkn0kAlERAyYW2eF4ODWc4cy/6YcJPAaw0qGcuEBpJMc6LQhD99PYwm2AqCF8a
zTcF3pbnrhz8/bJoinjZsCNImpiTWipxzTKFx3DEAVle5jR4mHO+J/WabLaFLSlkK5j0Ey+AHzWz
aNaGujtc5iNFP+uPKyZNQZjr88fFdrs2W2nM5zPmBlB8FaQ1EnH1srRljP9EZuRhpe/blOsYmIu9
LpQfysik1CqvNWpg8Pf2VKzefzw544BNYTKNqoUqhafZ6aw6tgCz/hBiUq72hXtuMk3jxpWLZudg
yhgL5GYNcY07YwaWAhPXvUUxPUEN9jBxV133NejPh2VbtbWaC3EW072pxk4Rj0V/qoKGx9y2697e
1edtR3Fjjy1QFeqYXmK6vtTt6FSqver/VQgTkhMi5JMywr+Zy3lK7vXVJTx0IZ5msnMqc7tg72SB
Zo4/mu9j0JzkgDZMsXbioF55h+lGnivbVwggYssU6vUCPzSuInmUIuq1wTip9KWtLao9hHBrqQbv
mbpDBXYXQTqapXyfVy9iaNqkAVo3dmS+y4v5XJUxiEBju6sBFl6LVtwtmHaJ7WgNgxDhn+Mq9j/1
+++lCrf51AUiSyNXCOMNKaC6sWUOOXy+6F63y7eIeGko73KYCCODTnXIBzSVllk6JEnqZ+3cWelA
bDMcDlIU36RzdKj61zWq8a+lU6Sjvtsa4W0TZ4Ur9pjgQpoNpzy9TF3zVKtxYqtSdCNmpjWaTzgG
MDrLz6aBim6qHSKpxkQhnk2x7gsYKC1irNO36Snps4AsgOnA+AvWWbw+BoOyPpw6Qz4suXBaWuKM
mnqXl99MYBYB/8K5fhO7KaKOYc+/NITxlo0U1UUx48ZH0zKzwQI0CtCpHKH2elG2dNTG819hOFj5
8uW65H3f8S6YcY2LFnZTnlLB5NkAL1h/W4q2oX67LmX3oUwx84CJJmN9mjB2XYjyKkUdnIcptsgc
aqtHs6YyG0cp1LtVDF2iRp/aKi2spFu/Xhe+m5RuZDNJKYbppUJbUX4OlfZBUG5MMeJgEO1mZRsJ
1J429lIOU7dA1bBBmn4fBscsfNk4lsRqhcP1o3DvkbHMqkxAN6xgV1XWQJLQ3zQVyIFbK8IiBzkD
jC1ub6WUkwjtegMNJXVDwyDdBexmUw+dBBo0WKmkWqhPWbISW0vNKWvsfqWNFOYrLdFcZZGGdKtN
R08apqOULR7n9nYzoI0M5jvpYRbPUgE/TKvlObq+TuqZLjidKYlr7ecVRyC12gv/hue/ir0lmBiL
ISrNa18lSotKr2KP6m26/A6b2oqVF2U9STLnM+0q4UYYPfxGCZUsKxtzpJ8JS+H6tzw9dunnfA4w
sMK5xl2fsZHEGLPUqWNk5JBEKykIZH5E6XfvUid0KDCPYhsvGZicONGCdz5GQboWuKIyfVvGwl2i
PlUVpcE+VOKrUvyL8oO+OR+jJskE9AdFoqAC882ouMJ8N2WcUb7dOfCtDMaQM91YBqJBxrqc9QVb
Urol1Ye6omrZjYcouqkxxrwkFqi6pNka1FOa2PE/pmxG2X77K5gAnBoJ6HhXBODZTPGGXv1ZKZ0W
jTEt4k0h7yuNDoh/kKKhdMQEmllNZEHTUYuVIjdqz01926FNW/JKyruoJMCb+0sO28ABtbCs9u0M
P6KBbDDKwEubeIu83qf653Ieg2X43prDHR3FKOKHcR4cDYlUmJGXqmmdcox8AY/3sH26bjT72vv+
s5haalPlcpQlAhoknW4DMbNcHwfymFWfSMxxpLvVwO0NMI5Ak0aUKBJ81N4BxamLN4HT32DawTcO
fPyx3c+qU85PbE7QhauPXoeUclRHGq47Kl9I+yLEdy0aBjOP83hXjAk3Cj4BFXQRjMtRikKZsrGB
cyt9Zb5dkqOMdI7k9vWvtBvqNmIYH0OWpRGSJEeinhunGk/wTlnAoBd718XwTsM4mLyW5SqecZop
dzTxUKJ8Q+TjOoucPH5P6ehWC6a20ItGIePjxzGxXdotXYZSmTqBTM9u1i9VgWEQM6gmXhmDI4vd
ZJrDLhqELoUiJA99EiSK1UqfwF/aRz/++eVtDkUYS0K7Xc4mAYJkwRUBayq/JOuPggeesacJ4CWh
/H3YCgPP9serS6Is1BIZVwcSOC9ba2tE8VaQdY4m8MQwef+Qz4BELCOEAcwiYSyqAA7tmv6bG9uc
hVGDcMp6Q04hRJieyvSuiT/P9W0ucY5yyaeCYIKhC/A/SSDaQqb48crqcRbKYokpfIvkLcfZie3c
M+4xW4WVNtMGyOvitIBTyUqLD/i8Z1Jb4fTPN9lPYWRKkuUJUvDsW1V/7+QXcDpPOQ/vYFfLN2dk
1KKu6rybCcToeRI0UXzWmt4j8niq5xxzjK3CS/j3FeT9UhkFwcJlEqkmLjXL1CBrcjtvy1MzlI4Q
i16lYx8k+d6Dx8YqFEG0iNhjJGo6kLATbXPtDkQjv6+b315Ou71oRpmWNF5I3FLzix4081bFoFkm
eFHi6rNhxQuPr3O3Cm3IlJVK0gEYy74ctVoxq6KFr8TsINTp2DzMB9POFyvCeLvT/Gx9XqK5+xjf
imSigDG3MobJIFIdP9eh17dOLt4SbBFXmV0Nn0bykNRuNnAB3Paa8Fu5jAEVetIuKQ1yFLEuOaSo
G0Z+A8S62ueB5+yqFfZd0UXBfxW2ZChV6wr85g6JXxfo8+1cuh1vcGL/GtGiQakZAQgcCh9NEsSy
6NXgPzjO7LQ/sX6d2Y1TBN19Olu87bP9A5kKiH6xB4bl/I/CoqTMTZKbiNzKLTBr9PBsTP/iWWCA
a/QvEYwp1nVr9L1Ek4MS44BJ41SLfOjb7vm6ge3WJ7dymHsThN7IyGTQ5xUYulvFptR9oTNMFirk
AMiJ7OqO70B37fr9dBrdEdg4UKVUBlNYoHxQFhuvHoLBwNxW4rs0PEvN9+tn3PXWG2FMDE8x1xnC
qmHUWmqF4a9UPEimqxBOOkdvin1/b25SYzLhZdKAzYtmtZNhkZvcdtNnYfo1pZ/N8ti0pwlDo//t
WMrHO5ww9CzHQDl2dPMk1I4pB0rhjPHhuhSZo+sa458apVKmuadlhQF1yWxypUH8uWTdKUtBaFnm
fh5nt92MfSqSuzkB9XST+f2c26E0v87SYBGMJQzir0VQn8VhPgxlhB5fa81JcUwx6C615JHIwtP1
n73vyTcfnXFvulhqgt7CfsyD8UBJhwTXuA0Pg7O6hbPcNJxr4ukY/fONQgOlOM6kBLeUdkEuPIST
PwHdov83xZCtjjGORzGbWM8UjEPQrGe8o6imctAfdHvATnd+KO66Q35rcHbLdjVApax5IljNAZX3
8WzxqEuTbkJo1nsdOdeG3Sw/r38ungjm+pS4xFYGHfNIKkAS1J015nhJjop3Xcyu29mchLm+elY7
s8ZSNqbL0kOCGsfUA2UwqQdL0xqsj8SlJTac4suuZmxk0t+00YxSTKQ+MyCTAFlhRu0FLK/T5On9
1+tno3Z44X5UcOwZItBYga7yUQ5w8ZcobfA2JuR3bZ7rnDNwsPvSB8nJHwGMI0hMvZGaCC99Rfkd
TXdp8zJpWP/wxP6lUAKpullTV6ht+R8TFtFMfyOXUb81NhJTwMoPGo73C+brh9u1eV3Lx0zkhNz9
WLiRxGhh1aVh3o6QNNmiLbroGXzufMpnlZ7jA1hlX3mr0PtqD8wYzG1jrI8t2bYJIVIpw2u042iT
AmVMeXSKMea8zHcRXQ2A4QCkHovrmLj8qBvtGGFof66gGxYt0gzPqkvLNLlXeykGgy3dBZiW086W
eotZzPvcLW3eMt7u8PjmN7ClsgH1fl0OEa4ok5Fql4CXzl+C8h67Aq+12wQJdvWdCKy2Ax5s1ct1
49gddEU3AdPcgB2S0K/4eAOxKaykMUo8fe96J73HNn1vaQFxs1MDhuLKGyvwAvHy3l3T10B+qQNX
3sT/+SjUyMG8iLoO9Km77eXXvPzZYpI8eb5+Nuq0Lgx/I4Wxy3oi2pgPeHCXXSA3wTBUlpGI8DO+
oXJxVmhidikM5JRYdlMNJNsfj7Ro2JgRRtxj9XtyExCZ9kFvWIWd2LS5QaOQ/CWyp7vMA+ecx8u7
97N81OX+Es/kWFEdmyZ2USBevhONzDXExSP1fJ5bxdLSyNeklyiLLayAYFms4/iH/c/5Lpz5nLEZ
jZpAyWli6VyZpjU1Tq5PVser3vLkMB+0lPtsCCccMksB3fgZqAiJ8qvpOR0cnhTGIup8ScqhgxRs
7kyZY1YvBma+eViYux5OByACLZGjjcFIKbE5U64GPE9TPcmSVwl3UsrR/32l2MigJ91E2GLpSTdR
GaD7oUyL4G5A9/AN5IYPRL4bZjfCmBRiVEZBSFQqTAri5TGZfl+35v0gBOo1kZLYACmNsTABzAIi
QFregtBihX5nNwD4ska7zbGADspKZ3rhDRGZ1G4uzHojlLErpTZGqYrQIMpaxQvFzoka4HI0sKo6
i9xszs+kz+/AlOUkaWwXHXGiaHbbwnxd2+5uRvNjTjMfb/8AauWboLqy4ri6lQXDAT74YpdyHsRT
VjqVCIIlI9Q8QANOtp4JAekVK40KWyqqm1FUHxvS2b2YncJ4vAMKGNZaS+yKzrk1K/ptRAarE+WX
OMdCTht6A8m+mWMTmAawxUF0VQnT18GAjwdJGnghbLKOYKMAF+xcHnOsvpH2HGGrfZmyb4WSBr2J
22w6NxRHMIu1rtZDg+QvOekFcERhBrA3Awx93jTtCKaqzOrXT+GqHddpUS2pAcgUkp1saY9ND0yy
ONF+JZPxLcNW31S+CPoE95RbURx/l0jj6wp2MzHsEpRAMqsN4VM1T6iRp5x0c+8VivUGE6AIYJDC
qsBHY4inuCxJjCxtBggzhWdQfHAUctH1eGKYjCJd/so2Vb8PpEPmE58i0vOyhj33YZqYVcEOODg4
2SpvqwlwKysysrb/1IqPVXfCFDUnO9qJnwhkKiCrMSwlX2CPYOQlG5MIBlfl6tMsEUdZotua6F+n
snRBtvMvXoomID+xWQbAQJFtk6xkJuKgGsjFokcs9YHQ42fYfFKN2uE4kr1QvRHE9kjaOEoV9BRQ
WGyEo6E2riwZdt1hu8YUzkLe3URl5+HNajUzb69t752F1R5ZIchs0Q5inGQfRzJ2yak7KZBEZ5OF
d+uzgsgpymUw90MwJMsD57jUL7IubCuTUXxFC5W5THWamUh0CvKo/Rxt0Svdhesu92LAVhSj/FM9
i7VIJy3G5HERb9SVk2jsaCTeb5QFDuCz5AKAdik1LdPoLHSRgZNefG3gRuLyS1YQrMWEHIexa2K6
osDGwJumsvRH+jiUo9KiV4zan7nEltoEEhdtnyPkbdJoE6KzqA7DOg1Rx8eq/GzUHukHWw9LzmjU
bioAd/HXYd7+fCOn1XS8tRPcHAGSgpUcAM9eu7Md3Usoa689z8T2cqitOCZsNnFaSd0IceBpW+zx
VvYpeVpxjD05AMuh+kMAeQ6wHH5e1/Vd/UDTHeDBKsBqWMIjSY8mUcvwyUoVBIwKKA0xy4Gw3IOg
KrOvy9otpGGR5I8wxq5kIa3nns4S0Pmb8IgQbme/sGnu9+feLv3slSNv121t5DHGlRsycIw6yEuD
MSAv9GmxeJonv/Biy+7H20RKxkmJcai1dQ//SIxTgnyhSZ81MAhP5Pv1E104Q6zr0Q0SdL9kggDD
pKdhRMxCS4CCIPaAKAYClFw/D0QOOtPwSAhGlZrXHb+wNkYiczKCXHhGLQPgIaSwlWZ0uxwfquZR
7F6oISOG0QwwnJtJPIOdLSlSnIZYYaHYzRxbUSR7GoZir9/jpXEz8hjNyJYVHrPJlP8brKcEVRqI
T0D4cOLpBucGWS6sFOzmQ5IAZkJavKq6VaobfThwjkOdw4eA9fE4LKCvmLZDHFXS/yij0Ep2gDTl
0pBVeYKjPXKk8U5Ef83GM4JBbOyGplGxJrDYFHi0OZVO6uiPgKTwG6+cwdHxj5f3mBMyD+Z+7upE
7SFTF5wiuQ2jr9cPxVFAlgjLEJWub0YohGB8TskJMxOVch61J4U3xS/TX3rtW9Hb3dxelpcZ9hEK
1UFlIrFA5BsALRF0sqAlbBu/nIH/EoqHomxPlZad4rr7kgEaUsqkBqgq40uzZna5GJYuVS54Zx7w
ZPHXucdkvngKIyz59LnKed5fviOZy2fcTlTp+YzZZ8WpTevtVey0L+VNDqry3tU80SptldMnuHCo
jETG7TR5JWgqPBvcjvAJvEx2qhRBoicPCgblr395nijG9dSxnKwrerMOfLinxrITrTKYDYDsUow8
O+V9e8btiEtTkLaH/x690O/RcyEpEFwt4ivPLS0afs14YAo8T8fSPpE101dgyFDu8upcuFi7AKkn
AOKsxFF4Zf2LePv21VAXxuSRqaGh/VG1e9AgicDRVQDHctfr7ji4hvmsk4cV3HXat1by69m//vH2
zfaPRDYZlNMCuKakBYZPexrLL6mGTYP1wRh/rTywMvrbL832XRJTSzEqkxRRPqgO8HNIaCuaG5cn
2fzdd48UWQkwA9dPdpksfbzMtx7Kxk+MKYaS1q5TkSzNDvXpkWuesQLi5yACRFmbp5ucj/f2ezby
DOwBiGpigqNCre1aye26eqkLb4gyi+gOOrV2mdgDz+++zaNdu1f6QNqILeRy1oUQtNmTvXr9YBk+
bSjQTkl7qN3E74/JPX7TDW9L8nKQmblfxg83XdVhTdQAtMhvip4uAcAcLIDueKMGjTNgkBLzCumx
4I02cuUyzjSVp6iWm0LBNmN0yJ3kW3+jP6KDYGFjCkYpOElvcb+uzPu6jEOdc6k1srXHNS/fZVV4
FsNfFciti0E7QOefR7N2Ity+HHf3Y2c46lJ/zbIWHZ32OxmK4zgN9kD6CHZW+UO8PoohcTkKz/uJ
jCM2klVqV10Ez7I1uXOQHOuD7iMC3PHmpHhOg3FTNRostUhqCnEF/AuslC9BIlhmdIgn3tfmiHr7
LBvtJl0hFcWKYD+0PxsD642rpZAvQGO2tIm3N08t5YolsaNRzaoVQrYiuMDZVwA00rDrfP0T8SQw
iV/Vi1JPJGTpYqJZQ7qiksurV+znln/c7Fv2tLmwMY06QVAAqLeY9rR8QVmpAV7d9WPwTJBdpCxQ
bCZJNqvY0JaegA9z33yntK6ZLz1I37LRwlyHh70CXml8P49Ce00GUqiimuxjG4gxS1RN4PemfGiC
1dkl2rSOatXfMdsM2w9diacUu9nNRiRrVOkiwK6Q15bZ56j7putfMsExap9zo7uasRHDmJQpxeUU
lrrsAEfmf8Xim/JgBImtWU2Qu8MrN6/ZTaXeJbLPqgT4XWNUogQkgxiNVmcKe37UsA6L9TI3PPPe
H/vheCOPif/ESKsVdV88sb4s6DmvNyGYwgBibSILHv3cl2HZvBlSzsczGHsrgQpXgSQIhLiGIyzA
DADRRnYeyMozCPoXXbiOzeHoZW+sLs01NZwGRQUDLyVCKz20sD9TLF3xtvV5D+L9kL+RxoR85KP6
JKfINJS75blGHOwDOhuhg7AK2MwH/YHOVSUOCa4r6a4v3ohlAv4wpEi/RzjH1fhOWr9Q79URHaDn
tuDd564T20hiQnwW5Xo/5siDVaD0DZFF0Dbhtip5x6F/vv1mutr2EYadMATRPeNpFqg2gGcdzSGn
/BkvM2Do6EH0xDO8fZ1EO0hV4cQu4IEWQ17NCeAzDphYbNCo+7k8B43+c+prTgV2/xbfJTG3WBhk
HHoBmWGYOyT5umq1ta4R5/W3/z6ixMj/dx7mGsM4M1RQI6CUDMSDwp0P1Kg95H/ucqgFnqHtei3k
MLRJJEnoZX/8aEsEmMBpSFUoffed8jAkWN/XLMAr2O1JcAaOvN0r3IhjLA2THEqzqAg4suTH2UNL
AKz5eN2qLjd7aR69kcGYVdy2udFjG9rR0vRO79q7QYsDQ0vOmV5aC7aQBAwcT8ima14pZfdJtpHM
KEibJEunJTDomriifDBDfza+1qUPAJsY3EAql8GKd52MrjRTi5lGgutEgR4qacFrFVZ7U8a29jSC
6CxzwsfsRVsczhXvuufNQZkgXmAAtU8kJEXhCU0Bt/Ll2ipvsmC4rbzSX7jn5GkpE80zbewKOjlD
uX4GjObUXoJF2fVhXZAatb7pLD7nhLu5P9bw8I9JRJEtYBZhWpfliiIpULJdowktQLA4Eon9AXXg
Ik3dOeldU8Gzt+FtL+wX5Day6e1vHKlYmVIDeGkFL1DJa1w61YYAeMIMwm2IUBh7EYjh6bNbcuFS
7+evYHrgPL5306fNT2DcgtyalVxEKny5Ptq5ZlhZX3CUaNdvb0QwrsCoBFWtGuS8eMQR8VXFbGzq
dYN3/UPuW8j7d2ScARCJDDk2MtUp+sc2uSvaQ2M8XBex77E3J2HM3pwx4gkARuWt/ExHK6OjeE8X
4RNM/F2XxTsOY/DiPI8CoTWYBRDt/f3UAm775bqIy73fN//5fmWMcUcadrNEA69RAGQfOns9RAfQ
Gb4mJ8rMLtm9HT/URzCquRGPRI57k4ydp2pdCGal0tpgeKQFEMxePNDx1NI2OX3o/aRP10VdVjTM
+7GzCkI6FRiGAMEqLX2WDuY87PnQ34w38wPtu8TH5LV5he+2r1/v/hf8I5adXIjhrYGdD2VR1B+N
Qiiit9hPHCFUDdj0GeGcriPhfBc4eVqcZZ3c4R6rTjnXWA1H/Vq0UmwnLGr1eUVf5vqhOPLY+Vc9
TkVBGgXF0TGvD4K6JjzM9TnFhJphckTtxdjN0VjeC80EeItkIPTkaKEmx8hfPMXNPF5uvqseaNij
CQ3/LwPq8qMTHgENp+YV6lMggfC+6JZgaSCHDFDF+Al4Zjp6cZAPKce8qc+7+G4boazpCWOfkwZv
urH+JNVPEo9Sdvc7bf5+xr7a0lwygDLjOwl36XA/60+SdpQNv414SOWck6g0vm5imDoZ0iogN8ew
4klDaTrh7ObLe+Fj833YUcJ+qAzKi6gCcCE6tOuPRsd4fpQBwUgGvDuIEtHWsvUJuBZl7M0VMPQn
WbS1rLC6sHd7ufIWc/WTZvUwxulqceWpMsYbcsmuJTTasLG1zJOlz6+GVHJiEu+nM/EdfSsQC7SJ
6nRD5YuYIhqy2dbU1hUM3pbtbpVge01MIA8HzNu284QMEWvEgiX+gk+l9Ii/KVar6eifrjuCXet8
VzCVqsXms+v6HA+RguoOkX5LOdCXEpACAuOml6wODA/6qzhxLvNydQPhantCJsI3mVbTBXMZ2VKf
ANlwPRAwuBpWf0b12uOVzHbr1nT2C5tKsirq7NCv2kRmpy70hCgKD/Zix9jLbnwNFYMKtTPiapZk
Gx6NkyDF4cX/v3FL7+Kpbm0uGExYoziVcOCLjHeh0r700vykJYCoTbQAlTVPMkF5LUsnVUG+Ki92
OzeH0JjP6axbc1VYy2xags67lt3Ivb0Wxl0WUy30TYPqVyQtN6n4gG2JyGqH/hxFnwVJ+CRnqpUD
WhQoZY4Edb+udn+jBO/XwjhOczbyeBHh2HpvcGVbQwpGzr1lolwvcvfhLvfz31TuXRrjRgdzkFuh
oOEVsITCYXRMi2Lpl17kqigxDl9A+xKgzHiM+fjie0+vzUWzDcZ2FvUxj1HKke5mcIYNfnESbIq6
154Rj/zr97pvzn8O+vbVN9o2zVmjJJ2svs0r/dX/qH0esSDv8739+UYOVoF1dZlhVL0D2C36xnEK
W/hs+pWXn7ihnVZGL6Ps+6kYn9jXa0dWzKki81M8/QY9JUf+mdFZG3/kZWI8w3grwW+OplVCEY0g
3nGU5DYaDKtuMQwz2k33TUQjszCDXBWtIrWahTvBx1MVxjMWiymXwC1BiHzLcJOH8UDcHiwW6iH+
zGtf7qcWhgnEChOgqCyuDAEKIODU8AnD9U5X74b0m57eL4Cz5cGb7UfPd0FMiAkbWSmXwkTPQpRs
GSw+RZ0Hc4xIqkXudfXfy9WxjfPnTMwF1kY+mQpQ953MuO/CRxUsXBhqvi7jcnvrzZm8C2E8emSS
qotAFQaDLoP+PnUKHxCnluADSBPEgyCUcngl08u9Z0Ym663lLu66cEIG4i5ucSDe4Fe+9Fjf0zeX
YIdec6vYuRt5ldPaXVA5FO4IzaB7ztn3qizbC2bc9qrERYJ4hhqAo1tjsB5UzLzRQifPw9C/6NLk
3y+Z8djtqPZTA35Yp03WYNLnQI1TPwEPcaI3Z5L9aoZf14/GUR22GzSocagOCZ55KTYVFGyTxFZG
OK8FnuqwRaqu7NclQb4F99wGnS1hoBTskUdEIEeB6mReaPNwznjnYnLXPgsXYEqhBj5gRHFwp7yw
VNAl/bfLYxx0IVSrNPQovnVYUmj9PHlBte0/ymDcSFfHdREqaBA2y3LAgOttWFdgvcqd60fheCt2
yaPslrrNRhSjG4L5oxakSfJv4KSWFaecwVFwg/Eiymwi0HSL4mj5vaGee+IBgM2iXFzaqRd4LOi7
NfaN4RqMA6kFGbNwOUi5MlB+iXVklVnsJJMvgPWqtWL5BE6tUHq9fpdcfWfcxVQhxJgq9J0GNHBO
fQ7vZQGFZ4I1ICwSllb6S/mquRypVNuu+A4WfaUpNQMzeShUZrlVPGpYBtXBin2P5IROAT3xeWGp
6l0RyE7Iiaucm32EsKNUd1U5WEXb/jflN5nesYSiNRh1ZQUw4toBTxqn0GYnbQZOWs5R/rfNvE3u
01RZ3PfJilrN6HddiRq6S0Aaj1Gu65+Ik3uw8ADqBP7jYkD/tlhc2bTD8VNvOHF0SHlQ+hzvZzJO
Y+3kPk3puKSgPE/Jequg5RirvLHF/az7T7Ay6a/YXFsc53MrKhhxpwNZyiHxJ4/mprzknncYxmWE
rSKEdYs3k7GIQYKd374ID2FW/kf7YYENB8AYznGLpyFNNjQgmZngJjyjbIcQtbzmNvl0XRt4Wsd4
ibIfpqZd4SUkMNNUoG1R/ax7mE1eJXL/1aLiMUYMXQI0LWNF2pD0QjShRNgqP3tBtsH1blNEZn0B
f2KjnuUQM/aK7hotisnYAjW0mNN62PUUm18gf9SUUC1ALt3jqBmGk+QnqeVhsuxa1kYAE4n1Vc7E
ekSULG8pP3UeAGABhHiZD57WO8Gn84Hdk8BlxtmPLxu5jKEtVZkDkAMu0NBEax1/T3i2ELvJAI/m
qLNvmEGof72uNrvmsBHJWJ0qJxlo2mHbqf5DGEJrVG/M+Md1GbzrZEwOOU0LMlKEkhLLHeapVe9I
+iIYbqP8K9e7OQ0ToNclG1W9Q5lA74/lers0h2y5IRkvIu8+pTdiGFsDr1WOZQCYQO9Q4IvcoVwY
dMAq8v4x4AR9s2xEMSm8oDdms+QG3BVUIgqroxE+Zd1yIr3BC48KRxfYJo2+gn0my/Gd8mo4V/ET
PhxiGJa1cvIlHadPY2Ieq6I/lD0modcUo/lJ7GCiFSUuE/9TZBSyM5++CgCpaAv51OQjpuvaxeqV
+X6sI3euR6upitFCHfgX2IKN5kWWwM9rHoUcrMeUQml8MYXnEEQRnGC5O/S3uUgW9jNOKqFsG1xk
FYPiNcSWXQVUiVX0k0U+qguybj19yYzyoV6mW3ApeDUQ8wswUa+mf90ceNfMuK9RiMAvVo2Yex1n
bzHAAytKt0uWBdfFcKyOBT5UOmMs1gF1kNS4G2S/M3SHclKH07O2VJzb5XhkwjiublrrSJgkeGQB
bOxY+y/zirOKsjstuv2AjKdalmWYyhz9g/8h3sR2+RQGgj3apg+IOxsoN0565M0o874V47rCdKKo
tCi7TCsYt3+3kVeXnDfMfrPi3cTZ1WpRkUs80xFt4mBEbXMNJKvylfNsV4F8i11kzkW+DSBfJNpg
0TUlEKSRCwKsZqrzZlKRaLXO4kpO7kWapX9R3ZX2go+LhKoqlv7u9NPoVk7tk2D+V/NX8vtPYMu5
dbVi5L9FKRn01A5ttBv36WvnGJj170+U7fO6Kex/xT8nZgu6qyyHRk5QpVtiW55cMnyOdE5O8jdf
8V0GY9Ud0UkpxLjV6bhigiD3CtUaviYBOk6eJFj/HwxJNAu58h3ZIbZm7MRiortyNMOMbeUw3+gu
rYmj63czcfmseJfI2Pg052hzEUydm8lXzOkr2DJMOInC3+SW75fI2PhQTU1dTzjS6KlHyckwCTGj
rRUfCk97NDhO629Cwrs0xriNNKsk7Phi2/W35gNZ3U++CbZyxizxamOf7mCcyc//pohMfjKHkLYO
yE8EHfPulfKo5cTuO16lc98dvx+MyU96Q11rI0apX8xfpLo8hkLH20XkKR+Tl8RtqIhRhIpYChI5
pw+yYxj8UDQHPstZDoYrcnLy3efNu8dgNzgaAD+KYYSgOeTPQuUKmSsvXih8uf59eFKYt00up3M2
1ngcAia+1E85Zl2FOLVmXi+cY0ssF1ZkLB0RMvg/FBFXubeGL7KqWNfPst803VwZ/YSbB7W0anJk
1Kvq1FLysI76bTanQQR4qwXMhnNaWv24BK1YP0rjGnQ1Ns3K6qkkmderGPaL/x9p17EcubFsvwgR
MAW3hW3ftDNDbhDDkQTvPb7+naKeRLCI23VjrjZaMGKyq5CVPs9p7oS6Ooij8sz5XbzDM4ZkKOc8
FxcEJuqjigjaOOS7d9TLu+Ve9ecTIAief8+N//sg3jsDq6sQAe89qQJsVyPfRdlZz47JuLt9LM6b
e5/cWImYSKWLYYvcrdPfNPkPQCPf/vd5DkZmbEcYl2CL7hD/UNQGyaltSQIqeu+NjgQ0IGW0eTNb
1Erc8C8yY0UKPctIliMHCM3pe9v0VjUaj12M/nsln7r2reqS75wzUif5VaQJggbQtFPMy88qm0ZJ
L2g97H9/0PzwKO1ofDcDfi53CpvXvd9+7B/CmPP1Ql/HmDtHxUR2k2Znqq+V4hcGL7zb7PaoYK1S
gAADzknGp+WkHyZtIkgwln3YPqfZW60+GOQqCa4yXfLWmXXOy6e39OUWVxIZv7ao82IMDQ4WZac4
6+CqNTuOgNhfWy3fzGx+s5U05psBGChO8gEhMg1DzGNtD7sFwSuFqKqBs8lz2puOZyWO+WpLUc1q
IsERaOfeDXfSbgCce+vIT9KBttAqHiHMppas5DGODoAEmtCJGPIrpnFfNPK9kpSOXBn7WVZ5HaDt
MZsPYWwGrsVFPSm0Bt4egnPkj4fuFGMYNXS1fXigAw/RpfxFS/DVufF508/0JDfUhs2QOz2QR7lF
xRJeAiH5sJP8eo8ha07owLlQlerTylBKpaTN7YQqPBG+q/kP4Fvm6rdy+HbblGwar9VNMs4v12sV
RRr6uOt7bbpXguOsvrXKX0L8qwLz0/8mjPFoaTTWhR6rCBum51wZvD76RvL7cUktbONhLml3W9z2
JM7qcIxJEYBZCWJdFO0aJ70svyZH9Vqw9Gj75QijAuZuNKMu8UuHpFh6uS2b9/Xo31dfD3z1Sdoa
EN0bF3ECqeM5bp024Di7zRBhdUDGpiyaUqSoIiFOJg9BdKc1jii5tw+y3VZbyWAMyTSIglb3sMsN
aI7oBcaH3A88WC7QrJJd4Rs274VtV9hWMhljEpQSymAFVmVa0t4p4lu/mDuT/AwyzROGwAXR4GGc
MW9BBE+N/5jCyDbmYrdIz00o2pmY+40x2kaYXwDwZgsiOL/m2Ta7J1P6KSzyN6FKjmEJoPaoKo/a
9CPDaGAjzA/jgNU+RXhYMtltx+S10Hm1w83tDexdmmgJSKi+s5YLgAWTqWUINoUjOZg7DRsjVu2S
Q3ysz1JudTSlOg3Y3Zhc7CujYgNkaX4BfdM5rH4FE7+b8YTh27BXnEUCQkruLh04IzpLbUD1IVsV
sD14q12b72ElkbFmCihAq7RGZCmX32ryPSrvwKaaDXuOsm462ZUYxpyVg1IkgQ6vJ+TxcxBFVqVg
shD0NCXp/VHB2oDe7KcS613TcqiCwdIrhWN1tj/xh/KyDA+VYaoBGQHyEZ007Iqmh+RJ8eY/87Oy
M5za0ax2P7jAHrxmtVV8o7t02ATxb1/E5nWvfgPzgVONiCUWSIlTGuFr3BErae4qo97VqmbflrQd
b69EMV+2TsWiHjqkKcOvHpAUyjE+R98F2zzrB3nXv4mcshzH5GnMF25b8PH21LAaIDOV3Wp8lQQe
avj2WN7qTIyjyoOlRz0TnTPFzKxR+zFP9iAD5xQIX1mxM7Pd2D5m814QOPrLOxz9+8prIC3qUmkB
bNRsHM3gKKevqLRznDBPBuOZCiGW6xAxjNPnuy7y0twTeUU+TlChMW4p0oekXbBU40SksZY8v9MW
jF8nMjaLq12W4jUaPE/Ic1Ma46ZieZalmaC0PtqBX90VSPyix+Jogn4crBc77CW5+ffbqs+7ScZL
aXXQFkMJLVFNq6nQSNvVKadcyrlJnSZNK4UQhUCpwwSFMND6WnV6UYvcqUSb0v8Vrjgu7v90Ip0x
G1XWlAII5YHpVfwFdFPM7jjp/xhx6oy9EBOjyg0TJrpQE5RYfMW05PpVXc4YEDIIZwiO84nYuVNQ
epmR+t627dwquSrZIebF6dvjkuAQBVqvposmW1/WMceXyxHyf/1ROHaOdigPodsc8bSQiMylNV4o
QBDe9A/NSw4mwHJktMajAxdWb9vog7pLpWCmMjt2NTUkzfMMPpZ2fkwLpe43Y9/owOuSH00fRus4
+9lJ5u37buvoh1jm5ZEgn8WFwqyoxrMc7itl3wlOGuyy6GkI/rqtoNvFOkpP9v9nZN5cnemV2svY
fqUtZeOb+lY+a3fmOxSDeqbwbt0ZSGGj3fJQWLY16V/B7NjV0ExRVtLdFb2Vfg3GYuVE+mMQIk5E
v11s/zggO3w1t8nYJhndrXUNn4KuKKJFkUnSpxrgiOo+v/LqO9vdhJVI5kUu8jJOlQk79k+bnqpv
/w7dZe55jXrqOr9mzx/3yPhvrQRThx7iAzZL86CU+pNa/OToCP0nbolgvLe5mCYpClSn6YRU+Qo8
ZKdz2x9/gyRILzHHDXDvj6rOykjPUjmZdYMt4uKUXwpvOop72hpMrORQ2LyeBU8PGfcdzMEgqQaN
7MTdrF2AWdzFv4Oi+s4B+PcjY2eyYvRZgzbDBZpyaAVCcRGq1hK0aXf7Q/GOwhiOJI5VoagaqEIz
ee2Qe4HcemPEG0flaRxjMvIOWD9DCvXWF8+Q/iS8ZgjnySoi46TzLFLrgOY28yGjiJPEpfCs+nPo
97/AiQWTz1tPpj/5P2u4wnKRqFEnVOqED0Sh7hVg0NP+KYjIOR+IezLGMgypmhYwfAjk9tpB3RGb
lk9yuLX8JPhthG4tL0/8D+nEP/ZBERn7ME1VLFXp+7q84csukBxUu9jNXvhCZxcCO+dVgW97TQyn
f369ed3PTRllxEFBShgvOS4Uq1PcqXXeJ2OMRBvKWT72+GRLA+C2P4fGyxKvCM+kvYRo7fCoj2+/
LUVkzESuFwWAQhEOD81Laz70uV1zSVq35/A+sm12Sb7UqyodB/gqYBPa+Zno/uI/zMKDvFxqaAsv
rdhWxw957PiMEpVSlsy07AsOONr2oBSlExZhOooughpsxVvQ2rzGlUTmq6VFnc+jNGCHU/XC6M+h
fSCdzEnItlV+JYT5VnWmRUk+wn607nBCJRZlgvik7dO95qWPpsNb0tj2Vyt5THrWt5GUixQQOewR
6U+agyan30QXs1adLM/toNIzhyThWVKGw1Qofqtkv+UzV7+Bsf1j1zWEzv2+xxzSiY4GZsfBpoRU
Oh/KjvcZGReQyu0o99RetgJGwL/l7d7kcVFtR6YfJ2LLPp0x1UVBcVlo1NHel3buy3fiNTj1TnEB
Nqdbvyl7cv6tmZ2VWCZla/RwSEa624ohUTG5zIYvSs+3/fSmhVyJYLwAsorGlKMRDhStVA1MOGMS
+02KTLTieRyeKMb6A38im8sFp4n7h3A4p7ItDY4wcLJC3otjmT2TGsgOYQIxjSN5GDoH6Y8F6k4U
X2k7LvmT95E2Q5DVDTJmRO5rue5o1deUTov4U5o4eAc8y6gxJmQAZEAgKEBlwZyATzecE5AVkH1n
xU+NJVvho7S/rRP/4QrB0qRoGoYu2NUlAWxkcUrxaAdvdkc/cwRXdzMruNJlhMDmlf22FeNDHHPA
rElboDaKKO8YAKJGdqeH6V5B+UAnPIy1bWPxIYoxj1WoBbVGzXFa+Ulynyhe33EG7bYLjNqHDMb8
AYyPVGUKGcEZKu4suw5DheGT5kUHmVMw/Q+G6UMWY/yEzESrI4HXxOjK8FLsdS9/LW3UkyaAXpr3
/Q90Fh2wQR1Vzik3Q56PQ7Ips6jiickphY6vMyuZj9r4MkTXIbQn4S7D+vvI0UnOh2NT51QvIz0O
0NUQygqc9IZfJKWtNTzQKI4qsntLQ572itDCdcWVelzAtzehPteavZ9MvXP7lX2lr6Rj7asrZOwh
UK6jPqc7nKMNTJa95CHWOvc+VtJfFl94nj3idUDzFB9Mp7MrACFx5wioJn5JNVa/gAmPx0Uk6QgQ
Icd41nztHD9QGMDqrTuUp+BErNFprOYA7dlNHHaezWvWFVkHfaQmgxHuc1weZOo4N9mMq40mSwqO
or5PhtNAOFfME8OcT8qwnxi3NHlrT4ryXOV+PZ8E7poTzQG/XOPqNIwHGGepAjkp0vbgTMnJ8rN+
FvzO/z0EKezY/nttjKHsaimPZmzBO52Rn03Z9PU03snKyPE4m29tJYYxkpkRtXIUIL8wFneZYsuQ
TymS39vqv+3WVlIYM4kHHchSDT9NZ7ko6HnySKPjwY7vCjC1GqhO2LdF8s7FGMtwkiPsPtIAZMYE
b4YNd6xzmnPLEbM9wfJxMjZaDJRSlswQEQEo+Hy6GjN40ZPuSTvtbqYj5XbyrT5JrgjsPvMl5K03
b/uflXgmahxMMya1gUL/BIJFE4BVsR+Wp1y4qvE16R6k7qpFTpW4ty93u0mzEstEklU/Brk0IpIc
foQPupd43XfTDd1qh4bopX3EqrXLq4pz3jfbLxQBX5pHBU5aGX5vnJT5XEtWyevT8KQwViToDHEa
MS/q6Pq+MN9UyR1C8C9yy9/0gm6YEZbM1+xLzHUN2GWdPAnwr6G7SG5wJ/ykuhId2phjg7l6wlgT
aRZLJE4Utto3DjBb/nDoT7QQk9ncOVze2RiTMpIuwboPTCQxQ7sYWisaVItEwtEEL2YvDVbXxDt1
qkCrt+yU9FHqSk4AQb/SrdtlzE2VZo00iDVm2JCDZjIgkbTfA/RAo4iyXouSxMLeBw1REwVFE6SJ
lEQ4emwTKzybDzrojxpr8OcdmR3lj9sPb9uqfQhl3l0Wos5GeuSmY7I3wWeWv7Q8YEieCMZdd4mY
pLGhINgzxT02NB+SaXSLOPVun2Q771jdH/PS6jodatL+PbpC0WXDCaMrGR1doXgo/00ItP22Py6P
nnxV3k9IXNZLQWP1rMUUuptgpcNo7ptgsjhn234BH5KY16bMdQ1iPbxuLII+lNVrN/xIqqC2+vyo
d92lKYBHUcmuKAiXqFedPuZOzPF+AfMGB2mMwoJCAPYH8RAclJ2aW+KLdC/+KEAjKHOXpDejy9XX
ZF5c35UFMbr3okl+Ichbh1N9nziDVex6ZzzNnuzoB9gbT+eB1W8mJyvJjKMnqTZVTYDImpSgGAYa
xgiH1ztJNFojuZq5q0ffOJ93Owb89/OyOJiNHo3aqAAvK9t3+/oc+8sBaGzoBPN6bJy3qDDevao0
rZtLzMgsYLZsRdXPtT/anpcHbVvLj+MwRmXIi7HtsAPhDPquAgFV9nuFyo9vxLLIp4JeTkbxXiQU
7eiFsrahjv0+2Dt3Fm/5gXcexrIgC2ljcYYFK4gGbL6yxeLHwiO44H0axphUkzAHZjQhbq7iXVnN
TpkO3kB4boYnhrEkemiMQk1ho4bGTeTnXsbCes0zVzx9ZoxFqde1UMp0WiT6nqJ0oR/M9jhVj1Ph
gk6LzA+qfH/7CfGOxZgLTYM3HzqU46f2Pgj2ZbsnvPEU+qO/xgAfWs3YBb0DvHFsIpIzlvMggMdi
R6JD2ZxNk2MOOAaIxUCtQSohqZQt428e6Q48Z7R0xquobpd/Ph4RYYyBASxUc6G+P/gTbZMfoMtA
aTC3Q386GM60W3zTny5A7futGutKLmMesCAPmPKh+3fGtKwtOpkPRz07yX/lqLcbGyuRTAwi16qI
cSk8LvGgHSKb7jykdr4Xnfoxs3mwMvQJ3VAUFswUlPJBb9DcVE9PQmkem+5BqxZfiXnbDhylZxdj
4t5QwIZFo9L2qZX144SSk6QXnKfFsX6EsRjxHE2LmGJ/wxibc6w0bmGMnGyCdxDGXjSE9L3eotMa
CN9iBSs9fjryRhe2dcAQJRVTEIB7YtF+AMYPtnPMAYP7e8wRwOcJyCrBEiw3VqHpOzoPZpEhiO1i
yZ4QeniN3nh5qvKM4+Z9rn4H403kfgZDwoD4Qr43bABX7gtw4lEENgLaMo/O/PLmeDavdyWR/n0V
pwZdAEYt0PA6Q19bhiY9NU1kNUXLW9SiD/eL4q/kMJqSlUMbCgLkUJwtAKJ4iun0nmFp3rxLMUT+
x2/Y/JU4RmtIRAqpy3GR0aKf4ynZlcFiVUL2eFvMdmKxksP4lnlZ+nwK8Mxoai0bjrKLnA5TXiDR
Jl7j1xTi8LbITVezksi4Gq0U806jXC5F/CyEb6YcO8n8amYXwFFw6k2cZwHOis/KkS9qIOYByrh/
V9JUtM51t3YwFuhmf/KKxrc1UWXHU6ZEWHIjh2nMspNZ7MrIHcqH23e3aX3/vTtgsH8+T1vXLR31
x921bh5GVgAqX2hiwBHD0Qr4j89yxslMUxPbXnRTgnI9Th28WGaBde3vdJO/KcG7PMZw1PBguaqg
XaOUL8J4nYmtSt7ty9uuq65ujzEVUbvoPSCh/y7rpO7yvdr1vUUnKVR0EYKH+YE3JMc7FWM0pHJJ
mkJCvRg0jRYomS5NXrtxULq3T8YTwxgLFKUDbMsuspPVTip5wCFpgt1tEVyVYAyFPKJhMWnUUFyp
Xe/9YG+69a/eoRAWgc3rHW8XTVcfizETHdFaZc6h6p1T7M0d3eZUjoGju52KT0aFavw6+CbPh/wh
lYUekVsjUPoQZrdzRHvaF7W7Fy7V9wBso8phdnInvBav7ZuYW8LT7QvmfMP3muTKj01q36RSDMmk
OcXGSdXtsHZui7htedV3a7kSoQlSrgW0jNqZ0T6p49dlzN26Cu4N41wJPBuyEekTgMgA+JiYogYl
Z2yInCRCqRMJtlc+E/+dS9EKXytw9ch38Um91ODr6fwIXfvDbwQFn2Qz1qQIMiOIgwrlbwIQjbdp
es2iP25f5laG8UkG/aCr2yzGBlQLGJNypMfph1BY5pXOLb/n6orV/xK+Ve7fvQw+QRk180ws8kk0
Y1aKqjTUSTKBznMyDuNzhMqRfpYBHkgZ+QjvQ9KXfUsaY126LkRkqdeowmH+jABJRrDo/2O3tJcH
1Y+O/YkO+hQ26Ew5d8w7KGN0orlDC18DoyLl1KIt2F/h3vRVbLVkNhfwZSOx/3SrjMVZAhFbBBRJ
NY0KT0kBKTB+J+1k620LcAPRrurQHdBbV0OdE6dsgS4RQA0QSSWU4s5gstUei5qJmeKDGmf070/R
XQbU6cQxXRHk7RWwXHuP8oHnXvYcIIbmHX0jrPgknn6GlSr3wTiRRpywHNUDzlVzjPLJrL+J02/E
0EhNZLALYXLGVNnpGYWEaGyg2eiQ89/AToJbHBssfZYOPzHYCv4+SWNeyRAacV4mkNa6I8XYBC2Z
BSa/g+DnHlDeeOEftSlfnsnqcMwzkVUpllCpUZy8/WNo3lLsdnNew6aCriQwryFRslhDf0VCok+5
VAME6rNHh2d4e5QbvujTzTEvIU+LfK6VScLq9gUpq1q4hFes3WoFr2WwYzKAudOEwlgkIDVovvnO
UYIBQjA3pPb4S3mI9zTSlL9TNE0lsX5jsOqTdObB6V1KZsOMMP9QYP9qTp8CITwm/WQXevR4+7Nt
+sGPr8YOztR9izSEMppGwVU1DtnwTQfwuT7ujNipdFtHaei2wA03/+lsjOPt0ixUi2iG0Yy/VwNE
FRdQLqraUVV5EcWma1idjfGzhtk0QwhaLewC7kbdzRfXiP0gfVWig1Z+/9+OxfjbOl1ms5zxydrq
KNeZXwDfVWxG29RqWxV2t4VxXoDJ2A5ZL7o5ruHzuuYstldTd6Ti4baIrQj303diDIZU11MelTFN
Timfb2vpyLLc2E5+zmAYSK/kwk+zeLrBmJAgL+S5TVW8bANMPaKbmRielO/b/rEtfusKNUk1FRVB
IDvJpIpV1ysRYrCCwIUeS4wA9S+cK6SO6avN/ZDB6F+eLqCXxsA/EF3dWHiII7fsRdQ+F3QPj8aP
OLBAFi9mnXtb7uaTJugeS4qoE41FPx/nIk6kWpTesVAUOsWIRZT/ooi96ZexrAmQR1WVCAtMZUhq
LQwlDH5/mEF7Sbd7hUuGfpD6MACIIrTbx7DgMqBv6v5KKqP7CNvJooMC10E5sVjemsVvhqfbF7i1
Q0GgEgoIo2SaIjA2SqoxSZsOAgKeSAMT1rVf7Axr5h2SLixViAKxKDuEbHDkbl6oqum6KouyIWmM
2U/yOGgTA+pvKu6SeMJk2ir4qYbfKTzhfB+CqOKuIqpMMiszy2Gs/v9tIy8InNbTKT7+rua8tM1H
vRLGXKYSzJJRUgT2CXS3ino2jGs0gNXQNWWOL6Pm4ct7W0li3ltklkrUzdALo0GvsNtLoaMbVjAV
dgX8A94c6KYirqTRv68u0eh1wVByGEgZCJbxi4LehvjjtiLyRDC6ruSmNvVqhu8UnQX9pcgPHY97
madzjJnXhiXvhQHFmaIxvaD7NbQAY6vzfRDymvvbEe/qwujnW11YqpARM/GY2ajdDuitlJwRo8BP
KBJ6MZcNkncuJkg006IzSuq+5GRx50q1qjmyzFC2TLXiKPhWWWb9nFhAgDAJxtakXFjhz8mJLyJG
7/XviWc+qK/LgS4v9LviUrh9xzWG23eqiaDXlHRNw7Tq5zudxWmWDSNBzuKPLtqIKF/kKIVqVnPJ
PX1/Wx150thhCb1XBTHDtr0j7BZv2Nd+s+u9wVUBYcynPNr8gmjwE4xliQRmmDkaporUZEL0ViTt
VarMA/p6ft6L30zyG8BQhE40/yOK0Uyz1GoQ9MGniMVxHs+a8VfQPClcqC1qf77YJ/APSqZowryz
oxNVrZSRGaDmBDZuK5sme5Z+3v5CPAmMBYx1WVsaA0+sDefQChXtTcp45dzt0tLqGIzhG8a8KeX5
vfY5ut2P+LI4wF2m8DLP2tNkx0+YivL1PTp9tw+3aQ0NDEjoomRqusIoBFA+SaAIHa4vQ221e0mk
l6DlLGZsxk4rGYwmVCM2XcENDQ7CA8XnS0HkATJjLpHH5ndaiWGebdfVRhF1Oh5S9FwGkdXrnFHw
7Y/0IYGdZMgVScCQHCSYkqVf40u378E6GGOPEExlmhW/jI5i91f+s902EoaO9QT6kQgL7wHUoURJ
Wg1B/HtBDkVHL/XDExZavPjKS9Tp9/jypFbCGIVfAD4eFANWJqXakVUnHJ4j6VczyvaQuVrJudRt
Bfw4GaP4RdjmRiClcMfLPpPtIL+GvO+2rX8fIhiP37a1pHUxLo8OoKAX7ys+8fhk8VvNJmKu7o15
S5kwqnW9IDWZD4tDpzICoGJfsr+oMU9c4OzmbzJn+IR3e8zTihXNTJsOt9ePDuqWgXpqxqfbFmIL
Z//TsZh3lc9pNGULvL7aWwuqwKkb01dsj5I1uKKjnqOHwh13M4+hgaOGLHdcXZVxJDWAwY+n8ND0
lZVL5RPR36TgdRxkLGOYLuekNGq+ofhsTRYbwkgXQDnl6JE1AHDA9MDu5mFtOLIpxia/YLlpskw0
Sgj8K9D3meQE22p5LSTIKhuwK5Oxvshx+3r7UJvKvxLBpCXIfOQMEFXAB84svXQEDWwddgdYKjl4
UtJdZxT2bYHbid5KIpObRHIeNkMx0ERocNJd8hj7ui+ehD0vCdq2xytJjKEaW6MrtdyAY/ENLIc1
XnMiLsUgqtx8PxxrZwZjVOrxGKO2H/pKLmOzukBMNbVBaCPsitKi+wKRAzrpX5gNbZ3BpYDnLQ+9
gacqjBEr5joyTRm+p9J3IbzbmP3gfLfNysrqVIz5qsdpkroWmTLd684czNYI7nyn39MrxAISdzCZ
dyLGdk3GMJWagEQsL/N9nU+HiAsytGkeTUCeI37G6ITImC6xDDshWxBbB4YNkgugrx5ymTcft7W7
iNrJv1LYDrKhT4Bvz1A5XK7C9YwF6139IAI6xDb+GL3ZyYBCXAPYqNxHxwabizpvoWT7Ij/kM1YE
RMhhUaJ6jxHb71l7CcjutmZsJg2r8zEmBOxaQ73MmMmPldkJlwBt6twrdeRDQ+jfFvUfntbHWRjj
geyyWBQdvjr/a/GwwHtvOC2aHuRKQysKEcod3+ToyPsvWmXQYROoKdjAUfvyDJ9STEQOIB4pdwYQ
N9CuPpsvy8tvndIQRc3AfyoLa54VoO5FWkHDOe3Q3cHLOKC3u+vcGdutxavp8Mjgtg/5IZB5aw3+
YtYyKrNydUf6+0pwe16hbStGxbiVRIhsaFjlZcc3p1BY+knAoSi6Fm2+pc/VrkXHP/dMB/hKt+9w
w699ksbaw3HUI3NAua3XPMO4LMouD362k6/mti6dtfnttrit0j3kEUM3DEVTUQb+nDknVWWEYg+b
H16ka7WP7NrWRusXnUuJHlC79/6LleSNrwaZmHpFe1hUNDYeKYgYR8WCeKTFKMx4ppzErScnlnRf
gox43qn7Wrd4c9Q8ocxrR+E2lcQBJYIkuA9af5h2IW/bjmobE2dhVk7SVZGmfeIXOJ0xqVtQkiDO
UgTPAEBQ7AlKbqU15nyqu98ZoVuLY6GIlyBso7BHCES63Kry2g4lAA4bjpQ1+9tasmEpP0liLLGk
kRpo9FDKCnt1RfUYav6gO0Pi3BZDPfHX+1MlQ9NB1wRahM+6qOaZOdRFjohce+uk1JL7+5LEljS+
JBUnfOSJYgxH0hNR1yaoYECOhn4M8sUqRc0SzFMj82YStt8YBpr/ORfjrlUzN1FZ7On8EG2PSVZt
I4VqR0sF9RS6qYdYssmD4N2+zW3D9SH2vW+98gCyrodLJ6Ez0Red03fxsajqg5E2nqbml1HE3IlQ
2oG2WEQdrhmCFODK/sX5DZx7Zrclx27U43HpaNA8urKbYUmaMk2GB/FFvC52HliNlVjCXvuNLAsq
C4uNXXoJ1o2ag9Xh1SToydgjBRlr9Vp1T1io+qn3ul0Jf7U9MJnMwOcclVrKr9r7IZGx3A3YQrCR
PdAWV3SHNNnKz4NFHnW/s1MnuPCio01HsTog81iUppHHqoQG07A2PZjuCCwJccdNCnjHYl4Ksruh
hhiqvIBVA4AcjSSwxQUGJAPg8dzkhyePeSxNZeRiOY1UHoUMwKyLnfoUiZWOOscejyVu0y18XCM7
vCGJwD41C5i2CDtjbSU6AHC2i0TgaMe2Bf1XOVhoE1lNM13EwpDTEddIe7sEeQ64uKSREz5sDbci
I5BFkNaKKqrhjD+vkr4PGlSenOVxtOlwa2k3O+NEh81Kj0/buXl9IHsxiYbGuMq+76RPymKhPqgw
ryUqKMpDmT5xHtbGsBCOZJgAwUOf1WB71EaDLCQqIQN47Afh+wSYsdkrHsiO17N470J/ecIfklhl
WLpSN7QCqWLtDpgMbq0MC1bVESygjvp9AGpK/9I7km14wGw5Sy+m0/jhNbjwMCy2mkSYVJeBzATg
FFlWmbfdEaKToWgwkHmlsuOfzVOLITrDqVzpoXemb+YrZW4D/9jC0Z9NPV1JZl67kcpEmE2YzQlw
2/1Vmfe16ITcmHrzk6JjjuE5He0atmleSpOsiQtaUeNkm8G5qxoLcFCLLNqhsdOXH+D7tuKFF+vS
MOXL511JpQnnyieYQdenk4G6CvGHU+4iAtyrB9GiA5+8EbpN60xkTScqYmuFbc/nYUB6E117iGr2
qWvsqXXOuSUbqghfToR+ImYtTVACsH0vcRFrda4hJkhAkVWnu2l6SWLyNJrVXihF7/ZL3EjI0V37
kMYoh5K1hVDTBaVWxxB7hspGyxOxBVihiuhNGjLBfhVhATICDHaPWYYn2I3+IpSWqAL26k8xviPK
NVy+g+M1bR1wf3BCz029VzUCd0YIUhPGbErTbKqpDDdQgpYU2KFqcanI4xBz3MCmuVyJYTQwDzpJ
MzXUEMFkkZruLP+VapzGw3a0uZLBRD6FEdRDr6FcL6PNSyEABBc7og8mGjrL+yaUpls8L8q7Pvr3
1csC1mQbDdiCdhQRNfOkQOOo/hYX/SWWW8m+rYXbd2gaKijZdVNml5MSZVqSYjbBcZfLnqEq9/X8
JyK739F1TZExsWQio9OYMGQSCinqYJydWNon07WVn2+fYttRfwhgBwEKWeh7UuPKZF/xykPsDsfO
GoDK1e/FXWb3vI7oVr9DFVcCmSSukVDaxVIvLc4gkHMVDGFFXngOT+ohtEVAASe2eOSFc5uKsRLK
ZN1joi5T1mHuK1MDS5LBnJ0EViLuluQX5z7pv/TFFK4kMS+41aMgrRccb/o1OPGu9rudfO0dzaPo
Ezzzvm2m0FvWMABuYn6OeWRhO6bg18aIdBM9oP2w9BQvyJoWuGXxjyC6CtoPXfbkfH/7lJu6vxLL
vLNYlJZWU1GSjTOyI3FnAQZqVzYC54m9t8e/XOZKDhOALFkvLxHmwB1xiCk+XrMfl9xKtPhiZHTs
Qboq8Xit88yaugjsQ6HdhEJiR2pbWLU4ztYsGlZS9C8AibcEkiIFArx6usi/psRwEjLtRS22sxo5
sDgJ6DuLLqEhv9C5YbH4qXAPwec+qu+DPDr1U78rhdJXu9cyJi+3r3Qz2AKSj4iNWrx1jU2T9cFo
tSKDvYz25EATDkoVbezLZ8GOIhATKHaHxX5x1+9SLjfXltKuZTNvUlYG8BbG8z/JTuFQHCGC/WKg
6N6pHB/3XvJlv+paGvMYZ0y3LSOdMSV+ecnd8kz2jZsilau+STYt5xe8ppm6FQetRTKv0ojnqu1G
ml6hVmvXSeGZhXiop/usv5cMtHsU3Z3NwRJUJbWI/pCX8mSNoWTXUuEo85LblfFijMpF6yqrzCIr
7CRfUCS7TGK7b8gVRDWO3AJbShPdti1/oARni905bdWDVijuUGNTAsUdrM5aRU1UK9aC73lc3C9y
egmyEOwl7X2ttlg2nAU71eV9o6ZuNSXgGemuIfmF5VGLhIjfBvUc5wq4oBsPcftzXIhv2dwFVpot
e6OtOqupsVWkJ7yNGt6TZ4Ku2GyTSc0ltJPSXVp7nXCXy+7tJ7BppFevnfF1jaS3M0i2oRdN7IKp
LWl1WylDi/AQZzbD1Q9BbEepFgUAHWOL1JGSxG6q1NZSW8//yvuLunBMGM9Cs1uIy2j2cV691y2A
QAwylfAg70VPcYU972FtxsWrYzHvKimMWZV6xMXj0nhTNF2IPHMM/3a4sJLBPKQ0zMQkiGkSvC/2
9QXFXnewKvcdrtfmk65ztO7dlKwCOkPWIk2N8aWiyNEbmMHWM1ApvK133EPRX7GSUtayNmSJQhcP
/96iKm06GYZhN/SLsBzG0XP6VFj7J67ukPGe+lIqcptSMLwWgPq/4vEnKP6saFmssT3OPW97ZbsA
u5LHeNGgpGOsMFYYrv8/0q5kOXJcSX4RzbgTvHLPTKV2qUq60GpRc98XkPz6capnWhTEl5iuV9cy
yxDAQAQQ4eE+4saVuGCplu5nvARBR/DTfPyj3cSIAjorCp6ejIuIutzX5ohWTnolfceM8ftYlXQH
vVhMU8bcydT/cMIMMM9BqkhCvf7z16uLLJwKEFfjQhn6kE0JhNnJrkRvxQnElcdZ3f4h+7DGHDKj
xTieOGEz++/Vc3/IIdMC3rjnxV85vwtnHSe8bHH/CHwYZLazV2VFi9bliYaTFt9Nzcu5k8W8Ra3/
vzkASTopY04ReQ2Iy0MB97yS4aHGlAZi8BscjZdXtP/F0FnByxpyV6gXfDZXNomaxeHaEQAqUm1u
BTLZuvTWyK6qHwBk7Ku7UrLyhcfIvZtgPuyycb/Kaw2fDt9Oz91M8YCNs6PENWaenT3Igiai3qKi
Aor7HNurpbRd0krATTI9iNetUx9qDyMmhoURw0OZ2itB/Hr4qJWImMZbZ30jh/fk2Y0ym7+BiTKN
OmeRNqPlESovaZV7g4iaeThflWJhi1kVKL3675WGP62aiTPZUFZhJ8Li0gQjCaK6tMY8qLhDr6vH
f4mfpmhAtBzlGe09nG+8Nao6WiklPuOK1sSwuzee1N/viqdejYC23F52190DuDHHHI64lCsZYuM4
8c0BE3Kp9FirvAy0Ro1LS2Iy0KK0aHwNuICvj+LoBBrfQLxd8RGo1b3xZvn3IGQazp0sYTwaLEZs
47vpB1pL9TpAcdUflJOOkWjVU4OIe9L3t+7DEBMszZia1AzRHIJOiFsvgzdI0KxT/gC89Wk9TIjM
JrM25hG7V2dXo/gSpxyENW8ZjAdUVEyBoh2AXlmssPiRCI7OA3HvJ+nNN2E8YG7mql2VdtBdKKEH
3vn9SXOFV8kFF4j7Zz3ZjTUmOIRSjdr+jIAPvgOw0VTobHWeggJM5kTcKsX+9q0ixZjuk2QWjwDG
FnEpBJREVOmo9i8UEJKEE3p2b/TQTfxfEywGYZ6KZI56YKjWmh8p3yQ5sXFK0/GHzptE200iG1PM
dYPK4YAqNzpbSuTGgkOTUwa+pYo32b9nZvNiZUEIIE2ZY4PA5zp3FaXPoQ+fuIVtoogKLJPXQaVI
ESzz9+VYt3oyG4e2VplX3igtQ0UXNI8B0fHiKfU1I+R8Kt7CmOTfjWpmJCpMLBJQ20PhC4LmaMtr
QmTOPYOzGJk5tnOPcRwzBvQsRKGHyvN1PzT+5f3arXJvNowdKC2FpdX1FhEOXc4rjBxjLJEcuqfM
XsdJFRvSMyUXQsQtFTGnN6dhVhMBV0Jg6+4U+jzW2SkaZssoFr8X9Ctz6ixxEANaCzfUkI8gwriZ
+tLSuvyGkApqqYsth1BNDXmXjv0tVzXcewzDQHH8881OmSUBfUtEYrCeQnfBSjqdkyp5Fpi168M4
1v2C5C+GKBYb9HqmwxPno+5dMPCQ+GcVzEVmkOtcwlVpxSwquGBUqOEuPnFyXNsUVOBabrectyjm
2EVd0y3yvF4xnPBO8xJXMCwBJNEgSIIcx1v81p0GzuH4D1W4j0Uy55DUBkriLZq7/bt2UYqHU3tC
UdWTMBqXPBTfdPfytu6lgc2usl3tNNbJLMNDnDmx4wm+8Vtved7Bs8EE5xTTk4WyoDBN+qsKk16S
32icEgjPBHOnKUidjVqFu31MrzX5hqgBqb9d3qndHsl2q5gLzVjFpBc0bJV41LzMhQKYuwQFUjS5
UZ3FRhn4lJ4H3jVqPzIDP0Ew76crLGajaIup6Va3T8BaGL+Q9mjG4HN7u7y43f0D5FI28U8RWRhF
GqpZrkiI/xEwFENs6crzbDz+VzZYV1MhbLmIZgugYFqiIIqifuX0YcM5QnuXDoyVyDrYGAAiZeER
WdV3cWYiFLXVo54FCk1R3z3LIGfgcsWtfvslL8sSijhAuKApvW7q5smTVkVRkRbV1xC158FMHSM1
raJ9wwkOxEV90pfnNG1ASCr+LOKC8wDae0lK6LIoa5uTSCxKotHkOhWJiN0soCeS+GPiFU1tZ91B
kBtLqzg5dddBNubWYLlZa0ijaYlqBCbdtA29tNLem4DDuOwh+0dsY4XZ0Uad2kQpuzX8rXBqHDJw
qiInZoCld4fxnPvKQXB4T6/dI7axymSvWY9q6J2h8qFTiLiZJXoMpdVLpSWVvEbrrnduTK3/v9lG
lZrNoq6Poinr7HCpUVx0q+l5BM8AqV3Obu4msI0xJoEViYaaMFkhs9bkpb+BXPJN13yVrgdnOLTn
9Mzjgdyt2W6dkklf4VipeURMIL6MDN2/78t8W4TXMnGJ+FehuGV6N5g+JblFoQZJeMxRlzdXZmlQ
U7QapVGFj2JuOVfBDwzUqqRBnMyudOpxNpdnjElqbRbPYPlq1n5ZFISDE73FQIGtI7EhyHLbM7nG
3IafZhiAvGz58kkEwcdnFwqbUOqlpkZZEHS5mhp52dh4bfYHxNQYk/u/+CKz3KgTNA3TiGB9TeFi
ILZfgd0cnPX+PX1jgwkqXYPmHV2hbBqGLBXofSxW7My38vdVOSFxSlsIeGd9P2wCWaYQBG3QiH3e
vZLqXVNIMEmhO1MrFtFuha6zTPKg1F7DxbLtXlrlD3PMx+oqxSjN9VGwDFbo1170rs2nvK6EZrWP
CTPzquM85XgrZK4pRK5MKr2XOcX5LzFOvFEdfgpJGegz2FlK05LL7E9y7maVzHeEemgsaBr6T8b0
0AonKaJWFTti91ALPArw/Vj9saFMhlCLpQDfDLy/Ve6l+hAt3+viodE5I8a7hR8QNfzjJkxKSLuJ
iMsCM91xpWQtPSOykiugEEHCEXkGp66wG6jRoQCbg05AlsU4ZVZCDg9Dimh1kcwZ1873pAWXowbP
BOOIQ5Eq2VLiglwtrhA/DjyFoN3vogB2pWG6BcgoJrElkZCMrYkL5IiTK58ikVpNfid1lXV5HTw7
TE4DGakxRgLK2WNeeXGiHxed2Jle+2bHrf/u79nHmphshnrSMqLdvUJCxdxab/t5b4mH9hT/ZQD1
ER/DzkpC5/ICd+vAEpDMqKMDAwouls8RqhLHKBlWNqxVSKbzBVfx8fiz/h+z++s3/3J/3VhinByE
8kOSKahutp52szq5moI5crHL694WA14jfDdhbqwxHgL6IV2YKS6sIABzqYLpxlg+pGuCrEe7LJK3
y/u47ygf28g4CvBzadKauNR1VWL1mp8n39LkXCj/XvZgpSxTQDxtiqLIYkNpp4xzHSOfqNlzFbnK
cBNzCb133xkbG6ufbi6NYTVK8pyhuNk7ozMdlpPpqtaKVkhueF3w3V3bmGKcDx2VdsxVdMG7hl7R
qbXbJfabPDmGE+f77DFjfto5xvvmXFYaArJmpxlCXNIAE2uy+q0m4osw6Td9HB+iAfp3RmZLBXSU
9CRQwqpCcKmcJm4fW7NCnERYlqQ4IAQvLnG5zoaCdxx5m8+4bR710Aym/VryXcHakTsLlvA6uiUg
UbXGSaT7N6LN/jNeOzUNgAirO60tJ4QAp/D128TG8JkvoxVkOCaQmJcPyh6jwKcPwYS5eakyVQvx
Yh6nkVodQK82GkTBrAm33VS4mTbbZflzUca3Wh2DyuhvOwOaoE340re9PfRQiggNS097ThKWOc7I
Us+kVKjHPp8AaBTqK3F8nGniSonq1kpkFanwaxDqe7PRvyudAiXxyqq7CaNrqdNlybMqyMe8U67H
pHxtzNJLIe/WA3VpdJprRLOXgMpzIP3tLE+Hrov+JNui9qBhbFuBWAyT0OdcaGp1ZX2VQeNB6+ac
c+/n+1eUjQ0mo7c5SPbLAoiOBZhWzet8wHUPi20cId3u84L3bircGGMulcncoPELoAfocc5d+JuY
L5edcDc5bH6fCXEyWdqIEsxqa9XLED/07UPa/BLSt4hXxVsD2JectzHEBLhSHRq8OdBljTRPQQXZ
/JZPd5fXwjPBBLYwjKher2lV64+DENsLdenAuwfzjDBhqcd4BBH1tTidWHX0ksj2oHGGBXgmmFgU
jigMtwsokcTkMCxWKz4V3Hv2bnTVwG2OcTRMoyrMMlqD6kC54tooQQmjfKqyYJZPfe9nzVOR4jUo
n9vxBtMdl7/QbmDZWGVWNghma0ASCVZn1euqpyQqbWgjnvWEd25291DTIQygY9oAwyufU3dEZ3hC
iRAGgCbJTp35pEz+nyzmwwTjbrkMRceJ4nYgQL7bvKvlO1m6jwXOvXs3AGwWwnwoWnWy1OcgLlm6
4ZiUs2N2GSfV7n+Vj4UwX8WoMkMX1uZqRR2qg/QYAz7Qw9T/JNRsVsKkO9ArTgja+PhyMVuZBo2Z
QKeNrZr+PHNWtJ9aP2yx2CZowcqDWsNWndv6UQsqmxzaQDmXJ/lBtYilQHdT+C1wqVI5bsfiW2dF
H2ptQeWvNZ6aCPk5sah0/yd+B9ULNPghgMEiCvsyAUvqhJCtlOi3WBVQUz0UBOJfl83sL+XDDJMZ
mqIRy2nGFi7Vo6YfKWDWfcN96q3u+yUt6LKpKGBTROxkEjalUV30MuKQerc4OvCzMrVDvPfFG9GL
oJpTPmmP9DiceByIu6vb2GWSuGJmBKqhqAcbTWRXSvhcqLMlNDKnwMAzw6TvAqJDC+QvccUrR1sX
wsewqe7nENjdyx9r3+E362G+FmmTZdQHtPoG8GDRH+UBAHywAp37wKhtClBd9RBe69/o6U8AmXgs
g/sNAYQAwPg50Kr9MBpDCVI40KbnyqGvr8eC4/D73Qk0ekQNzTjdZBlsonme9CqGkxi9Hd9CAOsh
gy7Q78FJbhWoO0R2fBefS59XstxFZkoQVgcwTFM1hQUuYoS6rMcFgk5mdSP2vkAsc/KKsLL7zMrS
h2o+JdKx4Y3S/V3i/XIoNnaZzCJMYUJF6BA79ZJGliAWz0ZvPs1Lf5cMoTea+jGjoW00o6VHmWWk
UC40Fc+I8QfOanFFlPJOz4brKpW9eQZP75yAkG05D0kbpJEK+d/5GVCE+zaZ4JQLseJSsuM6Ce05
mQ9Elq/0ZsHvqu3jMPZXYZ9dG2kNJatyvmol4ZDmog1Q57VgPGlCdi2CFlfXyru809HJbh4zEUm9
rQRb0HQNfNETRsvq8xKTm5SOh6qYAgVYHcN4XmLBrubxKe+WU0vuYg1V2UR6ipPJBh+fPYEMgzaY
/RH7U5jdCrS/N6ToRw5eVC3Eqog020LZPw9GCTCHHp1MmR6XSL2qSWYNc/otbNpjW2VH0RT8DFyw
7SD5E1hZZPR96GANk+QBvvwMPi+rVFpHkkGJ1HWnRhltY8WP9Po5EvDXt9Ij7cTGisMGCCDxakhl
S6aiP+nTjTwuhxkJsyqeBlo+46F2pRS/+xRQXiieelWjXo29diin2opV0xFn6kuFmuHJRK4mQ7KS
yXTiWrKNCXSU+oByZ+VlS+GUUe8THYxo+gxKHM1Tsx+0L46jQex8nK04r++GubiXlHm2gDEBQMLU
n5oyd4taPQ1d55S1etfIUNZIqFXLxU1YdV67kN9a88uoCMg35GfMHXl0Hp7VSPSWVHpNesXOE6mw
uuWbkWUB+h33VWEehXTE2g2LFHjrFU2kWX1IW0coJ2otKUiZ5aSxoB/oaSQDghdS6EQq7oteWux0
ml+7nNpDLFmtUNtD13hSn9rQkDh3M3nFRP0DWHV/iqLk1iUG0IrUkvUcZanpVS7kw0TqADV1p88N
7CeG3sfiJHbTaUg6uM5iC7rog0bRoknjRFNjmeofyGuAQAFDaKDIAnqfbfcmWmsYSqcDp4FbSz6C
fSAJT0pIvbR2u0q4GSfNVriKPbvxHIhUkK/KKigj2HZJF5pJjz4K7mS5JbqlJ1zLh8YGW9gBgrao
SpKfkdcd1/FQTiJZMxIbe7aGmcSY9SB7z7UaCpQjCN7F+0wmnt7OVoQDLemlB55sF2gpdxJrZ5B+
KAW9rqOEc3/bS5vbP4JJm80UKfWy1n5C8E6FVhi/dgOnjb978djEWOZeLeZLNmHkHQoBVfpTV+W7
SE6srGvtYjJOdRFyWm7rHZrd1m0qYe7YXZ2OkLUFt0Iy3OulIyDWLcsvs/tB0h/9RKzLX3Fv/7bW
mKSca+Wo6HRVO0zy40gSkOmT7k5HKfi/M8QiTbM8MaIUAdJRZKsEfKWMPKpwtm6/4AJy9FVWgQBa
zniDHKd9oeUwMsrPFQ6CdMrIYUieu9hZZCD5T1N1P8zuQJ8v7+J+V31jmLlUSeOgmkKP/G88UFfz
Gl+wy5N2RyzZyUAzN/uX7a0/99VHPta5ftVNuZmMSx0uCrp5KRIa3PKMaTnOA5xngrlZEEOL66FC
yTGbFquZIRo5cI7uf7g0fayCOVgJKi9xvMD3IMiCSY/Yy+wM0+xrX1njnOHdh+vm+zCHipaDQcqV
cbPHPWYORuUwTKeFN+S0HpYvnwWajRLKCOsEC/NEyTJD6KMeDfkUSHQlWPHG67gKj9NpdzEbM0zg
rTArW+P2ggb5iJpP+GgYhZsUd7i8cM4szxBznCIzBrG4AjiYut5jksSLKcq0chMooxhc9ujdOERw
c0cvz0RjjfEFNGiSLstRWTDRd88LS4zd+c8qchsjjBcYvVQRoUB/SxlKG2RpcY6XXP3j8kr2g9DG
ChNSDYw1q8DU4+Q8S5AKjO4yG5oUxWFlaUhuuFOY6858dbp/do6df2+MHnAsSL07o/QWU48oAA+7
TXMueed19xOZ4jqVglETicUo93NFSF7gE8mlrwo6VA2cAfI4l3dv1+U2Rtb/30S2wQz1JqMIpBDZ
emykOrcG8ZegaIfc5IAw9pezMhgppqFpLGoz6/MiH3K026exsbtWDZoy+TZMDadEu7+gDzNMZjDm
mc4kREoyyGGWwRlYPaf67Wi+Xd63/Z60aaz1EeQ9iBl93rh6TsJoNFGEMVC9Gh6bGTLnMNdGrVWU
VtRoliEEJH68bHbP+cCUKYHZC0oXOgvllKtWT7MKl8+6P8qRNyY3DWBlUmdFeExcNrUeTtbPt6aY
wzvWkZnFMZUdOIhlNK2lZyDXynubyr0VgcSD4Mp92aT0JaDLOihowQOF2wS0KNhNDZdK12NKl/d5
RAwY598xCGybpwVTZpJPbkBAdYdnNkggW5/X5/2ytYxtJvgmad+EdFkWpxFcrTsp6lVnBIMZSOm/
zY2MIcZDoScvposkwpDmkfxQ5ne9ctdnvy7v5ZfjxlhZ/39zsKsln6IUBCtOq90rmA8oAt28u2zi
6xlYbQCEAyUKqHqihfTZhtHOEiW9vji5BCLcqnCj+pybP0AO4oE8zOvpQzqlh0kcObW7dYc+uSZj
l3HNUFiWKRHVBQh94i5xfdD7jBNGdrcPDSMQ2BFJNlnxH7nKZExrT5D9mU+9ZJvLIeHpUXxNXOsy
9JUfDFdH6cvtWZyVsjfgchjfwH1McVfuxnWwQXTSCeMbvIGAXQffmGP8rm8xHNiSBrsWf1ejY0Ms
Vf4NS6T/67JffIkcWBcg8wRcP2DlA6/iZ7coSN/KUmTMjmLOlg7Mcl/bkXxlJIZlROdcebhs7uu9
lrHH5rCw6uvJ1DGDAunuv6kr6kA5lu7/g25zbxO3a2NcfhkbEo2Y4gRtkgmAUO4VfuQbZ+21dSXM
OwAAZccHhT9KtaYT1uVNpBsN5P4gD2BbCyRt5bYFWsjpvdEBdYtd1R6oi31Q3ziV7A7B5T3dc/+t
OcZXUjitNJswV5oHWTxhFDKaOYd4fyc/VsR4yawqIK+Rw9lRVX2w9GIavbArD8WI8YQ21R0Dr2T7
8qr2PGWFJOEQyOsgLtvTEAZxAGgIy3pnFr5qIJJWB38DT3nkmF/uIeA+35pi7gcCnZJEUqPFEVsv
mtxWxvyDxxXT3flOn6wwSasyyxZ1nhhW9NMyepp5LfGAG7yFMK6QZUmIdjT2TNdTH3xQJyl/Jeib
1E2ScvL/Tlz/tBrGJcqqXyZlgqkoKY+oiR+mSuOULHgmmFghDXlT1jI+i7Kc0vl+qngkLTwDTIAI
G9xhjAlfpNbdONYs+BzHi9/nQZlY8GmbmPQ3T52oqwRraBSAQsL6tx6NB2r0N2isZ85sTI46TM4k
aIEavoFM+naqqRWS0Rrn4Ym2ZWPl8lvbJK+jmn+fCugRlysHD6JIUzljFzpKUfOmkXnbwjzSWmWu
zbTCtpgDtcoEksQKr6P3dVLw85FjS16xLlWZsMAGhWRqe9tZVLUEW3N1Cxy0py6DkB63KMs5HRpT
ggDzW6Tl6wGk9qpOGEPw1sYENCCjq+KHfJUjJRgOD0Oxd/PauoDGRBc5FBujzmF28ggoKzM/WXVo
7cThyQDsr0+VFAki9QZhm4h6Iy76SE0w1RTPo+lMxE0AdjD+4CaJ9fxjhkUF9EpC8rpBMhClCbR4
6PMsCvGm8puaTrYMkhWyykyOKMf2ZcO7P+zkVhgHaaUhAW0O2Orn+4pYUkGcTaxx9JofKJiecqRX
dO5skPe/Ro7CoyLfD9of9pjzq6jKouH5ODthIR4qRfMXVTtPhNck3f90H2aYI4cIMQIGAzMafaja
5EWOKpfW+nHUSw4scdcSQH3QXtRXlQrWUiSZYTMnuMgqjjwPTg80LvgK0965nL93N+7DDjsuqc3j
GM1GitjaFEEiRX6sGfZI539/9wei85/lsOTjEJKsu7mGmQLkm1EGZnDzZ5ykHCu7EXFjhTnCAzQU
8MTGES6EW1M5SAXn93fuV59WwVwNFLHNIYSIj6KEliD9UEF2LAfzdNvztCE4X99cF7p5aQ6aDGZq
DQsxyb1UouomfxfE8SjPy7+tIK3xfbNjzPUARF6tsqRYUbx4VfRWobTMA13uepgqmbAE3ARqVZ/X
gl56q4+gHXDyNDpXumKLND0XBW8OkWeGiQBD05tLFWbLSm/fGkfSHpR/XbReNwvQCCBPwNUJUvTP
KxGLluZTh68SNrcyDfTBpdpTMnqXT+SuE2+srL6x+fayJFIh73AVIXQMsrI9CdHAuxXuOjJe4ihT
E8ynsX3eOu5Gs+rxTfBWt5aauCUgAqNR2gQYNZoJ//5dgo37MMe485gsk25KMNeED3noiIuLkv8i
XEUYmP6DzQNQDOicFQ3JDggRaSqLQYGlrHiomoMZHS7//ld0zuoDGwOMm9Epn9VkhAF6XDVXO98s
LOM+vdEhSCbZslVnIGaJboRHjt01tHy5oG7sMvlg6EndZQCrQhhPuFlVIvVD6K2sFJIrn/jki+vP
/WdzBjvkmoOsNidQjHmfO/1bWBbjptwC4e6h/WdVGHH/7Otd0pC0WB0jr6zGdJMwGHjaDTwTTE7I
pEoYsnUlWX9lipZqnmXeid2N1gAXqzJuc3gKM3FhiIwoTpcC0RqNhcyXtLtEcbOeU+PcPbMr3wD6
lojY7AxQPE6FGYu4ewwTyOExLEacKDwL8wvhXR13IxBkxkA9KRtrOZL5KkUsQXMPEUhuwKkYNqiE
8wYFd/3LQPFFhmwAyu7MlrWJWKP7h7yTYvxMCvrgb+Fi3lV7r/ptghkKhQlId4ioMn1eSjjGs0JV
dXbqGHg2nB56E8GRs8ULW9mKuru5HtxlOc/6TVG4IJCKBkCggiG0puYAPmAqVpwI9eUzgjVCxp5q
kkYU8wuDnVAbfQPkrOxMxmEsvCZ9jmKgwI7K8MIJGWso+nSGGUtM1FWbMFazqFGd2Z5t+QxqMRT9
Syd12pMKfdk4UPxV+i/zNI7lL0eOMcx83MJIsxywOTCT97ILEiKMxfS4MsWcuwtvJ5lEGYYzkdFd
UyGndkDvMK6DEcLupT3njcXZSp6p9f83OXnoKZ1EGRrio7fKxVVnwW0D87o+AZ/ktr70gqYohHp5
z40vB5HZSCbZNIlZUE0wgQENb3T9kKWcq8aXwMX8/npKN8sqe61vCyNSoYFCXaUjdkP1ytLjwZoX
k/uu57gF2+XtMnGqtTZSHKI72TX1x1PumW7nSH9N93iRgnB8OPEEtzkrZMWBAMIfBaGAzVjtrFa6
77obURHsvi84x5pniEkzahnmUgOqA0ePvleSpwu2ml5V5eGyI+47hAJlJQ3Sll/u0m3TJ0amweWb
xdaGt2786/Lv7yHxEJ0+DLAeVxIt1CHfApHQFQQEoa0b6neA4oEk8DtmF76r+EzJw8J7v6+e9jVW
fdhlPDEr9DTHM0FBf6N9BFbNJmZ11rT6hB63Ow3hj6jrbL2qgsvr5ZjVxc8HADhUTIKiGedQ+tJE
3Wsahzap+xsVSBFLi1XHGAu3wQTXZbN7WKvtNrOARxX9DuDkOwVEeJYERoqph6atammtNTvgoXGo
xTt9+xHsnw3WGf8MY3D8DhhLcHSMYVMZeN/rXjqO0Y1STJyj8LUl8B5WPmwxSVcEKGru51hxarm0
p1b1s1B4ltUliLTUwQv9oJsAsYLidzCHqznGk+Py9u4Hmg/7TOITZFEuoxkYmay67ttvMyj0KW8y
bv+8f9hgclw6YOwzHwbFGYqTMPbuIrfA/YJ2rOPxDHLOvL7+JZsgHZNJMGaokoHt5ldJulPfdpzn
GW8tTHbTZxAEGgXytWD4lXQwxHs5/hHrHCbVr71Zxi2Y2KKOmTJXnaC89xT/5kvsT6BC8kuID+v3
/50PMAGlFbSQ9Dkoesx8tKLZvG+ip7iSOAUhzrdhFXTGplPhy4D/aW3rdn1/EOuUc8vhmWAu43hb
APgTQ2uoauxx+hUpPy5v1Ne69+fPYjCRQUnmSpga3G2GIjCAMg+hd5rdJKNLqZU/q93JoILLsbn+
5oVwz7Ze9WqSOsxPQw0abXoMPXiTFZ3VG8GHmp3DY6XnuLfBhINV5jXPBNy4JRL0U+Fn8nPXn4op
9i+vivelmJDQmmUvRhGSs/zXaCxQ5ZCsywZ4C2EiwQg23TkCUZsTQqtJ6E85lLwNnmQAzwgbDMpw
LOakwBWDKtao0CDMqWOGVyaXQJVniYkHGulpAoJ4OF7vETB0AM5Kx9squ7u8a+93vEvOxoQCFWND
jRnDwWV/8ZogPIc+krrdo6WEGZgUV5scaVezWz/GVHvkSZyH+x7dwjbbE+aWIWZiKqJbAgUa8DuH
x/IBDCjNr5V4Oz+aaGSZDoQmODnw/TZ9YdUskHcIgXRUOwRA1Y9/r3pCmd8GAjj3V/YV6pTBCFmh
3K1t81D9jBtL5JHQcZfNBBY5rOpmKLFsch4d/Tj44a38sgrOr9TmkSNcZVwxQo5LEebmsaR1k5fj
pDhJ53X0RSlP6ngL6eHLHsW5NRImoCRga5VUoAQcSEPf6FFsiYDzpWrrmJBUVaLzKKU+rWSOH3PC
C4tdrWLdEAcTx4VK57L+pfLqS5xbE2GiSxQvRqV36zGJbWW4rVqH8I4izwQTWzSxKRRlVanJR1sc
7+Ic09GHy9+GZ4IJKkaiSX27ZpZaiW2ai7cZIW5mLo//nRkmplTqWES1VKDEQTAFihb1D33gQTc5
S2Fbc2g1VMCL4vU/F06bPpqak/HuluuGXwgSbFsunkMwiw7wKXAHLCibjLNrSB7qDIvA+S4c7zWZ
YNAWZdNJyVrKiO9LRMGO8/vvzZdLS2GOflzPRK8pfGv2zYf+UN78Hd8h2uC9M9zY7Yk8TsfwBg0o
YNhDu0+tyhMcqeZkaV7cY5t3eNZpUxSNqqPd4JM968fCjT39YNxp7mRXBwy6cuvonLhnrq60eSPM
6qx03UrTOupBCDXHKhCa338w37BNYyYTIBqo8ZEyw6M4KZ7T0VtvHwNvwJq3ECZCxOZUCCk4mwDL
d4detUJ6UuKjyYOa88wwUWLJq9mIeiTHGhysbW3l0Qt0UTBg/HI5TPDqKSYTJ2QzTgfaof6knusr
8yEKiqPgkkfV6ZzFjQ4AZgStn9sLz+56nP7zacDl4rNDxEOa1uOae0toJwLvvZLTQyBuQubXnvnj
PJy3HdSZP9tLujFpOxMCi4uaW9lsF6WjhaUVJwAuPGqTQ8mPVk0dUXDykgcP+9qTe3/BQFEIvNWQ
w2T7sqGeSUDVpwiURyha2Gu7qvIhdKUeiu+GHwfxMX7CHPXCg/Pve9GHXfZACLFZgndDcSLpJTdf
C+W6wKSjynu/rM749Vt+mGHORKjrqlrNMLP0R6E5An1mGdU1bcELcMolznNzP+l8GGNORpeL2dCA
xtFJNGJVTWE1qfQEOn/eq3N1/EuLYg5GnIDsg0oDgqQFieAzJtxt8HVrJ3QnMGDvaEfiRS8VLsZN
IP40OQWPPRUFhLJ/Vqkwx0MyUzGSBOS9+W62+yuUHSW7OK+HRLD1q7Ur0jzkQWuXb7zeCNc0c1K0
JKN1IlEkwityZ9zQv1ah2MFfLWvn/q/RFTB+DBr+OeA1wzjuqjApOJGHHA3ERFlZgrrk2M5OQYJE
4wxd7tc2AVUHnhlvUZOtbdZaExM9RCVc9tPHtcwTHSHc2jgTyOzSV5PLq70fezYGmXX18aRVICnH
8+pQH3ApP/8aPKRZS7T4eja7e7ixxdwywkWQ6inTQAACNxWqAsfkF9Q6G0z8X84cu4d+Y4h5Y0xm
lSOC49BLzU1OO/ApvPbiYVYDLba1uHEvW9t/I2/MMReIOAOTXFR3yEsufS6d5K4PwFyBmHlNPVDh
vKMgQUfixv74vbTlgFc74X5EJpZmQ28O+oC48w4jh9dUNqS9nOqgBzTgaSDtBTkF8ETdwFyU+QUl
ojR1HYLoAB4TaVdg1PBVgN8GLihxz1kUjF5BnlAEST6LCyAk08q4xIGToAsz+yT02t7TePpHu1u3
NcNsnVaPhWBW0M6LD+RdLYLe6mB90vC5Ii5Mdu8evzXGJCNhilRQfeCw9eWNXD5lpnfZE3eT+dYA
k4Aw6C8SAcABSEgSv+is0lnlL7TrMjBd43Wxq8cVk9vwXkK7TYutXSYhFejKF2mKgv58fO/IBGFQ
HVr0YiKHd8ndzQEbW2zZ2BggwGZKGQruAPOMj6WnY6jyGhw/3uyAhNQN3QzXw9Y3nZB3WdrLuwoY
PoAhUQnI+5j0Ayy3iEHDBU3zd97fzFf8VU+Ke553fX9jhwnK4PL53+LeSjG6PEJj4ck0ne7XgNza
2sLL+hFHatOIEzd3X1/bBTIROpaHsdZbXO3zwcCQ9GRpgxZEJfmZJPm1PNYeRpsSKAhNZwoSaUOd
nCRCegJD+/+QdmXLceNK9osQwQXcXrlWlaq0WLJk+YXhlfu+8+vnQNNj0TC7MNf3pbsjOkJZADMT
icTJc4qmceX5L5jFwNsLqUIIouI/dM6v4tE0Ylos1G3DUzuf+/UYiigUd2Py3QTvTk0dRrHWoJrB
gjA8ZmuaJdjV/a/5axEG5zW1NkVa8yZbC3Xh7rHMHovxFuOI12N/Ny1v1sH5zGTqeT7oULRX4yAn
n2awlC+frpsQLYTzjmTurZo2NRAP2aEmrwn0nCI0CKxZsGGipXDHdzORxhwnNNPm2CtwS85GJ5pF
YMf9zK+Axhtau1DU4VFUTVhbs5nDClOHyLz1RnnVLqOn+8uhelE+/MXWbYyxrd30GDQMm6QE8sUu
aAESUDYnT4Ns6zS4bmU3P22scOdLY42rvPYM4QCVlGLJnpa48GO6HGmfAgajHKf2SdFEFDy7EbSx
yh06NC7NsQlx6GQzih45kr5GuqhrvJ+ZMP8KKDRlo9ic76UWeDqbCGGag1pDO4T3y8fUpffwPcb4
jx5f5RiqLe5HscsMf9WCJLNsmFAPki2eJSCSSGFFccMwMOe2uyEQKaKGnWeHBOweSMBVcaOKXi3/
HBzCnXxrlAsAY5IISRhPRXiRQCX1Jmtp3IY+fSyfjVPlG6ktOlZ3Y26zTvb/Nw5aAAJoKCEgDhU9
xej2hVBJerzunbuPpdtlcUHQAy6f6gbcs5TujRFmUNJ56Gfq0AvSnzAOvoY/BSZ3U9ZmWVxEWOk6
JGDHVFAslMfytQsgXgKMyNnwei+0e2e5yQCckoQHKcvp19yGiwmSxGszLpWKG7oeAKRpV2ihMpim
cviPBzs5Z+HOyCYdFKuGNBhgwBhAiCLPJDlkU2ZHbSRfsJ3sZ19ZFg/5wVjUFI6RgY4cy5mgNwH4
2IWMyP18yMCAXj6Pz0wKNXETSXAm7N6MN87D34wVFZKUA6SncPWP7w2/gk5SeJBPrFRnDEsiQcbd
5uPWHneeynkJtd+3Wt1fTm9E7z7EBdUb63aqbe2BabJLvZ3gInsfC8aX9kvcd6/VuWRXm3FSJSkA
XRgc/ASYsmUznC8opRjW9x5Kg+CTs+FLN1pqi4pPFhHXPjGXeyzdDEtAl6kbht6oqXbUvy7dJ1P5
knd/wT22TXP8FW/WhxJcJoDOxIUBDQjrPBRncIkIqhZBZuMhQPKSqhE7UEBb44XTQzZ4qSLo++2e
u5vvxWWZhcpQmQtxJaFBeGoCemSfqA5EPSjRSrikghcgMkIoHM2h3AZzlhu2bjhbzvUYF2RMvuQe
jCRbCO73rmQ6fXSOIS3Ve/F/zDnye9Liq+6pyYihsRZ72oLwFmOj6aGsnSap3P9qNXztXYF/fcXo
HCKp/QoNclkFYXnrpCJ6McGX4WFA4Ors1Zl10cbwy5us2fhxERI97VesrOMCXBRFV4S7SECuW8qb
FoeZFoERxjGI5YTkEKMWKu2iOsvsX+RStcGkP13fxv0L/sY0lw3h25FesookPdZPNUgmLCAuw2/s
vi2Cuu2eMRtTXPJbxz5Z2wblZNQNDpl+WFbygJx0GmTgBPTlZNXt8frqNJFJLudBiCwqDYbvtCJQ
BOaL4lS9Edsr7cEpGTuZbPhRp+juQvXDrJnHajSe+iVLnbxMngr1Va4gKleC9iVq77JhcMICXLBJ
bnemej9ZD2mJhzgrPIIKNbNpob12YeHPzeiZSng/618k+aecYoBitoLEXAEhB4J3/ImMAjHi9g6t
Nqer4mNYQ0KjGvwpG8HsmukfKqlt7blGM6CDmpcaQmilCBs3jH/OJoTtzNoGa8wJlEq3BfnYtIVr
hsemE/JJs+/xx4Gx+V5c5biquZLGLWhAAcetj4VXNYDjjg7guG8jXRhyF2pQikyyHLYpVtMsXbsu
B4ZkHGDyFwI4G20VM9KtkzsiBPBu7CHkKIbjdBTnfFqMIXIyqaOJRPLW4aoC88z6hKzaKQORtb0z
eGOMz44SPugYaSuOLMMh5EsMRbjJ+Jp2z5CeEdRVu1CnrS0uqbQdmaA8RlmtMXkEHcPaNYPxGJ0y
Z/Cl+/iWLbLwUWW5eaCIKh0WWbzzbK1zeSVfEwWoQmDIWadL8RaPjdhA5/4jA7Zmd8NBdM/ZC/Wt
QS67aH3Ta0THUR3HXjYfMdsGKtfPA/lcm+dQmoLrmUXkNjx80ljm1KwLHAxsd/8RC3Kj4xtW05cF
eUy0Ni4Sq6oMY4VdxHMlxuvxl2h0606xM7AegYW4bz9fX5zIS7koLKR0SGiEi4fe1sdFC2/mBJQW
2aecPkEuT3T12KtLth+Oq7HAWD/opEAApufBy+91p8s8/chQiOiJnuKTBOIhUAB/v75GkX+yLd9k
GilTCh3QLtWd68ovu/40T5kgBkQL4+5vQ4VwHxbI3YQ1mCaOhuUkoa+LSFoEVv6AUY7FJC2Qg3D1
8jZrS3sg34AloFXvXN8wgVPwyEnce4s26jGcMVtQYEefywQPO8jA1/InhqW+XDe22yjZOIXJpY+e
0lWSKfZO/1weY2cIks/ti/QdcnKyh1EbVy8gFCzImKKd5DLIEJJUrRYcPnnfQAXSDEI6XJpCP6m1
6L69V1Zul8fVJRO0Oau8QkDLLVg/Dt1yW6svgi1kW3QlA/PISEBd19BQ/7nSj5ljutolCbIjG82j
lSt6PRQEFA+UzJNk0HsFSaMZznX3U4pECDLRnnF5wizKobNAYOpq5kdafEnzUywieNu77m0/C5cU
uoGYSifD65YTk3/sMchIfeUgYkwQejeXGXpzjMwKfJ8g1SnA5QNSdx/I40MNZrfWLh+IW4icYa+w
2qyMR01m9aSvNMF1icR2fmZquLFf39SH+ZTcsz6L6Eb754gx7oEUnUWIwcu4QPNNeOi8ABY3oQXQ
eRkU9Gy8Np3CQ+QlUBPHeBNGio+Sj+7dcU3t9Cx8ZN7/ku/mWaxv0ruWZmWnhnj9pWjSFaf+QC7U
lw6ihs6+T76b4Xxyrasln0sNTr9CYuPTOoEQS5SWRDY4pwyVmRYGGjbuHOKCK0FzjGofSIYOzvWE
sZ/+3tfCOWU3roZWUDRx9UXzZGKcm5n6BfQo6lHE0cW25c/U9MsUT8I0ZZVkLCV6/pNUokM823jc
diO1PTRkcIy/UnbcOuPbJXjjDXKW9yqN4Q1M1nVVoGwP0F/sMArv0CluIpeh4TJRzAk29K2E3Fht
h7lYdA0xp9nxyBQc3LZzkshZ7jvAfhhuxPywxDYB3FvwKf+lOn3fYO4oW7uyTCio9OGXD/pY+jWZ
3VTNHQ0MjrH80kbazWJB9nsa7cX8QSJRhhMtnTvfmrCPrHBBQ6NID3H6JaZgmi8fCvVw3WUFofH2
trTZYaWcI62P0bzI0AIyhudOieyldq8b2XVWQAPAi22iQ2OwH7ExkshDqTU69pJqN2sH5qm7IrxM
qR+VgtXsdqZxD/1liUtaM7Q19D7HcqqfS7A4b5rl8NX2sNy1L42r/WQjgdq9CPe3+7E2Zrkk1mhj
N+dRSoFDPav6Dz2M7LS+b8Fpd30jd7/Wxg6XyDqtloHIxg2tyB9n+lmt7vtGcHMRmeByGJmmlBYz
bmWhconXr2brKr3+3y2DL7iTETLiA6RiXDLLTq5fhtByyCwYoRQ4HV9t55bcFRVIb904lQKrKW5b
LaV2m8QfFMw9VHK5+Nc/zu4b3sb5+Iq7rdJsVBR2j1gKWy5K5ArLtaT5FA/FqVKbY1oYdg8JpFw0
NSJaK5esMhLOSYpywtXkyM51r7RKe+5uVfyORu4FX2+/9nr3Qn5MaSSdUcgVymJg+jz6MXkofoCV
AJRBkVOeihhDEKJkuFuLbCxyCUSJjBnExFgfAxepeOkZ/O4ItLnguinwfb4An6EdEacmYA+t2flq
jAUu1nNf9oKrmcgMly2KTp0y2uKWtIya10GvqVBBe5kJpdgFWcnkskUPlkaT9ti1Bg0k6cv0cf6a
PvaH3ja/LZ9ksFZjPg9iY4EgDJS90mTzsbgMQmujXrUMOdi8mA94Cj2ZrnqpztQH2tMXWtu9NL1b
48vyJCvTpLbw9tl5YMcIQDjngIHyHm0Ce83xip248qtggXu4h02c88NNg9RaKL3QmNPsESOz3YWB
3eJDgZacwNLunWOzOLbVm4OzGsx4sYCP+qdF1mDmqL9JMFZKggqTjtXLdXuiveTSiFQnsdqnGD6L
m7tVem1FXbH9vw8dQKrpYDig3Om8DKrSUfYWWMEl1EsiQlHsO/z73+cCy8TszdiOeBum8ilpcMV9
lRU/Hh+u79K/5L93M1xc0XaoZBnvpi5OLo+J2RQX+p3aVpB7CVDoYjYz0bq4iMLzibTOCt5g8Npt
Ld8G4zhIOGS+Xl/Xfrtb/rUujRte6Ghbh0kB0oGeYRi+dh57P4i8/oV+D+LYGX8CCXxKHbSj79KT
SNJhF58LZrD/cw6enbeuGgt8wyh488RWLspJPq++4mUPxUeg/PNnaCseCtWWhK0EgVPy9Lxd38p1
HeONRkdjsdQTt0hGwYnJ/O6Py9pmaVxcWU1U62gmYSqsRbP0MDa901iXUnfxtuZd/4j7Z8v7LrLV
bjJGUyimNhroiygJhnlPcfhiJYZgOcJPxX7ExgjkTgrNJOgjjf78aQGR8kLt8mtva4HqsZZE7eRB
/CD0kP1s+L42Ln30Gp45mxZ4s39e09beznANxWsaQzdDt0D4mibaTS6hZBjDInKJjpyUHawQInd3
i+gVfhe9t/V7LptEKpEppBnwxdL6Vm8Nu4FAhponwZBN902nuZqa3kXjR9Ns8DPoBx3clvnQ3EGw
9FYn5K+qZkMD5lPFEAPPId1QrdfrGqmmkg8JvZ1GZ6g9PJLM1L3uqPth98sQ38DoyhY5LUeyaevi
QLUwoIPomvEvifrdBvd+NzRjLxcLu3cG7TFnalOX+tCCY5xBxeuP5q0hmP/6lxT6bpE7sJN0akDb
gjaJlvn6RzMw/BRUZBGuoGx0CDVyAZKE0ZM9K4gw7SJCZok2lUs0E15Gi7LFASvHLsk+GaIDfBdp
RuX39XHpJVfjhKQEWN3eVYD8gorMCUCvI5uKylziisgm9rswG3tcprHAUTf2Pb4gkwuRviQn7Va3
m7Pu42n50gigSizS/kzT74vj8ktbkLarcxhbhtyGUKdi3XfkNrN+6hD1bbTgegDs55Z3a1xuwbyL
HpoZbovDpHoT3rVUCmBZogmS9f7Z826GSy9DX+ojOrnoiCgPGiZVu/6s9Zk7QIpKEk4l79/T3o1x
hcpYRfI6QSINyieYdXGmC9g5wPdGbDC93TFYzOzlz/1zV4MISHQ8CHz/LTQ3hxIls9ZVKl4e1kbx
Z8k6QEHBvf7JRCa4fLLoTVhZOkoUbX405R9SJUi+ovDiNbWUugrp2GENjFFG8VJ/SW+UR/aMCzTR
A9Ec9K+vL0ng8wqXMWajXEk+IA1X6105faLTUw5NS6jVlsXJwkvHdWsCZ3xTy9h8o3SsKlVnERZm
L/p8MbKfhHyoCj8hglAW7iSXOPA0LccDhScycAHFmDqwv24CD2R0kJEvooMUbSOXOiZakAnnNwoF
65bEgQzdjhK62tLsJNNPc3i+vo3/UoD9ijOFyx2WBQoPPcGDxqL5BKBtVR/szrrRrdtl+Km1T6bS
2Op8t64n1XztJ0x7udMQTKNoqEKQwxQuuUhmIisGdGZcon6N5/Mg+dYqerRkW3clK/PqXqGs/4MB
iIfGTmJoe3lSXdtD+3J9U3fXAhJ0RcdIlQIWzN+L2lUyjdqMcHbSxYO+9qA+a4Z33cQuVJCNaEi6
CnYwHKS/21DrMM8h/Y0poU7Bkw3AdHpveEUnFY6s5Ter2dht8ZhD/KGeMdFZit4Ud9e4sc99r7Se
62ZkI9QActmz+SQPiWNF36+vki3ijw+2McIdAnKRS3OXooumj18iNWhDlzSJX+f3BvRBrpvaD4R3
W3zSX8qqQSEJByzJ07wSzEs/WKb6bCrRZ4g2vFoSKOesQrZnUn00ZXtdAqmix7T7nlN1sWVaH67/
IMHaeVpYnA+xHM0LqAjNoxQ9KrCcAcqo2V3U/M1htFk6V2qGmj5qcY+UgxeVUH2hqkiVend2e+Ot
/NlQxJpVWC28xZJtRm2GFKo5hsOmGthZzjLpdKhx21tuFCALxfOsu+ctBDQBSXjjQOfCpTZKmiYm
RmeL4YO04D3l+Bdfa/P3uXBoVWUimQJAjjkB6paClq7wMuPSaF6t+NdN7UbexhQXFGNd6mRcYWol
vkYPSXcYRUJDAhN8J7TplkQCAzjE0Tu/Ms+TdRxHUQJjTvVHbL8vg299zrWeJ6OVobdbficZYNaf
+ug1I6dR8azcs6hdy8GifZ6EtAW7p8DGMOftmTyRRbWQnfVe84Y08pBjPiRya6e5/OH6p2Jf/doa
uZLIShK9nCoM+g7apy4+zd1PTQ9ISO0+jm3QsvxNHG9WxoJgUxMtpVL3qY6ma9FPmNduPTJbos+2
27GmpiZjVA2DenxaIjkm31OrRAOxd4zyQcVg8qreWYOrdZmNhLhUdwYJrm/j/u17Y5T7ZElpNEYr
oRvLSjDV78DGGb9RxIMK1NZvyuCvoCQbg/yHK3PgSBbkq3S9lcLcG0vXioW6hHueqIF5AUOPpgoC
Bi6S29DQyAwhUtxxGO9SiY586oeu/GA+sXFLaOq8gOtZhEXe3c2NWb5f0sb5MBqTLLPW7AGEMr4M
nvjQZ0RP8wW9L398FXy/vVjXUKpgqAISjArlFtrnU28WxQRkTn5MEeWF25PXtUZ5guFj3Ee0W3P+
kHe2bkyCZLn7jA+LwDwZaGtD5uv3mLD0CmIV9cyu/aOLDrsrH2o/d7OLhUk6+omcUpsxPWKq9fqa
947vrV3uQBjkoRukZEQ9i4GCmZ7V2De6xInb+4wer5vadaPNErndDcFr1aYMnllBEBCas/fSRL1p
+TkbmqAptdtE2ayKL5JS2mj1nONgmBx6QiPsTalBDRqorreBaERFsIV8qunAkZguBOvKdcDSkqPW
PxhdZ1dmamtSKside0eehsFnzdCoihFkLuLHuBk1KUoR8co5newquS0TwZ1cZIJLzxZZK6L2Nb5T
d27WILG+qJHAxO5lVdOhVoL8bGo6P+yXDLmptxnwEJ23glSwZHnyQN3ZIUEf5BcROf3eAbc1x1xz
c+J0xlqUxYj3Z7kyD6ryrcvkm0mdUQ6DqBHunsih4ADa3cTNArl4Dtc5ndIJp7elnJP0frUeV+Xx
L+JpY4IL3WQ2DJKauBK3GPWlZmtDpdDOrRtwDwmShPBzcaFrhK3Ud+z9Nz6ObvldxcQ9gWiy/RZQ
TulIwgcXwf7xQy9rs1Kox+IBiYGa2LDEcAHt3su34ojHloAeSuFQz256et9OfjhwyGe5rBjybjUO
1XIqFGAmMTgRC8EkoqVxVUKpxPkcEjw4hKVnSgGUhZfsOKu+tfiT9hIDdJc/xOjHLmD9q010VkBQ
/TdZZLNWLotMWVfLiQY8yxC9dJlfxUFMflz3zl1s0Cbm+GGXklRDtxJ0vjLr1mxu8/qB6p9qnOKN
Yi+TZRvxsZufrxsVfUO29Zs4j4vaNEuGxe6nF6h0xsbraLrldPjvrHDZZEjLtlAlDGT1+qE1L1n/
Omgf2lBEfLJfE2y+EpdDUGUMNGOoo95lPEq5G35vLoWTONkRyo9OdhfeqnYZ/McSc4BNbT8cl1e6
LlwrXA3x1mlRZ228TmvcqXyVxns6iNqj8huFK3/32FrjUktTGD0hEa6JtFovkpQ6baoBSxiveMsh
hz5H3V4hC8ySK+XLg06lz7MZn+WE3FmNbodFFYT6fJi04mWFPEZHpEuoxYdaqdxyoA5VomCksW9S
PJXOGjjKU9uswgPJYwzNxl5brqjrDGp3A7Q0yM8OBV4soQKL8BgytqHdKLFbWc1hTMCw3HfflqXx
orG0MeXtNfXkj2Z7L8cVqE+j+KyY47kJw2AGl8sy0sdM0QNFH321JF9MTXMmoh/LNk/teXmJsvJ7
Al0AU1ZuSTHdQnX1MdLlS6bF3xSJ0XKBvTDphxvgEzH4Gr62c3Tuou41lcgNzb4sFn2apclN4tqd
Vwsqyfqxqbqvcfa9BCtT17yUbQui0vSm0luQExhQyaq/W93XhuaORDAeUyMay8DsGhwekZdPq0PJ
ahMM9hMAEuoQCrOrZLez8Zwb0FZpZI8kstfT0Wn15btqxEFCKkyf/wj15QC2aDseFkeeQ1sFaYgM
PJ7Wr5cqSp0lBl1hO/tlNJ6SkXpSM0EgvgOL6GuIxhFFUiia/Dmey4NkDJc+XqEGmZ+oBBnvtjuk
1cVoUR8s3aFfBzs3AOuSW6iJpx6xJi+1MsdqzVNGo7OWdbaJJRN9uh31zLUa7a5olnOVlY6ujR9a
/MqiTT+odeGbyn0y4MprmKe+q17ytD0tvfa1z7+ZxFwwYmmcU5NKtjx8tBKwukML5agP6yGcMq/T
8491YtktxYMnNZ1oxXSr1bqkell62dHz6lGvIlsp4co6ZKzXCjUhaU+kWo9L+iOGXDBVvjfzemzh
MtIqiQRCWAL/M6pMTOarJp7HefD62PbxNAzYXIYRW48NJvE8y+lc2VG9wg9Dh4osspegPyxChE6C
NCnjA+TiuOy7LJNyPO5JgX5q78JjDorc+pahFEQ93f3y/t0WXxwUNAaNExhs3+CYOm7Zfeew4hGj
Bz7wfaIB3N0De2OOewSLl7yzpgIvK8B3HZQYDYUke44Aabl+rOxXWRs7XGHQLeWSEoZEGP3kVvHk
A27Z4DfO3/qO6Wf64bo90bK4IiAkmpSUjFekjldbkka/oHhjjoWlHPvZf3jG+zHGY5/jNioijKKw
ZbXH6ZJ4DTkYjnpipCn5jzoSnM7727ixx32uzlAnZWpYm/h/R9ABmrEAIPw1gi4uHZlvX1sh9+ES
fZw71YLvp3UYyNVkt+oQZHnpt2PxtLTzKV1MwKGX4/UPuAuk0XRsnUFlzKrwOpbpCHHwkQlTtO7k
tfc5GOFt/T5J3R7Q5PSgvDSd092MqX3d7q7jbMxyF0QjH4qRprgN1LFHATrMz0niXzfx1mn/c0vf
l8ZVcgScjjNVwZCuJl2QhJhzS+Yj4yHUJOWhL7OzuXRf+wljB1KSHTQLxKP9cEjBVNMXP1LN+Gxk
vTMk2nmeakfORtfoGrDYKrd1U95YpL2//nuFn4KrCSNMWjdzh8F587P+E1Kfh+IAfgV3cjFLU9mo
MTyiCpXI9svd903iCsR+tBQ5VFFiawUO6r7z5fU1LwZ/lDvBhUG4Pq4ohOJApFhQiUTKZc248nG8
qW+Ym1G/PkH5xK08UX76l0B+Xx53pLQKsGEW1vgPFjh3QfN0q7/l+dwzC1uEvRH4NeXQoHQE2WWi
YJitkk7d+qkoH6ZB5Cf7B/OvNVEuOc2DBvBBhQeeZSAfJVXGVag7yU3sdMPXeZB/6IQpe9PL3H9W
oKEaWpUzLI0g8+92rN4DmHL5ylBAHIMGE65/2vhoLT/y1nxScxDipMsBEueCWN4/rjfmuIOGTD3N
UfWCoLy2/LGY/VlW7oZw9Wk9HuJ4CHL5cbTGU7+kP5VM9vJEyCwhiBTKpSwIt5eQtYArVV7vkkcG
kJDt5LOJi42jeU1lq6fGJ8dcFq19tyzarJ3LYxJgTmROcaYDk0qsu4be6MPkLckZOMNajZxcc0ji
lIXoKVMUsDzy3FpTRnUFICe9QDTorDvqDdPt/RCdq3NxrF4BR7o1vguyIHOcK1mbcglJIzFG4OH8
rt4kjlJ9yKu7ZkZ1fo57P56/Tc0DUW575TSJoGX/kit+Fbw8G1I+qxTqayhm6OcBxCEzGNJGqFLN
rU19PD76Ij3Z/Vzxbo8LoWmRiryYcDdP8VGtxpeeMIoqSLoiG3zc9BIkIDCgwN67azAaQBC9gqrc
9W8mMsJFxiTNazXqePNoW9lWluwgz8thHszgupn91xz9fcP4QICw05qxqefRD4PSbS4E1xGTRd/i
54c6QAtRWKi89fn/9Md3oywtbPpBkd7l81wBLJGeyTfrznhMbosPbJoq/1kfBrd6GoMv5t3i9oG4
KNyFvmibFXPBUC95ltY9gGaMBrtGSfCtgxjD/8eU6Btyh3M0guZgaTB/1MhPUxYkGImbpwfBB9w/
NN73kjuNw6HO0mnC2BHTIFMcnGAOg8OmbvIjCqS71Vmfp7vpoIrQUOzHX/mG/DNgka8kjBgg1tAP
eI7TI8XJuqChmNW800Foc32ZO9bwWEwpeLQo3uJ0Lhy0GHhUOYL6/JiEpzoD2n760FZroIeFbc1A
MMuiANw7Hn8zyUVGW0jlYFA8wU0OazzZxSm75DchHvzf4CZCht6ds/A3e1xQqJOUUNXoZFfSP63N
Y6ZfIuXci9Due2QOv5nh3J+GaazGqSG/XU4YlVPjmEfjpQqKAJJlvnRmrYGW8XN9FGr2sK/E+cxv
trmAAKhNTtepYQ/x1TNerN3xkPvEo48yHuKRRtH2+s/TKCwaFkQW4T0yj9nT+skA4TkezfrCn+h9
pNqDSPJtJwC3JnillSqiAKrGcE0NE+v6dOgjzU70YKye1/AvdH81BSzO4Ck3wclhcR9P0sxBjzB0
7rY4GSRi+fpo2WhJCnZtr0r5zQ73obKljwlGvWQMlk2YXcSpTTHIGEusd/Q8+bLDaJysUlCV7eTL
36xyqYxiaG6tKuykmQdLfisRf16D63mE/Yk/PPDXBmq8apScQcTQbHBfIqjiIbfkhLp0HKzvUguA
bBU5c2x6siQJrO49GWxWpvFl0Lois81dxHKJcnpTjPFMsLeN9gi5KrTQfRZw1rF/vb7a6xuKK/jv
52ylV2NjhthQMH1Zq7u2X2kqOn92asvflsZVQ4PCNHJWvOl3HisgwPddOrU3uLpfB+qriIhjN0lu
vh93DiQh6O0hva246vioQsTvsMy+IQumr0VOwmV+Lc+kEhUEwOEpoOd3beNJ8gsU55T6adWeDFWk
PSD6TFzmJ+bUjisT9kumAujpzIklj5pP131hrxT/7UNxuSPWjLbqJ02GD7KRCFzbnSSIfTlgYqXh
B9EEkNAel0P0vlQ6C//AQZMfJa+D/FQC4qrRaY65F/kidlfRR2P/f1NT5lbZ5Sqoily5HW6X/hUN
psd2SS5GAiL2ypowQbYGktV717d190h7d0i+DGoJkL25iqewQjrV40dqCkJ4t/DZ/H2uMWGOITDL
GTJ+ZmDgtTrRPLOtpDhO2ud6tdf50/XlMCe4kh/fiqLNLkZlQUwNIwtIwceBBJB9H+ZbY3XaoRCc
MYJIfnOfjSVMROhaVkZAGy53Rn4ukvu5x9JE4D+BW7zdf7Zm1qWIrBYLWgA4whXjhg3I93/D+ozg
ooYpQ55PMnngTFNVJjVa5CWi5n5hjX5sVvcoZgXPOfuf590Mlyl6YgIOkcDbzL7yJn2GEmH6U627
RzLjlmZFpnvdHfY/0rs9LmdUoNnV1TSE962QcpymUxQWrrFIxzppHq+b2k+C76a4dLGuw1RbEnZQ
a91Iu5dN1xiO103Ib+fsn+79boRLEjOQDwsGI2VXVqcXPZluNDLYGm3vRymPHKJLH1qlcmgDkYqh
gNiMbtdjHtSV6qzjcuwJ1K3MNjukWmfnCx6TJfmuqnrFGSy8MKe4Y9H1i2qEbpkNukMrHImRcsq0
4TKr+cnQ28MqjadRrRxJO+Ph0R+Jfj+vmc1UAQiUM+xcLSHOkZym8XOrNOcuoT/aMgKppQYlknAI
RrNvHLUFBHh9rZQ6SHTZA+vsCulyJR7Bblh6WiI5Iyk8TR+Og2bcLGsdRCtxU106p2H5LW7x8gJC
t9eqMe+i7os5q/dWS50sVD7FSXNQC/N1tYqDgpcZBjcjRnssp69RI/8IQZWUzd8T3TqtgCATSl5y
q0bQYkPHH+a4OtaSXboidUH8C47h2W/xB8ZFvusheRDi+baoiL+q/U1olY+JtZ6I2rirZGV/c118
D0f+JVItZk0dGa/PYA0aJnRyqFnoTpOh/jeNe11uPUhcH657lyA2eaDSWEjTFGOQ2F3H2B0lqE5V
1FEyAy4EGmgj+njd3P7B88uVDa62o0MVg1scx3kFZZX+VU6+Xf/7gnjktVwKuZnVskNREpWPWS/Z
Y+JIFhF8J9GesUVusvMY5llslHgpA6e3kymjrzexLaeVu5q5K6lEcLrtHwbve8bWvDGX9LSf6hi1
qtKH7ljl/oChJyUMj2TsDkn9RMPBlo3iv3QMLmlXHa2nuo8xhhQuL31lBElDgFTpWkeNmrsyLkSj
lHvDSBoe2iXTkkzIY/CP/qSHfl2fIyprVw9UP/Oyj7VfXehxPs2gXDUN3DZqRzT3untYvFvlg84o
aKRqBEFHyofeJPbUAMwjSV7bmgK32etaMhwxpDfxFqMYPCNl2EI4MiILsL0kPuqYJjRaDMq1iQ3c
kreA2F1H0puG8qzW8UtYSjdr0mE05AnqNqKfsrvqzU/hvi7IC6RZNnFEtgwN5hSn9BE8PLgCNUfT
lyA8kp6g9CI4l9/Kyj8Oso1V7mDOlmlQoH/HyhrVn9C7YcrH3RGqQ4IzczcNbAxxx/JCmi5NI+x0
pZwqeptGvil7f5FpNia4Q1kmUwrKdOwgaZA33Sw5x7rgfU+wCr5Kb8yVpJBml93OxNvOtELDGHgg
OKcg1EWOyQN86JjQfMwQ68NpdKlT+smJOMmZDZpAUAzt7L+YtdpGAl+wD3IOFTaioDGKaaShcxQC
QmcR0Fjg43ytrnbaREsNkyZa/UCAdAQGt0v9LvavO8L+lfHdE/hivad4lytk7B6DpOhO4jE1HUaT
IXtMwFEEP989QjfmuOMgzaoiqdDbcw08N9aFddP3ItFNFh5X4vQtU29OnDBtAbIskRPr5titn7Pm
Y4Zs2MoPaX4s6kKUFtihf80clxYgeTHnZoypOEYIxvpM64vuMkKo0oseRYxnIq/gU0NHwsrsdPRW
m6di+Lyqx06H1JG5CG6K+8fZ5jtxCWJquzHKF0Tv5DTPitcESRB5o11M9v/Czo1j8pL4/0PalS23
rSvbL2IVOJOvJEVKsmV5jBO/sGInJgnO8/D1d8H7nkiGuYV7c17ykiq3QHQ3gO7Va4lKx4Kt44dV
+l4rtXbCg2RQpEPe/YqBOCz75qYiiltYyY6olYArYP2D6qptEqKDbE39fD0BAHYw5AVXOqWfgS9/
qTNwtyTWYQT0XRBp645yMsVdvCqmQWDY0T/NDUiXuO3T4Jju7KsbeqcLzpC1fh+S1MkaF2iLtmg1
EBR4tvaq3+S9Mxpvsh3vZTXyjVm7KuvaxzSg3XZPSoNhnRy6b43ta2Z7VVSzo4e/sjR0xt5+qOPK
NexE9DnYl/0aN6cfyHbmLEzlrJVNM0aYDt8ZpDu6gwKd7jIeKcY0TUtX2ApZASB8+iRcpNazWSoT
q+swNehkK18lgR7IUMWFzJ4gK6xess++PhencZ1qsrTgYZJoy+9Ysm1n0L/Vuh6MUi+70WzdX3au
9bR6+phcuCpzMUHTpkNaXRpHLd/MNLhsYP00x9CjYkPxEW2dz7vVdZpZlnWCEYaq86yG+NqAB3on
UiFZr9prJzssiM68YjZsC8l7YHs0bhYv3YReClRr6Rpe6yl+F9g76jIiusvLW+tQwzdOdrk8MCay
lIUTywMB0+qZtmRXfwg1257QFgNPffX8ky0uEWTRQNWpxFOB7JNtHYTAKM4+ReNfdFr8SxY/WeKS
AIQWwwX1e1RK3+2j7isg/IQ2KGPiafbRDiyqLn2JhBKB61n8ZJWL7LFUwzyJccbX36jys298qXu3
Mn+MfyTmo2Df1h3/ZIuL6ciwphmS6ABgljh+o628xUPEk76l173HlBroYRHca9e7uWeuwsV2iUH+
IlwwjJvMTnNt+nWg36tX2UMaRMHsM3aqLCBXszcFklDkW7RcLs7DIu1YCUKGMmARAFJ7NViiM3i9
CX9aH88EuRh12g8zQp2F4LArvGnL8I3RLaavboVg+fVT8c8G8syPpi7btGSBx1ok8jUkvQP1hoU6
ZGV+iwJC8Pl4usdMJmHYNIi8uNuqxW0jooATpRFeFVczMDzT9DBAd8k230PvyzGO8bbBYGApuLms
rgUFcMPCTL9p8aPoVViZSosapWc224zeqbLg76/7wckA/4DTDRBXzibOlBYoshigOeoNjn7QobPb
P4vkT9ZfcWfWuANGIqDOa2u0vzEj5EMsDWKRwzYEMumDru+QufIvQepYTcNnFrmjZmqJFoImSvbC
drhKcO9rzDe1alBDaR0bVIhOL1e/UsjdDaqIEGT11nlmmjtt0rbJ9MlECrGQkZPrwcL1rN3F5Pvl
JbJs8OWgOTPDXOjsMB2VQR6NeGK0AR0oENNg9Jlmg4igW7h33DGTm1VNqgkFC/2h2k0PtZsHAJ8D
tDN/IFvGregIXb2NnC2MO2HCWEfl3MLod9+GulPkykvRAIedmIJrweo17swOd7pkrWZNE7TDvUg+
kPSmwlBBOL2llQM0/uWtWr/4nJniThWpq0ANReGN8U72CUZDumpDdiAFYZhNz9qg6ARu9fBGpBko
ckXuRGmXaM7iFod10bsL8Ovaizl6QywiVxD5CP+0m6xkGOoBmLl2o+3/kSmOguWO0WHGe30HHafd
5S8qWBjPRWDk9iSHMqP00h05KTZ2RR2QgszZIti6dWfUTaLZigG6Ct5JBi3NFUZ5ZdmY0E7e1FH1
y0RUdFq9VOknK5x/kHoKawhc4tKYxwG1xm2CDkteLzsljlyDWg7otQWPCpFJzjU0e8EtQANqM2lN
x5h+QvbT7xMIvnuZ7oyirjtLRl+SlQHuNeBENQUT9J+TlRJVczKHqDjU+nPU72ny7bI/rHvgmQEu
GxY9eNniCS/i5chQmwUoYetgHp3Mqb7h1uZbwBs+X7a56hpnJrnEiOJaPmQyOuELKmnFfWLca937
ZRPrBbwzGywOzpK8rip1H7ELFAMDmVvqlb9Dr9rowJgo2/G1fL1sb31JBpEVC9wbCq+sUWg5ql0T
8pTSPjWE3JD8cclFPCKrB5dNiKEZhmZbOhdSlWm2WVt+vMasfRsYyIP/p4NrdTFndrigopmmLxC5
xTlMwHEeztXNYvd3ZTcEodp7adQ9KwPdzra5U9sskJqfaZ296Q0mpzWz2051/Hb54673GM5+EBdy
tZVQ0kT4utqHmMECiTEzYDQPIrpb9gW/RNvJEC9YT/QxMsMe2dGsK8dKb2LAoOrmoe4DjIsLFsUi
l7elQh/WImiPYVO5KFBAx9T0yYjW2PfZbSAMlx/MTe3pARpjUDAT1V7WNvXcHBcQWlgtdNTQ2yDG
lSFhdHv2El1EybSWrVSwuoOfzpItjZ83VFvNpOA6ZBik3lHlHwb1BV9t3YKps5IVkG88fpHGxkzB
Eow2/xGj826Fd2Z0eDOc+F4HgXWEK4HA4NpLTAXd8n8Mcvfhvi6VZMpRLGg3xeAom2Rvu8rRDFTX
uEp80RVuNW+pmJG2LGR7XeYbprXSdklFeuBdobrZmHSzqNZLaH6rpNRLAVGYm58z+W3KL7H5IU5O
nZFOImIJ5gtfXFMB8EljM6NoHH5OniONdL2y8CN0+RvgyqHROESnTgXSxr/5umeWuFQzt3Jf0xZX
yQ/dHGxn6eZudtVfA9Z79Td3H6D2/yyLSyO2kZeFluDiH6ZOYnt5njsDMN/TLFjVWp5W8fg0iGqa
oDDiIjsqIlk37I9HW7cDGdr2/5in1yq353a4kM7DBYpRBGUPstf96hhhgN9wSibFeRBRfqx7xGlJ
nEfkwzQR0uKemuXXZju6S5441LomlZBOUfTxeI+okwVTpLDESN2a4wSmM/Zyoq8h2kezb+4jV+uc
cEPd8Gb6IXDHtfx//kU5D1Ftao6JNf+HUU5+tVDmSSEuaTnVZvQUj2zN2+VWdOysFkjO7PJFBalP
Gmvu4THWy4emtW/ekJ2JXll8Jyr2CHaS7wtHfa/aiQRei2ZGTVD1TaI6un2jzIJDe/W8OQUB3w4e
jcq2iYYcko4ejpuJPE7Do2C7Vg+DMxvc5TjplNjIQrD51DP0H9wC2izL1gQFoHQoYswHLBuKR9Rl
o6J1sd90drGUCpLVkIUBurc6AOdm0BaUCL172cjq2MO5Q3ApxKTUlDIbl4MRM1SsK4YOdOgCeAvA
AMSqMLPYuQQM8iLeNZF3cCllBhA2SSn4Ik1yWyj35rwbh32eiTZuNXMBL2ND8wj00l/6iwAf5oqM
foYJuue9fVW6kpvNrh1Y23gjLMSsbhnuqwDK2xY6mlxU53lcWmqvIXr32W0PiAojOolvPijkZ+eu
35aby9tnrN7tThb5eAbOCJrFGvJIUmD6cxicqMgOyvwdBNi3egq24CH3YjM6ZqRJnbYwDk381rX1
rh+wtW35SwVzn1q2P+UKyniVuauiV3Mct3KtQ6JACjdJ8zO3xo0yKbdTZLl0iH+OWeigXIixO7sZ
nboqnCVqjrMKHm19Ik7bgtw0f84j3Tfjd03PwYEONFYJPKJCjiEORjel06Yw4c4F+GoiqHIsrZNU
2judtLcmNp6iTPF1E+yW8wjFZzDugPtogKbG9EjLdxvDAlJl7W1TdHFdDXKQwRJNMYEk4gsJHZHG
WUkanNqNPyeZY9vvl3drNemfGeBOHGMAxUkSYX6wptLiNZ0euVRp/GZJ/TDqnbzQHy4bXK0hAxL1
Z0mcQ0pTn8VNA4cc/HFDNplvqGh5M6oECGXdi5oJ7Pd/uc1pOtGIohlgAuFySdfOpDAmlAUbgzxW
8XvXGq5dldtFtm6LSXNMEgrYG1ezyJlFLosMRImSesTHjK2dFv2i1gbjwm0oKMWvO8ZpXdydpJ8L
GeSRgEU0tnKXW9a2iSdBIK/nYQ2IeQPERYrMl1+sNFzUtqkRyJljBG0L1Y6PXOUU37oZ5Bbo/PrW
/V81m9Qzs9whkycqrYoBZlkvtDrG6IXaB3TIoakd+aLbB/O2r/5xWiPnH3JHMnlEsfOjHi5j9lkP
DDii6OKxHmYnM5xToI61dGkEM7oNXjD049XvWf1GYoAqal8QYKv5F9lCsXAFxxObC7C6jUbLrpEz
prepcoqd6SeTUz0vNwsw2Nel3xJHVIlcLVIAyP0fmzzXuAnRxaZPceGxQM3YJrfp+MPUFbfTH4i8
rzDdCrbG2fxxeaWrkXZmlOsP2bqWh7OJg3QG/XCYEU/VWrduQYUnakUxL/jiJaat2raNPdQUzkuq
pO36YUBFPDE9bTgU4W0t0soRmeA8pFimWg6lDsX+8SHCTDz6CrYm6FOv2gDjGd5leAqiyPj5+hY2
FBDCHp4B4lqjeFrAlaiJhLLXEq5GCJF1SzFNg6+CILcTfRhR3wSlkJMWGI7Cjsx1/WNgkKK5uNOo
wA3WVqXJKtRPTEWVwRH9eVWVWicqVE3heyDaS69TWXES8nrZ1dbiF/Ic4Eo3gOPG/PtnG9HSyiCb
z1EImV7G/IFqGE2xrvr4pyn//xM7GK4xvGRhUJQYvCXArPV07HJUxkygatTRbSd5d3kxa4n9kw0u
w2ZTrpqlBRszZupNEGlHL8me4p7k5zsDSKv0dewcEWHRimNYtq3hlqcBLw685edPGJqKnIH6D/ji
JN6CvfBbFc4bjFg7DZ4r/YDcBGJNQTFixTU+2VQ+2zSk2UzNvpAx2OBRFI3DvSQiVBOZ4DxjGPV4
aDCV46VkU/UY0tsW0rtgv1ZeDKjLmiYgETo4PPmYGqcoz4wc3sfwpIobu+Uh9NkLOfFF86Iry/lk
inMNCnxQ3uhsl6IrE4N60q0y/L68nJW0/ckE+wlnj8goq6M06lHFLMYHY3LrcFu321KIzReZ4RLq
MpXNUClwcv0Y7o297OV7a1e/MSQJu0yEz/E+3IgQBKLPx13LyChJc6XBqNE9VXntVORRpSKOZJER
7s4+aSSaQTIH1mdQkI+7VHrR1efLe8TuCNyB92mP2P+f7dFUKXQE9Q2rBZU36d7eqEHPBLaDy2YE
K+E5xcLabMPcrlABnY9hXzo2OZBasBSBH/AwxZ7EVmSAO9ajsUeS9368SotH+S9IE0DXLmP4lE03
I319/mCq1S1TqwwQHuptr6Dgk60bjIUqhiilrVz8PxniUtoINpsB0614z2fb3Do21dPlLVkrwn8y
wCU0BTB5Muu4iEjb+JaBEY1bw8syp0DdhWxtLxEcrfLKwfDJIJdy1LEeSRfDCTrwNGbXg2d/h56F
lwbdXoZEoaOh5BM6uVf8roV9qFXnONs25qBnfq6osaElOW5EjWfcYWDzUd2mQbONdppHjh2ACE2g
USEd7BoSG0tGJ5OoeJl+oYNVRqsIwaXHiD06pmexjR8sYDmC6bnZdpvZy4E/7rfZPnQn6ihCieO1
kuu5fX5GjFpdVU0xzsXsmriaC8b6XeqOvr1vDiLN8tUQl4FFw7XTRAufy4gReFL+OYLzqt7Krf6g
yvMVlWzBSPYarhVLOtnhkmIdTyQzW4ZrrcwbWpg+gsSxKWgxJesmibKrCYp3gC5sWjI55kQCzMbu
K6Xy0rkK9M4OKBVJw4iWziXRpkljOlZwbKN2M+3YhkGdC65y7Ot9ydOKjI6+oqNPx999u6KzZzzS
cVsEIk/xW5o5pPFmbacXgrywmnfOLHHHaaToSwppXqSFeNMpR8n6djnvqKtpQLVMWZEZTTJfqQHx
kpyVFcAeUWNDqTB2+rpzyNS4Sav6tZVuzOWbabdHpqWoNiAQxctZo6Aqo8s3I672hoYW/PQbT7g7
smSFqyWglJmk29i8BcnuextPBsA+8ytEQjCgaIKsvVbloC7rp0wC1sMy3XEq3nPt56KEPggfUjeM
h6c5Qd7LF//yYlc942yt3MeMZ8Uy8rbGjKYlgWskArdcUuQYBxeNjK0ZAiKD4NGqEeMLgmbUlQr/
hatCTHwV2A91IxwXW01m5za4/A3t7yYxU9yAJ8Zd509Xhpfv6LHYsnbmAHVjlBQZIal9DXZUXzQ9
tnpegYrJxpsW92NgQz6n8BwaPXPdIfDj1sZM7RwUJr4kkF3t+E5pt01ka69X8pYMgzeNKO1gUjvU
srvLO7oWiGe/gkdIj1kzWGVkEG+pDpV2zMcDTb9nOFHI4F629IFS42MeMAOWTEEmDoGYzwu2SAT1
mxoT/fGuu46vTU89yt8x8go9PvujQEcbxzyYQe2PQMp2h7+YRbXP7XPO2wJcX5g6QFNGFjnhKH8b
yt6VqyG4vM7VQ+rcDndy5EnWNlKEKbp8yZwxG/0wi3dlUruFSW4UTCCZCvXiaNmkEEsflUXwnVfv
Jef2uRNlTDJ0UzoE6QcM3Us202uD+hI+seElu3grP8WbqEAqcUQAzDXk56dPzPn0UOtTMuKejxLo
AH2maA9+NigtmvesCwyiASgWOKHb+KJq+Wq6OLkWX8bTQOsf0kpCnSvs/BQqA6P9atN6c3ln146S
sw/LiwbS1MKoS4or7AiyOU2ljvQXHNz4foDOmirQJODq/RwiJoQAzUXWMcXcgEckLIJE66+7Sn66
vJD13HNmh0t9Ux1VRVIi6hkeXvWiTXKwHnvEHcNn5c9/M2fyaV186M+JJhc4PUDl1O2Mfb0vjrmb
ust+uptciCw4ZMuE1yNP3sWCtbI//TXrnD4pF/VxXUeWnaOrZ832tgYfaTsVj00nOrDYn/lqxjIM
VbFUdhf4vHP5ZJShPiLokrx0M0NxjPHQlMm2mR8Fe8di6JIl7iGVyt2UTvbH3v1TVFGfG8aFP+2t
IwYavHjfu9l152eQMxXOtLE//sU4xPRsG+hWKJZxAW5XfV6XMnK4cSf7cJw92cl7y+lcqHJ4f1Od
t+WTNT6sW1RIQXiBdNJUjoTLqGbXLsm9PPzdNkFPX/pyF8bHy9931V/ObHIbOUtJO8iKSrz5vYO+
SER9HW2kyzZWE8mZDW4LodGQDZOBMFeMqzxdnALN5ssWVo/1MwtcIhk7a54zdtbaS+H2NHOzWnXJ
YuwNtXYrmWwum1v1yTNzXD6pZ8nKccUhH/GNl/eODaM2wV/AOOAPug7ye1XGBYI7WWsZE/7FBNcP
ae9n+rgpjdidR1FNZDWWz8xwB+jcdUrVFliNUoEoNlAKV1qO+iS4J6x/s9NiuFAakrE3qxAdXnny
lwTsimBLv5VTZ+5+TzN0swXXgnW//mOOR8mOhTSTebFwNFugqawgAvtQiqg41v36ZIOLnQpyiX38
wdnU7vTlVYpEwlKCnTG4wCkniOp0OQJHjky/miInMeUHvUqcsBcRHgq25wMtclZhGTrQp2L0gXjV
CFJ18NCA3v9KRaU8MW1nzl9mOTrawjkF0S5xgWQlLTWBVCKe1l2X2rOh35v1y+VYXeuinEcRj2EO
61Feegs29CNxyYaNKaLFcLs8p8DIYpD2RafCCZb1dVk2TkaCs5hvREZNXichEyS1lk0/Ry7Aa4ma
eIKVrWe9kxXurI/k2lDnEi866yUOsp3udw+MBERnFCDusO89c5+x3oOg9SVaHJeW+ipOq6TDYxWw
sjHNcC3couknyOgiI1xSqg2lBSIKle0Z1PfpTWnt4mh3+fuJTHAZaarKEA1PtGsUw1+G3xSjsnjc
X7ax/jrS/+wRz3ecALm8zOOIeTfZqp1J1x28j+/DOgtQBPIgN3WbE7ptdH0D2gE3rjv/8g8QLFLl
ctQMGrmxIPiOsR0Mdu9Y9U6OMkGyFTiiyuUpXC+hX2OwzZKubeigjdSlKnEN49jbIlGdNWAS4vn0
RbmzXglLOcxUeP3gswshq0FLN1HA+mzVkxBav5oXIT4GmmjwYuu8VG1eZNliGeBlTdMZPEjlsJ2y
TnWiBHOfAGarA3WNqU8cHY04WraurtsHEhbvVgzJODqDfTCnzgzp+F42tiNACeEA0ra/2OOz38hl
UT3tGrsl+CLm+KAuHg1vLaE0BfOTLzfhMxvMz87Oh8kqmsEe8co35xTSeS9mF6MY5mn1ywiZP3q0
UY+7IvbfpJozq1yGs6JZ1wsJdVOrctP8NU+vJ9Fw2arvnpngspk+SUmvhzCxTM9zC1699LpUt0AQ
jvPr5W1SVo/zM1NcTotpW7cd60HTJJ7Bn5l6mp1tYprdStngm9TYNDP1RtAHNv330bb9soJKX7NA
oS85qknqqMtw6EgDjcJwV2bWEdMBtwPKSHQAFtMuS7cEr0BeoMJaCMcg1utZZ7+eS5dNazeDbqKA
Ny6gjkMhzaWtup/MPkBd8aodtatZC++Xugqa2roKQeWIkLlp59aHSLHflA1Am/2mDeEu2RRMOR1Q
OiavWmb9V+EAHb/Prop6whh1ElKu3BegL3uPsxmgJsG14vJeYqjus5G+oDmlrNev9XSXoqoWh780
DGBlEPO67DarLRPw5P5vCjJ4XnI9l8zEnlGHobvoGaKWDEI+XcnENWfwQ9t37OlRvhqmUJlr9ew4
M8xlWm2WiEFKTEp1tABarAzKqnjUbHCY/pcr5BJYo2NkMEdeR3uvu2ZXtNrdGT/0TXSrbhKPBvOV
CLC7dorgSf9H6ZEX9oWoCukrJq5gyfsQUp1hg0L0MaOuifGUzovBqS9tDX0bToPg2rbiOZ8sc5nU
gG5ylM8Q3cnC/MCoZ4Ga3qvtgukAdSv4sCun1ydbfP6MFXW2aoB4rUMF+bZb8Ho/xb7takftF6tE
gd5vXwX0qjtI4qk0ls64I+OTcS6zdqbRqTWFXjmT7yx20TbdlG6F0uxTdTW4il9sNN8AOwkG8YRI
xxXX/WSbS7Wa1qUkrfGRgfd2lybem13m9nG1EXxgFgKX1sglxR4Dn6bUQhmLVRY1l8Fgo6feZ53w
4RA9iAq/aww25+uyuNwWtQOkEiH3+7+zaOlmuY7dZB970/3izt7shw5gdQgZVLxFMSNwJotLeVbb
mnXYQvxoGhzQb7j2BCknBd3bCT3NjZ08FbloVnPlcP60XOVzlu0gXjzlLEoJiMx0rwETBozLy0tR
i4r5grC0uGSXN4W2VGysFh+Xdg+t/NDmd7n+/z82sCCgw3RVVb+22SepHqYyN3GNqh4z6ivRm14G
qegx/y/Z7WSGc/+46uy+tRLNS79ZwRjEx/L7BFJNYLM9+1aEBF+PtZMxLgaSZUwajUBxED7RprdG
5oaS4B647np/TPAAJKgfSxjTQpixgbs2YNOKDP4tuu2v+8DJDOfh9liksxbPKPSGul8rIbC9A77f
DJGoIdtdTh3r2fFki3PtpJbzwk4hbTdpfUBI7zIgbp+Pbt7hBRWNP2QRrFi0Os7DR/TgpDy3cBiU
V3H6KGn7EF3zzBLJ7qx15M6dnNcprEg0Ajho/CNykvxU/eHIFC1QIcPs+PwGKdHcZ+R9NHVE9ANr
VBGfbHOnaxYPnVGHGM0MD9lteZc95OD2MmJn9FVXuaZ7Gmiz4EAX+L/GHbLtnC+zNMI5RwOSP3p9
L9W/Bv0vxAw+LYw7TaUGBCNSB3/Juk1iN46i3ceQRcf4E/kL7NonU1z2sJdoqbIR+5fV+dYO9Y3e
F4Irn8gXuZyhdh21KuaLE2Sg8jQo9djvysUx8Ky8HGeC3eE7/lqSyBRU7HBGy42Vn1CJVkUznoJQ
5onQikKJKTGh1WypwzYytb0qd17fFa7Z9G5oVUFrV4LssfYoON8jng8tkWjaRL0NFogKnY42ugUz
6JOk/1a6zJvbCBqLP2gNcbLod5K33wpJ8gr1RR5zvwgfANAXIfREX5nLLZacKmElwWXUanCkRfbn
GBIOUfT98maudXI/LZt7KfQEM33hgChoNwwRl29w3ypd+mo42Q2QFnvS+5ctihbG/v+87iHXaLY3
BYQC5e8W3q9Qz4NG8faykbW5nE/L4lKIUUDNTk7x0lJwvkG3YquCA6YLRuGTTvgBuTQydwuZlU7G
B8zLtzmxd4leBGDhmsbkZrI6v8qv9QTIPDXZ9RbAnA2a1KQxBEEpCH+dyzAgt6yqFlBET4+fmuwp
lB/MuAGZyZ3gu65fz/8csjqfZtLCiIHNQdLc1Vftptr1Qfc8gkZT8WsobonuDwJn4ZtOmWJ0Y53l
UI5Vgja5ypYAUt6XlyQywV1RosGqUGoFkqaytosKvSZ3VETeKPhqfNtJqxpTMtjtsd303zAxsQHW
FmKcbvnI1A77bfjz8prWiuTn7s83n8bEUIqRvdYa6ZWMixuZz4oMGuHadkpT35XkPpmV65Tkt0Ui
HGMX+CIvlqmkkTxCkIiR0GfX2n5m2lt309ba9b7iD+/LpnPnbfl8ecmibeTSitQ3bWf1FsJQPszh
L1P3slHk/OwG+fVt+sf5DS6p9DNVMHQFNXclIJjQZ5io6KXZKt/Bi7S1f11ekCixGFxiieikSzLm
uwAvBGMhKCl0EFolQf3Wbeg2fzBsQSAIDXI5xO6JraFm9M+bwHxN9nkQXie7CftF7+wf8o//coFc
LgENea8VBQI6Q4Otvs41oEF1b6IPS+SOs5+ou7Df98011FwtiFoKrLOD7etmQqFEVjFh9AVBbDSA
qIcJLpmdN4/e5EGfB0xXjvbDdLtNvMWIao4anSATrHvpySjnQWHRQXkox91pzL1meZuAJ+6JK1gZ
c4xLK+McZzAiEEnk2EemHDvs4KQopGR+7CcgWDf8+I7hUiPv7977p7Vx7kOtOZogGgUpZ+Noy08t
oHv1k9k/Cla3QlWK1HYyw3mNFkrNlAMoAB7Kx6T0bQwMhL8XRXMGTNVHhznZUOntsk32yy98UJ7Y
IRo7mhkTdq22XGt4tKq3wrob1cix+6MmQrYLXOQjtZ/djzo0N+M8Rtg37UGfbJeoT2k9ibx//UT6
8xU/6h1nVko6ZnaslXjVTU4YoPzdOSDjcKC5NXsUSLr/w0VpPXueTLKfdGYSkV42E6vsNfK7ZThq
d0tiz5jxLD902VZn/75O08HIBHKa/3IYngyzTHBmuILo5Kh2KBExrvsBCG3INzvqXt0UQio50eZx
p5AVxdpUAL3nFfXBrAOpeBsjUXGfOfglb+RySG+SJJmjATWVxYk0D6gSIhluOt5U6oPabG0QXF12
f9GiuHwSURx6Sog7X7JsLLyQyY00BpdNrGFKzqP6owJytkfKJPcRzfAMkbIfvYa+fv4DYsNQqAp9
ZTHdKdMeUeN3Iw2SCOid0BxUHRBCVe2HeCCC9f7L4+HkMFyKyWJ9IOYET6W75Vq9gpyak+7INbkS
jQH+S2HnjyWeCdZI5qqYZyQzTANf6w4WCEXq2K+fcnfKHeOBsfxHoDl1ijsRmv1fSpon29zFV7KS
NO2bXPO0O5DKbDAocPuPHHAKcWVRqVvgQwpLDmf728yphhEXVgmuD2V/gDSXIXpY/ksp/7QgLsEM
RV6VkGzAhenI+D/7IH4wblvJid+NR0bmhYemKwFmGrZOSFwR/Y9ohXyWGWKUySLkbc30SPpK4s00
f78cJesX69MC+exSKMkAoBpMdPdNtSNW5Ki5V4E+6L+zw2eYhZqQFMfjOe2urfLamm+11NVSUV4W
3FMULq/YFklGa8J+Sdse+1X54S3jsyuIE27Bee+ljw1OIlpD7Mn97xbIXVWKMLP0uUKBXZudOrud
k0Ci4KwRZep1j7TYhBrIYXWL5zRoQqsNNfYM6/cSKrYyZiy1x+p1MB0FRG/kmnFXpq91jkcgovz+
8iKV1WvLmXXOI0296FqdCSRpEOEbA3oMHxNXcmpolUAXorzO9/HRdHNQB5JteI+5BwxfytTp3Q6q
IvCtv/rqZ7+Hd19bGqtlmfB80vuNnS4NWDgkn0zv5gKI7OXFr4bKmS3OhdM0i0YFU2Bg49AdPTsW
TeyiieNNJBJYWj8tzkxxbtya1aKPDUzRXXlT+OFOvat3KPS4sShg2IZ9OfnPLHFu26QyStMjuimT
b+wZHQJFgktAIUU8TDxt5u0imidZDdEzi9xJOBhkbmaw33hJfdOXkkNljCUaCfR4dzqYfy/v2foD
9GSN78V26UBSKfnob09QrxsPsa95AJf67U67gs7C9WV7gvjg268hOmxythDca0rqLHrmxMmjWQAL
XGxzY6OLBj0F39LijkCrNBq7SlD4jEaPKre6jp0jj2X9OM+yf3ll602bsy/JHYV90Y9N0qCzrAUY
TfTaJ9V0AC+6YcgW04N286vogBf4psUlmyZBf3SZAIwIs/ZQlvpNtwjTKftCF/yfHwAMY7vCDAES
GrvIg0ENo2mS2+2Bwwz6K2PzX35DLoXgiWlLLdrOHsU99LvCFOt/2/fLvRU7xK9vtavst0jCZ/UO
cbZtXCpJ1b5ZFhkuMlpQgZ49Ww5a0nmChbHNv/QZuTQCCMuQNs3HZ1wwucrgDkBTg0XWBgXYvK2f
BfbWc7FuY1hb18HDy100s4TCOyiSCBPRAVkMpBWpl7sRuFyW9wjDW+O23oqS5fqnPBnloq2Lk7Cw
Kfj5CfR2w5g+dW2zy5JW5CWr5QjrZIeLNOASZhBk4TXWTzRQUoDDrWUnV5ULRXEoZLRLMGbmo9x1
DmoIgp0UfVgu5mLTGA30+DBzp+G8obbTWZ5uPujR78s7uJ4oT2tk3/rs8h4qQxnnFA5TDvFNiO/Y
UTykjekuVTtXkvSdqggHxUT7x0WfoUTEhqQPqknQwKnv0m2yQV9KmkGKB6IzD9grENnihf3r8lLX
k/RpqVwEGkZJu4R1ahWa76T2UJjV7Uwrx6yeIVroXzb2L2n6ZI2LxDYZ52GhSJpNVzlt+RTXkZtH
+R69/u2sSA9jel+gzit10j617dtSjZ20UVwJUNDLv4R5yteUcPoh3DkP4kGj6ww0+WPlHbdZRx5+
XDYgcFW+aZzqZQW6QWwnofskC+L6eVL3MhWQYQgcle8bG3i4KyHFDZOQH+aSOFK+66obudgO1U06
hYKPtv56P8U+3zIe7aHNqwjvJGlb7cDlg2t25adPyqO1a716p20jT7sv/UrILSLwUn7Md1ygEpaR
RfXk9FqPf9i5l9lONnlCmJBo27gMI+mY7+97ZBhJuVai33EOep/rwRQkUdFyuPyyKHSKCAZUvGW+
kadgVAOteJL7e1V09K1BrhX9bMe4rGJq0zINFRyEEYqhMsBGHaibBombHYdnpXIY5w64A4Lid/uc
Pts/MO97ORDWyy5nP4HLMLXel0vd4TTU7gaP0QxFT2kCUlH2Csvc6VZgTpBH+cawFHZmkaMdCB/V
Zrd4jNG0YgWtbv5AqzJJgyYQtTkE6YTvEhvJqJZlg3QSFdoDxtD3USks0q3fYv6kLL41PMhy02c1
vuPgT9/nDWTSXGmTH/QXfT8EGBz8H9KuazluHUp+EauYwyvTJGkUbUt+YTkCzDl+/TZ893pGMEXs
Xlf5TVU+A/CgcXBCtyjAFRwFnsavQBu5nUkIJlTlrqw/28NTlp2gci/wD5EZ9e1dmyVTVdcDvheb
nACD2igdZesYyaIKseDM8RViUhOVDBlOAvziiHI+2rpqX8nBM85k5nJ/dvtTtQP7+LPAIUUL5CCl
jpppkBYW4yIaBCOnN52y1APlvifHSNFVXrFTz+ipFGCM4BzwQ4uL0RiLmWNfHfvQDPdOsh+Xb4Kl
sW/z5y2KcTNHVaF/xVOOpwvYOjGfhjipQVGlQiJXO0eHKsifMVUfmI/b5tZX9NsaX5WSK32gld2i
4r0cm+lxSE+9Kap4r3+siw0udCcpnWYnjxRf6zElUZ8pXkHph/hWPUzH+Nl+yYLxZD86++2VvYOR
F7PcIbDbkcgkxlnTd3NQP2ShfS/fdwFTcbITT4RWqxvpqHh3qaj5gqv87ZGDfH1k/tL/cfrdAkqw
foeus+0VrZ62KxNcoFckVbWoTQdAtG1UDb/TfG8Mh3QJlcTftrTGSqQaV6a4UI7WFVGdAkplLdQy
oNkR6pjoQ6HN00JM6t6SD8px+jj6BlOy8YUJI8Fe8ikcA7QE3aKhrgiyHDcDX401fmikQuCXIiuc
W8byko506tGzEx2hRdhHR3sWJIdE+8inazRQmIGTAPtID+yNrO0TeGFxqnHLVIF5x8IE2U3v6lNy
U906IpRcjWQvX5FvnlfKYqrzAS8DSqo9jeD70RS0M7LUpnxjtNbdQuPPVO9cRS1mL2+srwY4roYZ
zwjzq2Fh9qac/Ep+lTthKzwD6D9Q7uqncQBO+6aLBgN1/rml94pZ+YTOe9nUHuR2CDLa7xwQlSXy
dDcshatKoLiXkwJdlQ5YsRV329tX8enqtzBHuXqZtr3ekqKAcgVpQ2fx9Skc2cC9wMp6YvLKDPsZ
V2YwE64pZIaZOhgDsi98JCZfq8DZ/ZKfehJJFol2mAOkzDBSyUhxj2jTyTZvIlOUSGbnY+sTcnCU
d4Wttf3Imj6VXwKzWh9Onv5SBOPeELFhiA4rB0hRlOgjBqXhL/kxbe8c8kRFQRP7L/5cj6maigJO
yT8o9CKplklboV+Yibv+M82ADh4hfeS6t13McG4wQN6gM1t4vpGGGfks2x86JyhExMrveNvFDPf5
ZbVAWJsZTB6LiQ33t+WPaq+7GnJljZftetGTRLQszhv6tKbgEsFrMmrmfeKoR4W2t135VXKmcPu4
rl+Dl5VxrgB2XTsjEEDzTfl1QDwRuZZZuLbk2a3g3bN+hH5b4vMNNumKCAVuNJtYkVvM0Fshf2mB
u4P0bHJInwOhe/nzqOIFB+m27d1aryw54F23MGILUTEut5gYkV10EgoU42D7TSL5edzeLRXGVaPp
SZ6ifUaTezutvETWvG3b64f2YpoD+cqW4ly3CTIpS+E7c+xWlX2qGnu3bWY9A3a1RA7ApyU1p7FD
YMREwjM/elW/q9KvUgU9yZhk7BJfb0X7qq7ABZqUQSOoQBwFHYBv4ZxYi6w3TO+oIMW9ohp7kkCG
JeoP2TIf9CoJRrMJMkI/Y69dlFARpf2XruPrn8B+4tWNUpB0NrMeL2SreNXJk4k8Ufe0vbdrh+3a
BOc9FpuktFlOb5Z3cpR7YGek1fcFwfv0cdvSGoBcW+KcJVq6SW874KKd7sG45dLye2f4vSTiSFvt
Ero2xHmLraGMqxF8OAeDZE/mMQ/QEXtLdr3vnKtgCtSb5oOwR2ftKFwbZau/+lS6XpupliXsshyD
AQmUODBfTZ9RwpRoaO68avefen+vbXJXQKUjRzRT9rYLJiSJMnB4u9GNjjQRIrs7NLGIamtreHlt
kLsDJjmSpILgvBtzmMbfau3LtousXmrXBjjol/K2kzIbUUBKPf047pigTr0b3Ll36wO0tlGW3LYo
cH+e+y3ulaapE8TvQwQVH+MmN3Mv1um+MsrAQpy8bW0tArlaHk/t2IytHNcZPthkHZLxvk0PQ4MC
hfox0Z+j9Fkdv23bW21qvDbIAYjcN7JSQPIEGjCe1DXumD4MeTjplmvVp2U+jtExoaUXx/9/ejtk
Nn5jJ0/fMsSmkiq5g4U6D9C26bQTEY0+CeDE4eAkT0D/UnbYy6I5GJKXq6Orj6dGEo1Vir4ZjyZt
WduVAzsJmJ7aXbr7vyl2CvDD4fBjaB0yzInNQpGvS/8R7VuWSD9TZIKDCzRNmFI9su66sr41euum
HJ+UQnCEBRDhcBBB7NlySMYSoKnjjTJm5Fsn2PZqld1JfCB/7V0cSvRTrE3tDBtMoEUO9ABdkRD7
jT+0qUt98OT8hFpdED8l+wTTaRXa+cjX/1I5vvwGhWc7yaSyJlJLUXlEl4uKfnJ5NIOOjPvttW5v
p/IH30kZK2PCmhkK7UaLXirn4/b/L0BcCC6+vbeYuJlCZKxjclw24x35pq+Dnbr3oSO5c3xLkDER
GuQCjnYmObFK3M7KHfq7XthFObjaefpJ94zXXwTwzN/e9xVF5mACxPf9hB4exDfVTz2m7jR+T6T7
un1GhRrXyo/t7dwGpT/EliYo7hoWI07IVWkn28UtXTA1Un43m0ZwlayG/dcOyAGGQ0lbJAkCDvaa
VU5OMIasKV/ei8TZtmFDkTnY6OK2XMiE4Bt1N1DCqQW0SAQV2e1bWJE50MirbC4SBQe6Vg5179kE
mrDeVAaVSMP0nV0zoVMF5mNoLXHQAfpgYIeJXSOxEgyOCoJKVC+IGUCY5KQViaslya5CsdaJ5922
b4hs86/NXiodrWMNEoym2M0IBKBl9MlboSX1ASRlbqicnSIpgw5Y8klge/0j/l43X/OWaGTGcBdW
T5l8+4j1T66yZwT0rJCzTC4N+r1IF241Q29Cvv5/d5svfTcyJk4b8Nz+AmpQaWJaCkMVpssIhsSz
cO/cCxdzHLSYTUfrpMPHa3z1qO6SD6xXnvUI1l4SRkck7X37pvWdB/px8ei++xCHosPyDrxdfgOH
N1NL0xRT9mxgjNWOC79Ew6wXQ7+2RD7DJXfCHhiG0H8i3MUi+/RXL48+isCtn0vs08oe6/dcTuh3
c1GzDSDdcdh2JJEfcaiT6UnaZqxZysjL0HAi31Gng9pN/+2WuCyKA50F9F4SZS/fxrd3TIKl9iK/
2X8rD0WQ3hmCLM06bF+scfiDBoYy0kpAXGUfqvo4Z4uLZLoFPsXt3VuPJS92OPRp+jgz6h4OSstX
J74xyEnDFIK5L/PB1SWvGQT8LauJk6sDyJe/DVkp1aTG5wK/yRf7WIRg5381n5tg8TQPBffCFdUb
33ly/F4jXwFHm0YiZRMCWbPyynO/i3/gATB51RnVzQcRMZNgQ/mRaaNs5EKW4SYsMaTtpSA+gFp2
1wr2UWSGAxYnnfJI73HE0uxT0p8HKJKAiNKBco5x20GTyBFN3q2HfZdN5FBkXPrSzDMMPWSDa43f
rPTrtiMKHJ6vc/f21JRJjIl5o833VYTufjqi8z1z60kX+LxoKRxidFKXVt2I1sdCOeOBrY4//m4p
HFLMZtK0OmsHl9CcgyHggdwuZmgVIroZ0To4jFBIit6jBu9AJQnL4Sm2RYlckQEOHGhdOnTocVlW
NJDtj6b6YXujfk3KbFwUvKxVlRB1mVLMmdRq/0WGoncGJVgg7S4xOndKs6fRGvx6NHdzJXuaDuGt
ST1qxRLIEg4XCk2OnQRah8SWlAXZrLlSh0EGQ3XrXnXVkWLw1UFRHENA0eCjn1UQPwmuHovLx2Yl
pbJRA6Tzcre0JyPbL6IC/Cq9yxVeWtxrKDb7AVNNWKp9K/80wgxyPV0JrTPTtV8YCQMBZTV9GIQz
DYJvz48AdZpk1FKCtbE7XAvxEIOOSnP6NvrNeXbFyoLv5Eh/AwzPwyg1ipXGLeoSrHpETmlAPg8n
6GIFTdBjjKLs3OJWRGDNTuKW/7EP/CZQqU2DEhYaaTeS/E3JT3VzaxlnVRNkn9YDQbzJZRREVAxV
cZiQdGVKahblFzdkH3kVQrHF7z0Egzf9TgqYnroaxgfwIB6cWyYYI/miQGk99r36DRxeDBFUcese
rsSmDEGYE5aG9w/3Y+ON+0I0yrS6uVfmOPSoDXteDDYmF1EoWNif0khGbFZ9nM02lEtbVOxevREv
5viRVCmbB2ehqKX2aetO5R2pQqe5Kc37UoVymHGziOZiVm+sK4Pc6S/aYZQTCQ1hqvyQaCjU7cvl
3hbJZensJv/DR6/McACQ9sYQJw6j+1IphkPjKBiGAkCZQZwufu4WzBoa1lGLHG9J6VHTfsgYrobO
tl9WT3rfnFMpOkgUsoSLpLhG2ym4UQfXRCyUWJE3z1qo9GVgSF2Qj+XBylu/JKgqVepx1qQQIvPn
WY2P4AraOX360MlGIGvFsYH0SpGUAc6zB5ANoqlOXbVbaBCBN3n7mlgP4K62gAt2ZMsBvUcNwg19
p4QqQu/uhNS4izlEocCp6KMyWLxCBG2gaZOlqCco8lmJn6l5mpAO735ur2j14rhaEIc7dZxaRtkh
79lM9+PwgDYTXGrutg3ReeCiHLOrwfygI8oxKjW0IuShb1LpLtJ8aLZG8atcHrftidbEIVzT5X02
sLoFbX0zeixirxJJnYpMcAAWRUpq6wkyg7Ksu4pWeIpp3uCLCXZu/c69+jwccrVanhWYs2VkUfEe
KQLygEr/cxX0/uwTdE/FYbuXI0/0FhP5OS8RUINJQJsStBmgD5MxVNmvC3HJATPF4f+hMZjt1p/A
ouk6UpBoQPljKk1dDMeeASwGlYJRkwNTL92yMc8WFAJoNHu0twXX4PrpupjkfHJUEidRcUH6kymF
07LsErt/tPT82Dig2Nz2x/WAAhJ//66Pc0gMwqSkLHDdkY/dTeGjY564xqN8X79Yu18dKT/ssy2s
0a/GTVdWOR9NUoMWsc3eSVD8KifP2pMg9dowy33tWATSYUqC+XF7qes37WWlnL8ujkXnNAFoOUlz
7zTpQUlLv9KGl0xqA3MQXXzrb/jLGvkSpV70GSao2PiP86tfON/Zz/qI2fDe72/guqiyuMvrX62R
L1SiraOU8AIFt6z9ISbmTVt91xozjKcpNIzp+7YxwdFw1Le3QEeJhT4LHI14Dmb6UNYfI9CCT/Od
VWHMSFSDFZwKvjRZFf+6zNQ5YQGcXgZrb/fOedTq5+2FCT8dd78VUB1D7w/SL8oTOQ8HRs017K3F
nR5YeQVDtqObfxXYFK2Pu+2qXC3MaPrVOT/4Rmi9QK4wyL3iE0sKzqDIHh5iWzj3sH5Z/D4UfPlS
XohG0KuCx1l+P5ZfmvosdyL2wndC6osRDmOiMU7seMFN0flKiG5zSKimnvkk7fIw24nmvkUr4qCl
Mzu1nCwcu7k8W/pt3wW2qIS9XhG4OtoclPRSkpdVj9xFcrCPPWrLUNw9qBgIEynFbDuFylcroyWR
MAYzYuckRJnOM5pVMMBuu1UuEp0TWeLi9Bld+Xre4huhedRd9FPd+upE3bYTpGwFzqD+UbjMptzS
QKnxq/kFUt2+fa8DEtFqAy4cEQvdtjNgAOAtRNGFDtkwQ1nSapOgNsm5aGKMY8aC2Fu0eRxeaEM1
pAYBXsxtBc1qclIg8oykkNugX2obJ5hrvR+PQC7r7Yome4mijjG6xiia203vLtmLGn9Z7GAZPizj
AWpTAouiPWSLvwr21VabahRnwBcTPaXWcq/VaNybRRqB74R1/4IE4pu3ZvRF08Z6/vXuhvyBn4R6
5bJ8NyjtjuIARBZsI4cSqlHqRVQCbauycqMUrEF3KCImOnKQGMJ9yqrzUAoSqu8EzJcVcqgBle9J
7R1MT0zREDTUerIpOFa1BoOs6d42JLczk5s5Mm/0UvWKqPIxPzy79pz6aJx4VXLLtSP8ZdufBHed
+gvrrj5vbdkkIYxXKf84+Wx+kATItATSLZNGkPfOQcR/L0KAX55wZXGJlaKsmAJyg+tAu2GKVNCW
e6oPw07yNUFEtB2kQIT9rVtJcWeX0M1B92L7WI94zuvVTmnkr6PheEPdeEOkCKIHARj8qjReLa+Z
K2UZFVxAhvXFpMeIfq5iLxE1mLyzi6ZtWbLiOFBVfLuwVLFpmZkannnUs3esxanZ5yV6CGd/2oGr
V+An6yhwMcdBXDx3Oe0kpOao/mPWniIJUs3py7Yvru/cxQaHbbVZVRaJQNwEiTBXqT9BGdu1K21v
6/lu2xL7tX+i6MUSh2lNX3Z5m6JZq4hMF0K8ftMLm59Fq+EBbaj7aNGQviA/yXnx28f0iDp25ZKb
3jdDeV8fSj8ORSXR9UK2clkah2xKFZFKLiOoEGmjl2Q3S+tNUlBUk1vPN2qDoSqkUfVTQ0Kr+pKK
GmlEbsJjnNwag0OB4hnZ1dWjjmdI82n724k8ny+OUjBbqsaCje38f2ZMo4PjaTuWAIgC0bQO+0ob
nsKXRUsro4pZ4r4t4mqPVv7AiMvv6pyBtvOHMmT+9trWb/ffH4+vi5bzTFpzBhgz4Q4WWGJYPlSF
oy7roHgxw2FHLpcpGt8xP0GT3k/kR2O6q5xAkh/yPihE7YvvRMsXaxx0RNFMFfBWYgvlsItOZN53
1oNJHyeCpOqDXt51qmhyTHC++TqpVclGmpQ6EpTkSxJ/GtRw+zuJTtkfZNHG1GYRepIQxSLZGjAh
e+08oFDAnoeM9m3bnsgLOSzRmiyJFEZn3BShlteu3AdSfVNOH3MRQa1wZRx+kCxR+zSGwytPs8fm
nE3ovX5GiQmazWUY+0JmagFkmBxkKLkiFZDAg8GkvLEK5Ukquo/5CMauv9pDvowaI76MlB73co9+
HhkspHVquymY+eZ92uy2ba1SUZgXFOaLnkXslKbVwwE7sBAGaPTbO4F6Zz+PeMjrdxUy84tXoyem
QKePRd1sJ1RHZw+2DeDiS6J61qVdKsFlWHpWO01u6hm7GdQ68l5UMxN8Qb4KOudoT4U8Ce5tVXd1
WT+hkLLLI1nQbShALb72OfSdkUw27pZGntxuvI/rl0K+m0D7iVK3qPggOHEWF4tQJcmMhM3XIGaU
6M4Zvut6giYFb+lbQWj1ztPnN0BaXDTSRaoCQVLEVoy3pH5kzepsGCS/V4XEWQJg5Kfhy6he1FjB
sqzBG/oPFv247fgi+LA4+NAwk5RYEj6SusMw7an1okOzH8DiZp8QcRw0waEW+QQHHpNj0L4yHdU3
SYOQ8YiikbsUJzymTPVGS0TDlAJP5wfgixStDCXT6KtLSLHn4NecF4Q6nQA+RB7Bz7CplbrkxoIL
GhqW+/IB/Z7grrEQCyRHkQTUqqMjM6KojqNZzi8ku3quDJoWYxBRRY+UeUpMy82i+2S4W8bdIHqy
rG7elSXuKbbkLWigWepCKu8iekp1LxJFa6sx95UJLrCZqVG2M+u/inXo3SiYGDNQqbUhLWS2glBt
/eF8ZYsLa0y9SrGpsFXZs6vOD2V/sMGvUn+e4w8atMn6Q14hO7O4cfs4LIdSpOws2k4OoVLa506e
wvWTLiDku6O7s6hk8ou4+Y9L5GqNHDLZMsmp06H1ObuJHtRHGaRGjE0a3IzHFg0ZxZ61yA4BnjPf
pN1wTkMRscv6B9Us3XZMzDTY3PmmzUizhvWtUlCug8+Q3lflrtb326glsMKXavK5Ka1Yx23dEtMD
Qbm/SD/7qHM7ImwmZx74547+XhBfoTHSQplyBSdbuTOPpmfJrmW5OhismbooHmmmuGK67igXk9y5
o1Fh6KXUwlEMKTQjyY9U6VZVO8EmisxwZ4+0fZmaDPk7ufCaqrgzjCF0TNFc1zvn7rIc7txpyRjJ
+Yw4rqjnKigrK0ETHPWtZDzrZRqCufa1QXIpHcnDZFSRm7TPs9V8wZvf00vRr1m9f9TLj+EOoY24
VctnpJfU5qau7kn0mMV+37xA86DoBHVh0QZzhxF6joOOPDYeAWbzrNoJuj4NiO3Yf3sa2I1xdSPQ
Sql6TGkhUAar8nCirZdKt4kpKASIVsN29srKpHZGP43gDEzT1FXmA+aJ62kWhAfrF+nV9+HwIwV/
SDUuyIb8Swm37MluDlmLvWiEYHtBGl+rmTork0wZJ1sCo6SWH9D3gyl+wYJERrgyTYaW/VaTMag0
Iq8zD5EXOzuHivRDV6w41xLa7O/X36Y240U3IDA9knCYvqVIAkulYCVrkeIbI5w7J1mdaVSHvDv7
NKAxcjN0uaeYbMnxLopDUZyzgvFvzHFenbZjoWXLoPgDOl5tZz5LEnVjnbj18h84Ud6Y4l27y3Mj
6SYI11upm5iLW2T7Xj9s31nv7J9h6xrK0bgeOVeYCjJpg1YogJtwhAZQ6ya+Tfa23/pTIMfgghYN
y6+EiljXxSJ3kViSjR6KuAaTY/NCykC3AkcpXURWWix46q074MUSd5doSm/ao4EenwiVSCegTTiY
oWD/2K/lbuI3q+HuETPLQcLTYf+Wb6zgnoWRX+3zl96n+zRMRYyGDGi2rHFHymjBYFM38Am5gzRN
TnZVRiH8EefnKoq8jii+MmmNq1mVQEJ55YZ6s0zumMWlVktRGaO+kz/Nw13d+bHp51ifhBYNQ2RN
9OG4U1bLiVpDBgATgcVTO1UgFjnPmahnVuj63AFDAAC+tzRnNWQdZGehggmSb3HjoyMzTIL4rhTM
kaxjh6NajqKalqZyt8hIRrkqi0phks3T+KPQZG90QhqJGgvWneS3Hb61LSfoaYkGCZBIbU9Nmxer
qD1bq++XuDoli/UU08+WRQPBSWCe/qdvXsxySCIPuZXXPZbHRuXTYNqzCcPsk7aLXPTz1G4UdK/b
JtfyY/DKi0kOSoglo07a4YZhtBu6h7kcSON0CIbPBciQ0ltyqG9UXz5lUHJBRVuqXBFn8Vpa+s1P
4DBmHmgyazPOvy7fzsn9Ip/MBbzXR5k8Opprd8d+/iZY9TrkXFbNQY48024cEV9h1fZx/JCE1QlD
Vjme9udob+06Dw+oR8OfT+2+wkQ11Mf9SjSzsA7il9/AAdESObpUsWvDUR5p8iCb7pjfRaq7OInA
r9ba+d/sMAc9ZMzmxZlm5lfxfgKV6/jACAsZUWH1Kf7hBO3LeMPk6hwfcIRuIHEDyFqx6M1v4ADJ
TCArUBJsubOfwhiD8pKnnLWd7LPhAVEIKDq/HC5l6AOPMwV7OyaHAnr1uuaZw5PceSUK+3bv9rKw
qWClkeHN+jhoomgH0R0JB0mGZghEw09kxyZICyHr7zug+9txeFH5suzAS812EjoriNcgmLCzzmwq
WA3zMHoUTZ2sdaZer4wXFliyyugSI8eXo7gn3TGIjlVIAuPReJh7TCZSkG+PJ1Ef3voFdlklB0xG
OWAkIyvA8ioTEGgu+7F41prK20YCkRUOexIoGI9paipgzQu01JuLmzx/2DYh8nxeVj6NaxkCuxne
4yGYSP38mIBHCflyUGzMn0TRtWhB7O9XL4bCGBrMC8INpZJ4XSmFVo6I1Kn87UWJzHCI4mTQuCUS
DliNBqu0/GJAtjElWbBtReh6HGgUkd4Wpt0ynP6HQdF6zD7Z31HfC+bDvJ8fzUftu8Cm4G7QOewo
s39jjMafA8acjNkRJ+gCHadr/JoLIhrBLcDzKahUizoF4yp+NBLfXBZ36PLnZIk9EicenVVBPC8I
oHgKhXYuiJGMFA1yYx5EpHzohiZ3HVPem6QQzTitPfqvkYMnTUBfOeQ6oJEKz28/WuGyN4LpZ+My
fTjhNIIA8nmqBH2WulaNGOQjV+IyOhsQ6Yf6wXlUzt2xHFzU+G5H4uq76VVcyBecB74JqNTVIU8T
YDK2NR0DGh/iTIQjgujQ4IIWxbSM2Yp/BS3RzjmBKNeXn1gd00Ssjcy6LwoOV33TMhUDnCW6DhqK
t1iSWXRY9ASJAXQ2TYsfGa5s3IMFeK5FZCyrb6MrSxycEDtTCanxjjDSm5pmXh+fLP2pb4NuAp+J
aNZijXTYAYXp74VxsKJNi40x1Q4R5zyHFN21o6SnLiHjfTqlX5Yl+5Co6Y+hJJhSbx7rjOIC+qS1
ZGeQZjdQ+smKSaDm46FdvhZO6w24HwXQJ9oRDoXUYohTKjGmg2GXzI+29iRRv1RuQKHtZlLsCkBv
1X+vdoSLXvIxWlKnx7WR46ERytCv628pGgE8R0bXe3rQvBIEh+4sIt9Y9WnLgWifrNuqrnEulhjp
QFQDWWLFCDTz2RH1a6yv6/L/c46lEsVsK0dBe3NzWykfJidYpt323omWwDkTReUpgeouUiTlbjb3
2ig496IlcJ5gJ3KVJAOOfbm4Rp56aXUokHLeXsR6kGJrsop/qmzzPFkKSYpBZgCm3LEkIGXj01+d
2+qM+TH/P4wGOMqVMS62U1PMxmkowPhL9mz2OGSnRETQvqYa88YGF9n1RqcsmV2y1ERzmCd3Dgp/
OkUQDkTBPSge5dAOx315mju33m9v5upVdLU8DqgXva57q0HSLGkURMy2u1T7MtlN+U+j63bQEtWW
/3bVXtnkDpJp5ZkjJxbbUq85MCYP+dC/tP+0Nvp/tz7uUNVDNieYVQE2VfbeQdhASlxDWRQ4g3qK
kDwrh/LOToSDteyT/ZEeuVojd9KiVm8KcAkq6FdmkVkcqIlrYMyR7iGXCCcVxWarwdKVPe7k0UZx
7GgBKGagaEjvJeULuB1yVXj2VhHkyg4HvmY+tF0WYT9ZlCvfsicd9Z2g/6aGWUCPqKsJo6XVINeG
bJqNlmUWo7292lupHlrLhotK+wVtc0yVuPVtV/ahlRqKWqDW9/G3Mb7hSzXMZCB6ioy/9liOdzL0
VgxEuwsVFXXXN/JiiMufgdCbKk03YmCTTKeE5AfNcQRAuZ4wu+wc385l2I1kDoqO2EHqMYhG8K3S
IljUj9MIjdlG96RYcdO0PVmqcZ8aTdhMkMhqxvg8St2tlBf7TlU9SFoRt08NrzUTBSKEz5ES1YKf
unpxXP1SDgHtZpZls8Pd1xY/dfWTVH6MBmHgIHCkP3rB7KYYqgTpdPBg/NSDGsq77HXGJlbjuyjY
Bp711MfVkjiUk5yONGaBB8XogT8darvRAdo9YXb+h1tEFJ2IHJcDuiWPJie14Li9sqPo9kwqKNrH
3yXpv8zh4ra6eC4HbWOD599SZUg4I/OIXk+M/3pt4tYvcpjfoA7ix0LhYtHiOHSLEjluJCkBS7we
GjKkHaAJpBwmEnuCjyY6lRzW6JmTgS4Jt30boBcIubH6h4lLODsPu8LrMawnyv69E8z83k2+O8wy
u6hSYzgl45BbMNhCjjocpcRtKH8VFeME+8i3iFVypBiJwzIuqjcl4SC9KCR0ekEUKLLCzuFVXsfE
i0UfIzhIUdxZ/b3aP4BoWchmuh65XDaOgwyw+RdpQ1CbbTvLM9RAiks/p8Fs7FQzKNX72BQsS/ip
mPNcrUuVB7XQmuQf1VITN59Z4l3LxhDV/Qjq76/bzijARJ5FQGqjzMorPGkLzCHiRe3qZb7PWkPg
8yIzHHAM0phWigPgmPOd0npV/TXpX/9uJRxiWFlrNiQCFNrYs3kH1i5b3/2dCQ4hxrRvacsSv2V1
1quwL1/peNg2IXI49verz683qll2DPeW0gkhvhnmsY3OIXWvjs3eVkuvkKfDVC8v22bXepeu8ZZv
NLOL0kHHHhCCaXyboNDNPYB6h2ZfDUq5zU55df7/o6mw6NiOzuQeDI37XsrUNlmDDm1f0x4z41D1
satHmKq0c8Elue57F0PcVyusBfU8Vk7X06OufRqUg1kJHOOd7bvY4D5bNziamWbwb3k3MhG2fkdD
G3qcVY56AB4dIQ0U0Zl6Byp+G+XrHrElFb0mjQzVFSa39auC9A+ZeL8Xxf7sc/z51rgY40LJcgTP
R6HgPaXp3+r8HIHKvo8/W81Hh4omP3+JAG7Z4rBd7Uy9oCYOwRjT565KjzGpDqmaeEVa3Lf1Q0XL
UEdlsBtnr8xkv3ci19DBZGTY3iDTU6RTt5kpdSUzBc9cf1uVJXq47Afkj09tEt8pqnZb169Dpbsm
VIFUCQJXuXVXN+A6lTVXSVJXr0GuoGZBTfKnyWi8ts1cPS9vFz32dKd0K6KHi9oHrcz6nBwvVmsv
lrqbum3OWv5xmdrOHSzbG2MQg/XSPh71g+p8oJPyAVP6u0l+mmtEu2MneeCIOihSf2xyaPdVqfA5
xS6pre3kLjHH7KthZrc/eyYyPyFBt08xEsSeUxERP6ZEvsLdYai50FTP8f1YeXVAUS5H6T4GF0Hy
ZQrYbGECBjXi9+42iAkOus7+foWds9poqqYhly/1ZuNmCWpzal49ZUK0XI89LmeBu82sHOLXJkHn
ipk+qdIPTT6OiHO0p79bDgeQhdLSJTNwvDMVjGgjxRD4wEYl/84Kh475ZDpSirFg0Ap3+2KpH8Hd
HozFIkBI0bfhAFItiqHPDbhEZJ0XyXPmr5LxX0o5lwuFL+WgAQxsuBNMxPNdVzVBVPUvWjocRyJK
14mQl6/jkNRu7XhAiJs0+PYGShxN/ymBUkRvvYyttlec4Qwd2mfM1O+WMgoK+n37qymCI8ZXd7pU
NovC+PWGUEImE4j689l5tG+Mz9kJqr7o2aYBSpFDLPiQAt/nCztdlkajQisUzOrWHbVHFSzD9HaK
fm4vUGSGg5AqkYsiBtuw39UvaTEeGxS8lym7nSNRcpI5+AY6GhxqjIlm6xSDnv481SBNx/SbZftJ
1dw5S+7l6KsyEz3YXpzIJIcfA8bVh5HhY+N0n8c6fdZnGYU4qwojE+OatNstQ/m8bZNt2NYyOTSR
JKW3S9ZthwEUt9duibH42xZEn4xDEqeRpUkjBCMZEu7PwsrduNbvYqs7GY6ou/2dbPZvCOalnpHK
nvSORftdWB3ygDGU6y7UiszXATRhOzPMn7RXMFm56Sfr+/Y610P036b5Ke+FjH1Myx6DZLUWynEf
FmN3nOfCmzT0LVpQylO+tYWISFIAoHxTrWNIklW1WLDRBY313Js7Wz1sL0xkggu7ZsyXRHmLM1d2
YT0+L9mpIvttE+8krC6bx8UiU0NNKdaBnBPEOia/dZWTeW/8D2nftVy3Diz7RaxiDq9MKyrLsuQX
lCzbYM75629D+xyLgrkX7vF+VpVmgRgMBjM93VdMMwDiz6e/IIdYPzJMdipWKQFVJUfLgHyCpCXa
7GDRrFCjbBPRVLfgQPON4dIZJTqy/s2s3lXDNcpkYTUeJiC5ynOmiAa8RPvEhQ/LShRlVPANc+mr
2cpuO1y3qmCjBOHC5MJF3DkLVWR2X7ffmhxjZCh8XHYF0Sq4cKFaVdwYrAieZwe7eC3kwu2ryLts
ROhvXN4BPgEyag1qvkz2W8Z8GMMatcAIsAZucSXC4wo+G1/Z11rGO5cjyjomBJ0fSfHfjig/vV13
5mLW71FAuSYGxlPAZ9mLiq//UtL/fUj5kr7uJDVNE7izfOwO408md6cH5Y5edW57ln1lNwV4utzE
QIHOu/6UfhVs2uZXdDQNqtjogDs8lVQdm0s0JmiCa61+n6WF36tq7ZaF5cW2fi5S6EKCHtWrY+Nc
9MkpboZjXPdBYxiepUciaNdmvF/9Gu645UWXppYC4J2+00Jt//+r1yUyw524EULKpqQB8pEPZ2it
tnWIAvQ4efYAHiJt5zSF4ABuBq3VurgDOKmFBYY9rCtmOP/MYvfZC3FmEAvHD7le3C6SJDC5mSKs
THKnsXXmqidNAxBZbh9JWoR1DGlje/41SCLN120U9Yet97+vQv+wTB3e6Oh9aUBoaiGI5Q/xQdrp
e5GOuyLYuXfU18pSq9a5qfc9Ko9XzaHw29rtTjVwctCQAz2jN4JUB0NdOlScMUYJLI/g2btFw+8o
q5Vy97Ys5Us1K0Dv5FJ7lBCzU7oEnfVtUIHb1qvDKNV+XHReQclRMjF9oz3pXRJMWfqWK19HZPAq
RAPzBv2czvDiJfJQgnapAVltswmnAsXUfr6qR8enWf4XmtD48RihNYFA0jHI8PmG7qAXUWgOetij
BQaifgmMaHQb+T7qfjZVmKJUoR2V5EEaBIa3XfG3Xb4loktm1SoSrp+u8Sf9oCwd5jELrFrAq7z9
VvxYIN8OMWUngkI5dmW8M1AZhOrVqTs5r+i9hNlPYR9bEDrf78OVL0bxXPdAcjEKIiVUnuWgCOmx
OWWga3Pbg753bkW45G1M6sr92E9amaQOkGoOWVg7a/CZSjnr1WUPDcYlykN0ajwncUX37GbysLLJ
/r62CRJUC6q5OHLqcRxKd4yuwdEiuIZYLvrHk2llhAv8bdPoddcjgiTnBQj9Zd/t/0GVa5gMKIT8
0aI1cRfAMs+5mraIx1rtXGdV7puSHVgVFcRg4X5xcZ8Qo89nFS5iXiUHsjPBq2eO7nLd+wZEpd61
2A9mIPiWLAZd+pbcMZ/LJq3mFKeg/DUGVtheSUGWeE3AxHWsF6GQ7ebwwcfW8WoCelebo1XAHLTE
J2BUqjdj/CElhVeaOyn+OkM9rxdpo25xEqzjME9YgfdTY2fsYThOFcSkpzrM9TiIMGwmyUOgjd13
uWuDollyV6tSL2oIJmURiDta7y1IUrspmVxneU7q2DcQt0kFUn8KtdrEfMxs+8flLRG42/tqVkco
mZY8S1i5LEd3FuMfdeTnRixwNnb2L2z7+yDOyog8tERKI/RPKTnLzlHL/q64vdpp9gtWFlJD16qa
7TQy0QDRJ8TAfTCcmN4ka5laIl6X7Xvjd26qcpFHgWB9WdRYEapCtnUyhjct3avT2+XNEVnhQs9s
6Us297jSh243G77jeI4UCEc/RVa4iFOWSdoZKhzW0n610CZrx3CIrmr19fJitos1qz3iIo5pNoRY
FasZHvNXcoyPkuyVOyeofQWDpYF+igF5AJEHJPz+Qs/r05nk4s5gUxsitaCYiEh+VaCImGZTYMfK
qSd9SPtsFyEbotHYCR6eAsfnByYLo1GJrrC+OiYyuthNylyQ9gmyTo1ryPXVNKJYA7hKVL8YdLgf
6GtTEPDHR0AJ0MwlZXPT4WcIzIoWxiWbuW4WhpLDZ/B2B0F+e0/6VJQyCS5ejf19dabrmo7tUGEG
hIkX2b+qcNhXDVrRxM0C6YX6oheeIBRqfAyBzLpkdBMqeumhWr7T6DSKcB2iz8aHjVpT9KmLkbAM
OXqT5nNeDo+Xj5ngNGtczCA61arGwmxQbzwXtT9GT0l3n9Cf/80KFzOQyhaGM+KxU+YBQ/POoRnd
KrHABbZ35Hd2zpOc5S1eI/qElqUs7yCPNhSnRQTCZD/0z6vpwwT3uRY9bcpuxsWhJt15ruWwBLer
g8Sgi4qwkkWDddu782GO+256ZCxZruJ5nxqYLJ7jQ1ZZgamamG8SEViITHHhNsnSPiITnlQlxhFx
e8z5vVMnLhW1DrfHRlZPGy4W6Nk4a7GJXWJEGYuvuEnYnOjdfOtcG1fWdf/sQKljdrOrqPOtWyKq
U7F1XNhBmwsTVaxZNGcwgVwP+4K6GmjooeyZ7Mb8pW+Cy36/XUlcLZYLEpEjE7tlaAtULILFL0Lg
H+N3hn3rl74nAVK+yxa3A/xvj+GhWSmVJaeYcdL+oVy1D9ou2efQrrlsZjsyfZjhzgGop1UtVfHs
aIc0rCW8G8fq/84PtH7j25zv21ndzKqJt7YyfG3l/le3tPsYoMDLCxG4vc25vbY4cjQVyMyUpQim
svBGezwVeYJDnR0um1JFH41LK2x9jFuCrqGvSQRjWbaLpijwGz+jEhPkow5tcPMptjBW0YZl34WK
AU1bu3HBKnMtN+n9UkDMK3Mqr6+d0zxBO2Gg0z2pnTeQVF4rbeOr5iSgNRJ8Hh7hJU8Yw0grHNbe
8rOpdYvyFuqKEWjgLn+bbSzUx0HhicTMwYpBjMaeQZ4S9tcAmwZEA8kn5vn9ZG9+HU/Ti8AkCzQX
IgEv+GKnVTLKJcoB6u6fbmBS+qicunYY3WEcQyQBv919Xy2Rizyt5fQg6Ud2l5yNG7IroOpYX9kH
+5HsM7d7TTDRCShlu/+Pd5bDxaDFkJcWqt+oEQO83mZF5c7gatHi5TyWutsQwV0vql057JpeJWIY
UFO1sUQFhIWgzFe+qgXarIAXgMNn0sUzqyIfZX9f2Uv7VJOmET5q3jHXAXuKR0JpBv0NmLGAQ1Q7
V/ox7un3y/4jMsvFpzbS7QFjO1hm+0qKQM2g+6Q/piIOSEFS43ABypkHE3SqiLR2Pe7q1t6BD/Kp
7ezHy6sRHkAuOJE8XjCuiXtxgO6nttfAhzCCio666VkOGQODgoKcqJ23Pdv8+0z8wTIWo6CgQNMY
L63D4Kteul9OxXcLnfjhi0g9+fKH1PjZvKpKTIC6sF8lCJOL5t6RbsWd6ssxBVOAn32x10kBkgdc
J0wwfDlALvxQ7JsAALYwfhDVM/+lKPe/t7DG68GUIx1a1KzYyJMW5gFjfYp8IPRLl43ZU9/wx72w
WCz6jlw4AT+tNukZHIXNWeleDhkAy5tOb4zzsT90OxqKyASY6/17oNb4zh5JIKIK8Wv0R1OQjpjm
XlJhZPxOkAQPWRVWeQVNkTYQnAjRXnJxZZLrWLYYqrrzqwN4cf0IBDcxlPk6CHsogov2clqqyVw0
cbIO8EB7wAtZCyDNacqYr8QEVvM9Te/1yfEEaxNtIhdVzM4eM+d9mCxUQnbWFerKD+SlOg0o59bh
/LUYvVZUfbgcMtGo/Xw6jFbXtEXDFx3BA6S0D5OK3uvwkolQ/YJMS+PbeHJat4kk42BUb8VB9/od
2Q2PoHjxHA+ag3IIzjdIwjApMhbbkoDiVkrOoj0VZP8a3+NrrKrJFPbsbQPphu7RTkx8+WV+NkOv
+6LfX95TwSl5v5ZX12CmmQWd2Uu+jbOruByvkcGee8U+xVI1e2j3uZKEcE6byb9sWOBLfPcoxnxn
X3eoKUkR4N1TaCehlYlcR/gtubAjj8WMAs/7t5x8VMjCRsakQYb00PAQdHxHpNAntMjWvfqgZqlm
bWXhFEbnHmw9LK9Ivk4QbZZ99nSTwsufURTN3wWXVvaKTKtIvyCPAbkGYyQKpSAJcQfH5zk0vNRP
rsbTfz2S70nryqhNO/DOzkBNYACmmp6qZJ84gSMiQBT5JhdujKqMoVoEqsV/XqX/CIHkIFC//AkF
8eW9575ajBrZIyUj6rZguTeWJ5u8NRBp1wz3spl3PoULFxLfKKK91Y95JCGTV3K0oMurvLGIK432
WbFjV1MLEGfndiAlKETqt4lqevryjDn6K9mWXqYe8wHqeB1rw7lQ51PV2Q8dGb/URQIpLeLP+q8R
iL25qv0c+O0MoMCBBWOro+7YYWihbOWAKIvXNmo4Shj0UUQL3NouqPNBzc5mFIE8V9WQK05f18A/
xaN51YzqXotbX6kXv4KcykwgGauDHUa2hWo/IsNc+uRMqRmZM5Ld6JCf7CsTB4HRc9PACcwfHXrD
y7F6alzVTW9UKthVdsPym7peNPc8cxQD0IcKi4aO+ATgQ5ZgMDlVdsY47IZFxKwgssaFs9YmbURN
AIidrHnqG2svy73ftVLuWSVQZyMVtFO2jsZ6dVwwc+SuGSoVfiU3oUl/keGrVd53raBms4mfAcG6
qdm2CcIb/oaPICIz2AzTmCBjktz6itETK4EsxM9sXTorQ/wNny9AR0gMyj7UVyV0Au2HphR8MpEJ
rleit5M2JzE+2WgMrmJVvuIEsV0I3G57Y35/Mf7aNtGGlGuWI4xTexrpHM4R8SDM4KqyaBpLtCDO
w1UyN5mssoR2ANERncKkq/ekEEG6t1LZ9dZwrm2AymVJcgyjSkPqZX0wINGTnvvxQWue2vTuciwW
edz7rbqK+UnetaPN5ndGyKYkP0zDlQCNH78O6k1FQztV3CoStXO3w5QFPidbs5nMxOfMYGlKiUQS
Xq2O86XRxmNmDb5WGufR1gs3Nl9jSTrHsSZUnmUb9GeI+m2Xhx8tI61smRUrQbi5Y2Kjka+/6G4X
ALnFUqAfl7+tYJk8CAnlsZI0BhI7dcfIUDo8ZNvD39WSIdSIcGFDYMLiJ7A6Ylf1MiPPUpzOLYze
y6SnywvZdPyVBXYGVz6C/14XgAoDvKJUodpj4gbME8ukCrA/IjPcGy6WaEWjGFD4oT8adhir504U
kzaLa6piabZqmbKu83syV6oUlQzGzV7fBYQr2JvGvJF2TK/X+qsFfRjjrmMDRX6tZQSgln5u+8NU
7rRegKhjweAPl16th4tJ3dQTjZQWTMTkNCts5FFEi7Z51a5McPEosadSTnSClMrpQgSn6wZTlznF
h8uqn4UCCPllb9tM5Nd7xPxk5W6TpGjyrKPOz9iAK38Ji1t0uXzbX+7UNwYDi29ExWXRGjkPd4qm
VUiP2rJCXvMIpCj569DhJM3IIUV88CJbnJvblJJILeGCGNeEftRO1k468uA4Ldxx/n75W27ejmDS
UmxL01WbJ3aEQCzOAUOnVurZAs+nlLsWDYXiM5tL+jDDTwG2SpSXGEBFUKAjMop+Z8RjKNFkX2TE
NdNUpHuwWfdkDGH/sy5+FlAGkU+dpQC3qI1LgZ+1u++LfpNIz0N660ReOsWuDP7FSEgjsnmFrAxz
R1qlS0MkNgI1eoOf7uPAoa7VeNad4gFpszcqdxLdlrrIJnfGeynvZzNGo4VE0c6iRQnBPy3sJ8PT
7e5mII6fmJUXlzUql5VrJdUNyl+7pHfgT4+Eqsd4IddDT3dLUrhJ7ByLWfJqdbotkxi+0D0CkX7o
tYfJsoMigdaqpe8lWdqBuCxMZiOwaxQmkqy7XuLlODkxlAZtr4vSEOQtYVdSQJnK6oyB1u9VPRwt
6CtdduLtoA1HdWTTVkCjxwUEu1kqR10AzErOrOVdAJrCNHIYRzTI0/aXrRmb+ZemG8ABqI6p8YhC
R7bnoWG6Biqhj2ByCmxaR56Sv8q1cafWJFi0xssyeZdjQN6Zip3epY/aIO2bvt/Pg7IbleGs1/jW
EwYao0X2I9P2QAbl5pJ02xXpMTUweZiivJb2Zkik4YY6b+B0/ympIDZHnVaG+5Ja+1a2xrUOSVol
w4lS77Oluh8a6lO7xCxGabzmkvnc5Z1vI6sGwvFozJXm9VMb9BC6mXL9aJfGSR4eoVkKVTx5j67o
rslMn9DCNadfXWv9BYIE8iqOY5tgbDd5faZUGyeH1Ijccp7dIvfZR913dXm7vEHb+/PbCN9TVWhZ
1hZB/FSNcOlzv9dvgfh06tAcwzgVQRBE1rhXTDNItd4w+rXJvmkxc9tGXty9NJ3masltrmQCX9/M
GT++IN9UtaZUaiLG4zgbEPB6Jank6u2um70Rs8XqkVg0uPw1NxOIlUEuuLS63Dj5goBWZYaLdtKx
sEUS2JudWxXJliUbhgKta+78WiTWsylhUIR3WkfARQu3xIV+y9CIMopzOE9f4psm8UUtHvaf/0iP
Vpa5e73olkbJ2URdqtxhWsnti5cs6QQJy6aLrIxwFzrYhTOtZ3cCaS0vTYM+vynqQKpSt+08av7N
GVtZY79mlR2BiLYBkgHWbOnriHwv+eIU95d94r1Uyn02BL//1bH6ow2XWIBUEBXa9P8wXk8oRaRH
9n7JTs4VY6cBefJtK2yNMV+7ZJb3xaZcuqyBXEj1PIXZrbYnvnxbBaY7+8mp2omSvg3n+LRKLrGF
hHPTtRQKWh197dlc3+I1puAJsNUX/mSE833JNpe+yyBsNWBmGn4YSNfq6MbeHOpohGVf6u9/MX77
ySLn81NRDlRKZ0jBA/PeUzBx9qZPO7IXOAmLfJd2i3d7R501O8duMcCo6v1DbMp6Q9JByKW2MVrw
aU2c08tOBXGeBVrwrACu7Ye9sbNd0PuJdQ1ETsHVJpp56jtpsSEri4fHAhKVqnCJzwg+GS1lGpZ+
tROKGwgcn6/GIdlQstnAeVN3+pGeCj9n4IEWCjZQmP0y7kUE7Fvg8PX35DtriwJEbJObrKEwZ2Cl
xbRjCB5TNj60eEuAAjFUozrwmVI//irwm40b55NtLoU2Ytkk7bgwfdsqdqczroNQfimfWQO8cc3v
jp8KTG68gj5Z5OLKlNoaaZQRAufyiMTVcp3Z8q2mf42b4ptgdRuXwSdbXFCRR/AbZdRB9rhTQnpa
9ubjdD+59JgCxMOabXlYfImuuhfRGdnIHD4Z5gJNY1hyak4GHLe+yulNpl+pyRPeAVDopt1BF6nX
iHaRizK6jTpKasBcXp204khERPNbONdP6+HCS9ukipUUFruD2LxUHJRAtdXeZLkNRcmOyXI5UOgE
zszZZVCIE/HNiL4nF3JKNcZYeVfhTBaAEwRT+k2qDnAYt6yQ7ReuUHZU9EW5yDMM9uRYHSS6qXJl
SWzSevb+m3PyjbcsmmgfaxOEhNGSrR4Vt/ZQAj3Qb/Qn4g3mnY/qHgMvje46vgiIJVge/6wqOtIX
eZnoftNc9fOtaggqYVuvxLXD8LNVbaYas5NCtnUIZw+vRIxE2geyd3bADoXCkC2IKfyQlZY0USbN
0HdsfHq/+K2XT55znZ4Xb3oCPwD4ys17eiPizREukgsvWqmo1Jl0FrhZgiQFZM9GNBpchdT/j5kE
n7cvHSpiUD6HvjXishbO+JjT42WXFH1GLowMZmNXuoUcbFgsH22I/SCDKwQaP3iYC5prgpv9faJ7
lTj3tb30UgdTpLNcM0YVheHWBUoqW6iHT17IhQ2C/MEkmI9jN2sAUQdGfaHjIq+u32UskZEJXh+C
OMWr0TVkGrvSgsGopp6h919UbXwxDSBUrcGVZuvYlb+IkQmuVMHH5EetIqrptVrA/WPtOE938Xic
Rluwsn9xdktB3VJXdNPgroAy0uqmsuHsHXSm8QQJyG28a/2aoeT8UrCi7fj0YYzbuFEq9Ep1kKi3
zrnudlXydtnTtz0DbypHtVFYgszF54db35lDq5TIudiUOLvQUoRZEAIm96orI+DOInn6zbMFnWoT
bQ7Z1B3u8znoH5ZyPmh+FYPmJclO/ULctq/dae79y4vbdIeVKe7j6QlJ8iLpNH9Sf83SISY3dSu4
vDb3Z2WCux67SSJD1kPhaRxjL6via7smgggBbMbWm+a3EYNX7ZXsOTblBpliy8aEJxlaM+Wpa1rP
qECEXaq9P9uTlwOykg6DP2epW+nSoUqkK9M0vEyfHtss9eBJQalByi4tQXPZnwr0tOis72pl9mWi
ekSZE89Ks6Oumv4UdacOPKWKBva8PPcnGdptxHmdtG4/Ow9tftPNtYt5BS9Ve9duK9S8YzfVi6uk
L24hLuuaoxNU1DhHqD730vy9p5o7RbnXZuSbqldPlt0+LHGkezaRXUINzTVs1I8LM4hK0y0lCAva
5KqQdTerkjOawbtZlcI4WlyozZwch3yrTOUHtZCIRTSYbOcqj140jNSlEzCB1VdlsQ5UVV3oRrpO
8mjOkNID21M8g4XArL6rxg9rGK67dg4i0EX3uR7g13gG8oDCwUfEketSNNQLGrtG/9JrzrEvFDw9
DGB0FvmpJC6FNi8GLHtvKb/m9py4Y9l50zAcM2PGavrGK5rhWz2n7qLWgVomIR2sQzMNJ0cCVVP/
06TtfU7oeVAfCyiYVH3+pVmsUMcjpxBRvFx2VNDlfT7nlTTYhdbhXdwr7XWW9DcE1+fl47YdGVd+
yr2hUjvqjWpUwJLQe2SHOqufeto35IwHIN1CIeM9+3d/PPVX5rgHVEfzUqI2NMCxErLLAxo0+/g8
hrPfgfHQDgSr27zSVubYF17d1ABHE8nEGATAvG1YN9+StnS1qUBBfYA6JGhTUuUFerWnRCreKG1v
QXTp9k5zl3X0oBWvTns/TpgNo6obG7Fw1Gaz7rH6dSwWrn7d7KjV3DNlezZqgwswANiEPZsZ4Ywi
av6wGH3py3P5UaI7Q2022Oiy+27HqFGB9tIOpemmllOBU12O4QYPoabDXEZTiivdKG4kzIH096nw
RhedDe6eAM61str8PWtm4Hew9+5rjCo5gbFLb6mX3YlecdulzNVucddGOysOIUy+Ps5c6YbB/Ntd
DuAyuWmC+bZ6YuCq+iTq/G9f9h9m+YoOwJp1NyxQzsKoEmJd2O7029JxWRUp9ymIEkUThezLXXAU
vqIz1x1Z+oR55eTp5dey2MnpqdG+zdmXQQkvH1DBLfkenVYnIFWaJE8p8xTN0wvM7YD8HXh7kgqu
fIFHvn/ktZ26GsZea1HJnCV0JatT21IvtmzBcrYwUEBp/m+iZLzXcFd2nEwxtDJH9pIcyusqnPbL
rj40R+qLpDy2WKs+WeJiR4Oe2JDnGtzChfbtt+KcPaaY8bKoS87alXHXHmS3umJhNQ5F5e6tpvkn
41wsIYMZj62MbYuqEoPJR8tybcN18tHP6mMGTUQrf1BaApKWRTQ1vIXp+GSby0XtuM+KtMXCG4hh
yE/GKf+Ca9wB2/1xDomb+9kXRQkXwVSIyFG5cCPrsVmrSwxHtfb2uJeVB9s4WCLUpsgKF2IcStLW
alBwjzCVaF2ly3MenzVMml8+daL946s3ajcXMdheGS7GeNbB7p167XN5YFew8iKwtX3jW7YsWzaa
TTy5JoqY4xCZBHWGb4yGKbupvhbJ/4whyntADi7b2z7pH+Y410R8looqZu8HVKbK3i3Hh1EoFC8y
wvlgMmSJCmClhnT3MEU3tEZXULBH7yWRP8Pwx0I4jzMLKNhVFqqGC6aQ0Tj2+n4Ieq1wh5Te2MrQ
uHGknPTS2cVafyrN/lgryTNt5FNlUlB75Kelarw+KkFfhHmJrg6tIc68qUFPHS8M2g2BXqqBswAF
cnkLhD+dd2PLAIzWxh4UZ8bcFz04nnLHgFdoDMQBdadT7FlMBB69PyZ1Zh2MFxtCXaNoVmU75/n9
DXk+Tzo6M5UdXNkLFPOsrNgl0/A46OSNJK/DAuT85YWLzHH5uia1DcGcPHLp2G3TU7sczOamjgOz
E3Clsw94wTd4hk9osxqFgfKAby/FfrAiT1dRSjYSYHZ6gETAhG3jfjNzEf/vdtL18T257F1xZNrP
hYYo6Oy05qSZgii7ea4MyDdA+9VmbP+fE+LEakYQtqHOoFB/GgBAuVZEZbXNPVqZ4F4ErZmlZmxY
wLj2npxeW+iQpbeR+QzOfEEk2gzmK0tssatcYM4TCUUTON9oyF4iwdkVK2htAIAs0StuM2VbmeKC
Xotxvq6QI9RnMLpil6+0yq76KrmSii7oHIZgFxEzbb8bVya5ENgn6kJUE74OfwjGRtmh2nFXUryw
u2uUYf24G4MEXml2U+E6xkvRj4IIuQUGUTHb8NtbuAhpOCjpOTLu5MbOXwGDdCNrcqN5dPsud+uh
9Gan/2b1tqdGT63yU8kUt9OREQ3kOdHl3bxE4B/M9pdjgGjXudg3Ewc5baRqvklNFxz7mQLxEWdH
HNG9KjDEy8dkaZLEHYgU37GtTGmK+IM7nCz0l/WQ1fClUBKmnSKjXIQz5mYE5BRGB8cts0Ceb6fF
LaTD5W8oCAM6SylWJ8dJC8yUMALhHqp4A3FHQD/jv5EYXbvPO1hyZYVoI+QlgBD2C8icWdGL2kVu
oX0vovQN7FXuRH6S+FutgOXWicPLC9zumn+4rs5FoV5V4rmbcWCHkD0kAeeGrkqQXpFwCJwj+Ehc
1jK3DhmK/o+XbWubVYeVbS4uNTqtMOHCggWRY0hG5y4lDzRJXCTzUPYwfENtfHP8Eidl4Up0CS0C
NKfR7XupeW3kwS2Vbj8mA5QhSThZaBUo8x6F6uvFTCDZk+0pHshOipleRb4ep+wHipfBUKf3qZp6
s5yK5Bi2X8irBTGnXW1krZo9TVgnS76THhidx7AfC5BTMhWN8kH6G7nfT47Dh77RqjFWg+x5yDxH
P4AVTBKGV9FB42JbWuRRI6m57qvfigPN3YGp/rHhu4fuiXESg8D7gQnxXPYN4afkolef6Q7pJJTG
TYz8ydBRLT3z8Y3htHI/Ov6F1OD6Q/JgbxWY8hKCYah8YZAxGsLFflAKPxVdxOww/ZEtffjHHxDv
pHEo6OFQ+crL27lZwhIx+fKHE5ngIlYjjVo9zvhuIAt+qOTk2Kj522UT2y/+1TK45Gg2y3oAXE/z
pUw9EAzWpk3jj0m50zNy3UfxPWkA6k0Pdj2caavdEKocKisHlXR2iuwaeoc/exUyTgmYmmMDNNGC
38fsX/rMXEzD0G0SFToygrSTjg459SUNLa0D5hi9gky/bSYSRhEG0TD4b+njGQhtT9L/qtO8+kpc
dBtiCfrrAza7blUvih3f7uMDKWUBRkBwPg0u5uSS0aKehArInB4g/guMdEAxJhsL+kiCbJXvW9qz
kdAhQQdAy0JN+1I6E+6lW2V4oUop2D/BpfsOZl9FUSuXHKkkDPXTwm3u0tbvRFFNZIKLLnSulKal
MDHNYWEVro23KfkhcEP2Ty64Ia/v0hZEqdMB7JPNW3awwtpjhXVGREQec2DcUWAffZzTYzYE40kE
+RfEAb4zG0+yYU8yrgYyex3UicdRsDyBQ5hcoBnNaG4LVlrPjbDOb6vi2cl3RfbDERGsC/bqXeRv
5Q5xErWJZSC5turRVasMfGf1riAiSQHRerigYUJaXqoShtqIdfT5PFayUXQZ1PthK+TH2K57fQQH
vhYVj2iX4tXAChNKWIX5DooY/wMCEIEptuuUK1tchOgSq6hUHQ/N7q0Pisdxl/jWfc4IuBgZFppr
D+a99XjZ+UWbxmUmpZbqs1pTXBFz5w2N43aFdV0KJxneVcIunTEuO9HTkmptgXI6Kn5+bOchoRWE
2pzcXWZwLeUAuUqOZ9kxGILlYM5qT5WIp1tOkJv0aTBeJGc+L1EeyuUY2j09m+BBowYbuZd/AQ5y
MjQF3akhJPHi6bl6LDT0nCvjqi3t74PdxJ62yOHUGw+6WWJCpvMW9MvUXgFsxXLTRTmXRfloOvnB
7iElGDveMBngIC3cqE7Rke+9tKuPul3fDfoDhmt3tTztx1nUu9ncDsAlbBTUUNLguxsK9GRKpUcd
TM6PUnNqu2Aen/5ix1cmuKSA9qMz1hBmwND1obDuWroby//7mMA6SzO5qK1kztBh8AFIhqzzySTv
qKW6IIcQ3D+i3JMv1ln53OWDicCt7gbGK+NPe+htnEzX2XU751bEaS+4J3gtnkJplCV3EHnKATVJ
+XlOmt0s/eyzJ8AF9lCO9tulFnxKUdWEL9xF82BNuowbsIbYghaynB7IwtACb38cCkk82GXw5zHV
TUu1MHxm8vgBQ+ojc2zgHI3PcIy6t+y1e2uHh5KLgfzgsiduZ0QfxribKbZKJ7LfwQrNW99+Kcej
Az0aU1TS/ZcY/mGH83jkXMY0MZyfvpOe8wCyMEA+2c/o0Pv/+QNyt5NTJaU5GrjOGWwM1LEeZjSZ
OQkeSX1Rq2T7LvxYGQsnqyt3aPtG0dIaIJa8Oc7jY1m1bt4RbyRLmGuze3m/tvQOcK4/zHEXFGig
JQqifOQqCj3OFcAeencPRQF3iL4s9ZK5mvKTaNO1Xhr3SVoBOWSYbqWoIeqnXjPOYVUbVxkEh9B/
gFZv0Vxlupa50aIFmUFFBMz/Eh4+fi53ty3xlHegLmco7jnIMS+be05Q7DvUS7qdfS0LSuz/clQ/
7PF3XGGpMXoYSL3Bjjz5kBY+2aD0yw/sqIp67qKt52Ks5WjdoLQofOukcgt58eIY7fcfee81VESv
w374hajAAwqoA4LXXEdUsNrnyNz1ZG9E+0E9pAlwV3eXnWzzBvzwsffDvHLpyMIAaqrgsKrmqRlu
de2pzgQvMXYGLy2HizsWmVMSS1iOPvr6cBelgp7ENu5jtQYu4ExzA+5fFdjlxpc9zC9DrvUEafAA
m3RV+1PmMqCUhtGl/+iBPJignto6c2xciKOHGtC+erAPmWuDYSI59icRoEC0U1zwScasV+sBeMVc
jh+mpnEhKvIlG3LBLS8ywwUdKRq1xpzxrMijK6v6Otq7dowFke1fKiW/j+5742DldcOcjRVuHt0H
sc7t7Nk71VsOjLxqAsTx4f+RdiXbceNK9ot4DgESHLYcM1NKzbIkb3g8cp5nfn1fqvpZNMxKdPut
aqGyQgADMce9a1lQPkQYEyq9UDzOL3jK76XfjXASdk2u6yhArFgtrU+u43v6lunvrKaVbzoV2qBW
ZYeOaOpq/yFgQHfdjjVNPk7reiWbS0w6OyXB0kAlOYMhwvXf7+yyXzL4GK3JlEWf1/y2w/AFtnA9
1Y3d5qq2qyfJwuzOW2x3ruwM58pXv8kOhp9x0OhM/upNaoSp+MimoSicM5DLJYsUoHaBkqR5Wuds
UIa9Rr8FfG2g6gERCTDfrkUQ3PsbmBupnEuYWryLCowjCD3W2C0+mR4BoSAoxH3VS07oetGHv7Cf
H+E9D7gKq2RUGfDdnR6bdfSqAxabqKKw+yI3IrgX2eRlBroEfFK23OiyNaORHArC3l2PsxHBfS2s
saUhkGMxLqH2Pkq+P2XjS1qUjqJ1PgUulZzmIgVZjfIfXmEjkvtUEQD1Yml1PNjXe+hBjlPG2aln
mVUUFRIY1erj8CTHCYBZZgcFPH9AI4OmhsCG7yYZmz+D8+tg+ValAYkhNKY7koPpjljWlQ+iQvp+
sPIhh/fptUQbkPytH/FxdRWtX72APKJzNahlZotggHdN3EYa1wU0orDC3DBMXBdYNEQPicTWUt50
WGkDzIpz+Qm8b9Nc+JS8G+yY1i2IwRH4DUDmr7F4oA4H0oSHTp9Bk1M4rG4dudeOcdJYBqbbc6CN
sDk5KXXoNInVrU3q8QfJW9ROsfAXGL4u5cdkxuo00AVz/QcBRydAR2wiS+7lP16g+TwmmtzWQ6iu
6XlNT5Xp0cawTODaqI9F8RaWx8vC9lOjzXfhnrLaJHLOUH50os50ZKW2tLkE5frToHVYBUxGa+pC
L2pmBysF1mQUgkhMYEl4t5suOsAN102eBPO44c+kvsoSwXvar6ptjsi969ooQWy5Tv+1bvmFora7
unXy8A/6LAUAhHwQwfmKjsW94SzROmrK0Pa2epgA7tW4+vx6+cutH+YPFcfCEKNI0hVV5R5UMagz
7BNmfBP1G+uoh5XA0zQt5yQwDpcl7RqkjSQuWh70Uq1J2v/HIMU+81Fp+7t8ZiOGi5kLKRu1MpCA
s4NwZ6pfkggB5XCMojPK7pdPJLo7LkePiA4Lu6LJg25PC2crGrFZcw5UwTr2rhZsTrT+fBPWyRix
oVEAMepsMfKsj66qe5dPshvAbURwzzfuCY0H0sBN9hnge1qaWxIVbBWKvj/nimMm09lY0FBa4Q96
H51yb+Vw7AVqJrot7pnqqAMpS91jeDEIHocURC4F6Eu7UZBNiL499zQBVZYRvUaGVCnXwPzDOpqb
kwdddBqBGL5PnQdxYlTtjMhamZ9kdF6lTrmRCjReTFOgAyJRnCVoVWLQpcCJJgzYDE6V3ufmcYo/
Xda0/Tn1D1VjnBmQyWQA4w0GB3uKdmpGTtDUt3oO8sUguyGZbodFcdXHw0NaFQIck/XTX7B1772F
zUMCOJeS64D2cTJVspWVP+dKB/nU8hZWtywUIeoIFJFx1kGRyqlJ1oGGMB99EzN+MZ2seJAEiigS
w1kHrZVIq43rsxqBVSw7KY0tI3m7/NVEQlbd2dxclPdJTBt8tAD0Y9qtvpyZaABzP4TYKAZnH1Kd
TUyJoX9gcL+RAdidyqkN43eQ89ofzRXSrQLRaYyAJoR1iv47u8E3oQ0D/r1bIF4H+45BbaMBoHAt
iCiF2s+ZDXkxR6Pv3/O47ljcascJi+8G4nIRkobgNfO9aLXKo6qNgcPGqnOq28v8UILeAVcrUD/R
ifi+cxiVM51a6F/a4+3qtUWHDgDToaUWka1JpkXofKK1+Vwy0TL8/hjmh8rwLem2NjDqum5irdwn
GuBfjGNnRR4A59Dp7I/yQXfm++wsygsEnoxvUBdJWU5xuZqwdyCfFcl+5TUSbiwK7JXGWZBYzgN1
TBBx5tl0F+oy8HSmYwoCMGlibjY+yUvjGhNOTNlpqBaLzsmhrRePoAUbBLGdz8tTykKLtarAl4u0
izM6hiJhuB0mwRkq7NwCZBBQlfoJjMP/ldnROLNjhmWfzMsA3cpOWXs15Y4pKhDsJpQbFeKsThsw
wOnr+JYdaS0WEouOmlMQ3ZL6DG1k43j5RKKL46KTDjtaddMh0MqUn2yOrbIbkZa5kwj9TCSHszNm
VbckXIOtwbjtlm+zXFtp8hZrgiL7flL0cX18VS5VjIpmlaI46U8NaNTDbXzC0Eb2zvSVPq4Ya5gl
FRnRVe8v+HG+f6qiL9bIGQLiFbRruF67YxgWPKbY7CDu8Bw6wokKkUQuaAmLQFPqVeLgAQX7dTmG
p+pA/BDrnqA+xLSz6IwCh6tzWYxkAn6j7KH5RH2ISGb1tR+HgnsUqL6+Hnrj1AdjjGqZIFOSWskx
gg4EFdjsQYFRs/JC4F0FpoynZa2IRvveQCZbTTdK0Fm0BXIJsVgBAmdAB6emdfmdidySzpmOpJEy
s5/wrtPiasi9qUZl4lxVj9XyWQbrnmbpKFIIZIo+GmdLUm0ZgLaEiK8y/OQOC+1e8dI6KPKdVfj5
5KF0mmdR+06kmZxBGfV8WMYRYQvLPTS+Zfp8+VACX8fD3Jv9CAhyEwarDu+rOrXrHGiwbqQcS+1I
Q0xNjYIgff8SDZ2qWCOSic5dYlcMyqzWyHgKSfOaID+SDM98EfWg95u6+occ7uImCuTqqYaFDM6L
R128r/P0QPx/VuD17yJmn/3v9CGOM8idnEwK+lso4McYT68WvwxVQRFMdCSeGmCsxyxL1FUGuK6a
2+VgPGlP/2z1y4e0tUXApPu134875IHo4wzoFH0D5ei68Su+kWtk7JRitrJixK319LE0F0eO9R9x
OfiSFNzolShE+BcP9OtiDc40t2uGzAw89P6knSov/CzZ6lNwN4CjaUFQlvlmYqVfLz+K9y3VPz3Q
h1DOPCs4xxzVxop1uCJXGMfVC8VuYliQblHFBpgyWkH1VR9amV8JQ8P9V/khnzPdZAoZYHFguhUY
69pwh/4IzOvWuB1Ve9T9bBaYb8Gj5MGrQ4YmSqxBswKg1MluphXWTDOB/RQJ4Uz20HWh0k0dMlm1
eigb9VTn8rrVcbz88fa11linkhilBuO5JppcLqRIwmEaRz3JbupGIGQjPvUwWXMrwm7YVxWDMROl
Y00z3x/txsvKC0s1htmV9z7M9EptdCu9AFHfQ4ckhbgm2pYVYEABCnKMUks4SLQbCWIZTcHEJw7M
v9EkAkp4hYWj9+GV+hS7gI8ERubsRYcO3ii1GjRqRBNZu9ZuI5R7lCqR9C5NAHXada/l0L/m4fR6
+SvuKstGAvcC9TQBvyw2NhE+oGLZyakzsPpzOy0Czd/PMTeCuKcmsUySAbuJMk5VXem5cQj73FaH
xVq07pAoEzpRklck0bHPXiLgVgwkvJZHuH91uVMBnISekWmpYSzi5/oXNf74sOsNbRQrJAYBFFeD
kbpTc1zrqaqVHk1/jbhDp3IuX/e+md1cA/c4JZpWlVZOmLudb+O6PXWgrcoq7UpTIy8B4R/pZbcJ
U19XklPQ1kcpNb8ERu93o3KWB1mIIyD6/lyYkNJazglFgLwia7bW+By69K1yDSs6ZIcU6CSyL+rG
iF4SFzFE6qChy7WqXPxF1Q6s8fPydpF+Xr7pXdO+uWguUMj6RA/kEPNYprTYI2xtiaAOTcZDSG5K
yctECbDgVDwSfZ6lUdglKBSpxVUmx5YKUMFBG61UESyUrNfzh8/8OBjP7p1r6YjGLcx7yl6j/moa
Po2dy0BOmzuzCMJgv5i4EcYZINbNpZmQ9Vsx5TacscsIlGowacwyqidGuXJ8gAX0FhUkO2oF/RrR
jXKmqcymvsCyN7Yc9cyr5cAuh9ldgOPV1apgvGF/m3NzTt46SWZZGzq6HYNXHGW3cIaVO1m3YuwX
BLcdFhEDwCBnz0npzf5lRRW8QJ7imxhKqyUjHIvWmLdGkXpGUH9vTCbIB/7Fgf6yc+Z63Rs7J5Vp
FmgVWstA1fgUPKOffFh7rxG4vSPvm2phfhpjTdNJ9egher58RpHZ4+EHMcdBh2ZGljB5szs8gfbC
jl7081poqPzMZt/F+Doi9eHMzLSA/oqlKKk041VfXxnyjyk/dYOociOwMyZvZ6YYvJFrFFT+NHx2
13nJMb1JD8FxfBu9/loPLdNVrfYaVc6voqT1suw/GL8Zijf/AILJ5K3smiPSwLu6QKl4Kg4sK69A
SwmwQhE4puBj/sH+3WGaWQb94T8j8AvmakMghF8toWVE62YMAvZhtNTAFsWA+9Nbv17pH1QEZr+Y
raJjOSbDhAxKcaE7XBnXKEy406fOLuxathYR6Nrl5/kHL7gRsSRmDBbQlN704m6Kv0OlBK/jsqoq
Mmd95KYvM7CIILZsrOZaslqbXOW+5tBbw4rvVpar8SAsja2/9N/9yB9M4EYiaYAaQe6TAZmySH8q
onVE0ak4gzMPUh5Xa0dNVx8M/XqOvxbIJCNRf5Dsj/eazASHG3qrUPLfLZuCrjs87YpPBDBM2o7X
SfolXIbTImknDIAfplH9WUZP0Zhds1Dzh8I4ZNkEQo7KMYferrPFm9r+VKIOP6cAvM+Gl7GRrwPA
NRYJ1i7Uwa1MyTIXbPgn2lFOy6MSGdcT1D4lGKqfy4dKTW768kUBcnadJNcLAazV0N60I6hdwUNa
ZT8NE1bATG2zZxbN89OymHaIYbpai75HJRbDu+I1LLSneamBzVl5ZZ0B1qD4WpLJWtLmCzJVW55l
e+lWIlu1Oirqd7XowWkreyZrPbl/o0VpJ3XulAEYn2ZQ3CYNsKAX7Ulr6EvZRW41V7dxGT+3EbXz
dYWqiZ9DpljLkF935mAVwNSgau4Uowyok8Yty9cyG+wEJb54mHwqa57U97YxDsdOUy2mTndRld2F
zQsypsOQJH42qodoqF77uTvWpPdKJXslUn6mRLf7ureB4GtpvRJbJhZtpaXyTCN86iTDKnr9sTAy
f0Rv5m/y4Q/14OGJGdZVo7pD8FdqgA4B5VXVA7xIjwS9nF3rhA6Hjva3xgydb4u3ATiu2xxKRB4n
j9oU4IKR8225z49gjnP+D9CYew9sK5AzG2ops26q2rV/RrzRjw8YT7yhd8WnFQdccUEuYMet3Qpi
pR2DaFKQdWIjjgJH2OTCsippI2L0OaRWn2pwCOd4c1gauWwS3xHgOetkUgZ2McgwDMK3Q4nGAnka
YXZXeA39sLzUVoNh5f6h9Y0j8aefxE1Oo7Paxuy5g+O9LH/nan8Tz8W9XTY0iqmCAD6Pk2sp0u7J
8LnFnGugVoJ5uNU4XTood50odWdFPmOcSwdOXOsHyZ1a3DbhS/MXjuy3I3Hagl2hGDPXSFBSSTtI
I7WkSvOXRRSTiG5uVZ9NmAleeYC/MPCz9dW3eOw8WcX8JnhFRp3af/ONDI2omCFXDT6mrA1wsE0p
1L+kTxmwLpKvU3xehqf/TgoXRjYGiZZyghQSMnuRv7bJ9ah/k4a3y2L2drnweT5Ow8WR0qwtSSyD
sX4+EeDJ9D/Lm8JZAAaUeOl5viO+dA8aVK98AYz8obHlK9GH26vQbP4Ck8e7HgN1yiIVk+pp2h6V
JL2iTXqYe3IwotoqEvpYZ8atbK7eLD8nWnaOFPM6S4cjxdSRZqRHElQHvRb+XesL+OOFaFRmskpR
fuNXvhcDDNmjjBJFBKKKdzQ65Nj2t3WHjx7azhKNYuxq8Ebe+vONBpsDmLeLqkIwkLsMrRrSeJN5
bS6vl7/4rh3diOGilqStpjnMwJOZUr/AkuXQPyipyI7uZAgmKAh+3R2nvQgW4iivQTssaZqFyUGr
KEOsZv8gc3Vfk5dcbo+Dzv7/Ge1vQjlVNpeMJbkGk7ak1CWATWNqfFumf/MwP47Gt8xnEpc1tnHR
LFfsufmCQMOo3ppExPIpuEG+Sa4X2FTNJPDVUcz/Fx5wkzyKDFk0/7/rBjan4RyOFEXNVGgZ2i9m
c5TipAN6uuQts2qRGcSCIREO/ay/8cKz4lvjAAtRhqoHWTr1193I1m+u/mHSeRRVsfdKrFuF4Dvk
yhIt0VhAlHHGEozFXgbAlZJTcyMfzKNoDW7/+TLglMJDE41HIJTYmGemisiBNeyYmKEP5CAHjNWH
IUy9y094L+TDwT5kcT4VPJtJlAww2isKKyort+t6yPLA3pExo3vx3oZQIude5T7Q4jgdiRMV8lU8
Bi7IvjH+WTuZFthzkrp0AcDM9JIEuVsv34s5OqczBZh/K6gn7SusAehNRQMyLL+Z3iC5CicWEUD3
+U1RY13AVdTTXFyV9PmvbvlDFP825mambY6Qwvjcuyt8NpqDIAPsPc1acfIyW7TGvX62P5/Gh0Au
JgsIa9R+wNmWbvKiJHppzEhQxd23/h8iOM1BmlPNsQnNKRoJfPf0sxSG7lKPzuW727deH2I4dYnj
Aiv9Gk6SHFes/ukQHusjPYjGq/da5ngIH3I4n1kHwDnqC5j8tY0Qga7OT/2psntHi4ERW9m604iY
gEU3yPnPmtCMoTaDdw7cMZ1U92wB2jmVBXouEsN5UMwCTGW7ACHOaKw2uTMiV4kFmaNIBOcvaRHm
eoUmlKMn7e1QaF4eza5S///L6dtP9D7pswlrWNjWTYwwzsnr/snIp2MRRp8rUGJEcya4s/VOLryf
967CRpSUmGpgrtS/CxBMiaqcKlDCxeri1JUGQKXgjWSiwSjBHb67oI1IlCQGlo3o4mUYHlDxltQ0
cXKzOl5+TwKrx3eh6yilAyN4T2DSbqsfHfmiFYqtj089wLAuixK9qXdXsDlSKrUzIwUc2WiXn2Rb
td+J77+vQ4H9k3xoBVpIBVbvvey7lTdqWUIkeOkobO4m1HJlNn8NI92u8jdl+hb2lRPnhcf6xRuk
+6YMbK00vimA5THr+KBWj0vfvKYEKwHzoyJjObx77aTOixnxQGHnX74dkYpxBidvi6Uv9DUpCL6E
0Umqv46xGxO/mpwx+js3/8u68QXGyFTIaLQQxgAkQe3Wqn3tzbSZrzormMR8yEU5iEidOatjKigz
URUur1PdBvOtBbsaDRF7iegOObuTdmOnoX+AlnzxaFSenN82mjMUdtTYo3C+SPBy3ttTG+0iS1Ya
gCAigPhMvwT+5E3YPo/d7iXGvnf2IH3GTqMXuX8xAGpSnSoAo0ZxWOFX6tN++l+7QCfFkoFgPEaZ
I8m94PGs6vaHxfsQwycjcV1qS6xF69YDcmUsKbek9QDYrjR/g6KyPRGfkGSKPvWhjGfaAoBItVt7
6KzUHmzDgoO6DT0iKIXtYTH8JpALv4xxZFpWhIiGHmV7cgCI7OQ/8sFlZ8luEYOt5LvgbDg3HeB7
RPsXuw9hc7FcKCYFGYLdtQ7IlGdznK0cYAXjXzCW/XZCLhhrAGBnakaNVFI/GszpjcxKhx8Cg7Vb
xticZD3p5gG0shoZc4hxj1Cbbst4fjYrwzKW7GUC+nu2NA9aZh5zrKRVLXkrqHJqmtoraeZMWnNI
6BewDFlam1QuZaXdD9nz0oIqXZ0OSv2zGioXNTKrSenBjFIffF3fpwBUYYD8AzfaaC8VAB66yZ8B
EpwNQLVP2rvINE4KNZ1aI09jqDzFGgoqICMbtaGyljx6nhQG8GbNj3MQEVeYQKyyI5kGqyoVN5SK
G1NH3V6bDi0G+JhROGUdGg7F6FxSJ6hSzblXG8+zxE65GR2p8hx1RmW1rHa6vv45DKOHlZfburmV
tfpOVtTzohWfom6CeaVMxiIt8l6z+dJh3bpU0SMeAOMzNmetik4zjW+6kb4IPtHuI2a6qSqEaTo/
0BZiAKDW5xo7vMGYYcShskHFfN0yet9n8TPKY27Tze5lmfsJnf4hlHNkM1pkXdSjQtO6k7Nc4xZ9
kEQeB9B31R6wNx5F7dtdQ7wRuP58o4dxPdUJq3HBcgyuwdnv5xuwNRrBse0ERnE/79+I4rxYSOo+
rhjOll13x+hb6K68x4ttnpr7/wOlzW5BYyONc2fARKILypUoqH1qjvPzAOae5YRsxwJaw1nkoPcm
Y2Azfn03fqPU0EEP2BU427qG297/czaQVj8gMjtc1pF9G/ghitsoxZw/gBbLDLliVV5LWXRqyxbt
aNGEyL4P+xDD2fmZGr1EuoY4LL0eKmeR33KQ6xlvlw+zt1Hw28VxFh2EtYRIa0Fd0/pj3qXn0Rix
RSDbfdbcpSm6o+pwatrvIxU1pPfv0aQYHDBMRngolgTEmPVcwcyT6pxIAD37ZopgAPZmI3C6Dxnc
c07GIjOaCulif5ptFKsd8rU+oYTv00e9gaPEbGxhsUqQK+yG7gbVNI2i4KXytTwG2txmLJBB0uIn
ke/n0bv80US/n3OQrNGaLq1KBGxUOeYATG5Y6/yFiI175C6uaXWAHsXQPq3wo/lBFcFs7mv3r0CQ
34cIq2ECgywi6mK5mz/H1edW8xES/neH4AyeoaQtWNfX2CxsrGl5kxPBh9gN2Te3xNm4DhXbuSzQ
fE2z0JskemgAq5qn7RcFH0QBaofRTSIPte8wft0cvw7RNkPQshnKpb4Xilcu45V/dzpgBAJjcdkB
xJl25Yus3q7OfRyVH7gOo9EodBZSrFU1p1gb7mtpebr8ufabbhsZnMmjJcINU8J1DkF3bpbiXMIu
6YlpzTH7PiiRI0nyDanU3GrybzQGwzYgMPK2PIRTfW700Utz6XZsEyyNf49M0PmF5aOZNsCnLQVf
QfDhDc5q6kNNgXqMYRqtYKmVpJmjgj59IvNVvYQ2iRo/7luBsq3KdCGpMbhXXyZhCTh4PElF/dlP
dqf1Vr1odoH/auVhmFtniUQ8xf/iVz+0bTXim/CkixvWxYDRxLq/iyEXJ/EkmwxOuUZDvig7FJ2Q
MzqEIjuc13IONn1O5NAdmI9lKaEq/0sg9HEoLuaqKOv7cG3yr5uW6EY4yyH2VUv3FbfwhXT0+37u
QxpnhTqzpWUR4cE2TvLUAcFOuzM9EKTc6Dpy7ZVgLzcsaM/lxyR6r5xpSk01MRIF4Vc7Vx4ayY/G
xL5dFrE3prtN1Pgh6zAxosEwEKFHx+ZYOFgMvI28zhrP4al56T3Jz9wVEzDrnUnkYvf9x6/oiMer
K0c9myTsWjrKsqDkDHbjht6H5UKtWcOLv3zQ/S/4IYz7ggHMkFEGqNU2w2zPUXk/msmhxhLfZTH7
RuVDDPfJtLSLFxYbsmOCIVrRfLOPrYkcp+RUDej0Cw61P9PzETLzfEet2ZF5WVBIWGd6DB9pgWMk
APZfAaBW8nPJz7ECrFiJWzyXXuyUX/+r4/IYTZk0zZFEUKShiXydAGxIXTR3aZ8r+SmOvzZlJ7Cf
+47z1/XyJEhKnhhZnCLTYljTbbBeMYd2NPWYfbPzXsiqufqqP631hzTOQyxNWOqkw/uT/e66PIUn
YLK/sxCt+HHCTW7Bc1BXa7Ax03ocd5jNR/ojn2KA1Q2H9rxi8Q8/Z6exOn8Gh710EPXl9mbYTbqJ
cznnsEhGr4YtgrjkSP0RYUgBuBunuVLOq12bvdpZ907f549XZl354bIC7boLjOgAKkzBsj6vQKWS
D/gREoj3nO8demmdlhfNAuze7UYMF5XUmmyMhmngnahgQU9zVHkAQgFjIIuGG/Yd00YUpzRAATRB
APC/jgn8y5MdeaqTRs7oFHBNoXChZNeymdTUUY1VDcaH4dizqJiOBRZ4wtFtD4OXg2Q399WnzCKn
fwJJkZMXieSM6byogTzHJcrcS3WK5O9hATjZXrMv68a+FE0lMsEUl8kXjzIalTJJFXmdGpIx10qe
+knQVtvVC+w//kfE+vPNm4s6NUSdUJedNoKdjm4H83GM3iolsS4fRSSHi1awZFwFRoILw7qhWzUA
eAqi49DOTtqIkgvRrXHfZsBIWbKkMxLXOrJC03Q0oM0BtcG/fKLdXppCMCyrYVJBB4Xz71dXARh9
mBfMdK39af1QY4SAueHxnwECMFWKrlAokLOPedgYqF1D4Gj37nCt2fG9dgTWtE3s5TwfItHO+loD
4q3/9oDrRW90Q86yIDNGfLMgKFGjX4Bxr0WAlRnsJs8+NflkBer82C35bZDXGCifRHswe0qz/QM4
5awroFPqkoq67bHzBmelCQZkjlpZ9Gn2ZAfcmaAylA9lKYgq1ou8dHBOWfMERhJ83ohhsP9Sfw6a
l8uqs/77S7+f19BiItGAwS2nBfqoYi6WqqeOhqXtok2tXNMFZmRvmQHtxA9N5WIyqRm1EZvGSHsL
ILJa3ZEdEicAHhMmwexoBiJsc5O55psiiAUF30+Tf1cglSZqQiqE1uA9Ytm9lnqdaSutYOxFJIUr
ZSZLN0hsgpqyOHPGmto6If4c51g9aASD1XumZXORPKjVIkdTMRIYZGl4zKsvivKqYBvjsnKIZHBm
hZh11CoqZCDMe9WD0JX7/LnORY97dfgXdJAHsBqb1JxNBWL+g88l2RPe1jsNFsrNohxc8KT4gdu4
xvBmjYqsM9LsSg/1m7YWoe3tRVLbj8NZC1KWKUBzIALWAqjKsT9ihb/x/yaS2orhjMM4ZkrJtPUk
k6NKij1GvV20vU1rEX/vbt1iK4qzE2YyRbLaINjHdlEYHdISc4e3OfYvKtBIky/J+ALyaiJKuner
6VuxnLlo5qaSVQVis/Y1qR0Zmz3KYhs9+NnXfairKD41ciKwuQK157vdAZn1OEgRiDDwWsrZdCRY
bkLvRSBG5ET5VndchkaUqiPKzsWp0BLMNgIoHjAdpVZaepWfe7l1Yrg4LdHcvDeug3qwQmAXCF75
rrKCYFkjps4Ye89rN761VeqFSeraMTut4+e5v/j6CaPngnaZSMxqBTZiJryyCcgz2DRIlyPWwxy1
UlBlqxxappYStpba6E4oYiHe/Zabw3EmjBpZNI2hBsT/yFFaVDNQDO3/yk5SBTsapmoqhsFpqdSZ
yZwpGKChgSspB30+LqKNnV0/TXXQ3aD5QtEK+f32uj7s2qrAOPiY+zGoKcMUPU2grx4n6ftfGP2N
JM6oBEapdNTAdFui+z34wDu3bB4vi9h1k4qsayauTNbeSRw2qkADHaAcCVSh7r+i3KS1J006j6J8
YvfTb6RwV2aonRwQCRugcdYeQUP2kHTTMclCwTOme3zF68TSf74N425s1ot8ZBVquoZSWc2UhNYS
KY8K0MOqFJXQCh6sjlS/zhS/MUGfbNBbGXMHQfKjqfID+GVjS0nM+6YpDyBzOpFaf9B67aWVgeMg
DXaq5a9psXzDHCUKK9rnIZlPSqCcYpJfg1ztlkaLnWSyWyoqkEa+VIDZ0HsMpzLJXiIJODKmbg0K
/v82BHzhMtqgUr5OkhTb+NpNkp9r9i0jTyhVlYFsVU3nqwCpHoYZ0BWR3RT0WKkNQOjTlzHTDl3M
PpXNRCw4bMtsQVQSqt/jYHZBce606jRbVVJca+ry2jYys1gjfwNOxXnJwx+T0qeWlJMDjWY/KsiB
LViUZN1taIIaL9KINZrKUxFrftb3T3GdPmZUdxslOVYRLaw1px3M4gerCm9ctNGe58AfF32FUWGW
Ln2vRxO8rQn4boKG+mVbY3B7fK4UzQUwNgLMoLkfpOAwt9OTIg1uPdSzRVKiOUDjsYJ8uSnm2muW
+GYCfR/LMEeVRVaazr6xVrRa9VWZJgfMXtdJa1zFiFAWYn7Lu+VBqscbjNGiltH4ZdICFDtozlHx
TVfbUyHnNsgBsKjaFA+UhT9zI7lZEva5UxrTBn2NO7La7trkDSb4ClloYeVN+pCnIPExqyuA3d6i
YTDYtCkyqzJf+qQCvTVYAowRk1gyYFz68rD0wEcGdCo2Acx4sipKPumqVw5AnFLuNUT2NiZj0WZo
IotBRSOZfirNp641WhuobbYmV2dV7dxeBZGmqR8XU/kymqEzksCwanBeYhMKAFV1+bKYqUM6+lwH
hRWWNarEi2q6FLvW+ICJMxbJjZRkdq186yXl2jSJFQ7yU5SRqy5Vraz9NEvxdT8FLu2bxYoDFEVB
d1hEy00Q5OdRk24orU4pKBOMWnE7+qXrmdMWg2OWmD2Q8psWacM0JAc1B2CFCvQwbAnP0X01oJwa
qF8a0PXI6VKD3RsrwIxAvTG61c9Pc2R6o466jEFFI1zKbviqYPQaW7GyYfIbo4wy8Ddm6KwZ4A93
srz4HA/VCyunVzNS7+sUn3Wi1lIU15hLuYnD8R5DAo5cSj/7md3QDkPDQ5zeKxV7RVv/OLH+C+vb
7/3YYfsZLUgG4Iqy96d5gpnIrXhUbwIl+14B0jU2o/uC9H6S9cfLJnrfeH4cSv3d3wySxsp0Hace
Y/2nOetOS4B6EFNVkBDu+rXN5a1/x8YV9CaRQb0CbzNgqKUHDOPzMHhp9GxKhXv5RLv1eUwP/PpO
nD8oZjmrMDWBsM6SbVAv2/1phfTrz+bDfNddyY/ZFw0Qy8sbu1tn+kV9q32n9yGe8xJAecnz2FjD
LOOlU9wlrq28dYiI0nM/w94ck4vUuylSmn4dQMnVwtI6mPum/D4g3uoqzGaAA9VqK/IpjgI7TiQr
1k1nSD5Ji3ITmlg50eSryMz+Yqd6e/NcfFTIEeuzBIXl1nT7pbJmAAGDpcm//IF3q72/xGDBk8vx
+zxI06mTMQBz27vhIfO6r6rTO4tbnMSTt7vN9a00LtcfxwXg+grq1tG1fms89+7iNLcxiia11R1W
XMGVkr69Ju7KpruSPybPojbF+in/SJz/86lxYC6klpTKCNIR9wrM+v8h7TqWJNdx4BcpQoaipKtc
me5qb99FMVbee339Jnt2pzQcTXFj3qUvHVEQSRAAgURiD7I/dwGIUAvBd5Hh/RwvtpWJpltetAsQ
ycXTkhKkUs9iHQu0GoPkYqQPyvWCkOriVYEQzvhQ2kjqLDOjsAB6MY5OXjxjooEtCzFTm+jf9Sly
9gccolMjG7BzxiOGKALu4ae1jRY+UBvgcjoTStjxVza0hRrCTlzRXnIGKTCiKMxnWISIHjJll2Fg
WS8weiIRnNEZZn0Jygol0IVcG/03PbiZsT7BvRMJ4SxOEZmpglfkj7pR85j4s2TTyB790Q0dRCh+
fxW+iinlL7oOaAlnVeowqnOJQarkXXVgI9aaq2lP3dEP9sYOTDNOeGs6wYmIxlMKlvuRs1i5LDnr
iaxJeEjWNESz+AK1eavMWGDNRFI481IkhkKTAptaKLWfmL0TLOoukYVGk13Y32zI6vHCHV6eEXnq
GGqQUVdFX9hbAam3+hqDs+zsXnJlUfpt89hWArlja6la6FK2wIKo4FNqEC13z1WM+NIE7Nu/rJqb
m3iWxWd9pz5ZqjmErK465ABRVDdZKKqFMGN0YQN5Ko95DPOplNBmgmegk8apTyMq8J/bVmq1Ds7Q
17PRGj0B7NJ6VHzA6V1wReJv6WBepLIgaV4fNDCNDbqDLtm9CAy86WZW0jmb36qWBU4ZBR0SIcZr
BE8xXlNSdmOk+za/70TjV0T7yRl/WJK+r0bAKLLmMPb3cbm/rBObzmW1GqYzq+urdKXW5zFqwl3/
Nkv7tvVAnCSLkg+bqzi75o9YZSUl16ooHEpAr8zUuq/wCleCUlCTYhflN8VbieCOpWjURpXw5gDe
JNwXPpuUJO3ESebtHOxKDncgDFWSVmzE46IAT2Iph76Yj3RBK0YxeosBwmhwlWld+CBZom6gzfu7
Es2dFYpTStNayN51kTtF73PkDdXzX6jDSgTnhHVJRSokhf1TiS/l9435mJXXkeVdlrJ9gzUD1W0A
DgyNtxJhM8VLpqLRZ8F48yN1TvExwCxQ08VkwMdu/yX5pDge2ReO6PJudmBg/uhPyZztiNnEGo3x
kZoYjFPmL+PwOH4t4xup2WeSo853SXUVB1cmiLAKjCEUPfC2j/AsntPSMCQtTWdchCn6J5IVT2u/
5O0ouNMiIZyKSkCOZo0uAZ2AfJkMrHAZDXtLEnW1b2fsV3vJvmN1q9WiaaWEQA6blpm59bduTx4X
oIRZhNju57+Lts+bxylnXFKDFjUC4aD/1PfuTPfxKIgz/vBqOstg/nq1JlAnoJbfIAI2T4pv+Qu4
KxovP2CC+kdN+/I92DS+qw3koo05nQLQwkAb0uYuaUbQKnwa0hd1aZzLcv7wCj6viosySKt3uZ4h
OGw9zAA+zQ4AlQgR5fcv1JZ2JZ5lCOkfLgsVLI6vG42JEtK6RI15IF+j1J+wTHl6Bfmhf1mOyJjw
haNQbXLMmYTNonLvxWAFHBeJ2ATEtZr6jS6FZOedeg+TfI10t2PN+S5Ez2bakLfGNB2j+xpVDxkA
BTUoYMNIqLUik2NwJqcM0qLTOqitoX9J8tY3GtMBY6E/zgAY5KbkoscPxNixqyIPO9cGMr+YERGY
kmMC5GFf3i2VWZjf/CRQRYZhYoCloXKqMM3BElCChEhHk9Ncy99zyUTUOU/f+lr3VQnUmnX2Vc/R
X5hE4KhEb1wDOkSFvAa0vrGUdq/oSeIO8fygGbodyPVVlU4HUrfOXLaxE2ahwJxtV1vPn8xz+mUq
qA0rDdo7+IqPGYVX83vyiUV4mUOfL2/PZhSxEsW9M9JlaZLWYG9tzKxh1b8KwWR2FJWqN+OhlRhO
JUY9XOIJ7QbIU98FwZdBtGXb6ZiVAM7PpCNJKBBWuBNJlzndYiGpWl4Tq3bm9lttNGB/D6pd3w03
C60cBJn/gLN3shucaAQKrMQwnTjSgQzuH/Oudog0e0XQ2HJV2SMRkXpu+qvVx3L+itJ6qlTg9pB6
+4eOpyE/aIsgOtwO21YyOF9VDJaZzDVS3lYb76zgfZlrRyGVoyzDARU+JwwrLyNA6Q8iumnR6jiv
FUQ5RoI3iOB14znSQfmBPrsxFlxrkRDObZEynFMjRReA1Hp5cjO2aFoRABKF15DzVii+1EpkYCHL
5C+ps4yPcfhoWKCpK27zdLTlyVsWuxJyvorWxlmsmnbdQGvIHeV9Y77r6b4SVXm33f5ZPXi0epBO
ktk02D94qeJgoIECsyfHO+lEfO2b5IrC0M1X/0ocZ2asrK66khbQxrHfT0tzzMrOM8r086Iox2VI
Reqxne1fCeQMjiXXgVFTXLHxWBziGzbAY9yVTu4YJ/MgP1q7EmB8HTMQplOBV/NloyrcXc4atcjr
pZRNAmNtz7qfAeIWYPKC6pd+6BMBFOwP0oiuaGjNJDJPFTmolhaE4wc90ewhMYC3YLBncU7uW64l
uBXbJ3kWxl2KjlZpNLBk/twvdjA81BgZTsmX2NiF4btgG7cvwlkWdxG0oJXzPAJQYO40n3SnvkCt
bHqo48lL5/BRWtrb3Mg8QNlvmjpAWSwBPwCIwcsQvtwS4NQ2wzvyv49R+PJCNoYqhjvAKY+IJjHN
0HqYUCdWHwVrZor5e7hyFsPdlNbKCzS76hADCDkbWoeUHGssR9Tqt7JtClR12zGfxXH3ZJaWZLQW
PLH1+Wag95roaSbaNe4mhKGUBnqPxqJQw8AnY7fQe71O7LkXXQKmd5f2jfOpi9k20pRhIcojmoo8
1M/305UKflHJA9lP4Dcee6ipdlfbrQilK5LN9Hj1horJbLU6o1bIx95ZVAxa+qYB1TFr13S5jjIR
Ymv7HbpSRc7Dzmr1304N+Z7u0n19Sp0v9FZByQnVdLE1Y2d0aWs5X1s2JVG7H4+pYEdre3iV32uX
mZf5Kjl1JxHYSaQznIkBukCRwp69b3Ivazyl+x6k/+g1EYQQArup8BWEpFE0mBDIwTRDfwB4xLAJ
EjKq3+2S57mz/6ZVQzsfG185IErx33YUC9CexfjedNah7kRYzctGU/mIalbK2BdTmoDFGq5WfyiT
K3O5kYvDZSN12QcoHxu7ElFHaNZYLOQMpgIz8QJ5t0TtqV3IIZ5fgy4SnNO2OjBsnQEGAMIDdhEr
d4FSIQFZRaYdTMh6s7MxDC/FE/Lywv4Q8p1lcTeLToPSTeVH41d98wMMCY4NN3Ux+1JgebdzFGDX
BDu8AlgfzzE5W2obLMz0Zqju7DCb6QpDUQH6AFEpI34MXXJTOKEwFNtOH6zkciY/LiVFxTgftJk1
4FyLBnsCCGCWnkmof4qp8WQY8c0sa07fGvcmkfxR7T1iDl5eVl6Csm8EHNccWDdRkb7IyvJ0+Qg2
1Xf1dZzDMKWCppMJDH1V3NZB69TSrpAywTmLhPDOQo/VxSpwRwoNcwfo4Lej4cpzLSrcbFrO1WI4
x9ANUwlsF3sK2ctbc6BO6EmefEdcxJ9ugk733eXN2069rARy+hspeV4pCzwRGa3GTuTiGfnzvRWY
ACZk85vahjZFBJ6rg2OoypVqgX2vnU5ZIzu6JQmOcvs2rb6GcxxhSsy+yYCk1pq2sLsu2Em6tAcP
uENnYz9Y5IRBnk+VHmb+MmAqYxsJDoCdI+e5NBPwbGqYVAU/GhdMyYOhVtUI0wEaBDbhwhlSUdzB
bstvIlTVkjX8PjV4MGult9Wo6djx0VEwXZxV5czDskMSxZNcEbvRRqChYf7tT2Hc8SpTMEpqgyxH
FBV2Wc/HuCh2tIucsa3cRBrRstMLzNSGrf9FJHeGC02lLE80aJRi7TuF7Frg75Rg2hddDOjkKDD2
LKS/tJ2c70+aWVEVlcGXGl+2PFk56rGHYpNezHZvnKxYcH4iedwTw5rHHN0n0JC2eqlLr8pOAClN
xtOgYWZUfq+j1eDyFd0wPev95HN7erEYksHmKavLYdBuMd1M2IYqOLIPwPLKPU9mU5dljffggmtv
mZLdULybAJ7p0Pdkqq0gGhCtiPMnhQoTE8SGAv+MAdHfJlBgCYmHREvivAI4COZmiE2QPryBm8Md
PXkn3RKndpZXC4NfMIPBZiZ1FrJTiQRznmLqAOjOSjxBiXUXUjcEfgBjTZvmIYpFyIgtx/yLanDe
wiQhWaYIt3vyg10BbhDyUviBGzz174w+oNuBgsVH7nq5E3OFbDWf/yKcMy1p3hd1+zH45NR7qtPv
ym+muzyMfnhfXfV+fQDW2x4/U698waxcETpyKxb/RTxnZlQSWlJCGd/9G2uvZC2sxK1eGJ0Ha628
fAe3HlC/SOOsTFcVGB6dBKqr/SB9hCLlz4MdvRhHYOAd/f1fyuOsTKwTGsVl8KMcle9jRAHRq8Z4
1O30sd/LAqMmuJF8cq+vukqzZhWKFJws+q6kriX7/25JPFuAqnWSVtYTkqO3jH278tGPi2e2ejt5
JTsyTyBPcBF5uomsr4DwznA55KPqEK/DuBxGn2O6AMBM97NfPIDr2VtGGwDTy6JFu8nZnlqydL2Q
4ZJ69TTp/5TdPp5E+UqmABfcHk84kZklJtHLNeaZJ+1io8IHxmHiGFT29VK1ASmw01g/REkm6Mpi
t/qSXN7klFTpCKOFQl4LvR3ObGV2bcR2JyrQbL121leOcPalaEkrKSbejAXqlR7xypNasTnYbvGq
7EbX9IuT8WQ+yCK4nsiqEs6yNLLWqDqiRFf58gM8lQIajG6wm/hU42+HabC6o+6ByVevhPG4SGs5
Q1PIVgcAhIYyxVX7vY6cD84nd/hMvxLb7MEWiVmqDCQ5/2uLSjibozQ0jTFNEJzhyjcTNa8iwPQz
l9DP02Rj8PqARtE6vUbcGPzN8I31WfPskV0zZ7Om4K6W6GXQ9kr0nLa7uPlslotdBHd558wpSqx1
4yxG5F6+rVtPoF+EczH/VGjmQkoAs7NrFpDn9xEaOe0W4KgSs01yP9uFnwUiBWG5zkVAU9Hl2oQk
hdshMqmuF0aBZafP1DUPMZiLZ3cAI6jpZCcRAlxgNnjiB5SndDCKwWsmB83vMZWAsUSJKVtE3lnn
oiAlV7ugASUUOLdYUpqhzQLQ47GYZNyX/84m6ZxNmuWpnpY+BrK+eUKinWhgwXmcdUE6X7gmziDl
ST4bedBi3Oa1dMsijtSpvOrlA7IsjDgEB8UTdY9lU1QWm8AbWzeJYVs9uDnqE7qaKslbmttIE7hn
gTweixIjuunMnuUBGH8rFGP0WU5JZN8E5o1Hoki9BDrloMEUWnl61IoQ+asy9maQI9typ1xX4bD/
d1eNx5Ykij6SNAUHZRJ6xQHZRwdxR24byEbZ9C7eMdR+6IBuJattcZQsChx5KtJUy8t5VAbtozrT
PLEgvQPwnHy8PlT5rxI6a2vGDxeyLPBWZzW8V/gpv/pRTUSo5Ws3rYWS0HT6PwYvsj6ZCzGBwd2/
ZYhk06wosrtSh6fj18oa7bHf9aVT0696914StCMKInJBHGJwlzFsjKSTewu8IM0bqZ7T6h+1PVH5
k0B7RNeCiwWkAmOaVMxVQj5ucBe3tYtbtNHlTgFyRMaupXiZhzzDa/wa34rmRAnCSIMLBcqFyKYy
orC3EMwgtb6QEUAiYVvE5kYiEUUMQ0NKme9GXNqopTHmabljuatAw4aJYaC3yMHxeXkrN13eSg7n
EZrSkMZSx/hyC7mFbLwbE9nu41tqHQEjtQLROJytVOJHgu1/6+KUUgXVOwYzLygFL6eavKegYG/R
BluW70n0vRkO+nI00sfAENjRzUNbLZPTS6JJo1SZIeON2WvRe1Td6bFoAsGmEV3J4JQSg3vjyYhn
ZITulYNu0+PHBX9gvIGoBtjlYTpG++QoPMLNy7CSyynkEOlLLnUUZM7DJ1mv7QDdYlTyh9415FOm
34S6qHApUk72RavEVFN1WY15QOAWmP1Jfiim60nyukY4W4bFW79ZsJ8rU/lS/SiFM+gSEEGou8Gt
vqbH8Jkxs8fvqRsdjcPlm7DtE1bSuIAzB+1KlSa42CoakTR32vcJuvDsYF8e8BI+KIUzP1wWefnk
VL7xr+5IjLHQKF/Q7ktl2Ei+OZjj59Qxuq2k3p9NEOsNkagOtx1ZrxbKPYRBTBBIYwjyJhYFstkc
idt9RvkIzY6hUz4WO1GvxubtI7Jsaga6q3U+fY/nrjxOFAJD+QBiaLtbvFboEzav30oIH7y3eRkE
rF7KyNMsRILxMd7Vb9Hr4Iwuwwmjdf6Q7YjgDLfjT5DXKBY1LArSwF8vQ9xNkr4MKHQxlkD0d+/j
a4ZQSNAqOu5FD4XtnfwpjM86hzExpVBij+A4eSpAKIMo6tCFr5f1cosfXjPPa+Izz3EjoZ1bQ+KJ
MQGjrFm+lCBABK9AdbXknuqjnTO1Q1e0um3NJBSJGKprOkgKft3LXrHQ9s94F/P8pe+/dU0L2gy0
coAzoq/JbaKDVQB43XTsfXkqHCl6IVJgly3ZXd6ALdgZNuD8IZxNBUdw3YLPAH0/p+ga7TFui5Jf
8wqSE4flqlo3vFNdeT946APHQVNB4o953d8M30o8p1Mg7MpUVNDx8A5aTI3Kr01iCZa47Yl/ytB4
46pLQ2G0BdL9IxuXc/PxuHhD55ETu6I7sq21/9tNja+QB9rcJF2EHCMFCYh0lVIgSY33y0cmksFd
/7SPpKIt4H3TxWl7t6yemr+ghVsphcY3TQcSDLJVIB2C0dT9dNTL1yJr7TwX0Y5te6LV0XBBmdEl
UhFEsQZTNnvVO2PWkw+LYxzRxexH3zJB0P4HE3Y+H7a3K39OOrUc0HYAfMQLcrKOsk9PljOD66y+
/T8uObvEf1ZuTGj/VVoV5T/jJHX4L2gVYTvAZO/TQws8EqOM07z5qhL1eAoXytkXow21MV5g1/TH
6iDZLaoFMdpkyoN59X9UJ5jKXVooZ0R6qwdxvwRrRu4Xn3j1zvBA9ePKboWWHFE9Uqg0nM0w9V4x
hgkmS77vXNZJGLjUDfaTM7sZSHJFtRfBfeNBUJG1aJJpjfBE8w0GnNugKkhjAQ+jQFM+TNhKL2kn
z3PUwkSl8WEC6CC5b6RriV4p1rfLxmN783RZsxSKnlLKY5NSsOKB0RnWo3ljnBMFZr6p72yGYfag
Oyi2epflbW7eShx3BTJ1SWWpgrhZOcay0xi+EfqXRWwn6lcyOF2P8q5PZwyGx6j29kjuu0MP7uvp
Pj2pB4xE8HI3fhRnGJmS/abyK6Gcyscaneslx8JYLanfoWPp0GKSqyhftdUMpJnI9oMRQ1Ywb50L
YfuOSn0YIpGZfiQANHdwMbMZgSxLBrBhDL1v7UJUJVAGOXxkV0C1JDCbm0569Q2clU7lxKgtKiGq
1e7DAkO9BfnTPyjleZFMi1bqP8SRtgxqqGGOQLCTT8ve/GoViD1Gt76LvMIZ1f1lnRGtiFPLRgET
/KQhrWImr6XyvRId27banxfEqWROuriQStiMiXxJib5T48ouoq+XF7FpNFbHwqlgXlTqQqQERUUD
2YTvJZjFQLlUB/dxp9qXRbH9+F3bz+vhTG5Mlb4DZTMLVz0NJX1i2Ur4OHaCaFAghi8Dd+CgMs0U
D1MaHRft2tQeaaL69ZwJjv8PJuPnevhasK4So9UBK3QrN7wBRBjj1iM332k38psC7psKTqQQzigT
KAVfEEbfdtVg5xQ30Ed31qcrqfqW539BfL42GIQzGKC1Ky0drduuNMrHoRn3OVXtSfoLaPAvYjib
UNGADnONzIjUHZvBz+RTINKG7cfZWcF5DndTDogxUJiFBONF0hvVC4/KzeRUHwVIBo2PfZGz3zbr
Z8XgDEOZgBxRi7AsVobQ9j/KEGKzvtXshu0zMB5MN3SZ8A8FPbZKyTKxtJZeDYCnjPojoYdeOtXt
q0oeqOXP6V/Vj1YyuYeDumAY2sgAM2xkFGytHylgXY8PuGH+uJc097LNEK6R08RAqya1oQTylvIU
UHSidq1TjNZ7BPYnayh8tS5tK5i/jY0Qx7p91877y6kn6IyppSR4iKk72Tlld6wAOKCoimJLY9eP
96GrCmzXdsi92l7OicmZkmkWwZECcfiJOKkXuYDq9h9dTRGSlQKnvG0rzyvkNHXMJbUcVTSoqdFB
ahq7byyw9k/2ACD05YMUSeKcmRVGEji14cwyzZnzYx2i/431G4tGzm37s/OKOH+m9LkZzgrObJpe
aXubdg7pn9LOm4K/cpxnQZw3y5a21QcKxzmU6LLtb+bkpaTXU/BoArZyee+2kw9nreBfDwjdqkWb
UmiFlh9HovrIe9rtBGZU2tyRbvIHeQCJJYM+onHXCr4I5LNL9rvn/rlW/mUR0lEJFQmRTvXWeqxh
GtmdK+N5ciZUjuJbEbnkdmJrtV7OyBhWO/RxAgOq3pd73a4OxAOE3JE+1a7sZ3txhVNw0z9iy1Xs
OGdovMl6aM0yXhX6Kemu51IAyhZd7Y9Fr2RodAQXLbjqkKaQnfaBZZD6N9NmYxSQmxNop1AaZ0jS
uCkVSUYSWeuIH8eJDcDvTpcXD+A1TzLNI+sBr9VvhUauzMny5SYQxUeCq/gRP60W3AyR2VisGp9n
HyPWNZeZMwomxDvWboRW1AO9YQk0UVghXDxnbJoSdLx5iuNkTgqv06PkdMf8QEB0iXkVIpstMG0f
A85W64yaeZiCEPmgHxSb1GGdeIyarbO1nf4dWw/0jchyM99z6Upy5kdpQnDgh3jsB8VVGDwMpqDh
VXAj+NHuutYqedYw7It1O4M7fOz2ZivaOZEQvoYU6qUhK/9t4QVnM0afR3iVDnv5UB76Q+Okj9aT
wJax3/xt46hMLQstGibYuPH/1WmlAVkKw4JWSvvmmgFgtAfzFhSI/0fSZ9tun2XxeBQpsUorUwBU
AlnVg+GHR/mQ3IBhDj0SooTW5lauRHFbaU5zMZIBoojkVeF7kT9q2SfB1m3q3EoGZ5bRjpYpGgiI
EQ91h9TLT50BEGp5AJzXld4TR76PXy+LFElkjml1WKTJtCw08drpwETQx8PNrFV/lTdYrYp9w0pG
R1sQRigsb6Daij8+1E7pLA8UQEWHJbMyR4T02n44riRytlkJpHasLZwVq72lV7EHNAZ9J3do+kRJ
Mfjcf46eQ180DEakIVysZ9B8lKXMZIhX1Qfe1h2t/BSpogBMJIazvRpmNzQtgZsLKsC8rhbdr0Rw
qI8xsRfuMA8qMbpayjsNz9OKaLeFqrssrySbz9OQo/0L1DROXROfVPVR77rczgzgpXvQelvSlDpK
kTmgHHcTNXeHSQK1N6pSYGd0puH7Mlm6M0rpXh37q4Fmb+2cOMP02uSW3Wm6T5VPWRN65vRczIsn
T5i9mRVOmWZPlpzYmdR0B8P4Psr9taWNdtbE+0KTbHnOQHk8VraJC1Pn2qMeZa/mOL226Plzql6N
HaVFmG8EuywGh31qgNKoQd5K+9zJi+nWs/oSlpJd9+RkgGzX6GPHCBIQnCcgfycTnZ2xDL8TXT1a
Ezie1emz1dF3DVjqaaqOQ/1cDsNLbHXXjVY9TcPoZUqORrzeUfLvXTDcX760m35/pd6chVXqtg3a
GYoW5JYzJp+nSrbVGu3a/WRLpNj9jTSiaBjioaKllNO3OjU1+PsO7/tRuSE68K7Zy6D2hyia7tT6
9bKw7SQjWOX+J417XiRajA5tlsfvwFEU71ntR7mRD4NHMcnWAtWcIIjavk1nedxeGnES1W2MZFYM
RFOCUKI+oZfqr94X51XxKbMU89pKPZ1YN5/sLNdgQ8PYR1D2udH938VmK1mco9KCWgrUBtRLKG5+
ENgy0g7NSdCAUuyEJXL2a79bip/7x6fL5m4cO/TxMw/8YyhhdywPnRN54g7jbbU/i+J8lWbmk2XG
MERqajlJ6Br0iU1WXkBg371fVkN26pdWxbmssEwGTKSGI67H4Wqe6GGJy0PQvXehptsYVGFns+FE
4dfLUrfL/Kuj4/xWOuQmqZg3Lq67a9OZj9UhQ1JN20t4nqVOC54uO9o3u/oatwGPGlG71HY0cN5h
zoNJilJ2eo+E66I6SnO9xC+XFyi4bHzPhGnVGZlnvJmmubGHCnACy+mCb5eFiBbBWRArKMNM7SIN
fTVPc3eyVP/y728/flanxJkMeUiRLxgBy9dA7q06hQ8KiQWYwcwB4ZY37zOhO76sjXzfQ6VlEglz
RNTWUDuVdRjDr8H0GKg3eEYHIhCY4Ix0znzUoSlJWYrwAnBStXuHLYwHgRoITojva5BVzA5ALK1g
aPw1iW7aSpQJYHp64fry/Qty3lKayEjXxPHrTHJ/1AOniUo0PKHXWKuvC1nd08ryOgkNUJ1xRUtM
HEvmXV+3u1KPrvVwFlxtpnSXvohtySoGjpIuzNoQnYFpfBr11zJ/CNsnRX1ME7+23MsKut1zeVZQ
vtOhnfVOGyY0HyeH6FpFXxuMpA9FBesPm+AZuQAZoDPoevESr/omAguJXLjOTme11pYucKQty4zc
Wrey19qxF1Rg/6a29b1BY4foZSY6bS5AiTSMrZpyvKQj4tHwfgweFPq2WAKl3a5zrHaVsyvDQCsp
1zo8AKsP2k/zbrKpS+z3a+3+g4HLFTF/bjs8zP5WiEV1XebcwTSQpCiGWQXvLAbyXM/GtYEuN53c
jYKoa/tCngVxJxYD/SaZAez+tPha/Tjlny9r5B8eZGcB3BGFCmh+KLjnXQrOVIZnQFtFuJuuKs9C
r4+EAl/9WDii4GRbMc5SuRPTSqA1shmxpFKdNBMJuq8kciORU9tOptKzGM4f0GRctERCMowFd6rT
YtqD9dBcFXi7Yzhz4aG4JwIE/uGO/ZTJJ6wJoRqtWoSt1qPqqB4IVzDQG9xQJlp/WcZv+auA6CyP
8wr5MuqTwqioohgTVqev6tTtA0yCGTF7xlY76auZqV6TijzfdnXqvLcfvnhlS/ohzdFniYhoMA9G
bdpa7CrZvVYbtjIcEvJmLn4ogvlse8DzWrk4EzjLOWwpmqqIdCd370HrZcvb5Qsh0Ew+Vd1oVB4l
DMh1A8TpjEZBj3V71Pq7SThySagqnBWJ8dJWshLqWXvgNwBhYeDqNzWGKrM2O+OQC9I9AqPFJ6WV
WWu1qUZ0ZJHE7oO9ApWMKfhBnaXSncvbKDopzqxo4ZKEU4xuEa066XXtUMQsQyB8UYnEcHakNfIh
jPqZ7SCGoDPutxvtxngwnB7gOTaoBjNcpr9qD19pPmdVFiWtxr5Cny0xH8M0dor+BXRpglBBoId8
ElqeyLCoHSxkY52W8c5SwM+Nhze6aC8fFPvY38Ofn1fq4+GzvsbGMiE/AwQpEjU5Oaq6Qxu/qtxY
+5rlR0v0BBAc2Aer70qc0s4q0RkPUxg7JXk18FfY5ynaOs5KlHUjJZGEIHY8zg5rzUXjoIumwb3u
IbiaPLQU7ctX7enfbSTz5KuVWZk0K3UCT52mO6q8T3SHmYiYOYiR0JijhqZzQ0TU84e453x2nP1Q
xzaIUgUl7OSA+eTA/iZ+7kSfGRpR8zCRcGc+KIfLq2QX6jd1McCFaRADBEh8OyQQFzXpR6hlBcyU
eR81k2sshyT5kmt2I+QG2o6XV+K4TTXauiCYtoIZsrcKJqEMh/TY7Kc9umo984lV0qxnljduMMLS
zh/b/eXFsl+/tFhufyMlsYquhcFM4udUHu3ZFOjMdpVktT6myiulSUmpxe3EyGZOAypA/c58Z9F4
ftfsesFitoOhlSzOJFedJFV5gVod2aUP1EnvLW9EW6my613qJ8f01fp6efuEq+Osc7SkXZ6z53g6
zn476c5EqduoX+TeOBqVdFTU3jWX6nOayaD3swSWbdu9GoQQUDASdEFwkVFoJFUaj8Dr0NpXj4aP
EdbPTX4Yjj+6fGhoa4IVb1q3lUT11+MEi1cdaxWOMzP38AoW8tjp2+VN3dbJ86I449aTRC9p0KOA
ol8FQWQXuqgyKZLA/r/SybyP066PEdip+U7C67zbL+FDSo9hd00BdVru6OD1YJiQwfb/NgXfL6+P
6cTvd+68Pu7OzUlKpDQC3kNpRrvOwiMmiO76cLnDyBYnmCankCbRzRAdG38LO1OeTIqsPWu3XlyF
PYvvJId1YpbI5gXImQrZbTZ7rleqwt3GvmmjWmM8IeMx2JXH4ND78V0HDkjRU0t4DbhbOGEAI6Ut
Y9P8MvgF8s6JKznyV2IzVADwJAIPsRllrhbGR0dk1GItQ3Skm8MzmCqcIjdlOxyJH5HGn4ZGNL39
D2bmp8rwSTjVqMsq7LFA9spjRMDLVbWvr1nCrxaoikBT+BRc06oNwYh6LE7/QoyXKD82in/5AmwG
ZBhdAUpSxZQp/37srSZRcgOKkR1+EDloO+JjOrtgJSIxvHFUldAaWYPLfOwOCrrhGV+EGKgpEsNZ
xEgKc3S2IBZLPlYz7LUdS5P/FV58tWmcVYxUOcdUC8QJTYZcYpu5aXg1GqKrtH3656PhLGNbBxIG
XQPF3XagRiA6YME1ynvLv9QAzgTK4VKYVYeUzI89A92E9//s2Xa2fLVpnNnTx6IN1AmGPrsO98bV
skcdGIlyJks6iFKBzMr8btfPe8fZO2JgDExt4Z1htp/L8nOYYvxUdhcYT63kSiJWX9FBcSavyK3Y
WFDrd/vyzqR+q8b2IMqciWRwdq7N+iUjBYoZUYyW7zY+BcWAMriIaVx0SvxDsJzyUdMSxlcJ54Ri
KJIE2g2zCQ1Mtyi8FyyKfw3WVUglArZK11SOFfnURg/j+O2yfdv2Dz8VgX8BBrKZZmqAfFVCHvIq
tifa22P0YAHdKYJ9KCJZnFkYlHlIAeeC0p3M2dFu89nOrhmkskS6fewxef0gPf/Ic2oikodtB39e
J2cstMAsKV6EgACGQGpbzVsaml4jYbpH9cnSqsNoStdmme6SfvYu77Bw2eyUVxFcFJZyO5Q4xQbs
HLQobHUJXUur79NJs6vU9EHh4eTKZMd196bMr2Ye71T6D6jRPYsAFUJzp9H03eWvYtbkNwNgIVVu
qaahop7z60fNRlaOQwXiuXx4tvTGjYNPVe3HQsqJ7VcxeNUtXYX3ND92Z7V6tTOw8SraG9WTcav5
OboeLE/7R0JWiNrtAXPbMM1SABncjJlXMnmDMzZjH8/YccU4aFpuD6Iax+bFXAngdq8wci2PkMFz
a+MqrP2oy+xxENzMbVNzFsKbGkUySRGb2DlGj59i30Bq0R0Hjw2iUgDAEOQjtzbNYow1iqqhbcfk
1DSMx0mfAIIEyOcflR7a2LuscVu3f/37nH+ziibrTJ0BSIZP0/QCrKVV2FX3mSoCQVu+bS2IfchK
4/7D3JctR25j2/5Kh9/pQxIkCN443Q9kMpmj5qGkF4aqSsUZ4AROX38X5WorxUqLt90vN1x2uELD
TgAbG3tcK+mDXKRwplaa9oOP6ySWvl0fIvNRC3aBusQldVbBT8XNlC3XlFKNeliWacZGPADlDxPD
bEV8tI6Coxv5rWRHFvF4ptOY399TqTMNzKXORVsgMBt24Gm9+WN8cqK0HAdg7ZXoWI1X/aJvP/mH
n0i1Jyt7srW1PtZ5J+ANT/2CGGk8Npv+emo5qo7gs3/8XGEWlmjPfGKVlV2VEKTwrOKYA/fXoo6m
LSj92TTMyT7aM48YtjECHjRcVSVCzyXwwy/De4GB7zJ2ppGsyJOPS9bpbK3mVObsHdRpq1dkwjTO
cx3Ue4bbmJYjNLaXNH6w1fyScc0d4L90KVtKJyyd4OwdtBNa9FLVMG3uj2tzXfq5C/i2cad5Fdjt
4q+fH+Gkhb/qi0mAy64yy5z3F7SjLALRA3R0Iuys/WZjvnlKS9HTedP1Lma2KI2ARUE3pqkU5coc
jtTYfr6Mv7jj7wImVT3Re6sLBp7FyJPHP4xdvKeueE2+TpgA6O5z7sPLdL0UQp21/rb6LnJmLktq
iGHQEN2YzoBiaeSC88yNge5A1+p+KUuwKG1mM4NWkzbnU/7jrTQ79b5Ha2M1rKfHxlzazknBP1OL
mclMWKPFFZ+czq255ivza+7SlX4rV9FG3XT7WHU+P7/zluR9L2fG0lSSNCEN+gMU5ZkXO2O4GM3V
5yLOPzp/iphTnXfCGAyVU+AEltpGCVunbSw3E3CmSboXwVfC083nEs8uStN1YB+YGDtks0X1ZqoT
XSL5ESHwqFeFfDEWo51zXrP9LmNu7/MEzbVxjIMCn2MI5w3Q6z0A88HZ2X0vE1/j+5EuJorPmqgT
oTO7bxRB22kphE4AN39040QAxFDXHCgqf08XT6RNn+bkaocWMZowgTfSrtXB6S4m5HNrdLp1/2MC
n1ITdwl/4JzrPZ2ZZWpE1ak5u2txIVnGB0ik6l0a/dBU4mSq2yip+7mCnLdaJ4Jm14xypW1yDOuu
0NEVPk7ZRt2Tx9QHdWL5JVizS83TN2SpHnvelpyInSkmVfsCI7AQq2zyB2Sz9ghnLic6PNON10s1
5/O34M/NnN+7vKgIukoQx/AYgH26vlaMp15bcnzOVr5OzmyOhFbpUs2jyT5OCMNgk3fiTXU5+QnV
PjyYfoJE2oS7PmyqNb1ZREA/mzS2dd1ElQ+VFzJHlUyVkZagpUM/6Fo+TLDrAbLw6ykU0DfxqmpW
Sy/qdEa/WOgTgbMXVVhWwyoVD3fMUZVKxlVYOUp9qOML3MsoveqjdMFGn33DTyTOnljw7caB7NDl
Edl+1IROtIQvsSRg9qDGTa6zXsDz6eUuTq4M/uXz6/aWKvlsz2b3mueKEhEFel+tAr/c5Tu2Qz4X
bX01MHKBkeQmF3QNgrh74rK1sef+0ht0/sKf7OHswvdCWGaG5uRVYTtvl/2+fYwee+Dojdfq21OO
wYClJPx5F/pE6uy+j9IsqzTFQ2SAl8qlO0TFGFxSXPsF5aELAmr2vwPD834dgB340WaXQlFSJUU7
CzdvVCV2CF1b6kJkcNZK/7mqXyANIrMXVhpAhmzIIc4SMFYXE7bBzrSXoAXOa6ZpM6KammXNjUtn
Z3oXm3gQwgAukAVE+EUAgenN/FU330XMXjkr1lqWKBCB9BZX060tAEOTjF5AkF8Wg4O+ylUJ1GpX
6cfE0eKFzTxrpfV38bOIp7RHrSYVxCu82HSNtc75cAiksnAFzz89J3JmZqsR2lCDVQ0hI9oT7PW4
Me4wPvcGsFEc/9bTcyJsZrHqkg7GMKHs83qX5F+M7rFYaplc2reZzeJNxDWRYLyC0JtSezXlURSr
z83WX7wt72czM1tloxZtOs1SJgfzcpqhSP2AO3I99SFMU8r6AnDH0ppmRorkqsLzCs64ZR/J8LWL
Vpm1kP9bEjGzSHpKAeyswSIptekYwUbXf6Ri+/m+nbcPqAraqg5k1Dl8qJKiBeUNG9XIVqa6qvmB
gWBOu/9cytlqKrBJ/y1mDhzaRXZTVBHiimbNfFhWv3jUb6cgEK7GEvfX+W17lzVzvKmuhnjEkKFL
SOTk3ZZoT2RpKOS8Y/EuY2aIoprYIVziKak5FTqrzQRXuPxC/IUleJczszgFV9Wqbd/qNNoaieAN
5v1X2cNUpwm8pTrNdEV+ta7vwmZmR/YmJuOmZjOlvwjg6dqWi8aMIL8W45KbdHb/iM5Mw7ZtpO1n
t1XktUKVDs0RDTNcPBeseI5DR6++kNSr4BKmVwsKeFYpCAXnnQ1EczZH2OsqmQYaIRNYRL8aXsgm
fg2P/c0fHJndo0D2fnGE/OyDeCJzZvbSNDaIXUFJxqJwiix2xiVQgfP6cSJito9JUGosJm9BpuqS
NSZYPbY1gSjJPeVqCUZkaQ9nJq+IaqZqOYXjHhWu1YZuow8rNDYvBHzTr/lFDU/WNDN7YxgUyM5i
frwzcre3Mc4ijjnxOjAVaJuy+jtv+ru0OaRAGfSqag+o5knNN1PbARs3WYx8FjRhTnBhlk2tNQzm
T6+qW4yIX8ko8j7X8IXDmTNaZFEyGI0YwUPCL/XaMeurLN78dyJmxgi4z0ypswmqyvxC+uiNwbVf
QkpbUuk5VUVHBkwT2SADMS/zl2Zb+rY3XjceJlr3y3H3+Vjj5PinbT3Jmwxla/djAEOkdI9qflMn
8pIb9SOglVZZE2wQir8mOcjcwqeUPjRjcdcG3NPT51IbFw7wbIHVPvkoM3NBU8tq7RJ3Wb8efOrD
Xd/xtXBT17on1xMvNzoArzNXLnEwnHUBTuTObEimR+GAaWU41douZ4e0uDZTz17sFJ2exF+vtQ3Q
I9uwUJybaY8kQwbsNZxrWTkMKws9y1PuK5AUT9x8i+Hc2ceMvIubPWa1DodDaLhyHYbhYBkdbWOj
TkBXowmGCWfq41IO2UHul/Ji55+2d8EzjdIUAAPFJcbT/nANpn7Y6bleSm2cv+/vYmba0o+5SCiq
oCtCXOBOVPneQCHy8wt/PiY+2cSZanTW0ClkesGqVf4ACEtQnimeAHfl5YSzZGzCRWra88r4vqzZ
G2MHKe9EoqJeIELAMYDkjSh+OKZfKO+/LKzubDR5srrZQwNGzqrrWpj+aiU99BN7QJg3VlOKr/L1
Rcyx82/AnyubYwIIVhZdV6D4MhUdJ/LGtARJt0S7eePX+wRjY0u4KAtXYN6qXPYcy4vQyU/072mF
QPmqyCOHJuu4WLBdC8o4RwWQiopAIsKpjfWm7jZVf9kv0nEs7d/MfgxtIw2jx6AyU/J1WWeHhi1B
XyyJmNkMJYwiTZ0wrJPyyMJ7utg6dN61edeBmW2QYV2hDRkJhKkXYqpOdT4G/f3QJ0djazjg8cI0
X/MaePkSvNXSCc3MhWmVnIxTL4lpfCuBWow+pXaxCr1g4o2ZuahMyYCzDzXoXOTtpjFkByWPwxTn
pZdLpcUFS2HMLIVSV+Aor2FnFfuY9q0zKoe4PtrIoy2YiaVVzcxEmltZyi1s3TRQh8mfdezlbrZ/
K+TcLmVjzkfK70Zp3nccRkJvYoLXODtMdKjBNtzavg61WG7iXlD3ed8xScMB5EcQxWXpRIp+U6jq
AoT6Xzg1f2r8fPbfShut6U3kw9v1NB8Se/wxPoK41jVQJ81upv6OAMQo498ZFUSF4d/exrxkX5bM
Aq8AEA+DqnkY9GiTE+lbhVgwfOcrKidyZiYDLQ82+u2QLU+g8JGr7dvHqXEmd9Es/m3yWnWHfQHY
+coGno5L7xd0c+ESzEf/i6GulX7q2pm0Ba7V0fIajz5Z3kRUNEHoMI8fu0Uy1MnWfuLLzUf+u0zX
1DhCsu0nAZorXwug84lt6wNu6XHxUizJmxmWrKYpbYEBPOXmmxXPwRIxTabZLzJz8X66eNaW/Kul
nZ2ZF3AL6FnGYaqj7jYfVoZaOjTYMUUsmJelSzizLmNfR6o1jcpbwEixE81t5ZKIvwip/rwM8+qi
KKxy6DscVwe4X+Di95vQH33rekIb/bv1G4OAy8DWVRsI+R9jKiPSUksaaAzqXOkN/kRDLoHkbbuA
c3Xrw9Sjs1RKOZ/+PZE5GfGTOK7gouYayKrhXWnroHxjlZLdBKEjV5P7HQ2+dff55Tv7pJ6InDkk
FEMnKbBxMQLDgK4R6m5iXSx2Gy8JmdmXfkiyUW+BJFVkIJACYyMoX/QlAJUlIdPXTzbPMMY0HUpU
n4P+0ibPauDESz0YSyJm/ocFSiOdxbDHVbWhvaNWX2i0/u/OY2YkZN6b5WCg1DV02U2TZ2tRBX4d
Zd5/J2ZmGEhY9XY0deHklavrt5S4/d+ZZ7ZPNGtuEzKAlA0MNoGzwGlUwwVI0z2YqW7fVvI/3/r/
E76Kqz8Mdv2v/8Xfv4liqOIwamZ//ddl8cpvm+r1tTm+FP87/eif3/qvj3/FT/78zauX5uXDXzze
xM1wLV+r4ea1llnzJhOfYfrO/9cv/uP17bfcDcXrP3/7JiQHv/PNaxgL/tvPL22///M3feLr+Z/T
3//zixcvOX7u9iXmzT+u4teqev3HC//+j2NcytfszO94fambf/6mmPR3lWGYkxF0IFkGVbHX3eu/
v2SolFEVfGcm1aHRXFRN9M/fDOt3zcCXwLimUaIyEz9TC/n2Jfo7kOMxxkwxZUXxPfpv//6sH87j
/Xz+wWV+JfCpayzuLS39/tCaRNdBRqbChKLRUrPYvK/TUCQBAkcb+YnghQds8QuM1T9CLiKg/GDF
TekYZFSdyqydUUS1U0TgWRnixC3amDpWpbZO0pdHtajBAUSzPdWGu1Gxgf5cNK1jdvgmqZaewZl0
9Djfj7F+gSonoBxE9pxnquqIsD32fef0JlmFPVdXrWozJ+6T7zLRt51tPLBItA4BSrfUmVwFJHaM
Slza0fhga4WNifzhVgM8ZGimq3pKHRt9+LUpAO8XqbZnjt8ztVYcajDApBPrK6S/5qkNCLQxuwgS
8KzVKXUCU1cABBcrDniNPM3QrrE1F8Tgz2kvwD3+vYos1ektcUyCIMQca1w7EUHQO7BvPalvMz6C
RbEjqteraeCMwzhukiw9Vr2BkFgHB2hgNVexXjzk8rtg5lqV49FIK+KEZvklK/Jnu98qGaCl0X7d
SFI7XRLshtZaa5HSe3mTfo1o9j2wwmszCF/zgIRel4bKhDOoCSeg+KZR9j8ssm3NVxaA167lhSuS
8N5WLvuCXI0jS72WieduoBed1QNvTvlRN/H3KGB3JZHUp5hwZk22GlUsmVOke7pO94eOe7iSupsZ
GLNos9I1SkBzYuImc/uO4bmw5KrQzENvWDDwYQJ4za9VHuYuhhp6fLJYd9os3+o0/GoZ5jVrd3UN
hypOYaeHPPrajdZ2ZEnhlgG6INIiW8VaDviS+Ecd0IsajHyVrnukaQI359mVYo+PY1fbrm5CLayi
dDTumFJetzX4cUogkqjg0EsGrD7o0H+T191FK0dsSJG/Fn0DhSkbzMi2JopDSrNWeBqhctKtqvBY
phHwdZCvx+dIo1UVgZWsm1qeMx45RMRfmwCJdSMC4wpTssIbyXWhWwCrj+zeq+ryORJl6UyR46SV
jjG+mpZYVyqrnFhTyA6aeE8a/r3JAHuTMKVCHazdGui6XPOe6G66GtD2vMuC4djUqVhZdWWswGrQ
e8MIpFTeA3M5T261kfrDWOP7OT6qjKsrk+BLOsgApGi1VV7KfsUDQNMO2GNekto7hKkywXRlYJnI
r2sgmzjqnhvBLgvTr7qeeWFv+FFSXYi+WLd2FjlJVtxG0lrHin1tR+FVpRbMaQwklTrFdKJR2RUo
6Dlhwa+aV5LYWw16YGj8eSzaDi0ndE30YBdxQKQNqpMl1ZWl9qpTpt1DP1iggUifTyzxT+t2as0+
etSwZQy+IIisbOCmatScI8VQrgojlFboswxKYQnTHxK6MeOUQFmzhdr5LI7+KY2g0GfokAp2zI8+
TSs1DY1MQehbDMU91b5CKfKOYFuNkl7I+NvYtcdaRVrCEtdxWn/5fK0zl/uneNtSqck0ENfM416e
a0QIUw99kaZfeWUxF5PuAdAKfAXm2f3jLPLatYPswHh+UMYlzuGP2b8/PgEgNUx1ejdUNp+7Ab2m
kZemFvpp2x4NPT+EEd2WZe7CR/JEkC5sOPvYZPsmzwJgLOTpKnrk9ZmnyolaVwDjQS5rxKMSWblf
pZfNlHGsuiZxVF65ZjRujbS03cjsHqxau+ZErko92kn2PIBF02z4XjzIMnYZM59zuS+T9oEJtpZ6
ig7P8kJRDN9IM5iirEHAVHgaajcOl+SaD4w5Y2dtSyP5WmvxLiyexRh+Na2gdxCsdi5aRzz4Ls99
pjCnINphKAXSD8N4wYv8XtqIoFlUoWGveymJfZeHegZLETeOgSP0YsnQ9xmDsk8PrkDsYZXVl6Rm
HDaE1KDI1q7zwYRzmx0NjMBldhX7WVgkjhjGB71kdyHTH1JAfcDS2I15N5SxcOKKXegmZggRL23r
YFwreMIyWbkCpl01yE+ixf/I37sTOf589Ow+eoj/OsbfKlGLH82n3+W/isnlquff9MGF/P/EZ4Qq
/rXL6Lxm8fj6wcfE9/90D5n1uwGADQZfD+YL7hy8wJ/uIbN/R18d8O4nk0YxFvKnf6gx/BB+DDOJ
FP0N6kQf99M/1MzfgZEPfD+mqZatqTCC/4F/CBEnaRjzrXmCQYxOmG3Z6hy2GzjX4eSgYiJFAUdb
13m0kLvwPxwd/ylGg2tsMsOEPZsFusNY2rY+DrUvFWUvs9RhRrTmGkhnrI0RIAoa4ScsDau8dR6d
uL5/LA4sTCZEgqLnl2ZhLE0LMKnlW6aNZ7VNvKiWX+y635sDGvzseEcpGmzDqIT5WIUF8W0GtvE2
usIJqAB2Hlw7kfd6q1zquf4St8AMt+NnKZXLYFBv2uKbpgGepgnvBCm3SpC4llXvmlp5ONGmM8/e
FA+ersPE64PeKqwCGH0aZhI/PkTqANKClCS1H3MvVzEdNdQbvbirS+Zm2bBG7nAho0QmS3sqceqp
YczAw4P4gWjzCrrWkWkCv6/9jiWvk/dn2tjBRu/XTeS3eRM4JEtDhzL8R8BqBbCfgB9LnMiOD4bk
blE361HSu9CqbsrhttQB6QGkm8TYj4K4htI5bbyXxeBVvXmtJzckW0/7rld1DHJtQBNS4dNUzZ3G
XmoOfisTzxdnox0RDw2mNlAx/ridkWGiG4kCuJVm1kUjustA7DVZrQlN7oqMXDORfE+ZdUFwqCLL
vDzpjhhi8VvaOK1RbHOM7leW7cVKsdEzuWYpXUGXDwaXR/TpYIJ6p1F6Aaz60MnM8imG38XSft8N
5kXcd5eRnTypHV8aaJs5R2/aPuWrYTVU0JTPm2cV0yJWZuHMQB7lDAniEbPm4IGgaL1qNHmhmAj/
TJ07RIaOlZGjnpOrhuySIEIUpGpuQ9IUlIyt97n2ntMluG2IKBEcT9n0j9utSlbQNChqH9j7PqfB
lkXK0+ciyNyMvd0QoqOnAjedIRz/KIM2Wj4kPKp9gEd4uX43juqTZaa3VZ7cdNG41gb1KdSuJWKc
iFbumFyTzN6TkWwVkd1jsucWSf6NAAWBCPMb1orLJs6uzExzLZGvgiABDoCJXuFDOsDHKOWuY+Ha
Du29pgwPaWMmjoHQtDXllyAuv32+OI3NT3ZanQaLgydBpQb++bg6M+dWlqVK5bfgTnfqHIxSXB+f
B2I8cm2wtp0MDnFQhascsR0I1e1txjq2jihTVk0lDl1+q/R7EavkKjLa0AF+mKcjzHGjsdwO6ggM
utR4DsY4PiRZgiR8UmWrYQiTDafo0VE5QcwqkUeqCsvhWvW9QZnT0XA9OMM4KuXyhvXsibZ15vAq
AJxAxS9GSztEWQX1su8iG8yIGuksp4nCi95q9oJWmZOI2B819twO7DULxCbo9Rx5CIyRE3ZfmLZr
t/GN4KPlBLwIEOa9JCMxPapaqEwkgzOoEl4Oow9mVCI+TVcGxSgiXSNL9AM+EOJ55G6DBHQROX1O
FVqvWg5YD7Bp+mPSvqR51LikuemsvEbrbQuOTcLACt8rmMWr8mdV8dM8PXI6tRLUiIdlf8W6OnLr
2PpmtmylBuPo6CLoHEyoIzL1NGgOCDT7VZngK1Fd1ytmxd8TmXxp4oM6lUwxPOkatgCrq/bQJ8qz
SOxjTcWOo8fRqSYTk/XFfRd5Ou2+98ALLoJbWqH7JLPdkmT30pSml1j5ZXpFI1F4cQFJiTXxzBcg
dVBTswB0f90kua8pt4hURhQeeihD2h3LPgGfShuipBTLfS4b9AS3rROhXcohdXQdZPyBKmwViJy5
tEfk11zqXd5jmjThyASUQPBTGx98l/smsEEkYYltXwBFMyWUrdviniuPdlLpax0KRit5VHTOXYDV
bUDHNDq5mn4Nw75eAa8GigbuDHMzIE7MhXjpW/tbmttHoTZbO0B6Rk/Xva5dRnQMXWZ5JH4ktL8Z
RVChKR/oxpN6DVWLBIZe3miKttCb/TZTffpITHfONOCwoNMIoeb8zRU5ZtPavMYscBlEnuj4a9ph
oiM2Y8C244pkxlVY3BS9ulVLEzBxQ3zDsyhzWJCg3coqvDLCEDwHl4tMDUTl4otmKYY7RiNHW6zD
E37MM9hbLhzSc3MlmXo79vIqUMLYkQZ7qmuQsTYyOYTwzxzBmUNJ9tQncm3mIRpC1VaswhbnosbB
njf6fSeJ7dRG9KJHHUZtalh5tQWMdo+RjY6IDYgrnjiyIVQpv+mKFjtcdEcrTF9lgvKeLBgm7/Sn
qsOeDtl4q8XjJk7jH/ZoXg5dv0nRWGDcSEo3BXfjNLjUeox3xhvFti9QWjsC3/7JzEF+MkRrpJlC
t68wTlFUYenYWfZtjJObNMbFi8Mbaeog9S7kPUbZFQ3xdKb7HV7NsR7BvUKxnXkl7xes6CyYRQ4U
B2qZBHlX/K8+7x8fQrU3xzoDFYJRPObdcJMmiluyvVZjvjxJFRWpTEANSbarsde6fexS4eQszhyr
M3dhgmxgycxNKbPXzz/Zm+RfVM3GtIyq419jTpfSacyukBsGtCJr7iqk20SlUndrSsxxW7ZZATgq
WJt4mlsV+bhR013L3sZVBNXksPkVB4TMmOy4kR173mxakl/aKf0SkFrgjNOVBtgmdwwzoKu1X6Rh
Bx7SoRSGM92pCdKTWa1FCw7krCkSrip2mwI+A1BhjFh4kj8+WSoRlVagf87Xx8RcRYW6EQnrXdml
ldNkma+Mw7oJR6R6rQxkQBjCoSJ9VuwvJXKvrkRUPETtQifBGQ0wdBUU6cyAF/3LZwrG2mwyNSh8
sI1dmbKM0FFt3IYIfozRuIqD4vvnBzuDN3jbBIwKgAkW+Qym2VPkd1oU0+yJE8keKz9UxTdhIKtd
E2uHVPW11OkuI+l9UGhIEWuuTZYakc4sFrItAKJqSNxAsT7KVkSdZH3cQamUYdPQ9l7BGdgU9Ald
NDi60S92+p3xweiEZglHxdR0hCkfJZqdAraOtJwa34rXOkKFro6uqqTz0rGhnm1KN+mtCzgMmVP0
48WY+TUZV3jQXxsNP5CnC37T2R0AxCYCP0u39Pm1oiVrrcqGCrb1TuUXSg7PkFuuUdsXSTSsF856
qg7PLjEFehBTEeQbUPzZ6m2Z0SYIeOUXpvqUosCQdOJAYElGpnwfzfzG0rLHrssBahR9bfp4U4TB
Ut/oL5ENbh1F/gxONpKGFggAPh6BppXV2FdK6adVB7j8fsIXk+33NNoYotBcQhvpAuVqC0yF28TK
NrJOHqyEv2A+Ol0xvbScNklGR+0RyQ7qtkDtZVW22m3KskdDQx3AxNif0XZuCCgnpwLAxFihbSpr
rghQhvw+zNboPIKhzBRQ7Ch4VhiO/fOdnlHe/HGrKK4wUoSGSfDn4yK7Po47tRjQIWOhU6QNG7iq
eEe6Y4WA1ZEMpBx5sFdo4aKQgVx9ZY01jB3eoYEAp9NQ5VWTwnFsRv5aJNU61fMpS4iQtb7//KNO
Zz7XidNPOtMJ0cQ9OqPV0h9Y6yLR4g3hYpL67K3DXBTSxDqgGef3nEqlYDyMYGMK49aK8Kz3XLsF
hOeqbg+dTAEW2sWoUxTRt2nl8JTuKPYL5SqvicYLoZVLiDxTPDdfNdJZxNDfEseoX36welZAErPq
7BKxWHLT2J1v2vVVGejbJBVPHcqNPRrseho3C4pxbreJxRhCQDw4aFz+KHegSggPwCz9bLR3oKB+
nA718wM9k4ihBHYcFoXaqEDMQtmQJjILxq701VS5YEILV0bTglQpsjB4TvkWDLl4zfKlps+3xt75
lp7InU+YhHbE0Q0LlQ95+hKCycEJmXhkbdC45nho2gFlUVVFwY1ql3Eiv1XUvKhjzXQsM0ZYr5M1
FZ30uii+bAnqasJo4WWUWeWZLF3nBWmcXCrXFTJ0DgaCVnWOVhH4E1slD59rK/kWhyF0yGjqFQ0u
pZk/6A0c4cJlYrhONRa6Wl8fyxyvfCCGtRFlCwH+OS0HyRQccQwYIlc56wcaao2rvJUwbAosVtYf
O1JemEl0/fn5nlPdUzEz1U2ljCiVLXr8VXqT86R0RHzbjw+yBadyzz06ULSTS33JXTqnV6dyZ6or
ssqO4fzjyrTtFUdWrA+8dgjWVpFsA96vwdq7sKHnHDRgpcAbQqHFtrU33+WkYaezVD0ysrr0hUhh
1+udaKI71I0jh/nanocSsT+/RD3mGFLxpe+Ij8n2TctQarPM8ObzfZ/XuoCHpKoMTQ9wzgxbR6L8
491FSjYyzTYWPttlEuCL9TB4mrrrVCQrwAEKB2Jbl+YhN8l9QzvXZt2Cb/jLCcw+wOxmg9BPi3I1
E6g4ARRBU6YuCKdGT3CRBw6NzG1qBM7ni/5Fpz+KnAckrNWzyCpT4Qu7PSbIEaa83+uiXvJMflHq
SY5mwC9A9RTTQbNXKFRzKkmCvW2CcsuMFnc1wbaqcmdObQcGXbGgB/eleZc0w0MeJy9Na2wMZqGH
3bcVNCxn4t7MwCeh3LRGvqSIZ3dex9gfMpe6zvRZcksfmQTEdSJ8NVPQHEkPdSWnTBP6rtAjHSie
Gitea9tX41RhTza5hSIZmWLUcB+lYm3Uh5zXa7v++vnx/HpDpn2bunrQmE2ANTKd38kNKbK2QdIk
FH4JSPipQFhgXB+FyVXUl1uDYB6z2g3cBE9ofFc25daukydRX/c0va9wlRc+zS+v2+zTzLYpUZQ4
iuB2+WGMDICdeRXtj7D8XhTsxEAxF0/uaY5CfY2q/VCto1hsyrjwlwj/zmqToVmoRMDDRMj6cVdC
bvVjl9ocuciv0aA7siabRvNEeJFpYFNVEJwib/H54qe1fXj+prWfyJyZx0bjudWhedcHQ6/bMt2h
rUQjqu7UyhKU8pKo2WUJ1KC0SYixkFrl8JxyNwwapMxu9GU/dvrUv67K1GygmmoGpTObRwxZlBS5
LH/sUeHuWbNKqn5XNahSlS8k1i4NMR7B2GvkYIuJDkpefgMuxT5Fs4oM6DrP8ie1Db/3lrkm4xNj
tmsl4Z3SDvu6KZf4SPVfoqnpDCbnG2ZEt635C5xXVmoilc995IM2vV74PXp6lLReF7W6n4xIV5pu
S9V9pPhWa22LKPCGzHS0XHeLhr9d2ywKrhLePobSJbhTg4mE8Ihbn3VR4gCbbK0EgUdkeVtIufpc
hc5amZOPP1Nbq0tbqedQIWrC6UVeqnZpilb7lm+AAuKFzbgwFHz2nsDioknChP2aR8PJAP8xSwLu
i0HZTWXFghkXVVDvCkIOqLutcgQrAmR+n69z3rTyx0v61jKCwqcBdoCP97NGyhWpWSw0HozaoTT3
IjAHhPIwomFMELFCQ96qAEHCAJxKGW0XxJ951FDthZc2pQHQuj27qkalKmoTQE0GECJHaIxLqyYD
dbKJRtRiS0q8QmXuSWV0OR/QtJMfyggIk2EGNJbGus3aaqEstvSBZhdaGoXRqT3sVQlKqTijeNjq
NcojNwsLnxRodpuhXrqBFwPdMr/0ymRItNO4x763KVof7RjNV8JMVrGaXsSWuYUDLUBfnj8xXXwZ
8wu95B44mb2FT/FxHhEfAL2kaDQgqN5auK3zeT2kmGkeDAVeiTY4VDHqw2gsF+ypGiK3L5tdiqrn
gDpgaHQbbidL4tHT+us2AOAYnasqUiAaml4/ql9bYAuUJBB+X+dYsI4qD/+/pH1Zc5w6u/UvogoQ
QnDL2IO7PcaJc0PFTswgBGISiF//LbJPvdnp+E3XOd9N9na6Y4EQz7jWetrbxUDfCnNiEdihdoQO
lpUSAX6JhT8UwxABODDZ0V3udE8GecxUXyazVp8tSb2oHxB0S4sc0cl3ti79GhmWWwdWt59d+3bs
vFt7zSJgMlGgWIdtOgeiWKGRnE2ASrLik1HnGCtOT47ftTtu0qT1/QHA/j4d9WPDWWySGjxpYh8s
2t+iYPcJk6oRj3hRTaozhoGnbHSOJcnuAY0xpwXGSlqHoRNlnE/1ycs4EETcwcwFIBt4D9vcl0+O
QDumkMUZwnPfhG0/L0VbpLbllIGRk727mK+yOi7Mkqlue1QGJ29vyuHcTvZzptGZnLT3qNEHiaXZ
3MyzhnoVIyTNl1NdNfrEhwIDuEZ5LPI6mKa6OGDHv/dzhb5k8ShIu0KoiYBvO7nmqV6XH25q2dVX
YtDiXnX3NQWfU3c/mDv6CQxBG+oSHAejfvNoCcAlxRRzB93EvpkHVGkBk1BO3GTiG+MzpqCiG8iW
tkr6ntzJwoHKb92/dotlR11BunDqvAPF5HU6WMatMNrPZbbglbcB/BiQNbsLAJ2yj5Y2o4nmn7vZ
eUUL+ZFYeb3rSPUCtHCImpQVDh4KWRBXeF+LYByaENIiFUgagJs6S5jhwxB9PT9AmDhWThcvk/9j
nOh7Nz0ww4snXnSAVAKm7E4AvK6LE6sWeMmuLQENzZbdtC475bivo/Wcdbjukddptih4WM8/lxkS
wHJVOpQzIJ816rc4A68NlEFd+z0Da+o0EPPVF+6nCjFro53DZLQ/JM/Oo6q+1Vn3auwg9X7XjwDx
tu5XVpYvxfxUkAG9+QbL5aW/TRjS2ANMHsqs/cQ4zgqWdQb8US3DU+XSp7LFDyYwrEYzPpZGdqal
cCIp1YslHQ9c9F5HekIzSXN6gAFGRw2lDwLJEEPiGfkZKr6E9LCwDkdxTOeBhmZPJNasxlNFHLXO
PZpJTvGgO+eRZzeja6LrlltzNPrWfpnNIRDt6BxMgNvQmwhoO97xnr8hq8BoLwvnpROo85iYqlLW
5UtGrRtzAHyt64fI5zXaTgOA1dDLnIoVCR0aLqZXvMmtfapqGhqdc+sKJJzgazdzH+FnElB/e2yc
PE4YJhaqPiYbMROZMooNRvPZNaoemvHz89hMd9rSsan5U1OabszWJtQLjv/sQ1Gdinred2V2047e
40yWB2gXPmrHffHPk1pyDAeLKuqDSNsCKzEzejvL5q1hUgUGy159qGSPHn9rmvbgdoAaa6Sk0doM
n1qXpCN9m2oRE7BdrE6IYJnm08+iK8kMGeQNMKrTsDWv+VvRN1PYUTQ7rHH+gs4HeiGdsDDU7l7l
XyT6i0HeLTuaeweTuZ/K4cEZOfrnQH0WjUZTusYRWAR/NHyVuiMKu0hSz4gDza27NoUgBd9COPnA
GNtJZTYnUjZHK++byNYm1Oey6W7qz70r8lDaTRVOzIxgxXdSaBxL1I88QbxkrWdsdeUFuEt96gwk
+76Z2SH6CKHpsWSwHCOY+zu7csZQPZGdO3UkFNNwzL0hZvxmEvW3epnzaPFEF/A1XfvcRHtaWAmr
xX2O0SRod0UWkEdBa+8Lj9+0M15iy1d3EFl0g7k1zjPFEep+LMo64e2D0GoHBwAImfrHeNg5/9bC
gGY5pGNW+Rn//WzAfAaGjWJ0vpBX0yI7q4QtJv2LAszdenXgJFxtxK6DYdh2Zj2TceGn2Y9ZZz61
3lAnEkkd89233vceBIoBiBAJLAyg8ZjcnrASEAHu+kh5nJihRBTZgyciiVo4Oq3qTpaDn3Bd7hZp
r/HI7ECW42at/GAq+AtnBSoJtFeJGtZITi6CX8+/URzA+Z9WZlmAunbbZsGxR+BMAS8tynRk3qeh
0zOmXkCPxVYsGkeah0BwGF1VhHmL73WyPa5s0js5L2eg6kOb6BlvO3/L85xG1dDHnpXP6SzAIaC+
M0XG5EBsm4geZJAOLI0BOUY7WhYSWd88GCUkDAC6gr6FQPg26JGftOBGzGtMQtMYFnE7+V0WzCte
8CxbSZDxwt5wPV2C8QZ1WFflEndktsORVScLXuXgAfVfdfp9xeysFLrpFN6ZrjvPnuxgJOx7b9Rw
PwxvFgEQCZiE5ypzvrZG/bnl6FMRqhuocEWoGw3xiOOXY/+KvHkT+fRJuvhGDVtkC7x8RP5gfuQt
G/rDXG7b2Q2Jv5xkY2HEQt5/khlkbDESuY48XfrJ4GyvWzQt7olXw91g6VPVVjc2Rw/Eau59qkWc
+TBXPcQczFafwObxYtcoYg8gt8B2WZSjDY4GcYkC6sYUHL61vlPEjQEuS88fDO48S+5UOwiJxVzJ
H6YPj6QsGGRriqU1TVBAsvc1nJPK7PtywiHP4SsROpfvzIDQSEEkLEybwdGBHtCO/BtwCUVAVwI1
L1KdXOVYgY/ZJTt0hINZGtVu9q2vC1m8YzkOONNvaFAWAFqADzMM4P5N/qBTyIS/KraocK57Fck1
I/u5XI8AHegbV3twjubLipJdgmosmkh9f18VI/RPgdWsBS7G4+xmxj/ijH/SekQVpPd+FKLElIkC
Yc8cbHKA8LCQSNZgCjy3nnHnzgNQ2Z0ORo2Fue3ijaqwt8R8EU22AgZgYGqjy2/dDsZuquW9OVTg
SxATk2Dn4XM/9s+jA92LvLlRmXg2SliRoRVHax6e8gHBFV+6WOssqme6E6LE27SqMukz8CJ8Vj2x
qX0HFWUKTar7G2VUUypMCRT1ClL5CsPaVvNNZtQ3jArzsE5HqykwVcBz9k3RYg564/9w6yL08CCA
4wBnaPRGQDvUU5ELH7XbFIg6OGpHQC+wBmYcofBWIXdCp5HohxFjCVnRvvtieazXDGNetCjDBf7c
kWKH/IyEBfRmQj4tybBKKwWJH1pmTN6A0AQ34uo8ztb+h0BWF85k9CKQgeQ4noFfyoIi43znlHjv
WFcfAFVZCzzrqdwbGk6MgVASGsMUumv90su3euBGmJUtCWx7OVq1ArxqZWGr6jvHAxgWNveLPQMi
LyVHkp4PR+p1GMNSILQubIUow713S0Eivtbf/U5J1CSKd0oblUzmcYRvi2Su72g14O1kIPJyAH8h
H1iGjgvZ2YxW78vgzGFmvlPpFue6EafRZKFwx9AE4HK/TiUUWtEtAknFCubRnQKUOCJVLem4uk40
SAEMqhoRdk1nSDhMbj2GK3p9wdrUkLb1P7Gf4n3gIrXVIs+lAD1tHXosWcu7qc3GnYeAd1y5D+PV
HEv0PAKfNye3wLiDgb0TP3uU0D6J3eq7OQ9uANAbykHFooPGPfg9P8xCYS4tRMXy3PhUOacKiJsG
16kmcBLv+p3p3En1brD7rDoKHq1rRDHaEYZ8Cpb2rpNPTfZZw6aS7xslN/NH8I+etX8r5sfcfV35
EDAMBqrkm72ALYAJuFPGI7nkkQXEWV6ZAZm/ZuUNgGQuARloBYJ1ZbGVi5M3NXvdjPuSFfvcZWlt
7qthOAEXFxEQFJrBO8LLn5cZYCZkMq3PjoNt3xhLc7vYoInK29oeD25m7IuSp7U77QHTvc1rmLpR
xL4NUbX7hc9JPhZJ5UAJ1rBPFilOVm3thqq9MSwjJThsHNg7k9t7y7ibVBGjJpAyZF2oxiAxZofa
1vvGCtbKPEjLPw6tPrQbAY2/w50ibTUSp2eRAY/qjTOiwiV2Sp6AqB0ZdI37FtC2LD8KUu0Q0AWt
4z6WCjDTZsQ8iTxsSgwc9xYkL04yqc3sJbZFd1wXN1k+PI3+I5u6d0NlwMSQ25zmj6NaT1brI/PL
QsLU0Vvrg9MVj5xVZ2aKLe2JdTaHWghYY3rytX5AAflmtGG9DAGZKMP+RIg6Tr393R/Hl8ZXjwht
TgBISjWcSJHtRVGnpcNDv5weHLc7NoXEAEL7XNI2lPl+xEtGeX6v6LDzCDJi13vgpDtVNv3SjGLP
PHnInexl7cWXGi+rJfJPhkc+m0B72p/EcOIEZXKALlq9HLLC2NXwmZltPgN+cjDN+WliLYPhcWK/
2tcre/czc99TknZ8vc9aYzcOE6wmDVzdwhp5IfdQrEMtOSvtN2l6kaxIDJLmWftrpMv8pKcCjM/i
HrU+uDLw99jt0iLdns3QNYyEiCWoVi/lBQkzR8ZKACFB1qCDLVxcdMVrduwECvzjGHiMpSYGxPRA
h9lMxaZfhz2Fzezq0HR+UPvQUowtdt29KrtQrNWuXo3U6vEtRJ/O6CSYEvXJnELHkxjA7qclspgJ
dJnVg/afZQeZ3R25hO/16+ax8Jw7JdkZ5MNudU5TYeznWca6YkldrwdwNqJF6yfHR5F/STNfxmIy
wYTsgw1nlzEdeO5r3jWpuSygMbAUk2jiweD7AvBFSGwHvHWCrAQ2ixlRg8IQcBsRNXCRcx46Cvwm
ewobOI26zQ89Y0nmDfsRDqFH8dYpwFKF3kHZJFbPzpZVHVyg6m3S7KvWPvZ8D7zYwS+sZDD6Hbok
acaaB0LY04rMuqf+fh6MnaexIqKxMc/h7QCWcKARBaQoaepdU+pbVyKUhLPFUAMa1JYZDzY6y7Bi
GXxkJ12UBMa9y6ed24MNbDU7OpBEA1EqNSofVhFN6jD5u2kaQw9IlwwtM8/4Zq4/JoESAJIK9DDD
fqZJNo1xtbaBz0ToQ4kgG7poRknK6+2dW3WJyavYvPGKLY01IjI7UFafU+HLdCN8HfoeiY0jDyik
A/NpRAANBkq9FQgOONbFRsclaAKmYySjgbxWvgwzi5SXx+uYx7RcYzQzQLnyEhsSLkuGgQMVho3O
4qZyXga87BkeemnaCLExcJBBlRyFCp6tcYsrEiUm4pyKGoJEcO52/qIh9SfYjg1u2ss5kQifM5IF
3miEwqrD1n6opxolmcHYeyWLtS2eMwX9iqwO1ei8op5wELUOTOza5MBuFGCAcRranhEaIDDXFSCj
CFDXDrOuOi+ocjccYM7ysoTGaVBUT9A1SzBJu1oPChg2wzXjboozAAPGJq24H1krdr6Evrq0kcR2
QSbs2MhQOdL2NzTYYxC141502DOW9qp9EaK/M5NKowxunmFoUPMZo16sEQHUeGrsPX4xCBI8Ap4N
4Q64Hy24yy1CtAKCErlI0aUmJa7Em4MmqwFFgNCRpyIMUjl66Jz7WEvC6RmdG+iFh307IjQEgbe1
dqVsE/BsQc+LsrWLANsI+tUOncAkIpqyN03G7TzA3aGuB3htph+s5pu3WGDtRCoHNjLDEILqqIiP
S/Uj8ycH4AFg2hqpqprLiH8XU5GUmu76BgFRi6oL4ZFZiqRYZMQFCMkMCShurUae3RRz6o9O1AHv
XXMZ4xSkpmw2jFPM1LxbnTHKSQluqxl6i3OQA9TszCnIlv6hHhqEysoB29yMCgHEdOcfeVfe8Hy9
x+yQ1AaBaHJUSnn5ZIl1R2xrP7rIGuTysnruLVi3+3JsA2g2b8cgMdYMgF6Etphgxc20s8zENCW6
f8BsTnB4aBVlY5n2FgtAUkcfuYksjRgJ9+e260291jtM8oWwCHC2XTytIrREHdVQwAE9GhF6Fm4G
FFHmjaUgp2TBWvocWPcsQC0Is6IVcrubtcOYeq2ThRGQfxKl54OZ/Vi86QGnE5GFl2hM0nYWGSNU
jMSMV3MqI8VonMOux9KDVJNy76nxAuTJwRLVTtrgKvbrzcDLo0D/K59g750NGg+mswLwBHM3m8St
UMlYMSG76MLK5gfVt4/zgqwLetOxhEtYtfdeMxSMq+WMIvKxa03Qs5ApYhAzccpId19l4Z35NEcF
Ku15hjn0ZrOrGw9DI+jenp24tu/B/8boqx0oQbE/1ydMMDvK1T4ix7mrBmvveWKnxnfhNKlU4tbg
9B6B7r5EOVqpMpYcb8XU7LIhGmtIbSHG4Kw71lzvZWWe3beqm88mti2HL5wleulLn2SsuEWSbfoL
giWdFLfgogSZiqv8hNr+69DNT+u4hCMQO80wp9DBickAgQVvTfvaSTdYUwZPZVV54pEHQ2O0DjL6
aRpSRcrYHttkHDFNGZgwArWHSiNvr+bpYehlnwxzLw+//ui5KQ+eyR+V1XYJEEbDofQLNKm2//v1
Y1GIBYX8//bxzw8u/snPX6Ob9X9+obbNuQ5+/fzz41//7srHP7/IgCkH5d7do0Cmjn7O5+PP//v1
x8XfyawE6O/nx/2IooNV9Wv06zvOOqNK9+vn//p7Lr7i2OveA2Jmd/H3/1ru4lf9s9LPv/z5b8q6
M/dae7A8v93JP99DHXxs8xGwgxrezi1uMNH32ZrplGKkxXhjT/39QACz7SRfApmNP7ShnuwZFfq/
N5M+6pxtjCNQsl3Iirjb5//CPzhm0YFXBWDGTN29Z6kw5+C3GdfoeB90Zje0OOgtUPwi5FLqqahK
sxlamAE1TAfQVxCE4B3iQYncTy9DQq1r7MaPkB1YEootpgVYgcu23u2/76x152pkWHLOp8SHMEkG
CriCaJaRd2kxuKFc3UTZ4s6Db57V/FC23g3j0H9Qryu5Ohb1g57Zvy/nEivfij5DroKN1rU+yo7s
ZCcfF96cx0zuJ5uhvqMAj0GhSqFd4EH1RF6TKvv4IfxnRy67+1CAM3oxF9iRubsl2W1RvXgrnDus
VWdXZ3sZD38/XB/gLHDPgBG4FrqFQKH9/giWlfJFNoCzGI2OIZMcZ2j9o1wdtt50Bdr14VKWBWoj
AISeY16c49xGTWWtcG/d4IKyRUO0BXfFwGNuXBu38BGODboCm1oCxGY89IJ/vy0TxBdb1mObZr2I
S0hsuKYCGbT+XNE5Yc36XE64gLWXqKIwSYLBg8Ny2TUs/gfgA6xOgYaFPDwuZztx/zrgDWL6pgGt
KjXt0kfxBNWLrvO/mX19U03N40TrgHjrl9rEPKy/P9c/0dnoQPsbZdy2Tccy/Yt3S8tBlUuPPn+9
1PFEx9SGVBCCNYuHUC/P4fwi3kITiNR0N3Dk0WQ2A4t76Adu1R6l5eO6jsgQUJoSTnU3NQ5oGk2T
roJXQTYWV3AaH+Cq/nW9ULv4fauk0cAsMWwVG7y9Mwk0FZ0r2K0PDuCGA8GpwKACz7w8FPnqdjXo
T21K9XhsXOT1Z2I4EUUH6e+b/wFGx8MkY8CJQEFw2CVrW7h+X2Qz7JrHe/SUQAXlzn2LPmg35Efk
K1fAHh8uB06/64OXDrr4BSh3RbbScweYSXBkw6U+6baJfA0djN2mNPP3W/uDyw8XASi9D8A/CBYU
B+v354S6mr2skskUDctdg/bcMKKFiel453ps7l3DfRj7bMeq7Ehm8qOgIL5pdK0GDqyPd+qqHDHj
ErWFK1BIBYJ0cSLidI+0Xx/1AHBzXzjntXM+C1TgwWV428DFnVkde+faHIk/jsN2JwxQdLShbPDR
ts//9XJWQN4s9iLAX5DWV4CwP1NDJmjKJUVu3Yi1201G8dYgYqVrH3Kqv2q/7zB0EBCKjpk3xEUT
drCvaK9cqB9uyCggRzaRMmdzifD4v1/VWPjdVCEbRAUGVc6pPLYW/4T63SPnxkEM+ad1VaeJUMTf
qJZgQDnr7aPDr17Hz0P6G5AGjgzCaA7BMd7O8sUL2ZagfnDZyNSReGizcG+LHMoKyzwwFLDZbS/0
jbfNqc399c4g8JTrAK0mC7RJz5vfq7404371E4rWnO30Mmw6paKiIGsouoQr2B6mtnq5A+Kq1UJi
YGHyOR9clCqrrkGvQ4U0a78a0/DYVOiLzz3+NnfMfWmbkanA8F1GqBwBJgi4gPONyfIb4Ldvld3E
kEPazTYIuOOh662vlIoK8Bd8WTKhUBsug8qhkEOr43pq94yj5Iy6TNBpA0qDqHy35gzNLrp3FTI/
UcmzW4GczXuA/dZTjfw9EYZ3rEYzVihXR4PR8oRmImKYP9mUGKswZ36L/FUlBqBGqLpAVqZ5KirU
8zhFBDy62MkOXY6d6My7dZEn0wWPXNX7BbmtrYC8c3zQaXrQeLYMcBkFjG9C6Yg2pX1DDC/tGba0
7QRYrFCzquXwnlMaUwx4Lvru+4C6SYN4YeLnqnFfAW5JTLSaIsDJa6N4aOYCXDcA6INy+iJWVwEM
gBssAVwNJk2qcFX1jM2a9uD9hPmMG64rkJPVjOK9OWdVsGZW0Hf+3i3xGZkUlBce5rp9RyPyFoB9
TAawXxk1cmR/KkGln37yJlQlhmdr9e1AsO4lLzF4PnfFs8r42TDZcZwHzCJxCsjsL4BCEHYEPsOB
yJN3FpClGDLjNVfu6zLXZpA5wE7kOBQIU144bp73zXs+5GdbQNtn4GeiIEeGrlBlf6k71gagyZix
4Oqlo8oPS7eNBlYErPhuOVUXekV1xnRzdcUJX4ju//MymwSvD/RjfGhBXLzMi591KLERiUozOsmt
jaqmASqOCDCp4gHSfHemUCcyPUPB4NGj1d23kQtIfOAV+rvV/jMeglVBGABIHLwoqDkX6Lusaogv
TC3T1oKKnWDsiLf/2Pb3sqfHbCoOlnpp2yHUUwutMeBVrir0b+biwpzg7XMAfQcfaWN+/m7XmMcW
A1qYMrVnel941dfWy89ydJ4s1cVFkyW89B5IKb/PY5P8/e6dPxwk7h6IdkIQifkARV6s7fQFSkog
96ftCn3lhQPPBDo0CsjKvAOM7AXt6vcWUWBvD+9laaMI5R9rF3Tt4Zs2uQg0hPhe7GHkqau4H9cF
xTRdZ0Yb2MkftHLfK7Pm0UL7h5ai4AzSbZIN1qfa7m4sbfsRrad3z5CP5lqTY+aSh8xU/cEZ3D5q
KswZdvObvhuRGKPuhIOEenmGGnkWj0pqlBmcEzG0SGgF1NbG3//77lzoev9zSIkNJwhnDj2Un2fn
X35Qe4Jr388B9JfiRsvqO7CjoSIUcgZD+9Xt+i+Cdo/oGT7lev2y5u7ByIGoKdCAksdyISWaB8Vr
jU0L/35lHz02iviVMDBZobyxff6vC3PmjrARfZJUoNFFa0SlcjpXMzDa5u2cE31lI/7IszfPi/nW
oJNhNyCS9PtyZJBymtsFqVDu7VcLkLsOUxx9cgUI+xEbGVp2iJ9MwEQxYfEyguJV7ZPFbFMJnCI6
E17SL/1d6RzoIO500dzpVscKlRKIE6grcgr/ZXGI7Ww0RddlF3vKvd6DdITVptVg1kGRg+nitueO
ilhZ1m0LqDLx6/fGEI9ONl9ZfLuxSxMAdSvCnE2D6w9+/aShLbJ4aCbU1L1D058jA9wSD/coWXsE
UuORdO5jVZhX1Ao/vGkfNRyQWiwGturFk6UzFDoMx5Ipg2Sm5ZjPZZ3F1YSssCSp00LbUnZWTIGa
AVaEf75yiv/IbLaiCsiQiMxtCFlc5r0cIcJA0V5M/Zk+O5hrGZRS34ISdqcAuQDCkL4SiFW6w6Of
f8ntaTdIlQBXEmgKdOdiKABVp3sNRC+QPG+Da3Jo5kHhWZH6ec66Ol4w2s13ZxqiYlH4djIQH0oK
Ft130rYTTw0vENA/dM6GwaTstbCxKijIIqBVFq4uYGXS+iygzurP32W/Pi+Zv5NjnhCuvmEswyMY
B68+H1+kSatw9PT7o80MGIVbwicalDNGGkpRtRHaV/DgrYbhtDdFVIN7BzV9ypmz37DuPwEDCLJU
K0PoB6FPpHFBzeKjvzF9VmP2nZokLrW7oGvSPf79KZAPDt/GB0epA9wrm13ONaG140p/ASBasNwC
+Xp8Hjr0qYoBfXh0qEDMrWVkVCJZeZa2M5AMsqb7SgrwtIzhZQSlOwDg+mjKsUe/zNjTEcUDy6Sv
/Yqk2Bjbkw2tnxzIMLSUJuQGs39bUkhkM36LfOnbIrcQUtoYmwgRkNJ5xagmERiqCtDFRsXJC1WD
I2GNDKDAnl2xpT+zmYuXD+mhjVoIAOEE6m+/W7cxp2XBeyDSSSlep9I+AA2lgq7/BG0StClGyAF1
5dl09Ffpccjvui5mSGQ3RQ/1H3K2e1ej+yWuDYj7QHPDAkYdCmfoGboQ2bzIXet6oXa/Utgj8MnC
fCDnacFBzxAW6wFU+dxyXrs5R2OIgpxj4zRiqJAKPUiIxEJn7ysnJyraZzVD80g/Ffg6dPgfK8dK
oActonbCVprcS+1hBpDKqQ9KjS8W8KzB8tzpCbSeevKjvx+2Pwub0InbdtpFL5n4sCi/bzZE1/KO
TehVgHWRCjoZYdm2PVrlLOR9WSV8rj67NTp3Cntu1ciiC4XTBHWwz2NNnktHrCHI89fOwJ8xmAVE
J2QGNwIidKgvPE87ud0IymaTTuAe13aWWuWm6UthWAqMTavMfY5xg1CxRJB8jVq7xVi/nT84Ouhy
21AhcRyY4ovz15f1itkdqP5hsF0yrphHDUo8hQ45da6Qh/+wt9tKoFmCyAgJLxiS3zd/gT60KVFR
S5cSwggC+Fd79J7+/oSvrXERUeb2AkUuH2XTCvlGDVgkAvf470tsl/nHhkEgBbQl3I5jX+QOCKNn
OSujSUffhHJq+V1JZ1eY2rwS9nz4YFDQ2WI/iFb4F9ulgBBeTBfrNGx9VqJ6RZH9vMntQUjk/3RL
v5a62DXm5KqjEhwgWXtGsHIVzR4EsUX+v68lYst+rXMR5BizJgvrcEsmRLBNRu4NUVzjQn54Aig0
4Ag0bHxqX2zbpN3e9bOtcM6yeMpsjLO0/y9PBrmSD7/CULUkvx9kzKLwwFXBbXTzilRDR1lDE0u/
obW9+/tZ+8M5bq/MFg1CZ5Lili7slan8pkZlESS5tX4vtIpWlOec4giVTsHcxw4C9at/zSV/ePAY
eNAEZC3rDz601We1i/PQQINIPnYrUO9bUYvUcaWuhb0fLYWAe5uMiP1kl4LGurYhwsNdHLzVP/sG
DG9ugRoJdaeqda/E9x+0cPytowWRUAbhn8vpne481tRvzSadawjQW8fAyx/Ymt/x/Eqp8CMDgUnz
KC/TrcLwR7vK6ls3p2pjNoob6JW/bUrQgpVXouePlkHsCvFb1A7wrC7OBkCjwsuBUE0Jg7piu4Rd
n4cu9Pj/fgStj84gbJCFXA9dG5Qqfj/tXbPA2DVYZxi2AAtAK6zlZo9tPZ/h9yERVh9zs0wygMnc
AYPPuPsDAAblkNSexM7rUAa02HGmKoLyx5VX8afwwaU1xrBLRPLgkUL098KkrMO4elmNwzoBY4eB
9G4uYwNKsEzSxACICVRPSDxSEK1cID8hozZgyigC94qCpgA+VR3y0UMtSwSr7accQ9PRbjxMlRMs
JD80QD0YjO96ArEDYL88RyZXtvcP349X/N83cNERG4qBesMmb5UrBCLoiAHCbaeO/X0hCAOJvdVo
Y8fu07+vu+3LH/tGkVWbm2g88t7fn6phi8ltO7x5pPACbwX4CKI3BjKRpX1noHX/fbWPzioaL/9Z
7cLBCEzFq2WF1ZwJM3zwmkNVP8D+/32Vj++JIGJFdw1lpYuT2hR8HLwFW7lQHWzqUYtZpLmDcato
m7rXpk1+ZLvQbvnPahdxgAI5qpItVqP0XQP1zohOqfFc2Ffu6uO9g/SHvRUGIKzy+5PKFOCdQiJm
9QwdG8296beoeHdXXqSP7+bXKhfvUa1Wc2Cu3aS29YL8NnC0gtAmjS3n//N2Ls67RBFVaYKFFLjW
nnir7Rfa2VfO24cnAekLAc7EROZ+EVDDaXsKNn4LaIbUmN+JCx0XA1BpawGZzr9i8D/cu1+rXaoP
QXWinIYZq+UORp/nPvhv0F71bJxy78pj+vjGEA9ADgRF48vD4HamJKarYe7Iy1Sgc/G5eN7eJeFd
S0w/PHZb5PE/K10cCKhjeqYC4D3VzI7K+eC1UwTm6pX7+XDrICCKeBpOGW2t3w/30JAywwQ4BNPt
/eZf0GGKSfdcDP+7Ccw/id8w9Q714Cv/H3XnteS6kWXRL0IHvHklYehZxfL1grgWJuE98PWzQM2M
pKue1vS8TYSCYpG8JAECicxz9l4bxvqveopIn63CtLj6Z9HoVqWNrgmdesxsKv+bJchffyJY5Ari
gnVRT/X1l5G1Tak3UTMvglCy/BWR3YL67lgIh25jFf/2BJEPg7dFHV27AzL/vP8GtYqVXmVgXT8M
69DrkFVBrMQXScRBrp3U9lgALP7X4+xfDw0+FOWTSfSFSoPglxFJLE5GQ4rqSikWT7beoPVeiJj5
m3P4r70RCt+IUlgTy8yBWWr9edscBTOslfOTWQQjdV5e4jUDQJ18yiesL6Gzn5hiCOS2Vtb+jfrm
n24h+gLK78Sp/KX0XkPRMqKa06yTVjwolVEwP/k4ef+HHWnyIVCdbBAYv4yFo15KUYQXJYhCjGYo
gBdEsRJ05X/9Mf90Txo0eBwNxQkE1V/2pBBq6IRDxsVe7TA1oXqWKGAut7I5F1ogD7G7UOWwfspv
Zf3vb6KCkoyhimortZdfPjpVy0zE6ZwzGQYtXkonfmnAxsXfDMHqX6dRwBSo6ugG12RASesv+oee
hLzoUpsIOw/qKJfxjJFeOVRo2KfyKslYMqCmnPVlqXbouAaavTQt9KSNsffgk1dT9WnUqBJ2yfIt
0ajACvuqOd1b1rJfWv3v2Cd/HfX4sgxHDm5juIS/FteiYsiSztHzgHivm/6oG5WLfvFBDZO/WfOs
e/fPs7y1X6LRYaO4A+zkl+EVoXumZZaWg6SGZmAbbHAiGX9zRf/rAkExFLw2aMcopDOd/POu7+wU
qkW35IHqzJylb3NtYGP5zGUMvHPtqbhaCr34+q+P6fVNf9myP33oL1tGuQV3JZ4j1uAEPFDZ1owR
wyweFpYhTp24Tdl+/OuP/CcDOzAizlWOZ+qIv/ahsDjK6mAOfGTVbIkLCUJjCeICrXmCC2Fp/278
W6erv24isUboPOh6UTX5ZTo7O208NnKeB+OSb1rF8rHbbGRw38ZSe9CuthZxCfO862cL0PTfrfv+
2db+8dPVP/+qvVmJBcESlHRt3FYJWIJh8hIcLBF0CZGbv40T/1Zwzv+Ud/OnxMT/XXQOATz89/8g
OGfV//3PwTlB/6X7kX/JvvwxO2f9J/+VnWP/g/kMEwqLUj3XSYcB4D+zcxyV7BzTYIShSHXP1fk9
PMf6B7pSai50vUjD4Ij+PTxH+wdsUF5PlgrXCpN2xL8RnqNasvbng5ieLasGfN58OWqlaC7/fBiJ
EW2HthQi0OsJE3GlgMKQu50WjzfJ+ZmHKHxWON8OBkqOw7ZE8QlVMy1eRiZp+7A2LmnUX02zuSSf
BYk0e3jR1zC7TKG1W+srksi/6pn9ZEuA4us++RiuYWS/FUq62tkwO4juFa3nJRW41EsLu5OERtLt
WQjE0ME2MTAmz5q0Q4nma6OPNhCUYyhes0j9keXKeVZDP+51L4+xypRTgsAgw4ZcY8NoyopOLfSU
7aS/gC/aZRFv6CQTcVx6GG+1wcBrWT6bs/GwKE9pD/tdsFDYoNimk9It33E9c+a+6GbxDSf+p0jC
0ZWDToUkLBEtqHbhza4QnWBkqTdjnr3J+Ixrc4RpV40BJAVjg3r360wY2NJG23ByctfW55tRwRai
qVJS2LA2ukXaF/VFt4+0kiLI3NLpko711P/oca6GVUeeq6Hsalv/LhWoyDKoxZsmNW6YkTaWUn8k
5fAWpjH6Ome+9YCPgdpdnCI2rnpBRKNCgteSsN6OB/kndf8j2BYHe4b8rF+kroNhIqDEK739vdd8
1cLgPqXxuLdpzRUy4d2ZOeEIRcJv74hAUE4AKUAkk7Thhjb04mhIlE21aPVDjdhgm9qIk3XrJ7Ae
P4OZArlGBC2EhJ0CvmVLlori9thUNrb8Ufa0cMwWz2yvlhjUMruG+FDEflcpzVZxxm4PlDvewk5d
NhXGfk3aVul0lMiXCAE1uyOlLhEKwDKO80JswOhCGtA3uTqfp0xN3Lat37vnwYaZ0yrOe6YDE4vN
4W0aoqMEyiJNwJ4QkyD52H0auB8jLrc0xTXYAIUIa5IGx7y6JXJ1QX1GSSMYi++6vXUQZcEU3WJ+
CwgdjU8QzL0Qf8qYJs5urPG/r6Z/K/1UMgvo7DCeHLzMcTi0buMYJ6GvUdcTcBgjGTw975JtqjSX
qWBeEz8skqu0JS7F9tqM2qHVDa9slm2NA8XQuNgsdrYZge5dIrkz3MWvX41QhsYmrdngkZp4wIpA
qugELFocnXIntonmfM9pqrVNfAv7FJ9uqBw0WPKAGhqvVkj0CeGm1KE4N6V4gFhyecLtfuqNJt10
vR0goV0RStMuBGd40CvJ70P5yW62ktodCZ/5iPLkPOjNukYc5UOd70QBnaODn5TYEjqUrtunCFfN
lsqfSAdUO5pAURbF2WlIb/gHUOSpXY7ULgEunjYf4Sqto/x9puylBOrc1a5eLW951bkxBy/m0lXC
1+3MCG9HKVe3XIFgYTar4bdp08dGiegNZ3qyHRPj2MBMpyxqREcTG5s/SqmFTifK/WQ0U9QC+chB
x3kF1IM2PJTI3SIwNhorL9aewtNZdHT1l/KpzaY9C1WE4BRHqgUg30CMkpUcKG19HzJlw6HeARqJ
+62tRcURo7Sn9s6XZe6wIAk92StrjopOnICnNtMQRHAnoQ2mWyKV6yvClyBRYxZQUxi6bWP1uzQf
ArvH7hpFr6HpTFDCtBoLaBW6TqiMvgytvW5xs8/xzTCkcqv10r7BNn5oBCKIBB0flu/oVDra4IUx
qZOaPu9BPRPvlFFdLRzxY57sb4xDaFAjjIlFx0hvC6V3Aa9pnKH9LcXw4E5ZbENC6D3ysqHRI5ew
l5BBDuYQEYTyIWET+9JeAJnExIPK4mzEynCJIaAqpj4+VgnowhlB6x6ol46VvYq2cxii2KWp2TGc
93o4fQwNYKEKKMFDJQstmKvVRWxHT33qoCLNEdZHk3mT6sR4TcTCoCtVP7px8hNV4qhgXbwZMcY3
RiiOjbM6Y6xdGDXpe1g687EEMgHSaStNanuWImHwmyTh1upM7TjaY/hcNw02vBkb3qL/KCzlMpmF
eZUFCK0onqWNYWTFG9dJlQq0LHZTk5E11Icu7S7Tk3oDHdukwgkxe3+pzObEft5xdiJZI8LxZObY
hlG2JLdIkwF2FM7WADe+G+Rm9pFXAd4BFwOVpXPe2il7bpPJ+THhBnbU8nMe7eomYjQWYSv0k9Qa
1jlJdAYDCeaaIScnFF+nhlXFAaj6c1L9jG2UqaWEMHUaMvRffeeCKVrhCRymsCGmyvFm6LN9Mj8u
QxVtSO2JMX6IQ1iMgZnXB5hNChEsujdK9Ldl0oTEXgthA6lqCnAqrws3iTWuXbFbNuwjTBBoVRTj
muTOU4Sa1GjUHHCW9goPbnGvSCoPsZQ/SvNwawdVd/MUhUhMpjjDGvZqkrYOlTCeqEe1R2w2tl+l
ucDyrWrHWSKTRrPi6VQX/BBhGLupKexXIDs2lnX5rTbj1FWsaP7EswETqPwsQ3nZtPLUgkIimVl1
Iu1FtediN9UEb1a9+kl6pXMbYvHUKd2a6jB+0exW84TDam9pnXkH9H7cZrSuCNSz56fMjl4Buj4M
nOdng8SlHUlyxMo6uE6dBuovl3VpkcLDJI2JHy/RJVGjUzUP3TntmvNszenOmaFfwIFAAu04c8A1
C1ixZCGMbOxwOyQ2rknoEHUcBkMZa/u6zF8njdpbFnOESOb00WAN9op+YVysrouuoeB1RmVnGu2X
WFj50U7QIdpKIiPMZmSpI/EMfwwOVzu0OA7QeDdNM+y7CJYBq3XmEaW0HAmU/iYl1fTARIyNQFNn
WvNlWpKfi6m8Wc3S7xO78aXBRn7bYS4g/sgdMOm8N2oIeUspyArVjGpFtqWPaidXG2Napi/FjGOH
cuX4GNb08xSuKozzxq2RRHeWod089Mlr186jb45KvC2qBnZYywUna6LkyAn6zLnT7qN8LndRWn8y
a9RPZeRoO3tRvjtZuo8EoqkuhcKEXK1Oj8bABZZ9vSVPB+T5LIWBNceXApZhAtOw6XHtiEk8Z9AO
2xV7KDvpg6FYgH/C+NysaMRMXw5WAqFlzrtAN4Ztl5hHRyhB5cQcJwQuAlk0mupFBrpYrfDFO4UR
HGPhGH4avTMnabdVwZxq4nuPABwrXNqzWX8t65XCFW6rlfTYi2qkqQ/9MVxIR4b0NYGFTOj7pKn+
NVc4ayS10jx50Vx1kJONulIlSXFmyFTz2LMaEHPts8LeEAvErEHZ5fMChma+sLhwkW9xAltNssam
kb5Wtu5Slh9ZkZYbVamjDXL856Qvf4wG+K5udWb2Q/coEPmc0Bz3yPHD12X1cZphfpq6oguS+Nle
7av3G4cYATz6XZ9xikE0+MOD97txqY8hMD5e/4e7v/0rgP0X1C9q8Jdnfn19effCwnLqD4v9/f7s
bw9VefenN/7Do/dXNQAx9gqDbrm6f+v1Jl0dwvc/7/eW1eT7+2O/vCS5W4fvT//ymvs7LHdf8C//
5ve3/V89Pa7eZairCK5wXByGNikOYikZb7v17v3v35+5Pwa4QFqicN+AsRVgpOvi8Psr7vfuj/UZ
WXrULEkJc6DkO0VHjk367f6O95tSHZKF6xEfY+Yjr2FIRuIPAg/zWkgYBIXt73VT1Z6wteLQDVF5
IBIFYqekfkZjVO2HefnPr9iv3+L+VqFjvg31UNO05OQrR3JSYUblh/s9KQm5F0bGVpRgJ8gcVw73
G71woKYOzdv9ozCVwrXA6rhp1g+VyoGdsn4HYKjk4EkdhooJL3jcFuvcwapAVhhOAl2mJo3ufu/+
vLqQlgybkAfvf1s9hSjomNvfX/LbW9z//sP7/P582S7Tnjii0KvNgasTTN4D7ez6kDbjQV0iejAm
kMWNWHdAZ2MJwVdiWdBJZTLi15+0iSSeL9bdfP/7fq+RosF1FtBJ98fuN/oKNtAY5SEArT+HXgLr
0JCZgLxRh10DcmzdB/eb5L/v3f+87yagUmrWTZu+EZl7/7XuN/fnfv/z/noddMVvPyjiDq4M97/v
z9xfmEJi2IYK6e+aG0Yw/YCbmdtcw3DcEMqR2xtU7fiBRu3J6dqTKfLzWIdXXfmSOMquWIZTbfIT
FcqeFkUQtTOcanWHfdUrhbTKw92C6+sMr0rYl3gcGAKUm9K3UC7KB/oa+IFeLTgUQnYCS8JdEUf7
Si+/pI+yBEAmmXeUswPTDr246XadgeVHx8mnADWRRx/AXC38Bt2PqAaPYfDa6LVrqT+j4me7JH6u
R/vZIBfRYOvG8VJFdjBE2fpDBnPc+7UA+Mh8ruhTL3OuMAndbDU/eVkzb4FahWnnSVOwOq8jL+6j
h7mQ3rum/qBO+DhM71Q5/YQlr8iKk0ZCfVG2AQUGtxjqrannxxILAOSY7jiB7et6JoJaEwhZ31t5
ykawginexkg/WKApRzBKC+BtoK27UrdPZjvtzE7dhanybcrn5z7UP8YkPi3NF62f9iKKT1B3L1zQ
rn2+sCKYjkOrc35byHL1jVaMXmHpp37udrgsdk05MVGd/L6DCAZQNMsuw8ClRNpOirjJo+RLbck8
wLqFi/0y5OWjnWdeFePzY/246ZLhiXnwWeTLdd0AfXrthFea2W6hwNxP1r7Mxx8iU55o57w0jnwF
ckopXQX5yQpMdLDhu1tf4CzVtO9TFO1lzJ6Z6Pl/ca3s/lwlUN86uGeW8tDbvlzG+6kjwmbkmEwM
fiavoxhTelpu71J18e3zNGgHotJO4Ab2maQGlVWjjI12AygNUMAHq8Mw15MouqQeQkhXV5JARWYx
T5faTI9Jqu5g4G07yIS1Mz2GanUR8nJQ7OywSMXZmfh0mg72m421pWQWQOvyIBlvkE79VFIhXYRn
KTf8Dq+Q1mpPwmz3ZVkFImSNG81HVjznWXsBELxLbPXYRfID+Kprn6a0p002VvW6RPGLL3EyBukM
0EYGK9ADcVpcc+KHkdst00YijeG5hIfesE6GXZwbLTsVtro3++QsbONYWs+zPl9DaCxmZAXayqJt
k3dQy28goC2Zoaabs32vq0ehq4eqbE61rfm2Be9WczkHMf/p9bgm8B6akVqAtO1C67iivZAk3kpU
RKJ/1aev6qztk7Y7WUkUxJPqxxWDT9u70QyrJiTDqn2Qi4gxM/lWJtplKLjc2ea+C19Ek+/l0eY0
YKo5zUdjre4N3WHUqFDoR3m0bmnfe+Qz7pc0+pzUAXawdqF8cOCdP4wpu7GiJoES7iFVQCYvWxEv
j1JrrzptwIKQINPocahlH+3krmrQPQGwQzhhKPXFbrpXuUKbXlu3pdIPKaCZqtQPndU8Snb81GP7
W8aCuRbMl8QzK0arIgoYoViU9g/xLC6iGL9Y8c+lU45pXT4qZXvAn8Gu3UkcfIR/PsY95jnRHlWL
9O1acqtO5R3wUujqR6ZOOzmRz+OywACjqKeUNxL+Xup4fixT483Ji4+UtE744LuunN/kQQSULbfD
JBNKUO4bazqKItplMhW6iZIjgEW7u0pNuRHRuLHCb/E0vNp598K6YadUYUDn+1AoJ2h8wGvLUzfO
58GKbmFn7FtqIXpzKiLWWKPwUTbuhQFIrGJ0T/VnIXUPxNuSr3aaQnaxXLxULA4EFRjHwMnKLi5V
jiRJebDSNAiVCJuzCf2yIykw3mWEoyZS99iTAS6A/2ha6sa1uLSTeTUH68b09SFUbFyN4bOOm96K
il25dLtIUnahFJ4HIT0bQmywbp7r0EGBRVe0XxF+0p7gVQ/dhR9CpmF8A/gabs2bJce7sosPpTQ9
1PFAYVTZx0V0Swr7YhbqbskStwe3lIP/6Y0d8E9PTqNtvUxApAZYtDZ84uScjmKX2UYwOv2mNJLz
OKbHWTevklS8aHFKVTzTffA9JQHKhVq58Q2BRDISQmWy0CPuV5YzX1ejXRhmO3kpd1gKT9n0ITXD
bswf63A5VKodhMPC9Un274e4Jl7nJL5mNLLabNj2ZJ1ZzV4te0aZ1jOH1M0U8snl+axwFITDvJdT
6IztR2jHzwkQxdmY9hTSN9lS3Mpk2GulvGJQ4Le1++4phV2QFvkWX922BAyaR4UXemXeHcf2Ke/h
0hjWrY71s2mOUJm6nShhiJO/0JGzpGSsy4f8lBWRL0Ry0EmsTrvwHTbvdz0S72ZsHcK22IOVO+bw
ohsFvpiV35akfEmpKApb92W7PhdZ4AA9Sp9lI0iwCzvjo/3Val5Gca1DmFpbY/QM0KGR5indZ+34
1kh8GKfRRceBRdf+Wjg3HIIUdjFg9eZNOOVj3WbPyRTtST5hSaK6SnqhPeZoFWh+6FvpWnEd4peK
9LGyCsFJxdswVk8g1g6GDeBzTs8248k89+1aFj7rpbEtC8tbO5mjFNPa0zbKwogQLn5slBzJIAAT
1eMbW3r1aS/FNaoTX8lICheUECVfNad9yGwiDIyuPCV4jbt9YZleHZ2znia32d/wXnFZYoqpDwdT
S66GfmtUYIx2ixJGeJnQA31SvVHNvFgq3Kmd9qzHdqZMZ8Fwa53KZcyo3+UnOXzIhBHM4pBM5r4c
qpumAq/IVyjqkwPhNnWuemdcpVY+6LLwcbW5dbVVq8kLs/d5Cjcy9FsHxqEdj6SoTUcK03M+MwAv
W+KDJ8i5HUl4RT+fq0Y/1COourD+wqo50w8T1GkjgfAS4N4FD76O4TOZgeYWNqhvDtEhLorjXHOJ
r6UvrCa9xHoUWevXkAP7qqAOPvkwOjMFiH2iU0+nXEnoaolWps4A1OqpX+hMv6J9D+as6ktXUaud
Q2u3KL7aUQFaP/FyqucmeR0gpM9ySJon5GXHDv0yWx6wXCM3rYxHk9AXix5NaYT7ouCLhiyco9IH
Bhda7YMRi+NU0nyYp299utxMqcTZ+EqT/jDHSiD6+Tkxl5NpU5iljmmmYJrTNTpGHBqAi4pm7LMI
pdRi+SP0TypglJkv4aKf9O6t6KqTpUWMR4K1xOihut3qLJFmqtxA+fcll8bGYkxpHq1C3hQ1Vewm
hJ9n0MXpMO9fxwV2sl76Ujzv6GJ4pP4ESSgCFeOOLjF8i6eJiIpICvdyVJyzmsl33LgUnF56vQkM
Ul2KEUZqydkfvyxld5306h015pMdWtQ7Y1BfiP8sC+PoZ6sOLqZdr2PBU3NdbEZibuYDXENvWNlo
MjNlRg5FATZmKC9NOm+Br2+speKDwx250Wq/h3O6g/gRmNpPqnmuJuOYTeOjls63GNbXEk0n3pBW
SnSQI06VFYwouHyuuG1agqRDoo+QhtaPyyiYLKAGDmz/iZ6ZafhxjPU4E5CuO3dBq9E6i5encADs
yq/7h4xafi7qbWFKrqFNR9luj8Ie/V4YrtFJ5B0C2atkDz86U3kMnXpCF65+KbkYTYuXtAPOVnNj
dghXC1CM6eRWluBIMk/plBxV6Gg8NYyrVLn14TP48mIxe42fSIHwm5FrVItIakyDpKw2wCsepJcs
ZY1iKwc7lylb90Fv0IHSmOO3e4Zvir0hpgUNecyhK6VNNwzBosmADyEJTzW8b+JoCCAewXar5YdQ
K0+bNM+yj0ZLxIAke6KovNCADEw+SWygyyoOVCr9if6aDhXQ5AvGWXVQxnIf2d0Bmr/jhL6WwePU
lFOiL/662RkYFBvQQyZ3h/xHMubYs6+hQ8yEqgUtcAapDnSr2cXS8ISo7X11woeVfK1tpg1MbsuK
UZxVYwV+vZ41LxyYq7eTPymdlxlgIqcMX8bzBDy0VukFtVgKW/poqQSInwVOw0YAjZdoMvZW5s11
FujOeW66vc58UWF8DvXlaskpoTXA4jLrFM7wc43nqJi+wnZ/Fb1zkJvmrcof+nV5JGtPGRP4vqOu
7UBxlufr6Kwg14Y6pY6NN71GiUkwPcTTWtqAC+fCmp7LgZxKYIt5GzO0t0dd0z4h2O+hElE/bxTt
N6nJlAaSowV0nDdTOGxAKfhFbAZiXIcx0E3NvEtt+bzmfTSQFE2JWVLH2M4IuNrZU+B3M+HjzFFO
jX7EpuBhczsbFR1fZdjMikJbwPTKeghapyWHKIgTdTcgPa/0ble14qDMTTA5qrvMlUtgTxBlUWCr
EwsX80YRZacDKx4gtBYMzVoMG7bWfQUoI7hPvydWpoBanMNkttDtqUEvTJz+GS0B7TIy/BbSuV90
N80+ETvuiaKAca37nTpvk6LeNiZVGVXb6RlSgKL004oKajN564+Xd5JbOuMWpIlfodgi3Zu5KeWd
gaxC4kk0iSx6db8iLASk1aqXfQP7jsJMPxzDMLgXf7KmBuLa0kIsO40CFA2p8pAUeSp797v3m3h9
EBy27dqNJhDLi5I2LDRllADrU0gR1vZDKC2emZOwmyQypFeszLTmokQN5tEK7uWPX6ohvz/2z6oo
yRB/aXu+iEQ60kbQrHfDqQVr2orPRlXF3hipDv13Aa2mLr8VEQOlMVBKUuZqz5RmwsCh+4PUW8Fv
FTa9hcb7W/XL6WPA/qXNsum/qj/3ks5gsHgHv9W4ckmCjFFNtJWMSzfnnNdNC+24y8f3CPsoEPNq
OY9Dar5E07x1pHp4j0vH3o9lNrhNNuSPmtG95iU4UvqIsFIquX1LK9jIZXhaRouYFimpj2UYy0DO
h+Y9ySUOTPL0Dvc/Y5pHIjaV17qf8vNqm+AEcJr3GL2ta9RZtr+/rIv0wJzCQK9wM09x3/uNfGVh
rVzJAvpAc2e7UqaIfRvaaZAzh/InulDv1mIGc2PvY1aDVwtG1IukRa5VkcJgtWrpQVGw9u2w7J2K
tUWjSdpNtBnzFTNxu2gM9wOQyK2pgBuv0mE/Uwl4kosie8ii6iuZLfRvFoeTAobcmuw0cYm7GAZ0
GqqNIlCoUmQJlNSaLXxU6vxJjIbmNZQIVFPxxTRJz9rc/VDHuT3HCmyf3MjBmobhBwEoA7l46euY
2aTLZspynPLBouMu3ChkudoplQt3+tTrOvPU0K1MtpuBz6DAGSuURsU3gWy4mbaRQ6/qRFyDFB1I
r66jE57GBGhmssfMRKWgYL2zVkq3Q+mFCs3Tq22jRfA6hdgSyZ/Hk1EATmCNUyaFO1L8wLW+LSF7
GjoDhqOSwYz9qlSfFnP2oRwBke7oX7Ldg7GXy+UBpwalsnk/N+cBRUbWpMeFLI1ileWki6f3INtz
8J2oDwrQCDjYQe0MQVXXhyx9BGNA4zh1dRJt+qxws4FjwQEdNBBml/VQ1nUadPBM29iTG+z8qrdA
/54R4BbKzplYrhWFl9H/j5bYF5Z2GNt4J1G5SSzbW+TGH+ipUKylFDjvclDq1g+T1Ti9lUs5viKs
ZQ7ePtg6BPml9CxiEEKat6VwfHA8btFEbgpOKZaS/STibV+1bhl96h041rokTqptdkJxtm1BJzj3
yWvgvYtPrEldg2DhU9MeKHIYH3n4IWjPK+REJAdCcDV5b5Iy08/HSKEKmOTuqNauVL0o6rHSzqHT
8NMeMI8Q0DsljE6xr+cU2fzSTn35OZ3dNH5uzAe+C7uhFS+T8642z1wQEXLGI0U00Nhz/9QVjOzK
e5qsChbDswlsy0zL7+YS6vB3OqxbEEauqn/hnvLCXDojC4O0Gv1FNQ4WQq8mejM4rw5JGUOubY+z
bJ8KdXY1iOtKb0obvP0pIQWOxUxdB27Z7adK/zrZM5T5DhJMqAG9V07YmV+yy6jZJ0OXAlFdxyn1
WqV7Z45EfYUSY91uWtQVbfjSKdeKawz26o3VPMzIgjobWVT+ucJBs50xllu9fC/Zmes0PxYJO1Xz
LUllFajnnJDatmuUXQcSaqF7hdKssfiUklKtlOmunfbkOy90WDUszVAiCs5s6UG3PmXmKuVwFG3L
ymDczJXY9qxCVw50kVjP9qzu86gBoT8dbLN+nIskWGJrN6RIzOK590qqsra+L+m+y8ine0M7O2b5
rJcaC25MwKSmZ4v8GKnjTm6Ppe4Ei5D3C4d/X4u9kztvaaNQdJ1AwXTnuJx3DQjtzjUjB6TnsLFG
4EusjCuXYUbou5Qpn7lt4l2CRoYeer6wuiaPbnka+q+VGixqQLzIwGAaPa6ntqIGGSmzA0zrAR2A
/IzaIyLOp7pY0iXUJ7Tsl8wE6rNJvpliOz5VWG9GT692BlBn7SjBZ47cPntJ7A87/RjEj5Tzo5VV
r0J0itnviuHdLeYcxXK0mzNKM6Mj9gPz71kZnmfm6CnJiVn/og3jIWk5ceXQR8jlD51Kl0QHonJt
puUMjP+UmWC6nGCQQr9NkmAtNUi68Z4XxPaAMi+EeRmq3jOwIm2UZmEMQ5gkEctoniO1O4ejDVS3
vDpJ/eUw6vKLYjWfqDHpj7aXyloumpBPpS4fqdYUXC2GvnlqSPbTRilg+XGetMKtJ+Z20YhkxuBo
Ti89WoYBPQJ9f7dKlJ2VVH5v37L03K8x4e3wALNYGqyXaiYcRHOee1gQa2bI93BunJutje3BstDk
LligvmABNQlc2ulSP7PIU0c3a3LyoHtKy7m56MwErOybY51yO0m+OpU9ctHgBaPC7Gkq9aOUm7HL
MEyxNTs7wEe+KRJTl9GRSEyPm+gYlqmJaMGK323hHO6vMGvkOI2jV0/lxLliY+7fjjqBBXmPGMtS
o+qQDZbldXTpWKKHJrPv0HquCYe8aM78ZI7JJcMcfHOaFvooDHra81X9UXbhfk6d5plieXaOZJlx
Z9DqD0H09TYvSuW0tGr0Yi1yMMxW9RF39ZNtmj3ZGfY3souiW9QZ0iOFW9PLi305xzJHtJQ9NWmR
PSXtUZ7i+nZ/BLJJ502KDRJvfS4bTPtUZdGDzBUlVKz6MFuDcy7UjGXBeo+FmnNuTWnYzpLxhQ7U
1z6e0s7PlrRaR/31VkaydGxnKwlSO3m2JURgm7ARWKjWm/u9SIKEZtTOrpeKceJqPvxs5ojuZGpq
B1OJ261eEeVLHOmPiihDZYb81JC/eMJwqJ7u9+YyVDdZlJW+gd+Ytb+BKLBrJIa5Bm3If3B2HsuV
I2mWfpW22qMMWiy6FxdXC5L3UnMDI4NBSId0CMfTz4foabPurJ6a6dlEZmSGoADcf3HOd9LgwnPB
ZMEGp0+Ry1E2y0GEftRR5RZiYjPAsqCb1M3rY/uQs/gPBzG2hK7EZKzH2o7Srn36858oAA8Ey7T3
WXaqs7p7miyvYGCQLBRvfmqS47UVE1bbPz8l2uvpj+r5f6QO/+8l3f8f2vD/k8x8+Wh+VWQ/owmU
3b/9EY/Hv6v1p/z8Lz/ZEAMj1RUEhrr97vpC/odCevmV/6//819+//lTnlT9+1//9qvqS7n8aXFa
lf9Z6o0C+5/Jw/dV+d23n90//Jb/kIdbf8dV5FngQD3o0b6H+vp/y8P94O+WA3THxsqAbcZfPENl
1crkX/9meH+3Dc/F+AdQ1EHSjfGgq/o//8v8e+BjgEDNDa0Hx5n9P5GH2+jM/6vDwWT0CF7GdHzL
xgfzFws7+AF2Rbnrbskb2bEf3NgYN0wyvUaalSnYl3FAlZZuYNBsB2Jzoqg9DUHE8uxElsG91LNr
3ef3vZHep6l6SQSgPNJkBpLJGn+DBMrRKy697AGS2iae09d+HN5R1Nwst6Q06ze+iD5qY2arStB7
3n5BLdyhQtrMfbntzG5llC8pChUyUVhpOluyEq9BygiQbDGZ/G6n/wuIy/+HLwgkPLi0aO/Ju4ZQ
8xfTZep1oyntId6lqkVl3nrFeebGWyEPTmPd/I4jSglntG9K6vEFAWnJKpu2FVn5nZYZHsGBcfro
UEUepqG6T8r2ZTKV9p7pznsxM2vmTzQ4umRClBoaPeWwLAJAOVOLGfQ9U7Fvndhb5XbT3ox8i3h2
PFpJdbaMH0uoAcy58VBkTPDN1A6Vwdp3UsHT5LIlbHPWm2WV4mg6EgaRJLV2iNwhDefOynatw0de
DuWynh/ZzQekPhcQBjkwyC8lgG2t7MheJlx9GA9ldtLbnlqsd42bcJGNOpkWsJfRg4tVLvGyRGLx
sZw7FrmhFcvg2OjWzF6gxfnTcJPOdnvnTaz1aEcShFoD6Xtkv4V9EYv72ZhZfXb+2XRVvWkDMpzi
fDDu6Tm+nUn7sNzI+KyUfIvfghI9u9acNdtuD//pXX34dyfPv5S9eKDbkd2//s3+R4MPyEOMlNZi
AYMr+xdvBIQrS0B6i+gO4HNN+UeVpLQFEXvrWhczYyyxVlUzhXSg5CKP7SrPxEdA+pksxvoWUHEc
WPyHsz7Gp6DUHkXhPXdF3z0gkEcaLUtv1bTz72H5F7ix8s5ArqvMDqjlqNsbQwQNezDTRbbn3tKI
M79XAYslkxlJkpD5OFOUNz5xmB1xIIARsHGQ2ryWS4iOW6JT+Odfkf+G5oCHD7PTQoPjH3918Cd+
gwAtSJOdhutj448ocUpgozu2UlvNB4A0BSllXKBoGzvDRXFk/wItlt5hj9hmmVfsqp7IO1wMTFwV
4oHJSTaDY3avdiINemD0JqJ9bjUDoLoQpAD5v3ylR0eHZQNTunr9zz+hf4Rn8DlgzoXRoTvQC//K
mAOV4Rb+lJFADxyryHEWmG18oJ6cN7mFNjVQ1n62Urk2tcwM+4ktGmudqcjqMM5yf2NmU7VVgXrr
AHOcDWkiuSOry2j4tv/zD5Xb/x9sicwV4fPgB+LjxQb0l+OYlAG0zW1sbUVMjhpDfpknYpemzb3L
G7ObPXM4oVAHyPvnX3HrwJD2pomuMrJPIkO+kNTge1spj4T/Aid2MgJ5CLfdsBEsSRdT+B5MHjl5
r8uRJEdlFdg0vE1aBVdbMxcLjb7vE1WtnfKeAvJxdAUeHSi6UE6GWxb9xHpGn1gUT/o87AIDzT/c
rk0NKrDs9JskOLcyn5HTbMumi49Z8RypJkFpslhkJmLUEHtgGcx8QKPFTP4pjOMsI6oiM9/i2f/S
Xe+xJrAzrKfKJWNmekyy8blNG3eFruxpcL9rgVHD6N6wgayTXp39lM1mXjxlnnfpcWcwXZ6eu98z
m9DQhWqawj1ctdIKG4FjIxNjuU/HL9DaIYv1M1+9bJXM9hzWQ/IV+00Vdh503oBnetKHr6Qj/keg
sK1K59qNXU40m3zok+jip7ax92UardKUOYNmf+oE0UxDOh7QiRKXIyAZu3UayglnVCbqjLX5SmXT
W5P25hczcOwNufXF1PNnqDzWZcEm0aOU/fQ9Uz0UGSRNKc8a7vOuubcb/ZMt0LqsvHiF+yXFKhVj
3RmmNLRy/2w5FQ1wIPVQt6aneiBvOim6jzpDwYM2NPS1wN1qiBzWtvxybFkehD9Lho+I7dFLZEta
GPLojd2mj7aoAQ0SXDfOLbsIk9ga4H7mivk1rVUW++dG79jgJiimrCQOzXkQq4L75ZSb7cme9U/J
boTAzPaYl4b1QMSu3KJouOBDvuoxwyram2NEYt5gwjCPxjmcTO2tG4wb4kS5qngxZefsbFsTN+XW
UPX1e5FcEXl320CWd34zPUiBstWWes7n2RQH1VsXPz+MpRNv+K/0+9NE5KkDUzrn+dBjvFO+/JZp
k7PRI4c7g2TdOxG7C1fzTo4bCDL4kIC3s8ZvljJbD256bbD3AWOLkf2k2TP97ndpMQcHGmgcItn8
RCLeqrqzwvpQtazI9dEizvutrushLLGMuCYLLqsUmy6y9DXxS87KKb6GFn2vUszp9EwqwisV9lm/
8cKSHg37klgHTFfB/cVboYJdH+RfatC2rUWKzyyDT5INrwCdTqj0Ubp578aiQqul2tgLpzQqK31P
nlvYJBV3MerQOdGvJPlOOOlJOe4q+t4kuDjLme4UNGwES3ctja/jZFu/w+w1dq3apAYdMsjLhCHM
MrMOoFN2RCcW89Xu8RS7QYdepH4wtCIIXcd+HDxEcGrS8Q/2fOs91R9HlgE8QPFWH9vHxuiCk6oN
th7tMc73wpDpSZmCLUTR2Ctu6u+UHSUuQuNtYCQAbEUwgM5eaX8ejJExYGLC58mr3Fu3Sfvgjs9k
P/uhVOqjjdQ1r2jWRXLvezhSmDaHXlu/O1HxOY3JsWiClrda97ZZJ3FYkclXElfaDka/TwMtWlvk
saKj1S5aZB/6vK13eo71r43ji0fRuI3qdFs1Y8tTYzZbD/AcqqT4HRHtY26lH7Gpge8e8kNjyRph
i/4szUy7y6X1YJeuS/quzlBNhbYPp5dkpKtndUgFPVFdUsUkIyrj/sEOdIOpTnSsZ2FtgigSW72u
5dakKFwNpU8qsNXp+4BZTOPTzpdefGlcXBJlX0sMH/aHKnYuK2iz50Nvsv47cRAImlocEpj9YYzT
o7B0vAfOVJLvYaySlIkJfYrkbChJ/Btmys3aXKsySjYT6jZ4gkcTHSiD0nrlT8j/0fwQSqSVWOkg
Jq4RAMx2etUS71tizlg1AgkyIUaA1gmmIQcKSRxD14AUar7RpEsdI4v0x0gTPQWSfolS92CVQ7se
2rpc9zL7CXyUkk71q4B8Ffa9pBqe9cd8kg9avyRMzeT/6QM8d7vSc+RK/WaM0O+bgRGWmYcNJ0pe
9NF5S4B9rgzVjAhGvc+4JJmoCr7miWSrRGPflovE3wQF7H3STZ+KiZcw4Cs4GpiFLPeb6fQpB/SZ
BcMtLgk3NZaJLyciuclRenVsVj7xnB1YUcBxN6yLln+UWFJWOaX2ZlqTETYCQ2R/i7EPt2sUIxlk
MA4v50frJ0bvxXowsjCaOW6RUpIZB9xayEuhu1+sFM0VdRNBkvwKk4M2dmqbqMLcYXHLvgXNWZtu
hjg2j26SXOMKm5yX7ODpjnhcrefJPY8WL19lg/+KiQzA/GZ92VbxtGB/xILk8bqnzK3Og6NhJSzH
e6BzXAgMDklqzHlrYa6a32i5CV5z4rNr9p9trDZjF/+06QnXP5vqdcdrGTquD3o6d5uVJXu+0anc
N6y8aN8mpT83HgkvIMweC7bc7OiH70xU2XXADmiLgNxkIggGQ38ORAN0tzcZYVU/eDvHlZ8yIs2w
WTFSxyBEBhnBC2JlkL2A0Q+xgpt/LwsPNFqPyI8tr/nykBsZIj2WZk8hbyX2GgeX5rmv0U8wk0Om
JKHos4/HItDLH11rD6piKCz5pRt3jFZalZyngq02YBm4JlW2GdgNHVveJybH8U1jgbSGw+56LnWZ
m4Td1LGL0XckJHDHdS2ylLy9BPEvaNHvE/YNTHRgbFsd0HDJZp+wonFHONqPW2afTAxw7mAIcibu
4DrfBo1nE+5BAkQZl7fOz9Bo8CF46leltrUWbCSrCW2AQy/ckQCk6rXLh8dcVKi7VXRBEPfatCUl
32vAMDfkIqxWY60/IO+igsD1Td7aJnXwZrJ3wR0CXtbxckyYaInXsdu/poZ68RqDSXKqwDjIo2GP
EuOePjwYfXrUVUR6o87ViRme1OjO/ZA+P/MHrd3q6fwESX9tkn6+YBJeJ43x5GAHJ1bIyaZtjpp+
x7I+oFKsyBrivOwz9iajxtDfsY2wYnHHNXRz3fl3lqfpNmv6/agh+bPbE7I54jhlge0b3g5qpvFT
w3kXwuZ7anIyNwk5OHQOkq9ekDrW6s8omxVXbv9KsgbHF9v1WvPMe1W89n3LR9mgt0Wl442si5Sa
eNQrYhl7Zg49mnVswm5AcSMDHI30f9i0y32eqq/Acx6CZq52feEghzK9i8mMXgUYfcwSo2rZxMGK
Lms9eBwtrc+t0mj1fvmGTX5571bmD6jqAyNPLHeiNcKo/WWh09pngM21apq2jp7dymg8TT0x7ylB
3vhbx9DUJdFfqJTg9tqGQsab4/YxfOQzThlfpJ0+zQJl1Gzeusx5qGRn7TLbWo9136xbzNp71h1I
fc0LLtCCis57ceMZYVuYD9FGy1EhcVksLVtJJrpxssqEvqOJKMXkhx9327nLyhAaL695an0Jk6SJ
tojIBMnLj9rbzPjPs3SG0D3U2LR099PRce35nr237Iyw3QI7dqU9RaN2Ftrwqo+86v7EWibypsdc
RqcIO3CStmFqNMfUK561qvumXXpuYhdBvsQOhwMe81crXvMkof5UnG8EbUqPy85szIe6My9jZdfc
PHB8sR+Xa5s441U/yTuygL7Mmk9cTOTUiLT9jSB3sFFceR/YcY8oY/y6+T10hPdkLvfhiHRQBnm/
arv2wem0n8I1PuYkOxoJ+7yxfOtnNaCdaBhUAOQwmrfczn98Mn1gpXdnSd2Udlx+Mkp/E877UtD2
8baPkEqSb/QKNPCQEq1+SQn3L2RJ+mXyVmbd0c4SexFUbnMpf8FJXnmauFNuwpm1SIjjvm9Cx553
OUGViF5YrQEUcgb/0/LUOSvT+1LIK+O4xyr7iAsyS0SvHjNlHO3hTtjph9dbH3PQs5ntv93E+OjQ
dqY+HU6hbYWPXAqYC9Hnn4VX/p74FEXT3iuGQxuhU7SBqDyWDaHHuUrDfoid1aB12a6LFrBE4Vz9
2tYx6c13eWISKe5IOwTkc1KgMrdSDPHWSAgUzcWx86FBoue96N6yqWnaByG6g0Gtsqp946sokfYV
/gvVmkeoeYwgO/ZX48hvltH8NeWQFHJWLVPCQ8mtHGr05irlfhhQp/85T0ZaYOLt1+1cYfuucp5v
Q4ZGIs54vljqJnz7h7InaFomxA0wW4FZ4S859LGFj2KqMfZrMv2h/fsk2rrj3MoJMx/HkDXMnWeX
YBzsBLli/pADLFgXXUZxmW2lR1MFVeAZYfLBMqkyTVM9OUJz100+/lTe9NKL5JW++zwYDVe7od8w
WxJ+Y1agdFhZ5NXjZDk7X6D/qqzxmFWJH87sGFd+T8a4o2wK9oZBXYZWsaDmb5pJbVOtWXV9qzDO
xqgs3C+RAuAwhuqtUfk1gHq0WYMZnFdOwqKX9GYyBtelPn7++aIPXnvOtI6iJL8Hxt6vHZ+Mz7Zw
f6W2i7d3gI7V8YnRma05LE6Z1wN5BI65Ij4OekeNOrx4maoWwbTm3JmuXOmsOOhC0qvIhidpCBsd
igl2wibbGrl9S5RpVVI7iJq3QAj7mYAahonWnegnBhvmUTFFpMljzUks69Psug+Bmd9HJiHaHi8d
EdG049k2Umw+ugE3yUiOQWC8oHq8iTn41VW2sVGJ3HeIuXhN75m3f+WaY6zUfPP87j62xcHnW0Cg
wElgNNz2wYTxqaPTaC7SeMzZ8oRWZHyxb97PmU8atU7HhpGtCFEwXf2Z4gbl2Ebl+bV89Bo3nI2R
Ka1NUkjFZpm/b+AxQqFwG8v4q03SfR07uEBQcRQ0eVqc/gxmVq4VYTOUJ/2rMrHWsIUzwqb87log
pGbdVsScp/uAZlr4Ob3cdzxq3MuROAx1ORw5ac8im7+GokpDrqXHyjFA+LriKmb50jdwGgwkCZbh
klDgfBl2twa0lc8g+DB/aqGn0h9t9knghY2QTtWvLE/ezXF+ysap2guH6yJbwOv47CM8HUzKplLc
OYb/DFH6rhCf0iI2OfCTnyZOdiT/kWOWHzz8J05Mg5Eq+zWZMU1Nz2DHxxV2nuvcd9Q8Ut96YqVj
pRmxl0y+e8yJvORWc0hU/12ZLLZ7luBNP54Ztr9z4WPgyGyP9xZ8eRlJSja5cxXm9KLiP0NIPpvI
O6uRZybp2nyV5NHvwcn9lRybR1QE10yYj9aUTuu+Q3NtOtvOtb/ctIqho5nnJOWqbbzuqmamwIqW
BZMp+jfrqypr5Cg6yr3hxTDNX5Gvc+yXKLFf//zVWjEdC1Ujo7LUMcjG97wdyhCvczN9DaXBi1wm
ZGUPD6Q9OuuoVy8SUD7Mj4r2d3iTcjoiDhxIBO/2WafO0hoQ7yMAnlTRYhHk5C/EeWxdQpBHGwmu
99vX+SXCyokN6rs1bpWKuvUt8/T3Vvpf1uDvbMaW3IZbU40/jPbTVc+0hAGJz9cLT/sorTsl6hHu
LcRMkLRi5QXDNXhXFZ6s3ES+VLZM6MvKZYBrOSsyfdCtIuBQeBGQ6Z5jUqDnWp2tnNMZgSaYGdg4
az2+Vq1xxU7nMzOKWMINEsupIut363bGVqV88dpY7zZOnFwiq6LRc5nU9HhaRkzlyABjkq6mbZum
JK/gKAhUeVCYlxDv+mszOg2VQXp6pO58aQX7TFcP0UREqmw3dWy8tikwmWj6tGsZrE3ffi4scW7Q
PHYlTofRMHZtr6vQC+5LCiMy+OJDPH7ouuXu4cC+lBOVl+Fp26DS9H3jQjcpCwQNGenTpsdyjPjm
l7TjCW5lLDZ9kQdUVrBk5Aw7prSNB/o36zi3OHEcGLj65NvX3nODtT97p8CrWJIQfoBmzKDVmL1H
jkNr28ZV/0R+2ENuqE9f+v45jXt5E4iCp+kH/UTyKMSseCkfCrvguxLl3ANdkuyHwGKoMxnZa2Xb
iolvkK363sigEvDpRnk5r5nU9HurD0jc9q2lx0rpPYte+57LZRZQYQcYdEb8q0SHChCjdEULtqbg
pw5prOapYSO/9mWi70q/aZ7qqtT2QVKDbiJbEVO59sm9C0BDZN8gFdcGcreDV3gxsY5UyQS5tYTk
nYsUgJGINPc8+Nmjv44KFmPCcYLNxEKUsYnjnDOXosOrxV0cTRgL1bCL4APGyC4z2ENS7cfYyI6q
7TepG9QEsBAKlelSvzFhQAHNWXZK0mJh3ynmmcWYPPsmE1ggBxbZhAXwpnsSqufv0RgDWrxxvjaD
gZws6BuE9Zl2LZCmrLzOdL8j7htN/fuvNFpnfDDmG1AAcWBOpW3nSOtfUl+/52gRv3Rf2+tTEx3d
VjGi8QzkuU0FzUMvTno0cpw3rhE6qqzPdu4Ex45ZOaOW4mIsP/z5t6RBPkAP6NLysWWM67vR1xm8
dpBy7mwUWltyaqFdiJtV9eIuF2Nx/+cHzx4ELXl/QshBHLhm9iuXoPNbLef21HXZTxpX5i23tPc+
dsrzMA2ca3PWHVrkUI+C8/FiJMbjn5/9+UE5yX0wxD/WyCB55ivJe9I3JyYL7AV11KZNvPzQ1Y9t
7Od7ffS7p1Lln0QzEP9uaPMhkxJtq1dE16JXyd7Ll0ebzyVCdfnIDJLNmp5km0CYOHJUVYSqDDAC
+OW86uXIuYCKv10Vit8yZnMGGqzl7cly877N8VRoaP9ROfrDMY9vrrZD09iW+Xgn8hFZbm61xBRS
pFHNtWt/9JApE7geB0Qmaz4d0qxrN8yheAaEGWwL5MFvXuZ+p22itrZGxTk7PEZd08G18YgWnLtb
o7XWyWvND3YvIbsL48LdiAKTcbald/PdkJBA5plTtveVGkBDwfpyCxmcoxQ9iMGQ28uxIjrJGBzy
AGcC8/MdEyl8SGWT3PVO6PmyOauO8WsdMGdDX7L2KwbUvNg3DRFZGvpCIaxPK/YIHJlSk9ER7mMI
1QJVfMXZTI7coZqc7oFnM1oXaH9sI8mPQdL7d0hpwe+/1T5BZW5sO8ceNh0PU0LOkMt5SVvt79tG
HRoGoyfkBz4c7/rJaEvrmaoD83033Zmz5q0g90Rh4Zna3eCoUwaDez+OJD1kpsPDovv72Q9mInPs
H7xYxONMSbr1gGjtBrRSmN2m6s4RzU/Cd2yVmh6EJFOjxMsatbOC9KzXeXqacoEEXTKab+RdlMfE
qBK+tfZiSDWCOrnGwX2LnYc/r1wzTf2laRWHKYpgJHaFOHJKwbET5SZljbGyRHGj/EdS3/TzyUsa
CVM5a3nqkulSBM0Odo3aV74dHONF398Svb7VzDK7TGxZFRPMU9z2Rx8l7zvDrGOQ0pPW2ogTr/Q0
cD21pOfVh7ugki9+m2hPZNj/5mtdneaxepGu6+Ccnr0Hi5vkYPnc+vV0jhHCfQVF/z57bXU3eSRl
Yj7DitdZ2rFDlMVTwgzcr5hDRssPZk4Cd0I70ysbmb0mtL1Ks/z654fcEb8MbvBZRwKP/fIa1LwC
sO6ArAbtGQzWJp5sfVXkKKjZzB7xqkMFHMIh9t/FOMsdA/QMfwFiBO0eTfO4MVKcx9FonbvM7Eke
9pN91rIlGazc2xFLaTwkenYvpvaOt4JDfaz8i4moOKxFYFOAcuROzFzw3jaA+az+gacjoN7Dk+ba
Lh19Nuf3nTWeR3ROqBYM+5RqKXQj0pXGeUi3ziTPmmBBrBvaZjBtdU0V81z7bjRF+oOz1MaJSAKs
saFdq8LJiY9NVEbHoB3WBv3XzjWMp8SecT5DzUFXGOHMGxMB3ag2duxr6BeRbu01afz0RvOrZmi0
ta1xCOmkXQAQ9qMZrNJWmDe9GRC7GvCkCw3jmXmfV22y1qJsk6DBIuk3mbfVgQWuuwsq9seyWwRe
U20dbf6+vmADavO4YSUV1Z2dmtumC9JbxWVsK4tXEF+O5TuMPypwMQM7BboHq93mLr7yGiDfqDX9
0SKGfg4AlJEIhVKGhKK5S7dyLOLT7BoPvHct26ne3E6JVVzqLv2omFfskiEzdxUogshBFK1rIzaP
Ud6MKL/2c3E8ygXdNGbGS6FGZN3kmKrYWwz99+2Ce4ozcL0DRXYGCWpakFCmZJhkL5goxkKHprkM
0EzGhSK14KRkXx+F1u8yOFPWApzCD8YCI4VBBYtK4anJOk9Q6nrwSPTTuGCrrIGgqriif7MYDTfO
78JkWJ34+dGMCzjabXqmUX5xNcyhbTUwdsO3cs7nghWvPda3SYiPYoKf0SbB767NnuwsDl6DVlfr
njxj/Ci52hb91O7jzg/HUWK5Mt3k1hSMirNYEhEy4LNo7Gw/2GN77mq932KWCmcbJBOQQ3fjAngA
qIPNu5D5XmoCAeBgi9cx6TW4mV2zKiLfuc9i/U7Uuf17qhU5ss26qvLoqSwm65TVgBmziqlJO3e4
T+24YCNEdoYONIBBzts874cYLwapfDly8vKnzpBZpLWr47EYt10/1L/5dF/n3LBfRmnfap6UFfXB
fHHsiNEpcyOjRulvmHhFPYs428gaJ0bR84Uxa1OUsNj8qYhDEXX2PiUM4BCMZFBzzI5XyQ5aGg3r
s6nJL6OmnSNIQxeS2mB3IQJvgY0hF3NoSYcVW5dy0wVyI2f8rVqvjeu06W4WcGioMgNoORLJVlBv
4rW7gOcmCHQCEh0Rc1SZC5yO1/kgzHixXk/DBnfqCRgd7gZBozJkg330gIwXtBnM27SrKwbQBShj
GlxGHN7Ruu9Vs45q2I8KRbo/jfdDIHdtC1IvWOB6iUlJ6ln6Ll7Ae9WC4NNoLowFymcteD59AfWJ
BdmnFnifAcWvTuRGNy3KKYuU3GhB/fUw/yCUfhssdB2mm/scKmAAHdCFEthCC8T0jf61+yT4BC9N
zEsCGIfDpp+nvbfgBrsFPDguCMJkgRGmC5ZwWACFaU16cRNP8Wkg04hYa+vES5SG3YI2tBfIobfg
DqOBAsmeyluqOJnaZJB7RqG8gvrabDvQZOOrKSvGvHZqoGLHc0CI45rp//vIXHqfGZRbaR1jureu
7mTl5zrQ/NCvW1IKZxAbFoMAyTKkMRBET1bA0YbIy41284J67G2gj2MfX7DzldvM39QoanbGECR7
9j1kWYOextk70ewz647r6tDo7Q+IWyBsff5hLqC3REe3gH6Ayr5tHl07BUjmLLf1pkfU95I7HbmB
jDSSmJn+WNMYx4wjubBjoHbjMyLQO+GVrEPwD+XC2HIi17fS6quw7FnY+U1v3oSutkNhJrt00vw1
Xrc3bcjVo5dkOM8QiHfMTA5LHTx+G0F1bHKxVNlhXKtyy1fnpFUlEQGCUYNt99vCtZE7Jdm9YhwH
JqTq7qyFy5mPUOSyNFp7hPPi+ytdIGJQy/q54U/b1035a7IZuIKksRkU+wNB4cIt2V/hTHOHTq6V
6/9g/GNfkFnHJkAxXMcPrJhslnyLEolzvDLxneuVr1bDstHVbazVYnr5kYUdh7WN+9muA9y9SQD8
kjyslRGwQjZzjqG6C/P3alA79iY9Sm6uGbZLMwJ+bA1g5/GOJYjnEGZ69tzvHZrFsHISwLVFeu0W
I0ZX95hmnAnPn3RKXmPnI2vSdydFfsDoMDpbXvmi6XBl2Vssw5tV1dF/5rp+sFmtbXWh4SOdu1U/
ej+tmbKI1507INqbnmFBxORbxr85h4YDFai3tr1Irr30QfcZWw8MI6yofI47EC8WM29wxMwGjQbD
Bne1ZYrvjoImk2gtMWNdvUhfJtDMriRmgbWXBfuIQcXGG1hCVSbFcebWN7CsewCrJGAjF1wF/jLj
wwS3Igzv4HP8e1lsUPcjsE/ialjn9sCeuEKC8awS3lw/2OLSXRtIwTwAkjHiVYzDRTjwRq+X/W/e
mHLdFGtnKOJ1A3zNzyYYdhcrbd/rqCGIxBoswoSgYVZ9du9auzaPPphhvqa6xE/hPRpGMCHlcE5C
r2GHUhU/NhgiWX+GvUFRYEw90nXRP02ThTxkakCjYJzIIkinOOvJU7IgK6XDvJt6jJjLLokta7In
3dpex7RPhVEnz5HEQG1N/mk0zWHbi/rbR/7JMA+cCV+/t9bHBzdMT01Z5KEhIpt7OIVBmiaXJIWb
MiONYIAsTil5eMcWUinyCBtdgKPtKOpakA5xfW5rHlLHgDxCQkfyOJfj1Y3eNT0ZLxXuoiLjgBhQ
ZoFz3UQNf6PeHHjA2IxEQei5yyRK4xar4u8JKKiGH+aQShgpfXQYEz9CuFC82wMrNMMu2UYm3365
lwXkADndD/Z3oIvrKNn0QAx8baJXs8AZaHd4qQwtusJtZb4LO4XQbeId2+DssdgPO8VWx9anh3w2
yIy1s01ZoFvVAaCVnfVYES33kC7fEIDS2EEMo6RXNd57h0AM27Pf8ypuN3PGEoRi8Ed3YviAwcGK
PYqnLkPO1pOhi9oXb1RgRyzOprVLwOEJVVncI27j/IR8lFrWKlkAsJTyrDhwCXHsHAdnRgzATCLR
4psF5Czs8xJTXnMCKP2Q1lm6cr2YeUm2rO/MCOCjxzgTMcp84gE5ZAs1KqkHqAw+fhi1n9Pu0PXs
NZ3Wa+7CWLWsbNzhFjDOZNIerQc/4b7qKQMtShiv7r+KDsUpJh9SzjJoN6MfWq58RhnMlF80B2/u
3xphP5H7MwPt/aUzANRo7zas1i7oSX+nFhhZgFAIzGKdHZaxJX0ezaBT4kS5FYHACpbob5WLAikj
wdpqpdx0WYN8uMU3aejWFisdEb/ouPTsrtO6kTrBPrglFXEym8cyHm74bLZjrd5UR65M5r2pKv7V
zHx5vMr4YYT0Mfb/i73zWI4cy7bsr7wfQBm0GDakK9Kp1QTGoHBorb++FyKrXjIY7GDV60kPOgdl
llkZCYe8556z99qS7Blzlu2tCxExmgZ0/GEyhcQdjaxGeSWLNqg6oKsiKMFWI1BtUVtfTHtmlgWQ
qJR5aKunPpEa9EUUbbNunw+Suty2I07drMdeGGfMn9P2GaMnTnlD4CUxJ7rn8IXZ3YWINKr81axE
67Jd1Xm8jkivaQYh0QwDURFeepHyXDcwTsqyiGCvldBlS9KrMcpXACXpaqgljZSynA8ThZYr1ywW
iRilTpcs41mUCsehCbXtHPdUt3hODAtVtiRhyhcQ34DyBlN66ml5RdYln3+F0F3QEJo1EMiOOpbZ
BD9LRU0XiwLXqK343k7JsWq6txIaeapIUIHQs4iT6okVuwqhVV+kWcfsCnHJjR8VOZxumKCH7K8C
s4hJZILL6FailthmK02exWByV4yi4rLEg8+q4ou+kB9afRy3ylCjBopT47hY6VWjlfUxi4EuZbEj
5noJe73V7Q6CjdtU3Y8yanD/jdb9bIjSoZKrxR/lid0mWiQCvWuvV2EiFOA3kk75EUfMyE5Co9oG
E+fd0Jf7uCowms3WA4btxUctfg3OVfYXI118RrmjacLaxclgDvM9ai4nksvgp/L3/5trvjHX4Hj5
Pycv/C/sOaf++b+ei9f/sp+bH/3rLxkM/Nl/emx06R+kLEhYaMhSUC15lYD/02Ojy/9QVFOmv6+p
a8y4SjrD3x4bg2QjwwJ/YKB2N8hN+JfHRv+HpcgymXy6KBumIv8nFpvVQvB3hgj5ZxYhlKZMhogp
k/+jf7IYTOTcp0uijK48PkHLsHXhOTl942PgF/1+EEVWZBUnEarxnzafD9k7Y1hWKv3G0RWMH1ZN
zAIu6Swi4I9SQUWtKaXB1NI4HLQf2Aq2xRhCyruty83E6HMoXsdc8MS4dEtAF0lfANM8W2rIjDQU
jZllxzptuhxf4pPW3M7qEwynSLlp8JN+uMGUlPOpLD76MX5NPPnrWn04De2T/F2QwU7LjLtdszih
kqjsjK5D31mM40kNAEv858N9dWs+Hm51h3y4agkz1r4a1dElFjzokpuwZTzU6d9YKqRfg3L+dVZs
vA2D/EBu0a+HqXNStHJLg1Ek2dZLNDj1Trrvg8gXX5GtWM60y7coFz1G30PqtZs/n+TXh8djJhHG
I6nGZ4+L1A9lcZp1no0NmHpHOmS+cNUd0cE48BLs+Eb3WdRpwbr9d2f+1f1UMbbx1GvEIxifzryK
GadZFWfeet0hclIvv8IFXgdYKT3sTHfDWX0xBONG+uZ9wK76xQuhWtIaeULUNfklv17zuRT0YTlx
0hlzp+RZpQe0hDgSuNfjbRWt/nn2kjJQnPxYZaFDDWVX0BCxoIPdh7GCXlWiwafeGdFNpnRghRhv
Sz9CRLAGeVEKe1SIjfP8oyyHI9RSTwPFFBHRoGcn+kjlvYiI1lh5dErhibNKC+jk6SeKsqgOhoaD
JyjAnmKi23uqw2a5kqSeXgE2aYGGTNwfTqHoLRHbciOmUE5Y2msnNqLNqM1eTnyJ2qr2OIP2yq7C
8Yy54K4f9HNJhonQwSbrHtWx2LHNR9Dd36Gow7inUtTJSv9DW+gMNZnLjHKPyJ1GM4PmprCzvnPM
n+JeFIFqs0kmL6lFkGi1L1nqTlWvSSoH5qDY4HW9/IR/PZT2RUkRQHtqqiOfocw+aZ9HS72IKvil
qiOEPya4iAU4piliFWWwgVYVe1VyrmW1rccDeLcTmmVYYTRfdMsZ5HdNe9YzchjYbIuaw3aUjXEL
zxLhCVOBBJyOLr9J0o+cTIS1dXgqYE2Ec0AhTlrFGR2FzYz8ybrJI9GvxXYTKsU2RtAJPc+v9TUQ
gVJFQ1nbxrRTUfXSzirRsEXVNbMmLCzXWnygsbhIVxle/wad3ESpliBUiuScn/h8CkN7RgmDf/kc
7j/lQRQYy+OUt0Gf1zwrb1m4zGiG0VqjFzHOGg38XzXZRXdyjC5Ed4EVQDTQX8peLDbXYqoDQmht
q1vcmH4w7y3uKvlMhVq4iqkVQz6vRGiXeD0gLi3dCnrNkAKYjlQmrk4TpT09lBEN0HhhUGsiGge9
Ck1rma+siWk+q49Q3OnR9czftTBDy56NNGbD2bA2etPTHNdtEcpBByHsNRouNem8hoyvKYQ0rpkL
TJbXxJt4aoN2ACHCczBlXiu8WfALh+nNiHs7k60bnhBvaI7SGPpGf4X6yhmsmIAFDGXZObwEuAMZ
GfQ0YhfD0UWcKtwOkDm2CXu3REIpgvTTaDInquYUZerqOpkltT/A78qtd716DMXBYQOORAvwKAOz
qI0cSxWgGeHnp5A3yotRka/HkTWE+5nPVO1h6E85CH88Dn15OychXY/azs0qEBC9KYURYIQga650
9BJuA7rmPHloltoF1u9EKC6Qmrlt0zOQK+fMbqd+Q5W960RAczwABmq+xBi8Ssx2RSPdV9Sgotjz
OnhLc1/ATR9G2ZtHNo80kWURjpbsCXQShIoW7aLs9Ui/qbVoj/zvfNRkr+xrH9mh3zdCIKPj6vCz
NMOtlsmbSGNwM28jjKf1KXmhTeROxZlAavfSQ/eLzMMoPNGmt1W2iSkUOAUAQcHIK4EDhc44gMGJ
JERBB46G/cR0VjxW2m7KAvTkr8WoeEu5W071IcYzGiFlgmtX193ZtLD8v07DfXV6UNRzbZ6OQn0n
0mStWxzzgyNYTH/j5ZW03E0lpVAF1+nmielKBy/Gn+nAR9FFu+pWZRHykPxjyghXDvXznE4S8saC
zUl9bNn5FzdpqW4snrnTFJjDuMVqeBRbmCsEkzDA8LQUdXS1lwjImeCkQy4VZol99DbmY5QuqT3H
l2JfeUzDnJbsgiUMzAZtD+3YU/OSGicAra8lJv+ukT2sP347jIGZPMVluim6yU2AlSuT8CzNr0aI
co1HLCOEgcZlp99p8XkX4YOr7uQdCi+1dyQusaRyl3HiR0iiwaj6WbwxWWiivpF4Bis6T0zvEwYn
aP9ZepDtpch2IlTkemPHtd/QKZKiy6Ri/9MD2uejV3bNFXkrF/SUSc6YNhViDTkuNqtmyey8NEWf
ibi2qmCGnO4nY9jFWuSi43WLFMnBKd6icLicx/CdUucHsN+t1Mp2o0MkLOCRVHsRK55U5yBw1+x3
8VYquMbSiGPHumwQ10+FeNBa8W2MTSfXoBJ1LxMXTCNRAm8nGyQMCgw2GdQRzWLsoxZ4EB8+zEFo
vwcESNc82KDqNr1huiPzg2gqtxLwaaVnstOMoEj0B4MZqwVZqV42ND/BMtmi9WP9vFrciCjpNqVQ
+5URO6qBm8F6Q5rs447YZ3R8C6XylUE4pI1FC0/edt3kDaoOqSGItXgztQWuE8MbF4vGBK8dRVfW
qa4xXsmxTNCA5psF/O70R1icTRN2shGtsiVvWgW1VHFWWMNkC1bkdSrhO2W+rUzhYq5RuAyyZ+nL
0SyKw3yaj6kBWEukxV7nt+mkn7FVcWj9BIxJNmMZXSsopxj2n95b2lPNWSM+Mad3Tku/w7MR5Fbj
9cnsab1KLyK6HjVy1Nr2OVejbYbmtTzRJ+vOqgk1MxyyML1TtRdLuDJVE5DGBQgtdxSfNfLHcGxv
FKK7GE4cpVjbAqXNY+DJt6bSuGjJgjBLPCWevEIdbRSn8DslT8Ompk9+ipOxzVMvEa4SESunfGlg
9Bzv1tZ7r6gbMclwpAz7xjyRA/emFT96ngUGZH5a7ssS8pixKlT9CjgN9mRiZS7SU273EEIXbYfw
YySAPoxe6mq+YCyjFsJN1aqHHMOBzn2ZY2PPQBcH9nnEUL3lldLL7EettMe2vEmH6LEsemBaBLWQ
qWugGATTYsfRRcFEqYuyK5ViqanFLQ6FY5+RphEpk1MxTjuh7m3ZAlnEZpQpMlkTHwlQsLYHvzqH
GLfve+3Y0ZqeK/YCZ1ZN25yWZnFQJ/HcAvNpJTmYQz5xEJn5zgfAm3uRni7Tz143ofFRYRjIxuN+
q1M9yvIF/kdGTe9iK+yApromb3AfT5cFS2hTEf9UjPuxZi5QnfwSafhSIw/HVpJaULhjZvbUhgnF
AtkMoOlByZjldkIhryvzVaLT/0kpfuTOjvMYwfSLiP2GUtxXwhpjXGQP8nQNENmfWVcnri3DFdfS
ze10ah1Fk/1WDr1KXyVwkd/OR0brwVIt7hy/LaCfJGzADWPoMGxJozvICYTDGKReksPRSQKoNo7Y
LMRIbSrNsnUzuSs7ugHrsJGpgYGYnJaYjKWgiPr7RrvReEHK07pAX2hh6VrNpUgrNIli5l45bIF9
DoZd7O7COnzOI+GgzGjHASX1JjTkRLT1aUb9TxwbDIKodk/iZQg8NyLXab2bphbBAGx3S3xY9Gud
gquWXrgj8DS3VI+BOOM860EtY462+HPmeGANck6Gdf/NbouuwW/bfZRJK9ZDFS1L/rTlybU+7tH6
ji5DCZe8Xad+w8Jo4/6yqx1hQd/wKqTvjvcp+rUXLVjlyc/jxees8S588NfKswLyjVzco9+cH62U
305PB2MC/QmlGRvKX/dVSpbFy2SRE0a+3FbZAxf0VV/dG99s4L48LV2BnQ09hUbnZ9e+pLRLkxD5
7GZTDU3+zBKr/VTtw5PsQpdFfUeaQaHZq1tbkLAfkfhonfpv2hE/d+afezcff8Vq1//QIBiRdjD2
4eKOO9Sq0avAptBlSb4d7M62ggmHmUtdqO+/3zt/1TT4eOhPz1FWJXNWxVwADGuuvMLgM4kO7lmC
+LUlNgRG8DdP7q/sgb/aFB+P+OlJWkRNmSvAiy5VvQcmzEE/7lrnCNkcycEAbkNgccxvLjH9t9+f
pw/3eX3ePlxhI5VLA18EHZ/hOTTupurqm7P6qjOmq3TxDEK+dXnt8n08wEhAHy0IgL6dO7nxBo60
aeMlc0S/oEiw62/ej69aSuiWZHpxFlsi9fP7IbA9kLoTsx1qlkLoIS3g49cv/nxW8vqf+e3B/HCY
9aw/XDb0u0uNPWvCpptheoLXmdebmXF7OqGdT0EJZK5h3OhjsUce4jI9huB4XHC5zLgzJhXqS0Me
paluTgh4TnThFf3/8kp8uvBWB8Goi1DZ5/KOtDnAKc+G8U3m+HdXe326PlwGy5THUY25DIrgj9JD
yDXgQ/Dna/0puv2f78XauLWQPypkqP96EOFEQpxV8skTd/n54pJVcAFMz482zVPhhP+T9+Hvg0mf
OqA1e4J46TjYlCE5nxBtSG3w5xP6uQT9/vD89wlJn57RbIrLjvnm5KoBjlW3uEhewQ5Sl7uSTdCE
S+W4Hbb1JbWlixSGjpnfIGeyo03qxkf5mzf0yy/AhzP+9ChX2gQcruWMW5CiCgOocPjmDsrfHeLT
o6hNBmkEoF/c0Rm9BlSnk1xw3jfLYfYkt9nmXhmQluvJvo6/Cv21Ay+8PgrfN0TXI/3p0n96YJO+
tMj0+fk1IqLnMU/t3IHQ6LCxeIY342qvf77XX6+jjB4UnEGGinj114e3iaBkhOus+eepX/RB7EUu
9Jod8nPG4N+eofpV41X/+4CfW/j9SOuyNDjDgZ1dlZyPnVkBbEj2YDMgVhIjZ1DMDRamB1AbyptG
F5NRfbCwiyTjfIJFkOE+NVwRZGCXN1639lsWTKiwVcw89/NO9sVqdlJaIA2qJoLfbHE8ZCH7ssfe
PBHmmhM9yGj/RExMMaqBhgve1HnYDYwvKDy+ucTrSvzbPTUUgzmSqUlMmX69xIZRYc6rch5gcqSC
fvFae76V7lGfKGezP6O3capAuTMml8yFbw7+zbGtT58LHelJJYWrlKATdnoJ6HEVN1Syby1oR7+t
h7783hoGUwSR87S0Ty9SPeVaVKrl5ErXBi1ZrE1bgjGcyB1RcqEibmzZz7z4qDx+c43Xj8Dv1/jv
A396b6Ym19O0K9ZrnJ/nyBv206Z2Bw/EMHGqzrczky+/GBiTCc0zRY1J8q/3dIBCI5g6X4x+h1Oy
2zK5CFp/9MNNeDR2iD53yTdf5fUp+e0MPxzxU/U1Wf9aZdSg2bbBX4U1gvpvDvP1avbhOJ+e1lM6
k/I28MQgpdwNR75AgvPSu5IzXLJIf3u4L4vKvw+nf3pAlSLEz55w48BPHGgT0u/wUm/YkDEXKDCK
kS9i6P6uqvy5hP3hauqfljhZrgpJnrl/M+ThWZV2It66sfRHJgxL53ZoWnL9BO9nsWGTfrPefHeN
9U9LmtDgk6iHdUnzRGdx6ShF9osUCAEZIdfK9s/vxtfL+YdL/OmltJYi7ZKUo4mXpNkdqq3itoG0
l+x199kcyGjyac7jqUbe6vCe3oc23h9bdJEr/hsLwJ+fY/3Tm9rCNhNFmV+T5/uFodppuPvz+Upf
fYRYsOG5MVXX5M8DdXGiDwIdZr26dJ02yj49y/Y28nuHz89+3L9LF98c8as17eMRP20D+0UtxDTl
iI36ctKUA2QpZHHRJlQ70M0qUu3RXqVSc/7w5yN/Wbl8PPKn75CBrbVrdF4f9fQQJ4yRmCucsJOH
E+31cYLy3OwQ+GxIL58baNWAz/qCxLtQ35PG6SrGSlsu7Ek/sZHuXeBGnjga5+QUIs0EhS2Z331f
vrxWkmqx5TJo4X9uEPQD+eFkL63VcrzBGhuslXLlYJD5ZumTv/piEiJp0YTQ173W+px8KP6NU1+q
cd2vpY1xxBLAavRKG5XRNlkANp29A0kuQXphHgi/dn8uww75npvSL4LyGhC8883N+mqRMoFI8psU
ftbnaXdThFoRw6ZnqzlSBHQXazumfgvd+QIr+UY86ryAcJhSCj3pIr5mInb155+AT/j31w/Rign7
i1aeoX+ee+u45Zqy6ogXb4TzOlQCeHhnY4+qj25i40xhc5HWG0Gx4C0kt+lJv1jS6GxeLPSJMYlu
CLrzm1AmMr2/RxBn1/N4qZA9YIXjtQEBIjUQpqnVvVANpDMjK25RS4crayojJmIZkgvYosGgiODm
scUZq+Z1eZkkyY/0ZV/o80Hthycyqfd9k++MDApdFdvF3D4g92PypWybBPO9UgkvTVjUXoy5Bu/D
avcGq1Ax9SozAI01WP6i2BaEPOBEMjFmnKYrMynP6sHyGP4HahmeZy3AO/y81dDaVUSGkwkBRZBc
keAUh5gMT1pOrqBRyIT5GZgpXpOblCQCPPRM7o9NQyBHA3quV3dpo7xYrQyIKkW1rcBxQM34Q5fJ
ZVgqOEt3EcmGiqqcVw2wExM98MCstTQ2ndphNFgwFLxY44tuBaMoE85dMTYGPUALne3GCblBa+CB
ngATlRNtaYTFVs+fYcQ7qspTVqhktMRqss3b8NJKy9sy1ymS00dKDBn6Hxm53chlNNSj0qFmyLLG
h1V+HKLiKJwWtNydzjq4skxAat0nyByZ85MQIerNqwzikxBJbsQJk2a2kxbxzowjDNfqIDIiJkZh
sd5WmUxatn7V356051NFU4hSWy6qYAFNDZuVbEtmJNUKx86zfToUiC7b+Y3m9EWaEqOAQArQS9UC
5Ki4w5B1nr95+D8XbZBgNFOX+OYo1OK/tXrMSdTLOKom17omSsRD338GUN01gvx1LRIL57s3/rcy
gyPqoiRLpippiMv0T8VUdDKJcZLbidnZmiiXo1MqvTyEdT4+6dwHGkF2LEWgHSSvzepvPjjSFyeM
QA1BoozARYFQ+OsXMM0JOh7kYXK16/aZuA+IJR0byhdCnevtfNM4Se8u3y2G65LzsbT6ec5/H9RY
F4APn12aJLnQrsj0jFKjBZzkQA/Lr1SHoDCmxh7ZVqeb5U7e9PfokL+5xWst86eDf6rrOrhNkbke
nLio9/q8cJdNd88Al7DqgGHm/tuNxzeX2PhUyvW60YAk5hJ3bnoOcX1yDV+yy7c2gZIDqcCt/Xh1
efz5PD9/xf+6xjSc2HxoxGJ+WvYZnKNqSjmq2CmkID1l8mUifFNHfX1mkI/BGVgUZZ8eHjHqtHxp
ZzpNwpmGN7nov+tl/dY+/3kaCifBX7IJTfvXRwWgA9zciEMwdoSGZ0NmvSAGx13X5ckr3cqxtvLZ
/6DN8vPAQOcQXkqWwQvy64GtsVnyhfkXffv0PN5Im9R50Y+TpzhEzLnf7Ta+vFt/H+1zy4Mthmgt
NUfLqss687Cb2JV6/ucnQvq8keKUWM5pYRuqqmrKz0bPh9dOoOwQcWKSxzFA7rDSICxDT4JrJiUP
MW9+UwCPTU5Ho2K4XwG1O4JDfC519SpNHqdl+OsJ/Y8Uy2fxS1O25Xv3k9P/39z+nyz+v//uWL0V
113z9tadPVef/83/F4H/3N4/iZJPfZxlLE1/pQdsX6H18yf+JUWGzr+qjVFb8j/cLh75f0mRlX9A
oJSpWFmZ4O0b7PD/JUU2/6FZmixaLCWGqLJ2/S1FNv9BMW0B5pcNSlzzP5Ii81/67fu5flQ0pGJw
RJGCfuoyECiStz3Wf2rmQoFu1jPqkUyCNXHTPyTTvgiDmoUbEZndYrjJO2zZIVu5axLYRtx77jwh
Suv8PN9160zBfJ/qwi6tCwxNBKyVkUNOdySd58olUV6WeKeqmH0dhaiezkmBEOV4zqdAAz04jpND
rGpKji9UOxKjritYjB5YrqHZGIprIYz0yIncl8GCl+MhTxluPDd0MHNP1HYxxKWN6cTvpBoNLgr9
lfWLLNFhxnOZnCVUULaFYQU47IGXBNFpvuEreta8xM+NOzuzx2x5lwVIAKHubusr4QEa6vrPZzLf
E4eyEP1K82rxpyKsrs9EBDNbFRyYZ+50OTnqAxEpj4uT32SMkxZvvqnd9KY8NJ5+0b+EsQfjAMln
I3ljh1YgaCdQnDRbMvYpzNguxXFvvgJgHmU/tg71cMxEt0aVZi974YcZ6KynRNwBuyUX0K0fBfmI
LO5hdkO0DMQ9pv6ibsc0gBoziAep2Wgndz49mk5P/uLmtGkD0DCy4maJr+k7wQpyb9p0hLdukdhl
IGG6AA3p+KK8D+fDez86RF/RK9Gv8bOdxwrOCtd0kWx67Q0RxSgMiuvTrXlXXya+WrCH8VGhim4G
6bUavC4JZKw8RUByovC2ON1zqDlqDEHmzCrovTh9+9I6XerQZ7f2Uvqezue50CBTt1UncyM3debM
Ua7m2/4S6eRVDpkZ4/DWRLxwKCXcNO8LlzxuztQo6ORL4GVBctp10ibK0EQKVMmemRzGk2va5Q3i
oTwgFW7BNi/bU27DbGs2enG7RA5QIxyoZMUqszusfqoL5YneV+FF8o2K0qBBoeRDU1zjvwh0isiV
8VbPl4muAMWtQwVAqEwFlHqbxBumBOWG3DblDaWY1wRkIm5mt7yIEzt9iI9WQFV9XBzg0JfSHX2m
1bp7WbypB2FbHlUMxi4TFfACW0q1y/amIxht8ufM154kgBWX7QE4a3LdqH5huVh2Mzu/wfzp8La6
ykVD1oRXHqc781r3u1s5dEQ0I25ybrqnA1RN4sSwAJrb8EXyIhB3tspLodrWGy7yIliUcyk/DNVt
ESPH208CL9OHD+PFX1XZRzH/usj+WqtpliLKmkYngLiSz0ka9ZjNeC+ImU+26+OIBgqpQBN812L8
bRbKt9RSJOoLEVEW9tJPNeHc1ta0yMn6TROuMQbpTn5ZnhX7NNDOhTvgj9TmuC/WS31MbpWLZHT0
71bn34spfgOtLSYspiLRN/614EBSSqk/xqpbHLCR8qYBffck5xEfvO3+GxuPtXL67drqXFUVT6v0
WyMeSj1RIBbHo8BBf1jS/EhcwQMdO+3NF8X5HzSOf17mD4dcL8GHAkQbhnzp10Mm20W/MvxlQ/Za
bw8QQhyy7f+NI9I3+eI0aWMo5rqa6tbPDdDHY6pSV2tJrTKpFEo7X5ywPE/5rC5nJzJAmT00xaMe
LMDS3fiKDI3JV3zQvAVIFuBh43UeepHhVeoF6u0g8k6uHKzr17nwmrwlXnqTXdV+sevOhkDcCzSE
xh2aHcEjy5eOG3cRf8T1yOtuI6FSxAuZcOKQ5IVNrO+t+Ek53QrZVTY/5ONrrjxH0003IQ23robh
PmLPTY7aaZOQi1dePGRkoC5IR6T7VnVj/MzKJZJABmNvffk6NQ9wLXDHQvO/W5IAulrXQIXdSgv9
ojKjlPNn2YndkGGWy4gULXfnn3TEyK/aaQ+UNQpTGwX9DnmZPaIhV1s+VOWjBP9T5Sflx5ZkSNzs
S3FFtCRLSAuAId+kAHZtzZ0bXybFrGZZHHNPPp21sTO1NylaRmjn+H8shks6orcNkizPpBuUHIDa
6s2PAjylaRCyqqIYG2ok9BeidT2pgJ8xj+sDvGXzRP66ZS+gAAWJAFnakHSFUvPSrHcpYITOI5q4
zM8Evm7+SVn7CjB57F5GbCLRMBPe0XaVYUB6x3DXOdMbqrjmqTbtLOh3C1+4d8jMUXSVLOfWI9ws
wvcclsOs3YiiM+L3DqZuN2Iy7b2oeeigmw97Q/JBWdkLCIbnQTn0Ennqm1hWoUDarEPAT3ekSeOL
FtWn13BCSXp1EvYqUvfKGfzpqKOVxHuB1ph9Ia1uT0cxSezyfRidkbzRIruHirIzq/uejMm72Wuv
rOosFYPOBeZjvaTSRuoxSDP55B8tvn7bMIbuA+FKfkR14+cbUI+WXe+js8FPz4VNvW9IpS/87A3E
7ja+yt/LZ0sBb4HwfTd606HnC0fpQ1Jl66mC16h2f48s2l8GW9+pzOhiYi14V4AdBuZjdYMldrnm
0KW93EjX0WVvr8UT3pbwNu9/iNNtZu0Wa1MpBwP1nDeeYV6W2MBV2+7BeBE9Y6/0MLZxPQTjHgWp
MxzCJ0qQwcUp9kK3r7Kb2Zev1p0fZIfwlgjgU0AoHqyDFsABg6DsupNpv12tbocNL5jqLMO5QM+0
soXIk5Ezg2YZDzTdYI4SFe3MMzwrBwqQwoL9gm+EfaTl1J0TgSgI2g1UpfQQK9xFAkrDxiY6AmAF
nFNPFs+a0UaS3W6q1CVO2y8c4PMPrXKb0Uh0KEnJmgUK9jjXHqHrbBGl6Eo/I7uER2hweXOddU6d
PNPeqgVvQpHlrjniXWCBZeFpwjLHLF03sJEfM2GLBpp7o7e29to7g0hYcLqZh1t1cLsH8anO7EWy
11vAZ6W5kerjSfR6mXw7gGNOIwLK8WcvxBEmegi0lepoCvd6grg7oPuYnx6HfgOfYjAOQLNQX8aR
T4bJDBbENVYjvQ3dZoX1PjZ3MXJYKgb8To7c8MDzGeXljWEuIJF8r0OvEHYz6aUU7oBdfqDU5yaG
FIux5i436XP9Hl9NN4zsMX8TuknssfWCLDq5yc+r14Uoz9RJokdUeEATaDHyPDWtN1FF3Wk+UIJ0
X+XOnHs1asjkoBfumqrOV5YLYgAAd9JrNrE97GQIF45yHdfO8NK/z14Vu4jQATsAukL3zBZCFw7J
+glQEbPGiCbEM7RNanFRlIqThc8pzpWUb9diz7qrFq/Nw5Q/jgOSow22Qaj1g2KTpWv1R8pkkvgY
HTG5RgZ8Cb+XD9uouzzNotOep+RZ2/pjT+YTyyk2YgLP3ydcv6DLlR0CBuSmy01/zgfeafbWrSrz
o4iKJ1qLxq4D5cg4BclNfcdJdYeWdwYlAAhsBL0C8lVGcRGVKU1eW35KWXIcfGIYg/ZD6og7CA6+
YQaK311kYA5OtLqxcOFn8mVHvVPzazBT4XIc6btfcuNnT0fh7zTJuhjozxlE3cXvNC+JcS0BfHD5
Xuk5V/A81M705XBSN6bXpMyEjjmtO0G4UpRzgAOzv8wXa9hYuksp9fXxCUsVSvBUOrLTY5hnFh67
I9VwytF1zZioE1tDuGwbkkvENu8WIaaEmfAOrIYib0ycKHHDWSBNgJrap3dsFUeFjjKX0SVUxBD2
8bJbkiNqvOIR4nvbX2Xtgz55BhyJJ01hr/mUENv+VCEo5t1HPNK5ZmD4dJRXpoqbZ7sTnycbRman
uGa6b1fvOvhqFMK26KXRFl1Cu8/Rhw4PRAwtLrYfSXtPgDSomwilE9rs0lb8zPUhkOdwTsVzSfX6
6AgWlOd4eEUzXEZnpG7r5MfMDi4f1yKTg7JnH3lJoNJjHp9NcJp3kt2QKQv+9GARSuFFj0hFiRfZ
IhpdE8ixwGwXc32FstfKj17H8+imBvFzvmzby+xacOZHixBYdDJeHO3CR+wb3gqCtuxsdNnsNS1I
BAr8qy69EeB0sDHf1AFPLJrU0C31C7JJk/RotNdmdagz+JxXzYl90bkqXCz1mVlewLzCHsMzIbyy
6jDaYWmwXk7MBJyiI36ZqI74rLG2LCMawrM8PJelm1ZnjmW0m3E+ttqe6kEZ108IBlZj9kPrvveI
ycZ5I+U+wRWmdQ1SvAfr7Uh7UydvE7iEa/Eu8BkERIv55wlzlli9DuiPcMJtWvxdJ147rIZA6HlO
oMK44CRoJHQl7ywgjUCI9piWWiBRj6CFZrQDRRPAjZmTANAui5rJdUy9Dh5x7qjpRv6pWs0JmOKr
4NKlHSn8OofIBd2irPDqwsuXbTw+J2tWqb8OgUxb10uotySqXGkbBQE/K13NOzhtycXOg8orUS0h
/ii3yxUELfCE3GQKX0oAdlrRHbaObe/rbnbHHDg5mo/LqqVrNtOerALsR47J/Rx9yUEIdD76si88
5TdMJCOPTHIff06gmU67lW11zybSyYIGbWrqCq6yTX0gWd1zenNitbsyt9l+fGk28Fbs6a555rUF
r4GW3l4BqFds864wbgELtFUKA4hNryKF40b3aYw72aa4AlFu7MaHyes8wxPO6NPwnHuNJwStK/qt
n2/X/2NUnNlFC+fXgEdveCIcY1e6XRBet9vqnS28V7zLoHhvabUE3NEL7AI8korDleyd6j52UuK8
ZgfPSbdb5BsjvIfcwO41UdiqXKjiRdPy3tqqcpsC2IrcnO0prQeF/IcDCIrFgNns0EFZFXnMMrjc
feaYhU/HaL497QQlADaNFW5hSeLrhpVijRPHA1kgsiBkStf4QuBrA3C06juwDe4IkSa9S34vbBEc
KBElL9OP5ZLo8QoGNaXnkO4G69xQUl++rpXzlCJ0MvFh7SbLH/GVjtjjHTIVAQvN2Y4Cnoen7Hzx
bVXTGYgJqXZr3BlbMF30n1zg3/EWUKblyfrGJM3Rie7HN/pHgMVFfCLbCTsFxHOnCB2Cj+r/zd55
LMeNbWv6XXqOCngzTbi0ZDJpxQmCpER47/H0/UGnbrdEqsW+8xtRcaqODJFIYO+91r9+c7NwEILH
tG7Bx2B0jYqRkx5j3WUrf8N1aT9tBxvYTCIriSNbx2/zoMDA2gicOAIe0eUPszyN1d0y3rfBKelI
tyWRcI8iwzyGGdlAzS0T1mx5i+RXTDN+oIfzO8mPjVcZfAp5YRyTQ/tCKgrnRY1OiLmoOG2S/l4p
vs/Fdb8KVlj6oh8ljwYdAtkaHWeIRpwPZYxwRCRJRrx5a/nqUawRI/qlWuz01f5rN4C2wF4otgsW
ThwL3Wb1giIkFw+h+bpbZadzYWPoYZxIaGPaYutef25O1T71gk177K85IhCsA92wXU6v1pV5Z/Dz
MS46h9NtwE3wbivSvnlQ558rDU2YeqQzQffhDhfzdrFbpDtEt4ibOET4DrH1zJLmiT7nw0YrnfaE
JyG4yAEzrCfd4ZXhdHhmLnIV73Cjo77e9N6CxnGj02ATeAeJZsukbw/6dg8w5Q1+6qBqJTCEVUmC
eLTRz+KuPOLWch7JDD1IW7YoR7lARwxd6Urz+TiThvcsE+e9hp4ctZLbTE7hVidkXIiHAIQwl9U3
rAyyl/CndLKLBOI225roshic8TbeUbUjLBzcGrtNVw4cVLHzWa23GLK4yZ4oo2PxXD4qCUGW23p5
XcIdWQCycGimfaJBvqpiVLqcYhgz8RNzuuNd/hiR/5NckDgjIgFX3HCL72wKm3mLthhlbKZTNLty
9BIhHPanwY0pLYwbKb0KyxtFvUsNeRNiQ6XQTad4X2K0bBqvqYj9JE70kPAdHDIZWoCP3mTKt3l6
7BGRvw0P7EgN2FfpdrhQUkMoLpZYKZ5PiX6oKt9oMBtndWMc5g+GM7ybBvZMl1o6MmjH6XummUlv
UcTw/XNYYcgbqWwfFHklW1y7mhYdNA49rETBYdkrWYTe+JggDSxs0AGOXukAjL0ggbDl4kcr3YfN
Yxe9R+1LJAz8Kbrbu0C/pNoPrXttQMe15DFqvNXFN7L10acYzJH81JMX46pAt0PbC6KAGdNulVLE
30hkQf1d9k6l7ITMLXCelY5W5022/GTFW3m8HfVtHb5IDQo36xB3+x6oL3tBLp6J29SnBdrPXveA
GftwqB1e7J3A7rUP3kZjq+qv0qV6HL2ME3zTjpt62NYCkPoGOLpoPOEBhNnqEYkhbj4ArOMLitOn
mws7BJZdelpKR8eHIHBNUrNcKyI13E/A3wXX7PxGvp6qWyO+qSo3VcnqcmKcNsu72bwOlO8VLgLs
dmPKOZAemQMbJg7ym8XvHdHJeY/Mqx5Zu7ld4dsaHhPVvZuGrzk5OLCB901I3hbLWI0gRTBIrlwO
71WEYlz0a8lO8P/CLWM9/Ea4J270skBnYzk7mq9hvL/pDlRY06NgE9oh7TmbbYzneKMdYFqIDNFG
wO15iumPCc7tefqdD42BYFaCM77jF815Hm8iDwMC19hjV8lhyX+CytNkESK4ZzPmj+reAh6egYwz
aAP6fW/mZ46+3MYBCjfS3i/v7KYlg8AtpD2+1A0ytx6Z+WRTWGG77pc+j4CdU7Swt2NewpjCya5Z
JxmeufCWoD1TF7KlroDIeODrx9PcHkx7cvUtaIlrviJdH1Asb6jQnYS8Wae8U3wJABrGTtlvXpgv
DLDKsdo4y9vQse4wzn7lRLOFHyv1b/3+ZX5P6I9T8WBuAnI6kMeTJ2vX1AGlA0rEGsQVGl/O+5U7
kZlui4wNbNHcGXb2IrnBY+UOdOLavYhu4DkDQlk8Jd2G1XWMkSJYMzcXUgBWV0BYEi29HZ5BteW7
YT8/LW53iVzhTLCswoFGVwl2Dtyz2Gx6NyIqQgSq7L88v/FNzb4gqcmfJ7Y/6VH/B1f8ANcKuF2a
SlcSMulA0DzK++G4ziFKng8d6DbzwhtoRFQJ1GTestc9Nh6A+vaRRM+/g+Tan5BjHbYcMznTZBj/
YVS9KHq/YP8Nqwq9uk1LxyIBX4jsqXY1rz8hqOb9N0cAE3AtrEOKM6/6SuQsnnGRs+ft2kOODyCk
Bwit9srqvwbbABDFbeFK5hcbX/L7IyFqVwrHHqc2P5tV89Wt/CTVfgSlf7mVj3NwJEm4PPfcSkGJ
updvqt0QHZg80Wu5lIm75bB4KyUu8lQnuF5nAYEXeSnqyMGll9+Iu/WVpZ39CVhMZ20X7gZXoyLA
tIFfCz35GqiCm+/s7p53nLWgv45b49jweAhP+Rpo/yMA/X+fjvZhtlBlBJiZ408AekWWh63i///M
MP7A5NFWHqPEWFjRRUyefwfXKylu+wmfO2YYVJrcolPb9DZOx1fDPtBfzzSff3/zPnFLV0D/12t+
YLVi+FYP4gqur0zNfs16u4VHUO5pZYdzRD/TucMDY7jVuNft7Ngj+yaKsNmzQ53P8xWfU/vMcODz
yJpE8LSGMddH1jQ2qag3CIpx1FP9Dh5I/Lri5a5CB/VIHc9bH6Xb6KFge1oc5dHcqYjG+4IDgT0b
60bQ0Xe6jvAueRFO9S73qAyeuvzauu3YTDk6dq3BUGAj+sZbclS3JKUBlGwQTDA5e9buVKjwMlG2
m/KRWdpXq4NB/h+GGUyGIAAosDPhrP7+jIMyLTFHX1SnVT0cRxd6j7fp2/CGDFtRCFjB0X0jXK8D
hsgNHpRDAHetOTDHQGc7bUC1SEl8zQ2bcmh2rFcxczPpEiTU7q6APwuIzVG+I13MuIALjE8yyTJH
XcRWAkvrBCH5WnQXh+KFRk3sGVLnvrFNb4xtfULXvp70Gj5CdnsvvY7+tF2205HYAFe91eTtcpWf
8psitbHXP64OuG7gcPzTC5+TK+or7WYVqub2uKPY5lDAZp6BW+LS0+zEbQkRl0HxLn8VqZavAozM
bTwprc1I/dz4Q7gvKi/02AB7jO8dgj5mf2Ji4Cp7fn/1xApucUDZBleCH1xzco5rxjRbAjaSCBpl
BDZ8Y7Z4ZTjRfewRouiMN4SKkOF+Ek6YH/M5oBkU+bUIAaB6i0V0DuGtiiXUt7+vKWXdDz5ugb88
44/kuACh49DFPGPVHx9wkXDVG2XHTHgjOAQdvK9qgBZsbXSx6bV5avK36GGCz4A11Cqv8zirj9n9
l+/enw4ZA6q8rsFB1T6pqed6CIm8lVVQn9UsHfDIXF+uBxUJDb5Np8j9cnf5Se769FX8cs0P24sR
EHiR9BIR3ayxB93tgTajHSEEe+OMWbJpW7eji63b/N7tcGOhPAxJwyPohnoUojL+WkT+XfDVwlEe
VoPh6JQGK2C3jjqzM6N8FyQ2uBvP83kk2ZHIL2LKNyQhnIa75C19BmmjYzRvuwfafMPNe6gbwTV4
AngcyJNHHa1tMJI6qmcWT35Kb9RzuJ+UHfGo00E+Y1SVnNuryiMn/AdNHMi7z2jG7r3wbga0kvzi
QhquwgIa/dFdnPpmOsDMSBzluGqiUv5kdqWd5m+tF9zqR/3bsjMOK4ZJOtGhf1kJGTiLQiQ8VCNl
l+mFZ4xf69AfyPQgaRJvDjvcK68DBx6mWTfdI/X6cjVj0rGJdxpoz1oNgticOBWdYcuOTVXpdRcM
jY7Au7obO8Op8Cu4kulD6qxkCADidZbi0uqc+4Ma/3zjSi/zpXNABqRXXcmUBss3MbCFPdAlaZKb
7CrY5E4BVaaxNvmIMTQ+MT5ltQfw2x87V/eIEuHjPs1HMPTXDrz7vBIirD1ZBiSSbNLrkPYY2r2b
PyjX1nYE2ALwO5UP4UNwyu56V9ngx+qXB2sXHVVf3YfvGvsXriTsxiUqqPjacKAdXRVHVq8EG5oS
Fij79BWb4JNgcj0VTU2DZadBJsa78fddeklnYo4ik12aKmwlteJcwjTUDpnlxw699/gFpxU/gz9s
Gr9e8sNKgZ6ZY73PJYfmqdBsKNjAUEawz7C9xRzNnrbmd2CXufJmxbfm26D40aT38nwqZiwBPMmJ
94lMWAYptHd8v5yZ8QtRWL1b3Rm1o+/pue67gxI50PoDEdEk2U/EN2wYju8WbCJy2iWkIJvuG3r1
0e3upu/yg/I005LEGFiDoIFDI3mjQSZw3UdqgcHRrWVnD9l1s2UIxDrsAXyXjVgcxJFpRnygm15f
DjeOsXFnGsp8enTnl/gV91mFeEVHOJIcC5aMMYsdEd78bJ7W75uxmMNPV47iQ3lhBojl1fSEzIfR
Hw5KGJiDSh3yPauVqcdWwb1kwYBo1820Dhxh8+xBesGVRcSw34+xXoY9RSpk7VSwsTcd60yA+oPl
vFuem6uIHQEAr9lUr8XtfD8SHwJHipxMc2st1+iK2EKSR/qSQXf4uR2rh+Zn8QWySQwgDxJuHgXN
p73TtjyvXX4lyJviDkLbN6hN8WKXV+tGDx3Ej4/F4zxiUrKJ4d4RwSK5cuOS4dUHW0IwssVR+x18
LbJfgiPbSv+mYY/yHhtu/1a/Uf+XoIrsU4VwMGxaEzh8uOkBruZYo3j8gqowxNixE5ZPM+G2K8aG
5zcU2BgXH5AbwpiyZ+hTcArAdbV3ssqvo2esja5QJdTpkY54ZcqI39uTcJU/MXthco7/BnwwwBPI
/PR9jwWcwciW3yTMqxzthaGJzmwxfQ2v1H1EF77OTqMfHRlpXAjvcmb/TImiO6Z7CCI6Bv27tToQ
nPwoe52d3Yzb8HF6GHwtuRLxmOBgvxY9uDqeeVnFwvV0xNnXHskRSJxyC2HrXF+F9GihUwF2mV7C
Ln9vfV8LCuUaKKNNrodwq1Z7/OBzy8PNCVSDIIV+Y14D1rnh9VcsZ2XlTH486EwdGo6uibrySXJT
IhAwRhLDHEwVdgINzMF8X54UjzBLyqRpRxDRTvKlbehyI16DgRbpqnDH6fW90UkoTyw+mPFCKFa9
MhuospwucX6SCL4oTz7vNNCHTSimKCUQDnwkZHdNZZG2xaszvZk+ETlesF/bscqFqucuPkBR7V+Y
6L6PTg/AUb6t2ACq11XCfMqdcYu3N1yOwWsczA6R6nyxF0pffcAPJKMhSKYkqeGMETQ4bxSYncG+
9clkYIXwOvO1KS7Y0euXFdLK4//9Ieq4/coSu76Ii+5PsdkvTKOspjqqcLJ3jNvwonnS1nSGvfrE
mmIO89XVPkk2VyeJX66mfNBQ5CZpL3nO1VDF7sS9ftF2iKV61AXtQqQ8bK5VTGG9WCx1b3qZOOg1
2LWcwdRRa5/71Uu8ko//cP8rKZg3Q+TD8fu/3D9e23MaGrC7llvrVnsTsNs9M7oc35k7w6AdvBHq
xtvg4Y9NGbajXnenHSIjn1E/OIXkKbcUGRfSOKu7+rJyWcLnagtT9qH3qDusPeME6KXLlQy7A8ai
cINL6vy4UtYE+EUVBNoVpwto8+FngvauVMc7yV3rhOVWu+XF24Mmra4tcAbsr3T0Pxv5D88f42gT
F2gZD5xPBL40KpZRqTiDYwjL8IFV0RW2zNJ3hadhT/WIlZxrXGlb7VhfrS9H7XQP0156t9zRL64j
j41R8TXXvEYRQlFtofxf9gzudnRHaN62hK9B/7RP05kY2sdxWxtfLJ1Pyj/eqVX2wD4kaioGDB/a
y8KYlrTW8SlcIYTaNb7H7ySJ2Mp5egsu0a7aLbsODTa93XFlOXfX06H26aB/zqoedco4BHCUOuUx
v8caVDpoF4mVB+mYSu4xPaFi9qh2bxjTpaTPe5RmyqY4Iml21IsB+pg6xQ8A4Et4mx++2Lfkz72z
acKeh066FmeysvIhf3k9dbXXyQCvGUjve3c5joWbHQlNKv1VAdSAG1JHAJNQhPeXytwSe7mDBppu
Ki9ATG8APEGx8Nrn5g7PTi+nS71r7zUYQ2vVGfjzVf9SMw/Ygbi56nPoQTjam6fBEd0WXHOjPAm0
DNFZ3kvHrrfXNs46jMYhAxu9g7pzUp5AEkKg/sCv/dgnFNFh6OWF29xNL+tqzi+hozA8l2/W3k+n
WsI1Trxe2YhuunoMwEI3fRWMb4HyZg+2voMwDlGIJ+hUtWtiUtJQ7BXn4RyIu8rh2ebwCWFzJZC2
nOib+m6emG8sDubGkG7yh/RCXeD+3EoYO63g1bJdn+fam1Rb42Zxl3tKn/BcXTFeDfehb6ws7uox
uJXsWPQE3wDefjb8LvSC3oZb4Rfgt16zn25QmrmmvEl9ioy3tYPEsH/EapUqjEB5XIKR+UMLtfuj
cqoKtzs07uhIDzEjb8W2/NDOmLOv52JrJ09E8rFooBRsqsvqRDBZttJ6ml094/W3Mi0kCI2vxv3s
YUPV+MrLDGnENnar14TgQGU6tA7YOGwjRMbqNrhM/rS3fLhZu/pOPZQduOLsmB6cQYab0XYlgs6v
pgsvDOfKIzlK8f207+8jT7kKbqkSMgqtjfnErmRG7jouN73suWCrY4YA3xWLRqc7UKI5MWHMPiOE
2JZORuWxNJqrAUGTCsETohGezc68JaaGFTk//qZB/B8hzv9ajcz/30KcNRHg5XvZ/ibE4W/8K8TR
LNQ2VF6i/B+tzerR8K8Qh9+iUjORvxiSiLaODu+/dDjKPwqOc1DVOQvASyy2mf+KBFD++WklDo99
9RRH5PPfyQT41GXSWVpk54EDKutP/IgFjnmeLThPCXZ0pCkLL8MOOkHqMhgKblWvGuitv7LUQ2b0
4Yz/eVEDPSFGNZgwmB820Q6v7j5ZNMEWzfj7OHfbUMAUU9BpM9MHhaHY0sIw6TvRt6Ju08Y5pCVY
lIwoE2GbQj+pDvmQbzoz9aXpqlb8SE62JflcUnVSCUarA1/RRoG4qNOkkH+cvlQJaTIQefNZvm+t
4JJU8OgEn4QusgTNF0tNUyyfS7gezEQnqvPxNKNOSFUGAcK26fOtVLWPbda/hpLotAgWQkGzs0Rk
OE1QKmtLU71oEXZdWZzLRfLrgW20EY8ZB5tkdVCdQtWX+mZD3CfTQHr6QfbyEQciEcNbM8NmUrBH
SEalSahZA3lapf2I1nQvKGTifU4aZXFd6RUZnmxuInHC80sOI68iWFzFNt8qzY02jDTtjwnfTauf
ZyM+jNFAH8o4FCf2O0tcgaYaOoEkEN9sMjjH0J1TqoFdKFoFuYoEM9VpD3NTB/Ew7+Ia2s6IX/vY
n3sl2k4WqC6jbMWgEiO71YJ+N6UkgAWtr4bTNyKFnxO1upkK9U4Yq0MBmcTAGkmZxs5m5ABqlAIE
kCmtYv/KwVFHN7wfqT+3zU6u9fcmlQixl3WP1D9iZWLbqvLUXv+PKdCnUYoT2uOIjelj80ygLNRm
joyszby2hJ5LlrgZnATjJm+/5xpf8viUTuarLB8RHu7UVNx0xnO30j6WwsZuXpteu+W7KLckHPGm
mdXzCOcrNeA83+gI4OPKD9LVwJuzeX5OggLIAKxXkN/axV/a92qJ9noL6CCVd0Z6yfQ9L9dGFZ/w
qa8Y6guSgV855qntaEuD309PyNSxm+6HJyXA8laHm4AvdCInfio8hO1ugb+mCTgn675svEDWFOXZ
rhv8uQgkHKVNGSvbrsHqH0cA0huD4xIATCjxPk0LYOxFcSQtPwqBzFy0UZ+7Jr6uxObUj2uWmmGC
SzQMG0slwE4/ugGJteUxOIRqtMdH9FqTtZt6jTgsxK1Q8k5p8K3C+RSJOW72E9FLOibHEnY9Of9u
Bd8M8xchVsjkpfIigy8xZ7uHcJlKmYv3g7dkqpMqxqu65GdFUY7Som/bUn6LSioHWSIf1cTxtTyW
mkoMaUFgZvs+d2i2sWFQxWWbV8J1gMGyEoSHVhQf8+gi1PkpGvNjqsGeXdk/ktJNG9mQ3HAAUaZM
H4KNkUgXZluYvog67N4Kt2TxWMhk5xFOP5S0NrgTFjL4azXT+STT+mmkTWW+RE3uiSXaPjU4jZbp
YRJ2m0pXltReQrnyqpYQgOU7m6ans3qgg3VvYwYYGekv9DNXC3QYVT5XmeFaFZRecltneXBGBWXE
DFN+6t9/OWvO/2kM/qZtWrdSHD7I5zJMEb/HD8V2P8+y0Csia4LZGQxZn0Lf675EIz/VvfTqoqih
+yQ1xGQm9gGNJJys7+uwDJkndDspPKo3gb/OqCPnLd4tlEMJDRQO8vtiwVz2qz7149hgvTpwqCLq
+mq0o65N4y9Vd0P2/BBFMm4lQOLKdB035X+6lv+pXv4XBcJfqpe76AeZRtFL/vJbAbP+pX8LGEP+
B/8cdU1PYS5Mhglf/r8FjCn+o3KwWapiognX9JXe8G8FIxv/yIZs0CQpiI8R3vO3/q1gZPEfPABF
9L8g0NQAqvTfqWAUPtmvgAEidJmYobUWwuT0s7FgiUPElPUNMH9Wo6RpU4asfUX4qEQaJ8dFpyAL
NmgG9KS9CqoaoWzexVcVGQi3nZ5YJwXf4gOR5XYgaA9ak0aveqbRJMctYV0tOoZAyr8FaQr/LWE4
0oXLMSVG+X5aihq8VSDMQNOL6GAlJYy3IIsVP7BIiA/aDEgYT+tfns8fVvwHZGq9XxxdV4cR7EUQ
G35YiVW5BHVs1akXt7l0YCXENs6V3xa1F+1Qity/X81al9YveMR6OVAoDKQNETchIrF/X3qJUGI5
WrbkzOGoZVeVATJKXK/TLyXASbFYMP6TaFNX+PDhgkMW4Fg+AyshmREyZ9b6wsmH6LtYGA4xoQ/y
VNMV6i2TryCCRZpO4mWU0Vk3MgEyuUVDs0z7Aar9lGL5H0cFiok2JGVNJSxF7cKRJilTD6kxpBsE
8O3DIuU0fKMs2KnKVivoVkf2YwZCG/PrvbicOeL8uEcy0BpPZZ7eRY34lsbCNtOYeU1t6yzidGw7
g9CpcDfBTQ/S6awaJI8qecnYqCUZVBN0XeVkl8h/ncSbNO+Us1JOFyk2363YFNyROF/XVIXypSXO
whVkoAtTaYFsihkKT93PkEB15ldFg7Km0abrejJ/GGkwH+QBT9NuULVjI9fzRV2tgaZFrV+WKKrQ
pMh5cLSsXr2v1VF45QuUNlmSiNtp1CXC4aJnrV30tQqwQlfp5/6O5Fp9J5QKrDGx0lova2ZfqfQ7
aywXW1cWbvvvb4lkfnor2SM4gXAPANM1sPj8/TVZuBmLuILYC+LUvF8kM92RquiGzIAvlgRLrw7Q
p2gAe/shUxD/DJL6Q+oncVMw6KKYEPl22yXYFtOoXYc6ucEaLplCTkSJHsEbBF9fyrn2S13rPU2b
YOEMZJiaM0n0RQCyJ4iGsjPMMjoSCkguUvquFM0NSUM500IlRIOxUEnHua+kwEbjaAZbs2NSqs5X
bHEhcvd+Qm01ivUVdQ9bQ/pjLtId6aKETrcWrvWkiswBTlOpIFJIRtBPQwHyHXWZn4v1Xd5KwkGu
I+SCcE4pdd4QhCNIqWuYFCiQEfOMZnqezF7blUEHKDR041vaYZEUJbJ5G3Sq5gViBw9DelosY3yw
kipxOkmryLEpOtEWZ4ylyOkGF2xN8UhOT/skjykoUJYzswj7t3KsOmfoJqyS9JGkzii6aXVhZyDK
yLEtFaZMdxZe7e/d6g0UMdioyjRyS7F96qMq8eaIyIqiUR50GTJylRWxw9l7IOsNUi7Br7Yk1Vu9
0qObapmddsrhQmJ+4qtzk95WI7KKcFHS6z6lVgoCor0XTUa/OBREi9WYPBt9NV0RdEeUTV4KtqWM
CNAjM7wEZng9K/F82wdhfslSNSScPqLmVkiM61daWp1Z9DOLpF1lQrIzg3RwlIVxtEQWycYUl/EY
t/oKXrNNkdfiTjp6Otmc0m8QcFE/JYt8HDRBulJ0SLlGWs/bAm8BHK0YKU6SS0iJui2repcG6auY
M91daoHSbVxQZCbLc0eMFInDUCqTwU775KkK09DJZ8RNpkl2ujiZ6i6u0bvNUjF6ohWEP4DWA78p
AmIV0hhNSL9g+5uJ0RbZtL2IDby0rr1WaoI9Yxm9bjA3s03+hnKtjhWlspUm28XCtgC7eVTkdfO+
VAa89AZOu5guAKkDb9jf1/KH5pyYMuAAC+RdWt05PqnYSSYX2z6j6JamYic1OFJExqadlf0Er3ss
0i8okNIHpsqn663n+y+13QJPCWMzrtdHOlqoc8rmoFn3mvqiDShuhOS6q+JT1vSbpHr++61+dCFZ
r63i0gXQwnH62dzfSvTRQtuAdVLFchpw9s9bL11XZkmvF5fWUSnlfUie/LbqvqDofKhpfx6suJ9I
uoo/C2f6h3O8kQYzNETCgnEsGmw1B90Psmb79zv8dHpjBkzSHl2ppZkatJvfv1yrmZJAgGCHKXmB
nTQyzyypdvLyvjQQgeYFS5Dyi0v+4UvFdF4XRYt/LI6FD1TF2CQdQyFa2esq8bKQblIQFRKyC1Wj
cgqN66JPT+KwOFnff1GsrHfzW61iALLx0orUK9ScH8H5dhLzGQvdzFNx4tAh+tKfoi4Xvlghf7iM
qStrI6SAWXwqiYpFBqoS8OUIQ9jXykssXvUoX//+5Fbvng83wwTIwsORZUhp+/FmamU2almrKmRg
pVcjDhub4k2cFL+27ghy84Qi261JK6vEoDPxAJPCYCMDDCUBEulxKvd//0AfaZo/F6osUwuunpK8
Uh8qQQFzi1GIYcjRTKOmAm8RS5w12zjcyGX9Qw6prJv5nmezbYrBE9fMv8iONM3LqWJ6Sz434+pX
srCjQHGM1NDNQhD8YlmYRIt+K4+7QI2dv3/sjx64Pz82qayE14lAjsykfl8ChA6bcd9qlYfO4zwM
+M92BAX1ClnEDA6E7IZwZYS0M8eAXGPlECMvFMovPsUfHia2gjgCEolKDuvHeXfSDzULXK+8gfQ6
ixo2QmnUzt//fq9/2rp/vcq65fyylYYtw7huXG+1fho79F/ZQa+IeKvP2Zjbf7/W54JPwTRTkVgI
uELRGv5+rTG0AkkVeRtaLUIsX15DVfreEbQWA4v8/VKKsn7w3xc2F6PHFBUJt13j45ZCFlZXyXIO
76hPVspKhwNBVeH8UA8whRMZtaKuFlAtYgBCvW4RcdEAplKbOpqIFZmWZY5Q3lt9lRzCpO0Pixag
BkmwRWhSYRsWFPBRkTCUCorW1SbTacVxL8bDEeB4drRpgRAx6dklFXTzvhhCsL2YNC5rEy3xfD/p
deVwwA9HoUNdlhi66IYlodPNaJVe00fMY024hEpFxxOLqrHPhkbfF3XzJqYmNP9SH7i0VTsSW+d9
Y4JrJgPVkzwhY7byqvFVxEsD/CbrJEgqWYt0iLdJK0PWDXvZx38Lp46kZd1X83kqRW/smBgn6gue
8PDYcyQwuXRTq8Mx7BtsporiCaMTcWsGsmOW8SvgiielySlf4l2vVg+JYuFvEj3hA0ZJ21+MOsrc
fpa/qQuPV0/7ywQrK8y0l1kZzZ2s41I6G++KPtyEjc5oD2x+0wUB5CsxAfQsek+UGM31KgQmVWK3
mmMRu/TChNvYtGR8N7KJNyow3ThAJ1QSSD7JmPldXeRAyFT/WZngHCTPFcLEEvKSEgC+z5gIMRUs
jNKwK4lxnJ7BEOrUodqIhJ4fhpDdqRjJYVT1At34UuBJWUDyqTGSRYwf5jpsrgyRSE06G4Ro80of
0eJFSvVjMMhokxI52FZmfTRG8dAlBmOCEYMCMsOfm0yX3aGCnVl15MfNnR/FKMyUBdOQourO+jLc
BiJhocV8JYRYjdRJ8zyRTi/3sSuq4qMkhD033qMe1YUz8NelaQWniOUbM6GwLRV1ImBTqLw+4ecX
0ZtsNVvKUJm0oQ5BcYNxoSTsGql209IQ7bIrCXgtt4OQKa6Jz2wPxyfXM8Dt+c6sRpjJJqV6llNW
ydMWuO+aTjHZaDUNvKENuyKOfFkd93XBDlUvcm+H4zqDQVediPK3YGW3liqieaVa/4eZ7dhER43w
wkAzyTAsdpUek/WOZo+O6qib7bYosGSYJaSYSZw6GPfei5Pkl7L6mObiRSynq7IleYvhAcYIGFMF
OTybKkCRF7UMaFWM2c2MjGA93KlzsJWXePQUM99GWNUYTXpSA1jluoVZGuu/mAQ36cU7yUQ3QKQm
jE/5pTKHgTS+Jty0ZfajJjJOFWs3UXEtMaagP2rLlO0KHVuqhPRZb2gRWevjQrc2KLycqY76OjDy
Q6ND34rldEJlmzzIFpluepdf6j71SY18a6sMokqD1VemYnYd5wM6pnjQiwciWyGoqrAVY7mCtxjz
bs+iGdEsQE7p5Z0VprSFY7GcFFXGtSQ2q1PZwxgrkvku1QxYb7rxLE/FodWsb3OCMVisJ+Gmkbtj
IkaRP4+Csa78q1KVn5qC/iQ2EWMyTNAYyWMG3M7meOh0UdvG1WqawCq0adZOZjCzmgvlVNfGXT/0
95mWIhCVcK6RWX1MnwtEytm4zWQc1HmtPD2CHRTN7bGdQ48oXl9S0bY3I9PtUb2V4fRFGYRQLTHp
uzpTR1ksPqv1shvMiLw/HXVbOA8lPDgDWqGhWvGmNnOwm3IwsOrRH8bZNDG80eZLXC1eGSU36oTz
3N9PlM+HF+W+zOiR6lT9XBZzmJSxKhCLyf63q5SCLI890S82zdX571f6Q/mhr5ZgsmIwXsUE9MOs
M2N+lQydOXvkJ8OCgVhxGrBzIjt4i5Rm98XV1p/2+0HJ1TAhWw251uHwhxpN06OoCDBa9uY98TL2
+IM6W0CYMrnkPYswyCDO/v2SfygLdUlZwVcIyyCxH3Vj2iDqptojdhZi7AaCKCQnN0dOOAx+ra3S
mUVgmKzXJCbXRWlnfXSjxVXkxOKEq5UU+6pcODSdqNuzg2yGz5rEiotI2RPy/jAkpW8qWuJ2Edbe
MmLqv3/8z5XFb5/+o1RMnhewlzzpvd54LFE1Akj9/QJ/qsmYrSuyxNOgn/5QJwE9C7lWm5XHxgrR
jIxU9Itz+DL2qzmS9MXVPmas/6eb1iy6oDXjnVrz97Jslkl+zKyg8vIHPK9IL7zDNgjqspMemttJ
st/qpxbmPvR4mK3u32/1T0XumlKiKWAHvO7rV/FL+WkpZpsGdUh4bCW6Q3y3NJiz1l/c4VcXWTve
Xy7C3LgMh3m9yAjsE1+1yYuuZF8Ut7LxeYf4/b348NiYGU5SM8uzl42z5oxtdezjCq1RPF2miU2L
YCGBUqCkkcAtbTYU+nhVYGMOxvu0teKrIuevVJM3YVGSTBUSWWoGuPH59n+Tdl7LbSvZGn4iVCGH
WwaApKgcLO8blOWAnDOe/nzQnjmmIA4x23PnKldpsdHdq7vX+kNdxC9hluxSb3w2UZukgVlvirK/
8XwT5Lmm7BQDjrgRIsZh+dreKlC+4hm/7qPuyUWXUdC8tyIQrwIt2QoDRPx23DdWeN8ibdPpIRby
AtSPlPJ5K4rXRlS9jqVy14zpPdXNFOyQbm0bQ6opwZeA6pXh3hQps5apbqDCpXXRDnk999hZrpus
Oq+WfgyisOlMeZ9qwMpNc0QaI6LJWJePbtPRRJXEX6pg/aWX4EIz4Sa0rC3+Umul9tGecpGPwTSH
knbKl7Kog8dA3Mxenlbm9FA3jK2YcDMpTbW1qTIf2xIsv9WMX7JKegMlix2zghBbq6BZ0ZQHXr2o
IdXGNT+noOk9cFetsKbQEw8KiNnqoNAxxsB44K43auSZ3DuvMu55zNiZ1furEbS+ZWXXbS/jBgyw
JGn+6gKFFzYvgNHt7hu4b0qqHMew+sUz9alJ84Nby/hL6nR4Ugld5SFv7jU/MrFjpNQ4Ge6KLkcy
P8FFj9u91vGS7aT8YXSBmDPpbqOAAZmqx7pJWyIYAqyzh5exSu+QwuUipXeazSOhXYVdg0ZJpd8q
WMavGxnsCPn1HoyAtlUiC6VWKuGCcaxM89lzh0Mlyq/KYFnQZsJXyUt/Sc1g+9LkOp3oh8QHSVf2
1l2ne44/1EdN6+h4+WCZocp4aGRlPtfscKzeukQtHoS0PXhFgdYnza41oIK3ZmRwGTBRv0sPmtE9
JBqiGAo2yVIL5y6sDlKXKg5OH7daB686jD1gOWElbDOE/6tU+pbLylsjqBC5K/HQI1JWev6VaIz5
d93rfA5dDI0oVNmdNrRXsFxJ9plFSV037SyVHe7R90UGHb/L052CpFecZ6CCegVTaW7FFBs6NFWt
bK1lLMG2/96AzUErKvqqVCZteMPaxDrKeCL4Hm1sd5raGrvMNb+qaFi1CWxGkxvAqIc7X+VaLSL5
U4l0szwLfn0jjXvJQpaoGbQjBGl1k6fBMQyKm2DMN7lsgHEpQdK4U7+xfjIUacMLdS/H/s5LpHWk
G/d0zgGNcyQOvglZS/vqJ/Krm5QPuHp+MdwqcdyqQGGB/iTn3vBgDuq69IpvgenWd+Chu72FEFRo
IPrkhuteMcG94EamN3gNA9LgrYNSWBY+a03vCILwU2uhQI15kRwyvXcXBEaXzkv5Y/pNS7culMLl
tM+ktQGvA4Wty6fI55IlTWFFxrHFMDATMGanSASWKEhyVCv0GCgK/lfXJjVE+Kq2nO1xsEZocOGO
dvYKcxpydqbgkmv4tIIbaIEwN/cwmY6pbdmFw30ZwNR19Izaw2OzGTbhVXzIn2tUJZ8RwFtiHp85
vRm7KgMKnGB5tNw/ft0qrpRIzPzR5kV3YyD/tJlsdNWvLZpBSBGswm23S7fyu0To5a9+pgz/MfRs
YlUTpX9qFL3tTgqLFjhzLuXH7Ina2DLvYLqFzK+p78Yw1KQRG5jXc0qrlIx0DEY7VduvgaDuXQr1
W19L9pHCA0jBNx64jKNk2bfLw/x8G2OUJgXVidpONWy2uMzRU2TXiEa7Gf5S8eepXqzgtjTTTd0+
XY50dognkWZrypCjTpNrnhjhZGF5HTiTYId4tXTnkpbizC58fSUEVpwwosGptkgDYJoJmi/AqhCL
n5+orT1OQGFx52YHjRvLzRLTeI4g5capU3BXuduKhkR+mz1wek9VQrniB7xLWKBPCY2btTPpeEHC
otO2ufxhz/QXCKiAmUU6g2LgXKLAGuKUtJGMNsj7Q3Qor6Lj5LkRwORbiHTm24LwJw+xYBQcD6a7
6Mld0yxCqx3TdJpD9HNfAwO+4jq51qCWqzZCVdI2efR3QN0ccNap0yxcdc+9HT/Eny6pJ/GtUVUE
dGIQy4T4d6xAp0MAPZi3I+JsAXjzheFOW3y2KwkHnIauDdSseceh9biOeYgrQ6oaIXPGtruRHiat
7MRudktUiv8wuN/RppPmZHCaTF0+dgHSDYe/laqRmACRPynJ/BdGHEtjm02lZAhiGE1TWb/iAAIV
EpTjz4kl4F9hELO7/CXlM68HwE2gmyVQIQbtxY9jA4eiJ4FVjTbKSBvxpX1E1aLM9sXzRHtQDs1e
w2l1q+zRHYV8GNm/flVXsMlA6v/ZGvr9U+ZCACBBBCmY8lALmmk/qWXLXxMJSQ3VFnfx+k/qHWif
owQ+2RQD2ptlWKGXday5qEAY5aRhvZZxKXesdTmihFEeJhLF5W997lOfxpvl2a6oUiWpvdaOKbUm
+V0Pt7WSIF4g7ng50rkj8sPQZrOaCJ5kedho2xWS391NcBgfkr231lHfX9yLn5+5+mksfUbMU6Rg
BErCsCZxZMlubgzKzG+TSM2AW+UaFq2DB8ZSm+pcwjv5mPrs/iGKUVKofkC9dEJ57updtJ/OjkVX
0+nvzDPNaZxpt57s/cyXrdyavmQNcY/ei74ed+lVsreEbQ2dc2HeZpyt9xPqNNrshFIHK+2bJMRn
1ExsHLtsSxn+whL9axbKbyGyn42oXzUj6hzusOBlv/RBZ0luFNOk7AAc27JT7tG0df472Z4z15oP
q2WW3QZBC8CqCA0HBeKzBQdG9yxzdTV86F/uz8vfc2lpzk6lRKOzJQJDtJP0RYcnHl4P2vWfhDDN
ySEGWsq8aOrmYhJSch5tkbXhw15Wj1JkLDw0zo/jd5DZ3BhuksaWRmYsiy5f54L+WrbiNxpw//zJ
xPVIBras4Y1GbezjYi+GoU69gAuSZu1ag7J8+Hb5a509SjWqzEAeSLuf7Nc8TN8KbSACOZ4q+sa6
mriUwFctx0TLZfHOee4wnQRVZJ4qkoVP0McRhbk0dmmXK7YLI81RtwDL1jH6PhmiH+k2dZSlHTzt
0Hm+OA04yxeKKwR9GSAp7R+nM0VCYR5Gu/IuyCXKuFov5d9za+M04CxlDEbWB2bCRnKz8nEA9LDK
Axx3MnVhZHNc/XtuOg00W4TZELipKXdTxm2PIcp232FdIwctr4t7qL6YlqL0QFUIJIX52t1CLExW
i/M5Bbn0eaevcZKOFdU3+s6HCWH26LUlk+rXRLKNnO9KCft+uqEsfeCzz4bTgc+yiCWgA2QUrKHh
gIj9FpmZtYYwxCRvClVxEsK6vEmWxji7l2i56CVhQDzDT35aSHw2VEkuhzi/D2m8SNPjndvfdBqc
fMcsSYM8kogRYr5i2JkzSdsakExxfNksudqcKxbI2u9oc8t1bNhcjlGWTgddX15XSCboe+kt2SKU
g8cRd9tJYY9On+6u5YWcdgadBNr/JPgsBVC4C9sIGIRdbTv5YIvbSVP2e4mW7matrKE8Le/J6Sb3
aZWehJwlgb5RtZx2KcybSKYud6wy896gzel5L3pTHEY9WbrGn80CEGs0eu8GEMHZmukACXtyUk9P
W2SV9iEqTsnrHiRi/NpDqVa3KD856L9ODjuAzqMrbxN9KTdAV58ur6yzPwQonQVdAtjZHCsou8Aa
ip6pDpIvVvSU8/aMu4UY5+4Q2kmM2YZsM7OT05wcK4rxFdDXnWXkdznm0nJLIXgYFzLf+QRgqHSp
TEoxnxqjRRgKUTLwRuqgsQe7OL2mkR7g9AWRknInWiRytHCtmKt6/J1tTY1j0qRYQT/u4wZNrV5u
W0lky9y3EOzFrYKWFuT8r9E9E/m93XqoVq3lLzznL0/g+dGeRJ49UzD2lWtFYb9MJ9gIrNWJbQA0
k7z2ujIcEXL2QsRpO3zaLogV8JY3aQfPixcqTpCF5KOFau2m18pE1dKP03uldZYJWmcX6Emw2eLJ
yiCstcpCaEDgo8b1VaOgk6bLC9fp8xn2JM5sAivdsBJpNFsqMunTZIz0LsP7OolyLlcppx996QvO
5szwrKCkuj7a4M8Q3/XEa7OKr8u4yFe+gS3J5QlTF6LNDo+iF/VOCZqpY1iXAJ2CGEF5fXs5yH9Y
h/+/KublACkR2hr6DfWdel1tTeidK2zv0NOAvyzb4zV07/9tXMbspKhivx7FmiSaWaJdCKnd6wv1
+/+wrX8PanYyZEomepVMCD+Iq61ccH1KSnNV0ymLJOV50DVbGPKvWZ3QO/T2xVDhq2DG3HMyQ7UL
L/lRdaDt1CBZSDhnj6zfy3UO++wSMaJrxnJ1zVcl0reueacOgN16cBADMsgcZJfnd2HJGtMiO7mB
tGE5tKkot3bbJC9+OGGOfBVd6aDa9UH99L8Fm5LCSbDcKLKwVAwyaYf9Sf5MEthIqJIYUbC07z9t
DoSAFMDdGoeFYXyymaMhiXW8Gxi8oycBr+tJGAkN+5X/TciwlPivSobznMYBAYgBA3vYp7xD37fS
yfAMcWB+AiO1M0m56Uvh2so6IBXDgFSJ4oXfO6WnjhbnISSa0Tj4omt9jYamoMWaYoHTRrvUHe+F
sP6Hcwy7anIYBFP0/qicH2JRFhuGmnkl5QwBHlxwzGrQrTHi4FD7FzbvfD3NY81ToC8FVhcQK8nd
o1kiMQlRCDBtibj35cX0+Wt/HNUs/bme7zZliPS7pD/0hnxQgbv20bhU0v88IAxngajQXYR4CpP5
45oNh16ggV5ktt9kr9RU8pXq95HTg/nd6pn3YokCQuwDLJxhkpPt4rUA5x6Lie6xVbRbJRyBc/ip
6MAE/6dQIT72BBCHywrRXoKu9vG3JZVrNK4KtMXAMznsv/ptvNaCG9PrbToRC9/784dQRJ4o8Hpp
OcPymZ2kVkTTqPGhvlhiK67EvsTPDMMkrRAN7MKqcWHRfjq5p8GpioR2Erc9FT7Kx8H1gj9arlVB
8znoKL5FB2GLYiLdDLoopVN2S/Gmj3V6eM/ivXeRTnZvJWNNPeIfYre2oawNmrnKw3Br3Ht3uh3e
u2ttIRl+qvlPAd9vlhodIzgSsw9qyiWkV7OFSzT2SAgh/idN3U0l9q17sdaB4+nJQcg6bSPqkzb6
pJNQy6iptTHwWy+WQgAs6Lz3SCUCD60feqtQHqqkwwpQy3qcAiwsPKiQknBkZyiGHknOAuZYJfrR
pmqUbmHvz3PufECzvZ9GVQXUq0G2EFLhqhDUlxQYxeVdf2YVqsok9KaCNgYzNrscGD2lKy0ErhZr
3yXvL699knBhC5LXPwiDaIEKCQM287yvzt3bKzIJYSQlzg6d3DrdkN5nbYhaSPh4OdQ0zbN1xzND
ptIn8q75DF+o4rKWSkakZU9NvG9MvEGB4cEYBQT/z/fwh1izGSrzwZwSNHggqBcJqnxyg0rsi2tI
u8uDOrMUAHaihC7DkpM/9evTqFCMuIOjF8fg7pBqkxcm6Ez2/xBgdoNrhtAyknQKoL2YyVvr91h9
Rks5Yfor87nRVdQCJq0MTZ3nIE/v4jEwmBulTlH3C8CmwsQ9+hhj5MMhw/cslY5Bhx0pUiG+9+vy
R5S0c/ENCNLAMnVAuvPOtV65KffvvLAF2TwKVY5FcI0VWBBjHQ41pb9141wAsS9ax0Tyr30JyWTL
LfZQLH4MwFMSVQMa4ucWnpZpzWV98JGOE0ZxE7SIG3kUa0kk5sMQenj46eVPT6heKlnce0mPE3nc
vxQBbkCmiFGIZ96oqhbuvL74G8kl53Wzys0B+RsTnH+Nmm+p3EdhdSfmqc0d+plmNCAxRBYCLQXp
a+blpg3gHQwZplmhMe5iQ88zviFwKTjSCF1HW1nvAHVoxmtSm5Pobx/ZQyTvjEbDQSIEKCeqnnwX
KFZiF3F7Z+h+dYzF8UdTZo+AgNCeUb09/I9hlTSltlVDpXoqkz4/iIVv7eVkeJPF0m6zoT1GY5nv
AddhqigNO7mIpOfcSuUdiLPYyazcu4Veb9y4ncYFQ9xEfoGrYzX21wPM1m99mWgrM0yom7VlvRaz
4lZLLO/GlIJHEFa2qCdHDcIoclRQBSx8EtZtnaL7NuLbklfWgx93x7ZDTn4I77o0BvjQ457oC7bV
9d+TGuaI3pX3npU+y5X0pW/RbegEpJE0fx+WGo3oRPU3omwcLT+NDg16A9syTIDnaXeeBytVHeAh
WNZGFPq7UtHo85QFVCgx3AnxZCnTwafrQ6j9LAUsWhX/Sy+FdiIXD6mXsHZcrMbrWnM8S1qLdWob
SE1+1X0dwTu930ZgXVei3rxGgorDTasDHhcKf6X42PSBVkr/IHUZkF+njUhPZE4f6xvPKts45niO
61+S2LwYZn80TSAykdYvxDqXvUBVwdlk70nYHny8egzuWKtGqBb2WFirHq2cHmmHhb097zFyWKJ9
QLOfFwq+GdosBojEMdJEZJ8kT8bCqUzvotZPV0mg3ulK9431vfd9rI6oeU+I1aV335n8SXhrqg6i
Gv6JICd20tROlQpbDX8m+VPhH6vg6fIQzxzVH0JMye3kQiWNrWClASFkK/qlFkgyRm1y03tKzyIR
nMvBzo5Hp/SqgPDRPlVeabNrjV/L3D18JJkTEMrVsJaMcCElT5fO2YEAiOh3mNkBOl2fTC1XCrsX
uNU/KDhCABVdyXG76qS3sP6hLHGH3+/Vl0LO7sGuWfhyWxNyEtFEVAqC8qTtjkg0JftsjwxNRrOg
e3PxS1tYpGdnELEocaq6irxtP86ggq1VE/JAteOquo26yaZgHA3MMUkfyNJpC9vu7Bz+DjcvNSVa
qpYxIjp2JT81U7ZTH3qEty8vlE8FLSgVMENhI6M5S6XzHbRxsiyLpgihJUshopiI9e+UXULXpdrA
ScUYAMGopVrTtMw/zN8s3mwb6HmIzA+cZyfe1/tkPExNAeN5AmeqE7+mbLcLA5yuwJcCzjJL6fVj
lhi5RR1XPURXoE5u/q7iToqjC7GWBqd+XCFuY4l1YyL6d6ZmvBxt+uWXRjYtoJOpgxiU9SYEZVtH
4JaW7oDflfAvmyV/mDzhF7LK4mKZdshpREN2C30kYrV16VuHtlJ8MdbNBjsqmshJ97IkZ/352Ttb
LrNXoVuOvV5HROTZexikW6hmToGnaaveTzKsi8iapW86y2h5r6VIPaSWrXlZvVYr4xbltI045E5U
mYhX1fsiSR6HDtWcAuGjpn3qDf3JM/1yqdKytG5n2SZvRzUIEtaSf0TO+Pjvdatjd7T4lRdG/d5l
P5lXv81lmBflFOsEHyDeToZd4AOWi9qfsGCztDNHMFc+n66YImI+v4cpcjX1VnA62S33VhZjzVKO
1SZJRyXS/YMMMC2PC1tSniWbTMi9vsV52xGwM195yNhMcIRSlFZgcrKVK9XZutLkar2QeD6dFR+3
yTtC/2QCPaMPeqP1A6cokxQOT1muoRSDz6wMGTVYyVp7nhdsQyk+DEVxl8hQcIJGeoQLdh9o2jt9
FrOXxNtf/mFTwrv0PWYpSu8tMNyp5NpD+hI2+x4xucsBlhLEe1npZORjGDdIGRFhWki/23TTUlo2
Q1qMNktHgxIPBoATYUIKYS4OUmhyxAM0NiGFlsGZS9M6y0bS6MaqmXgeKqoHU8OQdngQy3K78AkX
Ms2c9BqlguRZ06n1zzPN2f1B5YDqMf0ISiEfD5AMarsYKELi6MawkbXM0bWbjHt+jOEYghulGiwM
7v0vflqBkwsQDQg6EvM2rhsVYW0UY+IkejV8KUfRutLk3rF64UcjooFlakaIlKn/jX8cWpAMqyws
rhs9ezVzmOwQsVU7VrB9rzsnMtHcyrUBs1PRMjGvRfAhG5D/EnJsWxrp58LEnL1O6CI1I3RXkJme
XScy0Ii1q2uhM7ict7xlHZgeOwmX4dWwURdhpWc360m4aTWebCWxDD2lMjQOWC+/ipThJi703cKQ
zq61kxizG4TYDah7tRD8kRrM9+L1BLT71/b5A6Dd+ylzEm22Xbu4jHJBHv8sOSx9vtlm9UIkIuBV
BA4ty3UvSeumVxY0hD6/fqY8fzKg2aVgyMIokd3ItYWd7oyb/hHnQRwRrHefE3Ttor24SXPwZotX
v+kvf9pHvyOr0wP+ZHEUCrJvDVxsp95gavoVnkzx/uTyH4tnAVLZBvlnzGGd0rGEX3iZLlw9p7V3
Kfy0rk7C95Bk+lAfOEhwBhBfq+S27Jb6R+ez+8kYZxeF1B8Ty/Ulzwn30EvN97eJ9TxBTGqM4R0Q
zpd3w6cH5cfZVGfZcKQfoguZhtqFFj3nvYlMcm0HkQYseAn5sfT9ZqkkgiydSTA4nT6/p6AEPfeH
WvlL15CFLTD3XBONWkForxXsWn9Rgucg+hWp6YZmwboDjmGZd6WLK+mXzq/Wmo4bRO1Q6Xu5/FH/
wyyS7+kgqCjnzpYKVNyqz5OKZOn46jraTSCX8hcKlxKlAX9bLwn+nR/073izVRNXdZGLJtTtLBZe
GincaZn6c2FM56fvd4zZShGbxAwznVuOpu8nvBdbv15PdryTphGuGMV+mFCmS7vuE1fs7wT6O+5s
2XBCDrnRqpQ+w+YR/q23KSwk1i0xyPEeNo6iOD4NiNsXKVqigtj82YL6HX/6LifbXioRGgl78t3g
hS0GqDl4s7DdhRZOV3Jxo3KnlesUDUyt26ty86CX4VqEimxD2b6ljL1wnT3/lEBM7t9ra3Z8ta2W
aZWi/MlTYvHbzw4vTZa6KlBFz5H06dWJQlYP7Eb+KaUR3HxbLa4i0dFld2GM05/9nGl/D3F2jBnQ
dEa5yz2nL2+L7ptv3Patt83FQzK+Lazqs7fBk685O83iMbIkFpbnTD1tda0+p68TuA9f0PT9YtDf
T6WFPrlbXtlnN62JSJFoAaCEsvdxYRnKoGntwKY1MnmXVdqknLe9PLyz2f13iE8d9LRWcx1lJses
gId1N275FGfJrSL6/xTd875LTyLNMl4JCkfTQ8XjbJ5SQ8U9Ol6Ze+Uan3gHubJoo8vflopdC1/w
PQ2fbM2iFVSvjnBh1BleLX8r5QXE+dnvhzSeAgAMq+U5fqh0R3W0BgV6fzJ+0+MQ4WCtvENLrLhB
VAoQ4eXpOlvcskR8CkQDsW66nB+XhCsnSiomLHzVAYH+Ku00dFuFleLwUkHHatW8Be5mIea56/BJ
zLl8TimmehcpFTOXffUQweuHu0kYy/OOIWoLSYDcjbCT2mOWFkupdToy5vv8NPRs0QzR0A8GKnR2
4K8no/oEF0YAocazvsLZEf/mRVLIuRVzGnF2UKoD2phjkrm2Fyoab1n/Wul4fF3+pOdOytMgs5MS
NwfR97KQE6MOvxYpPhtewVf0m4X63NJgpv8/Wf5JXGpZDG7Sqbo3ObgqUU68PJDzATQs4Og4TLYR
HwOA1qQ/JPD4MyNAuuE2oLVxOcLcrJ4uxvS0RNhWJUNgDDFbAqjZRIIcu4nje7ItVP2uobHXamLJ
Ua5L9HHGCFBNUGytxB32eWhyFc5UfMp0ydP2TRD4j8bQLxWzzg4cT0sIUhQKsMH7OPBC4vypOhm5
lcnzVbT1QloY+PkI+HzyxxVwgLNbRS+YHqr9lud48lNpGish1Rcm7+wq5K//O8LsnjB0Sm0Ko+k5
SlBsssDpC9sU682fzN9JlNkScdVIjjSUUZy4+NetENdSaeXb1job7yhJXS2/qc+d2dZJzNn1IKla
dFVMPXREz8+cWAius1HfhqO7jk3s9hQ/tcXFCVv6nLPUHDRCKdUiFVxdzrZ1kt7Qv9+Jnby//EEX
1sXczdNzu6EQC95jgtyvxA5/5gU889m3iaXQ5ha1SZd4XmpzkQgSh1qbzpihwBBw8m83YmeibfU3
/sHvncsjOvvhfsebjygt0xiNGO4gPrw3GfE6TbGZwYXVfv7oPAkz27Kd66d6a3IBMfzVVJeIv0u7
ScICEgPE/T+gFrxnrpOA8sccMSiiYCmVz7uExRD2N4MMykL5mWm9ffkDnruEnEzYXNNBH4TSFDq2
WBbvrOCpTtAfSMO9GNfby4HOrr2TEU3/f3KemGXUpoKLGGU1xPDwMVcNl5xFl0JMi+UkRJrrQhSU
JFYLW80EuyYAS5cHsbS+lVnek8c2QkCPhZCE+Htaq+EmtIW1Xh6y/YBV/NL7dGlEswSYNZ2cldN2
Ej07VBDUxsX6fxzRLN/VaqLXKSArZyqOT+3j4Q7ew3rqLyw34nD2YQ4+3cpOlsEs01lqo9S5Jlp2
LZoUYLsWt4LKOgSJjw9n2HSrVnfLYpVYcejoNW/iOixfXDD/wJlycyO3Gd4cedNtexePU0nBm8Ht
Ucy11roWiCsgIF/EonzJeS83rtmuNCQfAi5+itldm35moggdIRjsl2sIn1dDi5uekuj48BTNfS4F
vxLd4L8L3EZ0NO2KMMLrOPeUlds3zygvNauilH7laR6u09r6EeY1sp2luB9KkOJKPzT7Rhd+CokK
3Eu0+yT5hfOHCziMnOSjk5yp4p1SZlehdocCyCpaJaX60kqogrVZ9zOEYptL9V7TURaOu/S2bASn
UKCHpLj/DRIVAp8um+nXWIgOKCgHiXcUotiWEuNxNJp7z5UeGx2LOaEtcWubnBKl0F2B5VCoK0Bh
6aRswB9HwkEh+OmXio3Q/p3b4G4ImBjbszT45fXlneQ2ybowsd1uhF0gJVyGFGHcRHoaHvrEcvRm
vMrF9gUpzoOhNzwgDKAU+WSNk8aHOPQOYfJX5ZZbCVr6qnBFk0JY9NhpprLpihBsmpGpK/ga6wbj
xjxxYfVqHl6CAljzWpWqPTqzwKRaHNj1bN9EyU+115HXStXvCA5+azzlmdrIrZHnd/XY3YcuUtxV
aOwHwI6rNPE3bg0OUGuvGyyAENzrrgaRq7hsFl9dy3hsPeXalC3H76Vd1lo/ZaU+pswyKuHbTqke
xz5xMQ5pHKkFZpNHz42arsQ4KVZIw+6qTtqNUlliQz7eDhGKbnXF9UATroo0+jmG7aEJyUBoUstE
XWVNtvdQaIsCTHeS9mtlRrbWdI+W56MulX5VeQ2BHS9wkpSeFeyrI0F/mfD9ugLMVS2VaivUYbSu
sUasWMpxqfsrJMEdvIafWqVlt6jpFymyrvxGiTCHdAHpCfnG8pud68Xhth/lZAUa2dsnaq2sm7hC
N23AxTIJEM92i37pjXImbQFtRhLJsviKhj5LW70lZEKW0a3tfSFBcF1/jIb42+XENf2NWSL5EGOW
t2TVj1UlMLiB6kitVStUZDc5Yt29/Mvy7y/Hen8oXAo2y1o6HW7NH8LcCX5FN/VevRHv1UMCPkR7
4CFmewcB66J1tm+dcZttul3wdvkHnLnmnA52DpVKs1QQZEmfTmnPjurqu9xK172VLpzR5463D3Fm
9xwzFItKbFLfEcXDpEYcTUIR2//6eFsa1uyWkxlKqnWB4Tt51m3S3tpX6rUstv/81sugDAzoAGDi
UjebPPwVEYTVmDxDkO8yPfkRif1CKef8gv//EPNrqG+mSu5idoAM/1+ecqN0f/BmPB2DMpuYhATu
e5UXOHL9otJuaPMlwO35ufg9hNlcjAl2lZls+o6mJZtU24tqgojry+V1fO4i/WEcs+oF5afWH6Mo
AI3nOhxPE+tYupmUEzEFwLJrsygjhu7b2Uzxe2TT5J1cC8dAT42kq1y7VJDxEdwH0+wxiUvib5Vv
vHF8/gw9YYuy0V+x5iGcpEjXeTB8kw0AkEk83I+mcWsqMLITWfBXmS44g0DnXFTcdqWG8ZPWCpwi
SUFjNEv0bWMGwToyQ7SzJOFeV0gXrX89VNV12Xt2qbnKptHTh8jX3/JMf5Sb2MZqAXOf3nU8Xe/W
w0AaE7p6H2rNnS4CzfbTco+lLrj6gc6WT+LBYeur17R/NVX9bMmCt+p1HWHP8DtWh/lGtbTg0XL1
h0FQOrgs2CEUCI1DHUJbGm0lWzDL8DZMw++K7qebPNDLLe+2YVXDElqZ9fgYmxjGdXXioHp35SLC
KheA3vVGUI6IlftHv9eoWwf+Pa7V9a/Bq3cpYO61mEpfRshxLYrLY5q8KbnwUwqtXV9mX8PcXFlq
BUqX/y+UbS43m9gs/pLkwEFr51Hyq22sBrd9o9taldhVAgivKoK1aWlXWWbJq2SAVqDmNl6raL5v
s1C6lXs0KHHh1SX1mf4fkxL7a9EX1vIQoS2fJcGm0ouHSPKfekEo12qBOF9dbuRQ/OGFqk8lub7q
IU+pBtqxSXBEFnUthiZMhOrOLKRV2ijaKkJUuRV6fYU7zMY1g6sxDp7yZnhBDQsjhXCrCA1UYrfa
1DycVq2GiVisv2WF+5qU6SaIhd1gDj3/SB1XdFe+azoZygmJG+4SIfhmRUib5Fnw06jbK4g0+xZZ
dtkIdoKfP7iu9EPVOM+D1H2JyhHTtuYlH5W1a4Wvg1zelIZwhavffeupx8gf3lR1PJRlX22GhE52
0T5wdDUIBZtrxJg7OzSym0qIb2V92GdYnSBtuh47ad+6CfSC6iEAvwCBR3bMuD82UX3Xp42HCrS4
sQL/WmqEozF2TjUKV1gp3aip7gh9tAl7Y1PX1VEL43tP0d7QrcGoWTWwcUAsQet9F4BhftD02m5l
b+vr9W2QBre+AK06ca/dxuxXbpl/EYP4NYPAvzYTdx+HWbb2I6taNRgHuQkOEcjq7ZK+xuzMqm6B
vSFSPeIRDP9eLC2IMCjn5wbsPTBZ66pPt0KR8rf6AolzP9lhyL0xuKoKfnotR6i4jgF/qN+VRXtf
ZoxiQBQbaDnFcKGTbUhh20rT7U6RrtIucNwsvRIwDY1qqdpYAz7BbYT6t4WhCwspupaNmgbiqBxF
JHMOpeFlt1ruv41SpK7GzLRWcq5vmsTYV0VVr+M+4D7IzdxVilulFG6VyLf1UUHMR1N56Ui2glOI
2lpXsUaJVzJKeCneEW7hQZts49BmVsb0CuKztE4k7BEh/a6UPLYjS70piuanl7hshhBbu45XFj49
cFnVn61Wb5Mh6qCO1s9Cor9EQfLNGMI3vR92QG5bLMDKvRGk+9IH892lhtOb6CHizOC34w+zxCM8
wuEcVJCxGkdvWLlC+ivNxwe5CCb1XfdNb7oDj+89mtl77Jv3folXNlSgr2GkPKhcYxuk+zf6QO7n
zWcHGXrPVl+QP0SonpH1VY296yaU3izB25K7b+K6PYxx6W/NZnS6unUysWM1F+vIw0Iwi2/orzy2
AupHWgzpR/4rxfskypjMQY1yqEGut3LlcCsDl1n5kYt2yCD+0NTsNSebJpIRrZsRDosvNBuzMDCD
hKKOgd69nHbK/5F2XVuS4lr2i1gLhHCvmCB8elP1wkrXCCs8Ql8/m+sqiopJ5vY89EN39kqlhHR0
dM42btlBqyIyIO/kBLkaf1h6tpW24sYdAzvTTsOxQvoy0O2cddewNFfy2YBEgZQQdME17uNx+yOR
YG5xtq1zMGrA+t8bEJuFbjYaugTLperJtu2l8NIs3Wc6YmqL6Y1VckBKtuFkeCWaKn1DKfEISMgJ
pvVPqPIGQNN8WDVeTUhqAlMqe5I6PhwFBpiPwHcbS8OcehtNE9vVI7mHq+KHIsEnbSeotoyR8kzi
HITeZvRNVeBVnqKzlkAtJ08yWFJDLgFSsdP9CJqpOw4kOygdrJWrJoHFKLxboWnPVRcfAjaL1YRb
SDFUj2QqKiFG+8or+lcMYU137C2wGTr1qVN4aERWk7uwGQmciIaW0/idrhYHwfsTKH2mZ5cdwrdZ
/qji6ZDG8s5myU+qdSdBstecjHsL1iCeaGDJGE8Qux4ykPRUI4dWcA1Z+yoqjqKafpTV8KA3+T08
Q72MqCe4Kr50BL9eq2CGjcJd1o5BpxUnAvFUp1U+HJEe4TfyIzcVP5HtERhSj44gv02acYxN1BZ5
idMLG6Jc1++h6Qkp/GjX5PBmHc3Un3TDj8jETwbs7Vw1i86lNgXtiEZ+OZw01QzzIvbBYtwIbh4S
ovp5DpsfAfQxHyG8ywrgHuCMsUllYgSQMTpbrWLfTTONHIrvAe2HPSxU/EiAgkZLkkJevdxqarSH
uQTMXM1jC2awW1gi7PQWovV4ggVt2+ZeajZ3ecGf5AQzJaFxfadLQ/eJXQR2a99EcQdn8EoaL450
5uLzSSrZpkyMp7xtcNjY44CD1zp9WFhQly6jEy5atF+JeGuc2t4pOfjxvTrHAToSn3Bnk5XjudHj
Brr87V82ZUheRg0SAflXWRnbIVFeoXZ/ytpmn6rjFv5A74LCJFlBDaXEVxGk8nPA9OwUDu287eKw
Ar3nxoaC5z6y4Ziqp+YWjOHSbVJ6N45M2ScIMx4ZdFjn6tZd10QsKDEtBr959Ip93oMfWCb7chge
eeF4RG/9Whd3OZ82fUkOUQaqua1tBh0GCyDWjRAa0mFGAntQj6hl6RtRWrmmU3/aedkApNBSlEnF
7MQaiI75Pct3NKbe4PBdlCQw7oA/cf5m5yRD3GH4q82PTi1uNQURBNa0Tql+UZN4IN79lOgTRj3c
HUzENJ3ryGeYLxr1VaTap4B4PcwAqhe4em2jREMdJuInS5r3CXKSTCuObOxiGIfBBaBHQmWgpAIT
WOiA5/ILd/FWtbLnXBt9BeJQalM/qZHuJcYYDAQBwSJwiFI5RuAl5NVysa2EtbMaJfLMWJk8eIHt
QVdEtcCoFX8wYb5c69s0oUfB4HUbp48gSzxYef6eC+fFVKdTV2gINtYjF/VXOdXxDqpxQZ5XEHcB
ZzMaG7fU46+2m5tSGfLdOfo39T14/5DIh/wrjDGUUjsxVTxzlKAZLLr0jOBGKw9RlaFAA5Urn6lV
DYcB2j9DVOgdAtMjlBi6ydqVWb/rJjSkJNvFE7yX2hrFpwhqFHAIykZ4EFJUhWiyS1RON+WAomE+
2V5HQVkuCfD5SO+UKUN6VB96GF+yJvVFAnELfPh2giicXWCHZQUoj7mDeqA57GkDEwD4sN4azdS7
fGqroELj1O1UeYOkRYfHVtuDxgtzYZnloQoBHxdSJq5iQL5Cgd0zMyH+L/lD3LZbZPNBoWvPdtYp
AUntBg5mBk4oipRNjQoUt9N7xskt5TpWOUMBerQfkbdv4kp/oExN3LKcfG1CYYzpsL9NbY+gxscL
+UAYiLeJAkBTvR1bRYcKjvQ40Q9AN4DDyrf6oN+XJd8qGtg9sIbB4/whp+NmJOkPmTT46o0PzkZg
6ChwTBmcrhiYigxJHr4lJ5mv4r6iunyUjvGhMwqhgtKBOTYpNNCLpQzQU/syFdm79oReg6ax25xG
oQ3Pua2eDgD62M+90n1ZcQ6rPEq8ycqwcEMLF4PxJCisSYkg52aUp3Ko9h2soKuCepXePClZewuX
2G0EiQVc1mxrJi3+o5nDqQrmu4RJXBLT42QjIg3IEJu41ZHCGBPMS5wt1IF+woQsgI39cJhSK1CM
CBLQo/EISPRnopgoSXC5TfTkCPsk+AfSLNmgALwxoWdZK5ZXc3j6Icp86DC/VWUSSD7AZw33WwrI
edTvzBpeZ6VxL6su0BN4lNT9kVawDIzGtMexi35YZmy51DZ3wBY+R3zEJgUTTsskYASmHaoMKa1t
pafYpLdGT96J0uKehOe0QNM8hlqTqpTQu9TJmwMrWquktqvUo9vo6QG+SGc7Go6JLr9qM4Zcr1P/
RAVYd1GzvUvstN5D3RHrMrADgug+anngkPqhY9CxsUbYv0UVvFJKdmyqYt906YtT9C9FNUEpFyeC
mRm6EurtXHzPGGegzOPRo+q9b9XlTcnhWO1kO9scjnA4ezEU5REW7YHeyAOr4NSYdDX+1LL/iX3y
NZbGmQ4cXBLRvbOyOuKtf45wyw0aoi+F2bFrwxqjxvd0EvESceeEF23QGekNyfN9ptofpl5TeIGD
d92Z1lteyp8KPtF5ylCvnwon9ZC576IpqtzWyn9MWecEolDP1ElvK0TJomhDeACCyJJL1CKSuHTh
V/MiHfvUaPZ2KqMdr/GAqzTYnTWsee9bcaaC+KjOnVtY2ANVAPJ3PkLO0dTxvxjRI7PIa143O6Ya
d5TTEvochfGO4nyKCi2eoxKpwWC1n2OKt3eWRVvY0OFRZMELJDIRoyn3rC7aFMNYw4eaPPVqj/cL
Y16R6gjaSm/tWJ/e9CB0uqVZnwuHl+5E8E2lij+skg9DwU03TfOjMk7Yro4dJAyEedJYn1guT5QN
9i8ZjzBU3yemZQRxM75XdR/gAXCIWrFXKg2s/5y5o8P0TdbQ10KLD4kOHI2l/gUTmNi3WdXgjRFv
VJG+Q29YwrhwziBgp4PSx05BmQ/Jrolzn8Ks3Yjx3Ff/sjpRu+2YjF4afULP/zTC5qtVtUeUyHvP
Jvr4IUe4dyMjf+5sNIMmOqR4C8aQdHWws8buXJvJzyGaAAyrhsobpEFPZporO7OvHtQOdbgODPdz
a/RDYMGmxy3TEkRhhx7Nara2c0ovgj64qwNOKyTUDlTzrWySMHNsQDIl7LuRTYr4mNX2Cb5qADAP
W5lbBzHqO161u4z2Ico/Gyn6l0xA8Z8iu3LgYGuxN0G0xKMyNbxqGjccFA19GO9qLFbUmwG3+U5J
R+T6vccVxUulBQfCGs6gRNF9KKP6MUHbohQVhCzFuaPlZ5Y3z0OS+KJoHuBR6NdmgTJd9gGbSAR8
8iw7+dhXZKM60G7T7A1eoy+wf39Atws9gPQHLfCGS0bjwULPAslyIJi5a3VgBJkJYQ3lFltxlzjs
gNN9E+sSBaM4ir3c6vaIrDtKo0PNor0BRojB4wNcQ13GxLngBlbSNvcwGw9LMUEbgQW1rPaFSsDt
bU9GMgIVqNYuQW6elNln2phBUnP4ZipvPSSiY1bBh1XFcHNircUeTJPg81ndTXHvqSM2r3RCYGJP
fQF7LCCt0wreOhKSS3iUU6sNx1TxFYhzw2QTjpaF7vYSNvfE3moO20x1eR7xG7G6Yptm2oFHyk+b
sd1QkLC20T2EX1flFIc8Zl6WpWHuaGf8E6SDg8QGZYCpOaJJ4w1ZfoZ5WmDh5exmsfIeiQR+9Bkw
lmKjTtHZ6LKX+RfAHHlO5TQUGdVTOzb7kpHG41q2EZp9O0QCSXO9mUWs4ROloT+lwMoyJ0WYdDAC
yKbxrdPG96y3H02D7zVWnSPgj90U1RLfcszMi2sUDJHvM3fQUxU9SfkXHZtj31TbsY4/YBCJAict
UD3Quwhez4XiQznUONtTBa3X2PniQxMapNkAYoNHeAN5zUoUSGpif6joSxNH0i1ZU7gOWioHZsKr
SRtHNxp0nw/tS9Fb6aFKYObbGvEZrlEnLe3BbhJN7BMzxebqxAmYFn8k2Y0mQEgemtkp1zOo7Ze9
Feh6Zvl6oqHsazhfUafGyArQ8izy2ynPw8nq+hAPZYmnDBuCpE2svV73eNtOQSN7OJjNLSxmgmvo
aPu5LwafKF8AQdnGZuT2Ew4Rgg5J5EuVFF6b3rWxumsb5adqtK0bW9YuSe1zWjs3qq6gewjoYyz2
lGqfZg7bpKb+AWPOJ24Yfo6ENrbn11ZjevXk7EyeJR5r0UdDcfEZdIogJ/WWFhQFSR0vDYcDYVbc
K1VuuCJSQr1QYH08eI3iPMdav5sY+yKWNj+9YHptysOI4y4mtPRG9LclUJFmjvywT6HPl2S3ljAC
3gz3aqx6TiYg9ZzsysL0q9x8FCZwjS2eQcRp4TTsyKNs8zCGa5mSlp9VbD/BlXcHvZvCrSrjkOb6
eyz1W4FKYMe7I7WsW0gobFErg28q4JFlc9Kn6DCA4gOCwSN32HNHdLzKFW8otcBMZ7fe7G6QxUbp
ohsj655ZVmwyiJOYfHoEMNEMdavkeF7Xpae10U2n4BxQPeAkvq9QyHD1qNmO8BQmiTrX8iwUMMet
jMSeI8ZZjn2A/sktWp6+ahRbrTJCcO0mlytqOJUxpMicAzWjZ60fcClIHUaRqIMqpLyzrdraG+X0
E0+iN9QlZWhW1IW/D+qDI6RVJq6+RBm51yVcejlsdRP06aGYJQ88A1PLlvJA87lBnCWPsW49WnGD
zAvfgZv9KYViiqtwdWcZ8V3WNzdtDENgo8hu1DJ5ok3yE3sdYiyDO1j5OcVXysfmWWV148rahFGx
XbyZkUDDu+Sv7VBBqhu427QqD7UN02eQ0UzYw3dVfoJw/j5malBmpHelY27jGO+sOruPDGVfcBCQ
UDlDR5VPX9TQbieca8WRqHnazDMYMgWEYbQJ8JCzNPvMWr5npu4B24CSkHA8AI6BGYAVYdUN20F3
kEGbr6kDLW8wFcUIQA6vxJejyXDAq2un1dxv4vG1bLt9qisftZA3eKDCSZ6CqK5ZSHKYDbu8OMc7
HnBiswY0DqSFqD5Dy/O+7thtj2pDpWF/4VjmDSpjIvL6vncniJvJAU+1NONvJVNhpCvjjWgnUNHV
MGna/Zj0flnDLNRodkUMDhYXgaXc5VF813NyylvlXCfw4cZVxbRxP+j8SVi2C283iKBlW7OjR7S9
PTirv6Woy83miGijWygXI7b1DEALWfjQ33yzs2FvUPzZmr0v8xJ1sOxZEfG2QbVBFwVuUbhGq0Pr
TSX1nVo98CbbNM6MSiSzUgCpbqMRnawhTUFChplx2QUKSYag7aifl3UPYzzktVS9GSW963Vxiggu
zzZ+bS3tZWI1gKfDzWCxFFrcTo4WRnE2rOyB5lDJBn/KHRW5xXMBqhzFq+ZEaKpXw1nJ6jezt2+0
tn4bcVkUautJMqO4R+OZDWjq5NMPBrPVom6FixWAU5z5NU46VjouznI0UASpNlQznvOa33JpvevY
2ZohdrhEH8co++Rm5Y1lP8CcsUVhrXFC+AH6TLcPLIHnYsejjzgrAYlAOmLYKLhKvdrHU7ZtKvMe
WwQ/SaJTk6KGCPH4TZZmeH4R/lDHEMKGGFGhaVCFoh85xL08+HjjueEQG7y79A42lAhtqnhRjOxT
VjCWTFSkyyg4kwQAoMYxfSSsoyeFtrEz86bMlfN8VXjWhMQcEXDXmsAfVkZmwOWQot+jdLsRMjGd
Ut05CjsYyLYB3In1g5aVj6rV3tSsOKYlCtrbnFbYDOM7Cuw/ola5m5IYHE5bwp1Vg0Nx+hKr9Qch
CarvgP5xIIujYoc67D7rTRUnXhxQbtoCTOxnWgM7FtWdOsQ2II4gFQXcyD5Jq20FZKk7pcUhji2J
x0pNYIc43gK8cVPV6c0A3TmDWXjhaRy+3Q1YuzBtRUbCq0CpEurmiXY0p2mLqhJeaFp0q0TQq69K
3L00g1BS/1bNEre6Ut0zqMC5BrH/gmSw8CBoUwddQjxDx4Nb2NXOVKJbWld/SXU868K8IQ31TFMc
iOTQNafZlknNhw3uLi7HU6VlO6FFW9PoUXhHT4b65XQDV0hXHxT4O8j6RVHFlnG0IYcS6ZvCnINQ
QKeEK6MLs3bFRafRudXL7gM17COlHxF01sZPcwhx7wztA4PD9xDZPtAvaJ2NfG8xDcbupv2loqMS
EKiHoTZgTEFfdCiGa+NwpHB/DCBsod4XjQJz+VLLP8tM6x6avCdeaVM0ZIceIrB9inOcCntLI1S1
DASNya1Hqt+WEtgOaXo6RNDeJrz1bpUGrzA7inWfIQXUCrq1nNFyLZNvRjvi20QxdqTVd1NfQDq3
jt2+11BwaOMXVKB2bHRqD66qhwQQshRXVMHv6roGt5SX1dk2Jb9jAmUMrg/Tdqbv3GZ28VeK3nDd
Gn4atdSnompfAbPFmcaDnj31mEFgSDyZfKuXNl5+0Qs43WKLFpzpW0Me+YpVftRZ+6QiB6zI0MOw
cti0jYSR6tgeI4vDStwUPs8o0miB4x0PUHAgyJhoFQwaatFd35OQyUbxDZrDc4EC8Np3/S26KADf
wYPUg2rehJYyjnkdAzDIJgF1W7N3O2aiawrdUjdz0HLJ/jIY+nbfwwfWMArzzy86+Y0zVXEXOyxs
DApdfz35oSN2eiV0xf9/Ay1gnlmqlnQ0MZAEyC7CC9SxXpXq6ftB/he0zS9gwgImRbqkiSEADeu/
/K+4xDOt9Uz2MNY/RbSR6Ukix+27B8s6V8lf3w99HTz1a+QFeArwNr0fWAsYht0wN2vEja2WTwm0
NVwaaV9wQF2TRZqBHX8iqH6NuADhQAgaxwOuySEk4LexMYuK+00VfKC+vulCUu3/jhDTJdRkSeim
PXJMSKJWIUCzP7sexsTMKTsPr44Qfc341CTCRDoNqQt9RCEYFRxPRsmhJerfYdL8grwu/xADbx0U
S4EZptV9nzxV5ap5wBX4EVTr/oO6X/rtIDpAmldQDofHKSBvmqsd4p/mreWxezQE3Un65v33G4jM
cKDF9/xtyAVcqBaGrEcrAjJ5b2wsYC57V3+J9+atDOHUfiz8CbLbENi6cY4JXEboIdmYax4jV7HE
dHYkhEixSpfSF60dK7U61oCUB3Ijj+OpOEH/ENge6+cQ6AF9KXyMGpA9Lk1tBVQ279c/5n8x9iJC
jEbdQ8gYSSBxBgjQoB8RE78qntE0njkIRosqdrYSla7zmWa+lE2BZLOXYP2upRFKZsA8tshnIYsA
ZTgBImnh/ZNICk2sdVLblZgLa5NfYy7RU1zL+w64+lA2xhbpxAnACFwOawqy15jHtkoIhNrsGaP3
B0pP7QrchWT+mFEod/E+xmUJJ7v0MB3M0v9++/7hCAB+xeVoS8BeETWkdirBwChFL+wzzzazLpSz
AT1si+xx5pUCkDYdVuFo875Y7JvfBl4A+ZohkkXBMDANoxCyiEhH/Axu417uzv6Hzi56gyO4slvb
r2vrqy8OLCyse24ZkoWjp23EDkX23XTjhPI0bp3tyupeCQ6/TXKB8suLDvo4rEI6t8FROMptnL3X
vgjojPFT/Ik9fj/glcNoG8Si0CkH6wimklj0i7yghhd5UWSArTa9sbWoci57aLDaY7QXsbkRxhAM
ioJGPgoP3w98dVUvR16EAQmncuBlMTLbzQI2YhttjX3qsmB013yvr2MnL2a5SBcS0GhNUwPn7p9C
f7kv3Euuxhr/+WqOcDHcIkewIY1L8hbBximeYH4H1Zdm0+Sh1ut+l0wrwi9XQjku61+I8cWx0Hon
AVMgrsISXadmAggxe0Bv4iwF+AY5gitb+3LXE5JfIy7OA2lYr8WDWv4j3rSNl2+GLY4h3u4hMGlp
0G/7NUPBa2f/cpKLY6Gak6VCoBUhTsCcQXvAQ0zKGnjEFb782jj09+PQlb0t8wpQ3iR7EBMQPMW9
4BAQntYItvMvWgazywktzh30f6E8BUxVOI4QqAYGT0+bzfcn7Mr189vGWBwwvMmm2CmQiUNMy7WT
DxV4oyFZySSuL9h/ktNl/gQUQukUFgaBhvmTo2i3wmiDmo5+QuDo8f2Eru50yLZYcKiGs/nyDk9E
GsNSFPcpm7GKyjmN0JiPNpZW+k29Yf3j98NdXb+L4RZ7AZIqSBn0FB0txfnU4uKOKvIJjaP774e5
GiwuhlnsBGa3VTJWfRK25ujXGgTPzJtBfdJ0JbTJ0/djXY32F2MttsSkRwBLQdEsbPmnFZ9T4O2V
dyPDvxc3nQhG8+778a4H+YsBF4F3pG3cdg0GnK+zAsaHtN+20Oi0t+OhtVY2/LUkD4T1XxtkEXed
WENXeCwBiuaAbyocZdDM6TcOTV+G+Sk6FflubFLmCQemj20/fjqpHowWGhGtGQIj8XeiycXfM3+O
i8vV4T1RJg2v1Aya5SM5p/woATSl/ef3y7zyWZfPJMlhpk6A1Q+VVlVRiCDvw+BAgjRxqNc3PZqF
8p33zTOPrYfvR776gSGa7xCNzudy6eMHwuAgUQqZc0+gz3a1J7byPKdj43Y1D7sWMy/HWnxeSN5Z
Si+QGzXNqyrtG8MsAReb3oTWJajSaWEtADTuxsRLqtandv5iaMlm6NDPL7P88P3M1/6YxbdlXV/q
o1lD/DUDrGcwlR+yat+/H+NaBLqY8NKpelDbhE3jlIQVLMUGMxyh+GyReiWsrn3DpapCq4pkGJ1/
ZfRi13pzflvv7MP6N/zDlHV+PVxOifx+JCwNfCw7BkzAKtGUVNh7mw/WizlwE3XS6aha/ZOiDoeR
Dz66wwrEdHVYIwGwhkvY4l6CxkCjjH6u9SKQwgr7IsMlQKfg+5VfXZNFwlFpcHfnc84/v3L+uzW5
dnovl2RxzzAqMquxoQRhAFeAxr8H2f7SoC5gvWiDoodZbvK1S+faVXo55uLSAf8hiQor5WGEDsY0
oseKMqwGaVgDSBoghLaxLFei89pmXtw9VQQhfTJhl2nKe5XHQNmekux15bPN22eZVl3Oa3Hf5G0U
iynHWs61Fa3eo9XtW082NDHLHDJ93ZqE+NVJabpuIPZphCyfTwmRzB4z8Jf0dq9W93ksXJF8fD+p
q5HmYozFwkX9AIAOTITRD08hO41+RrTGYLu6HS6GWCwbzBCLsbGBCOnb3uvkC83fQQ3CDRpWNSBJ
fCXirM1oEcjLwURf3sBWsC1QJgQFbXdtI8yL8sdG0OBZiW9jqDCZ/T3O9HFJtE4izoABjkoBuqEc
HU8ooAwHxjZzCsI3SfTo+Hwlclxfyl8DL04zvg8anUrGwy4ByDovwDyrgwm0CWMQOF1ZkMk1zvD1
TfhryPnnF2mGkSdTadU5D3u0vQfrZ+fYeyeZVi68tYkttiE48/kElx9sCWDEuJoCRWkFTa+fYR7s
4xTsGuXr72z8X/Na7ErejAUpU4rCN62PCWhxlbbydr5aGIAUz3+2yWIndrQW1GrMCmEe8HWv9fLK
7w4tCi7dGVANwLtfvp/T2rdapA0EFCt9gOl5aPfFrs3GO5TTgsZayxy+3/6mupBkrTrdYUAn8NBS
4cfNtkydNsx5hUT/3zrK/17AP8xm+mxqBt7inOWWCIy5u9lGKxvv6pIRFDgdHcmDs0xPbGF3KizS
qrBPtkYrDNesb2Kj+q89NebM5GKYRWZCKmpEXILVlsLGI3JenTQGXXLNpGRtMou4ZOB9gl6wmoQl
ATu07F8HsbUd6n+/y66nLxeTWUQhdPgrDWaSPMQjaG/bBwvXOVCeuOIf6ogCVyLdTlF21lR4sVi5
r9amOP/8IhxVzISvRoMtEZkbPUI3tmW+nVsreklroyzCUV+MTgRAKuT0p1s7BgSMPGfRj++X8eop
uljFRQDKc6owPp8iFSw960YZUOk2nrVKXflcVzPAi3EWUUjULYMKG1as1WDftau6FEnu1wTMRfpK
C7Yttc33E1tbvEUUMlMSlUOMvU7UwrONI2mgFuN8fT/I9VnBFnCuK1tQtPh9H8CXy2ocGvOwbMuD
iH+q6N5NhQorAWBShEvipz5f2RTztv7j1gcEUJ39ZQ1z6d8K58Y200eUG7LipUieGn7//ZSuCa8i
SPwaYPGlbMlAQmcaVB46Zvitam6zeRVb5a/YgC+cbb/akgeTU7x14xCuDD5vt+9mt1jQsTDIkLR4
4zY+SkXlB5xcPVVHdgNS8Ivp2m4RvxM3gzVPthLl/5d48u95W8v7hDYs5UmNjA3iZIHcyW0FlXlX
8+hR2bFV8bprsgNQ+Jut/GZP4qVWtFEUObQ/MdqvhstcVLAPZbjWVbq6Y0z0AwksGE2oHv2+SR0u
46qBfgOeBiIEd+aVg2e78t3m3/HHd7sYYxGMU6NruToR1Ho9iWxU82uvOIGciVfJ3Oxt/859eTHc
Iv6WgoG/A4Z06LRhabw5AMiIlaN9NX5cDLEIvnoC9E/R4/mo17tkQrHX+iJrxqJXx7AMArVVTSXQ
ef39y+QWiJcRAFshcwDCAhSu3hQg6JK0XpN3XRlpqbSaQSocyBgsmFCh/xTDaRF8SOtdLeRK2L2e
bv6ak7Ho1UQF8Abw8J13wjCnm26GF+rg1r66IX72YAcrO+/q7r4Yb5HTqGDtqpr813igb3vJXXuK
fBih7dih8aBL/v79iGsDLo5TLzMhrWZ+/UA2oQDmmnDv+xHWPtbiMPVZVPVdh7sSL24W3XVcDwAK
XftQ88L8cWQvFm7+Ky5ymF6BeCkDPDkUG20zo+y2Wdj6lRLQzaxZCAmP72d1dd1sA406eEb/acJe
xHL28XWqUEY3UUq8SKMrI1wP4RdDLBZOZlY6qFD9+kcp/j8hfPSjw7StJ//7+VwFaAGNoJvAmOAE
Ly//cqhZlU3mrGYZb60tBIu90dkLTwbFJg+VNWXya7viYrglKCGjmqKZcsDVSFt4tX+KvofQz9vK
pP68lxxVs3XDsYCbMenSPmC2tFezWPCwbu9bFOqMdvRq0Pyo/pl1L2V8V4rHAo9GvV2T0fxzf/w+
8uIgp51g6UgSFsbqtlKUezKt3VJ/rqADcL9t6aBqgHe6FPy1IiCDicWQOkGRgOoHK4mAGP7xN1YQ
osKmamJn/Gk+GXfQ+rDBxflXu2CGUvz7Zl9tF1z7WpdjLXI18DZAVoMBOMYS/lzCFdu5rP1/ak1c
Xb2LeS0uKw7qLDgQ+TxWFBqDlwXuAIAxdE7PMvhHUzwNwWZbWc15Br9HKXyzX6Mu+wNlS8oIVPc6
VAr7HBNz1/Tqx5ygeqznmUckOCQ5yF0e9BJ8kMKPopnuSG/uWwE1I7XjsG1Vq20pkpNpgKiDDphc
CQTXFgbQCnikYm9BRGyxcZ1W9OCNIuoQdXpMy+4UW9lNUVTB90sxr+9yJS6H0X+P17YjiIBidQzh
g+hUdWVo9qilj2FiQZboC3XnMFlLs64dycsh559fXBHQ8QWezMoBfgbRkaT9nuVrtcS1xZt/fjGE
WuRS1fK2CgWcSaCwJHKIfGbNyjZam8gimVM7BXQCMAzCAebPkHgR962SrF2oK4dxWcRhk1qAFwbQ
4+zN+k8M1XzwwUgHJuf7vXDlpnNUON7D8t4GV+IPL/CuT8qScCzbP3uSEDY8TDfG/v/Sz5rX5o99
dzHUYu1mmrNGO1CAuL6fivY2y46ZGm+TbNVg/doCXk5qUYtIBxADaxOY3H9Hs3836dbfRFe33cWk
FoEzTynvjAjvFRvdNtigj0BXxMrKK+XqrrsYZBExUR2QoBdHNbjDwzN0UF608fH7feCsfBxnUQRl
LFZIGgHkapv8YLeDdOs6Pbb6gdeVZ1FQlBkkPWjugJmW7nra74wcUBlayltYuJs53UJN9oACsU+H
yZ+aL1l3hyJztunMjUMThg8fFmGeE42eY+ImQ6Dv4fsOa14XimRUO1I5eYYA8w0CVoXKQNCx/TEm
J1h+NNqb1Ud3ID/e9vawKYsCbgtPen1E3aJsIGZkgGxlgn0N7ncbxnBn5CmusM7eQ8/EtTRoBzg3
5dS5s3jqpKQbrlvwVuohQSU24Am5kPl0K8gVNUweJqsNjJSfTQsmUuNnV1JI58xaUkNAJAkimQct
Kzyw2F2TNIHimBDdUmFSqe3TRLpjcU8h6DQmAUvBJTL39iTBD8uEn5vxuR80D4bnOcgEuGkKrGIy
UPf7b7n2KefTcREJeZmm9lAi/9GhQ6y2EhoUKkSD3ywohHw/0pUSz2/Rw1ncWEaTRROnGAqU3MHt
VTtAdPxpGt2hmzLEEtadYaS+o9w5THW/ooap/Vnj+X30xUWmVb2m1RousmHT7Di5mY2cZpVHEUy6
3/4QcF2N4Fy1cXzbWbkHrrxOfx97caNlXKgggil12DcugeFzGzK/PFgA9mWPWpBt2H9drft9vMX1
BoOPoeNgcYQqRNJip4NEzeb7j7kSZP4RIS62DU0MmG5pmFHeh9ALBtrcXtkuVwANv09iEZdBn4No
zwAcSFJ+iP+h7buW4za6bp8IVcjhFnESh6RIihJvULYC0Mg5Pf2/mvZngj3wNCWfcyeXq7inGzv1
DmthXbgF04Ho9YvslCUgTNxsgT0AnGRX7Z6l5qWj+4XaSY++ztpTDzATLtPa5pnfMi6N0SCsLE2T
qVk1ps4xFmNgVzgxfvzGta5EMIpC9CqNpRBJXVMAiBI0bp35y4sfuNWVBEY12mJo8A6JYO9i9VC1
+o0gG7/e+3svg4ndkVoSQNnp9WvOXmOFHns1/wCq0ioqr9a4nZisTsXoSlZm7TKgPfIbQyWbMXwl
ionh6MlGCdqMiOGA14gM67SEIK6I5uk/figmjJcNqBdrCTZcGunjVAx7UR+D69q29cpZ6QL7ygFG
rGzNIQacp7H9OQBmblmaB4uI3hwBsVArXlS8X66L5H0pNl1tgR3SGUCjWlWg6ch/iJGolqeHm7Ht
7VOxkN+ZEo9Sb+B8OfADdRtv1e8Eq3Ou0dqDk/2Rf5VLu3OAZ/Xc8mgftl3+SjajJgtQJcU0g5pQ
Wst6QTUyd+i8jOJgh4MWCHveS03ejHArkYzGoNK7hAB6g8a05hFUP5GN3ZXIrvrWr8MCY+QyWKrn
MLaLbPpijf3OiPO7DLgTil5/6zT1m9nIjqBgckTP458xBXHIrXzClq+yi0Lgto5EPlcRFl/NyXoR
m7nzyhr5z4hN8+tawvG0LLS4oi0SRu9pSg7avTD6XAGA/roEnh6+AjSvAtiMVQJr0cFi8dYJ+ejq
yfZpVBTs8HDCujiTYgkiQB5CC232tsRHGJNjLlmcnH/bKb2JYFKrxgoHYBtOKAaE56Z8HkQvETki
thMo/U0GE/70qgtLkBZUQZmKp36cPkfloAOES88fijj7s9U1DVilog+01tRWJYV4PRG/qo34HJWi
Zw3NjdCou0bqAVzZ/lZ2p5siOpMKaiEmo/taV0nC1AwInO7sdd/Fl2wv2JShVwCyoAPUDRie2DnC
nhd6No0Oiz6qpYvqJZA7wMklkArgSadL90a1S+QfbTsA5Ox+Fj9dV9nNb/wmia3Eoo2taZGJnfAl
bYGcvB9DAJySL9eFbPutlRRGWVFFr7RshhRab8MKShukwS+uoGxfoamjhA5EApXtLU9mJMqWhCsc
puOU3ajdN638rnaPhHCmxrdVGMMo/5PEOOW5w7a7GCl/PfWH78t3+SDYqke1BGecnA9ryYYLkHWM
TyrYkRStCwoqYV7IOOYNUkczqHvA0VbcMgZHBKseo1gvujGhKKvZYPkGdqGT+JON53RxBCye0xzE
Xa9yEgggwl6WadYHYzkAsjot9WQBvVGj41kLUsyffVIAB3K04Vt3mtgfQgCGqUb0aQHqu9UU95Je
fdMq8jkKS0/MQcMMwKC0AexeqlWfBqJ+sSQsc4JIwwOVxgGD58SxMBGgpdVdHhpYcyjulMVyAJN3
X0fAvo9Bm2rrwGnXiBLaaAmbthGbTwMQ5VAYe2wrxQU/OChOl+JOW+RDM2IHWIsfI+ANFG32UJma
4CppKR16WTqBjf0P9JEAGS7/WOboM2CVD6h17y1Z/jZO7X2epp9Qv/is1PWCit4iAieTnMske46r
bt+MraeScbLbst/Ns/m1FC2HKNIukipw5oA8O+8l4g6qTAKSFIYdltNzb4D6piLtXa22ByOsjok1
3oLnBbhE5U9RX3wkmndVqISOpSkWLR10wBmKUIU2jJepy+LDkisHJHI/Z6Kmdq0BKxigvIBkAQ9R
2clY/QXdDLqVwGVqgIrUyffmOCmOJC+ZI4XpI7YZHAFYPr/uSWC2aAXoOnahLXYTGuSimiSCsA6N
KlB7AlkTrwDzhOUJr5BvG9AqyJyNqQ0/8k4g8+xoQ5LPPfJZLAfGtwbWkYUQJRbg+p2BAXk/AjHy
+gk3HDLkATNR1iy0d9hOnFlKZpiHyLfU4iGZBmB9leAyerouZMshr6Wwdp002iiYIvjRKTtFKzq1
Uzr/PKYqp3AMzsNjo8OIruLbuVibznNAyqsTsAFoCJi+A9Vz3wFGG+vHuY9nKbeXTpMTptT7Th6T
vGCPxmwGQPBCnuRbPgHFvbDY37CXsBN3Eq+3QzOBC2kyKCKwUgOGXjbatN0izsWIjVVQH9l6IQKr
VDDuWivcy0N9mDq1Aepv7xUZ9zmyUWjGDvmbZCb6tOPcmiLAC3HOt7bZx6rn299wJYvJhzCC2Mpd
09dB5y++6ozB9CcwuPbaoTgIXOCFrSDwdrCLGaaozYCJb+EDyvRt0+wq6VsD+M65VDhZ+4XFoe0t
SSrG3jRT1mSTSU4Q1iO919UaULc3sxKMCqqqwHXhWNyFH6FSVJk2pGHVF6sHAqDfu74Ual/Y1Z/L
87AHil5AcwTpU/YTyLBB9GV+Nu7qHUfuhR0wchn/pQ+YGYw7yKX6IbkAa7jRPGp2XdDvSp40mq6/
swNGGr2F1QOoV0W5kmNIk+/TM8DWvfKmTezkD8lRPKQKR5533vx2q1tltH+xlkHQ6K1G1kNKIluY
BJukI+/jbV8iGuCqQgk/2fUETBACP1WGmGSfnoHiebAc4JzugWCJulP4q+/U1zt8E0ZzstUdJiBn
KdURwjRFdwQJ1QSgbF/Xitcown4nvByRtGIMA2MQjM6rqkEyeTZwoLoxvCRffgKvyrLBXKkFWaoB
b1tpARMF2hMtVRKnKQxA3PcLIP7D8Is0T5ljNem4nysg6knFcpiMSb8ZFhAKK8BdOpZWJt2JgzGC
3W1AY0NdUEXLgMZ+M6NQs4uJdovBI3D2JWnmkER7vn68C9eBG9SRIkgIoBhnNRgtBGiU3IAsvvHL
7NDo+bEsTpYcoM/BqTtdZMcSdlVEVTEx7SFdwrIAZXkpWr0b/TDLg8gSfGDZXz/JZaB+FQFee9XC
XNsFEIo5F3lUFACvApw4oF+wE6P8KeDpmYFzFqgzgssFX7gIKFSiLFHYFUBbwCm+Vz8DjEYNssfR
b1wspz72gblPT+NpQOuXJ2vz/laiGN/UgGsYqK756PdL/GXuO8D8K7wLvDTd98dhdMEE1QzgxnGc
+QD8k33hAhq72vW+EEw345/K19/5XqsjMQ6pIJZehQ2O1LlS78h4BYLPpvQAOubpfgXeHHviiLx0
ge8PyARlQZO1vhAgcdFLgP52ftkpt/R1cf1knG/12odbeSUFY4nF+HowgJ3JQKrsOUZLP8R7l/Tu
HK+1tZWAPoqxX5PiHKIs2JOGus63OE78HLAOSax510+zbVdv3+k11VlJy2OzMRQFalGcJhhVAf5m
rB4Cm6bcj3txp3JeERLnK73+npW8VMhRsRNe1RCvRjc9KiA7+RG7xNExV4y9sxZIAk88ZJNNqQrc
IIpYkoGJxPe2DD6rHtC55ehrxpNYH5P2LJAHzk1eOlt8tzcZrGJUpFaimhSj3wJo3anu6pcaMJyu
4PR+89mYaW1619yA+4HnPbYUBvNvGrbZNVOS2ApoabTTYgE53QfBR9H/rMmXzOjRZgcUecmbi9o6
pKGqFtB8ADt9kb11GEwYrVwDp1iNIThyVw2jvSSLV/fR7vp9bn0yQ5MMA8UplHTYVoYsh31Y1iYU
MwmdRt9j/TGuU/e/CaFOc6WNahiFIvgIIARUGOlXRb1R+m/XRWzemEYDCdY7pIt3rARGtLmJhNE3
q2+pNCCLj4FX7mECgZMuXb5KELCMN0nsWzaThrhsagsEHpjSFmwdUGE2DZFWAAaC2ubZlLzlCdfy
mNxJjjEvkaXh6KvgR48d9dCf8bq8QZkWSg+elDuc2ZZt/TkD0zRd8GiP4o73vqWWy3rL9Y9gvmAV
A5IVuNPwluj8pwcSjL7uNwGPlvuyuMlcrvJeU+q2EDStg5xkT+ngsZrrDEe6wmK6va/j2aL7qYsO
ARfpj077XDsg/QorFa0UMZR1FfqT7BUf1AO7DMUCFQiK7e8YHBooum7BtjGh+V5QM4ooFHfR5Mtm
dK+BrQ08ZpkdWV+v28MrYTpzIMy3yZpmmhqAu1hC9WQqgcRUAt/EeABblp35grcALdqJDt0u8iIP
w+pufpPSUkyQYhJV9jNv3IVO6RYHIKd+qu6BexKox8JJnHvweF//eRvmil9nqYpoWPQymFtIMQsK
Rmr8uqp7VtBjpwR0RzG5vy7lEo0Ow8prMfRnrL5qr5REAz53j9eo5McOULtBKg8seZyYOKPb2NLT
+FxzMoutYA92ZhG5LIozMoDT3ktd5mowQq3AjI5rfMsewWi1w+a/4NHFYRnFBb7ZbPgIOruvKugc
YfHmIjZZ4QRw42qA9spOjNl2t3Tgkwi2sGg7YAriQ81bvOXJZFxCWsZxI9aQWdapP4t+lRYcU9mI
uO9Oxdxjp2hVMQ3l4FuKV5g/pOLr0gQY+3CAxMzRx01NWd8gY/9x36NoE0JWlTkCmABjp9irXnRQ
v4P3FGyNuWyD9+B1fY6XWABRGQrB2KouiaaqA7UKnR2DOWgYWYtUAMXFTyfid2SBsmSWm47zrg1N
v9DEr6A9SQGgrqjHdJDdLNU9a6rQVrbCY5bK5wzJwXFcqidwOxVuGi4mhvTB1ZC2j4lkAby96Fz4
IyDS9uByGEzNQZuRuFKIMryQGyH4JIib5oCDBCR3UM7DfQIKibZXTXDOo0pUKDJoCRPlJJcpUscU
DksDNkNFlgNg2oMEbOxBByREzJAABnnC0CSoJEy1tPVqwdiCZL4URlU4bWsFqRaidVQIkZ9Fwi7V
28bPalU85mBd0gcQqpR1/gCYdreSUUCdKQVTIuzlSJI8LP1pja2rqfAo1nEC9CK93dUWgDx0SQMG
PQC/QFhu7DHa0thmUnmaNZS7PvxmtktxqzVSkMbtXTtjBmtOg9kcW1BD0SErNfYAxOcnGIvxuwYf
m0jdj7QTE4yEhssx7fQnUUOjQamAgd1ownMciZbXT8SNarCytK0M5pUEtDcg60TMCNWptFNgAbtD
0z6aY1GDBCZMwfeSZ/dS1InuvJha6k5ZKGMuPIXQunkkbQP+ACClm4W52IsUjbs+nr2kFfwwxvSD
jC+b6O1pausD0JNljOvErlLKkqMBcj0VNFuAnQCO408wrTWPtWn4ot7E+ygGDUafEydXrZssnjJb
bmVvFmNswmR3qj7gNMgsBXTzMAlhE0N7IpbgaSDzBUY6cO+bbrAFYwA7qzidU6ExnB7VKTueDdQv
+2eQ4IJ/pMIDVDEHu6rLGzErTkLRAIVN02dbHFSnAffIYqC7YAheWNMaUyzJdgU+RRfdpSfgxdf2
MlgK2jxi4lWjcmpEc6elyPHbgfj1SH6KGVjTexB9DTUoUsY4sus5ESg7slsYs5frGKKTFmi3JmYH
dV6cfK5vNSnugxZXYuTxHpBz5ywEO9homAddUI5moX2fY+WgzBLYNDQT5EToESxCHBQK2UtFHINk
rojcUQBNYy6fFWCcd8b4UqiR+VlWxa8NgKSAxJZ4c0s0d5JnyasjkLtEfVqj+E6eO23K3LElI0g6
9Zd0BBejXn6Nc7O0h6hMbLHXniIkd1h37hc8QUmDf80goDdRbQFOO4ZYlUAvjT2abZ+I0Hw3YiM7
mkk7uGnUxuc5wmBtJddBCSMHPWblYggZ7TwtNWytKIDWos7fi1gVvCmrfuoCiCSK0oADbWPRmaRR
B4WG8ZBR9m0x2oeyCKTxTPozaoY/m7qrbLCfTbdTXaAMJIcHIRm8tIoPUz99ShXzx6C2X2dCZhC2
JHdC3nW2WbY59kTEfQO8MdB4FqYNuPTILZP8riui9qzEjelEoQEHUoDzBjW7bwYZX6KegPtO/6pj
qGLprU9h0oO9F91OvHpyL5Xzp7FcbiWgjNgAYIzgecbei7IS5y3mz2Sog0SBwmQYkf9GcKcF6lh2
U2SW00gViODICVvmD5FQ+mI7/UFAn9enGsBX+vkUgR5UqE0/zdNzKaOPnmuKHSXTj27J7wdz6uBw
yEtaD8eJTE+WDo4NfP4dNsn+LJMXIIil+NeUJV/EcRTcauy+pvX8JQZR2RRi3lo0weOGzTowDMSm
k2dAllHF565LDEcOlc86ERI7DRt3yGZn7kKvTbQbEKA0oOSJCeYx+vOYxk+J3D/qUacdM7AjNLXs
kwxkaVYut0+x0TjiFFLChKm3LWR84AMhvQPYgMwxVal1QFcArPk2RQrYK0EzmosPZqHzUEd/gLLx
3ONB44L2/HlRp0NYh7umjQ9iMh1HtAMxSO3PZuulMTJDUTomUiHuIzxZ95KRBFKe3ktEeRz0zlVk
3GMKpsQ068F33U3mvdHrjoXl8LNVkxvsfJ2LXP4Ua+RFmbJP1pjvqrZvXcxoOZIGZ6d3gG0sp30W
92C56h7Gcr7pay131JjMblwak9+kSKaG4iUDlRUo4FKQIITgC4zm52lRDxUxn5p6edIry1byFNgS
i9WAO17aWWkPitjQLJ2wNb7Hg1R5zTyodlR3Jjha6v5OBunMREJyVtL5eyLPP/SxBUmcXESoh0co
m7REBJFqqz9aYjL4nZBoSFnhHkuEPXvo0ttSQidbKIizzA2IccpEBfFCCn4+I29CXwYkgTdIJXGA
3yB8XhRFuRUR1AIQBOlAZk3N4QUcCSDYTqU7dTA0d0y6xe165TMxc8GTxAbty7Fu3EQsh12udeA0
FPHBwArESZo3KrLv0i4mN0fHnjSmhsSuztzuZB3pO7PKXCsA6emO97zdqD+8E8Zk6GY6K2XZI++K
69tBXUD+A+jFXwZ+wDNgndzRRHP1DCiRGYByAyea8a3C6NuytM5vXZpqGhpgEHSdnd0qEk3JpqEe
/P5Q7JXTcpTOui050g3xefni9pX9I4pdXMnERTKAJjj4YB87qWBjEQDka2n5d86RthP8NzlM4WEU
taQCf8/gU2YBTFWmL5hDc5bD7Daf2gdEZZFbY9t8OmkA6fz7Gtn1CrPKSQMoCajDaQBuOFwD8cC/
ebNgsyGZHT4KO++QTOot1702Z0MDAFLBPERgfClT3gwJ73vRn7DSPhRKlxTEmAMKRgi6J83HVCF9
joM70OsfgVeAVCz2eIa1VaeC0r9dJWPGI4Ct2laCWPr2nb6nHmCY/6CsEKWfgUTUva4tvHtk7FiM
G4lIEZQyBefNCAre5fG/CWBteNHIjLQKAgjy7PrO5KIDbvu9twujr7TVd8JK4JxIDS5swsSN2p66
EToHvjUZPM5D+6mPiC1ixdLSvkagy7l+ustR3lcX9SacKZ3PYgbMbPBP+UPmhAEtQM3fab0AbIYB
71tJG+/NlWpczDooFUJ+0eMuR2dCd0Cy2zSIfdAtwMqyBn0+a6/Yk6/Y447nvDgHBS73+1uuKzJJ
lgCDo4M5FPNXAtIZDlqg+jSFnArCJebvu2s1RKZIMUoEmBMF1JICDXS3r5M5llcS2zr80d2YoH7k
BIKtwtab1Rki40/CSU7Aoop41lngbRxA/BNn4CuOnaW2eDNO9G8xZYN3n5FxLD2ooGYjxGfES+1E
6z7KcI59y9ECxQuHM/mPRo7JhPffzqqHepZlCEwIpgCBeg76VY4d8M7E+JERWxUxgGzhj4F0ul/c
vnGknemC5zHdK05VOfwUhBN0DJFxLQKgwsKFGv5fQccYVkEH89YfMEDeKRlX0w6j3pgmThmdh5Pi
V/60Sx1MpZV281pi4q4tXnfPBtuZS4sIKDo0A6KAtdjORGcku0/RtVicCExqXuOArYKH6brVhQT+
AAIc4LZMsMkw+qIvEogUU5qpYF1Rn3ZWfpNUyCY7tD1LN8RHjlGSDvgp0nbwW0lm1CiSSIeg+2r3
4KdL7dhPMRotOfO+eolc3vVu3u5KGqNAKSnUUDQgbTABpAcWXYHHm7XpVlYSGIXRxRYbb/Qm+xpg
1nCa6VNt/qElv7ztT/3lSg4ThhYBqim2PcqgsrovxEM56xwL59wV2z6LW5XukkCCGlaHOSHAO585
3W+qVhd+8e0QF7OfyzTKbYIQY0lgj5NBaBYabhnyNs9e1feaHCa4hEtRjSmhRwmKO+ubjAaLdFZJ
IMi7wZk8SnYR/yAP8RF8cK6OaqSt34ifjK/ykds3490qE3ZQQJ5QXewGXycdptTBbwmS9L5+MlGc
Ks2foXrKlJOYNl6ODAZcyc+Lnn3tlvrhuvvm3Tz9masUajDqMbRkqGkm/dSsFMT1KYq6PCzOrS7h
WksVxq+kxlK2ao4PPAe9p/jjp+WWvhZ0BwMc005+XJzZTT7C2XS5/k3twwSZkqKJmPpSmHtWMfmi
g/kUHm0UH3PMs0353ZzomPfSbpYwOxmgHuxKDDfLHLPZaMC+E8zcrNmozQROw8EXJBSSM/NmkIit
gMPxx5T86Il1JniO/cbHXJ2VuWXJ0Je0yaHe8yDuu1S6FxaoOupL18Vsh19MHoAhwNLxemZ8jlF0
S5Ll41/vzMKVjmkg7oUbDE7bxM2cMeIJ3HSmbwLZEZJE6TCKk+Mu50MHvqbsYXhEbzCgHDUFTYHB
K++AGWB0OAel/uDCX6zkMqlvE+UiaEFxULzIQNl5QHfJTf6YweLW3NA263Vxmy7BsjBDqiBTU9mm
Eom1SpsGuAQj7Lw+Mo9p3Xy6LmLT3FciGKXUElMuihAiprg/m+V9Cx0cxYKX59LwydwbsLNkg0J4
mRJAft97lUwR5mhQ2t4fD7KzAB9RQ1HTAVFl84zqrF3eNQFoo5ugCEbuXMDWEdGakyxLAlbMBc5g
VBiJlCVL72v26Kmf05cJj3W/w3CA5KAQ3QV5YfO/3aaHkxTM5MgYplKli7Ec9DeGItZ6NHQ1v3XI
wXjOb7qdckbDARmb+oybnndZwBsG3jKNtVyqwisH3qlDUXc95JImvFGH+hPUOXEUHf2EUstnjiVu
Xu7bjAK7fNJlCQrhvQlpsgVvZupfhqZJ0G6VHq8r6mY+uJ6GYMBe8lkGm3do9DB5/TAGuEs73QPt
y5lt/pzpJYcjosRaGmPo8oLafaNDmggHg90rD72mQHWMZ/Asp45xI/vjI+VrM3fVTXEgLirp3zkH
3phnefcTmA85l4uppgZ+ghqU5/Iw7NKTEKi7gqsxm0n++rBMSMwIWr5mjY+IIWugVo6qHbswy1tg
ZTqxB5wEl7i8IZot37aWyTieWe80FIohs07R17R208xboNg0hDfVZFMMYkYqidDA8Wche6li0U9y
4GWESbyzauEz52PRj8E4OGBuvLlqJtJqwCQWOw0BCemw4hc+xp0ewWfqWfSL1bay/4/y6OFXVj5q
RacPIQIRme0wqPwYTJfjHRjhvA7gMbzZsU0NWR+PeR5pJSrJaYREosHjkxZ9lGMleySIMLX2qAXd
OT7I04l7ys0q1+pWmTcTWkN9NlcQ27n15+FLDXxplLsMP48cxbTpUkXvltWt5NFiNrfGtlVNBGC8
pGFXHtvc7JrP0AgF5psm+jgYwGUNbmhP+HvMqtZveAax5UnX0hhzH0mbFkDTQ0GhDjO7tdDWzB7y
QfY4mrPlVtZyGGMfp7A163EefBn1tMKnFJtKEO9yn3egzTrhWhJj4jn2scpFRcaJHv9+PEcH8/TR
hspmBrqWxdifNBemKVc4VXxCkAd38W3iJ4CvBvBu4ZHk6wfWHuhFsSa/FsmYYFU1I0k6fDCKeAe8
LQ/U83Q4uzijH4wtn5mXyWy5zLVAxghTQzCUEQAzPngybCuMnErg6TxPBGNwGKeQ5E7GmbKw/wqY
g3tFe+boH+/amFRQyvWxEBuImACVnXzJD8NR89JgcKyg9PPa4z6st1zz6trYZhs66yVYV6Ea+s2E
aV9lNx0FLGNhEPUocOtIm+XqtTQmcQDdEuyrxPEo4MoQ27Nqh3fiXfktPHUAF04O1fjIS/l4lsb2
3BbSTRg3wxEvWpfcArJEv88VtWc326YW4/uVjkg3OqNX/hw9rJyVO/DK7vI9MK59Yy/cNQ75LttN
wI1DvG/JuJShTWrwFuF2Wy/a6SWmikM3xG5OvUdLLPW48jjKajFuJdNHTZ4HyOtaT8C21h6R1q9d
E6B93Wus5Xf9OCbIQpqZi65mdYbIHvWTU4PGcDA4IYAngfEjRiuXqp5BW0JMtOyUUDi3tcGDf+R5
ZItxJV2RGoBKxtVZMILMDj8DUzH2CSJ2s3iKl7rxgee9uHbA+JaxKqRJqOEhu9pVD+kRM9J07sEI
UDTm9uCuX+NFC05fMszd0FrAQux5aJ/manni+Mqt/OfNmVx02vSsk3RRwB0CB8vBVpNl2JgLXXaY
33MVZ0ntg1H5GEOsMTo27fjdIo43u2i+lRKJQfGBH0Ab33R3YRxvxOGrDvpxIWiCCBiZeYXHz/Vz
b5Zl1+dmchS5yHRrqCEWOBYH8370MAanOFnsAjIREFaWVxyxQQqlAnIEWhHqbbFTsVmA8fc//6NO
gU7pfaaNzdAC42CwFtqEt/zEr5OAanGySw4Fb5fnX6wGCOQadrAosPp7aXHV1GM9QVq2B8os2WHM
hdzIt/2pOozgQ0/tanL63fXr3lbkf2RqzMt6HJqkXUJYjVKM9jw/1zmXgZL6ycug8SaCiYo6poXj
VMCxKCoMVeX8XozgvakihTYG4TBKeiNxt7C33febWCanjkutCY0UJ8N0HsRCfcFkhg26HL2rVAb6
Ga9it1mlwAz4/74fuziQlLkilEBz+PugsZPd5tDQGbs26S3PTni3yqhmkZp5r9UQNueUOxBDxk8l
oN6uaweNBtc+Hf0Rq5dmpQq6PDYScotJ85qu+NJ2RWWj8HMw5OFerC3OsA1PHpNW1/W0FCO29H2h
BV3ocGuUnWPl31RzdLr0x/Wz8cxNoz9mdbgWo/VKJ0IY1UsVCoL1BMEjDn01TGlQOKZzXSLP1pio
OE6ikRUDPpllBWKUAtTX9P+bBMaDyNakWcJruhuazhBRSEj3uoR/CbOYjJBQ1pTV19Ln6tYmXYmq
WsGt0ZEMtQI7fIV1VFf1Qf0wH7hJ2PY7/E0cc2dhJINVj2qEShuBBfxFP2Di9n5uvnQt6saT00SS
XWO9Qs4Lzvf6Fw15E85c50DEJiupQ8Y0w4QpOiG0KRYZphmwzucDEDr1eWa9WW0BF8P/7vcVknZ1
v5I+x00u4cB18Vl/wnqCQ46ZnwbjnRp9pvBg8/4DG0jbzvJNKuOjtXYWRPJq6AfqLN/PUMhop/xm
aH2TyLhnRTXDrG2oMaBAoJzIYb7LAZEx/O44wfpO6elXdyqPStaaEmSpAdlF5JCgYCY+LMBEAE62
4DY84th/SZ3eDsc4ZzUPF5KkrwIVP0qAYJdjTOPcYV5j8SILr6MM/82Dltt+IL1JZbw16ZN+LpGX
om6tgfzh/TGLQEo8ji+gf/AyPLwJZNx1X06JGk84Jn3v9pprPpkgwOqzM+UJ74GyFVt3825IeD6I
p62M58a2lJZnPeTSiZ/FnZpbOpAZnegXzfPbD1glTyLjhsQ2Sgt0mP4nMUG++Y/E1gg+MNXEcXxs
cyWKIitXwHrjywhOh7/GuNv6dYz7A+ejX+rKl2THOlBDqHS9gLT+oB4w4Eo78jTlR0c+3E/39MXx
sYvlqBA77FGbsS4UMQTH+o4WFQDIY4DIt0SarT9kaL4Alpf/fONJZZxPoi6lbFLFBSIilqMO2FNw
okri6Sk182u3yvidMu+tZTEQP6bG6wEXgWbgSMv1WK0q7SQ9yP5HDseTSv//ytuZ6ZipYiLjWy43
Ax7eQiw41w2fxr1r56LXu5JAYkGKihzXp8cxNp6Wk26d2uQ0xATLaZM3Als+kjkyeadifM2oamKJ
5Sj4muamHDVnTHjp2b/k7/+4M4VxK0IvK4NJ/ScNSeOZotwt5w8HJY5LURiXIuiiLs8dNB8bsR0Q
Y3NPNT06/tKjRywDG4NbtNjckl3FQYXJZ2pM85mEFuUpjl+B/bUX+TCeySF1sABMGR9FF/gD6o7b
DeBEJpV5ZTZKKI0dfWXSAPwuMoF19SMBmCeQyWdA1DGHrQBtoVmqpHtgUfJGbIchQCReEu2N/XWL
4KXFKuNR8kUd2kHDCS+qsNwFEq4sxq0soVQvC324XMjiV3w5YUhlnEkr1pnSLrjIFosxVFeWT9Qi
9I8UnDgWwTKDouiT6cYC+yu9BZwpvuED8mAPhO8c4LEp9IQ7u8Q7HeNUKvpiV4ffu0ne6RjvMs3T
1GFK5a+vRm/Sls6nk+SMtx+o3fEOxjgXXUjUyQzx2S5UhKuOHMfMVq30SGsTkwaDqJAd04hsS727
blwcCWyNyhiyRosL3NwkYE+yfm4k0b8uYXMwcOUZWe5OsRBFjFNChBrQUlF2S4LXjsbtf33Qaoyj
IFKoFzVV8l//MjxHwRakWsWc2pF+mt+QxftIjKMQsrKWwPf6l6yu9+TAPLRBmLim23jxrrQA/sx9
RHLcvMYkIhHmNtHShlDhqB4mxV2OS4kSnxHIrhAfPjCYzjFijXEYTZhIUkdLfL+74Mb9hozbKMux
DLvot74h/VNX0jqNcRqFKQGZtoQ3TNOHMdzp6n3cYWFf+9IUvw5EixmrtcExqUiGXCQRZ/rlfn0+
YNMZKkBcNDDKIRomoyXVAPilkcDk/l+VGlayGAWZhnaZ5RDJN/av/NzLgyG5H7C1Vx0qBwgUMcc1
bqvHSh6jHuBllIgp4Gzoev1v2/fvZ+IH7I13k4yGpHoZZWH0WzdJ/9SFMq4OxihIX6mpTlIF1dnk
qRMarxN6hwCVFtsgSwRYirp3OTFg05m8SWRnBepcE5M2hMQ48rrTcBsdyHSg7M2lu/Quf0p08xG6
kkcve/WKKvUyLsacXqbwYkZ+Nfd2xYNu237TrIQw4aaQ8KgxRhyKdrBUjwA4agTkmOqLu8jlgUty
pTGZKaipQgqbjO7yDz0QAWeJpydI8SDO+MHvlm/XZ1eHY2JOp0eS1Wn0i72uG7+vWn5o84unI4wr
kePYNKoY30wM9MAUPAVgVMURLaXcRxfL4T2cqLe4YgTsPAAg/I25nHCfy3xUpwTAH08JEP6GhvN8
2Qzeq4tkvMhoNUkGZH8Mm1sHQ5xREnm+blyboWUlgHEcpdkSotYQII4vsl6jhQT0ZVAtz3dGzaMT
5PlEi3EdcZg2UmNC2EVs+c330T8HM0XmZVvkS6m3lfr/xf8CpfO9yyBNTJLWQNT8jUi2meqsTsZ4
jj4SR1EV/jYujO3LqyIr2CH4RcjrOmKyu7dRbhICLDwsrxmWIxnHNgWVfYT3hP6whA2n03jd+Zps
Z18IkxpopxAWGT4GIp1i8qyeCytBv/6/26/JbtzGxYwdNgtSqCaS43I0T8ohPH4gMb0emTGd914z
SnEBdBOBHl6k+nydv+4ETXbhlsSWAWAvaAaNKeiJKTsL4HjWTEfcPED787Yat19nK1VkvIeQtWNt
ZjjcLB2GXPXi5aHqQX7a3AqpZQuhfAa+GvY5dted1nXva7KbTSVAcAQDy/Z+pIiumUyTIy6AESv6
uAJ8zVA618Vx9P/1Flb5wELkqW11XGvUZ86AcXV0Pu0RGNBV5OXL5+vCOPr/6kNXwkQlyqqlgGZq
0/n/aPvO3spt5+tPJECFoqi3arfYXpet2TfClqx67/r0z6E3iWVav0vH+T9BgARYYOcONTMcTjmn
076a/ac0lsR8STYAYqrnNhmDcmcdDMholhOf3TauUYZzR/0EOuWTPH7IVBKSj6po27kmEDe0H/P2
ijXnnP3HUxMSjqEkFmElN8Tlj9m4afKPGEp0Ln8ZSVbDHjvEm0/TZOqksRJ2sIwe36Hv3LEBgGrn
jeUBJEquvFx0+fpnj3XjjURFr7R04caQYx+zAh6z0khsW6oUN/6NiFXL467FftL/bKX/59cKVs+e
y5xGYKVZOQ7yDbelJCY+Ts5u9DNjnGFJESt4TGTfOFwLJ/Tlc2l2Kg/BknAvTgksgEuLWQdxbwF5
2m9nP8VfEZ80CUeKw8THS3OXb+xqYPS64U30+Z63XF/VAJXY5OOS1uZAKcs6ACIi1Zn66wHLH2aW
/EdH04WAgfUqo2z4a/atxRyZTkL4aFo1nkDgB0Jw5X5cb1qguF+OHTIBwvNkss2kqblZ9PUfLUZE
FaX9jxKEPCOqcz0ObfgUQHawJeczXfMv6yBJ39kjx+jmy+d9PhGbv/xfljTkl4ZUmhAkyigHiGgK
aXyGoZ0wacPKv4imQvrGKeWNKwlvE5AnWvnKC/Mv3ibSwrws5opN/RXjAzbISHg/ZXG1gCKp+Fwd
2HVxMtAD+/yKoR6J/Ynd/JZg9qzh9qdc0QN46AF5iiiRuN3glo7qrYBTk9WAJVmTwQPzxlqUqUyi
fMDdFZPUMUEMG4JvtgK5TzGd4yyTGadMQyFmxMtaxACrRAs1GPy4wKEiuqfu6I4+UHkPMbbQD9Lm
Iv9LLzwjDCFuLH26jFoMGy1/8IQg/5GhZTu6he5BJhZRpZOskutFXJ8sx9xSpwrf8d+/JmQHKgSU
ESQKtORGGnV/gpJwxk6jJJ5wC7h0ekLqoYyYPbZ4dgMZRys85ZjA6IERes1nFlPsJniXBfKIcUme
EFGWGCD4y4KvFRs/U+VDXmOGlV3lIfIqEhAZ5JLs/ISA0laTAmRcaKeNV+N0pyvfLmsjiyJi716Z
6xVYvFydN2L6yUIy4da5dWmaYpmjhcR/HyMlpye27eOVaGbMlYuaCMzBaGxnsnx+91lCVMsC8Qlw
lET4Az3LC/BQInmiie6UgNutVQqQ1Cy4/J12NXkSI1avq4HmFatN3JqZ5SXxdz1UZI60GxU2IoTv
YuQL680QIsK1Ux0ts1Inn6w/O9M+hSxTj1NnTt6a0gcToAtXFbDunXEYZOcpU1QI+ANc0TQ7nKdp
fS/Yp2KSwA/tZ7sbNYUQX4dKsjRcAI8XJHLNz/MVwq0JrApgZzo6gKdPsrYwj3IvYsZGJld6Y/ID
iNqrPINM4GV71qzMjlXVYHtgre3S0JCdoUyckCemSTVMoLgYA9bnTrn+GszvGbDZk+Zw2Sglti/W
r8tBr9igQE6lRw9DYeSBDuR6P6Hm98uCZAoJMV4D7XkLuB842QBqoan24kzzAa7uNanpXRa1C79o
qRSNDNO0wbImuAFfN87AN4/3OXoAgF/8oCge55etDVTCFPdHtwA7FqWw5RXj4XvGv5UtGH+armM9
8rsltK91dpMCqlOi3V6usZUgWv+KHaTHWhtHy0dF1l+M+7mIHGv5FXe6Y0XpeW5/VetJJZ/Y2LhJ
JZsu3DOa7S8QfKEL69hSMJYD5oDzQgYnIn+WbyF6Y1shggdoRmXrZIQQizzUpwF0XgC/X7BJ1pys
+RXbq3tp6lYeN+CNg5uFvfZLidgJrzu21SeQHLmqXTiD/Z4mqnv5I+55w1aY4A3DmiYDeBlhoYAk
pOnRIAvomlEk7f3LgnYnCreShFwnRusj7Tt+JUS9G07tuyRsv0wabYMuLDXHZASWw9oDiDdtt8q7
9WD38ewljyV+s/mql43yLUO9y6EFlgklv457gxhVt79OyI16bVXyNMJH/rv8/hvVuXXGgyKvyUik
iTew0ShxX/OGCY8L0VVyxoLbecLk9KtSdImf2mIUakk4d1y3ycL4KHYjAavvcWgjkwR60J5fMT66
d/9vjlPcNG9VcEDEIz62ek6O3YSa5OjGKAD59SH7bMm2byShTtw1jwFzZxMujWMTO3H9pbGlu4m7
MjQddSTMhWCfSXAUEJYshRrZqBBaPysgzqu6lJ5+XwQFxShBB8EWh0/UsKNAsMUV2NR/1c6KGbUz
xV1u+VS9lbwClX03g4Y+/wgVok2FyZq0WbjQ/yMM+K0w4RCLgYCDxsSHmkHvsea/NCOY7SaQ+PKu
8W1UEiKNaiXdTBN8qhdPUnnhZNeTN7KEuFFXKnBnBgv537gc1zyHPuYxSYv3aJOnjq00J1IuXpO1
D8NYGOCKKb26XT5f1pgLeRG8nn6EGE7oYFUVmr041vTrWlMntg6d1jgFKHaqzxixr9PvlwXu3rsb
gUJEaVKCaV8NApkGDEzlZ9et3qqaEhZcmRR+9puLcLU6K0QDES63xu5Q0neRiv9qqiyLl9iLGD5w
fOY68W/4sor4xlbDxgdsHgU2WtF1StAwf6u03di/+VJC8tKE8bKkDdw7W7BUovrYMMvOiMYtUJZV
L8lfgbLMnfiSNQoRJRziFmyrEGnat01en3Pj1OtFsOqfSPXlv9mhEE/aohjaPuJnaXikZZ6to+dQ
y1AJZfYhxJPCyrXW5mf4/8U+hIiytNUIJHNIe9GKkuchlzTTVPzz3Bajom0wFPi2SCmTxf98Y/f1
XK52n7KdqCzXa2+Y4m8f43oJkQMQWaZup9Dr72zur2EKuaRL/sUl8T/faDVrWYyxW0h681yZ7ByF
+KFm8dICxect9nEpIeHKCcGjWpOurE24VxafiqgDsobuXXbgi+kHFyEEi9HW+7YDisfLu1r+rWQn
J0SLNCvUJhyhzhvyApksIWZE5hxVlEemF7Kkel26JvkRCgFDVVuSGS0ChjYHtvrT0s5NLYmzu5Xd
jUOJAyfNMhVzrP5j5t2/ZmvZnQixdEM3GNFBlCg2ktumVDW1ALz6hH4UijOHNr9J0DrRfJBoV94k
JUPilvbi2toIFGKGajRE0cljfCJnLb7Sv87B6tkBKHhdCo4vIE0X8d0r2or8L74kWAghOuhOfr8s
0mYz+1IMr5x92S9KbRQVAsgITo45NqHo43UWftLAJYiRGxVPDXDvVvc/eKMe/AuvUHU3Wm5ECwHF
HEK1SkeYEblJ6BU7F8fcYyezxOkypylAwisDreF+dulwhfhSVkQZiQoCAhCEfe7t+mA0k0NmzQVP
1K2Z9MfRCN4S0jZKCmFmwgxEn0UQ+e9dX+olQpgxNHVqTA2yul9D7vSn5hCCCXYA1CC4Xd44O7j1
SiHWZB2A63od8v7vUqGnkxS70uGc0Czjl8ObpEn8UOxIN2lpVPEAaW/0w90rYqOdEHCGzBrNsIG8
F3YifabuPhA3ooQQM5IFVI0KXH5OP04R9Rga37FNvaY5DzrAnKZ3OZke/psfiK1ocIOWUVa91VZk
X08ILZaaN3GeQ9rfKd+/KuBJLguRcxu3lkLSirWBpUTHeO29wrgyp68KBRPjMHnoGE/teh0qQc4a
R6tjZy2I15W9m6TEbwzZIMxuCrD5vkLIUcKKsqLDZdmC+VehX1ftA6MHyfeUBG9xC70oaVV3C054
APDL6j2uUPyG0gDUzquW0GUShWhjdHHVYosIZnvb+XUDNF8Qtit+41V5ikUp7UZeueQndeG+EFvY
dVeWWtlCZJMBqxJMmlOlvs/mBQTBJPIrIgN+kHy5Fw3sOavzxII8m6y4o9QANO9eAbAkyceTyRGC
TbvoRRrx4La4IxCsOldTHfCGgzQFrOE1wNFtL7827i5L3X0/PJklEcJOMkwNuM4QdsKkc4YoYGvv
XpawrxalFiGqbqpix7w2E3tpueFPauJnFcafAQadI5XIZRwwjwXeF5ZBDGYSHZmwLaKsqBVIjJc5
nv7p5eVf5mDBWs9znKdXVIx2X7NPksVrMF7GyeiHZHq8KMxrzj1jnME3KX1J7H6vjSB+Y20es2aZ
jFStIrRFi6vUelhT3bn8uXbD5kaAYIW475KkItDEYoA9BqmqR/C1aJofEnX8flnW/ptlI0ywPnse
+pJF0ObNT3P+8y+YiHjjhXlEwO/Nzw+TvbkaAMvp0J8ZPGyc0fmQTQ/tAoBZGw25d2y+1ziVBlS0
2wDc3f46OtPXNMDUvJu+o7fNST+mN9WtbM9s/8W+Ecq/8UYoibJeTwa4HCcY07wc8zBOfdVjcTsL
FilksexIhZtttYopXAxYjHpgBxsoD70DsoUAeGqAzn4TyMP2QIV0etWqCijQ+IBvSjh3E8DNSQrX
W90Wqm1RnOSL4SWpZ+/uxWw0E+8126oHkzY4R728yvLv9hI7WXom5epM9NO6HO31QxpbzmUXlMQT
8XIztJG2uZlOQRt+XI3eMTrZoJFMAjefjTGaY1izpc4mcLHVzqDa54xokktMenRCHNE6tR1ihs+k
HzilAQDLDvaBr3DKhjcl0VEEUAkNK60LpYD1pfa7EONElCmRX5ogMuhL2ZrF7s35ZHwigkoOFu9R
b6EVq74bmeZ2JkByk1xiATKVhGDRFTM6/QyX5lgNN5WWHUic+kWtno1huLpsbPtv4Y1GQqiYsJEd
qvxy4XyjfK+Cnexv1LEP/SEEB6EvEcc/+4VgT4RYMdc5s7P08XrhmMd/pcP9mVdPXsUlufuI2+gn
hAsgkdm6YSDac6CiAeCSxoGgYiIN8BKfEjFUJnMY1iilU2Dcxne6z7GtyJ3lKze4UpzUH66k/B2S
QChCqgwZGO1Ay/47wfl3lNoy5YSAoRSLYRMb+XaW3uTT9UJl7AuyPFFEUmlnUqwFv0P+nvn6nSdS
IDv+gwcKXMdX5ImyY+S6b4Lhiv12Mk6/by9y5vU8xdVGoBK8hs5ddpBC7pF1ZKqxcjsFDINllhm6
UaYEEhfbV8jSbQxTmOjYCB5dFJPS6zU8+kWFRHpB7r77yJMowZt1C5sqhQYT1NVbQ/W7+ntdHMCs
5HTTD4lW+yf3JErw47zL1Gxd4MeTe1M5HEMo8x8q9y8YoffSQHX5FA2xyWcwtkShuXeK0jrT/8i5
/9bNELfOtUhDhbfCMaKozGFNTLzK0G7uvHh4AC4kCKKkSbBMPcGjy7gKk7X7R70ndFg5isTlL2eI
zb4K+dpqZRCVtLlrhl/yVjKK8JgRvbxUns5PcOEmi+a5YfAqVM9anyrz1Wp3Ny1d7+IIDJtdiG36
eTyZTL1ux+bdnI0fTK0iXj7r4bsotpCKd2nsx7N+Wxezs8b94lggU3dys8td3aoetAmDmFl1qOby
tprWxWGDFfSh4gF379Sx8BjV9rfWrC2naVfFDcM2dzQtrZy+0Z1sNg51ZmMcscxdAFb6Zlb/tJo4
kt3l+5fr0zkI0WWOxnYiCjJHju9GFf9vfLeiQOr/qiE5mRkJmQq00vWow8nryXzPwHqd6423dOkX
kmcoQNHqjrH6fkAZL+kLxY2NzPYkgUGmtBDuhrZOtaiFec233HcMbERVbu8AAHTxdEe+D/U/nnJP
pywEPauYrWpZofNbZr/205cnYULYY1M3Z6yHdikoC0oszw1B9xp8asmHFFuVA/Z37CSBUi8uDXm4
47Hlgrs+HvDmxiXltBjdzL8YSIow1M2RfnsVkN+r357bwzgeJSYiEygEO23NozqxkbWbsfMXbE6N
rh2HzdFBV+n/1+j6GPA3GoKuLlqz7G2nKbH/x22LjSwlHBq94HUuW/V+7w7r8x+AIXJbXw/66aE/
SCHUZcYixJl2hQMsJd4n/95Y+F91yVaEADONNm0zDdoV0Y1NWqddTxmdncsGIrmhHpPTzRHSCfPR
+cCj2HwLdm/AX8gGxmUShJihdGpdTinU0Mvao1YMjvJUosT/eMn9EyrEDfkZ07dDhMbtYx0N4LO5
Nx6XnzNK/hXq5PIUQuJV4op8mpBuGUboZNT37Kx94NPRiRvN7/VgBsj82zIyjBHrVAdxBKWC1Y3j
rEU4NpCLiYh2Ut12P9dGlGB1YRJShVCoNiWJ0yiFUyu5f9nmdg17I0K4ttBatK0EdbogawYnJl9I
GoDuzn2LEPDj8hPTVZGOOzFR3C8oEkvSXjfV9ya9ji1J8rX7BDCfRPCj3PhOl2l6odXdFNBJ+Whn
eekmwD5xCys+9Vhmc9Qx++OyUjKJgh1EvdJpRoiPE85+HN6z6p1WnXL1RtWlLrVvB0/KCXYwrelQ
qnk8B/r92p6ab52T+f2xBtdx0DO3/8SC+qaRZHGPxNPPQx5VdU0DNSafS1KpKLQClblKsClvqbPx
sFTVMSnM22owepem6lXESoa0srhSWPZlXqlnrfUVwGYOSm4Eqk4/2OXcOlZp3QDZzPbs1vCbNPXb
av5aG8V7LSru4wQosgZH+VNspGZWyQ5dWzXuVNc/hjn7mRWG7i09y0GG2JRBEZfFYegTt56MyKvU
6E8FwcxbKCtd0mQ3pVX6kxUbaPb1X5Op7QPg1ZY+TRvPsPThMFvtGrRj6U2zkR2yusX/0exHm2b5
KU/ryNWpgkw5z78trUGDZS6/5HZt+83c9y7espWrZrkWzIN2XpeQHAB1ZriRllA3J2WMVBydAnOu
3dButCMGZVQP28EHGsXXmSYdeHp591HNAAU0x9bEQoM49hxpc6sh8d+ZP5BGoZchgosC6zsmuUxi
iiTXaYIFlHnANRsbD0N6U5Afane47Es7ySxkGMQEaCchlIhPz35UUwIw721QHbzaQZ9Mmvc9wn0I
hq2DxN7APohmozLBj3YTKnKVZFkesvmxFDe+VytAF/bn6kZ7yJ1rPShONMjw1o0PX8prs3ZW4kTy
zfuX6RK4zzY/QsgFqzAP+4XhRzQLWInsClwIPFka4RCHHNxEYM4rvl8+5J3vqKvAkmOEj+TpIg/S
qobL0lcQOWlfaWE51PpoFW1wWYj+MlZBsY0UIcWwp0jVyAopKEfHHxa/w4OTOp2bfcVyYeanp+xh
wJwTZ1ebrnuUQedPa3xvY/5JniC+TA2e/xbh1TInSgbqEnvGVU0POmAqsft31M6vBFN4eSHgflOh
O1aMUPMSEwOzoco0asoclGbxp5rPuHTaVANFQu0ZucG8uKkqT13KB0ri97HVfSkxzYZRe/XQEW1y
1rVInGiO1+NsTwAF0xUqubF2miFYTiK2admWZVMm/sIQe1ZlFNooUIDwfAJRfQ6iGgxLHqWp+Y55
P5MkXB6xYdl5afYrfGxpXNShD8yjYZA7vJ/Kjssxnd8QQp6J5J9n49ZLM+KySoYVT1SIJD5QJ+O7
GdyB8zvlFBuSfGPHmbASjHUyAwFL1yxB2tRPeRvmUNCMPs7WQ5wDqrb8IvGl3VPcCBF8iZh2y0D0
YwTtF/3M393t6kWV290UH21/dme/+CP8ER9bUBGXh8Ghq7PessiR9XH5xxICJuwZdwxjlJiGqGuY
pUOlmA3SUCxBaespra/JWDuN/QbUFeQcJtDxGUIjxoaFUzX0YlqZvqACqTn1qfDTgBpOdLgjDidr
y0rnSqbbTrhCMgLacxXc3wawT59bTVqUoR3bkNhoxDHn5nrJM4ll7omwwTZCTdyitiFe1eGk2ZPd
YZDGAOJqr3+JYknM3bFFbByqNgNVm2pT8fJsMsMeE4LxoEj/I1IPY197U5m5l41RJkS4sJZoySfG
B4/HAegtTY/Mp/bLOPEvi9k9rI0uwvfodIsOyBJQI1nfk3JwFn2VKMKdRrTm7WnxX7CJE01TWl2S
4bQK9Thr18v0fUa1Nop/DH3kzn12/G8K8XPdiFuSli6khTjkjgeqx++BwCsRsVO4x3e3CUj6NIMg
sgv3XD2H40pbZGjhn3xF2PB42y9z2xghAlOLUiymfVv4R57FZ542OmVlYUWZgUKFZRM3Nb6jk+T1
slFs7usvv9OTECFNi8eIRVXE087M+BIu7Sk1l6uyweSbMnxbi05iePtm8SROsO8kKtYmsqDTyqLO
MdXy22TWX+OyPpVmd+iL1QCTUyJ5ZO3s1T/7co+PsM1Jwo9WNaZQsso9TouVjq6CiknkZ67y1bY9
znqdm84rpvl3ciMkK5oOYDCmE0tcD+qV2tZLnnHHJ3puHyt1nLaOVk7uw2JOl71gT9Fn4oSEICuG
dapWiFvO9g/CA/t4tN7ZtosGhUsDHTTt43zQFKeSHfFORHkmWbxTqtwouzXHHEsADqLBCQ/DYTym
rcPec0bx6Ur2ct65LvFqZoQyEPxSvJiee8dYKT1D3wFjLc39skweKW4pUPT0/tflM91VjOBC4SON
GhPzeRLr/YTPiBpAU9xjgf5Lr1QSETuOroGf+B8R3Gk25hmFut1GIW5+Vt+F/U3Wn1ZFcjvunpaJ
+1GlAG+xxdclK0edVCsKN4MxOgiPRmu55nC91jLMxJ2BO6qpG0mCh1dJZzWTCUm9p7pmUH4YT9Mh
w15S67ff8uP8UR4odz/RRqRwmzVRUo121MMU1vdUZ66qhN5lI9hBMYJWFKUASjXNNF5MttIiMq1u
QuHrhp4VJwZOnf0wukugHICM/xr6473Sg4rvpXJcHF0VXxGrHZdRkaDw9Zho63507vXbDksrr0q0
d+1jI43/+cYEgWWSpPMCaY3SzG5Wr9c5Sz09WRunXRbZafIPIlw6Gub2iE0NgiRBXMcDdi1r0hVl
FfqVAykmZ/OhOlgudUKHHeN7aVjcMxB4mEEZBiRMS4wVa1+2SWuzKQD4gIYigJd7oRcdtEP5SW8B
QoXE3pWi/r0cSYapGBjJwMfDi1UMHF3VaZlpwmTMWzS+guwmPDYneiWvcuxqh+EPG3gYBkWQev7t
dNbTMFpUdNjmJliG2NfTQGL+exEKOjAGIllqwgGei+gGNQJ1zsrvldlTnOmjdeSbcL2vBqB7PKW4
y4rPEpl7am1l8j/fmqSaGkoE1IGA3Cu3ZpCj0csHd7PTcM35yxJptWhHICqxqMUyOLplivkdzRs1
KyNUFvR4cTIAT46yxhDPEAW7hwTCi28qvpdIiViSAmXSBRLIoT/xWSfelJSPp+04M8RYNt60SA2B
xvL85DqaYFkyjhY8IoifpczXUuMXJh+ubJ3Jphf3IqOuEbQbdF4mfYHfRQ029fpULEFvO/RcBqjf
Kk50rRVOdtI+AaPPjbyceBLj2IkgkIqsihgEcsX2F0UddcZs9/I4yFh63U3s6X+MfyHNlh8BXHpZ
4I4DGAQliEfcGWK8cADNTkhP0cCxltKl0W3VH2rVci8L2THAZ0IEi0/KMLMHPACDvLwv6g+RKRu8
k2khGMaipE1dqNBiar/TKEi7d30rGQXesb1nOggXyRJSRsoQIhpACVpa4xrrchjbOmhCWVDaya2f
iRJSToXWOk0JRPVBfSL+euQ5xu+x41eE8x2LeyZNSNJClVYDRiFRO78a/MWPMauYHMybwVO914DI
P1qwECueyRNem7NiWExFpSaw2rPlzF4I/vLJpefpgKzeI+DbTtxseWcf0qtXzEnua2tZfKoQyzxi
9X7SCjyamhLx6WbydfCHPNKV/J7cfR118U6+A32fJAp5o24BynnQoO+/HzPY64M8k8W131wtSZF2
GhA+cbaT+qGdLeZqA6udZaXvSpZeL5Zxnq2JuOAaQSqe/FiGgfqXfX2vmvDsNwjO3k1og8UA5/4N
4f8Xr/lf06+r/yrUGanegv+nQ71qWgWZbzjj3VhjIgPi4AS4UwX71TutLdoeFsRRlm+I2/6hHRkW
rwGzjIbxK67vvZcHelvobmHRTbPx3+df1UpZtETxiM5L7C6tg11BkD2kHpkcBYg+iA2LtyR+K92f
3z/WjWAhNLSFEmtmjffbi2OVdgkfa7MvwsJGlnCsZjxN+tziWLGm6IPc20Bfawa1OCAYMj859H6I
3uqpBoz1JM1od130STYVClLRxDIQ/UB27+GN75RedC6PaoDu8dE8XXaPxwBzQU8xqaVdxVJWV3zY
2HJLtIFXIJ9nx5Su/rpWACM1nSE/LP2NNb1bhilyIvWD0mNTgznhoHxR84/RogVrMZ/GNfE0RbaU
untXW6bG567xjhGfZwRQZbWt4ptrytcCC8yxNBvYGfHB82gjQrhKldBeEmWBiMeRm+kh83lDz8ow
csOO9UFK2L3zYHkmT/Cf3m6LyJp4GSKvPas4YhbLUa0708B9F0duWdZOWn23dVmiv2dWyFV1i6H5
jW0u8f2ilmgW0xDILEdyXk/J+fda+quInfZyBrySLI2g8QEOHcF99JGizlirKtxn+gTyeCA8dl52
F/E3vPwJuJcM2eCMRP+KIHMUh/OHdjRop+sq3vCz7oSrO6wOrVD+dvi89+w3d2R0EerHDLVH2Vzi
ozuKLrSVLoSltaAkqwl/zzS5m0T2T7VBHxJwtx7WO4CxZwzBEo2A0I6SrPa1pfUSLWt9I9EPikla
x1BSoG2WDKnOCvZNvCfsUHX7mZZHK5on386H9bqa4j9KjT0UtI+cdKn/rGzauHROFSehvVvNxDPn
AX8DWuETCZ051PIjKLddLU9BEtbZVxGeFa6u4s3Vq/oVgG5SL6zJz9FYvESpbkltNo5dV7aD9PzY
pqZ9j/pW5hQ2dVqK7kjdd4urr9Fx0ZQbEpf+MJbFh1VHcBxYGQxleY0Bm7sx0SLJHb4TA551JwVj
KrMUTeq0wiByN7qUrp5eSMLgjgFtJTAh4pIhra3VnNYgQlu/KR7m8kM9BIoZ/fuXxzM5ggumTdJF
SwY5OkhVnCZcapdRhUkeUXs5D8SgN4eSLR6nYh2mLfUw1/txxbox3wdLweeDaeDo+pH2pjnGvqxD
vv+FngQKIRRVNWuu1RouUP9ZLl8pkXwf2d8vhEwtrkdMJTVzQOMabeFuAKi5JnticzMS/Ji/dNF3
xLQDj1rP8xo6hUSv4hndC4wupCm6daDxy2LTBTeuE+l/krr2dUMCLMl/uSDU1FB+QXdY09FPFTRT
+9y0QlVBDUFHYOzTq6Q5dWCJi7vIqxXJMe6lbs+kCaFq1vHwxVGu2PeZfAVzLFOFvpoTepwwVvdQ
hUwzByRJ/97sn4nlJ795B5QlzYfSsJaAGN25MoFk0X64nMfsfTsEAQtlY2bTF/0fDGtnjdKmyyPI
r3bkCVoMiFqZne8k28h5CYotwGbHs0IwkR4WoYZ9MQdaZwdAOXWS+UOud5JpjD1r30oRnmiKEha5
TXOUr3rjWsmLk21IeCRlEoSH2TIks9VrkNCOw5GamZMvuuSb72XQz86K/4bNR6dgdUoTI8MA0TU7
aJ7xOS2dzDVulh/VteZGbhXEZ+Uq+748XDaFHVAxPnL39JGE1xdN9XHIR3yk/sfoVe+Y6diAY18B
EJCB2br2C16RTmJ/zjG98wrem73LZCtfCIZlz1hXjajUgf/ukFxlfjPdsw/roamc6K70y4Pp5ZiI
oudO5mfcfYVgQoDvj0I/6pE6SuLPjzwE/NbcKz2m1Vh1Axxql2BRa8pUp02pw8bE6QeZyL1WKMKl
CjRq1Py1F/OHiYKmL4YBjEApnd4bCk/zOC69arraV/Kz8xavdxuGOOpQyYfeM+KtZMFNzL7p1axY
1mBeOmdJM0zXWBK81V0RSF81AIhrlImj3pOigVw7KpEyD18AZDQ2HyW2ui8AB4gNPgxvisMualph
7jYKefcpPHdO8zVmzuj0TnWCoXxsZwxrypAl9swTxcF/RArHNqYGW3R7XoNuMJwh+xmXQDJMM3dO
Z1kI2AuXzDD5v4xgH1wIM0aYVUu2Gii0Ys+qZ46eeWlQ9g4gywMQXcSOXqMjRFNXlpPvHetWMP/z
TewpwrYIwyqag6LunJ6ezTZyLn+5vVPcShCCzNRGAGjTbSwIGbHTqcAOtD6OJfCu5SsoslMU4kkM
Tvl1sCGqwfypP/mg0gLke8AMPKlm30xcUOb17isWrrgliOEEhoI3HJJITFoKuQnK2FkbKrglDEbR
4wBZ7tj7lpb7YVr5lnJXKGB5XVdnpHi1ZvbB1KXs9jvpEcYgn36CkLBoFTNWU0NzqvOLb2ruEBeo
YpqTM6dWncTlA5E6cWnv9HCVQEaaslcdeSZeCKiptsxzF8KOOt/+gVGW1FF/LZjw9avSG27ioPbB
RBM6WgfUMWxoHiN3/Aq609NlW9u15n8OAeH9uTV3jLKxVfErLGJ5xYRdUJZ4/02EkNiwCUODVYk4
NGLuv1VTp4CoyyJ2zXijhRB3lDmzhr5H3BlmUBV2zEVMdBtdRvW4dwc+WQwqAs8PC+/sKewH3ApN
QnKnGipwPjECQhEdrCKKiXUOSwk/2Bijvqze/qNro58Yc2y9TcJyxY7wzfI3CEfoGTerG+LBjrk1
6e4WV+V/+yeIup6rurZKU9aRgsCASkdWsztSNddxN3zAihJ2wu/M+DR1upuWGYgoBgf9BFSc/Mtq
73xVpPYEVWBMYNOXPVC7n1hnRmugrZrXLkbuZjPx7bAMJQH3cfNN0BaSLMa31FCnEofL8EQ3jM4M
l2C9xZaB0h+qxcGI2R/mFRb7D+rt6pLBDd+jgGHf5O/WT0UgA3Dd68GiKc9r3migGDoRwoHdEzOu
UOsMxi9aQNzCT/zYw83J58x4aUt+We8VJ7ciRQSUBePKY65CJLk3Brc/aZyraVyc9pvhvmLSfSfk
PxMnxIGxGNO+4RrGp/CQFdji4G/D5MPiTe+Vkywk7PkMxKGZbRGc5guakTwx4s6OxwXpT/ZuPjVu
gQZCDLc9mW4NOJnqeNla+Qd6YUPU1nTAjyB1FJslTF0wXWzTBfhJ7Gwc2Qn3N5ajZc/Efb0sHdtF
fEHwRYtkrvDQN2LI6XxyLu8yn+PWYMT9Fwk4YkD2/bJau064ESfcktlSFDrQaZfAygK9GI9rct9b
jSR+S5USrD9VC3OYdZTh4lN9Wt41GBOpfaD/ubqjHyfpnD6Ply++1ZNSYhekmkK2hIO2BDEDllYK
MA0Z05JMgmDs66TnvZWiqgTOWTet/uz0u8vfRSZAuPIi0HgnmQIVohzJrlHOd1Mim9/ZWwAztc05
CRdex1hSWBm04CB4y7fhgBDsLK76uDTCg5NyKP6C4mvgVkVge9Im627Y2PwGfhCbfFst+zUe+Lcy
btkBABlXyU36WbvnlL3LsZJtOeyXsTbihIsPc2DAn0qgcue3pzY6GAlKWRxiyPS10F/d5RroI/FZ
6tbcIC6ZpJCJs6zR6YAF0GD9kd4Vx/COeBisBhQVLnf3sunsextDGR6MbhiHFbs1KemLJjfXJch+
Jd/wgjnGaEpNX8pfi1d5r+AB20kmUCzGsCDWVewdgCMljEgFaP1AvefbOdpxRrVGv8V167d4XEi7
YDuZvYm8AcO+mEWwNSacZWbqIzGrbAgIOmEVDVEvsJqD2iX/j7UrW45jN5Zf1BG9L6+9zwz3RSL5
gqAkqvd976+/CcrXbILtwbHujfCJE2HZqgG6UAVUZWXWzirVz2QoD4aV3lsjJqzVrrDFTnxU6qmz
TQxd2qSPrvuuubfU2Rkn89f5zd89U9sfx7x8IkEw8lGTeozaLQ4JVCd3G9WuZlRKu8nWb3qoapZX
si3asi8cSy/2iCe/9BLnTrmXrsDzj6oKeu0Qo2KONhhKxw6va6Bfl5slUZ1ROqgaOmhW7y3R0azr
+77hIbD26naa/J6VDfidxUJS6mJBw2XG4Wrd5htVHVCeLHv8lSCHdT7kNrPRIaceUnTcUtKeC24t
M+Gy1pRSTVPc8NQazMBAFdj5PeWQX8BiR8E/3OHZPUTBp7UyGyzFi2gmsooAbRWTUwppqEf5QUaP
VCBtYld5ldpJ3qNtaDYo0UsiukMYjbLPu9vuvVJF1BIxkYzLNNt5aDozEjUFb5boVbhOTt3b+L39
kf4uv6l+eUTlTIFGOMfFdy+WW5vMZg9lnTdmiUkemjZUZwiizNaAMxWOwBIG1l+Z0/E8wjSUrhps
nyMxpcxqZ2V9h6tTwAg5tOHsWEGOgihvSmIvtiCyqBbAyKoEa5/TUb4saO+oGJ7Mc5PgqCjfi3m4
lUdrQQlK84HhPXC+4J7rbi0yCbAXjEbXmveO2+jKzn8vSsJbIpMCIbuTDIsIg2ZWISCkft5fdX1y
HNprhXDv6XuJTwVuQJcthGqZBZKri2WlKx2XE4/jwTgVzojB7vZKpDQ/vK3cgUfooqmIQNRC6xSz
vZ8/3prIlRWD2MVXlMIdwOaeLzerDlbQ+nk0vzeiX4zAKFeE0xJ5L44zyR3zoIBFIM6i9MC+DZYl
SyLQQANgC/1cV5CX2k5MSG6uYth25dUSj7oLhfk41BrBSa3sWW3zH70wQ76gVS9Wk5zwarxWZ+JV
Tf6ilKavKWg3NNMxijH/mWSu1hAM4OdxMFhabqftWmFCvkqD2jAzp6xS3v12L7xhNl4DLF6lOC22
/tpHoI+fOiyJAqamq/X0B/ExXfO576iDs7u3NcUcgEaGAHWkGlT2515WO5uvSL4XsT6thnH5XGos
KVYw8dJ12tMcnfTkQRWvR/Lc5MPRAH0cQr0jpZOdqHOQ4gieP+M7j6xP5pkLyzyb9dAmaDHKZetq
VuLE0Wzr0cpJBvSvObeRjPv3ijhkYpXgLdddjuRFTn9raeYSwrOzc7eg4VhEpsf168sTVZDUXJKh
GQkm/MG25FM8HavieUoWG5AOp1Dxz7C657dwb21bm8w7NVKSOtWIBIYyHYTPw7PZHEeg2Bvy87yd
vYT6aXF08Zv3CKVCSwuyUPgRSEe9zolezBuooTuUNxYv8Gfh4bzFnarj1iD7WJUpBS/q5Yu/1L/E
YbBz8aFE6W8JjeS+GN7OG9s915t9ZN8GeGwZyVQpFMlVHpSLD55J/rmWtb2TjSsJhA0wZIN/Mcdu
NLSoWsUWFPKgWneaxox/tK0BwHkPRflYgjpTmVSXYl9dLXlcO8jGmKUvdEep88qVVxSR5lkxvEJA
0xcHtypMVO5rs3UgkXAlZYo710sgTcpVkw0nKMKchHV+FSXywzB7JYyn6qHqW9NWqxb1Pjmt7xZ5
FBxFj0dnrYB2F0b0NgeQIg0yEC4p+RnV2n2hykGnGw6Jy/taKXFfTscrS0tPkP47mKQIO3mYHMFU
0VWYaqF2wcYL4WdA8Xxi1KmTtmobzInllEOROfWYuWZSLqcWMsVSNffOIveJaw6VEhgA8zlirdV+
LbVCEAvE8Lusg86KGGuTLQ+GK8uN6cxCd69MVthouviq952OMw0O40xLZtAqjqvsTUJ+mHWt8jGK
mV1h3Cm90euk8MZFUP2hiI2Lsh4EPxvx/lFTDdwTc2nYprDMbj/IwwlZ5CJrhVM/jblTt8NjV+D/
3ZRDeUXkpv1WZstyWK3xLZH7Q5qU4zGX9LeYiIqjFMo308gyb64SwbMEKQp6Y/guKwJIj5QWo06T
auIhX+qemBtBrC5gi82K5jhJfRFmRqtd570QJbamDfeQLnPyXBO8OFFfpQZQ2VT1Fzm5K8EwFFfj
S7Oox04nqjfVJXRMuvEyR5HzMmr66CRGy2FR19LXI3O09Ti/nUFn3a0rYExz7Y4Ac1+YWuPKVQWl
en3wYwnkhtVyTCF2gC4Qmuxp3nnZInqAgzhiJ2ivWh79hLRZYo9CHerE0O/qtWu8LhsUFxWm+YKc
KhQdy7dOa6TLCHAzFwRR6aHU1fReqDsLgGZ5mhQbsh+oo0vpHN+r+nSH20viCA1erJJcPRjz/GiR
6aBmy2GOZukYay1YnObJbuMM48BZCCLRB/yddiODJ0bqrkhmolEuZC4mfpdQWHVAjtJOucLbwwxi
Mhwnc1TdxRrcZo0PVYs5umFuA/Ti06ArhqtVzlE5lQj0mM3sJosNX7XW28iaQyWOB3vqUozo125h
oC+pVeTJ6in4Aci9xWyyA1GBbJLy79WE/i8k7kBzlTrljAYGxkmaE8oc7S/gCbLURi3CsFEfuK0H
9YaM5LrUdEev+2Ns1h4avJmd9oV4Qer41NeQeZj7+1Vfw27F91aJAHO59n0d9DnsW9kjuLd+B2PB
kRRmdaxmBYRSxutoQU5H1017BQ22pS2SY3QAxYIxJPaErhEvpKa2OKl276kLCpmP0Mak9LzVEzDS
rghtEMnAfKSn3dX6UX8YQedTAKxa+OTKUNwldQrOHPfO9f2TZSbLW4XcaKsq4Lk1HNFVAQ/JfboQ
nyhBWnCKkLur1HRVUsDyR8vsjK1C66JaWIDF1e51zU4TcJFQRG59Ir9wjp7S1/xKw6Cf9VflfX1r
mcn3sgWcTgIMhU8yWw30Y+FRKoD5bniiBChl0IScxEgfrezlaWuQyft1hkdmjtOEVyaAtRgqwSgE
0LcJgD4tujPcIt3enVADj5iu60BWY2Tz8z2jMBMh6kGhhPGdobVBBQA1o5jWIVHEuqIkkbkX3Zve
X63ywyrjtr0IMJ2Wo0hBUXya5hmZg2K81wFVUZEDf85x7wawXSXjQMRsSgwt4zPKPfDUVuMshFt1
4tlgXIUMZirFCJsY2QRo9Z0eiPqKfqEFwwUorviKNXsXYDrDAvACffax0JseZNXmKgE0Lgb1gWo0
EHcu7ApzlYfOpV8OXAohJXfSnhO/+n7+G+7dhLfGmerLOqZmKYkxCNOAmwCRwLFWQ1Of77Oy5jxb
9m6mWJwl65jLpmM7n11UjUcIpalIFEkhO6ZRHYf43up+alV7OQkP88i5CO/eTbf2GOecxHmVxBU3
Yc2GMmvYOJGHyx9Y6ERuN2//RSiaqPHo6Oh9oTuqkThWCFwuOAiis7ziqgRNntWJntWQ34rdO+sg
mkNNFDgt9CuZjWyrsgFPKhgka7nEmAHIRYTKSQseZdAefPHTO5M5CaDv6RRlwKJoUqpET31rACeg
JCN0mGFxaQtnUB1hQtWZW5XfO4YGxmHQUBJ1w2QBrpM0J23bwDjVE5PwXurs0h/D0ZncLHGtt8L9
B9pRNH6wUXtrlDkMGVmKdlz09f21Bmi34k7Tobhs8TG1wLSXi8LtoWDRY8b5b2rO+tY2LextXoqL
IRqFYQlo6ftRKBCw1cRuXN//YVpL3Mm20h/njz5vi+mfbyz2o5XKjYADWWdGgCNfNLwu9/65wGUJ
FF0mLSszabCRpSJOS1opGe5kcHO3+mU1DF5ipvaUvlX9ZTUfV8ClhsS2kpGXnuiWffmcpgpiXJCt
mPjn8wJBG5+pDXVgOpG4uuYrxSyMDgYSaRX/H/QNdqqT1Ff/1yCLkSCKmUcRfXy3fnkwBU931rA8
FYd3Fd+/aQLCmqHqGElDRH2/bm2+3ziY1mASWPsyhcjvT+z6CkqgyAAqCjVsL2aIZGnuOrQeqt/C
9fRKm5ymKwUrWgOSl3oRt5PLM8gexUEVYn2OUQQdRCRD6/c8jm9/4f+bNTEnbpBrcCdjXsQXZ/0O
01A+Oj7u/80Ec8Rwj6hmotYL6v94Bq03E8bqzlvYPWLgBZUp7appmWy1uCKpmPbUyT/E4FrPgBZX
+08G3PaO1MaaxSAAlxVhahlhLVuczjOP8y8apwDyAte+3x75MXkv2W0NMtCIuixJtFInn5PHqL3o
s/uUx3G952pbE4yrSak0a8UCmPyszpC2ee6siveReNtG/3xzVLU2hSIh/Uh/ZBf/X7oyOiIennYm
OD6+kNIaiwpZFhXbZtSNmxXfxUx0TfLYlqHSvJ73wP0v9GGKuSYkekXkWYEpUJPaOZ5zTYTBv+C8
kd1vhDfjO5GK+AXdR6JBRBVLWH1iSfZk4h2VcmZd9nAOQKN/mGDui/LaoFNHYKKsbDonop3WUBds
3Z1/l3c1XFtT7POL2ju7Bh2CxZCGQrmmmPdMm45J2urj4ktAq0gX1eVo/wSOl6q5/IM34o4TfrLG
fKhpttQI2ZdamyF3CyTBG4VWoGhpT4fqngdS3PGLT+aY7KsmfQJakB5+YR4ky3QbDEcM9X//fIER
ymqqUkp1FnnakTwudBlgEUHSHTkafCnv3TItArnlFEp2PPCTJcY9lDwG3Z0OS9Yg2WP8o9K54CWe
CcYdeiMyU4VCLMefKBoANFyCAom4cAgoK34r76A15HPf8DsPQLAWY2JNUeg4NtuiFuS1SCsLRvXR
jWUbw7+rW7rrKXbHwgb7UuwVrSt5GdBa3OvhrotsbNMN2YRFaYDyd09gWw5G8Pks9vLtz82ic6Ht
aIBL8Im+uHlr3t1nzCWJlgLOU6CaPpvVlwpE2taKi2+6eGOTf5Oy+RvnaO+8drGtHzaYpLKked1O
4gKshp/djYfSj13LqR6NO/Uw+JQ+NH2xnuPbPOB50f6efhhmUk3V9FDczUbZT1XVMbQaw5uNW0qK
c36BPDPMp5v0zixzKGmh2WCljqapAZAAD6TBQMR5Q3sttE87SX/Jxkl6hGyAZRG2lqP+OHiiV/oY
EjJvoHh+QG30J1S6OGvbj8ubj8ecddIqWT4pcJD2j5wvjmH7vfYalLSie56in7J/Ag3URECeD0g5
EyiHRoumMaOBMqREQ6UfHS3MB67fhbssqALlR4xclD3GT40zhp07ubrf36qnzC8d+Ur51gftJUqm
v6LYtg7EqTzO/u+mDbA0/OvnsdpR0dAqCN0D1IawGbQ2HeeX4hRQnmzQfIZVdSzKkGNz37s+bDIn
tGwQa40CiTEHb+pDSxAJkYwPZShfQ7wUOkFX+TG5VnlXAHoomQcjOJbwwDHoBDTg0p9dbTIg16CK
+O7TkRJMkYPmDSBgpPA6cJrxvGzvu2+tMV6Wy0anZxIce/xZYs77QXuKQtC3QYJk+pl/k58GYFv+
CbR+L/xt7TJpxmzVQcX0/58PqkGo8hR5I0L95Obh8DBe8itWu2cY4+wKLqMQ1sBk++eNpbOFYjap
aBJB5PO9iESL0/pFdDk6oHfAAK713w9MGiYI4zB8CntgbPlscUotcUlEbC7JvHxaPTTHAo6T0h/9
xVs+TLCvfbRhZygkzfJ79Vt8hZJKAIUJf3ro+YxDO1ik7XJYNVhttJpSGvHN1CC/MU7mQUV5sbnh
D17s5a3NvmlM3hKnKStXkNL52DvLFuapoEDDH52YCLbajFda0uu2ngN/eH4390781i6NQpsonyRL
0TfiDLsGCAHy5K4jr2gIHs5b2T1ym0/GZC2SgitXWCdUhDrlzsrfgOi3xezZNBJOBOMth4kkRVYb
Q7IigA0AGXRR4nSkB7il8v9v62FCCPpaQrbOCFhIWZ4VpR7wM6o8u/rwN8W0Tx7IRI1alot1neDt
PeinlNEWMeYE3e/EGb0SQ5l3CZfPZg9d/8kk9dWNT4htlRrNgk3s3XzE3RBaQz/kB8qEZz5R1WXM
lBNH5vBg7Kl5fLLKRA55rUElNGBP48MCPKoUaldaQEMUt4C3G4g/vJHF6mgQDE2rClva/FZ/mzNY
AYhrIAxXxB4TR/5HNUqF/vwzUYuF7FRCU5B5hdGolsIJ2OIukU+r9tIuL8Lw1pDRS4f7TrfsDrou
Y+pYKjC/YnvRQtBHMV+krrZRLq4s6DrVGOkgv9usc6xacQtxtpUJCOlFX2wLKn5TokActT5o1iPp
lmMT63i2a8ZVXDSlbSz6C+3kDx10rwzpoJC780eDt7lMIBMSZQVWGkc9luZLQ2sPWqR4503stZjg
KqYM3l+UYTE89tlBk2htLbwhaAYYXemiAwF6dojD8shPofuR68MUcxaEGXhmADNnfzaW3xj3tit1
cXKxPmJimhO79pcFhBVoFFQTsxhM8GqKRBfSAbH4C6qLW1je/UobU0wAAzJmGCDlIPtjdxBU6a2f
xd/nP9Le6DQeeR+rYT6SpDSNloqYlaG9uXgMQE5+TH+ipxtQCc3k54pJjgeMMqOAifGkgx7ZvCfZ
Xift009gPp4yZWbXUdag3jUD0Su88iZeoWW7Qjmpccn9BH20V+21feHXT3f9ZrN6JppV5gjWiIIO
RJFja71k1myPxXEiPJaV3YT3YYctDEOlCeqAMyZEzMF0ha7yZKgSjx3nlsBxF4u5R2qQ/YCaJ74l
GY0rraxv1ME/7y68dTBhY80MIdZoRpUTKVgwTitLo68aJeciQp3uSxTebBdz3UlFkhsm0WRf0681
8WqstNaOi/FFal9VELSdX9P+9XtjjW7rJpFmEGZG3V7DPEtAiWzxmgTDmqMF+fvkEJo3kd3xggjd
qHMrZIJICdbrFXRcMpD673LuL4XT20Zg+unR+rsXO+76ELuTZBkEJsx+Jko+QpAMbj7+lH6OF8Wx
CObb9nf2IEPxjVu3on/b17V9WGP2swcXBFkkOPvQ2jlBd8qhOKb2BGRfZobyRepNocy7Ie8m7s0S
mQ2N69zIADRYfGCAYl9MgJZLSPwjloaLaU3SYFJywZb0DLqJQt5wjsW+v36smIaZjQd1SHNQGZFR
O9bRukXxQRzBLJg6ywzY9jeOu+4+rDYrZSJ2F8upGJeGDOABsAWYCFpP8kE5Kh5q8M8cW7sLo2Jj
VC4AuCnGltVQfv0Z7x1qqwhzF+RQAtCAy9OItxxlOp1Bdo/ajxLWusM7JXtcAmgAfJhnMoPY1xCY
opfN9GJETZ5CHFIfUmCQKzA84RHsclA5xzy/r363Ditn8buxbmOcetzmo2IIClP9ZYcqC15DRXPT
D5FXN8Z3zhbvOi7AxJoOoTP8h3FczI9akKhBJJicGcN0kk0EG0zn66F4qTuQWg8uKLEe47C4Nwyv
OgG2ff4H7CaNjX3Gd4UlV8V4QCnWsF7m7FKAluh5A/QjfQkHGwOMD2Vyb1T6hKtmn2Z3IIlZ3Kad
n6VleV47MNT29fcBjRCO0d2PtzHKeE7TE20yRqwq1nUH4GeAe79DZJWzd7tWMGwFnn+Uw75g09IJ
VLsygX+a8yLakySEfVI8ZJ3KY6pXdiscG0tM4k0s6V+HnsrIUPgi4Ojlfdx4zWMMooIGXE2xI4Hh
xqEafRQW1z5G98SZHKg/Np6Q2vGjCar271wo0m4m2/wyJrc0ckdIQRD7FsPBLLBP57tzA+QeKwqg
/Ju+zLPHZJdBMPsOKQ7+GmN8fna7EFBZE0KbAJN8773iIb03XTBDWp7h9Bgyp3HR5E3l7N8ZNqtm
Tm2nY7CBvN9ZnwaPtDat/BJ3dKA+HN3QUWzgZ4Lz52j/wb+xyZzUWZuUIhrfA/8M+rYcExnHmo5E
gIhsdiiBWz+4wnTLM7zr5RZGMaH2RH2duVZKOulIRcfpB9UX1emiUgVfilfOid3DP4M15sMM4+It
ZgZmK0YGn5w6dpc1XP8oaJAD3EmVMEpgTzGCoebQejMXYUbD0JcwtTHP+LGRZ0JrlLi19K6Ex0cK
LgaMkgd433f+hBafGGa9PUDaiDe1uRsfN4YZhwY1SYaJCh2gkTbyTciiu5XZTrakYp5Zzjs/nbpT
16Y86bm9jj46mxRsroGmB3TMn/ObGk3RMsdg++w8EsizvejARCdOUsCVZDt/SUq76O3zPryXbDY2
2aKwUpYKaWs89QQIeufaE4l4KPq98LC1wDgrOmz1kCbwIvFWD6JQCfsQ/Ag/F5dy7PM+3W4rbGuN
8dl+xq0po+shl6bhJuEaWiBjqApHOL4P3brnt2/3qby1xzgp0swayX06YEbgD0ghxdS5S+mNqNgL
MJiH7kJ268sh5OnL/YelAsIromeAVMek8bVt5KS2THT9SOupJApGzbheTWjpGWlQWMspTfWrtR46
TxDLXzGdrmtrnm7bbpCAys2/fwWT1019WUtBwYZ3sdNeDMfRjcIuwBbcWp4EJiQn/2ZBaplfKdgL
D6D4AMQPWBQdQtafT0tmZGpUZO0MudOJOGVN7jQoCpRz/TBKUlhok8/51DSas/Foa5CJ9kshG2gL
gQM4BsHBt/7Q3yunaEJdJrpoElv1FW/KHPFkPOucPt/urXtrmfnSvaCBpL1OKM43Cg1bDvAbbijN
Q+onEAEWnAn82059lbkYnLrkmd+7D1vo9KqmIgG1x1Zg06wBZTRBAYiSUf4RhRICzBUcOPu7d6Pa
2mGOLkqWYtITrLJYw0yp/Mrwqwxd4zYNMQ+qrqm9gMiR6NITx/CuJykmTpGsId+9x+XNu6ICAlbN
C5zh9Zpcak8xBqG9/jtFGpVXoo//+nfvFNfGM49QdC+NQ03533aZPGNEo0hWSv5jmu1BB81nGbeB
XnHm83cjPGSbMc2uyEA1M+fEWGNFWwX0MrsRI23RsRu49ZrdhaDfjm6pCBkBlu1Vg7Zms0agpAEy
xnCHVwhvQMQeMn0P41G4HQ5zUHOpwvaX9WGT2bxx6dYuiyjZvIkZbHFE16r0zjsGzwSzc1YRz5L+
TuiSGf5cV46R/j5vYTekbDaOCSmilEF2IsK3EZX0gAqJbeqto66WW6iP5y3x1sKEkMmIoIMmIllA
9hi1+Bs1ejlvYE8PCgAiE8xLwM6r+N2f47FJmmQuMzwDJqd3+4v6YXldgSNKXak86IfaGz3ZlTIP
k84ZytYCp3++xzz0yTyTiNU+aZo+Q5Qy7kcXanx+/8NypNu37o08J3h3TBftrYU7AKaPPSFMD8Kv
mXPT2d/ijw1gPHJpJU0YDDDSy0J326f6na6tnLO8f93YbDLjknU9Egw6g+knPgj3CaKx4HTPFaZ3
RFshruX1Xnulh2qHKRebXOk8gnX6139JgRvzjL9OyEF1S5QeXoQO2LNqHNbo/rwf8UwwjhpHExFk
ep+wohuiQ5D7quPRwu7fnDbLYO4sS1m0RJpwGBb0wdobWsXCy+KiO7RBfvl3V9KNNeZabxpTOpki
/KJ9IpctjoTgyYfytxWUUKX8q94N5H4AIsEACYIxc922ZtIV7QAPaV3jegqtkPLKpW4BircBYTl6
NJzqQOV5eLXBd0zHF+fYWGYDQKpV0qA0g5/00p2UrY1D0lmwhWQJ4zYu7ViKHwUZUuu1DMn4VrQQ
CwQQ21vaCX/c3GvR/KLV1hRUsQJeJejAgFiKcrGLil0XmuECBxTEevetGatXuS7CAqICttGmYNzo
kzdDmp0yJW+VMd3RwSgHmL/7JJWfyyk17L6RvK6Z6f+0fWqljNgd/mpIq7lpLPmxbFzragKRM7IS
yjjwg3TKoxz1h7iUvFoergUxt9y+6+LgvLvv1S3QCKB5Gf8y8Jj/HDbzVMAVXSuossToljHKJqlP
Ww/DdHqX7juKIeFCgeinYD7VJ6OMS+qiMcjQnEVP71oEJeohOwowWeCR/49eZTtpbmvuvZa2uWDp
Vj6VVglaqSJf7CHuABe4y7vEr0Ve0WAnBtOes4bXEOhIoWr+eTenyTCqPq9WP9OAxJsuMpMDt9gJ
T1sDbN9Q6QsTOiCgjyrUJ6Klh0GfHGnKfI5X0Gz15QN9rINtHK6j1TaWskAECpPK7cHyO4xmZYFq
Q5Ppmc+7ylsVc3S7JjaTZoS5VYvetNTy44F4ZcabYNoLvJ92j0nS+jAYUZyCDgscEQ+0YAY+iAMd
GRxu2kcebPo/WINuOebAKG0tk0oUqCsZmJNZgQtQjxnGI/6wOGG+HSR8PBDu/hZ+GGPPsUis1Ujg
eY0+HDT9sqnMMOs40eLLQUK1jyJu32vbFpiUP7s35qaqrB/FKIjju1XGJFiKZq8p21L87bwD8gwx
HyrRIHWpLWsVaMtyWzYCuJuay8KIHuVlej1v6svGMWtirk1T3JJcMIYqWC1iy4lo54avlJzr4Ve1
DcYK/RWbEJQYytAYpGmC3gVbYFj6XeVE6vs4iexXfnlppHCL2Is58eJrfGcM053eGFYws5pUXQuG
zluMWnvzQbIxi3hjeFqg+uMLfxR5dz+hiQScOWYFvkpvpLEyEhErXfUDASZXTl9I0XvnP9quf2yM
MB9tBN45yuapCtrCtCGEbVcQbk5FKjFlcUzt7+DGFvPpJHWdYAELKr7RznzjpNdSSNyfui05KUjk
jjyOAd4OMp+MLMoM3ay5CuZhOFqCHhRGGkLpwz+/h19yFTzjXQ8dz+Yd8b2sTMsW+1gFvQoeivrO
yATnvIW9hdBhLdCgypYGja7PvtdEVqSJsRAFRBSdEhT2SVUeauvbeStfy1NYyMYMmxNJ30loGvZN
gFToq0hXhRdfk7C4jTzLUQLJsY7li+pTlAF55B0wzhrZTNnNQlyWMcJHNT0a6bNlPNTlwNnHr5nk
fYUmmOtBuit/qTXmQpkRpUKJde211e5GSPclBc5WLmpuTNDuS81TMYMIdaowlYnbI4SnjBJVwfM7
TRPWp1sB8zMYx1SVRc6VmIZ/qfcqjPYPpPfyVHKttj0AhMAxx102k0DzPGqKSsKyUZwIlQyMFBaq
Oou7rujxlw4Pp7J3ICAj9+9dZlLouqR9q2ZWFDRR7JD8amo79/wG0g06t4HMgcgNMS31WokCzBb6
aVs5ifTQCoubabyw/6WYST8VYJY6LvbgCmQZJKNJafIUE3JBoU+uukiaQyaCXqAEivE8GtH9Lg+5
IAi2OakvfdT/xUVha56Jz3KmVnIyRHGQ5EXQL6NnpJeqnmNGjfeA2f1om4Uy0RnkZWYs12IVRPNq
z+PPROSkbp4BxulbdW6mnLY3VjzYxCJcQeBx3iv2/ZzqU+g6MuaXCndeNpplKQhgyjXmaF4hVQw1
hdnBwxIjjK7GqRNRJ/vihBtrzCWujnJFIYsJ9nU19TLjSTQUR1Mu1XJyQWNV9tB64vFh7wbJjUnm
OleMSt9NhY4WkVrUjtZmip2rZqCsq8yJGbshamOJcTxcX7sp19comOrWxbBLGqhjchAS6Uaf8oe5
mHn+t3ukad2Z9sI1g2UjqjIykBrSqUElVvZsjV4x5240aRdycs1xE1o6+fLhZE3DxBXGx79U0hVr
MGpzjWPcISdc5CgV83LdHMzTFEqH87beb/JfbZkg+qLtgS8ldfT3p1E3lyaQA9r8BpTiR+1hGtOe
3NQdT9ER0b6XnPpEb0GVm94m1+mb6YHMsLbBy3RRO0PY+s0PnrITjcHnfhfzfVEzECXzTwSdMrsu
hQhkv1ZmS6B1HMHw7VYl5kYXgxNPd4MAnvP/ux1MlBGFKRr7ZYEDi8AgdEfT4gF6vuKuacRWZEzU
gPMX1TOmcKYoil5NPUJm1OS3ldVOHhJVYzeJdZkWhvldjLQfXdZAMmyEjE4xyfd4gd32cn6VWJro
imnxXEnzk6XgGyjVb5Im+nWnYI5AniF7NYs/znvI7ofY/FwmiqyTGq3QbgbfJGgMdCHxsx40YxiS
X4Ohru1+rTgn+yvMntkgJoiYeml10gwWZqh4+s1xDSOQxaEg0R6XsOExkfCWx/iZMs9rtSy4uq7V
6KPB9FYt5BCPgKVN5RhIkXmTS+Xb+S3dzwObPWW8zIAmW22BmS7QL81gBQme5sVXVHKTytXzun+7
kXJjjMlrcVmtmhylcbB03anurqr4qkpfVgsMeMUdZ2G7kWtji7nI9WszEWlQ8frFp6NQmsXwOn/0
KBQr5w15cbeRuceRdhpno0bG7jzFryAF7JkH6xX0nQcMLKjov5xfHc9VmEsdtIlqQ5AQlquOXMyy
8SJIhivJZbiU8lUjNdeyKv48b3I3HH3sJztjLC/lCKIXVGu7BOMX01O+cgX86Gn6Emg3JphwFC2G
nhkjLsMUDAQmV1C3O9LVgAqtDpYDqD/yJDupc58zyAQUEaq8ENrBjVWfFDwUhcWOetD/WgNn73hx
hG23lzMIaqUaK6PPRVoPoWnUCtZL2q04/512r1qbTWSjSDFhLsiCKTO+hUVbH+WjaRzSLg+VKnFb
9ZSbv8+b3HcNDdqneCtaGOPBNm/qPSaUR6Q0QgwR0sKJEIk74p+3sP+h/m3BoE+PjYVu0oUMbPxR
YFhB2+h2pXiDXvKi/b7/fVhh/A8asYoW6ThVZXsEEYuPN7ANHnJ7aUHpjHF6RTqKCjBW3wUMkhWS
bej/vW7We8L5+AmMR+ZWLqjDgqgVX6w+belqd+MP8Tk7QAwsyAg3IvM2lm7JZmPFUtZzUzWboM2M
W3W4iCfhUWr+Lu5/rIrxSV2P1FHVkjhQYsGelxQaw28KrhVm/1bz+sUcZzToijcrWqquGKVGRPGx
9efZcsSKB+v+D6f5YzlMGitzkJJNDY7Y6Ct+EUbHdnFpRT89LSe9dM+7/n7O/DDG5DGrFQRJA48H
5I4usjq3s1Kx5zyya/1Zq0WOMe7SmDwmCKswGgQREWhCjOGB0aF3Viytcssg43WuvqI/GW9nAoeW
reakqMgptBEo2LGjx2HsWw7wBG6p+OC55sSRXedQZZBIqZDusFguIksqtUQu4Ih9imnlGq9P6fX8
59o9UBsLjG8Myhg1SoaXbqx8m9QC6paNrQmid97KbpAHqz8EA/FAkFlGIDCZCmo+IUwkXdLaXfOq
Rje69ivtSjebLwa1BMlSw7G520+wNkbp5m5OlpJmk6EkWhOUF2gfO8OleSB+ghHN6BetGURuHEjX
PCgB3a8vKXpjlDnOYB6qLCmnHPPN4I5m5EwmBNqtX13McY39K9zGEvPloiSWlB6qTUEXzR5kIW1L
Kb1RDyspcUhzUIvSBnV/YPW+VvShnHDs75eUN/aZg56YizWlEbYXHdbj/5B2Xctx41j0i1jFHF5J
drODZMlKDi8s27IJ5gTGr9+D1o6bQnMaXu88zIuqfBvgTbjhHOuJ+hOgXJSjFQH9Y9zpPlJXrznQ
F7ZWL15pEGkUZ/ggpjSNniI171rAWTla6WKVWfOiKdmVen0wctRtnIj4BTV/XdfldS+wODjnBcrY
UnvK0gc90LZZhwWvaGPfYG1iM4IvAHr1PwOPMLejO4bBxmiBdczF+UIyhyiJcdZaC7cNlmFtWzC0
tO4FzhK4ME4mozKlDF4A+UoUWW42brpQ+DoVSeGCt6olhp7NzDZ8tpmW+Wn0SHzGNyfNO0b9N+wm
dTeJ2r6XOyDc/fGOwC6dSY+RJ/XbZp8VwF+w/SQH3gloJjwpRqo+uRhEz/fXFYUZ4KUrOF8q7wpG
0pmTBT1RKnNDxiAebxMHQwLhKEihV0PuQj84T5CEcmM0NjwBHRx3Cu1d0jzM+r3d3w1TL4i4okNx
Vt8SpQBRYUqCXK1+kaF9JaOmurPufCtnUUmU2fC1C+RsXI2TKotatALKDN4NtCxq99Uwv4DXZ7AC
SxKGd9HZOMMuqGTqqoZH8RttXOZn3YcaS4SYuyljUKEbL8kBFCajdSOiTBBI5lc89E6W+mKE/Unm
j6jZD335MGeWl8ZEoJOXO3HvbYFH/Zlr8D+mBJGYbU6qL0AYek49BQXnyM1emkcMhPnmDdiZAGuc
ucaB8UQkqVujsYRxDMNVwQQA+gGvGbzrxiLwDTxI0BClmaxWMJZu3DUSWKf115QIJ+9W7xkEoI4K
eEdwJXBfGPrUUG1AJ6Q03AY4Pb8kt3Wbx2gDCL3OlSbP+OgEJgDWRRxKq4ncWTBfjRgy1ShojTw1
s7412OvORRupqy14DJDr6FcrmD7hqeWwhwYOB42WAVsBSDcFcecjvuGRbvQtDabvzhcRE+H6ZZ4l
cuZZa6WT0BASI6AsTimmWeMboEFuG0l5ua4c67d3lsR9tqYGz0Yio4GsxKFX2z+77tN1AYKj2Nx7
PSmnJKEaCsthBoZhzfyijc5GjprdUNYCRb+cD2YWeP5Q/GZg3NVKAhakKADTz/TARj/B8f4M+prh
S/Gr/1XuYXOIhOEH6aYVLfwLhXOB3ipCXa1muG/aouCXgFRezr26A6BvmgRTmXr52KbuLM3Fgeb6
x3gyNqAH+jam9veRKI9oLASGOQOiQCb4Xx8qgpqG6ENwKYI5UIWaYGAK6uKnpEEEpaieB44tCeLY
asxcfAWmcovHQa+1aihbmPkZjdilavRttO6rGkhF2JuMe1U0eb8uzgEdB8g5LesCBlBRUsOJkPpU
zV72QKKJ/RWin7Dj+w1pwLXAqJ191OmPYHe6rtzr1nOWze58cVTd6qNYSfQyACeRW4ytm2NO9rqI
9ceIcZbBpQXJEEt9ruN8jLW6VffRAY1TC0Beqm+QR2kvC/atVvWE0baxjRn9glUWpJUyscsJ4aLF
xiVA1zx7OMrTLDJWllpfpCALOZy9ZOM45jk8Q9DgecMKoeNuuiv3f1IIXf1MC1Gc6mstiMqUoq0D
ScP6OXVctSoExxHdGqf0taV0dRIh/I3puMvNL62ERZMuDMxa4E/X6zKLw3C5bxpLVQ+mqxIOtdiG
GC8fwQXaYC9soGCgk/vwtqDWbRoDdQqz97Kbgt9V4ErWI+LiN3B6X6l6U2POHgOSd70fZm77Mf4a
+s3OdOOn0XQZYti9aD5mveiwEMoZQjtFIdjlKMp5gRl0Hr3JMSxe3EUbBkrR5m/An0LMq1X3spDK
heI8AjB7X/RloGaPFkCxZQCm11ihUYC+Ef26buurmRqa+BiyAv+Gza9Aw87bqo2QJXcS3RLDulVq
fW/1lajbu3qmsxw+J8Z45DBkJTLCoQDWIQ30+oZ0W6e/6Qfh/OKqmcOZAEb0BNvPfTUdbZWq0WHm
rELKuorom46AzWsO5CCskF7CAbIMYCGN+1ptDFLbCHiXOBndOePslZ2xMUPQPebkaKJfnKiAjAE8
xE1tiyBiV73MQjaXSvVpkYc2G3oiVZe7nUy3lmRbAtNbV5Hf13kqHS0iTleaMSgeDQihyg22gBHe
6GFssuC6JirrKnKWwxdGitmupmaoA8zAfVTC1PBNrb3RG+dDOaUbPSvvwYx4Y9Wa39nGS5uHj5bZ
gIKPdvEGGIPPUxF5UzZHbiSPteAO1kMiip1oXaoa0Pi5nBIElRo6MPjKbDIvjg9swcd6BoMTxjxR
nVYSQZhfvfSFPO4yQnlQpnHGOEoRKoEz3Y7Z0Wh7wZWvRhAgN2PYygGYHz8zN8YUd1dCRSdQoXsk
Tj7rYIoas/BhljCxJPi+LORdRF/LYkTn2CI1eNRAYpUaqG5R+KJ+GBAv2So9EKmxKShjB6apbjJP
iBO9bh9nkVzQsAGhBpRzDEdFBjhY28SNVREAzuodLk7FOZs+rKLcKnGqKHoys85LI+pqU+WXsqi3
tKoSC0mco9Gkwa7SUxt3BGNl5LXSR0wy/L9fiXMpnT4opB1OznPaSDqmv4n/1gaX6Ql2RFQtWa/A
ns/FTzMr0lAWM/MvjEbsnUQ03tnYq6jxvp5LLCTyxoUHEBil1DIgXREYhrLpyBwYff/dnkjogsnz
k65jcVVrX6puDnorpZ5qFgc1A7sZwA9EV66uGcZphVdRLeuCHA5QwI5TFhgWZFRm/x3foOidn+Y3
BtDJCsx+vYS6EMhljrRXDBNVFVbzjnZq6jrVnrHfoVQEcBmi7orcJajyR5+ue4BVBV6IZX9fBBJq
Od0AUhqc07mbLJQx2oMji4CVV01+IYQz+cHQ+2RM2dtFPfRgaJVnUSoqksBZPLQhL0FzhNsbk31T
KC6dDAGXyHq4AdcGZhEtzD7yNlHnad/rI9KlHrsz9aH0cq8dP1A0YcptgqF4wbTfeqK7kMdZRNwC
a4fq7EzogrR4S0Ad7JthO29s+0EHNZUPzpnA8RND8Ihh7uQiKCwEM9tY6IRaYcqwRWcNY5dsSajf
aYEUqDvRyNKql16I4Z5jJMnlpA4hpi6ODgBdsxJwYNZjJRr8Wlfx83fjLCtOLDo3Br4byp2uRPcy
tu+F8yhC7eANqWw7I01QdGLJiEMfWTIy3He+5qXdvgoa0YDZCdrl2lfijCp3pITAY2Csx5I/hpPe
u3MT3RNTO1LgA2MW1dlHdvy1safeLTTAkgG2MN1OdHzu0txwbTSlvRJUz9i3zW9yLYxd2XG+zFq9
L+XqR1l3kavn4wM1kx/wwEE2TT+vux7R9+dsdmjMsRplJMp6pfpzb3mkfu5NXyOqf12QuqrQoKyx
4YMc8FBxUTpqCiy05HhQofi1s6T0tTcd4oYgG3Vjq9mQYqIuLVCFD/N2n3VNdJR0TJxV1O+mZNzo
jfQxa8FVZNH2S9RW3xQFiMQkAvvOdN85yU9F6r7o9ZS76ih/wGRX7lZJc0wnmnhtpQNwcxI6B5bb
Xnz9xZG4lCBXYxI2Cr6+kyk+9kUCyUmPvdI6oLVvPmW96mWDBbjYujrmqajKv2pRZ+E8BnoB2tkE
PPckkOyy3jjFtFcaEAxYsagXturWF4I4FyghB9DNBKbrAK88V2Y/NkR1Q/ZPXLlIk3N2uhLHYT8p
ZdDbVjDmYNSo5wMGLL52c+m1qSG7JXmgibLPJfOoa9+vq+b6AX8/YU5GvnC1VVWFRgn0rKCZf4Gf
RbVjgS9f90vnR4vKuYkOlcmxZyPSbITSplg9D3KANQGB0NNTgGH975g07O29EMiZ9RwO1K5VCByG
b2GN6a5c9MIWnomzZ0kbZ8R53NqIYoKdHROAO/aNx8Ak2uzpD1D4Vp9JizNx1jaofU+Bx816esOG
jSVlxM0BxGe63Q3mRO9UQfF1vYCxeAVyMavQKcyXovoqTY9xcV+HiT9RPJdGwDuo3XYotnpk7Ajg
kq7r43rivxDMhTG5laXKovAr1ACPQFs3d3buGKATGVO361U0aal8UKL5Z96HPtihN8NcbkBkjpp+
3Yt2TZjtXdrm+S3M6W5OaG9ZbJwh2Vfps7WtA31PN3X6LPuYAtkKNxzXfcFZHqe6TVO2EUFIRMYV
HgAUhdpe/9qjxq7fkIOBVUfBZYvkcXpcYM4egBg433kIWLv9s9o3++ncVWoydnY0xQEdI/qk+PvS
0ch6SDArgWCbpVtM+IO7qOjvkDP/QAr2lDujwO+sBHfIsxw2/otxUYe7Sgf9PrMv6wpDl9SNZ8sz
h71VZZ4zNgJJKy70nSTuEmmXF3U3stkdp0ZJr/aoKVi+W6u1vxPBXZ6cqLEkl211Gls49SiObOep
OQw74ct7RScWsoCq+P5DRbYU56ODlzcI/DAYXnusH+IEIfarRIPhK2H8nSj2UxY6IRNdbTIdorou
8zr1Vc+fjWJ7XcdX9UBRAE8DGimMVnH+JE2KeJhKUgVhnr7YjhzkCtbIa2sjj4bAaa4qwkIU5y0a
JYvGMNcqqPgxjQAkh0Wg64cRSeCUundmqa6jBjhu0XeUPc3i8/V/n6nqhZEuTsCpsqXHYQPQEbZh
vRuzwtf6DzpwdJviszVYriUi+xQdh1NrMiczuIHBsTVYidcTx9XDp+sHWovUmnw+ET+mbxrFEMox
3ACrI2XJaQtmetVdBjeBVWDRbOha+Honj1PpbtDiNkyr6tRmQH2REbOloKPckB0bQ8M7XfhaFtyi
xYLYwoqIhC3jOYFSqPOeyCqm2WNfcIurzntxiyw9WYio67HO6hoiWJwoAOk8bubt7M9PjBsd0336
w+zJPrU8cRt41UcsRLPTL0SbA9IBlV1oSh+c/GMW3RL7/vrxRBfIuQia17MF9FLsZQEKV5kORCpE
pRuRCM41aHVhYR0XDjzbqx7QuFC/A/91NWF1T/FCdwzko54K6jeim+OcBbVtAOg3cEcO2h/KkLid
vVOIKdCNddUAwgkmA8B6wKNOzrPTF4k8IjSNjjskqKZHT3UWen2/M/rvf/OhzrI4XaiUeKZR08OY
wXesz4ZLop/XJazVvGC/tmoZti7jP85+I5C6JaXRoV6C6Gd+Kz7PW8W3+g95MN2z+d9CvZNdyRdW
n1ej7kIuZ8RKbAHCN2bX+G6r+U8i/LqTPx+RM2alwd57pQ4VCt22F+Xf5DkYwB7c/gSpE+rbtiAA
r6v+WRz30epawaiRgpP11oNT3FP98fonE/37nPVqs23HygClsM0PVf0aG4LB6X9x6ecDcLZbOMmY
9Q0OMHh4ZJinPXAVzwACRlV49NCr/OsnWjfcs0DOcE3VQq5cTlUgtdNHAMR5Ez6WXqWCg4nEcMFe
TjWSNTEuriqfiP2QRI3bibbk1lYI3tkTF+KbeizABTeRwIl1N6mwNh7RB1WfCaoa+UNLQFVdWBua
hJ+i5KUbrc0g1Z6ZHS3TrrBUNPzKjdKT6/Cj3Z1mOqtXmSj/332f3sKLEJMXUoJhQNxx5GChI3zu
8jiohcDVAgs/5fgLKVOtWtFon9RouXDJ8upW8GVFKnvKipayIhn77hlkLbpnqBRibRX9OhDD+KJX
g8AITz9oIRB7OC1gVHREaTn6rOfhr17Be/26WYh886mDtxBSTmpZ9Aa+U7I3tk2yHXco2I8G6BYZ
0nvqxQ12EvOtLaeY9b8um6npZWL82yRPzbOF6Eqa5LTucaFa9SSPO1TK5OZZN3M/tw4R3WpgPrwu
UPgJOa8z6HM+lCNlnzAMahmrFP+0XE+bx+JPuOoOVMVSFBuUu/jF7xOtKI8KDE8jRRmlA7G+9vRH
J6JJW8/GzzL4bByTp7mmYa3ptMtHsZUb2H7YA52K7ZLm5U702S55KwEmIS8EcuFclVLgbTcI58Ok
3aCxtjHC7EerKxsDu1uzVbzGc/M4W/2rU7R3hjp+BuNT4XaJ8aFJrA8pyV/CsfPiIdt2VAaoKXpF
8rwxDboH4gk2H50Y78rssbJTAnTUZA+u2H0SzZuJYtgtjlQPJFvPVRN9mCrja1F0qGHZ9OOkpZuo
6L6YIzYa+3B/XXUEH5J/D9BOzRyTZk1Qz62n0tLV2ycLR78uZTWLAN0WRl1tC1OaXJDqs7qSRxNP
xShKfaUf3QSYXE6sep10N0im11cP1wWuH+sskAtX5TBFpdbjDTKl7V4jxi6Sh6dYsXbXxawb3uJg
nB3MDUUnpYIcHR9ro3qWg/Uvsh3uGa2WVB3FBWuRSJ0ruYyyHhVTjzdOCyb338MODOOrkU/uWphu
shzvwp+dD8nvm9mpHqcSe4/owYClm00NQ8SRM/BDa94YkIMlpKhYjX8LkVyGq1a2kqEviMxaHgAv
GZrfSkPS3AgjxV4qN73rhPSYAGoYyG76rzjO9kZof7v+cQVKq3Opb1tPaUM74PtLo+G2pH+SyWi7
Y9l+deruwZ5HVCXrUFAWWs+BFidnwXMRPFIrtkcQEKIUGRguW6E0jo7swhfUzyF244at7SZHE3b6
Ge/AT5E/iWa3V6Ozahs2YHWACsXvGNcVyMb0wQRrT576GrVcWQSJ+i8qfBbBhSvcaZgnOXJW1qBQ
fDTLgDeCAUspGF5Tv9v91Z4DXPtZIueA2rxL7KSY315q4z7zsdD0TWpOW4fsWrEZCoIM2Us2SQA6
luuKtDYt8046542KqJLlRjGRPKt16bcD8PzDeAB/6fCYFOnTkEzw/5rmzjkJGj3bJ2r5laQoQIW1
kXlAv3PcOhMiSq+b9flOeN+ldKpEOqQpbMhVd8CHFm0G3WebuiAlrFEuFk3piz48nzz3ktoYfcEi
LIhyqxnIkxhRZk0SgEX80etovRiuqbKCAVtD0/lNc63EcGLMnsrtZvTPxXD7WASitFYoizNdsxjQ
6BuRcjKixzeUlPmDcfgTsLHV+LY4Fvv7wkuAskApsZ2IVwjBJrv5KY473+lFrIOr5ZqFFM5OgV05
OJEsV8i2PsTJoSvuc6XzRkX2o6QXGAn7ty6CzEIWZ6Fq5+SZPDrQxlzdNOavKoo8U/qaUVGJYV0J
F5I4axzHxiEWovbfB9DVaLaQyFlaEim2PVWQ+NYleYPP+bPO2ar31mwbMDY2fA6/0djPRjkSG+FD
r2ZPV15K+nTdma1r3m8BvAkziPO0ogRjxbP6DcMAP6LSxPa2Ilq1ERyEfwFTVYlbSUNBsjaj2JVq
zZXk6vn6Wdb1+3wWLssACZbdDga+S2zQO6u0D3PVYqG+vNPn4qkuU130TltXhLNALqVwkjJ2nBxp
zbmFOn+o9+ExE3oj0f2xvy88BFWbQe9bdraIbhLzOJmpf/32/sXfnU/DO6EQ9E9jcjKk975VDK4o
Og3nicwsHtKaIH7rTb+XKaa/ySQou4uUgXNAU9nJ6tBEdVBGo1uGvRtlGLFSwORX+7re/sW0gIY2
4z+GetrMXHwfsJIBTVo9XR6g+SK38O399PpGO/onvaZV1dONE/WabDr8xqEs6bNcYVZuoXr/dGqF
FSWRLO5rhRKa9zaB7b4FwjfUzT8LhKtJ+uJY3FeLegLmFAPHSpR220V7rfs2YkK/qgavnh6VZhAo
/aoi6o6CdYfTfAKn84VOuhxktad6+E1q0sIDxo0QyWv1AsGFawHlB2tV/FZ+Hs9IkDtIOQeM4b7G
mmEWiGBLV/35QhTnA0EBpYSzY1TBbO11ciiMz83w8bqjEIngvJ4kx7NeDUhWpFHz4i7b5MqPIhLO
w6zmswaAO1GfwMfhaVkUbNgMpQ1VYDPpbxPPM3lifRh7FwOtoFIer59rPZMAmayu6Q422fl9lClK
pnQsKlZjjHeVdVtjyNp6BmePhxF4JrIWZWQsU7jIkhYSOctSiJzYIas3MOiSNmDDzvpWPOy87toX
cjizskgBvhmn/BsLXtWOhSguHevKQjGjkqGxGPYm051tOKg7hY776x9r1b0vxHA5mDqVWq0m8ElG
eJsaYJ9U71MQFEygtq5E086i6+OH71VjVqKigWK8vTrOsMN/++o4H4xH08d+SWQmZvHPp8JKMsZ9
/szZruboC1Gcr7AMcD5Rpn1dF/uRFrmqhJlCbRNpoo1B4Q1yPgMDu9YElmo8PUCaNrC5zHwbli/m
UKEadEMaezuRHB/xcyEawF/18ItDsr8vAjORAL0N6hQknslt12m+EopICtf2FDXsyv7jNxwuiPQT
FggAWIUpV2UnazL67TWQO1tXq0pXU3fO/KtuLEBdfi+m0SvH1g/jyJed1p0jy+vagNo/rxuH8Bdx
foU0VpKOZd7Ar/wXbTY6FOhdb0yMvygY10j9WN/tCt0for9Kihe3wfmavnSsYZxgLO+D3Z88m1ez
BdPUQDuIIjSWCN9/W2OsZH2sNACHgH67M8H8LoWHhsybTAq9tmMEpo0gYfgXTT7L5PRJoWlKqQVN
/gcyINyznP9PIAP+RZZjK4auWyx1eH++yupb3YlZA3gg94iRXtMl96oi3dcku+sS6mEjzQXgj1fE
SDrjanNdjdZ97Fk8d71Wpdl9ryDQx6R2Uxpvpuw4A+t0NDs/bwX5uvCw3MXWSkztyMDFvk1BsFf1
P+UWUWlnVW/A3YSGgop+F8/KMkZWnzWTjXZCnGEWpyimDcpKhTfWcjAk2NKwYMHYDPWu3+d6C+ws
l48jJua4BylB9QrLCii3p5lXh+1BMy0/JSAQ7vK9U6QHxSHAdVcdz0TDzh1D4Vwc+2581gFwXAzH
ooYKpHUudkZ5HfbphI3Ov20vrinSQiBfZMB8S6lFCmY9nQml90p3C/NpKl+q5qYXPcSYllycDVTJ
cEAWZpL4d9Fs5o1lO0AtKpznkIBRD6C517/iWoKjG8C6tA0kihe9UrNuNKBfAEwoJ/uqBbu4eUc0
Eebbar97IYXvlqa1pEpqiG/ESgtDddQ34w7UiXbg3I4YGpNjn80TlmDZFhxv1Q6XktljZhEwNady
yiQclnPh/5eDW8riHJzkDJgg66AY1Jc9RgNKd8O225vHwhPCBK5lO0tZnDdr5ClB81tnG42qp3vF
nQXcN09ig3hvrS/2rJhcSTTALdAXi/NrtK8kisVNIOaGg1s5pjtk35xG1JRY03sdJJZsyUxRLto8
YSLpvWq3ZVDZ3zu1dlVLBNghksDlFDJxnDhleIfp/KxZmLRIBJq35pWXR+ASB42GSjVKEDCEwG2s
9X5b98nWiIvZ7TIs7Zpld1eNqaBDt5orLcVyD5amq6VsHlj2hjJ//5p9ZmOa+oZNt2J49w1FMpkw
3Sp6qq8tUYJG8PzNOD+cGPagSlMJdO395KUPBMiV5A5Ifd0XI7A+qE/YuPVbX7odNwWIu7AQswkb
b7xTI7ekgrtfffsufgvvotViMuW+YYtTwD7+bw8PzMZoo+U/Uj8LQlGKurJDuDz8yQ0t3AwhchpO
CQ4/YbKu39e3zc4KGBuCKLFY1VvW+jRBGcMSxff+zGyaBEQBsL+pml01f05iQeayauALAZyBD23V
AL0VjkUFjKRVHiJjM2vB9aCz/n0WQtiPWFyX0wC9QEshhI0J0Kf+tfZKz36dtsrGrnyyEU3PMN3j
46i+kMdZu6LVcjzGiD+S1G9AM+jnWPompnTMyOc6vzPtHxX5ITij6CI5BxCaWH/KwrzGq4X1kTNf
TY7oY2JyLTzSW+mpPJKDCLlxNSdjimGA4gc1H34awpGLyJkdeJ0F1sL0mrlOQIM/gVpgIe3yYs/y
uJBXWXNVx1PBaDDfDqlL4MAcPetAg8i3RCAr63d6Fsdpv9VKRj3aNUPcQ9tF32HUy7MTEWLFuo3Z
SKV1RTUv2lSyPTtNb0E7K111SfHa1NvrurF+jN8CePeE4ksYYQMQy3jd4E5F5obGTWiImlQiKVzq
k4FZqtbZxi+xhgPaB8+oGT9KqS5wGILb4ic0m1JprIoBFiv16M9kN1iSyJ2vaZkhY1gYb0fZuXjh
tHpPgVwM82XwDfLo9bvyB0O8QlWCYukWvAfXv8+qfzIMbLJreN8wut/3/imripyghShtYbvqgVFF
gB90isB4Lvta6qZbkYNa+1aGqSiGY6H2cpHo56OWlRjci4MM6NKtaXtpL/m5LIS/WUsbl3I4R5hh
siW2m9PBpk31RYqxRlR69DhVLuPTceZN7sd+4g2i1cLVRHwpmbvSWCZJobVITNg3XPA66DfSnlBf
8AHXehQGwFbwdjJgxzxuKS2NzBmHPoa0KnQrDNiGW8Zsllf4eCL0jfWPdxbGOcHQVLqelDhapH/U
yk+afjCEIAXMs/GOdnkgzvMloR2mo3LK93+PudVQl99jbp0uCtKiO+QygWQopnhmyG//lDBY7fbP
6OnW4rNhKWC4wUqApfIwfeWgVvEIYr9AAs4i1gSsEOVEwHDI8yeEZxLdNYrAa62buK1YqETpWKfk
q22kwIZjA3rykz4m5P6ND4khBGEx5k+A8VdjM2DBVFi5qsnWiTBukfQARhkcx2gnnEqJeX6otnkQ
A5zad4AIAhBd4UDTqttcCOT0ssHGaqw2EIiQCaqDNBjK3m+keitb020S9X4b5p405ochsm/ws329
GoU4+qtatPgRnOJm6gBiown3/M/c0ZsWsXUg0RPkX77p+YY5jW0dTaHwrwxWaDF9+pvjCghsAi1a
tXwbQLmWDoQ5mS+9EUASxsBHxg2DTQ7mqNFtkgg71uvf8bcUvtBWm5VezDTByn4QY/zQi0uv2Z0e
M4A7DzCDt7nuPdciunE+1UXTJitLU8kAXMAqpCp2PZ1IIOGU4Vy4M8Aq2ph6k4EwzEUDJe3tjI6n
iB7tOrQKnVuyS7COVu+un2VdJ5AdsGV9PAl5WJDMSsIY06TM6kZMVJ7GOSVkqCCP+7On4KrCLwRy
IRaYOXEx2ag4vSl85rOt87cNd6HCr+rfQhZ3jdk4WKhhwEX/V+EzH0Ug82b0GGHS9Ed4diKRfIFh
yLQKuIMonCjTDz0HX5dTBOWoCSxr3VsujsaVE1qpATJKB9NiZd3xtfX649sEyukhI8q/ROJ4AExJ
Hgoyd1CTZE/3c32oUUuTH2cUJ+v6TwAwV8dugUGNE+pAdVB4cEqaY4ZQqWHUrETB9DLxrRBC1Ucj
MMHONH4huitiW121BhMQn46igSUe+dj7xBbUWqQjEm5VA36VV0VHE+s4bPG5me6w9tyc9rqvW+Ca
N1mK5KKQPFuNpulNHFROfhxN+76Q4pfrItZ00gQWFbiaTFMGZs77UxmaFPcxQ/ktysq1+kMU266w
R79+jt9CeA0pxiaVygbPKTr9dIAaQzNRTiKSwH2cprPyuU+UOKCyfOxT5avUiXjE1VUZ8LmMnwvd
Ir6jkFm9bJAcHqMruifZMH06lRuzDLdRr/tFQvfSXD00WXKXZul9P6ubSFVv1VL5nNjaJ0zUPVU0
3kZZ/aHHmILWVsd2dvaWXB7tftpabQb4OSKaRlvzqCZYkjE9o+KBdFLqReKURdaoTPq7Gj6bDvuT
JuXa+wgqZMvof7PnJudQ5VwZqdMhLs3R7JZoXM17B+y8avr5usayf4ePfybAMG3VRnfH5ONfm1W5
1DZo7OSW+UGr+5txcEDw0+uP4dRUroMqh3td4qqN2AqcjYVPj4t8byPdOICz1W4w0h59TMmvNE88
i/xNfcZcCOFiX0+VkiLBLIO2eR3CxrWTzu2LB8FJ1o+io2MFbmVN411n32paU+rw1XSSX7pY+zFr
5a4bip1KyTOSlaBXej/TyC4CCJhbyt3PUpNfMbVz7Cj+AGCLh6wzwANi6J5O+kOoxR6YZrDINt2E
Tv1oDPE2i837vuu8tgHadTccyqxz5SZ/ysp004TZtgmL2WszUEBZxJQ9O2wKl2AozrOy+qNG8ltF
ju+bcPiiyCUa2tkxq9WNnaY3QBTyi7yMvRJ02xRkaz2ZH5Kw2kWN3XmWLj3rnVX7yDU3cihcq7jQ
bwUoQlDwU2fFxO2914J4Ng1TDbN5y6gPCh+sKx9i7Jhu5sNwk2+bQ+q3u+jFFH0xXts5qcwpLQw4
SpN0sqDTW+zru3gHesDVd5tZOM1woRicHE7HrbQrlF4l2NdQ3BnIouUBMDy7PKh/sGWwZIfdPgAe
+NfV8bKywUnllB51KyMcNUjVA7qfbksv9Yatc+hvxURyl41UThbnn2YqVVRLknmb3JjBnCN1GF40
vwxSVlguXWgQ2WWHWIjZz7K6d/6Kk8tlfUqN1fdCwhd0SjvdANbsg+ZEHxXMSeqDEcRJ9uhIgwAr
6iJUcTK5qN5WwwBKcmvamqB5LMzAaf9nd3WSwB4GSImMC4YlamWqqtpltzWjz+WAIczq+wjoSoF+
rGvlbyl8tbcmY8ImjuctRTmRLc0lPnqn6SFF2jWg3jCi9+6S5+tS1y/vLJTLJSwZ2Dk9hdByHjZZ
fpCbWaT3qyIsFfHEwf7SBYkTxZpKJOnQCRndBva2MnaMStH5WLmqD3xpoRKKBHJKOJqDqcexM4Ft
PB88qchvirn+9Rf3tjgUp3QzXvRtiafAtnHM1q0b8P6NlojaZN1lnKXwFE49Bj4mg8TzdtxmT2zP
TN6TByyPAolPNCnAfvCF5S5EcYqQFp1mU6YIdVNnmLSY3cEJj7Vku04HghE9uevTOHErqRMulKw6
jYVo9b3bz7IoKQo9nbf4WJlH7gew+TwU2EAGmOpt8oKhIRVctP0z/Sr2ypeJLrPthXAu0tnykA9R
jkgn2/lWbcqflaZRv+5KwNq103CswPSgGVPqzXK7BXcddTNlDjcgCd2TBpCvpgZeTn0fTaUX58WN
aYwJsCLlw1D1t21l3NAy/q4Dkhnda9kWmdZKmMZjBvQeOIGCpxrn5ofWoYVZmt22UMNPo6PgJzSb
CYh8H/I+RhStn+ax/ag1lReH6V7JQL/XYsluoB12F5OoxnJVcj9NsSCOrxjgu5/FGeBMa0XPZbPd
lsBypfpXrRcIOM0AXtNW9gsWmYLWV7PaFkq3nc22Bt1P9yxLgzeZ8a6n2s8sDHfIqbINmZpyV0fq
Lfh4dtiA7l1VN17G0iCuEqmJC39L3arAMDWQNNN2GFxlHm6zUAsAw/l03WMIjZnLOqQZNCVxGcIt
Zb9ob7hZ3HnqmIMmYQcN2iZhu+lKstXi29b8eF22yLi51CPsAatvVbAwNuNf3MUB66CrRyGiPrPU
a5+F00dz0EyjruGvDLf3q/vpNtr0LvB9fflJ3YmkrcZLrAKxZpiiXNCPYfggNXNj6rZja3txYWxt
B5NN3ZfrV3c5KXNyEGcx3N3JVRwrcooztRvZix8KzGslvv6l2ph3xTfZbzwJnMvZbS0obK2YNvzS
WSx3ldOcplMKHpdt0u0mMr608xdCRp9I4+v1A64Y6ztBnLG2uSVVNWnHrUnUcJOnmQlwglGEz7Ou
GefjcPGyr8yhMVK5Q2oT7dCzRN0MDDVBvzE8TDBj9FOYbrMLutTF3xJ5qqWBlmRsWEBjEkdyUwCA
Lrplk03pF+VWq92+deEXt+1RhGZ1WT17rzL85lPttF2jEmTf5m21r7bzMfRr3/qI4q7HZlbKzf/1
BQ129wtnOIVVmTosS5hMdRuGYFkCMMl1Ef/icM+3yYVJLc9j5T+kXdlu3biy/SIBmodXjXuwHdtx
7CQvgjtJa6Zmavj6u+g+py1z62525xhBYCBASiSrisUa1jJpxe5o2TNC6UcT1r/M3DXukBBsXCMC
coe3nMkp+YyxFMkdDyT6vRDl/Rt4pz/ZqG8o+Ab5lB2UQ3cwIgSQQr9yyYvCHR/nqPu+VlpqQXOW
1EsOfYTwpwJH3nAYQ8UzvObL9OKILge2f9e0lfMyy7jGVGJniJmopzgFQMl6KCIUb6pACcogfhQR
A/8/J+pYrOJhADCUO1GpTJRiZc9RgqqbuyS96VZ1/0euVQ9JsX5ujOVpKrOfpWEecql+ktcJKBo1
CRTT8dN4Cq0EtTkKSMek+DrbJnFzE2jt0xCYq844dWdRy+JFeu/tWN4/mDv+JLXKuUjwjkCkfWeB
Bx10AvlpXsHQStNk9LNlBCYWWY9Yco6LHI3C7Xq4bgc7zhKRDbqmDEyfwj1zUXJZJEiWWEB6IOXN
lA94SKfedQmXCX8MvW9FcNZMR7tb1xyOH23w/bOk+ui8uHXQUtLqXvXUPYOBBFeOSB12IoQPUjlt
MFF6VTPaI/wHFoNNUR0yDddBQFTLxDO6LkzU2ZU1wXbu++j3I+UsLWvMsk9y6GAlHwdKfS1XEXn1
GNOxDmi9E2zt7uGhTUdG4tbSwbD50U/qulraczyuoSaTE/D3pFlEan9ZHmKHh4hcB40gesL4IYPe
BrldT5grPika/CTGnA7j16kGkBIaZsJY4Pn3XNVWHp8zMCdaqnabUQR29d00u8kD+WzdtT5jZIvP
9DtG9XrBLu4r6Psa3+LczXVT1rOhqQNhAVF1R77NsHzf8Vp/CJh3rD8vqQtUWf+6WbAohPOPHxbK
WQXILkxpIs4YtlOenUAX/VxYOp6jFUgIqm4dPKuRT0XZfrkudl9l/j5P3knq9UCaesT+WpjLKb7m
kyjdLjxBTinbNWP++S1MASH88MQKfKwFuc/c9FF7s3XRPSrS0rcT3pzgPKqqU+ZYFYMu6u6VQ3Lr
3Cqg8URi4bOo60m4Qu5qm+taWRTUSUL11kSrpMc47xiTgwRSM1f2ldtM2CYnXCEXPTezOmBSFjIB
aTZ55sk5pyF18eCafBV2KNLOHT9mo1fHsNDchc5Dvg9wtGk/NzW006HnVqsCmbRBGeP5qURA1hPE
YnvJ3Q/SuIgd2M1Zk9QFDctj9qgDcDv9hJQJ+IfOTsD6hqUZaTXkCq3jdWMQCuaC+ElNZ0zBQ1ft
25y6OokyB9LrWzAIRbqD5uGpCoHqNaDXZBQtmhn4hQN432I+FWY02YKgDE/Y5YSKREjP2c3kv6Lv
Nig9UfmbXTuXsnRZASCy7VwUP7M+xbzjDGgnuQUPpP6lQ4GnTEUzoyIpnF3EFHjz6gwrVGWEzMap
7m/tRKSZuw5Me18KZwjoCTKIVePItHi8R27qtGSv17XiEuyN3XmapTP4AHTl8T6yWXOUNYBrEi5g
B1796VH97pOjhKY8l7Xro6/YCBlxWvbV+IIhQMHFsL+L79I5/4lck21mY0XDmiA+kuvH3lL8vBN1
L+97sc0q2XdsfOZYr07ZJAiQWB8GfRofQHDvJccVHsXwlF/TwRbds/tO5X1lvH4gpahLOWLNwYcm
BqmnnQuAuRwdb0E6NL3T0LeT+eMfCHavn+je+/XDiXJKU6OBYaE2AiX22FPhsMcW3DuDy0ZVcnDv
iFgR9t31ZnM5j2b1sT60EjY3P5KnMUK526Mn4xS7zL5FVca9jM6H5XFurDApMRbCzPthuAFqzXDM
zkXAEPTAHVe65V16WI5VKPnCq1CgrG+mtFEis9YdWkoTy4/JHrk3AVanHRgu/nrHQHNAaliAAU5w
nCKh3JtlVIpZi1f4mSUOAJjoDt0PTWkEQvaPEByNqgNIS3QrcQ+I1tLTagGRV6iU6aFyFq+zkQS0
m/sJ3SlumsmJN2rWjJJWdWi1mE1vW4+FEou8KrOKC9+9+Q7OHyTEGuM1he6S5kEFP5xh1p7SdX5h
i1rVd/d1I4nzCDr4wufJgNJiBKv2O0pfQCOMAnLdB9ftcdeHbwRxjsAs67G32aPTiHM3lyXXWL5e
lyBaCmfwarwkWQH62XDIi3OnHzpjPPYixEzRyXBGTuMFiOh0wGOvH26yurnJx+xsOG3YarYoV7Dr
OzFkaLJOTsvhe6glm+RSifnJ0DmwOyl+Vstg8M3TXxnpoj2yttim+QdtbPtb+S6ZxTEbE69jZ7RK
m3ltQE+UJsbHxpt2VEXmJhLDmVs1l3ZZrlDzsj2yMeLVT0u06NUeIL/it6bff7S6fVV8Xx1nXY1J
ijFVkYIrU1AoAGIsU0QrY19+acDvItjKNxtoLvAifcfuAu0Rraledi5DKWjLx9mz3eUoBiMWbSVn
XmTW0JsW4zpIpcIFmZHbyOCmrMnhuo1dDr6yOGmjk5yRDfFqJnbR/VUcKR4L02/vxtfiDs8+NJHJ
r6UfH3WkiY3y1LwaFsKK7hd5mAgu+bMonN4re37I93AHKa3LkGlkZlc8prGAXmtPXveS+iVmmKQX
dB74MspjN4xqd/A6HZnyJvGcb47mzsIqNzP8ixO3bDSEmSZGcPi2TKqRMbHVBY81XBSj19wMsWt6
/W18T16Gk976pqt5yPSmLjZDnPra1el38XzDJtjSugHANWvYTF/TcXBXImhQ2XV8GwHcBZymprHa
HZyR5PTOHSDsXCehT4R0t2i1i/8tB85b+vDvzdQ4/9Oo+TSSBf5nNSTPsb9Pixrlq+i6f3OgV85M
4/zPPA82HSjEgOtdPVV32UF/1Q7zixQMLoPxVn37nB5AmvQn42r+Bx1Ou25is6mcAreaHufALUea
9HNfuixNX9xanhHlgKVhMLyiauN+gLMRyPklKzfBaTsidmNJE/N5ui0iVtmkd/0nxxfZ5+79tRHG
+SQ6G1KxZDVukaVzy9R4GpM/28l51upfiSWqzYkMgHNMKgWYp+FQltBTwhTUEo3spp8zDD/ELppN
Pkn3s2h0dj+JuFkgFwxUK0FIw7LcDOmjQU0V2CUKOuIAFIHZyflLeWtMrijJrYqUhov8s2pw1qnH
GdYBe1IVASha1G+zq70Am7wMq19sJnkO8vMEnht/PBsN+Ind9iyF1+8CgUfg4e+rCsm3aShpCI4b
F8yD7mRObjwaBxutJddF7T/m3neaH/VOpdHMBlC3hpPlMfLWJPeKk+0PKONFsp+Vniwkodh/LG9k
ck7IVtBWVsjYZ4ZiaNzknyy0fNlPFG8cO4xldzkAzuH6OgVKzHeslo7VaxOBxQAu00Xx1StMgZ3s
xgmbRXEep5CHLk1jeJxUOlnyo4LeVDP59r+tgnMytGKY2DXMYkYVhNoPql771yWI/JjOuRZFIRl+
EIYwZSB+cpIeEYn40oPqg1FK9Eja1XQQqipowVYBOMD7lt4BBJ4O7cMIpVur5La3otbofFUTVXfe
wGYvrqSNKM6lyMBK67o4eVP0wY8j5YmhmsiBHrC4GMmav+Ji8AH9g9th12HbBt69oITTbZ50U9Yl
uSjMGP0NtJbdqUlfmrW9XRc7SJz+05jQqNOlhzztjm2Ct4ctf8mtJJwnufFKIAT6aotRvQ7Y9ZrU
CSxj3xo338aduJQljUZq1gycufbi2W9NCWmI4YU4kL+uATgi0c4tULMLpBMWh2AEH5NLjozheE6o
okmlMkg4jfFEjsbNelDutBNy/cLKkMKc9uW5v0viVMwsrZhSM6fIk4GCxrb8WfPz0Ly3MLsn6S7a
nVlAAtg4v7g34O1EWZ1dv7BZKad3KzWnbDCQmbar7FCSULHKiCyCsG7XvTmqrhqGqSsmz9JnlVJm
1wCsDw0d7zz9JFWiNNGupW4kcD570tq2tBs8gxTnNKq4HZx7e019gwo5mEVr4WLHxRrSYbURb7CB
cRXWOf8B9qFgDjq3AqhL+4dwuFMkkf375k1Z9m1SKTaOiHWOYMiiBsat8l0OO+VIAsk3/H5xFcP7
HRPY7CjnzA2nbwclRuLNcE3cg6gFn7VoPA6RyNh2NXAjiLO1SirAz57hAaWg9mrFWrC0XcBaMgQL
Em0jZ2kjadvKyfFSGkAVyTjIMvSKIWKSIno7uXYwvohKlfsrM2xg8gDvErPTHw9unEx0jeF9Hg7p
OV9+xPYjyQRcqPtPYedvGTzonCohowEeYwRjDw6mJci9ExLbNW7M73ak+Mohu51ftMpNvjtedZRO
cewXijs4/yBu2t/f9y/hHorNqC40IQ0qQgrBM/SwOl8FJ8j+hwtfuVkrZ+TzStNqYjmIwcdIyB0J
i0iLyF2CxaQCj7XXYGSrG1mcmSeLGa/lxJ71QPJoQtyGKW7lFFmq9Yxw1/atACQtmbuEAMBiPLpq
QG5FIf++V8OoJ5p+FBvTBx8VqI8n8BApSDpq5uwvtPMnwOhIcxcaWhUKNnf/+N5lcRdBlihJXnbI
ojLaTCTkPDs5pmHmyfaRVTIYC2FOj9eFimRyBtK1g2M3LO2el/TGaqtzU86P10XsNS7jIP9eF/9a
QUjVp2RCUMqucu1mPSt3DCOFFe5Fx/WWN7hU0HdZnAkAzqZRRwPlvNVsbxW0mGmk/VFZ6u2atefR
TnO/Vii68cryl9ZnxzKt9EAiNOy7MahMVN+N4Ve9aEj5k5vKqV5pQfzFBs1rbZgzMJRSryrnz1Im
3yRKdmsN5p8krT7TBn0CdCxfWgm17JS2bi/lx5aK+rB3QzEooexoqsoI2jkVGVq9zivVRpMfPOjS
uzriw8DCq1fx2m9a69YswSWqJO450a1QTkcy5DTbAr1wYbNqfrZG8Trjtvt2XUv2DA11ZkMFrQD4
8fj6z9BOJHMUXOqJVVhBaQ7HtFgqnxhgNU3WWnC3sk/m1WQrjZnF5kIvSklOyllF7UVFD4klB11Z
+IMN6Gdl8TFe+pjNy2FSY8ENuBvlbyyBc59os+3noYP7dDpDxYAMSdy21h/Mpv6uxZh7BpbC9V3d
VZit7XFOVJW02Ek1OFEa2tHsGzcMnj/zVi/7ie4nj3giuN49ZdkK5HY2Nmhd6gbe0agY2i7NDD9X
Z0w4NcJEP9ss/gy3ktiXbM4wSyet69CvGaY3dvTuVjrXPEigHRBspEgaFyMtytzSIZ7gKcChBVYy
hrr6VlG4scPy4fcisnc3xl07a6XFyTIjbpmLb5b2Nc7DIhdtoMD165wvUSraaonMTgqZXlRd3UUV
hEYiXeAch02cRJFYqmCponi+deJ72xRECXsWBYonzAViTtsE3sBHJdCkuo6JASUw9eGxhR3nX1s5
7HvF7aYsuK4Dexu2lcWpQJ4uSVMyFSDJ8t0odA/MST+vi7gErMGzdyuDO/haKqUOiLTI9R8I2grW
s32jneKz+Kbc9YCbjeNOXyMqAFZMis5EqnnmQtxWCbQCsGXNN3DoAr5p8ouyF4Q4oh3kFKJF86xi
LFA5a33pp89m9yLYPubOeJ+w2T6+n1VXgeiL5JQWqhF7GmboypBWQM6tnhnKB/NxFWi4YEF8L6sq
SzWpJhwXlV9sOZyWX//jgrgbw1goHeMM8WcdUJ8N9c4OqplrJCPoTaaQeKIIajffu91C7sZQlsGe
QALM3CorC6M1lu3icGKj7agJizuwhBLZJm8ceUVzTGDluPrTG+qrXo+aLSRqtwwVBzfiP5C458y3
a+S8hj0tFga+sEbWcpacs5Ppz6fJ/6tdVrSj+zqCtB76cBkxD7ehi1bNRUrxPlxGCeStz6QSzZfv
diRpiibr6Dh8G+f8uINkzVtlNXDLswoMQ2GuvhRRBsTFDDUm1lVtYgT8Jb39rcjwXS5vbpqBumth
sOdgWrm581RrP4kqIkVkh3Fh0xshXEhP5bZtlwk9A72T/dC7/get7DCp588CU9s9JyRfLUtDgQGI
fR830erpTKgDpWB9xqB2NKGGEvqM+/Gtz7gD3IGo+XD3aQTsyL9lcl54jEGMvbJmBaMpATGr1jHm
XeWbAhDvLqYhc6CarP4ojwegEZ3GxLyzlSkSrHsv07r9Bs4pG7WJZpB1xQxAO2le2Sm3mEk3vHWy
F7e39edpqh6GJfd1OiYsVh4EH7Ab+b/vAd+ZW6YpeuQlDbGOOvvd1Ibz6mDT519V4QmWuqtKm+cT
Z/dqqo3ysjjASIc3dTK39ybM8TWB9JxQt7sboswv61C3XFE9drdqsn1D8bHDqky9ycrq5ZHNL3r2
UQMlgRTZB4YBSXP/+kqZ3lzYzGahnC6rxFEaaaVamGlPcjOD0aFLC0+xiq9jmn0vnVetz1+ui9w9
xs0DjttbJ88nPN2wtzmeh6B+V5vRNaTJNYsyuC5pfzM3orjNNNJELwcLothoZvycvJnp6hXfOsxj
igr3u25hI4zbSpQ+E+C8K7jimcKAMQYtkIL1sBvg4rR0DVYFbhJL4bvNKvAjVmsvsUfaG7p12A1A
t2al7MSrPmE2+HBd4K52bORxQUXRD0UyqiivqmA3c/UaYw0tEI5UzIiZ/cNCtU9Jqwpa6nZNbyOT
uwXp0s7ZwDKxWf55MANavyhaeH1Z+yLAt6kA2NjQeZRMtV1jZ40hIu0B5IJ8zoxwyRBEfLudB0CT
/K8UHiVzysFhWzE4EqdHRkhqHPVOtzHbOA4pdRsLfc4L9Rg7p+rId4nVnufKOdjJ/NOJ41Ne2ceG
mqK8wm7tcvtR3B2pDYa9ODV2NL6dAit9q1kiW/o0Ne56MO8NzHXMweAtCB5R3RaVfvZN5H1LOH0i
s66OZd9gBLwd/FQJKJkEnpsZ2aWFvEvgtMe04nXN5BqbLn2aitGz7a9SdbTaHtBfImYykSy22k04
mtbpYLbAsQnnQXFp+02un/VuCTAblkxfr2vsfui7USbOaY5N5djTBMtnUwHja3LO/dRfIwbXYzyL
+Qn2ffT7NnKOc82sklQruvbsPItdbSYRQDwUH7ClnjVaAnPcHezYKiXnORMCYrE4xcXO2Bdq2dN1
tCIBCHxI3fyH9EcdmT4DOp/vGsvTvmivXXMjGjnadQmGjvzAW8qUR6NDiXlpMyeXQ4pVmpprdKjw
qgJ3uptk0zZSuG010qGdi0GfsNA4qoDNRl20k0VNYOuB7DvPXWTXvmhWdNfoNkK53c3UWtLrPgGy
z+hRq/YB0BFc187dzQNYPMa7dcwx8cPKAx0tslIihw6m+2JAOFafZTIILHv/MjcBmYuYGzwjfPem
hMOT5wTrkE8kdhlj0+CCUBFNrd4QiRmNdvMe7+IuujXHQY/VHiYQo6k/J1/z5NZMEjdD10UXnyt0
0prTKljjrtltZHLeOUP+GgBIkDnU3X3e14eGTqECSkPDlKLrZ7arFQCkx2vTRkKM75dJSF1UMZJU
wBBS3W5+TiRRR87+Br5LYMHFxj3SWc6wdWTGzPXtDJ6wZvg6pKVLNdmv6iOZLezjn9cXta+I7yK5
F0qLifk2sSo0HGWGB/DEuTTRVyfIJF5flyWzZ9JmXZZSEQkQ+1o4DpqrmydNKTyqV0e97D0N/qr7
SurX6+va14v/rsvimzLI2reWU7A4bJX9NbmnaGrShkcTrdPXBe1qBaaQUV0xUTfiu4usrHLSJEGG
BbylbjnddJUgutu34o0EzgX2aTcs0sR6MkIz0vvQ9NYDOVdHow+ZFYtyKruHtRHHOb84J4szjSum
dGr1VQOCQ0mkT2OrPMyzNHg5LY+xnnzKbeHTgwUaF4HIRjCn/Z0NQCytgH3pt30g/dA9tLt75k8A
Pj2RQEz5sJ8gAEIs+oM0HB3fJz1SGeNXOttXDMjfOIgPMNzdMij/wz/ou9zf1ndpXOgz1tnctQ1W
N/9gQHvTLbBDqzv88ivFiL5kYYICpX5GhJr4zs9RFEfuX6Sb1TJHsLFBhaQA5ko17a2zB3vLgiFw
kua+45xbRLCM0UvHTMx169h1LxupnO4q0rKmHYV7xhjqXUlHN8mbgyMdr0vZt0FbA+uEwnBRuUvA
ljsVRKSIhsCWE8ZqGoyj4Gmyv453CVwYrhp6UpSlitoB8MlKbQ6WkXjDMAhwknfFsCE90wZ1Dfpq
Ph6SaaRLa7Ab1JgJsO0yG9zRdu/J6xxc37F95d9I4owNgx1DhTIVyqUWDQBT4UoLEMzNAKGq1Sxu
uxS3cvxlzXV/ALnqdeG7xwXmAEyUyG9R1sdVNugbyisJm6mi6YNYSpA0RKARuxu5EcFZG/qNZTRc
4aFRtPk3VMq8eBiOjfH5+kL2XfNGDPuMjVEVSzcvqW1jJcDP1MLeW/+wvqzeq3mYziLauP0j2wjj
bGnVkl4qDZbnQgLzZB0STDmvDXrih3+Qx98/IwPhKSCu0R3MmVSmSySbHJRBVueTIv9cGtE1IxLA
WZRsq9kkm8McDnbqdlnnKt13wensxgCYd/3vGtiFszkdvcQ8r2rCLUydm5DACqfEW89AiXSXzM2e
0lfgavgK0C6EkD37tcaNaE7/gM+u9uCkQihcoJUYJFdTr5yaoQuHQvKsoQa8IfKk5l2slAKPu6uT
DNAV/HsOMML5oN+eZWnRLKRqZKAxrH51QoHbY+Mwy5N4QI85JP7O3gjjQ/5ypEupJMC7sFZcntUf
wN0JmJs3O5B7Z5ZobXtK48hAvlcdTcPLk/OP60zlUS8bDS1VnjG65GiFOQsSutPCgHVAnBo4iJPD
64q0L9UCKR8c1iVhY2/HRjfMKBTG42T5/WhL/qD91tiNA4YYkDqACNnh1zatDVHSgUmxxkAZHwDO
4ubTrx5ZEkq8NpvdeDrU5uTFxuvcHRJ6LhtgUAlc2p7NbL+CuxfkakyVuZNxlSLlpg+38deeuKSZ
vetbupudcXCIGD1QTdvkK3erkpnlxIJa/fatMGltCpOq+psObSuQs0i5rEa6akiktf3wQPL5ftSr
6Pqidi4dKCfYscH+Bj4avsq1gMUadUSon6T/kFokKiopcERdhXv5SEcGny4Qrx0wZrzt7MarLUgo
xIYlTcho05vMcMdXEOJ8H6hnP5ehjXGR4bnWvcHySpQoxC39O8YAt8J49ZBTvyTd0hbUrrQB4vsA
fdOectYxkXoY/fkVIIOH2Ev+0B+vb+uuRCZPMUGQrvCGUTXWHK8tKrCJZB6qwfIz8/l/k8ApvbRW
RI4plJ7mldc1pSdRwQv4rVOZc5RoLNRU1D7BHSZfhKhGrU+zhdyEnMv50U5Iec7jASz2ifIzsSeg
8o2TfBpnLXOJnKjeRLGvwwrQyHXV3E7SRneNq/EwJGblqmX/fRpUepJAzPLa5MoXua9HFziQt3Km
HdEJ3rmq5KhRJpUvcaJ87efiXq1GH8Ur6mpjn77G2WwA07bJPBoXkTF2nZvK2ROY2E9Gub7Uel5g
4GVFZjFZrfvabtATqSSaqyWxb+ok90papEfqzNHa1Q8SHLPXjrT0rWkaPUMC3ktpe0ANdHU63iiE
enplS4AelG4HtUSDZ4MOYw24PbPc3a7G+DJURhmQegJAEzXVP4Flbd/NdeqxocDISPPTRCRBimAn
oMIdaSHA0U28G1S+xJ6ljRW3sTKHa9yYrmwu7mzlt52M3TPK4QkjkKB2y92SAHRaJj4OR+AFLx3G
xw/ggixSK1OaKzGGHdrpiJYh15Zn10gFsfDOFA6D/tEUG69c9oeLUsE7VtutJMtvI38YK3tQvwEU
nbzkxO1ZH4MVNaubY9hiqDEBGKBVRJQk2QlKPn4Cu3Y2Tqtuml7RG3xC5y9/Jui9crzsWB9HwK6K
+6926kgfpXFhgqpI9qTgyJH6J0fkcPOnvx68jrcuGK18A28D6ei/dSIfhXJOJF+KWdZrCI0poLyd
x8pMReEPC1g/OpGPIliOYbOLWSZbDTCB57esP0gIwrkJQD9bvlUzEXDdl6Lbhn30FYn8AEaVr0lf
jvGMlGo4ds9aF8NsH6zxmE5nIxHxLLBzuSaNs4dVbuXJyLG+cmg92rys9hAq1UmfZN+Cf7t+Xjug
Dx9201I/7mYz2H3fwVUDVt9tba99flMSBMumuwCY7kl9Wn7IYQLsPUA5HdLMNY6nEvMYKDkE1z9F
ZKF8NFRPc5UAGpNZqPPJcTvfBKrngYSpn0VKpE0+Wvoj7cSeeuJOmcv7le0D+Arwg+wJnwfLSNOb
XQ/hGpGOKqqoS+xfX9++Fr1LYF+w0VutylpAgUFCKq+RXc6aC3ZmdMGM6OXXoiKmX8xezUWbKloX
5/b6phiLZYZU67Pzg0VJGejrZwC1lq9qyDbyNxqZP+4k5+WqNu2Aag8XMH81ARISKgcJL6+m8ldA
w4onW0UL5NxcNhBLUkoscNbNAGNSAREZpEgC59OGtGi6iblto5KDuJSDaRBY4f/jq991g/NpM0Lc
VKIQgYaTzFtODJy+OKG5rnO70s3vnFMZlJGoZUKwMH5uRk3KcXDYwtTK8RItUoksUr8dZ22aiuwo
AEcFOCL/Dq/NQRvAODdhNIcCxsWirOctSG5Y66X8T144O0kHyzTxpgLFtoN3AV9URJXFmgerWP51
gzOzHM5PfxDEeU5Jk8cyBWIYWqBql5Rf6iWihuxfdxp74dkHKWyDN16j61QHz2wsx0G/tnaTnZb7
6ph4NPoHEcNlo56FZxsiQcRJgAnl012JJlU9RfY1VPTupTD7u7lCCp4a5bPa5X8WDnFcLW/O+ajd
6qWod25PGfFqQ4epY6h4VHEmkJhOZkqGhh6PqnAV7ZtpCDJhe/cqQI9lUBY76OTnX1ByDXCfGcR4
If7ydbKETaLc6YYyoanm3OmfBQd3mUNAWLsRx3mNNKEmdVoY17i4meV3RzbmH/vlyxoBtGhxV4DC
MKIcITTLTrPuR8ncTuZWby1mmgEqxaZBr1muASYRff48YtRMHRtvLRs3LZNPY04/Y0LDa9BcZJeP
IxrZy9UC+DTeO12Retc3hEnlzGW7H7yzwUU0lPGK/ZiX/JBjOslaW58q36TqxSbzwezKQBbSAuwq
1fsh8BqtE6AIyx2E5lMeJN9/Z2Tjw17rnBNYFTWe47YERMycH6YkLOVGgOqxkyT6KILzAKNadnpC
sAY9GgvVXeX7NzAhYO8bNAkYbrd4GmkHiAZC2XvJZg2D4HX96Ha0fAbrtoRHGbEe++zZWDN05hIv
6R4r6Us/Jx5R0Lyr/EmdJszS56T7RLvCbYfYK6r0ttVBh9Qi7UrygM2gJbRPvcKev1V99fQbavX+
fOUBzVNkCBwpmfDK6fUkKDNFv1Vhd0A4LjNfnvLYM4w6v7HtqozMta0EWn35pkMSFiUc9Nqxru4L
wH2dpECvVUkbMUYZOQC9r+xSADo4kX4AdqSoofvi0uHEcfqmmXWvLIYCFmhkF5budUg6N6Mi9KyL
UJWTwqkcSH9atWrqNhrr6ZANSEfEqnMP7AVM71tJG7TjcCytbBGEQaLFMWve3HVzEtvlWoDTtS7b
m2Gmxwp4Kcj09oN/XWku3AK3PvYhG0GJoxe5KqdpBOIZT5d9I/33SXpOBBcFq73WFY62JpHyaQ7T
6j88HZmnpZ78lRmtOCspWhUXCVOSdq0eA/hwLfRbPZWfYyMXefHLCjq3Lu5aa5Rep4UJ1UAPPe4J
wGvPf5CX+aScFED6Fz75ZQpaP0TL4q+zlFiLRXpwsfa/hjZ3KxHB0EVg8HFJ/POe6kZVF2nTRrGd
ndqqYG7joOuZrxTkuwLvLvIZIoGcc23zmMiNjT1Mj92RMnoC3QA/QR2VLxlKVCZYs62fyBGtvvbt
3yu+JauyppuI8FT+leskY5MPPVSks5RjH9eH6d8zEmA3MSYJamYTLvECCKaturZa166N2hX1xgSj
caQwBY5iTyW2MngviPeYPCywX1taztnaRGUXC7RuzxdZaEpkCK0KWhE4rRs7Qiq7Immkpp+r5gkD
spUIt2B/FX+L4PVO60ARA/5CUFhrllcbzi8SI/N5/cAvX5Zvx/EuhNM1ZKJRpbGLNGKIU/QnvQ9b
L/WVuxE4/ECaQr7MtwRwkpeJHE4mdzx0Qo/U4sCgGHae4vdf0MsHKI/4iIAP/apdVBy7O+Q8fcc3
A8F6L94wnGzu6kJnPqiH6yyNEqK9dKynYimHcz/ZB5QJTmWssBGE0U807dQZ6Q+B9N0jVdC1YhvA
lrqYFm5zc1XVqW0jPSJP3T0QdeYbHdEApq6QMUtbNwP3iCLyJ2w/P4TWbM0bqdxdE0sVKSmTmh/B
6AImADf2x29oIQu7SEUA5F9f5cXLhhPH3TOJolSDni111NH2TPqnCmXgJq7PC8B9rkvaNcLNwrjL
JgV4ywCnnEaYwj6Zbf9F6soDqSyR0jCluLaBnLHXs6ZJSoEN7IP0SQGhEQaazMZVojWoQztx8++i
+fvduHFzZnzZBXmRWpsSiGQQ9gzfNkfnOvJkToROa4RZgjO7fEV8PLS3PMMm5LFQ/Bqd4W2JrPMO
mFYvFjCtWL8deXD86uX6yQkM4W35G3EaKpXob13raO4JIv8URFQCB713iW43kDN0wxorbZ3g2JLk
NgOumrbeK11yVvvV7wwhY96+zgOnG73q6Bfnc9OymaaWYeDiZFhBqRT1II6QvMLwdLc92ufpLH/X
kdk6VgKWxd19RL8IWiIMwLHwzxuZ1umCCRRopmJhCDZ1nUoSGNm+Kr7L4FWxtmtzjcFRHXWz/ZUa
2SPeMwc00n9yRilAvHCjZPKBkuq+s5dvs2X4RRav4W/oy+YbuGsqTbPSTBYN32B9WqfMbRZRXnr3
BDcSuEvJmSt7AU49SgmL9drpc+FLi3NfrpXtd2sZXV8OcxgXDgWjBqArcFh7H3NsG/VXarpMoOlr
I/n0F8fWEOihmGF0Vzs2YtiaN2I0eTAWIHKlkUwLd3S+kO7L9XXsbtpGAOfqx7gYgQa0JNFsTMfM
0qJk0A7OZH9D1liwZaK1cL5+Ggapx1u6jTrVxczyeTVngS3t3iabxXBe3gSMWkcyA08yp3dj2/as
1vJWo368vme7TyQ2Z/Kfw+eJPZe8iAtMWrcRBZu44jPYdNP/C3daD6uwvP335IzMuUPTNAT2Brii
eevJHaVc1baOlG68G5vSbdQ16JbZGxv5IZ4+yzbm2DBW2vbFycLF1hfEtdT0cH3hu8oCpkbNVpFG
1mxO6eW4bUZndpLInm9pf6MCvTWfXacQdnHvXteGZjCOPEW+gHKi+mLMcQLXz8ah+s5jUDlwxczG
pMzLg/GgqYIYa9egNyKZ9m4sTUJxphuMqY7a6q6vZ09riZcu1qMKySo9qrXmd6P2GxuKGRvTwKma
iuVwV9xKjWICNnsSOQ1CLIoctZMlvygyx2kH1u/rp7dnHeiXRNyq2cC64XVoVROJ/B9pV7bkto4s
v4gR3JdXriIl9epuu88Lwyv3fefX34TO3DEFcQSfGT85whEugSgUClVZmQa5sZWucXESrVAUTb1s
GLcNywwVhpelHOM8xUXKh7W1SKJTx5C5jVhkuzvRBAO0eIRC0YB4I3UilJkvDWXG26qWndT4AUlA
xjpuGzOiAdQeLma0DZDr01imShvyedXnGqc89JpgPdQL+qqT3QZxwHX2/c255Sok1vBSA+BNI45P
na1Ci0DQ0Oq1J+vjOVdmZx57LxwxijIozlgk/ioYXtEoQT2EVixOx3mp/XJITjKXHRNt+YXUxqyT
wZUV6b2rRJMopWoc0sARgmj3f+zOWcEciabqBlwWiBvKbeXV0KK5DGsPLEby+jUWTmHkN0JktpIX
hm6KDb9vcC/igtJNkgCmR80aAj/Xp3PM9Kjt00h21bfmXQ8IhWP1BoP6q+apbvnMPTHzaeKn1A0P
Vj4Ft7tskGoHtchMMxpOXnsZTA9iINilDemb/Pi3SBL3xJKE2nFnYCmBmUPzCvQh9PbXQpwkpVAo
gNUoEkj4CgsKWMwu9E5KjXxFRAAHwB7pLLUmdWzCOZJHxUWp3h/FNQDMhrfmEe+6cZmNM0YWarPU
lC9iUjuGMb1NVfxNTqLJyoYUGSNa121cO1Um/JjHSmScgdu+FpFugmcBPqgat2dgFQtFFPRZAanO
4Eiu8Gl5Jj3lzopT1Bb4VwJ9TpfDH9D57AStK8tUngXpRDBXlqviliftCyoIz40VfuC1FmBM0Fy/
jh70wVnN+T2nvjJK5V4lOC3bSoFRkkNiCiy0VtkaIPbcm4YMoWfRRA6bpv88SQITN0bBUPISeF2m
kqRQrMqsyRZYTE5JGjTTq64yMr2dPGFrgs6P5DwEkQCPfSzqX2UumEbemcWE0dyIVYja3bffi1Go
W0AE13nczrzhTqrkqVlSW+KcFpEJXiFnqoZzqtSQbZHl8wwaLLPPpoOUdsEsLdBc0+Njm0qLhWom
Y/23zTXiyJufRWLLJpkI+1UQ0pUHNCa35KBw0kfxLQsg5Zj9RNCK32eIzuNyPBQuD4kmSOq9lCCg
/YNOMVn/VRBDwgg+OKgB4+eQDtb1D8GwIRgtFkVFa3H00+/RBRoEOqf3/o1Z8LjZC2LLQD0V+ui6
fJMdFqucT7qU6wiYvKV7+q/anQ+GI5vSrwrEWNB2ZbIfsUxSx1abhUxcqgRXTvrW1+OjkfaWypfu
/duHPExuPuJmYdQ55VfMachlG7oIebpdhRrvC0P3pUvJ7PI8PAK6bPFdyvv3zd4CXagPSj2YIozP
rWjEkc3TA0IH0ELfmADzWJjO2wIBZYmKCSJf8EW2YOvykxrITuUZFpDvJ8x/E8Zgi7Eu4nT09xQx
s8ND5BdTIPQtFMXj0AkFKLjCs+COfm4X1vzyL6kXuzyzbvLb04jViWTYUBRUlHfoLLtSFeAldKyO
VOK0xIxmu07M/Cn2ucfoCKozUuM5rV6VmJXxJmAI17DnJzb+cc9b0ZGBCgWvYMBepbw1VrVSihoJ
11t64OVnXZve2yj/cv/r3iQSZLEyjwDEI67dZK1pxyEapDKueMVVksoeCpW1f7vr2Jigotvaa4AQ
rXGIGdsVRCrPvGKG3uDNx+SsnnSBjJ0BaS0eWBHm5lqhlkYFM3WWS9AfkKXF52JNfI57V4sfQshq
qbA+Ifn3TfQu1USZElFA9FZSd8SYaJmx6t77JvCkl0BVjAhNH7gsV7p8xVJA+SM4Ijd5vTgZjI1i
GKHbT8KSjXwBhgdXwwTGtDy3Rs2wcJuxXbbk3+vQqPtXBa5/aiq4dIvmk4gSFQTgHQPQYs1LIHWR
2YafPvdW7LB84RbWTFmmnDAWphTKtBpufqs9lZ+q9xl05zz6L47+0b5yDmJ0AIpt8iPc9A15FFRV
wSPwk8WEdXlo3kQz+fcnoLwyXRKRm3vylTFfDopkaP8KZlSAGS62MYVynoP+3QjAAuEaHjTJejNx
WcDq3Y1W0I7FxKCCi4oc2I3DprMQGX0Ih5Xj0mqr2OziiLHT+yYIek+/iCxTq+Skpm/DFmdejnUX
ddXKzKT10/3QtXsNITgaeJ/IGupMlDf1dQbJsTZSAfyPn8qPJCg/56ZuDp+qVzTM7fvW9j1oY43y
IF1OY6nuOPju9/yUPRD98vkg+uVnDHW2F5qE5NT/Gq3Kb1zkaISvoHf15+pbxagCMddNfVxNSupM
iEIDiNbaR9Z0JJNmJP/P7NxiMW7eTtaRk7NZN9nqjbfETYSicoSkSQQbA8YSy0/1U/qlfUwxVtfZ
kEMAN4q0oI0LaJfN0h27ffRQ1ilfzVQ1iksM77jhmxxobvkYYxRB8ISA9MUA4XNZzcxdz90sl7p1
OWnJi2w2FFcNnzpBMfucOYtM9ucmBGxMUAlilqSKlHMwQRIM0M9aSo8GLXQcreEEZQlU98z7vrt7
A28MUpmh2PMdaiVwXY1zJTywNP4QLt/v29iP7Rsj1B2lNHKmDloaYlX1ictdSbSJXDQZLkgTS/6i
PINSASmTyx9Z0V3Yvep/26ZlqgcO8goA6oQX4Zq+sECcmDiEQQSohpNYmRNy04yohVn3F834sHRV
sZXWSkyBGHHb8iPnDUta3rqUEeZYNqi4AxhjzIMg2XDn7izJLZ4OX/pmcO4vhBXdLknx5pQD1zeA
zSZUXK4BNJmoG45m/itGZzhxisaMTsqzEsxf00PrGZAfIno6oVXjvuZYb3TG6bio32x+SVkAFDx0
Fz+anDSxCxB01aAYRDFHsQq3/MmK7EzvITuwsShoOhTfFsRTwokHIPLc+RnEj2JXtqXA+AWMaNmZ
/Cc2qvY/WJYl2cBjAyVSKhIUclEKifSvtWYvKbiSMN20eomvm4KFHCSQT+zRpls8ziWo/jZLxYMK
4lIYQYdZMMv7EdbmzK/9KyEfJkEo+aEECvKx3BF7M3JZZ+aCKbsNf7+tU4GCy7siSkEtjIc/JE8e
WsidIVIIBxlPO+SEZB5kcKPG7M34ofMNtHEu1QDCAHRIAIYbvQKAuMpOXKbv7Z+1f/80mhkYZJp6
VstIWwh4NzlMmIs61wcV9Edvgw1JFrc8qw8ji6hn/0IHDeulkIk8hhyJjQNmuRSnopiHSItnwkdu
zYfEy5EUS07pSf79o0586ubzb4xR9/kUt5mSlTBmYP54TAczHw95zJkyAMSSsrCSld1PujFHHS49
m5VSFBGatdcaaCTAvp0QSneDy7tEdBcHmvmC308aNjapO7yFCCUYkaIQ9QnjixhZBOGWgewGrkTS
pP5nXlkCgwtp/yxvjFJnOUkAcmsKHKr5e/IyPmGMmLNqVAaKixoASY+01ORSc+bM5Nv9Lf0PDoQ0
CLM6oi7f9OrKplsjckeEmvV39BZB99w7kx0f2RN2+1v62xp9I3FZW0+FYUD1QnKG/BjjYTpJb/fX
tHulYwb9/5dEnYluyLNcSOA3qhqfcz1zh1U/iirY+Vvl+b4p5uejjkSsCJw8SVgQH4Te9EAoUQc3
edJdHkOuzOuGxLfbA/h7ZfSJmJemkQpkY7Gf+gIhrjvijvsmHeeDjGRJsOqX3MlsaJjnHgv08h+O
xm/j1NFYQEfAxRU8hRD3E8L52F04hNrBhvSBWTymb/PH/a/L8hbqXMx1n2lLhOWGYWTNPIra0TGU
GRRhu1n7xluoG80YBDDbClhWycd2L8gmmk+MXI9lgrq2Fr7AKatxbclybU2iYuoFYyBt/6n1exU0
03OGIbpVIj6fvWuPs60HwknByxJlcTx5Ch/Uyl/1I8jwmJTju7VjcWOZekqvoZ5FS4jvJ3s55ARD
v/zVEBYCJuCc5YAGFTyiCWSexXyxNNudqXSAzWHC9XGwY3TqjKeVraLNtEnFEmM1+FLgYbO3eYsA
cLjIFL7pOOSclwdJaQ6fWc/I2wY9ybEwc0r6Zphzvez15k6P8yaX9Rx7uUCDrnlJgEP54HOz/6SR
CXYX7P/O5FY+EfX5pccgGmw9dJsYl9LuXb/5EZTP1tXaiEKHHwHBBTNCm7ToMMeuO0vfQVuQYWy/
cP7bGv0Kazv0CpsS1y60GhcXhKZf1i/xj9HXY/LR3QLSmwnKbPlLnFgJrn4RrJIkjWNF2N2Tuvkd
lDNLhWRUikyOUWFDdA10Hh0jFtyiZ7G7mIgl1IoAkyga9WFjxAC+7NCT6Bztu+Rq7oozqp0rH89N
Mw7+m4rdxhydlxqaPKJmtyD3TVKrjngTvPPu/TDNWhKdQ7RdVIRF3Yfu+khGA0hjWShM7aHDIQFI
7Sf36b7BvV0CcgXiAyB8Nm5QIVUb8dI0p6pbJ29y9VWRGbe6uJdBgGIb9Fa8Snoo1J1QcCkQAkat
YtRcfhZc7ovhSnjK2eTwcT+zE2BxmHL3mxNvEzILdK6C7sgfNX86MntYewdx+1sof6mkeMrzEb05
PJwXl0M1AjKKqp/44yGBHq3sjk7zpBA6BJbr7Ib2jWmVDEhsApEkF1IDpiQdgYiompLHNEgtQHXN
rMKQc0UnNltL9Lnr+SpMJzTOvuAhfSph6jSipCUeBsajYtd1fu+sSt0hQq/XfKPhmdZATFHDeEMn
sDJqhvOo1JWx4CLWayjCujwEm8BH+zBkTvUXmEesmEh76cfYmT5D657Fv7JbRtt+RLL2zXZF4bIu
jdyqbvjX8IsM9oZ2eVhSU3HQGfiF+Vs8CfsPzWcN6dyS55OQtvmoVFoqDEtVGeqMYbOgaXBZaUfu
UbQKJIiZ1XyBQABgYqDUKZ3otXtN2G1esmn3vIfKTAuBH4e55FU39clw0Az+Xc0jMrQ8aumsPJhx
HlUqKW1LsUwFqQndWp6h3PFzWlfbyLysau11Zs0E77srXmbQlVdlWaK+bJEm5ZqDJd3F8JU19X7V
slqQt+DDy+b9NkF9PG6aZW5MEbz5QA9k8M8leP3Fh+7xD1g8d485gJQqWi6YfaDBdTFfoI2nraor
ql2ghARWF3HNQQxLX1HSXz1XvU0lWlhaFYhaB1nOnAFJ2v2emgzeAQOD6BDavj4i+lgVekwa9JyS
PVZZhYlCw7t/Oe1/UAOMhbyuALpNgwB4JZIATS00yCf1vvGN1JIXd/DVb5PJ8sXdmxd8a5jmAB4G
yAPqyDe9mmTTIGpIJiYHJBufurP2InnxASD+0vkDRh7ygeijtjVIOWSi1TNYpWBwnouDmgL0ubzE
QmfO8vuo81aYnUEKPwvHUvyUR+hnJ4xMcfehQz4tABYQygCW+XoHV+DM4lhYkRxfVEhUq/OgMfip
CEJb9BX0PeNg/qvPTLYgyW583Zqm7g5gc1pRWxaSpE4ADcZWf5LwwspQGwpNxcofFIugWFibfCva
jhO6tUs57arWQj0uaEArKx8smOPJLH3q4+8FMGlmkjT2Msuvsbh+LMOaWB2marpIfCyj8qOoKt6R
CwP8IBIYDZrqVTTGd01Mg3ECdkLqiuS5nDPukBjcGgGrEuGJODJhHCRdopwGRWpFARJchNoDzZeX
aeMYS1BX9cBfgjZE5aie5jZvcmoC6Toe4s/hY/1SBqqLUXZm0XiniHBlnIpvIcRHeC6JUq/uJ3ON
T/1S2vI82oxTv3PrwwyYPMEiKoO0lDqJoyhpmb7qKL7iqnNESzuup8IpX40HQhXM94RUGsLvrAfL
XrS5sksdyLrnlynWtAR82SMMjocR6pct7r7EZqncM21Rn7LT5gzSILrhRg9gKUGSFh5K8LddEmCL
8T13rlkAGwHNNRREa54WBwmjaeTCTILPBFD9taeX+jt4JW3Z6TzdhrQGGUkt6z8gAdsr6WFSQlQx
oKcBeU4PtkNWMdEapU5Bw/H3OGXzMwNui+RP2SOLkeB2qFrCNaEBnmbguXHLUgx6JFztaZ56+miP
qOHHVvuYBCP4HKXnwR7f1/c/SLd3EiYYBXBLwPQ+yIIpZ03jBsLm6whn9RNwzq6H2P5e+KsjmrXH
WiH5v+jDv7VFOWgj8J3ahKiQimVykJX1oMyMG3fvhG8tUG458WqdSbGceElhd23mgpjIjKvVZHjk
ThS7CsP0Ryu5fED3PcRduzj6e/I8nJtz4YHwFV2mFgzLIEM/o773jfU62vmCMAxgLTwSkxA0nZVW
VlyWFbh3RK3HmD26PWaTfmWsbscltkZo4nFtjtRY73Cx8xg0JI+H5Ny5CqaWCScQ62W5s2OSgoEH
JLQYsgBA8/oSB4k8l9Qaj5wTfKkSCEDaytIUVqqwl6vg/CoSeFox8kJDklXMJizDImloyU0OZ8ZW
06CxIpsZ5E/AQHlk9gDJe5hydRD4/DZIecjctA0I4/AN6/k1LhVbCgMJN1wbPtXiYFaTYTYgxhoW
FqvgXhC5Mkx9T2ExMoLMxlgvMpPwPf4xeIUHXUZ/QYaLHQSPocHcRHHvQGyXS507Y5C4KYHmBvjk
entG8crCdXfE/DTeKc/jN1IiXSD9DKL8k3zQv6im6BNhZnLJF58jN2aEgb1jAikkQjEFwnUk95RT
FX3fgbo5dGMFdYqIt1Q9YdxKl1NA7/DWBrXkJNKXbFkRA3Jf9xRXyiztW2ovAKF3D51HojaQ0876
BlXDx8VugRwpz6IJlJNVB3j4enHATAB2LkqQpGiKARCuKkKB5HrZUa2NBQQ5DPwk9RfAM4AdEwxG
/XkArno6VT+MxcwP8rfEZrXj9/qWQOCLqI8RtPPNUKHItVI7JLgpsf0QHv7EPQq2+CYcVFtBvdiq
RqBnMH7gsda8s2RwzhgKBARQH7+h3yMoxLGX59SrpuZRMMAIqgj+OqreGPG+gkz3fmwkm0ptOpQK
MGaABweEO+gHXZKG7YhhJ5hTqnOVgse/kcvHYWqtTmQN6e9VwiFZoIHsBqky6CcpL8aTtwcNGd43
+hx/WTgVLGB9WATCBOnfgdegeyE7cqig9a4Eq65yTqJBxkwR+MIaI2EO4rZ71Os4aCtseaV6nbJa
YqhyD3XOufKQPkpTbecgFr//jfazpk1KQfZsU3xCqqFrutwnl0HaKLWko+6v0CmffqBkwZ432Yk9
OoaikVVLmC+74ZcE7W5XJ9mAO1/4a4wfKlG8xFdd8afk85h+Y6xup3ABcyqoHnGTKEjxr1eHY5dx
bQRz/ZfRhvCSDZ6lH1Jrko6a8YNhbOfe2hqjSRS0WirjTAK9QHGBGjfk3oJUq0mCaZv9gbrKXiS/
skjFkKVT82jkYRE4e7d7GN7mz9EbntPPGHA/cBisWa3Orc7jgQhbEa3D9hw9ipG5PqWn4vNQsZxp
58Rd/R6SrGycKW+0ti77NvGyd4hZONJhPc7fMk/2QQ4Ghfg80D7QemOFlb1qypVZsjEbs3U5RWWN
9N+rvyugOEbvyaw8xPoJ3aY/IYreu7evDJIrbWOwGKRSqXsYlAYTzFZqUP+IwUIO5RcbteIoNAc/
d9iVDOKtVEC7MkvFmF6XUkQwfF4+yA5ZIPuFLzlxwMpb9/oHV3ao21LnMw5MqbATpycM+YInILMx
Rme2xknWv03Na6e+8CylKuZHpSKRkWXcrBNnhuhdbiFakyneCjgetMKfMXmTPEFaw2M1Fsg3u/dN
ScDabGXYG2vdFVnqFf23VnmbodogpKyMdidJv/qgdBgK62ThUwRZ/YyKKeiwNYd/nDDyljuR/V/k
U1tjdE827JZVTRqsCIOMVpR5GugR7kc64t7UN7u66yj/wEuHa4SqRVpUi69xVX+VcoOhE8IyQTlD
Fqq8XBtc7JX6d736JCYf95ewFzOu1kDtOyatM6VbkYugPu+MT8gLgP7szd7Rgv5FPAr/XPmBJCGb
BIHygUzDYxpnKoNBzRQtknQTBLgCxF/xyNJI2wnEW2P0YE8RZbzINTDWzo0paX6pBcIwQKmcxeWw
l9IpYPYWcJfLZAD/+visNd82iRRnBGdgdgu0ftrJ0dvnShacLnxmbNqeV2ytUXFXz4xxqbmVfMMV
MnPCJ4IcBZ84ElYk7YRQU2EB6VkmqZgrjxPeulmYejwmAmP+Kz9FJmNVO9FB3a6KOk6TyI96oTV/
r6p9qktT9cEG6M8e9ySzkfM7acqVOepo8Ume1PzSpZ74PEC6iEw31scxIDLZRPukYbRu9qA44PJW
eMiLGhBdoXMwzARVc1HkudcCioNXjviWAprZY8v4EXsmHthZ5k5Q35qkM7G0K3W+ynPUyYrHsTwu
XO6soeIz9m3vkG0Wdim7bq4ODKiukHCA7xPocPqRPIBVDZOxwkNuzr8QRqz+jWNGd9bSqBSrhARu
pcYlnKXyyqEz09zXBNapZu3ZJXpultZVqd7MVUr2jFDFoREeB9nb99zkvDrACU9/MsG0u275200u
P2ljslVy1ADCgpyCEUhIQKJTm/+QTcEKE1M9sse7dr4kVOoheQTmZtTnLm2jjcElnsRm4fA2qHvF
FERQNwuqless3pZ9MzoqtiLETMEXch0hkzBeSBUAuWIYJMVTjh5X+Y+FRAmhPRjtSXFYRgmFisJD
lYm13iK/WETJ4ZKDWsoOw9l3amQwYQC7g9o6xoapp0ZUYpx3qcrEk5OsCoxonoJWm1trjZfHWC1Q
vKk+dUPyHk+VAsXDcbIYP2AnEF/9AMrxiyGb16pUSPKLegXCiLOihSebHf7qCkDTsfPtvc7hlU3q
uyZa32n8ih5U8p77i5Mg6ebhlT+WR+klLHF3Jz/qgPNL8BuWh/vrZS2XuurEGqxuiYi+VF3WDrc+
Spxh37ew15LFCDgqrBh8h/fQnqloY9iUQ5wi4W79ujb5n6kOamVzkJFyqyYR2VlEp6pt0F8uxzgI
WT61s8arH0BdfGORN7MchfCpv4qvoIp3CnxgA4+oIcZwIRFGYPEu74TsK4vU3ScbawRnxWHUMP+a
pg4yfi5WUd6tXcbH3UmMUDsRAZkA2wXUJijXQRks7kriroB/fWm+ricoLsi5Wdqpq1nTdwL61kev
89mMgHuwHkI4iN4bmTKS6NHxdiy1MlenxIvUxfiuhVzjgescN3wa8wcF1Y++FyHtp062kg1esgp+
UniV0R+0Dvh3qfzCIVk9GY1kZ63wkY0pvEFTA+hNM/g794tPv8sz9DBd3iUoUtZ48i1B8SDZUZAf
F5f05DHmiZEzxpbsudumGHTB724CPkYYSjkmpa4FgrCd1Xj1K/eiA7AmupU7fMv/YjZeWRYpJ1DD
RQdzOdZnHGaXd/Dwi22gLQPJesVgCBNQtXPVXL38yM/ZLHDsR0moJpgTe8GrjU/JCqwHM2yQH029
/q6sUBeaMq3lIC74jLIXtqZkAwfrtE7lT6dL3dxjISn3VrVxZ/otMwxhxQ+iimpEW3oDII3RDK4C
gZGFk+cXvaqtFep+q+RuCOu5IasiXTTOkTzCncwiUtnziK0Z6habFbGqWgEBiJ/PMUSDMq1kLGQ3
xP0+/fSLTFjmNFlIj3gC1U3TVA81WPbmevH4uLHvn6iLBMi9j0Y53BzGMsY8ZOQ2IAZ1o3kGfC8W
o7PQY8RPjfLC5PKoBCFO8zD1xWd5qO0sFyXc2WHAGfH30ZhKC5qmo2nIY4D2vV/ISmkBFGgNA9Cy
SRdokaHbIF4k3E1vnVw6Uj1ZeZtrZqPiyblCV2rV4YQNQPapYYqdeMjL5rGU5Zc4Up2QFyo7BmKl
TqdXg1ucsJt/3f8KeyXt7ZZS52Hhux5NHpw65XskGeekw5zI1EAz+CmJRSecft43t5ebgxoGqrdo
oSCrpCdIW81o+74BKodHobn0Ecrgrdpb5GvPhFtUf2ARqu8NNsAi2gCCCDGkGyUYPlwT0HUBP6I+
xxDGcwrVXDFSMR46V39cndAlTPJhbEoBsLIPRLsgt3pWwWbXrzc/gjo5GZj4C6PEsjGC/NhAohTP
cULyZ+ERmVsTOOZPIdiIOKgpWIwvvhuBNqapMF6sQlnkEApwyy+9rQYEJy89hIcTdGRdVPDcHxLj
DO8lD+CV1AhYDgMHNHLAwBic3DfAXhQ8HkAz91wvkZ0V0TkCYT5r+pp8OPoQb4zRCIKq0kGL38FY
6qOQDXQQGQ1TAmBKrNJiBfPdpHNrjYqzooj5eTWDtf57/zEF8VP3ILmSZHHAxxco2hsglUIJ1pL/
u7KAvrVNuVC+AKueQlHa7SVgjLXWnEE7l+otY/f2YvzWDOUuoKuN02gE2QrUbNFybOxoer/vkbsW
8BS7IEvQ2qLS2Cwp9IQrFLA75NUQQCt0NtOiZ4V3ZnpGjuQmnxCVUYViF/oArT04KyBO3RkYLksA
4g+MDqw60c4L8yqvoBalQFVIX/lLd6MHHcF4IO2r+PAHMCpWBkPVftdsFkWO9FFI7ZewR3Zn7kG3
MRziYSjrJysN3Esttnkn+ffNZ+zVvhBnDebGOrVa3HEiNLuWQ1S+ZFllFZHxYvTMoYK9mLUxSp9q
yNeLpUJ6YpXgDRDG/dp+NGcwUDvcYk6o6oBA+EBol5jNuL04vTVMHfAZGlxNVcLwZIlB/Ul0FHQB
dXu0NK/x00ODCdvlwLqi9iANW+eRqKO9hqLQCDKs1mEgX6JYlZo9VLc/1B8A/joETdPqTvrGavzv
MStcWaZOu6FGSOpUpMMAYC0WCP9mkAFHx/5ROqFs9mY4nb1mh7K8/ARAsqx/Hgq2n5tKwcaQJ4EA
5mPtxyD/mFgaC6ztpLKbftQBitfT1BOAMy6fs5qkc7kplCqj4MHcQiraGNBkmVDaBIGUJ4EizhIb
qzMJ9Z/q17+SU+aXD+1L5rJOJyvKSVTcAee8ElXRjPwNZVwS5ZbBJgOqpAAPTDWzu8qIPhIVfZo1
keS6w0vj76gKGOdxPETeSioCh+nARLftXRZbD6HCTz1mRhxK5L32rAwXua7sLQMbA/fMeZOPi/DA
ggnupqgbk7TQY6gvfZEq+KT6+YwI64MZ+4Dax1cFASf6LwR/CBb3dxmBVipM2jAdMPSaeCWI57X4
oA6VqWu5WYxPwvQeCk9SJJl5y3ppsTrWtPJjOCSGOlze28+Sr5/TTzjnyIrnl/YgPRte9/QHY9uM
3ZSpcNMVXZMh/4eGxSPx1tJOguwsP4I4BFjW2EHj3LsfYBi3l0wFGJ1bJ7zkcHvJHnlqjIfW6fw/
uJT30tDtJlKBpsi4MFSGi5u2J0LGE/3kH7kzFKo97eO/mJK+8hgq1sRqEklrB2OatnqRXB3DpTbH
LjkmXexw8T/W76QclAoxylTXqkRa8utj6YvvAuTeCKAVDEdk19iXwl53+2p9VIzJ+1nLOPkSY0j/
BlH0JyYNMNAAqZ9gOLCIqndLjtvNo2KMkdQcKqpwEsyB21B9M0w5QGJlAqQiuaRJ2wGA1K7mCNbP
0uzqP2D63Rv+3a6Z5pTO86XNygJ7qp4HByNxjsKb2ZmzomDy8BNIRB/NBbKLJAZJvmgTBj0Mo9va
k/Dj/pkh+0k/qfDmh+g1ej7geKL2O08XPJl57DeEFExu+iEmkVmo34T1a7N8v29qP9ZubFFb3a6D
uMYk8yH0Hk0gf5WA/CKqTsMJE6WEzoT1htsNQRuL1Ga39SBk+VyjqlmfS7nw1tVwGIvaDQa/TdDT
7zI/z1JJoHSdQ/wXVXPoJivOQmY5XlnX1W6qvDFGZaxKV5d8rsNxkEhZ0aKZqyz5jeH+j2uiUlQl
F4tBDXEmp2C2ObB/InKD8mm1+BO7zribtm3WRF0TU1zmcdrBA9F7f+yqCvLkGPXF4RuPomawnm4M
f9epO6LWyjCWCmxX+NfyXrsK9Czd6EwInwSnB+FD9gTJPytxmbULsjV3DhrdwhKaceHrhjyt3Mnh
oa69fuN93q1skTnNsXsPbr4odWXIoyStaQWvV3IIYw88pgGkKX2dM6Uwq3o8jdMAjivIakxGxRoU
YJw4nYon4ZgbUQ3wkNdCRm3QU7NLGWw6rDNARZGkaP6FUFOMDBfhq1L9ktV/jumCWsa/o6JOxQ0g
0ceqnXDOmm4wBdUuFFZ7b//e+22CptOp2zkT2wxTWdkCsh6nWR3UBT3wA5lgneZRZVLAJaf5jJO9
m9FvrFIBpG71oRTnixcujmplAQSgVVsGWKJywQDGHh7YQ5tvPyVNqTNowr+SMhL0MSBjzX5/Uh4h
t+Q2PzkIyUKaW7LUI+btwPKEPu4hP7PmW5kfm4oxHbckOBPYT4h/PPS+chx7sy1MBUVZn4zUJq96
cfgfPzUVaYQx+lfilp90vLLrx9TWXoy/6q8RdEyHb+sHwx4jshlUVppXUdzpU5VCVzP0YmuEdmeg
vVRngjzQ8Ymz76Wl+dzEBDUzDqRBhZu0AZAi0orUMyD5MU5ohnNvnN4yMlPGNUEXEsVmUnNob+Aq
n4/IU5bKOOSDYYVt7t7/kLs9hM3hN6gAIwy6AtpUnJEptuKn5Nj81Z/Wk/4VOPUHsTbRxXESwazs
/h3Mm+kDuS84e2BpcrO+KhWC4nqdhE5AEJ9IRqad0iYyQ3A03V8sIycD4uC64ocpAKVLEVLxZrqk
w+OpdsfjWmPkULB6S6gsED8xotD9OwLYg2ubIWo0miHCZl39NTefcTFa91d16cb/58tW5+kERtMG
HbDf5KIx28bm8lZ5ojW9EPK81VMfSfsFfO6pmX2ox+TR8Fm1LkbE0Xkq4ojJIkNyCRFHz0zdkx2Q
ekmRCSm/GdUaAVB4NTJHFnL3/hmB2NP1h43UTA7VDhWwWVx7i5u43lIy3V41cTIjQ/vf7noAOa7N
YYpIiyqIKXnKPKNbWVjDkrBwFzcXlqChdaiqIv5g5IYumMjilPETNAXc3tUMM30SCCm+DbWfAg9S
jKAzh/lvB/CIRczXQ0kbA9MYkbpeFUTlWq0C2sNdYiv52oJho/TPE9pLP9Dv5Q7K9zVBTxF4dSez
8l+QeBdfw8gGtutjzM32AUOKDgt+dBMLqJ9EubMUl0md1PhJEsedig7dPUgCjRLLaW/O5cUMkDgy
eMM0iClcr3w1Rgg5LBz0r3XICednYAxY4WZvJSowRuD3JyOz9HMTjFfxDOWd2e0CXvjUn0bciqi4
i74MkG1VuOh+/4F00N7CtlapiC62kh5X8sK7cs7ztjJISLOaoWX46s3pw+fbWqE+X96pmSC24uz2
chOMShiZc9NZYly4jZ4yZbT3DoYm8IDE6QAsi3SKmq1qVIilPLvxCQNMlgZsuYNm73mFfDek0tkj
kbdXBdanEUoUiDvCJj1SLQxJn5UdLM5ijyxD6nlTqebabLtGfJ/7EQfCGL6PU2LVQ3LgovAoTZP+
nHWaN5WKAJRFyJpWuWnEkZ+E6TxSuIAaDT03OWkZ8BkiflL/hTy+ayg3f6pQTOh//uPhGywaUsqS
CtoCzIPSpDChKo+9FHeLWw3FqZQHZ0EzVl7/sZYKZYY66bXRV7mU8KLbjpybQ5GGG/75HCWxgUhK
hmpBc0OzT3RyV/elMSwgdBZcVNzc+lvrrKB5a73IZgLndvwUqAAg/DSQHt4GFR342q5sZvGiJ6CQ
yWEwyWJeeX4XL4nTPy75kNX9tkdjsBaeX3VumcFj1yv2InC+Lrf2/fTilqWEskFdEXEhIxx3WFPq
d6rJfQt9wsDSjSBFJyPYDGs7MfNqRZRPdMXIy2m3iCBEXxzhE/j58KBH/AdJpxFMr3FrAUTEJuO9
eU9Qi6QyGElNFqUNYZaQUYDg/zi7yaEI+gPhRek9EM14usvmx7xtrlF2qSTGEHNu4DNs4GQJrmAn
Tt2bXBVomBFNH8qH0pkOKwCq5YEpXbITTfChZVmQNN2AtNb/sfZdvXEjW7e/iABzeCXZZAdlyZLs
F8KRObOYfv1dJX/HoqrrdHnmXGAGM8BgvLtYO9UOazG1C6NTMSLW4sTxDSVJjQ4kiF7r4C9Yw+iV
fchP3874LokJSKNSz3MuQxIU6Ca3sJDpeJQdRr7qsW+1EwX286I3I48JTQCNWHJNXxeoUHZHdpNn
72YEQ3cK42OvufaP5FH3RxD5aYbfXZOTaAGFExq3X5btsnWY7Z5kY8LELKDz5ZR4g3xtJpq3St8F
xiL4smy+2PWgSMGuyxLMxG0O5c6WXPMueZmC7ut4nV0roqWr/6Kuf66S7aytquQsRYej2ddmuOzy
U4W14Zumc9cb4uuBvM+utQPB9pzgEXX+TP14p2x7zVTLNlY16BB14/K1FnSpr4POZHK1yJ0+zVjo
pmMpOXZRE+sG40PRyZZd8ZwU3z29fwDGXiVN6xW7AqZuM3ZIkyvzOrOaJ9K3nuBqqZKyRoPuFKII
1jqAgMUo8TDIkZmZuFpaaaeOwbKfRkBP1lfA/NjZ31TZlQ7OVfpsfupP/5iiGV97I5zd0+pzcyxU
KFdgJbu1bLF5KyLt5mrSVgQTVUosInYF0tSghvLA8xV+fK+d2k9gjAEKq+K1dzlBfBH1FLjRbCuX
iS/5VM+ONhkq+GK7Q35MsFvaAZ6xOIrRBHkxZSuKiSnRuJiaXi9LkE3xz7zsrzqpvIli6dQO1o/V
1AQqw8n7P1wao5oAtZ1LucPJGnNwAd4SqO0gqBTzb01BOuyYYKICSMnHR5NexKTIVtyaDJ5feVcF
jewmlUsh+yidwxjWgLmMvPGzwBropzqzho1c6nI3o1oGJl1qA2N3b7wwtO/kyKD8sqApmjdf64Mr
qh1zP+ZGIBMdHfAYRVMpL4GyGIdGn8JkEa0681yJthHBhEXJxgT1oCJMLRZ297R9Ek9HVDMEX47n
R7BvAtRzTCafA3sko504Zd2sQZkdLRdz1nAYk2ei95oFqIWDmRn91+rWCbvjXyAe8wLUVjpjbXaD
KSWUGNbARsJ90E7jyfTtx/gpeUAhUTjEfz4yBL+1FcdY3FoqijRI5Qo6tgrEQSv2+bWQNtc7jMyK
6uy8+7PwsACUrM1pJrdZZFqTOSPJsH4a8w9DuZaFAEnntT16oo0QRklQsSyypBhXEGtT2D7lqfqu
AlW2qNBboOu6xeJhfgCI8l5rhX8x1sLzYZZBids1QLwCcPKj4U2Fhv7WqI9As8UrF8i8gMW5K3wt
w3g3SCn7V4pIbszH3Awr4YbJeV2Rnn4jnVGfVp5B/Jz3K0bPltajm4WSZxVoztIS/xwu+0yEfcc1
l41ERoPmtcAMmKaNQaLPV/O6Ymyw7tXjavRHpQT8RSYl121WAECmkUSsn+dzSziurWLx9U2Jz+pF
MppHoBUf1qBoDz2omCUXwD8YVsS3TspD72PJ928QGnmKDAVGgcoEpihyjo93vMadLqVpgxwZOOzA
fXbLUt5NaG8IXJFIDnObcjlYY9vNU5Bm8SGOgPTaVXslA1Nr8WldMIFCkkORkQD9x31kfVbj20TJ
/L6e3GoU8Z9yfwtQnHTAqALajF0DrEYjwV7zAruqftTVY9Nbbt8LfC9Pl4DkRUuMlgrkKSaGNEmc
6XoFGWoYhQ2YPBRM2mJq6nD5u3KPshHDuAinXBvD0VeIWTBJNH9d09zXRBD+3Lxpexh62E0Enro5
GQsdhyEg0dCu1pNyY7qKp1yngaioITgQC5MPso4G/HexHMRqfGP1j238BRi9olSGavWHlEIFuRiI
3jQsm2Mzm62m9U0+NF2jafBsFPVjUIH1qtzTxZECaMSi2t3Zm5CRxiZncluXZm1o8GTDYf1BX/tY
sNgr9d72h8SjOH7FfPgLiqOzZz4jmH7szb0N6pjHq6zBpxx+Q9jjEREqu+woyjTObo0RxKRopWbH
lpZBkAkwk06K/LyXULoXfEjRd2RsyqzWhuS6vAYG9seqvHWVVXedVvblTKQgogMxdiVNqmroBZGR
c87+eEiP6U+C+j1dp6p25SPmZR/WH93kXrZm+qeeqyWtPEMx4ZEZZ0yczGyKVcFnLMAt3S7Ok5PF
6Y5MKFoo9nTKZQUzE1NwWSr/s75LZVwz9mGLfukwE7iYravako9hAd0OqpIInNVZXv2mJe+CmPia
mVJL+gnHc+Jkn0bzLnUErfPzNwoVoaPn4gCAFQjZjKdKpLjPgd0iB91r1flAo/HXQwEMsOwlBkPu
4hqJp/pNmOPB8nD5K57nKx9Fs8sdCO2xnloTVRn9KL3q4Mv8rrvDs4Strb8oHp4lZ4w4Rldai5Cy
mk0tQO/+rbiNhq/5VNJ6qeVp2d4K6WB3ortJBsLGy2flXuT7V2YXO/KYAINcxUXaHZwaYNL7SBA+
ufZngorRUBwFhXvG1Gsy9qSZdTmQ1y92pHixc9RTIaKKSApj5fmQreDBgpVLe+tx9KVXYx8fR7fZ
249WKF+Ze/G96Vxr25yM0dBZ7ZOc2Poa1NJYuU6h7hJr2GF77GANe2fN9lIHEFTnDqhyQVKme1kq
HkuCAVlt8TX1Oqdj9EOwztXOXvG2UVZ3Vg1P6W6cebrK8f8mzbcqelk74pZ6oC+f5bwKcuWpMX/V
Peb9S80dnMxL5dgtsOtcxJ+ImbhJGy7rYzFiORjounq7zw3grsC1XlYcweHZ6uhakgoEjSZsRM2v
DVLddmv+gAGJXVUoAlcgEsXYR6+rcqKU6CQXKhbilcTN89i3yLdo+nX5TFxjQHvJQfce7V52t1sy
JVWRKkcOHOVbNN8t8SLKnXnZiqGDokkHALCFvz+GcYPokZpXmhwMBWglS1AWGTfNAhB1RMFQVCSj
+sfGoK0wxiaMrAMoKz0OTVa007CnGUMhxDPkijHAOSHTFBzUbB/P1EVOjv3tVAnUpHNb67guM0jC
RjcqBxf6sbbVPhsE85RcF21shFKd2eRDRT91pIpmXNVeP+YnEG64yx3NZDvX3Etiikka0M6+paUA
nUcDvu4ZBNAwZgYxslUOop/FAdvZ3/Nj7o0eGNfit4kOUfLMiwkAAf8jj6rq5nx5WTa1lEBeHRFM
2g/uPN9JEv51+GwnghVlvixM3qA4oKLJyvixLDdIa7SZEox5nmOTf75e0vQTonIoDxn4H+Xwn5uZ
Yf2Rx24S2CpqkmVcKzjbLh4+qZJoxuf8lYOIupXAeIwBTcBFKXP5X7xy+Jq4OQ2TczndGmuSjq/3
e6ahlzHTIHnaNUW3/quZBo6XAlIA0iJVoT0F9sUzDqohOT1UPzESt7GeEvX18v2c4zKp6IxsJDDK
h0G3OKlkBLYFVF20WlW80n/qOwXPHHXw8oPmpcXfkExwzOyDZMaXEKcw2j6BqydHO5SwnhgdKPxB
hMLY38zYnFcamZMybgRlGrPTF6QNxm3+QNHlciAzTSnEAaJcuJ0vujnG+0+ABU8w0C4Hdm6kXinD
2uaqFDIycN6KHz4i4/fTpUsqzRzlwDIxLGjfqeXnbgp76zOJg1xSPKd4yfIuuKw0orMxTiRKcnnV
WwhdlIqOfubKy2UB56M827syQH7y0SXqRRTNFYHeq/fS7XCn7ONrY2cidsYeJTD/CzJ5arqM03//
kJDIuBGDALSG5NBGypQAO3B/U5444RxW16LeKO/BA2k6GAvASQDiOEaa7UjxqFv4gv1uuMpe8x3g
wqIfzlfd1b87eHkMP2sZL3JXuGLNSUo+CGY82JhERVrpJq0JAb3/qvVKz77CwOdf1IQ4oeaDKObd
2C1TZhTgPgmqLgq1Zg3R4PcmjJuSjoRW8eOyynAeBR+kMX4s1xdFTTEtCYYQ1a9iMLPHEphcxtlw
LwsS3h3jt4rE7rClAz+SXUm3i7xXbOAQ92GJrkwFngG0Xn8RYAOArVZYN/wvPuxdbxgfBpQTO5JM
yKZMw/ZXipNtXQMt6l7diwtRfDOn4U55Q09hzDxZLLOaKuQlE+igMyAfgF1RlCTzze6PDPb53WIM
emzRSwdvIi3ptV8ioGLUV9OhC9NAZHbUGZ7b+LswxupALrisAPiAjtQAMegPZLo2ssdMarxM/akr
D5cVRfD52Od2mkhZlCs20sgRxYslCSPg7PxvIhgTkwDkWNcW5kZtpfcaha7mTPvLIvh29f7NGLtC
htj2Y4/STDtpN3U7htpkeUspSENE34qxqaHS7Bb03SgAtfdWea/ibXv5GOfYEm8R5f0cjOUYFon7
QoEE51FyXDC0rJ+N2+bQBLU37LFqoz6asT9iLWWn7eT9LLnOk+AXcFUdXCEY3XY4dF7ZYgKSBUPk
gWy4v5Gm7CvpE8bzKEFwWAsWCblfdCONSQx0OU+1QoWuK+Y3zex2ep0KnuoiCYx7kJRkqQbM4QZm
nL9g9sBt5vqr4JtdlqGweUAhORiPoFnUGCBDfVYQsFAv881HuhbVfBH7PL6H/fPdFDYPkHq5zrIU
VquH6X5tjxlQM+pX2rysW9BAdePu8hFFJ6Ras3n8tY1SxcsIvdTkx6pKXCf9flkA79GCicH/6J3C
bnoAdEBXMACC3Olm+pqf6L48JTFOYpcy5IkzX6FAeuTNkYpJNWYnhUA00e6rux7MA7bfvxan+irZ
gyZatInEzxY3J2S8hzKACqW1IZBussnXReDs1hvtegQnJTA5vkVeLMhPuU5xI5BxJrblzKCvt/Bi
N7AN3OuHukJ5XEQbJ5LCPCEkozP6WaMuK6tdPXqWpftUVP8WqR/jJqrYMMuI1jrmpfukxv0TSUVs
FCIRjJ9Y59aMLRsWlcYAl1sepc4WOHeNm9W+3wc7/LYqadb1JVjdl5787LB600RX8pi6ug0I+MYt
sErc9qBksiw3WW/m4l5tnvWk9s2scde8v9U6xSsn50HP1Wdcrp87e0fdR3H5zdCXlzWWb8pW8kHz
hK3k0teLbj9PjauNuuAgbz/0LEPZHITJULR+quwVXFdvrT/M3uxnBCQ9yI4iKHnBpby5wY2Ntr1R
j0Ui4VLqZ1NK/EYTDZ4KtPfNS2wkWFNiDEMNo7Sqz/Fgu1VxbKpS8MGooV36XoyrwRZbnDhABQ9m
pb/VSXyTVevVuCTXq2GLYpFIyRgvoxpr3qag8oNbU3+9YbV6XefShk0eyP/rwRgPYxV5kzkF6rmK
tXfa2c21cCXfCIZnBdFBdE2Mk1Fik8wzWHUDJw+mZ3Kf+fOLs/jSz+HXvGse1p9IwzN3Ep2P+pVL
F8f4HUmdSANMXxTH22aXZ4ChdQY3cT7PzeBHBUDGChFxHfc5ujEtxg21xlS3EU0Arbq6IQDhH5rl
cURbVuuan45R7gQfVqAubyPvG/0HIr5cd/QGASaoH+VrGnf7FjRKxV489MU/nA7saBmcjjpLmdYu
ydKXeoeshW7+dASsh48ZSf21Wd2kjwRKI5LGKGfeanNjtsgtB+OHlT/Vme5W7eNQ7BNLCBiqchXF
VlCjBD8Seoofkwk7mwY9WdC0xDT+73Rd8tA9owCDc4hNBNG18e3hXR7jUdpKqZXZ7N/rQBjZqz21
8ugCIN3/H37ikCJIVr47fpdKf9VGWQCXVDRGpq7BKMX7sn4xLBE2G9/g3iUwdxZpCMJvsx7DlKje
0BjP+mDeVJkxeLFuXRO1zwDWMoaXrUD0Nakmbc6lghBdsWYMKYxxdXCmxZWIDmL0l8tSeD0AXdEp
QjsW/7SzxdAoTklc9hhk2diaAhaKoNjLexEsI/dM78LYBS7VSqTKtKD9k1UAoCmT3d6pb5s2F6xr
iuQwuUC2VLosrZAT6aAwLV/r8UWdhFwQXL3YnIba3+aG8jwCU7qE+Yff8EBTWATR5+axRjWr+AVw
4h3yIAwhn8jefBDcGteNbEQzpo1N29TsSrQePvJba4AZAbqm/MZvjdZDE/7jdWVaC9gIZmw86oeh
HBuEgk67W+abrj1l6qPgcFz3v5HBWLQ0qpOKRjZG/Ea4f+ft2fV/7l+sknwDMAwV9NkyZbNmPmW/
FkM5AM4jaAt/uNpIsxFsRD6Sq5gbYczn063aRkKHkhBKAO6aJn5u761YVLHhusSNFOYDtus6J6SF
FD3JfbO1Qwu6ILgkbnDZyGCc4qybcQYGJ9oSyp6sYD1RKDkQBmtgTQAYiX9Z3PlkONU7DOw6GBnG
9C67XN5Nulx1BBmkcht/Te4ArOYtsad/7Z4KPwlSD4PvCVgP3ZS+W3PfwrNSuCXBL4RtfgSTecmq
NpJigVuRThhMSFI3+qJgTJ3ytiVB8S0KDMtbF6zXu3agnshJ1O3m3utGPpOHOVqypjaW7IO0L7xe
tj0pFpHqcRX0XQQLeYbuVKElHXyavNxmJlgk+9u4LHaXb5NfKQKmOCbjkHZhAP2j50xLHXj9uFLU
puwQdcRQe9Cf8qsZ/DnTXggZcj5pTpVnI46xOjMlWTTUcFp6aC+u2Xr1sZ9drfdA84SFVzX3MqBn
aaCvF9k7tYKzXH0jmbXEScMqKCpxQW3Wp27FkH2dfybtekjo4/ryV+WGo40sxiIRiOJhttEYM82T
FKXQxL2kPzoxOuzGo9z/uiyNqygbaUx60iR61OUYNg668dgti6smodOLHvVchd8IYQwujot+KFdc
XCHrARI9twPo2eVziG6IsanG0gbQtuI1ZeizXw+V32G4DKstyOhE7S+BKPZZU06GXo2oZAdkHcJZ
bt25v9bN8bbtcsGh3gzogt69udNNagIQBxBxYRIaI1ruULvdE8UuTPziW4rG/UAzExGIAj+Ovt/V
207rRmQLXm1lWi0kkmCR19GQig7FiUKZV6EIZEj0IRn3gReb2kYjgkEbxfdm8YM03dGevkR2t7+s
HPwRj82hGM9RVnZXzwsaDxQlGeApBUATKQC9s5uPjuVf2Q6wPCnirSjgCcyLBeQwAArSKx3U0sqx
DhPFQS87fpb9mzx5czz6oTd3Zq4REFo1fMhlxRZqFKpl79vjPx9i33pflfEU2VCQvqEWtgzxDu1f
NzY0b1j3lT0GguviZo6UzN7CNPn5/tY8Z2UiN8b/x1xuI4xJ//VCBZP6AGG9YbuGbYWOM7k9mUU6
yFeF90Mx2o4JUiIPOYYBlMfpVwNL7kP7MOxHoAog34peKa6eqAXGdyC2almOiZ00EIB81AytkspB
WWDN5r0JxW9vKOaycl89L36NXo5I3bkWvRHHOPrIaOy6oMXIhmhev9wZ5bWi3ueOEN6Dm7ZuBDHu
Xo0ilG9pREkOFKqzQg+z9PrvDjASnYPIT3FvDlhIimHSUVkWF9QoRqvtZJzKBhSbO6E6XpIISFdW
Gl5WfPqrz9z9RhBjx/YUoUJXo9fXZdJ1EgEL1BkxK00a1fCTEUNUnS09xrpxAGKLiNBMdEhGU9Iy
km0CJqggrcpHMp20rjtUnSGIaNxMYHNCRkGaPMsGQ0NyEw2d72hfyknEl8JvhW1EMKqhk3KeVHB/
YJ3BxiSwEgHPpgxbn6RuHb3R+vbfRBm94OOxSKFrZkZKnuHjmaA77FTAchvLXZe8XlYP/tzN+9Ec
ph6SrwUaVeTtaE7hlc/dFagrwRUPOOPRG3+lJFx32AS7Fm1JCW6NBQhd6NbEQEfs6nl1ZTx5nfgg
OBr1fhdUnx3zrKyknMYYqt/vtMD01n1ae/rBCOksZPdJ0lwRlAzVtEsCmZRAnoF3JRUw6mrMdnNc
u0B8cZfllBmOq4wZXn8i6D/+9VG0AyxIIbax2ZzejMoY0Ql17dZ6nQ/dbfOY+cNpfaCvF+yfVV+S
Yyzk9ODqpgMGY82gGEUsChnIpoyinOgL3wSarLl3ksEbx3vB/XFD9rsU1gL0om1mw07oRsrHTUtx
kOF6yY0oxgrQsIhap8aB5COm6oBProRSKM6EubFsI4bJCwyt6vSZjv2Mzf0Yf2uL7/YwuVkmqvLw
k9ONIDYxsGWrkFKoRW9Y830iDejESqT1jKlSd0VdA4CIOKM76CVG3Sr1k+ZkhWuVdezFTfkjjdbG
T5I5O7RImTw5ysE9MM0iSDLq/s/MBZS9BoiBTQvoyvjvmxSzK+emjQasPZB8rH3wX+/aSK+CSupu
Gl0hrhX9YzRZ+trfSGRCxTpG1kxmNIKzbnnFrlXi2UN73SXObRIv3/6V+r4fjwkaub7Kkq1grP2f
Lwpznen7udhF4aqfRhSA4OliAxBdhhKmgxDxhGci6BZhrQcR27DZZwfG7DpVLiAjuyIgGlbA4ewN
kafOofp5mtyflLxBw4vOOrRtOEzeMAsmo7i1mu0vYFKZKGvbMadNVWk/Yp2RwmYrJFg+D8eiAMVy
HUx7JBetkE+Up6dbuYye1tZqOTIdXsL+K/HSPbmODs0p0txUd1Mgr8BTnKwsNF/EPPE8h6Gi9gx4
FJTWgUz60URmZQB/EvZHgsjUrlKDEDfR0kepb0s3000hJxcvYm7FMQGsbhbFAc0gPSl9qINIkeJJ
AVQmVP0Z7UjhPD83s9pKpJFm4wOceERdt4mVIE4Pkyd7q59aruImQEbL6jsKxvIXkJair8oo0ixb
mdr2eDZNx/oZkOR+CsyuynNWN3vWEm9GwlOFreWSai8FAq8g+sSMMkXFYjfxBNnDb0IA5JHRFdUi
So0Z++WLQB7PNWw/MOvyyilZlwJliskjOweZHeDBbxz1sCLAFSipmvUOZKaXhfJdxbvWMp5PMWxA
o9EGALZDwjxRPMwaAqQsBLlDMGe5X8waJodE2KiXT4q95o+qFI8q6bCrjlQo1TDtnGAshtitMLRe
Vp4zoOApTbpx6GAjFJex790FJDIFYMkohYyKhRF3eXRWbwibUDRdxMu63q9SZeGt47EjgNmBB54s
MLbdkgHhfRKBaIiOx3icZdU7EzkXXsHT69xdlT+02TNW0auD71L/oyEqC1lNSNvLPfVrGSZAn6nZ
54abdh7FVzZ9wK0B1IdcUbgiMQm1SDbjcgqnGsYSo8RBMdU+uK/dSG0xwGb6BMMPmX/ZFERKybia
atSaRqEYzjYAO5sc4LG9UCN5hYutXjAupYwjPKyViPYw4n3T+nRScy53b3BPYWQLO5WiD8i4FMOO
kyIu0Agq7cybCuyqdpZvlHnQ6oXhFpIUC/wJN53dnpBxKGRSmql4C4PXnQp2XYw8VE/0kZr46qHE
Evjt/GshobYDMHjvXr5BgdWxU5AEE33FSJ1Z1P7smlAtPk31v8ts/pjDWwF9EwXrolsbgEz/vkGw
Ynef0/vhNLjpkx1Ih/i1rdz0Vsjzx3tfbb4qO62IJZF+HXrE3h5AOfKEHq0OJNsMzMV5hXcAcfsp
VHPwk4yz35lPlz8rdyhzK51xNOtQOHU8wZsNcx95bZl7pWJ8kSV1bw754mUa0XeFoUceWQ0/TXXR
rBzX0SmyipeHjWyWXRYr0hYrmiYCcZFatlc39U7Rx/0U99/LWH25fFiuF1BooU9/ezEzFjrNGBPK
exQGhkQOV2Pf9+rhX0jQdRN7WEBYUlkAVMy7O8bc4cFHxoc6HdxhFgFFcc+wkcC8XUGeFFV6DgkG
mV46ucDytqL9+N9OwehEinrDSuh0q2Yd+h4MMVXuX5bArV7jFfjnQ9FjbkzNluqWSBVMTdqvgbzT
9nWoNDuagPWH4hhFnhDxSPThmHijO+nqRBnc8xiYYfMEWq2d9aDfIsLuCzis2K93l8/I9Vg6CNE1
JEE64F8+HrFC4SszesSc2YrcxbpKMvR5RQzg/FP9EcK6Raknk92kcIsDUa5iQGsYYF0V+X1632yF
QH0/CesX0bYGaVGLk6j3izeA3LH0rN1ySxF2M3Dk6YKe1zlrETRjK4/R8SWPZWXRYKf0KUI356bW
tV7SI3D84Z4OdoDV5jtoJ64t2skP1l3ae0AnER2bt34MsBdspisWkP7ZiRbYeGVrdLdkdmbV7SrJ
W+XyGv6q3GWD4mtSdBNH1YF0KObMFhrSl/WHO4Oxlc8E+MqepXWB5w9sR/ZLq8k9rUXpsmxrNx4A
U2s0SutOkr3rY8wY5ypmywr9UTKqT4IfwvXRhu5o+Bg28OMY02lTaSApWBTe7mM8SDqsNfxuupG1
p8M8dKG9GHeinTKu/RgYJcJ4LHD/2RGUHFDkYNpAnUGz1cVdp+bakHSwKSnT4+XziQQxvkgv01ay
F4QgPS8P0Tg8JFX+w5GLh8tiuMNJ6uZAzGfM5rIYqwg+b0F1s9ylR9Nbnqtg+BY3QXVKUzSqQR0x
e4XuqlhuvxMxtHJ9xUY+kwSXslZV2CSmCeNrjVXlzhLgb4gEMPG1wK6FlEcQgPUUT+0cP6mFtRHR
ZTFGYeSZ/X+1w0P6sDwDj78EVnwcpof0qboZ7ocQWZqoS8KveW0+HePLp0qP5o6urqAp+ct6TU/k
U/0Js9ph8zVNfbpqhiXH/WV9oX/mmdd9l8kOoxha3WIcHl+zHUfZswZ7lySjXwNyal2zxpMK2Z9J
AzDKAa3Ly6IFF8m2M6ouIVFERatp46f1k9EV4f8mgXHxhVWbZbsipKx5FRJ93UedYEdUoChvQWaT
YSCrtJYqQ2TE9pSvkQ4LGDerbvqXz8Ht/AB5GpV82eGAlQLTqUcOCzE0VrWmW9w5wfjYerRvZ4V6
EGeuiV2tvahAwNWOjVzmA86aBWc4YsdpznWMoIA+ds5cyz6l6zcifyPLqZFEQ4HcL7oRSdOEzReN
il5uNBPxUI7sx6F0jsNkH61JhJLFzw3poK8jAznPfnuGbuVEeTolBA2nFECUSA57T1dPiU8pN9bd
1O3EQM1vo09ntmaruqo6AE8+4/OJc9McCg0Rrvo+B4Doe7KTgHiU2ifxzDykNEkoKxWBguGssfTX
Ha2I/GMAZ5r2gJrYsB2F4rMyTgYP9sIcKVTSEqFYh4G6OwAOf7Vn/SDQWW4+9y6I7VMk46hKCcU+
iH8VB3m3fAG5ntf7FjoHb6Ue0cH4N7oRyPT15DhZ8nxFQhcD6/CYOq8YdgvWh/JQNXRRt0MCIcre
/suV/vmaJmMgtREVpZUAnKmXcnmHN1l1qiTyqZFyzavSyFNK86ToyzfwX98Se9SQ061AKpGbXayX
v7JxitGXI740z7JfJHroGPptqRY7ArADowXoQVyKaA74Gd/mOzEWpuq9bU05fjOd0BuAKw+6nmhP
SaX0CLOvolUB/r2AWQmNa5P2lBh5wLAf5Ywmdobq9bvuYH/NQWOVe+kSgNnib2r+9KufGdpGIo08
G9teByzmSBly2uQKiOin9LgFOxPqHTeObaQxGZdcJSM4+XA+aW+Hv/HXC7Af/UZgp20iQcjmesiN
PCbDWssFMC4wXmAJyomrp9nJmKfRBVuIqBwmvDom18rKSQGsH5DBfqN1KeqWgUz9GwYybp1qczgm
84qHJTNNklFIq49zAP8CcZl6wo0oxhOOxLYtu6ewZ9ZjLe/G7HWKgstOkH4fVhHBYgKkbceSEWkY
1ajjoo5qOqFqymTxpKEGSczY+K2lvvRqVWFYBISCl0Vy72wrk1EPvWwKslYoQSi3JtYj0Dm9tYAH
U73RFsa+aO6LlyJgJUNXDfTQdZMtRsWtlvaLiThKyp9SElpStAPRyFUjh7X5q2gLT0K17fIReQag
Iw/GOCnYOM4Q+MDuUBDVQmQxuwdlaYEQetsqojyEfqazq3sXwsLu5WkbaSjUykE+PKfYIrHbYylf
65Owos/T+M1pDCZsESQiI2Ixiivtx8Wjv9m84yok2HXwl6wDEJIx6DzJs8as4avAqgdC6vmeyLHj
Sl3auEbknBql7gWXxfOOBrIdVUd9VcOdffTFgCGfi8ygVlbhFSUFQy4qYfDUYSuBicFdrrUka2Yz
yO3MV9S9Qb4rqWj3WaGOh9WHrRQmijlkirW2IXTC4zcnhfyFclJgnRx7JF4cJkYw+Z07WGCWF4VQ
bq1qK5wJaMlUtKMFgOwgyl3lFUjtfv+p8uVnE/54OMUhgezInW+UXXo3P6OnAK44RZDQcS8SOK+Y
NDJAUMEWqsZ6imNs7yvo1yleRB4t0QYv13NhPuiPBMb3905cgDkUiUl2QKYARG4gQxqVr7uQ59on
4IRVgloCV3U2EpkQsMaYbOsHWQnmavQa4wvSIhek3gKXzHMlJjitfgPInM3/DhqI2aRa0QMNENUA
0Eidb0T/oqwCS+N2zjAZCJcIFHVbO6N3WGMzjhOqokPxqwTq75wp12tuezKo7t1C7oIywiya018P
o/1Ja4abti0LUIk23mSmltcZyWEt819dW8SCQMhdC9n+NkaD7XhShwLRI9DMQ3dFscltTEEftONy
EO/yc1PcrTR675sEsC6qsc0IpMmA5GzKQPPrsDqVB6MPaCVR2F3j2cZWHhNz60gm6OkNZmA8xjf9
VxPdyuFk7dLD+Gu6KnZxIP0Lxd0KZPx4rOTV0MsqzQEzryJ3Q9S4Sbf4lwMtz+dtpTAGaazDQIoK
UjRMOYCnxW2l0MZc0jqtrpTm3jx9viyQf3GqKWMECxDoQPn6eHGGmjT95MzI3A/qMd+nR8fTfVrh
6OBWRdsG3IKbuZHGxCatAndSJI14ve0mTJXt2rAdd/bgK19AY+hWO/lb/5L33iyaYuf2Qy00CGVM
QuIZzkIyDEbVEkeDpdaW0Vw7gOgKyg6surU8oO8gNdKpTqZwUImvFOZLp9cPgu/M6zqg3WBTNhDQ
mrEYXS0qLIqMVa1g7tFsQXBuF380wPSj3M8DaBVBTFdO7vCvNvkA5I0JNwBD6xabELd9RfoWjZfA
mvEmN37ADwpOxtPZrQTGFCM7lVqjqM2gSt3ZX6/K52VX+TVKZZLsNeUbiVIJSngww2fXwokvniPY
SmfsMiF5XbQ1pHc+zRLKPaUyn/fOjqLyjvfNtWhOiKvDW4mMjWJMsnaKrPj9mu9Gj4Dvk0Ja1k+A
tURCUvryi7AhyM2GtlKZwBnrZAVXdAYa5qB8Lr9GxyqQboyb7AUY/GCPbQ/qHjP36B2H/b+ouGIT
CYtUwAfTzlDna81qNa1DkrBGzqOZ6D8nuwtXq1MFQZvbSNkKYiKWpqxoqy65iZrrtJsj13lpP+Wh
sVuPDYgnjuTQhOS0fm53WZj/RTOAr0nv52RCmCRHjT5m0KTsAP/rK3sndqtTfKAszvJeuooehKrE
exxsT8yYzoTxibSyWjOIGg8r7d+1IAVUPHAswmj0nGv9tX5KTrk/nUS9WF4athXMWM0wtHLe5AsS
FzKEsT05WKpHQ9LqRfU67gnBP4lNBmzsgbrgY3jpgTeWS1mrBE2iPkqkjt12tI2dYzcVFqTqBAsc
Tieg1OEe7l0m2zw3mybSGhV5szKAuGcxvjt2fKPJQhgqrsJs5DDBrDaXeEa5FXLMA60pLze0P1AM
N1gB9xY/sl1xoiWSyTy9FLL0eZIgs+2tyV3VY4R9eoE/55WRQSPwnyt7ezRsUjmiJ9qY2ouJjMA8
xhgcjF2Kqz56xpGMIa2QGz8EIumXYp96W5H01BuRtl4SGwS3yB4p8Mhv3Kl1/EvcKe6rZyuNMXQD
SjnVJqSZ1wtmI61xU2PLlr94TfI9m2mCAFvFeiywFz6eb/p/rH3Hkt040+wTMYLebGmPbe+kDUNS
SyTovXv6m2h9M81Gcw5m9N/NzEIRXQcgqlCoyspMC9NaBmQfdFaqPBD8t8XElLKrwTJZI90qvCRy
Fk/fjTueB26nPivjzH2lqolZpT2M01YWQYZneBoQ56n/R0m5AaUzDF1CTdJiT05nlKogxNQhxvvG
+KXEiV0IBoZbElssUjuUkIHUkgt3mbuXLr43651Sc/L0TQdZ/QbmKI1jZ6TQvIFOkVngJp4rMG6B
1YznJNTPPp3YlRnmDA1qmxa1YknQ9yj2IxwfFK+nfE+p3vl1000c/3pjmXsihNqonEam5NeVMyHL
iZ3CADlb7qCchOaOAe0eLmXUZuRerZA5s1NEhtxoYRMdKy8iz2ElujVGmAoJzO/Cn0WdlTn2lGZm
uZgdNlQNcAtiSuGYOlG4owxmjW3u4oOi3nCiDu+oMHdTNM1zX0N9yO9eqr3wnMIbQ7eCc0xP2a7D
d+Q9fza3FJyu0BrFOCFYxD6GgSXupwS4MtQC89d8IX5hFVBFGp0QWeQkcdK27UOzssbsKMoRYj+U
HY7oPdQBThj7wIFZrgavPVH6RyDjOBY399MSIUMp6hg505hTmkjE7DI8RCjgJgzmuQ2MBJ1szlfb
9LyVFWYT5TSxyJiNb09Ij5bjhDsJ85iSl/sWaqruZXObucTKGrOJZarNWQ24ht+Nz1UbKMqL2D5f
NrFZqTGhnGyImEQCaJeNJV0YWyTCvo2j9Csuop9tkewbIVFci+j+YkSL3Ud9boeJeM4T60GRDY4r
fPpy6BSC5wAiwzJg0oAdfjyYRNHkRFg6ElRx7vTK6Mzmf/5sjAnmsyV10U1q15BAv8XFC1nh2O12
tZvvoa975AJ7PiUUjDXms8mjlaaiMJOAKmPgxsH8s60inygB+OZCUD8lTIwxJo7kXTkVmBH4bUzP
7P5s3uj3tOsORq6gO/MwIp/O5Ed7bH7btladA4VMAlXA5Gj4MJrX6jhxDv7ntIGxwmS3dTQpuiW1
JEj204mSUEAcwmvxzOQpHPCWQx1+lfzVnRYPkwhDcroresExo29hqnCWwznhbGqSa3MxmAP2zNQe
CvNB50tofyrwMPtFf8FqGUIsd3NYYRlUdBUEXhWa/PH3GCPj3XMFTmTtULqijfksZYSsHqb9TOdy
HPkMjWB+ARNHYl0XBKHBGunslA5kVOP+xtkqu161xW/9GWRpHeA22qGFVswras6YmnG4zkdd+UNu
xPwOJppMVpEkOv2go1PsyxaDfm7m5kFnD5442MavbNfcYpSEs/zPlcw3s6hyIcmWZYmFs+ZFoiSJ
pdAIEwYtIswE3hT6EKOL1O8ub/bnRwSs6QCAY+7A3GC8Ecmi9hj/poukw5zgUjvDIe3q6Q1rsyec
S4IGLHZP1+YYJwlDVc2jOg79TtaP4EzsTfGWFKavJP4UQ3dk7AT7j1ZoADUlKbjM2WxFGUrSJFFP
AwA02b/Hfup03uymexRigOyBqiPH4Na50cGy8JdBJmhr8pLlZiFhGwOF2MVewqxV5OWOfG0+TE69
V3cYy9s1AS8A0fP4eW/f7TLxOyvqWTVH2DUlYJmUbDoDRnAtzmZoLxOfL51+qgvmWACoIHQkg1jy
75MzPGg7c6/aiyOewPgH7ApnU7cPzt+LYzGfUy9Bhs2EM4ZnfYEWoX6Q3BIKEYInvg1J9D+WX+lr
7TdcDhJ50zR63iZFDBhAvmEjVhFxbiC3VTU4s9Y9qNCS19Zug9YD1tUTgRdzpFNzmiDaRrzqmXJM
z3vFdKSr2a97qElVDn8emn7ITzu/+kFMYFrmcLFE6kR0lI9eaSOmRPiww00zaPcjQEAp69OAQa7E
c2/9NmMelB3lOsQ0MFcJezPeGyirqej1AwliMSnVpOttCqG9BP7S7Y3vfWob/gwKXAwojn5y1+4N
sMt0v9p9chANlIZBlr7jnq8tp13/CMZp00ZogT1/+xGQju326UH+EnnzI9I7EF4PXg0tPquC+hnv
MfW5Io4IvLbMuG0lqbWS52OC+CTFruhB8fJMbgWoXtLudXhM97SJZe35J/tzxk5NI2PWaFcezzma
Ea5OdlpUVlhJMJ3tuz2uVax1ciyol9I6MceBtzIXw7TADGGgPSexzBAdmSsxFs3kfxcNuDMjR3A6
RAxgBw/JbXjFrRhtJbRrk4yf5FIdx7pZ0p1t9vVB/kZ1ranF7A5j33zKgK0McG2POcjGoEYkIThD
BfISMxfsXn4qeXMnm/mBYQEWpuhg3kOz8+NHG/SpMOccVBLjYSltzZd2KURltMYWkSEUzn9HKdJD
srLH7OLcDgLa4gV1z8UV7Dq1u2s6fx1focVwWB6FG55LbPriyiKzj1E9D2ll4qjo7R0AJXYvtHYY
f6nVkzbwKmA8W4zfa40SNWmEMwJyXEcWUFFIvo/h7TATyDZxJni3XMCETBwQFgC+fXogQ7GpIVqH
XEsSBjdvNDvhDXh+burhY6G5hcFFCNVZn4SPW23OQ9DoJ8Hky78yggYmILp+eRqe4t3oTt/AbezL
vCFZrlVmEzEEptazLiWBeCA7BQUv9C57F/MugLP6qRu5+lXDHTDfup7WS2XiZp8WRTNZM05J8yrg
El6OcwFWh9iTlZ8dsAZiyiuibJ2VlUVWi3suixIjd0MSVL1moxZ9asPvFp5Ben/fzt858XLrHbY2
xrxbRcxTQ1giwa0LoL90wjjWfvZR4+PmN5unUoM6gSbLho6Bho/xpOj1ok3iGB1KA6BgNF/rRuC8
abYyKODG/zZBU8nVPVOphpw0BOcjT3d99GssrkYg1UGo0FfXS0RcztZtVU0AHJQwC69uYBVroSkj
XchSHEfNb+5Bko7BXQtYEHEXP3JsbX4mTDgqpmXJkmEx0Vit01gmcpTiCg0PbYD/23Tw9F9c1pvf
CVc1qluUClJmznsbxaZkoXUeWJh+1zC5jd6np0BaqYqUXdVBPWnBaziDLCyZgP9v8uu5S3ZKm0Kv
g4i/Lq9766pDG+ivH8NqR4ppTGJ1UpOgzAO1+9HhbaPwPGDTwVc2mIMpRUtWxzlsDH77q34iud0+
lo7lJU/T3eSYNuR2HajQ3dD5tj96/K8XyBxZkYjDUmY0d7Dsaq+AukUFYNNNrpC2mIltYSCFMgQu
tZ3+i0bJ1gnGTKkGRngApHX2jp+JHk9aicSs0kanThU7FvtduaC7nreOVt4Z5U9TF1wFql4ki73/
/m3XxpkLvxTUEV1FHLRBf5Jr047CfTvyRuyVrZiwtsJc8phTnsrWRPiOkupI1CZyyVRETtsobkSM
2i7jOHFq0DtEreWIpPLapboRZ/1+WqZdo+YQELP2QwsWs0zxorTfL0oPikEjKMMG916ZnGsBkgJG
9q3PDb8rk+8S/lCtyud0au+bbgqiSIWZCgwyWkNsszHurEL4ugiSGyrJDdReOf18um/ss432ExUo
6QBBwI6zTFI+WaOB8zzO17GeOoIaaK0EMPXdn3y/dzs0kKyirYqiaruU2FkL4kD5cN9ED8l/ZqxB
nrFeCxP2UiWyoC2jJ0FDvjXilzh9uryGzbrU2gBzCOdEJiTtcGWUs42n9hWG2t3mWL707njqHJlb
at8KaGt7zHE0EgW0iyPu9lQ5REYNyp+9IbW8m2krhq+tMIlSEy6ZVdVlCJaH32SjsX5o/dlvMGY2
P2PIQ6nsidMU4W4lc3Gkadctskboy4tcyY6KkmLpFM86EG3JTj7ycFabr8q/FymBI+nj+QMNc5bG
vUwLbsOJ1mhAIYlHV37Drx1sBhHchWDq0ABGZEsHsj5apWbhxVWh9ajFuY22nTcoSdDmt6S9knLO
nfTGNf7Jh1cGmQ+YqSaIfuKe3kn5lUHsyo99CFR1Nsgz3PGncSyDyoshJ4JJxXEnXmF20E+czi08
tbPl77xrird+5tMWIZh5gYbFi3OClHgP/TEiQxwxrx9JMj4W+CFhytXH2zzEf+8BPvDH79sgvopp
QzdZL22jA0MuT7Zy841Lc5zf3/WTEqw8NB2m0uD9FOvR7TFou2uO4B4Nap/c856bXGvMXS+ZU9hK
LT7q7xq4ZBMvdpeg3Jduwa3Sbgaa1dKYmksxi/VQmbhdQykY48ot1C91WnMS7m2fX1lh7gAoxAEu
k1v0RUaHhA0RXXMK58qu3mhJIptbbKGb9M+eIbEA3VSrUoiVtEkQSy4gT/Zv9FMkuRgY3vNhHbxD
yNwPPabg5H7EyZeXc6o96xKH5YV7KJgLQc3DPs6GBa4F7rdA9eJ7+opYgPa2RZvPN/d5Up/eqKsv
xkSWtFm6Pp3hVfS9J4J4Y3oWHPFGBtmWQzHAsl1Mdi/ay+vlm5a3kUwIaeWwrkcBdrso9rK+sEMe
slrmmGAbvbXY5pGSDpA3kqC+XfiqYI+QeIrsOHWM3O52VHZedKnuk+5lAbLA+Tl+JI0dOvORp6jz
1u+5cFDfrq9VelQJmFLK24pu9AS0IySSfyrPigk2UYgvoRipeCp6NXYBbDAnsd560KDHpqPOrShg
l2KSpiqLw2HMENVI1d2SCKjRSmk9UNa5dP+trjjVTdzaOoq1nHjwD5/g3TTjLpGQoqeqAEggBoqE
86xAziU943Dpe+JovnIsfw62igBb+vL39tgDxKc8ptfcUEuj26fNx0NZMmXaIWPnF2og/LNCI7Sq
MXrzFaYFvNTB+KJnBaY/75Yvlw/3VsWGvsv/MkdP5upbh2U/CpqIVLiA1mKpe518n+qabVqDm6ol
Z5O3Q8bKGvN9y1JM81lHUjy9xA8gPz6iCuZPv2j5ni/wshUwAHXBdDyIljfmI0s5BC9eppGAQvcW
QBvAW39D1SimW2ixOJEjHvWEz8W7EectPEvRMcbrzfzUngZ7XSIumAQFJGVwzRr0v+F+QX86tMGm
w8eabdUWP9hjTm7egf6/kC0SdOi/DSfgTW3yaDlaBWfVfbAOOI3PQ4B9HptUMEG0WiQT/DuSkzGk
T6jGza9M9Bxpb9wfg/Qr4NfCE8gkxZfsTrTRkW931kl4EBKbCwTYOLwffgRzI8iNUuWtjkClBjnW
GiMRgkAkEpPoHB1Md/RN0KKGdo12mLnYlx2Hu+3MtZBY4RCrDYx3UFgbTnh++d1u2v2ovAVU1lNQ
PUq8d8pG0WO9XnZwWklIA70kFD2062bfOkAEADZJ3w1d8N8hvh8/MDs7rUPxQUoVPByo9OZ4pYEn
PA+iPYodTu3rR0zi/kFw+LA6JslsBmuOND0hOFJAFmLaJrmOgnyv+/l1FvCyMeoUTJj9YIyG4XXc
A02HKZdyEhgT2uTtE4DpXmj8EkyXc0x4hpgAG6Vgap6EAliHrzMmJjEB297lXomeNJhyfaJ55QMV
8OISVm88fLBAUN8Bm2yBmpOpDQJnBfFIGW/M+JQ+qY1tvcRfhMH+DQ4F4bpsK7fodzw1wOwceKdn
I5/5YJz5lEIu91I2YXenpLmaxPxYRf23yxvLM8F+wBrsGUnWhL6UDrdg5p7tkixPl21sPdQ/rIP5
eI00yBB50FDjPOmH2FF24Z4+1DEHDn7+y7Y2Xj0fTDFXI1ioBDPRUV6pMcWPeRnHqO/Ektdn2I6Y
76eCuSsSjWQg4kXYVjTjGlmeYgt66IyVfAX2fI/MCnfWi751Pzvau0XmooiIntXmAoviAfTQEHZr
drRLk15z09ZtT3u3xNwGKGZCWHCOkmDG+8Dwa7TVvB/79oeh2ZJDfSz8ab0qnPyJ99mYW2DJSzGp
IZ0U6NWPcrg2633aXF8+GbxTyE7uystYG4SWpzJkMYWfBuq1aTdgXSJoG3JsbScvf28iq2MUYhQg
BY8ETV5Gj1IFLN+jwMIUSXzIAh6mhOPDrHiRlURDWdaIUZaV2ll9v0TPl5ezhZxZexVbUW7HsM8r
scHWnSzFQfxLvfysaxDSBQmngOdqvceUvIsp8p3wCtDZ/t/wgsmck2kxYUTpsiitdGxq62Fk5lq6
AX+/i1GOX6qTueYXFLof21N6WiJANiVHQ84U3dP6GPHr3eUN4RxXthlngpEhxERU6AuRsCNx4VfK
8k2JOG38LcTOh21nwoygLH2h9VgwfUGClN7TR+B1aK6iOBrQM8Uh9kyvedHr4E8eUB9sMwFnAUob
qrgxQlwsB+kMqrdCOC1gdbCrMHuGYq6na9LDSKRg0GqISam5X8f9uVyagZMi8jabCUiEdE1rdQjp
A0QfSRr6lVi5DeGJV9EQcyHCWkwI6qUpF4UKXiSaw70lLW6Y3S1l5VjR5KISGXRStBd4VKFv4MV/
toohl48JVEGqMKprfOIBZBgvwnVUuP3XxQfNOaQxLA+458VJT1LhDeB+Bd2eyG1IfB62oymqgkKB
BdSUgoG7jz9BmfIeRJpIAdA6n/wm79RTaSXxYQGQ7k5TU2Dhlj4yXWsUugOqDnYsoJNv93gSPlSz
2Z1CDSoCOs6JU1VaFXQNlGIrq7WjIQI/dzVonAR+80BgaMZSDJgDxfjHH9yWeTel9NEEWjM/nXH4
F3ToStG97OTb7reyw+RGGmnqdNZQrm099ZARTJFBB6Kw+y8GfI9Cetvr+TifchfNYZ7tzQsE9EeA
Q6Ll8EnTTI+lTmhoyhRNJvFa0QTLpHo0Gog/Z20JORjroRrHY9cWN12TfCkiKBFUUvuFswVbPwMI
IpBeWzKkXHUmAqnqgnZIha2GVkS1B0Qf1NNn/ZQ8UX2Y8TvmKTgGt/JtSjMN3mtM9igKE3YIHuCq
HKrIt0GvsbgjmC+nEyTQgFIEEwuGaq3b2c0h7Ml9BW8udWWZCTOaphEoD8By5xKMsAPR0Qbhw3QY
PDI48o6X228Vcd4Itf9aKeN2dUHyKQszEsyH+ht06XfjFwo2gGTUPZ9TcytFWG0riyia4kktwEKM
59OMbCTt3aTk4C55FpiH0jAkpt5rOQn6WHBG89Govl8+Gtu1kvc4xT7bxZQI89iiEq8G4Wy3B/0s
H8BU6gJB+2TsjNCxrlQAaNubNsfwCIQwE1veUQUwzu/YTMVXv4NZaYNhIqvv0V6nhakhd5IH/Vzs
Bbt1oE8F3AjkbkfZhoIdgp8jTf+mJLd1VlchW6P/vnp2Z1o+xaQCNFMN5F8qnsH6g47sPHKqW/7Z
2TypFAQKZBUmlT8NNuAAL50VokNh3A8udYvqeXwxbcRe33J5dM9bHSVcR+/WGD8ss6GDbhxCzuhA
qJLsMp/ChdX73i1vkj8D036wx/ihotZS3sjAv1WZr49fjPGx411YvB1kRxgqUNiX6JjSmwSTRpjB
NCu7BXJRAomv8MDbws08+X0H2REGtZAaPTT6NDBqwS0LofzSS5Vmh7r+rVdbHqPM9m2sgLAPRdrP
nF5N2IegAMJ4Rh+d+4I4FQGzaM2T0+JZoeFndeLLsEgTbUYSaLTGbSFlOyMaz6HIYyij18undAyI
1r8WQ3/GyoxWSnWFuTdUKrLEEUCdZ3Q7YxBstBMwisZlVuStirlepySb+0IRUavzKZEDRX/l5+j8
I7xWaILh0/T+cvTiWWTu11Qa2jCS4MuKHNlartkx5DjajqtRvBmhVhvJeHEdxn3UxTXsXPceJsUD
w0Ma+wZX+Bc9za2sASTZf382xocNrewbuUVFt3OF64zYwrFzrRieRud2rG/jS/OtAauxnbr8IZmt
i29lW2cy+FIPSV9hljuIGlCQLb2d6pwbZ7ty8b48nblxDKsTzbKg9bP9sB9/0nioBXjZQk+XR7Gz
/dRf2WKulhgk1UuYYznaPRrSBeYPX0RPeM4P5dsURbqvXyRU7tQfjVfu25v82nLJ98tndPsKWP0G
JvHORNRqGoqT0DDVll/1wXDUzjkGY2Sk2pb7ZxHs/T3BbG+E620YKh3tUvlLrF/nemuXPLLxTb97
z+fZ4pMy5GkLvCNutRC9SDM6SuCN63hgx+2dW5lhliJrkJ1Q8xT9JDwn/WgXZ6DXRaVLdqgCc1E5
fIDE9uW2ssmcGF0xujoiyMvC8+Kr3rIbbIAowZkAcQbufN7b5fUpQmsKOD4NhZLuMAFMwm0taQk+
1vAi/rpOd21qR/FBF2z5psLwFDIER+vcubND0ZZPiU1FjXg9ls0LdvUbmOA2ADXUJ6gzB9Du88Vi
PvRC75jiVQak6J+4wsoUE9kG0zCqqkSm1720taM/9ef8LL4ujT1ldnwEedn3kud99Htd2GE2oMmk
rMQO3VckK5j6Q6lZCx0NLB80WQlzG+UAzhq3DRoqCD6AwPqk5UusWFarEu6eWfbkA+ymfB92qqs0
tvILUS74AzAbiK7f7TG3LklrKUwhcwDgBY6L/FqWlhMlwERCnlOW0J+ouaO6m5eEDr4KQwfDyCfl
3EWrlwLtHFyHdvmEIU4nPUQeYqzXeegtf/0Xc6xbZ1SC+hqQPhIQP2/olFUmk2dyDIHplgIgtOWm
z+wShRvUSTFXfkjkQ9s7+QBYJi3UckfwaHxmT9DaNuMfkVZIVg9CfUyOVXvtRIURKXCRvDa4gTOH
V//evLPW9hgn6WkpCrULev2LjlXa6pP4q7kh4PBPQsdwMEbvgkvxVnTfEPy7CrriXKGFzUt69SPY
HN9QCqUH71AS9Bp0mTt5eFnExDML+ZtSiI4WFrtwiI7CbN7p2XC7KBbPjbbepesfwMT+plVBGJ9h
F0bHsNurwh92SmAd+JorW3fZ2hD159XRGiCLU5siRlESoUM4OI2AKeShezkqbHkM5D+geSWZ4M0w
6Y9YGRHR+hQsaCQEwvicIT9VJx4f3VbSKMmgvsebFjOp7FCqlBltq/d4aEYlcpsid1r90MRBaU12
JCnHvv7vnE2otEpgM7UUqh4GAM/HNQHnLS/1jDwuN686UtqhUntR8TOqNUcWG3sYdk350xpzex5k
CNk89jy63M27ev0LmE8X90KuKiU+nXyrNjYd6g7hmjGVckk8FNW8yx9xMx9Z22MyuamvR70YsWIK
f6BtGiGBdt3kNN8SNN6yIOp4XkD38FPsocMsGBkywR/LxAJQ09ZtOsELaHVmQRk9xrCZW4I2B4Hu
4fLyNmPsuy02qUsyFXCvCqUDA5rLVpXa4nJS5uuierxsZ9PhMIuloxCMkM7mPBF+QtJoiKfpAKKH
IWyccihMgDS5u7cZuVeWmMgdW1EvlxLOB2WHFYA6J7fN7gcFXdV+fMutgW46+coc87HkykwSreww
zHbKCy9uXbzYfAroaDDQ2bjZHVUY4DXvOEbZ/KYQZBMskDN8YNJjr5H0E3AlPDaQ7aPx9yfTGVfX
rKJYVAXDjhl0Y/XH1LoTo685jyVqC25JoSl/nQxW3ScegahtwUKKQmC313aIx2UQBRSSomE41nIa
D5TiSMQxuOakSDxAhBdMP/P/67nRGT/vQBXRLyWW23phMAbSMXTFGwMqURIQruIRFNWXPYK3vfQb
r24HSdUL1agHTO1MuwJQ3+LFSA9E4GUWW6ROFnjxMd5pQfTxE2VElc/RMtQhWk1xBdmG9FBlxfM0
imchwib2UHavK8iqmW2QLLxgvXlOV7YZX4yAk27LBNOlkXWj92dtUHmxkmeBcb9yLFMh0gQ6v0rB
+wlmuBEtQ7fYLQc6c09C7vvtskntU78TA+txqyPADOVXAdMCjcKBXmzGylXHiv776mQsVlktSyam
QUiei6GyifI6Gv9dwobe5O/NIpW5R8XCbFRU73D+ZNMmpNfOtRVGfpgo11YJ9sxMIg4G8F0Dg/gO
NKfOfdb+ErMYiVJm8kDXm85ggDAGAj4blOX90um9DvnbIMcIm5y+almQldMdUk6O121f5ytL9Jes
NjceqrDMdaC71YAW5odnWbDDV+U8eBiJotMKjbC/7OibXR/AfyG5gafTBpv2VEtGboKkC12fIEV1
obufnyQ3OpBH8hZfOjRYhF9Ae42QDY2hwztVtvF6+VdsYfmRg77/CnqsVwuXqwR6PgRFbgPckPUV
sgpI4XVeA1SPeoMJ3R+FN+/AdwDb/0fLzHmOlaJbagvrpxNKEDiYoKKIhk94qhUHQnKI7ePzFNC9
53ZEN5OB1aKZr11nllpNI6iQOgza1GAjAiRavVFui7vMS+8zh9f03owNK3tMaSez9CIjGZYqoOzY
xLrdjQ+c3dzK+WVaZ8DLAnkpC+cch7hMCjhnQMW7pj2oHL4UuwrwX0qBgxm66xACcCYSU+5NQiMC
m5euLTMRo81CoTY7nCBUyVxIx0Cp0lNdlHG9LsXH41FIbL6J1/aYG1mEVEpf0xOrBiDKzOzFLdzi
ug7yM2VxwXj5PgLH1JXszjvly3hQMP7DrZNtPjfWP4Jxm3SqlbCXQTFHZe4o62/pjDeU9Vff8fuU
9La6tMOMp5jT0JTagm+b/I8hQQmEgD/Au4lYXy+KcQsRCTp4RuEWL09tZjcPyi5xw9efkwMGy2/D
479gxuGdWsYx8qpoBjGGY8ygIzPP0s18aL+hmIPOqOWZEZD6mFZ2xdO/WOxWDFgvlklC8CARY3Tz
KFfn4Bav7S3BHA05mbbipJhfxMwpx0N5fsLkJHXeIQqbKAZSipe+8gfRjs4QHfVLH1yQUeXypKs2
YT6rJbKvOEMv2yKkuSQYEExHAaIgqT0dYpAepSRdIBAdFEF9zM5/XKdbW2ceCuAKkJQxwrelvQ4d
LcASTkIA8vvyLARgCQKpDTewczyFBYz2QJXLcTz9fiPTyTTiRbUtY3pY8rrn6LYsMaJG0Quxp1Ze
KH0bEu/yZ+acaBZQmnVQiExnND4Tcy805zzfL4lmt+G5yI8L4eEoty6W9R4zYUiLolSaRMTCEaQl
Q734c566sizWdl52r1mVHtoFtF1WdK2mGWAc1nyI+uY6tDxS83KoTcTf+scwYcrQk2Hp6K0KSFUT
BVFrC7b5RG4BWmnw2XXA/EDxO9gkR7c088QjvzjM+/5MBGsmE/IlCZi2KFMlaOACLaC8frznPf0z
FwIyOzRvJZBmNk0V2y6XoCkbzpL+EqWqpxo/L5+mzdrrek+ZKKVb0C8jBY6TdU8nekrHuMKN54z7
3Oc1DzYbUGtbTIAayzHFKAYOE0X9RNi+bifvo712Nf8kj72fPtBEAnWFYDw2o63dWByg1eY83vsP
UNgnVAMSP7GZEZJTw1WBCnWHV9CxIzuDPPNDHXk12AIWG3Niocv7opsPgLVtJlrFmRHpRES06g8d
NNKkHZXJ7TH/AvQhiurcrOnySVVEJmuaRAsI0yTCeMp9c2qvILt3GFDnSHyQj16L6ERrQfaNTvSO
XJrlz3zweOPJ4BeXRY0K+bAVaB01trFKItQuD+RJP1AGhqp0f6QY3hLdHNyjPNKH7cxiZZHxy6TC
2OqQYbXhuTlRbRvKD6C6YDcD370X4VSFd9zLgMabT166MsokF1batyHYLJCYPlrgdXoSPe3UPoau
/KpjznLAWs3jKNq8ZJ+7vYzPSumitJYi4ApASfNlOFF0LX1VRXsZbUCvdP/FjOdmcrFaK+O7XStp
VTIhIlF1c8VdjpOdOsmTEDRBds459P6b4e/dGJtXZJWVqkWB5NdIenTfZqddnpTyMWsf/yT6rQwx
ToneX64XGm6U6Go69UG4H5x8LwQUl8zjXKGH4cJhYTOHsVsMJe5MZKJEQv/CmHwr7hwwq/ogf36q
rOb28to4h5PNEwqlSDrQkJGgFq8r8W4aH6Xkx2UT2y+l1fYx2UHbDlU5SCFBb5Z2DGKnf1QAsJGc
7rvglC/jC7iGKWfAY6Y7xl6+M/bxQeNA2rdvsNWPoBuxKjCAg2uMwL9FAmI6+R0lwdW+Nr8o1Lni
EvFtR/GVMSbOjJg6rtGrplcYFfQh0PBBr1Q50zq/iEqgx7s0ec7OpgKquGBtE3JsquhOAZCYZGmO
lOdXcwiGKT10hXksmNwPy0QYQzH7sI0Q2RpXHt1etws3wvxM+TJAKyWV7fqUPEuH6o5OgJVH8D+B
+MJyG//y+eIdYSbm6F1EtG5CvlDNo5OAZreybNl4uGyEs8EqmxSQUrXCpKK5lmNdK778SNVuaIGs
0AGBmXe4m3kvtcvxDaiGj0c2XEIxDRuaw58EC2lIjImVHLUF3QZO/2AEuCShHsG9N7ba3O/Xssqm
BK0Ra3kYItrR5LU/dyClntHYB7Bpz9nTy19OFenbeOWT1VhOujLihupc+RDtCj//SX4W33sEhOZK
PRI3Fe2K15Xerpn87ZyqyIQjYUqbqOkwCvl76EuyJ9A7ENBKQovDjTlUcfSP/XM8B8HDxyUSTN9P
04QhBL0FA4HgtzMPlsCzwMSapDCgy7wggsdSa4uK13cd5yBuv6hWO8ZmMPXQxb2Fs6+eo6c3Gnw3
dNV99E2H6GMSgxRscjrATzC2jalAIK5fLx8UhZ70S7vIBJqhjqRpoBBoGt2GfXnV2pkb+8W1/kXz
5hflQG6KXXQejsSJHsp9CI/sd7qn7I375Yt1LzxYe/Xu8m/iHiMm7JC6lealx62m3s4eza2mHS04
5nsTQ8M8RQCeNZZ5JypJ3yRAwoJy0CO7+ix487V5Xe5nt/TjAy8GcCLP22W6cswa2leSShB5qk6y
QcqkCOcOiD/ZbDhHi3NTqm/rXllKwhkIEiqDImLYDBzYVCbD3C/BGws2Eixu/Yu3NCbmqGG8RLOI
mKMBpVSShxIs9bOMgUCoCnJOCMcz366U1dqErJcFi1ZFlPvojvb/6vNgzxVY6H8nPNVPHhzkHzwV
iiNAMlDFK2Z1mipmVj0h8dBsPZifWru6V59QFQbTiHHuid1cFd/BfeVku8SrJYfwgJvbb2fp/QfQ
PVmtWRuQvEoSwazjPgwEeKnkakdKDUQpicRTcUgO/Ffs9j3ybpQJsqYoQvtERnyqlLss/SJKr1nN
o8be/pjvNpgwC7LHGPOrcMBBvMqL3p6Bpbx8Xv4hnXo3wYRZKdbnrhLw8URUoWUvuy4P6Ba3YMyk
SAOyHzHOkt0qjT0/gC3HM79Wj7wrmbeTTKCVasD8hQgcPXr+K05GF3pLXqH8Uc9NXp0SJnYqKjhB
BQUrbb0FueMbkyUtdCiym3uUvkvAWDCI3DEAxXORf4ikf+8yi05ZxHouJg0BgGg+VcMYKGlZCVYO
m5bA4wMPDbNd/gZRGKS2NYhts4CpBvqlo0mFeax783Hxyc54LvZUb/PNLR6M3Bv36f0A+BTXGzfv
zXfTn17Ic9gU44xDG55FbLJkR15ztM4taPwU3gNr8+isbDHZqiSl5QCSYRp6FgpsLmjzxAHH0YP6
4+2t7OveZYfZftOtTNJqxCrY6P0iG1kCk9IPirxBMQeU2UH21N5UAShYOdZ4C2Ria2VMSgdJAPoC
oElI6+ARqwODMyM9nh4LVMhm7izk9mldLZGJp4OAwRdCHbJuENGrVxQhrwVnVuzGQDQQd83A2dTN
OCdbMpSkUJj7JEoh9lOtGgJ956TPYfO16B4vbyPv7zNxdJiq/7UK+lB0+2h24+n2soXtnGK1BCaO
mulQy3NJl4Dh5uTGOE7HAkjdwbMOHdDYPOwCb0VMzByBy5qHGPRtS4WOgjI5Q/J0eUU0HH5Kf1Ej
Ba+/ZJom+xBEojmNNRUSoy27OvitHyDu/iw0ruww/kSEROgNAxv3/62bvDLGuFMogzKcGJikUcFK
hgF0r/fHk7zjVUY2vXZlhnGgUCjmTqP5ng4YQCTsh/g2VIPL32fbS1dG6I9YBaImHqNC7Kn22oHW
lXWEdjoWBxJGN/nKewvQ43vpNDAeNOmYTk7FkgRl3dduX8mpravg84lkxzKqr4tucNp7mwd8tTrG
n9JOXeTBQk43iosdRb1dpJzLg2eBcaG2l3LoA+AjKf+PtO9qjhvXuv1FrAJBML0yNTsq2pb8wrJl
H+ac+evvgqbuqE3xNObM9+YquXoTwMbGjmsh4k80kEgKB7e47t7atZXLkUxakxJgkQPvefmrw4e3
SWPIh3f4/IOJScGS1gEb69OwAWEbbw/p9ooffqf3y2WBEeLVq/lYB7ZoslCg6eugrTPyWJNNPBVz
iy7VprXkpPDqTpB037auH9qwjtiyMCzy2sRZVXCaLpioTQFTbYWnGRRGgHGIHSO3qKDncLtwcyV0
ZSxSirBCW2CZ8rJySKRaWYaLJutHpaCjpYSktVJJeap71SllDYNH0fdA7xxjwQgO3hkzkwRXXnS8
/O9XNz7UjUlta1T4x4wOVqu0TzTUBTK2PcerVa/MypxGUzGAiQppZM6bibprahm1BajOc3zmSZdy
vyw2L+TgQ4TO42YeUAVPO9hIKEY4VjdGYklWBB2KZWUFQp6vhvLQsnNn+ktCHsnwmDBVsiQhSfT2
Pf1bqs6/6mpj26YoFa3BvUlO+t1fOJkIB75Pbu78A+hVrjefrcKHtJXTmrUNCNt4/1S2z+7HR3A3
AwfF3KWo7qBd3jV/3X4otq/oh7jVA6sbeTbp3AgtoX6vkodKLXxGRPVrkZTVZQm7JB66HA6JasU/
RhfsZQ+pq6J3cobFi3zDTzHju6j27bVte+Mf+qKvrkRSKVECTmeU4+7ekx02yrm+gj7nWVw6Fi1x
dTOarkQMOWCJbFftQWZGQSqR29JXAwA2fAg+lK0ZuSPBhdy+9B/Ht3p5a5k1mF3WcHwDOBfG+4wJ
7JxoWauXtuzDGi0duPCz/Kp1eJfClzx9EZwTf0xv6fzqsQ30smnkLOfNSaObPmJoyMvP1E1RoeKt
BqhncDReFf2K/w51iV7pyMqmGH2etCAv56+w0tvEBaeTVyeO9mTucm+g/9cTM1bWpFTycOpVuC5l
0NpF1jm1qAi2XRj6WNK649VM8e6CARhK8caN9PLMq+xUQZ9R91UDwARK+6KOOq4GN07QWJmRpkyq
wJjxBKeYch3eBnO086p2srGx0d7g3NaXTZ3UgE8NpjsNQ3wrnaRBMdXFAINcTBzq/VVqfs6hwGRt
XqwrGSuVbKJCibIEMkoQUWgMHVvF4+1VbB/TlYiV5hVzTcoigXcEo/gXd8oOLXkDkrHvZQuOu5mJ
ZpQEW7cGhUpaFqjqDJl9H2NMDkZ3zi01KkWWd1MfNM000XMNZC99ZfCnyFyGnjvoxmTxOUDqLnuu
hYM1essuuSwA9uKRr8hF2G7VuhK8MvmExqli8A6Mv1hw8gcpBJ6eM4VW/X0AP0Bag/OAvzmL6fJH
R48v0quoWLE5Q0SvvmL1GJAi1+u04i4DCpY8x4WLATjm6BDtBEq06ZxgWEmhIGckGlu5C3qTy1PY
wQ1tXcXDEHvmAB45gg6BTtc1mXi8k//g+qYruqKil54oIJxcCSzbJa8m3qw7H7q9jNkzzt3LvOwg
hlnZdOyvZa2sCpiFlLGdMRBMkLV/YXA3+QMen6YIraqdjSdBYFm2bj3m9U2QBuo68k2rK5kHuUGq
Bd66KeUXpVl8qk6C8utmPeJKxhrTLB4WfWxLuMcJUq6KY/7UfyZ3GI7CQ0ec8UnrrPRptESZlK2L
fy11dWxVYqjy1AOMZCLKYQm1+zyPfD2afYE+CnZwDVNWT5IRZwQ8FJ3TnIrSih95YbQilnwpvs6n
8O0f5M9Fa1sZG7Cp5LNh4tTIQ0Et3kqTA5ItBLeKH+4Hd3GRw/mt7AUr3TJx1zu6sjSgY5CajM+S
R/vBCR9TAP7CxMnf4vN8pz2hWz6zDD97kF5FxBOiLV4ZlyzUSVYBjWRXD7pdjoNFwRIlWNymDAPM
k0jxYab6fTjqKuYB7FLNDA7wUv8nvzC7cOpdisnScLf8Z9wnrhgDjjuqn8zKlcDVe9sqSdEAZAB6
U6p7rf9uDr0dR2+d+S/Y5cCS97Gy1RUPNDmViwCCAIpl0/C3Ab5VweZt6iO6RxGkgmUKGHpY69Xm
zeVslM2EG8451LvTfOAQerKvPGpPyqHdL+dKiG+yGZjjtP6WuQoEFqNIwEeCZfFSAAyzD4Jxt/B4
mW6GeU690JFAGR97wmbSrRfoWvLKGzO6oW9lblk4RHP7mKJ/dbCkFLWrbjd+E8FsbyvmxzpXepKb
lZZnDdZZyt815b6R/hWM2fV6VgoyjuOgNYwriGu+dc+cRgatOGcU/76Kw/3Nae4raet62Ej7OuoK
7F7jKF4EjJjyR7wAEkfxMtDoSACWVDm2tfZSm+DUAxyW3x5j8M0gKSm685sv+4cKrQHMTZaaSjph
4QQorBj9+yLZb7NneMmDKGrlW/j5sv99iOuW0iUKMt2UsOj5wLtXB7/3qgvzRWIEurLuJM3lyoyr
aoCFnrGH8lnOfgpuOn9Zbi2Ef8HVTW8XLVarHDddtZoTAld38jvuewFn45/lcDcfnaszWpmWkEqB
SvgZDV63HwxrAVAw3EvDkStg3qh24jYP6V0tW6OvKCK7JlrtysbE0jhkdYpjAwJWhpHU8NBZ8kOH
makOQ0v9t/+zRq5MC+F1BdTOkh2N7JADCj52uATaC0eIEs45cMtx6yxXliUCEXO1xBA22rIX5laN
LofBr4CC1XqGxRu45m/obwQOscjrFLwXaxhyUBTUURhylNsEg0BN4y/DfBzq+PW2tm4/sf//1qEF
5U9l7aUiLUd+69ionJCpstUptqkeWGYgMqKbI9wfZu1TfTBSmpLUBTz36Q1MTjvjYHolkHas/HeD
4fmDBEQYzbTmU+nQ1p7OyEn4oIcLhfHg7UM11p2jI/qBQ+wvQCqk7ldPBncokJhL5UtqYOCYpP2R
tkywz5uB/fXi+T26sgpVDP+DZQDcBD12Gtt6CRQu4L86zDIyOx0ssJUithcV4W5rEST8KbUDgJAK
NCpAqhV3DQJdVEEazFnc1qHt6OVvA2Ssu0eTqFxChaNjSP6ExpHMm2G9X8lrwNFtR6f25p+q7lbI
8Iqa10TrW1mfMpDYIqcwfUX9XPTftOmSFKKOitsvhkFWBqeus7IqZ6wuTlU3kvdjELu3N1B4M1Zm
JkVPDlNmPBnAHEdCzin2iJLqI9vxfhGttjh86WAHd/qDCbuKFgsMB/JJBFGOQrTUlZuTmHmesxbf
0dc/0Oht65ooiLj9VmHI/0+FbGMFgIkpoJJC1rv68JyQS6hgPE7rvGl+vr2t26mCD71clxrTOk+N
Ge89nJcJNwwP8YCtQ38hR6OpUN4U7Z/oJqyrjjJg3bKIwcRxjxtgkFLuIfDc1Y65k39Mu2Vx/8Km
EA3ICQ7ufSeurIvex7RvQ9yDOEenz+ItYyXyBAVX7d3AXYno+9xo2goiOvCJcUTk2OqR54E2Npql
z3wQHM8g+c5Ed3yzYnNlOt+rrleScxYSc0nwRnHaqH63IJLnMILZo5g2ShAyGe8HfCUrzCW5yBes
UrX4SExr5d+lR3of+MOBgDWbj4iAABBJypmINljwFK/D6zGLItDMQ3Trji4oVaCp4IgD58Bbdpkd
w68uHVCbQoG7KrI97ztytWKM/CXTwEMb/jBhV+/jR3YIL7JH3djt/AwEtPejJ7v9Exo7H0xQ8ZGT
OF8j/IyV6ZEwca0qFUwP26Hxgbr1DsWJDIDvo52iKReJMMVOrPwJcQ5q927zpgKhCNXWyhZFCCId
eO9evtqRUKNtU/EdaRzzrq8xSNP+4BDS74/1nfFWnqiXXRhCWaG/KTCPa2RAaqZFpUcmD4I4A2Th
ZdQNFKuILP2n5Db4t63A8odg6kXv7eNteym44e+Nv1frbrNJTrQC5jJSTlLwrJCzlglMsqpwA/+H
R00BTQTsUx3JYtDcvLPQXAnJ8jQetFlmnmZGmKMbNGAGlab6ogwplA0kd64WEWr12AWroGli9Z2u
WWVU9Pspy+6WIHApC8B41i4RmilkjN+qgRPMUmQ1QRVaWpJH1oJ2RKtMuqMBoHtrlFPDmrqxc6oS
WNVmZiup+X1Mx9FtWVzdFUWV2QkSFo9jYcQ/o2qmxyGmtV3o6q4K2szp5+rr0I97TRl+REUcPOkZ
2pioBF45NSE/9LlMXfzmt0AJf6vL6Ndz4uZot3M6FnVW16qFi5Zpj6jT16CrvSKOgE2k11/CCFWd
QJKeWiZfjHYAnG+h3I39HNpTAigllAP3RTo+yAaS6cEAHNNUPpRD9xwuU+xIejr6QdRM3lLp5WPc
Y2yWlfAOMkX1zUb1F40cGxOYrwmbX/S+I34XMl+TpH1dd9jjLPg962VoD3JeW1NPd2ES2uB6MS0t
mu+avEHqspZ+58GAislYn+bFBFC8WUiXcBqrO6bE9V4PhuwQjFX2mAJqZhdKGcpvagcYpiqlthyM
5xoQhboOlu5c7tSznIZPrTmqfpES4L+gQmjThDTO1DHtrh/n1Msj8gAKxvFQj6pDQtAyz2n/ZdD1
E6rp6t0cxum3kUij1ZnZPk6yg0QQiNVm5KRSneyrKUJ1eEj24RQNOx0KtzOaQH6ZmkTHdeqok47s
yzCm9MeiTsaO1aH6FCuh4S+sU4+TJKM6lGlT+1VTjV20yF4uZalXSEHu0iJ47qRKc/NUf5NybbRk
kMVgyyLTM/psurApo5ZOkMEHe92wMFRbMLBBU/U+qMojnervCpOeAd+4Y5XkxKR4hbyjTsrEYiQ4
RGS66CR5HQkGI1L9sCi4+VOm3pckV2xg033vquUkhe2R5mhrIdJy1zTSHek0VwYDu5W0xmNp5rsy
BhNT2BuvyczHc4verjU4BjoZG6vTFuKEvWT6uUYKS6YqnvN51OxJNVBMJ9WBdGUFDPQQaNqc50eq
TmNPbKA4PNdxK1lyhObRDq0LdUseGoM4qJq8jUAzS+voOexRlTHCJ/izr4aR3lUKkMfn4T4028Ka
SXOZ+8YGjpc15e0jOlH9tqeVZczBvSzLSMqbEgh+ouZLvGj2kCr7aDbsslfnnRo1HiOlS7TqS2FK
J5AUPehM7g96Obu5WQdvdSefs7FjrqEFd0k+jnYgZUDT0CLmj6EuW201YjllqZyyeWq8mug/264q
7otm2qlSUztNoaVWlafmJaSl6k6y9FMloXbKZ3RRK8Vo92nPFlR9FRiu2JGj8ijLAWAAmg6o0ZlO
DkofdOc5Umdg8s9NeiSlyoudjbm4iOaVZ8wRvSwtnlmO1WzXcbzXSkly1ZjtzKB/ChKYgpLDt426
lVaF7phL67faQ2heenB2WXlH76Ql2wUdtZMlfDTj6RhJqjfMmvHEKqoczWUBpGoJWrQxMWd/UHG8
bAIU3aQwsAh3KHtq45EmS4mJqeFhbjL0bwD0NtWrwZlkGaM/pvaSB0tpI/NxorQZrLqbCo9M6VtK
aKdYHbwkL4Cfe2dk0ltPa/NlqHA7R+iPQUEApw7mYPVG2VpFlj1rRrtPpeHC+uVVxv8rWPHYNtBL
NKp7Ek7OmypyCickyIJgelCJPjyRQcfzPma/UTUK0RExvoQR2DWjgD7IPcBVS+M+1rXQCuvyW93D
T1LnOzoUFojWceIBbk2kzF7d66oTjKZv6qlum4PijlX9U437y9LouKfZTH1VM/8jpyywojD/HS3T
4IH8yW4W9WFKNdxKoL1ZEsaGlXTMoSCQkbHhEEzZk6FJnhGovjH2kWVgtNca2uoI/TyXuuyrqXzX
acAVdtogTr2FoNMxrMfqqMJcvWlYlrVoVNpVrOiOXVglz0Vb0Z8szlonb5T+PinZoS8joKDVA4pm
i08kZNP6+HlWW8UGWXbiDNPcW3qhLZYuFRMYV6bZIsPwS2kT3VHDPHFjgIRgnDn+ucxS4SZSWrtx
IQMDNwVbYw47VqSBm8SaM8E+WfGCCRNVYb8MBZhSrfqkw1rbhYyMgTRNmpOlgY3HerI6qhQWHcGN
Ei/o/1EDRbVMpU0ddZJDbyKZCzLr8iI3oc9kElu5Hj1FUcg8AgIEZ2RS4OdoOdhPeCfyuASJL2u/
kSr5QvtS/RUsk1dVY/8Y5cVL1syOpoZ3Uzkdx1w9BXPjNAYmi6vwktLsgEGgH+AwcTvZfNSj4Q6p
0MbK686lceDTVLHBZoTwMnuskCfFw7+MTjlVZ5rHD31ByUkPg+CYGOCzYJItSeNLEsbZTjWY4VSV
hPST3C0nNsaaO0Z66KqJjN2eq1M2tCdl7MDymmkXdU4ml+Wzay4quhomNYWVlIzHLNesJovRNp6X
4KRSw8NQj5onz9nsSFX0JR8nm6Bsl1k5ib8t45LDbYgwHEvSyYZbouwitcicMQIkJ5NGG2B4QIru
EHuQrMucusjuTEORLJ01Zy1oXubGBBxwQ7+XLf2CCYmX2w7iu+e7dt4MagDwUgfl3qcMXjbmIy4E
UB7kJwUAM1852ky5Wx7VR/MS/KJPvQNW9td6Xzq8jUIIgvjJO4bveC2e/pk8GIM8X4xc1bwRPp4J
gnJTfh2H11lWnCIQhZ2fQuqVsFXCDi0UiAMjGXGQjgdK/iYr3u3d/BTvcQHMVMCmRbkrvIp40ODW
MqOhshcsz6Yh+6UOFFn0xdS5QNAnv54LUilAQVUTbBn6KoGF7tyYxiihegv0JQnGGggkhas2bBTk
sTa37ErQKo0Fno42DLQAOINwE2r0MGmtc3vP3hMonzTwSsR600oNJc0yod7Sm3CZWOQNqXEiQXoq
l8mwaEG8OJFe6xx3NaM6uI3S+FLJkn/7OzbP7uMz1g17IItcdAwfy14dvQQ4sL6HvQGMWCNKmn8O
Rv88vHVrDXICUyqNXOfhibmEojiWP3BajLl2FGAraMcwAYJFdRnv/k0ddyV9deOGVEdP+lCpXnYq
nhFwvVcf/8MrH9VD8l0UeQsU1VhdOZLo0zgvi4o+8cqlsiWVYHRvBCq0qaRoEVRw9zg0/CcNqsEo
JM2qx6KnVN8vrLZu68bmKj4ErHt5+lrPSi2F24WnNUb7/3wmhcAQ84v06RZciVg17hSFrE46UlUe
M15yKXLyovDT/qAU0rGOn9Pp/vaKtm/dlbyVGpBonidaY0kDuITQIhEfUjuK9yA4dKZLdFCYQKBo
C1eKAJDkTloKBkOCBJhW2gs9ZPUiOKfPZXau3LoCD4Qphq6uWzK6tjTLEsQcnqQzO1+AajmzLyHQ
A/BmI1g3dc+s4ECaQ4iEYxFfiNwdx7k4DEri56O6mwbig4zuPEsoJYdNcKxAExwA2oXWrZeWxhGM
SLuxCbrd7ePY2h0T34zecYJx3TWITsoSjVZTSD1KdgqbgPyJCqicCsapRFJWxlzqg6YyQzxPtG0P
UgU4ooHC2c8MwTF8rozhGEyiI0qUdQ7Iyz/kKiMUjmbRINqk18oVBj4nQUXB/ADcT2eIBQr2uTSw
EsoN/JVQRKHAxR1garI9nwKQJczCaQ6I2+zm0EzW7ItKA5u+0/UyV69wGZN06AIscyYHMCk78vPZ
sLXvnE2Xcx3ID72j24txMXfNIfVEpvVzEp0vWAY6iiarANFW1leqklpGKl32OOKxcooP472+Q+rn
n8xzb5nYa1n871ebaxjw9yWMPHn0rO2SweZAT5yvHGRDBXDkmsM/gHTj3782iVd5xXXSlgxaP4WB
InudhwHkHMON5Y7uO1eXAJjHE/bCRoStC6KbBH2hwLD4DGKxKGwuxhJGcT4gi2SPZ1yN7Gd6BunZ
vtlNl+x7thPDAm35wNdSV3urExpqgWrIcObQ7DF3F5X1lzFu/LhggENEBt1VFuYQKbmrGXqqR+pP
Jevtqq6+IZY6mUt1jEztsVVk07ltlzZv8vW3rW5ylI99lS2T7Gk9OroHzevlCBy9/WgXZbVnc/jI
KgOscMOwY0hhYxhgF1D1kE0jEPOpwEUTavzqa6bOSLQ5gxb+xWqATnNcMw60HR1Et2tb4RnYZjB/
gCaK1XtM9GQIQtD3eGo42YGxC5HWvb23m48VoOeJDgpuQ1PWY25TQ3ODRri/sz04yDkW3nREcB69
RqPFbxd41jl2Se3FDmZijNLihcbknClo8hM11G/6AyYY4sHbwDRFXhf8q2TohyaP+NYiqqgPfKqJ
PC2YaCprp9jJIpjgbXN9JXBlrmOC/oIkgkA+plolXmnntv6Fg7XPnU0s0L4LwT+2DMr1Gtf2mk4k
aDpsOG9hVJzEq1Gn1pzZC7C1xJ+N3vrf2ya5kb5a5urN7dS0qZYeMoPf2o64sg8ObcPhrfT6b3Gf
4VYQAwoqA9GnCe6Y9ZhAFlRBr4Ql9erFDzD6UOqm1bQ5pppF2Hfb53clauVABkhlSmaQUk+h9t98
lJKbzXYKOs84+wd8lFvmGREvIIYMw1TAtPXnI4QELt/qFu+tfBfSyh+TH6o2iYyMSMrKHI9z3iZT
n+te8CV5Tu7jI1BTEB69Biftbvqa1w7hvoRIOUVSV6ZtWEwjAKkQ9QpkYYrZN1DyF2HsfJ5X4cp4
tYGrOwcCw1GRFwjhHoN6Wnz5ohzksxjrats1upK0umpUU8wAvcq6x/l6Zzc8zt/V4+IvR8lGdjH6
EfSAokIXEaD9lF9JbaWiFp/NKNuEFwraSdizTwMsbYn4Rpmw1sbpXQWdZ5hHQqPt9DjZIeNomOhS
A+xee5R/i+eTNl+PK+Gry0GGOVGQMtRR+XqZw7dMkwWPh0jA6iqMAPrslRqrI+EzeuptFhXu7edp
WyE/9m91DaYuT2jCICEbMdmkAH9Bl+yapYKFbL/pV1u1UvyadkztVVzq5ETQngEybke/IEvq/wtE
Dq7+KmWKDrbOz2M/6AvUTF1qqCfT6ZQOSIzX5IFWu9sbt3k0H1LWyYJJrsMA5U8cTWo4SYIeYbAF
3RbxubXifSUqQl30W8HMr65XoaRJE6oYW+3rypMIAlmm2kYbHGQt8zPW2WrW4SltItCMM/YsBbKj
GY3fjH1ttSa15HZxqkY6ggXrUE5gA1DQgaDG53ACdhonR5+U9n/eFpQZEKQwlYDr51NozvqR5rmu
Bl5KbGMeTtISCmaYNxyqP0WszJsi0S6t4gIUd0Z/qqXcx4DgF7VfXJQFUOIDPGM33Ud5/tJIywGD
6ndpaOzzJX/sh+itTBt3HADlqM2XQfmVqvk+K/JTMnVf2z46jDPycwUqv7dPcuMZ/fObVydJ0iw3
2pSlOxls6tV7GKde+pfBTXAB4PjtBfK45fkzqPpT3sofGdQlY2RI0eXlGfBHUle6LJfJlnbMDz0R
egb/sZUw5DTAr2YoqokB0dXd1gvJzDTSw4aUg2LpY7hLlPRgDMr32Gx/pkXzVeYdEreX+Pn+Aezs
SuhKC4Zu1Pq+6OAD9el9v2Ao1Qj/Z9v4p4jVoY0B8M37BtcvZYPVIT9NqaWJRpM3XPI/payOKi3T
dNBy7B4fl/+Ly2OyCl8HQMQspE7kn3zrqFY5VAPkTFHfVLoXkRb1yPC8NMZhoJ27xPQ5QzfHvzgk
MHnyFVJTX89sJNnUpEaJtXUMvMGSZHVFJsCL2dIDk6JCoSBxAWd4pXxFp6EXxxyIJ7VTaQ1MuUSZ
LAJnfLfm6327lrLSNqpmiSxrVPGMFDi7Rr68GjNKmTqNEcpbUeqUUv/T1OhrVSR7VSWHXO9rP2qX
h2iI0OnGTLSKq244RwcGrhQpb7/KfX8I43pys2jM9x2pHpVeqSyidseSBfsuGepdAWq/JZvPfaBZ
Q6J/6w00R0g5CT08gSFmobtct+qkfKhlc7RAzYERgBaNREvY+XNSIANXAdKlKXJUwBPjW7QAFp2A
H6BAIRCUiedgQlc5ebh96HzHb+3V6trgXZhR+VYwANU6dd/6MYtRdo+EzesbJ48eCIYaHNuiAstM
eUiJMfHQkgPkVk+GBDKAv5jAjCPPHC2igfstO/6HTG53rxJk6tKEdFwIRVGH2MBKM0/pjsUgkltc
0mGOJbNpKhgx5qq12s4/RK58wKXMsy4iEDmgSyNIdNASJnakj9YgUYFN3Tg5iMIYABwOVdbWFRaa
L0sz1pR6keoiP2bF9HEQ8QFuylBUqugUVuETWqVBp7YIke705kp/VVMgZijspE+ld1sJN5XjQ8x6
Ei/QpgkODnZtyQBcscS2Uvy4LWHLDwFcxd8rWU/YGYHZGRHoftHdBCrooikcJQCoj1afMkO+J422
V/TqVUpQ2dcV2rspxchtqqcoSWDivaC7Ap1E6Js4hBIqgnN5D5/mTZ17MDdN4CVMwBpC0DZidZUs
qBBsvTkqyCYV4C5hLJ6uHUuzkoBo38n6e4pEs2U/P6tuZplwDwpbhK694fsjmL+StnrhSKmMA4q9
OAsKptIiZ/agEKseQreXEx8QSU9lG3plEZ+KEOTvQYh00e2z2v4EVCkI0agGeIVVni/RZFbp2Ac8
smiWeke6Z3t1R53mLJrN37QRMEqyAj5PQrU1Hqta1eOUpoHusXP8lVcJADjr9ujQQ/cxIODvRbhs
G2+6eiVvrepZBnDIMdJ0b8o8kjT2APavRKmOekDQ2zYKCjBb9/da2monJTmpyyRGL0wyPiklQeOD
7qBd1b19YBuZBejMxyauh0p7naUzwjid5+gf8gt3YcHxbucP+oXdoYEHxFoRID+Q03D/AV/flvUw
VLQ7U+TYQDa5srlmq6KPHFkU3I9gZ3oZxt3KXXME3BQYCVEaDIRIHJsLvhbJP+nqZWmNMVaUASJD
w64cBrai4MCHhk07cAA863E4tjyw9IfkEfOZSAgIbP+WFl3L5+d+Jb8M9bGYyIRzLV4zc3hN1DMJ
wp96fpia77cP9/OwDVURGX5s78qbQtTca1OJtXZO8gwMNkDtpw+drz6giGelTvWlRO5bWPbZCFP+
kLrySySakkVqWwX+QuxXBEwxyEJwsnIHLaM6T0WAxsR0FGt6Ibpgd7duDbKZPDhCK4+ydoRZNRdS
PKGPLosfA214QKuBVRmjIOzj3vvaVbiWstIhU2kAu2ViX3myHXTawHLRPJS6d7fPT7SYlaqEY68s
UqIq3hIN90u83BGFnc3G/BeOz/VqVlqCgdMUhKsEK2gqT0480la2jscDpF727QVtXver01lpRrNo
41wBnsbLCQpuQVY812325baMzft1JWP1CJYjwpQ2hwYs5MT6fWGcx7qy0/5XK1WC1050Pqsgj+Vj
rcRE0byse1GBgGa0do9Rr9vr2fQhPo7nM2FNrcbgV2H8EvOJF44UUR1rhyMV9UchyDm3uP9dtT9x
1QwJ2IcQ6mF2B9JkJwPTufbKbSIHpkALoehR5cp1Sx790xxmbBqLOoC8RrkHL+FFDgaHJskPY1RF
9Cfb5vBv1fhEU9O1k1F2sQ7i0rds//17ZI+/wU1taXfpM2bjMTUlamn4DHfKDfCVxJWhYGHVh4gf
GVwUZM0x6WiC9/CLaXcun4mPDmFhIb4YRSpz+559IqsxWlJ2iGAAuy+jmAsYXr0uq7t4WZwuxkm2
bWIl0tBaUdu+hmPzVhbdeeikHXren+UkF3jBt60lIyv7IhUtsPWIpMC2AEKv6S0wvFdpYU2g6DUk
m4Lo2HgVXBruHX1SK5OqgJFRFOANrbynui61Ip8y9u6Hzj/SA9uPnnmoHv7Be8dV9JaslQon1YiB
3anCm6P7NAHvQXFh8rmQd3l1RFLCUlmBOaWjMpzirHEFCxUJX3lQkTS2gSknDB7U6DavoCfbYzzt
EgDDNzcs0Yv0nmK8tdaVQlclM4ZhiAGN85Wist3uJDv6qT6S+w796k7+W3WVAwGwRfebT7McQ9A+
VC8Mc1pHeS9Y+aZaXR3x6nVEu44RqjM+pcvs4IF8HS/zWUXbDjJAe/ak401Gt6tTP3WLVe1EN3sz
KDWupK+VelBHBSiiDD1ZrLHgwO4Ch/xqjrzH1U08w2mdBPMMMCqYv/s2AbxIdYpTcBF5Wxu1C5iY
qw9ZvanZaIxdXqUMRC3aQXbko4xmMGt2Ocup/sicdF/9GE/s1+jph2GXfWn98Gf58/ZZbNobE6CM
qEYgulu3TpVIlxnobIaZi86d0ti1pAs8h83AEmhkf4tYKV5uRLGawSvxjLwf3Uomp8qsH0cJy2xL
6s4Bs0lTf8HUAhCk5xwTPo32fHuVdNO1uPqGlcbFU9Y3cwmjMnnBLvXpb0w7AAfSpW7xxL4gcNpF
4B/LT5OL1pID/VY/hXcl+DlHyR59ESHZf7mKHzuy0sBCWugcyPiaxgl28+WdUsLBZJ4k2z2zEMwA
7Y+cELadjW/jnbnDWLCnAdL7m7kXDdf/FyX8+JaVEoZ90ceJ9m6FeNURwB2gP9ePVLMlN/D5ZHJj
JwcUxez0/oDxtrvkLItK/pv5gGsVWXl+bT52NQbzYBBeqlPot0BISu1wH2E2PHfAeufcVof35M1n
W/ixaG6griI5iY2FKkUwQMZ5cMhXoL2VttpZwf1waGMMJVrpW7eLPRA2hpYiWu3WlTOpBlA2QHrr
bN2aUisYIQszbogbROez7nTSb8H6NkUovCSK/hcURVeHSjDqS7Meh1qctBmUXjx8BNSqCa5E0MN9
xYiiGLzyM3cSD9yuhK4OMWxRDJozaPVyF19m1AmdbK8DBi7tOUB99sSRDcjL9KP4qu8WtwElJe6Y
f3vlW/f8+htWB9uGXdVMjN/z7qGpnk2J+SW5B4qKXQdC4jS+oLUWXQlbD0o0egmIUgVaixmyYk9c
gDjvVFCr2wOcbgxm2fG97KKyAdILYTJkM7a4Fr5yk3JmRHPVvqvwO6+QP+HK/EUI/v9Iu67luHVl
+0WsIpj5yjhRo2TJ9gvLcmDOmV9/F+RzLAriGezr/bD3i8rTBNDobnRYq/F5wQNHn1i0YyRsq5mo
jeHlGOeK+k9ixTm319H4a3vJBENJpJlS3kQKaKGJp96mrznI1uo/YXoTMbcA9rTRow+Zv2lReae3
Bl38yhiMYjIkIr2PoXSp0ud2ub+uk6+Z02trY5yPiUuRmh0ECDEQjhX9XtC0B9BgW0ZsmI6qjY4+
SPsFNMBetMh2NfeCkwfkq5EZoaXk4VlMpV3W66U9tO1d1qjnUe79JJpiK27F5+tfu2kbTZQeFDBV
AAxTYb7WyGpMF+Y1vjYCTLPsDZEFpR52jYue58/wWVBrtAn6hd8l1nXZW3HhWjTjF8VGAI5WjQul
+M0+B+k8RskBtMtFohA3L+7bEhnz2ClKlsZRAfNvIMxDPGhFGWChq1R8aGMkLrsCuBxjYunV7A/6
+On6Kv/H1X0TzxhKsVOkqRRKTIweaH++/IxWMMu4UAwQ8Wg+cqRt3903aYxJTOJZHUC1Sh+ymq97
9VlCYe42P1GcIPCEOpk/81J5HJFs409tLG2ixhCZKL+U4tM4P11fE0dPVMb2YWalNRThVU+6fQug
HhV6wrd6Gz3f1DL82ToW2xfYDZXZt5BDSyIlYHaNfeV2Ln2cgEAGnbk8YLzNPMdaImMGF6FHCseA
qZAvGB/Wfum78A7wojpC1d4r97JbYxz7KOxzzq3fzK2vBTNGkPSCboQLlto54mzR8g+AtZ9jd9oj
s46s1XIgtJbwMJ9GmAWPF5Fx5TNWBwzWiynRCHDwhtPi0FSZdItqLnnWj+TZcGqnAgqTdiRn2J/5
xOv65mkUY3lmMZTUQUTcQPHL5SPGO33iIuz1/53iMobHULI56RUcb7ankLW/xfCzzzwbrjIWRm6C
pMzG16BeOrSgOnVpNhC5I8yv0uBkdFS7LCxN9ccd71m7JRyuA5M4BpI4iD2ZRaLiqwB4u1E8dFs7
3T7/GrsxiND1MyXLlRDOkx+Bbd7ykOE3jM47scyawcaqyEMMDQK0AdAxgOBVfbl+elQHGT/+TgJj
SaNQGsaZmgMgq4jjFzH81g4/r4ugH3lFBBtSknk25lbDWxnDJucuvZ8jjImWZyPcwWHtkorHGMNZ
EjuBiwpUMpU1zkpV0BjYqKo1gbEqFCNe38SWZVtvHhtC9rJiIuODZId21r8Xt3B7x/yTGVpog4wc
Sm6OBs2bQrG0v4i+3glmTGrQoc9VF3FqyR6oqsOptZcdHvwAOzVGi3K508ES6Vh6pIZHjNzQ472x
txz+u09gjCvYRzOhKWBdxgPxdC88THdAtMADgRbTeD5k60X/ThpjSgFu0CejgABuCkW70YRvVZR/
SWshBnKejManLJmsUmt+GrLyZZxMX5On2gIA031S6ai4mYB9Cr2203aqLNwlZetHhtZbppQ9hkHl
VGH3qWozjmHkbhFjgMMgLRPNoFtkC5gxQgoAQ3WOYlolQKQsZceNATnmwmCslGkKSZqW0PzGqWDz
C49UjvFFcXSUr1Vk2l/0PW9SZMPJvDsYxkJNcoZgMsTlBjHzgeyaHQ1bRO7Stu60JJlgqzBfkwzM
+bdTqFVkhMKbmvaipkDWmfVuj9ZD57qt2hgsQP/BShBzZkWjANem7BWvds1LtKdFJ3mHImRiTTto
EVpHOh8sycd/UJ2hP83aybVo5vQEVEdqPcUaR/A0l3fDiQLOBk7rJTcCkMtzZwZq1v+fUwK8SWup
zAEWbZt1QwCd0dRjY+Q+QdWV8qRx9lXiLI7xM1UESAt5hJ5QNMrIzg8BWhyib9Eu9UxH5PSKb968
1aJeQe1Wz19lKWIACkCaci6QewOQri/utQs1yfw4byukXm+hzIbus6F2kQRpBSAu7sZfi1M4tGtl
asC2MLjgkOi42YuNaZ935ybTDV8tUcyEMMGQiOJFCLtgz7zUpnNn0pEX320vTwb9j2nSFiq2iSEQ
GrnuqD8dD+alCCw6HZyj4XJWXEo4jwO8Fbzr6rJ53VciGecCnKTaMFr6Xm+BKtfagBqsQ17OcltL
VlIYo9IIBNF5CPs8eMVjhUQXwsiDiSFrIGztuSHk5g1YSWMsSyeIo5SZdE0PKJwjO5/atRPdozRg
/4OJT94OMsbE1HptqCaEJr/L9Ggp8sAEQGFYkXr3QwdzvpyayKb5Wq2PMSRkBK/jkuAWDBhD0cXI
TsLRmiWgog6cXjT67R8M5UoSY0vmeIzH1sBOknK2AV2t10ClMnb1cDP2v64r4pZHBcX6f3Qf7NXv
b1lelUts5MiqjL1kB/Jtr/PyQ9cXI7GjyIJZkRhkcti2HEOqcoWpA2CfpbH5U00Bxl1OD/9uRYzd
6OcUCFwghvFU7eeiD1ahu9cFbIX76y1jYtM4lCQjl+DGEItZBpoRxyj2ABMaa52jjiAsa3ht+ttO
W9aIjjkUXVTZ8vqUDpiikmChYmRyH8ubOLdoASR0daB9eeVJBAGGcJtfBig+T+03n4YYRPgjnNlQ
GcUmzFe0UBH0hv9mqAwoMy8GIdFltiCzKJ6KQwGw5R/XN3ozKF5LZnY6xGS7CoBMuIBTCfDTgJZ6
H+TneEeLrR1ILAKCOUxKegCg+tpWTgrCln7HM9ZbRRLMQFCWONAroPjL3EcZWIaNmC9wPnfVvr5L
MdGi2Rmxy08KuuzomyBHx6a8D73sbsGQy13lS0deAfJ/KMGfr2B9ftzNpRgmOIfhc/grfVJlG0iR
3nJsjsTvK1j2ei8/gWipRAmMZ9y3re2bbCYCaIAaVi/URU5KZFX9QzJ+k6T768f9P/zwmxBG0dIA
NnIgMy3wvVZHrOKhRCEhg01PdssZKMsci775vl0dLFtIT9FcobTFQFV7dI3MKi7DJQR2QfVrdGjH
JtRKsf4BUgddyUcD/7ZSxv2PQYR+qxQKVfXKr16Qno0QID96GO7kvPiiabOTptmR1OpOaCO/nSW/
CXkzTFsPGwyTimhX1cAkx4L2tIVe9hFt2SHS4qk9SujB85Ldya1uIffbkQJ+7elvTnglk3GhmqGn
0kBgm6N979Le56G1Y1u7IO3kFba6L868Z/z23V2JZO7uYJZqYiY44lciu9ih/I7VbtjFYKIhLloH
ZotGzeVlPNZH6dAf8LbjjHJt5Um1t62WWScrFV1nxAE8RrYHMmpqV16rHMmOgn9UaGBwwofODh9n
RzzF36WXKHV5in79rGXWBwdirlcVfahjotEmWXCRxPkRuvdDIW1opcFyr0/1Re9Czbl+4psxk2Ka
BHiBEjoAGQsO8OElUZoRUZoY3GaGgKawCBjVcgWzrcscx7wd766kMdcKoLB1QgZYyOBMk+FVgbYM
4L464I14qnyBQ77KWxu1masHCvDYDVnusDZBmB6koXxGAaW3pNa8X2Sz2V3fyG3juFob/ZqVtLo2
UmEm9Bl71+0VTIOdfnc9Rff5jwywqZbJ9/y8FTIxtlACq1Aw4H9rF+PmgU/Qt4+83+2ATEHvLJkl
o1IeevHL9bVuikUfoYp2QtwbVlt1JWnaIMHGNrpgx7Si2R+qEZCUn6/L2Wpy0tD+/EcQ43BILE+Z
1sMMi4d4pz7TqrWOEkL5EDo8O7TVLfNOFnMTlDoWF4OmIeaDeABAtLvs9Hv5XO6T15iFNym9Vb9+
J4+5C5KS5sZC6M3zekqyh2BR1i3yor4sz8Zt2YHnh4ZONHBZ8NTdpeoZoHGcDd4MG1YbzFyRQTcK
QN3D+IL39XOzFycMJmCK+onOQ9AGYPUfgFds35SVUOamCHEUkUGgK0dL9e+SmODShyGFb1OO/dHk
GALuXjP3pFGMfDSD1zBichRbOyBOpWAdO/HTayZhP7zSng0Tljwe0wsvg8G7MIxbFYKikfUagZOu
5ph9FX2g23yelCSyWuBkXz9TqjcfQpfV7jL+NBN6pVw0emfE0Ndn1Zb7x+sSeAfIUvIYfWQMUgMR
4QhWrl4H52Dvl+fQb4kjflcPQYwa+L/cw1dbsbKvqZblik4LYJPe2BnGE/P+c5R+j4SIF3RydvDV
i60kAQWoAOsQltc5aQ3GuMzrXooXtbEppwilge0HL+WYVJ75ef37SmgZCeAEmETD0y8zphpyQDmF
BwMBCHFnGFh+Kz61Z1f05PWQVwLrUAZcsUGNOAB0FBSm8zPorl9JrSnNJ68Wvu378TaWga+EupfC
vFAMpeoAxi7+fqX2mjWhF9FNIW9yG1RUuPqy1fykoQb1RyDjPJqqqqewJL/7DOjMFQU9a21Ki9JZ
5V5EUCm+6Ph/ZXPrIPS3P2zuSjbjTOJkwejpov5+t1DGafSh/ub/w6Drmff+3czgIEOkAwkAPZAs
LrTe9GLSolLrdSCyMEhvz/05yVAwGDRHnvac279pzN6ksbefINXRI01L11Y/IfOLLEPmBU7oTzZl
Y4+9aNdwaem2kxwrqYz6KABM1zJToZ5qcgZIJbv6rvWXI5Do4SbHi3gM+3/wFNw0Biu5jBYNiyjP
6O+H2QGtQav8DAgXoognglEWIKpVbRtBWVSLzvYDvRZ+uPTpgCBgi44yBhN/8qwpTyb9++r2z23a
SyZuqTeDDcXsrbjkQUhxlJLl4AoNQxJz4KkBwT+3i3rXLMiI3KE6aI0GZ2Bva6wIV/3PBXhNI6xW
I6mRKKcRrrryFc9Wm144+FYMPpSIKtCS5VCABOWecxF4K2SiCr01VUMOXi/C7ybv0o/9/kytWrw3
G/QzzTvlRjnznqtbQRv4kAANKxOJ4pu8P7sln0HG0+C6TxWhlBdOVEl22nL94Naj1AD4qyQTijcg
M+szEiVPNQN+UFgqzRLFeLZSUXtMJfFrl5joeJM9NTRFq2vC1pqmYLBL0zx3tZA5amu8JBr402WA
gpjK6COHsisnc1e3Cyfe4X0lE1uNY5IksoDdUHw6UJZizuUfta1tmfT1bjC7LtVz2xEZOpYZw1O7
kENX9CcKi6IHxvOUxPaYguTsS/Wka+1dkRQv17Vt89DfDkNh6gALyOnxo3DXcpXbEXkEOwDojHgP
gs1IebVK1kurszIbZozdlC/KQXJb37yJXoLb9G4+x662b53JVZ+ab7RCFXrLrVT8zTN6/QGMvVWQ
RB2i38ep/QrR7e4JrmKljRPndnOP/Dmm5qyKVwPZGmXR1mIZG9zqgYT5ONxlvMrQFzgaYMZWZKeN
QHbV4sHrNWnyENTj4NSzeKrj1J0Mw4qUAOOEs12l422rd2A0kZGtCZtTmS0Y7YjK2hpNhBwKLmcU
1G5lyOe2Xh5lTer3vTmD5CianeuKsmkMATGsSJIqElhF5kI0uGKyEiQYRgOGwJha7bn8RHZItNjl
XtsBe72k0zc+R+qWQ1lLZa6HYfYjgNBjKnV2BQvIQD4tMH4vQe1RIOXOzXhvvkLATqEjQypJAHJm
IgIhpAzWcaQiTCeeeCY7kKYgWTl7sjt9oiEst51yc40riYxuToE5AvaJ7qxqLR5x4GVgAa0SM0+7
2K3vqOVvHdErH5tDedEPqj2c84fwgdeMtFl6p8lpDTiXmiaxAd+saQGgyIXfHY+ZB2p5f6YT90ce
pOeWi1sJYmO9aC4XjKtmFKa4OI5VdQK/GAp2gHYXm0MRlS5Hiz5YOVnEBM8fcunXgtPKkQMWFYc6
gMN6+k48MIKgoae0NTzP1UP/iHh9x0/8fEz+MjKZUEgF2KU2DSNl0ZycvrUwhVvZ1V6z+0/yM5pE
3NHLvoWLZ3xOds0nlF/l/fVVf1Ar5gPopqwWnSE1IDYLKMMzobNi5VauOd0ovF2lEf1awLIoQMAE
PeVSAwcmusyj6YBt0bq+DJ4UJlwgA4iVK0qznjT7MnpsetlSeSwqPBmMbZsEc4mSqgq8KP6WZbEl
aq7e311fx8es4+t5ACZKRVZcJSrjC8YqDlJ5xHbVYXhqmsMUo7NWK5029coc/BXV96y9jaAksVg7
12V/rKgyshllLOo4WkwFmxj/msAIgdECSnf+CbxZ/31d9Ql8r2Qpn6tfi23CxlDiJM29/h2vvczv
HrDMd9CDWKlM2HVymlb4jqA1nEDrz/MsWEDovxgx2Wu9eZEz47tBwkOS167UmH4UqAeA7R3lOveL
JfyuC9NRxZS3ghSxGLaeoMbO0Be3tVqcA4xog3MSmkJE1Mfxj0Xg/ifJDyka7zDCupeNcq/O3V5L
ZD+uRkteZB+sFn7X1l5eCTtNXWy1Ko6RoR6aObnJkhnMZ8tei8JLqmfuIBvH3ETRBAxJoAtTvkpL
ekxMWvoHCHeUBZ5qzgfMKLwATf4mN2JOTPqxbslsH3PjtFBrzdYENy2dcUjv8Uq25CM4eKzZAzbd
XrIGJFZ5NeCPb2RGKnMD03nWqqwGVfa5dpWD7CzohdfjxxqM6lATDzDr6IfRLaSReZzAH9NXjGjm
YlZEC+MkxoKLU3MCoRkKEC3Q6YiNMMiJuUvdNplvV5SJNjCnt1RFiSuaotHDEsFbYOlRaV+/BB9T
Vu8XpTExd67rk9C3c+JrYGnxKZ6WcttZwLb5rP6ThBVnUWwTSa9GwEacDMqXTek+WtBg+nKJLkVK
MgLspYdoPkSf/uUamZgmI7MJflQcXOvi4OzeH47fwZ4LZ4tT4wWJ1HJesSoaY1krU5criXJlh0+L
NzzW6BKh7QORhimUf8S4Qb/+g0DM6mImGJN3QB55b8aWcgAGc18gsekZh9YHwqXutp6IEFHYtyW4
xzm7uemf3uSxkGi1OaQmQS/4670v7/F+0UFuiZtP/PYEcj51soZ7PvrCpuasxDKhsCSMsg7Ky9gv
+/aYBu1TGE48xHOeDEZR4troQcxYxT6p8u/9LIMulsSfOfvHOS+207OUWvR6133sh7W9gDmKokgg
WVta0T1YYLjs2fT4r6iHSde88nIyWiJhMIfYzyfDW6biEJbegAdbGHf7MRfsQpMdZB053mFbSXQV
uPHo58M4DyM1aAHmCeAdUJkczPm+k+8SmRPxbR/WmwjGHLf6YpZAYI39LIz3S7bYEjr+r58VTwRz
tQoQvtZzgKuVq0WNKZfIEuXm13UZ227F/LMO1gIPmpZXnQYhFGo1d0M3eBQBXEPswqVt1MuP6/K2
9eFNHHOP0iXFwzwKTNSbVczYAxnOpzhmPKRG6v0/qt2bGOYq6cMgdlVcJ35Ekm4HyMGbSkgsaRp/
6gkIWa+viaNtrM1VQEytZ4Bf9rM+mm2xlOxOXiYbaKy764I+vkrhLkGgqMiqqOmayTYs1UHcjE2j
0MPq9nTcTzhHO0TJDg+PYEv11oIY7R6FIhKQXE78YQYHQmUShJhFzunx3V4O0DRF0Iwh+cmmWTMC
7u6sgRQZeCramDpknFwT41QlgmAZbOXgsm0/pyPHOnzMa9BtJDSBY6KVUWS3sevyOh7kJvZFH4gP
KJBTzoJm138fXBrsFz4PcmzzwaMQg+hAC0E2heVT09pZK+UEB6dfKFbJstP2HZiBDK/yuU2SW7q/
lkX/vja5oJAeTTEOUHYc3fAJubNHmrSVvxZPvadZNHUbOgvnLLfuABAQRfCYEQDysA0rwahmqrbo
sR8ve1k8BeSk6ZwaxKZOrkQwd7oLmxFvigqhTXkEtqeVoADAuV+bW7cSwURPSVQA46nCZAxy6pJv
+MkX01N3iaPtzU8muH1PGoYv+meTYxQ/9rVShVzJpUtfHVmk50ZNDOye4ouZJRhWDRSb7z1AbNCW
dwLoCB6kCIjt6szLuH3MZTKi6cGuRIMBSCcxmvp9Bfnm8ghshvoeQ2zuYBffUuFQ94Dhy3EleP14
m45nvWZGTcM0T8BdbMZ+iiYqSg1nD8/yfWdJn8PXXmIuQc/mkxGmE+S+hixJMsuQRbK8lLUEdpqg
ZxrZr/BYedOLfEMD5OwX+aWcKt+85TaPU71kfdFaLLNQgqdUXIULxF5aF+2taHrKMJdOGz5Nh9eR
t3lJVmtkIh9xTsSlBii2Xy6gFV8aN+O51s03m4LCGCA2FOqKmEvSgBVnyQkuSecMaPWhjegUcsn0
S7x/eZm7j82rVD9X0pirsRSpnAYzrFn5K/w2hW7+JFyafWSrO4wXO7T5nLjmXXyKFsSUlnBHXHHH
M98SdXcfjhAccgCYBqQ2+t/fXxJ1lhuAQb/ez+pRcafd9KgAyrc56SjM0+pJe1Jt4o+jJT0EaOVN
XMEpj6Jo0cHczOZ3lW3q1NsHsa8gDc0zYtPg8ig+iOid4iFwpvvo2zfIO3SjzTGLPGlM0EZiPY+X
GTYiVkFyAparcx0mhtOraehkFFOxys8gn1msHE11hYaRZKH2ATnP4wXYcjIqEUFxh4FG7UNXZCfm
ePwhE+FHyBEb+b26XBqJ06n8OkPAnrUqGYhKiKQaH7poSC1o1WAiOKDus72fIqu/Ke9Mr/aFwcoE
B8QrB4pNCkrZU3YnHluYLKd+nIANVXvN2dxn6AjlVQk2V776KHpCKystVTJob0cT+eW5sfD6BCsK
qOs5adnNu7ZeOnOzDSMSccxYeudEg5Wm++iLfvk9aoJY6Xt0P5+0U/EEPA/b2M0nJOu5PUVbHnj9
Ccx1n2d0acgzTZbkv0g6Oz06JXtlJ/NIBDY3FDYMQO4mCjxsfcfUstnMwLnkzSrmRQQTTXYJOas1
JyzaDDXVNzlseaeq5C4sBKxHwXB4fkeOEbJNxsPwRLN2gVvupHvOZaWH9EF/VxKZyxqYcy21uZ5A
fwkqaLFr3FYvmDCwaNNQdhZ5k1mbJ4YHiSihW0IBbvt71Yy1FtIqZJz06mKmYJsxLNDv2er0hbMw
mgv8sDBFhT8wKckli/nQD1kk96A080fbwPMnPkhgywW6C7eXdMuHqmChVlRTM8CuxVj7aVblBo2Q
SH3G42R1etpasWxyjCrdlg+rARA+0U2igZmDibsytJSFC94Evpx+acTOGojoTNmXobwfRB77+Zb7
UleymAik0OpyKPAe9pcJKM7FXFklMe7IAoaZRQZLpzgrNzUSMpwD29SMlVhGM+Za6TS9xIFR3RcX
q74rHvKzdJs8p0BxIu7gB52VGlanONclbx7gSjDzem1VIyl1Ay+FBaigubAvl8D9CwlozDfA+6oQ
xATvlV6Iu66MDZyemGtWmOVgJ684i9iMszD//UcGY/NLfUYcN7exD9gFH+3UlwWgjnezJwHFmXzh
8cm/zqF8UMiVOMb4K+I8NM0A54q2i1PdjIUP9sXmtjGN+gmVJEdq5+oUg/7HRmvbrlGi0C7i4VkL
xdZCrbxyzTJMHaNNXlITGGTTDFvXkJdRLD7XiYQ2CeR6atWNSN0By6MJLansv6g9+aoUWmf1pnye
F8lXzP5Fm4G5Mwbfm9bgtm5sXjtNBXotauAiiNrfH5wxDZMh1FHg4YvcdEeO1ck45AAh7CzZJzoQ
XTAO4JiJxesg3fYEBnI2ugbjYrApgNmoSKDKCKKEnX6hDx4Z3Sw3i5/vk51yRODgZBwTs1l3B1Lv
H5HMvVdjve1aWgxQ/PTe/I6nZf9tQbgYedJ+/ExuhsZCKwXUCaNYZ9gg7lNh0xetPoCxAJqetJNJ
i0h0uLCP0TYIZC6rR43MI64OqFZu2WrzPbteM3P3i9ysoyVEWTVvTx10qHoc6kvdnjLx1KbPiy5b
iyJacTpai6BaedPZsxlYZpRyNn/7+q7WzmhaGCukNGp4EcVHAsYB7ZeV7k2fgtfxEcHpj324vG/C
dOo7V/GhPHZZGcWvwn7D0I7oEc49Xtf1VtSkicjUoV1RRGMkc55Gl2oLWjkSvwpmqya1pcqHpPx2
3bZupgXXUpgjVCWJgB0VRzh5/RN9bYn7ck/OArfdaMtBrQWxR5RmU1YUUM+8QK0FFyACU3vYAPsr
55StNq/iShTbXKjXoCNPY6ypRfesYAE5Aag9hNiP89fwQHv0Y9UtvtV4QQffAIaRJH/jTWDdcWag
KPkIjxmbqRY0HV4QQeaET8Mpx76atih4gl86FTe9s73glTzG9tS9qs3o10SdCVxXNp2+Kv3i0t/Q
VKsAjOTx1Lmy3V5Uuzigod3n6NCW5Vkvl9HUqgqRdcZx4vZ1GLrCIESMlmHceAofCcJCMJhydngr
6FhLZLS2ygDGQXRINITAboPTPEXe9UVtqutqSxl1TZCFqIVJQCcann6DUQHkajnoqbFrmoa3fxxZ
LBSmIpvFJC0lrZRPTvKltcjizEjM+TFq5dmN+bMq7Sq0M5/XYrFpYt4WyWJk5gRjOplcggIW+Op1
Nh80vbVK1AWu7+XH2RW8I1bHxWJkJmXeBBNam+Ga1O+DbANP210iCzMPo90d6WSg5tWFRb5VNxjU
87mukaoDa7HX8qkCryx2PkQlwIOxwaGONNowWGg6DgDgjYmk1jEs86CUFtQV+dcI4cHfIBq9bgBg
DmVZ05G1Zz6gXjqhmiY0AgZngCNPp/6uE+hrEeInNxj86SuQ7ThOcftw32TSO7RaNAhR8yVNEJhL
DUCvhB+Ih2yT8Mhdt7f2TQr9ipWUgCjKoIHNzB+az+qgWaPw3chkkGkWlp41Xic9X9el7Zv/Jo8x
da0WRLMa4yhRB0Rvshvov/6dAMaYqXGctJpBTYt5U6cvZvB0/fcl+gMflfFtBYztWgSw/ZAmjuGd
iBcfM8BfIk2N8aPJCX7px+B1ehPsLRSBEzQy3uhQJOUaqa7C542S8r6FsXJF3qI7Pc9Tf6i+gOPO
mpvRrwVw0I+d20YCx2pvhuWvbQKmjIEPpNjeK0uYjkEGQiVqB+iICcAYJjSSIbNsDW62WIVr7vFC
vr7fm8aVtib8RybzshMKban1Dg9j0hZ2F1fWKBG7VTu6Vs6N44libnk1S0PTmzEaAdH5qoKMAbyd
1pTnIAvYXV/UZnllvZPM5VbmJeuVDiFOoxr3aVg9AnrdncEKvJjapzo0FisFqWAFLFCtGzxSgC3B
jI6aFl/knhxAXLrvkO27/lGbBges5Ugbod77gfbUqLRJlhcYnC7GoEN7v2ilNYOs+LqUbWfyJob1
lpFRDPmiScgZZ2BCAbOnW5qGvSTZKZzznySXb8U+uS91c5eM8skA+NOg9o7QVV/aMv+sS8EeD5Ob
th9t9J0/jMhN+5wv3LRRqy9k1FwHN1NHS9C+dNeditsM4HWDBc6Oh/oU2mDs4Prx7QBwJZFR8r6N
kVUFRwf6FdMb4LISL3eBGibcN7vFp3N35r0Oc0KBdWOCsUKTd8s4Z8/WqbQBLLpF9fpYSS2wV1hC
/qAWC+fsN83VapmM1oP2qkyJFKIfrZR24COxGgVdVPrTpBNraPRnzjnSc/pgqZG5AJYIcgjia4Pq
yreVJO/UWld/59RUZJMHdEsClfDAf1Nuq8ybKMYp6D2yKIYMUWE23pjLdBLy6I6znK2crrZaDmPs
pWoqqqYxkBRRRJB9ikAXBQALmSovjPNjqGeXMRhlxzBQhknm4ud18dsa8meFryq82swO5AZTpcH2
q+h/q9Rzn34a0u//TgZz8US1aSSSI2gXp+pWXAo7nOuHRU95zYOb+YbVVr4Wd1aL0bpUGMcQi1H8
8QmF7SMSdZ56+Gf5Bt7OMW5lXhaiLxFek5p5ay7HVv1e83jGXp/EV1T9lQ9rtaDCjKSgypEwA9Ch
P0H/DDTAS2VwM4CwrwzES4kxyHlJ94mh76pU+joE0b409cyOowwd9IFd5b3XjsohMfXeCjHZbWWg
YNfaxAmjyl9i3dPj7ogZhOeyUJwl1D5peAmUBtUGabGaRYJKDM9gm76NI8CZLeYdOrxaKzMBlBWU
wPKrGrvtCcdnb5oUBflJWmsGXzbd/NXC5XowjVyDrS7T0CtEJApxBRuv1cBkGnGY8rbN9EoYDSBW
whaAIo3RgmcA2jAGZ0R/0EFBF6B5Q8EkIyAIHV+DvtNYWOFnFDc/c5/q1BF8OOfVF9DtWH0BKRMB
MJIRfWpStkkM2zoN2CbrPZbtlZzy7v+I997uPLO5wIoOc92EVUufkA8tWkD209zA7GEAt4nRTN/Y
fNZhjimVmE2uQrOWGhUnWhVBYrXgkrWMqObVGrdjvbelMRsZ1s2sa3JDQ9nBaeYjTZ2B+LE46r5y
Sr3AxVTxHT/lyrMFjJ8wC9LnAsFzaxE+qeTToB1F7qT0x6lZ+lp9cxRsq6C4dJWcDzqeQF/Nwhq8
yWkeQRDwiqrhC0/arQmiidFpUbZuHYyxgbqIl5nYvJZvn8CCD05KMKX5iGfejASyBJRLtZSdQf6q
lLsuDjjRNGdTWbzhWsu0rpcQvMzoag8WK1huRunlumt6DRY+3LzVipgQrY2kUOpnnFxyGjFRKjvq
jg7X08AwlqzpF6009VZ/kHhD0JurU4hKdInmQNji51JIUhwaEFwbCWDbiWVWkZXxOJN5UphbN84S
6D8bhGb90Ntx/KPKFLsXeZu4bb4UUD8Dp1PS2TCzBeBKlTY13NSu2I838WG5p4gIjaXt/jJjjYr0
f4Ux0aYiJsGEpBHiJfGn0v6QxoMcj3Y0+9c1Y3vn3sTQv69McgJ3KC86VB2Ew17aLTfpknhdl3GM
MY3uPujfajXMARmT0SyFidcZLRDLGKXqXAoWzh2K2YwyV3IYw1gUoqH2JkGDdrDs0FntLepyJzet
jfF+uyCRHTThC2mruxL4YH+zk2++nAn/mqwcxyJEiQFvXCsJn5r2dlB478/t43oTwtzjAUU2vdGQ
yyy7+7KBoxaf1ZGjEpsubOWlmYhPaIVCGVXkLKo0cwIzdcaBl6vgiWCUu6rLqQvB+eQL2XJbxOEl
S4VP149jW+PedorxVRkRyliYxgBQFvGOUhnQQmTFnXrZ7KTSVrvFvGvSGWjxRY5jpz2SZWu1QGPC
LO0hOlEOW4Ix+mAH6JQeOd7GGr5Vd/MJZQlQ115f7vaj4O07WJ8VDU2t9B2K+gkQ5H+Pz+PRf4l2
4q4//lV2dyWM0fUCfCGz2eIFUpagMTBiy+xz10x5aD4cNWFR8aUyDJMAgKZ+hojAwohxaZla63B2
jqMpLGxnSMJQywekL0p3BvtKfAMKMntBmq62IgxMATXMxohC5SfnAUy7vEIr9+CYu9CTWRQq2vAn
X6Lb6rY9S8KepiTxPHEi9P7xEL23s3erw2NMvqADwc9IERerl8BXXPU5umQeyKwqazlIEkIqaOe9
8nXkhQK802R8AMmy1iQjbooS1basgrda570wNkWgxUrCf7KJfpr33gwNT1kvaQM61Mbg10RksF4W
Ayde235HvQlhO3KHtBywg7CPFBNkuBjot6usHo30tUNmt0bHJCYw+wt4Rezpotz3osVr5ecs02Su
nyLmURapeMmh3dE2wRCoaX8xgUF71f6zkSbjZ8pIE9BVj7CgW3RHQIlzVjnucrv2vxLBuJk4Tys1
m2aaNZS9ygv2+rne0/EH7pgMb7vo31cxThZqBWkI4jb5EtzFu/TQgS0yAZsHnaiuvma++KzzUpKb
3SnrHWRumUmIEMoxTKTkA+fmBkR5XumT++nQO+2+vgVp8PFvJgLWIpkLlmXlnKQZvGqi4UFf/JDE
B46ppGfyIYxbnRkTXilTUcz6jPvVoFZc/cCA847coR0fvJDDz38AJ0IV+aM8VQI8C6BiDHa6M8sK
UsQtnBpNGMTHbrBDPJBGB1wlOxXN+N3T8AuzQWrujg5uwTFx08HjvQbpSV37CCaSmJM4B5wt7sKo
/R9pV7IcN64tv4gRJMBxy7FGVWmyZG0QtmVxBElwJr/+JdU3rGqqWryv78YbhQMF8ODgDHkyAaec
Hi0OMJX1b8C1IHP8s9WF60LJvhm1JEUKo6u2yM55RWwAVmyt5c7KV7waJH8stRwERRieAvkTpxhR
q7bazzRQ7cFTD+sQ79kcvji55RA+wPUFSwjugNaDG3LMbCFtmiRyUAZ2WnSJVvY1O6Wvlls4LRZH
jabMV67d6cFfsdc84Io2pruen11/ty9OceG/MCWvJZIBJ1xi3n6b4wVVz0owvYG3EbCvVUrltc0t
nFjSKJU59Hh1otjOtuZufnCmG3ZvoO67Hk7ONv3VUS68Vz/qmQp+GLzVORihImrL0PkgMMWRfMPU
qq9F31Y+3nXX8sf+9YXz6qWRRbxDGSRB3w6KKe8IQuuGbYzREQ8zc/ParM/1Z+FjxYUzI8IQU91j
j2ny3LNdItau9HXzN3VwiVKwiS4Dy1YFDiyZENmZfD/1zzwc7LiUbAV9Z7kLV2711ShW+1hsYR+l
qGJhRfVfGfasOFt5kPDYrGXY1w/tY5mFYZBOxIRqLdIqJZCSyiui3FuxhOuW/rHEwhIqKoEnlCIe
J0Q8Y2bxpDPlVYqqU6pod8wCU5GkRhuDgwN+YLFTNeRoFOnK0P/VOV794jwX1tGFnVZ3BqwjO/w1
Nxy5+X7mQ0tXsZbXK9UXay1emDJT5LGIUBfPtqMHftv7wZ2jhWpDb3uXl5gsW5syun6/P8548dqk
MslkKZtjcYgKCkwH1NUmjJGmko0A2Gso1/zXP0TNf1ZcwiK5FU4jOkl/Rc3SSelsPOVzURdalwFQ
4a4e2903EFDP9CyRpyX22ju+ch3VRdQcdWYSlgIv7KhOsq2n+YbG3W9LAlGL6LeVla/E0FfnXi9M
SF28R6Ykqazp5ufv1H+r7dyfseeDA2DCzJO8/kasnvHiSWpyTgE9H1Fde9Z3NUaLm6fpDqOKmje0
fgX9j/mpoGBHuIseG8lWj2uInuuh0sdHXjihqJ50KWzh8TpgUPrMsJNBdbt6TRN2xQktBeA5wTBP
mMFDdCVqopnBfnOtWuG5B/vr7Gi+egQX17Ko1Z4NMY+CKa3DALIrGGPJxJuUMN/S8j7IGorR3iJD
UJp1u8kE3kWKRHibZab5Ow8bQOwoE06HurhPuGa4RVyC9NwgDmiQz5I2A58S7nemSIMU0nVBp6vD
ESie1s0sLnmEJLqvN2hDEqX8qU/ouOQFQGd9+MsqOq/Tum+aGd0yPYRmK63SoNZCL2uq24ZJiLXQ
ZQFOLQe92cg7LNBuZaPKNtTqR6/vow507CwaHNHRJ3RNUbNKSOZWNH4boRNhlzIpnFmW0E0VDl5G
DM2d2pKelamoHZJjpCEBZnPbjmjS5C0v93piCqfQpcpps34EXR2Y642uOssCU+5JqgJhqaZPo4H2
sSqFP9D4PJXgz4urwh/xvzwzjtFoiSLTHVRAVcCjZJc1VYLEsp6nQrOcoovroExiSMCGBQnkktzH
YFMci2QjM9Meu8mvCv1F0plkh6JNPDqCKzcTN5VWjq6Of/1GyrcJA50oZk/Bcz3zLma5Y5BhV8bA
YWrthHkpfoqM2I0HseFMdxqp9ts03pjM2PWt3jrcCJ24qxu71A1QS+NXlFGxL1K6HyWjdSgrDGA5
u7dRRjWgiaNzrlnY8SSDtVS5gwdUHDNJwR6Sqa3Pw9Gb0HQmAwZR9DF/gUWHwTjksBNNi3Yyr4NR
KbyCzexv1iaui23aGbk9xuQBn/Bn1ocu5RG3+3p06Zgcc1ps+qL0eym6tYxu37TUHXPhFlTxdKX0
8hyy2kUk7+TB3AzFsAHH2Wsp+GEqjdOAUh6BGFON2Z8pH+1Oh9OyqJ8YVeqTePLUkEINWd7GGPKx
eyX2w7Q4Gq1wx7E8DRGGXYrqtstoIBsg20pVV+GQ/oEadZIbOPR8R7Laj0b5KcnFUx6OEHEwvxcy
3an18C1TdBuDUEcDeZ6GzpsR0U0P1L6j0ji3Kys5WWaERz//VejDJtdNjCCCmqko1deSKptx6n4w
fApQO8xIUEbtNsxPmST7o9LuOpmixa++jtawJXK7LwYI1mvJdpwVh4WVPpOEu2ai/yhrxVFls7TL
CTNMau4TOgWF0piOXE9gD+uiu77uf2iRGrm0G0pbimlrVyXEr/XyFvrexLaq/IwK6WHK+U+CJoSq
GjYh4XOvocwW84BaI7ejBmyYLPlBFKVzqo59jwfLDs3ezZoG8KnIi2ItyLvRHWIKTwJlGg/YXgte
QT0mI0+2VTJ4IxvdUgnfWpl4Rqh5XWWdpkh+k9n4SxryR0AsnVDGJbFgFVEWmJESu5MkTqyUPCUf
FTsvCr9Uu9auYQC/OVip9oOseRpnuGd5Ftq69NaZmM8Iwx2M88VQxk0oQrc21W9yrd2VU+NbojwS
YTmKIiNTQAyvDT3yFLM89cA+2+GYeaLQ7VrTtmDidhINs5z9qw4eimxM3aILXZBdA5ZjHCOFgfS3
iXxLoqkdK3luT5xgxLT2EvWo6wAR95iqCU8lZt+JlqcOzUdoZYzND1xYXw2bB9EA8FY1sT3m+pMS
VRtku44OtUeQzLikKs5moR0NQc4kVLjdDlJ/Wyhso+Bq11FT26D3vGsIancFEDwqs+W0dRQG32KV
ftnGZ5XUHkh0t01Snce4CbhsHsqB4j7XZ7kxbjMZROJZvg/DxsnL2G20OETim/hC1l1o/XhxG7tS
GW8YeLkosKCOPLZehype3aCQKGW034CQet9jHxjxSO3O0pQdN8lhTtnBZwPFEyHDQjRH09Goa/NR
tXk5Zk7BdZg2x5Q6VzKHJtJNrdRw4jGqJwW0t+qeBRnP2y0xZePI8VjkbWbZwqBnQzO2VmOdWCJe
eqbsZSruEtr8xuUI2rBzOINmmcBdyNLIU2OF2KI0j7BOzwzFYTLN3LEywjyChgvY0w+9ablRBQlx
EvozrzdwETsWtUcMxjzEsDGf5BKORlW/gfYhPaRm9QCADk6AtWCbD1H+AK4bACrpRtap16jGHVRC
Ha4Y/ljnZ2lqdpJIbioiEpBCV80v1awab5qM+pAaUu3pTBh2VfM9SCwxy4AczK8I8VAc2PWdBYVw
clZqOUiSrn1hYRH+KkN5lDw5iljuSonuynrj4Rk80AofM5W3NUdg3ult6Ua9dJeHhhPWyk1qzj2d
3vRrHHMqor2sgF47lr43o5DtUqlTpxHkWEIpi5eaa1TEMfvupYm117ZNJseoq/xUSclbPLBHJZwl
bCK4mTA61XS4K9N6q6nDfpj5aMrwR9WEsVcJ+pYyfZPlhuIkSqhuo6bpf1q9btiF0IpN1Cng+NXa
o5FYMhpSpeVHgFjTaPphRORWHehdWpMXy2SFZ1BNeHrcvnWjgLdMBd1mfVJtJCvyUh3qPuiC2xnr
DzGD7HInQo+YumcpsIU43mrQ6HJYrhVwJOlbkVgq7kv9jEAHlAmlmrhtjt2VBqA2kvWjIfIjkKJI
MQQeVSSqNtAAd2wYgKPMxa0ycNWOLJn5RpodoMAJLFSzSRhnrpBAnVQAmaAILnsZ4xs61vsyNTwt
vqGZUjm9yl/LZDxzKzuZInZDuXuoKvHNEt1TO49cQ+rmtyGp34wsPkOIK2gsEVgFuRXTcNdk1kEe
w6Peq46BGMOO6urYqLJw4rF6GPrsd8LEsz51XlJPz1HVRQg1oqdGKH4BlXlWSw7FIwfVhAhfG7Tu
Vr1BrSa2oQoRsL7zpEjyKetPXMA5ZOGONNm2NNp7JRufBw1Ns1CV74qi+jYI/V7rpttQ6OcUsQLN
5cw1U36UE/6jzYsHhRWDPRicu+2k7zVEfFloNF5Dc2/Cx0EMc6ib7l70KTAyhtK5Gn2WZLLv47q0
VYSNVZOeMcF/IknmSYCdbKhUjbZSQZpHl6ufNZ32XOZeLOc7lUa7OD+MTbHXYkz7jgpyF9OAr89S
W5IbTJV16g6csAMihuquaU1pxyZ26OXM3KjjrKgYlthbVnR7iYcowg3FdqLFudHTba9b9xnNzkoi
vTXgF9FNNmBCU0WTT5aDQpomu4l4UIaV5iTZeFP042hHfZ5slDq6rSWoazH01hVJ24xJc9umegef
q3UeJNeFrYeaIyPEtpXI2Ism3g9RuRPT9KMREBFVoy3tWOgzFj7HQFnAD2fSQU3D30Ms8qephUGZ
AzByOtCCcZtkj10xdX4zCQlvEQZ3RJxsWrmg2Ft8G1LF7SLZk0v1LGbKjtpCqzIR4L9WptGOzd5B
b7RwpgjiHQq/b5TuvrVMhGq11zDgiHO0PKDpoObynapqXqwwxGhNcUuT4hclvxDLMLvqIzj+/DuV
860EWYi+rokd1mJTcpPaFWP3Y5HtrcgiULOsjsCe3keSDqcR+5BY8ZKG4QXV71B23YEG3QuT0ouA
uLUNFbNPtbGpDf2OqxhD0s0e5q+7ZaI+jbXh8a7b5xoCAU2bbMI61LAsN7YSlyWSH0XtrVXCIhj/
werhZLTjd3zzgxxqb32n3Sll62RR+kpUFgHVpHu1nglHDLLPE/kYKtqJigL9zUr3tFbdIckCL0Ke
IB4e8GhWW/xcKGc20u++0Z/MxvzWD9kRr/zJkBS31eOXjkilTaTRn8BEOslS6FbICduRPZAsckyh
+2rGbqayORSR5ua82UxG9FQTaRP2phMnlW8142sV8Sco850GXXrMrQlWk4QHOTUCvH3f6BRtqAm8
GRl3ZVnvKp3/mAbdcggXyOQGPyqG224cdywxd+mIDHAq9BT5WvYqm0i6wt4DRA6D0Ery0Cj1bZyj
pGNNGADDo5NM0puekEOs6WcBrWjR8VsprDNbs+LX3sTtlM173hRblqJbyvv4J0pvnlVmPnSTXeTZ
ICHSJk8hgDZk2oMxVW6kjPey6O4skRzgq3/DrYR2G/f7upN/J9DUhurXIW671xgdPae32hsdjAkq
XvZJYk+JqjyEojnlxPJ7quy1afTzHFp6uXFbZRqegH5rNiN03Yb6sauzAXMe1C8EBucyntpNTAsP
3NXQS0J7RFLY20gTpLIRwq0iBSIXMEUkeI5a5QcN0YVjphmUhcc9Y2nsJ5gJAUqT+1PNjiQ3Apz9
M7Aohs2jyQ015dBP6tbougbFaBQ1BEPKpA78pWYxXhfre0ySTRS3Xq+aT6PQRteK8o2ktt5EozPH
O1xnUY6sDYq3Ru7il/hqkz2pw4RvhqIimEtHc9iaLDxEBsiuRHhIpH6bJZKDJMYZJ35TInorufGk
x9GG5NDOkMDiL2jzkxmN20yFU+A6DAUD1zZ/HTm/5SK7zyRkSQYP9LDcs4Y+WmT6WU3jeSz6B71E
E9IkjwPePZLkSM5gm1O4UUzxXZWUt67HtbbAstTzjd4/6tq2YOWNlXN0VLQH0NftqQaWIGr5RGN+
yLS9Fep4hrTiQMbm1xgb56KOz0MtneocyBROzCcxRUEkkhOkp8Sm4OS+yzrAG5LxVebCD3Oyk2MI
MXSRabpSq3/rynRELUffqnna2pPQPSnExGCXbjjagUhaaxTsEeO5cQyniTv7y2rK+07ju4rW9pjw
74ZeBkVdM6e1wKSVm7uBxB4ppMGB9M0vdRR+nLeBRWWnZ4gL6jg+yLF4BmmPF8HbMZXdJk3njUUI
P6LIv8aOwcHkiMhbJzdy4FxTDKirZv4AmjnF6Q1yspI+MIQKWZdY9y1rCMohk32QoryVKnVUjbsg
uvR0cKhHY3SQ+tBTpGgXNQgWLdYzR4yYRZXl9ned0zQI80bYIcfzlCCb7qbyJIEjeYOqxCsjwC/P
la6uor4ZaXZRM+J0dXtnzZeHq7/HSX3V+vCB0BEVF0v+FXMdMKE0ObKu2siq9BqnrHfaopecxiBI
1BH8s2zws35wMFYtnDbmeEms+L5N8+fYym/pIO/6TAoMEIdsCm1C5ScHGzLypsyOY37sOwx0EuNe
rhnyJ4v9AHn8K9Kg2Mk1BXxl+XiOyhKhmBEWp8kQh74H8Twhh8GIjhIXL0NRDjuktedCp7upSR9Y
LyyMipq1HY2j8jqZuEFQr75RlSxAYeolpwaevrC64TVz+0x9tErd75tqlzDtl2rkXhEn4GDoMs3O
ZfRPkXW9YNIRbPRG6nTUeJMK+Wio6Y9Q75gnUegeqtpJhi9SYzW0jQJPGywnsYuUlW4q6cIpC1xA
jFo4o4TsQyYKcmwpDbSuUIOqYkcVHX+vU3M3kyRX7fKzLsv5gZV1uCHllIEnXyqcKhz3qWI+8aHe
R3F432FaoK9V5MgM02xCQLUmxrw+2qVH0SrQq+FhamsmSmDGGP3oGlHaImpfqSLf5F3D0bjNEBaK
ST6xkDxrRlWgOBbqdiz1GIuXozuUmByA3kCpP+ZbBJUPWmQcG5BO20Um0seBTkdlRDIVgbonbyAJ
SRFEJTlhAUYXIYJutBiPCQ20vivhRonGceo1JMcaXNloMh7bjD7nQr2d9Oh3H7Kgpcl9RVsdR6Wz
JHSbXnbBu9asdJ/+odb90UxbNBRMYdQlyhuwRK/35uFKuIZqU7tW0N3Idn401sqz16v5fxZc8mDI
U2WYYwNg8ayRo3p0I36nx/CxBZ/x9EM9JF4P2E27W2M1vl7h/lh20UQgSB1HNQE6PRaY2Oh/m+Cn
q9DZXumBrZSejUXrQJN5yQy8noG809/UY+cSJ4ceMZHsd23XX6gKpYCkrQGLro83fjS1jUUHAdpf
NCMqAB4cg+JoQhktaF6ho6fsJa/05O9T5aRbFBJTR4dn+fFfTMuv1PaXIzFSrREryTHaUIFxcCt7
iHRqMIbGQc69zpNd8C7/F7jhlX7YcmyDNxB9TAj2Xbmo36FM170SOLDJm4FJIXqppLD5LwXhK3WT
ImiCdvP1F19p377PbV9glEqJZjQc0N6f1ZlBrr+BMsJ/0b69br5/GjTv9JcXy/RyWaYacvxAMXVn
0p9DBW0iurKXtU+49AVZEVdcGRGKc9As1LqDvN79n45riXYFDoJnmgaokzFA77wynZDENo2+tyqy
uAfBX/L+4esV/wGv9ufolnMaHbfMmNS4kmowHHJ/FiDBYG9ANmuShCumsES9pjwOrVTBQiTPfVoN
aBdSiP2N8TauurOC0eG4z3aajrxsZYvz7f7c8PqzRXXReddLE1WVDMjQaDtPyEPldddtBodvpWAW
sF6b0FqxE3XRYldQkagFZQBWyS/G9NOU1prO19+Ij/0sGnjA36FETHGpelQMmiY9JBYNukh3O13Z
k38HnP9o4y/ZBDuIi7VShSGHrjhZ+XO4Rg5xlTxa/1hgOXyuoBCMPD5Efd3uPeLUINgZfkIu7QVk
3Id8gxDZrZzxqZjcaU3U7x8e+D9nuWRrEY3K5HJu7SJViu8wGeny3+8MMfgVkDdf72avWMeStqUR
8ih4AldF0Iji+Q+ePa6Y+/yIfmHuy3meMRvzic9TCGogbgb4D2ARop+zNlRU2f8FD8t1NOPHEc47
vnC+FegnrF5CER+1hK2xn9EA7+owm9xZs/x/gJ9+rDU/BBdrpaVEdOQXMH1ndIiD6c57KIg6+olB
Fz7xYvAirfHerX2whffoURiIMM8NVHJCHqc+uxmjfyO+dnkBFh4DCU4YZz2eaTEi6ewbO5coQhWx
Fs1eD78+Tm/hOBqGspw5zsMjt/oud6d9ug937HW2d+qwfRNUR+P7Kn34ivvVFu+mkvcFBo9hH8Lr
gK8Fo+stO0w74FuBis6DNbD8GuxoiQNNtBr1/0KC/R91zU5eq3PqxWhDSTYBaxaxkWpEtwijX7++
dyteeYkKFSZPJ0sBqLcDuWs1uYb1NAzb3noyjTUE3uoWF3G0mZC5aYu19CZ80gd6IlW8Gfr6rcQs
iYIetTxGsp1VmldJ01ZQw+/otBk4KCqp9Pz1vleMaikegnI/lZKZNkzrwFDR7aHkZvfx4ziuTees
XER94Wcgb6uk0oBbMrKnFprCIaqQX2/laoiiE4UisQU5/FJaKO6iRqrA8fQ+zjeDDcGo6a3jh5Wr
R3axzmInEjhlIkiKxO9zztH3TnInZN4oTtnS45TBk5FNiJLeLTdRDl9xAldD5Yu1Fx5UMkpTCjN8
LoYeeyu2lKIc03/7+iCvwwwvVplP4MJP13ozxagg4lvtBhcdDTzpOjDLM3RzLcWYndan5+5iqYXz
TKRYmZoMceXYprZa/CpzUB71rWPxm8QsADSXV07w+oKWDKkQkPJ80tY29LzEQAIWRGv0eYolG3TP
NyFosyYyEIeXFHw5UfGvglj9z6rL1KBi0dSrQwkA7HMLEQZAhkSABoQRzDPO5h36iPLdyke8biof
Sy6KAppmghpipuubx/FnnYS82EYuFBKn7YRpoNyTthmq7cUKo8N1CPrFVhfeDQnjf4Z3x1lTj7rh
Lfku/ebEpt64Mdzm+7/Zp0FUVYE+ggVc89+NVSf5xPIG8Se0CEDz42aovDoNMoTkpufvbIuhi577
ChT3qju7WHXxGOemhi5TLJgPdiWHFsw15JXp5LUVFg9v2NRqJhokrFlrOk012Hg2Vu7CVRP5swlD
nmcyLu65lHbSCIAOmE55YRvxaepA0Vt6X3+gqy/rxSILOxwAYqiowD44Wlilor40dDh0avasdPJ9
KK8Rm1/Hm16st7A/ngFBF7cgw6pHmwXKWb4t0T5zAQM8lo1deVbAAwGOwfwuZe+Y1zUY89qpzhHV
xakySy2yLtcxH8TxzKGVbhXnEqHh18d6PZi+2OfiGTIGRoHIgyObFUjn4mZVuhBdAXYOmwOpm74h
P7PU09f8ylUHerHuvP2L7ZWG2VqZBly48muumVdYO5UBEJ8JW1Rbrr0WDBgU+cqMJ15XBV873cXb
lIYSGAhyxBHKACErcDmjPx50oel+fbxryyy8SqfEvd7PxHUNQ02TPMraW1eslIu/vuGGvPAhkmly
UPAgHSLxTnQPUkJXbGRtgYUL4UBThLqFUoPBTE8R92HRrhzT9Vj2wxreC1QX1iDzHFIFHbDC6lHe
AY/jM1eNbzqn82YqG3QQQCkYP339bVY8ynv4crEmHUpU9hN4FGk4F+rDpL5Y4a06PafqWsn7uhVo
pgHfKJuyvrB19GYB8WEIt1TODrLQN0Llxyzt16hzPn0oCMqYuqIRCGdAIEqd/36xI5IOFmvIBG00
93kmQCqCc+z0fokkq3Ks9bmtTyHs+3og2LAUAnjmUoqqVY2h0EZF9Tt/5jxKvRxIzcRBAd1W5ggW
DMWqHTY2P61RAqytvLi+pZBaloeAqBvo/hjl80RllEhrGyCer43ks2W+7xET14BNU5ksuwaC8yRq
C0n1lft5l5JdO1luswMNejfaF5jdWm1UzE/L34LZxZKLz5ikFgOcGJsbngd31khOwTRtBOAphiDT
2uTI5yh9sdrCODEqZiUttCXBk2oGyiE/zWXR3m3PZFXP8nNQt1hr8dkyxUg0i2Nn8m4u8fEXCJNA
Gg7YBs86r9aJ5hfyq3NcOF905U0aFRaErEaw9mc9urzAVw9Da3q1BLHtDFejn35JOUgJALDyqzH9
MVnVPS3XIqTPFcbFxhc+GkM4qZp0OGQ0TRUf0IHjzJdeuzJ4NjcEvJH/sxEtnLbVpIqRlTjqmbhy
dgWpYxxlf9b3/t+NyFyEgDm+rNLURAUjifxNfiwcCWTwMKLX/8KI5l/+xWc1F5EgEGtlnwDGAvGL
OWJB7/k4E4HOPcTUUV1Uwb8JX/quueFJW3mnPj0Z82c0wL8AdUh42uWYVVuMArkQHF4rbzXyCJVI
K7dcMOT6Cl0bevz0aCzWmr3EhTMHe55RVaGp+tM4HDCQ69X8mQEst+Lfrl6Siy0twkzR1LKpNzhN
ADe3/K7EbB54XT2aIaiFiKiz5m+ueu6L9RbOzZRTkYw4WoCd4UQBjhjMPS4GIAJrI2qfStKLA1w4
NksWGpMM7Cy8AZBrx7Y0MHZApOO2rW2KrJ3iwrGlmHEUPGaqrx+Ts9DAkdP55G2WZAUtX2Acw4fp
JrNxIbb0OHvy9F9NbS82vPB3YzKOlM6evHm2Rohig6AHvB1hvZURREvuWinuc+owrweNUlA8WiaF
0NTfLdTKTTkp/no52jfI5JXn5EwccTttgMd3o9ihk8f9tVLP1et/seriqElNLGCl4WqSrea37/U5
7HiVu+bq9btYZnGYTAVqG+ybKhBWx0bbGAgwin5NCnBtL4tnIcrlbmQCwcWsI52d4gCEPFB+XOu6
znfqk8e82MviLZisgXcVgDV+nWVOWiKCWdMRf4cufLHEsn3XJGHTD2ao+REm405QPUbRZtbhViEL
ZosXYyOOcaCj6/owB/ShPwDfiGF/DwNJ42btOn7KLf9umMt+HofYgi5q7JeCnntKUS0SZDtNhRfy
yldqbR8O0XbFj14N2j7OeNnSi0CvKg9znPgf/k9fl+xZEaXe6vvQX9WrW/mky/5emADj2TK8Dj1G
hJJUt8108le2dPW1u9jSwlXXUT1aUo8rQG6ZZtffotcBk837GOIOjReezRZkLDazZwaKfxe7Xay9
8C1AzzLKOthTjX4Rcfpggsr63KNSQIWS/v/5EhYWs3Aq2RCTfOjw9WowvRMUbtV0rYB1NdCGCCzm
pzSIchpL2aGwbVgjabGGQNuwMXJjiyMwvyjd4sJvvv50176cBWIZXaeQhcSU3d89c4w7Pg1ppPk6
hvFKtJ5E9lLU92297dYoo67G9JdrLeKUlBUECS7WkjZmMGcr1aZ6p6xB3r7+0F67ZperLcKVrE54
rstYbdbimhWIyhPb4pJvUy86AfwAYojoproZguw2hB5Pv+m+f320q/td3IpGj0PMW82/QAEovy0w
SyPAx94V9KYaiVuryHqz9H4iyl0fSsRmBH6np3df/4zP9UlY7OVBLC4IJk4SMTFY7FyXF3f8rgUt
DED4kD5BFVa6pcgWSWM/qv4ca6zxi3ymBlwsv7gwQ4SBDz3HKRhCyzAGjjZulrkDT30OSIOSYyJC
rXedhkneLD+aFtDXRAQVYOxFXd0kqXQuCaOOZbUnQ8jnorVsi8XbmvR+3QwrVfZrb/nlWS3ecm4o
PGV1qvmUAtJUyK3dSHRbNdK3rz/KtXfncp3Fc27RLE5BwqD5oJiPzFsT4HKm/eyV1NFSiuHL1vl6
vc+QxsVXWD7sNWYAI4oFIU81N9XrIHxMXGQjCDut+fE5ADqGMSOv3Rtn3VtZfeVY3030IkPpLSvv
LAM2kB0mn3gikDH4hsrxe/6AlokEeeMb6f/bz/j7lsnCtUkp9D4pxod9C1tsdPCl9PbKvq69rRef
8d32L/ZlJmj3VSnMhb2M8DFQGnuJvebdq2HE6yid19LKd9jbMnqCSqtMTaqqxFpG0sqo8ZZ2/P07
sqPizwqDLLBiuw+d6Dw3ozCPfaMigcAg2mlmEWmOmBBJ3da3gF1tXdSiNuUOCe+/CWsuf9ninquK
WjVqjV9We+U23vAXEwqAI/Cb8/zb+rP/ib5r/rqWCU0r6JODoW9xU5WsL5AggvlghorO+QsELXfz
CylWXsgr3xjFWMhnqrIGQRVr4cVJAVUbbcQ3HlJ5o4IdwhNcmlZuyPVFLIKVqAyBqsXTmGTc7OSu
wFPBpf2UY0Q6WsU1XjkxY1Z0V3FqlkbkxX1QtDBTkqrT/Lw4MYy4KRifK/J7YUAvbiOJX/XQuWWb
u1/fkfmzLwz2b6sudmYi9VOKEquS+hUjYjaoMmxIKNvJFHy90GdcIIzgcn+LB98EJrToykbzC3wh
r4oAwIf0p8ud+pcWqC6Aow80iM+6vw7RuPr5iGWaqNxTCsP8exSFDn8o5B623wByaBWvlCgrrmZl
hSXQP1NHTa7bEveeBBJGKot8bYUrPhrH92cPxsI8MrUYW0KxB548ZRq1afYUpSt9h3fYwWdr+Fhk
YQ1My+VETmANxr0Cse42wMjtd1TinqQ70EwAYmZ+n/bxo4RexAzRa47jJn2Obuk5OdBt9FLLtrLy
kz6ja97N5uMnLcxGI0oz9TJ+UutM/txXLBxzO/200Fu0ArBCHJk3rlIHX4uK/nba8/e+eDmkkqfp
VOG05+g03ADt/sMA+czbjL40Jjs8tGhrATMxbv6PtOtajhtZll+ECDQ8XmHH0YqkSL0gKAfvPb7+
ZlMnDjE92GmdvS+UdhmhQrvq6qqszAKZKMmLjvFdyfFs/3BiPodOt8TqI4geQa07htcp4uBYLk1m
B2AaQytRdchUYd9pCVq8akSsonxS5/C9bpUHNZJvKh0PhbKgdAdoaqqy0DUKsFboxcJxHrxdz9wp
/aLrWdT3qteMZK/jhZIUKWcSeNueuUfUXGyTeobXAPPdTpyQ7O+ym6T5F++ss/VmAr7cjLOigUio
Vy33qJEejMVT51dSfifSF44fpGfo2hljnJGSh5WW5zBFpVdRK3fRN3KjQF8kw0aWOdc+Z4XYdH6F
GF41dfiltpNdRQGaN1M5dyNvm7Jp/LHWIWieYEAzmOv9wgtd9GSjSkFrv7qdvAh+5ma1Je4Cl5cf
2nqKr9fNYBxWitxem6LtzwtuAr/y0I3vznBNFGrAS1dybTGeCI3wgTTJGGeyX5zIbpEHm70/dGVc
NmD6b13ZJAbjfxo9b8CoAa8HmpAD3SS5HzwNyJkElnYcdwrnXbVV1jqbR8bV4OE/A7aMsdX/6YwD
kQLk49z2BM4YC+zQvEh5e9fIeKcRQ9GJKTPHIGqWdCbphNnEm2NEyyY0cZvvppsdy30CkR9io/bj
GI/yPVfJnl6VF5P7aVqhkdjKr+pTh2AAnPheW9nKoT5A+9hR6VtH+osi8EfLzaU1DeQ0yIIhfGRc
ywx2skIKsZTh+3TqTsspGazFEW+mkwo844/op4SangCi5+Zl9MBwRjNy9SnGk8uqn/o7MMa4/V3M
rytSz3ntu5gFAM9OJxXDhx+K3xenwn2fusGbets64JY6JUg80IQgD0D+0b11xS6LEMmyPO7mHvOR
7PP38aV5a+0UPa54IiwPphvuwbsO1CzKm07oqA5ojV7JnWGjp/0hcjs/cLk7cdNHQnT2PwvE5tjo
9lTrAB8U7QOf9iBA7c0V7Aw6RWh2v9G+8wBhPIOM05LK2Gi1acT+U70B6ck0iv6VT1Z0IFSQplQV
dkzDEpbC2OlgSLCFO5SqGzSOeKBJOyoAkmCHBVZNi0nO39TQthJrurgyzowPOipmmYT0fEG+tQ7x
7gbZAAR1YDP3TIW7lTdjhJU9xjFHSm3EWYT5FJoHoy/3c7PTluV/T1ecDYrxyDEQRokRaKYndiZk
5sS7qgZi5XpssLUxdElUke4lCoA/TLAjDVDiknpCvBnC1hIYTjOeLB/PAuOMhj4EJ2QvEk+a9EMY
OmHJq59sLcZ6DIxbEbSlAMy6hG5v44Xd8zwhv/P1+jRtvVkNSrROsLFFhUVhKV1fpzl4ouAthy8m
eHHwn57UEU9IDN7zY+siXttiQtyi1Du572PJQ6cvyHD2XWVRHQqgUECj7QZHfnszXQLWP64tMptg
SBRQDfaJ5CltCpqJwIvVp4EAVllJTt9NblI9Xp/OrT0B3gqCuSSAKbPqV1CkHVtBHCQvXO70AUx4
2rfrBjajC8ovrSCBAvFbNrUhgPNVzSqJeDLAQm6z/+MTAPJQUZLymgN/EjfHtLLIuCCzVkjeCgql
1XguG/CwGG/Xx7S1zU2DaKqogQ0fvQPnMURQRMMo5QbxpuIta3GbE9ET4pfrRjY2uiEqMjJCgAFK
gOadG6mR7c5B4yJ59QzmFDCguIBBPeRj7aXjXDrXjW2hAIA5hD0kLw3JYDtDSZaJvT5OBFqne/o2
AVNaAupjkMaBgxUsCYIfo+js8ci6t+LqtV224pyJaqf0BMwnyV6sbckNDw2IjhAATrfCfo7uOMPc
ONFn5phESlvO5axTBgzQmyq+7HXEahF/oU2PnmiEWnwc4EbACSCMIUmmqooQfGGONInnoKxNmOwP
VJNtOZJbACvt8W/COrqzGfdhQF9DozINiiyxzrHOykVS8hK8ACgndU/QEdkNNpXzAIXXDXftNidz
ZY1xj1mYqLGxYGTRiVZ345nmux35hrYgggThL+aSZ5GZy1rIKmXZtAgWTHwBd/XoIbs2ocyVWS4J
iAAVDHFcYjfUZdcYKm+eITk2axE4iWKE6lEPmddZUfzre3XDyWAtDQQCCq5UkfWbXZcLRdkhHkg1
MBbegknEIsGv6za24nHDAPe/CsFZ3KVsp6OikSgpJpA4N4q6y8L6KBDhIc2kp6rtZ7RRV8upa4fw
BADtDzmKblCBewkl8NM26RdZnJ1wGtw4gbTEgLznAB8Y1Y3ogE94JwwaiH8CoEQM088qEllpbtyM
cblvKq21+yCSOAHUxt15NhbG7Y9ljRy2NkPbOwFPovxFRcOdoUfHapr9RkRLRM/Bpm3cMwYeCDgB
KAsAq0R/v3pKhqZSl0YvoYg1HrVesdqq5gyJZ4G5aNCJo1Tg3ifekJ/y2LAM0FZf3wE8C8wZBnwe
lXgBfn8xOysAJKRp7OsWtl4EZ9PEHFoQvnVRXCIAmH3Np8ATzZkOowNNkr+AFmydmvWaMAcWt6lC
pGkExVGBjjozsxewGS/gL74+qK3L2ZRlyIbKumGi3ex86YFKHA0xyCVPhJl4FLHLfyfBq6TrHENb
KXAYkHWIc4iiglbWc0vCFApGOBaSp30jnmbnoV0fJnDt+eJ9l1mzZElocbOEU1LavNf6FmoetvEC
RvELBc2P0G61wbsSGm1oKpI8QwctamhKp6zMDk1Y/9AEqcW4dVfWx3s5AWd5NTU2SON6B2UePxfG
CnTYMmcythbX1HQdR47oMmGrxsTM2hL6qZgLpKbU0h7Vn5LJAy19/CuMzzclcPhoIkq4uqYxW8io
siGL5wlr+0DBKeouuWv90cfdtq92MYBxD5TEQkJm7Jjse6gX8i7WjUvn7AOYyA8gTdD/LTKetDr4
dqUkdlLF+Fnmwp3eCKadLorbBPN0lIclda7v6w0fujbNlrL6bpxBBornQDH/FpvZqY3OF6Xm1Lfg
hE9TO8h5Lo6e/svZpggn9J7AkTL7e5wUNZgNEQ+QIgbndvuzmaFyKOd+2Ed7Iw131wf4UXtm7SHI
NTTU0wjQ34y9pQrjoG5NyZuX8rueVvLrKHeu3qNHPE1CnzJS7MZery1BimrAp5WhsTIpnLwRhWC7
MmXwpYEPUNPMxwCUkfoCZgCl13MHFHmPKoi8m1Szm4ToPtj43CHsDngVPQ3gT7bBwlqBeLXf60H7
i/TLaTAM052LHHLHiVgdIZcwWmMBwva+W/bghaytKR/BC1/3uwJyM87UD7/aVPqJW/g1EaYJMlUa
KMdBoKk0IIUqRfFWbyVnavrCbibtpCrGABnqEKbD8KkB9cW9AE0V8P4279endSOjqxHon+F5B3dh
EJYpp8kniETju7w/DYiRPR9oEbFw4oOJCBQ9gKNTOoA67Hggpg34zLlp5rwufTSP7QzT0ysuysDq
7iPFzj96JdBw80g7GJBNeZ6/gIS44SKMN5zkuXnmtJJM6YpZgHlQ9/kKsOKJY1Ghegpio/rtGidd
f+kEz+yxLyYi1B2gFRnoOAUoc6CmXWKfmMbACQx4K8rCb+sCvLvNBCWRzskGy/hdeerXVLfTA0RB
7MlVNTBX2lVtExfdIY8dr11xK29gynDAsgTyKFlj41+xxLRqJdUmeMjf413t53impXvplfxVanrr
JWoqgMFDZUWT9YvW8X6RaKRXy2h+6fbic+SAiwbytAiNb5RHzmnZ8vAKFLcQeBsquOyZ8KELSCws
Dfg4ada5cPpf8DSy910/QhgALbsgXj8Fr+NT5+v36s/rti8jF0wljVhwjSIhwz5H8zqoCxBHoGAn
3EIoIu3uJqh+EWgUXrezcY1SQ8jUyboKFBB7jQKwY4I0GYYa1Ofqd+ShIQpiQM4VjT7Iscu30eDp
H3Q1c2HV9zVIpH3eTXoZ3Z5/A3M2I61dCAlUyZOa29h8rhJOhnB7Mv87Rva6FPU+iysk1by2TL1Y
RlfwZMfB7bC8Xp/MLR+3nkwWANJNdRCCMgWGIjt+J173cxHs8tdCsdvVbkFlMLE6n7x09lRbUFbY
c+xf3tK4LyW0vuIMoKKgMzF8EmYRJefAYfSp1lh/8xQfAEyyB7uwZADZcic5jEeD4+ouj8m5Vcaz
p3W8qN0k6kgODfvarz7UzUC1718f3YZHPRscs0uaWmqDxTQkTzbeE/MhAs24ZHjXbWy4M4wFvgyJ
UAMhFhvH66GcjsgVYiwncMjuMi9VbqnWFpprnLJ2s5v0O8fixuYnNN+km4jc0U0sn78cpMGQy1oU
ULQ4iJmV3VP4CoWTqofpxTwk/4qcE+nQtUn6SasHQzFHeRtBIQVp//EFYn8E/OxL6BuFHFlys0Av
ScyAHY5BDoi0iq3EJiCtpbgzh1GHeE2mQGwJ6OuhNGurSAlx1K6twCcuN7jleAmWjYfp+U0qnX9t
FVSp0ie4uRNgIuXiofY1ZwaxjTntQvS4cJNJWwaRySG6gh8A+bGxJ1QaZiLlyLZEJ83XvfbGtIeD
6ouIi/6id3Tj9JxZo85rtRg1VHVQUsLwoEODbnz0C91BvQW8eJ7hKFbxEj+hXdAFO1F9x28Q3LhO
QSYICzqKCibNK59bV0eFhEKJsWanaj/eAHxyoG5qugm58rfbA/00xew6EKmDPryDqXwRf3cobB+K
cjn0ZMTrSS+/QdrhKZCWW8iXcHGbdBTnrwmMklY1dJSQRdx156OMILcT1kVuwC8ukDEDbBpQV78E
9Qy00WMPFHacSuSGrzozyIx17rsZ+mSI/ozsS2lE3pTtDDN2Oa5jc1iqLOmA8CLsYatCmdwvUdym
OigIwJX8RCzatzMh6uvvUwyLxwOwfTBW9pitGtfjlOZNrCPWFPG+tSiYh1IPgn/gr+APFORxsWwr
e8x1JiyxMWsBqPDFQ3Dob7odPYTYmnwoNPUh1ywxVxhRil4x24TO5OBQBCPU9o7FjqIL5iMPObTh
8eFVZABdwRoBiUHmIqvgWoQQAk5o5wjtAqBENBRwdsbmeD5NsNLyUieE8ZB0cGF77UDLNaDT8dtT
AxQ7vzd182CvjDFhspFBz1cJF/iQPSIfNIkCKwyE8P+O/8MhNhQJWVxDly4qNGYBNsVRE1E16ZT3
qYruRRnk3KbgThO5kyFy53AmkS46synOrkl6yNeeOQuSSIN6MbyG8q05lWik/Ngbiac5PQA4qt1l
h3rf2f+mNoqCpYaYHMx4unnBeNboUSK3FRUx6svDlOi7bNpfH93GJlxbYNnNggpt6AkCN08zlAfd
SO/rhBNLUW/ATt9qDB+gq9X0qWNe1pkWAN8ijC5UCfxBhGpdP/mNrnIKhpuDMSVUxgnESC54Q4JF
goaMhMGA8djPxup7KpmcNwTPBP39ajTxOGlxU5gQyBDR1ip0LiAHT9eXZCOJjEhHEbGH0cOAvCbj
75Cblbq4NkyvjOvKgmaoaCXA5Tmzujzqg0msEYukIw1txT0oX9D8po0HIUG1GXoWQXvMC/NRnuZ/
cc2cfRbjHIXCJJFEh077RPLb4T526SNfs8KfyzdICjvXp2ED4X4+DYx/JANY44A4x1T78iuaHE/N
noC+BNAEJ/FSm+zCXfRBXRXsNKt5R4XioY0s41h7lW9PPj8i3HBwqwkgLOdaEFZSLaBAhiCJMnYb
+95L7/ld8Ftb7HP5gfQ432JQBRvAqg4zcnA3Qt8b4BL7+tRuHcm1BTaULuokUyKCBoUUCppt+2Jk
wn05I1lt9o/XTdG9yp7+tSkm5CqkZZQiCuDUQJRaQ9FCkX+IERq8ELh3P67b2gpMsECKqCCTgT/Z
iN3s9aUsc6TiZxTUqcLBHy3oci+7sadyPMF2yg29xXiyqfA3bMzcC5mhDRkcG+ie39XYAt+rHTkA
4+6DE20bI67ySqWnCcRYeBf7RmCJkX7aZtxQpwmzEU4abQMcHHB3ORSRG5+S29AW8Raqd3/RBrwR
Zp7ZZO7BXM5MFTZNME+Jdlu400l5GW/HZ0g3HaV9fAq+SHihVL8SF/IsAyLq5lfh82DkW5cxYne8
kfEsJxetV1JZTFKFdjZvhhJ0hm69ucy9BIqYwfgN6piWAE2f67tqKzVGwDyD5jTqU7G5zs8juGlb
SKiGSOE+6E7tGn55m+7GyVqs/Aa6j37nUomQzC1uOyBh+53A4Zojm2do9QHMcdWgejyHaoCeKIcW
FZOfyStkzo/GPc0PoOrjjU8orxU+L9DfdBMoEEgmhk8UkXHAWo9+dkOnG1wMnge9d4FxuAmr+FnL
U16xcNPpfdpiocYDAUBQMGBryMFLlY6WEPScx9gGaopmEP47no9H8Orubmp9DoLOpHBmSnefHmNg
h2PUO8Bv4NG1+4sXxeahWdlk1i7pCFTcUjzrFT/6aXoJmug6a7HV35QUJ+T26v9DfeNzjIy/jQd9
zKIEwSpFEweHAuJBVgdPhFz8fEoOC/43IHY7zhHZvBlXo2TcUSPkQSrkqD4k++K+OxkH5WUSnex+
fAmPtCFisKUfvUeBVNkOiHHJilzo8iYHY9eeIEqK8h13JngbivFWjUwGYCVxi6oZGsAiYZf+m1bw
8w1FD9B6QymdKaNM+gc9rdmlHz+HCqqAKCrlNlJkXmgPfvWc+DIkdK2psK9P+/Z9t5p2JlBUx5bM
FPGAfgVoc3pQ17DQxfNOmQehQu5ct7btDT5rhsyEBnWHfTwhlzG0rx14WYvuVwZ0qB5+uW5n82pb
1SaZSZ1DGby2PWTWugUCvk36WMVQK+sGznC2Jg8pL+ALsUKScVHVGQWD1MOQQWwXbCcgWbZCcKzg
2trTVBC3p3vDD5xZY/xA3QtBJkwQMWvRZK7ZyMcfc7tA4Cr4uRfeld+vT+JWCeLMHuMHplrOK2Fs
oPkDGI/oFsD1Z0cIPrmZJ7iQQ/crC4Kdhdvvxgfydt34hjfAxYzEF56smk7YHt60KnHwJMzs4HXg
CaH5GjBieP8qEfBphi3nmHmlhMkC1DXAMA/VEsO9mOihFNTvggSakCjOH6+Pa+sCWQ+MreukQEd3
af6RPxRetYf8dkKdw3AqV38wrPJJfeFnO7Yeg2c2mY1TyaIgBRomk3IcQcIB/E4GflKoLzBsJxrv
Fc8gIb8+1I1DeGaV2T44Fj2uZCSOcglsonXh1MFzxNukG3HNmRHm1pgyI0mrcdQ8dfhqatADIpkj
JpWtZSowNFztBjpTzFPkzBzjwJI275VARn5K8VMwt0CTy+rRFNhYxeEvLn7eDDJubCqIMsUGWMZF
f2ys5B7UQ3YAk+OP/BUXEhJjoSPxNuhGdHw2ROZCGBcZWpDDjBn9MtsgJznRJ1DuJs74mDi0/gew
r7jLPeGeJ8LB3adMdqDIZ2VYCizm5M1u8wZls5vhKzQPDxKI4migE0No8IHnA7YLFysnwMSoaWe2
+mzgeFAcgHykeW/68sIjyOFFOZsrShMO4KJE4pZ9B3Ra0OepBBVgSB076hgdxzn5pighL9zfvCpW
dpgTj0ZZIS2o+0z2s0udNw32zdsRta709S+6C+n75eJcrOwxZz0v5TBHEkBDXoc+LygDCNo9QIpX
3vHa6aSNqEwSV7aYI1/BWBLSUzGTN1koahvSnG7TyiAtVsAYV+6AS3Lx910lmm5s5m/NWB8Dvfo2
T2YBnU0i+72aPyjojLJkM0ZRsugMN1cFV0FTUamgDTYvVIRgpN9f94ibzmr15Yz36MyxTGUTF2o1
3w4xZJjHxMvl56z6rUcv101thyYrW4zvyMVC0RqJXt4PGnJtNXoe5rvgjlYeg1teLoG3rRmfIU0E
/KC0DAHZb1n5RqqjGfD8Em9LM85BK0WjraMo8OS79HGJrB6SCE7X2uRWBhD9sQDjDvTaRYszj7zd
xjgHCVLjal2jVNBDtIrKoUCJFkV1sNW60U60ooPwdN0iXZiLo4RODkCSdBNsc8xcktoIBbXBFWNC
QSaTn/WxcgbjmP0LEpOzSibbACSWYZigOG14WS7sCl32cW1eH8r2JlwVS2lVbv24yXQ9zWixNEDK
NYKMMpJbqtv3dvJIm6/lnxx7m4u1ssekWbKWDOC1I5TlSAaMDSrQHek9NYCyXgGJbLN+C/X6K0Ih
kHtoSAC3zWJpce0oLfmJBFDMGT/vcxgvDFiEAhY5LCVq8o7Q/ATJGMfC5sFbFbKYQ5HJdQx1syLw
lr52sqYFYaXukYGnNvHRenaxKVd2mFNQEijITxEtwCAlQB862mF+0V+7/QLIJxzZO2W6AnPMQXTK
veQ07xQNGVH1v9N0W97xrmxq7p8/ByI35/tqSMtOH+qPILrZQ4N1h4rkXuLCsjfX77+jNtksem0G
WVOAsd5rhMKKwJyFyoXD2bKbbs3QAYeW8Yy8aOBShDmFLBaGogNTlTto23ZKP7wZoekWWSIIu/gt
eNvD+jTJXA1hjmbxRkZwIGOzGILhavIzZ1Tb+/LTBOPEVF0oMyirU7G69iVtPjCyAzjjZx3qQ4gS
dvK9BtKar9fN8gbGnIa0lNXJoIHcpBV4TI1ArHLrHvTLL7fe58iYk9CSYs4FFSMblMqPCyCxm8bU
7bxEq3Aq6akVlzxC1w2WanhqE9zlKhpQTI2tEpBsCQ0J1Ole1jgaYLn5TYFYVTs0tDuZErtNNjhz
D4JfHWS7WizQhd7m3LfyVg757DPo9K+8eTkTUcB7REPnkKW/5u5yDI/iDU2AdpbxJb5vDvpBf8nv
eMnrzRtxNXy62VZ25xLoKrOB9rHetXd1lh6HcR8BwtoVPHq0j96Di9VdmWKOhirOhdTPAm2nFO0Y
2XlgV1UvfYR8BMAI5ARJ75vA6RzlkIdW+Wy6NKJG60AM4ozOje9BKNqeiBt2dngnHYU9D966faOa
KCIAtiBpMpsXyUsQ+w1oBwW6BC2KtxlId7STdhfhQdbvlrfr52n7ZfRpjU2PBNUwJ3Wq4C2YiLbZ
G8/QNpJs9FE44Mj0J1L/nuIosful/TIt46lM5N/Xv2DzRK8+gLnQB0kQ0pw6+jnCzQPFppKnEr/B
gE1JCxWDmBLI/qAdeL67JkGe2xri6t5oyDMgicrOCNrdkC8vutjV6PXEYwKBuiWTymkrHPJIuK8N
9SsxSWMpg/ZYjY0d5dWXcSYWoPrPbRbeBmFyUoG5yA3hsZXax7AuvSYpOeXDrdlZfzqzW4FtmXs5
NDWvBEx/yvZlx+uw3PLjawuMHy/6Kl16DZ4nDm9MucZ4pF08/bq+yJvbbG2F8dtzOyh1Yoa4jMCh
SQlJ5/sciu5/AzDaoHo7X27Gfxdz2kMYCUAwVFw10BClhwBQWSjDPIiuiuwmOn52+cn0p8VCh5JN
bqZnpbN4j9itAAZMmRK6tlEMVFh1miUB42xb4abq2j30u52QLFaS3kVaiVYA0BPljT0Eknt9nnlG
Gf+9RH1dDDKmWfHDnbyLUXWkOSSej9qgOKZT/Dk45kS1TSGKggY7lPwB8h6QNBi/Ud/ZHRULnFav
4z51EhQ/3Qw1dV51dwt3fWaePRVZPylSBKdFoYUfiuEP6HK1yn0Ba5nP65nkzSpzRLqwBha7iwyk
Prp9fPijBfAXSdytQHE9q8whicsyq0lUU8Tk6GovVEFBseoTiOuhOGpyWXa408gclBho2rmGOCzG
VaHXfjhlgGjKPnxwW1nyixD/BTnEZqSzGiRLYBf2UqCIAzwa3Tr6TvwVVp442j9ojdrw0rvMp+om
pgP+wf34tXBT7y+AzPT1wAYB649gLh1J7gC0HIFNpUoV6nGCHkC617zkwDspm7f52hLzQFRnLSfm
lNGTMqLJAtqVwAMOCORQz/F40vZ0318bFt1gqzBqJB04etEE600gcXRKU36d67p3I5LZ0ly9Xfc1
H8X2M2uyiMbdT+005hR26tIXUZ8kvlmLrjDvymkfAny1nGbjx6D4jVlapcxFZ1+MkbHKHMagRJuX
2oxUYpwqm7U2WK1dIbRiezoEX0ancMddq1va8/XRUo92bbDM2RyNXK+FAUp7beDm3WJPRWiR5vd1
I5e7hRkccyLRPaYb0wTJx/6ggTSe7LQ9QRrqD3Eb141yppKN/cTeHIE7hkw1DYUhMGmh710r7Qgt
XO0Jjwz5dwkAcGYj+rk+Ts5kshWyTtP+ozBZC18z7VsbvGvS+3UTF4HT+Uzq7LmrVXUqlAXrFVXO
DM0kQ33gWOCZYE5bGPZKqipYrBrbIhM75H+W2koN5RG9E7+jKtgXafEQaYatqBD6UsIbUQEtuqIs
+zJS79uBOMk8OUMrvgy1UNm6md4aRpFYo9mconr4GrVoJYoUwQau7KGtw92QyodKyiNLagUvHZA3
WFK/U4ofghnd6W19UgX1LpiUUzhOdp9DpjGH0otIDskgvAVj/Dwp46048bRyePuIiTrGwBTAUttD
7lz8NteTHWWttcy5HRsFJ1fLm3Im7kjIMC1TCW3QmMyepNyHMw+/wPNqOh3syof2UWgOJlWXVXzj
IO+oyLjgg2rH5mW4eIedTQP3IZLOYYTBiIfoJ20ziW31QfSgDn8Mcequ71bekWP815w0phJoOlSx
gwxqwOahzZ/EhUtTyDPDOLA4TedJJBiTmXpd6BR7vCvcWLGa73i+zJbWA9VUQV6QSzp1GZKeH3g2
rohHMlZyiNsIfO6eZEdQA872kl+gDaz2Y180rdqBRm/7lCNCFH0e6SQd2OX9ACAPYHBIT7MJHHOs
hWYSgtgnQ3PotVtz3vXRCTJxroaHdaBWVjTyku/bp+HTJnPuehBpk0wyAByqVSsUX6t54Zy3fzgN
nyaYA1chfNHjRoQGcVgUVhlEx6FLHoWsvhNb/SHX9V1fS46aGbtkSX5c37KXkMqPJf00zhzFtJbH
LhJw1Q8/ljvlAPry1EqP5ERrDDpqjyJkPruX8M30//DO8OL+f9hTnx/AxBqxPAikESdoBCMdRPdU
k1LsruDQK3Jw8/sBINbUaVtb27UF4Gm8L7islzNTwBxbsDzhTT6YsT94+S1Vm0hxw3wrf3XH1ine
qVpdOXgpWHGc63N/iRBkDDMHmVSDmYYThj54g5NCVB5NTsYb7e2O38YTpWPmPZgvcwTnJlkW36qT
hAQu8U84kv3Mwc2iwF3kPzvuA/ajM/fKcWWr9G1YDYImFDFCn9mWbONQHvIdzUwkXrcr0b5fndCd
DChGCh7f3M9zCxcsMKDFbenNu+oWojoA0ppO549HqrNVgc82d4AOve9sUJbxQAV0ma99LhPNzEVX
NFEC7zJDGTVTH4P4PjKr/TAuVlHAp5LUvb7+HNeiMLFNqwxtk+g4ekjx/xIDbO5ELZ+u27h8CtIF
N0BDBEIiQ7nA1qWJVEgmmMqwCF1pGd8ar/wOweBXSsaN1pXH2h8fUXXyENrrTpI7wY8a3pu77zYn
d/UZzOSaSzkF5ozP+MORCOqG5+ZuOupUK9luDmC0BFY+sM177iHbvC1XlplZVtSGREtdQn3aH05I
9Uvvf/p4BxfsfgeoQ0Z/4VOo07rYSyujzK0Bah6pEjpgDOXIRNivCJFDhPzbKPSlt1RL4AYKYv/r
S73tTlZGmXtEWkRhqSoBqROrfCmCO7Quf3B/lMmpe++fuhv+I583ucztUYqlnhUiXjdilVhCB4mL
orJimXjXh7Z58a9GxtwRrVDPxRAUdA27fXHX7cgB1a8jN1qkn3u5bBrI1U2Qp1zAJbVRSpu4hiY6
aCB7W/nd/tZLJDczR9svqjX3YCKysxcCNpwl4TiDy7LQx0H9r232oRh3UVaJC6K6fLYkv3eTt9C0
uyfQVoAbEnQR6H/9nZUQ7/gLhBw9A1fGzb4V53rUBujFJv7kZU/dPvOm790uRwUavf3gk+feuNvb
5nOsjDcou14cMz3+cwuFO4in0o5YxSleqHYeCt83wp5ndNPbUmklET8o/RzmYPXmaKW+FspWjf2y
TaxA21fS6/VNyjPAhBFSJ+nlYCrQ+QTPh4SaYsvDTW5P2+cQmHihAQd/J+Rd4s/xZA3p01RCckjl
cIf8gxv5rxU2RMhjYRrGEZuhcUADSHV0tXvySFslKGMR7ebjLQ1nXGygME9yWUoqLgcSvCcBDYFv
kpkLQaKb6nKTf46L2XT6MJIggw65T1krmsiKvqAYk1p0x8luehfW/vX9wBsVc/FkJE21yWgR1g/F
fqmKvZx3b6UeO/8/M8xVo6uhVsgZJs/so9iRtcgfguaYZd3IuV9446G/Xx2gMZ6bcKlrOOFJ2wVK
a41T7tRTwDGz/WT/PKgKc6eA0QSi2APmjWbowxwl42E3HUQPdDmAjnCbKbav6s9twfgFRRHQf1np
eL3Ou7FdbENrrFr8UnSnGL1P19fqskr64eQ/jTE+Aprm+dLlmMPGSW9p82xWWtlT/ki1gk0XEk2+
Cp07QINdFbpvjR99Ez0A6X2uePXmTQf+ckhYo0XPZMu1YWo0Yq3hkGen+L20aNqcklUsO835kSNY
QSt96ukVZ/ybLnJllVlazcjaYO612O/r2ZOF6TlWBI772n7Qrmww6zkLcqv1eYXt4wHtLVvh95Hi
r50a79rS/qNjOD61p+kALja058RcZfDNg7L6AmaRB0Op0Dbz4aZzR0dypGvRMP6/cujSnbQywtwF
aKcKswLyCn7UPgRF6nah4F3frNsH8dPER95ideDBeiyMfaLRg6hb0D6m5CIp3mfDy3TLbzLn7I2P
l+vKGoiOc/Cr4RzqIN5RBWsYG46n5Oz5j/GuLDRKO/fZgPeWXqineEn3pTrY0JjZIxr5N75/NXWM
76/NYm6KIMWN1hp2BrRFaO7BQm//P1eI8f1dnoCDMyEICIAXR8PmDmhNd3aoNCaVgblujbdAjP8H
9kOVqx4B6mhWlpbcp8m/im9Ws8a4h0ZA3jmRGjiliXwXVaQ1zem2izXexuaNhHERaKgZJzOiD+8m
fsslbO3WyG6DaP4uK5Fi5eO4V/Xf6gQpZYiAZcJwJ6dQkiWGARpSUK1yvCL3oDEOIw2aVDZmPG8i
Qk8aZI5C8DmExBG9eS/ueE9ijn/6aFhbnQMFpoquxK4BgdgkZXbdHBLh5/XNQqfwItj6XMqPrN/K
RlNqRlt0qNvICLG6KbWH6rkcvytB4LcGj9eEs54fV8LKWCTmWaUbGFCTPCPsQrrmx/XRbL4/V6OR
zkMffSR9Wqp4F+p33Z7smiPtyci4hWzepDFeozNmMoYtknM9muaGNnPiCvopjWpJcWpNFVc/eXve
oP8K3QqIV7DwmZRkCZEbgyZl1B8TOGcpa0JsB08KILOyixoYLw+0HQCZnybpJ62WalpKdQJeP/GN
b7Qc2n3RvyrIsO5qtOxqe5FYGaqIEMmkbbOBXf0w30oQJWpgaZx3vKb6yybCjzv082MYj1b25ZyJ
GS7q1l2gKuZlTgMSlSf9EenIJ4qQADNTbqU8OaHLjlDGLuPnkPGttaKUY7xEgOzx0m/1o44ZiLzm
WPxujrJPJY6ryUL7qzNNnKuJt+iM82s1MAw0ywDjy9d6EP1AVXbXTwvPAuPOkh7M+0OLi0IZU7dS
dQCj99ct/IPH/Fw5JvrJQDulSTEePWhBCB9FV96Bmu8p3YMt+Y4fmmznZj53LVv3SokWSVAExfnv
7NFu9tOeQiKqY+V2yCKq6OmXUFIUHF5Cajti+e8wWZFIFLsSIHQRy5IyPhR4OragpO77n03fOddn
VNr2PZ+mGBcHxo1caWihVFtuQF3ntFAWJLfKffDWPwOQZd2FbuwHO+PL2wdSoviVPWiDNfkVxOWu
fwrvSxgvqKuZEKLGjvqzqli6XNgjCAqm6Y1SNc/il+vGtotvq6VlHFInBkuaivC5FM2n7v6PtOtq
jhtXur+IVczhFUyTNBpFS35hOcjMOfPXfwfy/VY0xB3s3euXrS1XuQcg0N3oPn2OuY/31P+AnP5f
JewfG8w4G8hFmUVmDoEH5kxHFVtPsN7+x7UwfqWpx6ifI/gzQWuJmTZEtibSW987GUQT/S5NPTN8
lkre2Np2A221h4xL0Qrw0EcUpDEevoJY7CsGXe3FF75OB6oOGR0S+2fFe0pznIzJOJk46eZIT+FD
oxjEukoLhS9emkgP2ucc5uOLMU5GTWrFymZE/e5HsW8xdTV9oQLKI6qVBPIsXJ4MnldjOQIbKMc0
dYgH12jT8c/YBZvPhRbeMCK3U7hE4fRKX1mfxQD0+slM0A+MUoQh07SbS/KuWjUd1JcYCj3+v0s7
/9pOi/Ew4WIWgVigAEsrmPFgerU4XIx24Q3tcpymxfiPpYyHRi9VWgAAlvuso6kauqlf7DpX9CDf
iLie+TxWCXp7r+0l40ZiKejbSBnRexEyUnVno3zLi/8x6lmMC9GESpuGAD6aUsOCk+6mgzzk8BwC
OMNv7fC2kXEm9dSXDUhaUb4cR9mZF9AO67G4l8X6Rx+hWX3dd9G79Hn/LGSiJhiePk10l12+6H2K
J9CozY5mmicN/y3FmORT7ZSNSRJ5n/Ac5vYSP4wyJzIGlVQ6Lj2WqAcPlTjt2i496lDvKMWWw4e4
3XhHpe3/F8icymmu1EiJ4SNpVTM+1k8U4Qzg+k3m82BI2xX8lS3mMFozEHOdjuyIstBKTgh2peGL
4VbPQFfvHgqfp6zweRrgPaH9WBxzMItu6sGUl9MgmixgOBUsQpuPFjpXQHFi4oT0EMITboxfDeme
AtzAf1t1+/gNzHmV2yWuwD+Q+Iv+ZCwtkY2ZWGlKrp/T7Xv+YYUJdcli5EqgIyNLQEeen5Pi12By
HBjvVDKRzei6ptRG+EizKMH0PdrRGBI8p8lgjs711WwH0Y/VMBGu74ZQ1jNcgKg/CLJBolLg7Nff
pM5/mWBVNwbM6sflgLc53jq5PR56l0JujcA2QjJmdhfiaNQg+mmwVsiQ80pKvLvAqnGU1hhSXVBq
H4YjQkWKgficMcig2YkbOuoNb9DuM+b/z+ugMX5lxjSxFZZLjHfl5Oi0fSxgaJOKM8ok+9rveJB0
jvNkybTnbAkUiGXDeaqIb+KdtDxXFqYbjNnWJt0xhJb0KZeMl67iisvWGC8zTXozaEqEbHNX7WU3
PoAI1Dd8ipcS+HzQnKOqMS5GgPCUSCkrfP3mpn+mYhjmYxgTnWgHBQ0S3cUluX45eLvKOJQ4msOs
lJAeVUO912VM+hQjwnv8ohvxnSTEREvxRs/zkEeOt/0A+rgyjI/JBbnUwhob24H6WgD+AIQxZ621
QaILuEw+ELrg5Gka7fz79SVzvJvGuJ7QykajT0Qg4cr2Ua3yQ9FLu1EcecFwy44B1mgdvFSQgWXp
DMtAKCW5LDF648tQTI3d6RjfiSUAfzMytNyJvpaBI/GEojfz65VZtqERqJhNFEMk9OrX2Z5d4xgV
BDMxSUsoqoIbhjmrZDsagdFqLYSjAe+ziDoTrSfVvvelApPGeW9jLE4hxdcBjDy8Sj3PMON/iqWO
rDbCC7otE5Ko3/S6IrnlXT8r3N1kMhory6Ww7uBZ+yx1zCp1RjH05eC+aReihT9l6V4YQncGWXCy
N3hVrM035/pbMt7HtMxOUfuW5jjNifLDd/toJCCj8Bt3csMMlH8KJrp4s0ZbwXltlm79qn4p1VKq
q3mAiBmWv3Sx2y1B45SheJ90E2f2Ycv/rE0x/icUAAtuC7gBCnqSMGdIi84itwq62TBd22HcjWIt
CuS63zNT+upUjm1LtJJgMhsEded+ROCa8WqqvgYxaWKb1kb0xOahLzcThfXPYHxPX80q8CzvQTPc
6XDoBVimoTHsqs7oTXfmw+ICVf7G64Tzdpn+/fqDqkHXxhYuKa3/0Ol0VF+B7+KdG44Zth9iTHWj
gkf8txlKjlWeKH8DbxffKdzZoLzaRbYVIoj1UKYV3lFl2H8fZbnBLPVwlwnyvipUomgpuj2VXY7g
PAX94XMvj66llYk3zbHXTaZO5sQ6RYtyaxqdE2XaMZcBwR1UW+sm2+hVxwjqX4GVfkmE4ClTBkCp
1PZYBZhPrSFhPPPg9zwv8/70WH2fWBd06KAjt2ndd8ZdQFaXu8FNdvMus7MXjk/byjLW28f4NKEx
mjK0alpBy8hommQyJHeCeGzVV0QVcCvai6ImtgiaimXKnGE6pwMoVaXFvf5L6Gm/9h0Z91aBpyIa
JppcxTkxyh95fDOYD2l0E0uRLQ7S/rq5TRT+euGMXxvVRdd1Ae40UeziVB6DlOTPimc+6+iHgjQW
M84vxh2EU9vZm4HB5oPAOJ5VZtydJC5pJNd49oRZewzG9jKie5AtolMFEe8Vx7PFuLw8hW+FIDXw
jvOXPAlJJX+jFCTlzGvt8q4949RErTba0kCMjIaaoKoRTV8XM7ZF4SDU3+bmpPNIAHgHmHFnYdNk
YjvBz3R6TCIIxyURT/mYs3msTkWFqbNYMeGowQ1ud923SHTE6Fj3vD4Azw5TntRCIVdCWu0asEta
LXiavKTgDxKcUbI4uT4nY1KYjGmcmzETCoR1OR3tNvkZBbjjhsGxsvkYXd0ydoBJKtoCuCvcMuGY
PkNbjA58RE71ffHp4zBbCD+8bz5G1zYZT5LoVjzqOQJcDXJd8wA88SFE4TA6A/To9UcelpNzAN+p
YVb+WkyQZM8xSgqQ/Sal4Ov51+uuimeA8RNd31lWGKKgYAnfhPB1wrzZdQPb5w4k79CmAlMQOzKo
LGoRFsYU+5XY7yY8q0mulI9jnV9iizd+9Tdf58MY4yC0UanbXM3wdDdsmoE0PbIu2oRP0p3oLDf8
ZuZ2ZPmwyHgIIR4WeYYort91QwuupfmSNpLXN9Iz3mT7OWhy0rUpV/9o+4b9ZZZtoU6gzZjiBgul
zPmmuFNRFokw+VPN4AkV/GhG2SDzrcK7/jE3e/yG+GGX8SJzYMzgBkB/L9lLD50DnrMD+A7B/UpH
TyaXMkzzGh2f5ShQ/1nbZLyJFcutFUWAsvUNkX7g0Xc3vlk5WXxpfhcuRAsC7WIM81NJME4hfft6
fKyXyWDyTP7P6L6YHnR8RotXI3j3hZ9Tkw8LjEMRhlpuMkwo+nOI+fzOwFtrAJ9k34Xoz4I0lIhp
eRmz0e9CSIDXsRdXOlnS4kECCzxJym6ndPFJrKPXvKq9aNb2nRD/UPLiW9/Uj00kgL8BIgqotuyh
peslSXwbVMquWhR37JWCABR231jLN91oOVnQdrT+WBmTBC0F8HTQNIHv8gO/ApxO8mVP5b4ht3Na
SOaAkluxIOTB2OnjFlNZCt7nlF5BIIUzfKedHAglufOOV5zfXNTKGOMvQVIsRYn0fgHiXXqgszOS
mxz+ay1QeuZXZpiUqu+lXtEbcAEUkPIeTN1RmkuKBOH6dd7sNKzNMP5SCoqpjRscvvHQoPr3pPyQ
73r0OOi4qomupWTHvQOeGndxqzu9IHkFdVxrz6V1oFf40yVYLZfxorU11FHd0lKSb730/gBKns4V
/A4lZb6Awqbv/DDG1tCtwAz6ua9jv1jGH0WsOZNa3oxVzyk48MwwrhJ0qUk4SxOyYuhWx9GjrM2k
nfR/E15Xi2GcI4S24lZdcPi7MkAa0lpPSimcaC8aotghZ0mbwW5ljPGGGaQMdWCxUSWSgc8xTDco
MZyDoS6xNkmPOm4Z/av0YWWScY9iLqZ4L2MKT+96WwOzv5VA1376JoMg9fpl4H0vxo3omRzOc4yu
mxANp8IKT+acnLNC5gBXtnOU1YoYDyLl+OkRkLl+EzoTWKiizH6vy8j26OGaVSgIcUMob22MOwnj
PuyFUaflvfAbNI7O8bH12zfBrR0E7QsACny1L95hYXxLE0lLKOaAlABP7+SGRbrh+5Ceq+7SAFuG
t9T1z7edmqz2lfEh3bRoVUIPp0Z0X6UVadWGlG5CTEy5AFmm2FpoJ195pSi6dVdcl86wvuagFBqL
AABAsUYVuvglZgYKQ7ojaK9ZyGui8A6PzjgVVe60Qo6RrgszbmAhOctUI8vEh43nl3YpSjKExmmy
6lOiqA/x3L9Cz/RZaFTObnMOlM64naLs63bp4NyCZCdXMglQE1d63jflHCGd8TfBmBZit1DcfyI9
Nm1zE0bVeQpL4K+KaZfVqRcKkcgJitv55sdB0hmX04pCN7Y0GFnB8hql5k0hFpd+wkRlKNwHGUZy
9QyzbnH3knTZOZ5au5TFY26Ij11SuxLaWtUY2KkJ5jwteuCccrrkT8dNgcSvrJkyBF4Y75FWWmcI
HZ7xtTsD8avbaYrE/7e6S/WWHXgQ4+1rpagAWmiaLipsCVRF29OajYaia+OWUPaq0jd/lhFU11vH
AifYMt3xZ2jpHn9e5odV5nyNpaV2SQOH1cXhOc86zzTHA2cr6b9xzQZzukwTwyolBulBqyp59AGV
P0HRxQUZ0K7xNZ6m0WbiuNpH5lRVVWLWI+0L6ImC4ePYIlI1n4xq+KIt1dsyJY6l6jsVigH/Zpmr
48zEtaDr9U610HhVgA9A5yO9ER8msGVFO/TrPYsDt9guyqzMMQfU7DU9iSQAM0fbusW+utFtipNi
+ItLe9mhx8VL8nwRE9ySYornpMeVaN30bDwEPi4g5lHR/gS1mkl7LUAXcq3SdXw6Pat1MuEt7wYF
fQ4kXsBMv+TfqB5Qbjc785EiDFH1PXTnfwf6W+XrLNFuAepdEcT4KKYY0R7dM8BypodM+MU5Mpu3
72Nt7PD8iBnH3Mjee1iinf2s7wO/96kU9uwJ6Y6Wq3teZONsJzszn0NBaqwmA+XJKDqWKnqeckIm
Vb30Aa+KvL06vBZlqA/jvcbc+6ZeVC1KUdTNLVBkdM/N8P36/vEM0L9fFe0UaW4EoUGZGuMZJC8S
xAfe0MP2mf9YA3Opi2Tu9JqW7XQlPbeJgJp74JRxzklWeSthLrO4iJNm1cip4iEnFgTuytG7vleb
0xv4Dn99Deb2SlEbxmWAB3Wpz97UywBm6bnfj/qrHJd3WQC/FVqv2ZgeoHL0ddZKr4+rXZUpD2Np
HrQhO3R9edQTiH/Jw1ntxh3nB26GidUPZC76MHZBpQ5j4GlkcAwvheiQ5YJ818/QNKt5aJXNMLGy
xmSxiV42c9viw/5Wem3t7LY7Ps41CZxw3xxHL9pVd7HTl050x0tlN1GVq2/BtlWjugFp9pIBSHI3
uy2JD8q9jvkh04sO3Gkhmql+9p9/fXc2r9ArRZ9T+nAFyPGn/pZ4AsDg5Qk8fMMTb3xuO4/8sMVk
E6FsRJjqD1MfzIaF3fbxLURmi/2cxCJJa+MNYus3VanyviXn9ryTCa38QNTpixXSid8UJ4cyBAE/
SWnp9R8UNy3sK4cHXfub98HHShnXow+WVQwJfJuwC8+N5kJdmiZqXpM7/ak78zvxvDUyjsgSo6gW
MvRDxEx/a4X0Ial0XkrBuYFsL7PNo1gqChwVyo2nQPirQJFbshOMDfCrQ7wFMf6oBbG/lvQwBqWq
V6BeT0Yx2hyXsu29EchN8AWARop5xQUaKHjMBjlS5xV7yQEaRdiZrzH42QKsKfo6B7YKkKrLMfuJ
Qvi9qPhhlr0GLQi4LNqVfuf9QUF29EYHw4E+b9Bq24l9GGIi7Ch2wDLGyMjmcgFlgIVBX13I3CbC
bPAUWjfRCAYw3dR2Fsjtry9yG39j4nFkSjqlgmW+n7QoYp3T11sK7sYUyokk+Rne1+cA/2uPb4AY
HcKfueZmIBPwc8gsAyD3D5oWm+5t9TOYqGEsSVXOyDN8Qzj0rYhEtPKlTLvR0ulnpL8MoahAKjzw
BEV1NKjoXt+Fv/HkH1+A8QOVNI/5kqE/VM4YsJmyhpR98KNQ01OJkRGUCb1wanaN1QCcpLQ/p2jg
vK54R5zxC5OWDdooI6y3ymsyPUv9/TQ9Xl8k75QxyUnWalUe9nCvctrtouEi5WD4WyaS1aipYYfT
t2zcXzfJ3VfmdOma0MVBCe8A/rdTTKdMneI4U0GcW240prfkc4T8+IbMESotoYNGNbJwAB6bfeoK
97qj3bVQG17cDjhHiSPcsDm8Z0gfBpnco1KC1IxEXNtkn99TeorFr/fBke9jOV+OnczSjG5U21D9
3RkqvAmdIRT7uSgxegCubCA7kRUIw1zWM9bTdTfqMuw0o7TrXn+APh/H6/AsMZ41L/tobHpEQS3x
2iazgwITN4UT8WjNtoPTX1+IHcYKC2B9G4p7g4CDM3dfTeiFXT/hnHtrMY6jGIz/AMPV6rmo9iXq
p7n+r14VH6tgfQM6FPoQouu0ZCJSft0vKn13fRnb+EdZ1FRV19GvZnXkkjFOAXJHGCiS5ns/hyfV
BM1z0ha7MkXPAig7JZG/6BGEFrPYsVoM7TXdYy4KMUQg1LPchxHRDMU1ipnHPf0+QPDpXH78NrYB
1YfqNBhBhc5Q36nwvxZgxaN50nvUi+NRfsqF3GnMwUV91xND9UdoTDdzqXuRJFHNWqgpFTmk662Y
BGV7kKThWcrSPXQiD1KhHcKiccHY9poG6m4s+5s2HA0yRxCTrJIna+luornxjDQBEA8+JDJf8rzc
41VwaoUyt6PG3BvqfGOpmZ1H8rk0U9tsVK+PpuNsSWCSRbuzLA5mLexaMYJKyQxaV01zW4zXYAC+
IW3Akyd+T/CubRiTL2WYCoC0T48X+y/rNtknj7RaB7lg1JzP4Z12jBzLLkuSnOlIiHyMb2tapHD6
XfjAA+Rsd5tXH4+56kM51XWnVCnaDKOryBBjmnZAvTff5kd+GrGdzaysMZlUaEZpKQyoUVYv+bPk
gQBEIqb/ntW7ulOXwFwIrvxT+oohHASF/jsPAruNDF/9AsYhTF0KVYQRSWMDgtn4uTiNzxRnJbiG
3cwk6DGrn6FJy3sIbz7ZVmYZH5H3sTzJFlTu4hTltFARz3FtzSScocwu14tAxi7eKaJR/6thipVh
JqsYodVWxC3WOx+Kx+aCSmKDpwZFmgQ/oObpgktpeZC/8KL9JpUHfOv/OyyNySzwhEqCCX4Iybl5
gLrx98oDJ5w9OPEu835LeqFZB+x4d1YxvwxGC9tyZG7M3K7frn4Hk3Uk05Q2UTClYFGeXcVBCeYh
PNC3ueEPfiv8k1IqXdrn661Ypqgrqia/+/LVOzlpzKXQGkQ1tLCfksQg4wK+tjj5DljApewCEszT
U93V3iRpJ6SqJxU6u1NjprsSeFCixf3eTKRXuVWfr0cR3g9j9qKwkrooRiHxK/Vtll/QTSu0BwvY
MiHjTtZtZnvyxyYwyVckd0IvaCDx77wqJr/LyZhsKTGTtbiJGzs8iMl2n+vDIlvtGUcljPMW+XO0
bxQyN0S0o594GGC6W9lZ90tIlLuiRU9aPxY3Gi/Z3L7gf62Xrf8ogRZGRoAkIM6IeiNVhJbXLJCl
Z7dlTebXcI9P23wDXhwUmTxY1zbwZbV2xotrQTeYkoTb1gWHYLarfeUF++6gYqII4iy2ftFuqm9w
7t4sk/JC2ZT5I+HvG3zl3LP1IcFKVGhlIA0ePHCCnNMcAqa0Z919D0ZiuQt4nCG5U5DuPr7Ijvyl
/nL9eG/meqtNYFy70mdCktLazVietfgWj0Rr5KR63EPG+PFKVaamatEoTnLlzgBfVdHq39u8syep
uw0EiJsJOuRum+FQRPKhyTI7koyIgBnzNhvljGhIUoK4d/UUw1dpAG7b63uwXTFbbQLj79HbVcqg
Qge9dfUDlY/UFYJDb7d7DM65yVPw7brBd0DAta/OOHpLH7t2CvDVl1k56upyo3cyBkur/SRru9mq
diWmBPsCgzOTeewU8aYLwWIWtQ50X79GBkZ8kX8VRDSkc1ukdrH04F0Mg4rUrXIQrfTWmIwbaVa9
aBzcri4e8iby03rqSJ1qxBiVcy/HzlK1IWbohpteb+7NBiPtyBLVGYEn1+xgqU99Aem5UTpFzZCi
eqMeRalwk2YEhsIQW2JN7aMQTbs+1WvSL7EnGuXeLJWbrJEfB9CjAHh4HCPxEhv52zJDdEHq9kmq
L5yX19/0pz8a4sxNlmMMRC5hSKeDRZvKDZRv6VPoY7vAO1N8LWzNsX5e/4Sbz9dVD55JyowqgYwF
xCP8JjAhw1h4Qoh5clA5YOZBKm77StgNDZT8rPT7dcPbwXllmbmx8Twq45KMqV+67a/oYnjKLnHU
i3g7e/1ePf0DMTB6/D+d1pVF5v42rT5LJmz64p2yb6ApgfrrMYBeNr4sVHMlm+rX8ZK/z+5Z/kOs
z2TWWeVqiLYQxM4o5PeduwUiEq1fHxo46Mgrjn7vIN9NCdZ8F5EKCAQeJvHTR2Z+ArPwMFPStIqh
FyhCqP430JPyxvCYTj4HAcYO43/Quwsky6RqppP1tFj9KZPe+kxObVmc7GmQPAFi4bOu3Y5ldWuO
UH3TRFtLIrfHhc1FsGtMUJ4fAOnqKj8dxtrPk0fOsftUzGR+I+OyBllOrC6H4GZxot112qvJkJcU
93zU2OeHO2OLybmsIZrwnNegNI+xxcVRn7KXCZmo6tJpwmx+B8nF2T+Q+fvsSRjLTAZmRGICEDRk
dlW/ehzQoCmBJQ4xMCn+6Gq7OFP4QvXGa4RtqpirokIlJTQVYtvM47ayAgHjYp3hzRRUD+XyxHkE
d11r9wkZvgQ/UYGZEjvYGT7l1w3x0jI7aCzo9+EXKJNefsYFkXnd+E+ZAbYCOnmSJZqmAZgR4+EA
FVTgqwGRjaxDFxnOJAwkkHiUSZ98C2OFueUhSGoGQahiP5Rfw+yHmX1Lkl8Kr31E/5U/PBi1Ysqi
LpsK9vh9/1evixEhtpEzWfPUEeE9e9PgNjj3Y8OEIqoAbMuiAjIYlv65iMdOLzMD2aQT3meXwosP
wV7cS3cWqpr9l+aJ91rcMKiq6BthoMY0RKiaYs2rNYVpMczQxoI8sAbhwEKxLkqXvnFWRf8RZuNU
VdNEGVZUHURCfxqBvkgqCAHuQ3EyXkAR4WtuLBMqKAC+BFv4r7ulsv6HOebil0avK5jtQ0y7FSRH
tsEKCEQN8DRu/AjmogbNS16f6rOcC2OTufK1LM2ZZIQmRDWbEwRhz9VDgKdA6wd7C7wm6ePoBUR2
8ofQkXf0/gf3vFj3uaD05294DxCrb5mh7qj3XWlAPJsyBdJ6knEebMuvveqG1yDeiqzrXWa9TaCY
ZSrUCGuD137THsaj6Q7e6A6PYkrGp/ImxUvfasis2GUP/BSFwvXfQx58ZcvL//EzmAMctWkwRmi9
v2PvKq+6NLe5Dfm9PWURj0C6XLiUs/S/Z7pkNptxbGlQZDJ4uBDV7+JzvGtvchuyWDP5LVfJfWJz
rpDMeLi5NKMghSqRt9y2KJZhCiaClmqpgE4BwkvcUal3MYkrV/a9yLQ6S6WEwQY9h440BZYrIKBd
HMV5n4A7Fg5oHe6GSw2dIgXzYqlbQyuw9C1QkEv2uB9vi5RgYuYB8uICaGcSt/Bloh7lE267z3Et
GwnFH5+fSXow0bhokSZBI7xqiYChj/xrZd5Nam1L2h0wPcAZLbus8LP0+brlTcf54dPeeTtXG2TV
gqXKII700tl0hqDFIL533cLnF+/7EUPGBnCZqUkmkziOVtp0wM5R+dzJye+nRyCGvJw+60GZZ2Ba
qPZq+BPxyJvw3UpgsKsflpldtZpFUcYRl0q9K/aqXTjSF3Pfv0ARiqIKDv9ElvhzgZpZLRMkhkE1
mimHTeVhArtO7maAXjoh1DSBd1l2litD4Faxl7fsBh7tlV8i30hV/lg0EzZCqC5YGJaDJ9G8OvkZ
B0/D+Hj9k248Bf4wwUQJUD5owjwoCITla9CKZFQ8K5hA+3DJ9J1AQT0lZyqX9ynZDmludIaoFoi9
dKYNsm4k69+5tiB94KQJiXAx+ZhW+q0+eQ/dhBqxrIiibDLrVKUiNooSzrHS45s2l3MyFspbnNff
81xwyqB0r++r/KkGSA/Ph0F2lVod1lOV4aqIhwnHJXMmcMYmt9FLeTPsMyfAZGkNRuJT79BKmHah
QF75XoSYHR4eIuFFh82jtPo5TCY+asUy97NgeGEi2Rb4usflKM48RRbeopnQJ6aCqPU9fLTQQvwS
IIbFn6Wl31ddfLMUUG3SDKcaZl6SSi//lY/LpvR9q0eBqBT4uNAdsIMWyhBhk5E6Wtza4qklf8ZJ
MF+WCXzqNIEJRsOXbTCf3LzGhwYULcKBhhibB8XevJ6rz8Y43HnQ1UGSsTI68a3sut2IYgh/9J9z
OyzGuy5Kr2LiFjjQ1rTcZLLIKKD6Ib7IEt7dFsflbGeFq0UxfjXUxWKMNJyS1q323cX4Phwt0HlJ
LjAMfNWerSrEHzeR8aJtqo1WUeN7GbeBD9XS7Aw1QzvfV/ca5tHS1oF6JC4fJNtQiw8feANqn7tf
zHlhXE8WGtHQtLh66H79hr66+cEUiOECzwOkmrqfkBGLJzwEKD/ruKsc7bWHguXE6Utc9wFwg8yj
J+gCTDjihwTdfY/jWhe9Ywn7645v273/9XUBQv/Til6mYzJF+LrioT0rXygpDVIxSHt67UlqMWPb
vc38KcDNrMuQ0dzDO9XU2RZjEQV1YkGcyescEQTFv+mZxJN65Pc2tvIsTRLxx5J00WBfxHWNORAt
RlXLiJ70LrHV6cf1Ldz6Trpp6oak4Y+pMjso6mkYzAu+UzZYnhpAddLIbaW6v25ly7WsrTC+Optz
CRAb7Fiy71B5pHRW1oEPot287Ws7zLMkkluxEBJEXhru2/uCnniMkdQXdcf/NptbZ8mSaGgysl2W
LtCA8LNqzMiYUilIHT0rQFUBjeIl4rTSt+ygJGLIYP0APcmn+kGoK1EmJ7q3iLXdLJYN3WeyDCa5
/o0235KGZGkWxo8xzsHydWKYe451BTl96ypeJuGZpdpUBX2y1ReKl09c6zK8gc3Ovm54q3Knrg0z
Qa4fs0Kd53fDIE3fC4+yD4HbS72bPMXL3cirdpSAcSDhwXTimFhQwtD89KK44lF45Eeo7Q3/2Aj6
96vHTW5Z+hJbje4FMnjVhdQW9R9F+Ov6qnlGmDAIXFRn9AUa8D0Ufex5DJ7iUoSaVTZxnOSWC1nv
LhMBgYdYanxb3etzp4VyS7PwsDy8pTBBzzSsPEkkAKvizLKXcBlImi5fU726u75lm3nueilMdIvl
rOrbsdUBw89O8zTY2jJ5WmjtJMD4MJw3EhXjCGnUoYOlNd2lbJLSD6XoFFv1syaBoykq5ENphc+Z
oXwPR5BQaUuH2SIpPkqgZcBzcxcvoBOT5PEgm/KuC2K3iGMM5vfP19fC+SrsuPMyYNBO0yrgcmYw
bYagqpTc/80C49ljGbJ2k45blRfdbq73os4FwlO3zebCq+/BTi+rSSeMDfUY0u3gUElOwdZPVJw9
dQqUNq+vh+ef2ClmFTpcSym0wHpLRGyAclDt3EWtzVfuu8PomSTatZf+kgLdxbHMWyfjoOhBKbIS
rC+dE0OKPQWBuPkIqQxalT7yEB1bsXK9qYz3iWZVDcQRIs00Df8dKwVf3vFqtptPi7UdxgFFhVBr
cwUvR8FRMuaRs9tqpxz0HaUtvr6BWyn/2hTjgtBubYp0TnDYK8DPIKhez3srnL08+aLWDSeO8W4W
443S3MyaMVrQCCwGkgtf1ezx+mo+Qx2QZK+Xw7ihxNJkvdCAqcv2sg0EnW4Ldmw3OJKu4s47ZSQj
F9a09dpd2WRHSaE5kKuLhKtGv1Z5lkEtW96gh4uomJ8UdHcpAyraWaVIeNBFzoayI6W6HLSmIKum
NxXA0+j15BvWzNnTzYfLen30Cq5iLgAr7bSo7zlADyATjqOeEfncu6JbONMX5ZgURHC1G8kOSAVq
RNvaV+fk3P5MDrz1Klv5vSFDflSRVUmX2fw+D8epEg3UqSi5Z/Kq7YR79ZLfTRFJHM/ISekPRCXq
C8WT9ccMV6bcF254q59B2Hyb2Mdo/19DjOiRW/0k5lCHvZVLIypOXiPLu0Za7AppuiTyjhm9858c
uoI/SGs1FUv/8yvUiiIrfYWmcSR6anMb5j+oDUH/V3d0ZYfxPV0xLCIeiHi3CSKZw+/SwMmZN18C
+EQGmq+0V8mWaYzEUCO83yB1/zCCwEQ5Rg+Wi2zO6e75/a/tbfswRm/Q6vD2cZos1SiisLnodmsN
RAwfFtXa8YUeuOtivlBmVrm5yLmJvlMUEDREdila+aBEUtBVA+aeE3Q3g9FqG5kP1Q5LK82/zQFN
i+eU4rf7f/Bw27xyKztMhGgMQ2mEckDQg8wX4vqh+a748yk78J9tnyel6V1SRVmSMNmGEWEmMVpE
VGAz+DIMIgMCDiYkvCjQykH9WTmKIVR5DFfB60Ic7PglQl7zoN9zAsimR139AsbZ1fo8V/A+uqff
9L8CH1mMerbcFhxCFhQHIW2vvDa8YUmeTeZprM2YccBQZuAlhfwShMNBxWQHJ/RudkUNXQVSwDKg
9KKwn7EDx2DTolwh9QT0xJJXYSipV4gSksBT7sJDc0SbEBRCjT0e5S/pFxF0ycvP69v7ecyBfmAI
BlpAgijgzmfvSCjLAgbgaRFsOkHZwwHcHnfSzUH1kt6DahSi1uE+2If78qQdaIEgeJB+oR2AWhFP
W/oz1Iz5McwNsqYw07UBbekMmJ9hn/SYIHSUs/qgv4gnQCPvRsgqjpwPsZ3crbaA+RCToJVpHg0A
wxxotzTYxyfajIwhwMtzEdwVMrFJXkYp7UXYEg+gMFv2JYb5OoIhGr/cg9B7F3PLnJvJ0Gp1TAI2
o+tdizIsxobmGsbd3L5FYU5U5ZIaMhlaHqZi8+582GMVGpauN1J1wbHOUpEUceUOUAe9fmh5Jhin
hHZj0Ch9g8IxVGlnVHpIH5U8ONL2E2q1EMbxzJGE5LXDzcBQQkYCgBDBaukMuzkh1S6DvGrhCiNp
brJDv7u+PmUzRq5MM/4HIAUl60Rg31Qx9WpzflDDbFfo8nmcgcwKu9Zu8/pULGDfk8buQY4ag6Ra
3D0oQbALjHrfZ60HOuznRdRJlk93g6X8RHsPWD/zpzYllywOfi0ZMO7zfEhaYSLK0BwsBMmaduA6
Vahd07Q8xE9wmCX1cGnaTiZho8/O/5F2ZUuO20jwixjBm+ArT0kt9TV9zgtjesbD+7759ZuQN7bZ
EC3Y3gfbD+OYEsBCoVCVlVmV4u/ry90uVayWS7/3KiUIRHQCjBQu2jkEjYDY7V47q7Do43H6qDo0
ISkdJG4ZpLLkEQRcjnxr7BNIhWJG4Y4HjrucPvoahc6F9NXPCfOmE5ph/rMwqkGUezoCihbjIUsp
r5YXiGY3D/ym8mYTfxWKz79rZTfVQ2EQYoDyqL4Yps28Xr1tdVt2UzoL45inxdWe5Z2R3MfoB3P9
nToVm88SzAKB8gnjiwpb0pTisQUwCcFXfx4c9NWB+sSSU0CSDGL39/zewJaXrw0yn11CWBqXskcs
XAyLKLdiMFiDYLhE5kmjbp7ltSnmlqsSEJyQDKZal/j9j+ZedWs7cP68X+e98ZsSNvHTp02kwtou
c6FFmZiDTxcxZLbbc/KELd2b0CBwQ7f5iI/0eu/vskd5lz3X94C/2Nwu11awXP8E5nYjSREKhFbe
KU4QLKu+8BNKT/iyxbflxnw0bXS7F1r2RzED3TYMImAAIXrmTb9cDnrjVK1/B3Pz5SJZppyG02hf
7fNdeIDy7gvddl705H5s5sYDV3QJJDfOkYBHqN/b+kO5m+3JweiWX7yiJo5S5uzJDr/4te3RBDLj
OoaMAGL9GsiGXMvnWKV73WNSE4LUUpVYPeggKp5Hn1FcF6dV0giQksTQVPbdLYGDoJcKhaKu8tv5
FlpWVIJJETHDI5yCXfSIf9/1++Iw3rS72KE61AZUGC1ufr65ZgnoDaIBfUTYZ/AcTbJaSjSjAYIv
s4r7FmJXoKL8PjoocqN9TB9b1YkHPNpKa8jKLHOy4gqMuuAiJ56A2ZGlfsilwRonL9W1XZX786xy
cg7eMplj1NclSDZjHU4lD5CqVnK3zQzPnPve03rx4fqNuO3Cq9UxhwUkHUUm1dqfV5D+kgCWkj7k
NqV5o+PGqUPJfGKPx1m0mZ6ud5U5Okko1h00r/68gop3yu/e3HTQ98Mr5CH1+CzMW2/mlcELJQrI
jOeFgMAslA+5rll1pQMI8LOjYxYlNLdM3RKnX//f7p5rWquLNmsDw+jFlAD9TuH+0hOF+y+O6UEt
yVUpJ67qFRUgobzi+GYs/vysrEbFAv3QORmxvW0OJCBuvcB8v7423n6ymeMkd0MzG4YHhIhTC61T
qq/D4JeQtA3EwZG6x7bhVax5q6J/vtrOXEozKRgQikZlCGw9ygD8E1PeUB9Nty8CnowJAVVTMK/L
FqmkuFeFFOwk3gjcFkAaN+atfEcrnI097yKetc1kaGWNWROqHpFZKwG9uGnBX7IKDxJ+du3QsnVz
anlA9M3wsrLHJChtVRlTUeMcyBiXO06eZPpK4wh3GC6DHloBrUszxUwuRjMd4em6y2x+vpVpJpKq
4ihCrBSnwSiIZZBbLf83MDCyssDETlHtDcq8Qjx9co3lZk52EnknAVcckF6v11yEiZptG8tC2GAl
XY2hMfFEv9iCAV+f7KCb7l7fts10fb0qJlbKZd7UMVANnuyPruHVh3CXQ0Jz2A02sarH6BEx0w9u
6b3LsUyd4a/XKbN4oa7uVcgbEzzpKblV03XRoVCbnT6Mr8Msgiw/l6A8WxeW2gUZ5sZND6L19U2T
J7oFElitsaKYQMsh5tW0tr1YlyQRwkEi8oGvkUDQpziMYsQ3ecysfpqdJXlqzZ9qxFMu3PbZT0PM
21w21LxJctzGDWalZe1l5GHhZOqTl3v8aYEJpMYC2HZPZMMrKYY+BwGjYFfgo7wdT+WJTkAOoTVp
yCPRM/7W+fm3wk4/5oP2BC3BnbnnwQY2+2hQJFFlSQVJqnjOGFZBNihJJS+aRKsR6bmtGjmGO98t
EF6RbzI/5wSkrS+5NsccpYksg1LmcDGMrDtx8Kupj5I02VlRcJx5s5m1tsQcoyaOIGZTjX8mspUX
u+FOfY7d+JQeTICSYpeyF1KSuvAtLyzlXkWKi6k0/tjplk+tfgg7E9PNZZ2bAq7OUMWkqSxBO4+D
89u6nE0DiTL+wfQdi9KPakkHbwR8SkiPegq9kFmwR/ldBHK9Db5LeWNPCpcbeStRXhtlwnutC6GC
pMDwcgHanjGKF4CtRhZ4daZnTB72Tq+Kj+YA7pFAjuwqjXd50n20cvlWGp3qt334Pe5y12ylu0nI
Jys1JU5qvYlMxHNJFwHcMun2fA0bxrQUKEng8qP1n+ZeE6FXF2NEBPUdS4E2MOZOP3hDSZtfe2WT
cXDU4/uxx/yZV7QgCkzBl2twkvjNAv96WYxna8EkjIKCaJjsh335QPYDxmFQTQLJ0+tkmUC6Jrta
hNJyZsOx7eoQHbhXxcaVeB6mM0GfLGmIyV+3VhtkJUG5FEPNB9BYHpcb6Va3JFs6xR6vtr3VSvhi
i/G0UBPjaVLwGcdD58xoRev4b2Ir1vKmeC3gcdMuPgmYcTtEt5QBMY2s7Plv6jdthG+NIgAVUVFN
oA6Z8E0WM9MqFTjAsYFkLxWXBXe/F0CVy/B7r3oZqUSxC7Wqp+t380bc/GKXut0qTNdZCcnJmNrN
DsLwhwK5Oz25C/SYc2Y23FdDq1bUwBgCMBI7NqHU5Rg20Hv3hnz5HrS5H00aT29h04amSCJ0rAHb
1BnfCaVwgCJoYHq6qWtPIWkMGx942V3fsW0rOkoYpogGI6s212Y9qpGaACu5Ktiilppu38n/AmIN
WRpVV9Hl0kSDMMfdMIY2BEuE5lVktmo4RT/4cfHPl/LFCHPg9Uw3e4Q3zcv7hLYMT1P88/pmbRUG
ECYlPIBUJB/4z1f/avQwbZFOQbkRTGAUiARiWocO1003tUN1PbOdfjPf4HLhGN4IJDrGcwx8I4xo
4zt9NVwpcyu246yhfBf4CoZmgp3pN6hE8KumW/fBF1vMIZKzWllkE4432uQhuh/2xk3iQE4MVwLB
nBew+H/D6IYffjHKeDsasaRuVZGSf4nHsMq8OZrvYiCHIaPrIX2WraSpH41gAuJxNG7mpfoxGahY
k7a6q0gy8DaceiSTgIIAT0LRlLqsyr53AwOMK2INwj5ALtMd1LiIr6JqnPrmDzwHs8hWf9Z7OjJp
/A2MwcYL44tx5gv0fdHHgQBJOLE2nqZIOpEWxRkp9DhetbHpX+ywm94pcyGDIxBD7OeWhwPKDQW6
nb+WAwjQdhHy6YhXhNnCNHwxytxTJZka04wQC0ZbPUSYVswdDRTrBLPzwkk7IOHt3yeIu+cOnlB8
T9u4IgwJMQ1EzKYE7TjmCA/K1AV1kaS+OD62+WIlkOnuoj/SgTf0tbm5BkRUaDX68u5XpiLPi3FE
rKgGqzDeC760Mz31F066MsFs5TgOczIQsPtm9eQVAphCtKJ0yKCqTlv0v6JK8QodlIlqm5zENmhs
TZRqRzKDRyHlTfZtLVfTDIMKN5qKxPITjFmUpHVBOY5C4yfJUy/qeMKlW68wY22DiYJJUGdZNIA1
bvqpvIkuKMvc+CgdSrQiwejMf+nz1kT/fJVOCHGUyMFYg4TkqB4WB0UotEVDK3/T6YSrC3pnqDDw
XvFbDAWGpmOqF+8R5I0sV6hOYiUZ9CH15QdZd7I9DKOOaKFn9kN0dYB+IhT4433ws3ocXoTclSBD
C1rPPSc4bFT88DMI3ro6pppllXnkF/qkj7kCqjCqsbLktgqWgtohd8ClQRRoZ3Ds0dv5wpdNUUS2
IRLjQtKxy6uy7TOIDlEscetTpnLVk3e88LN5/JGOAy+JPb7gYRcLSe9mM4j9PI2e0Nm5rZtkN0DT
zih67/oObl0hqA4p4K5RcHezfLSpYI5FmoHej4gVxjsfYvR0FeVBnycQoR8qlBr/L3us3+SBMpZT
LMY+jqejC/uiQCFoAKWrv6gS6NUWjr2tbAj0lf9boMaEUggOhlE2YYHx79kmB/Eg25RkIAA1KxDn
Pzo3+UE/oWjwDG+dy7VhxjWNwQCuOQwhxHNsjosj00jwKN6VRxBE2fJrZvNwtlsX8togE3jysAk6
tYIIjxLcTeNL2u6T8f3619uqxHzZTSbYQLGpiNDgQzDfhzsoU2EA3GmeIpz3ArWKm2aHiTc6W1Qd
BKe9EXeRHzzK3zO7OfEQvLztZdICOVKyoBjiwKvzbjf09S7mDnBt5LNfFsvcXKo6lgFQqFRijMqO
AEpoq3s66yqCneT6xvJWw5Q3gkmbxKhRY3+BfuTSf8/Fj+sGNq8lOl4pQtpWBZsTY6EdM7ETAwIe
T2fxIrTt6lPqjyBhQK/Cz55Nh2Nv2xs/7TGvqUKI5Bh8xDQ3FW28Qqyot4Tcgpu0BbhcCKoZjT30
TltyGP63sHqIzCouBOBUZJFVsRCLLkXsBMU21aBO3oDo9TsouChuMVn/hibtizHmlAeSFNfDklB6
3HAnfOg2Bv0iwe5BVoLHSHsEOWzvTM9Bbv2ebnPH5N7/G1WMLz+AOfWgQ0AqJSKlCcxvpfIt1l21
F61ueo+Ml+uf9NxoZW8/+jxGZVLSjAsGEU2aqt5sYWq0m8ybHFR9UZeKfwvHxgMglM4WlhjdML7P
94JrooqyALyxgHZjBGOYrRy62ObLLG+dHBWvXHxvFHMuyCEG1Zw6PQQRIEl1S0XiU02coLd1G+Ml
LSFdxP0ontsAqwQLWNNALzspBq0iUqlW0i3FrG9bYJPsqU059/FWywiUa5/WmHMzkE5XagG11hFw
FFC9AVCtKDZ6R74Afr1T+hQAkfmDcj4J76nDnWLiLZZmQKvF1hifizCllyLmLaADwl1J/qD8FxBI
sYsfJrGzHRjouF68hYJaL5tt8tddDKrkcYn9KXRHDKmEt4sDsPNTeoj9QbPUuwLs+Kj24ol9CD3y
Iey5VfBNT/rcebblH5ipLiVCd9a1mN36sXDiAyJWbC92fi8czJfY47VstoKkimqPplKIjsI+4IW0
6jVTxfOriDFLMQ6WsBRWpdW8XISyA1yc3JUduvTVV51UUEbqI5wq2be30i4CZG9G5qre8BJkbXMT
TSTiOpjtVImFL+RmD7R4A2lUJdVRRZ4wVkOm1DHktLegvLIXSe5MVeUWCmgii3j+EVfzSZ7Q0snA
3xYOe8GcUitOZ0ci3SOmEx1wuzrCNBwqcd6L0nSAzsmxL1VP6cNDWkIxUsDTNW+nBzVePlTaVZTq
4UntjF9FblYWHr5WOJhoKo8HdaktNJldNC3sRjRdABxzO5WQycQyyiRtXtqZmUE1VsbM2VJLu6pe
IqsL6+Ni0LZo+GwKuiWPpjfHJqebtpWIq6uNY+K40jYm6QZEGRHSRHh73MiLYRPzUZtztwnJvaxx
8WH0bmK9QlMxtQMeT1pXZe6ucoRG1mCARjzXrPNo+G460hEt8YTojtlTAXACELtD9OEx+jG55G8o
rmwWWqj7G4qBCpZhMmmJXPZz0da4rOkPKA+lP0lu/F3HXNxe85vb/r78hpbHr8apd6KvaPb1K+0v
zP+vIGAw0XYEv13fAmaA9yM0QZ+VDx20mokVdBSU5rbfMOH8XDnmO3Qllf14wzv/W6dlVSswmGg7
qI1WCzVYqKtAsCcMSk85j8xyM/Fb2SAMc0jeYxbIGM9LnN3uvvhF+TWK36PTWAYmLbnzC5w1semX
oI5Br7VL4KXDjzx4qQsOB9Xm37968jMHRZSDPo1mSE+oozM2xNIk3hv1L4obn1UF+hNW4bIgmUKK
BLoe5Ps8u7S1H7oojzUW9Jwia9iFvoGLOLEAsd5BBrSy56OMYRcuHpa3VOaN09ck0NsGSy3dPrJp
TR0cwx+YmKzcBfOpxh+Vz6UGpNt3ERRW20sThNXa80DCaZGRT6mQzrMisoOalE9hhT0gyZoLXjw+
Jpa3TiYIoEbeZ2UNF51BOx6HuV20/1zenhLHIsVAqdwgmqgxezkQMy06yMvQ5PVIh2AjR6GXO6im
9rkn3CucrHHratfAs2caIPoWIan3dR9VKC918wTNSjHN/WqO/EZASax/vR7ANq2YuGpNFSNaRGR2
Lp6EAGSOKBSXTWl38VOvtwBDcoQOaRS6cImVEWYpkpCGqZKWKaRHqOBusG/c+P5vUCxfZilI4KEP
hEcbvtMFOQ/J8oSEeo9nqdihWanmVtqkL20J6r56MhNX7JWDHHSxZWTzC2hged3pjWFQ+gNUxQBk
WjYuOsJRXuDSHWdKYz71NmULIM54j7AMZgJAPXmP/o2XKuwh46SXH1rQbKcurYk8RBo0TaBw9CvW
68RqMUmM6i1g4VDffm8glWcjn9rPRnyYhEm1zZYrK3+ZBXz9EUwWkKazVk/tWTioyDxywAd25L1Z
2R1eGfzR1MuzTs2ZIiqbAIJfADkmlMfzToZ8rtCOeylGPB1jUnPu9ctjASNIps7VaVU+l7FWQQy9
4alLJC31jVGy0Ki0yiw7SOgWXj999HR9PRhfzTCxsoYTGxPegD5UgawiuseAyojURZKeEsCirtvi
LYk56RiNGvUkVDX0Hvf1MJ8qcl9M2f66kY1q6dcVMUddyGXd1FIQ+ae/ofaSmjad7pws8B22LoQu
OpfO6IsO8INOw+sp0N1idxM1aINGaGB8WEJsaE+UmalLqb804WBFZmpabVmlVjKDBZnInMi5MWwC
BqhPc+yLc5ZGsZmhEHZmgJCO7XO3y/fZLuPKF295Ceb8kWhTUitAP77eBHoGMZsupspFGeZjp5+R
8DA1f3QhtFQiHk5q63StbTHfLygaPTVHLKoQlcfU7A6gJLE4PrLliQqoy/G6M5Gxs3ihnIRo6OEY
nxWh5NRBeO52VCQ2vo+f6At9/ohKW3u6bvbyEgJUB5UuQuCCBrgbmF2MtGFSJhzpP1svlPJM9fjU
Axsvgi92WLdQlyxXwAhA7YwvauAqb/GN9trrGMI1QI+s2NJzcwu1+RDdPEjAcALXBq7hq3mmXREL
SytIMsxTeYdO92eq662+KyeUX27HfeqorW0m97yraHN3ofiL84V7iChMUm0EcUfgMtRsCFUJVInd
v9PY4pmh7ruKy2JVB20xE7q5VEmq22m+hPIzr3+2MZ6JXVwth7rwyk7baGkSxDoyCbtAaxI5KzJ4
GsqIozp0PmY5gUb1/zbL3AdJX7ZRVsBHW3d2h7sCjPtAY9gpdLMs1A08TFqJVn/DzVu2Eqf1cpkI
QyoiTkYHu0KN4y6XlRNFi9d1ujd3kW0OoSfM6n6Jn9S5968fy62Ag5IwQO4m3u/QGvi605lZhYU+
CplvyN2BaD86VXSvW9gYODIALNOR4hKiSGDt+2qCJKSf4aA5dZoBE7/aTWmndm6et7T0otqqTjxQ
5FaMMwAoVXUkKmj4MtFm7FH+BgZD98J+/B4kYAEqxXIXB8srZ3Fb2RceVOhdi3gqKAazfyrkKRP0
fnI/SC3cuJRcYLqpbqBfGNwtLr+1vHUC8eAHChzwVbyHmJOhpDmeJYmUoxJIO9hIXcBEyD+BW/t3
LpdTGyZK81+/WRin6mDWHcanzNAeF9EOG8XW2ufru7dpBUU6XdMwOqLozFeSEnQkBMrTPKj1O7hi
3S5MfiaK4F43s1FCAX7l0w5LFrUUUocsbwZJTA0MEtjrTk8h+jt97UBbCvxePO/bYHD8apC5BZqh
0sOwk3O/BzTV6YF3b9FxpdTliVNJttpb6h7KqvuFVuleND+wckdIrPqmxZvpQ/VKZ7zh/SjOZhvM
O0GLW6NVNHAZFVqN4VXynKqCI8VlybkCtyIKUYBIkuA4Ko7EV9cxIxH9OwLO0UUN/C4fv0+tzHnQ
bi/l0wSTJYVtM8gZJU5XtNYKqueoiJ1GHjgZO/2hbD5L8PiAhI4hAiJLf8XqEporLU6LDAuJ4uSV
aJEX5um+A9wpnIldK+3+upfyzDGXD2Z9VTWaoF2QZZpd9KqdmDem4ldSZRWEJyy9+VReL475SoEU
yu2Yq7k/jTeonFLUoZ387mZ3ArohcnmjvJtOsdpL5ouh9i+pSqnlviIfGyl2pHTiuN3m04cKOOEp
DlJYON7XzzWqSmrEo0QAg18w6flXE5//pvqFw74yzCRFWtX3gTnjYMmjdqPk5FYPjH9cM/1qgnHF
Um/DWS8JaI/xvDLL/FWXAk7/YvOaXi+D8T8xDJZlEHCTDdBtobwcght+p03wdN/uq+/9zfx43eE3
c+W1RcYHMcYGMqrIhFPc6e7kxTuo5CQYv2q96EX2Ss+AIMHDv/PETzdhPLEdoBRr5OAmG8LxOTX7
e5LLu+sLo3/FZeDASIIJcmL0ZpjoL8xRBg0SjDuZaek1ZDpWY3uQzfFb05q2DmD62Mi8Rx3PJhPd
lymMSkMDnQxthLQP5CC7GX3ZRcBJqRZGBM8z5XcA2fSvvPz1DGe9tmDm6OVjFqKFD/dsUxDJT4Wv
h+KzURSnWJB8tNrutawGUdBY+hjoP2URVMak6EHQxwPplMehSxo7XhRXkxW7Tc2TtCR2qJcHY9B2
Qd3vjajC/I5cPAz6dMghMpmQMbJQCLmVhQw8t7rTmf1Bq/TfGBbxBaLuK2keMJyY7NS6djsCPhCt
B+44sHN92BGpg2Mp6VMhFwivo6ur/fe5b3q7h0ExKiUL4k09ePi6x4xmrH18SszwTUqTH0oV2ZoA
eKsS4++TTolouHFT3zaVYk2CcohrtJ6qSj7MLWruTfkwmrG3KPqL1A+g3JITzk1ID+W1nWdiT1FB
9mHsQevXRgCMBnVnKa1yBI3pLtJ4WJnNW5dO2vzXrZkglI5LpYlQbfO0eh+P76N8lJtv10/O5jWh
yRgUUUzANdi0XUGtRU1FxHBF/4jED52nws35+1niqiTJ5cLErI2n5i9G9q3M3/6v338uGK9SBm0q
5DKOQEtJRrzZ6uAo1jonK9ksOpPPPTrf7CsbUNiI4qUYiScPDsaezhPQ0p8T0Hw2g+1bYWWNOdpZ
pEA2tkd1uQFfECbpHEW0tMfBrvedX5yaE+X3vL6Hm3mQppkEHW0NYgLMrTBk4FdNp7jw5+K2Typn
FCEoC/CRhGAmcoth2x7xaY3G1dVuKlqfDe0Cj+uQpi9H1ZVAmJPaw+/AooJh/L7Sdua1Wh/z6DFa
0oDbjD560mWxYin8JlfLm1QFVh8rR01XTqIh3/R5fKgD/U0btV2WlRzug4tXpAIE/UqcmFl1mMR1
tfQRreMsR2lHe/Wykx3+ORrpbMcAa6wu4gHGTsNihC1LwGRP2/PZU1FaFHOmUYqeCoT1kgsdjOGW
kpzwOq8XPsTYZXKZJDRQdCBh6pO5hNqmhFuQQI4sS1xN6h7UrOWkMhdexNhjfDbOhEIaJ9iThjCx
ijb5wxRk9/q5ODc9vsR6xgjz0aasT6QggxE6F1a75jcRMmxPrS242d38TPbznX63zJZxyDGwBXSy
ue/t+ZVbJLtA1dKf8ancy3KIhWk8aaWEZm8CtufILr4Fzs8UY64VV43y4nJjLNFdX53NHrSVKlmA
b1mk19T8lmUnYeht1eBizGkQu9jZ1ZKYm01Dmy7vyp6OYCg/ab+cFmwxgWXgVFBOtIkH6uCtjPFP
o5GbRoE7+o2WnBQ0B8VWdkggP/Rh4XPchrc4xjfVTkrVKTjjR0C4+XNBnp268vPk6KinCrcREjOU
cWlfSD72d9WJfAAUwYnpl0GP+ZSM70a5kmuZjE9J6bqphFx014BEw/RLr3/VnOtL5u0uE2GlZPjv
QclK5SHQYgcQqtgiQvNjmEBGfN3YGVZ4xXl0Bp8DKca+GdHMxg2J4e/H7o3CHym7XusW+wmLNW6k
Yw5mJ8gzPKhvnWt+hw58A/w0Il9hUXwWf6qI7ue1H8U8QYYkMJu8x0dXDGC0w75HnSSDVHs1BE4/
i06LGo215AsvRm0GB6KhdAguYcjnMFsP9ulIkUbAwZJ9vAOUerFAQgdKTfNWd6oP43tyS98h8Z2S
oM6VQIPpxAv9l6xp1NXAcU3Ri8alDI25mGXZLQp1tfg2AvIf4yKH5C7sHXFvYJrVxE+KwXhIhw8T
N4SSmLDvD5NmD7xTvnkrfP4SNtssyaDlDZESv24+CqOw2poHld+8x1cWmM88hnpUjRoARs0b0awI
81MYjaHVdekh1XeYdfwR/lf5VA+tAZP6vJ4vb4nMsxPPoE6OIyCtIp3iHnRLK39cP1+bh3m1RBre
VpeAakStakYYx9P1dCcphWsOIBVo+vSUt7xWxfapUTFOiToo2O6Ze2BQkqZdCoyH6dBCV6TChnbC
TRX8BJ/Hr0CUnK70ri/usgRyjoufFpmLQChiXW4VgO1atztKR91Ov5N9bIMRzZN+VHbsZc+8/Pov
YvGnTeZCGIumTGKMrwO0bM0v1XvxTYAu8OQusT3e8THSlw8WZo1s7AfPzlTl+ILFsYEI8rCrwPOK
ujjVfeMEY+7amPgjJ7mUg54/RsKJdz2UH4sW0DcoNqHVTHIU2K9/v033R9MHc34A4V5QNLRFFE+L
QDAkExFrKDvbiL9dt0Bd7jKQ/88CK2VpdMEwCT0+1iTcDSLKR6CZaPX9dSOXTfPzJ/q0wsQRdRyG
AugHSjlQHZdjnlnJffs7GWydEj3us5dE3LWYRI+fZqfzeaDzy0cmY56JIoa6mJU6onut3RV7cOHS
EHaS9703OoEF2PJefuQsePOe+vxwLHC/7uMlE0uMwtSQQTTB+5bbFfAPYM1yuY8gjpOY9M9XEazt
SkkZRnzC9CXaQ0DXVV5DF70uqBGD4R70qNz+E88iE8fmVlC1CSxpfg+OxXi576Z/834E1SsdcMUt
y25fNC5ypc8duAMOmteeTDfdywAVcR1j835b2WG2Th2nMYxCwCNVaBPM8M3RzRQregOm6WZ+z49U
ghgdZBQInsvhb4DdLvl9qGeufgCzkyizJ3NVIm8FfOpHcJpdDBD5w10NNIn4K3tZbPNQvahvdJxn
3pU7+YFHNkOD8cX5X/0A5oJQ8nHpyBTiSsIYQbOgai1ZZt65VXxSlugX51jQg3ZhDdPvsogJEOAn
matBnBrwf9cAxIlQnDNBk1/tehzBP0U6uY+CTTddWWMuhkECG7XZYGCnOCrfaJO0PNCD2Flxg0mh
zC24ySHPInM9tPEiaQPgT36lZz8xuHDUK5VzNM6gzyt7eNZSXx33WcBoTIRUArF0cIBdsTNilQcT
7BPAlXjagRKqNG70SPWJYq/srJk3urx5Z3zuK9t/6FpNy0mPC7dDk7fMwLsNYMLAazlsns2VFSZo
F03eLVGN1CXZ54+9jy6OXz6pXF0uzidTmfwPoAF1NCmefYlFe+5Nq+dm0ZtnbLUS+hNWX0wY5Qad
Q1wGHaqAYLPwhpv6BCJQDNg2Lg0xpmplvrD7xwV1GlxWdpngYtRtIo8VPCVpm52mzLtuKK1q5NU4
NzPolRkmhEALEAWpAsLMY1C74kJ+z5V+LM36ucwlTjti+yZf2WICSDHo0RxOGn18Sd5iWuGuACOX
7mD2giZh7Td+fslzECaKoNzeagKBt1fmLlRfx5YnzsQ7TkzQGFqjnqZaxJq0t7r6iFABb4OeUyHh
GGF5FciQFUYPvUWfxK+QmQr1D8weWNfDO8cRNCbLy4naZaKBE0vS6L7KtLdpMgw7LCPDFrS04PgC
51RpTHyY8iaWKrlFXSRER/xNCGdHmGdfqv5I646ze5fN//NRAvJYh1AXWlTMUSpENezSCfUOECCr
h+bXfILs+7eUuPp9447HLLSSm7aiPMKWfnt9V7e/3Kdp5nh1Wi6nMU3v6uZFUO+S8iaJfl83sb2V
nyaYUxWG0A81JQQoeZn9qkzsUflZ1fe15BFhcK/b2n6SUhD3f7eSOU+CNheJWqOmQDvJmKF1ya/c
R5cTAGHZEXfGU3+j7Dk2t/OOT5vMEVP7sZqg7EzDhmgPe/oAoMgDw1cg/vGPEQBffeWiLNPVZSXI
OAZdX76pdectCY+KbvtB9bmJ5zfx6kqBPk4RjXQWeZSryBLFwB70wmkhTREoNukqCYUSzTHCxhXr
xNal8H2WBSs2s/fCBA9BN94X+P/FanKlKX+Ly8W/vuMcpz2/o1e/TwzLpVsEHM56wAfWVStWF89I
M965pLfzZTL0vw97Ruat7AhNmldDhOLoaOt+AtaKMySBomlHgGpvo8MycoLcJXaY+bzMba7nUSvH
Cg5LWgYncZZdbZF/par+rkdgchsRGUBSs8zRKYjUYzBOp7EDDE9bHLGBuuhcOnKsPl3fbc75PR+5
1S5knTwKkQ6Wo077YzRf69HJ1F2OTrogcL7rJacxs3omGiltCQJ6cDvhwdLsW7v28V6qH2o7fjYx
f5897inVbokRrN/1r9qjr11Ik81250R+eMcrxJ8/77XPzwQuDQpOUtroCMsHVJq8HEQeER5NgdVB
esvc8xh0tlOBT29jQleRFinaDJj/kjXJ6jNP63icMn+R3X+aYCKVKbRpNOiYpatRYFqAkopTIBAx
W+7Fz8krhG2OBmUuduvXsLDCu0WzSeks99f9aftXEDRwZag5Ap5Ij93KoYw8NpWQDlx2Dm0CtniO
kveisKabYSfvjQdM1u6pDrh46K0ajD7WwgMQbrr06hcwp2xI00gRanxZvZTceTLdIhJ9OcdrIwQT
eKQUz9eXzLNHA9pqxVpCIpG0GMc0uqcsuTOCQxY8tVPtZD1vom7Ti1ZLY45Q2c51EFY4rcZETiJq
iWNTOtdXs12nXNlgDkZtBkWoSGjAT17gm17/LLjtOyUjy72ktqT36+Y2o/3KGnMu4iwZpsDAiiZy
V4sLGBFSxxxzXrDfvMVXZpizEYu10usKvJJg+HCv7MDRBV1B9AQO/d/gr9zuh3+aYwfjm0RcREJ7
XOpDtce0s90+6gfDCx5m19jFBx1qWt1LdSuclsyK96Mjgw24fi18Xh2D4y/swLwYgXBFE/E7dBw1
WfuoUl4jiXrcRRhdrZRJpWWgtdOygLfMBgHFAEZDVMFSoJJYjrxX/XYmvbLFhJZEj+JhklAi0Yp8
sBYzyFw8G55BFwLAEeYJw2ifCv2dWah3QgBJeYKLBlLxoRZ9j1PpsQxN1cHstHGci9S/7sbbqemq
u8g8YOREEjBMiJ2mp0ZLbXQ180MHEr+lttMn0YG4lmr1H7wPzLXL7D/gapo+m0iJtW/IkrzsTrBb
KAR+UK2e2Wls8VUarfzf9BZWi2U+xJxnmHMusVghC+xan5w6M/9VrrSywURxYR6kVFuQniX70R08
7a13uz2YisBYgiMzYFo0fqv8f3VNr6wysbzPinhqlTjxIb9yL7SQdln0l+uusn1iPvvQTAyfxmmC
5glOzCLgSgoy/TaZiNdEcA/Co2DcPv//azifayKrqwmgfaXqmin1gx4EWf1PWVi866vZjt+fFtgN
03oMh430tmgVh7SyC8beAnMB161cTtTS3HHVamU2LQIZ8VIn8AaqE6vtCHgCzEPxNySHeethbj8y
t9EwlTCUTa+F/lxCuaXm4TJ4Npg7ryqqOVcSJMKK/nPRQAGl/dEUPIp2hR7Cy8j8+WWYK6+bm75K
IvkMcLtP9uUNpnyO8y2GFo+0JCp/m+/LB9qQp1LbsgfUA7BZkf8f0r6sOW5cafYXMYI7yFeu3S2p
tVmWpReELdvc952//iZ07jeiIU5j5pyXmQdFuBogqlCoysrUnBZPW+OkGU4LVrnIS2TRx2Qx6cIv
46UuGsws523PUu/7GWVoprTBlLHbcxtGgbDvuusDoJAHU4aiQCGe+6KztthL3KFPgjG46jsjk4V6
yo/kqXsrlZChfPIQePjL51Vkk/vCualJNF+x93aGpsH4NsLT/zcL3Nelg5xnjYo9nKvl2zjQQzLK
D5dNGMypPn2nj53jsxhaFHQxG9S303TwzTS9lnolTPPZlWcFwoKj9UU1pcY1jfxuruQ3ZS2/rmr5
pZFAJTO0pxpaDEDa+5I1lo5UF66arZm3apY3WOkzsPHuSKsjeM8R0IflGpfYqU6H26RX0A03THco
iw40VeCI0mioVuuVSu2DHidX8gTlW2lJYyeJDZzqar7q69w1o8ad5uGlLcbc03TpFXhnz27WqzaK
b2piHsEWdipT8EGjThWqS3REogv+j57+llb9VBLr++UN3H/vbzaQSwqksiYoOcPRDYfea7fAYH0H
DRb61paHmesuICcV3iYauGYH+tJnY+63Cfpqn3bdvFjg3uoGt+9Aik3v2rZ1JOubUYgaOvtl9c0a
uVygJZaW6hVKVu0bOqHxnQTa1gglOXJvEyA3/hG5yW5o29jkcgM9SuSuzFtWupkhj1Z6LQ4Yigcm
IGsQCnwUAktFnsDdckVu2GmrwRNsSu9Wuz/SXAkYSDkm6Y1lDK+qqZyjKAnqpD50g+ZFNUZdlNQz
RvkaNK83ckYXQQTYT/0wVa8BwAzBK37edpy6aDSXCR3o2p0WTKOjioEXPwS959jNQI0JrYLWLYUt
/N3ra2OXu4tt9FHyXMXjM7HPdv1tkcIUmrKXXYeFr89n+GNtXNCGhNjaZwbCW34EOT4SacaNKxZd
Epnh4nRURkaq2x1u4t66iXUMv84DOVICeiq6qOA7spbjVBoA+jdfLi9w/5m92UUugKNvXi3ygjJs
BlthCZ/Jbsp3WYsqmJ5FSI/9C+mv/eR7OK0Zr2tbYT+H4pekzNAOI/7lBe3jET4WxLdwqqRcy7kA
HEAPmd5Od9PLTvoDJ7K2A8lVjwXkhmXPusoALE1dY3Istw7V2hc9iQTHk2/ujHla17QGzSidVW+a
Bm+pRqcmghaSaEO5sFe2wH8MFSKANXxX5xc9F8nf7BcoN/vJBblqjDW1sd9xyYzlOHaVQxowCEIF
QEtxK9KAFG0b+/vm1lDkaOgxwpmGyhJM8bs4l9OsvQAWuh9IP84hFzvQeCjqlZWbqwmJZqWG/ULO
RXMECjsUnEeRKS6EqKssEV1C89W4VX+PQX5UQKTkDTcMN8aGii1oW2I+AZeGAqK2l/qMjOVcQuNS
rE0l/JZcnFnHRI7qBmAh8ri8k4VID+y+gmLONeb9Trqg7ye6Ggw+uMSZ1VqgvWW97m/xNWaxkPu6
5ot1vQQFVFkB64aSZ3B5xwUbzqPNF6hPV80yIqI1V1r9LGs/Sf9SpKLAKTioJpdU5YkE9dwZoSz6
Xh+XU3FOXzqHpVS6U1lHGbra3bMopuynVH8dW57OdK7yORpytp9VCz260Z8SxbXt7E7t1GNfqN7l
nXynsr1w/fFyRwNdybJMIJnJrWMRj4rToS/Tg71QM+fZkfvkup0wN1CprdMU2n2l/Gw07amawlkF
Da1UuA1Z3HjNXBrXYBw9qt0ZJclvhJ4JAJSyGr9NE8pCNPFoTw5KWXtSM4GI67GOvqeJfbi8nPcH
3aXlcKEM4lf9MBXIVNY3NtuBmFwM6DA6KJO/ZO/iJVGgFk77RJ8Tr/uhR478P3oEryaWK4lcqqwS
Gnf9o2a0bp1ndwWyM22mvhXRU2Kh2FOMz20VP8wJWm6T8TKX2dnOkyd1qgRbIkg8TC4OKjmhVpXh
QC3KvWK/TXI4MpKNwfa66FU2fia9aANER5gLh6smGbahv8MFh6+g/dbeooMGjg9r8N9Wd/XNq+Rn
5I6NI0o99su2HxeZyQW/DGJacmYAuccGbKRbrXIY/3bqqaBud9KvxRfq2F9bN7oVSriIQgUXBotZ
1ha1RKhg74TubOIKZbwBoD0/sZnC/lckpKgVbDPhRm4oXayoXNHiLcfSJ8tzhaG7eLY8ZbwrRQBs
UQ7JazmtU5UYtEGYqArfPDEqWbClGW5ylEL9KnoUYiFYaL3gxzxPy4poV03DyNg6WULCqrFvbDwz
PYnesCwiXLLEpVcZ6e1sxagkpuO/FBVmskwRhcrfbB4IAVXIGEIShjPRlzIp4uw9X40OU5g/xl79
rIRs62xJqObwNynAhzkuBsaRns0yxVNDAZ60PZbIPSAS464npvQFAlD3cswVLo/L5wyjUYbKUCkU
e5VAg0if/kJ8De1XzV8OpWjY5h018vmDfSyPC2iaRi1bH+BqEDT5qh3iYHR0tCDaBzEB1N9kNx+2
uFC2NAUE3zvYYnx9S+SqptOATrUDZF37aoJb0qusf6Cctj++BUGq/zsxfCCrS1IvFCG0R8PD0V+Z
NHvnBnkQveoRFFyso3nNxgIKL32dz/lDCSBtFogwQn9zm378DC6qybSpGvD+A72GsR/VGR6iESVN
vOmuiDt5Z8WnV9V1dDd/rx9Sp70RueZ+Lf5jG/jyrUxlQIi0GYl11zSuZAKyAWrbX7aW3IzjfATf
ROuM0fqFllrvSEotuDr3I+xfy38HIGweKtoIHuYR6oAhKnpUVj2tv7eVPly09N40l1uBG4msccU0
HUIz8lTgmzPI9OD0XvcdKtGn+QAtq1c2qde7868kEOFvRWf8nUd8s8rIHta1h25daN0sv63TirJh
5BO/uU6OS+Kwws5yEJ2sd0mzC0787gAbo6oyN3ZcFSiVpwCDz9qDZo1yQNf+SxyVT1QeoV1qB7kU
XyfdANg/qRylqw5rS18jtbwC/yr0FPrpqDVjDfEEKN2O5nVkA41S9Xf6sOAmHMCNmCo/oQoNPicw
CzmlmmOyx6BPyWS6RLY8okyntkuJQ7r0d9LJUE8Y8+dZjRTflNPI6ZL+KlupS6PixhgNX5cUUxQ8
96+fjzPGBU9oQmYqYeUSOZR/M0bvytVA0YaQNvqG25VYiCsiQWPR49LmcxG0xNSfTTNcebK5eI0W
xLLmmflLpEMQ0kC5vRRJd+y/1z4WyYXRYexbosYoaqpZ5EQpuH8UEOrJ0Icuf132ondm00tr4yIn
mfulKDOYGoPkIbsabtKbxie3NqQXUBR3CwjaU7zfjNA+14foxmJCnMTX36ijOjmOj/4Pwvl+cvix
fC6Mghlxhaw96kS92rsZnlUt5KETQdotOEg85atWZJqxyoAskOxakn+I+0C7cE5IbIJYDNqBoJTk
ltGsWa6sC1BfDNYO1EH6plyDaxsIE6V1oqMCRBsojG7VA85QdiusjO+d2o15vrCoNOC9rw2UMePK
gYMnJnD1r3XAuJ2SY3SXIZO6N36DeChsflw+VLsZ1dY0Vwhoskkfyx6jeZ0/ezam5NoTSwMYkXTV
eFGGQo7IRz9LKKEPvbXJXQdd2Q+rBMzzO8wDZEze8KA4qCUdrWvWRsXgjOVEgeFFQj0f4XK5fBWq
WaXc4SWF5dIw1pzyMbvp4TISQH3z/A/UNoQWuZR1tVM5STPAxxnnrDRitbFXXkk3aoCYfEoz4VNx
LyJtd5cLuwpNMNLWo0w2dvfJ9Ixr3ZlG0+k6AUhxz/W3drhQO02pCQZ3uH5mj+7YxleYY3MtrRTA
ZHZz8K0dPsIOelZWIz7Z4hKnOxuH/pAjKbZP/Y1Y2Fe0KC7GgtTNbFQ2jV4Ow9ksqitoq56yMfsv
KrjbNXHxJjX0QiIqem9Jvz4aUuYlEEpZbOU6aapHgYezf4u/Nja2+IpiNehJY8QJZn/tqEP/sgtb
mzpVukyOvsh+hxtyHnUP+obh0imOpIJMnp56OfFjZBar+VovpZOlsjsM+nFeOiG2gLn7px+oaBoG
OzCDDPEP/H2TMKVpabURKeCTvxnYFcqHv9COY4EACi7CebN9h9yY484tHZY5RmbNQoDs5ncKXnXj
D+IzLhgmPyXETuweqY097vx2jVFhDgxNDklHzpn87CskB9P95a+86/QbI9y5bdMpaxUTNF5NQlHO
7IajGs3Pa0U9qxeVqEUL4g+vSRptkhG+8z5FSSZxxvqcaJn3P62IH4wvxrFehnRIwkq+BW7BWRMU
cONzJos4TXb9Q4H4jGKD1UTh+Y4o5MuNWQWonFGalAGDG8YHFeDqy+vZ37UPM9w90Nf6OgBPAbif
qrhWW7tZeYyzX5eN7AfLzWLYr9j4kprIUk40XOdMW3N+nGbcq7ZbHDVfAh2QUBZQtCjOl9JxMJPB
xh2QDhDSLL5RZIDUTpzLq9rL/8A389cX4jwoAcFRYcQoO1sp/a5nyXUxW4fLJnafilsbnANFtmQb
cRHl71EBU414rOiTu/7QKm901TczqNEKvS5EMK7dpYFa3IJOgwK9YS79KlG9BrUY/Na0DD9tyddF
UwT39P7SNja4dKteNJMaLaD1LAMxIOKWZQ6rm3XX3bEHtEE7tjfClHY3IG2McomWbc1kxhADY6BT
Ws+6j1UPTAJh/IjK8dX0LW3OANjiRArZT0SGeT/D0AJaOzpG3F+hJx1q1+0jfSlc5aG4Jmj/QpYr
Q9uuEyH+dz1hs17O8fp5oerUg5JBre1bZel1B9qLGMtJhJ2A3etyY4nzOVteTaPEsz4khenOOLFq
sZ6bnBzKGbPMUnGM7NSVe/03VCQWh2rxSZZrUetl/xbd/ArOJ9dmltNIQT8i+qpCCYPhsWx/PKlv
jGhMErZFd0ujjIP//xyF889qsMzStvFCAzzWHce7GPoQdGiPMubaJvt+MTFXqD/XVuOYytPl2CD6
tNx9Z4wJmdC6RN+5sVyyaKrTp5OrA7ogiHNszz4lQh9r5N+5sb1AKrOEo1rdV3DnFnnsrslzOw9+
ogninSDuaFzcIZO+TjFB+bGLQAxEPSOe/cu7totp23yx9/bs5iqSWqC+UwOroU+QSfFL8IjoqTMF
AJKsPjJeXEbCXpVoB7moE7V9VY4rcq3Jpff2NxXjIuvB9NrfUKOIz1aQgM3UBnGiKVos+4cvfTou
6kCqSO7qErd771mhghw29owHiBF4sjeGeSjsxLIO2CV77MxuNleWMzOyCRYK6aXjEI6H957L4R8w
LrGTcMkSF26GspJs4LkZK6XsMu5EiYl7HM1ABh+K4MgIQhtPT1LqRayjVMxuqsm3Thog6gn4zVjx
pXZTAZHHLrB0e0C5kJJLqVXmFA/l+Ki8KYHiaYcaxyVDa1OuHCtojiq0FEXVj8/aEaz6sfFyLpxk
/TpGpQrXy/L+brHWe0NHQdaOk86F2tzqmgt57cfpZxXpx9hEqbecMfzUtq41YQrPMMIoLx4yCrjN
CgDx3FrHSEq+dE3nriPw5mPWnTLLOmc0wTNZrnAFYQft/KfVGs81sb4JvpnA5Xg6FH2IhpHYSM4m
d/KHc/2IutkRozto4WD7PMUFuUxI7oT3vCCC8SQoFgi9TV3F12sWzLcy6Y3VKRqH8TzNv2WwWCWP
ok+3+1JQocOrWZCqRIfkT6eb9Mo2pOL9wDCno0ctJKc+FOVO+yv7ywz/8kmGptNUK0/CyFb9Lht8
UjaiosC+V3/Y4OI/3r/RQJX39AyTfFcx8K6mYzkMHipMWETr4fLPAtNzut5gPemxPyqZW4Wp7JAn
5aFdnNkv/eXKAtY9FYRkFgE/x62PFXJXQarThsgx8kBJxiNo+tJLAGYAJnr5+AuOBM/9peQjrXXo
AbzLgQGtCYm66ViHwj3cz2o/VsPF+ypVoEmfAqSghlDzcNvbDsePMQkyzfUqqCF2loAy37u8ur8J
kR9mueCvkLWkiZQmYT0/DtpNxyZ5MIewxIVjZsRbzNWZtOqU9/pRAn+3XUnuqEIDBMKtpA4ZG7t7
+RftnyVIj0J2wTYxiPKnC8ZWRucMDYFQVTDXnqTtz5WKWCJFNrh7wdbreUwkJC6z/SQXhdNB0Pfy
Kva/5scquECS02RsQL2GNEVPXSR9UIxjqpQgCNJFjs6O+Wc3+MsUX/1rB6UjNMeGTWkOfQUa5qUa
ZiV9MbPiG8Q7nHVIf1nTcB4V6WayTT+aUMXNNUHB873Veul3cAEnmlJdozMCDmMdiV32KCM/otmZ
GrxF8cIO0qvybL5FuOjLUIGgqtOBPutWhEHcBVhbmGP6/weIByFOIKvsUla1Zjiq8ucaLP5wM94N
rylwJPotG2VGuVM9gJ/Tx48JhytRlr+LS9z+BD4y9cA5D1oDwFHanxawXrVF/kITlJ2y9ZWWDfQq
1Ps+B/M+1U5Fa38ry/qAXu+p6KBT1IzHKMUs+WA+pnPzkGogINPLp7YZWwfD7EfoQgTzaoXSQK/S
PHKNCrQYkimVbo+x7aqFDEa1tG/oHwsK9fuh8GNnmVttUtIFFEfaYvTsxY/3YIh687t2oEgAe9eM
hhYdhj81HSHgTzPRIGsGNuY/uJUutEBt/490JpmXfzqwGztc6GtTJRsqNn1GcrfJnhvF9pW+hnKI
b8VhkejeEt1Xwy0LhWnUump1O5cPivRcr9AyGXrXFA4J7d7Zm1/ExT7JypJIUmzwFZxMqABXUP3W
cWujERIOh8sBav/xtrHFxcBybfXYViuW1WHufnXn0VF9lht3XvSTLHCN1If+82Wru1f2xigfFpe+
hDojjNYAr0aJEeT00TZEhOmfDpAKRMSHPgM/kJc2UzP2OeSc7LX/rZiZD/2yY6ZAql1Rv0AhKSBW
41upIrhLP+XJnFkuACa0bs3KhnSIvqqeafWxU7WNF7dLOOXgE8/7L5c383PEfTfItFw06MB+mmwy
6VyOY5uhvpe79XEKKYZFvMbrr7oX6cE83t2trnzNgGXUtY+GB5lG+0WYQLDc7g8v4n4E50VdHeXU
GDCaPZzK43RmvJrmdXFsHfMQ+yJrny5uzhjnIOmoRpRAMSfsoSodzY+xery8p58OKGeA84qskGVp
rEYryPIJM5yDQ1ZMksirwIxoHZwfxHKVa9OUkaCxZcdK8quSqgJIxef63Z9L4SEHhTricogLEtTQ
6QSVUrgCUxTYfpE48epjmCM/qM8ivtd9H/jrSPLTTYsMWfdVsc2AEiBlynQ4SAqYfMBneQbvKYKr
KdrK3S9mmhA0Vy2imDx3x5gVABpEuhlMkJwFZr++LYvqLWslQTHhU0bHtnNjh/nB5vIb9VFZSCax
la0/5y6HFlSTfRmzYXXkfBEKWnwq/3DmuBRiUVJQSTYthLgUcP2nP9Ks9CGwRUwrIIvs6BDzLO3Y
sZrev+wB++dms1B2djcLnVNJTQ21JFDlVoLxDiRnsTc65XJgMD6mprE2r5dNiraWfeKNxTQaisZM
sLUS+OCzWL9fy9zNC+lqrTrBPNrfrA7SOQZmTeVPOKAsrVJJaSumshY96O5yk/j0JQmXADx1A4ic
//VT//07/mWP98KqSjUTVK5WICW6o8fnvhU0f3bPP9EUE7q8UCB+HyvYbF6f65NJ4ohgMgQksXhi
/IhL6Uc5JD8uf6TdS3Vjh4uMTTEVaAFD6q+8Zm0eVICOit8L38EiM1xkTK3FqKQEQnQ5SgnJiUBl
SGWzSoL0R7BrPDhX0ZRBidhFEiHDI9LqdNizfhLE4P0b+mPTPjX/6gwyUQSyNEzwh6GgF/WKHvsD
JFvJgwbJlsLLMFR0XYGWMUI1azkMV8njv25MszO4+RVc6MrlaKKFicQE6I/7spqvtRoozSL6dvmE
7F5qGzNcyEolebSnBEp2dO2uo6oM7Tr7ctnEvvtubHDBqZ0yU5IqLKUZFV+iV4lkOYQC15FAJXD8
0SQvdfurwgjjkvy0zckZCiFR6W7Cs/kJXLSKRi23CHrwQZTAAWKgZewIJCCd/KBLWeWqeennalI5
oEu9GiftprX7xhnLqXMu78XudluyDFiNBTY8HtWg5SutbRVRc0p/6e2XVgQ42d/rjQFur60VD84E
YmeBfjN7sl+bt5FvGq7hMzYQaXoRTwV9fpSwk7oxye0tBoVtaV6k/2hjZ37zpGuOfDv6ZpDdEq9/
yW9Eb/XPeArOJJe/5nbaoFSK4eui6Z9UZH0mZgLTpfNT2nrNAnpPXXW6LPVKKrtpNt9mtlD49tO7
j/sNXForje2ckgqCgCyH1q6T03KHJq87huIMWvhVuThOEvCBEYLrHfiRb0xitOpvdSCoQUIBjl3W
OTdFfZj9k4qnvK1A/O4TBCJPZbvVwRgQUFU7kKZ9NBdTEHs+91zYFuKaVTQZyqxQVv8zh4gGXPYR
rYr3JhZUSd30enAASwh1H8MXGCIG4jZkKik9RKsyH+Xog+5kd6XfusNhucp6gXfu7/PmB3HeU+mj
BE6YvoBmBH6EW/jrlfFgPVIMJVSP/+053tjjXGfs+6pA6g056KC/hniysx6YyiMJKw9qO6K05jPC
F/ttA0qt27JqQP+de+yOoARtRykvoJlVfIcw6vIdrGqeddRkJ3qSXmffyJ3pZ+uOlQsU4sPl0Lf3
yrBlApED6Nix//z5sZV4Tup0tMAor/avdgv+moros9sDWZPilTuXTe0LLO7lJbYNjI6p2qpt8pOo
Swa3UUrojnY5gMvDCp0+u3VBRPvUa9PRHCTT0Qfl3jbygEr1uVfLs0aH18ROXIyzgb5w6n7alhTI
RtMjmUZdYDVAr246dYHsI0H/xCFEc6gFjSdqgQZiWgNN7YmjZrXqEXntHNVKzMBIq/xZXnJfi+Yb
tZzdNF2+1EQ6D0XtR1V7UyQqcWxpfCukwXKh/Amx+tl+WNri3JVt7Chm5EtaW/u5rbws0lz4UMd9
1es+VEkSAPtQOItmvw1lZ7pRMx1btT2qvXlUCiQmGSamCnJYpskbCOhoW8MzpDVxBiBUnHzIvkaD
9kSr8guVbG+g5pupldf9VACkSOQ3cArV7jJGAUYKISAZhXQsBVXovacEKFUhHQYtH3D6cemjUpSp
2WrslUaz32Stb6J8DGK7OymqaMDqvQ7JVz42tvgZ1nbJZ1pWa4HuMr1vmDBm602+kTj/oS4aT1Vo
eiZU4sxb6xvm7Zq7FMKODDsjYundC7DbX8I5o72ixgz1HyUAfRNoqXN3jEQ80PsmdNCDQXNes/nG
fdEOXQ6apgKVu8qLZtuDuvNlF2MB6vN2fljgLqYpmTKq6gkJUiV/M1vzHJfrcxkvwWUz+wth0rQA
A6q4Lf6MHVnX1XqaAsdhLorfVO2pjeTjZRP7JwNoZ6IC9CdDz/5PG7SIIaQaK2Ywd8VT3JfVF7uT
IMdiJqoLlYgr01jvoO5xLtT4a0Tjs5plszfbxqvRdD/UtTI9KSNPC+lVzx4gA0pTf2zGIO3l7/U6
HcD4dT8oC4rDVLvKOhF0/TMSi8X2zc/nr65O6+OxYEl2mnka0Dwl/l9kb2l2TUoo/hXnlT6U8b2u
Pl3euN0jsDHMfRsQqq9dWix4y7bqE9HAgay0B1OEjBJZ4TK+tG8GdSBAeyVgQ4ukrxIqLFN5uLyU
3affdhO5O8q0CqmVEljpvewsg80kRR3llt6Xd0OYetAm8aQQqF0mknPOD0yKWfTs270lNQMeS0zN
lnn8xBxZYwIhADNQ7P6mL6cHOUEJvJ1f59oaHLOVBRWyvzk3HwbZy2lTisitpNRVFXX3YtB/2Hp2
glyJM5vG1WhRJ1eXk9WqTqHqgV1PzkqFj0MWIT5FkM2CObfr8rhUJ0WGjg2S2LDy06OOaX8UcAEh
0X3pV+ctXuoUt9VzJNQr3n1H2JqFATOILhGdFz7XyRylNFrYa0k/2Z23Xs2VR1wZhSUSn8TA7N0E
c2OQF0GolTmleGgSyF8yjVLktMBngksOndY+tD37v6mcbe1xl4xqL31mddhd5dZEQtuc1sPoIMFs
QQUvO5IY58uOy+fP+deOvu/45jhF6wp93WyGzHYQHTLDYa0FlnMcqmPpl2EjclnRJ3zf8Y1Be9X7
NJbMAiLCjBneBI4lelJCpNB4fsYCb9nNVD7Oy/tTeGNssaUE3UdspxUVqEJpblb50Vz7vd24l0PR
7qsa3SHUCJET6YrOhdVqwRR814C9E6Jc3yKwxjyBbkwrHJAfnxZPRm/+QIv/Lkk3bdyzBor+eJn9
GQ1MhchDbSAVq40FWhE3Uhcfi8RyJGN010rUWdy91jfWuNgDnYK4m0xc61E6PPVG863SZtEk8G5A
3djg4ks8y9lACEqtsWlq7kBKxTGb8jlL+9I3ZMC0Z2p5l7/d7rKIqeqyrtv4htwtoqxT3XcmTonR
QT9vbFw9F7ycd2/DzcOGOxxmrpYpBhfwkCMW5EMN1LOaVc3Au2mLKlafwUYssdjY4lazJF2ylI2K
8z55+oRxAaBoAxPQZHe6A3wfCs94HRe3uUt+Xt7GnUVqqJShRICdNHWZO4tzqWjL1LGbybbCVZ/B
wFlWTxA3EuSwn0knVPKHIe4YJtM0Dv2Yom3zKp+a75hJD5UvuTc+60cKzCQba8x+msF6s8ARPNGN
v3MBarIim+DwtSxQtXD720wdzZsM+zsxiMhQusaQBml01ksaNnF2Rdr/Zl83BtkP2gQxyJLnZQSc
WCBlkeZoZXo/SpriV/Ik2NjdD7gxxL3rlrWzRizbDIbma5/d5svtGsfO5UOyF/+328cDXdVOSqhc
YPsoQItQ+YwfLU++nVsQ0OlBFohqKDu+/Yc57lCO2rK2ZEXnXG3QuKTIEKVfl1ck2LV3IovN5ynn
SanMSLWCeWlPCmq3lTEDPiysde3b0WWUgZjklMxl1AXNysWsV4vVFINI9qdQ/qp1IA4Ege+pPA/W
w/wPJnn39+/DKn/a5ZZ0dYwEqAYisTdtvzefL++fyAJ3vDGQOFI1QkdD7+37mOZnOrcC5pR9ExCA
QeUSiDX+qbg0SVXIuLiDaVp+FNrs5XMr/D7qfmD4sMJ+xeYgpH0qQcoNWAAJs6ImQQxcWqghJhrC
MDRLDOVlGvPDuMy+Xkmtk9cg9FiqxzIuH9fGDoc1GU9dIv3O1NxTp/EIdqsKGYR8bBX6mBGg1Psy
utXL9IdkybdD0bJqleGrNjlrJViGDGN8kC0arHh7Bdq0OgNFxgEBmvPYLNfGrP0si8Id4uGlk4yn
ujcAH9EqgoFk+6rU+ytrzVJ3TKObctJGsJWq4TAmj1q8lo4eqW5Dwdk0jINvF83o1prdBnqClE1q
7+pZ9xRdWhyFFrcFoZFTJGCq19LFweu99/q6z46mRZ4VZTx30fKlj8byVjVaaKRpbagnKTAarYG0
c35aTBs0NomZfEvrRnKkqfHXKA+WpE0dTMx+TVbrWs1KsGRYFK/32AisWqGB0i7BmsVflkjyVKKD
AMIm31tFgSSu5dQ1enFGizFbkHyToX4aqQy8b5GPh6rQJ6fUmhrT/dPPmK5tiMMCISz9oBH5bs5w
hTSWZ5uZ4cqddq5JJT8YFIBP9iOsePnZtNAqM+WFKcfjGdTS/k3tpyzIM0hU2ubauTakcZ0xlfs7
0o+FEzX9VytZVBeAI0yaNJCDv+xRn3k42AWJVgBqtyjUEz7tHeMklQ09swMbhNSIsUwuNtHO2E56
TfwZuumKW3nxaaEu+TImocD8bqTamGd/3zpCSfMhsd7BDf+Rdk0yr67xGzJ3eZvGd1WruQq0f41q
5pbNRUgzN/QKkA4SFMVjrKNO2M/e5aXtvCf+2FguGtZdVEzmAKBBXN/akeZC7SWGxkxT/2sxTW4p
fFC063FUKbu22utyvCKQjs4eLq/l80Druw0LlQubVdB4UA9ZhlKLgOAIas013lZvOpe3QC6hSeWC
1kmGYAsYGBk18mW7u3uofIRJ7nRI4GOKOoosI5VjLx3uEmNyjVF34kQA2tgrleDu/7DEnYfJsuVk
nfG1/tPxW6+UMzv5yo2YVXf3yKNJgl1kY0l8GQj1EKNHrd8Myrr6lkigRWlsaJqtaDtc3r3dq0wl
BP1bg+jQxf3TtyatlVsLzbkgG8zQSObSKWbl12Ub+xu3McKdvnmdEeVKtErj6/JooFW6nlmr1DxI
nghJvp8PbmxxSadiTyDFaJDd6veTn/4EvaKXP7MhmqyG7rOQVgzbw5U7NPnDGo9alaOokUC9agXK
jCI+IKSt9K9HmDnX5R6wC1maWFUQ/Wb5OdIapzVfYhGYi33lT8vQPlxX/fMUGDEpirVE1bGoE5BS
/UqqyAVLmw/AdDRO/76IgqD3YYxfEEj1mlQDWgipzH3V94aTLcUNOsFebguZMHfPN57hhg21GHQP
uPOdyS1EwlIkUbR70FpP/575EhQcBuvYdD4GlL3ezV9FOO1d790Y5c57pTWKYiYUKahdO1YE6qgS
9Mb9f5OF6paGtbFrmSdoSZIsR/gApmWizyAyceL48bLf7i/jwwAX7+wi69Ic+Mpg0hevg0qpMd+O
WuFftrJX6QK6/MMM94mQuTSlzdB9anrIFa/5SoIEggHRrxHiKevZBgeU+B23e2sQ1PrRFjaAKOSM
UlWJ1cUGZtgYbaTOk2PLNSRIr5Lq2+XlsXjzybUwV4K+pmZZFk/OjCxNsqcGmyifooMCliQmN6iK
+XN2D7plKrgUFFRsNM6r4sUis5QCe9r5leQ3ZwW84RidcbprcKVZ31qnCES44d3zYWHeixhYl8kX
aEiL1gFJ8AzSW5K6JJ7PXdyBwhsvlMt7uPOxUP4hmi4bqooBM+7RvZamnQ09ispIQsEFSqXRBYOj
JxnVndFW9N9fibqsyoQAJ2Fq2jtqZZNulsmq11GP84ij8aoXxU9kge7lBbEAwB0KVhy0VFbwUexP
/UxKY8uuESDSDoVcEoNoanAMm/hSfBqQxC/T18sGd3dwY5D9fbMmVJigRVSnEC0qQEnYNo/Y6W+4
+c/1or79b6Y4z+pqS0c7ui/Dts/9PiK1F6HG6v0/0q5rSXIcSX4RzShA9UqdsnRXdb/QWlSTBLUE
ya8/R/XudBaTl9zbG5uHsV2zigQIBEJ4uEdSvZ+keEt04Y/G+K29XDhbiIzFJoSs8T5ChBcACfkB
9MAHnYZfYqr8EsfI15rqwYwbX2vVfWtmudOb+TkfIVAmgYAAsk6tlQ0CcTIJymsSpmgS9huoi92Y
qhmAVTECVyl+F3XgjRsBM9Q8ERuJfjSMvLJoibL8GLduOqrIz6o4spMuDRLEAyPrzs3ci14qDL4Y
1zaEEnILRLuiU4iYsk26MN5lVDtkDFpl2gzkU8+zzfAki8YZQwz4e2bt9lW3azLN6ZousjpDcMOu
9rSuCOg4eWWHgo0Z/aBD/Vpl0T6dQITIzL0hT4o11Ww/MnbS8uwtZuJbr44+oOJWTOu9AIUWMJyq
TqsYfpnOM1Lj6TGJh3tFGRQEApkHaXcw0JaAoegvdEgTS63mHbLTBzLEbiLJ36RIC2hMdCutaYDR
XgcCgyp+M6jIjeGr1DdnEKI4MWmfBRMXty2F11brMViXOhTFBRX0FpZYlVw9q3n/L06hqgIxAIS1
Dufx+cAnvZRIaouuNCVIn3+Woepg4MAqJxbcNrR6lS8MLY6fkUSTPKRwgj0tC1uixa6vxS9pVupW
nYpeooWtRQp5w+paSg5v+Hd9izA3JhNURtAqBnRu4BQ+J+Oe3XcH88W0O5cdG7D4GOf8YJzq13kj
LFh5aS5NL2HYsxlzKBKPbkbzFJXtMyXZRuV4y8TS4aM83WZFh3S1A8rb6Py6bzeip495/Vt+Y7GD
eL2MGuwOpjfV6puaqRi06sZ3MTKaX30pD1apaNUTM4fCARFEe2xyNITbWfnRGvFXqqevXSG9INLz
RBM9QEE5dD25p61s2HUdBzTSQb7VfDVn6a4t2uzcDcZJDcl5nBXfpMkpL+TUGiCTngnVF2Vq7LFm
bmJWT8B7nVqp2Q1taDrMlNF8J1Q9N0kj2JOo7cx+dHJlfk5BSBFIGI7DfSteSBxGYAZPO4cpYWzl
tK3glXrXSGPVlqn4jK7eMa9RRdIhDTya720z7E1o6EJ1I/w20vwhbErFUicxtCY9eUgEcAFo1bM+
jj/knj1CZ/MuFOl9LrITq1Wng5jdUJK3UE09RdSfMMxc2sXQFrtslkJbGNPczQdG9iCYxgNAzAy4
F2jCm1DLLiWg2+Lxd1pGc5DnErUxC71FH7eWc+KUGoDzwFmq6O5/dgD6WImiyY/QnxG3fyfr7O4/
6Orz9OjqKF3YWviAdu7rXtUBIyi0AFm0Jxtu6KS2KaFTO59idyvrXAuZ0RJDNc4AjFzRl81hhahj
rhVxAt4BbS8dOUqFg2XL3ezKuPmoAm7ERKte7sLgIn4oM5QpQJsOoISo24P6rQRvkDFakxpZYyta
2rwRRKyElvhLMp+QQaoIUoHPXy9nFYsytQk9La68Ut9pEgalQbRy23dvWFnO+QidNg2hOoSeErlk
zm0697a+5WjWKhKXa1mO16kKVbVuwAyYlmKmT3LAEcElfRQMSMuQedymslk9jn83b6kSlkoxS/S+
TXzlrgckAjxEByhZYjY53ME3DEHjjpgU5jlB6rBAUqw+2AI3ru+siY4mMlMVV+Pz94vM2YjnTkbp
FDV0fTTvzT57lpJ64ylaPZaGzFvtsopEWPlsJp3qLhvy0cRwsKh7WiZ0GcIYKEbHrI4caHDth1oi
jyrR6caFWEPyXIbwSyRPzcRZzgleQQNR7geYZ3qPvVpH9GjJXuYOEPncePTRSlh1NABhiDKEEbVl
WTBTknikcmN4JaOD1dNK8DO0IEiRnYyxOaUZRsLpEIKbCN3JDGkLjToolg+Pej0cNAKqbFUvbbHQ
3anSvDIZ0YYBI4E31GlpFSaY8dR6PEQU0qFTheZmWM4AEWf5KWTkpVa6Yywk+86Q0cuYfzZ14xro
ZWTROFu6WL/TBm9LZD6BHqmxxgFJmoEOkK6VnoqYNqEEwkQaYm3gmOVm+j5NaWI3FX2aBmGE9dJw
hkQNBiGE+lNaAKDca8E8KWow41ege4XE1jih0IZkHRhRu85jO2nZK4lA35zgdHNC/0ZDcN4P1VOt
60HEKpc1wqEXhhPFO9Qz9lDppEJtWDlAMvC1HOdzyqTCqUTMBTERVIRyZ3yJE+NObitHr6O73jQC
DcPvRYKGkEJOoUmO/YA5YwGKBUwLZIT+FELojaSciJ7bei9YUR/fq2K8U7VIcwDG9wwqH2dREmyp
6qFuINTUIjICww6dJKc0WecOWGLEpBbA85IcWzH8MaE1poX0S2UmiPDqOXRbVu3FqkO6nTGrk+Rz
moQn5MUPA3iYrZSBwRbpE3KTfPazCJBTkzyPsoDWWydbSdj5aRg9dCy5y2uCvKeYj0nI7mhlWKVW
+QhUH+tUegVsPd6lav4KUA3cE6mDuNGcWMl7TzOg52iOmSUZQ2pNaZfZeduAdEDO/Equz4lMv+tt
8ZzNo98amh0DdwOYubjXu/ZxUGo7rKbJUhL2MhXkicnyi6QW35ou3Bv5CE4lYz8Q/VdiGDYA/c/6
LPxU8/ZYkMTuZPSXsslKtRLZC5/ST1mAmUOTQxUtgbbvUaKw2ELPN7PoIAEKpg6Q4mLas5KZqBlk
iqWXxu+8rg2falW1j6T5XUUch1M2tXZMpZ9zSTK7m4TXghHQn0yGZE/EjAAO73hxzdxV5ezUdRX0
FBlhmIDQNwIPSZoaLqSCj2ESWqOYKWdJyE4SP2mpcVTMAmNXQvIrruqTZKReMRnPZBhPghG+gQFa
s4ZYPFMJg2ZNp78MhnzWYlRBEe1ZYdiBtqgaXSjCnAejU+3apF7T12eNijjyTeV04+wJEXhx9dKb
K8kF3lt2h4a0O53KpdUgVmzl9m5K510fj895GMWWUCoPmabNaObpLkZdeyslIe+F6vtML3/kYRbk
YDQShsricOKk0O/7svmRtfpJKJrKEsGRpoDuFQPp05sxsPsQeqzxnHmSMP2E+jVUm9NDGvZvxRTe
j2wIpql90IX6MYwQ6eWYzdKYHYVyZsFnv+Tm6LAkCeKBPelF+9q1RaDPsxel/WNnmEehyH8pJiZ/
Ygm1CtENSQ3QHcMm071SgDd00H5kevHYNoAhzSBZRqwJ0UMFM33h4NSdgIh7BhcIiZ0mSdCYytjr
ULLUHlPI2EwCGAmKwZHkzlcLCtlGoIA6xo5po7zLLfADrLprzf5BaQqPFjTo6PQileGu7ZH06vEO
XgUlABb7YA7vbcEUg6qZ8AOhOgdsb2HXcQiFgrx+UDpg+HoFhGhZEVSJWrmkE1xmhi+mgcESwaxO
6ly9jcPsaSiGopfA8JiojdtncG/MnIHNGANIx/phln6bSwVRUfgwZST1hLGAFo4gBgVLkGu2na3k
kCNtREuJ2trGmHZnJZm+B8PFSQiNX02RfyFhCsmEDrJwhlqhEE8CXcghBatCd890hDEcnRApl6nI
O1ayLyTWXG0wc8s0pHc9TOCbIX4ttmjoGfDzcFXfdQF+OS9KiIOlwsEcje9Fj/C/n89UTnvbIKNg
KT15SbP8a1qosqUKuEWK9izWM0jMBfrW6+lblbD7Ng5tWc2OWmGcyna477gWi1KZTyYBSXpKfKNU
n3SxOamd+aJm5CHVwkdx6IOwrh5oWIvupDGcLk5GU86PFTUeY22u0bBvn+SpOUYhWEkTSQmaJHqU
yeTqdMB8l1oHmdAfa6HypHK0UpOc47D43mnNE27J64xB/rpowC+j7Ek1i1Ya5n7CxB8AH1ngqW4g
YmhMbpOm+OBpzkEKCJXbDihys99Ij3nucpVvXIQ9PH2+qOal40TEOETYY6rtExnMOyNpTk0j+DKU
Dtt8+HE7TP7Qxrm2p4GdCf/IyhIVOueZmBRxxeVvGZx4ZrWP+qtwjtwcdJC4GE/a15+oreyMt+Gx
Bt8YxO9OmK0q77Yqzqt1AYhtoeUBRIK2pPoTWJwlhZBiIiuCBxd6q0db/vZiVyNX1H013UQNmHyM
iVzsLfodVdb0ueCpQoIzD5Kmkdpak2+YWQMdAm/+184io5KYIYjiyAqoxWIASXLUg44RsAOlHk8d
ezA0ykegSGIXvDsv+A+wNW78hLWVSvpH2CwZ5hVvIrgb9GqUCfIS7U3MfhjzK6RObm/mNa8XsDFo
Y6P7gfaycjXa1cp5p0LJj3clJC89lGhL1HZ3GCDmpZ6LpyEYI8h8aJ58EJ7BXNpZ9Nu81bbnScDy
9MpAY8kIm1XxangIFSoFPW1UAuIjVzXTBxv0EY5y4orqomxvJ2BrxXZUHZCgm6CjvJokYp3ZZUI+
mB5DOz2M8QSV3QvBjJnYb3Gwr6YhsoxQjKC/qV5NMCh9Kxkkg4BT5eDlUJ7BTuNXQef26QvQ6Y6w
WQlYX9w/Bpd5j0KRLxADu1l1pjVNz2lPvAKlALI1qreaNyOOBywK/U0UcBYVnFpviSqEugFOE+YK
HwN64S7yTb9wY1d7vH1S1zzLpTGeeV1ce7DpYsYlKxN/oKaHxNXWq60ayvq3Ap6ZyAbhefEiWxXN
XlFaTJ950wOehx2fLuoC8qSBeBlTqZu8S6slMFSH/rHH13yxpgxBdafj4n+UwNTjfNCO/8arbIFw
VrcPJSmcdxlJ/xL7E2ezoLZUMb1qemfhN3HTX64bIJJEdC5rtSwIJbE5x11jmF6ZlirnKLrLCrpR
Ev44u1eegvxjZFkPGgohk/IM3FzDVKF0epbHO30+ZjJ4a6cC3WHQCSQg7dtwUCsdYlQq/yb1vJxz
8ZnylpiNKAISKzRjbNXx9LVh2RfFpL/KcdzLUrcfIOWTlFvUZ6vn49Lw4jxqs6GFZQPfEUsOZLRP
vGEsDQ7e8eC/e20ujS0O4zwP4qRUuGDGiC3NUG0Xc1tTtvqB65v5T19kOdEVdSJtTAVRPJcNkYLE
Zx4Xidh62NaO42X7Rfz8zYyo7UgyAk+nDY3dgnYYis//d4d0aWHRAiFzXVBZRm2GJWTXdr4hbTHu
rfqjSxOLg9foTTcngKB50e9sB4WfnxI0kwdb0R0VGozRJjZra9MW5y1XqtgQ5hiAFfbS9U+maWzs
2WpcfNEUW5yxvOtEZiicVsmoLJ2pT8oUZFpthZpu1zKxb3+htfjpcvsWNc60MHU6UcRPDf3Gmu9K
l0MNZ2uEezWCurSyiBO7iNA2NLBpMxNOU5TtKanoyZzRcG5HtwlbB7M5ThKJh440biPLx6rtg3xM
DyaLg1Gvvpsm+jYl79xqdpGCkNvIv9O88VOl3d3ekesTxUnUAeb5FwvoUioh15pilBUagwtzAPtM
6hqCJT12Lhpi+/hl2lTv2TS4uCXyVCgNpQMkTJ9GPnC4F6mlIgm2hAc+blgG4RZg8qNz/OmRWKxx
cWtCOZyYXiC5HDzFI+8UZO+lBbpaHyweD8pDe4wDPXW0H//Bg3514hamFxdI7kqTIqD+l2CrZmXP
ijMH1UGLrXTHnMKF+gb+3XJ262Z1pES6LqGjvthkoBTmnNXQykv7F5KPdklfAAvYuLvXCdHH4v5a
WezrULVzlqWU+nVj0V21+yO0OB6gTBPb6VFtoCfdH3l7yzibx/CFUmfj9HIL11/27y9YbO/cKK2U
TdhesfGMPVRxHOUx2iHD5Jo426J2V+5wseCFt4qaVOzEHtsqo/BaFZYgPN5e0NZ3WzgoFtVoC7cw
kJsqbiJedcBvjHELz7llZuGhijRFJx1M0v7YRijsAWih/KhosuFt/5d79/frLNKBWDPnRJ8hN8pn
82entdCJeIV6lsuJgpJnrmsgvQs79dftTdz6SovEIDazvhASEYcCfJHS1Ftl7f7/LCx6nSljfagn
8GF5Kn5HPH8fd8LzbRPX2PzPZ21Je4Ia1cDm6mPzIGMK7mTUD/emZJuPGD53zd9V5PGbtVWvuc7h
uF3CyUd03gtcwizVpJ8asUx55YgT5EsWkJ2+4lfnCgnPlp9a/VQXxhafqmoMOpQdlHj5kK9e/5Kg
VHh7H1eP+oWFxadqRB2EJ2qYgGkaimp9YSV573TJxpG7Bvd82jVJXESXakxnmemglE5/9/ve5Q9p
SazmjnqljWH6t+hZdHInfkAb4X6rKnSV3y9sL5y9HsuF3sg470P+lQzoeQSxaWflxplfX6KK7BPP
CQHD2GInBdbXQg3CVF97QE3cpk/5PtzV0JaJvcQeXMVWIpyQ9tDxxHgrTOF//MrR/zW+vA2sK/p4
NvkaPUhVjRaEN9XQan0Bs0zxuQHrmF3fVafwR9xaEMIIhq+3j9E1foNv8sUPWGyywlAgaCqwmLPY
7mKnPldfCy9yU0TfpHWBRxy+y8FW+3jdg15YXbywkmKMPYhcKCRbB5DHWWViQ2QU7OH1W+9NkzdB
4xfgkacOqgcbW756NS9ML57WhLZ6rFMdIUSNOTUMGZT1JmPC6uW8sMF/w0UeLavtnEQAS/mcu7iF
cBAkE9oTQIn2BHqiQPrNhW+2oTEfyOqr0wTuKhUQbwnRL/9dF3aZELImDNEVA/jKzb62GCBP9hKo
0h/YSXbNN9Nr7gEPC8yH9J49Tccst6ozV7nnIUVq5Y65w3/7dK9uFBbWvf7FL1u8zPIwkBl8+Vzk
OD13HlL7M0S0P+TIO66BlaM+WAcbZ3vVgVwYXbzTLUlyqhF44fhYY3Tewcd4yW3xa/cKF/b7QxTg
YArboij8CN36DAvvL8RjFJdR8yc4TgLRQGAwD1Be5zLhwKnudW2LXWX1VGuGDIpE1LavCr1ExOhZ
2YqJ3084X2noMoyo2qMp7nst29c0+cb0pLZoqinWwARnksLXTCGTpabjF03Pt2Rv1p/bix+0uAKm
OksV7aCTTCDtJllNYQFajmbC8AU8soctduFNc4uTP7YzSaWBax7e8e+c7Jvgp+5PmPSr/HJDx2LT
2OIwZ8VQNMnAQg8803wINdpj5rqk4M4HCMZNQc60YXH1lbjYzMVB7sShLnNJQ3wO2W5M96JHz6LW
KycBrdOcuUwPnVqkQQMUzsYdWj1YuoRhZlU0MZ6yeB+aOZLlbIakFdd5SAJZs9uHGKQb5a4PMe4a
YzDL2owRVy/QhdHF81DRqYhaDevtvGo3PFeYwjF22jE+E690mvdNe6v++sLe4k2Y2o6WIL9EZI3J
GMAYHd6WGXNLfu5c7ibil/BR2Xh517PMC6PLG4J5y66LYgoKzMHJs0AEHgnoSR3aeeFbSy2o/pQY
TRQt8bU/yAd6Up83vi3fxis/dfELlpcmF9CK03PuH//NG8vHEzHz/Z+MQ6564wtri1ujFhGQQBke
xVi2MGAggtpQtkAS6ebImjAHL3ohxo0tjKFgwzeO8eoFurC9uECSLIxaMuBAjXnI7FKCfHkI/E81
SQ+SCkxZLu+pQp1yNDcovK8r2zy+urC8eAvQ18VIK8WTPHraZBG39AdLPbVH5WUb/avwP3b1QSEd
qKhEkcQrpqYsrIkG+BZQMUzc0yq9G0PITc6SL1IRgJHmO6BjR0MdzjHoF2edQICr30fJ6PUl26Vy
8jbm+kM1ddkuAjZEV/r3ZFYsGkol+EKj0koE2Te7htpMHA+s0fZJrY5uquF/MNmpkcxgBOK8UCAw
gBJhlEBmVgUJQq2/zNnog8e02MiC1oP3ixUvDhWmZpjRCri5PDsZHWQJeGYgLiTYoK9JdwTsCghx
IHtrUbewN5+drQ1fnCstH5tk5ubb3wqQIchkOSHBRC3zXLlQXgMC7KBAeg0CXg6k0G7f39VDfbH2
xdHqhF5UE32gaDBEWPKfeT6u13LbzHplE2gLhBZgBkK28DmqFJWGJdX8EVXOnjzbvFuYnAbkRu0v
CET7m0nRmvsHL7CmYnwQ/CxXWNpMmiQlLrgeoOLNIIKJnCgJIhfE90fiddkvMdiiU1t75i5NLpyx
0huxEQpQD+7oiwRwarzxgm/9/cUehhqCrrFAZUoFm/sktFY+bITYWxYWN0E0qaqnMbpa6IY74xA5
Jtt4sVYtgHYAZJAaCGeWFRSSZQScgUBmxHkFOBGi6U3dO35flg7M5GBmzTQ4lHoRbdR9I/bZhDBu
YDKAXS3eBd3K80fOk2JmhbNxstfe/UtzizijVQrQtyR4kuQT/OQ+8zxoJiJMHVzJ/io723iM9fWB
/d8wQYFyxbCl1kSNmhhbaGKibgyDob5D59PvFQwxsJ+3V7fmm9Cg1mQw6KnkirhBKVBAmSiOnNRn
LpjTQFgDmH04WloWIoZ8ENCAuW1x1VNcmlzsp4Q2ZD/EgPt3jmiDoMUhpUdDjP4yR0HxQv1FNkkX
16KKS5OL0E2ew4GipshDxfBb9tzsiN36mAGWcihJj19Er3ukbuKoyobzXX3YTUCzMNOncwzK4kan
VTrKGkZD4KTqsx6EO+lhtsGbEkSbmoSrCcelrcXdjmapL+M6heCkJ3mFk90VIaZsPgR1rCq1wmnr
YqxedR3nEyzpGD/++NAXhQSQCtVxCzkFpOuhr72DOhPKT52rTxZa2OjHtvt2w0Gu3owLi/wXXViU
omYaDQMqwcjXv0ZRfJpawavE9ltZy15B600ywa0lLr4faIr00BChN8lLUOjTQqfI08EfNDmyU3qh
aPWHTUYQXi29cm8Xi1x8x6yss0apwDL5pwad7rUPccJsv/WEXtMHI+xEofufD8i3+2I7QVEdhz3f
TlUCVMSCIOwTj0yIk57oneGku/yeutMuQRVqdjsffPtchHnjGK3eTR0AIw0wGUyJLNyBaiRGLNc1
VHLS15xiDM/8PaVf+2jLzjUx5Mdq/xpaOIEJ81iZGs8pmFcx9nevHDMnfzehGhrdC37qFHb0cxtD
sPp46GDEAeaNs8zy8OxiixtNSGmutamvTaU/xV8mAQMu8/Ntl7rqxP8aURf1d02aO6L3kJoF96Vb
R8pRFSdfgTxMlMYBxkxscRI2vtrqxQC5uQ68oCxf8ZQoDUpXhYBDWreoOfe5G2EA+/aq1p3nhY1F
6Fo1o4QZCywrPHW78iFyTZtBT7W/2+YBXl8OnkARjBQmtCY+fyYWlZjNqqBvK8idq4ILGGKKt1ez
asHEEwtuajy3V1DgShKqkIKqW6XiXuy0J6MRf9w2sX7C/9pYSn7LFTUbJqBgztGr7Dwe670UmGfx
q3Ka7cgeX9ALNHdbOMHrlaHjA/ZdMMfy4H+JQO4aqe5zLt0exWBzV6eHMc6fNlZ27fg/21j4xLJM
46lXcY0wwzv3lryXobhS2oIr78rxnBwHqLd7nLJrm9pqZVc/2154yapEJSCLEI4Byc8cGU8Bzx1T
X3el2BafePEHeguYf9k4MdfyJ0jPLzd2cf7TcCA1eLVwrb9z8u3ajvZgeb1vodlqgqSsRpqTfs0e
BGDog9v7fY3iWZheuK1MA7XWQFCJbwoTDM5gpKRV/xLX7XeW5hjlmPZ9Ob0MOYRuUvkF7IA7pk1I
aTVM8GFMVNTdfi5Sq52Sd9KJvi5Nv+QYs9QYcPohk3ErzLp+Qz7t1BLHYxoY/APeiNeo9CfAW/oz
fPuLCvKKH5rDsengxMjc6jRuNVg3zqWySEWSDiSNVcsL2H3z1AnqPpkLl0LHnBnDY1GUW7x4W/YW
jyVrmjYeMxyJWI2+xkQZMANMDmwCCj8PH7Kk+nL7IFw/X583duEXW1NsI61DragVfZBC+eNAd8Ym
6RX/1Z8jns9WuIe5eCRnsxIyLUUg2TitYaueFBhOEyE0J174us25tuGwFL7oC3NhIo4yxptSP+dF
RvmlQwr532wbJgjAE4UEbikUVRoZS02lon4pllBDgBhDUb8rOdnKpdaPAyiUNEhYQ/V3sZJoLqdO
aHD8wIqHmSkoAI13iYgJr/5F2MR9rHSB+Wf6a23hhBNEFwk4CqiPrHy0qgTo/SolVjS0e7ExocJg
poWlS/lpoMzHlFRjxZ00WrJgfBMijVrT0JobG71SH//8mxbOWaOSPsyoyqI1bvjTOfMENFqqINlr
ThpEe+IojcWhNgjVIQZvok5p3/7UK2kXfgFePwz+q4ZyRWRFu1ClGH0OwUvcfgEIzEttTMF9AL+S
Tb2C1Q9+YWxxU2qSo6WLmS0fraUjBil2FZj1e1m2GyH3aoM+317cql+9MLc4X6LMGgNHLPEzVjw2
uRxMtLonOXue2Pxw29R1nZJvowbaVFBYSdfkXLRS4mkW0EJKTj291zASEiuoftylsooBSdkmU+fc
Nrnq3C5MLpypOoxCqXVgpSgmyWL5QcsfOyHfOh/XwfnnhS1cqJAi6JxjijplP30L+/g0qh0msGc3
wyCeCPD+CFmnSovAUkTtuJ8x3E7OLfuapCIgO09sZvuweEuVamPD/5eD+3fHF2epIGYo0A4YK2b3
vyt0KOdX8pw8q7b2mmxiqddP0l9ji5NETa2HgFiV+jMGjIs+EGXJKnvMt6bplktYvyMYZcJ8DCYA
l1AdnYvvJvyO8LIEH8DABLZVntXBmncUVk+J36IHGx6aU2eHd4LPdtE9lHllG5MFLgvSH7eP2XoA
yWer/vygJXynwqtNR57hMjseLMnLMG/ozE7qgsXDoV+YQyMrLC0x2CrK8y949a7y6wQ+PyCXllT9
yaCWLGSoXqjCXYMeB6p9G5u9ZWERoraxPuogrgp5xR8ibk4Yko1LugIKwf25WMQiFGVDLqGJhOBA
B5ZR9VAHxWtn/UEJgJQsfBIgnULf/zu//tfukqi/lzsiRwCLcrvxcxQUHhR+fk5vvHsP9It/+5Cs
3o8La4tAspBIMdEQq2R5/ZhU7ZfRnH3adC8UPAFbLok7thvngvD//yIA0vRs6MQOlRDyMALMJlnS
D94X0rzm2/aTteplFbBWYjYVkOwl3KgLFVZlIm6+koR7GiM8jqV7rQ53tzdwBS3Gz8lfO4voRMrT
qB8Eid8yZEtfwt/tF4wwQpopSAXMbEq2eBy/CcD0bGpgrQdGF6YXQchkRmM3hHhIot/MDkFTh7s9
gmUI75c9/sbtbnzWbSOI1j/j3xUvLt+sVj1oilEfad3uCOYEew6iU4dEWHHl160Dup6NXixycQ91
QABJ1SFqLqGkMrnZ80dG6mJyJf493Yee/jC4zdlALpw8SRttq3UX+tf4copTT4gO+AoAJhMYDiEM
pTjACv2RQARbd2mFP6sz4HLeltjJSrMCp4pATxZkUpKCWbvPV0WISqlidZZhj8Hg8lhnLvV4Gao4
g8A+e8j8rQGaVY96YXBxN/WiSrpcgEdtIZRTksOwKU+/eiEvLCwCkk6rRLkX88RXQ8A2dXW21VIz
7dTYSh7Xv9qFJb7WCz+jGCbEJlq4UD4RKznIyXuHCrbhoFv7CHoQaNWcylfjvAXk2Pxqi2hDVIXB
bAwdDg64MmDu9+BHsGdfs+C896G7JVu2taML1wOcBaeYBwlJWCWOGI+7jHw1xPm/ctsX27lwM23f
JaIy4w38E9hIAZcqm35+0PMehA2w4Go8fmFs4Vz0qRr0SFDx7QTRk5XIqcEtUBYG4B2qMxJqGwLY
w/NmY5Gr7+CF2YWXaWSqZgOCQt+gnZNNPTQ2BrDouJMeeRsPBj/nV6/gX1PLqnnStmGCMVdedRgR
jmVO8mA+Vm4NsEJxyk5bAYWy6q7Rs4Z6jQ766+WopxYLiJVi2Gvd6HF8bk8JxKG/VffDkfl8eCe1
o+O4191kRxzetQPHByrd+SF8pAhhT+Dl2c0v7MfWKPTK4TUV/CjeTVcxLrU4VVrXQKs0RAd4KDh2
53GI3mi64b9XMMcSWuiKxFvasn6lQJMxosSDicdjQG8SRUIvd807sLU61KsOM3qiYB7F8yXY2lE6
YIec9Bk0TYizDLt4yX/IPgsaW9hJv26fgZXT9ulnLRyUWYszJsNS6gv0W9c9JQ1QxuLRiGPntp2V
HNAkMgBeQHKZ2lUXKBLECpwKWL4hl+eGBAmSkRAUyl32qg/JQdGIddvgmge8tLg83Fol5SGkZzhY
Mf6FbjdkDZVH1df3Cmb3BWcLGcMPyeIufTK3eCYp7UclVxEB9eKzMb409K4nR5AogT14wy8R/k1u
mVo8kDXGwI0wRigwTDSxiBZ54M3zpNh4EGSyI5AhtKB66OqisZt1JH8ZqIjlObYrlBYrdfjW0nI3
RdV9Gmp3mVo9Zk2yG2vljLLqLi+gHS2Mr02v7gdq7IqwcMKss1H1cfqo+l3Q/KgxGmAwAe1KFqCA
+G7MhaOnykGMu4DW9AgiMb9vFFvshlcTU4DEyBxh2qrQr6RFsgqVcAVMgdDx0JZdl0GMRjFuIXfU
ARjKP3CKWHM+DgFxagzET3hmE5BhbQ5XXm//Z7uLt05WQJw25aDNygf6XapSpx3bp43Du2Vj4ZKI
2BCE0+DvYbaAx67b8TEb/bF2+jfi5R47bB6qqzP1eVGLxy6t0MBqQCroD83AazJWLz7eXtPWkhbv
Gmivu64fO9WLI3JiUewp7dadv3ZmnxaxbIIQpSoyZSxSX47Uh0IAjmZsOPfUo8nMt9uruWZYUj7b
Wtx3tW0nqWsRHaghyLGVdgLhT6p8qTnR1FRIIHoKT7Mw7GRKHjUZCbSo3ie5J0+/J30vIAYceCvN
MA4kk6z5Tq/3SfM9NYAeBRGJBiK37v/OPKMA4/RRoP2g9/noNl8Eo0YJwU5adOa/aHUkMOkAvy3e
zRi3+I9odVYyJlhE/QlqNfA2ZEky0qJxPigxxFYmHwMA9vjEpc/8KAAoLvM4A65pQJCHeLC+PVy4
cho08NAQTEkBKHfNSDv2eS4oGWQala9qarpG2/pGf2iq77ePwjUJCQQBLt62ZetcFIwsgcj1nzCq
P0sBAVyl+h/SvqNJblxr9hcxgh7klq5cO7WVtGG0WhJBT9CTv/4lNPd+qkbxNTS6i4lZSKFTAA+A
Y/Jk3qt74yCxtJVPuIilTQ460EDTyiO6s0845JCXa6HpvDM7cHoBrKYa1TPVR6AAbccvVzT5oOXU
qqjmFg/MaNCczPaTncQopKqBgumaBRWjQuE0kSBaTC1vobUa5GMLuuehPqHyepVUjQfuD5DrXxe5
cVB7MI1m3QB26sJPGzXskZcZQ7Jvh9zLtORYGUNgz+zIyBiaDmbjnD5IpsnL9M8Ny+9swJwttQuc
Ir5zbPcKtfqXlmHohIBoENxjvZKFk3LVA8qvL2/lmPsxqSBJ7nhsTr3RMk+WQ2+7pt0nVeeP9Rs4
QcN4YF5vf+oL9t3U38C7/zNxqNfpP+xkhuhSH5ARXH00uSUIZYcr0NgdQT4aNM0UKKBZXKz9TJ9H
Z/EGBt31IY1GW/EWlCWtEWm1AuZO7Ipbn7p5DkE5eV81P0COCK2CB9rlfpkj08YUItTnvTiBnpo7
RGmhXEEreu80YFYqJ6+gzy2YxKevVWNgULx7NUEf7q6Fp9vgEpX4xVYEC2gNRLnR/IBGhXC3Wkvt
LqADt34RL5X3+d62fYIveJvv8sPwmIyn6uuyl8XzOr/jLgKR32ZFtAVgJC3m75GqFIf4CAeYveTr
uHe+xwZEjzlxUeLrL+SOK7CCzle5639kEmWirTa9e7ZyV7iGyyQxlrjEyhm0RLsb6iudXz6xr/W1
4iOGxngmOxhP+YOlgNzOQkDtHmTbsH0oz7ZBiMdcUKrrq7WgJX2FeMzerUH7vQNNae2XOw7/truD
E4HZ64u0NnP5puLmObMsXAczEAWFohboTgHajhv1VlX2YLMdfYcDEHdmf0O+SNF5l86mW8iWDFfH
xIZuiDj3ZlITBe1jfqnbu3Y5FZ/naA3ciHcemyIAnFS56Xd/Fe65mK9C/xWCdegqv7/6nLbH0ATS
C+iUFzpqtuApOfGUsfCWAeR0BdKjSQpFvNxgrJXYoNDAseJ88e+N5n0O9EmWxlHmvK7D5C3JEn58
drctAJoLpU6bY6PeW9BxbxVspnGUgOrX6aqTWjz9bxaEeBUlSwc0shqJnOlpSlWPDjImkE2P4ISE
wMAC6Svq72Q9JntsG9xKLAfGdlKmPQT+Ws8ymJRT4vLKAY+2Br4asANi0E7M1aHtCBjuCmp2fQQD
Vn5KMDMKp/szBqwN/B2soXSFAAL6XxfxyzSyUi3rxP3Fx7bcrPvljl9rE6oSMnDmxmUKWxAYQkZj
YKZbPFax2eVp0kOSwEXY38zqvU4wbrygN6Yu0FnT90QD7/Bk+AjViTfF7Y6M5NQn/REcrqhGZ27t
NTSGxnHpBhD7wCiP2r7QufnRtzLlyI0PDm5RTGSBGE9FRCncui11bdW2wFNXrd/1Fs98NPQ/Pvba
jagK+wGZKvTELdO+YA51Y9rGQ6G5UWz1r/OUFl5lp6/DOrxMOqLkmYIXvQP3qzcRaCzqs2wWeyt8
5IoN0KPB0QQZ5vuDaWBkIHfBQLxbZ/uYdRhRHwr7qRp7zExBnWkvWS6/vt6/pVjumTkhAetUEhtZ
PkLSHPwed0j7bvN9dht/ca6acAxB0+71FHPBRphH5G7597kZxx1zuViiodLPv/dZWJmvabnUCCKi
cYa2mqoGGZOOoPFX8GKBjmvxcRUQtYozK7o26o0ygKvRsA+QEPagKhk6gW4fjKOz/wu5OCQ7Kp4o
zoALSkqxB65XORTjlDKOljF/LTt6zG163ec5iKIV6ZN4WUjlxmwu7AdPJeKtNK5OovZZ+T9kVtsW
0dLmVUWcfOGLgSa5NPIcFu1rTpGaApL5f7kcXf4ApL4R5eiQ9kD7koviIaUSzjxl6kLBBgjRhuv6
eTiuePOroGaeWiHIAnt14HwDUD6S7u1lYe29XSG6mvVpgjSWS3fj4FUHPVxmX0Vk9WQfSEhfyXG9
zo7sS3+dBuPkSQ7lls+er1mIr8hsgP19AN8eT1onsJPvnGDowiloPX2f6ZGsxbgRDLzbY/7nZ+fQ
qck4EIaneuYgea3wC+RdH69p61rTUIZFIRoTt0AsvzdhOY2Z4w6D+hWd/LYwgjSuwbuBZy3Owo9N
8X9KPPHnpoTAI6PQUyoXHZSLpvuWxQWawU72BF3J6GM7m0+FpmMcDnUGA1Njwra5zFAUg/NxYgT3
xul+9hBVdBVjn2SDA8VvEuRFswcm9TYbwQD0sfHNTwbBVw381hpG8oSwFEzkjVFNUDocHNVPCH2y
YlnlbKvSySUi/2tDLGUbieayrulIpH5VtWNzMIJ6VwOP8W30e/BzTN+1p7+ZwcO5OzMqnPeCDkNX
DsgtmhaxHHR3NOTnaFs4xv2g29+Hnnz9n3bS4ofxzPldF9BehaCCTqn9ZurtPldzJvlamxHd+aqE
E20TVDq0Bj75jyJ0elzuuLDxuPsD8r+tO/rcluCWxVQ46drCFgU2Qfd7tgf1WZhc8fk3uuDNk+WD
El+0hLM9xYaeNozFUWzkYZ5OAXFkcNOtMOV8TcKZXhnrmIGeIWQMMWjT174JInA84pCE9QxI2y/W
gU2u/7FnbF4kGHPWLOS6eGiFUGzRs7xXyQoa0pWFq7l23tBUp7SobZl7bH6yM0tCFFaYrMvbEaqb
lsdT6iwBxYUT8PeNgk54Dx4RWfOR/4sXl+SZReH+wJzbOncjGFArg32hqn7QoEnd2NZp1qA/kecM
am26DJ29bRTDPmDyIiiOCo5CujhXFpzgaEBEBpQO3jWt+oRY/BHUDhpE5ZpHPe8V2T29vbu/zQrO
M+q0TBhTgezAdA4zdlU07kE45DsQPgGh0ic5Y+Ov9Plye3+bFFynxIs6r0VVYWalOCj7/GZ55Tq7
ACYRvz3hPygbNQBHLVf06AbD0b1i35QD+6aD2H73N178+6cIvjUrXc9aTqY75uTUJcZbXzgPnamF
H5vZQLXi4ubDzP/5uIJHQXLeYOaE+ox+bR7dLlhPJuqhIEmpg8FChCarf23eOr/tieDOzmUDXiiw
6jpOBw3yzEtrSZVP4q5EeIr0sWsbAxomOzYPvrFANCgGUW5+1PH1jC72DFNGR8I98cJtXNfkMAW8
7CKTvZ6t7ZT1uHHGCNDkA4USvQ18hHLffSE7LZznQ399lDOTbW2lrgJJz2v7zgUxidZbas+BApDr
UfwM0B10giTesXUGz00IZ3B1i2YxU9Cyj2Cve1VDDiFzfeK85Ac9MkFhR+O9xOTmqjRUCVzUh4wL
JnjCZjDFGjGJwGbjLyEY1l6SI4eQOR6QgRzjIGuUbDkM13PASALMXVBxVK1LchZD0ZgS7Ua1ulMG
UvaomYsasj/QXLTIo+NY85NkodwPRa85NyvsraLQWHE65vLiFJR0rjlnzx/Ts2+ec1SLAFuBm1oY
Yn4fL5VTXLXrmPKk8y9oibbWZmjQjofEo2OB5eS9tXgqpzLVFB7MVAfk7sf1hgdOf0SBtOUw57aE
SHB2l9IGpaoTaQ/6evhHSsJcdkm4fOfES41+jexLcjtvbif0ytFDgTIm1im8iaa6tIo7EuXXAvMT
jwx5rQ+h7x+wPPFnR/SUc2OCp8R6bY/GikgN2Zjnlnsr/paabzGrA0t5+9grNzfzbF3CCxg7fMjB
dsodg3irQUFNow1fPjaxuRrUyDRO8aDZYleyI1B6LzFQtlsBt9DUKwPvmhqN6eM6jX9zf3F9UZR+
Tc6zIyynI2251hqpdusv/vAqAOkCGsl9C0YCMKyGsvhsA9qs21B7wFAO0iG4vmBQaZW+mey53lkt
KNLnYH6AQpc/GTcYOwoMP3YAupU549Y3gzKMaoOW3cZoleCLOcWII8OVGaUZ/I+eNPvh4y+29b6d
GxD8r1Mru2yg3LZL7MbX0izUqtofms/mIuPc36wbWYC8YUAPVXSTCNeUotFyZS4mqLKDFc3OEcLp
vp0CAAsGrLDxgR/+TKaDXPZmyykhlQS9JguqpmgWvL+w5jruqdIP0FSFrJxVKJENckvM0j+WU/oy
p4D6fbylmwslroo5RBsxgyoutJprXS0btCZ4dGuR+zKMD2AH29EaknA+B1n0IGvNFil/xJa3nBvm
f36WOLdmP9h5A+U/BBR7tXXe7LWQjd1u2yAGptNQU72AbrZL71RDhWp8mbMr0tXflm58+XgDt3wS
KOH/mrhAuNs5mxKLYv/yBz157B3U+ximMbo++tjQ1lrOcDAXnmENcbVAyn5Hp+mRuUkHYUBFFkHy
N0q84c+MiKvpUjvrJoZYwN3rxwmtI9D3HcsDf07kjHYbYEewa6Aya0LOz7EAr33vAszSodlYY9yW
i8une7az77R7M4gflgDVvX0sy8i3Dte5PSGXgSSgiwkavNBtBbpW/TYlN8l8UpOvC/B+H38tmSnh
HKO3no2qwjB5DWrAJof0zWsFPFUBDFGF6e+PjW1GAZz9ApVRlPQvK/lNpbspQcOXjurzapJ9rwPi
5bb7tLA+o+bxzc2HUHfzSF3rPqyS6TMrIU8r+RWXBDj4nGe/Qthe0Dws69Rgzpg8jFeQPQQR7wp1
uVL60Gxu7pkhYXMTUipKwRt5LVTnCf1qpKFRfq9V5pNVIoG4WXo7W5Q4TsYMLQGn9N9FkPxREU8f
rin07A30fy7aI2xIXHdtsC5CUcjhSjk5Mg7Tg1KOwVHVvqxNwTfqI4PCg6qvarLOegbxH70aoC+6
Qks+O61x9n2Z10NRTm9roV93BpOkxhtDX9xVfq9UOPnTVBh5oQNip0DIfg3Mp+JzccCscJgfIfQM
ZdODGgDTK49R/j9H5bdlwUkrjSxVXWCPexYQT/f/kaMaWKBGxR809LZu7fOFCq46Tp2p6DNfqLui
0H83YXb242O3aQHdXsA9cPAvIpVyhQogblF0KGdwYDLLy2UKeZvH7cwC/wVnL3WiZGlHU0zKl+l+
TUyPEsObaqSprPRa+vyvl0OgDo7cUANIGrHre2NNYw6NkyfQ7zJVzxmuc/Pnxwa2Xp13FvgbeLac
Oe0J1WjD3zjzmEOyvvb/mzRVR/krx6Ne4Yy9M8cP/Zk5NKyYXpv4Pn1aBCu9iuPI7rtAsqiNh/ud
FeEb9UncN7ShCSanoPjnQOSAPE1B7DXEVz2kHbIu2dY5emdQCPYLo6eAGWIX7SK0j8Oned/WR+K7
uxqctCDlktXrZNsoXFVQ/cMVVbZwwjiMfwEwgXgkiWQf+TZ99LGEe2mo9LUpegOKTpiBKOIdrVbJ
cZW6n3ABOdpI8ymGP/zTA/8PnpkzPcVeS/4AUSxbk3AFUc5x6NTAag3dszk99LHkxPIf/MGeifh1
Df21qq4bfJk6D0qjC9rmjoxgti6uONy07mV9gM0F2ZqGFxKQ8AtMnatORpsnPEiNGxtNlex+7QvJ
C7Xpbr9tiCBRBB/6vDqcX3O9Wd3VK9PSG42Hvzm1Nij0QDhj6ZcZcxwPC+phCkCJ5rHUr6FxHP0j
nll3f1At2lwU0VBbBJgFHAvCVaRUGYkrMsaR2kfa9Dw0kF7vZFPqm1+Hd7QBLYFUgQir69WqSouq
q3d53HhJ5oDFQTKVtmkBGQMKDShxABTw/kYlcZdo9aKDgcP+vuhQA+97ySGVWRCeCHOxV9oqDBrt
SQYF8cpNPFTaJEY2nlXAJ38vQ/gaCcmb2FhQzQB9Cmz0qM8r4JEmSIjZDrMfocTZ+L93cU7P7PFF
nz1EFUpqqpsuCPaA1YKIXZyATFUJR4KaNtrxnO5fVhHacjg0+gAQhUNYcLn3JhMX4JvVcJId/o5n
Lo8sU72ilspRbH2uczPC2zCsyzqYmZWgWJOnPgaWQfngXrfDnev3oRZ2GopdbidRcZWtTXgq5tRa
lCkzkp0B3tbhwdKOKZGY2IJQgIsKqEqHWBC4FoszeZ9gnsoiFNSw8c5J/PxIox7UGRDtRgeCHten
ZS+DdG6tC9AWEyIzgI9eFITKyaqmia5WNOroUeFxT+4AcpDlilvOb6M8yZGYDmbhxEepXhwXMdg/
Q7XTTRNlt+03dj0CBQ4ta28F8H/41l/LHHLLUwAGA/YM6Fj0BYSrA85IkkwBs0qRQIUsaUIq98at
9/DchnB56Cpr4nYBsJ48xDvyhiEhH2yOoQ2e5OrUh6ufIc+AlKYUjLtV9CXnloUbpQeTsUVVx8Js
4RQuN9a3klctPc3P73o/vy2kygubvnK2ncKVYi9g8dKytthNVmS0uuvXKNT3iDk/vrp+IRGFqwsu
ggwHRwDwL7FphI5ZvWSjaUdOXtyUffYwxbqx11RaB2D/jLR+eARvWeVNeevHWnnIGgW/xZ0/LzMD
5ij+OawYDtX6ZzKMWVBYk99NoM122vFOK5JPnY75D8s9Gi74kFccLgJYXkN9DD5/0hcWjIqyZ1Zz
qob6yhkzLXLK0vVjqyo9tGFveo38W75kLmfP+2MqWhM4iMLdorVGuSILJ1E3T51HBvoKNvOfaWze
99VKvYTIwp3LqFSwKESlxTgwxxnQftceqsP8XYOgjwvXKUtMw/DBY1k4fzlkJxgULoCq7ImuxhaB
r3I2cQw6N3swZYbT5HPya4XDhhOIKzBoHvj5EH3sUZdH5b35X/x0Z4+hsmAcdm1saGYZ/pQf+4M+
++iU+yOSClS9HRUnhob1i8TsRZommBXun2weyWxaAHb8Z/oXo0cYvPIItObba+vwsbWLO1YwJlxE
01KXUE6CDvxoLV4/hEsG2EqrhzpTgoSqkiv94i7g1gB1wlsPQaELXYfaNClovsGLNmmfFTQtLO16
jTXJTbC5pDMjwoUTm6QGjwUK+tobIiSPjRX6PzvH2ruSGJO737sb59dqCF5e9AZVIpYhqs6qgCIE
QLKxsr2uHDLo2E2m5iXN7TSVga1EpvOvSbkEm8L3ykjqmvMwgbOmU0dIwZtNaBdr8LFTXMJOBSvC
I6EkxbIWVMOEQA8J1fVzD/xbF7tBubzmA8bo0/s5+9FCROdjuzwGu9hQ9CJdTEWYmIUSznutVK42
KguiW/utSw4Z4Har8jxbMqjfphv+tiMmbnGPuUvwZtBdA9R+oI3DS0nNyaPpIrlCLiks+UaeWRLO
coOJHxeaCBRRZ3uw/fJrue8fG5Rt82McuBh+AObmenqcv6IxtJcNlsmWKfhKN9U2jUsAou229sc1
9hJcZLa0jbFtBkVFpKgYXxPbyH3PrDQdgP5CrHu1uNUV6n+7upUxB1yEZb+28rcZ4fWpi6aZWwYo
dJIMt/mqZEFDcLw/9sBLOSHBiuCCsTuXhjFjz0a1uk/TNKqm7qnuMuaNbgpy6oF+tdzewWQt+2El
zKO0PGlk8q0JfMDJ1Hgqyb9MuXY/OspXDGlH7TxYkh+5fUxAnm7Dsyx0At5nTLm9GnbaAE68Jjca
n50B1gipjZ+VMjngzRsOPd//WuK/5OwFVAub1gwtpYjkalhDpzF2p3CmFGxgaR72ZnpboGXs94WM
c+SypfLrO/y2LEY3EE+psxkt578A5fBzcHHt8AxDB4MIpuKE244ZLbrKqCFFdu6tkRqCfIkTWRk7
sC9hnDySZU+b3+/MnvBAkQpCWxWY5KMCEJnYin2tZ8dESf3ckjGOXZZg+T4CSqU5+J95oaeT9Gs6
aAvWhhkTy7Mxy0yj0ZsXzJX+ibzNZTYq2BPunLJLFKJoCoBiuylU1VvjSoMySu8NkfO2Gkc7qo7T
XjZitrmhiIHx6KscjyEcWqUebTevTfCBlvtZO4JGACNlkC7ov0huB35dX3gKKmNoEGMY84JPiU1d
h4bGUO2GGUNJiwktKmfZ6RYAfy16U1T91MdtVBqYlEcD9VPvdI//4y8QbsG+NIH6bVEQmnwCQdPO
45wMC+gdG/lcMvd7cbUomWBqDtAxSD8K90yFB3rJhxrgdH9B+A1OwJ3zBTSjXMaUq/m0sobB1kty
blC4bmq9mSsNsizRoFaBYXWHYnR9N9MlddvNy+XcjnC5oOHmMKVDhM25634RKN32R3aooySS4TW3
Xi0O+DNQmQGeUaxhqABO2mrW4NWi+bGsceArusgSJYkREZGB+kRcugzI16J4tcGR5BCZ0py+6Qua
jSF1rAJ8t8KWrZmSaYg4kQs5vbFXJ+1ramQZMqI2cEolPVWqOnqZrYwPJFOnwGyM1rfREUT7PfXt
dcq9xe12xrAenM4IdJLdL0l6ZPF0zdQ8890i/6QRZUeVOvj4xGz61NkPFw4MyH8grw1wTqRl0Cwb
lnBcXkc39z+2spkbYy7TIr80TVSxaNQaZqIj4ceM80XDkKMsZU/I5hfnIEHgzjCrLM5mQVgHM2Mz
gMfjVLyNunWnUmP/8ZI2Nw6QJYAfMZ1yoQKjLTRvu3rEqzgNfkofFuNHm8uYe7ZyNQyF/58R4es0
DFjlMY3pTsmnYC0fzF719M8tKFByGdnw9nrAdoB5YJcjfd/HMvU0zAMjKaRMWuvI+ux5rJtItcBb
8vG+bT65nK9EBzwbiYwYD89OzIAMxDgwH8SabjiK0776Bx8lH8Xa3EC0wE3EgcS+wPY6mTVAHwvu
nRrHtbrPaRuwHq87kt5qSQ8fL23T686MCfdzoS+FTqAAGMV641vDT9r1ss3bemF5S/+/6xHumQ6u
uBIw/kRTgbZdbu5dFCSSFswf821jBx1vDpCIFtPOdGUDj5seQkCohH4LZsXFOFArMKSUW/B4JXlS
2scc6ijauvt4C7e/128bfIvPIuo47TS3rCawpoxPplGGZvJcaQfbKoNOScOPbcnWI3i8ZUGhLing
GwMEwOziLibf8uL1YxvbF9/Zpgk+YWlFB0AXbqLqivPAGvvyKXki6KnoUb+bvhlSRqCtYA8Ylv/7
SoKHZEqqspKgN46yspe45qeaDhiWiSHdNhtXtMiDnI4nVkDUpKh9NS+/DXH3qiuArOYVwsPm2E6z
pAmzfTB+/ybhGqNo3Y56ik1IyfqqsOyHrpcSx9msRp6vWwhyR3MswMqGr8mJvbXANf0cM5c8rmZ9
WCAcsw6KpMQsWZaIa9OSOssNE8QdZj5dlwX5VtE8+th/NiskZ8sSh+915tSzZmProECPjCE0guYW
OvXIwMZ9WkdvXI+vDhrk37VfMQ83TnYtowiUHBRTSFpW1WldOuLgq2kVqcimlbTYp0siudy4F1zE
07891xTyTKoXMzDGyMVm96gZWrAYqE7qC7KxvT1HlSJ5wGVH8xfb5tldk6ZjZZMF2fs/KJK1/8Wk
8A+KBEwK8lau1KJw4yzQhRlLYjnRemvu1Fc+jwgijAdrZ/jOSf74bT+1ZzsqXD4sL1Wj7/Hh/oON
gMLgzrni3ay/w0YguT33VeHqUYzMrGOSlui8K8HMMNsJ0ammK2QfjvvbhaM4nAQPlLLoDnEQ7dmH
W5rWrJF3/SpIDCE4oXcxRtlC3oL/o4LEpv9zhDVYqMAoIpJ8uNS0Bg10hjurHD2zzzzVvKdT/Vcx
MgZcoJLngktEzCeHriDlqqGdM0ZWVOm+0fnNyfRGSE+uGFT/Ue2k8tyb4cSZScFBBtIZpptgJ0d2
Prfm7jgxi2xIfXMbMZGBGVWwdV10xVcbdaRlhTFCfqgY6cxfh1Ty0MhMCOGDmiqmNqxIM0btrc5H
X6lP1NTDv7iTUYC38JqA2xIAnff+l/VaqTo9cHukdYMp/dwkjbfMlTevi59MoCSyXhjXfFqgnEpB
cRmOlur1y7NLUQM1Ht3yGQQHXlMvXlNInsFLWjyw1qPwgl8F9htUtoRnkCjqUtERCsNsrbwWbcj4
lXcHQXCYh+O+DRuOkct+sfTV0HF1nuaQQfrl339rKL4gp1cBQd2g6LVIlmnZCgpOppKbCplr5xAo
UmSGjNXk8ovDkAUGMj7tidyb//nZXZCZc0dNimJhqR0q192xFEq8lYR4+fJlghGApLCduG5wPAUj
1exaA7Sndi3Y2K3xSmnSCNA8MiBtTomfOTJVv8vI4p1B8YabkrhpVbNFMGOA0A/QqXh5+NiJN/eN
gOLKQbYHGJtwV4OH00xyNihQDXf2qfpVm/KXIpUVyDda1HwhBHro4C3F2J7weRxlgSSRrZYgfreP
bebF1+kN55unUXw135u36ZVzC0Fhb9lrXz5e4Mbj9960cLfpQB9a6KKVO+vB+ZRAtrLfm+0/EBIM
HrfVv7++YQ8UvSruBE2/uBWSqc/sOh7B1fJpjdK9dlJ8497E1KoWmqc0ko0nbvrkmTnhqksL1M1q
dCaiaak8pqnebO/n9SczMLaeQdxJ2sfa9Mkzg8KnVDFyrFAH+zkqw6exjC3PYK1keGrbBkQDkb5Y
IPvj79XZaV71tnYyIFN3rk5904qfEznD9mX0wL8TcP4A1GHYRyw5dm5bxeUKEvV50t7WmtHQncqr
ZrZ2ddfh/23qWW390jUgiWVWfNen9g9w8kou6l/Jwfsg5t3PEIuSVpU2WtsxVD5HTEHSvB/8duye
1ILWvqM3P8EHdYBsfVjMoBMFg/ZBB9v4aWamGsTzgrCxi9tgYP0B0mKv+TQ7PlIgJaR9s0BVvgYB
aqLwYuIPo8b0IZtve5vC601fSar9MI4uxAvBkaZCQaaAeG1VLce+t8CVvEZWPNU7ghEPL1fc54TF
t7ROkYqjuSU5oxfjTvr7TRC+dzZRqApy9ctRn7XQsmqQ5hbMQ8/m1OXJjT2bu1mD9IwyxEGSzY8S
81vuxnvpKBSCqBI+8d7dKkeZaaHMGDxsAOdcwS2aztdcBnz+xCd8QdUjTwL4tSN+d0QOGjDEjnqJ
2hu0WctQcLAxa1JfpZO6bxPmp2MEAjbJq8Wv8AtLmEmF8AJ4FDXCb5Czw0TT3KnWrCx3zWRd5YsK
0mU16LM0mjSyBwokkOwm362P7Amv5FCqtAXRXwlgzhRaV93T/OIEpqdGVVg91VRKq7KR8qO5+3uB
jpAHJNOoxnpal1ydePHWR15KJD6ga/fuUff63V9ImsNfLRtsnYhtMIl+waHWmvkKVnNUc1TdM2rb
N1kTqrqkaLTlIiiMolxpg0H9YqazgaCvFXd2uSuc0iMsMNQCBGp3NRT8/uKTnVsSXKQtIBlhjBp/
nieUFjK8y/odC1bfjNqddacdJPa2XPLcnuAiJbWUpaxTTpje/dQ+ZyaQxpxnSX2IH+JblMTCJXD2
rRyzunXRIKsCxx7/dFCPeH8WGgqiSHUw8XhFXBVp3dtfzACUXLv0F1cHC5pn1fCcAwvwLvicoqTc
GTdTlN8VII42r5ejc99/Ua5ayIf0kFtd75Qr8mU0JB+E/wzxCJ39THEOpAChZYJXEQw+Oy72V+60
HdfkkSFfNtrQ4Pz8vR2idnONQMUZS8OO1N21s1Ov652XLfcUinEQ3/ml8Tcecn3/8dff/PhnRvnD
fHYfGTOetAT5YbTUtU8A+1iQraNabdKvSy+xtRXeIurEv2aAIQUUDu9tjand6vaKALp3r6sF+rwN
iCopiz5e0UbbD22FMzP8gTlbEsTK2iQdQPQGGV5IaxbNDCXatPM7vczvJpKXntpaGBWwQTY1mRj5
axq/jc3hsdZpihZu3gSrYT63tVHt13w+pEp+NJPMr2s6Ru7INF9rddBsJtVL2srIO7Zev/MfLwR0
GP/IJwVYs2hpuk/IaUO1lyVOW5/83IQQg8cDaBFYi4KX0/5cjWu32dd5FThqDJUCGcnY1q0JPlQD
kmM6WIjFkRatzDJTw0OPT578mAYAftyxflBUtwDjZSvr+GKaeOOsntsT3LmDjOTYGRMyTwL4UzkM
Gl4CTILMq2vtM0iqdoNy09RKkGs5fkuhMq+mSIEWjWX+ZKV90PTMb0mvhlRfgmFejsxNneuS1ZW3
1LickvVBL8AiP9ifc604pE75YkNy2V/G5ACsx2HsWWSx8dkxld04l19SQk8AQDys4FQrC9RndZBe
0L6+KpfhlLfJS5zaR3OoTmZqncwMcB6C2o+vNNUNi52DbQLxrg5PU1ObYTdR33YLsPkvCaYEW+rT
dPVzcy3BNZ28NU0X6qlyZ0/dZ3tsv452cQQd88kYresRAg+eYldXkBl7hhSD5SXFyOlhpruqU74m
lburrCSK63pPVDNEKNp6veY+ESt7mEcKFNnYXo0jO9FlunHtDNyCav688qr3qlKQ5pSoh+EJmVUf
je2jUSUhKgyfG7s7Vu7iZxVImGo3O7h0eKlG/OU2/pzHSbQW615Pu2A0oXfGNS2sRL+va7X1xqUL
Z+Iehiq5grxS6WW9ezU2zqmA6FvnmpD21jNvSMofvdbdDBWoD8ZR29dOfmrnOrBT48GNR+YbCh0D
dWpBV6B4aQ4NTqfS90WNEfsuGW/pQIOZmhhNH0HUPaXTAYyKXjvWit9PICom2eozoBVOrOtvRr1e
n+e4zPYpM1hU1W6PKScVkH2ssZ6TqC5GaPtSzBOb3RjY/dx7+gqUnaJV5AaMbBSat+UPbXRuq75H
zWdUv6xVf7tOjhWuS635MayUnXayBkjzDmmxy/o6CUwNhSK9xOaYtwMzImcA25mpFGAXL6GNrFvU
LzPzkfDEgVn5XefAUxanj4qFrV4353YWDGpBPqmz9Zrgbx1qA6npRKchjK10/Qlm2DRBiN8+sUH/
AqgJ19RrsIlOYOnKkw0RETeJj82YXnUoS7ZoacZs/jGrWaiP0DdJrSzQWHNI26b30ji9JRqLHDe/
MlYXciRVmOb5Z7pATUQDO7Bbr146uEaAqfxvhYUhdUNZb1qHPSRqcWs77TdnTpprOpv0meSAu+Rg
HdG76TaOLSfM5qbykwLqawrzGy1/zoo+bPr1xS2gopzXUQrvXov+Bi77bRj0b8D/px7y71DRywd+
QHS9eLIL87PFpjs1QaW/aoKhKAFCWZoCEH2z9eq8gZqIgyljUnxP6iJMIN/izlM0qStGy9K9nhS3
iUqXwGgscJEHbH0BvU0U40Aa9XJMSkyrMOUV8vOKHxvzFZ2MQ1e6oYpsrxtAXJSCVE6j2Al1rh9r
Rd87bXNivUU8ErPHvKyusyL92s7zszvO31d92FtzEVQsy3xwY0EAJssP69I/1Gb1tihpD60N67Oe
U0C5avyM8m3up/2wrIcmUw9lMz7TxN1lXRWsivp1WXBAQR7lQjGlCLUO+W2XtIFFjRe0X17MPn7N
cvdAyar6w4CBR7PqH5RlCanCvraNk3pKVd2ulXozLs2py6jP5tEvY4wATd2dTtDUgKW+bK87qwkW
3MsRKf8fade1HDmuLL+IEfTmlbaNuuWlGb0wxokGBOjt19+k9pwVB83bnN0Tsfu0G6oGWCgUqrIy
lX1omUHVJ9FJa1uyi0iz61rS2Kyo3suhNByloaONpiTUXwYJmmkhJm9DSWrtssrPYzHHW0lVbdal
P/HOkJ3JmCAAGdJjneWa27Tl09jSY9QMwLLloeCLOUtvrErqAkDwDDsewl/IwAA5Gp8svcCQTSLG
DrHUc4hC2W3TsFtr5vlQaP3Wy+LXTK0QlsFr2tdMfCJi7BdyrgRFJJoeRgF+pBa7JxGkclpMIEJW
p8nBuprjA6rioSHVsxH2P+O+apyplH0jK95HQYFODaNQGwz1fQShCWj49LcjxGyEaPImoeqcuhKQ
C5tbevaryZcsQqhBBnUraLR/z4r0SMmzniKxYFrnCnTyGyPbG7W5kSyvVvgw4fK3nTn7WGRfNXBK
BdbO8P4T32ewX+IVr9Nh8sZHYVPFfbWUubTGvZVMvaLd0M35qk6RkVUQsmdHTanfRNreJqYa2yCr
uSM0dGu18epSq+Dw9G4shH2mAcYQFk6uFGczitwsjL9fz0Q/xpn4l8Py13EPnAliW7rFCoaJOTy+
IcnSCr+6FMQn0Jd0CQocB/GYOX2EUqGzhbba+N58KSuDmmg6GGCpzgA4r9kBF56jTFtEK+tWUK8z
wXwIgk4upU/KHEg1OKyvU/kIqeAH1FoDIKSC6zu5mtZBquC/ZriUPkLiZBUdmN8taQCKQHfC8jsq
da5UncfoZz8xp0r+zWNlYZJLxBVBTK1SQUkomfaadG4IwEmd5lxf10rzGW+VhRXuVLbDJIza/JXK
0WNQKzpAx/HNdJnpiJWb2pWzzWq6+skUMAyArW9WkeacUrRCyaSlpvtheuiVOY1M3IQ8bSzssomJ
hX1a4d2vFmJaVRqqeB/km9YxxQxaXbpWkO3Efz7aiwrQ0hhXsbS03JoqyBH5GG46D8aEKNAEmro1
GbMe2xaL4l4XhRmCvBixD7N92ZPiDjsLekfJHeTH/oAYZPXptDDGHa28ZJY8gBIqQJJxGErBEZBW
p6VndPGGq29Z4k7XaGkT6wssC708N+vuSG46Nfi0CH3e8IoN3/sogSwuByZXnaYQlLb+KxJaacE8
Fan65GnGMs8we2uLRWz1vQupdKixgfRQMziHz0KU6koCQr4Mr662TI/9AIIfM4MC3WBNol1nwhZq
ZvUVv3j2ct9uSsahkEOExcjEkGds2Fa7Qc+/upMLC9w3U0XaCNmUQwqLvPWCaQOcaOfyVsd4ax3z
r1h8rxg695YaoySFNtOr3olg2rTAVHzdK1bgVDi+6I9jQkFUQCnPfaBEi1sjDGeIZItrsHcmX3Lr
AM165fvw3XogjhZITqrhpGkOcSM3er3+A1Yrb4sfwHd21Q5PID0iFrqEBYQxJTu8szx5H0nQve7d
2S0BTS02UYHr3/DvdfNE2vVgmbUlwDGhZtR7yJUC9au2M/e1mzzlYPMFQO4oPG2sdXa9i5zkc7MN
LoYNAxXFRERgBg4CMgi10+gQ54MUJdlDzOog7qatktbWMvnDUIVKBLIMLJP1P4TQfNKE4ZnIysPG
yrbscEdiFKgIMD+Qf4OPuUXFr0GAFQV1eEgwbFLZ0ik+CDf5sNHQWW14zJPBuEsNtC/5pr2JOpE5
TZLuC/GNkjlKYsse6GkftMJRrcOM6xr34m7rZK4v9tMql/jKqM90GEDAzFID9kP5l1T9IqHpXt/S
S1nd+WJdrI07mSFTRXCdwFkS0n6P8eRyBQsPrYnE3+jQfAF0yJfC8Skd2YHF4k7o858D2BKIWv3K
SLpXM/WuwUvTNoYQ1YzQol6BWSfUB15MK3NEQN7duondmjRb4zKzG1+6+d/7w8NApzRrGSHdXwLv
qmMcp2O3m/tQQ5ChxLa/vlGrX2Px6Jn/+yJOqvUwQf4J+akUUVvr3gXla8K+XLchz5/0YknQ11Zl
qOtgMI4zUmLAfpQmtEvEg+bnh/pUHmaFeus56exkr52FhzaIfdU1AgLWfz/0qiBxIxQLJ7s9lLtu
WwxqNZYAVzF3TCHs+5HdLpZt9kAUAc2sQ4ZGfx4q8aFQ41tq1DtFiZIzlYZjpaIMm3X6yarUO1ao
qhPX41c5Sv3rmwMJyLXdWfwW7vSD5KEXq3YEztEqX1S0b+W6lN4sgDBQrmcOaIeBwq/QkWdVgqd3
1O8qpfvZpfJ7JoW3SmtNnlWAQ10w7uOpP6NPATLrZnjJRkhMxS0qFQSIbZFGThiaCUhHO7/urd6h
YzY5LWgE7U4rRQfU9rKtY2QHTz9gvKqktyFb2EIQEG0PFGkdUUtuBwNyG0Zb3aRj8jPMp0BDKWCn
J0PsUSUqUXqu0Fo3si9xJSrOSGIlshmJQ1Q/JmfSlSdMEacYbi8yu2F9gN1HVWVCNTHeIfUgjpJB
k0urm2+yMqJwKAFhk2ftcy0O1G+hKYyRCN0lcomAmPZvAoZC7FKPHsOppTbTqLiz5HR01Ekr3YiI
u0SRj/EEHlvANxxVAM18nnydlOo7JHszp+5G5qDU9mYOzc+hioqDKjNQjpB9g0JwXefnLJ1cSGh5
RjSMdl5luktV+a6mo6NpITDTlvIA7rinXKtvYwYdEtmE2ew0FfETpIofiUYwCapAcRDzpvaoY0ur
sIzsaEAdRZOADsAQHrX71krsXDDeMLD2HUOP4NpIgLaHPCEgEyEEG0vtQQXUTR36ALhR/CX8rKRF
4UZH1aWiyRMmz4NaLPZaYk57tYqxrEpyzZnf0BpLgC0KuMJ1v/3gW7g41Au35Q61MKgQcZ77b3N/
nkS2+T7E7pTYhj/t5g/pWafkCQRJbvogu/KEIqsduVuwpTmMX/sR89lanGMtqY0Sg/I0CE8VtO2b
Y+tbhybYipIrg+q4ThaL5WpDUyJYSiXgnWbcsid2Byafo0Wepu8kAGdpILtooUSSjXaCvCOPxv5/
XSZ3ZwKGWXRThmXGe/PAfHJSgnpfBe3u+jddL/tg+gyoM7SFL0TIVBXq2SIU32ZCsgYc9TK9Ix6+
6hn9FicUXOltzgpk+U90AVff3Z+2eXEyvORI3M62s8gr9n+RwCKP/Qs8HG557+oFADYfiIkAtQVW
kd8dJxmzvszTFJSpqULdvGofM0HCfHjYJXY2xgczQwdWS1GOBaXeQTE7rzYMDP4L0d7Egcot1tnT
EDZBlsmHhk7GQahHFEhzJ86yu6wufqCMlfkj4szj9Y+06vLQRkBsA9siMGe///IUcZa2EwovOnvv
zMoGpE0KUb4tGk8LbzAn51BxiyJz5SGqANZpaAqowUGCxCXCIAwXOtpP4AdoR2ce2aDgrwnTb5n6
QOOtkb75vuPONDQSMDMIJOmKQkjbMFR/aiSI6ai4Nf02TVvd1vnjXrPAvSR6ZpVZkWAsTA3vIuVI
zNu42XjlSh/zJRdGDADeQSkIKRCeN6ISxWbqCB4Pes4eo3EE6EbTbweWHsW4CL0oM75qAHx3Td3Z
uaEd9DS6UcMWSDtNeQs7+p5RE9qNQuH0ahpQrf5ZtKw4yHniEiPfD+FQYeZ+ONcKWrMRE6gNnVKn
G6WDkdXfi0mOXQUNBDsN0WfSzSfRFI+dXjCbpMq+aTvZqWTV3PW19MNUmxc8BW7DqVaPajQ6EOaF
OEtyLK3nMrLegB12YzqCnbCfXDThb3OSO4VivklhcVYyc3Jyofa0Ur/vIuClrHFfq91OSMqAjGPn
DAWN7CYvvGlIfnQCLugq1H6RkbhjzxyBVbktDPQ2TMiNVJSVbRktnuwVZisVwIayrsStl6IEjFwi
rNAwTYxfiVJ4ZcoEsGVKvmV2QaYUv5RCzTxKRMUnRBNvgE68oRlldtfj5a9DFhBV7PQGDWM3T43z
aEl+Zqq5HclpBJpyqwJuTpN2RFOoL7boWapx8Q35mDcV1g7lcAuNK8XRUIJBr1NMbUPB2uoMDZAa
O4KxsL4D8p3ciA1xLHDlZ4BQPkm5X+mvQnFmsnIawGciadlhpnysM2grUBNCJ4CxP2L2K3KsUbDV
Tp1sxBMaCGry2AGl6dRaBlbnqr4fQduoSDku2/jFjDIXLxw/bqR04+20VlRAKQNqQODkBt3ZR+ti
camWehgSBSJrAVToQRs1emRHDoKj3+TJrI8CCAH4D+KT9nQ9sF0KX2BwH+9QFWcF2gMXwwY5RgCm
rM1AxeWrh1mbsnhlu/COOLVLntCIvc1fxXtl4wG0VhoFTTeGC9Q5pgJO9ns8ndDQA806Ytsst0F3
qT8OqOy1YGoGA1igso07djX2LMICl7GgkdVMZoHClNUfCXsR5pmmfIuebzWEQlxXhBCzNBMi/b4m
MUsMlBRACN6M53DqbV3dCm8rtzUEUSDCjOqTik4RV7iuzCJWim7Guh5myu6/9C8ru/gDuu6Pijsf
SZf+yCVfhUF7kPMDCj9qw22bqaPXSqR3Wl09gm9adMUxeTNRwwCcfLIVsaHehmOubefSRbhvVvaI
5HqOougs3zsO+xLlmV8zrlFxytYWJVAuuNu0n+vnYeGZ3LrHXBwMowcc7CMbE0EJEokB8WbhG1V2
Bse0I6fEm3lTzWGFsgMncWGZyzcpZG7A04hc7J+rm668fmEK/C4YdQDvMg+tk60iJ02MzJqI1q4f
QoIwOt4oYfMqF2yrDzL/bt6TlsbmD72IbCYCb5kIbJ4W2ym9+Nrkh8YEG3uEXqY2eUK7RcG37jmf
q+OCi6hOeZtKUBy0qvsKsJkJheIN51zJZH/bQM45ow6JDCaWZu6muSz6H/Zy8XaezALQYJtQaa1u
+JtFzi9J3gDUJEJ0rHElX/8mvrRBt1MC5V29kf0K2kTl9+trXEs/l5+Nc8eiKgfo2oPXrUC90pbN
zEdP+CVRwBmmiT8TPd9IsbfsceFTBUWjWoYV8kOluJFpfd8WyOlJ7CaCAAyLQv/x5Pd83P72Er7k
V0JmhDCKUeVUfKn6l4HKW06yUlTEFB/yUNTgoPXOl3olRTSaafpguZw5eMCriYzMrjwhoH520v/5
3M1v1rjvBazXBJameR4EWS8gQdnw9bpDrF2iy+VwH2hUJqDDqgZAUPJIMVhSqqjURv/GCz73jP8q
LOxyEBdKkCjW5VMeTU5tgP9RHvPa6Sc6OAMbt8LFajBcmORu1aSpYlUFWQd4f6jdNmJgKtRukl2D
Otz1HVwNTAtL3BNI1sfcrADk88eqvxeU+L4nJN7yurUkYfGZ+BH8RlXyiMbAtBp95wkYPYDmga2F
WW2P4XQehvqtgdyUXU7qnaV9x5jShpusZrLLH8DFe3w4lUQo9gIALx7ouf+mosFBnGifvYD6+UG2
gfLaOMurnxCSuTM7moxCChfxe4zOtL3UW75W6PPjvD9mBXRDm+7LpAt31z/iWv9R+dBbAEMaplZ5
EIvBUr00QmRhseQ2btveyG/ZXvQKvwSfQxmhCTh42uAmtTf6EXpk26QAqydxVnz4zy/gdljADG3T
pRW0VATDBk+PU9dPUp251xe6ZYXb1DKr6jCWMSiTFz8E9kWw7gZ947SvHgjoZwOoY4EHgKfcSvqc
xGmDqfx60t4oaKWlLtr4XOvuuLDBxUUQehJtUEBoF4KgyyHZAa2+YLCJIyvegOtaoG5zwstx4xyu
Lg05+swmBkn1j/t8kfXQROyHXIfUZU3MH8METm792/Xvs2oBs3czH5eOYUsuI1ASc8SIETLVXLgz
J4C7rffrBszVK3lhgdu6uoogt6gaSaBDNcHtTXQ/QtpAQ2Aqd9PQ7IZeRV2SNvZU98yth7J2hAoD
QUUYAqLR5BNw6Wnt5Wit2INYiYBux5hZJJPyrQtH9LBDy7AFDf9fGBWKPbFIBpwz0e+lPjG8rs36
n7Iu/AINfwfIuPhlNEQAY0eoSIv3aiclZ0w71vYQ6WjVVLtMN4+KkD4wIkIUMFVO0ggsZpYDSE/x
B1LW+qBKg2K6DKq2JK4crereWac/jUoIZ6CHoYn3lj7eE1M+RhV8Ax1ScJDdhEzchyq7GY30MWsx
9i9K1V4b6KGOxlPKzMhlFcWThBZ+puDeAAZeRWXCyrIHc8gOXQbycmTih4oZklMk2g2d2GNf989Q
InkB38FbqkgvhGp7pRRe4ryRgrosTqVOQjthydP1j3oZvmaxgQWJ/OxWC8esaioQxQTDRx+lt+gc
ZrshVGyZjo1NovEXtcbd0DX4JHlyKhvIA+TtAWJANRRsBl9IQ7cBt5UNko0HOoqvRQsuDdahz2CE
pNlf/60XYZ37qVwEMvLO0oounTFNXwRt8nVUhtMh8uJ+d93Q7Mi/PVFgCBjXGfQD1M+FLm0BFi4p
aQsayI1it1S3tQJ6KuBLjibJ1ZJfVUg3wsPla48zyZ2tEHrFYVoKuCVnuenudpabHvSPynuxKTJ6
cZA5Y1zq1uVjLxPQIvhVFPQJxAH0JiiVBm2szp1U0bu+m/Nfu9hN5NbYTxm0BHwhpDQEk0gdA3GE
8QV0K0Gafo3MFznOQYFA0J8sQYpO/es2L99H8xJhEEVsWBb5ipLcmBLFQUsxHRjt2sEuC6SQjv61
+Ei3c3rqSnt83YLNXsRgWAX3pTYTpkqgvuRiMLj9oKKgQLpzGJV3aBA/92g8bqxs7RQsbXCeohKd
dTXKuYBI9y/FTXynOuMEKhDB0zw0+zqnf2pv/4Ab9eL+59bGO02vF53MgL5Tg/CQvyX37DY17XCP
sQMXY54ORvwNdbO5uLqjMghHADjFqvkaV5SpzEjGLg3qYjonRuNCnsK9vqOrC1uY4NJw1hDMTNU1
ZnMjVrmoDKKATHVvoMLGp1s7CMrCkPJ7qBVYAb58CpqCdP8XecVMbwQhh+D6ei4bpfOXAoUt+I/B
06/xiDhZGWSpj4wU+Ta+1DfZ6YP6OXSNZ1AyevUNm4+Ai0biPnvWNvZy1TkVRYaaFtSFL8hBeq2T
jRb0IIgshj/kikeUwYEo1a80RPj8N+vEpL8JiktcMDy1xFi1E81r0FcopWt6+sm4BXDCSQ7dbjpW
u2gvjXZ3KF5C+09kZVa9ZmGc8xolZHLf9sCLGULmZKH0C0xZQU/bDYDYuhkFMmjmLD3E460x69Sq
FiZjArUrjqnUnWiHhkebbFQLVr+b+rcZHnBNm7HB9CAOt0nfy/ItH79qYDYSzc1K2bwt/GUAlOZ/
1/NxDy7SDUqVpFfRhPMxQWQGhj9TMyRD0H1IJMqNvTkXvRpAFga572TITd+bOpD4+nPtEbTKfHTT
IRfVF/eDh6gV/QFI/qMscbFKcKHiHzwK8Zj5/aTrtGEg+8VQvAQwdBuqoPNrQUbXaP2rRFFWgJzU
LjSAh2uAuxmrfWOU95gi2alo2alWGpAhj3wrL7OTlIjTgTF5Jv9QQH4fRs8SBgrtnGVOxUZbYmGM
bgmmz8a0tM6iZaVO2hLBlivMgFsMxCGjo0fU7UvRS/XUQ+vwS1dCMV3LKsBhWWaeCzWEEBIYJK6f
z9WdX2wCd1E1ndDFYQZ8VxebdgM2dkPdiAAfqQO/z5gNhh6JBI69iwdjDlyQNljAZDQ/zPv2EIN3
1rMezUD1Zho+RIBDtesO0wM9RUHjxQ/CCxr077N0e+jJJ2NfbIS/tdMKCDLgdQiAKN7P/33h3Y0+
QQkiBiZXHZ41cmqNhzbfUAxZ29WlifkkL0xUzUi7XAUerI2EByACArMZ7//5h4PQGXIYywL3GI80
UDuSqcrQYh43+zZ2r7n1r6LA0sK8yMUioiS1UMWFKk54AoZD86WdFNmF17rxTnrezncv+4vwERzG
mTnaMA2LvxF7cNaz2JyxEzds/1enbAbRzALufzBWNt/jF175aY0HhJcUaIC4smaoJWBKz7ELikFw
puQ3QjCLRk1bUPA1l4CMoIUeI9gML/QEiyKjEaZYkqBpe1sznqrm+bpDrLn10gDnc2QshTyMzNA3
y/SmqzAlCs6ZnQ5Gg43zczmRNx/mxVK4wFmilMBSE0spgT9KdoUvfZ8LafRkfPBYgNfsFgVDUMpv
Tryt3YBLy1y0StFRMbMe7H01OJffMZNqi2VS2XHZ/mPkC7dGLpEGDhIyUcSEyN87S/2q/SZtqUWv
viYXi+Gv8yTBrFEq1iSIb8xAu5l20hngVKcLtouPa0nt0hRXLjd7c9AoM8jHs6AOkqD3JU/ebSW1
Gz7+ccIXEUMxOmaUeg+JwnSM7THOfUXbknubnYs/t8ulcPl5CZxaaYBCGi2uIkglwx57zQMA/akZ
6Btmu/3/6VTxJUFdHtoBkq3w9dDrpcLu0l2obNGLrx9dMOQAYYfhXb463dbNKJfGkECWHGPt0l2q
9i5RN0qPlxSVHy79aYWL5/Kg6AKepASTWeTcnqEXCM267kYH/a7gQCnQUxzQIlhB46T3TUDc+mj9
i2RDsz5/AXfzYsi9rPOhgcdH3zoZlUa2tZMfYLFL9/g0wUVBkAwQfaA1SBX04ZtkAOA7dUV1mic7
MCFvPStpdhR0jaAYRnubTQCjRmOFeh+yTAljA62ge2JrHaH49ZIKICgXizwYY+FFVMUnIR2OsVac
xSp7TmT8baktt0bZVmt9y03ioquiSWYXUkQe47FERe+9PTM38ogz3SenBAgfDIK59LEL1Bvx5g9u
4fUQ+7mBXIgF4m5gRgx1UzVQfGWX/tCO0X0BsZzOEX1wnUh29iw86d71Y7bqnFAdk+VZBcES+SeU
VlNaMgXSrTNIGhPNH0yV3Xf2CEgV2JMrj+7NLxr0HNlJ0Jz8GD1ulYVW4/HiJ/DxONJY3glswstf
EQ+FpD2CTdVr68iXBelJTiA3IRXtDxKpz2XWfhli6x8PtOCALn8AF6Xrmk11XaJEo97reHWVgXYm
N72rQUqy320hpVeLb0tr3JtLG8PBgoh3Fmg2CoqY4i8xTKXu85vQnnlB841239rdsDTHxW2DaRjV
EZosSDooJ+RPTfFw3YXWHHdpgAtvBHyOpqaUuLHNOzn/CS4Pppq2pmwd0K2FcEFMyBu1CskAvjIZ
7L4h019rVdgSGd4ywoUxC3SYQj3BFfpKupcn6axY3b8oWiz3i4szAlRUzGpE+tHig4T9gUhAbvyP
H50PJtEI8kq4GZgxajfO9G8DtKiuf/ZLLjCcGhBTQgnKnKem+Gd8SFTQSaZs5rYbXKCVMBSYMls7
ThAu7g7De+9ah7m2BB6Ol97GuJRLb7d62auxY/kjuIXqnZkkQ4aome6bPQiJ0JcBB0Qpg4Q2PqAv
sbHm+WzytxxgmJoiGRDAApXm70+zKcusQpOQBHU+pixye5Dt8oXd9W9QX0ekNN6iQAvC28mTwVRk
l5BYdKpgaz7xcgjiY+c/fwXnQaymEckNnITKHd/D0WEq3gNtkP+yqA2p9i8A9iahbR2qB4JRtetb
sHbalzvAbbgS5n3UCzkJovxMkp0hQzw9C3Qh39jqtYMIYISlG5CxMU0edWeASUfrNJwSMX6MjS/y
VmtvLTNf/n0uamF8STMImVNmJCnkRzNZvjCqaHq2Nm1TTyEDhg2Njc3bWhQXwkqzNilI6EgA8mhP
RC80KruNFv7qhb5cGOeiZglku6Bg43oHJcTbASSvsxALuyHn4gkFYLBPDk58Dn9EwGo71DcQS51/
4yOf347zT7QMwgr4V6TVLX3pS30Xi/1NGabHYjAer5va+oycO0L1uhJEAzva+eWZgcRyOAiBetwq
lM4f5vLcf66Ie5WSGvSKggYzQnjQKbJBZVYRf72+ltWjBcAygCoAe190c4jQFRK0u+EdYA/Rv+aD
L4JDXtnUAVnds4WdOcgtXoslUSQSxxHkiE8t8AZ2DVkOARN4NmgB2Kt8N8tz5ODQYc9K58WnrTLg
evjSNFOxDAkIbb7ehGnXJswSJNrZzeTqAcFsbeoL59pHw8yWAnbO/fF1exLvch5wDpufdvnKU58o
4RQlxpxhRzvm5qfqjhzYd5LbzVF351WX0CiaU3s5II0dPqgbfYRVL1r8AC7PFFQTylXzm5ZWvjHV
9iT0tjTUG6dvtZ63XCf3fduqz1hW6/OZaLDDuBhOKJCD6LR52O6nba2JSy9BNs3iosXjtsJgiTTo
t4D4+JqyJQW95TQGF6+tqpAHqywSLCpE/cu8hzQQJrTln1JgQV1KdOdcndxuHfw5flwcfLxRJcCG
0C/nwXLaCLXmbL6GdApcSvbNMh8GEHbLmW4TE7I9xhYe4BKCNXvpjKwAi6sJEmxuQ6ccJELMwPOg
d4BdBhA2viXP4FpA9RfUigGGrE9xcD3wzPH4cpHI49B0l6yLVqEhxdUQFnCYvpEUELRilooNYO8D
D2Qyii8jKCL/ze2O7ut/LXIu2jCpkSHalgRZ/L2rnMHYCKWrFy1oiySY0DCvw8VrSZKgs1whQ2Ko
7TGoldT6xgrWv9OnCf7VOkHQRmV6iYLHfv5O9Wn63mG8t/AkZ6YXobdCaksbl/uqNxqYB5Uw54gu
Cpc/dOPURaEhINvtmJdmz1KIKQvxPs39RoLu7ETc646xHkqQfKHRAUF7jWchmBKpjXpFxtsOGeaQ
uMzvdhko1qKvmWb/u3KpsTDHHfJh6NRhEj9qIDMGAA75ZxiA+QxdOPzCDrePVJMTUelwEzQu2wMB
rrhlUO2M06zK2D/+wUCCuGGQS8qKuBXVwcQJEzLZ12XFVuUvRAc7JACATaZ7NDzQTgd/nrFxtC9H
dOZwsljqfPYXl31rmVHLwBvvd5gN6vAseYl2EvxUfYLYPJq8wiH36aO5cdOtv8sWZvm8zJqaQRKg
s6CBfic6kjfqNPboKx572wrRq2nTwhR31mNNHSBqIWYB8ClgjAFX7CkWzl24XadaPX6flj4qiIu9
FNSoqcIee6nXUopBSPlF6yLzkAN1umdSKNqGVEGoYhIaME2KidPXoMBKavGUpBkmPpOnroAWhdJH
3/VWfhNoFFR5OwWpQCwnL0q0wQQrszudQJl7YmhKJ9peNAVPiTPQuBpl6uV5j9nLfPQbkd5lnXDo
ChHdbC33MCw6+SDNuB/KsrDJqD2OGR18Mx5vmgx4y1g8DqBYFgGBPse1r8P9QegPVgxNA2FGBsyZ
qVGMx1ksuRtDEUMyQ6K4fROes9w0bEy3IF/Rim85ZuqcTI0xlpqip+4MMQZQIvoyKCmYMhL0Kvv0
e2l1P6BDpbhZo3RgiJC+KkxXvUhmFPNg1teaxSC3yLUTWK2BlaSm7KeSVHh9whyLsfh5IqUBit5U
wfychikysfjK6gptY/CJi1leBLTrwStryu5YaqWftSS+qSXDUbPppi5AMD3IXqWAnWKShcdokH7J
mI6gtCjB6QWeEEgNm2n+VTJzTyfjmcYsMKv0OTKEEvzP3ftI+sILY2Gw1V59lwwgdCOm7jQ18pJs
8KEyV9psICDHSDcOzmo6tXAxLkXsLFPQY/Do+uUASIAZ3480xQxRWW5cXxuH5uMVuXBlkP3maq0h
sIPleJ8KnQOBB4+YEdha1I2e/GrBcxGCPgpJC1tZbTFdB1IZuuF/jfaEKAe9WQCUz1dlzZBpS1+v
X1xb28hdJE3S6takIr/AS+c2wZCFXSn1sfrnVHG/R1d+hL7tFGHIGJI1sWkwfA1a9PhbqWypJKxm
Mwun4G4PSisrwtwUEnoV4xN0uJu2heRXc8CFDe6e0CJi9JE6ZEH4PJcLskddsI0HUKc/KocZI1bM
vfmv7Wv0/fqXWs+jFoa5mwJoERalmA/0gfs7Zm50r95J4FtC9HQVr7jHZVzY08/rRtfdQ0eGDToP
Efi43y/FVNTiAcNRCTAcfggViJAUdpW8XDfy/1y9n1a4TF6oRjx/Mx16jZjbFmxtp72mrnGex3J7
NzwiPzQANMyc62bXT/anVc71R7C9KxqqTAGZWkfsszMo2V2tz+50dfCum1r3mU9T8zYvDnbHchCc
MgXqVRjilsrAtG4neqcb9wYK9NdNba2KOwKqJUxUqJEZZuF+MAHaVMBNoBdgQtmIVqttQNAlShZY
wFQLzLu/L6qR9ESMCuTYWgT0jQplqrCRnViS/Dxit7KSvidSYkugguit6hiCDj8f2pOUscE1RFAx
NCid6JmfG5If0dCGEwy4Vbc8eDUkfP5KnosGtfdcopOGWlFXuEBzu7H2+i92fGGBu4kw+jBNIYnn
2m7ryc0biP1ljP/UBt34tOsRYGGJO43ZaGRi32IttTfltnmQQPdtG9/n3mvvCwEG2BP8427nc/iS
F6+AhV3ufM54bZMCfg+7ozcSe3plx8wW7rsgEpytov3qWVkY445l1oK/rUDaE1BJJI7eEYzeNHf1
lDxAxmMHMXr3+ue7pD+er6aFQe5w0q5pob2gzIm/4qetnQcmw1y+bgtB5pmRnaNHt/8fbXKnNJ+s
WoACCips4IwuVOusail422gEstbyNRcGrxf6r21ePclKgQmVItATdQfFjo138tYh1rjbLFZKSS97
OfS12+g8mXtx2lX7GhR+gLZ+qTI7fbGea7fR7Ym6gEwB5ZpuhOGtA8pda02iCWbVYivAz3+fa0Ba
juHzxnbPR/CaA3OhagqLeGrMDwcOAykGHfwMBTPAAw3g7ibD2HwcrljT5zfuItqPQqVaXRoh17nP
PiD6sRsFhQfpBwDmt2sBs39emsOEioaBcHC8cJ8QGEgm9B1UOlhzUONHC0ofDBpCG1u4+jCH/OJ/
rXCfKcZ4ntnpaYayYrEvUN1AOTGQ7cLZeqWuFzAXlriPJWkjk2OC9czZgPlSByi52xb+DZ86xwhm
xhr1AZPbW4Kx/094/XuJ/Ku1scpGb7Rc9+N9GMQ/dIz5udOx2c0frnmpf3YoVwVjcH1jV+/rz9V+
1OIXzqJUchSKEdx/qgpbax5H6wCFCDcBD9h1Q+vn7HN13OVRq7TvqhZhjkKmo8l33bClU73uiNBv
xoABhpdMLqgN0STKg4GOp15AIBPv2QGvVDZsjS6t7ZgpgmMEPAs6IPncbWSC0LUfR7SW5SYhTlnU
OxlPXrR/AM0h1RbkZe06Wlqbt3XxfUDHmNNi7hKOgR6A+vCp+jH4kOB2ycF0sxEXr+qz4g804S95
b3EvgUUFaDQMW6PNxeUVJoVyRFp+AI4Gt9lDHau3bcn1AT0SztGhfwZ6AEPh9R0EfUhsa2B7RZ58
3Wn+j7UrW24b17ZfxCrOJF5JipRky2Nix3lhJWmH8zzz6++CnG7RECMkPreq39LlLYB7wh7WWrWJ
5Y9gtIakwzAVpaYdn6R47TiqgDGc0KGA6fED5v2dbivxGHPXVJU+NyS684DskvFoZS2HWuGjKA3M
ZsvIrpSMV1ZfU9WlBMabYS21ixsDAaEArkoufSddtY2LiXN7q7qzOAfjyTJglMUtzZtQYbEGpGe6
+ePzfpRdzkfiyGEDjoad6AKlLdqvM/ftXf2Y3naH0I0ALORb5hYQiFvplY9qJPPkMhoaqJWJSaOM
eureGXclmpIOZrRe69yaTYvmENqhczBJBTUxb8KvGRA9Mbl1ld229x+g4KT2crptnVHVRPaNFBPm
mpuDgUxHfWq+meYfl696dWhgKYRxPqnfGYWu4sjxTv+J9/Cd+U9xMBXL36q7xhUxtBzjaAameRrR
qq78b6nHjVNroXj5GxiXVIAYaRKKFBlTtMv6674arJRsQQtuZSJgpJRrKfpREB5M2FpWs5RKTWrh
CJWoBouQofuuuKeI7c0rLVSHN4oNnGdnuKp4g1m8UzLRBGtK5dwQajyAJkq+SbfKbrDLHRpIcD+m
Q/lrTEe/xlS/jUhjJ160I/txWx3C23w7ubTPmdu+HYPSW79p3foguHyu7WPzik2+wEhBeXvpTvLZ
VnLSaXiWoYjgF/51rACQRHmajRx8WmiVTLPd63iRwUEKvOf36rNlIZllBDV9IC8LWNgAsFd35PUx
d8rD7M12uE3c4pm3krnqMU8HZYlBM9EnZTygtJZU2aZu+2fsTLsYb/p02cBWG2nLYzFWrAeNWuUC
8iEAa6gTPni2GbdjYAmpM25MN3G5IW412ixOxpi0EQaK2ofIHgZbtImlYiHOogEu24Xb1g73YP+z
Lh9yXaJBiIZFIrpu896U6qAqy6ySfKy3gvpJwGhcvfnfJDDxjZgFavoTvlZBjI0y/Sij/iMSFGCl
SnSd9AxrcewbwHOKPpK9IbXSBNgYHa9zvJroLUQwHkDKy04fJHgArZlzqx4ETxLSnWCCCUCuONWs
1T4clu7/Ow/zTWQBBSs8m5DgAwVR3czb/ErZ0/70H2x2UR0+cxqoqOLjU65vdmRvbsMK87nHOo4A
hQOQEbGbL+ChdapbgfvA/s3RTuKYeKFhF6UURVQfVa+4GTx/17l0laI/5PZHHvPm4mRMkDC7sZ9n
VU89YL6rziyCRUoTeKimq65oIYTRCyHr5zGhrmjKf7TDV6l6mAZOnF/3rgsZjDoUUSZ36DfTkpe6
l/cd4KaqQx9YgP7d6L7FB0ZYV/bTR2Is1seKjWkAZd4riruh7aw+etBaSCt4CyjrIWtxNCYrTfwY
3VkpB7vvnnq75lBfTXR6gMutvfqSX2gDC7umTZOUmgHORAf4e9SIsU+b2eIuOKC65DQ7AME6xovA
LViu36UJIh+0LHQgr7z3r4kktzNIC9AGwlC3osVXWhjcCFOwa3zp+QOOlkIxaeAJP0fjA5uAISgl
agYBOB6iabBK/e6yBPo5zpzFQgKjGNXQm8EopLo7+ujq9rdzU3pttp+V6lHpXibxZsy+X5a4al8L
iYyCzHEHSs8IrrCav5FYtQIFgMip4lyWstr1AbAEOGuw9UBp4N5/pVZRMCKORYWjdkAPreo1+QxO
V/GWjj+E94AAqp79mw+5qIVYxrKbYRoUrPZiq6D7GlWgnhMEzsnW7o8ijYDkEuDuhs5IqLFcOwHb
G6Eke5WFn4H6aoy8cLUWQpYyGK3AilItzBPKcYGs2X3RX8uTfD1WemaRXLqqU3VjDtHBNAIHy/M3
WldKIP0FR8vlb3huaLAxGWmMZgBOXmKnnqKm6sxGjExXKyonGufvQlRM2wwo4qbq++5lYefXCmFH
aSgx6ehHvteXuqYEzCGwg9U4/JQLbeMQLfbSAug/HxCEeUIEZxX7JzojKCr8oRMHlbhlqth1Ayic
TLEDreWIOc8CATaiY7ZP1U0Ay7NZAHJAIemqhrh5/9hPV1PIwzVYCWLvJTCBH7Nbxtj1FNHP1b1S
+ykjrZF3mldoP7FugT41z7bOfRUEGqhZUcSrFZidUBD6WSqJO2TAuZe1jTrszbGzNfFhjMHnIVfb
SG455kbN6b2DfC+UmsriYarn+SDEKrLCuvoErHxL0YFmoF2rcb4LDJ5urLxP3ktjXgtAq9cMo/PB
KXlQ96RBgRiNTUwl7WSn03aRy7vSNRNTQQ8B7CnMm54NaOZKKyYNyKth6AXw5efrKhF2TdAcBJnz
4l4/2kkUO6iZVgUSqwAXSVeEhMSOXdPBNO28QXJgB+7492U+XOVCHmNnGQhV50RKMHsiYKCqDcpd
Uk9/PSaEUWSFgGsYSLkU++a9cmgNsL6rSAeUhg5GO7O25vlTKgmbyx5j7SPRQWRR0rAdrbMFy0kp
/ERIALsWTCSw9Dp/EcLhKm6kL4AQ3F2WtfqZgOSP82gYQxbZuFkPhhbqIqy6289uALx2Y5NhCZNa
NL+otlIAVsBZeZLGBDOj1WRM1aWU5cAZAYJWd1bqAj7ZFk3Pt27mg43FNc51rrxY3gtlohuQXsWK
5EnmYUbOAbLWD8xF2fmEdhAwjCxSdXhyxrkr6vGt4E9OWha8S6Z6wTqV5bGZHMhXxVwwpMh3yfYN
FH/+BX3Az1bX4sBCFFvIyVEgqKNEjTw5NvONlOegmml4kBirGgoQW4BCAI9FIYzbKkIyAv5MBZoW
mMbsSQ+BdN9KEqB8QQUPFMSA45RXDwXiF4Cl4FENFJv3dldUGQitMsAfD9lrOz9qhLc6ta4jCwmM
jhhm0UeNUIE3A+AU0w0Fp6BgLANe0FxZ59kW9HEhi9GGykiQq7ZhgapvtE1d80V+UW5oBRK9QpBa
fyDROUkDgdP7u5N6TFxVMe6unH6mxCH6Yy1+xNejl4u8WwWzhMkCG5Y12OKMFmHsI1A2axEaOxqU
c8gAvAyb6TSt2AGZErj2ems6E9YU4+cY8HgGwAx0juHSL3FmtyAnRAKM5hGyt/d3lzVNE/qGCTSM
qftHJMVoSQqxtbB96eri0xi0gdWlWgqsSPOe45fX8lOsvvwnmslD1HJIxw6PHXfyus2QHTfWS+kB
C6CCpezzTZDdZ+B44wL1rZraQi5j2tWAVampQdjWZKubFazc8Zr/6xIQ2kCrop/jHlWINmGjIFCn
ggx83rpBN6ttuFZGf+j5t/tPDLt2JgdjLpeULYoCO0yVC8IjDE4Q84ZWq8yrcD+0nLf1qmICQerX
wVjy22gyE1MRUIjV5H9K4VM13gjl58o/zLx+42oqDt7n/yQxykEyeKowwdmkW9GWbaPHfqnvTLd0
kw8tyHDzsRi6kMiohRF3/tBjq+EDEWw9ScCiJICjDBVpEDWNRQouBHPrZ1EFeE2MbAC//BH77Rlo
yQ1vfEIJfRN/FgCteNneVpVyIZNGvIXMvgzrGAjJvguYfWvs7tKBVylb1Y6FBCaGGZNpVlUPP0zU
hxilnXhqHeI/JmloYR3BvnycFbhNxJiFNCae+XmY5SSPCb7X26BBWzmaJdoAvrCb0hWwrR8nW8z6
2mDd4tPXrwyfv5fPxDgzEAs1B7QKvqHvAebWG+60G3KQ7HwzbTVHupU4xrcewU8nZt8bgNqQh7iM
6In/NsdaDQsLUUxYkLQoHkimgbwlBSdhksWGU0+FXWDgx44b0xNAlNwkPpA3Y97zFEx+a35tIZyx
fUpWFQsCINWJEG+RFtU3RA+UQz/rVgtaUa3H1qDelNs5H6/LOUStbdzGTWXXE+aSx+Sh18VHITG/
pr6AEVppH8/6vpJK/Dnjipg5cBwCsbMGkO60A4gL5QREEzpGcZMgf/IlcEFLwohNTDJYAFF+Gcbh
Hg1kR9bywyionRWq2K5tQgXdgDR1Ryl8kMIezK5JuKnFCRyk0rYfyIs4B9+INuG+Bi3GOGC9VfL2
Z9M19tygrFsb9/1UPKHasTGSeidBkfBY2iGZ2ch1t5176b7Ts/u0z2ySpZ+SsP/W9tGtWCaJLY3F
114HEAZGgqt53ERqvYmwT2qlY2rPpul0YxlZJPIP+jB1T7o/YjQ8MlQQzioisM/Dr4mYxm5WCcBs
FVTfTcWgvZJG6Z9Sx4h8oN8nKkBkU795Ql7V2oWeb8shEJwsQGUavato7p/VJLmpkcspBNM9YHW1
/Wi2Y1O8U8GmUaLPOosAciPThBRd065RXh55LmAtAAIsUTsmm+CAYBxOmYtzXkXdmxuldq9sC9u4
oVNv+Ub9zuN2WTX5pTzG5aQVAEJjVRfcbkJvHRyhNhaqaHtdd+LijnjzgQ/ftPYQWcpk3EwxGxnY
fVEiSoOktlEA26mwvVqvnaZWeDAkqynZwvKYGDgbcRIHIjCZe/+bHL3qGEvHAgPHca99tYXjPt7y
IhA1ozpoYDT4141RkKLp7oQLye1Xrz5NF4digu0cToVvdiF9/+c75fqNr+3PUPl498fE2NKYu67O
89jrCuRHjtznAAnn5kbU/53lfZigQHFXRdOGXeQGebLaYfBXcEErQ0OPv1MOxqG4nlDT4Cvgb5KV
kziaWCy+VxLrLZjNEdaxPIhEM7SnyipsAL0BEmenRlZsxRsQOvgNR1HW04mTXOa7gYJoamMCZQyz
3sqSf4SwcCQTFFt1bWkNrzS/mnEaKBsCqQyTdFjufn/MOvVLuc1KwNwY9ojJ9jS36aLwaGBkcd5g
ZJGfQ6zZ9lIk40+mtBVQmoFmSoAVMnTLQBCqk8QyVe+yza3lfktBjBORZt1IZyMlbjIfsvROFb5d
/vurNbaFgLOJungCtmaMdP0jz+M1K8MOPBqIWLCiXaP3X6qNDTXSTZymDW5y8qIHd6TjjbGuOY2l
DMaSB3OeQFoHJ9VXIIZ4o2SW+l+UzLzUfE3Tl8IY1RNMoVKJmuHzpK+hgt1QRbJqtPPqzvXlzeVP
RXWKdR5IKkygJWNEFth87y8v70jdV50guGUceIGi7XJZMJ0wbIx9NESiFaeRfJ8N8e1lsavpOpwE
sPExoHo+ozrPeBgUkQYegyl5xsR64oSGOT2rESnBRTPuRDm5lktsGUvgajJAtdrInzEoFgLqpyy/
6BESqTavvs7AzbDGvvyZhU1hx1EYcExlLflc/k7GJrHKC8BEufZdwU8tIj6DzV0YdlV2a3RXReCF
Eq9hsZrWLyUyX8QMWrkA46T/xkEiHigHCVSt2JlbvjdfPR54mAyKyqhjBu/95y/iUeiiqsw9sXbb
RrLN4KFJxJ3RPAjh5NX5XvcjjsatOgeykMkEEDmozECaEyCYYawh2gqzg4xJ+FFvBke9DveJ8ffz
YgpGrE6HZBxEOClRXNdi4Il5stH1TWsY7mV1XrWihQTWPWApPqu0OvcEc8LYHWAspe2YBFZu3M0V
+A+yD+yyvT8T4yPC2DQBINjiEmUb71k8c3UKjBc6xibEKB6euWEKaCWea+IdlDGHURA7UOpiilWG
P9JqWh78nkVPAtCdZMAol6Acunyz6+awSOoZDVXzVM77FnVqmq7ROvVbckjr1LzUcC0sLnNrRjEV
JckqFDfRq1HdRhAtjI7YnNOs5WpLEYwqNuEQB0oqou++a26GAwUlB1KzXVvNI7+dvG5pi7tj1NLX
kC+BR9E/hmGa6ia2vzXQd/ojwPWz60MT3lgQkzGOCxt3RBx0VMzSCs8hqpKCSZ9DGKT/9Rzi6+O5
erwXyi4dGeApC4HvS1wR+yVlBoCceWteK/sqc/nw1+dJIZVGUITWMRklEXanJJbVKQywCQcQW3o+
yTLBKI/29Whr+pXshHsxePlbjWFEUo1apNsTaZu4Ao49qjz5brihzyPaS8P8oce3AKp+77IBRhhj
bAF41cH3BrrXOXjo8JwUSAXgsM65fKY1KaaMDAfxX9fOmgwtQlHWtRpxR7LX5iuz8fSKk19QzWYP
shTB3FqI/DMbpB5DDWLhzMAQ6smwGaMvo/TXb2Rc2VISc2V9q49YfFcwWk1BKmsHZMBxPXBubFXx
llIY1wSM8sYfazRHWrd3po1ud4D42cxesSscMGzyJ1HPixvMuRhPJaQzmHgpO5kiU3xHNwI9H8i6
4k3jgu27AqBGjXW+UOWc9CwhYcQyLkvRB9/MgJHmqumdlrWbprzq+mdsGIMh0LCALqwaPAvj6QoT
SqVBFvTWwElp30R+7T4LmRV8Vm5qDG5kLqhDB2subGHHCzfnE3z0rJjhwPMS88NnfBhKKfbyWCb0
Ja2GNn26R6MlDuBnBBNP+i36p0btXwzB4MQdi1lXqJNstlmErG+Yghg9xbfiMYYTrL+qupwFvvdn
ZVtFQjoqiZDFaDd47a5JHNBkH0YbVBx70N84A68ZtvpNF8dj7F+PsepfpzKGAgTNCsBxLkVoQACg
wuz/uezMzskymJMxDiAWzTY3AGzmGn4obrQoTy29kq6CPsytqZxfs6B4zpQczJNyZSlN+Mlohjug
ubyYwdBZPsCHbHEWP0vAdpr64TYOeagu63eBIR7DAN4nesjvI0gtdH0c1gE4vMdZt0GKdGvOwV0r
qrItNOpfdyWO13GSxmSIUdobnSodx2vyHUgvrvRrWszrbsMNL5uiTu/MyR95Oiiz8VnbTBFnEjYm
dArbKbcCAbKCXCacz8uTwfgjVRKUoJEREbXef6mk+HkuuG/h9Q9E+UbezsF8IFHww0DCLPZxg6b/
hCJydF+3VmRP9baj4DRefKhHL+Ij4lPdvHSDzMfqtA6fq8XHMkIr3c2O+SoB6xJD3wbtk23oAhjH
WnhnZZLEcBAyNac5tq4CX7N+QZeOVtfQo9McbAsA9gMcWg51fFx3u+6C/rtmtl82hoJfKKgyHF8S
NJPCs/OaIvEBN5gr7Xz9+GgHJ2lMy6zVsz6ZehTq8UCjgaXvNmSnPB5famheg2/N1u5p5h8if/QT
V7dUtzRsforMufHjI2GRQEZCXRNRKDIvAyWvVgKE1kCjAsANOSEW5+vyrpjxhVh1JkEHllFgivZO
8/CGPaB54bZGuZSHdHCc1LugvWznQMfKf634A/aZBGCtpUaEfkh2LRUq0NZI/Tx3400xipUF9uPP
fQdopEbcVlOyM0WglgPdrTsYJH7oMPboTp2h2bNQogRRF19K0KRiKNHcimKF+5Ki77UeoqjtR7Ze
xLxZIo4RHgvuiw8EYuTJTCOYP77L7IIWwh6fiwH9auA0Wv0DdmV4EqlDuXRxjFMjWAsLTT0Tjlwc
WLQEsvqhLwCnD3Y2DPhgmwVoJSLguoVup3AbuqtKAlJYjPcTYKayhJFz7XdtQhsIaKQ69S53Qzd9
Ljeym8PTfczqF9Lor1nc7phLA/bfRtMd4W+orCC6qzfYhbyarMDRZM7A7Kq1LcQxFjBgryqfZXjU
BA/C5LUM3ZzcGRie5Vja6htqIYfGrcWxukr0DcC1gaQd4waVYQfEObYn7H5TqDBtZOfgccwri4fh
yxPMvAuaVMuaoshRMSwL9I5Bg1lqltnw+GLO20zUfy4OyOholLR+1aeJ71a6aYG/rxA3ptZZQvJV
ne9rZE5NcC0lX6LpoJiPmfYkTIcRW/Oca17XVQqTTDcNQNH9/ppJ1UjynKLu/5FGxjECndkl8Jh/
SWMjlCRIKmhbkakFGJTDKnT7qVeVvSzjM+ag3LYqcbzRZv1aDcXbVGlHzmlX314L8UzICtpQG8GM
i3LRVCAQ95aZ3rXTd6UsrSHcltqXjPDW1NffIQuZjHkKpCUNghIBdt30RgvkBK8tXJ/sppvyMw+v
8bzvcFSr0xWz9gmGV7HPsDWCsNyiXeo/pV+oF8J+Iiorgt1iYsMyLcUegLrg8vjTuMdlzDZrU1FM
UVuCPvWOYEnycY5NvJ1pIjD9QfRfzV8X98uYq2/URtfRJQGiIpCM+jY36sf/zUiO79yFL9JNwSjD
CgM61YTZq2jby0duV0PaT053y0c55p2JyZeTMtYEqVYxKYpmkVFdNQWn3ccTwKTFI9bO88BHtaVu
vuTSQ9Ryhx7O+omMGjJ+BTg/URBEyA7/fnZrPSL9p/FshRQlhqDVjTjzih5DaUZ2PQFzttAiB6yj
ny5rwjm8x/tjsfVREzUq2fdRrMdmYrobSOUSUl8DZVx3SF65jT5ZxVRc9ap/V5blLVHFH2UhPtTi
/NiXpjeW4ZUipr0lN61bKRqiV95/yoMs92Ij2Mb+zE1GOJ+axafNkhIDTyEGuSdQcolAf8DajoDR
y6qzTUt05kPkct9Aqx9fw6AbxV9S8Sx/H1SEKFFiMYa9LGrW+VWGriJoIbrt5W+yHkgX0hhlNoZW
m8IJzx4JU6XxuC+7TV6bFtquavJaxM8ioXx4lhw8NQDuM9HiBioi6sCc4ELFnMW2xc9gNH4cxQAT
vDBaSfyZDzdGcZClEsPknxu0zHTdu3zq1VB2kmYyOwBaMOViZaAy2kLfrFQptkIFDi9we20LM3/q
y770UqMA/3JWR8+XZa/2JMyFcCaOtr7Qi42ERojcH4cF/qqDux5SFtKYCJpHQYpJiwBLe1+xn9Xd
x4+FHXj6bddb8RajOHfcDjXVzwuf0mRiaCVoSuDX0CjgaNaYelMRxOhKUzU6Gaj8DFsKbW2fjECa
+1g6vzgttedFrJmGEEM5BAEUnCM7UbdBE3B1qiP2g335W65muwtxTPg0idgVVdHCTwvJLqivs9ZT
ymZ3WciqD1oIYVLdAMviQR364GFWxY1AmtFtSN/z/ADH65iM1zFVM5/8Anoi7lWMMlxRwsfZLm+G
nbrlOR2OsZuMz0GhMTCiAutf49jc9vLwqHbSj3wE2+SoO7oBPJomkXkH5F0j42HC2S+wWjHnXvol
v64jS9w04D9Fc662ii8gfv4D7MjzDisNeKdPRxg/I4/C4EsJfUkTS8ecK9jRaD2nnHfEa73AUR8u
qwrPtxDGt4SQN7cp3OhHfAvHixLGtZAIIUNPGvjsrHuUibT3q/E+6MhnbYrtqvC9Lkq+miZvQoTz
IdmhlHSOjaFUoKmlVNxGo7GJVf8fzj3Sn37BhxH6GxZ+pJrAuBKmMOxmMzpD4QGLbNfuQcdq4Sn7
B4k/x/oI40jKfFarKYfP7Pam92/x0fCGWz7e8GrCt9BJxp2UYQpoCKy5ulUTdlYih6UjdPPj7Oev
UyA6ly+S960YrzIMymRmAc2fiGh1GP8kyY/LErgqzzgTrUO1Qc/xZJvgO/bkCiRidCCKeCaQunh7
PxyHTxgnImsRdn5KZLDYc+gk08n8QxjonKhyOYDK7IYi2Orypko6LKXrjS2PMkKoOsSbKCyeB4FO
GKZi4nFucV3h6fYZsNbAUs8EbTD4yHGQI3C+nyOgg8/8rfv1WzwJY6xrlnotwI4GcevwIRGwfRa0
3zJB4Q4H0R99bsUnOYxV1dpUT7OsYgIfw0EDhoOwdrDV8X7/s6L+b9z9SR5jWnJdoJTYY0I3lBxo
oPU2CBpIjuhOO/5A8G9U/ySPsa6wGxMhV2Fdb7Pq89Xbkq504HsNrizGzGoVDGt6Ty3ZU/dvbPW0
cScd+GMmv8lZT+dirEwXB4yRY9D03+aIPlroFQAQMZe8eXPsFW44+r/uqP4TyT6DyzhKM1XE8dDq
oiMUDVqvTozRQ/GRev1j64Wbra56fWCtqODRArY0i/E/GlLcjg0mef/+mb8+TaBjSMTQJBlDNYyu
xHUjlkMOzzW69a5TQXFB+1uNIzql7kje5GCAGDCL3Km543z1mREuBDOKY9RpmnZ1GXugwenxHFCc
cattKw/LRDcK0szpdt6LrmJHX45ot7c+yECBtLApOAngqtNZ/A5GqUqNVFIeYEFg9MOnMlK2TacB
hT7hASive4GTIFaV1NFQm0SBK6WxPAKCxL+TE9SV8prc63a5kMZkfDWgAMIkwGLj3++rcE/GJHzz
nKhC6aMs1aI1NG1yZwRbLcaMiFc4weDyngk8nWUZeyQZYxlmHSDapjbWSfb+03Sf74grm5tgUwMK
BK68lA/pnleIXc2RFpfKBqgmSyUloPgUfiqhJpVjj28kd1ICKmVhMN3LzoejmUcLWiSbaS7MAHbK
BXds7gfUXvzBJa1oXRay3j1YnIkJTiMR2ykrKsGVBKcuPqtAEU/ap7L/FKEjlPjtYY56J9UnTjJD
zfuC+R9RjheHU+LMwK4M9eUD1puEqzkybWwXW5XqNdpkTe0j55yrmYwhGRIF4VPx/HqfunezqBdB
gZ7MW9D/uz7++hzcQhpzq71ekSKM0K38eIFwVTkXIhlPTsjcG6HUZV5CntWxdJVGxiRmvm3jp//x
KhnXncrdKCrU/igwx2Iqy7+iNEyS9hFVWRyM8dCEtG05yBLKw1P1kqvGzi8qLIwN2AavlNBJazG3
QXTHUZjVyH+Syr7RZ0kHVBLF6pAG0zZItxlN3j2uxvmFCMZHB1hHaToFeSGN8xoGrd/gbuiYNTen
UNbsbSGL8dFxT/Jai2h18UAnZ4BoiG1n2zguueI5wR8F5d0f/UELA69zs600erggkC1D7exhcC/r
4TFinvmQxZkYd9wO8ySJIRYlo6fwrnTzR2VLNwtTB/tBL8gKn2RXttJ7BbzRgcVvKK3H2IV8xqVI
VVGmfg8f9oE8jff9qPUvrrMNzUCuQtgcKjgHyX23SwaoB867j/61SzfL+BIDILp6lAOMD8xQWfAl
VZCjBShQjRw5PCVhPEk/IqVHswZdphRAa7XYj5ZZZQ5HT3h2xjgQZRg10k+hj804C8Y8OkFg0SXv
XrSkK2HTAlJozByxsIpPGSjPxIf+NXB460SXr1RlX+9yj63ThKA76KfPfXY7gmsUsDhzyH3dXg50
ZzisfZAV2JM6Wjqw8rp9hraq6qiSMzhj7/CL61QXfq8rICF5r5ljO2pVKaWou02KaSXp9L3yga5d
RqWO4VbpdgjD8MvlL3pZbbDD+V5kTuZuHhLk7FmIj5neAENjc1nC+lvzP9tWRca3DOPcJBrBLb7Z
9t/ul6/megtxjCtRAqOpUhSN3UG4A3azNytupuscQ+AeinEimJkIyJQjB2oDhw5uzq1NJzcxNZLs
RAfLkX9QwuSdjHEleggC9oGiAdQASQLjqTPdYHPjBUCHg9M5UmqB9PcWY/L/cD4gTy0Z1zInKSG9
2mZeHpi3YVzYSW4iIZpNByQng6fE0zc18J+ifnpsFf+QzPoj9iXgCNprbE/fSiT4NIX6S9YbnDEB
Ttg4A5dUE1OfsUy4Up7hD+xznAE7GzST4Ff94iOTSBwXdzz4IkZpwAMxwgmfWp62JVrBbf5ExK9J
yxlE5GjU8Tm6ENOKjdGBjiPzfK23quZbqH4pCI+ncv2RiaIIdqZ1EAGxhEe6MfkRwNII3WSZMJeq
2oHo0dZQYvcGeOrAMm4Xhld7vGXJ31jpSTLjeoio1m1ZoFDgv56mq3v7OF1N4xO3M7uuJCeBjPMB
1kQWYlOc5vNYAsVrzyWbrsFiLbZ1PCPmt2PXk5mTQMYPacPUF36BKkGqPEyIx1gy3AibRHmgpcNp
x/dC6ypzEsg4oVTRE6mrcMLc8MGZ8LXSBzuRHjguZz3POElhXE6sxH6rVHgyfCAfpC3C86h7ksXk
NLIRqHEeI/ekz9m3uquyR4WX70I4klhUhgTL8mYv4GNVTWuZ86ekeIn0T0Z2I0SvYvgNICWmzLnJ
9c9laqZGJ11Qz3kf3wW9wOi5hspH5G8M8jWfd4LMSSF+44VPMqhRLLzIRKpZbotfYBPvH1/c0Z11
AzvJYvIVUH5n8iRCFiW7NF8b29wJr5gW2mVuN3PfetQ/nKvGSRrjP1RRECW1hrRRwGYAjEmTLI6m
rxvwSQTjMeRh7knTYv6SDiTK9mIg8Qis9+G31kki4zJqaRJToQdcx9/b1nrmcBLFOIuiHrOkp1U+
E8mBrQ7kXvaD76GoTLaix3spb77/j9fJOI6+8ktA7AKL52PJJk9BGN/hZ3NuRhm8odn8aLsbcf55
+Twc82WxdedGaouupvFkiJ57dMaLQCusuVc5icD6kBoApn/5CZYeqZ4rXxlzaDrQdjSLsrebLYj6
ClvbFJNL4QyA8siPJr+J0Ce5jO8wzBRgZvrRd3xQ/Tk6yYK5tlGTSHOAltC/hIjy19GdHXWTotKO
/P0XISL/dbde3F/cMeNNolHLh9THx1zpAHNdF88rK4xjGRJDDvIUuQ/NV/8/vDJUB/DMJvYkWaym
yJA1OdZDw21+YsfDaUa45VoDq1m49b/7GbaeeG5z1fAWEhk714dGnsUYkzFmn5bXfq88ZZpwN2nm
52wUMAOR4TUUNLfaMHzp0/wmquc7NdadpM+vxrR4umyl61928WsYN2C0RiH5SWS4tVPu8hf5Mx2R
aFAm8DPkfby9K544No8otCCSiNBiPDoPKrRRk82kGg+KSq5bebIJSXYlUQOviWOwx5Sv/pCrgMEX
OJs2R+dzFh1Pp2ax6YFbX+ZEGU1XmTR/39SqMwmqpyWKLbRJbEdZ+pgr2WtAgmdSBTeTYMxOaWKJ
XdbT2yozvDYijlYN39NRwFHMJ5BifI/09Cn2tV0RGFd9GjhSnE5uLAAuUq+UhzYRvuL/Fu3JfMQ+
oXf5O9LId+lAjDMi5jg0RBl8d6oNQDsXrt+2rt/Eri/yHkWr+ktk0IHgPwAwMXlM3PWYOJEnw0WG
BtKdKP5emYJ9+TirwQMbXiBxoSwn7PdRU6WK4wmEI2JLdCtvkASqyQRmboOHwbB+mpMk5uLKPpzF
ORR0JEgoE2ev48zhi+EdhbkuxFiNmLMPxj6Mtuaks+Yy2uhl6l6+sXXLWlwZ46K1tosCv5/f3gL/
Ton96YrqOb8UHV4kRBYlDA1I+ETvE+euqyrQm2AOHYt6gyUW+b6by2IzNNng5GCPsyaFbAXJOISV
UliYcug2uGrQNKpOkwMafB71zp478ys4JO7ztucY+HoIOf0+Nvtog1lQ8ppCa6giyJDTjWJ4jXqV
AWSoaL/o6be6co2g2sw5F1NxNS1eiGbeLZMxDiGILwyQfImYb+5DrOn2luL5P4DthNaY/HD5y9N4
cWb6C3mMBidKGZdtaWARNS3vR3hRUYvdXpzuxqj+lqmNp+Kte1nkau5DwH+hIDwCH4vlGMhk0uiY
FTxOxLyVJ6I9hUluQuCF1+Cl4Lau1p7VS4lM1ARWuGz0FepldBdz8MCmk32ju5j1ftom0rf/8XyM
estgtCXAc6Jj6lm619zU9Z3UEjHXh5kYKbEASLDhiLx8QCAgvreouCkACdwgLfhA0rPm9E6XCe6U
97KKKg1miULCyF97+XrYpL0tgHE9dA2QLn2n6LMf2yVfymTU1A+jYPSlyUcpLbSUsdjrVfxFDYrA
KgcebMVaoryUxfjcrDUTLW8LgMsD7xMpszWMrlQ1VpO/TObL5Q/Hu0vG7wqCEStGA8y9bi68SX5M
1JKjGlTZWANfnoZGmEWRopTyAkhcIrAq5hkPqEM73iXFt7ZQHL8DQDFp7KJoOTJXHehSKE04FkLz
RCqjscOw+AfUkfe56L8vZAlKJ5NRMUOsF+R3fWQFWx0tCemZduUGR5dRZsVSJfji+PQia3Wt5TEZ
tyLRWcLJDyJP68aDPJfJ17GNNnE7XPmh+VDhTW4FvbyLzSDadWa6vaw79Mtd+rKMmxly34+HOo48
VSf3SomGWdJG3zKzyDj5FEdJ2Q5Aqw5mhmI8ZpaCVoAfE7c6HnQcIZyoAIbV/yPtu5Ykt5Vtv4gR
IEADvtIUy3W1mx6jF8ZYWtCD7uvPYuteTTWbpyjNUewIPSh2Z4FIJBKZudZ6u4+MFIZeNBk+Job5
ZoozXPQccr6Y4PO6yu7tPxpwu9q+16ToynPQnAuTImtn9Se7PDC3axz5BcJZhs1AnZ9vJYtrVy0E
1sCTTMGXDM2AtwskTdZpoYWr3agyp0wCTK0zJ4t+1iPgcaOrddPWJ13L668tLo6hSsagNNEY3OlW
apuSXqwguQv74Ji27GUK+49QmbsH8BrowzF6Ao/kReTkOJa6G+raHa+SydY0ZXOn52D93nF/f4jF
iTVjSqckRHTg4iGb+wWgjnZTZ+yfJy84bV8eq0xJ199hcU6nfoDyW4mEA0We3jGO419/Y69nBooE
loG9blzFB7fydqVnaw8WpzQu6phVrw8eVXXMQNpChTrEKFyZb8SD15r2je+6pNaCfp9kQo/i10hY
+fwQ2wy8hOlf0b35RL/MCY8o7dbnABbbgOc9bs18rIfifzZ2ybXV9yC6ajpkIaQA/5VqQxKLZuqR
hsTWrS3SgFWiG6gS4RUJEVIcqEXAaGkj62HA8c1yFBwaYFgb9hDE9EgHvCqaWcEdguS7iU1eOlPW
4wmYDdMHnaqHHIPg9kgsm0E2z8cMoROUAyDxWaJ648QwE5qa0PCtK78wSq8lwdbs4qpXXP32RT6j
xIrI+dgEuyk597Wwle77ODV2IR/+4I64srPIZeqhtgpeoWKSq4YXl813RU1/dXll2rftrN/4eNbj
yQ2VMmupJKNHvRpPLd7cGRUfTRPwIpl0dmhNjgnIllIVJuQmjI8F1z/NDfRGiT5s/ILVqHL1C5bB
TkjdIsIEC6L1TbceFG7C6dBd1QXENw7mAK0OjZ0s2nihCaRopm8lPVs/YBHWdF1huoBu+K6zjjPH
AsD7yQ58KNNdcaiPpb+FGFo9bVcLXkS1WikFGSI189FLsSWmPVpooYwqmszf6aaU1OrldWVsEcYw
rZwZnOFNE4t90P0lrD3aGzbnuk0n62NS9e7t7dywt8w5sqTvOtPskPAP6AHUtuh+ZeKcGY+TkYE9
bvRvm1vNpX4vb5l8QEO+nqwkB3RNKsdC7V3Sqp8iJfozHzEM4HcNUNYuJRNI1iZBTRITg+bAolZZ
7GL0/V5qljeZ1jFmxaGk4UHqo25PNMC1PLsz/357savBB1vDDB3TYnz5/mZhVzHETDRXWprarGR2
EpcHTTSONp1vm1r9rlemFj4aGIo04xyMqxkk1PLmg9lqbqp/vW1ktZ5kWeAEpTokhkHt+jazAul/
WTYS0/Ozsubk9k9/tzZg9U1rY/tyXx19v7a8CDrMyIcpk2DSLEf1x0Cs0hW9ldtT3kc2iZsfTVie
U9P8XJKYOUFkbZyS1RGTa/uLmJOmaVR2GPvalRwcYSzJNRta9JdSKfbC0MFvUTFX1pbqJkZ+MpK8
cIbWiOwwC567TkltMYqHQST1Qa8UZeNOWN37q11Z7H0rQJY/1SBSiqaHoDwN/ccUpGa3t37Vla9s
LMJSRQ2AJmbI6VCJH0FTtv5ojI+lGu8sMzQ3nHm1Snr1tZcJliaKLGXFBHQhSEFqJXwu9OYc6SR0
c659whivwGQI2WlFIH0+lZ1nENSX2iDf3V71auT/veplnqXEQcVpDw6uqkbYN8ngxrL+VkdV5kL3
7FtWlBt+RlfD8ZXF+e67eirxrAuzkUAFQSYFEq2EdHaW6oPTQcjNxiaPHoRKT7Lowotl5dzWGjqi
+1XesWEMbF0KNIrpzzqccbpGXO3bsGk8MpiXNo1iW8baHUnZN1QM7Fq0dxJPFiBXIttUR7eLyw9K
Iw63P+EqvOJ6LxeZERnzligGoLDl99EZPTwFXjSv8JWP3LJVZ8bsj1tJ0saBMLW3H7EOU7NoNICc
ihoZZrLLx9BNMEi8sbLZ5989A672ahENtUwrMpFBx2uWhtKcxhlOpiO84g5jZ04D0gXzIB0UC4CF
2xLDW3+CXNlexEPZSJJ3fAQr+qB73ShLJwvrU6yBZ1dXUcvPtdQ6JorlZ71WObFsckcbJJKkvnf1
LN5POlUAx9C+avWQ25SrCFqVy3lK7GICMEQGm4R2s+ve+lyLENp301SVxoyz8fPDcJj2phcf/pZl
/heDcls+sAiKaVnqLS7F3G/d/pV2zAxtzR0c1SHuzNsgoQWtbISL9dLK1a4somQslVRtqg4k3saM
w4T1IoJIoao+KwXk6AzipXr5lxJpn4YWAxB1fhfL6Ny3W3FrwzOX5DjqqJN+SsDSOR4DX993e7kz
j/+CeWgjPvLFy7DJasTiwjB3SdqGDt5XvY2h89rV4unLlAz3IBjH1ReRB+jPPyptU9gMCqBQjyur
XZQkDfTlghaPsfynaUaT01Ot3SrNzGd94XWYq58HQ6F+AhHYRcE+ihOcfo7hu5QdlSo6k4Y4Jhnt
nNY2AxN4QGyr92m7iwFo6NMLmJLcOt7fDhUbzsgXUT1RzTyu0mDOzhIn5cU8P+CX0YaV9Tuag1NR
VzlQC4vdKFUNlFMhB091mzKPVNl9pvD7sE1iWxPi0+0lrbvYb2OLJSkETf+AoJEJkrEfEKo/NxM/
irRw9Zzup6j/ZSXDuarzDdr/1TkizPL/s8jFdQKJNKmJmWVqpsVkUPIAyS/ovDD8hdsksGvTIXbu
A2h0e7n/S0ry2+7iTmmrhBpVB/D1XGlvH8JjZwd7cQidf6W0MW/VwmvxuP9tbXG1BLWc4mACyWi9
yw8QvRBAy/5DILa5ti1ri8uk5rpuQmvpb2v5bC3ZcRAnv9KVbVqbd+jW2hb3gNlQEcNp/mZI/JOB
xPXT9/tjLq6CgRc0KypUJUmloKllAFyDifSkVV82fGTrOy7CvxHHZhkW4DH5G8j9X8gc1iPvP2ta
hrUGXeNWjMj5+yK10/pnaBZn1nzUetSBhg8b69rYseWjPZQ9gRgqGpHzXdo9kBTKzJptPQYAhEjF
kd/+aMz9yv+XHQNZNPlUMUB6jMwzjvJx2NfF0XRmlDqf3G0E5Nbxfr3Zr/LuWh+UTmleSe3/O+J/
I1C/o7XmVmj2Ayg7J+sOYxuuGpY2lCI8Gv9ZQvLbTRZxZJgmoNIDzOgZd/P0Yzy+spGyu5kQ41VV
e+t0b5y113f09XfEHZxaAuzaqXjWm1NOH6PiacMd1xPJ34taBJBKzOVogr2aQ3F6xc7wr0LxlrVF
9OibOK1CE9YsDBzOBAZ/d+BFB0bF3eBvAzq3PuEiihTgW6Jcn+ncufISJtzVId1mhdNGtrB1ky5J
LtpE71IaRoU/k9dDSvdb+JLcgy2F2TM/rrEjez6cN0/2RixZ4gVYTNH6GnF//9n89P9SsvrHWZb0
nxFo14Nk3r7obPiao71kn+dp3Dclq1cm4K2q8Su1xY17bkl9oQ3ZhMFtvHcUKCCcxQUKOxAFmHwD
CoweKvM700f7087AckX35FNymidytnqvK+nvdSLx2tu5Oo8h4bkZVUjT4MX7qWlOgRZuBZn5BNxa
6CLIBB3uczVXIryDoUIN4K7+vT4I0C2jLd/aut8cpmMGuJBHgezecqitBS5yl0AaY8rmCQg1hv67
+Ak05u1ws3Ecl+wXLZG16GaR+wJ06EkFqvJ2dEo52v83M4swE2iiHA0U13yAISHe8KNpO7tRI/e2
la17bjkROFkTD4saUgTjUd01l+qOPTXfx53qkb3yw9qq463ObfxOY5fzfdUUj5nMAQ6auTzFMfU1
TIpoiCybE8sbYeUdvKAchipXcMxR4HL+SSqhIe/9S9rtDbdg87VxdbACJQ77XCjWTmganrjHNjGQ
h229OmbvvXG0lliCsU4SrZ7J95oJfAn8Z/Z5nuML8XTdc7dzaPOZuFb4L1jF/5dSxj9xk83n7mp9
YSCnlMycfH8KG9r6oIsoEqsD6vgpsOmK2UC7g/kFhzwG24pWG/GCLeKFqKIormLQQsruBVmYnW5O
8Wzt2SI9iQte1mEdFn5FPhflo0jIIdbMfZPkzu3DvBF32SJkoEkoWvQhIeA2hqaNhvxHjUnDt7Iq
diRXhDvRmNjVFmRoK4awRYKC5EQf0gIPuDlxgJZRtsPBBtm+N7rzVVaw/e11rrx1UM2Yefs1i1Jm
LOz1mZUZQYrnaW6g6zQg+pYWGJZOgSQe61LvtrUVP7y2tuw9pHGsW0lELegXnYjy3GW/gi3u6hUf
fGNiUajpST+Es7TZTpWDLUHLnR9ur2Ht9KLqRXWcXxWaU8v252i0Gm0bIXz0pObOOL/TzC63RQlx
XMbLx6yU1Ka9DB3oraco+dZArRj3E/Sv7KQY/68/ZxFMqolVYZxgB/8w6Vvdw6vlL2JJq2C6u1Vx
GzRep7wOBivO96LxDNt7HQwuneetyeCVU39dZ1zqiMBvEwsy5YiXeefoWeKZSWPHdLCNsNpt7O67
JwljKg6EZRgGgcLmUl8nKdH+YSrmBP/kAfTOWV+NWQAS6DoQPksu+wQzOfGk0GBH9OFAu+5cm3Rj
Qe+2a2FiEcggwGalnQKJcqs+pKzZM8xZlGW3AfF4t0MLK8swErKwNwwspO7Am1g+RXri9MaTqm3S
uqyuBxISKtGJOtOYvb07VR3q6qPM/ta/plAcgIhsdwrPc4mSOTMRpSv1u61M+H1cnhd4ZXZxyvKG
JHkAOXacMu5DEPH/NVgYzMWbTARba1wcMQiBiaFAXN6V6lmdTkr8iW+FyfdRbLGgeUevcpAA8KJC
SC3Bw0Lz1R3ahncGCk/6UfVSFIH+O3phYW95c2t6D7FXyIiDuKk8vOFt2h6W3PqAC6fXTCUcDAvA
NAXM4hUfIAnkjZWx8axYPb1XPrFw+mEwh8FKZzlvktttHTuCft2IRu9S77dfbVlHGNW+lplS4avd
zQQRJnHDo9SgFmCiWier47+AmayaBKoJjLWmTsiy7ySsNinHHAEwzH7OQs3paR5AIeTnTCeZ7Wv/
P5e15jVSZFRU0+acePEZIS1vlZpWRH7YNh7v/Qj/0vuNbH/VIyhwHhzSaQZwrm/dPWRGQyK4hZ9V
d8X4QQaZzYFL2tiuVY9ggIURZhKGmP7WSmCEhHbGOL/WO7dgx9w1W3uWCui8gFxaQJ8yp/6TAA8d
T0CRoAb3TlW7hYhnG8aoVqvTRUfy1kyapw9bmN3VAH9lZfEkMwiu2qQiuV/nUFqKC1NiBkJNPKMF
r3hTbd34q+EJRNtQ9zUtCDAtnUIZJllGVhf71ZTbuLn20EyGGkHPv4IA1IYkNRhZ3I3dW/F8nYPT
babGJFRbPgibuACh46QDews1LUUDgV7hzBzAwHMRdL5Cd3MW511Tg8HtOUXurekaeTf9qwSAltFq
DOEv6m44qPCV8X4GH/V7ayPRX3FNmNI1/I+alvou0UelqpVsCn3gMJs8d3XZe7e/34aFZXJvgl1u
yqKq8KPgTrSVVwfjf3d1DPupxDS4jjnH5YhcDjaPmFMa+ty4EA4UkGeKrYi7tiXXNhb3ouxkIFkQ
hK+VW7EPj/X4OtmgnZVDtCWgtHKq3ixoEZVSlldT2zeFr2vBc5TSB7zA7ITtJjN6ur05K/EPlnCW
ONSy8c+87KvrXlRgaqBJFiG63gXFB9Xygk01uvVP99vGIkbwSinGGIovvvY4uJGD4f2H1m49Y9fe
mRuvntUPB3c2cEsxQpcvAt5gVBJitxEIE/d11IN+eEfNp4TqGxF9zadRY/v/dpatQBJOcZyKsfDb
qfmrj7iPw/yfC3kIAtc2FlsTxFFq1bKs/OTQHXJ0Cea6LtDYm8iGtaD6xtJig4IuyTHIAEvq9+5g
fp5HxXTPemxc1RHfAeh0bvvcpr3FdShwK/HGTP++DmkzJ5k+PbReNe3Aseda7taI39Z2zf/9ysvh
fE1ezwvUpqPV/OKs3lrSnDm+KRouNms+Z1cWAPkFB4IBC63L/eYX1Nj91FcfyaHeKy/jjoJYMnMK
L3rRNvDcdMPl33X/gprpyWzZ2lN/5uBP9/q3+l5Wdng0hV2fyj3zjc+tAwDUbjzJveGF95DzOca7
TR2dOS7d+gqLuKWwqO7L/vUr9J6Bk15+iyLIDzjlSfdn+HORQuHGLaGAvXlnruyAQS0ANAjTgD9b
ki9EM+KEV3x+APZe3ZR2g76roe6+D+i7hk7pCG73xg+Bd5m0t4RVVzbhjfGFgxVT0Ru9BWRQarWf
Rpmc41q7bzlzaK9vbPja6Xlja+FqUpFCqCEWOtNLF8Nd4gpnlltgTkT3MYCgyRaobWVb31icV3/l
3BB17scyVgvfzEqnnb5XTeeX1S8djE9QwXRvR4c5rV/4EIyZyLQo5xgtWqT9iiYqxSTWfNF2B/VU
70dgJMnpTzLJazvLPomZQEq8LNic1YHeRr4mkvw8F1QnsX996m4E9HUf+Wdhy3aJxHURtBNeuoTy
T22pc0cvUB8MO92TYbcRkFbu9TerW4R0pW+TbhpUPBDrCPMifmP+MOnz7Z16PzjN2BsjizheqWZt
lD0eT5UeXKaY3U8BqvtZSA8V59/zruptFhNQWpQRtaNZM6KsqmNlJru6Tlu3INCFpMFFUPJB9gWg
o50/Re0P2YlzQ6uzHtAPZj8+KVP4YMUZOKrrwZnG9jTGyobTzedz6XQMXJacqjpILZdZcBsGg9Aw
+O6PkbUnzV2U6rvbH+s9mgEf68rEMg2GZXWQ6VTB37jPXFyxlpsTW3kKdjMXSeoSYotvHKvcKlKt
Od615UUi0YgRaEJMHfh5l3mpMnyvK3YO4vCZWlvDL6+d2Rsf0lz4XZ4p2qRkWCWB8qe+K46zGIzh
mokD+eHnWSkcfRJ3+NofDMSq0GU29ePLR/pU3m3VD97D9l6/OKrxXGUq09niNip7Q/YdhXvOI1Tz
K2o4jffVgZ/6vbqRd67VAbG7v20tKktJGfSEaHCgxlN3WQLhndRv3Fag85p44a5MNhLQ1VuAURXP
NlQ81XeYxJIpsaHXiCaAGpQ/2kO2mxNEU5ykO3kdhp63ZZZXD8mVycU1oFVEStLESK7r4lFizl3D
UDt0rPeUt/aQVacpUh9ivB+TfthJJersOuVQfTbSpy7ZPE+zJ73ztKtfs9jd1BwSwLywu+bcvbf0
LN9pzHqMkumjqTapTapwH6h6aFuxvova5IxuzGPLik+3z/XWR1lsvOATiVIT78IQPWmz/Ui23gFr
9yFDG0PTdXQf3r3QGk0Kpppl+Xrd52j7DccI1TZ9y4NXF3JlZ3Fys8DktWhgZ6YomAvoQXiIAPGk
LQSnwVfuZA50bm9/vLVb6nptiwvEoGWHJACRqVCUDyDw9xnBpI7Y6oWtLQ0U5fhMmmkCl7hwFTVr
hq7lEKeVLeSamkvfb5V83488IdZoVLMYMhZ0ibRFUgb1zTYdQgI1cJx/dJ2jA3Qc/eE02J0jxt2c
nSU2At6/KE+tPK/fmF4cSz2JuBGmr6YHdzg0zlwsmsNc7osNRsm1mwSfkROdomaAcunbRJDJISvb
3Cx9YUJCSD9I82sZf67Ll9tusWIGhNIoM1MOYT2+fMWPI6VpSJMK03hgcCGlkxuP4Ab0aL3FprZh
afmOR0lYdkwPKz+IhBvy3lbYTjELv96q6Ky4oIkKFUqxIId7DyE3lWkYMDJV+ml4n5U/tcL775/s
+u8vnAD0CBbF5GnpKxHwNtVOinNo/Sp7sbttZ+3eebOQxVkSYYSSRGZB9NzpPRUcE6lmx+D77hEj
tE8ZXqG3DYJv7n2gh0WTqga6roax7LyaE+PIQmExLohxjEtVF3ZVq4YNBMRj3aSKabdaELvFBKoL
ywqsj2U+Vq7sIvTg0uGSSqtzJNAZYDX0eSAju+70o5ELmTpmOkyXsNUyr+4qvm/Ai7a30iA9FXmq
u6A0ccxM8wTPB6cYur2uiItaAfVqQOS6N7KXOo7O1RDxl8jSBqg2K3Vv0zGN7JF3fQkGokLuWoIZ
1rqsbDCmJ4eq4tpd18eZ01tysguIzoEnHQCAri0VZ1QBL5sqxfpZ0KhwglZxALu/qzjedIXRAfhv
gLVE+zrWzVGM+CMp6g7O2PS7KeDo0IlaADdJnuMh2GVjsWcAmWdpAtEh4GGrXD2ZCtWcKZ5fA81f
USgfrCTwIIV25lPH7L4fvXpgAKnRB4wEXWqDfizMGKp+fVXZQzhgQKj4hvG/u3EYPomkv6hBPILB
Zjii13VfN/oXyvLIbgIMwYR59UJV7cUo08+6VfxSg3GPEx+5Qik/0pi7EdV9qUkMK7J+tCUJEhsv
li/5iL9gGuOpC6VpJ2a3U1LLEbW2S1PyMSfGX2UzwuWqzoSaWeHm4XTKLfGlHEFHbEXTt0mKS6Ln
bpdNl5iJfZ8CqUKCI1WbH6XALdMIvp+SJ8VUfxhMPGfB9FUvhgq0GoOvdP3dFMWlX4FlEywZkXRq
S9gmeDd2QYCSopF1qpvD9ZSh8piId4yA/VIRzG1l99yb+VMcdmfVmI5Tqez6Sl4EGDSdOgtcI0pC
B0K8iqOk4omydrrvRPIcG4NAApPvwasMVI2E2vFUxK6Q4S6bwotCiuY8VfCAssC7tJsiO8jkMTb4
GQyEpynP9lodOLWcMUe6kts5r90+qj5wRf8kprKHUG17MqviRyZVsACN+hN+x1kODNCdNKu8gEOr
Wkmf0aPaTQKYMI3RTyHgi34V0i+a2p/Ad/UcdI0/djnw303fH2iS3A0VCey+pYdBT93AEnvB8k9J
r3ulXtc27zngaaoAflcMoBnBaYs6yLBiNuuhN/LMYaNROHWqNwdutVBViwMGpofMRf/ZrbMBkxwi
f2xA32cPpNFsJrrvYqL7TprU6/rmEqrj10gtP5KxOFZRzfbZWHlG3kX7QSXyDI36jyKNP6mjdhlx
tiswPdmdIbxOVg+TGrulFnym4Vg6caoDEBfm34IieSwz3p0LNUocgPuP5aS+KEar7oQFGgN8LbAH
dQrwwCCmSMJHzJzdVVONEY3gJJvkxYraJxCSZbahppFbt4jFNYBoXmeZd7QqTqhBHlPd1OwgaF40
K9hX4CEdp9aLSLEvWx67NS+eRyK+Sj06KvjYlYqXRBl/KwpIIsocNJk5lA6ykzHEHjQFXRaVP2VW
eGJKvI4pnjWSL5TEl2FeqGG8cNGBqbcnJ9YpnxXM3UVq/Jlnvc/LUrFLnj9NwmhtTeme6077OGjx
c6RatjZaH7I8+yWtdl+VHNNK6Lw2MvfCunBpNhxI1zmhgtHjuk2difMH1Qw8wJp3knb3Yzb5bYFZ
NYOizVmaL0OcnsdAfdYz6ehK8FlpWqdLMtdK+ScuoBOd7Ysot7On6WAkzUtfG8C8PwHk7lcgkJ1s
YPs90HMBsdHXDyyIALptXMlGaQf58KEH+1jd62Svxd2ZVOa9rtYcQ0jRXssbdkcy+tyq6fAF6pVf
aqv81BZidBoT9BBRR3bJUHwPKP8xN5Hc2hheElOD7Lhov5hVdqkDfsqGwTZr5o4JOQ9xcaEc4pSk
OlQIsGUE2U29dkOow3RBcKqDZD+y8OOosMewb56r3jwpZX3gTedKa9yFQ/RoNfxTQ4wzLj0/I7of
sGlftxfwJp1qQg6hqu11Xhy6pvbm/7vo8ntZt19bdCDDqj+PlvFYNcgpOfrHo9hFAko1xlemFF5l
mPs04m7FWzcJklMcJw+kCI98BFmbYjS2rkp6aOLS9CQp3TIAEDxTPLVrvpGxv8RGcqKFOMdANUn8
4MQIH3LJ7yYFkxl96qkpRCu1DkxDCI3RANohJcE92DBfwnXHwrQrfLogTw4F7sFaBuAl6mzI7bpR
rXp5OTqFLC5BQUHLQLw80PZZGO/aqHPUIXAkqHN6Ovi9nhyJ0TykrP9QcetA2/5Ass41puBLlGvH
rBZeHo92VA9uPgpn1FABLQMbzuahwHLfJpMfSuFBZt0RrHTVPrvToLNZ94ErTeZogXDTafIsBbqi
leUwaDvblRJ7PU/2Oa9cyxxPMSEPTdg9S0H3NJ2OahBdmApC5Dh2+7J2aCc9rgRuwVWX0/EI+I1H
uwEMmJaHBGXXCrGnZnDUhl7acdtDqiF3qlDuYjoBE6c9AjV+aHprr7b6sxUSp0lrr8lKdzIH1xCW
18rMM8fJVynCsM6OzMCvTqJT0qBVGwwXzqe7PNOey3Z41KzkvgfZoT4lJxCJ+JGi+NZovSS0AmLS
tB4iYR4nyvZyLA/B1LijCPdiUnaJUC4dBaF01D0Ko/vSidItCuUCtM8j0ccPVZy4nOSHEMVSh+bd
uSzoh438biW7e3016ZyhabfkaxlTTP8wigakUquzz7QncO+8JEq5JTC7loFbOrOQQ5qmYS5JnBSl
CacB0/1+XzQPE4euNN0cQpvfq4uahIknNKCbOiXGOzlwqynTWlez1B9Rc8o/oMp3Z3zo9pqN0+yn
ub1VxF5ZEwZ0GTUNC2bfMe70KqR5+rGdx57B8N8UjlZslAVWkm+89jD1w2cqMrJ8ivVSa1qrAWCp
mOK9nEYdOsCBo4xoLwVtaDr/2RmurS2fY5E5jgVSq8LPrW+EFDtL621ZbpGrrb1h3phZPGN5aoU6
Tc3c16na2phsegpHmdupYiB4qF4piu4pN/LqvlSMuxgJlNGUfjmG37iefru94vf0fYyZIAvmKBtw
zeDLgRYp2qEfJ30uHADn+aMYXdAUgxy5saMEJT2VeODdt2N5KEGesPWeX/EfzNBoJoFG3Dxptaha
ZMSsLJDBwniR2fX0IqON5+L8B5YH4trA7F7XnaPSyppaoGCQxC9mCh4SZjjZpkjv/OZ8Z0Wf5z5x
wDn4p95aiWsq+gBszz4NU5dpXxWw0ON2r8EIVMst5p8178GgCWo9r8UyYzkORKw2zc0RTc651ANm
g1kqV72gM+EZHdqM2+NAqx/xyuC8i1cfMQgrlDlljG7q8Kms0EkBn+Ymw9xa6DLn0hUEHwysb3Em
oC9Mi6SEH3a7cN8YX2aMP7vgXek1zZeZnHurYbu2adcGF/VGRdGnrqJwDWXaKXikjSgXm7tAvFCh
/vewAv12zdBRKAcTy5IznxkEQglRV/lS3bOgfJRosRha+eP2UV7bpmsriwVlqUzrMUUtKebTxaqR
Fuv8oS5D97aZtTN7bWbeyCtvSMNalCXPagzMxoWTky9Jqm2Nt6z6+LWRhcuVEk/gnqUV0NI2AQP2
dECSkDhMtxkEyGro4Yotpe2Vm+bNJi1ikZzwGLAyCw9vUMYG1S/QmtqTOjiWshn/551Yxovr1S2j
Uitb1MsERDy89jyXul+bVGfTp276vNWG2tqvRcFM9tGgsAnrKnQC4MncKdngwVyzMI/vWVxDEZos
A1KagdUlijEQ0KrmWVoQcW3E022new9cxjWFCUgV46ugOTGX4JbSCHgvcW+iJOukF+rFXoryH+oi
d9NoqzPjEsZ2SLfbGh7TV9ofuKtNzHJxEFQgt3rr7rSt20k3QSCOdD/Boz793IfhtMPIuBukikPr
DFAscooUgCsTCwwJon+IM/mBRZmntplrjv19UGCaIGpiu6vIOQoF7rspCh1NKyEHAMJARxHqvjPU
F2MwnjGsm9vjkEDYmng8lY/I0B8JQIeVnvkDBzFkRuklRbXfCVBH7JveCUdAeBQotKt5HNpFnDYO
vDm1aRMqdteNqROH6ZOuDH6sZoOdBc19OkYSqJ+J/CIDvwyjEu1Y0D4oGBCwlSJV9oNStW5ZoinM
wfjS2KOSbOzpyoF782UXp8BiOb4JpKh80/yVQtqzpxGqS2c12dR9WDlvbywtjkBSmXi3G2nhs3vj
aAw2g6ow8Nkeexm+it3WDODKcXhjbdGRo4aYeClk4fM8sCMzc1oaehvHYaXn8sbGIuOgkR6LScJG
A/EOW/OGU2uHB2T5j9vjchvr0RdsShDarAFqz5GCk72KShum2dzby9nwBH1x9w9K0ptdCE9g4+BT
nvhVhcosS22pb5naWszsKle3V84wckNRNfCN7iVHs7FJtpBaqxbwwmOGyXQTCeFbC1ldq2kdY9w4
VO8CEz34TVa1VQsYFdHByMm5ukwnci0Y+0KQyE8VC2m6kt2D8WDj3bU2LoLG128jiw9lCFpXssG7
eJJgN7fVQ+sqzDF3+X1wMNxc9ePaRZHTV1zjDwbM+Axqwnwr+nzoOr/9goyTrgKQL/QtvXdo1gV3
Oarme0Qs9VCWqdvnBYY5lIZ5bVIobpvTD2UzfOsL5dy1GMG/7Zyvg1iL2xo/B7O2eIfimbKc7ja7
KbRakkd+1kmIgYV3uuDBU1KCpKPFdGVUe2mj+L1aX4Yha3w9j9tHFsWf0VPObDVA27oDPAZf2hsM
6vbZBBK4uvof1q6suW2c2f4iVnEFyVeukix5iZ04yQsrK/d9A/nr74EzE8swR0j83Zq8TZVbAIHu
RvfpcxzbK45tg3IkIW6HAZpUQqlftdBywGsbFbQJ+Kyi29NyEkjEbCS+lqJYeKeAGs16NVqbSPqy
jD3oJlPwjPTRbjHHj2P+TjfKsLfn+8u79/RkfrV7z9Z42BHkorocMiIJ4HT0CObOve5ALuIgdrtb
OaOlYOYSBQkbTwi+y251/dwNRZOG6D4A/Fl4Te/mLnXzW4YesL1YlDFuJSUvLHKevkrNuEkjlFuy
vbRb3PKaZXITAK/RDgLEvnUl1vvbcpXni+Tuhgrp+HpNuixMrL0G2tskMsETem2WItky9ttffTc4
GORz6IHj/L+8hLOeNHLWYDcT/SeEDbudVd0BXJW6Q7lLhpDOwMNdPioii9zSrFlpjN4YsrBfbsx6
ucunGYn/slcWyDXVfefoWhleNrnlSTEy/O8i+XoPlJLiskpBHGdH7btu1MLYFLF2bt62MxNcbIuU
Wl5HHR+stq5H0nttlIVqNXrjIrnykPz9S5NBCGXTQBUCGAku+IyZYtdNZWI2H8Le+YckoY7eiYxs
gc1eWGHbeh5EwZ9gF12Vh9JuDUDrHTa7FrqEkKP+AzYb9tn5g6hq0CLA1B9RUPZ4aSxac1qOdMkh
vKAFI2BtYyCFQ/iWrO3MDJ/ljBa89DSuRSin+EDpFRorArDR9rY9r4RPc5JGtSBqhpXoof5T9eMD
OGMPs9eDUBBZ27vLR3sLfWidL4gP4Hq6DGZqGwFTR1+9wpMYGSrY1II0aB8vG3vNe4ThwnNj3Llb
iF0pmpVKQfmz/tCosAfgTKhdA6aQu/Fd81W5yl3d0b/V+/6h8KuTATHLh3Z3+WdsoaBYxmKZCuby
dUA2Xp6VtppAkVvZ+T8YMjyDdnOI+lgwOJPfXE++5rMCmfb9st2ncddXZ/TMLrfXNlntrqzqPCw7
tLic6I6RazG5zsYnN80uBgdUUmCIjh3d4iDdap8u/4DNO3Jmn9t+QCXGOe3hrGkwHatg2qV7KVTB
RXzZzGYwP99f7uKb1ThIEtXysK7t3M0k+Uq2ssRvo+5+weRqWRVoMvVk8qDdGEFjSBe4N0W0UO41
jvbdYs42Nrr+KbvsUGdeE7CPXLu/tFHtD0xWuLiLA6FK+NabS4WqBQYwdVuBLO3Lw2V2XTxUQw/u
rhmwsChDV7Yv6sSNuyhxGnnYq/AcSYKGXlFXLpG6EGyHghO+FbAwUIvhU+gcsez85W8oF7scbUD9
QkBPwQPeuEslFA9/ReDE7rKl4ekCtBMyXu4wJT3IViNC0USq5msayYcukb+VyQyNj3Y6dd0YAKpE
HUWTToONhODyGXutPMOZ586YQmKkVQXMQyp6v9zpmOtW7u2bX2Wy0kUx+Kp9T7z0xGb47AO9Hvfq
TlQ02/SeGtpNCDoamHX5QAoS43q1KiMP7daLwiZ4cp700B7XD4NQe5d9Nd59nBvjllwqCUnNvALo
YFmDaj72xV3bZsHljX1Nyo6NRXKsK6yNhjlizjmaelY0BVRyUTOgXr4rPCo76r7zGwwuW1/Bty9W
TtzKVjU8U9nQPrqD/ExU3NERqjFp+YSAZ9d1VANy2/i23wMlPoSy150kAEcE7nB7qWd2uQ1l5M/g
C85KgASjMHHHE8bds5sI7FkjshQg8Arq/j0dGdtfNsXKRrTxj/MPkJ4atLjKi9C87/YQlMVD+RvA
8B/YvNkfsJduuYJzc1yC3tSxTACChzsCzaeBGcbs3r5W3vWBAnx2dkh+qKUgQd9yvucW2f8/S/vG
WmrXqUiLsFLHnaVTQOvlYoFgrAb4AWj/rMFVJqDvi1RQ7tq8H887q3MVKAW0qdmw6BByLK9WjHWg
p7YmImXKzfTsbHn8/QCcrsxlOWLJA2HsmHdMvUyHwmH6SRWT121ejbM1cSlDrPYQmiijAskghie8
+HMFfwZ9axfyOB7kA+7NT5ikO66z4CNuvUdYjxJhDFUA6OW9/Iid2ZTSJMdlmA7ooRdW6yh256D7
5hhU8XKh+vHmtwPvBLDHBugE+F0dy1hqLVQrw0WXvcKygbdab0d7FHGEb+7nmR1uP9ukzIlRJmWo
3nXH+TCN7rDv7pOg9YovFeowi7N4A/JsITvDVriEZzN1oiHxfAUW17MFkH8ZvqbYD/tfuRejglB3
lqAutnnhbVNBog19X4UnZWrksq8SgiZAmexLhlUpRa29rVleC/MQv01wPgVCtzTpgSsOVyXfU0KP
qyl17lgC8qm2c+nZcrOvB7NxLLW66jT12Ev2QzW3iWPR4oF06iNQda6W54dxjB4h4L66apL5cwuF
XtW8nuvYz5IxA9ZSvulKLVga8kUQ5bY/x/MSOCeVmINdZaoJIDjRPiMnJq5Oku+12ni0GhHNFzzu
qi96lV/HXdUJLtf2IfxtnNdgMHLaT8UAXTwMY+wMSF05NJNGT0vHFN1YKnh1bdZozz7Xq555p8Tt
sjyFudnvrzH5BHWYGPRjeGisruGWN9V7PfIAHh/fkIeeW+ZuW0HGCC0bCBpoUkC0HsVLVZAHbpbz
zk1wjmrpiVTolN0rCLxmBBFcz80Vot39O1Wpr6EO9F2xbN/ulhmj1Qq6YdUwgNdGgVwOkUUyrZsJ
ocXwW5aBTuCrYb7JTCCnDlaYf3jegcC8ZUoAE8igRS5ly0VjoM6UGYcEMicuUVtj2Z4nezQDpZ+d
WdG90tDcIYFYe7RD7VPgVjYv/bk57lvm6SgXlaqwZGn2n9hlTprpyJXbB6gWhMo1aHxd8I160r72
5cOMcULpOJxiiB4LAWVb0eL8t3AfvYkGICWnBArtA/EAoz6h9PMYF5hTvewmtuyAjpHA0wGABMjJ
yyhIV6OCDhySp1GtHQC0ZUiSTNP+spHNNPTcCnMXZwlTPyRmSilifLLPv6xHxttjefFx+fYrxhen
t4yBMhWQ3+victCmbQZDB4kURGDSXXU/7KgLol+XjfdWrnJ7eX2vBYmQ8Z5b48KFbrcmpHaxi4NH
wvmgH3QXA7cPqlt5sS/55Eh/4i1+UL0lGPd5IHJCmy7i3D7n6/XFkBJttAiY7hlkTYHz8yVU/CF3
9KG/F/PfbaaIZwb5ImFqRODH1RFclrvB6xDtASWbM6c8KvC2mIk03uIEzw1yriDXo2YAzqZET4OC
WiO9Wi2HguNv+IkMg8kiiJKMzZiC2Teioi5O4Om4E5RpTR7NlgGeyb11UJzMG8M+zLzuqriaA2i2
42Pu5HeaiNeWfSr+CXxuljtKHcQb7WVEWspIJZQd2RsAwwAgI4hbm0fm3A53ZKoFMIuIxgWwbEbq
KLnxLpLtL0W/ts5YGR9Hon9s57V0ShmN4VrT9xg2wnSC+c5OJlG2sOXnn3+LLXPPGoylKJHeSzmo
r6SrPqcf+gEo8tJsnc7KEe4szb98YQWrt3m2pajBRFnfY5cZrxd0Cz0IAWTga6euFHZh8UPkIbbc
7PkKudCSTmkLRD5WmFvZgZbrjkDxV4/14H9cFxc2YpL2Us/4Sk087UGWbf1QdqweqJnsMQXXJywG
sr/46rwC0KcbQAaRV0RPclRAnbKFo80ra3RA3D4Cv4Kx+374oUKCj07ZtUYxI1fT0Smy5euY0LvY
VPyBrifB4rfeBcbzT+GbWGocR3La4afIYXHEmMJPDd43Dc3PysE+GG5yEKkcbFZhCcjIFOA1kZ7w
ZZ06A1ITzCXoF/u0dorv8o8CRJO7Am9lza2D4ovslYF9Wwes8DG+IXSfG+dqO/MAJPgKepFQNqdD
nGeO0nxrTJFm7WYr4dwMlyGY5YRaa1IDiwJcdLyrvBatJ/qYuwXA9HBN2FfLTw6i3G/rY7LET7FB
L2iDh+ZlymBVs5JFJhjRs1kBpOsTgW765fMissB5WiuPa0PKkFcrtAVgrPM0SZD3bL2CztfA+Vhr
SbqS2HiKF8XQuZFi3rcDvZpS7cHMl++XV7PlYZ5toYj6cr/yqejNpBvLsK7uy7nbryvoTlNd5Di3
wtO5GS4O0ySl01ph0ww0d4x745ZVbUDN7w27CemG/X7YDVCAjyYoPwpj1uX9xOP/5RrVHoJ7U46j
aPTg5pfU/qfZQJE9t/CsNsCfjzHf5rFs9du1A/0N0ajqQI8QoSQqjtkcr76cLCclSz4lsSwkHth6
b5/vDOd68zatEcSwM4wuqQFL3BMH7G1y0ASnavMFdm6Ju/ijKYOhfYHMEMO90++M4STfQ1gicSSQ
Tl0+VpuZ3rkx7vrLQ5MVUT0h8aqa3ZxmB6mEusmKClksvTdrEhZdAWqoKJoCo1ZlN23x3Jam9dtb
focCFiq8ZZGP8c0YmmUdqUyQuuth/I56xi4/MQk61LLC5vQm53NmjNvhDhWLtVwaMMhniZtAUbSU
RevZvEhnJrh9zaNOr9scJsDSnjqqS1zjK72K9hgI9BYvCvBe8Zh8av+1ap23rY+gHgdeBx0t4pcX
Ke7tDgyaMqoWkyI7YCEKia19EHyxLY8EUJ5mKqy8+qrAulhKXUSZjRqQNz0pxMq1276nQEgQlCAr
v1X9ZSc6r1tOHfBogKNNTJZZfG9yWZIhRZEcw/f6EtYxGjq9IsgzNhtzFhumwX+gkeB7j8uyRH3W
4SjObrVfvhQPerj4lac9Wj+AYHZB9XUzekweLjtU14j91/qx+SxCGmymsCizArlGUB0ifICUQf+R
RCVKbEs4Ly45tIfYj08aprX3yTvN7061gHNk8xV/bpELmFVVj+totIyRXHbjHU4sm01hNFKa2980
70uxx3/qFfHp5blNPoRGWqoshUICKPegSgnua8AHZPlD2vZQ9q2XxzTWQkC0vyRjDjmp8koZpoco
H0APXH4w8zYYoGAEme7m2rTi62iRb1Zrfp/bxuTWZfoQ0/KboWBCW0qvilbfxwN2sx6OS7aETZ48
RGv0EBdkP7VAl7XdzibNQ6o1O9KnD2tk5K5V1JgD1h6YMDpGV7/I875Ox1OSDV+MQmckTAfa0ff9
Yofz0FzVKPy2YO+xh+Q4ZAt+7YJBcEBfVqh6VwBAAhjzo66VHY3JbV5m76JVNdxmzn6CBKZwVbN+
wEDmVQRFR6dRyC6f0HKfzPwuW+agjQwvW0v04emnZdVrhyaSW87kC5pVllsrQ5iAOCKOJi9uc08d
karTYrlqiO1nGCl3CK32lpl/lwBpIGr/zUogHNt210Nq7lINFOqy0gezOUtuW66nOLM9vZR8g6yZ
UzQdAuukedGSaZ7alzeGqt6weGDU0HJSCKayBuOjsmaulFjoJRFM+dXrV3CxxG4WrYGh1QctWvbl
qhVubxWh1AKwYsetA/9yNVDTs5UJNJrUWWRwY7RqfpN16J9qpQsg2Y2kaId8JIdeVUdniJpjayd9
sKSDtwB/IXBsLM3gz+R5bY6LDkuWt5MWo04ILTWoqY0hkxgGpAYVntkRObQtL3pujIsTiwJqQstY
kaWqtHBJhgmESY3vwJ8gqAhseU4QEIMTHWPWDG78MiYU9khya5Ih1JYunzBwHjuqLBr93SyqnBth
Gd5ZIVBLWszvWxSMBCcrjEHD2vtsCzGKwN6pujOQj2AnhUaEkDRtcx/Plse9J8Y4lYYq1xCNqLUf
C6V3zHbYSyURbOOmlzxfIuclZa1c9BwEOQHzklEYX8G77AYn+WKHA1CBAEwLUjTRyjgXCYYmSAKB
dwWZmEcUyZfGd2Yue5cPvcAIj16WZpDbRh2iTUejn3ra3sdjdeq7TBRjXqX4KgqpZ4rVXGZCJp3M
VcoUqxe//tk2PsD1qMVLllOHthu1+6YLZChP5oEoJ3qd6XKmudfFsKiLPRSxHbDKG21BmPgvnesw
eVUY2X+7pZw97eVdGNeykNAhTOHqho92oh6jfhq9QhL1NV59Os4O5676GTQ/akfsIJ+JlyQGqDL6
vTKJBtRfJyScHfY7zu52G0lzgazJwv5Fh0Z6SAIdmZ9DHDmAcO3yPfV0EVL69VOIs8n7E0mjc9Pj
uCTHBmqo6+5Xk0Y5iV9Com3kHEgZdTZFPxVikhUiM9inAnN6d/mSCZfD+Y4YjCJRnOMI/r2GstAW
5zYyJBWZtcAW01EyjulhvWZ9vD+RkWU/+0XAfPmVeJEUZbbGaqhIEho6Na7ynkqOndXvKIXE46RN
BGQ7mX4cMMUo2M9XMY0zzHuTZsh7LYF28xQsP6k39g4AJj4r8xbvVAAj0MsT5uXsb15aLOdGlmau
sLc4kr++4d/0R1+HU259nAsBndCoxDakxdQTpmUcecUzMgugCO+Yi4t8zVtPie+JPOVTU/DSEjmP
MtXSIMkqHkCQnbzCfCUkLpNucVvafSwL+l5T4iFQFnOf2uRgdZAfyaxQAQdAJkGvBpw3YI2zfOTk
PyKQC4/JUDuZ0jzgif+Iv+UnaneMugKagf1hlbuD0qnvFJqgGVArd6D7QXVV7a+RR6Su1Ep3BnSd
9TkJSoJZzS66IhWQ3jMouFptAoDdyO80MI6A0CR+p6tW5FeGfdtXpPcvnzWBe+AfhXOu5bOhzcjT
rPf6EERZ5i6isyU6zpy3a/s4SiFAUYUxRJGTag4sIoDmiyxwTi6OFS0xygxMyAm45tBtNoZP/9s+
vXJxzZpYOUlDu7mj0E8c53tJjQUpkSgW8ZNzVd7qVVpAQv2X5h4gns5yy9r3ncMcnPBGXL7zPIW5
AcY33cw6KeiHYTcaa2gQVYBOEPlrnrUcH0adgLyGyCswed3ogN4gJK03+Uy+tm3Dy59JcBB4hVfo
nshqZal4DcwYnabECEa0y0SfSWSF8196naaIDViTvauAFGUiQrU7P+FJSg+T3P/zh2I/6CxHmWKy
SC04OoMCOqs0emzS3eV9E34mLgsqa63X+xIn70lGzTiyRnwPKquwO4hl1EQ5Ky/oCgaXdE5USOTW
2YHpjxlHDFv4VXbQDtZO/IgS3auncs3Z/unSKmVDh9URyJ2tHlxv6keedloh7SADme4L8eeCBwGv
85pZGGXpwakJNUsoahR7+XO1B0HaYULZAw9GhWlKjHux6NlrPqCXsZUXes3bushRo7UD60S9Hu9T
/VN5UH/KvrKzffVmCQo1ZFJ8ka+NglgiOkQ8zlcujKSM54TlZlZoHP8f01oeY6Wl8JX5AHWyZKIB
6mL7VTZuOjkRPewEaZHOpUUxmD7ALpa9Jd0UnVKdcys5RrBac0AK9kIP2zgRkKbIgyseRhVa5PwK
CIub2UrhyAgw6Kr7hnuxuZ9Q5gB6kw0W8CBYQ4nroYlxPOWQhE0ZEIx4VVflvgXlXSgEGLGv8yrj
O7PGRW2iVESvKs0OUlIMYBSl31IMaziNjnJmBK0ylXqT0gwO5t8AkOs1VBbrZj+h9Cdwr+zTXfoh
3KulBfdJPapw4OzVAiZO+IEKM8ZA4AOBKH70bQao53XzONZcJhRDQPiuMxq4dnmtGW9Jh84McC+U
Stdm8JVGaRhn8hdVS26mIQcjoPym63dmh7t+wN8PPSVQ6GVVKdZtig/Nzgw1Pw2EBPYsSbzwjSzu
+vVATXVRCpc9gwvPIYfowwpKRb/bo8zXu2U4uRhPd9Qg+oOx8G3XebZQ/ibKCz5Zn288oQNR4W37
1p/Z4mI9hZJ1U5ZgpFHDZq9561V6goaWYyIudGHkUsFZER1GLv3v4QbqlmWAtXpD69oti9YVXC+B
V7G4/N8ybGXVtN9a1f8WBdjVEuXMwt3jfMoA7j8CulAUVM51TJMCOqary7IlUS7B/uClc8n5jsyW
krUFq2YAMOyPdbJOqtF/S2LpqI/KowQ2OWcwieCbbT4Ln4+IzcEyih48ZGmG4yhnexU9lqoBG5HZ
ef/bd7M5N0IH04rQsvxVdJiv16t/62BiUPbrAjdLjM6WxLmSRS002YzWCiRCoB22P0JezM3D9Ah6
RssBDGEHMvRHwfoE8YcHWqVanVqg1P6VBSIK+TMonFyWdUJOLRymN2XxZ2vkvAimXmd1nJHn/lvE
mW/NkIHcxSFGdA9szouAdpJRTOFVb4Ot3p0/QJjRjTzTlxpXQYkKE/Gi9FK0m5wjUbuuk6cYwYBV
uhPrqdJtvmepNEaTqhAM1pc/n8Bx8a3qZei6aQZqKMRA6+MgRdekNoXcVoLMwObciQnaJL2WkGDq
p4g6zd6+YnPnBAz27+WAPYaE2yiIczbnT+rJXAvJYtt4nP3ENXKAfianQbEBKFK0KEDEFjd+L0Ho
TuQ8t90KUj+MQEFqj4ftD3W3VJVZYxBwbVytHV0lgaZfIyK4EJnhDopZ6RXSWh2zZED9uGuvXLXN
+iOfqCYKPNtH8nlBXOApKwy2yEnxqxIwXzMqT3L8NVeSigP3diR4tsadFbszjQWjxnawmO6MZzNU
AcAAjqmEf9xm4fefWLVIQflU9On+w38+G+ePTTW2bSkh7i13JHwq2YLDD6pc/5Rsx5tUOLK/fVJ/
m3wF18eAFyl77G5nZM5oyf6qLx4kZi36joDf//Jt/48U7NkaF4wabdT6ni3w7zsLQlvsXJ0VJGgx
R0ozPp0b/ZDjPfCri/EnCctmJQKcA//cOZ7PLIpmbepqpF8p1H3k68Z+hGZAaYT/4+5xoQeiknQB
9GwjgRV6ke3y0dmS2P0/2z1jqFuVziA2n0GNUt2OYRmSe8tB+oqwI2KQFO0f50xSs8YbB4CwwKbE
x4MSdJEIePVpgdrs5T0UXG8eBCaZJmylSLpmKXJb1T6S+T6taw/afBh+bJxKFTCJ/UcMfz4bnEOZ
k2rM8wa4e6ZhyfqQbZo7gAwBFIIHMZMmN7KvlxcpPPqcH6mgjmMu1e9G03POJ3aY2wH89/IIl8Vi
EhYjvzFYp/S+cHX1u0QFmDrRSeSp/CR5sRMq4x4zn6GhG8ne9cqBpVx/4IK3nznP6+G8RoRJ7A66
QCza/K3XEB0Nwr2GRwsDEtKKw5hgJkGF3MVTyVS+eSpGqW8uRgExD25sCyJXT7/o7FY3zbBalMKD
vK35sR1cns1xDitXlqTsUy0K0r5wJDR5i09U8ytVduRa9OQW2eIcVokr1vd6GgV1pexSa3Iy1YIk
EMYvmg/68u7yDXvNZvT00nleGeexYnCX1zVrxy+osa2e8tB8Uw+SE3fOV9ao0D3ZBsksFLc6MGb/
yZfcPqfPP4Btx9mXpKnZGEqFL4lmgn6QoTAsgVnCq/fWTlzE3Paaz8Y4H1aCeV8rJMDaOsW8qYbs
J406oFhzeXRUJb0trcHXFfo2z/lslfNiRi8tU2Vgib+uh4LiKToKv69HKsb5CDaVRyMUCYnLtqN4
51gz8lnTGRXIRc3rEbVF6rREPtbS9FkBradSKXB3mXp7+Vxte9PfS+bJueKEFLrZN2iySterCuqi
ggjSabZprysdzxY4/wby4lqiKorD2R4c8pgP6HxGgyUqqPxHCHq2w/k2TPm3azpVT+fz3xcXzucf
vrfYX7u0Ks7RWI1uwtngqLy1yP7UJr5kkXM3NSHEkgh8mjrnGH2qyN42xghcjLrt4j0bhdAS/knS
mTrSAsAk7U3IWqqgggEVlrZrVvurnlPNgby15CYY/QMIGZlpFX1f16V2SJVCe8y+svXBLyfpSzRq
9VWzAgVsEtBYgkwINAaGawD6cPkAbj/rnj8b59e0viNmPeIArqnsWhh8TOPb+OtlG9vYlOcopHK+
K7XbculypCeZrAdVNntmfZqMvbzsUrAeLZjCtj42zQxsMBg1TafSjjH4vnM6nnSgfS//GIFre9LP
PvOjmo30zARrejAjXFTAo42fsuLTZIwAD2uO0YhG8/4jnXneYc6rNVFW06WAQdbYZs/Z2v33YSIu
Bois8fADrVEHqSqefGgFFByDHD1jHf4akPwyKPI4BENJ5L4tkall6o+c7hMyArguOqHCJXEeLGpi
yaptzBowyWjGxQBxSaDSHYBow+SzJvDIIkfGTxdBJT1ZO1CNYRrnl+YLfTR8Oaj8KswEqS67XBd8
isZ5MQJhnUGOcC9S+qXRditRHTOd3Xr5cfnMC6KMxvmuTFLB/hEheelVsEQVCVT8RBRKTxO1l9bC
ORLdbiArn/zzBBluY7y+0fz4g6KJIO/jcQeWkvXtyNh+pemjCkmzxZgdWTpF+QNkRgTBU+AseMSB
OWL2y2KFxNhYvzRZfLWo2n5aaOFA1sFLqPXTBohE4KGEB57zGIOVoz8OTHCodv3ggFUGAypZeZWb
KA3Z9DMCh59o5iGmNcbBZvNolPPHLq3a/eVTI9hoHnkwLvEUUwqGsWKMwrXoUM6sAwURsCqLgA6y
ANUkMseViuJK08YIHO4YtolPcl+AeaWxbizSPsZtfA0Nty+Xlye66DwMYShRxrEjVXrLy0+QaPIw
hGTUzUXTEAQgtsmyd8Z+iuzIDv+kGv2anf2lX9Y5v9LHc5NgbYhxUyr5eln70twMrq0N92uZPvbp
AikLfXTyYTV9K6Mfy7JSXVou72upPiSxLmO6ZKydlMaWR6ShDKo+Ahka5nwcRYrB156YTrFKPk0W
6Kg15odJyfyeVFemXDuGtKLdr9cgTtMU0d0QnRLOlen11PQQCrWfJgmhd5mX/gg0kOZpuxKF0yh5
vwRs0h5DW6IivyBV0jkPp1hTKlsFUiXbaA91F4fQTbjuIcl4+VyKnpo624KzDCWWC3lQKby1tGNP
zcpb92iaY9Z1NyhOAf2xwbEtEBDpQWY42GVhc5QdjwuuXOdef1Zf1nJNENbB0+3LC3VkXdSiUVnQ
vmSD83FSnWpGW8O5sKDOlIyeWExHh7yn0LpqgsIDk3a6gywiGOoIBAi9IXO0RpD9inwAXw1PtILN
UiFd+vvqD1vRhRXzTNfgkcs6a0VdMO6CtjqU2a1hgQLOeMSEXG7EDkTnBKsTWeQSp0Ru+rnN8STD
jXSjBFy1UHGq7LsBw1wRRuQlCObOweXT+x81rt/pLl8aN2YbitM2dnQEK9ZHVr77lxTsfhEOLwuu
pME5urGT6KIOuJIQu82ouR9NcB7bqi9YE6tpXvp0nNOhtpkqAyRSAj2Ks4e2TSZoiSPuJ7Pa7aZK
T52M1BVmLDs8XsC8cGwkOxKER1FWYHDuZ5r+LdAbN0oAhMlO3v/K7MvgLaxOL0MIXze3sbKsNCsW
HK2Q7tvQ9OlBAZUJk50TlfKEh4bzOOB1kwaIp0YMJsRIpAq8Q/3Es13suRqwyQWRMxduJ+eAmslK
E1DpIScGcwJeMMEAFPXT/PLgyrsq3l0+Q4JMki+bq30bRTbBXawa9TpN1fulVQ5aRzHOgGHHxj6M
VSUA8LMDceHU8nV0EqWtrJekDBP6OJXQjAMH+dAsTl1HgsX9Rx/z96UnnKdp5lWewLmIS7/sGaps
9Wy0jhzGMZ+Cpvp/gXc9G+UqTnJqVLayPFXT/3bgSxARCedn8rS0y2HF11PW2FlNaPSKKL5F55Gf
uc3t1SIRRZ2OAch0P9pDetG3QybTInnCooQgHyWcM1lVqzCMHt0+xqHW9856ZT1Y90wzjnyFbtrl
sy9cG5fRpFIK52WhLdApP+YudRpQxCGmJ/Z3kkDez/ig1xbmzx0JvFuzCCcqugacb1GKmS5DoqAf
V1+T4hby29BJ/DIWArJd0RHh/ImKMm46tvh+iwyyvfxHNKXh/7aN/OCtbKTzimHv50rS3wAjBA7L
5J5jZB0nGTIwSB60LnGUFbSFA45jlV8lc3Wj1olXJ/rx8goFCYvJuZESVOFZarQYnEIC/CHr4t06
zV4OeajArtbHqa4bp4DoVFVkpuiMCo4JzwFNJElKTbbeAbItwIGoLWNPBHli7i7fWt1r/HYfWWBh
EVbOBbVsk3Mu6yIb1dCwkwMQSKmGkGkKGC37mu01dwYERFQCfRoFuRAZTC6f0SmpwFbWSUCP6t+n
Mv+kTCCFnvvCr0kT+YNVyG4Vy3OoQTEVic9ez3WvzaCjmEoZZA9bZQqaVnlsrDoJVDIC+rf0J2vS
JEdau2AwzR016499NdpON8fv0sVY3stF/5gss+1aieSMWLRT5NZ4pfTG13q2/F5HGmWn9EPXE3pS
ZuX95bPF1nRpzbzH0zQyThStHkwmjmu4rp8S8njZhCiN4YH4FPpbYD/CXDDXwPpnJEb8JUXPKJNz
bmaiWGUx4Kmmn/QDsd0cWdMMfe4gPgwRZj8JOpI1iNnwfDJcRBY3K3xx1Vng+0zO99FuMJdkqtNw
QT+0Xk5pLqo0izIMHn1vpnW5VhRVv96Xbog7n+LcKd36W+/hQJZecrA9tRNU/0Tfk+eSXtqh7yob
3Ehj2VhBXFjxUe4gnmZ1viWB3i+qig9tr+4Lu0RFsKnUnTZYvtQjgqbFX6s0vszILc45Rq1ialUN
BwXZSSdWQS9e3F0+v0/PpQt3hEfrG5Pdd7oF/1s0yVXXJgmeiehx20XQ6bN9pWR0cQw63RCtujZ7
w5FM3VMskNzSIneWNAaMBwp9yjC6rHynF6NftRAKKQ1v1SlGrVt8K1qblS/b6nsDGvb+SudAiTH7
2cXaIdHU95KBVEAb031uN5+TYdIeyUjcNFpcq7Z2c94f7BkMblKL36cec6u3D+ZqLEGcVvOPeMx+
xjX0hspCrry0AFlDbFjHcZ2W0MwoJLTBKDPF2rVsT/4C8JsoDxY4GYtz5a26FlCzQt98wLHcUa9d
nT4HXUXuap9VG3fRwOT5PXjgBE0LwQW0OIfeUpBEx8jxA7MBxIjedYtIsm3TAvBusg4K3NdS5GXX
V9GksqNRgHYJnPet00QiksTXJJrsjGsEgskAsxKZ1zWL51jBDDccaEZ2TJFFx2CDX3is5EWBgNYK
/4gsMVwYFLpwv18+/tvFoGfrfDEIbIKlNlBMPPxTpGUQi7H9Q4jF5lE5M8blV8qY9usyIB615nKw
Eq13asny18p4E6oCfMkmGFnBUfZE6nlWTtTbokecxjOp9/NrbKivPA5Xqat+0wPV6d4vQqaFzZWd
GeRi0lJA5xeie9FvqAxDHmg74O8sT8M8zAhxUCECW2SUC0HdMCVjkaAStFj3k20cNKVxUMN4U0R4
XhsPGGnQxJ4qhk02VJcNXzPhZBSeU1e2wtUfb/6gUCFYGQ8RqdQe0t8qS8R/m+xDEDswqScz8v/M
6mb2f7ZOLtgMazokDXuxZcNpXj5a5nWp35Vx4RX111L6ePnibfqWM2PcQ36Q6qWSGXh+xBswSXRX
jQ3vsonNl8WZCfYTzi4BWStIobD0oa5AktaBdbCFzrzc73XrUEm6LyWnolEEBZjtd++ZVfZpz6zO
0kRTm3263teCNgbjyLSTfujwYCWaap7wJSHaSC7HVQqAySvEgsBw2GRf4kqRlwTjdMXo35UTsCie
NX64vLPbXvNskdzjvliV2IBUTnQOTIuVP2xtbVszIMYGvS4bSs/8PU9JDFQMAOVvgcFtf8Bna/zI
lqlRiCqCKiSIreFdUky3Vjn6aTc+FG1/tFtr302l6XSRMrlLtgaLFt2O/SBwOptf9exHcJECSRcF
8yTmXLvh/1i70t64cWX7iwSIErV91drdXhPHcZIvwsydjPZ9169/h+1JrDBK03EecDG4QABXUySr
ilWnzvmQDz5BriXYwt3bsbHA3/ZKTRk3KMYQgtEAAByvXyeMzq9fy1m6U+tFj6NjBbnXZK+R7WIr
+Cnv3NjnHEBI+nJMO6yQQWS2LYNEPO/B1nLJFucJFjAOgbHzPzqQ9fgCkHnNnIDouPIDXfApuplC
GPL78Ni3ZogYybxbwNh8RO7yN4U5ot4L+RkyX8WVcsCUvQ0xXMx4fL58XHYD0sYQd+GrSk+rXLVA
VibPt/GwtPa8rrdZr1j+ZUM/a0mzdHBjicsklBqtnZRxNumPnVcDc4ojWQUGeWTwH0C3/DV6eIuK
3NmswbQeDFXHQP2Pbht6lllFDFwHNgpBnc5uphvJgWT9M5l7fZIPxiKIgfu792KTWyp+BrR2JVb6
UmLHmGd30gt30Qo77z9e/qr77uTFEudB66LrCkUqy6BrJZvIN2b527oVP34/vtcRVQCmVOiVg55m
PJIrUEL7qidfCVs4+27j+0r4BoeE2dM0KeA23kCRtu82XmxxLjIFcZmarme38ROKT+ykRCvjHKKc
gDqMks70Z5/4xqEBUNSl51JOHWS1d/lA/OKavayNc4ntKqst6Vn+tRwZ6E0CpAMwu8oBc3tznJ3m
iAeXuPC570dezHLZEZ4qYZN0FE2VCUWpqYTCh+bX6wfB6kQ7x/nFKpsbYxjRydTs89CFUz5ISNjj
2/SAuWWBbxRcLp1zHXFZD4PR4uiv7btwvk+6hz9cDecnQI7XKunSvq0HINohzlWATijRVhkHYyX/
tAglVhHZmfGWxoku6xaepxAM5NnSyqJukqHH/sQZ9ZL+BBUeURxh1+WnmL8xwR0BKYa24ygtpi9d
Dagq6E4HwizGzK06hfuKdjb7e5fscacgWaYC7MMWFLsMp/2U3SrOdLvcIA0HTbI9uIbp1O9lO/aI
oAy0n69uFsqdDkMbjIhMbCbGkj5IoQS2VGX1sswqHSTUh84cH9N2dmWCUq05uBrmytPYfPeWM7r5
FdyxWUEIQExyZiDor83iqfRjP7qeGS+UBqVgkQL37imFOohiyhBosnhCAFRpCWRWYY7qt531tZ49
LV/ty2tiO/bzjr7Y4FykTFE1XDPD8M0CoAtg6ZTor7y9rTIQj6/uZVu/2EVDA5k79KZVPq6tWY3O
bAtZi+G0+hEw3IZXXE8Q6WV1fFFl/WepOxatwYb8zRoX2fq0bdbGgBuOZwlUcvGEyeDlS6Q0p5FA
U7uiXlORY4VkYTYayDau9pot17mZ31WTRZwGZwu6UO8TbVFcfcm8spivKwtQCiv1hlS6b1cpPPbI
8d0qBCO3FUmC672//y8L4IIlKawapTu4xEq6NozCjgCr6kLDEezKbkzefCfuCGTo0+FOb3ggXp/K
s2v682l7WREXGdEWqwjuKMBxtXnTaroTA6pVG9cK+nJZd9cnny6vbTdqbZbG+cd5DLu5oFhapYNS
GXA07OtlC/utlI0JziUWUVgVk6GZO2pUqpN6r1Cj2o37G4ucLyzislClDKGYzeFSrwC1Regqd/nt
DOYOMcZBdDw4p9dXqFu3M77h70+674eX78eDxwFYoT6k0LMw/RE0jGvWAzXlaW3pr51I/5n96AsH
kQcBJOM451qXg1si0/21Nv+WCIjuiWqrlXLUIvqhlFqICKuKICfYfze/bB6PBIBcEpFpiOPyM6UZ
Fc6uCY4/3/qXekxnJSyAZCZwKeaN1j1ePv0iA5zrUE0JwxcJ3rGpeq0UH1siCk+i68V39Me5MtV+
7P9gHm4XE7nZIc5nlFCZKBu0O31MlzRerpDcLheQexfJbTMSN6IROu36nVSgngvd+fexNlM77q2P
klyDp7FN/1WGdgJtb8VGUmYEkgQ9zSyntS1FmVCSSbQFnP8xdLXV9QXeQCO2HHr6ybiaDwvm8fBT
EzSXin/yLxYYqAV5gyiW8w36Wq8brQ//cwu/O4+1n6W8OAbOB5mpMZN8MNAq6If5UyebM2aSQUC4
aDJYK6lZ+mjUPv3R2eYb89UM1JoKAfVgGNvOHuLwX2kV8ckLNo/vw89LpVuDis3L4+lRyrqrXh2D
y8vYn+98Oc98e5101ajk7VgGOcRvkRYf42vrev4UB/RLdZXcGn75YN12Pjkllq1/gKiQqwUQOXs3
anZzzUDqiW+KgqZgP/l+fDtNQ7owZBAryar1HfUYhWymH5imYBaBTGiw5S/q4ytMs6TpgufnO9nd
qPSmNKAX+mYoi8Ch8D1sRUowG9uASwyaAUHhxXfdX7Wf3qWyDSgU3g6FWwf1af5YYdlQPxFS1Qjy
BZNzaNCmWdeJRdVvPF+ZswbFkbFEixEzgpyVJ9dbpT5XJgUZHpFvK+OjrHuJKoqhIhtcAqQthUzU
AoqUTMNaa11k7gnqieimMzaSTrp7VkAWPShEsZtv0WTqqoVQYvhWlnseAGCfUVzzFuQnfH+mGyKa
FyvC3ugz5WEmvtMclYNIbVDgf3hKPcz9lBaGmBkE6CFeUjvS/ixBsLg3WDvlITS+kWeRLnJWkvla
JNKOFySN/Ct5VOqwJAVaWRj5NpyFJl9p1743ZBnCXaWo8yk4ehaX8ED+lWYmq18Wa5dBa6H3uzgJ
4krVRPF1109Be03VLPThZJ5PDrKr3QAMOHK39IGxXqN7BJXtanxgRLALBLZFTdbd77gxyN2qmIYE
WqGYzlqtGNJjUIQ3lqtJKk9mXz9cjkn7Wd3GFhfPm3Aik66wl60H6H72aPhN0B4mv8seI1SuxGMf
u/v23SDhlUPlUdFoDZW0IAsXV806B1WDYFaFY1eXdw1vWUSfTWMcQmSGManw9c/c4eiwONkjQTyV
oeEYIaoJPuTu42yzLu5+9aaqTtP4Nhoy0drYv2/WBj0JQ+v6c+RkYirAzHpsFNp+nZ7KPjByszTu
qvU9uCQsGoW+fAKjkC0PUDXJHAqFnTMZjXmIT6R8C057Y5Mdo80SKfgT+oYRhafFhwFw91y7Js2n
On8MG6ie9d2dmv/1hzvIRecwAylgzSRqvkXn11dfyG4mslkeS8s2yxsLAozBjE5ql86fhzk9kU46
Zp15MLvlDpR2TkFkpwpR/FPbVBAJznCsnxIvwzANYhEA4fg5kKkKTajfnNMQNv1JH/NPeHK7kCnw
McqLSrJPwUCNdoxIwXrfsb0Y5r4wpFaVcY7x5J7r2Nf0m8iSocE2eXq1OILNZNft0hq5D1w0GCKG
RDfbTMCm6DWyPd+8ZkneQq9fwU2za880iWGZqkk0nfOjaiHnINw1mQTIG5p3uw7A0mSNGKZmqjJ3
O8KkyCyJEX6sd8Z0ZZ7WY+6aRwg/zI5pv46TXWSS27tomcskYcRiz2OsjGPkG+9HeRJnr/sp3maJ
3AYmkTHowNK+5TbuhSQ022UDar/4L793OXQIB0VlCIrxMaJX/fhXox0un8e99E6FeKqiy5qF/3Ee
OyqWRTEZJaak9x5Q7GtJBSd+bxFbC5yTXrReA+S1k3w1i+9kKzuRXPXCiAjinGgh3Mkb5lqa4hbf
CggpZ5pHJ20Fnn833GxXwp20kpSTYtSIbmzMLzm8KdyIlsWdtpJipmKKDaCqwVHUk8cqFSYI7E/w
Hmm7LC6rSyDAl5IVRyCOPPbYJgqAH+ypZDnpeowqoC0Z8Dj3ekWYUYpsc95JsVZ1qSNL8odqdeQO
MrAklGMn0du7GjJ9SzJo/uUDv/dselmtzqd5WQycc5M2FZ7a0YEceqSUxFMOQoDGnt/d2uHSvDHK
LFmfgARmNfHfLX7tOqWtNfZrNmE7KstG7/o9OIgYoHF5z6BB/qOtHEoQVr+w6eHkaVwx1SBldqY8
SNbghNSP5E8A4ttaHgx55kXh+xL1qqSfvaJ/B53MYRQl1JdvCIDzP/6ccGgkVWpwQ9RqtJXo0JqV
wLXsJkXbr8v5FlAyW1NYmzilJxZDv/H7iIML8yC/vopoI/+4loTkqzkoPSZ9ltVeLA26Y/ioKGD2
9OnyNdgFvmzXxHZ5c2LMNgQhZ4kTM/pJfENB9eyZJ+hpZaAdTJxyKsCxITWY+RNN4O2+7LaWOX9D
aUPDjCJgJ7HDIAmFp5jefDAeWRKULq8gkLwcgnSZ8zKV2oOak01L07yW3FrVnurZLO1+aXsR7Hnv
tbVZ3PkobT4rUNx4PloIQ79PqrE7MbK1xbkYTVsTtQ2VIjCkaPRXo6p9aQBvo6UmmZelXUCXsYOE
dTEchmYc3VQ5zx+3kMzQdIAx+uo207uHUZo80ICYNpyxL3cZsYGH+rPwrJ97BZvvksf5IqlLlwJ7
cVtppY3/614+0YJNPh+7jYVF7gg0nHCgUUKaG1ROQUm6ZJ8vGxE52nOOsLGigcC/0WqUJeJrPWAC
XOt7VietT6+A6+69xbb7y7sd1VrUdWBXVPk3Hh5y7UvdK87ansrsBDZre1ag3jx/EKxQECDPhIab
FfbmmqllrgIjCW6habVjxZ4gU+OtB8tBuyhTHSNQUH8B+PQUfcruhCJLoivEeSagpZq6ZaNIi+4y
cgNW9z/zRTG5Y9HLT3RqOGe0dsVCsg7GIiN19FnyIunDoL8TfFP2Vy749fNN3nxTTDutEzFx+p/x
5Z2TutkjRNwrx3ofXmOycHLjQ+tMvT1BFVREMSJYIz+4M+apXEtMI0tSE7tVPSmhTmOI1ihIePhZ
HTWvjAFEwc/voheux9cVv0VB5DwcvPmiJih4zULTyoAGEFRymgCzv58Hv75VbLRIAiGNp+BQKlzS
A3cVqWmOu/j7fl20XVxCM9e9nsgZuEu6obhDWq4W641VC9JgQabBIw/DtV5bWiKJ02fMscLnl+lN
UvzVx4soeRKki2cM1manUN9fYm3CDXum9GJFnfyIcS4vO5luvjjZEWIr9SswtsIzwjmSfulCDD8h
bfuhj/ddpVFMHS3aOc6Z9DRc07ZCcJBmv0lTm1Z3S/FJ4EtE94xLZnRTG5USbHT4nkz67RvffWu/
ZohDcEx4StVsNYzGtKY0AHj1UVeq0avWfrC73PgrNDMlEKxNcMt4UlXJmuc5bDo2PklPPwo+/mka
yku70p4WpWZCO2ZyDDs55OVNf2jA74ca4xnynTtKJuA83SUD3kR0nl9VAkuWwvh0EAcYURAwAzXG
lkGwbSP/9apj80/ROxqm4zLxgJzg3PCEq3OH8b9p7SFSjX7hmU0vC1BT7b3FNQ/KgZYHwWYyl3gh
6PHMq8206taaGN84Jrfiw68qzIkWyD2eIr0eWxJGwN7454nDzDOP0D3SIbFX+UMo/qKCTIlnY5Vr
tRkTKGwE46fqL+Wk+mwcNgrSj9K7zs8C0Je6yX3lTodxsEV5iygR5elZpYgYE9QYWSL6u7r1LOBc
2kje4wxLkSUhSiYz1LGGr/MsOCmCv8+TrTZt3SgmixCRVtmxhTp/LCKzFfgxXt7VWpVWr8Ym9Mcu
PsgNVUGdC2BLIt0VkHUSHHxBxOPJVSV5WmYjZQnsf3oJyhfWxlDd/yIeczGIeOL4s4u42vgXnmpV
jpQi6lSdRbz/t6KTpmC4HronFo/VntKuTKsVOdHvzyDtR9YXU+zub5KImEJvmYIOPkiaf1U5cyfy
RA0hD9m+x3qxwiV5DbFGHBQklcu73iWVTc8iDL2dms7qsWkJYRDa91kvFrlcrzDjruhMFMez8lbK
DT8CR5BqPMlm58ghuQlBNGL0fisHWrrYZv3h8kk95+Q/3+wX8+yzbz4rHVVZruY4OsNkyPXS2KDA
rQ+MgWn0JNBYT77qAMngW+4S2Wlj5xqEni//iP3b//IbOLcNakk9MRv8hnixbCMzQ5BrTKKt3XfV
L0a4VFAnzTjRmKWCx/7YBf0Vu4PibpvomHIJ4ExIXYQpyKXCRg+S5R2ZBjsvRB0V0Rfj/LE2JV23
KCUg8gZx6/p/RikC/AvWwaOsAWBVlGRG6C7CT830gCNIx4+Xt11kgqWCm6M3gpWAVAtM6MYn0Izb
4+zFosHS3Yayqnzfdh5KrVEznMIEb1J61qNW53sGhMc064oLDaH2xMVQydd5BLxOeLUFu8Qjq5XV
KrKcoQitg4wMk72I30f269X8zs/4C5eZ51JLYqma5BSFG7Dof5yxMqgG+Mn72o+80U6uq2N4TK6b
a+pnqN4I+x2i5bL93uxnN0WapCpY7uSEXxeW3nYfSjf1NW9EGcnVkhtxk0V0hjjXIQ/gVaM1o4Ui
XxXjXjFvxvb+8jH9xSPy5QhxnkNaOmg+hoCnyUF5JBrYtkH7dgT9CEpFryOEFcSEn2DT1ZJmBcGX
HE6MjEAygaIJ3RYfcRqdwn/LCNn2jnDeZIFKVllpiOKZile4dS2HlZOOAkDm7qTVxgoPlVaiSU0h
qgymjLw8tMMCDSUDlVoVVF5d/5mSMVCNObYx/Xtao6x1Wit6InQBHn6yZ3RaC6Lcg7c5CJXxro/B
YUel25zok91KxeeVKCdC4tWeB/K31iaHtEQB+PJBEJxvHocNYqu6Mwz080ha2tXsz0TwiUQnjUdh
53lcRWOGfWe6PpIN7Drb9+iMDYGvij0RnG8/T/1+tHmItRYXSx4nMCjLp2yOPIyoBXJ7GpMvcuJd
/nq/eK682GKfd+MegEBA55Vkz5nGfA00/mEE4zCG6U6iZQltca5Ii3VKwSgAsvrflrUTnQrOAyWL
EnUNA7zpJkYNzPdz+M/lDydwcT+Bpam6GPqEas9CTpP20MizTbK/L9tgP/JC4DC5rIVG+pRh1hH5
xHSVLDcrvbLmR729+jMrnJ9B/j6RhfG0jeEpKf63hp+67mauRHAGwWJ4WHSxmiTsFbkMLKs50mqe
3NG0MHtcyNUh7RRBRUeQV/Lo6Eleh0HTwyKIVk8yumMKhatEA/9IYg8VqArJ/5aqcC9/SMGZ4wHT
pS5n/cKqjJU12pHUgzYqETi7Xzwkv19XHhY0zd/K3cXigJbGVZfEBv/dFWv9GPqTWP5bcM551DTo
W1LcJfiHjgAoFoO/U/o4h7FoXYIXHs9J01l6MWnQ8/O73GVk6+QDYw3NHEL91TOv3tztfvmSnIdA
9dQwI9Z8kcFtra9gKQ0BrEFlCOydNhtqFl0AUdLLw8LDMNETypDTjL4ehfbH+n/PKEpy+F5wR4VT
nPKKrh7nR7SijkczBxLDAON6Npl3vW55g1l4pqIJXJbIx/Oi4zMIEzpFheP9fR9/2ZYl85AhRZ96
A0rRZcAGMmnn6856MKHKDTyjeCDz8vbBGvcwmqMkLIfiHJUz1V5n8C5nJLAqAiLq1s+i0cPEN7jM
WmctaG7PfXro2jGoSXZY49ADaYVn6dDirEZBme6yU8AvU36M4ZkxapK1/vfNtevGmW2m5sY6fK8o
jez3Av67OLDGFWPSuMuV2fjGrfYsY7++VjZIuDbmdDf5iVpmipUidJzP0+9SY110dlgal6CgupOX
E8v06uVp6SvPQm1VW0VQlIu+DlY4z1OoWhkXTBOcycx0BF3S1E9AAni3APEmH8zkTji0x07ALzMJ
mOQeS7RbASZhGeVb6o8X4yCMce5moEM+kQFMI3X8pY+oNxed6BOK1sPlLEsTmbPBKpw9PuLile6M
tpu3BlZQudHkC6EPAns8eihFYy+pRpIGit4UuPuJdjIXE+JV2bt+ba6bhnT2hGleEEwQuxvUEeC7
UHbAjez9QY5hyWeXuLkOUZHKSpGjXpYZ97Rt7FERnhXB/T7fyI2JOsrCsmBpzO83MC4+dLAazpXM
ihWbSY6ynFrerOXqLhm4nMvWyXVoL5FGgBMW3G4eIlSPtFcj2kh+VPXBTOf3WZp66xoL3osiM5wT
qZqmaWNZRklcpXYaDtCLCW2qCxJckRXOiSyLAfIK2kOkd3ycl2uifbIMwfdi9/SC0zgHxM1BCNUu
ofmKDMlIsquqjK7zqr7SqeQ2GehQa8O1Ij24fLxFq+Jch2r1oQEsPMhCk8fJuG/S60WkiXExGcKZ
41wHMfW1kJjr6IqTFYH2W1nsznqSJlFUFtwjHt2jSxaJLBM+l2Yo/GWm24Stvy5f+iRGcURzdHrV
LIpthjd69OXyZxR4YB7yE0tRHUUyQjToxu1E+4qijX3Zgigu8zgfKx96a83gJViP6QUR8JxzCMd3
Bf6XR/nIelKrZQtHIUO9GSyyvyk1LsosFS7rAMQ9amVWNH1DFitaG+cv6AgMbDb9161j2du3OZnp
Tpy9iU4G5zZihcYrVMLQ+y9TBxyg1w2EU/7waHDJRhGvWW6254/3PNn0O5IwguvMSycrappZzYiH
vkxGuwkbp16ObfivCgHWy8sSeMMzV8PGG0pNppWqgjLJTMrjUg9+mA7ojIxOrOpHXQHEdx4FlRnR
JeNRPlNfYfIClIQ4hr//JS/XOS2ZB/ksxEqTRcYl64G2ccbr8Y5JzQBc2nmK355iT9RhFF0zHuoT
1kMVDQ2cyJk4uQEbkuRgJk328wPoTN3LGyj8mly2UTRUadoFTNRvko8TuH8e1jPq+X8MyWfi/udn
Eoj7X7m2fUjy90cZj+kpjJF2kYGOC+NVmMEgDPYllISUK1ERV+BAzjI+m2vQFcQoUorBIJo/6d36
CdpIguAlPIec/1ibpKkLA/7jeRDbGM/1dvVmcEHW95p6u8CH8JCdoZzB9Qz4l6/Jlbtqh0iBmEv0
MBa9wIcIjyCXfCyYsE3qCK3A3jUsW/MTQC2B3dbeQZnOqwNZpHsgyKd4BE8PlpqcSKD0mMJWda1B
9oje+3KUv4kf8HsfyZJ5IE9Xj2Wdpkg58iN06BgqPXOMPMiBoKbXy6GjgkxRdEp4MA8Qe03fqkCV
NQskaZODoqCfCnqU0UX3wkUdrQ1EZ19wTngUj1obIDKaWS00zgDUvm5Nw57H0jbLWOCrLgNA8DnZ
Ndxcs8QYomUagHiRDpBtQbIYMJ4F1bCpvfgAgaBv7Q/+6ug+c5QTnLPIXYqODpeW9Iqkap2FtERp
/9couUuaBwgyC3bxcm8c6+Tykbot4kKJsYu6VtutBdnJNbfN+DiSUw/t2UkO8AzIo9m29KDPYjsl
h6b9WzKeevBISWbqUO0aGuR20wl+mSg2Uc4LDblmzUsOR4fYVB+fE85XC6/s7zcQYqpqmTKGwTlr
lVwbcq3horbFikmrRIezM4a/y3RdroY+zr2QGJFr1eG1lmquZU3vlPJ/DWhw8X4AZnVcPpLVADy3
r3VXSeHGgFWv7VSR75vZelxJI/Bku2Fg83u5h9rUlhTgEA3X3cptde3tUvXfEq43JjhfWZjaLNUr
kp+31Kx2T/t3Y2CY+fG+dUkZrrEMvFc5Wj0Y3zJPLxLIWZe6J1jWbqTeWGJ5w+ZmD3ppjDrGFv0i
D22L/F3Md7NynzQqmBNv+6Xx9AkoxGR1Ltu9vGEGXyNuaZeZRTREgaamdtbdxyQS+CyymyFvVsbl
V2SQ9VytAGQeTowlYn5QVW+GcDaUtJ4VwuvljimE18YrmCL2Q+vGOucxyzYrtFEC/8cIlPEZRp0n
d4zZmNVUh+mjaHhn30FsDHIOcpxkiAphqP0NdbL9QdeNLc5N5rmaRJYGGoD02B6rU3hkEzX08Aqd
AbZJPxV9NpY4R7T2szxRAxeb3DGwwwoOOTTGnmcz4tfMgO5P728scq6ETsnalwqk6yWgAhRv8oiL
+WSE8tZrGycCviJ+vHwXhFvHuZZctsx1TdlZsewwGIIsIO87YMK1V0y7CC4eXzpu43oZjNC0fNDN
emYz2Y329fJyRBY4j0L1scrzrCsDU2lvrEk/Vqv0z5+ZYDWMjdOKF/Quq6mPgh6lnuUGAGNBPNlP
515OwfnfNxa6MpsV0newgAIPJjAcM/vICA2X+YoRokdwl58ur2k3m9tY5ByGCmHjpdSbMoj00Tag
QZlpvSfNj2rcCHy+aIM4T5FYo1k0YYo7JeV5IPf9geiEHi8vR+B9+fHQJpTToRsRwZa6Hl297z4r
Weo2UerWRXqkaX7UC+3DZZsip8uXiPUqLPQ0RtbPYvSzSA7jOFMd1nkUVQHPVb4LvukcgDZnJBvC
eMzmPMJs4eJJdvelaOyisJWP3Rc2t6nXZ1ZGGUAIp/jcgsF5eQple3oS0YsKl835D5PipaMMy9tS
E5G34gvJ8qLLrSnD2u/TTDHvfuEL84VjS4qtPqlwz9XwL8nMHSID9p71Qd/8o72tbf1yAfkSckWa
uc9bhJrO6wpX9jr44V7H800K2oBWwvMj2ja+imzEaTN3AzLKHBQjveSMBx0KAN2xPTE9c6IJUi6R
T+OryMqAGWZNxXntQCk13a6YQgoP7H5EDqg3xEMLgtjNz45iPJuqiYqM5AfewTR9YCRP7UnMOyg6
LlxagpkWU9dlZHzqqp8K4BvGxpPA4FLet6LngMgUl5cYxqrmY6oBpabFpZtbynVTxredVEX+Kmfa
IZuUSLR/LKpdug1cZoLsrin09Y3XnPmMS8Y4n5LJaT3KZo8XvzZ65jJ+qdX4yWhIUCuLF2fSeyWb
b2siaiiLDilfY1aIPJO5LzAed4R0pJOcYleN7B7jeRTzJXrqiNw4i3YXFsqXmZNM0/WyBhAw1DFb
os0O6D5tawr+LDTxtWV5pis1mhmvEeMhP2pnqrpV//BaCk6Rc+FHSOMobtWi1lLQR7IERj1kjxBV
vJGCHr7FErRmRTGBry5jnn8oI5aQdSd6emYxKo6MzVHsVgTZC19aLou+K6sWXqUu/Qh1tU5NXMFe
7dbKVQ11D0ujEP7gEiRpHXOapxgv3tRazswSYIoUoqt/8e1erHFea1oSOtDq3HAzoW1/U/qpn1+p
p6K7eQXoed+JvFjjHFeoya2lJDpaiYw/qJaSL6O+3EulWtljo5zKdqmgTA3AYRn9TanlRYl+P1Tt
34JPvJ/tvvwMzpeNa1EasY5mPnsewwymayB74ZYuEE6emj7JfuRkGFq6FhVN9ycMNpvLObY8zOpR
Nxhfgjm6jWR9aYulcXKM51JVPqLSeW2FibNG9H1IzX+HaDrkCxtOodfNqHpxm9ynNL8Z9dqfhtxp
BxpoMnXpLNmSJUM9Y8GrbdSdNqWdHYMBUfAy2Q883z8cP3KlmnRqpkpCw2Mw7FzBjE6H6YeiOlQW
ZtWGQeC3ROa4x1zXkUQbKJpwiVE7UMWzu9KvIFQ0JM4sfRQciv2E4WVt7OxuEmraZn29MOGutTnX
0KGz87s19F/Emxeb7DdtbJbJMMtEQ3eHSZ+xh16v35gubnt2ZM8G+bAOny8vcz/gvFhkDm5jMc/R
6tRl7OCwfKbGYzT7FRX0rPZ95IsJzoHJZlwrCkNgas27dPi6yoK3quhUcC5rsYCMgnQ93qrNx1Yf
j4uUOeP4npTUzUNL4I5F34v9mO33MlUQG5IiCbJxcFTrXSb5uSoJrpXAH/HDVFky0lyRwbjQkZPe
JXbUQGsvfIgiIZ5NZInzP4mcGlVp1VUQH81AdfO75J1+lAqbkVZTH6y1rnGUIPrx4fKpE2wZP1jV
zHPRAJqAaYDoQy5HjmSktgGyL7mQbTCxCj7nPoPFi5flx6AwoxsWlsSgdCCScGXdZ1xGkuwwnYLI
UezSsdx6AJHt27CRG8ucExn0KpXWGJFFAqw9O0SnzBl8I2DhRBKD6AUui5+NKrQsL/oSb7j0yHg6
Guv6OzsIypOpZ7nZLEi2BPeBl52YugmQ9i7G9Hk62zQ6AMaPqVjBcflF/vjdhfBSE3mjFatK4aUY
Dci5ZP6dBqQ9vYIGROCyeGkJlvXrM8PBaQaorfCcqkX6WiILnB9RImumcdOg+ZyY7kISw4670hI8
0gS3m5+RKrOyaLMmKoO16vCi0Ox0SsCTB1zdKOpxi9bDORIgHwtiLqClYFAjI4c8WNkeLjsNloX9
/Db6fgj4IamuysoczANlAAJ1ZIQny5LsgvxbKbOdlfdLnQm+nsBJ8WNSQ6yPywJyiqApIp+UoaPg
8bma99SYMC4lCJL7vIgvnoIfkALrDAZDTRy5b/wbPQRroArPsoCu9guH2gq8MhQwoQbxisRf4Dv4
4aksTyq9gexqUOrzSe36r0WKZBO4rU89RfLYFflHKe1AaqdN13G0XCVMLZBoT6MlCVIS0XdnR20T
YpOhRTdOwdRtpNS20UXXkXlSmqNU+2puivB4gnPLz1aNtYSqKQFELvwyecX7+sGIbKkDkmD8l3iV
XzsDGHFEyBN2GS6dZC5jMfW5zSQLTzqtvCmU605/woPcLtfg3LivgnD45/LVETlQvoWO0tcA2Q28
sdolCUxz7sD6H0V23PSgtc6mQ7rMx2iKv64DBOO7Gd4ii3W7SzQBMlv0ubmXVqVFQydnmNqMDDlo
DUiCr/mjYK2CBzM/ZZVTfZKmMA59PJGOkd5KbmaQx1mrwBAyy4vbhlHjGKl1s0bytSrl9wlVRS2b
y2HxJ10Oo2g6qOqAKCJLDhMrw2PFkpDil2UPvz5HP6lyRGutL1oHKyCdXID8tUA7CTIn4lrBa2gn
L28e4dvktRmlRUnlNDCGLpDj4iGKw6fLm3c5YhF+fkqq+6UvakSsvJ0+wpRDo9LVrCeyhLeXLQmu
BNQJf3Qzst6EtCqQFHZeewRfASMPzyDC5hKn9Mqggj6ewOLlg0n4CarZiPIuZVTsrV8eQ8nTnSoo
UVtRNK8X4rEEb0nCT1K1klqHWY73awgw0BU9PaN01gCwGCuATqMYQ7qP3vgWoAk/SCUv0bDgoQci
GeveVN+tNcgAYs1X6FNc/tM24Pl9mjTRVxUdSs6jTFG16i3BHWhkREj1IdJEQmOX4xG6Oj8eFJKk
1gR+higgkTf38aFY7sFC4C5t6Yzh+8tnRLAaviGuyZFcQ6YRwLIys8M5WNdakNXsV/ioArV2S1Zk
kx/VzPvUKnoLvVDWeGFtSXJLTmw0QVwd3Y1zG1Pc64doilrE9QRTY+ZhqNjNrK/4crqq2MoAVtfk
IJmNaH27iczGKPv3Tfqg5mmY0/6HjuDig/ZEPxwWWwQE3D0bG2OcE0HzcbQK1nWtV92juXWzFJii
jxT1IPfLv+ooEibdB4RsDLLAs1mdphUKiQF4CZ6byqkLyvV73f7sva6tvHseN+a4TAUlvMGqFqA6
Y9qAxKH6xwASQeQXd53+xgj7yJs1dU3aS/1EUQDOHfnUX9c+6sAHUtj96fl9XgfDBzGL8rnL8VP4
3NjlXIfat/9V26iV+YkEer2oOczpfKBmdZKo5kK/3B6N1cXtd+eufTf2KDkm5gcJ811x2b3rzNlf
uua2B4/PYumndsoym8qQ4CHqqVaM47pgZp4kn81igTJFFca+UY4ReMSh6zfK5N8aOpxXXbTIoksg
+qSczxqngeRUxjEBJRxgiP8rfbzMjtVxGU+oEzM1SsWukQQFIkolwYHhHVhlSkXXrEoZJMZk94av
yCIisX2kw8u2nR3c5rhYVQ0Jn/7bKMaN6uepbR3Vh/poHGLfcswHgqoOG87QQJfmh1eJ+yC69/vR
dfMjONeGNkXR5yqQSzRQfVaRAEVXb6vl/Yxvy+gzrfj+cmjYTSk3Fjm/ZimhZBj9IPm1DEau5uui
/GNVotG13Tf2xgjnz0IIQcbmhBlDPa1bm0naq+v/sfZly3HjTLNPxAiCCwDecu1uLZZlW7bnhuGV
+77z6U9SnhlRED/B4//MhW884WqAQFWhqjKzvmrJdM2j8l5d6+scHFKvL0xyVh9FH3bfsy8hNZ/U
KCEh8nlhcz1P1nldbUpyya2Q7aDgzCJANFEzQDji/F3Lb9Llvk3/rxso+LJ0Y9HUNjI9vC9GNbEV
Ctry+Tw2g5PWMUpykrqBbE2CDyuLYdAzDQ+qgn4us3c8vk51WaZ8mLfuDoXgTKqmbFquEHC0Ufef
PHKkQOv8jlzjcV7+ZE2c6GGhkvKuRH7yD66rcjbCBh1jIXLInyR+izM9vKn0MFXQO1gWzwIbezqe
5vxK4bEbDv7rx/zQM1oYYSemaiHFEZpXmt7pltpu+Tit7Ky4GyYZX+zh1hkqZDUtQyfEEGdcGjLo
FshUY7TZh4fs1NwwLzrzb+gBgljPPL++nqOTZxDDtJgOaJUpYv4iZcFH1DGmUFhXa3uto20qkyA4
1HjGcnSDaAYHh4mwZ4pSMabXFtoTJLvOtA9plHwolMatmtDLs9Sx1upN2oFPrUkuA6qCCaGXeO4v
cdj3YGA758n3utNuQwqYDYDmKv0wjQX6UMN7tdVOemFcGUp5ZcXGeUPUN9mXtpXcz8N02zBMUyOE
MCiiCUtI0zFJigjTyRuhxXwm9ny1vGnO/KoMCgkk8sh5GxZTqco0g+kitW2uG0vIlaQKaPlQm9b7
lnysdBhclQ+dGdtT0Uo899GRNlXVsCi1uMnEI2ABgWCUWp0EGHSyjfB7qn96/YwdnmhTxVo4lBW1
F+KKc7EMeWmmVbAUnV0P4VUzIMCuiosU4FSZujOP+U2mEldv67e0wsNdNol3dMxNnWuWZuBFi/+e
J6e5FkKETh+TAAN513OSJM5kVB+iqpO4h+OlmmAlproKqRlD8LIrmObqziTQTJ8gNdPr6RVDDcsa
w7fdWpzCmCCHG5b7YW3e9nn4Q6/4RW85cV/f8aMzZJrcUkFvpEN+cduOXTCOKIUC1jQyn5IYQxjL
6EKwonf1sGb2ogMBmDe5PfDk9LrZ49VTkyGlVonBRO+IakuSr4THwfwpDGIH8rI325jV/LDlqTJ5
6ENklckgkGnAFXMiFrsHkkTzauZA8z4OVBPbB0qHLdc4ZyPyxo1oFUOXxBkHdzXsd+lNLhP+Obw6
u1+w/f1un5M4WkedjdCTqn9OuWrH80WyozILwpecmrSzNCXd6lt4kACpUIH+6Qe4DEEaVrigYyHR
RZoWb2mv+KQycVkgUQc/ZIouqCgmMk7dwB/TYusqPANYbHeu5nOUF3IHYo6yx6PMopCIp1pu6Yyn
5d8P4k28/PenrA/3dLc8IQcfuVKTWEHXzlLeqyhehzIetGMDVMcGGhhoEj0qCSEmq+u4fmmN2XRj
/KGE2tfXD4bEhDjTODBrKHPaQ1c8Lu0M4LdFvX/dgnmU0cOHcB13GX+I3Ya1JGsfz5T508K7SxdX
3I1V44bjKd3ENIaqXn/iXIHgMbx5qw43NbMe2ir/3vSYAwZyyCvaFFciBnIuf5v2xV1XoHs5N+Cx
7WnlmOXcOqNJuW2a7eSmAwd122hdap54cTRfpil/U7GytgtMttj6VPmZNjmZoUXooXWWC6mmrxGt
fk569maJs5tiYjegHnOnZfhmqvNbrMpwUtJ4eryRwq36xexC4EwLc/Kttb7vqv5mnL/UHRkdJes/
KsX8TYsgPPf6Ph46RarjHFiUcdTqhLNdF4VizmCC9M36bXsOH1Ci9hOntt5pfn2pA+k0yFGiv7cn
HG/TIma8VAv3o9X4EhUWtRV19jA2FnsDZqwSc4ntIo2dde2/ZkZ5WcdC1kc+fFjvf8N2fHeOsc4r
nmcGkCfWu/G6uSXgEa4/5nZ2zr5DafyNzGMdxbu9OcFLVuBYqky2Mj8053tQnJ0pTb4vLbcVpf/c
0NUPw0XWc9y28YWTtHSNMsvSoBkt2EyjFrSiygzifLq8n/jEvE41Z7slw+dab6FhyLPrNovepLky
+XjhfTfa8lPc9ZWtQ+Da+4NDBtqgf3+N8CquyxGT3K3xS5oHdHzQdNEh7K7/1ojKI6j+tbUL6ZS1
TNpkLKBRXkbzE3Khm3isPbPWbrOyuzFzVIvCdXWjNv5S5YYL+b3UTpLylIPBMIfUazmYJ0O3rpMY
tPtm/7buUxcyfSdFx7RS1XtNNgUFb2pbTfml4H3iojA72UpYOlB5Dt3K5KWz1KNiW0bnlfpGRMrH
2O25Crc0aabD5sWl4I7XVxz/LJUxpRy5RqiPmmBqIjp9oY4cZWOktUh3fTOL/X6onaruvGpkQDRH
ktGcQ1PoaxmMo96IW/r8JpmqQq1BV7lPQehvxpHD83cjsU76MLmvn6HtXxI/KtXRYtKZaujs8U7v
7uyGBV+HFAda1asHc6gHu07KN/g2kgLO/3AOT4YE57BSPVatEmd1Y/IwHNDJTZiPBK3BNh9ZX35j
PvIQXbpfm7CLs551y6ZyDb5pbbVHM/uuJOMdCrsPDSKWncQdBCZIrtg0DlF1pKFkbw+/4m5vhetZ
abVRaw2gDxm9Kifjli+zD5Fer+4tiSfYNu/lV3yKNsJL1aDIPIqUIpNqeyc3bbTFZQHtyPPtva2w
GNKmzGgA8/+bveRvtvB/xc3kYy3HJ5NZuokKBa6C8KgqMfTQDQwaJWO+QNUCTOV2qfCg21pQr9+B
/xGs/zVlCij5edRYqFXgWtzOZjk6tR/75WmThzXhSKQakIcDQ7hw/yzNFD5XXtYLr7jBwLlkDz8X
p7g1HMOAOuMZPEHuhqPqG6er7MXdRGCkV1Gys6aQm1jI8XjYY7kNzcK3CyK2nS9jCbSadZrMZv1L
Z0Xi69GceFFUd3bJ69K2sjh18fBEY1iffK1q3o4R/ZMLYxC4IaqZnIuwSxR5dT3qUuYn5K3ZEbef
Vm+uTG8dpXtwmC/tTG3Jxc7vFVCINscVzvz/D/gQDPBcReCwUEcS3BDvl2nUNGYhCprnuptPEG35
GXbs66wXrpVUEk97VBfdmxMuahjTPAVTJ8KURq0TsHPOWmWAQKR4FKtzfFVl6/3r9+fQ++wWKCQG
g5WlvYXyqR921zHYTTiK569bOI4eOxPC5yoLoJAmgj2sXbTpINWXXHoblfNHbJC8tixbkeB7QquO
l0HFvJWKOBHzT4MMpC35SOJAJLSCtSRP8DxQL0bxrprfzurbZn0g9E8Siad9Ewch58wimjlh38LI
vBty+knTxoe0BdWKCi7n1z+SZNPEMch1nDODa3ocDGb4pajHxa7N5cfrNg6b6LvTLZZ/itpgsxVi
QcNy/iVqiA4esbfmYbXeYToGnOqyxujhQ2O3idvCd77CyhfeMxQY/WpZThhnVrzWmCp7aDD+njeT
13TMR2IsW+phxN2ZFfxGXhONNd2WMTFnG3Rqom3Qye/tv3ujckL140BoErxuTFSh8cJ5vtK0oKxd
GnjFzgsD/gNsBWflR24rQe4N658Be6lpErLV2DX0Pp6bW4ENK7KSU99qLz2kZ7IrzPZ7Gj2vDkh+
8CVloK3/sUAOm4ZlosoluCpNx0h/GjH+d4dqk9OmNnFa+7cUIo+mqiglFmcGRV1WbOosuOZhNcVV
oF7A7+akb4wzC6CHfCd7Cm9H4UX+R01DQ8VBw4fbjtLuhOp6OutJh/dCFfduEmnuoLmmDNpy7ISZ
plkm2l3o6wifK+G9ppcdNu+XuhVSwNxXHArBGN1Rf4fg/xD9QZ8sigUvq87LnFTYQONmU0/ogsh0
ETDp9xbUjQVkpdi5b+xmledIh7k7M5mOpx6aYWIdrB+NqJrDx/wA4QaFjG/aIx51xFSJQ+1tuEVP
Tr9xQg8Tk51hIdJZZqr0Q4Hu/X+nqT5+IDEL913XucrFakbR8Fif++RX/WCT9uXX+gVDF7403TqM
DVzD8xndTUsTUcSJldepblRpEN7gyW765KQ49cm8obbqx6fwo5znTWZRdNpq1kBcOkQIV6qrbC3e
EjL6kmB0eEh2qxI8NFMYpqI59m8DnzaYmPmrB/Rv82KzDdG32VnceQRL4CTbz8P7jhIzIdhKQxeV
YNus0tephkIEMxd0ehK7BJVcJOWK2x4CL9wKclauE07QQhPcChCNU4wK2yaPXJ7n83qiLiq07u/p
kB1tJhoPWzzQOJpJgnfprJJV0xgj9qhKMAGQjUQWaDYa3tZhuUqS5ENftrP2YtipH9s82tjgfzEh
P7ET/14oOPpgeNVgeEA1VXw3YSdns6NVNVpJQNbsTdXXbxLddCctlaRgh/GNaTra7vhsFhUfzYtu
dQAnTGXQeKuveRvhFHfVN1ZAT3/WtN4Ze/FsVvSi05uQ+QpbSlvXFE/NKUaUteI+XJTSbnSkLMmc
fJFcu22zxGO5tytkKXNBinxsMGk7LxoK/clwWlSI/U3KuVBHdD8TX7NmEO2HrhKP37FP95OBQf4+
kql8Hp+ip+0WX9LlqBlTjjbl36doLzn9Oxolh1dEYxpTt3ekKr6PMaA3WfkWGybMI1Hjlhmj3c9e
MsreWzJDQhAi4zh0BkaN/UFL/DJtXHB521MSBlEvGY37H1v4tCbh2qdE7SELFyJ18QYPpWLdbYJN
77AqgNwHpFQOtTy8i0+7KE4plVNTVVUKYKepOe6m3U1nuwsUB23kIlg9cvMbifVRJog1/vPlxMTa
KpceMSiFEPtYf+xMMPAawxxUEUp1WvuhzMhfyhSflXm5dL1MhOooEu5tb15+lxwyog6NYekc/erM
XqazUdcyt3N8I5+WJ7g3GqcYnaUJAsVbNl3xy3rOXX5GcXdj6GkKvw9k8FzJCRU5iEjdDjNalUXQ
YsQJAEz12zhVH+Km9nlbyM7oURzc76AQ5zt1jkg848Sk5+Q0Kk4WrLcbwRI/bdNZk4xJ5qg4wPSt
C28ZJtXFgpERT6sJsY0i0EfzlutjMMTkpljaYG3y22RZJF/v8HzszG1bvTsfU5mrS7EkKIVZo7NU
UbAi7kpc9uEOYhbMQOyzwLMoHpC5zI05Bo/388nAR8IoebZ5lEOznTUh9wOn32wOIR4q++LehpOQ
p5mH51BHvs65hdxWvNiMjhjqg7AM9LBiwLdqt0CUWacMDSopb9PhLdvZ2jZ596HwdrX6oqqKQJsr
YN9HI2hL7ZPSMeJ0ITkxKA7StfKAoHsbMaX0opkn5zHuP4RJ/Uc1c7b7McIXjWjNK4TZElM/xDe8
6LIGiz97GjTm5D778IhiiIsYnDL8IQQJPV3ZtCo4PvOiu0a7OHTyXz+hh3fuyYJYkFNXHcpnNbB+
VvtpUT+FyrvKaNyoMN1Ye/e6qeMkDa09jvklVMTEskBJEmDXQoX/EQPw8cKejAm3O7asOYomfKe4
L684Kc5WsX6YBzW2zSy7b9bio2R1h6Fut7rtB+1PaQTEegLqG+QK3E3qIClvefmxm79l9X1CW5tV
+Q2rpMWJwzu/MyukLGMH/ajI+ntTt/rwNnm8QYfkhI2HjMBsZ0s4jmHEw5FzvGaLn9GXEYUrzSN2
Gdt9aUOZMygqW8v9trMrKHbRvyapNz10OibR0TXAIcIEwPMtZlayJM0MwHl8XZ+nyqszcGOs7hQk
nuIVzXmbEzOTUyuFiByvfGdZ8KypQvqyXaNfWhO/tB61i2KDlxg1WNf0msWfXKAP2G/IPR7fm51x
IQxHhYpXU4tPnF7TSzi7WzV0U56Aq6v8CDNqr5/kwzxxZ064OSiMaD3NoMRtVrrTh5+VBZ1imTLU
cf67syJcl7holFqNV/jRb5OH4oG3XmXOfMneb0Qj8krM8aIwN7lNGesY8Hp+dKweCswgOQfrGR6f
aPvX9H3C3r6+cYdlO2b+a0Qs2yk1BSGC9ojj+7t49ghxDh+BuoYLYOnkLvQsr54dxomdYeFlGA5j
sxBg+XD5NK8lHxIw70vWdpjJ7EwIQXjWG7XCwO+WyfBgPjcB8+YLQQV0i3uyOs/hCPp+J4Wb3hIr
YWkDWpj/Xg2UnIwX1HthZardiJMBdByGbuwZ02IJ//z69h1+IIapXY7BDPoCwVosqbFmloHMjIFG
/XrumP26gUPXiJiKeXNTB0xW8BGdmVWKVaES3qnvexrZIyAGTVM7jSFDqx4GVkszweyHWKCK9aq5
BjGRYU5JUCSfqkl1ovmrOX5ILd2JGhnlzLEttI8xB8Ex3C04iZWsQxLxiPtKxj/1GIrULWClQ3P6
nqWtpyyljJ/g6DuhsGkhYSeYaRcTriFt0ljXJ7x4xouqPvBZVqk6+k47A2K+RboCJD0p8AfrcqdV
mhNqP3rtL6u8/+/HYW9GcAgWSJyihShFkEZzB8VO+rWbk/NgrDWmw7P3rxt72ZxEGR2lS4jLYwyY
vVBbWGiI8KQS6kc/B/jyzo5GF4qPznS3ohT8Wxo/m79+VgvbTHLAklQTXSaUgp/7865QMTdHFYoS
9Mb4XgQkaM7aSTZ2/9IRCXa2A7PL6khLrabIF/bo9jbO3+VOB/QcfL++bJb1xdnbTOGZiBkQHb1B
KoSotsnqKKcEmZSxsYBoAzgyqIyP8GUy8dyKyH/YQ4SGGOtaBMslBH1adEkwelMhY9ye9LIlPVbm
XnympzUx4Ry2AJ7olhGDCPoRShSdKHASgBTffivO6akOTKd2kjcyITLJTjIhVlVDurRLGDO/TaaH
rFIfBmJIEIYyE8L5gzT0wtapRe8jG79Yhf6+SWW8fS9chfClhKM3Vkqvgr6I+i1U062ysVdFPxXq
A5sWT3KBt8/w2mcSoofaFBNu9oSR4gyY5BJjYJYzrXez1/jyouCLgCusS8gv0RGrx3jGOc+0xe2r
+TqrwQTQyAQ7ZWaE2KHri5VDGJ36zRbb6/5q0kGCNTQPkr2TnQThAUa0JC4wskr9OHZnl7ic1HYV
JM7iUz/Nvte36OhI1ZwO3d/uXgm+YhmAyddq7CENAdev/Fn/CeFTFGLuVEgYh3eZJjkikt0U6Q8x
w9qnKUugWjXVqIr3zsyumPFRspfbrXnlHIqshxTCmXqomBQDiYBU6eAR2yQEH+lfHoWg5QIp29d5
zaLoKla10GlOiyDOhsu8Zk5vZnZM6w9NjnnE+CHN/nOm9vz4i4yHaLuPUT0iWDLdK7UY6XrihlCE
ItVXyW5uv/21tQkOhBYFh2YhlIt7P/kC3Z5LErC/BlfFdGUpBagdR8qnIylWb6NpXVVtRmAZ/fI9
O4Xn3l789H4Dw8USSq7jhGNnS3AhYMXv8qTGV5scFOGc3I0wxxxsRffIWW8yF52x+9c380UmKnw1
wZusWqoZJTqPPuvmIC6Vr6RKv6qN5fQtCeZVyqcqsyd4lbCddWRsCGHZ1Adjlp+JQoNI0a76gV9h
INB+fXkSfyLmveiUoKqJxpuvgyeWkftBuwWjmpGttql5aX7qaOa+blGWiIiZcIa+8C8Xlj1M3iad
SNBb4DbCnSN//h/FUiCS8DayTGAoxTxE5eWUaSVgQlZrntaeFnbBybe1r07jYkowzYenc29su5e7
nHHuK3Mse3y7bVCP5jbiKbctrzY39Sqnu6tiO3KjSrahRy56b1ZISQBk0FqMNCAmZHbFEIuK++oS
+0tq41Vrmnb/Zb3Bzt7IAIBHZ2dvV3AzYd4utNQxvRxz9b3Sz5/wPgwQnBwMVvzF9C4Y8zhQGllq
vv2zonfbm922Y7fL2VKzBI84tC6z4TY0LXeG2JrkjB7Fo70Nwc9MtCSLVuDYtBE6ptGpALA3UDxD
czau4bJ2foOS7Mhr720KniZVIsLLQdt8Gw+IC3iga3nGGyUo/DywTpIVHl4MPKA00wIEXxXpCpqa
plO0hNs7Ki8cxV4gvUMBQLxnNyoSGKjuAISj2rkjOzWHn29nWLgkejhEvG9G7oesSRx9qu+HqXj7
+uoOb8TOhnAjZm1R4rzRkQJa1VXSVJ46VVhLI6PklNkRbkDe9UWmhbATDoMT5R6PchdERf+3xQjn
3cy6ycLH4v4MBNgSn6bpY8QlgfXwNHBMODJuGhxtrud3KgItQVqsvAg4tDl1zFcVyjdS3625bGb6
ZakU8RS8Iv9aEuJbPAHP22Y45T2QV5GXd150D/yDB0qO3lksW/s+Lg4LNhXd/zw0KpgWcmejrAqt
g/Q3OCErt1Spo9bNTSobnj7MhyyAWWANc10vqBNzk7U8mnEoIBHc25HCwBTWRx8BV0o8/O8/wzm9
06PqrqD8hismZD7Hh9dPzMsa+7ZSjDmq4HxGP10k8mhmtTarvs8ClIDc7j73MSngJo7q6x4U35aT
rGx7lLTs7Ql3uuhYh2EjANub7KKWX0x+Ua0bq/+W8p+vr0xmSLjYpZWmLQf7MOgl2G2tNNfFUJ9Y
tCY2L8q/jExaxzh0yrudFG54XMxZSxMTz4Qzvww348mwi2uIMKHrG3uapLYgW51w0w3Fmsc6woty
MFjqTEP6oa0Bk5qG1oM6wG1KWknGoh29gvYfbvMLu1hqpfnY1RaosIvY4c70dnTZJwiygeyzvWIO
ngzvRmQS3/RgecOC2B0xCRzalbucBqd3qZQK7jDsYk7dIAxTg5ANeP5zhmmxyKhmQBcE0al5u/zI
gulz506uZg9IZQCOlcBFDh34k0FxKnLuJ6VKTAQjNb5JCbMBVKSarH15YMRCgN1AtPCvqJE/X5Vl
lKToDLAYDCamQYwvZbXYKji6X78aR3k1iqIUpURgq0BEJNwNmqptoS+AZsyojJb+fDI3+af0y+Ru
HLFgAJXYOzg7z+wJVyMCI24ZqohL6Wr5XWna1RLeryl52F4rpZKBOaqN7pfY8OrO+FqtoW3M5c+k
y79E1ngfppA8LiF5PUfelM2+5McdZBnPfpyw5zSMoATcoy2ypeJlHOAxA15y8GNPV9tDOLxST7wO
JEYPqmnPjAq3yZjTOq9biooQ1F3bN5WzMaGvTnvbB7IkWPq1N1+yu7lsCumqLaDg+UexcbTLE7ls
A0byqtPLE2yoqo5hPpNjFkUXTzCvjIVGbZIEoaY5PLnV5w9RKFWPejFIocOKiR4tSuDEwpPt+ZIW
U0myypwxwT4km6JrotpN7a2VvQ4kQyc6vVL15ipuZRnpQcTeDOOVyDCNjbsjFKt78ASNEA3lm2zV
P6RxELKpMO8mz0IOvtxza0KwrDXU+qE2Xz4GZwPvii3PHy9WAM4I13r/+pncjtzzxxKMUTgfNL/R
YBDf93kJhnHOAOwDtwNUNvTU00COqs+5HbFVQuPz0iEYKsD7SCFVaqgvxviS0uI0rQA/B0vqV3XO
b7Q5OhF1utKm+QvTlS9pzCSUZY+fRlwfenb4bOrGWSZ+OqaMkGElGI0GZsy06QUsk6HXAVy1yStH
XuKkDwo2uLeTxbeC8OoPvycxqAp4AnBWL2a1lpaEbcIxWa8GNKDbQG/qk9sNZcU6KO+x8+tf9OVI
Cq4JwXI3pBxIoUQQSzeOLbiL0k19gQfbSMraen8ze+pAmXxbyid1bmly+9KvbsZ1E+BeBpIzMcj0
JlDSeYGBAyPgi6276wlcK2fzdnWIkyIpqhtbZvNlVvTcpBBnzLkeAApBNXMshkvV3qZKc2L0tkxC
T1U+STb3Zb63GcPuwhuoB4zTVVjFS4bZ4YO5TTkeUGZNcAVFVQxz2KjbbkanCapqAXcHcGBhokg7
pdofwAEfz87T8gQXq0N/nI39Vg47lefp9j/CAY/CBkiV0K9F4oMZWCFGaRHAnNOkbsKwITRd/CHg
584tbwlUfwNU+9ykt7Wv//29jE+INyxGIhhBdUMI/XkIOuRCw2QjjybQgA6zHbeAghfJ+O31w/Ky
/vXckBDu1ZqTqgfhhq+YxLJTGnbOGNOPVjL7PJ4yu6hRlm754uVlG0tyjceh/ReOb7dKYW/DLM06
8NEkwdyZ5y6jDvgXoMaRguEpn6gdzWpzBonUEMSr+ibWIk/LO2T2bHLnwvTiGlrwRXI7pkowZIsX
9YPfZU3QjaUkE9MOz/juh25RY5eoRD2Q/wkDSrrnkRIslfJXWlUQ7sijyIsTFRIyKzovGgUNOc3e
NGk22EsYpraRgR0tru5DUGrNFvs5acb7vKbU1VYIx/KKtfYa6+fVUN1BqSUFpGMnu/vVwktECdVm
rSu0/3sXOYFTuuPoNz/K3rZmrzgnqQ1RrM/krv8Wp176QTaJd3SyNJVZhgrcLiWP7/vdnsUjnkEl
QVs2yi95/omAYG1qvm503NbY+oUZO3OrSj7UYRa0Nyr4WSPNyDAh6PzB6NVRFNEwCgzqSAoYtIja
oqG6hnMDPTol8mg13kamLiloHbmenQURqgX8Ja5CC4KYZVZ/cFreDkl7smoiQUocpVd7M0LmyOey
qcYYnLxVo9u0XeyqWm0FnaGQeK87m4OJCkPdmxJiBcmnsCjqxfJLBQxwrK3f5DH5jFLTh1ApLpjw
+aIW9YeehoWdhBh/b9PwXdIsTsvNs4UxVneJtPG27KovlJUyqqjjw/P0RcXcnUxg/E4GYPc11bwo
ah/acZ56ygpZIlQVy34aQYk330VJ4i/DdD8shiwtOrwzu18gHF/dKkZsPr74VvPKvqZnzVG/bFMn
gK+AJbO7DmO8xQgIz9OLLOQc2sb03Qb0xYUVs+yOhFNWbC/8llxP0ce+PUUrs/HA7CwoJpVnmn2W
nIYtUIvuXwPNMLpaFESrYoWvaFhblQloIZD3bskueOUfGwaOpoBHfr2JPVkadvhu2ZsUDuDajEWI
DP75IOjvgmOl1oRMJY5rK24LEIb88779L1yZUmvC4UGTcFBH00SZBO0z1cvd8SMiq2NeKl85a/eS
j3eU0WoYbcQbCbrqLwpCRQOi6qSHflkH0Crx2ZseSP/QNd6PHvEK0AuobhuEHpFdkaMH9t6ukLCQ
Pq5nE89Bn03l+8Ri9tprYK5l6pkkHajLadQHswoR166KnVgvJPnSIzv+i0O7W7eQsxh9CaD/RDle
LhTqXlf1t9mHwrbbBVnQAFfmj8qtXLn5MAPZL1vIQJI009cI2CDIxSo/qrE8zVNoQJpxumvCjngt
Iz8NLXlYtPjahBI3raPubI0pt7MG3YlyeUO66DLnsQcZ0M+Rpt/PCnqCs3JaaXg38EbyjD50Jrtd
2v5+F/z7nKd9HANb2DWJO5DBjgvwiRapPRrvyXAyqzs6SqFWh/HyyagYL0sFXKWg5AYt3iU5rZgl
x5ijW0FEyJlccLL7+Q/VvEmdUYakPKoZ7L6NyAxWpKyI6g2LZ1ajr4TpGU/eO6Mq/bFRvtThctWu
qszmcbDaLVbwZDNtlpi2iNr5NQ9UL7uw+61Op0JVVfpaP3TUO1uCH1OieS7nELaMv/Iz+7TNrBRB
fsUHe/W2Ut1/H4FEmrCzJ3iySE+4Uep800asvxeh5pRrLiMFfVnnfG5DeGEVakZpjPYVfDMPkquN
xxg0L4+iB9Kq9rEtAPxRPEJxUEyFUZqzjIajwLNBf7Kr9fSrtEJu5DCnw6zUAu7VBJ0AeC2FZC4M
8yEiKxLgckKCDS9JBlfi+Y9X82RCOHlJDvqzpngEam6CVhiJdek1C6Y3fwKlwFsfbdZ/lyOcvFaf
6yQLrX9AoevVPzsnn7I58h46aLQJQPog/xXzefAMWzEtgc/StE+VcU968HjKgse2NWLwQHIFeQIG
TlLwJz13i/Pcqdba4+tsGNfp9tfWFeffQ7keJgR7a8KHMut5mJOSP5XX/8/px96a8KnMpALT1phu
KDMDrDvrabTDEwtCjJvLud6O3ix7Y4KHaLG2qTeB4OVhfsVmyPnWDOJDGMtwCqOQtDRlxgRXwde0
6ZMKxC1hk0LRyYjtcJw9noEngzPn9dt1dH/3CxPSmxDP6aWHtaDL5oeyyyybZhXzXjdymMTsrQhJ
TF7XJSkL4Nca4J+/lmfwn/vKbRYoP5IRNd9oG2z/A1wULvPeqpDDUCU0IM5hch9Su/11c0k8lFAa
1wry32hRyDZSyEBiUIk1w4bXNer7pn7flrKO6GEE3i1HBMwNRo0cU9kcxq+Oy6YF+tsdl+MziM4r
irpsg1o89xwtHSvSqkXoz6N+ofMHFJMdcC9n2ErJ2Thy72hfoVOGRxlwzsLZiFmfsyn6I0zu0Rti
k2BGjYrjESjWVmOKn6FkiCRs9qF6AYm2L2U9+QSScJ1MuOn4c+2MCaevrYu4Ao3w9mBZvPH7elLv
zCA9aafsnTRhOjx8gMJgTToD07fgCxtD7Umc4Wigp1HZhlcFlqMH9dXWUNkuV5xJOwwHg5u4XTub
22/apdwGb6MlnpFkbNnvEkFV+JxCYnV+O0KrkFie/iHxV6knOTwtO6uCb+zWUh0QpJ9dgoQA35uf
fmO8cNu3F/FzZ03wjsNQliXI6h/HC9/yoDglb1d4YagGetRfTvxefy+5DYcRe2dRuA0Q5U04ShS/
Ymj2mCb+4h78LYy6bDfFM2paZaHPoM4z7clD2usml9BngeaiCiMZmzmOAbuVCR5lgZoPjw1w+GR2
DyS65hANoiWbql7nbyzKQL79YaMRiTBmY5BmaaALFk5pOMwp3xD///SmtuRxw/xvoDTZSNdLrjxE
HAOjoQBFgnzJEH0ZpqzKJImABh+gvfrElSdPuw8rm9vEDzi8ACR8IcTCtaXjoQqwDviJejcMyPv6
G+oDd7lboXhH6Xl2APHv8QqV1e0eVSnESwEkBISoMDVzoGHCjGGoFTz6kdyCaz9yimi+G0BvzzEC
fwsgVuNhUnZyrJ5+rCLIwMbnWdM/6qCr7hlaoJCpaikqVH3oVGVxofHoj2NVOzyb/QTwQTtalive
R3eFani5FV3TNrk2ATSu4uxskPijGdbXPc9P1gIOSyUuMKTKbKvv73QzTewNfB2sKPHWanmZG/5h
Xllj93nmDBh5B8Y3PzVT57TxdJ0biaM082dzKu2uZZWdV/lDGFk/uTm7yqxhpLM1wbGd+mHBiG11
ydeZGK5S82/Zml3lSaE6OV+u0VJycm28jMYCYrPlfirS1R7YooN4SwtBjY1qvZbcxnWM3no11LZu
NFc9Sb7GvDhzMgJNOOcfrMR6o+XZ+XWPcvTMADclet4om73UarFIOplk6lBtrx96yuxUvYkX1X7d
yGHqD1JRDjE39PdeSF4kPDYHqoe/9Eg3MSLF+X+kXVdz2zq3/UWcIdj5yiJKsuWW2E7ywkll752/
/i445xzTEK6Q+JvJW2a8BXBj970WecDXAg21dF3tBdJ4ZnkrjTHLKwqBNRZdq2AcYk8DTMhUT86S
KWCvquniny81vwb0y1abOMX8oGIlg7TB5R/Bc7nb38AYatnKYGyIBSCPvHWaPtCLTHCpvGhlK4Ex
zmac6QjO7SgIw+c6fZqyPXa6oyhz4Fwvn4Uz+0ppBV8/H2ObU2T3ytIUMUiWNpZZPY1+68QLjIio
MC44G7tYa4PJB2tAGniHl8bV9MU3Qa6QJngw8r01x4Ikh6+eAF4CEgrBbA87gZEOa1lWQ1xjTYBu
HYLM9a7dU9qqYifdVQJPxwudwc/4nzAmMEKZ2m5yFV3mSA/d0UyccbLvYvt6XYXYolwl3IhioqEK
dSvS5AYeAomdTIkw/1p6ZjQ+ELn17P5QVbZvSuHHJQ5I/Ji09pXR7+1hEuiP6Gcw71Hvs6XRFoy6
Dfl0E2fm0ySEXuKaMVWDUzWxPA8b89aPD4neY5U3jIN8vYpSGrrv57EQ6Al3MkrbSGEqGGDRadY4
kRAPRfBHQ3po20DCRF15RGKcDy7gktv2xlgeQrN2wC/nKNnPRW8xSA3+zXwFC0I1uVH9PIfRCXbd
u/xM+XdA+UVNYKOcccsQIg0FBtbCXd8Hbaa66uwvuoh+mau9GtGBoYVUCTQLby8aycVk1LYOxvM+
BRKgteYuls9Q76jrW0nPBd6JmyWBqv4/cYyR62Z8zLWBIUBSWx9siu1Nk1oZhHJiq8OXhiFJoFXQ
LWN2VjonIK+ZE8Rn4ak8aD4ACm5pLNi6AMkVfCzuPQJuwQA3pkZHed7eo4xNqHHuxyhQ5aeCXNna
tZ0+G7XAFXLt6EYKc30amY2xyeUoyObVqZJfCcYD1o+GFKTL/WXl48e2G1GMj5gqqyBTBpzf6Yjg
yMGC7EkPYuBHiQJMvrV+lcSuTw9qahGjgyTaxvzbHIh7gwigMXqpK+fcRnK2zIBAAmqcHGMSQQqS
5bCme2m5Rx1MoBJ8N7uRRe3oJmUeQtkC2CzIo+l63D+k4t+t+Wbw6ILAtE9HwUejf/AsVDcVHQs1
YNc9o8dBPBrbegm2dkDtOAPwADVDCG/Ly1hB6PmvDLYLZk+rOllU0a3iLj8AtanehV7mjhlY7P5k
dpT7wTbyGE+gh8sqDRZG1WpMI3px3HmpLN9hegN7UAsKtIYh8Arcl7wRyDiFcMwjqYyXKBi0anTq
HiOHNXLkNPNBpS66Tr4wQB8hZDfPeWBSu1EG7LuHuzVEK29wQHyG3CWQl2+XnzNfM17l0N+xUUVp
iVJUk2DmW3NxChtBWPd8WYLoJPQ7biQAFn+oV7Utg6g2HgxDmTHns3jNgtRqXYTtSa5vxO4YxjoU
MEWwszRdjJkPygC3C79MvnUkQBEz6SoH1mB26R68A27pivps3Du0UNIAIx12pdnuSmHUXa0mCNDR
LvSBKO1Mi+FcvkS+1d3IYJSvS5Jh7oYcAFK67FgRwAjmm067MhsjCPsP9QIXnWuOKouGk7hnsxFa
gs4L3pKtZIxmrVToHIU7rGcfLW045fJ7okZdxp/HKDpKJSyXbNKQrikzgD/Wzb7UkRkXinf59niH
2EpgLm+15sxsGgnBL4YB25xug36/LIFnjLYS1LdKnqVNBnJJYNXl5Wddepztj9gixLq86rTFw2VR
3JIPtgQsUwaY+DmzxqDoWBqywFRNCcjGHxGmUZ0BtWUC3nPX8uoFwyCyZwCe96oTjFdwA6eNbLb3
sFSNXkUYIgVehbpbAfIf9YBtxsz1MT4apeCz8d7yVhhj4ZsuW0dstYBSXYoPyajcxCn03sz9yxfK
FYN7VFCrA/8qGwzaud6tkdFDjAHPP4FoHqW0TJTFc+vkCNcB+IWs5RxsrlbmLgLMzYaMqFYBhElR
bwpKRrT+CZQ41WzW8W+Fsua9t9cOz5eyJhvB6hU+nTcoQKJIm6MiO8i7yK0wxtKrVZZMatKngSHp
DgZiXGC17WZF4E+4ydlWDBPrgma4t6SBrq24lu1rx/kAZhmsOvmRAxg1042O5V7HErRVo3yNst3t
H8zzUdW7dK9MEFxitGJo++o9UIvcMHhz3hfXsHGgeRYrBoAbbCCZyq7mKjPwfSxPD7QdyGSTnShh
eUEUvnC2FxuwkZdoYZyuFU2OtLL19dw82XMGxNbOUK+H0mjdLm5CZ6myk7rId9hPvA2rOXfrKcUa
nWwXH8oFNFeJ7rdS9ZQQ7Xpqs89x1t0pgLtBZtw7M7ACxzV67BrLL2T7rzHKUX3fXhhj7qXCTk3g
LiEF0r/GTethhUEQCvIcylYCa+4HgnDXBtJmWUSTG6fdYa7mWSCE/+EVLL6CtgXDjhpzjn5I1qEY
0P+nPQsVKMWZ++eTDRxwAdzaRhpzpsGW7SS05pDCdiwuHdzXkj1xIv+Fxeg3TFBjBn/QXePajY1k
etsbhVu0jBRWDR4S7WR/GJ5Aye1h+X9WDzZmj+O9coWt4iUUbhBxFrjfnpj+ro3cAvvLZVE0ERwp
2aWp06Ofd+jcJihcbGvurY/Zz+ZxdLBEDpbkNnMSEFumTu63N2CTApKhGBWGq1ebm2DM9YrO/igV
iPrL8UNTX/WdkJmVF41vvzJjoyVQ0PXWWEToRk8+3baLNIcUTuOtLlqZiffL8tXJWT9fdrF85wfE
SRnLqcQ6W1rQ5KYymyivAtX4h4lPsuD8sMHgjSGcXwuac5Eh417mq0w2IQ1NkEiXKUpKQ5TdFxoK
sCsBUfTlk3GFgDpHodEf9qWY++x7rL7qTYRgTO8BT/owzqLlBerOzswxGmwgOlJ04wxshoSkMBZo
amA1OxKNbtN/lrMHfXgqzSvQMezecZ6NNMbmrEo7ROkKNOZVt11ptl3ETX+NG4BntxHBGJo0LQ3V
SJC4S0qMbk0gJc91IqiHcdV8I4N+ts3TVrS8j6wBJmWJhq/Agei82LLA1lRVz8i3Hy7fGU8YyLDR
VjbQXDtDXjBkcImvHYpvSWU4JXLaMhzcudBcMxeVBbg+YSOLDQbiKZZHSVKjlwD8r0kXaRjD6t5W
GhOB9/0SK2QMy0DvtNnXI7MYHdnqjRuMn8yV02Sd7cuzEmU7TZXCB6OrPrznagFlTB26cjbtn9f6
mJpzVAXFNLskJ46k3NvkK1Ley3J4c+4EVIjAkIWrBb8Jo5To/E6kbGraGZLdGYxCubP4jZ/cFA9A
9EBa1XlA9oGzzw7EcJRPBCjyyx47mJd/B8cVvvkZjN7aZMXSJyqOwThLniUDSr6+q9PCvyyFY7Te
SGEcn2nO3VIYTRKgR+W0yxddE1wnT03fSKBPZvP+Kk1PiypBTiXVp/bwm+EHqWLva3YApHpPFoxK
8pICAoZmYIBhi0hF/eetwDrT1rDUITC3ihvTqA/hGt/oZYY+d/6NZMU3aVEOUtjfoxaF/QwbGF3Y
u9qFshJY6wJ+C5PcNuP6tFTmXk3Ch1gdvxDSueGAgYO/v/3tT2VMrNxoWit1Uh1I4/hRgdY5cp+q
3mUhHJuE1X4Zo98ANIHTYPxSKiXptNAiQVNeJenPkDz18jGeBfUAnrpupTCpWKorfdXFQEgoh35w
q7x67upkcoYZ01GXz8OXhN60rujAZ2GBModmAnNhiPPMw6eBRLT3HTaChi3H2uHOXmUwSovulKIP
mhEFdKOc7tVMO6xai+FHqC1hrCoFq6ZDehpsDVtwyEojtKsZgQkt4ND92CKjE6meFKxfMi8POtHl
cZQBk0GUUUzVbeusB5UkvYK17iQO1Ow2VW8l00R0XQMVZBCoNu/d6wbKeECTQBvlrNFQjVVszagS
BflhPIAnsXHQ/r6mq1kYQHrMROaSV4/SgZeBUi+6ofpZ6VWxkqlPFxIFZvyIURCHLGB4bfrDoPpm
fEPUXdbdzOF1JEI25aijbkCiAlehYBiPsaADoOLDKa2bYC0+pm16Vcg3/aIJdkV4mfgbKYxC5noW
NiaA1gAELruK27lzsstcAu6kfFecsNvzm1u2daMPXeFQzyU7iVc9T71wzJPjMjAvixUCw1IxP8S2
g1tiNU1roE9QICmcvzVTKHjgIgGMKUkwZ5zMBh6fVI+uFt/0w/fLFoT3CFAyRY4LxmrQHzOfLJON
QS8iuQlK/WeBdYFkjZ0x3MfLX9MhAONnK4j5ammClbk5XZtgWHPNraTEjZRURGHEu66tkDP7rlpm
P5vo2xjrbk31q9qaBV+E+5i3MphPMudzoVYJHlfrLb6Cxc4K28DqvRT0ge0tweXPI5TGlNTsOR1L
XY/igPLmqeu1dTBtF+gsO1Sy2yB3ySBYc+cV0rcfik0Qla5pdORrNBcG6NewB0WQZ1133uqDOEx6
yh07aHapb3v6O7LGN5KZaKUkahdHIyTrRuwocoaumyAgEmg7SzY6ECMHsOBaBdhOdJZGcmBGdoq1
lzE7+b99OLbltqZxVerW0mB4mBJLxS55zgLNMYPSbx91gTSB3uv0/zeBZW2nVTrmK3gHtQ75fO6q
schbcp3KRu91xlKUc97qyHt+14XmA3HCwwJW3PU07UVQspyQ440iMLbCwjqYPkZLFZh98myVmach
ZC20xhns0idN9X1R7tLEEGTgfOXQNawFvgwO0wBlc4mKQmqrwbhNUA3GjdyBf5C0QLE17UBNK5Fh
5w1844wU+sxAAHIWmjdGN6UFQbjTemRnfJW/KEe5A04ikHMR9JThB9Vf9sLlWJ6H3kplomwQMywk
I1kczHruDDCOUr06yvyets6b0zF3aSVtFWWg2/mdkD8lezrL3hSfZ3f1rasazebUfhC8OPo32QBy
ezbmEUyL2TZpgYbziPmRyESPu3LN5Vvi0jnNGSXatSkFzoDa+ksimTeRxRohaaVgukP7tObtnZ6d
tH6/ZsjprIcpEs2DccWBrxy0pmiWnVFTa2Mc1lmc0nHFICa5ExPNrcPpky0PH+QBMAOL7QoulXpM
5oRAizExVodpN+A6Mx+yX3oVk9egaKKV0fFH+HXBjKhiU5x8QPx4mjP7dn6o3cgrBHkHz+C8Ec18
zzZPxxi1ReqIZm9GCTo8qCf9aF1NexGOAedi34hivqMlx2o5AqwgaORbCeywUa44kXFUO2/sNa+O
l/3la30Zqb10rYyFM9Y6ie0or4N1nY/WpIAaYszR4a/tLrtqJ4SqvZ1/m1u4+7axnLyOTlVi/Eis
JXNBGBMHYVRdr3lzzM0CIfBAGVBG1Slzy52bsfcb/HRw+5YnKak0tzB06QC0OUAelsleTibJV0Lt
2JNidUKpw3vBtz/kuaZ5YRF+uHxW/ncELA9mzg2MMrKJXS8ZtZwNuFxq6baOg7ZwBLI49g0p3X+y
2ELg1JClBeJjhHCpLsAp2YCUuirdNnJyx3JUl5oBq3WFXFzcZ0IZ47GmQ8v5zDNJJkz/zQRnLGbV
KZT9QD6ZYBYHVTUe6U5wSJ62KsiRUfkm2DNhq+tS2g3NoCCdfInQ0K2wPABPnIzPxmEEwq7iZZ59
CFMYWaH/4H7MrWz62zZOclZNbc11RBo13QKZu+wwzfZBjzEMvIa/TK2z3KQdWldelJ2uNTdR1q/e
5fPzvrECRBwbOReydxatUB6TQdFSEAGUcJsYTgDIBsmFCJ7UE7IvdCuFeaG9Wss52Hlp2aM9LCe6
N5QD0aF8ACyOJ4rfOKEHErDXI7F5SwemTLsbq0DrHkp9rwC+bCT7uHr8326O+XgGNoBUJZ2qIDIW
L013wPx25uXzZSGc4A3jw8gmseoFTvSzp2Ca/TKaqPubHXEU1Pu1wkQz+B6kIzI4H6f+hJj7HSKB
hYxhYiyXnYEFFBrUwUqaBt9K3an7ca9iDKANRIuk1OGwKgHrgsE/WDJ0axgvYRdSV5s5sge9DK+G
Zk2dYiI///4oWxmM2sVmM4ZLjVWhtVR2SxvuwJs4O6Wk7TQQ4spt/CEO5dIZBxEEB/9wNhAOAR90
DlOpRaMi5wbi0bGWnYX8kgsiCJZ479YAa+q/EuiL25gOsAdqcmRDMUK986XioC/OEE6igIX3brdS
GEvcJWYi1Q2kUONod0ACAurMcFCBJmLt02NcC94Uzxhv5TFRSqnOoa0neFMAVnVSAmBYgoRowjJ4
JbuLNp0kXZCn8Aalja1IRg+TBmh3KK8B/xBMeHSdTG0/GN6ADL2rHVoUaEJBLMazT1uJjFYudRkW
qwarb9W/zOpesxZ3UlVvGQTgdyIVYeyglWO2Jpfw8eb8tkuA43iV6ILiPM88bY/C2MC8XmZi9gO1
FfM1LWevxz+xFaKT0J+xUXbNbqyp7NCRTPFvBal7Vjj9oAkOI3i0bLjT16u1yHEFV1im3lBrjiYL
lE3w5V/igc05+i4GtjQN3jT9Kh1BkE3HmcrJXa3sf3y5L6WwjSgzTFeEPFDrzkdG7Ka7Toocw1t2
GDNBDXcfyoKnez5/gX1MC5AASO1pdZIlAdfaQle6OsZwj0cZcto7CgEzOiAApQA64g3o89I1I5Ax
FqaRhFnfjfYuz90kOYyAhms/t56JriombCAc9lBy6WhNiIzV/Ak8jpxyl9B1H+EiyRl2G/0xGpak
KVI5KhHMYzOVrltyXQNTIwbQmihyuvpXZ5qeJeUgE7gKx8mtU+KYaHRf9nHKmdoykpk3aGZKVzZI
FbB2bgS2/kP2I29wBmBsR/vSQ06CtXf9nrgtRmESdw79wdOk217o0OkJ3zh0+juALq6a6P6cD5EA
HZYYVQIAIMReu64ugzWNbqq8vMpD5absG8G5ucemHScMxBPAQTE2IWmXsikisFt1db0blfWjrCWC
AqdABLs5umrp3GdqBqyu7BEgsI6K9d/LH++8Ik0v7fUULP9Zq4TTrM4Am6fAhhgtdSMfrDCAQq92
QLDZC6SdjZRSaQBdxuqCiUkHtv6QjaaaGOkLvBXFaHqFnHoHJQEjinmc5VS1Sp+DuYPMGFj/qIVH
yRB8nnPXzchgXDc2kSprMUdzR6vC4HMDmmgw2iijKJ+MXX5MdoA4FdwgDXjOlHxzg4zvlmaJgCMc
jw1YCB2WP6yv+Y7C1+tAaPojWM+ziIg5I2NX8jzpmxWlqt2EZVEQXzauWaq7CRQ79tDcrm3vp127
u3xKrt5j8xXpN+1lndUYqt60qhrkHHKquEVzP+ayd1kC11a8SmBd7VJMTWk1mP8tGiwWLI+mfJ+D
ya36MbZ/GwS93N9/Z2FdrmlNkRLVWNZJw0CJTaezjnn49+V8SKG0l1jsk5E4sb1a2UhGzCNgLN20
v3VFubdCsK7LoIWbQOQwGI7RDF5U1P409m4i3PU7i9KpdAULNBgsQr7Gel5JDqU2jjEqnB/6Q7Ee
KcW3+UgAdALwbclrR9ErEAlkHnc8Fe3Smsg/aR9tbl4Eyh9WV3VzwwOW2CJQF+5L356QeekJFv9G
NccJtRMKpm6CsShf8qNr6tpRTxSv755FasyVMu98QgWhh2cNd5H+ObKv1upX2mWObr9Pczbfjnnf
4WiB3nmkhA05lpLBC4l9RgNPwQcD99+PqzKnYkIFS9OqPJpAzWg27b6uTHeaY4FH473s7Zdi3HK7
Ym0XcJpYQRkAu0M6Zyhu0+xX2d9JxofLRuSyVtCt07dpQUrqsCYJ1LAD5GB/t+7BIHQ0UJpsnfqY
CIe5uc76v7NBHtNSDUfdSOzakHbF4mJaHhx1KFpg9qQ4VF7XP4v3JPgnxO44qFMwZAXeLeaEc2/Z
eQmGBjN26HJN/p2AQqTzVNOjq+RiVEr6kFj/Zm8E0pe/SRuisVoyrN+HO2IA2ie+6hOw0aSCBJjn
X7ZCmKrCYBbxnAGUe6evrZOPT0okMPrCe2MMVGNK0lws0AzjJLurR8xbur+jn6iJmos7cfwvOhJj
oKxBsxI1xQ4j0IqcsWhcUogGkUQiGJOEmrhl6Rmo7qIWQf2Q7fty+l/vjbFGkTTVbajj9Wonc7qy
jr+nKpE40d2MptiJs4bzGji1SRuNY2xSljSxolRQBkrPUxeg58FAwVVxeJE2iCJgrnnaSGPMUxqh
lWoXjQTULMy0eNOD8oViXCOHhH5o/9HHihVEIJgdBElmYDDpi4px0InsU6t0gOfsqFIa6PqHVRWx
wgt0hYVtjvoIQLY2JpCy6ONagtZYFw22cEOA14tkhz86yYomBELvA07gv2e0TYGmAQIrIIG9NUt5
CxCfia5bUXBZuqZUYE0pd2hSa+zFycv5PAFVSuyQIJoCUR94o97KS+WKGBPB6cZde4Bu0rwMWzpg
c4JM1QV+HAbidqWoisC1vhuxzBMnGkhq8hQAWlqS7wnmmO21uDbfQSXCHI955uBLV9S1wfHodVI8
2/XGDCIXYPrChU2uJtpIOinotY3CyNublBpQZVUVNgtr2Pq4aRxtFSZlAhksYzkofGI91jNapSa7
sEG07fQltl5td6Yx8HW/BvVJtPrDiRARAtCQGyBBJgpebw+2prI19ElUoneHnS41AaDHsDP0r5oI
PoFnId9IYixkWmkKuPf6MpgMhIjyieLWROQFW1a8Kce5SwizMcRoYcYWvHRvj6Uma5iONQ18x/Gq
KsljboiaI7xKoS6jsYxpT9wgxobfylgUvZH7AX3lYflnUwsAJR3F2vbS6u7PoDz4t4jzgPNXg36z
BboWBSPwF+r4XrK2i+UGXR/pGwgP7i29CmRQ/hqy05UFkI6UE3gbRZUe7r1uxDMfsWnWqI3bNAms
IXHt/Kdl/W31WgGv30YA89AqPS80FVROQdmcYg0zJaR2BfE29wwKwHOBwUKANsRYxaoKLVAztzCH
tTv46o442fyijRSIFchU+vsSMUo1+59MxiRGZJLBcg2TKDcAlk1+1LnhKgQzm6MpiA24D3ojiXnQ
KXpPSdpRyCv1p2nfK3aO2YO78u+xFeiH2shhNMFqw34y9KQMJIJ1z2D2TNplfc5DxPVobTjKc3FX
P3UHccuVl8C8Ec3oyGQUXWdk6D9QtKMFGO2zs95QjPb6KLb8PCcKaagfYRUPNXEWCc8ubSBxU/Qc
2ki2VDjRGJbrHycaOlnkyU60Q6NZoKacKic2JenUvKFRqGfmlErVq6bZgVT2N1o7SPRwRorCKsZq
5wUmkIUxfRRxAa/PzqxnKxnMOU8AUBqMmGAuvQHLhv4aVEgJsYFeukLcV2qAmQztjURGfYZeI1oy
gM6S4ieuXrK8INuqSG3ejWtLFXZzRuY+7bkcF1LAhb9La7hfD8SVFvooFICPcUBprnTGFL6QEtKn
QVmTym9qIAUFypEii0YrBGeXuRFGLd4m3V3brJZbFV1FeSwd09gn2nJKwu891rRTtXZqKbCSeFeM
Py6rKP1Gl8QyhrS2OgR4McS2+W05Hfu8uF/IGoA9JmxuIxEcMieqxBoJHC0mnDDNxZZzk3CQMQOB
pC43Mq9Bz74g4+NEwsPlQ53vN1I9eZXDFnW7YgYflCpJIExCkfXQ7ZdjdTME457cZ3RNh4ZjFCM8
9/tHKVCcd9W33vwCJrAgpTKFU1fZu1b5pZVfVyLYluE/980RmfJIE8kjogjggkiy1/m6ek0BPuOd
6a7h85/FLVyfu5HIPAd1ntcFoGeABZfGa6nTwcH08/J344djGxHMI9CNcEqGGiXIJvde1tJMoCNg
3q+8Hl15p3jRcCXu3vJ90UYq8wYaUAwYeoirVHsU04g3AB1B8sF4AVgV3Xh+X/nujXYwoYRWmkZu
xyDmpVkPRcz+TbhCU0hxIe0c64J5DUw4EcVhXvTZjMCl079Wc3hTJVLpjiPqalg0jLxKrW4xPfYR
UYef4iocMIYHRQowe/BnOuFcXqvG0DokakTLQ8IPzrgQaFHRdi2unhr02/lAAXto2VRFBvgngQBf
h8HYQ3udiLyZq8DM1Qrggfj3soOBaecO1MgHFJX8ysssZ3yUvOKbQKk59Ql87FeZzBlJpgJBtMYZ
tWDx1RjphXWovqM1iBrWtIprw6IzMk4ymhQQqfTAW6QrcrSRm5sUS0X2cswfIDbex0fL/Cg4pEAo
i15ZhDG2DUbkNPLRdmJgPIFSewQSXQz8ZuCJrKf0OKqirivXQb/eLLsGXTZLk8YjbvYd4ZXogIy9
nQdtkQx1TLHGStFiYrcf7ywMrs9ud1h6ly5OxaPAj/0/lgkVC2wigjCd3eJLxwLcf/kg7aq19BoV
62/7bMhdDIm7k/Rdtr5YapCQ3E+s3MlFWwlC6YyVwnC3pkZGjuQYVkoHBdW/MTq1UqIiBj8rxuL5
v2dlnuZaUCz3Dlgcvwtr/9pEcnqv/QVJGGZKUVMD5sPbYAsQ5pjiXoD+Q80OLeL9a3X+hG+Cvrez
EGsjjGrWJrJbQEfc1wsK8rEeOVleOMZougogqnVjbyZPWoi1WhGYHD882AhlfFo02m2ylKgX/mYl
hroaJ8tbRy8DHFp9lPeK9fmyCeBGkvTmMLwNIggWF1Ipc1MtFEgMQUTYSCA9WhzNOjUlYCzIB6sQ
WBzue9yIY96jmS1RAWiEcKeWJ9O8AbqAc/k8fPW30Ma2FMSqZ2CQldbP9lSAHy+XrF+z/iOZZAeQ
is4gzQEU1QO8gqTX+9DAGLSqn/KwEtRRuNGyjbIeil80UWe+YTnrtVlVWhxU2eKM1VNZXGlE1Mvh
v7uNFOaVl2aHHRl7jmHY3q5xiPf/Xspp7FMgSFDplLWJ58ycqIvV3uyB2o4tp+o2C+fb0F4eTD3/
0RLQm3aJD06u61BLdtKs+oDJ9NH3DqRK/jZP6m5ujXsrsu4NzNIUK8itTfMwR7GnTgDwWomPQXHH
SqWrLpWAF5p5+rB4daVe9117T5LGCdXiuNjyvkcTCSP73mINfhYZjVePsS+Zulvq8udC15+lBAmK
Eh5nDGoUxPQrW3cwQrEHZZSnZeF1TymSq9Hv4tBL+653stpwiaRdxYV21UvZKZ2Gj6GefC2VEdMe
lXS1qtokUk9ekWh7l8x3WzQdsBpgWwqAm/5oR8XJjkL60xH8g2xU6lWvzqPrXFW/9XLspkt6NabK
oSPFc08sDwRhXmaW78lKtj+KMeIWiiBzPky/R5jpTtB8pZ6c5mBdlYEn2u7imQCM7VsAokV0hYWZ
t4Y1HcJsAWY2RtttyQ2n5wSE1pdtAO+OKawI9uPQL9DZmoo8zajlFxS7ot/N8n01A42WLE5bf7ks
h/fSt3KYENEcpbwDc2WJNSPFNVsT+8t4Gn/f6wYXok5QctbRD2PLGaQhVZ5OKJ5YWeXLCOgb7T3H
2EhgPF0yzwClDlGVlcun0PIM8gxMinfc1EYE8821dgQsdQUsm8VAUWQBpohyXWvCLSEaALCGantX
zOMq+xQUnwrCWboeSUfxlQltvgGRrOqnR9sT0qLzdHkrkHk4CoiCrclCvQAkbaCzcPLu5+WLIzz/
vJXA6JhVxuMSlkgLxsbTjuGTdqJjHJ3bTX7lUty/xQomT/ZQDBUPMdGff+k+mZykHcAXMUvgsQZJ
L1IQKdP9xQ79qqkm0L9jK3OeiUDduW8KLFHAsVHBRcAOrNRzbkuljRs1tKt1/RCSn8hqL98p/6O9
imBikDBKAVeqdmmQRxV2a+4aWxBTiQQwcWqtpUmcgd98lyS1V7W+pYog1kS3xDzZrItKoxvxZA07
comWO5hLcNpJ5BdEB2GerV4v8jIW6Jr/zp46p+i/VNiJX25nv0cqBVZbONXLX4cb2SgbDWAecZ8A
cTVS3pce8hX8VRWY96t1SZSmPb5Uh2n3xddWH1xXGKSmLM4pEC88CSzt7gy6D+EoHbeIsj0n87LT
6N9BN/mIUWBHWl/Y0BDl0BGBEB0VeU9Kwf4I97yKIqOOixzqDNVJqePYrsYGq75d+ySlwOdJ5P2Q
ZdcdJnSbwRCYfa7+vIpjC7q6XuuSnHVVMJDSk3rNlVPBU+M+hI0EpmBrL3oO0vcSzCV1/JS1465f
vvR6JChZUJU7s4MbKYzF6EawtfcrNhIW0CkCRbB32r5+birVB3LO+7zYRhpjPtain/CnTXix3Os9
45h+orsomVu3u9UHiLmQUpybM2Ht5l+1eFHVTa679qANiJoBbb3IpyBOw/28b6tjgl2X0p8H769X
N1Ha3Mpj7Iq5ZhgdTyBvHLrnNBkf8tBaBUGg8FCMHVnncgC1XwgbmQF6Xt91QUgxqWd39usIi3nv
mL15cyjGltRahJ2Vgti7OU2ODQGmRtQGY6O4AvvIDXI2H4uxG5oyTglaMkDyjNFEn4GXrlj+vDcf
DdRf0+UPpn6FV8nEAaGZaqNMIX+BjEsRJ8Bzg+npMj2qxzkQj7oJzIbCjOUWfTrHmgz830T5qI5P
jXG4fIUaX4BOV1mApYFm7tsUpMyIvkijjdpujWEiaR5kJ0aa5ZRppDp1mEaAm5Cu5pG4sh0mXp6N
D3rSPsFdfIs64KbG4/plxgSqUyr1QQWXGOxDcRVH4ZWJx+voyqcE1ZR+viprAEA47dw6WvS9DM2v
hb08L2jxypIyObYKvEd5AYkPIT6oAZUdKG+kfd/IDzVq/lrX3URqChjz2vhhKUm9I6Zy3aK5KVIp
/n2AIVNFjG5jFuntfQADzM56A/Qn+TVgRQ5kb4NDS3a+q/eDt1zL+1rai6ycSCTzOitJqqQ0BCSN
rI5OXLVOp/qXvzLfaL8eivnIEumrspswJKTmlaMkn2b5a0JaJ0U2eFnQ//M8XiUxL1JB+hfGKsAJ
3lOX5McNyqs09jFG+ty1FJmxKa4oASIKoUDzGc2PGAsKKs8KvT8YGqAe7twD/ieUnT5tylRpewsL
tGZ7XOAhkhcLkFML8CfbkALtYMdPh9SUY3Sw4sBCXGuE+2j4dPmb8eOG1/MwHj1OjNFqFEAFmf29
vn5O2+t+FogQqQWLOTassWKVI2RoQbJv1iMFrbAf6QQ5aJnodqNA4UWXRv9/48WBJFWGa44J4aTp
nCi56RMRaYFI91jUMQAgpqY94NXSiZwoxZJsisAkItd0vNvadZYjebVoi5JbFVdeNV5nbIUVQua6
4n3JQXkoyg90whtsvrt1flQczNF6wrEOkXowtgOgT+E6Ekiki8iKfEtZyk1X1dFc7k2XArrU3+tA
aIdFr4wxJNhHWTID+IIv2DwJWg4gW8P9UqKQWgXwvUggPcalV82YEltJ5LBJIa+BEW6UE/jXvixW
edSKzlVVYe2TH7n89+gMxq+PKenssXiZ54r26Yx5rsqlM5w3yw596lN8JJpoH0Fwo+yk6ExSZcJc
cfRCTzFhYO03pfZvbhlRM0zgcQzGqNj6JFlmS0E7ULpd1VOVB1laORJ4pS9bL6oHF76bQS9689Jb
PcwtfQUARN+hFqRKj1KEkZUle7K1yS8LMH1kqSAF4opUFWDz0totBtXeiswUZbGnCFVbkjY7I89u
6rpz+6Xd6T05TnbvgGb7x+VTcrUT0/q2Ltu2obF94jBeRqSxcRKQqHDU8XkAUq7c+0O4AgZwd1kW
/3ivsphPV/dh1UQpqGet9VSCjM1uH0rtsSi/YNopFpV0+Z5hczLmMmfJGmxpNqsgTx8V+2kiX8yu
2q9JfjQXzY3AHhXPOpB6YFM1DKSXvXv5tFxPsZHPeIpMskncSTpwB8OOuNqg7Aag5AuUlGtDN0Lo
/2+UdJXmal1ksE7MPVLW5rqaGhes6wIp5wCpNJfciGGcQ5iseqYscEn/LuTU338v5JC95f3NQo7o
fIyPyEB6k6BSlQDl0ziiZukYBej7Vk1wQNG3YnyC+X+kXcdy3Miy/SJEwJstfDe9kShyg5CFtwX/
9e8UKQ3BakyX3tzFrDTB7Cpkpc9zkr4nA6j1gqQWg8zKDsmqP55XB57yM24AUKVVBRzDyJ+lX5ZW
u3L0uVEoc8IFCJA8zJxz1G/XTr5/MnbdomnrccwbfLK4W4CGfWvk2EMHCj5w9s4fjHN3FlMdkpJ0
lpU0A4q9BNDSwSNR7p2XsDujvFE/S/6o5YaRSC1GaKDlhjXZcrMkjqxGWLCP58zTautWm9tfzTp4
dZRhPFtob1StOlg6ee5ScNqUTXu91FXBOfh+EXVzxYyFsUhRaLGKK05w8uMbVfGov1IVJx6v8vEv
0mj6iJYbGt+MAkWmmMerhqVPUvduNfxqLsSbpPOjWyn/IgovanGZESXk3Dy92RMnCOqA30LZlATA
YKkkNsgRpIfJ6Q6ll/jFt86zULL6r9XajTRGldIxFbq6WdNgFEZEvJnuD6mFMD6PsqtKLQ/rgsQ/
b4rORTcn7JL0IuuLqyoxgAElYbmnlM1f5y9g3/68n5/RPEGvpFbTjSRQ9foTRg6+KDNa6YWRfT0v
Z/8RvcthVKnV1Wi0MjiL2ir9Rhd9kYchvx/gby6X/oSNq8g7bbYEAoipKE0ei7W4W4o2d5dMCPPU
CI0p/S7E1ZGQ9h7Uqd4YmaBoar5ENYjOz5+Vd6f03zc/BJDKpjaOIOEkYxsWQ3lrxP2tJEjP/5sY
xmeRBthN4JEBjGvnK0CNzYWveck7y+53A12pjrVvQBqz7Bp1XJl1KQO9S+39xardQlB5xo8q/ckT
3IhgfFMMVlSzJmn0Hyb5eKdhTEyydKCWpQuVohrdL2l+PWYLp/W4H5a9H4etOy4WUuh+Rfw++4uH
7FYKAaXjoump+qVruTqPoY8rkDEqVdemSz1QWLJDHIIgugU6HqDdNT8JRWTSQ8P7YPStnvlgrxP4
G/1e1arIy16DoT7iDf1eg6WTu3S75S8m9njymBhJzwZpLg3k0foVLVUBduPPGv1v2A2uK9pNGjbf
kFFJsR3luqSrgQtqBVi3/fQWDipAHgTg+9t+9tQ7/F75voLqkgiOLQkISYzpqEH90mkxrrZN20ej
Xi9IGfGyWZVmyOe+H2OLu3rOW6z1Wn49N/eDlXZuBAhHl3Rd5lgkHtw5GfSgM/uXtB9rOybCD60y
v4zjcCsV8IyadSuJuieM8udBThVwRZXfxm7xdKl/kGPlkCvq917EygWRcht4GZgr0JIbdYZxAoyj
7pSdAMyPZPyFqvpB74XruLciNJ+F+zLRnUWanohlvMzgsXByNL2tuX5GWvqUROovUSqfBb1IHGVI
j6BHvYwy9efSdcc0AcJZP1e+PqeZ14v1sSmxzlnqOlDu6qMm52Eqj8/DKmlODCQjZ8lk4PcrwnWl
DLfFhFVFZUA9oZPdUbeeZsm8WGGSJHn92jbdlZIRYKrHAFrW0tYlWRSCouu7MS6W3ail16h6KE9m
qHU96i2r5qxi+10Xmq+djPfQG/A8Qu2Qclz9sqseSq25IbmW3i7V8EnS6hvKJ2sb0/wi9PUPxIGX
qCzOz0IL9IZYk7+1NWhIJ3W5S2XjBsTEz01eyF6lWFfraABBX8YkhW5JT4oxfMVsWKAkJOzz4XZe
58ZJ0ZfoLHFBAwC/RW+Pmtbh3VjKQSiO2GWq5d5Ojc4bM/OxMJcro8vJAYG8k3TkuzzKfp3lD5Y2
fNXN7MHqIJfM342mWsHalRbuqKHsXi2R4ipWPvpWJh7Ou7n9J/GPB3oFnttYG4sgB5T0HiBNM7B0
Z3S1xy/nJewXJDfPnXl1ha7nGKSjce7OSPBgc2JO+tfOPT/Gb+d9LADuGcZFSz/Vy51BLivezAX1
Y6ci3s0II6IB5TzY0wmgmBrMQ+qepk3eUB7jHoiEndcDiphEj+cvcf8zvYtkjLSgZSROcwQK0/Ks
doc++Xn+7+/nSEAb/2MaGZvcqcaYFEaCLYN0NcLOqITDms1zmBsZkoTRfLZ0dMlWyfQ7MQ5HaX2M
Z8k61FobHyYhzm+w8hz7jcHDUX116Ocumwkqll6um16BwxeAfIhVSBulSEy2oOdugFW2DLL+usH8
R2Sns/+J3zHe114NCy0AMAGjHzt8PbQky0jWYYj3+Are97J+67HFCz5oVznKbnLUeldWA87n2E2c
sBspiRZ9OSyiQjOrbVIqMkAi7uAjaGM8DTKg/wKxFpyxD/+pKvoujs32wWRApnXBRFczxU4mP1dg
hCbYja6tlTN5vR9PbUQx8VSuiFlUZhhmp9YATerXBYE3jA/+evJupLERxuRfYH03rZ4CVcWISlvx
aAyfVlmwVSNIeIja3IMxfl+txT5KKrAsT6t+XwJbz8baiTOaJSiqjcMojcc8XS7MRQunfvpKIutR
bgwOYsuumdicl/77xpoP5WzkrYhZqcK4kVEtTNvS/Q+aiXyHTu5bhnnCpCl0VjU1AONAe2nxyhAM
k7ay2rS3ROlXVG78vWfPt/IYY4uIKbdm0E0EzXJtvuhHQGP4lhMfSpD36TYGv65TNFMV3eOccy9v
2splLG6Xgh4C3C/b4f31uj38DXnPbm5tymDxo6iCBhZnPn42aVIqXTCiPNBuJL9/pPxRqit+n1zJ
64LY5UKE7lgXYLeaJto8gGw5YdIxykoiWDqlaLJ/CMHXgEIE/FWCsfMIP0hjHqFR1oVpdUCa/FP9
XeEkYb/7mwQbqDqlYCAHTGHwh1R2dEcHFoiqqAbwarEq+PFezaoXkkSYkcMLT3F9L3aSXaimw9EU
nhRGQye9UJdBSwV/vckO2GvwVv1oOZj6dadDdewC61m/bjjPcM8tfjgao55winFlCGA9prCoRLe7
xyGo74md+RGWLifXRG3YJ5frV2BRukOoceTTMzFeGeR9AELWQQYJrktGvAQezdXUkiJYsqeY/NJU
xTbHyV5mHjo9tVinggDnAmQ8SQblzMdPqJSqOUu5irxwJU4FHP8F+yfnPyBPBKOf89T05WwqeZAq
z0rb2fJK7PMSdjUENJ3IOFUV+shoiCFlah3Hs+b3legU5gAOOjTEs+/npex5IBBSvIthPoq55uJA
srZ4pXmMAiDlopUqHhZf95M7XhZ/ypQLmuqtNCZirPDmk7wz8sB8+dLXNijUREd1upsy6MJ8sqtw
RFO8Clfsqvm5j241sOY4T4/7G5jg0FBq3cDsav6K69/fgvDo1nS1i6KyBWd0pF+wnxCbojSUeKY3
PPGYXndVB0YbY/AUGfb1i2z8rSZheLYvBFCQd8pFYRSK3Wf90/nPuvvUNjIY5zDn5ZpotQTIETIH
U5T+XJQZ8IPiAgx0PeWVL3almTp0FO7IMk6a8QhexFHCe6N2BeCetjH6eXKgczH6w+RWwO3zBHdU
HrjzHFQ7T176RjLzDPvVWqN4NvNADiQf05J+FCghnamdncXVD703e+i5erzQd685qdNNVU3F8g52
1xkn0SRAqhQFUgTagx6k94i1X+IcgOoUFwGba3eaIx2x4X3kDdjuQdvTAN+0gHknAYGOea4LeEoL
NNVx4Dk+JLV2X5Tj9zip7gopOczy6DUdKKaRTga9VHyaRuHzVPQY7V+W2C1Ey8XQ/4Rewhoa0nxD
tEgJ2hnpgdE7KJa8qOb0OKv4P3RpDJHZcdLsPWNjIC/ACVQd5LLssIE56X3Rkn9gxt+mNmiZEjQA
/BVmakwY5TAoRw5SMF0B8D5jbOS20uqlXatAKrXFtSb9uanSu6TFLuNqBlJveD2dj1Gt1Cbj5K2N
YtlDFt0lI0ZDs+ZXn8uG10bWdV/UQoASIE+NdizBhx/IWKJYqqdqyAQAdxpYNBpskn05bwZ2fMhW
AAsDEKWdVVTmKvhddVcSwA9YniioHFe48/ohBEpJSR7QJmTeQicbS4z4tAx0sfWmYbStHqR13bdp
4NTxVfqaTz/ouyTGJVq6XJrZSAQ/a/SnsU+cAr7EA6va5dTBlRACVt2ELIekBTOgAbqF2mwejGF6
ILVyHdEd1cnK3Ugrr4Uls+y8iv1eNd2q0R6apkDJUArWvvOSIYJW1MXzuLaeWRiBZg13fZlflvF8
m1pSOI2mM5RVahdy/Jgq5UXTTX5ddoqbFJND5OZHimVYo5RerKr6dv6T7tz2BwPAKPVK0qTOBbMI
9ByZUzWGRCR20yhBCbrA/78ojFFToEsK1sXO6RiC1UfY50QYNX2ySsUFcoYT97OdRS1H0t5LBfMA
whwZD/Uk5sa6dUGsnph+WeaA7SbH2pjsKQf1YmWFaQwDtXLXkfaUSQLupK4inzmFkyqRZA8gD0LL
xFu8uvYG9BEGv/sao7rt/AVi806JH1jN7/KoMdi4/YRYCQb8FWQ0UfRT6OaLLs7CYRzCUZVB2ZVB
m+YinOQY0PdyeP5L7jXyPwhn3qhEcgxNL2WK0lB3UML8KnVWRwiqI2UEOS9rp9D5QRTzSNeYxMYi
FhAFRjd6qekBFAghL5Tcc8Ef5DCeUG2KVhjoMh4lyMgaG714Y7BlwcNMLtptxkuj+VbpEoSXgMNe
n8+fci/9/iCeeYekNpUqjmpsofzugH1EW+MPY+zZchl8pEBYVNRTrJzcwvaEDOoe36geaxHTO1+6
IuAcau9NyIADkyl1CrhImbARm+kmyApAnJNpk+kVfWPAERYPaR0Xdqd1YAvSBIATA07CaPUHyUou
Zl3MH8hi8mbvd8wckkQYHlBmYJ2DzcIzSwL3Vg0wO7V8GEAWTBLDX9ocuPQrx/bsvo2tKEZhKQSC
NptYkngjRCLB+ITGN3hWkjuNFynvGYGtLEZps3UUdNJhl6g3cZll7USZP9dXc+ubbTjpB1Iutt5w
Xv/ei9wKZVQ1j63IEIAXD8SjOKTt0smnL9L0zmvProKCLFKhVBdA6WOimcpQO3PqJsTElV7aqVIE
RppVtiSbHcfE0Fti4wAUEiQDSgqwAYXJ72ss0cSDBBRFFQzSsmRbejDFF632Le7Uw/lD7YVoW1H0
xWystq4sJIp0guBGaO5ra/DHruZM4O6KULG3Cb5hSQck5kcRwGeQTHOm6GM9qGWHHxEPvH3vLcFk
/BHAshUVTdYNWYVitrK0x0VsXGUsPalIPfAk+eeva1cUHduk8NjgTmbOUoqjAqQbBPhZrDmy8HMw
f3SDLzQcMbtX9i6GPdFY6lbVGKhF6qWrVGswtDHnzfAkMCq2dmOamnkJRoc+dUrrR9RzBOyaHWVz
BkazUJIBoHJNKFrWH9CjNzDSv4DUo3b75MFsZDF2XQKPZWF0kEW8UThqwLQHIYZdEzB+iS4mAvhT
E3vGAIUe8IRagOsAf/RHpVaVZSiNSTZ8sc1GB7MwlA85d6Qx57ye/XsEaRU4yVHqA8fYR0mS0Ata
26AN9ZsmQHfW8O9pAnb1ApjDlHnVOt2oK8u0BROlYL6iuaXh7+VuADm9o7lxl7v/5YjvQumr2xgh
K0kUgumKN2A1DdM9b7i11V9QmeyfzzJROjWU03UANSkzGDyIktoYmczqLlxsuj0bgZImUKko+InB
Lmmm6dwsTQFUyQW8DqDgeARL3+xrvhTq0x11TklYjhf8Uc89ldzKZdygMJSA2u7RRFTE2J6NK6lI
bC4Gxe630hVDA7krIqgTLDPsGjSD1IFgZBzs5qB60UEgNi0LzQE/JtyNQrfS6OfcaEZSNd28DJhV
j67i1EnDNUSHC2Cqx/wHZqHcIuA5+b2PB0VEkc9AXfokJ1SFuRtRJQI6dSZnTlrkDgxx5rYEZjLJ
cl5iuAeTQl/bP/IYK7lkjTZls4SNGJ8uKKuOvDxS/H7dLq1AcoAV61juWDlmiwojrz6zF2dshTNm
c9B0QTRajH41k+Gq0k0N2sY5emgxnpr9p1LN5qDMl7REKUGADe2k+Ci6pxZfRfJw3jnvlt+252GM
ctvWYkWMGbAfaukMxvDQgbA+asdQnZprpMiXtYV+iZJoriAVKB0bvjz2vB2nvWe4/RGMMdOazDAw
iwVwpdW41onhFfp0W8bWr/OHpWafdXlbMUyk3QnJ3GfWEAfy0IZGlNyRvPs2ait6pWV0BYS5w1hl
2L3r5YwTnfKeCGNn8jXtam0FmmE/pZ9MJFN1XoX5bB7iSXXOH3LPWm8Pyfg+1KOaVF6xv29KYKWd
VSTA+Vhz1IZzHnbOg2RkrqQO9EKS0ngJiI/rzG7ku6wwOKfh6Se71hHJgpU1EzCRljvKIjDerGFG
nNShmOnN7HA5fzg6crLj0QNsW1wBBWmF2AbFTKmV2HS4tBvsAqAtOajopc6ngKkdQAW56xWcr8cy
auTZmOsravB+Mh7HvAU4K28hhyeBMSrpvGIvU+uxB7oelAZgBToHYmzfAb2bLYsxKRVG9aNiRIVZ
HIFpoiUeRdihu60z+shedMGPLHkfjbEfs5DF+ixA57Mp8wDbbJP8s9aNbiLHbmo9VlmYqzzgOe4x
GWsilFUvYysFo3TGKbtnd+QHK9L+MVUVtUmE0Sq7epMmY6kWCSaCXfVKs2d3+ZxaTxRAuI6hnLGn
u2XUw9VbAb3kyDtvWPY93z/S2R2cvEsmbdXhdjEbZI8t6BjWzhYBQb8chYRjqfeV9F0Wk2qlK+p4
Oh3uKhU48+aoLDPHsOy7nHcJTBAhFWaWjWKTBr32Cw2wBzJf5Jb6dP7K/sV6vUtRPsZi4HSWlkJG
mj1gBh84Cv8MqakgouJ1sffjTMA9gVoaJQOJHUtftDaZ2xgjjjJArH5z/wytWx/MkK+Nu58I0G0W
+gBIDdjJQjNJukXNYKn64qVSG0dqKo7T3BuZBHHMPyJYLwM8dOQeCjAX0Tq+tuzlCov51+S7Rmg4
67S+8Nwm/vkvtqsWYOjATAJoV3SNcdSJpZZD1WL1We4uq/FCiS4Tg5Od7l/cuwjGQRO5S4fJBFRE
DcwGJbmLzMfzZ9gVQAvRIkouFophH5VOLUVEGz02jvvuziolx+o1zuPZdf8bCfQXbFKMgUzAzVmB
WlUVxTGWX6qid1qi2X3Nm0/af0EYEhSh1BJMHmNlqwnIy/0yvqFQGEhmxPIrBYOPLlIXS3jS1/N3
x5XHKMBK8K6sFVad7pTMhzXU3fk4/SWB5q4PMaBssooRQbxaxlWm+iBJqwgYjw4srn4clo1DQAnz
vsrM5+za+3ZbkfTfN98uW6VpArwL3NYaHxN9tQFr7lTL11HhPN+90TJjK4n5dLrUYOOBTtC/zeup
n6rvNF8T7Ll3KL3PaANlW7dXsHz8FS3v7u1iaI9CXasAf2KrzwABRq9fUKsgu8SKc5HacYg+V6C9
6AoaXR1dDOI8DJ5IFgUviYx2FiPFekVRNAWv8esgM17tleaUlGCZh+txEhTQaU/JUoHWbNHkm3nt
tWm2agGW6mDRyGcMnAzkKIlBr6D7NYR61l5oCceA8SQyr1/JU1XtmrkNjGU6qglAd6MbMXrWq9FL
82cAWbUCb9L0RGmZQzLvJF6lRtQoJFFjhfN8LYKxz8JwRG4YHKU99TmMJOZ5GPE4rHkH6/zGkiAP
r0iNcQ+kRsp5MQdiqOecaetTrWGEMi/FKvNmjIQehPS+4qtefozc6LHzKI2RcVtd8VRGpkbsQyJM
5amY3MXkpSGdQENWYKtcDZQQA3Bo/lqAkYoVq/xnV66ZLcvY0EL8iTa05unt7BRJlbsChowcULQr
tlVHNlBbBbcWAJWJbQ8vBYN3pZSJlxfaITfmym7X5U5ri9u+tG6yAesePSCH0YxNL/py0pDcJy3n
s+3qx/uB2Gc311Pf9DJAUmL1Ik1v1SJ1OmVwSM1LfE9jrI9X9/rvG/M5AqkqXzAzDtiexaPw2dFB
v9SOfzPOfeLHGVHyR0udLpaqdCkOpQKZYch9RHccc0X16owesLajySejEWrYjgiQQ2Kc/VxW06kL
OdBkcgcmL17OxPtMjOWY2mYAFl6GlesKK5OGTaRfExBeMHF23oufRHHMzTHmQsb0TtQpuDnFvMmV
4THPX9ZxuT8v5DRUYKQwpmKeTFHuJKgCRcytUYgEcJTlACKnPEw3ydFKvfMCeadirERdrljFkPBq
u+wlnQ/d2KAC8uW8DN4XYsIfC5GcOVS4OWkADdcYduSqRflYSa3DeUE85Wai4HHKgDUiLVivU3OX
tDdAp+LYBI6E1/Bk81Kbci4aqzEQZ0+fSnVCKfrb+SPwbAG70iWXgyxgSRXQOr7kt8c1fHUTM3Bb
hUPCG07iHYexBl1C8micsV6ttbNdYvFoeOQch/6FM9ZAZiIJY1XWZYqW9vfILrHXMHJ7e/EVgGyQ
8H+URs+7+TxyM8p91OLz0AFhvB7FXcPX12MEw21ylGvO6+FoNkvVoZI2E1VtqgOpQby5Tk4aQa+l
1CPTD87ROGZVZg1Dsca6sSBaoXwd+lfxpTgINtpnoeD0mNtHxAtW6N5ZLsj/eynuo0mSGRMRtXod
1wOeLwUZSFv/bXDfCGTX7LDzzw0keErJmItkksdOyTGLE72MLh0kwcLRIfHjK9UDnvFTkoDHjwDB
L3fKS9EFsMKhkzHc4vOGvjmmUWasSbSmgrhUcCzr+KCAcwm4iBPHMu5Hhu8xhkLneDYKOyblmGs6
7jbuP41T0GOWZfZzshynArgvNdYWzPt1uY2LC/xrCz5kmYf0s3/b6JECzRabSOxUbdnEaWMmMAFZ
/jxG5UEqI05o/6qapzbgXQSjurmUVlE5SC3lm20um1twWiFT657UQ3+BbQHBET4TtzwIAZb0HhIw
ai1BdhX/ypziyCvF73/T95/C6DKA/JRs1ZCo5uU1Ke/z6i5KOKD3vAtl1HcBMUAzYkQ5sIaHAVVN
LAlznBDvEIxillltdQoo0AJVKS7W4UmRgPVe8SruJyNkr8/+n6tiS7PtmFuNVsVJEOWqs6BWd1Vr
ibs2sWDnmXaV5rljpkoYE5CjtL3EiSJ3b1EzZAx8i7QWyJyxyfqxXCuoZbeiJgfkFCn7ybGoHBHs
AYUZLM4gEkLgCNL20os97XqOQYgxuZjsPg529Z1beNoz4oDSQUcb5DJIrZlTdYsklEVP4PnALzL+
QJOwcSXf8McmzHykhx1Y8zpgDbvCoeQMte/mgxvZ7HHVJO9Bx9FT2VFgjGif1M5yC3xmVx/Rwo9d
g8MVsBvKbCUyBfeu1edp7ZvmFey1RJlNVYCePrnRxRK2i8v5nHuRxlYaE8sYFdGsYq6aIE2th2lN
HGGpPNJl91Jt2JWee9G4XhVVdqmDy7Sb9Idh7L3zv4F+PtbQbX8CE+wo3Zz1uWK1OPD7AGTp/6cw
ZyuHavbGa0S6OswalriDLLpSMMtu50fBI65WPCzwh/y5rr0wZyuPGqSNPEAtqG3cxU2gkatZVA9Z
83nNU3exYs4F0j907gIZT1EaYFSLqMaYWOWaLkfRy0TOO+CdhfEAzaRNy9DDeC5j57RFbq99bPfm
6OgrD1qSpw6MJ9C6tcYeSJtgaaw7VH4ZEF8I+oDn07jvjLEqElkyVSRtw1C5RRdTyAsG92zmRhNY
BF7LTEUA+StNUA494pQvSiwE59/Qbga8FcFYjTQr+3Kp0P9fwE7QPZZeGTQeuaSEJjE32NwNwAwF
nLAiGP80ha1WDI2mzGSCxk2oIoNGxZny2zGcbim/Z0+rudiFnf9LRG1grU/WDQODzOzCi9bqAjEx
C/NqGNcDuoTTkcAQA8vILZxi4sjbVXk0A0D+hZF7bIN+fL5RnGRlFpsN2pK5W2eoHY+2oJuOJPqc
b0cN3Mn7fZfE+phJAAwtuLrefIygvu74Ste9pzi/fQzPq3GOxuK8g6yxXyxzblCU+ZZlT3LR2xLJ
bHPgbUmfroEgHMJ22Z9L1Bj3IqpyXY0avlnvUtdN8y9Mcng0/7LoQj0t5II84y8cN1X4k0vF8B0G
4Sx8P42xWGSoaqUol+YV1PutOrjc1P8R7IGeciOLMVmlODfymMjNW9HYev2AyTdKgJYVbgOkdF6Q
sGtQNgIZ3cwLDFAZEw5HsNqRtl8sVOE5Srl7f2heY92LtpTZ1uUAFBtS5LBZNOgqQ+LM4XxHuQmn
kEdNuG+8NrIYz1wv45I0Ou6vR1xXZDbdgiBuX7oUAbAA4wLncHv6b2H+E/w66IqdjEnqejJHWaFC
HtgAxOYriDadqTZB2s2ljaEKzqrhVhTzAFZFEeRYxVOj0P3tcQ4F9bfRapyIb7T2FGMrjoml+ryr
zTEWm6DNhntRGu4ks348rxl70QY6rzDEtJNnvj75TVjTRlGxGIneBLMJfvTDUoAx5em8iP1TvItg
3tMiJ1pUL9AHS1/dUb4xgV10XsJekLE9BPOAQBa7LJIKCSoA9Mb211B/KrIroXiUyKUZoZ0188Ka
fZ3750xsDTQ2l36UdehcMsTOnJp20SBxh9INCi8H3fEnBkACMTcBNB9AuDOH66qy0bPGqoOmRkEv
xdulDEwFwHBhbTuAh/AmcfeyJDwkCVPjQDDBPihjbMc+7gdgVbSvZr4m4DTP/PJqvqcmcErs5Rtv
AoorkVERccjBbFvgA+YWMrM6OpC2f85W+QLAALqtkfWKiNFRKIpr3cpvlmq6iNTeW7Q15mjS6SgY
oGi2Z2due04nrViniBpKOgENeP6D+pNeeOuCQcJBYhr2DkWtKD5x733HSG9ls4GlWUpy12p47u8t
sL9FNKKfkDFkEAVMDBlLUJgCYbKZYRUqIgL5OciaO2B6Z9Lj0H0iamLX0v8bP/z1Rt9F0ae0sTBd
VpdNgYmwoBQI8DVTXzYFzlfbeY0fTsMobNIh4SQ9gjuprK7JWHxZMkQmmPCUh+TzeVOzY8w+iGI0
FTvnsT7NEoKD9ckaPnX1/fm/zzsKo39gUpxapVyRZo4/J1DQpOq9Dr5awL9y7oyjAWzV1cIinLB2
Fp6cqKGn+6KqM/hunvPscpYkjqy97Gx7a+wSoUbkeoC1eQs/aPg2Xyw32vGvwg/OF1Lkj/qWFnEP
8xXVgdxh8KfyIzdF4QzRaQ1oQlSWpNbGPDwno95xox8OyHhqrUSECtJv0Nmk4J4oD0s72ST59j/p
hkJPvnlJKSaa2nmB0xFMyWkiTFCgrJqVQcIlM3ttSZ3aBxM49JqJqJGNF6cJKcwg4DxC0Tgruv0Y
4L9asbkwksGVgYgr1aptTei+SOrlUGjX8prf5ctyLIw0LEniqGp6F0epl89l2Ji6rwvxz1rRvk1r
fgl7rnM0bP/+338vczVtiirmGBsIY/TPXXPRWbcyhrzPX/+/aPG7ENZollqB6UztzTf80eI3gm+e
Pu0r8bsoxmiu3aCZk4h4PbdyXyoIOvq8bI53ZYzR1Lp2aIcIp0kXFM+y2BX1n9jz5FwatYfnFImx
l7GZktpIYGZE4amsvAjbQ90nqUX4Ms22weuy86Qx1nMcRC1JcxqWEdNJSeqJ3Y9UVG6yObO75LHm
lrfOfycgan18knqjLnqcwrmR0nKixLRnyzuvda8Av/9+gxga/CgCzeOyjWh6M5TJl15pr5YBE3el
OT+ZaYk0vx1t7G4/tmt2XwO9A6tGwaSmrl4KoaTPNtbt3QrI1pkU+0bcJPbcWV+Gtn1ci+GwKtGt
kIsvuiXfnv/Z57ULM78ff7WUjEIPlGY8SOlHUtyPeQ8QPE5Nh/MgdZGxukUpRNoafQiYlhsrAPtQ
wCv6ndcsXWQMTGOkSM5N+OUZVdM6dUXxxtIBuiW/5E0TmqZ//vp44hhTI8xZVMcDwtBaHmzUg+20
vM0rM1jiz4lpOlzqpr2kHQ7sj8FBUPjxe+mTVZQagLlfY08k7UPQhyjHdUjaMy/2uZRDvAMy1oeY
yiQjaUOcs0z2uOQ2IkO7nv16wG7hFHMjEKpv514R/T0b35lPY6yICkJENegPRv+QAcJzvh9RlUvb
Q+qbA+cD7uumgpxaRVcZ0MTMszUABFCAGu6tVvbuLLrjFPKcxW76BGBojKliNB3xPGP2yJKL49RC
WwBlH/xTcvzd1qIVK67EvevcSGQ3CLpWHdUoR3xABystkG9Q9ky7mFw6WgkeNV5utGdOtvKY2xQU
rZiXuWiDIrlOhV/x8lQbg3P+ze2+ga0QxmaVopClbYFD0fESGYMWdC1NuXs9EhaoOdL2sr2tNMZ4
1bGqZ/qMj0alvZU037I9vvHiKYjFWK81J3qM7QtYLwxUDSjpe2OYUoRschDSV1xXkwdoxftijAWT
WzlaSI6ITJv6hwb4cPaoLYEoZg//4z0ylkuQxllNLJyN9nTpsFizvHZYQfJ9rLkdVvrXWDuy/WqM
3bKkURnT+NVOvo0gLc7kRelrJ1nzysWfvUn5i9Y1/bvn5DL2awWOZwFWSxT5kadZ0ZepvNSkz40O
3l8uVShPMxlzknSFviw0z6A1kPkA0M7DcvN3ce7rAPHpuQws8VOwapGtNRmzZAitiK9n1p9nJLqR
lNgT5lLIoyTWtp75U45Fm5ijNLu3CWRHSUI3AVBojHJ2mTjUwF1GupYdSXbVV8/jdGuMdTAA+5Wj
n3shorSRxeinNIgdyMkQyqtYexVsoFhkruBE5HXwPbLNMDmqvMH3XS3dyGS0tDSHaNArRCvpFHuK
gt1F+UaVWqfKuSXxnREZY3s8RjFnYFz2AMhHJWn6QsZPURImyU1aPUVT44HlUq2eu07lBX677mdz
PkZDaylLxQyrGBjHQ78SpHf+HMaXot87Y+NXQedzviHnPtliCYjXSKxmeBHisUwBols1r8CnxJ2G
QDlGdgdoBDoFWAnhecl7c2Pb6z2pnAhib5hjBu3Jl895L39OdFBpAgvjjhjLsSbrF9HsXGmp/NrI
L+WycpCShKKYel2pXUyJ6o0FuZgkxatW41ffaU4EhsxxUJwhUgO1UNxULq/WRTmQSX08/+M5ms9W
YoZ1LOZygAvIpmCWU6dKeMNEVLlOrMe7HrC47Jq4FvMqo3MmtrGrRLo9l7Ur1J+ltbRB7er0ZcMZ
6OFJZDxpNnbamgs5mhlNhf9aRxZbe25vswSk9x3KwnwaQqrM5w7JGCuBNIpWTlB22nXVkPp58lGR
beLEqNs6+UECo4kLQOfRE10x1CZ0os5/R96ZGQsGbFpE6zV+QKFndpvVjhbFTqldWX1uS1gEiDjP
jXdgxnrps1XllQLrnA2NLRLDSZMvinJlJoGlHkoLOOq8FhXvhPTfN9lBr1cqUDgQiwn9Fwz6OkZX
2DMJhh7uFTiu8swbOj/FWkFVfGM2FcaCDUNhAPkfmovFnvs50wo7V2vNBvPEr9oqXuao7KC9Vii1
5eA0VuGsKdhrpFbXnP8j7bq25MaR7K/M6XfukgTtnp15AF2ayvJWLzxVkooOAL39+r2snulKUdnJ
XvWjlFkZBBgRCIS510DfWMjLjKqDvNcAoupMJsYZyzI4/9pPXmGOnlFbJDemSTWmZsKuzJHVtI12
H5GV4qT7cS/V7nlpJ+NFFOk0E4PP4BAmP74CSzJyqRvnc6R4joZnZvp6tUYDezraOBKysN584EPR
RPDj1uRp0VWYbDKro6r9XWF7mwi4jot2uv17C1uYryIPWZ32WNhoEkc1HzT9Im2KFRM9WbdSjla2
sNFalfBpBV87X8gS2xVf3dEZPRCLzRARQUMRmtqBFm7/0nXwZMR4JH1hsTWPzCiSIP33iFGh0e4v
txesyVrYqiKGrIAOzbJ6DIqVzl+XNT/2z573UycXRgr847LRRgxk1lZ/LZPkIuIyuEnTEfOY5ddE
IQU9rysrCmot84njhAh5SJAuNaInud3EKbLv8cUQskAp9wpoIogvjd2a8pzfUmuZYsx1UYdVii2d
2xr+302qJ6WpCmLvGYUYzE0/WnoWapEEAKbPMufcizJn7fqNvVnZz5OBmwr4OMVSldmx/CgLleJ+
FOZH8D24NcXUaeQtgm/AOmsrJn+qow5oZDAI0Jro6CVaOLNey3SwE+M16tSaAUUA1KIC9J3OWPl2
RWOdotHHVdc6YU4GXEdiF+5N1Wq1Ew3EgtTuPrSNfVHbz+d39OSGHolYbCjLWZWWAt4M0aaQ3/j4
YOcjVdN45Tg4aXpHchb+rI2A5m0neHFx2LlDrfrcnNwasVZagq/Cfjm/qtNH3ZG4hQOrsoZVZQgL
kICL4Ojc2MeNvU1LAwxbFhriSeyDTzEDm6C9QwoADUYS8VeeYVaKn7zN0TMsHFuejqFUGsgY6kkE
Lx0p6E6s1S9R1E7UzpQ3IKF/s2r9MWbF5FQFf57K5BuI7vilKaXe+YdZ06SFjcpTn1p5OXsEJd2Z
sriqS7JyiVvRpGV0oYCgIMp1nMWA6nqSrDQCA2XuyUoWO3KGNpPzC5r18szmarNTOorwFHOqRhZB
b8syceRpF4IXNmZv54Ws7NoHpv6REEkOWVMVuHYbkvbc2+mt6NdAX+eNP7eOhWfhRmjoYoCSMJn5
oTFu6mbYdY1wTTt05VS9jqPUnRCz/r2VLT1LKhta3cJns5I4meGQfA0aGqfqytIWroVw9E+pPYYX
RCXUe5Goh7DPPTMJ7waCoZRoIJvW5FsGaGyNtYGmta6Fhm9ZwqijHd+AsicQoeIqE3pt9dyJpfDO
tgRKNNzB5vhRLp7MxNrWBnEjjlibxNp1ycA82nNkRqb0SqmBtmaZlRYBQKMPshykfgP4Uk207+Je
Kec25Xp+UWujH0qZZzOUEJRkB0Altx76Q2myfZpaDk+LlzInlFnTTala+05XnS5LXWC6eIra3bZi
CKxE3GVR49rA3s+s6UILQZcMDoNaSF4smu99Ol3GYbYvzfadWAC3yHjQ25OrA+CVcA5soGSvFpDV
TEGvj46RpO7Q8O+8sT1MgjuaBAL3ut8C5thlVXzRJ8XFRPhNwdX3rkfLrtpfRKAxpiC4Z7Tr1YGW
craz5IkISgyGEZU4UXyiJZdDGCJlxQQ6J2Jly+zuto8iT56aQBl7UKBUM783kshZkVCJtDuMLu5I
PYBdr5T2RJ68xG4CM1UHr+CNm0itb6jGdlTkuYg20V43dlOrOKRJ8Wo7GgEcvJdlWuTTwYhzJ5XA
8VLlVFX626Eh7w1ed5HpwSBj3irjqBSVpvQyDeKLKqk+MeKnWJQYr00VBL/WmxRpd/mY2e4QS986
raw9RFjMaSyzcGNcYzMyvnQZyNIrc6MmfeoIMzNoLGWPE+tVBzezZz1Gzo4VWuIXsebYqqRTrR6d
OFcUjCM2d/Jkjt4IIFKKSX+nsIrQUUTiIvwB/EruTm3V0NASj706bZUu2eKE+aay/DKXbAxpI4YV
qmfnzYHJBkWRahvx8EWT468pR6LJMieqNZ0zaTWu3ZMzhqqHobRAx0gYRoq3jRE+trWeUinsrzAR
sxny1vDSoVd3YW96YJvyQz33eAtmTgH0Kuhb2Gpo1e74IYzDd7SUvJQmmILb8MUSUQIeYoX7qWHW
VIjwG7byZZCjFjsiyq2C8NPK8u9EQeNdpDehI/VYtqnWuh+REAW8pHHyaSKuPGV7A+0pWwK0MUfq
EqAMlnpgy8NW5rjMtmQbMpzuVjIyWvTJFsU5L1Z1Xxc4Wy0jyOqidbSBvZQ8vWj0cRuB9kO1BQDZ
4vauGeULa5gOMk84iK2G2zoDrwSxXm2DB8wsMSOKDzLFxFnKQD4Sh6qbTwZoC6SExT6gVCc6isIb
kuqQhPzeaKLLLG1qWkkqEgChRMHM1wJUMrwTxuQAPFpz9TZ6JH2neG3HezpF5UYLbW8Ypmcj5SA6
HNAIw6X4ptFSUdCs7tSnmQPK7XXtUVEyUM/mtmviPadJ70+jfsBw7bYIpU06Tl4fxV6XgMwpCzdj
XaJdpnbA//RN70hGU1lod1ZkbnKFVMhN5IlD4upaxVPTyEgUt5cGr54qscmbRtn2oIaBH5EcUeeO
YocHKYYTS5uDOZq3AOL6ZuiFU7bj+DXqCABKps5jHRItRbTXhOr23XCRawpNpdERpXXJekLTTOsM
p4rzEfy2JpyGCc9jUQzTuQJRbKwRO4gbbTcK5KhYeS0VzWWfFfXlqMJKmSG9xBXAUFSLSyDUFrYs
0cqS3rMShC8iF5MfhdwrI9zDlfxWK5rsgrXT46ST1NckG/Mosc/kbmfWYlNniDc70Smu1lZe3cWm
I/BYIBHtnKpDRlYXXtPqptOgAcEpmOpOdn0A+fXWqoe3DNQqOVHBL05AAdBmO3WoEJ5nySbE4Mh1
3cpIq4jJk8BEyIG125kfZ4A76tKlVZqeZHRupZhOJLSNsFEnN8FsX9kEmm+Dar5rXMBA3oVV7SIM
aDZ2qexqI77WbC2QB/vrIJOXJuQKzfLCAje4ktKw4W9lNCa0aPmXqeobKrc8pzlpt0kOODaUJ2wG
pFo59we+hjh0Oiqy1Bldm2hkydokDaTgpOdV0IrWqQD8w5vv9tj9Uuz1KWURTHaTrIaVkpRB1rz2
xpMklbQ3VqB+5uD457joDxlL9qVIjVjJs6oMOPixCWfb2jY2thYhdwcmi0hGm3aqdGvkCCdDFjTO
EyTcZwqNxbVB0XvFSAe44zCTdizFsE/ZrjTSnAyTj0QsbgUVr7OJV2hcCDP4AKgJR4EMbl48nI/w
1uQsXpIYy7JkM1SSnpqA+5RUVPO1Le6T11xka8Heab3743685FucxpgNxVyPtuVLzRqdilVwJvmK
3q1dw5ckmKzpGUvnvEbztfWmhMYYRsHEF2pwtPJ6RG8TTT3xEL6e38qVu6u2eGVxgXuN6BEsW1HN
qNEX7zbpdYw0t88RmwIBVrSVla7t5+LlpUWqhamMhU7mQ91Zu4iQq7B6Or+sFSHLwbbYULs+txFx
szF80gHl3JDhJenWOgbX7uLLeTZGwHmTmFAOcmWAQ9y6bmiPoVFjsz7qcFLpP6/cy4G2qhaxIibY
r9wQ+PunySioqB/1am2I46SjOBK0uLbJRchJAniuYPqKiTmnk93uyXL5hR00DjhTxc06ZfhpkeBL
JACwQ2fi4sbbNzGOIoGcrKzeRAkgx1cqYWu/r/54o64aNgxGg9dUVfkV16fbMlwbhT79ej6XsNi1
xpZDMDHB92UKv8P9blsmiVck7GB2Uen+inZ/ypqXe3R3j9R8NOy5EYGlwxSMsiYQ02uPBBwuK8b6
J27pU9RsaEeiUiVplXweHpJBDwKeN1zkgd1o0gIUIZiRA076fg7Tnb+3wHmzj6QqEaCFMfmIvLn4
xqSbqVWduHz4ezIW52EB7P44G+H5gH+Ge+21wien58/nhfyJg/jjrF8S37RhP2kYB0Va/rMuNbM5
/6W61Gkd/EPYkv4mkqQUvAQQpuWVo+F2nLDGB3o4HazH8+s67V8/JS0MVtU41Hsu4WjNhQZg1kF9
qYspOC/kT7Isn1IWZlvqSi/Hcj5vnuLrm+o6urH3/IF79SG90tzJMXelP3lgpQZxFWqQB/slvM3f
zj/F6RPy8yEWhl1BEQHGA3fI0Xue9o1jzJdHLXYAqM9U2Tsvbe0VLkwbvBJdKZmYZ2uzOICXn/G1
edU5UrYyBfInlv25roVlx7oQLCRJhZ6+8CYMYkfZD5uvgzN42MvdOkbp6ZZF8ilwYdScYa5Xt/E2
f2hrnVH0M9wf1ttaTzv9T3kLA6/arNdGgpJwN6CZsDVRlh5XNvGkiM+Ad5kXJsIA8sFscLJ0VyTb
RLk9rw3KSTs7ErCwM27pegc64d/HG2cI/T7DFc7PgimYoSl45kz91nbXGNlPW96R3IXlTW03xYYp
fn9XlQxYNpAmPpEOs5WlK/vCi+6ag+ryK8AtONGVvRu3xUDH/S/10h49x8L4WKEOLLMR9JCQOZjJ
9UYe+6Jcw4o83XR6JGdhdkYuWsZz7PNckl52Jc9gO2tdyWsvdmF9thjboZD7MhD1jSFQadPvySof
3mkhYFMC4RpqmEtkacuIFTbG8NLECooaSRGAeXIyeeeV9KTL0j6lLOx67JtWjgkO68y6s42ICm55
hnUrRWv9eyc9sQ5ADAIaQTSrL4zBstH+1RRA6mo55otNIe3DZthqDDlLaQSEqAUVPL+0kxt4JHFh
BlHEpElnUYXduym5/ayPN5k23Z8XcnL/joQsdLxLJlmYHJCLk3xNSuEk6UXd3LBoXFnMmpyFjsdy
bCtcw9HS63u54rStcM+rgxCZufMLOukVjxa00O1OGUKB61cZpKT12+QyH9foztfey0LlTFsDjaSA
a7etB0BtOMV0KMfB/XvLWJwfvK4ZiAA4TDT7gv4nkKSk/nkJp9370U4tbt9aWrKmmye4jQfUVDwS
Ut2isWsC4YhaV50nkA135be17VvThMUVXMIIlVXPmXmpVag6mrtc+hJn70ivBecXuKIJy2u4aY/Z
UNtwQLF6a2m3fbdWKj05/Ak4jf/4hOUFfAiR9RxGHFSdb+ykZ74BWrUJaqVA+PUDoDbpzGSo7XFc
Odl17mv5FuXadcSttYUuHIXMO8OM9AgzH3p6KWUx6GbKFTe7JmLhJoYmb7oxkZA3aXuaGG9q9v8H
QjTB7YumNgOj9uoSKR9FU1bGcgpI9/5aDMh6t2sInac7CT9FfLQUHd3rGpurSpmJKkCBRt3NYytg
AIho9l3cVZvGS16ieylQ6XzgrtFPn3YZf6zu46J2JNqqIkWyBBK7aZvt5fZgW/Z2nTz89Ev6lLLQ
gzpWJDubw/eCoKMNdZ15esvSMdFtMSekcURbIGYmtfMrdvYpdqEbGLsUuREDgpXkw36IoshnjTL8
mrf6lDIv/mgLx3qyzJzDIWpfUDqpfTDTljR3bKfTqRlIHAQZhROjBrTiRU6f+5YN5QQru74khsTq
8kafG16wzCATQHEmHRXkMLB3jonSX9nKT2ELl2xrVR/CJcI3ypfgZHYq9NWel3BaEz8lLLwvG/t0
bOaRFYDaoSjsxmlMjfCXEg/6H1KWRQYxop4T9fDxOmqHFd+24701DZQUF7wJGsQx8mum3BKggf6t
1S2x0sQQKpogkFsNd0MHW0Y2ufq1sZ+j1S3sjJVtARhcqMR/mjhnkIa/hhF1+rD83MiFbaHonqHZ
Amd0XlnuZJQXhj45tRV7kqWuWdj8Wz9Vho6WtbCwDD9dGMl8ZfXDQLSb2T/OeGxoTJCCX76GoIXZ
MnWioQtwsbhUjZR2TOaMEYBCaNXXIDXuJZm2WrlW4Ti5j0eiFmtDOgoFTQlqrwHwTbI9jIY0yTZf
Q+QnJ80LEQzIpkEw/BNYXzYoalnPuUMSVt8xDoDLT/iQTXHhNaFeUvASP6qRbDttTjypR9dcIWsb
EkcXulZtC1UkdCp0wEyOEgOrfLo3ixi8Khxo/hPvnTwlr3nV7go9eh0Iu7d3WruNhCQcVbc8cFBs
avAmM23y205sEgVdGcM2i4j9K2Z2tMqFAchtZad2gd0E44Wb8A1pbcesf+nQhM+VCeDsEGYtblxJ
1IsWHSVwIjA1uQeokzIG07jSXXfy0LRADG7jldnWciR4JMVoA3wXqDvl3pgZcodk+wtO6VPCcgRY
tVNggoxwSvb4hLJhkt6StUPqdArBNjApARwqw1jO6YlpaozJRoAxz8jWFKQ/GeUYyjUDxQMjH8Ak
VgLCj9h26S00vBkbGUjALi/x0BjjkWGYJdDsZeOtH7vJKyRhXwL4NXR4qD/ZmolxryxMHVXIe6sO
r9IufG7DAZ0/tbYdbGtrGdLVNEwO6iO0KeNNhYEs0mewTGPPzQxZZFa5VacEwM0P7KROHXAdXGtx
eplE4dYMBUH7WWZSXhYKZYaRoOln8qvC3gKoc1fawM1AqxmNANxAM4GB7yZ5IhgXIWAKLi3h90Ph
c1GUtGaxSTU93hZFF+8MVdOpAv12z+vBz3RUGGU53rLF6T5N5WD1LMKF6zC4smc4yma4Gx/bgAfy
XZTT8E7zmQcG4/Iu/cKCNXs6mQM9lr84+4ndo21jGNA2hlFcxRUukF86YFjbQe4nd/pKPf6kTh6J
W0K/SVaY1ERMOY5JbSd7ws9UfwbjRwvOtfGUfh9ezu/vKd97LG/hLwxWl0mqScD6b8llbQwJaGer
0GnSNQLTtY1UF/5PrZsR7Uwhx6DZhPl3hXbyx0aW2y6IBF3LQ55yUccLW5yTHWtK0qXQG3lIAzPW
Nlq1kko+dTweS1gcj1mNtkepM3mAa95mGuQno5f80EoOtf1LY77HsubXeBTIDxxwevkAtZAEjUoH
bW3jgaHKm75ZCkXPf/aSudnVGgz26T00VXXmKVPJkpmyTYxO1scxB+6RfF+W8lZXcFk4r4Cz/fzs
Ej9lzLt8tLK+NsuIoQcNw7aYl9qB2dPDkO9uDQRwbSmL1BDTlMqwS1UERhlRqbtukbk5v5CPo/Xc
Shaeqh1sZVR7Dr+0SzZGoEled2UXLtANnTkDX01A9wMrWOypSHGMrraJ3LXNPHXvQqPVHy9s4ayi
ru7B7paKoFBT9DJa/U7OBtfKyE3XjxWduf2c86tWTlvBHyKXB3Un14oyJhhuJ1TeFVv+iJDMVw2M
j3JHc40roMPbTrxbc5Qr73NJMN2UYNBTpgJ9y0UUgc9WoqlqrSWT/8Qbfy5u4bPacrAr1aqAKz7X
ggWV4w0P0OHvG34uuRhQHVfhVk475E+RC79lWXJv21kGmA6OFGko3KjPv3TTWv7hZCLzSFXshffK
S6sowXHBP6aykhFNxTTx+PfZ/mRXfzA1imqAhFrRir6svbiFJxs1lnXpWMxFTNmxdrFTZ8DrSzC6
1Lvd7fAQuWsshCdzWMdLXbgYeLaxUiu8xVmk/Jh+7YdtD3Qlh+3RIOqJG7V2MoUCvmt4SPy1zgh1
xSiXXKgTqZMI3Z0c3TnEz7xCvuXO1w5w9VnQAtADI+Vby1Mc7nJU6ACGtBEBA/Rq7JnXa9HMmnIt
XFTVSGPcjUoV2MKiWrcNZYw95ZJ//h2vSVl4IW5a0tzKxdFGHu3rbDOo8ACW+XReynnHA3CiHw8O
LVIiS0zw6JnZIZJFULtXWefkLUv3Simzv6e4CN5/lCfHUhLas6OrWsfYoaF4oMMG7eRoqgGq/Lcc
OPZrr2vFuWo/4ZyVvd3K1ghnAP8TPyO5YFHTyx5aUNnnLhixkIt6kK7XYqeTPTAa+K9lRVNmbNXF
WgsAXCo6bo/IapjP032KId8GCABFTbtVSrGT2qIhm2ESCyOby7uknpRZnALEBMz2xsHsp83UlFe2
rP1KtPYpZnlOFYop1KJFBAWMO0V/TfNL0d+KdIWJ6XSUeyRmsXOKqY8pSrtzlDvglk+tfhu6tpNv
2SZp95K7Sl170rscCVwcUVY0IPRENRLoXNml/IgWovpSAQOcRg1a3mfbySv9IUK/zZonP2l/R4IX
B1Uc1ULN8rYKImVnTcBBbRo/BwOz3Yqv5y39ZOMLeJb/oyLLs0oTSV+jpX02AwBMXY6X+lsW9L4w
qHxROQJ3U7pmeqfIVs1jmYtzCmB1TEqySXzgYmT7vKS2TNWHFPxo9Y0pg2VPcuRvaKEHD/JwSHfi
IN33++xOd7oD+yInfr2iwCcPzqNNWJxisQkAeiHyKiDx6EpJTXW+hkSzYorLk6qtkkYlSiwCBcOo
YhwwkzGiJfz2/OtcW8jiEOo0dPp2psTByJZQO+E3kTat3GpPB25Hm7U4gpKiJWmIsS1YheJXL8mX
al+6uLKDusd4azdr2jL/3E+h/x/i9OVZlLRhDvc2zMHUTFbdbHo/3sibtYzV+Z3Tl0cQCxU5VK0W
pdK0xQTNU8Uez7+a03cYZGIB9IcOUswc/HjIAYfIZGyQQUL/PDrEV+7VIAzyAm1MsVt4+bab6Kvx
tdvl27nmJ2FCxT3/BKeDtaMnmPfg6D6olO3QjSpuUb8DWj2Xb6U3+bhQFRcRmm68ObWug0IscXMk
DbYr0k9ZgGHIOmhjDODTL/tvZN5obVzXgHcGj7zq2JMvAP701aDprYqsBY094aw50lOnLVjOkUmV
gQ4vG8tNT6UpxCGIvtYKEDzJvvygz/iLkAXzC1xoKmQhZW5oGJuSlx05HTNCnmYjWn8A919N/szf
qW4bLzV8jCsi+F0j8PyT1X1KXBxQWknClnRY3Qww9B+8N/0DnXutReunS40Fm0DqFAQrQJa2LLJw
LUaLSUQl4TgcHJMmE41uNW+AOY7Xtas43U3zBdACKxr7U+fdUujC19jjpJWKwTIs0KSTGzv8Ur+L
biu3c3W/DtBu7UgHoPdd2DuDskvdGb6LVRSln87Ij6dAJ4AM6jtttp8f7cYsk2hKRyy9A5hk/ths
Z8aywjPuyG50537btY7DD5iJY1VaSlyEOllnDkRVPjZbdvJNeDOn0ZMNRoIRLmoA7OS76S0JzJvS
zQ+GqypokAG3wcFy7JfCDQ/5ZmaiBM94u1mx4qU7Xj7ZQuXKTmO9KfBk5Ipts8vGrRKqWZiMmIFE
US9LqO4NTmZtVFoF0nrYPq/8x51BSQHwHCDUAN+nJi/UkBC1U4dcZCDK426uO6Mkee0YOlVWbkRz
ZbEvcbSzqnuhrsQIJwzgR8kLXTRbYmpG3meA4mTcQQ9+5OJW78gKUk6YgjaoCiw5YThrJ9PSb1r6
D3KXbSIYRyqlochxpmtqspPS3LVJpGxJuwZF9FGU+XFvQcKjAc4R2C66QpbQVl2lSpiDxd7GWxQn
qLkvrtt3Y9d9S7zY/1p58au+yzDQ7bONHYAy2Os3+kvzEAcrOjbb05nnWDYSx5NugNk5YgGLUpWW
ieSgSWBw8iSKHcSruzrUbrWBX5cgFI+15nVF/KzCS/G2AbIs2zAU3JoW5m5YeUSsOM8C7Sa5Nf1p
I78MjkUjp71C4mDFxS3vGBbatY6FLSzdypXWmHpoVZ3daWW3Yfa2AyaLaFsqpcbKGTwf8OdWtjDe
REaHBfLBPFAqkC1QTLsaflrrzd35HTy5Jhy3mmKAnuonjpJM7bqqNLssUNSLSL5nZNsrG716A5jm
yu79bBvYvSNJi8B9sBIVw/wR6gShmh6SuJRdMGizi7oXzDu/qJ/iXkvHoW7hAJgjGJksPU9ZGCVX
kWLDARjfz8hAJfh82NMcjmIKbD2b9/MuQp5tqQRARCoqzvPnR9Ga3ei1MCXIm29m/bvpK3vbsx90
LwqsLQlkZCng7L7Lv0+8/ffX4X9A1HD9uzrU//pf/PtrXowVjKZZ/PNfVwV6zJrq+/fm8Fr87/yn
f3z1xz/81yH5WuV1/t4sv/XDH+H3/y3ffW1ef/iHJ5oEDTbt92q8/V63rPkQgCedv/lXP/zH949f
uR+L7//87Wveimb+tSjJxW///mj77Z+/zVOk/3388//+7PKV48+c15G/in9sa/YqvtXLv/v+Wjf/
/E0y7f+a08eYJ9PR4o1OEZhr//3jI0v5L00FixmUXgUkrqFDF3FlbOJ//qbgr3REaRYK00SFT4Hd
1Xn774/QXYgqP24EMoJjPON/nvCHV/X56v4hWn6dJ6Kp8cPz6fdp4Lquz9oy86mBAggdBMbijiFz
jtB0zDVfXHRf63fpSvVqh12FL8W+/covchVeLEXyk31ZKwLpS98CpgC0oRsKuARNmMmy1ckY07gY
40r2e3ncQ6XdNmk2QGR4TUji6vkQGEqIHJS457J83RPCaKU0X8YE1G95LmSvLCUA3YUcjT08ie5F
lO2jSeuduu4vJCkhnqHE1VWdRUMwWiDV6Vh1mYokopM+3oZp8hYmkctIt+O1SdyyaZFQY2rum7L+
3E1mtjEVhCr5kOYeQa7RkSICPqixtz1DbfudXjcPeq812y7LAJsQxtUm6g4tZzsDRQLV5G6Lykur
KW4EQo8pfGdpteKdl84MO4jgEjiKqAlaSAwuDF6yk6JCW6bs60XqFgB4HQBLKjfMP1LrfyvNsZJ8
ANh/KomlfcixwQ4zJ+71n9qcIrMDL0UkodIyolkBKrVPi6IBH0274zFK8X14sJLYaRqTO0ahPw/q
U55Kh15pvag10aQkXL2xct+KwzpgVuZ2lr1TY6s9pGaYuEDQSSipmTtoQGWJZMioB+5pMTDu8+LG
VIWPpgpw+ZAUhQHG7suif4ua0fCsRAOMT82+Fcx2oilHC0diqd5oALeoScAYLqeD29TmuzpYB7mN
/cLg6CGtss4tieSzJC1d8Ls5Zm58AYCTQSdTnWiXZy5XvyojauGyHWSlplGeJLfTsMWMy1oPtmUu
I9T5iivPvKjAkMNdf5l0VXUJxWpQaAOEJNXB3Wy6IRhURpTSklZ/7uMeWwwVvwmTJKRDNt2kI4yC
HVSwg3iD3N2Glv6qShGgfvhLRjpMpJE2Bl1I9sBs0KFgaqGiqtxvMB53N/bXgH1wrHLygfCGCdGI
xojKAQKTsfdRaVxiKXcgC39K+iKkppwAfVjfRzFup2UuU5PpjU8m9POXnfzdaAHJwacvEm8PglUq
7Yz0ug2zeRS+/FLpGgBD0uG5wRS+KMEiygtqCDyyda0NkqfV5V6Cr/dsmQRTznyDVfshAQicnB94
0SRebUWyk06sdFgc3+rAA5JIvU9RHpMt4NvXhAJ8XnXgDpKAab3L0Dsxsv4+7Iy7zmpdI5M8Q+uu
JoKJkLEsaFRorZN2GAXTEtvhTN5a6HNzdTQNAtEINcSsSYJMC2KFOyjx03CmIdDfY8XXKgCUGMqT
arSHkX/JmXTRieKxTc0bszM3BPeYMrrui2yHONSxANoeJ4+y9sbyCylFSyCGA8Y+rGgvAaRG1dxY
Ml2zf23UYjNKuyaPt5jtw/DPNia91xfxVZvaNLXNK1UHwLEUX3IQqNcSYCEvtXLYT5m46KWdrdRu
WweRdBGatpNph2KQgMhjelZtPfQxAvISHrzhNJQDUI3RAuFxFcl45QpN1HduvNfAlLaH+hr8Fg7J
2rdGApiGkd0RqdnnHaBMw/K2VlqANolA1QTV0pDW5kETj3ZkbOPoIOtBVMT7aQRKgFL4SrKX0Z7e
Co5LDwrB6TuqmxTukJoT8SY9rdB9j30e780oCsACi691XmVwZ5JyaELo9Sx3ZBngV2W3ZToY64zS
S1SU6zVA0oT5hSVdSXHmkh67LoWuWQknbl5rqXTaQXFMWLxFCDXRFtzll8Bjf1CAMYXAExuM5hOl
pQAHcqRG9YHW6uDHAYKV0SLeVo1NdYPvKqO6w2QnHfoMX903me2k5fcJ4a+FxkbeB7kMIKPs3VS2
UYrWK4lTLfTjGE1qhqBlHySE0wHtayHK1HVONSVBB1cwMT57Fnw3KNhEBxBV2sq2wxcSiwGEaNMA
SEvvUkr4LhlGoCHjk3DLjZZqyO3peWABtSjMWk/9BpSOqHhC2MrA0HjRM5qPb9K47/BgQEh7RiCB
xpQ9w3Mw612K9gBKA6iaoBzto8jUpWlOK+FHBewIvEIkDAwDHgJqQkK/wo/w+r0Kt6nc0AQPlAMl
ZD4co4zif2chWRbRngQZfqCvY4Au3etmS8f+Sbe6PeaXDkQBBBBAutXxmYwjUItVh9flLrWS96p/
BjTtZLgC0/1qFeiFvumKi6EIvaFVXd3c6YDd0tOrLn6sMTNs5cyBw0jy3jPBkFMAEm0Ur0y9AS+n
X44yXoflDu29Acw0VmCzEm1LyopqcB1AZvJs2waoYp//H3vf0R03rm39X96cvQCSAMkpU2XFUrAm
XLJsM2cSDL/+bcru6xKrPvG6e/IN3r2z7l46BRDh4JwdHiQ4BFI0uBV2JUsGnuPkmZYM0lH3EZhv
wWBB6c2q5HhNu+M4OLgITVV7A100MapNT+6o3jiVHN3o1XWgomIwbkBWgMZctFHiAmJhoV1l5R1J
hJuX1Ak0sqOYm9ZHcTa7N8a3KOvc2GNrHaDZiBWmGivrWILkZDE0Zmw0m6S4SfXvldjIKPJ6/mOv
sTXuXYjW8RXP0rXcS27fJ2ZAhaX1hyAQ3w34Q4kGEmu5mQnf1II3LcHZ9DXs3yAnZLc5sYc+ugsT
zfRxakahZBb1tg92koLHsjGYQZ3bMpDZInsJo2pLAQmTvZdEGGuITEMuw9RovjeU0Yo6fdcYUJBr
oE4VVD/0OIH03OiM6FBAKNQuFDA1BIADLQ4+wP8r1THCOxJJW4o9rARiU+INnlzFw1fZf44SSIyJ
bjdJ3CQZA2bKN9aFBznowAmQ4Hnti4pySZJsfKy8BEgE5a1uoIkWgaxoaGamwl/W9y1ZPKXSkzRd
NAAu2UaDcleYOHDFMhsIA6pd8FZqu9Do4RagOaTPX32NAV6x56mHxX474niUE0xpsgl7rBl2HyfD
oUyuh6Z+VIMRR0pr9aw1++iBVCG2rI5cr2KoveeQRMtIaSeh4aZlAvhJ4gjlRdIlqyQrruMChp5T
W5hNNJh+faXX2NM4Ciiy6jYy5dxRQVSD06+s5+YYQJDMCMwS/8bggR3isMBJkkpobcMtvRure4X/
4D5gPAKZ52ulrUQRgNK7y8hzyEYzyXvksrnVF4rZFCmu2cqRcEd4yD01wezKtTMV0mVhCY4cfrmS
m7r0pI8v8Ia1lOKuUnZqfoeuWu0TsIQtv3OG7o7XuC7EluveXvKuqyG4zog7GgrMEDobqltfWJ58
a5uvxnDsqrs06qxGFFY+tKYOB3SWfAflBDKut4X+nZEKZ57uSFQqHb3RnCEETFQpkKwV7uDvetLa
Aj0o1YiQhuMkClpTCx9lGjlRE9pdeptE0ppA6JAkt7QMIUmYryLpMYDE4VgVbhU/hgMKu61kc/if
NdCvI7H/EvPBJpAcimpvr5M7D4JrIO6bMk/ssPV3vERPBT2cvD8mMfTe9MY1jCOwBVbLIrvTkRXp
vY03klXVEmQdbxjzLIEx+tCdos1XiKabdVqbeggBslo4IRC9Bt4gUXClcUj44/gRhRNXN2NCoW97
G8fJodaea3aTavJNAdxbHutuO1Yb5Ec7P08A0Wj2BkwTCwOOGuwIjUJYzeA6694877UyNpTEdkPx
mgnvA9xbjfajKxuc/6XdkB3UEi0fSmMFvkQESOdQb/J0UzSF6WmZGSA9Fx0Gjo3Em6t6gJEARUEU
RQHpUdSaTQqb+Z1deIoZQL1OgdZgM4rJKNYeVZysKrPi6k5iUm/WBduMcWzWDU6WMbAnC1apFrZc
fOEMHeDuPvKvO3HNPDhVHDUjg0nDYRg7GLyMTuS/dEZnd2NrJcPtoPEHH+KZIU6UsWwtGeJkKqsh
1Mm2pRw90g5NJ+Ap69zpGDTltBseQSkRDi5aCOBHAshltyblVcp8J28ePS1xCu5kXrfp9U0e3NcJ
XzN5P2jla5ZVdhagAK+E9wrY3EOVOsBu41YPoFupv1U0thIhuRkdE3S1qGTRJnwJKvEE+u9tODy3
KmvtVtFVvCrK6zBvnmERu2plg1h+0jl1Kblqn03ue76py+K15rjxDfiQJjEDLcQznuoCGXkUQOU0
UGDhUamTV6EwTDn1r5hWXg+C3AWk3nERb8psQwaXlBDLSIenstkW9BmPgNWgHlgTmb6nWqgI2RVw
4qm36drAjjmIgHI+IsdCPgYCwlPZ7Wlc2amBHtPYgsdUbvWabgYG+bvaSDNwcpIcinQ+Dp/Kh14q
lAQznzzg0fNk1MWW9fWD2jWQWoT4MH0GbwKCoP4t6oCK3D3inWHTfgT9VcIiDFUHkpnbcSAmIFag
38obmqP4BBW8IcNV3nFlocb2sXwxvUzxdIK9Akohhkzo3Eqg1CVDVUSgurzy3QHkVT0WJjSFbYE1
KidrEd98/hY+f3J/DDgVNU5qbNmQR3lEERD33q1XSBArrRy5XqI2z5sm7+NiqBmh8cl0NreUUzIS
lkUVqa7XtpY0fou9O1YA8iAmB0gdTo/4SMhRPh/brBj0azZPos6qvX0B+cYwQ1SyNXKTHDog/Nku
XpU2bmsndz0Tmp83zeq/AFfNW6E/B6wYEG5HFcqYK8VD6NaTZBqrbqcI4HS8vTfiKEui694YXxVW
WUUvDsicdpRGm0gLbJZGeD8t4QMvfV4qy1hQlHJVnj/FdRoPjR+kqturENXkB9BqrA6KjZ9P9Hnl
C1/0d5Q5/MnwtCiO1USF3Wtq0fS7xJ8+D7AwjDkgF/xByZMSDEPur7V2F9BjnyyAq6ZC+cea0Mcx
zNaKCGqpjRqMIWauF/nrscBB59M1zxYaiJe2wulkzSqURpRiCTRYGYMEvsc4Or5UDWbn4VlsCGEH
EBhF4QpP5vvP5/CsfD8tydPAs63ujwR0RR+TCCTAj3BdrnSbApBLLZy4aGUtIQ+WFsX0TU9OFtpj
XzR82vIKmTDUuxYiwp8P6fI34xQdKoNM1isfQxST7HaN95FbeVtP4TZFuspUu84W4pzJCrxPnaKg
uE0mftX8WAZXTO9oMW0jivsIqbDvH4L+e9E2SBiUVZvXTpRso143u9iV2pe6lG28efcGMlcUHKDa
uC86YkL21/P3HbRliwMR/2QBg8aBzjAz0KSZTUYKwUglLPEbWyiXBQL2j9I+LgmeHwv8vIub8STQ
rAE94iAYagWBkvLYKK+h9hapC2O5dA3SkxDTHjpZO5kHRU0uEKJMfjBeOdx4hAGqxeLnIW7x1FgY
0Zl3yfv3BQ0FZzUmUJ97bRAxRqniNzitgTIQ1+EWlZxVu6kelkgvlyMxjWgUUArwUWcji0K/rsOq
VV11ldykjpjgP/GNul4KdPEjYVgEvWzoKM7lXbte7asRtHKXi2HtdaCUZXQd0yVeyuUwsG9VdIK6
/VwkQkgjitg9Ji7Hm1/j45MP3rAeoCnx+U6/eJjg6/yKM4cAtGqUDx6d4qCmKbHblC30vN8ZYmfn
/0mEWRs68FHV5zoi+K8TtCbe1ibqlhaqUxmYedq6fPA2oDO6zehojwXqXVdkvdRCWhrl7A4yIt1P
s2lxcHpU8HYs1QVNj8sH2ckoZ5dPDjK0n3CMsrKJNcGJykN64Buyifeq3e80AIn6x8Qhu8Sqt/zW
WIfEXAKCvrdxPpvq2UUE+jwK6CWGOUnN1etJ/02BKaEwUdVwmp0CLTOxWgYanOFX3nf5yeBnN1JN
DeoXGgavroQMnQVwUlBuddiq3vQ/9Ofcju3k+xKGemGHvKPwT46yOhl9nfoYrNyVa0a9VdPgSRgn
C1/2Yq5LTwY3O/6rpmc0loTqsuupNV/f0q/Nmt76K5DqN8ROnPDes8gqWJULudnitM7ug15SIRvc
18iclFulG+144Fdcf2iSKy5Kc6CoEcEJBw9CagPT8ph2MrqIhwJIhbL99vkxcWmyOZRA0aKmcEh9
R6CeTHbeQOIP3jtY3h2qxaDAQ5rUi24/D3IGw5/WEXzpgYPAXcEgUvvxdsr1IEia/H39CtvfTZXx
d0Q8tbxddViCZl+6C0+jzaY3HmEMwSHRj+k9Cu9Hq8Yu5OkA0L6lPhZumiwctZfm8DTe7IaKAfSr
/B7xuES3QXLbZfWKdwvPzqU5nCOcjDGBJ7yBKI2NUr3mlituQwEffVML0N9FLMnCoObI1LEIYCUy
XYfqAM2Gb3W9KdR/kl+fTJw6O72DQFF6FnVI7LfhnQ+kbWC/qUhWgDj4bxSMLt5Yp/FmZ3kXwDpa
8TCF+kG04I9j01tiB927rWTGTmCjTTAxCGTbf6735U1sZyu2kBgvTevsJO9G6Al2OaZVC8JtI27U
ql03w/Hz/Tb9kfl1cTrO6UecbOqgiwqtkDDONFZhBhFZwZJF0KV3hMagmkCR4oPsNbv7iwr/j2Oc
nXH5mrYwJH1SKmxqzu33kfwRsuj/iRf6gDH6FH/0/yGyCICfk486IZc+QIvuX9McCdlPkNKERHr/
739BiqBH+ZcyyX0AFgQpR/kEUoR/8pdOgOXhlE7/YgJs/oIUSVT5CyBzDqNBA2gR7R1O/wtTJFH1
L6IB3WHoDPBFGfWCP8AUTQfe7/UHpBMeVDreBAy/8X2NfFx/SZrmnSBaf4wb5SkuonvY6MKJXqyj
kh5ITBqIQsnbgcjUOpmjCziVGez6PPJse/WKoOVIWX806nWkfSERg0xOtssktx7QJ2f0qgBpSNXN
jER2pbbPMSgUWSTWC79jWv+fzcBsB7ZeIcNgSO2PynXnQKbNjaCusJ0Uv8l60Bbun1mdAqNGOxva
qxpe20yFeMpsN4YV+u2RGIdjtNG3MMUyo/tmLR3gQGqmbnFYeimdz/Is3uzcrougBSgJ8RhGR21j
R02gLr6ob8jZTLLzrsoFIPXHU/N8gLODWwmijDO1G4+jj9Mad3kk3bNokTw//ZkPX202rtnqkYnf
JUARo5Vlja5kqk4WmOpGNdlqsOvr7okuXAaLH262TIBGLNJwREB+EHsBpbsUgovcZD+wQ0AmXSow
zQis5/M4HesnF0NJjFY1jGBaKM2mdgZUd6FfuuF2YnrXAKQ76rrbLVVU4d60MK+z9G/Q4dStqdiV
aa+/oa+j3HeVui9LXE6w3CECjT5BpMYpov6+0sYvJVdDKxp0wHqajcGr6x6F/FjIFVyQw8RK2/4A
yK7Duu5mNMhN0ukPuSyveirAbVAlgYajvhsTfZ8NArTLKLnTOaQmgB00RHU7cKhYVa0OuJrM0ILt
s/Uoya91LFHYmCELIMlLMwinJdEz1YSOJu/kRtY+Sn4vbZJAcfQyKKFenr0IwkIbdpLQ2oETEZk0
slitFWg20fggCeZbRj9ceTR4Szv1QPPMHUjylQfSzifgKXYC3c5R2fsjRd9G2vecPSZN+Fz40o9R
T2VI9AJRXtMnXUu/KXX0DTCd3hRx/pLnAyRO0T1cNwns3IAF2ox1J1+nGRJCotYdoC39Dynz0K33
6v0YVtCLlCLgq0iLhibqRAU13iQDgtRajwY3QHE3OusCS2uDztalxDfLjAKuosKRbYD3pNkO4iUs
jb0vtc8UwDqhjKqFLu6uV9Rdk5fuxHyFgXZ3UEv1hmn1LYyPizVaosdGB8Qhq/DL2iL42o/oaCkw
b8o7aTBT4LMCWQMAKdq0urTmLHaBIvwO25G7UbQCukaoEQ7gP5u9DKSaQlMoW/gjXIW0fj1E9V2Y
iiuQLKzIy78P4cvo7QzA7tHoinXldmj5Lm7QsfR7syvqZuqWrZQBGBYuPZBs3AelyE02YuZk9oXH
7aH0KbPhDn4VZLgayrH/HtMABg0lh0i/378AKDig7Ay4RRSQ5gG/eaNmhfjWEDgDeiwJrSzWdDOB
NGbXAIoFcGZh9UqlWJ0W+i44FGQNHTRQ5spYXhHPQy+w8FQAagRy3iTl2yojtcNK9A8rj1ZbQv0d
lKo2SoayFAzcpC4Czkk0O3mS0lPyR51qey9uNp4EEE7gJ2ZSwV0H8NUdkfCKHEX3NNaQ/e/Q7a0N
VM6rQPlqtNRhcUu2FVFtqTeeSYgKXgQMj8YaGU550r4ZixrunKpYpYp+j/fNGmQPCzpjfO1Nzod5
q5mGsWUFhaePxu9rBp3zoJOuI6+u98IgL7RJqDNCCgDNuOEq1uqXQA5Va0j5N55TJwkA82gALwq7
trY0Ja/Mug02cMHbZ1HvZHK1rsI0tbMKwCWpxFi6soOvLxn3KXZMG1DVzkigWzL8qF14bOhOkvaj
zfEV7EEqX3NZrImWvMZa65YK2UtB3tnROFk76oalDuWuZnVqks6Df1wF1GRfws1Nj4bHpoM5zJiF
aGmWWmanrHmU1YbbmqF9K4kONF0FpT+detedPz6GTXg0BA/X0AdHOiFpYupfq6gi8hc6GreQzQtQ
ypYb7HRjB3+Y5zAvU1dL+bobmFXEfN0bLeyKAVIyeU3Aihq74hgZALZxKSEAcbarcEiT54U05eND
4fw+mL2UYT6vJ7o83Qd7YUum8VRChgNSq/flpsITzNgs8XQuBkRnbSp+6hTJ4ccLKE6bEOq7XX8U
MEc0G1Fjm+FE+nxYZ+nndI3Df0dFVd+A3uksWwgHTZPGqOqPtPF3Ehr6NMETKPxSNHyVl8DrZdpK
LpbswWaF6l+TeRJ2lj3gfiI9bSjB5To4tUnX1ZpBuo4savpfThtOIs3SBqoPtRbSlCBPURTLcMNb
Yb4B00KtyvR2sKKyPp/QGWn0fGizvEEvQtK1YzEF/Plq7nce+FwQa1ktqZXM6hznsWbJQhvHkaRI
ITkOW3BYVv52coQyIGo8mdkv5SYXE0tNnvjFCuNnbYy6pqFWpViPPHlq+U2NTIR6dwuzdzH9gQik
DMtMCreTWXruEZYSaGz3R3WFx4BVuN6mcgTaiBNp+7/opE/p9zyNnYygoOmt4T2nzJZHEwWV15Wk
PzKQiqEoA/EnpBHvfHuIEy7lsJd222m02dqAh/OotO/RroXNt9EX9VGD7qpY07vSQDI72LnbPcHu
sloly2zfj7y/n6vlNPpstXBwGwcdGPdjsudoQISOdpV8qY4wikUxiR814PsgG91dk10Hv0NT/iMn
wl/hIcwCgU+mTB4RH88zSM8PHgyDKGhG8aNX8+9ygawpKmO4bHYlqrhk3UjqT7rVB7bVKRvj0iHK
T4LOn18GXImIiOgReETTaEOrXtKAvbQtTiPMTtC2ByMhrcrhGMYa2hmdARdtlgHlOyydLEuRZodm
4UMAKYswFoD5XdUp8AaKDxp2hzJpLm2TtbRZenVNS+JseyDPQplDA5PyXSDq5BHUQacInFUU3eQJ
cj7APxkgZlbBJ7h5qNrEXtj9Z6UA3Eb8JNzsjg2Uwq/iMKZYoWJfbvtd4aRH2SbmssPd9Kc+G9ns
dvVaWfeRtNBjKo+ZwzwOc6dY6mAeAO2EDgD8vFcA6JPgdvv5IOVpk38SWZnxX4PEI1URDOSYAYYM
SYYAC3NT2Px2QJE134aODhp6AKiG6W+A9b9i8N8h8JxqJl2tfznjymxTDmhLViiBjUeyVdzAyqGi
pq2MbWUN66W2+6yJ9OsA+P11ldleVItcZWOi4AWf2JJv66tJ4WAEFnmT7XT0ODq7xCGEsg8+95Kx
1sU6zMnSepcEOFnJsPcttI5i8zRvg9U+cgt0FRtuzeSam8CnQb1MWvABnHUiz8c7269V0+F1NmKJ
MbN8RLLLtxko7QreKk65yX5M0JjMie9RK1nof7zjv86XmArbGlmFUgaZReb9oEdNjvSqdoCVhY6j
uEHwDX/1r4DkhyRKfkggHGc1+CHDhgO2fFddNa+TjAbu2G36tNTGw/V9cdX//kmzi1aIQR97ZaTH
UROPgUS57WlkM9SAMIM+Nupm3pQhcGtqAbJFvoUdGzyv6yLZILu3y6wHHrIpIpCB4L4seWPxjYzS
VaZLz3rZH4Yg2BZjbnc5wKP+KAGRzdkKTDEfKGrtOvTih3QI850sx4bTgohgAq1O9+ADfqvwHgac
GADsgsRfaK8rh4LCZBqer75bG+BRBiCMUiC092OPl3jVFgzUnRLqhokffO8NL4L/sHzlweU5TgB9
LjJMbdnCHdEoAr4bfKY9tg1ejBzsyZuibNaB1K4gagltB7yeAqWVXuK+kgFDKZIbvNb9A50g3X4i
8k0cAMOrBOQhlKVbyEr3psShdwIC/22okR4MrV61yTBKtiJgPBoPeD+GFfaU2gLKXnkBGKBdY8tG
Pmy8DhSQpi0Tmw0UmqsGZJn9iPVOlQfNihcKqClF/eCNSWEOzKPOAKUjkwv6hPPwi6Gre9GkocNI
rrghRGwGMIEsv4IjQ21EVj+q+k6RvV2uVredh7YbGBxgL8lybolA0XZpKcmbCKBFuweXxc6bUQa6
eHwru3ALf/mDDn91PCpV8DJHSdiibd2CpC91U+tw/m7HQwZHJlN41a3GAEZWkvqR1HodgvKS7usq
6Pe4v2zqA/Wot+ItTCPZrht8nVQPelsSRm2nZXzP5eo+DvP7GB7Ibttrb75awWO3oSMMM2pryELw
j1T6HCnlygDljrQS+odofptYpNm16mtOInNuhRKBDmMeH4hxU7dZhUczs/u+tGLIa9hezWI76Evw
0WII8eB7oYCWBbDzg+s6M0hlR71G38Z4gEpVC+7JqKQDSiI6aO9BLDuZCiRSVmMRFYNSrbua8G0X
a5VVBwy8sKxej6DgApkd+feF13IUIRoUiEZfW0UhAXssTQ1TKNl3b4A7o+8FgHjn5EVrQWIsYHNo
ejWMBRVDPIpUs8sYizfAlWTznn2vgtClGTt6VfWE8sdKH8vHhIl1V2SRHXnxc+wp2UrNwA0IdJyi
RneVwQze5BXqf2VelebnF+bFJxxK1v85zWZZszyZf0s9LsxkT99Vf1C01N67j7k9rMv1kk3xdDrO
T0+NoFcE2WDgiY3ZUVX5KTMEFHePE7qWTQkdX8hKLz3c0HzQFLzuEYLqs1Qc+q+enMOA4VjZg/VT
7GBc800HdVZ1tygNdeGRg5c9GlYKaPWwBpgNSOeAB2aQvMEE4knqjOvYavFM9C04Pv9dOP+/NuT/
TJIDnwgctF9fT5uQ03/9t6yB+hdSaLyaDSi/AK094fL+ljVQ/zLwTSgEDagCPX8deeqvHqSs/CVr
XIaspIJ/DJVs/MHfsga6jEcytLCwUJmq/PMOJAySDIo2mAq/G/TB4ScwW4tRV/AkShuULjWxTkW8
JlLh9HVl+1m5JoNsRqNkdsGXk8m5+bmdTh9m06b9vcmg86HhDahDygDlBAbJtlni2fV9VwojjN2s
0FEbRwRSOJA+5eO3zwN9TDzOA82yTqOMVNFkUQwe5GPITXBgGTx4P48xyy5/BcF+hngJxoTJxGhP
skuvrVC1wFPWlUGMXIEECRIvWGvH0eofa8jagBu0bHL68Zx6D4pYOnTDmALo8Lx21+OKA3Gujt2O
gwFeRofCk53PB/bx/XceYpZIyi0NI3jvxq5Sd2ZuZIdYDFYJ6nEsPTT1AspsaTyzSZS7EPeINwUL
VDOUFLOLFiK8Q7Rmq+7DlE2r8uQ7oboVaKi9xxAzMOM7bnUP3lYJALPKXOnK33v3XeP4wkr32Zpt
wYzEIyhjf/aOP5/U2YYbSCWpWYfvBmofcLoBWCMZCgZb35kgoBRGMU7gLBl4vKuonQ1dRqVXYwSO
lhPY4XToadO2pV8iaoM8A9xWM4DqWwY/iEkh0WUOmjOe2z1LK+9JWunr7qu2sBEv7Hh03VVo26lQ
2zkTbhCepxKB88UtSbovQvEwgLwoNbFrFEtiYhdXEg40oiHZAuZmdrikipbVXt3GLu9eY/41yu8+
3xYXh3Ly92dnCmYxCOQMPx3dfYiZpDumfwF5da8bC6fkxyrFr6VyEmhWXDJErlWDgo+WtvwFOuC2
lsob30cjlZAvYe/tFL+wPx/b0txN//5ki/SBb3jGNLYOVnJgEiZM/pcRZitRrbwKUlkYVJ5NFH1h
Bt36341hts09rxqMjGMMurA9cB65tARNnz3uf30Zjmq4QXXDoHOYZphD2sxXsZp7l2/bqxZuwVcJ
MAmhZRw0SCGY1Gqu8AgAZfvPEB7noadFc/KFWNZ0ozIidJGApl2OkC2s8YQoZXVhGi+e/hBpowzY
Xxwbsw+VZpxIajXgtJSyO4GHHHiRKz3sVlUnvUDBfPX5V5u1Tv4e2O94s8+mp2k/JF4fu7S01S3Y
lY4Egu5PC+jrpdLXxT18MrjZKaxFohhVCcF62Tc9Aa0O6QeLQCXWl1pC0zSdnbwnkWbfC2KThlTU
mMbGgNYJ0a0qVe140T/40teCOAc8h0BXomCAfFwWQ5TXaC+DIuRN5Yui2OcB6iBqtvVSgEfypXL0
VCCdj+o03OxjyXIBGHOBcEG99sBnFkOxb2SQxY01DwPbawvbqMXCErk0ladBZx+tEWHA+wYfzdC+
tpJvotYQkoXDffocZwODdTwya7CE5HmlsCuZXNcdPhcRAiiNKtzgooFcyaBZuayZXcWOFYFmyOeL
/+LITqLOjl0SYgcWOaIWEALJwk01caJDthDl0uGOhvJ/xjZbI37eeKAiTTtaR9saMiqC038ZYrYu
xnySMYvxibwI/NdcMik8hv7dXM1WgR+0rZ56WHpq95ozmJ+WX0Z9yfRu1qN+P40A/JQZnmAAXKE5
+HE/yR414lbOEjfRqnXPgm3eZGZrwJ959DdjBk8cA4QuabjPvXChVXa+GJCzoP2poyepTDa5H0OL
JAZxukxSVwnH1IIQmBSYERFI2yqJ//h8Ms+XxBQL+aBhQHTxjMSLM6NglVekrh9IVkoYVjyx/0EI
ZfJ91OCUcEYezCrojEk9UBxe4pm8VxVznDR7Pg9ycc6Q3SK5RPX5fNvmMQ/TpE7dIA9cCnWoMMhg
Oa4sZO/nx55KUIabpADxWjijvtX5CBRNEGTuqJff3r0bO39blJoLr0GbyfoBhsfXeg/tpz8fHuS9
cSIBN4Nu9SwT9BodSHUWZgCjtcgGqellB61dIrWfX4rqpEFNKJDNEAqYEwhL0NRg/hdnbsnKF1+J
H/Rchz0lgyl9RRZomJcW3kksbdYHAy859EKWZG5C6FUe8H1h+EvUywuLQp24kCi7oOd8hr1vKzUJ
VOaVbvzInsFISyzgRh90kEHU2sk9MwUbBNWN9OmPPxbCTv8zZFgAzqcx67NW16QY+l6GakV4UGpd
7AzRwuPgwsdiKsQcUHSAmjAkTD+eEmM3bVu1g/l4mVylUB3D+jclCj0ujkrVfypZNz8vv8+LNYBg
nUSaZTCeH9dV6YvMlSvorLE+IE4uCbEaqFathoAugW8vLA3E06FBjaHhdJot9rbpE6a3kAbR0x9D
dpdKD5+P58Ky+PD3p/gnGTSJwyIfI/x9IFBtQJ3A+IR0WUPcz8NcSGinefs9jul3nMQp26ZK1HKE
IiOEIkymdF9yEq2kAmp6I5SwjDi8a2q+RrPmQELqGl37/C9/wbSGTn4B8rM2iNmQuZ7soz0mm0MZ
OqR6ZMmBBcaq0W4rUJ/rCg0c//vnsZc+4mx5dkWXlJ3A8mRQ5BC6qZOlVvrFDTC971H7Us81Ueue
9ZWuECxLDgbgGNoF/dqOvStDqPLzsSxFkj9OYwsh1HxUESlPvEPmkYkUAW2PhB4y3i4A+C/GMqDA
DgogCsbzbd3KNPcAes1cnPe9NdZiw5sa9T009ETSL5lbXvpK744Z6FdDQ3e+1SqIaQKijGg4Jd54
UO1GViyka5cGBKFOsJ9gAaedmSTrQygH3EMINaXrBijzcIBVMbTlCm2h8X2hDquivcGAIkHzRkaq
8fE74Z0+RoUixe5k1R0VZj4CQuZvDYubVe2WNwDoHJYE5C8H5TLE3XHVgM0z2+U9TTL4GSdQfHlh
Bghy/SbdRja34318ZKn9jxRgppR0KuKBu0Sgiz+XXjHSkMF5N89BtdbeqGyqD0VswUHB6p0ms43v
y8DGS1/RwCUDZwBkpmdfUcr1TmnzKndFZEigOYIKUXuyRZT0oSRLCfCFYMg+8NLj6JbIZ8NTfQgC
tnmZuzUgOqamdhtU8R+0Fq7XqEcvrM8ZNmHK9CEKjHvamPSjUZ+cXTdR4MkwflNyNx5M4LM3KVpk
sNgzx626qe3oCt7dm3xhl1/Yd0AdYslAwl2bZD8+rlRhyP4w9kXh1jKxW60z5Wxp380oLD/HhffD
VA2AZgdUOz7GYJUkaZ4xAlNoBTcKLGCEpTr5qvuiqg65Do+5Xd6HNtQAoTb1+Xl54YLFkGB7xRVM
J3hyHyPXpAUfoSSQh6589IQBJpS1VZcVqz8Oo6OrD98ULEj9TNCKhnHFhabA1rkDFwhAKgnJXAvN
t8/DXFiN2NioJeNcIQSNuo+jiYawwbkG2Ty5i1aGdA2MCqotpqQPC4EuLIoPgaZ/f3JbG6JruQGV
b1cCS1Quw4eupH+eyn0IMTusgoGqfl4gBFRR+fha8NtGYxBVXVgA5yOBejtuMB0tdMzbnCvPdbkJ
VdEVbks6ux8kE+gW9/OvcikEZLbhvDeR+s784gepangf4P0gTyq12UMV/vmTkuEB/jvC7NYH2D+N
cmUo8DnCrQwtXrhD7lIQID4fyAzggH2KpasSQwbMH4fdmZt7OWFVii6s3MJunfxqOn50UOkgsO1Q
R90tchKn9fqhwoV4eCQbhEJhH0oGs/U8DKyryxRrYIKoS9Au4yZMyQ+FM1ooFRpovtlL1dYZ+G8a
I7YpHs54rOD1iiP949IOqoAZIHdV4K/LsLOBnl4OF0qz+Dp8Q9dXOkxU8mENhAm7kTJrqWQ+A1z8
Cs9xHml4uZOzh2BUSwWYL33lqofWmbyNAleY0stgp/Z/MdjzCZ7OpN/RZgvHH3GaKD7LXOEab+m6
tFKA7VBafpUhhrXsoHR22k5zexJu9j19Lc7GQg1zN9MiswLbCcoYUbdZWKVLUWaHU1gYcioYJP8r
W7/NbsJd9z23+I237i3ZbW/ghhQuFukvLhuKvQEYDijXMCP5uGxGgeQUSweJgBNzE9LPPopgaLMk
O+F4Jhi0Tzi9DHBAQ9u7W9KSOTthdBR5AJpRCJS11bPrJQmTRGJGlEEfNd5zw0eDvVm4wS6EwBWJ
NABEcCCs5+Prcogs0UklPqNSZIVjzndl1jRL326qpXzc8UiG4a2FG1nW5LMMp4YLc6YD6utGG4Hs
dHL5k/+XsyvbrRvHtl8kQLOoV41n8BTHTpy8CJlKs0SK4iB9/V1KX/S1j8+10P1QQAFVCQ+pzc09
rL0WVNOa065i8RUrwSXHr0YRCWxXlzGHaZSt8OxmziYYv2/lxYnDtThT3Pwjlsw7hSeEIwdvL9W+
co6vl/UuikmmB25ZDRHIbCrHo0+HMwojO0XZd1HA34QCLFGYGt+C04toijqQWGiWcgZ5+XPlPECb
JOOBH0mxN2hzbS+gsoQ4DYp9gXMJJulAlu0PmulMhC9uBarzUO5Akzdne2kOr1fYtvoqzhCj3YrG
7+Zs0fRPP3vuc1VhWnCykJw1Hfcepw4DICMG/z72IdeM4/W6F7fZ7aTtrD3F/ALYwR2m74zFSsvQ
2GOZuebuEXTiOqGGDrWWyyl/XYWqcRtssAshMUCLf6xhTCw4sIgOGGQOiTwqWdY3tRhIbE0FeGFA
wx+Q4r+xS+A5ITkM1Rik8xdIBNE7Sq2NPWW9RF8MKYZhNjsR3ftWNAzz9RoXr42vDcwyBOOM55ze
2DHYJWtw3qwH9wEsw7f1g/4BwWUMFO1BSrav9c6KXu3t4tlBwKI4ZbjqnTF9lS5/6UzOksHHNEO7
oJfgV88fm8+VQGnbqeNBzQf+7F2vgvmzqnTbzhn7p/sN5ezPxRNP2qciGlJMLJyr/+LGv1ruknlU
a3uqhYmPNxTjvQjNe2q6p2Xps7oe91hOr3kXRAUmyCDwzzu2yVBwwajnTZkHenhf3hPvxnDcxDJ3
8s5rVxBJDKoHwBwiNdz++6urL9fZaCV3powIPym97oZxO52G/7hFB5t8vcyFh5nseRKi25bxVNro
5RMkhH6Y9pp+bBF7u7lwKCHk6YeaukiYPPtQLreOBBw92OuKXDP015u5iF0B9h8goQ6z06xLRdGc
OlZmIYaxwVaZrHvglWuW8Hq1i3fGm+ySG6PS2UTuDYVZftDaU61jyBHs2MKVlUIE5R6gqQ6q7JfO
aW7H3oVuh8rMESB9/tkfnkQ7oFC785WuPGhYByJcNvguQKdzsSMb3XSHa6xTeRiK73kC0YmP7WBn
hcubGszQHQHtrcoWSNMM5ifb/vnxAteOCn1SzNKY4AQKLjs684ataFmnM9c6dRSUjcbDOv7U8unj
Za5YGjJBFKR8E3J471BFXVkrMik6QzvqGcKU8dR0yQL1htL8U4DW+ePFrlweLAYA0zbYB3jPxR0d
DKQV/mjwTFKobq4gC/HC3LWcnfT22rd5vczFHW2qhlqk+Xt0dTrMN33R/TcbwW8FiRIsLLysmGOC
ZCtNjjozm+6AcQWQ7Ns6a+ZgbxTh6lbwBKEcCJLV4G8l+JXzBJ3FqDoXHQZv/QxRhLS09ob+38M0
QSiFl+3fS2wf7dUSWjCwXUNTEI+5GasvbmzUGf3cntkzFA+8ZKMcWDE45v+cvDutoxGaKTvl0Ktm
8eoXXJgFs/qxrxtTZ7rBYNLt6PwC0feOTbzvjG3bRGYVAnqOzOQyTRiceaR0Rbzu1vyuVuWxmQnG
4VbrJ5MVisrtLQpV/1iiD1MWtjejVz9+bPzXfwFYDzZsGzK8y4fQrufK8qdlAoBvSe/va8x9K0xZ
TvleueVKsI1V/m+hi/MMQZA+WCHCJG+bsMJwjuEHkeGeTLOImlLFJBA79+G9mYLwgCD5QiQBHcXL
+2CW0E/QHNNe9iJSCMofpGHtOKr3NXOU3FAsR/UaDh3M+xc+XReKymJEYr4NzvO7DjTfIuoA2et+
VgEEe+fYtDHreHB3vtt768S6UGIEhslBd+yydjX5nDtL648ZG7+srI1DzMTRcucKvG/pYHcAxKCC
g7Kyj/Hui1voi9IKNFaxQIPz2T7ZaXuqQXP8wwwjE5O49uHfgzP/76j6tZ0B5IWkGTEnedfzkA6k
xgAyQ6mj+zoCjzh1EtpcOwj494ts3VJUAkBjaoF67iJmdytUGn1qzVkAah6TmUenqsrIMPVOaPHe
BAGTAToWOBzU5vHJ3h7gKCanBt2AyKABBUgRRIh67rY7dn5tM68X2X7EK19JmnFakcqJjE8lNGj4
BvjRsgG+st2xur3tbL/k1Uqmht5CJVqRGSPMPOzlz8Xkf/5jj/T2zC4cRSEMXtOyhpJN3jyoXB5E
Jr9sXB5Areyc3LX9bA8/CMlRrHlna6hBT5x4DJJgvItHC2jl/ufObmwcydvs8F+P/v8ucRmSdUHX
uuWCJdzcyYLD8BnwsjrniZ2hTkkz/7/4QqijoZcGct5tzOrtFwLvgqwMaM/g2Q+f22o8a2i27Wzp
fXS2lRJQqsPEFLq9l8W6pTL9SdjYUnXjnviQODw1RFQfrAN5KKoI7ErQS1RubD0DoPqw982uWTuK
oPBMGPsCLPHCJ5Gx4XQm2KGtaUyW6kChAFtYxc6Hu2IaWwRib5NgED64bN1p9CSrymgUSCgDCsI5
o4ToRijSj8/yymberHKRUs2tgXnvgGMzYGPEDKmZtKQzomEw/+PMAPW6V9u5sIswlIaHUp3Muqoo
omkFw9hq7CXvV94L9DRMXCbMtNlbrefC+mqpNGi3Ndhy5xt2N2RV1jbJHMkUlC7J9NzF0Mf7+ASv
fCeYOpqfmA9EI+fSHDBU2muhFp2Vqx3b4T8DZug+XuF9/xgFSATUfwd2HOudnIBSzGfCQriLuXE7
Au9eKufI6z7B14YbVw3Ac/xQqow4h91+0fZAXLgPB2iUjaET6D0Mub090WHVYRMQ5NybaIIbi9z7
SRIwHd6VcZ9Q9Dfync1eWRDgBjR5keJh05dPfg0Hwpi1LP9qikWgavhuPBqxjMMcVTuEaTs34JrN
bNyvKPACsfoeSTpD0MPsAmtBANr0sZc5aPphFN1/mEB3hF1CwyveKy1f6adAF2Irn8GBINK4LIz6
el2QG9Elq9DJbP5Y+r4sbubwhYOOxMnwp/I1eK7LNu4lQAOAmmKoOymcMTHbf+Sag4Uz+fjc3xFN
b8At9InhtCHe9B7rB8W4debz8K9z5zwSOgJfRVT9xO2JSkglpiqx0jaB23WAzih55LRpeNzzrleq
qIhj4dxRe4O+8DsUTxiMoPRrpyUD4FVnazIkSxdhkCIuwL4I2rxEJGsKnoTHjX9v5xCuFDbfLn7x
9C+QnBx6yZZMvpAl7h89KBbA2H9srdF8OO3Pjv7tVlzcL/J34hfmgHLDpSHI2h0h2YbtztBqqL6N
GOBwY0fGGDkQLGpz6HRlQx8JngR1DHhd8KfO9rZ9xYW9+Q322zveAJYu+mozRtdPl1Cm/rznwvaW
2G79q8CNDWwep3KGLtyJQWA1hrYaqKagBuGlAvyn8ZwbKtrb19/C2UeHu/2qV6sWlgjIuK06JxLM
HBFeNrBAPPgxZPhUpHJ9qGOREMwcRToloF+JVxeQkp0g70oXBFa1TXX/7ze+eJVI6ZiyJDhfsDUm
ePRE3uZgiEtCTOkc9ilzr7zpb5a7MGIoJFKvamHE3LIThzzV6Ea34uvH/uJKDIYWAJRaMK4AX/33
Gr86WiEsCqQh7Bby3uk2oGNCLckMz3X5nbHPH6/1fgQEvglFeTzpCJJR9Lk4QNZq4UweviOKY/Ox
TckRIoRzulUJzD1m6quW+mqti9NjK5Qi0RZbMtEe6gpzwLLfiV+3UOedVb5aYTvaV0fn9iCxaVt0
YS1yP6oxrtsv2vxW+DwKRxopAq2gvQrzdRN8teZFnOdTUBNv3CR/swAeO1+JBPvEv44wAIXt484X
21zGR3u8CPfIaBVEdnK779ORR8N9n/8KPvkZejaJvzPAcN0U/20dlxkOJrR81no4T7+pzy2tMhbW
G0tzamuWcLnXF7gWjr22xkudOtrVBKxEuF8QGBUxBJu7xIIWMovAzxqJG0zU8GP5a9Jxme3Nbl+7
2v5WqMNUKwgsLtGKRWs1crI0YhXbPZqYOdYLjdjc75zotZgIxJIA7wLTip7pZRDWFjPrPIbbLRHW
pmBN3ipKEE11I2oeoQO+ZcNFSndH8q+Zzet1t//+6moQadlVJ7E/SCgfgjBrEuMuSMfjmITquE+l
+d5yvA3b6qICCoIZiEO8XY6aavUBOwMaqWh+ch9qsa3HoQBcJzbE0T1HJDvX4j3+4+2CF45Mu30p
QhaiHafb1JhBHLVOICTOB+OmUrfz+r1dv5TQQP142fdW83bVC5c26ZJ1i4VVO6+KAromI/kzl3vJ
1/a3vL3yb1e5cGsoxrjBEGIVT+lbg/mZKIZEeeTRa/Zm49970LdLXXizpgFoQgxYai3zomrywrxH
1hDTtYi6voRWtLpZRpl+fIpXfOi2KkAnKNeFm9jmW2vRA/Igr6+3ew9mCCfp0+K4dQGqNVK/6S5P
6JVL+Ha9i8vQNG6wgB5+89m4DAcA6DGHDbHYqDlM0fBp4yz8eIfX7AQqogAMgZ8I+eaF026C0B1a
m+PpQztjwpvu2zcCas8fr3LFf4JpB0guIELCrRl5cQmqaQiCSsFfG046Zc6Tn0OnEtSnsPtcDqd/
Vf8dI9rb3vuX/e26F9eA2yrw2Yw3sDB53BVnEKXvmMiVA7QxNr+NBSKWB3LorYUYbssdqyVL1pf3
KwXrmvEsdgcsr9wzLIKq4d9hunewJGn2pJdFv2aL1U8x+NQyo7cQz7Y5H0d/52Nd8ZBvFrs4M9Rq
KoYpAJkR7qROyxCzsni1VBIMD8zdSxP2VrtwIXO/FGQwCwGlIYjZA/A31dkKTzlZ6623pwV7xYm8
2dqFE+nQjNKLqNaMWBp6Cb+N8FMgngsD8xtsSgcGNsNvH1v+NfPYlBpdlKhCD67krXlU/kwoH0KR
KQgPQeM9HXWVTSDB/niZa6cIuCSky7YRkXew4lHOFRt5KbPBZJB8t2NWDDGlNQQroOgi92oZf7mZ
Lxw/CkMwRFxpVHzfpQKMurLEXFbmgomxjfCeyiOxC1Rr2uEP+BaC36WB4qIldHtnMK5iLrmnE3/w
jBBqn8tiRhYxzBoCF0F9IObaJnwx1QOpKD3ZC3gWZcMhYTv1zZ1LQX9BlkF9B7gRTViQKSYGOjT5
VFPz0FGh/thjHbLY4ip4xKtnx01gFbErKzvya4tAvMKF1qM17LGpXDv116dwYU5ORQqQIii0FwXK
Fk0TxGoMM8NXQSxJcPKHdmeo9uqCmAZFGw6jKyiXvLUmFhjdKsIOx+6YUbiiVAF4vwG54U5AJePL
xzZ1zXQBvf33Yhd+wF8LvciarJk5g7PdBKcWuKHaTu2Y7nZI70wJ1F1AN+B1wEjtxZ5Eb1VtNZmZ
CJZEraex5SCnhMAAREFYMSX4Yztv3pVHAaNGwLJBTfBvXP12xZEL2zBMd85KXBBQohZiJ3m9UlhD
3fTVCheGsdoBDVu/l1ndQ7y+dvOh/T7po++Ot7o/8q5NSK9eCAxygViIP94UQt0tjBxc94urLZQn
xsiic84999azQfbOu4ewM3dG9q5aE4DJyObRrX6XYutiMnU4BQBAj+S7Gch08JaUCcxBrCpiHtmx
p6vHDv8Euj24qXdDI52go6bKmLNwoB1oMhsWWarMPzbazSjfWdOrRey333YKyOKWoM3O6sm/BS0K
KY20VY9sV1ru6u14tZDzdiFRLEvQddzMPLAoFdMazWhJTe5/dTteLbMd6qvsqF3KoRbSMOFVusyd
GVooDrJe0STayqbQaCIe7kZre3u7cDONBmqkg9H8rRx0TUQY6lfKRfEOxemjcep/2SANJrvwlyu1
WAQ44LyG6BsQPu+ncdRa1r3LACVP3E/WfZHTbOKxfXTvhzt9W3/erxba19wP0F6YbwAw8316Tddh
nrSFiKoYVRseECCskPqxeI2OC3qaP6qhnKa08rolFXOA+uzI7fEbQxF3jckQjJCkIutvELjOD2vl
EARLjvmIMlkbu01rgQN59uK5WKA9b2kzUk4JTvXGC7+4gEjFdRX0D55Nu6cJAknIr8EH4kUmNc3j
ICfTynVIPTtdQ3tyU9dcx6fQqMoqXpYavUFlkhks3oCcHArPALEveEpGjGQsFYuoQoMKpDnKiCvT
Wc9Ib8yU4n9qIgfSLbFZCf9urd2tItmClbuE4I4sOYjpPK1PbB40RGXrzvq6DlM3RVWziaFqpxvw
d9LOyDuUX0CQ2/c/CPW9byaGHG7JNDWHnjkG2IMDNy27Dg+H5r0bzW1TnFobJfUWTZlI1RjW9dox
stueQtJ8dNOqo8XZZDX0gmdvOZaGuYDSzbWmyALfy3NldVVEpN/FndeDuc92PPA5ex4AAXYvorWc
gi6WpioPYKhhVTzYjjjWhemLJPAxgBR3WKU7rYtEuQ0kwtUnSJqRHjy/66SjvmnWzNO19RvjYDwi
1uB+DzQai/ESguwLlNKhHWkmQcSLMcTjsOLtAAC7TJa2hzi9j8GEbpG4IINuRBt1LQtu/WAAhkTP
vwHDMu6KntGzTSeSr5WE8JbZh08DiNjHCuQE/rjwuwmwt3geRuhQ8bW56eUw3LPe0Qejlt6RmAxf
xaDW54UXMrVhR3duXztPUKvtEiIlmoLzap17YHKjoAzmn3NXAaGDjxMHUhoHNsgFDM0zrrChMX4Y
GPwAZaQi8RsR5gUod9N1HCi05UmfIKExU6khBlUqXqWALOi4ApdoBjBplwgLbMoo2PwuMJYRF94M
nSLBp4fCnTHjbRv6Ua59Af7+XkUr8C6Pii7FejQm5SWm172wYTXAXEFJ4lBexG0//PE5NyHbEKyR
szgIJxvFkwp8DeiHOBUkzjyvMZPaBlH0xAL5UhReNcZA0AIQMlvBEAswRUeNRfFbrapPeOPSMvZL
tz+OY+n5aSD7QaelS7vfXgmmmkjydipA4V2uJ3se+ydJIaygZTVXd8Lyil/tWoqHqm+7h6Aplzoe
A1rcaNDJfimLhRj5CmzWP63LicLlFihJLG4z4a8tphDFfeFYj1bRYzplhigUrgRxU4Zw9Ll06uUE
0FhzrFfEjelccjcPGFNQnlqbXJZy/OKF05cAoXwQW9QNv+up8Q9eaNWHZejmG3xMyC7VevrKilAk
BiQVc2kH9UkbHdloY8d0mSHdmjBe1algKz02UJuKpGUVp6Km/IxhSg3hJsbh1MOQH82qntLaqdqz
B+nek0nABc8g3JZyGRDQvw9D3hgVzSWUE+48c/iJxMCGFFvZ9t8wLbPcNrxmyWy7XSymNky61vCS
omnNPzMmAmPbM2DXnlgfIf5l/Q6ZshIbpLCZSWfr2RYEXN5kasiR9VBps4rQyXSJLyTADRKhRStS
BpkzeIqwvuvtek370nBu2GKzI1Tc/BvmGd3Bl1516KYS7DKlV53HbuoeoM+9nuBKrYg2tE+V3xup
2wUaVqe6RwirFU8aPdXYLH2S+IGzJsSrSMTqsLyrrBrj9fXqpFDgsk6e3dvoWKnuhwUOeJ3bptWn
RjCRF8iniAfeL/yH2/XkwYDiXkp9+VvUhjxC1sw+ssH0D3QughcVBk22qLrFoFQ1PZut0n/WVg9n
WzhI4t1gpDkL9beQrcHLKmwwehf8W6BEl099bSRVDT5zbqw8rkMD/1bo8sDqwrqfl2ZOKuDUE+gC
1vd68taXHttY47B32sReJSYftT0flla1T86A/iN019Dr6FkR5Br9ntTEDP69aCb1oKtK/8bUfH3r
GR6uSNPUB28k4I0yTRXVEHeOWsxIHSe8ILETLEYuVtP6FZrMR5fLdZvPRTuA5L9faFxbpX+0RYUp
+8la8rYgTlqCTiRBpb7L+gK+clIWu8FtHKOlAB36PEOXvlc9mv+EdDemarvUXkKIn9XInQFCCpNF
VVCPkA1AusMMT991duKrrkv7aRafQJD7owaCIR1LQ/rJjM7uuZxcdl8wzUVUlqAD9qHmFtugV8qH
ZZjvrKANbgzLBlNfTzc+h7p0j41nLCDJNGS84ogPYanGVFeOB61DBK2RAc3bz7MlVWYAR5qCdY/e
hm1j3yxSN09AKvewYtYnq8fwaYzQjfjqwND52N1Kz1qTkPTsYHeQHQAFfZ2zwa2ieiIlhEjMzgOf
vIaWnuspemigaXVXB7z+UihdxdaiIQcjKy9V9iR+DbaAbpDlF78ABvNi7lRQFvL6Np6MCbLQ0jMy
sfbQbQgbJ6bMcM/jYPtH18fwtl7BRq+KtrglIydHo0LxlrdA6ZAZKLF+46EecM/u6LBMyczK+s5W
SpzQymfPRCIZVBwkCvAV4aG3Ri/FNOUayZp1j8IwjHR01HwHPSnIjdit+QliZ8Mp6Pz5U0kJhy4H
KiGQfQzUHK9k0elKQxETAz5ceyI4N13pJCbjeLpHQ8dAB/xce+5EklprVrSheuxs8B32lI43fh32
98a60pzDNf4o2OrHZHW6u8G315tyagAbGLT7dWEjfUExnp7RSwEBrjkC8dFadT42wJv2nqAHFIHx
0IpihHyCXydrBVlHGDl0BYgi8wHkZihrkJJWCCMAC8ukPwOHRgiAFPEIHwNlVDCE3s/osohEj7ja
eBKL9n6EGEGO2pTM55UXUGz0FwyxsMDCnW/C4mkYGnpkUqi0H9GP8OG7Swy5jGc5qM/cb57xGBaf
gzBeoIWJjwK8AF8iv13orYvy0pl6w8ktnPuK1L/WpX8shY47szu2Lc86B+91MJoxFLeC1BHVHHFH
AObKJiv4xPwpRdaEmXD3aEOuKbaXksTtCHbJdUCI51fngkC6sfb9CLXUIuN9gxLdMuvYNSbj1HIm
ckFwYh7jQVpXdZDqEQ9JB4F0rm8RXkdGDEaRpJJFeEttwZLCcMKDq6byYTSgyz2UPdS/zJ6eQsNr
4Cw8NEp9iRjCG4bUL5wgA/HbAmhuvz5wrdDjrgd/eFDSVblNenIzSUdERl2DyZmaLB/dDQK2rP09
0EbyZIy8SnoT1RMU7kPyaZRsGk7gE3S/snBpSdq0Ha57MbZTbChn+OpA/gJC8oFK215grKnv5+9g
n3NB1dz4Q7oidMzHte9OgbvOL1K1kBKyTMjwCsPHUTpkoeCyrkDB0DlrDpaGMOoAhTtKk9rfbUw2
QzZW6LxmZpfrHpzYAWiHzlBdLL9qTsFyAca5lIb9MCVT0dXnCaoeyTj1XgRt1/WGeKL/wlFpT0sf
f9g0RJFQMPsmGKlEvYYOVfnk94WXeJ3hZHPfroeaOdBtQKM5VmEh7ys74DfISqYI5QbkN+DtGY9C
NfzY2iLIFNApyBtmeprr1k+rApKrfIXWZFChyLU0oXW7OKERmXbPjzSw+Y3q1HQQeGkiEfQq98lM
fWi6uv4Dngfv2Omu+jlifu+uUBzauKajK0itwT7A50GX+lPh2Dz1Zc+WmIZAfs/uiEvC3SnqxqaN
1941Ime0UZAOQKWCFGwrnfQjUh4ozqAEX0OVcp4jLSr2YJe1jA2w28xRAemZFwS3EA3xNOZdvVXe
l5gmumsQg0DVFQK+benrXJt8zkxvxHBjiRQpqFb7h1NaMJhZzzLtgT1MC4SxCI2BqRbI/b8WrhE8
VhosKEnPp/nk6RHSo72/eTpW/wIRQpjjoyDbMfsnqOkkC/HLiJueijrVQnEEYlQphEQpaOoqwEqD
ibuA6FLSnWeEBUeJoCiRdCHp4liLlXt0Deco4AB0pzVoaLPAbpcHk1tP9tKGJ9f3cKUmws/O0k0/
vaJTL2uo9PPorvTr7EjvEW0MEWOK2oxI5UEsFqT5ReKKvokF+p+f5trSN5RudMo9HiwfeOsvvgPV
2AigVBGbAeQ4pAIMUVHtHCWo/ROOSYE7ycf2RmPM6ICF+6w38JyWGNME7QLARQ9r45gQHLIppEVV
fegDYYPDHvH/1zk0wpwtzD6bTgfl220468wMg8Wu349Hdx5BQGSj24Em2KgYtHOH1a9AZ1LJU9C4
4vui1l8YEkURJKxr48VjpXfGnBuNke8veJ1KJI2BuSmjlrjwCcQcyn88DrxXJuqSPWlb9E9TOCGT
By4Vre7RCNnBCNUUu3NX3i3cg8xq1wjYlSPqm4HV3h0zzTmZTQodoc5D09/sxwMNkHYjlZvHdGyJ
+TPUUp8hF+Pl5RBaMTJ/RM6YU4n4bBU3avYwuu5bAhE2JigwrzuXEWoH7IS0q6NnzxggsgPOM+PG
RVEZqdtgRIAZ/UKtffq9aq/5bo41gUvn/p0S0ONFqGQnnpwtDHVDr1SBgj3FqwyYAJ+nH3DybV6V
KFPJvh4fZDiXaaVHlI96AWU+R00qg7b8ZCWuckkOJTZvjkLmW3UStCDgiQaPkzMQTSSh0pS3o7FC
Vng0q0ZmJmvHh6ao+Sc5u80a6b6andzEFOVBWmI4uxLcB4eWTgCYdS1+pdQjf7FUa6BeDsonZWrg
3pp+fOEBqXIU28njqlwr505QxMAZuYk/g/YTlWAfEGVcF8gCg9gWWXBzDt1p/QXYhBd7k4WfVKHK
/GucTRfz7VYQzWQJDmQuoXbdtZUfF1KTKrGJXj5rbgxOwhRBk9V3zCXStAAhS2g6ZVyWCpDTKax8
NCgZBaXHCEmmGPmH+MqRCdWorUDTlI2ufaao9adF2C9lTtHIyCsk8Bx4iUo9QGyyzHvdl6kPKenI
JNo7rAV6JQVCjynp6ql8REnWyFs+QuQH8zw0Ar0pK9FqM9C8cPoSQJYWC6GXAVQgrSwrIhwPC6QE
xOfVMecTLkV57NVWnVhCjH3TjpRn1XJ+7KieEs/TiNO90s5cz+OJQqiXhQI+FCwVZi6X/lsn6yEv
q5o9F2Ht3hsWKPZct3LvRmd8NnXHMUNctnk3MqhpuF1z7nhLD6ZXBhqJEht/r7idx2W2zX/Aa6Ag
J1wU5R8VouGD2sCKGElz+yd0NLy8qXiTCuXeF0bpfi7DtT8MYCEFhiZQQDlO45ON2spJMkHjBsAC
FDqGIELPvziQuihgUz4K6GE7525HjC887MM/SD8gpQYF8Oc1mKcyGofWuPWCmj76g9+mHMog0BAb
fBKvtAp+1sZKND6HQ78w2xNNNASmBiLKnewXE9Z6KxeOATgcd46gxT3RWhSZ77fubYcYI/FHrvNW
z/hCZUhu8dkMmixhCUHtqm3xHmG+J9MYihnQhaNQaB/b2f1ScpTbItGV4WNICtRQgqKp4CS7JzXj
yRnAoRwwfdNTz4Q4GFIG26HjaTDc8LZqlftQ6a5+br0BUNBJOSpx3cE7+8r3E21CHmv1eh1Lw5CQ
LByMGRRCoadu7aCbow5S1fkSLDKqrQ7dfaSELB9WqRCki0I/WHywAPMVC0kmt2gPTU3gRVi/fFu6
BSRVbod2j5rbg6zG5YfgCiwvfFjO1EFGy8ZKAoNBuiSYMSs/rKv1UMlhTlHpQ512hRsaJyM4SZ+s
t7TqnWTpCbS8qbemo5ihuT0Ht8OEukaENhePPEBxntvatM9ELQDVey7hUMpYqyJFs8aBXKDVPHsI
XX3Ij5nWLdNLm/gVDyOIQ0MUDXHc42iuiJqEArA0DLtH7k948SUBqHkifdZgiUfa0uUzl+6YIN4e
0H/AG6vKcInl4IMYnhlB7Nu1eY/hKpItY3jnCzO3exQguMHCtMDo0U/pLwgsfB0AFWX7+TDZ9mF1
7eGTi1pvCqmuMA1rq87mVtefMRVfuyjYzOZtKW3rzmtGcDA7BjQvB71UGuxsZsAjLZFx2aVRHVeL
OSNeLV600YBY+rZDioxSFCoEoN2ykBIsHDowyHOzmiB/G2Vl3bV6HHM2r/VDhaDo0EOb+FbbNiTo
CZujylY2ReQyoYxnIe36RweQOHMpqUIkqEj/OsMInwSv7aPXmYOKwllXz8tQhZ/CwpGA/Pu6TuQ8
YzCV1kCvo4BXvtQuEkzeK/6NCGg8mGJQcSMQtVUBW/lxVI3+pUe/eQBTs0RHtoC2pD+gjjDhLTq3
w2gcJjFUWdea3lkEo4banmXPCLYRzS5FWB2KTlQHZ0IoTsqpkC9ua7ZWhirzEIFmhmdDSEvotTXN
/NM1LCigmT0H7kgM5nSsCR3T0KI2WFXsyshBwk+geW9OxScdNAS9DC29NqpRV/3uDOUiosnQ5l1n
rAF45uEBHXfGUNFShc7BYpORKydo5qj3m5VtRTGUw0EuZEVhVS/HUHOCYKhvDHCNVDVI/TakErqY
bp8HXicRS/0PaefVIzeSbOFfRIDevNJVV3W1l2u9ELL03vPX349aYFWiapuYuZgZYBczUFQmMyMi
I06cs6i5IwV68RQXQ/1uFJNqtMPcqI+Qqeu3uTJQRwFF4jJo3XvFhJ/SjPYV7BjUnWqvHUuYjl+g
3JuPs6El36Vknqj6d2r6XZ3YrzqMqPYkkuKM+hTaWdB9LyNwsmXe1QsUcyJMmKFMHVAegsImNSmd
qZGSr+OgLfhF6UtDqOLzkSqQyHC1tJqbSTyKvydZSgeosiCAYmAzfxqVNqRLYKSO2NcNEZ66ZxEG
9DuM1nRIgscHeu7F7SLp5k2XthLdy3A6I5Eh8WrNKvTuMspwJ9lKbhRCuTwuN0U6uNasfZefprTR
HiPQAk4jEfZbK/ajPHkueMe9V6Z5+WT1knIbBrlgN3EtORqOrRAaeyotGieCdi4renEIuNOoEEXB
EbO5os9AzfsurpSKvkcwoHlYhk4r5KkrNlHg99IonSgNju+rMRKfLR3S6qI2TF8tE5iGTHleznI3
KIcJdlhvDiIRsvYh8a3SRJo3M8LhCXIU2e0VncCdEivRpBKf4TFqTjKe+gAyQ7R1jTsaRZYIPxic
k2koLocpDrSzaOWiU4ez6JeCwdwhc7F2nEttxJfoeAmJqjXY3ZC2EFVWkzH6OVzy5EUk6U63nquc
NMINdfVzMxvodmfdfNvIc3uDhv3Mzo0rOhbWHUkWB5cBFP12GRNy0Qw2lZCja2dxaTBokhROIxqV
C31aS+azBDdFuZhIKYrA9q0u/W4pXYRoUVz3NzoUzm5fmoKXtNr8OgX5165ZENIWDDh+pqUeuehL
0zxntMHvRVqYtY0EUXlriJngFhMD/IZVUB+n2mjT5gnsIAgSR4FIihC6ULyviqFD5HGMvmcrf3KH
5OVLm6Pe2Ma5yAtYk2/1Rfiemr3lK0YaPxGzYsdgluPFhL33uVF06us8Sx2xDgjOdQTvEDJIbjwt
ChUBI3HaMSwcETHIx6UdC0+FV9vva6t08dwQDipa7kVyJzhCamkePCSZX5taekdrqXQaPaRWzPPM
7ujvPEVpqR+GweBxWLQwlChKyaMyLOSPg9Cklb3KiHFS5MRJRgQFGJvTfRJM4c5ckshdRbjX5hfa
QmRSdWdQNublcOjLWT7kMpTfBUQLqIjmwy10GILfUQ2xg3FO3vXLLFHwGlDMFMLxplkglLDrsUgo
jCrDYRmL3O8j07oHcpMdtFCtbWqi+sFKBzoD/Rjfq5byqUmW5TWNQFv0dBl9Be4k2R5J9EMb7uP0
aEq16Mlxbx0JCuu4ecozrEFuMqFANvrK0JhkijXzHKHQ83qSBsWLS0s+jjplT0YLF2PxzC4LTLcU
1eJOSdvioe/KghS/lm+aKU5u84ZEfWgpr+UKUxJxxV4Oi4BorKE1nS3ks/aQmQEA4YpwM7ZZcwiN
MXTXuu6xTrTXLueNF40TDaRAB/AzNZX22HdB864CjfNVjcLQ14pG8LQ5X06IXceJXSnZwAjDnD9G
qkQxIEz05r0pFCJCpepyGvt6fLbS2fqSjoRUdObkc5OXWeLOQqG7S5V3d3VB1VM0w/AmaE3D1VUt
t1sVemC6R8TePK6/ZomKcGuHK4o/TXM+q0dE8cgSBSs+xnWnHaJR6U7jPGo3sykPr9RS0pOSBAGR
VtVP1CA7h5dc4EaAAUjh2uazMqN1UHep5qV0KG2Zb/U5pSRvV5mYvixxTKdartTJa0czmZwAjjHP
TNPoPZmnmD7UetG9E5OuMZEc5MF7V2ehVnpqTU7ucuvBnJihuXwygrBUb/NhGXnW1MAdXJiB6+Vo
JUvSO2VajMEpQd8yuW9j6jFOownh4vY9N7+faqpGWmdqx3RgTp22aNQtdmhE+ctStcux0mfxrmzR
0y2sQrwt68g8xH1WPFUdCWGmJKPbiERQEvrMicmy7KjOg8dBbj6thctzQWvQzmpD/Kn0CoXoqrMa
RO3DUERUCPlZm5bb4ndLQDm91cifKi1h2seC/DII6/rYBQHdBXEgAZqhGnUCeOAPc9gzmjeLtGaN
qCcjN9LMhndUe5k7URfdYZTTH8TF8tWITLGxh7FpvaUNeTfG1fTakn79KK2mPoUDjzdbIuNwmFOg
ZrRU5WGSqomn26TfpZMi2bkVe3NYj+8SqR+dXtBo/ipK63cDSkWqnqDHzAPobM6pPLpi3uFi5lJ4
mlQpeorULjlCxMZbuFeTL3LfGlQ5Bs3NghFl6QTx4lyoOy8bw452uFG+8ILkoihl6/Gp6qMwh2pr
x1pHRzeKoxcKFMq7ojaLn71qEOLGNKVRQ4ZsL2kCUX1n6GNpT/TXjnGhFbbSiV+ztuse61quX1bG
4eZgSQkdZYgWvohBsVBuayDrqiI5o2epqUAS1S7kNFahoD5khYD6sGCYZyHVllO2opEgXsgl4TSC
A4jd0aDZGA1rAsMOCtOHqk+ydYisku0ika2j0I2USdMQWoVTSa6HAkOsGOEnMRJ0GEVqvTT8tCNW
2tqiSINLd0wEj7C0557J3ldrrqp3+HLdyRa46vwZNnYAiTmyPBoivD+LPDd0TxLnSqA33Q7Pmppr
oq1NgfgctIIZ3Mawon2E/VC8L3PgMA1Akuc5HBhWaomC5tCLn+hRDE9LUZi3hVotjaPAmhU9JQEN
rEPcqskxXMbu3CY0XaOgIivPtMa10lE8w10n3sVq9ziW4G/FnqZdkwkDn9UgxUedOi6cIRjDWxNh
4EPbaDzzFU26YZD2tRDQH5Z7oT9WvQmAxqBMy0yEdUYqurSp9SD0yH2HfDqXCzuKEYODpZuuUxHr
JxhwHHlle4NsoU+crAfjbDeGWP0QaQkzLmEkB+AM0+1YgmAhqmQyQMsllKkJ1n3uKFPyqWgni4hv
TSYaHB1YEHlcsTC56YRKa/7USx4LsKhLTrIUCtLTIUmrNC/NQ1CS5lRTa3zioWG4fQKWwJ6buT6L
TfW5C5vw05JrtTcKkCinEyeyjMvMK0KVbgH39DaIrfY0LPX3to+h2LDi5qXq25q6EWiDg9bSQlso
kbixJJtetYgm5Kbj16mP28dmVLtjaYGwDvqh8ssRajYj7vRTXgwGLTqNM9mFo63pk+hMUpJ8iHNa
tQzOz5y8kI6BjuCdYNaBM9QqzA61QcbdqXrk8Ucph7pXI8UGbxBHHo+F/h7ExHReylFyhiSlrEsV
hHTXGLInIYyj0l9KbTyqlBxcJNNkmSq4nDIMDsIVyEUayM19qvRy7pvqMEf3FVy0wxMw6sxwMtLB
B4pcFp350WxpY+fT/ch/5oD2T51Bpl5gTar4YVpnQ5Q00+4KuZhtLTB78v5qTm7DKYeBaM4oWo+C
2NI6bQ3f4Oo+KqjovnTAf58HSTWQHw8ATtfFh4CS9btFjdXXvl8VwKckOTax1T2WRWfeq038reoK
2Uc/b7idFm14UVOksKSMp7aktMxXdJSU1UUWnYLuvyPkkUUZX0bPRy9Hxa+j/AMNYdLJSdf9JuJd
ZI8haQBlg+VrUYv8J3qlRzdLBanrAI2S08yJGLicnk/DVM0TW6cId/1Co1QiXXLrpNJpyk5tdBeF
lYBoWraIjpJXdjhKPyOTM9V0avgFAHcW8CADOMMzAMJbQbfAB6hWjdT61OsMDEohEAVz9vhfjWMZ
bU5xJC/tDCzdE+9mak1DXzxp5Fivo6wxa10HJZCVKpF9LS+Hu5jZrIelqXo/bftPUwmVBW8Rnmph
/zEUq/g+mA3xljOdH+phHj5wcwd3yRLpnaLAVTqmMmLyQGl/qqHVfAtnpaBsg5YfyWl2ahs9vVXM
ouJBFcjfDQhCnlMNYHQVtM2dalTy2aQX8NxKK2cI4+u2mqJ4JUhS+h6BWwM3rdYnejj5+87Mohai
DT14RMy1gZB1JGMTOTvP81g2p6Zuovdgwwa7T1iFhwb6yITO3Ofo2SOIcggFKDb8OFLG5VAKkZDT
dqEhxhaW9M8sgN25o2sjZEZAH93JCvMnqSrexXKuJAi0Z8JNIgTdpzCpUXWhVzB6RTZrt5mU9j/z
To4LMjCruldDlPiyIJ38McejjOiVHBZocO76OL7vGbaGXum5iJvHKKqiQx0Te8i6YstNwlLPbzMI
iAE6SJFEh7kdRdxjNQaeqerh92Q0xxu5njr6gEbnJoaePHN+0ZQxBloPQ9ifwkAwQ5tOsOzN+kTd
KB6Gh67WrOeGIvVTmy+Q5YdSzLzIUvTCt1lvzW/p0AlfxrnJF6+1rPmTUKfiM7dheel7hXzfJJNZ
wQuovrs9+KVz0XfSETiE/GPOu+jn0tDK96Q2Z6pZK6JmvkujWbHzTLc4z6LmdsVo0JSueeOTKfHC
HqhMtkprPWlqrX2ZxqBU7KQgMthQQMFpUdadekflOr3neqAPPYbRuSkt87WWRTAe8mKuEKO2WZym
1b638fADVPXsWhFjPR2vzxtwBCrR20zD7mjIQfcENm+kqT6k70MTYIkpBJVhU2OW3mViGHwcAbZU
xziF/baTQ/3TYOqjH8YJs1aBGDhLJq5lVmaDKcdZkmf1dY13AlvyUAxB6DLWWBQ+wwSxPacS4BC1
LpeXqM7kfp3u4zpNcWWexK603lUWrw6KDDEvImqPJFxiD3ALybwquaNlObphsnwKVe0Hg4LBC4pw
7ePQdNM3Go5149NDpIubDXr9Da1HLn7O/WS+jz4n3OoquBWewtZrUQLjaLUU5fexb27SOAD1TOs+
+2yYeXNcho5aQsRVWPqgupvQKbf73EhTW5m6zNeUIXctkASinek8seppsQK36C3hC0Puxt44wzWA
9iUUdoM1XopAVpgfF3095+VCTuqZVdb+C/A91IcIM/GAZpp1BaVfAJobpSAcR6HoG9apW4W6F2tn
oODqMuBPXHn0mLrZ8l/BsUH9mq6Or2sR5aUAKc5C2aMjvIadZ5KNLi68M8Zfc3M9eCq+cSv5o3gS
rNCv0k9V/1XLFFtf9oZ7pOsr+q+x7bSzqvdqW6oYg4eDqrRXMBaYLK7wPnpWnNoHYKGFpz1stHZl
cBUKmN9WN7OP5CmS0piz5EdAN8Fy6WHvBMIiK77eSYLgMPvS/yyonZ6lrC0OvWrqhqOS43nRoGan
wpSoAlNFdYUuW27zKGdWOkQGK4fRy1fpQFB512RbNhRCQ0eGNimy6VeSpTlTR/ZolHNpgyv8nuX9
z6ShGhjnw8dIIL2hBGq5dKHBAHZjcDbziodOILc2HbMfg9jK0Botih3P9VeR/Nod4wwigTgKUJqt
6hVEx2yFzm0fGtl6BgYJr/4iRJ+FtRUgyZm4cySla4j6y73cjCXoWi7wZOALMs/iW4ilxHY23GY+
5J/O6FYUzcdz+7I/3nmFa2QFtTPoTHkVAcjt4KU1L8KSKb3ky4elcet7YbCrl/6H8NzchkdEyBx4
/OSzKNugw1I79PudlV+buLu0vxkiIsEWqyRg4erBPCHKcNN445nNv3l77OPqDblY5sarVEOfIe3e
sb86hfWcCu57MoD46z+2At+TrjLzhpKGqGxmPgCrmyCEB8lfeM2AHKfTvjPgdYUak0rghYmND1Y7
rauDGWKnJR6/cdRPuUA/gV4+gvWhsDAhMBY8Z42XME+e0iK5U6V8hz/w2hQGv8GCqFBWVFnd8j/V
Qt/rBaS7kEuNXqPKFPWiWyBoo2rYEpCD4ANoHPo0i92HigMMjix5hyvxyrFR2F9dN3nLcHo3O90p
QdlLARgFkRQ0ygP9KLT9hxytz0zTfjYCKkqNCtyxDnYO0hW/roiMoZmMe/ORzY3Ta6Z+yKhpSjwl
qPwacYxzASmZFZ+WpBAOgyp/e/tMXfEMfxjceIa136ovei75KViM3BJu5Ch0B6v6/P8zs9lQoOxR
ZrQlfNP5bTt1vkDvuu6mPRKJve3bHN8OCSUVbKHkKy/FeXKb43jfPMSn0jF4PjkLvi59He6yu2lv
TurahPkf+7iZWapGTYnEkLvZejzhiFRPIeSAqyh88/Mcv7NOPJb9PbdzhTKY63pxXDbuzUrCam4E
1gti5NzXlDs9dLgbOHjc8mA58sPyU8m4r/AU2HrvQMrj7jv5KzNvtNyRioeDGaG/7TBukFt5GfUW
hH7D+6aubSCtYHZgDYBQ6u1TdMXNMpmFhglzv7QotgSFtTyXXQKlLunvaxh9+Ve0FatoGurLOsJi
MJhussOYOd8uUzq/spRbAWAM2CgvFOFaeXshV/3sKorEoJCJv936uLiIprAFBOj3SXJOyzlyong6
WmV/J9WGW9TkjEPxIAH5gpqbSlnULjsKB9f2UoLtTlSgYOafjadZ2rxAXItKRWUUt5GoeUKa70WT
K8NtyqWNjXMZlUSYmwEbK1OwUdqtHXwAd6m+R+XK5Q1sh6/LXf1SGU7q77H6XXPhvFcMaEFVcuQt
WzCofWovygKLoGBNRArwDZn0TRfnY15Kd2FL7R96rGIadnzQNYcqIfwLnRyU5Dz2/zxCRZxS6NMY
kBhR9xtnXlaxV2uHnfNzdWd1AiSsGdrfKnvMYC9xTtfGV+8acjpwupHbZzadOt88KvSDXWZkcuMm
u1/v/HgL9/Tbv2DvB6z//uIdVVYqs4Kd3tFmyhkNYUillv1O0D5XAoOZefdA9f/L2yav+RlEUVf2
HPQ/GBv+0ySYuyaUO5ydMOlO1dE+XMf0vw+0Q982dIUqcSW45l6oSKVxhDbnVtNpbeYTGYj6VBeH
7HuLdrTlFT+1+zKxmRpYnmY/uUlOTIEpDDR+f9v8tSB2aX2zzi5rQxXElOR3FmVfo2QGcTBv+jC6
jZXxx9xbOwnXFXtoAJgwbuLCpb+SHRoC9SSo8+hXCTHkedGF56Q4mGlNn7fdObhXvuEftjYBWoNu
zOpFerZh/3XuP08hiazxPY0i9+09vOLdDCYCeR7jzpEj2dzCsYjSPMwm2dfTI4okvIr3ppSvrkTn
kKyaELzB1129uAAg3ZsoF9i1Vj7F06sYRGiqeFWl7OzYtcMIc42GQ4FIHojLxlBF22go00H2o04s
HDoA9PpEkZq6FQKf07MjSuvjoRSHjzDRTuDHDBe07pdklD4boo5sWjI/ZOUw2Ek7FG4lQPusM6Dz
L/b74kdu3IEajUUqhuLol3pxU868GYS4L3d8zhXXahg8C6yV+BYi+M3FQCLDmmbJkP1K/dFa/H0T
ZztRUV7D3maA/w8bmwNqLbo6h4qML3PV2RvOdB6aR3rlL+EJmKjdvosf9Yf2bN6kL/zzus/BdH2R
pFIG9Qp47jdxuVBAzI7KLPtzWn8Bbf2tbduPqQTi4V98MQpgwMQg2fhbUGmkAIkHHfEyRylQ7cwq
ds7EejC3W8ksJrLBJpXPv7K11Eobs6fE4kdVWNu6OXr1AJwJqDP1FtSHaCT9wzVBZ2qSiKoSlMXS
qg76552kMWQpDS83P0XgiAHGRMi8t3ft1227XNTGhLlRm5smABNqMhjI6Wl+6kUPi35i+FccnfxH
cP4VFp6S1BMXF0qavQLA1udsjW/ORj6NypRRlPaD5puhPKZzfRDNQ9PWO6uU9wxtAqBuWSFzuYCE
Bl/4FjzRgIV4kEdF+lQeigfBaw/Cc+rEx/SxOVXvzd7WTjCEOdZj5O3VAZXV1ls7vrn1dSoYla7R
tFnpamVHcXukUTI/eGWgwCncxA9IJfPDZK/U24ZTHhmXcFRoH4vaLj82TvpiMTjqGse3T8J6lt76
WRtHETDfVAeToXPWGNDO2uih7IOTGWQuE9kPYgL0KmndpVT/Kend9hCsDuQi8LQLrZ+usXS/7vqv
1gj+cEBWtZ5u4WbYyQy2Sd5/TK0kzSjsGPI29FglbxTwZZy3QTySOJzVKZltlIpu9B5gFGNNWZUk
O6F76wD/Y3QVtpOgrKL48uf6ZN0qAdt1il+ZxxZyXDB1Lmjjt7/eX/yuWyubgGU10tj1ucjS7mYv
cuKTcs/Qnxc9BTt36S8Ov62ljVMSkaWd+wDZy9HRD4vLnOZB54wah8KLPPMfvj42xralekBTSlAn
oeG3A5TZ0mgry4PJVMHbu7f17FsrGz9EuoYI/IiVNG7AZydDfAhGjdaoyKtDg9TPHiJ9R7hy51hY
G5fU6ksb9zk20Xyzy2781HXZT6medpZ2/Vr/9/RtHxk97UulrRMDzxferAVj5bD6kr3Kzf+II7/t
bNxHo40Nk9zqeipMpsgfJTv0Uke5U555XqDylHi/BIPvrJ1t3FvfxnugO8ZkV8r6kmN3lG5ghfaE
Q3P4p0pS2xOyBpgLJ0XZpI0Q9zV8M0s/LF0BlKZAC35ItJ2LvO7T32749z5uvEXThnmcK4Hu8xi/
1SLjU6QUr2+f9r9ywu1iNr6CkbuRUYnI8IWb6sgolh29qxDTjWCIJxT64K3Puq8elcPsAs7w99ju
/uq/be1vPAh8MXAAFQI2Dtm71YOAe7qrP4m+4shEtuB+T4rsrxL8nxaRJPzz85HOx8Eis6vo+zjW
Mj8ZBpDYujriUo6Gmn8IGVdsNJWBUlll6j28l/qGYCfulI2vO08CjyxJaAr/JVoUBYqUV6q2HlcA
dG7mdx+Ve5ptz/INHOA7H/qqW7swtrmTWgPajwlPg3fvdyG6K9P7EqDu1Nmi+P7tI3XVmV1Y2txC
veurMVkdaKkox5lBEMnywrTa8WVX78aFlc0l7GQZECKNJF83ICWRF6ctux0TewvZXD8D3muI1Tgo
g9bCK5J4Yis8aIN4eHu/9r7M5gYOIclWn3MDBHll+XiFdMlBucrpjcjWxqe3jV2/7xf7trlvABCh
Bmv4Og2su+GX7iyTIYQeahAH+bV1RT+FEzd8VJAjKe6Yzt0jCLyenPz+Afrm+olTncRTxg9QGT0Y
uGXl8rHPz3GevbOy6BaFrW8a87DM0IQ7L6jrvubC9Da0o3YJzZYucuGq4+JWD4AnvTXTXpzwtX0Y
b/a8284J0jdxHV4KszMM1gpe1Ynaj5MBxnUv6v1Vb//l0C6Wpfzp0OZ1/nWRYsMvzs1RsmNvuIEu
y57Pub/3MNhb0MaLUI4Sxq5QySBoXUrIQkX5SUbw4e1DunO3t1ScALCEpR+5EdAMvMw9M9mJtVe+
Xzflr9h6sWkb/9GQC9W5AfuF/LS2s5QbAS68+NxCDumJHIT5+e017X6ljTdZNIgytIKsYXQGV+Vx
F70EN4jwuLGvPL5ta+8rbTyKmGZpP00cO0lsGAG9txLdttKd99NfuIvtsdt4kqWGGgsCDSKKW3+Q
HcGuqSSr7kpkOPvRjf5xvxu3FzKNjfNolkaxUnSm/fkU3iTf1rRyTSnbd8PdvpjMuoA3joixcRfy
yNw1bCt4KgjDFdLJ8ZeQ5l46ueeWjI2XEFvDShKFRTWufrLGT9lafTlJTGjr5+ynqFD2tPd7SDuH
ZAsDYFKTMWN44Xw5Ockxw0igUjvVffskXn8K/L5mxsZhoLgW6EaIy4UqPzuaJ7o2bndjfO4rW0dz
5KvhiH7hJZ8luHb3xNj2TqixbsFFoq6mlV4sI+9g8YmZabBVzn+aHfW3BhGE+azeCEfp+PaKd3yX
sfEraW3Woxpw97o0A3DN4PauyOyeiY0ngasm17sK97jq37TP9SE/rOVb0Q+d0q0cwVV21nT92q1M
trA0IKy47U2PUjAYGn/9ugmpFz4x7BF9WA2CnnwvijuJ1+qf/rp4UKOt6gA0xbbv1GLJlR5ABXu4
3EYWNDX5uTUPXfDOQI1AYLTsX3yyC3ObM9qLedgC8pf8jNFV/o/D5PPbFq4nPRcmNieR4cpARzwU
iM0xvikemhvEi47VwXL3MGHXPxViJsAmyX7/EnM0FiWJ1Egn+/ag+zlKbn1nPHd251FjfL/rutbT
/NeXurC2iTSyGjeKkmKt+cQcVkP+IXqpl9+tdEYk/lCqOdAg3SZUutydLb3qvy5Mb8LPOEOyMU7E
09YDNPbLbvpjflQOJhG8OK2C797e5X57uZzPPx1KpTTZYlYLPnO5G2GCz2AAYCSeNp+5s7y3V2dt
MRSw6okR+DGuQHMTWadMPMTyTkZy/Snw3x2E1ujP1UCWChdbzQ4G79fiHQR170u7cluvOiP+edvc
QlWj2bqfeBJMvGhr7cEYrjqyix+wSVwbfYrpppGD5c2PJeKgJO92DslVT3JhYf0FFxFgNgw1SlfH
NTrWA9QXXuZOt6sK3WCXZ8lLvOwA365HnWHHhV0P6heWNzdez4K6A6a9Hs/g0D12L4mbO8H528KV
6J7oUe5t5vVod2FxE3lKJWZAZF2r8qCeZk8nG4PXJ3Uqr/kQOrB3OODj967hXyitX1nghdVNMIoX
KGHCNY8G6nM/HLPvsodKwkl/PJrvGu++sguP8krhwVDxsivGe/XpfGF8437MoR2gH8D9MPGWOdV5
OK91K/M4nJbnBo3S4QAzrZOc9vZ673ZufE+jJMkK5cKdFwVacHcGEgH5zvW8/mD4vbhfMeXi7Fbx
qEZxyPUszrKzrovJ+Nv8qPtQMe7k8jt+7ddPuTA1TFMXTx2mpOGlMxanHl4KGIZDc97LJNac+X8H
DOtX+LqwNNETSSHzYVFGetbN9MNsKrDqMXYTRESQMhbhG6xhQB+Sm36OD3rWeTs+Yf04b/2Ejdcx
YfoaIdeT/Ak54BsNbqmzoiewpEpwfkdPEM6G6mkaa/kFgg3rOQCXf5MYpeBq5h3UXfltMglW6hTg
r4vTkipTYQtR0TNJKTF8NYXwkqTBEu3s3I6v/OVvLjYOao8eJjkCQmN8j5P3ubVTGNo9bhuHNTBN
NNWgn5EQqI9Vkx6hy4M+DDYN66jVnzWasdLsBemdbu3hrXau0y/86cXaBHXScFysLWYKXBg6L+/Q
od5NVtZ49taH37gqWPUMOVyTlRXG2h1hrvOMZ9W1CABwh+15xr0I8Av7crEqhA8ZUIolg9dH+gVq
ZBet8BeE7c4IXKHUhJyd5r59tPfOyMYtlUGLTKVFwVKplJQIoKQNzKEpVGz224b+QgT/8voIysIK
jAwnkrt/xtWpqUtZNYGMr0+Q5t30vfle+MuNcd+64aMw2/OxCZ0AroCdsHp1hRd2139/sacp4y0o
1mA3jOrnom3eGWPa7Czuqn+4sLG5CFZVMq8i8/pIjuX9qi3a+9V9d/hXMeTCzCZch4I+TdHAUjS9
yV1Ydx6NmKK8AvPM2x9rb882x95cR8MXJWB+Qzk3sD5m494Izt6ObcJwjjIlPKgsBe51+oqrym57
3E8Xr0apix3bHG+h1iAgNCvuLzRAULq4jQndS66dtf7b21t2/RX125S6SfSLYpyJvLD7NS7M365k
GzmZFEq7PmRPD7vv66sO8MLcptIUdGNh1Ixr4pmSx/mn/EE7y/AyPwle400emXEs+vv7eTU5vrC6
+suLy1QxujzGCDn5PKRgcBQ+G0yppzI0swMyzbm5UgTv3K29hW78Rm4mWthpnBS9G/04fez01puh
wdz5fOsf85env1jZxk2gFcLMt4oZ9dChuQ2i5j/SxOJgr1KbsOnvWLyaiF4Y3PiM0bLETIkx2MBt
Kkcfqkw9BOqjWh3ldAfFt2dq4zdySPC0PMJUCxGlnUDiU0A1jKwcEzsfwYO/f3svd+62uvEektwU
9TRyNC1oNF24JQ6KUr0KWfW11MRjpTGXOGclXUXZf9vw9XUi+6BTA6JLu7kTmmxmHWg4HofFqhUg
aB962rF10b9qGXTfYjZ6bxv8H0Htt8XNfQhGuRKmtXQCnc9BekmO0XedtDu/U1+1u+SD+QkVlY+7
YInr7vm31c2V0KnUJ02GVeNFP6WURxPXPH5jzHp0tbUJdyi/7qxzb2c3t6PXjCLq1zyo9vSDSOHe
uA2ga/ooHq3P9Vnx1K+FY52tl13D6wb+fS1/L3VzS5Y8T8xY4Jkxn8C5eeHJclo3+LYKhUNk77y9
zPUPe8vY5p5UkYnKmcIbzYi10JWHqXVgHi8OSqkkO0f1f4SL3wvbXJJRixAfgTDIL3+OHmnsCU0H
ZAI8NHoUukntP5Xe/E/69dveJuAGHchUY+ALpspTGCP4Ze4lQevuvLV7m1gra6JhiDKfCtZjT8iI
feK3VPiICsnh7c90vTSq/Xct22euGA9G27Uk//NJ8mGGOQQ35ZGGxy6oceeibR+50sTA9bJetCr3
JTm3LRBkO2u5Hnd+r2XjQUorVhLw62taPHraebnRAcStFZjyaN5U+0XQ6xH8t72N71iGfjaQwcFj
dRCYKbXT9PMhgA+s08ZTlGunvK1ed9a4c4m3D9G2qCsVCsK15Fucu6Ny091Y71HLOWjOPmB872b9
Knpd5Chl22QV7GCcjgMt+2N4Ut36DLXRL5exd62uP9kuzuLWZxRGJtUB1lpP+7ZCJ/HFj8Np8BBr
cYrTv2wxXhjcOI5CYIS7rjiTaz+zPcR3IzjN/UzvOubpws7GYRhVNMvQC1BO9hcflNUhPIWHgYQ2
sPUbGtDHtw/J3lXbeo8QgRE5Z1nL8liGHenr17cNXO8r/l7Qr7LkxbkwginNIVhdy47WQ/isn3RH
shPfeC5uYKW9H8+lvxbKtJ2FXS+yXtjdZCW0BAq4pTn9oyMTxFBo8nOnupEfdFty4CUsbDSqdiLZ
3tf7JYl5sVi4P02rXAGHgx8cUIu4s0JbPbYuDLe+gITAac/i1dipMx2+Djgw77f5fpXeyxGasdQ3
69IWwx96CQU2VBhvf8T1T/krxvy2sm3mw0EkFdNaOl776/0dGkr012FUunnbzHUfcmFn881KWa4k
JVu/2Uk/1acFqAecl3fCoTsgrLf3sa6e/QtrmxiALA6cJuuqtJf8XnLHu9hDVOh5Arw/vsNDPu59
rOvH48LiJgpYrRbNgNixaMO0eJDc4mGdzVY5kfNxv/i9a2+TP5rKrCIwzN2rqaPBAOrnB9ibz9aB
RO4Q+//v9W3SRlke9HFA9vDXkMTCYzxxIY/75bwUrzjUO8XwvWO5CQJoB9VCyKj2r2PZUv9p/o+0
71qu3Ga6fSJWMYDplmkHbeU0oxuWZkYD5pyf/l+Qz7EoiN74PPaFy1Wqcm+AjUaje/VaPvkfXt/b
ic/qs/Gxf4EWGWilWShh5UgQ4+//t+gvWhAX/FOilH2Lpj6az90hPTIz0V69EJ0zQdDgB5TAcB+T
lCXcxXJT2Q8daAYrX3CUWd3lTMjgJ5SqcjSrOEfCE8Z95C9QqfMhwQMsSY9ZtlSPQS0MHsmTNFCE
RSNuXcxhiGqQgu3kaSxiC1IiIAxAHplYYDKW9xO9aNqLLgNpXAOFuu8VOJYF62a+cG7dXFABBT3o
7UbYhCjLb+2+OiBRdiWXYdwliGK+pjeouAL5ISpiC76pxYWWDCqs0xQiOddSaHUl31tIfILRV7Q8
Qcy0uIhiSINS5oWEPv51B2mNOzbqDVpTd2wOnYQOHgO1iEo2X9Rp3x9RH+fP4sLK3DRVFbGHB0ij
7R4C8o4C+Hm+Aw/+5MYP4y58bxHoV/YLhvnRRTTuxgvlMPisbzw/Uy9/Fnxl0TZwkWdqu6Fa2DMy
O9G7dB8sF4zmojx8py6bcxd9XFEg56eRcmUgehXCnnoLbTw39tPLeoeem9Oe6iC/Vm4E69t8VK52
nAtE7dRIlg7aMqTXSgAoD5Aiu+JZetSPBCAwvPhuzPtISLalMic9d3jYgV6lT42UJpCXwjLJbq7d
9m68TK6hN6D7eQSaSgzUWY4OkgblMroFx/Tl1Lv2HgzxYpcTfF9+gEnq1QXcDEiLidz9IiWFVpv6
JthjtodnFmtzyY4dq608M1BH/DT6sp8B9BYe2QAOeANbj40yQjMEvScxoFCUZ/FTTINlpXHSwrS0
L6/0C1ZynQP7CAEdJMWi4yu0xoWmEGAciC7gq4LbM4DC7l6+gQSHS13kxMIUfBvm8OG6Nheh7BYU
5lENa8M39oAyLxi0Cs+ox/6S5VrG9ehNT8pldUyvratSlMEKDo7Nhaq+tciSjthZBh9jKQk4PQFi
Ac/IUQ4Wn6ErpJvZFOTn2y3h1aK5eKRbUdSpBOdV3TG58Gk/HFmSB/cRbrDgorG5ZIjqdgGpqhZl
5nZvoGYvG3cEUjDnD8fm2TCBpJVNVbZBnvI5EOCdEw52BEAvmMOfIVSBkFc1p1hBXRsC81YpQwjQ
6v/ocrMZ7Y5uaKBm5E6kNYONVqEo2GvXSoBxWgxWezayV5CNP0X7HPhvyz+/zs3NXFnksgVaDVAb
7sEuOJICg0tQZrQxQLs7b2QzJVkZ4TazXMCSn0DrASw/cutq5QKVUel5bME5baqmb4HF97zBzei5
MsgdQQsS7a3ZYh/lHLMHTePOumAiS2SBO2ZhWESGPKEhZim9Y8QnRf12fgnbBabVGrgTZUImbYrm
nHVK1d/jFdStWJYT1KfJhxrJZfxnVfCVQe5chfJUoWmaogqOPNGAwFoxQeedCgKUaOPYwVvdsHIc
6xrJwCkzF/E1lMF8Vaev57dO5NPcJV4s4KpWaYbOfzvuKAgs4jyIegE1nsAIf0F36VBoWg2f1jT6
q7ag5d3mb2AaFpgRbBd/R0MdQyJlzQYLxsfMfDCmp/+0V/xFbPeQ/ew6gO7jufKWvOu8odWeO8kw
BTFg81768C4eqL10kwwtYUTt2BpPGKe5BjWov0AhuItK//yaRHvG/r5yMZtWqWmECYoO3QRm5zI/
9MXweN7Gdqa4Wg/zj5URyJGCZFjB92czOgwu2pzYTQvRsYvsfbBlcgEJQO25uIouqiNEGbxZsKWi
dXIRQtJbdVkyxKCh+p7GGM8cVcEt+A5e+JIirlbJxYQiyTU9Zi3d3gW3VuxEv8gru5TY5B/EuB4g
8O3S2wXDKMTFXenFTncBBStoDvjQSHNYQUS6BfO4FSyP+TWklJESgHcw8v8IIrP6oVxYyWplsiUF
3zyGRlosURB0L8FUE9GG4Kue2w8utFgtOPqtATGyKiXIigwxpFUy0ez9+dBi8tBxC4q0fyEEErN4
HjWQJ9fTntJccPTPn0iT75o3igmepBBhcqS3OoBm0KMeahvKZQIUwnZC/Pe3QS/w81GB8kIPhTnW
evKTB/WVDaGkbn+beZC99eZvQEL+QkPIHZ/zH5Bg9s4f1O3MdGWdSz6gaDxOXYJ7NDtUDzmekZUf
Xs8eZGx8SUAqcP5AmjIXeOo2BuMdu7JDqGE6LXQLoIcoyAsEgceUucCTtJ0hjS2MYAoe/QTobRwI
pnmoA1D+FdvT2B38pfDrG73GXHzkN3fVcbgchQA7dvb/+SyAQ+vzZ00zUK2bMsBiS6NCn+Vpguif
TlKv6yCCqCuClE5kjYtECsbCoSSClE6lg2ek7dWSAjEDRQjID2i7Iu//Ww4JbvHPy6MQhs4aC0ed
VG91fx1bb+cdU7QgLpRoSxUnHaQLghTaeWV4WvIyAHJlVBSvrKr9fzLGd871WY8nwhCEoL93h/Zi
6n5CfKuKn1vhI4b97jNuwffOIa9Z9FBmRBrZJJ6kZ07f3Jp2YFoQe+yuaijFo+B6fnXvGNJzNrkI
E4Hvtk9bfKsuyFBDgD77HQOsRAdjB8ptf3yaTjj/Xvo4oIQDFtgr8g11eqc+mcioR68NBtPrT2x0
UhR+BCHhva62ShNmOamXsbHx9DaeWt0Nlz8DsH3EN77J3keQ3aMR/Kj1oQUI7vVdhMF8AkxQeQOd
5lj4/t4up6wschGIjhlJqhQXB6MzhdLxjs3I2GiSNS4ALIIWiyh+84jvuorncKmQgvxVWQjZxIar
YZow9kQt2+0672plXJDpx0UezAhJXYPJ2u7n4Mn+ckjeYyrEUN8YxCvy9CvGAgBNGiR4ZVCe2FRQ
RV1bWFHfjhAmqGN1zbSgY/M5AgGEkkxQWQHzf2gcFaN/SkwMrWWA5o7NSyxbgnxgO+3429y7EMHK
Vce2STV5wcFFqn43G/quUJPIicgkiEXbR+LDDlfkmHqw4VYx7MQDNMZsX06oIOPYzmw+LHDhABxM
5mwzrItOH7UEQ9GQqx+1KzsWkQduN+bsD0tcckGyWNH6DnFVPnaH9jHyfpan6CI5lqJTsB1VPwxx
qUXf4SkjGdg09Ra01qqv77N7VhDoPQhLj4fBZdNLEBIVOqHoa3GHvTBHI2wrGF4UjPZ1KWSro1nU
tBIZ4VKJvohj6LICQw01y0MKMSimjHr+jhD5BHe0QRTcZ4aOKwII9JONPlw1LD/zbIH4WOydNyVa
DZc5qKFEQqNhiXVEwSSb7XOD/NEg8srxuNhgFL05W0QyIctLf43dALUFpb47vw6Rd/P8K8liWIYl
SXIwqcXvKIyfR0PHO68MqdtUUI83ltrJlGYEF7ABakQo1go+2j9cNX+7vcHFChuySuBEwrw1eclO
1o74077aN9AZ9nXGMOULFsyO69c84sMcHzgQ9bRswl0KoGTyQPcgxHuRK4cNCtcP047ei24cQYg3
uPjRZumUZJCOChKyAJ8zuKYVeTmUDsHwGii9FggWKIjxBnPdVYzPDA06B/N71QJ0vXfxBTDLLlSe
/PbUHtjkJxV3X9g3OrepXAQZIUCjlQxhz8ALbDwxvo135k7x0+s/qwJ8fD8ujjQFKBwTzYKEcwPY
3xTfVeGVPtX353eRnd9zC+JCid1AVrZtkZHQ2QgdGyrSQzmCADW8jgHt9Uc7ced0FAQVQfwyuKCS
lHhY4oWFNLZXTNce+oeh0t7UKA0y6Du651f4hWz5veH9EV54VNdQdtOEfi/0N+wWOuiVn4OBstAy
twuh7ZomrqlInhyBCkQLd3iN7lOrOrTt987MIP9V+7R6JHmQxUJCC8GB4YFgqIKEsyZjG0DEGmjE
Z7N5CWhCKj99gKpGMB3bQ4c0VORZokhkcpEIFYzGrMz/l2aXd+DkAdUduWYTgTQCf4DgAwgOKk/0
EsvEKuu/sl7bduyfrLbIsGhgQu/d7FXxG0yZCSVnBDcX3/XSo1SuDTZzA6GpKwzbdr9i0H2ZIF4x
2fMo8jNXBIITHCae9SWBnnQcdsBzKDrkSVoN4lSLG0GSOumGvQKilwlqfuc3V7RKLiDNdtVDNhRB
0KqjS3kodmYiKs1+EXziDhDP7dKCaL7UM9gYAmsn+9CWvaN7eXHyWyhHeuYxhYL6CVzBtyBlHwEw
OJxfoiBd5FnZF/C0Z9WCFIRgoEEpSiftYCe+ofn9MF+nk7W3M1FKIrLJRSij1/OwD/HUnSBNqZk2
FG77+jGtZPxHazuZ3p0GubpO7WbZnV/tP7wR/477PJ5M1roh0SKKcJX7DPBE/Wpv1B6q0150FJ1N
wdHkgWWjnhU6JDqRJIQQmYGU6JVCzcqRmkVQThSEfL4bnOiRmtAcqTf4A16QHweppXh6bTuhRgSp
nuDbWVziE1WlqUHHjb1j4n29Y6QzjNvsv24dl+5AQLhp7BinQlZ0vwVzCHozYk440Qfikhy1CZu8
YT2zebGO/ficlKFvJILGnOhC4DFhehbbuRbD56Br5zNKTvtKPfSAJav7+lkSJW5sZ87kHBaX2RBC
B4vWCJNkB+1BaFtehKfBBSdcgAEsL0sd0Qi8aBO5JGekiZ7XAyKISnKoUMrFfmnV35OtCfKarfiP
FodJMB0OwbV39P4qI52MsFFHzJkFvUGPmbmcIEbmqNX8UtLlrhwTqC0rj+fDxVb8X5vkAhUdeqi2
Ac8eEPNbSV8h2nj+/7/Zul8bYKdttaaaQOe1Z+P8Q9BabqR6w6nfSX5xIVOf/Jw97UkVDwdupdkr
o+9dmJXRXMulSFtQ9JCPw6G9jYLBSQ/9YXosXBGs9f2j8N64tsUlQ0mjK5CHwg6qL/RpdpNf81Xs
23fkwTgsx+J19pL98Ch5hoDVeyv5W5vlohS0YukcZQO4R3TjwpJQI8BsPyL+kn+Drv2NWSf/zVPe
ezGrPYUaeB5TgnVC+tlprIeQCmAkm7jK9ZK4WDXYpVYWbDyPPplI8hjpnOSSB2iGyB6bHxelW5vt
o7VBdu5XS7JDORp7qKugXAxuySc8dGdX+ta+Kl5zzcZJrZN+O93Gh8kPS6e/KW7VH5l48mErnK1/
BR/OutBuBir/lR5NhwyUsukuu2gxG/aeT4s6c3w0Q3QxLZOAR19l0Co+WEN7Kx9isxyDOUk9CVpw
mSajWSXwT5EVblXdEioyxGlGPHwqJ6wP1LysCoFL8meArQR4NEWRTcUAHTR3hRrL3IwmmQA8MuNf
S5toD4g1KePIKSBkH2IYd846QSKytS5bh8AeBH4gJcQnItCNVcisKSNEruxdAs1zRwVHKKFUxObH
R+b3xekaqPwMfCQ81j87ZzN02hxJEiT05tyJ4gdrElWU+Ovm3YJBwE6oWzCkc9tnj3WlU6KpYBSw
ghEC5EXWembd7KdO95c0uZYkW3DDbX6xlUnuiIc9aSChi92jU/crrcyTDIVvd1akb0tceloseqoy
L1sHZ36J7GuuTrg5an3dNBBKmhZIdnUdRDjsIDL03pUnWfQg3/hiEO6z8b0Uw0APj7sJikxKJlu1
hkDJcxeEMk6dC4r57yNr3Hogn6MCNwCmfANozM/rCYuih6wiPlkGzuvoHW1TeNl1FWinLCgfUVol
jsEk9Cy3xZQbZmebXSGkbdjYVfwKWzfBlGipkKD6/CuoWVqaEkU4290xVwADzy+AAnXs8t8yHOHz
fTLEBZGiqYq2DIkK77ytgZixrcqxasM5n6NsfjeQntuQ1FIZc+bn5fS1NZaV1Y3BBB0tFWG/idzz
FjaChgXxSFuD3LFhgCn8swXwuvfjRGDBmJ2IDq5KAZj5tyIp75uFcAEdLKicQQP0s5GlSNR6SSBT
ZVuhE7b49M2TVL2eX8mXSU7eCvdJ5AhqYVabjCiL2Nfy0/wS/Yw843v0bL+gJ1L4xW2WehC6Pm92
0+NWa+M+0WLPA+lbOgbyTA+F8qxpGEVMotta8c8b2vSFlSEuH560eYKKbzYGRZV4sv2mC1USv9QT
2Q5qigXRcHCNIvJyaxlon4AYtpuDvrCv6+LemqtDmaCgNdJTal6ZNfWVKD0o+jca0duKfreQOBvm
a6oSPzbmgzrZ99MkKgSpWytf/yxu5VFWhnPYFNp7J1t1WxCi23fLD7D07aeH9gXF8UfcCm5jOGCS
lVX2qXfazVgBvyz42KJfwgW5lBRLIUGDPeibafZGK9uDA/bfttm4r8D3cxarlmNKizmYwnzYj7YS
BvKgawJ3YmeOj9erTeV7NlKf5oWV41tPZNmlBebhpfyGhN55p/1CwfK+GJBL4NZhguo8oJR2spGr
kIwNoM+l+lbTX5Tt6JgRhD7z30kP7SsUGEL9dlCayzl8GckPfUJjoKVOPL0N0R9IZVva6uewD7y6
des56/VByeegUSKnplbtDLF2rdfdVasol8aoHKSx3BHo6gk8h3nGl+0mOghCmUo3LuPPhqmuUdOs
0znolCV3zEY6NEbeOmVZvUiadKXE+XddX05Lu4iOz5ey2/sn0FVIEBoQzgNI4bPpWcb0dzyhU1UZ
mE0ozYPRKtdVWXpqEl4l1XWGdMM0mgub2s/6IBwF5Cc8efPc6Q3N1lpsa5wDGcq9ABo1zWWNZowh
pd/kdnD7JfXoAqp0KgIYb0VmdJFkohHoon7Jh03JGvOhnLQAJfKkzx9kA6Maw84oU1ElYevjQlnT
gA6igVvU4sJC18t01C1DC+zIAQHPU3aYgLjRIBs8XxsY6dH9PsgPwDPt7dH9t9gltr8EzNCY7ddw
u/JB24qzrNShpBWkErV9lXYPum6Gh/PneGsvwUegA+WigDGcTxOA05aqTtOmQCra3lm0FJKZNPZs
e/RHrRI80L48t9+XpOnIWMESJX9hK0DZtssgqK0x/YsGO8l081K0VfQcg9slWCBELeXN5X0Y5PtV
iSqTSZm0MbBT65IaxpVh1UGa0evQTAUVya0rhKxMcYFAqspQyqBHFnT9M9PJlFRRtrWZCBEIZerI
GwmE7rgDL3UhJotnAhPQIFw8xjS7KK5M3oEo0X7CVIo+7XTBMOj2Hn5Y5c55pJZln+WaBhqzbnRA
qVp7y1ibV4pZNH4x5iLlkn/wkg+D3KmzrXYsitZCchzMfu5HwBGBu9tlIJvSm/fANdLnPzgFHxvL
kwhqyTJYePJrQRna4NXLe8eKwwt9Bj9mZYnAoJtxmxBoOxu2qoIslXsEa0NUSkaLqFJY0ePYWQ56
J2/FQr2Upvs6qzwKHDhtcteixVNbJiIw01aGsLbP3ZXJmPZDT2B/BO38FEC2kU26BUxWhfENWD/E
U5kik+zvq+uZZoRC+zebAgh1+G1yo1oArESi1Gfbc3Ay2H2ICgb/HNYX8EbZKi7j6BDu5qssiJFA
toG+YywK2dsiOBnbq/owp35eVWGFbWL3CJ4p8A7d+Lbog9NAdvC8c36BRb5HzdWqOH8pZVDMqyHM
sFbHcupuGDW6ue8g1OeBvHCHSZtLciP/xGDrVbRP7pJ9fr28Ua/dj8/qs6i+IVo05z1FpM1LPkio
p9SpQ9rcwSCeU5j35xfNQhmfVpHVmjmHaU1aDMmiToHVmi4pp9aRSnoRyZg0jUjsTlorKLJthu+V
QRYFVx46R3lORi2ZgiXXXS2Xn6us+pPawnpRXPxWAImZ54hOQTJ0YKV+zqtvM2kED/9/CC8fXsnF
6xoA8Dwpiwlz5cYRM0G3UFcEHFl5+h/Yqtj/68tn0iFPD5ljFIn44lCSxCkBHHkOQt04lWZzoUqv
cVM4MnAqbTR6UgxSeTP31KpHQZFhw2+WMXcs9b43drH2O64g6qRXgqRm81t+/Kp3YN36WxrVOFcd
MicyV2+xrvzqctEA6pcm0/uhXNngrvuqt2UbcojT+9uVqSGmk8MQIjEKIQ5DR4Mz4O38mRAtiws3
NlG6upkR3bRqcNrkF00Gge9snu3VorhII6WzlScTLMz5romuKI39WeuD/7YMLoDMSiGFMylJYNHb
rlExOxN55y2IlsEFD+Dx5WnW0inQckAhRiPQs91MasHrYDNErTaLixghyYyi1KMpaNR+nyqqV493
GuRUlopgMF4kY7798dE8gQ4ywWOAix1WZBhd0rRT0A/AklSYPHRUpe8EO/elrf6XW3+Y4YJHFjVE
Top4QqN7fGq+x8fsB44tI2uI/KJ0RS2bzTICwQP2/y+Ly/Um0DU0qC2i8HLs/cWjDbTJQs84TS76
tL4JzY/cA5//r/MOsv3p/rbKY0jUaFm0ZcbhVUvjcs7G9CU0MbmSZoV6hRfRK4YK/+0kMbexfBOn
6Xojjk0Fl3iKju14lyBKnl+U6NvxKJKpmgigXNhL/Tq/Iu98uGxkvbliRBAigMLWq0AHpYSObo0M
4SfOH9HKaCVT7uEoBWBNjQuRPtfoIQggYijcumKABjChemMjKeVrzKVZ2dDwRUwaktKRltCJ1ZMc
3abJTVoxpqOfgl1kgZu/0tb2uGNtyQ1ygT6bQY5lB515KppbkqROWX8zFVQhw5eZSZgiGzN7Qatl
s0y7Ns3taWKBd3fUsVQpfFWim3xBWZYcCrRemgcNOvJZeqwjy6uGnzRsvK4p3SR9W4xLSSVOOlMn
LwdfsBubn1lXLMKkb4nFu21Ro7uZqCjyxH12NQ7zJXhLVeQutkMq+diD1p1kt1LzU8nuauU5obGj
tOYO6okHJTFMJ+6tR8Ev2gruho1KtgXJd/JlALOclDE0czwlFikYvNlwelBkyqPTQV1wqF0SQf2Y
ISUN0VaIDHOOkdIhId2Ejop5P/r11XjZ1o71nV7GBxXjbI1b1c4IdhdBXsoCIO+O6+VyPpGmRpYr
VTsGYGwDmDoOyDgc66K5KTXzQrUNpyjsC6mJREJoW/fN2i53EYQ1kYdkxGqXSeod3Wq+1UUouEG3
1mZCOc5GX9u0LT57rGgydwWYeIMmAovTWHezm9pS5MoWLtR8DMKkv1WG8m6yjafzXrT1LVeW+Qwx
liwjM/MKzZ0pDGr9KrSWnZQIPGZrC9dGuBRxjMgyS3k6Bu1k7AxTvijaWOAdIhNcSqibTbxYk6UG
S2z7aYwXy6jVIvZPkREuK0wqvQGnEsNVSFAXo/uqE7WxN5vMYPpBOY41d20eVqFKUjGnrB8aHWLD
QXkrcTVUXAGTqYHwd5oLcm84szddwimgdD57mZ8G5fMfOAVqrWgxy5qm8rFuWUYaGzTVgppOg6Nr
8UslG6MzTfGP84Y2sx4TV5mimrqCUih3qDEqW6ayieVaL9lDfzU/Dj/CX9GzecnYmasjuYjv6x+T
CCG84fSQp8PmIuHSVFvlci1l6kzgxiQ1wK+6nIanSXmZZOvfl0HXRjTWNVi9veylt5WkLqeg0uqL
WJYO4RgJwsZWovPJBnewssIADA0dVYCoUCCU3X5nHdjELcEsHhu5/YNKPLIPKBugDC/bhsE2drWm
SK5SbR7QcMCNFDsMFdmMya/zPrFxyCDZqVoAcRDca3wfKY8lTc0oAa9o2ntRNHi2SOFVZIGLFdQk
ddXPw4gvY7hTl/oTYG7/bRFcpCjMvm/LeXzHeblLqD20TSecuN64NT7tFFvn6muQLtYUOeoBh/qt
/UzvphO9SP1uHx/oIXmuBx/VIXfxh10HYvfE0QTfiR1N7j7+ZJ3zBQ0Df9nErKdj6bd15DT6SxXa
l2VYOOMgOrIb6dcna1zO0RmxtEi0hiCujhSvA0dYUkNy3tqViyAmbXuHbQLGgdKpwufzXTijt6Dh
8VDOr5P5kBaKwDe2l/JhgEsoqljrNVKiqp+P40nuNWc0ayixTa+KSKhg00EIeuCGBloVdM4+O0g9
FS0tmwavu4QGlDa/88q6afr6aEpy5HSzebGkoKVSJkF7a3MLV3a5j6UVahQ2Cu4Pi4IDXwGvrXBS
d+vmgFos8DyqRgDU43sHxVjHc8PeeIyYc7huboprRjnSB5aT3kAQ5EKCDomoA7R1cSD9Z9ARYlgW
H/8QmXRdSfAuiYdT2hj7IWscuWiD88Hj/dbjj9baDLd/EOkb8dUi5NJTqj4vIXLalLTZPq4m6zfI
xH50YTbtk1AfSresivRUql3rksHIb0leGCddS8EUiuEiNylHaV818vIIzF15d/53bn3m9c/kLm86
KZIc25QEch3hG9dWEKqa6DG/FWYUwCSB1VFAgsj78JTY7RArNQkkzLjf5iSVdnMhGZ5C5daBYMq4
Vy08xM6vbPNiXVvlvwDkPSJzacHuvouIW1UOI7SxX3sPwMIa9Ieii3WrigplyY9lcnu5QP4JVLow
OAX2zwXKe/FLuiv2vTc8adB6tRNH1L7Y6hF9MsnFoWhuqjE3xgndr9Fvbqr7CK38HsNKYCh/odci
TvTNs7NaIZd0AaDR1jZFOYGGE2aL0wzVpbZvrqaCEEFjT2CKf9TIsbo0w4zNjOK7uX0tVOVi6UT5
3VZ7wVbepQZUhb3cuE+mzzOocQlB/WPQewBeqsxtFuOXEUPZBlR5KBrT0dEjO90PpvmOPfytTaKX
49YZhHA28NeoSmgKPyDbVg1pQqMlAVjG7walfo7N9uX8YWC+zkcjvN7ABYoXCfkizz2Xg1xqrBae
UZq5dmX5Zp1Bfmm80/NZpEcjMsY5ZZVk8VyXgC9lYEKPzGu9j52sfOsyUXVrA7QDUYOPVXHuKJOu
gypZDbbfMnfRwH+ttdnN5PBU9M1hgrimZP8k8yEbtf357dz6Yh+Ggf/4fClP1ABfVYwVGuY3pWzc
WhUBNkUWuFcBSpVRZ1NYSKfuOlnmizYe3/7bItTPi1ioBhVlGYe5ly0vAUYGEuPeeRObMRgxH7mL
iqLbF8FOvNDGLiGwweSoIzc9pqUb79LD4pN9Dwjqr/P2NndtZY79fZVNR8Vk2JWakIDauruAxkue
hBk725YvR2llgwWulY1JpolC2JLIDqTINWapu30HxE9nulX6P8iwiNbEXWOpNE5QvbBY8xiU+9PT
NGd/kMyawG8QiN5pxhckTtbPXbmYEroxXebiZXUkc+RFFT1Eo+BOZief3zsA0nVAwCxouPL6rfbQ
hZYRwasXEH2kxX2vNW4KKkilvxqkwa0n0Z28lXmsDXIOoUk0KTR2UImVuLEp78u4clGfh17DjUp+
nPe+zXx2bY1zjaVfhno24RrjcejdaHBz6OrFtdMAV+AsM8Z6nf6AgYJLgP1FxORbboKiI8o9eNiY
On+JlPocx6rM8LhJDiYFkFaieiBY36YNTZYZ+bZl4p/Prq8ORVZYCzCaLNuYHsZoD6VOYvnAisaY
69fd2rzU5qOolLVtFoBFAygjOCn3EE+LOqVyOaNpovuD1TuKIXrObboJYXUytrovjYF66hQ1BOo8
qNPSxhxNV+gXg9bSawnaxpdWXVhAOKMefn4/v67LkBVNx0iDrONQ8CWsjIDIpGxtDXJHAxhe5eYW
Q1+/z9v4+nz8ZIOvYLX5DP1aFQkOJEkP7bvWC5sqFomwbAR62CEIIlBuMgEw5Vw/VgyqUwNrkXeM
Fj+Djkb0g8V5dR+65sP5RW2kvZ+tcTFRnrqZTDKsVaVj6E6DlUUB+dWhM+ipQR6khaN9P2/za1Lz
2STn+9PSjrhcFgJBUnKF0SLMaU8g9tHG0cNbWbTATddYbSeXQg2VShclC+GQM0YrM+LmfnIN3n0X
FIux6mluA8oiUXa/8YDBGnFJK0CbbRDVGxnpCm3E9dkRUB/0uwFUKFLh2bJfe6xrLjtMTFDUfP16
KXy2yvZidaHq5thU4SSTIMTwbTBVw3VoDM+zXd8CLq05bWxeWFMv+JxfT/xno5y/NpUx6soSk8CQ
OwiPpOmVZg2ZB8q6xIGKnD/KeAqc96Btr11tL+e1BtWISXpsb9R4Ze3KPgMqLoCDBjLdMa0VEJWI
bG6e/5VNzm3xBFZ0TDaRALAm1XQqr7dcC6p1SWB5ZQ+BsBmqjWg2wq8w7ACcj+he2jw3qx/AeTKK
Lb2eoXgRlHK5GyI9d5Su/Jn2BNw/E/XPb7HIldhurFyJ2mokaxjfBjG4ToG00wZnGZZHjc7ZpVrK
tRPr+S6uutY7b5d5y+e85pM38RCMdiRVqC3qEszKEeBbP0KaO0fBeSMb6QWsoAjI5o+tr8OLhQnJ
6ghosED5ySAR5j5+IaNreJ2jHeNfIO67nB3ze9gKrqltv/2wyz/FTSB6DbmFXe0auleQ3sxdejkc
yxMCxS65VA7n17kZ+1bmuKdPo4xW0VfDHJQl2A7mQ49Tet7Cpk+uLKif3aRSMmUoUnyuLJduwJgJ
uVx1OZEUurl2NwkizaZvrIxx2UvU1bVsKzomS6Ad0U26sxRvhjQJPHD7Al6Z4aIoWhMJbcMeozse
ZvHBjAYVJ584AypB1c4SFIdFG8hFT0nPMxIP8IgCkIVxfK0o7M0l9KxEKBKRM7BfsjrRYNCjsk6R
ci6KYzQO3Q/XsS/dzTfyffaUP4z38w9NAIQWnbMvDc2402ylRb5p3qcYSoidAXKlb8V9eGMCxNVA
y1TyVcAiAYoUhetNZ0FBw0QOb2sKP1Ju6XWf16ExBXnjtICQEbd/xEiEnPg2Upv6QblM/NAExbPA
8NY2M+SThQ6D/HWENwTme257Gd7THcJycdD3EljYWhkGBJCbo4+BxiN3EdU66WSy4B5QOww4Famz
LN+tPhVY2UxhVAJEIagcta9DvHFSN6OmFDjahyLHLACmZcrJYaTC+g61eLDwdtDcEtVhNxcHOgg0
+1l9m4fqD2k9pHoksRfKzzb/qRPZKapFEIc3v9HKCBe1UNhQ+7q3oVnWKzNUVeysdCPcF4/ng+Nm
uMdr5O/FaJ+P3NjpkAkpNB2vPMgenAqvfjSv5pvsNy4AxJJItHmb521tkAtd5lRMWlJA/069zV/1
2KmPmSfdNRfLbmkc1M7dDNVzEOOJUvrNr2bhpAE+gLG0L4eNRmWthNhQq+u+G23zWNDbdvbOb+fm
V1sZ4RanDoqS1zREoqlktuJMMvs3rQRWREthf1+FyRmNoraJFlwyZQO2Hltx9dE6Vi2mVM8vZ9s7
0LVj0H/WCeBSLCmPo0HNEwUVPS2AYsVzxSTtWi/aN7v6uXgTkcxsrUyTMQSD3BiQfP6RvEThpEVA
jQVm+GAP476a80A3RaigjUaAIaP8LuP4KhiQ5MNT1E5aZVlAV8tHJsAdHy00Is2d6slCwdLNLVzb
4lLiNJEyZZkHpMQS5L3pK9oOTkhqZ8H8SdmZXtMENL6xTrWXGcGA+a3zn5B9IT5ZXZvnvuDQ6ral
LyPGTbUn65Q5U+6DZbTJLxvDi3UBgmYzL/mwhvLKZ88clqoHxEU2EE0mj40W5LXDKOX1o7Gn1yII
9qa3KLg6GekLvigXu7S2M8MxbI1AMqAPs2huYTyr/x79zHzlwwh3pAeTgMssbeWgy14mu3AkkJqd
/0Rby8BQGygvDNAMIRJ/3rQ2NeIIehHoszVXKS3dvLqNwBx13shWEodqGqO7AOz5C4/RHNsjyGNQ
rdTK5DKf6GNXDD6EJEqnjkR12A00MAhCVsa4PK7P7P8j7ct25MaBZb9IgETtr9pq6Xav7vbyInjV
Su0SJX39DfbBPVaxheLYZwaYefBgskglk8nMyIjOmhwYM5/HEBMfKI6qYe839+Z3qP68JLd95gHg
AJKowmM3UrjrXhTGWDuYMjEdjEqikH3QaWzdlcE8ZBzOmLC2j3lkPei8bklPw50N5dXUkwHzdy+2
rVXhoOeuuzrJDKstijjJsQrqVx4zi0cz8fLS0/zmaZ6RRspOwd4J39oV3Ecte6AP+UNRrZpThR57
PqR+mmmcWzvAJJpv5Sg31EN43aH2aipvtByY6tBtWyRroM5S67RK0I4rSrBBNHn/Wysc/dc49NPB
VdTyU5VD11dy9cmsCmlRrbntYA/oXqjqFzeNH3WCoSU9tOLMJ20lCWd7B9NBkZi3a7FA8TaarLSn
Ey7aiJLZnzvbG+NTG0ta37uXkWPBBG/XwpDoravuus2am5gsV/GS044xRLKGEOOQZ1nxbTc+b20J
Pmo0ugvWGzyxmU86D+I7eN034NP0dJ8Pq0gLUrs7uFmb4Jua2SdLo8AehztqARQxmPJWgdJRgPKz
+9KXAVT3TsNmhWJxxlqWKul6d460IQ3NGbOzbmOiIY3oalcvEMhqvVjtiEfM6e+nw7DSP4sVQbju
olOqu1hsQ9yPOn10NPbp+pnbq3hhfp6Af8DiYVwolrCsX/Ju5drRSeMlWv1tbY1Tl//EJXhTFdk9
wam/bnEnlGrgBnEIAY4A/FWCxazIprwECUNkTdRrcP25mgSssIOdsoCEACwDHUIwOYg5JlXqkoFq
BZzRrmcSf/rR/l5Cyy+j+Tv5qcxeyYL1txpYN/+Cjr0wLUoxTn0MIjfSQGx3LMO0DQynlFy7u/uH
3FkHHQbQHiI2Ed5P2hp8dVHaZlBNWs+rDBu7A0AHmx/cAeA2QHDfIbKtvObQVat7e8GNryCnuDPO
JKyeLSj4ckVBJ5jP9gLZ4uqJ3Tdf/4Ouz84qCXIkkPwZ8Ewk7pcZDGYVFSdr8ROqW+fs3nAmSi4w
sqKLUEd5KA8sO3EFTzjQCpp8soeYgkE1cxqDIcuI0voLWT8jTHtLIzlse5k7IPUuloNvp+H9c7mq
OFMhkejaHbpcuG/e1OKNEzlx/ULopUSapBK1tyb+0AI7jAX+FCLcAxXoRTKnwpqGeD2w0Q5n6kRp
/g9MA3heoW9ncxI3135b9vb1OLQLNA+xLONgdhCEWW8KCMBXrxqUicbnSk7Zye9k4QkCeiOcbUxJ
gPxGjCF1VRUVcwHc4cz7ZrRA7KbAcJ8Rjc+KvKjGk/531mCH2A5ob8CmIHw1J0n6NemQe0JjCgXL
3tOP05F3PczfC4fYy96se5cqKgrAVPBGGiD2wodbKrr0JnYVG7omGPxYwbffBxmkMU7/RRhsx09M
hGPsKDITjEMI5qZKWycyo/evu+d6fSHM9ZxakmbtJSUoCrkoKLnwlnc3DR0Ke6ka7GKxeFyWO40w
LZZBPWXwlxvZe2F3RZyb1HEc3X3H5FOXDVmyuAGaAa3cLjuUE/F6aBBev8r4vgiOYeJFyludWBma
VJeO0TcxqeIcGMMFjaJJKyDuBG755bTqSLsgPXrd2t5z4MIcj5mbY+bWCYh70jevSI5K7DV6OKch
eZv4GKNu9UvtVIGOMgQvRCyrHu7w7WDyeLNYvuUb61nf5lZa4/sxv/gWa6D+Rk85GhxQ7OOYx9Bj
RSMd/N+rDPa/FzVhGfU1lEYxjSROg8xJlTKbYpvVc/rljaIlBEUvIkx9SpFCHGRghJ27BxgYNLIN
HdNB74rodKFJVVhohdjx4k10BcHGJ8mn3AlgMGFiQTpgTJibv9zMsnSoS10sqauBPgDzU+qBBC9y
QMhNju4XWda8dxy25oQ3DgqIrF9XHId6BfylZTc9w1yoIjsP+z5io0yPnIE/lIVl9VWcppWpvfnI
XfwyBAMEELha+OB1LMDI2iENZTz+++6xMSosTiMEUjcajOrPKIk9oToaGg/J7RRqYYvrQLaXhFec
3p36jT3h1LO1htRni/ZOF7SvCq4g6/cUcQhJjXq64jtBfEQdBIN7PRriZPA4blsSCnaydkTpP/ss
RIKZjqBIJuhqQb38tLLxa+csOICKdezm5kdeQhrFMGQ+K1u3EAC0kjHINWHd5W2HJq71UOIGZMCj
Sb/o3gEEfRtwQDaGmokYVxOr0F1KCQoBmsfcAHznM/i9NLDdBAbxzS76b2/LvVNiOhjvNvBPEN8K
97xb1GXR8RvK0pHKaDc5/sW65+tH/x3pObJqC0x9uJcws815Ei+PPrLavncqbCPzFxDRgB+l9bNX
59DfFWcrwEjnUUWfxPmZwYPrn+7iVdTDS/pB2jbZiUGWaWlopaFFrb7j88OrVtX7Crs89CGKSxHP
ofAyUn/WJxIsN1TmtHs1PE4eyIsfwOK9i+OKMxtj/GYw0H90Jwup/NfpCFXuQ3VjwJc4KgnzOkX4
H1QCdlzqwrYQJBwrz1cAHPmuQ/irxGsmOU+ejlRuCVlgYkjenkJZFiIzKkSKxjQqdXV5OEwwp9Is
wDoq3nV32ksV0e3llJco97zvp5TAFhIIH3OEtIaChFdG0xEcMm9wqyNCT/v9XwzyqhL6yxhTF/03
A5u3XUxvO8lCw+/9DMhvIMu4AGlTSMXU9/YQVni3yMCAg8iW39PCcrNcR/JddAsk6VhgrassudlJ
5HAQQR2OtBQXvtjJa1Yw3EGVESff+IgntweUs6frqzebagg5yPD6Fsqs8SVvMqkGr8+KKPwCsU+V
snrZ+lDi3WT2PxRTOV63tbt9m5UJQburtDHPwBQWOUbtpeNrony8bmDv+r3YO6EyP7VNUoP4mp8s
FpYPetAb4H4qb4Br9PXWUwKZB8qWxLd3u30E2k5lAQe0+tKPCyRQmWSmeuciuFiSUNOcQXE+Q/Zg
gRLi6zA+OBUUdZNRcofv5REXVoTrJsljiKrxW870MJxbe/wspe0ZOafh8xctBNYgRB8kwCCEwGRD
0BiQzcP/7euJNMypPmlkVLDU8mRD5+NDHlDMTwLIxFkFGui1yG6B/a/n2C4SbJC9i4/pfnC6pFe4
Qy6rpwJNYcqS652+FPb1fy2IJTiMS2Z5wWCBNT/d6jFlP6CGCKI1yffbXQjB6CnmrlA7Fd/oedVP
lbXCjJ45p6ZvH4xUNly592ZG4QY4HgMj/kgaBBfJ9I4uk2uPUQEyxSKfb6e6OORoT5ZKHY11dtJT
8rgaZztRXu2mlDjH7jH4Y13ki12NHP2wOVkju3WDuasDQ58eMez/ct0Hd7/XxoyQEMW5oTGlhxkM
3ITVsB4bJX2I5/WQE5lgye4325gSsgANxO9mPbljNPUD+HFucnAZXV/MXu15+8nEmeQWr+QxtmGC
UOc566djbrCzrk4nc3pJ7XMJzZcq0z26ToVH3caDNsGxKQA2HcFe2a5RPGrBqhqSiLa/cGRAKhqY
KPMIMbOr+9yJ3WzFHAuYXZacqYcpTxRJ42nXYVCx4nUyoGLE1MBwrcqoShsAU/IKOpsodl2fEltC
87KH0UL6/MeM8BXpmjVm3sKM6RkpBINSH5o9PvxzCCvLs6L0jOtbFrd07obCs4/Lfpi8b4ckVqxC
9K7pxklLp2hx3TAvb43EPbVV47nN8CFP8sSDuEVAdOYpFdAQxn1c9r6ig+kRzXdGllM8AbrpPvX0
a1E8IteJqu5XrmLaQB1C3TaOGKfz5uXL4r4UZIDuLjiAhvZWc5XguofufKSLdQi7V8RGTc2mUSOE
RNCiamQ5FIpBsJWlcrpuasfrIFFCXK4PZCKHE8JXMyWLm3Lg76h9pS1kCeOn6wb21mKAN9gAoAJN
YxFpac1K0UGUHpWhNrsvgD1Auyf+5VLn8bqdnfc2BJv+2BETAoApyNLgvQ3KNfeO2RYQFcns4Qp7
MXr3LrUY+Iwa2QjznqPbwGproEd2AGESl2ejF1eRYRiQ28+AcpaBk9+BUzF+jgE2OHMBCBXyZrLz
xWOB6OgYr4NRVINRhBbisTH2jLk2etT64BSROjhjUM4Y1CrUYYrynP2MSZ9KAMF7HxL8DRaAsajy
vRv/WRLqWkVHAYnJisRjVf+YKPFDXLiv1z/knkdi8gztRQ1wkncVW1tjRkI17GiTLT7luaotuQD2
V/LHAv8Fm+w0dhZXVRQyYMT9oSo/LsrjwmTCUbs2eF0bVAhIQMS0wHHnuAAdthqlax3Q/JWlZdBW
ksO75/NvxfP/MSLe/gXk4PqRIk6QEqXmRfP19XlVRt/OASqOv1lr+w+BaWtQ8DtKixFVPGWNwCcI
RL1Bb1jFwJyXSXxt1wf+7J4oZ1zTpHdpoQ3RaLrfQVL/s85MyVLIGyWFeIh4exusAPhLEykr+tg0
+9xI1AiD+QlomVIIUyz59KN26jIPSFJ0kMmMSf1Smon73LRmFbCuLx9dYzI8t7Sg0ljW6qkhaFpk
rGpCYlRasBR9c0hqBqVvN2ZnZ8oBFC5d595e+uqezRO4cdyOBIlSFpiP7tRAJfmEfkAf/+wI0T6v
izb8rqcaOk4tza2TGY/uYwVAxTdIHizg7Fm7gGlqEqGa7L7WhCpe605Qr21WBtXcrv3W6VX+SkGA
9lDQZTw3xjC9xEbS+/UEWe6l4T3vOht/lxO705wS3BljTbyxNi2PMoy6u0h8jkXZAUG1tspRm4z2
yZq0j2oLwrvEtKoAAu0rOPYGvPJ7tSI3+dKUUbrkAFphhAVZ4lAEFH26r3waM1xsZ71RTb3ylZxN
IUbd3UClyuwPChhCys7tbnOirTeGvgIoZtnuTaWW+qm2SHFk2rB+NvWxuamHpA3iLLVPha1+IpU9
+fWqZkfTpNO9aRQTOOVy1APGwvHXqUKZRYWqh+1MS1BBtcqbB3DmVSiy+43mLj5JmwaUlPP6yEZI
DrMiqX6vSL/Cua7YcxxTGg3otfwwmqY1vKxONEjM6W1+TF2bhqBxwJxCErOgjWuUA61+/GZophIq
rbUeZ8NEQRS5suMXa2Hda7WhP2UuUYKsxE8k/eTcdK4+hNOQAPhs1VmYdDM+zboOR0enCbjmF/sw
abN6x1iK6nytxy/gSTBfNLsbA9Mq26DqVvMwTEb33Rrr+g7+2Zth2eGZ4RqzcYDUpXnsUf+/NTBr
c6fMEFgegLgIjBkprV6MzaHtie6ZzVCdy74p7gczrmdMicWDN1gMIq6UJj/orHxru6zzYqUBbXoN
bmxQOiXe4lTEK8c68Z2srs8j5JrB8WQ0B3dU0BHtGPk09ZlxbBf8JyhwYEg/y+LcmxptPsxuhxnf
dBmKuyF1LT+NLdUv3Wo6wUPV2LOZNT5bs2rdkUzJjoOjLJVHmyG5HTNqnrGdjl93CR6nEBZEvjzH
fjPXyutiU83GpLn7W68W6qsKKYLRBfV7kxj0EGe0OACcBrZZA69ntkzdb7vTpihmTPYu2yu5gAEW
k7IY4wKztqj/Ng7jjKG8FSkciqfgjMZrHZjj9uD6df3xf9SSZaVMnqqJ8WxrUqjysJZYVVy6Q9Sm
qT8a6dNqGqCPGosfSjZ+RLX+Zp6r0IFG7/ULW7pW4eUy2VRVKOAFUd7FN6M1+V3/ue6mr9pcQcCr
ONGijUCg5ZfzF1JNj62O0fjh75/6tsu5VZBjQt7t7Tdu7vS5rFE5VIwhmns7qmokX3oieWvvXUpb
E/zPNyYGBSp7mYq0oayWZ2Tox2QoJBf6XtawNcH/fGOCzWZfGZjnBGl2HNDegfYUhKGmL9c/2L4V
lGs5/NBGIebSSsPUWTdpBRHGJCTLx6F+aJjExG5msrlbBV9sTFOJkwQXeK8OB3fCHCyE3Lp1venW
Ghmx5ncm+YeHBlC/b6cNRQ9xQKen/FE/2kPk6F/0nvhO9YPKpFB2j5jm6FARczFHIL6WnLHT5wkw
16ihX7Ii9hyIZHXTy5jfp/FD1pvePEnQqHuZvvvHoilg6ymbW9NOOyiRaYd6HkNLfaBIVumA7EAm
7LfvF/+7OlPwC3staNwYsJVr+s3IVL+ezTuquv9yVIkGRCNahxxjdel+GkdYrQxmWlDPzXPymBmZ
tMbDf+u7YLgxIjwHaVppizNzI5p9pzGwSqQUT0P9w2LGYeEOoTmMXme0PmHkZtRkjP5vA7Pv7Lu8
f4h6BGgThJOsUWvJ83IA551i+Gb7hZH+aAO/+SY42Yd9+rWN8WA0JDGKnyvBLNhJMNyP3p2J880d
eBNAktF1UtOytahbMGmSupPPCD22RfYyYZxC8o7aM4ZiC5TcUPkEUEK/NNb2EDKb1RHGtBGthGz6
bhSj6ylgmGOcafKvoxY6WgSgd8c0IEIqeCfrXIMNqYWppCIuPcVwwJYDa1Rlz39rCMUXINdwjaCI
hIByuazGHNBhLjBhng8m3jjHulRBAvHXdTjgSuD8EIXDeMY7hctRTzUVvO2YVljv4hUFfYuAKF52
DN7Hq0srwimoFg3iNxaGTDRF+aHEtubpTvElHvIQ0k1BrCYg0WgmDE9mWfj3m7hdn7CJepZkLQZO
eNkHD5XjlH1y87+GTmJxJucGIyCjfqfoqHWsNUaK50ahfjC01TPcs1PJ5BLfX/qXRoRLP7YhC9lx
nUYbMJF5vk9H2Vzu+6vy0oIYKRIbaJ+mNKJFmWsfFKC3o0ptn/WdEwy99qvV28WPJxmP1vvDe2lW
uKGHeKBdw9nHMsiImV0ZjVke5gTzYY3EFXZABZemhICf1FTRUgYwvnpegyowP7v3/bf+yf4OYbRf
xW31jf5Eub37Wr3I5PT43l2Gw0vLgv87S5u4GQFq0uy6s5POX9Kq+ZDSIvoHZ994ouDsHRt6A7k1
GvzVnbvejG7pJeXH6zauOyLC+2VUcnN3TZwF36sc9dwbO/Ol72TiinvbBX0MHYkbeLeJWD9vc31U
9QVdbxRMneS33v1Iysfry9h5LPCzClQNgLOoXoo3lKMQB4LVCzRunsk5OfaHOLBD5YN94ICh/4DT
3du3jT2x1Zhl1TzVGXQ981vrkU/bl0ESZh/iqCk9NYDLv8jeYTt4j4slusJNZaMMMVj5zOchx1AN
7Sh7jG/r29jLPXqfvkg2lLz3ceAfITWu4QZHqsg/6ubKr8uxBG+RYUbFa3Ma7tsDBQwf81+ZB/kq
TzZMtDN4gDsYxRpOVwyBYREfz8hsdiiYzCh4xwfrUNZ42M4nBYSoxM+ONORyOINn2SfnXsWEUbgc
nScZOmPnm25/w3vGq2aiNnVJNOlxSNsvY6EH13f1rYIuRA5+qxCopXLclSgXrFhtAY1evGk5oFzx
MC6McfwGXzIN9Lvqt/mIrlAAEQij9+Nwihw/wWPt0/UfsbfM7W/gf775srivG9RIO6B2ut/Mqs+D
pUpeFzsH/mKVgu9ggraoylZBCcRRwzj+MVhfijT/++h4YUS4abJscvHehBFnzPAGxBwm0/xhlUGC
d1ox6ErYGG1QMSPCJ/4vtyszmnSyC7BB8LGz5AYFSeOU+Zan+Ty18pNA+/L3L2mbIMtWETShU/CO
FIJOPU0SHeTqs1M/G3F1N1XOc2LqEooUvkOiM27N8BCwcQQCZEtGIGYakQRDprSC43X+WBohqSVN
6L3wTGy8N0HYjbGGd++WukgLThhPMNbQnAB3OcSmP3kz5ohib3opf8nkYvY8EP0r0JIQUGq+I/4r
+4rO6gR7Q2vmOMvZvVG7SFcLGl4/TDupMMGTE8IfeBgBsSoE5blHulOPNolSzX2tMAiId4r6FZX9
A5ub+wxttFbtoZdkqX//nIBKAh/yxKw3vEU4Y7WKPl3M3X/CqI9Hddw76Vq85nP88foK97YSKop4
UKu6jX6u8Bwji9kqoLkgUeN8qzGvblav6zpJXmF7MQklTSD9gGZEu1PI5bpliONkwfdK9HNqfyTu
l+uL2MmGMXj45/8vZGxWR2tU3DWcqAmg2mHpDqiRB8boBmwefSUBDz6VcUXJ1iQEjmFUZmUdR2wc
yw5jUk53i4WewvWF8Y0RzzDKU1wyA8nVu+erRWILLJdQ8HGckX6fcZ4fisJNzz3YeqLCMYqgzwtH
gsPYcwmM82BMEBBtDM0JK1MavZxqzZjQcpowDpt5hno7ZYfrK5MYETMsFOcR2KH4GnVlisH/UmFd
aKZYkNqDMVhymexGeRAmoHAEgmT8LTigomQ9hhIbLRp+0FeuKd1/yF7yT2ieRMqhjsh32b2y9+G2
BgWPtMeqc5RRI9Ey1oe+heBJDDwyXVF/M0KrkQTgvVC/tSZ8sUxJDXuuVVAagWsTIwLLtxKtJWvO
XtqSEclh3v1yf/ZSlJFOWDer2oQvFyf9DR3Y13FODhmNE/+6h0gWJZZmi5hRo+2dKZrJbakuPlRV
3YwGTPZGknwqQ7gn587UeQVqivpO9zRQruT2B2qDvNZ4XGQ35V7Q2HwoQ4i20C40HDCfaABS2X0H
lnAHgCYjSWfJ6ZLZ4X++ufuN3irLJjeh4maUP6xmjBrUFiV+ILPB/WRjAxOOXQytRxLN5RQlCrM8
XFUy/p3dj2MhDPGHn4qnw6URBzhIqpQJ0rPhaUlab1Qbr15nr5jOE2PhdY/bXdHGmLBrK52doVII
kvRaG70sSR6XEuz/f21ER86HGTQAgLAgvuLNtsUam8yCQGcscfS7Rhnvl6X/fN3EzqbBhIE5GxuS
Je8wCq1OapTRoaa3QEqxvsvYPS5532CKr8sqXTvB4MIUP8Sb1aSrqtO5S3FBxQAz298WZbxN8o//
sB6A80w+YAqdAsHT0irPlwyikejI0u+WYX2HNAwQPlPj17H2VJJSVgHdcQR4HPCUHLYCARrB4JxW
g0EYNMQqdw5yow9zGT5bZkHYN1ZZLk1oTKJ2JQE0ggIX07PXd23v02wXIThauzT20K542ejm8Eyn
9W7KYxRtGzP6v9kRrjqSdUVsD3hXo/MPsAatjxgSuh8r8+W6nZ374OKjCJecBQRqHGcjdBRtlX0G
RsHyCTK/wGrR1uIqMpJiO///CbnX1p6YofTYwIQMK4vGMvUa86thm349xB5x/bydb2NIsjFTxgW8
+9Fs/ixE6AdgTnhwlKNmTmRF4FbmTzlxQapX+03yT/69sSJceUXcUm1SIPW2ovfuzM2xbwbJ7u2M
jNpIqf6sRIjchtqWJBl0HfWs+pWFfQ+ZnSQ0w/XMgjpoPyZ+d5CdKtnuCQG86ECdno+JHuX4ZodC
TT9BwyjERKLsM+36Buo7CA1glAQo+jLsZYTzLVLoHANBcJcS58VyR3D4j91PcBp/ILoNwmjFV12w
oFw/BHuZLKoGfywLgWMsQHhfquBt5mNhNEwgzgHhSKCaTlbEaZqz76ukY7L/JTcmhUDidtRKWYZ+
EF4Eh2byq2j1il92aD1jVCeiPwrQAalUstDdT7kxKkQVnfRaRbggcmJ+cXvFr+kLaTVJirm7m1xk
DKEesst4519+x05PUyPm7PTD5/43H/VNwgSQn6ALMa/t0dSzTzIOrr0wRgj6keBwg9CYOIxazVrV
AnqlR9n8taMvjKRe6zwWquSr7Xnoxsxbq3lzMevtGLPaQHehK80PSZGfXZDVdtZ9ZvycVBvgqfx3
Gcsg6DujTyju/lnc29zLxmrW1XoP/jgu3MYJzar72tfqAKNweuPDYTyU8PzqUTn1ZQAsYA8dNxmc
fy/32f4CIbTRrEkzc8YvMIGYasHFta6hYkLBrKhvDPer5DRKPqYIIALOU13UGtbUM/F7APC8/J5+
SA4sMj90N3yOWg/VG6WSvNBlH1eIcykyB6tNYTY/QWrmQ3YwD1qYn2WPWG3XDu41wMWBkkIj/fJ4
1Fk86s0AnjrmT0Fzis/jo6J66xHKUOvBPdQByPGcGxwTcOeCpF42L74XA0Dv+b/mhRig1GuvxKWC
ZS7rkWVxxMZHzhEmCTV75Ut9a4dvw8Zrc3vNoUmOVqP1qEVroLLQ1kLO3sNHHe3aV+NAk2lh6fzH
i+kFaosuRKKAvcAQwKXRrmwABkaXNmqsn1OunweojK8NAXrW9CD/HWZIDjMGkHDBvMx5GmbFU6kB
RrLvYweaROtzaWEOE2xGTtn4zfRFU49p1z5k6lFLMVoP3OWEt9KcQkrevW/Aeq9WX1b2YJbPU1r6
Zet871AP1tInRpmXgl7k+tHYPRmYjOGiHwh04g1Zm9pkKw3iT6tPx9rpv+sqWkx9f2hmN7xuatdN
NqaEKxEg3H4GybkRUcRV3+jrc1aad13aylQE9pJ2sjEkHIeYzBatO4hvsCX7xfri1ppWyVr22t4o
9v3ZN8HnjWwpRn1GxzY9OYfllbfGDOYBcpu8/ODi0CCGBcD8u/2xkrYg95aH3AITXpyYC92QS490
19ko27mdI0zz3xZ9+0Fnsk+1awKTQzYgGMD+iPPYKNrb+qpA1n5YC7+KqcfHAq57g74XtCCYgS4E
AD/2u/Kl6Q65DdIjPRoLuzyq6gjiGnOg9NHO1iLqkVHf2oaiFZB6asfDaDj4KdA2qUPLAgUIZKdU
inpTTNNwsGZMpdNYD9ZlrUOTZhDKnpwK7EbKYlSBA3F11bPT0gWMva2OXda7YAqJwZSaWeRz1rlP
EJ93PBZDtMVrKC01X8uGNOjUzDgxtR+PjV3Sk+okw1OZG8CdQbz61lTbevBGNgA8siCJNSXxbvcj
2Bg7fSM3gtzz5XcuyZBYNE31CBMzoAcEOp/Oko+wdyRR31BBiQb0FUrXlya62pn1ucc3oLrzye6q
W7osn5NplpyWPTMQtnLBy4yBDMzrXpqZ2erEHYFOrDEWYdNlD23BAsdyJKvZTWsMIK7ACIUZSyzp
0k47dQ7LK9yDxqMDpjwamp+Sx4qTbyIg37vn/Oh8Su7bI4aDouqQShp5e9/LMFALBCgcktniTcFI
BVwEl4MaWe1NyWMx/rp+ZHbveQMzWhhwRbfp3QjkBEl4rY+hSTsELGweEkiixZ/7gwL6bhakycfB
J0dMpSHwPNvfMqlA6s5nNEzITyIJNzl3kvAZVyct657DpfLh3E+mP4/fZ7A5Xl8kvwWE+xZGbBR0
4C0cZHb5Det4LuOxw6hfR2Of5k7Q8Yk79XmF1O91S/vL+WNJSEFbk+a6puDqS3MKpOijMujezE7X
jexEuYvlCHtWFRgjecvv5x4VWO1j3t0r9mNPwFfmdH6y6gEbR0nauZNb48GCoiXGjYHkEJ8u6djr
FN0qoIkm80iq57pyfDd9TJCE2HZ4fX07Tr+1Jb5fsvz/w7/SBFMX2s/Y7CSPP5kFwSHSZO1ylhfQ
BEJXYQbotc1KySL2PGGzYW+Yn01iaU88PPLZpgpXig6c0gJWoPzz9Z3aSSQNC0x4uE4djLIS/iM2
Rsza0PLGxEt5GfMcFdH6IzWrsx0ngd2aYdc4dy2G0iWnaXdluLwA48W4yjtp2gU1CGUqgT8sVQji
roc6732mfv+HldmolEMMT0eyIIRdNSd2uRaLEc1VcTOUIPzTfo/tt9R5XtPmce5fr5vbWxOa/QAl
o9XwXgu3b6q4wRi/ERnL8EqYc2tPoCZtP123sldzgDwZnlMWLGHCWfheq+bGABUAL2ccptvU7+7V
FDzOGXic1QCc/kMTKYGs6bBDMYhMSOejzhogGu8ENqsOA03qyI0+TmDb1wP3s4XBovhBvaen/CkH
ZBl8l1JQ255vbs3yM7jxzR70ky6NOZ/ZgXddydkFB8p4qC0fygJGwKncnO9gYRna/yCQuvM9QX8F
38TNhlqkWEsl0zJTzQRo0DbCpPnmxg/gH5ecg72vyTm2ADDHncLLgZcrnOvCzpCug5zgRM7lzwIc
qeaT/aE4ab4FFazkXiZ6uROELwzyLd9sadzq4OfXIEjRJK9xBkLPETlI/MOdnmjVSlYnsyU8jKGC
MutLCRhkm33SKwtzJMFSPq01sERUkmPt3Gcci8hlIvl7WEzlCCmBITKgR6met3qUMiTiTtAHXAj9
NxAgg2dZnAcAdt+2oWQ7R5nZBGTS/dWUTCHvHbULE+TyA+l9wUM+TDA/uVNpUD7QEKXvs4sTXq4e
hUga+NDkZ1y2NCEjWHU8T3I7gTxPBS1low1S6+9rihcrE04zEifFBIUJHoiH/AHw/OMY0YfhIPtG
e14H+mvgnwDv4jCvyw1MMSdcxK454zUE8qy8jMy5PavVi+veurX6+3o43kkLMYyCiiFot7kciRCN
u3JoUCeZzahOtQNaZsyz4gFlEWXy+qE5XDe26+QbY/zHbM5uZioJoWm5RqqD6xJiNaxoubq2VwCm
lNA+WJhzF3cyia1dz9iYFTYUc3VNz7TFBNWaOXtWUTy0uNeD62vbCfUXGynEpbKblRp6LiYIFtUH
EFy8FJP5pHZJ5zVz0XpOkj+ufd9Iwsbe0kA8aALAiav0HZ34yuZsZZjri9C2/4ZJXV3PJUnI3jfb
WBAT0dHWgC6rijWyWB2uBCQ7tutZWn9Qtd/thBmc5MVVflzfy72Wi4nFAK0Eno73He9kbIZM7XCr
OB+aU/pZAV76F59yxwSkNwbFzzbKmyiGgK7kI+6VQi8MCx5KJ1o5wIiab+2l9DOGyO/tkII3cgWd
c3OQcwDvnb/tSgXfrLpOp3GBK6ZzveoHZHvru9SfG5RIPOhNsOCNgTjvPXJkx3/o4oGhF3HGhe+A
g1CImDiJQ4ZXKRIEqI4PLEUagpeagzEaffHUZYQuN7S5R1mLYveG2NrlTr0JA2mh5nWfYJONQ/FU
AXTUgEkX1HoeC7KfGHx/aV5AIiUnPN/d6816hVinpE6r20yDdlSreXmFenP3DRQBwG9J8obdU7kx
JHhRUWaJOdeWGQ3JwWRzqPVjeP2EyJYiuA1QBiRJB2xhMuvegmMIPIXXtc+mnkuOxF5c234sIa6B
3nxwajxQohgVs9j93S4fVXILjouDm94mRIbaeIsnQp2Cc7+A546PWb8bdFVKloCap4e9D84Znyno
bjgBfilVeNn9SBtDwsImlutzXsP7LRujpdbyrDjN5+tfaW+o5WIxQgJJF8C34hXJKu9WK5/6X4o/
ePXJOZKb4l7WrtqN1H8W9FbF2xwrIJnT2FRj6Jed+IiQc3pTdvwXkMF2TeKzAsiq3MY3sqI6M3wV
0DTFrO8IoRIABffgd36AiqOJ0X7ObCcEpxRpflIuOEOG8jBaDwp71tJbqlueuzT+9c/0rr6JaRVI
FmH+1wb7GniaBFt16bo1mxGEe+hRTRPUfrIQb7T20N4N9+tNc0NP6ZFGaPSVapie8w+1ZLHvQiL/
BVisjZcawvG70lLBbHPSXfwC5+saKZ/ZAULxP/U5ZJEa6C/q0Q6q2w7Ue5JA9e75JtgVb/dGU8aC
5pjYsR5ZqAftIa0D3YkyfwrN/0fale3IcSvLLyqg9uW11l5npmeV9FKQRlLt+15ff4Pjg6NqDm/T
9jFs2IABZZNFZiYzIyMc0RYlp6u9/uvt/aZv3odRNByJKChe5TS8TJvkHGMnQNCaHXy+BdqJmAMI
5lmgHDC6ExBP11vFr8P7fPw1l5ykiPfnU+5XxoCRNaToUPZRfMRY9PesGC7/fJMg8gCSOdRKcDAo
E+s8gfVG1HRwHx/LafAjaO/ctvApyyLfwULyjzoMmA0/ETNUw6SClkzW/fBlBMr9lcAVgJE8R2cS
itfvyLIuvOf7pwYfZZTmZogHa83LBEF4csLL4gEWRfQW3OScu6mreSiC78K34j7xG84dY30z8ggA
Q5omo/5NbegsY6ZxnBaC03tPMDsZ/7y9nR+Ob+uxPla2MUAFFKkxa6OMsZ2aLTqdDi9S+03QH/HP
LsNwoeQYTngvBHPQnoUHaz/zBCU+Sp23fgEVbqYlJTo82NvOEyAh2eNWhxcykZS7848ogKQS9heU
MnYO6L/oo8lvx14e8IazZbLSG7+DjkTRFNVhIiBEkHFH1WsCeFUfCHZoVaV+6HYv89F6NBwiDyTb
LTZEOUhe4dYOmCdBc8NxcswPb0EtiCBaP7NK1HhLDBVIXfx8LZ06rsEYxdP+ooPVx6fHNBZGpUAN
82kgC6TNapgvWHAplc5qVZ4KvuMsQ5/lpKScAgtd1qNtkeVuwryZT0UWE1tqdAY5hhNXQNoZv24f
5k8PIdoKlSuL6xwXzQgrCnQpG1D447P5SUCmYfzMj1z58bZBOnmBPTTegNZWsYe4n9TRBe1BNVkr
7A2RbFfVd60b7SL3qvw1AoG9otypOQ+8xNjIrUnaE3VJqXRtD5PkbJLy7Hok59NyOl+3Q3uCD1I4
kY+5SmiwEkARnl70gOxY1MYqz4oOEiGQSCipP/S1owhg7s8SiJd7mnoPvi+en2dcAKKDBzg3WPsQ
MqhOT5lqIHnVV0QrtDeXlcj4JodItXV3cDFuXOpAX3t5Y/Ne0+zV/rErX5/UNYkH5NZwiOkeWjDg
75cC6DzteKhX3vKo7A1knkAnRNjUqnlPl9d5/Keqsx9nc7N/1I3TihwsaD1IPDHRZOtKsjeyyMvy
f9jmpq1QN66ooiHuEh3LkEzbWHZNwpXfYp14yAbi3JFm92eOciFTu1VFWUW5L+7kzJaOiwDRYet7
cSofx8fMjS/xSxRz0mtWyAe7DvJ4UnJGzkedP1GD5ntH7rahld7U99/VIXLTun8GhtytwvwCJpX9
PE/HSV0Do2wu3QS9TQF6pVPZQGCiaDGWHxbQnJbF92FRd7ddD+v84DaiHyWjn/cp+1/7CW3jCMcU
LHsYrLnM0fNtA8xt3xigzs/aiWlLVC58rTuMENlVsv0y/r5tg2S0VMglLuW/i6BOD+bPKtUYSB0p
ls798CXqC0er+pPZPd029JEn3bJEfskm/tSdWgoaOE/81h/wXBJs1VN2kWd5iRN/h1cDxDXzjX3D
+UqfCgPkfmxXSOVvqazmoSljheIh2dX3hDCBUAKO546TKLKeg0iSMPyAdFEiik/XK8ybIatDEdcE
hJC75ZxcjMgW99pj7a0Y6CY5U4mcST7nL8su9LjlMeKvPm0wRpeI9gmD5Wgal36c8ev88JsZrCcy
NpA540H+gq0NyoBnj3lyNuaotFXR56ivSFVsbb+KcwuR60sEUrZqkXzOyeFZomJ8t2hSX4FaCal/
X9n5w/xU+hiJiGztHL8WzxC6PWDcQ9zxCiPM+/dnhbQWBABx4jKTRmgDGKiqaUEXRr6K0RnO+nh2
KD+nLFpag2lWB62HCcDw4uFhc184y8PomEgoysPwxguxn6BLH7diszYqxpbFBAZvAV9PeeplG9Kb
EI6U3A65jPx1vYB3urPrnXLArdkZe56CMCPPRxLz35OqU5FXyHWgEvAL/TEfAfl7xom2BfGQoxEb
xuCWyrmpDCPRvrJIudK2KKt+IMkvSWWMPXgLD2QIpN0RrHl0nh3Rhzytx4OgfRKsoLeZcq+ZNNd5
vGCbicySdMrv+12x1335byD4eZtK+VeMIxlliDEDX8NzlczGWW5YN4QoVpddPHESJ7JAZtRogs4L
1GT3bngenXJ8eqrViiqhrKEGwnv/TDzP8nU+VGjmV27rLG86J+tn3RiwxYE5A/P9GIujbgyyb6gJ
LLiZqxLbFXLgRTzOGldLimeGuiQWMNhGTzyqGvT78j69n6GpAH4OxDCHSGSFjulMPGFQ1nfcro26
HCUwMPUKeAaIIdWzLE3uOIWPM3TRcjXxkzDbVZHI80Cs67G1SV2PHsC0pCAZd/8lfS7uNH/d5775
EO70/XiInqvn+Fjddz9Ezmdk5gRbu9T1qHulDBPylJIDEwUHcDGX97Hf20pAYCDQDPHjY36IfIEX
UsiXo0/s1jB1WcAtraVGT+7lYUYqUvozFGWVQAjUY8RHEZHjeMsadT+ENDcbc4W1eI/8GUpr8t4I
gLsHBRfPsbNi5XZhVFSeoKphNoSBC93dy9gdFQlCx+YjWnmdfTtsMS8H0DsyUF8gpaQRPHJaNo0A
Vko/ku5r4zKOj1LBOx+slAZ//n9tUKuRDG2FPhLOpXnGCN1z56DUd6ddiDSevuMDalnVC3lrj8o0
AP+UjLiHPVKASo4D5tqMR3GPkR2//2U9cB9WzK/1Z310hpFJUWo1DexpdnQXP0DuB4mNvk99CIpj
iiYBqcLF2vPMMj3MxirlPWs170xtJOFX9apSOqLo7UwFlKdWT5mCYuSRiTKj4GZbdXIbN6m/CvTg
2qUwCOYDpxKeFEzZVF2gLvtOfexzTza/TjPE8niSYkzDCtGMxkQ6+No+j2aEUOhsR8mPT4NH8FHG
Xf66egRGxCtesmLg1hTlUZp+guqbuYDPN8x39WRC/bg0GrXjxFqeGcqVYHI6ByRkFv0yij1JOVgW
l02XdSgRroH4RnEfLTQqAEVVm8yLOIgfvlF1pmQH2LJqeV1geT0GPM0wyJqdigsZ8LwXy6dsTVNx
SAFbT5OAT8QXOmAPm6ax+wJU/UbEe/Z+6rCSxGxriYo8amqVcQ8BFhD5QedteWkCVEP38Z3sgyVD
4F45VqPuyh51PLS86CGygU1VA+hRxNBKKJzxqXFiV3Wr/SjtRahUODWI0/5FGfvKMnViujCNU8jU
Sv7UJ24iPIoFrw/Kyh4wCwx8O5wKUjLKnzRTlZehDIaBRApSbXWyefJT85taphdJ4B1PVnFwa4zy
JakpV2M2WXCZfXkMoRtr13J73yZhawOCc1zAfxsuUNmY1Ms/j3dbw9S1mPtq1FDaVnxwlPjN9Dya
mtNnvF4Ms1wBJmsL5PrQaf8Ec4ZQCtpuYWrgMagfhqAIBp+geWQ8w26vh2kJHUIJesJA8SGCX3vl
vlb0CYQ3hi+mhSslJdqpGFIvQxth3Slk1LS7X12duunII4xhxlkNp4WUZsB9Z1FnMjKGWB0GjFEp
kr047b691xHZ0dOzB9kmMM/Ib1WXs15WFrY1SiUTaYboPnWR4SuNuU8yIbPTPPSUenorxjyyQ0V9
yWMRvGfqNNqSNnxbivzH7d/AirzoVwCVYBDxVhoDAZdTCcoSG76upWKgWClmyyMLAje6CgkTCSVK
CbQg3lwniv+/WaauTZZa4dyZAlArsRUYzWHtURtFWTpXjl3zPPMmrZlfeLtS6rbkCH2pWiYGavhg
XneUYxbMBwg549smiL015+OyXNDWHBU4qmbQsl4wUQQ39EDrAZaRdbtRX+MoDbqJM8/DCpBbY9TF
qYQGjIbADPt9AUmastvnsmUrrXYM05RT3GdeUkQqjKhAMu4zqZyUg9GzUnFilBUUfUI3OcmqYfRh
fbYGYD3WdNeL86MyrxkRH+EcGrZ1wL7x3CTipPSMTDmpizJWreFLxXMGuVUV8tv1+suUH4rsTlR/
t8oAKvrg9lFleXhdMRS4JbB8fnrcy5B3GqpMND5e3XiG7ic/3qWHfzolTzKArRnqRgxWk/VSCTMa
eHAG+SlVv+YqbxKAcVQQEVF6Ig1eDTD9ax9bdG0G9E5pggBZtO6lcqq9ZhzQsh6y6FDpy8px6p8d
DMgiYRFaPHDtODfX9lIzU8q+tADL7n8YcbPP1XPb/EyMxMnqL9nIAyyyHvBX66N8apY0cSNqg+lb
iidZNsp5H816iOb2hZ3/bgYnJj1RUH0Cl8mrQP8/1iEOQpq/Mri0r1drpsrUqlNnIlYqvuWjdnCf
/JqPZLx0BkZBUjEdo+0x9c3xNiwEDHjIMDuG0UsUoOjOVAYWyzSrIL2gBorfXJLjCqRGbkuHfrEh
DOfV5yGyeeytrJwVVi0YRh7yea6rxRhhXgPkiGKiYa9uZ0tvSWAEhHKlDnQOXIDRfQM1LeyQRASh
il7joK7rIDZ4tHWe8cVKbOMNk2RIVyHR+nV0FpARgTnhZYHmpy2kNq+vz9jia/PU9RTCLikGUHFj
sUB7rS70235F3/R974Ec8rm5L+75B+rzbb22SZ2nbpaEZgHQyLdAUdRpT1MfQAApMAfei5iEo+uC
EDEEslCw5+jooRMXuHkQJyOE0iYNpOVyqnkY1wAFEs8E48VxZYPWKxSaIVfQwMArH8NxLgnCxSV7
sZzBnb3O11DrSr2/UVnjLM2gHgNhlpZSb4GqUbkffjd3hHK+tzvIoQGAL+KkCnvebWT4PBCxyxgL
BOicXI/rzZzbsa2qGpspFaINqSLgwr+30+/IMp3FEpy25IXFz8kGdlbD21gCwbEOWv1rg0Wu9jUU
jbGz4igd9abfjbOg2koExUBjVEokVdaX2zGRuasbk9SByUG0IA4NPmYk5sEko4zfc9vtHBsfycDm
UFqV2XeIu4S8vz9N36y3yjEM23hZc1vfrV7mZqYN1PjthbGP6Z+V0dRHRq5rWUaa/M3imYFgG7vE
w/g3CFdcAn0jro1UgHnRn7dYyr0ouH8SWt+6n7SpXbfHweBQEPMMUL4kmeTW1KCq50Pn0NXzF1Nf
eVvHNgGEmoHyFogOKBN5XeaSNMAEoRmqHpF/uqOt2iXoToY98myf1xBlwH7Jyf9jkfyi7REZ1v9A
4gDC1GzNl3aF00ywCTIOt/CHXXnm3W6SsXxylRuTVEajIsXIMTyn+UbzLAjHUv4aKS+3zyBvH0lY
2Kyqj6QI/DFwINGA9FY7Fmi23LbAwHhi43QZnD7IBskc5bWJCewoXU46AOm+3COYAmjvRKj2hnsk
hPssqD8AlhM0rnfmB7qS9+mYa4QMCJABSKtVmoNghCKpVaDg4I9djAmopAA5OszdXiajq0yW+V8r
tAtpwAyQxQVOpPRuHpqD5Dao2Bt3ozN78R0oFnChIyf1hK/DkQuFJzf200HZ2Ka2WJCHLlwxqAqc
B6Cr3rzrbRA772U7c3OHV+1lnsqNMfJjNkcmFcu4KTJsZ2Uth7EtzmIiP2Eq8ZWzoTw71BWfIDDc
aDLAx5jwgqYotFffYrd+mw/pd8kRDtGXzJ3eeLkXMw3aLI665bm+zKk5oZ1rmNNbvJb3ZdjfK53y
3MdgavsfV0jdbxHi2qEuNIqPGXPlXfgC2Q9PsVz9Gal0fjftxWP+Yj0vvJcLM4Zv1kjd+ShNLVAI
lZKf1ZiAGhv5oc+0xO7i6lnMwmMq6bzKPXNXQREFun0wRSF3uD4yZJ6naUb0etIQaYK6m1GBacS7
Ird4W8pY28cAMJ7PRCWd7o6P49CumTDhZfuEkdnX2rcbR3gMn9Wn/FVyDqBjferelJ+3PyTDwVwZ
pW4EslmjFEI8p+fpYVEfJy5KnRV8rixQd6GeCmnVi0j2U8jbYrLRa9H7D6belZ9MwMekF3QKBDcT
edvJ+HBXdqkPt66iada6aqAJaQYQ1/Ri13KKxk5A9DP4xKOBi+FX8uP2frIeQHjKg7cIRAyE9pK6
GDhBZTFIiEo5aLMQ4ut97cduFlQk3gK04sznv9EBZS12a5W6F20X6q2YwyqZPIud+r4s7Q5B6YHo
kswYZoWoNXijrdHjEnzwTFN5fJyAfUAPP0wvnvxdO4Gh8Uxm+JoTmSlC9emtDHi9UEah8rpiQp0q
DEgLa0UkskgSJdidrfxA8cI271tULeIDb5Wsa7It0FCHSTQXax5TssgG8Fm1d9qIC1AnV42KhFdF
IPobNmo/RzGiMAE7SS4OrA9ZzgA47mA5ShxyA/ZX+1Nxor5aIdZt24H4HfxQKVDhslOgsD4i2S2l
0bl9JVh+bbt31LsLzP+5OlvYu6i9k9NTIVh2nQBxWPhqYXEmwRjFlutzQb246r6La4mMkqM37qlO
5lUvpptjCLPxra+8JJezMlobIpeFaY5aPJqzbnBWY3AkoXXSBV2RyZUFg7OP/8+ZhzyKaYHu7xOw
Wh6KyFowJIm6WRgYO+k4vul7wlkWITQg5L/c/m7MM6+BkAhkL7r4SZSntRbZGgp8t3G07C78KfBa
czwD1IG3xEzAUATWY0rfSnBHqwWv68jA9uI4bNZAHXNLXs2oGbAGAgUbzsgZcCJQ4/siuYkneOXu
g2Tyy/xqvPa/MEzNSzgZRY4r+9TZhzj9OoG6DM9kBYpbUn4y+nCwwTANwl4FY3eaegEXHOegMI/l
ZtHUHRiaKpsjpEJ+MrSo8xc7eUD1zxK9why9wRi+3j4n7JCHE2KC+hB8NvSDVmikKu9kfMeP4JPa
06NyFO6ERzJwojjzNxEAGW4qz74NG6uUS+4EoVpASEluermXc+DS112CIbMiRCuyRruKV7dmH6aN
RSq0i5OmNVMMkFYLsK9ga7tstmfRbs7DL+tN8BpXckR3vOhH+U2WnBz9wefbO00MfIoQmx9AXRi5
ns24FULNR23dW0HKgUaOFxY8RhruB6VuTSVKidzG+KAjCvTT4/IyVE5/NMC6LhyUl/EsHsvzzDlF
5FDeWht1UzDNDuEqjEsBB5t70Vi+9xNwhbWmxkhkYscqgrX70TRPt3eUmZ0SPjkQEJjo7tIv/HZU
Rsi54a5I98Z9g5kGjIShjrXP9tHXYi8EfcB70jMj78YilXGnEWjtFh2VkRrEqcBv2r12L6eivQA2
c3txTD9gAOFBpH/lTwy3lRxHS9pjS8GymgmvXWjaba/uDdB8JH3LKZyx7yNEWNCeg/A75pivH0qr
NXRRgXkgMDnED5ZfPSZAahuOcsg7uz3wkVvM1ZkYNEKOjQoNDV+Bdncyig3sWTGUUYhiXI1H6Hqa
rftS5cyIsBdnEk45sjydnleMm86aBgVv6+HQu9FO2WWBdqc+DW68Q6HT4WkmstMYjIMb0NLD3x8t
tE2hwkg6YSlGLG5yZhDYgRgDDVXVbfYjRkKU/e1zwrVG3T0wXXZrHcKxESHP6CjtKgikvqd3GMH6
wavgMn0YhFhB4ahifTTRQ2dIiZItaHXGXeSsU2r30cW0eOgppgsD3yDmfyHCh8oncTebDVzSohUS
UrkbfUCoMAINBq/5h37S0HfTfsknN+NieFkrw10TUZ4AGcwnouHGsKqiTDuwAIO8PBJ+m2WNRJeH
NProjtKOEgee0MSjZvepe6oNQ7XKcoLxxDC0TfD8D/N+0nClFdAVVcroxIoBv7m4iyHsxB7/lk61
6K+rcha6DGOo6PHI1S4xOy9OZRsZ0k6pMY/dtDvZbJ6bFumR+rPNBduUltHuLcvJIPzS12YQToNt
RdJRMNLL7SPIypM0SNVpoMsCWTZd55yaaEABG8G86wdbzGYnRGUnPAroUi7SoWp5XRNW6gnyX9R2
waYlfuLfS3OxV6PZROopDN5gVgejCTmdWJafRxsWY2XoFmL6lwqiCaq2SzeD9gLiLE4ZDXhZobAp
DE5Y/ZuED4fcAB8jhshws64Pe1YUcigouL+S3saHUsmzR1O9a3NQdPcH4LDT3e2vxXKHBB2BBgbi
poLwcm1QUMNmFjBPh0yIuCcUxTFK6YxO8iBicKQMtJ+3DTKu1pU9qki81LrQChNZoPWjMU6R9jrp
nJcj615d2aDicjXIad4UkegvrfY9NKTSlvM3szqN3TsaNk5beUOTnhergxxl9jbO7a4x/ExOwasY
/QLnnGpn0vsMji0769p9M6xnqPl5mfAzVFXbrE/r3Ds4LuC3t2y5SzGBArKjIjmndfKjG/NdNa48
qQdWiES/U0RzlXD90Wq/cyxNRkhql6Z6jJUH+EOnFUG1lb1r5sxJNlg3CmzaGGzFfYJ4LBX+x14Q
22FBsiEiUxNTWx/ebp8BngHy/zce3ZqEUK8N1NSVprZN+af8zweDwRBPwi0Ys1GIoS/sUveDPKgo
iSQ5ZKQzLzJC9/YSWC5ha4GKs1YdLcATy6s/msXjIhLi8VlzcbFBszDCt962xsxtt+aoGGjlXTuo
UHHwhZ1+6Bw/88ajavceoeGIMU7HMcfy4RtzH8+nzQcCcaDcgQgUlc9TdVfszMHN3UUF2kX8Gu1B
rL4bL5k7vyhLkJ5ljrNlHo4/345GaMZ6s8QqRBn9tupcQRN/YKaOc/6YKcV2fZSDWKpkbjuyPmE3
+9ljsTN2BAieOB04lBzJy/zS4bXHGI5veyZl6lblZlqWCrE5Tl86KNEoD6jZcc4JzwZ1sYywQn8o
w2uvL75NQCsW8UOzPnIOB9kcOmvZbh4VoiBUtHY9Gf0jmtkF2nzRiQzJAifgWC63OsxbEvVQXvoK
aDoT20ZkzuVXJEXpYJO56uRkBKFtvIYCERbhPe14p5AK+aOQzd1ATqGUQ/WiedCExuHsI++SUS5E
UDJdyUl7gdS9oT2OHtH4NjS2DNkcFD9CGzX3DJPVOeSJ1H8qpIfSw9VppBxKFKr/AUdU+uwsg2ZD
qpJzGNlbiJkfQtxNqOCuvbwkdGsc5wB4yGkDroEkx1hHz1Pr4RmhTvyUh1Y46thEdTw1kF6Q4sT9
V9/pzzqo8x7BI6k6uVTmuXsVz8WhcsK9rjntUdxHZ3TWUUyRvDoQu+PEK1QxlgeIPrRQVejaALBG
ZUsyuDRqPIwxITA8TkZmr8o/97ag/9ZJqU+EYjv9uFL7NY9GowaAM4eUZ/t7nL5yto8RKRUD3x9i
dHhsg7Ps+hjojVGkZQGIqAwyKdDVORaEqgAPPSZOc2r8vnKap/CNX1RgOXmFCMSLhBkQDTzqiJud
WU9yBrDma++XwMDLILNGFw0kQRo6sMhtz7yvxQrTW5O08mav15oVxaPp62cZXBegqXcNJ/3+MVDh
lHzSW4ZzRAcBu2uR3B3/db23PaTFwl4A+Lf8Av5xL9oNgQ0Kbcf6phwIKDXxeVXwj89Fef8rk5TX
muWsxVQBlti7bn/q/fWheqvdco8E+lKdtRQzvOsdgLgX3bIlrz2vGs9vEr9B/wLIeKBzApZtDM5Q
fkVVQ4mMAhEQruioKPPhFeuAsQuXEECygAf6ZZ3frTnKw5iVFVlj2pq+ERa/CyPbyxDsaiQIEYQD
b9aAHMlbS6NcjRBWkd4UWFq+7zH/LdwNmQ3Jd6c4g/MWQsgg9wvt2gCwrPmRAQvMsc86TtulUrEW
yE41tyrcmFkjpdqdMn2fM179jZE+EGA8KWJCoviTAulk1hkUs4HcJhUq8vkAas7Q7yWqfOk3HiUM
w4ESnSVAqPEvSPRQO2oVk7CmJvybOWeeYE1uNvkcB8dYENgYsSBA0Qm2hHJw1YoHk0DIQ/6Sjiwu
goEFqfZwKr18cHlVN3KnqTOyfdzSqISmrIe1gLvF1MRbIv/u49TL2l0hA4dUz/8i9l0Zo05E049C
LMUwpp8Js4T8qh2J0Gh1igmmGP3K4RmliUBw/znno3FlmPJsYyNazWpiDjUFy0wTQq3R4qE3GRf7
ygTlyUYzEVUlxTM3KX8ni2hrxa6qKjzfeHP6PENUIMqiUSvjDkD6Quh9Izp1iWKjq2BXifIvfKMO
cJOGOWgwYgE6cR0QwlKuao1wdLZfajzdsmPjfIzw2iC1/FJ87X9xiWgZPuPKIuUe80Kt1HVB/aio
gU4W0+hdlIvneeHx5TMmyXEiNkujbjL6LGoWkyZB9jq8jk/zkfCAjA1Iq2qHx27CroptjFHnfhkm
DLia+GT5ST9YxxSw3vcZNTGSN0Tc1jLXHH3aI2MZ1kXDwPd/egRjtQ/d5gMP0MV20Xg86j3eZ6MP
/zAL45CgnoTBVFsbftfGlznjAFPYn8wwJYyXopL5KfUbIaugWAmYcDVbhjhKDrL46KwFhH2HV7KQ
mZdsY4t46U3JwoinvCot1GjRud5LkWvdyxe0rwLNNi9QuAUKNnRRy0p/rMEiucoZeOl3IShcYT/s
4uB2SOD9FuoWlmmTKmIqAe4jJ5d4eUcO78frYIcap1PH/IqbRdOXD3FHUkYBmOJytNflhE/qiPL3
26th9ZR0eWOFunmyHJrSuOIhV57q5+oQ7gd/gdD0Cph04v4LqMqVMermAYo3rHmGMyNPimfm3xF6
Oe9S3tehLlu7aK2a1vD749IC0lvuhR7wZIQX0fwXVdurxVC3bFEEIcxiLEYFUkWGGoVyDOcnqbxr
68fbH4m5KBRs0TeQEDvox05VDQbajCiphs3PjggrSbqdCThyFa86LLPyHQi9QusIz0awMlP7l001
qliEFFH/RmaaCIxe3YcP+h68pPbqnSKvftNP1b5yl2MoOksw8aDD7MX++QXUthoY4jTHDNQRYVk/
Qmdn11iLq8f1Lpqy99v7ysgfMXf7xxQVu9dMCUU9x2FR+skurAiDVF/+Jws0Aw1qaWmP5j5YDTTV
DzPrvCzmy20TH/XuTznjn1XQeORh0AX8hU8mB+2pOapBGEinEqTxxuNY2OmrdMDRzw95MPKKQIwB
ZoTtjWnKL1eVCeo3QlJYngAZViAnVe7ix+wrn7qENch0ZYpyu3K8tH2O64FGMeHwA5UeevvxPXk3
kVycjDCJXA5b1sTFlVXKByclxHFrQkLauvkzGfPDrPZHgbIF6hMyfG63N20ZTWphz0uSWfWGK9uU
ZzalOgcvI1YcnhdAJAll97yzUJFKE8xtpV7ocQl9yCbeOkq0f+7SagZj7F9VSwUA5eElOuPeO2h7
3Vt8pBbPHuVtmk4fpUSbgXyZQCodhV4jjLspD2TUxJZLO5wV8SSCKxH1P3OanFz7pcaKG3edr6rm
rmm/Z0L4ICs/ar2yjTR+lqUEvLScEMlxSDrlkCL0gjNItgHAIv8GpZQTt/f5utpDVTq3bzKjQHD1
wSl3hB6lAhgkspy0fh6nu0JEIFYxHbgYvmBMnpXnjpRF7m2jzCzjzxWmW8Qo64lgBEJHPxlUFMIr
TzbWVwOMC7fNsEpL28XRg6t9Vpkp4F0fD+nB0fxsV0BSiTDgo8T/uwgyJ8MMTiC7hbt0DhiscoeH
n+EtlfJW9QDcdFfjJ1TNryjaD9aPNuNUXFl1yatlUm5qtIRh6XK8mKCTEyiFkw+ABEEqPUNlsthb
ud3IEKyKwcTJOTycWGZQnkpe1jEPdSwOUnsN0CxCzyFm5xmg3NGE57bRazAgr7ITtvdltnDOCPOl
BAgzNFdAOK9/whwtSTFV8QBv2/yOHvu9AtJAw9Mu4b3iEDwVDxbOfMIAFaHi+BO6KjqvguZiAvpi
LImI3SFW24N4L+gvkvzDTL/VqLGasd0YT1LD2Upm0r0xTJeSQavfrN2ISze+E93TzinvsxclqJ6l
89+olbO87NYaVcOKyygqGvQHSIIALiCiJpLbxsVE5RpzH1zNAOIP6SCyNUddM0irCkKrwlzYQj62
PxfFuFPSpxwPXeLL+0nmHH3ed6T5+8XIEAGLwndUA/MgnlPXdAe/2w9PfA4DZsqzXR11z5qhT5aC
bCZBqtfgEYbK9CXeiTuF88BmyHUYQD6ZmDKDOoDyidykkooyVmu8zIjk1opRAjIvVN1hAD7ZgYsD
Mu8SWhCZowX1XeXXAfiyAJrrgxSvkaP1ledgmJ9183OoMBgClNZVKqJTWL5G3fchzjyrfNf7NZjm
o6ZyHCnzyb9dPRUMl3ZcxUREaoBSjQdEVWQrs/K7TEpXrDoPdSlXb4v9srRepClO140Qauj2E/5/
GQHOs54mU7T7ZXQAZ4PuKFoI4uRkOo5+ou5k8a0pdUfuwEgTNQLnPN7eKUOkUFemHDZ/YRrjsfLF
PNpbGPlyu0w49FO6r4UerZOJCzhkpSl/Ngxto+saiYUBFxNDDKCJGxSQJXxroC+saKmrijzhBfYd
+O9RMETqhq/t2k4YMPjrDijHGAW06kS4rHkFfuZzdLso4to2hR8xr1tTRbMbtbMJQ2vjiYhhGXeo
9wRDELs6eDwlZw7KR9nW3/T+b8g1MyP69idQF75vAfhKtV7yxy/gvrJsopkR+3gO37e/zSeURvES
5kYm3sekg60qmIogw2gDLn9CHy6Jdgx2684V/Qr4ldwpnpL7f1M33C6VSv+FJRdUQcFrVYmrfW8M
L9kUHut05IQ/ViaxNUNl/VMmK7UyFgrC7oPZloi8PEgV+RPoEARKLai2meDfg2rv9bGRzKaoOxWk
jLEcfu0myKEW92VdBOLaOLPF4StjzZtg7hgq29C6t0iz9traKi6VAmJgzOZ+IULiPQQY2ufSJZo1
jdt+j4l2Ddg2IKrhp99434y1maB6hxoZtGY/T39FS2JGCQKW35rgKMsuTfd8O3NnvrwNICRAeSVK
n8cTtErLVE1ISEt2/YK2wy651EcBQlFGYP3unfgQB3+j206cJP0Jt1apsxh3TSmaI6w2ax+EneiU
yveyO1fzIda+yiFQn9AoELlNfuK6bpmlTk6rN7Fe1SlZ7ITZoc6pfgne6BCK4uVN29/eWtajCLKC
0KWTCX0ZIPDXJwdMhpgiDCvTD/He2Ve/Sct7RjPY0zAF3QOg6oW+gXZ/fIw9y1Uf5YvEyTIYxwe/
wJIxYC0BUk6L/o1Z3tRJgxZqJdR2EYEbHOHyX63yjw3qU66TmcRNDRvqZXStU+fNro55a9VpnFZy
rDsT+3smXDTqDxBTvoBFn+tPGafJFD+mNNCrwG2hrmjUoF5QiwV+QlA8DkEG2s/8Ud7x6WBZFaMr
S2TDNxGrlmuo2YWw1H/pBxAxliczSHYLTlFvj15/tBzjEj2AhzPeqUcunyEjbmC2D28ZHClwZ9EI
cyEXGz3WgTHA0ECBdlP5tX+aMW43uItbetlD9jw+JpDB4Hxhsn3UrYFZDVNFKBqjGURtr56PRjIK
wBYQwjZQMzdnPbWzzA5/5sCxrh54HOEAV6/wpzfhWfnZ/CierD3P6zPe92SwEXI0QAaJn5gNFfxA
gQwoQDEIIsIydMzLJMiny+3Fsh5vSMqJYiE4xiyFRmu33WJFmZ7/hXEY92dCvqkEw36n8klkWRsL
BVJMT6EOg24DtbGt2WH+Q/n4nvW+/Bm/p1Bkbr3h1PxsL/wPyfAGmNT6Y446vE04y5G5wlxbT5jT
gsgTFzHGCM0wQTBjmgmGWnqCxJBC6EwOQIwp99X39R1TOKikpj/y1MmCDpOZkWNUzrRrPF6YZp0O
MPOoqqGhVKHQ8kE62O7WoYevzcR9k71byiUSOPAX1trAWKZCHRTOxvrEO6f1VV5FcHRtVy32OA+P
VrgcUr28k+tpr2Pw/PZRZC1JRYQAuE8T8R9UlqjKQ7dqA9A2XfMaiqODarEthO+3jbBe1xbIhDUN
3SBCcESFxDQDICUycbmN+zBQdgSbPjuqXx5Khxt+GTt4ZYt6ZKaykKajOplglA8vqzs89qZNmAEI
XX++Ky/l9/aO0Msnb7cXyTj4V3apQLwsyX+QkslaeW0mAaWbaC2nvsUxQtMQdNM8DbpMNrKoQIka
4R/v9jIYL88PcSqSSkBQlUaUtpqg9HKPA5Fl9clMsoMK7TF7EYZ993+kfVmT3LbS7C9iBPfllWQ3
u2ffpJnRC0MrCXDfCf76m5jzHYuN5m1YOvaDI2SHqwEWCoWqrEzahV6qTj7L2mJ/2erGpXNiVXgO
aiiJLKCydPfDlDR9aKVqqga9qTcvvQG1A+Kk6uGyxa1H2YlJIS72ahrPc4ko0u1ya4feU/2Qh1XA
GfRLEhT9jrNcy6s/W+/RE7tCgLQnNcW9g0+ozPZzaTnfE216GAfv2k3HXWt4T5WlBmBZ+d6R4Q7I
2zuoLePNxszAU3EfK+M9xY/tqy4gVffcDukXL+vuoGJ0p2u5JDpIN0kID1rB3ITpuA+p5y/fp11y
Xe/BA174FeWUka7foY0LclFptrWRRHMAjYbHEDiVcRWf5kCj6aX9zGCYC3erELDOrvQHG6Sx+UGu
r76xTDDEgvUNod22wOMs+EI5zW2mmx+4SvYZOiwqOmT7DH0yda++2K/dvfM5kxIcbnTnkOa5/Jzp
gKme3WPWTPuc8ps5PfY31RMEvvzi1q6B7ufyKfGr/mq8X3b682N2YvGjKrPKLKuRju0ww6JGnpDd
7Dzt1lueDE02HbFRhj81JFSSajDHs3iCIf4GWkKuA63wh0hU7upguJYVFmXrEsLHYAzVPOgwZxnt
rpxc5s9ZzcNGFlIUtP44CGNxGDRWIV4P2IvoLUUFBYw+hrWm+6mDFl6jsvLYeZg/tSDEiKr0mDXZ
CYC2ise+KV2pBpNitZIC6fndf2pFONy2U6LvbyPoEnvq35S+ziDGaVVvlWbk4WXH2zxh6z3jX3Dl
eaNeadS0sGec8Yge4whSAqH3pD5zvZJ8p157R1kmIFuemHRYKdXUXnH2i/WdDo8JNKIdW/L23bbB
n99oONlo4Z4uyx0WA8x4+FCdXWNUUdPu0Nq6m8FqLonE2x7x25Dg4UuqzK6CZ/C+1MvcR512nye0
+HPHRtOMl111PILOks+BLq47jzDiGP1RVeaDaVTPlx1hYx1rE2KveEClSWd0xoZBeGeZIXGQ69Fl
E1vB58SG8FGI3uUuH/nmUD/MkzjXOTAeXFPU2HWgwg5lj8aNYjYuqd/75ggfRyfQqhgc7FuWzKHB
hsDr0rBD8gT5kQJ39dA856zfQ1GCYrg4l6yX+/Hpy/nUunB5dbrRmPMQY8AiheBuY/iVs4Smd2PO
mj9hBliyu3z3zsyB+58TqQCIL+bybITe10wzA7sbR1xWGxlhcsM3t45m6TDHeTqKxa2sCdl8g0Hd
nqSwhplsDPjhpZf6HgZ1uCwtWHdQU8sxptM8lxD6kyz0vOBzalpIQWivGspEckDMjxw8ox3aawau
O3olI+HZCCLrNYpJfdsl86Jp8FfXGNX7FHz2vtOU5ku/SEVGNi7KE1PC0RgL8JXlLgoPuJ3Vz96c
Gl/HoQGxJ55t+VOSz7lk1n77bPz+gKZwNrqpwZPCo+Z+Gos34ihAtRdhqujAnbsHi2bHjmh3S1nf
dZZkWmUz1KwsC+fC6KCQozso/4Jyh/pG1x3BfCu5QrfuNcCXMXCP+Ts8osWSgFN0ap008M+h3Wfa
VQleW44ktlGBLa4hmsqrETVGu2SX29ahtzTkHqCB4Drswt1NOqseQQXp7EnHlGPsJRhMJiyklU2i
xE3cUI+zeic5EfxbiUcfhQ/My6iovJzRljZdprJMRXMH3VM30MHC5QE7R21/OvLJKukJlNkTfAf9
YVB/TdhcKC2B93mfXFm76kYL6CHf/QtmTZk5wWEKhzaLPcAcpxlbMNIeH8vrOQDIn9PwS1o+W965
3kv+71cJ0WTPoFcCWGvfjyUNCid+dmpdAv/mEerS9xKcZJ4TVVFj2OBAgy7qD1ynpZXSXG0IUcAZ
Vn4hJHdpS1gTD/ALesyhhvyjDC0Vo6hhPYKVcfxQ8FV13+ihJrzTPrfRnzewTu3zw7Lay3GgzZRr
WCdmskMjfi2LQub6/Ntf2krhHspMAt+fYGIK2htrD9GEKbDuDFB2mocScOon2QHfuvgQnlAKAE0F
cEXCmpasKN3Zwu2jJE+F/Q7JhjDJ8i+LAj3mNHlfSlkWs3U1rA0KKzTLUiHJ4mGFuTZArhfP4Byw
Rb80Ecz6TK4rwL3vfEt/r1C4X3tWVSNzY3df+G/aPtfu+BwN2Oqhtrfkh9xCRPnx43IE+2he/P9t
eiKuwhmbxhxTeCqgwL6VFe+sHXwzSzCcbWJwMkrzt66/tRA/VYwdDhBi9vprq3sCbu0qGevA8iZ/
IPP9WNDDPKLVlTtBnuVBYnrPWj6/t7EVXv7J23Hiv7vkiZiMeZqIniUKHml9/B0Fk5t0Mr5dNrFR
nsX5QY8bGT8etWhLnJ4f1zEbhXXYlSnQ9vNLh+aWEbGb+vFfMCtu+vXKlhAraFk3mW7hqzsWSUOa
FG0cIUqxqIzbobpqiNEWQcY6Lzt6NCuv4mEC63ddjEXULPpwb9Uqu4snZb5a9Lib/cFWzfsMc22/
oK6lPJSFnRc+ymou1PIQWWvf8KaGBjk8GwOxNkQINVAC+IoG2gifsrwBHTaNX13d7N8ub+umf69W
KpzgPh9KnfCVmmTemSlBUTgNbDOTOMgGyAtfzwL/GfS/kJaLDZ60wlRD01S4ldVoTgHXn+bdjAA8
ZsVdW+FBssRXY7p8LoCTmLQWdGDoFFtfl8kJ2vEny6/URT1Y8xevnO+6sXoAhqOFesnezt9HO/EO
sdp8RZnqCWEePOy6Krmktr1v9fv5CVhF79rqVbfpFnM/szJYFEz12GBDj18GCN/FVxrIO6ps2TPA
kQyJ6c2ztbIs+D1qcoWZligyFnOBultfV8UIvqEiiy57wlal7+QTCU5vF86ipowZ+6Ubd6mp3lFF
AY1pYkemXb3MSvrcefnBbd6z7Hapy/c4b+9NtCiKReIsshULPum5dVMNBD+EmC8cfod25+7yWjdQ
d9wdXeidOA56WGLlVnPGsqToniFpy2x/+GoGQzD88n5AaOzF8IePaiBgVw81CHrTjwnGYZ8h7L9A
B2L/N5kBaNKQJeMzA14jrBeP8npWVN0AqU67Y2l71KfvkvWePRNBY+c5gACaoN9QAbI8dd9ZxeOb
FjXXUazu4tv2JjWD6omPeDCIqoELzk+/9p9Z7Hf3JQhw4q9/+kk/7HOWBzxXgRwSlqhOcaJAFAFl
rrl8HXt2sEyZ0tiZ1wgmhNRAL2y7spze2SdVEdEMSpyV7Jo7yz7QaoJCOcr9cI1zLbPGMWolTqBj
2GXPbE52ilUGnYt5DUWRHMazsMwtQWCFawtvKHsZNckJbUDoNmbkqMXqTVfEV1ba7i/7xeaCkLih
TQ0unbOWZ6YkUzEPcAv8EN+pIf9mHwttDlP382VDGx8HbMyO7epIFPEMFfyvsyqMn3lZGi1DY/tU
TyMUJf+4II1H38qI2DggSZ5lqk5TxCvzutVQPzAWWVmdO+pJbibYEGoTszXa0AnP08io0n2TZb8A
UqEBEHodGOZMx+/j7E9RhLCIOQHUCHBzgtRaiP9dUUxkLmHR6dzbaaG3QyOJhltrWlvgXrK62wzU
cdq4hQW7TvYVYNUteDkT0COoYJtgkoRj05gHxDdK0RjvF5eTTG06UrdPo1Hrf2VW9jBQhKC8dz6V
dQy9Z12WN549mLF/oG4CjR74h9DeFx7Mc+o1EPWJ04iPpXOkWwzIDgYDmmN5lYTKy2VH3zi4sGaC
owPsFec8Gllb2XmpW2mULNV0n2QDbk/WFDes0gZZ1WrrUPFRIsBzXMzMigORi5ejDlAraUSP5GBc
E4Y653/EBdx7IPXrMP8pe/Btfb21Sb7ZK1ep0rZSmdqSSB+XH23W3cZNfxNr5r3jQq9B0ao/3070
sAwgMvGoMM9wQUvSVoMG7tc9ZMNDneVRA5REa/5xdML7FQ5p2VDHxT8EFymIu+TU87LIS5owH29w
iIM/dQtuAW1bHU6vgX31dN9aUmeOgzHqqOxAsKiaAfW0a0Jk02fn3gczkNpEXgNw05kgpKpPjZrl
fRZRx/Yd1/E79rDUbH95MWcVG5B3rqyI7RF0LanZEyuLemt4HLX4usurBkF9Psax9Z6MFcjDNeUl
6zSZiM7W+nBTIciD0RNYUuEacUAXno0qtnFMAYzVym82U6AW0jxeXuA5FBgrXNkRV2gluCrRn8E+
3rAA1aKhCbKv6q6LzPfmrcr3zUt6sK/pFxlQlkfa09vl1K7gJhQ9Cwg1kzxKddp/t93YvDPBCXRs
24KFKQZ0Q8lCtzYUWELbtdFlNQ3RL5s88ay0GdNIjRigqgR6cuSK88EBfv9ShMgFpejFrTWuTQoh
ZCqXxOqaAbc0Y5GpJXfm0uLJh6A8yvTyzgMkYj+SaihB4NydMahSNbXyCUjnKDc746g2xYJ3tSJL
ojb2EAqsIJrVdA+4MRGMVOAt5OQVYmJpmvvWqcNB+eQQW/KpNqxwxCnuFGhxIdbzyLyKvLRjhT27
NYmooZUhoBpjNE0dqgjUjC47xcYHOrEkJNJdzmJkAzM0gQ3y6IL/2rIfFao9kvRPq8vYsfWShNNM
F9IOIJYgkQYULdRXfObI0rXzzs6pDZEEdoQ+RrbUEy6stK7Q3qnbcFQxgevkJYpV5kvmaI84HV8X
HcWkVobfkmyleLzA6ujlS9KTyK3ikIwDZn+zgwIu9KSUpFUyS8KpWmKizCNpSNSVYH6th+/U1qIp
noyAoapy2UG4AwhRav3dRBJYgru6aRlWZfRWlLVOOJFs8sEp+E4KvI20IQ+IXkrKILIF8rO+8v+m
0eoeeFoSLSPa1upOmSEkZr7E1e5/Wxw/hys7Y26kXprAKc2yhwLVPH2vevWo1DNkE3XjDnD074be
/nledXIUPuoVK6t5peO95+F0L+MYOJo5oJzkBLNdPE1D6fp2BbTQ5XVuxMaTjyjEkxjiwtVUjSRi
jlqCnx8iC2Dkv2zjPFs8XZUQSfp5NuvCxl52Hfjmi6JNwrwubvNm0neWVv1AwidZlcxLhJAypyzp
ex0WM70ogsrLoJHauT9pnCc+VEL+N580eNVl9dXKhNVekmsIYOX95JDrFKXeumD3bP5xeSM3PxZY
BlHD4VMPYoLqzp5B8cck6hMMfmZG/q3Xq/fLNjYvGBcJMP6CZ4ivic5VUkySVcq+LMlVP4OtMfEa
sMVokki16RQrO0KkmnM8aG3E/sjJugi5JDm4s9b6OhTZ/M7y7pbElQnPbHrFyqSQ37teWaeWThTA
/eMedSGQgafde4umVaeVROKC3MXOoiN6zzzNByRUHJuo4pyk6kxpVM3I7+3e/T501t2wcPwCLd7S
okoD0OD78ZhKHoSbXxDTa7qDeQ0YFo60qyueGhforWte/DACIx+TXePKtGA2fXFlRTjUrgOB3DnP
aZQzaI4mCnmi1SJBLMhWIhzjJO202h5gozZSKISUe1tPw1I64bJ5kf2zFIBbT89vPCexNpgzjfQv
dh0s+yUsQ/JlysK6A3fAtOfkYMWz8xXY8r/oByMzgUnUQDCqAXSE4JQUShZzkWbKfk7Yc57Ob2lV
SS7qrW2ESrRhQIMDwjNiWw7ywiZJ84FEQ1EcjareKWXrV5h5vRw5tjxibUY40bmqENCWugi6mnUP
SYYHFieSVHHrBBs6B/tjgs88Q1rbnaIXJkMApMwK0QB5a0rlwZvIde1an/5iNSgUuY6OipsngmW0
Nk0KfWwUIHKIX7HrVjYatLldoIDTMI6IbyMOkY1t7nrEdWnk1MWDZxS7ulejv1jDygT/CauLCWxV
05J5KV7omv1cMYwLzEziW7JVcN9bmUD7TaMQ9aMRyjHf88b4xKrkL65XtCr+2SjuFCsThkHipUwH
Gs3GBJSk1zx5xDg0y/xjrHszlGwZf1uLcXttTYieeb5MXWXHNGJp36eB4WXWDwhWKLdNplWHAX2N
NrAg6lD4mjYZ7+DqBZzJGb0dnbsfNHedHZjrvK96BTcNXGbHn5q4WvZ6qzVXrdWlt5ZRqjudtOpd
DKQuDftG6QOLjPPD7FL0ZezGno4lZgqu2cS8vaLM2RNIx26GaY6/VEuV7As21K9mnoGDT3FtCIJU
9Gohk/HVGPo2ABYjaXZuvziBO5SgBbSN9G8ut/UmCcGfuS0rKnWhUUtbPXBjI7lxMrP1Bzw5Yp9R
b7wqXWie+mwatEdwW2iHy5/pHDfLwyZ43qHWhakLvIVPnSJpGLihcoeCE5MLqgK4iq2C1qG+R1e5
D6brRKZmtHVLGFxjTUVIQANbuIzGKtHB30X4YfqVUATQ8sFeoCnj7Pqk8SdDssLNg/XbnJhUjtRh
o1bZNEoYkta8/wHN07fLm7iVoiCVRE0c6R5uHsHVSU8rWg0KReGYo4Q45AqMtNK+Jv/fiCcKlVtc
PhCeRo9JCBHTwtDNN2HGS+OAse6mr5ohcFP7qqIq83tQRF1e19Z9Z/IqP1q7uPHE0J3oRcMUiIFF
WjNHfa89J8X4OA8yLPOmD67tcI9ZBaZy7MbZVWHnP2LPaeAgX9j1UPWtwvEnuZcOGm1df2uDggua
msZZxTw4vYbKBbYQxGIlEJxaeTAxM5g8pJ2Pvk0WsoPy4/KefhSWzr7i7011hSSJdXZqxK7FF8u1
tfKwQVRRdu0O4k2++836SnflbdIFbr2TYSu3jgI6j5i1xksQt7HgQE6WlImr5xiYnewnNqmVjxJA
KsnXN50GtUGUzZE3a2c1GmAeDKNKUPwv3uf8k968ZcWny3soMyEkSJo3xMag4CB0Xhw4LvQFzWAi
tWQhW3GKy0T9dyFCQjmaS5p3E6wYSxaBXPV+bM2bnC7X5WTuTbU42ETf//nCcEGjs8F7Dmfv0mZQ
6zpJa9AM2G923x0MD4nZH8NBEPHXRriXrE6bmlRd1VQV1mSmwP64j1ktazNtORqkLXFng5bNgEDz
qYmZDiMd0KOJ8N/cxR15LU0rurxVW8FwbUKIGYuFGo/JuIlyudV1Fhhk2XnWrZIdJlM2I7NpDAIF
ABGApwX469P1aCakjUyD53/D/KZmoLuwFWsKaQHgRTbdlw2YUi8v73xiFF+J69Ui4DugnhCDPV4W
fb1Q3JIcnjc82VcmZlq066oN6r127e2yG+BnijcNQ4P4owxyRH5Rh7KZvo/TKkar9c8QckZCQO/i
YNQlajHCVcZ+0/nTjNFq/K6HJA1B5dL6IPsHxmWZ/O7KOdaPiZTvcytcr3+EsP2YWYtTUrUAKBJo
XWRQ5FLwkKzf2rGXHMBz0Jaw7YJbUYJB9pFn+pROSTh5SmSNFZrbs274TdKCJtRq3uiIpmM+PmgA
x4dkanbFMIGYw1NeFHWMLjvCtuv99gPhqkKAdZSWYO2ZzhXUvxF0r1yIGJpfe0wIX7a11adbO52I
+DDQeYawGlbPCfFy6o/PgDRdWXdsr+3M1/4LqAAhHyO9jrfyp9X3/QALriIStKIgoc7Nzt8hSxrf
zpANe+fjPg6GYkFAkvtjHfELsg/yL/nP5UGybH5fXHDyD+aOlf2+nfFf0yaL3NjbISFHoT/9Wmf5
Mc9A0W1SBrnS7FjWesAWjAYUyb3Vek+Xf8TWneZg9h4wKPyti10vF/zwqQ25hKh1PhV5hm7zc918
/d9s8H1Yr3NS+sGbYaPuwcONMTm0cDqc4stWNoM/eIEsXrI7l5uwBkWHsGyHyOyZjxAjAp1LG0tK
c5sRYWWD/4bVSuYpYaDUoogIKQYpxjzfDbZb73Uo1Qdd3SeSQygzxz/eyhxm+VKtnbGkhO0Mxbzr
zSgb3MDT2F9U+IGgBCTfhdjmGbETpN90MlVuFnGN4dwFW3TTg14JMJu+8T0im+vbXNdvc5aQi5aL
0aIEAKCGQdhXtRh2uLgxLAk+2AAchMfLfiEzJrw0rTl2kPs6ABtY4NwuDsRQdni4HJLx52VDmw7o
gJsVk4ocIClcF9Yw10hv0jwaHPvgjEvQUxnfvcyEcE0gWi1tlWDjina8TrI4dL1WEhC20k/H4VRB
YA2CrJXgc6iZ1brXDMijS8d774CPClAuSPf6aJPrcWzbm3hiP/G27Z4vb99mJFoZ5t9x5eyz3sY0
teHsWnXPKh3xrvaHuTpctrK5PNeCcq0DrBXIl06teCWrgJ9QskhRijtPax9zAsrj7rqZOxa0znBd
an/znAWzH16SDs7WuRxCV3lWUcMkzl6w9N77YDj3CVly//LSNt+zQAxxWL6BzyeiM0GekbnDAFiN
fmtjCKu/n4aQ3JrhuGtekre6CmSI5820xbUdPBlAw3TOgKwTlFkwU5ZHvflkvGFu1V8O5FN5nRDf
dSP6BFqTSGb0/Au6uK84TSJuLShcCceMzbXrVQ7ANV7uIiuEZqCvTPqDiSkClEl/VRp5zU0wVl/e
3PN86NQq/1Ur75wcRnWPwKo7sGsCdja/W7I3ojt3HZ5OPi0d2YzU+Vk/tShkYJpJambkBUBEjXvr
zOmtFsv4dyQmRFSFCh40sH9nkFpY6FM6VD+oIqu6nZ/qk1WI522mejs3GlaR2fTKths/h/aZ6SyS
kpHEKT6eNavPM9ZuFqeQ9YwwceR78bdmWvys+WTNHcqrT0Umyx23dw467BCrRKNVjJJEpYsXe6D+
j5njlwMuy/zlssOdT/si9oIo6x8TQjy0lXjKx17NI+s+0SNrT67ag/cU32iP/c6wUaQqd+wwKhI/
38jFYdYwwBLjgpL0TNxbZR0DbC6G2f+TxNNei8cpynZFZIb6G6QlgsLbyx5855f0iVWxWloPs70Y
M/ZzyNWvlWnfTIWCsWbN2WlJLRMu2Nxa6MxDsFFHoQjqAKeH2UlMasV1AjSRBTahPgRX3T51/SLQ
xrDfWb+qsA7yiE4SJ91aJJT50FMGcBqPeuFqJfnCJqtDtMTUhA/dyoDOAAfqCJWtxNI5rSOcZ21K
cB5lMmmclT32s7HSO6fr0yun6aubVhuLm3qKyR1RUisEQOZlyUftULQsOSTGUrzYbmq95oNV0yDh
hXFaTs7LkmVu2DoLPapVld7PoxNLWsWyvRGiusYK2qlTnkdMZYdYK+6TytmRsX6eShnPw1ZIAjDC
A+ETGneOWF42ynJWXILPQEeP+VlvH8xKBx3NKBvF2goSuuNYGE6yHeMMIw/mMndmkAiIlth7r/Ui
sGxVVi3cuPQ5MvK3EeFL06XMwalrKx8EJDMJp/nA4eOgFHvAGIDu/Avau811gUtKQ+8BJMJiTC8w
PZFA+hHrcg5TQoKEWLIopOMEnj6NsaqVCf7vV/E8TqiaURVRiLOvaiFXo05uucQ89B0fdInvndcB
To0Zp8am2s7sQsd62OxcsdoE25gakgEJRo/UovbnuIs8JuOZ3UieTs3ybV6tcXaypnerrIjcL8mT
GYCB+bk/GLf/oQg3r9lBdmlt+goqoyCzxPwtCISEQ5Y0+lgqdV58xHau42CA5PUwgm5VDZvn6VWm
PbeVNEFVlRNnfsB2hI1NyiYxFT7Z0LTkMJhdmJlpoA8q+CqQIE6N5HV+Pt2JqLe2J+woqKTixm0R
16crzmyt+aCTP04oItEr6V5ueSjABZjZ8DgXh9jArIuqLloVtlg073n7rf0GCKpv7ou9F8o8dOvE
rY0Jx2Fio0OdDsZq52CmGFTqpYVf/vART9zahPCtFhozjD5kYKBt8PZHz/maWQuIjLzO8hPVDpIm
/wrSftShkgIjbMuOpq0VKGnz2rjwnxpjnlmyK9Ms1JTiU52S/VDOrxq4/EYlkZQrzjlt+YeGkC6e
2R9vVcGRs96oHE0rish7rl/SoArsd1Da3rQ+yqEoBl/OxDY3f2VMSP2twepUNsxJZGixE5gMQKKk
eblsYzMlWa9ISEk8TIjXmpYDGjj44JqGdNbo+AmKnz4ByjkykOtZ8WFMrmSQ1e2g8M/ykJ6chqFa
cXsLvNoFKv4otf/g/LYoOtcoe5ZP1T7Zoyd4ea1bVz2Sy4/+LtrX4v3rtLo7GG6KTmTVh0NbYWQR
/NMNYcCv5t3uz43hrW9YKG2C8V7UzMnmxtPpAJhi4tTB1EN4qxwtUCgo+7FvZXUtYysorKyJQjla
q6AKSQHfTpPFtKDnUdoHzLbYO3UeyycH8fCQAc0RKNmIJm8FiY/G7THes1ROtLjkF2ChqZ85dHpw
4nwG7WWpMBR/7eGwQIJgpzPWP3e6o0XI7jR/tlgbmGNfPmTJMu1skPLcxSlW1ZrNFCRjWUMrdo7L
V68xma+MRg3Qw7BIMF0bTy9ohoASHtgw6CBZwvFotMzGXOgEVn3FPPZpF8aGcqdm7vfOyR6Kub0h
ji5r9m64EGZdsVDTshCBRd7wBAFgMECuES3Evc3SJciaOMimMhxT49NlB9o4/YA8YA4QFNoOwHxC
XGxZ14GkW0Ny4IHzmTWovkpomDcWY/EpKN6yxN0sAslMnQyLBvqGCCSt/tiYL0ahHsv0FqySfxHJ
1pb4WlcZBxBB7dSZE+7HcQqNdu96ieS4bT481iZ48r0ykTU1M8cc4NXB8psa/DXZoYnsB6Plemlo
XHM68OZotL4RQIVw8lFvtmUa15vBdP0jhJy4TtmAVrNBojHbl0fOHVVft/UVfeVtHe1T9wB5gsmX
iaFvJnRrs8KtFLdgtNRcxBoeST/ESLM7J8BWx/dagKmVQx2ORJK7bl6Fa6PC8fM0UupUB2pTtYc+
cJx29MfB/kS85LAQ/Q0zVbeFqu0Ue4RCn3aYPTr5eiprF/LPKmYP618hXF9ljzoS4O3Yca0K1ZT6
ljX6GpMNDm4cxtVRwRD6qXdBW8OLnRI7PLp4QWedr02q5HaSfEUgxU5tzGkFGF6DuSnlgIpwdyhf
Oig/oGA8hvoQJO9VWEbV6x8HmZN1CfmdN9h2Mmf4iAlxjrTpP4Ok5MtlE5uHAnP7Jga2DcM+w79V
Rj0VdudgiuODqbKJ5g7qDlxpgWMOfes4gWLooQ4lZrfeACuzYmWnTJPciA0EBDWKb7vP80vxmIb6
sboZr9Q9L2GpkFBUQtlh3HJIPDvw7EZ5DlBDIWynC9ADXo+ZQduwb6h2B46fZ3uWXH3bRoDVwagF
p8YTXEUbTQO9TRhJ65fF3vWIZ3ouy3W3fB6j0/8YEXyj92iXN57yn+/Wk13V+dYh2Y1+doPCPljP
kvBf6NfykyQeaLSxbOgebGkDuB2YflwHVus63xVVbzxUbv+kJstBYRC7Z8ONl45FwKBbH3ZeP/3N
zoLixMSAsA1/FULp4BoY9sAsTmQ2iW+Tz47yGhsyxvEN14RMHcBimLNGCUVMRIFB8kAyYkCXvaF3
bfYlV5egHkjotOBTUWUHYeOBdWJNCNSQgavsiQAQiiLa53I/HqAEDLire/0veN+3V4a2DB75NvhH
hFt4yeuBGQCSRc0vN/LCGYkfQthnzfDNL8b38Ubjak8764v+o/1ldb5z2xdhFrH7IVSifDfJKw+y
HyTcyBY4JN2EYvE8+HiHHpLI8zHxdsoufXXvoUnsN0o4RmQvY+veNIw3OjBbmLo9g7apudLqnt5j
zGVI9zkKVaR+HwnOKS5LVCZ8SbTbyOVOkmH+c1bpT+tai9nyqRo0T6drt6GYN8RdUv2ibC6juG8B
53bbdl/OreVzkHLQ1mpzja7uHKReMWAwonR2k36TOpbvDWMmyQC3fp+GuicGIrjmjhgWJ6UbEuaC
t2Xi5H6JqrbBVHUvqZF+14bW/pvtWJvjsW21HVWDyFwkSJ4xghkuus/QlblSdkBSVX67s5EEtgFA
TdNB9qrdCJoO4IZ8DB9okDN26RglMH1xTAzEx46LASqHHKGE4ESXP/e2FQ/dZAz1YQZE+NrxSMZi
meHVekn9qs6j3JOhWrZeV+AP0l0Mi4M1RuzpeglVvFYrAL4uajDND10SLKUzoQzRHGPVOcxWY1/X
4yCJVhs3Gx5XePBA1dbElLqwMtUu88b1JkCwDXNvNLq/lDYqdp8v79+mFXDmIULpoAAX9cRaQ6GD
ESNMgZI47HsQNNhPY/LzshH+U4WbDFATAyEArXFILwhLIX05tKzBUrK0fxzjvdLFPhSkQ2/O/bL4
dtnYOT0pnojgtQCyAKsCTYgQeStkjgzsN9i4bJ8ftX39YNx0t0WAkScadG/qG7gFHqtndigDGa3V
1m6uTQsxdiBLyZR2pNFiAj42pppve/FjQWQxZCtDRs8M81uYRUPWI6Y9oOea3KQ1aKQYHp2DGJOE
110C3TtvdKfQ7RUNNKVeHmJmgBz0MpkjWhGQdqcLRqBHBm08ux8O5bTUkqxhK7qtf5iQKlFwO5Y1
SIOjqq6P1fzI0GdLpxxUQZKRpi2fWhsSsktLj+exNfCVkym5KkjiV4sW5H3u0xHcwYasVcBfT6IL
I2KDQhTQImCbhdfVxJQ6tiYMOAL69sOZlirSOju/QZmHFX6S2+V12egYX2Cmea3Z87i/7NRbq8Vg
oAPsPvil0JM+jeIIMZRCVwRhrqmCrG4D1UwCs1Pul/JzxXpJ6Nl6qGAwCG8G5O8c5its7gixkN7q
wPQ0pAGXm1aAfg3IzjRDsHMNYRH7xi7PQlSpZZCLLf9ZW+bxfnVduRaOkOLCf5qq/umAzTjQDPKk
KXiPgdVK8tDcNIbsGowtmDA+41Ib7cHtBgUfdYqhuLGQGzrstY747SArMG3VCBwulgiAH+YuoXt3
uq7eoH2ca2Cz0qP6WO+5ej3klSJwtYRyScHNdaG7zmnKuXSJ4C2JF5dK0pk0isnr4h1MAnAEWH3j
5emyV27djGC6+ccO/x2rj2V1Ro/UDpfvhJMTqM58D8Ty4M+F+Q5u7bt5WJjfKSTbXTa7FWUx/Io5
Cc2BhulHOX1lVlNKtMZVeOcCqtgS6kQd/rkYMryRzIzgikuc12aRYkLP4xqwcTIF9mSBQtCW+fz2
cVstSPheqdub7ljBOabAMHeqE3bs/0SDS5CPPWZmYAXqIf0pMyxbofD9qiLGe7lBcxDYHd+2nu22
CVnmSVJQmRXB9ZHq2pqi4HOp8xd1Vv2h1/xy/pt0E5gZEAUAT+Iiap36opcNTDEYvlZSz6h1Zl/t
0pUU+jbdHdyfCP86tPNEoHatOc1o5Nzd0QhXiT/FcbCgloe0KcznHiNVstLN5tatLAq3KfR7QYmU
Y5I2ycZrdzDfLAuSjmp9uHyguCeLlxsnNf3vwoRwT4oSWjAjeHC9+H5wP8fat//t/y+cJJtqrQrq
TU7kcKgaFliMhpctbN6PqxUIJ2jAqC4maJEPjXODGjdwPWCMiGuoTbx43bD7c2NcFpJj3DFBK8Zy
8G7pdUEAQVfU2R/t0s+TL3SA1vECGvxUxkW/FczX1rhXrqJda6WGm2UUxSelAcnz/yPty5bjxoFl
v4gRJMH1lWQ3W61dlmTJLwyPx+YOEuDOr79Jn5hxC43TuKMzEfOkCFcDLBQKVVmZadjPf1fji1kX
imXJevdI0P+sSzhCRrlOo0nhbZU7L7vKnF7H0rot7e7OmtInnXRrAALNw0zxbmUYBg28Ucn5IfP4
k98gzkjqc24s7QxXBGoxKNzHontNVEohMmc5tSHUDEs718yK5Sgvk4ZjOcMSVG477pK09sKKMzNK
6/8OrQZQ4c/eesJJdisrMWaA3uJuhdqc25I00Dv/rfQ0FSOzfHVoBRrAsIGsQjgKUKKGFttW58kN
8qPu8cwvOrQdc32Oax9ag3Ri8eXzIPfQPxaFa4QOQAoyHXOfA7ffjA45OFuPnX43atnTZUtS7wCo
jkC7HOgDEfNJhozXegaEhN/6WpAN03W/YgxtMEbFWZAuCeg0jHSDFvwMXzVZxpqSFBOgrW+24PFx
hr0DNFxTpXftiFB/eVnST3ZiTXCOel0S225LTABpyDoCXe8hs1IyuiNrlu37znSeWFvx98tWpTmp
BclnFGI8NI3FFu5oa2bZL9jNNlke7XW69jPnehiHA8mSaDLTu5K3sZUMNYB59QvgerulTVSUudJP
evIjBOfRPD9b23Qp4r4eH3Jn+dJW5Fnr5h+XFyvdYgeU+ahJSThiWo25C2vdLDYyG7IP5N73MkiD
+eyxW81vhtl/5m2B8/evQeHOm5K163mKt0VB5+MArSCDsBC8/n9VKfAln1mcY0LUAdyuZ+w0HU2h
PauB3sPm6R31rFdIp79pvHSDdVzeU9IqPEf6zQBN/see6K/uiuKEgXpOo/sHry+f+2a4T9z66vKy
foOAxbwEI+swA4jR+fCtXeVlCZVwTK2xZvRiqx6157yd58irE5TSM6Pbd3ZpREtvTn640Lm+MigG
3Nahq69W1mRR6k/1m0aZs8/pmMYgx4RG01iBnxMxMhoWuz+YCbWDJdXHXdcmzWNWt/S20cypChp7
RD3WtbopSjtgVN3KQTQ1JpM+Xl6oLP/COKe/kZJJJgAJ9TTA81wQhmkapv+fnSlTvHRVFoQv5sLz
Owq2bZRHW+eb59AZcudWSRWOKK1L+WBJwn+omJ5NsS1lQWjBPUB7UOTbpf0NB64bXJRlaLovS1T/
jSZHq+w0bonJmZ/gdt3oumQDU23XZWCMqWKNDg+z86M0p8CwHm3ruqo5avhGYKfWw+VvJrUJ6C0a
PIZkpKj07IrVDN/MTPyrzLTvPJpE9jTgok2DJXuavPn75KnG0aXf8Y9VEd00YMvTJVmruE6+DLmO
OQtV/0R2tpEG/LMuX0iOJryr+2WEhSWB7s3aH/lafofjK3IGWTw+NSM45IIKU5pBfy5OnSZuGNsZ
4PKcteUa81NXWj8r/F92n5+aE144Q5n7hZFukxzOobXK0Ec93ZwgffrXZa+Q7h4iFfrdOAGWSBxn
FX0B7SizitfucQYLr9beIXx8ZjEnRsQXwWJDzlN3MVmg5e/A179rfZfu6qSOUqssFEdaunMnxrZz
cPL88MhoLy3HznGMvXrNepgdK9ZL56tTNdHlzZM698YwTExkeGedMZNwK1+Moo6Xxfvqz/nfS6mq
WKlMbH8/WQ0Yr1pDb2sIQA2QKoMCbsv+vrwI2fSO65+sYnORExMGw9SjtgBT3r7hCZOm4MnPH8dg
ekfdCJAvCCJPB+8aLe7osmGp621aLD6g0OdIiKGbvawCO2fcV5p9VVlNC4y3SyNTNbImzRuRe+vg
kEOgOOvs9XWPJ2kG/6uu/CYwv0M5L8IIwrNfBeuLupUuX9i/5kQKcb7gP5DFanu9qb4aixWtWrn3
2adC659VuULga9vSNAeNVHFj8S+lk94XK1fADH9P851dVCc2hKhHKekzP8fO9VG5AqHGsx1Kl11Y
RHjS3LIs0n8kAUaf7t7BwHCrluNSbaUQBv0cb/zEy+tYs7W9hVuywAO+dlV3iPSU+Qa6uSBNQaVM
OAJMo0U+eTSNEzCh7lJjbHampgDlSJcCrR99e57hf2Epk92MPVlHTDUyI7b48Fc9Dkez7b5ePlWy
2qyHeTFQfPk+QcF5u8hOjvOQaTmnZQpO8rclBD+bEVGwpK3WrVdEG3ZruOIx8V9Vp1lCt41xZTDn
g9sQT100nz/a1XjDbatv0tgYC7aHxCGaznxXYxSA8unXkI+PRmaCVRGte0s5xrz944KfehA4BRMf
+AhgXQj6M+l4NulGBTaQ8WYDyvAdIJRBH6t7FbJocmpLRKf1c9U0LVTN4mbTCR/iLZboVTgg0w6b
KNspd1Zyo8EgqHV07C46ecIXBVepN6PRtw02da8p4BDdQ+eH21fF0EUwjMje4gHCVQCGKCenZVB/
DwKPG5szclUAFj5+VnNhpW5tc48+mP3C+onum9BOgzxEbz/QfqktSs4Jxt7hvMhGACYQG5cNhvpW
wNwRrNPvjbZEfkPwmskU3Vj5usDksjUpdahjiZvqVaydB6yr48G637J+/2k88ut+Z+7n2+Va9RUl
IcYDwQMBoZmBjEE8/pyU1GjA4RzT6ntrHFe0nS4ffLkBtD6BczO3L/bxQ80lyVsMstexU4L7KDs6
ukrJRO75v5tYm54JAPwfTUCcoKVziYETK4berbVr0BQ0v5CjHY4vaaQqSEgX5EPFFzUtH7phwhci
JOshoYg6cm886VUTdLoybGzOexY2TkwIianVpxNtaug3QMgLuqWAnUMSPWhuuhsSbgjTT/R8AMex
gV5BExBj2sI9g7GOBZ3AzQm8BFze0Jr+REr6wYJQnVpL28oHiDnGRLt35yeSq9Jr6fHEJQkfRoEY
Q4EffUArq8mcZoxRVe2tbR801PjzRYHJUNnYPOPkCvN516CKB1dea0DhsqPnvSgVKH5PnIrfHsTp
oPMwLUiFiIHNXyffq3OAjFvQ+0cEgIEfWhHSLixxSTo38wb7323N7uK6eCQ7MMAWAf/MboIGGLPd
OphNzyYCOW40PTfggOjDI7cx49Je79dMU+Rx21ER1wojiOIbiO0Mx51m+uKtPQ5umVTLFM2Qy6RB
UU/vuj6QQ5vN030y0/zqckSSxliMpyCj2rLvs8dl1XPHGiasTn/sI/7shN3PLGoAe7sanjd2rlpV
l5ZGqFOLwoF2EzqntUY34DO/AglWE9ah+ezHzZ5bQX2voiBQrlCIiGSGtnoNpBIkdMZI31WYVkXp
aBvH1W/6GNQSz5e3VHYy/qzvbPCOs8UdUwdiEY57t+j35moHmgr8pthEW8Rq5ZbN2jzBJpqPS+gd
nXBMIi00Yj/mR65mhJHF+a0Whntrk+UU4W8M9FQgpYWXeP1N5/oR8bPd5V2TMBRuslh/TAhRsa+q
HAPnYEOfwiYgaLTWwau2hwKoGUIXs9ijqPqlnq7HnbXXD6UeoAz2SxX7/xdf+fMjhPvMdsZlsRvI
mOSvc4RRnzhn8JXuzX6cd+A4O+iqsRTVxgqHoeFWyQ0+YmNpGmyita6vpMXYHoBiZDndWeEA+F4z
cZZM/zO/ZERGUP5E6WC/adJrkWrkZfvBZ8bQINzQ9xA1FVNDgxmkGQYd1+eEeZDaQ5n96AJGm1iv
Gqt2tFBpisi/GTwTl7WL+1pMqoyVtJgfwhZWV5h9D+oSdNdBtt/I/vSoMQKtCFSjw3KbWwcBYCGc
CDHLojUoLMBKhJhyzJ7NnXEYA3tnQ8kdGNRQU6ZZshK4Z2HYFVxT5jYzIvglzY2sTlIML1mxT0J7
CC0WogS086IO8j6BziM+R+ZBxckkPZQ2Sj/bSxWsoeI6KxOY+rzFOjcq5Y3Oe9lpAd3XP/mNBSoq
HSyhYXtdBYSDYTAkr5j9w6deosuxQXZI8HAEcTRey1DnE1ZfOjb32m2y2ANWeslgslc8NWQx+9SC
cAwLq6rbYUzRfCI5JnAwghpys/ipZ97LJ5aCDwikPoqR5wRDeFH1U4L5G7AnBa313uc/LxuQ3gy2
hSraFqcBoxOSv6HXOtb3FAizYiYhS9PHfmz2VXNI0idijEuo2+3eqkngWWC4XTWcGEc13CTdTngr
QJfQRYWm4sfksJ+7DrP1rIpRgG8Cbyn6/dTq064x7EaRNkl9448psXlRrTnV9BYEM3ZeRX5dPwCc
8N+7Mh64oNA0dAHXt8SW9jDUbdcuW3+kbOnfRpLkwdhrwM9ZbNz7ECmJx2SswhkDC89O4X7mg2LY
B7x9wNI7lnj3dokF7rcSj239aOIEmgzBbctfloi9I79XJISy/dymHqCZBzTaWcqNdmTjjgTwvWm9
5751mIb1cNlDt48v3hCnFrZfcPJy0NpyAhcVHljFFb8a4joe9u6xjweFGelB2EhKNkYJ9A3FFGlN
oMabMsSuboch+rCKIErZHkg83VRHfK3pE2970B/gIYwKAjJp4W0PGg9u12mNawjV12KgR1SDPvNt
wD6O8hIG1gHS/7hzXuU2psbQy0h6aFiY12hEh5e/jezg4rj+Y+F3AfHk27hrSRk1sAg/t19mRrKr
PC+gDVbwOrpsSfbcObUkbNc0zkY/AmIQL8ZzWVVhaWJyPONhV34viAqcJXXqk2UJJfI2L4ra2sBZ
VqW/NWsbG32xKL7/71vozK9PjAiBl4y6M7oeaiFWzK/YkYXQRGp3QBJ490sECuJwuIa2FPATCcTP
Fd9NupuYg8Oxhe+d4bPKSnNwqeDxuOoL2FvSYue27UNrWGE60K89pJsvfz1ZQwq38R+DYrY+JSZ6
/3CUpQ0hFrHeYJ6ThdCZLUNyy+yd9m25d+MNYVw0Ktuyr+mjGuCjVwRmCjEeT/YCkgiKB91GZYeQ
uA0RoOvgIqcFu/M25tgG3qz4vLKTAfJNd1PWxfiPWL0GBgGoDwOqiouPQiTp3mpv+dVYrmKce9s3
wYkgpYy7G6MShnc2EtKwonNbD8msXh/N1AwIFI5GA++ffKf4gpvPX7AkdsBWBs5gRmDpf6i48l1b
PfphvwMD0K5srnIVPYys6YGl+aAgRPkfxGlCFueMnj0O47IR0uhh+7Dum7spHq/dMOnj/hU4sEO6
YFL98jIlvuJjssUEhtvE/SsaBTi5BicgLoFhNaOsh/rr/HrZguTofbAgpI7ZOs60o26OFt++x2W5
Ot+XGekwpodGS0VULePhgLVNQcVGnwo6Ox+vgMLSADiYYY2/OTxgd92T+waGsciL7G/GN/K4hsNV
MwZmBGj/CzgsL69Vhub1MTpubwI/wIWJl1zRuNOSb3eqFSfxGpGDd2UFeGfdqN8ekgO3MTmiW4QM
EvU/4bLLNaah4AChPly5u2TYjeYcNkrOSKkVTLxtewnVezFbnkBylXgUc5iW3b9YwFn7S/W8aLqi
WnruhkB9Ys4TY5WYrjvz/d5yhnLgLZLyrDwkWh3h/lN8G0mxFDZQOsRsFfoLZ+NcPm+Kwiqg3OxT
E0JVw4PXWke9NZ9KnXzr0vmm9EDY0rpVwDVzj5rflW+hoj5WY4jZ5buEls9FzRFF9UkPsnnZpwSv
BEj2BL2b/udM5uNvFa6PGiUyPYHEIqjjbRp4BfuiT73qZXAeS2EEKFRg4BC1zyaWjMka4MRgMMIo
DGR5mOa5TRmQ0sNUvEUacp2ymgDa2GS7GdChoEicElJsqf1QrZ0ZLbz07mwIqAcUPT9cKaA3vzM0
oAC1xC93bMHYo9cxJ6jtqt9v5Np3Xb94R3ug/mHxHPMAUFv9VW+9KXQH077qq7R+nWZoahPSjl9L
oCsC2nFQv6bzTu9R2Rp/2SgDpZr9tbCyLOC4zB9Y46Alm4DpaXa6NZrH1Y1rk1S3BYVSBF9VUG+p
q4JWaxPM3koOQmJWVRjnTGc9g6wb/cYxUq6tqaXwVbmNDVSCXj4KRcLZtgc9hcYa5sczRkCwf525
ruJ6k1uA4Dc+PQQQziRjZooG+wAOiNypwb7kNndJMX29HA1lNuBAGPXbFFnPgOM61+vUW7BD1gpI
zJQN8OQGkxuXrci8GEBqvP3QjwKngbBX/mrWU74Ch4u+QGTOV72uR61x8On3y3bOIyFUURE1tnYL
2gFivDUSTyvZAEYFh9lv49gBa9n+3XJNcV3KNm2TJHCAfACwUKzlZD4tSWr6+PRTcp3VPRibVJyz
spWAfw71IsxUYfpcSDRA6ZlDyhVzO6xlh4lmNzTdJ52KjWrb94/5EzwU9Q1UWCBej+Py8Sa28wHS
VJmLm8OBIu46sjbCoOKx7YtDOWR5BOimFQCbA/3trFRkiZIVokMELOA2NAZNH8EnMu7ymjEIjrmF
HqCVHWZGt2NVrzhEUjMoq25TH7YD+uiPS1xqlw1ZiiYDioOBBaKvKW2A7Hm+7HiSYioafMiotwEM
VBzO7mCrBpHQCL2UPjL20xOFZMSTG7ox3bW3HQ1StULM9sOFb7dlgyhQYwNxfoX9w7PGpkMOizUk
JaHjDYI7Y42HJn9fdOewJskT6yE4MvB9aiaPvo42sKk3e9OY48trl+7wnx8iVq8yfeg0l9EyznKo
MkLiygxtWnwpCDRtL1uShJHTJYsQ3KW0J0OzIMOQu801RGdRzs3SW870h2HU//q/2TI/+g2Sx2KZ
TDzQhuZnWUPeJA/NGXrHTa949v6uR5x9SFAG4q5C8+iMY69KrYmQAXpSpg0ahsK/J7P3zVi9PjC9
5Kk3MekC5r3I6ZJ7aic/Ly9zy+wvGd9C3UmxpK49p6w5Gn0DGMv66mVdy8iHjlddvvAM9EaVarlS
bzlZ7fb3E4Op1/dlY2MmasmvNKv8q/Zvu2T4cXlVKiObI50awZR3yxZ8PAckBMQsI48/D1oeXbYi
uQZQx//z4YQY3a28ZbYNHSobGYCZ/mh7xT0jjyonFoR3Wcu0SksNWOARBBnJnkStF4ANHvxIsbFr
kn2mFERUOYQQVqwJjSK4RBm7VLsvWtBj8pXeG/Owm4x5N6dTXLP/3lBA8Px3mRjN//i58FQrypXB
J4we/O6JFuP0KVCRl7/VWSGVtVO5Gi2ClAuC3LDKgEKe8NX+Lw6BlO3jOsBtYkw9xHNjb637MDWh
szPn5vNlIwqnQIPio5Uh7TyLWnAKLY0gj24dSQR5riJyw9KPU1BX0lBVmpOUysDLhFsNlBcomYGu
4aPNHlJg1lpCeWfck/2a3cERQaq6hyoaXs62cWvlAdtX7Ob/o224LUeMUJgjMR2UW9CSFXN5u1l0
bvcTBJkgixMwvf177BPo4miJG5QZnhp4TN6Ui3eLnka+t6f83suym8xv7iCqe3V572VeZIKkAl0U
pJdncjkd/uVlmHDn2k4BlQQMj5YqtLXsjjsxId6mbgI6DJfDREGzw1C8egVoVEYfTWAVKk1qCUoM
LtoxAL+JJUjSG7M/bmSSAKaFo4NSj8PDZQYPx6z0ny2RPPuIJ7aEgEw7g/T6pmJgG2yPj/lF3yQL
DWPn+jzuKD/2RN+bg/OemJUHOcVMQb8u/XAn9oVQvYw5XgI+BD5d4kCurH8w+Ccydryg/mynGKtb
jbiaiQ9XVl9Z8Zpot+2g6PCqViHEZsrTUgOREqBkOv8bXQ79lXmr8Ym8/GQdIuw4bZfEylesgyVf
EzC9LXOxq0ZFEFOshAgPj7SqV9JYMAIpmZDbXtA5ir2SpQCnyxBicZ9oFlAwiJK1BRmBpQlNsBCV
Ksmubccv+LUI7lurOQGZ7ya5mlWoOtUUpooH22RH5I5/AUgSElp/03Vm7C9HItXytg0+yXBKs2GY
BEdUrLt9tlph6d0i6Qk+YwSFId0BBxrwgx+NFEbmZnWqY3XV3eS9NtlN4r5fNiHpcOJmAX/cPzaE
hbQlHz19BR8y4B+gcrvJj07U3ID/DPpcIV6giitaHvT+mBMuMoIiWVsvJjJDE3QDva4dDTY8NHpx
B+EYlQCK/CP9MSZEPUaLqmf6dpTW23TwYojeBHWuYvqTFLQ/bqEQ3AxrHrNKM4C/qu5WugdrXkiK
R56yKM31fV79asH74WdsX0By5fLnU61QCHq4WhyrK2a4ob335hHA1avcXz/jhmBaRdphY4pbrIW0
lDtOb8FFmhH42NH/VZHsbey6/9xmwTaCLRHlFkxp46t99Ha3A49WOsHMkk+HbHXiyflEEmphAZhc
wTguqGM/Wsi6lZSFhiyqtYzIpd610anUMmUfBGJ3gFmggK6fZSi60bGkNcCHVg7VrT5MEYWLJ/0c
Xf7um0uJce/EjJil2MNEVjOFYju3i9sGqgW0fW3seee4TpCSw2VjijWJz37fmyb0i7Amry4jp3gY
0zkYahX2QfbwOV2ScGE45rBYw4paGHWsJ3fQQ17bLxotbzy/vtWTsQibSXVJyaLRqU3BIQBsqlhK
piKeTRCOmkZQ4a06LqiJl4o4K7twTy0JYZYWdrbwBvXEfF3iitTXdDHiy59JtYHbZzy5kpLBrXur
gAnM09OwJfkcpSgJX4MCJQtZVun3HtGQ3A3Oj8uGVWsTwizRWTewHIwSjdO9rxkv0NcoVEFI9amE
IFua7mp1OqiarPVKQz/FyaO2XwJIZ/zfFiNE1KqY8oppOFmOtnyliXGoiPaJoO1CMYJgzgqYMLHy
Og6tWeJmB4eLkz+SnF2PzPiWlMX+v69kQwC4AHP4KJILO6b1NdhGNRvFC5+hMcWGAcSf1n+fd4K8
x4kVYb82YtEBVRKAyM13dyoCZ/55eRmy6LMxFHngC4SUiFgjz8xyGkEFXsYJ1EvyUUdP4Wfjt6pG
nySgnloRok9ijxSwiRTz8cR/obqeBVlJFAdUWmnE18AMHzp3uB+EE7qCurKsPOxVatt7veyOPaB6
wWrrx45BEqYi9o8Wo747rV6exlFF9Sg7pqfWhWNKzXYtW/CTgGykiQfSxX07XF3+VioTgstBZVP3
EzMHZ47mpvu5R01z8plKSkfqEaAghqosIAQAZHwMdHzoGnBAAK7prOlj0VBwl/d2OKf08InVnNgR
YrabGVPTcvgEUuTdSOwwc+fPuN2JCcEjMpr5GunKIl4A/kRdbwXi4/IiZHETvbJ/N0v46hiyHJLG
K6qYminoZ3dDMsc2/QtiL+FlQ/KvYqEs47joMIqiZ6PhJrXPQO8FsAyaSWC/DleuHafZVz36JCg5
xBz05lALs383ND86wPZPLkAoI8lyrfXe4iaYLFpQnlxp5rLuNDDf5gHmQIywG7I1mPXReiJL6+9q
zdF3UE9yQ2Ts3UGrnOxLaWRWOOkNhJ+GelacB/nm//tDxbe8T3kOQm5exDpf4rTWo97wrmfLOfpr
qeCAlL5CwLKwYcuwK2djlGZX6KODkB/3TcaPo1ffWWBXRyuI62HmNOUXq3cxsGQvDLN2ZQ4+qyz1
DoACGIpjI1v06Q8RboSkH/0CqAPQXE/NNwfYgpl4b3kGiF0CUMhlp5MFnFNb/kdPAFKRzKW75Two
Yu+trK8D3mmGwop0RWgNgTTe21hlhYCTd1rmMhcJcKPZwVx8p5Ubeal+mJmKDkZ2iAA2BkQQUxrn
MHE2mFWOJzIIs7KnsmiPTTYE0O9SfCHprp1YEWICSZk7etsjhc0Ez/6kncE4Newvf5ot1otPlNOl
CHeB23tWoZkwkmPTphWl4+6epHsIkcV6qqL+kH6hkxUJPmdwdyZsgTHDKEOHDzvqvC3Zt6FVtc8k
JO7IQbZTtiFCTEwtf/Q4gMDctWEeCD33YPHs99B2qTChX9/40MyCaIF1GLrQeGHv1S7fq2aGpO6B
8aRNnV63zx6wbdNVLuE+jW3MsVqk+8GtNoRchIonY9uus2+3QdARYT3IPQvHirl9qdFUw/DvQq+Y
AWqiYn1qKno7gq4q75ddu3ymkoGR839MilBSpx08f+lANVh2feBOWphMseaZ0WWnlPrJiRXh63GG
SrhLwCSKiuSRV/Vdlg+hWzoRqgIK/5d+qxNTQkYJYCz33BmmjJJ8b8sZfaLE6QM2LKviPSE9ztvw
LcHlC8IR4aQ1pT7oJZKtOOmSaLDuQDbyqW3DKDiQVkBciYhRu+zt3uQujWeXZ0FfjD8Wd0XRIe3v
oEalEpiQX2UY13fgf5hmFjkUZrPijV1PdQyagyLw82FDbebHNC3eZoR518b8mF4/TfNyJGluBYtr
jooVS08AsOF4PgHR6Ykg1dbVEo6SMm7TAT+B1NZblRhXFreOdlW9g1+XRhB4VSA8pS4DDBgub7IF
GOHY+RhprtABRF5jt+HoWxFvYr/86/IRkBnZMNQwAcTDGeF7uzA22ykCWN3nmBC3Azt5Xuxqd9mK
zCcxnYbnmgOotiO+2lhX8TrbwiQqcc901ZDc5qoGmvQ9hVIeaGjwij7HgfF8GcvCBYSpzJ4J5Yel
mtPApgBRZawIlq6/0fzqBuEN5XmVfrFknBJZ7olx4coBqknroA2+YQPqV2NPakwHpbuNeYfTnQEe
gXyvGi2WOeWpScE/krwbEtZmwG6Y69/JiMXWCbve9DSHpoDkAVLigJquIrOUxcwTq7+5o07qSrNr
L7PBwSpdVJoLNouUB8kMaOvQHBkGGBS51rYG8erZyukeZkXBmyi+kY1kHabSWSlo3YrpilTz3Wyv
mLsyMRQ6+u3XMrceIFX97HoYxbrss9KFnpje/n6yUAj06DWvAb1oy+QIxMUU+CndpzYS5pb0iutB
7rwn1oSonfcAojOGbbX1Mao82gVrbYHt3sm1wEq7h9yannMQMwer4T1Wk8q+LD073WfBfecK1JDo
MgI1djW4b0tHbhv/e1qZN7X1/fK2Sr0WGOotkiOgnwHl8OhaXSikxmvZ4WQamPSh87230jZwMv4z
KfNdPtO3y0al3/KPUbFArrWeOducUMCcOysiUx8mo/ViOj4UJwyVMWlIPTEmZBUZYDopBW9rPLHE
P/reku3r1m6eSgqgxOV1Sft1v4lEfAtT3EAefnRSPy8o1Rx0PPu9dm/u8uMYdHsGHhuMTatnxqXb
uA0+AnqCpoxYalmcdYKWxdbF9ct61wChwMIlb3/QxUp2DbGXA4BzfryO2RphDIMGBiCRBzK3VuS1
GR7by/rLxyUe21M9HfPOVE2TqH7gdg+dnNmSAAaOjg/007rvvBxfkKzu2q4+skJFgSD9yCdbIWw8
WezEJSmaR2SZwn546TAUMSWKzys5KwRHBK8IFFCAZxU8iRBWQBQTpa26KbKg4qCOsFfnzSnAw+WW
76lZOUGrVYoqlCwWfTBrftzFZvRtyCrCLCdQ2jK93j+utDciazZoWHYGhuRq0zgCYpGHDNlg1FFD
dblJAtKH3yA8slvwlvaE8Cp2Fy+7Ija1ro1cexvqkYQ65nt2vdmohBclWQqojSzIciE0OWf4a932
nLWwkDm3lR0vNr9Le0eRnEuW9cGEsLWZ4aaVu5nokcFWUOYuyS3CYTQmoFWbRoX/yL7kB3PCLg5k
TegC7vS4GKf61mr4dIUMFlLgE4+1Qjf2lU21V26C87tdOY+KujEUhUDVpgpHUlu6uZ5WrNgGn23j
o2i//LwcBFV7KhxFhzFeeXzbU2o199xL0wf0D3Bdd9PPtWbjrrZapsiC/pedhe7UNteAMqeQfGnt
ZCcQDKQxdNi9kKJR9L1shwAqQhGdXdDnZGsfFJCI2BkZKNkWriWK54F8Y//9BbYA06ypbrF1TZvY
THB1GgCMtYqrWhLj4D1/LAjhx2lQBwWDVBlXc7bTGSS49XueKb6eJGSDCp5gE1HExVUmbCTDwI0+
N0sDhuXMCAfKARoETcZYZ4HDXEXLX/bZIMCLiijySdgSSxm2gUG8oa0oZkWye3Puiqjh5FrjHQav
3DbqUhrq8/zNKdKrsZ40xXmUxHNY9yEAYyOXPVOBpIiamB6Ap5Kh2OnLe9kATdiBXxEUzBUFtx5Z
FadPZXH7+8mF6OT9PKUGLGoLDWmS7rlLdhPX9hn7OqY8Mp3Hy4dR4pUflih8ziWbWxcPE4hsYNLP
7+5YrmoxSp4EGMHCc3VLeSChJFigBSWZtS2JjsDQlBXQ5HbUaPda/gMHNaraPKjaT+THp0Z/+9XJ
PraVy5ijw2in+TuQJpSBu2rB4s2P+URDRp3d5W2UHL1tzmybiwVpxlm3tjDq1ltqJDJDj7phxW+o
zw791L1fNiNDL3+wI/gHJKNXmoxY13J03UN6KI+gGLjGXA5Dz+Qdkqsv/12damM3ApMTsn98Q7F4
pHMMMRkM8xWs9dvAr5qjUZg3/sAZtrQrAwNP2qgqVSuVhBmMwG8wH6CFUcQRbkLwFbAlB/NfPCMa
e7m9HyzQC9SPbqLSMJCVAmAKorngykQHRkQuFZPrJqYLnJl+hDrDfGOF9TE95igF5B1YG/RAjQiX
XIEY+dkYuTaOf2AJPh7zWbeT3trQrnbhhQZuq8gv7NDjw11hpZhSVyp+yY45qAuAP0fR+1xjTLOG
rs9qGPSgEmJ5eJbyb5ddU3YCNtgU4AqOda5eNWyUX1WH1MUAspxOP/LudsQw9WUjkmXgAwFxDY/c
2I2EG85sZq0ETSIeo2iTvawFrXfJypf/DmX7YEVI+ipv8ByL2aCnqZe7TG9eRydT5OwS9wZE7vfA
Elo1ZwNvRU5q06otDA4ZfWxr70trBZgQCWpLBXWVPTkBykOxAEcY46PiuKVTm35ujR6AefbQjTuv
6vzjghGi95EmKHstCGo3qZH7ToCB+zHCdADktNMKDGrEgrwyhsGrVJFVS4ggfGBiUVoEiQfIr8WH
6dZGAOQFMkALD/RfZD/F9Iv25EUAWj6O3/Mf9T7fq7CrMt/BPWR7m9YyeGe2M3lyJZTF6FoFBaAm
q9ciaF2vjmiq5EeQHAOErD9WhACtYSh0or6BlMGjR657zxVtXinlV5cPgsx/Ts0Il2pT0GUdpxRS
nDhzx6TjU2TbTh3o47QcnMVSNSmk9gxILduQG8WIkXDwbCttQMEG7EvXAojUdZCTanD4QL31BaQ3
qtEwlTXhAKKz75MRo/jgk09r1ETXaY9RtDEcRu8GA4yKnEv6ydA3ApmfDg0wMcectQo6lZmPKome
f+mzsQ2BECWhW6goc2SGwFMG1Asaj2CzFTax9RpoC281iKU4LPnPRecBSZ4uO4bKhrB1Xtf4c+Yg
QSjpEA7Vfafd1uzrZRvS42tvMQWDL0BDiSFlXTFemTA4efKtwkvD3rM7us+iPtDKAMrlWrJz9pD4
QoFbETYl5Cc+HgP4SBhQR/1erC8P08Bzg8KydqiqvX9fPjXrbw1hbTftfcjs3fGd9rP/Ze3rPQ1V
zJbSzT2xvvntSQiZAfur8jHDE26+X/ofAzhIZ1/xTJSlIx+WKMQpaGxbZulibGA5Vs+1H9a7jezN
CWaMlT6jMxFXLyqb8nURRGO0pfHYEdIRw8yaydwejo2zxARKrdnSRmtlRZf9RhaBN2zLP2a2v59s
HymtCiO4WNnglHjQgHIj31+2IAscpxa2hZ5YoMUKGV1kjDEbqjvdfzW88dClD1vAv2xIuhT0rHR7
02RBp/OjIcNs7RGa5PDDVt/1BsVuqWqjkqegg6k9qDXA3QE2FdZS/j/SvmxJTh3Y9ouIAMT4ylBU
9exuuwe/EB5BgJgRw9efhePc3bSKWzrb+6kd4YhKJGWmUjmsNfA+Gwdk9exGjz27TL8AxDhAlT1B
eDVeuQbw/1ClljjD3XABaqAjHHZcNDoKYpGaYWZlLQ0wmkYgfaZ+9QWYUJ55VQIq1pJ4q71tdICH
AzQIG1D1Yp1WqQqyJBQG1ajdlzkBfGOi/vu4dEUpQ/spuiHAICboto1G2i4zKUDwAQteat9R9PNH
7cu/VgeUY+0VrQgO8QxufTL7ySIxGjP7BU+/pjhUVNbGv7NV6AME5hkqvyAHE8/FHhLEYVYF3+Oa
r/VUgPE2fvqLVdg6ajx45wG/Wrif8jSbqgpsPxFaABMf9CXFdVM7huTM19BEKBECMxcnArB0ZATE
6zZpVJ4QrSyi2OwPSW4dm/pRrZtAs9KAuvcOvyqYLJGz4xdAzIFyL14OiN1FAE3HbBuekgGDvpZ1
UmrzxST1lZ6Wj8OQB5c3cbUPcXmof6IMAFSQc8xJI2lbXalJg8LgU1G1vltcu40jcT+re7kkRP/o
fhatJcZY9KA568wQhxbM/LpP7vV28rpUBqO5u3m4dtGegtalMxiuDq2ni7bAgiZ0H/cmCUu1hf/u
u2tupsnx8vbtZfxQqvpHmpgm5VmcAQ+DVxGJiQfgoSNLtFPO0swHIFIOUmz9JraUFYj1q5WWkrB6
9/A2wgULWIDDUTnaUERAdz029EHJQGhY2RIfu3t6GynC6aH+XWWGtZ5emwJaCvz2KYnvuTZ3ntUT
jJw5Mq++J5GoIIEEDSRMTgzYjKoifZKA1ahN1cXLNCMs5uKZz/m3plhsnzhVKDnG1a2KGoqAGtEu
mBPR5i1ckAAcUxcGSswISCCnGeBVHgbHrox0emQJIR7J+BHzpV907hyLtE08raw/xxamzm1DolF7
Zwo7tOCaEVed0dGOYEud8O5rIqMc7ksObHlW3ln4e3nFe/55K2a1ok3oQdOkA+GQWgE8CeDKpLgp
VNmjb3clREWSBRezc4YDBTIjA1XxpYpYWdde6o63mEj45laF5Mrc65LEc+gfQWLjM3cwZbQA2xgY
f+SgIwqggC79kgb2I7nVXzPXrw7KKYuUGyDVy0rkO2EPWmdXlijEPEBrFBSHp1mZWySrInRPHJ1R
fYICDZ5W23h1NlexjWxgJ5un3vNwW5nrN23OrmjGvG57vCqAWr88jane6L4xmN116qQ0bCxGJHWN
vZME3iB6KgiCnzOGmUEdzY6YWOTsjoFTJH5tA8r382WN3DN6ILYjvsKT/Ryeqsdn03hGwSlrj6Xm
euZgoX9RCeaihgswJVfSXuC4dooZGh7Sjn52xw5uhTFTNKVEzW8e0KN2RBPoMf2mBuCPPMj6t/Y2
0EZ5AMlA00BDr5D/0Due2CwuqyhVa9OvzDScKaceYJ3eLm/inmqshGmoMaNjGBAaH1VD74c2HxcI
UvU5IMD0tRCp0MlLpZQ9ew4EOg+sMNS0MV22etSNEjqNThmuOcQogHChWXq7dPPL5cWcX64oWMH/
qwDFhtahJ/6jjKTmk1uAgSrK3Zn6sVp1B0eZdHTdA8RQHUEliVw40MtwvEE21Yk/9piOv/wRZ2r5
5xtAr6SDSx7NhcLROW5lV2pnV1E8TImvkcE4dvGiecYE2kJSzfTYVvxfB4CrUIwOayt9wgqd/XHh
deoWWTzOoPJVCo/nozeWelhOYd2M4eXlnR3jKgm5XQ1IL8CdFP2XPmTcIqARjAqH3PecXi9ZH10W
caaTggjBXVGqOMMwpHXUuPknWDkJszxrvKSdVK/Dg1QibvfANisSDixDQbJmHcDvXbSzTUl7TBvq
m6rpWeWt6ciycRJpjlAmH8exztUeWPcc1NnM6a8X/SWvUpB61B7p/60f/riTYkbOSut5imdQBevD
MnuJtfwGEu2zOxaSpI7kxBwh4jNrx2SsRDRkFTTQFNuf5yey5EcpYd6ZXxQWJOi5uhgZqxMF1XnH
tE9DPMyY9e5UH21gvy4roUTPnfX/N+6KpTzTWQw9T1vknXWXfUdveyW5VFbV+hBFCssRvK/L07at
daieFncnYFAlHrK1zMOc5Cc0OoRGph2WsT6Qlkv6RWT7uB7oZnVlkmcge09qdM2COq9Xr9lQvwIt
RqJ/Mr1YjWEjxkh6HY12Bh47Vu6NjuO1PUglstEHp7pkK2UrEpyG2a/8FVZRR2qDdrRG0w8NapDA
RZU24sokCf6iAAplVkxYFLcUQGk0XyxQSC+FjLDlLFD8qBtijyhBj91SAM836sDvBbZN7Qq5hrvU
QPDB829GVidhXqcynIN9jQR06crd6KKg9vHEaN/YRbGyfM4JxyyF3v4CjDKgtPTiKh/KT3pJbX/o
0P0HtjZZh/P+xr7LFk3OLnBPtjm8SO9+olV/oCw92oVsyuZ8gOPPzr7LWb9jo5W93RvIzFkN6Dmm
m/YeVUnfAI1o9VBcyeiFpLIEQ8OwtQlwSMhSr9Zko/Z9lWVHU5RepRJjO2+eWNeF4jfA0ICvf1Z/
KfvcLBx0oETGrfY6h0NEcy8OFiCmI78KThUpGuCeeROk6hw8P9HjKEapfcmSflzvMgbPaHafLWAM
GeN118hGHPec8UaQ2O6SdoZVAlYX8++25htJQBYicR8yCULkCJayims5bjBQUAWxsvhkrCWB4Z56
bxchXJLzQgYThc06mjDO6HHFvDIm+x7lFtl8nGwtgg1rRhG7hYWhapep3pBe1a4sP3deIYOqbdci
mGpWN/3ctkjeG1Ey3KQ/h8fmKg/jgHuFZ7w2yn33E31CweUrWbaBgt22GNeMO7rSK/cO0qm2h4YM
v7El0GB7Adp2aYLFuk2h2nzdPdYV6GDvAK5d5tnPYeZRmpgoUJX94+V1SXdTuCZBXJdwzYV688NK
95H6i+ZnGkiQqM9OCAzujSWI7/51w4BwhsKNOemtYi0LgkM65mGLgVsvLirZgP/efbLdTeGyBFJ8
57gjIhwlIw9q1ageMOZLzyzce9tk91WRHbuqg8sYl8PlXZU4J3EwqFJH5GFzaIuD3jFrMn1m9L4+
TGglk2jM/+f81oYXlBXQgSKcX6bZQz6S9eL61H2rwuWgBeYxu29X/u/igH6n0AH1ocSdnGex/pzf
u1Th/IzFUmcOmHzQcjTGi1srdmjzqv+kKQBraTVN8TtkFg5FwbNjrYzkyzBprxUfu9cOrVJPgPjJ
D5PeFH5SmgwDEZoKnpL2zRwterx8FPsO6f1LBSWIU0IypsOkAIh/o3XKAUPXkoB2/7T/ESE+qxQH
uG0jwxGo5nLTFbj57MQ4AGoo83NWhpfXs++IQLeADANSeWLSZDEsOjqTtd577UktrWOiO2FnUMmF
LhMjeKJSn1mvTgbupLzW/GSJr/qu+YoqhS65/PY37309gv7iyZGqatuA6Vg3Bk9NtDls2FQgkwYS
VNIhif/f9k/QXMVVU2PpsX/6EgdZeQcQI8/911BJf8zjfVGC0pUx2OpMbuOQiqdeeXUyidVLNk0s
5HREHVJ7/X3YkN8gtaTTOHAXM0xMWdf0riKgjRmt2ii8oQr7MWBFHWhmwBQBA6D5c+C3BhCzZkdW
tdk10o0Q4UpX59id41WIodxo5S3eF5JTlwlYV7kJu9WxS2Z1xoYZ4+C7QKV38ML4C8XarEGwGJeg
xzAv9SLqs0eGCgzmA2R49rvHvhEh2MqUoC5t5wnDfMB1bAFjGWguafdsTrIYS7ZdgpEUppl1aQMj
6WvLT+s7RcuCy7u1+2AA/8k/eiWYCFBwrLZfVTi+TR+UV37CDNDLcHAj9Ya+okMxvCxPsnXijaw1
Sks5N3FhuXf62N7q7TFO9agqXi/LkeycOKbGcpMvBocmQ92ioR5Dl8iwO//8hpi52WzdH1rZjTJn
jtE6CoEadKEKdmrDN+rDaAbGeOIU7UzxcaXmzbz84GYBq059HtD4gBFIyZau2nb2GYBjsTCXD+I2
sfuD89weJ1yuyFJxAqyu4p5YxSGv6C8UkW/mWZE4vVXpzuWhCdrEGA4m6IVnUq1MFtLoPbAPtOYt
1TuANdG7uFCDVCmf6xojRvbfpGfXlpD/J1L/6DaAbtXCL1Z1NHbU15KH3Cl9q7MDbTo1gIb5C9XZ
CBM8bdKbea6guhmVQ6SovadhIuayhPM60novbUSs2rvRHOSp7HoeaxaBbuTHoNnXnGe3S2YHrjvc
TG1/bcYYo6z0+dWOnQA1IqCBZC+Sj1jP6dI5Cr7YImVF+AQMCzZT7VAzC4x4fT6BDKoaIjt1u6Dl
BWDFQY4SNAuGousmLQ8TLWTY37u2utkNwWPr+WLyMXeKqLYzTx+4N/Ttf91x0WX3Fa+mesCOg+7E
MAb0SWWTD4TzQFURS6Wm03p5r4doLwldWt+Slh6mpjtK9nzfVt8VWXDovNH6dFjALWB6r0D7fQNT
iVPdGGBM8zGHcegjyy09tQ5ocC0rOu97+s02C54+0a0JhDDQa+r4ahkZPh56nV/5AAtn4RDUxYkd
ZAtedeiCjp1V2Wd9LvtudZGVGzXKc7lUYZMpEouVSRE9EudAKog5i/JpAfPZchiS51GTpYd283gb
qyWCFyoLUOXYC2NRi66OcXG+GrN+V+DlhWZFFqpgEEITSNDbPNSM7jue1bIbR7ZOwTO5pds2aUUR
dyz5QztpYTYnN5k9/byspXt3NEZIMby/lriB9fLRO8VUr0orgXeqzQw8bWblZe4b0AIwgZUpkvfN
nu2jW80xVfATgWhAcEIcEDYgJ0JCDO0rz8ALKTwzsX5fXs/etm1lCP4lLsc2NW0XlJxFFVVO8tBV
7ZvCFkkBTCZG2DbDGczcaiu4mNR2vEkffoBV/qVr1Zf/thzBh9i0ceeyxPEk5bVp90fNvEbbmMxT
rTVI0XK3myZ4i7gFGSuJHYYCrFN7rO9/DQkxDzV10vs+1nNP51riq7naPRCacU8xGy7Jbkh0Q3xd
JUBxSk2rxJPUBjJPPKvI4bBBcmq7/QKIYoCZZ4Oz9WxmZnaLMka/ArQ9nW+nLMWwITfQWc8A35Si
6b8brsce3WqEq02gWIYkmtpb5Fa8cJpqr0wc4+LY57IHzTBQlWLZ5bd36WxFCEfZJtZcqjb8Vmql
vkLf1pQpHU+Kcx13sjTCnhG8y8K0oeA7umVymNVh6slRX7XZOo2kfezsTjIkIRMjeHynwyxeipJ9
FFuqP6YuKL7Mg91KzuZ8FANx2nY1gscfa73GwCF2bjrEeIN5XWTf8Svj5DKvB60NMrRe/EKD8XsP
vK/ob+KirXTB3Vt65cYlCixRy/Q7Jes/gYI3vOxLLqsGOqI/HpcSL5ToFCI6uCw7oV7Zf25iBIJN
B2jSv8jPbdezHuom6q1QkADsMCytGVhosQRYBFUAbgCf94tkXTv6YYEYEQiVmASF9Qq+uLPTmIK4
DHEWzx4oBWdlt9ifWDa8Xd6/fTm2rqHP2zDPZnUIKsvU4VoNoF/CPfzTvUkHAM/otGu+/TdRwi2m
652qJC1usZk4T+6ifIuL+HqcO0lj5OpvBL+PnXtfkbBzeGukmUsxtlhQuwXavKOgqU5FU7I+TcFE
0s+1VVyrg+zRteeGP8gV/OCyTKUKPkAWgQj00LjNAQyBjyANRIbA+dl17JGX411nEQDCPV/e2B0b
+CBZcI89OthRerERPVqg0VuOnZlE6oIJ+soE353x6bK0vShyK06s6aO+mFct9CZyOvVXpajsqNVU
j/JKz66mqTB/9IPKD5YzVY8JS9DOuDjKtUI1LgOpPp/Cwpz05qhF1gSjWBy0nmDhjTYyYLP1n/M2
PjbY4yHLg5y6g+c0K/MOuHgbq/sac/O4lBR3fYtp/BlzHJJX2rrTou4RFT2jGoYPQaElOAhtdNtB
A1pDBOyN53wZQlWtHkHu8NCUk+faczil2UFXe8mo7p4Rb8UKloXXYNlU8YKi7Jjd0tjxLaO/tvQp
vHzyMjGCZTl501p2rWJo0FCiZRgOZRV7SuIE/02MYEh134E4lcIlmTT2E3WkHs/KewWwRZflrLty
6bAEs8k1Vioc6KtRmcXxQ5b09hcAUuqt5wJALSyUqpYp7J6hbs5JfEyCdrpfWUXQ2bmAGKUdrgx9
+tw75GbgzW2hZP/tvEQGqkZVk7ZI0f1F8+QFkDQEJVkTcWDlyKA8JZohPiyVskPfpsrryEnIbT1b
nxoUljxAzSYS3ZDtoBBRKPXMyqyDgTUL1SJClv7OqA33Fuw5qq+DU85z0lY/XlaUXY+3PTchyChA
Oj8UC28B5Nci6vRoiNHxqDsNmvdXDQIYTv/Hh5B1rzdBRptVagxq9xoj8EqYNejkbOdHgCpIXNVe
vfcPrTeqf8i9gmL3oxxLSR3A2tpNNPs8MJH/99snk3lo3/uh3Dafq6e5Dmkga39Yt0owug9Sha0k
cU8KLVvT56OlhOrSAiPYzP6iDITZCIQzBORMgHkV9tDs6qRPJ8x5LHr3VY/HX3HdyXR+RxU/yBCc
LojJegaA2SrCzcs9XrmpP1TK787IeiTL2wfL7iXh587tYiNKMxDTa+uAurCqhetssSv07LXa+D3V
uO0lDnlii1oFgDsrPJQKW38hRex1qiGRveMsP8gWVmuYicaKGvDE6jyYjzQfGUDPBgeNCLW6FKCq
lKKh/AlxRVXZLnc9gI0haE7J+hrTXtF41VNvCsqfQxk4jV8G07EJsm896v2eMgWARMwP0p63Vf0v
SRduIZY73dS0sPlieahPBLizWCumGOa77A7zYOF4tGWICnt+xgZ/9wq6ARyfMx6WPncsjvnbKgJd
HL1h1EgPqJrgfah2VaDk7k+lVGq/bTQG2Kk496eu7YOS1DKA2D0j3X6H+GrsqlghDb4DRCvkBq2G
4/PUW7JWMu3P4+xsjzfrFVyQZmYM0+aocXEgsqJ7MSad8mCga34OEy1W3oaZkeOAgXFfK1g+BzbP
MRlTK/qNlTDNS1RS3Wq0qm863WE/Wk6ZjwRffppzBw7NmluMYZPStfzZnftPesLiwBiK5rUvcjSM
mHp5v5AZ0PIrOEbet47fN2UZuDltvmJOWfNNQGQfMLTmen3iOFdTwnUUOBTLxFyXWjyoeTpF6A0i
wAc2eyAkV/V3tCPTn8lgLF8wQYJh5kTJUelpY/2tyS0gZOQWXnJjpvVACezcKcCkuP4QT139xYhB
f6oNpH3R5qzzjCGuf42x8dLRuo3mmQzRbAP+KzOVLvMaa/Rj1ACKvvs+T/WrkeXu5FU14Cr8tpvp
i1FZKfyQac1Idk3lEtJqidE6ZCvFM5r1ejdyaX5fxtTwkedlgYG0mM80EHUB6AvIhTlSjkhp9o1X
qdNyaxoAco+zpT+obW8e0UWZAhSmq9ABrc+AyaPOpH6hyMheaQmdfy4FImwvjpuyDfLWGltv5KYS
OMbCT3WNUljQF6n26uoobB6GGHVUzOePzieuoy7ntcOcYGW20sjuvDWrcqZwK0AWANbBLyA+GDj6
ElRWYsRYvZpuGtXP/tAKGABw89PwL8qatrURJlgR4UDl1a0O1jykn0yzuQX8wG9mGSGmBoPOsh8v
RymrQ7q0NsGYloyMaRrDmEj8jeb00MeYiksetWaBqs9AlNckr469IuCHBQp3eU/iMiMFdnP0pyAr
boxwOtqgP/GqEw40/5vSO4bX9JVHGxOyZ6REVkNrqpqQl81mABsD84qe4dzq+NUGN41EWfbud9ta
h/Jwi6NwK1w/hGdOQRM4wdhOjbCvU+qBSOi7o4yRqvD7pKKSA9x7zgJF7V2icOWUmsmTmBYs6oMx
xPhOfZiOwFK+GYLYU4PxSR5r7t3qW4nCE0iL87QG8RigHWztyuQtZn8JgAXcH7Zi+ZfVczd42fh6
QVl0snTauOSoXwwwAXtqTA/kuNZR5+bwmAyNc7Ddpfpc9GPyYCmVrI63ax0b8ULslGXwVczA4B4c
cBNVxKUYVe1u9GW67ZbxuV6gSF38F8MAHy50IWrCr4LeygYOJ4uHIEXfIB31b/JIafUkZ6YPVhTd
BXgjQHaFYwTmYV/YKG9FYOlqvUxPT31r/EziPsxH8zfe7FFakVPiurcOy8BtjgtksF3JAe8HDf98
hFjscDKdD0WCSimlrWfXGCxtZDq0ayEblyrinCtl6SyGCZeazF8T4DX7XZQGro/eWFU5dEM0ntT/
w4TAru5sHLlQEqh6qhqcQSpHtdFbhnT0u9zJw4SVj4qGlWJw64ZhJlPigVadFI/VdjCjiGsCbToi
IIahKRY38wQA6+ZnZYq9mCTemJHgsmHKpAg62pN0tlqVdhF4kY55wxniE+XEwUNwWc6efmxXI/hT
GODYOk3bRUpDfMB8hHUse9P+ab66tGOiBx1Vd0Dj8HojoaHpN/tk+fTY4Zp3/cIDawSYW/0sdIM6
6qMkkDYo7NnhdomCHTrqMOoqQ8lx+jGGBsgq8snrj+MBHPC/6EFWXZEcnEjno+Zz0kMPWaSM105T
B0oNxBRZkkwmRKhTdbk5JGnVNVESv5D40Kpv3PqLp+Vm1+x1VzfvPJfaDTE4ROTojVrM06zqXlfc
MPPfV+rBaPePOYnjxUWa8bjjeYehVWR/246cLKeXFWP3fMVWyGoFm8WgrEfjBDSxkYGo2VjSW9rT
ezSuc9/q6W2uK1esM31daT1cvgBzzO94rR/zufeLZAgZqK5s16p8TdM+1Vo3ni7b4G7Itv289bg3
n6daSkfbtayk0S/1qT5gMhS5g8PYhfYV/zqq0gZ/idXbgndhRZOTEu+ZSK8Kz0lqf6lmiWPZDdSA
eQO0SjS3nKHQDtpoV+VUdNGgI6lvADvIGoNB+TYD57TS3OjyFu6GTA6G0xGH7oAsZiUay/ISVmeV
10sD/sPisdVPqSGbjNjfuHc5glWAPy5uXVAMgnbvt1tlniJrLZctRHgvcMBHTTPezVFmH+du8eo5
81RQuy3KX3Q3wfDelyLYRK3wvl86SMrL39w8ZUAhJ+bL5WPZCw3w6jQALOcA6+2sidTA7C/6/NYe
Gb96HkNMKZZeVfk1MpqYHNRcv/WVkyGjTNZ2dvGDWGFt7QqAW7B4FavOHjnkYRZYAFy5o1cT87iP
xxdoppAtKmRoCXu2/EG0YMuktAfap1jxCgCDHq74ND90wRRq39hhPEoJ6/ZGdZCzAD09aEpMwLUJ
VwHwwgqlbLHUPnALvPhSX0dKzEfpnXg/rNQD86Wftv56s5ZZsLxJDnjVR+FudwDtQUxAvQORQqyI
G90EnmJHgb7ezH6lR/YhuwfoXUjdU+yhMzmQWeCuSm0lCtGEFlOzy3JIRND3auPB4KO+UPmKr81Y
qkM9BqngrJUsdOcKwUId2zWBMwIEauFcrT5jJNNQXy3b2Y9bEzAOOeBcaQV/U10NblkeOtX6ZZkV
XqQ2P1lAGvTUnl87tAGcJgNdYdWBJqa2npN8DDFNG17+wvUDzk/i/QMFn661M1OQQ0K/CP8yg9xv
mJ40/LksZK/b00HUixcNiBgBWS34J+DXAGasp2AVwHkzgFkcm18rfCk9uagM+vL0glSiYMsgDVdm
I4HE4qalngb6Rx9JxtzL/fyGnVpQnP1VmvnDKoXDZiumje5A5oCByYMaGolPQyX2xxrxKvHBYMLz
UMZxua/Zm70VTrBAkxidMJEDU0YWpbK8HJN+Coa6Kw7y+rXpP3QfZPHqzo32YanCA6AyCS/4iKWi
Gw7pTdfL/2Z05oMIwWILG/SWNoOIOkZ3CZrQX+vlX/Ph6igrbfZOCPLtuq5TnkIG0kMIVz+NtqzB
Yn+jzBVXFOg06GT5GKShsajOXXCv4U6ZZ08DPRrcLIC9/JQF5pXuOd8xiSnjBtoVipoDkK4AwGSK
3r1oE7dogesV8eJLot8Y6qPEnmUChIBGtxtQ88TYt/LVitRw+JoFuQ9A1gl3JDCWf7nB9FdXxmZN
ggthygzsa4Y1oXYRRyQgnZ8kvk5wL688srESjNfye3nXPW6krhuxibEpoL4cokOqMfud7WWn5DiA
fg7Yyz8w49KHS1jiZSh3JTK5gitB2jRvBwK5GUoaqbcc1iFsy0KDfBwAmY3nR+swK0h0/91FuVmx
4E50XeV2NULymghGZ5V5nI4rRMTiG5WH1xwDbxr9LtGnnbAf/XHo/0HQv2a+BDvMcmAdTCXDNtu+
E2HIPcxvOXp9Jg+OrIZazcHwc+q8LBxwWYcS6avqnN2B79LFVo6FlU4/6jmk15BuGj5UK8z9DDsO
FA7H8NUXmcz98/1nwWI7B4+zJE5KvYmY8sTbF3W8ZiiCXV7XXji72VSxkYPN5WjStCwju59Bbm48
cEu7t0f3keREtoWy9QjW2TZ6MZomDtDW4OQsH2Ty6Q8K/AX153r1ZbMPQMPOl+WhZEsUzHNQXBfx
C06uVK2nAt6uTJU3wHFeFU4qawDfDyk2arLuwcYX6JWmLjlKTqDve1pREYofWZAGA7D9FgBuesAB
Of7d5b6RKVij06W13Y2QOR2m4qD6uRuA3BPOVk8CCyIt84hklOw0ZQYh3O4ZqVwC4ob/9bUs7KrV
16aqR/0R9QutCN0Tk11aez0CWydAhAvfyofFnUdQT9FnNAIg4zZY/lrXCxRfHTzLQysEDXW0Npua
NP8mPVzBA9W1RqgDoNKoGHztwDBk/r9LXp99/7tk6fUiUV9DSEa7FXMXZ/UCSX4k8y9DPZDypVCO
l/3A+WUNBEL0BVk2ks+uYQi26QIpWzEmgk61Kn60yuGWUBnSz/lCIAJvdRdk7wAxF+trRTw2LIsh
gmuPvC1v2zoH4pVza5VVcHkxO2nhj6IELVHacZnJbNSYcwU735v6pQim6zycv9IQ0POHxb+xDkD3
0I9lRH5elr3+9Md74qNoQUfSvnGcxBn6iDE3SmvE+Rb3jeZr4dohgBl8Ja0PlyXuHt37vlqCgjTd
oKcJM+uopMqnvld+1jqTiDj33Mi0oQEJWOom2KdFlhaztZKmcVK0jiW9v7AUfQvZeGVXzo/LS9l5
p+ggXHcBMAUMf5S2BDUs1EYlYIQB9F+kHZzn/IofQfv3Yw4SvMXicH75928UfYUqBaSthd03xXGC
JFtRHUjFox60EUyzPGZGkjWdO8qPIoQroc/R9NlrzRBpCUBWDBTnPXo1mAiXxqD1Jv5/CQ13dALL
wqQHJtSQVBDrZoTlNCfNMKyeSl2L9UlAQ/exCSYwBRee+9z6wKaUbeaOmmylio3iGlGGkdV8wHA8
OyktCbTKuevnSfKykIkRbh6zmnJaEX2InPIa3PUewQQyk0Sbq5kKZvxhKYIH6ZEOs6mjDZFb3Sts
OHLAKWbZk5vPfkJaj7HhQUtkFdUdDwlqB6j9ysVhI5P4MXjgVrmgxWLikUOSUz6diowHmg7410wy
jLRzk+mQBEPTMMB4PoFPclYQfcTUdNX+VFCPWLrPtJq9yXnT5iZEU5Q3Nz9q/mYAzzF278dFsr07
uUyUOAH2hjSPAwYFcepKm7QKvDucR3rev5lJyT2MU3iZUd91ThMmZfKj0Z3fdBpPwHpMvUFhtwnN
ZRAlO2YCNgDHRp8Auh4QaX/ccPTbaY3R1DxSMzS2F/odVy3JdMqOsn4QIdwHatYtMRJNPJrLX0qM
+sRzHMvyBzseBlUQsMQQ+OZzGtUOrVNZz+oBSFzaoXOuTTcCC9SxvJ4P6nClaKc2krZL7unqRqZY
/cf4e2GxFDKNaEFJCcnhLDBAfQgQCQtP7fmz6oFf2A2002V3untk72s1BW9atrY9zrk6RKXbhy3q
JOigkbyJ9m6h7X6a69o3QXztlPZsppCRnXL72j4sRycgBVKRMyq7eWDleFPLXim7JklWRpl1lsQC
09pHoYnRYPK8GXlk3jtIXRRB5WOMFQNuPAQSVgRHKms32AmmYYQbkfpHkfFCFqW2IHKC3vDPSoy0
Eyoo33OwLJr6lXXIg8Lnmjd8l90U+9rzvljhnu96W+vjAuaPhlYvb5mH6DPI4Vid1AwuK4xM1KpQ
m8MEV3SSOzUWaSjOU4X8jMX1m2ExP09xKbnqd219s5+CbrbKUACQvOWRnYAspYVx5IZ13an0+fKS
9m3gffcE/eS2m9RFP3CMhtOTlYQpSiKXJchWIlyxGbylbas4n2WqwyWbvyrF/EU3Ysm4quxsBP+r
JOgSSxkuvMJ1P/dN5ROMZDuL6WUWl1x56xcLFzrSnCouG3ABuZid/qgGCkgZHFUBQMpsuGg2raww
1mxASChocJ3v7MI6Xt7BfXveCBT0jpJJVVnaDmjF8oaQHusD8vw+9Qny/nihyqkUZSsUtG+eWrON
KyhdqTq3tlrfFoDlYLnlt4ScuriW3Trru+LSjgpaaI4F5utLyBtMa/R6zf481MmpNVhgLdjZpvsc
z/a3MR3f1LGRtKLuIBnBdW12V1BQNtej2kw4TjXuD63b/KRor/ZqYwR48qg/sH65BfrF7VChM2DQ
bslof3bq/DRwKzKZfpVVzn2vKLdjBv/ej7cZEMAxPhIMrnG4rAe7lrT5UEHFqW40WTlADfKhuxot
59Q1Q1CUyetlMft31kaOEGfodVs1ZL2P6ey1OipZnQd+5co33tA214XVg3WNpNSDROp6KV3QAfHt
GTcx66YJcWSTsGtwPRzG0TwYNb2CdwrwpHp0FvfGdZdvjVM9EbeSqIHMyGxxd7M5zSugnOChTw4D
qHs8AFf5du6ZrYcoPSgMYJPLwoPdcOt9q21hq01al8RdhRYnkCzSI73iyD7r2Q1qDGEMvsVAG6PL
G72u48I+i0CRsZG1LiZyBlATP5rGfckASq5YwaTZvgv4IQZ0i8sCJWp7hsEPqPCl0SEQEyh4xrGH
JV38ZWqeLouRHaCIwZ83y+ji0b/upQ6VRUooPSTxlf42BHNgXY/oVJHorGxlwkXAGj1vWFN1UY9x
O4cg6NELoAaChVw20r/TK/LBSYlo/KPLyVg1eKiuaSiQA1WPQ7S2y3om0ItiqOf8shhQF1lf4m58
8K6gYkPB6JZ9upiQmzSJN5DO46WsD2Z/F9ccDS5TAtKSj9dpmrtx0ma4uUFXgu5q45qORZjW/0Pa
dTRHjjPLX8QIenOlbyvv5sLQjCR67/nrX0LzvVELzW2sOexeFDHVAAuFQlVWpsz4WOsrgSoK9D11
6KNQRw2D7rXeVgD66lViqliJMPiXPZBhwaByYLVN0dRR4eh1sK8w4xIkjMi8agB0hTxmPDHHQKMQ
g6VYIiHFThU6RuPHxAo5wbm8htXocGKC/ISTFBdraKEIDxOdfrWAA6BI7xfesMMptQohN+cx+jfp
oSJDLxeaV4Qo+btBMRxaoYVouTdKgi9olVmXtd2xxMtXxuNwfk7MUBnG1ARz2y4wo6fbMUUXNy1M
crE0Uu0U9aso/eBU0Zy0Ev+xKGjWI9OXcYkyDtLaSKw0HCKe9wg3st7biZ3VXmuXkfOpZCu6LFG/
dV/5s68SldVEeRmKuQGbxbgbkcoYOku7Yz0mKUBOGtCdA4iSMoF5gKpuigU1pgwjxsFQgi1DC1uQ
KAvRHdqN4EqopwA3aVj7YFoRvSJ9q0fdHGPJ7MEkA413SAkvr2LVMsWqSNA4u+WgAaBAChwPDFps
CXNrOD46cpggl4abogMrPwhxgeRbOkdPdXBbIH0v9FsZ5ZR20v/VS/HEPLU1YakN4SAvqPllomx1
EkpfQvZLMDKHz8S3y0d2NX4qKCLKBjRQMY39/QTVI0QNOQOv0hGFhYK/yYvZMljvxFUjOKSkvo3q
Ng3xSANMvVRcA27EFIOSomKO9UspsTRM1mt5J2aoaJDwcQFOG3itmn6U4vOc/pjhVRFQn/xwVcav
OWqnynLkq01WsQZuVk8M6l64hlRoe9KnFJOLoLGpyEN1nICJ3AxdY1/+UuSKOXPKEwuUV2BWXSta
ERY4cZisWJccVYsSG9NFTzn0WjgxPYw5D/5kluH1pcmGKBq8RuDO311En3oUomRU09Oq8/WhUCHb
omeM1a2HOUwQ/c8KjWuI4mUOIRzegyLQHB3RIc/UrnKCCHUnwhYFnYeq/DdvohOb1JaW86hMyQCH
KaXZE+bHvJn3csoa/iQB+vzDfa2M3Jont2JdaPIiprACVnAzWA7qkFtQhEGWwsq3zlxEAT6WJ6p+
EhGA5Kn1ZEYbZk0pDJ6hANKnNhAK0FxFRmVL/ykrG26+KhqBsYfnD75Po4Cl86hgk3BJLS8E5U1J
ngR8cZx6iBViqqDeVVPiVpNhztVeQHF0Cu8D/RGTYtAyTLyCu718Ns4CzPffcAZcq+amDjGsDiJf
O4ojd+xAOaJI1mUrZweBskLFSkWqcfSqBEoW2js3b2Donz52YADyc9CfgRirKtLid1ESzOU4oQko
tJXZBDuxqUxOf7y8itUPdmKFHt8JtCznRWKls8vXIjBVS5M3uj3dDA4gU6WNC27o7X/MO/d9bRpV
Vh75QgjKBptXROK+STE8hDdBzlK1PL8DvplBPP7ujZzWo14OKRpvGHof+uEWJGMrPBz5A/iArWAc
JSuOK1eN+YcE5G2iMm+FKmD0Ws4Txu+/gu7nBMMAvWrO6LwJSkKFHbnBm2wbHpovTzXj3cD4nJAy
/77ivlc7cF/hcq3RUnUJ+81N6XGtafwYQKZmirb607Djp8tOtHbgvnwI/ZfvRjW9GQWtg1FtSpxG
Xcw2AMeZ+I/1tD73EVhUtJMEQ6HPtdSCzies8CqX6/A+Lwm450pppk06ALA8/aiFyswgYXp5bWvH
/BMA+z+j1EusRCkgTnMYDXDnaPzLrDCqzWfPJGpVVBwBw0QtTTEM9Gm7G5f4RQ/kYwHiMKnKrWVu
7BJllctr+gsv+bOTNOlOp2dqOumIkPyWfwwBfgXU2tXt1u5QjXtVd4MOGgJmWY6xlRL5+8nVV8jF
VA+T0KKqAqnuyqrB1kzEwqrb4qhYvM9u6PxFAPhaKJUEjlrdLWoPk9BW8kuVwA2cAZDMebAwmxDa
TCQYa43U9V4MQsQXmo43qEVmL1sruutrE9STjrLVd0A3RDfMHt1ZufO7B8mUi0ZjmLeIMMjaOXWj
QP28Fb1G2bT5jFIrBFvg2Q9cUtiEgFxXubfLzsRYMY3RyoSax6snHzAenFtTH5h9xjghZykTtT7K
b6YW/RfCjeul9VFNjul7H+8RaRj3+XnOSZmhfCWTFH3W0wILeQwgOGvnMvIVlFANIBC81C6shvNZ
ORrrJMpk7SdnoiwXpdUzGCXjJVJs4hrEXeTGBxA4K3ipQHPMNEaT5TMrW4oKCWgzMA6n83h2fzc7
V0NYpAJqM/P8movXbfIODjpT118u+8andMO3bBfz4pJsyJBA1D4p07/bUQZVzFV1RCFVqC1t1B/q
WDrMHMTNogVVs+QByY+bjKM7J+kjx037MFH3bY5JZdm4rptyn7fNYRyE+zQfj8h2n2NZv1ei3o1r
lREUV/z420+ltiRrS0gUEfyO3KBYVU95YgJtyBgyXnOyUyt0RpKA5aOM6gXTvy766S6GwtEZkDdE
KKRwgA9lVCpXvzPAVqhSKugu0sBULZVzSLCBtEfrBqAhJHTvA36XTY1gpTqLMXEt2qIyBpycDqwQ
sn9qCyspqXRRmlEoilFQJGRxWSxB82Bye9AmCoBecX16M0iasyipjSEcV0j/MXs48biv3/D5AU4O
VG90YwRgDapzkXIHDaZfuFbNeBxZ0WLVXU7sUNEihJb4VCgGqaKXr9NgjQ/LT+PYmS06BFwIziaL
Y7LWreRZKpwQUvcYx8E2UzYNMRZnI22Rq49Isno5L6wgRllsHvLIuXxy1xxHQZbFI80iI8ZUVlKl
XNomFT5lk7+o46EKrgveDxf7spVz9j/CJ3FihnouLlCV6SsNz0U0CSNgiWuAOXMo9BqRCHaG+Dpt
jKdgxKx/1Euj08VA1agyJ9jcuAw7aYyHEhiNCKSmU1A9Xv5tq5sNxCev67JiYNTze+gCB06hV9nQ
emr/wC37AbAXbmDs8poTKV826AZa03TENt4nS/c8ga5Ie7u8Bta/T71/MNU4Li2Hm1P+4DJwIXX/
dQFU6sEHRabzAwwMgWZmhiuBG+/yEtZuSMye8QJgeUBJAAf+/TsYLUJNDaV01PGAWJid8VBbimb2
LhhZ0SUzYzu8YuUCK95/avOzXH0SRPCYkUq1zwYvafzcCNwc5HtS6SjyHWNx5BhR9+OpIVr6qEqb
pa5ldJKSTbeZQ6u4CmzpOKDhYypWAB4EYJAYPrEWpWGTjLOiPgmcI3W0o6LV4qXAgyPMEZstMK/d
p1vN4UN7dqXJLu+YoyDkE52v8ssidcqrelhEfkKsHDAHEnwIfnpIrXw/70u3OvyL0sLp8uje7dBk
ss6hYwCQMZjAssRZxNEtG5WB3FkJD5pkKCrBqeqiTPcA51KSyirB0dXB92r3cfGop9yeb8UbhouQ
zaE271uIpF4U4xDEHfgjyEUDOq4jf6gw474HkvLJcNINt23e23vlPbphjtKsrJColmCwBcA/Mj7w
/eCVQc7xCV+jHgpZG0e01BiDfLjWnCazFQ/C4KJdWRXG+hhBceXwfbNLZRH60OgNCIKREoM8oAPu
sOHNsq5MSY3cy3u7Gh4VwlQl4CsqdEe6VTu5rw3UsgNZ9aa09Pt+ebxsYn0xXybI308iiaIsHMYG
AXkPxGHbdflNNYA4Na+2Yj35l02tRUps3B9bdKMqEZdWk1skexIc0gHcVsUkEmcphj0LeMdEftt6
/2ZendzhJ2bJLp8ssZl6PlYbZFx9/qElL5II1kj5Ls1FMCiC6rEozbjbzXPk5Aq0s/tfAV7Bl1dO
POLsiCigY5AEkOSd9eO5sTdyYcSRx8ITA/3sggOt2iFq/J57GboM4xOMmh7x/XOLBlqVBC1+httD
OTFK6nLqvYl/V9XSrMa3QnhRS8PluGO3iAxHXfeiL3NUABXkLufjkiS1y6GvP5TuSJSuJ2A2Lm+k
yDJEnXlwWKtRqaB8Qbj/osRM3sptJW80i/812koGwtnGCu3WB+QYjCJQd7HAEWA1e+0+vmMNmrJ+
CxUHxhriDwLI8wFX1T7KVnQaAUhusXngYxY1zPq6VR6c0KAWAdSZuhPDqDKKeQF2Nayz3MmGeLHS
jLxX4g5IxWLej10P2MLcXDec2N0KI8qrMR8eNODXhhDfXxub20EbQcTTo8MyThgmTUEd6hZq9yLU
wN3KQtQ7Qdw/SH3f7IpxWmKzSZvWjsqhY7jLSlw7uZtAGvn9REbFMmIaEenLklbmWF214/tlP1nN
Ib5uP5CxfLcw1WWaTAVCzQi6CF23RCfcCrf/o15pPJYrrIU2rEiTSRtEO5e3kpQ+rlMCbhutqHyZ
HfURSCl/rjFJynW3CsawJJAJMk7D+jb+MaqQtOYksLXKNC8CqeUNs3wrzeiN5BErAVy5ZE8XRo8f
qn3Ma/OA0FVhRD0zu3vVQjeaEJhqHs5b0wK8h+FVlzksTxcNES3Jw0vUkLrwIBelTpfQgLSnXIrZ
hataxiiaHXiEzVm74qPrWiisWUhMoZF3SW/YQ8pvLjsQfbYJdY4GnBaPKTAVVGKUdVQkoj7FuXIz
GdOxYuoU81vb+CrfMLCYdPYEQxpEZVQ8o1SSp1FHoa6UKCzFYXZBNpaAV14MJj8WbSEG2E1urMur
Ouv0fFqTIZZjaICGIXn67jHcMC1Rp+aLm821xYPCJMdYW2HYoni7KDymglOoOhTOrL2JWugwjK+4
qwoIDR7saPqKEt0e6TIMcfE57qTRKjaBVzdWhpp+B2C3JVm53VYoYbImJs7ZmMjlf2KUujC4Ypg1
bsHNlM7mbBWinR/DXeFCivpnDxlnzn2SXdUn1dOQcAExTuhqOe3UPOVHqG7JYxXgiDY2kL33hQ12
TJ+MMLb3jTX7/3y+6Pty6U6XgmFNLgS7oycD5up2G/k9dnILtI4fkBnNre1syz6LM3YlRMB1BUnE
2CQa+Rp1+c8Cz3GxruDyR+s8h0JWpxwiXbQZ7kN88yyl0SUBib6hw4uorUQFhcukBjijrDR1T0CD
hIBeO5sEdT2HA41+zyI3Xq//fBml97NcKsDZKhgF7bazdIHFI46nHVKKMXE6PntoxAiHqbfiJr3p
+Rw08xDaBCjWDIwIwhcSg5xx7aLBZv/ZBZrdgu/SaqpUHCIxGg85pLaggyk4A5ebZVx7WhnZsZ7f
FHgna1WKMzXctwtkvmSQKWrqvzrRXz+GbuwsUdpjWhK3rGIOdrhTZXCiOrHuxJZ+p4NDdFg8bvCX
t8ueQMdmlfj4iVUqiBVdDCSjjiOtBBhNEH8EkoLppGuguf75E/qbIRLQTu5XtZQbWNKAPs4NC3ct
ukcYAh5YTEms9VBXAAfunbghFWHMJV1FZeEkin4ny6g9SMHD5a1bP6p/vIcePwSb1QiAAXphegJy
3qSyF3kC4yarVXEOl/z+iRSqrjcpQV5DyJmEvQAMdBCgjZ3kLvamLYn1haPzJlj1LVZZjISACyGC
TojmMK80rggHr8kSJMPPevIBMKw51JVbSFdVkFsBa5Zi9VL7ckb6Rq1AYxSDGxggplkebDx40iBm
MXeu29AFpCG8qkIx67sfZt2QCBy3oL/YSG4sumIyMBLytXwZrv5lgromR6VvoWTHk94ioUOqrWnH
4Rij4OZkP1i31Orj9MQYFcnrWGy4nBhTsuI6SybAIlTMEhjh5CpgJrO1VrurlYLRpT2ntyBO+VXM
pnmiFa1Pa6VELX94zt767eJqruCrH5yZOoQde5BdzcP8i2VsNMKTyGpprp69E/MkDJxEk6HhFxVU
TIgmgVMo6Dbm1wkUSi4f8PPh1O+L1KiYNYR8khigvESSxVvFW7pVfEK4BMq6zQy2ILyIwenMMXEF
qy76tTiNimFB0Va83CHPiQ0A5qRhMyvGyz9c2mfyqhBJHw3qLgadP+pi3C8Nnygut9NvjGcyOj2Z
8mayNGt+5jzcvVbosr7a2cmgrVKPrLmRa3UmVvktGbVpD5zVoVgFfiB39mvWjUMfjd/W0PUmfPi6
Sj+3+kbLUPILZCQ2aXtsw0awgcXMblHuL3aNmPBOqkWlNUmzJpmYY1Jk0APKnF1naE9Fg1r91JSs
C3fTsvBXcsA1x7FQ+6OQTThXRKkaJfsqf+1FqSpsKRdK7JkQjMfCSPq3tJPVW0woAIYW5GJoyRN4
FXljJkxsHG9PQwJEcg4BlVquWidaRMMPeDEwEzCq3SuxJL0HID7dAyg/3SVt/Q7NedCJt3NnSyUk
8MKWm975YqqGQ9s3gl9yQurHwiQBKKXMy4+uGHmn0LSf0I6pfKEVQFekQaZ9ysLk3tCD0R57pTbn
+JcqVc2vy95FO/DnxhuosxqSBB4Veugo75NCb4JJcZNMN5Ng17PEqVcfeicGqBNSAQk+tkksuGkJ
tFt/L4cD3lkNxqhaG41M778thwo2/QwJU1GIFneuBUcw7pOFyUtGpy30jlG3UlIGlSL3qeByPjmO
spPZy0/wrW1UMzlKj6UdOdkDd395XWf5L22Vuqimmp8bSS4W9//xS2nkd5HJEdSUq32AAbYpLZFn
hFWWd1A3lmjEapQ3kMWeO9BthJ0fqIL/L1YmQgsT3L0C+EVoJgMOMLs2S2TFhVYVpvpGD9iLq8aH
aINgdVaKLqJ8yzBJT46QzTw1ScW2MkojMQ/GxTVazV6UHzJINCF+nACNHTkg8Y1iq4ll+7LVtYNw
apRK31M1MnrB0BY3aFA2qrJjUw5XhNF9zKK7cPi4bG01fkOYxtAFUUcLhcZ8oAgy1Ykwqa5+qDYy
+D0MCwfuiOKw/TfgdXQG+ntH/1gTKKRpl3KRUg0LJp/uMgws/gpzU33HXO8OfADgixX9ABOooLYE
MRPMswqCZ89V2jyVd2NGMxT7dFZd2Qu88TYHEZRxwIiA4MmucABOM4NKXMSINawt/vz7SWYTjFKU
ghEGI8w36VF/zOxgQ4CT1avxyPusUitrhyn3AcGCkCQQHHdFT98WLlAWUJjsPFZRYy26nbgNXUAG
aY6aG6PEux2K+U0VOkkR2iXOhJGwigwsU9TNkMXFiHkcHAhBRjVV35bosyfCQS8KRhRbP3lfzkl+
yMl3ypco6fR5hPrx/NSh5SemqVvNLzEcpGYOO56VvmhfpO4HcdBTjKbi4LVOehTs1ktc7Tbc4Elh
1S53nT9dPuhrmdPpB6MuhrzT5lFD2uNWqGdyMjxjbDEQCBhSbDhtkW6CtnEum1z/cMB6g+id/J9a
YR9jeqU3BHy4YNtmKUFfa8a+Gxh33trlA5AT5rRECYqHdIl4Skqt6BR8thhJVFk9hAOrTLnqGCcW
KMfQxxI4pkpToFsCdbz+XUfyJ/T7RPpR6AzA3+oFfroaatM0oZa6rsX5jTb8R3skby95YxwWq94g
4/TBUs/w+vXwdLI6yjMmkVM7kUSMBl3nySZN58TW7zUPxeA71tt23e1PrFGpwmIo3NAki+qOW3m7
7FsvsIsn7YARFfBJjU8GQ0mF4Rx0RafJFBUEQPBBfbzSkx8V937Zx1n/PnWjSH1YLUaG5XC9vgm6
Zh8YPGMJrC2jyzathMx/1HMBOR1vLTb0A7ofuYeerqtYeuPV7JL1qkmkwBKQK5jDxhzY91A4Sm1s
GKOOGsBds+eIZkFk63Zvh2AkBmrkb6gkkHvptDZFwuGpRSrXKpS4KXK5hV98Au9TZwrsFGPRaFtb
wzvHLoatBUQBshoQLhagvUm3sDAWAirqSpjdZZlwrYDUJlmOfXjdl+DWHmRT7T4uu8paOMSznKjL
YEoaz6jvexr2BshtC3F2Y2ED3l50zER+H2bPl62sf7oTM9Rx7owqzTTQA2Aj9Rse8DDAtR7QR3Ii
f3mI/3Fl4/O7fb3baDSaNEVVh8ez4E7jU6Hf5Cw9yrUDJpz8++TvJ5dyMelRlSYg0MG49oeQZR8V
Uw6OuNaZ652YoBIMqK6qUagngtu4RDvB2OmJKd4pWwViL9WBdRGvNxlPzFG3CZKloRulYHZrB30a
MLpXT8FeQQbK+zGrdr6WDZ7uHuVzsdCEATfC52rxXgs2Q7qR8+pKKUbTAAwtjTJnTBf/sgeyvhjl
gGUaqA08XXYTkM+ZSgy2+FAyL9v4Cy//U4+g2XKMVk2GWE6Jl4Oa+lZxgdfY6hvBQy3onV2/I7/5
govQQF8eHHrlXJDyhzDDC/EKFGf1ONeaJwS6CHnecJ/0kstY5FrecfL1aLqcgi/kqphwtvptdC9a
wTY/RridQW4XuOKvxUJib00P2QMzJSDh/dJyqWCczonaRxi3cedtfcyhx/prssp70aws1juC4Sw6
9VxB0TkBUUSHdGeInrRqdjE0ztjGtbh7klHRLYg+mzkDNUrVLctjl14BRG3m3L0WPTK+1mq14Cuz
UahINU45Hu4Rrukyz3ZDcdNL8VZI6mud75xJa7bg274p+RLT4iqjdL/mJ6crpAKYWg+BwId4YKrS
rm6v5Wk+1OOTNgG5p8uM081KF2kayzZWwLcQIuOZt+kR0m+HAGiy2SbOgQ4z65yzNpUOYJHYTUuI
jyd7E4jv0UTfxJt2IzL57ske0S5/uodU1FqmWA90YFBcQ8O8iaygBtmbqcTavbWAfGqGSn8lfqgj
KM0pLmgznNCHXEFrtSqyK+j0OtnjTLiboWHC3w4qwB4c4yicNR4/H51fPkozqy1BJiyigkdnto+u
Y97Jt6ET3C9H9a54ne3Sze+qHwaAQy+Ms7F2zE+WTXOGRGUPcknU13Hnpa+Af1kj2lhoaVmkUxAm
Zqub8RWzN7GWU55apcNYoOdFLcFqAzQkGeaM8ZqKvQqznDUaPeLtf1wlFcwiQQ/rsYC9ZKNui+sI
9lA7aHxhOzn9JnOqd4m1sYzgplJBx2gXfeDROXOTffiqbmN/fIju4oN0NA6Dk7UYGOf94Ki8MVbK
2lkq4gxjJM9y/lm8IIIJqdOI4MDvwYHfmOqu0R3Wu5HlQGQfTtJAo+1jsNHjkZ9E4GKcimehYhGA
M46mSoWaJJcN0GQj1CRAX6EL6gue6LKFNVhfjAo0Up7181gi0AzhK8e/RRxnQtjQjgYGFIa1HPL3
kx3LmyDpu/r3craSn3qS1yNusj4MwwzNP6GmCr9My2eADn3JNxzJE5y/wQzN8DiacUJrO0yei3AA
MkYhW4ULdtDBlE0BEhkgU7dZJ4txH2hU7FCiLtfnCJ9J7wM7Dj8iAbIny6/L54jhC/TjSa46rZNl
HKNGCs1Qyjb1ci3xvFViQOqypfXS91fkpxvfqHo3qd4TU7bupUTN2AZjLaSzTABVyUPnITgyb2/W
+qgwkTTVCHVQ4hyHao/Roa2xEwQrfpDfdMEscNvldvMeDq52z1gt+ToXbnN6+I+vUlyzAbxF9qJr
+KU9+Z2pHcrNcuDYFTSWb1KRoygSRQ4GBGH1kN3PRzDyOvzd4HBejTcdZ7MYxVg1QpqfNBISCV/y
c3USFI/6h+hKfklxl4pu58WFmb3/16uUfm+JTdMrKYm/nN8+zs58WH4Cjasc073+vDwgJgNufPkb
rkd8sOdj0I3g+smmn8QvYHEysQag0VWkR27cGxljlJv175O/n/z7stoObVAgaRaW0OzSbTcPjBWs
h8avFVDeL6iDpnc89syobgztBYod+3R2Fc5vltgapHf07b3Le7b6LBaJ5MD/No26JqXZKKKpx4Fr
HTVHfgmZdGdB5DduukeccjZh/7rrfxmkXD9AQYsT+xpfCRDH2Ndil3MUJ3pFvcYrWyt7ZwHfz2BK
v1PYL4vU/clxwwCBXnJ//spCB2n0R1+jKkrgLrpdjmb0JJvZkWtcZQv1L+dvYKbXXsenm0zdrI0o
NalBbtZsT8Bg/YFzOjPfRz7vRw+MD8rwoc/dOPFSHYPSGeRBEFp+9B+CG/uKj8B9xEBYiDxW2Kou
v4N6AAZ5Im++vWycfLvzIPpnp2lAURnrmTKgzuHW/CGI7wJhhCLdLV/cxKnBOCp/EdK+bInfT6MB
SDDX/m5DK8+CrewJLlt7yDfpNaaYnOgHM6Kt301fFqn40oRqOwOei/NfbyBFbMpACVuZaJWorIOk
TkVMQMfl77ShiYde2lcq8oA+19BSPDHdmnvK1P6xWHxtzF0tyaxcehlSViQVWE5EBSJdBr2LxuOQ
EsZgEIQ95X7cmsV17gQbCbIwFg8lVRfvE2tGaemYWZf96C9yj6+tpqKSnNUdz3+mAYqJdsIV0jc7
uTOXHEAxsFtn5nAr+sy2OyPA05ykxdCOUyEi4xkhqzbtK5eon+q2BhkKQP0cEEmyeu+s8EszhXHd
CFSRUKMVGWq9hWyVKEh24fxjKpZiB9qmxqlHSOFUYJ44LhpgXLzRKhaeBJGpVnoOpJNusHjomNtP
xSs5VobcIDWU8FEzTH2buff6RranLdBrbn4f/o17gXjUBRen5wISSW64LORVN9efe2hPT9lxUlgq
k39RivrjVzTYn5OlhBOVVoFfd3vSGEvswZR+iG7p4kHA6MwyoiGtaWkUMWjmKuxi3u3TJAJHGmfz
wjUQl5ahs3iCWftHBSc+hFaMUKIsCq0HAI7AlhlgcpGVoLCWRAWipqjnOlaQYk3Ga53iHRo1hZmW
Hi89VnMhM2I8I+BKVBQyoCnbT5mAq0wZzDr1RGhi6+J1xeLMOcP4UhkCzd4aC9nIyRwOPjQyyl35
oXqGqezLg27Ltoy+TlrizSPaMxN7w7RMZUNdU6cLdJNI+iW4RmxOd/LjjPFlVNBTC6wQ8q/iCLFV
wvjqssD9Z6Nc9LKpxIif8BAHhwFJxX5Xu3rlKGMIZgJ9WW3zbglGOlftTHWxq/dCZCoHM+ItzUlV
SUo9JzpeQZIkWBNIXWrmQA3j5qT54UueL5OQxxlsnpXeHGfT+BWhFBDhfDxJP3rOzDKT8/SdyIOt
HPRwrAct4yKlMYh8kmKJPVxY0G7BJwNHGtSreLluim27HOTg5fLF+ZlhXQij9ADRMMyQQ07gyZMb
eKAPHQ+Tj0oB1CYPkdvsBssAja+p++VVdhCP9U+FPUTLyrdpfrg8lsKxNNAdJT6N2eorjJTZAHrj
Ms3IiBkBz5NhcgGVztJqn1h7zrq+ZCpKjXWsCWOHdGm0BhvEAJiVGTqz2PXPEC1FgmZciweW5jfD
l2lMUakYS6JlgLclvBumxiEvcsZ1wooVNHOcIoCN3Phdoqg200Z8AHiuLbGrxmeC0t5l2/Qu70BD
xWzvMSKxTIUpvHvVpZwRKbrnDjRmqN9ux9GP7M6EBKelu4hP49XfEPhm2aUi1KDIQzbrOL6jVe3H
1/YICWFU5MX7NMbIp7FVd5FjvLAa7sxTROU//Vh0gM3DbPYs3/TgYMl9MKCUGL1SUaHnrNat9wqe
itrj8pjb8RWLf59xzdIYpEJRh4onDiyNuyru/T7MHey+KfQvYcFSBmIlRfRsWa92eiv/xhW2j2DQ
AaC3caStaBPmB2bGS95lFyIUjU3SkoCP+7wCvurQbDCo8C5UjnYcXc5rvLbasuwxziXdy+VHTTVm
TgWKMUHHqL0amsfLIZeReNFN3FoFp0MO1iB3SFprCg1bLg9LwcJ4Mz8SlQtFbS8JJUnJ1ZsGqGtU
J7edg+odJADxkRjvL9aayLE8qSEYXAYSJGhUuULGORMn+6miXQmV8h/NUFFlnIWimlpcVvNo53Hp
qeArrpKMMQLESAEUKoZoghiVwojraJhqc9H42K/LODG11HgTqnL2+qIyq2h2L7sFy++oEKKpY1Bo
0QBG5m72xyT2GsO5bGEVFnRSVaJbs3wuL9moY4ZC9roNunhQWs83/D51R5+ZKjI8gm7HxkqnhQ2p
YFXxa5V6VfAKoIlZ4WUuHcfKm8raTLVN2d3P4msqHKPgWhQ7xnOAsaUqVfHpw2ioB6Nb3KjbthrI
QZmiJIxsTaUeUUGaQnqjRdwlmYvwjOEpW7+GHKDiQL6mQXle3oU2REqiXbZl33as9ZG/fzt1w9QK
Go5DLzy3hjcZjEjF+vepEDKHbVvOgQhYS4p29jREIIoSWC9ElhEqdGRyI4t5DARSXWamOkO0NCgY
fUpWfkf3XTXcH4ka4wrJJKsRTYA8jsoTZ2mQCDbVyAyuBKe94+zy6fKBY50BKpAMmlItk4AzsIy7
MApNoX5fWBMFrOSZBpmOVacbc0QO2rNyNX+WqWtr8GuoZNuB6xG9ruoWunpPnP3GCJSM9dGN2VYK
QQETwHRA1EkTUDCEnLkwOw4MD6H7ssIYVGpCCtRKjcbisFF2kHmWbvm73o5uBUd/ah5YNlm7etab
lQwugmeSUTAjsyQXA9le5RcumeSN8R5MbA1SaJMTDFArtDKr/I9bSwUWCGLyUsShusXFt+XcWj2Q
eTGzQM1IG+mOrWBwRRBj4t2F/IW8Ta5lRy5R4QLdsC1tZVd6xbiDaJICNet+YH1TKrQkPaZTc9KW
zpfK1oZfccyMzSwTVGBRIYJV6RFe0oRHudtI/uRDxNJNN8WxdEM7emDVDli7SWUn6agYGNDFmtru
FnOmJoYJTZDxWpKc2DOYmy4HF9ZtTrdoWyONJH1Eaa0DsU31puwGP91z3hyB75TpKayjTmUnFdTZ
oNSGMzgrJpBr4S0HyeXQmQQnLN3WDq4kS6tBQ24x8cWMz0jjYuOpySYJFP1uOD5Aqs4BW5PD2EmW
CWoUgcuNfCxCZOS/56RS9IX4BAOtgKQSvbTs32Kq/pSVaQZStWxBjdbhQpq3irgnWKDcW7zhox4x
3g2VxcnivNKVB6ZQG6sLRqNho3jGCF2KnEieSkfv93NyrYPo6hecZ/RryJUJ1zGnmgsANlEsMvJ3
1qOEnvFW0iSTggIBZwAOfnZI1bLwhU9dYd5kkcoyfJbm7gRvTFmqGWZrE751kwlJbzxA3YDB88jq
yOhUnFn6JO6hMP17HhrFI6vHnWtDDhqFDjEywdjOGhZjLYwKNB3maZUi7RE8++g5kAEh46QfkzYx
Isy6GQOjdQKGdkUaG57kC7/EQYkXySTbGfcyKbs8Z811/8X2fVmhkvRMDmelLuESBc4BuBYAF429
FABcEIF444518Yjrh/3LHnWzjnUFadPis1MZeLkTO8FLwZvoopmdv+z41BT87Cdpt0M21kmcUPXG
1iqfoMYbskYnWD+F/P0kf5/Tck6KmMf7JKusUAejXs/9uxP3tVzykU9syFExt0pDzrsXvVUuASmp
ZnSLwTsQrLDKAH9RB/uyRp2FoYaM8qChO9GggktAm8tic7cc6rfhFhgYPIpAg4+MtLG4awgBSZzZ
4/cwYDcsv6WOh4Z8SckGHI+qBTGB6NXSMVoaRoL2F9fv11Kp5D5fAkOpNUBvSM14sSV72VW7fKO6
6ZWyYVxQ63CQL1vU7bvkopRikBcsAWAbC+dkk+sjEu2XcroWI0Lw0WxjRfdGEOmGUeAxrJOPdl6A
+2PdIAD6ExfiBbCadBFOaJz9H2nXtSQ3riy/iBH0JF5p206P0RjphTFy9N7z629itGeHwlCN3b1x
zsNGKGKqAQKFMlmZ1gQKvSHxlp1g914Egd6fxY1i6ztUVSGG8f26Zc79IMy7vJiQIFd1PP3oavuJ
6S0k9a5b4BwVwjifLheiQOsryRPT5ucylg+pKjmqgQfwuh3eFjJORwSNmalMCA1FyAHHSuLUbWBH
fe8OLTfupb/52udivIopTCMxaWP8f/wcaFkfVafcF27s6ffXF7ZdAHk/G4x7iepshD4LFpZp990E
gbboyQgRXKsvKflaZTG0vmrnukneqWB8jKBJKCxB3tkTIrdMMwgf81TEPnD9/upzvq+K8SBdELVD
RzNOerdTYI6Dzwooe30K7zDcENrUAL0Vu6VBK7DzZcMC15k7PeUeUay8sHgsIbwVM65GLPSmnwLE
pwmJnSGRrSjI3OubyrsIjIdRUelRsqjHIH12KQvM2kQnYnCziOsLAcz4d0+CwZBFyGj/dvqmH1QI
ooSHzor38gt4OazUE/ZcHOv1dSnslDFyQCk2e4129hbFBu8PRXDIGD9ZAAxawE+fe0oNJXMetpue
kD9fQoWVpJC0Vlb1BK/DXHdOlmlOimkbpXscyVcMbfEe+evuBbyyv+8rEcxMEWbcQlQrLoqnnYho
5akDbSqVMsgAfmPr4Pur0OcLXq8fnD8kFP+7K6Dr/d321OulOXWwvXwTLmAdOwd7kJC2L5RmsLPV
Y/+cPl83yVst43MAjVzMpkFcj3k4qxzBRVq8pMAHjxXHECc2VUTW1eRC3kKqFJGEk+yNb+FO2gWO
du5+Lm4H7lje/eAdVsbtpEOW9TrtooyD6iRGceoqySc6byCSdzYZdwIVxmouA8RHRZzb7SzbivIo
Zs0ha06YYee8fNcfCIUl/4lUUxIC1EG9cTTw4u3IgDG0/rsKLdSye8nl1BrIz+vnY7t4JyvQjZY0
KJixxNWdUkiiTJGe42G2A1+FIEwlu/mP6tgr1uIvUPfL8BYG9+rX6I50zhxyFr35Id9/ANuOlfW5
aXuwPyNieogKSGBEqZPpiXN9nTwrbHgkZSRXtAbeFAybaHZYXRLBx3AmP3lWaLixiv5yMDcp04BK
aIDbVusPKkmtZPl0fSnbXmS1Y4wHq9VJCToNL27nNSf1FWo3kKXoDvULLQ7Ul/Ah/3rdIm9ZjNsa
Fww4SID2eYHaXTqldTKyfGpzlRuObXqr1croD1ntH6g2k1mX8BI0DuggB1v/mX2G5gYg7OB9fVme
hpvlS8onTdxMGVZmWdcltVpt0sFEOr0eYxintENf84FY+28d85Upxm0Vgm6WRUxf9QXYT9DMdjzR
iU0nsrLAeKwyEJe87TDSii6OFQmIv7J9nH5to/k46S+J1O5IwHEi23OsK5tMRIQBurGDUh26Dpfw
Pg2t8q59ND9Xx+xpsaXMGj8Nj5Be6q2Q9+hwTibbpVWVvjXmDoZB8Pgpv+8eSj/2h0N5klCNFC3x
yNfR2HwR3tfKNmuVpFNnkaJmtPo8wjPPfbvThNsRcUuoxRy3RW/Wh9BoZYxxKFNU611PE+euGuyw
C19iMvD2kP6NazYYd5Ik6aga7dvph0jJZ1pe7SzodX7vfD5kj56+a8YYV9J0Sm7IHcJzeTmT4GuT
PC3iaQHCKV2OcspLTraDktX+MQ4l6yolD0COBqw1uYhPyz57aL4KOJXqS3OfTZbMe824FhlfMogZ
9FQWSk5FKr9Ux8/mohzVKklOQzT6s5zvJknyxairrcwQDMvo4uooKtmXol2s626bd3gYXyPniYzj
g6ddEB6FiFiJwBN64d0FxteoIZhFoBcIRxm+9ggudTH3mupHHh+bYODxLnG8NNu8raA1U2G6mlIj
Fnu0vnehn7zScJ3PL8JxK2yzFpqQsda2uHZlfVMDTS5gMH/8fv3r8E4K26rNzZaERYv6H8TqZCct
HCq3YDxKh/RWHawiREmXFzRvvw2glQYuB4KibyDI1fsK3U4i5zRyGDw6HZz6fyHDdpylbe/fux3m
XKSNViYTrQkk+9EFucJueg7Pkp/vKTI1cedjv1s4AM7No6iAchz6PFDie6u2rpY2DJOpCSYoZONF
PpkdyGpbh4jg05taaxl7TkVz82qtrDF+OS3Ao1fKIBcpot5SZqfWf1zfws0vtTLAOOVumvspoVFx
kDULNJOzb33efo3IoLvhiKctQbdknstDaMz/VsbtraCzMs24aFkx2xJcXKqnEXr665uwdq8vjvet
6PFZfStFF0NYyCRPNtNdPXwutB7zP52r9CDE6v615CW7IMYlk7SZmxIMCR6kRharnmfosmc3QZ7a
yYRZxRmTFrUJQTdhum20PnTnGiDDQTsmQuFnbVRySu68s8O45SVcciOccHaa5UcknYuIc3Q2n9jV
92Mu3yzL0yyX5uwNarEfZ9GHKrYnCZME+J9p2HmUd27ehJzaBm9VTAioiXIjKTlopkhv7gIB4jRc
qhv6nT7EDu8LY6eY+mIqjYmSTJU/B2dc3NbOvxQdJi9HD6X+Qrfkb2C5ckMv5EG0OYtjJ5u0MVci
McCVwCWcLU0AqbgYONcvxTbwCprYKhJuhXyQwASdapQNCcBd82FwZjf7RsHQnRW9jk6yg7yGnfk1
z1FvbqlmaLJoEuhssCo1WhXpoknblhSTB92LQoMWGBhxgT03H3RkYbmdWHWE2Q1ub5Fjmv2ao2rK
uAoErW3dUSQLgLaosppLDxjpc3YhbudK9viJShv0lu5mtmzh3la2nNndE1UG4MHCt8cy3/eC/cht
VeqDrKPZaUjW8jI+FZ81YMMxgFq5MrHScw3yQ6RU9W0FkdB5R77/l++/ss+8Ka0cDqZRvGFU0pvu
U+omDnRwJHAGwrDoJC7af6SwR4MTJm7XE3RVQdtaFU2RVZqoiICGWYq6r3bBzCuNrRKvL70msQd7
chUqvl344j1nufQF+3CbdcOUIa2hwjrzwgV9RqCljtiRxiLgUXuIHwMAjhTUmZuzcmtwwkf2Cpuq
QRWPcZwh+W0Y7AiJKpiNgDxH9jJ9Em1jhixwXnb/9g6zVpinZiGBZigLFkXvk/lE6JCrV+00XwCr
R/ownPnEmR/8BmuTeU/qoonqRIHNKbOFB8WjCVwLVh7MI5Un2ZNcbbIilxdKsq/ML6satO4gV4ji
IfP5ErloSDAgxBuzxs6nY6XthnC2wdgp45ENiMnZ2u3v926P/vsqZggCKZ70N2YlWXAgSXwS1Yrz
MH8Y2WPXxMQlVVaRUZeRLRaZnT6N7uJox+XZ/Kzets5i57fGHajOLHHXH3lTVfQvry8Da5k5N6Cq
+ov0l6TQXJ2KDlu6PJXyyBs+Z+NK1hBzWAIpU1SjxhIp5TplVeq9+h/Qt7HOnTXDxCDt3GZjleFM
kkGyFHGxA2DdQhG6RqX3L/0Ia4oJPMiA/xHaLqZMRJKDCaa/2FcoLZ0ZchETf7hvf5/Et4r66iSa
czrEYDH85bjEc/+4HIkbnChYI7SXH8KtTktdnFWyyS+zSja9Acuf3JXzX0UaSq8RHsyT4SvIpXhB
AeemsSLqU6KWkThhfbN6V7WncXrirIVzOGTGdVRVXXQGwRfL9oqX9Nayy23ppvhJ4deU4jW4Ebz2
Ky/g+ICnY7eQ8SB42uNRpFuY7CNwLYQHw1b8EheaYnZ5k1EfsnvWGuNLwLauCDGl2EtO6sHw4gNx
K5cmwHgHYI/bvOUdELrpq1OpTmGZF7RdjGrCvsA16Hajp3r/5MXhHRDGh7STkUk5JdkWw8U2gufR
bJzrR4RngXEfgtlCm3oxkf0aJRA7lUV4boN3BhmvkZbgryso8KNtZkzzt/vUSK0pCVGTL/bXF8M7
eGykG419K6lhKaF77gwv1V5BnYe4i+jTIXA+zyJn89g4NjSmVCANvV4APRlPKTFszoLoBb3yWils
pKonyCRpC131QfNgLSm8kWHrlmRD29HvoKvIyVN4S2I8RjR0cjxQXHOrfKoA+jUTHkyU8y4q9Bes
rk8HIRSt0GBB9UOMLqR+41IGfN6sBM8tsKwLRmegqEOn8oJzdCs5NQhUq53+EN2gb+7nXxvv+qfa
jtLAKCOqpqmif/z7sgLZqHW9hg6faKKrVQdWNBe2NPxUi8I3x9FqAES/bvEPp/3dJHM4TBOdclUG
0JbCloFRdaMHwZ6/Rbvc448RbH+2d2PMwQC7eyOUEq6xCnmV1k/9Hj6v83no6G1v8W6GOR2SXKZi
qdeKpwiCXVaK3Su7sP2kyNzd275a75aYZ0OTsrLr5TdAmmhTBbfMibzYx0uPRLzyeWjJ7Yv1bo55
NebY7Mygw8KWYHACEeie6IVzHngmmNeiFAWDPry0uSof8ntw/x2Rx55Nixx+Pb3cp3A7mH5fFPN6
zItqzGKPUTz1y+RB8MuqMIKUPlJmhOx1celYOy8b4h0Q5jkpDHmcJ21EtiULsSMDIo7CbRABNTLO
DxBxG5+u7ypnU1mY6RhM5ZxKIWatunEPuZWHSgo5BXWeCcZ1KJE+aEUHPE8b3U35cY4/X1/Cm7jU
x1fk78/E4kmXXERPmoLZacSSOaXdIU+W3OTAc7ofkNa/YrF3S4yXUEiZSXODpdAjGM4Weu7GC0DI
YIEBSeN++kTHc4htfCGNpegW2J8ELlcJbzvpv68emBiSSU1cENnTozuIrlqSUNucDeU4e8L4Doin
aW0G9XZo1ZCLfujtbB8cQNENMuvkBoHnGdqTIB4AmMflWKY+/dqnZNyIHsLrSzRlaMZSO0PGuXWb
TOy9dkbfU0W4aAWaOTgk6AAo7NII0u1JaUGiO3QbKe05P4d6lD//Gu1jAiNOiTkGsgdxXZuIrlwe
NYyUKfqL0nIGWq67GsjE//5VJegogXoQ/jOLe6uNvofBV3n6ztnd62+C9jalsTo6ZhcWZCwRm1B4
igyyNmhFUHYQwwc3yI8RgNrrBnmLov++sgcyvMSUDfSehGafUJG95ajwB8mun1bowP5uBT05s5JJ
pSBvFy7z5DS30m44YvBhsCGm8BMAVCc76LvmDBadiePbtis94CyVdFWXUfZk/LXZRW3VzQBqDR5+
gDU+9gB/PhQP1fL9jbTsLEPMZ6Ha6F+acc9zSG8B8ocT+m6exbxFYh/KSgnzvzDTmgq2FwGfNrK7
Ci8VZswc1U3vUp9ORoW2fjRuFWtG7xTQuB9gU0p80VnOPeEWwTe91OqHMU5/DNW6ElA89fJ5b4S1
p4rB7vrh+kC08+aMVyaY+FBXJrPAqPyves1wUt0KCqYXKqBU7kEUd4dWuFP4UW21nJ7tpltYGWbu
ap4bSP81GogEt0pT26351GqPXf2cxjyE+AdAFLtIxtsbSzWPCs3+0dwYnPxm6ez2EVis0C/Jmxyv
OCBtQlm2+MGtPGxWAlbrZK5vWyx/KULQWdfmFiPK5xABZOFmdyanYvphQIxdJ3OJY1RklYao6Jko
weckBKQZoqCuaBpeJYx2FmDWp3mW1WhXi91nSJKel+4mAqpVGSMP2Y7WeksqgPRB28ttewmV6EeV
CZ8CMegspXlp9Dl0rh+/Td+22hwmGiWCVk6E5nk5zpiUWkF9Z+JD/Acjxnu8wRiJhbkpAgikejMw
tEqvW4C3WwDlcfz05mVdmWHi3B6602K0wAzBn6/n2z7wrq/jD6XO94UwbjJGuXYGlgSkGVC8kU71
TeFQzs54XxyVBmIG6nPIJXbkxIUaO/jQQWVoCsVS9Oq+0KyWYAooN5Gn1k3/EETZSRGCh8yMLpM8
3ERTsrjXF03X9ME3/72rwJL8/i6NIumKwsSaq+alKOPDMp9UIbOD5MaQvlSJH3YD5zvSS3LNIuMR
5aUN5iaLEbcV8j4ioLADGGiapbtS4RXWNo//anGMD4RuQ5GH4PH2UhACitpNJ3/qSx6DyKajXRlh
nF9Xl0aeCjDSurFu5feYBTrHP7LnMLYonUDhp5cR8wD5hfeufmjh/h7oAwn0+7frB/C3zvRG9Hbn
9JlVfdK+yU+FV9oVUH/1S/Ja3Zi76EA+F3e8GhXnsuAh+d14m8p/XZb0qfi0nMiRkkM0O+E1hyIV
xv7QyO4s+f76af3QvGWXzPgaQc9HKWmR7GpW/Kr+rO9pwcBwjbtysIRDYxdnXq77hxrW/7yCJjJ+
h4Dzu40ERG4dUNqg8jlR4V4I6FKyRxmECoRXnONdEMYN1aifKpWKkCE1EqdPPQxcmeZN2fFoXnkr
e3NNq8g3S0Qtzulmqn55o9rlAe3bi7wvnpobDJJ9Mb5zPh7H17zNza7s9SEhRU2VCsBBDNJBZUc7
WJlX/shBnDJ78AgQJdcOyRGg9z3HNvUqV7zOWx1vZXtWEy2C3DrNKuj4sWTR0UfNJeBSEBze6CPH
77xt/MqYXukZdJBRFOwLsKQI3/u0sLTx7vqSrr+HaEv/fgGryhDqoVMA9m0wVDU8JPOn6wZ4l+3N
BayWEQhpH0wSlhE+QRD8JwCbtrpPnlRncOVT4gqOwEEt8PaN8SnG3OhyoqJ+ayiRbcj3EPqyhYWX
8HHPPeNEykoDc2CO0Bg5xk122+IsNM+1g4r+Expy/8+qIxgTfv9QohKKYxgqMoTcx9TCMF77pElJ
x/lavMvFeA1EpfKgjchlxAO4Hne0Hya58o6LG6Jv5pWLxPaDgbCLSyj2ote9K/ayW3kZ/L7mqhjU
/Ce8Abz4iG0Fh1Ktjn0JJyVGsxXW50Lb6YiRGogtpMVpngwn1DEpOvCE+zbP4ip0Zr6anqp5NAhw
Vgtk4rP+KEiHUnzi3LBNr7Qywnw0QS2FVO1qycuGvLIELfwMYsFzWi27Qug9oRPRqQNMY09U4YiS
/K7pg8wxdIQWnB/CWS07WRJIbTLnNFuUfXIZTuluPGcXwR1sze9PaN8ckzvuSdoMnN4Xz46WoEY5
5TUlD9AeAHK8oX1cOtqloHAn2QV0/Wh1FJAG3v3/QxqnKagtKTqw08z914q+11WKC6dvgXQqLklh
AVkpVpZ0F952N6lH+S9o+Qn9PreGhFm2q/x/MCC7+dJD6Ph/P4Q5Y8YkplNDuWGVS7EHRP2UAwWX
+8Jr6wh30xMdJG2fZU4Wu+3WV1aZQ5cvwijNb0nhU/7a38SgVTFs4YtpVTdQAwD/Fa/tsn24/l4m
6zKGJdDh1w3kVQaosc18r6T7IRt2188wzwqTycRBGxcT5RsQa9XOhp9mPVgm4PDXrXA+GVttFQ2l
TkeqPTdW4DfPPTH4Aqp8S4hF57qh7QD7/TOxxVZ5Sf5CDHaO8qJCeBUMt8EtZCuq3EpP2c3gT+BO
8XhELdsOd2WXiSumpc3LJUU9NGkxapKqFsQA7CXEHENeWol+l5qRlWSmBykczt7Sv/zhaVlZpl94
FW/Mhd5BnwJ72wuZI1a4+oPWcQUptn3u+2lkgoxwGOVEnoBPqF06AqyDvi99jEF3ClWOS8LLDnnW
GF+zoCTbLVR9ZHgZ3W5PgTFw7HciCJH//SDPr/rU+9IYf9KliiAHJgZ56rF7XDKws/cppFXy8HD9
bG577nc7jAfBNC6RirdL0JV+0aZ2Oab2DKxybRanqin31819INRh1sVCSkYzgzwq1azJkVPW9WQ1
KmbEq1cxO5Iyd4Qa48dGYPUgmgm0gnMqt/tppmkAUiASorFkYXkZjGg24ROq/uhOJ+WkHctz+QUT
WXdUEJmix3uHEv+r+A+MGHHRVdv34v0HMCdWCsMhSjMglo28+CRnqIuLAK9f3+Nt7/lugzmnBmRu
W5lgkU35Kc8R4mOutZi5PMObZggRiQ4dBlU3mZPTLtk0RoNGcWKjK1hAFJQ25QsaHWjVIBcD2dW/
x96/HZ93o2z7WO3yeKlSBBqkB0uR7CqX5mTWdjo5uk3ReLWj3fUnqiGcWbQJsfzsnqDk/drc/QOh
DM4OsMxFdSKrwxigXSdheJhCHjDQfsnt6b5zA2vcd+d/UMKg9/6DY11tAHVSK8eqKEMYljF2vThR
vkv1EH3ubiUrf6TNUtHr9+NgTV+AWOEiBej3vGaZqcBVStFlxYyt/wU0GnYKsOHyjleN4m0q82YV
PYSMcgFJQpyptglFjlLBNLhoci7Jpt9b7SP9Gat9JLGQJYGmy95UgyZ4VF7Arv+KWRMPgVxmdSI3
Lt+8+SuDzM2vShJLZosPV6LKJKCrG3KVDrfDwZUN9uYXFQpqFfZueKGVEQpN0G8pVCC7UT00p2yJ
146kx+3aoWCeqanMzN5cYFGzFq/Z68DThWfEGWjapA+8o7HtvlfrY1zOSJQ4alUkco0DdRovhewY
ZjN38SGGME1yT6892TfIBUI7B1T13w5T/e58DLa+P2uFkesDzkyY7Ya8ceJe5RTUr59Kgy3hmz1m
kbVGxUTEIFyqeNzPQueKeeNlAfmqyiPn8d86k7Ioa4qsiBr+z5wXhcTNmJsmRkuG9lnoGhRr2m/X
H6PNb7a2wZwQYcomUVRxQshDdiudutLKb0Z/ei48yOEiJ21epcaKb5Ndf5s6I6SUyO76L9gK82VR
Izpa/wQlLuamq3FiBGqyyF4kn7S0Rq8isbpSscaa19babM7LIlGxHk0mBmFcpD5Ist5R5BFViuug
CwIq6S+6U56U+wpEIJKd7Oadtk9O/KtP/zR7EdemGbdpDmo0hwhRQa3SOfJTZAOTsAv3FH7XfOFr
V249Q2tzzKYWwMjoRT/j6esPOgkOquGP4nPbPEvV164Q/oOzppIGhi6LmPJih/2UVO6FMRchNdW9
lKlhTeWNDDBtl+4EXuq5mavJmLiSFQOfUGKVQdS4MSKpwzP3pvYHUukIeu/lmdidq/38Z0P7b1nz
h4+3ssl8vEDPgmQocEf6Q3Du3cUrvqeu4Uk7VUHjvXFHxKTtLfEHHypFe+HTf7ggpqRhuB4QXggL
/v4UVhhcDUYZ3zKqB3s2bseOYAg9tvpZ9a9b2nygQDH7tykmepHrNJvzNypyhwpI1j44C29rBxTv
qMqQfelqnAfqLbX+sLUEU0g4Oyh6sbcfur+KBFFQ2Sswd641ILHWVKfpF0decCGbwDag8ZFChmuI
JYDrem2P1NWJRtVujeSlkYC567tTL0EebGwtc6jtee72vVG5cYvCEpE5WI8tlwz+LFE1VAKwMTvS
2KhKDHfVIaUNbvvpNRxmzhPDM8DEIcZilnKJCrNXDiD6HDDx0/OqUuKGL1qvgXlWNMnoJ8C1oQmp
aT/kWDyKoaw5sWriHJPse9mDDjPUiGdWKEk0k9hzjhlvicyTo6RTr7Q99rAAWGNKLmUjuNcPMnVv
7Klar5ANRFSS1G2Lhk2fZrii+fyMyhh44NHU57i+zYR5ZYpl9MC0Qpt0UQ8wm4Zx08IbdrkA0ZHF
Bc8GKpmchW2C4NfmGGeQzDIhSwFz0X5wKmQWsavvkUfZ7W3HHSqgB+HKNrL6C41ajQNo3HTP6JFF
qWWu+iKJjxBNs6b8m2gWA6eGwzPIPNDou4+1UUcgT8y/aEFvL/0PLX9AcGVVPS/D2Io71jtJT+kq
wzDbAXCQTkemFj0iS7TDvLFInZ3JuL9+GDcxW2tLzGMcQldFCXN8M+iSNfeg5xpd3c484mpf6uF5
9ogf2iLa21zUAucaGIwvqXKTiGh6SF7waFxoxtH6kSfuAZg4FU+SK+607zzaZ+4BZZyLnvVN3Wuw
SYXCadIdf2l2ho+yvh16XO1fjitj5Rd0RS8DosMaECH3lZf7wY6gPMSvbGxl1+tvyHiUog/jaZhy
QKK6yNWH8TZaAPaO6vZoSMlJmDqn0zAPME48+aTNgGdlmZVeyIK+UuOhNjwtRFa1OJJVUqXPNnFV
SziP4GwdAeV0DJ6mzfaXlCAmRFRVgs4842qKUZWNRoATpVhSfElwtkYQs6G5IyBunDdhs1OsrKwx
oUeEoC5Wl4F+SZCF2b0fODQqp1kjaK0dHsHbW0z6wbet7DGupqjGXBoNrK5zin2zFwkFKlySW4re
N9z4R4RN9Qe3vk3cDNUyyQ2e5V1TWxiXgXSb4TQ+r0u3eVtXv4hxSKQr66EYQV7TAteTdTeVXFhT
9chxRpsudmWFcUZKkIm6KGLd2am8AY2R8FxjrL//PLizM3wxPXUnH8NL4fNagdtecGWYcUZZvYiy
qcDw8i2AflDwlLv1I5VoEL2M2MmxswHwcUqXs95NN78yy/ijvhWTrkVzEucK+Z4D6v1ncbSmo4jc
S3LBwxhaHfRkfV5zh/c1mSAnWqpimhSQrvSiYKVghkino9TzKIg2Q6nV6hi3BEDugIARVatFSrwx
f01CiROPctbx1sNaPZMAmobzQkMpo0hA8YMWbfwq9g2nCMA7HSxgiWhiF6QZDj/oAw6JE6PWEO9E
06VFiB6SoWXoxDUoW+rqQP4DFGbleVi8Upy0g5kaCHAqLRqtDOwx4EhA122QypyTPWxmkmtbjNdR
wjIZVBm7qfrZbfdd2UUelQD8ptwFL60DsRIovsSmldkVpmm4V5D+9Ss+7y39W31LXVJEwRThY8VD
/fprTEm34k8z6AWqf9Aj2756BDmrKoF+huXVC4wU2n80fDQzbfocYFzZrZeusDIFHEvpEKpP1+/6
9mX42x4biksJ2NugbYNx6OXHiA5qjhrEdQvb0b6moO4AUmNJZsc79EpDkZ3OHFKdlOZS2qn9bbHL
W3n3n4I3QCAVRSEG2GxYzuYsrmZzIUj7aaEDDEaFIxkHwdU/URlmwQTXva7uM3vhYSI33/2VYfbG
q4Ua0P4c1SwF0nWgjVS0jVoZTx8agPye0VYMt7bHxBkRCYxuooAY5RL4cMVOepYP6U4SrQYDnbo1
uYULMAOye4patFveR93ycJpsEpUAIWN+4C4MMEMfVT3C81w1LaMJc7s3QYaXRrxQjmeIeRKUSlBi
1FdEr4XkM2n93vi+6JHLOaJbtwD9YhNgG91QDbZAFoP5SgiyNxdDIbStT+6Ve/VCX7vKV26FPa/J
sLmslUEmbtEmEup1i2u+ZIp8nCOEo8KsgRROD1NOlLi9NiJr4FmSlA9cjI0iTrk4YW1J9DWFTnqq
cyru22t5N8BEoa1ZYICE+udS/hQvjRPGmi0kPGDE1jLAbESXgNLXhyExUVZjYNkzxZukoLa0Uj4U
s/bz+jng2GAnwQIQY43GQDE61W2DOcnZUDjOUN4KJVfLYBWom3DUpVQdker1Vrbvn4ZTvMv25bE6
R76MKVGgabzCCV0Zr2p5SE/1vn/o90VsN1aOSaya87hupWjrn8N8uwLsydkcLRByNxI7qFMnaJ1C
BQfjAsyZbnpZ99VoeD2vzRdhbZV50c2AFEKe9aJnXKp95ZW+6qgvv95THlcP75PSf1893wq6h5qs
jaI3Nl/VobI6HpXZ1ulfr4X++8rAmERykdBoMm9AHVy/dFLjq9zR1s2Mdm2Gxg0rM6U+ivGoLwZS
r7eihJ0/tpiT7tCxHp3OLiMLecDz9evAWxqTBiwYyUz1CKFPgXuwJK/jqKG0yYNVbWax66UxLj7s
pXxQy0H0zCCfbXQI8W6n6BNU422vp06dFF9DVbrXF/OcRgmaXE28BzGDaJdDnDn/vyUzuUERoOoE
ujRAlIxRdqM+jhxZidGWnfPRvW5qs3GwWjcLah3NoC/MBLeAQjlnsGBDUxBABywLwYrsyEdUtziJ
yWacsrbJxA0KqIBjcyKIU86LR8GVgUdbMarXQF2dO5tCvxwbO6+tMd4lL8sy7CFLD26pZg8FG787
gn4J8XuKzhN0IuHQKAdx98ibLuV5GJ31MOMw9WoQK14u6Cc9yhAThdUeeMuHbEyPkppAf4Ukd0sI
BlElnkAjmi6vnO+7lTmsV8+4HoHi0MwFrv7XlUVzGEWhNxk5tNxSYCOXzxyLHGfHNlpmYW6HOsWJ
Cr5oHbROwSotuI2LnqJZn5vcAWenDcIBzqHa7EetF8r4prpOCfptCAaVC+i5X4TI0YB28ylud7Ep
h4P0ZNzFPmDMuW2gdJEnYPkqIKPOCxY5r5nOOKxMVaq4FSKaEOO8gYCGCpnz0wyOX9QZhxUnFZkU
FYNtmjFbbVDeR73iSrHK6fPxvibji4xUHZQkgssP4/7Sa0pqLd1/GctYfTo2/dNnglJP0Ipe1XYP
mUweq6rZDVXg9bW8NzDEY6ddeBZ0mSsCzFkdS7jeoFtokPitdokaE5BvAp4zA3NWijvqvsAFumyW
EdZLZZzR0jTSUiVwfcNLcFft4522a04JuOeC/QDhWuGOlmmNp+JGPSUHXpzFWy3jjwBzqTPFaA1v
CIvKUdL0MEXt6F2//5zY0qA/YhUj9DMg5kaDx6tQzO5sdLluz0L8o5FrwRd1vd5lg7Q4121yXLzB
hD+CkJejgL/rVYNm9epD2XdOCf6GoFRB3YvBm4xXY6fe5MqjwjZoUGWKUtxzDLSS/EUSia8s9W5q
IjdWhq/XF/eWtl+zxTgUMyrDMcgmFH+CmzrubUCL/AEAhqr4GaJ1npAOhVDixfjv65Y5nozt0RQC
IGjICkVPUZ4mMz/KOcbbgr0cjlY+Lv7cSZYmhhxHvhlkAgJmqKYGZhq0Kn4/QKBjrFV9lHBKv7U/
o+8UPmxQ4VPloP3U/MmlYDTeU721UszGS5QQDZpXLHxZCPSIxB1uBlSO95Tr7Z9BMLdOzdoM80aN
adGSPoYZA0jsktw2gGkvs+yE0efrX27rcVgbYvZQSqqww/SeAdraE6BvDibAFiL/l9hxbYV5gsZW
bYZFkPE2PFWyleBTpYcAUn1uZ5V7EBqF36IDV05ly4kZIgUsqRoIytkqiZAoREqT1PCwm5c4j76i
LMtb2Pb2vdtgfFiHhCNHs94AHHJylk/pHW1qpXbwQHnX2wstucacW84zSf995TazPFb7Mc+wl6Yt
EsnSJ2IJwvfrx2LLN6/3jjl/6RQTQTaxrmJCXgFtnaIE7mk8VQZC1JS3i9uX6n0XmUOYVFXUyWpu
gFATg+jGt/ZmvhHPy053tAr0U9CGR3tA3dVvUtW8KixvP5mziY6v0SKnM0Bz2LuprjpKKF/MjlO5
4B1GugWrrxZCsSWRM1gB4SD6HPqQOXHBe2v+4BH/3kg2RzND0i1Zgc9GKcQJhknB/1db+i2quzRp
8uNLK/JJjbcyh9VhYUcPQcY2yZgUMbz0KbqNdwvGZQNvOSw2Oq9+6PEG4LZ94/simchoKgZzFGts
ZbE8t8GDmcbg9ESjPJ84rxp3O9kwSEKvrTBw5jXgOUR32YM8q4TjIrYOQYH+FnM6hc3j4NkcqDQk
VSUyKvDEZKc6KgzLSoMGl0wAl4us9En6FtwFB21X+uHZPOn70O9fjLviKN1F9/OJ1tkiPzvrnFu5
eS/efwY75yGFhlSaWoN7UR2n7EXXYmtOeJyVW/GYIUsKSpWairlF+iNW12Io+1jRBqxVgnZDPV6K
yNOzQ4LeoBpB7afg9AE3e5Bre4xfi0Xg3SYT9joHdAn/R9p17cgNI9svIqAcXhU7Tk/2eF4Ej4Ny
zvr6ezi71yPTcnNhPxiGYaBLJIunihVOnQoHk+a80A3PNDMH2rCH5K74zkOYP0gFkaogU74wtih5
1mZRn0qFOirmCfwTPqYkOMHebK3OarGtKPCooEl/E0zUpQ+xjHEaY7OIukDDYruXLn4seJQGmxoi
GYiVY+4u0vpMdGZRgjBA76vuZRKSKu6gv8rt83U7tCkCA0Z1CZXHIsqBf9WPMBsXTU8hogPJd5J4
JSrVK7AfX5eyae1kVRQMFKgKgsnYHz3pOs3I4EjOaEs3nwUBpIeoncIQC2n8fl3UZhhNl+E7KiCY
NX6rLq3NvJOaUIZXYtMhARlqUfInGkcz/cwVQNbG04JtFFtJZHReo2PWTIEgzFCT2UmWcJdlsa/N
FRgA4vGizvm+TbIfRmEe6io5hXJzKvLYKknuqgpJrd7IOfu9ieCrL2L3exijrE90nOqEuvghsHvp
uQ2fiMAxujw5jGlvlFYI0grnGi8Xo7xvBBlEUJeglv7KUKwWxKjpkBp6NiNXB1oF21CtGcV/9ZOc
W4tuVz8EsLaB2trca7PDmwq96TmhdAs5TaSQkUn+9X7EFfKDxJihTcFomfH9MrmkQIG0tvh6e1Ex
1bjhdR1ubupKJIMqYWtGCwIXuPWGHtpiUj8TtIlFKSZ9hzpvlNlmPwcSgT8XyBgIUscLyUVcl/yH
/lVymwfEgJ3iSG6QJK8s2a9Aj6S8aQnGcVnmI+eubjo2K+HMzclSqVqaGbur+DTNlV2Mb/Fes4r7
BAVrgY1GWY7ATbhTUHYArBMxWIlBVCMX6wX9qdAjnzwYPgZB1m7+pKE6P73VdvNee+Pjw6YJXslk
3Cmid2Mr1jhPfQDTsW58WyTpNA3pocoDh4SilRri32RH8Ww30OmgIJHNlo0IBRjAwJoOP3V4mkli
9z1vEN2mloK+FQOCkIA1ZQZiCEbB1wW4SL0xmpw83EniuRkjawwK7/qZ8QQxGJMtodRHpQkPZtCd
tj6SNMYIs2Ocl851QfRescEdDNv6uSIGY1pDjTCILja81FSsnszWUN5fl7C9FPCaosNHQ7sGAyaL
UBZBNxcoi5I72zQKaxF3re6W6Hy/Lmgz3wEHHh1hoBmkgYFfYSuMyBxWBtZSdMn9kI29FQvZpV+M
GyifCzNla6VmB6LkYzqwqzf9y/UPeO9x/20zVx/AKP2YaR1J1NSAHzg4w14+oh9uN+xbe9pp+9gO
d/khR0Pj4Ipudgi9BrNFQELvENAa0IxEfOHxiFB9vPZBzN6HTa43eQgL0s6I28WnQrodmntzyd2O
d8ybILNaOwPgKCeRQtHE1VCWcy5gUBfsfyTb13eYJ4TB7bIjSqvXKLETle+JCcKu6anUOATKm8i1
WgjV59XjQSJDqIchnHmpNY46qBZVw40zARxyt+L4uUve/m1JDKS0fdpLUQJxM2LzdhFnN5lSlVZB
eCT0m0Z9tS4GUjC4GVl5AbeDJJXdFS+hdor73ThUbpW5oJiz9eHz9aVtJrXXF5IBF2lC++aYUbhE
IXiPwkGQ1znRJ9owOd1Ed7z8wrZP+rFEtnRFDMS8HzOoB+1kT13ZGZ9QEfrUHcrHwa+e9P185JHW
baKbpuEJJsDogHziV20ZwzYKSYorX8+63XeZM4S+iDH0TcorSN5E6g9JbHVdkg3pMJU4PwVudESc
yuAB6Lbm/1zLO76uNH82i9xM4HWi8nhfLeDv6hFDbW4WENvU421XpZymHd6KGLhUKtEcQwz/8kZ0
rLWhYKvR819p4MeSGABEuiKrpx4aKPjFHtwkh+U47FQ33quH4kBueR2X229yzVQ0HSEWWdeZ26xn
iyHMBbZw8DSfktPC+aktmlQDyz369ClfNtlzawy2tfBDLHO3xy6al7DPqeLnx+Qxu813GSrWq6N2
aV/yfbJLnepJ5qRmN8EYj2dBNsFYDu3/VfXDahAwixc+ilpekuSy5KGV9z/+5gBXQujKVzqJkZxK
n9GVaXfGAX1I9nJsjsYD5SBPneSVW5VFFeI3i7mSxxygpoLbMIxLA5MntUN9mI45Bp4uNnpodzTq
yK1F2bTQK3nMyfWyArrNgVq0y3xPQzgtXIbqmKYunbFZ3VAKIkT8nxROL+fm3VvJZXArDaepLvH6
8/S4tTFr05n1O87RbcLJhwgWjZUuTcm8UDixc5QD5/b8NJyEM5qQqjcMg3Qjw0k/D+fYax/4I6c4
ysmWGJJh1JRkgN7khWkPykWTRTvn5X03iz7AK/T/V0BlEGyRJ7XJVGhLcSKXfDcdU1u80xCEA5f6
IXySfVohjz4g27DJnsAMinv12/Vt5hwkm49qG23IhRD05vX4OqffQinl+FzbVny1SPoFqyvY60Md
6XVoYApwDW4e/VjaOQbX0Bcr/FfuZK1tN14H+RBCmpqgvn/PSp7aEzkTROqA5ZFNCowLKV6X7mgu
gwVSS8zo8PXYDaMvrf54fSs3KS30lWRmpVXz/xG78S5/Ng79PW1di31FREE5zQHr6M/NH2U3Amkn
OgXPsJFJ4nA+YhuBTF1XQcFk4KX563bX7ZC3YMTGa/0Q71qfuLML3HsSEzt7W1A2RuuJIvRaaaUD
XvocQEjnMPPie3Spv+Pgx1cwmm0sMZQqw1dUTf4pTFobVVXfrq90G/o+RDC2uRcxWQoNn7qntfVl
NOZH1Grcjfms2m3avmZKtr8uj0Lab0syZElE5TQ4INgWDCUYxEKNsKQpXG4TtRvcaq6cuZ1eZWF2
WxQ5WFrcu5lW8TjOtxXrQzQLheKSIS5K8+Hx7NKWyGQ/g5V1OfU43tiObjBi+HE6LH72PJ+Mt3En
cpa+udUr+YxOSUNIjKoNJTCHjeCbk60etX9TNVnqcifHqXd9ozdJz/WVOEZ5ylosqrBB8Efy0d5+
VJG8G5F4DW6LneAJTnkpvoM3E/R6hS9zVrpZrbKWzWhVJcLjQ3QIeTxhuNcD0a8GslPiZZ+18WtQ
97syNQ/yiJbBFL0x1xf+PiHmioqpDIDEKPQc6hARqGjf/4C/4i7H3o+c0TdbvHzk+1s6R0VwBn8+
ll67z9BYUdxV5x0v0b55e1cHwLhmIJowkzBBiHGQbusewbb05fpKNx3OlQDGLdPkRYgDCQLyNnZn
8qOWJMskKM+RRv+6pG1zsBJFdXtlDky509VaxoGa80M7tXZRejlcB7U4xkN6YyzPeQ+6huZiLj0n
0M/bRcY3y/MuDfsUgLGoiLZLlfgUogHEvb4+nhCKWqvl6WEWlBOFe1VA2Y9AMCKgyR+uy+DtIZvB
r8uhjwlND0nAtiwYD10T3Qx15sUxorETOi4msGqr6bGtgYqVyNnIzYaP1aVkc3rRbGRNrUJd4sxK
HvPZMnf63nD7A8L8VkFHkjuokrtV4GmT7zXIqjsryyx1tv7Dwcl7L206h4am0UortBey5MJhmOhi
XQGOw7Cxovyk1uAd481zff+V38HgQwqjPtHStkHxrj691Tn6i+i0du5L+ySyB5QxgLjNQ4M4Rv/x
Ooj/gL8fkhmdCoU8C4samTBHFi0Ud6c/uhPt2qyOJupnbcw03tUvvVfuBx99zByF3nT7Pzb3vQR1
pdCF0o6oqAX4R+FxiV5jdGX0c+LIZXgUSONUGc/c0NVc2ed347sSKOfNopc9lCvB8OZ/GyCur9bF
GDVFJKmsxLioaMTNLRKCTdDsyGQFS+Q0GbeMezuUsJLHGLIpnbpFpO5Kbxvo+a0PqLtBsojWidCW
vOacfo3/jll4vUrGgo1JJQkdhSNTOkXqFyJ7w+TmyqdKDxwFY/KkxW3zjqMyPIVlCzbmTu2broDC
FujxeVZMpP7ESFZcJFtSOw5N+Eg9CWw1zOuHKlZABC5nktG6aEkerRgU5a7e5/MRSfgIPpwGX10r
MMZbWTrDrlsNZEGVbnJe0NwDYm4ZhgvmaSlA7xS/2ounDAw+0ydapKTf1Y/vU0cwpm3UOT7Gtiv3
826zPLtGnRi9KeKAujC/y0tizeFtVt0Pwit6xDkRnu086YcOsoObhTrKBH2hWdmT5k8OscSdHlr1
ofZNu8JkBoTRZPgwMCIllwNd2gQSU0AnsyGLsskWxcpJmpagc4Mq7tB2vhtxDWh3UE+s8JCDfL4s
re9oMb5pPRBB7OJLYncenkX3spWd9FtepGb7azRTRQupKaDa51c7vVR9Jw/1hHd20zlqrN8apumO
qJREpdhhINKzWde8a0F/8xqyMV6WLlWgEjOhYcG5eez99Ny45WPpCBgGylve+xW7JotxszQCs19U
CMZ2XoLBWvNTfJh27ffUx4z4+wjvYG2/3CyI3BvH4rtsDR45qIhlckOomy0KawRizKYgFEVLCAIa
rZvc9kgcDJIlOuIu9uW3EP0yoJbE9SowSih1osN45FnP7aCO+XHSDNCncxOMQfLeZTji6Z05BgZa
GpYUgXhRRK+Was8FWIAnN8UfFeGd4F67Vxp+Q/2ma7j6EMYCAMcqMpsjAAY1pFX3XQ0EDphs1w2t
RDBwL5tZNg4BPKEBo7GDH/puQnRcP79HGKzuHOJSXXdFN431SiB1zVbGumn0gVQoXANodnsRNZ0z
xmMLXBKE7VTsSg5zdZSxSvWlxsKEQ/hcfmkc6SD9UC+hZtU3oJd1qkeq0wayspqJGWDBZT51ruL1
EgJ3wzO4Nf+S1kJffRNzxfJImgOjxhUzu8aSQh3jztDJQN6C5W/4X9eSmDukBJo0jwS7PA3FYSpu
Qeb7N7mb1VoY49eaxRINFeAQZYgOkXZVvXA0hQO4rKFLG1C+kgzaP+uGVcvlOdECa86K0yD1T0mZ
57YYas517eTcONbeNXNJG12wqsbESyVVs895zWWsodf2N6T92DqZwRepI0ViTrBr7XtoTz2CC5u2
RFLHXMNGWjyKrO3a35VEBkiCdPxvSnu2F69yeldFmgEmtHLxHpg/DzvTVRJL9AWvdEDXeZuDNWNE
Ns4y7nlZaN6psoATNGMbp7iX45RbeoBhfHLlYFDBPhv2pnBoY2710xZLyOouyAzihMoUxy2tLBMO
lFUOPdX7fC9hnbzcEW9pDOSM5tB0QkIt6PJpqaL9VCB9ml5I9NzOR7GcObpKv/uaGjFokiagLOgX
3I926Ws71jAkDbFjOzcqzuudA9kyAyYZSXoJ9Ug0qGUcWt/Y9555aLickby7xyCKXI7hlEpYD2iy
LSWRnF7isXDTE7iyZQpVlbXx6aJYazoUwo0NYqBRs3zODeS4wXbozkqwv44lnPNhq5HUWEqGECVk
nkaUO5VWI6l16WoIulyXsx3c+bjdCoMniRTPaa/DS5Ra4QGMSTcoxDqJw53SdW7WTYdSMwZrlPu7
rK5fEynkWALeOhlwMYoqIuoI8fU4Pyb55BG9f2sm+e36MjnqoTDAIaRpIIcpoBkMQ4FjaGFmg1+M
c2bbAdzVXjJgAUbWhcgtwEK1kL//orjzoQFf6uJEdvgKLuHdpOP1jau2b3emE7mhVyOOi0J7/69i
VKsvYdBEIkWGCay4daN4CZLy2Bq5NReLf31XOZilMCCSyIORLD0NWOcDhl5n/WmiZYYS0nvi8ISB
0Xd1mn69LpP+5rVbyOBJgFTsONBHpUQmEH/3N0KWgjppar1G6l/MyuCscZPvYWUB2MSPqVVtPzbY
ygQABgYCOH0TbC2SLjSLZ19fHQdj2FQPkRYQ0VJzE0eJldV3y/Q2tK8mt7KFc+3YBLdhRAomhuDa
zYf0huReehy/l+dm17iTi8k7detonypu0wlPKoM1IFRooqjEVpL4yTAzt5vcVok5W8h7lbA57ajs
hUIaYQpABYtSKsRSkAiN/Xhv3iEmvLjUOf/H+8ambsYuCVKdOrTFjGZV3XwscmInTfNyXT04MKYy
ANO3zahMPfyfbjafpk696PG8uy6C94BVGejIY7NJdZmGDV7bzAr8OrMEX5rt6IR/0uaQ0EVUTXT6
l/DRxK42Kt5gmKvh1Zwv4dz038ZQFEuSSlOE1yV5RT8totHk3qhjPzKi46Sa1vV1v3tyV4BFZYAl
jlESlwZ4uNMpIphai+bZ4qV7wfLrXXIq9ibtj3JAheJUrgxaqRm0L7FLbPzrvnVMPzkioOrGTnPg
My9sV1F84LnKuDdpkSgpGpvoxxm+7OQHRBU6yveNmrDiLowswvMLOKrGJn001VhKiT6BVUs61De0
kT23k0/mHXq/nRTHLXLChTyBTIgMURtwp6NjxTPK2SL9s6ncXT9hHjBoDPyUGiarkJYaRcSFBBcR
8Ye6tog92MSXn7Kz+pkH57xzY0l05FkzghrFnd54WF6Mg7wLHOF2ujPPuDLeuEMJyPU18jaR/v/a
Rw2TISnp013K88YOEcXW1SL6R4RlSXKksEYbWQ60G+3qpD6ILyiukZ3Ey23jVKOXfnJK7nzn97mL
V+6nxuCSSAo16Wl23Nz1rmbYMMjOZMV+i4E/oRu90Zkm1JUKbOWIUUAAed5LmLe5jLsjJFrTy++G
RWhrK44aO0tGXvcpTwgDQ00aGmJPAEOzFKLSIDzlosLxU7dzix9owra66JUoD+iAoDEE5SA+DE5+
09pIo3qqO7zpdn4ySivbpQ+8QpLt8ooPwSxXDkkys22oW9p0Z/pISwfVrsNPsbQXi2OVDa4xh6dm
4ukr5xHPEuWYXRIGAU0qqvXdnIVO2mhOK8m2qjqpMts5xvqlxZ00fr1+GXlvK3aQQWy2Ypf3WG6L
uh1KFSYiBi5hDPq847EJU7W4cjvYPhltaueoMHtc/FGakJVWzkqkYWiiZrhVOu2nDEHZ6V/hTWfg
puuMrkNDKV0ghv2BdO0YnjULPBPH7jyAgYhXV0bNHLtKQ5AxskmX0EXIugRxH0tlMqMgez7IXoWU
WbgnfufzyvI3YXsth7mELWmyvIzeC7EbGP7MA2eB3+z+0xAbgOaRp6HU9FxbGGPfCZFGEufvC0OU
zaneixrEGwS2dsjw31/Xy00Xb7U81rbLZjLXMkEzAKVkaG6zr+l99Q0I4Os3wS4/9SdKuTvvam+6
GR3RpVOKVV61E+co2aIOkkoGcrZYMe22kHeUaAzdTFyzsZlnXa+VMfpzQvq6mHGUkxf43cvgRJ+p
C6vdKt9az7yr7hE0fTK/Xd/hrYfOWqj8qxmW5jDQzCkyPFjKgxSUzqgWrk5qntpsGYu1HOb+SaMS
So1ivj91HDyrRHuerARFnpMt2+MjXnJpZOm8o+NdD9b+x4MZTDlYED3jTCv06IAG5ZE+ilVUk/Kr
sXmqwlj+WCwbUOlAVYoFZrd8ausnIpZWKb4V5mXsdlOsczaWd36Mpc8CdAKKtFOzJg/aIril1thS
8nJdSTYbjtanx6CMjBF0c7YgxpfFVrxgUnmIej/jcy+DStHSHoiffk0dTUeO/i+8xLVgBm3moSkC
VMUhylB+K+fOVifO0rb1EhgtgwsLnNDMOzVpQNShlAZcNJJ5InpYtJA3gmDTiQErxk8ZjFaMQ9RG
iQl/MJj3SYzCsMVJEiu/i5zBKhoLY5ci0KjBKczRO8NL8269TdfCGQWZhrrqQTADepkcvZECWPyT
OrvpKhOTu+fqWIrRnqMsFDJ+txAfy2WUhSizFmoScCzb119EJ3VL29grjopiHvE7f6jl5mNpvUJG
R0Ytj9GIiSsweIJNR3g2hRWedbDMBNbkV5R8k7epm/7SSiabtBvJYDRJTs1uMdhtllqt5pph6xFy
VDADpalvDAJSnQF8QcPMuRObcb61cOb9qQpl20U5emlSEOuExxbzETpQYASWdKp8jVP+Q5Xzymmy
WTyjFrM2m7DSqqyssvZMdbH6+ItcPV1XG85FZLkY9IJkpkJwiqoWWfF8M0pv/yaAsUBoh54aLcau
LZj3vDwiBss7F85VYzNwWdoXuVrBxs0HUE1+qZ8xKzR8b21YbprGwtC4+Jt4rvzxyHNvt63Azysn
MwhjEF2fFIxH9cRxtpsZ03EiBPYV3nOMd0YMlpjowRHNBmcUhdF3Pa38uVef/+2UGPBQlLac6gpw
JSrFKRLVr5EUthybuTnaaH2BGMRAKmcctBDroFPUm0d1n2EOtWKX6FrX7XI/P4mIfph261AWxNSj
MxZGNDgN5whMJOEDLyTL0Rs2XdclaEBpJTQeqZnXpWj9k2O7RdwgWG7ThXeGPGEMeIxFHIECCGvv
BrgopLT79qkyj0PpjhNvGB9HLdmMnVJpqmLMaMtvMCUg+ap2X2KEsa4rDE8GtUarONLYlmoSEYpP
8ndhHNHhbexqTXavS+EZGTYth6lTWgh+H2pkyGU6kdqNLsRWLuLBxDQcJ33QE25kkwO9bONpXY8C
IbTJNkbVuqJlriZ3lig9I33FuRE8SQx+SEEakQrVgMhJf1Piwxx9LckXFKFyzuoPfuRPnGLTcKM8
F1UWY0W0KkrzZ1c+gbX6hrRwIgWvs/sKE5Sl++tnR2/zFQumMJCCzvyp1EocXSUSp0geqvFFywcr
S55TIOXQnTTx6brE9yLJayIZgBlVQZYLenJ06p7mh0cUziJOHzj1WboNvMk2rPa2OWeoKqVzDXkV
Gpw7zubmFCUQq7kDoKTy7EyoH+2r+z6AWS3LQ4gKPs5qt4JWKzhlU3QFmfNGzPDICp+1w/BAhzc2
l2m33E92ettgall5oiRtsRPcxB4PPDfrKNfSpV8BQJ005JlQLQydavYYUedVt0MHemlij5k9Ovk3
+Qt6Ps6Brbn6pTlzIzD096+cNZvEM4gogTYYZ02fmGCX+KQjybLY9W3jjzuej8GxwGz2LiJBHSUi
FlviBdH2L2rBUV2eAAq3KzgtxjrvYw0Bc7nr72p9skIx/XpdX+h9u7ZhDNioAzxnXYa6RDmqivOH
EczHuvBqRLpDkBvnzjHdrO42wAxqmojEgZCKMRFhM4+RTnvdh5f8RrFTN3IoHRXNDiJPaAsnETEI
7RNIM5zrK90OP6wk091e7eaEh0lMaNc7Sucf67vSJpCoWek3Ossv5L71tnFnJY85PWOuh6Cj6lG7
5U7HtChM/ISVf4pd/NUdUdDkz3vKzFBfiKN+5oc9t12r1Rcwh4snUa0pBYH+XPrnV3l/PA5ehTfZ
grpmXE5nHsFtQJMgNGA4Hw3EDDCnYHJtjAnwuNSRm8i0+hrWYUUxTVnRpyGtiMAUdBuxUQTv+KMp
t99kK0mMkRmCScjAZEWDd5MjuXDkUGCcn+i4On3Py07QY/ztBq2EMeYlJ21bJTKWpatvJFYxCTBH
ISMvCUmvxZ+lYHD9r8obiVET5xlC5o0j2JINVhs0AeGl2dPREq/weDi35b3q9JpAxjUttbRXixQC
EWiN7Z2BmSi9RSuahTvzQbAVG5MDSt90J7Aa+9kl9fFSDESr3iu7wAofNUw/G62FN8VpOy77c7cl
gTEwiK6lc6+D2Ct4XRBDrA8l2FXMm9CnrwLM7tsNqYVxoP517NgE4pVUBrRyQy3DRYFZSUT5KCz6
S6zz8tgceEJlwq8nHIyqSnoCeAJjGBwyA4QHvuHMmOXa+QLcBa6x5lwT0CL9KlGSe7Em9OWV7Lu9
8p0OhzEukoexMH7sqbfXt5AD/JLAgFESVwImuOPksv2w11zDl2zUtx3AdABOScH5D2tt4vKLbLjr
ZIAnio0iV1Ls7H94Sim/QnpWUHtRewBe3jp5usKAT59FjZaJAN3ZLvaktCJbfpM+f1V92R2+d3f/
w/quA6vE0kENgTxPQ4eXnRkrr1OBAc9t61SqspvD0Y6kMbG6rAysoo+9KZc4lZg8oGApogTwnSMy
jPUOnuxhFPIT9fayh2o3Pkf2ckJBzFFxwrvWW9DEQhmeS0+1u2dMxaNn/Q08dKPF49Xm2F6wL/yq
2iinjNU+BhMLJUceQGVxbu8iz7RHGRQA4jmE0sHXcKRdjb4mQJzJNf8cNXhXypW3Eep9ZagJlK5Y
phexba2ialPr+p3adrc/cOkdU1ZCJLAWz6oCIZJPS1NSt3rUfOz7vtinu+SSE4uWGMlgLapCT0L7
83X5100f2JiYXR7C/yYEs0F2qnJyjPkhSdx/E8Kg1JL2UxxJWGMWfdHE45I9JBFnjiKFniu27t3o
rLaxITGiIzQ/LBXHdpF3YYRpG4loKVn1j4thoSjvTTLOmHhQhTchGnFE+H3Ly79tGANAURMU/dzA
pc9TGgfBuAi3GDBITZd4ZUObj/mV+jGuzyTkPSmidwYwGlpN/RE1fdKO19zNM43v12B1PmKuJrki
wXTQCiwVVXbyztjT10J+mzv8wSg8g/GOLit5ZlKi/wBUNF62CG9dJsa2EMcYETq0mKiwnINqvMfk
Ckeck29pUgjWOC7PacOjYn4PNV5Ry/fSptVnSGYWxLX2brcGx/gBt9nXzr1r/Mjd8sfiCW5xiezo
VoE3mHjErpHdoS4hus1QHI4n1A5TaDNXXqzlB230EZzuRn1CpRNHpzc7fT6edOAC/xUGggFFeBHl
3KJ1AdO39CBolulhDLAdH4C0nxNPc+LHyAT+g/0FOmkcVUCS6aSfrms+zzt8/9LVjk0KCOn0HApJ
u5yCzBKtEFzulvC1PWle5RvuhDRNc+ayK1Nzcu2kGIwS+rpq5RZyk33g5+gXXnz1QJnw+aXeXOVk
/KhwQvI0oR5whhlalGABnMpeit5vVFc63KtHweLayhjA6owIY3JpokbxyxvjS2Xg1fF19JovJSo9
KNFYdgDvuY2H5I5zlpuhnA9wee/UXp1lJRdALOqdCofBQcDOQxO4fEP7JWG1O4vXI/YHkMGUW1UD
wR8IOn7VYjGdglpDGR1qLkWwJNV4oJq4U9E9Zgb+D32Zf3BRPuQxL5lMGIZYpGFJ6qII7rTv4ffX
i0XdU9yX77Smfrykly+zV90Xd39nuz/EM5c2S8goSSNUNpo9Q30YwFcc8goGtiuG6OTg/+4p4yA0
mZwl1X8oIrUDeck+B3f1jQaKomkX27VsZz9GJ1qs6QZUgLvA1h+0Y+hk9nVNkrddsY+vYG5nVasL
TUzQcECzb8CSTIvAWlAkpW7/lPu9X2M8Zulrju7Tzmo09bu9p9FWDat7Cp3eju464BUI9TjIyfsw
5iovyzwESYR6B31SrTo4Y6ICx0P8A1p8rJ25v7PQ6HMc4f62LurwYTvBx7JgcK1wQgyY+6TkHjjj
ewziPCoGvURoQ0QXxeSATh/08tq52ecuEnpuvhddtEA7Eh4IyMn7wmOK8vfrB75ZL2qs1I7xS6qx
10SNoI4KRQ831FeQ/XYPAjD7r1K9H4LYwtQmakhpmtjdQRRtlKM2ACbN/Hp9ORwtYctQidDPi0H5
p6u2ssT8+5I+XxewXROzWgYDRSZY4sBejniZ4LcuorIIP0huaw8gRDoql9Ep7muvO487XmX0tt/9
UznZ6tMiKgwpVPB07Ob4kEjGozlrN9JQ+LoieZw1bj+SP2QxUJRF5TRPMnaxJxhLe5ean7QSEXs0
HVeprbeNnRDVilVePober9/t54dYBnvMshnLRQPK10htdRcVRixUnASdzrr0cH2J2974hygGTSaM
dxjjEKeY7JcTnec3HXS0zBqcGhSutjCQ0lUTaasAO0n1pPDEt27XYRw2tcw0km46gg+SPZvwBh5R
i3RtKxlsEQky8xiWRR2CES7BsK/PxiMN+1U3/0sv5HaWeXUrGBTJzKAq1RjobJyDu/GmRqS8ARcH
da8xcxyhI67LQ5XhygoNqsMrl0cv41gjBVZYRrZwyB6JlVEuZ1t+DU7pqT0NN/Ou5DRa82Qybo8i
hsLYY6Ybiqea2yghnhakvmmaznXl3GRbWmGywWBMbIJfFRFs+oZLHoNDXqM6LEL3QP3d+Cw8LEhO
TmftU3KvecKRZxB4a6SatdrXPp/qZKiwRo2cenC8DdIhMB45C+SAmcEAjKKSoTDoG0B96E7TAzV9
NMksPSKEa0snFIRZzRNPZf7w9vp56Vm+onGJ4iEX8RoQ/N4NDsU++hYfx7O4w5vQoW9CcofY6oP2
dUJeh9bPkD2/i563vwzydMISleCUxtlWX8MBBX8aQZPE3wVWP5bK4A6JSDOpJQ2sgqkr1BDw0o+j
ctdXi5Wnn7WmAjXavTjEViU9KqbmaOWNMPK6+Xm+hcGgUKWSAFEv+iwBrYuoxRiMVFgSuRXi26gp
baS/Lb0+mgZn9bwtZsBo7uNQVwPYEUPuLbn2Iu3zMnBCuVRDr8APOyYvNsZSaCrIQBO/pWahpeQc
CbxHj8mgjZqCwr6uoCnhl+6EC0KDGF7iNZ9GP76j40p6B522dxI6Q6U3jM3jvXr+ECH4qUQmA0Ok
FMuhlKnL4cw/6tkKGkuxm8/o0fys7HFbtGP7SCuI/jK9o6u6CN56wWTHv4mx0dQ6JWZUi8mnaRc7
LPov4mD2Vi2mmmXEiOEGfWINGjm0ZTpb1VRgmnMFYgqxizg+5XbNrPjzc9ia2Rg1wWB0ezfi4a48
lDaac/ci2kL/B4dh23B/yGIOXez0GgOOdWQITLDj7YvHCo0xOnJNaX2mTy6IdK+D8bbX9SGROeVU
I11aDLikKh7wuow2LfAYTN/r5DmPMo6sPwQOPoQx1iUWagw4yeCxVi9xbSN24NBqct0llT3GeEV2
XNIXrkjG1qhELsua9v20Ll7TtgoS+OqIUUrouikO85HH2/8HV+hjiRSdVga0SeYRkWu4QsHT8lDt
ZSfEJAT7a5ChzpmGR/hhrm1n9kMiY1JQPTL3CcHE434hotORsAS7Yo/peub3pujOGRHu+jLflVHP
mcSzycZhrG4GY2aiNivkmsadRuTvoLDobyKIPB3zXe0r++7QuL1qSxdM5rbLy/zW7uSLvCf7+FNY
WDrP5+UpMmNtWi0dFVlABRANaA777tI+ZaJFM1mUFQ+lqfklvnRP/JftH+zcxwEwBkfutWypaeCv
7tHOD4d0Mf2mjuxZ+Jz0qVN2Ry191bgGYvuZ9lMsW35baJWESRjYfbJbvHhXPbZW7Kbo1h2O1JtZ
DqYtHpIdfEScyV67v44b2zWRH4fP8ueUy1iZoY6qh+5FLa28taZ9fFAgViHe6CzPyF/aIGJdHq7L
3exSXikdW5xbBorRtSmW3TkN7CKtyonPw4UOPRARvwApoteekp14zu7MfelW31WO+8pRNIUBsWJS
SYMUOW54MM/WrLf3M6bchy24AtTqhH4cjmZve8sf58wgGPI5CbiCIW/E6N/4zVRR01J9m1WRg85/
SJF+CGKgC/VG0RS+z2c7BaBAQDtK9IBaYYwC0ZEVHo7SvnP7fe6MmDbQWYHb84Kg217VxwcwSBaL
kfB/pF3XktxKrvwiRtCbV9o20z1eI+mFIUvvPb/+JkZ7z/SUqC7t2Qi9KWLQVUShUEAic1og1Oob
5goRxMw2Z8m+7j68j8eErCQx/gNPCcufBSgeBCwNiq+D+tJMvOXw7gIWwduEySh2BAxqo/QM7rFT
o7dHpYBrJtIBTFeWHecgl9O7VnDCMgH9mQT+1GX101I9KuXAlbamy/z3tPVtg5lItTbpVGod+p34
1vYipW5jgLolaz5bM27gFYKTwnQqusFLBMUxNCEQevP++gfgRUsW5LtodThGHVJnJblZl8bO9fOC
XnJ2l0aTbUz3fSbbWsJ5E3DuSBbqO4PBvS9WBI3yJgRHhLqf/OWmDbhgCjoiVzZYY7IpBEQt6+lG
7LwwEPDi2dPDFqxvSBgLgAlNNGdCNzlN/nTTO+n9dIxQB5pTl5eH8A4zC++FfGokpT22mbQOh7Mc
hAHuZ8eEKjzo9SQkQAWoajF27M4fxR1v+or7lZmglWVx0YokrtwU6re4AiurIajO2AyTbUY9iN17
9HC0+muSA+OiVC8cJ+M4OkvjI4C1sBxMuiT8cl/7807eE32jbIs2PwHjxBSWz0cooN2u0bC32IGc
Rlq9Wh9tUQb/eHPu5+D60iiNueZhTADD1HOnRQQNNbN6n8jmVyvEtLWVnNqmcQQhDdpE+Xbd5B+e
ov+EDZa4Z83VdV7o9AyHfI9Z3YP2mO+T3RBQ3WR0kifrUHvCiSbZMdX+b+HIb/aZsBWaxpqLwNKj
XKv52q4KlB1JEFTQ2dvJOyQZvGo7782nU+51kcX3ZtPK+opPuhx0cCqGe4KPCkGKPjX3nc3J49hu
6toA+y0YFDOauy5J7bB0mw69PfOcx9/ndGcIpi0oGuci5CXvLFdPq+RlVAq4bCeQjhofC3xOxddu
0toGUzo2N7OtB7B27MUbI+ju0nttr79Ej+Zu7VAa471CedkkS+MzrUKmFRZ+Te9K/oI5siB+rNDu
JeYrf4KIVQFO597mYXc5GYfOhCkzTUSpaamO0z2X4mAXKe+6o2zwynllJ/nbTFjFLkX21nnDh3R0
qKFbe8lTMaKCgFl+LsEdL+tgaXzUal1WlU5r582u/mVo7AIvUEAKD5gWgNJgyWWd4+0iE5OguJwV
IL8GN5sl5pBGbfei2XOK75wsWGeed5oyK5qa4HlXdEbqKJj8stUqn23MTRzCqPlwPeTxVsREHEUV
26YVgBPtp9lPtBhy7jknJflDc+ifqMZ2RDPgEQchxsjoinkfb3Ule/0KXTrRqYDdwqQVYRGLGv4h
f5Y+XV8eLztgG6XotY1LRBOxo09KrFDdRGuq8GI/eqbC4uIWrvUpu5WPEfhClofr1jlJEkvao+SR
OeC4gxwh+ohxM6dHDbUsuZxEnG/ItkxHaBKZa48YLsj6HRHXiqH1tdbkn1WmHdvc2FeRZhf97APz
fFqyeJdU0G+bIjdSeSJJvJ9C/39xnWhCNuL+wk8JJ9WOMYkuzyonL+AVugzm9SY2uaXPNFxBCd8v
OrnYVyFcb9rSB2R4nI/4B7jEm/syjzWtUsPSpDAjQl5jONeP/YvpdkCA7NJD87X4et1nuMtjYkyc
5l06kVLs6NNhIaFRsGIDh1J64i4P/h1c4W11TLiZy1CNxwaVymrubUweu3HU2IYpe5xl8c4CE2hC
aS70mfC06ATT3Vv71QlKnLdNAqh/74C3dl/c8lph9Eev3Els81Rai3IRU9x6JGEoYR8nMGbJu//V
DFPMLhVBXxcNV99yMA/QEjhm6AbzW2q81cjvD1epmZOhYBgdTfZfrAVKoP6FGV6KYjJ1H70SQf9F
Dj852Zn0gzUfQ8CUh1bA13Z7dPS5DJ2cW4/tlOZrJUBIhwrm3VOoyFBpSu1GyOwxiW2OJ3IeFmx7
VA2NXMstlJF7sHPGnzCzpIl29pzXrnBGNRGvJ+OHojuVaSdIxY48Z+GESJMJJ6nQKChoYne7FpY6
4HNLnowRbzOZEJLXPWj9VzS0pFT+FhXCjzwB8Got6mPXN8//43YyAURpo3ZSZBgDRy7ExWQvuy9l
J7zTXWovK8+vSAxHuAMHC28Ei5fam0xQEQd1QjaN7MX8TAPcjTftTMfKMYkGnHFm19/jT2FQgqMr
CYzAEveKbsuPo7ei680HunGOJ9sqNRMFynIdcG64aMHuPO6UQAj4Axa8tJftl8rFqggd3X/Jlxl0
4IRnJgzsDcYmcTC5oNtNzbyLOjTbHp3iLB2sXxcSZjSBBbNku8D7ONrN+8zLwLhGnTvISd7UX5ab
8AWKNEHxJLoqSK1549W8y5gdFQZxpiAlNMiQGC7hB0Gj6xYfx9aW/dyz9jyAES9/tJiERi7bZGgi
2OsJOOj1CfCSXQCNg9FWXRoYoloLvW7U4/KI2SX3fztdFpPszKAdkdsEsEWqs5VAdo8741T6RUCR
an3NCFpw6JbO+oljmfOes5g4NVvWPImEkKU2k453KpXzyt3g0p1jnnmZOi/vsZigNYWyMLYoy/vp
Tb0PD+TWptu4Dfz6b04rJx+xmLClTWmjhAXqdkY/7CQr8bQl88xyf30XOXeNxQQoxZwms6R5b4FQ
8rVqy8shNHZNOOBl51W14Fy39wcsw3/SOUlkZ4LRqFEBJkDGU3zIMEqv/8gOsSsSw7PSAlpLQq8Y
MeqfeaH4D6Ocb4aZHGhsQSFTUW1w/GhSwkA61Z1f3FvnxKkwwC/bTYySpPog7pqX64smz/hjloc1
M3nRqJWqWvd4X07y+mUBlLLRBGcwPzR5dRix9uvWrpfMYI5Jj8qmajqxoy4o6nJRcr/Ugl2v+3l+
mhRM0Dd385S79frY1B+vW5av+iwsM8EIzW1QCRbYYxpa/dURDCFIlp0qpOzn9EXwKCLpPmZ13fg0
HZOXYRd/HnY8Rm/e72CCkt7JWZXk8OpG3A/j4JWYhorS2+urvZ6GYrVMAJqqQTFCAjT0brlXc5s0
wRKIrnlqZZcesPfBB04N6+pphUUmBGljMsvAK8r+InhRqoMvOQsMaQcgmzO3kBqEyCFnjTzXZaJQ
LVW91NJ7Wbp9VVc/xc50AiclmC/iL81ec9SvyW154vHhc08rE5cKwxorkXII/UTtkvYRj78+tuMS
DBACkAziRzqxxWOqO33lVF+vL5uz6teeykWVoFaWvMrGXEVD5HtdfxTSzh7NQ7x6asYd4aG4cyU4
vJ7mC1uKJoZiouBtJh7QhcQQchJUAF6iwB1wKwVXU3tJfE1eLm0pptCC+58qzYZdPpFYoOmCEAGc
IpLT3ckvvKjLM8iEIqsuZmvNkR3EElBGQwHw4cv1T7X5lJDpLGiWBoQacyRmQ+4NPcJ9Is0oDZ7H
/D7SMmfUOa3/bYe8sMMchEHqZcj3vFJLZA8W7o35afghnFV3cLt9eqzxgKge+/uEn2HxVsgcBfQ/
0linCiGwduAdxAGI3eETvV2IicVCgTAD5xWPpnkb3fHPghX2ou5MKR81CZ+OlCWJ9iDx9D2VKMpj
AX5oYihCqcIWdxNG9u31LwZVtnPpi5/AXtmdVFQtJfaTs4AyFsQ7BxP94skF5emB2/3Z9NULa8wt
XdZWNVRUi5FBAwUBauALoaBqvDbTxJ1wY+25KSzPJHM8Oq1IuomyL2j13ax7Qs5Yr5LXlLTLx+HI
fZ5s3iAXi6RfdBEBIrXqY3VCKkLpen9nvEBP/EErkH7RiEAPHnOldMA54/Cbh9vZwYVt5la2TBVs
5wRwVAOwfN0pGFiUnsB45aWfaM4K0sXn4klGj14L6nP9ULgNepr4RTzX3q73X/wQ5uIO66YfwH9D
L4fTXNnyz/y7CvcO7whjU92YtxIYYF3xyG1m8r43E6zWSKxlg0AJ4Wm+Aeb7FuN8DpK02Tt/AamS
y3Mw3tdmgpYiWYukGvjapgz1UAMqAPO30bwTO9kf1bPI3djNu+xiY5lQFWo1eIUIf0cHljQEFcg8
Swfxhs7P9bhPf+q3a/PNFHtF90mKOfcKp/VXrbHfTX68y3xeMWz71Xdhh4lB86gsvUVIqAHjO4pf
+pUDjXZiy5WRxnYSdzyPF3jZS3rOpliAJBYqCB+yL6NPaM7lJ7rfr4NL/TH0F1+77260YNXs7C73
0vuYg3jnBd7XTbmIEp1RY8iMauHpvkYNg9Ja0gP4NRzOjUkU5a59SiYmSUNpChhoA5DipB/mxyaA
xtk36rpRgpcHvNHa7SfoxSdl4pAqSVolEVFwAxz9ASQTXoipnvrRimzTNR9B33ozZ+5w1L3rLkt/
9/d1qqqKyWLL0NkGtDBWYSiHsKsslj2bID5Rn7qQRzS6febfrDDBrVfNeEheR+3NdVfOyCOrUwbq
xqp7RJEMEo6Vc31Z20HtzSAT1EDylaPtTIOY9WJLLarwPHlvngUmjEG2cyxLupnN5dbAEBZqqrx3
zrYPvi2CiVwQG5OMzkC2M34Ep6gLiT+SiKP+K8qlKNQG3DO2HSv/scg2nc3JEop1Rqy0BtzB2XMP
lGdBQ0A/8uq+jwbovn7RYl/SRff699ouGcpvlpmQ1ieLsmKog/oLRMsGvo3Ynms37502ttPSFqFo
66Hf5kaypwNuIztVbFuCzWWgoIzqyoFg28+WMURp1WL6DHqpUKynh8gI9uS/RGNwPjHbhTaFOkqE
AV5E3AXJbvoRu9C0RlNW+UJYNN6M4vaU28U2M2Ft6Y0kTGb0HX4VQ2h6X+kc8SRDIuBHBIA2KtJu
j65p4lPNMj52t/pLN/IRPXQAr20zE+/yuEnFlOaXOq/ex7VN9JUFxgImzPhNEJWBlDFGX7sdL969
3sHXDDOhaAF2S6ka7Dh1XkjEXCebXn7g3tI8T2JikFanxpBR5zE6jxgjJi6TYk9JNFVheB3pP1yP
bweIiUdCXVVVTvOLKbB32f1sYxj7Hrr3duqVDm+cghP8DCYyjbEYmgImkXwVsB61sOwG04LXI8L2
CxPAdUtTFR3MwnCgi+s+maowA8gbw/rT2RKPmXFXpgdlETlm/nDxvtlhToQK/QwjoqJO58mnEghC
0C/tSjxn2x0KEIdqHxd/oQ/7Bzd8M8v4v5kqdabQjDkxMaHNvmuRLILR4cCrdmxXXuU3S4zDl0o1
rwkVI8LTeAN9E0zeDOCs+CuSm+1w9maLcflxziOrLIn6xRGdGrUciJq50hlpoZfa6Wfe2v5wa7zZ
Y5y+6wwly0bckIpt3dbf1IfOMypIkWj+dCIdEgNaEooT63Z5pgD+b1trF7vLnASrL6V6pABO1wVE
OU/9rvkIBWzgEocjL3xvE1m9WWOHekYd8lvQTqYHBtJ+8G73x+gg333DQH1vL5O93L7GzxvrnDnT
t94jpBboRo/VixxMP6sjXa6tn38OvdZFV07dxQftrvGU/fWz+4fH7D/fhZ3+kQarNnQZ7GxEFJPj
dyamV3xOb/UJYQnDdU7ldkAOCLakuryC4jZ1ysUmUVy+iBxWmPwn7lK3dQhiv3kgKqDxpbzrMQhk
7utdsh+95Wb83J/MnfiigNyR81qhz/77LfO2AUz0Go1Gm6Pl9UP1e1K/pcPNB7dsBknFlExD1TVJ
UpjzpkGwHmwVKAAm4eNYrzvBPPcQAekszitB3kgMLUtRIfYjSZaosUO3eiaJQlPSM+E2O8c38dO4
rz4nweCLfnusPkrIHMxbNOvs1pmOk2HzuIG3+veXP4Adsy31XloEHfGyDZPeNg1IekXqV31YDvMo
B3kpfOzVeldlzaNh6B56/btqLVwziT8JpcX5uFtNFssyLYhsQl5JVdkhlXkwwiSnuym+UQ8xGgHF
LoEe0BrZAEwcwBKKhykfubv5DS6sMilyDK1vsSlRKO+m6d5a00exj+7aTMQ4XxKdokUt7WaqPqtD
BmrjEVIOufzp+rnecANTFCUdUgeqBXdjwcM6UKGJ3L7WUiDkhhoRoIQW2pbF5yKI4A3U2ccT9vEs
3Etoszf/NcoX5mX8AFnFDzBYLwSRYCzIC3Lzco5G28oky7EWDSMbna4G6SjXD9fXu5UcvPM6ZsvD
YpwUbXyN7sUXdNP0H9pLB7Ylj0RUBFCm3Mg35Wd+WXIjv3pnlwlho2E0v+BBs4H8YFZAojlw9vL1
xDAhyrLgvIYkQkRHZxMsVVkSqeuJawIIf/U8OdSBHgKwuXu1l8Z2u1+gmGlhqRLK+mZiN6h7gNX8
y+ucss9LzDdKBO9+DpuHjV1oIHTjgBcmZCyS/mRES5AOit8NpYvZcLuJLJ7o9Eb1A0bhVFAeVpHq
Md9XB7i/WYj2VYlBZhKDdbs78SlbeFaYr2n1UlNNGbGmGMqNaC6xPYXaMdNnzsT1Vqr3bjnMrZOu
TWRCseLX6w6UtfYKkjLo8noLl3Fq671hWRp2TbZMU1ZYDdtRBcWCZuFoUHGiA0Gl+dTb6bnFDbDs
ePNqCm3Rb86qY55YpLomqsLv7/QuirpcovsUfJ13nYfWNl7mJm5WzN4cQjf25Uf5e+kLXo9efrNP
7QMBu2pn2Cl34bnGAJ31b+SIMT1vgoXC1MCjxbJFL0ZbLB3xjE/d6ggL8D16wykob9zvmGoBobhp
KpKsGcz9Hi4znnV5jUdQ/FDVP2TtbkkGV8dgMSfQbSTu7wwxiXQaqoWZtVRq8rOH4ovhV6CYaxdw
Qikg8stueZk7b2FM2qzIs2GmC+zpguj0mK0NG2ghq60tjlzlvs3j97aJLJ5ZFeOomivYWpzBm1Zn
6uyexpigW4MoXkHprgOxz19I+G2GtAvDTHTJrTIvegHnvvOys+R2QMILH9c9vYka8NHPuj0GxoGY
Grnl680L5MI0E3LCIu+At4FpYmmkRumEabzQNRyiwa/Bnc6rP/A2mTmgYSioa0NcZob1pVWeGz1F
bv/yv3kpi3fOmkFRRArXq9Y7Zlw5vloG3QSeol1oflXbm1aXXQxRm8Y+innImo1BPBwRTaX7AmFI
pR24eFYURR8uhUFbKhS2GcSN6zfn5bmY9nIGQcSGQ6VNR/u3iGeYliJiet9S2HaHaomtWoU4+uvU
HJepvmtU6UlQlOPUdM+IPJZzfXO3T+SbPeb+7Wb09MsY9ob1dixWv0GGpUqfYi70mbcwZh/TWR7q
Jvr/vAPUXqLX3ZNqDcYMPoLDBmW/PojQ4b++vu0Li24q3dBkQzeZ09jXQA+oIl4Q0HBBqTWBYEJx
s0Ijp0CT818dhwtjzPkDHeyorCaMld2+BjNRZu4Ng5e9bKenF1aYQ1fJIEga4gbvkAQeqWMvpdGP
0QjUwJqMu9KXj+LO2vOe95tn/cIs4yrpvGirJMKsqDzhFrSV+mwOHedK4hlh3CQu5QaVFfijDPCe
HabFYA+qdLMqmJzmeMam61+sh/7/4mQDWCXOctdRc7NI99EDTcLH/vJJfzQfV9BHIeOlRjjPR7bf
tBd2mdu9EVupbCTsI43ZFRgB6Hfq99YzUT3CZ3uKfO7gOznEb0HlwiJzzYthsmZrCYs5ODxmVGZo
9nN26i+/uqi83vvmBXhhjrnldbFSWky3IUNKZBCEmYB0xNGpTKcC/bj0COosFe2ljHPSOZ7DjhTE
Q95QtxpX0SAHRlXtkvSLEvEmYrbX9k8N4LUEduE0Y4q3oZxhbd0MPL9510h3hnlYpedkeYFahXvd
R7dd9M0a8+G0uJPQpUXQbHIpdwTROi5jWoL5DIA8UeJsIG9pzGdLdTmtNB033QLqutyqHAB1J/1n
YvhxmDpmxKkq0J/73Sn/WdtrkfdiJ5NKzaqQRAkINQGSYbCwEzU5L+XcKrlfVm1eixsXduYmkgsB
wuK+fj+jEG6dJ788l6+s69c/1rYDvi2ICf5RJzX1REw5lXxS1odwfdFVXglq8xZ9Kwa9FkEvFtNp
cj2KMzaNpAIkN/Eg9Qo+6MKJguRm9KyfpVc7mBzmstbwFscE/zVt/wPOn4B+W0n+EWEkhq4sYeDA
Yv85D5bg+n7Sn7zmIMxV0GeGOUkxjprZfOv7H+L84frf3wKBvfMM5gLAuEgvaho8gzZTc4fX2Y3R
FWyCgFkvpPLWuUCiOZkv+wLIgAuIcvGZQv6Qorw5DnMh9JAJQ8HmtSm0gv3ul77SGoh+6ZUBjwaU
50FMSJErQEJ6GadcjjJHGD7kYW1r06epdLmMo1vwoXcbzEQUNQ7bIpexwTXY5+CoVRAesmOO9/qI
6yf6RKqznQvm2p/xTt8Nx+U+6jm3/Fbr+/I3sBVkWWukVKNGH9GEdMF47MBoHt4NASCzjgJEZeQU
PhqzQBnknjHZFb6xeeZRWXB8WWGyUIRVo+/E12vDXSdUS8uGE705V8VrKeUiMghxJcPDsNdVb7qF
nrqyNOPDfpG7l+vHhhdQ2Qpihpu/i6mzSIFbO8624GT7YS/veMRJvE1jYs6iLYqmDEAtzGH6uSzV
nZzzOhy8XWNiTK3M4VqtiKdZFN23g3IrCvFX1KJPY5ntOPtG8f9KPGN1zbVMXMNUQ5dUu5082Vt3
hpeBgOgX/yMvB+Mcc7ZFZOZmLakRtWTTqnS0cPIrpXTHqn4RtenUz+IPzup4H4uJK1WIgZtywU72
/vg6bRi/0ieTPB3wO77gCk8ci7xvx0QX3QSrf5bC43v0G0VHcrVdAuJQy1ECtPlQsoYm8YmL2NvO
pf8J1mwvtq+V1VAJJx3fEGJp/p54446IgKDDMZ7y4N/VdN6ufLapOlt5HXaknUgKMjX0lcH6C/k9
1OjGxMl33e2y405SclyVpVPUJrVd4UIEzW73pmorX7MAPDuB7BqZl3C13jjOypIn5sNUlhbEDHxV
vm+l1J6l3m4hKaConasqvByK46ms+nkuKmIU0TQB4leHOX1v+UKyeyHRF4M3fjikHoiohe/X3ZXj
rWwdSTELkGOSpqq8CLYg5ztjMJ1YLCJbLEdeiOZtKP2Yi8vAmpI8lydsKAEyAKtzlBcJXHOB5QnP
EFKEPm1832Faapw4txAnTVTph10YFsMa+tEaAc3GZx1DjJBqs8168a7v5RbQ4PJSZzkUi6ioynnG
0TceZbBVNEH4XdxHeymyu48WQGTCHsqp7Tc+Xp+3sUzMmdRwNReKOVI52sNs2hnGwGaltpt8F848
MBTniaQxLwq5FzpDn4G3qpM5c1JZj246wOedSVCLwm70cIAnTdUpXfTVWzszDznZE7flTdHw4nuG
8Rr3EwFq5aDZlftXV8II+/RJtYnsej4hWeK40NYM/eXHZWXB5XCdogRaAH6NcZ8KmrnkwvkTFHNR
5KqPy6kKUKNEfQZUL698KPHDCG10zdEaW8As53Vf2/RoS4bYNv4BXkL/f7EDWhqjTIRY6K8pRrvF
jxPSKjHk6gxtlpkvzDAntkiqto0FbDQqUTuCExGiR3HEXcdpAG+vR5egDKaagJczX1SxkrTQSqyn
KS2nVytH6yqnFVqe52z6rvVmh6Lwxb6JiywZed2ibl7Zy4fCWwHfwDGZbMtC7m+C9rrw0+fla3MU
UjsHnZXI01nhrZT5cr3cyzmolrHSn7MLrAwGtqxTUjkG7C8uFP46CK/1PE3H7fLexcKZL9lWlQDa
EjLrrR8VH+Qop/C7dqLXXAINLJlLkrJdD76wyATdIQUpq/iqbfCM81I8ZEcaGiOVqM6PIWbjtOfq
Nv7BY+x67UX8ltBe2GVSvqyqDEuwkAoBzIvXc79HHHbrXQYc79+wEGzB/tCFf3MpJvhWcaqbLRHV
ajYSaHS3xGiPpgyQ4jS7ZD0Ln1dQTcY6CO1qR1d26TMvq+Y4NcsAWXTrEooavi2dUmVHp/SvalYc
12XZH61kmuaOxG+tx+5DfkcqNkA1etFeC2bIBGUuvzW7NVV6ubss9aOWLGWWkhjp5KgH/V64VW7K
x9g1bwZAK3+WqE4boLqkNn+tcUL+dgXk7cuyRI9JWYVDR2oKoIOBrvX8SJPVnS8EzSc+98xm/ndh
jIlMo1arOSaB8eZD4ymf7LzgBj/y/Csngx2vMatRNJIEfpLkdnfoP4b3qgOSjvv+azLb9THBmSzP
1R1kyUUuMSrPd5j4U0laOlU1Tokan3rl62B8H3hNyu3862ILmYgDTAaG/0Vs4fgtvpsxLtqcp4AU
AEl+ZPEXwM93+Y7/6Xjnj4k4RdSXnVlhbTkU10EettOCfwuefncW2EhTSqU2EtNr+1HyodZwyL/S
8weImhfeW2sDXGdc2mKHb5JM7YuFvpdJA6A6BB6jswX5o+j4i0gsGe0ZQ8bn8YP5jWA2f4FYIJe4
4q4s8WORiGWR03CzrPcBOH0Dfcj3a2Ls9BqX2Aqphj47tFHxWU+Fl2QAklwYnSbbj4Itg3cznHmQ
ps00+82/2GkcXW6nPpzxgyq58iyzddEC1MTJncOzVT5cT/C261kXxpiMaAn72Rwo+NCw9QBoERQq
btCL5sIzON5rMIFHqo3Y6F71gTA/KR3Je2lOlJexcuIby/lohkYrmCI2T4zF76O+ZvbSrAFn0+jp
cc1lmCgjRmVX5XT3Uz8A3DlQewXy/iD6CmrWvM7zlvjZuzPCxBtdEsZmjVHNat3Fo7aHPNkxagQv
83dLfL39jfvF1UN7jBwZL6PCnnuXs2LetjKxp24HNV1oZFKz8715Wv3yLgOYoPyJuS0AGDCWx9lj
nkEmCC0G+JBm6n+APcOOC9m2/h2y5s31WYxUFIbmL3rQ0adRQwhJIaQDqU/oiOmrUdvG0/Vd5KyJ
RWPkQzkXSMtxsMPCUVqMK+mZ+7+ZIM+9eHgs4LifUmqRlTJktLPeGZXH6xZ4iS9L+hjX/TDkCfZK
ABkn1Hzmo3Y2b5IEg0OEfw49XqrN2zb6/4s1QVh5WjJ6tHX1V7X+ZPBiIO8SYl+5at8UYUsToAZu
HpBbYAwZpBPBEOEZkTyHN/TQjlCPAxUgSOu+Gne8GRdObGSZHjV5zTuZkJ7pf272bE9wCN50Hic5
MplAshZKM+Iyw1SUnvi69lMzRCcqWu+6g3DuU1bjLhtBFqJNsCJrx7SBkEj1JR8e5pxbjN6OwhiV
03VZgsYL01YqJ9BzRqQc/+tF1OGtaTnfiP424V4rWwM2CMJvxpiDFY4IgOKE2peKCIikxNc+Jl9C
yD8nP3obDT2Pwj+4WHL00MzbZk/gkr8QVtr+hG8/g7muh8xY0M1HvjT6ii8fCIXcBNkpQQlIIRjZ
mc9Z+4e30ZtN5vxVUxxHA43pL+ByBLEjiG9Uj9jiIN9xn5/JLlgNd/E9Lzskf/z9mn0zTJtxcfAl
q9XCkQCdQ/aYGzouvaACgmY0XE3hFIY26m5AxKMqJJngBNABO35vS11VbQypr9d5ii/cTA6Eq4oX
A7rq5R4qCy4qnQWKJ8rROveRPfjEcgvIwcH6EH6djrwy4EZa9v7nMPftWJRqtVAdRVgeVfFYpLqd
FYa3xucs75wuslxBDvqCSzP2+5l6b5e5dhMQgP+CtA6H8oZGI5IguhkAGUZpweN9398jxTtjbEFB
X6UkH6i5s2A2rZdcUbiPldAZuBkUZ1VsRQGQ8i7GsDDKmJFyzBXNb/MBKnQtZqYUry7Djxh58tt0
9KUQyOxeOxd6vrseFX+/xN6vlYkfbZz/pweeTaGrphWG+z9et7BRR3hvgokNZYchd4wMgNExWQ9i
8zPVTlZ+LsZPC1AOs/A054+jNNryAPyw9oVj/PcS7nvjTJBoEq1bVQlZARFoG19jADKt+xxSazwI
x+8REIYkRcZEnoRpKJbXVS/0sY8Is1urHyIF45/Rc/nfj3q/t8EsJiuNNk8xVOKLS2VXfem1YcHx
h03fv1gGE9vWRG8qXUVSj6mfvSJ4xd34XEomJ4ve3qy32TXmimzyLmstml2Lm/temn0RnP7GzFnK
xqAKbdebFca3wTOcrhI5HrHZhQGpvyeH2g/300mERvMh9QsHcuJQ4mvc5AmcTrlNJejYm46Vm2GW
3l6OSgqeLS78jbd+5kis0dDnIU0jtH5yXt31KfHM/bqzUF4TP8o3YJo2H3gQV55NxnnGpp2NwoJN
bX5Z0wjTerLTqJzztoEuer/njP90ZY1BNhNWere+MYM8yF6sR0iNgD/ntgjEO+OsPo4fWs8K0rMQ
UPTOXq4f+Y2KNH7C22QiCy6ysiRsJRNvjeLnfJvuaeaic4yX4YeY2uptuVsPsgIKMxD2f6fCzX//
mnpvnvHtZeyFKVdgvu+eTOV71fIeOpsh+2J9jFujkQHy7BYhLd7HT3gYeNLxF3S4G9HAIS4BLtxh
86K6MMn4q6KtmIIEMeSryBKJdEVA6/86KxEXeMBbH+OoUy9rSd0DGF2rP2fzZZ4+XXeQ7STmYjWM
j8YCkF8r+Iz9eF4eRas5VrLpSovsTlYcLMXgCRBlxYRj0OmKzbFNO/U+d3zvHUyJZg1lVKBFMK7R
4z5G3hbeUceUZh/60/CV1xt5xbBds8fkj6vVKZ1ewhs7L76roE8fDLvlofhgeqOvHqJjiS6G6Za7
+DwfdDc5CE78Mh9KG71HAjuixumVJ55ECO8Lm++T2hFDNm1FsDgtfB6sw8RDw/H+PpMtxmWeJXJG
f197WPIvScFJaTh/n4UbLVmhKnmGE2jmbjnWtgAZrOt+snkNv7moygSRVYhmLS4B2WiqxRYt0xka
sNGHQ6CnvX/d1EZv9J1LsriiVYYKskUsS79csr1NUTsh9iHVN48LEKC8m2gDwPDeIhNOQrz202lE
3rtoNkT/Pilgmcyc3suPwmn2pFN5P3HJhjYwp++NMmFFX6xCGChB026hjw6Jdlf5OgPhbmBmXnjI
X+Sn8gVaky5Y+FW3/Wzs61Ma1D+4zMWcCMBijuI1VdZlQngrb8yD8BJ5hJugojOxakKXhPOC5EU7
lYk4qiFB3LSDKyWL6o5WcWrj0p1jcIEYvWn3omGvneGVQyLZZVpynIvCy5Xww0KPzFVadX3Bl84G
TD+GumuapgvwykGSG68dO86M7nb6cXFumMhiVpOk5zSk24LDS3osbzBB64WfIKoWjGDvK+318IsZ
g2hp46ADqpgrqMm5LFUm+shJK6lrgjW3EMjLdg3xndgrGBnHoAx4gIrtAsHbiln+i1qR1tFK4U5y
EN9BoQxjS/OhUW3zLpycJBB+zNDUVn3g5aGxEDoWiCD0h3hwm50a5Cfu4mlxVz44K9+aaFGVtyt+
jvI44MYZztmZQAGpbzzkx9Frz8W+AS4ZtGbc0jwvkLHILGEShnWg3LPK7f5mfEo/IeH3kmfM4N2r
mFsL7b+Yvd98YF7sPxPLJl2uRYVGKEsdcovjwSxCu4N+SPNdHqGdrolurtVOpbecG4JzslhAVhpX
fZsQ/0bWPQyzca6bwyqmgakWbo9pXM4dwfFpjUmZVGGNtZzSCP2+xrz/fDSeV+CFyKus/X+Py38X
qVmVVnFMMyukLU2G1umgnpGLnPXwvJTJiuRh0Gu1RJiI90RLNO4G3zj8qzGn9ythwtEgVFm1djgN
rwXKQPAGAMhau4dW2PUPxMlINCbmpOUKzsYaC0rN3GnR9qpk97oFXqBhq2KDAaYdaYTDpQnY+qoz
gZnkQ+VNiw2Zcxec/464727Kn0YAnDcAMaKvga/gdYKYP6+5+Zp9O3Zs6UyNjTSsFQTZEaxW0g0x
CBie9oACaKAeLUQ3PoaDl7awYBxT0OZVIzigOS/BJFh2V+peYYQ+hFi8Xhh8vYiexlK/sfRstIFJ
PIlV5w9J+U2M48ekz5+vfxLuD2JiTzTLoZRo+CSkHzrf6vfZwxQUwfRJ+6xDK6W/z/zQu25zg6qG
XFrRXtm4TRCAvM/dBaESqnyAp4WfJR9cBs+taIPQwB8mp3iOPrc7aFU9q0AK/R9p39UbOa51+4sE
KEt8VargKpdTu+1+EToq56xffxfdc8Yym6d4bn/ADDCAgdlFanPnvRbQxJwORAWYOrtU36JgfQ2J
J+/l3gErvahky+n+ffxZzEsbDZIkOrYd3sA7R8D1plhoivwIOYzmq1gF2F+/B073+6NA5sWVpCUI
KZHImefqeXmGQPQd6v18rx4wUinfGefoDqMpN+riGXfGj+vS6Wn+9LL/+QggN/j4Eca2n5RJQkyX
ZwCiT+4abCrbp1k5RNI+K+6vC+Os5G2Pisb2R2ldtcbWatH5cbC2APF+LznZVy2glTTVb9zwgKpV
oAIPXcGOR+SCi+6Vtl5EBEuiQ1MftWm7jJVWhBPdQjeleQkyuQdOKwD4vM7Mv0kRGiF5S8bPZgSg
wesXwMHyoRdgyRr4nQG3xU6OmRUWkYwOywl0J1H9iTm4B8uvDhVWd8RsZfQ2//i2mkZkk0JtwsR9
PGaWWJbSd9Bk5RJjzBq4L77s096vdaYDeLoTPVFVG4/pAwi7dsA2/CvVBpgQiGIAZ6fJjLNfF0vV
h76nmRLGR7905+oYwsj7xX22oy3FHojAvv3dHAFcKXmjiJ+I68s24pmEpbLW2u71CfW7rEncvrY7
d5q+Cz4pV5k2QhgzVuZDPyY0VqT7csuM01UUa2BngxON3CuGQwe92x36WelOaKxEJ6Q/bqPJbZ+P
A7BvEbv9yp/C4zC70F7bm4I5d2RPOcuOKoNI+/qR+c94c2TGYilSu0pNhM8aA7R9fbS/hG7r5U+I
G/cW8bIz6RzlHtWSOzpogkT0M9kXQP5FOVEQfXEmFfGe3n/JW8q6OX8yxlpq5Th//7K+AI7nBEKx
T0Xj6If8V/1MjkUNOMwkID8kQTJMVeePt7URzLytdgSxZE01GwBk7mRqbl39SNLB6RSBm+TnIhtJ
jLGy0xGLdyuOOAfNMzhpAWORncP95IWO5hfB/0ADI9DoNw+5udRFS4tlSXA2TR0vhja+DgXqKdk6
O2EnY0YkJDulSPdjowVzBFq6xjjZRfwp1Uy0kX5mubUbFNmPDOkcmiIYCH4PcHMd9EVsfpxqVGNP
IlyHdmlPM1odo1Pu86/GW1Yq0nRqn659ZcZ+xUWEakaIqBspkpuNl7LJHH2YBV6BPpdrUhgzReRI
n6sJ950e5hN4kgBdrQf5UWSNVdF3ZSyVbEjDMv4nsil/FEAWCA/l5/C1vYxPuj/9VD7br/AHMMwY
eHOl1/Y8PGqZU94DKzy7/FVytvmSjO1aI2VusmyA7Wp/2sVJy0XL4XxdMRSZorkRQ2ZrnzEouNes
Hn/XTyi07rov3N+7GuUnoS2mMfIfn3EjjXmoWa7qdtG9SVsDSkea+DRwtPzwYgaLkOqP353ayGNi
dqufraarIE8B9NFbYywB3HqNsFlPHTANHhSQrhZB5BnAOKh3oiBKeLvMSwQYUzObBuSXp/lUP1KP
rgYDuFFaV/Lkh+s+h+voNodlXiKIUbos0qEsuZ65RVY6oWgdnV/e3IhgnmHYt3NRUBE0OO3vAMF8
oDPh2aOoaUvf2TVFYd7hUtaDoVOEoMWsH4ZQ/5yoU+Qm9Vo5iqQcjdoSuUmRajJPbVGGRckKYCEB
FbTzxwNd+E0x2dqd0OZ7+ZtBfrhlQzcoVJWm6SyIopmFY7dIM42J6Mx1tksOwF8Qg/HzteJfOaz7
z8mAuWETffn8VKtO+1Rijkm9iwaQLeS38b4IyEEYVHJ9wvvZ3kL8jQOa8szsR8COBVJzbpfveXSR
9d11ZeeHNRsZjCnp59yE38W5xgAPu3/SGycFW1/rW8e1dYon47nfYSbLz0+injPXR2wkM0alXFqj
kxqkRuhqHuZacaYaY8Ky7GBN0gV869LfXT+r6DoZK1JJ05hqMgTGy2O9Pq8Y8BM6WH5OvzkVYz2G
ZFlkucaLo1xk6s/kvnBNDL2+IRe81rvm8/UzceZtP+j/20rfRkdkwMfrpkpf+DFGWG7dNJ9Kz/pc
XqJ7+wDMBC+9Ndze1RV3eezPSemIjJnoVhkTk5lSm8oylLSdibNkd+sIQkQxzQLVwz8t2fv7Y+yK
Mqr2ItHYtAcgJWVhrc4mTXswoRoJJ1Q5Y5ofb5VJO/q4C7Gqi1uNvqJS91T/6O4pj53uYHDyAfFo
hgpRAaLQLBBZbM4O5gfRLJoVUTQSyhTqZjoO/nqivW7zNTyNqFzLHtnRUsW0BwDadT3il+Xe9ZYd
AA47TImtlMK4fYmfwKjiVsf5m/lkfUkOHQ4KNOVXXeBoBZrz1hfbqC6Z9KjW6VPJs5Pefen7k5L8
uH4sgdV+m0TeiJjCei3HVrUCFZgl+mR42Oa/LkF0CMaoaLKS5SnB5wL50K2eWG4xdRdlikR2WiSH
/n1zEisfmm6xcFnFgkp29hCDNzK/zJ9rn9zXnYPvhj6saHGEmy4YYFABE72Ff5i33WnTILd01lOK
Fj+rtUO39rk/D2viWBPABierANNfjt60Kfhw3KR3I5l57oMK+Mt4RqnDqi9lmu6NCqC7TR8QETDe
f4kt38/IPHU9N3up12BY1F1xW/4AFlkQneKH4QD8pqNoFpmvj/8KY9dk1rnTyrBF/lXG6X20rC/m
2H69rpD/xaO/y2DqBf0ADga1w4EokQ8QGnfduTiPThgYO/1tdXzay7fSQXQ0fnH5/ZPZ1IJvNLQa
zVqTqIZOrrnLT8UtIGbBXHHMzrVP+ZjaDLucTfI2rlgLCTP47+P91Ew0odR5nVg9Tq23QZO03rxe
plFI9M5tnG7OyLz2dJqyaWowzFphRtMf8mr5JGvdL30Gq+eU94orh2rq9oq5+I0sJV6hDtovwffl
R9j/npQw9wzImaZoKBp8elCP86lz1318oVAIs5+9iClC+OMJ72dmh4SXOtVJaVLLAz4j1YkeajwS
0KB4GLkCC3pyMG7jr7bT3urfhhtp3wCRQTjMRw3Nn97//czMvQOhpcnaHO+mXVt/NaLTkmngdKvl
Z5Oos1tEo3v9lgWWjzDmVpviHnDGEEhLrWB02mUHyr8iKkzwG5QmfLquIB9U2MGaWTOgUDIywc6f
sDeXHSmdEzYT4fcjoAiuh+gLrbFSv48puM/Znb3HqG/QHXoM+lw/MvcFbX4Kk5Qqk2UlTU+TfPLV
Mo+K8jqISpn8KGMjg3EoS722uWHguJR/+a3CuKPjDu0Nxb1avHm3fBYtsXI9yUYk40lUvTP7lmIi
apPpLMVnYmKNSnqq8GKv3x9XZTaCGEeS6eOSRSvl0jHGfa6iu9gpTrfUTljKgB7+nqq7tPh+XSa/
kvAulJ2kyaJ+KMmEC12OgAAGMAkdy0yRjorqk3w/uZHEuJUmJBIoRqEey/3vVLs4ozxCaX4rFN7/
rsS1EcdYuVipM3Ok0w6dn6ueESh7CYTu2k5+ye4U/3+Iu7mueSOQmt2N+7JjLW6WFefrvTUYT4qX
AyQoOiPuviweJR/7q/B3I5CxaW1Rl+rc4dMRDOEU6eBK0YuWWYL4lP/d3s03u5DZTwtWsSjyr/Y4
etSWhZ56WI90jl2MasV/4BtpjBGxkxBLYRQk3dSr8zzpO0nvXuQy3s9xJDuLvXqWMc/OuEaHMpWe
CpA211oarJYW+2StfDkdBON1wgtgbA5Av7H8pdLI4D7cYdTg3DvJQaYzLSjki4hG/kv+/6+nYjc2
ww5DvDqVFmOIP9yVQXTM3DBIAGVDa0TCSUmu2m4unLE6HXYY5aSAd7aTen7WVwsTg5ES7fTM0E5m
qv0qJgO8UqpevZpaKO+TWqtdjN1Ux8nIHlqsNX9W5kUYVXOdyfvPYjG0i3rRYpU67Ohr/gSA/h0g
RB8sV3LbX+RIoYWHm/n1ui3k2t+NSMZAzaadxSPBTeSIeyk6vwGUQRmlq+tiuCfbPFv6942dqC0y
WNKoAUt0bAIreS3qeV8qgp4fP+jaSGHeUU2qNa1ohT89tMEchG/g/DP2wHxj95PGBrTnS6dC1/Mk
O0Au8EXhAL8GsvkJzLuRTHsqMvR8aWXwHoOpnp7546Vx5718oLhX2tfmAoSGT2L2Kn4jciOa8dnV
MhWtpuP03S8l0N3iGB0TNzlQsm4KxylOdPnJy0Yi84yA653VxILEPMFkGAUCBAFJf0D1JTBBtYJZ
1B05lLeo0QfTXjRbzi/ivUtnx9TaQZ30gfrW8aU+jAcFW8HFebmgTVXvez/d03HY5SCBiCE/GE+S
J1zq5FqRzQ9g3o6dhd2olBhfQOKE4fL2CQPIh+4Fc+3+uPtfjkyV54+AfiOQce9qK6uRTb2tkoxB
p3/OtB+Kce7bUxKLElORKMaxZ6stt9YIi6xheiIgXQOk3ISsjjYAo6aoQB2ehsJ6jUgo69zXepki
mj9U42g9xmvyUKrLdylJTJfUaR0oeV951w2T6BsyhimR/6PCkgY+ZkPdm8kq4LAR2D6TsUoNvlkS
DjhVOKMtFjW+ZHlVIpqlEd0d/fvGwo46xrG7ELoh6V/t5rD2d3n5zUAsnb1cvzHRcRgzMyVlnfa0
aVsOimMOo9OEX5tFEKLzhegYSVLQlTXYEYcpWwwkraiPyyZYfvTHuQRW1/L8Nyd5F8Ko2yjlo7Em
sNWg7r5R7Oiz3gCrOYkbUTRJDcGf7/ZdEKNkY5QWLSaccZpjj5XU3yswejCf6Zz+9TNRZbomilE2
uewU0mVUDQqMecyBvgSN/QVrbv51Of/F176fidE3S7XDxaA5FNbNnmiEHF9MVN2zTzVolTEZCs+z
+ggfP2OryCfwxwAGuv4T+E/3/Rcwimis04gmLWKKdWjOll79lKJVEAZzoyMAdf5HDRkHF2cGMTqb
Pt2wutPG7pKYFZji0yJ2SiP5WdrRWcqsMwntw/WzcYcHdE3VLaKphmazoWAXVVKiUebV6UiHFaJ9
mmIcc47h5Ohk4Op2h+Qu3tv7/Lg8ijNJ3sG34hnXhl7caOaqBQRqTHc5xmKijWMMj5223MVm7w70
kUSlOXkr+Xn95IKvynZy4nWoANMMvaraH0AqcElRCVSXvrYrT4Rt2sxzpoZ5gSeiRXdmeer6p0Hd
Xz8EP6F5Vxy2S6M2JCwraiQp5c96oOhc31Fxe6KgLJKw0Ce6M8ZZJ5GKMJ6m/fJcu5N8CtWvgvNw
S7ib87CmskrjtZ9wHvkYHrV9tltB9fg/BdAiSfTrbfyYoqxyldJCPK0hGnugmr2tzIlXNkRqwFhK
m3RjPsR4230Kog/JcNow9mMQawmuju+Y/7Uhb8XMzYFGQ+pidIDQ66KwqbljJI6JFfl1v7yGpVMd
Sj++tyPH+CTvRVkXf5x589kYExnXydAMIdwoIGIPOpjKQtBrkR12stzq2/Vziq6TMZWLkXeTSgPG
OYkBl1P4dX8qx/7p/ySF3fjHwLYd6iP0UF8GR40eB8N0ahHzDc/4UXjmf6w+yxbSGO3vuV2o4Hwq
A5Asow6h34g2eQSK8QZqsVGMaY4HqVRh4kPAOS71Jwv8mLG8Yri9BfbPy/WL4yemwM+2dIqYQNiK
VjqjNt8RqGF6CHctMG2rc/ITRGAnayd7AAwFs47lmcBKENVAucZpI5h5Zw1ykyRXoIP5Ejoyhieb
WBDz8ItVtirLwMfSZbCSfLQZVgLERUWnbvrcn1SwblI8qiUo7lTMrYvGNPmtwo00xhaW6ZolKQVl
n9zquUfCi/V6gPdhUn8AKaYfAZsLuxH/i53nv+eNaMY4drM8lpgppMYRmC37CjxyFKgcuKTCxobw
mMx3s7SQkLhBdtv51sXeUWKk7rxmLiWN1ME5XN8Cij3/IvZm1Cj94Z83h2Qiy2FoND2JIDirRk8p
DwbIL/S9/hqP32R9FegOVzs3whgLafcaBnvfUk4V7NvS0O7CLn6+/va49mQjgzGNiBJjvSalFqRN
50pW7sY9uo8AfpL1zpmr+ldd654lWsjmV5XfxbL1kYlknQowYvoB21N3CzAPQNpSlem84kCO+kmm
mDfXj8o3MxuhTOA4W4lpLTKeIgjzlgncAStG/pEWnH93P3u/zw7Fk/bPjrJAONcHbYSrH+1AVKkx
ZoAQB83f08ItHmj4QJGnUld/wjbN3XQIUQwERtAPgWDBF2YBtJdIz+a6w1XTOavp63oxd8XDCIJj
hOu2Ti1DkD5kqZMNDrhyxbEMH/Jgc3LGJvX9VC6TBL84uUow3daH9pDd1HfZfQK6BpCrAAwLOKmO
6o3P3Z0tOyWAWm/E6ICiD8DYp8TKtEzBUk8Qm9+75nMTZb4KfgHBbXNDxM1hGctUWLYO4EjcNnr5
2DhXbtp9cQCM2t+5ro0gxhL1cjXHlo7ieNg3fmj3fpkKR3+5tQHbAMMcMS3bYrORMp8K1aA1/zcO
cH/e607vd+BSzzxhcZpezJ+W9V0W8z5sFWNXNUCbMK5mXRYfK/sEI/egbaEJZfUjrl3rF1ymeDyP
/o+vCWYdtDGkqQI8XfitxZ+wsfBIOeMp0K0Okpq9iJuKr4bv52ReQ1YhtlNNqOGUYQbAmnInnBU3
rytFoIp87/EuiNF3qZtLNJIQ9A51TZyIWD/1PA+uq7voMIy2d3FGqrRGQizJ2rHU251ihQ9FLqIf
FYlhdD3VE7VaQ4jJurZzgCKiu0DlRh+Z6MJ4jX5uVh221QVGDwHapXcZzfHHwHoBxgAIvDpPOyou
jdfEMFM8tQetIlEMoPWpfyBror2lqBV9YnFb7lainE2r/ETS/HVQRhGtsUgjmHgiBArAb4aitQjd
HJ1+Ei5/FbIAPkXB/Isl20w4oUQaepINnR2uJqdLP2Wj+Vdq/a8EtvhEMEiIeiW8SQI0ytFyjEEE
ncvNfSDgnzMQJkyYsjSK4haBrN3lzmTC5vU/SfLYLLehvr/+fvjTHhtZjLaNqxqSboAsylpQX2yw
eNS38j4KRLVXfj8M3HSKBV3DWDDz8dW07mYbM9BwTPPJPts7ymk9f2v3I7AHZzd0SqyJ/6Y+/6uB
HWJYqBWCTd5+WwndJJOtYujaSqlR8np8LhrjmFfrTSOVhz5ShSUN3vuVN8IYk2SoXaEj36fRhrmr
Qew5ne07OmvdPa1ncULAT3s28hjblNSLYatgsgamuLrv5/Iu0tSLGlrEzcveTRdyH1mrL6EJBhKn
W0lPRfMg/F7j5hcwX7ZfzJwkFSKByQU9xH5GSTbbWzeqPwAWF3S12i0lVVLOaecsiSOfdDGRMtey
bH4C8+yxMmClSo+dE/mY7RPffK33w/fVRTe79O8lYM8IzAx/pv5dIFtrSY2UTI2GM/deeC99jzUH
c7FIrCnJCPA+kADOyP5EM0w8Y73RLbb4Epmp8ds3ELVzJEANx8AIL2rdEfaY+GWDzQEZwyBP5gBj
jQPCDX2n9LhoXQA06jc6l6hdTTWE9Xnbc9E3tXmgoDZLrYSCgela5Gn54rbaIZlaJx1vMJfqKonp
Xbd7An3R6N83AvtsmZdJQRBkFslFx7iQpuaC9gjftG5ukIl/SFOolkTBaCgYOOK68CAfgJYQpFhF
9v9vx2FszlJNRjvRUCsfZd9uh9tBXo/XRXCd0uY0jJmR07LvomGxAiTsu2b+Ghay1xsAiTTdou9F
z0skjTEp5dDqqT3hQB1WVsiL5ADfAxsyrw2wrlWvBTwenV6NAiHEp8B6a4whkZKMlBEF7uoDJaBT
RtERSxgX2zHc/H7YV/vrt8rXQ6LYxDY1wOQzit8ldadmMTXewxxU1XIe2lUggl91IO8yGF23DHuK
ZbqOgFIHzBVdJR5HINGmXi87yamBSlav9EL/hxo7LxtVZBWI7eg1ygaLT9SlfZzqKoLZJcT8fgdo
+lDaGaSpHbCAPjbZ+A0QLjdFVbllKUJL5xlLMAnKpmJji5qozKecI01OC9r4MatvRAH2bnMna1+W
+ef1T/i28cMaL0UBTAmx0JPEyuhHW2LMGVHKCvkbuJOfQbyGbfS8d6ObxEdl4UjJadcj0G9Q1YkB
X/6AnuQ381YEgMdTpO2PYD6yKpcriizQ27QhjtYB/V4RDbBza2YaSuQm1nYAKM0etDU1IhUGFMk+
hzu8DYdSlsPlBd2pdSqAGkWokV+/XO7c1lYmc64x1PLUSOh7BJKhlEBtG4z8RWcKzCl79RHGVFQJ
4CKEbGUyhrsrrVE2WyhtCXrIXXjfg/gNh8WDAfGb293GLgYuKFcjMpjktb7HqnoLx0i31SWRE+FV
QLa/hbHsTQq8iKnHb0G7BUuKyp5Wq3of/UUxHDfP6Gq2rlngWABeuMaY+DCp9F4eIEt5TJ6VPFie
DYhL3NXtnyX0TgdndunMqXQnnHGlb5F9Q5ukl03b9CKKJ532QfSdFiyAAn6evkQ+QlinOdGcQH1R
/NzXvwGdM/0i+uDchrQh27IlWzqx/mj/DJZcZmv8ViAcvebhNxKeieAR0y9OAggCgVLznIwBSCHL
Ni1F+yNJlepYAWMHcm7DWYNorzgrmsbhI3UyFJ6SiJSIZxwMXdU1WUdSabLATVUZZmpM8IhodDwA
oS5zrd3qg2oZg4/DjdCJcqw++F5si8g23Tx9MySb6Ap9qHYETS5N9TD8gneTYXIW0Ao74ZfjnOyD
JOZ5dG2tWzJ11+CCC6SXFmQg0bGHntqDi1FdUAKJQlWeFfwgknkl0pA1ZgaAzaBMrG+2Le3LGbBU
sXmo2uoiW78kxbxZLHs/G+2xmEavH7BdTBIv6nW/JN1OoEuc0NmgmFz021pAymK8Tzho/wxT6LsQ
my+pZ6ArG19UoGjsOo9y2Zb3wDktj+IVKl6OYGgE7MPYNCKGyUK8krBaSp1exXJsDxQHDfCyPoW6
i9EwFV48x58byOA1zdR10/7DPGVllhmyAX+uhn52awSFTz2s5Vpf4q/6S3sLfh1MjBme4IJ5Kmbb
Bty7LevAI2O8QRKZCQqMUDHKV57sKdofYBbvCJqLZjChLeYJSyX0f8lYQwMBi4oKlqFS1puPEYVa
yWs7abhX2XDIxT4Wx/Gbfle8kPPo00iivM8/ifgCeMcEx7OJjTGCc7KldlUm2hJWcO75/GgZn+xK
+P04rswgANSwNF1DRMZy+IxdHloJeMkDo6zWVxXDJHF8Lkxp9aY6H2+jpNcOSq/E2Mo1gUw9dYBf
z6r6/7989+FXMJnF0oalndb4FVFrOS2Z3aoXTNrzXuT2nEzcKZlGm80D4sFOBYNrKNV7e5IvM/q1
9ZJciKK6kQqSor9QUwLfbSso5poKG2mnpgoG0hk6M7l94qSvzT2gSP0wQMc9fNFP8CuflB/XZXJV
xsSbsFSE+HggH9XUDAtSJwuuUtJzZ43OBGnFdQm8UMyAgUHqgFFXBarzUUTeqG1o0vCnPBHEftmx
OCPofOxmh9zkSJgQC4Jt/ZmuU/VfxgiAyg0YiO1bkBkIIlHuYTe/hP5949PybpyLiA7Ux9LFrr8g
pxKclWdNTZhymyD6gvNkX2BuD9qY0V4GcG4COlFAI10Ze0UamFiE00+c85iGYaOBZ1rmn1nLmpX/
2G4sVL1EtxrMGoWFaDxjlz9YP5NANDTPMWofBDIXWI5zhCwU2kLqzjWH1K3D1E3jJbiuMiIx9O+b
7xTPJSzP2wCjCViD6VZL7vtG+K04EdyHwzBxByDm2qGMaMSI1afcxdrTJXzFhIsdO0p2NI4Vdjo0
zbt+NF4y9EEqE3rEYyw3JtWQ3ps1NwFiAyXMKW+ml+RuOOjoWQtdkUhNGHOpWrWWGDXtikrxAUNY
u7JJdmqqo5yVo5psJPiPar6xga5jpcUNiHFvSEjO3To8x5HpXr8ATpbw4fyMwWka5KTAEoYHQemz
TsobtRv3DQHRm215xZIHed6cRllgz7kaBRA2A4GzjASf8cZaUpjzWNBbz2zHroAuV9w19efrR+N/
240U9aPerlg4R36v0z3m4lkJkpvoS7Qbgt87zO0u9kXvkdc4MI2NRMa2xr1cTzVN95Yj3Sqc9997
n4IK/dXkAyQhq0QhSJct1lGg6dir1kCbcnmQRYlX6VgfXFeBdnDiw60UlqxaiorGsmjavs6/0Bz0
7HE/qktgK6sv+Fac/OaDJEYjGrM0a0XHt6KTZuUl2Vn3ZkAJJUXMo/RBM4HgB0GMUlikCyfJhM0c
ajI7rWydwRj2TYsIgAq6iyGJVJ3vg96/FOtvbYzqrEWJO6SgASCMcspLHBBki4pfPYqGH0WnYzzC
ZCepItEtiUR/UqTvUREGi3200hclDUWmU/TJGLcwSH28xhSKIErkxzGL3TAxfrSmfhiLwlMUBDCq
RLyqW04lSXbX9YVrQ5GbvaHKGchcPj7tWFGxjEeDmLxt3Fq+J+si0kiqCH8oykYEc5XxNJO0Shf6
3SZfdymUXIbJXDpADRY3gUHkNfxME6GmjpKJjrSPftiNjzWLLBqw+gaL+LK46R0JhnMDRBjzdd0P
PzGUji7YctJPc4YCXex3NyI8RV4O/uEHsF5Ji6XEaqjmPM9Q0zDzk8hJAXVenEbUxmbA0nsgNhMo
Ee87IhlTbR25tm6zZRTgoi3qouGSU7ifCJhMzc/risLrkZtbCUxY0TSLXtsjJNCRdMpikqNXbiIQ
TD6tu+yEkUGvCJq76hIFojvl+dataOabklZuyoR6gxQta+2NAJ7Ck4jmunldsQ9HZD7dWtpNb3c4
4mKEwTQEsno2kgsYQyTz3pIjr0SnLBoEF8sDRfkglYkccmtK+76HVMOR3S4Ba6yM9PPOItjI7Xag
+77Nn7GXe0fnrkjjGkc9mBAJq4H9DURhe5Hv5aSI+Dk25iAIzdXYkEKNqn9AS9Z8uswl+kp1cUR7
/qdctUFtqQ9WpQmMENe0m6jFEQUJBsQyVyCnXUEyHVfQB2tgBJnf38z3mMI8qCAFF8KycN/KuzTW
GUdNnANoG9L0nXlE0R7VXP2ggY+YjtCVnyBREPdzBaLVQ4iN+RKZNbJSGUeqQgFd9fHTJDWukotw
2XhrZ6aJ6RHFQAnDACj8R7OnJvOih9NKw+/Jb++Kh/WQ+PNn867c97+StwGWfRugPu4ln6WDyPpw
47WteCYYqAajSwc6GGbrGLgsxy+lOrhJXnvyJO1lRXbWfPTkGCNj0upIkSmoInMNxOb0jBdrOrCu
anS/up0x2VHWXozpyALM2vNnIz6OZeYt5pPAHlKvzLo1k47sAI8XaKxvY/gbRzOYYbeiuY1ne5n8
SkGNsdolSPj35mN0B2ZWM6BEfnUpiCS5YukTMVBQtRQ2E08SNW2lGUeNtdofsZtpFN/s9KvgcFwj
sJHCfE8tWkeoLJ5Ielh2Y5CrzhxgCcpPL2OM0phjerNbZ2CJMm/+h84stefM1dL2A0JyTMnRUuNH
ZS7WWQNqHJTZ/JKSnaW5tAJQHJNj4bb76WU0b4xf8Y1KObYdwcE5gTqGeRXNxOYdyg8swC54NBaj
q3INXk7+1T2AOgNNps6jE44DgOGB6gtgeGH5kRMBQqqtagAvRaeWxcWqjUTv0d4H7HtgHimsbweS
nPwoznZ4XhxVHIVgr0dFW4nVWn2xOmUoIEl5RJq+GEEfAbmV4h/IP9AytJ30mSwAvUZj7Y1jQEgd
ynmq+AGAYdZ1ag3Zdaa4sAwpklMtsKYbLVF3a565pD9JMjZvpAuyPhcz+YKvyvuoBN0lLFERmEj2
zShloaalAVT9LiMuCZX7cFU/r2v/NSriw3UF4ph6W6ZVR0P/TQr/UXVrO8zBcwOrYC/hbTe1/mhP
onoqxwR8kME8zrmP9N6aZi0oTKDUlV4XHkarEdgZnkdBU8FEiRNlcXQ0mKBrteM6rhcF40EuGE6S
2DVeKaO96ueBVTjyuAenPOWt2zd39dcQbBCiFIznVGzZkNE3Qskf+2/0HjYWtiGYns7pL9B3NSA6
ZlCA1V9/TxqL+C44GmLj2dFulaWgb8Q4ENOSCqJlRAswsX3EqAsoXtyuUe8TaxXoIq+h+0EU1aDN
qcZyjMIu0mDSUAbYoSfoo+cZ7q1PtKmLlAhFI++6TvIePUSieItGnKFZbHKgFk2X6nVLYNTSu8Ud
QZi9a0/5XVk73ReAqoLTc8AkmwT8EzSqdsJCHf923+XTv2+OXMsW+AaxWo01P+uleCBB8iX2rNv5
Pr5dvORV39c/zVtF8BJ5iZitoYys6aB6l//IBDEU1irIahEtI++U870R7zIQB7yF0ccsdLLawfvM
xGBuPBuwFcykEQjOmjJe8IXXxtPvf+8YSq5EUFX2TUdx6UfG5uj1jywSSu3u5o6baYhJp0NonsnA
FQNNyON1AbwgfXOfeJcfJZC5q9rJoseabtoDfY/maQCQ43c6d5HvRONnvKrjB3lMFADbtCZhpGvB
iCK2cm+DHX69kQ9r6CuIJXOMe2DKziNP1495/R5RVP14yiEquiafcEoQsnpLH3uxaCaZbwH+VUxD
ZoxNOBeGTCIYGzCfHzrdkRtM0TsZBkropNsiuWXlanfXj8WD/cBtEhg4gkThjwLBJIfmMBU5CfS4
ygCxX0o5iPHW6GaujPxkS5EWDGoY7omtmntJy+h89mz2nRMVBkoYdQHM1Xotdlll1s9yMdeFs+SS
fWhJ0zqLnqCxv6zDjz5XywdT0yUPDso4Xz8Eb1zwwyFYQ1L3c2jaKcHYKiC6VkSFlJlDkl1gNFCu
c3U/6P/sokSywHDzvO72Ahl/aOrSYlizja8W7+QM4SG2rhqjEFgtrqncfCbGdsjUnC0rlN7Ilvt2
scCEsCddMTh2pwoOxNf0d41gLEYR26tsRThQ0QUFRmXjVjiJTjWZCeS334vNtLsp6sJQlX7n9fov
SkIYB3HvKLvwe3u/7BPRR+KV/2wE75ZsYqHcUtmRE3WV+s4OQxoz4F+Qf1hO07rthXI4T0EN+opL
jIielk/m20X1Zeso/VU8/+FX0KvfGOPaXss5qhMzaEA7Yg2xX4SR0xmfys50TA1re03tylbqgORU
8FE5iRskm+CFI4DX/aN6k2SmgnnrmeCjLs9yae5ULdpZSl+7oCqJHC2Sbgclnf/G+WykMkYznFSr
MENYNMx5/uoJ4KWSWeB+uA9jI4IxmlI2kEiZJXzUOX6JgfEYz7IX2/WxUae9wMxwn/pGFvP5mk6z
56GArM6P9nbjLJU/fAIQTIcJ77BwU0xLfBE3ofkObyOWiXfjpbWlIodYOs2DBgcGxbxmdn43OYYn
dPXzSQh8yMm1PygMY1Ij2eyKTkFshigRU/OmHAbSLBk36tCll0FD1TPu5+Rv9MUCTAcq1SoeKWNL
pUKuABOmGMGgTd5sdX7SxX8jAkUE9DSwXAUW1I9PEPlEnSmmFAbt0CJNikvgVi6jFVxXFa6mvEt5
qyhvHrqUyCSZ+yQMirYZnc6aMdoWlfejhh2Y65L44exGFBMOLeZkz8gdpKDv/OK2c+pLKoGkI9pV
pxJR5df5nAAyoxD0U7hOYiOVedkG6c2xL/UwUOS7RLvtMgHGHg+twtY2Aph3XVZ2iBw2laD07YlU
TnaTXoqftuYAStq4V1wMX32P/fynUrrJ5+tXKjob88yterUtvcaN6gDFIgTpwPzjugR+zLw5HfOk
kzyV1cJAN+GN7N4DMCywvxuvOzVBFCiCGE+kjMxTbk1SFOP/I+3LduXWkWW/iAAlanyVVKWqNQ+2
l+0Xwd62qXmkxq+/IeN2uxalUzzeB9gPDbixskglk8nMyAiOU5WQJxIzvxtIYHDVFOtuIL5YknR2
e90p86GMsKRGP3QQUE8s1yOxfWpR2b6+fSpTUjKEcdZu0hucYcJzL6Xf69jyqhxEoaoX6m4QvFiT
FCwiG5nKIKh5rGZoiS5vEcmCFmwLdLi1DcVX2l2Ui1FfQLpRg5OrGmZLCFSZGnKMBvNQZT/GaAqr
CsLE0KK6vn3rr95kXxeWJH/IxKCXRZWTI23N+YsQi31O87g95UkM0qKCLoFwWyQh5mg/RTpyhevm
d4/XhXnJUVDpZ4WbY6GDbXsUutfax+sGdgtEqFChVoxulaPLfZWknDtTTC1Zi7X+fAB97WN5qs4A
V9+qcPF7eZXh6Hg7UdRNtd9vuotAX5pWRmhZk2NS3RaoC7Nbtxr8jpzA+noTTYp+xr41Fyh8VBIt
RwYvi6osRKPDWl7Y/wwMEJgsygPaV6fWJcd5dnw+LIpIv5t+oDmFToZjaA5aG+9vzIFqDStQQkAk
dnN/wkRHfhxQ/g5XPl5qYAQrvVfV+PZ85MLmZmBdb+16qmAzKbVwjM0wHc/XnWTvaIOGFMPVv8vO
8nx1qfXJYgACf3TSNxfiPZUBBGoXexHYEepK1YfbdUlTw7CVaQPwBRJIaRNzra3sHJm/6c0+ASx0
ORnnGTBJiKEp0tQ9JzFRtMToGsxtRp4it0yjtkG4h3jQ7JvdEOpl/9KSNgvAhHacqDV6emwpZi33
LplLq9KlaXKLkZGm0dGw5ykQQ/rFSavPQzSpiva7d+elJenu1Pu8KFqBrRwMtCj6sAiN2nOhQDgd
jMFTq5OoViaFy7w3UAVpKzza8uFnb9Uf4opknkWLt+seqVyYFBgXQ2/SluLD6bV5043Vp6zksW9H
JfcglXk22fxgZhgfS8V9O4iTreW3bVorQszelDjipoVOIoSet4rpre7UEYkFOVa/nJAFbenVyLb6
I0YCfajkHoCA7T6kN5GvxIruHfpLy9JG4x6aKqtB2LbqJ6fsvXZSlQH2bj5Lp8DC4NSDM0Y6hbxB
83AoYQEdtx8VqIqP6A75Ro/3Pxma0zCBhUXE4oGSVsWxsOdFl6al89E0QzIkDW49ag4ey+9p4ngJ
/X7dhXZ38GJ90tEoRDamurFefAXA82XmV71KD3rfhK0DEanjepUhGRFp6SgimDCd9sDslgYMLf7D
9XVsQhhiP1hyASrHhD0agtJJmEVr2Vk9kqNWP0eQFXXmh5w86RBccwvmg8NJkVBuPs5qDxOia3VE
RwIm+YXpWDMIXntyzGjtpz2E5MiXOK2D66vateIaGJLBxIMBCcP3d0AqUlMbGqxKUONgR58zU/fK
TPWG3ts7hgxyzSMZ3eAP8qZJGzKu59fsDp0oPdbcR/Rz4+ae5RLfIbpi8zY3KTbv0uD6gy5SoCbp
c6tbjy2ShOTJBMXDkaeW+5wN43Kos0y7H9qJK0q+m2xZMiolJbM7JgtUyckRkIBDnD93Y+k32TdR
fbz+zTbuDjurKBWaxEgoN/c2lBnL0mAd3L16ZH3smfyvu7a/LSDk2g7bGYIZTM2whg6+J5yz1hI/
rZ/Axqxwvb3tMuFyCHrG2mNfXfPiG/VLXTO3hOtxUn1qhrK7z2yIx4NhLowz9np9z3aNAbCg45kM
5LSMJaitlIiMYkVpmxZHCpy9jyQZtKSJ1gQClE7Hf2EPqRXqm6gabYZQtFKUmrlGixoTfZz7TuUG
povBxeL0bwxZFnJvZq3z+e93MS2ixOraGWHJSE+OnYP3zJlD12wPHaE/rtvaczwbVAAYbF573DLW
xdTzKgYdGTk6Q+svE9rOqq7JXji6tCCVcNAddVM3hQVWjWedtmdnHEBiMj5cX8i+GUPTNMwHbgtu
YjBKW3dhpnasQ2R/qpPpkAPVcd3Kns9Bm9M0sF8MM4jSjVEC5xbHuQ0HnxYv5hiuqlAYyr7qUarw
tv0P88eSFO5sMpIKw4AE4pUg2qOA7LUcnFf/YjlQKcCIqoY7UL4qbJQOMe9oIlEpwyQe7i1ydPP2
mCaq22IveNtQwly7AkCsyS/KCgOM1dy09rHujEPW9Z5YvjtZ5TWm5tux4im5u3WYo8QXwoQokzE+
zO3iaEQP8Ej79I5M4wnaPi9/v3EORSNTdxzQdsmBbq71eGxnrAe5M1qUN9wMMsb8MldqO+153AoF
AxhtBU3JUS5DyYVCWd4GNhVHp/H6++lkPohVnA0MvtBUeUKu/DKpXpK7Zk3HAPzNRdIiYzYYlKuW
bMD1PqVZfzTT1j6IITefMKFm3mmDaT9f39C9b+Zc2Ft/z8XNMYOHZXZQ+T9ygP10OjzbfaX4ZnsR
AvffasVCb0rOygmPeJ8xmMjH22yqPGd5oss//2IZGFV0DfgdIFhSldzhU9a0BuIDrZ+06s2Jv1z/
+7ufBahPAPWAFkKm8H6bOLGSNMZD8ejYcfUpdQrdQ80QPM5RnwRWRVvFVbR9LCJtAHIGlAUYZHWZ
HCEm8LdgchaO3h2mQAuSgzF6NuRPDcBL058qaaQ1qL0rGf625lrIHWzMXsow4ipxs0UfXeuYMSSV
Oj9HE+jvbP3QWjQYUTpB2eN8fUd3vQJQ0/+YlK6nzgSVs1Yj8NWdHWS2+9Iu2c+yICrg7N7SXGTK
Ll7WAHbKETAB6YNgE0ItFf/oCT3r0bEbMz/lVhC7J5L8NRk9ttKlcEUL48GI8JKnRPWcM23Ch9OK
j7T+2uU/YvJmgWQuiqGxUliHNPv+9zt5aVG6sQqe50PWVZjNAKmCZqFFytg5S47Xrfz2ONlHLs1I
2ZHejDbJYgTE0SePySk71OCyCKeb6SD8FuoiR1UPau/MXRjcKIuAPX6hFOuqJ7CYdz+mcjl10ce0
ag7Xl7Z3Sbr4a3i/A+aCaP/+cI9ZMRh9h0/WiyQQWRYW5L7pXhkYJ5WyT3tu7+JI24hRKFLIOaap
9XHGKYKhbTW3LlsObSZOVtwosrLdvQN+E0VyDZNBcswtioaDPCa3j/g/3HVDe6/T6KHiQ1jMmYrU
at8zQAvxG3iA3ExyeS3u69QZBDzjxv6sBebtyq0PaA7KLqt+iqO4T3auLIeCo8bQEBa31JlNizd2
3KKnGzU+m2cE4si77hA7H+mdhXV3Ly5FQYqlGhcsKNcacBl+I/aDbaqQeyoj0q65pBxFk2AZebQE
M0MrMrutMtVYz44VFyjalckNg7W4vd4vpRJ1avG6twG/IY94xYzNeM54GVzfsC0pAqBrIPPRNBDp
rDMKUnBwS9vF5CR2rA2MGzfxQDITWT6hHnmhZ+cxfVgx9Os4auqbXn8rmuNwr7/975gbt/Nc64/B
MCCDc7vuxh/tFil15eLHuMVXq4YM3fQdF7tnaY2HKl2AZzQYNvJDrqw/bmFIvy3joYJrFImwnJ4m
bKSJa2C3uwMkHT/2YfLc+dGZVx7/IG4c6LhA2nFFTdYghyh952t3o0L87a6eMTzGcP9QE22C91+8
Y6JEumUBYezgMnWS+ZCmn60eyPvWPEbZ/G3kIC2zCD3mhCvCzl4oAM/IH+PSycmsvIJ8PHSo1sa3
4WeHuDq7hx6kP6YPoiwO8R6F6+05+KVF6RjRKrKaRsBiGoGLrP8ZJbXvKoeQGTZNuvzerUu6Y1le
WvNSFTyMWlwOIADRPmEgJzppk9n4uTaAKSsb0aeY6yLuvCyKeNBAEOwEOHB674yze+5ItKjAITtR
/t2vkk7dQLuuymqEEH1pXxuW39GyfRqL9EXkwHhfP+L/g19B3gwVGCTZchG11jMUgnUC2IQVD29V
gl45yoDaIe0XNLwYiASzshM+HWPnxXAhXA8yapWW4f6C//yG9Wq4CMxJrvdtn68fuwB/lPFRdx6X
4ntvq+B0e+m3iwBiOQhmug2Op/eGKn0YWTSnPJx5mt02y6D9jIqqvHcWq7k3h5Tc25Ow/IyR7mVu
az3kY9M950VMgymZaHh977dDGYgrGMXAVDYCG2Ci0vMmKe2usyusW2DM/pcWNP5wcj9CXNNM/fLE
wrV1s3KLzbdW4U1fdO6pBqz3Pz9KmC44vQz8COmc9VqBFGmIech4NxYe3i3OAcpH9W3SMuMW3k9O
lbOMd27pokTXMPJqcvxPhRfunnZwuK1Dj6AmlfusHHkV5OdLHppJ3bwYVVcHsx6xJ8cZlHDAFdi+
OfMXtiRnS2uim1W2OhtkK3QQ/SQh+00Zp+qGbzFe+LwomuCp56JugmLDe2/rTbd2BdQIjukdBFiC
gQVgbg4HDGNN38TX7AlXZ6ji593byUub+nub4BDjzlBF9tEmy6OY+N1EkyOdVbu4bpK8iZdmpIOE
p7TTZRSbaObHhUy+bamASVsAg7R70nfKoeXACAIWZmCHICMPtPPAwnauD2Xj6+5Z+I7wSl/10Xb3
z0Ajde0pARwinQdWsjGKmwTMlDW/b/Lco+Vw1/11231d24UV6d5p2jKBxnmKCVcLoik6agBZG7rN
1+vxZS+sXlqR7pE8GeuY8HUt3XSq8+4mKfRbg0y35Tj+um5q1x/+LEgWOTLiQTfmfOHhMtavkav5
bqyaIFF8GZl2zEr4XBk95WErjOWfEnX2GztpliDTbH64vpr9k3uxHOkUTZQZTVHF4BuzTtbNcm4g
t+UaoZmB77GD/swB2uG1x1+Vo6M7ZQ2AktAFBM7VXOf13h9fndW5OTOwy6+D3xjQDYTmN+kTpL7O
be4ND/GN46d3qa8/ONmzCje36y9gh7bAW6WBmk+OV7zteiE4ND8rS3jmUp2SJT5Yfe/FaTT9i5CP
e/i/xqQtdtlYFgPGaI9AzgctRArLzDPox+sfcsuYvB60CytSnBIuwdUHxNrRQYf4A/lcg64ETMKY
yO0/Dzf1rfG0au5EXuoVgJkR5pEPXMlHtns4Ln6EFMmmVqDfm+EeKGLAUruel14apwokz24ycblU
yXXEQCC1g27Bsf68uk7/0V1DJrf9lUGyg65L1AaryKX2rXlNQFzXjoovurtMJHHocKABsnmftcWc
NizFoZlj/ZGbkYdB/uP176kyIcVNu6NMLClmIJhg7S0vEzx56Ix3/P/NjBQ4U4tOKC3OPMxZ82VJ
yB1fsr9vqgCr89/NctYs5SLlHVCULjLSYJpjjrSfWpV1PqCk2az4Jrsvt0s70pm28iEW3fpR1ikE
yp8xGESD6NwEY5CCD2Xy44OSPmL1NDk5wND9CtVBZWJDclzOtZNZbcTDJPfcf5ZgJa+IX8vvwF8l
H5aDdSoencJTFbt3X+mXZtfwdrGlmsBA3FSUYG0N8UjF+N3ZfFtKz6Se+bZqfc9HA8Rq3hAmX+bz
8tH4ToJG8VX3IujlT5Cyh6yFbsaY2zzkSWqe3BisM8BrNT7VK35wzLk4/L2jghIT/zFw32976A4w
1ImNnRb0dXEeFv7rX/x9B3xSqHqgL/fbuy62dL2lmlrH36dTFPTlsSOjf93Cnq+AKcF28SBbh5kl
/0y6EkU5tJLCGINUprPW0/9pLBX0fPeZAyFZkGCD2XM7PSyKPM04nu+hAc3wGEylk/YpKkGa8K1E
SE7N3nOr+Zh0Cn9Yv7d8EjDipwGNAiLhzZhm4Yi+GYYkDqHoBQ3EogTZRgxlbY/TevDmKZ88u6qm
8/U93T30l2alk8BSumhxg9UCZtx/WtWPcscrTN951Pz4djE8N1DBIPci86VJyfOnck7ZLCDYgZHO
V+KMR5LPHxTL2r7cUHrTDV0DIhfIBLmgX/M2NrsYpyvSBcgDWPVQsvxUgZ0xNjQUdPWQxNbtotGf
zayi/NspHbw3Lu2pNgwjFT32lFf9h3oyP41cv+k5HpARdO307qWJUB2M7TuHky8p1QLOGsWswXaP
3/8EaY+NOml73mKPW6e/0yb3qa2tk2KPtx672gCkAMILtrupkAyzhZEQaEeHeeIVn8wmSB4ooPjx
0XwoIZYz+wZ8qPXyZ8f2VBfH/vr+2F7//SLaLBMYuWItjkNmveT021QVqttw34P+WJBypAlNw6qu
sIMO7U1QJLRfnUn/MZuL12jpyYCYRl1191Mz3Vej/aLY2t3lIU7jVgRTy6bakzvR2Oarpk0OsQd/
/IQBh8B9WR5o7xVn7aCfjMJTEfJvwys+J1DlYOIy0SiQ+1KYrTG6wYRNw8qDkfya9e44Taoi4u7K
TDyaEcTBNSbrnzilbg6IsHGYWj/K9Eabn69v3e4qTOD+AYZztiyAGpA6plHi7xfZybJHr0UdBeIj
143s3BHYqwsrUnKZOXY6DdREEQoK8eKcvybh+l3SZ5WWwDZLgCF0JX/fCkgBpUeJyTq7K0b4OWdu
fS9w89xBNWH267oCEl6YqmmX3e3DLY4Ko8W0zfCk5QxmsuA5G8bt46CtX4kehP6m2L69yAF4HRBj
0LdAwiCdLaLXIA1e8jgUq9xwoHnZHLavwvEyctKfsrNxpCctveXGqYf67weF9T0XvLQuhWdR2rEb
pwVi4ypm6ucR0j+Q5wf6E4sOtA2aD0VAAvOHwuyanry/4IHzvFi0FJLnKS7q2cGiV37WPFjejCfz
GUXbU/pT1Tff+4qoDECj1l3lBeXKVBcPBR9NmNIT7vrlEBVeYvau1zkq1oJtEQKLQtKC0iX0cCE2
9D4O92WRxAyC8aGVMxM4e6M85RxDGpGoDD8mixNkqB7cl6Sjqsxld5EgP0YleJ16l7sRRWF2XUtX
Jzr2v1b9qBpgFc2vT5PvhjkwLAddeGp9iV3vQc0DkHHA9iBg/37FLIZGG2rbuNyt+a1iy9eyUbG6
byk7VkjwHxu/w8/F7TZBwZUnMTzUCJMX89V+jH90UNkpXZCJkp9ISYEBuskCAOa5134DBsnnganI
IHZjHCqPq6YS0G+b+6AQ9STcAvubWI5nAE3C2w9oFxb64BfR6BfjD8N5AZohuH5O9vYXusrILMC5
ARSN5FHMbQCRqbB2ezSD2qBe9NeqVNhdF/xywA8y3UXh9v0XLDowFogZC7PdIrCmONBrRYFldw3r
EB8QQKvwgeQjM9pkICNfo6geGCOmSSG5cH2XdnNMsEr+x4RMsDFRnkG2ogSzUT9lIcnAiI5+ssX8
Ok/0h9opoXFDcSIsu/3GQD0ZOEIUR03E7n3RJO0/13/O3jV1+Wukp1mBc98OZY8wEBl2EBO39Lie
+dmwHKa5zhSZ5971cWlNf/8BrbG1yrnC2tMifY4cCGKBpTyEPu2xaFDp7VJVMrgTajD6qaPKT8Hl
uYFqFyl6M0kexWHJ0V6bPiVcP5RmrFjWzibCCtIK8K8CgyRHFic1CMstHS9Afr+U7UNe/wOxuLte
5Z27q0ETF016C8mejIfroqED9q5Kwqxzbovh2dJSH9MxisLYvhXMBkBSCqBwGQUH5KJlcLNPQk64
z8RznjxWea4IFiojUh425AYkRqI6CesSyi15s4x4oEe3Yl4UQ3M7Jxo1dpQDQDANVjy5G5z1nd4k
XZeEjtv5k9W5np6Oqp4z20kRgB3ETMXaAYTmmZTtVXVjN8BcIu132/57zd3p1Vp6TPfYUXZX2AU7
TFpHco8by4jBvcnR7+bRJEFLxXDWmJH4xE74Tbcs/XeUSqDRUxpgnDYpQRl5thLT5wS87Uk1zt9Y
q5V3UAWeIOacWB4rHV57uJWgUCv0jkNAoWyob0U6wBuZKMIxS5LjmPe2KpLtPLTeLXrd+ovLbmgx
etQjMIUL+IWfp6Z1PjTMyu67Ked3NOLlaUin6MQWHZK5CY0qr4qP18PXdngX9LmXG7/62cVvmEU1
tbo9gt/pJjnlj+3pMBzYgd7+vVYuDCHtBTZIxzz5Zpo85il65+mYhG48fzbLOPepML+Mhv5gIHKq
tnbHa9c00F4h7Jjrls9gERE3E6mVYFkrbT4ocisQh5j38UsL2fbktdd8VVN5p7egwdzaSQEQGyFT
uvvqKoo7Z4ySsHLtEv5qYeq64DMeK6AZnKFPf8tHXb+dtUZ87dx89AFiKs7JDNnNgJWNuJtqoCfi
JetmL23pD9tcrECjaRpirFkEWOinWMQqTZ/dnQI/Ili2Vn04uZnWxW3HbIhqhbN12xaNlzHVVLPK
gvTqWAZhWY0JuhOdcIDjXpdGRbq1EwzBf/VnDVLmVGRGRG2In4R96dywgnqZbj0ZumohO9fUylWL
0Qs8RzGhIAUp3SJ1VJZwYTDPC7+n1YfZ6W8ZHe+SZvx4/WDubRpAnoDwMXiTKT8U4xSU/p1dZCgq
84M5QT+jAiVNcN3ITjoB5bYVqA0+GpBlSvvWT0mWtxneMDphYSV+aDTxMOp+6CHQXdPOv25tL3N7
Z066s+IktZrIxJN+5b0RZ2hH4uW5yrYN92ra372PhQlnZO8rV8Zm8oKZGWvJWsVahvwguvlMtM+Z
+2pmQhFr9r4UMmpIfIEIEmUr6djPjDdDZmFVpQXR1fmmThbFZ9pzbxeX4jq2riGgSX7XT7mRL5EF
/ZmkO7tdH1qxDdqWJbz+fdbtl57pYMJAxRg01MiO5Jg5ZD0IOHS8DmYn0MTn1P2KABuC0+Suy41D
MysSix3sigZ7UNYCng4QIDmzqJ127shajVgFuR3uF5M3Ewx60OPyba68+GSc3LNGFKvc2UzkfyAv
B+IIZR45B+QgTUeMxoUHGhevBmRsjqBx8vP6Vq7fXN7KCyPmevNf3KqkqKwB8OM41PjAHpqMotNm
FGnOfd4Q57F1NYwmLtP3GqNN31ru8Jfr9nd8EosE0Q6ONoQgN58yQXM2MfApM0t87FP3xKP0w3UT
e/uI2gNKASu0GrW690t0S8cZAcpZvQU0g/XHhD4w6O5eN7JdB8jmAf9DsQzfazOd0KRGG7cJ0kI+
GdQnUwuOrCZVvD62HwshAi1Y1FIghwjM9PuV2GXp9oQ2WViBVVN33wT7rk2apw29T8jgJb114KmC
A2xnYYi5Ot7haBpue4Y5EZU7xkjfezRbdeucJq/Xd277ebCoCwPrD7jwQMucLJJNEAebgEhvWetP
Ue2BBOdw3YxqHZIXtDqZOkOkWZiIAUwlgwltiSp+u25k/QDvT9P7tUgJBGstYZsFhyZvpH2qGLtj
LkBhNv3Ji/bGbvAKvm5vZ1EOBjqQGIOHH2AQKd4KPOBGWpIEfdDxl9PX3NNS1azjzmWIeZsLI9IH
muuSGEWZ5+EQNW9a131wy+KU586LXhlQOo5wT1EKrruaAh+gIVscZjBnDhBG/jerRbUJNE8YUgQ/
/ntPGTvDmYxxzMMiHVsPZAOFJyZDhbHY8Uew6P6xor+3MpPFgppplofUABxtrtDUzRvnFVxQCo9U
GZI+Xk1o30xLm4cu0P8aiZ9be/pipZP5f9w26fvlFcVMRYPknFDQBhuPOhgvrrvhNoNZJ7LQjQDz
PaqQchDHI1Cg1dJjy3KMTFS5NnmicX711P0iLPflurFdn0c0xxMcP3zTNo6hQDB2tZuGkaYDxq3/
1Iv513UT++v5Y0I6xhUZW5tD+SfUtM48TXl50FrwsrNsvJ2dWIVmUFmTonpM3WZOhI7HUyS+0/iX
Tgroy3Y3WvP3E1Prd/qzLimtHSaA54aE5eHSAjhUPpFCeJijV3iD6gNJaWYktMKu4j4F2l4gEIp/
CgDmFTZ2Ai2g6+v0Dspw20YoLvQxEdDjDVEaD/KmPlTikTrfOz7d1KkC9bG7nj+2ZBq0uo97GhHY
KjCWNINPMXNVfKhbEQDgqi7W40qhrdbddjHyIQ1bkhk3w2yMGHFEt6bEQKdPIit94pW93E2TjldI
t4gASOPkGBVaeqzQBLmLeDzdWkaS3YAQRDtaqdWCwIq2RxENj4lIhuP1E6LaE/19kCRunVUmnRBT
NHQ6NWL7Tkypf93I7sFw3LW7DjLaTZuhFJE7d3zJQ0ab5NRVoASyBAEV+4RJf57OQhGQ9+yh5gpS
wPU/EEBKi2Is0pIySkN3HsxnNhfI4Qbi3Jl9rh3FMjNV0rh3A1waXH/QReoTR3hmiq6DZ9Hq4Gbp
wYWGmVapsKQqM1KAAYaK9G6aFKE7PunR11YcJ656W26fZGh0XOydFFpMJHDJ1Ig0TJgTzE7n94U4
1NpbnsU3BfuEFs75unPsLgrwCwNdPlRH5dTHWlA3iwSiTANUlJh+5o52m2qVws93kx92YWY9CBef
qHXmUU/cJg37yPiud/o9hudmr6P0SztUHx2uv84OPUFBNHDm4hcj0QdWLIoy/d5hY8BjYAp/pXiS
8x4Uzyfc3zQNp8pBti8681XYSfR2fUP3vH/FyKO6gsfFpleb2MzJShsUq0NMDrZTBF15N2bk3JiK
5/Teci4NSVsa4zWdVhFinQOCcAS+J3tJP15fy+5nQx8AL0ob8CCAWN5/tnRxjbbM+iw0eRefMmjz
lU9LeTO4yXG2HV+3hScM85Fb5WNNNYx5js4/13/CzioxrQ61IRcyOYahS6s0WZUsesUAOumsM4uS
21FTnbmdI/DOxPrvF77p2m6qpxQmjNr+2INZko8fEuKoiomqlUhRykayYAkDZkaTnac88nPOPv39
ZqF0iEnYFcwFkiJpJV3RLm5mZ6FL2zIwhyr7kmq5rXjK7ng45vPQTYZwIkST5DTV5KMj8grh1siW
/rC4sX5q60UHZRlY9HKeLwp7OzHxnT0pJpYWbRqtyRAT4xQiHhBm4ktFfKsAtHetuaMU92nJVdX9
ndQIpQgM96KsAp0ruTmvuXzUCmfKw5mwc6WXDYR03LNhiPuC1rY/U/f1+sfb21Y8D0EpsApgbOZM
pqQB+oBZCJEjsv8B2HrNFCc9BQWv21uKWLjn85fGpMSjEoa96FlchCxtHxaihUvM7oFjVqxpp9uE
GcqLRbH3Hpkk4zLPFmJuafxoyhuKseWqHw9jEqFyiknp6bZv4zNLrEAQlVz73hoxsoMyKjAz2znS
0tSTZCjpWkWoP5i4R5kZP9RGF1z/bnvnGoN9a8kKZ2KTXkG2tSGol6FwP1SYJQg4UU0+71lYp49w
RcPGRu8im4npZAnLQq2nHyOr/AluK654Cex5H0p7OpBw4B3b4DiWsov6AXwZIXVe8+Fz1mAeIWoP
nCnrIOsnl4o7WMN/LclwjnKcbVqwpQHix/7HhtQtEqrFy+7sG1DrBRAMcX9c/0C7S0MZHf2y9W0g
CzFEUSX6uYhKNAYcn5TnqOZ+WzzZKnrFPX9bQUSAlGJad5NfMHMxaBfpWWiDmqkUD045+E2kyNf2
wtKlEeng6jwaaUtgpCLDSauZn6Un2+k9exahlk+H61unWpJ0fM0MY/9QCkG1D4OhDw5f9M/JgCKV
mRoq/eN9U4AQQSGXaRuoBoX4cRr1OEZJPYaF/lZHFHwOf4/JBfMN2mv/34pcpxckB00kw/blcLS5
e2yZgstz77K6NCBlTHFXNHq0RoMCTZUpnT50Zv6d9Jhhr8cjGIHfbKIfr3+kjX9jEmUVGQGPOi79
DU1cZQyEAz1WhVZfP3XzFOat9gCxwwP88dd1U5uPJJlaf8pFqjQb6WI3htmEKLaEZXMquBlaXJHY
7q0HW2gAG4RAhFbReyOONi8MxFJ5OJaV9pBrkZ57Zc5a0G3yGRJDjKvayetffBeSsCywQ4PS0TXx
Qvh9i10siw56PzYJ8iZQa4CMbmDDgx65MfesLuoeXHPJvR79+luSpOiPjYN1vL6tOysGO6YORWqM
dgIwIR2zmIkGkkYo/LEuRuFPtHrYgBn5YNPePWbCVk2R79qzf5dKAGTF7M/7Ha4qTPHpg16FpEz9
aHoesizonK+W6jDsuAuGfP7YWS+2i30twdicz0NUhT2620G+6q0NfJkOJUSc/etbuImLuBYxQ4A9
XEUn0Nd4b6qbmhhj62MV6kMDGc+pD+OiOtVV03oTmV+zqFRkpZtLWTIoBeJUz4va1lBFBy2x7iUZ
mLZR4KgUVnZ38GJZ0pcqy3iMUb6rwhGsCX7emqaX8mo5xZjeDa/v4M4hADsnuKaQwoBYV+6KsaRq
anPMK+Qx1PW5w3xnNj5iFz9mWvbiLiALjuPkAdMAqltmu5XaOsAApMVKeQug6vtvN1cZ6ZeU12FZ
J8UJOl7NHRuX4XB9fdtcFMMFK20XgBwgQN7QqrYl6rQO5GNC7qb5Oe/ym9xcTuCsuR2Sxb5tKPvm
mMK3Bf9WOHHiDUb7fP0nbJ0UvwCgOiwW6aIuw3GjyKxzDYz/ocOSH6PWPEZZcpc38xfDKMPGthWB
dNtwR96JsSXYQmTb8u5OmpgrUytLQNbBFqFDPwHidO5L4o9BURyT4iighKqceN76LKziEILrfOUq
ksGd7QrkNcuqDCuMNMz8LTNfakeJCt46DawAjo9CDjgBNqyy44DDUE9Y2+B6Q7AEICL6WkBesqow
us5966Qe4VWZXP/9IpwB5Un5bBZlqEWZl6ZfsspQZOHbAvb6xS5Wte7thQmnLmlv9DARARbhf16C
WvMav/LtA28DPCw6kEvpwVx6mFCO/FbFH7m9GFbzKPSsnLNrifu9+cEYNXem+HTCat+qwXowMvrI
agu9yFFxHHe9BMB/tCGBPdmcBU1beFlGfRkWdu2hGPjokGcEnJfrJ2479Llu6IWZdcUXG9oJvoi4
x1U3+vny0GfQdk4OSThAIVh/jk/T5NWhkq9i11Ewi6LTFX+/GRVBq3fMRnDLYuhnCnTLKwP2HXw6
K6Up81tvyYIIuqQK39kJLqhtgtsdOjAoIchRtAX9MXS4cQMukCE+uL24N0g7YXp4FdJJDl1aqyxu
5yawuRjewAdEc2RVn3m/uTS2yyjJ5iq0RQ3BSw26l3R+a0r2PXXNn8ZY35p5+mqU4tZoR0WivRvc
Lo1LZSEHW99kfdyF5ARQr/6pX/yi89jdcoru6l9peXAw9hQ6CrfddSi8JFf+eQrklJyrNTVyQHuG
2ZU6oI0861N6xMs8rD6Yn9obQJCD6x68d07wVdGfw/N1S/aLgtOQmCMc2JpzE7UhIP6XKSc3RTP1
x39jysHUOa4MtAKkzzlX7jLViVaFbfEolltid7eOKBUDI/tOAxf9jxXpuxU1Z1Ob5R26wncUsK9k
+uYkUDpuag8yl15szYG9zIcoVpHn7XqMiwQbxMkYFdsg2ye7NJs+copQM35N7CkWz/+PtC/bjt1G
sv2VXn5nN8GZd3XVA0AmM1OpeT4vXJKOxBmcJ3z93TztslIUnayyX6qWLUvBAAKBQAx7G30GDBSy
6UXr1PVGtu55ACbVPtiUwbCpBWdkDSD6e5gFLC/gRuLJhlQBqgSzMxNJ2ggASZAMh+fgfaM+4EAG
cceVx768amK0fDfNSmy8rPinzG+l15hwOw18xB33UxgAkEhAP0QsOeQAjGrO/w1y2KWLZErZA1Zu
aSwvj+RMRJOWmscz4Ikp97EjMeUyfcSYPSr0FCGzkzJrLVW2IBddfhOCOfCIvw/p4QwlIdgaMi8z
zvoyozx+EsZGXWXtWziVuLM0xB4E64oesq+7CP+O0a0M0Uc7tKwZHtKucrpue/o8fi+/TJ12R1Jm
R0WTND0kCq7j2lWfgi0BTIIT3ddAKZkYWvdruAxL0ccXeTPbLETVaaSBVjqtIhoC4dHNHwZnvIhv
jZ+yTQvu6gzIpuPWv2jO1wZyV8R/I19P4jAFRSHUJS1VLFaBoG2jgGAMA+gl850GLTEbYTLgPjOF
Sq0TrdPan95XzCh93deyHrom67AC2jTujNOZswTgKNt0CiqzTcDAfQpPAWTXla2eHnJfUxDTVsM3
EQIuvG9d+VHRtlKclNwzK3cEGrkj5TTbV48NNeMtYUHkNp65Oy10UVnA2E5JcuATza8yxQqqsfQh
U65RL08xe/Mqr40gL4RCmMv4lDGLmeuBB2jjh4wuePCr/bg+HjhtybeVO5IwaXkU4TWNHavw2tyz
/R+F+SFFP7TyIMLLVHs2yvtAf1WquzG0V67lX1WuU2JngaUeGoFcBzDWImWNo7asu5xwDC1O6/fE
0yjpYaYx7S0M5ir/8ZTe5BiOdJ65H6n328rqCu5xPaAYhHI6YBZFQEo4bSAL3vSLmJn/aYxQYMAK
mxdmqZNm4sZKQJdG+oc8fD0tac0UZ54nxAO2UwdIssySivhRM66L8Pa0jBVT1GY92rYUZMKMsGhW
vMMK0tZYDYgXT/GUucTeYAZh7j4sNebIrMAowEzbOMEWVF+O71h3xQgoZPVlHdhy2uhvVgiShl8v
/O8gBnYna3BXWu3JZeVYyo+xOS/lwygG0Fu8nV6+pfzJL0KI32X9CuyODlrrp3zQzTL3/PPkptgA
PNEF0r9CZVj4mj9c0evXtxzJKkobJJ2JUXsYIXsJxicR9myMidMKbZfY0oqdT9Z1YhV/3cNH0gxr
RFaWV1OeElTk1nUbECalOshIz7XoFmeAaWN0d3o5F8/W587NQaQyLhdxXWE1Owk3bPCRV4SO8Q2e
5pvTghbN/kjQ9PMj5eTaLCpbhiC5fs39Q1mv0RUtnl0M2P7K92D6deaMGrXz5bDA6qm5GYFVTOK2
m0lN5piNWa1t1fKyfQqbuaS8tluQmMHbB7JEFf0irK5G01PMldfl0qKhD0uFUvIELDHTSUqbXgLk
UuFVfkyl9No01lZtSRF1KhoDFGQa/59dW0Uh6wBtMrknAVpH3WXm00g+4nSN0G5REfQhgYsZzFvf
2pHSxJA6gEhz4GNkLiGXOSYD/nP7mjqd/iVhZl+pFjZqKQzuDSUOjuGMJHFOS1heqk8Js6Wq45Lz
lkOHtvrJ+VakLtJKzC5M97ScJUM+1mT6jqOToki2aPTJkKEJIZgDtj7sQFppg116jCFr8KnNzLSq
arT1voUU5XriH9bPkvsg2Mo/Ddo7Oqs8tWe15p3WbPqbcwd3LHN2asahRQN+Apl80DZh51Mtzl1T
v5a72skH+29axOwytwMQ6XU6CpKpNKJmoLEqaldELF5GRxrNkSKbAPTOeQubII2XavcW3gW8xkh8
+mF3Ch2q10G/NqVdm60FfivGOE+RDh3PejTN5F4CPtvSukKLH+vqj2ZcK1UvRpjoVgBDHzonUdia
vUVMwHEn6E3K0foWXuVlTcEhzfq6o7HAgEqDB5qBebM2ApoppjgxxcHDO7WTaZHG6IlCn4Pxs2pX
6lHfMYAReR5/lPL1jFRBlpB4xEcVbxnoQgwanU2AQjVowvSPtnbB+ABEoTUM3kX7BbgdKnxIqX5D
orE0dInySsEFXVQO3omY0Xq2p2wfnqlVvlI2WdzhT2HzOMcerKJTUqTBOCnPYzyL1DuhDbu+qTen
T+VSLhFw4X+oNY9yoi4pW8PQUIcNaev6H5obbyQm36IxXmWZE9yureOqxNn2oS6DKDjA9nWbcIKi
pcnedwpXGhmybg8VykFrWPrfAUgnizlSUv1qMVIzGnGLQpQXmHgVAeWtsBRq18HPbMCDqUElrjAR
BAFTHPBfmNiwXZX052mNF5WNJkb/nTcAcklj2Lwl7f2OUL8wXFGswIKvLs3sHotagQFR9JqChz77
6XMTgP/1xmgPwjQccGm5XbCRQTQxmDq15U3p+2iez8jKVTc54m+O+mixZlddj87GCAgvOeZIMZoo
BAWlFw2TihrKe9RayMnUK5fepNYpibNLL06kXg1HA5dewimwIagGLKm/aeezK0+g3EmyElbnZ9FW
QzdgCzftk02Rwu6jFy4/KX7CRNJ7Uf4DhCo0aKWVhV071LMbMBZtqvYN7qR4KPGCUJxitLeqnp5l
jf+XfOTRJs7uP7mvw1GxcKwn8jCbGqyAw7oOkcAaN/rHCJxpzrrn02u84iF/YVUcxS4AIYsn9DJc
S0nICnHV9B960oNF9pAYay+K76BdX4/0ryN/JEzX0j4BREGO7C6pHBPMz84gHPMRcPBMN5nSTmUu
NiV4s4pObymUoPAvxrM1zMCV4/LrQ48+pPD9LBAdPiTrWhhNd0ZCxU1wZOzI/2mEByPgu9PrvBgj
IrWMVnTwLYGm5Ks3U3nRW+oUd2T5Tyu+ysxXe+3+WRMxM1W9AzT7gGKFp1ohAw5PFMANdMHKoVw8
9zrKvJgLQh57PhYvV0nlgyK+8OSm2PAy3NeqWAl1Jzv/5lrQaIGh2gn/ct4oHmLeKtQBFg4zAfjD
ttlO0A/JZi2N+R2HZTLHIzmzBeu4Locc2HweuTQ8VXHERmPcKe+bhlZb+4fpJVc6i93oMnpStkjf
bv+CSRyJnx13VAIqKaxF4Ym0o2UZ0qSRnNa/Oy1lcb8+pcwPuEAX66iB+xrztMl5oaWOlpavp0Us
n+sjGbOIMy1SmQedjEYcBJTPjUM24pJPFfN99g52K0cAwhJHe6rdKAd5IzvVf87U8nUv5yda4qWZ
5Tquo77aVOgLLoaW6mnwV26DI0VnMUmFnoE2LKDomBg9tTLjHkROstNivMqXuzWwqzUDnQ+xDABx
Q1GybrxEnZ5d9UYkdz3GEoWieEoV0jSXLtDzuKlr1Yvtiw4gFQHRUec1mRGD5QJYyr3d73XA6WTg
oMizaiUIWA7rDQxHTdhv6DOffNKRI9VD0QUDb/CFMdoehWYzNUip1YhDFIqrqEjfBNiHheUztZQu
0vbOqgSzLA00SNMo12qT+JK1I18BZmpwi8rfhiF0X5W5hf4lD/OZTA8PWYKheKkBZumPAISmSdo6
Ar2LUiG9S1iVpInO/OilkYqVhVlyYcffMY+XzT6VcgPfkfeoQ/k+rbXWafQeCXeNauDc0cOBGn8l
N3gsdWaeVhiDWm+U0EzQRHnnlEVXXKXJGDestzTuSF0irzxFFu4c1EbROAnoNIygzxPXeWw0uA6q
0rMl4GaZF+OoMoOsYQIs1f7RXfi5rdO2H5mZkZq+jzIYCKX9bh8Bek3VsHmpSeNIbGNMp8p5Sath
dK368bRvW0wYHIueWXhiqBVHJy9GqbuI8fJeyCVVWx2DLyEaqw685AeAnjAtsLZN/HBa+FKYMrUW
m/IE6YPrcKY2skpx2UHtsOwIoNmR4onSFoQMvsLPFcDw4OlOUhbwem1fl1f8SPTMgBVtABSvGpae
IGgMJzdh9QbgE65kbj0cAvWKWG+S3q/EFovu5FjhuQFrNje4FZXeeN26+hMixJChASAGJFsDv8ZA
styDMy9ha+05S2E+DAhzWxgjQJvnbJcx4t34vEJUM9TZiyqRa6McFLxzo+syBMXH6W1dclLHwqaP
ObLmti4whAlyInBU1U4G/ppW/vn3JMyiTWBXt6NfQ4IsLnuAdUjZWolvcauOlZgFT2mTjmjWgQi8
LMVmdFUkBKn0Ck/gNlTsZWzd6PyltiYDQRuQASfazm9TU10/tEPOITZMumc70fcofztq7N/8hQXE
wZsaqDA8Ou/TKJIiaA0JYloA+5ThjZ1G7LSExSYNE/2LU0MPKJXng4JCjJ1mdFbhpYdip7lIrVD9
XN2DAtQJnNA7LW3Jvo+FzXaryAYzaFroo+UPrZ1TJXhLiaCW8nJazpLHOpYzi2nBcpipaqY1mCR1
QGl3UWsB46PGgrHd5mXGpHwtD7GYFz8SOSdLK6o+M/p+soiDfakw9VCy0KLyM7A1rrub6j29X5sZ
WLj0gL6MNiWgn6HrYn7paUXld2UQ431ijJtAuwUSHgCS13pql7zEsZSZB66twsdcO5ayVgf1gGkJ
/9poMAlxesPWdJl53DELDYRK0AVA6YgQ5R6hYpk9tyrZ/D1Bk7pHTi+SLckAoVXpFQlakQeLxkPk
FojBTouZPNv87Yi6GwY3CfpDME//VQwAYMcs0CCm6klEwRcDNkVd9nxLwm5pGw1wmX9L4HwsUU3q
IDSjBI9Iu/UABkXVOKZydsC4GBXBShPk4jGeSJtRADRBUTTfraYDERTqWhg5f+hTxVGLB56+Be3H
aZ0WTA+EYwCU1EGuMWGAf11EXeZqM0Zp6cXFszkEFFOZK9u0JmFmDWMSVoEIISGVhBPLmSuk97+n
w+xGl4XapNEACW3fbKUYWIiKeD4tYuHsIPhFORfD7DC2ua1VbW3auWo2XkcMpopD1ZssWasoL/m3
YylzAyOjGZnChpSiHJERq+nYo81Nuij1V2K8JIrKePWeNBeJTpiV3/niMdB2pxVdigZNYD2igwP1
JPApzhYzSaI0Eq0PTcOM4uJgmS6Duvip6N/KonZC/mqpbpBW29Nyp8M6O8wQizFsdDFPJKizzhuA
skvSiL46T8rP1f4iL655UuB9AcancGf3guo8WXFTi4Y5zQ/iPbvA2hjXCnDFTakBSIHZEqxzl92W
fZWvHOSlqgFUm17MypRfNWcHANwkeLy3cTd1/MShY+3L63CDJ2vmdjod3NwZt2sd4cuqfYqcbaKW
VQNXyxSMbZ214ZV1Wwbp+3++YbgP1V8hNBDCZt5XifIx67oWc54YgPRi0xe7DhflQAfB87M6adGJ
M4b9XguI2I3EjtcKVQsOEmbyxwfMa3AkGfXC4E3p1YVKBxX1MC42Sq3TDkQ3p3VdOv3HomaPs8yq
lZ7IEBUiHyRkaVNJ5bYh8UpVcSGi+qLRLAwAGAfYYCscPTs/r8qOFVbn2n6zrUBWr8jZVvsL3fwT
KgFmozAZCTia2aEr6gDJ6slMhupaUkY4/4jqtnt68Zae1V+kzFYvicy20lIcbSvrn9qKOGavMiIL
1lk+1UtU0Yae+dzfFE2/SRTl54r86Qqbu5ZjLWfL2gJ+xuo6aNlsOiey0dvuXym3BvXRtUPL2/XO
tKXTh4FMVZFtwEWiX/frndraRWzZAiPQVp+7PQq3gWqw00otWuSRiJlOQZJVdtKaeD2reEv4gIMu
0dLQlStviaWXC/buU5VZeGCgaWfUZahih2h21je1l5wbBTU94hqPnK2dabJ4BDDkPGFCYzRQnllk
qPc6CgIJHNeD4Y1gY60946oGq1RDQfuHYtEdmMYYSDAnKtiBrV3ziz4FDDqWPJEOYvri687JVmdK
/jS8ruXjjZ6DNBidRJWmbCRfXvEpvzK638wScC2yhu4NTEPOroXUD9KirKcbj3deF/UvItdQjchj
N47S9yDXnTEqPobC2A0KuOTs8kGp1FvbQhcAyjCikVw5C7wxTXaiBQoHcsYU41SYD9cdP9VoZw97
e+yd03a3dE1jc/746Mkuj0L7DNx9RSZhf1okNfVgutBeiQmkpxvEJCg9J5tBX0M5XLT1I5nTph3J
LDCTK+BAsEhxdR0o/b4ug7tSr+OVHVne/E/dZpkU4H5pIDGHbqCyE1SyLK8W40EgJ1/30Qq4zqKL
mJC1YWyKZs7jydzgnAN9uPRK4COrxNOAz3F6pxZX7VPCPJb0CQkyKYApxwAJ0NPtOBKGbNdKE+Sy
gzgSMzsxpEemGBxieOu9NRhMuuCbCFnv2+jnuEF/8+o8wuIeHYmb+T0/DoGARKAVgHpoFP/0y9Sx
pGhjWTenl2+pIAOkBURrMugbMBI283zcNnJzBAswCJ/ad16QN70bUCxGfTKXXvUgv+vl5FyqYPUw
l/u0rHcTqGxU5Y7t18xETaYUYqODQD6Nja0yDOedKrunP3LhBfzlG2cupBvr3ghafKMpA6VXKxwJ
aCiDDk4JHWWru9PClg0KUFdTJVUl837X3gchRFzAZBOj2xDgXSS1wWIjXPEwa2KmG+LotIvaRpNH
CDF116HbBD2pFEf9XanrlW6eJVPC/DKGw/Gqwwt7+pAjQSRIOwxw4jWf9OWTHwGqNSpcJSF3eaiu
GNOaqOnnx6L61Be2gQdqonOAP/3M/ctR+pDAJnh6i9bkzDwYSGr0mE+Pebl4T2SZhhXKQYnMepz/
05KW7unjxZvtUgWUF4y/YvEMkrmSmrMuPwdRid5HTiNymkZrOdQlh3kscPbc4PoQA38KqsUVHxIq
NXYJQuAA3MenFVtZQnUWgMD09Qw4Wgismtc4LaiPF6ghbqNxDSF4RaFf7EdHNgE6I38UARQCFRnN
xFXWrmzRgnOwgOVqAMgC2IgAm/pqdD2iNquIEFvURKNq9NJVFQWuuAcGOXm1n3fh1H4RNtsexUhB
PKaVnZfh+leac9/eYTJxZW+WChHHUuabk2QoKEkod3o58FtCyneyW4MwBF0H5S2AicEBCvK/OGDA
hTptFQubBcGg2wDApIr0xOxg9aCL1LpAgvX5iVdH+Ubj+YrfWxMx2662EFak9dgfbXjxjcMQfZxW
YXmHPlWY7ZDWYzy/1fD3yyZFV4FgbSW7ZfF4WspSPID7V8Y6YZVMRNFfra4LYAiGCkNAzVQc1K3l
lDGqecYbcbNNytZmBxfi0S/iZlqZWQTQT6XuMEIs01qy6GiPZ20TPIF45WKiBwhS5bU3pRWHvpTT
gVwcLTREmHg6zy6PIVZsO7ODCmO3wQ05EIr+FzZcC1butAM/J1enl3XBK30RN/38yFlouS96sITg
AskEG4HJLMcPZMBJq1fbPCYHN3uWQBQ4L1B0Q6+HPdOsG0A2xX2saNnoCQUN2n6MojPSElcd8+su
yq+NtHb8iGDiL3NPq7mUAP0ifKZnM2Z5ZDWwntrVKmpuoPA9+kxG9BRVlLvy1mfoCDgtdPFgHCk8
O9tEGnltKQ3SA4VMQcxBS1OlZC3gX2rV/6La7GBwvbd8MLt0XryLtpXChEx1EyQptPkIt8a2uJha
pnzWcWbrLFk5lsv287mps2OiJkUXBRJ0LHzh2GjciDF3L/XlI0ix1ubrT68nOvG/2mqTg1WzH6Fo
qn4MUotRzds2XYMnW+pDw3ICQwgVW5DB/DqgRycCc1EotgocQAC0H/wH85Gc+Q6aBbz4WWxt16AW
7Q8Nk890p9yRmmYhXWsq/BMn8PkNk0s/+gbdT/VkHPANmpddyC/1BMJz49/ym3Ijn4EzeeWGWF7Y
T3HTz4/EDXaqWlnNWy9Ge1igpIe6U17w7L4+fR5W1ZodwrKTasMYshZ5ccAmDY4Fhk8GLPiPfAfu
SoRd7lqVdSlF+GU3Z2ewBaG8xAlElumtAC2Hrr/VQ065gheAedvxkba6747yValuV7RVFv3d56rO
zqVIdbVFibfywpyat8Wu2MRgPEwtUE4p/wZ8wPImGiiu6Ao6hI2ZpobgXAJkZufpasnitGScbJUg
dE9rtSZlplQVtGBubSAlEfexGjE/ecaGrjjOPzGUT11mXqUbQaFAfHhr8za8Up3iNlA2xkF7C35a
Z6Eb38trg1VrEudJDfSv10YXFlg9gmkY6UnflkzFVNMHylR3E7SOdHd6If/kRvpDR3OW30C6AfDE
UzzT78sH4SC6jS99AKPIG4DtKTTZ/AVObbBsEJQYfzcRc7LYo3OeDn6WEhWBeyQ95m0MrJm13ONy
IH0kYpbciMcQ5RuQFHvgSerd+qK/590mKTa2O+wHt7sYEicp3fZRrMQxfxIeIpsCWiGkveajcVFb
2EojEIWKNxkd/1uylVgF1MDMaXd4NVysBU6LUfVE1/S7vNlaomzjF8owvXqkx4rHuAaeTxvImoDZ
SjYCuKqWgcgsSt5lP6QkCFbO8p9s1qcO0ycc2UMbJXaZiilXONL8RXlI9sl5embcggrW5Td8X3mp
Z67Y/XLA8ClzcjBHMi07sUbZRJ6trsZoDzhUn/VZoTmFrGBcY4z0v5BHhNF/CpxdOmGcKKSUsVG5
27qji8ySE276q2ynutFGXTHDNe1mTjhqckU2JODTBlnPmkja6rp5MGOQUAptpaa3lEcEDyTA8C2A
qKLOPHMgPSkavdRwmoFVY50HFwpLtmifw2h6Y9LGTXzaMZN1LnHjfdQgBgyctUfS8qk7+obZKehE
qDfBCCc2hjhztTchsQkI1zb5JsEIDpzM6VOxeP8cCZydipTIGQa6JqXbaF81gxtWD0CFXjGaNSmz
gyEyo1bTeIQU/cOP3lL7iai3pxWZLspvr6EjRWbnoFCroRmlKWrXb3x5Q9p9X6nA+78Pe5PKerA5
LW7RmxgAB0c7O9Cp5uMwul8kSqAhGKnG0DH1J7lccVeTZX/X51PALDAA41oBrFgIKIGhFhguLzAP
jNA4J668Nge1eMqOlJmFBxbhZqHnkJWOt4YUOqHeUSI9qIG5EoisrNqvI3jkrJJ2HNQ0giDgFFda
xvpWW7HnFVXmFd0+TrjI7Lz11CazqWhip/DrmBlGWNM+XSvuLgcdFvZfQ7cR0cj0OUcKjYGUclLj
uWZn5DVWguscPLmO2akbQEA7etZ9ZHa5KWvigb7gPGlAnNfm0V3RGQHVdPEXUpXAjPz8nJm7BBV3
FptBj1d5KVhT38T+02mzX7TKIwEzq4zrBmNmvEOFD63fmnGfZa8quciqOzTkO6dFLfoMC93ME06N
hv/5urRpG+T5aKetVwWePvK9YgIxbbW1aPnOPhIz20GQXjZjneKtVrsDWJod7rQlBS0J2n5+RD6d
Zh/bhIU5Iz9P67d4Fo4Ez/aqVUvS+RF64Bq9RoEsprFvrRy3JZ+IlmxZBYoeQPLN2RLaQZ22Vjs9
YTLfM+S6ZEVanwdVsA0leafE0rWaWGu53yUTwaWMFjw0UGvf+hQDtEPyWiDOwuBqafU0wsBXr9qs
zy8xr/5/Gv7P2/D/gvf86v8cYv3P/8U/v+XFWEVB2Mz+8Z+XxTu/bar39+b8pfjf6Vf/+E+//uI/
z6O3Kq/zj2b+X335Jfz93+U7L83Ll39weRM1GHN4r8ab97pNm18C8KXTf/nv/vC/MOSOv3I3Fu//
+O0tb3kz/bUgyvlvv/9o9/Mfvxm4if/n+M///rOLlwy/5uRZxKO3l/lvvL/UzT9+kwzy34AXRbEM
oJQTAvHkl/r3f/0IlCATHe8EeYqhVxgFz6sm/MdvRP9vdFIgSQpYTeRkpl8CgdzvP1GA86HYCkAg
wfZsmb/969O+7NHnnv0Xb7OrPOJNjb87RTFHdxt+HdJBcKioNgLSb28LY+wADjz2pRM9BDf6hmwj
sGQic0jcZGM79vZoZX4X/0XczCJ/iQNiNlD5TdAQIHL96knaPssKKR5Lp7/u9xIIo1sWbRO32/qc
kutIATEny9DghH6VdSbzecbkm/TJDxxdERFpfZJ1AtLZhNdZs/Kcn8kbtGZerjUTLi0s6LXQZm2h
T0Uhc9hgXFK+yFK7dMIdMrFOyMTWuIoYINjdwjNuTq/rzEFPitkypo3hoMEM+A1x0DIqu4/wQnRw
oYN+Q6Nmf59bKzmumZf8JmS2enKFzmo+Qohu3tu1xODnVpwkxhK+m6ONcTC0d0x1S8SQX3cI9Cdo
qbOwQ6iJ7OHVdmWp0q5ItrUdMxK+qmHB5ApzbsP7UD2R+M2MUqeKr/jUUK47RYcRCvMnWs7dUuJO
0SvAa7sq5JGmekStwWdGpD7UpHmzkYRB0thwu+gQdNuxf5HC57YA8JqZmI4RNz2VyqaifZI8q2pJ
o6JitTg0ReCRUhwk/TnGw5XXxW0V8Mek5peRrHptTrZagSYfGQ0N43Xcip2RaNtBudWNFD2WJavU
e13PnLT+oe8M/yIfronyCkpfJ9SIo1eXQGCi3HqQjB9lGnzIRU1bpdpJqnaj6cE+qYJDD+AfSTR7
G5l3MpYsyW9ihbAMN6SFRYrajtqDdO4jOrUzFI/im0LampnOdIK2C6Tpi8RmRpq4euAG06hgf62o
11y9T9EgbaJHs+SvQ2y7QR45A5iSC1KxAjP/vq2wCCfUivGFzXtNfkTtlamhgSpWnK6+U9LXkt8W
qkILNXFKDjBuJXWiIk6cVtbegPHhkCZgZuA/2lLitkaZ0mKCkx3zGLzQYCUXCiX6OZczpyhu7f5C
jrdp8VQH53F8N/JQo+lA7lIwXkoGACDbdmPagHgbkKAwkJFJOGt93UFRl44kdWAD1C97R8LMtdQ/
AH6USrHhmhJHlxe5iLsAGPrXAbA/6go0SZWyt1CeAYqwU2PsthvjbaBXTIsfUwv6qsKJONpFDIsR
89KO7qp2345XHI0Wftc7QAay6g/RYIGlwI3NGqMNpuPntpOTeCu1QOsd7hPQ3wGE1IjdYci3BrlM
AJORFLmLCTrW471XAXI/Dwen9H92wxUH95/h6eGZbOboVnwOxmraOie0gFzSh04XE5rH91L0bJES
EHfFuSoVG3PgXl/6ToAhJim5zvljnNhUkgeAA3/0zZMVKhtflEwaEzCFVcAmHVhTZkBbkFlRbSv8
n9FGzNZ2euufoZx1SaqeoRtky4Nw27SoKMWHFFYkcWs31vdlkAM1TL8wx+4BrNTMBjtIMsqUw94z
qWY6f+J5t8FsE62Tx2QwPY6Vl5XENcleboQbmYciufFDsVeDq1YhNC1sSoYfgaEBrDbcNNFNNybo
m1E3YzPSTrlP05saaQCl+CGXAS3RzVAnyaZO82tZBK7f/xBjSUFZu9WLjsomR66spaEOQI1GAPW1
hDn2SMcATMPMWRzHTMlvVdMLgx8il6mNfkJlyGhieQYISCbQC6U5FDiWBC6kbQFbRxCElpqHt6gj
J4CT7QF6r9essrVtVrVbVQquSzgHYe37CVq46t8tBSO49pizsfxRgYHHSl3fBuVI/9g1V0o00qja
VVK9i1qcO7PDD00nHjZZb1OMBdFUTSiGlTE8kTDQhFCF+ywrrkV6WVXTd6VuWSYXWQSMnTxjoR+h
tg9cfpUDp0S5ClSyt4G6yMf2SrPCKa0AMAIaSxhC80KjceQMFCh2wCQgfGHim2JCjYbdXtef4v69
Uq+kPnS17CDXDyS8BKyLnLSbUuvYaBc0MoGYUMFLJY+WEjC5eZKBtdfJu0L/EdfXGCanfvBhxYBr
1S0W2o9J9mNAm+hwb/OeyhHqMT9CFXSHzeM4jm6YB7RrWooOLRwh4Q4ZYQPaj+UuddTyQUNXK3iK
WC5fiWJr9gobike7ix0uGZ7RYW5Pkl3ZivchfIoNmB+EerAIGEv2CpbxDdhsWEXivSQNDJPDtJd2
WgbjCl+EuBZmzRqgvNR94cqCOMrQnOWKcERHdroyIX/GEEcYJkiq0bjEVbiNxL6276fOx6jqWB/1
N3WveD5/6fuGxlW8Q9pgH9RQVDyB24xGcsJqY6BW2tK+9y96Yp3LleWNpN4WmJLLKk8ROOZAfyFm
wVSwVUjot44Gsleq8wbNdEpvORm5VTE9FcAZoW2aCeuO66ozhLkDDrtQbYDYckPkVwAe0aoGorOt
gPIQ2C3oeEY/EFDwYrjmuxGtJny8LeEBq+bcaOBDMAVbB8CgKBVmVZd6ae+JPmxK9bZHV5kooivb
Vy4rrKGGPdakHwO8tlKjrzhMqOq/2sAUKKzKUXAdgWyKNT16gJPHzD5TQHUG+J4bH6G4eJS14aKw
jPsu83ca4FKYUcobPXsfg7tELpkGI/KT8FZkfkTrSLkIc8MhdXo9ip4ZfeeQvttmksYi5bHqnovm
Ddd4PJ5b4t7ulY4CxRJrYj7Eo0hoY6BUlLX7RIn2naWzJuT7Mg8d1AcwkhReAn4B3hVZg3wQ6I3S
zswER7zB3WRJ1p0swDObAEorRmNYlT4I20lU/mhU5ltfYItzie/Re+1F+q40Wq8za5PWvellttiH
au0UifnMtdzt4paN1XM5HNqsKmgbI0JLx03R9sDvsauzTruNTYtq6lbS+sOETSfzJ6IMTM/vskhQ
GTdqVW2lxrruU+uQJ3np1gCEpCXmnezI3rVEfhSqdVn24rlOcSXGcsGSNsDse38JZrEtzyK3yhSw
7wS5RPvsJ0AWHvTK2GkpXE0LfZtMu6r1ja1q74MK8pqkEwVVB7CIVHVwFRg2cFj6iI5Nd9fG5UUn
yQiVHof+MS7jF54hxS2ZyR1O1dau5I0Nlk8aNUCWAHHMAPjSNnky/j9737EdOa5t+Su9eo5a9GZK
F8Fw8spMTbikTCUBkqAnaL7+baquCTHiijffqAddgxqUSQRA4ADnnG306KYeaw/+h0Z30lO4U1Zj
wpzJkJwil9wuq5whMcM6a994MZROXCrb3khOahf2dGw8wSvfHIOU2zspjvDreutGk8cwbfmR2+2p
5UMD8VJDeEmjHmE+9C7k9iZWh0M2Tg9cGxwTSmONKr1NVfPUTpZTJWEkT7tIwiMlwu5NrGcA9A6F
HP/SJ+aZ8QCjc23bSsmNMiArET/TqEG/gvt4hd9aHeTyOk11lKkMv37RXz62ofKhzkqMMG6C08ni
ITxmDT4r9BA9ogG2VdeuvqaCvyyy4z3/eYhFAUmMcMUuq7T2tE12q9/MOQq91fzsIfJsF9LAfvrT
PM4N3RlBMm6+nt8S2vExOsxUQFLHXzIe+59f+jkS4oSade0lYebCydwdPJAE92xHvWw/oaGWbeEY
fLPaNZ8zzM8JrwX46r/HXRSZiCYmOcWCIgfMQkjd+vJ22OImCLSgvmOrgsvLotbFPBcf0laQJZoW
xkNID0RYbfhRuRW7zpslm4yTgU7NWiPhgwVxMUdj5qeaMpLBZe4JzzQ7ay1YJ/Ru76d7usmfijfx
vQy7jRVmN9zN9yqO3ElzZ43JEraxDrRzXNmFuaYHcTOnuG1d4mn3eu8UayWAuXfzxY9b4hHrtEx1
YeDH5Zk7E/uHPX3rvkvwzEL7e2WXXTtFujnLrxhwJrswDKrqCPrTSl97UvQt7X809Upn4EqWj90E
kyxoGcOpE6Caz7vYGkaL5BoGINve19zygQbCYSHdVjfrPe4l0efvvfTv0ZbsPa2hE2jTiKCzRw4A
UdSpXooNOwpXKhzbbbzhOUblpH9DfXboV5Lz6yf2bPRFU65LciFL82LGowMDJuZADSwYICPgTht9
Y77IgJtlO3TggzUlsP+wzChvwFQRX3Ip9BIXlUqmRIIXSGDtpjABaKkL0lukmtima8fnShFi/qj/
Hm0uUpyViaaB96KuMBq00alb/JbjjQR3q8Itv9Hf+h2esi7d0RO5a/3qMQF69o/ZcP/40v/+CYs6
WTyNWiZl+AnwhvU060YvSm8lAF87h7PSnqGirm8p9mIIW2phQd4rOBu7NuS7wYEg1gwAC+vN2jG8
unFteIHCBBQ+qhe0AbTFCyWSkIJJu1m30bpTA/2gz7qGvuakofWdJQ4+5sa8zdyvp/nRm1iGG9TG
JNi2zxXw5TSZpei9BmVzDy+m39ama5zMG7Zs278mj7j2gm4D+cyg9fmtdqif6d7IAugu3iUvaxI6
V6qPsPJCMVDH3xH0l7UtpGcE2rrz+/il9dqwP9bfkuf8hKRplcp87cCAnoq1hhChNssUfd7ClV0N
2RjRxms9Ey5wTrWLfY7va26QTmS7f3zgP6r9/8eK/qcuwJcdgv8Xa/94l6zX/vP/c/9edm8Z+/mp
C4D/959dAOsvFfpUeOzABhy1zdmj5x9dAFP5C5Q2cA7AqoezkzbT2v7ZBbD/slV4MMJaGYTY2Yj4
320A8y/NlAA1ho4xRFZsW/mjNsDiooTqpozTDm9CeXYpVJevschOyCglCmpRcYTYJlkFJIOLiT2o
I6xzXZKUdlBIE/sRK2nT+bXcGSdSVnFg9WqPSoAJwE1Qy8ZEHLNrxjWOzrxdzw7xx88D4UjHVQvm
J6b7eTunWlODkZyCrsBLVIRUlxjiOYtLv5rK2ImGYSU4roxnLuC4alfgSFUYT7W3EZKReCcYsvZx
D6f7s/1yrSMyh9mLqQGTC8syzAuT/Dy1Cj1og0FPydc7cDNmoEn91jqdpwTIe1xlu3aXzkt1OR5s
4mAgDDDS8kuLWGaNVJWlPwTxNg9m8VC6Rfls5Zm36Ej8/cXgXChrkFLHvlpMyzCyUhcZyGGmAa3Q
kd+barIBvHNFCnXOUT7PBjTr2dQailcq7FoWb5JUha5zb06VD4tNN0NficA3TLaLMKejWyoCKJ1V
oMGcIXw15uJ5MBLVhDG4VM0FdDWAuuQxvhthduv8RHHTt3uX3pmDs26idbmkcx/XQDhA6w/6XotD
kKOT0DD0IvxEEDg/irz7Af275qlW1fx9ZVderisUgmbRLRkuGqhMLT4fhN16pjCl9qE8D7uuHuQx
pz5orgq1WXmTnCa/uc22yS6+WX0rLN4l2DkavqepWehcQ2VkKaBrD1wp8LFBZtiY35EebNHq2CTb
Gi+9Neb8ZdSDXyDina6ixapfqGFWsTUZWd+1fiHlnlGOLxllK1C2Kwv5aYjFZinSqGBZK1pfVGbq
y6J5ECqKaYKK55xGz0Baqj5EJn6tfL/LqIIemg2Puw/i1cX9r0xpO4Ce2fnQo79VD+UNsiyv+jm5
utvkqNc5a/3ODzTP51MBh3DIMEITQ57flIuT2JgJsTKl6/DZ1EDTnAksJnZModuGkmdghB1Ith+M
FDi93STFQUvcNWz18q03bx2IYCLdg1IhJKSNxW9IiJpQMhWdD2mMO+tY+NqOZzDbs4OcOlbY/LB9
88V0+SG9rV30P7waOWe3zY+R//X6Xzmqn37I4qvDqrpouYQfAuK8F1Mo0XbMN7S1x+2V/ftpmHkX
nCUqtOI5SGkYpqqzW14APyJSeQ1EMmMNFvFuXlW8EPBUxpouqwlljtMDFegOHRvgnlVPGTfFO9uk
YfoYOQkqd07/kAb9fs1m++oiWrN3OoAzyoV1Xz2OdTH2LfZwGkhqD4zTfW/cff2hrs0NCoPzSwrP
Hnizfl7BGjx2UuU9YPHE8BrGAqnxweIOrHrtSXF1GXU8/z5kjfDQW4RvSx1gTJSOnW+3bvQS34NI
uKueopnqVwBxsZNdpF6p02/XkKzX1vFs4GXVYOolGpF4wMmkD0kZbU16HCaxEueWGcfH2QNuEa9c
KK8Bl7JYyS6CE041UoGzN3jqQX2LQtstwhm0BaTdnz8vUAiAEin4l4jfKCB+/m6xlEf1MKTCH6H8
zMeNio5dhTfr17vj6jc7H2ZxjqFXX5YDlFUwqeJZQ56sHjIwZ20YTg/PZv2BU+m3awWIyyfaXOUw
sZJImLULnmRXNZ3W2gV0jBqY9qEFQSHY3VVh3J9mm44pxV0orTykLpRV5tiJIpaOyI0r/+LGV4bJ
LMi8PZPDFNjOsQHf1R1C+Nr7ZuJCAMgfA4h8tnAbALl7257Qpd9M6O69rqz5/LZeXCSffsh8o54F
NcivRBLh8w8B5y/zkoBteDgXoVepaNfWGdpREnyDUYWFYP/nkWhqAtJSap2fHxg8b4RT3nIfvbHb
em8c0PcVvuRZWwaVszdy223/lJr2seJnwy82V1GLIYXwTOensPupZeHVQB0m0IJfWdD55F0s6Nk4
i5MZpxWqXdyYb8XBi2MH2pKQZnbTsPcmcHK29H1tA19gcZdTmy+us28Y27B8SQoMSQ+tN/oyTg2H
QbGfOeqObicNzoZrl//qmHMYPBuT1SmhZTQvJ1ACno3KfuOmqNR5rWM45ugML+sPyGuh9XwHLZoJ
kGlLBZ6XnV9CCRr+K7rog3xYuaOu3fIW5BNlWZ0Zt8tWkJ1PbddIJgSf0x6Z94aBirqyRdaGWJy5
ri+TumZQSWr8PBzQCFLehb6R7zWnCbsbuwjABF2th13bl+fzWlyICqEDhASxSXDQ59vwjr3Yvr6Z
a9iSk6XOmrbDBRFu3pVnAy6V2wxVNKI154XEO0Y+AMIfhRPmWIXSY+3223jNoGdZSf64FM9HXEQY
NRVATROsaxImv8pfKYxL53hmHKrv1o3qDqddsoXR5xZO1N8SOJuurfFlHePzjBchhjFdGkk0z3iQ
0aFHjdeybph2r3Bpl8Tbr3fRyiayFnFGipuBtga+p6g7TyUHW+q9r0e4dtzOl3P+BWdHHJhkaHOM
GCEnQWaA3g4QD6u/fT3I1ZfM+SiLQNJ2ozpVBhYtesnro3iUQY2WN0N7aLBLioe1bXl12QB4RHEa
dUAk3J8nxbWMpS2krPyu/G21EETI1kr9ayMsli3qFLWmld35cfw4Ku/19H1lxa5+l7MpLFYsE3JH
1Caas03yk8A67hGdRS/2CUhanWf/Fjb8F9f29rWM0wRo/18Ltwi+VqYnpCIYVdkIj0L5EY4qQK2g
lwkeHHuvUaggKMhUD81j/6u+T4O1UsXaui6KJFQfCnUs8eWkCZgKFeJunbDW/EzXBlmE5sxCFmRM
GITZED9IDEdb0ytcG2ERh6V8rDjtsI40eYVingujMu/rDbIywpJr1ABCSdQIc4gkIBP11rXJ8/9i
BCRw9lzARoFsEWgLXdYBfyGdb6S1w+R9K4mVXODqHj8bYRFKJYBTrNTECJF0RDXaqVF4TvnaSbq6
UpaNuinKKEh5F1uqUGJdbtVY4CLufYr+KmoHJnpkvTdLeVDfvl3rx8/7Z/k6RF/qXyMu9hdwkXpp
DMjbbJhHGLBGpAem3KQizOEuxtfobVcvpLPRFnttsAplSMG/8kvl0I2wH7SPLIfBQ1IB3V2sPWuu
Zfdnc1tK30dxwgmQmMLv0l12SxGTQBA8taNXoLN7g0sK6UxruBUwhmu6iNe3y7+WdVmKMpg8xJGO
D5lmW6qrTp7tbHktNlx70SDbhhL5XB65NEAhksmI2ekAjB6jTb+Jd5pX+5MbOS3KW5m7lnUvW5jz
e+bTeItDMDGYmUWgJPrjDi6DQbGZNupudir/L7rwV7KzT2Mt7kWbNqPKWowFU5cU6ArZK10bOAs5
mIvCmjdnZ4nHNzl+Ruqqd8hm/Io5yQmOqXAli06r0KEr2+nTL5oP79nzA7AVeQLNR/ikdbU7AN5G
H8p0PvGBRlaPNSgeWPnmgdzSp6+j25XNhPwUXhggEkFXVl8sRcM1asQ1a33FLp5qSQvRw2FOaa9Z
KlzbT58GWsywwHrzsqMt1tza8Hs7nd1lXNNXHgARYt8TQGXXZBXW5jb/+7NF1QuWgiaJIaMqdWT7
ztRn1OFa9F6d2eKxAPhBWikthhFBHpYQ3kBGelRCJMHh9DTu18rhVypHIHuhpIC/0MxQpMVJ6ciY
TXHcD/NK3kUbFcKbaMCL3ayy0wBoMB9RFsTNWsibL7pP4RxoDiAs0CBR0dBAwfbzcpptVSk8q3s/
owOFtVYxCuoOBM5mWVuooRUppZ9H1vTDbhJ6U2rAf0SNaXI3LU32pyLu6D7gVQtVLwmdW4g6L35M
UUVq1JKxR69x8HLVsd/oje22/uSDdZC//BcMr3lZF9P/NOLiNrNqtaGQIIX2sWf+VPxpOwOF6L2K
cJi7ax/54uqcw64Mn8eZhYf27WJ6ZTYUOsvlHpX9rgNqXiheDAoEhUizWwOhO9WDnwMo7/xhNMAn
Bk4AJd3ZVAFc58+feKpluy/yHkj4FIoj6c8yUQDoffx6kCtz+zTIYv8O1tQphHf4dL36Ik32QTTD
foqQIldq/W4rUFpXOnP79aAXrwMEN7BVkQXZcDNAM+nzzERrGVQtBJoM0whGDzU2WdQclLjaU53d
EFKtnZaL5xbK1VhGuIBbNixrPhpKZ8GHc20k40DnUzrD91K/OYpvOKauvSmC+shuqpUy6xIOitbm
5xEXcQjvbIkq08eIMH30Gqd6alIn8gRKypEzPtQbNOfWUiWQtC/PhTbLgytQzQYtfTnRDpxweWyz
3ie2agGylwv4hKUZgelzboomLARoL1Ez2bE3VkrXOy0hMwIksgIxSdK3qBXCrXE55AgUFAwGIell
e1dKND0C4Q3JQhAfAJgblGrcDxAcbrxqEGPAhRwHtG3BY5usku4GnvY3SgP+hAc0+QCE/NhML5Tn
fNuaxPxuEm18ymkPWsMoei1y4iQzvJTIFRRUIq3YTtFkuF01RbddySCrRatqa1fjz1Svshb8rLp8
pDlrsK4NZeFop9yVrb4FRwz9852kKq0OQdnS8vC4EG80GcvC1btcd5rC7GIHYdv6ZZAEhoxgUnXf
s64tmSMVHMrMem78zgwzi4Ai5+N+4mN/sPI6BjWuFTpE63kmcbAvKRzARS5Dwl62WHfsR0vctsnI
AxAyoEAwWHH8e1Dj0oE0ec5vh8iqfxttghe4QoE/4xU8sWmPF3Gk5zkLyiHm7c1Y56nsNnYr7wcZ
IP9CbkGViZOmuJVJAxnHMa3CpqxIUKqD9GQR0QLwpo/qI5cjXd/iNurjgEx1dlJbQOtV1ZpuTZqC
AkTM0toQtSoC0yyLxBODiBvo7E08dyythwcFx+sKgg3NoAw3WtYY4Og0sK2kpEBf1S61N6O1hVtk
miuZ7WNrEJ/l5W2cKCr3lUzPDnGeJK9KnBSqD1ELio1Sxcp9M7F0o0TKuJ2myDjZ6L5vIeSRnbqe
9L8mayqeoXtknFpWIu6oXCdPomnAk6TcKmt0RGrrtc5qqXUnnUmGrxdc1ZxWpvSnmWnqjybOLMMz
LIZOTd+BqdVLpZbsoYtXPNcKY5tCG5TSmRqGLwbFdOD+ONOLwJJElLl1G1FPbUa9Cng9IsSqDYG5
CsjN+HSVVlIZpIQeHouWolWHOs34fTWq/aGpAYxystgYNSehahZqUtO8xlLKb9RKMk+amQ5eM9oc
f3rURaDHEBFwTdR+B0OewZEj1TyApKH7ACyI30bUDe7MHdtGcou+etmR6T0CeKKDniWpFW/UbPI2
dhoYQVWml/c64DI12HESeWmVrHzTJ1lKHUWOzH2hkggIyLLcJH2cfSvKuNpmcaZ/k/QsFyBGZO+V
LksdmEyw9YPn7gj+2QQvUGgI27/zOE/hG2voTlkNzX3LIZQgiwr9IZ3Rw4SWpztC1RyUKkWtvLFt
KtT+DT0P80aH84fFIHSbcCPoWAEybVGiJDmOJRxP+lR55QMaLrxQobMrrJy6ON1yWBSy+S5xwhSX
21qH7VirmW+N+RDG9jjB0FVGoybuld2UdnBYwDOsBsiCU5TsOqs+cgTD75SklSM3ZbQB9QXaxH0F
YiUplN5FU4huoIlYb4dM7W6r2mBhUSs6REPgGtklZvoemVK2A+xBvSvHqgdRq5Wq/SRFBliSMhpD
wJcc46RmmssTFCe8jrQRg0XNGMu+hsrv74bW0Tv+28jysrHtKhdOlfJjPXIwA+VKp++WHMVPYMVM
iKy21TyPU6Hs0UUeAdMoY73xlQjxDZxVc9iZIolkvzcGCKR3sI07wqLZrGELAqslsByLqQ2j2nrP
JKpHnjTAmN1NBlPcRxAKvLdzvP9q7Iu3pBcjSEhlQYOoN+QpiKumdTne4c5oIBOOWGM5ulDUfKb2
maeCRJk/2pZw8onxQOhKFDv1JP8qWByBFmVlp0wV02+7EYWLs6kRd1CS4cUuygQcT8ny9K5CO8Eq
wX9Q8CotBWRY4R0DJqzVyKnHeqV6tYRKeyQ1ZH4rw9bIz622if1aGzkDyTaz/FbuEt9U5fibpRP9
CIcislMQqj0j5qVHEfj8lkDuAXSpUX60OwHiLOpFyi9iydN9UcvFa1zKaTPDfapsj33BbIxSK2Ay
xRZOeK20W0gogq0EMZAC1GlLeWbQrE2duO/AI2OS7sB9cfzNEq2/q2hkH4qS1czJQfQMS2Fzt2lB
jatG/HCjGRgq1CVyfyNq73KrJwejTDuwDbPSt5MYwpswb/GQlgxOYdf5HWt0ZRfD5XUnMrvzWDQa
x0JqIchZIz1SQF0UlqeBxcfB1jG8sclfFZFseGXhc6n476DmUOz7iuPmjun0kGLZgyTXFBj+lfEP
ktN0AyTndGxxCLZN18iPyshRVuyVjD5ws9ecMSrFgbBRuIJoFXVEMvXvcTXClIDmfACJM8qoM06g
TlNAPj1hV5odJDC5VZ050IByL+t3ZdSBggU8625qlGZX9KzclGULctzUFCNze0OpH4oKdiRNJduu
1U1WmJL6vlRwr6Z2QR/0GPRiVsuAZclpfmsgpG5brtqbGLadR11L9RsqMy2QzUnB1myLLR2Tajfa
mhEUfduGRaVUPjBQhjOQbJ+zcZ+Q9rWyclBwC/0JTb3OH0jdPCdYAkcvO7hkWAlxjN5EOwpwHdBQ
Jdcu21960spekpcuw9l3iZ6FeSWPtymJQUgf0U8V3f0waVtR/JJpK9yqA/qv0IQITLWHAFHGiiPg
n6YXly3zYHVZhxbVzVtSdaqvExks/AoLB1qH4dUcOhhJLCdB3EHsDHW5JNBLmzuqBScBR4Z4C3et
pjIB4i6kwjcYA4O6s43SY5k5/ewixWYukVvYgMUp1fe5kqWunrYpWMxV3NyqfNQBtc8M9YkpZryT
CzZ4dQEtT/zhY3wqImmo3A4mDlDuEqnAKiQNuFm5ObmlPmR3nZwPbtOVpNqngkUeiKXVW8en8XXS
OJX8GDWpjZTWQLePjfwU46ILmykHK7bmvQGxBEjSuCarjeeoaGLLVYzYdAFhGjZMS8Y9aI96L0Vv
BOS0cJKNxqthU/eT9K3t6RLo/FKFcMKYJL5Vio5HQRYXe0GQHni1XUUPZlp032lr1egC2xGaeqNu
dGCUcu1UtFHpE1j/fMs10Cv8bNTiW5tzulWNtr43ZYGcQ+4H6w4fqoZE9WBIlWMVpIgDkTOtCKie
V7NrOgfaKSnzn18nP1ee6PqMX4PyPLbDBT5owFtMLYcEuYjduAP4WaNYwxpflNQW+fiijgQzrhJB
C9mxctenu1p1+8zJHyfUQkCBczX7FdccSGAOYJ+hsoeN8JpV0JU5fkrP539/lm+VQJDn8TChtC09
aMVj179/vYYXFbrFBBfFpCHlapRn+PNzu5E2Bs9/KVnHcdUozE37fK2+sVZtWCRzZdIrJrewnk0P
UiuILcyfM7ks38yV5XW4wcwSuChvnFccFuUNyib4TpaoOEyzlCu/B1l9Y1QOPNaAcgD9a3Jx0AcQ
+YqAhOqPNZdc5UqC/qnisUjQwUJSS2uueEiQb57zV+VJgU/C2xxkuFP60FmbS+rHInj9uw7NPVSG
N/SFPCLY/zF8d66/wCB47gCiwbOsdaVCr6Y0xq9pqu5Xy38lzHr88/10PsJivU1tkFSKPrYfj8Sh
8W0a7zpBvF5dKXxcoq8+pgKNLrgloD3ysfDnB8NOag3SdNi4hxYwa76Tt1nrxr51K/0Y3K5wukA9
6Ru8toAuV2/Hb3qoah49dmsVkTkEfC6gmSgtyVAos2BR9sFTOT+hWRXzmNqmhAp/HRrvcw+Xhfmp
+wDL5rBxXylmfThqfDHgsjcIxG5UkAED0jB57HdQgvDQv32YyUqdpwWoN7njC8PP+FlhFX70weyJ
QISfHFVH21hrIfLySGP++ABQEIRs2kUJarIqfVDGTP7AiMyRkR9N/BQlyP04KNaqQddGgxuvjpr+
TP9YwhiTGC+cTO1ltPtsG1oj4KahQ+VGD9FP/YkFawfmEtqgorEIVD26faAHY6d9jr8ZtNdp2tiy
b95kj6oHJ2iv3kvhzFvIX+gfKo1qM7dQgiQVIMOaftGT1adEtVs1U/1pkt3J8Jup9U0INH19RK9U
1EwDxVAUDsGf0UF5+zwnVkijhreHiqMTbabQfOPvcuwooYrTIvtQukMa/q7cr4x6WWcHqRjOJh+y
bbAiW9R+K5hZGRDc0j72CVy1PXlbb/WNEbTHta7bPIHFCYG+DlZSAQx75q5/niClg8aKqNN8VVYe
Mrvw1SE6jBlf2fqXdydKoEDTGjKiqXnh1ktKTquoZJov43ON8ncaxe5A74x8JdZdvgEwDti1iC6Q
9r0gXWhZkkAohWsojed7s2heIO+xAka+vCZtlJGx+WY/QljUL945dOwpsZMWHm7qO+V3Wv8A3HKg
FQ9Wr3uquNG77Obr/XBt8aCmgOkA333ZiC1J1tkjUzWUu0annChcBW0/LUAVLuyViHm5HTA5y0Qv
ENoJeCwutoOdwrmlzRXNJzXSkRa5agqsrkHCr2d0bRiQC3V8KxAML5DxHbwKRdebmm+Vc0Idu3Ym
vKhdEZW+MoopoXuigJmLaS0DIEkkxWpyjIKsF2nzj2xMnFxj/h/PZab/gqeAWhyi3uKwRqlorAiG
NL6wf5KB7hgEYVU1+f31KFc2NkYBdhnMOnMWov98TiOuQrzUjDTfsKBy26NcZSJV+POvD06djBcr
bigc10Xzp2s5lyfg+vzIyqHic5Ii7DfrH04h/5/P+39tLNh/5vNu6vf89dfrOYl3/h/+SeKV/4JU
B8gi6MJDlwX6Gv8i8ULlE59EtWHzKUO480Mi958kXuUvGGVAxNyycVngUYUD+08tT/kv6LKCDY54
C5E0xO8/IvHOr9Gzi+LjGOEexPPl43Jf4tl7dYhJSkroLMtQujGh69Mmvlylbp2bHje/E442R40K
OZRt4rjZZVLl5Qb4GWD0UfMl6kbXUO5ZZQRna3j79y84V/1cHPKL3zW/gs4et1ZKuGU3+F2D8doz
ELLabWWZa++A+U+5nD2Q5Shwg0i75A1GdRNFHJpb3hCIg+xB2QSl/ftZr70GT2FVJeKDNvPFePqC
I8yseBwNq0q8xoxcreOhlAPeXpuhBGFGdOA2JddgvKRC8Mt++HpBl2iGv1cU5EwkPej/XrzjBl1U
CQTCEgD4zVurzJ2RUrggTfdNEu+KUoeoVOXLcbvtYGqLivRusiTfpPH3r3/H4p79+2egXKEjsNp4
4y3i6lR3Gsq5WPK6/NEUb120hRyBJ9rTkME2L+1dPV7DXF7dS2dDzmfgbC81pQqBdMiIe1F3b6mn
Qjq1+f3Xs1piNy6mtbhhq5zGdj5Cr7x3Z1uF9BRv9UP3RPwZzcoF4EXFzX+R3Otz7L7YUYCM4PQC
NIG79/PcRimVIm7N40bFfhBoyMjqdpzaH7meyY6GpvEkoPGmlqExKR6nht9buy6RjlrUOYNM3TTt
nQZd10a/Mwaxl1EQHdvUkWrzRPvUTTP1R9urHtIbdGpaF76dDoGgaREPt5QWQa6ZASEvjFYQUpX2
vejQJEhQ8WZb0uCf1fV9Al5cp2SbEqqjtp07VIs2o/YwFM09U+n9mG/tCPShKjmJBhxQEwlrH4WE
EcfKJ+is0bepzE9kgFaMjZ5sV4etotwQdfLFBEfHhD2YPT/CRtZL0Qcntv4IaGrQtHrAmAbFoDhI
4yhQGNkD5OIZHMUPpCEbFI4d9C/eygm5o6hdo0YqkIiHJgfghMY76D4Hig0ScRfrjt3eRBMNCIXy
mKZ4nf7S5FVQAAzgTHn0y+zVU1qgxxnTMUAHbS/BfV22yaaS80eZWicQT7cS1TxkJQczFzeVdIR7
n1ekqTPgFZNJMCTLtC3VlAPEIO61mqMzh4aSLUH5xE5CrXq2ugyK9EXQm8MG0Rgf7DaPMg8izvje
KFdDJjC2mq00PFPATAtFO7XCPpJKnxX4jlwWQVv2bmpwDxRmT7dZ4WjwYG7GeJugfZfa6SZqFXTH
+T6Xd7Av+/qELHkNf5+Q+V0oz0xbECI/71Qt7nPCGsQ+K4PUq8UDy+Cukis3TcH2Vo14VDC3k+pj
R/oQ/9yHJOcsADo+EJm5eRrBdNfemmTH0HM3zeYXFNz8Htqr6fD+9U+9epjnOKkAJ4nMZpkeWmQA
hqRFjNId+qj9zgEDbTaRB8B25c14PSNQn/iD/If4z48VOh92ThjO4hQK2qM5Dhi2QnZf4CzoZeQw
e8374gNjtIwZ5+MsvsQkrGyQKOKhckcfJd96rk6GC6sUsYVO8w5WWdlpeDIaFCPX6GvLYuTHFKG4
oEF/AdIh+nJlKdSa2jpDi0PbtHARBcF5NwQ41TDICEmBaqj6zRI+O1g/Bws6Rnv0kFZylGsPHkVR
gHNTDMDLlrhIYWFbjWJIPFnK/Cz5oQESYSQT0AnMyxuY3NX8f/GUOR9xzgHOPmttW5Asnts6sZZ7
Ss935SCFFCqBX+/aaxcrYFAgPiPzB35ukcD2slJDxxj2FRRqkVMJpEA/HKYpnOivAVrHkTwcqLxS
jJp/+nInnY+5mBqEiBt17DnOdN8BQm/AsWNlVlc3qwZxmRlyBdLlMmyQNO90QjTm6Tfp6/SQhCUU
+MoHWDqaT+NPpXDoNnEyKOKZj1+v5we+6WJyeJWD5q1A3OvjQXX23YBoGQF8UtEl8pQdtEuh/V5a
jvWsBhD4il32REBxnQHhzY0RzKoAHBDfN2Con9ZqcFeXGUo7hoVcQDWWoMERLj9DqhmwrRTjkY10
S2LBV5LEq0EPVXEgExVTRnY9vzTOpityCR9RRfRRNvQWhwKi+q4W8k0L/6L8efJnrb2qcdf6A3Ow
Wa4yCpko9pkoVV1QmZK2S4TZ54i1Kdlq2l3MB9ewIXzes20Sr7lbX30F63AlwTLO7vZLKZuI07iD
ywze9mXp9IJt7fig2UAkdfu6Sn1eQs44hVystDOMPMy6EWiB3P96Z6lzIL+Y80x8h0gTErllDJKx
pVsISeNBWrR3NiFum2QThNmhu1ukrkmFY6gszCp8gI5tWf8zqQ5aycNJaTZy/yummUME8zXCgaSK
wiE/1va3mmRbaYRVc3MsEvqsT9nRTBLbsXW25+iMA24FUWgRaGb5DD+dTZ7pQUEeW3WNGarMkWY5
PUMCdBDAcxuJ5eItjCy4N3MditIdgrvwJF/f6vBIB3THx9T4Pd9CsRvej+omvq1fOcRioazxM7lb
czhY0ns/bhuUJk0AKPHAMqXF41gMgACQEeEJ754TH5065L7YA01cO/Q0l+fXBXeu3nDnYy4ucaua
isLk8yXu89fBI04KtUr7LYfKI/QvGJTr2md0+u4T34qddi1cXosUiA8Aw8JF4n/YO6/luLGkW7/L
uccEvDmXMGVYRVI0kijdVMjCe4+n/z9w5h8VUXWI7pnbEx2tUAQVTGyXO3fmyrVIKi0ugbI2Oxl0
ZkjwOdpy/tGwVp5vy9T5v+b0j4X5C87cREI9ugE3EHKDWz8gAW8BeHjhtnxRX0ZX+8QzFqjolzXY
9NWXM317ImUm+rUuKt2Z1RfxIDKtbau6akTje5O7vWI64bg/GTFAwhSe5hLVpHYlYLjqMs5ML7kw
mshIEinhtNalsulooBjIq4fd13RC5E28UaFtFyzdFqYP/iB4SO89S+MaRv/qutKqRvobTO5F3CRI
ajxByRG6cQ6U5gRZdbrqGtdsLHauxZtfkmKmWLs/PQzHWWVXANZsPNRHkgN/gTTzWihGwv3fg1rE
oSMUA3KdJDCxn4AXCU5voJmRpXREBpty/K1mazRcyrXX8rnFRSagEwdpGiWGaNL7lOPmifBPMAl3
M+EA4OaHmdnWuJkc5Y4ciAeXmg3Pv4OruKHzehvdtLtxt1bzWpv3hbusCrHRhJGPUqEVt8DwheJa
dmJ2dBce+c9ML/NOhqq3WTI7pcadNibMpMauO8wX++hW6GH/FeGcV07epc35RodUSqNuuEz01DrM
6GmJo4AdZ5PsxU8AND/Gnu+1VNy07yl/53sOsRM+gx9BQLo95q64g+R/X95HN+Qc1/JA1yaaGghg
CMJ/0u0L5+gnjVAVJ8KopgY9PNpSMa0EUddi8HML8xecOUe/A+p6srCgbkNY+ZrdCEW0vFuLma5e
bPDwifQLQch90c6hmfropzl2xJv6Lnw8QeK0D2/C2+kBGG/683RIn9Yqilcd/0yyoqiAJ0RxeZm2
4VD2wWCSBjY6OyolOzeA1GrEHb6TDi2qJZpXGL+URt9keb9p82qXtcpRaCbHMNMv74dQ12eAhw6p
cRR3jOWzAGCWarTtHDbaCeItNNVFG9Bv2WHmo00eyQUFtvbzfaP/rGde7GnyxBLKVwTJqvx2fZu+
hcrSsEJXbwzHIt8jtHsCMAvRgSpobT8Ona4p7BROZ0De89Myrg5QSHgDygWS8ZDWrd3pj6UpH41a
9tohsQflW1lPoOXUzSgOjppXiHMQnoLGK0DoDkVi63n1UHTTsaaTOJCBbPr+p7pPvbxF4/FrK467
RCCro2TfR93fDjLkaZ2wiZC2MGguCJvEFoFuUc/aNqc7PVI3mvGJfgXHx9eU4y9dDZFuyDeq3G6S
KdlLwejqWuqkk/xVZay1+DjwPjfIv4mdCyaVCJUEoUUZMcon1zTao5SkD1oaeFVmUckcftRa7E71
fasFOHaDbDfPh8rwqtPwbEBX4JtfU51x0BnSVaTpzIb0Je21IIrLiC431JTqcB+ewE8OzyPgz9af
9ZF6exhYVRPc5g+/mex5x5nR6U5Tvleaf4xDf68X36GD3mWneqcOBb/tPioTL4PF3y8ER61ie2Kk
yNI6YraDB81WYoWoGK0XpaJaSUim1/2tbPa3Ul/ZJhIn+o3U6WQhP9HJsrUydR8quWM27SEW1UNp
jDux87+Fsep0se+GhuSdNMULJAkYNJo1ou9mk3ZbkQEmzYTUiub1Pb8DzGopfU27L2I9bosSEgI5
J52IJEYr7E2VLw++DDlIfmRpMk3cdslXIMCO5H8MsvZW074XCA6ZGS0IfeeVw4tGi0o7DdR2I9K0
uiPF+jEm6B7ib0oj2XrZkeugAV2r0e/wD2kqu0nyMZNltKx+T32JfmztRma6qwyaRPVsS7sYgNov
Zv4kCZ2bqLwbIsgSaOmcValy5H6kvnCoNjgZpQsAJJsYNRCpTh8F2CyttNmE5V0jD16svxj+T6tR
f+mjBzx016my3YY0BCQfhdayAxQjKhAegvoNMLmrt+XOGHBiKqK9RnQvjPSSJgCbu4FDpII+3KsR
YuDBMw/WWynu3cDXNrp2N2se5JOxq4bAMfPpGCuG0/QJelZojXRz0nDXyuhDDicb3jESscWm7YEx
0/5b+TGnpDqk9OCVluEJzKnCfqzRDMli/zaQuCKH3jOp05/6GiJG4KwNmFkSv/pjE8ZPkonmsN9s
k1aiSPzTF0dPnUJaBBDv8gc60opNCHjYipmCMXEaY3IlfFddcP92+W4Gsbc0T/Ra+jXo5KdeCT3+
/WcZir6oTT+GabFV/c7Va/MQwlFIHcMvfkxNe2v2z4o63gTyt0SKDmaf/4rl/q7x052foAHSBf42
AVWchNYvhc6Xk6x5qUwtQkOWGLdDS734OanHwJbRxQma22Ac972uOJoyfVTD9AhT/cc2br/Jhfq5
bpVnRfxV4zlE/6nsDMSwTFdKgAlH1r6icTEAJUaH0ggHCrOnNo4ZWHdRGqNRk3hibTpGUfKtxjGo
fptS5ZVicsxKw/dKpXXHmDBLKx7UQduNVPyiiS4FQ/yQFlQZrHQjIQ5iIQgslVBw949lIzxUausg
RvUk4QgloNtC+buv5ZHqg7Yz4myjCiUKR8LTAKhfp6fBN1MXQcfnbjQ/51rlmWrskP9B4ab4haLY
S1gDsI/LYTe0qScNyYcpa7YUXW51xA4HOX1Rlf7ZQnYqa4xPDZJBY6ocLLn4XCqBK0b9Y8rLsjRv
lM73xq66GVhTy2+cVvrl67ojjulzyZFQSPxbyN1EsVfgDWu1cxXaDGgON63HOKQHP/VxjL+jQX3q
BO0+T6S7tszupnhyM2LkIDtEyuhV4sT9Y7oyOr8ng4MtWfuk+jVMrVtNz5YsbLXqyYjyreWnzkkO
QZ0P4b4RtUepwVNMX31e42bgUw4Rs4M2kI03MjsrzA+KWeR2Jha2ioRRG/lOdIpdYOQfU1rIw7ik
q0s8dG27R0PZyTt0ESOEV8Z0p0VP0yn38vHk0mLlokmtjLlXaMHjqfQZ8M/GDF4kE4HDtnrRuK/H
MDw5caA8aG1/Exs0fIi3FEmp2FgbrSRSDSY7nVtUZGJWtmjR3Sf9yW1U9nD0LdEDFKgAuRsjbHea
oO9M83fU7q1oumlKxWvFYRP0zxUNfalGPxDKOcIptqtYJQe7V8zvckPMJIpbMP0WKyt/EpLRVYtv
FvrTddIdUnHcJ1zzI5tbJvkn4S34bG8MrM3MS1KGuu1brdPqTGj+0oaVbZBMKlTcvQlfmX+bRYQE
NPoZDXIs44tKWjtEOCfmJrJUVJrQAwsU1ZGHb2bwS5PGY+sTzsTpR32iMpx2dhnGe5lf3Vc3vblp
Kv43I1cxkCqrxk0gFvRir2R1X/GTyzAHVCnoghldTqfS2zCnME5hBytT6JbifU3HVqGiFYjyzZD+
Fspk40PGZqb9Nu01Z6ieGs0eLLdMRU9EGEwgSOlOj5mQHFvUpfwid9+Pwq4lDKFaQucAJkfI0Rd5
SssapCayBGJsNbdz7jhFxcv2v7L6+0D/1/vGlujH13QHnVOA9SBSFgENv50KGudCCzquEBKJaTML
vwgw02pbJJhoxV/lwFvwGF5YW7xPTa0cSr3HmnE/HJVdusUdwTaQ8O58f1xXnkLqLD1CSnnmiFji
A+mdCssUoTW3FArboAGRS/19C9feC+cmlpotcU82Oe1Im2hP4u/5xTkdeniuP8/A2HyjR475eV06
51qV8Y3Vxe4oK7pVUvX1XTCOMBb797NO0Oh1zz2A91LYifvBUW4KWzxOt/Ju/J44wkq958oGffMJ
i0eCFVtNKvTkagLtRwYAeUpeipaGEpw/4dP7s3zlYf/G1mJ7qn5Y5f40Z5JPnzsdNbLxY9A9vG/j
2lvrjZHFq5aGSDUoizFyxYfsWHxAAtdRP8zzWB8ngNX+09o5kK8kyOEOBtwsUySUL153RWroVamz
inFPO1tEw6XvGrOoXYdKGcm1qSx4e3wlI4gz/3iKf4j5wZrXO9IOAa8CUumHjlbEk/C9a/f0T9mp
iRZrORBB5C5tp47i/6t6+//xb/9HEtlW/28A3O5b2ITn8LfXf/8v/Jsh/QMwtwFYjWS0zKKSMvlf
EQv1HyQS0LFmfRU0LEy83b/wb7L4D34AWIA6DYgBtsIf/Jv5DxFaacqB/DYUoQ3zb+Hf5sN4dtXB
rTALXkFgAwHYjFxd+gt6wKE1iF57FyJ71jLLt2NvWzxwN6SjPq/loJb1TAxqVJ8gO4Z8CZjJspaX
V1z9Izp8kMqQiruRvWST39K+Sk7Sbemucn3efjYP0e7jWgpn6Rxn27D0oiUCuTsc9ku4m1SRukD1
WX6lyR0HOJLsGLrcAEHcbUcPkJK6PAUKJ9mCBOvJi45OSNOtb68d8MX1M38IiFTqQxB1z/SaC7dl
VZC7FRnP3nC6FeTEbsUVNPdrtfLtumIBZL/C/QZx7PLenmJ6cqemkek6ao7t3dy1oH4oX8jIfUAR
5ChS/OkPwk5/VLetoz+u3QHLuOGfI6S6BwoacPdFT0ipq5OZdkx18TJXwJLNJNoNYH/JC3+sE18t
L9t/miPVCv8bCgzEbG/DlEkMgcjHLfy1nvFjgjmHOBmZNjInrkVqCIGvv8Ceu4hWXo3qSDSxkgb4
1WVnSKvq0SlJJdkbXqIP423zuYPNKqCqtQraWFxzS0vWAjfZCLlUDwOWat6m7fASkHtQTr/PvNaH
f26Oc8jpssZ0YWXhCyZ51PK+woqw6yjctVsIQ2bFsN1/4gQoSIIsoK3GhLgbp3ieJ1bNsglGn+wL
mUGKEFxUe2V3+kK/vz05SAx8zbaaKx7WOF2ubpMzu0uNGqgm2lI/KbLXP8Qo+dWIJwb4ndqNkdF2
ZHduH7L+Xqj5Oqvk2kUgy0gFcebfjlUPGr8LkKH3Mv9QWoI7+qr3/sJdPeznJhYBishLUfUHTFi7
lmJD6pmC7W+FmdQTYcratbbZDYINTu9wEm7GVX2ca44Viv4/Y5z371nef6jEVORpxrzCCSR/I9NG
qNE8gZesP8KYdZC2sNp7lTPupNwxfpX3o7pbP5Dzrln6vPOvWBTwojDrR2WeBsBVe2kXb2eBynU1
oEVwdrGgi7IdxDhIPVmGjFCF8lnq0UqPZfEgh4Vb+uVa7DnvjvfGtHgRlYaWl+I8JmTtXmsqCNpv
xb1qC9t000LC4L6/l64MDjQ4O5XiCg0zS9IjCH9Sc5Iz1Sv877EOATJAm8gn52f9et/QtbP4ejFR
T0FwhWjn7Z4Zq15uu4huMFTBncDpSzu/RRbxLj0atAIjEHgv/FSKlffCMpafF+/c6tKTVkoY9UOb
08q+Hz9Zm5n2di7y8rb3ol2NAOUadulawPPG4sKrBvkgG8JQqNCr0YPsxkjXQ+Fgp7/i7fAa7ujf
i1vryyldXcsrUcasmkeVyETx6eLtPibYVlNauhKrOcBFRiuSsOLcrq8imhIA05CwuOyA62JdKc2O
nr6nBO2BOT+QHEj7HIZZyMKDpghR8RWjl7chACbuet5H1P6ADL/dObmmdTncTooX1j9J0HpNuely
w1vZn5cnATUgggmLLUNwvIygysrQB51q0eu65Y/qtxyZXVhaHOuhsE3iJ/P7OqD9ilH6Xuj75A9U
LJatSvGQq1jFqKT8JrajLEEZgDv/BAfK++O7MolvLM0PgzOXfZoSSUtqLBWmsCGStIdiIlO35r8u
3xfgDahPIpABfo+z99bMNIpCH85mZlEsGDNI8NN2H+/1zUQycr8WWC+xV5xv7BFbzG8ukebWhXOm
oyWvKy2e7Sk/hPuMjt38QUed3Fa2pi2i1HvatJtyP2yDG98td4HX2+XK/lxCCV8/AkwfYEVJ12hO
WAx6UKjTFQhVe+0N+LkbeK5d5fNgmz9LBcxBsEse+u/BrbrSjHp53OmiEk3OIfPMrl0MHRoamIZm
bE7nBxu9O7CZVga2ZsF8u5gch9gqIiw00odS+CnW1d/flNC10owENtmAiGoxhDgT4hhWPNVrpelW
EvStqvZ7cVxDiV05ZW/MLMaRwIGOCBRmTvohBHWfWKIj6rdZ//z+GVtquM4bQQWLLMqkT+mMX2IG
2KcpZYFqvuOU+a7ZTPs02unQQEhu7aRbVJPG/qBu5u78VUHTa6uF/AWaprP+3UXTcHdi4mQV47Hs
u9qguqm5+U/Gx+OSVAXdWTjLtxvCSPMiyEuIYUaoBh872R6O1c/svjtUsPtuZ21sH9Tjs7UV3XUq
+SsejH2iED3QCotvWWyWKNIhhpwv1lIXHSXr0NsDDGcF+YoPW6KmXlcRYk9Q5fivGTnzdpR1r0G+
EzCRGSKQFIfE8C4M/GSr1lZ2VCvDeIAzzzqaUie8pL2QD06gNaIn5VJKeVw3a/PjlMq+RI0ANqJt
bw0lXv0UQbTXDql104pZlUNYpdFzEAGCeCnoio53RUVwCZec6T80VS/lrlSkwMzb3o9Fl7CQytLQ
GfVhzNLgcxELCOGIcFGuLPEcnrwJQHmmkW0iUSMp6K0ufVmcycYJ4kUNcovTttgMu3rTHisbnflV
OZqLBcWUJYGw4b9XVay381wUiJsUUmB4GRx6fQsARH2egsp5f0QXh3+2IkP3Scs5SZhlhAuIRG0k
JTS8+JEiNv1UEqSeEgWdFV92cfxe7dA4PaOtL9FW6jDS365kmicD3mjg0yv9j++P5OK9M1swDaom
84XHxnw7X4FIql8XJ81rp7pzTpLoDJrsDoPyKVGUg2EUm8g0eYpV3c/3DV9GffBhEB2RXFJxbZcC
rEIw9fhpw1OejCf9o3pjbOY4esw22m3/I98DTd3RUbli9UosQdQnQsZB3Ec8sfA29AJrkzAxozOi
bgY8dTv1ec4Y6BtxZ65h2S52I7773Nq8j84CpNCXhLgeE83Lg37b03wGYZkLt+vKoC7O16sZ4mcc
DJzPywRsHfqVigqcRj4Uge9d6EkAp2zrQd8U23r1MbJmbZ7is0H5saoJfYa13hGdDlH4wC1283oV
27Uo6GL/Lwa2CIIso9X9+ITjkKq91gMphUfu/blbszD//GwwdQ0DiFBjwQwQyNRC4EnVCh/LEs7+
6vvZ6/9ensWeM4UYjbeGCStp1XrNIt5ke3VGbu7ajbCdJ3Cm1Ze8alWs5dW1vnG95MhJj6EGzBfQ
2LSwPRbtkGVqBAsM+x2RlHCnIKvTb6LH9Iv5/S8QsM9L8p7BxZYPfBEyEwOD4Cnd4Et8QCvAgXrQ
DQuSmuvU41cW8M0AFxerpGT6lJnYU+LguzLpDzDHKX/XDS8mcRHrIepaFkqLjWZSHThMLOv3+7vw
ip+Yw214e6gq6ER7b3dhksH3WRu57gXt8FNsrRfRUPfCgOjg+3aupC5e4/r/NbQsKOctam1QK+ts
xZ5OJHiPfC/5TuayfEayzfNd+XaNbOmVQ2uxI3jBgLqHHp+ayTLG0os0ywRq8tisE9u8SX6UW9PN
NuUdL6yPlvfDfw6f/WPybfDUo7oDLImkafSxuR13f19KgpYlGElIovLKUblS3050VArhKRng+J19
V7VX6XeABFx3B2d0I0i+JA8C7MPflqVVLBAgdIURwrG+S7iFHLf50E2RRhKlhvm7Fl0ZRml71NqV
m2DeiG+n+q2hhWtuyZ8Weo6hropP21Mwxoe0tNAvMtMBus5Qcs2uUuxJUxtvZWddBBKvY0QKXNWp
KF40LAmkxMR4jMEvJ87wYgIkvEPU8T69TWrHPKr35r3+Yt2M+/Jp3mZr71bl+sihHRJ5LanK8uGq
DllvdC0jP2gIZsMxSvGBvtjnxGV5b6K96CBQNewzF6bcTbGbxeemm/iDvhnIgYY/gULtEyThood+
tVB3ebjnRfnzaQvvkXe6Miglnzakp0Orq66ZJk9C9ev9Bbg+/3+sLFyIEQcSzMKEGqkogBrPh9wb
Y7B5imAR1LfIs4uNTj9ievpSzAwZ71tfGaO6KC6Jgp/qQplyjcKOKuSfe0l3Tl294r6uWkHUwyB0
nBvL55+fXdYNrl6vY/C/maw7Ex4S6RK//fwfDOXMyOICMyZYVtFE0jxViTdpWW2CHK2OYk2R6crN
zLY4s7NwRV0PG3NvYIffvlXc+Aa519hJbGvbbKvStva69/7ALm/KtwYX+3Co41ItM9Yozj5pvCdk
3hP/nYXFHuw6M5THFgt6/ruTgi2J0e37FlZ2wLKPTGwKM1QrJu2UHUIBJSBjV0hrCf55hS+86J+V
mYET59vMDJNkgLWbYWjtZw1KtrBpH3zIO9JizW2ujWfhsMuikQtBw5SZbtXhOeBaHldii6ue8Ww0
ixjaCKrRH1BMAcVt7k5J9lMRAkdMsy9dVN+ijwBefpJXoANrNhdRdVdyfIuKVxZP6I/jpPI0btp9
qE7bSTW3iRhldqPWK0bXlm3hHZRKKVJfx2ivIoARGSCsAfgKlp3QGPz+NlwzNf/8zBFNldkK6sRG
V2gxsZR6XwFq9WU41Jq159bVHUL0RHc3sctF02ZH+qFOaAX2MGMPHbJGAF0Gbe3oXkkz4h3+2Fme
LBi727SQsFNC6AgxXHNM4Kp/qL8mm1l4Oz/qp3vJM3fDbXSzVlO/4plmwAUdt8QO6sX7tTRFAWL3
OT+U0PRVST8safz1/opdKaG9gjr+bWNx0qKkb1QRiiZKMTOBbuYOtIxTivnc7MJjfmy+NU72kNE8
WdysLeGVqPut7cURNDt4mfoY221lD0gkt9sodsTOg2mIfpTfMxC2bexkWOFJXpvWxSmEXjyHxR2z
8Hg4WVk5p3LNf62ZWJw5KZNLdSp42ha9dtd2/lOt1vv3V+7KWQPgBHsEqUMVlu6FiV6rcjWdeD7k
6hetHuyTeS+XmRMMK1fLlaGQODTRPxKhk6T+8fZMGyrdWXUy6Z6eTd9DOTjERrYCCr+2CYFvzCgO
E0lpQJlvbeR+Jo4GQYyn3cs3vZPtZ4wBTde2zrUvfIT7w0vdbDUL8FpnXNxob+wudoJQFHItytid
nz05TDX+jYKIHyy0dFiWvwRPfbK8wfG3BuStya4/AuPzTCTprWPkBF/p4TomdJeuAQVeb9I330Xd
3qS4IIEVIERePozSLq1onDJ1b7JsZQNYCNoekv6ii+7FKmzwYoEXxhYeQJQbv846WlVyqueKcqOP
j+/v1GvDwXvBU8hz1wIQvgjpwnpAfiyPTC/lof00M4YOdjWmcv6jkGTy0dMUW/rBGEbpaMYhDZ6D
7HMsg7FqpdvWzKLVdOfF4SG9+4obRdYUmOeydKqNiWHlCm+PWYO+/yQE7rQHrLix7sL96YdJ29Hx
9Lk/rHEUzWflzbrOZi1A8SATqXUs8xmqlTVm184O70QNNdRcTXmoUHB4f76XPRZw5mrkcSlTclpV
Sn6LeDPJ4rxCEmP26XCkJjCFu33unNwfp6fsrrLVHdINTvMgb8zNTCkzrCUPr80uxSOevAwSBtLF
etewkdEcwJtLMPvDMKQHoPp2NktErnHjXezdeaQmUqM8fkz+uhipoowx5aMWS+NTqP1Qh5XY6Uo2
Hqouis0wEYEauMBaUnesBrGkLIvwDUQ97d0/GbEDVD1Hd1YazbZr1+Il4gsdPYooDM0CiAyB71tv
qHaVnKUFJdToKN90nd3/RqDJll7m51Didt8V8VWgrTzGwbZVwZ1lD/1urdp/eWjnr6C/Xp6TQhIg
g7dfESDTDaPeNDNKT+Sk4ht9n6D7Gxyq7Rpm8coqvjG1cMPjIPhSUmFKhhxTnpx1kuJ5yhYHDwuk
X1TuS4h9F08XCqk5eRBR9YJU3kfJZ0OhXYSKSgSv/bCWFr2MGV+n7o+1hUcdR/KWZYu16ofxhF5b
+k39TVKxvau3gld5PrzjiP9OTrnXnGK7entcn84/5hcrVystJGQF5kuvOCqbGQMKAnyvg1aUHOUT
nAFrmfz5N743vYsFFIsqSqUKi+Zt+ymeSJ9Gm9AhkaRCTvlX6D2urSelcQkMPyB7EpZvNyfNlE2s
J7Lq+cXob7MqKh+jPIc1fozFm06uJCdgXXfv+9Vr86rMNPyUx2gPW54IHQRFE2UayxrJd0UhjnYW
01b+3xlZTKWUwyAl9Trs6vl9Xnw7xV/e//1XPdr5KBbxXJsHrd9AGvxaiOj2Y45KyIxpva28Gfc4
7iLNbb+vbcorNx+R3Z+5W7wM67E8pbAKIZUciL7dn7L7XugeOkv4V6vMj+H/+r/yD//cdG+Q1hdl
OA7fuaWF9xSySkKzEEtqKDldR/dzYQBjeEJljtbeoO9s2foax7KjJeaHlbm9dg5AtJFtlGVi2SVm
wwyHhHI/c1u8lN+MTXYfuPIeubDO01B8jZ/WHOdlsmwe7JnBxbQi2KA3cYTBOYDV4qPiTodYsIVq
M0Ou+8JNtsPKIC9yGAuTi/lNYAegh3TeoIqXjt/G9stQHovet1vtd0XXx8qUXj10M+RMljhxFzAY
Qc+zU0PfCcB5fatt6m33GfZYkTruRFWi2kIbZ/x83+bVvWogLS7yvgLjuXAuvYTiVwPsGxL4/kON
PHtDscAeW//3+3auhEmUtTQLrKU6v+8XM9n7BDQ+5S9PrJD3Q9IzjSlEWt9Tdf++ocuOkXnNzizN
a3qWl4maPgyLFCr4ZF9B/IZeeezwtIKq7EB1d7N22C8f9sQu9ABBKEgf6Cy3/NYeLaDBiQIkI1Pb
5LnPitSt6tL82Aun6FMpdAmUG1o7Fk4bnqAKMlp5Q5UIJlZ5nLzKb6Heikhouz3g9zWA2pWrg9mY
QaC0qFoXcY2anuAfRjTeO3VKYlditq3M8VEz8metIHPaT/7a6/aKV8DiXGtmP1HsWgYfoEYG2H5n
GELnqk7mNhIZ7Rlm3iBFFN2uwU+vHBkeN5JOexu9ldqSbXE8DammzzWfrECDsg4KV016YeWeuhIf
zsHUDFuC1HFuX367xvkpyiZrIvQ+3Q6MStqBg7bnJqTmdo1X9cqDho42iwcTfdIYXT4gM7xDXhXY
krfFsf00I+F41rS6DVHNloQmsqCALeqNceM7op18NPbx5/eP0OVZ1YEBWfNzaiZGWkJJhCJoO0Qf
dW+Qw6++DDmd2MQ/h878FkTiw/u2XsEHb8MpjFHtnimRePwvn4mRT8VYEFNe5L/l3ynawTca7XLC
D3ITG5OabH0cXXDZzqg406N2Wx5FFyFK1NUd//v7n3LpCt98ybIunqKPnPsaX6KEKQylj3H/hIjm
ylZaM7I4H5XUNZPYYSRMf7fd0fThDBtW5vQSN6y/HckiJj9NTU0zJkbkrfRD/61/Ej6HnnVXb/oX
ZPd+d1/lA017m/en7/IkvjW6OCOR4ptVF2S6Z/kmWPMteZaVuVsd1/wJZ65dm5Rc61TGZX4cnej5
9DuDGsIR7mJ07ZtPPX84IAc+r/mYKy7+7dAWLj4zhqQfc+wOm9MW8VhTt2dSsumm+lQ/d7cVpBXr
/R6XscdslEr2DP+eMyhvB5sGU1VWIngQ6b5zO8BqqYs8l40kKDnjMrI5EHCflDw60Cv9C62Qa/YX
96hawubiT6zniY6vypVypGPx5wgOwA02OdGj6jYeHGW1Xd2uFQOun5I/Y19EJXRAN8mYMHZIcEBk
fQjKD+GwEpFctUHYSr8l7Bzkqd7OrxKWlokYLble8YuYfqjakytbK9fh1Tk8szF72rMNW0KxEefj
fCaUT2W/h3wYuqbbOEqdONsN1VpJ6vpGPbO32DMoHXeDVGKv+yH/Dnfxg+WERyNxxQ1a1buTI2/z
lbtibYSLXeKrQSvrNRYF65ulfdDz2s79iqrKh6H8WMOm876Tue4Czka42BkkUrspbV9HqGx4e2R2
/jW4BwDtGpxG34Gwzs1+WWvl4CuPD07jH7vLyyExVAHhW+zOSVSEZ2dSEdWWbjpv8iIveFjrMV81
uLgoJr3QxGie2ORYfsv2M2VKTIMZQumEUmRS1o7cvDUu7uGzAS7ujGrITEkX8HGncoOOhDuOP3u1
gFgHqY9h5apYW8XXWsXZubBo3e8jfV5Fy64Pc0uisUHbGIJfhqjfZ7AB0Wq9Tmty5XHAMsKGAMh5
zvctc+FIjytFGIF9Q77wRoIsIN6q94Wt8GLNnDXU29UpJYwiZQPPo7WMoxTg+KkWY6w9ech1e3kE
41f8RQR9lQ7B2smYN8TFAp5ZWywgfVgpnPZYy44pqLp8C8joxwywF1YB9teuelrkcZqMzbigHYiV
ShV7GTJD1KPrQxfXEOVF6touueagz60sbnvzdJLMPBt1T0R4ufKPAxxN0t+u+BEqcc2aGnJeV4QS
OxVElGTOVbEaOjILDKBZP73vs67OFpwYcy+Sql4gloJYMkZzUHSvCuKXFJ17wfe//XcmFvdM0cVq
MDaYsBSIQx96dY3xd20Mi4tFGOs+y0IMKEPgal1oq6jgvj+Gq5fXTHbOO04yYCtZBJCpoKGQPOlc
+l9PD5JrfA6caae76r0x2uSOneBmLaV0dVQWLVxz2w+h1uIyKdXTJNPrghuqRC9G5D7svJVBXfMB
+h8T2gIUpwiiGVFvBja8gSmAFrGTnT9mm2ADueiL+NS/WFt9F01bYb+amJgP/NIhnJte3CBJIYlx
R7HRGwq0FWCtDxC7GSTbyqdNXt3XIyW5mK7s9q5QjiSU16L1a6HBuf2FQ0q1WuhZZ2Z3U38yt6On
pzfqrwCX2znSDT5eDW1D2dwgx3C3FrJf9R1n077YS2MaWJ0wYLsqqgct77xBUb/r8Voj45UEM+7j
zM7CRwUV0CoxMaA+3KPnLbnMqflbd8pb052DZCg6M93Nn9aSBGvDm39+dn92Rg9bcDsvbdPbnQgP
HlTP0UrwetmzMPvGs8EtvAr+X2u6ksHNHeeqUz4UzzPBd38XejNeYZazkDdh5lS3/qpc7toIFw5H
qVU1SgDUorR5O/PjWYXlDKmw4nPmA/7eEVlEr1oTT+lpmreJBOmXqCU3TRTtEyPdmlHrtrD9Wg0X
j9l/fN8tzDO3tEuKkqzHjHjgnfN2/cLupBa1UYHKGcVfpzx/oAv4EDannZ4G3983dW0iz00tTqEg
94VvNI1GkzvpxqG2nGoWxqNu4L1v6GpsdW5pceYskq4p8Iq5rcrczoW4wKX+8KTdNFt/Y60Uq6+t
HCqQ1Kpp3aRgvTA2xUMhjXOPn6iMEOeK6Ld9SGKzcKukVlCWMor8tvP70y+d5qu7U1yWa3DnyxZx
Tsf5JyzOvqRUTS2JkQFbirwN70aPFvFt7bSPxqEEgJDtgt4dNyOsQbFblDZ0y57lhivLe83JmqSe
yRnKqMUu02dNWMsCuHdQiMPnXlOcwKDYox8CvUQEUHQL031/la9tJ2Q4DSoFMxfEMitRwN87WQNd
j4Uw2v7pUcsg70Zr4H0rlxczYYBF5/1ckQcatFjdCvLoqatguu7zSt50A8TeWtysCaxcswLxJYlj
3gLovy9OYSbXEC+dOsOL1Mk1up+tEjvvj+PKQwf2rFepCWBl5KcXA8k0rcg0awJ7c0NzY/FcPKce
QjOPgnYovkkjDw9SVhsAgPv/0vBiczaRmShCSDVwLpYlqqPfIJaHEhFtLjf1MabZwf+xTrx5dUbP
hjvvnrN7KU/iyIQYnH7OWHMiXYQ4eVzZGtenlAIZWX8wVhdsWXOPs6CKrFrlUuE5GtBigxUpofjs
HF92ATaHX/JNfL8aT10eNdaSfTK3V6IZvzxqUq6L0JizKfXYRsB17x+yDKW1Zl9C/gJvbr0J9/qL
7IrCX1F8uzx4b6wvExBWXlZplY2GZ349jTTpbkPB6/bZBhLdn2G986vbYDeLZ60Oe74g3t5VGKYn
DUQk6fkLjQSjzhqrUCYDdjI4mbyJNMRp8z/snUlz3Dr25b9L71HBeYjo7gXJZE4aUpIly9owbMsm
OAAcMBDkp+9DV3eXlFI7q/7rXr14z/GMBAkCF/eee34Mao52829kPT+d5pvR1l/zZgXFKCqToMJo
U4reXDfzoJAZUwb2j071JjaPQ26uq4dLJIiPB/L7SZ59p6PSGoanGLYjV3blp6H5qd1hUzVf/v5d
Xhrn7LPsZrsg02KFG1nwvdujZr2gaE4QWgU6//tQl57k2bcIc/WlcGeDLvhAJAFsdUILnp93fx/k
0nzWP3/zuuAu73aRjUEc+65wjp1TJZLuY3VhmE+qRO/fz1k42JZ8tqsQHz3dgyh2wDe+QR0MkUZV
peKmwaoE+zY1m/h3uIVZ37OVW9m6wV3SqyG2uPA5nIWMsIefQ19gR6974mjgnie1ha7TPURhxdSe
K5jvT1zaSC5Nw6CvxNgvoCGour0JbdLfln3z7BesvPFKy9n7AyEZrPKGl4DA4YjCcGDbuxTyQQ7D
z1sRO+OpWcbyiB7o+gQHQfAzy867aoqA3gxihuudIuF1zRYX3NgC5ndj3PwCAFM+Kl+BqFS0vneE
kW6xb0sq8j5g8c+Fzzrr7OKFCKu5rnvGoM0M5ixqfJHRzunzogtYapZ4vBNzDFbFMMPq16Pw4BVl
sbW0DKe0CqxnthTyzvZMBQSCZfbGK4srrxHKSUFkVwfSt1a3CxfPuh8EG0/W0kf1vuhUm7d9PM3p
OFb2E+sczXPOezuvhWt9XRYGo7BQcaT+Bz6+wpvXPgX9sFz5sgAKpCsm2ue8KEmdlxG1TtECLgBY
yNbOKn37RsL5/qHkgXw2bRS/VKgPb0NOYn3knReJhBDi3DKn9/O+bxY4SkYdmGqAuWIWFbxGoQsu
lEqIx9jO8xvnO9d6gTW7b31zvT7ws5qzYRvEhkN5NSPtk/sUTU7K44W3revCh6V2W3bHanBkMmg6
fbUHK8pkoacsjHmcCdlWP11li6xcfLOXuiY/bP48FGI+8gkpLjcow5RJTuGv23so30VMcLjZT8GD
XPgEsCBey17Mwn4EaGq6psQKt5bHqLXRbJm/+7MZfrS6gsG76slwdFph0sE37d3MwyWF85yYIUeo
W8TnfhHcc/ifDGkPq/WbodNwV7K6ymQVa+jBbgP3cYTspk7coRQnKEcBX2NOC1QY2tmPiDPaPi0q
VVTp0A/WzxrX0j4LymiGAhqNgLEYwhZYBNjep15UwGTeliUgtUCf5VTBul4vqs4HVvDEm0dclmNt
ZQGxSySilbsRvgxPthWPwJpK8GJgiJq5leiug5UE2glH570KDfgdBogt93VavN0Y3PuAcSc1KXEJ
1yWAYkG7p9IaUqK61KuljWY++TpJK61bVSXBXDd7GtUkgafdeIcGNpa0lS+ecHlTm4Hb/mMP14GG
yO9dNR/tmR8FmmUSj0WQHU4SIYBHgryaa1Cfjd3trHCBIa3qvTy2tH9bUte9VsxFrgcPehfaDT9V
KuB4TAAKIntMHwYHKJOIqvsI2aK9HGy02yi0SJnAGR8s0QHegkYxEWKiVb/lrhSHJgjjg7R7DcG8
7d/ZZQh3HDkWbjJGxo/zVvEGZhNzeUf9Atl1JMGYSegwy+1UL9OveuhHmpT1DLvRotdXRSW9xDgt
fXBnhoZhqYT9RRXTsBvbZbkuO9psq6gvvzXcc9LWV0NOJvwjR3crcvY0TIjctLO5LhawGaoqKaAc
sBVFdk3mQd+rTUM8IJi5DXf/Lh5SmOjqRA1DuyeuN6UOtUmGj1rdYYfA+EG7gHsQL8DhwZPq4Bm0
jfncKtPZO84DoS+L50uQdli/IWg+v6msAjIwHTbOwa0r56ErQaFvSgDeisFmJ9+X48GNxmnf95G4
KRWLEnfq3J1TTzJ3orLOgrXbfonkdABwxk77jhVxoqvGfTDgAL56E2UH3U1dUikyPphAPMLVgYB0
TSyRwDgHpI6Y22prls7NuwpgyAAVuWcOxe9N304Cf6093UFvGSXanvTBC9ouUdheThVb/BtZmY4l
xrMA0CbY6EQE1za2YEOf+1GqtOppc/SDuU18U+NMdzp77xc1A+nMgy2uQZtvGhS6zCe830wzv36B
F04PJg94LgWrgKJHTgysDCQBHEnbrCqr4LoeK54XHr4FG0DNZJjgAAj63hAAijK6e2r5xa3lEqgl
Q8tpnnCG1b8M4EhHMTbQnnhl97xIT15DIIMdre9iyH6NNd3N2ISerWaMn7QHyKZ0O3Gjq0XLjTay
/AV759YGaWV0pisauNFX4dOKJQtx5e0cNIAreR352Q4kumXNhLdu4rmniY2tDJ3zdmnSuulsULSg
CBwz6LJqpBxIj/gtJhb5xjpXbScK2E4SExUiJSeElQhlFTvOy/GA5h4sjLGqhyFTVMqtoAyprVCG
t6wdPLCiSo5cgj8fRzgJuLe1O6Gtz50p0ZsZ6BZsEKxiu4jPNJcBjxLe6TohM3gSSpolCSQ2IGHB
nE6ZwT21YW19Ucui9zFxSe60fMnM5LCNJeW09eSIR84G8MZVPEc3/uDNLwL0GrgeinEPjW61swQJ
nr1QAFMU8T5vGpdvhRjiY1hqtRu9AjVeT9ebpV25NLKWmyV05aYKu+IA/Y3aR9zuTjPhy32Hkxxd
mRIhfLVgIpD8fRvNWG0rpe0NH5f4ZOJl3NdWB6lj1JN7v2L2EYZH/GdrAmguWz5bdCttrzrYRRFg
m8LSRScu61FBqXwZ7OzQwNdwqIDiGmXQnYJIR3uwaNG0OAbF5O+0CJibhnqkYHI5bgI/OIJT2Bqt
MUGqCsEQ8biu0z4c8dytiMAFNvAN/ozUOo1NZJmdFZRmVzQF2+JExoZDZ3CURicGNGtZ2lvXMibz
iajhFgtylQ4j4HCDmkF6b4NY5M9+ysWKElVhkflUNL/NUEanoHCGLyOW+I1dAWW0g8v22s5BF0RC
IlgqC9KLwsw5bmPjS1kqC40Rxdw+jHExPjJfkueijFzcEbnlf+2YJ3OYxDm3Fjw3cKirOmkqhW3H
LaVucsGrORGQEN7UBdgACSn5preRn2uDNTU/XQe8VInfhgTIIwWCRgKvaPTSxtNU4LAcECwdDQdq
p4vHAauw0XKHaC3Mi8Azv0fjKGCcNF7mjA6Ix15FxXZYjP/KQI+/7lVD0nocDf5SD/TwTk12vs4t
i0Q/XemmhQqrRsNiXVnjjvqE32u38w5uG6IjdBrZ3u5LK2GIP9BiEM7TFVZW8yw6a64yODFgD459
nP4URVeABvxIZfZoApYjgzRnndUPUxZxIzYeLX8vuPoViVP0JRA5lcpNUViJEj29mud1HbBi/Co7
HueTmlMbNJdi5qlDfnMfq80ZypyEzjfH8KdWjWlbelMEwJs/L6kqjE7CkQEsNwR1vMa5aIlIqgJQ
JzL40c8+BG5LRSHYXkLAzFFZaAEZkZpNA3jm5qVp5lsajUtGg9F+cMwgtkqG+squEXGnKHOEW7he
RFtdORAeBMOMO/kYTFtuTwNCRD9aMmvl81ROKPaT9sJjNVHuJ43mQZfWPo+yKdbsWNfW9LDA4rZI
bb/xgwxoHPXF6027pb4rHvy6kS8u4ypFUqmtt3EfIPGoe3HX87YARiqQiFsb1gdooC3HYxFoUMhC
nAg72hcRzvrKBhqNuQK9k5x20a+/XwYv3TjPymmLUyAd6eMSzYE7gtcdUG7w440vXKE/HQUtdmsG
Eo595z2aVaQbBuRWuJl9gYrdN18Xmdt//8+nAqskDIEixwrefH+vBRKoHuP+zz39xXbug+J1Cn//
fYhP8uXwfvCj1QwGZYAPY0hH+ksc9vFmTnGPPNm7ctOkq6j0v2YfvMId/zXauRiBsQER8ljF0ATW
0K7mzQF+5XmzXTtl+qdVXd6m7v7f0JF9kiKAnSjQP6ijw2Xu/FHivHDaSOBROtslt/P+JF/ZgWys
V6DKMv0S5MFxPl6Uz3yySt6NenZNj+ToDIvEqHS/2vhXu9kk3bbailxv+nuzHR749lIS6bM3+nbQ
c1v4mIa1Q+kQIzVpsvFVXUuwueOt+Q4X6uzSd/DZc0VSDiKWtZcYfa3vl+gyht3SlZihiQ9FTUFd
3BbuK2dPF5bpxwo26A9vxjn7qmt3jcYnTEpsim0Ivc5Td7PaXQM4i9tputxpqAC9XRMhH/Nn6P9P
gvlvtoO00v+bBHP4zr5XP7Fl/eKykvP+9X/88//4PywY/x8xVOh4J+gEtVwsgX+xYKJ/oKIIjATU
LBb2lP9LgrGjf6DPEvZbaGSEMh+Mln+RYIJ/xF7gIr0LzyTo6LE1/M///q4HSZz9+9uepA/5MfiK
Qfa/9o1BMY9OlvfLsg3UUPjCKja4QuaOPSHOuiTH/7Dyz4Y4yxH3bWmqJZoLpODaw8Kiw6oQZTca
1483T/30zyT327l82EQwEDxLIcGFHh72tGenwGSFjLAGc0EUfjDIRgOYlkYFu1Bo/+yRvR3mbK8C
DLFwhb0UG7IA96ijtPFe/j6RPwWzd0n8EJS3GE0qloVeZVST378VI2oIFUqL5uTI9+PrinHhxwAE
sf4GSruLbZkfmxgwHgT9sY2y1x9d//vxAlcXrd3HNNf59BQqgIVtKIcLJFhSe+udVm2EfnI03NZW
L8Rugz65v8/4HH0FoVUAtJ0HPdHquIaX9/4XEIcMuo1Gmtd7mbl5D5rFsht/LAnPg6dmU8DPZIZ/
d/gdEdyhgzp2AJ5EbknmXLDT/mQRvfsh69t/myLHfRp3oYHmvv07JrdD/QR+avr32X7UTp3Ndv0R
bwfRrRGzi9l623LXHNj1MKXjZmWgsIzeRZvgkVwowH+UvpwNuX6lb4YkOlp5TxgyuF7VIZNJpptu
G+yhik3lfXCcYPL2nxej1kGBHcdOBouYD3weElawp+klzdeyJgJyINRgeJ2GWwfOoxf5jR9KX/hm
rCiw8OW4oDiuYK13UyS+a4qIQTa1aW4cFBpaVPjrk7qDSe09bNW2zQkpN5h1NLfqS7S7XG74ZGeA
WDVAoR19j0AVnL1WEUb2TJHlyMXwNENK0d//fd18sjZXIgGUvbhBr3Xw9xNkXTPjmhZVeQPAdTcD
vPnDri7sbp+OgcMIACn0+KGC+n4MpBNgb6VjjMGgNjPesrF6sGVZ5PynVjc49hBmQo+Kg++jmi+e
xlC2zVjnPvK7bihPyLNe4gR+fCGhb8MIYYXTo9nsPIruoV2EHNqpcxSIr+rBoon0kX3++1v5GEdi
71xFkCu6YW1qO3tkXdv6dekUbR7erkiT1axjbbqwcnfTP16KWj++n3UwNLfhDcGD4Tw+X4K2AQXU
1MBmf+1AgpmhIOaXOhM+Htk4DcCjiOB3g135fCEbNO4YlBqQ6DcvIei4RO5HAX6DDC48u08H8sPV
cwRGQR/61k3jVOhZmeqcByYLOoKE4e+6e4guFXI/OVExoxC3w8hFqIWK9ftlLSQQvO6IgWyVRFt0
m2ZA/E5/bHzofYDW8ss9CJ8tPkAiUQOEbgz62LNwJK6kGBYW1Nj8kAMFdaqClkSvLs9/QDd8e3GP
vzTi2QboO3MIvwGMuOInYO5Qf1s18wxKCxepy4wf/o0t/oOyC4v/7SzP7hve4gZ9gHxp3louIOzu
/DQ3/VU4yYRGSKzCftdPStkdYaKUh6POZz9gGSoWaI1UkAlXnpWqprhrS3vbNt79wqt+38Wzc8EH
4sKjOXe7pBSQ4hiIlbyNfgj7IfJvL2wCn32XruPAMxamwKsU6v0CW53SaMzxHGQGJ1VvhrqU/GjA
joFI4UpcDV9kjMjtkiT6s+/HxScKQ3i428NY5/2oVTCLYTD4UItg2rDoqHrQxgezCUqa/X2CH61f
1hcNamWIBjcoIc/3UhoHHU5yFHFlBuuOh+pG5sVL+ExTO6F5cWWgL0OLDYIzmLZuwM7e8PRSOf+j
L/HZb/iw03q0aCtMt96XO5JFKR42MFKoGqydbgRXXHE1XcVPBISsHYzi8bHhd62tt/yOnOyLbirr
rvE+Tn//TM52lVIyVbMJv0c+R3cljLnIpoXyZY1UV2/1S00/ny7iN69g/fM3MVwgvRk1KLwC0RSJ
bSDesC9JbD89zN6+5rN1PPsDqgzzn0ccHVBp2pd7O0WiF50pbXrR3Hl9YX97gGdRKegYg+t1vPnf
eyTPeJPG6ZD5h2DX3HqXhIqffqRvHuDZlux4jWRxVDW5K7e9eBDxLa+f/v6dfBLbhzAUCwBphUER
JJ5nYzBiD1FE1zXxc71GDWnZJNE+TCEfLBJoRg7B/SWb2M92gbdDnu37qhHw9AkwZMhqfP4RakkR
aOq3MEC/cHP55Ka4zg75DOx1uDOeG0DpoeNe42GoJnEOjUhAgTcAjfb56jkJ5Yy/Hfaotok9YpIo
bw9xdumjW3MvH9bM259wNltpsbCHkqXOj5Au3a6u0eiY3KxHOoUpv8iK5Kbd0CQh1xNssABqxj5x
4R1/XEewakLUYsHcE8LX872wtyuvV9Jal60FRWGQolIP9cbq+wEqhYZXDU+9+wuDfpw3xIzoflrb
ixFpnu/1HjVVWXhek48ZMrOw26rh4QJpA5yT0Ej50G4vJTo+LqsInGAcXDhgoKSwzh50NXvVGPm0
zb3u1ZQnb+qTWXxR7oXk/ccIAvOB+QTOL1w38Ezf72p1BFV/BcdUXIblXmxXfiO0kRePyk9uwKsN
G75+hOqIAM9DQBSMSmQYPIiZrvrneh8Ba4OLwb3PkhiXYTAjwXIo0ks8jE8iTwyLxhkfNm2AfZxb
ttisNJEmQYu1Mm1g0Oru4N2I8dANvll+Xe72w9v55AN5u4WfPVCbDEg31i6uCJbd3xaMiseoh11j
q9oBCgsyp56qJCJhdTcglbWJpZnTqOfHcIbRO+tvIzk/F0q6STjxDEk15OJtthkYhONQdMTr34E6
9FzvtENf43psbspCQm0SjPXRJu61JAj/SF9BmzPEbRqS6ZEr76ti/FQ6DTI4IdxHIQHKm6qI0sWo
fWzifTX781o6hhAIYK7YbmMEjhpVU4rXYkngoe3YfS7L4AkdbSdbVUuyUJ8nZVl3aTuSJ7ftTpZ0
N1Pb39djVB+s1n+pQ1TSFoXe95neCntEfNT4ILvosYMvxXQMpKMSJFzjO3iWboFs3aBfctq5Y4ta
32iaxHT9lTSwyA/8AbkvB9a6pXPDNeBd9oDLijOlg+QmGbCMs8GLVQJW3Y92YA81dfJZOJA01KJO
dO8917WmKKWHmaSDyuF8wo+yVPdjKJ4EX35PVfOrnIMw4aNK12J8oka2m4LxWoXTE4P5DP5kQum1
gd1d2V4xbzkSUyOryutuI3T4Qtpe74Ip3kI0eBMV00lOHGTtQB254SeI1Uji1Os2XVMQ6bwANjds
aDbd0HeJIUInbWTDTpS55BYAxsMYVwDtWAgClhpHV82BAQhEZkK2dl62V/OifkWoBifcrcrbSrLM
IVA6ERSFOxoX2DhCkfbKfR5gm5DPgVseNQUVNoY7yIKbK3OilNrV1hbItDE9ZoTNN55pACEPg5ci
8KFTodaxq+gPMYLaNNv6gS3SzyOvdRMLveV79PNea1zy4acV3cZOfY22lnDHOpwNLZxQpmBGTdOh
u2bQeV3WZOdH8bIZegQaDKCadAIH0Zr13iYArXK5dWr3GcSt374YmtSgx8dMMUtkFVo7WvT3Lbbm
Y+fDNZfW6HOcoNYfJAorVtK588lzzM+g7lBC5/CDb7xqa0Xwfhgr0uyCGv+JEuSkAgMCaB3lJCCv
04Cme94xmll0OQ3h+I1aLYRvxHkMY+ij/FAmI6dt2prQ2uMVAYMwBd+BsIIUiUmSK6OBAinmAxPE
ulfd6ELMUhBcBoz3ywR2nfUFr9BkAqWkbTGowFsM1jJ26IgtUurx6naoQN0qlVJQ7VnRk6qmIZML
/BuHwEfqx9Hfo6GDWNKEQ1J6fb1dQYdpQflT4JgZbDsldw5T25guzZNrxgH3zXra4cr3q6O+AdrA
r9PKsvgeDd3TNWHG3xppXxll0HNDEbnbUI9Cm+vt2t77OqrmXtLqe2/U73mO71Xj7dg4HbqoqJLO
gmnZCB+sdCpxZ6cwpTs0XbdDOuNH5PPfYrGnvdb9766FC57ixXcfyiE968fJKWXGhHwSUMWlfY/Y
uayjx57ra2ux0Ts/NPEGHaDegWtCchbPACL0dZ9i3OJKFnC6rMUhtrorrdDDF4z+azPF3xVl0A/x
FtcQEXtpGBq1maslSEY5kq2L9YW2SV3loN5+JxP2kbIyT3Gvj55AT04TT/1uaOXOaO9L5VGazHWR
UhmkfW22WCoQoprfxMNCxUGSTNQ+LR3MqKEYbhp9rVp7MxObJSw0e08Sih3DfV3IeGys+YmXDmBS
4o4KP0rgKfXTgGVSLXWYDC6qCL56pK1MaaWORvHnsZ67hNnqCNLJLiDNsQq/Cno3sscQskkjHpzO
+WZwOUSXegzuVu96edmaRzmL714LU/rGZ3cTX+3rmvrZeArSta7dLDbOD4occLiYFyvAmWP3GZ3a
L3UBdUNv+w90NDti9/lC+y7DQ9M7EnVPkkVXFm+axK4syDQhAbFhqCbh7JBFIQH1z4KIDl5av7hW
P/rZMam/VNtR2y8TKx7BZX5e7PY7aWeVLCXcy8KpAwp3ccc0mNoDtwosG/boTj3U6XZzM7n1N0rK
L1KbU1EMdW5haSfR2N8uYbhfPJAXSIsYfhyk2bUzGkiWReahQlqMt+LgMEhJvOleGQFjq5A+uvBH
TyTpeRZVJbQcnD7Us38LqcKOs26GPs4GMcLhQ1oVpnOSUMhvYyzrTOC8/lLLett2XvHLnwgCI0+q
g9PAYEUvNke3TkDBfJOPhQ8mH8S/mzksu6SxF3YVu3gqhPs/FODxeWfIlHSLADxKQdxBGii38GVN
UBu6t23jF5vZasdtADOCxFf+F1vqrzBEzjHJn50Q8VNdQvLYws6midrUp/gqStwuOgcV5SV+4Ett
kpmonQgRRSjQIN2gvbabxk4r/LWd3X4L+npHGHm2OYmyoAfZ0ET1A2Fd7oI20ZZiSObOsjaDjWtS
WTQsH0uC/S9ogwNiClR9Qo6kTVAd/LGCHj78ban5dx0WTTpVkZfZOLl24B1H26jBEuEKGsx24W1i
WlPvMJ5M/Q6PBI7KaH5zTG5NIvdM8WCT+efg+eYaG8F2Zh0klssdmaeD47sYGQkc5jrdDRRbJ7kK
0HkP4Bd2TmI7126r9b6snCduL5BlOOwJsIYtjFUfhml8DDWCPadcyqxXlk69mMCwBk1IRIkbHBLF
Rg9jA2naiN/RvIBovPUpRLRtfeMvDryR+n5PSIQNUzXXYgy62zqOuyQCnWFnqaU9kM7/FTF9YhoO
P/HE3ZXScEexM8wO/VE4VZsuk/Nk0LAA6RvWXgyReCYa0ya4JWoI8xaa9g1OfB1bvyBdurPEeG13
UPEv1oxsDsfxgap06hWgz5R9D9UAw87WdM6+gmo3b0Nlb9DH+LXvXJ1D9NRmDProLYy4ggQxxmvY
TsNGhl25w05wDKlF05Ig9tRddd8gxqxH8OFLCvnoUuEYj3Bg6mH9UQOUcsypN30dN8ki3atxpl8l
CuvJIOoTgrfHOWbttYiVl42u86utx9RE3VEwO7MjdmDUgfbXA3NeeC5CA8jXl2Cx9qEQNzjU/dRA
apkryNFe25Zj3/a1q5MaIE2YfduPVlA9dRO5a6B3SwJdHegSxkPiGavflnpCPFwK3HsLdaM8P2Xc
uYKdNk9tNt7Obv1lgBo2KYXvpFak70baWbluy9fa9e9NUz7ygXTp2EI2pOLUa6wfHCTo1ArhZCBm
T6URQkugfIu0djuZI7z1c0+TO89qf3ghWjjdxb5tbA4KtQ4OMF5AMSNaYQSCWUk0IQBkEMNTUj0U
FocyG7LZRLdVjcCo/qGKUGfQ19y4Hr0zS7mLJstPB2faY0ncQQz7qy3m+7CybmnvnHDqPYx+3Cat
L+yU18stNlDgy3urS5xlvHKp3nKn/ypDw7AhQvcOh5gjLwsoE3k1Jhw867QooRnnQpBkQuY1dYcg
1XawlyGF/LN49iXlKbP1hjjeTcSLY21oihAEJ3wZXYWN90TG+GfczmwzTeqaxjZ00wE9uBpG+NF8
zUWxG2uVQ5xJUpRJkJ4q+t/1EiITGfLMLdWSFIN178R4zUNXTWk5m+PsxIc2aDLaLHjYI2TZ8yIe
Io+fArfC/R1y6gSp6O+AP10VYYUDe9nFxjnWMBNCQzuV2ajMo/FGN9Wt/h16U5WpBSWloWwZeiMK
NBS78NhiOuwQ3gxb4o/51Ivj4k1PhY5QQ+mll/Z286MU490oqMbpBIOyoBLFaUSD+8YucCbHHV4v
ofCdJL7dprLtfxTlcKPrJusM/brI/ksTI74ZJnQfuKOfimoybsb8UB0L0WUtJKtZWCMB5USvhOLT
h0Fwn/ehrZM5CtG+BGf1Ph6/uAuuJYuO9AHdRX6CJBKS8h0MoGsoH9POAka+bJwwQZcQRmzcb5oR
K29lk1fRtDFcP3WFLxMEys5e1EF5HfrpgmJZRkyLbJ5n7EOpeoaPxWNZZcfDAdnqH040wR0V4ar2
x0xPln10WJjhBoX12xy5E0HCXH+Pq+7XKFoPnSZiOLhDIyBg1b8mqlItVAedqrFhlVuhtyVCsDFw
CE29dtmx2IfjE2L0sXG3flfdwnQ3uO/C8KD9GL4+DhTokIV8YaPK/a686dr+a9kMeVvEfup2Oqu9
1uTUb/0kckuzt1s72owFAU45aPqMEBRGC/j/Z16jdeq4sYfS1chyGPrYae1gJ2Ro4tvEAxJhFuyu
scybMKc0Ch9VYIEjNt3pglrbsojVHgQZkG/oET1HeONN1147NkxG67qCVtpql83k+OIqnsPb1sM6
ilqDr42rBf0+AS7QCCGHoIJSejISPvCSLt8wHW/X9cGxs90hQU06HjJEyKQC0Qd9KkhoObCHm8Of
kMY2uS6r+ooJ1XyNghIHaERKCEG9aVOHdntkulEI8rDScE9otwHQCIk/V94uDKNXFYS/BjlfETsk
aeNY3cNA2HZyu/nJku33bqZ6g46m5ULh+KOHebhm3T14Xq6qkQ8elJXnlrUHu1aoVTSyf+DWPQ4H
sS0f1/Q/31RZvHYUZ2V+Mfv5MQX3buTzrt4FF0QhFEa2H3DPpyc3dzbVBrKZFG1aV2hD2DcHvfNB
anBfilv0Fu/GaUUM+/u/5wI/psze/44z1dZYWUFhrTnmVT/yz5TZmr66VF36JHeFcaBDslHAjMBn
PqtvuLOMSEHjP0WtMf9T4LgB2XVrPQ9fpv3lAT/mVVGpxzjw9Ee3uHPe4l8Cjk3ViOI2arU7jkuW
Who09+7+/vQ+TdG/HeasjARtNfXrClWHeo9jAHata+o4hitliD3q9F/1MsOqfZOkP0/fCloGuNji
nYkNvHUAhQ+hp8W6gUhgy2Tif/n7JD9bqm+GO4dD4cYJKSjDcAN6yYroKvIvmftdGuFsEeIc8ObK
xeLwy5cwPtVRnPx9Cp+thrdTOHtNk5JOUa6lKFmj8SAo0NTxLKuffx/k0izOlrjGBkeWtXbyx5EY
6Y7Jv1B6/vQrejuP9Se8KdshaB8Zc9chrqp7+2qF+Kz4ICpQVbOSy0D1j3n7dyvtTyL8zXhLs+6P
A8qEfvUS9w+s/ekOVQqPlfzvj+6j49D7Jf3H++HNQDyOS2PbmBh6pPzbYKuvaNpsyM14TFa30XC7
TFm89XLUgi/WQj+aPJ8NflZng+1yQ/8Xaee1HDmSrOl32XuMQQuz3b2ASJ3UVWTxBkZV0Frj6fcD
e3aaTPJUnt5tG7Oe7moygECEh4f7L+SIt8wPk9ets3W3mt8blaVzDp5+bo2cFNQDuC5BPDCUUIl7
WM3IRNVmfWa1f9vc/rhMTnr5pSWPPiAFRtlYl3Ky6QsMlh5j31bcYOe79/eL4/ngAlFHQVdPHWtt
FjaMlkWURHCV1z9/3DOb770R+OHbYnoiq/MyvWkQrPWYSiGZXUwS8f83zEkQCYoGHnzPMGFx14TA
4pvS7fUzmM5vsQsfpvYUodUIle+byIKvUtxy6MOiWe3lzCr2vrQtDaCBUGDBX8411H+6eKJbO/n6
bPqwBKzTbvfHxziJNX6mRmaT8bLvRtuvAcJDgRcdsRVeCTt/iyTKDmK4i/S6F6yMg3k8lzec+6gn
kSg1AlWqS+aBEsVGHR/6bAOP/0x+9g2W91P8eVeH+LB0MisOcFxZZntr1W7jFZvBgTRzWMybJ2rg
brQG6VfXdgpfdnuQUGSdbPGePKkBauaem/Yz4fD9cT88jlXKMYAiHqfUEphy2SFMg72YIx4m5GdC
/dehTM3AFVHU0SnWwW5/jvSdPBop3TQcZvrAW2QRBrjzff2TFonz533zXTdTp6OoSJaBThF9xc9D
zaKeZO0Sk8YVYFOvvlxU3jC2cZo7ebXoiAZnJ/JrGDQX8S5GE1WATqfZ2RgEgWEkQwb9eBVkqd1W
/7gTjJ8TVkg0t2nwfxmgMUIlGaohX4m7YJPDdpLW4SZbnZPj++bosJY+Mz52oJIBCi/b5MOKGKqO
W7jhM8LPEX+A6mjcLHtQX8n351Lor5k6Q9HdVi1mjT76yVCFrpdm1SGZAJx8nA26qdF1bxiwobda
Rs8TfYokffjz2vi6ChkTgALgBD7Y12k08ZNOpZ5Ms7zwoR/C6/WECB6tcGag5Yj9HM+WgQxVArGP
WO2pIGdhmEWVoJWymizR9dFVp70O+XS0qTxsGqU4s+a/RC/a52gAs7PQdCJ/P4ledc71NlCFguag
uAr7ZB3oyqMsR/98mMX4fsGJgrTF/f3z6tAKIbe6PERXWXk1oF5alKB8KT1z8H1ZGMjAfRzlZP8W
QlxU0qSV/7nC1d6y1v9x6mIu4Hs4JCJ47q/SbDKN61jV5Gw1B0j8i78xd/z959X2NRIxxKLqp7Bl
MdzQTuYrSXMgAEacc7Ex0dmaXZoDKz938L9dw9TYV7mdO+eC+tc73DIqPLoFk6h+hShHkjjlWkGs
WMh7Kuja0LQFB2CFW1z163RdeMr2/+VFPwy57LsPYaMuOrUqU8Rv0DT6HV5x9d9ZF8LPhc0gbtS9
DiLxHOLxy1bmLRc6jCGiSPwXQ+zjkGKkBXTdZ6TfYtQHKJvBbJ/Gxg7FHtWWubr/8yt+ifCgY2R0
01HzA1vO3f/kDXU/Fzt6u6uqO8jdXZk9//n3v986P0UMBgB6A56CE4sz5CTHlVoL9ga2L9y8/XW+
GjcNUEkEJ8EW/nmkb2LFx4FOuZ1lhH5E5MMumKqLDk2L8KFpz7hNfZ0sGg8S1D1lcXr7Qp0T0bpA
GUgrVpC/3crEmPsc1O2b6YJ6CIIcPyBVJMyeZsdzVzVYfYOuw3ZW25tb9dJEax1rqTMf5rt34VyH
uwBwEVrGyR7Wywxai0HMa4T7IPpZ/1t47B9xQy/Lt/y2rd/e2uNT+T+XH30pyqmm+9n+78//CIHx
37/ZfWqfPv2D906xvO7e6unmrelSfvQv7uPyX/53//DfRM27qXz7X//jpejydvltQVTknzicGunb
f836PD6BOMmjqnv78kP/Jn7q4r84gilRkvNDpKZS+R/ipy79Cxs2EQglPR5FYUP8Tf1U/4VmEO5e
8KYgxryTL5qia0NYpeq/lIWlaWH6uZTllH9E/VyG/3h8K9i9QfAGsy6izih/sWmmlBxFKQoW7qJ2
iXjJBmXGdQ92e7FFPBfJTgP2l9FOoqc2oXPRhmHOhUD8LR0WTqO/itYjkMnAMe/PW32dhIBlQEsB
a6WiDIDQ/uk1ZDCrtpV6AbU0yuN6cI9wmVcEZ60mlq3xIaR9GebkvaoWoSgfwR23fJh2xsvwNN81
QK4wRvY3SegJ18Zu9rrb8JEi34f1dvXXGB/5rqeFpS9Dn+xaxHzACgTLB3RmiJu0anbidnZMe9hS
Bl+dg72eAgu/jHeSsxh9H/DUvOq7HcNd4xTrcSusgGmjRhKv4+30c6E/9fvyOTa551Uu5tQPAYju
cWdo0FeLVbqObultn11dJwflX49GTgjEkrX8JVKqGTq3VsNUvPsKo5y3WgQaBCfYovaBgLnnYw7b
bc4pin87LBc9LmHETfHUDdvqCnCKE8MG8IrC0Kck86jSx+1yY33mY7+Hi68rDYoz5EZR/Hp49k0e
t3LGDgKEdgx1yzWmu1KYnSh8yKWfw/Q7DX8G8VsPoi2PKWrgBtbnSM/cJgAgwsbrFQAnT1EKbyC6
mtEamaeDmCEFo+g2iB21mo9cK3a1ajy1SL1IhbQH8bWqE9CDZXSlgadrItTeotco67ep1axiEb3P
oToqw+8JvUojBHeRmOBOSQTz0Jt6bji07kBquY2VreXxVilHW/FDl3e0Zbm9mWQStQL9kSp2UvZp
MW44blHaexohcmuTbHeitUneUYWHyadjqiEaNgU28oi2CcRwHoat1N7VWbxpcnXd15WbUkMrknwV
oy7YtTR+x6c8G8CZvJVz8ijpr02cXIw6cBUr0OzQBwagBvZUIYOoyNgmyXahDZeVqFyMsQbOKLI7
aR+AgM2mV4VnVCfsVbsbreVUNq8SZPkEuV1Puu9kGj0gRdij07RNpDtdsS4bU6MdKMa2GKvrMfFv
9doCV0uLt6UmK3qFdC9AU0/BhRhG+nOcioMEJDBtcI4Zu7VYtJuyqFzfn54SSViNIpqP0QZu1bbt
EjtVImSvdLvth0NejBdRXjuF2nhV3XhzXByi3MBiW3GneN4j4HMjq8I6QixwHApXGYGQ55QQx5g7
jnhspIOe/JrMbJPF5jYyRTeMB3usfVcH+BtkPw3W2sBgVoy7vPpbR2JHB5gmqgadb+kiq0W3a18a
ebDBqqx6uXYsIzjUeuS2I3p4qrzyRe1GNXM36V8VJbTllH44ekJ6IDhhrdlx8TRK3WZxXKHw4frx
nrRoLyqBa+g//NK3RUCalWI+1UID6HYEHzHbFliSvHwbAT8p6PuNAHNNrFUz+SE2h1WA0qaYH9TU
ulAX96Gp2Aeob4Rxt+MjHaS2dUQNryzppjZxuIyGyxIFqEZ8mIN0PRdA8Cq6tmrlRmJ1LHyYzEum
F7DIql9ta+0s0END4ChytQ+odqOtt54VE3G8eaXkMoVx7MdCNJ6ia6WF+DzNd0rVu3O5QezKlrsH
BRkyv0b2J78TQAIpzT6mCNlJ6TU6g65l3oUSyuxqszWQ8+zz3s4lkIU1+K8MVr62Myan1R4qeSUA
HFFQxcdO0y7BKoagfMcJPoRaOUnW7Uol2Cb+7E0hOKtBXNULOgeJxkZ56dveo2KwC8PJnad6jYcq
0r2LhbCx68bCybJ5rekXpnLswexoRk072XfVXHYVObOjAt1yRduNbWUrRefWlrnLgt++QI9D1yDc
Am9+FGLjWq1VLmmJI5bNETSqF2niutEWzHRwVOZbQUcTquruI/bK0Er84KMoPwCnWWBruwQFqjB7
w4/PEVK077RhAzoMT4rU7eg5A1Rq/fZg+khnWzL4IQlEGR9Q6F0L02dfuZ0l88IKUKEtUO0yd7Dm
DoGou2WEh7jxGkUovkOoEuk5auN90CLcNbyFfmaDz/WE8Vnzuy0RwSkEUHtTtpH9yhUHaTMbums1
wgrTGlS5Hqsc7nnR0LnH5Bb0gQRY0B9FwEmxPYo/y+i5CuL1UF341XPf3EnUTHQ+pmQCK4rUtSio
v0QRzUuyiK7cAAkZpcGbldse7chOnh16bp4GDLLirqEGvSd3fDrtZ+NrO1X23RHR9ST1V6KEThD4
5bSDhgxGh1PCJoTqYBHmMj8GGusvAl2mJdtuSvbG2K5U5MjQ8OPz5rbSgWGMXi1tPpT+nZxPl315
HMuNMFgbRLW9HIG4fD4Y835UAjurDsQ0DyV/W1LvemGtDWDQmYi6uLJgoU66vGpM2lzgn1tJfBg1
8BLY8mVButUwWDHqeNdLOy0yCB8A7KJ5Z5m/kGFyfLijVQkqJZ/WeZ4dU0DPhWY6SAWhYsk0UYQ0
fBQ6ISJVreEJBWaucCoQTQRpPk61lwKX1LS1ATpz7Ewg4VgCjl6jI3MHEwDcJ/FHsBtFKey2jC+M
THS1AiilIbiIcD7RgnT7IHyOMmE1jIDfldSZpOMoJrY1V8dJ191Zap0FSDIAY891ya5Hw60FCt48
fz03dgRiQp1/ZFPEh8Ib2P/V1NHeVwU7Kn90ouZV4xZjC7dGAj2Z4S90FkfFGgSsjcQ1WNV7lFku
EyH19E7fQN7YjRJodX5zIHIimUS6qT2IirEOpWyNqxDKQj+7VNxY2UYaDbstkOYz75JoAN4kWNd9
lm8NDMNMncksk87uetFOxJB8FH22SbALcKWN5akjeyVIVlVh2ipglRTUiIZScD3W69a6jOBqhEOE
8uAPwUTCFNc6QV+WuydPyQVBZ41w6aHI3qYRQFCE+kNQOOFYgkatPDPS99a0ajTRm/Ubn3cz+9wJ
rHztZ50jAc0fxHJVzMaFIYwrS74aWBOBpq+nCfhNc1nGKz2v3VyHPBJjKtkKuwaP0Ui40ECIDxLF
b2neFbAX49Ib9W43SDdiZWzHIPFGFP00Tkc/no7gpHew6ffD1OzyPN0rxY+wiyncD7ZQJCthZHKV
e8B5dqnD8pBqV+yKTTNfUrrbBwrNikC1zZRqrtBCxgA6lnTrvh8BKItuNXBwyuomH32baosdDdEq
kKIjkPy1BQ8ITcSNCIyVss+KsvqbUS6MhHjvD8ambchgRt+dsTWRqxFXmjfDj9ZyETpK7QLx3XW4
AvnzbSdZriZoa7yKIWHMbxXmkjE6LpYa2+gsu0TfRolgdYCKja/bydhqxeWcTFBwjnJxJfX98vyg
ftr9LKJH312X5sQeQ923utfN/VD1HG8+MbpzWsyIkIU+mhVTPf6IOsPVmmQnqTutQRw4GfhTXlX4
FRY7WUUzGKilMpk7H6JP4z+2xZMRgEeaOIbF4GoM0iv83r25Sp5ScT3XTp0/RM1jUWJGrKruqF2o
FTQRQIHHGUZEnG4lA63JiX+RlBtkVV8r39rlbUeZu7nqjdYuwCoH/nM9zbvev+UccaUaPcEB6Vr/
l6y/pOlLlj0Ks/Y2ShBUGmOnjKoNWsoRFnZKKKCL6R9zkMtja2DUU7ebyEy2y0ldUeZJZsVJQ8sV
Y3+rEKwWUVPTHEjHCB5tgnmCZXeGfFGC6atBu05J5KZkp/DcH0fIK+XARWnoOq9JcAdmUQ2x7EbK
W5oJhzAynT7U3Ezs10Vbu1FYe8jZukb6eyQKLISFKXhZKPSgHTPECQdSkaC6gV7i9mW71+Pe642M
hDzbZ+gCp/J4GCZzxSGNYKak3UhChHF1DWOFrJekj7uSnUy1IwnWrkhfjXLdyUdg33aXrKuUW4Me
bSxfdiIl2meoTU9wnsxMJquNr1VB+qWk8aaLjRt6Qtumkt3A4iZQRRwbV5q1FYv4AgjkSjKRG68c
+ORb3Zo2Wdjvoji+6zV516elNynXYVHZRXRQBmsfznst5hzT+x/AfzdRqKz9qckYur0RZOPoJ+OL
LJebJAntITkEGRmBhhKeOMDpydZCE93Uof4UVvPGDwAFNlKxDRLpR15YdgVE0p8nz8JhBQuT0Tbz
Zm1VL1NV78tQcCfA+HEgHGsFPxiN4w3VKrtrY+SjxKOAIWCOZjnWPFiSa/LWitHH5GjZmJJk50K1
LgxhhUD6mhrQdSDdCJimyxq4h1G5GMjN5GR8QsodWe15m08wBoxSP2YCYq3N9DBZP0MuX+oLKQYO
ffcGIts6uMAoAO/6UqjPPdrC3bAJgPtFQ7dRWW6ZAVZQaFdKULtD0a+Qz7vpdIDLonGp+trG1OON
Flu3gpFu9era6rDAFNsSbN6wE/PhxzS/WilKPFZzg322j3SxTjpTCaldNvW+q+YbMxyJ78GV0ei/
gfBt0rRegbzfttkLFomCg6qpJ0oGftPdSkTtPAmi607KjmoEXwcBXmMEKzt0I8eR2eNvE1zNaqlA
795pSuwa6JfaSfLDF+/APrpCKbtpn2wClZduBunJ7H27mkYvqn41fQN63Prhk+q3Wb6BFmN34wHt
mAd0gl3YUtu6LDF+mp26oHyl/M4hFUU5rh5GW9hi9tgs62X8XUKaa1OOl+ghrvdWqnhJeYvo/uMc
sA2751REzBHsvAJkuqibx6AdbSvqV1r65LdouyRiafs+yrOENqNq3yZTexFwwB7Dt05moKK3RV8F
sdatquCHieleMcp8puh59k27ymqvnZuXUH0rhrehg5+juOjE7zlwCD0OX5L9fKX5R/Xa4kIB/tXp
uGup4v2yXJvpOcfOr1Cfuvhh4OKnwMeLu6OCFY5g4dmecxxohaPHGj5G+8mcVoEYHaJEBpBee9Oc
c1WEsDivBN93Sv8nukyHWeeGpuJtrb+OWe+gKr8e1CkG6om5pi45VJ/XEsw2tYnXKpq6jfZkAGnl
RgtZ4keJauhcX4kDBuvtRrJeJdiBZjrwJVUXFa2LURSOY65thkDbzXO4NSvfTpTMnrh62OJkOb51
MRUo1euAXRKAtfEUe3WfulZEPpM9oGJLgtLakhR54NjtLG5dmXDRGKs4D/eBhcZhd+jiqwadEY0/
CEZYAV0Bap+S4vxL7oBVCOgJGIWtdr3rq7GT070OgtlrJXTXx/5XppJ/DU7hP80VuWbaUzkB14p3
s/xoDKMHk1LDH0cm/uqoIKm94UbMAnYLOB651HU3DUwRzAZ6JyzhjeluNNwLQEzULrSTsL0qawHK
S2quKQZzabie/ejOT36p+TooX0Xo+j2srmh+U7sKcXBIaK2xVqC9mMTgCWXaTm+9ysjht2KuMuzy
wvdQjndA/EYOLCzHiI+1IfO4yaaeIw/K50oKUbmaCVdBuDabn4E2Xup+ffTlfD+CH++nkiyUzcQ9
ffFn6PJXKZBYYgpHVTmsioLQGfesDriNbb025OsWvmYT+bue+NdigR4O1lGDLBdM8dYCpSJTMoaa
Ef02zQspewit0JGNzhuk+Fc6EObDkGKEf7Sky7TelgF4djN1dUtw4Hg5gl+sGjm/g9Th8pWs4gCn
xSmRba/K9qKAVDsnMtmWZUsDxsFz7sqJvletxgnYiXL5UifFldxSIpGvxEontnAX7O5Hf3ZalTVf
CruS5mQNiL2EwtHE8rWfj+4gNStdBwQCB7Y3NVvjkJktUvknM3hpK3PFqe0L5b7X8m0CVkVPAcDr
kCtl7kn8cYZripKuOzE+WtVw5ZvbZEzugBx4lfbmm50z1MDEuIxrncKlHe5ISkVnxkSCs0NWa1bf
D8Bety3o8aLRNzOLf/Ip7sCAiPmoJBRxhfOsjCf01HpmqW3kHuU2rtV98EvPzGMoLreN22omUmTD
Fnh2zXXclI+JNK0nFJZVKF96BkDc722J82v0oW+E5A5Dc2kRTiEteWkBOlRj6Bbu9Uw8lW+K+LFV
860QPs/tmw5ZL4NriyrZKsACJBmu+ngTmKjQmndal3hh3dhlZGwsLsZC0FBvyI7S/FKb+d0I0wHe
w1prntOUR+lLr+wqJqW3hyy+EMPfUf0Tn1K7tcK1lnE0DnbVFDa8asdo1FXWhg+DDMvsVYoGL28U
NxUMBJyf5Erepv1lqPd2BCVL6bapIrtFJuLVmq8sFjCJ9486y50JLoYu7we1XnX6oSjXioEHi0Q5
pA25MiIgQ2CxwtrOUDqf6pfSNzbGuA/rezm6GYdfMOEvEhPWXsRZcFUJ18KMCEJqXClKv2lN9OwL
bheFBC2VukKaQQKd+z3ACE8VQzSloouIfxdGW1nkIjrElNGku7QBoq4trJRjz5VQbnbmyDVaQC0I
m81MTRG7fi3nhbWq7mQF9mQP+dbYW3nFLZvq5ExJUYQpJraHPt5lFt0UXbmpJ4UGWXU5+0QnAwCb
pVxbQrgrNdnWKGj6kn6plNbGMj2jwNq0uMXWRpMaT7JKdxwLT01TL0GHu0XCZ0gvzUz9JaSo2ZhI
VwU6drsQAzvx4HMmDeZLMcvrLPuVlWS7QH/ryYQPoeyiOtyCuCF8+PfoC7tSGHkxxCBDVnfDYMAR
Nq+sVt2JqniBQPdOAYil68V1VYi3Ut25QzC6YA83cttdwiolHwgHw0lE1ELTKj4KlrCtUuHYi/WF
EtZOVd7nNfcRyTgk5YUBvQP0hl3o06aQ+FjIZwdk63ppC5R1B63wKuT8oeaZfmO3imRLcr+WIQlW
0qs1my+DUHsV2LhRuJ6D3yllKIQavWjREoV5HfUVz4V6TI+KIME6T9B3GTOnm5UjquSrFoPDFPkV
E0GCUi+5Qz8GvrbWQ4hQdb8be6CpbUO6015a5XMwxnuN+hdn4gqzGBx6EF0vH4b4OdL4AO20y30M
vEaUeyVpLU84tNTpplffehT+K4o31qps+gtzzDxDvI30S1krvaqBUDq9GGWzm4gkY6a7kl55sZXu
9QqzBancQI4m92dZBgFediQXrZUhlRqSyd7IOYS+ZLigtKOb4aWSXFbtsBqm1wEarWUSJ6wLdAg2
ucUeHlKMaX9V4VHo7xQlWKdc5FWYlE0i2ZMBVcq/yQvhWi+yAzG/EcECQhtWAHIr0NK1EOqPP+xT
VfbiiNoRqvHwzbgNSHQj6jX9HDjQQHup5QmLb+qg7Etie5iFm1QBIUlCbRXRqhYW6tcbHiteML8Y
IVKliuoltEkQeq9IQSLrXsUKgHNakQ+dFqxGacPhswTku5yaXT0Fa0zqVwn3Lz9JN1EDoa1A7N8y
8hsLRHgwLceI/1vpzY2JQH/ELhUo7k5LuWnodn7yAhXJDrirheOPoUm8CiSrIui2AidrgELXiBYE
uOshit05ja+CXnJglr3Xcrs5vmkIbYE5rrhf3NaQIUduI3UMqxJBhTZ+BlbmpUpPQot4/3Swmhed
llZa0tUkgqkxN0quphBabXT/3QIeW0W5Ipg7V4tBs8JU4Y3WTfnc+sc4eNEHw41FGUl5TGaAlox8
eqNYfohVq7SOjgAs1hz0S0qvr+K9bCTwJAvHEmiGpLXXD+YFvdWVOcDYzI2NmnOTGcz0Z17OKCZM
N4X+XBroFARPcpG9lrr4YMLXjshf48V0g9pkZcSNa+UqFzhgikUN6+q5LHKME2S35b0k+S5GpqTt
u308cKssJ1RBEiajNihQXpEcHdLgSU/Flz832b5rGaOwiU+mrmj87wT/gpjfkBYmDc5aV3Zt8TqU
2rptzknFLaiN047xx1EWMMYHHFEixG0igwx1tbnEaR6GcnAzKBSgeUuNOWy7fFXV0LCWKTDNczCm
E6zHe6v04/DLJHwYXprBI/hLzxINnB1U1O5xaZQOq+xO5yz1akfczMOZVvW5MU+b5Hg7W13Enkya
l0p+jZszisnf/n5MwWXUcCSda/bnd8otvVEjVpCbD9CMufOXz39eGacot79m7cMIC5jiw6w1ApJT
ocgIyuUiqZ66dJ4869jv8r20UzxxI/0SVn8e89uXMnCQ4p0w61FP2vtVQxk6RnDLVcx5M/mElNw/
812+hRBYH8Y4aelXiAMAhWWMBZI+IyrVFI7gjOCIfRvfpvb/qsR/EiD/BFr4dvV/GPEEAobrkZ71
HSOSeHDbshfZ/QZvgYq0eH8O8L48/pet9vdgC6Ln41czaadm3cxgeWrc5uS/89jaDTIOrdo4KTWw
CgOXP3+17/Ag1qJlZUhIz36BhSmzqfbD1OYE4vIqhjyP7Y4jN/GVPwyk0WeoDctsfXnBD6OdLMu6
7EuxG+plM7fYi/Y4GDRbGW3sP7/UKaaf5Y+Evbr4RQOqQfDs5KsJfTxIRZsVLgWRB2mlOmZlj5t2
vzDn5K2/rdyFAYn65HSJjjwi1qkD7L+1S5f8PmrOoPu+WbY8DiqbYD8RD9NOt4Zg1aLRt8iFLMgX
1cldkoLFUnJwa7s9puALz0yA9PWzGiJAWt2Q0Jg2v3iACxG9OUwNuX0O+labrJU0iN5EBcU39XXL
mEbgAQS0Uzp0NU3FMArv4FXaC+PaTJvLuX4VjTMB4tRc9/2rfHyok69vce2f+pqH0i6nzNWpVeBw
C/tgPT2EP9vUjm/GnwvmZjwDffwKe/k8GSfnJHZ9aVAWy2RQ8ccqkIJ+bg+6bje8+Z9X3n8x8aok
so1B7Z/yJrNCEmVfnZYIpb2o18nTQg0Y7xesb3iBvSCNVjv0zmtTft1Zyzv+Z9x3bOaHgG/6Up7C
iWdpyf1ODO7bLN0FA2XnXwmlvmKUQDqcQ3R9v8j+HvPkGKMWCv8pZ0xrKduLHeaLlaMKr+Io7pX4
TLLzDf7v8xuerB7DKkyzGPmKTaI6fXyVmq/RQFKNSEyswJIqfgOy99qeXdyZ+JWa5/bU13SLB4Av
s4TJBbW1TMeHKe6GSNf1Vlnwa/DNX1WwY9Wxfy7347V/6XdOsaKIcXbTfD2AGNWUNMgfBjAj42Tx
inqhderAqBrXmzbcJziW6YK8Gts3bQy8NMi8wHxp58yxzkXrU+r6Xxv2w9jLkf/hjZEnCAIls3J3
xFtn+r0QF/0ryivxituz3QK6AgzZXQ2mbWEOeWYrvSMePx8Wy5ub6sJBg2hzKkVIYWAMfBkjS8BB
KwNJVxioXn0bX2YedZniTdpnzssCyEwQM9rgMxYN/D3diRvj6hyA/9tv//ezWCcnc9AZFKhnnoWq
E/5wPdfgV8s8B1n8ev7zxhYhe4HYYgR+ssL0qi2BZ6rcBYvqKFbaSuLuTwFE0WMn7G/S4kxE/pqy
kagB2Vch/IDePTUdbyK0hpKZ8URzr5gd2oTKmaPvu3l7R2kr/IU8+8kbUXnT2jwAQ1V0s6Mp6gVW
YrtCat0/h91vX0QGDP7vYU7ywmaM4pIzNner6soib0pAwv15hPe5OF2NSAqg/CcvMqqn+7AWMRwJ
Ld4E1pSnARhtR9EJwWv57ZUY9vRkQjueXFka1khL0b7jMpj9rsXgKZAuJ5EqpKRRt2OVBtY20A+W
dueDxQvrmdrPLeeTDVr0rtTMbdck23yYziR63x2CH5//ZC8jmpkNcc9eVn1cncCs+alANf1uzJoz
Iy3f9E8ztayJD1GjCQr8LGt/OW6RJKMrNFCQj9XVOEYbbs5//i7fLjB0X1UF/PlXKoDQzVY4mWHh
5uXd0B8Av1JNtc6sYnkJsl9e6cMoJ+tLnOKwCxRGkdfyjl7gBlTr5RyioWZbyLLWz2Fut5tuRQtn
ra+yVVj/GOnwnOU0fnOvW65Wf7/uSWJbQu0QmpYHWVT6g31+t3CJCid/XsoQTu5lqwjlo82f5/i7
3EIRAfnrBgQmzTgdFO+9WknJ2v+WvF30O7ozw3y3biCZadAAIXcop+crRrZDXohV4eI1baMtGrJm
ynjnU/uUtH9oYP9+tCnw8yBwYuwBTfTzItU7dOfREi1co96KOlCvULd70Ht/nrlvkxaFaz54fhUz
PnNZWB/2Qt4Ygx/lwfK9Bq+9qpZvtV90l/39tDl3Az8ljv/1UhpZgqpgIKLoJwlZZ+LxJNcIKtE0
Ql2IRiI5igaqyqameaABieJ7AOoBZHvzzHUn9NTNeUGHbxepYqgiqe7C4zt9DER0C9TuhOWW12+b
t36beBDHuaaXQLkdFJtwZWrjMwH629uFspiT6bjZiBZsk09TXahSP5SL7/WwM9ezW11nj+O+egP6
aXdueSF0rnAFRvvMyfPd3lAhVklI/EBufr/6ffjAzYxDhAA1m3f1EaBP1uOu2dZn3YK+4aMY0Jjx
OISZY0EgPHm7KRgC/OwJ35QxezfYZLtkrYgwFeSHRZJlvrK257xbzo4pf55RFlmjVSVjzjRMDslG
2ReO6WL2jsDdduHdRGe1yr+LAR9f82S/TBpYhrHkSoEBuFuqFlinB0EWUS18njL93O78djSYueTy
uqKapxFnHpq2rIYRGU8XgYx2q2xKNIslO/DggEBMyW80p/+hhnYPEmx7JjQsZ8bpmcKp9Z/BT84U
TWvnwVrg5alyqNAWNfPcbuZrBI89c0bmr5OBkB2NYnysq4u6a15MPTnIUAyi+G6s9nWseXV45qb8
XR6lKjS88M0w8Ek5iYpAp4sE/UCm3wRiJQU2hKRzk76smq/vDUtQoeREuD/5xIAJ6Y6bc0FaP6Rk
9NBSUbSIL8BGOf8Nx5dvh1tSXF5LVAhKnxdxGYRKOqty4Wa/1Wt9B+JxYx6Cbf1zQrni7EddHv7L
yyEJAIWLQ4Vo9Hk0VAjLSkPe2jWPS9mpccZN4mBiv5Xt2Duvnn6qDfAe8dUP4518MEPNBNPHOtnV
j/UWb/h94rzMznTAcvzM6fxdoMOOSIe+vHhUySfz2EaSX7UyJ9kkrU0DIBmEiR5QTUM/Jh0fs7ly
aYqeUaj49ijhkEY5jbzA4qT+PJ/k8lFWaCwWkLUgFDSM9vpN8TLvpF10N3GU/bckib49Sz4OuyTT
H6K6FE9oY/vsTf1Rvx5+C5cgrrV30wi+5kPO/72YDufrlt/l6MhkiBgDo8ZBseHzsNlAhzHC894N
mgOtWK4YNynoKUk91+D4LqFdkh/5/3B3Zltuasm6fpV6AdagB92qyXTamakGRHfDACSBhBpED09/
PrJWjVp2rb096nKfYTttSzSziRnxz5gRf0jTtgz/7y+zeRUKqalhLMRByq4+IH5xdTte3WFNHfU5
qQwvU0mc4QckJ/XreWksZ98IW8x+Y7L/prs/NeIX+3JrzhAlFyyWWfXWFPVclb3wCaP979zqf+dJ
4EWKPtFaTCX+fgGwBCdSjKbCHfxcEROya65zUt++VxFWe2ku07cB1mDqAWUvBDHAazDbUhXjA761
1/53KOVvFOzkFZR0iNcpJzf7ZYZzeCbPEPZjUqlnmB6G8/Ab9fo3Jo0XGCKdnbYJ2i8Tq+CmEDlE
YGIr+UV6GgRtCoSefz7V20IhSul/N2LT8vtF3f30tl9mUOuVAd06YS48cUOxE+V6IV1+c2jwd+7z
n97yi8VQ1e7aNiKwdqpfkv64Wvh9tNdxdZkTI/rtd66ev8PsLD5tRj1BnTgP/ZfXNap6CYsniz97
K94mirDbawE7GCdM337PDPE3AoEyhb2DnSlpRL+ap0EwCiVr2NA1I5VhCLYqiT363yfpbzT3T6/4
ZZJuIoFPN6IDluKDDDOyBcI7OxAiLzhuWkhS9f3cyYQsyr957d/Zpp/e+8s4dp2oFkUqsp97vW7w
HL41L837VJvpvHz+pgzk3ylsjlUYQPwzk+L+VexlKD3YaBXLctmsCHMtZvvzuNJeqtfbAspzpyS0
VGXbM/z2zO7vTBSQnH3xdNQEZ8mvyuX+oGDK7VGgXHj1p/bCbhLeqOmYUKBC/Xu9Q5O6hAZ9zer/
5xwFKJD/haPgASHpsSyj+meOAm76F0eB/MdEYWGSvzytTPxw/+YokP+Q+UY1ZjhQv0gK/s1RoP9B
fVOoOiZ2A6hJJun4F0eB/ofOlhFzCwPRRFCl/DflqeHS+EUhAvzgCoHqABs+nRL8ot/FVizujXLp
l0YqvI1DtlTrYkkq3HchNw5ZRqIIocuPsvh4ltScMe9voWxaCinGxFPBdd5VrxeKURD5rZHzgo+O
CmBESStumnFwlMJ8kJ8/cYuTCFaeMwqShO/k/816SDM7If1ejuPr9ayuhOL6Ej5MIvbJvx1LaH6N
O6Gzevo5E67acnaRiVOiEAXRGrNW36IcvsPj/zGmhBwb7VsLfZBEGsJZEElJM5ZDvW6n6M1c2Zb3
y+os3KkQ8Mg5ADh/Xmcl0d9vWv/Wi+q8Df36/qNJMwKMO5m8KJygSD5JViS22HUZDY/wte1Ir60b
Amyvr606fNM5NYLyeJXPypVCztYVMnfDkFfyE2Z9SfjewyVzJ+9J0rYFdMfKVRfmqu6IE40vaabq
I/8BrfwGwxWdlTQpszuVVR6vs9nGSLuPLmxer6KJ8rtNeSThsm0INhTE11ZslkQbz5tr60C28Wbc
NYo7GgQw5+Xh0YuHgcI1VBuCB+5KYl2nFokwYERvxbK7E/KmDNW3WhC/UfXh1aBImyQLkIeLud+S
txnmQpzOtAP+3N/g8C9o9lebO4kY5yEmGoe1AI74GSR21F84kwnVL88RXud0brw8zQVHBd8KF05m
g8jVF6q2QfK7Mqlplr8Y/m8LJf8KMv7ZhGmfrnLK+R/75jSDhVTuaQKpUgTwkWX7Y/zW+Yi0MlUx
WxLbhQzj6l5mx+rPqnj/leL7OCflo3qc6p+ZWL7YVf5N0/J/jcJFFhno/1k9WhGEzf/4ca7r6h/R
/fCPz2N7rv6qKb/u/7emhAuZSpvACvypsvKTppwiAiD+g5oMTTqB0Puj/KJsMf5Ah5JEQ6QCYTxf
SPlfmtL4A3U7cadJPJUdw+y/0pS/srEqFJqFyQWP2fQmWL9+QQdpBaETpOwj5yn1S2dqL4Ix+1S6
WqV872NeFj0x5vkr1GY/FIW4dCUTVr2qBPA9fdyV7EfZ6d9NRSOltP2un1X3ehUJHwXdP6TNfRac
qXxwHkhZvarfBDlbdSWBQoawDVn0sActumcCqfgiJM34KrRvpFQuein7ng3NJhOMdQs5+/AUg0JS
LgRal68F2dtGJ28GpVpOTIn1FW7Rx3P8rJXnu9STF0AaJ6mh1mCKH6N2XsLEPs/hbK7LO9oGn9ls
Nu+pidGG0usZdpFHKm7vY/t2VwlpJ2Fjc+5m2rLUtB9C2a6kx3XRPXQ3S01igYj3npXfxgfhzuX3
JhW/3RXD1silz0s8nHncdjabZEJViVwZ1al6waVqV7emGKb810Vu3N84KfczCiudRbL2KT5DmbWX
opZ+zJ5wUxgzd3wQgVv6YSp+D8/Z8iGo4zxtSeigYIQptCSrdDTdK0hBVfSOAIp0Ta49FdUsWSYS
q7++keIBHz+hLDAjtE8KSJF/+hdp3/xTxf0Ui/UrkP0SGTz2sDrOdA3P8s+ar7oqY3upxRF3HZwW
4WtGgfZwmUzhPNW7QN1gkqq+4OXsMv+dzvt1rzq9m/WgslnmJIQgt5/frZ6foUgqJRwS4apPf8jq
5pFuOmn1my5Oj/lJuf/yGlbtXx0P92cdkp0+G5eGlW20FyoyLO7fiO99o4TJ/Pcl4OXZBP7/44VA
ZjygEFn+hyq/1IWAUUzFpXK5WrN0M6vqVWfUr4+meA+rRLqFPwqqUBSq9dTHVVuLxBOX356kDA7l
sH7AnlimyUCqpkGxsoKMraq0tLPyYsDZAucLJT/mAmHShVGTsTV7F+6bJ48KKbgC7dAj7HeZJDqm
tikbTzD9irJ5o+CJ0m1B7vJUG2IOGxbZLPqc/IvGhGZld9O0/T2EoWCmCcf6yRZmKjd1fqx08/Ja
GEKkV9K8FqWXQia/V7pB2kKRRpDIGYqKPGys8vawhnvvVAL0KU9S7EjGooTINSWJqbs8g6zSV6NY
w/chrGrSzLVM+lTlC7QHl8/H+aSM2YsgVzBAlO8PLVuZt3zTU+zonqsfopxt9Ob8Tjh0Ow+hESCh
zkzJEG72dd8exCHfXe/1lawf6hIWlfrepHZGHg9Hv6+mCC6SRv1FLfRvVU/ZRZU/rbjsJ5UR4iRV
teRZXFYU2yAbJDsBEqj2ZFJGALbEfBba4SWlapJQvD1h0Cl0aaW0E6HEOoUQpc/uL2pHzbl8dEYg
mT5lH1+FH6n2XN5RjrrSLxs1WxgFnqALg1LL26dOXlWvUhkkxBVdANq0b0JOcRk96cN02RdCQCmO
+VhNFYuu6UY6S69Vfp9nQ/euV+LiXgy7ocuWuZHTw2JFevFLqjgy9BG3qQCVsBaoyWbm79cnucNy
upTC8mUgcInaMqvuGf6AXWDRVSN9eLoaLxFl2coeZPEYkCTodQGdQrc3rpfv9blYPgYUZfsoXwxB
fyuvnwVgca4TJW+K9+ApP9+F5+aqxbmYU4tOvZAiR0bxvJehspFKKV0NqWg/DTJz7+ESlqDvROtz
lHpTXh511sEhcl8IMsTuZMVIBVVtFAluF2EnpMK3CymZ4qx4G+5FNHsq1DInZzafvYszPyfRu0GX
lnWgzWoqE4lzBdU7yPU8hOWi7b1mMH9wbjgnnvEgQ31aUPUm+8wo0XjNKatGVTG9+9RajVIs+vxy
lTin6EhyrF804/y9uqYUV+uWYmr8MFq7VJXvJpKfUtMubA9D9SbK5knPpdeG6A65gduBZItWhxWC
On8z8reeJO6Qa0l2tgGnUNYtjJEaXFPxLpLDBe9GXQ61y78Pck9lNGVFQuPi8QgXwIT5lLxZt+IR
Qnq6ePsxI6dCmpEi35FuFrZOp+avlO2o9eqbZrQbgxQOskIWd8U9ZxD8XzJLC+8fs4elqNd/cjr/
VxDx/xr4w3HxF1sx8QP+yfv3Gd3g/YNR6FzVt6j6x1t1Bf39Ffd93fpP3Ecdij8MidLq0G5xAvsX
2Dd9w9GwDJkDJ9GcsGBa/kR9giQC+7h28kuyhZ7ijv5EfdNXGndQsV0jvEaeIOa/OAz/NNnQH/6P
4dSTG/sng0MUF1CP5wA/KV1pKOq0t/iLa70U0jrXSln6NpMXY0K4bRgM27uXuspBsuokjKqTGqSR
Gly93hO3F3z8H/3GOIybmS1Sg2vTeyC881xan53mdDsZlmZprKzDdLVgt8nZ0SzozQiomYzULndH
L40MHtZ6gj87GLa4NZKMyw0rjcRtv0YTPuKbk7uwv2jW3es3WjJacONt4bSvvWFbeJk8n9m9d3ZT
V9ypAenrJ86uWDp90sBQ4E89GE5G0kRylH7WFMaaG57uCN71oJ9Up4oy9kNWtT1HuflDd2Sntobo
ls4Lv9n1h95ubVLeC7+1BWiTbMHr+aOfSPpr45kr78VjbXEOMOy1uDpqrgb9874gHaZYhk4VSG5t
XRNsI7bTrgIurI7dPvNu37Uf7JGf2+7YBO16iKjF01td0ARmJDvVjpxv89Ta1U51rr72fvHv/mgP
n0Is7lv7qix7m3Ss0c7yl2YnfrS26HRRcch8mqo75pHwl8yDkaOKZo95tYO3g8bfDzLjYrcW7xo+
hz1d29SHUcVtm/64+KWvOqbTbloLW9taWcLji7n2/ggEt9rWlrwv/Usiw1fjkVdonjJfZzdbzAs4
3OZDdDmYwko/je1rdft+9eXoeigOo33x2QaPtA/ithweKTrRrks6w2t8AC7UZvmS0owCA0W37S4a
9kY8jTDHOq3dWzIzwo31mrEzT8xtlB1orIVOrLbNyfByB1MhO7TKkRDIk3gyTz3EBq5mMYrITYha
bucNDSKAWoxgvrpwjvJACoha5BZ6w+gwUDOo5BmRZpudYXOaqyc479oYh0pvqbxZ8KYL6lUeGQm3
4WagZLF3i0gK13HKJDPrCYmQrVljYr5e7OvhenhEeaRzY2mpEMY7dPY6v91XLQWI3SZSHS2e4YFZ
qzYkK0jCVnTEqMOUHJ4RESIzG66Ps5Obi34zJuGJ8jLM5OX2wtDcpqvo33C6RU0knuDF6W36ICXw
ThnJJVHitoaVDq6ouVLPyWWZxY/gESguJDB5oIVL01d2xFvnwayeRjcwXHFfWmVGbZS5Ed8C4jgx
4C651YLL2It7za2OYr7iI+Sh28n7BunsbcNVYtPv7apcDJ/TUjk8d6Mt76tttattGnw/DJ/au7hn
yQx7hpBp3lTBJaHOJyJPrq/b7JrtJHx5AXXLHJ6FIGM260NKEvJ1XkFQhIdsq+4vHgFV35sji83F
U6S089o2PC3pverExq9g6mSHaIGRfOnD4LDS0QTPiOJrwIroDmkYMyIkM+9ykE8zb+bpVAtgUJE0
DitP8gmwBuUKZ1DjWklyyI+gblm2SR7rQe6UuKkBJchAS8IzE6PZ1ekckXDY7aZmRiMHkTxqnfnV
Voib/SyG7SuutgPvBHPypovfHsJh3p36SfYuFJ31GSAxkrIVq1XykFOklWm91FCbCuqqaOczCyng
0QgEDWUJ06fp9ZHkjWuyiYUf4rC4oCf5OBEomWohMg40ZRvhoPhjIu/yiIcLHisJNUj7h4hqmk55
0B3VgTzBdK4JtQC7z+LA1JDPPTVMdbLDdBAXnoZ+yUt18C4z8qjoJ/uG4cRzWCDMJiufungoAvrH
gKknOqFRfzkhTdLwzrfvTfSI9IDrkV9mdLTVkyys2Fmc7gdSIeVJqCuswIxt/7x5Lhgqkvce44oB
L+XlpXq7RVoil9MISNgLOF9TKofOU6dvmXP5JHmGjfmAbsIlkzN3ZknmM5u7LlZ3Z8yIZpUe61ne
1d4ddcGUOdT2S1LncdIsxUqdkgdf5mNy4XRgJ9jyh2YL9pjwmcE51jF15J2S1Hbm59Etrr2HK39I
yS2SEo1Pdafe0IOzI5O7GLd7w5c2uXuOiBPRHewMLt8fTxdbaSSI5iNChpgOAz7XhOESy7k42bLR
I+vjGYf7wpshVs8TJssetmOi7sRt6pqB5sO383B7D+Fu14KruaXVYWUvr2DkhGMVBpMnJxhnDLDV
nbSEdzl3X0iYJYZOdobLMt2PMd5hxdVi1cZVLdtn6Ibs5iR+jpb4afgDJ3lxm8wY1pBy027oP48E
v9SUtZsrMdXwQv/Wz29H/pvuUSzSJzpEidu5+lbEup8fFdf0z0e2gKb/OELJ8TgO2sK4zYUg3Zex
xG7k2MdXSlPeQalzktZ7l+eb/jOf6z6fSHF3BJgb8bDJjyM2NQ/YUrVWucEKXP3CN1igkAXNb1Fv
VcE1Htby+uJM+gZNXbxo30gIvWjL0cN++TPLQJOEDhSR7dp0+kMVtJvQgfKkQYHN4tKqjhkuiu0j
6N0Gy6PFqJdjvWnX4p7An2bbHhqseGupETSn+Krr7JWXt/b9UEWsPlYdyxaGielvjVQlzq+DmzNS
TBGfy8AqZgmzajAZ3uifo/IgxfIkA/qksdS9GSFV/MPJA/Ruc2xRaBf/4g1OE5lAkd4KT03UoDIz
H32m0mkaP9oYbwvxZ2obslfRqbIjuM8AZfN5I8m9QqmENjSllvykE6VVWxhZlDtKfJrIrlkaDHR3
RCnfAuYiD26BNtm6czDGTK7p84OJQR9zQxd0++lgYf4lPRWIgLFBcngm6Af2Fs7xUNyTYOXXzw4c
9HzypOdReq4QN2Fc8pMrenwLkxWYZgHukWsSOsADya7RPM327suzFfwnrQU06i1xfz+gpPQFt1wB
JxoGrOIXFVtbRO15FMLlsM8SDlh4+uQg2AO2fIx8vcFIxdN47rvZSsIYYS+Ceq3up39RFFPh6yFC
xE/1Rj9KYDzxNE72ACiAfnSuB7hbtuL+HKGkoHexm6C3GsyZ4H3BndbWo3qDHGSsk+kmr9pdksmC
qk5rMw1HKS4sljwAERDRW/UGg3BkCKsnCyDfZ/KqjZFr/T08sICubGv3AotkzwrrNlc3tO+EXuwv
UeGGVr9VAnFdn8pY+TgfK0/YzwJpS17Pw5YcETaGpejp7+MJCqcn9EGb/tRtLk7ntaf61CTk7kvb
LBKT8XNY97vxNO4qWhbwVH5xLtMslF2VXJAXWmOPO8KvNnVsWtLOTDJHTFQbrr+VaMHjmUVDIuxF
T7UGT7RK513bjruG+pmubnUJVKc7IZATNRHKeWhnEScOnrLV/fR4iXamfXVkW7XgeQTtGAHuyU0B
TZR7cbTdxVWCS2we9PcMN977uNXxSR16plnZdpv0ffCUHUPD78Llbr54v8Sib+yIg0uPqJcx1lwG
8m22u8bG3uSs3h1jxDPfq75qy2iadF5akLdtxhMjJ33q/u05z48i/krvTo87b9g0nvR5depojAZr
5tx8Emjengc9KaLUf1RL7isc3aPALFk3n3Uwc7QIr4ITeh3MI7v0kPs5OM6uNsXu3KzO/L+yZ46y
b9b36GmbnrZvpsAoMwk9FZu3KWAznesx5BOVXW8bi5rWV5BWsdSi9FDybMbnjIXf353K60+hp0TS
x7jXY3JB26jadGvuCOMQf5j7tIjMHvfd+i4u6sj0lJNxMsq56oUJnFImGDUhjQ8XRREpJ5NANOl7
e1IT6vBenNqRLVRoonyMu34LgYR+GDbyBoaldE/sTw23LmzE6hKtngbyRvcxDax+BFZy82BsX6B0
gRuUUVa2Z5T+6omEiAyb7iONzqycDxvTkj3T6neD10ZtdPZ1tyd6Kqq8OiJdX3Hyg7YfLDO+Bs19
Pjom+7dg/Ki3nTnX3fHYR80mT9qg71YPC37YAkDr4wTCKclzGptK3ze/jJgixekO414DbEHlaUPK
ohzrY2e123rbRzpT/1HuxpF0jxVHqcyGdgqTclcfs6DaXB3lQ9oWJ+bTTPRpkvoIpiLpQ/poNiOS
wfWFA61n5uCLVb3r6RLdbGZJ9gSWJIyk1/k9gqXgvfJ0ZkxNWJCXiHmYpp2ep/49mi5gKUwL83pf
6R7fZuNqBHSeTO8K08G8geXotlRODQreSQ8GQIoi4pPocA8/IVe93RYtan9i3p5fqE1NuUl5KXs8
XVgJJGHRcrCY13k8DtFm9xfp1qNcIgCqV564hNtb56vVlrwuT9KWbvFs2ZMcyTFOd6fnMxapN25V
jzLoF6fxeB9nzyzZaPzMouun+EJTsojhamQE7IKWUVj61vhJF6OLA/3LPep3olfRKXai8hzJ97qN
EPBAZUfD1k/arHwwZEnhTK8YP6+RadF+lNIk+tfTsL7BmVPOTSsvl7q0NJFT1ctJhvWyKPSkk+6l
B9WTvbPGmoPj4clXCYQX+BgRbzEpT/1Jt64/qiWlkrC81pNFMW5pExebiRDwNlo6C2AuCi26bNUn
voEHE/5TX/ZE/+qotm4JTuej0vxZ0Ply0iW6NQuKrytZUKo1jbD+zig4RArbRXRxp9c2HnoTApm9
fGBE3MFL6ZWDdNlMtV3Q43tkBE+PcatPBSVg2tVsL51Qu5YI4FjjrPOUj4GZZBKlnYyayk4Z35u2
tJ1Fjd9591iaOiMz5PeocPodUy9azK9uUR0NfTtNg1uxJnUWoIgI6pN8Wi1aZUj6k4hZMA9ycoMk
8xNi3yJ+kPRrJoM/KUbVPrMT5LUAMjZU6fLmEasGzdAlEvbdRtpeIiQHJqZJmkRPXKvJJQ4t00bt
Wj0M1IgbA8LuZSttJxsk7E1r3LY8ejzd3fGz81S/QvOicHYwNt/ZTYa2BqrEUPio7YkFvJv0N2oe
mshjCu/d4g7MDO3alf1LnMV3cQ6FeB/33yjMveFSbIS8YbT89L2IwkN+RNmPVMg8glTSPdYVSun3
OlygwkLbwL3qQ8LDC8fPe8xjYxElJycs7NLFEH5yhbjW378uwJT65gEawYNKC3Q6yrcPL93LVnFZ
nI8XJ3Plg2LwAnFTsgV8HuuYJYO5Yh7Xk/kW13eWkGkLzqRwQntA6umwbhFveY3FhGfxibRtEuIG
ivm4FTeYvYO4Nm0gNAZ1WIcT0dBStltmb/CB3u/Aa/ca03xMyrt5qGPANN2DTyimgaWrwzI+jUvL
Nr5w8QyEkCf7twmjo9fL9oXzIsl9A0edzVU9eQ9Cn8vDCQg26bcdEQTFBBCHNVHF8vRK3nEHqTxV
xhBudz6mErzp0xOsMhbFLRjHO1N0PjZErrCXUIGk5kHa5U/a2Luy9TiiDJjZ/TmY7eUNDcEyW+fj
/ST64YH/MsI+2iThPEtZnAPV5lZqbO8legxsRYamFhwH5ObO8ihjlfVzo3j8hEbp8lTQnhPSOQ0v
XVrYwXU+LqW4nTY0XDKxALLrUzFstCVfsV3B1PnnAFTJRucRtLHiXk3wMRgTPDFDiIISm9Qsaws3
G449vDk1OyQLwBiBZmsbZwDejMhwn9swXzZ7xQWKIiz8qieQkh/pxO1Yu8qOHpq+PDWzjbGoyo6p
YmpEZLeNTbtHcEIf0Z4+84VdP2d2aQU/JRbycF+M7tdcSuJC2zGTvYuI8IcX3OP0CIrfKzs67urv
3UZGPaV7/aBs6xNYAG2BM4FtuddPGf5yUjqVvEShnw8S5riM8moJmDmcD+gyJAgG6oN2quyzl/rG
SXLu4zz3OqvYzZzKTv1MXBhOub352nnB5Yoj2qIN9rHvsC8BqcIJI5Xiot0ZnD8sLrdvZ3+wGnsE
yIh2vYPhcoA5KuAmp//s7DIY96nX2Q9cE9YYFEG7E5m/9cOvgzKQjrmnx+W2P0I4qOyfVoHDalUf
z2AkiIm+MRTHogc61HvZvR/vR9GVY+GQIqOu7HKub47Lgj0JG4d8AhHw07n9npLnFgeDXTy4xdGw
uxiPgErINzsJF29A5/Zrcz9u8Aqo8SO+H1v/cszxBuBljoV2Jdi3yQMh7i7HJy/lMlmca5MLoT6C
zq4BMI2/EEyoQ2AcjK2HVQY62G3kq9ANY5pE746hq8bVukK8jiVScez3ZaAcpQ+TDfdzHtJS/tXk
i6cFWOpo/S6MlWNndxbHiU9f2Y/7kUACF6o2rwya9TWYWIXBP6lfHZp1ZVWbMbodiAXKfcWRTg37
hxYcBGKzSjCNmSDxNkYSEKB71aTwi6h1FOyKTe2OaagKMCZoigPSNupAdhw63iNATOidD3zec0g1
4d9N6qeHdgtxqrS/+TAUATEmSgkMMwS65Q6+5a2yryzRNq7z/AB+O/tpcg9Ct3X05OZ365pGl7s0
adbChNw1R40Nm0pw6UH0QB1qzKmmsu+j+gjRLo/FkPKOEoipup0LNhbdEQTebBobmHCeAyZaB2QF
uigc7BHI2Coidiy85r4qo3I3YYnp1wD1KYjD0j6qpNuQAOyWrEnW1GXZb41ATIiJ/4IgUAOWW2nf
7pWo3XXIdEPsOt/pPGQCJ1Cz1ZEUzcDfPP7sMX7HwaIzDA1LEFd0UIIVJwPOjiyu3dK9BSrmIrS/
oFDv3KPQyo8amyhMv2/sQ1ZCcj2xxxugTp23zBnI5u6AZOiXen1hLiZIzR6ijp6b60h9gzmA1msd
pg1k+gWfdGChuQwTxitMQBvw7utJGTGIs9fmfXZKD0BkiOXPfgepq4e5Bo12DJ1dRgBsGp5FFzDH
1xTxKpSJdrqSIwUS9MP1NHe9w/PURR+1W15wPrQnelxG8HryX8WpNsN5mXsctltlt+o/Kztnstkl
WYYj7dnmNNYgwvXLJDLN9R4mgZySuschvnDmEmfdSvNPiq9A9xiz3Ga+IL0IB8nPWSiX+dOtJled
/8AH3s3Psfh5jjlK8uTdmbMiHX9g63Pw2m3z+OniL+TAqfVu7mg93XCvBv2ao621Yp+duwfNd5+M
iZDIHMsoCf44Tq3w0UnL3LlF/MF/kCHanB3Mzf0Tx6KUPI1ldVKSJ1+VICdOJvARM0FseqeTMzMQ
Ob6odqHziPAM4kcevWdUAloHnDrdabo0wjEtTD5bgz2csHpEVdTLS45ZZPx5o4cLCqyLVxfPML81
5J4NDr89bpYyqM9X5klE7Jh8XNc4p6fvnhEfZYc6W9EZoC+HFPgH+Zd46qYmeg9cm086Bc8xRNms
jCgMUodgJpZOEgYNvcNd+y3HZSp/3D1ck1sBhhGvZFF7w87ccyDnjxv8XTHqsN88T+Z+mofR14GN
wrz2q3i0OHrv1zN7GmtxRyyXYlXuuNaDu2f4XTxuwkDawHOu7nC/s7nchXvjwP2cL7a0ELcXcu+F
gfg5sx8cNU5ucSQsovLBVvzEqet122Gn+ehziX2k4F+PBaWuv0wA/kVfs5rT5IA1lgJAavs4jZwq
fs2fvNP3t1O2F7equBC3Cp00ktQZrWEn76afpUd3GWkzUOyGZ9n3J17c2iMjKXieFIuRc7AZo4/t
IJRsEoub8+X0d6u4pLDp8eaGQYs70NPsry5ScoXuiBxopU63rXftXrBxaI8bdfeMy+TmyB/yrt8M
O+ILoAc7GAdeL+5m9tnV8PIzLI/4OSwYgFpG6ASb1cIWubKajXQ848Y79scsnxuHNL5NC+V6NPyZ
n+EBcTnFiMsjzeUWo5nW2tfSqjAwMaxdg9vhAWDBfW23xfgSYG+kCHPG9ZdjE89YWTgJXZ7K74s6
z4ltxQi6Tcz+PDsKh4d7cx+uHtzc1Lm5TwKmp8VZuYpdJpJ1PT7ilIoSFk58GGSDPqFriiUdYJH3
Ctz8UQ2DjTN5/lNHO4if3VbesbTwuCJvkwv/cZq8sFbL6TAzBPQsFxx6uHLwYC4mubshbeYHALtk
FTYnyeJMwKZvIc4jt+EwhjnI9th2jrsnBSDvaF9xrDg/QOT2Bhpg2HbhAmpDg3IL6Bm7Xwt2v0ld
zrs9Zokdx+7CPO/oOdXZkEn/5hq2QqPqpF9rvmCbQZ1w3fSWcS2hYmSqfizHtbj7WhbjZdW5M1+z
J+0zHY0XCYNglQhfGHFfdhx9TgJYiRIf0/nek+PrMUOUWr/2c7eG6hi/QNRvmhicESs+ssHcCtNi
u6x6wAji+3CzI73VbMNmmPJpiuSYCSkRCMHWvham+Pk4hftbnO3TuHMV/wcaNFzcJwGijI2JZhR3
ksd6ExL9ZADHAG9uxmoddpNU1UeCvi7HPhG3aFbH3CtWE4dx2swFvzjqk/ghr2Ks2ZP8ISL5PAtA
ZMNUt5ueGn4Ts2ib84vmw8N9CbABFvW98O4fQWZTa8NhKfic9ItzImK+bp7ZSGQLkGisfl/vbzhd
N88YtMVv/Eu8xngHidG2uFnjuDtK8o9LwGXIQHHkbxpw3RaLP+1Mi8Wx+wCiCDXW3bPXBoBJxuoK
k7t/DzTy5YOWNUVI+7Zb68LSdJ/+ExQLPON1klPv6p0ejw5E+Kyomd8ey+1zY2bL+66Izoeb338a
TrvV9qYr7elas+4/pUjBLefItP2YemfA/R6/VaC6orAYLGL0d49DswHrHM0YwHsEBNE74ERcBoPb
Hp+WHJvAyGJLfDedAk1PCJhml8fJx0bJkiOLF0xuUYhCMlf/7L4I7mzWTz90zVjpF2cQI1fpHGWV
QUiGxLrfMxz4Lq1cAX9XVKlR5uRAREDJjc5Z5YR+iPIN6kByLpGeaCfFoUwJvtBmraULtO/OBBF+
UiJGjYH0FqWxgv9H3XlsN64sa/pV7uo5zoI3gx40QYAUKUqifGmCVVKp4G3CP31/0D63j4qlW+yz
76R7sk0ZJZDIjMyI+I24a9Fz5ba3lDHbY459zHV7G7/ZT/0DN+SZkp39yj2Z76K/8qYEpexdXR7x
IXjlc7JC+K2Rp+q5erVHwXc3n5aEgDnhJgbk9wkdcN4kfWPyrsf3xX6GoMSvtLcUCe/561jcvetP
jD1/b47mq/3KnM3vKMY0L+Fz8Drw9stFQ2Vyrcf6G7dznSyYXhx/bnpl6fDv6KV453lKzNewkmMV
82vqvCbMs2NeytfhteXb98f4LXphBcq37CH1liBSL8v6hb+qfENHeR28WEvIL9xuv+Qe8mv8VL5a
3+QrThuuISFV4eX4c37QI8RK+sdyRCo6ghwEy/nGfhhv5FtBhJ049WLqxo8OUAROpxnkMEN8AJz+
LRTX/+oErJAs/l78x6pr3r93/1H+/I+7lnAs2vhNnML/l5/9f/D//2/4sqqLqtY5UP9l9xZ//wzp
+vhb/wnll7FY1RQEJlRo+RhXAxQb3kX7P/+HhDGrbDk2hCjVgLXvaIz1n1B+/R8wiTUdpLShLJir
f4G6FO0fUESx8zMd1Ac0LFr/HUwXFKtfIF0Y01uajLqhDuBMXhBdJ9jodEymEYlcpEYEQHg5ekxn
wwvzfWIrFzXQ9rZUjwYGi7lJ7bMYdqXWPpROvwv06l4vyqs87fdNq0F3auNtS3e4HcR9mVf7BKx7
1+UXrQByG83bqAJOQgAP4mYl+smX8bxBJ3o3RxCtyKa01I/jboN69Rb/kNVQLLr1FhaQkt+qzrNK
HTscQYbWlh/pklvFb0bzXUcvSufyZ5dv+SCjByN7RRNu+1G9CI3Ur3LLQ9V0mxcDCvz9ZYdFfWZZ
G0CxrjUGbqhpm8r0TNxxrAhyVJ+5ctXgXzRuB+mu6B8bcT9n89qoKDSVDzK8KzH1u4E8qNe/p8CT
pA6TwkLapjoC+tj6yUPu1mRAWjJ4oXh1qu3EH9ba+2x4KcvFEca5MPLwTucOM8FyTBqMQxsiX7uZ
Ey5TdIKnHB19K3Y7koB26LF0oVmKvldQrhsqnDnWiBbIZrO6tbt405PUCkT9q6xyjYm6Q3JpN9km
sV97Od10Y7YRhnGZpuOqMb47+ltOQp6gg7bw0tU4vhE8uDbUF0qOENyUrk0YfvZ0K9LQa7tmV0k0
ScAWzaGvTx043Rx96O6QVze9mt9a7aNlHhIp3Zit6o4JWZZJA794NaioKUiZp/pNr3E2FDRtw8sM
RwAtQqAixXZLg0N2GSl3g4kW3KhBu3yb1L2ZV3f4mW2GXriKfNDso0S/SqnGjULsRKXzIuK/a8CE
E/U5DXM5K3djAGvpjHR8/iPI9p08+2N50TXDWyC+lbzn3MQ7fUnw5Nbrk/h7ZH8bgCLUIBY1g2ZK
eFOl8uWEOZEWVx643KM8c1M2EYziMZz5Gvh3kDTuLGdeYneXYZhddWi5dHG1EVA5wgAzj8DZ28GV
iKaVhjtaPEuAxraOaC7NeJdaxkUJHroZaj/AOMKUuG7wA0RwFenktlFyYw4HKegRE6dyZ7wbFS5w
muTGC4ylYeU7wd6gsxKOxr6VoosQt6nYqtZqZewmOKsZ/hVqTkWjADQu2GDGfKiz8aZVu02CFnxm
skzxenH6HEtXbsB9ByunO9g4G42oP4QR529zEEAHpFA5GFQZu2SfOZup6zd9+TxTXu1AZMa0mZLu
Pq9vDIUKefLO0qGUk8Jle3csruHpTaLdG2gCtHnqNs51O70vnilWepWM40Z1bhNgxHX80qTBTSDn
bq6PF1P9HsfNOi+i+yyiTYEMmN6/CrEvkngX6d/r6AEDLBwbE3fqQyxOEQzH0KEYNvCIWhl+N32j
WpL2UN9cM4a3C2pHpkKhbPP6ZQJGobWlNwLcqsfdpFTYzCqrmW/gZ3huSeNjnVjbqNtrxrHDaS2s
ccqLLbeTRk+Zil2bS16dDDvRcHXDQ3bs2Ev9NrDllYn2birAE0yFPw3PcUmp/znLDj2OmGUlsQVu
dD3EJ9E4mpSppyeN+ktjWuTbIKKMeTe14LcmwkjSHCQNz0dd22ja6+KjELISQvVoJ+ZzjJ+cHbkl
v6JJB2RKoQZJa9no6Lw+Z+PbIumxKML1/OQ8elaafp1H4Q5SEmtwWqlIjOQ1LJGZ+Rhdix1fVZTf
sF6r0DBQy2OQlDdRVl3k/fM83iIpj+cgeI57h7NA5a5SOZdpr7ktEqx9jZ+D6vgYtoIof1iMYSbq
QckMjCRA6LjFk8PRfdGP7kjjD8hRwuSnSu+mMcD2HPFvjGKxHHAxSwx66ShnmsuOue0K6sVJ0N4n
mYXlAZRSWA+x+RLo1NtzvIfIDyzE503t3qbKk8jNCm6XQ+ksG3HETp/tel61wXVaRYdwCYrcSgFb
tlg6VaheLvVsDNz66CUyu1Ug0zVRZddppJesGPDlGLDepI3a2F6s3NjxlRXftlDt2+wYimE1VN+L
RHcdsY7rfNtr7TbKLuuIDIQblpyiVIxEYqjPrjpI16ED2MpEjZnF1BjJugtedYrUjl0RJe7KEn9F
51oxntS84s+P1KnGQxQYx3RU4b7kXiVu7Jb2Ta+vDU3hx4y4/A00AqTW5g90F7NGMaLqeBzu2TEH
iXUnF8dxafJNGNBptG5pcsYa517oBk3tRTTpq/bQZdZVaBle51j7sAJ1lXA25XmJW9NwF0TNTTGV
V+aIg0WTur2FTqimrkSDTY7yvaB9YoWwy6LWn1NnO3ElV1Hu00mxODY12LU9YOy0HdetQF+OUGn2
8U1S6mtsFR4LZV0leJiYie9QSk1baatHS3/dTtd6j2DJXF/3oXxppIchNtzQkmmUJNajTbKMogMW
McN+yHLXMm3QhsMapiN1cozDrKU5817EbzXl7ilyoDYVO9t4bhrhim7GG1L3bPXSid6zALVRHOOw
CXFHwrNTiJuyw2gQl5m0qNwBrBe2E51mgi8IjviXtcO8kfHpxHd21bJz6/axyTmzsxwvGj5bQ61F
MbzCCj4kI5X4XV8SwsWddjSOIUbHNfwK1cS8QKe3fjBk4eIGx//JK2cBBdTHODdvKr04xhHuLJGx
Eg7pDCaFBWwgGIaTeSmNP3INwaXKfi3S24HGkQ7VG6vBlQjo68/Psk7pAp893B5Ed2GqPDPPizjL
WsdkKiBwNGpH1fW+bYNNpj7XcATzARVttmTRIUBLKSNL3wYFwnRXuRKdut5+lhJz3XTAMqUSQz2Q
uNDVe4rBhjntY3u+jprkDi9KNwvnTagHN3FRHOwYhyYk6/qpPMwpLqRYVfS2wFy1XbctpVjy+Za7
o6NxM/upD2IloWyBAzmY5+hd06vLjk6n2q1G6WcuK1ibH4epRVCHyjXdpdbi+mWb+8RK1lpn557k
9Iemsx6IsW9hkPhWrgBI1+ttq2BItqRzOUwh4HuzblxiXWVp4PtNay8p4cYy+EEBJQMcDuvO9MVE
mkvPR5/kXd8Mmzh31loNDd1SfpZIfgujvEuxJtcHoKecogHHAmd4fa05oYuV2UG1Sb7aJn3UM50e
grOeBuQ6JlN1u0K6XBg0RaAv1m9wOrOt2gFHrlJfJyap/fhiQ+WXIrzpgui6U2+taHk7gc2NjzeO
LxXGi8JJXEyybwzqU4ivl1YyT9U+LMutaWXfnbk5aqZYj9JO6ueX3OrcpAOGZDq7KGv9LBxu9Nly
W7Xda3FzMY3VoZoCt514Pto8nfZ9GFtcKis31hXXqhtfDy6VRF+32uPysOyUtY7p82iYK2WqN7iy
7rJgM9SpF0SZp0oUD0V5U+EGH+MCnkeTszJy+80ov/GBt3mIj3zdeVrK1Se16wuRcpo30jbvo3Ws
2Hit5GtbUrYiG8BUN7vWQjAG8JWAuv8pR/uCiqouPMzPtMklIVu05WVTNlDF1E/0RpRQ55i1YfIJ
b1wviu7ZhXajb8Ktsae5ne3p7+9zqMyuuZL91qXggHQeAMaNc/nnJ1G+ehLkJoxF+lBFIOtEDiCb
U+RdsmF5EmgCz5Yf7wDKgkiJ76urzMs2ysWZEU8pox/J6L9GNE+0kGMnkRWl/hhx8sgCtv222I6u
7rcbZ+3cnxntlBH7MRo6krphmqhomiczLUeqsGtFwYHt0K41v9tEa+MWh++Nis5q6CtnFPC+EBsi
1f403olajpKoZejgaI7YEF7WWEy05VZv3f6ns2nRp1MX3/IzrN8v8meER2x0QyBo6fqpZrxsGrkV
LvlzrkzbRJLczqkXseSVqSVewk3qz1NKueC3tftpuFOpeHahaVuC4fpucisAdaJe5/g//XmUL2SU
mEjDhlGmWQhWnr6VFBmTKAUGifKuQP4n3aDusdNcmKlu6J8VbfpqmegmJRAV2QM8cZaX/kQrk+fO
DFJH46X8+HZeCzdZF5zVbkabscTudx2ceb9TQviyLj8PuPz+pwGnuOrkUWJAIaOjrPwYMONUQDHZ
kXROBO+rDadbKlxN6jhUWk7qK2oZz0jqG9l62qku7mFItQkkUGCF2350RNbsb3w53UYs2kRCbBGD
/PXV+kTNMi1gPOHVj6pXb5qn4ml0gXT5RHzpzHJUlh18Gks/D0cN6/NMOrY0VbbNcMnFuCahZYfj
M71JtsnOOvNqXy39z0OdBMvOEFU1xrh/xyXSuBOV+eS2VB/+e/N3GiDrYQxydGGph60ml7W4ghOx
s5AQ07xoZ5wLx8sz/z59SA0hcUSJUD1d+aVkdWzBJWABfLlXwBPRowGr41d+/RCsY1fPXBDFi6Vq
sSnPyNF8NaMmUpeI0ahLfD5ZKwhFIL7dN/laVe6D8SA0LGapspyZ0a+WiCWr7GvLlJXfImReTVas
S+byjv16vIRSt5dvJpxb9Kez1ilfvZGj4cyEhifyNvLJcoyDSSvsVJATgkB8xgp+be2B07vJT/Ld
S3ndvsRnw9cXys2mg32HhqiPvdB3TxamqUYp5Hcc2uLH4EDLMf/eX+pecRetqz3+slzTdly5ZX+6
zLzY71Zk6tI6PTfNv98lfnmK05OhaxKRlGGdf5x9yTdQan9txfgGb+5tfIdtiXfmy/4e2xjSNj4q
2yiLqyfHeyPpXe10S0npcplqbR9cpO68Q6vt+v9CPv33oP3raMvTfAraWLzKRtQvV++X5dpmYQhE
Ec8VzCyK5u6Ee8R5ib8vTsJlVCoomoZwyW/ykyKVMb3pu5x4QIlgFXE29fslHhRedKz/2pD/Vtfk
/zfuu7q4LfzXPZL7rkn/kjxyv8dv5X9S4MUvDZPlR/yzYWLRFbFVRzFV9IVMeOts8X82TCz1H8R/
vPJ0B4kj7jn81j8bJqryDz6Orjr8uonc/XKT/icLnt9CyxffAN3iBxuKY/w7DZPTza7rGumKQvKg
LZK2sO5/XYVhEIS5iXUyWg8U2wGIysMmGm0v6ANyYbGZwO3NzX0b3qpoKcjKXWm8U4ke5RQ73uHR
jL87cnzhyOFNgBeqwI7ZUs8JKp7cp357xpOdInGk2EopLE/eAeSx/HCXIomdXDk7apHr+LyzwbkB
Ty45TJNRZjUDCs95G2ZX9xIfA+V1L9CizdeFe+4u8BFaPh2cf70i4gZ8BBlJ9VMhNR0hwT4Xg+W1
6wRA1M/2ObpvLsTGKdfmWuBtM1wM1/MuuYLdskrX6Ga6n1bxzV9D/SJodBL8Tp/AOMmkSNjlunZ6
/DjaxhuW7nOnuWF67BNycWj3BlSCkhI4BXxaS7lc/q0HYE3rGrrOv8sAj6JMm9CQLc9odtyNwKF2
FyXVIgGmvmzFYzVmj8KEnakD2y+pk0mDePzzJCwn2+lXIOEiQioIUBj6chx/CslyYyJQbM6WN8Fd
gfk/oOKiwV8f28siwzggBss8jGfugcpJyvUx859HPbm9y5Iq6ZPKqFQifdnD9h2/3JcY9f7yot/Q
Zcd0dNUfwvW5b768zm+vS/BB90zWfs9TpibARyQz+ORUeHNclcBFJGcsO7+c0k9jnLycFKtpXoam
5TnimY+/lUzwVk68DtBidTRpJazXWgj/z9/x46b325uRwKKzadFePs1SZiXDS6izLC+O1V3s2CvZ
UKFABc1FkKowt83mbkzuLbvwFVi2sRXdZQaw6qbeqLHuNtUArstCVEj1HdlrB/XZmtmJTZNRpexm
a6Uuxt4UsqFtFlRO7ST2FBmZtvIyL5L7mMpZas3+zFAinbyeNie9X+SQuD5NTxHCHjP4ylBE1GV6
Z5U04Ibq/jIebQnr9ua2CG2ANPlAf2ZgFer2VtdnL63tVT+k21YAmQqVy6Sj9Vz1xbrV7TNf7ctj
QeF6i5os7pn6qUp1PLRzWdaq5ZWBso8DNJ3sFzoQcbpPs8LPUP83cewrRipohuI7fb0UHLf9kF+H
crvvaw3Q4iThGXkRRNNd0unbFJmhpMrPfOlTK6SPzaOyeD+wCJr6sbk+bVkn1UQhTEK1jXqWteDG
QJMKVWzNpfU1NSsslOgmlVcVBfRW/Tlp8ClagCzQVHPlRcdJpsgTT0OUYnBoqTwmhrwRLS1Xtbmw
7fBH0Sh+T2WxrwPfLiHnnsmov9r9KEqTTKPlZmDY9GvMiRw9lYTSWV6Q3inDD0t6SfSDABFQN+bq
z9vitD7312R9GutkM2a9ngujY6z+Td41WExEaxoM9KEOvYds1Jau/OuZIZcfeboTdcAfskGuhAji
yVGaDHEqkyhankaH1h82+ma57Ao3f6e3uUrBZuDdUR3OZU4fpbjfx0UcD5FIlT76Epc+rQtFGcc2
4qrvhWPjB9UuraeVAaQ9GNxGB5Fh7CtlP4C1zvoBOauHqdHu5eIqoIqnzeuhfjC6ATGOt07hBNZe
I3NaJ/SsRIZ2o2gvkqLaVrq0NtTIxYt4VSbyZavqXl9ZiBpGBAdpY9EPE9F4I0X7rNu2oJcMKtEV
zaH0uwFOPwtlH/UpI+svG3OxQhcwkwt7dmtDvXHi2TX7+VnX3woLCt1MqzocZmpxJlr8UbRT7Jr0
M7PobRqGd+arfXEykD47iqwbMkWX00KnquXt4PQdLj0eCl77fNuVMG/o3yNrqLnThfYALmw+J0j/
oWZ+8tFUS6VyxoUO1ajTwlmPN7bS4/jtBRY9s2JaFZlzK2gdCQCvukp7MKrrN7VWbrLcuc35KUh4
kajV4T5Fc9b50c3VWsJvLVeVQz0BTjC/2QVtWuJC2GJZL8fUNY1tbBRuCzd/lGAnTQWkVJBuYuK4
qKujoIWQ2eVGkYPLbmjdCr5WEo2gAKqfsxJ7MXjKrvFK7S5H1sF2doE57IpidKXxm1PUlzpE+MUm
ng6Y3BylqtoFGiKAcQucR9mOgwbXVbnQx27bF0/RaN6bjvGX5th/KW31xaFLSORWjxQ4Lq+kCL8s
/lxpZNs0jcALlJes4XWK6EIPdtnwbSj2kdq7RllvziyZL+6PIBlQ00ITkxvsaSCO9GFyOk0JvKX0
A+OMOVuBJFhKnuv0OjoTNT/S/9OlQs5CRmVyV7NOl0odDl2kdXPgVfa10md3WnsXx7GLzOtdHOkr
vQsPjtXtJaM/0+Qwvtobn0c+CaJtruWYg0WO103JTneyW2uG1YlEMHpK/dGZfuIAv7daoA6NOPbg
rqwq2c5xdJ22OKHIiRtGpVcRdZMydbFHwPjd2Rdps5XsYZPN+Bjp1nZGazGf5L3QG7emWZM6g28p
2WHOckT2+lUu5+sxcu60XvMnHZ2LELxUGbD0dUQY7bKkT9vARR0jNx9+AirZ1kpxjULildP49ThA
BO38oI/coI7XGTeO7tGAcjFCpzqzLr5Yi+pynzd11iI2lCeBOGuNps0mOfC6YSZM/gAath0dYDwp
BoVJsZUUHQUTTKRa0Fa4Z87TXYyFalU/qxaxtbXcOh03YRzeqWN2pmB4Wu5dDkRVIdJQyXNkVTm9
8Euq3TmtquFEVpRuHZrXZdVgQ6AMtDuu1Hnc1nN5rdfTVWcdGkc+k9h+tZI+j36ykso0UDX2DGLC
vQIODrXwI9C7P8//SRntrzdEXNkmtVcoy55MP31REGMRQrFBXB1r+33oy38/2LDpFUT00K0nbJ9U
EFIKG22S67a3tBy1LfqmS/3qrCOf+qtYn/3xJp/HWQLQpxNdDHbmDFbPQqrerOlGSyQ2PU3WrltF
0rzL0NnZAEWW2wvJ+DY9Nd2FDRIpU0HUT/2+behmcy7/eXa/+oKsbryINIPG0unslk6qVK00O16r
mG4X/JCjjg7WmdB6ZpDTzBwMn14qJoPkot/P6JpmIcJZf2OdLB1Nyl8mRSXzZJ0E41jZVKICL8oe
enFnZOcO94/a/2nE/jSCdVJgyKsR288oZK7WICARi3JhGKuzy5Ql68WTelgD+L9o97ELT9FTt0KG
P9fSpANzdK7g8tW2UC1cjJeiOlnDciv/tJhqReqNkms9ngK1X/bxxu78Py+N00rrx3rVlrutiYuk
o5xWk9sip09WFw4HIqL44VbQdjTv4BACPHOlv5PMq5+HO9keXS/P3BcZTkWv2zZjZGeDlaqce62v
FiOBnCINXXCS65OJm3pTcGnqOf34hC08D6RHbOfMtvq4oJyulc+j2L9+nk5dXBunxvH0FD6gvumN
/ttghUdNSe8EWJSg+NYaT3Xf+KNcXjTJvNJ02HFm5g/5sAkJEo1O9mxDz+dAzUrlUIHxm0FH5fFz
tqARUfG1hmHfG6D3tDZIXFPOJhCgpOlyP1B1QTtEq3R89zCGWkloQlnmk6bU13GIioISoTPbQ6Go
5cfYeqM3vu9HOFQh/J1c0lnWwZbU/kGnEhDDXlCAVlc9YPJIdTHVWIdVuG+c7MI03/Tumz2qvoH5
lBc3xLR49Gqp8uSo8TUR37cA3laB7axnyfCnLvNA+8wLRu2hjxFqgF0awiRvo8nNC+1CAr4eWHTd
xuhKNeInbaBBlPVrxbDJGNC1m7MWq+C03gZqtIl1NKXebAVtM5gaGndRy073wgESac1nwAzLwvjt
k9KbI8t1cAQ91dhv2koMeTg5Xm2LY2LC5xUknhky6SC/u+buz7vvy9FMheKFqZkmBum/LqCgqARB
UyOT4BPq3Gya8kcyoiUwRCyNc0ZXX0UTw6IluDAfmMZl03yKJhGlSyFbUeDNRe5mzl1EceHP73Nq
UfARTQxAXCRHdAOXqv8vQ5RaaEp9xSEQy4kA6RhuRgDICFGvlRaItmmup1awKTHBA9GoKcO6Dg+g
pPwUELxB3tMqO6t4jSuowVFy5gqwbMfTb7s0D8AhGTKt0ZOHm50+CnkMx8usBwC7otF3JajuyqKx
nb1F4blj98vbv4USNQhoe/nnyYDkGbZZLYsJJ5SV6hTbuJQeZvk+rJz3cTYvshCl+uytym///Bm+
+tCc9UwnDksWC/nXr2AmiEzroXAQ6Ia92gpXQsrwz0No6heTibfhAsEhyiqnuXfRJXFCRcvxSlwW
ZGmrNY7f69sguYsy8ZRUWyeMrgkQYH6f6pTMVjLyhyDR63UbygBwq9INs43eKACo5xoHu5RujhSs
ZphXahBd5CHQcBHujO5WKSa/LzrfbqDZytFLYAtfxOd810kDv3olXV5KzAqwsI8i3qf9kdZ6o8ZC
cTwnjB+scDxMPVqHfQBDsjQenEQ7DvPc+s0IIZq/jfWobF9jk4RMZBjtC00EblO3VMXpCq+SwUac
vdjYMxgN1bwDQusNzouQ2vs0l6+yAdkjEBWJOnElTYW9sbowZUoAutpY55jjG/SFg5DL3itC866b
b8LBvghssODzsI762DOnFGpN+y6U8a6emPC5uE5Q9lPAjlZzd5v20Ax6W9kMyuRZqDynvugQIg6O
amtvzQKNlFFBQrYLZgN8Y3sVJ/NlHqeeXkiQHCnt+HoOnRQM+rYXsx9jn1qD9g4lTAranp6D9D2M
oQI6L3VtXA6yRIHJSFAz17ykGNcAZT3HCPw4gNIo17uoCHahsqtbx53V8Cqd39n/q1qbPT0TvgYu
uKvvS4vCaJjqvlkq38F5JsbrgJZ+KLR9XOFFWIHhQX0uNhAt1FBdbyCKUHuW0aFCUcYqKYQ0aAmJ
CT8h/WYc0h8jWqpO1V6avdB8KW8kzhPrZpjSOymMIeYEAYoyb22r3NJyWVedhWgk6k4l6OAKoU0T
Zf/SuR47+6mdo3FVDzR9Mqu4itXuccL+1W+lToakZT87dcJ/mKgUCsSXbO6NzbywCqAQZZ1xpcsN
yGsTpKUiR7CeFWPfBHAIAJc990ru56p4qbIh2AqL8kSNYK1k3yXh5JsiQxhAppDVNsa6boYEMDaQ
0dIK1NWQO1SJgDl3QnGrLLnOAzzA7fECNoMfFv2tPk7PrTUeZzTyK4ERMqaUVSsOmjxfanFyrUHu
KOJwW6XYHTTtTpjxQagTPguglbkY7hNN+KUzHhUFxcqyeYxM5ZsyZDexNPhCG+F5WAhBSQ7a4V2n
7tjA32wcBvy6Dc/U+79K0m2E2peIA3dOO7nVNUFT6YFM8Sa8CrfprtkPvuLpe3EmyfiqWg9u+F/j
nNzruEr1StIwTkfBTdWOVaH9zPvW2tRJStvTCSgBBH5p3WJFuK3bg6oX77VonxQ15IKl3QLHv1V6
9UaXUhgb8L/ZjJPzMldIjRhhddvmxTeRI/MztRl43FBHK121/BSe15kwvZwwJ0ceSFes3HSs/iz6
D7+eBFGiOZUmD45nOYeUZToEx79TH1jwn2RkGBTjGHySk0naVGtiHElSxuQAvHxrURbN0Cz484nz
xaG2oCMtRjItCncnH0XYeTzXo2V7iv5qBE9cOM/M1akj4nJ5+WWEkxcxk1oa8lSyPZQT/YIQnvj9
NUKt5QZpUw8WDvXU5iFX3PjuXI/zi6vJ56Htk6wzLMYM5MAQeBLmR6J4CPuucOui/1aMxUNhEDhD
Ofhvvu9pSaRtnHzES4nFUW9pEEye4yfrHPecgV5D5ndvEB28dpNt1Nv/1qe01V9XpVFSE88KajHp
jM+HuBLd058H+Kpi9st8nqz7qrasIstL8r8cAqFuevk0+PRbsd65zm00MhMvwidvUm91vvKZwZfH
/23T/Wul2stK/nSPmCTbGNWMEkJwaC+cfXqMfEgylJtg2ktnYSCnXOLTZXtaY44rLevozaI3Dd2p
QJwntYu72VDWbUOVYkYwvs0zTytI0BRAExbOgums7xW9v8+VTSAbh2p8iU1YL52rigJOQHuUUVIJ
2vI5T+JLVR0e7OBgQ7/ScZqZ63Q9Z6EH6mBrD9leGZ/kngxWQzpmTN+SGdsbuUvkVZTcOaq8pft9
DwQZOUzZk5NjHIIPV/fWpKwtaHFnpv5MkLBPapWmISmT0Wko5emjXyivqbbT87dqLL0hVF3cjSZI
JyZbaYTuNIrrof5WWP2Zp1gG+dP3PzmmFD0NjXz5IFGBl2QbumoWuxC1N3nWndnDX8Z3bDixaMaO
5DcoiK60lYZPEUutG11b9oMZ00np559n9cv30YFYQn03ZOf3nNgOaBKMxIku3U/JDZeBtdXmq2o8
d/J+BTIBIw5ojIyCwtdppVJ0ZjQOIycv2j53wSb3UF+XtuAX3NHTPOXngqSCW40i5Jm8/+uRzSVj
Ij90dOckJtldM8UDJTLPuF5s0pJ1fFDWeNPSfE5dxJgVN3ShmdU4g/6d5WIvyDYO+eUU/TVcWFIx
tl1J7Xsui6uZkrQu+QnEpVT5O1GRrFxWgD7zlqfVUzsso4CreuD1s8EX1P0+fQgDBAhM4Q0aJMaF
M5yIVSejhyifOb8BCXyxLz4Nf1pa1fTJnsWgMTyaswKK+5Rb97OqXGp0x6iSrWW7ucg6/VmubLef
d3E3e1XnXBpSfcSXcZ3MypUYzUM26Q+S0PeyJo5KJ7BmQua0hrefmrQ3g3Gdx5zaVVPszRmdIS29
runPlPZz2k7rdpAuMoTMJ8iaFnd/rbL202C4Rd/fq3N72WjWi9lrj8Y0epEw3jI1fp6y29bubi10
YMIWkmtBP9bGP8u0MGWQsNKZNHmjz5Xb2tWbrN+GZrQRw6CuMsd+64JdEZa114vhe5/LaLmljK5N
yLwAMhqgzjuZ/CZlaBy141XcZM9SbN4FOiYYeYXWs2Uor4FBOwzftmJu1lNKEz6WvCQ+pNObjERY
Z4yHBs8oh9toqhZuaM47UQIhKMggoZ55ctuv63gBtyhrJ7qjMyGhRwx3b2PIzeU8mVBnutXQG8iW
JEclxGJ3N/a5O2Avq6BnUMDbDdOcOqJ5Ned3chcfgYpeVWV9l4s28EYKNw2aTm3mxlK4AT54Y40z
vNDGtSIHZv3kQl7ELTG4ltsJ3vNyJFlUTE3Xrvp1oaZuZD7UvcAe1oTE3Y+VAxEu2qYibTmT0ISq
68BrQ30lcvSUs8uiLXZSm6P1LqElDYTG0K+T3PmZoywg4brQtwambyomuyy1+SnVhZ+X3bNVALXh
WBSuZuyVEDhUOpBj6z6HxtG2wlewjfvCtjdpEflBNlLaTx0FcuPU7soeznDZWTstiBctgenYDnmy
o8aKCLOJEnSWUL1wgkME8LCNn9rpB8AcJLr/N3Vnshw5kmXZL0IJ5kGkpRdmgMEG0jgPzg3ESbpj
HhQz8PV94JVdQRrZbp3Vq15EpoR4RKgBUChU37v3XNJwHF+tcM1GlxwY72oZj35CZYTIm7o+iHh6
clrfKhX8+pdWiVP0cSogxC3KDpSUOOuj4b3vAeGObyLfVz1l5Lh3S5Fs85KKcAZ/oimAVXalvxzu
kirxk2byMpXHJquWa4yxp4q9ABI8K4k7NPZxjLHKm8H10Davk7ipcmhySrq3EnUd4vh2oBzJA3BR
SWxExScFA7dU+cz7Q649Vcl4kYqlK0whh7L3zPdUiiWauzJqkXSt2ySnacW+69AY5DyJ3OhDWKnj
EZ+6J5nGWo5C3xB4EXQTf7V+URbdSuhvQ1rvs7Q6cJR/6oX0i6r4AxZk0humi6p+xHi1nO5dLX4b
zeWBjhdFU7hqTnE/1XdFGN73Zb52TOhHadi7UppcO5aBeRZUQ9cRP2FeAqNA5WYKz84M3yafxeJs
3aYbadBwueIeL4U7luOVVkA4HaDnTf1tNMibUsE5mhx0LdhUFKG7AAOmHW40wGAZpuC5BoYwOZE/
jcCcjfnO1MO7qAvdtijxOwqJKYrieAz0XWrGLgqFTc4d7HPib4Ifk+FcGlO/Hg0AtAWEvqBfDZqz
7hL9BVXkrrXSJwEsjPOlpxoJgqDgRlbDCz0QPLbKTdo0cpmMF13b/hgby1iFsbk2G0HvuiM6Xsr8
mspLspAuEt1f+qzwTJjc1IIhg1wbcX2TC4M3irgPp8FHUJsvFLuHJj0Ypg3zPGT6TMpTVodPZp0c
sxxmtNb7dj64fWIwjforS7wYtbHNFQcg+OuCU7HkgWQliUxe7TrRdV62F6bMRsjlVdAbYGrUbh1Y
l6GGOkgCQyBzFOiz6GAIA+YIBa3sOiLUupfMQ+qU7yZgDCnJLmy5g5jcczRvJWsndQnr1EsuAG82
7HVT/qq0A95PN8QPqFBJbpXk1g6V6wm4jTk1qBK7rdkGW3NgIe6W8FlCddRgZ1HMSppmlZXyrgDh
j8kZOKO5isbpQDG6ltBeclTv03m16BF0NAralHkhCkIleRkrilCO3d7lnXWhhjYvJifGkQIVnBe5
rIGCTQ+2bW4HLM19sgsXEEJIX6TWb6QweY6bN6JarzKJpPFe2eXGWzfN92gS9llnw/+AHZaUG5Eg
l8i0pz7jO9RXzlaLHp222pgG8bKB7EVl6+pWfFON2spS+SIlV8IEYdkEnsh1Lx7hKQRaeoHs7LmE
I90N2aZpF87AtdrwxTNHXmN9OwX5euSgIMUgeFBJjtn1iO1bc8gbskjFULUnTFREB09uoICWn9Kr
FAEStv2HvIRHb2NpQkEGbrsbn0ZaTVL9OAaXshN7s525CmEKfTLvC82+q/XspQ9vksh+DXLtNrLB
cFcwMoL4TPn/u7OBiifW1nRtaU2cnAmDWiqTFk+Ul7aPERBF88x/f9nWn277P/73T459dlOG1txz
5gyGWwo75BUD5gse//Ry0nTz9z35dxv/j4OdtBYkOQutJOViIns3FjdSeW2mZ6pt5+7Xsp37cIwd
ZsvKpwDdB1QjY34sQcj8/Rq+DKArMlt9e9FiLS3uk3oLYbQTqegMYBjSOkPRXAw//j7C137U5yGc
k7oKi8GgljlD9L0AogKAQ6atBtTES3GMZMBZO0Vy6yH0DJO32ITRwrldBw/XvIogOQR6ftPGuU92
9qMuEUr999/3Z/xPc+bk9500AGPcpKNOz4x6L8LfcKGHSl3sBfNEZLNUStusB8Faa+C92aO2JUwL
a3wI+nGT5sW6VIKtkSm7KqguMQTwsQJnEezlPtsoSX9Y2GJmU+ycZqANhx1kfomwznSyWGvtVevQ
fUiGddRfzSy4XZtSSv9hpsdWzOs8DC9jwBjhfJcgPbcUY6EuXPZjttatbmUbdG0WrK0DCjeC0WFU
9ksNtiSUQBgmlaOtm2G/NK2jNtxU2sAejz1f/TiwmZiHbqt33Vqo17L5rkJ0l9odh/CQxmcw9h7f
CG9uSl9VKGFkj4mQN6pV0c6u+30M32DIErdJxJb+11VLoDiXrR3tdtqMUXvb1MM6aTQ/QI01W9p1
1crXJHZ6f39u38xcDjLEwKuccqwvMhQZvImSJbx9eXpnG/dkw56ZGF9lRBznUbZbHEWRt39p4fXO
lNhyYvFurJBlKNV9tet8SPKlvoLb7uUXYc6BFA/pRcmG2619yc3O/IZvLlLjEI70BMWGTOj95/c/
mxMVbyNS40UykCn3IzShv9/G75TeiOEpHmuL3U89LXsOXaXFfJ6QfXUPkpQ/jKF5xJG+ouO1cqCv
Tbp+6dTyc8/nqJqF3wQT7v7Yq/tz1eUFMfh19f7wU07exMIWqjN0lJfF7+ieQ1WwB3R1GXo5kp/W
S44wzy+CK86PvrX7+134dilfwl3ZmC7EhpOReyOMnAhkoTchC7b52GriSU/PLbbfeSW41/8Mc1Jm
KAatzkFz0DxhZ3Zn+7JnPfVLHJq1Ko/sDPaghNYF8Sz39O7qR5IXV/8XnrXvb/M/v0L7PKmK3DSr
PEDRxIbIuKLruVEODnaIOzB3OfABy1dVDrQevBb4A3Z55sX9tjD88S4sk/7DR82KM5aShI/0tF/K
S+O2XY1rY9/6502s2vJx+bS4L5boD3f85BtdlJkSpCljjQF6fMXKxaUyDk84xu778Jq+5WvZdS+J
Rq9OyV4qWXl2CuTI4ZBsjOp9BO636izUWMq01qnPE3cM6JTCqmPDjk2hAxlmtQ0Ngm2N+QbtnbwW
RF+ELejlXJAAi4L67zNVOTdVT7YERib3Vj3x9KRteASSB8doW2wCN9iQBnRh/VZZiM69Ht8vEig2
TOKPraUx//mR9Sax393AmcUBUUZvkG57tS+cqkP0ZF1FCIlboR66+GAoO/bnF3N1lArxHIpzDaJv
FsSlAqprCgoXHNgndV0tnWW11lkQLRk1f1fstbJyz9zhZf5/mjO68mmMky5Xmkj2WLVJtNF9c6+v
+7viqt2SaQUpRvyQzgoMlzX8b8OdrPGlUU7mYMTRJtnJ3kIc0fxFFXvO53JmmFO8A3wYOsIpV+VM
bcfpn1h0eJqdUqx1ENat1CAMAO8Xaude9y+v4OfbeapSaTKtyrSJRyZBx8vofsS6ejTCdGfOut/C
wrP0+CJB7taPZ1b1M5PlS1U3MzrV6bnkpd9ijRd6Lp+p/f+pu395eMi5ZI1qLubrk/loUY43hyxl
iBDsaXTVT2AzkeHAF8MD9mMGSTfmF3NgU3uBVxxMm0xP/lsTFrEXICVOVo58siQMkyEyp+M6tSsZ
0kr0LPxFJTuvpd/FPnT/7YbH8kA/DHdyzXLdidYOGS6Dq6l0v4z5YdLPmny/mzZopU0Hny9CA3N5
uB++EqKEl1PZjNL2xsUC2JtUqr2ag6gp8WSqsx02nQBabK6LMwe77+YN9mG8jFwlPcyTC3TKtCok
vZW8zngejHv+kTOL+B8h9um0MTh5oQKUEZmcqtKKRrEVKw7DDd+uVRz2nmL8tDRtJQLIP6E4Um2i
dtpvor67aAxChDFgXURy+DvIs3k7k2GkO8E2zckqDea1UxAO5kStJ9pgVwIMTeHjIetaRZkfh/Ot
bRBlArWM3fIlZje+bIlf8RETFpwv+WfVQzX/OVJanQP5EGIGEXa2bo3wh5D0bVnIXj43G51HoGUm
tNreawz1sow6PyzP+XG/vfWqsrg06T19IYqMrTbVRiuDWhLt2sAi1b2fWd3PjPBHMPhhXhmD2UVV
xwg0H3I2XaGn/zBd7aZztbW6Urfh1Tn02JcvNu/L4h1daGcLKuv04wklqIpGhZPKpLodrtJBT3eO
qM5Mqq/ts5NxTpaBYlIqZZaZVMZK3ZOiLHupNx/CB4u1IDn2j/jPnpKbYXsOpvNVv34y8Mn7kreO
GfZFQilWM7btgIgwnS5BSu+6RqzN4pfRZT7e9VUM2jQLkPSWZ17Yc3f45IvtRGWcKGoMqVnO3DlU
V0lWwSn8dWbqfPcJ/fggT77UyLjVcNCjcCPMHI9Iv5dmcajixm2shdNYrIr2sTfwU0GfrOX8NiNx
RF6CC4yBmgG5AJPktyjNreRVr6Uz9+DcUzg1fyhRVlTaxONvPNuv32Ekh560RnLhUU8vr87uCZen
+mUNw6gF3X05nJ5KV0wufJDHLNzYHVKdsvydxLIv0vzZmuxLMSt+qNaXIqp+FznKredWDX3UkLtp
iP2qaN2ulgy3Ts4Ypb59u6kGYLDhLGufeqRFpEdxU/N2EzCdEbeWTuckO6cQRWRcvM4fhjh5zUJE
fKndj0w2P4VStaaTOnnjvfkrc6WjQKW0+KMNX8G7IW+LW8KnJrfen7dxQNL/7gl8+CUn711nTEOX
mVTWGhUEuKRezlXz2NXRywxKIK2LC0sqXdHdDpl8EVqSvR7H5LaZNMCv9soCcx8no9eIu2Yut1Gb
+zat4EBBpck5Imw8K/01YBOUJyCQnXkZjAFrZtRvJFmlpwTPrYh/FDW9QjPuJCra2cEIZHaRzm2k
0zxxnM1QQz9X9VWnxXu6CSvbtNZBMK3i7Dno4nXcHqucA+Csu/PEPkVKEIeiHG1pw2ThNmkpsTjj
tkiJgTZq3quEPuqS8Nq/DRhmvAROKJjdY2wrl9mf0hdKfoCVcr3rFCTRyIZB6YW28LVpusua9qBn
Fg5Jsx5oLIChzRTg2oARc6Nys4mG3lQdcYgHbj1v7HjytZJ6WlmG62YEQS5aE+Gw1t8qSnsTOEXl
a0J9UWlb8fG9qVrTj0T1kx9C+OLcE3UTWK9Z0qmrSqG3NpTWldNmx1L016M0bYNBqdeJM7lyo25l
efTTpL9ANLXNzZemh63LTrIu4juI5KDQip2lNNcNkqC41ta2OEylsaoQCKQCZWgHStjpVrkz/oh6
+MERHP7BZCXKgLDoSQleX4djiAjWMLOLRA69krVYobsrKjiRtf4aG3TEZGPTB6iK2p9VTD5VQ0sc
Fm4UZc9R8jToWEJiOMc1/hF7JrCkoqGoVm8JOWEppQOnjD0tceg2iMsuv81bwuMDjHYt2ObM9mql
2NS2thMgM+xOXFqB4bVpf2lJwk1T+8pRCL3pnpcmVFvwXo3GBevomhMfpGfaq1qbkMBq+8ZooM6D
LtwbzWugqQc2+ERVKau+CbaiKH5ote22871OT7gBpzHb/crqhS93th/kEd1SMK7oyStuyWqo7lWY
DskcbMx+r405/T3loEbTpVI78JWryKOhcG3OzTZvQVtEFGLDVN1IgUYLPdl01XQnKnMdgsINrOmt
6Gdam91472C/Qc+ygR9Srk1hrS3MNE0Q/lYneojS+KRL8xsurB82bZgaDbEpq0i6NNeQXgupv9In
MjgnciW7fNPn+W5SrpNA3ZQReH/ZcBG9rvR0vohibYfs2Zvq8k7TpItpMK/mtlrP1JhSqd40oOJF
DkOlBKSnTLsgdmi/BavISnZ9oe7rhEVKHrYVZEbR0mBURk9Ox2Nt/aIUd506gGGn3x1WpyqaXDMZ
jgF9Mb1YkPsgrfuVMqvXUa//zo3Wp+T8YNYdb/24MibzTRLdrpWU1TjG2yq29xnN/jRLqaTOq4mI
rMxiDSE4p2rK9djFL6NOTKVD8qugIj7oxDZz5IakoBgaZGjVa/p5F/NnFeJfPbmv9Pe4rd4mzdzW
0biTg59qCoXJDI7Ab+n5X2vtUyHKbWU8d3F5MDpYvy3/FSNg/Yn3ic1DKe+cBWs9N7dW4Lh9lm7V
UEZBML6WUQoBGPORSIdDICmYkg3qnr9CWbnO9XIzcU9sypFNvE3oCQZGte9H3rFSugkEjByh422X
gML14a7Sld+DY/lOYVerfCYONDGkexq2fi8Zq1Qq9yLpN6mj+5I8XkQpjPSEyFRx2Qi+Hlkeb+Yx
RJ4BZ7Kx0b+yroiZyFOUZ+jmSVGQZ2Tn7bkNxVL0PPnAg+IA7YKJ5c//fz6BtXjYHCXmQ2eskKwf
xCXv1YrioEvB3fv71uqbL9mnoU4Ko1rbqZqwhnATonaNBXHqwv37CF9LWDrnrA9Xs1R9Puz7Jxjz
hYi4muCB2LnArzYgTTzpQfJqb/TUC5wZ2zNDfrMt/TTkctUfh5Sy1Ih7hSFlrMddu0RNjsdJIQWu
U71S6p971EPU9FdGfyyt4nIeSDmJ0u1oIFW1/n0v1MktWH7vh9/TNVMdFi23AMA7SJdk026HjbTP
9s2ZXdhX19XJSCd7pKiXss4Jes63HDsl2ns5xIW2UkhkJxNYYz/SK/1xbrKtiNQzt/3cXT/ZFZVt
Tl9HXq6SpPLGzPYSLbleKv4fp+zJmUOutLFW24mHG+bw5n9Y1nCuuPT9C+iwlzU1pImnWsG00dPR
GLmLjQca6mp+qra0tHfIF3gPz7wfyxM5edkXxKwBPo6GmnPqVxurtKVcwRs4GkgVCLBJ0hsyG5Q8
OLOsfHdsWGrIqJ4MB9LP6STEQWLgqOFVB1VfzeqLrbxbaPMaQ7tMaucM/UP7ZjboH4c7mYls9aZp
1BmuK97nZPKmPiK9Kbo2IPRbdgNaSO5h+cz+IIttWkNuwkKVBMlzKFX7HIp1QrSnplnDrhYqq+0j
Dt7rTq7fdaJUGr13e5HdGDb4+Vx7HNvhJRouByffBC1dDT3aWU69n0H4lKRJ9ZZxBjHy7aEPGBT8
Gk5hCw3n8yudiCawnITLq53+KofyFRLNnRaEhUxPTX6lTD+lvFx3lezS/1sF6nDm/i6z/Mu0QT2g
yNgQjS/QiMbqm6pUGJ9cq7xrN+X0ixiNtckHL/YkOzuj7/jmO8GBc7HhI1qAVnRyub2eWG24TJ4x
SdYjT2ZyXv++aH83Xz6OcLJma5akMV0IfUpk1Q84+UhEHbZnXrbv7trHQU7egTJR6fwvS5QmZ29S
r7hSc9nYsR9l8q9eqdajcmZBVr976z6OePIaGEOKcj3ksoKoeqh0++eUZiiMcL5J46spjF2WdocM
Q2fWIMKIZmqR5jh4LelKQ2sd5HJca4JjxALynPFQUA3fpuicwmJ2Y6O8HuZioxGkVREs0eatHytv
f38uXw1hHLs/XsHJsi5paCadkUdfOb3XInSCoePzDd1mWGWk5KoHjL2eibzo4gtFklf6iOQYf7W1
h1LsxhI5MNF1FINi1q8ddgB5R6qW8psYp7WT/9Ja46o1g9uYC3ew3yvhuXXv3NQ9+V4MtWlQ/uf3
N8mek+46Hpwzs+rc1D0pT4F1d5y0ZlYl+DpGwr9IQCrVM+/HN5fBnua/vkmnAvLYyOVqGvlOWPKx
NyEftJ135kkvL/HJmvJpiJNmvJHEWUmiWriR99LzcCxfSEN60ZK18epYq9THz4HsorkLDqCPn2R7
o74ivvrvdDlMZhzFWVkFZ3IqCeiEWoUY2dnCJLtWviVCatbv/n6lX3u5OqbtD2OcbHsjiviSVrJB
1P1J3U8E77nJprJW5kpcJPWxbTZwCNzzHZzvNsOfBj5ZR414EJm2vEyhGu4Lo7lS6uKYwwpPWcYj
59kAMj/XKt3l4DCEsl+q8a2sZ1uZherMPfhmQn36Kcuff9iUJoBP5KxiZUL/HOT+2HoR4RySZ19U
lhs3u2RbrzmBrf8+7Dfr4adRT1ZgG1m+VZeMqo/hTguju4ikd2uJlrDH3Af4cs4F+lX1sDxryv9Q
pMAo66cWzTLs5TpsGFGgCnfnHQli69lvsJ0+Vv653dx3q+XH0U67HJIRE4K3jGaBINRCxF95cYgH
/Q1byrNdzvaqGXejWdwHlMG6sXRj7SYieq/XXiI1PipGtEen8Uojad1y0i2C6b5UbUTixT1piPtZ
kV4ihUC0GV7mSPJNKeOKaM0ze8XvX5B/btqfm/phcjiNqhHnxGUAmPfHe/WXWXjZJvf7tWxtifCS
BCGzxBW9/312fFPo5+4hdgDdoH1F10R9lbRzTGF1jkkQ1JyNOoEJxSpCmcMVerJZGIsmWrm/D/vt
q2Basrl0HoH4nyx8ZZKgBXNUHlobbuPipdSUM2vruRFOFhwCT/HSQwjZWOJ+ABKbDufK499sbfCN
/XMNJyuLmLUuAqXLZxq2Xt/4qMraud1WA+USK/fk4dwUWX7yydfi04An64ddow6MaC5sgsv0Z7wl
n4ltFGUK2U2IEYr8/8YjsmTYJTY5Sl+CI0B9q6M9cwMx3nf2r/P375uPuKkw6TSoSdjD/jT5Psz4
gnp2p8Q6O1xyMNN2Zc9PzTkOG2yQ727ah1FONiOJMogJPTCLbo+HOxqORTQ+CdNyRWqtCqn2ct1Y
607q2WGxzhGHJQTudLlzTYMFJyBWnl4WK3ARUbCvJlDHUfFcCW2bRU+dWR3TPL3KSwxhovbSft8N
HMSlB0V6jxvbTbWRYLBra8YDPOjmNlGibd3zLZ9yX9eGi4yq7RqaREzdXCeom9JkrMZXQWZeqtOE
6Mrx++wlxHsQC2kzmY891ARNjfeOuE4kLCeLzUKHHOJIqStJrXQcQD+4c5wTVZTVjDG5Si68oDF9
g2aEIF8BFmK362zLi7T3MKdGWvxOB8WPywqWOQpaqyXhiG7W/Ex3fjdQYdV1PHqatJ00en3ZRUNA
YaM+J4a1oqB9W+XaiyynV6ba9lghQleqH3rInxhW3s0I05FItHbVaMlzL9k30Ex2gcNZkZhVN4n4
jZEUk/LSKo9VpaHKnVo45vULacC0Fso5Wxed8ksd0D84yjqTxYUdVLWbOSaVzkTb5E6q/hjn8bes
kfELxdNcYVehlCkRIluLR9FIh0mrjypYnNgsHpUSxbCV/IgxOJnGZcw+vpHmq7aatqGFmqxWrq3c
oP7arFIsMVZCD7nrKQnfFfkj4WxOnLItq/Hg2YKAQIAgmBCIn6opmIqfQZ6/YgO6GE1tp2bqzWhf
t3P2Ykwwb23V163+3obnMVHE7BR7awSolyexS/rCF7rkd2NwFBj9yrrxpJTsyequn4jTM5Lal0NM
qYED4xIkefkIJptmgeGsDSvZ4qpYxTjPw0S6NVLZ7bJxV3DTpw4zUGY8pIMOql2l1hFd0j526z/4
J6LbyDyrw8BVC+V9IkJQaOKgOIfIbNddE/iWRG67iCB5S5cxWoyigsSiTBtjDtdDFkMUrDfRHByD
4Snn3Ynm22EYD7OM7QzZd3OlleHOTq4mrJJKP/weM96/canmw2xazRitDLpfXW1gFyEifrYPEMNX
dcoPL8rLJivcaoBVKGTj2CBFHMtnTXtJlMDv0+TODBGQEWA59bM34x0sDcJA6UMjRjqopbga5LSh
6FFoBLHwRhbRc6wmxroyCX2mV6HZt8Qsu31BzOjgVQb5OyFBnJJxLdm0zeTEuM+K5rbgpRTk3BNG
SGJj/FAn6MmNxaBbQCAZ3gyVyRQdLemVmvcaUq/niPRap/YXYLXRFGZsyB6ew/sSIhHAuZkc8mk4
TzhW7fVmsR6HfKMrAU3IxyaU3Gl8Keybtrwy2BA74YNeYJZsGhz0sUzer0Hs8tOEPydjQ2AQSjwF
P0fzWC8uHMWTivdmfl2aOZkjXDPnBQpot8zBXuOvroewatXUfu3Ya7OtXZurVtlaeU7MdcHSlP4Y
nOLSanl2cFW1QPuZhpaf6eK6pjM5Fq9SXbs1Mum0In4wMjYAdd2AFyUqsCUmfo/JzyTy1Uw1V0vU
XRMR8O1g4jdfUq160J2jwDWuSEhLoYjXZzOI1OV7++Xz+GGlPzkU9r0kFUOF+i7btbtqR7TkZbQx
70PYCyv+R17Rr3FLHK3rEsz5JrwjPXHXPZ3bkOrf/g4HCTU4Yfa/p/XFGvRcYQmOOjKuQLhzl7Z9
HRKZPZoW03vyRN/v0NSu2YO7pqIcaNntMnk+lpz0G/G7okEim1d6rGw6ayDWVXkoeVHbsHOz/MUk
f7wZHycRHHryRnGIboJEChFHYUO0ykgF6248BtnQumPX5fsyaD2IwRfChIfbK+ZFbD6UWXM1J80O
xtQmVeYz540/8sqT5wA3dimwcghg73By4OjUoRtTDZWnPjlviRCb3B5h2AyPnaNf19mDMu0xymxU
Iq8NBSxURPNLtiH2yxZ9+8Dy7aheRCcWNsOwRlAjVdMxEiHnFchdmeKCdN221ryV6P/STVvFinzf
ufXhVl9VXeIT87NqWuW1L2dfHTu3sJ1LvivgJtqOYKqpvW0iSh+KU62j8Qa44SoO3hAO0O50PHgT
v5v6PiqmbRTOqY+LE9e2SWRwESSzl1NXlQNO6fVNGVleVf3UtPs/+65/Kx/oMn6DjVz+bv/H8q+9
ldVUx2HU/s//8env/r9LEUL4+H8OEVr9qvPu/eenzCD+hX9FBpn6f5j0gdiJQnrGuLDg9P4VGcQf
kd2k22ApHHjKFPX/KzJIU/8DXMWi5ZY5ZCBMY0v9r8gg/mgJcbBsnVqybOk4GP7c3vBXef2fs7k5
+fuPSTHm51M25VmZCAFkfIrNFtQ0/vghPmxmRZdLZjW2sDeVdBcZqV9hSx6CYE0FfqUO7mjcogJ0
+3Q6hna6VXJS9Eag9QT0OpFymaC8J6ptJabHfqZvjJqsGB2YlM46b5ttwGbSlqR9Bc7E0d719sWx
Mphk3daOwqcqrR+6DmW8MDfk0GxZmDG3sXkpN2OFs8uM4RRgmE5aP2qjp1CnhE89ay45Uib5Koiz
lWRqfjJqF+kOhtO2NunO2eawdmK+wEYOal8lwgOO+HPg9LdzFPkDTIDUaQ+m4Ws0tkmCpxqZrZSh
dj9Mgn/d6U939tOq/vXGnpyybNnszTxo6k0rSjbgbKTNa71LvF4YZ85Xn0+MX0c6OV5Vokoj1PD1
xlGvJfVHf64yrS+V538WxmUAXIeIYGFOE7cJg54//zhHYG80ajLUGxu7G8zz3L4jRIhcubWpr1JA
jWoJOw7NiEiPVXTQynyTAolLkquWgOUaN7vGUaDOon2DoMzsnzqNYDTlcXG8RsgegCOsQv59wtjX
y3+rFdOFw8bIbPHUaTdLc7DDwp+0bLinErpd6TULf0MPvUXJQw9/W4CR04oUrwM4xHOVqJNa3L9u
AEY23hEHTNsfZMeHG0DP2gqqAUBtDQIWJaM/viXgGZ3uqSv7bYpAH7u8bqHNx8xccFMyNdiQU+D9
u1OK5/DhZ5zU13MMouYU8hwS5BWm46wmDWwEdA0DiN3fh1q+dV8e+YehTk6fZUWUTbSkbYxEMlAv
WwXY+dEtnbmiEwPf/76zuLlwdVHLkReJ+Yc760Q1qoiUO9uo91Fl7BIgCRmCEimvfCl6qp0Lkw99
q+9rubudpWMJ6BFShQrVdta51/jWS3xxweuyofv7LfhcYfr6005KPXrTjX2TLAIhdKHRaLlpxOGq
k1eFCL0QMHiPIVXqw9u/D/vty6b8c0eWYsrHOyKNU1D1PGRBKqVRlvQHknVT9ZssaM7seL4uHMt8
+meokyWqMGKyLTqGmsZi1SCODfOXv1/MuRFOVo6og+Lh1IwwTC+1dd90Z5pm398sxzYMroKAjOXP
P9wsIEU2od4ssp1y1U5vncXsCI2VE7z9/Tq+fR2QRjvYDcDqqSevQ2y1zpg3jCPw4Tq9X3WP8nz3
9zHQDHz30tHNoFmMuQD/1OeraYyQunTOjMvrlBVu2Cx1myi2dypk4JYDcgHX1AYG1+XDJjYPjYEQ
KuTwaWmPY5izhuItM+KreMB7XFeUg6TxoV82j2ZMRL0S84/atNfSoN9KmXGRjw9JShWAEKhISddF
BIo2a9y8S72sMny5eg/bYSN3lJ+dGcPDmyzeJZ1/36r2UiVzejr2drayS9p07YAEcjXMnqS9N/qD
QsRMvWsRKiR66orZQcvG77d4uwVvjeSsy7hAShRsAHKwhFe7YAT9IltuQLZKPT8KSdlrfbLNZNJ2
Br+qZK9ssqNa/JL3sVK+xrX129D7RySUd3Yw3oKdbNXjEI83XWb9TjrHjSQaiUrtBYlMj5Ebl0SH
lhvXRNaBUo2roxyIO4cjruzZNDLMgU0+AN7hpSYNS9I13xgMv0QJV+Ww4MKjKhyPKXKdt+kxbZAj
ifeOLcS8tW5a8ZbOQOKSP5cwFMYmUFDQSbdd+bMw38L5pdOf6tTZi/KnEefXwZgh8utcfXTcdJjd
mdpQOQDEcbBcjuZmaJLLebQP3aj6Q/QwcBgRabk3IeRQ+ZE7sYZzeplA61NbYsqYLlL8LmK+u3bq
26pEUo3s2nwzkfggUjTcsDQupkh9t7txo9vB3TCGUIhkq1mANhf4li7LhTIjhcNR64e7Sgzbzmr8
UdwFlGqd6QB21a1E7HFKWkMqOORAewB3stvayjnxo8vnIeZpk+9nlcaauiyNqdodybA22lcpT9wp
Yh0ndUi8j/xDMcf8uphc+xU9oWdizYodZQcXeGeFh5K3zLCiXZJwTEFdCFmGe47d2e3bS13+zx1B
Zq4TqdsScL6u02qNt2AhQXk5Wbdt79zn/VVjDC77EGdC/s+2r+1eVYDhoEEc9VhyqJavZQols5Dw
wke3ZQ7QUtMJistdSeufk1Dn6wdIF77RnOL47SD9hAXNxn4VdA7rsXrpRCCjMoDvZYYgU/+ZyslL
/L8oO48dubGtS7/KRc/ZoDeDntCGj0hvJkRmKpPek0Hz9P1RVY1byiqU/gaqBEgphSEPz9l77WXU
5Vzq1alaxltyLg4FpayofkghUc0gIQZFaD98DCqYWNk+KkJOr/1wxVKmigkwr977+RMFgyPWVxi2
jNaM8ic8IbTdnSJWXoQ/aW61bnxZE+O69IcUqjBvOQ8lCd2eOxm9Q+EUqKPOdagDwibc3kpOE/Hv
UlbZMkjHQv4VYpc8Xg41hEpIUvsC36xYro9TVL7WvNogy+iKz5Us8AnsFPzVjPoz1uhch9FbLYF0
xE+JELtz+phr9A4NwVJCwYLU/Kx+Def6Eg7kUusk7o7Q6yNcVvoUTOFulCv8rjVHEI3gSoc9a1A+
BUxnKCZhyetRftMW2nYcByeZlW0WTXjprzl1gqOJ4aOithsd0rO5elVaxErFqHYST22mgzUbOMPA
na3ImagLxL24AV8LEAMDl/252CxkvrXY1K/fMMOERu+m4Cq/XnG2SEtyMgh6Cvp6PHVVeYE/v43L
4tVshZukb3dTFx7kGWO7CJ8I4SDostMAr3XLaypnrsJd0Niu+xmADDEJz1hfV77EG0l1vVpEE9qU
+22nbpRw2E6JxSN89VViua4Y9a36Z1O8UGgSgLXQKyw2agFnLtIN8NoSjQcFlM5UVSwbjH2MwZDF
BiVk/aGQv8QJl23xElvDHu4UPnXQoqODlkQ3hnw9KTgOydFtO0zb6/VYw4NSAJXBaZHrwffG2Eks
t6WMK3WOsJXtbkynk5Cmj22I2luK961+PSPLPi5Zthk02Qk1jLKEfJt0d230u+iSbw4DlF00taQ8
Gojs0WNJ370pO/b/ggEYJcNS71J5lS6wGeDRU5FMIcqMFktaQjl1J1KkBWj1KNQ8ssL32VU8TtRK
rXklpe2xTfXNvx/Qfzuev32yb8ezgWFoTkHW+nphusrq0sZoQiauQusec+6l1RV+3+fuv7/r30qP
b+/6rfRQhrRv565ufWHCekR97EGKVLIf/v1dfoJ7vxT869tIqs7GLIN9/bSI+UslFRvoHUWMwn0d
pFsf9I0mUG0P/UqkgwdruBXOltI4ntcCII2hOyIasZaBeEjzOeJW5IpXy41zXXW8YNnMXzRc1tYe
nWEqdD2YtYP6oDbw3lSMqWgrMAJyG/GHhoFKP+tbvGP6256MDGCwCbJ+1klA0d51o9ASXs3RCVtH
A9UXqwxz4+caUy6V6gQVzIDduSxzAxQl6PT51Cr9RSWy01Q+kyy6xEJ3WZ85Xbo+alHxTP6Hyyzg
kmPLn1vFMbyWYNbj6tjtmdZ409Xyaxktjind6tEqFmgnv5iXu04QcZQfNuUcPsLif87JUV5oTZC7
B4JMMBvdWG2kX1NDwTSYblQ0eNFkbkeQUcJBAriM2d/vDPm/6Zv/fGD+e+d+tlh/uXNsgWE7i/m6
LE8ie2Lc3mGNucI45mIerlzj5XHYDVjFsPeG1m8q47/hR4TK/wFGEQOiat/VXF1jThreVK1fVUGX
DH69jU9JoR169DQ/l+j/F754XxX896/g4v8Mggw+q9Nb8dl9f6lfYEuAtD8/nfvWv/3yG68k42++
GT7b+fazG/I/IE4wuPVv/k9/+J/Pn69yP9ef/+d/fVSkEKyvFiVV+QuYuMoE/wV+bJM+6eL/PCZt
lJT/2Xb5G/OSv73Af+FI2YApBQ75PcF8hSNXLjxbgGiKYNY0vH8mmEvm/zYIHsR91VTQEf780Z9w
JD/Cmhiy53/Dzb/Bj/8GR6r6r+sJafwaWcVbkJ2Nzysi9l97oLlhgDZeC8vVJB3n0d5OLKp6BnAM
T58nH6QolaZAX+vn5hCnTPSafZifJP3cmrus4/RqJ5gnT7p217QPUbzL650ofDHXIN2RY1J6ljGv
oWxvr5MrSO+GegaYSymo2ozIAXpIyD7qGQERWoeNiIvO1O9LUooma0Em85gxDMRz09fUbaugG8Ic
9PpZTC9znjG3xNEdOV6pFnYjP6XmKcf5Utsl9AHzbrFu2v5OSs8pYQBNNjjmnJLcB4JTPpuu5und
uSy2poy7TDD0QSEfhtyhUeozEjawwztUn8lnNQe4qqZnC3ai5vYoPqxT8orOv3emd0TwlP3ScmhR
p/jb+NyAtgk24Ukf2Mjyyuj7GnfZKcckYCkj8CTUlxd6UIUN1WkifOqxQT+EwsF4xJmKsbBdkBic
ZXatHaulc2Fpc74Sy1lHeJACFJsT/59hC2DYYsHfNOmARplt73PoblTjfYwZXppUY1Jpq1Gg56/d
fEK7Tl6i7s+i4qTN5Iov6ig/GaesDx2iMCgwBMcov2pOoi4ntryyxUUgYHMTJoHSWns9TnDku9pm
9h63e7l5bVDx4MMNmeHVEtFyjV5Z4Ig6XR1ZfCSBt82OmRCo9toTU/f25kmz7pJsHbscKmJY9W4k
jJS1Ntbkyuou5gK2Hj3MRDWot032WgpPonXOqxT58AWvJ8JFbqMit6+5ZSuWWzKYFXel6Reo9rCX
nO80jAvpl4DQu+whoWu7BmG3ZdIVDTutOjXPCNyc9lZ9Lj1hmwgBsPC8k5H1h+q5rm7N6CVPL3X0
aZr+WHuZRLss7FeIy1xmTLl/oEjLWXCWdieEj0Z4W9S7Wn2KkhixJfCAfqzLd21wE+NY85QkZBHf
ZNb9kp0ibYuFkkLe+rZ2uxEV3mUsAoXuSK7IYXVy7cMKdzIu/rN8XzZHWXtu1duBKjT0kspVFLdN
8LG8mLM7763Upl6/Fu9Ef5fPxVdGnGXkYWCeYIoEZKgGDa3P1dfNm1F4mZeDjDpCw7BodMhJoej1
Kh4dDx9Jze+C7M16ASV3ME9vrUC5I8C3sS5d+Wj2D3G7tZgijHdjOGKAedtbnyW+gcWKFPZugjTH
uo+1E5mSOc7tOzM5q/I5tC4ybVWWbK/xbtgoyq2q7YvxtTBetOpBTs+kx2jbWX0dG0xOLtJc20L4
wyhvu/Q8pPc4HVfiW38lzoaUc2mvKZe4RwK6NQZnFlXbLE51CMviYfWFgzEcN2RxhT/a67ahC+U6
T0HukJ8KnGOH+ORd38rxTsS7Vr1E/SliUjiXj4tFOsZjdP0xqs/5uIvD20rHI/MhdDrLHZdjXJ1l
/SaFO6Geo/Fzbvdiifdk+5RID9dscjqCP1nqNb65MqZxMy7LLCeRUM7HUlDsBFiGySOTV3g2i7iZ
I7K+m+QyLAUS2X0l3Jd8yATDWCFoYoJoxkAzvEY7ZsSIWdkHMgm7rwVbhgoQitB5YPfM0puBQYrR
Dt6iy77YkPYy/QYE5cT5BQv74xywMMyTUS6YzM6+oa9jH6W1FFumO/nm7hq+jcu5jgOMVFuZwT0R
LCi6xXw1UChd8UHXkIuhcR87f3FpAHMXi4P0bLryHdyiI8dC6bIF5+kLHZaN+W3rXHG1wZYTJkcE
vcBXm5tSCqR0g9lrzI7R3A3J45Duk3hTjOQ+PJKboylvMkGHJJ92/sBLwil6jLfk/8iBkR5Er7sp
ZSgj9hCY0Ya/oGzaDXuInj4KGl5+B3PZKIRXRt5KYUUduzKbUA25i8tcl/j5dffYT3A1RDIHChgR
L0N6KstNlB5KMssTvxidkf28d3Xwwfo2mRFY2Brb8K5eTryK0wpOobNM9zNLqPTTkHmam9wvHuyh
agAqJ6PJ6bH//rFcEPzSzVrzTaIC49TbQn+cra2Vu+YzXoKVdLKKu6l5lKKjJAXFS9d64CDNQ+Ti
gcJGhduW6KVXz4CRNdG7bwqNtCR70Z/SIPsayw0h24igsvxGmXbwisxuPyd+NNjife8tXvLBURNa
ATGp1P9dG4yjr+rovYfXqDyW+mkzPrU3sddtYEWoQBaOOr71rSu1GwuuVgnm6UL/0EJ2Jk6x8aZI
z3WKpUTtWRwbXIHiJvptLuO3YvvPZWkSNc7MA/bdz5//pdgedCWX+8k03dHRA8nHwEXqbeVUbHEq
PmeSPW5+O3z6xyfhL2/5DUNv+mUsFHxB3fRQEDXiFht5l2wgs11FGw+hH1rAe9NhlLY0uQgFf9f1
/tqA/v0rf6vISmIPlQLZhzvvlIEw6Aqq4VbyzTfAjzXJe7bNV+3Sf1gfzcl0elf4aEhqdqwf5kP1
OLxl++JU/oid6gYnzOGmgnkU2u05daOjfkffGGGUgw+S8mh4xUOxkTah27hWIN5LhUezaNrNvRaE
bm8P7uKV+3Z0hdG1sD52pqOKgSbzYHBnMB+k+nuY+H7lDZ6GU1f5am2F+2EnnJuz+oS5g7cy9dNg
3mVneVM6v/NcUtYt6b8t9N8v1LdhRKiKSg6xxMQ3w8/vF5dMqPP8qDvJzrilaoxwxHcVkTBiOzlM
DnPwK/NKB55cu8MXfXwOz5y628JNX8FWfxef8HNE8W+f7ht6EaFmSpuWTyfcQc5x5Aem6P1ee48+
M4TL7A2f4SHD4FCmdLXnQ3cGoC2dGrT3dahcTHd8XM3fNc35S7PyD2Nyxk3KP14306DrIPOITER+
/pdnqm4svbjW61ZPuT91u6sLjqCWQTU7jeWqTZBhTu2z73fGvuDT13sdmfO8bwuiOF3O16b0mhM0
QKc6RidtJDDBHhz0Q/GNRY6MdVdrngonnRvjX++jybUkVyz3abiTsKvUyVPwq24/SB7/DpwJK/g2
OanFlrMUr2pOUSJr0xR2oturnrUxkkCuvQUQ6u56HO6nY+LHAWhaz5zGIZfdnTaclgVHigFczRTT
HiWv94eCN/UESk4Ur/jn2miMNtqdbjr1Rb2dnfbAzxS3+8KXX/xa7jh4T/KBkJiniM4H8YzDeYvO
8Uo0qHuVMZ6wp02NLjon0cDOSJvZTBEjnW2FP2RP2DboLDYQeCHKfngRHJOTrtnq8IC9eraRx19D
iIOOlN+X4DGxSe7WVs8e+/5pROICJ/W6mxG55JuuOZFC6WRj61RwxqFAFodMCay1+ksnV3di7Eb4
JbSeSeyyE5ywWreBjldf2rusfC92yxabMNt8LAxn0rdh46RhaFOui8kW4U5zgy2WQKnN3G64yWaS
w07zGrER7qCqYsOZmE477cXZgy6W4gYV+0l2HMRAwSsd938RRwCK08LLM984T4dWdrpbC2oz7BUM
BEY6kq3ix85QOfIbegi5/BLGfR0eS8yOK9MZsjtNhwr70EmeQhs1n2YD9b8jYZeL9mMAVpZPOABP
K1rtL6gas9iZmANAABC27PrP6Y6DDmYAzh+P6ld+wEQYPnF2ak4s2lyc4K+hUd1SZgLGUG2bD5EE
2+vQ0ozhlKFsqtBwknZvSE8imSovmeUmeJCDXu9zl1HI9d6QXGUIBmkjqQ+dunKKmbig6oM+yRwC
g+JNcbh6kbLSA3G4pT+qEt8SNozhrjfTCKHbwdxi1C4dMHT7UBb3FEvFEhjdMaqDcAkqY19bW7kM
aoL0VJ/TPQyyTecUGFngiGzPaeDX173cXjLpNY9ONQ+HJF3G+Eg+VCXvxnQLOrwGNCjwBP1SeRod
IkyliPwGbJ4uCtawOgkft1SYaTAZXpf4ZJ/xi/BDUU6zeV9mezm/H7Qgr30c5+Wn1Wq08/TY0a9u
Hh716KjKL1gx2iOPkX4bZVjOx944Uxe/YbpyFRhiunrrQDtFuq9b97qxExO/nmztJfwcVJ972BC9
8MCM8cioasSQ512Fmrp4MY2P+Wa2tMkeU3e9sBUcpg/EiIjVRaZ/kCRmRljVu+3xR+pgs8bTDHqp
fUbn3GEWUrO/CDtR3FAe3mTDof1Rul1DArGLqFFni4i3Oc7SMYPGH2Z+ZwzTTm39bNmSI+OMtTNa
JxEZy4ipvtM8xYfBm2JXLLwF3q7oc03L8Fhlu8XYlmgOdFcQ93TgGHQooy2rAbxQ8V1ElNZxHDMs
IX/HkxO/lPc1RiOfiQvfylPOXDud4Vfkitk2XEhU94bNwNTHxZhmfNe9qwU7mJSOkKqNucZ27tj7
zCCqL1b0ZnaHNedEuUwge4QpYkPnC73Tv8hP5h77Elqd5C3uNstL2rpmAKWrC6iZyRmooE1QjNPw
AZAOtQP//5m+pIudqPQkv2c6R5BQ4XzAUaSmuCa3hr/gsePnLttG4RQClTT3NtP8aKMxbsQ0z2cw
YlJh29pyEZ0eyxpHMoN1AHlZcIB2JNt8IdRE39V++GJY9vTBqeJ0dndksS7dViwDOmA+mLtGjfWu
oTjFyx86vvgAxTsp3LLbDlSdTueEW4bjkJiYVhIz+q4/4kHuXfeC03zodsssFvua1+XqkgSpYugG
+/PYjy6RlKkU8O8GwJduYmTsNbm/FO58DYrBa4ivvjK53CokeVIRzV6fbmTFzRLayn0PFF2Tc+z2
JJVq2+H25wVC4fsF60oiY+Q62NPs5pIHSFBiSU6UBz44GzJMsQVm24KQlCFf69rNKJ+W8nSdGa+f
KmKaoj0s6mTwTM3LiEaNPXhKS/WjFQNLOGQW/FXXZBQ8RUe4vXHzaBRBZgZx5fI+iAh6/ThWXB8o
3YFa0HMItVv/WBQEIwGPCZZ9V7eb3Fk+ssT6+LbT/LjwOUSSvVA4IjbCTJKUhxqa/8tV3zUwWln/
5tlssW9iOMBYNL5VjvJFO5aPecsuHuDhzkrMUJuYjnU05K2gu8QfLS3jZrfZYjcFu8F4I98Boyw8
f42gDjAue82eC4l9+cJZJDEsZoTEyYiF4mLrJIJi3YxL+kV4NQfnis+QK2IKNujbzC2JgCPpc+qw
hXNEbZcNfgsbv9crW7tZsJ9yxO5lmqkOtlVyYneMe7owv4WtZp6Wk8w2fD0CBzFmLYTt0u6v+g1T
lKtmJ/eKI1qb5bFoyd1wGC6oaUCsO33eh3Ek8VwriSHaZGFAPngl8sl3zXwylKAtN020u+Y36vWo
0a6bPmE/4e6Kzk53wzGYX8LUFrcpc5rmWRODKb0LBb/ivjHMLmiJHP52zSa9NZFfv7T7EoiGXKFo
w4jFcAo0pbLNNyUGBcOaNdBlRQYJpxiPaEUsmYnMlsYUBh7UvXBwJdmLf6zdj7kxOdSqfRkRleeE
8/mqOHSkV9d4RiOULv6kQgZwZQ13Slt9SDzLaT4nyzdfjA0O/ttyP6AmqfRN1rolOwIWmjA1SPZ1
SmyJ7q0zx76d7fQ3weQ4yv3kuHYLMSWQR/TVg/EwR/iobQmSkGkO+XVweJSZ+rJyXngsiutGvCOC
JIF+zX1nCY9IMh5haJT5LitvFziFvF1/bmsPQ7CFWBHz0N2s0akLNiiH7iGiYzHsmmcJFEawV2oC
AcAexQwbW9M4sqMcgF60p0nd0qQR2ESZyU3RN80H9I7GAFrzDQlcK0h6QuTRe7rSppUczZNVr1d2
Ld0wrpOgSi6hNZwtJNhK3mK5HwaEAM2rwTqeeVgcdXBa5vwUxx/dM8EvzvUJ3oTevM7dC4lYLjm4
yCte2y8sMN7NZ+xDh5rJk1O+ZbWN3EN3gU9O5Zc6bNX+xSg37CAxeKLplF9cSkfEUc2ungXvY3Dj
2+k2izZV6o0DnAlnSD7IQZ+Gk+FVWy5D7bHDUWRv5o30IrP+b3mgfdmFdOAx7adItSePsw+cU7aF
zEMzEJ66S/sZB/k2JCYOkYC9mqZo98M7UCalnaPcpZXztRhem+wxngJOVNSLOR3CFOaCx/i/l33m
aFyDodsK1APdpuncnOKTWloPysoJa7cUnTph9uhDVUhwpZJxIvB6OISAIOIrg8yJNEfFiZh3xwHE
/TTjCbWjg/mSOfWXgMwBqtAmc0e+1/ievlrEFvFFOcxv5aNyyV/RXRNCtTyQlIhP2YyHo3JJ0jfY
iNKX4U0OKWjsN/I+Zx/E8qxyxjug1ceUiQVReXQxyIoaZ7gQ8Nz1G3ZhjgFiwDChsyJbvuNvwGv0
Mn94Jx+7FezpbHDGShBRGg9H7eSu51rAQuxW4MWRxg34SST6+kBOp1tKxxJJen0Kh0D4Qjmz0msj
VFqEICSuftuyMUGzuFsemFNU5bEldhE7iFstulG4P3zHbltKdKcwv00nw9K/8ycOqNY1ZqxKILju
KCeFGkPbU4acRvXH8Un8IXAcgCrRbP285+OB+cx1V6ZIF9zxRT/nE0uvoaCyl5uSxRKCut1F8ZdV
ESNFswCzzY8tf2Ci70kBg25qfGdgRy4Le4yxMPNIEpKkI75xQuHC1Y6Xs6w4NSCUxDlHlk5QBPHj
laXH+brR3OtNn7k1jncjyjO3zvdF4SsUbNWpj44AfevdUG6ZYMwq2TDOQtcmOsrtIPmQHgCUGNuW
zW4GL3gZHvMDOz7npS080/6sLGTsLXoIJa7wqNvJpVlOJnsj5QG5oRXcCHsqN8KDQvO4arVcTqdF
3A5RwGP8oX+wS6G25GJG5hZGLXt8tFyaAT69k+KqR9WiONAZzvmxV91a8vFWi3i4+kvCuV5QLwr7
ClOoyi/RqWEzRDo4zAB2ScFRxmM9enDfgvAobdPX+rWTqVvINaEP6E+rK0PrJC4x7as89NyfKpCY
245xRGhXbvnKeL16arwR5WVqJ7fFm3ozncX66Y4xupFNNulmWgA52xlOjUP/mNxPO2UXdUchx/EI
3ZRwrpUbKbzLLBpfRxvfWEjx20DD/YHghUpjeF5uxdHmtaxT/sTXek4u+Eai2PRnV/HMPaydnGPx
fXjKYans1NzpDppzPYb84b69nQI0bMZ8o5Fh9Vz4rAyTRBzrOYYIrt8R9ufQTAaprb93ipe43VOO
7ghuIJaFzAYVh2RqyaleYKBFD623fEEg4g/po5ykdtfMb47B0jFpTLAQ5Kn8AdpE1EZHWSLbWWjL
B94ZrK29tSZnVh3i2UxOBFBWXC/C5+QZRwZgqYMouUyo0Ftm5Kk64QpLJLRMmQ2JGCvag3mnQCXP
nEF3LIeQLZpm/GnpsCF6ujDKVP5R7aUPwEP6w9XVv+abuHJUAsdtdQHv3PzWLFb8RxwGxx6Gv5BA
1O/0Uwb5Apaf4DB0o2HLQojocymdXZWQwtI1qOxWQaBnRB4zspbCkW2sdcp7ERcIrELJYAEURwub
/oRiYHbVgOImHH/RFzYDj4zXU9gwuqpd45Q41bZ4WbVUTBokh7mO5aWPKrU+Rhu29UZ8u456NvV0
l4vPBZ7vU+YTdtMBPFO6balVontsBlf9sR2eGeExicheV6gQz2zf2pUej7JHgBE3cfFkX7blxeU+
XDOaI9eCBcaEmZoAyxy7uxJ35FxfhTKgmgeDA74Yt+3vfOB/ymm+oXAGl1fVJFJxVp3Zr1hXEVlW
l/agcKAzus2g9H5ANXD1p8Ul6JnExZG8Ih7H/q1yFwA6Pqq6Va5eBUST2frpN+DbN9rPT8zyl8/z
DVweOsVEXw6420OExdUjcpPSW2hCbgDD0i2FnxEjuLEFu8OKcZOr51w7Z+GX3r/EA84cQaKdltiP
axd5P1CcPNsWbEY3/iG5uRtjOkwBe6mYtLYejmWzeE5RdpLhCJ72ToGJWLzw1CIIPy3Jj4D6lM2Q
HSNAdb3Y5ofZU6l3dmXody3iImpNB+gkFY4KO8ouvqgOnSUUTqZeI5S2Y/HZAKicgO0gA+Cecdc4
BeF1ZNY9DcslkQ9tsjXUPS1Rxtv1rkn8cUNffu66XaZvmAPp2WvK9HN0Q4R1sEIXKWjuwbeGj9FV
qdO9RmVgeTFZdpwn8cZ8FyMX/y6VMjC7q8jDcaMXVpWh+oJ0MyXbvKGuA++Khj1AIXFL5jHL7tIh
iC0E8y4fYz9+gjuUx3iD/zboTe2CjYEvkuUJq5ZGpr7RxjsFQGByB81fFCjNRwaUg7BfppukPCLX
LtV9bLnAPUyMw/Qmy54nLBrxnyVs8yIXNrGJKznYRsrQeMiG6XcbDqCVWopgfC1oBFcSbNNpmGVT
ffW/85D5lTz350JTsUxQdA3rjO9GeTNWNchKWfjxoTyEASrcxK19jWJ/qwQNMzPZxrL0cD0Kl+FJ
/c04UZL/gVayWkJoCAVEGC7f3fzJzNDLsF33tnmTrhxCbyGs2LKxYZPEzxrcsX1HmGVK91x1+F54
7Q5Ahsumofh2OpwRY+/6Q8/2U35TVpu12pXPOIPmX/QrV9OXJGdmB3uj46LNk38IIXxcj+AAsPTJ
13UcQR2t3BgMfiEym/QZ7yx6P4KLMh7L0W+niyI4ghb0d2SrjkEHiWVNbnSUeiejUQbzeDQ/jM5n
0pFcZhpXa0fLieyJDuGSDUeJ8Z8L6XO2DZQzkO/AUV3RBv0qFfKu/RxvZjtfR2LlZol2oEMjzTEc
6gZYrvJNNQAPywjKuZ4AzZC5LjhLEDoi+VbvApQaCimebiMjOncBr6XrITewJnIE1S6AUCYncqt3
KwmG+Tf8x++y3JUR9Mut+zZWyfEuR3LFraNNd4c3QLn2gPIGbGb40l85kvRp5ei5Bl0njvqjC4Be
AcMLp0F1lew47dlNCkc7iXcp5GqnRWz03KUHGSSN2NurjSZdPkxfs+ALM9nB9I+atElLd3mQ30F1
qw2aeJOqSTTt8WntAnL6sOcGtyt47vVviJjSzwjtvx0RGkZgEicxBKlvR0S4hKEwjMSRSGdmGOJs
S/607ghoGF+BpZJHbDdGmOaesfow5SDb7Asc0TFokkb36qw+VY2TMJQ+s58LYM8H9spDfM+smuP1
jNHzT9QLdr7bAIHdJnTWjTNtsVm7rQKEe37B71NoxzbCPk8CjY5L22TCcN3SwBO2fJr2CBWwZ+XK
Hpgp+GznQXpmyVYPqisci0O4kXYaPO699mo8KH/o2fULjOr3CwGhGRzSR+FIsqZ5WBz6nciuMYJh
2mGXt1YAPBN+lLcgGvvhPd7ET9axuI8oGBQiziHOnOb7YguP+QQ1qKbvBXhHJ7WFM+rPT3WQHnFV
84WtvI+cPgBJ2zApddesLOaJfuoVH8UlbdkqbXGDx2TPzpt7wx63coeLtg1PWWwbFywS9+OGRXFe
i2Jhy0hklwbI/+EYFz2VidNs5qffudegsfv7OAz+M1pLaXUV/ZtfpDBcVdUQIyyTQGW/mIOBqGAq
MoakQ9vLC3jZ7E80bZp2e7Xemo3wwsCK07AH9NvKODrakALanBIVvwQ/BAxtgvYHxLl5epAFD79s
hi3CB6BoftHfIIzVF+OD3WOESW/ntMUd49kR2i58BnysgbAdDN8vETERNqgFIzq2xMRe3jA8bu7b
r1B1YzYKHNwJ3OvJTvZyHg0I8sFyTGvfII973EQvSBnoB0VMdlHeAB1QGM/3FNLZS/o+AySB18Qe
sBwA8Jv1BgxIMyX0ZIEHUfssEZpjUCBqN9bNdRfey9u5Pi4rFLJqQZtdH92p3RMPa/bOvKGMNlf1
FFm+NR5Fwn5c4/43ddPPWvj7Qwrn1tBlFNwiFPNf67g47AnrzBnUpIeUUe+09auTpoKevOFmO0hH
GCJ5v1Ohk9A4DD6R9e1w0/QnwfBCRyTgl4cL2cJKzLHj6IdEidKAf7nF5OIUkuTb0aCF5+LTIcNR
0Rk8MjZIN0qNbMLBBL1LTl14G3d7Qw1KddORRt67xXNSOLjI6Eio1G2VBpRmZeNBkochCO/lumWP
WBXabpQCgPr5O0PB2EtFHpzIlWk/7jiHwc9gXmOb6rEztoHljobdQ5iE5RF7sMAX9svRX9Wut2lJ
wIxd70Eu6HPuCyb8lIuFi2xJe+vOyYv6rGPruo41rHvj0G0Ql2R2fvwdSUJe69S/3Y/VktBEZm/i
B/br/VisytR0IYc2ujYdt3jcyyTXqQ7tLceqU+7XXSbbji8qpR0NIJMn7ZEMiO1vFsY/Fhqri/X/
+yDf6PoEa3RibrIw5EBgkujVfupb4DYrPN7GbvhKKEAHYsrKJUAgO0gf0SOsISRg/aah7u893anP
NDFcc29FCl5BJYtVX8zRVcmI7ezxhT4hAc3ehVtxG1Gn+yS3UvK2Lvoi7m/3YtIAf0avgJvEUiMH
SQm/sq0H+GIkX1BlXm310r/Px9SHEkq4OKg/fTCMH7RleB458RtDY1AG9hGuF7VD8pHe6vs8kMhX
l+hkUTtDanPqk0nYo0xnHnvKD6aGrQJGYNc7nGQoNJVnxhREjWaNl9QbjU4QOQej6NXs2c5+/st5
39yxz0s4RvZvitMGw2/4K/KvGtE/Ks+/3pFvjyq543UtGyyNzovEzfiGnFH/QjTdOdCxGNpSYt92
fnKv3109a1f5eUCfsxG+OgZ+77/PO5Tkf1yqiq5g5oyN2Hd35euA/Ufbs0LKw+JSguGVFwVGULk8
2lvjN9WT9g/sHVh0/323b9WT1tdFgjAeHkVgUvCDR8UeW3+4a1/W9mm8Rfqb+vmTBALG0UpaGJ5w
Qe9VAd000wX76oDgUGDtrFP3CfDjmlBvypuc41/jLNiveZizrzyirFQPqTfvmeRD79S2qyoUHP7l
35+wf+yg//qFvj3pbROFZJmk6xcqbq274XG8ZcZY348nrBxIOijB/eU7CEKsc+1BBUr0xCaIM+93
l9ZYtel/23NgrXAOWCLBrN94K2kSpiPJ5pabK+g6nCscPgnqiG09h6pfr9Q/V2fYHVtHtYVIY/du
er/OIHO3csDmZ+kOaWVJDBjPhVu/94urA5JThH2IHmhWEW01HJNexC/JbZxId64wGWY7B8Ng4hm6
BndAJIHBCT8kKl5a4Q/1Y/FQzkTAzl/Sik6zH4ixt9oVY+vk5Nh5WTdi7YWW85u78s0i4Y+nTMZU
UCYynOjw7ynVjdFLohkJpluhZ+TsALEqWETtWrRbbA44aVZQNvlk8NSgx1iMaHH2iRJHYRqC1dbK
JLFCF1ZK+X8ZO4/mxtEt2/6XHjci4M2gJ4SnJyVRZsKQhSUAwgO/vhfyDV7drIrKjrhRcV2mJAr4
vnP2WXufxBFUOxnDIduji9DhhDyPj+pG/8Sht8SFecgHCGO4Qy/5D3D89MXnabzhWY7yo5pfUCLV
7/iFkeeU+7K5serdnCzQgNqds/sFhnBsfdyxferKft26Zso8PNCi9wydiLQ2T+KfHKrmVv40j9Nh
ULE1exom3D7Az7cm82zek3oEftwyOXw1ziAx35nNq/NjpFRiAdpCh0jMmhoCgVyRHBJuWivoZb/h
7aK4brwJFJJGgioGMo1dsoYjfI/8MpWYOD8flDwuyPxK7XL0r4+g4TqTea9GMPRVjm9Gatxh8ZN4
znEzPT5UmS9RxM7e/K62rnzz6n2HOMb2GY+kNNbZMjwzn5adChnEziO7RRxAVsBKRGpP92WbDT6I
BQOs8jdXNMqAAPb7cbWjj852OlfBMA00NnNVQdxd19O0E7vLvdtL5TlS34vs89o8jGNAKmn5yNg6
CtHRWtuoPFENEnqQyqagRlYdfS7nDI/FH066/xdD8vv7iKYmGgoYmSz+bkWKrve0M1QeQVANQGEr
cgGRBsteDOh4JXpEbtQ/vTxrOoApVE65igKVeeS4UswvkflyOyM/Y0/YJPJLxfhPYr/wJIrUTK7Z
B0TepPJe78R9Z+wtIMIxYENSjZJSfBGzHVT8jzcDg7vksNar5vNmolYxi2StliKx+ydxyokJSOxx
2NKvnREcd7gwypQIrfPA5LBoWFWDexYPxYqC/SqtKQedZM3uwLRCn4cpZE50oTaolnrAjVj9zcgj
d8nRCmFAlzvOoMV7vROO9pZ5/Oc1VI8A+82iq/j7fkTBZhysTLY0BbNhI5oCj7Vs5yFORV91EN43
EOEQP3mLLsqEKfXMfM/EchFWxZAk2tsjlpWIne8mELB5EeJX1DeV47WDO17GKdbkyv2iKKEa3JEZ
eINFJ7ovj0SBBmLDxScEVGZ+UoVpeeYAXZWV24lPZm2DCrffRY6BwLvWp7ncsKe9xoJQHK/3lxSC
DiAYgwXrgEDYUIWRl6OvKIUwsuXcxp/RSmiYqyQkXQ8/DiwUsgtzOPIE1yNumyLIMldB6yd9DJl9
OW0Y+YjSJusOFj0QO4Yy9wbUrrDShgHheZ53Q8TAKYzoWXA183niO+QP9p+J4I3iidY3tY0bk/dV
33l3cISS6Sd50CXLmlZZa6Paj0wMHGNY82MaX0ni4VqqycMxbKYmPZ+o6Xd4JPzJCDPuaB6OWiQM
5WEY1sVD5mu4zHnEnrDa1vpaH9eTsip+mq0MjUPs832X3XcVZ1L/0Bvecocv1zP+A1qN3nD5qO/w
ExEUG3hYpx5YvyXHnlquNVqku1tqh+ttt3jE6fehypj7tRQIUHqLnM7DEWUbUyND3FXbrQ4TonpW
4oB3tzMzZbD7ZZSrwh2NB9bp9OnKaHnzvm8l7KPTMCwCXK94kbykCBu+N/bQrefvqAwliMVknTgQ
TO03Cpc3sMNyxdAfVh7NmS3qbMhspEATUfGnN2s+kns6EfinA4OvaidFCGu96X6MIkAqe1hcO247
+ovi5S800vVUfaWxozOqSFcFrFl+Mrk7q5W4Ft/hnPgisQ3L1J3g8JsbEZGn4eoaiYN1hS20MlRE
6fA2ZUzQcBm3K6Jqtyl1481FjWEgzFxHpc5nFqq6A2BFsYHK/OplcD+nQm1IPP1NQTrHliHaJtFv
VEckK+YXAUqMxhe6LjksYCG/MHJLSoRolWAld6BvuhclcyoLa5LolO3jVK/VigFu3kwOHXJiYGvz
5vs7Mf/kaSavN1JhbTjWGZ4a/y0m+fFUjWy9Bk7zNeEo1kGKObOhBwKk6Xyo0WU32ZFRYOl10w85
q1y6jzG6M0XFUjR4xbgerk711OcujhOlD3W2Y4knOXf5nGnBnCo5/nsR8avy/fsBrmqihdtQVJXf
lC/ZrHNVFvDaSWw+Bv4F8CtXJCrF/M5295ujcPD8xGidEpOmsIavataQciw+usG5isOOvtdaZlTE
bhK1hyZ0fbg/Gipr3ggxJK6TKYKT909LL8hZA9r4s6xdZe43virdL03s338i5Z9KRORL4t1IjTJN
8TcXy6iZpZqkVN+91+FV0TYqjvFpJTy0j9Vj5t45GKBg+s38nJS0qfz2yJ0leny2UcQGJlfHzMuh
kb6s45+AcL6Ff6hfFcpWnRxt9rz8rmHMhEzncUr9en0D7Kd25fPV2nVCx17NtiFvQU4VOH+d5Wkz
W2hDad7fCNdgJAhexwKtetXy6ForBCqlIS9jM3TnOjp28UsKT75bgLTV9H2l8JMkgF+BaLJPcpO5
cF8ByfL6WRdoVvvwllTbtIXLHogjGV4t5V0owq5zZEJ/HxR9jbBUF6E1bKHA4omlbaAljImBICT3
5pkf8jOBC2Qqxmv2mp4jRmVrDhnYn9cC7rreCcMTAa/Ad720lul9OvvGXora6Rl3mL74aRVOSb4o
rywL27f9JsdBrR21/meRSJjcBNp2DhIaXgb1LpNRQHakNmPTFi/tc/xDDiT+yOQga4hjFBnXYJhf
zGtQdR4BdBAlUf1oolzmD+hVyh3PpyvNxFts7kToZrtCCW+EFPOl5U3BUvFoK1Ze3a1aCGZ6qLQH
E7Pz7DwoHldUMV4As/SBDIDvGAydOBrJA5xqOPBGls+x2PVJGDEpfXeQk3x5nzaA+kvSPUnxGBDl
tkRKnK0Dut9tLJ0yacHcLJA1ZDxz0GeYG9l37BAzy9vScZ9D4L5YS2APUgBmDPDDbRckP7ovdART
kdex6h5QmGRP51Z4xYfPX4NYRHALNhAI/doEFHRLTgxuJHAVPi2BECUISPDEdeHr2EZYnngDgW/j
C+OGfPIbYJDDsOHkkes12wUSr8+OXF3p7Wyoky1wFIJQeFnrGWTzFI72Oa2vLvTPtvX4lbrleroM
bu/RcTjZmn+2wXjj5iKcZlUf+63u40b8qbZQ0JfSxb7igXYP3Dd28iCL6BQhw8kPhc136sIOYk96
6S+ME5jphLAeAzLH7upRamh+/5745nEx4s6+tWNOvaUCWKYp6gY4nBbngY6L/zgaW+Mx3hoH+ad0
i6d4J2z6z/sl3malkzZujxpv8JGvyLAfFg+EDQ6Cw3c8A0EKu27L8UApaLgGfp/BwS/53R91nxlk
aIVxeL+MDns6A8vT1yAoIMAbrtS7bZ6kQ3LWHvDlo/+zB7LDZ7rSDmXQBFgZmWLyPWmf8e7SsuKC
ISQ38UJ/A7OUTn5qf6R3iLd68znbo7sUrPfKmfAzgGQ4y0SC71Y/xbyrqs8935iriFvGvv/ASF/v
DwOjFwKKStntue5Zdpk78kcE8LOfmPzNn9LQrxRekqz2tcnXLS955f4uGz9XEJewLOjFrq3OAmrl
n86/X4kWv982rHrAaM6wZekZ/lMylJOK+IqYx1L1qxtJxSvx3XxvD1IwB1CuyNQtkxabX/gWtZPG
5Q/9ivKPgy1l2YBrsf5KlX73kglWa5JiTDh142oNESZ27TmTXWXbq/waaVDf9h26kLdvQTi9+21N
xExp4LnBvx5G170MnJx7GYini1FD5uYHN12oOeYElJzUqYqrJicRcxoAcmzPmJVN33jINTt6Z0JU
WJ9ttNEH0qd6W8IC1M4e9VBBN4hTXq6fcvwmqKcMs3OH+hcKMOtIznBQJ1n3ekE1TNl9KNk4s4k/
kaItmxZropqqQyIFcf4+YGtvA1XxjOuHThEWt7t85I7piPU8SDOUpJuycZY1wNd1EeKb9e/pXmK+
09p1b0MNp1xLjoldw1No6cU7nAe2IMLAo93Cx7vZmkUg8TPAVY3EYRvcCPRpmbbvv3JHoYGd862q
28hYsEXZS5TgnyE5EBJTat1M5oF7qEhRvG6WjCWSOnFvOoUDhcB9xueA+XeVfor7kWPEouc+XX0+
RXO1sNhpemL+pXsIsBVKQVykzBGZZcHtyrHTkM7kxAvbbbO7kl7tR/YszSF6PrN1Dlh3zEIxt68U
mzm8+ER4GulBdgZPpDsoH1huePkFezoYMIoO4Ww3n/lAvgaWWUp8wKPWJhdICAT1Ubc+ieZHYnV0
pskw864y7hrW6i4SB1RLBoO7T/GKNHSQ1HmWhC0AX0RoVJsE/JDU7utetd5HVCYGcHWF4QWfzzEv
XVJfQUaRpVHRiMeS8hFqOMSpwI+TfczfNxJNmgdSBtJ1LwSacE6MU195evwKctejl5A+JhyGWaKO
vdSkomGg95ChcOqoMMFua6cjDyoxXjPOC8mFvCfpW5K2kh4kKNItoigjbhiHNiFE1osp4Ryt2art
SyY+qJZPPxHV0CCYax4XIXoQHNbmDpj9Gf+Vy5n5YPl8BBQsnVtAqktuAXNoy5M35+tk4FH3ZP1Q
ZVAsD13AnA3l44ZDgnky1ywkvBsHnF0mEUnY5iYc1NCjAGksABhCfHpL0DlVXOKYNzvmgEXA3kx3
v8URb0BML6forfiDpC39o9r216NjGYd8vp+TImr+57+k/7akm1lKA0cHToX9Yo+1jQ9mRbSR5CKx
edRPM+9+Vi94NWMzTBOGCqmX+AalkWDnnwzHXeE9hmIFzobFzmnUYaqxOmjkb72SjQXrtlWocrAq
uMvjvmi86muuYFpe3fAm2QZKlLOMAV3adRQG5ZthEZWZjiGLsQIBSbtFsIIrbE8QOjyNoH6dxRuO
cHGmDmNW5rRUlo7Z/swEAtD3VA6xaglMJvJBZyNxIKJou44AHSzqq5TGg0VLSrdbjFQhd07Ha8Ev
lmknZKIzRa81n7WfzECsPEaOcfyTxfMXpfK3O0PVRdVSlpr5d3zrqkmdnhkFYz+iRH6y/aIg6d+c
1DhoTL86DggoKyvfcfpsIhdNN7XVx0rbqe2BbFxR3hDiZgzkyHHuSUxJym2T+nz073dGLSxEey0+
Fg4yd2k3wdTEdjOEKWgQTXKOjZ3Wb/4u8eh/95E9Ah3dMIQwzLl+JhVJx6uSHQpqYFiXGXOQ6eUp
OvKB94g0xEj7A9Ej/4PdlenF//8sfnsG4yhuRLnhGUQZXJtP1qEKsd/RU3e7q8Mhu63fO0/Z4xWw
h8fa/+M+2l/Mzt9+GaTVyJbMlhfjF9v2l5egnY1SYCnAr19G62RkSBuU68hnHhGgOQY8SpGbcxVf
2b484mMFAXXo+6sYGc5GD81wud52nXWqJgSD1mN27XSUksZOjV9K0Sa5PWO9sxgWpj83a9VY8K2i
3zVKbms6xkKPQrVO3Y5jApuVRyoYmORMrkZG5Q5p6FfJFqWNAHdb5JG4jXYrODX7VlzewsFwxZ4H
Hc242BGoxv2BNsjeCNkzgchRxTknB5QOetfJM7gsUP3LrcpK++eF3ADBh3oT3bgNI+wdeez0kYOq
yqQDzotBG8Cz6qRCwDcNbbHEZq80D2ITJUTe3eo9/VqG/LVIgV5D9OMKkZbR8Q0brMsOJbFYxS7x
eUiocNMyVXyAdTaKdkutmqInb0AtShsbWl3AfnoFck/JV3fgrVH7UOrj4Z1ox9sLswfJbQ7obfbE
EF8PO7d7j18qxIYUOyzvNL5PbkAkW4YYhW8WML6+Mnq9EA4Ffb4/aUHlU55H9E+kG86rtHPwCOYz
ljs2f+L9dsgkpDVVqSz8bAy4cNjRUTi6uh80nK67m7Ke6T98OX6Q42++tOTd2RNO3jibzV3Q7SV7
Jgb1FrYRnHa96yGMIuKlE3uAMA8B9Lmf+bep9crFMGpsLVfZoX6YusehfCKqoWdrLkQ/JvWh3Blk
kUTrFBE8swfFwWlwr3dpvr5ddzJHWG3PyYFQmhL6u/NSllihRPHMVi5t4Ng8G+JnNW2ZpegfAgaZ
md+PqxBIdj/N2kZg8/mwhV+c0s9RQm5Vw75cz8U6ve041rmJ2Uag+rMP1F5tRttk8lMehBSbJ+B9
IDf7udxq40nKN9Lwjv2BqSu7qS8QbxqLgHki3GkiHsOekDD1HbsKbYCnOHXNyeGSb4ow7l1RdFt2
dYyuDkdzJSrNJl5ivHs0i5qyvgsHSkZZcbXz57KfHMo3QZ41AyN7tkjGvO5IfDYVV6D1qvCL7mos
DCoTk/CW+f3dNT7YadPRKt7X1ZXMNV7ePuy8/J1lIZWnDAGujmm56f0WS1y3zXMaRrwebahaoYrB
GYQn8rWGm8QVyF+i5lJz7056S+S3+RqKewEtqfCRL6qtFnls0GkPcfo5tPsRRaklS3aVEnXZO5wA
mcleLC+R3RptnnsG7p0XlH9hC7Fl5Q8IwT8Z9elGRLIPf02Hf/FBfznWunlMVFNnwNlM8D91OOys
Q7zj/TixCsd6oUJPveh7QPl7X/rx+Q3U5Fk5mZ+qdz+QDttt/tQqKf80RFaA0UTmnL82Hf9nucFM
pe4kCaXo/sNqOk63NfXngQkFM7YLo0oMgfGVgCfaQBQYPEcDYcILap80Ttp6i00G+xSDPBwopEJ8
CK/1EyfkUAY4dRkS/+me/tU6/e1q+Ms3/NvdpFTtcBdSUsTQhewkGHb0IwwSNV9xUd7/D9sa/+kT
UmVNNEgxZzL1ixf6yy8tavTO0vPWcoBwyGfrfOnZoH65JI+s9V0V3+b+zpzd/3d58R/LwL9+1d9g
E7EYVG1Q+arRpd32IVQIWmLk47H8AfZcL9bWP3zF5W/8/YNVly3GJKCYOjLvfz4J0k1Me5XUZIcr
840z9GwcBoTN6Sl5Q6o44Wxg1hkhXK+Sw586Zkn9W8lB+L6maCrb95avb/321W9jZ0lprS8lR4HX
qcF4iOFNO9dmmGQPV9G/QkhxRnNejDRBHtM4DPaI7txSQneK8HhyUX0x28D3jtHrXH1cU78u16Qi
43TTha97eqxx32YvMiFz3U4g/5JcEsKRBpQgnxKtG5EK1r/kOWYOqwo7SbdgFaMDdcckbEk0cenz
eAViCeeoXU5esVcDAeO8zbVpP088757qZZ9T0FWuuMIsRXiZw5/ew1IN/SapOfiQKKmdtUv1VmaP
Q1A/3Q/WDxPF7Lq+3oO2so3uUlw3FMn6Kt9TgCaM1Fzm4hpTBjlQHtUzvGqibZM2aJtP8ebpg1fJ
3iisOhvuPCPxCwcrdr3UF8Y1neQVJYTQi2US7KAOAIl0V7dbD5s68+lyihMn4KD6GPP+/ZmSxb8R
Mb9+rayYQDiVyJP8DaS4Z5E+y63ELOWNwgzYtfNL5lAYVZfMgpXuL1WlFiRn2mMbkMlkvJ8Caa7R
QxPaADZhSasKu99tTRQI9F1CH95AQjjT2XpUcAhTloNa1A4qj3Q95E3QcMkxhGX92bAmw05Pd8o9
iE1fit5VqNuoYXL/MmNN4qnARDfR2zkI9/c9Qib5W3ipsawcM7KbNJBYXdkr3OOMfWFmEIFjTw7L
sPQj/K6s9k7d0WZC5S14ze1J2hMPygBpb67kFxpHRGEMLLO2MrUtc8xsPsbiTrjt62ZLFjvTMdYA
mA/jHMgRIMHbmP2kjNms/rOYmUmRkeDUF+MNP6/Eh4c/AYGF/Au/OfKXzZTfgq8f8OcR6wV+ZoFw
vqoyYqRTJk8VbrvyiNjPFrBB+zQd9rGBh06hdT32E+a9tWLgjfZairI6RM+YDK7wIGMQvuq/gTdL
lrDBn3EQLO4sPDnaWlZ2BiZqMgyvro4GNT4Una1WtnLbygQ5MO7CZoC6Qg2do/T413tn496HG2f+
SwjLwBmKx1R+VzeAhg06p3f7mD6UwqbCBMv/94cPrPr3E215+DRCTKF4dDb1/CYDdrc0Ke8DZ0oc
3hrC2HLMyJthkB0UzGzAGfwhI7uAw2MU4Jerhrgc80N9UPMNMYuB+ao7d2d4mTzsfukPWYtZhIuM
DbKDR+K9BASxOHgdnrbhFqIvqMrLlSHktSUdwKvU/ZXcWmwbiOsP+O8YjliPFYqeVW7zAavBU6nu
WImFRsNMrNjgT7wvwrCMNzuMFXfIfZ3iZgYkfZ/iHRtz6PFzMqaf7zf6R9kbRl+8bW+0L8NzZTg3
DO2cQgPNNvOROBDH9T0KJPKEC1qTV/n2UACjYUITLxyhuc3ImFJ/JZUrxQM1ZxkAsIxDtoz20R5k
fK7PluTCEF+xc5XusLsODICPjbovZa9Gi4Y7wDE6bvSLYTEuX/X9V01xKYfEJvb6DhYFM2Di64+j
taEs1tQNflCZTTnERoI7AR7D8IxrJh2xwetqN+WTdqIzkcJxcvXME4aDwcs9+nJrmzzBHLaknfCQ
TdMq5pCtqVftmj3id+pXGrzpkjohX4IlmACvPInG1uJ/FY9dy7LMjWKccPZj0wvuZthJTllsST2Q
x0emWZzS4OiDLyq24EO/GmwBeKluTCtWWr29JW+IZcq8G39mt/fniQ1cZOvjR8dJ17lxHuqosFcA
MdTa6pSYPuZrVh0wgOkgjmz2feVxMJJfGfY8bXA4SrOVuqd7+lYgbCX7gR9lWbrjRdTrRZAQ7hJ7
Gn0nv1SIXWGHKH/bC+W546BhP6PB4qHLAJgbK7elgWHYE2O+eh/ADhmodCFBmlruT81aE08ZpIO8
WPBHt7IQW84dOQUIGLIffZJgoCFDH0husmXk4Njm+xzw2NIj3uk7Uxb8rTkkxQ4BldY7ZOJf8JZ7
QRN7nJxtzQW0Ni03IqiHZuD6Hff8BWuOiGgktdW3DCL2IMa6nqD5/EnWN9bVE/VH4+qZzXHiYJ2O
CnMYpXsVhy+hDxVzm56UFosfYzWszSZnsGzLDiQzvlcBviI0mVGTvFTyQZEIDu/FjVbS2tqTO+qu
qjkGtIdsA8gWX1VzUrb6dzK6Bq2HviMJBkHs9lAflQ33Hupaxzv1OL70nzNylWjzw/bWWvoa2Ook
Ldenn76NCasyg+4xslZJ7U4aQ01YlUIiHr9yE+WpHLFgQ1hX9/BqtKfk/vBH58Cve/I/ijOOMp3d
fQx1ien9+3LiTOiKWUyvTl4H3a/wmNvVVoqtbiwnrNK5E029QBBW/tChLBhEmFwD5bAcqyuGzOja
1O7MyGK2EM4KZMZFAg2YT3q5LSoWLZCJA2WcuVfADkaHmxshUoAjd7ciST9+UBamVszwaZMWEGSE
KBHFCMvm9mUAHQ7vZ3LRukiBNasbw3xp0FEKQ1KQMM0z5M1sMgaJhQKgGe7uFPPWrHpX99pva1oM
dkw3o/StZcSG2FGzk3Cpm1RH9AYSPu1+DiYqmAVl9xoDr+fKfKlXJCigQhMntmJPnmd9tWRC8m87
ifSOBa7g5U2XoWdxYYtD5DFqgaZDtpb5kxSOCUGczMG0Rcdt0w3xttx6cP7wpawOEcqjAlIM9oHJ
YQpx9EfTRnYU0yV7iY2TKT9IC5PIvE5uAwPNaHMnYJerXgZASJzJ9BIlIDN14mSd/nC1SX8Dn397
HJay6y89yU0V4/ZaovGMzKHZD85wg62FiUqYE2TQKt/gtgc7FjKsZ6xL+IORSf51c/79cbRwSbDs
zJLV36p1U28K9drz9dUdP/LoEECyXWZWmZvgBsZ8Jz1cGdGmNhrnKvGuzL8QozyV/D6OxCfsbwtU
583bwW+3JBLB63EPJRuK5PX9XVxfCRRxrYPGZCp2c4hHzpD6eD3x7FEpFl4WgPoFpV88tM8wCx5D
b5skkbUWENmJ1p06sJ2z3Yd1SBYJtYYNK7PBduxAHexxP5xH+5ysh31yMj7GDTc5tmLT6wSnfCAk
JaSiWvIKtFMV3MII+/fskoHvs2UE8XzEy+Ir52z7OW8Qw31WRaI5yIsuRlkDgeLBRt0QJpDKns3j
FdEspEZc/hvBHZ4SbqNDDE9GWoQY3kIyZJ41VwPcQczxrBOW9B7v7KsZWnbxjI/ZZzi9Vg/LX2us
EYcpUkmrX32nBCgOq8ErjzeEHtxQNj7zU76TSa+c9jvIgMp/1bfWLgsxnQeL+43oI59Vavk33/Gr
GAhfbcGsyXCGdXTIPlhluScAyilOVggmxUSALrP0pgAAIyKWZrCn8/z671WaBP3ze5kGRoMfSqL3
NCR2m/1Wpt3UasqlpGddTu0V0pYQOJFT7eabCbsrtgpubku89MWhrx3iZlJRcKo2iGjQrNVQ+YBL
KTqDzDL6rvmYuztxXpe6Y5OvD/Qi3E8Gt9ngKkvRVzxqOdFZzuQSQLkvL0ScCASdYsByDAKKQeYu
lB7MU+5vTMYBvHiyKZFDZMLT7DC25v/x1sEX5NEGHXN8GSY7+ckRjAAexPoZoYqgL1QUvj7/VGE9
BUIPERvNwwxRINRrvic6C8mx2oWoS0/WEnh65dt5v73ffiC8Fr4NUiu775li5iKAwOQleLZajuAL
/Rtu1eY8vSHmzaxLWzU+SeVOg/fPuu+M+Jzt8696qz3IGnlhq357C1JOXlIY9lJD2NlRBc5uw8EX
4J4jV9U34rrj7OrubrPtK4IXSU/gldUuqhlAXn40H6at74SQj3g8mGf1jOp8nA9LKK+EAv5F+fW6
JCyNJ/WTrRENe4ZWIlnkT2R9gijasCCPVNxgT9rNoUINWHHh03Dw09Dt1fhS17fDPQA0WBYggbjA
2jrQJ8t8/Ec3NvJP+0UzfvUZe7jzMxJZ7OA0hihnzQp5V0dLRxUG0lslazO8GW760Grv9dUHgeE3
DV9jVYiZwchwVGbedSfbO2s8zUvQ6MsVo1/m5075jVcCpZ+qB0wRzN2B/8ZruY797rlyZm+6LBca
Ex1qhsIrSUyHmOMNoX4HP2Z23O3MBY2Pj8D8cH0ghC5pWuS3JeFEEYYvinkRyPbWWmeLQ+k4Jw9U
c+5krirwm+XdZRpEO074xSv2u0WbhdXYA7+t5X3BzHT4LDq/ZyXGFYkWFvK5BNLitwIUjC9zSz3C
HF7ho8fA+BEzcfZwxxEU3LgJLR/QyfjAqKFkq864pkubjAXgufKs0kvHHkhjLQQyvmOC7oEc+dPM
nUDpiAX/hNvB0QR7TtQmAztQHWdypPdBD6x9j9NEWrcWSxo9mCPGMuR3mk/DJnWZ6pJfjdnYHb1O
DK7SLpIYXtFjaCvsrU60xpd0or0m6QdVhMljwpyC+/RIH8Op1JBWgojoYdIFqVMeW1VnKNf4RD0R
8lYAqSq2fF7C6ZZ3wSYes202kMK/UrRglH0aBNzLR0ZtR3IumLWvqGLt/KSDpTgBzmbRaxrA6wbn
C2Je0JWhUeIuvBjTAz8x19U3mf4V9A0nNnYTZl8lwTPL/tEVRaetHpfEqoyoSPv+ZIbsLN3xE3xh
Nv9mue8SJtUSVRwHTflORDXd3H1vfcloHlAZ+ppezwMsw7SkPEy2pVwSfGScX9yoWf5wz4KckwqI
fMm5U5ZyyroQpGoLTCPMBQ6f99RIGT+hGflzQi9SkK9ReQ2YMxQqKYbE/LnLmmOe1R/jYUluWAiI
q18APaiMyfCphAqcVI2JYPqImc4sJj/71p3h1ZM3ip/KvxGNAOCPwLNCAwCV0a1jdA84MdZt6+eN
u4zWhiQQzDUpnD2X+iIaivmGthHPcPLR4MmuLvJHxjaWES/IO5opvk1MM73CUI829HbRBMKSfK1m
nEHUb7Ul5pKyZSUSSRzJAY+pgRt9QeyhuxcNksoPgYJLnTfpmsJsQSxxNfTCE4eKRHwwNA3zU9cc
f7TMrZ9S9/pCGhJjLSkJyoh1Sgj+29Zy5crBWVSEcrsqP0ipY1CFoMSaVR1BxxkIdtQ4rpPSZ5y1
fJGu+oEGyZ6l73pnwDfcKUjJuLScRe62FT72/kdQwTAqcn02ywvVf8/J51Xd0DAxIYsRTx9kGmG7
ZMGD/FRkLllZE8EFmL7v3Hd1WGOQXss2xY8nAJrdl/Rw7XrKtFX6WirrTjgyx+uWqcuqMkJMeLcp
yJ7z/hEZky3wwM3rRD7L0jnh1icox+K73KLAPGNxpnIAeN/o7LFXXdG03xoWe/XnmD7IsDMYoIaf
4SilzCdYMOCwGJwgRoNzwNdepjfuX9I0a5LsEIY5bRR3jI7kAfLKk3XeDNv+qT+zOgAJN4dD7kjr
lV+FJai8YYs8ow3yDTtGOXgRtnp5GJTtL2ZZyNYydAdUxs0vlc0Y0NQSfdRsAc7sOHcIToqaoC1c
glxa1oux5+yYfMN9UQlt496LMl9nSVAe9jNbB13mlfCu/L7Mbq9FAVvgRV99W6TjkBt2k4aiTYoA
Hzd37i7mjGWJwX45yLN9/dhui2NLIh5vvLTpg3Jdh8xWI+UxCQqv+Z7pTRY6sd+CVhZc9qDePrvf
uCGex8AApCj26cz/H2yyfcfk6RsuTpx3od7xzQTE2q/BnifyKc193B2q4TTJ4eIdU2LeFqZ3wurG
i4nwTB9hEWWIb3gnXW5Y3+lOiTdEgSYzCnkc6fKIzVjiMz4BIjlYfGbNJZNvEPFFe3XsK/gxJH5R
qt35YhLcjOeK7qgk2lPjVNmzyZ35J1kCP+zhwl/C+nV5h5YJdduRPuoxAQPRub7P4Dz8rrOnMfLJ
6Z0/+WQNtI9lP+rqdvfIqh37BbGD2tLQkTLotJ6oAndgita53A4KU27BXsxfMyssYIw3jeBN5QFE
lLoKNt+NeC7IelCc8RZOfZjxI3HtEbrpZmcILP4MSnh6JouDCXz6dUMZCaqPSX5Lrturwgh84JK4
8xvhSe3P4n2vaQBydi1TgjitsCZodtkmx1pNBsmDQtZDc+4pxIDzPuGoMkqeD41lVAhipNLpOyIu
LySiPxJaw2mghdFhRPKqvH4kdJlx2ENdkdJesSYeb2zu15969x4V3yrOuGE7QNXxk/TSirVJFgo9
NNv9WzZervGOmmB8XQgaaJoY5YW4a3R6+ya+EBViUbszhMc9z5SDjkV5nvE0TJQwmGg45o63ypMo
dhIC8ey+2QjkjbNNHg5oIQoS1yQD4e5GwmVKN+ySiRmigoS+EymgDdShwM7lR3qYA/AH3pckWyEm
bOTPlr0CfvPaOcZa/8pIJa6vTistHRNje46Y19YlU490UdTnTtrg30/92/QyZjRZVU5ko9JRbEtP
fDDlniUBXOTdCRe71Lx32CPH50zBNcgOgGeC2Sx/ZsMElA/rDbiQrfue9X4GsmALRESOND4tW8j8
OfrWBKT3nz5b443m+0AD11zJBCm3ZRq8dl1YZAG3ltdPGlrMa0xQ0d1npqMSK3cXvgcaz/IlJbqL
HCBqc2Yn3xVpvy4m6x5shikWHrq4wD0aEtIHP6dWQTJ7bIQRqCCuxBhNYS76fP5UjpPp5uOlS+lB
WWxiR5hcVtDm0IBGypYRAiNDM9noxoEbTWM1Ckm1A3vjvkSKBVY7xpvcw27TJJuxeig/k4h2Coee
UbwZZlAkbkMXmbjkU0rY+RygcPq4cfvLnQvOzKgPQnGKt+wYbKtLKyPr7pc8W/oHDZifPYF4mCqM
QrZUOtLoki2QhVkPJ0f6jzLYJBK3RbFwCRmTL8XNYmcxAeDKLlwzt0nHSyRPuFPdLhlKo3ww5X0M
tGmCvTAwJ9otEMq1cHVYOMqvnd1xxKLatzdsc/7IGsFQR/A37QlS4/OO9y7ISObDKGwyeGD1kWsi
TkwwFuFsbYZroKWnWUSF6x/V4lHA59MS+cd35NByc5f3ZIf5xpLKNCOYh0SzsQYO+1Nxf24/muZp
YFlAS4vPfdqfWMJUmETreZY9i34P0Cc0G2IKUJP/l7oz240b2dL1qzT2PQ2OQfIA3RfKeZSUqfmG
kGSb8zzz6fsLeVeXnfa2sS8a6AOUgSqXLWaSwYi1/vUPDGwQLeVrw9p2m2DGercwBAMegexcTVce
8yHgQ+quo30CjIID/eC3C7NadQ7mi/jzEqax9p9SZjAo/I29xs2aliC/RJ+OGXEswPrjssEcHePR
mbiWYp1uUTVILedDMneH/WStyJlCHcvBACOIWpOI0uIBtmJPncTFw01PS8T0mFdLz+CAD3w2RDi8
Rc90F3m+DdHiZ966FkhycIkxb3EpgTP5mGUn2170zS5miiTYFIuZAwqVHAu0n84ph7hvqy+Rcsyw
kLd2Oa4ZyKsioO9VyUpAJtxuwoKJIfVgYL3w9mCudByxb/FhqXDRKF0o3iI35nZyQwUfdNecuxVP
pV/28hheOd3KUbakJxXeWdOfs+jRs/AhWX6AcIX2ZEDMxx40ttAf7KCC99oNvjuMrfKZqmyxqn4g
Mdrun/30Fv+AiZqISueL5F1Qolekn64LKQMHg98He1cKz+G2S8lk/BJi4Kqy5Vx5t+at/0jpoh/b
rbjFbJZPDvxHsAijpZbwsNvBOpMkWBHb59hfim7vqEdBOFStbDuxi8mUFmzWjZ7NnfppLG9RZbpn
eDZCbKr66OMMjHmzhufJwV6FwUqoN0ZzEtXBVA5KdVOi1w2X5O+0+VMB2QtGF8gfJgn2DSaMeDuR
8AV36QUy15KgAJ/9WPeuW5S62HwXS9iNrkq7u+qldzSsl2WJ1TKIIstELFON8uXWdzcNwOV43dRL
ozgmcNjcWUprnq+89+5rK9Un4XTEZDbzjrnx1cufmSQTrTVmzz1zj77F0n5OOWGe2dZ6yK0ITNFf
MYPB6mU5+U8q3W/Nu3BLoVaGvKB0/c6XzH1M1Fs/Rs0RPaXRqvW3aX+IvLsASFja6VLJQ7fwrJMz
Ppp3UHXyHU5o1SxwiN3au3w7+djWjc/PPZv2pqlPkXaXxku9XZAYzJhqHO4cFGpISQ64LwOpAqLm
POQx2ofR3u0VqLdXMQguDLhmL4ccGFYkS5v4VmQgjEwwwmhWbBJ3WWPS+645wuw5CxeGq7LiSaCK
oWjvQZNX0FtwakN+kB1xYqFxoZjqmudIkEGfMMu5L5i9rRsY7oQH87fIXJ6Tr3vjP9pnFU5BEr3A
LIGUCbSGiQfMnYVPP7utAc2Rz0TbxDgG8At4XsRvpTuWF0liAHpZuptgzmOAhCecTx+5R61hPdCS
QWzLrDc7v5UJB8qiVg869H4Vjh2OVIyku721JJItLh6QTbhc3DtIbKo9UPu74cuorohhaSjncGZF
oGPbK/8VhHWmM4iOHqv+McMjlOjp+uSV0HQWldzjN01xS7/vQ1BgfiK5hqi3IuWq42zud90pO0Et
uYkOFOPXCNgRdtxz1zHdpXQkJgTsNlnmi/aNQnS61zDldl4IIpPD7+QlnPfFIociiTs9zoxwsKwY
1XC3LPq7AOun8B0hCUHLf8APnZ8oBhI+FBJCNDXT1tULIV6oT13rmYg9cA9rtkq10RK8zeZ+DWl0
F4qnoZ0BIDB16/O5C7AAVwOVBLW4PcsEgQ5E72wt52GgmW8/B/U1g2gVPiAjj9Kdi+KMuNJwDjUg
TZqDdswLxGQEBX4dZXCVglmLXVMnea++/zTmNziBQh2H2mA86QtPefAXGdRrMimuAFLENYEsykLV
qP6erC0eYzTLkjPipyjBcE6yvzg+5I3lRIIAtRb+3Yxyjc8BOhZOd/69nUtNWXbCOL8ylxqwOhSV
9mCtws9JCylmEa48uotezoopvLPreMXVbMD3hXZfAk7gfPgOiqIe1XifTJC63Wvy7wpribsPglK9
3QZylgkIiH4UzidWNCDz+qK8bR4HdHI4G2QzaEnKNIdHowSIjpfo/Dp9EYsjH1glPQ3Ti7PgRZlX
C2hsmL4ixKcZ6gmJn2fQRqdlhSaXQixfRcXK5bVH2Ap5HL28NGaUHqwsJbK7LWx/mTidR0TeC6rE
t3qTLjHxW1p82/lkzuGL/n45Gb+SdX6/muRq+36yMopGUQdWUzMvxU7Qh6G3mhbmwwhMs0/O1S7d
W8fonD1iUObtywO0wwWuV9nXabyi/7jq7kEC4HDr3tz4A1ZuiF+udexFYUarFsv9gk7jNrEflZKL
1pVzmK7GZ1ryGyjI9/kLHCXIy0xbOQPjRwfqxix8oMtDbqK9Jc+ZtYDsS8pNiXUJt/KUHMhHYVyD
cJVhnpSSr+l8aZDgwiDDc2jmnvMXA08089mx6cWVs0vqRw0HHWOdDcijH5FYSl7zCtOP8gTPgDxP
JKMO9SQTyuCG6AWHyHci2J5UDeFe1K8Mznx7O1grd3g3q6PWnLV6Hlh4hXMME0jDdaa13T0w4Isf
ItkpJYikQEcbgOWR6F38JEFKPVoAa2Y6K4UUhmEefZX6TOayUIA+bGJ9uKGQZue6vqO05Jz5QO+Z
gSLAIaX+ysuX+rBhhZvXaraEC3YN2DYfKAhQXXUMdaM5ZlLg4qiGDrw1zhUuC8YXEGzINQJ7up66
iA8EHIVN+RoUN1qaMEsR8/NfgZQYRc4ypjKcMJnMCOuhMkei4kNmNZ7M5L1Inou6Add4mfCf5hzN
d3a35Unlm27NV8PbgL0/wJIRTffCMtZpeINTZQYNCZpAhFspBfOiNeYTZIWEoZKkQCYRiE8z3cfh
KVIe25CknCO7N/gOBjkAY3mAA/WignqCdnyDMh6haC8NuxJv7SAzZTzFDLm9KpgJ2QsI4Eg0cffu
VuoO3Kr7km3JOdlkt87RfIy++O/mroAdPYPnVDEosMKZ96Zhmw+1bVbd0xBCsLmazhRG1JBxAXmG
CRVbHBrRI4YcyOI7ORMwABqgqCzUQBJ5A/UZfQiSVPIg6MuiV5i+/ACSlPRb/KIRZa0lsjerXsY7
oHNaC0OBeSfw+I2uSp4TK3sEp4tvKzQ9gCK9/CI++gumBIyvtZmhLOvsa1RTQsLwS6TZY0Xl7W8D
JBz6Lmqvdf2+HfdJANcZ0GVWZPNRoa4T3Ch/5pjrDK8Z/B2u8ENJKyI2mCvFNz6FYLnHtlsfqEu0
e1RFhODQq7bFRhr4SOvr1UguBOMUCWGmy2LlzJQ1KPvvdzD7V7NhS4NhaUA0Ng39QmpvhkOumjrx
BNiXwO5O6X3w+cI8qUcznDGFKoKTWjwgpqcLC5nAAPJTEnvW1fSOZpb+1pl3zDQ/B80xpN8wj2OM
SUq+NG/8FUS1oaBRmjmZzyBA513aKNwgafJlLvONtQKua6AqrUbiPDrMt1Fb8q3vRTkHDplp7BhS
oy92ZnEQmDZ7/jyVuu2rMcd/hGJkpwk6LwJmGZ3Re698x1g2+AhiMP77G/Vz4SDpYZqjOzL/WFPF
ReEg0kHUYTJJkaZnH0GcK3c7qlvGQIHMdrpxxhnOvEQlHfBAlhhfzgfd2Kee9JYMXeFNrHACU6vN
Bjj+O1wvv9hHFZ8Q5So6S11Vvm/W79nDuCfCItyQpV5v+vrJbV8VqkKaQqh+s/LQnPOVhA67B/D0
g/SnhOOEUJgabmZ8Fsf2kQG+dAOCu457Qpjd1OhiDvY+oU6efSbjieYo25v1Hxykfz5s5P1hKOti
hOgK7fL+qEY0WnZjSaY17lbE/DFDoTyX/fZV8Bn8fz7sk/cIeQj6lqX9Lh3xBgb0WJ+tK/Q2r/19
ehooxjEXxGx3Vq8KczPKBUHNTauZQ9eGrHaFQg2ok3p8ydDphoyFBcgQ8pNjd4vPjAEajXLxpT8j
FGOmPaVvvJb/Nvn54rteHPs9ZpCWlvJd2214ZKPYO1QlycJ4hHQyw8ByOskhunEPCQu70D/c6Z/J
3vLqxt/k54sJuFr1XThBtODqxGpVjNh2eFoduTc0hSmWzit9DiU22//+DTB/KicurntBMg/iuHEr
Bb4exg8wqUbtLsE0WXoHrwGXko29lJFH6sZ60xeEdqCHxAzypXt0tsZaV9acncoJFXi1BE/SVpa4
pUQd8Eh+Gl7Bdon9LNH6c+yhbSOA+/PHp/9nLDta59HPs28J4+95MVahHzQX//lfh/C9yuv8a3MZ
9v4+/L//+Uv/dV18gQhSffnSHF6Lyz8pr/c/f/T/Siw8D+pfx8Lfn3+bCM/f/fJaN//5D0WYnyxh
WihOTFhjrmPCvOi/fPtf1ifVsUwbdTwyO0fTqST/ToTn7HA11zQdsklR0P/jP/5KhLc/CYLbVddy
6bSExZbx7yTC/8D7IIyAvG0VtSXr3oHTZl2sesXR9d7PqJPduFvqIVowx/vDHi9/xN88pZ8vcbHA
Bfu/a/RcYiD418mDpcAFH2p0h0lPGPS77x7DPxfkf2RtepOHWYMa90cFxV9Xg8GCQRmsKP3iQGmU
LvYbVYVfPkIuzK5zM93nOQI0DKby6E7J283vL6j96opQZrApxBvNRMDzY7fiWnlVqhOyJafrdrha
MXfNHYZSmjovvRGsD7CQXOIcabMZxNswHY/NaKJ0NtbyZo+wOSss4VRFnH//yX75wRDlaw7G7HzC
iyJEi0wtyafBQx+nnAojWQe9LF3bnS+fdUVMYjL8aRf9cTf7dvu1764peUbftW6m7o9CVeHyxKjY
Jgtrj+TVRi8KybZAHV9QlhBwN8sw3lMiZviD+6f99Ber7fsPcNGdNU4srKrkSxdw9yM12AZmvP79
fb2QP337ksKlaBGqjeH+5RqL7LHLHb/hiXtMANXsJaMiVbhWHB3dbtyI1Dx0ot3V6JPdJr8B7pjs
bPWHTyG/yeV7hXO7tDHXIaVevrqVabV6HDMpEh2kTcaPMJ4ngMqxThgeuvuiDEhxwqUt3EaWywJA
yjE+lKlzH9TN9e8/jPGjdOjbLQEBMvAG1nRyZuW6+O65u97o+EaX0m/jKkNrmAwpuamM6VEQKQJM
Xip8oLjiYnmfMWfIQyhKKEv00dy62EM05YBl83B0dChEDJxbzVtkSBd8eCQR76waJfu2AGuH4j8y
ZDaZZkJfsNDed+0fqZ0/suH++jY8YUjXFm/2xSZSVkUmzAD1RWNOZBdSDNeoEiRXCzZ5WnarIsgR
tjIj8NoF7lQHnbdrdJ8D2sbf31i5eVw+ZFQ7pDroLmpwIaGS7+5r6tm8wH0GN66cqwiVw35cuVV6
U+Qgm1CADJIGgj+s74uS5NvXd1QHyikxNRxDF4eC4TuaVzUQnWP1LsIexSKXcepD1D+wZ6aeZFM5
wHrSaNvUyNoiWWMcRj5JrOzljhZBJHZHZa+P7r6Vlvqtv5Qv/4QIRwnBAmz/VsSEILnX+YRxdzgb
DXE2xpHh9rByIp9xMyOTorwufExbp5EmFkikhAZCfLo1tQs+12j9ieBtfDjK/nSzbWRSpm2r6Kgu
HvsUOE6sNDaIIxQ4zUznhbudknTtGC/6gG9V2sBvuBGIlxJPIOeFfN9g/Ql/MYNGHw4tSmE8kbR0
38SvLdMvN422kQGLNQ+fhwGTARMTJaJd++G6ZGEPiknGVkcYEXzv0t3bGuZAUQ9Yk64zu1smFcGc
ELymKTqNVbzuKjTdKMtsdG9JgcshRCXdTtaD3i0GA54OUWRZSnY3z0vecJXepMbkZWwAWwEfeviZ
AXqOWo22AKaLoWQy1DCXyIkyhFPo9kcjUI4E5yCcL687vz+qzrAWz/5dFRS7kUgHLGo3atNcuYGy
MCNiLEdja6ETiyP9IECW4o5Zvp/uXcY6Hm9DHvI1ZEIWmKr8aAKbyLb3V73L+wy80ma4oejbCNiG
PbsRyXM5NkhVsNggKq2XQEE9rEqyFEdS6KZBZwYKV9NpGPzdqIa+lne+IRskxzVy9PulbobbofIx
4EPWYXSoks2two9iU4KUCoc5PqC+PDj+SLQjdCsonQ3hF3mdrPrUxwkQi3nU10MN2q5AdCqq4aj3
fDGTgGWN7NS4ubZr/+ShJjTvyqJepgLr9ynY1kVHfHFwW2XJjY+Zoo0nkEvHrPjBovWba8eha5Fe
IQPyF/vGyRJ824kG9sNFUnSsaWPtKS4MyXvLMNdCOIBvnJAWn3t00XoxwL0SiN0gaRmkRjpQpLyF
3C9z8TXg6cpDSD7xMrmmlJwb2cIsX0bLu0uCal0QYBYSECCXSIC0b/ARMQnpo9piO8N+PA3r6CrF
qNIKeYPVOxXRj9yIr1ypb6FoUHBUSzDlrDJlLy+Xd9PKn+prl59mB/AhSUg0YdQmzjn2AZjpzeXF
bIynpgS2t2iWdBeLzudOcRjEcNMwm5+VbbYJGb3ayV5YzWZQJnipB61qNw0Ih4LlhgKaUeBqmunu
PoKEWQzQdvG5lXuyEqqr2LOIrZ85SbDS+UZlZK392EctHZwSpgJVlq5VBXYeLJmW9G+Gp0p8i95e
j2BVaBRiKZIWp1syrc+Us/wdq+N580iGukVI5S0daWxpifs6CZjF44bSKUSlMwdzYBoHlLJRCjyP
9Zn8SEVrXaU2bptwfesSbgmnYcbiHKZwpjQsUIQUaLWFxUdNaTWxzeBvGTkeUTC+VJ7FxENMoGeG
4wjk4cKHoenricA0+P4wUv1h4ZnyQslc3lGHNZabODChgfOxccx6ai3QVyfhuMTWIOVXIdhlxEiG
Y0eWOS5ADLx6ldxHyKa5CjNF4cPxq605jvl5AV8sFOM84uhOrGmldPCVTRhnMCLJGUIIqSyHjoLW
x0YiADGusQPWMOINyEZV7W3lf6Ub2sYjvMSaSw3BSi7mRoRbi82oT9ObCvUck6iST5IAENu6j8iF
0LOEwsBk/et3joa8V4u2lsakj6cra4iY0btWhc81NYPJ3D0E8jY9xp7ZVZem677nIvHICAWitwIG
aj3//jz+VdHlSiBCqCRQuJdF11SVInEa3UWEUl3bDvBxRmSepf/hCL4YgXw7gl2Mvm24+sLRPrRI
3537kWcmRYlCG660tU0jRpd8wwpKgZ+QdsnelhOTouIiEY4pttfwaiuoApjulqwK+KoOpafH6zfV
uOYN6ECIcVct79Ho4hdfu2uYRntFde2xsTjNoz0ke08FkaaE/P39urCB++uL4OBu488pLOOiCWmM
KMhSDz9TP4yevf7aKuHOWxgXDu4ddcQhNlFuWuY60g1mEpTR2Mr42bMmGHAaOsoWXvzIXDsaY1Z4
Yn/4dL8q9BA76B9FtCY+KqHvbrNuJX1iJIA+Y89uoTSbOsdtOZvehmZaNTAfJhc+GpMN26nJWSlf
Q7uZlTb4s6n8oU3+5cr67qNc3KihS5W0tvkoljEc7RIBQJAXr1Ft3/3+O39gzxdVjq1qpkFKmK2x
wi6quy4pQ0VvAJymngmIah6ErSzyymSWns17J+Ze06B1ePXa47xlb0onCAx6txtR5brKUh4brldt
FBUrStfd+/l1TiZ92rJFBO0f2nntF7eFWgzVui14FfSPXuy7JyT8sUrsSgOWg2SnYDgSAGvWCgfM
PU8OQ2xUiBYjIpZ/l6SkVLFWpvhWboop9cbv790voAwb+Z9lc+qqlnFpQ6FEthGUg+rOU+1lgEmU
q+1OdjEhFW+S/QlZ+EX/TvyBoWmWZlKOfwjAvvvqSmHaeZwwANehzbbGQkQobwiuKvSRMCDKmubl
91/PUH/RvnNJ13Vs8CXbsi8WYSKqIW1CLlmYVCQcii2vqlP5yxDzA3zfowTioEcFWpJ0xB+RoEY4
QUrQ071fWFuvj9dyydQxY9CtWVq4acMyMVkek762xoS6Jtn3LnPuGLtEzJXijOJQ9RZTOCyLXF21
KWqVvlv0ZT6bcHXlr6dDt6DkWlW+f3BEuu8EFMY3HzZJkSrnIUaXWtak5xI44Lj7MDYOTmBtGzwO
Q9/axnW4rVOq1Sq6TSF12p211nPo8V68qex217bMwQlSZ/9Rk3JfIc9w27mctrC8moF6PgoWTWGg
ssWHi3gZQ5LHuKjEL+SBLt8JWYG3/F4GoUrucEVCq5D5B4UpJBM+rW2uzZEVSg8wTuZWU6eVQycn
37zW5Riuq2uFmkopmLS6pM0iMZc1L+dejbSImlnFatE3lbmS0xc30dYP4q8d76oBjGO2w0l5A1m8
LimTOm6gFU6rOIJUXdA0hPVG04jupX7WSmxscZDsukXWJWuPIj5QlZPDWNDSGKL3/lbBpLuxcaDR
m52AKFhEO3ncjJW59SD7YuqR4ACEbChWdrWL6ZTK7c7dfd1whHTO3kAdnAyHoU7ItemYGqEqJJrX
o7hIgIQKEDEVsnpY343kLQGnzUZOMVkpepJSSA0ddK9KfBYJrHJ6lJJ2ycbIqW7c/cjcMqmCbY9L
lXwSXVNeq6l/ckcUJgmeinQL/IBwQkGT7iTOZLhnqwUiGIxDX78YVrK2aDxT21+5Ka1EHKwGHkfQ
vUV9AdPyruo4WUPG2i5dhRrOQuoePcYxzq63qXgX2Qv/RBRa1uTjokVaMQk+VTOuWqxXtTZZKPam
pqYym51WjquQ/cpVtXcU8hTwxqFWBpQr9r1Hd+y5NBLZeJQf0+XsNWOKoIhlxPPzIZu6EwUonqCW
GI5Wel2LO6PN91FFi1e/4Dk9K3sMxik+HY/CFzc0rTC2PRlUxRhsjdG6kthFECKaGyHv58AyQC65
Fd9mwDAS7cWLmsbykJFYU6nWWql4DPyotmReHSoePt9j/Ezdbw7LWhmZmw9HuW7FMBIZBgu/x7CS
d04WIKlb410R70eqDVNNSVrqgUWajeAEaTxeH+goOj1d6FBj9NCblXYhEMhksINU7NzsnNuM4MwI
eUC0RxqK06G/G4PjpDZ/sEH/Gb0TqiWA4g3sdXSXhvVHSIWEi6jl/tBpQaeQXUtqDgyJ291EIyCX
mqw3wtg/2zaf2MQsmbFsZbin32+2P46IKYz4GGD+AtDd0NnfZWny3e6eq6VaqQYj4jphddPreL4c
AIMjpc0fyhxD/+ngkkilsA0d2bpw2N1/vJiWuUqWKb4zN61oq0gifjA2Ff5RwSkl8waovNXLV4mo
1WZ8q1jBouSQCYyRkeznnsaztbBYLIPTmDt3ccfOZehb1b0bWjaYgBlTArQz9G/CBMxx200g0DBq
Tr8b4KJHXC5t7408ehk79H6KUPYRFPp+rDcWgqN8hKHvMAiXnZgNcFAUvFyhtdZGGkJs5h29X/UC
hjto8SSgbPbOuLLHCUK7SbB2Gq89r925NBy5bRzyGEgCKKK2wxM9yqnm9Uyr/uhKpn4G0p73GN40
/ZVeqy9ujPA2PiuBss4TP5uHgSCBAF52G/iPkUNIiRDTMdMwam3YoMO02xUQ1mLcJi33rE+ALxl7
+5TuzQq/jT65q7FAMsJbJc5vmipF0Uj1bTXauzCk5wbvi4IXerptapY8vj+j7jGfTeeygxuKFzUW
V1mvkLTQkUWmbHFEkOhGQmcaas656fIXPQ3YsYOtiKa1YEMf1WRtms2bUgVfxkFAVnGAjcZzo2Dg
IMCk2EAUILraV05WU7+mlHJFn66VzjvngkrcgPfpl8o+jf3HhjDk0AVIiNdRAA2sLz38nLoFu9O2
f+gLuucw2noOEh2LyHCLE17CCXqW3/RgXwafQwJ3te+fykZdcgYZsYxXdvaK7p5jPgaYNQnmzVKe
aKVKj1iVyxFpkgNalCjE37EIagglBrF7g0YHzEobAb0MQWUKx3bwn1sMUpB+bIuox4LEh2xCgV7Y
91pPdnnTzrQk2wcudpB4QpmFMv+4lButfUj6YWZuEyBHuwFbge0kzxI3SOexhc4Y1qCokxgRM2cw
RcCo3EoMRGD56eGQncR8/TrZ2/1nNVA3ccQ0POK8VKZT2jtvCi9vknVvLfoPxA24ifamuMuVZP+R
I+t89XpoKm6/cj0SBWUAjumBndgYLoT3DRwcL4mgOY64OsvO9S5xzHOk7rXGvw6r9mgkiCbZHEs3
hR84l7BSxPEkGz6rqq4LtXkzAS6Cvr03YXp0WfgkILWaQQ2rw01fwxixil6sUHrfNo39UBroCAbC
SXUkxZYPVTlahL33POq6wW2074ST3pjYI2VYW3UOsbrmWmIDPYvYq53Pgw1mIOEjjnMdtaxCtkvh
+QsB4aXN0VT2mEYSH5rm4KPI5GpBCptmbN32RYQubiqMKvLrSmnewiK6NXHeMhAayFJa/ikmhlvZ
1YN77uuaPM4Ayrf/LsuUsKxeHa26rlrlwTEHShdtG6Q3hhMBC+AoqstsQK2bSXzcz7LXSa+WUWqg
ZbSoXk3SC2jeIlhJv9/Qf7HHOiqWrTilapTPl3PABgA7HWvVnjtuT2FMUDblkcREazPbSzjp95fT
5J79Qx8ndEaOdISGYaLbv4x8VkMRDEaDWW5HHISvxwtZcAY8IFXIwkrByghqfY68Xv/DeaL9fHaZ
zCNwQHEdYfLrAigfHX5PmHAZC2ck0gSbGoAe0Ie1RHFiVCCgpAha4hdDfQ2saE9XuQ+DFBcIIg1A
inzW7sfd+F8gItzlKf9cMhC+JyD8a0bD/0Weghy1/WueAmz617D6Ah0ha8Jm3Hz+z39g7fc3O8H5
RKCcKSwV+ihIk6Qg/MVOcD7BMrBNC2qWpAjY/K+/2An6J0OjFXd5sxjYwWr4m52gf1J1bL5cmAlw
wYki/3fYCbr4EaBxQCng/HxwbWFOCICaHwuXwjSVSrFSbd6rELxs6luMQ6EqRz7+sipZhThuR6c4
khaog0YzRyATBou4X3s5TDcU2QPSgQZX4NS7Nwrij+zb3IiPwmtIglpZzXSQG6hWTcswDJ+coN6E
NYB3b22FDw2xHm6nxqtQ20TzBD9B3gbZVW3Z4+eKgLMbLaYOM4/OOsXjQFos4hDvSfuIA8jWxvjk
+satrTABcycfClMCrT2rpq/gfletkXwdvAqPpDzeV/gmj1GpEcWCA0/VxRuz62Hk7gdGjbVDJ5iL
uYoKOiW2wQwFUC9e9GE891rUEeNtGporUdtEBz/FmrFS8REcKmauQsUfNoC1OZq3QUy2Rjd5z23r
6lelqHaD8jpomB1b6c6u63MtB0UqNhMOhqJNdquq7d4ZzoXxWinpOc0wn+yzEp+qKvsSTsNjmxbj
BmgMQ97RuIJlcsPGu0kACWLX3uUGxjedL3jdlV1jaKvJbJyFHyC4MtYVs5VUQMJvTnZyF4bZc5U9
aL6S0JlhcMAOXXvul0bZu92wTwMf77Z7haH71dhsLQXBdqlhCIy+Wc0xX4qoFhPjurbIq6mzz0Ps
bjnI8Y1OrzS04J5/ilTCVyt+jVHIvavvG/2W0+zB6HHTC4JzrGtHA4vHYLr3J6wSIBtnzPxK/dQ6
b6H3tdegjDodinmtPpZxsjJbxn/leLJSbOKam6A6WdlcxxO8MIzlKAjetmHsDgpu/MihIuQKWgoL
NnY2QzLcpEME4zjCUNJoapSKOHW1bzFqgVAj5D0p38FGVlruvGWe8uix/mNffeyVcO/UjbQj645G
DlJqpuFaFPD4BqO6GYJxafbaxhqC3eiPtx3GsDnjfjfFYE0rcJUZJhxbBvvRDPh6RYLK1TWi17xV
gmWrus91UUqIZGOHKKG7V7f/MvGwSUwnNihaaEPz2hdoBXqMm+IM9+oALUMn9oVKyAnhNEq7KQpv
lwUk1mAeRF2JrOUpshluZgoNRnZnuNGXUjEPOb0P7QF046k21/GAsf9Yv4wV572lyQFAhibBL7Fy
yevsXlWrB9Fpd4FRP3haHM9jTiWc61AM5nX5VusmYuP4JdWLd0eZ7lQCgL7bMn/BKfrxZP/nJuSC
9zOA1zj45P//rlXze83I7aEiKlB/jjsALh+nu3WnIfhLnn5/qV/tdzpzSznqd/mXCwAu17rKDAou
5eFVkgAdmf3D76/wsWX+XTd8+zakVbHl0xDSgLKvf/9tpsR3atEZGk7s+m0klMMwREfVTE5akx18
nXTCsX6vAHyuQiP/WiYQ8/3s1Uijt4ZE0SCv6yXajM2ouJ9by7izsS8bBBLV3iqWHx/1f+FQ//+O
XSiR1X99as/a6vX9Nf/x1OZv/MUpdD4JDkYOZpJtDBWpzN+ntvtJEzpWm44BYCyP9B9ObVenMpUw
AONKedb+xSnUPrkwmdBt6RSUlgbU/G9wCi8Qlo8VBosCVtI3XtIlZl+UfSWoTHVIYEgjpuLcJOTL
5Fn3FOb9TVEPe8sjIwbOsus+6DlK3sJpd2bFSOu7u/aLF/cbsHGx2PEc/Rhz2B85cT8udscto9Cf
MHHoQoMNscb7Y3yJVYxA86I+FgP6F795EhP6uyjcFTgTGhbGX/ZzWpXAtMM5zMM1HfTzQO9XmSmu
TOhDU7b9stkAm6GYSo4TsTHpyLQ6DYjWBSBAkaMk7UapFQKhR4YVZSvIJ7RURltM3pSpo6snRszo
wdWdZsqxcBhf81JgeOTYW7Ukls6rb6cAJX6rbPV2OHb15xoLSbt4d3GQjzBwwJhe7cny9PbdaK9V
eB198j6qAkeCh6E4uCg3oxH7BR8fWA//ha8jOo4Aaw/7GCXWLChRj9U5aQhP/kDXRk9d1u7VhP4k
R91Lx52DyHUVcgQKIq+tYSkiwqRTzxmwJhOacmvT0h1D59nr9ec23MRaiiLus81Rkw362lHx5MJu
pkgBttCFZCjlVSXe1QjtO7R66oQVZgjRGbe+pa6H84DkEY+YmsHnEaA8EKTraDn6b2QfmkCcYOBM
WJRNN8/8ozXWTz09x5VnfJ4mCWlWa1Md7pQIYkWVURzUtzWkmbi688JDkFQgy2Lk7HcHTKIkQ8Ql
fQ/MWYerkQY1mD0siUMNvboABEy0EQAmOwVkukU1Cg3/Tk8c8iCi2pk1Rfg0DGXL10kJjdXJF4AR
SNRw3D0mdfwcKkhM3BYTITPCcSaeUEeJCn0XqR7ER2JnZ5PQPlqFAycFw5fcIRjDqbB1qcaCZLK2
fio5kwcb2bOvXdc2tP8uRwgcEfA2JtUDp+CsCvaZ3s/qGpqd0F4mZdomVbTMi4kFyZeItu2I49Vj
3Z9tk+O4D+Zmm+ONcorR5gvj0dC+5GHKnbOfvfDRRlnR92/G+B4gKLacZxN7MjN4bb2vrnTlctAi
lQ/ThAqJdEG7ZyKH4ZdKHnYJ6SDRilXYhedQsc/4qCrxvlEKnEo9cztq2SwtsitjIjZThwdgL3oU
N4bpXcd2Xi8d1sYs9cVXNda2itJjKuCuBxJgChtjZTC34W1M8FGbMLKpD11pHwqyMXtUV6H6opGA
NaFnUScCmFWsd9oAPfiD557b0F2n5mcjvrcJma2OfZcue3sd6O7MwxPD2NopoRc6/nL2u60Vh0GH
FHJqU/xfJ31rkTeClVMwvXjaS6gYNxnceDS/cHX7ufCNm2AK51qPr3NQHZM8eDHJtitC4qhzdSS9
y/9v9s4suXE0y9Jb6Q0gDTOIV8zgLJKSKL3AJLkEgMQMEAS4o1pHb6w/eGR2ejC8QpbdT23WVmZl
VREeDhDDj/vfe8758KQY6qIzZvueaDClyfftgJW9k6kgsV0WCtmYFInRbKfg/euMBUHza0F8pUlK
K5bBw6SvUh97fOEiUhlFXou3p7g9puIt7GPkZaxFZ6qs2wlrTj68mFW/Sk41fiuCOMvRPUdQ8cbF
Gc1dj5wrV4rD9bY8E+g5xh83qV+XKnFrhTH70G4kUdE/6cv3Maq8U3TGzGho2zw3P7QxgXvWh1dw
jlWDGxsWpcazV6iYUNLnGNypLhwjghpmCfHCMlZVrt+MaFgwzmfAElV/CU0wLT0ZF3pQQ2vWUqyp
N2Ou1XgUrwQd4RRDDSxSTmtMKnIAkFr7JutvyEbhGtTOqP4wCT6IT81DoXCt261qTsGE4zYHqyQi
bNKyRQ2vyY9gWuhV7BSEVLUkgTaGsphVH4WWBJ0UjHS3z8LbiXM4dYTv4nqvSd5uk4mkON6e1c6c
i2qCBMxcVGm6KLrRKuPmTVDj8EpYsSERjIAxI2m1XTKQ85QSK2Q0bsbwJosVizlPouK8TYaDLEaB
ORIh1cSLMiPGUJw1id0JxYqdCQT6tkYsyaglLUBpm2Mw3nqQMVg5gRZLrRIUF5JkR6XeZVWzqnKe
KoHho8AwR04Xs9nhmuPkGuRQKxZZ8dEa4rIcIwP2S/QYlQgBubWsOirW/6x9QCbDAGxTQLg1Yzg1
SVmyMSZzjs+B0Rv7a/ve3vLFue0W5iV6ZEfgVD0gckEX4bin82xWLeR88ivjFsYMlF3MecofGmhu
k0AKbfJMPOih4MtAfnDVPqcR2rT6WNILHC4fGbkuOpECZvTEIuHy2fLbjkTEiCjXovQ0Gt4pIHFt
dmUzcEVrleJILLxCSPnIHLToVcMDNnZfgom7sDSnhKwbriXe84K0ulr25XP/AzG2KxOvdp4du+tI
y/S6k89Yu6ZUlwh9nXls+pYIn7MjmMwTWHdjnvJLXXuKgTevymxVgLNV6Cu8sHLMElw1/KMpWine
gcO7lG8VUJyqqomeukz6Q7oMJJHohL3DiGFL1pOJ0ssVbILMMrRlqRFi2h9uhbGVSJrk8bRq+mT0
O5xrLyzrtHN7vvYpZ6MOu8j0mxTRRVmHCV7nuNE+dcQLHXDTRJj46G8nES5MmVlD9z6m11fTfE1v
mxuJl/2ptkayZi+517e7Wv+8dnCap/kyS24PM/J0Ehlhkw6D+1CTOjKiUpzg9J8FFGTQKs+lrSR7
+h4xllZDPj+1w5PelvuOEK26B4LdveRoTXsDHqCkOb1E7MDlQ6bxa46PbcWG+7aXZjUT1yuZRuN6
TPzUYJTX0AlRGG2fKIba0DhPXXUwebwbNU/zcz5LvBO2+ELRSepEB4ZUrz1tU/OYmZ0168BlSk80
1onRiVWCw/Tnc0ZQZPahqaB+QZtELeyhR61/VjCytjUZheZRvaiYFgkKvpGXELl1v0n680JV8e4R
mZXdMltQAAhq2qEcmsfylDxmV53vF3El5Dzd0vPyln2pAgolsVnK8ePldtrwXzwmSfGjSJ22OMbA
nk9nsh7rrQZj7ZTPZ/1j1ohfctZvWlBrI5FI+B0iU56nxg/9DIgwluddUi37G7rxdDDtk/oD64qV
AuCWc2mfnMqt1uV0qcgxuFz5rPCJ0hEX3y7ziBFZrgU0v1joB7tSmnUT06qKSbsbiaUdidMxD1KN
QVe+zkVSQSbZoSEZ/uVCuHuEvXyYEag0P7FY5XDaY7l2bwOxSgSGFxFEE7OCUQAQt4eUXsfcJO3z
pB4v/Xk9Nqkln3lgMD034N9rEsmUjEQHSSC7hUBP+b2uOniGWKaTl/b2WI+bGVDIpsfjntBayjZ9
xjRt3J3Lldmf7R6eHSOFkcw0k6f7lC7NVsBwlO+y61ymi3Y1yp0JV6RLvq5ojEciebSyByCRWXpK
uNZMxAtcMwYkAM5oLBmMtqEtVHE/5G8ZkQhn3PLFVk7JZize8st7W+9TfX+OVlH/cr1dwnhMg5jv
BeMmNvCs5uOiGIkU7EQm8LXdcVO0kew1ozhqZNEThhZh1dVZ9286b0DxdDZfxWYjc/WNE8284odw
aggle7pqWjAz54b5Xqr7Ks0tU7pN2wCnaDZx+lYibh3yGuI6X5S0fhgSiTKNd0kjiB0tYTsUpDU1
6U68qetMKt6TQvOSWT8jUIn89yHj9191IttuAjxQIVD6LCyvCiv4ttJiR0cDookIWcfMpzNH9E2z
ixnWwkLQN6VcH6IC1lneKrKlEIzeaUAG/36f9WeXwh8bPmVSKfLcYne4nwecxbhCKSEjTwpjQvqI
cfMFXyZm9u8P8+exwx+HURWFjrUiTjL9+2bwbWQ5lskyM3R4GBWoNGt8Rzbyza+ZGiD3e8ZfD0O7
/NcGSZ930VUfOYxSkdeuvvVE+cT6N3y/n1qxvzvKXadH6sj0Kwti4zQwVLOv+iF9pTINRHMKPyfE
ArOpgRc1+TT+I4fUX6/infBgkIRYry78vKF6kIcXjeCfv79N0nSB/vLTTElHuaozLLwXrl1mndne
0ljB1D04eIEcSr4pI1XwKcGfle8EHb97+oiu/t+Hm3R0v7TnCq0U0YYLMPSciSCbkpWHphoHPSgP
x4CjSXrqPPGJiCK7zL59d/jfPi6/HH46vV8On150JDIGhxeCidYE1eIB6uDMOYf9nKgD1o6JwvlN
S/JOF/nPu/jvo6p3ig7xKiqI7LjG1/llSl70yxvIdufi6Di49XZBomTdkisefdNS+e7m3nujyly9
Xa4dB55SWbGZT1gDstoNv3DHhRZ+8yhNb8H9o6SJEh4s+lPEC9298gbbnf6WnRSUTGQbEwvuNJAl
bVTrYeZ2n8j3vnl4p4nX3x7x7u2/xkMW9TmvB4FcB3TXoXY0vOsTeAlXeY8f1ZD6x663inshN17x
s10BGTj2yu+Er79b7H795Xfrg9zpqBlbfnnrAlSa4v1pMswsMvTdFHT9ZkbO50vjX55vP7655r97
fX898t0CEQ390AsXjiwsED97Fz9ypPXFQ8plj8F31LHf9NZpRf/7Bk+345e3B5lGynrPwTKC8HrK
guj0riQPUro4ianzzS+bzvzvnqbpmv9ysKpj1qdU3Fuyc0LzuZ4i05wIQJjsEflHesv8NHO1/9uj
3o0P9K7NhlbiqLRRJDCuihO77HZmihUxAGGFMGm1e9Lpmyf5t2/qr5f2bl3sRRVJzuznk0yaggMX
QmWF+GMZ1gTr25Xht7cSVqzCHBm59r0AAhuIcemEXHHE+W1Ju6hdmbuJDcn0a6GtFZ/Zpp880if5
zvP7l1+qirgxyGYwMcVTvYt3S3CS6EaGX5wUQeLfySWyy09AlzYz3MU1EA7fPEX3a9Ld0X4KM355
igpaHKfm2pAldpw+b8oi2ZuuuaoBQBCwvvtuRZKmNe7Xp/bn8SRlZkiozmUsmX9+aqMzQ21F4nho
kZ9yN/epye3zVg2Iw/vumblf/X4eS0HKrWAoxgJ6dyy5066iWffTqjO65a7waLg+F88f0JmsZt35
JNqcvns//ixkYa7P3VNx1KDzZwRBWMKff98sz9LuLI68lUt9fvXPq9Y77bAOO23wzZ27f//vjqTf
rakCipmLisLfGTzaTM2BVcf0uvcILgdxONzKRyEc/mnh/f9TLJQkXOD/foq1f3t/+/MIiz/+rxGW
8g+Zb7psKkBPZww6edD+JTzhXyE6gUPyzxkW/+pfwhOyLzSRGZaq85/o0jQe/dcIi38lAevEf07I
xgyB7380wrp7JtGvINAlkIgoA0VX/zKHjTC2RcplJpO7Q5sySOcks3i6l8y/LeTunsl/HonZlMF5
45y/eyabTh8yLMTT3imijrtZfNdXtZOHKfVFTzPsM91/99FFZPznNeX+qLO7o45ye0NYYgLMMWmp
h+PlR/R4vjySMISI4FwTf423WJ+V6/Sya+SlRkhFUq3kYl2XazAtsBUX2EFXpZuuLzKCBQtqyzx6
lLat2z4VLzePXlX6Je7GiqTAYinO2Rc68QM0hDmQClyZnpLsYGWp+R4hjwSmc9eFeHG1JSnv4fmp
gbZK9FwokWFl7YgXm5cPlUeG+EF9Eos9hvO1ijQB7fIPMsWuuUOefHZQMAuM2TzbXsDKXFflexlI
G3SEfrPMtoSNT4HzEoG46wQDgIWPyCcIMqTzlnhQpMfXYUKauN2C3P/ySW+sMygawZI/x3V1kEgE
Yu7m6YQSgakcSHN368dbF2pgCCSMORO7BA1/3ezlzC1PIf7xEXbyIaPPvIqfNWtK+nRg3/A/qr0y
Ld0tQs07zyUYJoMHuIoScwgQTRCPb3hGsyqccnW+bKapO+SQ99uOjU1Ca/3x8pSUFu2FeJeFRG0/
VQeoLWERXF6K0iHBlKxrUqxx5XhReHqPGTsEbEmkaWseXm8kmJJ2hTzI4uu8JfZxcIcxyDuQcR7m
Exoh78Oum9kK8al2TQb1FAR3UfYRKSJonJmHyjYUE/KKIn/2qXjFMQszAjuVw/WNW/N1Dib406m1
r361hOzsds8t4E6MLNxSuo5k/pP7b5crwbC0j4EJJfnl9vWhc8h3zLZZSDJ5/2EuIzd5lYP6vfHB
Ix2iXf6c+Rl8iNyvaX0lFkz2EaaQPkdFbQ8OdxCuqX15Oy82cJy9Zil4qj/AlPxS7ai0a5gbp70U
AMxyxlW9yrz4lY7WMnVhim6GoHJ5IDjxnPzBmUPzc15spjsADnUqnEIlc6tneTNFAlutEx+M1fWN
sEHfdOnVxcs8vPntUiB5KbOz9Tm8uZ3P/1dHK9pu6JROhCOwrb9aJPXmrkwGjrQ0dgaFQ0sUL4zU
Zf6qvsQP8g9h12MGIB9nYh/W03CCYGGAO5GnbuFNxeS9Q3W3ZwEAxhAhbSBv9APZ5rAz13o4EYoz
E9O3BSyyeCaqEYdsg32O+GEGCcwhblfCv9AHB+mjsjN3GpaXI8HEEHrVF5iN+tXWduCDkj3t+j7Q
ynm8KoVAmwCIR3iwkBrV7L2QXcE2HivNAvASly8NWfEE0FXMOElmbFqAsd44C8xTeCv8jAUCE0HC
g3UlS99Fj0WfA3OSFG1VxrYqBmb3JwsVaRPMP/vyKWguwj2D7C/TBk9XtJ6S4/BD7BpKBV4hqDYp
oAWikbd5sdLqt0Te3PJ5ni0F0v0UWxfIfpzfIPrs0utEihxv+352bOXtVV0WHUHh5sdNfJWrF3SD
1kC0tyGtunNYqA96ezjTpE7MCdy+Uhczr9pFR3UJY30wgRsuU1i2mV9lvkF7k7TZoNC98ebhgVDp
cjKzBidADCIgsT4gzqEEFFw5ClgkElhK/A7xy0kIMlBKJ0w5C/AtSyEoTq6ZdFa/nnB7JOQSKUxk
YKcv0YPPUBIOfttuu8vKbDfq4DKyVs7ejRw3w8O3U5UX5rv45Xb45hlKwtRrhePPb/d/VMb8vyaz
0aba/O8KFDKk/of11nTJ//yv7DMff61Wfv63/6pW5H9MWhoyunSibVSkWf+uVuR/IIMVTRM1rEGS
lcaX9N/VConINHBJiRUlgroobP9draBVQT8tmhK5fjPEtf+B4Oa+ZzF9zfnbKJhESZpRBN3tMC/G
LU2Q28tU7aD83rTN1Aer/X5ZOMoiOlmU71N2r/CqfkjA5K5Bvic3GLDcL1dv+8eW5NfsrXvhzx/n
YWKNpYznIt0nTolqy1bl0smOuZ8yuuvXYXF6V8H6kUlsVSz//t8fUL5rVfzlgFNx9ctWrL1kcnZN
OGDnVSH4wQcVBc2WqEg0R8/yASWICQJmwjDKz0QVd6y0HZmh1vn9709EuvO5o4GebsEvP/1uE4Os
hz+RcSbk83oMj714nvsD+97zvK2ZNlJ7IJXxiGR8mDJwS79eEWK+iRfKAm0U38iAONbwTKGDgNm9
8Y/zlUn0H24i2gW6c14lXvNuvhHI/F6FmlOE2AWDZjmEzLhDDeAEU2oHOMSn5E6cLRwtDkkuw8T0
tWCtzZs1uJ9F6d7eiIhYRbuOaHFL256dMWgX0NNIuMV/arH9gY3m6Otyf31G7Bmac2a3vniUvfij
f5RedJInQMGaIRmrhc1ELWC9/TZRfNpn/rLn/cvlvOvUiFU+0ujncqo+/h734p8fCbK18x+0aL55
iHhLpmr3/miSiOBSJWqJN/yuf0DevpYJGe8P0NtN5cx8ev9H2K4k1o4uWffA6EYiLuxmcxlQWEDT
tqpQtcvX28UvPjNb9Ge+/oShZ/hRwLbYt49lOmW6JirJpL7qIpAO9PlslbzOCE6yJqoav4l6Y2po
Tndw+AGPhGmDchyaCUA1QxOX30LjoCDwTr3Mj59FjyEztwkylJCsUZEho55uIZnAdv2svxMYYEhH
KqWTi5RCGefxB6qU95ln+Iqd6A7IVFGyDUfZUAjXb5T+MHyASqIImUdfWo++hnh0g8hy86NJXXI1
mOXSA8D8WtpRNdefpwTMTsdWAxrN0tkiEMzjTg1vmVcczFH246ZOYPjZJzlFilfP6zkjLR77+OEs
rQiBsc7mvs3dit50h5/2S2sYKbvMvkiF18j/JeZEt2eojaks3oo3yh40LrCl7GCMbMbdngxJidov
3V8omTVA39ZAEapZxM6cZE/5NL4ioBbNlBGM1iyPneq1DYHUnrF1ESBknV5NR/SFjbyCttS8Zo/t
vAQO54g7HfVEZRUgrex8b76gv+Puj0jAyAdekNvj9k77hrFJO57faFJCZfIvBEaA0QquD8xrwm4r
fYi7lH77bHXzrmsy+lmP7Bt41Pqp93pHdM0FgfWjDZDVljVPdJXA3OmfE+gQI9V6XF/emJVEXniz
hDWooIbnENBZd+C5agcb1reSIJzkuaAo5O8QR0v0Ec3QGHeSfeFVLLGJpZlWT6TRD+EdDEy3R3SR
+Hlqo5+Cw8QM0kACFfuS/FWcX/WrIybETzvpKaTY4P9QdSzNHZZ+/NXbql6ZtPeXsC/4VDR4qVwe
Ey0ocgJc9vLVMUNUbvsOmtaEuLttrzayoOowGzdT/L8JFqs4QucUBo/RMDxqvbXMH6ZEJfdOrIBK
RiN5JS/GF/Hcr9d3ck62YFRiR15j4shsVIfUVFvlhZElUF3selt04sW0gcM7QEI6NsmIOG1Ky0Mc
CM9M8odkGffwFJ3WsCsernyN8cNA/cRFTu3kgz8CaJ6RKpcoRmRFMDfALPyGzKl0O8ttrlREJONX
MicEaUnpljKCXQ8/hI/ZWzUuWgKWkSbifpf5wBrPFTbBNQZXpwr6kOX9OUYd94NGNu7Niwsvz4IE
wdAXwANXhsAvr9i+sq/kyWDT4CkebjW3gU7B3q/tnVj0pYANnvI+4zN2A61JEvrzZT3tQjBts6Oa
1sArtb/0qT3kh/5GFt4U2sy7T0x6Uy5aqmbl6yS46A+7nKRoxyQzmP0f14ndAZs7QoreYnsEV7Mo
XuMjvA/k+u2h2Z0P/DkDjrUBPCoEM5ChqEMUkT1c4C0NltT73Yk4c6sjjvfmThxrdqPKBCS6QgOs
rFltaVfd0thQPtefJmo5ciA+b8/Ey+ygCq3fhreShGWkW2BGxok2Vh40mwDxksBw3ScovJHCaW9i
X7YZLEkUSLmPlgCsz/r0dN3qBzJt2BSJp/XASZU7ceYqHaIFW348gWjZgmos3+SJek3EZWOJrTXk
Xoq4xkFfYkD7WtaLGgzmAOELGYyVx6ECyJphIUP+AYh0bOPcQxGIDiBhWh/vBF41n5+hHv7o1H8B
0UEFQIT3zO5rW0H32FoSwiJ1qUlBtktlK/ky5LC92jEyg5dB3RA3gDJI1hz1kw+H+tXP4ESyxrJA
xiMDD8SGuOhCoj0QQuHK6eDxkTtBnhTTf/aj0mKSj52o5y0G3eq2pnwwZh4fmhfkl2hAuBHZB4Io
9TPfnWCiTPNWuOCgDR3xKNka2/nWgpomoqoh47lxZEt/7t/ZxAL80g8EYM8wOZPeBLOPboiMR8lC
bUXBso2xhRMbBjKc5MOX8hNRFS+ADWSeb2RBuHb/pSKIZNOMIQspD9sRdsTKArKmfGONmZAVPqhR
Gh4TtjN7ufixSwAo++MpXJlGBfZunm0aF44xWj2w8JnNSf7BZGr8dEX76wqZCsoXLQxYeU6xFkPC
/RugGwS6rhowUoRbARTFdEPWcVJ7Z2OD9XfWgvNCRWk3jCWRiyC1OSYi03U/Kf2Rrwb/pBNRWzkS
f0E5YVJ5m6qZM7uts3NAb6SUl0B94F51EtEKE/gjUTaDaAvJM9yomz5vyiDVnNNG5JuFeOeHuT9t
r1/CXvZBarFVpNlDtAHFX352xwJAK1lyFhVpFOiHhpzYibfjY4icQah54i1onctW/lBJ9H6AMLJm
06twTWpbemKuIK4h5Kb1IZnZA+BA3goMXJWlITpDvxV/FoNdvvRPUrkg4Yv3pgVGHW3Hdo4DiqhI
aXFd4cq0BhZOl+5e/pmu4uX0kFuDf/scN6cn7ZUcdUGA/j3M1T7UEV1FV7s8I9j1Sr7yphfNXNl0
4+YpX1ztpLdgencfx4KywTM9NCXEBM3m/X5E0h5+8GDaTBFWkJpJVQIWKD5dVuLTtKBdVxNf1sEh
2y/UkKAz8UPiQ/JA2sjDDXrQ04XPe25BrE8hp1AUtLZcItPmcR8OBcDeKkhAb7D6gGdDUweC9yh4
CcBswCgPoKSNDz4K4B9AFH9Mr4eTr8ZVH3Tz1p891LsLwAe2z/bpo9rO5lTqPJP61ep47swFYakS
r0XyVD2ZmR+puzha1YoFQKYwD/Fn+QF8qQChBZOgDi44/17qOQ06cy2+KVcPX1L1Q77N85iMR0t7
J9Of1xdY7Mkx1zwNdBAZcYBbDceJqgYEmNW+seQLScgMAR+j5UV1z4diMRXzOlQoxuwEZ2ZWoh9N
/qa28+U6IA/1Ki6Kcq4VgYlEDiTEe3TypRa5PbWUXX/CmLUbSA+0la5UIeoBXcCxo3Ji9PE6fKYO
xgUkprgpWYwvrMrFgr4NC5vM9/+Z1m9veqXs0QUR1WdmJKZoUYWYAKPPTsJXTFtyR6Zw2Z8LE0JG
obF7dRXFc+DQJvL/zO4pMEW301yy3ySyy4x5rbPO2/BpCDFkUzrQpPzSgmllUD/oMwU0ByHPPuNd
v6Lh/WJJ5kHo0THgJx89VuCRuakVWdEzL6+hWWC6KInXmC+I4tM9vfEznxgN8sQMZ7i4AJmwAF6K
EHVnhECOr5FEqP8f/Ha6rH7+JRw65oMlijLnfDw1thHbWBwJjFEuyzomvMIe6HwawW1N9ByRehjt
RDp2NjcaWtj0PhNdSNwOjaIrIL5pinRC/JZZMj3fo+glC/nIpPe0p9TJEZpb1ddUjdONon3E18Yp
3cInzGfTPcmQY2EFDhv1gVpxysIgxs06P9NRFkCYPAIO9KZ5X++1X3Tpq5NFnHtxQYNuQVhtLuQi
2CWNbvDKHSSPawBingD/Ys0XSp9Zw0CMvR09FzZ/K18vTgI4tfg+i2x9V371a5qs3BJuJCmQ77dN
Z7gSn2lKYsGK90hLzGKXzqxcsKmkT1YbggQ8mHQW8VyASTiTQJ/ZnNdUmGZ++qIuzJfbizYvvdSp
n6eTR57jmr7iyguwH/NItKJ1vjHCZqUxtYVy7KgBZplP2NtlQEbHE7tKf4LC8oLQsqheZ2ukynsx
uAQzONGlc5qL72bHVrZcTFeGU09CtO83m6xPV3DahRCMqBN9HDKQWsidgUtCQ83ON9cgfcZD6RRw
3qeNrOZUdmFTMDlo82+WuNBeMLC+kZ5jTxyCCUk6wv8WgjPco/NXHQhO4iuUjpUjbMneeWU72ITl
U8HT6JEMeMj5dO/TJ4yvHhsHrwgJ5URWkLc2RpZpH8bZ+yLnwsakeKy3FRUJz1QSlPupazw+GxQP
nuyR7udcAhATzjQNNflSrzt2ElOH1MKBFF4XtBmjdbbS4H+wbYcaxm48thIQ5gxLBvuK7fLkJbgI
96LHmIMPgXsCN8RrwfbNYw2jV4Cin8+YL22KbE39Ha35SZR+E3vhITUPU4alqW/rpQJ1ZGmE8sN1
wpWGIsSZ8z6pn1herEqe33Y0GsIiFF3Jyl9HhgwXcoiqefQA1sa+LQSKV80nFKnC4NQtf6Lk+63B
LvsPjregbBIF62mo3UKVXkPBJ9vK5qRyOZA4DK5X8SBc6SI9S/LiQonNTSVdqfTy0yYhTJgNIoaE
BBx06piaLVSPMrHS5wWtEpY1lipbnid8TJxqeV7XOxD0Q7qVlaAmLGUgfpdNBWuTfz2oR8mt5khx
tx1uMYovh3bszMJFBS5m3JDg6ckBr24AkdtpvDoAknU9cCuh6EJVZER+ZUMOoTj5vJbhZWadSUq2
WmN+LkJWoNuWSsw8mP6E0Db5wiL007YcxzggFG+wStnKnh0w+D6Umx/TzyE7gwqV1ePxRDngIjKw
h235TIznEu8Av45eD61w5fEsISQ5rSad3SVYQKfjZXYKv3RnPFSzReUbbH9xLAEILOZ0fK6WwnOD
3YNhCpK1YREBxHOJOqzWXAlHmEPIob2BJYzELkfZCmH81bymGzIu6CBNawoFq134cm4VR3ZT53ek
UIzxJ5/clus2N8PKoRlwCToP2nJIYkzC+tp9rz35GZf01xYOHj8NTMoUFfDnTuC1EoRL1dPCUX3j
2B+45/FXBYqttePN+Zl5v48e3BU8oujDfBffJpSl7kZuO49ezUA7lrTiWcjS96k1IyN7wn63gNfF
Lu5CB2ca89Rs7dmkBcwI5xqTkQ+8PWHygdF+ke5QvYC0tNhUgqtncgaK0mU7UPoCZHvFh4trI4Rn
ZsJW9pghGGGbtWyXALRtRjoIR1gNmLPMgh7Bou4hbdWP7Va/sa23uweyZCaA1N83LZU7scfPJpvE
mHsSe5jkiNz1LJVylml1L049y5tHWtwcRKfiCRuDq6XbUpDPAYK90n+cinVeX1LW/Dgs0blcPWPe
oWRf3B5ZsLU5iyxLyN+f3r3E8S+nd3dLC4KNOqFlf2Tusx/AZh1zR/vBj1gXpoWsQVYpbb855p3q
7i/HvNNM6WpPIEbLJWGxZOHGufGa7cnRtbUVsWz2bdWvCv/8/M1Rp1/yl4f3lxtx139U9Ft+TkZ+
KYapsHWbMKcPXNt90M9BdDmyV/L68fJ817CXf/tzTUX/qahW9HsvuNESf3DFFeyMc/3xtOyPhDXi
yjQ89s+1jwZ/yC2mBkdGyOAt3+AtD64C4RfcGWndJVXPdwqk/+aUsOySaQNK4N4BP9SpfDEjZZLT
5msQxw/xTnazbc81yf1skYb65rLskOplj1SEFBUzCgR6BeF3wt6fU5O/3BX0JP86k7vhQpSY4jlW
OJMcht/tQK6ujYR+2l+bHtJiT3VE5FhAYJ3zvFwREtuDDXVS3unrh/ZFI+MBYcVHGc486q4aUKA2
pzIJBWqEGiUJ5pPlaOtuy4tNQJClhKmTscRgWvh+MvO7QYn0y2+5e9UJMruepESdnrDk0IWTard6
N1cm37nz/v/szf3laHfd+7zsGsI/uHKdw5WjjsKOO33/DX9cnqzKz/hmfPcs/3YCMz3IqoErHmLO
naSlmMVxfCp4dbPj+Un4aF4ulLi8sh3tVLravvAIZtewob5SyGXqXvlm7VB/oxkijenfJ3D3vJyJ
0YgSbPGO/DpVtKcXWbUKCG4TymygCyIF5nFCQZ4HK36o3k9fydPN1r5mG/GDEbw3PM4+et1iA0JH
C0K3Ve+FaQ/AuEoKq8fvVv+fX8T7x/vX0717JIpKk6pZPZ2u3ztXOi2BcRSxdT5VWzxMj90m342r
9tP0fvaTaPQZbrmgzuN26rJXbRJHJ/3TOi9nx9OafaO6hQfsyEd9iWlGeeAnOdpKeRCPqkeaqRoY
pZ2yHxUs9lLGw80VD93jiUQUJWSiMKPTDw6oXZBFtiBf9FtlI76D3yyySAxlyVQVjUThu0VWB+qR
k39AhTDa9I17PE80Qwaq+G6pPwxL8ZFOLZ1BMuJ0LNtuI6PPhfZhK9G8xm/C1oZK9SvCjOmVbzTx
0vVtmWynmsCErOoxEUlCZZutEl/DLSVaBNF9AFOtXdJUV8mqW1HJ/XwjBj612Pw0L53j5QqmPdNp
i4EtIMzF7ljPlnx9nD7slpOWFY4dgprcV8OBAp6mmV0gqVUPfAmX0SZdJmuDf97N2Vz5YMYfmwUt
suVtak6UdFgIKXKnYgS/MTttnSVzKgpxPtH1AMJki+zMyscqyFfaukH4RLOZnh21yuG6vG4K+xIk
68vSnFOfPExmimmxpdPpK3NUKmGE1cd8mHZoDceYHadyE9VLFJS0HWjVUBlHHyn72iBGziSWNkEh
YhyQHjeJaEyqqt4+TTuHK94wL9+zsXEyN98avooELg6LNxn2JZEELzRUJycHw50H7MKnV+ITrkGy
FLE8MChyz3uWWAx2NtXlt0uL8btxpGEYCALhweBpuXtXGiPt0pZgPCdh3gSbECfiugVeg7VxatSz
W6XT9xXTU6QgHuCGHygvmZMMw4IBIoOceN072UtyoH3n0R4dn5ItcdmUfQIbOpQoHhOJhKlA5J8X
DdF1ICOwaZLW86NsbDRMl4DONUQ+iDNk+lhCP/WK+z3DAppP59q6rYU16I3s6bqsWFe66fPjpmHk
oCScFl7kAFA4gRzYhNcIrxq7Kli55bJYn9bY0fVA8xOHAV0YeZqvU7DiOeNTb3cTGJTZQ0MP5OKd
eSZOAf9FqASEeAT9giwY2h8dz9KF4fMYntYkxHKHfWEuLib4tgzoChoMrEq6XDYNHeRI3Gt6ugwt
zqmf7KQ3hb0TZXLqqiBfu7f8Q3nrHkjMXTOlE3yyfiOsl2zfL1aJulClyqaRozqoXJrum5rY+N0i
TlQ9OgrutqTcrxKSVsba1dBZFR+gUZLSle4qR96VtKFX5n7GViB/Pa/GJ62h4CDx8vajP4qVjeyL
kNNdDfA22jbPOluLFwYop3d9ryNBIvf2/Hl6FlS/ES3pncKKVtf4Ar+0saCYqs/1u/herJsdtvI9
oU9PkKaf0iOoCZU/ykTMnEsPU3sJJo2df1N+KtOH6f5L8MtvVqZr8ouKoi5SnNc1v7njacmsGTom
+7zINqw5xKFYzK9ZfqZt/uC2P+Tt+FptL2/jOnPOj/re3BmPWryKX6J3VnCMeUYKa+MbXbr6U8J/
f45wzEgdRAGsQDP78zletMHUtYKp9aSvkHedo/vZ9uoidXkY3etO92UbtZ6yLJZMnh+6bbWZNIZ9
EO96VtHaPq9IwFyQOktXntqtCsy19Izg4il9ZyR7OPnEp837zSSraC1lIWH6MV5O9IQUL6tw6KXe
jOQDL3tNHqM3sM/Sj/aZcVSxmUa+7Rxu5lqmuy2ss/AS5AuwNhvZpfGb7iRHCmZhuRYZCbRWPq+2
wLwrWv+FG4suCsQb/eluUZALc7Gm+U3hTf9bW0w2SrKU7WkpZYTO9dd2jWG1x4g9KVzZPbPnx2n+
DincNd2Pq1c93fwBEQnDt4pmWy2hQuGNZ53NNsa6drQ5/4aJBN1sTbSQ9gfC2gR7KjrVE7OfN6aP
Hl9n+hMa67DiFk+cw/Nk82IbDdZc34DcJnfjk9Wbpu+IEPEh2aMZOK/wWDfPhqvDaTbm6erkpX4/
F/4Xd+fR3DiWrum/MsuZBTrgzZYEQNBTlChR2iBk4Qlvf/08UPVEZ+nmVMbd3uiIMlGddADO+c5r
9+37eIRUpJR+PeMdBLo7FXsV7BNyf8Sg9bzKL5ki2PPvqESizrsLl+TjvXQVo5rqmsCbs3KRrpcX
2YXesYV1Qt4/K1PBAbADx97qRxzCwwbRi9tB3PgLka2y35U7AfQvcP3P6qWGVgyWDd+gfCBk1M1g
Uh/nD6s4xh0hQHvyxo5V7GSP2rvwXXCePakpDS2rdF09kOvN4mN58q5amU6/mcFBMK13RBjZInhl
OqAuFt/2Qn6FPtZ5ZIDD3xu0nsaicQF51/EufLB2AEpAI5S3rsFdYge4OkDgAOHsobGY7oNDcqCE
9y19kcnm2bbNUnq1GBn0RX+dATBzO0ENoQxYpK+KEzzPo+K1KxfSFwiQG3+G7Pg7frI3EBk0PzN0
RojcXWKt8sjGNDY93l59vv27uo03RQmcmHuILxao2s+AUB/0Y6+0tYiTj9/0oNx3VxNIHUT4T7On
8rsDL5UGpKUSYipp3//9lxUnmQq96TKeZnmfIwjZSTt1n64tb4YXOx65eI3wequvIs94il2DWENE
phvdvnnpm3YX7Ck4rRGPMxGQZkCihrxl9y/9ZfYHF973cv9flh20e1SXIK+Tf6rzldDXc7n1OY3e
F3bPSQ1N0IaMdXmJpNk4K4fgxX8o98JyyrmR2JtPA2OeWd3P8lRKke6CY/4HF8tvzxnmL5/pxzlD
N6Ohrjuo9wb1PuzNgnCV2VU2T3syAmcMBE7ITq8eb9vhYTbB6owB/kN95bix1K8QBcfoAfsil1sF
+A/uxRftOf2TGHBekX/8dOTAGvxmrNjEis0z1S/XeEola8oLPiYOe3sCuWFmcWM4OSLC5zXGWPVr
uIruEoN9zWbnfwZV5N/MbH97//lI/Mv7d21thQXpLrY8LsPT7H8jh+uO6KmtiLriWLLupJvuLvSI
PWZxb/4MYP0GXfnbJ/hxIo3JptGn6vtChQ+zwkQgRIsadNtk/eqPkoNcwDFpCvvDV5d+83j97Y1/
3CG3vsqS2/zV52UpQHYkO7f7fBO7qNhfiJu2001yhcv508H/d8/13974x5ycdX6nGCVvXFwrpP/Z
3C6d42Yh5ns1eDPZikqJIBEKztWTQowkGxVCDCbU6gu602KPYCaCm0EBpJ+TestkuA/OcFmsm9/3
x/9oPbNCsDQ32Z8UzXsUzdHtf/1vt3q9vX/+n19Vzf9+hf/omi2DZoDflRMr/2JdpknAmlN8Vcpu
/qNrJjSY0l7dMmY/IrGB/5E1m//CmqWZJjWghqjxyv8dWfPvAOBZID3339BfQNb1359go0qiILhh
DOznJhRuFReuxhaWYDl31heHWM93pPUvv9fpr/XpVw3z727hv73pDwSYFoNqIuBvdiNS1HLU4f2E
43Tt1t0OTs0NGGv0o+GYp/TtL3sr7sENB2O3Kpfku0881NDrJ3GFGvB1/nv+9s+fUJsfoh8L698+
4Y9ReAqrQc87PqExHOAcsR1x/vwyjhlWgpl3i91mi40itBWPyFIcMhAXK5BsRjhjme/GU7Qaniz6
a5bSeWYfWIPR1mBo2ZgeUhPE2sZGuWh4ulzylaXM/mbA3IrsrnV/989fxvjNUsWXAVQ3VEXVSHv+
+zVW68H0ixuWTFLy1/JSBvyGebxkDmVcaDdYIPJDfyDoDBvVkBO+hRFeJQ/NLV+No8YcfrXe08yt
no2n+m7wrKVJOCu8/BpupaLacNEzB010mCJ9XIUYPYtDvWsZEd12bV6Fu+zDvFIqwGQKhryizmEv
bxkasbttYseE6ZvJ3upTNuj6sc0DnpPtH+3L4m+gqb/9CD/w0l6X6li4yfONrk9rWVxpFham4aF+
Ce/7VQP1hu73ir5GKO0bWihzWltzFeGyRStK3pvHEW3V3M+DeuGiGmSTJXTCMT+QG6HoLO3gM1hP
IETyu7FhqkZ6BJCdLtmJhUVBeJSnhUfcSZU3bBMYr3o5PKVP1ZvvortYmN7tVXLSg0D6GAOO8Tpd
CJcpNvTLJMWC4LhHQ97gX2Q6ovsw+FIg2z/RHxzELYUM3aW3ja/SlZG2ENe1SJ6JvbLTy59AGnne
1H4+FqyPEidZzSId5sdjQV9ePvUjP2IY2mn0ivwPvYoCucbcWDlklR2wEkrFidomLrEX3xGsuZ0V
AQWxBn8qk1V/95Bi75h9nVTJKt+X/JfpQ+yErhhzbTZS14/6RoVFTDbZvt9rtT3cY0fTngbUef7S
/6AgQzzp1Bx1NvayTfIQ1uyB7Q6JFwAZOk/dbVbVHoaXCVclHbmF3TXFpX7g9KGWbv1k8Gg+/POD
KcEC/e4H/eUr/JgiDGnQgtkozjzeggtXb0F+EkG2tK0ce8rtGOJltI69ka50rVgaND2NmQpv3T8i
f7MEgCATmbCGV7R7I7g8kVeotZp2BfQpHBETK1d0LlLtFd2CEzGSvAfJJexs7a+OSN+96bbo9yUe
Q9R6ZH0nZ3CzYZcfRtRQPv/nirFh1+yMI6rgZdQs8tb1JxKODqZT5puaUkhOkGjjKbAzFv4nH6+o
JBKtuHWv2Vf+NVxvO+lal+hMBhTA+gtWtau/DxCeFMvm6l+6Fk0zYY7GAy+Qb8ttv8AmCTa+bfFe
nIJxF36qww7TRGY9y7mNwYS+YvT3nKnmPBZbJYalxD1BOkp8KFWFr/FROlLgiepRIGObFUXNpSUT
IKaKHg/o5O9v8cVX+DSQb5tMM92okV+I012QO0qm2vBqUaGp9MR7fYyPeGzzV5plNtaxeycFxp7/
WjrzebPePuaO8mytcwcB9tp0EIbcac/Rlw5vOsu5UbHt1cM8mus4EepNAis1nSgHspMnoPEVNP5y
ZqaCwqMGZmRTaBGXLzU4sCVZGYAeJIDhyws5DvM5jGsPn06EHkqAC5ncs4RA+0SWf1acBhnVF6IJ
XCOzvCV9SffVRc9tsKIceUwBIwAxD1KebTVpwYtpnLWPgPHpuoCB5S5DyLgYUKbaJJYb8kIuFxYR
g9wT2+bGoSJ6qZ5nA2w2LJIVdLzXDwvh24FU3Ad39R7TJBENh/JiFOyC/CN5tiib7Ojle7Ost/GN
P6hsJ8ANhLOTJ22FfA39v8vvtLfxkh55R1aS7r4lSHY5R+wuiwdgCuy01nXciAiiEWBvEJB/n/o5
94EOS/iekzPWxlXxHH6Ijv5aITckHCw5t+fygK3SIyloWBKUv1RJcH9Csvsi4RxCiPdSefQCdJ5x
GfEcYN5wpkM9q11sDJrMyU62g8cChLlvHitn+BIlm+xhje8lsEvOX9JV5n1BXxroQt4QZb72B5y7
mew2EFCM2Uh4Lp0nq3ZYg5JBkvFJkkvIL4Ugt17xi1jnnN+Z/pBk6ydbgnKJ8/UHzEl+6k0WKeig
RA77sVmcqBDDhsAVwgaAQvaqUi/tyV9a6lo+bghqc5WKWl9szN9n1ffpQ4sO4sH6ENbF6vYikVq5
GB/qdQfT0L2MpJjO1qRwbSxavgrBwAqt9vxuEqJTVu/yQDWbmW/DdAds7n81uznKQbnKX0F3FjdF
4xTCZkCEIc62TpdPcdYQ93715qoKSQVhDDC/fapMO0eE1VJ0DBKUxCOdt7yuK7Qnqd4W01k1drX1
KFJfL3IQUcGjNwN6vGhcptqxbW30vwTrL1LKEjBu9vvqiFAyFG1l2qWCHWXvBduy9dIoDnEo085i
jUPYzYMCu2NnuMjjexZTRIV7EYx1NgT5+x7r+nA/2ATZcU5Cm/M6a0+6df6Sck2CRXpEbk8WCGC9
AzSylR8VpP8ZGc9Qh1Tlzb8wWPTtY7S4SbkvNvGRp0R549YILtIb4k6YoQg0T9oUFXOgv84/qZ7G
CA5KxxJ2BxHAFJgKSxEfM58zW9CgvDcnZ3xNzgZakV1L4D4+DBv2o2qwLFEP6ErNBmZkQnV+sBC8
Yc1xUV0aH4Hdr4eL7g0H1c2wjODUW7F4IEW6MVfNgFOEnOmZdTWol/JZ+hgQwz4OV4rCykfkoype
g/cao+0jiyelDLvv7A5zL12JreWxWWtecc/tKifMPsW6x/UIhXKfrQxPdqBcHdgv4zx5BoodHNQI
BP2HGfhTTzMXTEAX1jkAAd6oX1j8oioVifGqJ6QWMdUm3+Qv9aJ/NR9peiRRk0dnKOz2RcbgPD/c
867eHyKn4GxLVfVT+t7BxxVXKbKFwmsg3V66dbUO5FU5mwXW007Ff/RXbBZWPi99jh5BjnH+Sztk
Xwd/Uxwhy+cT8cz9Bc6cdSXczSN67fJxHbYLQoPO6v14Rbu+IkH4Q14PG0nxuJhBTggy2y0ppDie
jtjWDZX6X7oGsfJjR7ttxfcBP3uTEaa4tzB10GyyDY+V13mc1WfQSILYqx9QvB0l2GuHJ/dxtDVM
LxVxeDibbYOsG3L3PmMc6dOD4uE12Qb7ep8At0crYitgBW9A3uDJR6wpKDaihX9/e43Rr33lO0oC
ebvgQkU8pFHoNnDG9e52zyVQbWOVrMZT8Cmv+ZI92dbQLw+3g5Qt3okOf4ZXsUMJ/YUPszxLgLLj
jb1+UWKY7j2IwqZ5xKX+Gh4QGl7Ne9WFlsSq58yi+9DFkrdGLSeiloPW3OI8YwFlOiG3dZViS+At
HtRtGRe0KS2Hy4Cs8cVKVgS/I0cOUAnCDu/oshd5wUuOU0mkxnIVvrRejrhrP59GyZCioo6+Nid5
ro8lj+Tuxq9M4umzzKSsbltjzemLNBH9Hmc/mmZyYDe4GazAniMV1hKa6Cz/TrEjmorFOwFXbDc3
uz74j9x2Ktmpy/Lir02by0eKr3TWnyUWvBM4ysTvY6yMx/YhOfFF6egNAH2XlbkcFVr4DjlENkaP
l9u2MxbhEU7gjLEnFm30aLxTtOmYChiYow9CHew5CSG/8Irn+NFYGk62JioUCopJulrQzFgC03+f
r9KtmV/A/yeJhIzpjXKcVXEicvSI32WB0d7DiezJ3BTz3VyTrVDb6lo7zK9fI8kdnmZR3LSMPU4i
z4PIeZSsisOEMNI1oKj952ifvdQvgaOdA147cHzk7AWPLRK6FRkSvsseVlTcZVzsrER1Y4GY398I
DsAFtKPmp4xs/i14JnV6OeJnu60IbXWQL8tMdNMzln2IhdO0iU4cXRzr+XaH5DR77wFxGWG26bl5
VFg33vmI03H2J8XgzwJ0GS4OT98KmxCsKzglkZ2cdErL4Sfu1Hdt064rJLyMeMZHuFY3dCXfQ7zf
dS8wnspr1G3kcUskeq852kYLsfXXXoh3Z8ApoKX3bXxJhadIttFrl3iCVbdniBVLu1bORnYIhHVF
E7F6aqot5E6EsmQ+7IP93jdehcr7XiMWUD8NHoH/NvfxS3CZryrmSiACpqfJ641dgRf526SQ3+Hb
bBzxq8XR1j1RTKkGTvuevhq4RIBuv9KbEyMcP8j3yp3+PNt4sFxuGCXg3Onde0y65Q2/1HHAIoq6
mLW/ck38EyPPoMcuKwqwvBwxk3VxmO+M+PDN2zBXeOjYrZ0uLmqPXARGUCThDKmBuECZ7G+Lc7cf
bS7VNnuqj/UJta4zC6KzU+q0D1wgj8CGU7AeXf5pJ/O/OZLvxtOM0F73povxKr1KG/LmC+hqKm/9
ewQHty8UW/SY4js44mKKv+InVG4ImePHela7yZyy7REl6CvlrQA72koOnOarutFfy9+F9hI8pPCy
ZFn3D9NrdK0/Cgt1vdMSKWKtCMOA6c7XNc5tVm821Fk9ycgAWW4to3XzRo3TO8vk8p0V1zoUJCji
8xA2u93Mi7GyH7FjzDcw9bA8hdG8dBXgNZDn4w5CD9cZA/W8iwqz+WHbM0qVHvKDA6134Nnppbjk
9zO3dvvsDtFpfMiOHFWEDavSN0TlE4t9GOalYdaAczB32228C26r7D5dsrBw9uHdtwMTf/2SLmHu
EVgE6+6z0ezoaHLHEVorw9KTQB3e8edt4SO/T1fYR6/lh/QJtg8TRabGIsLFurcmR5GOPkm0TVu4
XbpBqwsIEzqdBsYA9YSuJcSDaSsdgrpq3WzwURDStezf8Dp8BR/JmkzZRbPSHrEFB+/1nEK/MBAY
i08cb3CuC16TbRL9TLcFwgN/K+6QM8fGNkt2XD/MUo9dccB26JOEHWC6QnlVI2zpj6I3Q85Nfgh2
OZrcUXVIX2G2VpKN9cJih6dDPNL2FYU2K0xUOz7FUAxyiQvYlGYOJqalOdOc0qZc3+7w2+FSv+Tb
yJ72fJR+aaEKQL25pwl0IUmuatkDVVkP2kMwnQmOD5f+5w0CB2pVOExbDtqwAk5LTDuHH0o2IXrE
JcWHPmb7jtwG1p3bt8X/9mm+9ZZb9E68b5fqSmqRNbsiTemAlWwK7rCVXGOtrujVnXWLPH899wuj
OoMY/uZl2lyhoHl1mkhrjw6MkIkTvb+4EPr7mYXOsNLYkWeRHL3t2pXQP+jBCucqjheBUFN9NW7n
M52yiuo1QoYSUgn0c0WLmo8sU1gNDrcbas1Dceb+sPGKICAJThCpnoqDvXxgSb3rnMN8oUdmRNFT
ZY6Z8cY4XcJHGs6In+bOmk+jnfvlx65MVsHoBcvoOt+z2YmbncWiOoQmr50fq/IQUKnQ7QwaRi06
6tei6VF21YZbLgs4VENDgR2zJ1sOTsMMSkxArkUYEq4pmsCQsXQYxkIb69/Ft4ut+aGwV3Lwy/as
HPf9Bc/vPPrU+8hjL9owEPrKffWEh3TOIYeUvL9hPX+m75pVU91mp5tDJOupmW2Y3wYhvo7k6Fs4
99ThaI0ezcPhTzaivOAreM0+AXSeff6r2gPWEBGuN4gBt8I2+8LHEB2zJ07O/d18eqchDotvaRPV
TYHtY+fyV0+8S1fTibZ245kEcRSm1joDIuInlEnWIQKAPx5v4v3MZQvPohfSqGWHuOGb0MtcZplZ
RgXv+wcuVfoNIUelFY2Bsi4rUAfzf/8FEpviWxBEAanaMUAvgqQlO5OjbBTo7/IPHOnPRMhZx/23
9/pB/tGrk1lWxHs19uRqcxYJeVP62sCaNCtv/xkrk+dX+wk9Emdnwn1IkB/6DxC7F0Kq42JA7BpQ
C8eYM6JaVpfkCnmaE6Ci4ZixMhc9W1e5Jhbo9Mfv+zsE+ddP8ANBjpNYLgp9mj+BuJyz1uZ9HlGW
a8HmY0M6/PM3/lE++h13Yv36fj+oGSsThNsU8o07Nzu0qwxfAI4AUKM/6cH/+E4/+Bj6WqJQUflm
t93IIXnybluN7zRu/5TEp2jzS/2Xy8idye2pz9jtD742G+jAGES+VKE6FfqWLNgTMyZdc5LMUfuh
cKxspE+1KzvGVq9cLTz38RoSAqyq4bi5rx9L1AzvynNvuBPgHlsfVk7/hHosN2A4cnEV4J5Wz4ZB
0j4BHqVtCG7zThjGGyw14NEzlh3DJoHr2tjRuEAfcjOdwq6/PoTnCZFK+SbsGBhZmY0twSQH2SHu
2saiXRAsS5YUKQHr6b3aAZkBWZEfnjz2DqfndtVs9S/p2NlhuwHY7DgQfDQ7rFmr/jxL3Ip+ab6Y
owNGIbmzqh2JTwwqBHU+K5J8NAQjQ0C+8N+rLTCY2+MJdOWNuRHeDBfK6U3jA81mWnWdvegn380A
KRc4bcnNW0pPaypiwC8OXL0zrvV5iTWINwCv8O/kw4RKHIkkBy1MvktgH3zkyWbwCEP0V/mhQkau
PWSP6YP4OgJogvvsxFX4MMcP1o6K+oq9777fSmsiOxTkD9S7PM1/VH4UnkLXYlUvXk15OfrerJTy
3fIS3M3Rd8PywFVYdZzNF8YFVQkHJmqJdsqmYR4zx03odvGmf58e5rF6pGgJ5YTB8MohYB09gOCT
ZYc0Tvze/ZcVzMLwVddexo0SIkW1dSbQwBlPPvUatCgsM/xdHyAt1Bk5FiLCRRYtKK8C2UZGSelG
MvMRuFvvdLe6xBeECdseq6Q/u9OScUtHFdsIaBl3MH97yCxSBxeg73jnZ6JG0LaR4QjZNtSuVeyl
PerYOPXQcKLspDd9Hv2wPA6bBIs15uXc0SbHlE79Q/5MhlgGAYcR7VUqYNyWt7kleaGO7l/+k3gf
nzV+FTwEdnFgs/KMZbSfVqBj3wMl4Xwb//wnWkf53cpGH6JhGeRx6tjO/75rxHWUB3rPSj4jqtCE
bkUR5OJGOAdSzIMF2UXY755ldiOuS9RPmc0eyiyBztIZLqHXwfOwzQrrP+Ud679b9X/9ZD/3mCAI
66k05j2GkIdD4KEPgkjg8TlHWwDNzfwRAZPPUKucVhV+LeJEIHY4E3ACwz4FUStxJlDhH9+Di7kb
oKp6t7Tb3ZzCxMgobi0OQ901B9ZnWbhTz9UVJ6rd3idu//Yn3Yhp/I7yUemvJvXUsnTCzv7+Y9ex
EdOYZym2LVwbTkCr6nasBjetkbSBPRgd2NHNLW9PN4MQdHETK5hjZnFNT1iVZhGDlHjk/Jj7Cu2v
AmRK5dbMwGjIt+wxIC8gaHb1+BL0r5pMkCWYpM4upbNUMfPaJJD0n5nnNhzAyPHwT0PDqbY800Hn
aO/BUd1XdxF8V88SEaJN5RToGqcWIJ4Gscc5iIew1nrxMl21q7LT8FYQjk8Fi289SeVdPQdrKkCm
2WtlU3HnqatmPbmGzSkBJJuYLMffSNvsTPfLSjiZS3Uvvbcbc8nSuGKhL0g6qGzBXLWGTUYHdGxY
0QpFQo60tii5fwsKm6w/sOs2PhZYUTOEa3VGYknK8QhFtzeeS28E1onxI/NU4ySwzXn4I2uofmue
S2JL8MbIe49aYY5jbzGhbdUKESEiv8AVEZxaXv5WkbMjLrWTtSvf4pfSS/cz/EXLWuuJnJPJNulg
xNS71uE4IC5pLS7m/MwD5Vg0sz7hEmZqj4mSyo8q+SP0i+1lNKA54sGBpLDVtAJ6+2tFQpx41jUq
XxfF3jglT3gcoHgHPiMCUSTmzODyJpjoC3b6nhjWeZNkUX7kjVBmAoThHcWWvpTffEKyGEDf5o89
x+0062IH3DX/6KUX70UOi4cRWy328XV4wSWae8q9SsANh57n5InfbsuVBn9a5p6c7Il/Qivbcfn8
vbFjSeMPDi7uC6fZD6s5t7Hf+s58xPEJTuRGVtbpTnJ7rjiZsFed+UH20tVwxIsh8nDpK/WrYB4O
HrtrRTzFyuRJU7i1SI/dFGvx+y6Q5gDaGb52UO5vxq/JvjFdIuwa4d4GN2cQStfz2XvGpi3sg5jk
eHpdgGrC0Eu0utBXsF1vFfC/soNcO/oQcfiSWZzIV2JkbFcKRog7q10Wp9LYRh7pWRuLM/9ksmCM
QMSbxkSGcqvuu7fwOOO1vX2YT7vh2TRXmeaAuTakqNyno1P4ThRdIhgbrDXmUZWeBvYWOT1TT6Zo
m9JwQuNOUtZV4SQX1NAAcJAmnHdK21QOlsO/jDTVfH4HHqzbSF6aydvEtl9iRpHBD6lJpP7QzflX
AFtyltQnRfGy/FyQAGDuan05cJYPPUFdExwxaWt6k30SkR5lmolJdZmWpNEOdvvFDEUlpu1/0no0
pxXZcrKBBfzI3wobFU27mJ2p79a7cU1PTPONi+32rr+E/rNGzCyJFwOteouUXA58ZnNOTPRMf/Eq
X3df8jsAtL4j0YVv+VlikVEdFN0SZw/aIYliJZi0HF3In/CR3V896va08Y/KYcYke2i2Yjvj4qD/
W4q1HPBs8nVnUbbgtM/6iRAcxOWzYx3UYZbhwspNGwWd/qv6Pl4NB8ndCiD6Pv8IVJ4WAEmdfAx9
AbDppq/Rac5h8M/Wpq3sfgdkZGyoQ3W4TFzzs7Tp17fZ3LHXNk/ymnCQ4KTs5auEDWhHk/nV2KvH
fH37Gq+xtkXOzfBDssqphSYxyNyYIz6ILCKEmXwExAY6Q6mxi7pnM3ok5wRK2n8epW1Y3UvlKgyf
IX2yYQULmFyUA2kXyGlOxNMmWJLXJEJAJROgdvJBFFt4HdbFXd0AxRIZHREm3LwVnrHXzs1X7Zbr
ZN1s5+xHjKIL8FjbuChckNqlkBEV0jyJ9KQILQoPdfu3Sn1y0q/eJTwWzY58Lz4r+8YBE8Us8poh
c0Keo2yIK6ld5Rw+vk/eTJI0HICZnlAzYWQ8GcTqIOs0t8gVCKiYAYL70R5gS4Xz/CGAJ9YmypUQ
/TObR7qP3nx/qT20HlqKTbpSEocRKCOo4jE/ydWDGjpC/1q96sRFnNDEBx/lgFpmxVqpbCR9y/BG
Z1ipnW9fFbJK6EQgAOkkyBuLbKH0qTiM62FYhncc2jGwMD7C311amrkIaZwDO8az/hJChbUkOuHE
5wIhD6+IntIWCDwQideA4YRXPU8ozqqlhetf2JIVIMCQDat8i22uNhYKa4qH030CxpIv1jNfjZUy
5+oWQLsXeXafVskKpEhAvQ4K45bzTchuS8YE68ftq7s5Ksb8bonn8NR6wye7q3TK3kRxKd8JJGT8
8/FxluL8PGip+DXmTm2FaqofBy1DrrQqt0wFs361hkIDPxJWdJn8CQX4jZnH+vV9fihYzHFUJili
nJl3eoI2wZys1RygoPxBNWj+fnD6zzf6gQB0YdcXLRU23+fhjLz4q0m0i2abL0GNDsC6KtdqTQr5
B0nILJnXAoqlfST5ugL3CzxjW6yFWZGAUKhws320CT7FE/QXna6H9Mtypa0JKwu79JJ+zYaiec4l
awH714om9c3cSoNZZI1X+UgxWQbClCNwq/DZDg4xX155L+IomF7IhzzBs4IhPrZrYPm/fvH/0aLa
2YH+/1fUojeht/b1Vw3t/Af+LaDVjH+peJIsRKqqRUCwwh32/2oMrH/pqmrRZGDpoqUY3BH/zgUW
+C+6OQcGW6L6nQ3MC/47GFiQ5X+hoJ4bvGf1LU4n+b8joTXkv4NuuopQF+2ubpnE8dLxLf+AT8y+
q+ReobyxaytqnmM0u2C9Pr6Gdn8LIrl/EORkFDd0fkwqQ34d4qnPJXV808ZGfSvSCiYj7qoEAFVq
4sCpLUHAFajrnIYb60Z9AUmUufLS0BH4UtYZaVG5YZZ4gPU+P8iTRXdhbWoUqsaZpaTuNBT9hO9N
0fDn1AKGOwqi6zBxh1gSq7tMDpqPIjTa3NM0arU4nsqpFqn4uMuSSiY9gJYt9S58SPOyhNC1/IA9
WB5bxC9lFD9XRSrBCKo3RGqmYOAMElsD93FvEETij2ZvOkMvxmiaZJPAlSwIsFn6fkWPZxTKZINn
EtOplESNO0cRrORJz8jRrePpMYuKWqZJO0IIoSgJo0HfCq5Q58NtZxp9SzpZUmCMFoxmfB7VMnms
DLWPF4GV+XYr1nEtk4wV5tPH7EVeqaOoYl1R9HgX3eKyW4h1lNXToSk1t6JxkNzxSGuaVUwT6y5q
qpAhYzJ1qOzWNO6FoblJKS2JQpfGtqSWkdTDnUjm2O7NRg31kzE2lkn2Sy3dNPOrEINmpBq1uo1V
sNJpIY3R1qiB0KOs7htRouNCDgLIGD06tFKMGrHUMoSnajC150AsciC3XJQ4AVVi0F5yLYoJsKmR
XC5yLCAUGt1MglwVuiNNMvvk+LMNEoPw+7zwU6F+VJKxwx/e+qhGWoaPxhQ6GK5MD1U78WNMrGZP
hMu2b0e9fq9vU9AITl0KA9lxfcmBw7Qa/JC+ptDMSjOqFcqE1Ed+We/qogwwnxcVXHZ9G+gjnkvK
rTcrLH0v1bqCeoHQbxgXtNic7sSkoNXVvImQth3y6T6ZRPJ91cwEsQtUJYYYioNmHWhiay0TRa6R
G/mFXC1NTa2uakUt48JMkBMFrSIRJWqM/tHsE76CmvcTaWeixakrGK3HoOr4MH0HFm3nXdZ/ikpf
947YFkyjbc0rhDd0vmVSjCt/6BNhKQdday5zSw+fslFszBc9z/p9kGrhk8i1+kgmIalJNjPiVyOT
cgaHDPgqM4KWm0tPYmk95JPCHCebuBZ7IdgLkSiNpsm2YI5R6USDr2eAxMKUp91GGfQiJrern7L4
Lq2GJEuX8ZSWnCxGWTzGUVwzA5hicLt0wCg1z5nT0um70/1Kiy+BMkfnj1YgEawjABsZWXSfW1FN
k7tUt8We54pOdpEXD5vQh3dqC+WOjiGJpLpaa+GExbY8JKJPbp9+a9W3IC00cpdIl6kGq7nHjFsy
vaTcwktFmPRzYKTiZ6k2IlFe7UDSciMa70nmIw5vegGRnKBZiae3ik78V5L2NSmfYRXmrpxbt9si
jdLoiSYWn3pa+hf3lpzIEmlRgv5WTFKmrojK0D9KvY3Lk5qXb2Ej5vkh1CVT87JUrzCa6qG1U3O5
Gm2lqpnkorDIldVt6MPPWmqCa6H4IkLXvgcCNDXRnFZKOrSmk/VpsQu0KNMR68XKMw7kYLwzpjbQ
qVYfreMkoG5LbqX+zm+fjjZXsyN5ZpQ5vyWGMl58q1daWxiiRNjVnd5u1Sk27lN9UPCpUqG0r/JM
3xl1M3XocbVYOjaiSj6ZmCBqEYpuZ4YhZ5wolIwQTRuSQA6EN6QM47JJyk9zEo2jWCkqEln0vfSt
tqE93HCbLRo5j+SLdBMGBPiZZTarQgDOnBS5lDb8KqxsYWISoWz01vCOAWmR1CNi0aqlG3iRGkK1
Tzs1eQ3S2kS0T4FnvcDaYXSLOMyFc1DnBibeUNaHtYjenVra/KOqDBSmaUU5t9eWqs/KL+VSMp8o
NSLMwluOIV+TJ6YumdwHUOY6Ck6lMon12h+rTlykcsFxOrEyxLZh7YuIPm8GImqrDzSEMoEgEN8a
pVNAD2wM90nF7aaQGumGDEPKzI3Wh2Q8G7EfkBchydlVlMMJTWVt9fhY2164wZj6yYMRjz5D5SBK
pBkYE3IpUTMnxcNXHSFXuw3K2kyrDgW80T9O5IQ85moTZxzUUzP3AiWn2MWPupRkuy4g6k5QBXVD
IlCcr6kWwIRBYmlCNZUfpR1A1SDWdqHLee1mkck5IJb9OnWkpESH2ahFhL8rwyVoa4kRasuhjwPk
C9ZUIKIVdARQZtui9e/nRmG1SytoY/PGnxki+Wb3Q5zoC/UWqO/TkBFsOwmiyd6fVbd35mmCdtOB
Jc3GLskwy6bD6qm3GltDW/rbcRjUc9t2RcV7iSRUGqWZle9mO45YdRJLIwdi6AIoxroyDoougGn3
kxUVq7oYKjSikRbZop9W96rgg8cYmf5c84jupSIJXlO5nAWdXSsTZVGkgIcpxUmuoiNU57cMYe0V
CejNKP8ve+e1Y7eSpelXGcw9D+iCBpir7U26nUaZqRsiU4ZkMOhNkHz6/qg5PX2UqpZQlw3MVaGq
JHGTDEas9a/f6L3dz8mTZxrzJe8CyIX2mHPYzypS2yDHC4uM88754tZ2a+2lOVtvaaZaeHRxld/a
vWBz8arsvW6MvRtJbzVkdYlYwkuOxWzin9z2kA9s2cmj53ndoY6L8cRKgKaT9vaFHCL2r0CWCMXn
gipxU6CWwtQxSDDFcao8ByazYxQ4Rp/Nd5ar/fDo84H26ywfFwfT3i3zDTmU6Vcz9cAxp7LOoJQH
CMhrePADcWnmbZqlxXul4yaEWV9l9smy9N00ET3qzRcHaBrRY+l1GQuNgSmzlV7ehWMWcCQrGyqv
l5RZy8ZVqrMeJ9K/lVc/iJrfQWYBG9x1VzHLPcZJj9n11KVPse124Ld5G4UPVZv77kNPKh9Oe5GP
MD3xRzuGdiXgcaRurhTVWuZjGBZLektzgEpPaYauSHRziXllYTdwZz0x559a9mb11tmtUZ+HrAcL
SfzZuSrnaY1BGae+O0PO6U10Ev2cbd1IZ+sscD+ppL/zPVhRvhXPOP0FjkRBMEDc6S3v3qlgqVLh
XKqZ2KCu5neZVUsgYjpYTXtL8lfZXpVjHh69LJXw0dw0THZjUnB6daFV9v02MKN2vvYHTwblZXCq
UeV3jdFwQuV2kz4Po1l/0f6UQG13yFmf3eZiGqmFnMody1fVNFP8Xjas7wRPK2tldol+V8LW11bZ
ciS4rWFeq7FECtkqG/f8vhzijSUGCDBFvSRQu1H11a87BZTJWL19HXojDlex8CrsOMbGOFKYxRD1
I0RQnjdaPewQt3lLzZy/ojs9M/GTlh4vbSChKiem0X4fIhPbETXAS4x1YGWnSccZqF44gBIVXRqK
K4KtTXlujHL6XpbmyNQqF+NDxwXd89C1ATqJSI7TNg47ZgJZ48YFtgmN7BBAZE0L7a005xvTDJlQ
8TkDYY+Jpy0YbgSZPJkZe+HkTP2l9Ngq1rphJnuPWniCWlPipeGnA1AfqIgfslej6o+wGW8yPahd
bZGmuSeuBcCjEWb5FOYT27gQYY+7+xgkJv901wRXZjaXmXGOp2qebmSY48mbuBHbcVSGWLYIBzpR
JTv4OY0DD9MOQPOdWDvMRU0d6Ps4n6geTSPpva/uxGGxTQfOOXxG56gIdm421jsZyco7Wa7p4hGW
B+GdSMXEpI5MmBADe6NnPC51hWwmttL71Og4pVqfYf1NMSvb3Pjj0M+f3LQPgu9mFRkDn0iZUvnX
s1M0LwXtw3c/Ts2jMthnDq3LfEBOsL8CpxE3w+hm7ifpRdjwxlPrMsqEoIDNq5RIWMq6w/0+8DPc
Vyslm72eW7ArI6jiL3XoH/1Zn9g4ieP0lfHGftM+iSCMk/fUnYqWapVNZ20Ih0q1J9gz3GQTZdfW
GsP0FWVKTuFT9QwNXZG2uIWESpSXLizlM5rSAfGDskbrjn9DtliPFooQ7ayRzrbqDKHPlTuOeNVX
vsbBfZwy68CagkffVI4BMTdqNCbfvTUv8VK6Mk84xRHtMpgpOFulpxDb+rBj+iRkhJkFvw5WT9I6
vOPe6NliJkuhGqwaBBIFEvXrNp4YDWeOLuwNrZXkNGLxaJhaNCfdKjfk1K/E7ETWkd4EXw4/8Kbq
UFMqE/tV1j08ar+Fi+kZbeTtHB1SZax6nxUGp6rRZByy03cuZbDsJha9U9eddxYqy7CKp70wD2VL
v7epJOth6zd9jnNFWwfpbrL94WQa5WAfOGoGpmZIqPxD5nUeE8xQqmfR++rbWHFur5Iyqm+dKgme
CqpFnyqrpkYalKbLkLkl8rXlQKX2IqXeLdm5AYQwL8rWUdEXcA5+ICH/FtpznX5pyrb83v2f5a99
4RNt0jjpfqQZ/dd/+58WHOX/FhPaoUv4kvyvfZ+SQvJPZGj5a/+JDFl/4UOKuDrEi5RUR/e/kCHh
/uVBgxKmsMB5QGcYHP8NDYm/fJ+tzjSFZwnQJAe45m9kyP4L5hSgUYjFqXBs2/b/HWCIH/YPBJZ/
HUwIva0Q/pIhTtblz4PeqR2MrKxmlEzQ2id6J9em6ewuMk53/4DL7v4vqvtPQfUvV/KEZwOPkYRl
huR9fgCgakuaU+90IPPDtBNl8t43yzoOzGHtpcHX31/MWhDdfyLLHg/IJlF0kaE7NsDbz/dVd1bP
7oBCK1CEA6JRgpHC0A2dJPRwY29lK5jdKTPf31/355sMiAhdzEFcfEKWpK/A+nCTrmQPHAUywRkS
vPShLDZY3Rr9sVS3v7/SAiT/dIMfrvThBkdRSSOLuFIiFhQgYzLW4hTvrH9/mY+y7A83ZH+whPKs
om57r/ApB5yXLLJeqdN2g+O9JGJAC8ak4vfX+4XmtVzQMwl4h5YFnPqR5mHSvRi1w9AqOcYH+MEH
XOChTJS7vyFqNh/c9/+4HpdXRTjZsvqxUHEIqv5wZ2YTAxJYlKtDXHwz8+Z6MnG01fnRGt3kD3f1
67KwTRBgUwgAX8v++BTjIB8U6KDP9PXGE82u79ztCFV5gtf1h+e3kE1+Xhdcih2Hz9m1sKj7MICw
JscGzJ3wG4KwOz7i33hYQt+mB/jf+z/5fHyc3/AMLZOYN0hyOEDwyn7+yqQ0lC8y04dsFh+cwzK/
cZHK/+kyv3zMHy6zPN5/EEYLq7TzOpgRDnlfaaHF/Pj7h+b8usp/vo8PdJcoM6l/gcQhIUAww+iy
vCFf5dZiFL84J4xn78r8VGHc2dyCOsDcR7G97q57wj6HT+VrssUl3caRvmDCgkgAJ8ff/8A/PecP
24oZBaUMBn4fKWiHdm/gnUWe1R9fJ0fHL4vnp/f5YVNpuijtANeYGMNkykjOQAKFsSGu1wsxz0UL
t1kkYs6+uhlgMDG7xbYLBj3146al/Ify8Psb//FlfFjOFh8MkxCX/wiCZWn849WnuRN54xgi7rlG
kwSCB2V9YbAvLmRwVE7+df5IDX6O2cpx+PrD5X/xkmWBO6ZvWZy1HN6/+lNJqs2uQWS8UKz1vX3J
7sm/gAyJfiO4jVbircZUTZ6zDeSbP118easf7t0hGxIXW2ZKNp/zz/fetEINWMkGfF0Y1J0cyPiM
eWFWYgOJ7zbzbZCtdbKHFmr+0TvoXyw5kt9xdbF8agPbX/aZfzz4qAq7RLqgxW2vdwZCVWsmO9UO
aJPGrezSdR5DiSKu+vcv/BfC9vLE/3ld5+frAq7xLJhXrAqBRXHp7tg3Ae1NZuTieuwJHCqNbe68
d3G5lQ0WlIa1/8NP+Dgt/vgTPqy5aHS8NnH5CQaH+GSluzlVBBxUWydC1SKr61p+zoka0PruD1f+
eUj340wK4M+5NqeE4OF+eOMAyBGOOox7l+XmfcovAyop49Qxrv3j6vq1gLB/utaHF+wlPpOqgGuh
9jiC7GILhRCv31EKvshDjo1Hcf2n8mh5ch9W9E/X/PBy824YRmdsQhTKWLOQcNx+/v0T/MWnjXf3
0xU+vLvU6evYCLkrCFgH+yR2CyFrkbagAV7VS9rR5+r8XMAAsfYREj73ClHJLblycn9Y9pDf/xz3
Xyyln37OhwMycdvQyxx+Tr11caZEMU1EtYRJ3e6XQOPb/MZ9a0mZRJGPK5exFXiT9bvpZTEpbNlf
GOVce4f4NtwvPnLwbtdYof7peP0lrvXjQ/twvga9W6ug/rEUAn6lf4iO/tpb4T2KpOfPS+9frgIX
uoftiWXu8eGUkWWaFMOy8sKRvbT+DITwh+eOlOTXzVOYOI/bpOE6tmDu/fM+krK+mUkOYpWbjY5X
OVM55tklOu7EzJgmTNEA59SfQBMqb8STNiquOktLCP8zX3gg+xOQlPlYJ31zCNrSvrMTsIh+zvVr
X+R6P8oGPnmjhjud1vo1soLumOS9vtaMLFeqqQhD011WbkY8+t6GeUKjNDXVm8qL8I5hOKzJdAjX
btGpszlB0BnqMv889IwYLK0E018LO8h+7q7EaInb2InjfZM33pfaQHkQglHsIrtA0Fia07o0ZfHg
OH62y71Yb0bl6Ze6KLMd/Uj73IkZi+RI9zeGdvRF9mH10jrFfFNHU3Tu4xYarDTf+yCGSp228rG3
tXWpmEe9eVPd3+ezdA9tGpKKNfTdsetVjtAc3mfnSB1ej5Zl7NLGnJ8Y2JabnvH4oynSaT/OhXNS
vY32t4aIpCY1IydMxHGuymhnF9gDZ63bvQ5VjnJhqP34y9x6z9oAv9nE3Rx+1WVw5YadsatHoXBh
FXb8rLQgzJBBi7NzHVV9MwZH79xGTp9CoyWmvjS7LXOg4ZQ5aXSIPAdH0LwZwdXbaZPENc2gBIQP
T6WYrKNuhxY/7ckM75PKqi4Ng/FtX4T9tSUD75K39njqmXxtvRhVIbitsXhvlM62TDB5ifMkf+hC
La98A8w/LPv4pXObCqF/ZV28mql9NPTlo91PaPqZvWytVkoArNlmOMm0EclAC3OrScfmW1kLxHVL
C3m0a7DK1sdCty/t5CVjtkk+TucdZ9+RB1fjuRDkjsE+0gt0Byb10w4Ld2yWGJuqc92IXaWm7jB7
hrcVHcMnEQsEVlR3L1NTDq9ZP3jgo8EOAUzy7mYG3iihNvKv9dRM9j73cU9NEmtC3qbha0c+g9LH
oCN20TFrvhK3KSQNdBI1LrmNNnJIcxbIf904cV7yIokfmdmIm1Db+VOUNZgjlJjaTJE2Tn6S7wwS
mxSTXJ/Z8z7HPySLjBkj2zDLMdfJnR4KSsNwFKKkqvurrE1wnzBU2s/XQTWRkjzY6sRRUH/NzQSV
9+QV83Bo/AlPoUwYkKh7x3gKtIcsw4ij14jxJD4yWWnjcl1iIm3Jtu0pqRx8yBtlYfEeBWCl6TSg
0RRZk9wJcxlOZL2OMFgPBWI8p7YwcbUrkPkxswzqrzBWR+WE+DvzsV2nY6zsq6Sa0/fOGadxl3lE
Mxay9E4LWE96Utx8sXOneWkCd/5cZk2IvFab5UtUM3ANhM1dz1X/PHdxfBhEyUcxz2P5xp4AyBq0
db3tIp/ItBK89tSYdXYptWi+1+wQOyv11ZXpgf3dR30KNsmfeZZC6XFX+Y7aOnSn13lpWY+NUunO
7eb8anBL8V6Y1pKtV5M714kl0C1N9klsZ9bGdIoofUomD953a+eBf9cw3ruZEyNGyukT/+QkGMzl
fuHdpTOr0TbxQhi63DuKgrTQoamiz0bNlAeGkEMzapXdbVTJkCizwoH2O5LZlbj+bcdoKWdGrjNI
a0Mg2DhTazuNXrg1Y5E/wRhJ1K0cysQ5N2lAuF8vF+ZBMp9sphCPworzox/b1i1j4X4tXRdDltoq
8SFJU4g36eAm6LBNtyOGqJ7ddpVUroHlTOUmFYYPqXOX83jIhEu8dnjqVDw/+FFPYK3duio5poaR
Em/TNtY5Tuwag7/ZCDFNk4H1MswadUzcxOM7c2zijzPNOLXEC7YMXk3P/T4G8j2ZDL1RsZUcSaVO
jgMj+V0ZGJgaV7a1GUblrzsL+nUyzPFdM0RiPfeBIhN0/DRP/fs0YavgsLJWEvoQrH8dv1tdydiy
U8c0DeH1if7gEF19KhQWymIUmG+bRXQVI2bbJjquL0PIxxux8x27sm2hITVf8ypz17IY8HrXTKzd
quUCqXyw3fHaZABQp9gD+S0eyYnfZreFu4x4cn0PSQRmcN+c/FLbKByC15oR1CZhaa9wyHkawya7
bWtA+xhL2CuORu9g5oG5m0Nf8s3jhl5HlVg1cf1WDs1X08jAKnoekT3xqyzO5EB0OfmrCYb+BUbQ
Gbwi5sFy3EymcVvjVL4OB5UxZ26b1x//ZzAv9jEOTFzDdqYtcxGykpqwJqqhwnDe6ooHFWCK4sXg
LnEEu7xynddYGj1RBDCfssRBBsYM32g41xOnwQioxxVv1lH+0A/OZa5wV1O6fy6nTG9iWSI+D9vP
9Vi/aeWdq0zczuH0WPbt90k73zOJ7LmER23wUdxVlcIIpivydTKm1WFeiARljqt87Mh4Z1d8IWz7
HbZ0DnI9UoAIY0Vlno4j7sI4fcXMZk5dg+nQ5CAy6TQVTOavWXmbHFKv0aHK16I+9aIhciGEktcq
73XKeGBJnProtr3vTduar2aJwrgT7trU0XOgnZexrEknniKAizh7z3kbo8WLcP0I56uUtSo5/Da6
FN/nwexus8G7CydoA4q5PMaBZJmxejmvOD/iIvoaxBZWzB4+aQVcdZ5R1LXPQzRdW6O6q1HF+GXJ
Zh/ch/X03jr+pQ3T54R4ZRUlt2Xf3cRwoywjvPFGOAhiLjadnJja55FcR55x2w0hw8qWRFRPz08M
/1YCxredDzsnjuKrapaIrDvi8Bwtxb7z+NOhLPwrJxr07aCLTZhGaPZyeHMcMKfRNb9PLibjdY3C
b5JkXbXZaxBEyc4itQ6ouCMRJW9kvM7FXG/HzEHVpCkY/S4xn6Tb7SkVHsMxfhYF+j4DQ8QUYold
YLVkJNXO9zBxkZba1DGe3ma9W6o1uyvUXkiUlYbRXHzH3mljvmrg3OlkQabNGnJCb4/bWbvJLpjl
WWCAygnrWhscs4+FW6pN0RK2OM3VRLqnd6llLnfBmMP8QTRa4EOa2HdKYYgS++4Nn5WNsEDuitRf
DLp8V27sxDaPQWhan+chl+Eq6ezHzgmQRRjTxWH8VNk1nMPORsxkqcuQplezb9+FaTqdwJ7tGynb
L/44J5/NtsCRGyXZXscMw4RVuyeLifxnbZOG51WtJvrbbLZlX7CzK4JGotaUxJylB53ogBDtxH6E
FGeuBwNLeMpWTLnGYpfNrfncVuq1VSGD/Hk+jmBEm1q3z3kACy5vXkunxI4unIkaAYt46xvsv+TQ
r6IiBCDz8ytzZrdufAd3EN2SBskIfTd7jJYbj1jAWGgY/Ta2Ga7zLbbiBskJG73ql/nmnDa3yeQ/
FnVDbcSU5B3i5DfyjE5Dx3uPOu9dqe40eSkiDB9TRxbImrP00pZ8ZAV+EL5/9j11lUfBUyg52kTt
Il8pv/T2OprVl1Q9BimSzriCTOI+J57LJ3SdW9SETm+BPuxcpplulUASgTG07ZuwOonIfzYUbiz9
fBMNSf/U607d0nh4G7OOMTsITECKBHlRFJe0Eiaxnm5MHHcKbinGbD+P2WGZ9mo5XElCUikboGwx
+uyt4aDrDibUUGJ5KnHXsGPtbsoBB6yq7uWmm7RF5eQPN3Zf3xpJTTj7MJAt6Y47Ixd3uUuOTxYj
Oa9RuqWkVoiCSXah8CxUpgGRrYjwOUqNU0jesyy7HmMbieWHUUwkIGMBOGTRVz+s4SsiVTYJ/4ay
erJG0lwhRUQqIGAzqw+FS/BDl6JHCTpNFRt/hVEKFalUL2ouHqQinciu94V0XIyd8rfMx6kksfcp
h+8qM4PqUM4xksB4QkVaQavKQ+hAo+2eVGcdQAOx4CTIwYZW71Ea48qoYGliJIdBmPrSz+OwTuos
OrTUIkc3IJ1cTN+qBP1KoR7qgqph5nxpA17oSEqzYWVPoW2jRrblliL2PAe1syXdLCECEUZEYWaH
IB3whXHddWcUFxGPWAZIaLV5rPOridnhuZx0cp+W2Ij07sEYfJPI9wwQ0phJmeyKG7dLvneU/ZYt
KrapmYzR3obk1adf0+IpqLhnC5Zt356n1HrGEx3pm+Xs+9a/S83uDCXhEHbim2cMb025pCxk6Q3z
tXQ1UNsnqDfd7BaWBeaujr4xguA4zERF5dN9BpVnN1XFfTgDGmBe1Tj6Ss3lc+gndz7c2LKsd340
7Y2mX8miWeeh+an1cl7eCT7oaTmZ53Z8HUsDBZ2RvllJsB/G7tXMh/sa453C6zf0iu7WGXGfbbH9
zCzOdotCw3OYfVE+d95DbmPaWRVbUbXXVoqwLrCvc/tLPkUko7erNNIPyhG71iUiczZIatKntoQX
Fds3aXKKcc9FuIHmJj8E1fe+xk/ZCL5rhYUHZ4wO8hsg4lsXddjcIsoRmMd6IkEGhZY0xkKva3F9
gXiwapqA5zKi6vS6bVaTNXbxI9PcNE6UYLhxUpgGygxKd3BKcGMZqGSmQVzr4ByTCDt7N7S4R3MI
r6zu4MTV1gw2hWsRH6+OQqa7KuoutOVdOTzbnB9ej0wfNkJteVv6qm0Qqp1Ar2Ua/ksdK+pJGM/l
kdHsVhRXLZabwyUX37L5uhPeYbD1ami/wnM68/HJCuu1YTeq74q3aq5zYpv76pRDM+vJ8xbnGOuj
6F1rskHAZrseBhvBTA3GNcaTMW4rhz7fP/TOoaqooPSlnD+1wVNC7sqCo5pXTf01CU+weZFjGcZ1
FygFg1vtIDfzksnJQmEQUt6qwbyynbzdCocdbPTL+27E4HgIkLinGR6UVVaaawZ4T3M/hwTwqgKf
GY+CsehoDcxFvd4mHMZFfFFO03yjcULROMUhMrjlJBTjiLUTrTNHQFalbChtO7zBTuoPmTmg+nJ7
bLEsnHvPdRQkt8InqqPvcet66mwITuturt1dVOaEU+QCPpBNhxnU+k4o4V/Govf3g2UgTHPnXKzp
hIprjmN82myqieWjnwegl5CUkbAx16Eo9WWEIwAFupn3VU3JbLgAHX/AIj9iryRXIP0wCTQi3Cww
P2DLjeO4g+u3kJ/C96CiVc9aXJt/XOP/E0H+t7Vg8f+9Ouihb9LiLf/2TxLIj7/ynywQ56/QB+8k
tcgL3SVm9f/pgwRe+UyYEPsEpuND7QAu/ZsF4v0FjcAFvEEAZGJDslhd/80Csf5iMgOBKgzp233E
Pf8OCcR2wp+BanggvhXaAW458JkQ/fsfVkdsQw+SFi6Io1dDoxybAlKxVcFvFOxxSDKKGH9Q6UQX
Mluay1T61d4tHHNYdTT40LXUlyRy21NLzXk/ivEuSxYbqA7R8Zjk2aaMFCZS/aifc68Yz4Scfhql
WT/xx+1j1wf1MfEtFPKp88UXeC46ioRduzHWGd3dKpMz1KXcxjBBzf67CzPr06CS7r72mQ45yin3
cx7GN+7ElGYyoq9lFEXfzRAMA/58du6dAMmq1d8iIEExGXvQ8oXork331fBq3I6sulrT7c7XRq0h
lhkDdhnAZjsr02jtK+pW16zxpaowD+EWv7cFNZFZ0O9KP3lQmTzHlWxWDiDpXR51zj1ykvnMy/5u
VXW+doSk4B+7ku1cJ5hIAkRCuzzQ6XOgmA48RvhrN1ahJQXeiI5eDC+9awYw4/T8yTDZU+AONMHR
qKbvkRYYezSuve1sgZ9FDMpdj+b8TaPHwOgMp20xl1/YcTBrVog5fSr0iMQ4OWKPpfttSgN1HyZl
rVdzmpRHM4/HgxyARea5s/ZDkFWXefT8ZjUW6FU91eY35VgHj61a7KflXOItK8ux2Rc07Q1GkU26
BmFJnqSNPIugIn9gPmzge7BWQeO+B8x9uk1v1TnO/U7EKdp7XgZK2vooP2rdEAiYzYmSFzdK4ei2
Ip6yTZoauKt5ZgeQbjv1tgJ3fa7y6ehVQUD0N7rV3r3KR+MqqJunMAk2fes+ZaqKOZ/xcZsqdOpX
o2pPk8PIEBFGJddpkx1jIztaVXsCf1g7Q/9ZNN/MOhKPYdthYdIjZKrLwrzLKgbu8/Sppj0tS12s
w8If8dkvHzu/u+nD4ptC0wFl0ZmGr3OoXk1TtodOx+kWGc9hKqtLFuMr3tTWY9R91tjoJlIf58xr
9w0aGiYT5X2ir4Q5uPeZnoJVKgikNgoyubSZwm119o5Xbyea+g188PiTrfR5Fs+20Ed/ao4GNA/e
DZbGor7tY4thbZzs3L7HQ6StQBOUs0tT/1sv8eIYtYXdT0/r43dYwlgCAQlVJAPm9KZVxl1RY30b
yENGDvAmG0iE+jHwxQ22Qc08aH0ea4ZPuSktKqowW9sAkWi5IP+JvSnGVQIgs5rd+C4HVmjE1D7F
medTiDnRKuMOwgLBVcpymuV+KPszgrUdhEkM8ji1jU7S0YrHuRlo3ESLR1LY3YVF7F9lWfSY97Px
0i9VQNsi0KN23usezYEAcI0oGXJhb3x6JotSwqtYavm+XcoLf5I3RoFPzKz2sfM6m1dV2Zyq+VOq
L0CF6wFthjxahPFId2ti0A+m4WDUUHsbkQ9r3sLO7r4kYu/Yn8ZwN/pfRHg9VCeA722MCU2/94fr
Md/N9rOdnHT1ZRh2bTbdayqrKg8OVXj2A1CVizl/9oqrqn10MWJvbtAkemxLHnbNVGlifjAaee9R
uLVpsQso5AAltjaFXarwz6PQE7h+hmHykHhvYX1tRcXFoxoMXfsFGnvbu+vSuEg3vzY9FPnXykto
cc46JwWPMLloqKklj0Ncos+HSR8dXVSeh9a+c5N561Gs0uJStfK/ruCkU8lS0qo0uPYoc9N5OEPA
eRB8tYNPukgaP7vVuJN18DKY4WPmfQvs4oC2bqUJOw1S86ajsE5q/dhRbEt055iP2GX3PHuf2Bh2
7tg8WC5JvLb3UFQ0OqYkBqp8aTKot2op7RsJ/u9UL24yAdNNmoBKeoDUcvBwcbbCiLeNdG/jibVU
SuYioI5scDuTLiKZqodZlScVnDygi1U7Ew/e9iujMJdvaYfsc5948i6nQXG66cqnYUkGrNrQqp5M
2/8eh4RaTtONljhrovl6AfkPhHOMll4I7P3GacjXLEh2hdR14/veWVnYCNA+FYYZr8KKcLvSCXem
uMzkPq0qui6l+rMw5abpGyaelnbI1ZgM6NT0a4K+bSqqG/YAvc5cYmbU8DhVjdooXAd0a3fXenSu
6lziITiIHDRB4u+UwBwLA0ZZqYHYqqSDRKF7qQLrRqVGeY7z9KzpOCv28q0f5k9QO2+6pSG1czIG
rAgDAhE2+N129bD1sugl8OkOPB5zZpcaPxjnplHxQzxWlOfRVUA/LDShpYIcT/rkzJLvVcPLMAsK
Wt9ENmnOHeBr2fiI9pRxLvsFKasjPAUpLnhR6qXPERf4oP5vs+/etzTywLfdWtS4omqNS65RXA9O
912o/Ad8T1ILtOfVJFEczZgvtw6GN7L7pqnc2abpEn0q9HikA0lAJzS4gr8ADGbWnRQzYTRo1OqV
GfW7pikuCmCiWBCKceYYgopgrEejmbb2AmikPPLTPHOQh9HknGhs1x7CMaRit5zphPFpp14rrXbt
rB6zgMUGjOKUOG5ytl8L09uVRfpeucH9lKlvljWRJhy75qNyZlR+ylW3JRXCKcrh0gdAN4GCclEY
+pSHhfXuSWxJ/LEhVyG+NagWVwmGqcvwesGFqmPkw4cZwhVUnTepHrs4Z9xTngZwpBGHtnAXVxkQ
HDhTAN5UsHmCPk259zLl+OVbYFK9RGIsQanC2inXVR98AxU/GWBYegGz2MNPI8rY+8Q32XHMqZjO
k3LJrAUcs70Jqg+CTsztgM/Y843NUAaYrOgRmeUCtTGQOksxXg8AcFZlS8TDYbgtGs/bDxK/UU3o
cwFmlwb9cygD/FGcTJw7sD21gHzND7ivbt6rSLIMupNGvrEOF1wQqD5Y1UCFiElQMYwNVtPtYJ8d
tyBcRLb6ZlxQRjrulkCKTnprt3eI9FmAyXYkZSEdavM6tczpgTCnt7Hv8/vYyuMHT8VHN5zW5g/0
s9dZv42jAHueKbZ2nc8YMDHnfV8nGIu08wUSgXtybO1tB5BVGLHMvsZ1uCCuC/SagMHOMz+Ej4wN
wDsHgfFaLjitCWArBqdhnYluVcUxue8LttvIMjm2jnMXV9NVin7Cm9tlIcSrwMKwfaoBDPuuu6s9
deN3c7wtQjwEu+lT2dSI8QCaPRDnBPjcl+Njj9r5nE9oKu1MnAIUtqtpwaqLBbV2/EIdZfMo3adZ
lHhtChxhnbo7+1EbnCYRF5eoQcnl4Oyjwchnx9O3OQfop84tbgcnfQlRw+7rBVxXARVbPzeI6FrN
AVRsQw9P7gjrw8oFQI3c5M5Z0Pp+we0NQwKfzcY2JKol9P6DvTNZjhvJsvartPW6UIbZgcW/6AjE
SDI4k5I2MFKUMDjgmOEAnv7/kFldrVRlpaz3vcjcyEgwEIC733vP+c50P1vejbSG71UZvlUGbdmY
OUCQGg+MZXetFu+aWYHtMQNdUs56E/7Ecdj35cdUx9f+yOwmU/aOVtM1fU90kCIDTjwFHb5MFpXN
4ovqVPXM1PyOqqVSi3+oElWf6oBVezZI/lEjLxKGi4FXGUM/8ZPvFrOQbh2KWDRuJ7vBfxVMsGAU
iaGpJsC0xUThFUSEV/yvLxiN0B5rzwZz9YkRjA0FTLHgYIMloX0GWoW77LMNi4DM2HbkeXVnpuue
ONaz30A6Y9ITxiEHShQqEZMwd+sMBevmOhvKTUIcmnVelDhMjsoES3nQXWor3eedOFiV+1IzYxql
9dQwc0LqQWNmAKpeIjV3RU1AcaBfR96kDYXCve9VYICLkTEg0hXQUYy4inXWNa9TrwqTIcda/3O6
TsTwNtWYUdL7Ih8o0epHz1L5MdYmXbAh+FzVGQ1t3pldYeG/lKOKOSE1AG5LN/ia6oF5HC3R7Tyn
d0FVI9SUyEvili+CzibPahUWd0HdMOursSQmboWfrGE6wmM0BlceQ8QoGXPrmhVZH2NPx+dw9NtN
09htVOj4s2PSIXJHi/Op0Z2FZPVpDeKqxq58j5XMTl7nvVSOwTrBjLE0gkfL0R+Zl79bhjduDfyx
e8oGDksOIy6nKd/LIbVOzE8QVY36yQrb5j5cbHSdAUpThDrzS9um/UnYgz5nhT5mVe6fmRp08Dv9
gcHCmD70rh8zW2Z2uqxj2rGc3k3mtuY6wB2o+SLdxsntsI539Tro9bwx20/mugwn08dU8F8YpCfm
8e8y5ckd+kIcx2W9GSm9TKAYu9jr5bXhJGvpuODJgqA7PBoNC+aQ50Qk1j1eO3rS2JPoC1fMNFve
Laadksq2TzdYZ3tcthwb6f4mWpylDFd6XGAND04Oq9QO2MmodSjjRDLlh6lzaD0qH9RU3XKEkqJF
WxK2C4mdhWtUw72JBRgKaO7UbrMx/QyFkWkk6aWuaIQBAKtSFrumSyqgcYYQRE/MZBibYzxE2jRh
41HXuxaPaICTfVjGJvLDmCCG0cJB26Tp1N6WEw37LQpgtaVkgeflhsMBwi1B4IaABglkoRAElTSW
KvfSrW0Ix3i8L5TSUu3zws1NoF5JTdfYiVHPMkxA2RIGqt91WuZ0cdXiTBtrsNbwWMe9moeORR88
ZobNqzT4RtOCke3U91G7jmQ7e5/7j3iBd3YD7174PX7TchM68V4oVCkez2LgfG+depMH5raW1slt
nfvAcYLI1vmTTedTsp7o5JrhxaxK3jY4AEd0JChSRphfXXlWvnFeHEZE7mKc7CF7wWZiRZPNywaz
hSHCYu/csjkxTwF6xVsHvD7FQ+PAI19c+SCFtZey+qSy4evkBVjDXOXTKSg/eT3knyI/z0N8nzKB
YxWkhhjsvuVk035RTlbvcoA0G003YqcqGvxz2uqDb/CAC8rSHSsLjFA/DhIAqevfbA8ltBCrOsaL
aW2QwvjbobCAAmTiAZ3WPnaWl7hvtl2jaXk4JXSXdJm2Vp1ch5b90K2zQVVm9EsD5nhLynyh4+C9
11lyUy74olUACi2ZCvK+h+wwNVYcxZUmoYWpQZty9C2Wlia241+40w+FiZwH0dKwTcKaYwen/90c
Bxw/fX1gE30cQvehbiu+JoFzUOojRXMb2UEmyKLtXqfCAg3mcV6QaH8YTUeGWdAJqgDgpxBRF6zK
m6Er75i1V5vWVZe0L5/pXe/MatzNBQt/ru5yFV95nXqtjOTcoABohullzMrsaI/d0QvLU1MLuc2M
Dl6vfUvDOUo99cD0vN13PiDAUULmHYDyOfgE08zhoFi0HslH831mmM9lnXwG4kJnHCs+LJn6StYh
7MByOJXNdJlC68WbBI/gqEoKYeNzYydfAcg81hNZOqiIPqNguEUlR8RJpzjE2Q8Y07H4bwfBuc09
1MKMFguZiRXc8G7B3yh3Zd2vIXponnzrhmVgk/okGY1LSFBZ+GKX0OaNmZDEHJmVn7VMtsPmyRQw
8vLhIm2HCV6RPxRN/0K3q93mBqFxGMGu8yK8Y5r/SXjw03NWjkSjijAKNxqKx9j/UqfGp8RaYAfT
H0EWVHEGC1FNVuNdW5qwXRVdgiA/933eHqfJOWDs3qYFYT4Faies59L0TnPLdGTyQJ4EwX72BFgL
0R3qSkIhlU+hIOpN65bErCQ8enb1YM0ViwDlytbsm4+mcN44d54ZCO/9jiCEJrzNOizPMUzhCVyh
Ix70VOE4FdkpX4bPbhIsm7Yi1gsTrErdYxiM27paKz/Gucq7To3syuQVHhPijsvpbmqKm6AlYskf
k3fZFQA/CA8Z422emq9O4NRRGTT3vY+iNAX6seGveU9WOgCdvgAuwGZQOTOVpv80mDWKQVRTmUs6
vAFTM3e/qSkAs+gn3oNIYCv66ee6tD3W/BgEeTzdJY35RVIwVkH+2na1c8Q/vu9K5r8AYPrtmJHi
AlbgYMxr/AXL6nlw4EeyG5BzMYVPvknWgScoG1JB3vgob9ogPYCn2dmdOPth9jTO4WMBRgEdf2SH
MQ7kJWK8d1wISAq9c+IT96kJay+HpxQN5VZV1nHK633hDzs8kog5nn1JTJTpnzAKP+ctXFS0iMum
8vqr2TZYiWrxneHso6MqtdWODb8H5aGYi6tpJB1oyCIYFS/4ai/MMx/6tP9q2wuvN6UIDeArW+sT
QJmP2jFP2iYrBdQBGkd+sW0N9yLw7qVAgei5pNjbzrOfEGdsZzsQWtdVDyvP1XtUsUexZLfG0vsc
u51XmbAPU93MkTGIHr1wvd4+M2/w9a9/bHaC0rgWeZZRXw+y+q5QdbZOCGM2EY9Wbz4a6NvcoNij
5HzANPdE+33v8FdFOiUJAOLOqW1qCkd6bnOWvvk29iRXfQl5chEyxNGYzx+LH3yItvtgJkr/Pv5k
z/4n0DPbpmi2uLfafY/tWRJqIWr3PpbhOfOHoz27L/1ivpVj+lxPqDnYlDfDsApFxZ23tvLziQB6
FNRzn55xcrOJumfXIHe+UrvAraI+BcA9MERE6Bm3MbTGQd3W66VqxBRZdy7a/GVK4Rlb8W3juDvf
h0BZzuTQuB89q3gThoe6pQFWMr1W+d7y5QUQ0Xm2eOMkcoGSjNOJ3D6GZx4zYc7r3uRe8c0ClUqj
vF2BYWBe4/p1Gb4IVjdqrSvc5/dm92ixa/oTG7HpEnwr9DkZzB01LCqTk+BFrQFubAIkTT38Uzr/
23kJyMYjo00RdtIxs2yJWQrqT3yp90idNW9KeGuHnCz5rZNFyCVD7yEgbnQxLuPIUagf5pOE4xCj
ZbEkeCE/3LKT5duJxaoYSzZ/yBz26BMhgqh8lzXp57GMN1monhQH/hsRE347hvEee/edaAw6umV4
GDPkCyLIaYyoA8XdDaXZO+OkOHLo8jM+WKg3khCDWvCYLdO5zwAfmwyKkxR6pMkB3rUR4g884Hq+
D6hXU1Wf6ya7yhZEadZAkJfJsJdcPGwxUdks+1mgNAKV4y897cr8qI3PY08YSDozGgGlVaPvZjFV
xreKjpGsUsr/5uz1za4z36vRekT4AwOu3XqQk0v3LY+7e8kBE56CyeF3uOTtVY+GoLGtr66Fg1cs
J5W3h2nV/Vrzk5kHoN9EdvTaAaWMfcQhdMW8FMqbjGmct2eVNEeEbvEm9uxDCuhuM4sFZYT/EKJb
KWdNoTDfeo5xTvIFSWNjbhGCUZXUF91wE2z0C84r8yDOLTGA/zW5Tz53ayMglbdWBejYlc+zDR+n
6LbdPB1iOV9kTYcLaVIPWjgmbWuAlW/lN4YAoWt6tyYnhn5tTTcGYrhyj+k6cgNIwbTtZwupCRtT
RG987yv27rBCFZlctea5NHFy0ipfRkA+Pmcw4nBCESPcnm582O0kY0dz/La0pDmhaFRE93G4v55i
CyW0vHY1czs+MTRvsDfDuSjwq6GKpEraD+awt4bxrIgX0nBsUNEk214Np7hDTRSjolk3XoIHYiO7
GUal0at1UWuTkzNOp2wEbBl+yjx+Se28hLG5i/PlIbEJk5IK4eEwgqyLnyZO14BXdr4RxJzUeHGq
yqJMGk9W772FALzYM1LWeeeT0/K50uA67PsnaeFJEjga1G+QseYcdMW0CQ2g/Zq0poVA7UJem5Bw
nKq4MZw4KlqxWwC15TGnUEHoTpbtnZjUKlteSS/fl7zoepJnq9THRoZI8soLPJxvNXmlo1XtK8t+
qeE8Lct4sKdgC71rD4PouOT5Wx6SsODFkesNX+MRZVZj4bcgwrdFMuuQnmSGnzW1YgQTDjlVdZlS
suPiiearolNUMKGQ0HrQ1ZgIClFI5ldB7ByrQm2V1bXXjKMQ+IbEQgLVi48l2ykOqSJgsmKMD0Hq
+bdtteK5nP46t0N2v+l+MOTXIc7j85wRaxnk9acwj9+DHCeDMbT7qecBnRa6e+M8v8LC+14p5zZP
kH1nDjL1noS1OKdqYUe+ZK6R7dKW0Vk7qlOWk4tK/xg9x/dioLkwWgjbxb41EZsWckg/OS4oRhgn
0ZJiqs/G5Moar4u8+OJY1zx2kZE7T2nBRDQP5CFICDFtePNHN9vLcNk3NFPhvr64/X2h83kjRs9b
l6MvC+GJJugeZVaQR8g6iJGv++EEwnH0vbfAgh2kl5j1NufWApcykvlpUrEPyLB4VC49eqj1j6Ph
zlfofj81msxkUb1NRZXsh/BrjS7OyF0W3UuXB6feEC9+EFwPJdAju34J2ptq7eQ7A73jOsr9hWmK
xbiDMGkBBVuSeBgTooAgHqp2WG9ji4a+bTU3NY/qxqzNXe/1VC8PixMiXruunc91O6Ok1TZtIGXg
VKiM96o/ofCTXxc4UbchOiE1NdkDjm4rqjMuwRweREJwJ0MzjWJBup8jw4vQICuTpbhXsgJVPT4s
jO2oRqxd0wjOrc5VQpRWyvw+asEg7XTqrc0Gcn0YhPk6e6v9y8Sa5/NObJg0v9XWCT0lrhr2ZT4f
kYtl/DaNdhVVCAEcRQtEaPOcYH5xkLqgaKGiRySNmMjtILazQD4jOdzWLRMZxoJgNTUtx7zi+D9N
TNTn8joPPS7gyl3XF55HPz3GW4aCiD0yPVgp73jbGMfUze+6Lt5bcRZ1SWaQY5R9Val4cKc6v9Ej
cJiSgagM+zOWBG+bjLDNzLS5smucB1X7EJYAxItaX/tYWSFKyfAYrH6pzD35yUDSinGOCzDjfb9c
3CK+o7l6WbSVX3e8KgeDcWIVt9k+S6cDp6iXbOE8UCQjhWMRIBiTATlqKBXW4wROaOwBBx0ws55p
h9R5M33XEC3DtHP3FAfBLa4J4mMn97ZB/7+BAYkqtbgq0ZaywNNtqUpEqaPrEWmStjdu0NL9bdw+
Utr8Avzn6AUFOekULTaqzX3Rk6xFTJXrNu2uaZuzkh+1N3xj1kHznVOev2QocjHOTMnYvUzBcOoE
VScNQKtvGW/RBOXG5955gb/FqH0zTDgPYH6RcqVxWi31vvHLN+ypfL8kalvyaJpTsbcxrGz83ryy
Ot4J06M1MRdR7eXR0g+kx8vhgwMDZOHc4q0q+tvCVu9tIM7OWN1ZGttADHHvtQh9/9Ua12kULqYh
cPWV0pzBXTpOKk0/dT3HQ6Og8Y0EGc1paweHSQtrW+YiuUpMNOAg/nZdgEGroX5zY3avQaMFycog
SrIx/dAzvZC+dfhpN3XOsdlj/gzNZ9pGegP4iFMkjHEbDL7yuDug8QNfvjlxd7sUxiH3MAQaVvca
pmmzgxUYDQPpAdgQLvR4TrrEAGSTJa8ZVpFAcup1pTaDtu/smpoYuxW4wv5oJfveSaerkAa4mU8H
s0d44Rj5HQgikoKm7EWM0+dmqAt6as2lpVG+mXqIan7Rbt1muJWWV98V4ICgDCHJD8UtVKm33Ddx
W2We2gmfVTsQOHeY5bYlstKqhTnJEgAbbNNBd0twct7h7Nprbe86Y+JuC3IsBjjggRoPsGC8rT0A
mhcOs+eR2FKmlbYbIuXJwZ8XxBgbg/PkDdMzk7cSFV1P+7cvnrQmfW1RHPPx0dVGeEo9lLW9wgWU
xej0Ku9J+xYdNm3DMG/Hu6V234ZF38YGR01H0mv1h4NVY4zkjcgPVSCue5F/792MHBtf7WdYVnWr
T24nmRwo++y28kPn/mfUHTcOuNdKMw004cXES0cHHr069OE9vbyos7/N8XNP1dgiLBgYBLrLgEDZ
uGcTJI+ZnScvHKZ5zXPYtofeIWRydGMAauGe6oz30HmsQuB/I3nbtRV5scGcEFrNcU46ChziLg2P
rBCPeL4e6XCX3BkyuQ/JVJRo2s0XuL2Rj44c+JfcMifhrG9eh617LCqWImsNfw0IOe/4FuqRezHG
Sq8K3k3X32CTIlYR8G2guofG8jAKsyIzb0rGdyuRZFv0E1YPLr5J5vIpbiW5DO3yhlYVY9s9gBs6
1z403crEvZXu8kLsJDx+3ZsPk5r3rpnfBaM+VnX7IN341aLtUmfq6EoyGKrkBgMlDTNV3ak1xaSm
y+YBijTtS1x9trWMWF/PIQLgYJ2Hcs26IIjaaG5iRU8U72Uj+m0zv4j4URT8guI0m+4lGK50Ou/a
ESxwhRLUbi+he1/TSbOLu86j7/N96T8ACYKkrG/D4hzm2daBj2/nLAQmG2DurFMjXHvovfXXYiHU
3cAg6lI6Erdly+mQ6KHn2BEphGEdrdyJs144k0EwRWVZ6l1iHAwnx77Jm+Hnt7Pd844h0CGPiRLK
TALreoZCK+0ZPTdWZAMpRkHQAEu0tMC8ctZhgJxQZI5GdwmUQiRmhjSVF4wneuN27sWMD2WKD8Nk
b5Df3CzfNzw+zoISxbm3/PY+CI4F3wfOhcM6Tkjt7rlmX87qYI/gdINLb+PyaBdgdysBdQwNljC3
Kd6TmTZjkwjEJQTz5iSQXwv7w61OdfthqIlw257T6vJQDq9ZH588CZZR6x3sWGrS+Aj/5WwGPG0q
2fJAcERId05mPUxM943hBUL0yY+dnU9duz63xYih+Tafnb3tUEBZK4s1GyuyY1NCz8txAeFdji4T
CoE5lcMJzO0FVOw1RE/7qyFHfSe6dQdoDJI3rRI6Rp0mH1Y6GZw3PgztPbAZ+Ok1LzdWpXKuHwyK
oHNiB/OxrY3qXJtzcfRyTIo4nEy8EZig6jIBhVexrxq9N1PCuP65zlp7xxAMn+hISzvIXqkq229L
uMjwdyXrv6UD/SsdIWCa5AfEBuAt/5ckvyorVIA0sNqWdfPFqpjUefu0mvc/iETvficf/MjE+tkJ
L/jlrkDF6QaseyC//mhSdzqnWDTMW2Lk+ewLjeD2/xS5WT+fPv7ff1oB39m/V+TeEceRDG/zHxW5
/Mh/K3Ldv9u/CaLBQBEnxn//VOT6NsR+vnxGHfwLuBHQGP+N7LfCv3NwcKwQSAejTkj//5TkGraA
5wZPClEueLPQd4P/jSj3j0+g7wKlwm1Fz2iFiTmAqv74bMyyon/l03dxEiobJi0b3yH+pI6TX1Eq
fnGln6MB4JEMvb12eMzUuksLIOcGJuKmjX+BLAN4x9/8P/wPH8YcN473ybQhRoFJW//9R6hMCcY9
7FaWPJy4u6mb3uCMDw3nVBL03KZOHlGfJQzDwWJvc27BY9MYcjlXC4CaiKYcU8pmbug9FoWD6WPC
NXhsJV0ViUblOTPipt2oecSBW3jOlNJVLKo+MrK8xW+iu7jaJnXt7emDoytK++wJXUB/NzSyEhdr
TsR6AKnQnoUc1g8G0IZin2dgzM9+FVbBVZpXHgm4XkMpk+i06VnvBKT1sKt1HuH80VuQm953DsBY
ZevWZM4eLJ6RnnBcNeUpXnoGn4y8811GIFhzZwSAwzdhp+xuPwqliIOhrYtCN+zogdKRJn0n70YP
Kzk86uM4dFV+9oXOiVNcdVWkvQisPnHJ4RdBiGm0n2Rr+M7VbNEU2ArmJO5ZC+0jlqocDmfNYCbd
aTYCVCBlT5CC1TZpyWCtS5k02MO0reZl+mJI1r+bBRwuapbawORteF33iVGE6O9xUWNQTGNx2/iV
Pb2JlgpmV6OsvPbSHs9Kr2Cp7bUaexMUb42lLPCFD0agUCYU8Y1RlahbS8OusCz6E5gb06Zny7G3
MT8CPZLCnddguJ1xHOKDWppAHWIvAIruhE5V3UxFL08ZgP/i1PbtY9rPBZkokpeIU1JhfnRjyChr
xiXNlAbpD9ruoJKcdjwH8nuZMAMGlZklb0tjkIQ02YsQe8WTyKMSS1efRbdGPWgtP4LCvmGuB+mI
Y6Bm0HoAz5vADAhrV0cYfg1OyFMYzgc8Xfn70GvKSC+pFsKVKuSPIB+k2DHvm1+RRJRfitkt9RnY
lOFclY2Y+pMMAAjjL1RSUwR2XrOFRT19NTrGkZ0ByNOvczvZ6iEOmduLtP9e1t38uAzJ1wR/bP4c
r1zxbSw7v9sKbFDpqTUM6UZdHJf3ubPM6invAifYjyOZW9kSZ4wOezpK9+b6kHRbE06rH01Omuld
qQbzsY7rrN67hdMN+7p2hHmFDKNK71LqrbkTgT7DSKqu/RYm2XERMYEIUOHpNhnQTNCiZ5lz4bTT
FSeZTKE6pImYvth+NSfXqMxdH719l6uNYohv7gw+Bc3vIMFBHnSe9HdsvACtVrC3f/YCaR0UZoB1
8IWypSp84OCxZsjnljEeP45pW+3bCcmsoiieLKXqW8b6Dqy9MGd+Ax0yxc/glAFKUydVAhkomu+N
M4Jx3YK5ookc43NGB5szYqq4KmGNXUD2VeEm2czgsGhTGjA2AvAkTORTXMShwx1EN3ZimDSKc9tP
4OV7y5ziUwhTIH/26syuro3BlgB04KY2l5S59kaXIbp2zoZVu21Hh+5OCWMjjsxg1mS9w2VYEOtC
lN5V7pDdJ6Ec6+sF5jSOJuxZpMuqdcZiF1gM5zhsox75EWULoSDhtdlmHhHwlPz0IlqDFi6+M8om
z2/qeEtyQSh2uuXPjnAXhbS8nTbTd6VUXRq53EaGaKiVSr5hfRiBWiDSMyeUN6m5Rn6gTB8eWm8N
ArHnNBgjCPIXnFepR6PRJDQk+0eEiNC/JYqA6mrJFynMLidtBE+W4wbfVTc7axKJ5xrenUjtmYwS
8/fEksZHfBmJsjdNShKzsiHRV83k16vyxyedrRCklLqLDiEL2Lq982VgvZpVI/RmwGwCrqjQ4xNC
0f7O8nJbIHUWEx2ShrbfGOrw1XRYj5kradIEZVqE3QFMrnNK2xHPw2wACxYe61LhzfOdshGRPllJ
V5BvaLbqGvmF+GwzSEdgmhZPauFwSwKGjfhYvo+5JOos0Rg6pTIK2kTAhxWIBb8eWdYdIOUWHHGo
E3GSMfVNHAsMd9J+xJWwyNsqyqSvb11bee8wRIJp41hpxVPbNLoo3zIhWnXuWk8REjMOE0mRoV9g
rkn7qThqwqjTC0xx+VH5YVF8Asky+S9gpyyT5yDGK6vQB1W43HyHpJsTzPk4x9KdZU2E5BMSw0bT
3fbI0PSrpOp4SBNNrwaPPAqbCX+2Mss53+Zh3ir65knqvsQ4/EDO5doUDwsV9lgGJK6jGMILWj14
bhOm6BlMVLzV4Fmb3u+QB2ZlzLrbwz8i8iOxFxKTR5PKYEP7NltQe7o1i1YKWR1rJevjU+CUA1nr
ynL8m9AIJITOxD5P3VJtO5phRMYtdnpsbGGc3dRjQFFiF1xwW6toYvsaIlyd8D1l39FOm50BVE0o
E/FS4oR5J82F1oybMwZxslmJiBlM3qyS4nyIGjN9T9BBT/am7cNObgzHRu8r6mzE4hBXzMu7jrZS
b8EvioakdVFOSCrFnVfE9Z69Kgb4TccT19KAUngrlEkVDYChpz5XHSQwmzwNetV1A0RqSbPhhJcK
P14iM1TrQTCM0RAKeLyeJYt4u4DrQVtf0Hy7UB25TOYwwkwYveeTqkNsr1MG5rpIbidvRLbEEG/B
yFA6D7xW9tlgOUo3HGeBF3VKGsORzv8Qg+JYujdputTPYz1B2q4mJ19ng8pDrml1ishnQ6PNalXA
GoXqhsprszRpXJ+KJWRaMKiKmVTQe0yAKuQC6qZpUJG/qMqsjZspYepFWirrLq2lhC4EQkzLuvxt
UeuPILzajSHLCfF5uSnwc8diDD6Ffu4zYWCPpI+cIqaNBB4F5/Q3Wcq8852WdAujU4iks6VR29lW
HFtydJcvSeyoZv83EiFqJSFr7zTj5PS8oI1H7CTTbwsGpmda/LI/ZW1oF79AB/50kg5MZ+X+irWo
CwWo75/qOXeUvmW4udxJgYWgHkzvTi/SZbTcVb8oUH86Sq+XAqPs2h65eSydwU98szFPmMDkmcTX
2xa3HE6/5Dpvb4zAcfcyxXjgpV33CyLlWnL8cHz//ZrQosHL0hWkMPrj8T0MvaarJL5VOdlg3LuJ
doCyU+uq5ttcPdHy9beS7f/8pP9pYcD898Xrf5Xf2uzrm/qPx7eyevtDCcvP/aOCZQr0d8tlzTZN
hIMhc6p/VrC4Of9uUodiG3UdKkgHO+c/K1j+yRXEwPmmSY8DzeD/VLCW+3fPpdkRYjWlAiX6+X9T
wf70uFDh0T1xRED1yhieYvqPj0ui2AGSRBqPPiYFY23iZoC+upT96+mHu/MnfZSf3rvfr4RaFWOz
vbZSfqqVa9mokXOt8TiwJLEEsMvfDnUV/fVVfoKK++tliI8Qno0RiHtj/VS+BrLNRtxxw5O4Zby9
zb54V2uoqXPGPwJ99tfgY+uPFNbfr+jzFdkBXQpX/Ia7/KFgNnOiVOAcDk9tNG8JL4KQMG2XqxBI
ZPs271dApH3VAIpc8ZC/gu/+6ef1LXQRLhBY7MY/fYEl4XRaFub4xAYBAeCJffVqZZJ2EYJN7DXw
SqJfInfXReSHRea3m/zjRX9aZCBbC22JbnxaAdbsP1EejUcoJKcqooba/fVX+ttH+JeruVir8dfj
enZ/utpk9K7Zk932NJ/xMInb6qq+GY6UhyCg5VX43pzLs7yJj1h21GW8/Jq5vG4J//oHIADB/y08
vuM/viR5k3nA/7jHSl8V/U0FM/6vP+KvLvDTRqGZoKI54xOmCeEez8I6/fXvt1Zo6199gvUZ/uEZ
JXAGYExSr8+otXeifE8rpCcz+beH8jZ9th/++oJ/sqx4PmeVf9wxb7Wy/3C9JmR8ZnjrB/K+m3gX
M/tVQ96Zm+r41xf687fvhyv9/Pw3HLis9db15HSPVOLbYh9ExhdozLt0T5vspiO/ODhCh4ovxvVf
X33tMv7VffV+ejTHYqpdyqHxyT40L6g+w1tNLj0n3KvhhootMj/JU3OdPwR7eZsfgdz9Gn/9i2fH
+4nXO4RjyLSIP2ENKk8/o1RKdggAts21u3e+5ecs+lUv0vf/9JqgDkPCKCDK/7zIOqhn7U4N3HRJ
VoM+ArcL4yfQofPGpdaT8S43jC04ht2kLxU6Vnd+L5ISbQZhz5x62wFMec1MBqOTWmGO46vvQKVp
LnYlD53/qScQKUGyR68wKrpxP5QNXql2OwcDY6ajm9X3mfXchAl25Y9Q40QyrzLzswyvjApE8lht
XdRNDiyV5Pso3rEqbCVikbp/bN3XnAQ3NX3wsaNcYpfu1EsLLlPrazfV21a+0Xx4XOCiLcvF8r8A
0ST2PPsmg9cKU2KYIpxDDo/pwTnOcbJRGQaILL3xwOLEQIxGXLrmyQQxF78s5RcGI524M5bT0JAl
HvebsToF5TfSdbJ1Ci82Ap0LiWtlgN3F+5KZT2JMgPA0N4NRbvORZMOPtO+OVf9owRnC1DriqBSI
FoT+nI4PmcSaCYbIVTe17++1RbUSjAGatPuUT9V4blT65imxEEhXO2Wm+zHQ5B3pvRM26EI8pGZP
9TJcQdTeG2q5M7Ns0yhi7Luauo8h3JKSSIvvu+m/+mA5/dL5aOfg0vJryukmRVUdWMee46zqYAng
vBZjHNlLfF79n2JynqVNjVauTknmwhYBmCVlVUNUmFz2ntXy4IAdNYwXg0BB9ylmCLMNe2fl/0RU
q6eYtikmX6xBqJcB+DftgfJ8a8rrckDwO4zFbpA1YUVYhFW+aajzKkrAPtyJwd2nnb2rkShqZDG5
ImGhAUKD2u6g9VuBEJx4d3Sh+Wzve4A6ZF5hLCrOeeMwbK9OOl47iA4iROtejl8cUGBuaQOsK+dL
L2J8nQFxo+UaDAQI+B2ldGTK+M4YUP+4/Bi2EG33ACTcF1OSXNU/NWVx16LbDtFBuaMFa5M4aQhx
ZAxuvXjZOCK+y6tgGzLGhMpFvy7f+SP8+BKXRvvYDrdZVV4vjvk0dQROFvZXDHW3NQgJGq/Pjrsa
x6HBM5cmIO1G14+p/e6K5bgwmRe4LqbpxDQac3X9ac2SsR37/7N3bt3JK0ma/iu9+mrmgl46IdDF
3OjM0djG+HDD8lFISEJCCIR+/TyBq3p787lMT1et6qqavdmfjTlIqcxUZsQbb7wBtD8qyxIhiWSs
rsC4dibApAULEqWhY4ZMmu7vcyuMDg0wIRpUK8umzBJKGkrYaY++CkFOa4OlCbivDYxoXi+f1+UQ
fQWo1am/Lh6T/iPlxe1qG6rNdWzQR9kebjpjty1taiYOjhDdEp10Aeib7UhfsoJnH9XmeaMCinff
D0byhNKKbRyR39z2fRVdo0JTr0qqnxWWERrdo9+vKae9R+YJ1eBjhOJttFD3fdfcIR7aQH0jxWoH
npE18+MKHVOplIpWa5k/7koErto+wOaBjIldWFEdrdq9rSvFx490lePe7XU3pBMN2mrR477JSYjR
S4TPKgqURX3Xag43JgzSTvtqwdwhfxhuP5XzOtSOhei6Mu10ZXj7vJmkGSmepY3CEDrXr0DG7mZ/
q6QLuOJSc81urO67Bqqp5OtQ06GHJaKkVVpBrECkMPdhvlxBDYEF0azXg6rTB1BUUVRCQrmBgcK6
FpWWDY9ltoM0raopSYoItza3ItJEIjT81RUZbeT1IaXYoYRXuXxeQv41YiWI6zU378zavZKaf0DW
lsQkW4VOuW5egOAd6kSDfGhu2r+Fy9RH3Y56i/URlUXmOvEPdwvV72i+dOoauYAgomRmBOS/UZAr
jpyIWHdiFnZJOnxExu9yBcND38MvvjJK9LehSnc7Y3B719z2JscV0l4p1nt1HDcMSbfpQnnaDyLW
utLcTpdIaFE+uo1Jx28au9RfsFbtXvGxjt46KggV5J8qLqlmSCmvTUUe72RvbVH1mOvqVVu2QXkc
7WRlfcySx2V60zuaSBbOt2Y02JVUR1WV++JYeR3SNioCCask96I094vOaJlSpIw0wzW7BgwlVoKq
HjVseNv0SFovErG71xiSltGEy+XeM9aLOktd4/ig9D+6mF692kuJfx03EK8aZdgjC4Wyw/4S3cNo
Td3A0hpAmRpGOjGQ5oG7zz4cHyooxEeSELSyCbTYNchM2qWPaf3eTUjxYEnuIQqxjqDhUuOigADF
1/L+dRmNj0yPWkEtZ4NXUlKHubFQe2GdrEqXfAqP6JJdpOiTwQDUukG3eCs3z/BanT5EvAiy/bYC
im6ftHw9UPqZq8CCg+M02JTQu+HrE+5zKH/ntlA/qkR77CDIUB0pfGmMq+oqQjGoJcxn3GUlVHgt
7K6B6dLmGm0aLy/uEdGgnhWVrTUUAsuuu9LWCxZ+ktn3bpZ0wqJaeusNspfWylWRvDhSFNICn1pJ
wn8FNTrcW4ZX0tRqGai9QVWz529U39Duss0H+WtA7m4bWZNDp+82xmvWZoGJ52mmltODIJ7quKJx
3lKeErNtX8ne7nSbdpyr9SjZdVwWx5FhPQGHTlYlS8FeJYhieB3YrwcSF8pOj5RAZu6OIYp849Dj
3pslETkJbW43qRebpavr12WRTfQ1597Eg9VxaKDQCM3P6a50P80j99hHJIVE3/5+M6yhMpEqfINA
u01hxaFRWyMj7XuI6JFl4WSSs+XoJC8e46u8f6NQeJN0QfJ0gboh90dxBXepcDqwTLP1M2qpDJE5
QCmfRWe0jTZOF3UXq3n+2Q7+3gv9YhCeOTBk2VVJ0Y/282iRD8iUDlWXYXXVaeugKU8n+8tLXuG3
pveXU565NKq2zJbHbL+b63v05zudUUZ+RoLcaE7QmuhkFF9r3b0Mv7s1ew7Jv8N9S73YVHF0Zdiq
IyIiYYckZHhrY2KrwTYXHuclX1k7AwE/feXf2qmduUIx4UeWRKWeY0kO8jFiFLhfvVE1SWdoJntL
F9nKgIUwSKcUubSJRT0eBlJLgrwz968bpnOwYEPp4Sol5js3gv14N7D81F+5uxGpsYHmwqDJnUuX
f2lmCBfjqyeoqJ20LCG9zg9OPEXhqufHQ4urpZjr3PAFErl4ym+d3S89Lt7LF+dzvWyXBfJRNadk
hZtl1+ZgMz66bJyuEl4u/PS9c/3lfIJ8fTnfHg7iIVlXJwDIAw3xm5E5IFjrdAJU9AfW28+j+D0e
8uV8Z0ia2S/NkoBzPVeG+bzn12Q9D+WeK++yIYFGB6qhT22YoQhwL9B2QZtj9HMTVPGqf8ETvjTh
DBHRjbq375g4gEawGxxwdXd2CpywmyphecnDv+BsnlNf9tvMysya4UzHHTA9w0v9/UifkljtHa6k
YtrF20RWq1+uzgS0BRjV+lRE/P2AUsGDWqK95W7etc1gO2CLmW6eVr7yaMypc+QiNEey2BDByNFF
OEP9Bibtml/OfYYooLDWWCmSbvNaqjtQHHFnzjqoBBy7c0Od99pXyLGeSTl3rFbqrOXmR65tHo41
KZXFSp3vEEXto3IHsy8kLXlWxwRfihk8m+e4M9/GCr5pjlA0eYTddrhDBZrq7SOoBkgZ9RFDT7y2
iMeZYoTrdumnZOSkNV8iJv1SUmoXU+jukHQoQqzcWun1GudJW3104huI+166g4oeHaTGalilizQn
I3sZlMmsPQx25CGmpGkjR4IAyYG4nd1dwgXfHZm+CDDHLuV9Z/0uhAp9Hx4PxVMW5dRXacaoDcHS
WRDcv1EVtuey+xAZXKT2rheVvyqQEkaCVodL3th7ShZlvS2cbmqTIM+EO2Zv82lRvEAgczVV/I+W
guDvZb9xlfqxU5OnpWd+BLOlc+jMoflBl0YsIcO8XhFTRA/ntqZgNLUMyLHl9ir2k/UWsozZHt5b
BGmTgxn2crjpTX8ZGIXq/HyjfYstf5kNZ6tnF+ENmASg2XKfsXB6Bx/t9It1Fr/HsZh2Osg5dLrz
cj8p9IXisC53893DMjDhF9l7cN12QPpsYuMSBRTuCLNx421mzR2ikRr1ji7edt8uKr814qR/+WUd
7WGJ4WrTiOWkBbovncxRBnBBPNgpwc/9+hdus/+8YOvsFl82xZr6G8Vu3jx03dozhybna0aEyoN8
Icvn9v1iCadvLZYv13d2a2dmZTX9Nq/npXfwkrfNkPRO9WkzWI7iK210CZv8fur8doVnU0cp2u2+
n9CbyWA3qIJ1IPUI/wvhj2+X5y9Xdb7bHtNtpna0024LFgLpLkQWPtgNzaulZWfzrrMNLoUEvkd9
v5z0bMvtKtHxoKvqbg45zu+F5c1xkrrUcXjvW3az2LhUe3R67mpgzbEEL9yT3+8Ov3XsL9tvFmed
mN0hpSx3Pttb+dWxJFnEiNw0W7r1hf3vWyj9y6WebbWgKJtU17TdnO1qsCPvKjEmrFNjfX994Z6Q
GfHrtvfbhcmFf7n/rMMSiShKdTNj1jfkYjvRk+V1JpqvEcDqzC7aad/dDwQeRW8X6iyVV39/PioD
tb1qFWcsbuw9Pb8NLcp2xiBsJ7vwYqjsu+v7er6zgescUejplP0ddqHitC5aKFcrf+28bgZUMLky
pz9356lY8nl3Umi4h/ivBt2gd3YD1upSj2u9xx2wOkAVjO8jc1fDBYI6tepg3Pfxrs2W2uuZvUcW
Zx2HVbUZpMouXPezCajKKE+Pe0puNVrQ9CeG2UUmy0Lm//im5XOze9Vf5Tbc+mCd3LYF2a8orpB+
rTfVOC7bq10n6PapVJeSWV0YvtEp7yF2TtmsLkxQCVT/Mm++XujZCqBGhqZD9Mzmee+FxGyIMArK
evkekOLgrjf6IG6sh+2h4xvH+gqJ9aBXZK9L6Jcl8MneNMc53WpnWn/cT7SBcrBcLaIGXKxOyFte
JGX0sIyUoaF3nk30epERtI0l1dA67XxTpiR0tfbPI/etQf/1gn6ZmFmv28aMXOUlM5YzKpl2puag
8Bgeb7dxLu0MZxURP0PIX094NjMzq1PU26SfsaRE4ZOJFHNmZ0P93hoVtzk1Lp1Xfah7ywdsjWDj
7snQmBlYvu9rt766pQgka92FLvj23mQFNSn+o6A5ebY/EnrYa7BKs/nOuuuro35zk5CTVff3yAoc
0euhlu7GGq4gWfZQTqD006UxOLeDVaNLTodGdAkhbML4Z8selG+thiXeu0XOclbuocbuCvJbwda1
rX5r9mAeN4c+WYcH9Pb3Q1Xoh530agsh1o7jekY9vs8m/UF0+XeSIH4gujib1031b/9r9P6exnn0
v/9tUKXP+Vv1lfEiB/hkvFjmf8BzMSy44l04fyiW/5nwwjt91bRgXUFGpj6HvPOF79JXDZP62xp6
OL2+mGMVlYRW/+ffO6r2H5rS70mhSJITTALw/y98F2nZ7xcrHR4WxYoNyyBXG9LE7zedldHCPSkb
IyDwZk/cp419FdsAMfbGfkExy36d9e33d9Wezwx3Nrt/3Np3K/vjbpjYtb3o2VeWPbp+S2z+jtzF
l26dfW4NXzON9F9MqbO2Sdu/bMBFutr3Ds3BCDa07Ykcc9qzcUqbRpKL77Q28kduzIugvgGy5vZQ
c73nlX2QNgKP8uRCk8zz21A5a5JYmV+aVBWw5Tsdukv1S7oIdNeO7ZcXlXZJb+Xu1Utlz1u7sWfo
1Tjvkf1+k/HWu+XcK/bweTq9+yhDoqZ2Zl/jitoQxO3btc+Px8elfZc7i9RJPcW+O9off2Xjz6G3
f6jGW79YK7/v+XMQounvOx0tp+cXL6X9wgyw6eknGYSHIzjwAzsEj8XafuvZi408PdryQNjPVpwn
zYkZHRRy3L09vh/fN3YORLNx9oyadhvc3+f2fc+5v7837ZtXlAScwu46U2Y7o8ZoMLl79ktsUy7k
NHZ4/vbW+UidxeLj9uPnea/+stmcXaq8/2WSabDiEbXnUpcThVqk9hVSGXuAd9scvXU6tnKhAPHF
851ZZlCd8w1lDoyggq2N0r5jTROETO3lax+Avesk75f8zYujeWYj/TOPpmIyXL8zfM+G88x80g1r
XXQNhvNh3jB91h6/oIPbL8QpABOIBNlr52Y2S1lsb27e3/c2k/Gm4eX304/39xs0qJzZio+/992l
+44KNEd4f2aRWHlvb6ODfRu515bLirJ4SwIUkuyl8/Z2sN/AQp3R2h69vW3dUW2/8cJCt6k7715/
XB/t2w9ZzT/qS9bKpRksXfJlBv8NZpRqSuDgp24+28lU6BnHzZZZLPf7FTuW7AzyeN+HCGjbiQ+P
w+nYTw3EoJ5NkSfWjt1Y1mKC1MHBa/0HeXpa0bv2W9d+Yt2Al2kj/OY8IJXiVN7RoRC4s7EP3gPl
fHjCYrR4q2X5kTVHcXoc8nMp2tiG83KFhK19/4gyjTsGcQAycqwgGzy2ziMCF/a4b7/ueD+3SVng
Udjjnde3+XzLAjTObd4ZR45iIxjs8eqU+tbO45QX5dMExv3u0PA1d4NPurLhNn1cp84tOu/T6zda
RQI369/60uhe7OqzjfmPrv5vd/XFxePM4PgXWDwumX36WYTw72D2XbKSTy7/l/Xs72klX9q99b+x
tXCiwP+6zkqit6SNExH6/dpOudotbBsxxKAMYY2/zAWZnkeY55jCCL+6vHAjhhJUqQGGFyLTdua8
z8aqs2WFe0Yf3b5b8kyWp9S5rm12pg8KemAFk6/j3t7e8anhxV3Jkh3gp5af2Tl73TBTNaPlZG+7
T6rYc2VAHg8PaS4ECELRc7mMyok9+f3nB7vJCyv92r7+WCywLq8qPttwVdEEMCJgzx7JX+83z0db
oqofYnlGLr/Elkcx3o6cIW/ZC67z7pacO/8O9pFY/9cf7MCUorBv7zJ8ATEsLwCZf2H2/jZiZ8ZW
YnSSqOixM1JHhVFCgjTIvPnL1fv70m1te3a6Xl7GaZmZ9t6bwg1mjGR4Yv/jeiXu1BtoroPpsFi8
vb2lzs8W78UWnplIf/8WqhebeGbSQJ9cKqi4iaOsOPEN1YJxSlGWZMcXQ2Ikf4ojIn+KYTDBerCw
LcSAUDyNV3r2w6ebLR8Bl3c1R/eRiHFRt/Ia/0mMD1iHbssLGt+lDgV2ykacHN77fKxm8hkoO46M
480NRuNjH0OisB+flzbe+X7Reo9TTIVHK0BpV949kIggr/C+PTXt+z6fbp2+fc+dKP8/TgvbUx2q
IfIGNykfucdOgQfqiEXyaA0foWJ0grtpfmHcdbnjfrojz2y2ot1pVFTgjlxRRXRJsrNHNNQkO3qD
8r2Taw5/wrMzTZvETEhQ77ETUX8oQPA737vH23JABSpon/CZySSHlUft5G7rUIvRh1K6uQTRX2zv
meHzP93ey7P2zHz4Y9b+F2btpX3kPDD7r7KPXNr5z4PE/zg7//cgpyXwObugep4TorYKYictBRIs
tEr7dhsSiUXZgBp90QXfqPe9F/rbqc72WiqFrHZ6yalGO9c6mRStgJVsDVeEKWxc/4hXFeeldSv7
Jjh5cq3d9V9k+8Xff3+f5fbz3VZ8QCAmGzjzBGn1+Ktwhlv7fQZz2DvabxgN7MvAhB8H++Pt5w25
//3C/NtlnG3IXVRP4bXsjEC3SQFxk3E8xUGGA2E4FOh2O0DEmsezseEo/EY4YNINUcwkShp7EE1C
Xx2RsR9EHjVUINUt3cyhvKJDJQ2Xdd47upTXddMbanqPdXxanQcyjjetR8lxhxi5QyGQK7TwHA1c
F+YoSXuRC1HXRj95eOA5BGEe6WW2k3JpCM92eguFo+2q5tq3LvV9XJ1TymPvS0+QewMIUHk7Esda
H36trznbufSI5q3D9cikL3LInvWkDKh+4+9D6oE6SzKvGmc1bRyDiUcykmsQxVq6aEF6iZ+4yVXM
72xieXs+J92kOgodBVGcjqEcnIN8HD/lWeamIfOAYpH8uXblnzyoszyxTr0CW5lH4piePPt5Ypzu
8V937N8mxtmOjToPYuvkKwXH4dF5grDkisnzxHMxdTQHB+BFrGZ+tMC0QN8zANcU4wNES9CY1r56
6fpib2/ES1DBW46emDRonfA25Z/snYfV8jh9Fotkerdz7vgPI1R+JPbd890z/gNTI8idD3TlMZl7
s7e3xc8X+hcWu98u9GyrT0vqu1TcBxhhcmWC6ZAKwz8qFgWNj0w8f4EKPc03zux1tnYC8LvXV8OO
nfvUnt3swZEFwBne5g5Y0gmcvv7AwJqpDg5A4uEqXGjzxcE52+3/ZQfnBFB98cf/EQZHvbSunGbc
l0b/f7WuaD1ZVX9ZWHTIdkheYceeU+6SfEXplU5lBAdW2r5XejX/9r42QUwbx7XmeeXJugtrfIBY
5k0+IBfK7QfLheKxCns7sNbYq+7W16lbBptg6a58/FvIemWQ+rIRUXYwFPycskyOCUX3OCPNxe2x
Ppsuap43fXcdWDw3x4dZ4W293bDnkJ/loAMPjRhts4C6NUGfb1oO1Bx+RhNhNluefBNV43B33/Ey
Rz6TQfcXHrusBxWZr+Q5np73nCjonZ7JKyT20ZbSrV203vzI0fwNm1rlaew9svMmQceVNP08OIRp
kE4E2yfjL+g+Lh2dtRf6Lxm+kA/ogd24HxDCodcQA7arsO+ZXpdtc+kdwwSqRuXCeHNjAOYtD9ln
esEWvnltJ07XLYLYX3lsqvR9zf7W+nufs8Eb67oyDumg8RkTx2Kr6dvGlR4IUqAPFei/ubfyPorg
QJRh6X183I3fs+Bmdi/4we0pvimwxu2H5VZhCqMeDRfXcpceOX38TDmJyWmsQR3K3zwcIav13L6X
OFs23dpBzf/CPvYrD1+CMr9Nt3MbvqORjqQt2eShlqioaB+8eBILm7lALdXbsc22btYhQNscLpiI
38eQv5z6nEti5DH1Ojm1xAs69ouEtVeEJYlUSFhHNkkQNAFl2EQp9itoE0iVRIxw+Tve7F512Ao/
CudWgtyFQ4wS7Oju7nbjZhJJjt3cuSYAQFUZe0HQ5+ed8Vd2zlnXnQGAuYHwFGIqUHB1h2rONVUH
SNOMELOG+kvenqt1ELB1FCAO1UGA3eACkZ/V7CZxRJ20dhUUXAnFkJeTkKpEGp1jVM6OeIV5aZil
LT+sKqc45Jc1F36MgsQWfU2OYx10UWykhpafLHrDelBafnVVv1zona4M30+nPPMADts9kh9ySrKK
meNUgrdPsNni6JyIApgCgqMVLrG4EfHqAz/1z0jdgXByhrHBlNg4g0ZspRIAaMPwizk1R2GYCSP8
DMh6RANl5swjD+wVW6qxl7x0s8GstLC1BZQkoDi+Z0mTbAQC2wF6wfbrO6HEdyyWlBdns9fX8Yyo
9/2Mp4a9w/ra86HZ0s9DsEBSNe37rUfZl7HlEKlitSJ3pBo/qkBDGGknfOgeUp6NzTMW4Oj1lYov
GEI4MHw1tYPH4ccH9s4t0Uiut+O+xYQeT1FI8t8xrUl5c7jort3xR4sRxSbGFH923hZLAYaxvVkF
F1t3ASvZ7rpd6TSIJ0xqPAHASN6RHrxe0J+nfubIO58ffCKS2+DS5L84vGee0R/D+880vBe3hTPf
72+4LXwfx/myLZx5Vn/9UnVxIzp3ceK1te6v8eWE+9Wz4QkI3HzwGgBoPJvPWIFsSUJRYKWhbAx2
zCuOzlhcunsYCTiwNlKsxNglli1uTewK5+Y6CQgXvOG1QTLg1v9gt0o8IIufV9uLl3Dm8aT/eJdw
yfK1Tn7Dlz3qD8v3D8v3r7B8L9wylvIPbn6qvyZbiv1pKCoKcsSgte7ZDrysKdoX9zcgM3iEYmRJ
oKwigra8bkDnanwX0t99bXg4vdMlhUv3FU91Fe/oLYNloDhHyUsl2JsFhG8h5tvixFnoBEWD2tev
zduDX7utl+F8iSdS45GkAfVtbNWjzqjX4D7tHUo225QUwYUkKuXl6Ei1LvkLgz1BQd1vQhPXcg+U
1wsUjqb51JEMI5ws1GjDHQnG2+kRS60PFNg6GkFjC4+n78nZLuUHaYb0yS9G6Zc+O9/XjN2SSrWF
EVByxN26Cv6leNNIvf6px1p+Z4vGb/xPwxWq07AE/dydPkdGCphXw4W1/uY5H6i+6veHVBEHC+7i
e6+czBPvO3E73j7s3exDwT1Ntgc69uRd74YxnSHdcfQpO+sq/IRA79YPLZFHlDPcbNDgKe+9lmxo
xVe9CCexz/geHDNI8Pg7t0cnGe/BXQ+8WoCDftqfreBtlQtnbpqwA9096w5RTXkgh2yPg3fUTWZC
ALtZB7ObkyeOCYOdXLJv7RnBZmiCyokN/Bpj+3IgUPmjP2aL4wkWNFStZ3B4nFcMSwndtr4YrODy
b6OFQHtwwXr2NbK7WPtYrW/StWx4mXsr3DreP/D+mien2HkyZCtkzfPTIHPBBuyjj2a1Jz23cqu7
kh4yybgr8PXFSe4Bcv+8a5645T9OhzNbY7tP+vnqsBV4/88Ad+n1JwdHhrv2uq+4/27BMJtBvaD4
D/ACGdUuJcVOP3VX4s9UrAtSN+PGou4uoH8VJP6KWyrieeS1YUQy/9Jt+C3QSzQkMOALGKO+COQt
wYLclymzCVa38j3UnfgexUauYyZTGaBOP5EIAoU0X+QIaki5Er6PAnUgMIsAObgeowyw53QGPkkq
K5/Y8Fj58jMaoowyVEOBgACHCE7gRwcZ7Y65Y1O/RB4NSR5atvYyr/BpE9coEH7qU7ibJUL8qVP8
AoAnm2DrcD3NaOVHQ2pKhRtpD5lap3ZyJZ+w0+fZV6RTNWHG98jEm+7DzOl4PPN63BA9Lz6BUNwS
3o7gu9wMEhao/cpVQPYVdz1X/E7QeNTp8xuvyyutpwMQ4S6/NV7EzdgPGJ3TTdz4O0CaLe5R16UY
e5AzKhKoWXvIHwLb6LBAwVjIlUk9KqW5u2nLOpY73NCexvhFYeuagcbnFW6tpVcQdyECQwAiuek6
KrfnmhTCzoxKeKxfUmwUXKrDvNTtghOTPwaIcwSholne0T+CZqXBzi8gU9I+g3ZK8IRiO4HlJsQk
SlY50nRuJAq048qPfssVJqA8q4mgQ7FPuWUOCJE1RJqeljTejlc6g/5NEqBhTNRnKZQFQiXAdLil
HSfxO8BpjaP4wndAZ8SJeEZjfM1PPbAngDG091lSioBi6u7O23sAbsRRTjEUrgygEShNwltd+lYW
QtVHKfz0zQpQjV5kfaYgFy06uFtb8jh1m4smLiXdAA4i18U1Wo89RqLmbkKjGditpkUmwhbL27Wz
gQaq+Dt2G/HSRZuAoM4J9+pyNUfa3AuyucaOUbrEKP1ssJ7X7t10bLAavc4CFrvG+QwUju9Ld2Y5
wV6SDSQfosJm1xxWm8wekUXnTqC0/olW8hQJZ5RVDlfd5MAnwjupcD5m+zMEkLu71CP7AAZpzmb3
AbP9GrM9d27vps8EXWArCXVY8MBr3sudirQPHHBWPmHMCi7FCkvqgzQBESD8CKGwWHgU0hrCM1a4
Ba5sAWzNgCkTWrMIERRGg56DRuPR98ySLn1ZhQlzIHHW99Ro/0QC6Vkkhbg/BCYVlPBIL5UkQ5NQ
5xAzdCi0zEwHzWO+HRyZnKjpnWZQAspINIxvpOznrVey5O64qxSmKlsPPY7ezdxiPy6CPEiYpVMN
TFN2KRkCOQXJJdykCTcQQKHPgZ2Nt7ZP6ChfyZn1cimyceu8SvNotOmtOFjngtBE9/sQz5eN/Mxn
M4p+XOwbAd982crLE1TMRk5gUrboT4i8OW3r6CUxp2Wd2Ewxf3zqy3lE3tztvOurAMfqWGUdr6fR
qMff1Hek4hLZygZosrwxOd0J48IHjarvWCxdKi7JIsriKctlxdJJZvOwDgArWfLX18e7OtjepsSC
0amH5y6fY8EN1NEmYDtgA0hY6EE42RgQGEDnRXjtgqULRCX4+H649fjpyDJY0fvUVHbNW30iloN8
KuZfz0NyjWcGW3fhoQNEMn6HI4oBJ+8rM7J02UbYPmSzASg7LfRsTuuAEvYsvh3OJueVOEDEfQUa
7kmOLXUEMNCA7E4jKEC05VJJkMmyWhx8PiX2Cd85zGhZ2IzYHIL0NuJGpv1hzEJvsbBkmHk5CSMp
CxBo/f3hfot1U2IHxbKsc3yZwEnQZ9Imsvg9yDImSyCiD+6WYSTKweCuguoFcJylRbvGDgolDpAG
SaAO+syzGrvoyHQHImfoJV6wdcUWFibZzkUcHXtOpkOKOVoSsZZPyTSRSDbz+OoY5twmElkAkmfp
Oj04mskyKUDalsRtMVb1P21OOxYtzFXuhiNVCmyNr/bG6L6RSyDrYoR1y1uuZiN5y112ZABlZZdd
reIndxz6JHLvyjoqd7mslhbbBKslIQ9ZWDB0HH2W3VPWb7B0Mu5LhopJkgUSgIlPU0SGQI589MWm
PtDZFDSlq2TFkN2vJu5dhx2O2Xs8jDqDFff86eGnwz37H5JdrNyfxucRmZ+jXzI0DdNLwkB7BxXI
4QEjdHmLVrBMqilB+oEE6mXCnsI6DLoElkA+mJZi3nanfVfnn+z067vloHODlTDK7vZMEbESsGRO
n+8QSAKiZWpiIfkkI4UK+y0770n2CIKAp3qmL2wImQzYAKEsMTJECbsjeoz0JwEjJneMrXIIVg6V
rwk0Sc/weqDjV0gYJ5d/jkzl6r7PwFOok0GVdTBmku8Q4YmZSLJISSxGRsK4IQmZMRBjs7yXkWCf
RmSCz8xlz+vM5bPyqqzO8rw7SALtRvbyzxWbCihONuLTLI2XvJfLi94ZyvPHovfHovfHovfHovfP
vOhpFxCbc4qL3smyyDqA2AjrrMa1FRupdF/FxLEczO0Odoc4iyL4JWarNum61gVB75OswA+40Tln
RVHKdWY1YG0Hh3RUkLMCMKD28rF+JebnDpsDVgBOUAxi0XVWoDYFm0QPIAy2ILR3HReKHDhsJXGD
P62+vhufgpIWW+460AZi83UnYpgbNrAbztXe6waH0xYvPIU+RgVJcLho4saenEfMBhgO0AF/Rkb0
nv4tD0X7T96XeRa+3SDr2dN1eP6dkXorvq3YQmBQgCN7X1Az/cqYKNcYGmNxNRgbrK5kQAnf03PZ
DqVnGhzezw1TLDOxyeQ3zAynGooJJBZeMhYMs3e7daPnfCwGvPq6fJLXOCv9u+NbO9c1rsUgRKn+
KiLeKU2SQ9WOels8lJ561QnFO5U93gqX74VrhYV7BOiTx/ZBuxaQT+MY6wWEEX85AfIjWR67UOxD
+DTj5mG9EMdhxWtorz7lY2WYDJYT7Mgr+cTnJ0HfBgIPca2DdGAEylBel3/Rc/xs4nzUuPrCE5F/
tWfdylWL+1+fjlF9UPGeZuj4GqeHfFW6JlvkY8ExtGHvNh1LzrN8CVP2QzJWxINJB0VsK0OAKTsf
p/S7HEDAj/6EEq9+DSH085ByNcJdkQsVrHL3sHU1+rM/+bNjtONe6l0dcTbFXZSHnFo+Lc/hvAys
kgtGV+Y4PJBOQXek48/OWj7Jxa8BG+kpOLEDaVHtFWOONNSgQ0qLWnDnFtgMp2vR0nBgFd7Z01rz
eu9GUzmbAZ6pDbdoX8rlwQOh981A2KTLIH6WXmt8/eHAsYX3JJBy/qfjyF8okXFeSVc1OMZ2DA/q
Wo6F+8xzVSAdp/cqbepzTKoXDYzhjlIce1zvPmmukv5qDlFnG/IRHTBViEPyskoD+oGQq04Qq9d7
SGb1ohgsA0oShpRzW8Rh149xEGP0TA3kDSwfQjXZscCDOu5lFAoPCw1NzpXzajKfCEyMPgqCYtuB
Doa4uameFS8O94M4XAIg7watuw4zj6x2DlIMNEc8VDm6+KPijCrQuxTQrB06qkJBllfB2d1kJseF
fDs4SsByuuN3C5IlsLTug9EKQdetTFv3k5l8SN7YzpdBC7AZhY2bTdfT7aDhw3Kogn7qPRSDfC6N
kItu3O3AHGpOtUBnBby7jW3VX980LodiKZSzfl52n85UvM1Uo9RJMS/miPsM+OoHp2M45GfnVfX3
Y+ldCUAgg+3sGLBysdWItqr+ZioHpR1v/Y/dQNdwwjUnnaWz5ZA/6XEqjg+6/n6u0jOK1/OraZeA
xuZmN5C/NXqn8PsLcdvlr66v87nM6/ItBQRQUMBDgOq7Xz8JMpiBtZCa50aQlY9ryCQUDxwcAh04
QHcLv8tw1EGBJutxgiYbIG1vlLvWvT7Csw8212vvcCdQrHi/nwBo4gL+AqtGw80ELVec62v9RfDb
9XA9lC8BEVxvriv8nExAARxyHVoe753wXDWM8ZLU8POTgsemfjsSiKEE1yVD7+TMC49cAHKqOQzL
oAr2K5t64k9rgZVPjOvKQcOeU3G5PuLmdaBz5VwWZxKcuuI4AgQUFFe/S4B/1bAFlyARP6AQ4LXO
DqWHxRXFU/mQnLYNExiEAtnKjC4AB6XpqOIBAOOAUbSHvqTUbajSMRUfV0kzz6/WQ7qLQ6A/Kvgz
W59AEYKJy9XKaAgCXdIuuWYhzEt/5L6MiIwOVSIZHfm0OhK0mibxHTlPFQhifggk0gTh/nQ90MM8
afp6uLmWs8onUf4OiUWFywF5fuDeddALwYJ5jaPcg6bf51fRUHqY4pvAOpSOlxbQJcnpwvuLtSe4
9Sc+v+a2NgB92vBGDlAxMxggORR8/zWXJo2nSSOZWNL4ri99JehQwzRW6c9sEl+vrvYhDDukUcWN
LkZxwAPUZBtSaQ4mInAs7rd5VfvWRFx8lXJBPRzho1udGIs9+IbrwQ6G0h4oQSCAg08mvat7yVQR
5iRAauPFs81AA/AVxUIE+8U2YbPc+cLjF5R6NSjYIZKBLOSE2U47tNAOBalBF9nVr4CBcbX3oB2U
5CB61QUKb8GjBNqgTUAOLUAGoTwBjvlWeeJYstMPSEe4LQIJ76VIMYD8YKtooQFMIeE9FeCx9tWg
Amw4uF1BFIcCQ/acgqNy5HArKBD2XJ8wAsxSstzESUchzWGFpxVdwoIl2o+RX7iHcHsH4A9kYBEY
WdEbHYmZCRTqaf7BF6tJ8CowNdcANBDGKbdlQIwJ1EccfTEZloAlgltmiC3qJ5CgiyXZZffBWgH7
2QKPy/vUxRUIB9uMwKdwR4HcCYCcgAyJ+CHWD1yRD+XqpSfFStMhcS29Koy43q0j8YJDqLOHC5eU
WeM/yeCgRE8jqEPCQwnkZzaSv5XpyVDifYlcrAC3BNeJucDXht6iqo0tIAnXSWtM4nw9+pJA7EAw
KsmxULAkqZRK/syRdouqshwoDajuGNZAFLLja5ywi6HErs8MWZ5eBVkbrAKmTkx8QpB7YgvulkQD
MbELugZQj+4gOSNESR8kqTuU/EpAYiZr7NivDcOEZh9ozHrQY9psGWIZBPAqojqp106Iq0DHXfsd
twadkbWu9lZDk+HYvESn7kfFA+gG8AeMjlmuAoXxQZojkcIdILhOygeiuzb0vC7pIWvQbpKIuRec
uynPLbq6ADNKvb6/D3IQMPJCBpQ0xIQ2/IKDm6ME7E3gvTxQwhjgM/I749i3HnMM65O5O62dtZ/x
aXJL/DXTvXIPvjE63BKF4eTIRjOkgtwlTBNSMbzlCGyJ2NbO45K3dIFgpeo0Gss8YXc/sL5JxEPw
QAHVSSylKijNjdz4qjOIwdAP9+lE/iagwgiJmft/2Tuz5kSSbFv/l/uOGfPw6jFHEAQzEi+YkBDz
EMzw6++3UB+7edRlqWO3urpPt1GqzJQARXi4b9++x7UU0pPJO6cues4gGY6792ah4u2LeNmZM43w
LCOjJcr/qsTcqzzYgj2iQW/RC6pN1m6kfUgS7en3YQVwin7ZX/iPPR2QWFMqiPnbIkElpoP7EVhX
5fkqUGZcNhshNJJTZe71VbSskQIQzhRqPz30h6drZ/FVSOrQ4j21ieGCsK0kFp/m/rQzMZ0n0hrk
ULwde3xtbxx4XP4WMoX91LvZZxZvH/MOgB63iClmUb4CpVq0lXcbZIhUk8bydjyPfruI7gPml8XI
ugdy1+vgwl5Vm9WN0Xx1Eelp9dmym+OOh2TFb0y1z7n6JaJeqzel4lvzN6WMmCg2nyUPguiSr3fL
CWUKiO0OgVkoF6KUZP3cXzbVLF5A89zQxVOrQvi05AnnJCXh9QipkgQ+U3ePAD0SpOgiexSUA+kl
1QasrV1UbKoEo4qHWHGqzRLXXkNNp2QjGiWRHrygSW68IilY9RgHn6CkgJgpElWxFHtVHpDoqKWD
e47TOMfeyD0sBrJjyhrjfpab03DqlNpT8KtVnq8M651HpnqdqS/jYJMYIC+UA5R9SZx37cktHWgr
FJFnSDrY5nP04sxZ1iuN4o57Xv1zpNjuke8I4iN6N58JRJCI5YbCAccxdtPgjIo6EK+uILIU3uMS
VK3WCA8gjyk5dymbY35XDnzIbDGdOkVSg7dBHjlYhDvUxh6JWThrd0+j1zK5UUw75/fmKKgdnjc/
cesRKlPwPmQW0HgFtMQUWXsEf9kPN7dAEvnr8VZ9yEUCOh5YJYWzSW8zSUp1080gJcZJiM/unGnk
Q00l0vSasguh/Xl96k1IdQSkU4IqM5/prYOptUW4NYwpAlX0lVn92xKyIS42RxQCRfb5kWg5JDPn
FknYUACP7br3iGDTEwittcm7VZTdhTIRFDriQPwbBbdGaEvWqZ4nfaOsuCp0dmTuZj7gnl4BXbwO
lGvlQOCgnQKoXySeXggfCRaOsCz55gxQ+xfWYeZLOZT99ANV+tigGZJ2ZfzOEs6xeudO1i3Ss4AD
HpCtZn2P3JV2Pq69DAjAIL7KQ2isejrl56XjpVTKjP1r9FPrFoThntfLkZZOvXosIjNTsx+Jig2K
VAobvcack7rkZmrmA0wbLZU3RX/FbhMTQkEixg5HzXpSoQIDqvDgGQSW/Y5yZTke9lGeB8/EaqpU
uuNmV9/RKsRUlFGrWO+k1pgnxhweaAv5yqTm6SQcmRIZEW33q7Xrn+w57+qyB7b0xS6QrlOu4fg4
C5aEbaTLJRDHR9Lu8Iop4+64TcXLtGpeLcx4Mx/iDQQUdezqYaYoChkT2yZ1NxwTtEFiNlKFQZZE
NRcV7NBjp2jRyoJxuWyB2o5AKtS1fiiLFSgHWu2cjBDMQK6AKZrDgr36IvDDEHGkQu+YCVc0QwZT
Axsak0MW9i2uPSzkuepRMPFxdtx7oLqW8qOxNWMq2NxaXzY6hpTWVvUPVza+DD/J75dxiPnJ9I8w
idAyOBHydFTNosNOukDJzBNSBq0NVrhaPTO8AgUlS7cOZP6RcYpV6qT50xdwgXgsVBvgG0xDemZd
NIqvlKXsCdQid9JaZDF7y6zDlKdeO2xYdJTyURkqyaoBv4MOU+jsbm3rKVtZfhWODN/V0H/yPbYk
TEmf8srWU/uuql/kMc7QnDM+e7BK9QUeGHPPKKh2wcdQXUzBvzN7Mk5pqoohPke8Vsi8ZkeHzR3l
r72aUn1xxUGkts1kMPJl1m4Dipw0HzzLEm29wvMfhdLFNz7HNVFCVbSzZAtzW7NPxUke7ar07N07
uKR7O2raSqlf0XFLy5KdRjIEThGHhNVWD9UKDar9oYSj8sfS1SpLyiCoLOBjdyjxj3FH/nPhyTs4
UFqwQUCz/ozBK0O74VSG1N5+XXD8YDGhXvlDon/JLW52SYY7Y9MBeuRwxXDA0L/QcMUF2dLSa4uQ
I/zxeVqvkCG2bx8+CPaHTNZHXvST6hcyfkc0IlzYaDiOZQ5dfV7X5bBGR6kremqV3UWUi7dI39eW
lnxT38K8Ysqg3M+PcBcJYZwIyWiut8GkyWqsfGqD+rj3dW2MdMa9xiRY+CXr+pa1K59nHJMS0jgy
B+opYC9jylSPhapnrs/WtDv/KsxDTlEzuBYwuLLeqp8pRDPZdL5s36OvhjucJoVK2FErXGfcZw74
FMmeYR9fcNEyzjZcgiBcIkxFEGYEEA/bD7Ejk2+PEAVu4lDG56skqoIRPQogcmMDKZgAopuOIqqy
2CXQT3XWzralKid9rdjfKl2gFY4LLvhzoJpng/crp1WHmmRbumBj71wqwpA6yhTsakj9E7ZpjqJR
ZWNVHFpmRgkF4jZMcRxuXH3hqjZog+FSRaxkJWhvwVfO/MowwvAyZbRmgQM6a4Q/Irk4BbhkzAD6
AU9cxQfSj5Lhh2eBKmeVwNjBw2AfQI3Jdem0cQoNOYU3d84JRicap6mkRtpWSYAc+k1yMGtzOrJe
cjC3D31+skeJiitP9VWjxmkri/8rnF4JdybzCdNEAH2AoxwwZmiEoYGhSzwYGZLxh+ncqwW1Jv4C
56oaAmVuXDmzZOMrt69APLU3IeRvPFkBv0dOrMoncOE5ld/h0UqmdW3mEcVzB1TabGHmUd6pMYPE
LfB3RI57RDYWhA0UOtoSyVAw4RIrhICXwCcVy8p1VYEye9SxpQrr2LeGIlwE84gJFlmnrGJdRMIq
vgIOdMkRjpjzms6DHPGYYzSdqMKWvidWHeuMqMaV4pFHDp3D8GLPm1hszUVbtstC5qsnoyvDiUX+
nb06ovxDGXkFKDB70JqyNBUnuaKbZbCq1GRDZJM4Xftsk/Agdnl/xAgvRLQzxAxHHmkSTLwicriN
ZS2p5fPrjOF8Rcx1jsmKxWW1R6+KemluQM4igKwYYykqucQWcYW0Vor+q6rnK9RLrHNu4JZ8u3KQ
rYndCX1h6ew7qrwheAYFzrz3qIZR8SOvqEhza217eZZQ/kGRx9RxpaN+j78p4Sx40DCwC7E5cTJV
/pdjiaVaVPiGOmFKZPOv2hhYKLHRwwOHgka5mi7XQ3xzmF35BPMCsxg6FTtPuJZwMN42LJc83C64
sYQ350jk9QBS2JSx6/DEdGejKiCFeHAs0nzGolKoxMIKn76IbpdJou1wwZDhcGF0ihjtLaJBUr4c
UUSYHmgKj7gHV5Tlqt+r2iX6fHUuzJlmLdwj8h+C5Mt9DlYONabpTykonBNqZeGYegVkiwiRljvl
sJJ0S61QMO5p4a6PQF7RyrxM21nocRSgLoclVyHPE1H4A08ukUUECLkd8WGOCNj1jW2o7xEXiS9i
j+jgKnsHVOaX6aD5Qke6FUwDjmPEr1pXIPNOHoPcA7FqRkakH4WIcgDayQKva4/VMTWJWkrpDqyh
wVx+XjJ4gpmqbyWdkPJgJ+Ln57raq1XdgbtAYO9KFFNaRlruETZCPmXJ/tcfQk5eWq94WFm8JjuI
IJ27IggHlsccIGbM80c5J2Y8jJ6cfTpzZDvjiMjRBrVd1aVXHFxOufq5UbAOXdJ7aJYv5I+Cc8U/
krPK2ejqPFw4ZzTW1p7tOQyPWuVIRyp/7Esgl4KyGQpb5bkrIijPFbpSXtemVj2WHJFjT4e4Ig6z
ELR4uZb6UU48BXwJlTbyRRKFx1T69VWJiktNevXgZ7oq2lLArGaXoH5QH/PUVsWS6pe+KpmmfDeL
K7w6IhBBg3ZT31cfM6te5tRXbdOBv1M/U6eS9PDoaOQWND1+lTyOiCYWAtWf6eeUDOeOdyUhO3l6
SIHeOUTbgYaU0i65sIqNBSGyUkBzNSYKHiFPKMMF0lZnC4QKJgE7du2eCT0xP8ShvF1L/umhQzQK
t0OJW/qGHdX4rqmTkjuJt4LnlPuaPPxZBfYueGt4RYRZttHph0bdnwBnHl0rvzRB/QcBzvwATlT+
1prxJ8CJ/gfZ7W+F/8/s9jO7/cxuq4Homd3+N8xuqzPjmd1+Zref2W1MzWd2W4nVZ3b7md1+Zref
2e1ndvuZ3X5mt5/Z7Wd2m+LUZ3b7md1+Zref2e1ndvuZ3X5mt5/Z7Wd2+5ndfma3/3HZ7Z9YYcrf
UHv+l7LClAp/hCJYAHKRDmgRmn/rjc7s7plFdnYqetCd3gB+gi/15Qugem2GsV452w96bujPaiIt
O0CK5zUBhobHVGxiIEsfncagDv0pZWpvbyKZA3UK2trf93H/ONJvGJH/upH+hKZe/SYa/0o09R9x
A8uCW/+lSuOJG/jEDXziBj5xA5+4gf9i3MAfAYDLOtp/0dyZJwDw9T8XAPhHDO3vKDdPDO3/U1Fp
5O+gkL6ZlP/uUEg/AlB9q0v9awCocn/kctSqlWqlnCtnC9nKt1lflvLLtFbYCA/oBr7Kgb63skAg
Hr1PU7ANf+845CvCEvy+zL/e8Ntjz6vX2Wa6B/FqB8YQODu0gQrRSW0XBZB/BLIaCc7nBrRFDgSd
C0X4oiLbASUjEJcsXSl52hV29LbQi+ILTES9LkLZOIDsAS0YcOkFuwKoiPpUVOpPnxT9bw9wVerz
1W0k3Ok5GNprmjtB1AZYpWrngwpwD0L/UtelOgPpX1H3kyfc44KXo+RdDaLq+Hn0nj4AElSvr6ZR
9Uvu+P2KNfMX0YrOMnrLKJUXbAZdYvQ5CX9BwEJA0jDyOUg1aoAHGgkQ0RKV7EdXcBrrCDzppEz3
SRY8HsGLCkhCeA1q1a/SgLeleZwacysf7RnRzD/ZmbhE19MZqAv1JlZNStE+HQGPvjp1/y7oItg/
3pvTVasWC3VrzqwT3V0Fav5oqQBRQdXoj347s6G3jTY/qtbXrnp5y/TfwhfqrjtCvRQAgHr1Lv42
qgKT+gUXlbWE/izg1HkfwIcHEvaVdheAZRkbnT00wByZI1C3qZA9Ahu1BckSXEtHVfyvD4oA2nZq
9MiUwbuATelEU4FQMv+sBH6r0X5K4FMC/6ES+KPO/RaS+LM6F2y9P9K5tWKlWM1lK7Xq97jSLZcp
HWdrlLz90lf/veDKsmEZpKy7+2AmArwHJLdKIrZZuyJyIvGpom8+eKEPD+vLy82KX4YiZ3BT48Yx
f9nJ0CUQdbVj1x0n7tClrzBOYnq86PUqW2N37A4T3qKtVARqEB15gbr7MBS3ADZAqQaafyCs/wd1
7VrMfABKAOsE1LraGHPgns/DQH/dozsXkZanVxrMJZrwTNItRInwp7vjLhRtd7NJUoubcU93zD/d
ufO4ddA23dLRBN2gO3UC9L5pBzN6RtsQAk5N4E0y1qStRm9oAvnDa+3JiK5JOA+saXiNGC1IXIZr
raCu2JjtUv+vZuawdGpTU2nMJ9WdKS7Mblxam2lqatD2ApaxNqOFyTCRKWODbW7U5J+2emQXbrC2
AnENejA/CWz+yr/0zT3YfD1v4hkzadOrGLQn6mec1JxJAJuGMZ6BY2Np5Zu04LUhgWxCRHe23s2E
Ft424w7OfKR91u14jEAzb6r2xAtqFvcOgmab+aZfU2R2X/+217T+t7vtCZeDtkNzMWUwAS16Xntb
tqY7d740c1r8kZZxYbBspa0cveuVNg+Yi0AdH94HHKGTHY19VWcKBhmqfnK4mj3xyGTdKwbZAGh+
X62dKdD18dy5bYHdUks8NBfRPaIH2c8vzBJMoRIfovceIAOazJJiczWuvlYXZhsvp1YK8hAtfFvr
0rierQ3gAGWz2Jn7hmcxK6j1PmlYdE9bs9+bbXPv3VMzPZkcsz+sEAm9HkzxbEr9sr9NspCT0oB8
NbulzccOnevSFJfWZh4WeqePbfNSz5/Bx9gz7DIh1BNn9yWs9u4fGxi6AG1pHxfmxlrf7crGKsNc
fLRHYKjQawycAFgHBwsSh8uMFru79ZaFr2sN5sUJFKJqe9VLl9ZhZo5Lc3hfGLWiQzhuljdzv5rj
goa71cy6dAGkURdYrbmztjkaDjeON/u8dNb2aWbm7+dhfmYKvfvwOLwO5+/zlyLs4O96ztJkZUDD
6HV6FoDcvauX5RY9tbs3wgZ0542SFYa9ELQi521qhY2p1QhHxnnly7L81sqyP/r9gonoXQaYE6Y/
2+7HOxvuMj/CCDHQEvBKZEe2j3KAHBDaFcbZ758skDwjAPqtyI4hOJMKiaOYX/GjDzq94SYTisrN
cP/O3rKM5TQsy+rYUSuKWnbftlEy8XAYj8duO+h23SQejuMh2mU4JNJdMyNveHPirJW1yuEQRgMa
VtFT/4WrCRVk/KA5FKFN/8IgohLAosCHmRd9c3R592RQZ5E4ZYTyKYaZS5j3XsQcU4JHQQ/Tf4mA
noRSQS9yHT4L1UNJSnAtoNKwxA9cSXfJe7zJu3pfpht3EGOirsvH9b9IQ/pVi2nRtDI1IyvKdNXO
2PpofXy2Pmp0R35+trLRzXTWbgdqUcuHhR4srPJ4Zqx1IkQa34eNFI5HCElvZp0wkV7ns8OEzm3E
7GZmYcb2W4Ifb/kXw/+tC7BaGbu1iUWdwJsQxK28i1nFLZHZXyI+8Nmq8Et8o6+bmdq8AzJWa2r7
PusCDocVIhEf8O340UsU2X3fZ/H7PzAu/Hw4ffNAnofT83B6Hk7Pw+l5OD0Pp7/6cMr/Edd0DYcJ
OkT+yj2CWb9E9ffF+3ZaPM9F66eI1AWICaHjCDRDZDhnMFqEPifQPNV/lOzfxypyZUXD/i5a9v8G
UM3y/i8DWKalVX67mRW9aeM6N8u3WnKpWjf4lgikrMyxaJ271bfrxwheql4+Naer4e8MeHGEa8Jd
p5Y1KeiEd29fNYXxPFwTxxrZOV7trSfT1hHsSyx84HN6mUahYo7RvJe9GL7j7+Xk7K+yf/sBIL5r
xRTW5rIw16k54di85ZsA3J3M/mZqb6UKRHHl1zueT7gxR2cdVMCS6N7DfE0fmOfN7SUXZgFYectU
rfvb6eOCL4XDV7RGK4v4VWsEE/U7iCY1M22maysPnfnSHCfgIQJ6610+1+3UlFdm3l6mVrFkQBHf
1NObqWDhJ3nvwo3BwfmcflZmZlSxM1jJn7OtmX7u3jfvu/f9wlym+r+wM+VGGs0Jl2F8gzvfzmXM
KVqe3dnSqWAi9fgqmgUEVuNpJ0/0EDitZJnswBvy82NeP4BGtzGFCcPLYn3NzPL98sF3i/j3i/+T
8FW/EYn+84XvWzXCU/j+c4Sv8gd5gVouXyrkSrlcoVKpfStFut3z9+NpJR40YkUZcwbpXNiBpWiP
O9zbdA4xsOLQLU1AJnNWZrKMH1DiAIidenBsWmB+G9CSwDfPGUUh4KwHuxckpruFKvHK7j1WHHth
wE85A4AlZBmAYgTx0sMp8nCkZ62dt92YRWufGhzTTD0FW/j3e+zHx/zufPx7PmahquX6do7UcoV8
rlrJlnPFUuFbenp1OlYP2ztsJ1nIyPe2iB/KEKpe3Vm37JVg30XduodwGx1CuDNeyvHezba2n8d3
PrezMv4NOTiSw+hn3I/UL7yKCQw2DDB3lri+1Z5wa1ojp9VfWblmGW7brBW74GYJwAtMqDL0jEtQ
nECGAncJEGPIv46EshTSUwBwcgfj7E7eZedM9lGxYIrdpVXuTrbxyBZ2LSE6DyjVinMmi1AmdEC+
ALgloA6rH4S3RCSbdd91FyVgdv4mgreOy4FjTTjpvVmKzbrerEILWnIIhWXBjhZOnIgaYbg7miwo
eBVeptuZn2tgV43qm8GcG4JQ3q40dNjnvGwwWHwew5M7AGY55EHeAWQr2/XXiz1oVA3MkXDlNgmo
AX02yIVbQII3wHt5gweBLly5gx3poLcevMb8SiFcyXrIutsAat2w02op6HB0S6bsRAprHByYJpcm
+rgmS0IxX1iKR5toywehh7OreAa5GOtDAYc1v7XnSISW0n2JTiYmp0ScV5kWYrul5BEKsa/JrB7B
BkKyDbQzdxZcwvNL+nnbG7hEwTcMF4C3w16iIAqpnBDkJPfazGP+LOq3sJDophqfsMdHFtGfAl/w
9DZeS94ogenS/4S0sp9tzW2Ca1ljUkh+xbMp+MHsi/MKxDypnbOzDV4F0AZmZAi0d8xEi98SEC3v
RjAC7EhCFj/lHot/YEz9t03wTacVFsvc/XJgE9g2kezhDqz/eIjhYL8QVybu6yBcB7uavFqiUTF+
pwN2Fji5th/drBff9nsL4/9eAf28M79poOfOfO5McRz8R+3Mwk/H07eigN3pPivntDNLBHTFB4Rq
iV2QfUnjkGCCogc+F7tZ8VYmF74eAicXojzAxXMs+4eA5I9a4lt6+J+jJX44vr9lDPfHND1e94/5
kbIfxZXk4sQZ6r9Ta5gDDLGm6QqM8/Z2q1vAS3JG6UicNutE21s/TNGPy/WNL/KvXK6CHv03lk3x
m4f8F09N7g9SrbVcqZwvVCmqKXwVhv3isB/Kp9p5OV8WvY1A8bO41hapr6Kd+wRQlmP6bmcuPxix
j/Tt303BL/f85qcdzrPV4n7hni/QRSfJlPqd19dep/PDsud/erZvRuRlkR6y2f1CPsH1fX21a8mq
m86tEgDNpE/n9ooKFKzHiln4hblVK3SXMKTcKepIR2Z1tU+Hnx78pwF9O9D/EZP94yR8O6//8kn4
cUDfdOd0f63O0y2rsr2bZXt2MaMphT01d9bMgTlppVvs2j3NIXNr09qFabInhVa0KqkZ9SrB762Z
0k8L8k13lteVZX5+RRKVXaslWWvqn0k1zs3VFrMXCND9CtVGFbfouN3uGXtZGPuHQDDcO3hmLvVd
Y8N3vV7GWzVy1gbm9EERG3pDCjRvfBmHGfvjT476m3b93zHqH3f9NyX8V+36/DcF+1fKV+4P4rG/
atdHyOwX7VqaTcu10hr5wq8ZmXJ4GAbZDHUlxZrZrZzrj5r1p/t906x/9n5/eJaVy6ViuULUOf84
XH55vC01Otl8hnDzJYVsbUuVxNvhZGbx5gfFmdc+/LsT45cbfdPkm8OyPN/P0Rm1AtUf6IwsFB4j
c7mbdG+VYUM6W1PoIuY2geWzYYqzL1foEdLmiXjt2RQ3pnKNN28rKh/s7ZLKxN/vyLzu/7vxfVPs
0/UqW1usGd8N1zHIwIf+uemeu/tk3kp7+6QKxnHVz7/sGvfPanIZn2MQjeN58sMofpqlb6r+nz1L
P0nLN8X//y8tP63GN63+16xGufQomv97qdDOqMArW6p809Or26ly25zSorckCEFgRMUddp+qC6oT
WnHU7xfjQ9iPSUmoXkUvxza0VRQv9OMoerH7kLV+lYXwIr+mmo/+y8my+QQlDq1i7FPNEdt0X1LG
ET1K3raGEjfXjik9id2h8MNV6KYfKYIjinBa8QGsb/oxa/qo6lUedcqHBrUry/YOikpYQ182MJLC
BOseKbibN9I+qOfAg98UQyHYUyYqVzHFsGJUELyhhMmeKX7jFlvEbwi8qF6l6JE+4avAwNeE626c
sX2KckbDlAsRIqJeL3WoOTm/UFsEpe3apDMR61KzcgkpgXlZ1PNejiDOJVzVRdkHAa7L24dQ8cAp
eP/e7mVVr3UIEMYjYlGEjkpJifTKFrZWAoDcQM7ZIpgFChWNhiUzC6ZvK7h1FZBa9s9uDuKtumhp
U2cEeayoWBdBNb6F6SckcMNMzmS9UnKDYXXFrvaW/ULCIlzgvl3VsV4rZgZBaHVmTdvb1Mox+28k
oz7n7WN91V02Si9Tf9PNgW4PGWgd3RQQx1n610BA8HezDik0hAxxYZd8eCMpQxQXZ6EudkZIOE/u
FcrA7Nq6X5q33sG7wf2wcw9lq7oGpRyCixjqlggEePs4COa9UUA5HxQEztA0J20K8tqU6RGiMgHV
dRQ0egF1izhdAdV6wTkXlPfRKAO1I8DrVwgnFqKtAN+/99YD+ZuYZcEKZyCFh523/Nz0YH+g7Kun
mqhph8g3pdVwUGHmNF6bgOfH1Ped7HdYbV5HATWTvue9vZFuGlyAISe/JRaqk9+i+AfI9rD8Iu4A
EUJlIUEaRcTz8P6oEYTKr7m29oMMAcyV8d7X1jwlRj83GZMnrD833a1FUZwzGPAsKdOV411K6L2p
WXVUJggViCmBvi+uTtHL7ZxM7wxz45yLa26W1uS1Ht4MccgtIcEVudBPaomsRqM+EhMEEJIH23EI
E8MfB8MiH6MaKuNeyJdVSMoNZqn5uDET4es7GUETdghGe4vJhZqn3eQTCjp7NdxTIucolHpwFaHb
Enedx3sYCLIUznnV5jLmCa11fD0a0prO/Ep56axT2FJMOHtEoN9rjhqje50PMdh9scnNhuT5puQJ
O6Sdl0kPRjIoC+BL0tfMPvqwDJlXh/xeZ5pc/HR8w/wMv+hAduaNNRN7pEhpLmZjgVRPjoK6qybh
y8br2So5cy+/gGBn4jXvUDVMRl0Ez4xjldy+JFckqw3pSiv1chFVleGeZ0JgZy8wFcTbIQ0ChvpF
nwJXaCUmG4oTYZzYUFi3C2qmG8ACNZgStd4RoRbxiSizLu8naP9yVqMT0SV+tgnWn3xV169Ic4K/
39nFM1NGzBZODyoxu1ckGI1M9l5vrqJwTS1qPlgNisFmkN+ZkTv1iub1jajn3Ia1pDnXZKyGi6Ho
GUWyODPOLLoFe5Oesd5XRPUJqY8z1hn+0bM5wXVB6Pv17sCXk1XlWkQi1eqV+hmv8brqD+iY4NfK
pikqBE06POZ223kVdxgkBCIgoE5RZKAdMrPQhohHSNQ/aQeaHbjcrpCm5Ego5d0b9Abw7ezYQCO+
4DbgrT3UGq/roAxV1Jk2jQPEZSSnsWjYBiE1yHaTAaTw9VWjhXmttQaFRv717Ksl5DgQp0bO5EzN
TcM0LPiFSAS00M2aKcwX+4hcA1unjHxBA4ubP7tx8W2wrb/WPPk1FFsuCIHf+BM2Gq9VSTBPTGt+
2IMpAIa9PWwCEqoLhXyU9C1MMVJGrPggECT0/Dqgs/9BBATl4DYQH9sORkyoOW1Sbp5Y2JQ1KcCX
NGvcXC5+eqkPBnfvfeAxpe8P1qf2hCW4WgNxDRU8baKVeR8MSg//6gqzyMj0wg7sf3y5nUvdoXzY
7wYH4wZeXcgCB5vcxp6vBcxGtj2OY8obTyb1dQZTAPmBx+mwGRqiThXN3r6FfL3x390Ke2sbZpyc
BSXczjjUJvd6M+O/NRyPOasHcP2ig1Yu9djUMrMwVDFTS8yz2c33FSMVT8bSatavn3dcxBzR+Ivd
ENsrHS2DajLgI4Or8erv7wPndTCoF0Lcxfejab7vmKINihudPWVfjR9EvJR+j4LJzD4bIoneuzET
7ohKb7NHLc8zXTYrdeEcI5Sgsln5c6conNGtrXepfxJRlFh3u2JNe69ZAyqloUzmDu02vC8Ulas8
BJrgcA3lMkTKMRY1RN76ukN9trXQtw82YfqsFnz8UfTOR7ricDybCe9uKHeHJK2la3EiWW2e3qq7
Wot6w0LV+q0FyZmPVmenLIkODb8DgaWFGoXhjqMmzNuU9O4ow5Daod6ei8AWbLpJorwHJfAqRG+3
p87kzJwvLc955d41/s26CGmRTTkYsHeqzHgu9JFjkVxMlbkld8UnBs3Je3Nj+FXyO/w+xGeoMUr0
aSS68m8XJz9XVyfAEgqyTZKLDtyzy3HpDrPWsOiMYYU2WfivT601xMk12pHuQc09mG0It3hNVI2f
W6IG+j4ZM93qIID+jQsUOJG4CFQgkPplApT3yupAfafiWeqj0ctoJzbdxglbHyeySC1xeUIxxvkI
gTCUnkxRb2T8UJWvqqrde2HYQAc6Vtj5oPLZY5Zydi2aRxWojsZdjsYMzQldstpm6SRXWhQ4EiH2
Phj1l+X4o2L2Ascq3EJMAsucXNpjqJeGqRV4CE/7UVfvdHOGImasF2csEueZVH5MR1rIctRNg3Jb
y/5kMARBIGs208CqBY/hs6hvqBCmvEkfwBUFJslcDtUVsXGxdGB8m/OKFJaofU5Q3OjV7oyeiPuX
5mLsnI1fZz4jPPts8pWbdNkQ5L+S8QHG7SHrRt9GV8TdXXVHjNcc/knbACnyXq+PuwG0NO/eK5uZ
9G5CNJNNgmQt4MNeQ31E3wRGg0wJtgn9FAxqzicYiglK/p21pKKGp74w3rHoqaAJ41GYYc8xku2R
xVkzlyEDMaNOAGlNr3uAY1vPJnbvVUflBB6F5DPVBVA8PXMOSVafdRgyNT5+SscC81AbaDtKxbCR
gy6F+VYw6XbhQYoysAEVocPK8fnA20FuOKD7QQ0mGtMassGTV4oIXPEFC5HpHh5zqzWfWd0pBED6
3BxCQ4nCeNPMwU1V41H1IsM7mqLxHktFT8eEbo/UKvnjizcWo5bY2TImYTl1+ilLPOCwv9YTY2qt
HHdj8tfoh6C9QmGxgWEZwlqGeQ2huWNWcVqiQESwiNEbXzMcnDwjnOoIIJMfM94kSDQW/WKXWFvS
RUr0PQIMkRfdMWMWME747oC0fr3kJnxSK8anNWsMeso50O22+UWTqIESY4QHZDr1QTpsyODbNOg8
tNyWv7WavBPw+7K/u8kYqjCmRTfghmP+7o5Tawx/loHtkBti4biMjW80xUmXIembxye7G3p56AWg
kYX/XQahLAfquj1hXYKg3aU7CGscsbyqySZwu7QiDcvW0KWNIBm7rhpu1BAEdZ0VDMjPQ+t8sAKU
KTupibjQZuS3sWK9CYVeyO6dyYfFjlEV7GvAxVLIlUeeiMfGXYQ/04Lksos1eeyrT0aMV2rogcBV
LUTSDUv5HPDfXY3Ycq/am8wG97hHzBsLNyxlzQmmsC8i+ZTH5fV52JXVjRb1p9TV8LgcjEwt/ga7
qKc6CsgvW+xmP4FXj6keF62aqxzQuLtw23Oria0pRSn6KtjteUwt390UmGw8IcR06aeIKm9VIvQv
pHBSFTu3FpWtUlSJamhtMYfdbZ75rYaPUEMsqyG6agXfnxqzZqxhV26VNuOB0030f/rS2faQVAZ2
oDlX76MApZfg7kRPTY4RZ4yev72OdewUEX8f2sqVuTx420Wz13jb4UC0MnY1HsWnzz7dDHC6YqJN
Madq4cZ5G0VXb/Zwei4JHg+kVemHSAL34ZfPM2JLiRt5oOqOIPMQf5Qr5MKmbkIWx0QvLwV3zBam
rIReJ8Y9S2BcdOr1OuZ+w6FDprGgIOONdqskSVL+6k4mnmf2azPBVgg4SZHxh5i3kUttBVYLKWXF
3ABms8dPXXSV9DFbESnuJtoViEEXaW1zFS3UMj77kwC7xziOE9KYY9G0I63W4BxrOGH4drNDBoIP
SeUBDVFy9XqdkmU1sC8dqJnzHNcNChRCB7inRoPLvBmegMvgcIaNt0YjdHph1nxmsfpbc7cTNvg9
M2m2UUk8lLQUFh+/aIU8M6dMhzPQ4QBqNG60XcGvmAZhzrkEbw3ahW5YpxpI1V34ogRLu7x473OY
XuxZY1DC3jhRc1OGpYyqG3qr8ah2FJty3lVcOpRCadNjtPMxzfoqGxvMmxDO4sS5zZpTbqJo4wpH
pQwfMUE2T7QhXy26hxGc7h7HZ9d9QdvbsYSPsqEZ5KxVe+/jC2LQqQZFJuKKETiNQ33D0x3RhLhQ
kXoJ2ZxUqcm+5HIL+xbPYGfNvp2JD2zbYkLE9WLPyDVTy9/BO6FgM+ZuV70CnDZFXAsvC3Xlvk7f
14OEcxlRgdukwyzI1Yecn36Nx+R2bIt7UKQJkq3Nep9sp4nwz00pujXkS3M42ZA2vuUhxNSxW3C5
BsSGWWdYRdWIIzNZ2cO4Gs59vi2rd51zZ/F6D/JvbHvm4W5f6ztCIfr8tq2++E1z2b45Nc6RuT+H
0VCGRvkzbdycKgGc42P+svT4Z9jYuy5qh3cyXDVtcD2I7kTCN7yRTpbfeQ40IWunMsCKiVcum77G
FS904N/eSu4orLgpMxrc7dnrnRmpEYtJGzF3DLOMYd0eeSX3wgNSjowxRe4nzMPRCB1h/YY6lTou
Yjml7BL68ixu444LtFTy2d1Htq9GsIKdVPspa5dC8lgNixbKyw6u9VVTRgpm4j6ohlMfimE4/crh
4gw+2t0+16/17YHoxprJqIZxaYv+Thuz131wpIixpNMlQSnSk266GSOa3GM3b40f48T8TPIwJt4Z
7qZZqGdYm6nPs9mjFtNs0Kvu0h+f4DUtMhNuF1taVr/iIO0pgs4Jl9HjbI2WdBMQMay4w2U7h2uD
9IzPgeTpCgtqMcxC0Vj1ImzSsCce2b0J7RaRScX2hMbwsmqKhPOGTr5CcAngGyOOk0uMTsK7n7eH
fEYn+DTECsBcuMUHE5+cJVVhu96cckqMR7rggFPYMh9xxcDcGFVMXABY4VjPJFWv6p2cirk5Qxrm
WqiI8Eg1O/rPgTfaqt/DCi5AcWvEr41nil5YNM5E5M2Obo28yddHlHKSpoMc26mggMXlSUyemIB4
qbfNAhqj7K5ppyyiMdYfezNvlvAHD8G1v2uH4dQNX/HPPa8+a1ytxwnsuQnzihJPg7cC5L2dmdOy
P4gZAohXJEp6ZyMemT7FZVdnM2qt+0c7JsTYunPGMxm7OtVsFRwIwBVaq2BNgZr6/7ZmrGNN9ts4
mNRfnWabtcPeoKo8zFuJVEBAPAU7Ao3OsX/rs3Ss4MHp710VuUElv/IYDuP3LRtAvn2gw3LEwcRX
1jn0L45GNUwQrykvFRlkxfSJ0dGBF0WL4MxvvbQezsm10TsEsGoGtfD6pg5QZpP5rIWVUKfZ61Xw
fQofEPNb2mmCG41j7YmpfC0aQUIieyt1CR/OIVbubDGXF46CIpTR6pNwM2ZtLpw1QDocrV5IHKj/
Uma5R61Zk87JR69j6xIR+KTkDitaAXMFxEumkiBXFPX5Gy8fLQCv+L/sfdduJEmy5a80+nljbmhx
cWeADS1SMplULwGqDK11fP0ey+7d28VqFGexTwtksciU4Srczc3Mzc6pQeDeO+EjtbI/Yp8iDvn8
rr6D52fXEAcvfDS+segXpDciXBhbIAZ222/G2BT93It28MUj1THeqjvFROrhifgS4RbB/taBX7Tz
GH9Be7H/sPDbtLQV0XQSjH6nPBB1bH2Xu+2dDLelD7yLA7xJm8XbTTBz4SiCY4B4VlV4gXZGgJzQ
Hn54UsaTnaIz8Ed7q83slXdERaKfF/+VzFgQj/vM8Zl/F/wVjKuI/JsRyAyz5vUsWOQ3qvUUFUBd
fHykPQW3Aym0CNx0NkjbZox34tl+h/0MDycu3yA0FS4/YfceImtY1h+fX59P56ObOif4dfxXoltu
PO3SXGNCFQm+MYIU2Vgn90RMmMeT/yrb8HAUpuUaD0G0WzD7gJBhwNiP7Eusw651jR3t14/xHbw+
tMNWG1GXjlB1RN0gW1cl9kgDWZzZiX/EKNb+KxYkNmdVR6IvTRlMDBuaDa57xhKm+ZHZp+MAVA/Y
0rC72Ec0edA/CIvkCckmmA4pfp8IkYXOI8ieDhRvwNPafGo3W+ja2637UTs4xVhPgm4EEk4NzA+4
b0+hhY7AMREEBC/TmwpChRGnukWyMB3lQ6jgtu/IVUda3+UEVk14o4jCfrboBijORoJaBv/hLkHs
F26O4fJbgKBgvXeQWzSzYKrjUAVVFkGMkwbk6MA3co0WnyinFWSb5sfxeDphDcBpu4MrJfM2iDyA
jgZL2XyD8DGA0kKc4DSVZCiU0HtOPRyN4HmFLERiLp0KPeGU5+lNhCxm4TcHBA12oxabEfa++ySY
N4K9bXaNXt1Vu/EeqCr4QMO2dd1Nk4AkBAxEsNCKMPrrA+K27mZPxqGFCJVjcJjHwVlepEALwgcW
CAqVL5iZK43YfsYTUeeS3OpQMfZoKz90u3UjPixQqkhhJ85m7EfGiD18vIcaEqOWxI0N9YGD7/4N
BaKnzCMYnm2yoFnkCTk9CE+tuoaCXs0G9yaB9vqRg48TNNFnZO379+RurvfdGSeuhvQIiwWgC6pe
vDQOts7yVOP0wmxeMh+ehm3h5+YQ4WuwadwZHLgg5sUWC7+28gg+cqs8ccFwxnifCEhBeCRbIkcK
wfJJRhBorDEQsBWADEC2C9kMoFkGhzhhPXTYp1MWPrXrCzhLyLBpYbTmNsyaLVkbUlD5byRzARsB
i+l+jmH7d7oCmubxpEGzgHnqa28VkAtoixxQvgQy5AqtbmOMUGMgY4pqy23tTYBp9Fa9UBOHzwmK
YrUlrbHZCvBrJX5uD6KusLDTMjxvMDgz1ExDcSW3tscD9YM0GphIvhT0J7Co291xcup9cyxNJUC7
8MmwzXtj2C7nAfcaJ1H4xR3ZA5THZ96GLYb0iP7B/0yCtLDGGE5o7FtoGiYEuZxKs/D7fXWk6rSg
e2mQbbGcJ9hiswcjD9dWRxqnqMbkKo6AqxDgIPBAeg2fJIzT4oUsttLucXbvLjQfStTeMxhc8bxs
e7S2uDpH5lNpjnsFWjBxhq/3sIgVe9pNmFEANHqG/nQoIWB2o7eClntT3Uk2dtTeg8pmDrv9tCvv
X3B8uscJKQzpLWmW+IZoSDZUoR7rADY6578VfvOSe9B8AlOFINK1GkAXjqxXG9w7WEsV0CuwMdPm
zAHJQW+gW5XwdUgApAApuZ0dARDyNruzLqf0X9tFWwb2aO/C1oQ/n2fgMYtEfXxT4DtyVdLGD4A8
gDvzaTGzA/ZiAxuanjxnsCYZp92xZgtFBq5rbAYAQ4LHud9pvoozvcETbdnu8HeFlIL5gnArr7uf
H6YTloAh2rU+eBE4lzsPWxprElMyBDv20RzHGqyZumTx5C5rMr7myzaP3W3x6jv6lgQBxEJlSt3Y
feVA/M3rryt89GjHpX5FGNRDZz5KWw7GTms9FpvJTh/Ijn5GK2lXGzaST9zggF3CFsGhJ4upYcuM
oGGQ6C+t85kPyGV8ONOGgKYfYFpi1wUjsQFD8ewCnsE4nYEYAScprwMq4oxrdydgAcA2PRmnZl9j
s4J4h6lIWiGro5wTnSKRWd6inBMuRYYcAC6aPcxQA8VB1NNpZ4r+tEaHd6k5Ek4iocmAqvoMo9Nw
cwtKDI51UCg2D7oCf+iAE9lBdgkvbWqRG5oU0fJYgdk7gw5R4fraGB0x6Lc8OQuMM+/WmV4eRegu
vdNA14Ds8pvT6PA4s6IyZHxCz8+yKwaiKz/+QeGcmSMVgQK7WFff8FHAuxW2gXFbnUSghsyf6mO/
RZvp7AbpgPOW1XmXdKPCVt+wleLSBrsYVBjabKkRwHFART2aTu7n8Ry+ZaaIOnKM9RWXg3jKezBH
o5ecPr5UNtoD/m78Or0zbrGHo8u0MSI96gifKDC/RGiQuT9CYUMCFW7ZWQ7w0lFxyejQiMxb0R1x
OWjAjyUqAtgIRo+FOpBbVHntVzZ9c9hzMDxI6ULhRAOOR5opsjve0c2ibxK5eGGqgeriZuPELbu6
AOTg3F+VUVSD9tXH1sBxIhkPvNnYCM5BywTMeMwxE+dgVAhnjTsVbOWETJbD+YIniyfbr/QOvU/7
bu5Wh94Y74gbm1wdLRYE1C5oCMaO6MdnB8OKl/A60FKDgQCPEG/6+Drm3w7nHtDa4DWOjLOAmmuM
BQ83hWCcV/rz54XVgUdXabdHHaEOPWhnPAtwqphopOXDyonAzE3eDskg3QNnmzjMwpvPOGKU7R1W
pLUrDjvL6F831uPzYD4WHjyLK1DicFKzOWzAWQ8nFHKLNo+Cc3g8wMOzwa++gYOmRCTA6w6LDEuG
xm7E3KDunH0ceRqWr8MAwOk5/Ds7B+lBOuK4BxOuDHL+49wPIgnKHNr4ary2WHob/H0941zojH+9
gWLgLWqB71JBI8craIH4X5jovI9bC2AY/OXxiH+Y2wte0Q88XliEtC7/+EPfxVuAiqEycEoMJBnZ
xUHhGU9PWP+wPEibxLddHz9Y5xh3nMxep9PpKh3ACg+V9SoYTpg9J+KEz0zoU8AxwcIhyJMTnlyM
0+n61RPKwXOUuOBTFHm1lC5Y3rHl4osL1oJL+hgtJsxDLAr/gsohJ07+6WSYfEAiCOgluBZNRNX0
HRRIS0B+A74KrvhDEp0NNN444xP4xyDZzhBjEI70FAILU/Q6fPg6geWc8D6e4hqMIyQVHkhKkAyD
tKRPruPk+pWJMiFPaflTiT6WJKwxDA5AXNBrAz0zAK/imkc3ANwKTHTzQpgtFxdKu2sax6N7dN2j
gcNYPMVh0HHSg+sJ19G8hhcczdDKISqRKYnL8F8z1V3uIG1Soy8gBc89fpAtHxofZGp9HKmu+FMx
pYM7uEQwD9wXHKXfV2+ua5qGCW/rB45wUREux6OB96hJ9Bz4MGgSmkCtgB6N11DoP1AMFHjK1aQP
zSNeuO7lhFbhzSPCP474R8EQ1MwAZQUXfPSB+lAAfukBz9FV1BWRQWhe8Iw6ZF7wAX5DJHZQ41z3
A78BodugGCj07sU84R3zQj1D/6gUgqxhPKoQ1oaTO3hNkSjXBqARiM+4XJCbiLIwlPRzQYJZCcuZ
2nc8UVgBsHNgvi7BhcEELZ1yi0hj2L+ny4VCji8x7iIdtZbGEgCwB7E6dNaKr+IR9v2lNi54d3JP
pXPBWwn6gPtKFzN0IHlyE6D2uPiEKiF3wBE1E/IPvbigBFQFFB6MwCUqdWTP4VwTdeknmvNw3l7o
WryAtXhy6ZAXKwEzHvUSchBmFsED4dQM5+8ZLDmsl2u7S6wcPMnsC+7O5QL/L45IMf1qmPyue2rp
IabFW89G/BJKTsMwurtV2xNG4oRBQiPgnjpe0C+0HD0kMxS1UoOvnUGzGMQu4DUsuNLxj1C98eyE
S2ggLgZOLwn0CXUD5egN8Q5oJoaxNGpnwpJ2C6xOF5sTvLpY1PaM1Hs/s1uYX8W+Pdc46dzLyAHF
zgerQ0IP89lAFMi+/aT04HKLO/WIjIr6k5CyKB4KCJUYWRr/WL8CH+GeYwzQ88sRd9pArxIbf47o
zhH9u47z5XI9dcQI4136Q7cbT2hmQaJcXy6Y47jbdFvcC8YVpeCmw3ynIcahBQ4jYUvT3UBD3Etm
QpzB7oQu4PrnHGqHL7vumQQHxBWhc0IvKiE9IGkg6EhIUcl0j12D5mlwPF6AsYmpfITrCVP/mG7d
CxYcyQrANGGO4SMCkrrAYKfFgAX8gWAMWsYfpZFuSTrAi2MEFxRAhTRwAGJxBlicinkMPvAI8WHi
IoAvIM7YNLDSaXHTqqbyXIgKKhHLRL1DRaE1UHtQfu4EHx/wFdDFkD90yccFzy8QKNfVP+gXEnHH
ji6AhPgIPlIHzgmqNvgAHBYEAg57CQULrztXvAMa6I7iGKgreEA5JnXvIwDuFF6arhl8DORfMM0g
+CYH4N+ILv0ST3+LLr1Fl96iS2/RpeYtuvT+Fl16iy69RZfeoktv0aVX2/sWXYoTk1t06S269BZd
eosupWPDW3TpLbr0Fl16iy69RZfeoktv0aW36NJbdOktuvQWXXqLLr1Fl3b/v0WXljb/eQsuvQWX
3oJLb8Glt+DSW3DpLbj0FlyKcC+KxbwFl96CS2/Bpbfg0ltwaVSVv5VDcaiSsu/++bvE/R2SrMCx
qqQoLKvJ8heoVilh5q7KZMEhQtgOv/TTg4ZHdiizFiQ7gP2krH/k/fudlW4koPZ1ABeUEAlPEf/x
WTFTowbDHL03GGBuARbDBAwCFhgOGvI6BcA1aIByKaz4SUA26LQDVoQlWixSTAkiIT1MgBIovQHM
JqoxGKONHzO/lkO4DPQ9wnlBxiVQgyTka1IeI2VKSgElWBZ07oe8zMzqTzVgY5CEiFzGEtmOnJub
9QlIhgae2UIgvaU4IaRPkMIIQCVgSQEgDBhTduRXZyRMupwbA3UHYFQASUt87i2hMq5gUJR1KrjZ
C4ilAWgQl8TIDQSxygFSHL2BYq4FvOUnkIK7yPx7wbs2vkgvQCp+jqz4BOQRYDiqJuAhlR04h85A
V0NJjAGwSJMYglSTB1oOKIY84iMiPKXEIEYiUE9vEkM2gYAG2DmwARllULoJ8GRABG2ujmiyYLMW
TyD+80VdQIYiCKdtogHsAK/XW8JRcMB+jeeNKbwA/R7lyuA7omfRZkRKUK/PR1EXTVDnbRTKIhdN
aQsqHBSCYhwBbN4tuHKmd3wVcCqyngG+cALTBf30lnQcDe2ltrINVfKOIyhUi0IVXIWEclQPYCI8
6zaaMwMjj7XpZwIoC/++2N2m2SzAaqiQr4gcKJdysRq7QlpXYYKNy+aDsQG58OIywBgondxIr78d
MucVZHswyB4hQmHkRziaR88iG+96EbIniGYYAIAm4vERgI9cAKIeNjVvChiP0hkiO36hDAH6lsYg
SWBCJZpXbqcg/6RC0he6kN5TMeNBMGSowJUm2qMOM1Y7dQB0IFQMFuuD0slzpID3JuEzEFmRZCJX
HlCc1yajeSAQs5FOEUyI66dGJzZzoOYDVhSr6VqzoVHz3Hg7uMMjEmOQRqN5Q5A7g5tutWfqINqx
0zysv/OEtuXn0FKwHlVDvNOoG9eSU3oEuqZwyJ0QZYYgwCKQUUrbZ+4lXM14zCH2CWgh2qcOrWLi
1v41VvX3IuYLSPNNxNxEzE3E3ETMvy9iOJW0lB/x1zVQ4EqsLCuqqCnCF0LSVUzTfNYE3pFHYMWM
QRq5SRuo/L4ovL41ZaRFlqe8RD6wGOki6869KwuBvI76ArSAJvZLQPAAIRpwYbFZgz53dVnAdch+
q9riYMmipQIOozab7jSmjsA4TOi2QI9QkCq+SctMrxIrlm0l9dvSE6ZNKHtTbIWDIeWmjCTsOahX
L6nscHST5b5ogVKiHZtww3VeDFTsCvDZ1aVujyqS79VAYs41f2CTbRY/MUuQDx7wK2adm2wt2vHR
vZi5eW6Prcs0nsg6IeuMopnLplJaYuws8rac7SiyJZBTtWbxyAPnDMn+gp3OloDk39VJFBA4IKFt
WD4XbIGSjpGpBlOq3CkNhvRdzgR9bZx03XYASkrtpfL6zOGAkDA858xlQUJ4McX6DM1tMXtUs9oD
cLR4RwiPZVHrC/8URicu9Lj7Mj6IzIOITOrUEcu3Kr3k0yGnJj5E2a5Xn/Gfl62xtaUyqKNtlZw1
0c6VoOq27BIkxUbMz+IaCLkjrVbLbVvOGzxBCfjR0aL7vt0l6t0q+APSH1dLcbgFtHn8Vu5Q23ac
Xbn3ROTXI1EvNfrZkbiAZQJG3C3FMUmfF9Erwm/IiL6fjV84Im6z8TYb/19n43+8z/8ZfVaHP4Rg
96//wuv3ql7aJIr7Ly//9T+Hrm9f8+S1/E0f2s/X4bfq8tupf+2Trk/eu/+iwv7Pxf/68SXK+rMu
gHK9/vDCKvukX47DZ7vcfXZD3l9bgVbRN//dD3/7vJZyv9Sf//z9vRrKnkqLkqr8/c+PvA/YraC3
+Y+/Fv/nZ7vXApftqraPP9vyt+1ri06+/uZ1+Wv50X0t4fO16//5OyfK/2BlURM5kZV5MKdMn3+8
Lf5DVWVBFVhJlumj338rqeB//s6z/5AkQeFUfKBq4KjF9tJVA33Eif/gOFZQNJ7TWAm6r/z7/27m
D/fmv+/VD+b4D9sYWNxZDrsXfkRWkwRW/ZLoKWfZhM0kF/YpB7UdclleU71TBOsvo/NntX+thlNI
Av33fnmtSOJkVVF4pJsKAv+lorgU16hkNXZfpPlWTgvAEPUykGGWDlCBoaprKhhbW1ZfOQl4zxMk
usrtQeWl10ljNWAWUWTe4pQ3DnQVcauL7XkpO2uYMn3MK1AdlIqbFABdTQZ9FV7ZZd2WQhMIdQfO
3sWRu8GKgIQ4DZXOMPxBASNdzAC6sFbsXvooukLXZhDdDtNTzwNSJ7ko7OQxcvShTMAwlwqn5XJd
ywZ3aqUXLmQ3fNxYYjNvl6ZzhyQtdL6SvSICEkLKmHnBbcJlMIU0eiuVylxYMK23khWtHm67GY2K
kbdOBIqhVhT8NO3u21Ia9LFmjSHJrKJOrXFpjLbO33pRdSOhF81laoHnPLGqvcTz86yKh6RVGXMa
Bz9kge0gdLB8kw66RV4AqLaQzlMhbdKWY4NyblV9YD/qarCkErhIc2I1KTBZUln2sm5CuwuDWUev
E+VCj0YQT4IQgll7PRIyM19TZ5nDYNKyZ44nbpTRZKJ7DkPKFqLedJ0zSqeWi+9FfsMy4nZszjED
BJ6G0WdFxcrxOXAGt4XJ5XBDCDAlkcIutcCJyTkrEZ+bSHMgNRIZTCiccFbX2GMmxWiwX0qrXqqC
MYbAB5EBlapUz2waW23mruhHFedQlNidzIWuUPLQsxpQ3geiVu+KjAPdYPaKnREqFFDBmnQy4gTw
pfm+meEKUYHulJ7HZjbCuHMVQbpLQsaoFX6T9vuBO4xytBNGxf71OvjR9/XHKhB4QdA4UVE19ety
E9lpbZsq5vZDDTxv9pSqUIa6wZgLN04X59eVESXT1yVH9Fm8poB+UWW/LLlSqmtNLDRhHwHoSr7n
lQduZb+xta+MZ18rgSjiJVbDytb4L+xZqZJy66hmwl59CY+zKT7Uz2HsZXA5tcAVXARrfS13YQ53
jAaQHKAVpMave/nFn/jHmP61BV90H17us74IayJkFuBpWzGSxBqwRVi6PmyqjQI04RTojoPyXd+l
vxNqGi/KqqyxrMh/vZ1ZzqhSFi38fhRSPebgJUujh7mU9Dwbgnq6jCxoPEDG1o6z3w5hkCgA4mlT
t1sLneWkYG2L3dIAw0Jtj4MobYcYLrJC8DRR3vdj8xDyiSvmQJSc7uPsJZ9A1pKLRqYFI+Di4wHk
LryRN4URQoUv2GHfC0IwlSMhf923/X1YAoQ0587h2puZ1EB95mWzr19EOXcHjd0kGTBLcy/Eegh5
kH13Xs7MNiuzZtk0DrMeugTetW40o1TYNUpn1SMAI8R7jQesapQ7tZTrDBs6tajdK/AxgcN7aA4S
z1kDx2+YYjePEfCnfG664K9Yc36dhQdNhKtXSNxSFPRZ6gx1LD/aBkhnEqCy2KcepA+pulr9cicy
kt10jdtJYA+NnsRsMCoWzsIEuN5xa4TSoQ+z57KoNsUE8wL2zxAJ1izDpQV4zA7MePxornxrDct2
mT7kSnhu08IetXtQwJuq0DtzXeiixjwMvYItaJrNHihxM7NfMwg3dRj0MAd4JgvcTDk3Oum5kYF+
KdXmqIhbLl6sTE08bQX23Tm6C+HA7eAs5Z12Ee2O502tjm1FjoOUXe2sdiHBnTyEx7HnwbTSFdjT
tMSoxsHM0gHyd1Ah2LJN3iQWny1+pB6YPnL7DLAYmmpB6o9GWgHUIywvYS6BkoaPLbGb/UlsgaEp
p9uhCoO6WLwwHoDY1OWVMUmVKVQdrNBl7nQ1He01j424B1OpJgx61UrepC4HORxsEdglxV7sHycl
01cJ+M5JYYtR6Ffck8b64gJwyWLRNSG8q7RjGvPBLIP4JuKDThn3kgwY3Rg+cOU9K9wlB719IZuR
Itzx7TZqnvIWMHHtoRYe5bnQ2xJo7Ao8kvPgyzkIZGQRwMhSYvOrahXjfIqzDp5xIUltVupBuseq
AOGNtH2hgc0L0CdTPllhkZHKkuwzTEE25SddTPiPPF5sLs4OQixZY5kdOA0KDVfMd3GS42Zw2ywX
T2I2GUlffyhxMYAMdNAZrXwN+9mKytqJmrzUNa05ZfzifSOrSOT+LC1VjudVRYS8/OKYbHg1nzsB
0hIkY8AUjG2WcfpgDnKQRRRP2IsA8pXYwmQ0byNAp3rz1/X/6LT4U1QKnCSpqqhyLKmi9fvrXVJG
OKnh/ketlWIxFqWw1zLQPfFPjZY4RdmYvdJ8UxMnEBXml66iChlKJa+CwlH+svssbNdmwjr2+zXi
vXbpT8qS6OqkmnUIkjFt3nPt/N4P4nmeNasZ4Sgo2SALn9J0NgYV+krFn5uwC/q+sdseSEAsB7zU
JUIhyuir8X0iQ9AWeWiX6uJ1pbLJsKdrLWig8tavuvrQ9nDd8+JFlDu/1UJvpRm3dLtprmo9lmYX
OtxDxoyOMoiA6Q8B7swwjB0yg8W1ncGCQzbENp1pkVf1s1fkAL1P2GIxKi6xWL7eR3wJ7MUBuuP0
wcuq24SS12TVI9fU20manuMO8l8uBsB6xtPLMnJ620ATk/hlsBi2Dh0hXv12UfQoKgWjK88Lyx+a
VHhq0wTLqef1XOYjcy6AfthLflI+CX3FukOtHKUqM4dZelg6P58hnlJFNJgOaMYzmgcwQUHizJYH
xW3Zw6nU6PzaF3qXgDFDmc9KUtpRvJhi+TzEJbTT0uhX1ughZpMWNA5wXKkPZZ37qTZbMdu3eset
oNATI7/jJyon83LJ6qvuo1Z5bAkLiE5CdHNM1YPc4MRGUu4U4EwKGMK0Rx9DYJGuoTnxvclphfvr
Wf03u7DKwbYQVJ6FLaV8mdV8F4Z9Hc/9XohWvVOdIn/+dQUcDLGf5zI2el6TBV7hvs5l7FDTGNZt
v1e34wb6u1+DZCoE/F4GEKXvFBrxR6LV6yrVsD4lKBU8z0ril/50HDtG9aSt+wHcj3rEzQbPmIW6
bvgV+y4DSixVANvVqplztpkmW4X3T9L5PD8KHZAD+crM2SmotcRMm/whTXwYWkeFAyRr4RYyt1G6
qdXbOrKnNAapX8YGcjd/xupkCu1uUTy+ZE7NAhKBLDFHOYEXEeKp2kEt12px3357XPPz4P7Q3S/n
wehMxcqrtO4lIdYFzebltzLffXMHf6TtpDHlRajbHIQuDG2R/eKuHUqxnmaG1/aA9QbPABgQ3jRg
RnuVGfua990tvHp/fxR+vKixmiLhPgqy/FX1rkRunaHsaftG6qxIVoN1lC2N5BGXmiLXuJEMKMMM
wPXTNmIAZizvpwZAwmqhlxATDfy7an4SoRKOYL4t2MauM87LV0AfRkD3TuOglFWn5sDRKNXGCkM6
auNAqmOnjb5ZXRz3N2NHcx96m6jB9fh108pqJmTlotL2fYg5zzx03KBzycccFmYielneu4lQGCxz
H3OEABxv+D63RbXT2/leg/e7rDdSA+RykOpWawJ9ZPKmKrmTOluBXTcsr/wkmoKkmWvCG1IJJsK8
AJmKCmavsLaWZdC76dIlW6VhjbgGxXFSP4uDvFVq9TOLcndqHoUpdNTELWaA7CZg4QJVriT5TSMd
aumhiXO3L/ZZ1ZuhDHTURIUx3bts+BnCOlS6Q7K+CONhEYCtmzywUmTIobTRxt0y5F4fq0ahrcZY
K15aytaiKsdey1ym6gZXyMEcXmUJrhMTI1YBac2wd6IyHPpauRuLaSdpg9kp0qYfgpnt9Qlw0uGH
wAk7ZqqsWQVXh6w5HU7r4chYQ8ngMkDrzqopJTs54a2kBA0Ed5Tn0BOV1lnDx3JJjC5p9Jzl7iqg
NyfiU53W/jjUO/gRzLS++/XKEX9WWWA/sprKCZogyAr7RRrx2Tq0ApdHBxEsx03ucCNg8Nega1+E
obOTtd+w0/Ig4yyjjxQzBvnSAlGBe9ACKljpNthcPa4AegbLwIfTu0omQQHF2UI0mnHWGEteGHz+
FHepXsbQQqHgFuB/yGIDvkRPmXZtDO5KMArNkaUw7riA34FNzmIhmJP6nkapP6YV4PASTxaAe14J
ejz1rzWjHOsl/MbWFH+y3zkVqqYoSRrHgXxboqXyFwVK6qayrsQ0O6z8XVncsSqwq8VEOJcFJlJ4
zxWbkAeO8PrGVIVRdpPPDatbMbuwAk0ME0T5Ke7v06W0q/U4D2clly0mYTZtUgHGGar4llnyYISH
JHuL1Nd6PStaICrbpF+9NBR2q1Zs6gw2g/yujMc2Au23gJAK6EBzdeCU1KybDkDG2QqAiiz9xtwl
D+iPuyBEsSTi1EuVoNmJwpfOYx7IucDw+aHWznMp13o9NXbZMZ4i9BAFa2JzlQwTCRpF+LSEoD7B
Os0kqwu7jyXVPqpisNJJ9JJ5xekTv4mFtwi2xqwMhlAC5jTMjGYEXUr5qvSJpSVwFYJbu5OstX3v
pi0vXRLhI1J9BTYg24PwYBphJa5g6r7rGehWU/3ZNoVXat2uqBRziZaXuNOMKodSlZe5LqqAJx9z
t8nF7xSEnxRrThUluAAEiVc5ifu6SNQIBOZpwVYH0JUDYRtsZIxRgrVAA0PrfOGBzyrvGBFRS+L6
zV35WTf5UvWX7VOFIa9041odKISJRZgRyOcM8aQ5FeJQxP/rfRS1yXDkcpAHLLy4XwyYgh35ep3U
6rAOevI6I86qeOnd5gme4xWBM4ynfrPkML1+nnYwVkAEL8JmEjX5y9adtlrGMJxYHpgsmQxeAr45
3LLN9KasTAV/tWx2qQ83LFzIMKDhC2iWh1x2Q9WqZOkpFuDTTkGyF4VwxRy5PmA7kFFB5YVxYWbK
hlt4nU/a1ajU4TUuc8CQL1mhT2l/0LQe8Nfr44BZNReoLGYZb5S6uzp3x2aAAjzobDM4bDLp6lL6
+aKYRdgYcChmabVlOlQyg1uawZpkTnOYmHyj6OMAzob8GZ4z2N84/h0Ho2/AWjB6UX5YZVcu7zhh
I4hOlfsKAxrVFn7C9cC2L1mf6oKg3nFJ7okz/1xlkztU4HepQfLKwzvQHrm2OWg9OHrretuHsGyX
wk0LGcvGY/nqvkt5e8BBBA6dVZMZV4ubcFqS31WcYKwRqD5k1RwFqHhCrcl6wwXJhICyxUkqwKLn
YKRMQaoBDu3mzHSbdNoXvd/Nl6m9L5TJLbRF75lPZQR4Ys56S/MctY0Pxd2IxRHEZatisiz4wiDp
tXqxp2Ux+NoSObCTZpohjCAjFt9xUIBN7IyNY51qI+KBgVottpTOegifhNZEGwXmTImjd6OQWZ/t
4BMLn+cYlIikNfEpXOizaKtib0zJIaz4U4djKjUatimv2kyh+m3F2HI2GqVmpdAMJsadymrDJgXs
lVzYtrU1aB2ohVWI01TWFzEzlAK+ZRF7Vf3ItJHZDYMvrYre1ZXZJSOc+LzJStXL2o1+lk7frfCf
7AEORzOqxgqyoPzNmlMznhuWTmwPrC/ZymNs9mD34qzmFEGg/Hq3/3mtoSpN0mBHYadjv4r4sc+V
ukzXFnKs9Up7dAUHBACIAvt1NZxMe8UPCjL16S8VkU33l42U4bqFga3aHjRMsKrAMljeI8RNpDkO
2J/mGbwJI9i55ngTNndFyu6KBQzPUJ5lBvEB8uCpimpXUBGb+FTixCZvZ1vRQCbAQ8mUio2Qjnop
iw4/gDgCziVF3gws/Owx4g5XN1eBT96CI2zEnqWFbhOXxv9i7suWW1eSJL8IZdiXl37IxM6dFElJ
LzCt2PcdXz8O1Z0pClKL1jYvbVZVds7VLTEJZEZGeLh7cMq5ZVM6qtipOaboeMeyz7dMC1YmjhZQ
WxpIMgnl6wzde/3jfPA65qWuPKNKUAUG20R2pQ4DeRROD8u3oQNSESIqpSsF6VCq5C6PVkbaJ4Bc
sL2qkLYdav8AtXIpHJJiLtkwo0d85AWLyyKiFue6R0I9dg6SbzPJFUeM0RYZBVIpKMIrp/Z4py12
41AZHmioPHai4Jkdi+kzKU9KEVyJSxI/+v46mORN3nI05vZS+cIX7UYs7SAoLmGx4cNpz3hHMe+J
UuLozr8/ATVzxiUamQ4CPPc5TCjjA4oaxeDyz154LQZZ5wTMYAHCqhZvAgMQSdyUpbxSxQpg5KuM
Oz6Xn8cqN0dfPGdt5/YxJsNixHkVDvgtYN7W2ToMUYHlmKXtBywZ1GE14rYWZFAUAcgK/qcmJ67W
ZphNP9lyrhG52IrKc9SktElGi2Ou4igTTjzWk9W1donJehXmTiWKpY3p/+fZWCTCrcjgqXLYsqLl
2xj1CH5qALfm6E7XhvuZS2jS3AzmZB4nhBMWV2wmS2UUcXG9F06Zk2AOBybV8k6NuUWtE2M2Bw8n
98SSjb+P5G8nHxXyjNRxnPQDrmsbYHWAmas9BgmBk6yBOSvCevretxN/fDueRasZfSJkS7LMKYtv
NyijV3cs1+3LEDG/OjTlc1DqfG4PsReRPh0x4EOci6GWNYY6PIRemxGhnEw/iRPSNjJmD03NkZNk
R/OmbaSURh+uw+bke++KJAISOaXTm9+ntqo9NxiugKhCRP9Sj29x9VABtqpSgFpZRVtOtAT1NFT7
0C/PImZ5tPKD1hxV76mu36YeA4UK7V4s//GY8fUFTVR4NPBlSV0isEMVAeaf2A7Z2rD2T0CyMSRQ
sQebdRoMDmMwGRVwDwYv+TvlDiTL/8jfF5+9yBTLlKnU3sNnz+bG6Pg/+PaIaT5SSopVR5nNZDEH
D3MnEre1GzNfMXevF+7n1xd5QVJRQiicJkAC8D3s50MVREGOHn4Nr/NCbQzFkxHZ0FqIMbAyGvYy
2GHFND3VGmujO4YKEhOR/G7ds6Ue9bKd5BqYcMB8s5rICJd/H4KfyTRwDkHmeUGUwd3j+cX6fK5I
Js8T+n2oFZSb2nUcHgKltEMvOLEyEGMWbRCO3TVydOCbYBtr4Z1z+MtbQhWBDjGLs8FJyhcac3Mz
JmqgdNIw9vuySGjuIQeKAC14jlcqMpFK9Pictun3XNqiUByufnAOEWNbrTP4JDW1JAFyJMIAvxT0
dPKMdMJD5IMDr2V3HtZPkIsXFZxlWUUjQUOKvnhYwagIKaLVsJ/Sce2JIunLtZYhUPklEdP3PAyB
Fgm7MpRJEwiuzB/60MqrSyBvWvTnyqBFntiv0szNUgvhYlXj/bZXX2BozZryxL2NMgZvTg0s2UfM
SwUaM6S5c+eVq8tMZPEt5p/fPG8ffSpB5ORhHzkIQqYGLAFjr1PaYaIxZt2JmMQrmhjwsgnNf07k
/4gptQnfqrzOP5vvJKjv9Kr/2hUf2ampPj6azUux/De/kan+l7Cn8BT/e/YUzfP4V8YU/l//Zkwx
2Pn/EnhOYtE3kUBiUPGjf7OmGJSC/wIeqYLQoHLAYuZ9+Q9tilH/pXEyaAgCiFGyIKHH9v94UwzP
/QsJJ8+iv8xzAm46/n9CnBK/dx2AzQP9YUVO1TRF1AR0Dr/vG/z6uAj6Gpua1hgKND3XAOYwyEly
AL/QIjK7bi+I50TZ+eLB86mibKDMEbbQsnxO1VocMagnly8hcw5Akc2HlQSGioaxWPN0JwYjnSKX
Y2zQRSF40kjAk4wn2rvQ6mMLsjFmFjDC/uYl7P+dfd+StPh5q/8nKf/6SrIIKgfIDCr6HMqctN8c
hbILi4FXBMwextRg5Fu1CQQSTX9TLMyhM4vCCGmPdecrwcBgjY+kx5hOzArUpacJM64lDHxKBkxN
mi+Qv5cm/bY0SUZBImu4NfGH70vrWo+XY1aREWt2SeWUlclOjqpt+eqtUV8DH6IcxRFUzN5A7GPi
ZxEUoPEM+gRCJVbfVgEpO0xpy0USKvsODCnwGncsEtJ8X9jQRqFR3pqMlUKZIvBoZef4WiqqoOpc
589tVlAJ7Y/kEjcbyTdlEeVo8cQpqzJjjERlqcwj5GIG64RJSjxBW6/hULQa7Z2Y+3UBLV/R7XNY
1k1oelZeLsrIH/KXFp2MABOUUQL15jSuR9BEeIwQVwzVd5HoJCSwowQTUKAlag0kNF3n5MmBn/Qa
TXHlXiT9ntr9e/vcrm2RIAu5xkxZgLVl0VouLximTEMJ5WqpSxkgcieFJY7JZ3buY0rKvexGmH/7
X09mkd34lZiLjY9PLwuqAvMZSekT1geoaoD8nQ8HgIlSZ6JyQkjnLC52VQ1DpFJdw8sP9Tbfx+B2
8HoD3RsVPjyMn3+XIHRqaXVuuE2B5kAJKPNOUbHIiOaHBriSQxxByqEi95gzppszxxQyJ1YJIxxD
lE0Yr4fwgMGJck9KCLkw9VQxgoBKVrz36eBjmoyY60BIEubOxlqwqP5ZBw9WKc43MrSvpuTNOrxB
q7OwwToA4ou9njwFtG51kB89ftt50ONpB6jlMICSAeRhYser+Z3MR/nOGPhnCSqPridCtIbu2PdH
IUmD1MqVJxx72oTo4UCXyWMKev1Wqa8Mustplc8/EGLkRC2gHrRL5Pa1ymqadq8iCD0DDbW12COJ
32rdOxs8xz64NQ2mWeeVLgaqA0LJupoqM6pJIWBCWi3vqufQj3R/ep/6hxQjeEBMBcexN4Ia7BUC
wFj9GF+Etxxtb/mZPaqYwiM/F+UhvPr8mQtcsBIBpw2MIbi59J4x2zGwQBNV2xWjrePsIQlchTPZ
3P07IH4VCt+3u4I+poLHBYIwejOL5MtjatlPFLyvHiI8zG4H+godyhXpfGCmEgWuzhW0x2jG1CxB
j33lr/xb9im4ojkA5yD5a3CPXPLV/Pi2JPQ5gQpjA6Gw43Evfn9/WjG0XCuASTnjEemKh1J2sgX1
7GlbpXL4Yu9pBUmYncxbYrcGpBBjHBWSRL5YN9pEyvhSVFaurn0fM4RGVxo8EjArHr1ApaIM70iJ
FWlXsdRBBOrHbRmt+WznY1hoA7LBkwQRYmZtcffGj5FCUwZHxRY83hiFGbDkjmqykbJjlR2H8I7+
Ys4qvsce1MwKcouZxi2LqNm/f3PJV6eujgbumD1OLeVZJ1t7q7mSxSWCvhgGpjOP4ohJufmzwmLn
KhiRjm2Idum4TjA8rjETN8RI6M4ErJk9YIpo/sL2erAHUSV5qTsifaLeaTBMiXn4ex8tKIw4dIul
/7hQxNaTWzE+NWaMKZmVHojU11TSiGt2ogy7FTFcdiZzZtt4k/RmxtChsKunhCMgmeXA6VYYufzm
8SR+HC7yQwSguAE+BgokBclIjiDI7c3kKHdElAe0r1dF9Q4C9yRTL6IzVwEzlhvCvlbbbtNPOhCn
e5jDzxg7f0ckDng1M77xxWG9iW1iOKV+ofXcETmMU3Ukh2oVsHGMBiIoWDgqaNJAFg4gKZ6HdQJG
hjbXuXdDLfro/zzqm2XMu+hmGXXOjcykYhm8VaM/nZPYBvsRZFUMv1ZbTB+tNnfv5Dlmfj+T37/6
YmdqI6P0fhjwx8hJ9uqLcPUQXFfNpA8Y4ooCZ27aeLnenCGuKmLomoPuTlgXfqQFi6e/2GFFi/Xy
0sRhCehTNIUjtFTOtpMpVAX+iq4K9eRrICZkwH8hiwONlgy9ztEIOnxwslUTnHg13nu6RqXK7IKD
DLR/2jEBBmuW68DI+0/eQ6vQO7ZQE/x9QJQfmedi+YusRhqCJioHnO2qpUpC0/jKQHCOnUuDHYMd
rKzLZhc3O03NCCfPsr4WjYQNHu3n2JEBKO8+cuWtp9Da07NMlwOd7dB/gbZ8niaOCw255iyXhnjb
UN4ALgeH9h1ZtalSIVqbcq+DzZCrpDqq5oTZnZc5DszQP+s21UbSSPaAM6vttH00EV4ywIzFYeSp
ACRgngc//+vl9e+nItx7KotsSyxEoS1jgTv2ohnzVjwRc6j1EJ9EI4ayvjsUuhcbwlXFtOFHoSIZ
RHTafE/mAWahxrrkuyVHeKwe4+UgzQ8wiRdaecwATWirkASMFpPpLZQYf698QVj/eQoXt9QAJlAo
5CV/LDBtkXpW11Expx3TYong9pakHjDI3sgTOrdQoTJQAuQcvgDZPPDuew2Xnwn9YnvND/omKDRV
Nni48LjjTEwaUlpPNB706h3Egvwi+yTBgMMAhhhFY+SYdA0sWBysGjvMkhJXQMRG5jE9YC9Zd57T
r3faTbRaZGNhx2Q5EwrxCaWdmBoRqD+8Ps4d30Yzc8yTrq6YQoixgBgm6lQEfCYMEgaTCZLT8m52
f++tfbFNbx5TJ3RNnKksrikk7RVBb6UFqoRp2+gP6gXuHAUUZzSRTBbT31tk8LGu9CTmaJvroAz9
/WwWIPaPPfSFjN2sZiy4bMoLCasRaIPaVx9tDeP4IiSCIW55jHA/MD4ZIyJ+1AVIzZgrT0JQuzBd
mjcDvbIrY67/0RjFGX1ozXY9oNsKie4HONsY7lgjOvhEeCletAAFJWqUp/LqIQO4x737mfZ/337C
vAtuvomWBI2mpFx8gnHESNKXFiAGnWxVH+BjgoTS4nVMlz3HMWVt787NcO9eXnYbm0ns5RE4yql7
K0Iiu5opYEx5MbPohVW3AvGDVi+guk2gboDBqgvoUK3/fpXgif59QwqL6ylkA8HrazwBwK1lvRYV
Cnak+owF8UhD7drqI6fGRHHw/1+7J+XUGxx8YUA9mZyh1AfTG/G6Dhlq2kLnL/jbWJPYiAeCrr+A
SNKSyumf6w9mK+jlSFQL5IJuJ9j5S38ZHpANhgr1E8ChhULCDg99HclnqbZA6M07sNN0WMxkpI5J
9SQluxYSF8nWIB5T9pLoALWoo5gUV0E1eXSlehJ99o+Dwa4jzUi0NYfOWhrsq+Qi+Vc+l0hVc9CP
MSSGKkE5gTjf+Y9K9pnlK1nbDZPdTHal4FqecYywoZFI0vLKPmeN5eHyxQzVc3AoVXASjBoX7l49
Dk98dacm/j0n/U/o+Sr1bzal2Eq5n+XYF8Cs2UTPKxNNvQns7DckTcikL/2Ay7ewmxWfm2q4l3ta
Xdl9sIXQB1iHfHwq7DoC01hnRAuCtIAz8o2AlukjLh8Gl6kuY8joIRBxN4YwKVHWoB2hwJsiYxos
sTCKnLaiXck0A1zE3fl6C37vz+ixuDsnRQ006JXiEwxdjHzQEw/x7AiIpIaj0ET7iSqSEWqrGiTI
zZeYCTk3VXc5MldY58DOCLQXKKokAuZhdJWsZjtgvrxKBpn2uwDzxCeaTdDPgRBCM0xHvYtC/ajU
56ihoIUHdvIXH+x71OhKiO2SADlRbcgVtDhoEtPGCTUjHUDOQTrtcbpA1RWj6Nkx8sl0zizFYTLz
zuH99ezerGPxJMVwFCouxDrAdi/AeqIQ8VNfRXWFygP2N5kxGepqtJUnkb3zFrk5LvzIrG8+e5FH
tOCOTP5cVPCHbi7u6iO4msJR2ZQh8R7bPaoLjIS984XnZPOvD11kC0WWl+owlxCdOY6kLemki0bs
pjRZQWMH/o1PC0z2vZel/B4kb77sIhmQ1aAWk7bj8cKZ4coFmIEV6RFnpIwp5RcIXTEAPJK3MKCg
QrP5+0t/3aZ/fGlt3o034UASBi7lw4QHLjT2OoihuAkrHaDKy1yBFlDv1AMRGZvtUFL1m0iAi5XR
lo+1txEo9G1BaSr+yaNjExCts6GN46bHwXdTgEvpRuTtv9f7+536n4elLToDQGW8hGHwkhpdhVy2
JpMOKQutZcgDCaARDXRhwlgQPYuvENHdzXDnmu6v57W401ueZSNNwMsCgigaDfhptHngxi00eYpo
SAAoXqRViOCnzSFSJCOqhOow9WcoDXPYpa3qe0/k11zy5onMK755g0Pqq2rodfGp/myc/BB+8O9A
Nef2WmaMtnQPj+HuHBNtcadXCShgqhYnp6kyoJjjTJmGruwo56Ah0xadbkMwms290/mzSfE9LGqL
UjFCnyjKpz4++ZcUugvC7WZ9SLpq3uqAcid+m62B7ygmRyAL0otXFIPP02Oyrpxxw9nRSd57Jrca
1pId6Z3NniZXcLML05hjZ9e+K+p8S723Mif1ergoozGu6/foMKomqxDoAdmIhjv0T1//3s/qHMn+
2k+LKNvlbFQVGt6ef/FlknvbrrVadtM8xi8cWryJ2bQUysBUpTELOYVHGZN18ZOBhUcLVZ80Xhc1
1DYm2M69ukeZNTG0aZxgMOXwQ2pWsndpmFXOrxqGMrR8xK2eXUvo+SDTQrkBEBaa2Uz9uvcevZyw
nRW/lU/duUCjmKia6XEwG5NZ+OUYebuFZU4gX1OespKj5VQDuaKjvGfGrFmzV1Fz8smcLuNj7eug
SYFQgxQXaGFrKmv+AIJmeo9W8LM3sdgYi7uiBN/A17o0OcWslac48hkFAlSNp2xcKZolI53ROQ8S
NDq+FwHNer1IIMp7iht9YI0JktTMxg/Bg6rfSohgG6MPLC+ARJX0qBYKnc3tMjS9atWz57/fPved
ffhPtnJzdhdXjgDKiNrJePuR47mQV69QavlrVC9oAUKY9veniXcyC21x0RRVqTKqgJM7aERCPQ7K
5VYKen3yzgxoIonn1Gh4NbLLZ+u5/DTExu04K+FshnUi+APOC+s+fNBovFNbkI5wW2hyiWDwq1Iz
GzgQhWYlEg5XCPAGL7iTkvC/PS6w42eYESwuVli8alWRKrYdeUDBGgEfm1aB5fN2F+rK44SOwpYT
bP4p+cwdIKZjeoZYrnuWmAujC09/P8pfS+bblSxeXMiHbddmQBZ6ihwzNadorVpzcVoD4+AhkjXx
uHCYBPAbetXNUDOf7ueKvxZ5t8tYvNEuaAIPBD/+KFqhHXHQR5uJZrKdA6tGg7GmDUiXog3JA7ZT
gd4W8VIYLP79LH6FXm8W8bXtbi6gGpBPFoO+hysZcvV9bcmoz8GPRMeXXwniNhvvAii/ggS3n7m8
9HwO/PC6RZqvAZYj7Wf6glxAPMDLBE1FSJeJ8MZTdG0yXRjXqtNawHaexjfPzDcJEJaYenYPfCwh
5WPV672O1o3LgjWggSXCOIiWtDlWCB2w6NhI738/sV+LlNvVL67QIoUCx9Oa+BQjwX+B6wBq2fBY
A98L9JCGICCWKGPBi2ZLmGmYhR2jG0O711E1+shKI4vfqafw3e/RryPJc85QCTYiwE1ZIisuohaw
DiM2cySyr2lD/l79z1YiAu7t6hc3cekHXJsMePao5cuEgLo6fkIcilYSvomPdj08XgZHglEBb8IV
9YmNrXKjggEQb0ILYv4zYMtiFe0m6Hn1/MMK4WcKRNpIT5GGPyav7G5AnQWZf4BbOFqN6/6hP6H+
go2ZDNuUGchUwT2EZ+uh3gmFGcKr1j+VstvkJtwYwP2Xj2qFInu+eu6l679kzDwvqTILiTeIpCBz
fM+3Uh+ONGzgsSfIbc0x08tBz2szgJBehInbbHCbbL19V1OIJPjADswKTZzq0xfWMqJBoMMXAv/x
WRNsPJBToMhm61UQ3z8j8+H/nlp8X+hil0mx16lFjoWi9T0DK0xDkAYEcA3prKiz8m1QO34OlzYL
djhKR7zRypA/DB1PpPFtjLZ9kxPPA3pSJ9BJQ/ZEu3YtTG7pb1kGZFAjg4HDkADOBQe6JYVk9mxA
1TeBVjQHrGL7GuR+uFOTBoZ90A5llB3RO80e0u7OkfqlLvj+ZRebsupqXmo7fFkwhiJnAE2EwkT4
Iwat2mmUAzoF+qhzG9YOKohD7xyJXy6m75++yOJKCRrMNsSnx7CtiJ0cEcWoZTNM9F6eMwswQEcK
HRdfHhIF3n5EoIlEuvO8cwv5Huz248VDFqtJPBhcGsys+KXGWVMZOUtbNjiJFpoXDbCu0FYvIWxj
QD0i1dZrXGjiZhSqcPtCVzpDuPM6vugE3/beYgmLm1ouI6UOKyyhz981ABmfgFqYK+j+H31mNuxr
J+4YWnFuqNoBmjFvCrTsb74LejyYjjqrc6IL5xbREQOTC7eS+vF3DFN/zYVug9jijSkhK1RtidZs
lD8k2mbi1lDMjC2Mr31DV8TGmBrXg63AizqTIy3tFKL37Z0iYZ3GtpdfuAbRhqB5FL6AJhVyAOwq
nZfA49o1vO6pc6+Be+QZQ8aN9DBPa/JtKAdFoNGjRhqcDSBRD1G0bUxYFcC6OvRdljOB/m8LdLg5
E10BdEt1PDe4SnL1hiv0qsyoKpjAOMstLBNcGADUNDk1ryCTxC6sp2m2Y14nJ9lpq6nWtRV39Q/q
vli1G9+npmRyr/222A1OaMCFoxcs9oWLjnmxAni6aS3PitYDtKQRGWD2HVAw4+H4DYAJIigoJpzx
uVuHq8SBKTiuSLihwAQ5fRW3vKVanA7TkUN4LgHrZWTI4botcHQ85wARqH+O3UJaZ3vBhg3Y03RV
rrxGozfVDZ7klw6UEiIAeBuItG4307XO18W+h+EKTXFP55b22pxgJdWfQ1cAqbr2KROS4iG2VWUV
Qu+Ex+rzG4bX4f/J46nPXio0nf8JAXLcbkJbakh5LqIdvjW3qiHXx6LkPexxptcUxtllbCmv7Fkx
Q3euFYW1j9LySXZR2BooqbrHXNXL2GFOGe43UKr3aHPHL8DEZkuECzpaMD9rTJ1ZN/pGgz86+HDC
mqUM3s5EVJlgXQBYNclgoTiZrnz32h75SzeZ+bHd1njO7bHcQo0yZgZEzatpNRpzlYc+TIaLojHr
F5jndNw+edKEdSTSCqkvp1mwMD2g8TGMpw5e06kZVA8FjK5T2OEgFYodtgFwCf9M5jHRfQMUAfgR
Ec9JX8oJBKOVLJk8a2siZc/tGdD69JDtU3daaVtEdf8Qu3JOYRqQvQMshXs45Qhy2/EcnVIDC0XN
DaNzUS874rsMrjQXHjHeelixjnBsLXT+WXAQiMit8FivKbzNL1IDP/nBDG34vX+AXL3xD+KT8iyj
ckTLDd04nHxBgaUc0RqT7yn0gyyELBlpYAsRIZUAUx2t/TddPDRvHHw/0G1/Y9aQf9rFRgLR7KEB
q0N82RRO4nSQ0TvhC8qcMLWQZtVXxuXt8zkwNPgQ6SwWCP3eAZ3Jkvi2bMDkjRQb7jI+8A/oLXHw
RkOwfISXA0VQyM7iKn+K4dMNd/BAB/JTflYwgF8Pg8s8lWhLc8izGQfQdwGxULGGgYgdxWDgmHGz
mjbIVbLimNgD3gHYjWD/1ys5PYw2fwVDrmh1f5TRXaNI3QJJD3fNR4vewltWfwicLQeMrrIka56h
kUJvW0LGg/w2cdMagkmw9S2GWdeOuBqvY2fWOfRSwEe7vQgvIMggRxsdFnQnvJccdyJPmNFEqjzC
dLbW65cOpPf+MYOdis5u+kuvUdwVlkzLTXpQewNbmUV/fbQ6B+lDtIthJwMYoYhLvT9GsqXuJbtz
oA9GsYxDkxGZN4XCHaY1iCy+tm4y4h/wz/znvp/zwRw9FxEmtyNYB2Y6EDBewlifwE3o+6euPgnR
rkNsiIuXCgejQDjF79Ix1QBMl+wTW4zZdtgogIGnA2xcWoFAYSFsmGfPZDZdv468PcgKqX9UB1OS
VtUnkOqQh37aFHgXDQrlkD94yqsHd0NeRzO/28KpL9/X8B0B9JMyZ9g+BRMJB8ggPaA+NbD3Bsvw
TuGUGW0F7ODEUdlsOKtJSBcM0LK9KMxeQYf5UTpyVrpXr3AzBA45geg3GVI0KwqIiJPUofX1yMya
TeKrr1JqlMOq7EYa8BZTbKfETZA25RtN0tFuqFRDnttOpH1FDQIvsEj6evG7JL9KEKnvA7iSwGlw
ZjEh8sHDayr1sd40B+ZTu6iBHqHlIhP8gSkQjtDPbddQ12575kX51GDfL/S6X8B/x5bfatXWtoIF
nSvB0vFZ6oN/UI7jXnzXWhPNIEOzYNWj9xxt0BipoGwF0RMJBAq8+R/b8DLJ155nhy5DO7czEF/N
7Cz1FFswPQVnOG/wrwmqYKKAejCt2EG1swvEhHuhXeNDY53DqeBoMpCgbkmLcRJIC0BADGC/gV+y
iQs9eS4CG4xE1NenyIWmSe0goYJe1OaTwqgR4dEkB4kTOvcWntDE22YypAasHq26AdcBrUK7w88D
IvfIQFx4IprqFkZQsgfvQlhl7OsTj+N3AA9zAgX8JXzLd6E6E3d87jgkK/TkxldhtKaSyJJVILbC
pLLQ4aYk1lCDrGJ4TMqUgZ7itceCIFYHBNzewXCk3yEQCGlmAQ3SmkWeG0i5UtYFuCGsK8ChDIE5
h3eaXicxEVAQ6SHMzKJtJll5b0TmINlIGNJuzUCAmAtmHscwhzwBFEBFAqHgS6AQeMJmnS7yxzhZ
T/VFzfFqOVoRcGUG1JdG9ZHFesM+8uwxk3G7oqz8nLhVLGFuU9Tq0722+Re5/1vu+FVf/ucrLlKz
0deKMIUp+BGgZ+GMGviXRGL10upqGfghzudxZKyEwIsMDtnxqpxw+who2QzTMURfSHG5aJfCjZoz
NEhENyl4x3ATclSCzUAqvE9deYeLOCSXEL0lhDuFJ0iW/UrXLJ+CSN2A4FPkuJP6h1qw2WQDOm4k
6imz4mAY1RPuHMM6jxbZUczuUE//GzDlP19+kTgLsJSU0kzkjlpAlF3hIBLTwETqkNDBaCgimP53
KizPO+aPx/2lxbiBb6o0kpNpLOKTcpJBsyVBYrZo54J6BMb0YV4BpqjIBntRTOQbtrYSVuWha8Ar
o7GLrk//ET7PsHt88J6qV0RxEb7olH3y3j0zwZAKGKO7fIumOAApwIefzYXD2wBLCwUwJA7sqmCg
PtVbwDTMqoUQMyPMk3dUqbwRnNDT7+2vXzsJELf83yO0LI8k1IlByZRomBiqNaGRm9FJpO2hw2wX
R/GIxhP23H9Ik17FlGOJ/xy7OQV0AXUalWaeqF6Bb7r31xyCYWQnPQjuJLrIUEnXhDvMWAac7lii
PAmARGNcx/MVH4PubCMJcKuPEiROsL3RbKsgvqMh0lLfjq9/v1j43t15s4uDFJesljN+FZ/C0eAc
qXS8bMv5RvyJ/xn0/kV5VWdylp7MijaYmlCmgMMVEd2vZByuQu1RRLcbRo0yhN3r9IjNOBDY0gZg
LWFfphYU0xsN7w4peWPALSSPEeFJ/THBIBePYpW8Cdfy3KAXaMh6cGmMcJ8ZcJkD5DYYYDxBVAyp
BEyIkhGDbWSSbJNj/DAOZrotUAtNNgMiZasXL+wjmMkP6uMM0cUm8httn+8haeWNrN3hrsQjFnIa
jTo8tnnSXYaXAFccgKhsw0K+0eoQeY+8oYFygVKGJ+1kVrJZ4lfMzDgGbl20k+AFRQTnzluYkeAf
xws1uDibQcMZbgEXCWzdMUIDhmajl8w+RZCufNAoUvhzrnwkilZdu60+O0Y0CYU5aCGQaPKgeTnf
a6H92rlTb5ayAITEwIP5NdYJ0LqVkLCh0fGoDZCSW6KfG2J+0KwUrLjcjIChKtmA0Th/P4wvw9q/
Hsbi9mLZhq2qHgC+/wk7HoD4jhY9iZAEZRuMUpqIdgb156LI5hDaMkPVWa9MMEyHesAHgIXeiX2/
4+c3T2RxQlouj/LGw3rETTSa1RtbWLi3SwrLraF0BfDejOpTA5WE19vKEU0kXWjD37nTfz+nN6tY
xPxAVUpYlmWgaoG2q2d7bRXCRIVIq9IKzzDIOICt+5Vn8dcKnWWMWNLvi8e5X6PFzSoWLQ04fIi9
B7/yE6Y5rH1wswDbvk1fJGZYq1l/74Tfg/DNpy06FyUrMWI75vEJbh8gGWQkvoSTgckT8JqBFnUS
9KREEc5euqf4AgbIeJkeUExEpxiBYjDAOjgwBwmpGsAQeZ1le6mHkdUz52/S4Ci+QdsqTRtYTOeP
Y6RXxqjLK/8UDC7qYRWt4YrGgVnHm6kgzBp3OcQTsKrgFMNHE/seGPbrDfuf7/rVTLq5YWtUEFML
T21wkiagMIkJj6UGCYlgQ2Tdkc4NgYFjXoc7N+zh4ZxfI6cCeSpHO+7OCfyi/X0/gUAqMSEOiijI
PKETR7i6XQuTFGPTs9yJReBL9VYFMmlWniVpjT4+56DWBd1JhLOh6aHaEqO3EMj6cw6XGgpoBWUQ
msII3kBSidcQlV03YIkmE+Iq7OXCEZqqCg5vuEfuUd1/ocl8X/kiekVSIPV+yXEn7gTnOBQrtRl1
FNCVpRgCUBPq42+gq4NLfC9uyT/PxvfPXsStmGdKqWhG7lSHTukheY7WAhhjrIT2kmYHrF77M1Pb
A0ZoFBpYqCnc4Od3CtcBnyKFAKSI2XspTHJxywEYyx74flODGxeQyMQ4lbzbaLSq1yoPfZ3eoTQK
/g9pZ9bdprZt619Ea6JGr6JGlSVZrl5otmODqEGIQr/+fOQ+rETJjW7xsPc+Z63EwgLmnGOM3r/u
j8aqoSKppefL6e10WZ9ZG7OXMQoupTPZCyqqOzZRuNEMiVYVyOOhTh8kib6FuK9nq3jY3Vuq/jc3
QVFA1c2hFf48u//y+PD1G1GU13wRNq0WekBjTEOC1XnwFAuXvFUC1x68MwMcKjXjzkr5F13YdB/+
+/jpPv3y8blQJF039OKkqLX1cqFKizIYvLHikCCauHspAu+De6RpAf7zpfnvY29emjxOZmBdB5GR
DyLSx3pvaPQlgRmpz+lR8/HvucOmHRfym+5ebdqOw+LM5XwAGBA8zn1E3txjhd27pJu3ocuUujyr
fBPqIXvU3nOIDe8cy05ATE3QvdND1mD7qi1KYUO/K63/iyvr9ztx80YYUQEgRy1FlAsYT0KeOXDl
rM2qlUk2X8+Mky9RBpV1eotQ7LLFC9TzlojQmJIT899gC5wefZEWN9L7s9+WS0mxy7M9c6i+ebrd
NFxq+g78eddhefNLlZ1ifande8OKv5wCfv9dbk4Bxfw6Cnlz5fa2RE65ukNDOna60aop98ApL6rz
CjOFqG+0hQJ908ExZ12LO0vz3Xfr5hhwEmZKdQm5pVjS6bLTo6NbGKIENC8JSY3xZsLT0JqYxAR4
jPr/38+/OQAUdZqJecNTbsANvLj0tftN7dLlxkC1SEKz1j34yk+EYrH+vP77PPD3+d0vb/bNeUCJ
k1HolEpkZlXy8JLpeeIChvnFnM+tyTx+XQ8ML7EbhCenLn16K9Xi39fwF1HHb8/Bz8H3L6tL05ZA
3U48B7ruylgdOguE97iXEo9u3uqym8bzJaLokTtiXY2fRoj/A1HHnzIdLoPFRjdUaTYRF35f5NJR
CRN5THi1OaJfNsxOPFoddrm9a2CbFok/1rVfPunmwdcBTZZlHIsHKNcjxgTiLF/PRJo29knb643D
Wwsx/e6p+8+S6Pdf8OZB765prQzGNEF/gZXjnN1rz5BZfk67ncx37Xb7Ez2aIvoR6a9lSYfNuXcM
+suR+/dLuHnWxcvJ6NQmmlZ0fY6JgLwTmoRmFbF1U8yPBfwwSs/BHHCEpY6or9qI+NEWRUmqBVfh
8//l0fvlTtw8/lqZ0/aRhRklQOTN6WGaRv5Rd/6AW6XJXi7drp0xRaaxqtAwJYshfTyX3vSExpr3
72v5i0Pgt+/m9jWQL1e16xMOO7p2HFp3zqBHxjbmKOnkDqJhNj4xgEvnlkSsburosat9UcPNh+9y
ArkT9IOWEvaDh9RwKPzwUXlMV0kWhMqn8BZ/VBgAIpy40LRpS5jAaoZNlrkKOQM5tU7+Q7kcaL/T
FOmSCvDZs1G7bRQg6MBFkNfuv3/bv5Skv/+2N4LiWS7XQ3ievvl5MBtpOOIEmyA1WemRH9AXq1Qg
J88JZYIunCv9H0QleNovGxBp58SkSdar//dNwN+v6eaYk82jkzrUrACpzvuR2726SSOvhpYzSdCl
dhkJd428f6nIfv/Qm0NOU4ZiOO/5Iuo0ODPcUAx6Vtm4SFMvfyII6XLaSeVyRjrzSYUBmy5AfaFU
7x4iokLQ69jydwhXz+9PFiIq+GPf4mjjIhUBF0tuwhT6URDs8ysNV34rZDIWolX3EtRONtpD4/Tn
oOV5iMwDJ5bWHenDQkkj+Kly7x1j/77SK3BjFYLDEBLe/K5X/QJ/mKSpQyKtOoukDHPo0Ho5otd4
MCfTy4uc+oCoFUIN0N/j0npDW3UPvGL8taz45TJuDnGACOU0bPjK1daEi1CDqDH1cfKm8pEF7Re9
sVG5lzVta9QFALoXZ9B9F9VR4CwwVbZazp7KVDKIkg0HZ95/k5AVE+6kOyxpdMREU5Ddhpd30elW
O0Vaj6im6CuczPBC6JZHYsjZutYmaQrq5qfHNLaiI75yQGbDNN0wIjct38ALk8NoZCtaIYMKV9jR
20V2MCxg1H7tn7fXHkbWbg5eoBP2jfqcXYP74qs/yQza9JD+d+Nu98ZMvg60DtA0qWgpTmBKsQSK
j8gMwLczrbcAA0PpqsOtdjE5wLE6saZcbQUSFuEmi+Eo3HXsaH89i/9yUTfb6EgYV9e0XNQsuLwb
X2SLEXDhd99oIa6OUT0Y3eqceQLjwg+kV8rcZCIXHSOf1O05s7bQx1JzoNFKOrr2yQBSnXny2bmS
a/oePabrHMHWwkBjMFd/8Ns8E//yQwZMLz/qZ9jU31obkOKFPZnXZkEdKtrQJS/mDP8K8zMEvV81
wRNhAdaTaDdTfryzgv79vPLfPbnZzrOyTnVp0plNRdkVBfjMRwbRhD5DYcbsZmdH2ZH7AIapt+DT
zDz40Z3176v4+wHyl5tws6MXpPtwaOIqcA3ON6Sj/bi2doHwgcV7/2kz6aFgl2mw3HdKTQ/dH8eo
XxSBN1tIn5G4R07G7DACP6xJ18uCiJ3BxlhgTclxKsPCi6U5qWMMq3tHmb90dXklfvn0m80CuteY
6Vc+Pc1tIUIV0lYLmQLGmjeEw4tMKuauasq06Impv1cz/MkluRF63XztvdqMMrVTfCiTwGCQwM0n
h4qFCxZswRj7J9zpCjb9G0dCo/nqufHk2aR5aOHxjwwUyoUcGo5uRE51InepM+CQMgMedhlWAgOl
gxRjgdABLSUuo4OTYveAL2KYHUPdrk5ibaat11D7KyFW2tEu5g+kodCTgZSXmswSRgJtbf2K0zfv
nfLkkArfh5bIaomjraSbpZrnbfHVUDuXGeSMixNdVzJ5JICUerOk+GDYJbsSITHqelZ4BSdG6bTV
H+TCVNOHjJ4ZWoL0R89cn5HkakzfwrOLAeJSPTYzDJK7MlnO5I0xBGGyEVSXRAk+ZrQTl4bvS75v
aKMgcyIkq4MG0tFoo8KbB1pkgwBRns5mD5KKPjDZL6iDiZYx7DNvGr4M5LLCd62utGZdUTK2ZjP4
krotUNluL9j7M77d/Lpv+tlCYHIv1G8jdK6euurJ0HZismziH13yWV04ebUYhpC0VXHKSPjFSNdd
/PTvd1T6o964eVhuTrkZp5rKKFEFZqdVnlu4pWRko5GFA3VEXUKfH2FcNiNoLvT7hwETHuVe9ASF
XGAWnT9M1QgT2TtX9eem8vtl/Zy5/1L3FWXGYELR44OkLHvlJesPCsqA6wOJAgWm0IH/JOx6F7eK
0D3EZrNqfbAUy4HoCepyNDbF5+XqJi8icUe5CRorrfcneXnuvfbkiImJ2RtVCkNDYZeTzOgoy/kD
aqhoy3xQWuUPctC8F/ucrj9jIDqyrI9UmozKlGXEzLpeVBBsGBpWQBOIyyBfbfSrIHwe5OXlRKOb
mC1TiPmYCbVyyfEdnG12QejJ+uxRJBSNckZGnb2OMeqWiS1vdH5oRtqlbpOCwyFBTcyIlysbfogK
AygIslTfBrP+0c3IYWpCCjEWcFNTFiWuo6npR/PcO+96FG5Xu0NGt9G3mPWxCQ6WjlffQE+lu/n4
2oQOyQ6LlErmdD0yJCyMNfQn5oNyayfRQ5n3zN5BwLkI9uI58rvelZ+VllDRXQpAfcGCAVIqdiKs
2jU+LURANPF9aH9LEsuG0Qqd6IID0EsFl9WhK59S/7wKEVsj58/I3VmQ3C1c/XQis1vMCRr0Oeic
VchRCHOjdS2vQiGgEIlk/D4LLXab+QuSIDIrpXzXfiEBGWBXlNq6DyVz5BSmXCSe22+A7zPVBc/u
Xs+jpcYa0r+vplo1EXGAKTL86TQ07OKBasfMGPZdP2fL8sDb2Mfogdttk300AwCDZHFBeVPK22v8
dA7SewXFnw3Mmyf8Zo8gwjApGkWMaduerqaW+mnzcFaCMzrIKy1o3e4YvSwMI+ilJ6OFOyQMKFme
5vQ5+m7RIn+wRZ7zWYoYQFzFyeausfMnCuC3TfTmEm+O5JVcx1GfKjEDoeEzLewSkdNed/o1e1n5
pRmrk2pVzM0fjZX6Fm90CGPqsBh+ilPWRC0x1032zdOkPSdIz0pU8xKa5Z214qc24F9XeXPUI47k
NCfbVtrnnIGhBA4WR70vRP2u0a1pdE45HZVNBGGSIlT15bMlUcApB0p5Eem7cdlGbwzQx+Sh7gPZ
TdBtYVdVHTV/nhvLJPZPFgmP8klc1iQsZu9AtbTco0nxOdvDc7orXP+jAjFUKJtQKTVRlaYw0997
TXo611qhw4DWTY4qRAjBHCfiaCYPE2EwPzJeE0fz8jlQqtszr2WWNg2m7jC+1NsTlKggV1cVQpmn
XGbJuHEhR/pVCwmOU7BeE1iimMoR9DR73PBDI+8TogJqTEd9QcSl2WgW2EPHwh274yzcaPhNZ6QI
+00VIARLMxATHhb5AognnNwGsH0gnlfzaC2kHm2HzCqwhw7E8aJPZGvfpnyS7MmPrEI4OQQbaSgo
/B7EyMlhYqN83HXsTo/yrw/R7W97c17UsQ8PfVwr+2w1+TLGNaQ1bPXquvQNLzcWdwf/0yHsXx94
8/pn45DML1mp7NNvI3Px7GBaDhc0cTRTXmKZpFJkg9rK8FAmgEO/lO7YzH+qHP51BTdv9yxO5qlU
cgVQ2F5mg1U4MTOs6lsN0gqCQeXWdx6pP9kjt9/yTXGtnU99hChS2ZftCdDdj/j0dr1eyQ1lrtzG
gLmezsLDVfky5B2pmg3e8dgrqz2WTPKjG2ItNbtVmVWcRlNkeDGoutfWdObyj6j38NJ+aQpZfCYT
O8RMop0ECTx/dKo/AVIgQLtjuJzvBMaAABKlLeOhMw1GgNEo8xHSwGnGnCt7cUXuqqWOQYffjDOC
a7TLLPvMxoCQx8VJ3Q6kdtIWSclyRXhoh+E2FdYGPfpR/yh1Lz3bo0FM57KLnZpBSWfPkemmD5C9
5MwWRNKvl9KwKRQXJDvnz6T0hZPDVipfluPJi2acESz9Y9JyF09zliQx6K7b03WpAs67PsrZUw0/
8MIhoIu+W1Ji2z6zNDEzpe7z3wex+7fsprof5GvcxCeekhb/zCQgujpEyurjUitdkIayEQzatjZs
8WyS4RpKy3zw5XwnZC8z+VCmfB14RixxBt/FicslAKW0OtYY4ZJVpbh1tx4j4JHbtvT7ZFkBaWuc
jvjmcF0265jIMLgyEEsyv5952tVX5sRj2c2n2vnySP5MIMjPY+Gnsie2rqx56M9Rlo6SWdIz79Yy
GVssPlevtyvZmiteXTujYBs5uY+L1HBCBPEKWdwPxsWZ1W6EYvlqC4RT8DbY/RK9W2XOEm+GQxP3
B0cdnMeK14IcKTI3jV0Fhf8cWLmpwlCJViAABVQiNCAt/nFVIQ2sS68HvyK7NakSkO7bxYgI7V6h
PW1x/3qVb7bAeSkbrXT6uVZnDxwKUrtmA5R+SCKKALf2OaI+lKMloqp7uPOA3O5WvNJTSNachNc5
NNWfEpZfDurxdUxOWpX9r+cDdiJGfmA0eDdz4phE/86n3VYrt592s2aJwlygsVEo+/CroEFoCYvm
EDvEqo+UdtYE88+dqnTufOpf1urffsebZSutxbpP0eLsL5Up616XrFTdpwHf22SD4VyN2P4GO8Fe
oTcgdrs1Z/vFnWv4yy3+7Rpu3sOwJzIyTCVlP5odbcezKX5QT6PVN2bLy8vVPL0yd69tNdyH9/hE
yl82x98+++bxkktFb0dyCifQaYssOdBmfim78zNCB1fRqA2HbjMbSFbZFaj/QnMGZ3o0Z7heFrlV
gTblgEsLE4s7lj+JyBX7+i2bk1F2dNH/dZy+KmsuO/MAY4D2QizgVwXhIBbv3En9ti14+/zcnK3K
4ZqI1A3KXnkDQdV/l8V0Cx9IkRGeT8S193hkJk8NAsrrMttWdXA27Hn9PKXkCJASKscQUOAspB8a
MyjDRSNpZPuRdNKAMifNHHF4q6AZiIFekV1Ojg65D2HtTXFvhy5fVvgNQF2tc/8CMXVysdBWwO6n
20PxbuT+mPttvhdbkyUHlzAHTkNm4BHUyTTtqWfuiVKJANoPMfnIlfWcXKAziks/Hz9E6Tk53ZM0
3Lvz05vxy9tdEWFTqHmq7IXUOeVWuyJUdSm+AUsjlGbf4ZZR9v9+0OV7t+imIXHNy/5aijlnBDjQ
1a4sNoNz8WKQVximrMTwSBgdwwcl8bFpXFzRwanHmFB4F96MQzzzT23AkON02hu1RZNedakECN9+
asZt9U4Burw3slXvLIG3WrKaVJvkIrM8cGG09ohL9oh9FjK8XG4MYksF6mBfKetUvM+4EG2yjsHM
6x682/erpXpXj5MmI3X2STJtOeypZpdZwswVM8sgJuls6kf2x58CNCU0i6M+wAShYLbq2GYugTuQ
vrZJ/GOS2P++HX8IMW7emJ8221+eAOKJqlzUE2Uvo/aFnTrxIwVcFlShqJ5Us/+M95EpJQQjLpKJ
MV289R7h0/++jD+Gw7eXMd2DXy4j6i8pszCWoGROy8wiAVN8ETAUJ45glmx4ePlqorMXuVm+0DSD
C5VbmN8iEt7uWXlnP+X3N9st6yH7nkGsiw7Q/PeL6eqr1g/zMj4g2i6w9Uj0Nc1QxQApHalXQMM8
NSt5C/k56INzbnUvhV/5wqTw7iB20HdxlB0GEZvCKvshCQ/lU7cKd0ZuE6XFDImfsYfhg/szm/74
wE4j2Pm7jBAD4j++xQH3XcZXLS10xgzOWXX0bfnOReA6VFwKU9EdXeHQ+D9Hg3b7In4Wfm+KGP1O
e85SQZlbekSYPIO2EX+PN5Y/yPK7Ru8ZPJFt0QYpVkBIZm7jh3bnaIGBzaD3mN8wjc1FV1qPZuO3
TmvxGmIU25Xfc+/ybZitM3wqG8iAQfKAe5d/uyMUlByr+XO+5CvxWfL8cn9CGLe9fPe2squXXM4y
8fXV8FLQIQh0Qkl0f45u8Alismo1Vv7+0jni1qCpu9NX1acSXK4M2ogtz0wRG8N7vAI7WNXrGI/w
6vyEdY31uld5RorG6gsXyvx5c9pfHVTl5hX0xDTas1XHcKUA9yBAgtEsunqR+IaGmxaGQACrJ4j9
6b/xV7ykGiZAm7sRSC79hU26SfwYR+smfzICmTIdwyv4xBlW7g6PSIuCtLFOe/2THIvWJwXV7FbJ
o+JiHmWYWD5drXGTAD9FvBTwQ9DXPiWPzeR0wB57fVQ92vbJy3zutT8SBoyLzIotkPmVKcFFvK5G
7ZBnTIJdhmz9F7wgJOxpcDGmQbCX25MNJDnxwVPDIDmIdZDuRQs20dVYnJY1y6hEt1sVJ0SXiuoV
16e+FDaoq1dlIE/AGcqR7oAIxEvdKCjfcBznoKLd5gfsebdk4L7GnyqzQyo9bmdhP0cxkmCPfLvs
kgP/6jXbFh9MI3NXXGoI84547ut6QUvT6OzTsfxSHmY/OzPEbJzsyVATWgCDwbVMoLUOVyP/Wu+o
SOmGbvKd6qUl1uUoXWh+vi4O4PANPllg2GjKool7OP/ih1eH+ms4cyudhn9SckaqJUd7mNzVcmKC
TeSfzUmF08AZOzJyWQFjEeME6wylAnX3h0yc3cHAg7erv3SRlxuCL03BxZmfRTTz0VAs+v8EWEtU
lXNneM7fcu9kN/xdZnmRJ+/noXl9FhcYiBOwQTNg3yz8OESzZFGb0Vu0PE9fPD2pSt2OzIjVtdFa
hNvnAQqGowGcl/8dzH1CDXusvO6jBMmI/yaebPBI731V8cFZ18lT3JFPSXKJItsZLiuz+q5kL+08
SVyq2broHoAOwPbeGfETjpjSeLryrnMTyCXuPtgZMZBHUTCJnqPIDl/x/tsUzufejD+4leMPmrrz
aEtlTLPWuQYalsXJvzgRmvRio5+xz9r1S/I0PmTv8VPPZANvZ0RctYB42VRnBG15ysXWkDXzTaCb
+6aZcXnlKDR7AFcIb+G8nROx4uqu8F0JD4bVmaU/gxQ2neQ1S4EZh3F6Te/OqR08zu6UFTbYtEZW
kyYBGqaPpgWBMUENVJK07btgbiN91rhgxrhExE5dSDJc0Atwg3urfZo9qsFkak68HAaDM65QUCPh
S53syN9atHucTntoetbpgdhmO31tI6AhHyKzeJsMbUH0i9ZRAyKqsI7OyC1rv7AnQ+fgb6s22Fa5
Jycz3Z81/4xuCUhk5xKmsUc7gPeFXNzIqf2IX7k1hyMWUA3yzWupmCErxjo7dhJz4yb3iO3uQHvw
4gfqg5Gb6nf0MPqnH1VpE8jAYFlP/WFu1j+YugVdYcvvNLphPJ0Nmh3h5/kx/ez94kkeIel3m2qj
YG/WLRbRdbzU6SBPOSASOBRgbbPF/C1714PMrlSrPGCZNByyGjlUXBRzKuLw8fSPWW1Wm8YN93MI
uUlwPSKh1SpLo+JtGLUpy9pXYDBQgDUmLGsUeWCtVyjC8YIDaTsM7xN6NHMLW8VxRmU8LLwSh2q0
wvM6UUwd7Tn6bPdwSu34i8qgXmlOZRZr+cK3CNV4QbID2HYkH9GBpAFEELT/uy9A+4C08XvjBH0e
fYIQjOdqoy0xCMM40qfELVt6Lh0BSipPA8cCB4gQR/cF4x4TZ7BXHs6PuYNB2wzX2vHEorCfeZHI
QjwhRkM79qVNy2dpwFnrD3Jhi/WwnqbH/F878dis55b6qEaexH0PLXDQxQY9aBAj9CaAJ/7KtxEP
Eqxd77SNg+lb4C9Y/fNpO2yYz9pjgNGhZVdU9vVHd7z4RdB+zf1zQB/VrtYVY0liUQ5zmXnEBEqu
P4g+i78mQ260gFFjkG7DoC7luqfxxmQHNc/LS8A3fH3K7GTXA6QwKyv6pI1Z7DI3etL9ap2x6EEe
frxspeVlmT4zrTyqEPl7Tz62x5oEltoWeo+/LL7mWzordvkBwwmjGfkNRw5W5yBbV+tkYzhzIDV8
hPZ2OjTBeVvyTLzSLAF1UK2V5YxZQbGAM3N+7NjAQ4vPe0YBfap8SVjGDK9irHb+BbKnaDKpNz6E
B8FLWF8pD79G+HgQlJ55s06sxOx+qU2rruntAiUk9qMEBzAP7nQGfq92kSMvxM8qKA8FJIxpY663
zRoTI4PMXVeurrPl9XKnkSr/pVNOdKWqS5psqHP99jg41GJba9KMswlysClCikN++jQHKeJPlAd2
DyvHSjCtNCwTCeVIfrysdRDTX5EtEFqCE4ZSGsssedLldnoU/316/kPGzOn5tyu86W6f9XMSD7ki
7abDTl1YIvg9K3NChWsZ9qi/TMb8YraZWm13Pvrel3NzcOfrupZKf5V2EyGDoyL9ATydH9xelJyj
xZtuPM/9u+0S6S+V62+/8vTvfykYcmM0qm5Upd30avGKYA4w5EWP8h1YajvSuPRAEVcYRhjmk21g
Ic/YtCSAET5y8sfSHpE8z1168hPoYs7Oo5CB2mECXFyvWJEtDiUcsbBYspPBipl2LRhSLXPOV45L
3eN0BtCsKwU/Ib7KY4wzd/oHnP4uL1U9oZDo5BL50yAnbNv1BfB9MIkHCnhOE0shkBK2QNWlqQhR
JAICIa+ZYRNTxicxslZTDyGJaryoSSA3yxSK/iStMVbT7qlImV2HyKTpq5tQZQqrW3YNNi3WvbOT
zxx2EV1cIuEfmggT99m7KNtLuyGJOhsvzLTAQtXPd5/DqXa/KZx+uyk3jbS+lXrJKLkp5ez1Ojxn
2leWPyZOalYgA81WdWL5dahN6bqZIPBa6QlQxO5O2P6w1d2+Dje9tESQ8k44/3wdQkrI1+l0jZ1b
wedQ2CcHv9mdl+Avbcvffu+bBlqS53WSnjRpl/lUAMKnTHdpGuTqhqkHP7e/uy+eof+9Y/hflXrz
0otKiXMwU+f7xhIO8uDoOL0hb4CHZTuAwUqm+t7Y9Dv+35ovexeuZ7vzk+Yqb1BPjWP9ri8oBR8H
J/aBXp9HG2t+zwluKtbAer4jPC7RRL8NTuHTVBcIkxztzsegaY2m/hK7vVnENphv9TNbgZcf7Qip
qiqb9bf+QPO2pJqTqKcunIufEr+3jYB2PDj6p4udPpEtvWW6iNkdDcPonChkqCU5ZBPxmXo1Gbdk
ibx0KDPnz/xLQVxkZ7tqwAp4CbHajX/+5pLr3FW3ypviIpG+BNGGIOoLg/+FfEDlIr50L5pLToc9
uhEhNVjbN5RNnJKFlYYWgHwC2goeYuvwPX6M6CA5dEDixov96wvfFYX8O3EmlN16uUUvwxifAv+R
RoA8x5RCF2BmRksj0BfMNCwkGI5ktisVpZIJZ28RLWUhqOrXFvh5tJCCywY5+Qu7YmF3jJUAHdX8
SX5r+xrifh+cwZrwQsJi/C4ekGOleznEyr5oHmfvcOI1KByb/mkWQagGUlVhJgZAOYPpv1ed4QCG
0yxae460m2ExkvloYQS0q+DrW6RWQT2xVDo73VTxkzfh927PueUTjVNhtT9wEqkIacLFeVcgyGg2
gEn54/3bZK+78sevfhlUD81lEWkW1TY8LCpiLPxysz6VNggoSuLiIX6hDFK9y7qoLCIF6bXO1gwC
Kde/5dX5TXXalWIWoVP8yKlk+MJOBit3vd4KSEo12TEMC1sTMoTZMfkxWzf0W/BZ7QDD+AyEPI03
WXNHWzrqlOPp4iN+4Nv6auElILl8Rov6VEnmZSN7H+2KBfkNiBhrpUnLpQWYU5oVeWIJLvCDCEeQ
Zosr2SkCPtIZ8oCfJxoL/YN8C3IGqVVlRzGvS6j8HscaWwmm7Mj2IwwmPAN/Ya16CTc8eaRR4Rp+
YvGZCgpE6vFF/DCVvLFTfdQoKsg6J/GHKv/yDsLp40K6+ydl+cBfByv0VmxPwzr7ZGm3KMINGKZU
hucBi3iLKVldQc79KHfi8zx7yVGhEbjBSbybEhnwfc44j/KjJiTVXj1ttc7TxWN2cgZs0z2nuDL8
uqZrJdxX1XN1cc6JW4i4wJwGyMwFNkyzLM5L4EtCuthrluGXnc2sa3huapeaWNig/UCljetuRA/m
hD9GiksGtChnqvq5WgqFRfox3f03dh8q4tPgXglA14KwD+bvYQy/fGGsZoUZrdIVVSZ4zW1imGEE
aag/dOpSJPiy2CKLlshnyGYL6pCZTGrIktKm6I8zIYiadZb6mebABz69ipRUBVWH8A24stlwiM+u
C1nc4u2vdOSIC/lYP6jfhD6TcPkU8gMZ6dgcTedgRqmrFK/70jS3boIKXGdeLeCwjFST2sBpgCHi
ehb6Y+vPUNYCFWMJ5Z2plpwLSvLz0n3FO6raRCqmoXvKV4Sz4fhrdXPOQsl8m8gUjdak5sVLhSiD
ffYEHNZuvkZfobyO1JWiPgnSuu5f5OtR4keDfVkXTEGZLGtkNUA2Ii/IBpeyxYOy6b5aRFR2Zhsf
8yfJmz3DsupBUsPTSnY0ZR30N0Sn5+StlBCsNIKvzei1YC4uPBZrghU3DDHYedJDtVM+xDVFlLGE
uyOBxzrRq2ZcayIffeSwczD2EBr8JCgCmQPu3KeKXzRUUhwZ7W+esxU314H9i5TudDC86R9XJvEq
lPkIHcl6a9himkByVNTxC/DAPgp+AqQI/IGrRT0AlCOypM3uWBBrkVoVmkivfJycPoUrvo5e+Bx7
k81G94+Dezpw7ufvk/bwgNAzEFDsSRSUsZ2sm4CSC7MSBXDQgxhDYj5bSE5DFSYLi8tWQSSPhXAZ
v82fSMPgMq8o0DXQmhzAlVXqaPt4p7426/A5OmDqX0te6/KXMMCEz+GeYoYyUp96+TUY39im6rAS
9yDbnK9mCyrtByC1yFD5iq5rvnDnuqWH6xIV1bhozsJnasjmZ87MZSki4IJgwy9JL++jOgqXbeYK
jwOvFj+T4C/Q/lay0iF2X7YzInN5un1GSvMHbY/giWJ4C/N7pW6f6m2/BFPGrrNNjrw+QL2FR2kj
PIDRNsO3uaf64f6UmIKvWv8+3ZBR/Oex7rd++M15quaQkWSnar7X3vhY8RAVrorcikU7YFf/Mo7V
Fx3WCc6orQHCx9JXkr4V4TbhBB1Ga/ynMDmXUPSucyhdm1J6rVWcAd94deOQti/6xItZCUEcsow5
nFca5YsN3/hmx2UwRd/Uqxi180g27Gf6slDtZHWxE4ZlpeZ0UNjFtdrsitityrerZM2qZT94jGn4
cDaTi5uxHZVm88o+NUymji50xrPDSn/EdgqHo+0CWbKInWTNx1aP4bh3L/0ehOanFG0HOG10iapl
1DZgO36SKh7Z0rkJOHIKazw2ykTgxWs7/Ig/1Y/2hwz/mooWOYWlfgCVPO1Y0C+sWCx0GqWxG9fs
yWzEpyUHfgicLAQdu06FVg3oW1gT9moO0G4QjFxNCTC6rRz5tDG1DI0PlmcLOqPV6/mLnQGa1yOw
xuaACja5LPwRhRP+9CVtXlO1i+34DfwXED8IqsfEOh8z1RsqNqzmamXtczbftZo7J/8whKcjMM48
AXAP6FdBP8O9sMietNeC+5u44Q8AUeU0yuK/NViLeGSQkbOxXaysc2oigs8LgwXguqjY+olKTMz8
5foRDq702p7p57XPXHYG72HXfNAFZeOR39K39Cj5qbIY9p03yUwfW3UdEa1Iyc/yfhjoGX2ob2O5
iiFDkQGxTp6rA1xJiT/+nlDdvVxe8t6erHuFL25G0ZEQm9j9A5sV1DTGR/wIhrr6UXnMrJFLf6Ux
TMxq9fwpogF34mcm/Fm4lEMTcvm6j7z4WdNt4weLtoDmvWTp54Z4Z+hbvNuGozKeCBlYLhCDSJ8Z
tjxSkdQpBqPgaC3CIvUpduivxZpz7swGABEyElw/UPt4Jlj6TiB57LZ2ADooCMF56OLNWTgObwbK
m8RBCCXM3sbQJ93zbY6bC0pkYc1p6tGC2xf7khC1mZk/5tbJIQP0XZitRaZKNHNRv9JX6VjNtedm
tuWSjMX7CIuvddhtypOdVA94c1Ize9Na/6qZ+pPxybkPMiMAd17R2iHuFYV77bUqflyQW8RKBuUr
Rpcq97LRqth5VuUjWn56zR8qITkzZDWmzqaIqtxseEo/9Kf2PTL5RQG/IeBKNTt7m1cOn8mmN9Br
Z0Jqcoigk5g4dH1Uvp45uh2zdroMCZDfZO6s4weeDj2xU+asslJ8wR6tNCV5JUusXfPDT07Jxig+
sR7PkAQJpt57WWrJ3TaDF8HSVHrhGRYhSEXO/MOOltRZsmm2F/AeuDzyV86H8hDa5HRO2gpkriPG
t0o1T7WVOirPM+ypr6h51uJXWfCa3o+NVajiCCAXTQs5weOizc9okqA78/7yhTFUiAL5MU4eruvR
g3Ek8T1LCyTHyJUFlvV/L87i38fp/1WBNxP8WZLK0lgm8WHqvwA6QcXVgl7HSkArfWpUTs1x6W5y
z/zennAzxtdDRZf6SogAiC+Ila6p/lQnAquYvYUcesEKdu26CsnSWNbqQZ3t/4e081puW8u67hOh
CjnckgiMIimJSjcsSZZBIhMZfPp/bPVffWRaLXR9fXPqlGwLeYe15hxziIli62YWUi74kT2Lz7Bf
JPE6x++RrbJl6YXp1Nlbazr6t/oGwc+F9ZPWuiy8UmoHbNZ+GbsSLhi1gzkrwYUSNNhuAlYI6iRJ
CcFeZNmSf1cPGIyn8gZRvn7aHy8sC18HbSVEX8BrXtvdqYFiQfceqZrrIG0nXjhbJfmqjYKqw99b
M5p5h1KdRKdtzeiBjr9bgMFgmmJ1zkNfWUSBHP0yZRskBaEejDzUkZtrX23tozxtFCUNheKAF031
LjOqCX77EKK0JuRhpIb3lzWTesnX+f3TM/mllmYWaRPXKodrMdrT4ZxagFs5qERBqaH/fVzbd51L
rAiUl+SpZ+04Vjn6pnD0xxlcVfO6NnKKKD6i2wlqwejxOv84+z8Al66v9KpAJRdab1tHrhQSuCuq
hj3H0mn0CAyQNKJGUq5detdHu1o3GVWiXOKUq4rm7aoJ0qDxeaEopo/dvu8qXn/cv+sC1OmsnjSd
9GxBS+lezSlc7+f3fJ4LFsmYttkcu64rlZUuleo5tbmugvDKKRUf3peLPYtrP2TyoXefyQ9RMyPu
L6RA/8ICoJicjSkzZKEE1Ur3Iy9bx3f9S/xsPkE69XoEMkRI+hrVCuw+4JanhMbeJWLu9fLtaXvY
9F4zH+4lFk+A8PyIheECbx9hEwtSg7YCDYrOuJmNfIgjo6t9PbrGuXMyRSr5cc6XIV4YaHyGxpfx
eXMhgOIQ6F9tXxgsfz62+k19z1TQXGqyaWmW+Vn/+/JVNseytNKUYiqDAJDRw52v5TiDp9xZvVj2
h+CQLuo7wD9+lC/bcG0NzOFHr2ZVJkJWa1CAswQeMSHz7f3IuX3zBvxxbldvQNP0/UnCN7zTX8oV
2XgYCO1Vtad3TuHz1ppawdlnw9cTNkEfsZ4oH1kw5mD47qX/4ySuHk53xBiia5R5xcdc6NPC72cC
XZhSNtuwAx15IN8p1/443tWUd9ClrjvLXLScLe3EVctJ+huvAxJRg7Snzju4FK4g6YiECdMF6XfL
MnJySSb41CJ/okR+QUAL8gtkDyduEVnh/Xro/DJhT6mOSPtUMUdc1+K/vD7X/g7yrRq5zjQaM3Vw
RKzCNgK4ZDWtrYVBdw5/Fclx7hGno9+tlHUyzCigsO0N7+yR+UUfeVv+ms4SRY4riQfVs4hMq9Wp
WlXRIjFuTzq+Oep8R9pWqAHNTanP8m527gM2EvXBy/IFogip8I5u081kYDSufHbp32iEi+XPqRMA
U5bJycQll06zl4PqpedZsqMTeiG3d+Q61G9Gg68vwPU8GSd40dKQL1K4rgvOzA4opTfWZ1aj7WaN
Z5lBDQJ4Zk2zhxSZC1B0Xvx2aiRz64wQa5KVDyiGgqPXjin5bEdMktdP/EufUherii8DhuaUZZoZ
cgXERl0AOz2uuoVRiygzeOxnwkRw6prr8A3VIiHd9MHuLziQaGDGvsrmxZicfkPjqOAtoj18ZUtu
7hWJ9fh0wN9eVGQfUBl3zrMz/ZRecW12qXox7dCOlbTGPEd2Y/tOJuMch6BJNZV+BMIw+vNsunbx
46mesKlvFhkS43iiv5i7aJWYM+LiMEGuLoC0yAz/PdyGD+LlKGcoxM7DlD0+v0KIeXcYPBoK2nTZ
1ojRdIr1AXWEgU3vigvS3osnO0JPMEkwSmTsl6bQ6PElmB7GseZTHY/+LAQhjpJ3Ui2jvTFXwI2A
YvbOtOnRgq3BQDzba2S4b2VECUuSJuclr23iSwhhmzccs+atsrWAx57dJqIpjmJyKYpMWuNpcOSm
ClKHN0NzU9wsmmuT2OrHwKv8bqZ80HrnVMtsdXmm511lsxjqRjpx2NdOCwbt3EcFG0eLM6oT2mfE
SnHRJtDaB+mOPBl9DacQkWz9lK3QlpUYqwgwm0fb8NYJX5tori+cTXRP0cEOSkJOKk+3XOISDrvG
Q7JH02DOYjJx5vz4grW7WLaCcTyzuWh14pTuQQ2Kag2H+VnUwlVRvgB0oYGdrSZt451r/3KvX/YX
SMP6rmANDRWyCjI8O/YvuycwI0iO24gbsWoRNw3zilJXjAv+wUHFeZhcaH1Yj+DJCkqYrrmlPPFW
lF73Ee6MW9P2LtaLY+O5pVBCv5ac+IlVLAo0A6rfrC/zchO5vUagh2DYH1x9i+ILHZP2hohL5HDE
QUmbG72cTTguki42/G01LW0Ip2/ODdVyAumkm9OO3x8uqu4+2kTvNDnekk26Ng3EY8BVBNpw2i4R
jPWPtEmp9qPqgmi7PlLHPjKovDXniQjEEB3F7PGAhOguZuyZ2yuQdMvszEom84cb8cdQMYk4oZSP
SovfRg3zxr4vH89A2hgJpOlhS7n74NKjx11zeeQ2iE4EMrBoU9wh5IsXcjfv9Tlnbhr0E/H/4iA6
IetAKAxrHEA4lhyaAFhObC/BuHSIlhHb7YDaQg5L1TvtzNarL+8pAPj2s59NiAHFsw0A7+xwr8pP
FsFlED5RAzYhzQD5Nvk8buy2b8eNHc5Pu2RD8D1JJpRhzp518rVZsf3M9+q4IIukN2xll8dYQOin
wHW9807oH44+z4oKdjZhxsNM2u0ppt/TK5iedC4sXcS7fC3dHOF6C70Egr/M8cnw3AnSNYjjdUqH
pbo57w7nfcsuhDpC65ECoM/syDsH8RJtA2LXeJuuy0dYHi8U7btJTZVHoeriqj2ug+AgBfId7xdy
w4oosuNj/FE8Vs+1ZyzS+WFm3SLauAmRNU5NF+DZCUTyKwVy4JYinvi8ChkWwAO/x0CTsR57pw90
HvPoDdpyiGqVhnb5gGmtKCf94kTTb0NiQkbSuHETrlEIEMyReu0ipfsaTdIn/qPskpvLovCSxySa
kUijEu0wYWOblaybGbUwXE+BADlrlWEtdtZJtWr4ygyQMaR8IiV9QjfQL7LD1kTKRwXohgoKH43u
A8szQ/o31g33Op8Q8oNFqbJmirLQokWqMToWU3wLl+yXxWBczuLwNavo5B62Bo4eskZy+hVGdatX
sFyGlxqDNtMXHXNmjUTycHImdHir4bEsPtTTrda8qc5bm8xy61eEEmqSYGg717NC32XUsqCq9L+P
r2fkEjdIIynUh/eavDlEt6d63pFyEN5EyizLCPgR8dVnkRFDNLoadBffkV9slM+Iw/KgVYMKpWBI
7sMsRxN2dDv6VLbxcZIfk3ZVDnsM5G0NYILqEHdkUtzETwkoAM3tbReRm/VhkvJWz4WgjACumepX
m2SWAUoyffPi19VEvh9IEnzp7ilCVSAt5xFlNRdbwnO3uuzpD6mTBQWjeoeqb4pWUJ2Vi3jDT1Da
vZh0k9bJLKTfy0ZAZQtJOQ+I4nt8FOom+jV7kqJfzOUZte9LTdNjpz7SgdkAq6QpgLyJItawJOF4
3t3V+2FmP4YM3GgzIBfkAqx5cqvH44SwlWm0NmLvcKPOsr36pt+W+2xPn8Cg4WHv+uihNbaFdBtR
C+Qns4g2RDYrUdUxC5oRrrCQJkqzxHUyRFN9uG0ejzsCUrp4Z/wCS0D+Hlt6aUYlpEbpVng6Y2uA
RfcYLcUea00fxo+C+DGlUGYuog+E21BuqmJhZdNev7G1eYeJYS750Zq4Q8ppafrUdpMz4aXEs6xD
I7iglEUf1QdW7jdLjaR1mh20OR6LvWOt8owW/+G39kyiHA38Vbyx3DNEdzqY9rR9LwPJdVZqOqEK
RBUCegU5Evp6WJ4ej3t4wgbNNXny8x7nL/Apu/evog7zanuRxG0hqTLKpvpd1ArkPa+pRLEAFO9N
utWXCCD/10Ne7TCKvLgkWsoOQ6Vp5cNaqjd8IdN3RhLyg6gEIYIcA3ONXad1tZc7x+pRPXS92Mvh
/aTFngsh7u0Ffadw9sebMaTsd/Wmr3fWurqzYM7DJCxZR+tBaXiYfFsgH1riF6hGVrx0aLVKXADd
Y28RGs+OCnUtwT5iqTfyjMfUa1c33DxY1gnzq9hjV+U7CBoE8QjFXkleBTfRPwhW/Xi5Rvtub/Zl
pX69N5NktTtFiqLu0mjuKLTQd/+qRmlv7ey9cQFjbAydnteEzkmtTq0LsIP346sT6AS5sJhaEOOA
5y7mwwj99PHnmzL2eP7arjWHOkrVQdwUxW/nid8K/+UiO91fWJhL3nl18RCqhv4uMmc2FjGgsraf
5mNIPlGM+2E/c73dOhXRQSssXkwiH7heWFsPbFjdfkdPimaHS/VlHHf2FxTj6rO3r0qRuX6xjdpp
eDa/aWgimL9hVj5OLtYk0fYXyNG/Dbq3WwJaQleZE8eUCH0gDTt6e1a+yKRnCi7s/D6Lik198U19
np1mDOZZwBZo5Fl9Uzj9+inZ4h5+2fOdFK0pKuOs7ujK3jbt6gXZKSsv9VVFW/5cYh0QC2mt8ZXH
w330ipL+jAhvbcibSVNRoxDJGqd8gXQgk0bO7Ttr2R/ndlX+lC/OUe/qVpybepxCs3Crfs7aHrAN
cWTUaXYietWiVR5SSKSo/DFWsvm2RPT1Q7uqizZn02y6UtSpAlE8u0xFi7WfaS8FhcRsKtEUHKkS
KSO7cPtqOG1PZ9Yz4ttufQFbaifNGpfLlIUUgKH6JvUduskjt1rVx456NaRqhqSFrWmxVxWuyFmv
3ULQQitXkjHYuceTR2LzWZ5Gpdez0o6mPYVBnkniW7/lFQ3H44xESoQpE3Iq51IC6XeazeqlMLlA
dLNfEW/Rz+b1qedx6DfnG/BBxf1ppu6NFa03oiJSEaQAzlYirSGf0iavySB/lVikYpB5hUGHREeJ
RQ4ryp3K9HLquDZWh4CMEMKdSMQs+4XTksni3B3yDyJe9Yf27ryO90OEdtNt4pszEjjmAcM9RL9i
hAZ0zUlfPrDz25yJHbCmOUvzGWNFOXf84k5bEVMkK5tOmdtY6VKGynKabdXXk7GTcaPQnpU//V/d
2a+QBi0QKlDZBWjgnQGrTfD4QXQ83hkzzmTOIvopfyTAHDVDxXUsSSY0yb0LcQ6/R0+HRaXMnSfC
P/mLvGgkCTeg6dIVkCVL2pQnnrqfFlM0dvZxd3zKSXe/zSgUsCQzoGEsHfuWwFAtqOtZq9zEmXti
fWy7KpmUlBM9u0f8Me8QIbRvHYvhbGtRA5lc6G+yO9rqvzprr0argb1CwcRR8511yV5r3yr7vQBW
QHPwo+0J7bqH+jORnKe83vXdbUsi7nBcJhb9b/Bt6T7ME9dJJllOQu2mCeG62RNFZp96eEtOT0X5
EaoWlQIq+TT5nSd+r3yfn2dys9QJEzkU5Lqv1McjyTSu1e0qUfXB0PzzqKeMzZ9X07ZWdwc9glXA
Z83z3ohsadEwEsb80dbKyLEcUdz8MsJelPZ8SIWYGKXmA6OqWJCJ3urQ4jVpZiNXNjLnOeJsvhzN
Kuq8j6VOHC29VbvbeFh36yNb2A4Guo5XTEezNXqN37UavgyTn83er0clbThRIvTLheLiOC3uFffk
fQZQtJ68IrMOCYKwS403/pTvaqpfD3093SZq5/Riko9/CzB1QqLbHJriiYWnlwYtJMtSmR9lQEjN
bHS9PTJqOlezZ1/1SusUODv0IKk9wBoCN47oJCWLJ8ip1uFbYhvz8zP+C8l3tcJwrubFVjr0Zl2z
/I0YVG4zFIoHcxmDmkFVK7wK0hS0v47Zy7yNCMMBuHDTgioBm3jYaHip+vNedu7H9gHad1X6r0/i
aq7Mq1TSQ5kn0TuTCwTywWIPInv5Cy2mZ7mZnva9qLjdMPgh+Q2Jot026xoWiIQo6qb7JVnLIV4p
J87Qcc/m7ue7NraacK7m1Zpuzyk7sZrowKwKNTAW2pKSHMt1mKfGXCDUe6+ets6KQEI6AmyD65HJ
XR0bDK6m2XowUNyXYq+EPBiLbjgb9oIjhXgJjx7U3yVM5umwMqbybFY9asbYyDeyYXGuRj772MZt
EjPy4UIXewaA0adF7IlzQAHvoti0pjA0R657ZI9oy1eDYNpfGsfIWEf9/765kKeJxRsemmmzheXx
PPY6Kj+PSbZ8NRJWVXm+JDWHjPEkeC2LxGW5JRaPcAY24eiNCNN+oN08vgUYvVr1z0FY1rJCT8PP
JRx4NvS4A258HMzm/eAXN+GZHQ9wyNFR+Oex35avhkKrNfusTnjDxU2GPC3imUX+EqvHwdc8q8Dl
ONbTGlmu2vLVECifknwIHYbAymuPLqn0uletAW4gGUxdqm8Ii/0+GnmfRoZAW74aAp3BNHOtYAis
PPb90SHo5J221SaH1PtM2NbaLfmHggkvbMvGoheNQpXOAP47IuzI4hibC75t7v0z/Nny1fB30Ou2
b1M+bRnF+BErxvAy4Dn3m1sNd/flNyMzox3w18CA0IDgLYQJQ0EffSmRQ6kvSTM8kvuRUe/n792W
r0Y9yzimx2NFEQog7wXzv+4pM7vDGyAx5lDQxfy8OUEv//mwqhjH/vPW25avxrmLIZnFWRi5qoUp
8hqBpGvJiw7FQfKPSo8SQn9AZCbmZyWIDjcp4vF3OVqF2YYIOzTZJYQopZrgxsXrOXZ2Yx/K1SB4
qJVTrVJE2WnWHOMPS0DaFoWfvtgfpK/2BNnSg6Dk6KkIW8ka38R40J4whJMLhY94+b8Oj59CoC/r
p8ulTZqq+SwjmaV/vPjCfQnoRUhPKbf6hydE+YZrj/T4R7a39uc6+ctxzbpkHVzzdkTCAjk5iPxZ
B3UcKawdi7XR6xx5Gz/P58vxnAxBgaVz40kJ7pl9kBkLRevUdnXw0QgNKaELN8BJGXnkfxG3/1wz
2Z/D2JcjS7F0gVXJkFwjc0S37FbrCB/yp+OR+NAP1hzzw+vPX8HoQa/GxoNylC3NqNTdYV+uDgvn
Md0dto5XufF9edtthBZP244cc+Td/jynLxdq5YfLxRr+NR4TTFgRTOa3hVjs2K78rvoSYcGRJ9Eh
/vnA38qNvox/n/PxlwMbTLdHxf5cX1kJdEUft9kH/UCQqgflqQDrjeUU8bi0YwRyL4lLt3Sa0dHP
VZJKgwrJrd4GjkoWnPw/Lv7sz13El5PLwia6yKJinGMnON938vw87I0jed3wNkIUZOkT8VWYicIM
XQMrUOJKS9qp//MXcDUwdpE6tFHGewgtQKyOo24in0liS94UQ0h92EO/478DWTIyZY5slIgR/HNR
otZqnSliykQiiT6juHGesjbA+eYXy8FPtyfcD+V/qRBVPpcBP0wI1wwsKW+ivmk+J+wOE2jsGQ6g
oKDyap2t/uyIryZZ9KDf6Fh9phnp+SY1V5WwwOJ8Z7HWhUtJ3yCgm9Yz1P393HocXmsYO2Rrwi1B
6lfNRAaVWFYOT5bhF+epac91ltPPBhzGLQh4Jt7yuVqLGk302p1e62GlQEk4OQwI/FWM0xdvuIva
BNuXax5uBnDe7CNhz3j0wpQphZALzsAOVcrCFHY9Xp4XCqbTNJ3KUJLCQGr8WvxGctV1Nzx6qfSq
4McqINjl5tS2bN+OMBPrx9nYglcfGVw/9x5f3vHuoGXdueHLR8yibPUdiCPtHflC7Xcem4100nyA
dhnWQh0BREW46y9rzE/omLFuYlDnxgi/29z8qMSsExw3zpQYMQpuS/4KfcUX8Blnc97vEUuNCxb/
w7LZUUTR17GV67VKdyoPSaFRuwCbBRcG/NIHxscAVCrwFG16mDBkBuFYmtB/GKX/OezVJ5mHZ6mQ
dQau7B25VRv0B4w0n4EgjQ+R5uLVDiBwEWEc/Dxkjl7w1SfZpG3TNUWN7XvgGalThbtMvZS1BypY
Niz0reBk/K+HvV5txGQK513RqLsTsHmWhbz8EuAlpJZTMljJ91uT2zQLx3oNYzf6erVh9ac0DI88
XxT7Noel2soOmIXGh/iEeo+8GtghjEj/432+XnZUSZ0mec3S3LpTMWjzcPs3sew2FkMrSHD+/3kz
9u+36nrBQQ/oaIACUXcmZRBtai8uwD703KeciUQ+8wAO0hlUxyr5Y+/U559/GQVaR+r0IaH5Ji+k
J0DnoL4CoEu1Zz8J9b/89l+1ar7fbP9ztWJs+nLUrMjkXjc4qr6uSVybRqRAm3ijxUIaBuZlChCp
KPB8CT/o/21t98/Br3ZeXSjk/6LRDvELx/ZEoQ3bL4lassBlHBkAwTsTTTb6Wom9099z2j/Hvdpb
ZYNa1VnBawV1eX4ILsAvT4ujj4zFk9bYrGe5j9QD1+XPw8Z/2Gn+c9yrASvVJdVskrN4xJdVUkzY
8ZqsqCAeEVu6secXJEFKkF2mCGgiipE0Gq37YZoCUVunBzd8wvUcPv0X45moa/x0Q67GM8mMu8pK
eefrp4vf3QheyZFgB06M0VMbWXCOvenXSwpVNpWTU/LOJU815Y5w6UASCooUdBiyOayF0ywYU0WP
jWHXk2wZ1o5+SLhEadYS4EUb55PjsgX8giDLT+AgIXgZfcXFI/3hzqpXFaUw1prmnPCKozN4AKFG
gjY99Em3For101xJXSmlcKjjPaZ4yqT/8yv3HzaK/37lVO3P7/twruKha1i2HmAZLI6NV7GGkKbH
AQBNlHv/hdPm+9XMP0e82juFhZSGvcLeKUqmR8GZbLcozRSmqfrCG0X6jaiROs9jpYv/UND658BX
Q1kehW1rDCV7VNA8KJ2FZ2MPY4eajYgdwvTtj75V35eF/znm1QgWJ+djkUR80cK+1K3/VY0FR3cj
Y8seeZR/31hmHUsxLceQ8YZ86he+DNWKdG6bIW6srWzfNZ6wpCiXVY5MF+GKbc1Z5E6k5CYL2tF+
/t/j5Z9HvrqzqAw6E0eKtRXy9wG1amBWvoXaXbt5Vy4zZZoA8XhM4Z+NZYB8M1b8eeirG3yus7Q2
By5al4NKXqu5cFSgsyBOpw4IUklmlxwCPSICbazm/82Q8eexr6YJSz5bRhVy2YLMDRBKcECwJKTT
QSKcEuo9qHma+k02G3nSfw8afx74ap4w0J/JtsWBy8vWDkz1WW1uc5lP18HXmvsnqO8Q5dR7kNHK
Bl3HEN/fDafNyFn8XZD48yyuJoXw0KRd3pfWNoxm6LWULeEMiT/0iwvdFg+nc0aZ1mux/4xd/9/T
0R9H/rSVfHnTnUOXC52YtT1F80OyYIdIOJCytFoiEudwcZNtEgzy2Gpk5K7rV30Hq2uk06HKeNUC
+bKxtXs7BvLIGltpfQJqi/xBGzYyjgkvznws0mdjrQseqT9y30e+82s3R5k7Z1kJz+JrY/2Jp93T
oblSXSNvAVFzKYLGBXVSHUbWJ990Xv6871eTRTqYlVGltbWtXYP5ipBiNou+cvZCc3rE0Q89WIjy
MofQHReE4OgaeOzSr+aOQa9PZ+PECZShW4VrlN6nNcH3GGvyWdT4QOa0h/hAWChAu7Hi8tjn/rlN
//LW9XYFWK7jvtdkHy3y+i20fMJvQk9nFTSVsm192Vgk0U/jmMiOsXs/9vZdDXSSYx2yJEqsbUUK
qXcqltV5G2PRcIduDuvnKD01xm3frJot1vyjl5ePGR6R48jLZ3yq3H5asFwNevKQWv0lZEaL5mdz
cobfpSckws+Wx4XgjJZYzBVsfW54K5C+5zUrGjC5ICdeIGZdXNjGj1CSfIm+ARglTbnFlfJb9Qr4
mJQu5sfn/k61XZhWSHQOAAEmBJu9nNepJuQ8iHoylD/VCfXREJiomx9h9gJsMOQ33BR2HxAHwwLC
K2doco2G7ItkfnSU4EJaRAbjz3lIhpVl31+S3D0LoAf9AejEyBgNOGLOfXZCS+FnDZp66VYPZ1yp
2yDf1/PX2qCsW7zGh4cekqn2audAJMwX6klEKyrNjSnDnzK3g4zU59XoPgR4gsjwbn4CCGn35F22
vi4/JdWjTW0GEwmajcZwVfwVQ36Lginfm1tMPHfRpixchdYxodPMZDCeFRp+UwWzhcaacHc6Lkh1
bstgIPrGCKjnlGQn0YxDF616DAQKFm3sdPRbLtFUUd707vlg3PSA5PkNj8pbGAfK28Ek9W4Zmo/Y
/sL6xTLXikbvFFKRAXoQwKD5zA0azsjIPYlMAjoIhXsoX5Rw4mhzggtviyXcJ0IRftVLGM3lIyqf
WljfJ+f3XHEvzmPYP+LzuMyJdlDlrQrnqV7QAoorN0nmZ9inPbnDbVAEmk7XFLiLy4aSSL4AwmiQ
nr36QzfmUIU2x9aNofzE+hwSTifSqKnrAYEvXet98Aoe0cvxl6jZpcG9OhW8NFgiFAYFaxGU2iJc
JitC5Banm/QWJvUDcF6yBShTvqqsP9nRQGMVktZ0BiVOeNMK94w5c4MLDoIB3irFPQbywlz3VhDe
qMHF128Qz+O7gaPUN26xNuY0g0lGd2YlonnQQWBZxe7UmWc8hhuF1D5A/TtsYmm4ElBaggXnyFR5
E2y/37e7fl8sMLYDUJWxkmHQBZLUzShWd2WgxS5WiilWNFGug91Q3aUkUFK8m3Ef9sjqmPhXUjet
P0hZ884byVXfsI+GCjr6cvEJtRXMIkrw3cmvyQ4EvEFl5iNnmbjHIc2PjE7spZWJStC5j/oRR0MZ
TvGI24xwgixFFd84fnQOUA434kuMNjYcqaDFjQByZpM4npnP+xeAEseFfnCHYjEso8X0cEBdOAEM
TIY8oUZrzBDdXIXQwqtDyUDrAE6eIpiWASTdOn3jvplvEibK6eEWx7dwQFhzCBunzYW3cTbQwCLk
0z1Lny0Wounrqc6o8kGIKOwk6oiwgfFd2QIuwv93UFk+ib0yLI7cD0XDz7R3KblLuANM6M7S0onc
pkJZ6Ip7EnsFpI8LjKeKP8Q0YwQ287gphLBd68sXQTIxuhkA3CHAZAETuJs7cylbhRv+MG4JY2FQ
MG4kWL39tKYXi6EQPR55v2q/SqbGM0mfWX4r0ZgKF3om+LcdrcmbFgwvjYm89ftif+zuJSjcc3yC
xxfQIWRTXVovTXan9CkFxtCv+GFF7IN0y0nyk1yfk4SutDPZ9usOjpSPDARzBP9Dkx4vRgBIiuZD
J1wfhu7yd/idUeHHjHgIGJotrNxGmhYvB3PTH1b6yUt98CkQMSzIsc1EthdSsoxauv6jm+C/V5IY
Kgj/ZnVBA0+5VltJWnkwLjZbwsFY2nDfCJ0jQTrUyT4FKrPuPZV6ByppoCsja6m/dy5/Hvlq5zIk
6amOM0rEtS9skvltFygz2OgztjAbvFPwx9O7bnkeW8GOXfHVbK4qoXq66Fxx7Zqp54CEjBcYxNYq
hM5X048WjmuNxVeMHfNq5o5lKZTKimttLII2PXNRCv6pr8APST3ya4HbBs3b6MMdu8ViYfNl2RTb
ciTHMUXp45whFFZkvrjMDvMTSXcaQJdohv9q1yyPwcij/XuT8OejvdqeqJranNWYIp6IIZ5jRoWY
mZPwGMQVji3VFl/NWC/u+wrev99k9VoOpUq5HTfioHCGQWB4hwv8MnhVOg3xoXlj+Thx/Iu1OIug
Bo+RXn0IdS+RHrPMKy/epdgmUBr0cHsy97GBy/PugD1v7K0X6/S/1nBfzvJqJ2Och745HDlLme3L
nNBGuuZn2sihQrUpkN36pYBaOLJ0/L5P+eWoV6WuTD7J2RDxIhArQnrPCUOssoxpT5Uehsq5Rq4p
ArX5WN3nO0o3UZaqoRiGAS/Duj5uXoRKLsny7lJjO/ZBUdfbE7AOTGPZA3G7bN8cYyOn70q5QL9o
QRtvt3m7ToGbRruow4FE1tMKBEkPJ9/xc6Y02CQa5AT3MKzSmuVhspPNhdTME2nkNf5OWPjH2V/t
ufROqq06HmRGCpFPmbg4nItJ++gA8afF/KyrU+MlXZErjG6dbum0jlx5cJ2TN/I9fTN8/HEi4s+/
fMfH07EmM7KX0Tyov4ttvFCfyb8rH3F1wl0pyWHw9XQyctDv2st/HPVqgD5bcp7EOQ8PVzvbe5al
gNSloCUtAlTXluYn2fZ5eZNaPiBtUjST+/5J8ymF1BNt5aRTRV81IavSlfnRvRjye1gIBb5JbhoL
1ZBPbZpjZs6m7DWO2RRKLsTb4VVz5Y+GyVYUZGOYM0/0s3BynjBwq1TfvfAGgefaXlSAESZ0t6OT
F9fv0TPTFpIjdX9SX2iWEB4jY88nM+tdfYBOSE4KkoBzAOoK/C3JJB2h6NFxQ/A0NGPadQbw4OKi
TfqSTKVhBjmtrR4UBoZUnJjxEGpECAXmye+M9TnelQR+HGZgE36+65+q7qvx4Y+bfjU7JYdDHcqa
Ku/UZGBXtJYIKwvRlR554IPyLCd3+eEOafKhubUVshZvT7Jnd5TlQ6ZR2eGfvAM/BAKBkbOmF1gt
Y1Y2Ye021kzLAvRxWfQbz8H5RNbVTDvchMNdoT4XxUNLuo48OxWbXFr0JXYS91yy7uuDzAjO3VzL
Zi3+7RP4uTubgKRh2AIDKfKbk/Wm5Q+NgvWXpDBf/eVA0GM7s2xnn5LQ39FSWSDTW5KjO3VQTcq1
Vxx3Nk6GxssbMi2fanKBIoIdIbItjKM1sU9xUKm09c1mAj+oP4182d+V3v+4y2Li/PJB5dE5jXOL
D0pUTYUaAYHDmj2qzzrV129/fqaaeGY/PdOradhR5FSxdT6k3g9n8ocM7BDV5Gu/GUgVRj3kQnf2
whnfhgyG2CVhvHuGbWDckrUjPUq1Fy+bvf2MQ3pHZIizTMtFSTYMS8eUsPifT3Z00Luau6PWlOsw
0UBtsyu71FPz9/Da3OJvxGAR3TgBoexR5tIbEZEa90dvtPVoiJv/w+26NmImBlP1OefhOA3AcaKx
+m5SwSlZHu979wCoIBTxRPtuTX7XGk4o7h+RgSmM6LTqqp1GYnsg/xYwb6V9AKipEGC81WAxTVVk
f+QFMuELsWjEC1cRMehWl5uKnREoNa8Ef9BQTHBDNDJPUTgL336+wZqY8366vKsVgG32stPZXJ69
r5lUGiJtZ/pLD3WzX8SP5NwCrNz2v5q9cwvV+VLg0kZFxe58cvwNKACSJbp/vnT9Tobrq8/YhAzA
MEdOU/273md8/USujZ7NpZZL+8hABDXGotkJl5u9seHZlpv9wm7gILaiZAPOswe1eXbN0KPYIBP9
hS+GMpglclMowkYxZjO/H218aN+spCwSslW2LxrilmsMWFdpcnGI0SifLnOsjCyrc8O/vGv3sRE4
swhAOxkPMFSOri4VsAhBLrOtL6p2GjbvhnwXygtDeddApp9aeLdgfaE0wOrx1Xrj8A+1/uDlFbUX
+15mLxgefjsQJYZ8Hyl7W705N7v0uFe7Rw35qnNcq+zU4UqUTuurOdi1yaHxs/Y50m+IsnEHL/Vk
mCkdsIwgQqaxJ0X5/gIIAT0cSddspZlwav7OwpLWbTW3WJqSMkiQtz4/k5IrLcvTA3ncMiURlWQB
xNmkEME8OJ5RdyL4B21NDuuJ4CdP5mztade5yi+iWtiq9gy0RNQ5kVdiBiQeN9PJTJo49zMJKMzb
cA6GA1yc+4Z6FBWdCpvJbaFscKPVxycbSk3DXrSP50f93lDolB72irbTwyXV7pCCR7IDuCaPFv2/
Gwe+PuCrkag8oW+72K28yz2mpu35ttiAQbfgVELAJdNDZEhlu+yDEsVx//NH+p2x5evLdW0wO/RS
eTAHXq7aj19BjPsGerW3DLLbKTjMSq9aDWSJ6o+UyrK9dD9y9L9bl2zHTZsXWzAgzU/o2ZfpSevV
Nisjau3KBsBl8UugXHKs9s20m8OFGhvzv7naP493NUH1/WDn9vFibePfjT2F5NxB6tCg2c8dfV60
28Ovw50iaF4Xys7httPox6+N1httZ2rfYAz/PJWrh64pbZ61BafSLcJXIMkkPCzxn2XFrKNybWM3
11g+zMl7uLinpf6Rs3bcVAEIPpOir+D6xPRe+U8LTy1fpazLzakjLc8RrBca7DnWefnjvNfxr1yQ
LZEIs+xZ/uGCNR5VHdAytcyN8ngZVnk/Ob04t041Cf8fae+xHDeyte1eESLgzbRgypIsepEThCgD
700BuPr/AXecTxSah+jYe9hSqFFIZK5c5jWPaA7hVXcZt9jHjTyr2kBbRb4aCLD+QBZMP5urW4Lm
iQMECeusT1SD+36e9hm6xHszOfZ0z5GpGd66y1WSoB5jMLKhhfxQQydVd5j4ivmbRvQwXeR98ht0
lGa8IDRD9YYUjg7rXQanSD4nj5CrKBqzV+MIVsXzHVzl+ucg3Ol78QYnyzfl+fIY/1C87vf8iqaJ
6s3VLIQ32fm1eFPPCkqlcZiaezj0Kn1OxDZNGIVeNXfw2438Y7yZ/5fH5JEOfTUjF4MDMEc92sZe
c4WVkYOZwGthXkfXine5i/LZeeBAB5w+uYSgCCKut2HsickZiSUruzLwf5+cHtVBFlhzWt+rrsjp
SVPrm+Zutq64Y2aOPm7xmjtNs1EEIt/szR7mt+gVVRqJ5WuBE8+GRemflbfstsS38OImt4Dspl1U
ffc5GXilF7bMvY9U6S8QmQmiL2hQ4vDUn6f2eCHNa2Yv4NdG/GZ112mxj5gNWFVrYxeUhDsBZzrm
GfpBlI4DkkDhC5sI98GwefYZGcBw3jBvQArJFX+kyovAdaPTatZsDeO05/rRiH+08Q/hhR5uhVGe
cBSK7/Rude016al78JgF9iDe1cm1pSJZFT/FAGvq4D4dMntIjU0IgFsOwNaWPHKWyTY2Rvi7irVd
dfEk/MXFH6SLonFQCQc6venjVHpUngHHAhFYwNZ0jpkaYOEIr0H5XsvYaiYIlTCQ9kwyyil7Q2vZ
EuGO4hkfv6ix4YhGvaUx3mVXNHEzXZn7w9l9HAGowy0mTZ+wCgNp2+TfdOWRfm+SXcUUbjquyF5M
G33CMUC8G7BAwlIDAcOSfaJtL0XhGPKRP6A16g8ntKahSt7WawJ70j+zgL/ixXIeHVqj0sfdMM/m
Rnd2CEED7O0HUFu80C9va428T/DAfz9ukbyJeRrVWj0yiNYdzUfR6QlyLkAWkLV2ieiU8j0xzshJ
sjeVBMdJFMiZrVzc8MXfUmckP4vybkaioJ9omyozGAitmnKk21t06AI54zy5KE2XyUD+aqT7pD7E
CNO7hX61Osr/Z1ny97vMieqHW8ZINEHuG5YulzFUJXiFaBKgAX4TvzXf+qd5W2/6V6lj1FAPKxWY
tvbwZW/FrMysbcARoDHIoCe4Hm9r1K3k3/64iX+mkZtbs5HuHGzbGwbdnBBU19xmcFlu4y1RN6gv
O/GELwS9AkyPrlrsdW+12xajV/NelnAA2WhXUr0Jztm5wHPQPKbhvtuTaXHGXzCFyN3QrTElAjF6
16NbuVLKfz60/nOLq4uuTaYalqBp3OIIypT7ViEAvhKCIAP1blz9HLq73L1wHB1kIVcSiLXVXbRu
xK73g3aYPy0XxkGlGJcmp3wezxibI40769An+HWsJhL/TNn+3lLz7/q4pYwoy82C56It+aT9ILLz
fngaGpug36sCrf2531J4aopPNNFtbcnnJf27tvr7+fPv+/D8uBQqXal5fncQ3/13DaDBjX2HuAVy
a9+JlfrdGkfgk+bq3w9dZE+aStc5KQAnqNtmFnQNbVG7Hx6gMUB/s3+gITfZBbqT0ykidq4cpM93
2R/o2RLF2Lf1aElxSdQxtphqueVEowU9l/EbDm8aNodDdZxlcdJhTQron4Us7/3hyYsjnGZGavUG
oBxZOmD20dauH+xybRPH+7g7MWGWuO3dqvNWNvenm+zDc5fnyijDyCoa46xcnsPixcCtRNqlTtS+
hsVuVM4T2YuTWG+BfA3mfvyJL66/W/kN/6yO/373xQGzkgl5hgtnG9XUFoN28/sMWdUYZIK6R0EF
0eHN7JS5X3nu2rsvDpisTlWodMUMQIqFgw+1i8RQJ23b4pUT72YbQmaGtd2WJ3wx7JWnf3q8Pqz8
4njpbRJPrcrTG7drT1gSg76YXTYx28D7Sj3xY0RnPFrC2muvLffiiFWtZeSCAupuYGBh7BLzWIs4
RPqoQZCuVrtQ80THwIWN+Ir4zNp7fxpOP7z3oigJGglOJ7JX56L2ivQwukBbSFTJzsmvaUIHV8JW
wSkMLsLeiNeZ/ivPf1eJ+BDWQqGsw6nlsuSrtwcTXxEnrxC8Ae9o4ECSHyn10x3WuhgOx+tRfe3x
i6Snn1qhGdP3z56I+3qfU0rhIHtAdazdYnDu4pyCMq0TJterEX1e2n9E9D9L/95N+/Dq7SDGZJlg
r7rZZk50rfIbdyrTxCGH0uNSCDX7y3AP0cXJmuc8+Kmikxup+9U9sLL339tRH36IkrdVDa9ohqDh
ThZROErP7Q47CxMyF6AoEEqepKxd5HMM/eL11cWJU3tRNOS6B1hMvgnq5kHEUseRdg3YQ/kEhGe8
+hecg5V3VRfHzZoMvZYN9juwIAMBmMTFxp3Wf29Lds2vwLPLwo7pfzxm6uKYGellNCSJba5uM1qf
fXDECcfyqMA00bb8bygAl9cVAM/qMZ8OgdMb7v8W4LSFpEYdyJMlKlwt5rC5SFsqitwG/lFtu3Y7
we1DLgs3mnWxn0+4/YaoiMAwNFmWNHH54LFPee/CnO7TE+rRP/sHAVgt0FLQMGitP4Xtpn8LbtHA
JXe9jvazi4xGUca8dHqH/Lylv6bLBtTnsMZ9/mwHfvhlxmJJmrKvpksMyrvwIRAC+pz76jqHgHLl
iJ7AsMMezvn6O3zS2/1rOYxFxBkVQ0BPhVKK/rFwJdApT+3WiQR6uF27qeR9jXGdKzPjAjL3bay1
jSk+TenVpDxK1kOAQAhAMsKkHWBUA/W4OgHDQRHYfyn152JWQQZzuBoiPrulPi7VoqCq/FSY2jEw
zjgNM0PAQgcXygozS7tyLlgp/idKgnZaW69Pofgfnzx/xA/BaarS1B/mJPBio7Tmb0lBqTnhxeWj
2+zVkNEG+qxrw8pPc8+Pj53jyIfHGlGfWb7MC19s4Sb+qX9PHdwwxZcGvhi6DtNjgxZQvF2DFay+
7iL7msK4EJtmznlR+A62KNvSxkOkG/ZM5u8yhcAYjjZtiNWa+bP86+MbL/KvNFQtS5zh70PihSHD
mINWXSnWvqzdTAPl5TEErYszNDHx2sAfzHI7Gscrx+MTMdC/j8fiVmhkORrziTDFpdhibi24s+wQ
I3WkAbpf7TPOznWGCCYttJnvsulxUXQbpPHXpjCrv2RxU4SXoUoCnRqgGxlBb0Vcgv3rONwiLW+J
m8J0jdmkzo3ITVIGK4cUGFAD2+gwqjsaYqsZ6lq0WlwhoSRorRByS8/TSxpSjuBKdzX6MC3AbMtJ
nr8OVJ92zj/sh+Wssq9SqZpq9kPefJOj51L5naKEbVzTZM7vkviMUg4+B/lLe3kUapDT9U2PNBTl
WN7vV37KZ5f2x5+yiJmBjkOVac6HojlMtMp3NFSpd53CPwCdnc3YWjCF60u+9txF1OvbNha1kc3o
W+dLi3jhkdGBMrfUbd33iMJCcSws4NLkpu7aB39nfiwTpI9vvYx8WZLpaXiZP/gsRHAaRUQjISPP
ffMg9TSc4zs6b1ybyk4Fd0prGGkKMKhc62A8uuEhcAPalhtMalJbarxiPKKsHx0CL3mj59rFd0F6
012etAAyIP1gYf32X4uj5iKOxn56Scoo5I6drT5w9O5MB8A47gIxxgawHPCrt4va5en97n+9tsxF
NC3FqI/HnPS+BU6/9/17zJnZoCXOAJV49C/HwVXbfVidrP06r2XlzjQXATWTg7Rt8piMq35TD1m2
67OH6YgBNqMT26xv0fLHOATj7lWcwad9m49bZxFFSeibwRcpLczBjcQrse9saEUMFlKaoN7Qnhv1
R615cXksAKX2xzrZ+sB+7ZVzu7YCixBaBYbUZRa1bQMYkZKelFNkWgR4pp5I9Kyc0kaDsrAOmVy7
R81FtDQ7JaqlnhVAahHE/vgrdPC/wJJ3jyg/pmiY5g4vX7/uJzDNv+6u5WQ1EmJBbQdyhvGWq0tE
9JaG2Uw1EehaSDajLctNYEwyZDuOkZfca79hGFm0VSQbIcErX4cx8PVv+gQO9PdvWoROI4/GVmvZ
hK0TY1+EewCCfdrcUsm2un6H9wDOw2vwwk8pXR/23zsU7EP2JAh9Vmk6pz4BjeJ7RfGL9KF5aKZD
C8w8TDanSr2rs3vFDsJXiTnYWh7x6fDk4y9YBM9UaaWun/gWJcymrYogMFm1Lr8rCJryRkaod104
YuWKXiLODTnXmkiydJLGEnvubYkNSQJ9JJt5sqOJJw8Wndna7bj21EWQk4IoC/WSTzwrVUrJyfCR
jhDcAepm+H1wk5phQFHdr2ystacuopukRX07ae/tuoubY0CPSUkGkMq65VVDYPU4P6w8ciWcLCU5
8yTqxEKDYkSviNGxfXmdBzvY+8JVkGlVgJl4hYewJtWnvk/a/nETS7IlSZKlKep7uP2wnaOyNAKF
XACfHOyccNwqq33nuxLUjNhE1nnU7UuobwxL9xDqREQrbQFkXTKkivYDI2Wm5rdyZRsdLs/f6xK/
5Ts/x5GX1r3dhVcVZi0j8Tciq/bfQrBbinqq00cpQlf5oPg3FaxQ/Zug6DjmPpj4ABvB6aKgCnw5
lxjb4F1vYFi7q67Rgg6aTTkcG2xosMce0dXyTeZL0hGZ53JbxNx8lidvI3Urz0y4DbrzT+BfRzfG
8Gjw1F8AVdXBkU1bAhEUbPJvCOV+Q8lbtUFviUgA/oCl2tAjs4X2Cq6oNyJtrvOK2E5zkMXINimj
S3R1zeoU5lcZuUsjlZtJa6+DHLVoFD66owXCZdhYPs+yGzBK6VOLPED20BSlI8JYebBofyGlN7ix
8taKzNvxDXEUAzsOxYumfhYEVdX7iXmw7Jra2TJB++h2ZSGNpb2ql4cWNpKoYBWZIyC+q2Hi+AkS
4YYdX3777U1TfA9mul+wr4td+az/nJ2oswIt7rEEJfdLFXiJBMSF1G3lYsbUTzneL2AienuqwXrL
hhuE0I1wb4pOFduiix8zeP+DLXvxsQkd2IG2AkFm6p2Bkr0pPEM7xMltMlteX26xqKwxzT2I38Q9
zkEp7F+gkrqNnyG1fqghwCxs+TcvZnOrwyjS4gcfJDvnrC/28Avh4Qk3Nzi6YAJA2uYAUZsnxA+z
NTsiaXJzjWGKpUOG4vN7ClZf6JzMxwXAR3cl5h7y2+m0n1+7FN8mMGU18OGqAJG1F8qtmWNibavd
znrUbuvmOr+csv6Z2CK64W+lBN3+HetpLG/qYiulv6PgTotuzRk+Em2FwAv80u0ittu1fsrxg2OM
WQb1pmcy3OM5BNwAPFq9k+JdmW+TzJOzxwLZy0g8vwTljSX7XhznXgXEyw/ciUt0RHaqsoNK2ytZ
+YiavoXv93BRECTHpQ2rkkY7idZrXN9Fxk2gvGG6ikPOiHy1VrR3Kk5/1anMnsTLt0tieYMSc2B7
+6Iw4rBmGSUJCRTw7/Kxb17FioJ3wp6ZtHseFGsIZMEkG0yoV/vOMDZD6nsTDugNhulY+objAfvl
ILoRk9tI23aRl9pRyC1rNxgzQHhzmKi3L8MLeLb4EG8vdgMsJN4J4lPdH+Pmpiwew+gc9E9x+JNK
Ki1f494dw5sCMhbOVTISzeG5lzxB0UAqIhV/lavPBkd8TK9M0wuqemNdttqNHNaubKmOilxRh4ea
Ce9L3fag0LHMyJkbC5AR/WPX4kPU4XtaeRP+kcBhOMxGtwl8gpHny7sglpxYdbLYNmivYNuEW7EM
6604mHgJ4SRUTXfl9E1nkwT9b+sco8ZUnIb0TZUVRPvvCpoFkniUiseLdfz6Dvi8KPoTit8ByR9C
8WTk6RS2+nQv3Y9AnLCNlx01+KYhVsrQFSRvguQYsHK7g+eFQkW5aV4CdSMUDv0Kh1V+GbYDcJIK
A8Lt+By/9mjDbcvvmrhny4z3wQvC1/gw+c9IaZnM2cuVvvcnkGkysj9v8P6GH96gSyM56gptuleh
yYR3vgQC8pqAH6Q/Q+xwgMDE1xmuSApYqR8Xp7xG/N4GSTO3OKbUHq6kCzsJIYp9bdnCq/gTJcAK
lzG7a+1CdEyCEjCblW6A9ul1/+FXL+q4CY34qBpU1r1ysuJniDq3taE7o4OZbW67YgvhODV+G/2h
YiJNQALiC+FgFmKzjGMmO37lFImXWT+NV8qt36nb4gG61THOY8pw7M71XfMgYruIbaS5B3Eb/9Zv
gvPwVJ3NN/FNfct/AQlH/yp6Hu++3lOfAjY+fpFFmZIniVBYqMKfQWUnzUbD2vWm30X7IIIFvM1e
aVqDmQVHDxfByyFW4jQFTccDC0zkUS82hw00X/ki/gJnhFhg50i/p+/YnRoAOQhvl2arSYcWEjFO
nXjV4nKfboQtrNZfeVNskjcIlKkNgKtXbB0hdgC7q4qmax9wURB1RVTKQ0IvQx13arwzgi0U+cIe
e7eD/mE+JrO4BlzYRlorQT6bsX1Y3uUAQBpJXAKVtI3LWjnN+ZCP8pU7bMpoP2svSboHTd8xYbA4
X3/Zz7sPf3attqh+2ixoZa0zdKqfFnC8YwD0J0sdsj38DfD3KJwR4wUQBNuVJ8/L+UXKqC1aR5c0
V8xeY08JO5y1TKwkXXq4d9LRdGbqyPQUQ0K9DqFey8/j8+qLf9q5+vDi8274EGQU2cyGdm6jltEJ
vUxytMylf42uA2YbaEnbDbeBA+h6LVn+BFz/V3jTFoGiEPy8NObDlJ40MlDrenT177OPtZ2/MWqD
tYj34G8yWac7Z16AIAFoVppXGnSv4Ee67skz9zq++hKL8igA0GAYAW201oE2qUWsBCy3S3mq30Zl
o27635It0EUuDyAQLUf5ubIT5ujx1fMXhZLVtElbaTzffKy+S46qbiBtqHAL4MTkXmk4lxBhzXFn
PZANJFSlIFxWKqdPmC9/f5RFP2jQsVdUdbaDCM4suJqVo6WrCJJVvVfwD2Xq9RLiKyWce+EsRqc4
vddwj7ps6rkttLo5177IIt52zaA0Obvk3AALVLEVzOurptiCPA6ZfQm7Wr65XJ4j7QcGq2G2oauO
Jp0XruGLPu/XfDgki5Ao9pcJZavJOIfGfpKcYfSwz4K10P9stjWtols9uzdSO9jB4puYvG/AeEWo
01XHy3RGEodmClb0Tzp+0Ze9Wa6EkHdbui82zjue/MMZnpquyvUJQCb6fPv4JdwLPy+wFQ1A3goC
BMhaSMGWjgaH2SbVmXlMQAe3ylOuHkpXO/rFVml3sCqdwcvMeV73CKzBmSGFT80psEGa6J6VHsC+
GgeuXjQ2QC77Tr7LQ3ueyPa2/KNFBYJk+aX4BqCWga36Kw6Pzav+vbLf/QnLcTZrmdJnM3SbG4CN
tW0y0e5ujXZcu0g+rf//fC99Ec3TBJ6/HzGv7ekjZwHivoyplM2P1pUwoIbayCCEZqrhfX2C5Xd7
gK++xCKYy1FxycwLG0Uf92FxQy2s2ngOi4njE+OMftvYKdLv4M7r5xryUF0diHegurf574GiedPh
9SIiQhEmeH4GeIy2r0P2LUp/mK3msfOxhU7fzPgYDS+i4hWD66NjXBMW4/Z+7K96qN14uZZ7pF8q
+ObBnOZeIHMGs9zMaLiW9VCkP2rfk8vTmGxLDLaoS7R9FuwLzHzDzfiL8lx9sYwNGvEWw/SEZAaw
CX0DtK22GqoRmyQ8jGgno356rkyK/+RH318n+nWkeNYx0kBjafzDXucfRp7QDY6AHa01NFgWvyQ9
zsKev1VO0a0Ar4ixcPaanxO3bezmqnqsJ0D4tkxquI1vqlszQMBWu5+l1ed32JqO8OxXtsSFQUpZ
b3JrYwVkTk561na4gT3NTLhkpxyDg3S8lF7Y2v5ezT3tSttmJ/NkpmRiJ6X2hFcD2MhJuCpk6hnU
frywv8NZStROSeAM5PokntPWbI8jvvRYr1rqvey/hMG+okjUEZ+yop/DZddEL0V77EFAWeX3lFWJ
KyI2+z+JII8K6m4Sk4coOOUR94naHgJpcJFKh2+LWwg8HiGn8M1Y3JCSGAGMekp2wQWQAzJKvYKY
nSNCtTIok7z88t+gFz8kXPri8m+bvipTRZn7ZPiQ4QW41fftppE3NeKe/0LCaiXZ0JdXvlmGkp/R
9pwV63RktJN3boc2uPoGuteAyGSp2+V/N6P/EA8WN3ssF1kjSKZ+xred2ZKESpwz0W/99X+jJZpE
ApBBRktrl5i+FowW13quS4ZVk9mexQNMizg7QQtIA6bVAd01MJsjxrP1+CsLd6VsW/oWrewB+wK0
tp0LLrRI+4MTfqmPYs5v9JCb0kHxBjhR/SSSuWjSGBtosD6yb6GTJY8SIuTWLk9PHEQT3IVrPJK5
41ttG6R1rVtZr7nhwSkfXiLxLszgqQ8IBoUAkiHJXbCWrzfp9r9Q8f8rsdAXiYVaF2UiXcj2Wkcw
QSt0d33AT3TmLDe+GyC3YVJUb9Dyn32mEL5xKK9liF+2LG6sF8pZAmK4piE4XwRfxetFglHHUWn6
EimXvC330O1nIhF9O1uXNy1aEF9fD5+PWD5sw0UaIflNaxU911K8rzO7207PAp4NOGtD1HAgrazl
LdJKRrnELaXqpEqmH4JhS23sXPFBpGoFuUiWXdj0xTLGqordaXAwkNhh+0O4JvNeSSo/H7H8ee8l
kikZrSbJcn2u64QfnO97dv9GeZ1QXjd+XXbiSpm+lsQuFTcuYzEFislryziQx6+h6W8m7Lyn5FHu
71TliFiCeYqrLY2uQnWNlEY4ZN68ehq6NzE8Dv2N/i9KzJXq1lgEW6kKL2I/geeqsm2ioS1g+zSD
e6frHKBkPxqUjC8ok+00yy0xbOdudlb239ovWITf3BQvnSgDDMnkB1V5UW0ROwGUE0CQqZheqr8q
+akU3NwdmT1vs+hh5fkr6byxCMNt6OulkQCU8WHWy7ewBDqkXyLkxfBod8L82EHD+027GZd5Cqxm
XFuA+QW/OO7GIhRT5saZJtFgCAUu4GvJ66S9Ibs9bSjj9mLswdFiHeKfJuFu7RpYPQSLAJjUoYBZ
BUn6rLSMbkhjJ6//8Yfk9AfIWq0+cW25F8HtotZhMFVsOFHcJgyS08Pcl3Jk2VNVMPpFCpxiX2Fu
IYMMGssdtsGrAldzwvvVii9CnumbelOOBNhZZAIWaMM7z85ZSIFhIr5djXgrl+0Si1SnZVs2M/mG
Vvfk5eSZQMQBxUEyt0UPg1dkpqC5/ovVno/vF2+6NKcuL0yBzO695mjrW90eZ8JoZKOopRc3s0cl
6h6rkXVlQy8FCgQ9rCpjXt74pB+sluTAGXb6w0yBmGg1/o4vd/QOtyvn+NNFRsBKYs6pm9qyMV37
VqOUOpCJsT6VPuS8F9xVEreQvUB1RBNpypfJxd+qtq1gtwpU+PSdPzx9UWNVxlAqnQXcrBwQFRDb
k0TZj3iJhAlkirmthW8zA7Dxv9xcH568iOBq60+WghI9UBGiN/fpjmp69jecAEuRYHG6kEXcrH3l
dzTAP7bWh+fOK/Khvs8moU8EtPnP+mPdbiO0f5jZ3PTjz6R9VTS6QL26QZ51Y57r3bQNQqAaXqxv
tNug2IwvrTs6ZPTo7+X4h26kK/mU/EBb3ST1uBv38/4wH/GmjLws39fKBqlJya3eLm/FveXUnnGD
bOU1QgosL0Vzdqxt4xBXNtwT/pM/PMmjfbxXDgHtuu943d4G5xyPL6bU81+K9eb3bC1dOuXpJ97s
NK/Bcc3o+X+BIZujyVcLtbhgfCtSy6TjAzXQ7QanQXINyVxs0Cd1Z7nccViBXb6jEGygaNrtFFuW
318qyddSvbVNurhpLpHRVYIFH26azlF1HXc7fzzIwaEwnoBbAEk09zVUnfC3MByM1WT707zvw4ZZ
3DVZM9Wdkmn6uZSfavFJ7jwxetbu4Yr5E/nFVqXF3Eee5Q72RbsTImpatyoeRX0XFj8pUA1ycXdy
K8WR8Q4c2zU8/aeJyIfft7iZTLyRykEHEiIZmGg/lynliQNaW89tZgw1I8cuFt+tZo3phj1bbqvq
OQqlzdeBTP70dvrwOxa3U9iOoVgJxOzGBbUryfVGZ6zaJ6+DI2bP6sUttkD81WMYIaPlpfmPwARZ
/Tuqb8eJlD0i5qRrv2nmEnyxh5dDkFQp+lbLYbsgcIwUlbwVs0MuXiN4PcNDaCzIyCt4Wv1DH46a
naau0p3kf+NBvHKYliORXAhSsRciYM06aro3cYOVn4GgGfnZnEBYLjLzWb0Xu+1F4IJL2nk8Mh/6
lY+0tiCLeC9baVGJkCzpbvaOoJxq8UxbGHnOq9GmP4JS0LyX0QWuGMTT1dQRnr1+d6KL176NvLJx
34efHyKxaORdjEmHfm4OELZj8RyfZVc5yvIxNjclHAd8f2rj0FZuU0BOnHOtod0EMioxaC0eK/lo
YYw0XJ6kVvf03pWMTfvs9ztQrtWVrkLf2wABHN5m2Q3tOkTJR90r6P35T2V/HnwHpWUR5YIm3En0
/ETTleKbMYT6ty9RkkZwY9zisY6cXHkDgATEKIIcNyi7gYXRq0ejnT3havMgEoA6p1E35f34nZr3
DN5o2ljH8h7HtBtEIjV9e7nqHlFoCIgG5maYcSQb/6zj4YAU0uNz1+1UfM2MLX1KxI6SB+NVG1ED
sA1bvjEeE+b6aOC5F6/a81uvun3/Wsa/AlQmEiznd0qB1O3GQJgE+0Bplr2FJVG+4pqrpw95eo7w
Ohl5I8XVdwZSYOYGkdiSbgZSCtsK3cOU1bpBcrgQbLHY0zdTs9tIAdTg1Rfay0yLGcnnl4eExcN5
QrfnUal2dTHR13Zgn0h4M1SbqLvuhd34/oe06SwAADdie64aWwEwInkoSuS6rU9O+wshJ4153JUf
bcJm094NOAvex69p4sa/1Guc5OWrmZ+DnjDcR4jOyQZBVwZIaKs+AaBKnmedsl/jm3TZIxAs/apK
ICfNkXAjnNDKYLaRxUjZbwouaXOTFraq7Kr5r78+Te8ItK/CyyKXGI0um7ImeC8KjMsx7w4abX5n
sP5TFAylDXW5aXbTXBSUA0WBvyZq9Hl9/ifsaotrulTJpBKL+nyoSDD85oRzBrd14FmowDgQmEG6
SodhVuDr820u7aFwzNgG1Iv/KxIz0ln/Xy77PvL/cKKDyBpMOeWi7uWTv5UBvCjHAov1a1n+OZhk
OYlXjgdNvU5tP75a+RhrIXZxT+v5REuoeu+/DuiZMSwobwICuteaO+zKGEDTB3fUFH8BfOYtzAVX
gquykiloi5tYuwyanMiU5CnY1/i5B/ocT2xmgEc9vM6qaED/PF2pZcN1PADiiu3ef0tRydljmJMf
cgaSXh3casK9aYS2Zn6zcF9TjG9F61oG5nb0XcbqQURVf3gGsTW5KvI5SPusY8g/7eV9+JKLyzw2
crWy5pSrdZRvsxdKKeL9O9nImm8vq4PSlZtgOXMTmqy6qDGfTn0V7fKhO0geLfR2PyLRiUYO+hwA
HX+b+zkIX+nnDl3F1K2vakwf31KEb9bQQp/j2P+8/nLmNciTEjboEZyVCLdjN9ohMkSHfY8oZevm
oMlnMyW4SM7Xe/h9h3wRUPTF9QyWPamjgJzbGvGFlLmOx7M47lDoxDSzf+ejBVgjCIBgjpGwz/Bp
Fo66I1tXlXhW5V9mcdUJGOf150p3EIPqxefIOLYzbFd+TLGyQJMIiPIhqL8ZaOFewOML1rd6Vm0H
r2ZL5a2PMKSyrcrDpF/rzW2D0+J1vZ3z/k0ioCt+KvqfdVsgB7p2fj+t+T+s+aIgrC+aWIJX0c8p
jfl9gOXr3Kt36tqjR29Lj4m3Wv2uhIzlCCXuNLMcU1JWXz2qBypBmKhG4ZSwB44jRN3C7b6Z7w8P
KpebpnlbA26sXSHvA48PIbOrwfNdQqby1P6dG+L+otqYruJDbuuOOXiSfmwTSJgbsPOQjNbZVmvL
viiuBslo5Th4J7j5sDwxHtLmOyNH14o3x6vs3yCEPu2mffjWi1gdJWnfqQUPrR3JSxUnbXb1PN6N
3AjDRwM9GxNuEC5MDLGYpKyturH2/EWkzqJUTHKB8KbDdyxu6mYf91uFgh8sdud11E9omBcZ0MT0
4BuOjkwoWmCBF8mMdA5Fsiv3HTCWQb7zA6/1b8Jmp3ix4oLhTgw6sajjPAnCTWBsaE6OM3PWuO5t
1XyMejsH553f+sKLUj025HCpB5oXIcRUvn25BFvFFoCzWWD2vFq/nyYkOAIqKq+U9g20O/A98rYJ
7qz2BJY4q65Gc29WtyjlFqxWaeOdsNqi+rz+1nUNLzJRt9TFFgmayFCEgahE5TaPhLHxbYBmoAjM
kEnfTC5Whah9rwTD/58g/Oexi00ymVYcNz63QovtONp6Jbk6x8LMmWjhNIy2U8j2+J8fu9gbNHmV
2upUyhJXUGHobUtPkmzfydrtjJsT0kPqgp4alf3Xwf9z+o78532Xd64o+WI2ksmZI4LQz0r0XQmu
SdZMVPBofhq6D/rAtaRbyTgaIA6imyr5tvIbVj71smCWa1kL2pGDQcgZvclr5oAQuIzhY6BsaO2D
YMNFZJUG/XkX9P/efVkfA9TKdLOkFgToOoubwnTHcMyRTE9EP5QmV5DTEUzXr9zPRwl/Vn0JGcSw
EfbYzKiJ0g22Hjak59iLriI4/ra1Nb3ES8S1umFtlRdXndTolibprHJIT5G6u/85z6lxJNVCHHaL
Fy7kcJ2ctbbG86/6cNWEpmF0jfi+sY3G1bwcbz3KFWMz91ytcUOe41FYrQXbz+GgH1Z4UaFcRGsy
heKdsyTnR8kBcNZtZmq9BKZl2okObcORdsj/GD+W1UhxwWU3CWjcRZkDRQfVThFWoMbcxLk4RUMV
lDgQl9ay2dX3XcStPOs1qa14XwsOWOiMJhJeeKrJ9nixI2RHzpPbYizmwWu3/8fju4hdvSIXjTRQ
gUCvQLXpYXZRRrE0+yb99jeF06Lvv14rrO3mRdwSjCrIxY4qGHCca4UudBo4TtsLyB9b2PqoFHrz
MltrL/t51fB/MWNZNfiDpjRjAQCmKm3EAoQrha6iLe0kvNztsCFTn9wEixAnsFZdwZXP06Y/D1+g
4oIEBelQlchWUVfpxH2RUmTm2YOEuDo3MadKy7EFAI0ufyetHDaC/QOb9hRgn05A8zcjmgblKQpe
Zz8lPKqMg1KdqgiQxvqsZS4b/llW/Pmxy7LCqupaTrhJGzd+CHbSrCx2R7vaQWFrdab0ORb5z3lf
AqH65hJ1SDH+ZzgLOGWrvEXsiRPcrgDthmtrOCGCC0YfflV/F3OHp7YsfaexPqmOtHarfp7q/Xn3
RdSTrDqv+1lQoSXVnKV+od/Qht5a/Sb3aijAG2U7ex+X0X3gNdEaKGbe/F8t/SL49RFUYKUj1Psl
jm9XevEkNN+67q4w0SIq0NrB31PdJt1D5F9dqofAv7l0Bx094oEupbsSHtY27SKRy2o9agFVIgsw
kcEibEA2JTDMLRqkzjEdCV1afKvxf+2cLuKhEQWBqHfvfPRGOKcZVoESOEewSZadoPwLTOb77D2d
YXi6FiNWYpO+CIgYDxRVXvHsgN5YvFdCVwyoMpCSKCI4o0cFMqg7McTa5qvaT2uffhEXu7iJ4kh6
v/dCa3uJ9120jwR8GQA2K+3/I+07liNHsmx/Zaz2mIFwh3g23QtohCSDOjcwJpMJrTW+/h1n1XRG
obPpZZWbts4iGQgA7tevOMI0LpB5DXdNdpBZ/t4B9wsiCCBknJfOefxb3JIsTwZMVlPMQIgDOgZg
C5im4/itdpCWWZbTEMOTGiR9puVRoejuTpwvwMk7/g2xVJFwjXPEgwE6d1jzpoTTH28ATCVETDbA
tIDR/Nul7b+2/ha6lA1Q1qlSJAA53CpdcIUg6uOrNpruRTBCylHkM0A4O+zfcElFDmxkjwMY8ma3
kEqyynNsDy8MnbUey3feNPvnoLQfsVbbRLe+DlWAARFe1gq0YHWFbx2Qj/C1QYkWgQOv30v0WSpv
0PYEtzJCA4G7xXi3vIlwyNvLPEqBjJnXm8VRoPUhY4etcHfBRPgQw0XG6TMn5wYzztbe4o9UQ4xz
rULnpAgxVfFmzNNcFZzVg2Z1ugdK7bgzsr8CBWIx45OQ/tFcuMqjC7HtRE37qJEEdOIcEWLKGOMV
2an3kfG07prtmNxEOwc4y62Fx8bkFcYfFIarL9AwHgctsaHC9kCEJ1iiudEXoJwXv6xuDE9F59uj
IPHygilvI28CmkyKPxgkPdw50JbT7BoCfsAEgeAsyH6ynsCu6tGy+iubmXPxLRhJDjt9bEssM7D1
AO2FyQZgKuXX6UU1IwxSETzhNQlN3F8Mn1soUt4MYy1VuG6OiQlKYnC5rGwHI3bgQQa7f1R0JuMH
n8Zg8H8tcG4BSZgPNPkKyzAMa6G8MDm9ZALaP9yMmtUjZnewUYVzJMTT+f5unEPjwzn4aomV8ViK
4FQwdKGnw//OVUaQCCBaD8WlFHIehQCHU7n8kIHjUj94FdRWvihs5zQXRiTXE0V9LFtTAkkXtLXR
fbEqw0x1O4U6KFpdv1oz6ptg1oldqajTx5n9MUQSTMUvMmfqjxgdPUPBHKTmgLa8LJG3uDeJ2RqT
/neNjd4uKPKjARK4bKSsLZgL7RcKdUZwjwCCc2uuagwnfuub9IzWWiXRBTjOunPU3QJVcxfOZlB2
EKHdZDYDrPxyELNszuLmXXaTmYXDECsok5GW5Bbo8ocYxH4r8bochYFoG49/oaHIe8qb+KXoWFWE
IhnUCPqnz2PoiciE3BxELmBVFnCEI0DvhqC1GhLMQ/D5Hf8HgMy/0hFjI3wpJ0K5NhqqsCi9K6Tb
NjyLj2kfdKuj2LVxW8IGTn80kKZgDtj1uzU+Sq+9huTcm4YT0ORZhsSJF9M5p6ixqWOLqVmNBfKs
NyC5I0cyMTkC1BLKCRAn8JpvjAK48hBLvGtuy1Gxn3O9xTXBxaeaX1XQufZBrWo+iMlr7gsAU3gK
X3j455IyP9Ilgy3Kq7AWKUI2C5CCRSFc4/HfwgoYC2DRDiOIeBMkXHaQzoeYTO4y0xAf80Z9vFdg
amTWA+BB6L/uVfSPnOy02kwWOAOh6aBBZwr7xCMt7POCJL3AyMhQ9rk38hDAH6DuT1KPD3Dj1fcX
pzFJ5FCE+RiQsJ1bgKPYQj0YX6Z9D+fjlL5L+bnsXlQNk9LicZaeGitlNhpniGeAjWgMHtpRtYqB
7pzfSkt5ANpmqS917Vc56EMCKoLZzU31bQAfBnofOVj1CmSydFibQIQPNu/omxVIbgAPSrIXoH9n
UE5mX1DxVRZYSMqQhoGl8TvJj1PtkxrZtqcjDQYOHJ8EkFz/CEF/UzTFryWyQjjrjAZim2CvXHQG
J08zNrG8mOIuSwn2W5seBFBHHUph6FEYjgaFj9QBZa1fA8CGSgdfqM6d0ir1Q8Ft63MCnbGJ7Yqo
94QKyFNL1Vd04L5Km5LAcPLCk6B5DuTnAvEI5/Ngw8sRt6pNSRULcqeg9lkh5eLKFoYn2S7WXTY6
mTGBQtfFmLg9Zpl3s5uoXlFM8VcKNDN0KqTmGMIAiQLAHJ5XoGL8EALjmTdUhzgEaXZogxz+68LN
lFyi7p7EXkihwwstS24LghP5jU3kH7WlFSP9owWBISdzVJDfEwdF5wqeswNPataEgoAJt/j+9MKa
KG5ifhHC/bMhyKOG7A4vv4hcAZJ09prco/1WnaHEBIRwAvBjbnGtPz8fbeDim9gujbI4zxMuzqxs
WtCrxdkbreUZfbdXIJVh7MNDI3EvuQntQy0YacVU0SAAiAgyYapBDbuBWsmH7APsfVDnczstvKe8
CeudRmkpsYKImsIdbFfHbxAQQXcJgo9v/esS9F7EBw98utTxdNkpdxWLAdyPlnLAUjcUJymdvDZj
iEy68HIKdx1ThgFVAo1ei7Ox2VL9j0cALsuexdVlS1EM1XxmSFL9VHdB4mfjoc3OI/XC8lBIUFt4
FRbUocmyV0obLuCK7xfy68IlILFX+dkX2cQ12uaSto4Y2UFg5AaW2IyLIjwyJS59H0LEiJcw8l7y
Jk+NmmWJRybcXyzArgJrDskwFJ4do98UQRfCOKv2Otgk8p74p+kKnvgmpqXlFCrtggDOFL0IcKFY
W7CoRCVwm/oJvgNm0ELHu91P+9a46iZkEWNIICeCaV3bBnTwmQaBDLo1U/lx1fJVMED7UesXmOph
jUm8ZPXzEkwTpU3gymhRxGuFt8u4RtUFzFqoHDgwYwEc4SXC2hZeQgdaVZzV/bNnTTRCROg1UlXb
VtsUjZWKsmr7wwZlcsYQwiHwUJPBnwfH0cA4y87gs+xxrvuzxXV93U3c6kaRDFI3swkJNPpfxnP1
YDjAWCEJ1l31qcT8hg+9+dkrvr4oizBXW7lLwkqsohV5MKPAsMQgrf0VaSf07KLOTy+y3Xr1O4Zn
3WobI+9Zs4/fbuDry7N3cXX5NorjVGlxKFLIBiKHTPaSL1jDC21NlpWUD9wtzLviJnY1DYkh1oor
rnfrM+tRFl9aXwfaCtBQEGZvuMuJ91o3MSqZZ2NQ0CZkiMzBIZA1R4G3Y6oLrNponidbl+3eausD
F9HAu9dNuOrEoZ4UndW3geSimNo37/CQ/FBCFe+zO8LrsvMW0yZKTWDrGGuGnYPRfnPL9J5iqI44
I8x8a3Dg97oZ575sVkgFPXDTS/cXd9AmXhXL2GazhCkwwXlrr5EHAh26Vfkxgh6jVYoBcdEvqq3u
L8gOc571trJu4loW5BrXhoknHLFh75mCCz+9taAngeNlA4DOuVvO096WzWURKsAmoRBbiEurM8l8
2BjLjvYUvWvwg3Ok1S+l2yI0FSfsLEDYuEubLd1Pdq+xiVhyNElZtGAvReBtRA50j0OA8s3GgpEn
ZGcyNxchlKND5g0AHn7s4uysbSVNFXmkLeweMXx/hBB8HwAeBLGDdbjpyoccTqmMtSj5VQfjU0g8
ihxFwp8mmlfBa1sJR4M6gEiEnc3OJ2U0O5SZdrkATodYApaT6A9mWPI0PjjH07aklMTUECsJnYvZ
LVZLYINMPHoQUgubyXsxrjWkPviDW97T3sSxvKzSuklwUsxvImRnwRmCniw4KCfjCMhQVjBFPH0P
pVneY+at800UCydDlmoNN9zaIlzYkktWQfwefqgwZoUSzEDeZnWvI+Qw1CI0Podur6gOZ7Pxlvom
tDVxiPSLCh/gsNnNAMZsIC4xjY6BcNoNHoYtyofGiqpxs7+f8iuuF9omrtF5keqOQbLR2vFlyPqk
LhWZcW8dwumXiT8Vgfpc9m4NO2HBbERTAzB0MgVIf1u/9CD0bTVpkFxfV6Z6QE0K7Z3deCNB4tYS
HGImKCqBEq5xtKGApiXn0uRn2f6Px6Bva0mtV/SoA8/wJj4wCGh3ah4XBruZ7flehVAXZeTlRTxO
jtAdZRgMfFNlr2hcZpwAgEPnyp3TgModo50EEb5OOSyG5/SJRTKoSBxo54IreIzuSuzmxeONUpTP
NxBM3je5jkiNWFLx9cntaCfgXzySd1K70+sc5I0PXtaQO/Ndt5qtZEr++BWnhwvNlBBjF5ChHQgW
Tv4IfJGBnBfWtaacWS347w14VgK/XfH5rtNFdt5dZWY0VGa1JMj9dVCZdK+VbzTVg+FmAdNuIHxZ
Dyeu98k3yKuCGw9bRqvSXzhr7fMzVd+Wt2nfhvEcA45P4AwfyMUuh7JEWgaEXAD4hXcajMq9hiur
zrt19iKvbj0Sc2VKZASczinqm7C5Kd0J5UeNvW6waScogAcKDLUzZ6dZOYXYd7zKi3fnm2BbyEoc
0xE4XFikYRMDRgY+fkNwqmatL3gJkKh8iBbvoptAm3dFHM5gOuNkCb0SZAtn9DsFutcGDGdRbi2Q
meHGk8+PM31b2XbCAIKRhrwJfDvbaFGAoPkPEV/oeUApsrfU/q+UPby9uImo0xhpcjRjL8rUVCqT
hqjjq2O+h/asCTu41dRea0b+P3BWNCeEbUtaZRnDImfVB1a04PTEgqJbK0H4zA9NhlK0W2ym1uJc
lfNipU0TbsjDem4pVlOH5GC2mZVMXtsUjXPQxZ2edYnQQeddlfNmP9STrrYRUfICItlo/TXGTbOe
F+GEM7tiMo9L/NA7PcSBwevdgbD5i0We/pG5XV1aj4pcSVKkxqA6g7EJH3bcMgwoMGADKOPbFGNN
8Xo0P+USXx1PH+3wq4tmyVgnwrxgiGmcG7qvoPVqQ+o+H0BQiO/iOqge0Aq/TG/MwVY/D7a2gN0C
0W1EscwewdBY4SyWw7OB+zx4r2IT0QB9LnOpws7utWBwesOrWozSo8WLoEEbQkFRjL1BsOAlxUXz
89beJpJFsjQMRNN/b+LA2RX3OPo9SgXgcj9y1dDhG6izbOw/Fya6tIlkvWHQIowRVELtVGR3Rrib
HKLt29KNl8c0Pav5JTPOw3pT5nfwjq73ar+XxpdIv+fsPE6c+cBOXa2JWheSdJqQLUndjkEYgA/K
YcQQyw+GhaYDxHpin84Qk0mGvzPhvF6OmxBHpWmaSYnqpISWDE5PdO0m5GVOTeDtdhJEv2WxNff4
tiSc81Pe9O1I3wzpkGKaT+tbKGYmgGKrVos20nACjTK+L0VomFDdUl3Ak3SQuNevRhhwnjxnyX/k
1FdPvlElA4IHyF9GuKbbRAxAiAeRRfAhU1Q4I9yA0Ahop4DbxmPP9ZO1J2/SvGbQZSFsseCz4l2B
tcGgvMgWSfwq2wvkqJVvBn1Wym+aBFUfkdHLMvC1dloCncY+Mn/xKbDdefUUirlL2z5G2ZLDNy+Y
Exvmm6ENydhsx4SYW4vAivRvCv1eLT6ZvZ2r6xqt0S+LOrEUKvSk2FR3xBmOYSBYoa/dZveQD4Uj
DqN+8k5YTrz5QIZfXVmGYMza9sDtKJlbBrITw4TIG0FbilCcwK8SppHumjq/+Jw3UU6AxIdRArZz
M8FnBIJF4BFKOuBhAHnrcLtw9L0Mx3h+Nca7202gW0oSh72Ag67UfIhpgJyWTq4MCAXslRyBuWzh
oPtbsmvXb3dTDOdTG6lLjyzmw45ngrwiBgIxekwoCiq0gAA7/CtJG+9mNxGtqmgslRIumy6u7oXf
GR4rRSMeAhAo7NDqQ9U5cw18OdFM2USzSK6WUI7xiDN0UFuADNExDh8BHfdE+JnNbhP0F7hRwiK0
wQyOr/nICWTKJnkz6npMNR1dLml20xVeMpDY6wBvtBqB+VQjlwDyD887aCqbs6o5D1zZhLIyzLVI
ihh6AayavoNFc/QO/zCrA8HGRZcpNWE+yLkm73bZd7rav7lalFrT4vCQQGWtTm2QMYuhJtoBdle+
LHZlJ9LlbxrnXa1pZROxYsA0woUgbFMzKr2qdzEJ0c3LhcoBEjlrLcGKBUKdYk6u/S3RiuuLb/Kz
JtW7Fko0jL6kLuijwlnqOXGq0emdtnMjK9xD7cRVeaPynzqSXF93E7aahfxRZuqJD14OqoBce0NR
QqHTfM76t3m5W8Fag3jE6ub0u4QADh6Tq9sr3CxgiXQzKe/G8mUt0XybqiDr/RZMlv6Zkv0M2w4R
ZP3jEp8EdCvE9StnpfBW5yb2qUMN8lOOlYIkf8h30MBN3cjJxiBEkmtDM65BtsenBHNSug8FjqsF
2vaJqsSEUWRnU/WSyM3hHI95GfAkKlycWW8JqjzI4rlAe94Nb+Lf1IdVlg4AhoJGlALydaSpKzRe
Akmd+nEBuMUirRfZ1a9msR+Qtqtblleq1UWIwJsTsCdKpHQ+eEtoSSDiw6YpV03Vha5vZ3EVdjkP
m2yCXx8r1aqwbiODmIWinw5m8YAkAiZVwFuXK1qudPL/JqHwamd89CKvblnp5BhG0CheR8GN6hNK
cyeqD6otSocZRArgZfoYWjpclBDbcZ9kj2Qb/mCWBV2Aj6MVRoIi+L9uFqFL4KMNAjEGkMGt6Zw6
xegOMCZzOVuKE3zJJggufUybBPx7pG0tuqQsBmKJOfCdEyWbqQ528FZrMLvjXJdTr5FN/BsytGOg
9YiTPXfz+W6qEHTqG0yjXbLABs/KMF/AaGOAU4UVIhQ5WXcHCR9u7s6W02dPfxMPE01M25W5V6ow
XvIVP0aqPMNDFH2oxOXuZ97T3gYwECJnGKSx/VzpFkoU0ZF8JG85IHLOxNDtrQcM4692A8gmfSN0
WVdRQGkEb5zBC70VZDSoxaK9GYdwt0BpWLmzvJ8Tj/OaOQGMbAJYzfD8aYzG6mTJ2U5coYCXOCnx
a+KV67lJnI4lyXrhc67LedBbRYFZzgvaqVjWCqh+u/kbm5iRCWua6UdaeQv2V+JS3oD2p0DEqxiy
FRSYx/UPRP1kUcNkpzrKQR2W0dJbtvgj5Gth+ebCF6eYTHR4H4vZrcp7WkBuzg2LYwQleV52xXkD
W6WBqJ7+ACOkg1V/WCIjyQELHoBiWJm78mjBmcduR94bYEnyJxtrq7OH1nKkGhqgPPJtDnG68YnN
D8JnnNrBL77rTQibV9loehGtrskqXjsVsIcGgkMWuS8C9DoZIk4V9lykBW+FbQKYtuSGKmYzm1RE
vvigzxCDhq6Bz9B/IyY6wGnbKw+KzRlA61t1gWFahVjWP+5VNE6ZD2+Q2G5jF6JvmhdWJni91YEb
Pn5+Jmu6ohkKNCK2UxlV1bNcYKLbKVxKqdMUDmCWBAZprXjpJWeBTYZsTvdJ44fpmReiyUf/5N+X
0o/Lbx61FBUKjRClb8bnCkN+4w5TcChVha0pwS699eX1GB+kAPFkceAjUjWwy1S9Cv4DEKnVLeWG
npXBjOGkLgYALQzlPnotNDuCxM6XGmsf3B5k4V+E2W31IHldzzl252ROmtkkbp965TsFc/Wgn2Bp
2n2NvQlHhW4NVvYKSLMzvReO/gg7VAxrSvyvslfAigPL9hZfGKPhwVnac12/GcKhkx5hvUTUB69B
X3owjqHmFTFc5IaHGubJKuBul3V4GGtw2yBWajz1sIlLnobmuelGU2tc6QILCaiHQt11LMxYhI3T
s9R/rypXavdJeoLXpTw69dfioUT5ABMatSygKbykewhMQcImw5gl9cg4msybC1a66Zsefk/1+6o6
LClkIH0o11Wpl4Z2DvPJ4TiMPs6mBZ9Cmzuj6q0BZqRGYc6rPe5D/VGFT2H0MopmAbFmXBJUSHhI
9lDjt6LJNy5DaqsDvLAHF/CnVnmVoEYARUsDxpqiKX0d9/Ed/o+ClDayJHIOoVVBTKQ/4EAIThik
8GCFd8Sl/zp/zY5SAQU7XDfDLZATJpOytF9Se1UgsGlJJQ6Vs6QE0vgt05wedH8AMwHTTO1aCUht
Ru9luJ/TW70/tuqtWB1BpSsXEN+tTnlME4tqe9APtMfirb8l++SM9lyFNKDbGbFJLuW7fDSAurxP
22BuAvkUwxLxqwHlroMICxhX8DEoW1+kFMaUwSRaQ+1A1WQ9a5MHK9B1gqcpuBOnBQ/yvvgaKoGu
7sB77iN/HAGXOhtCMD6UR93JNJNgbPICeBGaxXvI3iGK6BdFO0QQlYQCuwrVSh36AVMw7dNjOzpr
b8O7VTCh7AGWd+1Euov/mo8BvUmPFQmgox1G5jpic1r0ZX0xBke6AWuig/ym5ozi87DHSTiAngBv
QhP8iAZWYI0Hkl/Wm/FkGeWheTLSE+Sl6bf1BqYG0feo29OXCksGcH6QhPJ4V0JCC0Pqr9UT7heP
IcKM6wSK4KT4yxM+sXxXUm/QzA6uAFgK6M19g74bVDKVFyqgADfj2oUdWtFZeEbQ9qzKIKp3srEf
/Bl8uNqsfNYwnd+W/hRJlgLezBFXigBcxKjHJ8dhN7VmfAD9BaSOSvEBv8qgEjp55Au9G59D1W5y
szxMt8kTnhMmuAdyK+wFd6l2MnyVzfUGjz6B/DicOG87OLJUTjujl2dl6Ja2OzyICNObySu5/aaf
H9E/4tsmB1WaIZOiAY2IPAAsAVoixRFJ91sNfYjfFYo5OcF/QJf8uOAmDc3yuR4pA5ETr3mFp/Jg
F1CXgntVjHUEWX83dmHtDDOBzJcrJOCT6tX5PtJ2Gew/Bufz81tmOeBn4X2TnPY1bft5Qo6oPvQ2
XF5p5+u6BUbiGB5H6TtpZasNd5ikQMWse+rGIMu/NvklrO9F3QNjDOolanxptRHzVCdhbizObslv
eefQT8ktRPvx1Da57NJKRT5WILdgJWBmDNq3AWHgXZHaCURN4H2KXspgc+UCf14f/uuy2wHyopeJ
VDMRZ4jT1rkrSl6BlfmCDhl0be0QLClhR2FILjgiXJW55NSPFP2T17MdJUca/DYiNtTtQicCocIV
Qqj6urHoEt0SDJMkwKONsL8yDjIk5axs9uFhNtPW6+hprQJ5POfNTipvlfVxmYPIAdp3smLweeHg
ASd32j2IYVBVtyLGkfBXDV9CgKtUiIC5VddYZDqJcLVr0eGmJyVTML9SeGrrEmcJbgfXeSY2JIUP
+I1SH43FbWpMrlAmwR0W+vMIUf2pl8+LDmdXLxqchrntUAjLuKHCK5h+nlb+eNssVlx1IYRqJsbY
Ql4IemQS0DfufCf54IrqSCMWN+mBrgxDtPgVkdcJYJv+s/e8SaN1BAWSMkuIWrJb7Hq0AmDuBH8z
qESbc2E3FWxsgZe2cVjk/IYA78Y3SZ5K03AlHXLMzhlgY26j393BMQolavoKITzYcj/AsLbmBZ+f
lyk/nvcm9oZNM886k7/rnByqj6WjNFBotyGhCEVlNs8B+gnHEyzX+52I6R188RxNBQOdW8ZwToHt
BLspFrlRErz5zpEzP1zR9I9d5DAjZpdOIcLvK3JLbpnGHutnb30TfOVR6ajSA8IAX3CGq4tfCgg4
r2UAkhqz0YIwJOb29ljxlhsvrG2i6ZpGQzXDqBQiIXaZf3Bc7BgKMapyJ1jResMuTRXMHGakMRbn
yOE86+28Ohm7uZlABsGz7gFhVN9WzJdUu5hhibikrggTdgb3BD2CHuGjK8lwKbybwnMLm/ZV8ibI
ErQ7LEed91Tkz1/HdobdkiWZSYRdMLsjtCWg7N77AmwMndhX9zW0CHgX5Gy77ey6brMybCsA7iTY
1Vb7BEL0r3BojNwiyNLLhztBbSE/5b0C3mn60Uq5CnRRmpTzGuI0hfjAax9gEUCg3mLqPGJlthdm
LoKs+fP3/nul+sly306pJ1qsec34An38IMbobkKSfLD62Elh1achvYPqqxE9GPMJvhb66utrUKJl
hUj0NgJFpeL0Q1sQlgH5pe0OrFAru0stHELlUiSHFT7i2sNcvaXEk2fmBqndqcN8P0CfLot28A7Q
9PthmACp1JCekiQzCXz9wvG2Go6LCtFVmCOXDg5CMieokzrz+xo+VhkECy0ViWG+LwS79HIcup76
XYSJtzOd6FmHu6QpyHctbWzafhmJLXZ7AqUlwc/H+7x6kMZgVcwecpowd6ndoXjum4dYM0wq3y0D
7KndUoDc6NMgvqKErsCiFAJUyTPy6HAPoRulgs8851VwAs92ai8aujgkTB0ugaaLJ2QHmNpJPnp0
/eA2hokCYNgpDiB5A7ejoPC2P4tNV2uvlDuNRDl6N709AQ4EQ9nag0tA6GDMonvAAtPHRHuiGZTc
UcguiVcB0DAvxxrAWGH5oofeop7lFCqdghDoVkwvanWaZEfK8YXRMvhbqkNXqeeHu/HVF6aUdlP2
Oz419LoRdHnYy+NsLPcxiNUOjB+/woqm54lj84LD5nDopCLOE+b618MH9QYLMHGYilbWncX4ggDt
RBIyTil55KwN9rmf7dLN2VA0im70LChF/cXuKqS1zbe+90vYgdkUoANqIQ9tUSwGJQyLx+QI8zM/
6Xg0BM7X2OIANDhnhbKAwmQoT01+N1MHPS/FTN8mZnqZwAazO8SVp8EHRALXGFTQxEWtynkYnI2y
RQOokRTq8oyDsmLrE/68BZtMOU15KaBhYoJWDYlPmKfsuCGad//ssLpadWXbt1ouYBQHbQpXjM49
HC5maxRxYHo9NCkmT0mC/JUwdH1THjXhoqK9U86/81/+523+f9F7dfP7i+/++b/491tVL5Caj/vN
P/95TN7aqqu+9//L/uxfv/bnP/rnuX4v7/r2/b0/vtbb3/zTH+Lz/7i+/dq//ukfTtkn/XI7vLfL
5b0b8v7jIvim7Df/6g//6/3jU+6X+v0fv71VQ9mzT4uSqvztjx8F3/7xm4Ec/H+uP/6Pn51eC/yZ
N7wW299+f+36f/wmEfLfBlV1RdZ1qhE4X/z2X9P7//1ElXRFkQzRgCutip+UFQBf+CPlv1VKFGoA
HElFouuIil01/PEjWWHsV1kziGYY+m//96X+9HZ+vK3/KofipkrKvvvHb38OGqCHQAONGhrVRI0q
lG4De6bG1KiatTxHqJ1akNFkwotLLD7/iA+6pBqGSmQDqsE6gKTGVgttbMWUke/yM6NhMZx8jNzB
g+WIpQOKpPq1B3fAgCfq+eeN+MdViSrLqiZp4r9BTMVRbJYqUvPzmj5oiQ4bpUAfe865+NNbu7rI
JuSmQqyKYqnn53G6E9GhFROITiWFu/AgXR857r89xKsrbYJs14hTCgEV3M65t5ML4CCwPrAUctbh
nyu7S7DmeJgMhWKgcW3FX7jjMizMn71IYqiqjEVjSFvhq1qpe01dDNytrsIhhbgjJQ8TkW1iAOgE
+nUSTbMZVS10bQ1TVoRdoxaugPFOqx9lNQmM8l2au6CBloo8SmfJ6PcpaWwQnN2sOxSJ5sdo86bx
ZBZj5s+1YRZhjr7xtFuXeymX9iWTNwORrmhaS6nLGz1X7So59XWDzO65CyHNDR3HuRhvEpo5SnZL
siWQ8EfajGFiR2argZBNhMZ/peqRKUmxU0BvguZ90NfxXpnhyitU6j5J4IvR9s6wUH/N7iNoYU/s
87+LyqFCn5UUs0fEzu/bY6G2wZQbe3FdnUUrzh1cVJOiMyU990m1OoLU3Ej9c2WMbkb7c2O0cN0B
aMdYkdBNwm1TKg9jVH+pxvOSDW9ts1g1HAUN9XUGDD7qnwlZnCGc9yVUckS0bgcley1n4uRGAVoA
0+N5S6bMlOT0qCaSNaGzNs3TYSp7P1QGcML7XcL8z+E4L4TGfaLL9zLaoyld4DpAn8Vuhk59/VUQ
MZpRRHuuat8g0EgG+LrdTT0MagTEBGFIPKqInVlB4C6aoc5jnMT2iWTwQAgPS3eB0lp4ar73+egS
SdhNYm4PC55UK1+AvDyWvWaT6WUl3/uqcAdLUFVHVOA4pe2KZsEbKGC3Y9w3LcRNDQp7LJ2eRyEO
ypVc4tmjc4S8Qmp8ta8lkw7aa6UnbtboO0OAE3yu5aY4Q6S2Ct24Ul+apA4M+J2HTQdfKgpT0BhQ
uPB7rkZ+rWdBLGcHAL9NbRg6SBOBltuMdk7S5wzIczEmgRzFQESv39swM5syNwXYTMqwC5eMZp9Q
NdDXBHVWY46dCGv19LwOQGFk4PlKq2dIqBYkjJUA/4lAzDca9Kzbr5IBy3vtXdYxEIJNylxpdhfi
Y5ulvNPSL+qqoRG/z6r5dlY0eyCjNWGQUyr0JqmrM77jUkMo53ZOV9bcyTzhvQZl+LQIHhboQxM5
el1dwunemKbjXBi3eQuE7SJQoJfJFxWyOcI4HAYV5vZEn+w4hcitka2XuKnGXZ8VT1U+YPjAeqUT
fRM15TbMkEAPSfsmpAtBO71prCWfR0c0gCeaS5g8Trdjk+yXGXWYXB1mQ3PJBMI+bJyKCalnHLly
rCVmp6+unuQHuOW4w6CaYzN52ihgJweakkNSv5/clDzV9VuqLC6BeGMy3qxFWmEMQncC5N4aWKmv
4X7AvgFVGJmcbscYSjSJ/i0Z5LtxeWnT/ClTpLekTS0IE5oUIwdNGQD16k9lUp5DMPnqDiIGVXy7
jugZTcJwKEZUWcqw7mf62unprVzIYEpm6VuPUVM5rnfLGNnlMHqTJgVpNT1XKmZ2eV69EYnOZtd8
0bW3EB3wfMBeXMJXlTxRZdd0+jd1KR8lSXtJwAIkYAlO+vsan+B+5Vfpa9xC5Rty9+bcImjmkNKb
i3JHIR4WAaCWyrpbxqlfjF9S6UFrYi9eNKdRS+D7kkOd9y9ad0ON5M0oVEvrHigmaqL+FCd3AyY+
JQgqBKrdFZpyC9ALFOMbEduAzLdVKruaHB77Hmo0dQo83uAC1GMNDQBT8GOso1dlacD6AL5mIG9a
rD0tbWUr2uIuMoA24ehioo0mY3SI1xJuck96GHpFe48PxWKdzwmEi6DsZKVQqBbfY/UmzLLThL5k
qz/VYgk5oTfNiC4l+NC9fqdPj2t0P0HrfJEJrOlLcNQTDM2MV1HTzz2S04ZqZyH0ywWvetC+Gupw
HOMZwpKNO2vP6EeYRfRNEnvJlhrjlITC3UjBvdRC1VvGQ4GOQWRQS0Gkq7RnPQfPXrnR4tyJRAyE
ieqEEjYIhMf02i502a/RO9RJ72gS2SlajfGlcchQfqfqbRxLz2IPurihBEk93NX6nk7dbhK+Ddml
1NpAyHM4uWEK2Jf3qbiCiHeJ5WJvSMMlGgxbJu/KItrVmu6lRj2o8/yllJfR0pb+tVEiN12GII9z
S4oTXyMVvA7oXVd8E7S9iF4GIANRj5tJoC4DwxmCmfk8EGfUksdFq4NkwsC860Q/xKizhPlU8j2p
zgZJ8apAo83OAqgsS49NESpurbmjBkE2uBo5xGhOdRmIRnbQjc6UVQxvBHwLOiteTwu85WChIJH3
iSc2cLyoxxvNWFOUVRqWMlZAviTmOOtPUlXtS6M8GdX/Z+/KmuJG1uxfuXGfR47cJGU+jkq1QlFQ
gFleFGBAa2rff/0c4e6+IDOu6YmYh4m4D90Ot02nUsrlW86i3BA7vGePA71iBWzV5YDbyl5mQ7fr
PPTpxnJao2fQOJwkJ5oFD0dI4ZsLHyT1DKJnGqdo4ydO7Z+VOVy7Wb5QxlsciIOF2AB7LYsLNLe8
xeBD/w8+jomE026Lp2v0pkzeCFyR4woSVlaPhFe/xYBd9mZ3gcDlbDSLddDzlcxQJavqOzOhx7Bv
HoyYuNBgx328HpjhQkDIbfz2KHtYhwHRGKklV+3SKNCUDTJHxc0ikNW6TeXCy+w9M/pL2aIAaErQ
MasraV8FHu4ZtEds46oa13L0d42sNy1gPF7SX2hYeo4dlLwNaFEAuyezk87zs7D+Z8z9IVSb1Uwy
yquw8BCqQWMaDErmGq2TPXpbG70vG7WAAvP/n/jxfAbo/RF1Iw5Q0rIEJLWmWs6HJJSVfmTXVOkD
2YUbZKDBCrCFbbRpX/82BvTXwaaX8GEwj/oFjS0MVsPr2N+AmQrbEHBUFxN4CVIiMFt0x4cPSd0f
+dPHfOmriB9aBgT0cAIj7jkSktZyMFse6EPvAUbQvRaIxDL/8mRV5av0RXIhkBYC+IZs7/PczMCI
vDrxkgMzzkFNzNVdKq5/P5V3MNk8p/g4xqxioJj0e7vr9aHUzd5k6iaRWsHMdNyOgXxlfrnR462R
PnEkbGMMVQnm9kGzUzJaquTcMq9CtdMNDLC6YxQDoSbiXR6Ny6qNn0IftP44gGQiqA/o0i5JCLNC
Lh9LwDJUOpxL8CmTCih+OOWVk6prDj0ONGcbg65LAaOMHDZncSsCh9Vo6gj6YIWZQ4ddEzylOh/O
zEbDEFdBvkS035OA73X89xR339eXlFIxIihFDj73XWuH0lC6TfQBeMALc1Wsy7vkrD5LzsbdCMXb
Do2uRX/5+48ya27+Ouhs5zbcj3jVI1smV7VLFpB/bR1UsNXCPAtW0TMFjAqa6c74Fj94z7AAOqUK
+cXC+zTpGdoglHEUwd8pPWQTMgQkqdq7N0t9InGeocT+mKZiWNkEw8l3MYYPe7eOI1/XkAo/QFrR
7eDhqMAGE/x+gCvnRIUEUWAdt9feCpCBDlYokHtFNHoKJfDFZBWd9peFEgs1+WyyAvYsJDNqfRh1
izgBxz+S6h6Aq99/1C9O40/DzMoEoRmUtrZTfSgYAz0G2JpTRMJTI8zKA1DaKQ3tZ/rgRaWTgWuV
x6fEo7442jEJQSQjKGGhavT5RMqNPMtKgiEmCKU6wwdaJE7nsnO9OgXXnJ52djDh3BOoGyuUwH7R
tfPCfNT1WCWHopCp01k1YC5AL+nuuQnPapHg9grMK9ujJ3b8V8uBEWnj4pRUWnL2FuOesNigEgdi
ES2pvomASEXi9PvF8A5PmM/uwyhzJSqJiN6z60bjbh5AQa+c+KqEGCPwYptgF6xPjDbduL8bbX6R
+EkqtWbTZwOSvAJkP1q1DhxvlymM6FEDD07U+76oEinGLcZtYTPTem/nfNjZVa9E2fotXmKIa4ND
IJgce5a6I/STo/LcG34ySv9dcP4nJb+tOG+yLnlKX/6xraZfPtae33/wZ/HZQPzwzaJMmDazTQ5u
CG75n9Xnn3+ET2UzIVH8pRM++Y/yM/mGDWBz8PAJNBalwqb4q/5MvqFSPW1LwlDRxt8Dbe1vVKDf
hXU/rFBhoojNBZ9OYQtRxrxxI0w5lJXXySOY4GG8S9FLhQNOfmmI115ta4h2gt3Y0W0HUaf8rLaW
xrjKCFBma9+80uHVaE1oONT2UDdEetp6q54/Z2i7jYABXoTIMTR0qSsNH/j2gns3tXhC87S/suOb
MD+Poc/W7lHyqU00dZWThweF/Ktw23JlDwsf/Ztq6+sVaXZj77ZLD9Bp+Qx38rBwY3Nj0/usW+l6
QfQVY0sDlbEGxDbeL0SxRKdnNF0Llu1hveD+XQZUzHUNWY/wOkchIRwROwFKS8SmNq8HBW8rB33J
EXIfppvDTBRqPs+aH9DZJUd5a5z5d++Hw7+3zj/phGD475s1ThnWYRX8Y5u+hE/pPw4/XvHvm9cS
/zkrh09bafof/dxKNvsmlCnRUGCUKioItsvPnWTTbzjusF1MiykpmcQh+8dGMsxvCDAI2jSmhYTB
QrXxr41k2N+EEPgx7CFsz7/ZyXmH9n3YR8xktmQcXSHbRHYi5yYNceINXeLFEF+Hnx9ZtDHUZ6MH
PkIMDk69quJAjD5zCPDJ5P7Dy/siKeKzC/uXoWcBjtkQw8pYBDQnr0FSAiK5rxYEaGg5AAjuFecI
KDc9jxc+sIh9mS4GlM64sVEB2Oil6QY+1Hl7BIDEWvpljsy4uFCigO7nuB4z4fp0XFQ6dBrgIZJR
oWpDzyrCt1CzXHtQaBGhqyRbjUG4Qk511vfF2k4gWAQb0iD8mxH6z8lOK8E0CZp2cjbZxq68pJZp
5UpgXwwPxnSkWdo2CsXBvc2fTbiNo6i1gL4J6vMrWYk9bsKdgYLS0OyyZhmaUDQrm9XQFKfEFWYx
2s9HQ/rNKJJvnNGz5KHVcCTnaV65DZNAVQ9rg8MzI3rp8UyDkSzs1nJHajhW/CDb4ESU++UCRDxv
o9WJa4PO7Xd0GFEuwqJyTYKiY3CMQPtIQM3QwxXj1OECzZUYumqBdhK4xf5+Dc7UiOX73AURyNY4
E7hUZp9Fh3E25k1ZuQhT4dQHMaE8XFuVfWPHBPhkQNazcRVawbLKoZ5llHBnluepDzfmpl4KfUoN
7z07nG1H2CArfARGubTY7Hm6JJGS+FgmxDRQfquQwbQHUKLhZVfDUa9m3RPX+bIQBBQPVLpA7ewd
Ci9jB3Rz1w6VOw7hZTdar2HRZehgUcdScATNm5dEtOPCzD1AhFKygTPtQTV5AjR+gyKhHm7tAL8L
ht5clMU2jdhTXPqw8uu3NBOOP8K7pOvchpjrovHSRTGw1y5B5u8bw1viNVsylOcQ6YAjaQa1u05Q
GIzgXkIV+rud1w/BCB5J2mL9+HZzYeLUcfsY4t51/2BUwodP4wC2Wl9DaEM+JwM8M+hI60XbNr0z
Vu0uNJjhNP14CgCCiORjpDstAGWaVNJpa+LVT+DRD4Fn4ue5x6KhciP/yQNtpaufDdhtwAPK3of5
rRncoF/glMUP/4bZP2h1K+RVeA3ppRMr8Z17PP/yplKIgpEoWQi+Pj9IVUSZbCnBSkyDyzgHAAbp
1A+caztog45Og/7jIhmaddn48LjIvR8ERWadoVJm3bFyeOlL+mSAZhva4c42wvMg2tZW+KPv1CFN
Kpjwdmial+hMdvK85MDd8ENHyXnX+GeNpY98tIAkyy/sUl4mvL4BzsFBMdJfFC2aSqFHXVnSB4N3
j1ndHYVkf08B9X0nKovZqJoQSgAqmJ1CGa0HWsJ41e0KG9mb2pTVcCH8ClI7/hrnx4pCGrNtQiif
SEAzDyncXagPcVRoKfz+UJhRPH8+io3IkkskrhZqdp8/BRsj3qS9VbmhQsU4hSW43zy3Fj/oOgFo
sEaDrW72MakeephmkVauDQ1PAI1+ui/0osxwTo15tkjgAuREY+7WaFai/nesAoY2QnaiLGJ+cZEq
CQVzgTBYIYGavTrIUFs0SrB0aqu88wmaHVGrLhImlgSqZAY8UiGyeQ2BuueWyOtYjQttZNeygKpo
6UGYTtkp2m3ocyk+TlgOu3cCf0AIK5wshR4rEVjuQ2oHTjVeQSz21pK4jWp/2CugtZkO3TblZwid
1hmDPDOOCgndGLPIL4uMPQsIM49lfmFp+ZiwqTpvVI9EcicUKBSK8CEZ1JPX0essSZYERuVOWviX
fZWsqzCAJzxOGQfciGWAtkSZoI8eZzUHcy+4MfS5n6Un0nkstl+OBIhSUsGEIlQiAphe94cjIQ/y
trTKFoC4Xi/DqXAwAg3WN2i4+ThCk9QvwXNDy3YA/y/9rkwD96RuGkyIZs6+UGnjdA1dN1Z33hbl
JXrvt5RjflH4QhLozw+IOOKEgFnFi13WDq5dhY+Byn+QmqGxSY2zgQ2PaB2uQ6gOpyhyWm26oWV5
MZrWA6Kjl77uv9foz+Q+vwtYfdOubQGbHb2DDRSYXrmbZxgihn4HnDnqzrvPaX5j5EDbjn61t8DM
6BHP1QQakHK65Ww7OatG+9BZJHGw4/eelNtg7M40zS9jEd/WdnnHZfKSh+Sgj1FLjiLj31N6EdtW
4FBTAEcqzIM3uWz5xjFDn9XDtREMyZFW3ZuRX1oSXYWUv4oAKqm88G/RZXuo4daqWrqxVX+oIrBd
Pf+hQDeHX2rRn/uR4U7/5Kl4ajHbUOu9ASRtk1ontvx7i+Hz6fteXeSEM85/vQaEP1Z5Ik1oijX1
Wo/oBavABzwq1g6kGxyLt0i1rmUvXkyjuims4S4yCtsdq2yXB9mbDzSwVaC9bweaw1ir2iG4Pw/8
UmxtICMAtOc16JppCe7TGBcPHYeuigf6Y+HdGn1+U2fDd4JM1qiPZmNBt5JkD5FWzwmaiaENSybD
PsYd2IHChAk04Pw78d5Z1zUuhZxceAFq/i3wovUEOSg0d3VWXmHhoYMHLk5q3nXCrE5cWe859qeX
hvwDC1da3OY25XMDIq/xKCmyonaBFbtvQ3B44BuCQLcDTxac/8a0HMAjHlsvCtB5x81WvAho/qh0
a/JyzdC3ram3F8wHhdJVBtv7PUR62gFdV6TKDByhdGzP7CBCEGz/aJvuTXTYe0AFHBJln4rQZ9VQ
Zr7PBrUEZVMco9b05x+2PTd4j1QPfnQD8KdampCgGha1CnHoRCsarga6MqOdhEiu5L3jhXwREIgS
t537++vnl9MczwHIGzBvBAvRnD8Hsfo88yxSg7SsFhq6LKpHgBbHTt7+KMtyEREwjtE4/P2odLok
5h/TRlOFTVVMlE9ml14ahV0t0Mh2mzq/JGZ70WF2rXwUkbnspHLLwtsWBnCwKKR05QOucjfR+Y1F
yYs27tNUrk880Kyu+v491HtUbiEoQOb8+XuYXlTQTNnQj43OCfSf0fNkelgFZul2/Q4M+R31LbSD
StfzK9euC5SAcLca5wkQ/yee5Zco0bQRlCN/B4ANjfy5Jn5Eyg44QHyTwu8WNRVwo3dtQ4Ms1i7j
qNh1eQ+ZsHyXA8fQA1QHntl1WfjnRe5fK+0vdXrTGPmJQ8v64pPhxreojQUL4v78k8VeNZboUDdu
UhWgrVt5ANZ1SSfUhq4S5nBpJmD3rnIFNdxeyrdBUSjrwNyts0XhWJ48J1wsrUytFJdvbV/vNCGF
A0crt6YoqRltmyxCGrxAagNYKeu2B+zAaWnCAXiTF3WkryA96INJ01ulG/TepojNZ2sgr/4IVJ1k
4Palnqv3owHyYJzC4w6auADaA8bgil6+moLdevYIEcdsAJe3BExoSCF6D0h+Sc09FTl3eGu+mQzi
MdyHurfap2kDUIL0Ff5kmxtF51TBcKmSIlkyM5MuiA1JzU41Mn591xCcZVOpEbtToKXxeTVyzRGV
1BTkz1AsdK63DdSCiA3REQfiVIz3G3zrNef7UMt1Iu1lSSG6EourrujAyRfbEytySgQ/bVeLoM+B
01fhyzO0HT4/jxnCC3rIYd+Cu2qB1wR9QMQnsFqUMVglS4LDNTQAOQTnYpPYN7IaFoBFQg3gsarv
aXHG/ZcTTzS9gV+fCIkUtSV6IXMFCbihDL1FISDV27eBdxsgvGnXItwB1SCzfQC1jBjoDLUsr4h/
nqbHE8O/k+c+j0+5BUAyQTULrdc574cmkEUtqRxdgkxRlu22ZwqMlwku6OUL4ZPO8WLrHv2aS6sf
br0iACTQ2Fhjf9RtfxVW2L7QvQJmcIXDaHdgxbBOEnMTEn89kPAhNfUGl/i6C6ttJoZVnkbgLI6u
pPCpamEkW0FmIB3cKAbD3hrdplLnsEdfxCGDYwqQgW15qBP7ttANmDfGFWBia3QRgeVM3iAnDPyr
EW6K+oCILcqtF+JVB6vG0BEEfdN+Haf+fUHobYjgMeXp4xBFZ2N379PgyHtv3VKoRsjBLYLmu8mW
lj1Ci5rsIS22KIobcK9vis4GwyJ/ypsEOa0zkuJQesC3AoLbZjFEajJXSNU4UgIR0WYeysqNd9XF
8XWBMx/qZx3Eg8CXZBX5ERrkzmgyp+iKXZDAncMLoaRRyCXLaLTIaxEsaos6JaPfOx+4UR1Ebh3l
kMMecrLgcIO0rQwb3YB1ZNk2hxEwaFo1xyyZUJtPqad3Jc0XGp4vscPgPnJisfxaZ7GwWLhQWKxo
R6Pi8nn7WGWMcIoG4Phy0D1KAnNUVHN8B4bAGkwMp8ybvQ9nMOAgUfypAY6SOIE6CeftMigWjdlm
LqktkMMBbAMGYUAmA1RtASitaq77rEWKbLhDVn2nBV5V7mvnxmthpoF60kEa9i4w0Aawy+eo2XBa
3TSD5/YjvZOx3ywioBPhyXop0/qyxrt0W8kAqmRi16vwIkrxG4C+ge9NLzLVI9qSaeFkNdRP8kTt
CsEhxy230kejP/HUddXiS3EP8iVhAirP0N+j2OqWZXcGn1wQfVHrbWhybjLAIZoKKhsxZBSA/yHh
phMD8NlqF8fhZjTYGrIOsW+d1RkHRJbqi6JFjbhWL7JKEZTU/cVQts92ApZdCwWO7CYGqA2AXuiV
mNAAUV78GLIKmNJNo8tlkcTnMZxVDFgHKRs14AFg5dIYbvIQei11DD8FU0MvSVHwYuURxjgTKrTY
AyX72qjtFIgEHcpSHPROD2YKkHpvrw04ixLfgkN7f2Sx7RYq2fgWIKAGwu0BF4UNou/Yik3R9meh
ZTlpqC7tBqTzgCI9Chk2agxNEpvjd1YAYQmpNlAyQ1GyGr7j3Fs2E1yNwvCwnZRfyO0FTM42uWE/
tFE8OCSd0PzDfrA7AwIoxjkUDc9N7m+GDFeZa4wpGO6Za+XGktX5JgQcN4y8B94PGE7Zr5Es916q
bqB1sLA1hLRkcx+E4v59A/wf9HDWr9lEVan+H1Bt6MSZ++/bN7ssSKs6S//xnzUqCZ/aNdMP/tn5
tOxvpkAaiPhbIdD7F+8GnU80OAE3mpqXpuJTT+ZP3o39Dc1O3MXoy8AEGCWjv9o1FK2cqbiocCMx
BjrZ3+l6vstQfrjjBGpSNqqDSLUQieAWmt36GU16I8h7ehPIgbT5zrDGkcOX0ie8qIHsYTpGNbeE
G7EfHBBBAbN8GETHWf6aGbqMUr20M502TbH8D0BbCjZ1rW4AOZagQbLRB0sU7oDGihQeVnylGfLf
2pcgnapANW8Mp7d2CjUmlROUXgEVATYM4TYPeGFuurhREq7xyjddHnn5uDJsBYVwlMEajmCgQOkj
RqgPuYUYFGQYDlvNVWjWBhixJgHSlNRt0p1HzOBA9DY2HFv6MfVOxSmzdgfeoYlGh4VUf4pUgE75
fPSbEIH0MyvkN13cqWUH0RjU9pdK0xDXdHhetuF3kTQA8lq5vrNRxynpSWzPLJ/4+QwK1p4wIgSR
a454TKVt+D4P+A0nr32+NYbMTZRABC0BR7z7sMovf66Oj+DDOXTkl8FmoWtbxGUWagxWLMd7cwUv
vmUAXN2aLoOddTGeyKNngfIvo01p3Yc0Ou2bKMl6n9/EEdIl1ARV/aNm6CJY/FRWNouBfxlq9iXT
MfV5NA1lX/fBEtxcCLbC/ReZwgXZxtvkwnMg7bMy3OJsvP79S50Fu78MPX3gD7OsfZI3cZhglm0O
Lahmnffxze+HmOW/vwwx2+tBY+Y26uDsZtRs5fUZsppiY+v+VCaBs+lj3P7LOLNQCA7GwtIBlgeA
+u/ajfGaXjSuWJVr5eqf/Zb/g4vn/xvRE9nhh+87EUk/MT3PwtTXwAscX1/fPt0904/9dffQb2jA
ogMEvud7z/9PzI3Fv6GGj5oKnfQU0Rz86+qxvzHQMfmUldocpNHpKPmD8ml9I8jwAYcDJdQGpxHA
oL+BuLHnuw1sTwp8gDWldtMFOa2jD0s+wopPmyHKr/Ju9OQqLKFbDN2QWmT4pU0SNKccUuoSFcDa
h0RfFga7yIx9yMpRwDNjpOa9LaDD6uTasmA1pn1qxgsr8kmMgkTa9BaaUyVqsE0LRkm0xswGE2yR
QcfbQZT14DlNSttYnmVZnMIxdqjzuIfWXyyyfBXLsdc/zKischtBXa2twf0PWbVjroowuap0BP29
sbWEdGShrLVMPd93qigMkRdmioxOkQkxOgwoO3SfPT8/KtxoK4FSPyTqDFBn8OUq+M70AWhlhYyR
mvjJUGkHxbxCw7mLA7suswEssCIMEAsOPhIrcOwaE38/Nq292RawCOepQBNEdfJJlH31ZualxDNx
9Dq6LokHxMUMlFrc3Qx8cwDjUf2kEQBAXRYAO9B0pn1rkax7TsIoWJlad3vUIiLkvLyBGqJouqxC
yzRAPaDIe5AiQpsNb8IyQGejMQrITlMl+W3inywhfrFCBBCxkKwEcRf19NkKYVVtNEEa6qsWWi9Q
GV5ZLyChhKj7V2u0EydZVraBwlQA9Qd3aF0khh+21BdX3Uz1DGVLG2vzwxNgM3xco8gbWc8lngB5
PXQi15Dy3rzbsaduvUHfjq7RrRCHzk2XwyZYGytz2z68P8O/T7h/IlL58Dm+OOHK8PmpDj+fbviR
P083k3xDIGzbhFmAD+Is+RMJBeLJN4SzCGmnCPkTo118AxH8vciF2HqCIiKa++N4MygFEgoRMVqe
HA07tM7/zvk26/paJgckYWr4IhpD1A+u4ue1Y4nGx3bUxTX0kpyR6U2mCjCCcrT/KxLbMACFgkpR
16hfqAESdnX8A8iScJEOMEIlDX+K+wQYYOgOAy1llwxM3l7oVVh1INfVVbpqRzk69RinS1oBOvjh
XX+x9Gflr+nxgWVAKIlQGVsAJfPPjz+UHldVQqPrkuBQjcWF1hC8RAH9MdRxAhuaFG6pw3DIY3VZ
g9KUIh5re+NtLCPALKLKgsZsD+50OFzGaIU4v3+8WeYyPR4yFzYBQIUSAJrNooxYMVYhwTKOJQkW
ZOTngYDAZYV+RmjDZjRVAYxGu3KPyJuvxj6kLotH6hYtqmnoYpsHo9B3VKX1IgvJY2YlgYvkpd3E
tS6dIYYmS2H8kBbO77CWq7YIxts20rsA0vpASABkVmpSrAxreAVJK1zXIUlQh/JQ6qDtDdIEuciD
Xeyj81G2js5OzZ/OuAvvL0ARvIBp9tgEc1/bbuhgyK1qeayM7MxT8BDr0K8NSfhsGfwyaYzoHOBR
rXGjDZYPfiE4ZF0QcRz+6TMfBlBmmlGdZ+KoUBtyGruM3KH+3vb6TRTwZyFQ8LF4vgZSHETjCKjp
/AI1nnwFjf9jGbVnPvF3JYiHQ/6jt5IdmrvodbrmsPWSW59BZhMuD6MNJaT2FvAUp2qhSTX+6Dlw
TyFEI9HvMkS9LfsL2phOG+AQzy+z9o32w52M9lOfkYPPo6ESC+DYasz3GsJyfvY9BdTHt6uFUT6K
frwsW+SraQRqSk+hxmruwkxsdDKuE/7ayHhJA+RANntLUnOFVi11STqCgCZtVFDCwR2ifk9h6uVH
jzyvQCgP3VTfhBoodcgJxN4qwtKvWgK4Wr0WKW7eOLsFT2ibQT63suVVFhY7k4Oczc1VlyZrswW4
DJCIFvECclrwQIONnfSHLqHXSZFBqc5ygeN087FdZHCK7Gu3BSYxrC8DNCeCLjn0vRG5Ce7ocyvS
J7IpVCWxb/+V8k/rBmAairYcIZQT05rt65CnlteFhToyni+aHoFGj4JdAg3j4IcKmmBBQSoWqVrk
fQ6B1XQdNK0HeFpyGctJ4tRI6oXdKSyOOjGgqSyeDLNH9ZizBdxRILkoJ+Os5hzkiNCh9BG9bUfW
RrcQGlweGNQ+hKm9SAS0E8qbsvHcCNZDI2R0qQQZWItF7UUrbaDER257D2ZXneToV+ePXogPGe7R
dkV356JGEzWqk9dEP1qICZXYjyCRpnLbhn3tWEVcL+lkAtAY6PShUFAwY2nLu7bDUStlSNABtlJo
jaDbI3MoeimVorkMocZg2Bvp2RgEO04fic2cBOJYqQ1tswD2MpG4sYy9R6FbEwIiin7zDQ+rS1tn
F6ZK0G8arCcSGI5RoOUlQzTzgn2R2nctcDxRxhzWQT+hHg+qBpouLPjg9KIAWcZnqKSaReJ2zcVA
YD9VhJfpyF9syHJFLH40SYSGiwRkJgkf04zu23Zbt/lVp4pzCO4MB9XydFElgbhovTdl4nWTcT8K
GHplPVSt6/QcHMWrOMZOBjBiWeKOySrqJOB+xyVZFIhRc0qvOj5sExFsK5gzeZ1ee/ENz/+ubiTW
oAloGvCIAB+aNn73+W4pMmpKmHawIyutvYJIdUg6dH8jiOZGtYNrybGzAQK/Q+AQA/X0GnXiSd7M
YsFeCPRkwcVuYSMOWaDl7++VGYBz2h6fH21WAwDTF/AEpdkxLwAQscprUdRwaGOuH0eLqAJSh05y
b+kKcl7QM3C6DjVaijJY0B8GUp4CD00h7ufdCsQ20GhiUsaZgonPbyo1m1DYecCOPhhbAV110JOo
DHQCC/mobQ+849ZpY2QFzAjdIs9WIz1ZFpkClc/PICRHNVJaUOhBSDX7WlKOlPkJBTViBX2Kl/Zy
ioB/wODkHsrHUM1xT3yCX+cMJghFPRRZJlDEZHa1mzHCJuBW7WO1DG7kDgt1kT6je+TWRwjEbn4/
2ueqyM/j8MNgc6lcoN9Mr6qUfcyyN7R5sfj2vHz8/RizNOLnogIMEHhkUFiQVs9CwWbMSgEiJz9K
JhxGb32kElB2WJpBcZWn6dYjwWOt8WWT8Mwr2CEXxUUjzgr+UsHEfQEG7rato8opbHvrNemO981S
ecn/Zu1/fMxZYa9hXEcRKTg+NPAFR15AM0wt4MJoI9NKNskj6NOv3dXvX87nytcf74abEtVnohjC
7s8rPNFZpjsb7waYw3U2mAhCToSyM4rxL0PM8ZcaByrsDXMMwR+GvL1nfgcR89Ze46a9I6z4oRt7
mfjJVlX9j5jlbgk5WeanFpwL+H2q17FuHSKTnerJD8/rQQAUF7nqj1k/vNrJJucoR0d0pRKw94FB
JpATMcJ0FXcRBI+bfmMhPBk6faxItKPc22VdtAaj2A3J94a/MBFdklQ91q3emlV1mcXnxUifclLf
ATkLdl4cXKnRXPbFuexhXmcH17//BDOszq8vaHbKtEleeiyu+LGCzaOOUddo6kUFD4EIMCW7XOLC
WSveOOZobhSEfitL7iOo4EPJoixehvEUAvXLUxhNkT8Xxbw2ZJbIb2iLRdEBMZmegZMBT2BoxsGN
1NpQ1EO26TJHOdFY/f5N/Hoa4PQHXhhaZHTqh8wWY5QlJitQUTuS/KXg99qGvnR2gh/x1YL/MMb8
xOlMAY0pdHeOFBrNZn0dklMn6Az7/fN7fhxi9j1hMsw01LPYUUCLvbPBEcNNNakAxT4A80mfLiMS
OuhWLVsBIY0afvFj6wJkizpPtITM5TGo/ZUHtaROULfpSwfiVi+84hvTTF1L7z0yrAGbufBbCrQA
cCH2pG9rDQtPA5k/LJPummjg3XP0YCDz0wL1OBXl6k1kNFhdYQEL74I8GmF24gz78qj9OPVZzWiw
UjL0lWBHk77orFlYpl6EZFdBffUdnUpjVBWtZ9mCx28eoaK0jhJgweMM1pTyImYjWlDs1grCBdqp
60RXD35SnyCnfrm8Pz7k7D6IytgvRIYlEG2RvLTBMrmcJJRbNMHOhAPj5VVnHnw3PpE0zzo3f66L
qSAiJk2/edylzMEIG9KwYwLwLO3hqwEcPDDolrGNZLdPrXSSQ1g2cECKvAIOHaY4cd1+edQA9AZ+
GJ8AUHN3pxL8G01KPIJ3Oyww+e4Ii+mlvLEO7TLaeNcdvBthdFwtfr+xP5cS/5j5v4Y1Z+A/ry7t
tAYO4pjpyzG/INRfNPb3JLzEMd007YkQ5j0k+hwy4Rz5MNxsA8qyzGSiMBykKGAfjew3DGEYcc+C
+o5DjKJCWbtmnqPrFgbbMANk/ipHAO8ZoGyZ+jU3CSRh2zNgnVF2hBuRn7lReVtk4dI0Rixdu3B0
05/YPBOrcBbpfY42Z5tnlGZa+SJmRxRBwGeDS21ZXtZFCcBKcMm9QTnxkC1T+9WzyXaEzhLP6QpJ
LMA5xolL+4v60+dnme2RJLXMjHiIfC1oUEDJw+npeQHBZ1k92S0HlkUsRq9cUggpW9khiprnGIpp
Qm1zjfMK0FtXmyei8S9fD/oiCgUXFB3NWZPOgnxkWmY2PSYRlM7JIw3QmvkLQHD5c4F8aq1Ok5qt
GzT7/zXCtIw/9ETqsUhAr7Dokeyap+44BdrgT+7Vur9gMMuVJ1CIpyY0u+7QPI9RRMOECvsemPgU
KOkTE5oW+m8mNKdD+ZY5ar8x6bH0q2U1jE6A5kdl1bcygs/21OIxg3j1X6Sd147byLaGn4gAc7gV
SYXOrXZ3274hHJlz5tOfj57ZsJoSROyzLwYzmMG4VMWqVavW+kNljbYhlztr1UzuvNrBLvq7oMtq
h5eVCNKZnkRKa+4mZ3wYPoXu7G3NHukdCevj9CX4unYB/0nor017cZBQ/7OkaWBhhb34G56aM+0N
V3vunQhD9XXDjT85w7XxFoclFvyGthT7hjfc73jGZSr3iaJy04HsV8ONbGI9Fb8IFD9WPvCFjOnD
As9b7GTHtgk2lJnIyLMme3AHhOpne0y2gh3a+gwFxpBG3K+qV6x91vlXnYw6lZNQBaj4HMcbc1cf
S56Igk1lF1lDZYcciDPuaXNJszT79fleuEc+THf+YScDtyYkFszbpSNEljvfVw9CfmNKT8b4HXwe
emvBCp9wbbxFyIkLglEaM94Y34zT66Q2iIu+eSqdvJHo4Fcr9+TlnaRICGdp0IqVZVl5lGJt7CZR
OtZxv8+bufy/UycKdxBBWtB7cjtSYU+dJG9XIv7FYHQy8mIn5RMVw7qSCBVyeUgM9CCVNTH/ebXO
jsnJEIttU4WB0AARl45yFnzydDw7YpxLo3RnRCjkedLu+mY5Hw71ZNo/IoIXunwmnwUJGQZQN/Lx
mvbRoPQclp8lakWmLO8CS95eH+1C0sGVBHKfbgi9UvoiH/empkdKPVqVdIwi8LC94NRyA6LRug16
4y0w9b0woMo9DrvBo+ib5Xe9/LUJHo1RtosUff9OAdSfuh5KklXzSWrpWwiRPRroVRJKUq14qzNv
1cp7zrw+fpMPv3qZmYVTLBmB1/KOkKxXqXqv1Aipya+4CVPc4v0AWWeSWldJ9f/68vs48CJHi6bI
GnSfgWl727FpgXYPneuf5Pz0fhxicQ1oWjtQyOyloya+JXlkt7r1OKmPpSq+xajfleXKhluII89p
LgPKsFtoN3JvL3FgTSzJQ12nXHfeSLfnvbamb1WKvmKgg/c1boqGZ5r2jjQBvnj9W6anvO5UnIIE
ux9cq+juC/1zTsfn+jqcH+2PP2txtIGwxv6YRNIxmLSH3oPqaOQrgfnSWTud+eJoB4JPQ0wKSWVk
2JHQTlHEJh7/BCYILH2N3DUfpbNNS3+XJNBkqZdpRSKoLfxVn1jVi+6sHO1HyO9qLGoq7mrMOFqB
9LQS3q6v40KX7d/vq8mwaDRRls/E4Ppazoxe9MRjifewPmvCJNh8mMldAW1/SMS70M8g54qbcgxt
xXjOKWbRIL8RxnRrlN9Db0R7+jEXk7cmn1bO04Wrg6988uMWd2Nj9sqQxSYqMQZeR8rk6MFnJcpc
S4JwiB+ONpa/46JCG1FfWZcLvfaPQ8+74+RaHrMkKELqr8dehd+eF47fIJGJql8DpTcq3b7w72tZ
uYmaDnfH7MmQ0l0qPk0ZJU5P2QvqQ2Ak2zBP73Q0GEoJy0hwRaMg2Jmwv/4NzxOm+aciZqSjq4is
3yLsdLB9G6sTxaMGtN5UX8pS2yG6unIZXMhAPw6zCD3Qd3l+CpKIzUi/9aVXZcrcStC+iGgtdLTp
IkM5tMawT1Tf0XsUuYqfLYCm63O9eO5P5rpIS4uKCsAoT2zXqnkqoXbl8lrDZt5UZycRnS/o1XRN
tTPiRawOihgwRBMZ/ibx75Q6uuMC5EXor0TzC89jjvtsaAuRnyv2DwnkZJcNw5jlSdWKNCZ4Xsq2
7OJyjvL9MG6CI2Ty2d1tJR+7NL3TIef/fjKklCci0LlOPBrS7yxsb4fsZwSBQLBWipIXSlIf57Y4
QYpfZe00D+TBPES4dDe6c0nKAonn0CRNNsU3BYPNzVr/5VLcPp3gfIWeTBBefJp1Xi0eqwa/TuWx
y42nLn0OjabaKMm36/vx0n18OtgiQ0oiNEazmElGEa63jfgtTWFziIrTDM2XxGjdmPb/9SEvFLw+
LKyxqDyFiLwg/cCYSO3Lv6sn4TvkNR6g8R3lVhxsf2GoPXvD/a/jLuJM2yRQD3rGrV10Q61deBs5
wybG8IL6xUayATtAeax2q+aTlxK6k0U2FpFHbBsP5adBPMpNd1uZ2B9h/ypmwbMm74MRNyz9ix82
2ykfjytLfXEvAW+gp4z6ylm+XVBWDtuyEo9t235Si/o25+FSjegio+/QaodM0HZD59+rSfJOJu1K
2axsM22MQHoSjB3agE6ZraQ+Cz2if65s8+RHLZdDMnLTgFN/7DG+0d+0IXz3xujApqHL8jmtRseT
0J5Sgpyj9nR9RS7FX5TAdBHlWBMY12K/h0Ed+qacsvek4C6SRuyQnv+nEZbZu2zEsl6gFXJU+8do
SIFWvV8f4NJ1eTIFbbGN5YkGqEHJ+NgHZDZT9BBUPYihYSXOXowMf1fqTwvxJAxlTezJbR4hEgkf
3/MMtxe7TZMU20bLwdiZm5Z23fWZrXycZa5uyW1qdlNMupSa2xRsmmeupBoXz8PJpOZfcDKpsTUT
MdOZVA4SDMZdrhwnIHkFvte6t7LP12azyL9bkZZ9bvKdOrOxVe8+BU99fb0upjSnW2FxFypa2A9S
zYLVbvTJ2A77cDdrv04u3t9Y/615Wf0h+C5Ti9Px5uU9Wb6yMpUmkkJSiwKRuL57slq48CG82KjZ
6wJSJRWFtdpJ5edMmJwsttCtLmvcbKmcd31DZh6mtljwGK/iA3TLuzHtfkS5SN9Fb7eg30U6ze20
XVmnOaKc/25dRPsU6PKZ6RA99sHS6/l3g9doPtFBfdYdw7CNneyI+6ZZ2ceXbzhIZOrMc5vJ0h/X
SVfGeFICbTpKj7PhIWo1c90a+fMAM1D0f/B7U57E2/9ONvnfwHoy7CKwDnFSelWlTseix1cdkar0
1ivWnpV/MMlnqwmpy5rlS0HBLtV7UktvpMFnmDI+KADt4wyEkvq7FUbkQasNj792M/uLKOEXWUL0
MMT1BrHwBFiZKyT8VZjok5dOhoZ0Fn9hEz9mHtXY8L7sPX9n4mUYi+lbESHDr4JFLOKdP73q9b6G
/m6n7V2sqb+CoLltQ+s1V8oXTzwIgXA/WsVeb8u9ggVS2kZvom7uUS58AFZTbFqh93kDopkwgWAL
ELXY9JOx9bqXqZYnu5peupIirYJAo6a8xh21IkgXWi01m6jOX7pRP44Bdu9xvJXq7KvcfO1q+RAk
PvKmX5PMemoRUQqK0hYFDCaVb9WISKn5DX8IVwQgW4nvZd26QFb2sTTgImnYZfApa5/GFMdw/tek
y77SAt/kUHM3lZ5iS5+2O6O+K0DCiFb2SaD62MS4VOfKLpKgKvkbvzf3zVgjufgjyD+h19E6o+eD
FdXA8NI22WhW3Nw1fo3jjthjrCe2b6BLsk1k7roQCKCU5q9WL9yGXYrwg7exBBEZqsLQtiltug2O
eb9H4V42hvKxk5QQjcIEavUg2qAu8FRQEJ4w0XiVNe9ZnYT3rtJWLqHzB8Zcs4E9jigEQBjUUz6e
pD4rQxzUtOqI49Emrpv9UCXwz6y9WCMpW/p71cwcKzwIxtNofG/B8Ym+iHOouLseQs4u3fl3wDAV
4ZdaOvCoj79jGqDDiMJYHVsz2yvTXR1odles8Tvm7ONDnFqMsrietCjVw0mcqqPp9y++UrtpiW+P
pm2ERHvuui+GN9526x2Ls/C4GHZxU41GocAv7SuuEW/XYw6CYK47w8uwnYqdEd9s9/pqnl2NiwEX
9xbIPNWD6VQdg9DfZSqMQqy/rg9x3i1djLHYOShYGXVRKYyhQc3pHooxcVWMh6rhp487sRaW3abS
3n2vu5crz0FoC5stFAENV/kDRB1dIw7/23kjpSxCgaAkBAsDOsHHXaS2VRiCq56ODSd9ADsMiX9l
2vMf8WELqTqutzJ6uPwDYu2LIaJUMTOkJMdjbwPoCI/+vvqi3UKb6vY4um31YFc8NLtV3+2zL7oY
dvFFo1bQrCBgWKSD3HBfwIGFDDXfeTMnySo34Yuyll+dbVtke9EMkinuo4YNOe/jauaJLkaDp7fH
MMi1jTwltlCke70HZ+zjHifLz7rsOaN+p9D5Ki1vp6JB0PX6o5hlz1qv49nkIVlLkURXu+1Y62jb
ek5g8tIXumnjB7qdi5/Dqdy2yTQ/T+56sMr+ZDjm+JSi/RIgt1GbwrYTxEdBzndidujgDFj+j85P
PsetcUxj7ykV9NX84sJXZurw4AHAQkFcUlGiSY+1KdaQ8xAemgqiBuoovTnd5znaau0RwY/nPJM3
s7hjFD5qgmDthOHWH/TXpHoudGNjWhAaBCVJtl7pq7cyf5Ytj81zYHmznZVIiXJ6FuTQdBUFBonW
IY1q4L0TmYrbp+VXK/wm9redntumlakbZOdIo+CcCYIhb8uoA98Ri7GTphVaK7Xxj1RG61NKTHPl
RdcxCAoD1DNKAxy8ngdOjLipWNwEZYSoEmQa9TYrzHtd8F21K+91THsSlC6seuupWF1FWMPp+gFi
SZZ/bwrk9dDbsArzYA18+Fb/lFclmnJCgm+V/yZOudPK01MwaLdpkexaMBpBhJybeoySXQUVpRCy
w4BcClc1KF4dR+ksvAk7yVGEb74nPqMau00l/84A/jegs5OimdvTr8BZcw+ucRcUR7+H8oD92k5N
fiFz6pggHKvA2gcWzlSoY8Ra/KVrQLqIIWLkemyiCaJOboPycF7gh2QakGJ4KIid0wexk4vFrYzg
zoZ+Z4qWIMhf5OUyP/naZ/VvhBGdohE3bVG+ediNZdJc6dMEbj/pLrNy/H6nnWR+7ydSC2l4Ty35
1jPSNwMwualijt29pqZyH5nfjHK6i4P4UPSZqwyG5UoWbKVYRAFlMHDZE5sU9St/tNygw9qlURDa
FIMS1T2/2QlVKNiTQi+sk+ofSho36NBUt1mmPExdcavUvtsNycq5185izSKyLwpkzRhNwVRI1XHE
lU3Vi2/N9EuuJFfzrW0e8ou6NrbBFe0y33rSyiPyWk6WNE4j5Wgz/DB9AXIEbpB8XgPUUzU+6JFp
ayQvqbLDD6vT4hsRTGdLatZNn71JcdM4cCr09Yo2ssvuKORYhaslfpoAj9DZtARINC22V2zCAVnH
pNuDh2/KrwnuVZ2q7TwQQXJ+25njLjeErYn7XIsQawVBB3nmlefOWXBgfYgO0OxmsiZUu49xsS+6
ml6qgf07RnJZh2g/Na92XBMnnC/QDzfNPAyQ1FnT9wLdCh0xQagHkhXB5ChJO+xBUM/sXorW37by
9+v32h9E8ofRLAkaNjAjme4x6PtFsDeUuMK0KO+fgwZTyUmiCCFnxT2UkxuYi69lAvNvmKD5tnpz
L5f+jz43D4UZfamKcXACNCJFq3etsb0vjOoZY6JDqI6HEh2b6z90vuhOfif68/zEWTZMljBoIAh9
XHwsPYw8LiSq7c1nY8AKdvxu9MqmGNu1S2BRVTwbaZHgSAr9ti4Xx8dUGuwo6t0IpoppPXr9k1mF
7OB+E4Qh1DxvZeQLlaEPl898L59UAQowwVy4XD617G3zvvw0tbqt6gfkNe0qqx/0IV0p21x6UJsG
msXIj8lzMXMx17Qzp0QfMe1rFLu4A+4HoKe2sW1zYA98BlDb3jW2cFPt1p7UZ7FmtgaAIIa+Jhg3
JCMXc1WjKlQDFQCPSYFY3ivxajn80jkiezJBREAupX/6cQiE4dMyVur6GCbDxsTEDmdkzO9y4W0u
Tan+S6L/JLbDwRweSiF+TJIfk/5DyauDWTf3Up+sfN7zo8bBnmVT2MqcNWXZQIqzWKZeUtQzN+Nl
DMdtrbWOGLaGbSX1NpHUhwi3vNnQD0KoH8EZG3ksBIhJef5rYYpuFP7ozWpXRP5n0S8fKlEOV7L7
s88yXwGwYWaPbAOK8mI/KPAkgzGO+InVdzN+iutVEMZZcrkYYXHJWDTN0x6ziqO64/IGbL9DPObB
3ER7EYbPWlPrT83kJGwwFSakzzubbUakW8RsSxlqpZP8+mhN49NsytZz+cScr4IKQ2L6SEDeIslg
W2N0z+aofOVJIP/wCStW9oSe/esE7aqWiq2iqdtGogzYDFtpPKZVsfc6CiKl4qDY9ZwG+WyPmUor
AfrSLj6dwCIoICUuFKPmVUdtIMcbE6ep+le4TE5S+W8NUoXXw+x5a32xYIv7IGibEZCRwFO5wchQ
CG7gFr6LIRpv8Wer/JnVyoMqZJ/DOl+5XS++0TkcyFOh43pGiBixHE0UQa+O5UCok6wdpMpdi9Nz
OEpveLHa5Si+esOak9gSqY7cg4YuFfojHEs0R5ZQ22IoFbUM9PipjQTcQIfCxXHrrajHJ81skKLE
0A3i9h0McIi/+bSRksZ7KcV+7YF56dpB0A/xLkwQEWpd7NQxhvgdJJPwWKO97k3gpszhTjfucogC
cpbPjqjbHt1zSxtWboE/icvJIfnnxpvfO9yrc4RaRMo8iRBuCYLpMfO/jZb2aGjhq19xC3SlHY2p
S+lz0/vUVrXsxkqC19wXt2aZ2X7yXUtv1O5N6r5HvUTN6GfUdw9hX+v29W25iEtnv3Bx+4/APfoo
88ZH1XvxkglfDWNt4y8O2r9DKMReqO5cGIuNr/aopUieNj7y4n7VEBvtac9AcezitzKSnT65y6sX
sXjGrdH2J/SVfR+36oPKy2MyRZSq17gbiwNx9oPmNTlJB1A+M9OoVNE9QIpEzd71xLpPwl9mWtuD
8ZIrbjv0Kzvh7DD8ybKgYP5nERY7oUiCMbJia3z0tW0h3A6V6ysCxs/ppi17hwLyVH0Jx2GbYzud
tv/z8IvPLAC2rRGkG3FJHN3ADl1qCDRRqXVIbrVr126HP9XF843/d7qL687jbDemwXiNw8vVThwd
8r0z2KMjb5pfnrumxXt5G/8db3H5deogSFlrjI+9KuIS8S0a1rLX+U+4NqNFXtWNuVGR7I+PyqDt
xUR3Uuun33bolWKGoLtR0K6czLU1XOLu4U4kSthyboa63/gRXj/p3vcrJwIM5aFGXxdvkRE8K1iE
GbP4iC46Yr+6c+bTeWXeS5gcfVM/MQUCROUMDvBXVzE2QO9pClH1v09sHHquR6TlRbk8nkvJoKYE
TJq17J2whTAYfs2nEEGnbp8WXyfYYGbj7SSFRafAszKyvDLXRaSqvIy0XWJkMLZbZR9s9X5XO/Oe
FTfGU9quXMwrgXGpH13Fs+hXz8vLD99bfQRvl6O0+hCTAQj+7+tzW9m+y5xdElujN2plfJwCXFBT
byu35sbDDEBrsefRFf5uudeHXN3Ai6BjtlJUDP28dbCCCIW3Ku/ovYYbUf6U4S4eAuRLRnwtvJtp
RA9dmyUbZGflR6xEhmXijcbzaIgT33RUtyMq7FjCzkQD5Kfw+TviX89qbNaQO+rFU/P3Uf3HnuXk
iinRtUyHeBwfA016D4y82hbU+4I2uRnM5qBj3Il9UuJAxdyEZusKevc9Fq3PSIl+laLytc1BTYf1
XgP867SBuu2V0I5VdYcV/c5ALyBT+03X/BArmH50JGK92gWC4FoIfGl5tevbJx3pjrD76feBLUwR
CEq0JwwDDVr/rklfwumHFcPWq34kXb3y3S+u+N+5L+OWIRVZqfsy27p46xJa7d5aq2RthEVGp6O0
rEotq9t71ibQPpeptLJtlmjUf4LQySTmUHHyAXPklfMoJUcYmx+9EqHuSx2yuStVEFgTdor9ITDu
QkReTGT2RSFyg1JxvSjdRGQvUonXZPqzCn6n3q9QevCT5wonF7VYgeteTGROfuQiXrVlMmnKQEFF
ibdNhlKxn7HhKpe23y7OfVvzw891Ma3kMmurP//3k6XxRIRcDVMfH+MCCl35FgO/un5oLwark3kt
kqWm6MgPO3ZQmPyue21rTkiQ44JXo4TnTT/LolnZspfTs5MR5190Mic9CQNkWthRtauQr2SPI54O
mL8Lu2qn5o5pX5/gPIGzS/VkuEUyEVOvCJKeCQrloezuPRnV7P9PwIcDz5NPmakrizUsUR2IRTSi
Hr3hax+9CV3k0OmwfZXLLBm2MhYE1+d0eVv8HXAR7ZVJiEjzu/FRw9CmxpG9R2r7+hCX31Mnk1qk
lW0l1+CHGIM2O9rC71YT21L0RbReGu/LOLiF7zsYrdOsGLfTeAzj+yxMNnn7XSqgagyfa/OxTXuT
FgXl8z5e2UWXv+rfFVhsosIvtCAJBlZA+q43kV0b95YerKzBpaRBmeuKNNHweFj2EOWmr4XQq8ms
u/egbB0knN1Rxv+VD8xVsvZRzx7PmOHRlZ2f8sAazl6whi/LXUBv+NGgo6iQJGwsM9qPkSjZudTd
pJ2W7MU+fi3C9iUVRluWw4MWB56j4x9lj4nvTGKCC8tIARCohqR8lszmfYrjn1OV75tOe2mQKIoz
/V1rkx4oB3CWNv/ehyKlo1ybtl6tbYxKtYc4dQf0v3jN34xhT9Oy0Qfb0vNiV2UobJRZ+hCHtCqu
b7k/hikfjioHiIYBCnoyUnqgOj5GhrL2KbSGYf4ykuhjE2Sbdf5g5Qhv+Tgo7Ksy9B/aNvXcQEQI
tJ214iFuNvV4m4yp3UYBYUSSoGA9BMJvGdkynRS+wi5mRFzag7TT0U+L62lPDQEvO1T5y5p2rvQc
GBruYb2D0Vq/iZFSm6z7LsETAeXtavjC8+opNYXPkwzYQo8crUT8KnxphfZYqOovTUyOoQf2p/LA
gKvZVjFCd1CB06jRC8gcFAuam6AW90jkd8JtJ3nb2Ou/BYaKYhIYOB2NVvSjtFF2dCwP8ha9wFwj
Jx7FW+wbNpOe2iBubElNb1IYAdXcGxWreBdH/mOZhTwvNTDneukrO0og4s6Elnb908wBZfFl4M/g
RK3MfrX4i3z8Mn5r+MHkWcqRzsadb8EOnuRdNTUOOqsrFE7lLLjRGTkZa4mR9WuARijIq8e6wzje
Gn97mqfYVQ04MMGwTdbV33PuZWK7ucFGjmJWaRyipr/XO5p0VveM0gAS5/k3QS1+ZqL2YuKuMIb1
s6B2n3CoufNFAQ10PK+Qm7wPhHjvp7x+WqtxrUFylbxDNE1VbVkvRbcHk7bFVENauXbP0ol5khrc
SWqFbOploSa0Gs3PAkE5RsbkIFa09eSM3na6U4Xx2ShuJO9dx4Lt+lc8C5qLQeeVP7l5W6WcRqSm
1eNYx7hBlHdh8clvuhXa/59i49lmOZnb/DNOhjH9sTGTXlGOTR05UvhTMMvvBXXQuG6+pMrYYo+h
PAxidZMI/nbU2NB9pxO2An1ryc2TLndUqpTfWiS/SY10j87KwaqGLRBZiNqq/zxi8rDJBFBBeahu
4+ilDDVH8PSNAeqvVVACnmh5xTiKpxuteMj7+hC3kj0Z2V42t3lNzbwxsA2KkJP53gcqinFfurTH
6a08oKznaLJ/KERhdppx09o/FriQe9ZbUD5oAnqGlYJy7lpf5WMaBilOE/FTVzVYMgQfNsXHNfPq
rGz8WChoxfrINv8agU1KzVNSjBuhPwhWvdKJXOhh/mdAc+6azuRXc5HP1oUSgHr1yyMBCk7rz1wf
91YRvI59sI8n8xFddxRuTPxlEaKJhb1cfSmqHPMt76ZQ++PUPVY+tYniiKWUNIhb0XyIpjUTsouh
4GQnLfIcKfP0UPRCFcEFAZETdwjXWnhrR2Jx5YRR6JXJPEIW3okDNO4g25T1dLx+8C6Gz5N5LLIV
sYCOFWFOeqQQ72Q+liXegXbIoUaO8PpIa/NZ7CPB7IqpQNH0KMvxNrJoYmvxndr1K0F6Cb0E4fsh
fi0fnhmaNyB3TBDy/oQSD+ZOetx+EswetJC+S/Ta7a1fQ9y+l9JTCrK5LHo00SDNpt2qRuf8BL0S
b5ZlM3ESkkREY+wolIo9CF/6WbTR7B2SoLvR0xH+LWzLx5UHiG7Z6s/XV3xljy5LaF0MZXzMCKqq
Nt7n2g+ri1doKWdp6J+1xhGR5JBcdAnZ6EIhNMWOyzcjE+xFA0A9EjLKcPDbequbn67PZ9nh/ffT
/h1u8Rw3yHSQUjZQNxPxuqRphgnCDYUd18wqNzTEjTKYbh8rTsezF31fR6VeakTIMOX3pfYwxoDE
RMttdaes4q3Sxysv8cuH6e/vW0QuoQuUqvNklsMLj6CTNjHpl6jamhceri/Fkox0thSLC7P0PKHu
wUIdCwXhg0Dbxzh9B4i5BkK3iWMug6ncoSqxCzIPwvBqVe/yzv471cVN2iSDWKu9qhyN7LGF/xaX
N4r/u8qsB0nz3Fb4qULDDaZ8F0re/vrc11Z5EXr9MldSy2PoRHwKJuvWAGId+TCTI8u5PtKSS/nP
KuOSwBuL3uUZpCCfJiwwynFAWUBEHn7Mv1tReACsejPK2vCptaovuRzv+r5rnsyeYqIv7eU+BAo3
hQ91KNz5Gf5T13+Ucn7ocJsEwSRj7GxBBVtcDKUkg+PS5erR7L2t5YOTaWo9BIuMbD1NTFC83dxO
PKqlsMsz89YQxdsgwPe5ETDwMnLvSdTDXdqpr6BWKBfVOh6Bo/l1HEtIA4LWHcCTR/iRkcD6Ysnr
irOieHZclJEDZ33vRVgbSB1kDakpJDdLUEM3i+QXbewW5mfxU4hppCfSf9nC5mtYvHWZMYxAAvif
hTnJ3roslBNF6YpjEobfECazS7HbmVFNLSOCPVTJjmFGv0XRWNlwHzMgBH5A64rYflNFUSDf/YFs
n4ybqno+ZJLSHDuZhh2qnkMt2QDZfpqohHdFDJhPWuOUndeiFoMuLmZ2QAy6ffCOJJqbfJzuyZQc
S09sym5wTkRHAtYYDzIvTnMT9vlLDp7y+k67EG9h5fBQkfDEsyxzKaKId6jMv03zI1xpHdkhKEGj
4MR66kpliq+FLCNvTSCyG7kQNwP2oRHOm+rQbWuSak1sXjU131WoOtmBNL7qrS5uq9F89lNp5ad+
TC7mnHHWIBbp7MvQY1B9/JikWnGv+S1eiTO3p2lNtyh+G56wcvI+Bp7zQRafhOYi7rdZA6mDg9IN
2kYtU3vER6NUXq+vPKCgs8wBugaYGoU0WMThZTEhWUWlWMj14qgK5U7pJaxEyvth0t7rwszc3Ap+
hK11n1ZpvMWzMt8HgoGgJ/UIQxievJyziR2YK05T7MRVTHOnr9q7yBLv4OJ4dwZFR6239rx2S7cY
tMc+xtF96IB4BtprQA+i7tSDNd0kQY903ICsjGmLWnSrNi9CQOFNDp+0QvxatdPBQy98qgBkSxAu
sDIR6oMJV6eJo/sJc8OkQM9ioDIzjMjlmLu4LB5UChphVm+lXAB2OVBbQPAJa9kiKZ3OEm+iod4U
zXDbF4jGdTyfg3LC3sQ6TGZ2P/UKsaV/zfxw26XSTSGj+tiDi82mXaUX46HWXsPypbQqR7KSm1Sb
3BTlG6xuv3VRtwcRvtf0fF/4KPB1yZ1o4Vo++A/yWL90QwW12EAtdjY88L3E1jBhrOT7mX7cms9F
LeKrSE2vn/ljqYfLrIj5uyj/4PI4NFHoDJSAOlpZWvVmancFIjvo0z8Fyi8EgensKbvOK5xapFIn
BOl9K+EekdfqRgn0J6nWKekk5auc6w95SDceteAYCK7+nsvaLssxacm8PbJ1n2TUXlKxwCYSNwS8
QQV5ukVhb1+P/TYSvsR5ssvT5DGc9OfEwFVCrsKnxBIyR4wkfWt6mLQJmRDtYgkqLiQCHSVAygqj
LFCZwJBTjyFhQWJYOT9LUZs5kH7Y1MsDRIqLLD+bWrxBAn76LNv1JtnSTPEax7AB6znZDZr106v6
PbsPditnSr1wpHQRqyS8ATCfXmIiNaOpPSTUymPR2oiK4F6w9V3dUXRH3wxu4gqOul8jmCylnP5M
+WRQa66sntwdwlS1tZkF5TG5Q3hxK93FR8kpXsb74BFa8iY+pJ/FL8mj53jbwZa3/ApMcbCNpaj5
376/wIOixY1DsQSWjoD58ZdA1OumruSX9GWHgziuQI3uVuGaNOlZ+WgxzPwVTiYMiTUU24HXu7rz
9wrM3sadDcPWXseLvUQwJvFBJATjcaQg+edFgDQa2WorIcqPo//Jo+g2acHNlAV7rdD2kg/s3Ru/
p1520ynWC/R5x+vrbzU9yGwwv0E32Yz9V0MQN2rTr9QvFjj/81+22OUjyUimmtyacmI8pE3wpBEZ
NrgeWrhb8OF1xHmLYoSs8BuJyE3UFYj+hLiZVntrCLYmgkCSOr16mn6YfM+2Glxl84dBCrYWVI3M
nOvdFImMwJ2KtwYfvVLVnxvvLSkj7Fglkr/oUbVaV0bfRAycPv1U9JqdFG8x1hD9c2k8Z813wQDi
NVStXaHGj5EGFDLeT61BCayGFaRXNyNiWnhG27Jm2VNJhF45jh83yvltuqgHyFWedhPiIEf/jccw
TpX76knJNsXjzDmedpSfC7dz5S3txVDajPv0feUHzDvk7+P8Pz/AIJOUyPDPoPkDNOFUk+rqKD63
7nBH7Uy/T15MoNmTrWFuvqmQZn1J7ovdWgdrbeTFGenjLhcgNlTHAbZtoT/jsHBfhQecHxBm6X6u
zHN+FZ/NExoCvRuZV8MSo+tnallVBaNR+XAVB/stR3CLvXIz7LLXtSj7Mcj+s6izcTIOyoaEz8Hi
qxqDHpOEl9WxoEniJ7DmvS8r87mUhp0M8Qc5dBJhkBkNFW5Wcj03O/Tfmhc5txEedtqt9zK8Rbf6
bXSDGPaaisDZzOaAA0dCRq9LgRu0ePFqVp+gZdPkxwrfZSVKHc3fr8xsDsEfvtRiiMXLNjVkUB4W
Q/R277YPRrQNXctt3BFRJxuhYMFZg+itTWoRRdG7J+cBYXVshPDYFdBMheHT9Vl9zGT/DYf4P2BQ
w5YALv7xQqhBvqZW2uVUCj4P2Y2XfMIU6PoQZ+fpz7r9HWKxbp2ME23uMQuIPdsifQVHG9TRRjBz
t9fXiA9/FETOvhIHCf4mYeNMiwVvWmS25o3QCi+D95uXkNsP+UMLVUqwHpOu3DTYv0ilb/u0Bs10
us0bEEYjShr/R9p57UbONGn6igjQm1OyWFa2pJbUfUKoHb33vPp92DO7v4oliDPYg8Zn1FCSyczI
yIjXwLTzz5PyHoQYqY90x9Jd2fU734Pjr1e3GRQvMxuPpejDRpWj9zRDb537tS2m5t4L6O9WoOX7
fBeFQW8bckrzKQb3hxiQThuBBl9v3Y6iuDWm2pV9yzXKnzE+4LmUSbvUCNJNRDXDCUn7ATobeBs1
ZrsVq2zlOvbZskKVHmlwNiqWjYtco6j6SqgrKyN7r9GiHG6qsl+DhyyAZf+1sBBfk0VLN1GEW5JJ
2yQbhKGcB6FRVvvdbdj0j2n8I1GzjdEYzhifsjT9YfmhXZjnsPdg85prpKJ/F7HlarAAVyAjhl/v
FdO/GyPsjmMzO+Nb9MZdsH8ptsFmwLy7tJPXejO4eLtXDjciPvLaQbIoUP33HHwYfZFrDCKlCNln
9Ab+cn5Ghl3ZDJjdVrNih3EsHyKXYcWVOueiHf5vWARJqCSxq/XrpquOVuoQDmp+Bpka25V/0wff
5uQkl17U8qakGwNeAHLlfRDn9oBKg1ZBa1VMZ+g018dSzfSgpCjDJgrJZozAQkdyrl82ikzzH5OB
Qa0h7Op+uWnrXN5E0jE2k3bn66O8t6JEOvSZJDhi0WxNawRHbh7ksKB6FRV/RhPqiRzVYFSV2okC
AAOS72qUqtxUOFhWvE2Rd8zC+Nhb6cYrqFQl8LE8H+MQmlxtYMvFzEuAhU6H26inx7gKoM3Ws/e7
FUx7ech/DWX1ovd4MRRe+hBI2W2U+yrqIdCoJ/yqA136S/L6UubirR/R1ksrDLYjqW9qe5Tb/kaf
6ASHDZ5NDYmrrXeUS4LcHUGnfB0aF2CZ//pUM96e4WSqV1eFBE2ZZkQ+K0T/2Xk+hlzIuIhqQ3Mf
qtNgRrYlYqwqiXhg5c0dgui3TSjchbK2F5SWm7ACRr0/JnL2Mgriu1WJ1DysyVZa/FK/flbjsqjM
s2r0/FTsHFUFrYprengjxXKDQ9E5DTHB6+WNl+DalTwbxXQA8eEUrbbJAmsjkzZnwkveRTvoQqqN
BwYxLpesvTV6/amd0K/ypSE+RFSgqXgKOjR7iwVZ3VXCOZlOaXbXqL8j8NJNggtgg9kZX4HqIqTj
O19Wd2WOYsuEV9WE+1jx18yHjRDFG7E5hWKBNEnx7DX9WcFPrYtU17TwHWsUrF9RZwmD+6GoDx1u
Vz21Oltu9Mewbh/p9bzQAXsQuwyF2nKkOcnuoX3buWZautowuWqUQqROnjKEhcL4p4W6GZ6zz2NE
xcPK2RmrVca1XGr+Ih9yqXDKkyFsSNeMp+h52AyH4n7G6XubEoc2O38OTs3teFoDvl2Hbsp1H1O4
RSMH4c66MfBWICUdkHIf/3jc/717xRX36snfrl0Wr1KQxXCL46guJbU1czLGtj0PuPo1w7dk9eK7
Nsh8Jn6YSqQNsskj0z4P1bPq/1Xa2EaF9+sdcnWuLl5kkUu1Ql0Igczn8nIBmh1qwC9fD7DoK81b
8PLLLFKpqSqDJhD/LQj9qOyje6BJjmlLL/J+TTByga79v2NBkKXEjonKMqM2fS3yajmvyBLeG0S3
cCVu3SIyj1oXvilN7npejClybucVGtKWoGwbVHSmauRqphQn1YA7a6SOopyS1vvmq/1bBvAqowzs
eKb/bQwlceVuv6jK/3vkOa+h7aLhL3tFeu3HHn5gzSPXbvlCJI0HO3ptN/UNFct4a6b2WoL+yaoC
2iQRufkwc4pxuao61CSqLPAruubfSdiwzfwhZyv3jjlJuEhhCLuIftH61MFPXd3Z9EJJFUtNk3M+
CbY3PndNyieQbfwAKD9KrjeuyXd+sswuhlze4foxlkjZGXK+6cgv7Y7CrENfnGW2tvkXXYz/OlUQ
HEFYgA41BLzFpqmCphM7gVMFG++fhpTTbvfCG8OcOC26A9rCJY3TR+wl9rJRt7Y+xucparZy4Ck3
TQ48bxS/d2H/hrHWBo2Od6OfkCiJlXxlcS1qhf/1oGwGVhUVutnK7vJb02IfQi0cEuBlwAWRL8zz
+iAKbxwYLi2UpJkdH4EmfZNk5PvFZzjODszFsPHufMPam3K5H1qUq/PgvjW6jQUQ0xNRpJTUn4Mn
2hDgd19Hi+twxF748MCL7FMbPU8Skz45q1UI4EZ3xKjcfj3EJztuHoPiE1LoFi7Bi6+HPKjiczYy
KW6NY/keiORzvZmcyUUOZHWxfPpGpLaajj4ECdNiuxFOrHbMKzKQYHKKblZMeV95obUh5p9/OCf6
PCt9i4YJBVJla/r3gbBBRsZJb7gp4GPfnnzsKleZ2tf3FDY55Pj/92aLeRRjWUA1okzOmi06kmwX
BbgYBKP36R/DRYBtg4mqIZ/QoQkjG7Ng9+vXVi4hxP8WN1dmLoMUoiTUBReLW40CtS/MIiaQWfsq
hXaExkhrJCe/RZSzb6j3xVSmXQ35usT7ZQSBq0To3iGHIQS493rWjVdycTCzx9aP7cZHzigRXExF
ZdvU3LRCOkmA5Iyq29AfPBm1N4kRYqSWmxC3OTNZOYsXEu7//UaU0kUNHSeC8yJ3yqyZaD3im9z0
p8CHUaxJ0nundr/1ySgwaOuP8YQGjuQ3ElkiGkt1bYdWTOfWio5jOW0rPR02vgcVK4GV6aqlEWNY
vXakf4an+0c5xQOENi4i95cLTu016nFIt8876EXdtcdg12yKQ4onZLxTzlR2sVimA5Jvmm+R+z8S
4PzkhLl4hMWaVyMhTL1I5RGE1ykquZrnjwhLcF8MzgH3CCUSnTh4HRHpwdkMXasY1Sb6hhmyl9H0
OlLWCQxIpK1mN3JsKwUiPaCdSbmcoty3XXKOrfrU6s0mqt/UMN98vXivs2SRx6cdC+xi1m1YfGkj
lEuxTXUev5zuSm8fGfJGwjVdif6XLbJ/i2pmybNRUIlgwy62qdWXKGR5enrWG/NVThLag+NtPQEs
t076fHQh5NG336UJCsOh8DJ0CgxIYokDbRsIVPswmQ9CHf39egKu6wzIDn98rEVaGE9j5wuJmZ57
4abTEFH6PeguCpm2WJ58uXMKAYsijqPUV2wPE68QTbJnzD5WHmOe6EWmMn8GEfQLnjbM0uVS7qTA
Sk1fTc+Fhe2hzhdJC3+T1xEmnrObe+VSdgYb/zgOku0Pa1r8n60DMDGKhUw96kFLNo2AHcBEdzY9
T+JDaNUb0XghU3Ay0Xe+ftG1gRbTbeG+oDYhnekBryswH51mYLkeOMqaLMInAwHu/Q/WdrExaxC/
aJXSFFTUs9GZTivBCRD1DSJoK5f7zw6gi6EWK7vJ48GQ5/Yrt+t3jnLjLa6cmCBkbvoH63GgdPY8
fCt/Aw5dSVM+uW6SOswVBcD7kgxR4HLZKK2HxqylFv+yzWlD/21vHlQbdpBbOcUuX4Ogzr9vsUwZ
z9QpYYhYBS+1JoLBQLdLBjKtY37kFcr3LPjZSeyJAVhVqDpdID+0HkqzvemmVn7UZaTLTNmWgiK1
1TR9pcy4FePVXOq65SZyc1GpmJpoPRnmYh4y0evFqckLTgLrl77r3kYXl3YTvOCmSG/x3UJZmEo1
XrfVbsDhzV2rV87LaTkxHx9gkTCiY62gS8QDyEMLXtR3YJysbJ21IRYNqKbQxsZQEkBiuWiLbU0/
c1o5DlaGWPb0xdYMp87IeAvKVCYAvwD4ydcB4LOAS4SZBUN0lVvfkqltFJ6RZxQtWLIBhZka2Sil
sVM+EbL/zvikUyZJVqbuk0xBMvF9kZGt1RhziaLS0sgfhZbefagVx9B41qaXlObo+EqvHXp46U5Z
hUcytndoEG5SYy9HwkuU1qcCL3t1OlLXcxUh2Ah5/qp6MvZtyGQjg/S+MjnXHc35OclmVMoGSMUt
Mpo4zjVsYYhaA7hpXzQ3cWB8D7rfbQvPbwreAkxfI+NXK2I4LwRPKaXDlSe4jps8AQeAgQ24alJW
vYwocVh4Yx4wUzI10mqwnFLFYTuuB9tXRYg6EcSnfBvl6ouF1XHXmwCQ2nwncx3rsJ2ue+Wbaqx1
pj5ZNLOyHfdccmigktZi7QdplnfC/FS9M2w6KiOb0kn/WO8EdsUxTxQpnbixjRVgycqwlrjAuBh1
rpZeRLiL0u99Hv2OZaLYEB20BP1KFM8GbIOsCCC+0qO9OB3D7I9PvQTHjiBsVo6Z6735cQpYHpcf
ZpSHWI8rpiDSpE1efJMgDa58+89W339mmXLQ5RD0IUqtFbzinHuvQFW3nGpbCXeMgaZLmAYnuerg
3HOdSTJ7Mm9jGKlfP8HaOy6WP/eboKpngkxd/xTDN5Wmw9cDfLa6P77h/AAfrqhxyW0p8XjD0PSP
cfZuhX8noXWxrv16nPnIvzwOLj/WIiWIhs4S5IyFA7D/5EmlrSbDvonktS82T8hX4yzSKUEQmqno
GWcc8p0nAVLOv5f+byEFVyLjZLXT9djOKNgGNEDUY+Pnaw2zlQdYHLw0fvVmEixODJqQJvXJsDR3
WnNqom4jIZjnFysz+0nZhKmFrzrbKYG6W4ZIyqlonw4GJKhhmxgBXvAwTZCcz3VuVy9GqDulLr3k
wiO+H89qM62lQJ9+WrrjXGJI18XlPlQEaephYYB7s2zdQOoczQ1IGbPoBltltq1RJrf+nW7b/ddr
asH/mW9Q85v/Z+TF9tTbeNSjjJFb6VilTnlERX4D/zaLDsHfudBRAkeri5U9uTrsYlNKWW94asca
syz/yYseEJi0gy78MQM5J8HchVp2MCqib0VXqa4cVWu2lSocwsxaqSN+Ho8/zMBi+6odiLmwZwYa
eHKOkGzn7CEx7WATArJsxAMd6RnumK4F308SbeYegcMZMs4XWBZ5KilX5XoOjXRQ+5cJvPgm2IZO
42rifpbPETZrqJxP19mHERcZpRm1vtSoTLta/ZLiZ1P9u17o+TQcfhhjcazG3CniqGIvtdpWS6p9
NZw0JFcKCXMQ4U+NR0TmJXu1Cnb1oJIb4UFnFk4Yit97dTq14tqBe40wnJf4fx5IXRy4bdv0/HQO
J2Hj1KifJESxXHxtJu+UJOQ+A31SxYAtWW6lYkJI2kLJmrtWiNeD1GIDmmRuVrdHuS4OllgeY+le
RwlIMs6xsLOUbEvGAkRSmzEm4qbpkdBUYaiht+TLb3WMA0ST3ejlAT60U/rGVvO4BScx/ITKTrwn
iAEuWGINH2FFhx2ARLFZous2ti+edKfV74H4w9SCHQKldlGmT1z1v61EgeuQrxho/cFdxdtRlKzF
HhhyrfOBhc57YLYyiV2z/5c7C7vxEG+wX/v+9YDXVz4KRMhhkgqSEGLXcnlkKlbYJp5KYwiaN+CH
6DUL9ONkaEyacPY0ZS3crKz7ZUmKcic07ZZ1H2HMjIozBU5n2oCfLL+B+rkVp7sqdCpbPq05jX9+
snxYfIv4iuJnVSkNiy86CNVG2fjH0BkR6N8AHnP81Q0+f6irs/vDcIu4Gk9hLHoewwVytMWzHkeT
3defTlrZ3+pirfjA8JVxDt3yjzlxpjge9TaaPiTxN50bI9JU2BTMqVDaa2XxOXR89XbzZ/6QaUFk
iwPMAMi0KmnnS9ZNXf5Nxsmpw3xrFIyHvJkvaD9X3nht9SwSoqBB4kwN/70xSPjRrc/K3oKrcZrP
x+5vcZduEHJYu/1/0vC9jFuLNCjOwzqMfd42s2gzZLljmT4yFCNvPaAif2sZTzLMM2T79m1EdSYw
7iiz7jrj99Q81JXvFL130+nc+aYfcQehsxg28DfsCkn5lRm6jh+Xj7o8V5AaFguDR602RH0R3S2X
x3XqTWvthhfU11c7JKsba3HMNEmPAHzOSvfV2pUkA0+ecSePTxI2FLWWb8YxvzeNe93/7jNBZfq4
8srXIezilZfqFqPVV3Hc8MoMhEhr4MbGSZQ6pAj2khie0fdwaHNwsPwOxbeUE740m70vkFuWYJl0
2Za7lbT5X76w3B4EcAnvGmL5lTuvP3ghksE8kjScQqjFnT84eRW7YpbutDilNnrUk1crb29oPSH3
r9tTj32Hom7l4T6sxMckzJ6nSS8prXkPSgUdNfgTDRYNl8nOrdseaFZkkqgVkHRTNEMgPwboLKRS
NHPtX3wF/Jo4qs9aNIFAKOsHXOTOX8/7Z3vx4zsu4umgi3GCbxPFQj53aorIHYtPMNW/HuXT2s7H
YRZxlDIKTaA5NUsOXmWLfwPV4XtKdn4G3JbuQzfA/3TcUpUklFOL5G6UPpj7/0k19rO9hZA/oF0g
weKVCnZj5VOkTZRv4sLcDjLOGaqyGf1815WauC07789UKPe1aUCsFPdhodtmSgpba9suUv5Wosc/
45tG7mgSqdtuLG1QzECkX/DKxgcF8ozgKNpRULPZegl8SOFE8X2OskigDu6AjkIXf9e7DvsMeXBE
Vd4qyX2nY2adZn/MHDmfIeBXtnYJtNPxu4MnaLdhyu7XHstC3bRU4rsJ3J+cb7y/2mvUlL+jptgY
erZN6tKWo+ScRAhPROrv3FLvOcIE8L0TnXrI5xCJh6m4J1V6hPq3r71bKaEF7POwgHt1jp6ufggQ
P8LobfCD22IIv6d+tqvUjhO2/UN/4kYGqa3RbumC/lBElj2FKQIiP0mGtqKEVVtg/pbl5q2Rtbcm
1f8M1ri1Iu9UtvBVk+Ze7FEXVnwfafgRa6Fe1A5i76O74lPm8wrP8fIcZcJmA5MtLeB3ZqDkBil/
VuXyaBb34sTDTt4mnEz4iHsM5YEUerYx4aBQ1O9mqP+O/Ogo+ndAB/dRGjiiZN5hv4Ecwz3yKKjl
0N4d6yABO/r764V+nS8AYFJkrr7As4kYizMmRO898zuYoIhCORrMdH2tNnu9YVFyRswa/2DSS9bw
5Zmt6WWeSWlcn0c6lxLfuVW59FmHr9/jOjO4HGURFkbqs2UO0/rcSdR8Y/ZogVKwkDxhHifHqosp
zbYV5JVg9NnsgQGaOXIySezSI89AEzStB+Tj296AgtnYZPJfv9d8cF6GdN4LLgATyE3IXBa2KRN2
cTL49TlQTLctLaeNxUMl+Yhwv5FiO9ma7sinr/RhwEWuA7opxnssqM85Ev96ym08XoWif7okDH3m
6YK0vWqxt2Yq+wXozzOSZpmTFWNEc1JBedHfQQJzujJyBoSaBCCtRta/mZVoU1Lf+Vpw01fi/Tiu
ObJ98tIUJiURX/vZ3nr5Hcc8NXBPEiiCFM0+0rO9qK6sz0/QShzL84UHySn+LO0W/EaLB9I5qpCu
Pu2lrXLfm874LoW2BKlTdkPQBdoPqbLzzsmfuaSOgXv37cjxvMpiAQl0tapgN1FwYJ/RT7hCOTdK
oTdVw/WrTYt3zQCWpxthgV+i3GKxDR1I6DfjMEDR6L1gp0k6MCnJwxS2qTIXGNPRrM9yOnwz2t9t
SfU+trJdLMhkqj0lFL+EVCI0wx0xwaDFrOMb4ecvRgBZFaGnuyBMvmd156rdpDhIvr7QKUcDrenu
0hG5du2MUME28GqkXptDKwycUh3ShQ0whzLLNugVJkfPynSH1gxox069T9C6bMXhLtYkJ8nUv5Hn
nVKMEjH34ZxuqeWRnxfIIYeFAjIZa0gzAUwucJ70EOlyFYpr6j82QflHbTUU6MT+LSj9c9pXkZsD
NW4sC4tkHJ2kcNBcLqyIeJqayKmCs2RVFo6pjJOLbtKvdoC2okr53lfLP10s5OBy6u+4nZrvqRIj
n1sP/q6C30zrQ09wx2x/QqOiEdRFWPhYcXbbRMUp0bQ/gzd8z6r+KKnwJAoEne0Sne5sRKNWUUS7
LurnHIiDbgVOa/7MEd8EJyxDScoAx5fa5utAdM0gRc2QNr5Bw0KfXQoWGdGgNlE8RPiw9c6cOIa2
/F46E+SJwjXvrR2KbdviBQeK+3VH2oUQ2b8i5cXY8/79cO8bKwrCLKP2rJs4L6BPlLb6DxSSXhDb
OtUqCopFCRh94gNZWrXDnu3PaCUu//2gDuWfeqwqV54Ct/H/zmeDNjzVSe6o4y9NDbHuusvk+zqc
JbKKnRhOj7Xpi9ySergW8b4aYXyG7TEUGhgxkriTffFvQt0URnu9SfKeU9kqt2LT7eI2f9W19hS3
sCZMeNMWhIYm/yUGeADW5maQptCpszFD/LZoKf3Ih5pj01ZBZ0RD+OhVRkU1alUb6/rGPgv+/QcV
u5i+Wu7rMIlBxeLoaucBxWT83dS8dqxe3H69TK4jiymSTZiIbCLvYFiLVUK1p/SxNJ3O3bY6FNtu
327Lw7oT4fUbXQ6zeKO+8bTUaqrp7OeTk2bxMRDMo5zVm2jNjmL+TZcH8OVI81n2YelZVeANI5Hq
rGvCoWtu2rpZK0DPucnlEJc7azFEmYf5IA/srOwmv8u23uEXmL4zsEJnfSt9VnNGQ3c+g1gS5BSL
dExuaqPPJTyWZhfQbDNh6Gz737LTuJUAiHrqbq3kfJ3BUE78MOAiMwuguEqQktpzWp/j6ncWYWOS
NOpp9DQXTrNdrPFCP6ubXIy4WIMiFwyAx9ocqXL7R3k2d56j2NMWJMkDlRPuxjtaKuOb+ja53aPH
HX2V/fpZdeLiGRYLtPX7BLNCnkHdZc+qm+7msn5/M1f1/U1rf73pPmthXIy2WEHoVKRl1jGaZoMP
R63dkujidI5uK07Oh8UK+XGNEH690y+/6yJR7JN48IdAYZbr3BHrW288GEJmp31nsxl3eh3tQj12
vn7TTwelHg4NXWNN/TsoPu7GqMritGb1Zv0rCcm3IHnqqvAtmiDjC+rGwp6PSu8KdPWfOMJyg2Lj
CkPbRGKGP5cxAAug0a8zq+Xe0j4O9Ks9Vfybw8Nz9SbHsZfKfRuAgTdDHCXU5LHwEcLOFI2gb8lc
izk4RqMO9oYY3uSSSrJQVzioByJKQPkvGvB7qUGwl9ZXCxGz8n5GkbUdyG3q+JmcfzvA+Y9eWitC
gX8EpWNt2qo+9dkhUoObOEr2RVq8UeE7DrKx7+poW1oaavdkYnhmtqPIhQhs75RaGy/z3KSlTqHF
j71f7DRZ3mdFhAhdvq3C6liPHOxJXBUu84M2bo0oa/4HEVfbM0ETzyJSyU8hsTZF99csjDdfQBmf
PBEsqKuZIQ54EWCSKoXYJeWbakA0Inv4eglcB2TWnY6UBZh/iXbtIoApmYx/5Rh25xxfi1GTbE1Z
856U5t9x9cE/jLGIWVGcgcmJGEPdmcfyiC4i4iOTkz+sn2SfB+QPYy2iVdu32ZiIjBUdUko3o21s
p73hzjcBeaM5kYvd6hoEZf6dX73fIjpZvYdgiD/PIaByl8Ro9ijRD7FCwxORJnETHYXn/7/PtthD
RVf7cVsG3TkeuqOFpW7Zr8lOf9aZIEEF0YMhskWtYVHMKDNtKowC/1ojJxOwJpwzOungledx8h2B
Uvkw9rt2RBnI1L+lQuIasPbSSD7I5ndNQKRKUVbi1fVilSl9W4hmgLyixjLHsw/xKtaoiYQ+YPIw
PCZ9c5Q9byU4rYywRNcZZVPJ0ohwtRzuzWHg1dbY6dK/Uvblcrl4iyVA08urtPdCSCWtAl1fbb23
rOomBECaylZ7nW/ZjkgRAaO8S0rZeJRkSlxRpDdbqzPibV6grTUNYBetqg0crWhvRcF48dXsyWjS
97jM8PRo7KJPsq0h/COG5tt+vEtNqmyVJp8mrKXC/D7VxHtZDWSIycNPMfsGRPalEr+JYixuJ7G4
s0z4igMkuETO7xKEirSo/a3E3pnc++ekGdtmerX4lclQPcophvLlcbKelLq9MSPs7ZEqlyN920Y6
2oi9nXFL9NPbTIBkiqSf0FLzrGxNqF0jLTDue/aoJJaeuRW6xDGScWNZo23qrY2DydZTEsxKaUkg
USCFGAHXww/Ens6yr2CO0d4lYvazbXZihyr6rZzmm5T0z8y89qCajUx4t1C+1mlJj949tKu7PAve
PV15Q4DihLMRoketam1yHE8mUyp/xAGqXpHla7Ynt92uGazJyZQUQhNaQBttKuk5Nohj1cVtpWu2
CTO2D8CVCJkriKKdpuF7mafbbGpfUx1eOFDT2Y7DI6An/b1i3hUhRsoS6q/8HxxJN+J0KsduYxbh
LqiehO5GBZNrtDWHU7DxgxS+jGQ3rYBWTscsTjCxKJgm3WPoeU+04g9BXe0H66Ee1aMWeG7dyLpT
qMLKWfGPrHG5ci+z90WSkkZB52fQxc9+2f5SldJD/Sf+puDw7aYmqlFtM0UOYPj2KNV1weGtjYiV
wFOGA/4nGdFF6o/FxPuEeXEWRPUmwLBxympK6ZFtFMXzNLTPVnKHUZCjPxUpvi13QVvZGJneFHK3
F63CFoytoGl7lau91UiPstX/hr9DBc/Uj4k0hmwIBMZ0dpbYtP1tnkrwb9LQo6tp/ShHi2a1OHi7
LkVzF8pk0GK9GQuvg9I/Y5ezmcLRbWoKnjxCaGobUb9XIIN007eaZNdHajtICegjJg8FuOkgcgiS
btCkKFSbL5r0fUDdotDfLHpX/9uQfxk2FqdoEYa4NQWEjQIHBIUaUkv/6Oshru+Bl0PMB92H+BqM
ra+LmZycKxQVk8m4VdXaDsr8FMEF+XqotUA7//zDUFLuD2kaEGgbzuhhOOf1/2ckX5yQRpK0sp8x
QBnptkii18rySltrbboW28EMIlRBZ3agkon7vHssdGs/Ct991Ju+nqz5WS/3Hd9FQ+HYBNKJ+M/i
JAYgiOi+xrkHPdSdyCk7XdjNC+3rYT79Jh+GWbSd5QpVRi57rDC0VhNsSIs1EdVPZ+zDCIsDXAqm
ocxURhhDfWeW1SGZ5WLqoxdnh6/f5ZPs5WLO9AVMCTGjyk9UBZLv1LykVFU9VSINv0nLpzjkoG1b
Nx1xgRRKR0AOQ9YD9vy3ji5YFAwPdbcGtliZ3GXjJkogmRo961EYwp3fl5tQT1a+38rs6osIUTaS
WTYiy0QW0fsY7+RZeqLoHNTiV3avZM2/a7EkTaL23G9QZQv908v9G2KvKwjolJzlAOBxJjkdE0gP
Lt7K+vRam6fczO8ESX6IgwEpaITyk1NUHhRMRCyVvyn+KZLcReOVfuRRMZNtY9yUviY7YzqY2ARZ
JoIUs0hRlFGkZQeLsO8VKbhvRNGp8ugWGwgE1ZPsQQLGnU+7sKQtmXXdNwiOdj2gM9TvRG38iXLt
sNdS4THnlqjU4atMOlOP1kMk699j6E1ZL9c2Tgtviv+nU0ln0V6ydU18k72bthoekM+WGv0hQuU4
RdQ48aGPcvNMferJ1KwNzw93dfVjSJ4wKbaT/KQWAA/523KMkosU2JbFdboOdxOQ7FiDaCOrblD8
CYTnqu8PevWWI1Xr1Y6uPRpJs0+Gn7Snnxv/Ka9DR87Vvd7fhfXPIFNfJ+UpNKJTWHe+PSGFi46K
6TRCuY3kal9Lb1O/i+ANhxMUxgPscZW6OF5czZvmGa8+sEw7oSlZj9qNxb0oNI4qCBxtlljOK7c1
KcKGf6bW3PjGUbDwmtFuA0/aW31tV9JzEYu38pDsVG16NIrkoVaf1GHYetXO74KbqfX/NkN4Amr/
lvojXnCaO6A2n/ryQfERxh2bnxFWNY5UpW4qKkcpC85a/ytv9ulY/lKL+1GAaFjEtpd2d62sfUvK
irQtCU4pJBqrB6TDRRpZEhsBGURQn6wqeYgQMd2MinobRnKG7JX3pmY3WeLmI2ln1lLE3lkQf7dF
lvq27CXccX3TttR3U4KIVT40ivRmdMY5GCU46nL0N6jQ3mFpvivym95mOygP7teR6ToQQC6FUjuT
JBDEWyL4uWchvtf2I4pntTNG7SZv9JVAcD2EPLu8Yheko1El/bskfzhce7yCAIBOiISVTk4DY+jL
laPvH2vtav9TmdZMHVHsK8ihrFcF64Ahqh4t4tby2mOS7MtZ+gqpNUVuDmL4PIH17ULdHVPzvbb+
VPqLEtyxqskM2UPWfhha22t92D3pLXKZ/3LAlyRGEVwZWlelZ2VL+iQfixzrn5Wv8MmZyhxRSYHh
hPTv0rpHLeVOKrsQXC3mh/1QulZY7IPOO4L62aceHS5h8v6mAETTjoxV1LEiysLGlRMczJTvYSXb
FjmiVyFpWMMUD0s3Ts1nwWt3YnwXVn+wbNo0NLuS5KkXnjW0kuPkvlfY1lm5jYVDU/yVBioh9a8u
vvXLe1E2gbNWJ99DiJGdP8aV2+RgJzCmtLSVVP6z4xF+F94JYBUMQPqLVM9vKgME1Zifh+2waZ5T
6X5uLxiOapu/FEcyN0FlDzjPrdIhP12biA2r+lxyUv9R9T+szVzTq5L1j1wYCgRNANQxSt+C6R86
XN/G94X6qtaOmK5870+KULRH6bThREcH99pZKJWSNDLoGFtP/n424AxvKzfYdzthvYB8fTjSmp7F
yy3oYbOgxuXhmPtRpxQo1p/xVN5Om/gUbeiCfleO5TZ4DFYS3U+kABiN3oNIIeCTqoiajPJkaoxm
lVANXCV1kEdHfOwJJu3B/BXZ6RYV15zWuCN2YEnzp3qNcHFdSOYRPgCeFy+s6qGUdGFVztrK+4y9
faucfFd98HftVtg1u/7VQGzMCfaRm+zWBOHm7PcyFF3eShfZsRr23DuzZkJGkquELGzVGovVSttn
Ubtty7Wi+XXguBxukSWrspHHZdxPZxXrh7xsCWS47RUr6/V6m1yOssiUh1IXjFqg8yfBT/Zek+z9
6/j3CSMa8ASazHgK6PzLsvA7RKUpQVcdCQAIh5FG/ONLbHC1o3IHPn+LlbMdbrQHCxz+ZmXwf77C
y2+mcXroooKfHWzByx3SFFaLUWEynnVdeB403TVRVYgkyZU65UHrs9eqZcfodwiSoX2u3E1B8FM0
mnPYmKe4MzOUzvLviRE+iiS81K3BtZmh9j5VlUfdbo+ruiukz2n2METvFUleiH5a+39I+67lyHUs
21/pOO/soQFoJqb7gS6d0shmSS8MlUoCvQMJmq+/i+pzuyQqR5zufjgnoiorEwQIs7H3MgDrWiH0
a35ouEI7EKb3EjmF2R9IBDBL84Zag0bjHi5ThiB+BbecJFfvJSEj/5D4Va0ObjPIa02GUFpSmNBi
qNa8As5LHhwNR1XdboLhXMn8KkBIqg/Ba1rrvhHsIXfuF3DLDuvQriCXWXNyTfr6NFShXzco9BBA
Q2jzbLSR3SiDbWU7C0aFAcovpgBLTOvuG/3YBvuovk/a1Kst4sqQI2ni/MoKocPfPLVj4bMADG8z
ORUS3Cfr+8wCN7hB+aBB/oi1R0IzXFK1HVXWWZtuuBrglvND1sURXiqJPTJt33WerlaPepl6+Vh4
iYT0FAe3lLT11lTe+vJNR+xuJtypAG2sswDx7YOUvlAhdrHE16nys4SmzKgkbgrjm7YY3EkhMUkl
O0SOKBLwE0NIH5VbyBKixPRcoaoTGcJry8rrIIoWwJo5tn4mFk4FyEOPMeLGDtaDLciMWWQPyo9s
eNSZttGV8zjeNkK4I/Y7s92KTn8wMBK2lm2hDQmQKQ3WaknPuT7gCC5edbVYK2VKHRo/fD+bL20I
OFNwqACRpH6h4wLZI6ymR0AXVSczNxyuqvZo0YWI6wLH63PcOKvUZBoAXJSI4aYodxLXn/VBuRkk
eoygRzgUfpEyOwKpqmv3RhDXwHEOK7MPt90o/fq+v19L0J8fZLbZN8gBA5aA/lrsUIhHFt8HiNZk
/VXKQjtn+kJ55dJOqANZpdGJ8Qxi+Gyr0BRRxB2sVLmBwl/2FJb33/fnwgEKTAyBQy3KYPBamcue
6DBARDK1k2+CfXUwiY1lCkSQD4gpSr6dC80+a5ttJp/usHV1T9t83/7Xa/vn5mdXaYAVu7FnaF4X
uauWj4YO81r1uYwWYr5LAznpx8jqZAyAfNLngezDgVdxy+UbqHt5kPpC3tP7vieXVoIxqfubJqR+
viikSByQSwMyDzd6D89O8hTBicfoltDkl/vxu5Up+voQQeYaKeEQ2ci4PVIQR0afq0tmK0tNzIaK
UqjSlWor30QEvl7BptFy9/uhuiAMN731372YHuFDL8La1OjQCxm8PpuHjrlCycG3nIRvh1+Jw/fJ
Sr9VfYj8ueyInbUDnHghxLi0jj8+wfQ2PzxBWo8Ji6YnSHBzJpsAODTWPZboqhhWIr/5vsMXUBWf
Ozyb5iOsWplUY3JAEKF7C5H4cSW7u58omoR4IOjBztdd1h5bepWz6JDBEVhtNPSyJ5mbZgOYFwvr
98Jd6nPPZhGhVSsZ/K969Ax5RWoDNieuLD/1rQNbvdAVl7ag7DiApy+8wAu0is8Nz7ZGjXGNVhx9
6xzhZrtwQ1a9i3nkirW1m8rexeYcrQh2E5uCNDQpCi9M4wvInE+PML/OZfoolfCckG/UVXNl+GwL
oeMNsH8OOKj/Bh0PjVHDhDaJMgmFzGZsUOtJVhoYaE6oowDvGS2pq1zIa3xuYjZLgySASStEzKHB
hzWpweIZAjUn6wamyTYiGjcDN2FVXZk+zJdd46p4C1fDGptEuOdHUFDdfwMo+vmBZvN3YtXEEZ4I
/MC8sLu3iNv5CaVDJ1txn6FEBu+5W+QQPM0rVwgkF1btlCafB+ofh3w2twukZhKtHuWbOn2KxKuE
xDWA2U6DUDMZE+QeDU+DC9GolEstXzwWP7zs2eTOq16LtanjDfPwMpLBJtv20D2xbb7WQidGwD2u
ZV/FnrE4q78iVj4N+nxWh21MIFWNWVAkw1ktolXPqTvS8cD4IUtuwsByhuoosthVO7IQ6C30W5vF
eUkW91nP0G9iDlsDadFIPplpsMM9bsGR+PLG9XuItdlJqtEwpLRDN7Vb4XeArWRbvkK2CTI/xR07
/d8W8cX+6XADgcAcHJfmmaeQ5Jo25mh0IPKRyeoJ4MLrsIUFWGctzKGLez9kJy0TokIwZ5sNZZc1
VV9J2Jxk40cfgLVkyAv73zQJvyyPDy3MRhAVWZ0OJgKF3MTda7hiVNgCDsyAP9gU7y9HzJqiYP/9
qlzq1yw8CfQg6cIB+z7tz0xA/C4U/2EL0xN8iA3aArTFHHjmGyn8SeHwjqTnf9aF2VYeDZrVJzW2
8iKQtprhAv+3BAS+GI1+eDezrTystCjXWvSBrKiPWoAM8SrpMfR1d8CuUUMxyrpqXtPVkgvNxQn+
od3Zjk2UGhoVDF2TK9UhsMiTRtvi51BZwgK/CxV/nX1Qy0IKB6pZ86uRjkJIrTSIhA1kvoR6G+SK
1wNxYgJOkUfMDsLToCcbbVjSObvcxX82bMyKq9zSx6IMajQsw+9WWgcsQNEk2AtYhnw/T5Zami3h
NqJAJ5q4tHAkpMNOBzgKbnjZVTK8fN/Q5ZX8u0uzlcy1WIU5ViXfMDVdwVt2AxS2XWBVx+yKCXgt
gIndpkuV/QtpaRMKNagMEgL0OJlbFpWxPMIiMVZutCTaFuhjMADHJXC6qd21lT3QPvtRjhmwrUAa
jcrt953+X5qfcHMQFUfpaTZXlZA3bCgL5Ub055QVG5Vrd5iB91SjLXwCNJcPoJOBtAZDrKpS7Bwl
zu8f4dJeZkIhEd6qsBXFZffzTtP3pQkdZ6HAV5W7BiwXAJxd2msuBTFwlFE0JBtBuZmvE9rBAycN
kC9ppWEddtprI+GaH2iwD8kVkjhxVZ1CsdLzyuFytOsGlC+7fdboYEfVbhX0TsO1azOsHIX/kOLB
VRnKXCldF6jN9Dk+hqSAXDV3ndUDDkavOMLGPs+v4NH5YKrxOglCFGNTjltBwL06m6pLYif3xmsX
Ky9tbeCEXwpiLl3vPnR6vkazboDsuOiUGwLtPJNT0Om9kiZORACCgPqywhaVHRbG+d1i48OpQdoy
HRIT4yx8WJqtxZrYuS1t1fUSmOLC1q7A0AmllUmf0JgzDMeGhYL0yI4bif6IiyWiQcPJaLtwhFyY
mx+bmYeBMRUa6sqoLLAqXuX5rkjoemH2LzUx299yfZRVLnNUEyx+MGvd6XvNCRMU4yYtagH98TWp
CnUvRHQaufxSNaK24W4BRCUx7+DxHm1KMkHZGZSAYDcTVXDzqzENgSPyBJOPAsDg3rirSn1DGNIJ
Q94BQylfyxmt3bCEeiBsOH6EQfuj5gpSqVkMm1QdelUSlQYvrIG+lCOfFjp8cAgEsmvfMp4Z9H8Z
zK0s/PXCgHwNqBAawr9Yn6zxUBv4vB10Em07uNIgmcqzDSfcx+a4sONcCns/tTG701Cg9SJhqsN7
CbLt7Spx49vpOtXBBJQ+N9fpdlhPwJCFfei97jc7r2GXZOCw1kGN/SInX5BeyTky4jcGWCtepq50
J78FekTyARTnbo7taJE7c2mCfWxzFgXJYdaNtAqGmwYKaEP1ULPA+/6VXVqMH1uYvbI8Vq0qr9Cr
lHKfh+iatAeNe+GtXTifP43d/KWNCQGW2MTYqS7pPPCBVBuT5Z6Xu0g9C6Z5amWwha5dHDwFivEQ
foYH9Tsg9sOGVhQSiJKUjTd9/KSMj3Ct/TeG7sPvT+1/+P1etIrAAh1uQirtq6hfsxhFEKgZ/GfN
TG/wQzMxrTITHvLjTR4/F9X9wCGZoN5/38bSUM3mGZEJrVLEoTcxJD10601mxUIvLoSCivZhsGbz
TEtlI0sj9CKTxqsUwhySDBpO8QADI/f7vlzKVULfFdieSbIZ4LfZrszgME5oGI9w7ShdCwbSQXcV
sVVWvHC93PahWTs8g0pLJJ7ACgeyKwVUWYKbtaLcMLE09RGOfd4VCZ20ZlXFoKaKa6w1Bw8GBWqg
8J2sj3JPTlLSFOuINLmfG+AMBdGxI9YxFtAb1PQx8DkBJ9oqsuukgmKNIY1wpFPYFW6q2zCErVSa
AV3SqRXAjyFrvLHmt3ol48Tg/V3WwAK1gmSagouFLQcC6hkSBJFyMKpYoQ4rIwVJmWtH4Fkq2zCD
0ZGCrFqLfOg8nmS3Q8bXumhvoft/zgwt2TajQIkqeetAWndkgk1I7umWmukINQLFssOigkdCejSD
oreBcS6AGOzWKh07u0/1M+bDZLGFGiaIyS/A++0rrmW21AsUhiuoNtWq5Q5Kb4JnNVxD6EMPixOI
ay+NnvlKq5NVy2SPgzTi6QNHsTeof0BCTHMECnogHIhyHVjgKmQx2PN9Y1vwC4SD71sqVcQpVfVp
0IbXMA6udfiCXwV5uir1CgDzuBjWcm89RIl6m6bdKuiie31IRxtV+x3iTdCQa4TrvG+Ey2JM1kB9
DnPZU1CqM3qxCvTkuod6SeR1YNMwk4PB9qCYvxRtM5qlZ9TiFFUwI4jbA0TPwIzXPaqSlSFpu6TI
PBBGRg9G6ptel655kl43UE22x7Td13V37hQA8pNgX4eGE0bI0CVPuZF6okmAh4Bzb0pcXpaQyYXp
VgPqXWzD8d1n4bAb2tKrSsUBrH47Jgqs/H4oSQHQHAfVW3bVFHp2UAoaexzMeneXSBQwqcEbWgea
THcBvlmXMYD1wHUZBRB48EvIofiTpsLprX7dRc1VXmYeVFLsKkWhAZENkjSuBdJHLfOninSOgZDE
6vZ80lSy1ENNuCvEi66eurbDmZwDyL8uMniyE/OpkYnfYLtsNRSSJcAU2/xQNzC3oLCfD5SVLp+H
sbYlUu/DDp4j3Lxvml+cGCuliB6lCkDgXmltoCDkQcOzS9Zm4NCJFKOTYH0MiPdSNQEyAMIdGaCO
EugKjF7XNTz8AuKxdgPD1nUd7y2UuBXQv8xmV5eVb+XEwdxyRa7C41gBS52de/XXGIQe4hnIcvQ7
bJgrTf8BbyTPMulKSoG0AOSSgFgySM9xYWB3OeQSvtwWoVvIP+sodlTw2EoG5q0Cu6JArCVQhkKs
BFNFyZ/LO2yMcVf6aZbYAmKrydiurSK5HqGyWkFYYAxXWfyEVSMFihM3gw3IMBx7yqsCtfckq+/j
xLKhzeI2dWnL8WMQPtfMcoK+tpWS7eIhcFkJQizvIIikXNOceAH0TAZtV/d+RyhUdSovhTSQoWBx
vOT5Ow0JpJcrSNHHWCV5f1O3x7yGswQpXK7dVoD5FcOV6MBmshpUro2V3v5iLPRj0YG0OUkYtld1
bx67tLRN3MNRqRIFsCpF41WheVUW2UqR70241/Ss9JQkuBVK7euA/UyQXt6trZZnMDrc5xFy5ho5
aPKwhkq700SqywtsWuO6lOGWklzB8csuaOuAwtTAuDKEPgzHvgjnRH/UA3CWyM80kFaSot3E2kZU
2iaXKhcWs75KKn9QExBNmNN12KHDldoCTFGXDuGNzeELQZPAyaYrfeYbGV0Rskf5PCz9ostdkhhX
OYagqfZKCSzMkHlDd4y7fpWGT3VjbjPgi6DGceRVbk+wC7UDLsJwAG9I4vu2QR6+idZaJl3B8NYm
+SEdj5HUbjWhX2sRvAbaJ2uMYXPJ12Ol7aNOsUfjrIAbVpN4NZRPEF9/LMcBqyEofwYi9Rju+r2y
y5L7QAmw0ZgQsXpDUtMN5UMp7ULjfihwbyZ3wSTQphJbZfdmDO/Y7ZA/1BgkpEsg/vpk9XtgKt0w
JKvGvK0MyVHSX0mH/NRYQfvLk4sfkXSO4NcpG6lPispV8LvQ+ny1NMTkIr+zRgR4EQAqpH6CcTWz
9fERfi5OixqAgWATYqhrGRSusFB9adJ/UcC24tSTWI2hkraRKR7CujybFrP7mLpmRbYqjWF98ysN
QqcGN62QtJsGrLGEp+cQNGI2PmvZRtYYpMhYB//WUywF+8Hc1L04yFYCmzj9IEJrU1i7nuQOQeZL
bq5zBteCHrtloXaHotQgNYPhdY12D1t6+AtlwGYA9QLZfkKeRBbdF1F5TeOfMmDuiSA/m4Z4XTk8
8Axq5X1m/kjHU2tW0N8QwLV144YiQzKkvyLoX1is9eua+WMRrSNTXXc0c5WMwDhcOURKzfZUA3Oc
p6nlRFriaKWx1lNcFeMM5yE5hiV9VvOuQY5aKfx07AkQl+Bfdx1OlxL23AamSizVj1oAFXXRXYU8
Y65WG7+yisCiXMGahF9lVrzlZC+b0Odqmk1NLJyLMLq0rF2UqtcWLARc3msonNUxelDidNIz4JuC
IXrSaRD6SVnDTc8Uwb40TSTOUdd3VDOHsXA06iAWQqRdJwHcOEPjTTI5kia0iB04BkMYrQ2gIxNB
AhaXWdTFUinyYml8ilgTeHXVGWe1yd4KiGushphOcsM8vm379r5mobyiQWQuxYzqhRgNRHokYpHH
swDF/Bxk55ZWwo8lb48VU29IH7lJdBJB47PB2JaKYYf8xSwBLpEFcPXANA1L97DZDek9SPz4ALOg
teZAvRUQwz2SFVtnW3PT+dZW3i3dWebB8T/aQd3RmIJx9YvmRajXDTQh0I7wjaN1HF0cOECruWyD
o1b1U0+G3vXiPXZeaf7S7DT+Hy4xuMYSFoLQeow39QZqZKtmR+wGEN4EFcDFTs6uM19a0z63Zqp1
CckBtDZJ+MKAVfXYFhu5OxFGDqobevHrUjr/UpA/+QrJlgz32S/sZoQPJssGCwp55QMU7bBoiaMu
qS/McxB/duyfrcwZzqPVQElswNvrrWcDMVqnya6gp7y+gx/CjubXBAh2RpptosImXD6a0qJr9cWV
8rujcwJ0D0c9BSm8FhxY1ZWyfFWhmlxVB57iah/cg/ecaZCW7gFFhbVfqxYLeZhL79YCawkuexOx
fQ7PpgaM0HqtAiRSLm0jPava0/f3x6UGps8/TNWgCsKq6UNwnKMrgvDYZP+qie37a/zYh9mV3iQh
1/sAwRSqxCsqAXOCRt0x4xuw+Owe1jMGwBGN0PecPvNSc8bhkWT9AjZvXj/4x2PAhhvJEWCIkSb5
3FNT1jJVKZv2mNS101Zkbepwh0zINQxSvKGvDxnbyQjIkadE/R6Kn98P9KUtz4LimoaLMerJdPr8
w0B3cS5ZYhiw52ZvOkK0SI22LPthxOdi/NHyOyq3C1D3i6/2d4tzWmHJzboH8aU9UmgQKHnkMq1f
6tSXjQDVFRMihSiIoE+GMevVAL+ouC5YcjIk/qM1GQOPi8MhvIO3OGSafyZEkENjQN9bVenRbDkI
9EXyGsSoVmEUnsZAnIvgFzGDbYPQrMu5Q1p/bH6aVFqTYXD6AX/TV67Uy28QSQXXQ96Uioo7T+6E
ueREk0hrCnKEsWa6hUvnOefMZUQ7wnr8STVHcJbyHcll+FPLayCQXAMOWkjfOYX+kMuPek5XIxjv
g9Q4VqZ4TSD8RPS4MgZuz5jHQWeHe7CJqknYZw638GUJuWuhrRIjOLMhexn09Fc8lDsACdbqqNwJ
BQK5JWS+lARELqr6CoM8Qw8umcJSEIeYfi14hDBOAsGh4I+ECuLEbXBrjhOUWpRvJDtWHAJkgXbo
ZdMewOpfkzHZ9kWs7FpoFXjIu9R2Eof3SRT2LpXzBabGxfc6OURgtiJKmFOO4q5OId4OewZjOJTF
kw76EA6Y71fEHCYMUg0mz+9G5mFI1QZUDKEUnyQ4u6/0B76HOPrP8EF9gen9Wl4jmbNYo52Vmr60
OYs8pB6+iVgUyalTo52ZFn4Dxqkl925dHIKGuY1WbWpVgjGs/jCYyc4MgQBXxm0r150XUkhYoRhw
U6WQay2VQ2WGJ900ISWCSyly8z1YVQQKtVbO7yIk9h2e0p2FewHkD3F5r6EEQBNpPdAAWS11F4x2
UP3UweqqMg30R2WbivC+UV4EYlkESH7Gf9HuceI+NbgHdPzIwWDLgPQnitsV/Drr81fUZG9KJFrc
LBfNCVEQyCtaBNWpEcF6JMeHGAIBdt6E+zapXhSjgTyPMaa4uaQdLjXpqyoSBMzSZuHtLo30LAhS
JKkDcw1TiAlAGMojhSG9CCsfHDeK2/ya69dBJr1Q65UO10W6bbIHRfabfEWAyRcCaRl+/f0jLUzq
OaqYKiB1ovwfnzLrQEXnaDFc3YIlGJw5xVsfSidfptjsSM1UTkZFYFr3ufkjwPqFKyqUHMDWhdCC
KZW421nbAn4EVQCEXNt4WWD5MVQ4B5Y7ETXZatSGGvrdgm3MVDdso4+eEg1XB8b5dmzD26DE3NB1
9dzI10Vbb2rrMQJ3qVlVrF3rfFy18k70qpNLv+T8VRF7JQMQP/6hAeLTBG8q2zXpmxYoIENCt4tB
IgUUfbaJ5cdYAbnXbDZd1K4RO9t6iYmYp+tMLZ1WYKJDu7Q06b4hptuUw1bvAQhu1HYnpd0J1ti+
aAHwEUboIfdzUvjwPMT1cwaSQx+0exQLuV316X0+qGtZK3+O3FxHALBbwVjY6aTfbo521+fbJEUi
qbcWahhzFOqXVzOLAUBz1kVMrfjU+PpK9opt1zvQQA19aM96CDxgjbtHygJkIuZ222pHdrmzBIW9
MAthVQflYOPdlm2OYxgCowGCHkemlR8HTbxnBwgbFgJH9cIs/NTMrAjV9SqthRFho3MUH2Jkk42t
dRDO6OgO0NsHpC+cwM63k9WMvEICCLCY1aLe1FTomK2FT08xiw/wXsuuhdgvnqKaXKlTP3is+lVj
t25g1zaMdJEyd6A9eM3X3y/2r/Ee1T42bc4uuUHCFR6oMcYZF/cNX4XHtPS0FYDqayn2lm5EX4Kt
WWuzc2W0+Cig05ZMHPzEkNw6Ze5Ch77cRd6bgHQysCEqYtjZ5AVPIu2hjJacGjc5TFp/kN/L9kB3
rAp3bF1jaQOfQSSmxQLSrT7JWyNe1ucxQNlZDAeFnpxUoYKVxmAZXSWbWDvJ8KvrDSgJGU8538RK
u9DTi2P5u+F5XECsDkm0eqKHtS8G9HITugSzmVMK532js9c1BOMIdCf61iDz5St+7h5hN4WcJ/4P
03QNuR1bl+0G/kCrJbTL16zE54Gls5NRrmN9FIqBgV2ld+BUBKvS788G6Gbwl2YnGFqk2+WsxMV9
58OoThvGhwsIU/ohkKKp1bD3UugHxfwhlPnCvrP07qbPP7QipYTVAgbdJ7WKoUAIcpf410PTj9OS
zpZB2kOeOg4xO1RDdkpgc1Eeyv5VX6QvE2RWI04Skg+ZgX6QVRjYsgef36nwAIaCtiUC0D7Ic/+r
3OQvjc7KxoOqGZnQ0Sj3kmeE9Zkz3MNNBVpo0KG6rzAxAajp7eA4uPwWpTBguxf2mKVJMjs1Apa3
HIrLySndNBukT5kXAWHd4/8jSC9AWa/gSvBv7Z0fZubskEBtRodJMBqNqgdKnxi7X+jVwqSc34R5
KmtQJMWUmVQdc83jjlj319DPSQ/gBrgU5kX5v2pZ9OfLtJB9hBgSAN2zlylSEiJws3Ai7JuNsmb7
ztd9+Ex5C527vE3/bmf2ykIjb0tmoB3jiEPBVtbqaZL0TY5LicbpNXw5y43fDc1eU4g7bVFZaGhK
2irrZk1XaMZfPLinB/6mnXc62octJKW4KqswfMIqgE1H7cAPEDwhcKyL+8gpH1LcDHGx8nrJLvf6
gpPOpTspdpd/dnIOp0ga3NMYCicneYvwt3b1rbELfVF6jV171ipGisheyoYvNjo7ECS4ZPQqwfwE
OKPcTG60IfJhv8QUlHrDugp23XkJF/2/nEK/ezo7DwalkGQjf99simd6lYKJhTLZQ+ADAABSVP7E
fHb+z+aqOjsdGCYQlwlGN3voXYgxbfMz6ttedlwKXtQZAgerjxjwl5gkyUGVgK3F53NIMbKwF0Uj
ToQrb0rT3ZU0BsmTbkGQh2nZGKG4ihsYbtdQRQrdqh+hJMAUF5nYU6tqJ02CDps2ZqotmupY9xmK
qIYjxeYJXkuDHZrsYJZJBIeWIgMqr6K4wtd/pp//66X/b/ZanP4x6fnf/wd/finKoY5Y2Mz++Pd9
9FIXvHhr/mf62j//2ecv/f1Yvua3Tf362uyfy/m//PRF/P6f7bvPzfOnP3h5EzXDdftaDzevvE2b
90bwpNO//L9++JfX91+5G8rXv/3xUrR5M/0ai4r8jz8/2vz62x/KtAf/18ff//PDw3OG7+2f2zpq
opZ/+c7rM2/+9oeu/RWWrbJuyIqODCed9MO61+kTqv910mqwDEjBwtUDujF//CUv6ib82x+SIv8V
CFxIqlCd4vIF2ZM//sKL9v0zVf4rSNsAlkPgYVIKM5U//v/TfXpPv9/bX/I2OxVR3vC//UFmexhy
ZlCpVqBygkScoiB4/jz9YGqq0T41QOPoqoeo6U4oU94QLUT5kYMLBz0rb6iUChYokAATEdTG8upa
r6p0VdTwX1Kl+M1CSqzVCKSefhpm00PZO4E7F6wMghG8OniGQmEzs9XSPLLgWRmqNcv6vd5EW4hD
uKHBHNPMbkoODG7ZqzLsY8LnOAQPToe9UFLBUigVAZQmUCVSADF1W7hs+GWYeD3Xoc9lgjxeJTpK
GqMXBFoFytMS1E+bHcvvgwTiB14k3K2wVmc3tFQqaB+HMZK8/lAr2HYkBPtCgTFM1R3zAIVyPb4r
5BbOcq0LONiuVfSDMiZAD3XKpm7jnTZE+4FCJY2aqGvnuOaRct1BNy8ae93V4YmHoWZ2l/Rw9EW6
FWbN2whXGUB+8qsSwn5tEB2wI7wArXdXhNz/MGn/nBYfp8G8EKhO1ybIlqg6hAShW23NosgA1PVK
I2mJEr55jgCbhjSOI0e6O6V1NBnaE3Xra03wU8ubVRlmt13/svAI00b34TSdHoGCOm2YE5WewsHj
80zM0XIfMqN0C2gFhlYKIy1zTUv9+VWFD0SnmmtNFQ4yNJ5qLglbvoPb542j6GEqU/dhOjDrf65U
YCRqZunGge5DbANqdLDcfFJT3eEGMk3DfRYQO8wBq+pNj7EaFsAV6s61z1N/zMI71MIdlAJs1HZ9
CkEOKK/6tLsxKpCjtcRuleJWNkY7AZPZ8opiiZj1Dpv/0gFkugHfx2om86sag0UyIO+scmX+AvMl
qOIN3YGRCGBFQYG8YtWaqlDursfVMBjQzkPh3A+EWiPhau44Ci4qSE5BANs1FcIgBduyl4KaD3Ln
d1K3bfl4KgwsbAB3cnsIVtmo3sJo5qGyJPv7iTBn8atYYboqk/d90TSMd6j5h7BqSNqozIKmgdW8
+pi1OMMSbW1YeJyDxmEtMwZwRCt7eh45eTRLE7Qey85Mg+Pxc80JxnZCAuRHWcnhgaMrE2QD2cOq
WiL7z7lieFIVrshQbAOw1dAgeDabsgEtIcfQNi5u6HvVkO7hlXMlRfTcMOV50JC/aeXn1mBvXCfr
70fp64pFdgWJefCLoIgFXYPZjFVHDo8MwVrXShNqq7L2GCaoFWlQbKxz8ORBJkj9KyPsVk2OfCU4
m4viue+JlU+TbtIcmzSqIHlmoF45uzmModQT7L3Y9yL4K0K59Q3HCYTV9BcLmtqG+sgz7VFqBRzw
Ov1kVaA9tXKEBK1k1bY1gAkeqI2dCVHgeEAEowBI2UpXUtX7La01qOFQxJla7dVjjmNFfxm1IHJ5
E/9kSiAme73IQREUMlg8Q91pTRsgjUJYZTtwJboxOmjMaWmyU3jld/1THNm5bO4zdfplWX8BxaN0
BpM7kjpmdpa2N6x0+FBUcJLqR0fA1YDCLbJuqUcFeWyMvcT6/ZBpZ9Yld4qIdiWPd1mhou5B1lzT
1jInP7HHh+OhEeZeKpVHrvMrQstjYUFnSVgvQCmczUZ/ia3ojtF4O6CYxrVzH4gbxmDWx9tqraUs
dvvguRLGGy9HlBVlLM3czE+NtNIFrAyy7qHCD5c1wLUk0R4Dg19p8C+pVO3Z6JKdxFqvLsBdURV/
DNQVr8wRkuMhDs9cd5tWcayBvrDS2uRkANCngGoQIHtRnd51Ct4kqZsbAXtzzYApdod/kVEAzcpf
IQhVeQXjUprcQZF7F8rWPTIzNkuZl9R0L2T60hf6afqPx+pjDzoXg7BfOqkoYWfJFYYsvna2OKQp
IGL52LDqJ6Sv4xqf65OEbDKNJnd6TfrRCXB8YeLoFDKUZiFS/2aOcEBSyeB1WnKoTeM+bumZw21O
JXA0Mmo8p4zvpCL7lTd3etDcwP8UZaiqQXjBMruPtHWhQf5cblGioGWyBrTrsTW8tiTbsuqHTVWa
K6aLUxpCqYpk7E1QHH0gzUNAU34siPIIk1LTHgmB7BVwj6jrxhl2RaGiLDCG2vNQyK8csnBxB9rh
qELnH3rYOo9yOwrR6Hsfady4tSbtzFJdUT3aZWEeQrjJhLB6cjfta12HkFw/YMKfAz3e8FL24VCz
1Vu5cTB5Rqdp6UvM4X8NuWe7UsNdCtkrWwqw1tXJLpWHbziD3sxeeRx13AMZCus2wGuQ+CoETjM1
fDMpDiaAFiG+AFlqUt9GKn5LjIlp51V+LKpslwzNVdLFZ8bWtC1R+pPNzQAZPrfOi9AORjjOa2KA
Jx5sjYu+uGKhZJuxheI4uaJcWZMMC7FTSOk0RmmDUvvcDyEs3MatKR1TOXA1mJUHFZptJUB9JT2A
Gm3Q35nyS21AKD7s+unakgBAHkb/j73zam7cWtf0Xzk193Ahh1tE5iCKUks3KEVEIhGJ/PXzoL33
djfdp3U8VzNV47LLbUsk4lrrW+/3Blut5Bez4+zPVb4Ymo5OuIlVf6wEUW7U7thXYYBHrztE8DaK
eGFdzAZP9HjZinh3hZF1HFAROBdjxijeZ5X+Rl4YJN2SNXugr9DJL/ST1mUszDiTzpUukP0iAzRN
tRZKnEENx6vdVroTqjja4HSzdal9jsWxc+C1v4RNItttKm565UnTjeNZHj8s7HSVE7dUVcnMg7Kd
Kk84ozXuKRxz55zJmzIM9Nx4Y42Y3KWMYzOYbqEWbqQ1qzBN9+2LLJ0EJKLGcTyrL2WXBddexKNe
fapzBhpk9OKsLun4X234IMuieWtH/a6+crPG2IftQuWmvlUxMjVV62Z5YmBYMhA0EXbtHed5AFHv
sRVJ1mkybvSzZUeivos10R4hSUCCJkkgTWPmbJr59RDW6HfxtaF3lonNXdUoXpG1K71j3RNUTEkN
V2+Q3XSmU47hpxQJOKolkRvK+dmnyfGsEAwZ1Th+6JUw72R1rZixBpc9bpwhwfuPyKVC4jxNwTmN
Lz1+8EN+XemFSWox6THsh9hnqG9WU17tIq+nvLPTK+l8NKjDFDZogsSimuIap6XndFKfol4J3XNe
v7enO619GmRpzjeSu0yVkAwDpFlBe4Q4ti6le/1E7rBRbOvMPI50pO20lR81fVxepDjoR+tOujBU
lZMKa61Rr7Y2XIgIlIhMz+nIke75zZrWHKO0jsWZU0Lwe1DT1C8USJhD046+ZtHUTjEdkdIMhse1
X41X4JsqTx8SwzqoWACX4eCambUL5WIrZZUra4FmdIcvyocb/HQqsqjyRYQ4lqLDbrgB46x6wLov
hwAyxPl9Y3UJxF8ySAXZx0s8kOE4XSMMmkVGujVuU/W6QW08z9T0Pmc6jQ3l5YsT0qdi4adigh0o
GxDkypKOjep3d+wfyj5dMzMVywrLHZCiNXX9kEu9JyvpolWpARPTZ+dV2Ochwdv4dEB1vDayyKlP
8vZ0rh6lruC5mtQ96UZtCINuE8XT4IZiHLpNy9gzlJ7ZrH3QTGIdI3Edl81CHq5oB0x3QJKDMYNX
m9Bk2/ZTTyUed3N3GaKXSB+PsnIPNww7gC5eGSQxiAM8//6sPV1T1gorEHrlQxsZ4vFTVwwaeT+j
HyvjplMsSP4WQYyLVni94IF2DfeRYG6b8OQyEy9D8PKYvXZYsW3uTK/Uo2Ujj5+9aPqRXKh2putP
QpU8V/Lp5LVEvDO1QTOKDn3cveV94YtW4SZmQu4bROWpFLr4PW8WISJzIU1C+9zH7mhJy6HmyTX1
zGqrl4odjZTpW0Swttpax3N+8YXRdIbuzQrzvawLq1qKV9VwFKEn4VzILE1Hvb2HEe9bVfGeZMW+
q4s7NdOcDtZ9J0nMsKKrXI/MdLNQeDk3WKQbo1+XomucUJ0M+hxkqvgkCoHgzHSlI84TlcunVYS0
ehVl1eG5g/KpNTPCqxrtPmpYUtMet2OSSTbpIO2VWqEa4/kDmSSuYUZrhfUL80eoCdmiaC4OVlSO
amlzM3snvpVuy6XDNZA4aTnrXk2lWtTtNQBs2xVqR0DIxRaEbj3W6coa28150J6y63Uvn1iEGftS
jaRiuFiGHQ79XKuHxPn+yv8j0Oy+PPH3LQ72E372P8PVgo9yQqTOt1/1fyOkNmnY/3tIbZN0Hz+h
adOv/4mmCXjs/cGGR7FMWJATQMaO60847fuPiIoBTmXFYm5TmNH+g6eZf0CNxRgV/24TT59ptvs3
niZZf5Dwy1cqho46WqRN9w/wNBrOP01jkzc4xgsKrsjEoKM3Ap77qa9otKZiodmsjmGFUIINnHei
kHdPEz+dxB/IU9FjFoMdCEbid/EFP/u6w9yyS++MjiiivutKJ2qt/XmchfjGFSYiHUweyPA2tK1l
3sH43J2NIlydRD0Yy5ygs+Y9Tppl2qoPRlUfjXTGDrCHxEWkFEqTVlkp6hV21y4n2e3SzdSQmiok
c/aiRrtu1Dem1jtafa8KnwVcw2yhlKpfjTSUi5mk18v4RJMtr+eCGa3SC87bNSDBTK2Eh5bqVg6h
xVSjjfn1opM7N+/IaDNHBGBHZdLFC8+tmezO5+TdUsIta7YbE0nErkTKoM1xhLQ+IqhisNftRo31
+zz0CU3FwE8jCE52JbzODciKMGHOg3e5XN0+WhnRCEoRUuL2zkBAr2NE/pAIXomyYYpEzbqZIb1U
zVuaf0PKarT4TXZ3sraLrFmeZQ4RCHbNM1IFzNwVt5QFJ0/2ivYMHG831F7SsgrFnR6Cy5HWFBpe
rwpBWr/WckW8MDJONrX1tfL0ijB1xJPlmNKbW6vJEgWlLViPaj7Q9iQWl4dEq9Sp8KdIi52WfEvk
lTHMKJFmYX92TW2lFYeruj5Jd+QylMZHed4WA07I61pcSUXkj/GsoJMr6xGBS6tePm3PUbRRKl/Q
77+Xz2qyzbuHrqhm1vikKda21Aec1KH6GeJzP3a1N2bV3ZQDMUAdUg6D8hCZzRb9lnzeG/H7WL+N
4uWpEe+TKzt37NWHbURwQTvO0uHNDJ9Q0KLbNGxzVL2sRQtk3JeJRwKdbZp3+vBNzI7YDmdhgymP
ildsdcgnlVl210rSZ4+MyxjdPuy8thox2tXb2ZWwIz8SCgX1DGYBJOY96WQeKIX5meGz1z6fzfk4
7k1Ytpa2GRXayAk5f3DtMAZ87nK6QGTE5lF0f83Kx+rsMtAo/i4Utyey6i1zWvOeyDlISLwt/qUd
/kcT9/9sVv5/rtsxkY9+MzXT7eh+mpun3/9zbqa/wSRrWrKiMD2rikHF+efU/P0nVNATuKrIKiXn
XzMzzQyMeghsFkUd5HUyW/9rauaHuGnLGMubkiaDBP6TmVmZvumHAlPHGX9qnBBMQHo6pvXqDVoF
4eNU6nER7qBH2NEL3ORtV7GxVIIyw+L9XtlWgy0gnF4C3ku2dAAqoGBS8CEsl8NeRq390GF2KZob
8brOyp1+vhOMOW7TbI7mzan0r4PqEeJ6rmfl5xmFKoC+cxIee4ZAoUR2pb032VE6z7N4z+s8ynah
uPrHKfdG+gD7xkSwyylcxUMuuVMzOfMEryYV6zLXDp3HVMesbuBA7VivqWvdxbIzVPk+lXNP1Rqf
jI2KGhbrYrlX7Fa/M4XdqZE8PV5fziBvzUY1kVGOvnXWHSNTPdLDbKP/EGHsAoF5LTQi6x4YimNo
bjkwEQvwvldnaTkmW43Rfgo/kuRBP6HZtrXTUkKuH4WzvPMzZdNntdOf5kn8oIq0LepZJ/gVYKRQ
LGMTymjn5OJMb1ypgEZqk8LZux3y4Op00K+bXFqjjQ+0BYlMb1KXY0OwJrjcPZujWyGmUfPUOWOT
LWfkz+drOQqqjURAMLfSmqsU99k8L4O690imX/UvYCD9pwqw1bB8unLsqm/Zff10IoQhtxdH7F/h
Esqqr0gP/WizMbect+YBX2+VJfc9g0H/lniCQ7dhfnGltfyKvnShOeoycRWAyFU+Vz+tcAYtQ9oy
rZVrbZkFSqD6zau5Sl8uq5MruNddb7COeO1xDOQTfNlV+Q5wwJblILt9UB9aeZ4YAXiJVLxZeD2e
t+06Gv3zezc/r84+IOIsnA2lLbotyeWJC4+g9uRFaXDyfeSk+sGUvavmXsL7CrdITAAqVyFgRncU
Kojre5j4OEE5o7xsM8MWSj+Es4rdhhbNZGVG93iZ4w5wiHXHTO9FXrks8ZsKJ4ulIvnyRkWtu1cN
+zrS3vP5gyVQe3T7bpk6tde6onT8V2Dv/59Y/xdtyN9NrLukfXtJmuK/5uf8pXg//zzH8tF/17+y
Sv0r439hiTJGGn9NsgikxT8MjYIT1Q7t3L+mWFn5w5Ig90CggLEumQpf9+/iV9b+wClNtSxIk3Q2
TdpG/6D4pV/48xRrMsWj00RlQzVtyfJtqFqWW+FoJrG8GRq8L4veUWKb7ZfmD5+XeIuu4NnaCX5M
bOXheqzwZPIMd/QRDzsoVZ77bbG6zHQPhHE+fObsncPFgPD9vjjiCOuIn1HtZI0NowbpIE4M8/gt
8nq7DNr5uQW4wUrBJgvToG3YBxUZlVfvQlpm6RFORSEm+EK56rTFJXWm8ZD5JIKqd4kEQQ5gmJnJ
V9zTXvumszFs+z3muz1Ir01hMZGwJxpI4SP6uhCOhEMAs4tHDMnC8OvA2BC3sjVl0legjTsI7R8H
T3Vyd/L9rDofYhzIAJ+fk+TtR3sagcldxWZ2Xrjn2i43lR/7zTKbmQtthv3kR7QSSA+4a2fjTPGz
z/rCR1WvDLQ7faXsi5nqCp7ojW9EU/oQhl05tcV3+cl8Muepb/hnaDmC12yl1y5ISWu/E5xi1rwa
G+tsAxGokJot7/raFHa1C/fmsxpMZJ7UZ9c7LqXHacPsZZxUNNFM08yZqLuKJ8yj+woNCmFRHZYc
dvwwTU7cvhchdU6Z2yQ+Xokl4u7H5jF6hh0gLeODOb/eTfyrdHHePjWfzSzctQVrn9PfF8ATTrmv
3gs/ht3t4qM22vyQbEidzVLmWJ6w5n/a5xeiV9xJm9q5PBC32MKFR1G5HwK1dLL12aecz5fZGt+E
4+T4LW6vNkdwCbzeo4ZxpGU/m55Fceie6yBzyP/YX71knrsSx40xpS+DkyNxu7E4gEU4zE9+bgeC
gy7buXpXJwqUV4rRaH0N2lntNkuy0HaJE85Rc+0tr1719kTeVtyrL3q5Xx5Vl6ndUQLdLedSYARg
pgeE+sFUZtvZMlrgveFbR/wrjdA1NgYHDe2e+6SGOLzRrXlApD4/7U9e6fTLASIFtKfON+fFLHy6
rvAiKZ1q2aEHyD9lL+dxkzPkSET/cNtejMuay+KeGSf7+mrO6w1mowQC9a0t2HgCONp8cHAK4FQl
ySkeB1/1k2/N7Noc6BG5IgFkExNwc10Ru4ZRGYnPKR6fObeKSiJbTqvj29Whc+JavBuhbT2Q4pki
RxjmJo8ow0kZJtrScNIt+gtv9Iy7EEMuYwF9GJ6m0NjRM5Fo824lHkLV7Um7v8LyB9J5bZanlfSZ
6m7ow3Qy7NQHPuLAPNVwUX9LsXw4E2yBlYd99ert1REP9EZo6KysZ9GvNi2B1JEvrFX482kQdo68
IrGh8mQ+8u1CBEu9pUxZTb5kTdBxK1hPB5czitmlMzOB4hM1S8KcY0Ak5UKR+RFTDk5nN8SQe8Mq
4wrqefiOceZK3VmEYYu77omuTwUdrQlqEbzeJkDCLbzqQzty4DGdl3SmUdo5iodtuatvwm8hHnL2
VbMpMwqn+eSZz7JDvc1n7YtGTurCVB0Vj4t972nOGXFd6IzYv5Q2jb0MH2F9WZq2UTiaZMf3woFS
S7+D9+rVc6D+Rxniu+PkRC1ETgY3fF+/YpRQ8vy5DFL3Cs9cqF6tuWGAOMZD0jTPV+FLOg8RWZhO
8iKfbCrPx+v2cqe9J34bRAc45vN4Lm/0jfGkza255tJ2843qGKV+pBxFyqPJU8MNPTmIV1NLj31x
6qSrXnVTMiF7ND938kqenefSp7UovDO4o2ZbEi+QzIMQ55ojMhuXs4HpWA+iF+m6CSuneOt1p31m
d6l/66jhnNbJmR6P7N89gSQ9m+82H9tj4bA/965dcHUxALFir3wxElcn89cqfcJqpNo+6XMs1Gts
xzUn9nIo86fPnioXbVDBSuGOwwJvEdAMmnqNIwz3JJRp8TxrHcHNHYssjqA7FMfSm5JUXJCZbCPy
kkeYNaGc8s4Ixsr3XHGyF/LDIyJvKxfzGeLxJImy6YcSYfcnNP4b0g4o1s1qe4Pht9eT1ShYrmzS
+eXh5I0zUGvEQaTI8IZ9FS57I3L/+9FuWLVlKJ9UM2dtT2Fc9wc6vk7t/ulL3wTD45dXdwOk/evq
qGcQX8Kgk2+ubghDWakKS9pM7NrrPavsa8QkZ1D6fx8PkfsloVf5Zfny1yFvLvHSX5LRygRpox1G
V3Wsx2lVoIhZlDvZjhdf8ZRvlD//vqX/Od6tF6apm0Mb0Tfc5PPRPdvJIiQoSmOprYKvKPvfffz/
aq/8/Vg3uORViJRM7ri2wRGdepOurn59p7jTTbW81ns7HXVo+6bdLCoHK6FZ+3Deqa9f0V1vaCt/
P43pEfzQ5UnZbJptnsobOTCDcT4RiFkoHuj8u1/z9b9LLG4uWgZBYL+vgMbySv18NKOvzF6tW3kt
HQiUSsT5JZVtjMqUbwVEetw9Rc2XTy6qM7mlkApZuoT1ePLkNzi3CjVWtuo1HwVz9G6wdjNhrorN
+f00N9b6PQhU6eCBfVpIBJRTlzyZ98YzvtsnXGLm7OsEuOe0ZddNkAfyXWHZlJmj8hVd6gbWmMbJ
T9c41eQ/3NGzlUZCEnVcI8Y9LP2KoyH7eB6XzSPGXtma6Lhr5Y7LZN0pU+WG8VTXuAaFN7Xc6Fxl
9OBe+do+/X52+k6R/t29v3nS9SiW16o6y2scoEIYSrltcL9bPzaCFMVn5giI3GAhXJGKrFf9Z93b
1qdMKaEs68ql6k4/+q/OSfvFCP/pZt0wtiqtjk/aWMvrpgYxQPdjg33bJ8G7CotzNi+seSbNlfop
P+87Cwbq/ApzY5yHJJ8Sxf5RTu13wHrZo5cXt46cbbpRhC+0THvfLJwc2FqgM7gZARcMJ1LvTuxi
Sk8v/B6XpdjOBL83iJ3Zxo/Scw6htMHOXHa0Jpor5ZtAL4ykSmItr9LCxEugd8U2kPAXIjaj8U+x
27HsGG50OURXP1PhOjnlGauBjaDa/TE5dI/CvZ6hz7WNKWNOpGJN0WY/0gcdMBi4usK7Yufzfp66
JnLLxwIvgSk11BF1fzzhxYbb2NvYegihy3iNe1/7BimnDh1W8Oix/hzPM80ie8y+YN4NEZSgW8R2
OBDZmps81KYDZHYasGj2ZeQQlq0dzpx8OrvgmUdM4bwiTSUGRrfPS8S80AIus6HYUaM/+OHaWtEi
0RS7EGwxwBxbhAKyKgonElbRK4t08klnD/SdhF4L56M18BpWhHiwYdxruZxDvO+I1zP9Ym1qASsv
Zr85tQw+CS9paIf79pu1suaxJ7oEqJGVc7zMTZ+0dOcyk+8MUDkbFg0xbZCUKruvnctb+omt1/lN
7QjMm2OJfHFzj9pksGXG9S5S59p7QSWRzDWyYRZ0Z7N5+Q1SGHDY4rSCtuNXopNvrD1BawN+fvcY
rJ4bL1Js3naNgbjCXB6DOmr2zh2ZMQQIvxgUOmXpksn8+xEJEfQXc8W02ZfUqb9uoND8ea7Iu4sR
mkVZbkYjoBDEXE+kyePHcJQd89g0blJ8Qml4aLqgcvMA8T9ZZ7M4frmwmzMN0da4bUx14z3+EBal
Md2WbqnzPI+Xo4pPN75oR7Hyp71f9Ix6kN+Ym8aObSZGlUcRHWj6MQTJUsToEnhTWuED3ugkzEGU
YVf4PuRBlyfu6fqk6NNNOfR0ni0Uh2mDTwbS6xL3t75k0xRU4kdLWGAeCMazlbD3Vq5P1aWn0T96
uoqfM7Z4GWxyQNUDkF773h+yO2t5Xp/Je88cSEvYlJn1KvHGZeVLs6uruCJ7xdyf9hqd+4H/JQbu
jMLWpjycT9nGXn5/miXwf53EI/qg7p7P33UwqH7W1vJyPK+v7O48TcPy8JjkwXVZvcbbnnhCOtPF
5dPgDSYJ0Y/GeTJ4ZywF42JfpXAlMSr0RQyKBmOnRKu82Odigm0gUMi4i5q7a7wsT2jTzbtheIVy
SHyiJzcPSnYcTo+auNG+jT1sFfh8jmm411XfOwa/VAZ0/EZkgYXX9La5P+W29gbqgLSf9T+fX4KB
prlffYPrt+IigsLtHizNu7J94OfKhNx4xQrPakeZZcv4qUFmMo9m4mJKNkkAQJK7kA1f4SUz0JbK
vz4as5INtrq9IhEt742Xy7dhdVoZawmK5WrYQYe0a5eezgJDwLueScapPmUcE1fREVfEbfpwXkWJ
LfoxePkm3wx+40kbyFtPo6MtxLf4AQKEFtloE3aSRzryXAu9i+LwbtRm0L1NylS+csP27k1fsU18
m3bGdFlZxAXpvn2IoHh44oF9nNu/cCMjOms4pkJslO8LawPuYr6hhqDllASNd2F+QGDLrHbxL9U6
DdnoCd7ZJ6bUjF3zUEaejCCglDGh+9ZKi+TiZ0wMnRNrS6F+bcQgpKxoIUHRYIWK5hjNKjEeCNtG
OoBK55swrABNUtxJtQVb/zJ5uMpkKj6Ok39xEJdu3qIu3sc4ANQuEgnIYMgrT59DB4zTTBBGEcg0
HPfNZ70ShiOXp1znuIiGtuQxuy0G9EDO4BrP5RyTfQguYPEXH7dYB/4eylCGAWR3uxXn2M4+Ny+m
37JeLzGMdKTPkMR1u9gT6MtL5dVGMLyXO/7MdhgbCJJF1wDOw/1w8uvddbhj9b6EFDzmLG/95oXf
GsWZzD1+Es97Odyeqq1RMfe4+rfyNO3u8ahxeNWc+u2seiJqQHydJLuW7cFPH9pPbS0EfVCIs2IE
RiHjun3JH8ArgNOm/E2b3XtaBlg18CYFnPO9scgTEnHD71vjh/a5fk8tx+Tr7qsH1jlW1zeB+boP
ulU6s4L2hWeH5QWvzzxsZ8ZnBcDYOxBeox21yCq9481qH6QHIjiUF4tX9nRyiruebHsiO3029o04
y0HFbeUBrYtM8vRexFViI3zqs+r5+nza9s/lLlzKq8uqWgBdri5u49Ck3LK5b84UvdkhX5g613CM
jIAPdHYxzuSEdUbByBz6kh40e642O4DPcGNlLg4QrvDk10lmwyPGLGg5zEX+Ydt6obJS/NNbc5RA
kY7hyTYfwQ4I3POmvE98VCpXF119eVmC74uAaxh/4OUKq8/WDXye7pvMFeHeHfBkHvQ1t35xRnLa
+4TIDzNsK+8t6ohVZvkJdmKP1Toke84W5sUi11D2N3dtgLW9yrzJxZ23/bHSXGEX3iWwTI/lY+Rf
hGXX+wVAX1BvucVAJPpjFNsVBoULCVvcGXkyxCunzwWhJK/0HVrdqS4BRLScqOPMhTEufcQyHnyn
ZffYrlOeu2hjLr++Hoal4LM4Pw6v+L43H91SGYNiXa2jgZHQb/iObtcDVHTLa+mw0acnz/8PEjCt
LTLlxqGF41Tr+MOCU74XhlkVMOMuxdf+Lns/uVRp7REY1G/Wl1nD7T8KT8MBNqCS8uEPcBc+ThW4
Hi4Pka/M634zpE+Ji+TJrRx51u6vH+FGZUcLVzmeK/YnhgjO8K2c6xPAsjVwLbXPW+Op3Zf3rcPS
Bw+CNv55dhS/UaTXi2jbHIEkWDELKi66cPMcv1YeH6jpttjXvrg8Ggsy/7bUUu2aptFgx0eoisnh
ivMxM81oC0+nx+yTV4OJn/HjCBXLql+/KnNjXvEMqUBG1dXrgH6bC4/fJYNtsA2sKNCUz3t/Al1O
j7mTLkJv4KnZxTeps+NAtId5uaVyPNQ++WFcHsnVLB2U2TAlOQMozaqLrkiY52jCFsI8pb4YCeNl
DVWBYnggEFOq1jUq+/36lAa1h69S33tnWrX62vTqR2pDTneMPM1N13rtE+BIJm31Fj1eFXtgycDX
i/DfzotXoTdxRp3r1tqRUkun8kDbzCd9F5jysXusBLqd9Hdj2Te9nh9/xvNqdX4BC3e1OVyL86x9
inn89Ux9VnAh8s6Pii0cWDDHIHowHRgm6obvhTBiucq8/dYPNBwpqDS3Jm7dbgJhzhCNFy30WvPO
WFm7RrHVO951Zg/kyEswLD914tFhAPiC30BTtek2B1jqPJ3cFGnrR3vU79giHWk8ojKZCa5WOBQE
fvXcrbQpD3A7PHZLPqKgOLLzIH2W66BQAfwy0OZ4ET9LxR2uTmkwaAH4/CKnBHuExXjobGXXRBPa
dYFJseauYDaSiba6Cb38o9w2CzwEl9e3ckb5vYWwZHrFN6x9Z9E22zaaGz9Pt2bcJq/xMeQqPqwK
l30nPkYH3GaxFJ+lU00ZOnuaCi/yjAodar7TgNlJ1b7x8dT9VniMrS+E0TdKqO8IgzYl0ojksmrT
Xz/XuJ0ldWY8pNdN4/KqkRvp9v716fKYLhiEIJgnuWPRX6kPmjUzW/9PaJkM2iiI6w+DXn8f9Oo+
XV6Pk+PMVyX4hFrd7Ip/Orsb2Y4CFb+7nIvrRgzqwb3CpFoZqpfOxT1CQdegh2Bss25VyDu9xueY
eCR79OVnjNpOvmo67Yo0n1LaxzVO5+tKemiAwfBcSA+W9KhRWYfsZP22c9rcv4BcRIHVBQMY+UPx
jsmb7lxwU18SuVTmGy1aXYWnrn0emAu1gxGtZJq/NmBG5rEOBu1CtXUzSO4pK9r8caSoj+8wKU/p
ezB93ZnnWd2sccrOzrOLCrNNdq9Y2xtzXOSxapdW7ckb+K8aUDrq59dAuXg0r15QMQvs/Qe3/Qwp
BWmbK7Dh5dVpp/uhNsPfR6Rofbnclz4Vl+6wJQTOnGbB6PX74/j//eb/JU3MyP+eyLN7qbqX/9p8
DP8VdEnx8fJTv3n66L84PZr1B7a7yF6RpqM2Yyj9i9Kjin+YKmJ1SZuky99lzf8mW05taGKvYPQA
vInfP/dXw1mS/tA1FamYImt8XJOVf9Jwlif87ofRxFfQZIZxqfIvuJ/iDUZsnJW2r9NrtRsWKpG/
pnPSfIXqdhrVPqKQwc0aN99gXP8mt4DjkifSE1KqLzC4CRf++2kw6eBBaBrmrXpUruo+PSmcBsRK
po4Q3ziporHc9SmiZllNWGvktt/1mN7HMJfFYffD0/tVK2ASx96eASnp+PWItPOlW9NOIzItFAld
teta1AMXali5rbB2PpxjeTbqFpkEi8go7C6LvjDvvIEUvj+CH46sT2f2A/wYy2LZnuSh2mlWhmpm
RK+GgIgdXDTIX9zmrw51g+YWF/iLtTlWO/ksO6NEDBgxS8iAvjjMr54mAXKo8ifSMIy2mys6VRfJ
ALrcjcIiR/UiXxehOC4NXBMgH61Sar3TJZ998QRvFoY/7yMsZEXCEYBAkhtkskyvOtzWqMJMZASH
wPmlt6MltAgPRgPdYR3kJZh6e0gkvzj2L+/rD4eefv7DIwwFCUV3nlY7E1pbfFkMiegJcXT3+yuc
LuBvr+gPR7lZ+doQPVGicIEK2/eGwrZI2y+e3I0/CRQ/5gP41f+5iTf4VqZc0r634mpHvi01Jb1z
+jcXDAAd69kKpiYDHcvY//2F/er2wXlhnkS6oiniDdCNlDO7qIlJyEp7F4r96lJIONO37u+P8qvb
9+NRbt4PqYv6PkvDcjdKpdsSBhH3yhfvgfyLWWTyH8eFXIeWCUD484uQTwksY5pN76DkVyjWduVe
2MjbYVc9dv5kq8QOqjhmB2E10m39qjr6xSX+dPibpxdaaZcldVLtogI/h8Yk30Hz/vFd/OkQ0yj8
4VUfRGTGZsQLopCoRDwOXqTNF4f4xeugqCILICoAdYoQ/fkQsZbqtGO0cqdUPXLBzRQjEF/+mfXc
9zf9p6PcPiqrv56tmNchO+VOAn29Hfrg9/fqF/PgT4e4eRxmOIhjThDBTm521xaTi3AuneN5oRMa
QhRvJj1gm2l8MYS/uns3D+giW+ZJgVkOYAwf5tL5Jyj6iS5/sWr96lVDZ6YZ+F1IBhTknx+SmWV5
bWKJsxu0/The7DMpFr+/e788AnRjVCoQonH4+fkIVTZQP+ViuYuVXYQjW01R+39wBNT/tIkR3//N
feB8bQbSWvpyl+vvpQTnoBu/uIZfTgho+/9ziJvbpKY1ljZ1V+7SuUaSiFOPttFCipvVH2C8kEsw
l3+FcEp1LoKSqK8NLplfvIa/fCPIp5+sJMn5u93PMZoumqKcyx1xoVjZ+DFaiPHSfPFCfHWUm/EU
d3XTC0g3dheapU10WptQyrL89MXu9Jdj6oeLuRlTaYf2hTiCEtcuzc8Wljcxr9IvmQXT2d6stThS
/HXPbkaRUJd1qLYVs0PfklpEXDEYMYY9rjB8GX7wqxddYw8gY8CpIq+6qcrG1By0Ss95Pl6zIvxl
m+wnGkM0twKo3mSIfblOTGd/e3U/HvGmQFPLtrSs+FTuunNCy3uGctZOjWVb3El5SCc+/2JOum2b
TWWFgmjA0jFWQSN2m3WLZhU/XomRBvHMQ8Le6TbmKfMEfriyqO+H+eWQAIv9fnjL02X8/TL/c9Tb
sFm1aSRNHfECOHthkM2INHIgAd5DnWx3+kcdTES7qYmhPehnl07ZiOnhVxagv3qRGF3fFR0yh7up
7o1CadtK531N6HjoUK5AyoQht5uvWvO/Gn8aHkQy8hBMFG89XAVFL86XCFGFRTNC6x9Owr7jTv/+
lkrTpPvjLbVYkafpHib0VCfePsisSvA+Sq8XDE2F7eRmmngT/wTOhwfc+zXcc1tQcTxumsQbY7KP
+NvYEOtRbqxKhaVYZVVHwKAU47jQaxa811It+nlHVLVIlFmb7LtSbS70WK7sVIex7ne/v/bbYXp7
KjeDhgS3Nhn6kA5MYVxd7aJuiGv9ykfqdmROB+Hp4ZBFYA9Ei5vpDZuIy6iK+J3EjRY0rVI51xDy
ci7npj1IYUqjDEj0PLT5FyvVjRWP/r9JO68duZGgSz8RAXpzW7Z9saWWvSEkjUTvPZ9+P2p3/63K
Iopo7WAwFyNAUZmMzAxz4hwKDliGoh/ZLNMmARae28aqSsMqumLW5gWVM8GwsFFDFS7nJFOtL/0U
tQ/IezFHE0+MRTs5xTQeT2fld1y9mPwO5OnwZGof8zT7/ACcBZgWa/ZjqxjdoIeOfGOUBTBERStR
da8Zt7AKGEm2NswziMFpyhigN5lYiFv3KkMbvR5lv7smT5ydnOiKBk2TXz4qgyojgzlNVCubLozM
TRf1WbHNJwVESD0ETbXy5Iqn/u8iDAo+85yBY2rCImA0mIymzAZXsdDMq4cpfTTz9pNdoypQ5+Xa
sVwyh0j5LMdJUYmK0uWe5Xmsy62lxieU0hOg5XJS/zCdrHqJO43aJWPherFyuS6chplojE8kK2AL
9fnPzz6TpjhN4MlW62b91yL/PLNJ3D5u6sKiUBwi2bB4PRhXFp7FSdWC2sy73nXSUOpRNp9q81OW
FtLXJA4a5VXNq7T/kCCHqQFCMovJ+J1FkVTTgBwq0B8dKphcs0r61mhtax/GKIPMK7eDuER0rsqU
bVci+bgni/Y/w142gexKbBO5wZT8Og7t5E2irpfu2n5QjB2FJ/9zYNQUpG4vVLy48RUQmuQ6JnSk
MDcI68yNyoqMPGvdQQXsFGya4B7ZihUjC58LdAmE4pBVcMaVebPPP5eXqVUVJq2rTKOhbJWyq/44
umTbK46/ZAcaK2YYqWxesyGO7ZhX/lg3Lmoabhj6b62cr8n7LLxB9rmNeUPP1uIl2Sh3VtQSU2uH
ji4fD3lIQ+uITvZA18jaWeGKty/4IopMDKSrMvzEsNxdmtQnXUkH3/FeysAC2Oh3LZPLfFKmWzLL
gapRT0Bx3/YLMdLFLy5sCoe6zf1UgkS1YZkhJLzVXbM3D+skvNdfzLRgBODJUWCbJwK9XFqihW2X
6rr3Inf+1zQJHpUi/3J7JX+96zJqQDgdySAG+zFk/K1Cn30x3x/kIE+6gqA9e/N/dE/1y9+63NHY
Q0o5AbK/r7byzzXC5OuTZVKBNHF5S+eBE3WgxsBOamvKvJcGMcJQCTY+oYK/Gt0umuH15OGmms/0
2OUOxq0C8Wieey/R6DMJWUWPfpefEk9d28bZy8RtdGyZUMgwtbl5cGko59bryrFsXKkf0ZlBp6wv
hlcVnaQBgI0uR99luwCPUdQbvTShTfbefbpNm2YBZXIgcESBwkqNugzMylK9l17TH50WYVJrrYx7
HQARuypM4ZEuMIEs0qmOGdJh8A8ULvKPnwpFf7F76Y9Wt4fM1D7W8BZOAF9uu+f1CYB/D/4KONc1
4kxx5q5L1K4srNR7mVnsjPQulv/7BwOmDnGAYc9z2rMDnbl/ZcCplPmxf9JUt/X3dfPx9t9/7YAz
gSC103nImy8k+EVpqpWVmY4JiJVxaeexVM19Pe1uG7m+AulK6dAkwrj7dwL8chF8ljFEOzt1C0YS
9fh3LIPezl+NcCXBX/oafHaI1GdZcbRTLu1UtofwfTxFLp2QT4NtfjVImrfvXgvXOJ+aZhOimPMM
/vkHsfq28ttJSdxQQb0UzrYHX/LcIrQ/a+U4vM+YKWtQExMLQjlszA2RecFnXz8qkwIh0sg5Bcqf
QP4chFCXgNfv7m+vad6Xs8vhyozgZF3G24WiqX2KZO0BJhOkqRxm5NU53B3r7h7M9qoE/G2T4vRF
oNtVMuaFd0I6cROEym7I92oar1w6gneLC9ME7yY0cmASVwJXiViKhEJXYKbhLo9A8N3eQsH1riwJ
WzjVtWwmjSed8rS/a8bhO2QH4z/YmGN0eG7IZ5k8uPSGIoxLvZ5i6wQa4Mkriq3XrxUdl5ZxbkJY
BgJ2daS1sXcKaqAynm2+Ei/t379V9vywQsdL5UqMGvRcHsnFVetEPomONQFzIQOhum1k6cufGxGu
grjIciPLo8CtJONFGtBUsJrHoSclfb8d6I6o1UPBBheouGGeiapbM1pw63wvjB5WLAAYxvTw/2dF
eDxTtRwbp0gCN+oc2BuqH06FF6f9j9tmFr4+0AFLJt4x6aeJhXnaMmrao6Z6CibpV161z7YZrcn5
LXyYCxvCUmhijJmU1g6ivuEHxWGQW94bd+UzwN4ds9++OyMzV+VvF244UhgyGMVGiFYRw59A82q1
UBPfnWRIFoPfKiTNoTPsKigB1eT19jaKo2XzZXBhTbi2W8MY7DxjjfO0Hkj7mZ9CPYBBXCvPLy1L
x+0IQXBBIpDLG6HKA8gXS8U+5V7RPEFPDl1SnzhvSRHkW7ubsgPSWsPKJ1z6gmdGxYoBWnhKZZh9
4PaQduSVCT2AymWhxaa6v72RS/54bknYR6sJCo6XLp1oQ4BEtRgNsd7/Qsy85xbMDaQZhI+XO+jo
uV/LXmKfdHV8dCA4HmzrmyXrK3u2uJIzM8JKcjlpythIvVOiMETr1yqMvqqyEi0sfpgzI0KiPpq2
JKVaGbiGnN6R/sGADU+VrK5EWWK5b3ZvG3yGbMO0RqdarN+oTqaGuV5Mp6aVTmOZPTWmuW2VPxmj
1FNu7gv9a2prJylaE+RaWKA9C3bwH8UyFUe7/FhSZ5MvV716qusEXUZpxzNyVBFPf7fbwVBkUlXh
DiRTEU5VIyd+WQ62cVLqelf6/7V9824LaI4Qz1EuRTUVbQphIUaUGmXl82pM06G2g9M4UeJ/7you
bQguF8qh51hS4Jx4hLflZG6daKVtJyI+cARCU7oGc68d1nixtOG3XRBGXjSdVL8DRB6HD5LECIKP
Dqm3T2XlZ1JGj1GCZsMsS1tXxywYNw60rznacLdXe+0ac5QMEI3fA1mVmK93wZQFFVi5k8EAqJn9
VGGr9pj/+xcrPI8QvkBcKBa6db1Ww6wfxpOuDFsVZejKfvTXkCDL28oDDMIPZ+fRuvSOyg5s6sKR
7zIopowvf5WNDjA59N8NYwMRHnD9daWfWfJESALYwTOrwu2RDWMfZ5bpuxR6JO8ZvhorfjCgDYeu
WLVK2DaqLnb2SVB/SqM+9p4yGPoRbK1NTT4OIO6qvRHGTOwOieIzD2WpjXeE2LWEHGEEevRf1HSB
vx0aG0ptf/57t73dyPomVaq4fjTGsIdH3p6q8K6sZ1HkNFYhok39yXEh4u/0Q9vUjE9kchB0nyEM
906MVEMg64Pc+VDSBgo2suX3v+q+qt+6WtfR5iw947l38iY8OoNev6hNpJTfzSxhtkfWJKV+lHNT
ng4mFKnfdE+P/ivjokwZF9Jj5pKmYvrU23Dpv7ZeMzJKEFupdG9HVqa4eSNVJkJ8FVzrd/7UQr0a
9moguVmqwrVQTtLg7FLNm2CCt/SqfuQIVUDQtb6V+R1xX6K7qyD188Wog8m+6/TMl369211niKYG
JBR9EXCfl44UUbAeRorcpzb9UhpfwqmEEexw28b1yzbrTMIRN+uGaCRTlzayOR8vqMOfGui+neqL
XQ9r18zC2Z4vmllvB/nwKzRH4PRqV6T1dJJgun1VDuFdDDJP/WZt+wPjQsHd8AzYfiUwuA6tqKvP
Vxu+hcK1LDwCYVeUjZTwyFWMKtMc3RZlcrCUDC4vC7Lflfjgb/nrMgWnggRUhYVCBkWZ7HIb23Ac
YzQLkfTuil3s1OqhHjrw4oUe/pwPScAUMqkSRwyNQTtmgDIrPMjk+nITeUxvpO2r1YaHsLO+IIzS
A5J0ws2Yd4c6HFGmqIJDQzNM85MP4wgndp3tNZWpRSX3t9OEFvptp1i6Syj2kCrMRNeQXF2upm+y
MoRBejz5UnXwGPsvveylVbUPMtPDt00t+B+9RwfWQ1Ji9k7MJ8okb/2WK3lgiipKS+htjPe7OLcH
DzZtRQJ70RW8LkGVqyilU9UNu2T6rgT6yn4Jlcv5IaUtDgO3bMIRdpV4OcPQWbGtDKfA+plIP2Nm
CMIs5K5F7sFPjinP6e1dWzhSGGRGg9o2GCzxZpBpaFmTl9GHRyDAj+C+/tNW5sqnWVoVOwblI/eC
dhVbJy2+0XbWcEoYi48Npr/V/liGPqQzbyWEXb68ViFZWpZK5fdvNM/XEg9t0FMD5Kk4GdMXO0i2
XsWwcNu/P3qbVZk1iqZ4HKzFl95tGnlVjmo6nTql2cYhmKzhH4I3xMW4CyzqfuQlgokkMJqhMzRG
FY30IW2sL0Vdf7vtAgsHZ4ZZmyoLQIBKBH00eWtSGw8nYpljQubdwpn7DxZsPFsFDiUTml3uUx7a
sT92znjKiAptpM39xFgx8bckIdybdDS4p9klAg3xi8dmR9ITJCnlhOY+fwihhPMf7Df5BOfXDhDt
XYWE1vcGfq+Zisn+EAfb8k5+BAG9+hJeOx/39pw1kI6DlBSrJ5MWl3JnNtMJDcGqd5vuU5ysPBMi
hoaLAhtztA2TIJ/sr5TWWUGYwLS2+wnXcyoLpBwDQgGzlk6xC2Ruvkm600NlK9X6fdEbX42M1Lxu
j10g39/+smJXbv4dMMOSu1Amotsi/o6x9GJzcOSaBmMH7gyyvVkpGLaubg/v373+JXqG7zKDAGLF
8PUm85XJ/2wD0Pcc8F/6lDUiVpHIQeSWtX9vwQ7Q5F/T0YdSlX4q5Pu/pIbp8d52dp0K1wcD3GP9
JW/I4HQmQZh9slaik7UfJITNTg6jTunEkVu0MDEkiKIweRVE9soLsWyGERcExmgOixe2kqlpaRlJ
5HrmV0sedn1jMU+u3q1s73XUM2/v/zMzXxpn/mU3QTc6fRa5dvQRRbpPUZpuaq2qt6EefiMWQcDp
v7SxnzsVxoiwSj9WOZJShpfAwxJMB0Cxx0ZBSWlaiWSvAwp+1yxNZwHunp/Ky99Vp1ndWB2fXTM6
5vQ6xvEjxjwNBdqybm0TFvf6zJh6aSzIVM0zZT+ahVab6l7+M+2AjEFI6HmHYtzL0NiBDiHwWgk5
r2/ky0UK4Tq88jVapLhSpAQ7wywgdNPebwL6EeIymeMzw/Eul+YYPrzCgxS6UaN8kev+DVqC2y60
8KUuLMxBwZkHWQ1Kd2XM5tE02lPzcg1F/RyrwT6If962tPCZLiwJj32u1M7Y2Vp88gIlBceHQJFx
tLvRL181vxqGlShw4WjY9lx+gkzbpJMtmPOZjWjCqK7cskiz3Qhz/YFmqbPz1fBrVDro/mq0lm4v
caEUQCzDbN0cfxIKiNgbHyQxjKhMZXRwgUDFeMh/Sx/gRjpB3bCJvhsRQ9S3TS58P9CSsyADXWcH
mObl91OtXCP5BpxfZT4aZr8cBERimKA9+f0xKAg9DNBvAmRhiMKe0EsT11oZyI7kDg3Tuy79DUZ1
RQd+4UzZKFM4DlULqiZiXmUPWa+hb1AyCfBk2xY0lJq1JkW44IgXNoT7Ag1gzTOsrnQhASul+uhE
HzslXHlyF78LaahiqgaP79/I4OxchVk8Dm0rl27t1Q4D8mWffYhlI/8SURTdjTAWr/j74s7NkBGT
UVLQnYIjoA5YdrEN9L8ovBIyUyVNd7EaO/9HiQUZlWUVXKZOxcITzq1TziXYBe4oZnDqVA0K2mx4
3C54Qzcs/qDuw4fwTvol7+P9zBxrfpxsVPM2wSNkh3f08uCpXFO6XviI+AjJw6zDyhMovDBeE8Zy
EEelmxaKmyrBR6PuD7L9L87izItluhG5EtRSLs9X13RWEYRm6eod1DR6kBXBrkPcYzNmXW3ubx/m
hW94YWz+8zOn6awpyHId8JRkxk9y/1zB337bwoJbOhbLmDEX/Cs+KF4/RoRrlXTq/breo/vzIBcR
ZB0WxBzD1K4cgqX1UN0lzWcmALkZYfPCVJUDEuPKpQPxg3qaAa2M/XZ7ReLAAbEtMJUzI8KmOToy
IwXazG6/Rf/7YEmgBJF2711Kvhqz8dCRQjC8C9dGGf/u1WUuA64EfLxCjA+KyRSeTnUwetpdTC0N
v2AegLNPgafsLjgx/wdFxr18GJ/6t/ArZDD+aS2wXnL/c9vC6wbe1UhAgTLPxIRjWp/UON3m2crn
W2iMskLSQeYM+PdqBEBuQyn0IoUJHHU8Oqn+JGes1KnMaFeCOoqzaScz41QV2QcrDX83Uvbl9sed
t/Bqi2mRkY3yIHC1XR6IsTOKzgu5RYc4VfYmU7/tdqCxqjAQG9qUZ0cEkmgV23vq78pKF38hggB/
pxuMeFrQs4sPHuJaip7ZEXNv0MGMATyBSOMOxdEcpF2h+9vbS136oo7CC4srA560hFBPTrMsMAKu
1cD8E6fmUzJ+78Lw420jSweSshi1yzkp4xW/3M8gahNdlaTCVZLkQQ3Tj2ObrtwwiyaIEGg6zkO+
YsbX1IksG2lfuCOsvpXyqR7X6lSLO3VmQXjpfKuRWlX1GRptjlVW3cVAgQ1GFP5hq86sCN9jssNO
Tr3ZSnWfNH+q6vvtv/96FaAqVRpTNGfpzYjoR8uXA80JB7oig/RdRXDE89qj1dUrEOo1M8IXp6TT
lFJTeSdHgQpJeRxJ/bzk67+shddEJySggyGA7MYhrZGHnOJTI3XfAtN/kiP5znHiD7fNzJfa5W0w
T58CS6RvaDpol116r+8Uk9LIaXxKwhapvLKI4aySocdErYYxRz+6L0tNOoYWDSu/LlYqBwt99BkH
i7YiXTdlXuml+cLP1V4HcuNWXvU2oc3Sh+lDrKkHOaFpFGt4+7SJGFeKhnZ/e+WLX/HMtOCMGY90
a0kcKsR+t20NxSafsan+3LZyfXQZxLbmCjMrnOWHLhc4TvFEmZR54ixAHkuNf42J8vm2iXmPxE9I
DmHQgmb4h+bvpQkjaKJRbpzc9TvvQ1MGH3OlewV7BoVYtNbVWNq0Wf2D4i+jlsyvXNqKFF8JDdvi
jSzt334fFRtklYBMwyV0e1FLhgCUMcj+96UUAwErz80uoBzAvlmHsWrpa0oH1VyDUyw8xyBZzuwI
j34baFXnySWsaMgdtJ/SbYMUAIRUd8HrGp5+yRV0FSw9frCAs7F1D8qD3mb2X03aJ2TC20NtFdI/
uLUBJpengt7GVQk2C/MhRM4aDoVpJuOcLGQ+ioDJW89buaGW1sNg6jxihONdxb19I/Wy0uIL7cRB
HWnBpRof6v1+QMBEV5CxGwbrhAtiirOx1PoB51aMg1/H9nZIU9oNgfHztqHF1ZwZEq6DljkES4FH
78S8XvtJm0Z751hdvhL/LJ1VbjzanBSNmRWcf8VZNqJLBkO1BdGfVcGmUrlDbe6cAZmC+svt5YjT
u4TwACfOLM0H7MySOhHnhQ0APDMhykvtfdqm+6RKPtodNKLepvFm7dnXwqu2ht0gtPepleDj9RDN
gZwAIexqN+n+oXamWSZ4A9zoYGUomkh/bv/QpYNuzb2CedBEJ7y5/J2pGveqJGeZW8nti8f8fsDI
eB2v1eSWPu+5GeGStIMolfM4yZivh9gjRYxXp5y84qyLRuhjcufRyKS1d7mWyYiKdvIi46VpG31b
j5L/2EbpagdkacsIcABoaQxVXSkVG1M7Nvpopm6d7Ppt1m36z4DPjijdvCJNIn1PXrJ9dlS+3f5Q
S64LxgHA8hyF0mq+XJwt+7I1ar3+MtYwiltaq9/FXjc+G4nR/IBsfVjJlJYiExgXZCqN0HgBWb20
11Rh0MwV6pearsVjp3o62tAjgDIYmjtEjShE1lR9Yi9R7r3Jo+Qu6X651k5d+qTnv0J4HxRmljWk
JzLX7BltfNXXhk+W/34TgjOqgDSI5z8/O6admZaKVXezMGcvb5jRPU5ZlK/45ULPjJotoPn/a0W4
DFpTjUBeNplbfDV+0UG4S5/Ve9h735Rt6a5P7S8tigKqwswfdzZ2Lxdllpqf5wZT+6YxjAevDTvX
i+J45S6dHUCMe6hrcqpViklktJdWeilOvXBKM1ftKQfUMXKmSLqYrzJ8oLazVeF/v30CFpd1ZlDw
yI5xBmOE28Idu2LajYb1GLddt7ttZOmYna9K2DtNbaTaM4rMLfFlo8x3LUqopafC7vv7tqXF5TBZ
wwCChsKlmLi2jdfqY8qVqGX+SwQBvNM5K4nr/AmuPhHJBZPVFFGZaL38RLXKyODQwQPi5842tJJ7
Y3r2YWk26YZLo7zyfRa37szavOCzs1RYA/rZGk9JOJwkq9+OoLFltdzm3Z/bO7fQ++VCItYm7eYf
4oJLS1KrS10QT/YJQvMGhmoXiCK8I3BWbqAJV47TfniGkyZ5rg63LS9c/ReGhSV2RWh2juLpL601
fkMeHo1xNS6YV0zfbhtacA4M0f3AO+iSibXgtG2LwikwRAUSNcxT5q1431Lqd2FBvdzDjBlksH+w
qMgD3NeqRfGrtXrtEVH3YN/kzPdEjYVQZqtSVM2cZCb4m463VynKwcxREj+C0tCMESRgFk4b71kp
oxmovYxSo++LbPjPzwFr5kwPbFu25mj2NJiqEARoUetfwHV229aSvfu8b9eop2YdWvG0QAYAwxDF
JAqEIugakgp97HnoXtDk2lkH7dH5iRpdjhgUctlopCIFpEKHrKbPMG2jFiFBUXx7P5yFO3W+tHVK
KDTYKThdfhR9mGRZKob4BBDRkrfTaMGTnCpQYTd52KLOlsvyUyMPcvbEqElQ7DqtisOdRUNGZkIP
FrpN1JWqccc5DLVdr9s5fePBlodN4Q1d9J/VOe0nqbH4+U6TOPWmAEjf7iS5dMYno5CC7yHRh4lU
TSf7x4E4B8L0duz8g9IPLU0f2W5+oquTMwooQWdw0FPFC/lMiYokaTk1tEhq8G/wNPeFBnAQCgTU
cTK5do6hHyFXHvSa8sUOK3sr5wkIikFKZI6tXajfyqTW+1dDz5P4VEi1L92NgAgVty1HJ97Wagav
ZKdClXAPmyCSsJJcNOWGEfAk/DROtMAOisRs79YmOCo/Z2OUevsi1tH5scPYSvawLWhQ1LPJSImN
aMFsZQcky6Yjcz/FHYDBrR14OroURS6pe12iS7KJq7AbX3O/dBBOGVote8gBAkUvgdoaNNrA2zgN
YnRB0p0kSQmbg2Izvgg/PXJio8Qg58dJVrs02yhq88Mqozqm8hu0n7xRko03hS8KXWfdpQFc7UFv
+t+YNx+U+z4aJGQLiliulXETy1Kln/pcshFWs6dC+x75jYneSuZIwW6KkonOLFOG6lOd1XBE33bL
hYv9wiuF69ZrjcYxe9hFnbZItoU+eTRWuGY1T9Hvm6ZT72/bW7plz0+BcMuGxaAVU6+kPCRQgkNf
DfYSavA1PtGl8w5HDe2OuUZ0laorGWWjyM/ikw08tJCmt8pHrz7TENeQNpmH8I35XzascUwsvMlg
kcmnmbingSRWpPq0mMI+JxbslcLfakG3LTOHzpj36Kn1sVfKlTBt4SXhjeSSBVLjzEipyyulyRp1
yJwqdT3/NVHgzC+llXrsgnvMrzAJr0LTCtKbSwuZHudd4lup6wxI8M0SgPGwDVCIsct3so3M7wXF
FUrwtG5mUirBM8ayr7LB7xLXtD7q9mM+vJT+ClHSwhU8xzC8RczUAxsVVpMCpppSuHvcNlYRSLX6
BymWP7ZOhqwI4PtNq9nNrvEcc+XuX/pO7CAMKn9B5qJflIkaJNYQpO5EcEblbduHa2xeiyZoXQJD
oIR45fDM0iaVno2JW5g0lZlc2Ml+Wq9EgQuHF19Q2cEZDw2s+NIbzLqpq2KQUqBLHiJOg+9m/I9t
IGnSiqWl6AFTWJrnKecZxEtTgRmocuYxLNpvZ87ccO9E2/DYgP9rjlq/yju3FHZe2JuXfhbgouNe
D/KEa+jP6sOwU55Q+z1KL8VdeK9sU3dWSkie11ABS6eLCRzdAmKORrM46xhMtZ13MZdh27WbKf8O
LHGTO82epPz2rbtwMRmQtvwdbcNHLOHDJYYeeuBHUzdOgtegrk51oh+d2ENXIEHotFTXOgCL7jiX
f+conkKDUHrqknAMapUEqLAHYui03etpWqy8XcrSeaZuAl5VVQDgWIIVe5w0u9TtGJxocz+LPaGL
jKyt8ujthlcDzXmNZIFRLVS31oqnSzt6blqI5iqwHr0R9OyoYewjv1A3Xj7UW3Oy99CVRXBY52sX
5AJcy+KCpGRC6m/PTEaXPqrZfm+ECTZ11Khz9QShVv5so7EzHmYt2Lz4qj6+k0D67618blM4h70F
74nlDfALKdKnMUdqWPY+pGa8u+2gSzcLrH3ksnM1WhfnfGT6RXZmdLGbOy9jhbJh9Z8s1yuxx8Jx
m5GJ2tyOm7nchOcyb9s6HaEfeLFlbq3aV+8CH9rHsf9me9JqyjH3a4QEnfIanRybWAPyE8E5y1py
qDVEmZtK6FLX9oPU538aqXiM6/why9F8kesfhq/sYwapb+/mwrkAQYhJOHGA94lP6TweruaNnbqN
9z3zkyd96rZyiaqJ9jr52l43X2/bWzjtjJdQluWepm4qbmxURwywMdjqNtafOkZwJpNWjvqCfzCv
yOwFFJIw8IhVAYWoymp448B7Sk9FMiAJlkUJM3RavPLyLBxsyJLmoZUZqOVowkPQKHY2QRHmvQxK
hYR7gR6w40j7vokfPVt9hA//6z9s3pnB2WvPXp48KOBOz3L/lEI31VkH3cxXNm9pSYBMNKjqkFK4
wmpo49jFiemn7tj+LOQPYY/cBig0gykFRBVur2Yh8DY17mO4mIC6Uaa8XE0NYExvGgpFoI2N57o0
9Ps89esXo8qa+6mph03gO9mT7jDzZk9B93bb/JKfML/AqwPrEJGDcF21TQo91QAXkBchRoPytNUD
8YvWkLNLDn9uRnCSVA5r6pR94vb157rvtlNU7m8vZCkgmRk//mclgltQqcwib2phAvqD4niys49o
yVCocAZUxXW4yaBsT3cUcVacZQGgBrqD3jANAJsevphU5LznTgQC5NQdpK/6gy/fMTJ7pI31B9LL
FuXCB5OM7fAPASyznBScgQbP4KnZic+OgZnZYSZnQ+r65eew+F7oH1c2dPY88T4+NyAE/z62i6ir
5g0twg364SiJePcj6kqzOnJ9n57QYbptc9Ebz9YkPDhTYzKnnGOyGg558DVIf1fdyszObRNXqIE4
z2CJTLjqU6VPN1CwoUM4K/L5ydoU4aLPE3zAkgwMCFDL5QfSjT5sGSJMXdsvkblSPgShsQIyWopw
uN6538HpAt8Wu3xxXHdB1xKFQ0n/Vr1VJwQnj+bH7nO1ydCH80/vh7Di7GcGBa9rMiOTEsiiXDg8
9oX8FLdrzHR/b7wrvzszIfidliVGEadzZkHU1pyig+o63xFkfECcDyl3JJ5uO918MdyyJzgdJaYx
phaWukOj7ic+5a5MqkfUsVEVHOKV637JKfhajKTNI1PQ4l06RTUYMBvD2cLjhb6dYUwvrW+vJYOL
RlTw28hXzBVzYUW5EzpdUGnOyYDdRJLq8tBpuvcvKwFxYc+UjHxtAX7TRoY61OF8/+SkftXXzlkp
pSyuYg5tbaiw7St6ESeKq7GKHOOUxPU29X5PiCve/vJLSTNFR8ZhAScYhEuCq6XjoOZQVWRAiKKX
pB2Ogf08xO0x6KSHVjcfJ895HToPZcDxmS7APqtXDvDSGm3SdeY+iZ10Mc/05UbJR5uGgiIhLVln
UJuH2qfbq5wXIfo3GSx8nRBKMF8quFykjVZf0GF7qQc73SWW87H2ytdx9FCzLLadTT9vStRod9vq
0qk6tzr/+dnz5KRDYo0mBV5IGZVDV3ntD5Do1kYxk+SXM6be53fbg8HM0OaRNLoWIvOX5ZHON4zk
uVMa+Vy3yOspyXaA2XIEpb7y5i8sjpOlUtABp6gRZl8uboSAcmLEJHYTh0nWbLhPteFuDK1HezXa
XYgPL0wJ+6jF8qjZoJpc2E97YNHpndfGd2COHoqS8YsgeIoj+aCHb7e3cyEExixYp5kwguKikIz5
VdCAdqtiMiKAOBXiwaUVb5zi5xQP9/K0xhW6ZG4mMdL+91kUN1SJTM8mdqMd0D92CIKOBWKXZffY
0UqPm7Wy3NLno3AKEQKlHQpJwuLo+/hTN4axazIi5GVfMpXIXjGPSbMSbCwcb8bGuRwJC2em1znE
OjsE/RBaw9Q4+ktuFugvlp/6zFwp0S6a0CHFBfANAk7EN/i2XU1T1zGl6D20xqsyrfFNL2wWe/U/
BkTpBd4yb4hUDOhTu5+aP/30JXZQ4Vp9h+dDI9xTF4aEr6IhKtZ5I4ZIJPeTk+6G9FVqnZXUeym8
uDAjFKKiqc7Vqpk37H5QN+0LQe2OAZJj7aHvLCOvuFb5WhgkgTzgbAcFL9C9AHgKDUe3+hq8oUu+
K7fdz8zbJtUR/SAAhMg02z+Z1R2QS//v9jledA+8z+Kagh9VBKaEck9dXyoitJFC5WjY5d00Tu9U
kpprXqSO/8+I8Iw6PmlZV5ZM6KYpSq39GN6DDk/vbi9lKdgF2UnPA5IzmBLEAlHlmIXXqy2z3cnW
PDrVTnlLDtKWnUSaGiFodRfuHGmzlmgt3E0UhpA7mauIhCNCyGt4IXNAPWaNUdU2qaf9gqqj2ajS
dGdPnX0YJG3tfVn8amcmhQ0tPGJ9P6kjN4SWSNd2kvr19l4uHWqT+jaQPdrrHO7LiylLdTlL6yB0
DSOLt4NjuE3l/BrK4nGq9JWm21KCbFtcgNDzwgdmiJe7PkaTj9RDwNSsd4x+lds03+rRRs+2cb5J
flRoTVe/de8RUdzbq1y6Uc4NC2/n1PqU73M1cE2KsltN6qZD3AdPbdZMKwHBom+emxKcpKsrmzF4
PXDjz7K99f4EW8oo++xPN27GX4iOP8l3KAL/y/IY24KPff6KsxedvS6S5PQ1066Bm4/Oh8Ks0g0Y
gkNXNmvVmyVvIbfEDO8lvB7CBabF0uD9ZUCbiudGDg5Go++S+vOUr2VH14bmAVf4sVDbWBg0MYaq
aOyANmaWQ4uOEkTwyICm/exZ6XTo/PrX7Q28PmYz5cpMXUEaAyW2kML4XjY1vpwzvwjrsQNBcBWv
VbUXTEAWDksEiRjxhgiyNtUkiJ0snVUY5W2FcLZirnjBwvOC6ATdbHR8gKVfyQUljT7Jvhp5p2Y3
oIvEjO5v7UNj7sJ+C4frPt1Ju+B59Kkj7ps1NMRCBgX0lxyQphItFrLaSx8EAO+Pnp15EL6UPxzI
XuaZBbAaM73LuojQ9YHGGnE3RBK4B14vWPPhAB/zCWnX3M+2Y+Dca6Fz7Gt1Db63UE28tCScLcbH
c+Ji1tVu2z3C7WCawWoHu3jbwDiRulRXTslzudJ2XPB/+OthhGAE25jZ+S/Xl/ZZS+nAKty+L9vn
cPT8g1xmPry48MZ46gCJ2LtPwIVBIRjq5UBJ7ALfcX5FJpyGECjcNrBwMbKRZ0sSPllMQU+t6Kae
tBOKORpCb/aOTGKQt8NW2c7g8EHbqP7Kupb98sys8P2mtg1tkzYLh0I5mNtwb7rhETDk1jwUR9SE
bq/y72TAZezKKhkPgnEamqgrIIte5nndDo5zytq+bZ5VqO/VDVIc5ZdUUltnhlJJd0qbMywZZ07L
oHSfqcO2ioziNRsrtb0zxgZwbWsTnj4w+F7J+6YaQ0iTgsaAIS5p2+CDJcUGSmddNiiUwWLd++x5
YTLuJqex631aS6W/TwNtGra2UXgQGmaJzjyHnHvOk5PDJ7kN5VF57fXeDzeBBuJxBWO7dNtRdJpb
aAygXpUjpbybWq9A/86v/qjZ05SubfR1LGajOscEMAedN0Kc0aOFlaOf8L84+9IeSXGl61+ExGrg
K5BrVSVVXV29fbF6mWZfDRj49e9x3VfPZBqUqObeq5HutNSRxuFwOOLEOTHaFQxf5HWIyVSHYLu0
0tDidTl/cSct+dF25jDRjT1exB6UPTH2CpIA/AScfSmZqMFGTFEDKsLc6COfGTwOMNIZQ2oyizYO
zYopPLmRUtuY3QCkQ6rfjcVg6EqRgVYqKfZjMvn6nO/sTQHYZZAz8fgFjgLfUbD42NIhqfCv+r7A
krrfYDXtdijkETDrmEH6k3rGl6oFiZRH9tORbL3A103j0oWQhpAqk6/eCiRoNbjKptCOdrqvJF4P
yb5f0Jm0L7+Jh3JDfaGQjM124PxJN3ZyEWXFsq9sS1GWA/mo11kOZjD2UjTzJXe/DmW2S9Ny48Wy
3MdbQ/ptOFdZO5g0wj6ihW7ov+zmT2dtsD8vTpxYC/rIEAzBf5dAFVVNi96tZggdFAHTHqHOuL8f
25Zjie8mBNcOukxIM6XPpcIBuYLZ3DCq3bDo+GEoWOAY4NtJpn1VTY9Zrh46VEczGvtKZpzu2187
8oAEoIsmiIQXowFgqR1dJ0lBqo7ncUPYUUs+V2p3Sutpn2xRIix2DD1f0LkAgQNjGF+VTl40KRla
54DvFZMeFP1wwIh3kH/8gBvo1YCPF+PGosAmH3AnBbujUyoZnl+xx50I8uoV0MfGr/ufbqXWgQ0T
oE6gOESZW9o6omDSJ7Jz6BmdrG/9S+PHUCMlKPd6xq71FdBm3De4LFaiD4UiA0HkAAegjM/KUqCm
eM6ABYAeM/cGNUm8NDWBfeuqqK72uVsxM+iAamaewUTLpaJbZHgi47y5iiV3lQ4dgMpurinNHPIk
P6IA6PHJ/EbtnyV3AogD7Wkxv91f9cJDhUVBu4sJOLGjktOUTgtMaWpNIWTYfN3G5WBrHk5+UDjQ
gNX1jb7IwkeFOdBV4HJAhwccbLdRZaKsVYhZziAL/a2DK9YwKgwRbgnrrC7qyoqU2A8pSqTOjMCS
G38sPUUjG+R+LPeSGWBC+un+F5QjMpofGDRwcRugXArIlrRnTRkDskbz/BLPFlQOASkp86CdABBD
h5bP6D5HGdkaoZKd9d0o3k0452LISU623dyMQO00ZheWYcwCMLEvjWk0XHBN5Jk/KOD6JkaJAzqV
vP9h6lsqIvIXFvZxJjFCgLkniKlJix5MDHXQWc8udW2ydo+RAmIFIF5KtcDpkEYGyeCMmBfIAGzf
aDstBl6Ebdz8KP8A+IGRaSmZIZxg3DtOs8sA2J0ZWHmMIvsMXFL6VTNj0/WNnkY/WNRbyU7rJow/
NE1mON48NcqWfPvad4CQHJoNkEsVgNxbfx7Z6JI8a6aLOyWqVzvtVxAtfKF97vq9xUNmds3WlSZD
zcTygfnFiC9SLJH+3JrUOMAN0GsZLzl4ZcK5Z805qZj+o5nSLts5tIpe+Ejst0yb0FJnUcf3Zex2
+ka4lC9v+WdIJzkG+a6LPHa8RJArU7PZU/RhozqwZgLIAAPgbTyY4eq3KyW1kbrlaPJLa5MzSaDn
7USnjx9ecAjgfnm/0ohURQFAEd2NbOaXubW/jY1jYxaFvRBrwEiGU2cfXxBuF8j7qFBHQ2dY2roB
AlUJT1V+SdP2a1/ZxKtS46MFbWzMjRFpY8YcIEAguvmFk+lzZtpTYDmz8fHdvzEi+T2ziyymtYat
ccG83LLuazFqW56+sv/gsAbZPJrM4LCSM4Ac8z150rb8fY6rpJ6F0oyKGlG8T/wetKU7bQyKPTve
dwn5isL3cyDIBlgSqBlRrpeWBuR+ZaCj110g35vutJizE1NH65XWZIsjdSV6CPFaQVsI8CaGBG8d
PJ+yVuHM6i6TnfqpYe6p85z0zZ7VmJiyv99fl/jd17mFWJcleKqA3EDwlG/6weIKAsfYXZrZOFVx
/rds5hcr7r8yQ3t0jeGBkK3K8obJ90h+VeRFhdeqKzZ1l4Ir3iAGcNWO+qRy9yxqX+zkKf0oJFBa
5Pt74Moii3U2VhwWU7XdNZ3judO078yt63dt466+pXznj6lZ2o0JM1oHWE8R0jTxtSrzSpAEG0w9
3N+5NY+Ecwg+QQR+VMxv3aQHlERLgby51FXlKXPzzSgDp1U28piV0wbwMi5zVCfB/WRJ+Tbo++0o
trvuola/lAE98w+PrQCEDcIWsGnA+cA9KZ+sIYOGTOty6EHnyfy37jHT7GUj76KPBw4Ah3CGIZEL
9sXFxTEPI3j287y9DHvn3D/ND+TZBPRvN+1FBY1+wgSL/fn+Hi2KdljcjU3xea88D0tXwRQCm2zX
niCWdRoeoqfxrMIkahBb7ZOlAyLhxLMS6CWQuUD8+taardeUVXnSXDqdvKbFqPjEZV+TlgAzTf/J
WLKRdC2d49aelO+xoq1qY4iayxi3s5dr7WHE4OvG9bgMF8IIikeAhULSSEaFYlbZLss6ay68IO3Z
NOdypzrgeWe6AwCxHZmPjpmo3zIn0ifv/vatmgacQvDxwrDc6iitJo1rYEYvakr/KMQdj1znhd8Y
5nCaZj7s9MzOTG+e54Tt7pte/bQY40KXHY8jgLlutxIQTDDl1KS+uJWueFWSYk6cokl138oyhogX
yr9WJPe0oTmTVp1VX4rZ2CU5PUaRfW7bj87V4xRg4ALVUySmwHVaUj6lNLwYbdbXl8nBCFehHcA9
NXmqs0UHtrYcUa2GdBKwKRhqvf1oo0Y6xSB5fakoBrwRzM4DNfN9oUFr9OMfDk8dgPjQREfCLa2o
moc8SzDMfnFjzjETXZ6saHqzzXTjel5zA+ivQ40MjSi0KaUgT0ESzi2o1F20UlVACR6f51jb8gKR
YN7mAMCXmYhTOGcoq8gZ1ZCyfIA6cHVJW0BGoFO/qwerwcsoYvu0V4yN1/5alEKQAr4btxZwCJJr
2/rUgz7brC4Da4JsKj3O2kCtlKCwQbND/8sXvLIm+YRS9HPlxrDWKJa5myEdvStz5nz4xYAPBNyJ
EGqGduqi/GWzxgF/SXUBJVjqU5N+NinztGh+6uvh933fW7tULBTuVaSIKE4tZjD1GUJapBmrS1e3
uhfTAQ8UVOaMzz1T69brqcXtvWKX6nwkbhn2aR7MWqofOigbHKhVFRsbuoBDgFEWzW2QviNIgmVN
fpINc9xCSZgll7gNlNyPEh84JLB675QdePT1MzR65t1/4VSWDUubC4kGCH5bbXLR0vpoHGPrAQP/
H43E0uJE0Lm6wgcl7nM2D8lFZdafXo9+20mxYWKleIGLDTspkgWItS+ORFug72O45YU1bvHctLHy
pRjL7K8xgWYz49CnTEEYaddMv4BiPNuRPs7f7nvVWhBABRfYPvShgIh3b5epjlo6zYlWXipmPLWT
mvizMZwbJBP9qGwJSa4YQ2kRDIcYR0JJWn7ijJ3SkMKey4tFrWTvdHp9HgZSvVE3r3eUZcbHc4gb
e5KfjLFLhwqzJRdc1J9ZHCtepyh/euZe3L79ZunsS+WaHw88sGnif9hTDexrtx+U1gMxIzaWl6nB
vQAtjUrhnp1CmnbLe8TfJMXvG0uSh4LzjuJZ3pcX9cUO20fAuo7i4I2tl/6cgnwX7a3gvrMsOii4
0R0kZaAnh7eg0id5S04bYHLSorxwmtefSm66pybKoA5jkPlU9e5OpeSHzpAbeoPV2xC1yodzPpDs
g80iOQAIR7s6nKPSg+y5RuSBZro3J7o3bpG2iI9383Gl4y/dwGPTG6S1cPxNSK8kU+rPbM8Kc3//
gy62UFhBPqECfIqRuXe+wat1cMogeNvCClGis4HiSdFsITEWrZP3bwV8N044+BXQ+ZK+VVrNo9Mi
WNbfusDYYyYg0L8PQH/0j+AyOSobS1r9cP+ac6UUiRm06/GsgzlIwNkphpLK/KkwN/rzK1ZAbAsY
l2A7QkYmWRkyfCikhOVFKE7/aYe8CSbgTY5qPiqfP7xHSMUwFoq7lyxvORRfs65taH6xxm70Qen1
6pDm630bi8AoaENAmIoeCDJmffHcTiNLbV3YKHX9n2kkSf5rmozqEap8EXltzXnjBbfy+QharRjT
ROFcjHXd+kQcJ85QmmN+yWYC2G6pvbJxDhtwVW5E4OUVh5URxHxAutD/B9Th1hJELMe6ddL8ovUp
Ju4KDj54jE6QQj/EJlH2pjsQcOpOUQ0+nHpktY9GP7e8JhuyreHota989VsMyWmaGa8e6hT5pTcs
6pel0ykeGtHdHxC2TS+5kuH/39/XxUsSNK4ocOC9DxlLNOqlKKIRAFeI02aXRu3svZZEXRRY+Ie6
tws6jF7hAo1b2GP6muo9/SBmXzr4rrTJZqzHHE0RZDCG/lZF1U6too04vEA//M8GyjjoAwM7LS+w
KCMUEu0svXTjnhzsfXIulGNV7bXLfFYOLKzC8kkHp9Mj28DirkfOfw2LL38VOee+nGwnj8HYpA55
QGIbJBCVMm1YWebcYgMxP4KpI/S4Fq01zMeAkm5S0osyGRDIpHUfv9p2RP4khEEikyoK4Dmanjkg
ysR3iA5zlPafs7bSvg8kAkTSsJOy2ADXraxdEKyhOQ21asB4pPqLUg/2UFgOPnoXB6h4faEuuu73
PXft4KIKASQYcASWmA26/cBlAhBRHisFcjW9+dP2Zv1F1RQS+eCq5q0H5JXhgLXN7DgobYfeDXjf
NL9zSLtsQeDWDhHISoFwFfjTBVo+4slUV0VbXAhYqbLdkJdm46OCkbzlwwCsK4X07w8HdGH/YD5V
3QJQrnxs1EFRvPhf/JeHX52KctOOovTC++iNRcDfdeXb/W+9NAE1S1Ti8dpHerVYYF1GbYM7JrkU
tuU73eQPWzwAC2gtupI3JiSXybPeNGoDJuIT+9vGQUG8Blw3EH7qjmaYxLtcQXjw2Kk71Af3z39Y
HyIF5gLRaljMHUROXCSqViWXMU+PShmkgLvetyBuESlbQ0sQBOqAYEEsQo7sGjSCKSh9i8sQkdYr
lKn5RJooOaVKBaC+2swAYtmtTy3wu3kcpaKNULvgo8HqUKyBusp7DRbqtLenJYNAtVEqVoGnsJp+
VwmbvDyp3ACCZc5eVwwP70kM5SS1GyTdQHeoi1GvmVPT78Y5DtCnz3eTW/iMgRRxrhT6oiAmneI2
2RpnXAvZ+KkYokSTCSQlquQKJWrkVd5oBdACvN7TyWgw+EF549MhafzINboLWJh9Pe1q0GK1+dHW
lX5XK1Ua5DX4dDrQz+5mmgABO2nxjsWk2Egalve0UHf911+k2M7q1lWcDP6S5LqXOemhdWdgF+jZ
VD5c0BPnAgMB4kmDTFIeKW01UD7Hc44034JGDIn4S83Zd4gixsF9D11UvzQQ0uHTYmoVnXrUdm8d
RFEiUvc9LpKOVWHclxmoAx2tcz1FMYfMN3Jqc88lW4neahhH8R0IU0A9IfAp5V9WXowWGZri0s0s
1ryMaRogibnWvLVlrWcBh4SefRprDBD7POudk2ZFXuli0nTjQlluqobCH5S8oQBnIMOVTgjE2G1e
gLzxgqJkDwaccmIA+/Bm38Rc/Vyq7haB3erSRRldx7gONLFs2WJkz1PWWPkF5JdJ5PcFo39ii2Qn
okBq0gMnp4OXeW+3n8GlTH4bI+WfVJKlL/d3Xpi5jk3/u7UItgABXqj83e58VeE0Dzj4IaHGELZd
DTpP7sSQqY+Kkr5+2Bio+qDiBkpxVJTeH4NXaVGnc6PPSUrCzKk9kL94ZjZ4ebMlIyxvJtaE8ANB
K9gArcoiq3dNtJsUzQojvfAoV30rKf3ceVb15IMPvXdLYENBdRFwxsXEDu/cPmq7zgoxUr5Lktwb
q1e9zA73P9vqenDxCjkRSFfLTVVrJBjarQ0rnNULGSyfQ4C56L4OPdsIbXIYEMsBiAEVP8QC+IRx
6wyaXc7NNGE5nfJjchuvTh1PcL/lQGnCWff3l7XiehhWw3pMaKUjj5OsDSVzrQnKmWFeOX46q1+V
1PWjrvly38zKaARWdWVHJDhXXmf2VmzGA7NAHDO3gTn75R70s5hGBUSzBG0zkBlBtO+3RpIWBej3
r4nHP7DlaMcsGp8kicy2YK0Vjr9dIDMfdV/faUcazBf+uw+gDP8n27ON5Hv1m17ZlK5PdD6rOu5g
s2m+NNN3VUW5rdt4nssJoViXSDpRPsSIAISEbr9ni8chyvu5Bfra0lPAWWPOv+5v2ZrDX1uQHqZq
4ij6HGdW6CKlvWRjvO8T929V0JeqBPfsfWOLEtT7ejC4i8sPQ6/g4bxdT24nTClmamKGhe9MzLDQ
k3sR+F3lUOzzt2pjizbtSW8XzcgAfo5cM6Q/hiA5akd3N5yNA2J+kO6iIN6IHpv2JJ9Q8l6jFLze
oXuc9xHslV8by48e3YMYC1Ijr90aH9HFJ5NuFbTR/v2k0tFWaYNxSiTcIT/zHYht92nsFU8xYIf9
xTxZB1J51DOPyrMLuSfLtw1P/bV5w6766dWPkM69w9I+AiGGGbJdfbIesx2O3qfu2O/fVWRfKEZ2
trZ2a93Spa5081CWCK8h6PxrUIqX9FlnvTF7VlZPP1VMQvo6b0KQ3kz/RJqT/XTbfIuAfxECJNyy
dKMXTtFw0qYomFV/LMxpm81TYmxdscvgJqxAvQKdRaSm4JK6PTRGX8e1qvRz2Fb0TKb8U6mbO3Pq
A1ZqT2Vt7NyGnur+qDtfSFL4WTt4Q2ftizJ+syf1eP8IvwMP7vmbFJJ6S0GfP1bEER4wmwlJ9ukw
/qJQNqzfsTQGKMnyJ/UB7tbt08N0LPZ4G6ibMsLLz2IAPAPAJC5RlEvB6nj7WQCf1jNWTsLnyHk6
0wPz0QEMumO9Q8jH7LyX7PVP91e/4udANoPSQxX1hwVDmZX0Rm90YGRLRzugaR/09VaI3DIhvXlA
xA0dNzRqn+PKc1/BDLCPg/ZrvYOOpAa+N5Bu/Be+N6SkV8uSPKxtWmdGOZqEBgYzH9XdBHGFkJ7a
I//dfuGP7LkK+cOWYJcuNkjypCurC94ylal8FOP8YXqqP3M/Vzzu8112BCs/rD/rz/pn8qp/U87d
i/6QvbqnLRqLtU+NwSj0XIQSA/gKbz0I2VKbjXklyEDJ0Z3rhwj4ce/jHoMxCjEADp9ZyKiYbYXK
elQXCE4de+JDH33OFXOLonV1JWJkAzJ/gmdMOpRqB9yOFdsuKrznVCsO1cw3zv0i1OG04dX2fxak
PKHvIJfIoWhxgQSkryrlzsyFIsHp/tdaswIeTIxDi5loTJff7ghxei1KcpeElp0d9PHEMH5Sah+n
RwPqSRRMobYEJhv5IZYmaZRrvDXCLCZJgDqceu7AFxUDdjh1X9p4gFTh/XWtZFkYilLRegPGRsc7
9HZdFR1HaE9MeshUqD82dcLRDGXFQznOtR8ZxtaE24o/CNYoQ0xBihe/ZC8j2lyZqaOF7lDFewp5
0yDKG77xhlmsygSIEmVlTMkLJIq8KkIjI1JrMoUOhQ4RhqGQ/T/FmuUPUI/a+IKLFQlbWI94NoF5
Uo72ut4xiNmmeViVU+3r1uPYK1tNmi0b+u0udXODv5zbWTjHKTqkDNxenRlvqnKumsGYCvq9wO4u
hNbHmo9Q2kuncKxSXuycom9eU8h1CIAHbUCaljhW7wQ57XKoFOtmPHn1rPT5H3VOHbymarvkpywZ
qh+ZWfXp3xwqBlsN/sVBxOdG1UCkHEDTgY/j9lNg9MtJaI8yhU2ObckDo4UWSNX8BwcyAf5FQ0wo
kcnAM4vUSNN4zsOxmLujHTc9dEy03sudFBQqNC8/ClRCZc8BmA4lRUtwm8peNBhO0o+8dETh7WFu
oM7X57EXV/Mj076DXtCvG3Ke+SvUWpFSDueKjSFRixgiDpheysytavEiiX3/PYBG4k63ELalizet
m64q7MwJVfbJwFxWrDaXQn2o8iM3Ei+zhsc5tU+1vtXNWrqggyr4+x6jz4xB2NvtbWpQNBtWroFa
X3AJ5MF4zA7RU7dzQHPRPlnft8AAYiE3dz0A5KIvCJATKl84x7cGHbR1k6YctLA32AUgHw6u9O6o
KMnXDCQvbXEqMkc5cvvD8hgmvAuIUHSdQeaMjb+1q0I6GqGj0ELS/7K0z0m2sYMrHxLuBKJjREAx
gC2dE6uCyodD8XzuQWtkaN+59uv+zSHSPenD3RiQ0sHRtRU7U1IrTGPqN5DZcQ3+pMSN54I7EuJ8
F5XqG6dyZU14mgPQB5g8/FMG5GdG184kM9UwclTMtP7k+lZStIwu0A0HJAm8A3CJRXSJc1bVXQ7d
K7QRvL6OAsdVfG5tePnyqQICY6Rd6LsLfRvc+bebrzeNm1m0KEOADQwM/SnNKW+10o/KuHzBjKt1
0mhqBFDuQ/GyLsrxXObVQ41/hYnUt3roH/RJ/2XWzoUb3DiMffMjUQlKFX3sno081gMjntKHOAbS
SiNt99ErD6hVMeiMaw8lT6DIbn8+hLBTI9NizKtqz7GWeQrbSoAX+yAsoCqIzBQ8hXDfWwuzTTnV
J4aXpQp1F+glJc9DtQVuXDWCTocJY/ArIu0CtJOUWskxdtsrjafPUIE2Bo/GH1ajx18PEjXkPGKe
abHZGrcKG7ygU6h3v2qefDKM4UDpuHE2lq9OBGp0zIQpEPbg1N9+smTSOZkrPQc7EFixNHYE9RwB
M1Z7VF7G/hMmfpD+HJRgSydkEUCFXXS9Beedjd6m5AwtLwHJJskcdroCTdvycQLqYKx7b6SP6fCd
Q1HezbY8UESvm+AjGZW2joOPOyrceQoblz23hvq1cwZEHvabdK1nzXTjwC5AFmAOuFmkdC1Zs1bT
NFenMD6Rs30cj9CqDaBWDuWVZPvVu7U6yfvz3uG5G+F8tQGd/P4LPcd+9VK9uZ+AhDrr35DDdp/M
hySoNmL6Im9+XyborTBagkTElC7DxLYGrvVsCq0uOyT5c6T8JNZb3Hf7+3fHurMKHq3/b0i6nQYV
xAWlCqcRCjoBqJbshzRAdcg3zsX38nwsN0V0luVIaW3S+TCHNM8Li08oD5UnduGRn5PDXB0NZLe+
6UFhb48ZEOW5CYvfTudFMbJdz9xAIy1DjvCjf9ctpVWj0rb9iJWHevKVgbDBKv+a3UYBcsOGPNMS
I7NQyYApP1cxQg2SZt5M2BfLGTfsrDsL2vPIkyFJLFMNpph3bbVWmRA+wV4LOiVXP6V90f/uMZj0
2dHbhm24zeL+xxaKORChwAXxV5nBOW8UmqRgOAxnsGE/GjqgCm7P9I3MaW1dmFTDolDYBIhJysxQ
ejGSWTVwu01G7Glp9hqN5h59jgvGDA73D8LaXuF6wFsV7CDAuEvBE3GlSdK2mEJKmm+drv5p1Pp1
Iv3G5bD64WADMk4CKyY3D003aVIe6WM4UwwFlSC78mqt+C+7I7InTG0hPZNLPUk+j7EJRirBIR75
Ham/YK77wzL3wgUEK52FZwLyQCkQz4aWsNke8zDrHs3B9JArecYmofbqtlxZEX9+1S2sssYmhaVN
YdLUz6k5HEkW+fO4caus7gr4hPDgIwRdXWnz3c7S5xoCKOHAs0c7JTutmf+571+rgRbDU4BXoBgC
0I90UeZ2JlCt0Ryyv1bl6YlvQH8KMbD1jL8mCGO87pDsre/qRpxbXRrw4oA0YHYWkve3HxDpdTux
LC5Ce85Hr60qAKCdDxPqCV+4MiJF9IKDrqgSGQ+tnh0FLazp+/2vt7UKKVorSl1yvWmnMJs7aGUW
XPVmnW3VGtZu+6tlyMVewwHqBSPgRThlxY92wBhYFbdnYNKPQzE9tL22pVe0uizBNS6iNqo90ubM
qUbjCvx4YZYjoeEaVH3KDddePUBXJqStaXmT9zrqJNj/7hTH/fNk9cdZi4/3N2g1L0Mo+L+lSDuU
0JyCOb6ckEeofvq9f7I+8W+Op4Pmtn4zP923trooItiWDEycA5V+69QAeWhj1KlzSDr2QBP2kvbo
J5bs730zq/cP4jSAHgItKJdeKO+roTBcbM9I911vfcmmCjUYwJ1GNmyc01VbqGZjUaj0LKjhOC3a
oWuGMQQb5blxE80bm+bFnrW/hdptsaeu+R3AlWLQlpgodkmxqJ/oCHq1fAxTkG364I0q/6lzdbMt
ubZNRBAjYlzBQa1evr+LqESwNYewa9pnfWCPc8v3eTS8fnybAGw2NFyqeKkSyYwyMTUpHAXqu9gZ
Tr/NkI7O1R88qb37hlY/G5JxoU4lCsziz68uoz4m5RRBJjtEmdnLTaDWJ/If3EB0cEFqLzjS5FkV
+GGiZK0zhVP911B+WOpjqTW7fmtmeM3bhKMJinbQ9Mu0jgRzN0ViaMisIEsc6dwz2UmJTyr5KGZS
PNeuDUkRLnEShTq8nsKaTcmhojE51Ko6fEmVtvsPqdW1KSkozJoz5VA0z0NLTSH90paea1RbLIpr
Lo1BOrRMRB9tITxQ6AijTh7xUM2d76NNn5wkgnak8VEkGz4b6AwgjQJyVaDZJU9zZvCeOBPhIbQr
vwLgaj52bdH4EFQtD/d9WnwV+f0uutRIs99xWVKDM04TM2GAlIe1Ez2ktvqQY5TtxMcSpEm68z3r
nLe+sDaK7Gvuh2ksLM4WtA1y/E5R7FELQIrCrDhXtrrr1Qc9f8xrY2NxKwdWJKn4juBMEnI6twfW
AVieFzm0xEnWW5ABVP4kziav1soXhBGUQg3w9GM0S0oeZxTth8iKMgHymupPVvKC1oRvYhi3qTDa
aGwNqq64IFIFHFoAszFmJieSoLoYG6Vrs9DM0kdHB6ktKO3LQFHajdRh9etdGZKcMGqL2uk7ewhp
0v8cTDSfMiWLdvf9b9UIwPCoWOEuWFTfR6j+pbTXhjDCmIEGbbVIJ/v7JlY/2JUJaYP0ygFfTFKD
ujr9Cf5cKHzT+I+SbvGarTg1UKFoS1ugjkEdU/5ckdX3egw/SDJwufLsWFd/ouEbIAzH++sRMVM6
sgQNfDwekTFCmUs6stbIFXD5T2kY0/Jboza+xtnerSNUcPio7kwzfvkPBoVWk+gDCajh7TEaFAri
xapRn/mQAMifBNQQsitsTxtzb05bbC5Ll0A/RnRxRfjDrS6tr+fGPEeVOz6bzU8t/0o/DLLGjSR4
hNDfB00XSBBvl4OvZVJbcaoQSj+Hdhh3qjYE0bi1TYs5GhV2AMVC5AFvGzhA5AvJ6Qw3nUkF8Iq1
1yt/fkATv+pDcIRmoCHT98VeSQ9Z8fRax8ctuMdKQg7rYCMF6BrolUVYwjTWzHLFAiwHiBkBwmKN
Z57AbXXKz73qbQlCLr0fbTvwxIgoCHytHJUqxmsQ1g54qFvZPnZsr2ea18eFF2Wbc6LLA406DTJK
FPLxooZj3m7g4KSzO494DcaPGFjcTZf+TSAaff1EPPvQfWozL/6xNeS99EoYFdRuSDPByiu3CZsG
0pMNcF0hdA208zSO3/Ci/jAoA71nLE3IhqCIjzHC25WNjRoTJyrAOlxFb1oyfU8ye+NOXPt4wFQB
0IuGDqoCUu6f2lA9Swa8N3vqHmlcB/Nk7Hha7u7HjLXPhfsdGSzeZyCakmIGry0jMkBpGeb0DS9p
b1a2XuurFgzUBlH3BC+YnPaXY6ZEfY3OQ1GMu44YO0a2BgpWTZgC3YCxXAFuut2OviKx1hQUyREF
GezM6Km0uw9DZMSe29gM8LNhJEyucs5mrzkpRqxDpFoDfZn6z0OTehhI2Xi9rJxQ2AGqCaA1B7eG
tBgASTDvnqOXwbsOlTp+LBgqkAZGS6w2uL/5S5Cz4KtH4/Zdq9tA2/v2w5GuAsTWxQOz982D0KRN
dnFAHquTsxd6lv8h+CAnR0Ea4AHwmsp5HlMVZdYKawjd4rtCU0+zadA2f2uebyxs7fBcG5JSiTIF
8RWy8SEklXOuTbKfS+shZVtMnGtmgDzB+wLlbzzRpRuqpvWEC4qkYcpr6BoUk4K201REkT+QZCuw
rfnFtTHpmupaphXg8EjDujS9IX4yp5duSHxib9W+VwwByYMtAosNmlpyOWVWGYhwYzsNe/0lao8N
z57a4vecuBv50aodF1MRFqjEUCUSf371TE/AilboUT0/1111VsrGM/J/yJgcgHj78JMTTzMUoUTh
AVzOMiFOP7TTmLJyfnbV14H/nNONasBK0VjU7zGlZSChFGMzt0thc8f7aTCmZzAzPao/GXKI4Yj+
8Yt9VoP8nIT5Yessrfgeil1C9wtIRFiULtfCAQcihiLS577/PWWYoeoNj6TVxw/SO8oKTyagfSCb
cbsw0N7os2Hx4RkEVqBntQOlcwIrmT582QmiLeA38TwDfswSi71yBdywscOjtH1mUePb1hnM695Q
bkXWd+qV24xcxB2ofwAOhxkcXVqN5jaQ3ErxiJ5ehkDdZQ+aF/Gd+9sEbCpGN5WAcEDovjiBUAjq
j5gYw4TaFg/9irfgZ6CgB6AlHiGgBrldLUjoi5goUwa4+57vdOblwSchjdztpoCUHrSJTlvBQwSH
xcrFp8XLAP+RiYlbDlGVHJRwEHtwf1VZ5g1WtivS5K9u/GqpHbgG29jSlcQWq7wyKQXHuMuqqLPf
V0kPjb1nWOGIdrW5b0lQv22tUOzdYoXAIuGEIxwvohZxOY3aRCueXZw9PoMVaqt7soxXLuqwAiCL
0ybowG+3LXUqMJGXvHie6GXux4AA12c0YHQExv7+vbxlSUoBuDKNNQQlaDhSurMTdzd2xcPIDZDd
bvGMrplCag7iJ+iMCa6a20UNZRe5dWFXz6NZxge3tGysZ2Q7s+5xGNpa2QgoK9uEmx93v5iqF6yL
t/asfrBVZmrVMyHsnOrmoWTj8/2vtzCBii+GADQgQ22BPZe+Hi0H0uazAzAG6No9OmVnQMc2Cn+L
83Rr431O+SpgmXMGnU6wVkC8bzpoJmZYiR0FedIFPSbrvaFFycfUNo7UllEpW6Op05oTKyM8baJD
Po4Xq5oPdaZ7Udq89Ep+NHi9cXOKb3VzqsCWioojxoLxQVFPl24Z1mdZjrEryDOTju7Hqk4CMmt/
gJh7wvNnhyh3VhikjC13er2/i8sBVMm0tNqBjYBtlxAjFw/jEYy7KfTNbJ94CJL7+sndzE6Fqy/W
ivcJcm/xTHElv4ntObbVlpMwmu0+P9U06zHESxWH+nE66TracW1ZHp3WiYfT/cUuLnOsFQp1ouEM
RRS0f29PhTZZKQYOCSaFHEzQA+YyurVvDR8mgAF+EgQwQvIMvStUQqVHJYnABhDr1LmYh/HROA5H
MN76/NQetqLxgjxDtiQO6fUBqSreRBos5Y/Tp+F3N3iKx/x4r35P3ujeBDAcKk6tX8Vef2yO97/m
8urBMkHNAB5GTOoI+thb4w0QHcwqYHzA5CbzsxcaJIfu3AfxsT4kWwyIa2tFZV6MmgOCKZQUb81l
MYOKYpuzZwBKLCNoLeqkT1rp1qBfyBX6OmUTPRn/j7QrW45bR5ZfxAjuyyvJ3iT1ItmWZb8gvHIn
wH35+ptwzB13g7yNkO85MXEeNKESwEKhUJWV2WvWRwxugw1LgVrJUF2cmk7+zGuc+NBzVR0Nlm+U
PI8c3xvbaUdGLZPNXvxh87t18v9gqDleDcO7QvyNQIuFVHxuLo3tPHRm6deuvrdrBRlBof9M6cek
bzbUBrJ7bN9QTN7ELWYFhtLZqKll41Ydn8F7uIU0ySOpla2lJt8Tc6dhrtlm82+wJW2jFHxYYwJ2
liLoB1D5gKnFzfvAi9tAi8zPCqYLS/aJgo/EmapHlM8hJNtuvKh4oo4sZC4PFpbLRYYwnKHiyhbO
dI3y60gMl5yc1nX3YL+ELq9ZY5oQvFnP971u5doBMuV/wwewyoIXaCRTC5NkF7smYTtAPtlOJNF4
zbHxWueiLFwjZKGMUhdlqtUUEkZ25rMD20ab1Np5Qe5XB3tfdqH0GK/FxGuDQnrQef00wlvIicMO
57DB8/aBhGp6clAZ5fOhSRaUARB5JNDzzf0NXaQmCIrgN0RZCozdaD8JpziHhCyON4TQW5CRmWGP
MvDXJrcVcMojDwKpMTFaWYRc+4hgBcSrChJG4BgRPqI5MTeNbQtToZn5FSwVP4bu3W2OP8v6a0JY
VpcPNHUQMi6s8logfcE6Hg8zZrnzWHKrrG0g5IrQV8NEF6wKVRCUmLrIgOrVSW++z8Pvucc7pzgx
cKu970MB2sHbKehSY0gbHCXCiogeA4GfkvSUaDnEuxKq5BtD66YmpC0k2Y7RlMhMit/pj0nOIY9c
HMUrEUrpNZyK1OrTk8WGYR8byej4edrUrWRpa3aQSaog+kOEh0jN7aEe276hpAUXXgny5z507D59
0+o6lWmSrNoBoSAe82DtXrzPzMk0BtMG9V3UpfVB67JqE5W5rF29agXXP3YP/G/ggbtdDSYyO7Dm
OCAls2LlwVWG/gUIGRlWec0K2I893C/g6AFLz62Vdk7+pJQJSMF75MJqTdVXEOZBg+++263aAQ4M
87gQ5kLCcWunz5LOpaaanAD8Bj5Tx3jQKUOxTmJGvEK4q8HP8D8dLWJw592aSVxoXaalyZfTlMUG
zT50aJg1NLHv9FRqToy4/NtA4g9VJMxLA4TIV32VOJVqC4Y+AnpJcOx3o+lPESRpG4R75zM6ftv7
W8ivv+tsQDTG135lrMgyXLn47SeX1aHrPJeaFsbaW8S+g1PzZz3lgRqZkv1c+WxYINRvweMEIK/Y
cciUfIDkbpedSDw+j9T7rrpMchWLgQ/LAngT/gc8AegUxQqmWRjxCOPxaZxyPcz6PoX6eIEhIOjE
eUHixESXvNjFpxksgtYFA6DIOPHx/vQYrzZyslgJ9YA8wjspBUtIopv7tm/dbdoTPfHRoD8aUUQD
jTXl5f4nXK4VPWaMvqOQilcvWpm3n7BUa7s1Wk85znM8BfNcPlr1GLYk6vasGGRT3avW0FbjzGqo
04mItLS1gJXPTVjLGKjHRpCPP/Fx5BJKcHa9Z40z7O6vb+kuSKhRg/RA4oRvKV4u1dx5bsns5JS3
3pCEZmGm085Fc3iQfMLl0v7o+wF/gq4bJqiEVDGvJwxqDgNnvk9fujiB4kqJQpk7xYdxHmXW1pYF
6De8lNek0UC//WwVsYrKoS3YrjFD/KgC8wJaca/7h83j6HKOlf/T8b21oldpU6FCAZZGreqfLZV5
sW958yCphqwthvcQUcZHiQCpwK2Zti2rqKNdcqIle+16zD2Pnv7j/X6AMhUeJ6hHoB8q3MQ5i0fg
AcB2WSeKdQDWXD9Grisj1VxdyZUVIdhHJYkw5gMrLsNgJtTJdkrdyLgQ14xAUZIrLOARDiba2+1S
q7Fjo+HEp7xCGAOXZd+WZ2ea1Xj7/j0DOhF3CW+4aaJ4IegjnAnklfFp1tX+lGbAjAUpBmnfmzWj
CY6Gu86H6FB1w+vkdkGU2uNADSM+YYalOUOZXv/SzIWMJ2h5EcMKgBpgGjSQ9YnvAbAtDkmfWjGo
LMH6D7TdxoiJ5aedLnHndUMIO8jE0AITSQbtLqG9lmHbokgvz8xsEQbA9R+FI006ia21qAMQKWYQ
eSsHhZnbrevRbVbqbo4he9HNQeVVQLW3DpSsLENB5WIek4/3fWLFILR78CJAKYLfGELW1GIWxMim
Lj51xDaDUZ06cEmVyaYzwEk2jpEMBrdmDwEcE9soOoHvl//8+mZM3G5ScXpPVt9HGM1Nt9bYYd55
Ml8iK/t1f3ErJwtBHFBC3kFforMbwAbTSCniE3WdMqzNqD03g2a/P6pingq9UcCfONxKeO8ALjFU
LhDZJysBdzCLjCrI6Lj/h6VcGREcg6VFxZTZi06DZZf9eaajPh4je+z/wQ4npUIjChmuI76kMhAt
J2Yb8y3L3CLsqiTTt16fal/vr2flUIHZn4cJvAhwkwvxO7PjoWcQfD5F9ATYrN8PCcqqkkbsqhEu
fQggO+ZrxdyS9ilEaesuOrFyhno6+ZT22s7xeknOtWqGnyCECMxbi3tGMEdr9W4VncY264LKqiFk
5rVz0flROw2v9zduzafRePqvMeEAxUYxg/Czjk55134wrAxZ1jC+dxQNbRIw+QMnrXJsC+Drt6e0
tMs5temgHFE91h4iRzukpaVLzs0iFCA3RnWbt5lQ2MFEyK2Rpi7nSM0H7+io+QP+oGJP0/5i5Drb
JG0im4hf7BtQy2j+AOyG/yKKC0tKaWfVrdc7x6aYvX1rTgUqRpEjmelctYKoxnHF6DwukGB9NJeN
OjnHfi6qI7Cg5BkNExld+sLh+Fo4Wo8jpJHaCDuXKCmrLNQ4jlGTB7W1p6buk1JyFa0v5a8RIeJU
1qjiuQIjatsFDiZbmPXlna4sLEP4JDhNEG2OuIX5E0ELByPD7zcAeBHSXY7KXwzvFRH4QfoZBpg7
fDZTKKLYigRtvfYprk3wXby6z9qy6JKhg4kJN6eWM1CFfKTS96TMCv/5lRVM6jkQp4WVuYuf3I69
UnXMg8bIJdF/0WXDwQcgCxcmMCQQixI9q29sfO0E/jsE2bfpVXvKNR/Uh0fr2G/UsCFg/JOxxa2v
7a9Jwc8KkNWYNIbJGQd/UN/iXg+83Anuu8K6FbBUABOFsUrxOddnRuQNGXYQqGh8KNf7AKYSJahn
472XAd9BHEku3oCamvgwmasBE7ZuA0PMOw0opTTFfpQSnS0PJ7rmuNdQD4d6JsqEtw4xxQPRrJwq
x8HYpo0SVIZMHG25YbcWhKcP4KVtRGpYsPvMtyckn83DXMhAX6vr4KO7GAHDNaAKVqBb3w82yZVj
obFfnZWdvVLWtFgxgTSGc15h7nkpf0bIVCrg3SJHsDEdp8r6mtfGe+9kVIKvTIiMATljZupRmOir
jybI17vh53u9Fwa4SiQgxhhiEjuYY8vGpOoIDMSAZWqPoEEI0Q/a/oMVvKf4BYnWlYiwT1A0sFlr
kyOrGcQHwUkM6a20kA1jLeUJ+HZd2RE++qw1imFSlxznsYVYghY9eJTmQaySbT45oE6v80OrkUfT
ad9iSMH6dtRubUUPPe9s9TakD6vnxnu3xCj+KrR5MPiooYsA+P/tkcoGqlOEInJUJzwn7Txw682I
R9j79/jaCvfWq0heVaoWNUQnRzSPfav/2bpTaGQyHsSVw3uzFv7zKyuJlyYMlQBy9JpnYnywomcv
lrjkAiwMrsMbG4tENNUrs4PTK5X+06ub7UhU36bWLrHHwNLpvmSYwK6cIJ6rh5gO+6o2NqDMlDjt
2vG+3lAxEoI7u8wVbOhouLzAe1SaYXP/m/GV3JTFhZWK/jpFPcZdsJvdELbOsG/I3iPMb5Npf9/Q
Ajog7qlQdNTGrLGNziDH6aH7RnJ/OOUh3ZlftFNyGDcsCdrX+DHbeqH7aZBRra9vJJpO+BdFInFc
iM/ql+WskGOezRdU0cM4GSTf6v9Y318bwl0/Ai3RTkakHL29c44gUANm1scyrIIR/N3o6f6eyx1U
U/qT+xkFUMnRW10gCEnAzGiiBiqWJV2nUSpnhMMWszoiFQTUcx57Scq5fizQaeB1SSSdYjVg1q3B
aGaVIINSg2EOjDB6GCCzEio7GpYjYPTvf9ngIF5ZFDZ1zgazIhMsts7vJCn9aZDBRBYQ1T9+CWgx
Eicb/4qIaWKM2WjkHTla/rDRej9qfG877q2T6eevxm/tyH4VW+dw/zRwZ18cu79GxVt1oD2biduT
Y+lg6MEMCjUKDRVIksEKK7LF8zGoFV3ioqtn/cqo8LQCgaeZ6ypWOmvDz4naG3UCb3HHUogpyZ4n
K9k2vtyVMeHLNUXbs47BGIdTQKkpHB/tQwZMmxYYQf7shY5kgnf1XrgyKNxxJLGpMRQwqHppUIF+
VCfoYhsyAaLVk3Zlhv/86vqpiiFPRyBtjjUZN4WxjdVJ8pmkWyfccBMx9cj0Wpj4oVGAyYwnbe+A
3gvv+8RvT0WofJEBtWWr4q5ztapUG7TIteGPEbFP6E+d1aR79+OBO4TJQcVgcgBm7daEnhXKPGYw
oUFZ01OfGGNb25U8u9ed4K8R4Trr0FuLonnAYfZokBgvDkRdrFoSbNfP0V8jwk3W5lPR4R9cyy6a
ZjimOehYpwhs8VJWS74pyzgBuXH0/QFkENsa5mgkhl7U5GikwEenrCt2ZTc8DRC875LqtfZYJ2G4
Wt1BdLcALwdubsFISLSitDLS4CZx42OWPfYOe0oyS3KVrK7ryopwioo6V0kzYV1Jgzksow8LbQ5z
zHWbtp8AmH0/2i743f7E+Ctzwoka1MSwbVLhRIVQeQHX0e8RiB0oRRk+HwNLgmnr5tt4XzuB8mD8
VkNzL4v4shULJww02oANzTjUUfOqZWyTZpFfkANIRf0+M8P7C14qHfO07mrBwmGDdDwYIExYyzNw
Ts+hoR8AtA8y43MEFgBH8XzVeQPLrN8okSR8rYaSK9PCEQREGm2kAQ6UMQB8hw+O9vb/XJxw/lxE
qiECUu9PGkJfnMcYcGlj13zE/PRBYov/tYsD+Hc1IvIGb+sRWAic9ex13uqvRQRob/IA5a3xMyam
fwzUz362gfu5hHojyAIkjrsaaVA6wPgyhtwXABKTGFniQE7naDjfzPZH7HXAl3617VfJKted868d
4bLuU73XW4ciNp+VD87beGDn7FgMf27r/pS/6CELkL3uZVKg61fd1QKFS5vOaHGXdUmO+q7baGGx
yR7IAfSSwRBml3KTfNAkt9B6undlUYg8qh3HhaZhS7sHAN8PfB4qLX3zAkjuIYbsh7r3DvZGsr/r
QfXv/grxJ4uSFv0ALFMD1xrZqRuIckNthu2rt+mtPFXbYT9LFiozKcSbGT0bjekMcRzSxEn9ZLu/
5tmV+Of/EVj/LkyIMwQvcZt52E0wAm2iPRJZoKtVXz0qb842e3A2CG+FjjmGNsgzvx0O+Y5KNnc9
3vz9E4R4k6ZjlqgFfDeBzEP3apuSECD7/UK0aUqgCJiO3z9PFWjkMt+ZZBDP1aoRHw5F+QvAKgAK
b3MjZ5octZuwjc3Gessv3jbd2heO45+DKRx3+iM7DntZzrd6FPhcEobJ0TkCk8CtVa9pMyD3YZWL
4syht82BcQZpAZe2msLug/45kjICr0W0a5vCStuK1TOIIFAFwMh3qZ3GJqjIA4llA5Br7n9lR3xg
gW6ym1mfokqks53Rud8Gr/6YjmCrv3+0JesRpc+pOrtGaufYw+i1a/VgstzAHjw/kVIBrn8uzOqg
649GPJDbt58rVc2WNpnpHSHHGhYvdYfcRcG95zxEl3lj77NtFMo0sla38cqmEEUqYkLkM9a946R9
pUnkU2P0Y0uGEFv1f3BE/3dpQhjpG7VV+DAzwgg7jE/FXkFo3Hmb6FBBQvXndMg3+TPrQksSJFcr
GteGhSMA9qp8TMCDcOxQ0RjDxh9+8WQCbDnheFL31j/EEgAX8Q+aUbjQheuOuXat2d2MtrDbbZMh
aLr3cmnwTPfagnC9pQZGaWZ39I5a0e+q/ogmZFDlsnmFtZh4bUVwRRcqvETvNe8IPE1AynMV9ZI3
1rq3X22V4Hm17Y1V62CruOhe8dKduudqp2zqjfVAf+Z7up32MmS61KbghnaWmHbbT94xPuSHOawv
/Qfne/HJC4atvQXws2JQ5yKb+xFkLcPkmAcMuhgmZneEhboGcZnSJGgTWXP2mJkJeWlLR31SW8t7
68ustVBLd/PH3nKGTLLLK7YxtoxXHhpuLubyhLwP7IHdOE8RNtll0fwcZ15qh55ZRsRXalUbnjhu
rLlMEzjhngAWbGS0jwtGIvgrxsIhl8y1pjhBx21Qm5MybqOUerxMBAHv38bW2CubLtlpjs8n9lAr
2hRn5cL6jUzdYyV0Ax7mAP8KfDYkgYTDmJljX2Jqy8XidxOyk4YdTRBq2s/3v+/KWeH6IVDqQi4E
5Il6u0JzGE2QVDXuMVHb1E/Kj1Vkf3uvCXAAgcsUzDZASHtip7GrzSrBJJ6DsLLTDEjYSUu/y726
tSBc22WsJ57FHOdoUmMLT/TBTPsIAb9y7Hf317LiETemxHnjRMuK2GmwGAvXXPRYPTitT385L+wz
z0v0bYsqesiOtPSljz2+itvHHkybnC4BhXQAxcQCqZmk5lSbzjGnPrRFz/QElqxP1dfmE6e4gIhR
vCm/1TmkKWmYbFHwub/05WWLhjeQxUD+gmQMYxi3nkKKKe9jMmnHoXlRGt1n48HWJNFm1QbCDOcI
4UMrwnmD8Gai6HTQjpMK2aLsrIxncFxIFrJ0eU4cACosTAdwHCT/I66qiWAm0oeyo9qRtIUf5wGG
3//JAgch8M73oqEZNQ2LMGWgHT0n9fX40/Re8ludM5xgRBn+AKoyRwQh9JVGKEA86tGwlK05qT7p
uxCtl3CS1UWXRwvkAABTGIBv8e6NEIbGqAN3MGXq0alQk0rcx6qMt0YFFVYXrGH3PWz5YW5t8Z9f
fZikmzrGKqoex2Lcq0793GipBCXGHej2DAHlz8kpgEvEaIpYMOEzt+YU6+qxc3o0bPACbbJg0Emi
Ytq7HcE9kicmCSxzyOr3rw6DeZyviotkAQsjrA78a41HU/WYUrf3k6H5pZJI0mVY3pgwga+FQSyc
osUMCi04INdV52Ou1i+Aw25m3cX7WpuKoHPxkk9NA8MUpsTq0kf40DWnXwMOF1eJcIf0qTdlTm8P
R1Mn+qM1j9ND7Famj2dvearLhr0XXIpmJTgQgD0HTBY0mMJOsp5H4Tzvj2nnZpssp9ZLw7zhxTQV
+um+Sy4DEkbXNRAYQ96Mj74ILqlhzAYRd+iPVouabNR2JNAqam1SDXOv7zaFLeTzWJClRjFNiH3I
dkhXjHp/BJFuYGB0SI0Uf0xe/8UK5/cxQL66UDEsQeVpQ6mxP7rarpxfK/N3pL7cN7GSqIL7jeNk
4eXg1hHbvalqUK+oYANtm7b2B+bQs8FKZdemvEKRj8yIt8y14swnWtNfiD0Zl7rAoG/ReSjJKLry
RaVFuoNEQn0aSNPIeiTrfyLGSfnQj4MkSwhryqA6fddgsxVogJ8Vn22Lh/HRPUS76ODtlIf6a7KV
VTRWfImTIP/XpuBLLCHUaAfYnJ04UNRPPfut1+M/eBGcB6MZ/ERi6O42yhSUWVbV9P2RjfO8tdy5
fhr10g4UU5Wxey+DDT4z2NsBVwcWdiH5WaFuU+pJiz30+g10zfZIwF/1Ws3CRsvqwKJVCB59Cepz
eUfcGBVnWpORaEqr1v3RnE01MAf1oxnrn+878OqHQvYBYBlWhifr7R4C92QPtMLz1ALSv2+Ug0a1
1KduJYmbq3ZwgSNLgIDpgn7Kq4lWg2cLZ9Hp0W3xfNQy/Cwat+9fDq41BBfAy7xFYMnRyNes2umO
Oq1H9J5nsonjxvAzNXr3iC6mH8GwDEvIfbh++u3OWSzByHEPU+OUvjlmVvlFRB7mmkpugDUvAM03
xEcAMNahp3Jrp+8NxW4sozvWavPZtMb0FwaFYln1bO37OHyYzgQlGqcZvbXiuNHYU4bVREUbzp4T
+6lubEdVl6xm5f4E7exfO0JgAIZ5cqcEdozcJhumllbIjLz6NdCpeci9opE0UcXdw4Q2xtBAH805
AjASJHylrk1brwMnzKkhpnXoOzU6QnkplqxqaQWhjkssYdAEmENx90AWoPVmMpNTFVefnXJvjNOn
9zk2plduLAj7Zhgj5AUynZyKmFIfcwaQ887LKRj79+sGclNgHwBTNfD/i7BaZ22GPHMoL10RmjZI
6Ugc3F/M2nbhTYfLCGMZaKeLHyVG27OvyxQKtsOr2pY/i7mQNUREh8aG4aObKGbwx9Ui++2gpNW3
2cA5Z9JAL9QQGGDfKiT3/5oVFLcx7YrPjpRQODZjlbk1qgDklJuD1W2j0ivsIB4hFxUgFDFNcuP9
udKuc3q+KriX/keQbZk4DUTJgAkp4M4bbauFoPFrzb3XBAq4UYYw+kmZb+EP2FBovYO4Krz/3VZX
izz0P8Q24oXUoUKG6VGDnJh7wET6Js5tH8AiiXfwK2exRqTuALZZaI2L3AcVKaF24irNpRrShz59
YVl8YHQGAt0J0jR/u7+mFV80QN7MZQDA+Y2Ifhv4JgPEcOAuLC55avyKS/I8ROzdMQgEEOB8x3Qg
BuZRSb01gVEHXXEbt7hUXRI0cRHEMipLMarCLYDn4S4IT1x2rXIznvWpjeklLstfSCwLn5Z9HcxN
3W/KhMpIMNbNQRyGi+ThGAsL6pWBWFNrFReafmCT+gAkd4gJzw2REQWufByTg21AEYiyJEp3tzsX
jV6cxrVZXCzsWtF6vju/36WhIcffWKjAgNqH/wVX73AouWbzMNveiVnzEIDhD8jwdvLmILOV4cN9
V1tk4vwzXRvj5+vKGJhsaFNYlJyQ+7i7OND84hdne2dQTW5fUWYKlFBWaFihb7o1KuyhnZEsngYY
5ZR2yaOxT3bDVtmlIEID2fLu/hLXPON6hYJnkL7Eyw4QzlOetsW2jGP7OS3sYa+ivLwpCGbpJRFx
JSRhntjEZB/0BkFQJVTqotodC8wQkpOmla5ve5ESdIn64GnTr/srEyuS/NtdGRJjX0GatMlN6py1
UoVwB/HV4pwZHRiivpPsp1qh2aj13+/bXFkcjhcviINbDgFEWJwyzZHugg3xQhn7pTdd6XdTeWGm
LknO+VcRIi6K1XwwG2TFeOPot34J3Lnbar1qn4nSZKGmkU3nsacxL3/3BKV/LZPNs62ca8g386iI
5Bm6VsJByCMIiLdlVlxqYtlbhRntF9ZalSS0/7l9hXVB2wD3L94Cfx5ut+vqgBMoIQfgwjl89qM8
6Jt5bxs+/TH+bg66XwayruKK+yNNByUOgPoYBl+U//EkJWPkOqfZ0/pPTuaZL30XlWcbc45HPa1k
Uk2Ldi28EjNBcH9QFECdUAQOFE2eZhV0WE6MKgcPosi5B1420vt5nCnoVmmoX2abvrN3ilIEtjUH
Fqm2sWX5czUdqxYUeFq/ve+1CygR+Agx2ItiMx7mGHQRK7ZEyyfNy4h5snz6Sl+yDcuCmYZjoFho
Iet+vFHZposkkWDpU9wqHmRcKJrzvN5+bI0Mcw+2Z/PUt4dZP1uKzMDKZuN+ABcIGjfg+lmw/arl
4HUmjcxT+aQHdlBCzCUcvxfB/KIcOTgkjwIS+Wbhy3Qa1y1zOSQLM0Nc/et2bR2qSpQf31P9Azv6
jU8zKI5vnZzMp3GoBSngUklofelkIz5Lh0Y/kZe3oIWCKrJYQx4s0hllkxmnxIP7pK8ko74zvFQy
tPAyAqHyiIoq/BlMOBCvuV0gs5qStR5QKJDa1NMd85rO/ZqraucEdC6YEWRxayf7pKyNd8dYGESK
hwoOpjZRAbm1jAr4iMUz9cTQv4jQYco/VabkVlxxTdjAcUBfFfmfJ7gmSISmyYxK9RR3b3FxbLTP
khPHf8FtoEOpg78+0ShBRBC1KHDbjW1VOfOptOce8PSB9F/wf0t/JfYEpVrP6/dWiSouy8E94sdR
zaqgaZvYCSfdzZxg1mZgOmo18WRzt8ulo0CPhzHoI7nvivlVmsSonFFjPoHNNsy8dqMO76bI5mRs
8FC+sVC5F2+vifXWhOmC+TSbOhIrpa8w3IPAj7OYuKiUbPqkRQR695ZzsT8897mq5fLJj7mE2svt
cTrNPyiaoRuCppQC7Z45RqecflFdv9EC2XDRAk2MoArdAlRWPQ8d8wWbgTdnis6SaTq1ITsUhc/O
7X7YOg/DT31vSSA5y7MPBUDMKGvgSwOltUh9Uylgp6J6mV6yHM/MKcKVYfs0uoy27FnLz9it+2KS
SVdRysW8FMp3Qj3AGpIxGWsaX/SRBuOMr+cSv5lkDbE1Mx6iGWBG4IVZSFU1NfHMMZvii9dZYa0l
gUm6LVgsJfff0uXRlwJ6BDcEloXb4jaiEEgXNFCSiy8psOwF/YzJ/U/3nW/dAi4DjmUAo52QFxrU
iVwlK+MLrsMncwKWoZOR9K3slQeuNYg2gfIVXsB/fv1UQV/PA24vvszDuK+j4liq2UuZyu7UFR+7
McN/fmUmcXQlYjn2yoSsTW9/U+rXqn6rmeweky2H3z9XdvKxbBTMV8WXOPuk9RiaM5+sTIYRX7mm
UZe52jTeRbiyQjvizIYNK1C7/tF8M8Jqx763rk8OSeCeq49ALdEzFNJkz+TV1YFzFY9k3AOLzl1a
ZKzXSR5fmn42AlKbx7iOPzZTVW/uO96qIbBDWQh4YO8X1QjMTsn6TFMilGbMEKjOj5X9Ken6j/et
LJMBbCNkI/5o+CLO8b/iahvHUc+51Fx0yZ36xSsGb+ckJVSwrfGnXQ9WUBvlz/sWVw7UjUXBDdPC
zC0o80WXLI6/zub4RZ9kOcBKVsxXhR4SH33nqk63q8rSFIMmmhpdjHP+lr1Or8rn7FO9dz9MXTBv
XIBGZXfvytP/1qTgj6xsh7gYYdLckd20GY79nm1QsjvVgSodq+G/TAji/BUCAAXAGsgWhT0cEhKN
ePXDN+Y87AeyBy01JrQf0KHbJIoCFm+ZPOnqebs2KWwpRcVo1NqOr8/Y5p0/s7Bj27Lfqofc93bk
cUSWrm8bFkY4hJKzsBa6eO+Rk8CiySBOMtd2UdSAvEeXRC19ywBqLUp9ixQBS9t3P23wwAMyEEk4
Sq/I825dJxqGMmqMDO455IDvJ+mX1PYkRcrlchA68HBzwKQI/KP4xOgtE9N0kzqfwCe+Y/r8kCf5
3jSHvc60w3tPG5BCAK3q/GZBs0G4ICs8HOEqRnkhpT35rTVu6rF8t3KajT0DvAB1IZQ0FpX5pqrb
ustyHDfUj0PSj9skBa8Zo0+1LlnPcusQcx3knlAc5HVroXwCztK6SOpZOdd9ujHIHBYxUhjNChOj
lGB61gIwSJ94kZfzGYvAGggpTJ3dIwkr3TTzAfYFukaJX6nB/sGQgSIG0mkkmgBf3bpcF0GdMoeY
8WVmz6lzJMDhzTIWuLV9Q4cGj2pgT+HYwr5N8Ww3SVogzrvaD6tSaVC4RvmgmF73EFuTDMi8FuTR
D+K0Obw8IO5dpowNAfdBdJliVu0A0sRVWVWW5GHAc6/bMAjNQSCf8G1QK1iQ/zc9xEuy2Y0uGB7Y
utMnL5kuqhkFrrLTHaDai+qgDbIEYHlj3hgVi5MjJGzRysO9bCpqoKnZB22i+8ypwjKOngcl+X3/
AK+ZQzkA9RYk65CgE5yDebXloYaknF2SP6pFHGCy5XdUQs9TS3Vfo7LreeXZA0w05ENAXwq6s4W6
jhs5Tt6MrXJmQxVE2hgwCtphd36YLRxnVLyKKbCJsu3Rs8YgiOSTLv0U7yAEel5j5g8H7lhX+chk
27HSQ8L0bOqs2KfGuBmpEfmeMQ0+FKq/3N/cNWs8ziPnRlkCzN631nKVpaWqWLCm0tm3TFykKul3
2kDCNB1sCcZk5VNiSRCQwzMPRNJi/dyhhgYmZazNqSvfZY1vj6oPldEgZ7/bQUZCu7Y2bCBuTc6X
udCPSxMdlCZx7p2HGaz5U0eRFxOoZ6F3BaE3cFXf38qVdik07C2sDHBOXocQHDXPdWK7o+2eTUjk
9Zc8LDDJ1X+Y9wDxP0yhFaggk3kEI5zz8b7lZZy+NSyEtoEmU9E2MExnjDSaFgC+XuCOWXjfzDKk
cTMoeeLzIU8WSX1tharKOBH33MaeEjT5bLxNjpl/+wcrIABD8wuEYxjBvfXIPgPBbmpl3llP5nY7
dEgOIEEmy6fWPBHQW0A1MHoBrLJwytoRmvZxobrnTIegQzm1tEANIEG+wyjb5Wmk+xBnopIPtbaD
kCbi2Cec74WeNKUU2ifV5J5Jr/6qTCB5Ujd8//aBGQx5AU92FnUUtY7ywZ4r9wyi711J7KdOkzHq
ra4CnCnoE1mQrha/UKOTuinb0j1HBqS/x5gZm6pgoyQyrTk1dgNoVKjRcnTIrR/EXdoSkPi6584q
Q0x6btuofMhaSdlpzQqqsWB2RoXSBln1rRWSehY17JmcXXOM/LbIMABplXkIBVJ3e//LrLzJQOgA
EBf6yxynLBKiJ17ZN6aRQKEw6rY9S15p5nzCuM0RbNygY/8K+butnfWgW8RkcjzQjZdq5zx2wy4e
/Pt/y9onBE4JgyPIwCHAK2yu2U0qnSL8KaCpmxvbtzLn/2lBeA2WeZxbsap45ylRT3lMNiMgIvcX
sfrtuC4GR8bxxO7222n6rNh9CRNmm+yVtt6wzvjYlxIrKykWIBl/rfC/4uo+9pSoshkqV2cW1Sel
Pqd0A+6goKRsQ/TBx0TJh6qsJKd4dWl4UXCFLyDqxffRNHaFmwK3dE6nD5mDsdL2OVG/39++FYAA
/PHKiBBptZR5LdVgpPg9bslD/CMOm+ghg9ZS/JJ8KTizk1v4g6wKtxJ6UZ3HOwmxHUHwT/p1taEu
QwOobQb3bI3oXjUD/QQC7SMevUGd6Q9GH+WH+wtdcXbMvICY14E6GYK94CdjA1FBvURIBBVZ57eE
YNqUIJ27b2Ul28CaUA5DPwltWRGmUiamMmlgbTiTApxtg5/EKZTn09C0vt43tGAcA1jOwJwFWjDI
UlWUZW89EuLikT5pxDnXW/aEQgtwFsVzHuZZkOysnb3tqN8dsrD8lVe+DJS1tpfXtoXA0bfUoxN2
+uwpyDNG4nzs+/Hn/QWu2cBcOqahcDcDKCyEDmtSaBmNKU9nZg/I0OnRpZoniU9rnwuvTcxUQ4gG
D0J+7K+80DQnpfAwbnZGZT2wqvMAxigonOyMRCZptrocyOZBEBfgULwsbi1pyHP10amc89x1IKmq
LiSxPt/fsZVwwXN4XuoDiA1vvVsT1hA7Y9O41tmMwcZGjI+YIfWL9r2UCFjDjRnB8UzwAymQvrLO
KQaidFv50uSaDEH0B3AnPGk5Ux+0IlHV4w/N27UkjtEzKLZCba8agEP1PbOupi2Y9ftoT62uc7Y2
KZwmqJGrpg8aVW2I8WmlDpK4cq4xFNEMbRMw5pbR29hMXfY/pH3HcuS6tuwXMYLeTEmWk1Qqmbaa
MNoJhgBJgA7k199k37hxWqx6qtB5kz3YoehVIICFZXJlQuBnMiqvVeCzfVHY4lcoQtpuaGDzX3JQ
qnywld+YI76ho1KLxGAIgq7PaGWRaWyZBm2P8oc31wLijhGtGPiD+5Bfw6leyjvRjEYvDzkuipvr
mqYOfC26ygtP6IRAcDRhBHVogolLnaPNE/52xYShtHBuxbjzJKBdYNn0a3bUMTB/ee9Ydr378LnC
CCuKgKibIBDzV6XAxi1RlY99fV/gk6Bjnrbsswtq3vetXLggsIKrAXl5xCRrfxZIL+whphGculp/
cZn4lvD2+cMm0DdFNxP9U3QY1+Vw8LF6zcwccK3av+j00wHr5ccN4D0DTAP4fOTSK5+VFO4Utm6f
QM+4AsNswYRUKU6xuOK2LqCMYsQ6AA/8LTii8vP2ehQ4eLYJlvLAbtyA4Gkvd/022k25DVVtELxe
2ZsLVf039taEGsAAewDYwB5YgXbDof9M8yQLds7GfGZX9WmdC8HWv6tb02pQrj3E4G0C3fDkVwvJ
Yb0dWBrf+FlwO+/1LQAh4kcAMe8prZ7603WekgvByZsfsHbWFQLKiijMAJdtWvllxpNwZ3D6hzFG
FHYtFrrguOGwXVSPIYODNHRVMnDrcvb8EsluLYt89r+p9lOBKZIPn02MwCxSTEg6AVv03h6ZYSII
9FoRn7THnnTQZJ1Ovr1v4sI63phYOW2ILriqBjz9hGlFL1N1pNKwmGVWNMWVYG65SKvnAZYQzuF1
wHDkuinoRrUrZ2ZFp2G4nd1+6wXql09cDUJls59E/62ezRXA4oVQIQRNKGDwS7gK22+/X92Qoa9A
2XHyI3BI93uSQPxRulndb9//ihdOP7pZQJV4gJQFZ8rhNa24rxFZIlAdvHyqyyNznK9N50AZ3Xz1
QrUZuxrautciygsOGHaBhljUhL3zWrX0PIG+RXwSLHJueDR5D5TIa7I8F983zGAAz4ahVohkrO5W
rKTldgwh10IN6mZtNu+b22jnbdiWXhF6uOS2AOWGs0dXJkK1amXL5oIqSC1FpymG9lBml/30pxgV
JpAB4m2+NUnZZVET0rvRGUJrT3Qdygyztt5LBUkpd4eIwvv4DP7SXl7CzQXkfzbq4lTa4igM9ceO
G3PrEHLrlF68GVEpuHJJ/pIl/HtLEDm/MbV+jnqF4m0EUwQCiLtQzseiEEdpnAY0VvgSIS8fpzbG
HKGOTEZjq/qgz/nfHwD8GXwO3Nsa0QFlAsitdFN/VHP/Ix7Ur8G5Ru3+/1gkxijgCiC+tL6XpW4q
kIDZPRjBiUo9ixWb0dTy1m09ncooQn25ZlZyn1TA2HVBp38UEXh237+z6wfj70LBvoFhZlREzyop
LRe2cALdH6mr5s1Y1ADYVwXf9I1N0gnc7Fnb+tfq6GuPtDa62t7ObkWtxrY/zkVgHTALWu8Qx065
wnxBht9zDfR2VroCChRtzUVpIgak8OxTS3ewBncscHTzcNq4mfujzcjG7nJDM4LHOZs/s213TZp2
7evXVlevCuAfxsZ73B/7SaR6xIM8f+XenM3WV7eCrnerr9yb9TMGg8C6oeiMziq0vNZD6SDFrE3L
hu4YkbK+G+t22DVtMt8Nyhe/3j83F0wBOwyUP+7GAkNbbSEKTqAqc0R7nHiADN5xmh21LJ0bboX7
902dxYxYFrQPIN9po5aEovoqyigNRIgks9qjuJu33lZu+LPM7Odop7buzyLjV2LGs9O5SBEt0Ggw
aaBAsa6pWopXCqmdOsZM+EMGOqfETi2qy2/QJcXEi5sMyKreX+P6CcMSEdmgVgZ/D87cNejVHeyx
9wq7OXZtdyhCG9RU1wAgZ5npXxvoQC7NOcCj10W53gI9t56b5ohq2Q4S8CIHq0WepOWtOgb38QPL
hs14V4PUkd6JP32/c6AeXuZk6zwXWXK4Nrl24XZADXUJg9DMho7FKjkb6mJseVE2x0CMsbO1LCBU
0ioIGjunjds+tlJXLyAXD1jaQp3uSpvm7IX9+zVQQFxUPBAzrCeSm5AUkWP8Gl+jfGq25c4+APaS
dgD7kKuJwYXbkqDGamOxADaDFPVtCBZbRaIwMV8fA0+pEc3YkfF7pAr+z5Ilc3fl8bpwgIG2xQFG
tQMeen03m7kTVmSN9VG0070BH0Y6c2ffJM0PE3F25QE5N4aqJFpCuJuYDDzT+R6pLUtTBeNR6jBH
bJdiVhkSOGAbUsMVUxfcOGzh7AIrAIU6HOS3n5ERB/BoEEkfyRd91y9CDFmc+2lw03xBdzJlH9cn
wIrQukmWO4Mr761CZ20sVXMBg4GX+dOwLXi7ff/i//3Nb0IdRMxLB89DSRkaT+vNGpuqj7vSkkda
Ob+cob/jUbxxRnmr6unXaMIxxRvZpkJDir7WtUrtYLh1iYWhMeHvqNIP8Cm3EkW6NCpRpDNySuPR
7Oygu/di1b7GbWCfHDxFaVIFX8ZxuiYad4Ysw89emu+YTsbOwIGtvpIiUdjpAUtovpEnPwNvh596
X5tbP+U/HJE6P/TCokr/XFNZOOsArA2vrlUg+qpgDgxHKO1s/Jtxx4HLT8fv3stChUiyGik2iMXe
37Lzy4zlArq3AH5wvdZJb0PboJV9KI92NaWldnN7fKY0ufIKLb99fS7Qg0dVFNaCs3vFmj5oKS3k
MVTzV9DqH6w5fnx/IZdM4LVBSrMAss6UxUZjKp4MpDr68lflyUz511KGixbQLVnYrhwUNJfo858q
9eiChXOIYkxxYOy66ZODP14TxTr3P4BIoMqOwAB1RwTSb00YVyrbzJE8upjc3OK5sDZtjMKjbspg
E0txbVR+neQuZw5gXm+p9wG2tC6Hd5TUkYh9eaznYT6U4FHKBuXdjK5/ImQRnJsZTStJm03i99eY
VS4t9l/jq5sWQZ2vHrknj8rBcK+Oqxu0y8vUUDJu7EJe6dRc2j0EXuh0AaG/aBu+/bTIqT2BqQ15
9Er3uewGP+sLK7xymy4ZwfEGLh8w5aWV8daIZ3PHWL2D/ZtBHKcUiKiKTl3j1b1oBTxNmFpHfwuN
u7dWdGN3Y9K28pjY06ujvSEN1DVc2SW/AEzG/9mIVgFNM49MRUbLo2abtojyrv+BQ3glGD5fyPJG
4OxFkDo456gLgyayS8XlkcwGzwJK39OuGln59L5rOA/O3ppZDuK/F7exdaQow8XtZyCclvb3zzGa
MJBP99B2zky0ed/gWR6KlAWNA1S4AQdchOTfGuTo5480YSWodfRmTOrUmaaD21UHHrh3VEwf7HYu
nJ3QxIbL+Otj1wFZz6fS6xDpHwGInkERyuesIv53kPMVWT248e791Z3Vjv5yhCZLBoMOGnoFy/f+
53smjeoCAsHqo3KL+oHHE5A6NPa3kT+otE5cCkI2J8nbxi12qoRyYENLlc0T9T98ftBIwOOFDAcJ
R7SeUaw6WkalrugRHDw3vQi2c9t+f3+x50cUsH2kMn8JtFCWW7mNno8E9SiKxo7rneLWnlMf0iNX
3Ma5J3xrZPkR/3zQeBKNSBwYUa5DcsrrLvVq90WDBiQ1Lkgi31/T+fFEvoQnBtHn3xnplf8A+IOF
gjB6HKD04SdDqlp3ExevhU/SAp3r962dl4aW9AzHBckgnjZM6L5dHXH8ocbrQUGUVtlbcJgWYM3u
gUCJTWe2kQZdBYmQGPmD9FMcFXTpr72rl3YRfh9FY1RrMDe1WrEyJNCJLOkxssje6bud82HJFmR/
qKOiKo03FWiK1TlJ3GEMbAO5FqfsmxvuOWwj+ybOENx+WJj+r6kFkQpDMeAwb7/nBECgL/yAHpsA
2iFBvQnmp7H6sNLwyor71kpEvaRAc5weuQX2OMw33WAosL9yNi7sC9iAwJaNFiv+s65MFpbgNCg8
eqS8H1J/HvPE49fQBZeNJIDvgN0I0werrRmBJJS2NcNdDfNdEkzblun/whGhCwi6EnQdkTas3n0/
mcHO24YUGsM+gwZ8TPLOnfSV3seFewsSkf9YWb1jppjLFspAuEiDByIR+67tLb5zwmorEdfYSX2t
ynKhroBTHaPdArpGzNfGq09nsXaKxOjSY62LfLKDrGX2wWUtvMVpUtOj6ffz5KSj+3moKWaMrwAC
L/jFN+ZXnqPmiFmnBMcDjJGZrsqDOz8EqkgTFlx5sc9DhLcLXW2gpm7RjQEW6qv+lybWnIVRdR+P
0W/MUf1ytafy2DZh/r5rvHgygYHCuUEhEC2St3fMSSph5gAnUxrzIIR4lPa1fuPyw99mXkuvHV0e
OF6wYfytQvzztFjgvbaCuqNHRqLPTtQ8OnH9hcf1lRDk0kr+NbP6flJHOmRlj4OiaPtbqqDcl0FY
fZTzBbf3zWpWN6AYG8paW9NjG5JPXu09kVA+kv/qOmNceJlEdFERXtdoLX/qRy8Z6BFhjtma4AVt
YbV9f+8vnW3UgVGrQ+cUA1jLZf9nY1xK3J6qEZe5+aW1uJHsmVTBgc/XWEAvnoC/EdLCXQtpk7eG
Srd2Bj4pepyggUuKKeu9Oa+u8mRePAEYWoBQJAhl4NDfmuF4/SF+jFce5ZOXovLRaBqvFSsufrN/
bKzeJFv2kgmG7a/A95u4amu5Q+4K/b1XV2Lcix/tP5FlsAoYLG8sCssS9Gj87jAOybc5sbdNA67a
/+IU/MfOOlNAI4v5pKkRNoCnGWwbm7mDMro778fhy/uWLuzPAq9Du2jB8iEee7s/DMpSRHSUHkHg
9dsuw+mGh/S/iLPeGFkd6qGRo2JhQY7gYf0T1skmcLtP76/jwiP4N5yEvjPq7GfTfTX6bTJ0E3ia
iW0B2//uYnO4Rk9j6NGXOrxv7cKJW1CxiOnw8CKCXV0ep+KMty1Sncrys7Fx844OeVB16Vw8vW/p
womDJby1Prp6S2397f700dB2ysBRTz3besO867vqNpbNlYN9cUEoYfkLyAuDbqsd8qaWW7ODK+Rh
nipGN763gPsF67kvr8Vdl3YKs+Jwb5BaAZZs9SYopYtxiPG6JVOFtrbOYhATFeRHCwqt1hbZ+9/v
0vnGEwpKcPSg0SpYfb+A1LLBXiGUlOpW29ZNYMkrUd6F2jBmCNGKAKML5kvRx3u7R3XbBSjSIkro
ddq4Kdg/CAYDbtUuzKdt4t5Er8BCBRngvtm1ie6LywNyB9MRgDRjWOCt6dCai75TcK8I1nZ0ql/Z
7H0UHIvXdVFdAKcy3iQkFysXrgIJGAeF07PmVx2+JMOUv79Hl04ERgOAIwV31TlxOw8ZlN8GJJ4V
uJSTObkdC09sS0F5BqTnV0F1fyVkvnSrgBUC2HBhAz0rqEZh6bctTcixTB5G674zEHsfr0Spl7bG
xUSujQBuwQKuXiXLtoehTSZ2T2uU+sJafUn0NUWOS9cWmSuC/+XwndGL2SWfQmtJ2Qtn/oH2sQ+C
m/YT6meQxFAA4n18nxYeeEwF4pudQU3FGKgorgJybJowgIxW8aPruyOwOWUu5+lbbK5FqZdqBH/L
sih/I0c7R264NunB5UeOIgT1rCzuKhsCtY2TJcQcBQs3Qec+TWGZTZV35VBeKGf9b0n4/2wvucE/
kZiKfNJ7hkBpFeQIU/BjSoZt61Rf7KRc9KAzztg27iA+FMuncuZXvvWFpSP8Q/0T3h9dGCBo3pqX
itv2BHrDu8ZnaUXbfRUlWTfUe6HAFWnrjZdANDQaDhPRn97f5/OsB5TmAAR5IBhY+ItXTsWSU0iA
tq6P0sHswFjaNz1qL6nXiqycp9RRVKd+Gc9X/Oj5pYSTXsbVUIwB7mLNnC/aEfTpbVEdoR0y1d6O
GSfl6He8v7hLVqAQEWK2FSi3s/m+xkK6DA0nCbQVcT4FPDJoiPuaf52nSH88MsX8h4dMAXcT6dx6
oD1RTdhOU43uQmL3e9bEeqtpzQ8VEut0DGjx/NHFAWiwzLbAGWB0dx3Nidate0RaSOuM+xlcrVY6
AWmUC9f56PQTQvk3llYBQxs1+FpA2h+1dwe9AyAeb6ziz//falY3sB7jErRJKJ5FeuPPn6FxlEVo
eP0XRmKMcAELgwdofdhnE05BC+HDoxkQYTkyvsP0wEMEkpTd+4bOfTW47kFKhmgRcSNogd5e6JhP
A9oNqEoXfRIiTREVet3TSxcHLLOHa4JJZ28qJFAWFKeNjvtCRrK8Tv94r0g4nQvxkfiOBf70O276
8qtExvdF6q7hWcPC5FOVsOij+T6sYiYY9LyIufBQLN/gH6u6DCAQgr7QnZjAe5Cq0QKro68r+4qd
s0sMOwCbLOORwPueEUqiLsLhP2CnbOJtqy0MqnfbhNMrLO5osOIHv6mT/J0SRw8KIRbK6snyQ/5Z
kNSAGcy41ycSWW6UBR3lnyqkutEt0BTBTatCm2wIGg6/DBUVIAEkmH8A6mWj6UB5WWeiwuG6K4Wh
0U1UdHMAOgZHEZUrdFTDLZBABOj5ydEj/ZMMpWd/cWgy9nfhBMDv1jZDUh/MwLnadCRswAfs13ju
qhaSdelshCZbHbeR3rF2jmuoILm12rnoM1Vp1Y5el2ulGGZTdByqLABlzPxdNBWbD40ibnRHGwjI
ZH2ka7YrlU/9rJoFwD2Zg+QWs3FONeqsKGbGU1AiE+doAX2owDpTuPcEFLH8njOolqR+Cx415At+
6eyQh1HnyUhC/YNbJX332IPeVeVojCYuGgmB1x0t49R+Soag/VoPcf8IeP38u2ENeWkHTr+IPoAU
tlTKhn4Pito99DSAxssbpy5FivZEwfNISTtJCasamTlgWZ/SaQT3TzrOzHyby1pAEdP05WlwZxUA
XdWjS25Co0GVP6KEUzER/hiLprlvmtHFt4Rm+5MqC6bTzpn0o8XH0n/GdJthp9gxk/zcV8KpH+e2
bu+UnjIVAHqYzkk33NpeC34ET3rxbckDfm8GGhzdEeSGOwQJVD5I3Mbwk/R7yfO2razhtrPLYkwr
Y7v9Xrq+iO+4bC17V6lOjY/C8UR0o2Lvm2slVhrGZdEcAJOdyImURVinDHp1LAcW0uNp3AWt2i4b
qU/lLNry0FVh9ywaE3j5SErR3HiY1f9Z4KFvdjrC7BUcj6I577Q+6X7ykFgmXvstqft6zhjgGt8Q
fAiaeqBMBI3GOFVPtl2Pv2VsOFiiIa4CefYCgLcs0LP7bFS4dGhCDwrcdWu0vplAnV6nGkIoPK1G
C7yLKoroQz8C5LjzBuOqQ0wB/diEc1MMT1PrixH4rWAknxK76qYt9P+66BtFK97K6Yyg88G2Kauh
wTV59GdoRvlKXXTQAQsw4WBvPKJ9kwqoMHYpG8LuT1UNwXNvAnkKSpzeT44ZfbKzh2mIv3QRpkdy
pIs1xj9dIlx+N3ZUto+RQY80b9HX+wbNktHNB04CtRVWM8S3FONqJFes76zcKqZZHbo+9hYBtaJh
22nssQSnjOvyVox+hOoQwERVkEY2aaKbJupKTHAz1buosfWI4BY2wvHWZSbo08mVY/BSVyFnW5vW
LoaGbK7dzVIIbG9s3Mhn4s2Nwio6pnJOhXMv4jkBFV+YImA34NPtDCY5LN1940NcvxaTJe5bMgGR
4pbQUkwV+EPKlLPSmfOZFm6Iw0MFNO4hok7/VAHmb3VaWTTsf+OwkB+lX+Lu1TLyTRY1sZkywnqa
3GpVFxsrmVFfc6YqDNOhJbRKy7hv8UG8WUPtfdZkBs6m4p+D0VXQirAb7VRbnw61lw2mAi1L0/PI
3YipHryd03B/G3R+b6fCMgFPUZ1Aod13x58lj4PfsqPtnJrEV4dE9tG+SAb0jmmviMnGyEXCbTEV
AiXXVBjnmjvvCQwmgcoDwB/hLCTQP3kHL/4D4MtFua8oQ74vS2sGfQS4BqGIbUfksRRBO8GPzcp6
GJMyMdgVhx1oo/voocATVJGsHSZjpbKf/Bdgaku0O/hQzjSVtl3Mr3VJSlwMTC82Vd4h+6vnW1N0
2n7x5FxaL2WS1N63RoA1eA9IQ+weJu0Uza6KQdFqkGKgfuVmEVfeoVZ2+YWhc/RndE2LhL6W7SCK
ZmtXFdpJNyrASETKNVrAOpnJjoJ45sbx+Wd34OImka69t8epaBeXyFPlu+QkuSh/GlGCjmpS26RX
wW2FdpE9gpcytQth05TNEBTTqGzezZGF4S1W/qz7eWsKJba6UEkKKmkbItSuA6RbU9AHUZZ0X8xm
M2p3zjsubuNufrX7WaaDMORkk/jgNA5oatDoTXFgZFq64ZBZUlYQEfWbvFl0zwVTp5Y05UaWIkHe
Or/GfV3dtx6vniaiDtInt1wTkOJFdHjSDb776NlbqfodtCLEA5/NmM+O93OiA7TpI+vO65pqEymd
I1GdbrwaVLajXRPsaVfM3x0d7wK3PpS2MTozXImUCbx23J2/mkZ6d7NPeY46m7OTvof/Z0sH6ul+
2d6RmJ0Inx4VrnXWCV39HgGDuheF+40ou3+mHZS6USPea234BLycLWZyrxAon3hLXID4OlMlO+b2
Yr4xTJDyFsW4arzTbe2ofRxPgdzIAb3ijcG4YrmXXWFNN0Ndt1lg6zDaAiJZWzcyIMF0g6ajbe3A
xelhPJoUYfipA3pq/AJ/4piHmcUsyAFtoiFUYeo4TH7j9nrBq+UWeLlcHhQvfQEX8+rVbeXn4K8b
EcBgTuKGVIPrH2NiCzudim7RAw8jHVOKsTTW4M3pOitmr64pg+ggZosNf+aiAmdKD1xGdGOWOa+k
0n5wilzZPo+t68sdrJJpT7yWzfuuwmt308ezU++1crvulbVjOU3ZgNhhSsDFmgzjlCH6L75Lq4+T
VzZI2W9MW8beRnumm0Hu13dJu+OAQ03owtlgKsgKVrsPo1/JB1NCQ2gAXG5OSczje05nzHwuIJiv
5cTK71NXDeaOK1kEaeFiCia3pXKhJ2GwQkQpPmK3umfjYxHjT8A23QQ7uyoQYJi4H//ENsYA48Hy
thNDy3UbOaJr8FCDCjOtLTTTMhURcwBYalR7lHD7+uDW8cwPSJsHgj9UXpuLqVB9mtS2fJFJ0sEt
lnPxqW8nWhzCPkpuQfzg30eYY8N986oy2JVlqdtTHFROkOq+YNAIrb2T6xSIBj2Ir0ALVY7A5hnb
lxtkgoHK3Mqrqo3fUitXiT3bGI/2rV3gGyE3zHfZrk5KvVW2E0ybkOAhzgpoM2y55zVPaOeYrw6t
kwZchlXN0lGJF7A6DreYVCjhfv0p0dkIpqCUTMq+GYKBRxuHjmIGNNoTDkZeEKNitMtEP0KT9N8h
VDXNmSRWeExCZlDPEewrQemx2RrdBF/Q+Cy+OXPLX4jkzU8CMb3nwB3otoPXl6mQZfRb+1aPFoIu
PbZx9ZTsFUgpntG9t28hWKzuULoOKKSvebvXAyhka+0nd5HPIvBgOyxAI6WFFnfaSAcDq0Fh/QHz
G2bkedLQXx3DGGE2uohRw7kGKNVU4nMU9n/saBxOyGximsKlC7xSXRg+C4u2LPdq45dpJCpyb3ey
fqxZknwuKouU22Ga9O/EEfazVQyAPU00DvIRseMn6jvsWZBEghrFroa0jwJxxzsz/SSGDgB6ayAF
MiK0YlkQF3DNaEfMXdqPliSgqer7je/VtpuywBQH/ACF6R4kXVU6WPFUpzEwFPWdQAVyi2lr+xS7
LPjDY0SPmTBFc1dUY/TakKjE2dKRu0/sDky4Vut9cqvIw8CCENXGilpved8EqNAb6ZvpiWBKj+5H
/OPVq2fXjr1n8NM61QD5tzDag7irM3ZXb1o1m5+dcKxfHWXygXIDGOmctMM3IZ3QpNCtah9FGKmv
0jLWSdXC+dybJMQYPwQn/qipqcrcHbyS54INYAcjcxOIzFR1NMGTj7ZoUjX03GShbBBZ9ElffC9k
T+xssgf6p6uN0qkdI5xJa9GigBjY2EgUahcclUbKk1FMWk7IbOSIn+P61Ekhdxk/siWeZZzmDTf+
AdTTZD/EID6uJyzUoJuFIGAIOigMjsIOX4RTFfQW5cFWfCpGcIBuCBU+y5EHifkJl9dFLJxMhYUn
NUCSgW4Bdi1B/vfoKKhSsTyRteJILn3lZtwexjuB9KVNA+I3937I9B2e+pDCB5Pktgx4EqUdK1ST
DS7fe35PDyEfbjWzFra2vtG/RisMTg4EJL/1IDi8q9HSs1LuWFGRK1lWfU4hWWHwBIxIADqprSwI
QHmb4SKaKuswzzLnIFKFU6kQCbhZ4pPWzygaUQcPOuyA5Fhw8Wk0jOZJYvacIusy/FQmVfy14QMO
Sz/U6jkOBKIzMABWR9cd5T0OBzok4xTyX8Bd8iegiBFJVE0lb7wR737OotI4N0gmw0+T1UTz3teR
/VtQpuu0nBS/bczEVDopDyHtbDUcMzsec37Ydme/dGNb9jdxieoeWFcHho62bGbosRS6/u5HMqEb
0XqW1JmmzdBkE2RuCzttB8ea07KsG2g4em2E56C2Bm/j96NpMw8zmnwDNsPw+wj1jp/a1gv4bgrw
SFUh6HS3InRUt9GxiESOOThWb50EYyK7cfYTmapSJeTrhIehe6ylbaKdX/YMgwIW00EaVw3O32QT
sQy2dvKlpMJ97cDwcUtEqeZD2DbOJwAN2Z9insyj1UsLtW+qSHHAH1RhWrIJ1F5twZbniojmMFoc
pJJEcdMttP6evwFzcWxA0141+4ErMNMmyrmddDTlU4lSVwqZTCu67ZGtNcd+Dhxy780cb9cs58D/
pVjbTxurqAO5R75YnDqrxZtaWkK92EmnOuSDlbj3ew4eIk1DeG9XdCYNHdK/ig453X0zhkF9x9pg
6E4MT3b3hM+s3RRCI8kvJLrSpFDoab6gBRmhVFHMbi5wLTYouSS7qu8NgiGCq5b3tR9XOQlk/NW0
UXvbxA34LppqjlVWSdZCWNTru8OAseYktxUjI+YuY4o0YhFB6cElEuZ2KeYqQ8Y93QEEA/1jq2Q+
T6VVFc8dGxDWzQwxRmqZIvyBJ8w64NVmmeBT/ad3Jy7SiPU3TeGyhYzOG8Y9aswodaGwQ5oUKhVt
l8VUlchGtZYf4/0FJDoCMh6lLww/gqkGANS35aiJGBnA7yGVjkYnFT2u9ajiz+8XKv/C0v5T9Dq3
sqq7IspRlsJr+FB+GfLuEN2OfR5/5z+TY3Dj5s4fi+fBQ3KlJXc2AYkZLvQRUZQG6hsUwOsWNHc6
qhQmxTF6bmfL6Dmi1zIDClRgzMXbTHvqXKG0PWvxrE2uFuoENBS4p9FJHNi+wsBll05bb1NCQf6a
Dta6G7iYApYLVVFnGepaDz/KcPZc1ljhCYobqWf6NIqvfMB1TfR/LSw0FWhqgG9t1aat+NgVCm4I
uVSI98bKxplvo4/LTmIdIOpCwwKbhZfg7QmEgdLXFpjBHNAbh6x97BLrBaHPle7bxcX8Y2Z10Kk9
x2K0THxyJYNmcoiJMCtT4cuVk74u7y7fDFR/0NOCUhjY5VffjKCU2OgWtBH0oA/TC8+tzE+HjYJ4
xrUDcGlF6MwkoBZEEnRO4OA7mnEEoZALm51NbRX6MXGg0kDm8BqL4brTgFW9IetZfTzWlGHIUes8
EfuThRjyAVA/+OYv73+8CwsCzgZjxAuDZYie8NuTEMrSK8uwDE5lA+KhwfoZDfZd1390GGTZon8Z
l1aLiQz4k+UQhSfV2d1t51Odo77hPL6/mDMMx2IGywF8CGIqy3jyajVRkwhtTeHJczOky7kPB1T+
0d/nW5QkcjLsEHOnkMe7Ak+58BFhFhAEIHwAE1hDR0CO0GmphvAkPT9t/ce6E5vrILylV/wfhw6R
pmVxIFJDCx04DoBv3i7OQrhu8VqFYKr0Aefv+xRur0kBxfvUtGrDOGKR3re/R5RfadRccrERhksh
h45u1LlelO+BConYIPkwodqiBpNCEXUfOt1tUYO4J7DQCBtQFLzn82MFrov3d/WC00UzCtABHFLM
QK/nriLOKYkqg+IL2q0eqEwc8vH9e2Nh5Q6h0qwchc7xya/7rBpfa/e1GK/x6ZzhrbF/sAJgFuSF
8DCuXfvoI2ELizY6qU2883KOOmDmA1sUb5ujfz9dgZwtF3d1Wt5YWwFXJk2IADwmOjGWQMPQSgGr
2ngdUvq5Te3k51x/fn+b/oe0M2mOG4m19S9iBOdhS9Yo2aIsWx56w7Dbbs7zzF//PureuF3FYhRD
/bzwxtGNyiQSiQQOzpmP8NKgTFicJ77gkV3O6/RUMyO/KQzYJtPOziN1B4vdrpvyr9MkHvNK2EDm
rBw6mqL/2lucdUPz4o4IWT9FdJmCgpoJc8PG+69j2KKAGOlM4c/Ipusz18i5rkYSZ25UHoIxOVVR
65DfbMFE1vYONgxUukDU0d5bHG20zEetGn2drGk6wMkvfU+zHbnTX95v/wO0MS+KE/a8BOzq+F7s
2eyVl6bnbb7ojVaRAuIO1asnX9XbcxCVdA97z9rfd46Vy4zwQUqIHBxHYHmG0w5AtlRFuitSPNPF
PZ8tmax9L5/u21mJkVd2FieZ4UlZ64JSeBoZObX94UeuZCDq9DNtP4fASsMo3BW+crxvdjVAXq5v
4SddlA9mOPEBo3P6Ej5GuzkLbXfpb/W/pCAskfFDZmpWCDg6syxK2Zc1V2uHJ70pQ1tKi9fMUt47
v4NnAByCWwR8ElQ0y9SAE5wNdQ8JpRXUL1LX7bgBNtijVtwCUMM8SWlAtEp/8tr5ylgEONFBQQla
n+L3oxop51hKT3785f4HWrlDGGdkeErUQbyBbLg2pChROtGZ1Vz6Th+DvPrcN1tYjZV4ROjjloaK
Cd6tJVaDirBYJmWnuYJudMeyn9IPOWQaBzmv9fP91ayZukzaFqiyEnalPBBi3a2D6VHQ+s9SV+20
Ufn9H8zIvOJmFUUIdBZXyNRqvQYsUHOpRX7QJigW/Vh4zoRY3oh/a1+HhvT/GVq4QdPRFWlBYsBD
29ppXR6FeAswtmVi/veLMFeKva53Rl4/eQwSvhSBoA8PYecbw1YkmDdlcQ2iS/DvWhaeFldN00/j
xPG0u1391B6FPaQWjmfLp+zjJmnkfMndWkMknFcpiPklbYHStLUpJGH6REn7rDJIlZL5diozwq31
SN/bNqn8+n59ohNOvdDfgNbc8JzMMYLpPovhO+mN3vd6W71KL8Sgh3K3fZhJLRhUC586Z9hriNWj
vxB9DBD52t13y5XLkjwUYfd5QpKp/8XFXwip0tWCVc2ior3dKuEvPxT/CRPzuzgIn6ndjxvuuXrc
0CeRuJ9lhr8X58AjBzDqyGye0rqJP1jlqINh0YO/Co+uyH9YG7Sm1BY0uAmXD/NMKqtJSrzBtfpH
wZIOIeTdjEIoYbr3yo3CyeqywF3pjPTMPIGLI1EziVHpuVk96bn/wWDZtqoJ38Y01zfOxFqUh7EV
dgbkQm9ptFWBMWsAmvQR49FBQ8Pu0O0MIgiMxP+gnEHwBdvEH3h+loxYlZTotahzzLu+tpyqLB5A
WW4Nqi1Ka28vsSsri3jVz0oMtTdWT8n34eCfou8C3fHwYPDGHL5WttLvgz293vfyUM2HTaUmBKKZ
vJchj+vDNsDI2XVjrdCF/p7637QxtpvyqYERgN6MPZRb9ta+26W9RW3ASieVUvOcGhYqRRWr+DHS
BKhClHg0mub3PX8lcwOvbBhUD6mM3nB/Fug1RLWQC09SWx6GUHPaRDpLtX/2Q2rGIF87sFImWfB9
s2uHgJneebZ7VhNf1o7oV/Vqnbe0Xw15Z0aPfgRbZrVFDDcfpWWYBtvP2oD4zwi56y8nlWnY+2Ov
udkQvgL0/CMXw0ZUXF/IvyYWPskAWNP4Rqm4gnmMx8KRqkNQDRvhaXUdsBJSwebNwPzkYh3JYFZy
baouII/e6SUwKHr23rG5Nze/MLLIbqwabA8Dp7XrC8oJLAAkz7n+FHTedzkKNt53a3cJIHlGZ3mP
A7VdfBg5Gpn7r9Cb6L3nGqC1Mo6AocJdLv6ulS2ljpUnORBlpnCgSkACZSllHpSRH+lTUD5llXf0
Ghmd3zSWvxl17vd2OaBDkpTjQH9+avzP99187cPpUOOIM/EscXgBW7YKM1GUwdRdq7L+Cof01fSt
f95vAgJV6uN0YEWKo9e+MdLFNkH7GK4waacgD5+jNn//kx9KBNLEmXqfccdFAOzbSUyzMuc13kzA
RaedNuW22mwdpbW4x+9nHkcjkYdS4nolRURTsfdJ4ZQi+lLn3ovXmke9qo9eWGf/If6Appk5p4h6
Nw6YRWMT9QKvBlAA+7ihBF8PwEsHYWt6c638BNhf5wHOhCCsm4uz2w51ANSoQboglr7HjdQeu9HU
fUgmevUll+vKtSw4/MOIYcgoHo1j0avy0fD6cFeNUNu821uo0kJbCYQeWPZSoKxus7SapoQHmTzZ
6M86iqBtpB0rPk8DHFeEr46i8LKoYmi9AbegrrqBXgW0AuO/exWu+PvrWAm7GOFQmwyIzcrh174i
J/1Al1pV3cLw/+ilPA+u78dM+HHfzOpakIeEHwLPl94K3xfPl1przb6aEtUl6XmuR+FjlRgbsX11
JUw2aBrUyWDk51NxYYJ56MGs9Uh1qfS+Rkrt1iGEXVGYbnz524ueT04DlN3CGJt3bQesiO6DblXc
cBL+lLGlOGCiHnn9oRVXxz/THMlzST0Etfnr/h7eHmu0TpC5spjkwe2WNShQXcQWnRuyCD+IJahO
EMNhsI834/yaIVkniWfil3O99G16aYClhVR2s/KTrvtOrD2N4nPu17v7C7r9YqwCzm2yJt5BNxXX
uu/LKddDxVU8sAjqtPeEbpeF2em+mVvfuzazeG95sjX1wFcVIE7T76HSD0MwfXm/Ca4nBDxn2vxb
/rbS0zIhVBTXq19lQKxDWGzs1e1Fb6GvwdfnBcJhFReLGMpQ8AcAME9DGexl77OX/K102r4EaRV4
X9+/GhIkhrf4+PPI47WHK4ogAvALKAY2ghOVL3L7z30Dax+eeEO6jDPfjkOjmwYotOoUF4yzaHdS
8zBYw48mjM737ax8+ZnEGMobRvkY1lksBP7ItJzqUnWNKD+b1vhkZt7WOOrKWrDBW/OtLszb6nqz
jMyrwrjxqZeAZTLi3o56MBmxZt9fysr1R5Hiws7CAWTgelbUk7rW+2En7erjcAqPKnLS+U74sVVU
X4kAGDMh9DG52m9CjTWCIFH6nKd1Ze4ow0zPQ0F1a2jScy8lG7ndbVo5r+xfY/OPuQjcg54rINyq
6imsEiedWidJP9SF4nCv71LQS56y0XBfXR3Hlak0+D6piFwbzGIxNoqyrZ5qcqTAi0Mn9OB8ZVjj
4AfdhoD1ysHl7obeaZbgoj2y8EFggoZnGE3l5sgP1aY+PEdM2CRB2tolgKOdWqcbdZE1r5coSQPB
QMYDlNH18vpBi8Ow5HWvKm2bOYPfpdORh1dsbRyvFdeHopOlzQvkRT//+8WHAxbWxFbcqW6i/m5B
HwmltIch5P2ODzcbur5vgfWmJw4y3pPgO1dd63N1Vk7DKXXag3jwne6jv9tin1tZEh1a6BGB+BAw
lsQ3sRaXSWeak6sxN/eUAszehZU0Pup5sFU0XjFFLkRqN+tXcQ0uDnRbSDVyyOPgVsHUCbvMYGqN
XhZg9zSlarERP1atYYyZP52IvkQWtOJoxq1YDHQ3SRl6a18C3er1aiNnXTlaM1Mr6CLKICrNwGuX
sHK9hRkult2o8B1p/CpMiu2L/zTqxktqxcev7CweAx5T2aOmJLKbKM9B8yvov9z3upWYBLSNOhVK
aZT+lo8NMQaUV3A1ukLeK4jjdRSMHHn0m9951vWtI3chf8/vCvMBVLS1sY03c/ekwXCXMzFLIYnO
4nJMt9KYgExJxd0C0GlVMn72tzXtzaaz4+akhI9W9bPxgg0fuQlVC6NLj2SawxSGgms5Nft9Wevt
QerM3lU7Tf6a6lL+exIr73B/p1c9ZoYRMmrGi2rpmKBsRRjpBsmlZnYOAP5KoWXX2U/BTN4fF5lK
pwg+s2fxVRdxMdADrTCNVnLF0Dg1pr8fuy0Cm5VTRsyYZ9IZSlBv+H9SKer7FDCGKxeIKKiCzOgh
4nTdYzRWya/7G7fmoqjewlXAiYI6cpF4BB2o4CipJTdK+GIqaO6hCH0GMfsvqa++Mur4PanULezn
6grJcXmCgIjiNXd9wOuuESsA25Lr9wJSYqoKBXOc904qbbUS3t4z10VHa672zCygQK+4yK5NWS2D
vwNSDbMaZ6ntBtmXEBn1RnFw1NaS4oMQKMHo5LLaCPuoZcjNsTzDT5+9GiGys2Tlkr4neDMWbYl9
qJ+SrtKfPLFPs3MoC5QpGh/+RWfsRrDIOZP3X1udwbOHTp8a8VWpwes4muxXAN3bXvf2ViZ77xZx
N0BJcodCDURTnJvnepFGEErhpOeS2w3pV8VXTmCiHrgMX+R0C1twc9IWphaxWTQ9y4e6Q3Ilpmw7
uiURU2/qYzB8v++YN7F5tjO/wXVcROe8XS9Jt8q6CNpQcqnpSmeAKcO5EjrrP8QNkxoXzX2V22Z5
mouKukyDMAq5/auVSXaWf4OWOx7VjfxjzeFNjjKXGexANxy7ilqWRpA3c9TQHoSg/DQI0qOmehsQ
tZtNg+L8jWxxXg/0t/PPuMileo2EVDI4zQqzPYr0Y4i3MoAVjMe1iYWrmUOZDo2HibmzG5/qPzPG
wzhm++ivLZjpmqvBNQIvGRKwcGzNq71Yjcx4bQ0Ts+jGWuHts6iqd20cHioeD47FsNju/R7HCXqD
o0MYsyzJjH7SVl6UiW7UwfQghSFPV6EfN/x6bVFvTTm6qDOL/+L+iEIiSahoI7q9OcqgxTxfGkC5
rAyHsDS/vn9JF8aWhyima21B0TG6cD+gAKb8M4jVxn1449mcU0pypinzPBFvSMmiImlbq5dGtxke
DcYBp/oro533lzHvyVUMx4ZJq3vuCFMcWTqCWHSMd0Qie1b/ndLkQ5zU6/u9xyTEmBrHuvqUCFt4
y7XvdGlzcZQShaZ+FU2jmzC2FtmS2iSnoRqUfS633i6QLe3T/UW+1e1vVokex/+oBDM1cO3uo5rn
qGyN7OROdLLngSKqLe2SQ3j0gQPt+u+MRKG66SZ//Pw/uD61yP8zvThpMcjZzhvYYNQhnaL8quUb
acb8P1iu7Y0DUuZk3aKoal2ro9pIR5rfcfIi1Zn1XWMm8NvGFt5+NCiQQVFxhqGcpcF0vYWxN4xj
6yu92z/kT52rnRi2PzFrKbWH0EHIa4/KePBgPnWbYXHV8pz50raFbGrZlClUWBdGb+hd8ZNS75Pn
9ohYk2EPINbF5+kheRmOzNK52peNFc/py/XGgkTm/TwLMYMcUxYrjlJRrVK17N0Opa3GpWkinGaU
97zUYHAYvr5v8CZf5ONd2pv34SImK2U2qATm3q3ktnZSUzsw7k0PpXJhdXgQycIcpm+VDavzKq5X
SVpvmRZPap5TXKTXVoskGc22AzgZM11oRzqYyaZObUUJN55MK5HmfzqDoE4oRixf7oyGiU1otcJT
N9fh6mIPb/2uMsvT2MHCIPv7JqdfqWsb3YBb7yFyzg3J/zW7yIfzggdc1WX1U1zmDqRee2XU7Uk1
v0V9Z9//gLclQEoTBBeaYPLcrlk2hJJB7Tyzo2YVnYsvxaE7zRBN44ECPZyO7wZPzMYQbeDrAdPk
YFx/uCBkyHvKstENPa3/iAZeeFJ8VThYAToYOSdmI89a/X4zkxJ9FV69xuI4dGA1GE72RzfusvQl
g9n7UQCYdeoZoTtrBnwLjDr/qfJBO6qZLL/e39uVKCfTkEU5jMk2AOCLCC4VuTqOgjq4ivAxK6pT
oyfn+xZWDsKVhUWgLsSwNUVBG9wBcozQyg/IizieVe3vm9layGIbZQbqsylm6qYv0+9FMXzozWHD
5W/hQ7NrXGzWwjVis8prBEqHt1K06uQPfrzLj+ZucMYdyDm4TLrDVkV6fV20I4iWGlSEi+1T44KX
nyUPrqcnzygE7nlg/L6/dWtFF7Ig2MroRykapOTXLj9lY8tYjjm4bSPvPD1wWzgto6T4Hrfm32Ev
Vk6RZz/aERn5IflPmzojIKkdSIgwLzywQeBVsDz8o96L/zDbiiZJY3tftE+SIzOlbtO2+hO6xm5j
zbe3EN/ywuxiX32/0a0G6SGQ++axObd/gh3sVYfgNPz5D9VVHIfePS1alkh5a2GshgcF+hkQ2WHQ
CC+RkiZPI+f+a5/L5QYye+24zfNg3HjKjOhYnAPm3D0olET8pYD/JO1OcWQd4v7r/e1bi/6w0c4M
d/OXW1ZDqhjOB2MC7lhnQfzaSbCfPJpxxIBAkAepuEeAHdz+fZsrx+86VVq46RjqrZ8lpErN3+KD
+QBOdpd+bPJdR/JQ2bVL5TU5biF1b1d6bXRxjwM1gaE9Hnu3aL5X2qsl/WxFyTa1jWfw5uJmf73I
Ukq9z0iLsMMUSY604bE4+J9EumrfvNPkKM70mjHUvK1eP7vedZ5yvb7F8YsCw5pGYerdKLen792H
6re6L4/hMWCo/Kg4jbM9dbfybLi2uTgOhQhBRRmKZGS7/CvCtd4/KIF+i0mTfgVfTTt7Mr52r81r
8mp92XCheTXXqxUBssrQQOpz5ikushZh9FM2OhtcThD61oohRv0PD7Yow9arKIejQLGqr3kQNPEB
+ofCgp8uC7pj2hUdxFBN44l7YSzL7u+uF3pho2V262szNSFHCvmV+XG6+BZZLftpGnmdizoAl31j
pxozl/LHuN1qLt1+dYoUCIzP8yEAppYlRmHqqliNrNaVQ/iX9JDJf6MPtgpva1bo/EmobVHb0ZbI
lDFl5DbI1NYt5QlyQ9HwLOUgx1nev/9FT/KrkEFRsGLoaXF4Qhl2CDjoW1cXvIQXBAz0dhp741+9
OAbvTjSunxOLamJTRhp02TxfUtOCT0x7Ds1oww9uK8B0TKG8pLqtz3yeS0cYoZpsYkgY3OyD7LRP
TC0fAqf+qzxae0Pa28JetWGYtOXdLHu5i38gwuz0j8X7Z8wWv2NxUGNBU0gHrIGy/tcsJf5tFBDk
ebNuz+O/C13cVn1iFQgtYEA9UpiFQeLbdNJedIcZy1fpG8C9nbaXv0NMtA9ePDs/kA9or8GDtYtH
u33caoKuBKZ530H1zWwB82D1dRBuIJnUIOsc3Mnf60ftMOsXD9Cmgdc++bI97WGOeRbZdWtXbB3J
lRvg2vjCiY1R99qoxTgkm+mv5jBPQZd/ofAj2PUP3WY24ytyFFuJ0Eq+8DZxjWwcY343bai4z6TC
nIjFHvxiEOIdeiNwRji+NyLvSizghIIQYogWOOty1LrQQ7CfVUJT7Vh1dv+1fJk3d373mz7T3YhA
b053r4RTeBJImhmV4G21lDjr07GmvEw4laQOxdpGVs6QUWYQYRbSt7aI9I01rixx7uUBVkIodL5l
rr1HarO8CgQKDf0gZEzzjGUt0QVr/MPGXs5uuDg1MyyA2iWPYiR9F/dE2cZmPallS9kN6q/H9mie
VVg6xnN13Cpor7jHlalFBJDzLLRCqWhdlADEtt8L4nnsvdPGguYffG9BizDgD17cm1GFla/yg38y
HvNX85l+QPBS/oA/+xj+um9wxTNUrgqIXAAh3II/23SCnQPON7eGOtKOokzfVb4B6Ecybbkz1N27
zYHj4CKkgA6x+/IN1wlJ4Vt92rqWXz1DA7dD7+NjQPNcE/7DceaVAaRwnkKifLkIInGKmazJWrf1
/Q9lnTCC1EaKHUQQZd5f1EroplpB/xX54FnocZGNVwywAjNjD5GMPprteMiE6ncxTr/10jrUnbzh
9CuHa1bYmNtRYNoAB18fLuD+WWYJeuMa43NfPWWaurGeteB/aeHtlXyRgUtmWQ2ehYWZAWfawX5/
0M9QDn/zdt7BdD27P6vfrB/5u0komK+CBoUhZqhQ+GiLhCLR0kyFx3QEppk7uv9gEIhF5ef9r7Vy
jkkkQOCjYqPRnVqcMEiown7yJu9JbuTSJslsHdVrj5UJEP//z9J89i62Uc4RbZCbvnTHyR070THE
L2K9VRVZcb6r5Sz2rGr6IvV0L3/SxvEv3Zd9u9ML9aRN4S9pVOCLkvX9/WWtFSHnVEyGRIbQe1OE
NCrY7gSl6l1liB31Qd5HvBBsY6/F3nw3O8Vx6yyvuDxECWQjfDJ465fpc8JUZBWPueqOw4j+YhnD
/CTLCiRuG0tbuU9oQEBAjXuYmrLEs8G0a8mhr3lPPAGQitWovwTQ14Y0ycUpejHDZi9l0qM+6Xti
2ScllL/e/wVrK1XmsUm2FtD/sgaEWmEKLXpePrWC97MeglnlYtwojKy5DBURhMoAi1PGm3/DhV+W
IoU0CMdVl0dR5zSG9mxJ2YdibE6iN35vSoby/sOigG9Is8wfCFb52mCcpTw+zLJ8EpTG7spH491Y
MAp2M+cE7eaZWmY5G6+SMKoImyru0HxS1Bzw9caU8FrQQKmDKs884i8tHbCZQFpq6QSAnGLgeQr8
yFElGDnVFGHY+5u1ZgpJKtolxOC5snS9WXJoBvCdz2vRoNXzSifVBjsMv9y3cstyNtc4qbRT16c3
ezO9Ao5FVUloFHpP3lF36k/Do35GN4wCbvj3+ChsFDdXVwXjw6wfz1NuOeXtpZXmTX7EyIRoOAC7
HJhVxXBzdH0lnQEQxfSWAQofLNnibmQYKki0WJLd8VP6Mzz1x/IjBY1ac9Ar2wnH4SifxEdkhIts
I+NdC4pzjxSlGkae59b89WeLRrlOZUOQwKiaR5nCkeBUe/+L71ROuNuKh7dADjAVF9aURcrRQkda
5w3W4vTzUPT7rgt2ifFRT01HAqDSl98zBSpv5Vfdbaaoc/K+SFGvbC+ehhkDL2qT+bIb/mN+QuD9
Q/kp/st6EX7GHzLA6MVL99L8+ac9bWUHt9RYLBoJOlSuSbPomC6uurox4HPQWXTxXf1kuelTd27c
AnKAT+p5ekBSbTwHD8az9P62zZXZxWPGL6ZMyydPcnUKdHX7Q0KFtRY2/GdtU2VoRGYo30xTtcgV
poZRQTXtJDeQnpWmcTrjS5V88zsfYYC/qq1O6ar/XJpbbKXJiL6clZXkJkBYz9nBf7AcNeHsN7Ae
bHrryqVGpvrv4hY7WETQzPczYrACHIGwgdPlZ2HfOf0uVx0oex3/ILeH+wFuJeBc2VycRyMwSmkU
AYdR23CjODmo5rRTtwaLVq5SrDDTTr2AxGQ5ey2KlQI8MQMLOSVf8qC0+1qFaDYGPqB8ULoNT1zf
x3+tLe5REbb11ILr2G3zv0XELNQtOP+WgcXdEzR8Q1kFvCo0382it31j2rjdVgL01YbNv+Ai98hS
ITFzwHquqFOok2BC92kfeq89mgn3HeBt75dxiqEELgGQHTw3Zw+5MKVmvk85BxBipu6Lc7r39wIk
5Ici39UH7ZN38l+zk3KUD+qpfYyLPTTGoWjnp/u/Ynazez9ica7TulL8RuNHRGf/lNGwD88Cl1C9
YWb1+pmxlqAgrVkwbeHuquAJdZRboqu45lF1Ek50sS9+ogPJ9bMVid/qN8tV0R2lljTnQzdsgU0T
apSXVfEN7YQCRHYIPoPsCu30NP5Bw+IYPoTHNrc92+c1YO69JyW21V/GQ/NGXxge0m/3t3k1oKFr
hiAyQy+AaRf7rLZND/pPEt0yQYokjSH49g9l3O16hLpS0+W6dCyht5Eo+CwO75634WbiIQ7S9a3Y
oC+uRC+Ip7pVB9GVy38SyFtaQMkbC1yLZ5cmlmc/aYTGrzFR7mVafrVDy48i+FvH72mO2omj7TZs
rh3WS5uLcKBjL63QBnLNj0Nut7qtO/7eeqpOyaP2sf9bVpzy0D/mxV7ZCHSri4XWm4GieThrmUwl
qtnHgl+LrlCew/oZqmEbiqCtLZ1//tKL8RaSQkLqPCN4HSC6KM3h//dF+u1zV0F5nE4edVjVLs+0
EV71jTfEWlnbov2NyDVvO0C+i0u3g6mmbi1hcpuD90k7KI/BIfyIUkvy2O0hV7LhIE8cNMTuf8Xb
CMTsCBjMmSh3hbIBkvkojs1CferRAivHL4HnzVToe0CQO5RXDnVdH9Qk2fCdW9e5trqI8+rQ9h4j
Qlz5jNUFSGPF5WsTt0xkb5Ujbn3l2tIizHflgARcbACbbnpbhN0AILdtCcHGgm5v+tkMmF+KA8yG
LRsiWiRQjcOH3Gx8TlvtMVI9O1VNhxfgKzF+wzdXt29+mdH4Ag6yrEP0g9z2EZQArj+G+974pbRP
dYR0TbJRCljdPBjlGG8iZtJsvT4CM1PFCO0A74gg3VmeuktqTnhZv/v1x+ZdmFkELz8IO2h/MNMN
2s7gSWJBMDRlh/uevrIYhjnnFxhEq0D1F4vxurI28lGAq8wPaxTwsv0YtZ1t6MLGbTs773XgkK4M
LZaj8ahukphLPe6SZy+WXrsx/HN/LSsOcGViEXqHmYe1zZl8QYLJhBofYQ6p9UZ78JTooUNrZiPi
ri6JetOMfmMa5aao3EP77zeG6E4taZ8q2/IWGfTq1/nXwrKo3CaR51kIHbiFliUfGsNs3Fnf9ThN
abpxVlcXM7NLUecFGb08PUkvo9wSyqLbCwVK6I9omW0E1XULxAJwYrxslkWahpd+HXW4GggfQVTs
dtqaClopwuNkc7j5XxPzT7hIX1EmpPzYYKJInOKMLM1JFuihOQocuMdu39AoTP4Y5/ybinbU833v
21re/C0vbE/clgJlZdFVJ9mRfQ02lY3LcCWcwpAFVAGsG8Ooyybo0Mt6IqhYaPr2yezCPSKUT1oK
E1lkwCQkNBsRaHVFpKwSoBIy1rfdvlhRHdZmqA+z/ExpHgKvRGVy2r1/0+g2UVOjNAEFyCIFr4Nm
7NTc5Ah5P6WcJzxKePctrGT58KZAfINnA/+9qQ2KSDF3SibOSWC7B2E2J4GO+BkGgEN2FP5DOAWh
x/3D+wm45WI9agt/kTCOojtKUPpoI48n0W626Ilv+ReZe74woy1KWcM4FaYyTiItwV34E+0nJ34w
n0H8H4fAQT/rI5j//X/Zx3+Xpi1uiqGTjdiD0/ltDqo7lw/+Hi0Zip/VU/NxK7SuvE2uV7i4LqBn
i4sBxSt3fGjO8YPg8Dp50A+UPXbBcWNla1EWqXfkOXASmgiLk6t4gx8lnj6R0/ovFiUrRzm0x/go
f7ZiOz4j2anso4et6u7a6bJmVWE65CTs2uK2qv0JTK1qMDM/lXYtHdQ+2HD9lXjB7B38UvNAtk6l
/zoiNblYl6g1TS5pBFKCBedgF5uCwBxB2ce/tNTwH3J5lN8Np6KfcGF2sZ2DgeSUkFiT67FpIhqn
6Y8RPcr7H21l95gxp3hEdwFGoeUYL+JDUqvV0uT2oxEyYp5+0nJ9682+4hi8Oebnjo5z3NT7h8ny
5KCt+ETGmfqtLYnoucbf769kLUDNhT7CBfmkQp3/+jPVaYbsZKyMkKm2+/BUHqvHat/uFCcF1bI1
L7Cyb4TAeSZJnql9lwGqN6xE87N2cEsrCB34DSbb9H5trMjkFy9yvUsjy/BUBHEveWU38GibDuI+
OaSxHaK5+M1CD2Y8iDukW0/FK6WF5HUrTq04PQAsQAxAduZDvThWJgpHbTXCD5HJH/q+O0IWsUfL
TWi0naRs1cvWvh2VdVBfjHZzgy0120dDC71B1sDdNs25qeV9OL3m6YQaRPWoKvFnpWK8xQrtCYbj
YVAfq/j9OjhINMC5MTNcARG5mfduQ6QPA5/NLqKffWT9FvLf6SDvNUoqugfiSxN2vX6IDXPny1sf
em2zedcxpAiLJpDQxXWHumsSy1E0uMkHj5LVLMSSHaKD5TT78qyfq/3MswND6u6+g62cy8upt6UT
Z0HZVckE2lnPn4rha5HVdiF/vm9j5aCY83AbTC0wjdwgzpQxGpEVszrXzy0nUqaHOtE3UNsruzdT
Guq0YHkbUw6/PvixXFkqeuGzNGH4e1THJ7VITkU4PPuhsWPc9/0h88rc4mQgT5kyfjt2PCgluzE/
F+0GQdDKZzGZA4I6EQYOHkVzWLjIFz2R8rc5GZ0bxiheW2hqWlVzSovuy/1Ps26Hfg889bPwz/zp
LuwEQLDjMZM6t5waiMMNJk4QpYbp8v1TojOqBr6jtwcFtDPXhgzUKywvi1W3U37D6zUGm5DRec+v
IyVjU/PUP+AkEo8lDEoY20IsBUkCNTTspl2y61VbcP6npVx8En9t1bxvt25mZiHf4CHEmPlyvsPr
VbBko967KNbutak9tHqz57/Y3/9CKw8x+K8Y76C0YABCfkPuXnwifUSZj+c4dqq+/pZNueY5YZeI
H9uuEukxC5IRvSDnJkgvGY3pv5rK+ykU3lktm6H8KdIZyh/7CF876f5Ulehkiv7LUDZ9tbPasvp0
/+fennVgaHwBBhKRCgBEdf2dOznNrAmdlqeZvs8uoyi02SbnvpGVrQcMAdMdDgua7yZ/TupU7PXO
e5KC4GShk56Dx5X8fGPrt8wsggp6l4xRQqb7VFcS015/p8jNFMIW6Oe21AJzCrIHOBJFYGYOrndM
zNHHVIaohQcMbmYU42c1Q5S+sz59jVt9q9O70sYGKcjTd4bjkiEti9tdioQwvC29yzB88aH7YJzi
B7V3hGIfc1rys7hLtVN48Pbiy/2vtuIal4aXoIFKTUoBpiLGjfMfLeI2Hq2w+xak22zpam3KIsqU
ld/HYT6v7azTo+hLu/tiHYSX6jE79Yf6g7SvHPkR7Dr+ovzYML4SgLA+D2/OvIJMmV1/yB5xVjqY
OVNRu36PBsyh/GPt6908M5R92s7OVrxTliHchuUCiDyaGdfmklQTulgwOwQ5vmX6X1X64G3N+65t
J8BcDjNYsHlm7tqENoyiIg0iJgbOl6YeMtgzyiZ7FLWTMQVO5n+7v4drZ4HpPMhomB6hl7V4jAMU
b8VJljs3Tb3E1qrqZ43Ir9aDvBcYwbpvbM0fL40tnUXM+zLs1c4dk7/l8VuzRaCxktHKpHPzc3FG
od9QznZZVg25QN7TOx03UrqXbLR0T9oRN9xM1ufAurj+rozNGdLFNWGkIxTVARh7Jl8f6iMcXcfg
JJ623gQrXSTw9Dyz6VrN19KyayUVYS6lYttip9/nL3Mj0EOfcq5ezPCN0s2crbfj2oe6NLmIw1Kk
in2HWpsryn+RkucQfN/3hM1FLRw9rgWQFNAvuWllq8fmg3ZKX5mIOPhf2l2/k6HOEDaJ/tZ8/XJV
86ovPlghZJY1xH3rxtO5Gf6h82EL1bM6vB/9eP3BFnHCj5NZppe1+c2vWaE6B9Rzf/tuk+9rC/NK
L1aSIBE9GS3fJxA+jjmE1LmBeEO5C2vin7DVN5W3Nm7h6Yj4RTzGMceoUmjrR+OzftRNJwTFk9ji
x3g/wGLROcZROPb0NdOD8hB/0I71PDY0T1G+/wl1vfzFBS7oQ2TKMNmAZ2WCcvw0ty/GLQWQt8m5
5fm+dJdFYoU+UWV0E1a8j+GL9qF04Ah5MH8Ye9lVv6s26k/m+e9juI+P4lkH+TD35K2d/LE4Cjsv
tc09I8KavSk1sBZ2wCqDWtaBjjHec/3tmzwbRZSA54/hn2oqff1BPWxPv6yGgH/NGIuLYUz9Ok2U
pnWzBmXirNll7UYrcqUQzGe8MLG4DuqijYqhwUS9V2jHUzsyD8CF94pjPoonzxk/hVtUdutx58Lm
IrIl1N0qqFmJAf+onwqe/ArvFo/5dxM6sa//8+LfereskAxcL3QR7DxBjVIl5ZNFZ++onbpTtR9m
AMCmztrqBXi5pYsQF1pG5gc5lrpD/DS3kLo3Ups5nm4Pma3lQ5fGFnFOaHU6lhF7aWkvAU0d5fcg
/L4f6FZK6WwdwOiZwlS8ffNVBfMhQwWOYFDk0wgfoC2G/j6Zio+jFze231evfjCFu9aQnMKanitl
i4V73U0vfsIi2KKN4VlDyVwRmC6Z6fT2OCOnha9juUvPGkwN2avwfnaz62UvIm5dd31ZayxbV1o7
hHBR0rbKfytfj5e7CmEfQEaVvOk6jnitFGatn0AF1AT7PjafrcR8kITh1/0vuGZGYYKD6Yr/x9l1
7TiSI9svSiC9eU0rqWRK5bq6XxLVppje+6+/hzXAjkQlxNuzC0wvMNgOkRkMBiNOnIOKx81cabug
aLsAm3lKwvEhnfQ/pp5hCieEfMh/MYSil4o2I5VQuF5P14gZ9AaE+tR1lruE0JeXpPpzNuqP+3ak
lQAM6lLUFehgpQY6wmtDfYpXqti01UkMlF9hYPklQUpmVrbutq5uQzftIXajg7AdT3wg+Mp24l2A
uXIMuqHvyCqWRDOBGkoRwTHy9mGuo4PW1RvRiDjVvZUb/8oME0dCzLxYSUNwtOvowTKmc9P+HqJN
rmSv93dz5Zq5MsR4oZi2kaGHMUKjFjmG+l4s5/sG1iLIlQXm+CZzREo1yvpTrIpuJIy7RQXnt576
eqO9gyT0UakX0y41K8jS5EUsuMN1q0v8UlikDDM3+XsSl6EyJkJ3Us/qLnusj/FD6kV+sZGC9AUj
H92h5TSx1ipYqDFTUcd/TDK3HCgtazPUwu4kB9l22IM6Hj1WQN28yhMOkyfuG0fc9JvGv7/Xq855
YZa552azyHpVxseUQZwaf7eE0h7Cv6f6A3XhhRHGNYUZQotNgxMAoj9HISRIE2mXFqrfWrxKIO/L
Mc6JB4MwtiW+nJFrL+qkvs4Fb4xk9aBdrIbxzi6dpKmPYWLWrEMrFG8mWFOHeQhka3D/y9dBeKQd
NHT3mbjVzXJNhAVOobcfyRTaWvm7it/+gw2KSkZyKuOfjI1+EqwChBjdaZmP4thBFKG024p3da2F
YMz7oIZHe8PqTSV4VsS2BO6XHilUnvelPe7Qg/ZGMBlZjhQsjZ0dow1xyufqwIOqrpXzUBamEzGA
xt9yStMqtAJwW4fhBui178dA2VCk+bDTgtHVMP4T7fqNtr2/sWuueGGUTcd7qY3JIEzdSSoHW6t/
RTEn4q/uKZ2iAgU65upBHnB9rekh6tqYoYZ7HJZfqE7uR6fbi4fyMJl++Dv6Fj5Pb8NTdZ43yUHl
TQmsLQ+9ChW9ah3avWwRGzLqoxprRXeKsgp53GO2fL+/f6vXwIUFtq1by91ABqPqKLQZ7BLxTt9i
IwOgMg7cig0Nr8zLESTF/1sNWy3PqkINFQ22ou3kCnZ1yh3LGX3JK3Z8gq3VYH9pjQn2ooie8WLB
Wvcrw/sCisSvsQcOgX302bqzO5yrH+TUb3jsUDKN5uwq0ShDORRwOPQYmbMuSm1YN1EGu74eFNvZ
A+zkYGxqRx9tyxPehEO/TzbJJvUtl/zUXPzzmfcjVvwGWaWFJqcM6TM07q6ddglnuRcwiXcyu8SO
6udc4ClKr9xpwMQCQgECRkpoyxwLMtf6CAbR9lSEB8icObP+lKPqcd87V5dxYYS5BVJo3NdRKLYn
oxLtOUnsvuBdmyvEOpiVpeB6UDNbUBBlXttWmIokVsaWdiH0wNzpzngon5attBGOqlt8LlTv1448
NbeRvr7NPqV8Kc6Wy5syWNvRyx/C+CuB3EW5jPghxfSQmWdT2Xc8vO7KKBBdLCDBIFhHpYTN0WeI
TIl63LV4B1db8tCcxk9KK9YGiZ874cYIyPfhqOyiDZiwQanDGwJaKzNc2WcqVKY6YGZyaVucDeOk
74Ztfk4BUgeQs95rO82ZajsL1Kf7XrQWwq+sMqehlspwVCxYLfbTXp0cVDa+L9BOAbsfAoHxVnji
Q3KY7ezMD0MrX9VChwv3B1Rvbp+TiQEw+dDrzWmaIrePPsUx8Wad06Rfi3Xo/QKHqIN9A00LJuYA
hZ0PVjzXoGvsHUtrNhpolvUW6KZyD0zVZunBSyDu23y0p9y09YzY/VT6JG9dsQudMFHeK96Q3koP
TEGbnU54oDcKymQmROiDtVjJrJWn5n3GcCXkswlk4ZwS0zrJ2+KY77qPvdj03+qfEge3u1LwgW0L
Qs80AKI3xaTcIPcnSmZKJaqBmp969Wtegjx5dCVP3GiJJ/Iqzytj5NcGaSi7KD23xqJGiQSDtOem
uIkLskN6uWE4wo3Oxlb7fd+pbxNkag9kEFCkgriGztirpjGuwgb2DOMpacYPUwj6TvhJzJf7dlaO
LIVB4TKDC1PELXN4KimeIEweVqc5MGq398hGxhg+qrvxNtxkubu86eju1BuO2dtblAoBgf0f/Wj8
yX7AXl0gyyzIJVpWkq87sTc9hK7htK7q5z45qRwY9toyr+wx+yklkhiaiVKeoO11VB1lE/kmyp/p
VttRFmpKOcTDFXNtMgckrOcqBHMdXePoNb/l1Ma0vKed05doo+6bIPTGb7wW1kqaTjcWnWEw8NHJ
eea+A7tjWVS5WJ5EzR49c1d8707KQ/oa44FQbsuXBKHhlJ94CuVrB4QSUwEThXYqrlomROWd2HVZ
PZa4eoxfhk8JJTWv8eiR7IIi4AKA6Qe7TsMoERakG5GGYTKZRWCm2iyFQtxTe3Da1gaMD7PdAMdA
XhvcLJjycbkJLj0LNzYBR6fcB+BPZnsQ6A12eQwC/FMLeQw720q+YOdeuotAGzQ1jnZIt1StC+S5
DuTuebOfqysGPBLQezwWwPtwHYLiPswKrdGLUyF8DO2DKj5zzuRtFx5bemGAOSNZC25Mk8AA9D2h
73gAsuEI4hTtYXqALObJfO7epo95cHI/9iNOV2RlcQrcFXepbuK/bBgy6mmJtUkuAMI3nAg3GyB8
nGxz5S0EYhPUovAPrPKGm6NRidC1WVl8tZAskDxBYmqbbAqkBdxjSLM5xlUAdAY0CZPDGMRjhUWN
IhnlMSIFSlHyZ7ohO9xO770rOSC+84UXzpdbiaYK7bXQqWAMgLOuYQ5qJOOg5MB06kH0SAHJ3cZw
lGBx6t8pl6F6Lchc2WM8pZunHnLYRo4WFjqjVgSNlcJfNvpj6xtBXtlGZpeuvPkvUGhwuKGobkBL
B7TcXz/s4hrOpmxMSkPuTtaCWctCItmmiKKKk1HeOiOs4CRAfFSDWitLqWaMeJeb0dABo1hYaMsL
vfyy9HUYc27B20secniSDnIuzLMD+UKd6GI1ap1YaaEp7Ukjpu4VZXtUjXBbaeJhmnueus+aMejh
UTocBA/0Ja6N1SXYZzMFSqSmPEy2OQy53VT9ryyPXrKEuPc98jYtBjsMRgrAIAQaE9RWro2pmKde
pHFpjlY8WHZZSk9ZnvxqAPf/+0NNeWgwuEOBi9hJ5smhNZGYAY8rnwbJpeNjtBRm1u6EDjyf4WPl
gYUJUvof0BlD4oG9dVRSTGOhVBFuneSx98wf5Bg9Kvs+tQtwF7r6Vn3Ot+lL8ZR+r31sc+zznv4r
r53rn8A8mqOwCfM6xE+Yd8O+91KbFLbudfv0oQ2IFx/ErUrccpt5TUB8bk/3Nq5dW2eueSuVYr3W
YZ3mNKoDyjzXBGOrgcksEA9u73vRSg8S1iAVRumo8JVZ2ku4q1qFZhmh5mgGi6s7Qmd3JzC1uloQ
PZgVcOr/IXJf22Rimx4N/VwqsEnBVOUTtNeBcJKpCCcADjwwMd2u62uCGgMODbzTeNexo7y9NSSm
mjdAQ1vH1ARm1mweo+VDIbobdqF3fzu/BmxYaxCIRt1dBxsAWKCvTyV4KPXUmOjH22VbPai2KaRn
XFEFMxZeb09d4kg/orfwF5TFysp+nm3eL7gNrIinFz+AOaz6VIu1Qn2XJGDsII1NNA6R8spT+doE
E3nmskNzhJ5QOTCD5qUGux0QktA2dcq9OPsTkv1dHNnh09/Xd6hhHahwkBuD15eJr/2caWOWw286
+Y9YTk6pP8UzF0B2G8WvrTCnn5jWqAkNlqfinicP2kb7GZ+No3bIt3ps137uCo+GgoBw33VWbnzY
BdsXSAMx8wlNxGvXIf3UCXlLaOATUVMaj1+4IKAs9PfKo0kvSKlP3IR71V8urDIXZBxVRFrmKALZ
GNl0J0zBzZKPwW0KAhTd1I/mHep2vKng1T2+sMok2uASF6xcxVrVhbgpZNYqrbXVst+oEudZ+jX2
cHMiL0wxwUZTU4L0JY6QSIWB+Jpulod6F3vVNwoIEnay33nxS7utEVz7Tblp9ig/fOOW7daCOth0
ZJocYBCEDbO5MfZqI6YRJR/3DjG6tHFgBLJ7rAJeQ+c2MYAfIVEFhQ2ebzfDw9B4nfscQmmnZLHs
WXleMPUNhWieu66u6F8zbN8oN1tI2yxJBJqgYmv48U519dOC5Juy1PGu5FUvvTDGnI1CHfRRFmAs
CT+K9L3iEarcPjuv9oxNE0erzKuxwd+von5NEbcU+vb/QFHdviLorYBsTYEsIxJT5nroMDk5Egt+
H22tk/VO2+fTpqi83gdIwFMXN3q9H1VWNg6cH5CaBJEg/mRndSIBesBm3JATEYgTjgDcqbw3Ld17
5oBZpoSojFIhnmMs0JuoXTJIcgZRs0R+VsJzJ+VBZImxk2Lir+qRu8iVO4jDsRSXh7GyOJCElVAC
YVfM2WEhGPZj+RMmLL6fqoScDOWPLLxJyfsSvc/cRspKGgEzEPLG5QMaIZbpVAZx35yXlnAcFRPU
bHB0/XGCAFm7yBiA5ZG2rBS2kPxCwApT0DLqv2wWbNVdExshDvE/SWDu1aldBrrbu+Txn24KeuD/
oeJDx32A7ADAHdpE7JRonw1y1oiacARuEspBi6MVdhLZoNn8UVLSfhcPzybIXiveG+N2d2EY9r74
8lHrZjChAHk1dV3FECMTfsTThwYJVq1qXL1618Knvz0ROiTmUc4CdAzzTeyJSDSzag2j1U4p0QMy
1Y4w/D0rLgheKakxvh7m/VhfESVipWln1Eer7UQvDVvXItNkz5Em253Sv4TY4fuLuo354CYBEzpe
n1SBiR0EKq22n4Uubk912PmiFT10JD7o4+LcN3N71pDYYrAJ70E0RUGRe52iFIk84c1e1EdxRvZs
CbNdG8JBAXhA6yRO5FpxCYyNGLTzg3FDvN6vbfVthrlyuVZPUwlpzwJopiWzk+YNQiT2EAmcKLKS
fWFpeAfB9yE3AM+4NhebwjDFvaKehE39KfyS9j2eeh2mY5z+++RYwbxFszt1eIKYKx8OqATAPcDU
jD1l24mjmJAuToYKrElkawmyqxShT5LWv//h1swgmICIC7zXcHwm31owcWrpWVGdSI+nbKb5VvPT
tHhZ3aoVHC7Iq9DGPVuS6JK2AQUPqU6y9C4mrbeATtWSOBWdFSMo6QCHCawiaMPZQpy01H2/pGp5
ymSb4Ms0xqGIJs4bhzry9Z2Gs4s7GtzxOMioml57g6VH0OASh/K0mK2PLpzXd5qTVqdeD7dC/1pJ
vIB/uypTBEkP/gEsDigmmSxVniwhL8ylPqZJZbwOSixup0QC8mBSJg4eR77N3K5t0d9yURMT2oiM
I56vR9USXqJ09loVEPW698dUD6R6eAytai+YGLVIH5dS8uq5dbMMYwhy4+i5sAfAl4otuE32hobP
IUOZK4vrXZ//vdfSH4pDCWCBclvi0kgFVEHT1Me6zo6VhrH9agj3SRP/un86bsMa7NBJVzSZcTWw
gGVBjuQGOpnTabb0/TQaO3D8bMmiPNdxyoPl3WaasAUHpkLjVPqZiTMipuGaSCXV0RpDA2W7WNmU
9XRoCPENc0RALcmfeKh+Q5qThwVZXeaFaeoXF999NNXaKKO4OWV5to1J5hQx5qszoDZr3nvnNu2k
q8SEM5XooAnTtSktTvtWamT11CUSymcyeUjihlO6WrWh4cBA+QZzjSJzRvWmlQfQH5fHsYEgX+cJ
RvXXoYYCy+kII1gWcb0yWckSLxHe6phNTnPoO6jqvMGfspP18V9TSl0bYpwiK+osRm1qPAlhJ9hp
g5aQOBacmLYWYi5Xw3x+cxblRGk7CBJk4uDqrWbYypJ+mFbCWc2anyFpxawk5ei/EXsdEqMCD6cC
wkYhhfo8JmAqzdYtoAbSv77WsG8XlhgXGIfQSEC5AJ09I7OcFrytXpfIxB/SOfXux4iVQils4WEt
gtkDHSCDrvri9JDJ7IlspuExHxWfRHNj530UTProUseoKsubluUMdKwCJZDm3KaZ10rTRkjMhyIZ
/otngtQE1yBKtzcCprWWEXQgckzNy5JrWsJnE6U7Ka04X/I2B8OakVNigJc2NUzmGCMUNnMZkvBo
lC2K73p3npL6qR16O1EKt2jq4P4mr7rohT3mFqw0WYBeL+z1SmWHylHtzoPFG9JfixuXi2KuPzkV
4hyfLjwKaZbYk5IeW6XiOOa6DQWVZ01Vb2kDrb6J+1wSrKNYPfbCr4x83t+o2/yE9s0w8G+iz4oT
wDj+ojR1LMgxlGfG9jvBFHdUxpnbZso20uZfWgR+KUVKZ47Xra3q0ir9VRdHYEkFEbJmX+5Q+m35
KuFhf39d9BBd513X62JKy3ncaGa4JKCcUPL30Bo/ZlCtl9nwTVcmzoHmbCFLYQCasaQ0hyw8FpZa
2YLSSo5qCk4tS6/xULogywwmSayd+wtc8/CLLWRZDSxCIHtaYAvronRqCbMSxmvU9py18awwoR5z
TEJV9nC/Wn5JEsAux2dFyu37S1kLDpDsQUUTuRkty197Qw1mRYANTOsIWQMHFCGKN6SiE1nCm5GU
pS2Y3P7q6rLAOiYiQQYvHZunpYBPaD2eBMdM3odzQOQ/+fL0Xxb1rwkmyqdRZJUQNKE7V7iTFgWZ
HDtDuqnGw5z+vZQnvP1iPcwpFiJd6sQF65HlaWsKdWejjsUBNvL2jD2z4ARqlwo2QgEMw5ZlD+Yx
Dse/xpZgJV8XPvBCSPho5LiIDGo+1fIkGNYR1AVnk6SPUTh/3P8yqwu5MEH//YUJebEEaR7hblJ1
VtNjZ33Lwrf7Jlbj24UJ5uNnY9HiuYG9mqAPjwpiFf25b2CldXa9T8wXX3pzCEd0CI75p34W3ypf
+TmJdvbNcKoMXOHyvtp1r4JrvfCUR1aXhtlCMCvihXODgwDfkIyRaA1L05tNnVsHuZA4ycLqB7ow
wSQLaa4uQ9yqIHU3E3sZIlvWQUhecqyshG0JJTW8CCVoBqCAd+0GWT+Nop6Z5lFq802dluWma2vV
6Q1hn46T4oiTaHmi3PHgqSs3E+rLYM5DNUBE8sqsDqyillVnCg7P2CPagSQfItLDe2kZnBtipRIF
TBOVrMN3AviOtVQMgDubem8eyRudJynPKSYfopPh0TmP/Bm8og4ofXhWV96lV1aZE9yUXSTIIqyq
QbyBcrRoW7mdZIf0NTHt/JUEyk7ySj87o+6sDOdWC3gA0hUpiOuFMye8m8u+lmX8hPAQBvIPdTd+
Ws+TO6EUF/nSU3swH6uNdSCPFIIcBXVohz5l5Okc0S7+g1Acfo1FeUihoYb5DMbR2j4RWlFvzGMR
NY/KKDxNMeG8YGWR/iVMvkN5sinDELpBN9xwREOdP6Tfegw7eXFw5RV/KiES3xQ9rQ9Sp/aK27VN
q56yQpkjR9MgobAI4NPdaXWlH6xGDT9ljJGUD0qva6k/17NWv0H9x3xZjEojICmWmhZj7ZPU2EbS
W5XTEzX+HU2Z1nqlMvVKEE6zOdrNDOYU14wzozyRKFQ/xrGU4gC1giHtbDwZJ8EhQO1ImMIZ224L
eaXypyDE6uwUgF48N+M0TS50THWyneU5BVks2BVHH/K0Ru+C6CNLj1mpthKuVCnzlElBicNOjSYs
vNCAIJNv9aZAPrVkKR6sykqTTa1Yc7oNDUJyB+SGIRSDUUgFZkKPIOhOWjmpjxX66QrGAtoKiDgy
z8V3pZuzyCGyEZHnOamX7GBodZEfoKljlX6JtLzedylA05tJrKrehrJdn9gJSPOAHu4r648e68Lk
tHpbgI1bjqQPWQRgzE7irBAdgCtBvwZB0BlkVIoMGk08iULJMQBkW3y81yrtuTLx/twgAYoMJ9HE
SsZzSYzLsxIJZvdNF0j4J27aqflZhsP8UaZZOe7VMqxDX+lS8I+2EZQ4AzWlM6hmnuiLY8hjjwZ9
gxp10AlmOwdKZeSDAx70uj9rRpQb4FPuu+aQDkQuQ6dvcyOt7ILk3bK3Fr1I7FG0OtkBN/vQOROo
G3NfyImYHfrEWBpPALZYdot8WIZAkwot2RjhHNaI5GMWi/vRMgbBF5UsW3bgDQIXwthKMqpUk5BC
MmyoUL6Kxal1FMHQC6cjIM96UUAXR+zUmnp1K1Ta+HO0kgoyI7VWt17U1gR0rqQWGx/jQ1PoZoug
LE7cGXi4zBjGtXbTnDfAVuZ10u2HEqnzZrSEqthGMdj8HKnoRskjTRO/jX2qZPZSJA2mI/JoiL5X
Cpn/SGEzPU7ipEmQcRiMlF4TzVlYOkV60fF/OVSSTEyIWID91dpBM9sonF6aixTcoHMOLp9wUSQ3
hyKMiE2JKtQ8y6g/GFWvl4/jIBlpYMRLqB10qY9+FviXqhfBcON1dVaN70NS1ZWvxkIoO2YhWpmf
zV2uB+AKKiUnXUoIoQxiGS++lE6t4aeRqIdQRzHD0C0E0g/HRRvKH0mbiZVXpm1zlqMhTFylzNP3
XlXKB5JM4kejJ8qruYxx51qjZIwbq2jkxZsrkjdOvkDsicrRd3F6VjJ19Pu5CUESahFF2WipLteP
iWo2n7h0kPNGSxnNfhsnsuFGsR7zXg0r9yhKaVS0F4VdvIzZfFQ3hiydNONYGMZHLkYgqovrlxzT
8/lAOPncygsF8QBXKEKsctuPyBtdqEnWGUchD8EBEFa/UAF7N3p9o/TWWVZ5dEara/vXnsW8iBCg
0Geh9uIpfii1+TCW6ju85LVfeAn3ShoE5moIfwNjBopMthOXJ2SRR7kELKlMflSq+H0q58eF9KkD
IZbGlrvk3BrVz/vp60oSiaQE3K+oCAFFzqIXZLMzp9609KNgUlnzx0TjtUFWLUALFqMyANCZ7AuP
qNGoKrkJC8W4TUAhkhU8JkieCfoRL94RRaKQqYk1/Ygrw07l3wBk2Pe3aaV5D8pqqk0GnuUv0Mq1
CS0EbLcglnb8hz2wdtrXPDDdxqPZCi4Dr3iVOQ3gFdgs2L6pXgDY3PAoZymXFaJasd6m5lHYTL7+
KXvSA7BcddA64HJyKPlwC9VKsfPKF9lNvAzkBpwUcmVjr34B87bJCGjk04qYx3qOcTVmG9Dib+7v
7MoT48oEEzykWNai0sAiNa10u8KyJVwbYlZ5982s0JJdbyZThlI6qvenUju2uGs/yEN7sMyz4Oj7
+NB4CuaZahBjWY/xZ+JYbuYtH8OhOcTP7YbnrStpOSXRhrAUZJfQeGdDymx17YQaMloQEhCWSET8
vIgbW4hizMUtw+IUqZg6I2bCbRxdHsXI2jeFR4E4EsysUCxiDosWVZBtQKPqqCzyVsmtc9WQx/ub
vfbeQQ0bRPKILMCXs7hHVA2yyIBKzRHq2UH9Vh5bp3ZMNxeAQTTBfpZA5xecfX8PJqXIGjwiAW2n
ZGHMzs51r4XImY2jnAd6qtiiEVhjxTkTa73WKytMZ6eaVc2K0TA/6j+Gd+l92KuvwrcSwwGPuktZ
ntqX9rfqGzuK6indKqgfeK24tTNzuU7mHbMIGKY3BvwCc5k3haR/FIt+wLX/ev8zfpWcmafM1UqV
66CnaMtcgNDfOFKl9+4FmaadP5he8gMTwQ5w/LvxaJZgRwCE34VaRmC+dxhheYke6hN/ZnjVby8+
Lv33F0E+XuZZbxr8GBliVIJ+bghv1IlngW77hYVekiMkqthWNBDsdArMilcqXrtGrnaUOXwg6koV
AG2MY+kN7y3G/HzMXtQUlPJbJG67LXalBQYE3sFYy5rQn8ZDBkEQRICMWYIDKRedYRzrTBjdvAYt
yNiJT1Kf+5jselSMVOOcEvo33rgOmiW4IPB6uiGV15pFEKHIYRyJ9l4YQZfWdiId+oWHMlv9Zohl
gFeDlV9l8xezwhumxLjz0ZgUt+7Tx7rvODii1dMGUAsGVwCzuRG0V0dBrhplgQkDrN253Vc/II3t
3j9r655xYYVxPgGg5g51MOMYbQdQ1ODls0938SF/Tz5kn4oXV07h8OZPV7/ShVHGLyJZH/BmxdJU
fQ7GeN5JKhRoKllxo7TROUtccUIgLTEAaqLJRTFL18dLRrW6qHpFO8oTyIKzKkt8TUkHYJcEL1TE
0G4LqeB8u1WbmK/FdYvhAvxxbbPu67FHxUI7ZlX7J+v6x0Ida2fphgcQoZxLUN1xFrniLOD7QTII
RmG4CstNg8F+pZfnRjtW8YcZP0r905BwbteVjwYTSEQRDGW4JZMxxQtppLpqtaOlRB9tWBEXA67v
Q1R0GIQhnBI93SDmHOMAY7iU0kyDQo75aHOFkpARidoxVOLIWUzloJsxD0CzumkYUIR8D2RhAKK+
/kpjQqQxR0HtOBnho5SCC0ab3GFZOHXmNTOAEwNZjIE+aujajF7i9ZGQXD0K7S4rZiecLHC8/bl/
kNc27NIIsxbBTBYlKWBERvlfKzA3HlWcx8iaA+AtpdPPgXcBi2GJIrEdYuDljgm0g23S4yJsl3Db
SbhGQlRq7i9o5VlKFcf/Z43ZtSRKIF8nE/VYgv5Fyj60yhcyzHHXrzhcmz7n2Vv9Shf2mA2sl6mo
tSpSIWm5FacXEhV2NvCo01eMIA5BYw4wICqWxmQ2CHOpDjyTfAxLYhsYVpmFnzNP/vvWFaDXRDNg
SCqBW4+dbZqLKBznPAKSNg8DQZgeJVRN73+c2/j2xahEx26BKgdO+NqlxbiT09oYmxNmYk/GKAGe
HL8kWrJP5uxJ7AGvu2/vdt/gCkDLoD8MFB928NpemenmKKCjdtJ6gFortWwCJddkJzUynl7nrZeD
r02G4AKISkTlBrguZGlrKmHfnMxUBg6GLMFgquOxpGT3JRFf7i9shXaXMnnQxjcK9+h2Mu9DU6vn
rFHC+lSB4bRsfivQKiNytleyzwhjd3ODQ2Y1bgfU2H3LK16CfVR1MIDBLLBI11tah4lYj03dnJDh
xm/LJBpPZWrwYDgr3C/4XLiT/pGnBenptRnJCrsM0tYNJvy6LShRPKpQZZ0pCT3EDzgxY+3bXRpj
3ETpUOcqqTFjTo5I2w9gndlJCXlDPZPTpl7xSIQm8GdguJ3+D+YkAyCvKl0p48WhFq6EUnzSuyZI
Q+5/pJX0DMQV/4zPg08VuPLr7YMWvYHxyLqGJiCky1p0LVwDs/uDHTvaWeydUbYpsfb090S113aZ
+zeR2wQtEdgFDNw2pt9ZhRYZT+d35b1+bYWGmYuXD+oQkGeJYQUqc1COlDYWeg8PaKFo3uCJqIZU
mBAZRpvXwv76OtfpxbVhJpepzTpuxAWGaVlN8yFMD5mTFvN74IIP+g1vNHrtrF1+ReaQ61XWWn1Y
1ScDY59yV+NYP3Mc5fa6vFoRi0Gi4K4R9fcaY2eD7HYvYwA10cNi2Oa+82Rfdptz85q8Sn/4Qgw3
pgHQhcISxeiianhzxFMJM5iikoBoJcz9RKl3C8m8MoePdlpQDrot1zrnXNycPgpyhewiVbbHG5IF
1S9qG0lyCVC9SA4F+dFoJcbDOCDX23FPxgjjJBm6nX2fgyQHSuwlyLK8/K3DyGVX2MNz7eSO9LTQ
mU/KXLBN7DA8SA52/jA+cDvqNJhcuSvzSxj/KXQlqgtK14Ne12N7nLapt3xLg8mZPDC8iA9/ze9y
ZU9hMz2CmezeQGPpFGaTXcjnGV0fjr/ehGpqgrKggCsAGCk2E1rqNkQzF4xA0T4BNY/qaJv+T4z6
RxDuh8aW/RCcOXb90+JcuLdj9V+G8YJBG8dCnYC5I+o6ESYUl0GE5tZvyW/FlR7Ipv5Y3MLHJC10
9Sodk9nAZ2M2zqW0T5yFr7ou5k3oGCVmhNihk9iYsg7cNsWpkUDghQHpY/9jRJXiy/YgHbQvhQZe
JeY24tFlX5hlrnuFhIoUl1aBcVHRkR3dsX6Gj5YzORhBfEFESoL767zJEGEPqSdF19FSDDt1KOd5
FGfmXJwWvK3GeHnpMuOnKfefQqYsQY5+MM+j5JVDQu3RV5BIB3quL5OyA+14uODDWs9SDMUs8KIN
D5VXvZW/lT+YI+Z9yJWwB+wv5mCRVBj6DbgmH6c80WJg69UAcy92U9jLz7BzwxfpCHZftGdyN9nN
3/pvFljXLff+9t7cKNjeS+PM5yyLcpHybgC9FO6uGFE+4WUAqxYoVxflhKEj4NfbqcfqgiZMXZyM
rtkTU3OhkM5ZxJpTAtWJvx/YcygNsmm9lhrauFhKDvqq/o3mNbo7OO1+8ejot8DneaJnm4mjlBTf
AicCygo3dGutGSX6aEo5RmFFJ91kJ6pQZASgJQp4nHkr8Q3zXqiXgPoZHFbsEKBRTUIMKt/81JjC
sSwcDYgTYBpQaeActFuKGcjJQ+sL1z/8HnpSTCYap0otgAElP5EPdVeE9uKDxeowOynYUCL3Fyi6
G9Opt9KHCsp/XqfudpaBsc44orRMoBEuYL1Pd+lbtc09aAy+FLNtnjLdVpzETl0ur82Kb14tmcbY
i7yxqOI8VjsYLfZJaIsf5p8MpCGVB23ByVO80LSTHc8ozyYTXoicdKNAt7kl34ZmX84hJ4CteYyB
WUTKVYfHLosSUxs03rpRz07EGg5LElTqZAva8DzUT/djx8oNBJGSfw0xDoMLSFkaFYb6tHpb8MoV
p9mJY/++ldunCzzj0gzjGSRt0x50yBlISNJsJwqe7Khee9C34IrrTEf7FFu3OBcO7xG49qEu7TLO
IQ3WBMojIzuNI2hkauJEvJEM7tIYXzASrU0kATuI9un0ru8kt3tuDx30awLhkC6+godL6PEa87eU
eF87aiHXRgkOtR3mubQUsSFngpbhxiEb/Q8ldFfBmqt8yA88dYb1TfzXFJP7SkqLmcMMKyzb31r4
SJLv971jLQ2Dd/xrgLleRH2KtAxyudA40nF/yh9jUDwnz+jX1KXTbKg6N/klPwjfc7f//8hzrQau
ix/AlrAUNY8TbYGbyGcJ88WNmyNeCl7tLqObtpsvnlEuH9j60fvfqtlbgaBwli4KVt1ImA/Jl/0S
Cm9dpL7f393bh/W1p3z1ki8CZFfogxlpX56i+Eblqrqz2DS91e3ZdYTa1jfdK7iHeUGStz4mtCCZ
qFSzxqZOTfdZkBl0P0W/BZaEd+mtJHuAun5VA6H5KrH8eCBDGLPQwgLBUQBiqv8j7ct65NaVJn+R
AFG7XiXV1ot6s7ttvwh22xa1UPv+6yfY38ycKkooTnuA+3AB43QWRTKZS2QENMa6ozJ5fYB924+3
nybC4d/zzJxw4Y3ZVOZ4wrrMevlr9uptT3vXS1HZ96/v3Oa9OzMkXPF2puiYNjggevoDWgd+nRHJ
MyOzINzsgg4DANqwAKBnYNdQe80+TUcPDUgVUssIsXQTRW5hEXZlAcCZ6tkDwcDITyW3AscaQGVu
LrKWxHoxoFjA7KIFYXbbBQLjMhCgc+nUjtFlD7XVdX4Vly+TqctAWB9Ftsuw8cKKyE9UxbXS5wDE
If3W93XrLSfzSN4iZBg/+q/unkCd7X/ulntgv78OIQOxl4O9M44yt7wup3J5TSSNGCHmfSuxth9X
GEfQRyy4C4aAc/6UvvtsBNCE28+3Miqjra+Lwi3q4CAgWfObcO1pJzHV9MGNy2ens5+0RcZzuXYY
WAgBKTheM6hqiPc4ipLZtKYOJoCIncd7h36lmgwoKjMi3N5Bs+fMzfr0wUC3QIv+WHq1K1JZrXbL
CnwE54MBQ+iqzTfldr24BUkeTOvX2Dy2LA16qajmRuiB7iviQ2CcwMa9Ajhoi6OOcaooYRNM78pD
1noUfNwOVB+b3KPPNcTe5BSy63kKsDKdWRWFSTo7YVpZwWq7m4LiO3uOj+A/ZE/Yt2ev86ze0747
J9A+BBoo1rMHCr0CW/eywhsVJHIyIsaN0tzl7xGKOKxPO8uMIohCHKIZrM7s8MtimHCxb6OT7Zen
BmNQ7kHf8TAi3yUvzb3hAPgl0/iU7YYYs+tFmYNaA9+FR2TV3gWRUhB/fUtOyqE70MyDxKa0GLiu
O1yuXXhjjZKURdzDJpgXIHPukV8xeBHoUXl+nyC2q+8WMJl+y4Lo2aH7RVYWWAsJCEeBO42z0KIG
7m4o648l9+0+b8G6af1pXqYjr52BQpHMXnvqf7eVZ/5pDtKqC/fogi++OIn8Fp6Z71pXiy33Y+f1
fQZY6o/6K4LG/ivEjXz9ZryjR+eY37AH5USGnezjb4Stlx9fcCWRUZTgXMPqZ986MAvR/w/NB9R9
j/73PBxNUKiDK/NJVT31aC3B/wNXNd/e1QcAGwbXat8QcnCGSqVKhw8Q3c/gdE127B5CNvdzkHoI
S47SBH8daWHFZ/aEFZtNO6C+AXugAIyP+Z4dqtvC9GZMkEFHOpxlr+1G7Ip+JEIggHXQKV81YE3a
Y3JyhkGz6O/KYvKHJjnSsgraARdqec7Nr+4c0vzRBaNmlnujBiq6rvLrZU8T9/jZeExHJ11Hh5uD
efCTLo9bPlpW1o4dSjgGGO8wc+QNti2Ddq7fWRjBbJGGeR90UESwC8jFokSLKiXUC8hOglUarNyd
jHBr/TxdGhGCMn0se9J3WIlZf7fxLiXRwyCN/DZXgllDvH5b8m1WmzQuU7ASYHduRpLvJ5l8+sYy
EJKgagjpNhTWRKwtxheGaohVUI8U7QnTH6CUq5b32qneP73xsIPmBPQKUKwXJZUg5qRX1ThGIdry
xGSe3sowDfziXF5kkGehcAyME8c5iRVyi5V9pJpgARmM1Ov6ylui3rPwZE6ODHstMyXc4T4uOsdi
IChgseJPFHS3GvFbo9j1uqRptnEAUMDSgTyB/iFK/0J2kWkto8qARWVj/ULj+TtG+2X6yFurMaCr
x1sLsCSivJtWmZQoAfFB09nk0ZhotidGpbzZNKO7eDSLb58/Ci5cEsd5otUoXk8FjFQlyn9gyNBT
ui/TZNjTlpaSvGyjjguCOojbgaAO5wFcRJeupgV5bjVAxheRnXNwfi7H6kgW8HVPPvEhkaF5vKqU
+nYStIA5S/381ldFBRlIEM64ZoiEjW0Rd1k+YuZaO/BCcnfimoH/o81suJ57GE/aUZGXctfPGVZ9
ZlYIJyK1YuNIFr7qCQlN7cdmoGDABI3VQ1V77qMsZuN+Trx25waFAMKyp2bsOpWPr8fg3UEBDd03
s548t1YwuTr4nz48uAe2CcJwA5xgIv6FLXVWuQYIw61s0k6aM7FjZbTL7rqVDa+IhxLEVei/gz9V
7KYq0BppgSG3Q2gKf0lr484Y6Ukv+/3/nxlhs+KyybSc5HaY62B3rzIvbV81KjGyUZlDU99AyAH5
LNVeBQCOzqylGWDFOKi7RgmK+qYtMcZhfGjFuPEpVgOV+FLK0o2TAa+FfPeDVxdu//ICdlZZ6H0T
87EDaMV8cxY/rTzeWFBPy41500ee/rOEFON4KytZb9w9WIbHxEwcurQidSOGT9OiTCMrhHhFYKTv
uomWYcw8I/u8K+OqC6A+B8sK3kqhXjIkrHCTWLFCg8a7BvP5luwrrh8ATg2M9ivaoiCHEHmeUhy+
TFM0TN4DM0HIT6WSjKfxF+Ty/kL2CoSynPoYbRIRMIdhm7brBsy59239UJdZYEeLF1ezryzAy7kl
GF/L0/Vjv845UG75mFLkhNsQj7s8GMus0rqjuh2qmfonpm8MeZ8XZSzQq8YjoK9idtd6Y99KnoSN
b4nqCNBfCKjAJihSSVtknN2swpAB6fqj1t/nnS65a+sjzwtJ/1ng3vksm8oSilmMGisryYOBoWZ7
ftabN2JxQdxCQha5EdhfGhO8hzUxC7zsBPf6ftlbN3oADtEnpM6nNujvtDvjWN1HofRd4wBD4byA
jdGAACdcI6aXhLiXKUlajA3DdI2qPltRN58MZ65vK4PsFCUyA7tqs4cM8ieeDr3cwGC4d9ePz8aJ
5UwpaOmBrxt5jfDidJmhJM5MMQWDcikAzLZ6Y0RN4vUliymeoDneaXSGQE5dgSH5uu0NZwrELMhN
QJOH+VFdrJBWVkOWaGxwdm+SY0tf9NYfbutggOpW1h7ypzT2q9KXoly0ja9+ZlYsmTpMqVmxwGx6
yiyPM+Vbwbivfro3XL5TWhXY2uRzc8INrcsSgxEJzOUt+9UUvxtH85Wyf+gUK5jGJlCALMqH2Y/b
QgLuX7tubCmmjVzekINDEiyXhYoSUI3NTdXkqXd0f26YXxcVEiy3e7y+mRv+4MIW/+hnt5UPN7mL
k9jhnBmBAUyW8/n3ga8GQ034mMiwRFydM6Rpq5Z4H+AVdsvyBZBlyYHc8DgXFvhlOVuDsliqGUcY
/M6rp6JpdvYIKlb9e6z+nqNJEnuto6LL1QivHQHJl6O0fDXtH/AkeIX65E768fqmbB4AsJyDRQxx
lyWmcSUaDoNeWFY4MDIdcgvAJtAQKF6ud09F92kOLi7fCdY3UMlASnMV6FmxM0c9lBpCY/zRa/HJ
Goe929aScHJzk0z7Q+ENlJAiRq4pUkZjsHGGtftmt09lVN6Y+ds8t15bU8kmbdoCewPg70AbrTQm
htQFbAvSiGFSvQ94ype5eqdF4inQ8Y5cWZF+c7f+syb6JSMrWEJtRFrRcl+1na9HKQG7FJRoc+vn
9YOxeVvPTImegS1UcVWEk1GZ7KLafC7YLHm+t1cDZkjkpbw/KbxtplH3ZZuDgGCstGctTjw7aW8T
unhzYUm2afMuYXZbxQy3acLW5b3t2jRJ7Rqm3Al62UXhxzUmRgdH4h42PxrnTneBOFuLTOTgFXba
bMJtSgwvqwoMpr/+w7aA6ZITh6A+IcYDEemrqk16K8Rgrz85L5hDlKxhPamNS2oCn2fY4NBHrCo8
+KoVK7kWDfBxp/J53IFahaLTzhWqNJ/67X1eBbxNYUPYvf9mHwwK5TFZmrvxIbmb0Hg6D+SnKNEY
Te2UqAPRw5ZNXq2HhSqrhW8cPpCSotXFdQlMHI3LE1Ek9UB6E3+6yZkPbMqhqInf9SBramVJ9IaP
MKGIiLwCWRKqfsLDh5Rl0JIy10NoA7i3DcaGJy+bOy3MM6vdgeCnftEncx4lZ379DTl4D6ETkkIV
ChrCPiojcQqwk2thXMwPpTLeFkxWX15/xEsT/N/PnsM0AVPc0idaqEDEZTL8sQAlT5T7ffbl+rGX
GRJcRW6AbC6bqAb6hcwHVVIwJeatGje7Im4kn23tKi7XJDzxTWYboMrCmgoD3C41oCfNXW/LSh7r
pAxWENJCrhCVxhXpAoPAc11VFgnjbj4OhN3XMaSka9tAkOeiVO/Wt0Yfg/GhimVIvY3jaOG9hyMk
GD6A773ctLIoFItRRwu1GHR683PRZp4bv4zkCYyl17dtfQTB+fufKXGso4y0rIgUkx9BHfxOxzmX
NvTW24XRDdRaMLgBQMFK10dt3RQ12gjEcQDFDqfiZXqzHufH5JSGOhTB484rO0+alq0XZpogezXg
QSCFs5ro62ejytFwscMBqeD4bL5xNJuNFmIR1o/0Kf0jtbjeNfTM4AmRCqIat9LHwDApUuzyY9J9
2TcnbYcC5+1y2xwhtXyXPlv7fDffRs/SWaON7wtPDDeJqiNmuEzh5jV5lKO6jHIWeiI7a/4yd4/R
Ut6rfVP7rguJNGrkR0NBXqQ/lVntT9H0ux7pvMMYoh+rXfDZE4UhVx2PAubSOXRK8DiKlpeLBch4
CJkcj1ltEJPodN3Expe+MCGsGHoA+jS6yIm6nNwNJhgBQWNu73K3fkRja9qntoyIe+3dTNQLURCC
ThkGrcS3CCVWkPq1BNPPGBoBkR4p2r2uQTMq+X19aetcHr0gDaBuh5NqQr/38uqn6DP0kH41QjbT
R1ITT2cspNFLGRe3ap36jT1LvOnaIgZfMTmOowseRGCcLi065ZzQKau10E7Mw9Caf0GWp/plamEk
FXJsba/8Yvkki2G2vCsuJwoWwOXbaIFeWuVMfYs2KwTdQpd6KC0c6zo7JqZZe1lugYWs/OHMyfNY
LbKi1+Z6zywLgWbfoBJaTnh0td59H0BUCe7H5aR27pH244/MJCpQFa0r+cof8etlmQifGf8xPCEI
YcEidLngrEtna1kcEgLYp/lNbb8bg/4yFdVr0TsvVa08Tot1m5vFjizpQzXjcFEzrb1pqF+uH7GN
kg1eNkxFoWKF0H7Fhm2avW7RVCdoicz+vOP4nhhq6Z1XeMR3jmD2OUos8m8qLv7corB4e0wHtuSw
OA2q/cBy8w816OxZS8Z8Z2mfS21qAsAECj/RpoekzwwUqwZjlxQTiC5L2W3eOgK8YwL1KYKEUBw/
w+igopES+o0Zjy4LF9Aape6D1DFBBWFDF3RMMsVrNS2S+Ma1G8GXRx0e1KOAx6+0RmZkOZrKFhIq
quJT+90ZktMS3XUysoa1g7y0wx/Hs6ivRR20UKsJO8zYr0GFZm0CzE72pOY/aCcDS/E/ttpckPuh
bI6MZzWpjCKc2eRKRMKo63+xut6juP52/QBtfjdwaGDQC60u7NjlesA6as495ArDubitpxKl+MnX
MPhkSApgm9/tzI5wTkGFCmAzktPQGSg0RevxkfX9C6PkC4ub+66IPt1rwD6d2RO8IGkaPOxoFIVF
mj62MVA98eL+LMGdhgx7+qmoUe33E3u+/jXXnAB8aAhZFSCXaKMgtr38nOlsj1ZlwxfFg7lr++pW
dzLg2JT6oEczuHDTYBzoCVcU1KSapJ65gTC9NC4Gtx0SxgGYzXCe8uclmx+NtAvNvvoJEkjmZWV9
SNGx9U2mUA+F9Gcn6/ZTb36aYIm/sUhceXwIQhtNeAaipnSjuNAIqKNAODK5JydmP69/562LcW5C
uIUJmDicZobXy2z7bUiyQ4L+hfcvNhCZYEPB+C2S5kRDXWSxgq+ZzN1d4Zg3LIm/XzexARzgn+o/
G8KOzYmWsJKvQ6vhJd20fo30Zj+qWuwNrvqz0slDHlugHDRzg8texRD0MBOfNUBKU5O8jHa8m8b8
B2qzN0OdnKp8BqPslGeSN3bLS5z9TtFLpEbi5BYMhjHaufXyZEXUq3PVtz+vy/JxeKCAjDifD70K
MVOqqpk2GDMJWafeocvSeEtOvl7/7JurgZoNmraYfDdF3RR7THql5j7cXYovel6bXkPIzl2aH9SA
vPx1Y1uOD+7g/xoTPEKvGCqdW0LCARfN7WJftemugybM8rcY2L/s05kx4TwtGFushgqvYD3YfjNi
AhzdzXSOoJ4io77bXBcgPDzTw6srUvjaxKVkgHZFGDN09OH2Hojd+VmW2IHZMEhG69ru+pfc3Dbo
DyGuNTBnJ4bTrltZuBk4GsXIXidd/1YZ44vZRLlHIum2yYzx5Z+983Pcd+2igx6nKGM/J9lNUYRT
4/qU/kvkwh8MsJGAdmw1SZtQNbGMApZA+xTGzYK+YpfeJz30LitX4nC2wjOU/LBbBDUQ5CaXq1IL
sK7TeSDhMtlgNQUtlIcG+G+nh37Q2EUe1cD3X1Pj9frOrfNouLkzs8LjDyJzUqslzMZqC/lOZ4Kq
Rp09OfV8um5oc9fgNcAfCnjBikl/mYZldmmH8w9VXk+Z4hG3IJu9TFEeBtuSoT8313VmTrhuLejG
jc5skGp1uu7V83BXxwiry5QE19e1bQgpMjiXHSjz8nWfncYIPO4tWM1J2LHSc5TfS5V4XSEJXrY/
3n9GhCO/dK2ijC5Wo9ZO6bmkC7sCnUpo+tyPfTpJ/KJsSYJfnKa2rVMIAYRUJUGU3+pRFTCnlHy4
zUABhFf/58MJOwSNgdRpKr6m4ZflPuTDp0GTvJ4AaQiAS4BqFacCa2OsFKtlSDuG/E/NgEuLzVZG
2bW1Mfwp5CDDjUZ1YWhLmRoFTvWCqYxc8Uta+Ypi+rMsINnalHNL2uU5y9QZA39jheVYo+31I/09
ufR5YJPkqG3bQVTFWWdQihG2xW0KG8CYhIR6bH61ZgxV5hBZ6si/mEEujogcRaZVy7VxDXvOVXy4
hLWZD12BW52md2plJ/9wmF2dyyKDjWvdCa2tZhqaJkXkzRC5KYVXOHkw9DJ/s3EQgJ12TYBZwYOA
osfl9oApsIa+RquG1LFQJAM3Ro6iwsB+jFEl8aQbFweBEVeggcNB11A4CVB6mLqaVmroMq4nzd7H
fn667tQ2IogLE0KeMPZqoYy0U8MC+roe5nm/QYL0TdW1ozkRoG0i+9d1gxun7sIgX/OZF52rLBsG
2qjoUI6QOrGSe4ggPOdV9eW6na1E7EMtFDkgAFo4f5eGkK0n1OhqNdQG636O8juliI517LwY+mhC
SZfu0449lE2SeG4zveuFASrTTvn86b/4FYKHrQetKdWpVEMI2QLrdj+rb04i60FsflMIo/6fpQo3
WashqUHUQg178lSabTAa7xNlu+sfVGJEROIafY9luFhJB62lQfUq562d3q/b+AgfhWLL+ecSMaTt
nM9jnmEl2sEALQA5NlGQjbvpGN+7mNHp4HW9ubrhlDCS5UlNC5ctV9xSj9DgAJPvBDqsL+zInpKb
KDAC9X2ZvfSZiz1Zticj892YCAMd6H+7ZwhXsKZ1r+gUawZP1n7EFD07aCmEnsAOCa2Afm/C+JE9
ONUOyyaSktCmizkzLlzHxK3+t3GnugWMFm1hWbdvqx57sT5+sM5uvNuWdg2YlwosW3NSPFsN+nvn
1O3GBFIoXvPEXoo/sva9dDeFYK0FA645ufio3b7HzOUSNC8AB3ZvQ+QnJ/rMKd7Tp/Rr6eyvn+Ct
7wkgOZ4FFVWAVZds0IwxGlIsNokguNP0re1lSSLzbVtWeHpugSMHTCci8Q8tB4Wgd7BA1qJ3fKYe
4yM5UiC8LQXHZafc5Lv4RXZUNhwAtHw+SC8tPEoiJEJrjI6YZbaEGkl2+oDds8HYpsnGUzbSo3Mz
H9W9s+OCxrdTZglbQmL8jjrqlWO8ZzY2DOqZmn2Ym+/Xd2xzWYgbQK6A8A6txsvjGY8pVSmjS7jo
+kPWlLuY4Fi2ETlct7N1D2yEJ5g5xqyahbNxacgax0Z1QeoQktyHSwNgNUgxn9IGTAvyUA0aP5FP
2HLncelQbZAaAQ4EtiaupCEYbRhZ1LbBpqltF6hJfdSnGQA7crBTMD4k2m0yvTozeyCdebQYSByL
MRhdGaPBBvXK5c8QnsGhV4qOZNhU6rKAdgNYgAhSw2djLA5Gqe3J8JAinu4YtIwHKU/WOmS7tC68
j3kcu1lh8pN7sL3k2d6nj+MhOlW3lgeajdDZ5zfFvYy0csOvX1gV83wr67TUGGHVfMCD4vxlxyzz
rNQrfrlfadjdxF8MEB1k4HnySerZv68ft/WxvrQupPusH1B0bvDFE2x8GxuBQkBWB/mvz5tB5QmV
NcB37TUdn1K1rmNlMyB0vxHYeen4HJuf5YoF0825De4NzzyC0yu9gt7FHM557BlQeklGn8nkAtYu
FWg2jBhhWBda6St27rrRByAuqjmMXfu2sFJUmuk/fKtzE8KWTBalS9QVc8h0eOq8gaSdsZ9kSEPZ
QoQ4Bq9SYZgtrLgRw4xA2e5n1ZqD69u+daPOlyLELGS0JqceyhngzD9uah6V/O/YzDvSyxoAW8fY
AVEpGKnAMg8Hdrn3GUTzaKFj7036dTGX295AaTOThJ2bn+zMiPDJQLWVL8aSzmFWZUE8p+hdzrvr
H2xjHXivoRwE4nc8NuKEmeUO6ZIgE4DyCvUG7atpD6BElRRCNoxo8PSoKqIRj7aP4OcaE3z82VSO
IStvGQSG3eVY2rb36ZV8zIKgsAfOvNWgY5Y2YE9UrCHs+2cdcOZkeZ0SSVS6cbw0DARAVRYAMfw/
vtCzG780kOgDfSNsQDXb/mtEf0pMKo+9DDy9sfE67rqNzi4eSRRBLu1MS50Ys+0M4ZidkuyVss8f
LB1xIKhGMJMPxLnw+nZEg5S022IdLSCsaLoDQvXpgBODi0hwQbcO3M6KZ7LptNJK3WQI8+7b1PR+
SmUB2eZH+s+C2HdS1VkxFZoOYWoDPzBVoTL3L9fP1JYJrm2FsooOHIkYWgIZX0ExkvSh7oJ6FLyy
qawfutEURu+e4Fuhj45hJnErTGaVSx6PfVj038j01sx/i+xt1ju/f4ts/5WSb9eXtHEXdVC+qKYG
Vh4OI748WgxdMy1Spz6k8eJ1DXA4M/E6JgMa8RMkxHcclKdhkgTM/kQcGDegurBAFncI+SnwUGLT
PSMCoQmQcapHYoMdIIr6+RIYQFzIPPhQFB8OE64n6C56OEy3D6M8D8c+D7rWCjDl7WkyivPN5dkc
JooqJXBcQtzY4g2b7Aq7hiGLh6iokHAoDCJ6ZnmLrPIWo+wy0eeNfQNADfA0DZhsjmm63DdlrI0h
b+cecMP+NtOVlzipD8aUft5V8xEh0HByoAySgkszUbmAksNp+SfUPAjzeqxuA9WWBd4bjvTCjLAa
jGpoWd43PfrnGNMuMqi0Nka/W6A3u8dc2/P1M7+RdeNgnK2K/5wzv12oeEqdtO9DSJ1Wjq+ATVb5
1rJ6eI+1SPs19DN4R5rBMDK/dEpTu9WNKKqDkvFZkiWNFvWQ6NQBT4kTx+qL07X01emAXnqNZ6g8
fv4lM9B7hmcGkTbGvoUrGuvMaPQ+6TH1DYnE4a0h7q5GXnv9o2xtgYEsnaOdN9jcBtsYW3TJuhCY
DN9RgfXvGAjs+6Aef1+3tFHyhB0XqFSMJuOumMKCerb0aeK0wJs8ZAvUJvN9diBPCgWtEQvkyeWG
1wYPuIukksuxrDg+iqyeC1dJ9TCfXd9yv1P79fqCNu7ihQHhOGUuOi7MpnoYzw9EfamBhx9b/7qN
je2x8CjgxoOmBvQNwkUsp1ZPqibSQmgAl57RaveRPnUQa6APVZVIdK228uALa8J9TMDjlzi1q6EW
1p3Uew7anvzF756bg4xBfOPjwX+ZIAAAThlYQNEUqSaI3WJhYB3QvXyu7rU5J15mZL+uf8ENH31h
SNglRW1GlUUwNKm0CHKlsYE5jb63iv7QVhM0o1kp2bONUop9YVKIq9KuAmAELS18xvYniAaGlwRf
Mn+b/DGIIOlR4bTL5nU+SiXCU3thVHiLzIQ6BdTntZC8L4mnB6A+/a5AhmjxBr+qwTGS7gzbq746
vv6gf7/+jfnfXtlG2wnMtRDaWqnxLkbtZhHDyIRSOR4ty6CwvlnZr6kCsiRpfKIYu+sGN64FKHX+
Myhs6qL3zAWbMoZQ9GVfKn8gwLE32kNDdYl73FoZCHm5+0DJFI2ayycD/boxywjw2bGNAbxpKm6y
JgfaQ1GO0Eh60PX6aGrll+ur27obZ0bFXgZr8fQ2DYwOcfVS2e5h0BdQccnmrjagZbh+4GWEoCJB
A1wkhSHFnMSVEWshvYtfOeri0d6zXRpEgXUqjtMNDYdXekT570bOSLO1RkRngNmjDg16DGEHGTOp
1Q+YWLLSdtxFanNHp+Fm6DLZmNfWKkGvADAQZKLRShbnvKY4nuq4BSaIq8FwNk879XHnu19m7Gmn
+JSg0MWLm2Acio/64ySTHtt4h4Drx6APIkTkQuKESNUURtaXMeDXCkgMo2mnRvHnr8OFCeHuA9ye
kU5T1HAC0slmP+wGRI2J4zFFZmlj2y4sCfchmt2RLdySttybZudp2Q82/7l+/Dcut4vkBFUCTIrq
yLku71wFjn+lalQVsDHqGUBMqywNHfILiKXjP1gC2Qiq3QD6rmrelaOUCR8pCiEqet9C46EC602t
Osfe/vyVBkSbYGQUBwAAAOG7uY2ls8Qc1BCowpeqi3ZVZO9iSxK2b305hIsoriDrQhVfiBbaTqOY
L0rVcBkLf4IL8UxKM2yS9lj0k+Rh3TB2EU0LrxwrgcArlK4PUZgPyu5HZA9BPFmeSn5e36WNC3Rh
SDjdyWha9aINfThoxckurHtw9Usu0MaxNnSCCS44Q8SKYvrt6rUFyHfWh9XS3UdleauD2dgEffL1
lcjMCCvJkrxQ57hAWjWf3O5piStAtBJJ+LH1uc7XIhy1yc0tIENy5A25eXCz8kWJieScba4D+eeH
S0VEL2x9VOoWRknSPuyUvVGAu2xZ/En9p03BniCXB1B+xdiUgM0BesKwYpqvjpLuWJT4Si9jZtv4
XOBtsVADAzUjcgXhc8UkodQdcvhO/Vcy3TIiIyXgmyoERygWQlgVfM4YZf3ISs+yTtWIs67LzQXQ
LHZHuixByzXaUTXX/XEmijcs6k+ovu6vH7X1shwsCe8eiJqABhSh6blLm6ayqBpGmgUbZXHjgFtJ
ctQ2GHIvrYgfzxhSwjA6EZZ/jZt5pwfZjnN5tXvtPX5EzxA6Ccq/LMxEqopSNYTZRdTRoOrI7Mp5
Cfvc9mbjTgf5yz98ujMLwvtTFE6xKJO2hEqsHlodE/ZRAfLG60bW3hNfDt0cvC5g+l5Nny9dpzVw
OUuoN/dJHtaG/phlsa/krWTkY31XYQg07dy7OZAy5D/k7PildmmDLaBeQqfD5CSz3iu1yDwlGyRv
6fZZQLoNNBg0rVFZvDSkQ0HdWboSG6MBD10uWXVMktHx87iihxThyak13WBEWDJMXWCOanlfVWq/
T6xpPpiMqYcRYNzTQvNa8gm27gLIJBH8IdlEm4b/+9knqF1z0odMQc8pH7VANfLe02OgVa7v6NaH
RhgBckXUb9dvSJVmtCcVPnTd6WCy/dYqORKGL582QnS4bySYqCiBoeFyKegUtGMxGnPYkOnexBCN
B+bXgETVt3+wwxlYATvggsB8sWefrJ2GzHboDDu5MR5ivalAZdWBTtGW8QlsbA4ekP8sCecziXJo
XSUD2o5tO3q9w96TdPlxfTVbNjhdB0hvwNS4coZmy6K0jtHeKscE8ox4TEBevvy9buQDyHvp6EFh
8YF54c2CVd05aTBkOWF6Kqx31qHdDYFzY5heC1kOP97No1f/6UAhzU6IkczDssuHQDnJCPo2DiHY
QDidBmbR14RVaVRl+aAoUCkATPtbwxL1OJlJ/8XBhkqqRStTgPjgTQMbCmLNNTJFBVGHm7Qu+Ova
7jRREDANbNfqX69/1ZWfRHjBxxvxhEJQcNUYiUH30FtsBKWPAQH7LNsV3d8G0PaCuqfrljYOCard
qLEheuayx8JbVpcQvChNXK08KnKvj/P6gOU5ErTAhptENQEAfcARIPMDfovLm2XXtlsnidKF+Z37
MAXVd5BMBPau200/zZvYR4dXSqi/Xhng02hI8jwfg4VidBurDP9jWhfG9eTX5M3+fCWUGwADNZws
EhzRK1l5WmK4dunAugOWfOupBEmRq0ySA7f16UCwp6JcjYSeN2AvP50RFUWDKb4WrBLTPoFKQXda
TlzYEZqynByfljvwwkuavfyPXt5qJG6ckRoDAhDdFuNDYMNrSwU8FhR7HMaWHXQQ+8jroatzDocB
hRNU4TUVsDnxmaYxA8WskjchhhwO5hD7k/azB1lhHY2Sh3p1b7EWBIXg5TBVgK5EEGupLZSVzKwB
9Er9hf5y63GPhtL1y7SeuOdNaxR4QYzBr5N4m/IIMDmSOQnE+MjehgZv9rV667BNXNAYcwkyAhD+
8F1sE+yBqwiJL+bqkWULKYkORCXyN5Y8KKMJwl8QRICh1DL+dnPh6VFxmHIpbosHNKJJRG+YI8Lc
Ei6yYNIoUqWq3Tx5ANGjb5AfDYnAwYiButG+t+z4MEVkN7rP81Q8VlWv+WMjuxB8Fkv8BXg5EUTq
+MYY/cC/n73SFOm3m7gDegEx/T5O1cmGs/cAVds1BfnGCtCAD+zemZxjR39f3+DVKUI2g7gSx0gD
skoV9zdGW7cksxo/GCn1dfDn2pqnTpLAbesUgdaT9wcwNwMPJrSMMkhhLAg5YmjzdHfGa/eA6XPf
8IYdjb3lXpFW0TdWhWlPpJwf7DUo1gkf1HE5AwhYZGZWPQ1R/6yX47cmIbKN40dD2Dibq9DjvCI1
XB0dFo3L0Lstp+POwjpsfmMmZDyMXyG/sCtP0yv6cOlt/K24l8K5V34GLzaGZkEVCoJ9rkdwuULS
d6Y75SoI+V6Vl+ak30Fh9Cn6skDtOA37U3RLb9o3VeYN+D4J60VtBU8rrgseCjECd3o3m2laOmE7
Tn5RpY+qClmXYnihFSgw0nFvFovuxVN7IG5+UsD+/tnTynFNHKWF8g7CI2HVbkGrUusXJ0yWY4JB
/yT+2eSfLrwgjTs3wp/h89tokcmY6xmqGejQFd2dU35eBZebQFoPOBB3OuJjZLG2dh1w7nzUsrVd
Dogu89WTfSjw8pmSl2/dx8Izy7mENPBegpJfRIUVGOxli45dA2Ej2avgKlluk0N8UvfaHpz1QbKX
Ub2uIpUPi8gf4Vb4FK9w34dIqxwzpeCXVtxdPxzLge6un4T1zcOacL3Bs4lMYFW6SqtpsS1FsUO3
Plp19bhYuV9Wzaulz5jO/HXd2PqyXRoTsrV5iheH9bGDUlwFEGLrQ0HBK1pygBLcZ7NPfDlg7YEI
AZkdaE7Ep8CyBo2VHeiXh6rEZil4MA5qjhrgLjeoru6vr2zrbICxCMb45BfCcuHxK+raHKhTOWEV
5KfmLn8kXgpqfwMV5w9xZLm+79o3I98ARB3oRHhNYG4vr9cYWTNpwCUajuwAdQsvzzK/pqnkfKzC
PZ5v4OABogiSmBW74zxZ9qAqrRWy/lkhxWHs+1NHaeAk0W1OrCAvAIymTOKfNh46tBhxy1Cl4e+p
6KAGDQSEbdlYmLKpTurPPA7M2/9F2nftSI4DW36RAFFer5LSVpWyTFe7F6HaUV6UN1+/h7W7tzOZ
QvJWDzADzKCBjiQVDAYjTpyj77t9t9G2FejB5VpzK0ftwqIYrUpFbU0HC00P0R/AStxtdLACfUd/
zfdk8364ZdXCleNgYzSDM//gbF+Ru1MjizI900zcPeSrc8z27WtaetpjtI1O2eN8D26AbQrssWRz
Vxzn3Kwob5Yn45y0NjFDJXut6wKz8wT8+7nEca4b8HjXcbQJJ+AHE5z4Ohma3mgtpzZD44nd929Q
79q2k1ft3NR3IXkxB9beGTwNzX9p2FzbWD5wgysWUzdXeWAzVnpS5hlWWOAFSSLf6H+AI3QP8nFJ
5X/Na84tCcc+wf3XuWpqhlyuqdB+LaOMn+IaJsT38WwxYtA0rbQmdWGGVg/GwPhbUc67pKSPjQvG
t/yL3ZibDBtbE3vToJg+EJlew7X+nPALhHdmVShdRXUsUj+pvuGTzG9iJLdex4LKT0/RowGG9SYM
TepDZ7B/yb87kEJ9YH7+IHvWrO83EhZAD3BgRAJya8iB0NJjM3Tprh7GAAqiwe1I/s61c5mb8f3+
a4I/c87SllExjbbpEjN0HpydtiF3SFsI2yS7aY+BGy65GvCiRHnU7vJd5I9307ccSjW3f8X6OpEj
gncaxWoxsUFHmUK5lP8I/Um3nxKp8Ni1AfQL8IbAdC+eiFcI97odmrYtXRKOlgpRqS9N8vWjK8B9
iPovAgnu4KvEul+iOVYbFfPdqE4Z5HdXPf83A3yFZ98Jyh85eOw4fVn5LUptj/Nw3LawcgtdrkG4
YlsV6nOtAhPtcfb1r3i2OwAFQ3cXgodPSUBPsnxvJY0Awyqf8UdGxrmMBYtVBzadHKKHYfPVPcXf
yu20V79NT9op+5R66WbsvOyLZJHXlQLcsBZozICow1iQeKTKalxowyeFo4f6jd4ZbzQPQIu6Hzx6
yA7TJvLYE6n8GSF7L+Xi44fp8rCB6JE//XTXfn+HXX7EBe8QkxRoy7kv48YA898AeFb2ifqN/w8Y
G0wngG+As8JBiexKTa2M2jZLTAxZOeZXQn62+s/KlT16VsL1e/kXpCPIptGnFFN2ammdAzqmMMW0
7CEp0NH2ip35ffEjL6MB20mHZ/ljTdhDdIMdPhQBOr+rFC1TrKrA4MeIMmB0pGAB0DZ8uJSrgSqG
102+G8iKgO/TcFc2EX7RSQWi/Er0uLW7fkmVArV9zja1bf9oqOqbX9KtHZZ79dQH7Dn6ShpUJiIP
k9iBIRVOvE5MMUCB/h2OC6R3rkbZ3KbTmdlHQ0g/R98JZInrnaZ45o/5dxS4YBsvHqkP6qghZL58
WvA6hUKlH493IIFRNUSB7dJtAY92Eq3ExItjYsNrzlMVs+i5o9br7dO5cjhRLwQ+GOTPKPiLkLSZ
RhPYigHRnhv1YIxW5o9T/KJV5JNTdq9xRj+xuZNNX6ytDvcf9yY8Za7OCemnspkS1EDH3ol3OgiZ
vXoZu8+z+nGeFhdBBzbQoYH8IFp4lxs5lm5p1jmq/02TNYCj5ZW+YM6j6JVPRp4y+pOAuGV/e0+v
rz7ejbLBNwhSLBTnhXSG1umgT0kNRifb8vAwBi2cJKZe558Y4UUfGwVYVOevoNZpUhogfwPFDWhP
vdh4bYe7Iu69eJTN260sBcShADfxZh5XSL7cvgHj62ZqFeYpVow+wLBi4sdRUkk2bGU5AEMCMIhh
Nai62cKlRFiZ1lpb9+Fku695w3qv72MADcpjb7WyzOf6XAPYDe0g+B32EBi2yyXptdENZa1iChfo
blDmKYX7BHWw7jMgI5VvF6717EZl95UmE4I3qUGyt7ntHyuX8OXn4/txlllEc2opjpLj2t9EuxIv
z2nvHOiuDbg0IQYC3YMrKeyufEfEE+CHoPHF91iox9GWVC1YJUmYGp8t6Cc4uawbv2qBT2vxuTmc
OcFTmlx1R9VCYhFN382ca29amawcxx87l5cC4BTvpxlFCU53cLlvRVvRzIEmGtrKUWCaJ3R2fKsd
PTs/pGTYSr7SiqOgvYxcHbV+zOiLY01467h0NJiJB3v9Zvgx8apX+1l9JHh3fB42GtIVciCjN4we
3c57KcD8OnVB6fTMvuAlSZWqS6nBPlcJp/tyi1a67c+oBXa7/kss6ZOufL8La8JDc2jKVnMVWKOZ
7ScAKEOl9faGyiwIXy8naJN3EywMLljtCFpSRIqw5l4mesj5ngmhN40rypKI2wAnPdumweD1W/vY
7ezD7cWsOAfIz9+vZtQA0OO9dMVxAh/SmLZRSKuObqJ8PCSD/sseWB9kpvYlmqZ9u7jzjpTax2M/
BlRUlzOmoxwolmxn1lhLqxIwmCtIfSKkJOjGWsnrLCWOXlnjhSXuoGdhys3rSTX7BbD4gW1YAfYs
nd5n0wszTY86nZ/WM1g6JcduxUuQZwI6BJ4AoATFGriixUkc2Z0Rxm15Bx23IMnml9vf7jr9wGkG
+yeasa4OcmohGGKWrLdM2uvhkpn+MpIttINR8fj036zwhZ7tHpsre8nbVg9742W06iCBUk3VSXbr
ukXPI9PZWoSrk7GqJEnV6XB4ipklTHm1u2w30yABpU57yI/Jix3IyJFWN9AErw2q0QbekILzT5Fm
tyNqYGGpxX42wzEKPngim+vhAU44zNC0AJIOvRCM44kPRzAXKBXoYHVw9b+WCwhCmjtqWZ41/bn9
pdbu4wtDgqPPMxuUkWETWTBAN9fyq8mPgg4vHOjA77td/CQrkcqWJrjgAHKpbkQuGvYNphu1N0xG
+ZWOolck8cK143S+h4IXkqjXQXkNQxip9skEbH/58YsDmwfaXkQk4AFENaEhnfuh0AsspaYg9dwO
2a/bn4d707Ub/DUg7FU/JBbLVBioyux3aR9HrfNp/CPG9EyjSRrFq559thhhu5o46tS+hK3UOnRK
BdTTn1RGyyBbj3Bkl6lK7bSGDb3Vq52ul8TrCXV2tV6i4jeNw89yMpR/+Uqcb4hgdpoPcl1Go4Iy
rZ9GGLUrti8pO5TK9PEsHk1SzmeEfop2dTFFrgm+/xmDf3n0MHQvQ/9Lz/e5/mF2O0Q8vFh1wEDw
MMHoxeVKmGEs6GQmeqh1s1fmTzUaYBEG6m873ZojIFnGSwEjrWAgEEKcnRdD6Sg2RgoLc9dbdlBg
HNTpLElOdM0KhNUA/sAns5A4X8W4JteqBoqD2rtg9xg2h/ze2YEdYEeP5Z35kL8pu3QPbceH+PX2
AtcCA+obkC1G/ReVDmGBSjzZXaM2uNyztzz/MjiSF8faBkIXGfPAFh5ZV96wuDqmRxKmhWxAwU23
t5qz14xO0mpaWwUGzFEi4rwKED28dAYMkWDUDFhnaPruSWMBBWBKHGElUsPPgKpCJQp1INGC0o6W
U6GJGLYm8x2w9NQEU7OzGeSqLHtd2TJQg3C+CxCdILcTXqY8r0WzDkOWHdjH5l+x8pIUT7e/+kqr
BQcHjDBoXBOIKIkUJ3Zfz52it7ARoNVS+8Yf7dhgTk/b1LvCH+Zg8e/Ve32HwVlP9VrHq1+SQAr7
WSl8X/wMUThSK1QTHw4/o900h8jy2MvkFX52iPftafz1v5C05Y8L4RLBunnCDFUujGoJ7o4sr0/p
CHc0dvNmBvGW5fU7tF52VmCd+sSj3wBWfpnvbFTBd2Zwe9evRyLxhjy3Ljx9FtJF8UixXN7ywUjk
VnnuPpUB3TgBcJTb/lAE7IH6zl35D40ebhpyCWiSQFj3quDf2FbtqjA9Ib1IjRTfWPb0XwtiFzb4
GTpLdYeoUezCwOZWG203bRka3Nrb/19e9zmF9PszWncb9yCt769cphemhe/qpgjeeoIA0ARxEwDT
NB6tJ57CcaBOHvkmT698dVtushKqkf/0Xf9urvBdI7KwLq6xuSMo/NC49Cznvnown9uf9hNBaTj1
0MQJpsf2jtCjtC7P48G1T/+1Ljx2aa6NoLaBdWPnfi32HKrXeZh+fzP2sufuWop8vs8iDSNxKkXR
LFwX9I2PHXWKr2yWnQUe1Pgu2yan6FnWFZaaFMJh7Op9nE9Y3rAtQsMHzcsJOp8b8J7uOJ9ldpLK
bK8FYDQyOKwaycVVrO8nUo1WV/ENpXv3B5rQxWuyG8AioAbOvnqJv/d7RXJPrtxgANf8tcn//Ozs
kNKuTX2GzcpSA5d+W/pFcoO9Q5lFPzk3wZd9ZgL57FhBBwwaYDtg/X5O92rim/vpzvXZxvhJyg1/
49AX2WiE1K4QFlBZX3TQR//f7YzQKUK19XcGxGVxyJ/tz/WL9iV/II/V5vapXNlR6MNwhUA0tjF/
IuQEuelkBRsmaHNmyUE1sq+0G37dNrHiKACdQEUO43Bc6lHYUW002mgmMOHoxdbSPzcZ5ttl3P+r
63B54R2kNDxFvPxsrlKO1mAO8H+r/ELyP2k+f7q9jDULgLDxKhZMgPXm0kLp1DYpJ3ygadJ/oxVE
/V5lkgxtbavQCtXggCBvQfH20kY6T1W3LNDLmtP9qDgeqUALMH/8EOHl+deIsBDXqEB7BRLcUJ1Z
ECdDYMmqsStp4IUFIdYmFL2iyOEKflq61a1jGw0bmv7ISxnKfW2/oFHKhQLR/ERp8XK/SGSoU6fA
UBYZP201ynwTL3eA1brN7Y8vMySsSG+6ItNLviJ3hgbgzzEpMd4pm+1ct6Lz8RsM4KCWfrkcsBxG
oOuE+Ja7OAcyP086PeD4HG6vZc2RMXgLH0ZV75r2bII0DJ0W4Cioa7yNlfIpmxaZOMZaqQ2EL3+N
CBumgfMOLTkuP5P7y88piI7td0fxpiflOziV8txTt9VWOSiyZ8FasnxuWLx7oTaFNoSG1XFJ2epZ
rT26ycBbDWreX6qnBMbzf9rNd9ais/siN7RmiLjek5Yd0Kj1NEolV9KqV2B+gj/b0I0SMQwtJLxS
jFKTsGK/2wpjm13iV8qHudt4JYLPzEOiFRNzYo0+hRoSRmI0tNkYBkNA7A+ioG00PH58t6DUB3gz
ju110hDhKLd2AjGp2hk9tnwf1VlSJFiLPTaalcgSUHS9ehdW/WgOKSj9Q2j8elVDvd66rzAgCtI4
iaW1c8SH84Fj4UgP8btYiVtZeQ0BGFLpfmsGnUqD27u18uWRXf1tEwqXWp8oda4PUDNJwbBjadsB
KJaeyDgqV3bMxaMdhSKM/6MsKUQdiB5EmG9Au5OCZL7tMe28m+LWwzTYxzcMhjDZQZAOXGObbKNO
WRuBa2ZMD6wrgooYkqOy8kn45A8wW5B3BppOiDojQYxuwHASEuU4WrNPFU1iYS1Pgwl8FD7UBLiC
cEWTiXV9CYx2mN4rp+hYnrq98avzuuO85ZlhEuQPxZ2s57/qCHiNo2YDXosrfCAdkqEoR1MNjeyL
ldhoKAESXb7+g7cBfwg9bpBSXw39o/Y9gi4aRup+viu72ieD/jAk+ua2mbVvBNQXCgsmDs4VNr8u
03ZRlwk0MAAHOQ+0qmWf6Hq3kBCgL4YUBzN+Vwcz6dpkYIkO/YIAUwaf3TtyZzw65bbfVgf1nj1E
xk5/lJUtrpd1aVS7vLtnVkxGAwB0mBl3pfrNsWRspeurQkDDTLOD2rHg2xGZlSLKQTw0j4WXs68V
uHMqS/b+WbUCIkQ+gIkGhRgMNJUmnYLaSFgWA2StGqCcJ9ccN83iyIYZVncMBXBcN2ADQsHucsdq
0nX6ZCzgN4pUr9af00aRBJzVxbwr5oCVCc0WYcuIhtnHrIIjYPJ3jBOPmZ/KaXfbnd8vxssHIz48
Co3oLCIJvcrZs1LPtZ7NXKIj2bf6XXac7pzD4APN5Nff6kfyCqKo/NX9xYLbllf378ywkPzq3QyU
mwXDNBuC2f2t9DIakNX9w7wvSHIx+GuJw7hRsuQdnvjg02qf2+F7sgBeGP/5+CpwVQMHg64lZKH4
bzjLnxpLm5sWfh06rNzWS77Jbdm9c33BoVIMaBkWgYCA0velCSWx4Go4KqFjB+nyuVUpnzMvNFkL
dm278IoGZgijk9dMHj0rZz13TMzoz/EmM3VfXWofx2l7e8dkZoTlaF3SpRhfnsO2Wvys+Gk3yb5v
pc2WlV3D64DzeCDkoPMvBDQ3JwkE0XXwe/tToKGixDLfyTbFzgbp5hyYv/MnIwrGvQxytoLZxaDR
mWEhH+m6bnBpBsPlvTN72mbZ25v5K16QPjsmW9lbdaVyhsYYHirwcBCjgP310jvMAnFnsswxNL3Z
Tx87IGHydyxMHYyBNXjdTlYJ5X+jEDEuLAphyWEYqMpKYwxJwlJMQY9RXfpRZOnNHmR8URFYWdaX
/pDk9atu9ub04cCBDBzMhlDsRJaEhs3liuc+MzOH1m2IUcTew1PtySqbL7ed9Np7uA0+TmshTYIU
7qWNmsXq3BVpC2Hgbh810CXR2/xT2YNeuyalLIW9PhKX1gSXmZKyKlsrb8M07b0uQ2u9eipkqrur
RjhaDwh53hkW7iu7ItFSm1ETKsorc1Agt97U4fPtbbuO6VjImQ1h26bMBg0fZjFDtLez0ocK7mJ5
Rakmsmxi7fvwEVaARcBbckV9vyjLrPfzDEaHnKaeoigAZqcxKJ5Q+/KsRZNMZq3tHfIW5M3oMJjo
2l26Q4PxZp0pQwNYAqn27siqoEOv8NgM2ry/vYX89IinC+wleJHxGjyu5ktTiWGVc5T1I8Rbfpgg
m3UioP/75yXxh99unPuqNkpSgJXzDIF7PsSg6iqGw4QngWZ2BauKagiTHlhmT0nyX6CVAvOAFtMf
qHxOwUhI44NPuHu+vdbrbcU5xkd8B+faVzkhHtHxoLrZEC5pH/TNdIIG9ItbVhKgB1+AsKVQbAQ/
JCieMZcvvnmsfDKbWY2HsGm1Q5qpEBoyxq8GUzdK5UybbJGJN66Uj7CwM4tCUI6MpSFuQSH+cKRv
ysk5jmHrg7ZlA93u6CV/bp7VvQzUubqZmEgxwEEAOgcxE4lI0Rdz7gBo35G7KV+29nIq1fTP7U92
fcKxMhBGuBjGwgLFBFvtCxPHRBtCl1VeXlGEK0mNZW0dGIpHKZx7BArilweA9dk8AvKBi9u0RtfP
rM58w0u2IoHd0/jDDFmY/AO4DSyI0A0Fl7lgzQQZ15K7EFGwSnZIMB5A2MexsHjFoSqFDwMaGmSK
lwuijCy0j6cOEjM1ukuRowWKErvb2x9mJe/g+rdgLjCBdOfP00szWToSq24jTuAzBN0BVcrYU9D1
0Y/oTT4ZklL/SiEB5viQEGgfQN0jPn+SUoUSqmK2aHMPAYhRpgMDGabnBMapfIs8Z2t9Ya80kEpr
8bvw8jBf2hWumMgxWcZKC1fMiR2MDfkyg5/oiRx1v/NRYNxTSSaw0s+/NChczuPULgVoP8FR1GUb
NT8sFfPY7HodSoDjnIJW+ZNSG14NaLCytN5smffqCLAFa/2xVHaTwx7B9OJNcXkiqYx745pVHlQj
559BSIaUtrYgsGi3IauDdNaPLMOMtzp4ieb4hq5sSho9WBhmNFoIzlnsSeJ0/Hhcfw2uOID5CkzA
CHdHrbpN2i1aG5ZfAQ/tBm8EFiB9cTdzs7G8AduwtfbA0BueLKivVMqxcj4ZgIOLoyXGOzOlhYIU
oQ1bK/uSFfq2JcWpmAHrsJKg6eh9YS9bqnyulPJuoMtRn52jrseS6/o6Wl3+CiF+DEY7gIoIx8CA
ovpmiGJIXLoZCdRKkxGCXofeS1PCXk/U7RoAnNuwcV+HMfYaWWxfP9N8fApQX+iuiHhsF7z9BviM
Wy5TGNnvrya6MYY9l3z9UmMuu3xeJn/qA+p4UoTDqiudGRc8mcYkthhYagCT9aInCIrd5wG5s5/R
v8Z0tldChDULcl9G2vOe91658JldIW7WqOEP/TjzuLlU0OkN9Jfmvtjrqhfp3gKS/wyDh8smvWPg
bOc6tI2vfJxFjh/jsx8huJGT98lYEix+JPsof7MjWUdr3U//flrBeSyriZS2GtuwY9ph0d7MnB0s
7e12OFgxgqc2xijRHcFVJ7bK07RsB5vBf6Zi8Cb1uawzL0llECSZFWGv9BqSB4UGK9G8V5djuTxY
sj6PzISwW1VFQUMS4ai5auMVWeLnYDQtqaziwv8awfUu9ktIExdQzbC5hhmzZp5ezRs6forHxI9y
01f7D+dVAH8CA4oxEswRXnXI2qK3F0oNrGl5NNgbw+yZVPJ6LQm5MCKsiJbU6BmBEWPpfqJI6xMT
1IHA3LEl2iRt7JGy9vXc8EvX3nbNfNQAvL7thCtx5OInCOlWUeeNk/Ew2WfHurS9uNwr9WPKZE/Q
lXCM6wWgKwwxol4mluWMXmuKKYUduxr8cpkHLzfd9h8WA/J0vNfBREGQqF4mdY1rNS2YD9pwLsHI
bC/Jp6hDZNLb5RinueSdtLZz5693IdMxStMoE2pNJ8Ou7hQrC5LO+uTW7FVxkt3tj/ReuxZdH+UV
rvuB5zTSh8uFLRjnYy5ZTJDPWRs8JabH8rB86nd5wOGSNUhdrWDcogS91Y9QyQKqL94PG3ODf99p
PGXXz9qJ55x7BMELtXbxXcNS6gxjUuHqi8BV1X3Ph2yTSxWH1pIW5Od/zQiXXOsWeA8nUBtugu7e
3Jr7+kH7lvjuTguSU/cqg/KtfVGueYcBZa4EJCbpSkWWpi/wRaFFkt+h9ZjtMzbpT1GszYeunuuf
tz/r2pk4tyck52XEFAQhSC/UGJ/P0u8skXWtV+qdFsDfQDVzwUM8dITQTJSsAQIW4PJ2o391QUPp
q/hH8aygydGy0Dy3D+zRl9VZ11f216wQ2OJkzNPJtbvT3KbebEbepMgaf6suyBlUAAPjbPbCylJD
z/ROKRE7qwTDQZ9dzOXPMpUE/jvFc/dO0/L/jAjrMMdEzyhpzZOlZ3ZAILPmN5MeaGP/hynGKakn
ILcKWSdr3e+RPIIlHdQDV5DsTMGrjdoZ8htfwUO+8mI+Y+t86/KAlZu48Jpd/tv4lxANVICBhgb2
lThC9BwieyoagD9P4CcPqkxRfXPJPg7igkOi/YdSNCoIV33Axq5KgC6dBjTz2sNURS9pZAVz4/xD
bgUQDXYPaH5O23kZMMFN2Nco4jXoArG3tk1VvweD2gLIn+TK4X/RlYecGRI8hOpjb6UNDC1dOXhu
FW/nCTURnXQ/FnX8HuvOvxT0LcQF0Nvr4F4X74IsNrC0Ac5hkdYIFlsfdhHNZWqpa8cLQsIgbUFV
FRe3UP/OlYKMsxabpzQDZatWBzR3TkMne5euHTAYALU7h1leSSggXYiYmw7maSD8/dAo8RcauTQg
GS1bL9MavfIamhaBU1rO79vhdy3cY86VS2YCoIIZvUsfMQ1WOrRw6zBymL7Re+URkoC7xS3VrU4r
WV9yLSSCTZLLZXKKebHglNAFRP/arJ9qBVOh7hdl+PEPywFkBEKZGiZPxdtrmaDcDs0d4wR3bzxN
mZFN5t/nipj4H9AG3ra2uhxwUPOpNkgCirONNVjsNJYhI7FLNwAgE9pLhuwVJrMhZFjlRJSRIyRO
at0FmuUGYHnc317G2vFFQQRJFci+VFS7L32AuRnSRcIayC6x0qOxihbdOFvAfaoVI5/GrP9ZO2Xz
9bbV1YWhccyJytH9NMSFqYVlQE9ZO4FHi9yrkAv+2ZBRRtOw6t9AKYCwDdVhU1S8tfRpUJmboA1D
E+Lb6vCji4Y/I1PBEFc0sq7c2pr4RAnye9BWws0vd5Ik7Wypi1OHmZY2P6p0sB9zqv3LHXVuRdi5
oc7drio04+QkBQQNuvz3HMlQ8muh773AgDI0wpI4F4QWTtYael+HbRs9FKpa8QHun7XiyrLo9zMv
Xh4u784C6oV5SpGsvjGxS0vXGKduW3wG3wk60WBmnYZt8tsOgcXxjZ/Vz+rAqfjT35mKsqRX7+sf
xYkGhSR6rH4+IJHxiAZqD8yjl59P66zSHkcTi67t10Knu7mUEsPKbPA/P0N/kELRaLrARgPBUC9Z
AKGLU8mrbPXjoS0H0BTemSD3vLTRzgU4DEYNlPKxGz3OBRQu7LobcYXR4nD7FK8+38Gv+T+2+G85
W4/eOjVxlCgKc7cIhqgKelJwuZWiIiej3Jbmp5o92SV5XGwMeY4SZP/K8ebE9oAJQlkJfQXh+sor
MiVTWyLzsPM8aOdxM8TZmwO8iMci5dvttfI4KHgqB4+DipYLwNoivXtR2m5sLRZIPZZ5n5Mp0KHm
aSjf9aULdId58UzuGqL7t62uLRFsbrw2Btw/Vnu5wXEy59FiNHVop7HqzzkFD9CQDr+VqZ43ml6j
XX7b4Ir38O+JHgGkRFD5EfbUSZ1axUetwZutNhvT7vTnZoiHp1RRO0mBaeUw4JRpwGCDLIXDri7X
1g5dMRSDUYfl0PWbKY71HSns9nh7QatWuNoXphzx8US8SzzkVZrZsNLoo19ZMShYJKfg2gLSeDTg
HYLWIJ/kvFwHyot1MVV9E2K3jP1gdr8geV4Ht5dxfU1DHRRodZ48mSjsCI5A8tlsWVMZJ1r9ZoOH
N2ynkm3v/ILCzod9jguRgtYZaRSyG7Gqn+QNne08wz0WPSouNASjHBqdT0sqoyu89jUYQn2Rpx78
nSJk2IPdgEEVQMNTUz2oYMhVlBczVT/8dRDT38F2iIWoHAkbl+KpRYbIZdBsPRVoxcWJTJb2+vtD
tRIlKR5w0eUWp8Atm1lGlJos1NXMH7QkKEdV8klWqhiXNvhvOAu0XaS1IHzUGZoOzcGpoFLjQsVY
+U586lPiuYF7L0P4rn2d82UJbq3oaZq3jc3CJjF9Os4AQexiSwYOW/NrUAGA/h3jHtcyMmOeJFGX
jyw0Eive6g3IcECsCuaiNnKK2UMRRd0qNLZ2Hz9OUMfB5+LyLlfTbXEGUts0yxpohduBMpX3EMw5
9gQDnWm3g/q6JMm+vjzw+c7M8T8/+3xFr0L0gOFIpbX1omZ08Xtsh1dO3ePizMfMVcLZAdlbkXy7
vc5V3/xrWBcqGiqqTyAwAisaK/q94ZQbSqMv/82EcIoX06ijLsPapq4/jm0TWkzGyL7qimerEG8K
qPMtWTLCxBjp+xr5zWlgLRhbi4Rsbq/m+sLFl8LFh6EDKLpdsXePSTQgUS3wJM7G3Zwkm2TOfI2W
QZfK3gurqzozxY/GmVPECWnaqsvxbaL0K6Q2/hh0esg0uv1vK+IFiDMzeTGBJYuyOuxUtnOLGmPg
C3AHU0++57YjS1jWF4WRZbCjch0qIVBVmHiqa3dBMFR6czfPqROUnWEeGnCNBLcXtm4KhIIYfEHs
E+Huuk6XairLOtRBh7e326re0Izkx6F1Y0mmKTElHqNSx4g75ryQ56LEpedmMNv7ocg2txe0eliR
ByHz4tVB8eLVlS5OMBQThS7+C/hEZJWEMok78M99mcfCwQEQRzwCOb4jlrXiRm+nPoXXVfMbyZ5G
wA707MWcKl8fXlxMDfzDmlBbQuqMzAjsxJfe1xa5RUY9rkPV+WoYjzkG+m4bWAEhYEFnFgSPc+sI
cl0REnOIW31dCt++SzbDvvyhP41b4uufGfUBN5ZTEPCgI2wkSHFNAElAPwYOD+4zZ+eqB/d4bvUt
ex+EqP0WRO3o9nsAUYPwkYCVXhLK1xZ6YZCHrjODVDXTjqQde6dnyRYv2yRPhd/kQVNsFp95AIz7
7iPF+e4ljrmCGkJF/GytQqjKNHWoa6Xh6ce8AX/GFiAqsuM8l2zXyEicVo4BSv5cXQThAyxLwoWC
nvNo05LBGAhsM+2OqLIaygqDNLI1zAMD+ojEEwN0l1tpsDwqTLSSQ9oaZPlVpwYFXbRZK/rRyGNS
3KVdEWHsqF+MdJPElCiQOIk0vd1PeacbG0Nd6A+1UCBK7aAp6b4urmL8toZRT7yOonLrWVHq4GSV
Y1/sR52ZipfTJEuebjv/ym3F+/PvU3LoW4g4Y2XqS62PpihsMohUZWbgLk+K/smOU0m+tOoBaDFh
uzC1gtMmnONisqHGZSzGSe+dNz1tMVPC3MJvc32/GAqoxqMvqdG96nnxUsbll34sJSF4dakcPojX
AgKk+NjvjGHQ+r4ZTzGp7aC3s329pN9MYzSPdtsfPr6vNsHTx4YfXgObMKIz9tD4qVDKe2rz3kca
HEyjuh0zSR105WJxMIYBtRA8HJBtCIlhDTleFMD6CkkT2ZHB9RX1e5ymkhi5dqJsYLU5rTaANuJD
a66zuSqNsgqXYdoZvX2sRiqpOq19HvSLMVON+xglNME/jFztu8EosGOx4qvTsOvZd9qjL18wiSuu
bBnnDeOKzZjbuxq1YKoVdwt6WaEyW43XWUlYOACcmfkoOVzrhsBuD9wJMEoiz7o1O7WWg+451BZW
BPESA9ge5ZYfmZW1ve1va6aAYABpt8kZO8XiUu7MadPHFKaMtvNixbwrJkY9bVokn2mlYofHMAoJ
SG1tvLxFV6AzMl8g5it+W26RZATTj8EzQE9QbppXGVZuxe8ujPEr9OzG0gZuKoLf6elzGt2R8sft
bVt7Fl8YELxuXCA/bkfwOtAgVx4wto8Z5AesAIjDAS/jBje/rGS90prmO8iHhiGECxSrcGQZTSIt
Z7DJWdLcxGt38RY4VgzbwuB3KudDW0k00FHgjP9AZfDc8HIXSV9BkRk3ECa22H0Vsi09Fl+jEwGA
Od4sslix6iHn5oSPNk5OgljrlGBzmgJcW5DZ0b6ZO7KZHuSqGCv0YFBCR5iFjjaoSJGYXi6OVqNu
Fybj1lDWAukcurrgsPje3XHxxTryjK/ps3q/PDQP5jcZC9H1seMaUWAnxQA4eq9i9HWM2ep7Zymg
NQBGsrkF1mDYDfXrbS+VWBH57MZqYXNsqEVoOQlkkgoTwlojpOAwfVJI4sh1FEaJGHANkDYCAnYV
smbipEOTRkU4G53lVYX+o6fIUTpDe+5zQIA/vjAINGBc1sIk61WiNiVN0buVWYR1+6OYvkE7PmCx
rLq2uiTMWUDIhxOdiEr26WRHWa5hScqYEzDys+PsjI4XN86RtaZsSdcRCxghjK0DcQUF4KvOVwWF
xaKHqEEIzTsvBXNxX0lSi3ULmOwAaBqvBoP/+VlMTOu0R8VLK0I0xIhX6Sgbm4Ar3/4ya5uGrQKC
C+GcXA2zTqYT6VapF2Eag6G0mBrPMYbHTDWZZ42RpLi15t9omJnIX9BoBQ3F5YqSZGoyzNzBWA6e
ASgitEry1je95DpeXdOZGSHWD4Db1UlDipBgXnTDTHfXl07mGVb1XTdzSba5tibU21HVR7qJ/oQQ
c91F0wdCuyLU9UL5CpKde5Z0zVPSlLL53xV/gFIHkmog1GBO7IAOVdRrSqcmIIv/OeoLFsR02YuK
X0mXT1W4G8FwFISWgL0Qk3eWzozW85y8c9dhZH+XHcgmPUofCStrwXAURvQQgVC/FDFHcZy4RuaU
Ca5jqF5mHlmCdqf4GEUsoAeE29jwSCplHF+5kcFLc2ZWqHB1mkkpKaoEOc24Kb/1k4fyOHrHke7H
ewTbB7j97fMlNSkkAWbcL5hBhEmuv9A/uZ037A0v+aRqUByKN7n/D3wYF4sUL8rBLOq611gS2mO8
ocmROf3GlPXAr4tDMAIsPu5ipDeqLSyLmYBLKHqRhH271A/Qkfk/pF3ZcqS6sv0iIkDMr0BNtilP
bffwQtjtbuZJCBB8/V3yuXFPlYoown0j9tnnwbEr0ZRKZa5cy2EbFUzUradULo/83m3UDyooM6AS
MtRrkJqFPkiRN0RzHd6ZaE13pDyDVmZqOvE8Pk43NPXI32zwm20b2mAm9ZFtYBvWecRrdv+yc88M
S1uoVqlbzXEWH63HaNfe1H7pM68LlMcpoFjPyF9js1jaQWcWpanmVpIPOnq3P89KuU83tR99M+6H
V4j2bIpd9Xtlx4qpk3zAqT1XCrSQoO80I8cIu8kDwcEGAc+N4YvoDuzIky+iV+IZDKUk9WnF9MKu
OjMtOVPE6ObIDWF6o/qC4bbcVHfdMfFBK7zToAbvKYVn7bGtg7XCy0LSDERiIIEGzgh37oVYFkpz
eTbMSXx0fg2Bc2O9gRer5B6/pfvkLf82vEZESNsB87TWxrngdM8sS6PmSZGNrh3HR8aSqgnQD877
F5MixfEn7jvd3c7ZOL7FSkzcP9FUgtGCmB1ZyykvTwBgoHgrI0+JTNH57azUYK1LWl0JnRdrR/z5
0D9mATQTbI/75bcIx8l4V4JhDcG7cBXgefRfs9JJtp2qrZmlKWFBkQRI3kbV9a9vqzUL0pGNWjSY
KzEGZqJyh7y1OsUrXn5p34LQAXcZUl4Q7ZKOaKfauUZyWLCLrr61DAaMeorm7xF6EDdJFOOF3hYR
elgp+zovETYrQGu4r9EleQHiqXRmu+AqTI7o0AHKqzN+qLl6W5v61zlvsEwAxyGjAqIyILHOt0cH
UrKIN1FxNBn9cHQazkLpipMo3V5froXwDe8sxNaIE6G1JkdUdjKlPNVgqAQgvk73wO96CnqXXKqu
LNtC7CbQn8hUonEJ/SnkfEiqTg0F0njlsbd77ees8Mlvo702a+P79SEtGoJjQf0JNIVAJJ8bars6
gb4ohsTstt07anSjUyQEQE5TrOz1z9LPFe8tg7oIZaxs1RQXo18ciK8HRcBvc9/w0LP0BBlz0IW7
vn6rv7ctWqoxq9A9QL/9BvmPzCt21m2ycSuf/aaPymqCYumYnF7aYppOXjTAbSZp4eAmy+0m88y5
qXSPdFH9s6N96pdTNOxtWkCEsUpH+/v1JVi9RiX3VjBmKaaNiTF246sJnuvc1x8d1ELENRpv16L1
RXsA1CPzg3QFYNPSYAc2DwaLYS8KHeqJ9IhYB+4Xgv8qww22hsZZyHEJW/+1KI1wsqrSHW3cYPM9
3yZoKwzSDckC8iCydu1D3HvTfjULtOhcT4xK7ptZapVBDTY+JlBTJsYraf5l4U6HJR0eo9CYSWpM
pPMyb9XXbidI2Zs9K7z+QLx0u5a3W1A3OJ9HyZvHdWWyCknWo5r4c+AiiwYS08Lr/NZntxUaq8AJ
78UkGF6rDRTbqK8/C7llJVjDiy1k2MSXwDOZ4IgGwERa0YQlGumnSAmtR21r3rXgZv/NffNv5uXB
1zu6zm1JCwkak2kaLVcJXagmunEbOvb8yPL2KWfRl0lvYAqhOy4upGouumd4VqS8dIgSKkWveKCC
uOmKdPInACSvH/oFv3tmSIqsLDRKADJkKWGTxhAKJt07T43vjdN9/IMdJNIENhm0QZ++4MSxTYiX
S50jgotciGnet+wm156um1g+3Sc2pPu3Z5mqoZkwRnJ3CIY7sul2w20bmLvIK/YEBL5rOfllD3Zi
UfJgJkdzhKXCovoIzdNA87KAfi+gDdAci5vKX8vfLQegJ/ak3c6BvZxavNCP0w6acAk68x8gDBb7
aZijPwP18uKpuuke1P3aiV+oWWJDoqgCTkzgHC6CqIHPRm7n2CemYh4rI5+DLCreOzP9U08qwjaz
fk4Tpwtcq0cThxCJKdcqzYtbFXhhAGoR9eDMn9+NA6cudSIoNhlpv8263u9o7aXV/vouWvTWJ8G2
tKRDVNlaSnHyNPbI+G82r1FJLA0DyHgIoqLYDFiP5EViSJKqGptgwJwgsNWB5NHV3qN6/gcXAnQK
+u8Ec/5F2g1LGfdONyjhZG775CN237Pk9fpcie0mR1LAiwDfDIWjy/KhxWw+6S1Twrw0bxoDZSNV
H2rfrfmGQ6V0c93a0spgalC0BsM52vCkictoScesrhWE1chIkcozIRb/LyYg+ggqNaRH5SaXHhu7
j3qKXQ5ac721PEpfrlsQHylPmSNkJf/XgrSJawWkfE7XKWE6phvdpbVfx3FQxdOGkjwszDWxsKXd
5qAaKqoYKqjhJY9RJawkQ1MpIQinA6AuPpq5ucmT4ev885CBQNrVEogo8C1J90g66tnsdqMSDvFb
xqhXsBxOYWVLyzsA/dngpkImQLS8QYxK2gFRy7RpQEv1scfzMYUke5N+XF8eeUd/WsDSo0UAOmHI
g577GGQh23iINY6Kwm+t/Ea6e7yOwGe+MhB5VYQZUVtCahCvqssGCARsc0Q7jgRSurGtwtMSdtOs
SWpdXE//MYPwAQVW55I1O6EVtN2tmh/TwjNuILf4K74ZH/gNaiTZXoWSLvt5ffqWx/Vfg9JzURtN
Bb675UdL/YleU68aX5x5LfsmjsjpEcKowMMNCjT8G/lxuWXVqhiKyok5HLnm1X/VGzR1Wki+FfcQ
CXDuxt9N69vUA2XBTlB+NoF2+PIgBVsvvgKdpvgIMQknoQy0dW0wFFTDMeel59iTn2elZ6+pklxO
JdD6QNuLxzc6MOVeC5vWpI0tyo4pt1/nIQZ1x2C7nlEOj18djig0geRY7EeUGqTHQ1kVc4GKAFis
GLThg3kY6iZIZzv6cKM5WQskFoZlCkpdyBGgBwdiJeeTZ0ZxjE5jHUBd8yPufk3krzp/lccf3T3o
dhe8VHB8KHdKPtaoQG5igVgZC5Saiq8baYeHXaPUUGJzW+XHpFfGWkPu5bhQfkS2HySOoOfDYZPG
1fEx5qjgIvdzM3fMn2L0RfLVJ7M4QOd7H8A0dPxiV4ByFloLkpmEJ2ON7z8ajyAZ3LY7e+OGQGai
py8NVq2JX7tmTTrOjYPVqkZhbWfdNNthT8EBItKcsLW7vgs/xTVkW6ADAIJARf4HzCTnI6sNSnmT
9kBmNLqW32RKRybPzZQ83xc1b7+PnWXQ+4K0bRui95nme7PMO3pIezfSt9c/5nIxMb3wMMh54f8g
BXH+LRxaOh11EzPkEJDdVmkWe5nCtkMZs5Vhy+EAXqwojYPbFOlJ7ZLAoMKpTCsEO+FA94XOSNBn
asBnK6iHeTcn+ppUx8I029igqJJCsglPS/n8iXJRniadFmaNsuli9c5A3lCx/xjGU8Rjj7qNP5fa
LlPXFOQuvTYMIz+KAQvco+w1O2PWS7MYtDAxNk5XHsrJ8SaQvJh9E4AiwmsK/ZCkr9cX8qIIhusB
QEvRemWLZmI5oIuYw4famuzQaPWto/QHbtO70Z5CTVE/SK09VQqAOIP9zc75I9OtoOWZ1xn573qe
f7bUfrr+PZcbC483fA86gQWHp5y4pS1XRtWOrVA3nmw0k6qN7qP2uZLhvAyTgPnFK9tCYkQQm0k+
dkpLLUGjsRXGaRnEyd9IX/PiSxbAWwvwKLroLjs7ODigR6vXTOjPdo3XZdkOEtJrDftyLhRrhzgS
zwps1oWz0TiZ25m1bYaW2iYtGkKdtvPGOEnm/cSd8d4ctTICv5Taq35KKtX0ri/WBfvk5wfAHQky
CezdzzfxyUVPWh1aENjO4WRbhl9HKCh10BPe15l2U6vJD1cbcj9J559O6jxYgxKMBCDusXyaquGh
V4bHRmtBe09VHsCFBCSbRz8dVkGcFydLhHkansWAPABDJ+ezh1RR3c4ZjdCMAEREOjOGQDTR6oPp
5luthYjSCBzkuhrlxV0k7AKZACysaI02JS+Zl2nt5OpghAxa3v0x3QjVQBtsSsWv0VvjALpI7miS
NekhQ405q4zp05rqqxvUrlHkPbi++0ju0m1/O7ystdMtOA8IwaDTFbSu0PTEU/38GhgjNSp7XpVH
9WZ8Kw7mVuR30rDe5f4ISizHQWp1bZyXFwKEtXDxoA1bdK/Ii8kZKzJkyvOj1VnRHY3T4saxYms3
O1z9CUiXulOdfg0OtPBQQIwpBJwQlIHVXaZ1bxFVtrnRQgc5z3zeRv3W1udDO6EJswDyKe3iHzq4
WPduRe6T0t3lVZ0crLja9Sw3V5qML59g+BbkmgRCDR9jSyFORpMCKL/MDLUC9AVFX79T1kVePeXP
ikHGlXTP5XyfW5NCnLHR+gQ72QwdFt05FQmrke+pOTi+rdSJ3yjNGq3c0h1wOj7JO7NBqS27gUUD
d62hV97Iv49VEaw4r4vTCe8p3igIgAG6JxdLmoCOu8scIyyid+JOvxF2Q0gPJS3NZJk/MdX2rYR+
q+J47zRRgnu4Vb3YWJMlXJpfRHOQvwYsFORh0mjnDtU+h7oGrv0EcCzDj/J3w448q/y1LkS2cGNA
DwboLJwbdHdr4mNOHDaFIx9cjZph1hUbglaXCtVDx219tW9vm9n2erYGAl82CSEaQfqD/nDJCRKr
Rvv3NJphh3qdEQ1eQ0C8kVgbbgBdCbCPWWkv15d2YUpR7EFNAM2TyB/IT41mKqDpBqBd2M33g/Ie
g+jYsfaWwTc4Ol8PJRAJo4UTL14Ew/JhdOwE3figWA5tq9Y1NBIj0+fVamH9vD6mi0OBZCia2nDV
Qg/HQHvU+coRK8tHNA+YYdk/QVN7P00fIHReOxMXYYuwguBT1MwRvsivpyLRq8mKYSV/jcpNMm8F
gAadgXXhkx+ar1lb8bSx1ui6xR4/e9rg6gIm0ULaCikD7MvzwSkT67WYTEaY3dn3PEgyr889Ngcl
FAW2kcd+9WTjrtUKLjamMIqZBH5Z8J7LlfuScGj7qJ0R4uEUTn28bSv3kKa5p7bkoA3sZZyG79cX
cSkQgTSICO8xUBARnI/TYVpNQWpnhDyKn+0o89r4r5a/QW3qltfjDmSaXtqMK10YF6cB4wQeCVA7
8JZcthCoCoQvR1BfhDOHeCtKugi5+uon2mY2Q7W9PsCLKogIQk6MyQqRUWyxPiUMI9yCYCfIoODW
/0j25dYN+MqJWAx4Tm1Ju2Yw8rhGOvo/4dUMkEISqFnAjV18JzpM0vtq2KTOyggvLl8xQODDUafT
kP6W8cc6dJpUk8HoCGUgMmLX0DZU7c7TxzXw9mV49WkLEQeAuqhRyN46t0ZixWKHdhuBEwSYFUsG
JBXbC/LR8UD2cRTU79eXcMEFoPwPBl6MDb5A3qM2t52p6ikGaDVe2r22fI3rYXHhTk1It1Dc6nMK
gDN2pOq+UK16s4p604zI0KT1nVsUcDYJ2xrcfdQGQWhZgYKCFHdTSm9xST59fbyIJZGUh5oO5lra
RdnkNkYdwYHnM9sxc9zG5RqdytKUnpqQQqh2aqK+sxsj1JrInyrHc6aP64P43AqyBz19akhTykx1
NvQST5zyr7MzfOAOtRL9VhlYHrz0wDf1Q6mhlxxctU24mpla8qSnxsXfT6KKcmpGYJRhPOO5P0Ne
t2h3+tQGmpDoQubCtN5tsOhG7eMAjmAyIGgtirBRez/X59tocPZpXG00LV+5Vz7FYa7NivQ+afIK
bZfi4ddthHA7fU5dP/HLX2bsDYduh37m/bQFe/qmejF9513fzRvq1/fmW+OD8mvFD18gMaQHmtw/
W9CMdmMN3zgopRcr89003nN1OhBTeeaRujHHmwwk1MCpeTw/QAP+sLJJLiJe+JOTdZJvd2ajMG7q
ny/E6oD0q/s9hj/Rd+Md0r94qW2u21va9nijQdBT1HLhv863RcGNrnY0mCu1yM/Mn0RfI7VY3HjQ
2AJeEn1BFzzNsRb1QKljfTlm1FTyXWcPXt0Vu8bQd8R9nzIlvD6mJfePrlbhGZFPuGg/aSKKB3GG
SGXQ/1ZVEoz96HH9h71Wc1izI70KDBJ1eu7gmmkV9bEqWy9SlQPEff25/mqwjAYKUHf/J+eJup50
eKvUTHFhwxJxJvZCic5fm2ogt+nggim5Koq9Mg1rejALWwMsiaIDT5QhoCV1vjXqIc+hC4eFU7Kn
Nv1t5GupqYX5E286NCMhQ4YMlPj7iUuqctqag4YrplGpl07qtqu/uVrvN5Axv74jFgLzM0vSUPBG
dYzCxSU9TM1zj64BZ5gPkbYWrS4OCHnuT1w1wn/JTGFGZZOx2Aj7CewP031sR7suKp/atZrGkiGw
dVhIu6NlDH195zOHZ8ZctPhLGEG1ut4X2az/jkaopft5jvYlpKFjdY3Vd2EOcfuKoiUSOyhwiL+f
rBafFaPLgUcPq6r2av5joA+uur2+TgvjOrMh/n5io6W5ZXczbNTZIVfTYE7zQLEBbSQrbnZhb58Z
kleKW61S1ZQgoLi3nFcQc14fyMJkIV2AFDkqBcRF1vV8IIyRamjNloTuNP2YqA0Mrp6kW0ulQ3Dd
0lJUAVPAa6PQDwpkOU+ezHWm6HZNQvUm3RdB+QKSiaD1o4AgNDyInmCLIWXgdXt3pSVuYbVgGU2l
ohX58kXozmOdAwdPwqRgNjgtSiAnqf0AMLzfdu3H9XGKMEAKE8DxICiE0BwM+J3UrdLqSa/mZaSF
dmqX/khjcBWBE8zVfD71SMoYzofBoNptZHq8MsULmwXdyIIIFCUP94LZHz33fRvhjyF3ecC03Iu0
L5ciBLWEIAEHyT78h0z0gxpFl/VIKYR8fmDWq1U0X/eAMAA/DmZ4hPVyIq02GqL2gMWFqRVt2wbx
RFNC9moy17rFl3Y+tF9FEklHPC3ndSb4DpqgFBJG5oAgKg5YSXesXnEUS0sCOhgASwVMB32Z5+cL
TdrF3PeRGiZ68dsymj04Y39e33BLu/vUhOSL5pTUagmme2Q43RCMaaqnNSRIbPOxpDrxrhtbGg94
t5HQAZ8JHKw0HmPUnTkpiR4yXIVa9KNKnq8bWBoN3omAFqOECHJnySHlOSoD0wg9c8qNTTWMvpvl
vtv9ditzZWkW4j080QRfjwY0M1K350uT2FrF7Y7r4dj0beJPPIu2ETGUbQqQvM/iwvUSE3TF24nQ
eGWXL4wSfAg4oahEI8Uh48TSvoS4JZm1kMXNM9PJoz4Dm2ZX5S9wXM0rxhbWDKUKIfchmBiQuTkf
qO5AtLmyRi3kYz9tWAPS+WRMlNfrC7dgBXUbVCmFQjQAUJLf0zo0eQyJq4V5odpeqVHoa07F7l+M
COw5lkwoRZ8PBSQT9gysixamuhG4U+W10VepPfGwMkFXASw4uouA45M2oKX3XdUxRwsL/VWDckOK
/phu5dZdWH7YMESewILvkbG1XdJkIGsiuCNm9WZG1y+rJo8O2s6kv65P2IKXO7VkSqsyayTWMuSf
QsWuDuBh8sEV7U0TW3nJLC2+uHJQPwJ6Cjv7fF1UtXB7rvZaqJaGb3WAupVrbadLIxFAJiTHBfO6
vIuTKqGE1YUWNqMz+YiLM4Ti5C1v5uD6lC2NBf4UfEOo5gM0Je2xmLXgfu0dNTQ0xvZ4AOrAm6Gq
spIqWhiPhRY5kDQBL3jJZmcXfTuP0aSGxIgPE3QL8rjfaDigXx4NmBSAsARDk1CRFqM9iVTz2FRq
HViskKsIQ8hQ/WrIWlvI4lDw+5+pRcBcpBkzejopdE7VMK2SB8Pof/QdGgyH2vl9fSwXlCs4m2BC
RpZF3KYoAEnbbFamyMkgWB1aYXPXv6b7FoRu+a7+Q/fDzbQ1/0Iac1c+W09r2Q6ykO1A0UmYtcDb
hFbv82mkRC3AqUHmMINeYFgc1J0owxv+9FLd1zvrQXsaH9K76NkFr63pW9+T3HM/ro9+YV/iE/CO
Am8fUv4yPyUfE7vsCg4NOE09GGpjBDpUqP3/nxGx1CfbxYJ0ZEHBEBB2ReS1hGxsuoaTXRgHon+Q
eaFQif5DVwTQJyaMeqgryIRoYanofl03fjaueCPxKJJC8P9aQAQuOb107vSmcGDBstN7J5tvGzIr
kO9V3waiNh7SiyuvtAV/fmZQujPaFrKkg6sgyotC9NYGbvdUWc9N9Pf64iycszMzYpOezNykZQNe
N6kW6tpf3WoPvVL7ncm3161cAnGAxPm/BcL0SXu9zmlVpyTRQvN58s3tuMvz2+E9arzfQE6Dm4oj
v5kHaucbyDxWq/KYy6sHTnIoGaFfQy6lqVNpdkCbqiEcyLDhdpx4pG3+QtsacJ8WvbdjstapuDix
wG+BNBonDK/T84kd0aAyDiKEBknPW9+7oU6z2sutNdamxX0iEkgoT4LFUX7cpK0R9QAQqKjvaj6Q
vxst1u/nqdlm9viysoprtqSTnNmovpMZ06ju7B4AodFvDnow76Mg0gPD42DA5H+UVRTr4unG2iH3
Ak91AeZ0O0JtPphq2LFma3XWUWH1SvS0ZEI8qFBSxvYAoOR8tcwOoNZ+tNTQhBxhXkELDcC767O3
NHlA8qExGvsQLxFpQ6S9Vihm2alhVSb3NIUNVMuPORsOrdOuZCeWhuMgckZiG/w2FwD7fGC5M0Jk
OuxdZVeo3YbwNZK+JRNI8CDkFBgGUF6dz9hYUeQVlRFeXe1uC2f4G6nO3+szdglqgtdAM7nIkCKw
vUg+xImrJhorcD390kHPp+kvaE3yy95XdnWQB0n78g8lAVFiAy0QCBWRK5D8VDY2DrA05hSChshL
zSMZ/uGZdmZBzOuJw23NHETXKiyA6N2zo0ObEp/nxBuSNUbohRU6syTt6aRUusKKYame34j9nq11
2oj/XroSz35fbPiTkeiRSyIzw++n5LGySs+av5N6BUq2ZkPKVbZz67pQsp/CIW38TgXQ2ew3TcdX
QpTLs4nKk4ukpZBRu9ReiBl49/Gkn8JO/0bj+gCJwufcsQKT9MH1PX05IGEJjWlC7xuNQ9KAjDTr
FKXSp9BUP6IZRfKpA6312oNz4eR85iUB4gAWEfUFKSCarSkHwj7C2jjPbQ76Ayj4JPpbwshD0diH
rJ22ajFu9JgHWql7o11uIduyvz7Wz/fT+Q45+wqZWFhRuWsNuTOFoz8E9EA2xl/BgZUFMyTVvS71
6gfqE81fK/iaIji6MIyXNnI9SH6CkuJ8aypcm3PaYT11qHWBCJ12CDt5YqHdEDq+ZrqLSq18aytT
v1GMJkOvUV82j/EwVeM3cN0NBLTpWfedJJCV8tq5Rl2LUbUzN8yY2aHr0Qb9xLo5+RnbkNzx0hxk
3mTuqe01mT7QTQXA520FwITuscaEClBXZlOxUblVggHeoZHpQeeTTR4zrB70yMwp39LZKCFOpJnd
uGWdxkpvyPCgf7LLHLo2pDR50LXV/E6zFLGWl4ydYX5rdP40mY2BJ4tpji5+CXxjUTkRgEATBdBl
XetAWUDtyjyYQ9YOG8cqGdulthFVu5XlFjfYxayjkAqWGBwWdMeez/o8AUSAXLVYbve+tbz4Kd/P
Ht9D+blgng3Oqv5g7ItdPHoq85SVO++TPF02jxhTSCEKvLmcfGujzu0SF+ap7vcbdePeavtChZDq
hm7aQ3SXC0pSP/llQ/bkQNEqvzXuVNBFrOWzF56UyGiffIjkGK0soakLTQ1cIo8zpR5xv7vJ81jd
mvNdCpBhXIdRd0f6+6pHn7s7h7wvPLAFBE31xtwMmulfT0yff5HkdSCmaFJ3wNRkDtr2AV9RwDrT
F9uVDSB+5toKSCFOo8+JmUKlKVQ0T301/HSDSAeAATBZiDCfEO+TXuqd7NdO/OVdJ/pwUGcXD0C4
cGnrqRSsmJ1V8nDWFGszFI59406Os7LFlsYHflQAHMGgJRonzjf4OA6KS1nLw3p4S6sc7JHfhvne
KAwvBoxlZTLFJ8uTCeUhdPRBCQ5vE/kB6FaR2qoFR22L+J1X3AssiL5pwrWYZ9FNn1qSvCVgC0VX
TbAkWBfgoP3RuePmrsxv3Q0UtvA8K59pHxS5KKStjHLJU5/algIufcLzmej/a3s4aN8Hj3linPnz
P+2RkwmVIi+gKRVDy2BqSN2gR+OSWq/lLD9d3LVFk2IubI6SA50NcmD2yyZQa+fZHIBV987JkZhQ
01uWdwHkMz4mq3i8PpVLkYWj2Z/iQeB3kCELStqZaPVzxhAYR4/XzFcSMP6UdCUvsXTSTs1IZzwv
4knpS2MMZ2J5FaG7JqErMdKSCRePsM/6Fp5k0jHL01ZNuiGfQ8ih+VYPAmRGV07XwmShFog3JYTK
kGiVm+ggGufak8qn0Ob9rtHvlWL0S6qsOMRFKyg84vmCnANKXJK/MKCrhLh+ArsCeYEqH/2Zcbbj
Oau/fXntUfJBSIm2UkGUJp2iqeZJ3Zo9rj62q6bYG9Vb1n6VvQPVHsG4jYFApww6pZIRYvd0TvIc
nXd9FtTM8QbH3NpdvLs+FhGaSkcI+n6CJABQayCZpNCV50pFaoZLJDuk+/Qm3ZWgZ212a3mTpbXB
BgAKHx2Nl3QHNQKsmCsmB+yf+jFACgnNvWyNNGcBU4eyAv6BD0eB+0Jay00Bva0KgyMmGjcgVOl3
eci88qDszJfkZi30WBrUqTVp7pK+t9C+r/FQT+mN1mh8A6Fyv8hqbeXBtICjRmj/31hP5n03086O
XLFKlDZeYQct+ZGNP+P5vqHJDfAefpIhee7uquTP9e2xFF2Jthgiyg+Ax8uWY6fNS0dYHrbDXfah
39m3CvNqgCXJQd+VoM066htjT5iXvZTfrxtfeCfikQjwESIM0S0ueSbI2Cv65MZ4J2o/NROVgiH1
XAh/kHgtTbCwkuI5Cip49PMCyy3FkMkQRRXIZ3hY9HbqAaz6lGXOtz4a/yE0BIJGkCCgu+cyNTrO
DqSHFWwZa6oClY+/xmF8yer2x/WZWxwPVkzoNSKzYom/nyQLiimxGsSHPCTk2xz/4tFD0qyJHy2u
zokNec4UHhWo5+DyjUNldhHh1t4EmVyVss310Yh1lnwUmCPwzkBBF9eIjEFnc5bkFYMl10otr0z5
GAxJOfikTxgIHuyHOiNs+y82sVSockD3QE70GqxxUWqjPDTMInBrtLv004HW5g13h+04KU/XzS0u
mJAJRVUcggCyHmnTdrxuRpgbLesuKkB8Z2bIVRhz//O6oYXbHmovaA1CX4+QlpfiXMb0sSd9xcMs
yx77Sd2DweXLxRs0IaNfHp0tuInBuiBtPgpdxRRwzhBCFajZgH6q8Kfhuew7cGCxFde4OB6R9Ufa
AQkIuRAPhz8Pc+2OIbP+5sPBieuvxy7ohgfqAr+uA20kbXOCMpqtUBujMRz0Bn6zO/UObn9lGEvr
f2pFcnUGAle7HswxzKtbhxp+5ZR+r64Joi1agegEYF9CsVOWerGalqWqi5i8TEDNSRz6uzKcLYiB
vh4cgz4J1MeAsQF0KxeA3Iyl/VinPGQD/pcDEtg3ZFvo/Qo2YmHxP7nX8foHauECFzMjX94ppOYA
k9TmBixsToCoYO32lWcNuGHk9eGs4UuBAPvsXzlxplFntIlBckhN5NQtvCJh7NUxKqRcckVbO59L
xsBxhOgSNGGCN/r88LRNkVLOrOKYJgMo3WPGlR3JVf6N8t4Yd9edgfixU8eKkYGtFm9eODgB+5b2
du1Mo5aQpDwWg4nsaI5QM9vj0d8N96yclAG5rDqbjZtYAcDKyzmYEqAtN6Q5XP31L5FXEpeuDeoe
EK+jYIO2NDEtJ3NcWBZUvIwkP+aa4uG4eeW4xqh88VqUbUijnSeTM0phw9bQRpTmSrRV0FK+NctG
MNZm5qHSlDGYjNjwTT5VG/RyVcH1cV5EcuIjcDAs3MpAo0PlUxpokWBNM704ukz7DZZlXCiWo+wH
rR1vbLVWNhmkLu5iK+4aj4GJeWOPWv5Ou9ReOaPypfr5ISIGEXsNrQvSh9CMjGXB1eJYCzpQ8H8r
2aumRt0rwIF4AFJ7RtpUSZS821yfgkXDaLMGekAAjVyxFU6WmhtuquXziBkYcvXH6ETmTcQ6JOlo
Um9JOju7IrK0NVWSJau4VuHHBbAcZcdzq9RO1XGoleJYTKV+p/Zd902Py/yQoVHXB1qlv2vxpjtc
H+pFIV5Mson6AxLjOGpgCji3CqkVh7slVrvgsaVvCmN4a+g0bbt+7m4UOpnf266jyDQrv5O6GXwn
b6b7tknzoxsz5Rj1w/RIHWP8Y7tQMg3AaTwU3tQNrR64rYFmE6WKuzUeEbHyZ14BH/0pz4UrHP1B
Mh0Usn7o1cG/jkrBQAtbKq+9qr4YWh6tHHqRvLgwhA4GrIsgU5CRommnDIVJZ+yEFDgBM2mMLR7w
UepVpa74rpZCaaKBJq2WDvHKyiyaxt0BII4Qp5OPYatqOYBuGGMDyaIAaowumBMy43GE+sptO0XM
Y4Wq7GMs70pguegBBOU5KKmQPYL7Pd8TA7Wqtm/74hhXNn9sXW0q7xswZ+RenznKryF27BToOEfQ
qKClfVfZ42tEaRAVfcNWUqyXSw1EKSB5wEwgOePKuK/Gzayo41Z+ROPAvGGam6IFTEvtGtp5eM5e
Pw2LxtAtBboMob0uRwWVwPBbsZ0fFbeiutdPWv3HmQrdH0wXZDBfNYY4B8hgoKzga3GvnM+yHjXM
nXpaHKGfW77YJjdaz3XG0QG/AelW4hBxc8gbGdsI9XMcdOFgzo1NRT6AtKYojgJF6VWQJ7ltMjKE
nNbOc1w60dP1wS3tXrxVwVKqI4x3ZRIFBg6fmNZZcZwZ9CgtprY7mIu81OncD1robdDYUKf04jZv
10qqSzc1nq8oesGvYf9KY9VreyysDmN1K6AWPYOqLPVjfQRXz/VBrhkSk3ByT1jOmCSkhyE+E5RM
P1R1ZRYv9yO2COjncKEKHj/Z/ZST2Y7ZiFmM7TFwoyaIo7dyXou5xXzIewMEpnjbOTq2vfwaGjol
0lUdVpCX6ii8TIMLB1XPZJ9EEybNoDw2wSZCUIr6+gSeWpYu2hqYFArWsvw4q2Uc2H06HwDb/2qG
WlxxQNiIRi34EuSqz5dpNjqhpYNT3aMCPAdJF7cftUZbZ8V7LO15hMSgS7WhDXRB0uUYedu6VV4c
kwxTBqZMmkASqFd2rTqRgJqor+UKGQNODWPF9OIS4pJCrCIgj7o0kRHKGK7bkPxYu+mEd1mk5LGn
MG7tUrVgP3Kem7/GMuofrq/fRXQuZhZtOoCKohUIgdr5zCY5KWqH94iJS2UIioo8RN30BHD+QelR
JrIn02+QDPEsOq+cjCV/BoFuMIZCxg31PXFyTo4eAHyEmWmUH7nDwX2KOnppbCtFjZPNxAr0UgyT
uioUe5G8/dxJ0ANBD5tgE/7kPzixWvVGwudBz48JdLsRhhdG7YPCs9+O2WTe/g9pX7YcN5Jk+ytt
9Y4e7MvYdD9gyZ3JnZT0AqNEEogIILAGAsDX3wN2T1cmmEZc1ZiVqUzi4hmbh4f78XMKWfWRaY/o
JUH9MeAltOTc0uuuUjcWgau2S4xAlzYcio9ADoIPSMVdfT4JqU48WeXT9PdEpYHHkiyDm/UUcFoh
i+MFVdF3RzdPaVSWdHz8evEvWkdlH3cXWj/Qj3FuXc/QXgDZJASCSCXueFNZa9C5dUc7c8ag7iot
9NAk9E4zc1yICS7t9gkxgxIvdh1k284tD3nfIN3GsPhl9T12bUhHjluTA1ZR2eI2cc1FmpkpITR3
kScW5yKVCtNc4rUZ+5CjipOA/poURexrfZUEQgnVzZIvuRiDAXyO4wyHjB6/2dpmnpNpbk/Zsezi
aqV1xbemlhulNduo0lQZFjWUJZNK0H2MFpidqtXxJgPX+0IseOmcnX6M2SJXlQ4q3JLDQ2uk3Zod
AvoUgJQwBl3vQa+9YfP1prpoDzhFpNSnZP7co1gkVxxjKNkRqYdJm4WONhobpV3cjpJWG4IazcII
L13i8Fwo+SBzhlbe2QgtXXpmFSfsiApU1DdHlfGFSH7yRZ82z4mF2XatktRtcTbZscZbda9yC4gX
rTRu89EtF+6BTwws8FATFSckY0GXdUFHaOhoSqjKju0q22rAF995K7KLX43G7yLAYK7tvfpsLVwD
F6YQmQKgPrFTEajMUyOQAQaCH37vOGJFHyvRqiuVWktwogvTeGZl2jonzrcRlgmONThflJv5s6Oo
gDQrnocOVNNa0gW7aOtDuxWdEGiemb5+YkurRNdnINA79rTfV63px0zZmLn3+/EPONwRqE4YJYDg
J7dzYmYYDNZrSkyPUjGITxI9iN3229cn6tLigMkRECj0wAPSONvfmpsJtVAxFK2JwcDnFu7Oakd3
IaO+ZGW2x9lA1YGxAlcRJytQMSNdt3BOL3gGAPfQSGui1d9BVft8rsxB76lw4II9M94UrAxzz/bt
qkDYKMPfnzK8XKaQGz0wqBOcmyoVwOzaVKGQuU22iAPCNDEWmF4ujWbCriNfDzJKZ+7e3cKo0jRF
zA3uWM3xO8LHNHJIrd5lUsbQGYFs0xL+99KdgkgB5OMfavef2pEFkBlwggiaXCVldyCC4+7GVgwD
VIzc4Y+FkRbPrdVD4UxxQSKIxFq+q5t+eO4M6jx+PcfTtps5RdRELDwjsDfRCjKbYy/W66lCxo4m
QmLdd6B03eBjUHvFzI4/qTStkhVPVBX/ataKs4AjvmgeuX/k93AAP2EXbDA6ZXGKe21wkybU63Tg
B1maDkFPe2seYrutAkujTRPYhff+F4Y+qaIhaQdytXnYhtqWwrx8uuNqRh84G5Dc1YUo94pr9ytH
aPavko8ZrotiYdddcGtIXE8tE8BwodVsNulI0BmxZeKUpgZbG73+w5iqLGywlrjTL0RoAFGgqQHX
NNLl8wgNWTsTZeqcHXPbo0bQe7FwAsBQywhz4u1lkfcjCLF7fUmh+sK5Alk7qgXo+QKD3PxdkMui
6CTL0iu89jW0ImoRHpRIoWZO4Bjkd8VFcNvibsP7AxnC6e08m88Mum0CEnf0WKZ2suobA68+vVwi
OLngW9FDDnyBjTrVVEI8d0dpl3vQG5vcEe2/u0m3ofHiSC7ujBMbswvP6RlKzCZG0lACAglt/IGK
tQNyB/kXDh7idg+eDwCoTw83WdABXghu3JWgefZZTD9IcPuttKzuuwVv8wDgAY20kS7VEy6NEQUN
PFYRGaG0PB9jniumlIjDoNUhua+meeyAVTkxHlQ7NpeyUB9phbmHw9sEqQc0xnvQNjlfNhXkiIMR
2/ToGXH7PTf00Q6Mui5e69LuH82kTW2/ZA6/6fW6uS6NGiySpSXcwncIcx+btqFBUSV4xzspQcYZ
pJ13EFZ2dhyb7ncFSaedjNQFHCHSJMi1zuYGzbTM6FyDHrXWUKJurO9HdDxFXzu+S4fz1Mj09ZNw
px6AybWoSo99VpMIKAwNh6btTLBn0jJR12AxtDdfm7x053koFqCrG09FYBdmA1OKrDKJodNjVdZN
HWlV0jwOyMAcY2lrt2Y1su2QOSIJBqWvbxNVNr4zGO4aPcDNEh5lsjXfEcBpgCMGbuNz5bSx3R7k
3TjIjJXui2KaEKpOLNKCEEdCqH3hpF22hgIziJFMHLRZ4Ie7V69xHOjR6rkRghXp3cyhNtsWdInq
6dJlqiNUwqFCMgK+93xdY4PVdtkO9NgOwjl2Kon3dBD82pPJeM9A8r0jRd9uclSvFy60S67xdEfN
XslqC2Xg0sLqZhpXfaNpbzDO16+30EUbuElUYA+BDZ3fZVVbCUulGj3GQ/uEcmR1L82uX8hnXTQy
YSin/lAL1bjzKRyKoeq8tqNHp9PpOyQk9ChBRvP3EyeI/6YrBNgHNKHOrGTgvtaJDSuiFzp2gv4L
cYIRmK3LjhYX2lMnyiW6sYsnEIEW3h9oO8LWn12SjU4cFUQE9KiY6CV2ZUtCL2EMeqclWP7hq/2y
9lQ/dvokBGVLGyqkynaoPy3BiC8eCCRnwdOkgVpmHhu0tKrrwS3o9Ez1c1ceWhBoyvZ3Rc0+XOmJ
mZmXG+hEGiZLjFfVo7T+hY646OsdeQkngL1og7kI5U9czLN1NIu0cG09x22NUv11jk111BUgu7vW
rlap7ZarQkuA1CpdK4hBv7VLoPi7+vpDXDz0J59BP9+xigl2cVRHsZeM0cyCnNj2o+UOyqOX6PFe
lbl5HXeZx0NXl4SEXxu/eFxOjM/2lKfURi7ItJRWCxh9HTV5FfwFE1MlcCrI49k8c2roo9YM3LPk
yMC1dZdC2Gmnt/0SQ8dH0PHpTphITVDnRRw5r7WWpZ0Ju6X0mNay3NZxo3/r0Xz2JLU6eWKtzra6
wX4i7a93viiouOK4oo6GljhaqKQCGhDxqOSH3BHFoacpv0b3vrVP0yF/5FqvHZECtkO7IzkqcaoZ
pu5gGn5t68lREEM9cj1D38rXM/epf2Q6ATi3SFtOPcc4bedbI6mwD/HLcee6oCRrVIOsaruma4YH
V5gMaeF3UmrH3gYfER0U75Ah+gn1mJHQGKEGKInBoFjesByVyvQeWuK/n7A6+4CzvVsYTZyAXg2h
GZIHPl5qDxChW2BPvRTsQE8ecCzQuqO2Nm3hk2AHw+yZZCM91gaCjiCBRCBI+lNDS6EsNnhq0EGF
I144lBdd3Mlumt35GSdcbz0C30Oy+0bYD4VNr4rcXnBAF8eGfNUHKT8qlLPj1zql0WtZQo8qrzIk
Y9B/C7RZEda5AmZy25ALt+OlYRkAqKDMAQwdKg7nc6m42shV3qKCJxLzkXWFJlciSYeftcNQ8fl6
+140Bh0lXK9gyAdB3LkxOnBCtMKkxxxJkNKXEO/o/V6o1RVjpFnqzL3kRqdLHzxNSNmCcurc2pCX
JpKYHp6QSmyHeJJ435mZxWt863DrUT2OhKLZid9Uo/bz64FecqKo2+GwAoONjPEM+uOpZTFVg+HB
43KTllFutgsh6JKFmSMYAGiqqIPwTIGGmodmAEV2S7CpSzYm0kVE98BOoQ51PoGOkpUjBASxF10z
+VaXpFVCd6jaJYazS9sCLt8B9xhy3Pjv3E4hrbLuGoQxnQniocaSfjfYa5tmCzHa5fH8aWf6+onf
6DxqjYMDO6Ze3rm5twEf3revF/5SlQCR2J82prGe2FCJnhRDDxuCbEHPytGJna3s797o6/c086sa
TX5ZRMKldpRLmx3EamixQhyIl/h8Dksm/nUxQHGmEzhUrRGpwuVvui6UoAHSLmxjJiBOrzvty9eD
nvbB/KKdwl6kGx0Yn5crC40NPEdyBqKI8IejVOQRgq1KoAA1Q307to2g1Ap1pWgSxIB6tsRqeMln
Qm4ZNx4yOZ4936cceC5ZdDWeKpBreKBZJ7c2pWTXp6AxM0HOkIZfD/jihkX4DtE7pJjRgHy+yG4+
1Iw5CNAkQZctJBktpfJ7c4m4+OJ+PTEz88117booECIW7W3qU8TwnbeEi10ayeyVJ3K7VNUK0R5T
vDBuRVhWis+dJY7ni2bgRpCBhGwhjsf5hMUx6ercbuhRLxKjCLQ4MQ6kyfSjPenHLoSXl7YjmFtB
DeoAbPapKyBJy1zPMzzFoImWrkptVINB9tmWd7F3benVeOeMw42QySYl8nfpi6cADSVllOrQPoIC
xGykRkOrwhxw/kthssznShf3Qa1ICRwl7f/KhYpEP2h0JnIYJP3O5zVHCKrFEjskL1ItGlGzjgaj
kz4CJ337+3ser2ewk6FJCtnn2WYEhE7pSY1DVhfAn7bxFn3Ydzl9+NrKRf95amY2f7LQ+7LOJh+9
Tjaan/d+dp9feeAVcP3aN/e568e5/1fywGhPhc7g1GuOlrfzeVRA5VeVhUWORatK38w4ls97/Xpo
l07zqY1ZZNwMBaYW8M7j4LRvre7iuNm3X5u4dMxOTcwugXIEu15PYSKXE+f9UwxKHWAvor9gBcXV
ifkBsKg5YqNFvzCxc7yr9MEWK+Y4+c4TneXHpcX+yqZDdXXab8iezsvfALhwW2ExOdKOXVcVKCZq
BfrBeqE8fz2mi4tzYmi2u2UVK2rLPXJsvP7OEfXr2NMlmrJLVzTebOgh0bDDAT8832Quy/qqzUw8
e4dhHxtG7YN17gl1jifF5pbv5kqYc3vJIV0aGXp70XUAXgoI7s72REOsClKsNjlqZeFumjx+NpxF
oeIlI9PXT6IeTck575BaOzZl7/oKJPic3liIMpZsTJv/xEblpEOnji458hQaCJZSqz4vh/D398Hp
bM32AXJpGVKxWCNcLzRomyrKVHcpWX1xJJMCEwCaSLvNWV2R5xR1qhvY1fVwzNvrvl7KRl7ME0A3
9T8mZg7NUUlTgH2JwI0qnp/lgVX4aelPmoxu2IRDGqU8arbxnq2W8FVLo5v5OWqioaGSMJ3U+t5x
4K2brs8X7vglI7NdrQwaaA49GOlNFtDylaO09hd2AopLCFh0yEjPoa1FNZYx6tug+NE1M2zb6iWX
i/jgy8P408jkMk72tNk4HtFlT446SZwnMBq3EFob6uv/21CmgOnEilB7SFUNA6yYZFPmyXWDWtnC
dH2+etCrjZe9AYFmIO7nbwBGU9VCIx7ePTqJ37vWVdxvTlb3ZJ8AJV5vvh7RBWuoTaDLH49SgLHm
fZkA2bQTBAD3dTfqdYBuV/AzJa5AsklBL8PXxia/fP68gcYGugmAFkc/9SceMY0jz4sOOcBjbJd8
yz23uVIAJ1lxLqurvFOHvQRadTHVN+UI5mbB1T5RcgPnj9T6+apNwvCd4gKCqqNmuDZ0qb40bBRV
gK587WoA+cAVpDhjyOnIQVfXjd04oLZzeVouXMKTz5t9EDzUkFrHRp8E22fbB/QNieNBZPQ4hWXQ
eYWMr8xe6CBloFPx22904G0nvraJHxIB/MwYbYWbygQRbZzW8WvrJpb6VDDHyh6/XtTp98wGNcFT
QISPQQGhP3OQFfrwXCSdEM6KhAVGpcT3UClQdzEBc5SXVW1kpiOL2tpgdqi3CVkor12YVNgH0BkL
jLzxHKmSdrWTDANy4FWTPHs5Wt647dwlo/poZV73294SPd/gpwRrE1gekQw730plL7TKEBLeUhBv
G5sKakKjx++/ntLPzgyPEGhngFAEqVk8xM+t6BmI8Hjb5kcA71I9dOI+Z2ua1a2xMJzPB9JCrc1B
awHSUsDdzYZjeJmZD80AJCY6eirGN5le+zqgXSCYDqXeLcSGl8x91JURhSLLoM+cNG30VikTPT/G
Zh1zH3jM+nGMAejSB20gvoJlTiOw7+lLxd9P/BugdgO6Aa9YtOqDlH8OoAW/AlXtMQZeKZw0FEHm
2x2adRxWIXkw1ur1GMR+V634jlx7D18v5jSH5+fj3PTsHOYmdeKKwXQnkaX200IO783QmxivYtWv
Xxv7xM/9MVBdRfYKyH+QuExLcHJDofmXOiyzsiPdttvW2kCu2gLXX6QEpi9D46iCpcolK4T/fnMo
wg5wj8pXwmrhWvm80ojP0aP2gSADVmP2MYBRM0UHstAjlJzA7hvTGvsq4ew6h/yu36g85+CtYcXT
x/D/61f/38lbcfOvaW3++T/4+6+iHGqSpO3sr/+8Lt/4fVu/vbVXL+X/TD/6n289/8F/XpFfddEU
7+38u85+CL//3/bDl/bl7C8Rb0k73Iq3erh7a0TWfhjAJ52+8//3i397+/gtD0P59o8/fhWCt9Nv
S0jB//j3l7av//gDuZCTnTD9/n9/8fiS4+duXrIX8en7316aFj9qmH/HjaNhP+CViWZN7ED59q+v
aH+ftK8mUgbwtiDB/8ffIKLUpv/4w/275qAGjzo/CI2AdJ/YQppCTF/S/46bC4EAsAZodwdJkPXH
/477bIX+XLG/cZHfFIS3DT7NdD/8eT6AqkRmHwHIpL+LGiYu6PMdK0RNXF10416j8ZNeemvZjHHo
GC9DAYpy1NgSU/7US9H51LCfWrGkQTFrmJk+ABKPAK/hYoZjQIRy/gHQOiq51VNz76Arxqzqtdca
DRK99VaLDdDyvesFf6ZlDHx1eihM8iM2QVZ2slr/npWFWQCwbSqVIzRSJ0TW+Ydo7EJNiCjNvd2y
CCyngaOnj7hXVwBurWzirNS2CU3osYApax0r2sJ5PXdSWF1oCeBPxEbAgjmfiAOgo53GbQ656tp5
9WogucpxgzbvJQazGShgsoMXAPIP0InGDfAJWWcmiss0L+d7yZ61nDehIdSokGrgsPEV7UwRnt0r
t9YG8OD89hxPMhNgs4IeMtzSZxrboRuZIMCV7/WJFMYx25BDj7ncF99sTQmyWh4zIwtlUUfxWC/c
tJ8mGIEzMhYT6HPq3f1UQk+sMjNtWh+QXAg7XVtVoxPm6rCwj5bMzG5YItQsFeCGPbTeT4K3Ylrq
fu/8VmSJRZyNZXajea3eyN5l9UFRwqRpkElaEr/6yKWcOoUPE1MqFnw0QJTOcy2t0QOM5cTlYSLh
NYPGZ7duSIIx0AJ3M2yKhe0PaM3MC30YhMwWdghgDp9IsriKZAUDd+WhIskjzx/SrArqQgUNWXKF
zRRCbyy0syvKnZ89/9YpTaDZWag1bUTKHKkN5boos5tGMX1hWCuOEEoKKHzXiQfZXX5vltC0gUat
ledjkNtGAiHuOjJ4vyeJCRILyHEPSWTqDboFEj+t1gjXbzyADinxVhWzdo2bRDn+T0r5g/ZuYHq1
Xwz2LtPABTskIGbV/MrVfRdCOpqarIEi2haNEtbGGKDhfQNxlYCo75Y+7L20OnSNQD3nR61q66zR
3qtkfI9peRtr5UtfQ73GGv2kjr+NuRowSQPdFkHTpz6Fajl3YJmBryxRgZES/kDbgFtPjfJdmrXP
OSjIheHrqrLvq9JXchnpMWAf/LUdnHAQ/dayfo0sWZvMWBWeFaTKFjm+wOttPxZ01ZXiwe5BeuvJ
iAzkWWvfa6fc9W0pAr2Efk/Pnrjq7lH/cMEYidEZLV2rmRIpTvk84FXnYN8bff1toOy6AIWXnzJx
zew3FDLukFgDDjZKyKOD7sfphunFpi+qSBgHMLetJdAeQtli/KGaeLusAoMUSLwZRB5s8Qje6j0i
Sb9QfjCGbkloI5TJuOb2EJVqtv36SjCmszo/A+gbBdoVLepAqcyuBDVDu7BdGeUhayD9wDjWAmB8
SE0gzcmVjciPBHQ6vi7Gq5jQrTk0QWK9ScvzFY39atpvFq/8FukqUzFudFYEFTQ/BhufOdYDyyt8
oigraguwK+Pl7+kiQguOD/oe3+IqHmxuEqJRNjfGrSTpz8GRO71x69BwerS4VW9fj/b8yfMvnwLK
Lh0MmgA1YKrP77++LktF2lZ5wL0XMqsIzXjBA1+wAEFbxBeYzIk2ZXKdJ5FxiuL8YDZad+BGpPEU
3StF+PUYLjjfMwuzZ5vX1pDbZoU4aGnuuzUeOPG9k2YL45h+y2xbTF2eH9cIHNUnXEtvDq2EatKB
W2xdi2Jj66+0+95WS2RaswrSx5qcWZpm9GTGwOATu3oCS5bvXMfr+CkLlQBt07fautq2AXqBbpb4
sC8t0ungZovkyZg0uUHEgRVlaGQR9COj318kNNQg54N6s/4pXWFrEDWjkovDyLOQaXtBXhpzCYfx
Oc7RUCg4sTJLOTnSbqrOzMUhBb4Sccd323tBE5cPgjI/6e4BaPGVj2rqEk/CDNH/v4v25/iM2aI1
nSlzgfGZa++XHpQohaxB6gUlMr+OhhCKNSv4N9xEoENdQJNd3jB4ZDjIJ6B9YR7E1njQ2qWGUVu+
jMYQ9yM0GHNwI/Mhgtpa2K7R+o0+7yWKhk8hPG5v9Kj9aXgW9nA1tlrCYLhb1VsV7c6mn2PAzloP
C7lSQrEQZl08gyf2ZhGQzVrXHAB0PFjGO8gh1tQ+5tUDKCoWPMqM+ejfq/kfQ0B6na9mzCorGQUG
VrzzJKryqHgCOUSQcb/d9EEfebdmHTllYP9SQ7byQmvhA0wD+eRsTuzP3DKBQik0+j4mNtkYG7aW
q3TDVkss15c8J4rhKK0h2zXlaM6HCSRNr+U55lPTWaAp+xJxgWksXKgfyg2fBnNiZXYoy8YDL1Gn
tNglNA9A9GJYUX1PQ+UIpv8puKwehjA2g4KEdcCu42CzlIe66N5OPsHscAKJWAFzDPeWomygO2gb
XCLUvnwUTkxMH+HEaVutwPOrZwKRs4yy7806X5s+Ys6b6posihxdPAcnxmbuGpFLM/Vyi0PDbZx0
I+zHjWA9dB0WWnfBU3ppJ56Yml2uDgQtUiPFZdRLy88U56An7dpwf5bjN68i6xLxTEbvNC3b8V55
J1p5SKThm8INWWpu0D1A/bZxg6QuwxZsdUXR+Jb1YsYPoAyNRs9ZO/HotzFqegNSY+a9Vlxb6nAA
gju00m2sfh+HV5z5iLI7ztGSJQffRohqZbk/gE6194xQNcad3buRo+cHqb6242Yo+BY0f2uDyW1h
j75R5hs6jqEWdw9jv0/wzu2drZH9jMVLB1LE3N3z2ltp+l0ay5Vq1vuqbm/bMs99ZolQz7srrjeQ
KVe+k1auu7L3NYhFp8VPM87WitI9KbJZd56+riko+Aq60+0kjNGJ5QhrXVTdVezEr2av+lnxis7u
SNLEL7vEp+1D2nxTSXIo0PUw9C9qqq9txIaoq22h5bE3MjWqmzU4jCMQRZauB59uroxxD7XLMMvI
OgXHNqpuYdtf68pTCYVnIV5tAyTHzQHLFeYu3Tlgm0WDm69k1coSfTjaFlRMunjtKXskf3fawAN3
0DaVTIgPHDskSdhBWOYvcOT6w0hWFTG+g9E1GvppRYapc6B6Fh0aYrncxmjagL7PoyWf41JsU1R5
AKMLvPjZjYHmyYssNEgRehn1UzMPmOeBo127tofyWlh2mMXsp+24AUN7LzgQ1oVw/aEbHrpe89Hc
tu7txx7N9dBZiiAZEanKT2k7vleVQW24iLGvR1XsvQIqLf0R6JR1S6wy6OT3tMVgCyjcOvQq1+9l
2v4qKzvo+qbzrVLNfbQhrHIptrIHSQgyT7JH8E2LA9JMYcdomCRyVZimD13MR5ZjIjz8W2Fv9LTy
9bSP+q70c7tdebF5VSXbeujXVIFrSfOISpBKecM668whdJM4AsnEqk+ysCP1vijyHacA5yu0WrkW
yCgblu3HmF+D2dnetHq/s2NrmwDvZWprMVpB23rHHKMyuICs2RvaBfEmFo80lWHpkmggGyXeaFBV
Gow71v5g3neZDdjRd5rd+WbxA+3kV2o33ClqCr6hfOXl7FdcvJtdn/iZO+702Lht7eSloio0HfWQ
dXxvoBvGd/Rvpb1vQe7WqlaUCisgXPo01267ZtiXqnlVJFYI8O2R5/a6r5udEMMGr/MVNwt/RCOd
/kbpjihmINViY9Lq1qY6Nne2EQ7elYkWplm3qePsehDjk4I6dZ2i/bIdqnXTgZKCKhGxrLBru/XQ
QvDZExsze3aosmE63fTyriU3I3wgy8Bp1JXFjWJY69jlq96g65TzxHe12LfvygNSPsV9NR5MFgeu
PQYOPTCzRf7LPEA0DOSV2VU85m9aH79ASHGFlvs7ETuv6PS74p5xBMnmCh7Ez/A+cgiyI+wbL1KU
vNpVg6eG27EArZvIl3B6JzwoEdBhT2N9l+vdY5LfOKPwSSE2mkkOSdlh37pdCCjXrioelc68bQfm
S7jJPuuh85WvChCWVqXro7YWqDbbOkr1Q8m1+9jxjhkzQkdR/IGnOJhj4Rty0zsqEh809FJto0Hw
rkS2kjou5iQWeLKXgdXkP7Q8PTYgHy/aIiRE+Dp4KxL8U9n5rEKg6rDnofDCPCkfGiXfmCoUKeox
cBt7J0s0Iuppugf5X5Dl7SZzaNgNeJUm9tZV0KsrXrOqeSRNGnjoMFJXBXWPvORhWTt3Krjss/G9
6LItFfHGGq4NyA0xW3uS8Z1b0cDUaWjULCKsuIldUA50qt+NTqQaB67oYWs7UdtAQdN5sTIUUZBv
qbl50/M4VJU+Ivkjel6OWZbs0zoLmiFboTkncjScmKzZmr0Oyok4wPsnaJzxwaEs6ouroXFXbvPe
FHh7S2cXI0sE5mGfjV5gDj8quDqeJJHbORuDpxta08jG8RGuDMGgtS6KV6/N1lpfBp5Roi1NjyB2
vx/7csVdFSx95sFJZWCQxu8xbFDb/bAMHvJcrkbV+qbw+NCkSAehOuSWEEVLVgTtLL7Jh1cjNkOb
G2uzU3dZagek2Su1u8qFODZ1HNilEVTZCAkCZSUEEtU8Oepp+dgXVqi50Kq3kkfdwMMHWkpju7JT
cZURXGSy0w7ULENoXa0q2fsWMlheyg+2gLBYUTwr1tFO3ntca3berFv2ViPJg8gNVze4da3yvsET
wuI8HLT2yJp3oWnb1ktum8Y7yrbCItE1SuohBJHXveChJnBlTS6WcN81kqsCXf2u3W7qfGoIQ2xk
dWvSdWA8+4UjvyLGGNKmiBhRN44itk6c7t3mvqsDxdPDgZRQ8IPYC+S2TaGv+DBGxL1pddwz4BQt
kScaqhqSlrg5K83vM1DcSHbXOo9QvAwHad9pg8QuT0Oox987DVuVcR6AyDI0VFRcS3rHBwEOT29b
8GRDS/qI1tm94Spbj5Co7vWDpomwRoHE9hQfWuMIatZdAWh8n/4CqORgMxEmWX/vGvk679yrwsIM
p87B1NIwF7iV+g4SRza56V3nvjPiYPqGQcgN9OmiHum9oewOBGPnzrACrmD0C8mjFMBzu4Nqpv3s
Cc/X6fdEiQMukelsycEYcCFpz2gh36lDEahOcws6TF+Dg2ywBcf3CroGMun8qnvLyHPDf3j01UxT
0HPvPMJWjvNqE+q79F6MZuA6P9v+Vi+fqCx8137lEDwxGA1qVAm+TgVcfqWfxJSzDBu3NWCG6o9Y
uQuTfXNlQ4xBbPP7RcWgpQfO7IFqNChlGjneURMYtwnYjwRE0FESqTdyZa4ASilW/Gqpk+GDUvur
B8/smWoZBem8AePjh/qhynzgtANtjz3focnfZ68dqCCCJaKli0/GPyf1Y9JPHiBu2XlAbOOVJbQH
oxjDpHf8mjlrxd5DkNh3LZC6lAsVCTD6XXweoMQyke0hhTgbKnUGp1cquz1krnboe8uvcTl6OvPB
0b7JQPTX9euhx8H1wG2Io1blbx37VSaQdENGnzRhxZ+q5HpIb6wM+Gg5oUieAPFkYFFTy9S3u81o
PeQWcM3JCp6ybL6P7Fm1jiqSwGkz3KotEqrD6JvkSVjvQwLxPU89NnztxtoTAt+VhGh2UmoR0u+I
mrKgmFL2hbBwdJC7tp1VolWr0nvQVaCzSyDP7Ry+JA6yUVsVCG9Tr8Q8Ij0t4zWfGi2BuLfkoZJD
6LTrCmGpq/Og6tddZm97vH16ucsGw+f0aI9oBMKPA/G8ayRUbxvPH2l+w2wlLK0qquQDQZSLFjkc
bY77+Ikw7mfZTy8+9taNQclWkfU+rwh6ULT1YLeRY02uY9M5EBRr95TcNTq2toUzXqV+DJn1R4Nt
EaimCOA9lEsTWvlU7decV9sKvTsxQa2VE7/Kj0ZGdoOJvkNjV0B8Skg8ENR8mzbXad+se6CkVHnr
pHuwblAXdZU+3krvJteORZnuxoKvkZHeW+64Qu97CIms99g233O3CFUEzxkwScIBE3jhA00cEa+K
ULgJXOuA9GZQM0AxupDURVjYr1huYmhBKfZ1DEWv3g5GWQbE7P0RChmgztwCtuHHyRCpjvCRjQqc
fJMqeVBnIsizZgX+1k3l7MscOsNdDee1lHe67Eb+s8vngPFO4WYs/x9p17UdOa4kv4jn0JtXurIq
efvCo1ZLNKAnaL9+g7p3pzgQp7Db86w+nQUwkUhkRkZgnPioDYYrlvhGfeoMhnc5Lq5XKWYiK/Sh
ZyaSv5cQJjyc6aCaqJNgqHBKR9vqby9b+NYa+RmZziaYeFhqekGl+biOSLVLRcF79A1JuSq+NMKL
JFwn4FLv6VOTal4RjHiLYQ4p88V2C7Zr9LNUX1IehGbyI+NFSjBenOAsoG87UHCQ6DFSLMMhE9RD
+97vFbzfjOcov8uE3utV5XEaFDctDCcrxOfL61qvgMrndTFhSI30KUHjiB4bT2mRIt00J7I3f/cf
c9TZVmBxsksn5NZh/iHS/2WXZUgvMZVmVYMBx7BlKO+B0zV0AjffTg59GqNvm+Pd5bVyvERlanaD
2pSxKiHOi3hQ0+5JnTr3soV1bz8viqnX9b2qNpEU0CPtRycYXhP6y2h4AmFrrWbINZ+tMDW5Io7H
StKxjuCq3Emu+IkhGWdwII5zmnXBeUf4Hwp0Z3tMgU5VCYYnY5wu6n63tp1gZ3ipbW1SL9/wcFi8
LZz/vriMIXqAcXsRi7Mw8ZHF25n4tc04xTnuFjK1uXKK8lDXsKS55hiGfpZ6kavfKBuieSgS9R44
jHgzILyVMUFKwAQmHoNYmTTiWRXvhvpGH3lwCu7HYuIUVA3KijSw0gTe4MpOtkeXHh0Gt9jhOXjF
yxN5Z4oJH3I8CJZewuMbiA2H437EU+xfnSl2YqKVmrgIBwSorG7vpE6+I4Di5/n7H1gBagyqT2hg
g53/724H0J0Z5BikPQL566h1axcx3rwNJ9quusDCCuN2ZqBbBCNU7bGd3sLiLi1iW+54G7bu3Asr
jKONZkB0q4AVcR+b6L0o22GLOXQZ/azuBBzlI68Zsh7MFxYZpyOhWkkSiCSPtVsfzb2ERlp4q+4G
dCi6U3mbbrgxaV7Dj+t4YZHxu1xWqVqUsDgfYHlDj6pH4OnUTm1tT73eBTX45v8QC+c74oJd9q0g
Fi3JEZKgGuKNjuhIrnYw7pBmHbNr7q7Ot8UlW8x9RXM5SZP5sSdHDjRC0o/wDbJ7NWRy7Li3Bwh2
clGwvC/5HV4W4TcMp97UZDQt1E37FJ8Mf9qiEGrTL9Pud7Id+3/25Dt/yW9vXlhsoY8ijygCIAHJ
3gWbHCQ7ctNfZDc9Id3dNM88OMI3CealfWXus2hscgmjBu0xKwonI8ku01/i1vTk/KAnv0n4oqOa
IujNXYoyn4UEPs0f1H4PTLuT4VEgycEWyfq+yV/jVj5WovpihsI+CLYKXnGmUfiW9D4/lQQNnQwN
2uQoB6El6gYdGFwTUFyXpmOEp8Yo7RI8UZCxRiVBcfU+8kFbZqsNQe9EfAzFg4oys5pu6+ghKfdh
nQOIRVHC6u0SgKWReyvyHI4JgrJSQztjDk+N1zyV/rAVd50X2CGAE4LLQ7dwXY0JhqqSjEUHkbCj
dj/56NLk1ImBmcMFIr+MLh7eEWBPvvZwOdCvX5ALf2OiIwbwpDaVvjEikz+5uRuBOsabHJTGvNhX
Xi+b40T8b5j/wrvzWk5okcHXeqXw9FZ0tfpDL+XNZSs/IMnfcILFophwqEyCFqn93NbEpS9A/jS9
DjfGxvT/fbD/blovltQANN2G/fzdoGOd3MheOzjWne7OWyh5hDrBHTdI/H0g6r+ogvP6WGquNCi7
qs3+a1M6kj3ZkF19qjcRLzNcPwMoPIIpfeYZmv++WF2Fjt6USPhgya59L/1sM510XJwodDj9gXcG
1r3jbIzJ5CPSjCohMKaPwF+pjRtqwBVGXFzU+m15tsNEvDqQC32cFxVcDUgIRHJQAndqT6bbOeQh
dIhbPsbiHZDk6Zux4/jmaooIGtf/3VEmqtBUM1pZgfHOHyI33kroZmESVRgBjYVp34C8psO7PHlG
meACZSGTtCkOhEoBQRk7uxl4FPf/EMDOC2MiyZi2Y5ZJIRr8H+27tp1s8kmc+BidVF/fknuk3By4
0nyKf1xcwIMDBWbNg6nMKSdTKUDfCElPspuOxOu2qHJt1AMvp18PkWc7bJKjRKY69AR2NFvfzCES
+eOhA3gn98YDD+Syiv8yMJcBlDuGR39oMljZIKt4NjTHXA9/kSHw5QqjvYUDgS47zLutZnllLLmN
VF+VseKgv6agGKmMFK1K4uVtfxKMlhMG1g4mRLZ0EOrqAIaxz4HI6mRBS9X6GA7lMwmvs8H87Hio
dGbG6z9RbWmFcVJ10icxabUaydYQ25OLuadsrrPT0hEedRtldsQceoUx6g4iVm7+wTmZ39yMrEMZ
0CVUwF43ywwwHqzLnU7CrmyOgfxqpe8S0ZwEErRWHoHAqAU4t0UToz2m2h4Q5DJRnUq+GUZj27ct
MNIoApQlxstTGWCJRt9JeMqU6mdVa14/KZ6AhmlpmW5hVvfxBL2apgcm2awfa/I06uNLaoibQBn2
Sg4q6ex+IsEWZPc7CdrtIDDP48rOw6OUQ/VEUV97BCy5yOyplm7ING26drjtNOVZTp56ati9rEM8
AztH7lux3cu9vBk6gBGk7E4Mb8RCglDQLdTtXLnStm01ADuCnMNAdc461dLwQMT3WlKvm2JDQ/mm
Ex7aSrE79WnqdLtAqQ6zgV4kQgvWCjwxeZuk5wnjPR1wDCLaSjHNbPCu+xZVvahJbiBbigp7/K5I
j0CQ2b36KEz6rpEMN9Lmf3mHVr1dGb+nGeczzTryo22Wr5WQHomFZmp+10P3rSwfKXS2RQg4Kxrx
MSKqqydaJr80SC8HeyVWPal7a/onWSmuDQEizPGnAKRinbe7NhOccfoAiZeDqVa7tYBMscotAfN6
b4hopuZOI1t2Hx+KfHTi2IKk6dxkNF00K7ZdMjqJ1TilCv6auHDS8s0svkI58nVg0Am1wKUcXyVa
86vvW1ukmVtBubMLGxtFd+TGUIxp0W1MiA0aqsOgnYRJ9dLwvjIlgCp72RlKBdInAer20m3UaA4m
+vfQ1nVJqOy7MENv+nUYMDhhxo7VhJs0uzEH3TND1VeHCSMJOP5Zs9cgi3P5RKz1ZKBVMs+LyODD
s5jLvydQoZQzhCLT1Oww021F3vVdg/blnRkde8wYXLbHcDX8NwIsDDIJACgtZBN0Vc3RuO+98kay
0TfPjy0kWmzTFt3Eqyu7hbR2ZnMhqGs35HKtbE6AFBiXDGmOBc5O3t2UOGGc1fFMMDf/pKCpGo5p
c5Q3k2/4zQatXuM07CVH2Odv+aN64tFDrt7Jy1UxITUoqjY0qqxBIiz5sofuuCd4QHScFK902i0Q
4P92kUwMnYiFZ6IGixRzoqUa2XM0gO5BmUROrRUOBWah0J0+zb2wFBxFbzwre01LHvXVatlnGcyZ
IgxmIdWxLhDMqTv5+Y1xgKSj/dG65HdxHfKrwqsfd3F3MMmImU6xLlUwByqAfbBvHFQKDuRo2oqT
uclt7vCImlbTEkzmQhAAMtbAfTHuZMlCD51UWMQoiSd6pR++KSfVLnaFn7zxJFxXM4CFMcaRUALs
JnGsmmOCtKPpPFM9gkOa4zyre7gwwvhOr0CgJqR5c1SyxFVB3FylD5wzyFsH4xUdIZSiH9wgx8je
qYu5RSgXyTfG1eDkp2aX+T13No23KsYz0sSaKAqqQFGOh6J7DsxXzprm/+BH2nLeNrYkHFQqjXoD
32Y+5O1kD0d6g9wj9trH7pf4mu2ah8IdNvWbQg58P+TsqMaU5QZVEIoxx46K/aMURmjaFrbetv7l
RfKsMFdRItBKwKXeHIEGQHXMyYbKybjiiqvtP8j94TBBh1uHNPXfn7tIg5Kga+X5TI0AAdn9BsNU
1CYbQC484HtrW/nkM1aue8jZKrM4YyoIJNem5gg06dYIIGdMCWf/1q/WxcqYqzWITCEYoPh91K4b
5HFoTjgzqUDpgV/ENg/V/VTh+Vlv/uTludzRee2LAgKoMNRCMUec6QAjMxDjqEMO/+s/BMLz9s2+
szCRYFhMrmN8tMYz7OJuvJojPTK8U3/Pr9OtfivQ2UIAbVaJYol7AXkwJq2iDeAHezFM7CHiTRqv
31xnE+x5LsfUCoSsma8Sc6M6uY8qCDYPApSOtaGbnGza7eXTxVkUe4YhQ9GNGMNEiIpzN4ng6iLn
rb7uf4tFMT7eiQRYHQ0mqE9OCbC/PkbRUJXLdpIjeXQT+9FVeM27JFdD48Iq4/X6pAW50WArFWmw
AyBtrCZzszoDLLEE27EMcTdgEjueauW3GMWPkLywy3h9pBe11KXd7JKDW8Yu3hmfiV9vwz34S3Mk
f9MWyo6Sfey8aCsf5W16Nd7lV+pWP9RXmurymq28D8wcEUsK45pYuCL0bNMBvySHPCYartcyGQKI
cGItb7HkHo0gzQeCocW0ISS87cDOMdPhcOsyczpwaZOZdEHMdKM1wn7eZO1l8EVHccvr+E1w8kN2
hJyxQ29RqX+tOK7MULT895Wy+LhMDpGBDaXLB7iyXh8tjKVIVHcwleikVe71ee7X0V0DEjahuYlj
chsFN2I3Adir7zqVgssZgCvlzpSI2+Cl3taNo2njNghMTsTnfXIm7ciKauhitZ5/5W9ZeVb6/x+d
4o9t0JnRti7BU3zqsA1xcV9WT2rD2ef1x8t5n9mR4sgIJMz7ziEDeZrsNNAvc4NvEgHZh/jDs/DK
e73MPnrBo3QmSNWxhMGROfKqYeQ0Flpv/VuFse1C5hEfrmcai8UxkUksAcTTTSwu2k1+dkdvyuvk
Or7Sj+l7ear3eJkJ9v9PyObnF2OiEhivjDgPcERN7RBHjQ1xDftfXSTsjHYdK51VzU6XNg9Gvp/o
27/7/5kgE1J1EOoQK+jQPJznnkxwoF42wQtkOhNWLEDTi0jHl0l2wkv9+h/qJWmPG9+trstHns9x
zikrnSkQgsk40mLLwl9R9iWpz5fXs5o5LxyNiQNjMlDQB+GTCGVpE+vQGZCrq3iaEDInGLPIxhYM
/CFpsAzqYqiusNs7UGw0XuCZQCSMHmD1YNb4LABKIJA0pnMze6/oeHSJD+DcKDeBd3nZqz1A47xu
g0nlwwxcfS3QpHjpYezk9J/PCP6RJ8pNn9Yz0IUtJm5ICYG6b464UbqtN4O0p61+EzvK3tzOec3l
lXE+KKsHSEUJzA4KjGHgws6Cp7wIbTl/uWxkvsN+RkJwXGNUBQWG7y7FIqcmzQRBlQFPEkWvPcAA
5OA3BgtvFbAoRQQca6PF+V7rofdskLlUE3yrpLaG5tiSZ7P+klAt7+LOM4r3ywtbP25nO8xx0Gtq
FrkMO3r9Eaay02Gy/rKF737Qhb1jO8Kp2FV5Z2DvADja5m7o1dvR1315y70h113hr8WwfeAaglgE
nBWIHbvmPQBgeV/tq03kGp62yRs7e6heI4/HarueU5+NMs6uaX2SiuP3wcIoxGYeKZ8nIHgPx/VG
mHK2w9yQVd5C0nXElxIiO3weMAboTrvJBG+vheWVaH7sA8BFDpkbvcl3l78hx0tk5qaEKmEgWDFe
rXLRg1W0djLxX1qYP+3igCVKgW4RtD6OFsZaR6Vwm/6PkG/GYgfZ27LuZICpsYONJzoi1DdMwQ43
oCHzZxRzADANZ1GcQ/x9SSwWpcntMAwjti0ZgkMbVk5pjFiceDB478lVLgB0SKGbBbo1tI2Y/ctM
dJis4buyDQSzRya7cRIXxEGnxhdfwDqHUO+Jh+q52gbenyVSZ+PsxkJ0pCU6mgVVjul0AyRPLS+I
rB/tswkmC1EKbaKYtUTWsYfk2s1gP4AM7KkDhFBxEi+6TR3Bv+zz/3DgziaZEEyLoEiLCP0J7X50
QPXdOBW6Vpg1Ch9Ab3XKXGHnYPKCt9L5Iv4ZLs9mmYg8ZpUUQH52vqg1/2oOKBhZ9L+REJcX+A8P
t78sWcyLBSMsEMhCZeWoX2GipQPODFB7jNp6Eq7tydWdxAf0aa+2mGOc282n5ubPqDIWjssKVYAq
uWjUuUFiFBhblz0KcgKM9F1e6mr8ggYoKCFByAEUwd+jS90T2UhFOOhMQzDI15aVcqpuq/65sMBE
SL0WCkhgoKKA8cz9VB/60cIwx585x8IMc8yjTLRUYfZJg+6jofMwILoZ08ANhbusxMDWMLimfE1l
jFbVEmeJ6wdiYZw55ipa3VUjo7QdHZWPcLLL39ah+sw+9V35FSCHLW6kRxQ2QlfnxFHe52MOf2h0
nRYaMFwOEUadQjvrvy47yHrKulgbe9i7AJPqEzZ2yhOfjqYjJoaTBL+G9EXTBGjstDYNr6v6V1KU
R13hoU7XX1kL+8ypr3VDaoUIS0x24Z10jL3BJpjaEAvgK6Hfx1WFWi9Ang2y5QraqqnV4nF/VG/r
nSK4+XXhxJ+iYpMjfRI2sk0fMdYYONb28k7PTvIjvC3sMu+QzhIT8JBgoxXzcRi+qPIWpmCtiznV
ku+U5JId+e9HXmxHqVJVrG/cRzfKR0Bs6SO8U53SJ7fZY7kFNcEVfUcPfyMDid7saiB2AZnmfdjZ
by79DCbyQDUcyJW57SrnqpOq6VPQbxKgIEu5t7NW9/qU8xxaLxMtNpiJREU8GGYze9Lw0r5LbnY7
PJvueB20cwjfAH0hvPK6oauP3YVJJirpCrG6ZL6cTf2lL9FV71+tAkKanR9OXG6seccu7SgThcDl
2zT6nGyM++Y9/526kW/gSo5/y65ogzzSveyv67Hnu1g0gz5YSVJJTMzWoDAH3t9jl8YALBmc24nR
I/1vIWqB82AuYvBfjDWa13NiGt3UD8aBoE78pX0MuIPHz3n0KPCNDQgvXzCsDvKAPXUm1TYG+/8A
WFi/yP5aL3sfB1IkyVKKbzlTj2nHbifZEoYY8gNgTmjeD4+F8EdwTMghosU4y4X/IJMVNWFKxRDF
khDwtqTYkqy0L3/FVeKxpQkmvqehmTe5ilNhoZNpbugulWysbW4LB27tib51m94JX/UeyqyCq3KQ
Q+tv4MUKmfAeJSQU6wLpwVy7nSfzYzwTdR/IrN3lha6669kQG9abiYA2Dtf0sVSBGhP2PdhdLltY
v6oWJpgIbokpSJG/kSRgnjf8/i326PN0Ig+Vr1I7+eQ1rdYj2sIgG8qbmA5KhTUlmNfGbWUdwts2
2VgOpuS86qa6B0J4er28St4+MnEbs5pRps34lSGEqNjcoEP5+7KJ9St4sa75Nyyeh71KxSSfYKPz
rZccJG2vxMs+/8NKh4X91sHuE9n9L15IWz3iC7tMuBbkMAAxFHAlLb2L9HdIidhRrruXV8czwoTp
mqZiQwvUWaGPYCvdp9VBfTyhvD1cg/4vzjVbnR6RM0VR+L2HQFZuu61yizkzJ3b/hMlzaYgJIK0u
GmEUwAkV0AFBiscWWs2/vGXck8VEiaAeFAMSoUhCLVsCDYOTQl7IVk7xrnetffwicsHcHDdny9SV
RKpGrFA8lab7EPxY8q/LS+J4AVt1tiaxxzMaXkANYE3zx7xQ7Aoo18tWeBHCkP9+khJZHroswTIU
u/WCjexhPt4H2t5p3eymwRmyeVU/3sYx8QEaBD3tkYkgJj0CceRQnddC4HmDwYQHZbJIZnTwhuqr
OJlP8mOFEfjYMTZpiIIVaPw4VwfXIBMXAMeE5EIJgzNJ+TzeAipJh+7jG9mVt7HL20Je/DOYEAFR
P60t5yOV7OoH67mY7Opt+JX8qj602wrjhMU1/YzrjcqTNuUaZt6TtWT20UTR0gIdRvMkegD/5PdC
ZgNZa10NKTr03a2h2uIhdJWby66qrKav5+D7TfyyCPpangRJYsE2hqO9Qn4mVepMqWLrUmtDhhgc
y5ObkcYOe+12UCcX3YUoArgLQI3KDHwqH2PQgyFj2kg9/mX0FaUHaHy+KsZnooF3AiSIhooZQDrG
nhITl0CjpREJ0NvAZitPnZxuLq+IdxKYoBUHJAtNARHYnLYkhJx2w5Pem/+HHxn/ectMJj1GE7oS
hPn+F8H+H6qx2xPgyTvT0SK/GS3wKge2NfTu5XXxvIQFv2kkbY10rjo0aNhpYEV5re/jveAYaNjF
N9L7dJXeRiE3GeYdQ5MJZr1AazWfNxQcO0+AKKJjMqvdzFh9IEf4WN35mP3cXm3WMcO4icrqhcQW
VKPLGKGs7IatAiAQZmgmofEmwnsM/8OWnk0xJ16jKd6+Bpxf3UjzSEvqgzgM8yvFFkrU0L+mp3IA
faMHRrI/zCLPttlDX7fUzANcRRrA9AIY4TCGLngU+4phDxDfXfUHrs316+9sk0kaLL2ODALJH0TU
ySeg4XiIwSRBberBe0e3vxdtcAlyx9/XY8zZLHMkpzjvCnDeIHn9KE6qg5kW4qG6g3oSWDMxVyHa
3O7UehT4yySraw9+z9gcNDjR4MtkO33ggeWDY9KJ0I4Cla7TP4BVmhN5/uGkQJwXxAyQuGCp4xv0
izohRCKb7DoXxWuPeNG1vtOvx+PwyEfPra/xbG7++yJ01zQGWVcA0K0wFlsL/LVq+cyJOetf7myC
uYLTDErUw1yS7/ctNOF1ey7C1we1hdhVfkoO6S13E3mrYs6k3AhxAX3G+UwC1iM7/cYAu9gvwymO
vZu9jvegzqS8Ks76wTivkzmMCspFrVLgy4WTvimnT2sEmSGo5S9v5/rFcbbCHL9qJFQbe1gJAsyf
0buxMzdpjUZwg4Zf9NVSzc5wZ142yttP5vAFqBMFfYv9hHC6nUhvev/7soG1eG2KuoGpPMOA5zM+
IhaNEapZRY8kujKo5I7ZtYHeogX208uGVkFZS0uMa1itbAlSnYPVao8JRJCN1jeZN2xBgV9/gand
H+9rMO5t/qRtujTLOEc4qlYHzWV6rMFnoCYfTfsCzfaBPl1e3tqHWpphvKOwgrgTCMxM5lvc3xIo
y1w2sPosWVpgXAF6cEodabAw3+RQpgPTipQ4APzYso+pFDILlvMe96tAH6iZYQBCQ86kfAfNRZQS
jRIMrD3cQxmhvCNheLO1WzS3q+7dKD4owdxRdwXVbDuOOWqyq1Wupel5xxemJTWRa71v6LGgyWva
K44Jal6wlICcr7BrSQAfeO7QNvSl4JOz1Wtd06Vp5lAA2lmBSAOrbiMAqSF1bgeAotaC4Wsk2afd
o27dtvJG6DSnbjjrnv9vNoFa2maOSadoEHMICpBShXedtkuzr6blFBDXIhlGcPVZP0qDjC5Tc2ss
axjSMsbyBlCJq1R/65JrGt8pE7ETYm1kuSd4g/Kuo7XqytIsk4rGGRVrvCYo7ob+qd0M2zldSu/U
7Z8g7peG5ntx4TlF2ppmbhI4babtqnrYhyOPUnP+rT+/0nkLGecMqnzqMgEmtClyhOA9Nh/y8hXy
nptw0DxBLQ9K+BkZw2sYpH5c8pqnazc7xHpFyOJZUI7+MShRkUrMISmIrRw94VfqFw7ZdChQKE7w
K76PNpwDsb7cv+yxUxOgFVGiTJqjmzRcqVW+VTFaHddbuX1BY8aTJrIV2sBV1QpPTjAO1rzn/fqp
OP8AxmWNuOvVVszo0WjRdQKRQ31jpKF7eZk8I4yDSkZJoSaFoyeAkGsKXovOsqmu2ZetrJ++81IY
7xybJNcgeAdutiE/xBV1NBmCZzJ49wNwMkqWrcSBFwyTf9nsKqhn4TMa47IVRCAEiMzP7IuSD1Gf
8kaJMd/sTLldPIL4zs9P4MAewavqj27q9Yd2q3uXfwNvg+e/Lw7mkJqjkUMp9Ch2CnilVDsUrpSC
S0HCM8OE0DGA3kRkwVuJjpHNst9HBqpB+VtFMN4uSts+UWwj+1BAII9ctGq+Uho6Ah6oVfEvDyor
U6aprVoEBn5KHrwrNabdN5kEMUUUHUKXlmBhlb7KDJPnoEy1rJfGJJwdn5f6M06dnY1JS+QQ40ex
gHMDFCoIWemVmabekKMLAauXP+7qA2rpYEyCUmQQ8JR72Op1zdPEL0m/LkLV1cbfjTXYirTVs0M4
meD+VMHN8DEIxZ9F5b9Wy/arDCsYhl7CL1BL4uqxAjr1d+y/n2XZbaIlNjgQoWBSPEsELzwlO9FO
5Jyy+RD92G/IRUu6CmTvD6XEbiCW3sQqss2qsHOzcfKYu888G8w3VeLEkuNCRpja1sfuAWx0HsYa
6XZ+GVe/exPAA14RYPVELZbFfFqFClIBpRh61IOT3u3i+F3jgQ7X89uzDRbZC/IHPRJyCeSLkHoZ
wfckepBU6Tz1FdzBN73q1E5yS3hJibZ6tS3MsjdLa5GQlCK+mEXuM6l0oWxvpwAk1dmrCnZYI+1s
Pb+vp50ErFDRfVWV6HX6Pq9CP++AiYyCQ5beGoJ1aGVwWECYpdYAqo3u6zjatuDYyEYg9q0R3MhQ
JACVddaBJp9UbjpeqxB/tCCVWem9HSeZK3eWB8aZnZZP9iTdamZvNxZgdANwzomyb5UGpSbNryTw
bRFIYMT7KFVtywBysJKcph0ORgTikbnjk0ClSQHvEeagRAkzcSa4NSCqE+5l9SvKQq8NIj8TwXEj
IukTZTuPwXiRfBak9kEbaRfWdRYk7qAfJAqkogaOCv0XyZvXDNpAbdAde9VE8kucLCBOBC3cHvoS
chxea13tkuqZ1pOnNWDWxrBWQLvfKjRkJ1tUFHCJnzLlahyOfaYh4kLSKsCGdu8D4CzTVZeX7jCz
7YOgRgSRQh97Vg+WOgTLR9nAgzEjO4jO3DekhpQI0p0uB+GdfijNjxSignH3kCSjLRblJtd+CQDq
GE1lFxJy29zWqudSwi0AyJeSQrpieC7QoIe8r6Oan2aZXdHgflbDUYoS+g+mK3Wvekc8IfkKjexW
7fYS9EWkadzS/MXMAd1MeCKJ64/khTcyKUiph2VZhDgEkGJ36UPpp4DdxhvVTk7Rlm4ALD5x64rz
C/hCzJKZhKSeZMUoBZyAvkbDK7szP8PBkZ6NwsUrACk61A2iTe3QqxCaojwsBSeYsWDwWJ+aIpgX
XGr1TJScl7J7+V7ixC62Ip02hDSgRgSFMRjagWawzV6yp4Y3scf9dEzWkdQFwNQpYmTjdeBTB2lW
VTgAZhkNKrT5CSgtJwJLqcoNzutbqICnGeq8osGitUVCBIn2oAuvamUTqsQ2QRR/eQ/XXeRsgllb
J1RiQAtQq0MHGN6wS3O0rHPiJON7HRWcnGX9g52NzT9mkSWaWpJGo4r1FGJuGyP0NU3Dswind8bb
NeYWRbKfRVoDK0LU2kn+aYT3l/ds/g9+HqvzMpg7czTNaQoasI7H+SYXDEcYBcey4usBDHF42Dlq
EHM2jrMkFoINWbfQ6CtYhK7AGP/OrLfLK1rFtZryX0ti4VzjmJYpJgNmFx+9uRUQ7i00PYxN7om/
eK/49XxyYY2JhQQUURpNZr/2Zg6WmV+HPoebYhc66NzBNTiBgrd9TBwM6SRT2cT2VeVNiSSg13iD
qTwL898Xnj1GomkC8Yf9M6Hm1F7rQcN5XHLOjjX/fWEB1es8jErsWa5/9MGTKYHxC+A0jh/wrDDh
YCqVwehEWIlFoJnN3Kus3IVq4W4yEshTHjB3hPqR4RMQA8TBXQGcKLQyt3qIVLzkjoTxdpWJF2mH
NmMpIR+mruQPO+i3pVfUbtxUt8sTpGOgBGiPESfR520BEz5iTQ2NQEZEzPpfipo6un7XgPrt8kbz
VsaEkHoyaqvSYESd0CdWoAlU3l22wDnSJquh2kpi3tIWn1KsqUvQ2gty4rUYAGvUYNNDbSU3wU4H
ua1IUbZaeyf3/85lTVbetClrXac5FjlVw6ESYnuUgU3Joz/ay5n3UZVFC/wifz8ZlQSkeC33KHpO
rxnE4Caz47jE+tc6W5j/vjh7tAvlYIhhoawbNzDBcaOE3uXPtToJDPngv1bBnO9paMGaMnbwdX90
VIxADtCdj+xOgpadrQBYO1N/QK11r/qJl26KQ3fVPNQbyx03hhsgo+Nh5tbPwfkHMaGgacpEK/Rh
lhb67GMQhbbErgceLOQfHodnM8wZLxQapGjk4GrbifvBjQ9zs3+eaajAtoPMiq/eul4vUyBTpyqW
akCA9++fs52KQjZi5I2126QQNbRFJ7kZdjP5mPlqeNWHcVu8RKfJG6CjdB36IW/ef5Wz01z8AuYC
DAzDmBKKX2CJz5Xg9+h96CD5abNdD6BRODyOGN2MdcdsM6cF+jeBorV0FUadXVS6HwcfVqc/XXbA
9Sx38ZuYYySXwqAlIX5T49Vg2BU9yE7qkk8+Z15rCAQTp7cgjAj2dl7xcBXvsdwO5nwVRYSRywmm
O18B3x74HcEbSa7EHfVQ+LihjglK/soO7ngvpFUfX6yZOXRVUtZpPRdckuJVr1E+JSC+7jeXd5Zn
hDlIpMIQR2HNt1j8OGq3okxxp3DKkfL8n/zISRcrYY7RUMVtl/V46lVj+kBQPaDXSp44Yi048hA7
ohBvcvMj64+KgKqA8jsGukNQkKsoUFBFQ38E5yDYtOxBBoqvgIr4kHnmqHtT/qj0qG2CEtEWp8K5
vDXrmeDiZzOXbRhLtUgq7E1w1aR7stUO4D8EAAZVB9nOfkuPJZD+nO/BdTfm8rVaU+pJ+W109CLn
odpY82v8qvRGv3roNo/Q1uIhGdbj3HmlLPKlj6SxLnMYHYHx0Z/UmZRF81pXxDhKdt3/Hre8/jjX
JBPndHCn5tYIk2XrlLv+CoIk8Z5chYVNoPitPbaAvvo86R2uVSa2VYqojxhBpxgsckHgY0MR9ZA5
hpftTH945KtpcI7XN5JycTnn+VTrxYBVonhkS92Nleg2COl4mfEc/i4cMIWJUalq0MSazSj34xeq
cEeK7sqmzkAvJjmj7IhbXmeMu5NMdNI606zi+Z6qPOVD8aHpeRBO0gk+8z0TEl7z3knroAD0Mmdu
TF0GafXfb8ZJEFGjAjEi7oDBVY7zZDiUjfeVD00Dzit9fXULW+zRT0dL63PYkgGrjdzRcBUfyrAH
1RWmbQ2xaxdSDnylkHkJP77jwixz+PUqllq1RlIqfXRHnHug/HSH7IsrAIqPikdcyw0ER+BPUs6n
7YJhNgCAQZN2eoL1hpBQ30OkGqjpCAVNn85D2+7lwKqu3gfnZSrM2S9oE8nmXBvLZQi7osLcKJqX
dJaPaRVHCkXHUvvHWC681AD1zNReWaiI16DqNsh7GlLUf5IJBE6fpVq7Up46pJL2ZJRex7bctP3T
BIXbukZn611MIlSwzW2vQexU+goLvBnH1Cu0G4P+EidqVzTFf5rZQfw/pH3Zbt26su0XCRAlUaJe
1c7OdtzHeRHcJOr7Xl9/h3zOWZ6mtc19s4IAAZLAJZLFYrVjNFZCM78wMCIm3yt174OZdReCx64v
34q6EN3YTcNwtgWcIQo0GY1/4DqBMoc3swveaz9xipfMkq4Daz3pwqdPgm0XHTLnRFUy6H2DFNo1
2mgtOdDjsJsvSh/J1yO+Yqf7wR8M7/jGbtlJFviN3DUDbKDAD961G2qXV4MLp/caPpYF5Opd5WNK
+rGwRVWfdxf3O2XkrBmouVnXKFAPdq8dyN1i5RepDQiI1+SKOTBqq/jCLS4K8BHiFraPoi9YBXz9
AESlmqKrJrCyP1uagmrKAEwUlP2N2BqKPxkVtMJsdxlpHxK44+/kClx9I+KXZA9gYX/YZch49/v/
AnJlMx94Jok7dD0jo1H3kCQdi9J6h1wZ7ugRrldyC64lV39NE8uobeZlB+nvSBDZmXjuLI3WGOKp
gniMhd6xw3BVXUXeyptVn+gze/kvhsK3b9bH1nIPkyyB8FmfING4DWM7uNbsFp5F6af269ijmwuB
m3YUzp2IVIbzo7UClaFlgMokmZ3tF6dvbLJDLQfozQYeD3vAtRHZ0e2o6GxzuRfRHOEkp/H75uYL
ABpbX3LN1lI0tGdPNuhVG7z8AXF70bDStgH/2GPueQQNz6wENQQn9E0nfyZgCQRsR5koe7Idi56t
kHsQ50Gu+g5jSqtj+nPG2LBXHvbV7bSbrg0K0ho3OaLa3fnSXrS520/xP0vkp8q6LkOJVe7g3yD2
LaTenoHtEdyF5n2CNNX3lvkdjPWLwaFE02QUvdAUyy1Tb6heLArKUSMpnNoE13vXOXXV2FOKUd7p
RyHdy/FdC5LcCSTAgJFxiwTsQHnym2Hqv4oeh2wmVqMOB6aRE1BCQJHQ7RYVeJn9nmJ8ljSjs0zP
oOMAYSu1Y5Q2BuDrGOVgR+FtWR4rpfS66q6ZkNhQL5QcgzYzYM/r2UqCZc8aYmu6k9B7fbpZoF9E
+lOACgxg3iHgw0xS+9/vyHYY9LEjvEPSB+PA0jVv1s6oDmp2DlIduCR/iuNqKUPY/wSMXeAXE8jd
9KTP5HKmPwRMVNiMkJvtlT8wHdfJrWS/v4Ct1QJkXphGFgnkXgKDSSQYShz9fGD+tK9tzFYcSgAT
KpiMxwPrfr/AzZt7tj7uOWikoVAl6PWJFZdmDbC+rHG14mrpBtETt2mHzyRxln/Wp6oxDOTO+sNs
I3e2MxDHJk63w0vuVZbxACAHweK23fYzmZztX0yU3o1qtcIn2H9vDNGcAImAKYQJRlkvOA6alT9+
v6WihXKmn0yl3DcdTjDpiaWPs1upFxlqsd9L2Q5/qAYyJoUQMCNxxp5Eoa5ndb16byMuRGubAPty
TL/0pL0uOLztJX3I4ux7Y+osCfoKDrqGzvVf1XSTAH7r+wVtvphn6+FsXpmopCAt1rOkzNfjzI+D
u38jgfBFBqrmcyxV7xIouMSfKVDnvpewuU8AVASqPPiqGB/eV6zQRq3C0VPzos9eS/O+TAWN2ZuI
RexMBnePdCOLpipYVg8K5/FET/Eh/A2kaUQKyQ4dQE8FeD/EHADr9n95ks7EclcpjID3VkgQKx9U
r4eH2rjGofNFWA/bSTadEjxMqkoUvg6jxVUdRCNSFyvG9MqSHR8ABeWrh8ZSLGkvGoHffNbPxHHm
NsjNZTQGxBYogqIu/stoJ4foPxUptrNQmEHclGZQzURvjaarPMlWUtEyLcF6h7Nr9hhKemwvjV12
GznTNfWBAK84KyNjv0NH//eKuXm5zgRzNqkt00yL0GiAmjzGrsrMilvV+V7E9hN9JoMzSAba+VtY
CsCR3E6gex7s6m1l9xkNt3VmBzOYbIcaRQ94Ek+UGt829GeyOQOVFEO0aJOyDiWOLjqrGMXTYr7P
X6LGHb52yOWJhG5e9jOZnMEKJ9IkMcOe6mgMI8GTXEBS/CTY1U1/4EPKe+R4ljFEfmswS6pixBO9
iIpdOEjl5X6M+46JtpvqXgQ9K9CU92fnTF4wL7RRF6wqBah5qjsdqf6dLr7Xgs8kVGPE0C5oAJ8B
o0KhAvJp8izYtPXWfjFWZ5vGeTWVInVtMeOereqgYMpDcgebHCQfk5uHv+sQOZPGWeS86HONyNgy
5XpywBh3SJxgH/srPz29X9ke/+XqOFPcl0qvdBk2MNmXl/ER0B2I71bWI/BdW0JpAjV/v/Znx6Ua
SWFUFa515wwOuCPiI0bGMb3duKbPYmu8C47VhQjaedMtxSCgggFJBoJy7gDJXE/hsjCM3g6Piywf
oki1larf1TETdGu/9xV+1ZUPUdzpJVJJmnCGqDWNDJSNIzskd8Pd/LsM7fIXkl4oY88YUbC1neET
N3ON9Cg5IsaB/2DBPj6DO1Q07HYdM4MViFD3GV0ri7vgrk1wsHS2pofCzUpbFNRuV5fRS6VroKNU
ZY0Lb6Z+IkYZwbpMXvJDBp8nCJlgoy/n+8RjzuihX3g5RLsMrcY2GBnB11SJvfRNDTv7CO4Nng0j
LeIGxjt9aPb9pf57HShvvWWtqoNm3Gnu+6MopSeSySmYHJBex8mvEGjTBTxOWynDC1qJkAHVd2z3
L+p1tjhOvRSsrFVDLC4PA3eWBszYpOglRJ9EMaTHKgfPo3oqquBYStTuVECpz6VLZ9PK5WMwyZaZ
y5Y+UJAfxoeZ6rYyB7vOQJ82+AaHtrSMAQmAGdy2Qe/Lyq8i0qwAhdu87q+UebRA7esxcyxsZQHM
Sgj6R4xNpgVgeCb5qBfqXjMTMIvedPQtKImtRKldRQc4Q4eeZQ56xW069I7ZIfaspZ+mggZs5UIH
uVyJseM2ua+je13GqMVdkHjqcDSMV2UYnCV7SNrRKxl6MxvA9sKpMgPYKHQqt8nN1CCTMPg6xtP6
5jInpT31KL0FkdsPADo3JLZL0FhXDcExXejBRMpZSdwU/eth7hcEN5CNOzNK3JEodhnqftJPrhF1
PsUgaJk8NcDFpibY6Tov767S+NqM63sdA7ELCGFmhp4iyWrqxh1a3apjDEjEaCvWtMM8z266Eg+m
s10v+yYYD/IsId9yPWSJjcZaK2sy/ORul2r0hsQBut9VAAMXTislGAitTbDhoR+8kPZKFPnGlLlp
dLUM2XEGF0vbH9sutsdutvL0NkUPGiraUyA/pSHa5BJLm4CiNvwsMScko3dt6fdF/RiGP7NSPyhE
t8b8hxQpu1l7UEzTUcglG/RLE+YqL5w+83P8JZl+q0psV+xCjlMvp6PVZPFdBWLxEAyZYamf2Dzd
NFPiLk3lVt1vdF059YikNgqTt12nOGwJ9n2zPKjSYrO0AB8lcQ2Q3CXFXkl1N9YmdykNQDGjLR4Z
JrOS/EqXnTmu7IZVj6Hk6QUqJssE/UINNTrV5lVYPEjJjUrjiyFWLhs0+HdBYNNScTKwzrMRE72N
Zi95fWqh5tMMgDDdykzzqgESeEaXl3nIPFoeqRqe4JtYbJ7trgV2iQxoy4haEqbta9SC0P9hlJjd
prWnL7ptgEW0Ta8XSm9SdhkWJbBmFKueyhHVHdmeJOkhqvwM7LuAl2Fd5jIFibEc1QYLgJ5oL2Y7
HYRZ5sqLye4TovtR3fxiVXFcEfLlqPQTfEwSXsmS7gyq5BeZiQe4Ixba4zrzBowxfWlROfBq9SUq
IovUxFHQr69LT6oCqIzlAV8aYXomNm1tvjULcogD0w5S5YSan10OoIRXS6yBYWbhSsGo1tygwWj6
MeMWDtGxKd7U9JWEF8McXCl96UbJc15KEAmInwZAJHC1iwCeYstA7IobQ3UcjVH6pAqumgpxRth4
AL914ixDuyQ4X0d2leqRpYadk6SneCiPOXlQo8UZq0d4bF6DWhsda1vWnwMJKDEsccMB1dZiPtSz
gjzzhZwX+1r9bcDYDEbrtPLTUhEHhNFhQaygjB0Nd67tqTtow8nQNXTt1soDKW406TEuTatUEOTh
opessoagtueM2Umeo9tD3RlgiKVt4cwJsZeZOkaeJ7jLxW4xdBDyVBfYAy+BhTDTe70XQgRuBsBn
hpx7oDV91pG9giE3bjF2giuVW/JF7LIf5NF0sXdOiw6Q9Cr/kYNTRky6ub7E370jXARXVFmyhDIe
rLUdnQ6jbRa/8IZZxbR2p//WdZdG9S7CfB+NRQ7n+hh+J5uL7LSZ1kSbsfR3dxoxOTlGqLbXznvL
9aMobbeJHcrOtpqL5vQqC6Veg7z2z9rzAtocONSLb7xkVw1YuY3LoLBB0mti0ljzUgdgHuOLwjzl
pQVaqhBZazOYYNQwTRM2ROM5yGnQxZ25vAftsDC7zBlH+7V3ipsGBc9eFFVupgg+pPHx3tgB820O
4dxPuJBxCWYTAh4V8iRpT8qci/oatk/2n7V9ifbauW/1CGtjF+Yr7rkfu+l9/xRcqe5wX/wWZrc3
o8uz1XGuXh0vM5FSyJMPSu7EmF1zMC6FaAlW0aMHOEWL3/0WRWjq9t39WCbn7QVtmzdTgE3N0sAm
PWrI2p9ajW2lII4+/wnmm1yWga5A4VLVAJHo992g3sxh7IQDIEFG2c7Uca/CyBtlt3YhWDOGeIEA
sZvicL+kmKlBZwCJmDUDsTxvCrtGQdVYAkdvYaw6DZ3ESDRHN5j2nFLqFXXl6AtxQd5rfR8cbvu1
Hyvl3M2gzIENsyYlalXfg7470BK0zRXu91K269Vn58gZwwE4HSXGViCmN21QD9kEE/E6wWOmvTDp
tWcvc4Qydi9UoE30hjPBnBlMslyO225VIHROqd01k95G0A4VwF9setQDRzSo6YrF4lGwsavN+WoD
PzaWs4EquNDTfk0p9JgFnDt5PxWFTaRbGb1/jPSHtL39fo83CQbBuv1/due9FnoWeAN2pCx6BXuc
wRnuwCe+ojWHpgz/lFoV+k5l5bZun8PsNp1xcQIUxlRwMAVIE6mPpF5ew/5xLB+0snSK8n5YHil0
tAUEEyliVx5+0/alDn6PzEA8sPv+20VauN7Hs08vcLckdcKnG4YPahVLLu8K+FHfC9kOmT826D24
PZOSdLLRtDqCV83H4nW7/hU48pOBTmBL8pcLwK5lvpBEXLA0vh97yiJVTidcMJZ3Tp68rS5abYhG
dDah3s8O/53n4mxtZqaGJMMVO41wmkb9KUUjbhDMNrqaSrW3KPrQmDKBHP5hMO5HRfeNZd4PcuSB
cdtaJERkQMcJb3ozQeCAYLJCubK4a41inwbEExyE4G7wo5sVUxu5GvGxyWnxqJfu0J1O/e7RcDNr
ctHscFH8ouDI1g1Luvtetug4OHunqkoThQt0QJ08E/hN1cUgmqATPB785GactV2orm9ksl9bKlK/
AaGnuDNHtBLOsi3tUkxzBTFTIbtauDcXivHjx3+3XZwVy81Wr7McD6GWm7aZXVV4BJekcf5GiqkA
JAjAMGhg+Hz9I0xgSLkUYkwiuCrUlypMdqkeC0gBto/lQwjnJILBuQ6SGvBBRHOnSdpNcIZnGoFS
LLRmE0ksxOuTIQoDVn36+gx8SOUs25JI0lznUnsqkIsx+3sV6Zd/tXk8MmhmNBUaNSAhS3/15Oc0
X3QYy/9exnaVDcnG/z0hHnupkM1CR9ZorSr8T5UNU+oIYnTAxFaH5CAqKgjlKZ81ojWqCCNkEcps
5DCkk9cYijVpz6QHvgJm8o3qT5vNlmIWFpmYw0hqUb0WaOV/eC8+Fs15gREZc6VO8BHFaXRH025u
6ctaW0R+q4E88GV1miVG5l3X9o3KMM5ExUGSdYWMvW7d9/ZdoM2Z7rQWI7zQEdlDwa3gp7DbEbBI
7QRhQ/xrDGa/mt7mvnYqCS4Esk8G+FUltRXs7Lbp+thYznTFoNGgBcF9H+oLE/kchoxSMrjf66xo
ZZxRKZUh7MsRpwdGG7tE+Ncuv+aCunpcIAsDgXPlSbkhuCnrT/3u8Dgr01E1GlUgx55kZBPj4VpD
v2mevuS4/VUUC/ZxU5ipgBcHe8mwaZ9vCTKusRQATfZkzqUz16k3yZndMRWgwBcpWwRL23y1z6Rx
p8YowLHnAdKiTgESEyi7W6RT05s+0V29AiVkLJK4avqXzTyTyB2hqZEaDWUJ2iNYZJXFVQAGyO+V
ZFMTzyRwx6UakbzUMdYE+KwZaCFScdmaQuK2zVzMmRTuEWDdKEvNDFXU/HAnY+gHRgQaCKLvo7wr
EoFWbO+aToCpgAQEeOc4rQhAUkgmvNnVcIjJA+v/fL9n28bZ/BCwfsCZrzlRc+jHEhUw9WqtX2ZO
6YcXy4GgrS514FgLmolE6+G0PAvNfJYASnQK+tLW6sTJiIAoaXuc+GxFnGqrbZmkSQUraKqvcd7Y
ZplaA71KzduaVj/b7NIs3oq8PcyqcZIDoX6sP/6rnn9sKKfnatya2ahBvGLYFPyVraP/XnvV14qw
+pACVGV0jEPpYSBdGCBv6+aHbO4GNLomBQEQH97LtWCD2Wl76gMf2ZJ3InZ20UHy1yAPMzqDuug0
0MYCf5GlUQHUw3sI981O8iGeOcdj1AcQkZ0GB7lz5pNbjQJMAKC+Bfi9UMmpdupF5yLFAcjr4BiL
Z2G2bco/O8pHfEbW66murKfpA9OLeMRRX4oOfG3oqW4eNA+cRcUh9URZ0O1e5w8l5kPAJQ/nCogd
8NHkbl9PT0H7pyeTC7Y8q6sfU2Q9Av3n0F1JWXRpRK/tpFwMWeW3s/wwto3bmxdUiBpoiDaDN0Zm
o+ZJjc1YkJCQUChTQoD4B6qXVJi7LfrXUXG1Rrd6o7JLI7aluvQapfKVarHUBnhnzY+ir61OAvdT
Y74pSetKQ43q1RVpJytpL2lr2sOM+sxMHJo/MApOSi0DfA1yz+qJND+G+BArdnw3hzcZRhVG7aEY
b01zn0+YzLLwZklLaEcGGBBSxU3UxlaD1ouV3woSjf380AZXSTlf63Njoxrr5NoPgMBJ4cO8JMcx
vpmW3uvbQ7BCaoWXYQl4cd0rAt3Jm84281cFBR9WKbskvzVMkR+16eKcnThniNE0miBBis3V/GZf
eGy/smRCli8w+KJD5CzwGLWKOqyaNf2cnLKx+3vpUt9nx3SwyMN0iTosGFp+lDuB2FU3vl5mk2oq
M8BbyQcdQ1/qgOeCL1WhkwSjZbv8wJ5e073ixT//ixm2LfNkyrpGKCMmQevi52dtJDWL+jU9VMPv
7gZ7hXmertcJyPQJ/WnX4qaCzXfnXCRnfEMwWrQDeW+nyKSLtXsbHg69GWwZDQ29K2Ya3Xy7zyVy
NniKpzhNBkhssKf1Dd7u+27HrgJMtXT32YWoOrHZdYzNNDCXoAGvmzeGeq+xIhuQ2Vs54BFp02Pq
997w3PwqbNFbtvWMnsvigkYlDTStKiHLHG7H8kULSzdER45sCpxGkRzOpgXAzKLJDDmxOvtqdKza
H6puuGwSYYysGsdfgPMFcfdbC5NZGyPcO3PFr6IEBFyX8hhbAUUflWhkYjOF+B6TAVuZqRoP+on2
Va3IZVTRFgp0u1rZkXLZdXp9iOrHJezBxhLeabWBcjfsdYXGAUurGyswHgLU2YfYjhftrpSqSzmf
gScIDMlkX+iXRruDKbxQpf3/t3VARzZwT4nMMPHCdM4oEaaOeaDX/amc0TFiDD7YCGzQzzrAvrUL
oNt3ZX2ZJuigaOAyUtRaWeE1ffv2N9+hG7hUFED0Ju9uox+Nzq00DyfZh7exNtaj+njXuMlNMFh4
jMStX1/tIlZ+JpFTi75M83gsF1SV0fJcX0bgZI5AgF475V47SXvh0PumPEbASqhhFE/lcwRGGgLK
zJyGE2oFB72A32acyr7y6rL0ejU7yORlzAIbE5dWoeHR7F7ranH+ZpvPPoJz0UcZTNQxGXoYEuav
u1zaw+NgZVa5L53kWr8RyPvqF2OTz+Rxr4FSFhVaEZoRhnIpLcUFuIA9HOoTuRC7jOuBfb7nn2Vx
z0CV1GRgI9aWdLtoiNAZJGpf23hpVhFUZrpGmW7wOEJKALqJocAZNg4aZQAHgxj090pnid6TC5Gj
/9Vf+CyMU9A0DkgwpsMIdMQTiHTM+KLNRdd/+3w+FsRd/6lLK9XMkwGdiIGfHyJPbS8HG3RSQM7K
YlHd+6sl/rwiTvviKGSTUWP7Vgi5JszeOUnUm9pRPDm9AS0RRiVjp38TD2lu7SWGGzDTB2JQ8wsz
UYgMSIgYvz9R9aGVbsLsfiwEe/n1PQPEI9wrnaJx1vhCIbMkYR/njPanWb5T6iNpgdhVvKFXXXCH
t9T8XA6nFn0eRGlXQU7J7AVl0DIcBCmqjZTt56VwWhEOI+gkNYgoTgWmaGfwcoK+DRN/5b6+my4K
wEkJ7IRoUZxmlKxXSRdD4jqikT9HstfaqPcH+/K1Vyw993JPGu3oXiB2Wy0+zowzT2zKy6ls9FVs
NYBF6l1o4miqta62uFRdgNz+N9QaW+tVCCJBVQMTA/Tls5csNcDLjmc8Ps7kyZlVedNuQM/xggjb
AuqO8ybIzWwpp6KYqmmg9sCAgfZZ3tBmwQSC0OGUIGKcyM3MNEDvnpbwTbCjq3fIG+EzQXwjjUQT
NZCJMp5KY5qtSqmdWZXdaAQUOPoV5Kz5XaCPTtYAg5nF13p7zcpO4Fhqm5sLrjEN0Q5+fZkHC6o6
U5KuP03GaCctELEYssjTD0Vijj6hVS/EE4uaVaAsF2qjOlPkjU0IlEIFxB6Bl41s1yaha8iJO8kv
KvztYQC3lnzbgghESX05yCyZmocGK8w1sG8X6lUF2GS9U49LQDHbiyZZhe5XMOm1a5GMvcWCe2UJ
rIL9mfA/8wl++3yse/lFsP9ba0dHucmYAaw7VeYUa5RZPGRK07/jZMXtb3pKQF+pQZvJc9w+TRdi
fPCNthQig/JNRmgiw4/kI8w8o2OoBymciuJXkuwa+gyIahIZzhJfl/U1zWavagUDeVvr1OCvwpHC
Min/Ete1BFzaoOpP5nI70Z+T9vj9Rq77xOuxpimaYqzGXFY4Ewicb0rKEs5Eq2pW1QJfjEh2oE1O
my9OJ+w/24goiQxKFqarBgE+IU9ANrNEN8cRfnjnhLoFmO36QGD/HASx3hj5YJmyReXB9c5/WSJF
hE50dVUZTlU6PWO9okbwl/bh7n8q7BhjF3OrbR4VJkoUVUNdWuanSmpWNHMSTriOV5M3nOgpPQwv
aFH1ZU91mxS+vchP2zLrgCv4R+L6RWep9SomcSsVC55IrXXbIbDDBskpUGN+ryPbh3Ymh1OSpU60
RpVnKGFhwb0dL9GFfDs8kl+EAUYk9xIUKQTGbfNtPl8b91JWGeJLqmBty+voEme4QgJvpXUk2E4w
4+qgVyUiZKuNaR1oJ5jc0VmwpiD4gZU4lv7X52h+JneK3V8viG2RxapUqzwMR0SHTqnZwDlmKGXn
qCTbyjF+lYScp5sO+PmHrM/P2cliHENVjAx+QnLSD5WXX8S26oO0CNcjFM83bj1m59LWkO5MmoIu
6T6XIS34NbvodLowbxC+wAua/Oq30AfavI9nm8xprTElUhqnkMbAb70noLScL8ku95FHBcm73qO9
qkPvq/lWIOvzN3oFS6ACZVOm4Priw9N0pEAKqMPx1P1ckJNw8+vIK9D2y6z0DSNZt38zyUk+SeQ0
uS+6sYrGeUZ3wlNlSpgN0HcdFcUcG7bgkxTOyrEonWZaGTNoQdBlS5vEzhky240hoe1iuA6b2G/V
yFMwZ1VjeMDIl99tJB9SRbnOdYBvGZHoNm3YQ2IoMkobgDYyTT6ZZ1RJFyYSfDE63y6IU6NchMu6
UcDB1p6J4K4JW8axUaRsPBmphyzsvv6zznSTXQnGiRU8EZUbO3Pn4/Q8vlWTLfYJNp7PTx/A35wp
ktVGX+ZTNtSONCfHJrykzfzQFbCMVSoyihthLAjqgOxroD5Mv7zWY9IYfd0DujLbx7vxfp3MnKC5
7Q95Vwo86U19OhPFaW2Vd32J5pn5JKW5PbWPRXmpi9FfRQvitNZsy0VuExVaC76QoSwuBim5qA19
H46FVYSGrwRXrC5iu8mznVE8Cx62DcOHfSQGcnFEw0AIFy4wmiqRkr7nxgYH04EAHqhc2Vvj89QR
5Tk2sBXIuTSeYGwpUiPrYkjrnA4dJf7gaSBMORSgfWUgYd/3HrEpqsnIrYtkb+ipShUE6wqQflEd
4RZazMxY6oYA87SUrTQZT7PaWEzRrQisZnMp6mPbUB6UYVTIQa6VEv7qa0U5FhOrwdyD9ty5kJ24
IQBJFyFFb0R7wC1WjbVxAROmvPMqj2xIkqZrgOoJDhkd7IkRBrcA1TQKZ743jNknUfx1WFD4HNKm
OWnXyZt6WvHzut2K1APcq2SXgFy+fhQo58Y7CYimdbabGnCVeZimrA3MJMEGnvTqrQG+fQS2pWps
njS5t0gGyMAAcRmLkecJflC5dw3k19Ul+jkpqZsyYOCg9SBQhl3Q4qjH+Kfg81bTxrnV+DwMphOq
UVXn3WqkV9WgzuYGOYU1edL7wZ745LBCCWGwQQgltFGwBmIVARKNQdHAhPz5ZydFY1PDpqpY5U1O
t6883cZUF7gZWgcOg93AL2ysA7huWoEl3AA+WyXjt6qZCCD4OBv9HnOYyVXzDs8J9w/EnAAsxFxp
iNlTd3Lz2MG0iZe3whrVRpXls2jOVyKYSIzYjEVXrem002uD6bfO8Pq+qi109NhVIllMWn5kVQRi
Is0dQBkqNbEnm8uvqGWXDExDWh3Yev6ykLuhoV6v34RtdxFL6ZsR5u73SrGpsmc7xZ1RbkRTrFS4
93GlPqWV9pKV8V6rnuOs+2mqErFogLFOlMr/QqyCrCdZewEpn2UyTSoNw9TjcqKyveIbjp7kiyvb
a2L9i8afieES733eJrBjQ3Mal9kvg9we8sOi3rAUCaBS/xUHoo62bc07k8iZbZlOEpI4kNiE74CG
hbNmOQYkmPr3h1/3Ot/8Mf2FL7nmBP5vP7V1TOYsHugiw4zCEPs52ivhVeBWuG6lLdlV5gBhsLGW
5xLdpaJwduOR+iR2dRbOxA5xFsRhDLFJIrmGdqmbw08YMLtsSGstTHCtN3X1bJGc7xjoRhP0PR6P
tgH+gjpfN7N6IHEJRix2W+u9r1EMeYswnLZ1CABOK8y/an7B6NGWNqtCWE3dnB25uNVXtxRdLUN4
nc+pVTeC/NFGSR33UYWvaKqqvvYrfN7UiqgdCNfWs1QPeTEczHbfYVqZxeGvJgntcUWKVtt7rZBe
KrMQOKxbr+a5cG6Px1ruVIQBzammIBtVRycUJgI3XLhP6+M8cFQ+Q6laIGJsgO1e64De1WdfGcPG
Zjo4IDHlgkRl82CO1TpIfpUAlWAOAud7CyTcZs5QJ6aRIO3VNusMIHj9SHxgDL0/zXUiB7u4PI56
64TspUzGxyLVU4EB3NQqZAiRZ5eReuLT3rI2V+lisOZE5gWp36elNS56FFflpUV3L9ou+/hOsODt
o/1HJJ8AN7tQB+6TBJF58Vgn+s9KSR2aPcbpZKsp8JDrZm8aoR1PRylCVmoobqsudsr0WvAhW04g
3mYT2XaGsJ4fB0nqIgXfCj4kni1AT5lXGDQtHNANglJOAom1Fb7RxQbzrCsa/NzcgjPJ3HswBWpc
qnmI9sHxGLZvkSnCMtrWqjMJnP1Hfg+oiRLWVjeR344APu+uluK61gMvTP/0EZwf9tAn7LkHOoRg
XzcvFjVR1SZUQfTOhWbSbJTGYgSwxnvtz/RGjkZoxSAjAVqN7oVglxOOjWxFDdqZRG4/daWZG4DU
rM/OAqcyWIfu7FSzBguzI82eWeM+cTGELcoJbcpFzo+qSFWsf3w2kWEoaQOoHKFB6OCVDwNmPwFW
IthOkRDOQATg6w4DE4a/t9EXCJDg3Mo80B5iyhywqJMLjgc8qaKlbaVuNZiFf9bGeWRGGNdmFWNt
k1c/y8+ZFzirSAxrYHLX+bv82ieBXKAkxWGrBDoEtm7gK8/dVezmdvS4Fr2ltepX+ICc+X5vN+/h
2Ro5TW0B68AwkQoneblkSWiRdhGc3qYEhLLK2tSi6Hz4PCtzCTgO+GG1WVt0Ui1w7H6/hk1v5EMC
T2unZJqS6TMkZEmBoHxyRgNgWEP7WiJAz3Li5nLhhpoZud/LFazM5NyDIaX1HClrkGmqtqamtil0
eTY1HziiSAQqCqJZ7njmKMuUZYHmR4DVoBFiJxM494ooGbjtLJ/J4cxHh1A1wDOIMO2a3MYY13PV
E6JSB7yKmUPsZMd+duKqz6aZPJPKmWipK9VpMCDVuIUB2dW+BPD44nktD4gLPv9hjWjuQHvHWqTg
rnNcxnmN0WfsZWw1ikUBcptOliLBRoaYFLdW6O/GRzlYlLXfSrWigP8hmbvX4RIqWt0ZuNez3QKi
H3QmMGK420A9f4qpgwTvGiGEJ3T7oVixHADlJbiF24r08QmcIoUDoJ3yFF5OL/8KB6AQ3Rjmw/fX
Yavs9GmZnBIZ3QRHjkKG5tOfi4M7eI1uuecMPDGhvXYsgNr8e5GiVXEKlClUXfICEgeAGU27Mr6v
dcEw6/Yr8HF4PL511JlNTkvIWF4x6PBjvsiA6ifjFjrDA72PDsvT92sSbSPPuTHUIA5XMB+L8nyp
W2gIaG0ViJK7yS7rC7CJtVbiBq4q4pfaThKdLXS9rWchpLIUdVa3WCjCGmRZFUemAPSW3QXN0gNG
OXoHjahZelA8doxcYev7tjH4R0P5TBHwhcGMo0L8aGN24R1eFsRC9owCcOVH/vebvG26P4St/362
1j5Vq0mO4C4hT+5lGXMHePvfi9h2QM/2k7M3aTrnBGi6q3PdeKEOLDLaeSBZsAw13JXSTVSVvtbW
3tQyL9JEKNSCq6FyNqfMMxbLxGyASnStk8CejNzWuun/kfZd25EjWZK/Mqff0QMt9sz0g8MdIgQZ
ZARF8AWHZDKhtcbXr4FVPRUEY4na3Zc+ncVMusPF9Svsmq24D/Nv+ZbWufjGhVmBsFCbqBFGCSfD
bSCarePw1Hxn9cDn/rye8vy7fhprYV7kWh49AOvwRqXgOYbg5ciDLtyTTGm+EhL0wzNLA8laPr4K
erwBIlrnX1s+dsJmMzUzqnrWKUsgPgcW5tCgOYRbpvc23+ftHTikUC7ZtVrveL1IS/S0TP5gex5n
tSm4uMB71mX7hMtZMQ5mmwaOnytOPrwXcmnpHPc8SCc+ADPkFNyIxUOJRpqgXBMfWDu0C2tXTKGg
evlsGPoBkvM72VujB1hZ4mXyquciJRvQ576To00+lbaM9M5kTFjdlBX54P68o2umdZlfGVNwm4FE
t9rxoJYDUCGhE2ii4CFa+WlW1gGqbtXMrNwLeWHlJBAhG9qIm885o+lPBPx2suMzKAN+4p9UgGkc
fVUhcOWeyNJXe9NFnFCIEUYFvo6IgUerSmeN4PZq+/Dzon7Wh364Jp/ItwvTVkzioPYyFjVx+wlm
VM7NKTUhFQfqPigFyb9qQGlLCwizgAwAMKYOj6LDan157RlbtkzLU9Cm4ewNoEIGdhTeAWE48yKm
VxCChJvTmBLa+yma0n9egJVb8ilpdfH9wsR3nSTCTDSGYIFYjw7RSvZzbYSF0ev6sY2S+aFEIzgq
8yGJC/rzN1zDsFy6UvLC1hk657fdiCHmhqyBQv3hWGxBRM5kMNyuBbpr37OwKwrYsrpJwK0v02Nr
GCRJkhXbfYWBHJnUv96Jb+XbqlHSfMKhFPcAs7LxJrLUs9ezwPKslvq/ejz4zC/oGlvxmuutLGO0
QJxTMVjIyJ3J8VvUHnl9W4I9uCO9Vbp9sE1YCI24Tbfn/l80Q/DdugQlPPga3wHflRIjg6BjeNmW
LFBxaiXL7ZkdL7lRrRHElTFZ++TrcQ66dBBqy1DEUhefHCpd4wueMjtSPStOmpN+ZG+dmdxIplPF
YF5a9Viv2tSLERc2deTRlFNrGNErTKUxM1dmkBlurbIn3ZNMJ5OnKiAJ0KpkP9+Tq2b1YuCFWa1a
uAS5iIG5XqNF9TQILzPt7SrV+7xk32zqxTjzDbqwKaB7kpS6k3Edd7NnCoFf+q7YcEz3a73FV+/i
xUjzUl+MhAQ1ODt8fFHSwEms3THU7J/X7LpfejHEwjMM5WoCMPbzfIAPeIc+QVAKgNP2bj2jdXV/
kFMHhgnSG0iFfv2aSE3QzZTBFnfyG5e2tjaCZyU+JuDkXfmoeae/7dBfIy2jtLqpOV1uMZK3R7UE
dIkCT+TzDDKYGIiFR2daK/Rd3amLERfXTOTUlldiWE3o/Voe0CCNKZ7BmmrXp/IcUqMn6+Tr1z2m
i0EXN83wgRVrBtgT/UGon31H2SUU9ECnQjxPrL8N2Np5vHq1LwZc3LAGUEopj/CVORJPw9BRtUb3
G7ZyZf/WxlncsKn1hzSosH8VjU6erUXgdgRitT/rLfwygGCewZWba5s1f/DaLkLaRhZUlGxVbQlp
DPmy64OpR16k9cAdK9Laj1eoEq4a5MsxFhdOHdJID0OM0VDBiiSSUUUwg4yoNHjsaUWghp0otFxP
zl8N6S9HXngqPj/JaQCaPzy72Q6Y9F8JlXjS6OQPbfTwFKUkPhcbnBv0Nqy599f29HL0hRNTKXpU
c2pX7dLUBm83uhkfY+ZBlb2DV/oMpg30kCHRt5Zuu3pJLsddWJ24r0EOnuCr9X3PxtcM+Ros9Y3+
PLOmrJferx4hBPIKmkkAiFuWQCIOrCKZNsC3VwUKoiAwla7y+F0dQ1UUQ5VkQVeXuUu1jZq0zGGz
RbS+csTYKhCXQLOBpd9GjvrkH9cWcW3AxZmdBkVA2gsvniRDzxoQMSV7+vnKXzsdKtR2PimVxG/k
ORL6fPggGyGroNw3oOyoJZBPSCP7eZSrYcjlMPOHXjyocYmXcAowjF5aPXy8+MRnPeu84aAWbx26
dPoGeWDjpUmBAsrTmzSrbv1krd9IWvva+ecX0+AB1mzFkAc7XXPgkGOOEXrls0J9ACJGFUqpgWLz
nGCp1V6CRmPOGaYf9Hcaur1G3XN8zx2ju9yvKb6hgvDLxLlj+wKdQSp7LfH4iYhVZaKziA7jKRxm
6vCCBcqbDtZ8TX3gY5DdgA5lZXGvvbqXi7s4JVqpcHHdYHHTnnp3DYSTItoBEJ5lNg+f+m841PMD
t3znL0dcWLS054pqSrGO8h3/W7PATwKwvRaYEq72ervw1TjscriFCcsSTxumAsM1VnDyt+EGWSYC
qQEQP/+Nr7t+SNA7ARoO3hCXkFoD3mxqiAPkNgaVJoArgbJeNtaeo2vOLDS5/z3KMhYDSE/WGx6j
gO0I0uqFFR0rR9roTny7Bp29+vRdjrVwkrKiUkpxHku2IdT43j4A0QB28nw3U1h1+6EkvrX67lw/
lX994MJJ8lukz2Mfp7Kzgl+yqTgRVc/ai4HwGdhk0P2fV67Byr4tX4BpZrvNZ1MmprZgiY+Zlfvu
H8JGUAuwKrhmGUke1lg4rqZ6Lld3YduiRhUMP8TqCoVkGt5dGu/8IHM4A+oHqduWPM0N2qm3Pngb
dPTaFZMVyTWNxdJO+Jw3vf45zBLadlVExjB99Tvtj+rJf74P/8v/yA9/3Mz6X/+FP7/nBVQO/KBZ
/PFft8VHdmyqj49m/1r81/xP/+evfv2H/9qH71Ve57+b5d/68o/w+/8cn742r1/+wDIwvo937Uc1
3n+AMLn5HAAznf/m3/3hf3x8/pbTWHz89z/ec/SYzL/ND/PsH3/+yP313/8QDLgV/3n5+//84c1r
in+3f63q4DVJ/sOtk9fsV/3tn3681g1+iyb+U9DQEy7MFxIU9rCg/cfnT1T+nwBno0UV5NEI5ucn
P8urJsA/kv8JfhdNBV8PsNto4sRM6rydfyT/U0Eh/PLf/ePfU/yyWX9t3n9AA+uQh1lTz7944Qbw
AAyrUPtDryjAoQZyGF+frdL3WrXMef9Ys26nIqMYQ1+g2MJ5NVR7QskSpJXoHO1pURN1l39EZzml
Qn6WLOiTA7nEmRAjENAYK9Muc2RIl0cHOT7wyhMHirV+PGfJK5RmtCf4pGH8mEAMPhctUdwW8P3H
TZdVbFQPigKLO234DiSgEa0Myvdmvgc0YmRNb8Vw62zOM3t9F/rHKXcV/U7IN6BmVTsexFKbqA+I
B+lNjWkSqFY26Yhf5WaiqYBZXrDSjlWCOX6Ir2hwVM3IowOgb3sROvMeqsRK7kodoB9xbgHF0xAU
xwHTLmNT98iUMLCa18cx7kkQydDmsAEilsddNSc69Qxdxa3pGNKx7z+U7gyYrRvqG2XYN+A4NSf1
qYRQMNwRWTDLdD/0Tp876BJ2khYUYv2jMNlttSlMCdzpfHSbFLu6vWl6VwP6hH+WK+DY+behY+vg
2cUz+8e+GwCGGTic4rfugEhr0zaNBP+ISg4kTDM68MS3ZVK6soOc1f+tyf423sKRCKR2DPMU4/Wm
YM1Eh9Obfo6BmOLshEGTZs29Xfpj3wZc+BFFMeiIETAg1IOR0UnarWDcoYY0OLxE6jSB/BA63CBA
JdGQnASPpqLVZM9iBwJOMqcVZP5GQAqPp/77UHEknnYl+PzGzcxzD8etMB41eT20mad14f78OW0w
AoBAQgHeahGOG/XY6Xwj+sem38KY11SPnbQwSzseNg3pRpZBAwasLVZZUnTNgqKjNy/M2J824tIm
LBUbvk1h8ei0gAtptYGVG6xEpFABUcyhA5scQ8YFYkllvNVFy2exOWEXa+TIIRezH0aLNxH6chzk
vExIT8qAUsXG7cy4yDL4AKETQ6WKjbWJwkSlYvI56k71dA+djZ8/YNlK9O0DFq64MRlKXI2Kf5Tv
8seRdadPWp+AGAzIcNC6Tub0OHOM5FjQNVCvMBvMnzZwcdANHodFjmT/WDIk36hmiR/S3MOdvHlO
uguc1DKoVBAe4mpRSdaOvaCvHaDFuY+R+auRrfaPYFjQQLiTgB4QqE8FDSjjcRRtCSh5QGJymWmC
XfpbHkKhMZVkJ1VoLRHN2wk6qQx3CpHI5jswzoDBbwvC6ELfgIhKefUHhv/GQ/e7PAWu0pLClU1+
QHcNFSDP8FjdzhxKB+gidCkx7kWIDpGJnBoIBDyCsXtqCNovPbceIJYFGZ8gN3mfoPtBCsGAMT0l
LVFH4sM2Q1KK9hW02hj+jv/UvAu3gLBWLiw4dKPIQBqcx9bpO+bfRe9haCrHJqIx0Y71thdM7RB8
SCAKjwj/5pnptmUTjZ5D3+QKiuqtIJggj3w7SDiE7zl4HXE+PNO4He+0X/gowPOYspU3nSW9JyKI
/MmI0w4OwpOfzYRhImzBOXvIodMH1ZJbjw2WYAWZBa0qpQOLBIrRQOnvccQn4aFKt1Ahg63H++GG
2lsKmAcCGi7cJArwqm7r3UXpQdTBwO0qwnM8HCLRBd+JL78F2lM9Pma2EW7HCLzLNXpRPyb1oPaH
SXnSxueVu3PVHwAg8t/2ZxEPpVyW6yMvzZcfvdU1DZ5n2pdwJ78PbHQFxGDW+plduTILHyQp2rDy
MhzZqrFbwRY7mrgyutiBv4cKGsSwQKJhApdShySX8DTjhY0Q1KyYDfXnm6Pyi8aOAOADbRBwc2U7
FG3RrOWNIoM1gISlZXQA6fhMHGylORRb7h68DN1WdoU7447baCWpHoA3YMNz4uaMOygfg0y4nkgQ
B3kf4YRoRDuo215hwf3E+B2SFRKT7puThMqfJ4PFuCPaHhyQI4Lq/FZ0dBTI4dxT/6jfizzJTF5y
w4L9vNmf2fn/s60Cb8dX5y+pYh5qX/ji6bZLTHFTQs4udTrQgKlP8wc61Wh2jLPntFqgQDaHTv5G
A5L8xG36W2BNppfqtbgRCShY73+e2zKwXBhxlV/EeFD7imsxxdzEO/CU3hanFKoasBug4gkIKOkq
0h+jl9VDMJ/vn5Zk8f5KdePJqYxh1ReQRuK2OSlgHmPHlNqcW21jHE5QVbW0arYB2rZBEXTSoGMI
y4UkpERrII0EVshWT3uYeiCJAUx1RvEW/qTcQiIG6CqRoM88svm7cHJHcRO+ZiUZMhv8eobgzAlM
ITMrWj5CWiSmrQOxG/8Zdtdw+smqAEyOxk0gWI1BNAUaj2Zs/Q06zfk7f1qHhROQVlHlR/NlaGgJ
yepP6KbCZhMmQU0khsH7eb8/E5zLAZEsRJMGcqDKt47JqCs7DhxN/jFyWyaamlW4ogMVRLNB7/Hs
MHLgJOMB6UxNDQEJ0mYgTEStfC3mvur+XE5kYQHDFHxQ2fzl+h442ewQbyS4pxOBPKd0H9vwk8fm
lj83m8PYmrVBYrcUabVJXnxLvAnRDrbTnrkz5A1NmWeiXTpIgJ/jY/QQC6axoqC7LLt/3pLLyS5M
Zy7VciPrcHXK3wpuMHQcSrRgqjIBaaQfwZ8XJmeaycTlB9+SV9jEl8mzxeja0mKmWqFW47xn2Q6a
6nvPlYHsmTtN5y7XNe5yYUlA8sdwAo7HjKrj0bfy1VxFdcuFSqFjZ0BgzkGdrm4zNHj+1gc7aA68
RHvlJuF3U2CPGRQZ79uJZfUedJbQxCEI7RA5qvBwHlRi2GhQ5F7E0VJvVeLjPw6Or5jxqayolG+7
FMTojM/RTog4YScp1iz0zJmqT6vCyWOG4LXhaVY4I6LVnMKH6n6XwBm/aS1JRwYqSWiEg/MJkusb
iIMqMRoSE8h6SgTYGDZ54MCChyEDuZbaLTPgpsGsgWoTNBgBcKdz/BnFpN/xrtxQyE6Bhyol72iG
8MAKRJUMXCcDGF/QGbeXIWHqg6GivfVpDlmz6V5qLPwwB7BE1s202Ai+W6IWJUFT843zfnP+pulP
bXPjBSeeX7nGy9LM5x7pvIRsP5iMkPxYHEjOD+VQqL3Z/e1ZeZNvclunIbKBFQE0Yb02c9Xfvhhw
WRduvDz288TAO9HR/vdEYxYciyekENDHp+XsaafZOW0e7tTIFNAIHa188NVDeTn+4lCCRrORsv7z
g3H9yoGONZEgi4GXHzw4J82DaCYZb6PXABl8CrdRo+KLiOxovf9sjH/72Y4uK4LLDZAW72Zd+Hqg
+JgPsnASUSfSWZwM17c2wexIA+CMzSZyoZs6B94cXeOTuupT6Nh4mHDJUMTlJeVloBgB2Q6O/KZt
7zMkIxlkXcOWarzJHxF98cfJhhDsILAuMostoIBA6D1wFOovMSRh6i2EjzO78EFIoiESL8jKAilX
XrbLCS4WyBCKIsjTPDhCZ5mJoDcHKxwp3sZbYSS7ma2fo+gfH9ewndcOCnL+qLSDbhbd8stWvBw7
x+m95h+D6dCyFILnwH77iMeKjKRmJDBfsCC7XFPMQ4C/W5pA2/IgBER/sRnojAupvka/fO26fpnU
4rGDHuOUZB1MKr9B/5yV73FYvR2eDRNOjO3drHOczcu7eOe/jLgwEAJIKdQpxIgNzVzueSY9bEjo
lm539zekW6+EM5ejLRWd+tZLpkHAoo+bOc017pU34x66W2Ai74/qm+GuQe2uvYlfRlzYg0TJ03Ac
MaLQEqgiguJ9bieYoKNLDBTEM1rYqy/jlcjly5iLI52VjchFDcaET8j/Lm/Q5b+VXkofMTQUnY5o
L3suDxGLZm/y59skrQ298JfHKY5Tfv5cSDVPZnojUA1Nth2TD9U53XQOf1TPwTO0nDUygc9KsUfk
jkqSPqOz+9wfA+Yp+xFxt+8IMZCjeGJJtcFLUZWkB7PuYGruzzO+ZiC/LNbCs+0D/c97mP6egURw
603v1D4mERGcP1hLxoYpjynWajivjD0nf344/EswCnS8k2KQsFqDpSRWcM6sJEZfkPIy37mOCY+J
U5mdaK1+9By7LgdGhxkYBDSYHyC18POL6nQfRU0LmvHg6O3hqT3o8NQmsz6k1mpB8NqBuBxpkf/S
xqoVtC4OjlVi1hXSLDQSkQfLaLoHB1+dmH0FjzQZKD/nL4HGWbPv16785QTmCV58KrhR0AaV4FN7
hQDdPkKcBLhoFAo8icY7w46ge413cf0qXHlYtMuBF7YUKCNVDdokOHZAm7dmqSPTPXjEq1CcAM1Y
/e4VvzMNwatkzRmyHrLlkBkvzBQZJXT/j9SQLGGAbvmIVtDE4iSrph55Rf0OWZdmizxRKkOQIhZX
7vASLzi7DF8mvjDJKO/HWpNjy/4gj0ksvIbPslXZBl0D1V19BS8WaVmblro0K/ohCBBfg9peNsXG
0qeTgIJOawW/c9ePQC815GbfzWcFLyQDTUEE0IPvhP0BXS5r/I2rM1oYbHBxDn0SY0bcYNUcQk8v
RAEJsAPhJfvNS6ZoVabHE4O2YLTxiLSZjanoaOfRWcuEXbWmaAJFxU+TUTL8fK4vzu4k8XprzIac
f4kf49AEd2xzTG6DY4YIhGOQViwjxhUMnRtVbQbig2Gi+LvRkUGyqicFHVy165vTgIRMkt33gEka
ljhSyd/E3SEx8QU/G7TPVrXvduWvCS+MqcANfqzns0EzIAskPlai2Yd48coHWbBKjUkoq5Wk7u6g
71wDCD48qk7AlM4tNqFV+A6U1aC13X2o6ASjo2AiJS+tpuSvWd3LVV0YPz0tPF/rMMkKDSdMR+j1
G5lmR0DGBixFnRlPVu8qQJI5nPXz+iwL+H9eLQOsYmCpUuUlK26TFOI4qIiQdchRnRSCnOoB4kkt
WpiBjIBoruhOG/TuA6sOIv4CyZ1QfvXyTbGmZHatHoZL/tdMFj6C0A9NqM4zAVDDHfcgDM3AlCXf
Vrk79ndJe9CSPUqenanY7S5hQ7CZVUV6Ux4Z7l5gmP2tBKaBzirmtTIHMB4Lm/6tPAYviVmuNGBc
9aIuZ7twKwpBlqIywJbNMm9jPB8icJdYhp1bpcjWCbRWN2pxkPMYiQVNx/J075PlZ8AXox7StTfj
WXhBLD+ieThiGcqUwzuQ7jHFIx2gT9L8+bxci2a/7NLiqEZN7HF+gu9OcjLLXaGhxnd6CcVnlLil
DoUSsyHIE89xSvTSFlA4l2+y8iFUNz/P5LMT7PvN/uu8LN7xWpmMXICU8ZFPwaOBfs3i0NqTdlch
FcZHN573W8Ll7VUBzTE+TSckO0GHCAIMO9SRYRFT0/NtpFRQVHqIY1T8dxlaQ5AcHzfojuzREd10
ZwOogKE7GfqjiIa8tHzqeiRJbo2Q/fw14lUTAAiGws9NE/oSeNUrk19m1Rz0sSR4DeONjAeX9bnd
c4yPZ55V8T5R7aSyJ9GRQ1pFT7l6n4ZsJpVFzVLSWQZ8QpDDsq6mPq96LH9Nbvkmaoke82GLyXWN
jTWFnNB7N2wRjwHlIxDkmgHmlWmOjsV77kM/tgELA2YgzUTHY2VXqCyuHcOV5VIWb2JVJ7wE8XIE
8XejGWM3WcxmnSqEMSqJbtpD8pLt10ZdtvL8YSwv1mFhogKtF9qsxKiNhXZBqIMUh1rdehVa+FCE
Yp1pTG6IRv5nXMdI3Qpm0cBJWSsBXI2JhYtpLGxPhj6QXuLm7bC4yp12ICNBJGJ5J+TnNZo0oBVb
HfOq13wx5sL8dFXOR/p8BARkPWKrGbYl8oRwnc3yIzVz8eh7G1+kaWAj/5ewzPaT55+vyNW4SEAz
kY5XANrdS0qbKEk4XgRV3nFCDrO2hLPg4lHXR6z+HKSHnFO++w0D40Zxj9KkpZ1WJjBv7zeLczGB
hf+sDUZWFyrWQLYhMiij/KxSxU5PM/LTp2sda9d9rYvhFl6vYvh9W/Q1ThsdNCfwHlTvGFcHjQ+J
nkBrad++KrXbGW4AydtNbzA5ZhLmA6/dHMt92j5rgluBTrekaBaWqOdVTJDvgsT1WrucTXQKChn5
ZsxuOGkl835l8mD2NeZSCajbQV62uKBCk0ddPjUJ7FmodiRsQPiIOFZAxrrkXpJEMJt066FArnUf
0tztC0kjFE9YHSC91UtOrZ+DCAzAAouYOu58WtCiOIktxAnw0PVmwTmVsYP8S7EGTp1vz9ddBnMe
D3I38GIagKgublel91ANDroEIbBnhxqZEbdtj0oFSuam7vCOsLZYS4Q47MrXIReXK4DEQ93EGLKz
fCfqEed/QtpqtKkC5rvhnQhQ7BUTenWHLr9z8ZKrXojWXx2D9mZYWeImgp+ZgQjkBhzGpB7PaXXT
J4+dThThfkj3KswcfGXt0eAfhBIeyHlgSf0rK35DLDG+9dFq5zE+eZbFh158kOVXrth1EKufLGgj
9qe1Nwk0tN/2CUGhaIDTU4EgwTdWH/B1pXVbobIk7vmNd5ccZr2LxuIBswgJwBa5v89cfcPv4w1y
O8lx3AueG71HLYFwI6T34LF5v7xT9FtQCGQ28Gi40gAyZlEk425GEhDw/t+EqYn7ls36rOGD7+bR
QwIXJ6BtTOK77kk9tBJRwFtE+n1ux6a2L5zOaY65Dbb55/fmDfUcaG/ICC7wv1SymxL+a7FtHGS+
cjM64iLonCtJbqNuuMLmGxpGh1SbU889Qs08PPQRQVkGMEc9t0adlSagSTmptvmH0B363gks2Z0A
CCBVRQAbNHgTyX6iR2juZkbmCAVUIYAwCghqQqCTDW/w28TeVKMbhGe5jExytI1CqAAwHeRBkrqJ
0sIe5acCWnpx/jokz2m+673fZYujUD6h0pzwGB5xHqjYiTS8Nx7EIV1OtmOdAX5Vc6TFrwcgDZKo
dMhpJTlFaQ8aUUN7qMyeI01hCmDUSMFXxJsjIAsslExvJ0bMKJhOs618yyPUGDZxtB1Ku/Cg8Wbq
PaafeVv10HlUP2dbTTMBepR/SVAa1E98eJgFTcZnKIZyr+ovTMB3I4gsukD5AGDpWfU7WhpgPlCy
ShDF3MgB8qwYb9fgMzoag50sPGAz8ghrzgzw4xgkLPYSxOfbxDfBy0x5773ujkHiE9XXycTbWtjQ
9j0q3hMZlA413J8idaV9Ne11/bYr3ssR9k547J87QIYSK5Tvq8pqANnQot7upJz45V5SnlPAWQcx
J/WAhFR1r6jnUf+AGVewUJoJ1BPk7AqNjOpDFNzWDQyjdFtNb1l7qINfs/fNTwVR2gO4FKkaFTQZ
Hr1otBXjhLXRBNZDaXjQfcsf7ur21uv2RnAG4Yc5o10no0VGJ0JZcFPGj95g41ACDECA0K7NFn3f
lgYSzwkxKXL+KHKHDFiqdDN+1A86rRj66MMTBF0LpyrtkXOUztLYrNNWDMQLLbXYRMFGDAvCoWDI
G6d8kk3NB8fFYw7SjKzfRxuAdnhHCX8NOmJfsMzm91r5UIN2ppqAKJJfxTdN3EKDvDfuFKil9fUR
7e7xrRQcxa047qL4JtZAWqzf+dJrHgVUko6S/NRw9yDeqiFAiZUeAMhKzTHd1s1rNtxkfUF8eR+O
91ydUOPESxrQMNhNNmpmWVldzcQc7N7CWeo02gIwJcykptVg10VuqjKyLX1mAo1OKvk98eGBQzxn
QJoszLZNHdCyQFkdGPjSAWKIv4FvHtnSLyNHfJ1uVcMHfwcrAzMdbgUREA7VzROqim5hfEReTuV7
9aaIttKhUMwQtKJSXaAuSHugeaPOzcHfEsPtDhsEypgQihTZDsSMRcSm3qw9Cmo/NYjtxPiQ1WjX
4paJ3a+gBvUrqqw+4pr6Lbibxo2P/8eTBFChYWN4H3UMXaGHVtWtLmxxs3D+Ec6Vyr7KQVA42YVy
iEJYMyA9S+bdDxGdvA95QFa6J6IAwhMoMXT7xNSQv+TuO/lJ4RBkkVp5abtHgEkiAyXhTV4dG6CU
0ZJdkPxNQ3t2N6fXpfCmCh8D70Mtjl36WvVmltSsWWvS/Qyjvj7uOO5413UIhCgK+Ny/5l5HXq/4
MRrm7F4ElAstDEcgkPACjjSCRzTdBg2DXhMRaKzSHqC7kIAZBAQI2NOJCdJOBNs7oHGpVbRMfi01
0zcYYIBJaWvDfdJaA8gAsxSGm4bSIZVYXt5yY2gWtSUh1yv89ns7THYw1oD5UW7FQxWvvonKnJqb
ya7hJX/9PKivdn0H3otjCnLpBNbVQn3Me61/w9IYIXCOOnBB0LhVTBHIHGC+cPiETQZGbnMKHGNV
CeV61uJiQgvPZky72JByIUD1paMGykzFvmuBkzfDVx74OXlwIfPOgamGISmXAon0m8uhB+1UH2tt
xNfDBxWeFvpV0LLw6Q9dpC45vwvLrlDmCFuw8m6Xz/GL55tGQatyM7MxVIy7AwRGOentEb14a6Wo
67sD4SQVNP5Ity3Zg5W8juVJN+bFQMsf8RBDgtgHvcUDVXSixzcp5ANYKnxw6nl2NyOn58wc9Xmg
LsYAfUrKr58jmqvZUaioAGQvCGitWIIhUnnK1Xzg5jUp3BHTgLcDFAB6iEZrMkhjTVaHtF/CVN9F
ukmPWdnSDOVvSOdETBIdFd3mAlPhrgLlIbqpcB/DyK1rGYtzbLW8uBczXaIo+rZWykT1YPKVbYte
WiBetbnc3CZUV2d5YxUlE9N7hHlLK8jRWlk8C8DnyPBCpYrbGCowL/ALfzX4wl2dP/+NWu73yAG8
0DOmQDZwxlBB/3r74kIbxEBJw2P4KG9kE9koBx7hS+pGTsKAvlzJQUrz5fm2JhfjLeJRYSqVvukw
3qwNi471fK7nIoGMy98b22ampjI7iLqlNveOvuDBbMDcQgv+TW9oDWcyQ+JoIwNQZA543guEXZRL
nmCbbDCh0LULKF3dQnXu5oAkqQxm2q/L0wLzkUoBjj9Y5TLbA520MzOit2fvjDZUFIOR+OZn1FT/
AEUxn+ScT8TuXPWW3++D0gZ+qvD3AjjEWC3R1JLw2dwz15ml5HTBr6J3eCNFNix5WCt7iNeyH5B1
/p+pLxI/Cp9kbV/44fFxD5l66NBCvJ6MiBZaGr407Y2UQ3f+2E17Hi9n/KDlN7ggFGBhJw3dydgn
oFUeBps7/H/PbGHxNUEN5NTDovaAx1aTpUFKrN6pAxsgH6FRrmEj0MCxWdt6tFWBOXpMXU3YKyBL
z2xBpwpIxF0lY/p2Hfp0DTKJnjJRhQyGpgHSsrgQQdL5Q5WIs3mp3OooP4QJC4AatntgK+C9hC6W
RqN5wAQzQ13dHiUH/LLAkU8AqiPOD5HoMcd2peghXcseXs5rcXE8NczFKcdToImmnnygRREZYdvb
tNDk8UKaGdQY92H20DZA+Dz5HQ1jWvasHjc6IGy0pUJx4D2CHArqbSlNUR4FHy9P8sDSy23Q7sXM
KQNLaNeyxNeu0OXEFykhvjValTM+3zAouQGWB0cE7W6edCdHwERDZdUSFCeQsGwzwCsFuxHaeIn6
XJ6zdCOUAemSDSfsRaD4ZgbhteL61aT8xQT1BUQ9yfMUTOLY8ZLVjw3CVAPalW6hP3RgnoiY1rKm
3ngeax+1xBxZe6dC8QQBATxKlBCA6FZpzllS5OQV7ROzS0j32KHVKWAJSh4B44wbZcIPXeNu3KVQ
VVmlG7lqVS8/YWGmKkXJskbBGg+Wrm5r/mVESwTIryC9M6N8U6AfCzzWVof0NshaKbedkZC3InIA
4S8uN0xZAN7SkrN7b5cAp9S7Kjr01L1xbjSo7q4ciU+XbvkIQLEQ+kfo0/wuSS5HBiBEIzxaaFnE
xc3IdPkOLq2qER0vALQaiZGgmUS+zaOG6HQsXQDbyhiOau1GGx5+quyqmVsVlm/cxcAGooxvAMQN
elHO1OEiciX4vF+4cCVDeNU1vJz4wjX0cuQZmgoTr8BqOtEAKT1ao4cTxzm3a5tjc6NjrjDAUpOM
xZ0px8izAnNTyfRnN+hqKgnNpdAi5WWAhJeZ5c4QSkh1INM6Kz6rUCCbG20+W//kLXoNp7Uw5Boq
GhCXvwZcGCCISuv/m7P32nFcy7Ztv4gAvXklRcorjEJh8oWIiMykd6Ln15/GrHtPRSh1UhsbKKxV
WI4SRc455hi9t15paRseldZWzwiTXC10hzWaCrdeVJqbNZs+sudwRmsh3cIGXdvM5q+JuVK/Eu9k
aE2en3VufFF9zigP4iC7Q7gYe/uzJlEPFrFTM03LFzT2Vv0t/dlVOcPXy1/spUWrhxXmRy6PPhrV
GUSa6MwB0JUpcCevxLyAmwo2IRoThxCkiTVX9PLxFNEQsAuPA7h8a0e4Wpp//VAX2yh7u6gWET8I
W070Hvp2RG+ic8LYtmKvOVo1QyaHLl74LHrxStWX0Svdi6rZy9ue7uy/n8erxS5xy3PkF0mWf+V9
jUzqy1Hu6fwzVJl4GvcSONOVwUklLu008jQDhaCVLyMVlxbl7h+jJZ9KzO/U9eAk9Vq+m/Mmmz2H
fGrBG5/v2jGTdE/Fsjg6/J3cleuVGAInDY9Rait36sZMV0G6TAVneglkj2Zgb6zHhSQcDP0PF5+O
RB+v/F9YVFnTbyUP/FEM/7UEfvk483b/5WQ3SW0QiXo3K3rZDGU3csMF7JEgeY7oWebanT69omE9
NzZ/RNtXJHNPlj/yV9pfgpuvtOXk0sVc5OTV1IHKQV+jH/QUO8rTv2/dlVY/p+Evn/WiJDLR3wpB
Of+0i+Rg/qKZsm9smCqL/mezzJ3UuanwuHZK+HrFi7Um9Ts5ys9cMSVA19cPuvJEk7D94QfrMUlw
+iy10u1GVOA7FTNR45KJxshIae8a/9lI8NYYGwPTUHK4dSCeq5WL380kXwYjmy7p+l9stqYepqgc
89lRc17nXrdqCX6ai+Z/33P9yh34ep3LsyM9w8iqzWxW9M7Wbka1zWGQT9LHWDjdS3TKaEAwsH0R
rEVymuCRxI5xsBDeTAtyTQ03OYX0G3/5pV3NRw77zAEGWO8bnfl8zuiGUs/zFNZoQ1fR5nycrcc1
TAs7XOHBQDK6yjeJR4LJtEjVg9mh0epp0HMcW2npZGfpa0drpDP+PHY3F5Mry/23b39Rz0iTlZ3F
iLs8f/t5CDe80O0MgvXU3lfZhwZ7tXDC8zI6qQTKv5yRdOmL0ZPcxMvSBxE4vCH8krU9EFPcq//+
aa7tvN8+3MVmEFZ5lukpH26W0dROzcmP+72bnFndh9bi35e7tsyTeQNFAgMIoUqXSTtj2AiN2WvC
o6I+Su1SBN6wTDYYZDL1E6EjTpvzvkg9FHVovUWD8t4VIWcDLNNg+9z6aUg7vfYGEM2sm8heNaDq
31euajLEQOvSgNPbrP5myIEpWVsKLOmoaE7AK2TFnkdETwbYzJK64E5jxJPZfvoRnOKPTHPo4Nd0
3HXWjhc8vJW+kg5R51bNm2TYGt0/Za6rNR4zlWdx27euUi5LcZlvmYSACQuWcx/QFTEtZk1nC8Nj
qzmq9ai3Tz0BYmgbZwGwpHo+qqIdyElwMuleDD3rLX2Izi4Op2YvvlSNzdORo6k7b6Xj8DlJNt4d
AXeE+ljhkf6k+hdBwSi4lo3ECYqFj9F60BwM7gKG5czV90htGyypiJh2050h2f6p8bIX86GlAvXq
jbUI3eKI87ccl03hDaPgTtbvfz8h17QV5hxc/f//IpeFwFSDpfH5RaLn1tVwHCTL6XF2FapevOlX
2Y2t9PoL8OV689r1Ze9iutmISszahGKNKpi2PpuXv6LgcSPvf6Na+/btLtrfUh+bkj/x7c4Lc6k7
KLxrZxZagyVaQlfUbxxOrCuFgkm2pwndULI0YDHfv10zGu3UgTB/jIRdwtSkM5Zt+VnwWMqbAvZ8
tjSzeyvnwLeIUyfq8b07CMtyFUUCwNYFeqNCcAvlKZqAsZBwsrTqO/OHfPa0V9mdR67BqdEfdAaX
c72eVs/TuCrMpSG6abJigKYLS3S7wFoSSrd+EWb4DTnO7CKBGupQGQRhRCuzWpfG21ld1pbNuTMO
6ciSkbRDrIr8nxFXc2hsFU2fndb2ucbXm+R2a8wnfgYo2k8fhO6D5REYnN8r0XIsXcSH+XkVxktm
Hcw4bgmRrlUR3+7rRRWhm5mvyRH3NcSLilHHhRvDUG5p/MlMTj6z4y0LxzUOD5ecaTz4g8CxXLQe
6kYRO06VwmMBsGIxnfcqcVI7YasvZd1GgdU/B9vkwXgc7+Xpnp8gkRfma/j7LNHZF7lT/aJ6mnVB
ghcdus41P6y3aiVuohXTl+44gyDoqGFkHlxfXecMq25sNdr85l5WG1++gH7RmsgVERuKZrL2H9Mn
aScdwQctjFXM4tbY4i/9gR05+2gddSky9kQVbysLqFISQWTyURe82DwWa2nfmW59b+3jFxr4dzqR
Xrb5dnb5QjaWx734Qe8I7HGO5AUpvNE4NLN6eD63it5rLcmvv4d+sa0TLy+Y2mDxCBTAzVNlN7pB
bWMSqWhLPhiv1jb2woXhI8fUI6BcC8xazUOHk2we2CpOswwHW5Tcmwaqa/5kk1BZjWRmzi/IM76/
9JNwLqw2loVH3osGKdrASHQlLchOZ+LMFNVyJ04mIcay0EM8YSfvgsUwZGYdJY+yO61IrHaSYJlk
nk5ODnMyA191Fnz4+s9mVsSUSLFv7sXXtuKvn/piqZqzHaTBF4VHMVqHqaepYJ+2o5vBkTacWPOM
aT9aUDF8m1FMSd/n3xvPlTOfIc19cU59OIdN66JMF9pgLEQtyNg7o+c8dKdha9nqu2SfTbu0vAjM
ogo0dTLsKqe6HM8Arzwjd0dCbVDfmKLDYcsYnH61DW6GM/19c1Bz4ZU1WQDoMf3p5XzZpRqx0c6p
1afHSNvm/r6rV7IrwwQIdvE8OiuyOwzdylNvrjgSx266rLUbct8rr+/3j3BRKk2VpQSBilxJNpzU
3yjVYtQXZrbNzaWZujIgHRENKMit4gSVQ+UsVy0kDr97snWtcjM09tg7+JzVip7ubIv3j+GfsCOw
BQNWRjyNS33ne731iDylC5iUI+ict8Z4I3Sgu+w2vlPrbZI4iMpfCA24pa3+43H6vkJ908xdTuMC
wA78r501c+asKZV/peVK4P3t9nG07LCJN9jY409/QG6+E6dTp63a8jEZ9urwUIS46QBxqsUuwxSu
PMxytcwjUbISIejoM6Cyl7AbNS+5ftQ0nG1xh3mzWHFCydMtfnhaTuKtZLQrBdW3L/XX4avrBrWS
+N3QArXUOCF4GxR16rqhfyrKjorI5MaBT1av1h30TUz2K5IWjIsqrgxKXyASUHisyEbIixJyTrNI
Ce40pfltspxRqNi0XiVfdfruvVF+KZ9a6yjivaSGtpYSxaU6Klp66AnBPhFXg7JDHGfC8sbzcwIy
rxOXU1Q/0xHIRfkQR++RtP/jYU6Qh9H2lTZW6ATycz15g+XOcyu62JCOkNx8hhpvSxs55+J3XT0V
ozcu8sluapZL6cHNqgfRWMc14I4/QJazvOS/E/j7NFqnowsKzy67GL8+p3XT3J9j6ozVDGiVd0oe
I+2yS38rhp+9di+gMVGFVVPTYD/qRNbrmykKF5m502cdSek02B3jZVB6BtqSKAjsVCfYkFPfsDHz
x1Tfp8q7YDwU1Q+jehHGDwEZqRkaFDcvnfghqWtR2srhT2H4VMZdEvzO+1+lLzvNNNpWvQ15SQTf
xNqGWC6xWxPlEHSt/nloZVuxnvpxWTJ1TKBPRXyhzjtbb1p3Hw4eBids4EVxVzULOXuPtHs9yxdS
Ytll/JRq+4rG3IjvKqyBDj338TbR8NIpP+ZaVvfKZWu0mMjvE/2HicFc8h/P0lb130zrzTTfSvko
Th8Jg8+cQ49EhwMRodnItt7e0/XMvKxc6OZDpxyT7EEo3ov6ONBKB4uMuA7wWr7qkmVp7pTgV4yt
VHiMxVfTF+xs+J2UmwoZEt6h+hiXO6lGzOQI8bbtf1r+T5NooLb5PUSfevxUoD/so7tA/3Hu+fme
BPEVGwu5yYH0YVpPqnrXQFEh+Dv9SGUvRbeRHPR0n+NOvZPiz5m+N1kAJu57bZn7sBakU+zfeJGM
eav+viIhrWQbZ+1XYOhf6klG1Yo7oycpqt9MHib9lWr9Lk1Pjg6GtqniRVF4jfEgv3UUw83cN6l7
J1COYu5Y7bMivQ9SyiO1QY40KxnZu/q3SmEhtROme4KyF/KNAJWkXWv1H6rEHMRuJR/of4EGg7Up
sOApDIKRIG5qTEf1nQD1K557iCNP9Dl0DE6LT2n7JIunXDno2ZpHJXaY1WjRgQOp1a6YOYGriZdl
5+I0s/KTpO+0J+MG6ESd662/bhVFD1HNqswWflGPnadS85N27iAba9EZGK4kmR2szqDHXG1lUKIH
L0w4SmOjofDSnEDfjcrPJHTl8GRJT5A7VAsPDxGbp6C9l4TI7mmt+tsW+3G1xN6kjYjNZ/CGljxX
yO5zpDs3/T3XpjKIaVFHoXKyTGa234s3PSy0ViuzeRSScD7aSoyxmQggCpnl7vec98eXiSETH5Vt
o7LLx5Rj8S1pw5VdY9b0/vdjXFRDkt8KbRxjVQ3ez2vAIG+6RjShtZ/7g8ZasZP6xjjqGs7p2xUv
zjeGPhSTKfDF+9DJ5YXQOqKxqA/KyqIfNdsKrIPkSr+imwki11wlX6/85+9/Ka5Gsx57IY//o5Ga
UZC+dhhQ/xh3kOqwGECsWTThuvdxXdg4Tzu4Y7dnDlcM2N8+xcXz2w/nqMsn7ri4Seh0chhDE2Is
Ip2OaQk9CI9PhMqHQ3B1LmHG7WVbTd54Avz3f1fC14Ra3z7JRaXXNL4FOpn7oT/U7xQIJ+PFf9N/
CnumHd3mP/DTcYVIPSPr4sZrfOsx+DO9+vJjwC03e2ng4vPRVJt2zf200pn4N8/lwd+mUJT06H/l
STfpONH8J1nREv8IKb5cFQ69luhyGB5bzYadyZg59OpkYT1a7uipHlLaij8xYL7JtrumiPx26Ytz
T5XHVocXgPkx0zZpKaW4up4nf68Vb6r+6uNJiB4Fk17sVgsPYb/tZuf3Vop/SPUK9VzAyw9Ap8y2
w1C7tNFT1ZPVR1N+HvJfKbqi5LziL8XDDxLFDdWbkNfuk3ovoSBWd3K0qO+iRWsrtr+nPNOOtA//
/Thp12rBr/f2YkVThFTuLJN7231qw4s4rfKn5lidJss731nINx5itHfow0tbOWSvbLvoyo7y8Qzh
nnfPOFWBm8P8uzNO5dluXyk0Mjx3lZMB331XGP0TnYo4DwF3TwliA/mPXvJXOlKT9Fy+5nMnVEGu
9GHlO/Hx39/t+tLBOk08r0mOwWUTwGqHQvYVKzhm9U4BcizgnaEfFI3YwcxFSLJB996W9hmpfAco
D83pf07PBlEm//4o1zQ1JkQdzoi6Bljp8vDSWIMfSfNIe5ZXtt1OlB/EZNNV65GiX1lIq4xly9wh
RqdqWcTSXko4LK57eRfpqwTc7Rh91tWJyUnAPqe4qeUKxU4Tt6H6AkU2NHdxt0rkG4uNPPdX/9q2
//uxL48nQS1EvlkwOyzIiDMdP3fTzil/doi2dfssLJQOVtUvkM2iwquYdMtWOduAzDtxTY46GVOL
unT9UEPbvPz3Hb2+FH35aBcrsqwlRa0a3NFm4Wu2ZK47GV3yzABh/EuSlbIjUf1/sCT8OR1d3pM/
MggRqqHI7/m9BvCTdFC14sx4lx74kKp2dP6J9yzzD4q8q8R1Ia7QrtKntdbmiybvo2BRA5ON3bPq
nrPCjsgvJMU52ZnS3tJcKXNy/XdU/s6kNYzEYhMv5hhzvBlw6WKTI9UqbrzZKIQGMKODaH6E7W4y
FmcCktExZzZIO/acttxWuauZS7Zni1yqaluP+4bJ3FIYbCPfCs2jFuwtnD7ji6I8mTSPhEF24vYM
78WWCpTpbnprgnXNuEtUApqR/+9mXayf/pBhJUsxBYITiXLCaov6vQKQkVvsmQwG6VyhlKc+hoaw
iYOHsd0gZUIKFduN7OXYU8KNWsDbXoThTV7D1WeIyZKqqRIJWKZ2sfj54jimXcb5hkl9zo4NmM1N
F82q/xxpDkIOfZpIJBBuij2vTra+XviigBMkMzUULCfHJF7TTIcJ7XZ32QCMXV5bTsgUsnIa/CPo
NYPbzbxrvd6vV78o5uqsq4Shwhuuz6sPgzXUj7b8Novzpx8pMWPtjeXvmtTR/HLFy+7yqE112p75
vvoJUP1ikJFpLBrh7g7SLs9oY3oQzaSMpqZDuit45WCZlWjw0h8WSnwn+j3hiii8G0vItb3v66e6
WEJUKTVHlE3QL7wgcubequFqD/3i/B8k6o1xz/V34b9Pmz5/nC9lTFUIRV8N3PZZ7a/WHneh1jxQ
gsj6Q3DajnyKXCt2PsPfgzORxym6PpOVrf/aUDjQEJlZoTd1x9cOsV9vwkUzqBJMv9U0kAW16y99
1a5zGCp94PgVHf6iITnNmXvTvZuy6/DK+voucrLwMYKGF7q5W2jrfla3L8MaQB5OJ93B15IKSOPx
33n/g8yXa8IIjAp0rsTZo3LJWI8mRWs7HcC5FLhn6xQJ9zxR3ZIWnnbX93akoqL0RmsZdY4sLCpr
re5mVNHNU9i1zfHr55j//pffM49bUS9kuMc1xMgSrRHy8ezXmTCFhWU6ChNKVrFb9f+fZNG/tp8v
3/5i+xmkQtZHZQyOFuGYszwhr+naSktVh0IXnyLs34L+UYqHuU4GxEMbAgur6RbgfiG1IUByYtVr
mt3IM/gk18t8bhovBXnd+ThqBWPhG+tG9aLGDZon5lRKeDeod1m/teK1NtdyTlQBg+/LTZE9VOn+
1qzhz6r71zfEbYFPxyIkU7x4Iq1iioJRbv5AaWqzdGQRTOj5w88Zd1TrZiE6HZ8t51XZ9YlsT4RZ
Zg6S3oEAPBRpuhv2c/5647C4WuEW7abpnl97/qkfDQcmGLDAVUmHt9t2jX4LzdNrNEHEwBGxUfWP
dISmPAdSPEzFYXCr+iHTnqeS7p/bnpe9gjUNCCgWegrzGwvS1Xfxyze/eKKitE4UQamBdmw0r//V
iTONTXBbzgVMf15FIJAk7R1vuYWvDkwN5GqSgtxE0f6yZvRFUZVtiXZAWjSL8F52hI/Q6xxKeaLg
Zqi1eHvznTfXv3/m/170Yg9MhbLKzKKCPgszK/GkmXKZ5RvOAy8mEAXKy/uAfA8HHXOM0+7uJlTt
6vL/5VtfbIOqkeeqLhSsI5/kMixAuUEx+iOumYiaZeD/71/36kzyy13+ow7/sl6UVq4ag85dBjEb
B8so9OZULs1uOQHwWjE2Jo8E1TmsSGc6GKdUXA9u/3N6F4n8RXzDGrPVYJQ+3YZmXJN1k0rzf3+M
P/27L5+tayt9GMIzoMVsmbWPUbboR3eUNkrGO4bn8K7L7/QZdjtyNFmEuMTJBl5Uw2ZIXpETmCru
4WOqPCXmWrbsiYnRDyFeJcLelBdqzC7A23KLXnW1G/f1Q19sqOMUiFKoIo+S4CYmq+E18Y8NcxwX
D/V9zSJQePK62PnjUcjIyNuEOf3BhBf31pKFlvzKw2zJ4jwFRKuEoeP7XmAWudkNfYypNt6M8bHy
3cKwUfXL+9TaJ2cvJKykW/igffVTBjk8WxPwakdDYmf9nL21llZt8Cv3S8+nXJcwHU/n2ZlO5T88
zQjzQNnm2po1euLWq0ScSQeFd7OcR3mlstAG+n9p5WU5BmS9XiU9gVY0Tfs7xbirogejWdXLZsUA
dEGAvF1Xd4q01oPDmQG562c/wvN9nq7D4mgw/8a0FngNbmKblRchr6J7qWZbuZshxawXUeSif9ca
j3DKSbexekRAGaYIWXJo67S5fShCJRDdSOXkMZyM7Biku3Hy8pqnt1nL/kfVbTTpzpD3sbLUOa9o
HocdQ/OKcEnyTiguzeTdIlkCYYSP5WFL1i4jxvFlIKwhtM3HKXfC3gn1lcELYUJfjPcSNfxkPMcM
hP/93l4t1mF0QC83ZQ7wc5rT131ey1RiXaYa1y78CW2n4Vqz2No9gqJRNowLxXL7ciHylzkLLm6N
vs1rZcaXy1sXygwhHPNIMrj8HFEdQvUKHDpvA6kO0qsYrsrZpLPVzxNDs2PdLRrjrnwLo0X6lj0y
Jx12tejG581IdsfQhc9N+KPGW0qwk+JqFEUpsTCLdj+9CNiKOg99jkdqTsKCb2Z8mzTaJEjNeu9s
HCJiD4PnRtyctQdhWlrDypje2yheSHB81I0lHGRrDQ5CgIVfuCrnKWsJxe5ugg6Q3pfYiclVKh8b
EM/aoize4dshze5KMhWXo+UJ/SrSVgrn1ZtQ+KsN86/38KLSl8Q8M4CICI+aLW+s17JFSGaxr6qv
0Gk+44ebQKBrR6yvF7xcmoI6E9ScEStmVnfGAP5EV+swtASb6ncsQrfq+Jtf8aJqOjcScNKax2QW
snb3cYV5UIfLMc7R3hZP5s3m6P/jkrCiUeLzblwen/tojGRT6ecnUzedmfiDdHHdLmCrreLtbRXI
zQtelAzEjFRaWQ/C40Bai0C9CyfRszCFCORwuSxdMqqiG2//1ZVd+e+XvHj7A2PAV+bzJYmS8fzn
+kFZ0eI9MHGiDdecmDVBB3FuXPSK3kUzrf9e9fLAXFe1NKQK33RW/rblxyQgDl2kn90d52hbkT5Z
WqenWHfFE8kWU41aGrPvPRUEmCORvL8W2vyAhP8Iy0Xt3JzViXDmdjtOmzFchwaiV17VJgfload2
lvlIDN+i+neTP8n6EQxMG/+q4tBOlNdy/ocHMuFIJohWgv8wYoEhO05fsqYAYDhXq4ztJhvh2++E
ihiSz3bPRJvlpD8V6bJIt+K0idM79irjBaJ6gOhtZhflDw1YJhRm51OifHTN4JyFzjP92hbK1E7y
JyGnM2S0npUWzAwxuCTsic2anF0b1sLwTpNZ3A0HawI8Yas0G7lL1Ip1/yr1zEID20jvg3pphJui
2uR1znLHJJn5TEkg/TocSJvd5tGmmfpFzZYWCU8NIojKbaalMW209IDA0b3x017TtFqz5hNpPyk9
eLy+bydC3raWGTEYn33J80BLLr0m9nooWcq2OgUJgTUAeTL+/GDeF7+CB368M5RhGfFE5Mm6g9Ol
QbQZWIxDBpKYXFPxMsMzcXTLliuCphBdY/IE4c6S7tvhPZbZB/THXNhn5X1prgxv2qbIi1cSQqXs
IKROQnhM5ipYDfQHYA8KSngSogwvwRL3Xhz0ZYlZca0SqVT/gmbqLxA/59NiADVDu/KnKB3DZ031
MsVR74xlNm4NEaV4jXoEgE6zMYdtWR30Bjj6c5jr8GR2pvx4TkYswkfhfMow1+dIpXM4PH3laoRt
qydTfBSin1353mBdTigmMVp07q3t9ZrZbDb4m3iBJdCCl5WbOMpRO/jhrLGng9yONvCygGp7pWzJ
9NUc8Y7eI2VYhibwliHUvLJNfLv4xYKWxnFpTmI0txC6EKC6+aDvRcNB3Z2hjxnuus80so1+C22l
3pzJlV5ZssPw39j5+5HDA3AQN1xLa03hb52jU4kuL15JR/EQcXD0zAd/GWxxjqkniQUAnIk52zaS
X0CBYiK6fufnDwY4ykF7DHA5YOMalhMMIiZOw11sHdRjs4H0MzzKd2VxD+vFr90Wsu5zc1CpuTyG
OT+bfFk8jbvclU6nFDjsrQX42rGJewRRlxcGOskf6duXo0nU+1LcWEg5h7koXtdzjT/Yrbwh1c58
FyRH1xbQYDGM2GMAioEWMylcy6rZMEsrJ0dz9MotEcHxrrlI1G49QdcwEd8+4MWpfWzVMid49U+/
wlDdwCzJxVvHKoIKt2JcVttAPfJ7obMty8OUKzIeeZR8JzBcSEiEiw3O3JlP1px1WzeUV8iuWnEx
DYv04Zb4CxYgy8v3YzfjMFLQVVEjThSc9vflxw+0RJYTPzn6lVeTr1c8l9U+SNZ5u5Hl5Vk65AZ+
lje9An7CoVt19F+oBHk3Yy/bCwynYHPg3VmAPovvzDVWqI3BYq27cHvGJ+WZfpvY2Tl32qmOsGKy
u3KvrvxtNG118VBNnmmuJeHe8l8EMEq59Gapr0nx1IvPQYr+XH+LdZqMxjOTuwUhuI44do5+hjXT
HOT8PQSeZUknlDeubyFu0XtvyGifd2ugXVL/8yywKbf3BSobYyeC5tFlDzTXMtf23ZnkUxpEg/k0
hoyIQNQ0pnY/Cr+iFs1Qb6dgnio/pJZNnRA7iYL6r6uPcvC7Tj5HnzX0/JI22wg+WrgR1LXZr0vt
Lq2PIsg0K92T9SIL66A4KfFDorwo2jwVQ1OZ/55AXRR2+FvJNwSpW92CYNQQkoNii/zmkBmFVWE9
M1dyDGC5gvYjEl87WE+SFuzMs76akIo1BKIM2aseb8VgBUBaVomuWUG08n+q0VKfdUNbS1nzXyvR
TsndUzts6vyd72S9J6or8k/hUHKGh7N5FI9W/Fq8qoLH0PY8Lpivz7Ij5ElIb2qi3t/6TzTRljHz
tQoYTBW29PG+HLlrdhS7sr7Sn7S9/Dl+IhilO91Av9NP/H9UYHRm7cA8VcMReI41ocna6MOLb93J
6uxW1kyHxBCFNJ3GVZgIwZMrbLFUHNNiWOxKpCD3C0VcjtVrkL213TbWNj02mCQubCVhc7c2ef6z
H+/1aq1p2z7eFcaqQi9lHqPopHUZWisGvN17Js8csoV16uQVy9gP/LKC4YzBopFXhURTKT+kcMdM
/zNQF+Gwy16T8VDBu2fe0DutgBqSw0Fz11c/pNCLtb3Aw6N3K2noVyVmMB1uhM8JS0RTGJSnIhq9
QZwQDRq4IX75wu8M6V7ZkrY1AJ1LjTkvURrQTw7FypfoEdeN08Y/yUhzzg22Ok7z5+Qu5YAP0dyx
MoRhKfYmEWCxzA50tMafebUZR4IJjXRVpmh5BaxDWF5Lfv2J7gz93UJHpjmPVEbwxyVVzTbXl23B
oXEl0N4CheywaPM2B3zQhV7gRd3UyZ3Mvwn94FRW26haTNpCPi9bgeCjLaR9//yC5olX01FxjzL0
lbfNOV+o0yd7tSF7Wbs95x+h/tIkhyB/tUKfc922VudIiDBiVYG195qhC6/9J6J4n8rSMT/mJoOB
GWIXTaYbkZFi3I/GD91/SpK7yOvEVw3vcLaX8RqM3X0e/ja7aZkYe1Du0vgkVhs+RZkWbp0+VcWa
DBQUj2sV8rBaZxSBB5UnO51eI20JeUtW90X81BsPFdRy2bPAjfmhi8HQxNXS3nf9gz/sJOtZMXaB
13cejv++eqmMB0vcDogBmuheZVnON1bwnLWnodsW9W/JGJYpEZLVR382oCYSOtm+l8G7BK2uS2Kn
6k5Ws/TNYxj/OAe0bOCjj91CngDVLeSIheJ5wkA2mftMwbKmbvpsO1r3o/Ui5luR5qeyyf2POFz2
wcO5XjeobUcUzv67Uj1Y1rtJOzzqTkK1ngJ3hHMa5PdnIp3z8V5Vt0W/K7O7RvmMlHXZ25V5SKK1
rr/5FPFKfsJUJLX7c7cCFFqVm6llLB3ftRz1w4lR8nYimEojemuVJ4cy3ETgPzRonz/UEd99d8jo
DSgBSKoVvyrxyEOr2vkP2h/K+eBXkA9ZtY7R8KyQb1t4kg/sjbMB0Ca5JBTyUVT2lgnaZF2bhyI5
ivHGgGiQPgbNIQ9YoDW8TMmDxTaxEgSIn67R0xdobEn20BqHc5JAM7wl7daCAz+sUgXhH22LYMGK
4PjNdqJ6FciJ3tFCalAygz8WtgV60AmjOPmldKVwyRM9zeAcig586Bjnp8LL5v8q1B+S/CI0b6Aj
7LOsgTdYyLD62YCQ+cKfFKAIu1NxyrunCYRHkUiLmpIqxy2CVQ9uKz027UdAe6afzfgmBmJsiTQC
4sPUiUhSdVswdrWwzai9NX41m/EzuxpYPgmQO2Ld8gXeWz18tsaDT8yy0dpVwdAGs7ZcvRjdGgdV
KG3Pws/R9NB5oXYmiElYI/PMjDexqdFKU61H93LPWO6Y8i2taGko9zE8cvNo8u3bh1RzrPCHUTyc
yURTZlehLN46xP59cp4rDZV0dNSSMoOF75VGLas0nbowPUrHlgkZxl7AuixFC8gB78bkxEy3WYpu
1WNXpvrfr3tRj8mt2oiII9OjupfZZN30J/LZwcaTSWYc+wvnG9qINw/tyq3ve1FZTWKINUyNuO5y
dC20RocaLxeQl6XwSq1K/QdkMX1TxIWOxD67R/edH33Drfba1lwry+BNSO0Yp0q3kwlUgD1k/dLh
6DDQYyHd3LxPcw/q70rwv7/PhTYjJAPdbObfBydS6war8o6OCq/ESJeKydgKD9+Ns+/8X/zXFS+6
5GI89rKlBRxuRyTQTMFlBxmwJaF74P2SlgGmQhGvPz64pxuXnk9S/7r0xUlLnfQozRW+rKwvVMRM
gLQMbe2b7hTR3F7iasSrQOIbinfUaq8xrOXI+184E78/mhdn/0Ax9CQV+RQNFRk2biK22YY47yH7
6j2xXsUjaTHiuLtV919JJuDKUARMan4L28fF91dasQ99Pf7DMz6Q+/xUu/la87RVcir2sun66zna
sBK96v5/MF76o+/+6/Z/ufzFF2/SnlTyMmEt+IxeqE42wWP8s2Qh0N2zfA8H0U4K9Fvi8Sy9RCWl
vD8r3Km32FDO9237GciKq3ImGc5vmvYc0ZWocZiEGE5RfsX+BmotKWsrdVr5mqeE/aIhKqgHl9pR
6Y30rAHkFv6xFDYjA/PCP/jJBP4UgHV/Eq3D2BlOfl4ENECAHZN4pDiK/OxroCCDPc4cMdjj72qG
49g8moB7e/ltHGiQt4/KdDCXYYt1BKfDoeHIed7XyIbifmEGwJ0NZeMbW7k6NOpOmxsx9UOo604y
nurqV11uQbI6KMHG59j4P5ydaW+rWNa2fxES8/DVTB7jJM78BWU4ATODAQO//rlI6+1KfPzGpZZa
pS7p1AHDZu+17nUPTFs5R7qgvpVb6nkUL6n6py0/Gsb6CTnSL2oJLSoKbElea0eSHXz9cBsbb3W8
Fs2dMlwr+lyUipm8f9S63T6/KiJrZmnrKtoeMcaF+kh1O4maj9KKtr7UVhVKAYPzmpKSAx1I0K4f
sZoiUW//p4JoCEaXzQS/X8oLzMjh2q3St/Z5vMFqXXaKNbnOAwsZTNITt+O4kHcHYDnK/z914JTz
/CHGOxOQYRa/0RTUb9Hb8R2FTfPZDl7DfFHwEoNcc1tRu5ksP8TQGcyB8aKG0j54DLgja5hlH9Vz
hIF9O6M24N3hwQFNyKo91fStZCmaC0OblZ/TzmH1Dr1ojTy12Krx/WHgIK/tKrhP4Wm3S+Q5xXXv
q5TvuKml8+OaGNo4ADlIl50470a3h9ryLN2byFZXybMhuIzS+tFtaVheI8yHHzADJV4s2TudRags
8n/LFiNHhslzQE2xbiN8m+cCNWsws/iv1U+rvGZ2K4c+fybCvFmfda8yQdEykRU+WcxJ5OeNp2WO
OV4V+9t9spaQVKHveSV8uL5Ki5VVXBsUlnADg3peFqswj0nTnnfSjai6UMWA/WwchInavt+bb3Wx
yqPNwboXK2Z0CI2IPokXdLRozAphqRtzRKLyHpLmqkPgR7krs0RmVMvxo/yMOR92Ctf9bf2J/G/M
nBrRsVjMgGOhwyUfYjM198fDPE+XQ7+LRLy/OprYDyG4aoSdUj+gny2TRUDQRrMoick5LKSDB4dC
O3jAgnWLmql2JGU55i4UpzFdwhwKp5yOCFSrn8kgynfquNMwnzadRL4+UKmExqdACpdCgHhgzRVQ
6ZitoRIfMgaObZnhF7zWA7/mzzDY1HCSlYPZpIT4/Qz5Iun+3MQACRF464oFdEKO7c+CxurDVouq
JtshKJIzR3QZt9UaifC2tvfM7qbLl/k4bzW36HwRprjuYXq3xVXSPkT2vncAg0iBVPAijLw0tbMa
bdlFwcQZQPPnXZ6MnkapEKVWPGS7w0A630zxEg08ymcejgK+tsfMLXVoFYBMerbRUOA7vz+mizdw
UvcpRVYPx7jLdu1gj1ileBXGBBSwHojxZAo+4GcomQ79JeJc8P4Ldac8vYbfXtNJ/XccDpV4LNps
B0Q+2vXCjBYH5OYElT1NdQb6HLF2Gs0LjHlnwggoGXfTCS5rur/H35/FxXs5qQn3YqXqQ8+SUcBt
4zm63NZNOfN0bBNsRSIqzRGxSkY14vAFDg4qZcFYce7hnAPx8fe7OTPJRkWNOYGKB7KBNerJm4mz
qszlKM92wjxfC+97Prm5tCLF6kPcylhiDYvCG6uZdZ29/X7lM/ySn1c+eSdFNCCiOGRceRU+EHVt
biLBQ86h9V73tH8Nb6OPZhGuGiQ9hE4uUqA6APDUA0+S+ytxVxpsDetwQTr1lTwXrumm9FtMMX6/
zTOtw8/bPHld47BXu0bjAU00/e5j+EN0j21t8leLLKRJWI/h5iXWF75gZxbs99dyUoiPQZGOYVpk
k358FB8ia6NarRP+J4QwpSyS1zjA1KE/AiuU5uIo+hQSotq6BXEBR/WJ+kcQ1xjbmsMioqMsDt4e
W8UueLWiW/HIdG2CJFQ4bdcmTqJSEDA4yvBmglGnrNMON3Q/TQ6kgj0i160yQmPUdoIC5ukg+mIP
q2D/PqK3GudCeK+J6Nw4eKVlm1+1boLKPmJygngCSmKBA1R1wH5t8FJr/lBh/g7H2PAkNrtxGzS3
bbJT8I5rGTK0GuHCKFcLlKu6lc+CZtcPooewAU/0rAuZ/d0h5IdNdJjU/UgOVIYznTlvNMnWim3B
YVhOBvFM1s1FT04CjV6BhiZTsUH8OArX4gArEC5r/jHlXUiOyk12yqchYfQgbHnXs0xJ3N7A/DvF
unZ8kZPOCdvbuF0qyTre3wY8Lrl77aJXubiKKHYM5U+dvcTlwd6TKL+P7mBkaPiHku5YElRe9HdN
d7UPSVFgTpK1ftGpCJKZRDbyTMRPikRJffKJRzkxYla0L9YoRoPAg3gbEuhWXhvWY1HMzBAQ1G4/
DojTy3mG6VHwIHQbvOiPUD5Fh9nk3ovujbVCIifEXfG1Iql2Mt1fheI2Fq8zyRcDV8cNQFjsTU8H
/TSOm7y3zXyeYNlYHP8cyPOEp1S67R4PYUpp3W5l12qgC6QPpnVjRZ9R5yikt9WEbJn+IcXXJVln
ylTmFNCpZD9Ol424GI1VRDvf3o7jC+MgY5zXvVN/7sWrwZxb47wfIJbyo9lqy3Wo34ZUwnaNDYLU
ztUU7wr4Pdi0ULMoD5q4yViWmY7Vk/ysH/GLxaE1dANzERf7WdH6poGw26/WIxxQsEdfDjYNTqhH
SudD8xTGtx0uGtQVkl+ofyhKo9wf8fVlrjrIuwRISsRTmdm0IPBBJBPw9Cc8PCWEH1InaaDgoY99
hCIvDVoK8+BkfQU7feKpk9CgYLppgZS6SuYUtTvsRVYuSwRFuLRqBKbJz8LxQT9uxOS6S+9wuc3n
OMGQQQSjXbs9WkvJKmZZ8iHoywYbXGln8SEMKqwZSLkEh1YbFXNxN9ZmcbWKpXnJRFps/NraxeP2
qHzucTwQYqDuW2Rjw0Sviw/4wgkaeKwTImOKJneG5j+GKwRJZjbTAIz8iCLV0PVjF2yrkaOYO/Qg
QbmRGuo1srjCTRZsDBxxM1/Nt418N0HtQX4nmv5zlto9N9fK9kgIuI404ehlVjrrsSwaBt02a/7C
4Y3PAZNM6jbCmXHJvgdT67EYx91t2EmJL5MlYlxi8E/HxulR/33nPAEUhBCWXI3Unf2ancF8yL0Q
mg2t4n5NHO8EmjDsN9zfT4kvxtVfV1VkUyJE4CuR7mcd2GHRJe2jPWYk1dORLfCQzlrQWG1vUsIq
TlV8tOOCibl03IVECzSCJ8eUhU/spdHBVdkQiVHHsWTccBKKnyqGCGsMPJflKoCL5cB6pVElViV0
pJvhif+nWkvhXimuW1I6+YHJLGKQs6SOL2b9p3rcxfEjbdP0ZkoD88JZ+okeCapjZpcPo5+/Efqz
7K+E5XFNeB6YZerFD6Nh77Gd1qGUYv7UV297BVF15eSRNwjMkxwcni0SArF7m3xWhXZ+kOdhIF+q
Fv8GZjhyFV1msKvgl6mdvEJTGC0razj8elb5dOxqnCW1vR9xTiGLxyhczG56V1QZtnwZzXGU/blY
2k9X+fuV/nMXJ/BIacTFQZKqDPzB0VofAVdSumDHLYSEOWkvBMEURM2rzEyiZVfiXz1H0p/jp4Av
ZYjxzTCsjugNJgJg54r5/Pcld75y+/aUTvCTY1NbQjaVCAcXqUoPUHdkfdgh8zLmiozOKKn1mX0P
aFjARawvFEZnbGl/vCX9hITYHjj7JJ3r563dQtQ+joTqycCSTDhhmjqmMOtqG0ka3Y9GDCzZDZgA
ZVCVNJvEhsWlJuMM4fbnDZ30YoK1b0dDrrMvMQ3hXEPjhdFCjpZMpiWc9byGKdJAPrULIJC7pbmK
05VguCFgP/1sjQbJm2ZXnOOXUL4z5K2f93bSgRX7qmqlisU0LWcy0tJorVU4JXUMdqP3Q44A9LHO
fZWCTrgeXbXEPTG1tWyNFwO2Gyg9mYDbtXULjVir3ai71MhON/DLav/iCHyjVGhFL1tRQYsYYghb
uDAU1KMjYSbsUEJUDHYQ7R7dQnVK1P6ql0PuSz2y5cA7JqdT4XLTeLa3huJB+oGMpJJMvJ97qlIM
Ri4LNAgYDOic2KBEYETFVoHLmDpw3FQVLxRWWhH7UCbKctenCAcdEsgkDKiAj1wp+pMVDkzrMF/w
3U5994Wv8Gyh/u0mT7oYAKlWR50ydZbJ5LrYS1eUXVMUMNlMU3YEPns42UhMebAQdVo2T9nVMDq7
sGmebSu/P62TPiUdEy1WlShDzEl9XV1xAuOksTEO2Ae5FUamBGwSlcWugGrAZ+bXIYFhNni5pfwb
0metf3skJ73LUVQiuIoJd4JYcVFijVByABIBB8EsgpGNr1L2LH9NCc3iItZwRuL98/Inp8d41LMM
YUVGagbApyZP4m5MwRImCvpHwYq2makwJs+exXn1phQ0cQGRP7+vi/Ov45s72cldWMKYBbIopDst
RGFe6GwrzFdxKhA30gyEDkp/Z3j4jxaLADkaVqHvQ7PCJ8cw3Evt5BmBGHGJ9PdIlzSJ0dvJ2hjk
Ya8F45juxnfJaz6YMkmrzDbbhRVgKhcMAHcQZ7ej7Aq6X2vbWvO7t6RaZDT+dqM7B0dXbG3KIDcY
HJdIdV2xcov0JaXOSeqFtpyyESzq6nWFUFae68lGb67mh/YqNtwgdxKFme2FT++MEv3nrzpZZ2Yh
pGqz75nfbBRkf+9RfF8gccuRKqGqng3v4JUhKOInGUEJtdhyWNBPEQn+QQbg8hLbWj2zg/54yCdv
fJDysbXEId3FANvUeYTR9TBV1of9phlXavMgRrVtyXNJ3m8kAebKSM9ghv6hdpuXYWVCLpqlC32/
kMy1CWei34SYwVbGtm2XbLOStIhzByA112gGqIZAyQzDP1IU1l7cdrPfF/AZTipP19QJcSHq6O/g
r9IQjqOM1xNieqb5d8dpSjs1DaPbvdTV7CKn79zjwwbImLQyuKSrJ2vUqA/VPp7WaEMFwzHoWCrJ
Uu7BTtkyqSq843E27hfMsUWPgbY1LhELCBKQgi3Oys2l+zljqoJp57f7OVldWjWmZpaK03QsAzXg
IIyOCNQV4hSmiG6fGrlLiIZYME5g7TvSYlC2v7+DM8aQP+/hZElVgp5mlTItqcV+zkOocILsfEOd
j1o0Q5A19GscqMn9mO+rFec0heiobczcpj2UModJBAId7PeGNZMKVdgoxpERDS0DnC1jE1/BsFqB
vQjzQ3zX9DQQ2oVv1DxzFvAUDc2yCG9AuXlSk+WZJMWG+fULestHkVUz1mHE7+gP7cvhJWpwyLG1
leKwiWw5uRpzW+Lq1O2E3lPyZ3qjAxYHrZfj9ks8izYr4rmx3V/hF6BQWYu2Fjl9dSezDTEZoqGF
Xah4Undl7Z+twskfD0/H1mZQMQpur0ODYO+yjc/0ytxO3WB3YzJAqJ0gco4m1hDtMh7tA/krDK6U
W/iwB0/rXeE+a6nmQe9nwqcVekLiwByRmZIsS/iRtFJYO+FzdOHhnavwZVkhchaxtUTSxkmFr6tM
4vk4sTfMVyDCttQtgZPsur0SbOh3yn82Ao1zXLtK/UtA9Zn5MKtPMbDY0ST+YZ6svjofFdMM5Slk
V7Q5SsEAp89gkjnJ5G74OOABwaFUtLPGDgRMEfaHS4/gTDf/4x5OmjDFMKquj5TpKyyQ82Ueo1hP
lrxBe9N83ARdCDKBrV4KiTlXRJA5J+EuqiK+JQDxZ+0ZYYEj5I2a7oDnaxOccgEqmmsP1bispg3g
CHISui2sxEXaveUiHF2fhFznX1gXn+mGf9zKSYXZtYFkHUQ9xZphc3CVmsN0KbfrA92WBd2293tt
2eH3agJQpkzkJuu7i7vh2e/42/M42Z0rmCGWVnITBL4wTB89MZsfFc8yloWf9uvA3BYLHauKWQBR
cV/Ojdz7fS88N0L68RhO9uO8M4JED7R0h/k53KFok6nLHN2IqMwm22rKSljd2rxBeOZfOtvPHoZT
BCH2vLpuaF+98Lfu6JiVUVpMXAV9A0V4AUJoa66wGZyMgdXF7/7soscYj8xFWFIgED8XXzzKVl3q
2XT0wk7DCfBlnE9mYkAKDjx38Nzt//YLv13z5PFKXXZIRIVrssRAKGeoTnzDxxGGAsq1rq1LtmHT
5nHSb+KJ/c9vPNlcCqOU8ryCfJIuyoUwQxvyRyWVdyFf48CM66MzPqiPagYqPod++PtaOqMfYGf7
dvHTXUXTCICy4NxYjZ0uCtLDD8W6OIAVFn8sW6dbkJem8I4hqAzY3rnCfkERtqcplmcyBpzGsusX
ItUxu0929CCdX+jmzm79E/ZlAR8bpmWcPB7DPIx6HpoQsVIseNbQoji/Aj93GuiyhFIfHJxN9+ZC
wOTBz9I7uZhfBMDODE3l7/dw8pSSTB4HY2/QNWxHL4N6kHkx7EX74FrvtHaDW+PShTMtsbpKsoQd
k01y6stD9rOl2PcbOTkHu1CKgvjAjcBKs3R8W5e9c8iWcNDtzO8j712f7bUPXXUn5SYsoUtv42yn
8e0GTkPaGmWfmFWGtVsBvKrjS6szCVsJ+U1CNsQyU69KCPOY0yS2uUjQsTUPKKUQWGrSXF0XiMsJ
s7Ta/wGy+f5+TmurOK10xurWdDa2kq9RM3fLPHSy1O/VOUIAS1smfEjQDtrkPkMjB2SMT7gHghTg
4bLMrEur9tzG9f05TTX+t22yacRRkSNWbbqAnvKc4ikCiRg38tbJ7urZEUZ26Y4fv3/NZwz5jB/P
4eSszhNVKqKSq8IdrieC0FebHW6V+bGb76N5AxBAuFHjNKSIXxmrcY1iKjJcgmJjWyI2IbIlr75O
oEYwgvImHiD4zZhtAkdRX45UO44MZyFfQUo5fIDgGIq3P+AGPxdhL4QeWiLY0Jc3AfncoatYaGl1
ZRrOn7ZEh5SxVxeALelQeSZ3fekuuj5CFC3ovVdWgOehVWP9rpMWGVKLVUx2mFTBaqISkQkJPc5u
YCkn/aXNWzv7or/d2clpEemyUWsR6Eb5nqAfZM6mJ/OwWx/MVdmuWuQwvQ0TffSS6KYQRzLBXgdy
IDooZrKyFPOpEyiqq0B5jsfdgEFa9pi2T4SId05RXXdMFHWmn4QkjHzyYvXQYh6dEvORXxP5Xj0E
+WqPorx5Unl1oDk6TKikua2ijbi3k3Rp6C7SvfSFWLJwPlneROJMSW+aL29/lK2eGkMqosxH6zHD
9KazlWRuSctjsTXiObrE3LzqlnL6khjukVoTIdMNya+6tXkeyyuzXsjQljPUlj5SM8hPlp/1K5E4
KKx37ymEUWXGc2wfC83Bhm1yAhUmoLL93Otr01g31p3ZL3Vh0WEgiT00EKsfJQvJFedl7JvaPUoE
2EwJWCvuM35arxFhWESGYbwOW0p0QokB8pYUYkjrqrrYS7s+vMsTwL36QYUEYaxgqB13GIcQN8Hq
7K+j4EkrP3O3Gtf5fYxcp9r9/hWeP7G+LYmTE8vs91SfexZr80RMDvGljIvo2o3bjBhzW/YaRPxk
ArH7XLjw9HmfVhLfv5KTY8pMjmFbpgCfsi+DStt8x9fWq/qO7zOfAX6rkX/hipdW/8l5NNb7RJKO
/NQKXvRTQC5M7A2FJ7xOnjwNzr8zXq1woWg5o3Rnm/vnAWsn85a0PSoVhmFThTaxNlNHgKnqo58F
0G3u4/tL2TfnCDpcUCOaWUFjaXz1h992cznt9T1BaNmOhdUCqxdOXTtp5MfWvBWuQiKEVxGnCnyA
bknQNU7IQEQCegbmjixSKJqEOCfEukOJdCOC4WPzCT0fJEYl9S1xCxj3LwD58y/nv3f91dl9u+uh
P4a6JE7DQ2lyhsWBAK9tBQHXHrhNcgnLzGYtCpVLr+fSdU+QjgP0trQMp3Ec+jl51t8N94W/92tG
u6x+xe3+TSDW2T712zs6zcMKm+AgZko5zZUgtjAnJYQS1swCT/mYYZvAwH72VcarcxMS7mf9LiFF
fYQB/T99E5ZimTLg3V9u3kpS5+2hg9XG7AFCzh2I3S6ziyl5A9wHV8eZ5SCn+f2q50Z+LNF/rir/
LDiokSv1GP2/qwZ4oj4gptJ40SglvYKJJGg/jXKwGH0R/zm86Eq/w9SwvEVqh3X688Va8fyh/c8t
nVQjXVTKqWIySEP9JRxcHOwPL73mW1SBmjui9iALFzG/AzdCSlHPdjbJvOkaM7/kqcC4BVE55KjS
E5Cz2r8/rrM9tCpiwEHEtEI/e7Jx1U14TLKIyYw2oWzlYspq0a/HKwSu88nmanyovGG1f7tw2alf
Pd2hv132dOfSUk3Mi4TLpouehtJFyt4zDiIM2rFQiRJRCmtfe740m/sKy/r7utQiIjAWS/LkSAI/
y7Iw+Po4sPgl7V0qtvLoyv0c1WSdbmNytGqHwHeSNpz8g+BsiE5qb1fAORmW9HthpiEac6zuoZnq
K6hNUMYjxT8MuHjvb3X5WmvXvexn9TKLfBgtWsUuR5Tcag/RZ7jZJ1s9vYNQfVE2Y/y13ZgqLBeT
YD6ZcZdunfy2pD1YZrCvkv+eBvv9RwE+lhzdUdsWCK9ZZLKNZUQpu+1xoRiw9gO7/dPoPpx6A1Q1
dtWYmST8BkIB5rrkyeGy7j4JOYJVhhiqdKTjJ3lkfp7FcwFxaVW90jX7yQEcUtWvyAS3mwaT4uE5
TZ/lcNuOzCKuwtKYH7MlYoxMWSY41MqUHa/aNnywdh3l9WcazI6jHXVPlXqHkONGbh3UBWzR6eNQ
MrYJMJ/AvY/84vgVWn2mPhBnLFXs4I6uIkdyR90by5WuodPTP/IeQ5DIT7kivuvjbP+EKs6u1Dnq
1XYL6xtC78Af7fv7WH3ukDLl/avBZ9ZquqsdgFP3dnC4w8SvR01qGehL/ITzXLwlxlMulzVwQM4E
ucJQIYm3tXo1hnMrXnXDUuqe28MqtR5UlOVj0c6O3Z+Aeuc5OT7EqjbL0zcnrFzz+Cc1CQl1cFTJ
hBWgRvY2eXbBnXnTr9q3Mrk6aNvm6OJa3rE20YDBoCoc4XnEth54PPZJx4heeoZ0L1A5Ket10bY+
oj8EgV7YIrS/mv5pXeGLrYr8DzrwybqSOv2QJKGKBHMJXdFKt0bEB2E9KcKrFr7VaOXqkZ28ngcd
6YgLMt5FJLpXQk8sFQiFI9h6uwjLm6MizfrmKg5W2uE60d7r4JGS2wnSe9E44AbnwU0sbwfmwUir
5CAm7OQWV6Ks9xpMLeDX7ZX7MX1o42exWGB9gC1adNHp4+KvPakdc4SKVpSICS10R3aBEV7n1n6W
5hhjcUtZRwbfzdjM96F3QKVBua/fIjiSsyUb+eE1uuvZ1SHMrsN57qEpxhF9kw8zY1wkjXtk0Ym0
LwGzmnB8rFQ2FBstRNUuRc1lVdbmqpfmIx8NU5ASxYjbogWPFLb+6R3/vgnL51+sNXmeSyqg/gmo
2BXm8RgE3bRhGE9i6sbBorLEGWLirzR5M14Rw6P62LMKJNURMw3BClbiYBe7y+54X4Dpj635a5n9
czcnDeQea7yW4IBkRxoVO61TBihPlOmu3sLCVaaePS+XKqJXRwk3AYbWkIyCN1PDd6h8lYI11AVa
24sn5LltVZEUS9FMjar3dFKeV2S7pEeBpwTbEjTbF8wZfiL1W2fvmTeNHmzP1D3O9fHC+/n7bOaJ
fL/yyRNRFIkRaGMmHJLsjiaiohzbh0VauXU+n5Ld2wh8qxxvROkNgu/FE2Va6qdv5Pv1Tz78qk9T
SRGMZFe4o6d58mt7A8axS5BHHB0DgqcT2rG737Vzzfl9af7daJz89JOvUI9Lq8oDfjrJfGOzDA20
dDcCnXMO2t2lsMskNgwRN3B0s9Z9NUVWQz5aDN0Nqi0cXZO5iI9I8yTtEdPJN3X7lqFEkjbJ/jYb
HzV7JBZlCnz7/b7PfFIa6KyoYkSjSUBQJ5+U2AtW1x8GeEcIV/FzsXyonS2CRCYUPbvIbH+v3ykv
kIGZOd4M3Syz5lmwkOe5n1xauX8n9bJgv9/MyfqJLTMZW3ksJ+PygPIys4V3iIsr5RGM4Fn8iD4L
8GqUHXjiQCA4pFvIyzDAL7zMv8Hak/s4WUeSkah9GvflTmtncD7k5YSnJcv9DYwSHzhwQWwTXqBM
TP9F8/f3Ip4eAl0yFS7Rladju0OVGWlTayWnV72YgqtxZpGCFUKnSbWBa8y78Fnbw6okYSrdXByi
TPXzz2/o5+Wn3eVb7xnkYk9mmlLuoHJgGCXmbkiY9eAypB65OCw6/Dae9/aAT+ZSYbxcNS4t2414
6Rj/uy/8egv/PIiTpdnIPTHmqlQyu43vRrR93ax6jSKnXo9rfM92dB+6ky3EYVdfGbhj+HxlF3a0
r+X/29M4WZFRd4zihKnhTrA2R9HGhlXyRGVpAJXhhS16KiIrP1LXIsbGKF4LE+74aKd3oAzaeCVi
PiZsktuhWJnhzSRfQQDEytVvpcbN936VrsL6PqfUxtSt7q6E9lqobXkXmaiq1gb807tBuSLwYx22
zxUgxED91tqduAW501LHCrcamIQV3VkSISQimQPi654ke1sQcMf8mujn8TVBKMx7UL6oj2O80kDz
GE3hbyl87oPnPfVsK/cob5EtJrP+uO0K4jqfxvFVGO8EyFzXJGn9vusofx/kLDJTBZRRVJ0T6uQD
ox4j+tLUy2l41Xv1In8utT9itjxeDX/6t3bi2yMBHVJckFzdmgkvneQrV+AAQLLXilsQH3N4bEhw
J12OsKbYSR4v3OG5rxDKB9aoBKHB/FB+fgZqkO6juOQOZdyBD69dfMu0RGVgc6uQyzRrdZvM+LT/
iDtPvVZuIeRCUEfsQJ4X8tSIjNhXUXK6T4JD6A/ZNyFpsP/PrdY1AiDSq/GAr0i3kGK/unTv5z7h
7/d+8gknDBBksePeI5zePEkhRMWGH0xdOzl16jWuIhX/0vrkHQ5XyKU35rN2dfDqeoYEBa6JcoNz
kuQfHTxT54jFx+dQsgtCcU2Ycw6T2wvrgZ7vr12HwTQoiIUQ1bTk0zaX5WtpbZPGu+FGmR1tzfD7
8FaPoicrAPne4LvygYdPRI4QkRa1NEs+qVnLwTNfULPgAUNzMxzW3XsurXEm1nRcWQ9LU7zpjytR
es6tLSi7KNVeXd21RD9WiFoPIMvXWbNGYUFhLOqzrLYj4cYo5wCBfXctHjfYlOf0jPpxkaTXcGsa
Y1ZTU8Xc32RpzZ8jTmBSMFdkTkMnxA7teNWmbok8w1GeZJvGciNg7bNK7psj2YEzDFMeszn1ORFx
/JOMu9cpkxuU2Unf8NsZsWR6NK5gKuNVacmzSvYVeSqjdKLiWewtIhZXoTEsvZ4GzfKgEKeYqpnc
D2w8J+zvtCnHWPisWlIoRlK1cWXC/MdF49IqzBhtCP6YYukkaVWzgsIonJMWv9ecIXEl2Q3Hm4a/
LLTNPeEZwzLAhDPCn0nD3OuzKxciUisYlVihkeB0s43LRUc0rRzhI68zEcEfCf95fM7vjM6ritsq
/NPGfhtj6uVoGDTWqzrGBGrBHcDzUHAMuuOhEgfI2gt61MarZsoKtcvKDt71aGoxENFLqOE+hSXa
XnNVbYstbsG2vjEJ6n1Ac0KZq1BeXWM4BRU4sKd4Ybn1wk9FX5f6usXLMxicvpsTBRPpaMn8SF71
8goTIEvZCeE82UG3uEVoJEt2N2UuTgPyhlkUQZGkFA+L8grsk4GIo9+2xlLnQ+Agrma6ujiI7wfZ
relqrbUBTOrC10K/4Ji20OK0Zad2tWIQ4mAFWjpxP+evpw+LgciQEh1gkUmz5t661ggnWSHfhwuI
C/+f9GXAFih2oYs1z3ttgaYWWooUzYd5+yisK3BSW1nkGziMKNVsUBPcv1aUlBPVga2RLHLPHCZD
JvMqfKjDZW5nDgQ7zGGGG8GjjY8SzOhmXLEyZ6r4PiTbw7b223nlHldY3JWQsfCuyDdfljLGYqe4
+HiSDNA9xZRbw1x9NFekBjSzZqMQsPInIRSYcvGlV1ZMSEuQQLUBRVJX3Y31icBtAMv0Cam9q67l
+WHee8K7thPWx3m1K32yG0u/8I4LcfQ6WlMvWWDXyLwLJ2NUOum8bzymILxaGFSIHtaCF/1J/5RL
2Ss/BxTG0VK5Dm6TLUHX/QtOqVqyMDvupvCCdE2tNBFPJ1sDcViJBGiodoG6P14z4MKdBbtFKDjF
MnggZdIWrwMshq8Oi9xNyNXlzkHD+KDgTy2wGrvhM0c+t7b4yypm93ufSUBkR3Pki458m/ql3/uH
BWdWnMxHUmGlG5y+X0pyNCe6LBcCtcq3xLFCEOFsyF+bVwk56az2o5fmhk/dkZ+iV3zEr/p5Reew
kuAC3GMQtkMNkyx0p/ID552K0Oa9M0Jbdm7thovQ7964l3BSuiXIZoHMtNkE+F2r1ZwcQ9fqbSV/
SIJ1in2yyRHVVW+Ty/eIKeo6cA73SMYX8eeh8fvMR+5PeBi1XQizUJr8J5FX6dgQ0NRjRFfNzDuD
KwwzuZ7DShbxzS8IRs+uye7wrNyp3qN8xTgXT49j6JQP7R0GCLXuhO+ln/rChbC3v6kN9F6GKcky
YXr4F5ziPT2Sx6KQmphCET+SbineK0S7MNHa0raowObChjNYjdz6tv2ALvkmBg5DfL7CDRmwF86y
M7XNz7s56QTrMe3zMTzEO06mkeguYnjwvbsjwNS8h+nMQLhvXMAJ9Y9aYU0yY6NUIgod5G3kFkcY
XVRf2GHq7e9SEtRCB8r1orUuPLWvI/VnafvzPk+AdHp1XMkKnpoSoo5zSMTVl7kyq0b/KHuTRTLx
d72b0nSyfhRffLxEyPua/f9yB6fJEXi6tKHc86RqkmV83HF2GJg7xC2yRJLX8j1tHOXZuGu8o+GM
Tveh9gvG8hkfOeavNg7QsIT1NZ6OsVs84XNUV7aEM0Luov6UQYRwPXGGN45jNmTNQSR+4VX/fx6h
KaFJmKYR+skjjKsgkNu6iMGj8Hb7JNgIW7abjjyC6Iqxvd29sMPY8fLSk/tb0P+14v97YeNkjiqk
+/CYaVkM0IIDojlrN9JKcFVHuWFWhAVMbQejM2QXuqEzffG0ZP657Ml8MOuUqgwO+VSlJa+TtYG2
LpbSvPJx8r4q1srnsKZqaDbCs3z7ez1+Bqf4eWn5Zz2+V6U+l2Uedb4uXvNrbc3Hk2A+uQ2ey7l2
E9+2d9af2G0f4xt1tX//F75iZ0vUbz/+tCOIRiktR545/hskqt3wIY+Mf2YQDUPsta/HW3ZLylPM
d8iUsKoZ1chGuEBb0aff+fc3888rOKntCYQUC4U0Cpbc6FU5VdmKedQxXSowho5OhiuptBSHefAa
fjkBstVZ1+0bgD1CjP5aW/TvRMLRrirKZCOCD3NSr4pPa9svcvOFajLp8SudT7/oOGNTMu61Fwob
CRkU0v2UCTr+ymSplzQ1jd+AmFP2Vv3jwWSnWvHh7XOPnR6jt/SlXV1CiM7CbN9X4AkmIIZDMdY5
K3DKSyo/JiZ1iGfEcHd8Ge7bP9VGBoWPZ0SSHg5uoawF1MQYGz11m+hFW+ibI5Ej2/6Zx4Exg1z6
+dpwxIveyer0Fn57SyewQWuY0TDiQv8l4xQfjNYur1EtMeC+kQc7fBA7x1rHFbHP8Ua5ztcmubPT
a/maOqeuWmBANaWnV5wQBF8jUIQUXcw6cCiw2z0ZzLbMpvmpN26luxhAqfN/kdt0bq2Z9OeSZFgG
caMnD7sP/4+089yNHMuy7hMRoDd/gya8Qgp5/SGkzBS993z6WUzM9KQihYzPAI3uQnVV8gbNvcfs
s/ZkBJNWRr9/xeJzLz0vBSi4pG5+bK6cR3/PHrGnLbM6FjAiCpL6xdWyRjJxNSUFjLe0OeeW15N6
j/9ZGLba5NimR6tuojsJnn+TCgf4yuTaQu2JDjQJLNyX4N/Ezm3xCZeQE/qOFjvUSzCeX979VrOh
AqnzoaDwCkm4dCGD5IVNkH9te/52s/rzp1w8fr38n58y/y6qMhoPduWhPflPFsXVs/ER0pJ9nk7j
JxG7Vqzn7hATeIvB6squ+e0T/OOeXtRZisHsk6jhnlKlgBBJn9BVmTVKnBhGkrbWhc0UPSEX6xvP
79dwRbXC06LbodlnMHQXUmD/+u8l/S0BunjMF+FRXlahqeQsKX9BFtbbwxo/VTvdz9TTbOkYutcq
mt/2af58GhentB/IgyJ0XHH0RvR3BLFAinD+IykGdQKjpXapmS1hvYN9g41ZD4wBnFxspUeLdxKG
qz4qfw9Ffb0Jl+c3A96NIU8saenZyT2kUoeQNXBjwhzYsyYk3/ikB9uCFHX8qfevqnpTTOuoIGwk
QmqAQ3/MGKUuavoM4hNj/A+SsK2nl0jYR8VWCXbG8KCVwqokM+/GX7MGzfmqs9s3Jdov36xxERAo
WVVXk8TvmC0Ifg63N2GsDY9Y+J4UnAAdqA9w8pLihKcFtnyrJevGksy9Vq/7/pMzRI2XndagfNka
jIsclG7x+44OOC242cR5toNnEA1bE8L4XhDXFfJiV0rdeo08X11n+bYS9jhmFKZ35SVfPvDL/R+D
2P+s5mIDoBTcWEnKatJtzfzf++zgO6EUDjxhJsF2HKY7/3nJqKerPbDvwhSGLiilaaapaZcxqRaJ
8qhJyfJqDa4EqKZ1YwlHTjwux8mRkt0QrJnAXGxKlp4ooUzYnUrV+fcdkJed5e878J9lXL7hRpiP
Zhv8fh4i1AvSYS/BPWmmkZKbsIs9o3RluMO0ku2F1kHcbtnJT40ZNODmw7qlaiRBfV5D6r66P393
PP9xjy5fWxgnjd7J3KPGbQ+Uy1TzBT3yoN30pNXIrMdV9xrKr+Zi9LTsBSng9a0RO5SbC/+Bas//
U9uHT+l/n5uxbOV/9F3aKFFqUWBNIbyEmNkIZq6DrSW5QbBLBA/RQgJeKqcIVRQ7dIwQmAvoC+t/
Pzfl+zf3f5/bRZTbNUGW13C+uTVGfAjMvQn4ZpWV5zB/qfJzNzxMUDbVN3+8Tadz2YP99kThFILC
io7LJFFMkUZPkC9v6sox8fGJ9qlPPHkXRwSHFVgINySM9K417f7W0S17KrNNeEDQ9TYux00aue/K
RBMiuMzKD83L7nphJ8kO3C4bgACufhgAOBSwwdBMXrDu+Gs8qFdtYc90Fa5TFb69k3+s5+Kgy8CK
aE0aLncS4TsJPxSDpQpfiysfn3ibcWc/s+HS/Z7dt67lpt++439c/uLUC+I8b5kFixaCAZFUjhua
dV568IA90XhQz2uer7XL/h635BlYqG54kQ1kvr8P/z9e4lQq/c7KjegeGAkFa3J1+jP7fPAq4Rcj
dj+E1DGo736mOwwp/GbfoTZPg+01A5q/nT8v1rHcnD/WkdcjrwNe4DCrm/ec6hrfjS1uVerCvy1H
qTkibLn597fz7Wn456+/iGCjfpoXWWlEcpK9640Xjt6im2/aE3Ar1YOTj6ImohoMr2xxo66o/w02
Rfor6/juCPhzHRenT68HQSO1rGOJLnDwDW0kgMPgtgNs/fYkyveF+RSgU6vMda95OfmEq7NEvoFE
XDc9Ze/qrU3WcbxnNLtdN9ouFTbhNRf1b54S2ixEnBriA9VUfp/pfzwlPe20NjXV8vc6e5S2sJtc
gjASOmqlNshqKCSwRq9kGt+EoFzXECVF1HlJ/2IzDQYeFZJCizuAtqshsq1/as8cj+TImA+lXr8O
2PL//VC+qRV9vejFdiBLdTk1DT8WXma+RU+YWE7443fsu6oxvBfciETVWquHpVxliN6V6y8v39cD
+ev1L/aDOBfCsJHk30KPAkoo/mXrgDZC70GuN5gDeQwQe1FtXycoqOTt/9/l9YuKFd4ftTgV/Hym
4TVPgOSGksBREP53Tilj+LIdylfZydeBepKy9ytX//uL+PLj9Ys41QSeOpk5T3z0uorKoQf52GTe
x4WjBKadk6EDae1E1kb5BLZCCKIJW/0q1+3bZ8AYOskt8/C4CHzdltogsCa9Qd+STCvfcECBzuti
XVak1R3px3wzvo9vlK6Etd/c/vsWKN9d21IkHb6Hjnr6sqFd9WAMxqkpSAUHd3oqDC831tO8HstN
zQ0QMbFHEkDB/nZ6gb03yruWO4XElNmgfl1FjvYL/hUtrTa59ZVNRXp9W3sGzYdnlJyyv6g96979
96qtb1bNxDYjpIwaIhn4SyI8N82olG15bx4BMOjFrTXso+DYaSWocQqAq2YP6N7N16ZNdufUD8io
wk2VOLQyjb2aOxGGn043rQRkF8iyaIS8KGCtV+0pPWXIobFzMtzoUVFTWzIjp82OtEV97IDIhdWt
CtpSgbSTvYwf5qvS3syF4z9AHYYkQFUch6ZD4egfLQMJOLgov9SD+YFmV448Zdq1iaM+13dzs9I3
7aMaeXTDMBrMnhZf2Z5u8El6BNOZ7ppT07kyrtgjvbjn7EfwQgsSL6ar+ZqyRG8Xm8CX23mxCSWG
X1Rm2pcLw1isV9oP9XNEBcq4AXKvt4rA1vRiOIevxY/upQEkDH2wvmvZm1AKeOhjf4OPfs+LyzA6
bmoi+MjLmEl7/feD/2a71BVNFE3RRIShyL9/yR9ng9z5qiX2Mq4quyndQVOFLaxsxHxeteppIplg
Mg06lJcobuimNEkCXNuvCCm+aVCQTqJRgfohqtJfqoRoLGczEJrxXGhU3VbWaXIF5gGr94mPdDqo
FEZ1JiJiOB3JXdedkoAOfyevUiTX4If7TTAwScLwTFyg8/bXRHol87U+an22WQ96OQYpP8n+FWdU
burgl8BQgbwgY/G3Qq0T925TbDV1lWpXk6BvYjU6ZWhvFvA3oovLO1yISdvHcjicp2UUeZXsFpKu
viLeR8sQ9rvS6zcq80aLBrheutjd7FyrzXwTAnxdxEWgNlZ9qMeR3uMaOXsDM4srIKBr2pdgKWwK
os8FEJ0rNXRpOWu+fgVcdJmeF9HHqsplrcDUwGvGQTLwbuW3yr7dgFl15MP/gUHE30H41ytdRmK1
2NeVVS9vcbQZjuNHjY0crcilFtesTN0u1kshewDKQjZCil4xacQAACNmSy61rEujzUCHe3bzYg3a
tSRyNK7psb5/DH/ckYs6IY7WeV1L0XDWcC/p0dd16xHBbudgTADelmteU/d9E4R9vTUXW1FVql0k
5zyEcNs9KYeKDA2HyHX7TrmIXv+1631TkPh6vYv4R+8GWesNvmVYSPpL2L4MaEcHLL/3pb6NinXH
jpw99GjM5OJg0GUPD4NBJ09dnldO+9vfaskzGm5uyDzdkUF0n5ZUXYvd/67Yskz2PEulo0gSe/Ek
MB4SFD/DTaqaj3G7A1Iir6fUrWzNelBD7AGGh0Da5waIcezgpWPTvWgYQFpOav3K1COkIjQrV4I3
9e9jQ1dM9glJlDmCrUuRcFNNqdbL0nCmz+nO7bZLN4gZB0hGxQa684nCdQiHacIPzrEkR1BsA/d0
jOFJQBhc5AAM0IGvenzxUpsO0myPT/h1jNh1qlsxtynA4jTyPibb7Ef7i5S4+qB52SLAuvJLlod8
+eUvvTNCIJWd/TIIauJSKSJ/Gs7qurjJkV8r6/Jm0b1cOb2+vWF/XOdiWwtlv47T2BzOEjZajafW
HrXIN7wce235qII7tJyJd614898n0tcfyLEoMSZmmgah3mUCPke5EI9jSsum39fGVhm9cAsg3LrH
PaL5LCUn0PYd+znSyYMJSBseUo45UqWKNJ/CVUqtgm6TGW3rwB1vjds63ITH6NOPtor8i6HInMAd
mat4nLQV7mbmsXhvW5c/XFe9rriJTDtjb4sXV5eaMvCmEFfqm1ZvVANJXFjaMdJDvE+kuyH9LLhg
KLz5E+jA25lOnQmZIrHuNWMbYzY3w6IOsvA8pL+S7jGZIfkxumtsxOIpDjtHms03S3oSigdNOgQl
6hvxVaq2afgYpL8Mpl8gbjFhkMJGbX/p4bOafNbSrzK1W/kn1PJ17e/MbC1nIcgBN31RbgMYITjU
xg/BezaduDnFp1/aEt1CYZ8e4trpPhmLJeqc71v8MAFSm6cJgHS1XSqp6NBhR4OtdLs7UwdBrpor
zd9FrcLwzEsiYfq8YmAqszzK8HY433JV/45QFI11MJ14RgFfiFC9+BUgXGMrxs8d4wpZQ+ChrgpF
XY0dpgE0O9v8VYNp3DUHswFrKDCxj/P6p1IcQ3NtGI/ifOzxnDRvOulBM08jLab5Vq73dD2RsHXY
pNkVZXAmsBlsxrBPtDJPkahIGVtzV+KRSyPXru+TkvxsOZDSG5wwu/JooWzqto3jb7L19CiOKz+w
l10bFTY6mu38GcANQXBT7gWGXVAyVS7zLTc0xVPL6XLbslzdoetGFUbfwvOkKs9ARneLfPxeeJtu
C2z5NjAq3MQL7uXV++Bhd0RmmmAPIzGad1boLVAJnetz5QT1JtdW1UHSHdGLsZotaHW4wKGnF1Dh
xA95jD/RWucXwO/GzxcEwkl+aMR9v8Mdk7YTnnZsVrybnn6P3womn6DdH6Jb67O/oWeifZZP6VP1
QrcoLXg2APdtoHNK8aQf5FtYJABIVvNG3Wr4BI/VTcakx536QfuMkDn1kmZbC89IaacfzY9xZHT8
nTYTbx4l+NpuXk0slPKbACJ+BH5jFTvdermT9NPRP8Yx/rPzWdU3CIJyy9FbO4OzgMYq9W85kYa9
1T2ap+zBuOtX48pqV/2Ge1V+9q7sYOdwj8o8Xb1S7SFEtvjoIOblr3VzHn1qQA5+M1K27ucN2R1d
N9R5bMny6/ih31IT4oCz2netOQzWKpTurLLaWAKKr6HEgznGhxDbATQDG9aehierf1t6sY9itU3G
l0az8w/pZqa+m8ROMd02FRPARJQGmn0aMtFzgkEfwyV3vnSoDEypVi1CulfN9ObYJv2Vx63WPabv
RetmyD6tm6HegviP4jchekZfz9gdVzel1QB0tHFp8/NW8bRTzWvwFahfEnR2T+hopcJRUHg1S++8
nJCsbgfJEVHQyaAzbHyTaKKP0wpz0yx+w1Zs1Ujig86dDMsf4bwBZmFA6xVc6oUiFQusKbv3lKEU
pFI1czJe8VJ+UqQSFTs1nPYpaZzwTDbQ5K+pZriJiU38nX5AcmgexFP9KQHbGve6Y6wxwfKCB0pc
VuZO3GHcLnB5DcDfj/m+RNFav2ALIIlrpTnw6UzYSTTA+5ofhmV30y3vCsmpcl5kT3yWaAJ4XqMB
et1Raq+TMIpyLf0VF95i9PT22JdrM/gRKDcAKwGkG644ipuQE2BELCGEmDY85cldmW9F5T7CIu4u
OArvGePC7NqkqWJ2Rk2Bkq9hcjZ2cnB5Ap7HvTvDbQD/oTGBPf7ouZNCw/wAuGyg51D+kXRC/3BT
dG38p73R4vYY+Ki10MoTxMKlipRnSzmJ41rIMcE89uZrEOHWyrlY064y/cSuhNTVLLzflWedcuVw
Zw7QHX2GardVvLY4iRKsanO27v5Jzs6KfieIbqseDf2OV0wcdhjkRliB4qVQ+f2t0bMRzR/I3nCp
ZG69cKbY0UD58DNNn2pwx/Fxr+bMQsOA3eCHZM9INs3oRo9uG/VGYoAiIiUrn3E70BvflpXleeNa
v+7GNXdQ6X8O/TYKZcAxnaM3mEwfQySc0vwBl3LVYPNVAp4uS1d8tbpfZs58DdNMnce/a3Yo29Yy
d5jzEufb2BYZtukZdql6/LW1XTHucsS2/DkTICYEgaHXcbOtfWx63BNyYoQvRrYleS+b/dxRcN+k
yV36LG6VO6EnOnQK65MH1xhu3N3qP/3erlBE1HYxAPFdSQZ/MLd/37WOUe/ZHcvohPMzhWJJxQ/j
yE8blPsa99R0cQZ94XaZ04sf7U1hW0U/6AX5/iYeDylhHfeCgLB/wrRZt4hMu9uqP/KBx2QUwLfh
mJfrDDm2m4I9LFdD7MDtDCQvUx3+caHzlOjU9ZtKWAm5I+uuKd90+kEzHqrkYy52NTc1oylv3rV5
bgfaDT+d7yKdFhUqMSXvQxcj10ct/+rTRsMirwJkPdgMhk/xkxzftvFJy14k8Ty2e4ms9mf67P80
VQdcEk/Q519HKattK/XGiB/84n1YsG55vzPq1m44CIYGpz/t3tJr/MfkWxWljsWYeX+r9DfwM1YR
rJBmPcy7UDzg3pWEuHzlL0Fu2MW8nrHJTGk0mi3VRuOk17eGeujDdaa+muW+wfpC6Ne9dNO2GwW3
hSTwqtUYrkfFFcDyWF7SORMzCbCnU9JC28ffUdg1AqcR2j8KNnre2BmbnBYegwZbbBOpfmjjx2EL
yFEknXqeTu6pPCXSbR+8yOJNUjIl224n4TEUoQw7KNjYX/nvmfYssxaCY3ROO26McDOHm3HYBvoR
ridEJEf1nQhhu24HOhCp+EEdDxXTR7T+s1XBbiH55yq5o9lTYYYTWK8SntQEwLrdTmvT9FrhPAtn
nVcvTW5EYT9Puw7pPTa2Etsd1J3yTQ1uOH4W7BZK7D6kKtltF2PeIXnIqYowPkW9D1PxkdxDLzY1
IGhMBAT/LAHwYJFh8MvsPhl30srHZblU5bCdbbCeERYJfs4/YI/zS9lT0otPMstsYEtXNOmSmTo1
uub+p0VcHJQ7a1wb8b6YfhT5tpnOimarFUKNVcNUQxuTKdqljNVPb8/9XdoSQu7rLvPK4a4SP0rT
bT6k/g7JvJGfZ9o+NfEEc6q5J+Ropg86G4uMczpTuUmQuwjcCY8Qceo7/mGpdXQOyqW2OH0sUg7t
GNHBJ4Kph5UKMEB8jAUEeURfMMGgEMjPSb5Rs+0UaOxsv1ptsgV8v8PjMJJdx/swXhx2YRYcaP2X
wWYqdlP/czQmDOYZedxwjXlYtXqz5h2Pptapcugj/c8e30W/XIcV9UJ2x65wEFLxryhst+qtkZ2T
YhfH69Q4xB3hI8xVIi5GXJO7TNlo+qFqP4VDyjxa0Own4662CqrdK7wKMwrL0W0aMNniyv1TleIU
/5FR/GE/BXLmly7SJIU9QpHc2nyqeyyZPhBumOrgtaqjGyvkAuOwkkVX6x6EA7MfGbtlaD2Z52I+
6+oJKLnaP81daTcRjk03kbzwDEpmBBDitZKntI7Wb3vVkQ2SjwEfRzYq7NLZHGM3Ya0ERxbtSqBe
2AlhUBVlR6N8xHxBGdd14VGsE2/i5mQZT2W/yYoNAkzejAmPkuakxHxTJYIjTlp/X1TrqFqLiNEx
rJucITpVpeuj/hON107ZzuM6Nl00ikXnMZmbKjfgz1Iun5mmo4moKjWBKbSZ+LtCw6+cVF4akZHi
Nr6Bbsii/WylafbQ/2wzNlFcejOcA+TkJUhxGkfzsaHpOPJ72XwRRNZ7ufmU4+O/k2Dl71IGuahB
DCDSkCfdvqi4tG3LXij+bsJi64ND9pbep137mGgdlJy0oTtS+XWZLqhmD9N42AqQryh7KfQfeUld
PBM6A46C06hrWTm15lNYPjL2KiImuNKeU7/p1lsUQSkM0LmWpMuaoFTVTVSbUnTf0y/Pylt9OnFr
YLJLzY5cGInWBnfxRTXku6blqi3Gp04R2mPyZoF59n+M3oxVja3NiyDVwsWKTqLI2BMzdcqtKT5p
obeOiV7Us27t2nlrWDcZVRJAbHVH8uowuxKXHnti0//894P4TgC3/CRLEyXdMv9iMOdqhk6Iq9wr
p87FTECQoM25Am5QgAFtAX+TlTwwqI7L6p7wQnXmZAMFU/eIkaLXYIYwd+V2f9cqtwCTo9NQFZBg
2kUnLBAFsRnlPLrHdQoARZnjrEI1LkNOAvEscelXV7gvMVBVm07y4NMJLk7Xu7Ly0vi7rJcsI54G
vkcYC1w2BgUpkpW4yKL7xKDlhwkXZeg0PRSt50d2XzppfIradSIchZJ5J+M2VzzmcFSPoaKr8xDS
d+/gn4tZPqg/eh7UHoO601nMcjoshkEc6lg59whH7NbCo30HPV8NqccGzOLMUMCulMd+q7IubwdN
AU0WoaVBA7ioPmZR2QNC5LGwgnzfW9u5JMMMbgPlhZFd2xgCtIntSiECQ7zVl/yt7ikhyJ4w3kRn
tibAZaoJSIhanwz9gSMsfuQrWOcYYQebuTsR2b4FaHZjF6zWHieLl2Yj32nGIczPYP58dnS71zdm
/wR5RsG9+/eEL7BAhu8sVHQrVb+TMCpVtXVSOSKt+voYIKpxMTdDjFRzHpPnOVrk/Psj+qZdolqK
CalLpgpqUXr7+nCyQhj61OLhYO0pHpn9BW7o5iUvqRPVDq1A7GYnJxhYArEPBxoxFyH5lWXI370j
fy7j4h0ZWWHeLC9sDEijW8QjVKTAIS09TY7KMHDgP8UOGNAJickPRYMOKVNlgjAtuBX2IQxiIV8z
fiIh+/cd+obewPDVMh9CU0k2//K6GWtRQlcXRPcC1QtcUb3M3BuM6wf7AS83atm4mDiiflvk51La
qeNzMt1PiEE/8UtkPC3wX5tra9KXLsLlC/3nmtSvT61om8HC1Qzkx+S2iddTa3aKJ2J1XEF9WB2v
mv8u/ayNDQ7aRXgs5pPA8G6LoTSWBHYVHPX8MxCZP7bF0c1V1MO3We1x75Z+FQFQLwLlwoQZmU+v
bBKSpPhWzz192EXAyEy2lY0s3KlUjvRqawi3ublf+E/DI0VxoTkkNQHZvn5HBqG5kDuJODRnrG8x
gFYoUTKyS4bL3OP/9ZPC1YWtVzNEQ1H+0ojGWmjNpmUV9znDoGshYOoX8yvUEG/Y2zAwaKa2/3PE
LdoR1H22zX6qzI5i1ECGnl5r8X+z631ZzKVSNJzzoqg1FtP4t4wmw5vQnRlH6IXukIz7dnTwKAUN
vLFQ6mpXTYfMv2v1X69/8WFr0ZxVYWgU9wQd1LZT4zwEJ7/BqJ3vKyiLo1KM97IpuMjYZoZaKz62
x964E5iVvUlciCQKZTGmPsklyF0baglh5DE1c9bc7uhvVz+Y5mRE9Em5YXgSz5zw3aLumTyWi130
Ovs5IL9dkoJqP/VO4jtGsBP7T4LMsgLzaHnDffQKOGcA1qoCiC/fugc9dPLPxRocDGx2VEiHVFL5
XJDRPf/KM/aBCSVHhgF6jcyMMd5xuzCZHGGRnf37Zfqmd8j9W6b2FVEFsHk5fSkGM/5WJAP3RlAC
CmHyXVqJxQIG7Ba0p4ULPcHc8Xp39Zu98OuVL1qIWckwQTIub45rxaS543NsnRIs46oV+tKHHnHA
w+SOzdGy7uoGKxt3SnuGtj5H/SgAxa3quzTlKBkWV6BrzRh92Vq+bj1fV3cR/s4ptH0xCMt7IGsd
hR7/SFhZvSfTo9SvJ2mjh3dD9AKKS6OI9zSk2xBroo1JlBztumqmbXCTvflbwAD7ZcxqWCmi3fNU
UemcGdJnXj5c+YrbssGsgnXtlk+MQmMEZd3mb3WyD+Au4S+DsFrRKJfv5PwupdjiM2oe5dgAQguw
p9BB3tNtC47jgOHwf78Z36lNFHxwdHpR2gKTvAjy4lbINDmOy3tUv4SY87Zjbu4T2EL8SloaGJ7x
zJwZxEG3q5wJ0ZuFwSUQeyoUOG02v9m3OJUcyIThqsQGxefV8GzhTPvz3yv9/k36Y6UXffoyb6O0
lH+vFHvivt018o7J//BnsoHjtbdonLwpkxtnyF1Wg7Sad9LO2Gm/Ks/akadswgOOqVfW9O3788ea
LmKxOmrG0BxZU/8iMjAAyAv0d+0gzli2HZAn63kdUliOd+KP+dN/IdHYcIPCN2oX0q1xRTTxt/sf
NJ4/H+bFx0bTkS54yXLIjoV6KTLoj8TsVbLJBJfPvt0O6+ZRfzXOKNqoqpzavX7o61WB9eu4px+C
XZnsUHxYq1d0t7/l+pdfmiaSw4icZ7gvXbxnTTP7Q7Lcqan2Ws86TDAKHu60+5KKb897tm/eM93T
sZo5TMc89ur7aqcwn2ushker9xAH0wCgvlYysv3QjDZ/r+AL8ayesjBOxuop/8j3snWUxade3CnN
TTTYyWFQXfV++jmqx0VWjZ8VsAxSJ7dj+Fyyq+hVxWF6HO5k+b3CFpmB1QY74nagxAFCZkNMm/yA
5LnsVc6/3x3t7ygRgSFbMjgVE/Hcb9zKH5lEYXWGkPUZYlMMXLFsm+sHlbYPFce8PfoRT6vcahUK
NaalodvvNU4hcx2/x8wUEds8KrAy7QmySQ8q0cvpitJIy/KDDMEAX2btvv8JkhwsCq0sHPlwS1kR
gAYHbdpl89PMi0llaqdRKaSG3BA9TX0Ll35vUaOw/Y8BWueVn/zNbPKXn2xdCEwzfzBkK+Enk52T
to9OgnMUhx8FB8c/TD+rwG0YkfX8PV3PxqZFe22/u7qEi0hiVGOrbZJ00TMnAnh7dFX0SFNn/JBi
G2yYD2EV5IJMJcZmChFp07W8Wvk7n/16Fy7SA6MxjTLqEt5k+uxvzM2TvxURAiMPgr0+rZPykJgH
FF1QV7CckQoXXzzyFhp3+E4fs/vM2AXtvb+X3El2JKDxtry/Js9X/o7KWSWhAjoMJuf5i69RObIF
Ye6rolw4fZIz0TNHwMmr93Ni5HNXnppjgzub+pgnJ0Lr+ZkE89nMvfmsvZkUC6hdgHyxMdQlKv2w
kptC27Lz1ceCAvlwtHQbpYHgVJsrX9V3O7Jmqb+BtfrCiL5YtqbqqTGVJbwCdBOcD63sGJNXpp6m
uglA13Btvk+P6WlYB2fpB65SjSNMnyFdc4rKlBM2nYwp+jnQbsP7Ym22Dkl0K66So7idvO5AIRrP
PyN4Br2drjUEMQPGrmuByhiHH4RN06ODwRdUEgUL22tpwbfn9aK2VGRRRO2jXZw4VjWkVhGjDn2B
9ExhZhKX+fCZA5GekDP054g0KIeQChtbblbKQVrhZ/JgjavihSZmV1OTpKi9jTJKeZg0r4oH2dMe
lzHSfz+Jb19zBn2YTDapaKmXsmDVlIa67oYl8oO7CfEGZM+vWnHVR+tDYaxXeTQ6Xg/hs8Vhgm7J
skELa6jtWHbKJV0pbwImnt7Vwzarnwv6UhO4HGVT6DtVXf97sd/UulBP/SEGujie/KBAZRIhZcXP
AQYJrZzZC7sNhS68X4aHqDj36YuhvMmIQsJ1pG+HCkXrSJOowLjn9prZgCItm8DX85IFyViy4W2s
SWSBX9/jSMsyMQI6fi58Fyso8bYnuJhPDXcxFVGaNa6WQivRXoru3ZyPPgbuhX/fCM+SzBSL+msk
AvLL26D8FSmvaEkUXDOKAYO5yGVafN2S7copfcn6LhDY+FCBjWO16iPgwsnW784F5u+B+dJZkOgw
DBbKwM7Q09BUWLdVuZLGZ8vfTSH6ZDQIg76UMpiJXYS0TbtNuuw0YNmZJv1qEiCPNwbvage7KceD
gnyjwBeQ8aNgnNYScOiOU0xQfmXlL61BoyHdWi+ijNk2fh+QO+xBXvvBS1UgiGCdk9jxd1FDwMDG
jNQ2mydoA2Aw6SgFCYJxlPraEQ3FnLuoMnEtFzENW0YERXVbl2dT/CHUM31dc1WPWxMysBU8YLwR
1a8gvIV0l4cvsHeKhJMUP7+SJt70mMX0g5BWZTurWOvtCxIFRM38AU6q3E3U+5pFFQMsyqwIkR0Q
PcaaLmFxQDlHDoCkIknW3aP8qdwjkgExtIxT9zB85/ZgCAdh8dh0OHnM6bZ8auj7fCh7dEXwcUrH
csHbz4swIXiFUvVLpdWPFSU9Hy7Q7mLk7qKTmB+D/FQlXgbOxnCkgnYswp9okatUIc7stMUWyURa
wQ8U78TozWrOi/2gsa3ARNZez/9RtRAx6OTx9wUByFZBccx/HgUkmMVri/ykuMmIsyUUZK8lVihs
rbnbmei0cM90/OiRCZUOBX/7EphkNm9V+B5MzzmmKknkJvjRSgtdNvVvFExqpfWUnE2sSyNbCJcW
qQwHSrgXdB6tjEf2rp1cplCnfSq6cXmjKzyI5iOJMdCin2ZuzeCco1gzil+9dNfjBcTrD8+70Vxi
WUr2Ug+gcKT1eMy5oLSWgUBmO5yv/fiQ4F3TbH0UvdRqz1yLuo7o72oGOAWvbM9h/4iTCNtn/wi9
gD98MjE78srooaZTmp8l9dQZB8jh0WOhfIYbXV9H3PrgEBBMrsQS0kMer2Xm2dAK7cJx5xfulR3r
7yiCDYL9dankscUaF+dzUIKiz6Zu0crK9UpH4aK5ItwyCxXPQSbhWZRormLauqfhTeIy+pEIiM2c
1O024rWxmW8Ki1+Xs5zLf0Sz5aQ0YPBZjh/vekY07FxjKnZVIolKXRkmxLwICFAd8brIL7NLfqsv
Pn5Q3AL/Dl3KNc+Gb07KZUWaKEsmKnJCmK8rmtVeSutiGilkOlpqh1DbH1TaPvf1tmgetQpHnB5f
SUDifKI4jDXuACOLMsVahEuEnq/dL6cNfoPJySTbUNw8WXb+OKDnMmwQuoAd/PdDlb7J4L4u+iI2
rDVl6KqwH8/GvfWC8wtVWcrGUuPEgRNJmFswKeh7BfnPDzSIA4P8iU0hRzRsdCDV7Wxqm5CELlOa
jV8nXhT9ktSNXL5PlrWaFiAT/5uJL4KdvUQP7FUmCpYl7kVgRn3TlimLI5eRuKinMdNMsZ+ubWpn
H8ZT4iTJiWgu3KUb8SF2MY6Y5Z6KzcMQ4/xlT9aD0J+a/kZ57B4ocvwScKD4GKndqDaNM4taqZ0g
skgQpXrx9FsQjaGm74JuE+8XRNmPhdbL984OdROfkU6lZ3VT2jRZ/bNGls/rEp2UW4OW8RsSPpkt
w4tECYfW9UA4A8XJOlhI897DTRntcOQxwaEgj8h4YBU4UuPaO/YN4+nr47r4CJFyGJOV9MtoBC89
ZiQBpUNavPYCEZiZIqVdaDnjFb9edTn8/woODIlyHiMSqL0vggNf1so5adTx3IkPtXUi/UM4Vx06
8Hf0+2sYMCOGUci0CgfdGcgtnp5nFJ6EUfwvqtdps4LAJ5S3i/hRAcyCXM4erVX0jsGt/wkRF4nT
K5WoDJKQThjPrAP2bvniPVrafcHw4xBe+VHf1Ci5l3/8qIviRaElrS/4/ChJWsF0rp4Wmk18Mpi5
WWl3wOEkV71qPvh7nO9ft/IiX6irdMqsThzPQXIvEcmgVDxQ9WLYIEm3mfYanGFIpfp/cXZeO44j
QZd+IgL05lY0cmVU3twQ5Zreez79fqzF7lSrtaUfezHAADPdpMhkZsSJY6AucVhZz7l2QTAzBB/d
hvFJjeEau8wp1+2X8iZ6lBUp5oL506i+1HBNVjBJeENvyUUFTQbD/vV4RdFdXBcIG+9KsoVtJcJ+
MLzVbPNJ+0ouEK2ZmJKhR1M1V8Zb85bPjsLq3Onxb3f318M+Thqc0yYO25yFm9Te1HgVtqjyikBO
enGFrtOEWbNWgv0ifplUrLyR3lVbGs3SsqUHCe4PzCJx29/CVPkfyPKXavufl4Kt7zILV+V/Qn6k
qM3KVFKWalwb95Z4B5CBHNu3p2E/mdvgwERHJi2CDWdzFqQ4d/GjLRiJY2tMDRdPGd2tZfK20/XM
V91B1qgciFGYmpeL72YA8/nMezkpqWM4h75kQYX+Sc6R03kUzZiPYMCeAWkL01RvSZ+d4vUo7vTU
CyObsNTCgYLlX8GFOffzTzBCdMUSMZKi+5fEfxrMtOu0IW3mZUuzrhVPuWhlW30T3s0bJhZ2s65J
vtZtnM7NLW7z6+IzGNla9jKyICwsoVgX2KPC4AfClqBUO8W5xvJkqYH0Bo4Ekc0yDi5/H+y1NEcl
ozM2ihzzSNdfw5PK1Ycm2Yvq0xTsKv2CaW85X7NllbciU+kw3pfMbsT3OdjG2JqcwbVO2GLxzLC0
WOKzMbgQjzaRVK+zvm/98Xa6MV+Na6Tj9kgFbRMUpbQu0s3wQ3mCuls3exxTxc+cRspw0seoX9Wu
iu3kyr9ncOWmuxjDGUJILjkwYc1dmrcp/D04LgN9lm1oHMTzGdExL/Xfr00VLckg4wcvbU0+unss
YMwgMWdKtwd8xoH+sXCONl22G9t7ZAuSeqFD654Q7NKSuiL1uagWa7H8M5CBpXIaqCYFPv9M0mvZ
QuZFuS2qKyjc7SrprvXkKsD4drhRit08ukZ0baJKNm8K8yIZ1zJEcvZGDdREyu4o2Y2vBWtNfFKp
VOioOiDvJgUNNQHBxBVDkyhwQgGIjsBaWlR8O2H/QF3wcWgvt1KGO5Ti0soKAHcKvtPTarBuitrF
MdW3k+3/jpfAzda02e4nF/fnTfJkDRDOApibjDyyiwopQRjcK9UfGhGt/WhGCcZvuVH1Pznc7vol
5DzSsbvFTtcCHDrjffBNrDna/lQIDJKoihLJMN+V7Y9aujPHwvcFdqABvh2DGDLOSqd+Cl4NfKml
iwU0vUes+FRAf7K769AVDr7tv87jniJ7uIL4YU5r/GAV+hBUt2n6XNJ9TvV1Ym6LYJ1hufcHX8B+
M205YZBDxPPKMB+H3kvH9TB9iP2XJXlRd2X1N7XwJ6du/B9kXf+Lf+t//cqjjqHwZxjaEbpL+RIA
vL6QbWGl7Bkmv8NEuGTmhf+JN+zPIsDLcv7t6R5tH5WsalaufEM9xGjUpDeMDsYWkraJtU3kxtVd
n+wEgpn9Nd1SuBv9P7UGVHl2KHuiivvrARwNtKRyGhsrXF6zYevrsb4vFQdGMnqHRtg2xfUMEAPt
0tPIO5ydEIpq/1gOu99bjlPIF7Jpwr0YY8mGedwmdaXSaEXO48CYFyNGlMU246wQMf4FlDSmLvdV
yymI+PkGDX+y6vuNMj8X7ZUSP5qhd+ZuTj6TH3dzdPhKeUm2iCAtSx+/2yHZjP06V9zUqbA5h9kf
qG6u7ZjxQaXWV8VL9NLrkGVoPwoYWPGVD/JTdmxQ8J9xEINE/fsNnjqg/3pcRxV/Ngyz3BJ7gczS
WIBNBsIpMP4OymsYbcG8ofIQHk2ZPCp3Q3d1tnJbnsA/y/fHEzr6bNQ+b+dxeUKj18oQXG3MAgOe
j21RozXxVVqPq7zzwOCDno6O+gyRW/GmcuB0aOCdmrbt7veHYi3X/OeeFIWIOBYQ/s5Hn1QtpR0B
DdzTfI1faRChjLBJy8hwwgtssaLhwzRGiK9nBfpswF6egVbOGD7pVJcEMSxuxnV/CHltBhRuJnCD
mIJCJpsoOUCt0wdCklBQ4RysD/dyh7ultsYHA7kF8h1wUOwGnvXnHjTOgom8FijZb+oveLYWAobw
M2tXuYGiAQnCpit3BKHFHD7DlxzfQy8m6ixfd+QffUEL6Xu32otX2tY6TE88ugDT7+SQETUQh1DT
cYMXbxV5b3I3y+96bRt90wEEmEuF3Nwp9Nb+I+X9GNz5HctxjWTx3Il9agmoMgQuiXGvzNie1/Hj
fBDFwsJAhJ0TyMLtexsxzhIcMXijOxY4552jSZxqc5E6/3fBozUXZoWeVaiHuGB6j1XTSOtzWa1N
p3E40B+TD4FUybPsjFMdoUpRRUoWwwJLOS5Mxr4LBCFult/pE7z30DdrqV1ZjMNUL5zs7pDWt/+D
X3tqD/pxWeVoSpmaY2aqGUL7xZ2P7AJ1Z+r0RdAgxrulEaic3g2la6RC9jnt8ynY/+dP/h6q/Hi1
ud/pPnEOy9fN4RRqF0gP3IqnHCW3LdnfZ0/Dk2uJQDDTkixsR46hhLKuNb83tf4WLh3FUOoZt/6m
d6luSFAez63c078PjqaoiQrM4mO6iTp2RdKl7fJKR2RDK8W4nII7w0L0Mj6C4kOuXQXScz/h/lLt
Mv1KDncFMSIm+LBEhTaRCRkknyJdtEicdkRVGEfoddNpE8Py6vJ3fWSuUF1kCHnk/roXF23olhju
gvAB67JnTlImG386aL0jkqJip+jRVrFw21uPTVoxAHzIpHemOw09sRF/wtWaqItQm7bRZpawKasf
xmFjPuW6M+TPI1QgB8Y4omMc+ACELwwTqTXgSrCDKZkQ/ThRyMz8+W78I5S3CWOKDOb8uE2MS1W/
jtilNf1JTVVU3VcDwXzDvf8ONy12GblgY6iQMpA4aGtCEjdxQyi2aC0lN0J32/E3LWqFFhdofIpR
3XnJ0+9bOzzME3v7wqr9P2/sqEoJy7rQh2Dqb2uSLPLAfQ7NbSkdqjZmugogh/YwkV7VDBBPSh6H
CTEmUqZJutQzJyOcU0UPI05kY5Z/CvXG7BKGxhTN3VPpf4hATMWobvJMswP5dbQ+DL9264NS+/dK
/iryglIVA59yH00PxEJa+OJFFg0oV9MIX0lNySn6dqPxp5pcX+kW2WdCZoemvCqsxtXpVVp1ZAZ8
6LQXGbZkWCm7kZFPbqA6Sm4lefSahimMTD5Kg2pFk2wEipCTDRgQE4Al339k7bP2Uy6Y+egv+vwW
6fdz8BCRWKjfi3iKz/upPqT4Z47hu9A/C/pXNqQEqPjA3ZizWBuSJjeS0K0RL3jGMK77MbcJcE7w
TzDMxputJTUWm0tTwM/oURJAkZTDlO4N/yUXnVR7K5twix0nKLXReQgUjNLWJhcBrjZfYofr1jZy
LGF8If7HmnYydmHutE7Li0x0yhEs2+E/GLOtkuSRriFMQtty9PmDAUe905/iChKeo/e7jHmXGt8O
/rWPPNzcys0mnu028CzTbvwVWv/4sboEHKOZoqHSvkb4TCRwRx8Qv4nMwD8Hs7AqfYWCUoG+HpjU
KVcZVey4Vt9HjNDNp6k10asdIkSUUpJ7KnPMnWK3rgHBnNw/y6l4DttWtekJGMtfYrFEYsD40FRI
4x+UnCQNETi3uAZ7epMbuj0srS79d4HKolhpb7Oyg09N4Vpte+Y36dU8roLP5e4D29JXuQxbeDU3
XglvdsJaCnltQxRquyMOqh4fSmmj9qs+Y8ilI9iF9OYyJzTATR+gZwexZ30R9Wq0npRyIiFBcjV5
394IrzKWAdjh1DuRYqJ4yu7oDcub8Y/oTD6xw1edGOJ2sBlaPmtAQhvwj3di7jvZcQd/pW46Zkbm
U/vGgcrKCt1auJp0V+wpxMEZSVcpDrnhjI+MuFqquuod5drbOLkpcow7nHuzL8YD+XV/nX4ugFG/
0q8VgzS29KLNNiketrgaQkntMLlM062+YSDKv3bxbeB/zOpNh61Q0W0W4999mOyJXsUoYXR0e3rI
LU+7sGoXsVkOC5N3Wu75KUL1J05dflaE4LV0jLf8sV2STvrbtMecxY5T2ioHRhmiWgw9OxBmknfa
B4k6TEIgjTpSZ/3b1SfYvBc+4KcVhbhvLeBn/yau+geelMYE1oWwr5vEXq0MPPFWrSZQPO4ZPVPv
4X1TFZdcDcKom/getEvslk1MV3XUOo4kXYqYOSEx5+Dm0YqkJzO9aBwxs5XWU8QtUkvExa18qZAy
1W6bfo3YEhcH0WcsbGckMKH/IbQOdJTgbNxPxtfggH/5Q3cXMit5ixpHXsF85EaCexY/zHJyVpHw
ruPaVsy9FG18gKD4VmRnMJ4YVcyawwvXrU3V7/gCA3/LMKTC3iBrsWP16sDrNLdO1xjdmQI0KIes
ACdzQJOZeeC3qBFkZe64+4yvjOIPyvuKZcLQqhddTKCm6pqkvXbGLGKftJukQ4LPhHXT4rL+HWbK
3M1clKi7mGVIPCzfNyCzvFI/+OsMwrKSCyx+K0dOvaxfN9pnGj7r0Bsr9RH1TfkihJfLVLwVrgpz
+eu58qS5Bbj2Afkn6clJ5uUjX4twKeEIAnj5YaneMOzRVc1li3L6uey+gkSgoK+dsRyxUtLtSoy2
Pf8upLmtgEH36vWiHR8tAiTQnvqHEHVlZy15WrF2naeXMtp2jm4fP8iJQgK3QGbqdAlisO17D9xW
H1dMnWntBcY/+Dcwje1eapR3IeTQFqLfTS++i/HjgCN9jBZMuw1utCVZmCWIA+ls2Rx6aIjQe1Fi
yOg8Cc9liki80LRHZKxtewKWw5dR+EJmmBL0IAKTkBJduYr6lDL99NmbQvTH1UOIzbfglEmE+8ZX
ODBEvFtC8ahJlLdQfO6KDeOzdNrlcYxk9ypivS0qSMH/ApUxqs5VqXyN6NGs7kz8GbvHsrshxNUu
hxsysRSaqIRwsJsGiajGX7Kmy0njvaFftAgLfy8JTqhsdBVKygLMmyKw4VH7MWR+jL6lxP5I9RY2
JxgSywTHepSDtEUhT48A0sS6/t4QbcqY/8+69edNHLUkk2gNVW9SSC51q2pLq+im3sM0Wacuwqtz
CO9JSO7n5Y463LyZzdromJfkaF4519mhCZKkP+iY3yRIN6/z+DpVN712TfJbHXuLaWgZekWw60uk
hI7qwOpYzFRSlsmqqVwktdoBRFdC1zzCu3SZVBYkZTiNiU3zull2e3wacLrErMCbD8Wf3sEjWGWK
9JIc+FKXjK4zb/bEVAjwSxQJmRVVrMmPkGBfzapGjRjiq686Lgi8zusl9U7+zCen85Zc7eJlfkxd
gRoUOeDvV5dPMBp+Xv2YHWrkTZwKOq908fzCe82uKGL0dX4/rElbIngN6yokGh3dX70OoBEuoXXM
g3+/jRNaF5b3fw/BOuINkA1l6OFyG/E22qROAoaiXgnxvZVvkBtSbdEZ4cSgXY5I3M6CgqeglJ9X
X/q1Hw1gVs+6Imhc3XzNwkumP4tHPxVhS1Gg2BHHlstxloa7c35YyqlCHywBl98FBpSPGWeKWUV5
zBzjFua4zlQQ0yIIlKvGnjeWcV8ruPSjOF1p0CJwVujvwxjKdedJdrjHmLjcVXfxWrpDEhyjvib4
rIN/5n5i74TThiF7FZTIYVu9n3lbp5/Xf3d9NDUOc0lKda1jkPlY32cbOAs2VcVOuPzmYNoY87i/
X/EbED0GuwxVkixtgV/+GU42vZHGgb/AtjvQecXczqEjPJfS1WDZ4YCBCxkGhFTaak50CeYHq5p5
ChYFqhtQjl2oXgpj3TF25S1WaxvhPtsPqxL5qpN8UElRic+X1TWIfrbCPS4c12du/9Rr/nn7Rwus
FsYgV3semI9MtsLg+4JZi76rXyaUTMm6idDJb9P0hnyLBp48ThoVi02905O9iQwkprKmjkp3yMAJ
IOP78B9LkikhUq2gz1GZjOOlzDArPSTCy8jgppxeCvUtHF6C5omvpo/XmoaE7DlNPiT16dxOfRLP
/vn7jk6nQijqOreg/aCgRlmQQzISXOBr0ekRReRbwe2JtoS7SHVzv9AZ1P7QtXuU9tFZcGU5FX5b
KkeH1DzFfVcuixMZ/4es7ctt7uFxIiNMpCTBFWsigwNNA1Th39/y/+MpqBijSrLBROMIwxLV2DTD
iple4/a1A3qGYeeidy+6F1rSibbJh1aULR2LXZde4JV0X53TyWeOlG+M7t9H8N+NHO2mVRv0iSHw
OgzBI9GqNNeDtKY17ztWUEpoqX4wtadSfuhE8mxW1muKMRZEH1BsofTKYEth5PUoeupyD3t00cVG
T2ce1ikMzOBrFhVsny24dH/vuVMWtXras/NlM6GW295ROXx4XDkGDhyAkKWEraBeInm0ARnkYI8S
Ft5aBMvSM88R+/Tl1fzzxDQgFzwZEGUd+x+mVp9i0M+EodJWNZwcoPIUNoxu2hrlBKbIsiuTPU2f
MzqVaEMMkzbjEkG5VBfYsq/AaWqbYTLS0MhunOqCfLC14op7eH84ba391fRRfVjrFtlA9o7OzOtJ
wpMm1/+ALLqQ3Nt0M2zT3TLHD8/sPyexZEPH/pDEZh1Q+ajGGENeAZjveEvEsauT66veJOV6SNZB
j33qlTS/JuyCFJYjmk28QVa/v+wTshtd/XH94ypDif3AikaI8pDnI35ztMViMHqUPjt3eKxar8wu
sDEeJDwFPsXsqmQKuS9pZgxPNh0DtAXPKWCvedUfmpvitX8vn/yNcVO+hZCq6MVBiUicQ30ABJV6
/of2J1VoCbeW+oIzgI7nnnrR5eU3rPJIl2WVXoFZG0z+GF7+uX3g5G7/39M+LmZEPR3yIWJpm68J
K8ZtD8W4ErGx+GTu6eK0g89n8JmLG84pYJ9Vc93tsen+wFP7EYKxd06fcXp1/7iho+PH0KauDlO2
xFjfWOOVmu+H+Zrp5sKzJ5Y4uarI+tWugILD+aKsmfxN2sGfn5PxRUzdrPEWFoqGhvZbBY3lJCZA
0Vc334QCVSIVY2Yn9hza2NeYzAERfmybdjMGnkqurOioKB+aF5U5EHBZC1QMp9OIPmOyBVDurhvD
82/r8LLFBNQxHPWsxf6pcuXn6js6naTKz9vAX/oIWBSZW28zNyBpCftp3LuHfsXS/87wPbPoTxX2
hrkEYJoK1JljLYYyKrORpWN/a4AdFVeUeZgFPkzGXrI28AVh5cJnG3fwbexWfU3sUF7snbCkoSJJ
yZ+fgJNyWyT1t7xNIYUmV3l/MOYPxUcvUArr0GMICQbhSeU+xdDMUdizIu1hRnwZbFPGfRK+uH7/
p4RUBZCOb+Wa5FDJfwyngahbsjCNyMk0ZTVLzxSPuBmbrpMLZz7+k60rzr1Muk1Jwf/g6DTqiiLo
ygLq0OKhDCI7VFfa/Ghm78mALVl1h7WIfCMRtIHRSbcf+2vBqbGVi/GOOvNlnpyE/LyVow+hz2VD
rxQV1s1lec/yX/tbPMRBWCidQfd+XwCn64EfP/xo3UXDiFuStnCmjK1Ub0LhksE6DKXInfqNzgiD
YgnlTbcGlwxejMHhrGUMG+I+u6rO5l+d3JV+3M3ylfxocmSOt7kp+e0pCkb8LdeRsc9SyA+m0w07
U8FUW4e2s20B4NEInp0snmw1fz78o3a+jIK51nseBx7D4qaDa4fz2QZuEXZT3kez2MFbk4scgIG1
vsfLJV9BZD7v8nB2QR5NVwrB6DLF4EmousMQLOzXBiZvClKCrY9PK4JE2elSD9MSArwzQmSnC3N6
5MiPz7Q1Z+/kqAiK0tqatZk5Dz5qUmqL9gzdC4EDpRDJYOaN6QyepnmGvNZYKATVUfycK5hPRIfq
tJ+KvriTUAJJR8u0zAp1yBZqn7DBmiRAErICRoszOMfsM4/IgyWnggWFqagcfnFIlJir4ORg4Kvg
TubDrK79C5UzjX2MLmVFx2peqOaNIPwxowq20zkx58n69ucdHy3lblAZF8sGLKbmAu9lxdphRRqQ
zoFtL3OpyIlmGNPZTdFdK9quiy9ikswJVNmTcYf2H1GuGDlagBXDYVAcGW1Z8yQKLwJDxd+3AG3Z
UI7ryp93erTm+zTJMa7TF6IPvBo/3em20HbrCQWhmoFaNg9q8R47VXEhfMkQXPkd01VZf+8LzCfC
kQAKG4dZXXyv0w+BPJYc4h7FWtA+xfJadoKRCVxJOvoSqCQuXr/VFqw5QyxRbTA0bjxxAwUfr+OW
Kt5Ht3BuDZ/aV5BGoqiGhgmMdbSG1SjMghbnIT5rA00WSu8t5n+MYe2pflb4wvgNa5jvSxeR169z
d+YGTpFnCUn67waO0Ii4D8NawhaUho/MSD6dorxo4nUu7P3iwlLeRmHfDZepmq5Uns8G3azL62fa
E44O87F6PfduwdwqwvAr2EXKg8h0bHEJdTTJkz5/XxEnD4Wfd3tUiqvNXFV6YpF8QLYQsbWA9/JO
RMnn9szfPIbmWCGTVy9uB+MdoZ25DI2cQD4f/3mq5/lxJ993+uNACAjpLnrdpEuUVq1/SRqhsp5j
Dx8ADSsn1cGSFDt9BZk2zuWejyyMVnraDdPnko/4+2M5JRz6+RK/D48fN9PMtZKGOo9FwPCOWIdm
M+PJBONVxNvWuPTDHY5CpU5vZOwMItJ6EnfIJXAH5LdrgkVupk3eb+JgJ5ueQOmj4PaUAkvXayG8
UYnymWnCznX8p/oqk87GtAxV1E7IbZu8bgeNux6IciTLluQglDGYhq6JlJwXlzY0eFmLtbonKWeK
GfXEh2ciRhaRoxi00d/Y4o9H5memnCoajCQiBjBE4vBeyhmsmfHASGV31ncDlp62+Ymvt3rPbLi/
h2nSHbAbzph2jDYqJcNYae/demEy8USh/KzkFcBiiHErXA6hsMfCHrTLtL+E1CV8M9uwBFevsVsR
zyyBU/XBX7/n6DuetDG1khEaTu8FG438UWDYIGROfKMiYNphDbRditTuvUMFltpYYoLoR3wvZx7s
94F3tGkTf4YrIMgE0xbxqGCN/akYilrobyv6M+K8c3eh0qFDs7P5anFoC+FTrH//AE79+r8uelSa
KmYDbtdaPb++AzsjfDn3oJlhDjlS+zsJKdmupHlihkbMFjcS81POks5pIPJtrDOmJqcK5b/u5qgm
qIo6jIuCd8GsEGSmJBEiWqsra40K7yx8eIpz9tfVjs7zqhSlyVwSd0hfKjEi4jAbN9D04XNi8E5r
AGBy7mg+VXtZ8mL7aJKqrfxjbBnDqMyUMlgiLzowJuEGSR9JX9jrBi61OFsNAu6vkf6YPRFvFjNf
7HzP1TLfxLbjxcbgR9JNYG2d+vjvsryRAzXyq3SZfPB2o50ZMPt0B4yTRWhvH/q18We4N7G+Dkso
VisMgTrV7SsbTTm8QwVHJ2dWntTmMAY7YViH4+USV/j74jz5gn7e5FHFHAdzYhRjt3ARtWdAaLdn
MHtgSm432yUGp8bW6sxBefIr/HnNo7qiKNsqzLTvay51cWM3iyVnu4IJAP9q1Z0lqZ86gyxszvEw
5LqYXh5dcQqxhLOWarzBb9MuNuqCljo+LtzdIR4eyY5bQfCf1hjot/BjnfBxtpv79laXVw+KZWf+
2sDVJEFEUYTXSF5gbVsdJgBowx9/fyGnKmBLxdBngZoRLR0XXVVnzLlVq8vijZn4O81ryZR9B32x
MVbUhQjq4bUTnK1JLl7eoQdPeOGNQtLVdF7XBQSEuIpXCEiSwKlaYMrf7/DkkgFUhBNrIZaEePj3
ug6FxGiykE0U0hdhPW63JtXE/8QmYJ3eLgdJ+Hp2D12+leNv6ec1j06Q0mryKR9BXCLwbHxmucxI
lPUtszOtIjZk29d36rBLBpsO81r1MiLL3CKCV+T6wWsUXAj9vdFezqKn52eeh3Hu3o7qvgaWFkcK
EGjUUKiifoA9RIYJ1qUz4wkHf3GXmksUvgZUGJFy5y+2+NF1bt53kWErWC31h1a77sRnBWcCoa4x
eZlWNT0NXotMvpMK8bSDvch1I/6p8YWA8xUX+1nbB+ZFrmyxuBfUt3J4lHCgcuXiWlu6BQLb3rXp
fvBfSnmfiO9xcSvFhy5B6xahCJ05jIZPmr5hN2T7HI2X/CaAlsT7GBh7uuji+z4+YPk9AGdkwj7T
zyglTu4CP16pejRTiRu9EJu2X3ae6JbRnB175lbdgs9vxyve3Mvvy1ZedrJfltCxMkOAjzBUNQdf
68TNhkDOJ6JcoAgWDo0vBwQ6jdBDMLUmItnNL3F9Txkf0o4h0UQT9FnGq9/v6FSNaWkkPS44ooRv
9NFRTNdFv5tyR+ra3OlwWWIv2gAVBiCY4geHgi0hdvXOaR7UU0/i53WPDmVTC3VJXVjRBA0+TvkT
TBOowDiKw0Ftr2ryaVad9k6kCIU6Free6WB2u5j2cGgb62XGlYKfkBZZ2PmaDhUD3Naec7CnQF91
BNBMEGy9SVz9gakpxBg4OH269vtlWHKmRTxFL+AZGia7kUz8+7FWMOtI7s5qelRxJzZeMrozls68
xlB7ztr1YtQlX4ibMr4SoiuMWn5/g8ryaR+vqR9X/9YC/ijU1cBIJ63i6qM3uZanvk3F2ngGuAg2
HlQ6lOMdTKV4vggTglz2cXapDjaaxQCitLTOi30lO9WhYErQ4QpvuGN/KRA7rAPQePito8JPrgtA
DU7hc9z4U+lwFnZC2gIOof00j2rhMvDHCsO9pSjHt6vHIKuKiejBuROiQi16WmJD1ughDXJI55vG
Kd/G/E6j8ajXWnc9j9sgfwiGZwVqZpFjDx1gQuL9/oC/T7t/HvCPmzyqnfMRObkeM3hdEGY6oFK1
rdnreoe7W1obAoa8ON5Bqq2VnXqWwnOyhvv5kI4+UT+Xu1bUIWctaQgHmRA40yH+cmanose3m2kt
t2iANuSwBOafRS1rXGD/kHp64qn3E/zKGCq+zVSq669UdGBxctDrfQkY+fuTUpcT8N8npS4pehZB
aOrRKZTGST0WAT0jwrO3paiSek+V9vhV4/U5JnakO+2wBpEiTCNL1307ru4LTA70O4MsXMn3lIW0
B5dRd2dIFfMmz11N3JgtBLCLGKVaxIAUl56KSC1d3QRe22+TeBdgVIPJaL3no2eOyxcOB/P99992
wjxNZ6ma5FZSGemoOPntPz4z2WzCvGiw8cjjCwuqcwXtXR/fjMW6R72RNiGOuRPZKWEBcS14Aufw
SUXzkLg+s4kvJNHhXcBvCBaeMy7xVs0hdqvKDdkz9k11J9wjLmj0HbokQ9w0GCjSjZ794Ja18s8b
IgYZ8xQZbdfxJHruzajTArhIjKH7crUEC6qPwxXwnjdmq4nMI3mTCnvMn9KIHWzyFgZ3jOLX9IJv
LenvT/VkX6r9uJ+jYyDQcqMeimrZOkPxqtdvkwTXNvj9cn0lUQ9jcg7AqjVvcEaNtTo/1QUTQ1Qz
ovyWRfe/382JL514cpmmXJbYyP9p2jTTEgLD4ksbdtqdnq0JmSm9WbvGpcommgWNYhfdTs5oQRgT
ObPPRbOfIGwB8/A4FiEN5/F3Yf5jkaWa0Cd9E8u39cdC1Y5f6sFrXiEfiZfB3twZz3V9M83ciC1/
K1wD8/CdBacdMoKUceQCpjHZCVfdB4lA0BPJsupg+zHgrqhDr6b8eRBv6/5M+XniBPzrvr+3sB/3
bYRVHyhpJbFFyXDLlAu9AolexZ7ukBrWK/cKgYe3mdNgDXRWdXuiquLqnB4cISpY1XENU/emXylD
I96KRI6tdX2lfnXwyEnhsDsOY20rD5ciwUaBK4CKMnZwNBBs+BHs2LZmugJAbg+h/t538Z/+fU2d
2L3J+oVUppH3i/XbMTmik+McfbIs3VqMqgmugEOAwDEq/yQz1M/5eiQHF53RjjrmCZfTYVhjg9Ph
IEmYWDu/htVVPdMTesTUo2t6IF8kiDdj5wIYdJPz+83K5r9lGSfxIhsmddRcrAP+3uVmv4iipFJk
dnAYKQGOcVWy1cVtIEBL+dTRQGhfE87JsQJRcgGSnDB7rU2yC2+MbkaKfqOXh2R0lA59yeP8rD03
uL4xmeiUGysR7ZyBV1B/yuLrJL4KWkgIFuwKaZs0CJVpja9E9aaVLUeWX42UrBY8mUVxZWJCNO9E
1GzDZU7g9BeztCh5nMMXYuxziE+fon4RUzH6f2KCJEnJqaJHyx/tRvIE/HMEGeL+dKsRzzcl7wNz
EI1gRnBeHcUBUSGDsiqMR0u+lrt7Yha0G7Hb0smJ1ldE1BrmZE49IRUkb4g/EzmgJBbCaYrTfrJh
XtXk4RGISJXMuC/CUX9dTHvT3NJqJRg+Izz5soZNPFwrsqcwynothjWaC1OGZX1dzjBlbBEq+EVF
9+SG1jYRN5VE35xsmuLTJ/ikxtPfZsw+Rxej5ChsjOQg1rs+cDLzLoYJV6G+2lToFEy8anyyOp90
hjqugFAg2LTjGm13Nl743SMVclfvU9UhLShAciY9BNWaFJ4ovTTuM8DweKUqW9J5RpJ5mK30/p8B
o80eyLTfNpFnxfuUarJRt0tyk1mtJ9qy+UOkPmzlfWfsOgI3BzQDcfTVxC+mfo333HCPp5z0Jpq3
E1aFtt+vC6QFYqvYTegiOIjNvWqthZviQnPNQ7LQDnynfJ83OlmV/kd+i6AXfxgkcxv5qtyFMP9R
WQiv0tUIBr50+y+EDl4LLnXCob9a/j9qfkzaM3/rC2hm9iiBzExcGZeUksUDAok/WErw5/CdKtfF
/BT0a1gCs6TjonirFvjk+QaqnpswdydWrTK/luMDwY7kNsbSZvDRBHwgHMFeeXa7A5TPTxKKttNt
uDsLji1Ixt8n9t9f5PLF/thaFTVta40M6dsgc7Rn0Z2Mg/ZU71u3uFdnb2Sf3S2GPcpiv0j+xe8b
gr4U4L9d/QhnMbCysAIxUm+TP9ljJaCCQJ0FD6our/V0x47sSFa8kifGtBf1Z64AECFlcyKik5MV
ZpogWYJyPcXLJya3dnApKVs0xgLpZiujX2y9tcUIwBMVe2RPJqfIsltMdD2x3PY3I3IfopdQ4ECz
pReljq1gMND2TealBXaar/TZoVtJBDuoFpVc3kGgW5HvTorQ74/ihI+bqWF2rciqrukGbOq/X4Rc
9VGSAvbejs9se+af4g0cqHnUmu0IYKjnLpywhX+lXIbO9IClpFNsDd2DAYThvdHdBu020hep2PlJ
0TdOcfyaNA1jEVEnV/0f/QbjKEUezFS+9XsO3DVB0ZwzZDo07Yds3unryrIRBi65cE7sO9jD6dKK
6gA/v87OxjvgR53u0eMlrMUNIse7uXyQh4vG3yYD1ENEapAkyUFkyDrj/yOiFzvzeL9l0L/9hKNK
cI4EYZaMTGbYhYwYkphl3CQA9PlTMTJ+X8m7ItvE+SXOsthu6hsJh0QBNdOqU8msWdXU2HZ7SzgX
Pne5ftCzbTA+Ep5hnJsIn14I0HCZSWPnJH1/Mz++SKEOBiOIRZkMPbyHHT3ZMT1By4h8VkV3nFAq
LnUXzt4IhQ3Eyblbwpmfady8yENnskFRgqXkBvnbQg1rz3GitFNfLSv1/96h/PdSDSbBGEtsN24t
GRPBQLlpm02KjmbJR1X4jA/DHwnvzQyBpvKZ5XtaGjLJmP0PnIeO/gcTQsYRA0Bmd9VCD/A9zTqo
MGYmT9qlV7r1Hqs7a96Z6mOmk+Z4i62Z4Ro3aHmt8gA5frbFELMaxHQLgg8b4n+Rdl69jUNblv4v
8zwCmMPDvFCkcrAs5xfC5Soz58xfPx/dg+myrCk1etC3gRshmuGcffZe61t3Nz7Gn/1OPkYdlBjI
qCs8nSyKZqYZFNPbAhhdWJn+Mkq2fnw/qpjzzkm+FPQ76j1ase5sARbWCst7t9i0Ka9XsXULR8WG
endruHfFWs11GfSjmdvK2o/hnio2EHDcUqLBB3k6WcR4LtFg38eaA2Q7Mecmul5b+AOgRnuXx8Vg
OlJB50/vd8ljeSTPyWUIJD8Qh0ARpX4qOIYqXGvsl4rUQHE9EwkCBoS6LEHhhLQot1TvLqyQ8CwU
w9HalWINphUK6wzcDDHbFUmeurAkCqXF+JstY3PrjZ9xuYuDk6w/G96u83bRR4PNcjh55uYLhMzq
gPQPH/5mFrGgFKzyTp08aTSCb7YCxatvK3wyztYcun6cuqJIrzu96CX6K+YRQs/WP5LlOPdeb/dS
xJ/nX54PVAQwzJrBaeFiP2tENak1id8i09x3TOj5tHzZcpyhWgkgvm9Pt670uL7/5MXYoEzERnDz
QbqfKltkIE5LbMjOY4MI5sSMQUcgrWl4Y11rt3ftXFiwZKgTJe6Xiws6WdRPykLgG7rlilKvfkN/
3YuLjoaqjACbklG6r1TYJo4GchdLKnuWZKUwXgGEQSZ94XZhLD1L0JOQqivVIk7p2lMWWR6cAEPe
wqbKliTXBm80sp1+DqItKl4D9Q+e/Gon2WOGMjTZAt83y8NI7ZbF9LqLV2zS1M6ygVnBtZBZmMQ0
JVOpPHNwZJN8dOvjvDI0AsOHTF2HH8tH+qM91QwVOclfW4y71Bi6t8XSo+tuTzsfhnsSXoGIjTd2
tmvHU1WTRD5MUUUffzlNa4NCaPmApfuIndkh0jywUybQxk4qyMG0k8jusdxrc6F/SJZgfuj8qApY
NHYNhy0XV7SJnphtJbs1/vjZOuaG/HVlF69ma2ZSlEajOGl0xpdauBMzC72+PTkEayIBmYQeyfg2
l9piWJEKil38lvfq6m4KmnDaSWUZsctFWTVzjYZVMxAn+TTpF9QtPmoI0AO8XFiIx9Osu+uHpypa
5ubCPHA8O0n6qkFr7TtYvmvvKALX1J5dkcO+D3d838DUvdEZ+n9cpaHgjqW/gEvs+44qZRzuXbkU
YYpYwVM9HqoSJ0PNOW0vKrilbHhNcI7CFxzy2DV+RfPGFgmBjs9jvMGy3b6b8XMT3WMIp32FdL28
UalfSZucnuV/XuFF/RSo48h/GEn36Qd7z+QsQXPGBqimFBg24Riw/hDpoD9tOTIhtjFWCJfYmrH6
38p/U6cfuyzm/r6Yi4ca6h6+nNoV7tWjMUJ8Ip+tJPsCLPddGzjFPVtaGu9orwWm7fMVAFkH8Dub
+sXVHzZEok9G2sX9KsgYJ9vSeXjx7/36yRPOE6hhXIY4v3QE7bvhpSeEJ3gp9/AVkCM9d7JD4MDs
E0qB+9L6awaM0pu2vQ17uwKt5I6bArxKTYbuebmXGH6WJ33pivc1MAGnEdZqteoKnA0IeuRfJGPV
VmErH0Jpm0DZcUlNiAKpWgr19nYTDCbXtXtuAn1jBEW76Wvr+6ssdcWkdgvFF+7pD5lkpSdL78DR
fcyOfbQzo0et2WkcB2hGKzGRRhzbUoIB9SIEEQ38CrD0KpzZQzZvoe03U2U9DAtoLCDHyfj2Bs7+
awwx9cF9jnI7UdbUF6BjsWYKxwJFpjqjf7UXKyquuJ332kMLOk0d1uG4Nt/gUsvJVlW2nu4Us8Bi
mLLM7vpltPCXCg6lpY+wpFhUO02aFDIDSR3JaSDF/RlVSsdZkTCzaK+CkRjWs8pqCMoUF7FgjQIT
fzKAlijLWaXGT3oH+ls3gY5RtQh3aK7Jjw8AENmyfOxeYTKkn34xH1VLYUs9yRthZy5pn2wVO1oX
vqOAoGfG5JT0YojKZem1etNOG2A//A2cn0gnlUj2ypFQT0YV6rvQ4ZNnJJ4sKSQseYlb/77hT0Rn
yBALwQTd6rX0IRIYSXSR52TIPGit2Zq7osSW74sX+YRYYvbeBYfOh3aQLlz/SSlppgDm0OwifGuh
5dKrEuDjoFABGlG+D4tgV3SAD97paUjnoiF8DlIOU1NScJZecBCOqEy4+1Z4EPW5qs8LbQV3udcX
X4lsE6G/e3E1RxzskNOJasXvQKSJMztacrkdcrJYF/rJnQHXmZN4nbvz0iCX9yCT5pMtyj/F0d8a
LxOWVbXC8JQJkNbIRAY1BfKhBPlgeL85afrZxhxWbbjOdfgMc536drZyxUUls2RvY/lxoHHnCSQZ
ze4rWK4F47SIYuTFiJ969VEaVTiA71ly55lOSw3Be+PNK8VCcRj8SVfiKX0yXvqlfyLpSFqnp46a
nxwPa/Y5+msTiaG3HsDDvLXeol+KfzpG6QTBCyA2NpCbz8JOnZHJi1MqP/A6F6CPAZCG97zXAfYx
wKfeAXzTs5zvWvIyw6ckWzN5lIBxG4sQiHqHrfADp1FMQ+Iuqlnf7vJ+oxgPvWJ7tN3quzHbhxDW
IuFVq7CU4UoJDq7giOZ9CO4hCYGIHDueT0fqix/sonDVGYeI4/tBFgjORmFjN/6RsxtFWpU95eZe
ER6K6k4Ud7X4OfMfJY4NOhLRvVE/huKTWpDbDX5gIalWwksjB/QmX2jykdFnhPP0sX8sGgvQCzUF
q3+evqcgDWawH9ZlfTS7jQRuBfsyyjXN9vSHrDo0w0pKtvzLerZMwlVR7dqAR7Pvsicp/qNx+B7N
TSp8ztRd0n0owUNP73NKcW8jJl70baryPHAYHQpOLHZNSDuR4O5Kutelg1ETM1zdynG7Mos0iNok
RAEKGrXXlxzrr+VQ1UJxbDv2w/pD4LEC7oUqoXsTA1wP3gvhqJvrLOd0Qzfe98A1dC/MVMJWtM3K
HquC8tAILZloexzxGNFeR8zVYFajVY20xTy5KBW8YauU+7G5h7likiGgrQvxo5HtAIOLPNJ13Sfa
Y6XvO80JT7ckFOIV+T9/ooa1chowaD/iEHwOxqYLLR9GI5ZSYIZefhA/gie/pTRxZsRnkgGAIa4R
lziGReiGYr2ZsjajN9Xd9AMuxSVYgFj/5WMaUNFGyHRWDXCJhIIQoBHyPqi06UxLtygOI+p/VwAX
EL1V9YRpZJKCoc4XFwjGrASqfDkNxXyH8igxQQqqkiUJe5nACHFY9P67MQOhsiXNqDFs7OYSMVgz
bxk2TrEp5v02fVaO9AEV9zh4y1ogqWeJCaGUljAi2eixECmvjUmjdtPhBOjqFyF8bJrlDOJGLm3G
OcThXHqY5OTNnMHxLHGS7NVlH0tHasR9p36QJFBV60mI7N8r/J1mSdudiUrOfdLzOxFKLccQ+E8n
GXQR8AQrC3eu7hLxuymyV/bw3HXAQeKgKOYxORzmPpZWfnjqPrSXTpkbeWaJJHq1ywCpM6GBxR78
sHjKtzqcYpRNBxRx9LzJNYlgwcuALffGWXRCJ16WLGm3qMNXeseTJUqRdCzjP5Mgmx4PtJ535b1Q
BAsZvbVnngeoTTqhmPWuSRwDwbPGVAPqvVYRDLNPxreRJS2hlOJUpn2iEWarm4mMHuCcPWnywe2W
RAH5KW3/u3ZclZzfIAeUazU77AITZQ6ZzJ4J00n3TlHr2xWNJo3TtrevFNTf3lJ3HV+zcnFJM92T
bcNcIDhDuGNMqOIx/GUoN4458s+hFqJLYwKf02QgWuWieJ9FjSZmeYw6LyJD204ADxWnlngMzhov
psyOSwCG/lY/C2t6V5WxpNMyJtsRSJXAOG6w/ENyVy+HFasl+biS5GgYPUSrI8vojyQ6rnz0xa1X
38m3VPj6z0L6+6VfVPVD7VehNkvL80g0mHEsRehbxESBGVsWMZQ8doWOQeFM+2BIZwAWAUsxMBk8
qcQRiMhIRQip1bMJiVF5jzkfeaeZyJBFvicfCKTaIM/FjUhlalozmkQnInzUTXwP29CSXsAWT+XP
ff48zVlAUbnmqRqf3Jxol+WMTnzSbhrNScV12j9K5V4y17zfZr3LxX1BWoniUM8tCDE+u+VZwjAD
vRfRuwRK8cabfkVuPd0nmOfIM1CyGRdCIjEKR9HXi/KsVbuqIGwaXOxDM9LGpF08T38VdlC/iMmn
Lr6CMvqdLYDm3fJAfk0Avp96vl/ERds1d6ViLJqyPAsbNhz9IxrXonBXEFteEFzdM9ubV28zh7YJ
aoaRarr4GLRVAKYLJYbNcBLxioaDwrnRLP3Z9JquS2ewS/rCJLT6fngdkkQJ8yQoz4VJ1DOeA6xA
dgfxJUHhadFkB73bunbaUhkj+4OjNc3IZ+2vcq5HyxITUdU+/fuarvRisAKiMJZQ0xhERF404mSq
gTrBl3OmqAFeaNLqyhcychhb0XbdQllENUBE1I+AD//901cqg+8//aPr4apaoQvlma7HzLOV8LmE
RlpaMxTOkBRHy1QdV1r2hJ5ttT/ZW3oGB/mneas4NgcLotWybBeKiH83ke6E4Vx+cxFhI7Hd6af0
vVkXi/6PoawVhBZ71AViTq37K0w/vGghbVNOOtKNJNav7sPli4dFjdWNKgDHzsXNDOM6TfKMj6xf
xOrvfOJweKZNizH3lzr7H7o6vT8n0jIGS+gdi+zcFb8reePCb3SpxYh1U5/qYRum87ha13iXJ12b
7jAIVZ44eswZH8XzEH1J3wClfMzyCmbaoTLXQv6qGavACKzZJieKi55MiGmK6b/oTN3UWz28K7kM
EwjZ1GSaHWjMLhsxdSgQpiQU1VlhYX5O0qU5LEYiM3F0oXRD5ub20rwjp4wWml60oCtXGajCujii
h4kPNLA5jFGTzguPjDknkou5S+epVB6UaHBy+eQWe7F7DMoTkWNVtQrqleLuG+1exvV4uzt8BZ7A
36PTDZlqVLbpi4VLMWM9BLNdnSdxoU8GnoY5GfqjtAQjWk1dE++u6G3+yiqjTRqtQVkxVNqNwiEQ
joquWEFLLVYc2a5HPhkM18G8x8zjL4f8T5M8tzn6CQRE/omHvRAPHF/6YG4AinRpyeoR7AjvMFQP
OZq0tHoC1W77It+AeyhVAhG5giC896GHjIu8fErcX2G+FShecFzeNurhL/jRxZjux+Q7U3X9p1ym
ToQw0Dq5OjebdM2oo2euDFayRCoy9BxToeKqyhNghX41Mtxod6A+momh0m/b/JiDQJmyKkb1vZsd
3PwwQwYlUXC49zEgTf9+cA9FAyu23kTJOq+cFNK4Rihrr9PKAzzPBp+Ss0nl34GDGYUKwieMofYu
iz7iOrGJt2jILeog93O60R/Jnnjl6FxGUxjxeBeTfVwKx05+SqoXpXzROev7WPegtmec3YcHDhEq
AYtfDlrpvohVO1B+UUBNqPmzatz16gl1QbdO6ZBl3lbteLbpcymddPi4sQjWXFoO7pITJ0kXzD5/
F9heETWNW6YGbepw3PfaTRqvy/7da19yDXObuGpP/y2UN0/KQKWGq9sUfiDLh8wTizyIpje3IyRm
C0tlkhGabHT0HQxvK5KYxTDr36v3FanZ95+9qIhKdhPeD352yucq8s+YIRoijCXpTnP+WN3WIx7s
QvO20uqmBeTa24lGX6bphysT1fX3nbQWFIJhQrM6R5/jAuf8s4AbprR6W93Vx3DySJ/7+TgARz02
HH74RjgJkpxzS7Z/pfdoch4URTZ1WAIU998vRBLrjLKQCyHia/IvoT2Qmdha+R0NPAHh9lw6+7oN
EYsEW3tyFYK8hjmIM9O1//1ErniOp2tRND5m/sGA4/u16G4l9jOXa4E9hlyqffEqiwkyTuk3816+
j7xlhp/ySdxUD7RyV5GBh/+WUOVqPfH3RVzUXonvd9Q/XIQOvgTUYLLC7GbPGHjPG9inoWPc3wL7
XZEEf//DLx5CV1S6Mir8JvUm/GYkIDFDC2/dRbpFa24oVuXwkbaHJrJLIC3SmlsyN15prv1mPltJ
Ox1X3hyWZDZPxDm9iGi0kVnJ2S5pAbpMKyyNcDc+MXlXZ6tbe+mVYSjXT7o8DRKa2PplxkMkGcMs
nnH9uF/iDQOD5QwQf8j5DbYyydS3t2/556z3+09eqJnGMIi6MnGn7XumQyywu3GOw2MkFcVwXOwf
TMXwhjeo0ByUmupgKw2RgMJuUhEU2aptbQi30paF08PrQPr0n+wIZflGjXhFl/z9Oi8+9KpI/Uwt
uc7aNhUneDdF8tzniBS7t4mJmj7TwW2RS9BymUbliDPLrw3xlo/UuFa7IzuaHhM7IjaT7x9XppqS
IvOJnXGdAwjLm6VJLUKkzvis1hsCLwvLBMFcbARiCUvIjdERD3uuLiXdUdS7nEgHnRt70LRdSoN6
XDPWNQA94JyBi07fM1w16laYTvviA6OaJQd1LT8kTnxMKPs4TvJfEw4JDVO2+4XpcHR/Cgn2cQpb
3ejJRhRWMbXW10hJKPZZcYo/6dB7gPgyYSGrdrrEOq+6MN85+3kMvcVwWc/oWUuPyjM8hAoozUDc
BmDkW4aE68vkX3fvYrPQTd3oXZO7l8MoIvgJcuEie+93EBnhSubT9BkaS81H6/CecRImj9DHYen+
ubFG/hzO8D79dSHq98eojtWsLBQuROSDHvejtyTIWQfbRafKUjqSCEhp8I/0t985ldfFBGdXnwgS
CD8n8knsmOuK8adiJ8fwUf594+qubmsQWiZ2G7WoevG2d3mCFVaYVnC4aeDU57K2nBLHS3uEnA7h
MPnD+CCwqPmZvZYjyqWVOtcbmw4Zu9t/IzKPu/XX9Vyc0BpJIf1B53qwyT00mtXC3djrq0nPw7CB
ltoEz1EYmjMu/HVrK7kySSU5jS6RQfmJkeVShC+oYV0Huluc23Kl0yik92X7pUM/WD6jYcEduUUA
TGWOgLRr7jqptiDGR/qyzbbyvMD+cVO6oF57f3QVPbauyAzsvzIvP97vg9Sr/tf/EP+nUVRtNRhG
Mal9eZdz35ZLW3gaDt0f0TjllLhj8Kpi22xlkekRZoBWsgblXMMlqZYyjtBmsIJDuXOX/UN2yh61
Oz+zlXreD3C5JgA2gEBM34TNDjMbsH6XI710yGYrfQ5Qmy5+0PP3KCE87KmFSgg8qSA/025QY7d3
BiOogul3d4pbp/Y/vFsD5as1Bn56jfxIlSbGZbtAiGeq17KIUPX9B0g4AZ8/9t1c9TnVoi+Voz14
c3fP8BVrsk/uLUVgZ5xcbDmmLN82+F/7ZggIRA6ACA1Mx2XVI+jDrErl8hzvtKW+KJblatxMUXQT
iebmOzktVBcnfEnQGOuaIsqlHxqSzg1jb6bTwiHVjpjBcVFk27J6KYezuujkRfEWYpuqUfTtxnTT
Txs4xwApWfTCWomnzXPhVfN/rxrXSi5JIARqohuIPzURgduFvTu1lcbkNV3rC7n/49sFWe36elqz
TH+tkJWEAuDG5nzzhy9W9booW7ZEr2R5SCFI0LGIjxzjicTwrMltmWhOsigQgsjr/86fbGJuwzkx
6YguOmnhoEVVIfEaMgrDYYmeAxqKmn/pDGPsEHPz6fbHr117+KKAZknhsGUgP/6+ecTVLKuCnF9V
lt6KpVmBy+GRQb+plMEJSKapm20avQqDysF3FdaZrfXrBGUhXNjZXPpjEqJIS41/L3Z8cgAEtuB3
OvvoD/WVjH2fM9sc/fgnKl9Ony4qLromoGWSHZIVNw/RIz0UJIkMyhyXJbHonbDr5a2bnMaAiWrt
pB2TnMAx1c6K32SSCnMbyhyZNupdvL9Vd19boKW/78dFERm2Mz0fZiaLIWvgPCRZnjIIhmQIiOdX
1zpCiaUHCylz/VizZn8yVst595voFJchAxBkBtT/fjGuHQUkid1zmraQFnrZf/YqVZ6VM32qa/WX
merEBCv4jJIRe3IOkS0THiat+7n6No52PrNN0RGQibi0gqctLciOuFiYkoRrCSdEuRhxFcKm7R4I
xBSMRZotuhzQT4iX5JaU9trb9felX5ycJCmf+WViUGFWO0IJYkQETsRpmqGV55gfYATAtoM3s1Fi
gC8B7YjKigEc46sZND2OVjnBMDe+8WsFuAQlxxRMDWAGeWHf3/m2bhWp7Lmh04KfKnPpqTiFIKnT
AQ1T8Rgh7J0SHaBxO0qw6B9vK2r06bO6XHP/voSLZWZIZn3fiFzC1Jqr14rBoTI9It0DBEbcj/Hm
Mjr7omL0BIo8QXVwGrYf5AOjNeOQ+zZDnyIxrUE1162TzgGbFGp7LzowPe3Sdz7XgKH8FLI6/VmJ
f4/kRKCk93AYPjOSHD8hsdCa35ThfEooyw/uFmKM95G+dQp+It4yiyNjFu+z+EWRZaug6RAOm7yx
IU/IJOR2q4I7BXRZs28Ld68d5r49o4t1Kdeb//OMCgcxxTo78ZI/zBoLM35EV+7Tv/NfjXf0oSQM
HbAhmFb0wGEJNprwYtRLj6Q+q1gQO7/GUaDcaIpfKxnIVNQFZL4sm7xD39+gOu/jLDM13utP/JJu
ch7dYxVwgppcGiGyVBsqZTdDGLJPQPsxlyWA6q6N7uAG3Ny/px/78S79dTGX71LQl13g8y5Vn1jS
rJKoaxAp0W5PA4krkrK5v9CELaEMmNbco9IvgjvCqbN1HpA7RQVj/3vBumL0I2qZBDCYjBwu8TN/
vztqVU+GZi7I3wUH84XMi5yg1GRhIk/5LRpENG1AJE9d4mzCnMjeLj2DWDHynUbuLF1nakTUhvNc
e5NmlnhgSjreJ+EWl76M+Ek4qtldoK9wzfafyIqGByVHKsABFPvuA71koVprL8NCWkPnLH9p6/uG
QMgKosNKZ6JCUzZnSGbpyKGnpJx8X8krFSRX+ez/8QSgSfMaCdiU8CbRvJ2BhXdq+TlmiqMPL3n3
IKukbZmWiTKrCcAY3Feurd16w67Mlb/dw4uV082bOGwS7mG7QPKADzCwc2EH9ZgkZYtxfnacdAnP
4e98MUO4qln1k4xsCKJRGx2m0FXUWjc2oisqQMpkQVYFDRY3LvWLt15sI78nW7k6Y2cjgHNuCASY
OD4xdgBpPztHG6dpvufgUdFViz7PO4zKgoHXh1asXZgBhAtP1Vu9bFZisTZukWquyOG/X+DFlyB7
hhj0AhdIGlgs2RKFGxzS5DldZI8tcRw00hB1FMkiK47Do+fUliTu9HIq6159x7NlmMN2NZDDd0Mm
cLWsoLSW8cULJNX/qOgrcuiCmFGMFNucf0GwUDlLG5n2Tu/gsCBw2bX7HgkfuWCdZCfeXaMTaebf
4zhyfIeMHt/88+/v9IrwmNv110VdvGOil4tEPHJRRN8B2pu39TyNHuOaWo4NedE0xxm+xLzaDsET
ji4zOqPDEWxtCx5F8BtrlpwJpEH5YSuEYqmw5crmtQ1uzN+vLrZ/X+bFaxcNg9RJPk+VoLoS1dm8
HJ+ReXb3yYae4ivCx4RuFadMwoVImxmBy9livxH0xb/v1xUaynS/qM0pk/HrX45ChV4qhN5oq7NH
vwwavULyMmRxS3jL14rj09Qa742zRAjYfhpsujuNWWegEJK3FVoMenfMxWvkOg3OhfSNHAXFfx3y
FalhDTaZl8A2b5qGrljEv1/zRbtDNCpXGadrnkJRxfpk0qmKj8CTo6faoJ3t9lalPBfZoqV77m5y
8zwTH9Bs2Egr7IAlUVrE2g6jpuVT7Kq6FdJRQm/RPN/cx670bwmfwN6Em0FgannxnEe8qm2SltOl
ApqdRjBMW4GuGER42jNUl6QTBKrTDAcvYeWGISesVN1JmoV8E7c93ZbLPfXva7lYSca8HQSc/1N9
9pXbBHPA9/AuBP5qJBd+mnuUdlfiwHYmm11Z0x+4RTKcOmP/uoaLEqivRlEQhnp672X2c3LMVj35
DEv+5F1nR4EtlXvmdOFXc1gpzv9+269+djTsNLI8JR3Y4MV51Kz8IPTjr1vQOHHt0LTDY8axDDxO
tU0gxKV33nDuMIPuCIYRYSUJMcL62fxWwS5evRP/eSmXGKJC6ouc/58KdnEx1o7CkjhX5C3KAAdc
Kamn9S6qbE+ds4pna/9W0/DqV6QDWgCWyllZvPzyXVFolSTOq7MbbqbXsvBx0Z1jWx0+hOwxyGlV
QjFLWAF9ZanUSz3d5rhxm+hxaJCtIYSdu4e8WYNoM/1toYzTzKWQHuvwl08i440nd612oMmIAgZk
PRd80XL1e1eXoyFkGyQQtV6q+WmYJwd9If5ydzoO5ol0lSjYqSiYQkv9NIm54czjoa6cIlPQrnc3
e1rS9MX8eJv/uqiLhUiNQJOmGRfl/qkcJKQ4cap5Q86g9GsCQKPDZ6pAQt20wtso/4yjQTas3UKF
jNcJTHeNNMkbN+onR9iEU/OfN+riFY+kMTFMIaZQhTUBOhH2HiYliwmfM1OXXbvHK5hAlk341pjD
cyLUqv/CYedq0wlBAq5BmsIGzeHvBbPkxUbWuFxHhQ6Qia/k5AJp9k5Qg7aHMhLgaPkvTMyuHoT/
/t3LZocZZ1WZJqwweW65UFyONP8OipMtVbLYX11kXKA6N9RtCF5HxwBiaToCtd/NzPCrtSVNaJ6F
IQITvZxFyQNNqCHxq/MUo1YtQSDeRZt0QUupoCON3d9qfymcWtIdhPYjZUlUPhhH4OFOt1KE9xqC
tu6ImPhp2944z3yZrn+8uhpTAwibEq/LxXkmN7vcrUdvujawepyvlxBuc2Ofi8haH4IIFuWiHG2j
3avaRgeCFeMXY6kiA0+X5qq6AYqN4S0JrALNasOm5nTmsdZtVSVyc0OWJnVVLrwhJ8bWkmafMUN/
4VgCaXLnHJTMs5R/KNFZFT9DZCWYIQbBCcotiE5xtpZDPJ3pXNMtszrmA7xV5dCFRyJibkoUruzQ
XysgVRA+R/PyRhRSUGhVgxJyapwYyIiACGrLqnjM2tdA2sIVTZjhTQOUpNmqvYX+VqVl5gLebx+8
+sbne02u8e1yLupXPeOQyCtTnpty4YFYXEwz8C5cyukqd6hhalq1DAD1tXrLWfh1wL94JUgNExQZ
X7GsQ1z9/sXCHk+yXChxHsyD+CwFRxJt6XcuPONZ63653kLObRXVqhMvVEgyMliUlUGGl7So5SWz
kKxem+WChFvpzvDuXAEESZpsBUtq70Cq3Fjmrj42KG+CJKjyT4ZgOeAZkDi/nsnjbrFBoi6Zllxl
rRNcDUfGmeaEv/s5Q69kHlNWMQ8ndffW+fHaMocQ4P9ex+U27slpntS9Vp6z2K5N62u0Mc/+BMup
EGWlQdV3u8N97ej17Vcvvt6CbkKOqpeOvnksaDOka7SpMF37J8Aeim0MG7QBE0ScL3Ock6Nsiuug
2ZDiix/FngKAbpztr7+3f92Hi/c2aHWxBPtXUth5qxbkHK8twQd8w1O80px830n/JnfW+Pv/7024
VKs3eSzpgaSiVuerferj+wh7j38UcthW/2HNlQWiTGyVLiNB2DNqOzIHXHd5e8UXhSs1Ng/GoEqh
wGTsdFGmkL4wBlLYl+eKtxFHUX0vRrsZQCAMwmzG/tzdRwdjdO04sOPGQZhoDtskH52uA2PlJ0jo
DiR+0AtX4DtW63S2FxCqz+5KTPDQk3LfSQr0pekxCZ+zT5+tHcPcaXaWSBlUHfI2VskpR9kVLTus
oOWyTPaRNhflEmDzog8xsi5gMRX6mgUsqrExoJ9DkLCpIQSZpoPpEGudlD7mwQNln+viQ5lQbimc
ThQPo+OXf8p4zTmlYv7PHl4vtEWEnFXQPLhFQdguvWo/kCtudMDFysoeZu/N+ByLq6FeGSQU9+tO
W4o0BMRfxIoXzbZ+ZBqivio4W0V6eigyyDNBTyvfyj37Upv9WOA0cYoHENiUL/U75GWFkpgo6Lpl
AQDNU7/4il/LgnmwSphXR3s92wjr4kMfre7Of9JP5rLC0PE7PDQLbgt73xMulWaBUw1T8BqW1oFB
w0p7vBmB97NXbAr0pZAo03Q0mJBclHF124Yw0fWCg2OC2UcCSayu/LNxxyacvcsP+cuELRZbZGyl
gdRz6dIcC+50AvCQ2JjpUoeXPp6m3TaeUqZtsbvR//m59H2/xMulT68GtTFzLtFoGSuVa1LcUDDi
g+dsTa9g3TwkmGQX5a0fVn+UuBc/fLH6zZi/+EUq88MET/j9uSI4rPD2ftRafd4hAKO2osefbOkB
8dgm5keUQCczrEBbYDwHnBnWqynX1QwWoS31S1PgU8TuhYbMMdAEnEjwqlMHk7g9Y8Qk74LZ3pA+
6/SzQ3STCHeB8StOlHmDgKd6ycBC2vI7HXo7V24Uaj9FZxd/7MXCOqTE1wmmWJy1fXDfTnPbtfvA
H/BE11h2BjC5zr8XVE5Tl8ea6SdFfA+8ePyTy0WMtIGZ0pV9caYjHGdQWA5YnzhIEJlVxBth9hwk
ykrGbZaRoTYkFtxA9zO4f/ElW/nUMXWr7mLitjTzUnVqY6WJe/iC4k7dFa1N1loKcAi4jmU6Hdm5
zVrBPgHSqplnku2+oDGCoeBh/R7OprjsdTuTrEJPbA97AEr0PWIKg9E9b/0aES+5642MU3sz+PY7
1LHBWInGPCpt5JxisM6adZs9Z8I2JLUYu6+YbcqYBYpWeWNri/StPvnk5ErrJtnhLhXck5by1fhv
FAs15mLP3bYu/h0rey5qOAn6jY7IzzPkdLP5P2w4ug7u4uJDjzO5zLsKVYDxaGLeUBaqPM+n0NZF
s0zxdyir9BxBIwdZy5sH5saY6/FK4bA52BICs3X0CcjxJr3rx3n7+2V9fYN/CWj6YWCx7GbFWSxf
em1VuBxslUVvj5jy7QQLKJjKmd3SDu83JZZyz2IzSOzwPmW8Lq6kCgX2xkc5P4WEaPf/fkV/NsUv
ru5iBQglRAUyvayzibuL5nu1ntITZ/eklSbEY/iGpQjbyHDY+VuynSxziTdNhF+n2+k9OTSTuqOe
rTyAUrdkHj9PfRfXdvHBmlWbk0KD2iJju8bRq68FMphmjpD5loi10z2GAWfhc4Glih5guk7lFf1V
8qboRwc7RbQ7Mtd6tvNXt3kZmpcWcbLFjPLW0UecCvpv++HFlV40J6NK1etB5BnDHXA3wiQJoIh9
rq2o20bxXPmYKC/gJHV39e/nJ/4ok75+2SRgQ1NFGCEXZVKeldnoGtFk07sX223j5Ohhgk0VHvxy
KWAq+Gg/1U/9qQ7mpUA6683u29dn9fNv/88ruGjdlGOfpJWAxzFwYfiiqGw/hpGFxdvXvWhp7rkD
WOJJr3L85vLgxgBqRcOaQsJp8tbygRr6tsAj0qLWXM6Gszw7Djh8vJNQf7ikMynFpwdCDtRUve+b
jVivBfVVVFeetpgx0tXnbuQUj96pn1z9BRDaAs9guhe9tzx7qc1TtofgUvUbtJbn8FeFFf9EV7KW
jlSyJv9bA6LLxHYHm2yLb/28IMuYcg367xNRcXPvARQjDCvIDFL3rLrP7JRkK77zrcz9kwrFGOfW
g0fAVPjcLD1njE4f+ts0yNK2vlNQTPTBbz+qLaqlVHjpm6P2jOhNIJ9LtwsHSIYf2a70OOY7VXgh
qyFNfw3ZS3hSDs0MJgBjdwXrRQXLLbNN6t4Rj0wDGgDHTmnYpFFYmXaPgdgYF6YOfIIF5c2lbAzy
/83ZeS03jmVr+okQAW9uCRD0MqRs3iCUyhS893j6+ZBn4rREccSOieio7qrqKmzC7L3Wv35zOwtl
Mb1A488/G2yvMxUuVy6KhW+rZigKfImvnW5SqUNdSHS68qFxCuJSTWc8zJ752qw/NmoXe+nrtrvz
Tv7tlft01RlN/LSlZo0gFlXEVYt3Ceu4pYEDy+zc/jGocCQP1HLVP9ZEAINyM+26BbYjtXewtpZ/
H+oALcOJYRr022GNc2klvfwXvLmL2/6nNZ5hAFng+0Y8scZ5VAH8s5rb6mHtxU655b2FsrRUFw1h
zClNHUcUcpsl42Y6ki3/xbtxZaOYN4Kf7tkZmlejKKrV+UkxP9mjWyvCt7q8QzYw95f4vG2xFNWw
e603tXn8l8P08wK+z8fmnerTDTnbqWpBUeV4ZAHqahC2iIpEcK55bhDj7GWuy3StPXfmvdTeJdLv
nHysnjd76lbisKrguVX2QIi2vLTsKtzguww8Xc92tIeAc0mOH4xuIyb3oroRpN0cLBh4d7LnhAA8
1+7k/E7/dCfPNrwu1jxdQOrLncTSgPAxB1t5WztkJR/9nP9ydY+9uMkDAM9hBRTX5yzpUBPLWM+g
nSEjN25VLOT0FTjwI0VLhr2ig4TXtkobX3rM26jcFz8/uu8gyfzo4IAqBP6K3zmwutA3qQXHF3lx
ny2hkDeJi0KumNx6cGqUaohnow7X9p4jF+m2tzSEZVTctVAtyF7eitIy6x5+XtR3kO1sUWePoair
Mqj5I7grpUqubg1hC9rmEXHV7Onx5gkCYgOLhJlmJ5DWkfZkfcEzHHaRCDoLki/8omC1ffx/UmlR
DPeqfiCZ0ovQleFYpfX21SnmxZ3r0508q1FFnMhkjZAbPgL5gwNuHG0ya7U/k+NHJDwGegW3ZeVv
4aTMsBeizMHNwa3JYI9gQz+Qd0n4OsAhQr0BZ0aIr2QeKdce+MXN63+Xafzraz5tsO2gBlmgssx/
+X+xuIl1dgaXJoSZNnHl6Y2w+EebgA9Do9fWa/wyhGhdk7WOSZaN+2xMY/JfyM8ufnyfVnZWrzbD
5PVdxFMHcTHWjbFmL5mcSnFS9Dn+fgI8ifRVuoo82HnHQd816TIrnspNjhLepCslApZA2mvTf/na
HTurVdMhIiFi3t2wzIGbCNEMHbf5KHonWMKBbRA9MdOku8o1/ENpbaxoW7WPlKIEBttJsMlKRskL
72rcmHphYbxSsHctzGjojs7OIb03K6HtuGEDXlOOpjwlgGmUM4nry6uQMSTsToa21tIXXEM8lNUG
b422crz3qXZhAaZ/0xAQbNNn+BY4Rb0ea5euhd7/GWM88i+Kh8q/VzGkhRSpx/tZjVRTxawa/U71
HAvLpStt9b8ln23AX37S2VGmzHukzmzqlPLtWIta32ntSqbe1FH7bBEcDE5icdMDbZ14ToVpVLvS
tWPKJoUtqacyGF5h+FjZ/Yz/Xzse1O/Hw5fVnZ1zXuZ3o1XPN9xVtz6C56f5hCVHimBK5C2L1And
7prx7vdh3WwHN1O0mY8xdPg3pfr0xSaiFoiVzFUzacZHi4o5NDszTBiENPEyOvmPlo1bwJAuS3h9
mMngeG1HM2NTvrrLXag1vizm7GPA/75rR43FzJMgtGNQvyQ4u77D0cF3YU4k7WHRLehbEKNk14x2
jNStRzLvjibYu9OsMtmtpdk05THBF+7157PjO3vh7G6dl61R7nWmyALxqhu0ZXVHrRGETr1QngN3
Jf8BfYvXnGTgKdh/wY/GODHrrrzH31HUs1XMb9KnZwZnwJcR2FUUEobxu6nvAaiJmcFkLth6EfOG
wiGFQxeLRURAjbqBAxa4Y8ZRf8LYrI9dHQM4b2bQC0tfhmayV92IfxK2VX+Ph5iMzDHe+EqDEzFR
CEuxvwK5XCr/FXAt2E7mbEN4rkoY1S6tqrj5nweNmpJ9D+zykTwE9JQb/FvnAey1QJxLe+3nq/7j
Y3y6b6MxWVnoc1Wr+UcDYkqVN4+ET1mJa7Wr6gEQ0w5ORIr9giWgoF0X9J2C7Y8OsR0XebcJto3q
yM01QvvFvfY/t+MfFP1pYWqk+2qh8kATMGWpujeMY94e1Qri8UHDLQKzG1v7TQznMh5dRX6t4hPj
UOmmxvkBD7mVQdgGhsdP16Trl2qlL3fs7IM0AyuWpIA7pi1KE39nbdx1MQDJoQ0PGaqAaZF3B5V0
GZFxcWd7TblgTMFcWjsGawKmoptJcyg7Ak6pek7FJAldy0UnGG2p34xMQPjL17aR79Y68/fx6Xae
faVmqaZ5LHA7GwxEcfLalfIh8HfqMr4PnJDPA6vgvQJdnZgzdvOhfKzG7VVs58JxI2E3YDDukGfi
2flce+Jc79RJF0/ieGisg6G+S8VD02xF9KX0LcWuaTaN9x71N3FK+lVJeUTbIYxPfRQu5GhcCNPf
Diai9uBHB/VNzk7Q7EqZrCjXqJyytPmjrNzX8PcLmlNJfyecBbuIJDqOwolB+iTdyMGma0+VuZ2k
d5/Omj9vsPmc/aAypEjP7ARNuhBLvCrXufc224olAPYjyQxaiPgVmYC3lTl9MMsqhV9GvQcZDnA6
05ZQooWJEuS5AJuNB7RtB6HYV+a+i5wetxXYnDHOiXajP4/tLhRWA+E1SDWrAxIv7MnwuExGVBrz
cKszYY7PIe/MTMJ+VfarLtllBmDFr8HcVdmzkDxnylaGLxasxPgtRYaiC48ItqrStfwNmQp5+tJW
p0o5hfpWqQsb+gbZg9mwVULCO55/Pgi+D1styTQM3FwIPcL84xw+q6JSyYRRzU7NXBQ1PC8AeJyi
iz/jY8qJGW9SNEbdPnWvBWJdvfRZ/9L2ozzGk5KBj6HykNujECw1gAgAHNgqi3Aj+itLuSd2Cpyf
keWV0+fi9U1cmVDQkWT6TdjZJL5VVqOVnVRcNBHb1mvZtty5UJWMRTUi/zDx1gc2tIm4q9c/3/gL
LaWEV9Z/rn5Ww+lJKovTaGQnHy82/16u36XyVtM2UujKyWqKbyEjLHqg8aWwigx7YKDEEC5I17zv
ZmoPv1jblcrtu5SKl4HIJEuSJIUkrPOpph42FqafFXIDDXp6hSxguil5+YhaMFxNXCCeQQac8dcs
t2s+CBytw7sWmzOAxUxAO6Dben2bkGfpNXbU3JVzuzl9EHuPA0u8QuNhOaPlkxtE1niMb3lzNwov
Sme4MbD1zzdY/V6Gzj+Gd1sR+c83XZiqoN3TrTw7iSvpJV5POxFJ83OFWJJxly6d/PApDN917yjL
/SKHpqQ61mreRs2czA2bAGYlcyy6YMis4ry9T69TlTjivYmP2yJqVv14UNN1/LsUeTsQ3vVOIO6I
zxMWgvvzbzHm4+lrwf/1t5wdX5rYWY2iZRmFkuRia+JWITBEcpDkN3PTMOUnxrTyMPSTl7EaOUqx
xfX8IASvnvB3oBwyBY2kIgrv/+tIoke3obnAbTAHN3lVMXeYyhW64+lxPOWwdh/L27ZwsHDFMSS5
lx7hrxf32S9GCRkmtyYKOTQhza3wp8dR41i91B/WrRivcTNaxdnE4/4I/K2G747c/V1b/jrAfIOx
Tqg4wsM1/tmFsaY8e6yBywAP0d+d9Ru9lAS5mmT5yYMaBx5F4U/VnyGgd3ssB/msvf8i+OXC4cxl
0ezLKo5J0reGIwL6HZW8zsGEBIos8Ua103CdqWtdWBNWRWydsNXGW5j3yhLYn/SnYV/kb5i8/vxy
fDdVg2kGLCXO+aeczucC7aZveykuq/IUqm5GG2rggoJnJpIF0gtwu4NdodjjU/Qi4uesIktYeMVi
Id9NN37iCsAE79ZBBkmsnG5LAjHTI+yWR2kRtK4Eh4JaFqEtrA/hDQTBFZmghk7/hzNxzDdCt5yi
pypaZepsUPvzL7vQpcjSLPOWJB2nDU08a92TtPAjqFn8sg95S/7SgZabwky5aaOl/CeZ0+Rspsjr
/nnqbTnj5jvjlTVcfMyf13C2T5ti3lqplpYnX9gXyt/MWKN0UoGq/HvTUbx93z2Pwr0lrroluhRG
lKsIw0Hz6f/rVkABJalcUjEe+doqTYmRK30cQeIQemQJdx1+1ohX6Xg+1CUewikdAGlmbtyzHcvr
2aT5fpIP4lpUoORfObz+6XG+7kfzg/nPas4at4qasx2KoDxVISbObmoRpbDNgfBbrHgHZjJOqe88
BPCRzHQL9N9P1+3KMF2qqBkCwlWWORdmHCIPcXzJxBXucWwWBKPdJW26wBdBwxGUzbiUf8e0wWW1
ShkbXJ2kXCDH8EvQ0fN2ARGR/vj1vmqxNA5aYxSn8Cl5SO4m/24ESKXaGXeidDCThbHWdvljG61K
iDGzz4C1CklQS+BP2cIB+ubeVH4bOYkh9O1YgDNztMPnn5++/h30+7rKs1LJtBIdOYpWnLIXUVsI
/bM4rXPxMKbLWAOItptuYb0ojvZct05OfDDntDVLa7R8LWEOoW06xOgg8y85MTg7kK9f6SFEo40B
Jra/vfdm5TcmpsWJi8lGuLGmBQKhl3af6W74h2ghJVksg526o6q/IxdciHZqcjD5DO20tokHr39b
f8Lf1/rcf8Xnt9fs08M5A4vLNptiI+PhcOxRXr/NsQrME6XIIqzYYQDOSyMBXBh8deTkyU1wpYi4
vAP9ZwXqzG/51NBmhRJE+sQKejhr2F/gzIJR/QxUu2W3nPluwy1haFg804GF+q2E0tAmk+xqEzY/
4R9uxblCjsRuMnIVqzjhUQ6ZG0UX1wwcyZlJvf+8WRLxIOrr4UN3B5x/rioU/h2j31dAOCXgIsPu
881Y7ZVoFJqemHQMJhrMarZYV0cBROcHT6Z5g+fd/E408gf9VVi9q8HBSG1Jxhx9FSH/hzJY72B4
dJD7WvYA+kOkynY8odl2qxtjwKUdVGdBXGkP09sX72RBtcdqEyXIauQFrntacGiMXb+XlgldrnSr
vfsEMhFKgVvVST+GAdJPAswjZzz+/P1dIInImJ+I4v/YX37TXgUBXpFDKxcnVd3lvVNsmtBpulVN
zqP6VjQ3bBPM/i27V2+q8UkRx0UdPpnGLftYJr9OS9Xb6MYhJqrR63uqA7yvo2V85WW9+LloqE+B
o6jgvxH9ElFIrWpqi1P+AWESG/VFgtSP3ATiMCJ9B5Y9j+fwe2YPJtz3muXThYZqvkv/e/1zFl/a
VUnjqdX8uY40NetpuGPvtMdXhPPWI77g88y/x9C6Qz5/pXe5gMRxcfSYlsiUEL+Os1pBC2fxbR0X
9FM3vnDnk/C69JfmxuJy6cLQKe6hAPCSXmsjv0+05gsbMt7HgDX4uX3dIiqzDYJSG3k37r378qbG
vR5xhl3txE24UdGnzJkNybZf12v/yrlwoYnEkUiCZU+FAg/1vHvvCuSLQdzTwq5iQu9tqFRV9Vzq
d/5wb0Z3UvyQ58ewO2CVS+XmlPi9YygUvkrRkzq9zx9MI+7a4Eq7coENxLJwhCbsicfxLaYv09op
Z3g2l8b6h1zuUILJb3wduBDgjsM7OE5sXltF4BC78hFcLE1wxpkVsehkIPR/fRx9WxiNYjbZKfeW
MVBfvazjdXqUHtDI1MJfM1qJ5aPmvWZoSrtbPdiOPv5kdqEshd9o1R4x0JfJvGe6+E/AGEiQ/j7I
SB29Rfhi/jYnpzOXsBSEbj0Uj6P8WPjrOFvnw7XP+eLZg0GgrNDEzvFVZ6dfoolRG2Y9jsG2aBM9
XVq4tx/EuIE1cUjHFwgTkD0QkpN/UK2mnLre21XyDqdJAmiv7IAXKhBZlNlaCD2gFj//vDKlA+sm
D/UUbODCk2Dj+YchXGYM0XZxuGvxXZwV2rdes8J1tXqazZgy25Bc2XLLET49bJ/NlTXJ389EAEk8
gdQ5+Y8g6q+PWpRzwVJC1lQM0EDfLfWjU/d1tp2m/UzF3ULGNqkLCMbBSh0eTLbLN3rqQjQidjpT
T56t5lfu06V24fOatLOCYTIqq80y1hSRyPyi45ubl+CMR2E5jetw2FFMydnrnHYTLixY3+O27z4E
WOELMuF/vj+XPoUvazkbFcvGkEXdPCZQV2O+60Ee/V2sbAeUmYgc5d7m1Yf/pZEofJc56apCvgxR
h5nsbEE9R/3sWg/W2KIhgtRBe0fSLlIdmzfQrOyANIboprCWnM8aCryn656Vl060L79gfgM+lV9d
2ShiGPEL6mU17MZlz0iDMG4fk8QI29UjB1nxZOR/QWxUjtanq2WX+B1FkmWOfUXXTawdNPOsP5Bz
RQrMrvjnWK5KyF640mzZKSJtN14I8oj53/1jWdwRRkrfPbI1KM0qUZeEyAASVciJpOeh3+rVbhpf
LPxQx1VR/4IiHvknXzwWdrKWnqZDgVmTsphckhHKyp6pLd1vaScu5e1Ar7EfmDPfwJf1jJeag5S2
Kd6Y4q/klaEZzV7sKKZr3Bg3aOm8P6BBCdZwuMeXI3JsczlGK/VVCtxsOiIomYqlWN9mgJzeP5WG
tVAZIlPlA1Mg+6FMyJYlPsxlvA/Do6nD0iWMoIzQvnhoQYnejR+JAgladtBt/wfbPaFw/dtrfObL
3xJ246quG0hgzif3BVI+knVNyOOY2FbrDgI9IgTwNSaqI4dI8ah7f3V9OXvPDW9qu62bh8awcQ7A
R+/Kx/T/WIyO/5iOv8G3nN9G65S0qmF5piNh54xCbrPgiHWn+Rf6k7FN9G2b7436Lmv2smswp0GS
ioNUT5bKlaV8t9bEP0bU/7OUs+5byKMpjmUor6Sjix+m6k7lpiLtcY6yRJyGRocpTLxMSH1y8ImK
hGWibPNg1f4BVXbya2OqC/MhmdJjtkkFnYCgdVYBZbkUpr1YzCZptce85iHRjm2BKwsJMdaDX5A/
hJJvEzk68Sb+tqzWDVE+xd20HKTbQF5nJoOtzkl+Xft8L5ACMBMBY2e6MWNI595gug84NpWgJpP0
VDQWWy8pasUtPqzlPGRY6CeDCOH8JkilVaMtxI2+KDdtY7faxuM4tX/ekC/g6yzHgJ9PYWJhJnm2
mTRZ4WdYys0Fcp2iuWl6aBkn4dmz9mp1I/undBafk2eAZL989yArk3vWO6GynzhQ2YqzFXAzsEhr
l94u8kg3Aw9r8iM2YJF2SpjT2xYCTzp9KLXLLLvyAy5V+F9+wBkOQaky5J7JD4ifPOJ6HEW/NZ6R
7tqGCJlTY/Tm3+TQO9LgVbsa/nyh0ObiGvQODaYtWO/Xw6DVrBRaiVfM8hXG2+QrSY56TwD0XYPd
xUn+C7hJwvydv4K3My4gZGXUvnOJlEDdwYl6Tjb1lh1weHal+/juE8gnqVJ0si/MQ7Rz759Jk8dk
IPDnVGKSKi3Get9DAa9jKCfDraFjfFAc6B098pFUNu9o2O7ov5J9+BaT3ZTSJOP9FLxnIpCik8qu
zibnr0X2YjUC+Xps8rU17EuP0CeC3ikINzm+CR/ta7FWsz1ilN41tsGuCg8DfuQWaUoMP9PxGUMh
LO1GtLeGU1f38KhzJt/Kw7gJb6WIPBQ7/B1c5eJcelKaqCj0YzJy/W+sCFkslVhUi5MAYCTtxXvx
aOxxfth629Bw5cf+0D4a5KG7028VL6k9fdI73SnxRUG6hQaAxeGhBkQ5XG3kLx3nn1Z2zpxI+tCY
1IiV8fpgV+6PS4tjt7X1D+/DQJ6DkbuLQXK11g5KipshxEgCLTWe0TZk6LPNVteMLS+odnByo2f9
h+B8Jy5FXa9ITdEVDPk1cyWmlMpuuwzLOwW1ce0EKKgRFJIRE9nQ7vPd1L3JuN3XSGfo5zOFYPNr
g8CLddfnNZ3VXWWplpFnsCb4SwRUOVa3gN+fFY6/LCMiFIf8po73Pn4ihuoE3Sa/5lWlz7D6Gdr0
5a6cnSmSIXV+KYNlCGtzpdraOp/sMMfm8hEIU9acEls//6PpnuoWE/5YIdCYx5beN6REiRiOzIak
SnaDgLCvfoUNsdZ+sx3i52YZYZ6RQJ72E3uU93R2pcL/556WD+crnU2WqohRnu7OnhKEKO7NY5gu
c0DrqnSqulx4MSHRZHNMJE4aTwpe0nX0wLA+C/4I3UMj/BUiNF5svlFILL1xf/W8ne/++b3RsaTF
LloxLYJQv26EaUKvR587Px2BoGClsHFZKja6PWpOMT55GSPswnpFTl88aNtuwIppn+iO5z0iEnLa
a8faxVNBh7gryoRS6Kzq63qKSIzrXsyL04BVc40SNiSzi0C+VcgM9YB3g3eDWKQ/KthJ/r32rv5D
6L/djU9XPxvQKEkSRVKUciwYkDiccnhUDYRaCVFXRD+GzZsR7sdog/8afn/dLiyOIGIGyTyrSCF5
xAEZ06ttVt+EEdrMrdnvdAX2h5MaKybhJmzuKSWWBLC5sb1Z+3+VnDT3YT/9grOyIAgFpc+saN4B
8uJPAat3E7yjIV5JA/i+TW4p/Zd30IZbYFOM4ZANQztdzD5xCjYBHjzjkFMX4JSo1miZX3EY+1cl
na1vNt61cFumkvqWcaQF3hxFooEyYYZuvcXBvTHs5O63od2q/VpKbXIEkSAN926t3RScVASFas8T
lrAWpSkQ6a0RuITG5sYSB5Bp3PvdupYZVW2UDCoMqY8LMXJ8giC1VQpl/SEqV7KyNCoX16IqJaTh
ptJ3fnhUy9k4MiufE+Oed6vT4CLd4nAEhfPFdAf4pYw9zKUsIGgSdEdQR3tADJBWuzhi92ZuqP3K
vCfQp9xym/HeovCsD/UfUkoh+nh/vYZNQ/hr+VffUgr07w/ZMrCQRqTGtOmb0bve1obuiQN0hIIR
q12nGCbjw6eYq3ZcEo8jpNDODqy4gjUuuDNLzVwBtRu+o4WPZnwyo3Xiv8n13hNX1kBA0Ro3WMFY
qRJxS90zdEmLbc9A8L9gSMn41+Jv62xcqJgdXLoIJlXrY4xLTJU/SLz36hLGT/uWvcb3ar+owjnU
l4it6SYmk8tzZQoNUiHCXY9GHQoq1oWAOiQaZXY2Gz7D416o+fxHmX2PlMHXDKNAdZEWrgGwKMX3
ZoEVNo36On8XW6qWE/76pN5ZKyqyzol7t8S8YNiSV5l6MzQ7Mw2aYx46ufA4Tbb6olLRSoucnNv4
WdLm2ZSENAjPH+ZepB0GaE48IgR6l4LpFimYDXlvqFzmC8MxQ63OkMZamLfhJn2ZtngV8PmgusEi
G1orSuBpOzyF1UE3oaGrNYUhxReJaLNnVp4eySvuX+rXjoxekaThXQFor2y08JYfHanrNNiW8U4b
99KA2w58sfQ+HGzqLwK/HlFa0pUdU2uR72ffDnmdPIprcw0T/ljcyHvvWYqXsghFDePTBf/KZ/8F
12ftLdJRf1eWjR45drb1nfaoJHdWf1Ax98udkpAS7PMYuXnIJbDrOKjSsmhuxxxiBuHD8pU57wUB
KklfaDI0C8uhGWr+urOnFAG5TOD3jOgvuz9mbtd/jeQQH4rnBmtq9LkQXdmJKGrhwJgHokGc9KT8
RX18I931pFWtjNdr598FyefXVZ1VJxPZlklQs6reRmO91Z/Gwziu8l/mKzyp3kHMjORGhubnyIju
H35u4i7RTb7ck7PKJPOCUB+iOjvxoSIikG3VnqUEfJDL0Z3dKroFlEHtGpp3qXn8ct2zrt8rRyM2
2zY7GSdqoQZ4kahZDDsd8kGb37A2lGnRZOvwkWPQ7WYfRbxJGtK5220T40Kf2PKK5+OWvLq24HpH
cv8IvcjtFks65gPXYIpLZcGXBZ+VBVraTGgAWXD8NHt2WWSUL4yjuPFAmWzvfU4GipidAhy/XXlE
87/5/MD6/NqelQSZ0cdVpXFl/ym6626BCr0/JI1x2gRP1ipZ4z+wNV515deV614oWr/84rODvC0V
K85MrgtJjNju2caC2SwJ4pFna0v1Vlv9jyOX1F75UEkiuPKTzzpzo1UMPxYZe1jz22H+anyEaLY8
LeTKlrCnJkgn2lPPbsu1jLNSuAjX5NM4dMyb4E3ckBauHNoXxEyghMHvprCz1m1d675Vl8ajcjN/
6uICpeZe2hpb+VY5YhGMjxe7HVt70js1oUvGshUofIU5/30UNvKrqdmQ7mR/rd8VTOdhVM6bIbMK
RrSQPPxtD80TMwXGkwfL3DM3n3KCshxCuzTzNnsx2nlodtJeg3vLEVfJA/azSwFPoEX2bj0kj+rR
S5ZYEE9/gDh31yZ7l3A24D5MXkBrdLjBZ3W23od6Us10yM7tHP1JWmg4khSPU+CK+KKQ0U1m44cB
4802oQM5mrCiNcDiIcw2FiqoK7DfBUcgAlGIP4Cnq+GrRSnxdTfOJkMSVD0lFHO8Mw175rr1J9G7
M7WXzlxV3pa5Z6yLC2JPW/HgTWv2RlsmSuSkxQhOZlSf1s1O+QRImNJmgV2jutW4lF88Oskn4VH9
0xE3i+uLssXzAo8j9pR439KBIV2xoeoz97nVb5F67prflt0szZfxHYK36iBe6dW7Knda5RQQhhJ1
GA30H2Bak+Wa48oAetxaEd6gIDIrc9dvIjqs4sbQd9lN+6DEpFi2DKpv6pYQ60W/L97K/SwIhkmu
7orpPuacZLrZ3caF40FWVNZSuMPmR/DfU/EtH5nAHa98zhf6rC/3+2wb8UPUoLLH/aaMdEHBK8xf
WOcy3AsrP/xvTJ8ubiCfnvDZBjKZYhBq8xUBSrNVKa5rc46ZqtUFNYjMJ+2oeE4Bt5mOZS5Bs64A
fMqlBViiqtJXzuPsc29yQQuQlohWCsp9C8VUvdehbRJd7KhwbCgLx+X41kHRf2e6OvInS8VBdWIH
lZvgi2uuhmTRPjCFsMcXCbhCfs/VpZbiXcbsfXmt9TPnTe18n/+82rNCwEpUOYhV/OXBcfIPy4Qu
TggA3tYLCXRwX7x4fzNvO/WnaRpIY3+gcjZHOyFItSWc897odvJ4SMNnfpyarOCY0cj33k5qDiNM
+FTD0mPPJAcL4YVhHcJo47fxciQwwOADjNa9d6NBAcNw1U5KcH7+Nh5Vq4b6FF4SievEXWJSgBQh
jfdZfqdUJIG4WBiAXD7IynHwD/tAfQnCB0N8M5ldpDupp4nJtnW91WM3rF667E9txAsZWwnPIvBr
K2V/vGAvQNyyVh0NYKm63b9obPOqT+qlI8US0QYwYIXicL79WVWRBpFopCfDPyrZbdFsnbE59vFz
ZG0kp/zV7ZQV9uVRsjaVP1Z+V42LBJRxeJ43+eug1MXt+NN6jLPRajzhzUb7gqv2rOFBjSvb8RrH
fMHOCzdhFEhq8TI015a07Z3yznsWNs2rGLhoUrL+ymasXSoxLIBonQBI+XuweadaE9aobXqCj9fP
c0nTtCHizVxMwda7zi3G33L6lvX7HBMyr38ZmpsucCs2uxYk+E4b9oJ+X/NF6/gwEomAr6yVtfhH
OyqCXawuQ0c0s4Xc/sV9Kpwz39f6wGG3qcNb5O+BnR3YTSk31ZWO9gu6CQmPllNK26Fbmvp1GZB0
aTv8/JPPCtAkEkdlNPnJlvo72DcI7VtGj4XxaKW3SfkiN29i89jpe2jITXKslGMmneKClxevzU6N
aHaQ7YjbpL6t2z9KeBcNONOMNxnvt1Cta+FZpqTNy5FxMwT98k+MNnckDw9cVvuj4xjSHi31r1j8
NXAoHIrXWrwN+q0kO+Fu1haLJ8TOar2ulb1RPiVkEWsB55B8LxCapi31zrY+wvRXMt0yvvQZbxL3
EiivpoJVDeRVbFjes3xFHIzGrNM/Tv0vY3oMpafRWFnVMQ0fpfEQspvVb7nyrptoCvVNLZ2UgvDV
4ZjW21ZZiMoyHelumRFG6caQ1wWC5mKFalEPb6QjnkslPGl4Gzj3rsSJrBBHkXeETGSPP59dF2Zy
ChwwJteagaLjW+3SBoMklkmV0rkl5YMo7GH/Ky5St/4jGfdNe1daT77k0qVHuKoU8NfXOGDhat65
OmWa99Q0t+bwRwcAvToe+A7Cf1nb+Yecjm3axHmZcspJbqfaOuyBh7Jfgi94mMQmhyp+ENOjHNw0
yw7iN03vTldxnURPbVfRnUHUaaXZWrv5+aYZ3z/qGcQkUgxvcxMi/dnxO4wSurFUbE+WecBJoTN/
p9gay4zFe1VdvFT9s7nyd+1q+N1jEbUQHwc80+zSuNGJS898ZBgvgxO1CwqF6MFfJw5DDnAq8Q32
qkI4C5AFYDpRG2sNem5zi1WOFjx44ZMeraLuplsDGKTEcqA1Kf4G9Ts1Wqg8KdLWqvdx/9zy0qXG
ssFrGBtq11KeNYzn+3FfkQBTrtuZss/w56ntX/x2l4sqjiE74nJ+vksX1Kf/oN45iRfK2TeVUGQQ
1lAFentqQCAzhiZbf/zVmKu0f8RAi62QgcUAnAZuosCkeiCMtSYkLVyBtwSHpPwI23U8a2qCrRkf
fl7chTH918Wd1Wxw5CexKpX2NAIAJ/JeUj/wZi6XZrcx6p0uurQhIqEzBgySekGhMNijsqxWsfma
Rvc/L+bfNOlrffJ1MWfvE9PevB1KrT1N4V4vXWA9hvUZTpDTMqsZ4RCXzTaVINZ3224NpdmaZVZb
TULluJVsnRyE2XGceJxeuGXdZLqsk+sKzws0wq/rPGseM1/zlaLipvn1sUz/+tmSGaYs7IFsj3h2
8mUug/Yu7JaY3an+U68e4RMgAhGcoXPGaoVL05WXTLmwR8zzhP99yc56r7ZJRp9wU14yZ/7a5YU6
4WWwHYZnUE6tdP4lcvDC34qZPcwiyR1uve3g4rcJWDmBRNpEE+JzR3tKfKZEwcCCuxWaJBYcye6E
q9s18uHlT0OZ85gZSOgkWH7t0EJzUgpFstpTl70K9Tpt9slIVtsKyUgj3VTl2vjNkRm5ll1b2wGf
VAT/8GKj0C6FLY6FmARKx44M3tANkbtfuanfE02IWxT/szztrIISfLPP1dZoT9AdojlwvX2bXJ3Y
sSXecbjLqnZQrklJMwEsltPwe6qPOCJJGEpUS5z4Cs0deR31ZzTajdMnB79Y/vzFXP58P63wDHDs
vTjXa5W9Zep3JXOtGJQNq8CgPgykwCwZEET1Lh9uJLbV3q0gNen4a9Uo4Kr+yt26oBn/erfOugtR
L4ohUsz2JMnyQq7p/XFqelLQhvh3Kjgy4uYMjEJ6DLydWi3pdCYoYI0T3L4PNjKpik1acdTqHlnw
kXOknxzkvaWxKid9gd3J1N/jXfPzDbzAePm6aOXrGxiYfSpLAo+4XvaA4eisDea290wEUDljU5py
xvprtJrD0utOXnDU4cGsgmLvW/f/HwTNeTGmqJKzYMC+Odv/fDOLBzEQWg76kWxj6aGgfcVAp3hN
HG8zMqCojb1k3VmPs49/XD/E/o2PlsNUbyfO9yvH+4VJ+9flnG1zCEIDwRo9kik2gTTbIPM0OCSY
AMDZliNS7PvxDqchuVnpo4vxXr2RZTvYsk+g3SNLrpSuavwv773sFJLFcI0p2tkDE6tBbHKFeyRm
dyJ1I2IGvXZb09Z7hIzZ/+HsvXbb1tZw7SsiwF5OWVQtucgl9gnhOA5777r6/TD/j7VsRTvcWJgn
mZiZ4NCoX3mLYqOOHrpZvBakp5GGtnmLT12A5mz1oCEy5JYqt9xmqdi0OKyLYH+IgiDvpLA/CaKb
NA8tt4Xiv4+u6kElqhBsW0/d1uw2RnRL7nNSqwNycgnm6vRIaYnMyAB3YWvPl+dfr+mXmZqjty9g
0NbQy8mYgv7E9d+Wj2f2td28wxs/h+tzfS+pjtWvMBmyoGjYmKGN5ooVXY1Ydw+zLMAfbk7R7sf4
0AfcYfBSlwBn1++vL2O8CD/8TO8KdWLaxg+r3oDTwlHaojc/cxF6e/qlRq7OY0qT3J22CTX55OfC
LF2NYU3ZkGDzG3+7yxlZN6aDFvU8nINX0bpOoeOM7p8O+KxhjgciYneoTStHHx1d/DQ8UfewqTLQ
oyFtwYsFW+GifFkY13zW/1q9L+O6uE1HNGCTWk76k3SLPE8xeZL0DDbIb27MyUYyQmwILRx/WvdI
LgBExjqNS5UM2DyNYPdW0Q/Kf75EruZm6VyWWoKbXtHn43r4MsKLkygIiiBPbdqfKLu4P0Bkdc9n
5TlDdpLb6UOftjGm1Pqme4Ycr9PnPBDeYg9Zwi4xHE0u/iSEILHitR+vjaN6W7+3952G/wZVITfA
M6pfGa/KHWKVCzeb8ndq/n3ol6e1PpeJ2TC5OXxQivuhxvQCkHVyzmt1H2EzDYJni0TJKX2xKB0j
zlltw/C2SGZV9vw5qw9iu/M7BzVCenjKnRhvFNmRu9W/t4G6tA0uDnFSSAl6PHF/UuzwUQo9JV1F
SOUBtBrf+hniPfZgfT1gkfh+++e1KRx7onXZHag8oQ65UQ2ov33p8CtKbY8MUFP/UE/ATG5hjU0h
np8IiNho9A4n/aePCzLqXtZNUJYejPaauC/xws9i8++fdYUg9n0BLs59nFMqmhL2TnwD6SSqPs69
BTVxV7wnjT2ewo/qCVBKBNI6WQXTqrOQsV6ZNcUzpO3szloPqiM+gnkLSwjcXrZw+q6wo+bxYdLC
OyxJf3FJuslPDXReuRWUB9LQ+d2rnF5by80t5Qh9P9MXW/iNi1Sg+Yf/fez/8+HLXD8Rqsm0wqyn
FQfSrtxmFMh4ZLO5kt5uMBACw9YnNpCMpbv4/7LV/vvpi1hSzuowHDI+HZePRf7pn7fm+XZuew0k
MsnPpIQuqG/w/aQcR5f/jHLvU/zDCJ5NKIbWzkAIIQsPzfPZ5RXWJEcaqRmV78F4iF0z2uvaTRK6
XfRApbfAurm9l0aUX3aFZHdUxQlX3UndKv2hGW8y8Wlhw/0NJ/m2oH8UI748hvIgd4Ku8eNgRhBT
SWttPCn1NtDt5EH25GQ/SCu2fPzkd+soucHzM2T/uZa7iMtd2lvGxb2pJprQZCF7C7SKklLSUZ+x
jkBEDGBamtr6j3pXrqXY/vcMXH9qgdwCCKYI+xcnM1M7wfCHuj9V07ZfIXmnjpy4jTLhGtKsBU/O
boriBtszaPk9vms/y3UIEc5bGMa8i/7a4F+GcXH1tpYwGlFT9ScdR268j8b9cKf/0JzidllTV1n6
2MXtGbdmYXGV9SDtgw1EjsorI1cVNwqErBCsD2LqCk0amwaqem/uKIvfhre0jshdJGwUyDu6ahNJ
R/98spKtGLlTQqMXyNTCpFwN1b5MysV1OIRVexb0tj+Z5umMn444blGZk1w64eqmTH/Qjmx+WN0D
6BWCs0MbewhXJf9bEQFtZkuFwKOp6sUNkAmWkbTJed4itr9WXOVnh3iOtC7wIEDei7sIk2csiDrH
4AxRo5JfSzKT4q2w0Lx5EZ5yoNrdA+oZGZF2UbpKv8XrdvIpzdvLy3s9P/8y3osYSaH91lvTQF5W
PyQCYkhrSbpRsJ0cV5TZ9XW0OYPyxvZXOhn5rs43NAbhIGuyJ/WrkVXOtgW2qBCpE6q2mZuvs8U5
/bvnxsXzZYwXp31QoyxNpb4/RQCi5P4J0jdO3Q7DaBxIR31NtXvfDT/hpVPTxMFcfO7YkQ3ZsSPQ
IMGREX0wzGXhb0mEmt7wSomGxpkrKatB+tDlGEHL975dWSFw6xxx8qj9/Pf+/L+co/9ujItDm6aB
L/v6yI/QVjJevFD0UHzT4YA8z6akKmbvcv3pi4fhDO1oeAcwQ+xEQPXWdp9BfGyBac2F6cQ37KQ4
aMoqE0/N+dew0R7/PdSriRhFVjxmYF1af7mrnc9KlFLJpwpxq3xEoLBco7yNqQFzsSGmvcazuZFW
mmGrtBUUJ3PbcKMbDwik6/2aAu1CpHNF7R6FXnD9s83jFRZGb1aBUp2rucDgrztEWdQcL4JdXt8m
1j6Uj4K1SdTdABn6uT+BS0OWqNR3YrRvXosI144Xk+3hbyBGWsl97ROK2qNmN40XwzsbXJxQCAQp
7viverOvKZFgYFSTpgzZDyWYbASJJNUFrdkP267Y5jT3MF5xFib9WpQK1wQSsSZhYK5f3LOhXMat
KEk9BObs7JU9JRsnkNbqoYkdcChb4dboAHr9fxCfQwIK4bMw15G+KX8TVitrIdkav9XN0uRfrWB8
HdfFvdr1aVkpZy60OnBlHEmS3bneqOcDCosUyZxqLTiTuIrDlVKtAWkKOWH1SquxD1s3EWbeLZTD
xVrttV4TKkj/na15Nr/EIqWujOdzLPenCYnN9kbTG3ugDSDWz34I8+qnXOV2L4u237hAMn1sCWNj
NZDwydoGGINR3hgIwtgdT4N6iqfdUuXgCqqBPftlgBeFHz2ahGIKlHk5z1z0uQdOfJpujeK+l4+q
uA4paIyynSn3tJQhd29987kdbzCxCmnhp81Dah3xr8p9/tuucqvate7H98wtbmXZ863HuruNUTB2
sqWC8hURs+8jnx/aL1Or6mrTpJU4h3nRMVdvZH2Ph05eb3BQAeKLzAM4X2I7U7bHftcrHnAfxbAH
DhWMrGiNavz0Kj+qVJRrnKZsuNnoHqq38RGtan+VxUgDz5qHcnqrl9um2hS4LW+bm1mpYSkgv4Lb
nMW9KQVSC6Rz/qfg+uXHpEMW6smo9lh1YMrwAsJliF/MXQusxus3peWeRxrg8i7JVooTEjzeR274
tHC0r71fXwdxcfW3oVaJgc4gWrfFsUWPtsa0ys5b4gAgS1N1F+ckjPcjYOK5qXwnfAazlKmThM9S
9kmxHt4Vsh/VjSi8luXPZUORq8n81xFeXD7tGAWRqrBbkRH2ePotHLc+QlC2hQ2qMIU6np1Kf03R
nm5Qe6SfML1xrpR63+Y7lRzYLR94eBkqgOniFwoGxHqyLST7msdt/e/5vNoz/TraiytpCE0lP1f6
XPGKHixOce5K3c7wbRU0NLKbGhG4OBOWJ42i3FPHrZWTnNz7xV057jFOzttNAS26Uh798k7Qfyn1
Y5KTpmCD6EXjpgWdijOatAdeaMjb3NpbSGrEbyg4j1RLxS1UHFXCY/SAD2v5HN1Jzxbld91TIqc8
Ar/hdYmfuQPxdQp6R+53HdqEEQZI5Y+KNm+0VsGOg9IMtzFwihi99I3or4VijeTX8l05h0eX6cLX
6bq4K7vY6jJD0PrTcA8yMuXhW4lQvOKXvN314PFodKEuRCfQUatN1W2z8AHOF0Kls2xGJXtL63e1
y/F1QBd3Y3TO/X7s2G3xtnykLADVq5z2krmJUgQubvXs1KJ8VDnItMb4EHvNka6bGx2GD6Qezqmr
15sBPdU1fyl4HquVbiK4etI5PosQlKvtNfRwoRSqom4aysXkBV1dCsVo8fx9tG6TnQQwzei8zEA5
UV+FaGtT2pDY+SBVwWdAAUMUrTThxG7VVfKRp2vVWi0v6p8+xl+L+mVcF3M4mp1snUPGpdlYDZrl
rx7HFYQZt7NTLzJVmg23oMtvReE26P4fEoerufDXibl4JiQM2fVsnph8mv0hB16tycspV5iIwqS4
0cyyf7974W6Mt4ozHhtkHamMLaXk14o9X4ahXvYX9brNYnOeB/UBIz+vrm/xrlwV/sNs0DG0G23c
ENuVb4G72Nu8VgL9+u2LXG8MgiRtJ3pawbNKBS4AyLwmdqueSUzW5XTjUxFEyfR+NuAtHwbxpiq3
0mfyuuw0o16fBhXoML0vWl8XF3ge40NQZsL8aBeCZ4kU+LishtMA1l0xNxn6v9wu1T4wWQskesb7
9ozy+vmXPj76pndunVw/JOEWLyWfnGnmoIG/9ae7QPm05PuwokkWe9mZ+FPezuq099Y5duLqoTg1
+q2eH/wSGtux1IP/FxjetcoTiDfSEVlWSAEuEsAp8UspkYLhlIC2QwWD3oqFIoxdN6ACURbZCJ/t
dFvWD2oL2FhCGyQpt5W62GvRrhVDvg7k4iWvy1ibhJGBoPYvu5Z10Pu3UXquhNMIy1O5CXFEbTcV
d1Qcv3bja4FhmjPT/sT7ePpJA9kcd3L1HkzEzf0LHOoMY7fUTcJ3I/ucUJJ+tsCK1Rs6k48KhQrh
tavWNSSy9DAIe70NnUB5CtF48NH/tPRjq+yHTb8Et7nChFUIm+Z/AN/9zQ+O8i7GVoifqSieYh2C
9qFjyjun+z2CLT07YG56rFzLO5X2vLxLFcwHN6hBIYbqSJvg00TlFfXXxwEvKgT0gM5hHpfelyoB
ULsPM9zBjiWatlDqhsdK2tf9r17ZCg3dqk5yZz5NiO3WKVZUV9S8xPpZ6uitpbrt1/dCsZ/B4k/5
feg1CD46Itq6NfTbKt9O2lun3qqoz0rjuozdf8cd12olJMWiRf3PQML6TyP8azBpTOdxjFUkKBXq
Dmu1/nVuDmawMqSHVHShIGb6XQsRUT0m8JP1mzHeZBTeAy4FGJ1eqbsoc/fpsRAfOuVJQBmqQD/k
qC7aGc/b8OJx0KEQ0IzDB1P9S5gskAur6/tO5HHoMH1ASfm8UWcW2wz+1JzzJxJ6C/mrufTNi6As
NKOmDuZv+gf2Rg4WQbaVyNYAOeq28CP24QTavOsGbS0nfMSGQtnBgj9/cKb7gmLhuniv0Eqfa0lo
YqvnXUqrdzM8dU/FAXzrDUBfNGMgEESdZof+afoRQ0lVvBb31vJFtihG5Zse7yMIdDs/8KT8KNHb
eYaZ5Zke5HvhUX7BM1FDrLjfyuoaTbiiBx617WafVLdr9q1xA7Y1O7sGdg6vXYO8tG28YtdR5Pa0
P+NQ8bSks3ztIf+2VhcBRheMnagPzBsSi26E0bC4md0gEcucqYVZsIYnAWbsk0YN4lZLR/1arQcZ
AJRUACFi1nuZIFm9CMFLi/n8KmXP2uNKXOfbM7dqdciectFWS7unc2Ptgm3vcbG6A1JMIIl/idPS
+bpCWFW+DWbeY18OWN6myqgqqQh4o44Q8HPAOCJsGHP4CaBDF1kiRbILDZqH3XeH82ATUMRYnfBv
uB56UupkZKKoDCFx/6RIN5V5ROm9gTMQzAyf8KZ6GV8FwTVT7FS9EkPxaitV24TWAd6u2p6uJZvL
fJtCR8RmoT3ggjmgfkp0x4sK7XQ9o1qaHVSFDgavonv8tbMFVP+9ircCpe1AKWYR5MqHkY7jhFPT
EzWcvRXdiKOn1Dsz2yitU8Ub6sPInBv8LuST9Ect3OsQVKHg1kB0Wejbc3U4W7clHWlpetHBKffK
De+4L3gqhtvAue4VKuktRKC3bNpJ04egbEMwkDfCp3hbTjZ6JNjQasVv/jCMKwoz/fARYdeINGB6
qIQHCRUzCrtsddEBSBxWP30KNoOj3w3koYhFRui6OfB09Ue+SakvpKePZbPpNqVtBPfaM+2q/iFE
jsVYa8/xPq6PPrUOBQavjQoK1zS8kfM72WBt7H2c25pNlK36nMKQHeCSUMuPln8nNTejtIuZUf/Q
wIutt8AVKG2lcDhM4m2XOq6KBoJqUOOyK8DF5y2MWR4KSdvXEs7I3DCbCnphThrhlrVhj7qrI0E9
edWNiZy9IkJVtSfC4PE2PR9QuOflNTAHpWWBoDM11ZWg2FPyiCtPUCzt6iuhGVR16AwQGoAlXXIa
zknRqsGZ9kc4HcHQj67uGC+T7o7tAYyeBoHa0Skvcvyd+F2uIa74hNO48WCk/pnCG9yoL0K8iG3R
r1Ql0ElUNRkFbwmz5IugqsmEyk9q5XyS37oaYbg/Jy1z2JfSarzpcQ2dBadB1ermjRKtBhXDizuI
yPCt05zDENotjxgkTx53GYevqKTsdwq746hsrIcs3gcSHHg3RKOhdOLaZiVKUEYSQA+KQulWaleN
Ptupw8Gz4n2VHXJ0/YgK/Ich3ypoflRsAxvjk/IQVJ6Cqedr4ZWB2zTHPHVg5CVdY4OpNNXdGCxJ
If5J7C7eUBOBTRQddRFQu3VxL7dJOYxN2k3cy+jOcn5nR0lNehj7oxZ6WAbpVBufDAN+srRNxNtB
oUfr128crKJmozsojqYb306idViXrqzg2dJu+/6hdYa98ktGdEV568hYY9eY+oXXWJrj/b9Gj4Ic
PEJZ1vgF32/SXpXqsignFK9BsHBeivXsjpsN94q4nunTFO/wi54EBBPHJaLKFQo3UPYvH7/oKRW6
HJGc9nwcPywvQIv2/FaWbxMdm220USrFxU2gu0vAlecbPdjpmkNnGwSFAnNdzB/LdQKgZNKeQlrk
w5a6SL3+X/qFpqxSUUeLG/euy2MZjH6u1ZE0nUoEDz54OVoMv7f1HT35DOGO2DN/fSCWGB4USB3b
aKUNeNj9O6D8Iwz61yoZKlhFWZlrxRc5dJBk4xi08Zl0gsZG7VATTEYEluOV4OmNfEyA7KPJEdJv
cdWVKbrC82ymlFF1QmxZf+IPiG45aOSkJ7Fa5Qm3RIvpnqpslgraV99mOjAocUrMG/WQ7zsqDkV9
rNLofArirQE9kWbwq/7UIyk2uygiokGXDWYRYCWGqqRrtAe8hem6kgZCezKJwTG+ohd0cSTNSKrK
tgqmUwTmwJJvZGkXAHSmW4ZgGaV9Ly+2E95XwW4UX89kW77wYZmPkGvGB8Cz8CmdTMfi5aZ8s3S8
EhzETLp7uOj5UqpwrYiOCBUyVLNZw99crbMQilUvCSM8XoRy6hXcfBSf1sZK2gtH8jmKzi9Cd1db
r2b3apBRxBaX4H1iPhe1aovFU+WKKw1II7bNEULqvqsFZI4vLS+XzKOvYQcYqnfR8/DbPPhPCMDH
wOliqPeLjakrOS9SUYohmuZs9nB5UMKzogjWwFUyFvgND9AvS+OQrS10QewU2NrkGT0BKw5b1p/k
e9KIxNdL5jVXqGCKqYvq3FSR6QZfLn7gN6NUyeN0ksyDjrHvhFE6scRubuOWJQzvpTLltd7Bty9e
lNgCswyUSeMaY58R+4UVlHbEMt3mXtWOvIKG17jNDUKlfYVfXeksYZmvXuJff/LF9SA0em7SMZ5O
lZc+qu9CvJqe0CtDdqT2lF1A20TbtE/hEp/lSib39XebFyW1iuUOlPl3C3voqJi+uNqNBH5bxHGH
VkRL4r10u1zLgr598+K9oh+a9anCa6uuURczbKJ8B73h9QcCKQ7LG9OhUwGWJpSlFkqI11p13759
8Vw1DYvss8NPmk8OJHqGvx1x0OQ6md1U0WVx0XZyuItjF4nLyXiZq9EYPOLKBZYMvh8abZOLya2L
wvxcM7e2+pMJe2b5EMwx2eWD8WVHmBcxW39W//+gxMT3ASp0ztXn+dvhbjYCjSdw7Isrcy2S+PrJ
i5wsFNupAJc9nSzg/CjhRiCyz4+zvab6mNqJ5vEsJYtycFefG53HGZMsgFaY3Xx/bs6DUaiS0Ewn
SI6eskr20kZ/ncw7sDKzpdB0xLzP9rVN7Pkgdnft5+Lxvxa3fx3BxQ8fA80SopYR9CtlxeOceIIX
mqsQ/zc31/ZznbHHtLtJf2TqwhH8U0n6a52//PqLxzbTUMJT6nY+DpiqJ79CdBSoc+BcvpXTGxpr
v1MPJQhe/haKpf9cCw9LC3+1MvD1918UdDq9DHVd5PcjGaVmqKkQlTgqyHzsVRwslNl8KBeOm+Gu
5Vaoc3f6gSKNsV7eg9caRgBJ/7sZLh7+tksVjM2YDpL5ROKGyFICIxpoGBCi7TQQHbli9jzfVyaY
K60/AlKxUKORQFkdfBoUKd3I+dpKngPocMv9/usrBouTN9IiRhEv7uqkEktdLQp2i7BCrUB2AuoO
yZ1fPFvqs+rUQLfcGjknmrq8FOu8vun7W3x1Ih/l4MXOxLVIyUQ2eH4yFRM67vfTE3KH53Ks5/jh
ptksw0XlpEKw77E7hs4cgujAS31H3mprrXLEdpv8av8XsXQkQwxiRkRaFZP+8fdRaCXOE4KuztIS
hAnmDyFdDcWdH2+1VbOO1go1JiiIPGMugqli/IZIVg+EjCoQkndLccy1AOLbaC7Os1UGMk0EbZ4T
FVDPPtihEnYjOd02x+VnyTD5T1h0cYS/fe5iCcahUbUh5HP1jwaVAhkfWfzRqXvYkeEMD9iFxb/0
ZBNjAFfsZ7LuR1nYwXsZet1zjBnJRkJXqeTuyexPVOwQc/9JoWD2y9pSXsl1G29VGjG//c5Gg0CB
4fQg+2vUUkABwedRPaQecAcHhkH82xcutAzxVjgI9yiqoRxjOvG9WO0Q2mh+RubKiPY41abC9t8h
+zWczrdZuLhEwA21edQwC+hd0EDADg/USOfEmVM+muh5qxAA5waOsi7ltTWQvdx5VoWwQmqbq2kD
4R818fb136PSrlzt30Z1eZ9EymjlChsz+U3bUlJvKuWe1k0BfOF8iyo4VnseqFYF8ZrE1dAixTSG
205GtMqGe9E1XhKsZ+k6BOtLiLL2+GI8JLjYK3ZvawfpGGurUe9t0bpt8hXmU3G6Qxp7RFGN0G36
MbhCNXNCZbBo5v1gvg7dXZPe++OviuXMR9tyhQWW3p9G6F/7kULUrLFioCx/EWFhpNBIvc9KQA7q
PNEjgVAHbyq8RqN59djpK6nbN9Vq9J9GUDuZ8Nwpezw9cEpvP8cSBdYSRUuisXPqVcpTmayp2OBQ
C+dZpSJcurlMVXDaoYDpWuNBMkE8beNxEf1x/RyjSETFGoU47RJhaxrU+IXaRHYK1vu2eUs+W0p9
DozbWfJF2BqK++/tcq3VPbtU/ueLFwFiHrdRlJr4ZsKaR/bi56yB7hmb+BSt5Q/9Nrij294YT+ER
QMBuSazXvJJ/ffv6xS1qxrka5ipfH9iEawXsA1c4SoJI8frw/CmmMZ7BS46jSx+O5DH8XaR7PXFH
5Dw+qwf9vT0JAXgOVyweUvO+Lr0WSCGd+hgv+lWmuQ0kKMHukFPqNnFKnRLBcnyRYUYdY0y/UifA
n3StA6sn56gROuntOt3EXEGZR5c4r+1yP63iDbxjlL/ylWl5Wn17FtZaflPjWRLvh+Qx6+4s7c4q
bs7ySkiOSfMSv+Xph5jcUv9bMhs3r55wipowQFEVAlT5/emJmqBvKp8HELMLwsfuARGQm+hYP/rp
5qx/9kh36fsSIhBhzIQu5wplK0pldMul3KHUaAmzSiIKkrsQisw6/aW+F/cT0lbFA6XGs7/3Y0/x
AdEcqxEh170meSIS2bnTi07B/yu9G5MLMbz6ELUPtd7GD2j3iG6e2QRKSIw2vZOL5IzIZd+rm8AN
17SYKm0LstU6O8CV49HN6XQXtyNNlxJM7dTg7N0fJgzthG0QYsPsoFqxXBe7Eu9DDP3vzF1s9qBN
xrzv2G4T0tliAlLPzlPEF5V1uGkhmKjIfRYrTV18oK8hpLHvod2s4rDyt7dK0IdNnoes2eDAv7dq
Cr2ABG1NdovfQWMjbN6hpzkLAZ1BfOsHP74r++eQEJm6k/U0NNu2XgWhV4pv3S9x05krlGE0FOvR
67WXwuM/JNnL+/TLaC+J7aE01Kk/cp+mEMnk9QyhkqSfIxhpD+V0v9/U2Q952qHPhA8UrLG1dECV
ShbueRFC+Z2Gi5zfIFVXW67fQTvHrnQb46cqrT7Semboo3mHAYqYHNr0Z9sfBnOl2HGzU/zNAPKe
OlDXr87yccifteIpNW5SpJ8T/3UpD5Lnx/CvHypjv8ZJkhTrjyzRl6ac6vea6kdyPiurkwGGnvje
vUcb6i8FYI/u1h92kPeBKMcE4369Sfq1FTlS9aftKk/b3Hx28vwBRZPFAskcsv1raBfRRVi2vWwm
DA20k6v/Vp3ivA7IC7S1/yMPVrhTvizFDtK1m0X+Mh0XsYNqDMKUDnyzX1kfVCowmjq7XU9E4GlA
xudyBUG+GwG9WYnleuEpWlqMi5oUr3hgxT5fVw88f7PE7hrGTeK00ozCbsXXaha7jfcUDh1TWbfZ
+8IAlqb8Is8Rw3PeiPU8gHUC5BMhJHrVTwkFam1Xw1+dZbiWsAXX8j/MDv6zBfWLilQjYgw6hsRr
c/1xMN0Oc4PxDmUEwdiG0x4075mIBUbIugSBrmyj6s1HEykxN2b8pGCk/hR1P/TqHj1hSqoWeBsn
FjYoIDXdZ2t4YrYQ9irzJXm5MRWRqpVCoRwxgotZEiy56xtDnGdJ+DDiVVfdhZHHHaasxmhV0+Ry
Ms2xcPYji1duk/h5TKEBwg500YYS3eiHuElKKAy3anfXC3DKhZIEYpN2WCisl9LFa6Ix1pfhXt5l
2cSSquZ5To38dRQfbpN95MF6DRJvkFep9YplvAV915WFtZ3SCZaTG7NF6TUBi+4ov6Qtfvcqxg5Y
kfaf4iKe5UqrEgswC1NMUZ0D2IsQaNJk36gthKxDgCLOGdZ/wDuN7vI65BQSszqysQl+zSl+giUY
ftXxfimhuz5JXwZxkT8qNbxShe3PmjY6ucEu/5WvaqRBeqjsXvicxce+8oJxI7DNwKjNDedQ3CY4
0tDmnaG0Pzsyv8bJswdEwaMyoYdjbf6H8/l1qi7STiNo2ySWmar5qHQPdYj0S3KwnHSy9Q/6fptw
B8fr3x+9Vvz4tj4X97CZobcmnaf8JK9NkLFOWu/CZk1pMkqOZ5LLfDPlqwyqdX0vus2JohlK3QZx
ogBw43apVXD1xaJfgYkTLQuDy+F78JdXWiFn5pCDL+5dBd4S/gAjggMo0mI0JnkaHrJU8xAytqsf
KkC6EG+GETus/BMJnDMuJmd35G8mx+rlf5kpUwTLaEoiBrsXy2OqwpRHEkMLt4DIiAbZs6/VLsQ/
XN2iXY+T7tSiU26P5mzS9RQMBDF3dbgrD0uv57U2rQVa9D9juVg1WD3CWEyMRX9CQaZHSLAZXo3m
JeBlL28QM+q24TMKTFK3UmfKuAibJ6DohtsPmcOJmMQq3o3+oJdengBOWqrYXKlAqtyhaM/OCAXW
c34Mv0Qe4zmp1SFtZ/XF2WGd8Dw8mZm1rSc4fuN9hoZKvDYRb5VeIdnP/PJmPZWuJE+emcKFj58l
JIExe+q9fy+j8XdOxsjgAOtI3V2Rxc3SIE+ShqlrvBAvgq24BnREE/dearaxAucfvf2VVO24+rNw
i0dwehvdG8jDCw5FwLI/Vp/4wtiT9Zx0rmJkZBSPKzMMuTD4peWIWvyDGP1SGqetPPzdW7xYULIO
V8aBehF6GZ3kiD+13rOoKsoo96NaCE2DJpWCS8LRj3BTpwgKpeYQoAHYH4v8R2a8nWfmU2YrCabT
p64jiWhe0v6WvbWQMl95AOcJsgxRMnBvAF/2fekU8Tykg881FNPxxypO7Q81Ii6JbQEu+xkCjEoG
AOLEMBjHda0LcwyIj3XsVmgBo5UKaRfd/k1CYKFuJwU5TcibOoLh2nhfJh/6ssXJlSCDIRus6J+r
Q76s4IY8MGcx4RKLt9Nzjsb6sDXafUwYPmz88mYYtgW9FlgiK5zpIDyFtyyPfzc3PXkjvZySyF40
KS6vM/HhjNWjsunD3SD/DNxFJvqf+fseYEBHwGcMQiT7T9EvrrioB07Q6OgZitM2NdfTb+MD5AAO
X+Yu8yrA2ehWbMXuVq/IE4TnIUl4zKEupEfJOESwWXIsPRGQRa2sQ+v410h2vG/eoh1ORDwWxLHS
+4QG1iouj3mzUvxjCgW5FE7IWaok7Bk1Az16P1e/gvghH9/DwkNz5Kw7oXE3iA+RtZKETZD/EfId
Vk1+KClqkZ8g6dba4oNc0EfDc+JtMBwfLV9xD+5KUu8WTX2u1G6YKGbKIL4BvHC5qkGjJ5HWDBmI
hYkftSK91KWtUr0OMITIzQYozLTuZFtWnzvjwaxelfGQroulGOsKj3IeiGaJlgj35S/wgp/Lg2X5
CgqU8U5fW4h/ajR2/R5M83Nl3aStE+w+mo+8PNbnjZDsTI7ptnXadN9KgBvP+2L6DBZpp1fSGYZl
6BgtwFjnvbzYSFQKDaWUzOxUxS+VsTfbVY2cycxDa3egQUGjC7c5zS8fh43NMv/8isWAKmJPh+7z
HCeLl6Fd5sdaEwRzvJKsCFlyD5OSEsyetbJKd0A4ZZUWyJcK8CCFF9QdWv2eSx9IRbIBEAyoUVVc
E3pnsQrvfYSgPBQ/ApdUNVJJQ9c45ZbwdoqdjwnYkvPqlRf0++AvQsJQ8iddzrkyMPBwxy1NqeE1
sm4UEHFVcOpLr+rvfWGDeHa2rUBa3afv1Ik2WvQsBZuiv+sQFhwDfAlXsrmKh60oPy3dxFcfUSBG
c1kFkJF8GQw1YWIK3WyJUPyWVlPuGtUOY3SYbSTPri4BRLutlF81pLbck9G+z8DWAFUNBRKQk2YB
4x9wAnKW1L7Uv1Mk5u7LuC7qTOnUCNHU42kxd/xlmhKnobJXUbjtEhCftlW4xoP6CMpz+lW1r4q8
BbYp0sVCp7fdTT8CLFXAIoD7EO60O/GYSq4RYdPqmZZjKW5Uegbyt+Ma5oSBQNKiseKVmJfxz50+
oDGzP/3FwYk46XXtF3MdYMr2Pe2sBlHuhjT0TkyOpis8MVTlHQN5Lhdrl0fknrPO0dJEXoGpfB/I
xUSKcimPkVTnsPUHRiCqdi+ikD5W6zNw1/hlcC3Bq04GqC3fOKKttpyf/V0U+D6Ei9c+qQrRyrNq
Tjr8tTpjDeVZ06DgQLvIdXcIhkgOXr36Qhx2JdL//uGLAzh0gV74PYugxzuhXSNjDR/ES1coFKAo
OjPoGzsGenVv/Rxlr3Asgp9uFTmqscU5MkQlGxJJcYgrwjR7sXL2dxf2++gugn3dEpV6Msq5PIUs
G2oxjhrR9nPRyTGiR/b4rBoeKLSXdug2ujgj1uFdGK/1Ja/Iq3sEmTHFwg9KQ5DpYoGKXC1My8hJ
0O4pdxfiRldWgYZEqX1+oRXnyasYBAttaoo51nb4tSzzfwXQoc5KZ/8ZwsVSmVbXDZOMzwB3ZWGH
FAkVp2loTjodjkrSW/MhfoSsFisEtORGhQi9GfZLz/AV5aDvw7hYk7oQenxlmQnEKr0QPdLM/oMk
cCDGUHjfz3Z1i4iqeXovo7Wvv/0i01KyrhaoHMyVbfzoXi3TrtYA+N3Ri3KnfFtOna5Ax77/zIvU
yULTNAx8vlgD0CzvIOJY/4ez99qNXNuybb+IAL15DbrwIYVs6oWQlCl674L8+tuYGxfIFUpknHOA
QtVGVa0VFM2cY47Re+sMjTkirAaqUv7YBjPy5rYN6K+F6Z9/6lWDMh0nCp2CHwZNzWy14Fhpi8Ss
SedW3rUllkF3OQV07jDY0SvpHHLy0VUuLpPoBZ/2Rs69ji5Jb7dPar2SLVLeEEgb8K2YNvkmaR2k
mPd3wvJpOzCwxGqJ1StkAgGcTPPVzbBdAGyuLDtmsifgqnpeIj0YnK2SfUdkjCz6QuAR3KcH+3A+
BONJCgg0XeMAakrvQv2rjWu5telN3NqL/1psmWzCnGYXGa10tWdMtVVJ/SXh5hgw+PfmTDtoVb6F
ruXme6BRHPpbDX/DinQrHNk32jR/3XL//PmrncISkPD2NT9vEHAy0TqWWidgrqvarJGs2SUzqQdS
xuf0LejOsKK1wWcdTzzJZM1c4s+IsfQSBUfifbXkmg21nXHquOwC87Agw+c1CbiitVbQZrqXhGbY
PuiOSerGtygVf5mK8oL/cSuvVrThUgW53Ed8x1vjodkb/F6MHgywHFx8JO/2zOelEJvuiJjK5FVs
4h5649DE68JSj9c8OArBQS93grCtwiMwoaC0xyeePzTFfrxPrMeEp8OpgrdQuVNqxvvBeVJeZMmT
A+lQmMQG2SnzzIXnSjFv95GrK3shf8iEh8UBg/U3tLt5G8ahPXD4ULnLpfxR5/fR2whjwOhP6Uni
ZNntWvFsSh+mAEaU85d2R1bgRWfcuxpf8nanqqeiYJao+fBD+49bfRbp5otxtTaXoigXYxsvR99c
9qf5LZTQjuzhwkbNoez2gXBXd3tVupeEDKoH369Ed1EuXKwsuk/Un6+3b0LyWNTuVHv9r3j4UWPw
AIHnBIU/C4fKWvd+Hm4EezS/FF8S10L2sw6PFzxnxrpHkcBnvBNK92Lca8HyvSevirL4TbHEbSTY
N7lt9ueuXXudghBNFpC/WJyi/ClgLzkX6WZAuZG7zfvMC51tiVtljH35MKi9Ps3w0Bo7nrb4LOD/
ax2l+jE7LC/LMcdA3ElHm+lhkW9rcKTkcFoXZzQ+hfAw6k+jsbHi9YCFsnS09N5CCUHIjLBi0Yr5
p7ZgwJP5I+u9lPqD22JuIN9YNZ69HG7Qsp3IyaPI56LCzDWYRKbK+6zVq0Z8VS7Yo/DRxBZHF91y
rWA9X7aD+NqvglslwDfzKvgTYqyxrbLu4Au9loQFUZNkkFrFB8PYkCE3g+MkyeMLxxt2s444aHKa
Hjlvcei3U4Hgsh3EVpkuWg2gkzS3/Gf6A2qi2S2JDbdHPNfHgevLu9oih0JNFdXk8lRfLHxIqFKw
uhQrEQf1gjzUTTYKXyRH+zH50k/1JluXp+aJVCYAyVL9VEofabgf1af4NK7bnfQjeRouZAjdrB+W
6/hzK/99nRqafgPxI72Xq3UnmbopUi+TuGAPYsiHiq81B7RBnmCH4m6ZjWjSQSqcyCLK96ZW+Zue
imatqBMtjyJ3cW39di390RIVE1LDclU2HySQvntwHS+mi9ewhVxDo61l+tl0R52Rd+Ui+zJY7Z6R
iule/Kl+TCQn7m75V7/ZyP53RbQ1EBuSEXdNHgitIpzieDAflFOxl05GQcR4fRyfC5KzflbahpIj
vCwxZtjJONUzHJkuwAY2KGqr/LEZ75oG5BxaFrtp7b7Gl/dixN6sQUhykRIVpF2SGqfhdFwRR523
y5Q1O0Y7DTpeR6b2Vxnua8hwq8tT8qa/BKwHbz3rDD2qBxI8RuJzH3pxpakP1rCB+SkJq4mrCzCk
zecBY/At7e71Yej3DaGjwn9pf2nxhxUd96lOrYfidZpsazrGaBF4LXCpn8L7CbvlMdtZFfZjJ0XG
zMLwWgcrOQdyTyApqhMr3g230JXGrau6+r7GoQrqyxBZyDqyTUrHC0zHJmMZPdUjogOfmlwlkiWj
QCVgKpX9ICIbNv4KaarM4PDsgvAvcnZ70MTYZ6kknQpDLnNAsq0vTzUkNS8jym9VETXVscjapubM
gh2BMN9qOzKj7Wwn3V/O5Dl0xqKiG2sHTk5MfHLvlyhnZlShASOFuyl4F8sfcnTu0nWHOtXpH+pq
AV+ldvmQPrBU3jhG/h4k/Pej/l8T7P9/ZFfVcqs36VTKofXQC/tYuTdoLJhrdCcXVsOfsC5lya82
6U6nLU1gAl4+mLmu8EsWvAQDyLo20eBXOw02zUoNDlFtA4Zg+BfcEWsrjQ5lkia46Y/c6zuS8lbC
T2FPZphWrfRj+xE+kBy6gzQtbPKXnkmmTZzhTPV58ZUbwsdvp59FDixqNCvw0ECZ+y1q+WP5SINU
MqtBBADiEiuDvZ62kN+sp1O7T9Zwu0h8O/97VAJu4HrFvPrN6+KiGmVFiA3ydXzjIW3RdpZkLjKd
2aP4hI50cS1yx6xjxoJ+eTAvb/o95HAxd9rYFj7Td/gAcPBiAqsuu5bRM+rWpvfJKO4xofH/Rc/b
gmTv84EBgoqKRRwnQvX7upy0cSUic0xXFam4ySaaj2G3HxqH03hMxrwF8ns1m4QmfZG9BsiVDCyj
eiyKE/7vPF3nw5PUrIfeV8ZdC8hAth6U+W42fS3krNGuInODZrcioAnSldeXd12zUTLEt+VdmK6n
dCsFWyOzS3kLadRY5V8wp9GcjfJ9gD9biM5Rh3Dwq3lNNglCNLm8K6kbTLuYXvr5BAVcTzYSwVO6
vptDP7oTrEU7G4avcb/XlUeoKCAKHQ2iS7Op2rUU+mN0gPaSxE4QHS7TLhdyVtV7Aw7qgI0bE3Zt
61+RalehrxoOIOwLfz2wHhPd2lGzNiCNpGCTtb5JzY7Xu//VPGQX2ime1h7G2mvfs5+9z6Sm3MLd
0nYknZHDKKx8DgdhdVC6n4PIhriCD+Lnp+gppXG4RqS2RlEa9v7/xuGKgeW62ZI8AlAxo8wVnFS4
l7JNba2N4Zyg7gjMD0veVtGhaT4lPPnAVQp/UW+U3vCUj17Hl7htT+NgD/IBREho+To3ehOtreea
aVsKS050pPqZAkZuMdAv1K4aXe978mw8Ta/t5nLghDX45iszDlJSXXVYa+f2h4JPfD/cI2rFezrM
KyyDceBrLTNsfxC5M14Mb+wTGoo7ObWjHZc04j5ezS6KzJooFSb98AQiN95A+foRqqvgkcKK+XKQ
exnHCWs1PCfrksvP1gJngohYa2z8qN7JaxmdbOavmCcO54+iV/9MH9GzafeGf3m2iFCNbBOQSkVk
CokaTmuthANTROLXzjSTfCJBvHKDyEwMXbRAJFldtsE6MaCq0DiNH+fn+V0Gr6GRaeIBA2H5kiVo
CrboiXsgr+8RCKdh1742X/FjIa6zjCk+D9it2Ar6Fd9dH+BXWKU8+ZgIVzV5asuV8jYiEO39bHwq
gMJpXs7nPa2Ve/Wzgewe+gZ5BLmrUwYQSkgT4n1+D+8mFrrPEEjIMz0fIbzPjpPgVc/5Y3uX3uWc
3eU9t4r9IdfX6aZ6tg7SW7qZuPof5uVFrTlJ1fdyxhzU0Q48ZKEhkJvLk19hC0hfRHzyxlnJizVv
Er412ToB+bOm0374MtKX8rITgGzsJ6e7n58MTmm+7iUuHJDFChD9urUIWtcClut196rrpMqCPtc8
6EeGg89Zuueb7RqoIr5xYfVoNlTjZrtfOu/o8uP3GFAyhNo5glKLsibif3IuA7zD5tRaoq3DBZX8
Ln1LGEVq7SsO76T32dXp81Q/66207tJ7Od7xleMY0tfLeyF+QjtFA1VxZn/Gru61GxNqv+xn7xmf
P1KRbKtOHsa/Vad5DVaZyI3eeSuJFe++ine8+8Nznb9VsDUiJlIlEvnZJbSkF8A2fHD4JV21R93/
pX+Ow6qMnLQ8BQS+mxt63zJpeJ7xxRvPqAbTsl5tS2apP/+92cjfThHsNRKVOYMkVdKZt7EX/bG/
KWapmFkzZI+dVz9bC7xwFX3SzUhWphMeoi91eRWTL0JNEC8zPSB44mVKD8YtleA3bNzywCVT0cjp
MS24KlednkETwiAS++xRT78aj8Vffcv2zT7YprvqARdBal/OorSaDZvDZcqSlJ/SzexmrrUZWDV8
Y/TnGzfn2yn/9zWh+AD0AhCT7Jf/3pwpNKQuMbgmyhfI7Tr5fLtaW6mHwjrheyhLGGqXVdl+Vvom
wcNAyHn8UAg/YIJhf1WUNwvcQo6CITwsJJhicAYYFXVWsQXep+1Bs9zK2o/ZXkMTicUB3PXgj42L
Z9P6kQu7W30L87qtev0HXT3tKi/iHCRT9jiK24t1mocXSfSEHfJh8a4dofFFum3JgqMomlPFrjnG
Tjh+pPWvsOSzAeoS8b5axn3O2q87GdqE42C9NMFLQZS8CLVOaGWn7e4BoCXWg7kKSJ0ubXH1wNYx
ZQdh3BbWWf5gcJaH50ne/+6qOgPUAJNYA1dbImnIrO1/Cvh3tJ3cblkvBR8EirxTOfYnq8TNaLpV
T5f3AvCzg4sYaQedoWxprVnNc9vcg5pyMVgUfPTv//5avplu/3f/DPgQmOqXVNH/vhCKlhlaM0rc
P/uS7GkAIEnqIWzsYsVLCAzTl/jscvBTiodFi0zN+u8r+Ka5uL6Cq9pQ0qxY6605e5yK4+jS58ks
HxKUyjSmmT0T52HcxXYubynaqtwulxkKcBwT9RguzHzpYRzLGUc6mg2OJEhsXnhYnXhguqNBIJX/
Dxyx34SA1xd99R1hCTWqsBF/3zauYZuWfhg9hjRENS9GK8GjFawnpsKKspdrm7Ofyv10kphsoJp2
pfwohn6le0r7UyS2MRsIdcDa3P5K0l1t3LjFv5Ug/znbsBKxDpmGhopKpmX634fcCpcqTQsMGJBG
g+KoUi3gv1J/NfPRMtaNeGfqr5Otwdip7tAykcI3T54o3EnQeJgWNc7cjfCLfXOr7KeaGGG7WQs5
mGwnfuwRMfjGYYS18wW7JthmNanGtmUd2XdjaB4ISUrSvCf2W7Oi5bXmg7pUx2q2a/aLwr/g88qp
ApBNb4szzJunW/aZbzN6E6eXoer8d1H9S7z0dJkvhqolyXkgpCGk7Z9/lLPbZZ5g+hgMppQOhd8a
NqWyXnmXEm/F2nSifINikqvVtMdR+xkVW7F2BfG1te7NYiMSNHmjOf9tnvz7OjUAh+BILPNbHyXS
g0GZKyM+KyfzHhMNcCgVZxxb+JfqxgiP9MKDO9uArSJJ75m8Rtfc3Y48/jYqvL6Oq0X1ouVzGnYx
96veiLALXS23CwcNFBN56QiBaVKJd2WCBHmKIjtlrqvcopJ9G19dX8TVgTzss7IR9Cg5g8+iNsLj
pD//7k3SPWJags13RfHSQaSybw1p/v7CLLUDoL8FYnO1KtaT3MuzkUnnWeLPdmA0Gam3wH8KZ55+
RsrTJQfCAGRS2y6N4zlgIuVoFJC9CJbF0GxpuCdqTyQ7ATt0D3Hcl6obX/W3SdLvG/THRV591eNc
VKIW8bbI2Jn5plBrDnjBm81wwlJb7CHAigdzRaRB6t16Vb/vG8sn9cePXy+A2TRHUsLTiYy11W1T
yEc9kiq3sDzeld6TSXgi6m+VAjrr3aH6IIUKeMO/947vjcflKgz6jqap/0VQZUpzF/WtJJ6xN4/b
HLLWq/ilfs2whVrq3/0l9JvIEaNmOeLXiycWTjDQ0O6z2OMvCohU9+ptMRx1prJ0qT67+UBhmJs+
Dedx8qbMY31TClf7sgpObhwjrReRlnLgRc8BaeTI7l5JsBLetDfFh462Tl9V1jIm+SbJEpdtQ2YP
PkvES+CD6lN8CmcnyFf1h3TLbvCtEFpuhSnRcjRIpvkm4irHeE5jNY/PjRPVj9WmG/00fCl0dyx8
6IqxkwkOJonLYyYcGs5wtEmgwNo0rRKbvyRAmffbfp3PDwOY5dhVALsq8C+sR8oo6px/P7rvbair
65X/uydBF2rLvmLoBQWLbxsTAdMkRKlMXRHQLGnuIYNFZlFub9z/+7f1v94ry8RHQB/9O8QzTtSo
ijq+nGxjvcaiOzz27/kz3mQ6NdJ8RNpPjoAgr0ppjcvAkD67y10b7GNKxlkQTpbarMJiOzPeJjYs
gonCJScLEy1lhLeRpbUSeCUwwafwrXmpdvKDejJPHPMv9FDVyNeYFV4yOK5QcphdZeNZDO/S4HOa
d1X8qsF7M5o7daZTwz8CFly+i3EZ661TSafLsbkZrvH39f6P+3H1LIamAXSqsj+CRVTJPnMRL1cV
KO5jmvgdbgtEwpsx84DB2xgUOwxfdiDfeIO1Zb36T5XCG2Fi7dAhGKOmMq4W/GYgVTzKeYOrV9oF
skOMMv0xyo5RfVRxzlnknq8DKmTaEuBVLo4se3n+MXYna3Jw1HGVmksSNHXjBfivUxqHAVxnaYeC
k3ebGS1J+UOxXnC74uWO7wrtoFUbEqJ7Z4bgbRdHgXw3Rk+P1mXT/EZGtwPu0IkZ7lq9GVH2rR9w
9edeqSTyeNJCFZrWuXWRwcTSyYqcTjxWniXseAIhYzbaXQZnfm2fNPsKw352K2z2e9f76iKuTEq5
FGS5WHTiWTN8MXMqNtb8R3zZy8SR+oT0fjF0Lc8AfGeZKKOs36rPMsYrTBOVl6C8Szwm5tVD/SRy
kiHmF82jnf7qfzDSaKCYmQ4hDxqxszn5AKv8NH0kW83OzvTjknRtMB0eX7L3aA3KN96q5krEkFGs
yCykJXjhRHKj9/1b6PjtFcPFaOBilHXxWrCXD1OSQVOKz8nmAlA1FKGIEHZATZvnLxfrQwtOWbPJ
+/de9LtFNdM6c71lsKe+kZ03THvjQqbfQaKta2fVLp92IYGx6Afw+ZTNIdB/Ce1zAg0nSM5hTSkQ
sh3On4N21BJ3urX9fT+FLE/PUClqRRNy6+9N+o9WxzyZUmcYvEIcfb50nIfFrlPdZD97s0O2xQs2
5RDpfb36VXzoaGR/6j9UJ9I8nY4nNfcduM6FaWu4QJZv9bu+ge2W8uTPi7t6v1OzkGJ5ruczh2yw
trOjmKtHSbDxRqgUk7YV+uYvZruR97mJyRkRtjlebO2o/0jtpTMT2uEr4x762IFdA7saD3DQep1h
u/3v7eCvhdSfV3r1EYRDoU9mzMKjnPjYjc9hI+GYUkpHvVsA8v1Ge+7ekvubNdRfF7wllQTTAfGI
1+P4XNGKxrK4QyR9eItYMpwYxAz89fkdk1Hb2pT1jSPG99M2T8US+UVqBTzx10jLKI4spW94ZfLq
OWE2LVxUClvZbijS6m3IrqsOuOCBMd4ZlLuM8O4qNyABnea2Wq1LfYO+hXb4yOyIHA2EFsq9pT6K
wT25g9nBYpLn/fvxaMtp4/qj/fOSr14kMwlUwBVpfIYpoHMccsr6riyB91KJsczQPef1N49Tul7q
8+JOJVYZb5cJTJXCpr8cx/6QDYB7y7063ucgYVX1IaKPTLJnV29BJLTIr3JbeCJUgp/pBLftbRH6
rPCS1cepfWTtS0+ldT+BlzX1nJy7hLM6ZhT5vWSxBlmaHaJba7PylxJJRq+xAHxUTVrOIv8tkayk
UoY+MtNzDWqvxtm+CeUtsJhZ2DKZpX6txt3Qs5XZl9lLNA0A7jFivBF86Ma0Dq3Ae4sMyTbF8She
lFXOzEKp1z0dETXkfz33HGEiJ9GX9I0ROwtaZXDCQ4BrkYXDSj4E8di0j1ZylrK96HaP8hcj42F/
ebRelI4EMjv2zZ/iT+V+/mJFTx+1L5lmGki01mtZ5pX1+ENtTppxlIdd0j8Vre60JAjFTOdiYzNx
/k9LZsD3zEdp1TPOwBnfuca0Ynmqzt19znuJESNWTnV77EE+083tzvMn/5FaXxYx0K4KpimfiNkK
zJZ4qBIih+mjr6QHjl34f/W3ESd9cKhMv/lUYbVQ7UJWoXVp7il5+dvlHHTrShs2+bQXIKRrjmiR
ZcVM7FhhK6XzxgBNPOmyo5BjuIwXUKHj2b3YNdMQuh/vWrwlEaHFXXhB82FPsiNbT3HkR2yirWMp
2w5PZHwe5xdSz1OCZpksgahu3EY5AI/lz2LX/axHH83RZTjzfy5Jay88QmL6edcbPxP1XqN/Truw
Xov888M+40WHyqChawQqvDbQ7RcY9BA+NQgJAu2rEuFHNAhMB05AQIY3enRWCAuey8+5exrZGcaY
8nVyMPdhZwp+0gC9SE9DfJoS/9LfFZIdz6+6sdcQ45BQWHqpbte6ndcrJJYd+speQ5/Z3uPVGNOV
9EHQBRtNAP7rCZQxwo18PGgvSuKh4FEI4RoOIFW7ioHXXVrZ83g0+mZVmAdJIw16PSlMo06jeSdw
FHiXW09gOkyQ3AMXKrNpCQcGbAQADNWuQSUsHlts5+YZbWfS/JKE4yy9GZw2p00cf4jwkbS9FZjo
EGYHJWkr2zN9WGUXV4uq01AdXhOWXTVQPBFcjOHK4MKFVSXyLz+J3S/NrO2UWEMO+IU9VeQffCn5
u4oiQ0xew49p+IwqdtsJZYmtG57Vb8Jbq55xXR5aOCMg02qGxKB+obP/9+Ofgi4zw1lIz81r/UW7
rkHd2FFDbIN8q85PYumroIq4hYLX0VHmK6DLBiddWGXhmemBJeMbsvttWrnVp/FQy1vhU3wnFoFQ
48smes1kTrzMrtcJe17Tj1Ci0J6DLatnUJ5ztI7Tj/JCcs2XGqyhzyLVMDH2Q8K9J6T+NVpPD9l9
lvqDbgvjJpA/cpMpNabZ1M/BmMQGEndopDtpOASSm5G724RAyHH7mdFkK90pjD1c2pfCDl/+vWEo
1xvG9a27aoxYUpjJiRxnZ+VB+2wRo6j1kszS38eD0xTgoldojGYuktqjQlpMOM+2cpmi1k5pl9vI
+Uw3JiEXd7W277pnLaQ1ukpP/Uv5ke/+fa3fjl5sbJrFdAiwnSqRLnS9xpuTgXVDnak9lM8LSK5s
DwbYR//oLkENsT0xAnULd8kvuPHT16dgfloXZbJUNHy1ung9nxIkYdYURYrP+qHYlMcl/in2Z5LZ
bclt/NAxbuCnJPH7O730zUUdgqwGgepauRZ1hdTEZSSdxy1to+CN9dmQGPwDv98ZVBPtxmBynIob
qfd1bCMSR57pRYvZdcvjKP/oLjvJWBO4VIeHSdpOuR9FZxHJEgR9H0D+S79jia9GlM2LkBvvIaeJ
/LM89btkz2sOWt/KMGEgE4Gln2hPAyr8lFivT0nfFinCpWkvh+DoHgKCmplSs+hYpas/WPcCLGPY
bGhFkD6RD6dswnjXGA8hzPlhFxW+bqwz2Ufzi3sh/cxB+k2+VK/EYGNE93F3gAGeWp96uLuQjkjf
lC4m3ZfdRXsUI38KCUkjfU4hHsMNHgNPPgn31ZF/lbiub71yy2n+z3rq93P/4ylc1VNZIcR12fLK
RRt9S2S0D3DCX5K4USXdJPr8PrV/+7VlBgqRQJfhIv53HaviOagqXoszMQdRb0uChy4m/ioQi7wr
n6q4KfRzw5BkdIhoSN9FxP6hGyNiVJ+rx4ztfx+/yIf+q3gUZygd1Hfjub2szPfQegVEE/1Q38FA
4CKxclb32pYwjcRorZz2gG7DXnSiQu6knauhFjaHtdm+tm0O2nU/RQZC9kdq2JjkMeVRAuR6lA79
Q7Zuju2ducvexI+5eYMEUFfuZDnT//XJY3kUkoofRjVMcEfX59FWFwp9GNiKYPx5l43wwTIJyYVG
P8DTe4aIZyTEHIdMtCc3yupv57Pr375q+mjDoIZlzm8vqtEOEPyv6DXYMv5hyjN6hrjKYWapKxMV
2jHwEJK41XF85BiPxqU91XfxnbUEFl8YA1f+kp0AAS6mAf5xqxv/bRJwfaVXW+GsZkYh65xZAFai
5UHZPTol9v8lr86d4T5XR0ozJeVjufXbyvJ6Xr++fz6hq71E6MXETPoq5glFdwAV16Hq5BK9UxHI
B8kE4ssYrYsgdsmUxRUOHYFUAm9s/AKi+PFS7sk/zJonGkkwDHGoCnemqyo3TnXfTgrXd+iqG58q
ylilHc9ygcgbJoXAVss3CEUomIEoBi0TGl31e+1WF3f5F//r9ixb8R8dCKGbJTk1lxf4c/aKx3i9
HGNNJ3/lW3oX/AwBdHtr/RL/toD9+UyuGoVREAlBkXJez7/6aVUjPj0Umq0ua9mvKHDm7DAA4hq8
IfiRp3fQay7gK+RqT74mNqQiOw3apr4c6v4tNdBrxWttlxGzqnwQOKSY2wt1LCDq9UW2lQ9I7Wfl
YCK+ubwwrEQy1OgrBrcFx0tjV+b0eVfz0g4+IRtTrWUyZmznd0H2tdyJsRZgR6HskVeDvqinRmbY
ULBEwuGZWENErV2zfaC2yEZ4nky5nxTkbeRAT+V6MhvHHORVR7KLXnp142cHmmIoroi8Vh9KgTxw
VLbjoe2IxWhe5chOn6VT+gEcLgCaCWn2rlz/PxQNi3sA6QhpQdbv/sKfD1yQiiCrsmXFYpSa2NIq
dNv4yB+PhvO5IkuiT1///ZvfhDS/3+4/fvPqGwwpJvoAmj6/aSKRRKNk9wMnRpS4g+anpYeKcMYb
DAHOT3tiplyAGuxnHOwl+Dodti/wFv397ZSLv76Jf1zZ1Xd3sayLFOXpfIajIePnqo9LN+EeaGit
gm/xZk6kR/UUh1CSUD0Nx+ZNnvYFgQ3aKXyobzycb/6O5UapBhN+4hEw01930MtaLmWGFPNZvOdt
x+S7uoyeSKr1cXyHmKRobjfY1geW1x8k4D6YqjtJVMR3Zu0oSMyIaftc5Dyki4PGiuLnfz/Hv65S
tCoNxEeyZhKh9t/FoqitPCizZD4vsBnpslPR7h4v66L/NaA/1MhN+iD+5f8a2vT7rvzxs1drVAPZ
QIwSfnaYjrMnumFO0x+YinqYxnveJ9OJ35uNtv8dY31i9kNKM4YdDz8FA73+IXJRTpTiHrXCrXX7
b+/Pn3fkaiXr5GAaMeXMNHA1zyDrxsYNdCTSbNVggNwVn/9+AvK1G/n6VlyVfmqpzKZWYnpQTgCR
qp2YPSTpvgloeOKAjbyw9FpAzJ7JZdReZTpK6/Xa+jbs/5vU4fpKrs49osi0Z6r5y7XU033e1cxd
IlAm7GRLkEhq01SyoZAUUEUldxy96WZd8Y078b9rMDSIkxyC9Ovqa261Wu5zrmHBDxBgkTG6Dmhp
aXeN/q7OtBMvP82nbMNy03BVfNSwTN0gQeSFSKpx44jSkcGR7tXEspTebLyknsXA911gsEBTo1uN
/Y2P6K+PEHSvCLGDNi7Kwv9+ROlgir3eTCKvTPMo588GIxOYNAJywsHuX8vNuJGeireKk2y/Cxt3
eIpvLjTftKzLnfvjIqwrGJ9spVlaZ4N4Vg80iSivC/Y6TB7LWuMb/Mf8iBHIayIfeCemzB7/IDWb
uFEj5Lo/ihIH4co8IIb0sYduo5/5MeY0HjCmX8uFDwAbHdUCCU+Q6m8GaxUeiYHDEdbc9QdT3mm0
l1zJQa7WPQ6P2rr0laPwnHc+0phcPVvNPqseFPXV6J9y5Wcu3gX1o5h7Tb4eyGVtoQ25lItFiKoc
1PKWbmj2Jl3sPNoXb8Ni3RIQ4QsnE67uknhHhCKbyyfNvpbwQrykT5cnyvISANOtvs9fC85lBsoU
H00enJj/Pt+mvtRFNAzS2QLQDaOQhioJP7kbGHZkHcZmNbrlkUyZjbZTPixlPUsuTOnFjAiKVrPR
Qc+5gwZBHgBzvspUJwemzrQ6b5XGsJa5lOvibwEYSAgHAfNd++C0TIoiyoT5LA27TvCMzs8yr1B/
EgVMFujIRBVrBxOCDoW/W4rYPFaBbg8o4H7FW8sA4uFw0dPPxl0+KHiZjuHgHQOID2UsWb/P9iL+
3mvpNqTJXx/KTb+hBeW0a+uUPht7gm7uay9CwLY2I6d5RyI/2WWGasNW3hRywto74DDC9DGX20nQ
nAAvrkYvOfjK6peBfsCYuEJ7BIZcKjW9743paN2XIb23wFGgeaorZvrdC38f8azxEmR2MRhRroaP
xdq0mX21uucXx9Ape6i93kwJNIPvQgRoyz/EjZW50Yf8cGm86Y6Uq1jy5sY2i5WQPGDM45VCua0O
FYLvX0b306pxhAVEFG57a7uK4k2AhvBe+OoyMCa2OGAWgRaJsIVEQz/tiCPbFMw/4sidczejpVZs
JfVQJY/CZT8LO1nedekpqbdp6peTD4/WYHIRRlujcjEHtvQyccuXHAvuKn2b8S6HyacQAHjKX+HV
ZOoaetRAEc0XPBWhM8hPnYgj4vNSbqX4cRroRB8kCefhLzYOZuhTeuxiT190tNu5JnthweypKNho
t0bVKhGR18Q0APKVILlp5enMlbs3Tphh+KCPPIsVyDt0DvxKPNKDGeyZRkv8VmFLAJN+4eFimLcL
fBfYJMIVMLR++IGkUH6sccTkNFxWydF8aD3RKz2+7ag82/T3g4oUhuwQLofoahV+1I2nPBiPamCX
XJZGi7PYRCnkqRUNdjrw+mDT8ZOjHW6z2SnVUyuuMgQFgo1OVxrcZnDj2EvohuP7UA8IehhKXuge
ExIHlbtaQSsTQDrQNMfBygGZoBiPN5RjPLpp1Mgdn+cag5+Z3kfAgfXDrDphscmIqx02C+I3WQ2G
a0IAuJAPtx6ThfPcjbaJJEB+Mst1DAJhflWENb9kDOuqN2lMfY2gpgVhRbPrrkMjG7mdfLBMrCUr
XVxVplumtpjfS6mrU7pXDiNfHT87iUaj5PJL3fSq9QdB3xe4echX6XbolPRj/GJi9Y6e6NeF8ADE
xusZiLg60DP1M4P+i2pmgPnFfCXNf1nYgiRp38k/EWILl7taXnficxjsssTFgtXnP3s2RSl/VwQi
8ITXoWvtOT6iP+al0FbWo1wi1TLcoXpCLGaeJfr0xavZ3zXJruy/2uFZZGg3EpQlq4dyMSkj7lhY
3XXAl83O+3QzvuDbdPj3XofLVqNvSebYb3HtHyeeoR/NqTVpl034a7uN3DuNuGj3UbdvI/fBdBXi
Ali5/l2q/fVnF6iQQl4k2Nvr7mwq6ZlJd2YZDhe9jw5RJG6l/f8oO7PlRrFti34REfTNKwiQZLXu
7RfCTRoEou/5+jvI81CZsiMV95yIisrMqhJGsPfaa805piPyAMEbXPWeBZsBcXk/XdWh/lioI5JA
U6DKIvzai7LUlMKwyERqDM3G2s/xwA6G+8gzHFZYP+DISpVxc+0nhvf1w37y58deVKdJYaVTUdPn
KfGEJncNpsRkXU7QpN/SsloM5rRspGkRyYIz6ek2liJHYB49+yc28Ui98KRLazjucgbFJXKtKgLP
sKmLwqvzT40liuDWEuFs6BMgzn+6xf9aL1EK1vKadnNaxqijLWxwmZMGu7y9FaZdo39omeianN2f
W3juqbiKzqadMY0eioUePJk5qv6g8YiIqrgG1VNRrJPFV+FtC0LaUhKL1WKsnOojNuEqrJp8L2Lm
K+9P0nbqSjsnqXSkOpL4e039ZVJ7D3y3nXQIu3d5eECaTNJkc6J8cmDyjoC0UWTBk4ChkgNm1/bF
03DU8kMvrKUabOe8jqUU9DqftgASOeVU8gA9fKF3rfMK6w62telGK24UZR0xRTyR5Rki+1NeOpJi
mRaKhx4DT3l/Dpi63k74Mjkn5J/ZblxN2/peYIIeb9KSPHMb3at5f3ogjmmR7RSfKVGn2coxFrfF
m5qgFLCF4hH9gMrtCCFHxPmNiNgyx8tYfCb8Rnv2VHlz6ggU9SP8ftlXy7idb5s/atbxTvsaLNjO
oN6GdPbxWfFKHp5aY8l/2Om0Z0N7BqyGwSlidmybLHXrMvKp7kyctqzUzJShqpQDXEZf0NAnEZrX
v6Um3ENoSw9sqsGHTH4Q1uxktijOkaucvRb4L1B/QmKuRru17BNjWjxkJHMUid0guIUVFLg4fIlG
IP/AOC+Gr2LXvU7sEYNN+Shiw2KwYY62kn7V2ke6CuOHXN4EhH+UUCUfitSHdPDZ3AgpdnA61SFx
fzMf7HRHleARFLAL9tj9hqNlOdgcUIQN69Gb3ExflB66XrdUHH6N3/hZ3w/nhaqvhIfZjRNslWOl
zaS0+MsYt4LyjKsvoTT7wjpobIvHBP3nfUXtsEo7G6IHYorNrH2gW7inZ4UaH3va2Q2WxjGnkgxd
ttAUSjWKGMHPuk9TIBriqc0fhhyJyE2y7XMP82SHkVspfUgxXYmZfF1BwjxvFWJkz2dm/HQjgkWC
6zvpl8p5q9LlKsEvGrCeUFT3GrskXI4hDB3AkkHipq8SnNQ72WVEDtDSERzCOM+7fqM8nsn7tpz8
BQH4QLMnh7nBmVl6qMpNwlidwUbvaSj4oNvNExu24R35wqa0MJ9JJ1ZVZyz3aWELJydSb4ZyUzdP
bKIq1udgUSpvHYiOnp+ruhPMRzFbSoYbMQG8o0rky60ju38SPtmXE2U1MiKampcxGFCo3+tk4VaV
5gQZ1HGHLQxlwdh6ZnXTNYyynnF199g8Trt/bxY/dsiIeZ1d3Qr+jkslEc1feSYRoDFwcDF3qTeg
nBrF3KUFJEZrobqTD313k1fLqV9Exg17LUZCIrMwvYaHSN9J4Z3GGwyM2Dk/5Fc6tvjKf1jZ8Zwx
4NCZNrKL/n2oUftQwO5QTFwfxCESqEruPC4eczXcKiGyBhvosaauMlQ5XbpFubZV70cUhQezd87T
R97iJHQI1chQj5ALUR+oJe8nt9xHg81zgFOKDiTVIQk7PKUczdcyEg9tC5RfDz/zmPt/sLpPkX9v
ggK6H19aAofi+1DdUelzCZ01F/fhai4lyaUi7GaExN4s9PuQru1z9iaYDlMRpACLMt7l6g4uOn/f
KqxV66nwRX0zNYch2WrjogbvZrgxROnsEChEpbhzugMHtbp3oic6t2SZb8UDyF9A8MateGDJtI7K
l3CMOd4xoadofcmhx2oILAnZG7fo+RfTV0USOjbXh+ydm6HEzmTYyYOg+ScWOyJBBTv0JwD8Dl3/
GIKo25Nq1XMaQcJ88q1Pix3CUeeQAJRc7gkBD0/wF2b03M22jCSnBw4Hh/BLv6XiLZf6FjOp9jGu
5W3CQdM+q4AN4Cre1U9StlFbL7aIB1q1CW/ysRw21MJUeYKX5Otzt8yMTZIc2+aQnXbF4J2oG3Ww
/ItifGYvTLrWhtAotEviEUTRBQEroEoqHP2VAyCAJqrnXJvD3SnUCbUlTWURJseswK+Xe7I/Rxu0
w0ZqtwkFZL4JEZsKnCWreNfUwA+vmVF+bFeBNJvDhrBPkRf89wM8nowwFWSgvuFsPVuJMZhD2hUy
TzGIc7jdrYBBCk1QLG3Z284kZrrVwPSD4eE1zyMJAt9fJ0wP8pyphtIfgObfV9PImtbmJxpXzfNc
kta+dQsdWpturfqms+4TkrjHGsdrT872phBva/RqabQs/SzZi8kji8NCHZlzrAuVg8+0Sc839bBU
jUPQE4sHqVgROMf2DSf2rSYuzMILkse0fkhgNjTmWgxXcrgKCq+o1mruIIa1vATb6rRRx2Mhj5xG
FlJPLYSo5h6QQHD6EpnST7qrpx/qSPPntAxnqU/tReXSijCQtzdFsTKmzYTlBvYsWqBQR2/iDZ9F
7zNn41dn4BnlxtJWBvVPk95L49fEEaXJVc7Axm1dW5DJ4GyzxJ5QgBFEvm0CHzF+0TnsIP3k8jeK
V1krmVAdLB2j1xe/yPs6awR9DXZFPk/n84sGkVZK/eFJJxuTNrGBsB32ZB5GutvVCyJvCW5DPpJv
zQwjXEDwPX8m3XMmlcWbDM4A3Rprm1eroFycvzoWfJszpc9ei4KpOjk5uEfotcp6LnOoFDCM8Js4
CWQ//Iyz+feoYM3AdOk4pYdTxx/aRuAKx+YNNt5Da3woKenH4n4a4MSTLYA2KoBxwQq5wKM28til
G1U+mCk0ARWSVL8TxqOA0iF/7mu/fFGfoIu1pSsZB6Dhue4P8WebEOv1OCk3zekr4lQnYr2/A2ag
9Jy7adUUzAf6afL7sNyG5z0tz5SkjyJOvupoEyJGhChNbbdPMYP9kpslo7WT9jbGnphpdmyAkAb7
R1VUJzQDwidJR6vI2gYjSMXbWoofifAylG8ZuroQ/bmvJf6UvZ9qX9Kf9Nop2gXBUf2NyLZwMtZd
8BhhlQSgU0sJ3URfEW71fCEjd1L5J4b4MVVX+dO1reynnezPV0+76HwOiiqKUUjPq5oTp1vcntEW
8EiLgRJFKmpEH0wHMUX0vWZaeeeKNJJoRVB/bJn3GaEHewHpyO8EDdUxe08Jj7FLwn17bRo0r0kX
7bk5VHzmXvO/bwfX3hrTrNRZJdh1iMsYFtVn/YoaqkNeoDmA6/TPxlqod8iN70NHcWG6RTgqCKdo
+bKXxuqaR+mb/B5C1KxoQ6yuz76ty4ZhfYraU33G81PTnJjpXj2fq+3NZNFabswINjgGzSsAgx5a
lThHPWmzPyl2k3KYTZt9rPD43KBElOOZtvfbl1IKe0xdsmm3w2Ojie5J34bGa4DorNJ3yP06CFLd
8NJOn/1SvL1SeH0vbP7+iS72hcAMiIXrGE2OR+2jHBi5ebW5ONOsg16XrkNXp3NoA0aYdBvuRlvd
K+4Mqb72XP6gkfj7Qi7axqWRVlMthuItCmkgEedmOWoeIZrSUmYTdRRxO8k+LnUL4v7iKhFtPpn/
/ajx6bqISlmzJJ3//70hDXkgZvFQ8elbgeYrUiJ6UTjx7WCh7FSbmnPZf8qBncZ2eRde3xG/z7X+
/vy5s/BHj6YvYrWStJPIow7OhzUdIhDoB9WhWxS6OPg4ezjYSyJ/etRGe3ib5fXC55WH4fsL9/dV
XOhUUjFJz6WYiLRsYngEyyB8PmP05yB4H0k7ctROa/pG6IM5EzjTlxRtG3Nhqo9p4JukNQXutRfu
t5r/X9/LxeOpqEkbC102X1FwjFfo/avMQfdbAMohkJQMP45a9aPEVgglY/KIN5d9HuOM3tqpYKMz
PtBTQQxn0t9b7qjv+jNhtm8pbc5GeRjhtKSEEk0bol609iYxD2F5a5KBkBJxqt0l7T7O7OSXiFy+
hSfy+xA5Pw03wf7EbTEdYX36YM46+t24roZVjAeQ6K7zTmcuw9zCTiI7mR6VYQUDvzbXHO9L2e3I
0RHuR0R97DGjtqpO63TC/7I8ZffT2S+jm0zxrexODHfEPkGeNvDgtfwznoYAcB2ytV0Xuv1QIv79
7V+8gZUaWAgqx1mDA+wxmgEtDTBwHWTYhlkIwhgiFBxQPGewcLYurHUGnc0q9RBxXMt1+Z2G9a8v
/mLmnfR5MY1CSQjFvnvWPgwCbtjRUa68kA7ZssqTMYNzGcIDPROdA4ifJnYMn2f0lRvxodwCoLgN
feEB3dyRscbaeCwRzFrHbG2syw2Y+iU4gJ21UpftCgM/Xk03Xvc3lWKbhGuJTy25shLH30VbLBi7
JHtOIeNVdsT3juF8zw2SnzUFEe3v5//P975Jxyo+6dNtoLP1I16rHVW/QVTYzfigYwgji4Egg2SO
87ayDBSSHkqZwF+xcS39eYJu1GySz+TTosHQrgcYbxomYY8jfuhNh3+vD+rP68N/V3vR35yUqDHD
GrNd7Rar7NP0B89akoWifRmdHT0X+Bg3DXCBaM34Tw9XUuXHFGWBk3Ho/Gg/OOLKcIIoHVzaXE5L
r6G01ZSBKPdeZFZhbHXafcFjGG4S3dco0B+y67ku136Mi9NHF7S5lQXs4lSaX9TLgeYlJiXirPTP
/WZJz0pjuBf+KnnO8IL8Mm7PT9Mu+6LX9kJxT0RNcFPv8/1YOxVTF2Mdh5yifjXm5qrAYn7Ov70H
FBwyDhpFkvWLl7JXCisa52k5D4g1wD29xeHSa4heuxjosafJ99hNQsc011K/QqV3LbdO+/ERNVTc
hqqpA8i82BQsQaP5obIsSKQvCHdN/qIpZPygdp4wVtHDFfAouSeai8XJNpnb26fioE+rSvk6ZRCy
sUOQakR7KVlbt/oGgFaQ7al99Mbv6jPriJciE9uTgUhbRLGNfCeaD52aeCnTRbnCSmwPxmLmX4ee
PnGyQwzlBbfG6trj/cPUgJfxj5/0YrPpe7NOBqXF0f0KSTKcIwBSvJMs+5bhsEYAfDuaZPxcqXO/
xbv8rioZzFi6iqXzm47dPClxV5+sWdTCRgaWGL7fyrip5/22WtbPRIMMd7hfHCyYODoO0TUVz88P
2X8XcFF9iP0Uh2PMe62iAp/zS7IFiytdHGa/DBIXJ9XhfDkHP9DKv7oG/lj7QAuh1CfnXZYuHjBh
SFur0c9z7QNPTPKa03l2i/X5DR7L86amzRYs+oMcrRnTOpNK/jpZKXXgB6MXzUfrxiUrortBuwdn
3XLnKfy/F74fNCuWJBMDpc4tFNKVLtp/CbIvrSuEWWjT519RvVXqlRI8aMU+PSPiY0KsQnrk3Hwn
mzT/61Va3ce5z430wWZduZifSvY/L+ZiFS61OsXHR604+2QzvEI7qEJQw9u34fO85+zv6Jz0bc7h
+JSBvaygR0Sv1+7JD/O9v+/JxSpqyJmiCQYlc/cBchJImfrQPkTYPqLH4UtyYrqiz6fF9eX7B8fJ
Xx9sXpxg0yFOp7CI56f1FD7XyepEWgrbIeIWJ1qon4ANrWTVIqVH2O2IT1d/8p/2Dxk/AInMTBex
/P9drCt9LcKVRIRmLc8rYb4CmX6tuahJANuxE+yvE21+q2Yu9wGOwjraQ1Umx/vibqdZN+ZSrCA9
3MoVegZ/7N86GmdY7pl5gBbdqCvGHRi274N8H79RnYre/Pxp96bqXxVq/vgM/nc51sV3QBdfmqJ5
C41W4U4dbQ1ICaaFm/DIPHOh7+HuSZVNEoKne8iI0Zlv8dZe8+P8+EX8cRUXp7axDJMsLmkbxiuO
TEXjZieWrngh0Nf25vJIn+NzkRNfWQ9+PKwyWiaIhA1RRzr09xPQn0O5PCvIx4Zs3xsLxUvJeDoB
QnQjCYpKea+h8jkxWv/3q//jTvHn58435I9yMejrugpP7FABBpLRoUtpLptDc1c6iPmdFg4XM/4I
NiLGK06qOhPTmdB75Sp+qgj+vIrL51+QpEyauIrzZhRcADT+/OxrGv6fCp3+1XbxTxvEn593cRYo
2kgRTyWfl0/Lrl6q56ctqYk2e/Mi+KT+UulH2QwzO5Q1FkBE2oEWPYMrX/oPnTPWnT++9ItNIEzo
rWvTMK872LtkdR1WB8n4UAtSzbaGuJn0vWQdW3rXGoa8fnvi8tRbs14L40pGCkAancKQbXCCwk21
fdXtYzgf4ZAuRDZV7LzXiscfpmp/X/HFTiFaWlCbgI5urcgOtsZzcRC3+RET7JizpdJV5p6lbnZb
kvbIUslBdFGspA1jevvMLJ82+rVnR/7plVXwN8ok4M6glIuFQ8/CdOgD3pyoWuioAx39AZNc8EuF
WYsksnyAv1jf6ph4bfEz8KRj9Wg8ki/qgkq+hp/48TX+82Iu1o8yOYllVXEx6DXiaoWgTlrwJu+h
4XBaP1OOANtt77uH8unfr9CPyznphoRvztRCKou/X2RFLussjycWEK8T1jB6ZBG17eY83dBFZPrW
LUmQmxa0gvSlpnohuo9Vl/EtKe2C2VcJKPj0EXrq7b+v68c7Mpf5jIhocUq/ewR/LDB1bhWC3nNd
4UxVUL8wkntpA7V8J7jo2Rz0I+EiPN9fO+8rP5WgKlLMOSYVN9nliprKZgPgrpluw5gA5/h+WqTW
TUNO+9xWRdpt3Evqw8QfKR7QFXd0JI/ms3qHVMFR8tgm35HKsJtzN60NlSpztm5ZW6wS6ORL+9qp
iO2eb+hyQ8btisZVI5nR/O1O++NOjc0csnBusSpkj4NOZgxpziRPW26TeeSfqpznZwUknUT8XbFd
PAPCa6GoWnd5JrkCMBZioIUnlMK0rfBzEuOUIm8snPr2/CI8D0z5cfbSS3pl2hpmL6K+1IO1lNwB
lIaxrBzDTbGk6Qy7ziF/Ul9i8cGo06KKt807xtD9PcMgV26AQDnJ3eBrXxpu1dFBNiHpwCbXaCqK
ZbQ3lmBF+2GRrpslIhEzv9f30XLYik/nfplC2G2+zDt0j7LiIiOF9zoyEyZfs/wg3mApepXLOU14
i/MFpzdYXMor02DxrjNsbPkjmyJ2MZthL8BYFLDrflczDT4/jYfeQwyaLOIbLlYD0ghL1E2fEQFm
eJrhv5DbjbpQJQrxRSR6OjLAw60MRt70eLRhkzR7fvucLyOaUYc8nlkfHQ6AbfqgEGeHAkLM3yA9
ogKdiCUuXS1fij3NZTzvVvpcj+vedCuOD8fZZtm5cQo7g/C9++6I2b69o9WLm2RLh6LpoSmtzGlh
xb6qLJFAknqTJeDbMc4NqF899HPm75iGtPPA5ukxKyypRGAoY5fj3aKkeQx+lvCUUS9WCDKEEzkg
Hwr072FjRvts8Humb5P5WGgOyWmf6mQX9R46xL/f7x8MNrS3/3hqL7bSLgkDdRxpJxA6f66OVeeL
uEd6hqq7Nj4MpxczonGpvTbWoc6wkuAjITLHUQyMYWfJLofPJN2G6iwGrdYJYmenhUdwZaf9scL/
8yovVkd0IGU2nViFgjMjdgZ2Hnj3Vb8L112FyoLTBg42mh48PL+ISjSQwF51ts6f8a/3+2LvbPPE
KGKTO6X6LEMYARIyfBZnT4yZkEKLvOmnWezkGeFaYpbsTMqV78r4qewxcNRzzlCgpxgXRaYgc/oo
yhqHCcnR5U7o7P5BJjH6eFZc6yk5Bp1rojmSUsvW3oVi0XI56egpzU3htTt4AfWxC+4Fnkjdxzao
berbVFoK9jvHJMC4srQQXoUjfeVk8pLxLv0EFZ+HdJnos/q1dGuqD1JLXBCikIOqrkSjYhTklWSZ
oK6WvUL2Rm2L2KjiNWIo8KTvkLWG75nfIKrFtvbvR/fH2ZthYbrn+G0Avbu4HTmJ0rE5Iy1ryBVI
9Cxb6p+qcYebPsRRRyEqI0F02lcC2oizxmKIqxGlA/0mKJuYM+iiFmiQFybI+GfFR8c1rAt0N2zy
5rzV6wpKLNPOF6AKAgfdgxh5WnulhJd/eq7ILzKIMeKn+CZNPQ1l22V9LN0GqB+/CMroPjpAXWy0
C+F2ludbt+LLtExfuyXy/ZXwijQI1CvlGS4KyWG9uF4H/VCUgVHQTVqMMhS9yxbfOSjMUbKIt4tO
80xFaG2UMzzsi9TvD0qKtx7byHl9bcAr/bQc/fXB84X9sYlquiHIcTxKt3QNQYSIBvJU4lkc+I6W
NmsVTEynyIXJX6hg1ZReNz2mJLSI0SoWfGY6BSACJs/nG4OLZzSkNq9ForpWfddiWx4/FRAfUbk4
yTjF3jtk2O0hYrRGOppEHB+Sl2CJQqnIF6O+mTdO8XFUDrrsmOk+Tn+dqlVmkB27kFtAKrPEUiXs
wlrry3RPIM/SdCAoxqAbFFtel29EeTwOioNmwUBnfJhQfVp26RqtW0metMpHp0QpqewsfMXxzihf
MTpmZLWdxk1yPvak/y2L9L1LPhRzQ4yaCLtP30bEM+CIAvoE/KXT7uJyI+bPVDXlRglX7fgpJTeW
6QrhqhmWlv40sCEBE2KzUfwzZ7OTi+M9i1bK5KNgPQ+28XJ6+ver+btavVgrAT0BcCOgWsFWdVFH
dw1uKmUsJdZKAQkxnX0Tga9NJePN/QksFzOCdoXCgxdzfe2Y89N28dfHz6XaH0/RpORVCwqAlcEl
wgdFzcJ4lp10Kd10NioGu/lSNOSolV9fTY7Sfqhb//rsi1VJLOppqNNQuk1SPzs7puGUpnOSfQQ7
LQ2RcJentkR8GsKq3ksxjQhLRVli/dALe3zpadt8It4zAkcC+5j0rkLRjyc6dsQX6bX/QM+r77VX
TCGbnkgPaOwMFjv47erqTA1CysO7tcIVguzTNGmP41RZa9HXuXdxSJyda0FZ6rzrff+mDZjm5H8r
2qWwvjCl7FT2Ax0XUoyJVfjQYMi6g2RT3Rh3wzOjqtPOPMJgD3fGM0gqN76r3qP6hiwvNfw1nY8W
JhAorhQ7PpVo8dW2aIWW9WZEVdLBAXP7ewv7Oq4azCySJ0Dc7m3rUPyyXhLJvdpC+mE5RlcKvk5X
TAMM78WjK+dGnAUGh3qjo8i9ld3+IfI4fBbqSu5WCfFevjrtgtCHog3YwxOj/ZWXZ+6WXNxSTsOc
IXCjY5O4HAHKaSlHwilFN8b31awJvUeqCMcHMBeICPipd+KCxr/IXPLfn6z+UGAY7KeIAWeLxrcj
jCFHila06tx4F53oBaASuACHwGOE1w0lFsS10ssHW/8VvTD9LWf6VQBrRWnsuLwzQM6eHWN0p9O2
nLw82ZxDD8Vd8dsGV2rkvevHQEecvZGQVrdLuaB5fqVU/KmfYIFxxgMrod74Nh8rKRNJmovVW1w8
GH8XynA3qTNmBfptRnRmuIrP2wmB/ei9bBjcFZzGHgAYVMNLqrsmxS49iH/fV+PbmsCbgfnRAntl
cnC8xN61YqG3p5Brqt3oEEd+FSznLWJGSOpvwjtI46ZhSzhobKrtk4IUKEbdDDIxuglvf3//kdhD
L1tb6r5AmciRn1NB5cLgxicLOsCvHPWdNkA8QVxDro9Gbq3jDH82MU3wjyVb1L+EB2JgnN+2eNkc
R6RDubGQj3mxnAfiIVWzY+5nBXLIXIkOUM6G1tw2j5ojDM4w+lfHXN8e9N+3xSLyVILWpBkXLewq
kFtNiCf5doCKRNLQBlWGK2RLjnvoGteibOu8b0685YD2729E/t2P/uslmz/bsAw0PhSP317z3KoK
McgUeTYdF3tUoOkOWSShp47yYT3P0oapYzUz8fhSbjHC4WwMOC5En8EcknAqXAfR5qy+z78IY7wW
Ftp4tHvMr3V6aVOKlYXMAO+8Ep3mgDI1Nrbleac1doRRVKN+VhP6aeOvoWvcRHmWaNb2IaL9TQ4j
Wio8haif82scvk/pBj2ZbjkBwaCnOz1zBaBz78VBPW1HYH7KusJaoT8G40PSNctz8haqR6WYl4tt
bPhJv+fFVQAKiihfUtB2RQUV9M1sN60loj9XFmK76RYyj0aUeiQxusMo2QHuH/6qLirdj2DhGJxp
2neJhLEQlmKu3oswihGTyrKKp8DnMII8VUYOSs1WfFozhgoFqrxo38Kbljir0Gt9C+VU57bhjTG9
9iNiGqeYiGBiFKCzvJd7Ldgh8QXgR9rWp4LdNNrK7bCsUvR+QDqz6lAUxS4JkYYX+7Jx37QESoX1
XvGHbUN6k9LaTUI7Q2HQhMjg7KTGL5GQphJrRNcxLu78rAL9W2Lt/ZAgYkPKO+OUJ16qH39VdDT0
ilNVP0BIv2PgrFHirUYBqWa2KHrrLa+e5yOwVb31+q24WCflInPKzkPZ2QLMOS/F0yLx+nf4rjwN
lZej0LKbBw7N9swfkzmVedHkw9ISWcNvJZ9EK+zDsNRpsAHlHY+67FokhZdunW2TyD99ivfNbiDJ
NXRJwXIQn1qDiz7X6eTnwtcWMmE/yXo8L8an3liDZ/TED1oYTvaKq5jUcfT/KJgWwioKNpa45Njg
G4vREe4Iv/1tqupuBX+2IPd291LvId5jPJ9hI3O69CAAICrpHTH9dWKL8dl40/UOpbD/7/dR+tY8
u3gdLyo2IR+kSml5HXv6eOw8L/1Dt6wgNE3076+uPOq3TX7+OAbMM1OEzU672OS7dlDzqOxVVGQE
MTTeGLj5DQ1lWzyt5NsIf+sCa76GmixyLRkG69x4m3zFb97ZB6sX0nzbY2k8cYhcaHwdWI27dZg+
pKmnPcS3IogukW6duTCO2HhovckO4WGHf980eS4lv61hf/wUFzdNDvKGNUmUb43oIay98z2ARL5I
FKjQkXbFOwxwel6It4Bwkup7F+DSeJTZerqHnlPKv6/G/FYJSvQlCEulerAskTX976K7zqPRSjNR
4SvsXVF8rVi+GW8QSyIi94hGeHC/+nIHbFvlatrwqDTrrF2jUCeUxewfSqATSO6z5yD2WSiLbKuC
TE+0IyJ3rTn241uiIUq388SP9dVkvSLEM7DBx1gCxnVTrEfJw5uCx1z2sKlD8CQn8RbUct9Hq4lo
pP72XHpNgm8Qfd966jLwmOuMkKX6V5h5UQhyYFF+tngPSmes1kxuNDyAcDGiTRQ/D0bulzMSQt2c
mmNBOW8wiVDWKV1naccigmi7oMkxna68G78nuRdfM1hjU7K4wfz1sgVPwJVI57AXb/WjeGZXqZwh
eLeCh9i4VePKtjzaN/rWgnjYIwPkTa3o8TaSo2aaFzL1M2NizvttW79GUYR2DJsN4yjFUwRHnGCU
u2xUJVF75+eIzL7Mxt0GcKu666NfebJgWxMxmed2INkSLOm18hadlj1iOMoUDpCoF/PmhsWr7L2y
vSk71s5ur6OKEjWUXY+6GCDPe++KTaU94dhG6jgrmz+Ht771SSX0+yftPpDWol8+xTK7LkmjD5b6
lHIYGFvdU/U1zZeTdS/l2C/v49f//6SB+6pThajECWE+uay3JbWh38YAhMVAdLoV0dyqI6gPAZKf
SFuhMinwoJxokLVeeGCi+Sp2h2FcY0itkz3GYQkl0kx3fyD5YHIC+kUEawJfXJT767PP38lGl08D
MxEehlkC9k19JQyt3lpaqcxih/SuYhagwALWCAt/OI83jblK2tsE36v1MIgHAl9ruJASgnLUr05T
upAR+nIF40HGCBW5dbBXzMKRq2NP3o0ovJ0JiA3+x3ycd4p/rxHfJSLcahKLACcatJW+CZtyXU3E
0Gz+t8w39X1HTAfAojlpWl9I2cHAtP8wy4o67cry9C0AZ357OBQoMmdUy/iml9D6XJXOSjZ/ywmN
P2GtpK8GtpLTluKq1J8g77FlOzHU3ygmi+EpHz1jWubpq0w+w4JHk8Z/va/AcIPgAo7HYajz6mti
nm8EfK4TeCnfLrvTLD2/KIrNFDHLkCTqLdbugklg8x72b2p+gAr9aOyxKm3PxMHaNh48HkpT28jG
qsZ0Wz1i1CrnE78Z2KZER5xsC986JNd4LvoPpxlKZs2g7WrJzCovrlDppbo+TZl8K5SwPeyW9Clf
81iZo2LVx485xEdQfYKyV9ttkG9op6nKnfCObi6+V8z7zrwXnnI/ceQ7TH/kP1FWB23qTcm9aT7y
MwFqn1iD2HDxwefreRSjexzMVPgvSLkwRy3O8WGSvQ4q83Acm4Mo5c5ZfA5UTgrvUfyRmveT+mQx
UKsVxVbRG2L7re4eWxXLkheIV87Nv0d7F+8kKjCyg2AbK5wp5o36j35TN5RyncqxzPkO4K2454g3
qmutXqYJa4mW2Q0xLMQsaYCD4myFBzjFB3JeZLKvBrb2S+pdvXRbrE7QSTQ4FAe12VX5Bs15dNoq
6Xomv5391v7362j9cAD767ovuq2mMGZ6LiTybWGsWA54D+kym0emaulMSyNct3Uz1fTk1o1wlRsI
2GHig8VW70IGrkvDHb0u93tkJu9j+UBidIovVfPlcG05J8HrlDcDBLlD1Y+gWrlRVObVp5eJpX2a
QJX3y7bYnAVaBPgdMaT7KNSiuRFWAn/mkFTT6lmEgZ21c8dyP9suUHAdEZE5J+P+PIv7Npgq2RoD
9a2yRqc4+3KUzsHeoeaLzRKl0UKBboJ6t+C+CpTzsK9P8qJjT5yYbGkYhKP+mDNrszRrEbWU63On
Q90Z0WHIruiTtB8qNl4aktBmPCq4wfkL+eNBEYpAyYuAGy6aO1V9xno548FKNB/wwbDi58ijGPqK
9AjBw+jis6U8lA2mQfNYYDFObvISbqNYO6lvVI7eb9HZvOh28BE9ihSvgn36RSS9IzndDhEJgYKd
dw7vJDDVZ3rBPFBnkPMEySiGhAl+0+W3cfnQd4/T8KxfS7+xfqjpDTQdMtk34P7V3/ObP3/YTK3H
NuxlVlyJl5z50iplP3fo36dZAsiPUX3+3ISPTXhT5u9na31ON6W8lWFxO0G/atSNbBX2CRuw6mCq
w3yT+IgwFHVJkCcYgQLjN1FXHgYh0R9ZlLuCrNgbPUVhZurbugTpfgNXAkY3PLMN+jPy3SYEAAyo
GtquNjnVsAF9ubgVwMWWOid5bmm5yWH2LRq69yRPEVHkSvWBs8jkdgoHUwz605teql4Uf6FCgVwT
b1NxF4BJui8GJpPKxLOERHYZCC9itGsSThbXWnU/1f6GSRrsvOJwky8XYSFqw7o7S/OSc5ZJSON9
RB5MmQqDfj6sADeY5xhP+kaEtOtSlcEP4kk6VbzKayN2uTv/Xk2+S0XYuZgYoYCYw9jZx/5+uEM9
T3K5OykYCSVPdnhIz7vyOENWeEJt7UGcNqEXbf/9qT/fiD8+9WINk7q4lkdFnm8EPl1CkQISqX2Q
8k10M3RQHtZY8nFKNeVhiFYnwc/TjZA71a8cxHa2Hpc8Yv++JOn/ODuT5caxJIt+EcwwD1tMnCRR
IjVvYIqQBALEPANf3wdRi5IottjWiyxLi6xMgiDwnj/3e8/VzhyFCIoBBynzkmvmv4yiL09+dsil
WghyromOoxY+VuZbp+wU61pmbhvcFtY6mq5DcgaqFiXKyGvbKuTK/Qn0ZyT96gIHe0VQjwh1hDZM
nQ5eVN8awZ0m9puJtIH0VmNCZUGdCiV0FGhxSmJluldVJHMCiRbcRXNYVPSPU8IwCe90jHleNy2G
cmMgZErpYrtQ1q5TiteSYWfQH5x6JhrJlL6jR6cKLJngZtP9ATIS6a7Kx+zmmogMHF+U8Pk4bIBg
O7wwh9EjdHt2Ky4nEkPpS6B3VR8xRojVqq+uwaBUjNcOb9Pu34x+zF6KfqLn81wBp+BhicFNIHBl
5MqKhLrD7dLFEGw4ioDNoHZFmXbwpdCmQSSsw9dhN5qMMvxuuCpYB/rDeoi3Qvl0CDZWcGWON1BW
FJxwd0hdHyBH7XX1rWiQr8tek+9UkhuiJQ5cTcY/ddsIH317CyB72msAcu4E5sUrVfYo7Q8eKplK
h+mnovhwleI1a7axxHV2q98fl3+OjZPqAY0/zLk5xobD3MmmoElJFY9Vwqaw1vxS8etpjZ2cY8j4
Or7xFuHtQEyOycm4lZWFidu8Nm4Pe1CSj2XticlOgFMgQIwqas9M/7TllVzToyo88vFMNsUqw8J+
pAMI8vG6rB+syAf8CF8Ey2zJse+mp0PPdI73k5HZdPQkVi9uUdbfddpTQH7JMWYZ1hcZt928MrJd
QBZCFz8e0ekohMbEKByzA32F32+Mema35MboDMVNU9Z+BEYYxziZ4uyg7ArBZxgsGAtDfhTqNZJE
F9rP/P2mP/Cy7yCcWg8tq7cXLSkhEF8fVq3iY+O/T8x1ZEBjAZDox9MjCswMTNei5QzEFF1rfIky
wngTSfauCh8ixEVh2JnFgAEo6hXJFGk1GXMv6stikMZVUeVyOZ95kOdeFe0+VxYhmSaSSgh9dmfi
56cjytcxtnAvmIzA6iGg0bCeE+1FaSwoibcaxUGCBdB0+/w5grz9+60+dzoyWSRnnR+lPUP/7xdZ
DUepq7CC78RXcEwg2mtSvmydsSKCQxCiOE9AHca2oK1FkrWC5cBM051DnaAlAaXRKArzpUbsM846
/pCH4v/zNHCEU1AhKnO41Mn20ha1kOJFTVkfQ45lNzinYa4wXzQ/tQ55lSep8Oj24qdY2fJn8Fki
gjsuSHUryCpUbxvD11gXaDSMN2W/SSy36947m1GKn/rRxBNPgvlWS0iu6bwM3cgRJJh1N3wgRr1w
t3+Ox+c9+8tXOdmzQgn086jH805p3gXracXhCSyM5SEFtpFR0fBCypQscLcKF0rQi599stoEeSmN
vcJt7B2tArxHxKCvVK7qtdfVk+GI1haFg/m3T52GQvtiB+Dc2zAPVvEWUb8op80sGhrBMREsdScs
W29o10riZCvWPCdc9xzVGocunuHMItuA2QlxVvGFHsS546upWCZIadNCWHpag6upZAlNnSd7E0w6
ZtGWGjDXANNY5FaCmAW4t1Cih7rZheK1Ki3qzDMxYlZuFXrjtEyQn+U3kgTueV+K1wflqtPecUgR
+NHq9sAw5VH4S37N+Ik8Sp0cTNKcacxbWv7PBDaMzbPUP/Tl9YFxi2r80Zk59b5JSMHI35XKu4aa
J5xuK4WTzrxDDk9mtRyHp4PELOW+3tK1H//kf9jlh/7CK3Z+Ffhya07EgMJwCDsjDhUEZoH0Is0z
ytabiTCUliEaqCVlSjT66r0ZuwW6TFApoVcaV+xNLs1lTqkF7MaApCGWhalbXuox/5QHzS/Olws8
WUtHLS7ojQTJvsU4CngXFO9V9iKj8QUGig6CEwKYHVqegk/sCyyzsFpi1Zuc9ooIDFZdL89Wcbg0
vczwWssN3n5fR7UfE/STC5wf/y+L/ZRIdSz3B94ufJBx9KDWu3HchpWfCDaYzUCEBGZLxOKUO9ra
QGx4PNpX3XQDZRNnLGXxS/laMu0Ll224FJDr4OFR1wKANLK9Dw6KpNTpM1uqicRi/L6RslmOEN5K
xY2oOBYRMwH6WMBRNhLUw8dF/z3Xf1qrsBHTKFVkVdFOX98EZ141hcI8Ng2X+De9f5rdxaXF/tw8
iPeTjiwVJ6Pz05dU6SujlgKLHtPy+GiuM98ATLZtXd2XeQPdSzGaPxVD/G5fP+/kyS9qQ1aaNJBn
x+VfGIdgd2S7fpv1nYEbLJXjEjEYcunJSyguLm5uZx/sr59/8mD3uAyrPJLn7mQJJpC01NRvIfow
X4X7M/kHyGaOylsGg/VdBlUJU8eJkydGhKGjbkaivVBa1PgBGnWP6ujSjjXvSD9+9y+/x8lzbQUp
A2CB+9OvOxfIbCzZ9+3HcdHP9D5vxGKzvSgGPNNnNNVZxaFLFsqiUwSHCZ6qVBI6trAdaOVJjJY9
gWFC4aP3ng1G/ZwF0pkbRZ9FxxcXm7nm+fGdv3z+yXitqcT4kJqVujPy6+YAmnHYKNpf1UpcY/TT
f3GFgxusZ49Kka0EGUkJqPeBGQoG4S5fi0cfdJkCOo86ei+4A78dNtX29tKVnt3TtRkbIKO2Q91y
Ur2ZZZ6mamTKxEnIn3BVvYNjPLHrzC5ZxDaUYw5zXwtt9oWj7tmzy5dPNub18Mt6l3UIovVSQ8JB
bEbxl+RrNsce444GkMEO1uWa4Vo4o3nmfEF5BVvygGeLYQ8RFg2Tu1e1eTkOa0vZxkDc7kvXwkMQ
3VaPAlBKbITXuPFFP4IEdzWx+mUeyBsiKG7jeCHfHK7qTwQyUA8QtgHFfiiJdHsa6QDNuLUSwgdr
KnjCUALRW9iAtH5f7n86wFg2WARn258GAui0tpeOg0DWMF2YI+th4GX4PslciLZdWjoNIX1KEnG2
X5TwLuXiev4C8/Dyrvg07dm8nSyK7CpPMa8AKHEUQoVfRGpaMzQv4BTPKZC+XejJ+6uITd73STfs
rMzWQgovR/iLxwStP8lRsbU+gjYL+mYpNr5M6+SW01NPsAxlfAatHUf11nwvDAZevvWmMap5NQCE
fbbDDQ5HlV4PtGv4gOaLAHhTYipBIL2yiqWH8T1QPLGd0YElGrLRNp/FqwY2XvTZsI5KyW03q2AS
1tyt2SJpZ465ayUvCz5MlEuFtFGO4EtX3WI+9BxwxJXg8YSlhn4296twrWQ7Wvzh0+8/7D/t+Pd3
f84gnjMUiLJDJHTyRhV9GB5TPZkrdJGUNWZ/mXeUF1m9FOj5Gbairbp8Rc1edDcNXLH66ZjB4X5I
D3sF98ms+h0jhFicpD7mGAPt4NBixpBSorrV6CpOOcGYtzyX4hEJglvdk3/ae7hmCf+yOaHXwO0s
T8OXQT7lzFPddesUsYHpDNWjwtzON4tnZPlBAp9XfUumtT6+QycLwHPOXjCF7KiaMqzZS+ZVRBv0
sIbvD4j79xv10/WEfALsFT0wHfczItDvC4AQ9EclLESVGzWAabJjEDDWFdgPs18ltKFiWEUEx3ia
Qwhl78wi1PidzF76gZdN0dr8aac/G/11zZrVm8iPT362oLC0PtOOyo4fl9JVLN/LlOKhkD3pT0bW
tfoq12tLeOrb1WDsQcBlyDLUDwAL2lIF3qFGGw1jkxd5c1Yy4NQPlYA+sgNHw4acOXqHGLHUTeCB
pTBWPeMc0firX5HiHDCzWBv6Ou+RaMq4jJFph74iicsQ3LxVvKL5+/3Wn1l7VQybWPIUhnA6W+X3
W180VlEoIqdI7A/ehDhf0V8rFltVv40nxOs+aZgqtER6n8Yapde0aeYwSzBD2/i4rXLGhnvIaXK8
YZJfG17Z7a0Hc6vPEQvK5CBsACzV9A/Bc/nC4Zj4NMhHFp38m0ST7AGd+kHtiYfa1k+kOh/b25KO
GbnjKLqexD/Qymbmu1NdlTVOTh6FdJXCoo0L/vD3O/FPKHj6s3+5E/+q8i+7UIuDwirVeRzuCsHa
VH1oEVa3kQevMxftaEOG0lF/Hx6Q3wfpQmlYrsTrWr6bMMdg+bhugAYrs0K9ulVDR+fW7ap99KoR
+/GgQKYhJoATqmrzVLRg62mpo7s7Yu57wzHLnmahot9FuiNVJNjGwBXBr26mzmfpHG9r1cWdVvd3
VuvD9WFb3ia76e3AKlJexSlEpwyc8CPSMHW4lcJZIdFuC9GJiz+S5eiwJUo7W1xsQsyPx8+bpiIt
YR7PJnZScna5FnSCKCT7es0Sa23TGxoo9ev0FMK+ZgZCNC1cnkfon3vxKbi5VLT8Wxl++/yTLWmy
xOOIKS/dN5atPxyfiET0xE8Mmu3deFjm9G1knMCUe7aGhr63uXH51UgaHUsca5rKyenIee/Cyv/T
Uc+CZhkawmFqbu1He2AcJvVQDmqyF9cGUMxqzuXrH8fRI+3j8fA8foSe5mVvoLcyYU8e8tG/ePj5
WWxzCSYTdkVCSaWdNuNQYDc9RUWylxcIfrTjg4Z0GWksvXEv53ehV0Fz/lItd2Z+8+1jlZNaLjC7
rM5SYVYpI8gd/Fy3GwoWT/C0bN36NesBdbgTf1x8FM4+iv/9wv/KrC/vb55PQhbIeOP10aHrqVwp
w6ZRgWw3qwNmXvpwV+2M62/o2OElUXfDwc8YmN6qM9Nirq3cEYeniovyI+7hAZbIun2or7+vM2dk
g9/vkPx9xW3DUVMGizs0t3Lz3bF/QL4qZ5+jx2OrwLrAzQINuX1GMYWDIyOqTHPND5EIkHvVdGQG
iqhCnX43Dvbwh9WlOWx5vpNxK0pufDMC06T3S2xYdg1sOwFPB2cuqJ9mZQC9ydXvX0f+ecCavw5a
PYtA5p/CpzpjZK5XkTaLLlWvFG6F1mmOVyPOja3iz08c5eGu0mYb/nWzjB9bDYH8Wi/5dsglaVFe
1sqfKam/X9TJsmARXFNM6UHDkLqI5LU5bcvjqritnYDYzsaudwfnYCIdgIrpyuM6UhmwXhvZDcNv
+Z5QVCQijaNprjBHokvMuavh2kCv4EuXEMr/ywvz3/t3ugEruVTITahxaOdyUmgzsT8ikSDs1bie
K/x2DwHskmz+zFjkP158nZAitv7TksuM6klWUmOeq7MmMWdlK5eqfdDfq/kbonZHaW+a+dA11ERJ
EtdCQA+lX/SUyfP7goJNd1XLV43rUL41+mXkau2q6tdBuc9lsAp5c3PEH8G+DvWPMHFMcd0jM0td
XubRNioZMF/YwM89ieAFKGOYHJMNcmr2zxqhE60jB9iKQ4JbmGB0IuDOsxUOrvs9lhNFXRwFewq8
/grq6AG2U+gqNgJpRv3jI3S7y9XkT/yXNN9ocz5Tk1n+owGRZ1U2CgeaXfPEocZEgaBWesUL4VHe
zbxu0bnUQDzTguUz56OarqqiAtXp+xIzqVrUtbU6/7iSrxPgNtLUjLA+1bgHTZqW3XVuVnZrrYc1
YyKPo9GLSVchW9bQ2EmkwFsfh6tIXcWOILqYc4N6I6kXpMeS8qN40PidZJRqVNnMuE+Kh5LeSKIO
DaO5v9FNtByKJfMh7UZaIz1pfDJciJPyfl+uyOC68KEnS4NcGMKEAYCnhCJvdNJ4dVDfrYSgrfyG
FoAaLw85NvxXFeG2QsSaaGCpYEG4FoJrmRZ2AamuvFebXRIXzjBssmGPHJH5FcBPNws3ffOni8my
5IC6zPpN9Nh7UCYZzYyIoTJy6TnneTGsOwn6aoR18Tk13Calj7syyuVRxrJqAK5/NRf/ITVYjT/l
f1PjIRa8Ajd1tCKmCj4/r5+x1OqrznSk7NMyYieQroRxa/Jvt5Ubh6oToOME20hXz+O4MqbwAwRG
FaE3ZTzqitM3a5JNiOfWurc2uNZJjo0f8LT4rbCOpcWBkW5erhSa0HC3u9Q1BFTLQJDTmXAAwlab
g66gOD8ecgErwVtJCdhmb11JIhdsvnGBvLH183sDlHONsnBB6G5uJx6J1GPkN/2S95QcmGGOyQNe
HAu7kiaG+VjhM/Sniv7PoiW4zI6CDSUxMVM8nTrS04txvT9rJcokdrF5moN61zpZg0kPHdRUDGar
J15JdKS8pYTBSJzJQJOwC2jvmbT//Uk8062dazOF15N5/Vwqfn9J87xIhyxL54l9NE2wnTcoNngF
iSgk8kR01AV1IyeyfhEe3xGWemXoqjakPn4LsIhHMsQUgX4WYRVysayJ57i0N51ZUb9f4klDWy2s
CBNcpewS4sl5wpLyTokB+YRL7D0wMFAIfaguYT5O9Cxo/kRl0iU4Y26aJSZru10RNu8alxAGZ7bM
75d1sm5MB3WIh8OsjPGYMou01T3B1lEhoKl1DfZtWxke/plULn30T6AMnO55QYWqyl8/tMfmsevb
g8GTUqYLAk0GyR014LvCk0hy41jeorYZhGuVJZfuOwyW17htnYAMGTp1CYhdlPR9+Kblj/Vw03xC
jWcYMS6DyY5Em4UX4gECatOP1QsDy/P37MuFn1SdaZvkUjOF8z2Da5CR0fV+cCJqM/SwxANHuxmF
yRj+wqasnX21vnzuvAd8qcrVXs9TKY5m4UJ8YIVMzc3QrwjBww+IJiB+UkD06+WmMR6wzWTZVqhi
LG6gi6bay+urVLjtXIDBiXyDh0ypN1OzMd3ppg3WxkwJzTZzxU/O+lT+zSHZiHdqv+nNt1F6bI8d
hTIJ36Mv1ISp9i0g93vZz91IcPtlgcXECeW70ry7NKA+cyzlMbE0htMMuPQf7ttAS0sz6mcVG+rp
cNe5PTk99ngj47U6rHhOQ49u4HPHvM3Va5d2SvYiND4KBDdDYsQCcBiff19v9Pmt+H5U/n5NJxtf
UAcFgCeIBjHn4EnmNSVtwRpxS2u7wtqaQegceAz8SH3JYYOMN1L0wB5m2fWN7uQAd4TRORb31qEH
4/HYyx/adZJ8HsO3Ufl7KPYFSKB4bmxwFlHTXSqshI9u2I6tLVW+QOIQrprMb+jxEIV4U4ZrNeZn
zFfDTXfNAvsyINCGCW70mGquI5KBguW7rK0bFAZMrLCgM3CN736/J2cMnJqhiqy9TIfgSJwiKgQC
WwVZULknq8kFRAPkzRl4n/MrFXWwYOMZTDDVY5stbUNEZ34lF6h9UBIn1CgEZB7eG9Ice/tozrmY
Qv+oD7XTHAw3arcJTV9tcssZKL3taYqgVtZQ1vZ+eIQ9jzUIcyj8i2LbHK4Vg6jc26zEzOiM9RIE
M9mdNW5+067pvY3rILmmX52z/Q1XXfDZ5+tmWOesGtZLX6xbjNyMKGjENZ9qjE3DJeocX7Qxiwig
5NJ67LrV9DLcRmgpqzX7S9n6JbYYRqHWh6lDtjIfG5bR3e+3+Ewr5PstnheILwuAHI1N2x81KA4c
uglI3I/pvtNXTHoOSxYEcshxcx5vLcoYigNGkb2Je/pSo+pniB4LN7RhmMezq4zT4ffLMMV+CMiI
kmfGoaV6kt8Rro2/eWRggk5y3WeOkW7idGHSepwfV/vmpUcDTKhxSKcEG0uB6NlWjgtEwd0Rc8G1
dHg0m5tLK+aZqfW3K5VOOihtoQetAgyRlTpYzG9eTzImouN5o4gX9f/j2MTnKfBvGD9p3JqTOiQN
LCWuMqZvsQIFyZOCdazrPO23gnhLaIPPKAJki+mJw7orFkLpj1i0ngeCRB5z5Uqs7yoG+JaPjI7X
/0KzRDt3ROCMIBKONaveTs90hhLLsRURf2PhJ6ueZbgAlZtp3qRA80Z1Yzd7tJ0pqiPlGod645mj
z7KPN4DU1A5V6CDgbVIXFoPVbj8Sp96Q9MFR50WjHtc2c63wSSyqY7wEEv/DxI/opCOptLjfst3x
T9m+y2ixi36mFpo3R2FT/mGvttr7C+/JmW+K6UPSFZH9QpdO+3VxLB/MSqkVzmzCdnxrF8MGBt2i
hG9y/Ctc1FCdmblwSv7v55026rTW6DpDpIhqVb+l819hVsT82V0bhh+SoUq2Fk1qXCce+3MKx15P
r9v+EyOHEYA088viwtHsn5T/ZIP6dkUnp1b1qAmJHvWY0oj445vTY0dx+Znnn+jzQpbI5pnwgC56
07g59VJW7g7dosUsBxbmPn0VPOmGoVWNyX4YAVPNLpP3wWI6wxEoaJmhT6+CtFTyhVRuhuod/+iA
uZ7e2KWaZ66lfvsiJ7VWryh9N0hxss+u+keh8fT44zD4Q3NfSowBSFBsw+2YL0hmyg/PbUtUFDET
Y3EjHd705mhPbtj9qavbIN83yUsbPNNCPnrdsvXVFgbOEns8xI/VsbovxRtyLbNxFRmfR+EOqCAL
LGMYnlQSBqp1lSuIeJ6qbF1KT5LiJ+mjit/h9ZJ+/lyVhxJPVGCemLrCKer76joewvyQH1izRg5w
FfwgV5Ls/wyyrZv+8Fj2d7Kwq9GYV/tWZ6PtC0dlpJjvev12qgd71FwLWkr00k+wDrWtzOhWuKvd
uPoby9cHaGzqHRZas9kTqpvyYmAGMx8HUtOYfuoAw+jztCxT0+5oAgTIfY1O3p9mXOSFC40EmexN
K2wudxPO/NKmNC+aWBGRvJ7UVJ1mjlHZ6DOiKCSdDaDcwT0cfBSYfzNP3JD48MrK8ftKoc038/Tx
QsoM3tOgcQdq5fvNVrrjwWo6WdoN6K9xkBjLCS/fNN0GHNFYwfXRzt4NCASvdCeWqvxJKGeZPdTR
zbF8HQmemYOyuVm1cUVUnkk+nCi8SwQBkq8ZbWan3Jw6nnx0kt+HNhnIVbO1pI3IYO6BVIK6/7Re
yuS5CJc6X9svrpuPaFtUr3B1tHAZt1vazj3U07bFNHLhy59pp2EL0fj23G0dG/PJ2a8umimLcAvN
p+ZluyBpmWn3PSDJuSc5k/vQel4iUZ2x5tFUhKumzopbzuwnH1pY6pRaRvefLdl8i7zgNkr/VPF2
7K6L8YqTOLoT5BkTPvAU4ASF/MwMZYr+58Aj2PltvdGzJejbw3VBULrkJx+J5mpQb3CH63f5RYDN
z2L/+xWfPJjH5qBHZjmAL2vWKpOF9KVY0dhwMW2MfwhdF9vrnlY4c9W/6irqPLj8iwesErjhycrO
V2LhzSmEwSZrLp1Efzbgvl/ayVohGX3cSH3PpelLxqrNFQ1KjJpeC3uvZsQNr2FWfgrcQTeriguL
8088EbAWmaOZOucxmTR7vr89pSKhrsr5LSuXvF4ncfXYDdcFjMp4EWvbKHfk4NMKX3qV+OEPU2SW
70uji9rI4hgnuT0cucmR3YYQkvkXFGgPQuWkzBDVBQeWhAQNptTw5pacXXKDtJXb4yWb1BnDEqnb
FG2z3RztxOkTKeJWirJclHdzj1vrbsz+Tmy2JM4rnFKo1pB0vAkJo77S75fSKi5fU+tleJGsHWqY
eFxfWgnPtJxJ8lAUCe+WpJH2dnJbxSTNdDkjAFK8w5CYfkZA2yIvGr3wuJyqlTL67XGF8M56IqIZ
Q25n+JO4MOXP5rhW5zOibVdkgcEdYCLzhwVm+fuqee6OSaqJngN/jAJc7aTMNTutlgNLjfZTOScX
Auj5W+4E9AhHt+Lsl9rB8vCmfAKEmd7yVcrPCYgT0P8y3EfShVLn3yr1fQnXAVxAJpZE+o4/gMh9
pBG+kmTzgqL4AakKsj3M2kycIzExqzqSRCalNdwdbOxIk36/F/+kDD8/fsZEijC6kEd+fwfMUe3E
uK6ifUfKoA5P3Kc7nSR+rFzNrrGG5Erij1zLuiYfpjTYPRadTDechABXuq+vYYQiCIk+GBPUKP4p
1zBWAqppFwXxGtUqMdyQIEqM007dOjGnCSKfE2egRYhOLdzN6BlG3tekpgrvB2YQlxjcZzqXuvRv
h4Smb/40zzXZsT6QWRTtheUw+hyaa1t7Cl9NV3iblrPMJXcEJ/tEVwb8grBBhyXcYycDoBjbpA7q
F7Rz/zoJp7ecAwx0E/oNnLRONm11CsQpj9OIwHC7ItubXgp02aJ1ZlN3BTcJhJBt/aE/EPREt7pZ
cwMhWxndeNh1jCkqFwgr6oXyr+gPiwEVyYMl+zLSSB1iJZneyOsuPCZnmp3cxC/XfHJ0t0ZZKo96
FO2Vfc75kxB5pgnSIpXvxs/ocU5UhiSOr1j30KuS/t6Zdrw1bsYtPzqgZE5fWrKGg4I9fQ7rtFYd
6DkeIkLOTbd4m+0plqtd2F9+wgRZ1+dUoVlSCevklMRRVqTeYpAjQcQv3xL0mxptTmVj6ddm8BjX
T+Vwr9MEGKNbUdKQlUnNTm6cwVGJNc9cLV2UPTZyixBFtFu9N3eUuxE/NASH0pU7Otr0szCcmAYy
3Bs12XZHD9F9+GJMZJWij5VoDHexR3umgV+37KNLbL9/Zr7Th+nrVzzZ3SNBwMxOgME+Xh11/9B4
jJDG2eijQTe8LZfatrgasCVJkZfjVmxnZ8AdPG5NfBoabxxc+BwCWiNw24BgSkyAsX2UV2HuRZmr
z07L61q3GcuE00NhLbGaGanfz/BJmhDFJpz/GYQpe1KvkuAP0XYfCJ1wd8ibiYMknmXaVS/qCmwU
yyhnFs2rxFctWfbN/RTRUfNGYzek60r3WRiGZE2MfVYxtrJs2H9N+6AkGKdt8blcTY/DdXncGjD2
4mQTAISJaUBIf9X+VjNu1dhPjUWZ+e20qcY3+jV9eJs0j42Jx534y6VZL01oNbizLxsL5R9l+FxB
IHpQmfBSFp680XpehG0lDCJr+DFZKwJeXFu6qvEDstK5ms+cXALTgGROXfxF4aXERDYse/hCRHnY
Cmwz57Cfgw8HL1TsYREEvBkPeQqytSApUfGFVfBQlw6dD731oXRcqIT+1Qg/nqIvX+Dk9Ta1Qa8b
7Jd7/TV/TG9Q2JkfPCRZtBgnG6NQHG4sUPkP4V2zke+zeMXvA9WEGO0ATwwi1sLhBeLIrT5bazCh
T8DLBTJmhWWaPicfpQj/zBkuDY1/nn647bI8j7X1GQ17UouXYpsYSdeydY707xOaZJwDsDaDMKIu
dwHRKdM1MbdkpbCpekgPVhB8f99AJXG+Nz/u3ZerOHkDlUqIk0GQov1AvSqRy7srzDeFujV3JZi/
g1cJC6Y60JhxYuQ7/ZGlMnhMts1mSFzeuQIdcvkUdXfUazDqiQIG0jwUixIUCkq2fwRM4xWCHqNd
Gs6DN6SsWHM6GwVC0tjRFT8D7iT+QNmV2Haf+SnEd/6PqKil13HwyYOvsmVCg9J8nKKtoKzCYYGh
QDdKd7QeObAc/jAwaUFBXMVvgJ5YEiCJiK5C34QmwZHkcByZiwYpBURrw0vFe5jDNfkJ2VWr0bZ+
Mg2yit1/nTInQILYX3EixaNkVVto84OwsLhiYTEpF8qnf6LUH3efbu5sdtbAYJzUclkRN2UstNGe
d6NAISNcBepGTTxBX1K55GR5ac/Q7Lpuw/yFGV1vguQh7oAA69kKHqrgFhyi7cfY068K5CDFNThL
LSGG7C8yNUF+jcxtmG2H1tewU84z4GNms+kGTyJDOnRBlBUq/6kVp6Xe4D33f3/AlHNPOaAhlY2K
liDthe8VmtR1qa7GPfXLAImQaNh6reIBJF0d8YBlR4/Ts/Gc77pt/ZpsUQxnlt8f+bab6Ligm62Y
/gH9TrzVb8178T0+roU31hCc9Jo3EscC/xpQqPE0JHiFwWRdGqycOw5AxVPJngNpg0D55BfqAjlp
m6qJ9sa+rqFV8nBR9FDXQj68Oa6PDyO7r22WbKFMlR058Q3DbTE5PJtXjXdYFvxsG4oaMtk2cJIu
3d65h37yAH27vJPBdpXKWd7nZP+kwpWZLpLxlt0rXx5pFS4sWjgEAyQfwn64J4acke1Qs1Ab2h1A
myOMlUkTYcDDrxTWEi4vnJ33Euk3m0tjRGneQn67zJOnQMNx31oSSTLzKEAiLGAzUzngGXtp5LXv
4sVN7dzvNhNNWV4RUuk/TsfRSLyO1JXtbkaQL0i+Bgc43mDysBKf8OSI+WS9wM6Bhpn0TRNhnOEG
MKbyTc0BAeN283DkNNevQmlurWKwCeoLZekZ6Rpu/v9e42lK2DGadRzItXfVX4toVT+7kmpPwLeI
8DB15MnBWpZWTvauPpiti349YnhBWYbuarJbdNbxMrzWXwwnTIHc5G6xMCe/32a5kxdA2PsncOYS
KRQQNDM7epln0U/qhfPAuZ8WeCTcWPhcqvJDIZwOhjIpx6Kl3X+4b1bVNlzj3n1Hqbsu1iEcmQvn
33MryrcPPHnkxylIjDwI251mRzfQ6XbFc6DZLJf6a7JA7iU/CtvJzQqbeJHlTFuJd9OBXcFhYkfY
gWSL2/bvDBWGCf4+LbrZjHE9MkzZMdfbXEoQN868od8u9+TRl7g9YRuBoaNTHL7pxNTuWcJxMFp/
1fXwLFxV19nrrN4jHYcR9gpbzT09xyZzUNPWHD1zlyioakbu4okp7QFDDS67+f1hHuuIrgzhcbiR
/QiwZm7TK8mhdzzUL71l403KkWnBQW3IcXBqy7Z2JQYar3QHz/SbB3lZE5d6r80m2uKIqv6SgPwM
oI9n3MSOIM1Y4R9zr0M/tcew5Bkvnq2tEME4smPN68O77uC1O8giPqradglG3Cudbnlkm3OsBarM
tSrbJSHyZFza6V/5qf3D0xxTZMJmJE/k923qTDf2+2WelJCNmh7zquAyG7c1nXSHeNVFnbFovOIt
2cn2/0HXfkY39f0zT7aWmqO9ltUpT0bMgeLo6eg65PZB6PZBtIIPToye3fX7pN9oR18etkdtk7aT
LY/XZbGISQMVbKn1FJg6CHSAnfBfISBi8oyA5cpPIZeYfi0si2Wu3eqqC+u7S5uNWD70805gV8vw
Ksvd7g87AmrAlE6bI7YLDfneyB4xU9kIsw6ZaYdrmWkisqTa1l+iOziuznweopggBq2/t2h3ZQz3
c6evPKHisxzluBrrlThsdMmtS/DPm068y81F32/kYF2MXiKt5cHHCncYYjYsP5c2R1rQmIuY9lu2
Mnr4/PvQLSzXKv06WOOTxCTJcFvD/fVHEm35lgwOJ/fR7zHw7CNoJQSNLkrTn8bnktHF0TenFym9
Utrl1ELewYLJwRnqEwLfC3XcxcfnZE0KzfDQxwmPD8bNwCaE70hME13q8Fq+j2AFyW4JqP8iuVeb
+1sn++q3t+tkcZmStFBLkcWXeIVB9Q73IwBvWnH1HCxM2EMpLiH3iulaM+3ja/kavh46n45XqmyC
o2cF7vHjX+Ftyk9GzUJhN3Q7/oqsE+D4+Ftc39AcZtF9TtgsRvzAriOvpPkOQRfr3+y3xgSJYcyp
QqrQ+8i8UOGca4B9+4onBxQ1zNLI0ucFRMFmUKiOBWJ2dOjDirV/mBOpXBGcJw8ixkcs0BLYOJvw
HgpEIVlroJ+nj2PoRsgzZT+cLjRp/ln8f/sFTtrFdXwUFKszTQZnit9Zy1r09NBpB0cIHD32Wgmy
0hwMJv9tqLBCP2rt6kP8B+C9G8sFE/jfVzJ5/sn/9wtCJMI//yJTSaZhPDDLY1XBbCY8K6y3nYNb
PI340dxmWz8Ec5O4vyXth4Zm8kikxCobvDHy5OU8nq/Xl8XjZ3wMrHWWzDkAExEngZNGrdRFkTrN
5ZglsUU5xh4A+3jgB6XWoY2jaJ6SOgMVWWtHHppbFcz+G0R0HZ9PTd/DlgAnw5/bYDHaoz7WTC+B
bvRwsVKdF90ft+/Lhc7Nki+3T41lvTkc/4ey8+ptHMu69i8iwBxuGRUc5Vi+IewKzFmMv/576L6Y
siyU3g8Y9BSme1oURZ6zz95rPSvvP5EOzQ6ZseitmwGMqNfBkzxtxHNd7f/9o53rY3+5PWv9/Nen
krdeZLLB7cFgS96HT+ydsXrzANgqVgB+pwaMDgKUMxtUawwnWHyygCWe15lp5/Gl/gEH1VUOEIkU
yUOcVtG3A4KX+xn3FQxnFHA6GR9FQKjltoHO3GCTmLDhQj12FYKNNoBc69+03tLUky9xXM8NLfiC
K7aZmfr3XuZctEYs0Wc6hNf/eWmODxHNg1tO3b/zzkEuzzwFCuJLuLECuK2JH5GUK9ojefeXmh7n
zwZ/XczJkjJnRlaCgu4PM6nQJkbj2CGrYPrFXJ0X494MUmjxdLVSP9pl8+7npLvJU/jDeMIChv26
DBy53Q0x1tng38/Bufnsl9t0spqM1jKCE2c9Hx15l99pV+XgtLVdDa45ejwAvBnjD7PZlC8GWR00
WkDTqF5VOMD0HorHccuWDM0F3xShdClNFRvMwpIGGtWwZCcv8qXoiM8Oxen7gsqH/DWRCR6t6q9P
rlh18bAUJYWTtQsnjwmMkV51s5eCUJpd+n8xzNtVwYQE0YVQM8NTu1oE1zra4NvIZINPRnECdBv7
uAHFWfKt5D4TAuPQ8wVWq7im71MDHoyrmG47eXmG5eDdfOXQ0z2mzFah7v77ZzizhhrwqESsYKKM
lu60I1rVSx5FIx1RNWhjpqt9DwFqB74oqbxC/rFYwWBuhJQqkTFH7Dd0lo62Aqhw15qvo7BrletB
+yHCjeqC+ulSsap+P1JwearC3Yaihs7qpHAUp2yyRiGKH9RgxlQQ36/O6100gouFfYnG2PzTE/nW
3Cn8kUnR4guFX95FYPyTHYkpiewb3Y36SAXG0AgUxegLQfJTgCSTQL7m8DFfrzsCEQzmHabby8Xv
mQf961c4KZjGsG+ifjKiB+VWD2Zv2JKiARefnHKID3ypaJ/+PIquZPkr+xh2M+ezh/lZd7Btv1jI
yUQ/+1n8Svdt7sFosgmQoDypdfImLhlQzwjMvl7rSZE1h8XSxWMYPQy+GSwyl/O0PIpPem7r76VI
oeES7O4jgcWtSGWtdkGp3cfy5vKlnL9thBjoIrzw7+LPeu5ltV7E+KF9nSLv2NvzbnllP627Tao+
M/Cgz10KT8m+vV0+KvFVH6mTlTfjXuNQo16p2RVxfnFnRz8WVD6oASe3rqEP5PY6XheuLuKxz6CE
uHn/u+JTEaim18ZYylbEhAdoxISf54cF/hToLgNCxQ6RGK0ynWPjM1xT8qANLk30zxxB10tgOswB
FB61cbLc14tiVoKSrkOmmdD7V0wfBbbq/GeDxIDTJ+2Uqw7o/9twW/7IcATZ43UJTi8P8oeInOeb
NVhI49xZmNcRbgdOP43L1f4fft/v9fzXSz1Z/9XcCLmZefzAKEa36yGobkj4fS1BVzZXVr2dRF+1
HBS/BQCeDNPK+IOcRhLSPm2WzIf9qHjkRTCqj464bX5pweSVuHRLz1h/DQMzADWdjAJBPv1VpVqb
akGy4gdMl7NNWGoK+lpifXdjVvzUHcqrYk8n4yq7YW0i1wk7SL2daVjUO4Jw4tRPGEimHgojMv7+
xCFUFFAJkO6s2UZB3Zpu/6t/kF/G0NV+G8jZCRMgwh4E9q4Nxs3Fsk/83qE0SJ0E40Wn15S/ranK
rCjzXJk4t8RA5vCDEE1mLDTuMXsImNwg5CWll4zveRS0zWMl3OnlfpFcGnf5cqO1W2bhBEgxUSyP
XtVfhYLHGI0nrDw6DXaZe+uQvyzBsmw4V+WFG+t2csdBO67vhj8F0ZyYevsgpNyFXrzcMCYXgaZw
ekYZ5/UY+Qx3zJ0IQi7+aKH1gWZGHvL82trLHG1AI4qkT6yyapdjuvzAGZv/secISsTQwKpuq8lz
1KCO7/aJ8HvK7uMX5Z6QRCffAecwG2J96qtYv1MMbyw36AfYuIvpKtF3aXW1JBxjfi/pfkqDmWEM
OUiXtBxnrCb8AqSsgdKHhvhNeFMvqT40jYa6cgcCPyCDCM14tk+YB4+OcrOaS+Br3SQEtrDQMmry
LMYfxALZQHAm6OUMbC7UAd8PA18u6fQxn+OkqHNLF6gD6MDJf8y36L29UiH8Pit7HgjVxsKYvnwe
pyqEuTvdHxtPDd2O4wIm60s7//l7ZNG6ZiIhrRGDX6utLO6FsYq4oA7hP2ZDTk22Bvu4CVTMKACQ
f6/wQcXL37r9vBEe8ZrML5Jgh8Z6kyAYPv77Dn2Ob76Wf9yhvy7opG9WDEu76kmFwwBlB+FyFBAf
OjSPeX0b3h+31n6EPABO9ElkKL/2bK4G1c80+kf+dNB/0udzxg3Kwo/2et5GSIBv8s3s3mHtQKSJ
FORpCeoNYiJb8abGXq7bIMOOR9ouA9KPDWGe4+0EWnBHV/zu31/t3LZhoL+EtbZa5L5NrsaGAJlQ
auIHMcgMMLo21LLeZjDIIIAz8vN1/6d471dXgy/otz1+S/WW49dxFz/Tis2zTdNtk+OWhFFIdJ20
IulaOpgeKguMYRe64mc6UMaXqz3Z5I6KEaWDuAjokF0zWMFbeYJb2jOvosfJk+0+c/4v0hppLdRO
H4C/79LJjtUty2zWPaCndbLTRntjswqS8r11XV1ld9qz8ZsfJ7gEazj3sUjDAeFpuF2/41qKXplm
odOWQx87UxSg/WJOLaCzfDR8/AbyRkpeIIv+p8yJLxzTzpg5QLbigsc+CRSLqJyvr+HQGUcxH8Pj
QRUf07yyq9YXc/f1+Dq4IUx+Nrx19iDf8adVlMUkG9xVR7oWMHN9R+DdRHYtZmRjN2c3FXqpmU3B
mp7TajvYOYlE6aanhVcTWCUwyUOEm3tlficCLjI9LXPHDB/ULt71xk63HgVyfa0fy/B4McrjzOnu
6xc96YZIYzpKemIsB2Olt/kjeJ/GSSKs+MCEW4IaG4khA6yyK9HYW9am5shss2LjHYsRthwfcOeZ
3VOGniEMNw2sYU6kjESJaGJqEWrbyboSZ0pRgPwJbKgD+PdN3+/n6ApcAzGOWpBD7r+wrmtnHlqK
l3WPYTJBHX1ygNL0eIwwWS2rHVjCnw79drkt5qdYP3IE2SoDjRccfEgv8sl0dOOlq5hOJGssRYbl
rWnemMHF5WYciNK8igmXiPhHVXGLF9qeWwN28ptpWwsdNQVWI1T1XsHscTuXr5L6UChPKjgUpveb
Fkzc8baQN1MCkNCPqps5vk3ExTGW13qicb9iFT6OZMN8/Ht1O/sC/X0LTg5gqRAf59q0FgYeoyfI
rsxk3Z62CRDTNGfG4I8yYV/AhS4Dn8+0dFfi8f9u/8mBqs/TOdUjPrt1E3Gr1jfwfuXWJ6lxU/o0
vews3CEVRAMioOJKbYwRjGQZgcle7VARCqBWguGSHQE5wve1jOPBWgeaRElQCn59rUcaQ0JfcuxP
Qq/3hJ/m4kn2QPhg5JN8GQ82Ose7wRcdzc9vtavpdvKF14rp2nXniQpMGzcnerL7YRqD05GgSSIm
h8SqlJ1e2S/aU0fiaNreVhGiVPV+phzWamq3414otyboCgzTQZNdteJGzm6SAL8P3ToizohfB3Ab
e2aORHGvqH6El7NI31LNV/GIhT10dJcc14FaurgemHJ25l6O79vucRZvmQhZjQu+CEUb9ChcBvlW
YR+dd9Uqlx/+zKwfKL28OvKjx+JJQAJJL5E2B9Dj7sYSvYm/F8PvcdXsjX5ce2MUOzEKMvFOwjh+
axbXePYP2PnLhnllAZDKemAvz34NpDymjk5QnWX3Bq1d4G8K03hlM6MHHTwZXnF4SK/j5TXBMWro
V4lJZmV1JZND3t9GypMC60MoWAa7tyx8PEL4508xvjcBMlmW+Q2pYpMDdf/Y2LCgBczZdN+pvu5W
2oFyF0IRR/5/qe0FhOTcs2JC4+VJhvR3qsJOlRJabx6Ln+/P8S5jA2yeCLPwOkyGzMrkYRNB7tZJ
mOO5SX/3LM4NsCj5Q8+8vN938w+x5hRc3kthMGxNOYCaHcOXJn6C8JYgLh2ZgFPSDowbuf9JxpRd
ytjOpap21lAyGn84OV2zmFArbg0gUdGzlBxq3OXijRLusv6K4QjSVhR8q++REMfKpVuFp4YfCQMv
EilQ57JtoR2whfSWg5boAK8w8WhOHqG52vI2j+hK6RhIxcvQ3hXlW84sWUDRaCSvHFXfxYUoatFT
TOYriNGz2u7n51JHmf6e1JYtxcKuH+9U835RXiowMU1xnVn3M2EWFynyZ5q6LCoWvTr4NJb2rVxT
u8kU5P64Skw6LJ2saPjRZHGDpMLE71ATLuCs3W1Hu223pdtjcj7k05U6eAKGfkc1Nl37KOprAK2t
SL1NTuXlg/O5At4i/wDeOzpLTs4nO4/Zdm1Rz9V6lQTqyeO7KAfTVUwIMtuE1xzQBYxB6uNRfxsW
Lzl60CgA+OW7qn/FCgrY4JJt9oyEn9sGVw2ysEgks3V6phD7iZB2bhypJ2tyL6HkZLW/4BJP4R4p
B34wN4djUjPN4jh7yS96RlDO569tBDItdCg/J7dEb+SjVprhfzuR6szX3U18V4t3vAndzfIo9Xs6
MlK3Hge6n1kMbhjigl2+RBVZr57JsrlODFJqbuhNPYUDx8Y2uMziOtcH5PlaUyHoIq3BdF+3ByBT
Ra9nnxdK0yMO7XFxqN2G0M/GjbUwfXSS0WlIfN8O98OTimw0dcsJY7tPikonXvRnnlGIr0+8hR0S
ZR1SopOfDuBubpZ6LVI2OUu3gTS8ymxRD3FYeSUIySA8fgj05ncY3Yca0OjlBgqSqLvr7sYm5iuQ
iCtvLj1Z8NQysCxoFdjHWRFSl9LkTw/lwcv63STvSqydevqENYZ5smnH0b2OIDouyH96M63tZV3y
2TIBp5ooSpD/4E+cVNl52wuIw6M1f31wsY6SAbTEqBTszskhOY8/gGgQB0MoMxtva+PAX3nJlZ/K
vdstSDgZj7hL+EwPx/l39aSsde/JqYclX8HyIlNEkhLy9VGIZ2mIa85bh7Z6jACopGyNtrw7PhKt
E2/mdN9FW3XcptMd97GmbQTTyK0KX8XtS8akuFOQUuibY+vX2U4jtctdHQQp6hzaRUBE/n25Z5Qm
PCd/Xe7J4dBS4ymWQ1SCFh1/azsyhpY2a0aI7UMwlBxTZgBmK+CqesVr7yl3nNlRAVswOuSUsp97
5vzt/2XVPtNh+XJlJyXXlCRTox/FhfVQwY+27VCSE84q7aP6vRD+qOHvuXmDdGWv4ACFgBNX199E
ZKLRRjneDtpNYmHjPljFQcC1f+G2nZmzWCjbsMVKq8LNPHkAE1LcssHgtnWe9sqLMQOWWWxiePHg
lKvq3dUMHzfL4Bm4Kojs3nUEE95fQtyd6aHTgMDzxXGX1+HbcaUx0QnGHWf7lYIWU511Nwr/nbKp
I5dZoerTm7iBFnMxYuL8R8tsDvDHwKKelsR53ZRpE/ZslVcwTbLONmR7vg6ne8KFAv02PqQc3g5l
7hFy0f7Ory999zOPLt/9fxfwOTn/azIuqVObmSjUsclSaxPlgMky9amcDMMuHMOZdvMtay8pF/ke
Rwg7lfmi/Z6eMmGdgfaVuzykAZ2P4pLL/9Nf+XUN4MpMA4MOhL7vi6+YmOk0sB+syo/YpdBfFLdW
3CEMooN2K73SJsSNAguOeUfeuYiCRvxjCGjeJC7sd3evll6DWiQLqvss4XFmebXrPURTY3A7a5eG
e534vmFbv4A3Q6UY8hlivW1Sv3wi4mtr3SbvyR+cmozyc4euFAExGh0f9B1475/J7t5S2AxefsCw
8oq6C239ofWiR9Wf3iKkd8CRU4fAN0694+0a87xlJP/7qNox9LoKPvkuv19B7Bdeq+/v/Ncbd9Iz
HLQxXuqWwn90snc1Y68C5VQGYrpFE8j0Ek6HSMxZye9b7smxH8HONXdLci1rK/5N+bMqzy5XkGdE
GF+v66QQMbLjEpaNYB3EwUU1zBSSoEVEXNl1/FFck2agTM/s8dLgSyHTatskX/E6f84eW5jKr8J1
d0Wy9HXRu9FvPXEjycVB3TLTsvth1Q2kZfCZLe8ztSNLuLxHejngMTCeIziS7T4ON7X88u97fcb5
xneyFHTQlirJdMy+blRZtr48aWgdNMnGSuXGTrVLUY566S/6s1eqMwb/JcjRRW4JSCBZ4BisBwHa
yZ2dtr78Ksdrmg1zYtGN0UvcqbRlKcIiRy62UbmZLlkGzkiqvlzzadd9bOJMJl88/BTDRIy7aJ++
NU+Fo96BQ6FTNuTr4FIGL+util+opj2jjo+Lu/z6IH57w/9386ST9b+emrRcRt06jHj0xR/SnXnN
ANhVn5KddqieBlajX5AJHrqDtg/v9MdjCwDMVYpt3eJCB10dJHeKowpOhy6DsdXHcsmDfoZ6vt4r
mpC6hU2U7sXX33caQzOVuig8NNK90m6H9roX30wymogheQNHwZzwQ0X3ht2GhJSj0887LfGzyGl4
uU17lvaARfqE0E9gd9Y1C9TO3PRu86qjCDi6g8bz6Tcl7cZt3DjtuzzYGi67OlgmN2Ms74h2Hky8
CEfU8772A11WOW0X00tMe0Kznt+HJtjfoDF2LMJV5yjKTW9cHtWc6X9/vREnJU4viFozzml4EA0n
eUf/7VZPoMblX3wFZNFrI5hUtuwSn+D8ovHXD3Dygk1DUVIOJ+EBhcuEgBaN9vsRj4O1zRGCDpDk
nXEklJQIyl0LUp/weMQaSIxaDIg2DuRd+Ug96zKp7xUmqU4CdBAH1IMW8P+/gSSlvqo+yZwf4HxG
7bpTNnLsE5vUcaLN9sUI+tntXtAC/3vlOKPr/3JDzRMdYTa3STRoAjv/lp5B/MvYxA+MFm6NwmWp
CKyLIJ8zZD9TRnODIYKChqL6ZP2lfm0XuS/Cg3mNnTilk798LKgoCUB2gXXa042mO8L2UnV8ppj/
+rknrdB5GOtBjtmPGlqMYhAVrvqm38RPujdy6rE/cfAr3KGDZMQ7nz4PO2lz3IdsU8bTCB1hpwWq
T4feKX/H4NUuZdR9bzV9vb6Td1zutVJuCwqNDPw36Mzwak1ISVh44HUwS4uQUEYe1l4pWG2Cl9Wb
6vfjDldAaLEuapAHviGdjFkVzXY2rUM7+ZjrnOJ5NfnjNLgGsFU/hEeUh4PBjNyR+8ci2pEdPZl+
Zz0TgG04M/yB8YFo6eWdwiQUHPEldUAbC/v2N3IAX4XfRhR5sZWVrUgFd2mRPENuo7+Au44alqmp
/DnE/LuG7Ko2HDrW8eVhDXBTveg+86I9MIfNsKlrRP4qQVogMOQXa2s9/vtFMr93lVc9wZrCQYOF
0+LJz9cPerMsMEEOVv6jKpgMHoHZEQzrtuZtq/zkBBnXjwpxz5l/DDdR+UvOmSoE7RU9A8JeJ/Xa
eheJkez9OL5N/4iiT+Y4fnpNfIqP5D5uNGXLeL9LAradNnwZf7DIwMbVdS8PV2l/B6ilPWDX1GWa
t4453Le15HSkU6L8N2z+bfqjcj/ftoWdbRcioCv0QXmJMsgJa3fJPVnbpIZTk6HCOIDmXejOUCYI
ZFxsTSDpB/X1R0q0HCYA9fr448L9+34K4/7JCowgFdyJddp2aYxl3eUa66ACszNvejEoaGC+lpEH
7DEL7wpMp6uHgBPAOkeAzjenu8q60Ygk0ZEf2ovPL32lbaINTdbCbl/XCd0V9toPVXXzxTUFvNge
ygqYIsTM3JYwHqKDJO2WdCfrZAzY1lPb+km3E3nAtwZar8IedjOpQdrenMio36Pb6GcfF+DA4ax0
MuUh/jDCu/yQ7ikBIBCnL9TfHPR3RIZk1UaR/I7N4CW6jS4JwKVzL6si08njYVM4L54so109H6fj
cbQOR/8/cBXqUPByzBJWNyImz3//Pp9vz0mVxO/zv887WT6nLjFIaRysQzzfkQ3WGz5b8PG13hq+
/IzwHBlMianeXYE0T1Vnqzs5oBCCDNvvaEXLOCW2qjdtOgKX+c/gpSgVkMrUyLXYU4tAW2z8rREr
qzf+lAjzQmYKgJEse0h5khNvcmDzkJgxtr5P10vvauCBmkCsg39/07Mb1N/f9ORNLmepNYR4sg7z
ffSeHLob1NWZKxJV6qxelIGgEBDXDsmV//7gM+ppXgFYNPwVI9W3ebM+55I+HnvrMH3KaOkchztt
k7eMKdfOKHjT2F+TKPVNy4DFsZ6NCWXMyq6nBeZgFRouxtHJZ4rjtfeFTpZgEJQoJzejF825q6BJ
HXqDScXz0u26/t0SoE0Uf6T6UVrukFFhJOdkJ4derDiIJxge1wS8MnUYjggiZuT9tvRDz8iARO5W
wUT8wVDt5+KT/JzZxaZur5tPZmv50UWb4bjPfucfzU8c4zOxBgKqCqeoNjBCmTbh4IM/sGV6rjSB
vu399o/13rJgPR1FeqJPWu6lKePbHdBY6828/TSWia954QnC1QyAzFrtZtjnQoraVbwMOMq8WTTk
VW6H2aTdwqoeJVuJb0dp3xr3dbkJB5QObeHJile2+zy5HZUbk0r4kXxijU26wagJiZXwbLu7NWq/
4UrdSXmZe19nq57tgiAl/GzQjULHOj7ir3mNq6cLT8/3abdJ8xTJEJB6uEanXeKmMuVZU2kupldA
cnGarz7Nks7uRqpdnFQonIl+Yvt+haJ23GGEXf2v9RJI/eoWLwdv+ZV8yBfRNucWqr+v67QPgPdV
NobYOgh7/AfVfrxHHrE9/rI+Mg3Y4VX0xO2uwGCSqyzaxhRYo0O0gbgRfv37Dp0ZQXy9QydL5rFs
FyFckrX9+ozxjuP/Jqod85nJ3BXH+B1gw9rnh53HoDeeJ6LDMuWlRs3D3sm++Qd2uW/CjMmxrxFb
uxya/jfdFQ2pmnpXjD//fblnVBlcrkIOG55KXf7WlyzEvNbSSTAPFSF75u2QXCm6Z/Wl0xa3Q3wH
qcBs943lUiwCukGcsviilxNgwoN7JHDqVzP5hfLSV76ClTS9y5la9tsenAKZiMJmTJ+pD8IxAAAo
6S6FJZ3+MAqqOFBj1uLSbn8PoEYvDeCN9Taf7CTESjBZAWNMhtfpg5r3odRVo2EeDHo/GiPSTaS9
as0mFrZzBXb/WRNRenPux/9ohT7NbFYWNvOwDPTFG0Q/b1YFiqUFseyJd8XV8qeWYGR5RxFuF+QJ
TzQCIE8qltKsvs5RmVH8zSSX+UPoGd1dEpHoOxRUSS+pdb+omyMGcUD1wn6od5ivzXgV9Mw57rN1
YFiKJEv8gdan4FBNvaTxmvw6lv1ZC8xqgw2bktIYHg2y0kxfAi+hMwO/RJY9txB/uWsnr1Gz5Esx
9DjQTDBkqLtfUagIJN4TqFXvmPjWdCx+CU/TMjl9u1m7xeaG1zr+DcwtHH726Y7W4XxxQn5m1VHA
m7DmaAq5TafTm1FvQkHOZPMQPh1xJXTEDdvHvb4VmZGvRipxE4KZudRc1M4sKgoPD7wkmsaM7U/O
41Ikj8djLZkH6baRgr7gvLbcYfz8DKFYlE2FHqeo35fxjx4BPdhJyrYRDhN8SGxIg53+4ac9Evsw
r4nuxs7Id016JTxl2/DnIAe55ZCmVCQrR2PEpbWzQHxbj0zOhE3Y+xEgbcACyCosOvOuWnndGlXs
LhcWLP1MTfz3tzwlB8iaGnXSpJgHfb7WhgdB35L70WSb+G491qSPmT3u611a2PlO2JreGlyt+HSA
VsMVBRQ16JrmllZuMdpl4SWYhAwgZ6v1NjQDkFccG/qaRhtkc4Men3YtVETj0e9kW+Mfml/XanLI
ELBAgGQXb3tXxFDOD0ssNrfgkjPK/PY4sYWBdQZ3RVQ8T9VJuTHp1WxJC3oLOTBuq86vxNsmuo/F
m3p+6JZbUXhBBqgwrBRu0J5WzS9SDB+KBb6DzUuB7iTcRXWQeJwaKtdM7qzQ6fS7NvHFYUMjl0KB
tqgWunX+GGVQptBTOxqkS+abL8aeheVYbyLYWoLhqiLnWYK1BcCgdiW54UP0Cy/Fsb0rsfhHLi+a
Rd5Qe0PqpFA5g37Txg8TKqAOq15rMdKHh/7ak45Uu4mK9dueEVnPQG6R1l01gELiJ4QsMnveGkd0
Sbz/faYjq/LaChaBY1ANfCop/joO61asiIM8tkADrwhyL2c/aRzwwySIB1WQqTfzEclKe9vxJNFJ
9I+TE/nWPFwYon6XW31eB6xFBBHyqvn+2ruM53RWsz5pD1br1ca2Ko5uXvIKqn+0XGAuspW6R/Qx
FhDPeDcJBBjutDpQjcCY0TrvZPQcygMC7PGnGXl013+U+W5uNzVcIk7z4X7SE6cU8JV74TgEKu22
iDYSv/4VrdAbZW1d3sc439G/md4ybo4TZunZqcj2QtEtTdfozKLyfulviVVdwj8S8/W6OiA9ruSn
pXhXpId/b+zyt9f6846gQCPVHSnEZ7f3r18G166pjnPfMhlJbvLeyTTf6rzZ06uAfmZ2UxAh8GuA
vQXK3WiuisaF1loi3PD/fSHfuUTrhZChCQhYg+txeoYUi6Fs1JFHBLGM8gz5aflplvuKxRAPz38W
7GYNN2VoZeT3lumHhocLpa12XeUbTZBafms9MiORDtp1iSnx+bgr50P4q/OtQLxiRk+7w+2ZjeTo
w6mZEj0Q5H1M69gAKfa7vRburAmBk625//5q8rd2DF+NuT3ZWqwjqno61B0rqTLTUmwPWeitfTQN
rPXixfHNDFba17JHjT5GEvSuaW4TYTcRKOSH6jYL/Ta/U/eMPpLnf1/Sdy0m1dyarkF8lAVE81RL
tmDzi/VQa9YGJGHa8rJBqDG5Oi0XB5evhF/bk8mc0/1kBcpemnN8F7acfP669v712ImVJevhkc8v
0pcerOW9JJL0rtVeYRKKtHw04BrXRc9g4zaHV/pC9UKexeNR2Kjp9bJiwg4AWS/clfX1/1INnlzV
yfKQzmOlTpXaHDIpWArWpmbclMptNO9WI6wHQCU4OrO2bcG0wfZJ/CX1/n0J35v7PCBU2LCfDI23
8dS1PiZiYg253EJgnD0DIVzev1jDDZiqVtkY/evc3hzDD0yW2U2OkDO819UHzdiJouBVKN6Gx5wB
a6H+inDkFoNHZAYILi6aCQAoL1qfOBkqAnTZnsr0QwyRBN+2KsHo6EHlp6h7sIgNZj5MQaI1Twx2
E4Ls5CY4Vhde+O/jExkpI18WCjdEasC3Xx+ByZRCMp652QzT4rs+KILlIGMhR3k7u+DndMdyo49/
395zryJoB6CmKk//96B2qR2Ntg3blgm6hre/vZYdJvzmqtvZLjYD/OM1WcIyGtgB9eBb4quGTQ5m
5h4z5g/ChXvw/Vi13oP/XY5xMvEwCiMypFDXD+MO4dTY+Wrj5Fjvt/q9nGzN2ClYLfAugsopbZWw
htwFfl+j0KXpUq32VayUPKjAAohBkv0RAoMnBOpe7F+YmzEua0p+Yqd+mx+Gw+wSRwCj9iByxA4u
WRTObPJYhESTttxnbuppe2YqljiPJYQ1OZS0bdm5QueIqIqjDW4qAuhXvzLcoICMw6UhcMWtXi4a
7b833ilEEW9AB0ZFA+X95BWWrTlMMDQi7YsY12IQiR2JFmvEC8My6pfHfT8+RgHiGXSH7RUEWHkC
Ell7l4xT0vfFZL0SlHvYNs4o/o991OtmlolgHcKdPpHcjG/XXhhSIizcrOjK5o6YTNidDartt0s1
15lHnc+nd8iklgnKN+OWStSXMubFKhcmxlNPthK07XsUl/hG4jvGlUen4uA47UhTogZnLyWkqEyc
5BF85Y6o6Uuu5v9UQ1/WV6jhMqoiLoZyA7jw11deSJVkMMJmvh8EPymCStrB4zOZ+Ectgy3Ei9Pe
pFuMbi0nHmjDtL3c1slWHO714Z5gDVRsPVb/+ocxPpGD2nWeEa3HA1FxRYQOHgGAzU+a5XRFUQ4N
26NdPs+3FM6jXzBvKGFZANeA2/yLYEsoVHfJY/2HfntfPUWcL9pb9P/qaGu4QJAjxs6MXCT1FINY
8puWMZf8AF0YuNA87uL8WiVxx23p3iUB53oe8yNNBIUAPymm36fc5pC6xSejkJgO3CzZdW36aJkZ
Dqvdra5ArSxvZlA4JGGx+j7p+A1h2mPnCX8VadAcg3K/4hMhM7opA+X+IQbiavrq8Q68kD5/zBh8
hmGjS63bE0HUGAqySVYDbmnYybbKxcRGEoypY4zYNKlx6MvCD3d14MJyO25kOlvgGOfKz/LrY34w
4rtRvW7V2Ffrl8R4hAzBvw33J4D7CyXR977255NgrhBS+rjfFv92lqwsPvbz/dobbDdSeD0THoi0
8rhpzRs68BVHK0Z4pMMnwb/3gO8bz8lnn3QvRr2IxB5B//1k3pJWLoIs2SrFfeq3sY8hWI/f08pL
0UfKXnhhe/9ed5189ukbkAhjaDV8duehfB3areTL+MGdo7pFdRIzo9wp73nORFVhOm9f+OZrJ+Lb
+8dyoON6ZTp5qrtGzdVkQ9jOdD0XaFpe/8YOkkEqZJhaE6FIPKVHnrPJuF3g2OLn5dWlLe9772i9
A39dw8ndT/XMahfjuN6BSv7RTW8paSMgZLpdqO1RAeEIWe6L6VoJ3UFcXcZmBhyd1neM0h9U8xqn
kx0f0t+XFuzvNSlXhvR3rbvMz0ySr6uTyop5VLNsvTKVQRCWCRhnAepvZWsMvqBuJss3adMOCK6u
G7JKroViF/V7GWtDOD6H0nvWXpDRfp+snVzTSZ2sjakRqyXXFL7Nf45baQN5fQMJbfE4K150NHzf
s04+7mT37CpBMor68xYkB93prwnRrtJfrF0kS1Rupm2xBTErboK+cy4uCuceT4Vhk4byFRbKaSMt
18vjURp5PAfKLqpVN7a2YuK0iod1IobT7rYek81uCIreo6EK2EpnqrxcPp58OxWv9+F/V3La7FKS
Ti1KhY2KaSGTcwFjCS5JxRaBO2/qvXiLuK78k37Unk7WgRgGWmPHO+PXhfd1fRdO39e/L+NEDVaQ
mTvVR27I0S3eyTqOHKAR9cvPoyfGHtYcWPus7u6FT73wM1hrv/Ovs1miFWZc53wqhbl5H2t0mZ2k
s8u7ZMMJ4c24CTf6Q9IHFpJI2pJoCzcXi5dvxdPJD3ByOBD7ZJxjgR+gnm9Ex3glXG9Cpe7Mur+i
WW6zewijP5h64GGhkMMOSa4VvfEeKmlxV/njRybZIWF+0/+3NObkyk7WL6VqxKOZcmXAhAesTsdf
BlLFX3jsAt2l358vXEJzZ+l0sKqNfumIeunHOdlAprrXi3H9ePxtVk9wjq3/6fn6XjQ783u2i56M
0mVKIMIYz3eFH/licHFscn6d+Ov9OFmWqn7WBePIVajBmO8m6OuqreI0d48f/WQj5ISrBUmBzCkP
Q0Ro3F8CsH9XbH7+DMA9RY0y95urqcrFNivMer6XAXkzRO22jb6WtGJ9RVfV8iLpT5ptFM4+mYgJ
0bdGm0jmEtbK6BCPo7fOhbfmm2Tq5IJObkmpdKYyGFwQg8VyC87rKJNUav4/zs6rt3Eu27a/iABz
eGVStizJ+YVw2WUmMYti+PV30A3crpKM0jnnoRvor4HPFMPea68155iL8Hcm+JxpAUeiyL7DzIai
3yXm4Mbfn/79V2sF7AAdGymCqcu9PSwkzQp1/n6CNosAABNEr33eVrv/wO3cRF+F5+/sEHBdN9eM
6bX711+/+CoivW27Zpi+CgRjjTdqfAf4BfTCGeeBfNdIa5pMgZ1XazNfIEH+94+/BvRON1+dEn34
bx2r299LVl611TkL8QhgLZZmx/OsxvjiVE5eLAQnEun5dU9N/t4HbgjFT1iL3UN32h7x9VoPkYtU
H6XM4GEnBQCLF3UHvVG3/COCVd0xoo9aOcTnJz2Zwtc+mpWQeCRS/fsn/FiV/vETLlsBkpFLmRgK
/Q5DnPolueJvpZj3NiPS6ahY71HMk9+t3mApX3sYuXPkqpA7J+qgEi+PZJRCtOsFs9+ZRziAslNW
Lsqkhs41AQwxpQ4zh1hYNMY8FDZtsYk8TgR80hDiyWnIQUsikka23boky5W0VTWIu2W8Oqn3N27Q
TyufriGmw501hX5fbIaSxUO2znq/K3GoQ85O5zWkOkK31A36ClAfDA+0t/+fOv46ltiy/PymReen
TXkqoDFg0GIgYPPvd20YzDxTW6nfxcUdKsR+JX8xEzo2O7m2zWXlKL86rK75Xjh/leNHOoOsoDS/
JEBCSbeWuo0oOfKwbjiq3bhB1ysQh30auqzLhiHhn/n7wkQjU5Edsm8jZe08o9yqj0e3/sVyKDgo
TKRZGHl4qdNFPYvRRqNMeb5xBde3Zmo3YNnBu4Sh/VJOK2aVpMjBd/kowaaRGHnZMiSGhTRJMoPx
0Ci4zmib3lz9rtefv//yxeorHfUkV0T+snTQEUysKBVC3W1+l8/44lsnbl9ku8SkuLrZ1LiuVGTC
G6eDA0NnDlUXJXMQWoSJnaKpHjie7UyCpT26w6bFPCAvpjZC7rWZg5dhovHfWPSvrUqAixiZ8A2r
eMauwhzMMMz1olCOB32nvoVP5aTzhv20kwgMIOr+k3gsENeohjfnQ008CfYt3YXZJd7l0CZxUhry
sglX6as6v2Wj0qcy8a8t4eLaLh6J2dfisU4TZR8R2h6vO21VIGK0+jvgl9WrTOFsIpkPWGIc7N9O
Lm0CZM0oP+q5gKbMeMtR4enpLyan4XmnJp9JuO4YWWa7s/yrYlRF4uWpPnnntncDl4MihwOCoHnN
zyZD02VjLVLRN6G7ZZuRdaLw2q+0WVWyE3kDCIJ4q5WPGo6BSvyl4O0r6IURl26us2DFAvbvT+Na
svh9NxhroaIhS/wSozT0zYnCOlKm0UKAbppPsd6d9d+I9/vF8fhQHyL/TPoIiDpCYfzMt+Bo+TXU
E6SJ0MkGcA9oEDf0eSuYMzTJCLlSyYD2tBb4VhC5SHF7T3lHKkMgN2iLAJdF4taH0DO8YiG7poVu
35OU59pYJ8mKGakjJPjNzYcY4OGZfkOhLf/9q6/rRH41S/bktgZdc7W7FGHXxIWUZofyRZ2JjuiZ
KpcP05JvQ9uBY4EL/Zr6wV5biDd2tmsf0vff1mUCAlTQVZfzheFY6eehOWaH7KsjOW2ZpksSTTJb
Pz0eDW+UGCM67VP/UG6l5562noC/mnPOMhPsJrFN7mPtWwGitDkdURxy+cqaAQbh7UGMszAt76Yr
4GopubjiiyJKlM61rqeGukfGKMlrfViMp5li4u1ZCuFaoYxn/pkXO4PxNHFRBAVVoE1nrUqxwoyi
fOhLx8AXMPki8cMYyWoUX6CDldE8ZnIN9Kbp/D7+Gk+fpcLJ4NYPuIaYXvyAi8NJJTWdnMt88oA+
OLev6c9CX+UjZ0MEbp/YlbnGCTa9p05PSM5SGuxvl++2YqpM8i5TWbKq3X+/hdeNnYvLuliJMhkN
bZirKqZaA52hOUcSPCV1ndf4CXD5vuaqL3WuWbtK4CFcbl3JOTmpwKICH9QFHPLvC7oW/00XJCOP
lKHYksVzsVOnAQ1IvbBUWvNoVRPewH4FMV2K6Cros7ij3PLS82FKvZKWYW/jkwe5OzOgMywnphkg
fhsi3ItCB5+97U5IZEcz12U6mT/XyEFu4Yuuy8SLK54W+z96AsMpLgy5M9V9T85Yzvh6YeqrhkSz
6dCnCnPYI4NAox4aAPOohnqsneT+08PGH++mpOw1zx1ctV/QUwd1rkFNubUZTnftcsP5864qf19j
op1NNat1ldleqXmRvhfTBYfSvFpGfhHPavS9FIpTT71e4n1PViJpIdXyBAjalff/fsSScVULTXeM
DCINHrrFmPPiWxBjIcrOfaTtS0SQpBJuYwmj3KaonhqFhcgjJEzt3UL6DxgE527yjfAfIzy1xPos
M/ml1Q51uu0i5lPnjSjMExBe3cYU5jh0e9HB6ybbgCoTBHYANKjTcywyk0dcX0ze9dNxnhMON2IJ
Bcnt6yTREM2pwEQO3a591YP5qViaUL2J+LMt2RajzanBRRPbCYxDr4mWCrsRPeHF2NIK5rkGOI8C
T69eQmEfpY76ANmRD4ghseQeIQNrDnHvYXzfM1k4PklvpoF1AbFMPPqG9jIKXse/v7KD0M5WefRZ
v4G7LHzodBjN1GIe6lt24PN5bRznYbdUypABN+Rxkh0obCx7/Aowg8Lc3RgqLgtPJTtlroc2FP5k
IRgzcWQXR5cPb2YU7OGEuZQh6hHM1brVlybWFviFna2mTg1Ly7NcDi6n7rmU1h3BVSsp+lDFxwbt
WTsv0peeRgECKsOXzh4KSxHqWUgwMyMe/M1wC/SH9Ag9tF/SGfWHVfW/PxFOb9AUtosDRaTIuzho
nAMj1usgkJHmTCczbhG8XG8iUaafuZfsTEbTt17bqzoa2QG0fIupPBGreOL+/oaqI5ESVTrK+35b
1/OGeq1aTJYOQp1cUXwasLUAREAhduvjvWpfGAanqUn8Y3DkJKD67z+cNePRsupjcsDvBe+UAIEO
BdIDOqDqiVVY/U3/Hxqa4Q1+Mi8erA7u8IZhgPkivmSZc3pnH5ndKu6V6yVluiqToSVsNo3I7L+v
KhQ5NI9dmRwqCgaXvOB3MrmOtuTH8/Mh94OFCDBchNcb4QHYdeYM5fKxWI1L63Gk9ZR4y2ijVwQt
TjZQHEz/XmR+2Nj+vryLVXmMDHMIypybBoBxMqBKq+iQmzTgwhmdURnDw7pdyy65N8/KYthpD8Yn
gPYbV3HrJl08OkPvLAOeZXIINtiBH4gUjB31a3iyYNnHrFLAxMJ2CVrWReK/0ffC4tZQ6Rqcydsj
8YQkndUWlfrFa6scW0mO4pPM0n9awD84x17dzI4utB6mrqrody3QFNK5SbVh9MwBQEYKto6k16P4
cEJ5gkR5Ag7lkq9ThyOsaRl73sftl1o8dxpmY9ZZ0bpRBxjT8/l7x+KyNQsyk64jWL60nddZF3VZ
F0j7FmYjKbEztotI+VKg7oqEo/vhaW2my4lSEhOPUqD3dCvBk5OFaN2Nlq2aB+klTReiSH7mQcIZ
RH66y5LvR9tItOtnIbNJKRFLvL0CvCJpacLAN7LffRZh53NMhU85eTPMO4lI3RAz0xSWu4hxE6Uq
0U7WuzFiiHJ4gCXwRLc6EHk3VF73fAJRMKScNLCW2EE5ayTPjLeBPFfLmaZ7JDn++x1TrgYy0wP+
405dfIh1EpSWMfCOSYeTscg0nx4HHav+hQUiJyvpywhdazsStrXUv6MzhKfEcJFsnvipNcrNz/Ny
dKxlfweP2LzTvX9f3/VUc7o+wvpgNXHAw5/090JxFNqw1jM5OZwkd3p3MBNXm+4rVJYhgmA39c4r
eSEbC961M0CB8g6Xw7isFt26hC593GBCvXFFP32Vf17R1C36o2JL2mFKUOCKkkX1FGywAUjVTjIX
8O/8bBPOMt54aGz0KzL39CQ9obf7zmK5cRk/Prg/bszFl6klnTZUPZeh2ULoEYUsgqlit37pNsG9
fH9/T+JKC/XRQvvrHnuXAKr/gZv4+mT11+O5dJZbcUtKTD4kBxNTqTEPwk0AC+XkCv3KGA5woD2E
V/l40BXcki5DtkYjv2ROrigZo/WwiEwkpisDXyo22nFxBqnd+GW2FHr33K61csWgQ662bbUdw12d
HQxOPad9eh86xVZwz8JnnC+EflbBZVJn6NX/fZO/jQ1X68h/b/KlwDTKMiuugi45iPGi6tyMNyzm
rOWoKTWjo7+TdNCmnghLW13UOMe94j1eGc/QA93SGwZ/+KChQO6paTyqB+WNIJfzsiWv+gXIIlyX
whEFqCFEuQQTPiTCfXhLmX3d/v77AzIvtjKdDpuea7wnTJQ0Px09oDvUHKpdmiRt2UJtNw/q3Fj8
+84pVz3T6c8aiqqizYU1dHnnREsIlWTau46L6F7h72yh4mn9gd7A+CHvLOYCduhjdcaxAIySjsC2
utPm6SNU2Sp67EKPoDBDpKE611C14cG1NiPYwZCC3iw98uNMkOw3mkk/lSU0oClMmJGTgHiplVbk
8yltGi0+nHwul45SrYHdH+84WSSJHUl02SjijWXwRM9DcghwRMwEQxGBl5a5CUFcgC9RWBK1VYt0
43ylWtOKCUDR3t86ll2Tbye86R8Xe3H6DvJ+MGJZiQ9dSVwv1AmAkrYqeAhsCc1uTh+Z6ISIojpP
eiZsRmoObbGPioUlIaJ3wt/yffeabopNwfHtt6o71aO8yL9C6JJfUG7q2EmewODkvjj6+nk2RKuI
qLrSybYlgwrOCanNCQ+PRAo11BYhWnRPYolrbm6hJ/jfT6Iufu3FRmCdU2nMGjM+kJDX6hNZoAar
7J7NuWU9WuJdJ9ydTdCqTIkjm4FS0M1TBjzQld+PLjazdqMBSOLYLPrQGBXzBXsreZxvCTt0swnT
6SV8SCwnWaFnfL3ZUP6h/v/rYV3sGoMpnoqkNeJDYx54+QlCN59OJPTFe5ra7bqPZvBmeSx1vqBJ
JrzpyrqpXtvRl8W7YPBHGrAc94e5GNx453/aYcG+g76iGudAfYkVSopUHoc6Sg450w1tiobGZJNG
L1bq6E/ji74slikqkdEVRE96IzYJbhuD+fo3XE7tMTs0v0gGurF6/LC5GbJISq+pU71docrwIvN9
Wqm0T2kSIglBXkx+5lasyeODnu1MLnMCX1sMYKhOj+O6mdISVsgSa5+6mFOkOK9qUnsWcj3Hb3KH
xtBto9ebHbAbF/qtOv+jGGjGVjN7q5LApvlAtZVwT/k4oZk6ihAaBor0PinFpcwNopkYQU31p3nJ
zeV2OgpcbFTIgxlQoXFXyHC6+DrOYa7VlJbS1KIRNidksOZCMh+z8ok0SUX6DYciwEeOeU87O1H6
mqcPpbqlzy2eZlgm++ihRBjkpiegCQmr3NyRJPgR88CaMcxgNjm78YTVGxd88T2chXQ4DYOOiLbY
WdULgYedhwosvc8PVbQUS8AYi5y5tpv4qdNg4kLraVfCTGN2UZKbmhMBjwgBEgl2b+TXGafATSNa
jsHbW4h2I7+PaED/fdXXIB0WoT9v80XRFTSGXhzzkq8YJ4/qxOxdc4vLm5wAUItZ+G6d368FnX//
yW+f0R9vmGjlWGBi/mTHW1/fRx+cEKa05S/VZ/ma4a75P6i0Lv7mxaFgDLRUrbs8PrA1B8E99DRa
904/N6lw+1kjrtLE/Wjd0cumHlNS+gKCVtE2xxsn4Fv3+/uc/sePLxU9lMzpfhMmBpzQL2ZQEJbx
A7np9JmCu1sP+NpyOv1yeiWwQFFzXrlE8rZXlCbLI/KhSIlgP+XPIveQfyu/GtWmVZIqLynNbdCE
3Wa42xb9pMc/fyqCE5MVGQDLOgLg8s+rfgn7fKNgz8RZyXGROS0m1NJXEz8gV4SXVZ/Vin/Knpjl
2U5qbIDER7S8hF1YzeNq3tGX8W8tWD/f0T9+4EU5eDyNkZmaBSZGX/GV2B0ex/lkwMFk/NuYRsi3
/uIPswtuKa0vPGiTDe1yrF9nmqhESUnOFYEKqoOTM/SxYpw+YWrX7NPilmG2Zdr607CRnkHS8qG3
gJLPG5KuU63Goov6fBu6t1S71yik6WGDfMSHOp1irjrJWdwbkSHGh2FpLuvXHLUp8k/qessZkI63
v1pxTqvbfFIf2032WM9bjibusQF+lN8pkTNKy5pe2csw3CWMxT9PXzJgxgVet35R49BuSPWmBbww
7ul0nibJ+4316BsxfbXsa/BEkLWD2/qeh/zxfehZPQgykUYHfUO9ygxGID9j9KrlccsokPIU1rv8
kexl2a6fzK3ObG6nLQu3V6f45Yz9kkLw178XyWsG13Rb6a/yIfEpqeLFKyaegvxU5kZ0OJozpdzQ
pm++EtkNR6fCjVA7yVpc5hBlNBTpCIQ8Rsjjc8JkSLTVh+ZF2HWTyMmzxpaT7Uaks06hBjH/xs37
YVjEJZo0iMDBmmjlpz31j5sXJc2prStB3Ou70s2ea7/q3kowC69p+6RCf6nm+iyc4+nwT8P+lG5O
yvaUz4fP9oOhsbKkkVOt0zXosL4G7GYsOZzcfEd//F55O0WFhDhoXZfnqLJV2zTqjQmcXCE0m1pQ
7hnoyTgBwoieunlbfjrzGioNP0yjCn7/y4i1XheUvKKptg+HbSq9BvVH5Jgg7bJlLa7NiBbWcT7K
rgCiaY0uEXMJRGfN57ygDytD2bXa3iTubC+rDsK0ynqsFEdO13CHmQ85MUFK0SLODmfTwxHXnzeG
K2MJuFVw//h0WW0wpGm4MK/CypHyWYV4HuAkS9M6LnyoNPqb30lGaTZH5jT5pJ9UL+1fI7fT7gfg
zqj7BvI4Cc1edronJJ9EtTlBtkLckKrzSN1VnxE9OvEWdulb+Hv5GZMFatDjwqJIFOTfbyLMdsUU
6l7c5wANdFvzzwezdePzFqVV6IZE20Ee12jM+wx8qWqK7kBAlKICxHfw8sC7KDyYQbrhNcJnGHKC
cHttRuuh5LIDN2djTkuM0u1dXT/3vdf1nEEi2zzhPpw6LBmB23aMbX6lVjsDShOxkYE7EmbhiIse
2W3hRv08zDb0T1XEj/rckslRSW2z35vqe1N7E/JaQA7T3HfKok1eIvOpibbh2QfbdfqNJUx5FCEa
D9aq4CCR2MNzf14Yql1Edu6c4o82WCHzvnGM+PG+Qnc32HkwCpuXR5vjoJ2k0QKHL/eeduhf0spR
74i0mIx7mG8FnyDzp162Tw/xij7ELjqUz/3O2EV3JApM1fsvAc6nI/EeHO8bZZWOy6NGBU38uFNx
hDtnm4yUyJSBoXqXdouaeU45j06QjChX7xPIxuwBlWet+gdprgZ7RdnWsJfL86fQ77tgXpwIR489
U+LgWnvjuEH9jUEHIqrWu8kwr5oZTmVJI39kXsurIdnyELRkZUkr09hR4w7QUlUFBniurhMGJgl9
6hxxFHbeQplHxvrYOXpzoyzjJPZD9W5YGpJBBu3McC6OG+VRasUyLMODGc8zEd0EQ4CvZtwoqQhD
f9mYiaO2sd8Un2HWEAbYOri37QHbZKa9lN1BOc2YggGvz7vn3Noo0WM2boBrnHTunuKe4requQuF
dRwA5Tl+aYEfqkyD4sQpVdNrmrtGWAtF5VbDPOWh5mrlatl7Lq3ACkmnwAHLFsEaF2ZnY5aQM4IS
Jl8ptSsQy9fHjqJ/xkSWCHFmo+YSyXpjcixsBZAaOhBu/vHZ2EuyOwjEFO5IhEdZ/B4cV3gm5MpB
YdUCVyZDxpRXyrCWhX15nkwUJwLcEgdZIDNd3f1OmkQiJtVw0tYq8bhyCvbxXkUIkX5Y51+SFrrE
ezuyMboaCrMRydgwKWMsQCOg8aUaUxv9xv6YvObxok/mTPFiWgT0QAc3fOSwp8/7bDVabJHDQs7W
CIKxOgGsYtM0kuVJflDMSSJc9HcDwDFxdmyfxvjB5ANUo1XQLPlLquQKiOuzWdn6yrPgfGRnexQ3
I4mICMuMx8oVjjMDe9/RcquRkX6zj7KZgHhiKDdjgIuNuV12mqnCmyHtdMxErujrh0JgNOSkSG5L
kjjWqfCpnx9MC/osR7ZA+DyXnvypob9NXk7DXFJfTARC9Nb4vZP5j7Nz7mYKR2VzdKNuHmhvYrwd
Jd9If4WZ7vX8m6ivwvbelG80fX9qXaKxBIgmiuweKFH/Xo0FWcoEVRWiA+Bo6yCPi6SdtQPwIMYy
trLNI1Dfi/yeyhnjLZnB+L4Jusp96LtVfC9rjrS/H2cBCl7QRNmbeLYF3Q7pez6mpQvxCki3PD8W
sAFufJc/7nkW8Rsow+i4Xu15QS+mhlYRc8c8XWlteTJaujnMQDLj3kpM6qRFpHb6NiiHmiYgubuW
Lag+en7qV8NwySZBpCDlU43bv6PjWPE5nLK9Jvoy0RLWFAf672Lxxxr8z0ue+gR/FGGYOLXQOhE6
qB2Sow8NsncFyn0WjX3vly+SL5GMiLHXgC+hgtvNcN//lhLnCHgYbL7hSmCSQB0PtpYuEWyw1VCi
nN9OG/HXsXWDfL5S0430Wfwa872m2MotxLX0U4cdzu30I6DaEGB3sXs3jZVm7VkkN/E0YxIihV5v
znSCf/KVZMwVFS+tx5RIo/jGGRxhH3AxACmpT99WOphMBRasYVihOhpFQEvPM2lcNcpLbPiBtEix
qI6zpp9n/VzV7iT2ZTChcBgNe1wKswHLenjXjasM1UcM6wFgDUHBktcVbolaaMucpHCUkx8BNlTW
I1FKtX9m1yHVrmSGHM373+y982o9Dl6hOgXrzbKoXYvXXn440uVAi/EEQHN4UWtSj1ChoDh1cNQS
D+mSNNH52hs9Y3nb3Rv9usZ9CzB2ZxzJcLZLQieoHqY5OdgVknLIruSNSsJ5gcEL/BipYMXbv98o
/QfBw5+P43vi+ccbZSVpU4oGR3iSv7LMq1lJ03TeNQoI/3XXTEKr4E1FdBgsC5PIciw+EGQZ4tjF
pkYRhMJH8bPaaWnkNxuxdxvTBfWvCSysbkRBpc2gARh8IbviBSUAjbOWnBisg/pqRCoKiAQsE9MN
GTHQTCP7vceTj2nDpAfoBeQ94Rap7iJjAgqF2lzBQ0NrYW9ptu4nnrAobhzIfhAMw5hDrol9g6jx
K2hgTI1imBXBD2yXWJuOmoeIPLzTH/l6fh938nO7UhbnF7qrjApcbRW/oYwqUrI/lwL+TC/wBxx6
/GZtE1HRMe2XfeG4U9utoDxq+Uto3CMhHsp3NkMdhSfDpWnuX4rLtPY6ZDanh1D9dczuzuNSi5bE
HeadZxacCPckv3W/ospGwtF3kF5vLC/XB2RzsmFQVJOKRLjjlXR/IPQrSet6n1Hxo9kevbBgUMwy
uDA7F50d8dHSHK1WN/tItX2AlCsKmNrPB197omlbzarwNeK0fOPwKV2HFE9XZqBz4YBsmlfOmiwt
hb4aa32fIZ9LlC8ZgXYe2pFMqd8gKbg/tstCOEj6Xg4OuNFUnUGMJ0Ky0HwZPqmrl3uhnvZqy06T
RUj2Qr2wYhgXqeqNOe+l8Dr2jH2Gxu5g3xX8R0QYHC4i4VUo3cokrpCNm294Ez8qJiJpg+2BRpB8
BrAeVl4M9hCzX9rMgudUXANqcskNAO0M8mphaIeIN1aJX/p+kcazpNuegNSaLs12VVvXOQIGvyL6
F4TpjMO/yHSM5eD4PLWaumJzBLttvUTxZuweFXmGy8CWY3z5PbnL55dQuq/NlREvxe6+ChZHEN7Z
fRJ/5rfML+p0yP/r6DU9BnwGjEDoQ119G2FfVWdTHPU9EOv2eIhmpGATjuRIq9SjKRWviPsY7rId
0lBUL06/NqXZ2ZodX5nP7ELFj99OvyR5buzIAwxZWUAqd3aUzYdD5TfBrCLvcxf86qIZntr4Jmf9
enjzffkcbVjywDx9H+b/WOziY5x1mK51FLjZnQnZTufERaniootk6prnvqHj38RiO28JI7uzvorT
bgDMUC+7xI8Mhu52SYLFv9dg6Vu/dX1b/3tdFz2gKtd1aegsfc8RCE7ikXczy1ek4VnVxhjvBsIn
Bt6/l9ENsuUZQAGq5hwI30xr5opMbb81SA1zrHTPL0Jtpbky6uY5s5QliRF5A8PLbVBxiuuzyLiv
fInkvZ66R4nKthxtTtO2StTgyHRPpBhS+8zPKsND36mVUwwSInSwmKIfjYsTm2WfvoSdh75WvZek
99DK5lm8xnNaVcpcyZsDeiBHAaFEfSrYJQ956nazB89Mx7jvVgNHaBe9sUPLSqM7juyf4MOqetaS
O3FYC/m+QrJC0FjIxn0qHwH02JlMXFP1qOFqTEzvnHhQj04CBKTPhu9cRapkCBgNsKp1GbG4BaEP
T8X56DdnRt/HBzV40NRlEK46XfWkJ5pRmX/LaYLH8frr4KUyOeVNiRRXc7jBbNviWBTa99dBcwG+
ri8Jvla5pBbod+0zFNxkE4r2CXl85IdsfKHbnN8TekAwYlRfIf68vCvIJws2SX522lgGl8GAU5+P
W21hvFoPwWOMByO4T9g8MzJugk02vKnQW0QdLetMQhPZumfZM9Ip9GLkjHsAL31W6cXa0ftrmc5F
jC3hJhKeTxB67wM6PDRF4MUNdqnZ5jZ9mEgmLb5ypBfVB16Z8a5aiO5pR/rl4CHiXbOGAqJr+UQJ
9iWPwUfg/CF0MDw8ahsxxBRPEhxVsW6RGUCsg2lOKe69RG6SeEgLGz0wZHdiiw0/ezF1b9xpTN4/
2oXGiYmjHG53zUY/G5kHHV/35O6zUaAjIIvtKVmzmcurInUs1dVe5RuGDe1Ki2HSzPvvU7wcUtY5
h91ROGp74g8GDpIvSKfYFVBEN7HToUFrmUQ4FfRk1GsPMI9nijuui/cpFuA8b19F+VnM3gflDpEO
DWWIyj2SB8i6J/ejjPwSLukKPqdb3qkreDvkt5SepnBs42A+casHyM0f7WeKD2Eu2mXr0vUBGZdK
TnlLM2n8sJ4DRDR1Bd2fcp30LQ2B0QAi1FgN+EwmyVj8TlqeQLQqb9n5caB1azwiIBgw+FOrgCbm
TSh8qEYo34JkyV6KOjlIQFTPemN2pEcmf7YoLHhQtUuQoXjy1fyARbJ7Sw6kk3Y8V3dEzfQ1pksV
xEXoKpVPHJwSrHuReOC58BR9tZozbHnDI+44srpwFnMomDIZD0VEUQ2qA2a1ibX8edQeSnNFDB94
QFyhwb6/v7E6X7OcphcCLTAqF6DNV5ZmqxlFoxYQ9IdfCMdCCWtORbH+1iTPZ1YSWXq1eGkD5Fmo
HuUlNJUiXVa0GQ91tVHhsJbIYhr5VYnez6pDh0z7xY6+st6MHYYo+M9r5ThBuOVD+0qVTNg0zh4U
5LRWpWzWEq0iuZSUKZBIQJXcMqRBO2GqU2DoAOyHZO2YGolg6ta0K6bAozOOTtPMEZiKuNZoISj9
B8cxmHFnf1yZ6p1srE+tP5xAjx1C3ZEVAhKhoHKaiZ9h/0v5srKWAWw53oXBZtcjHa/QIX49Gcn9
KWIBWRrac3lCLFoThwPOXLNPr7JhG802iubgMATVRvcgH/325fjETsBg0JEe898nsibKWfqLUpZZ
u9Du/v20lKteGw+Lp4ROy9RNGtoXw9jcPBdpi35jT+kOBTp9CvfhKnngfdTqpb7rSMGQPVyRuqNp
G+5Ek96n4aEe1iTvTUY/xQtpKkLZSOdnOsvEj7LL9vbYuqrpW7ApaV1KMD/0JefFf1/79Tj14tov
ygDdytOi5kS9Z8egKDnFHB+RA/qZujQY6k8H05VI+Yv76nQgPa3qwSUmiOzY5jzhPXo6fR33PG3r
SzLd8aunZF/oz+TBFZXHE1OB3h7gZHTkBxirlBTdp7GypccUxZ1sN4tyKc5DV1g3xjSeTqoFuvt/
/8JrGNj0C2WGSLRbRA5XF24UK6h7Xe/HyXEUWbNUmieiD7fCfBqfKScSO1bdIV6fIUtPsw8FGGg9
K+BaP+X87616a6n/acPGG6NMCSXMjC712lkclQa6Z30PvME1v+hrwhslaTM6O8HmqHpWvB7BGBB2
ivRadHuKiY4E5kp/ljBzUtL04zqIFlq1BBOUJk+kvxyhB73kKGjkVXxQHk8blaLt7PfpDI7muaT1
vGnM5bnbJuNDLb8Q4QyCVTtvjXGmB7MjRYo+y8pFxCCNUBL/FtHkekI2PQFCvmGMo7CSv3eEP0pg
yzyV1iiYUwkczNAo+7KKVMmZjDqSx4d59pVbZOpv3cFFefvX37zoWgmhHipyRXk7zCYaM/Zf3Cv5
YpDwelY2UT6aJ35Ye/ww4H3IgvZSokmMB4kN+HRLLPXdj7y8GMatMrmF2EvY+P5uoWXTPliJ3AB6
37TLEvDkW51imofpTEIJqv9NzyXRV++X2Q35GMFzP9SIjNA5ZPAJWFev3FGpTpWWiv955cg+pDLW
XHiKivQh9rb0fQT91GKKhuYgJVuGUMdkC44ZI2iRkLrpUFWM0jvBj0mARuvTDD/N4jGzngrtXgQ1
d/5qukWQeKnqpoZ3TB6gvIXiqkNmTaryGYwErPyZ2byOcNsySjySHOQHvLrixKwx/dNjgS1B+RyK
B/V8iPI7Ub5TyzddmI3lzDRnEu2ZUt6N6SGiHJGYi6l14mWcXfEIVsQofvtS7aPBREXzTfF1JD6w
SkCzEBOWlzu5+lUlcCwpSoPmPeb/yC1cej5xOjpBC0kMUbJ6CcZdQlCK4YkdOibMUmanOsLwYiRU
h/Td41XdL3V6YsextBnv1MOSDPTmvkHMqdjR2S1GnqXl65KXt25jLNXANbrXEbBsOMeKmndz7Vad
8FPdyIYDz9YyRF26HJBLSdMmupHRosgow9fGgz4z/GpGzA4+RF4vZg0NS91LQADHpGq7GUzyUzH3
5wVcfGaGVOipKXEB8u7sxvNqhu0R5KD5rQi4fZr+bg1efklYRiQUdGDcqIz+/pKifjyLhUBP5nTE
pXo/ah9HIdvEeulEsAcaB06oU9crgTNBqpqO+RBCSPfje1MLccrZhbG1nsZ3Hct4SPSvsKzuSW7x
pRvP5VtUf3GZCuJIAMOmCtH5u2L4Y8UTmvQY96mu7RWd0cM6AfB+EnwdNezgAUmcy8lMGN2q8zj2
UkeR/r4+ia5GciUpq/X8+NCm8zip7RCgETO0at0itztv8sCFno4z8aCbswDH0Tshvaps80MieTao
FM4OHy0nKU4AhTGvAPFjDnm0duUdYwNOMmFAF89tqGQR6omPga/seuSkMUWUb9B6Qy5NVbWXVyn9
RfzIoLo3PU2tddra0U7/f5ydyVbk2nauX8Xj9HWsWiEP242QFDUBBCSQdDSABNV1rae/n9jbTlJg
4tqN3chNJrFCWmuuWfxFdezlG7f5ZRjlstb8c02JLxKpSb0DVMqkissD/PPtNlwj6dgMKvazNRAK
UlBHfGKIzeQfic47j3nelGzKSxO/1Ff/4kymMG2e2VvjYp7ELLAYZKo0GyuZXaEpgtvD9AXeReGo
7xcCSgO7Cu0tq5mIvSatBWiIherg29I/jZAqcfiuLLk/2Gaz/X49n4dFSIlIiqFKePLCtpufbvBE
SiqNrEdcDzvvqafvdiqvavpUlbSlOsSOaJMzeHFqB2wHDBLmeQwLSRWLn20PE776Fd2idgHXCUNs
z2quQicvlnT2v1/oV9XKHwudRYF2ELoillmo/IiED9ZDzR1DFKzBvG2g3VMnTHqdGtnwaoLZysuF
SHPFUeujWV1+v5TPdDiemUGXEBU9KOafxCZkY6jQoQDhAtBzHT7A8DWaXbJ4WIhbV1WXjXAl+cA0
7Jz9ddNY7ftsoXht73m/NB0eDEwF0CFHI5gjh8ZbFjjS6GSlo8n7BQZvZ7b8vD0oYQtANgj7U8Hy
2fgEgGC7u6ORS/EJ3AG6lMA6XvJt6G7RPTZkiO/qbfaiogrt78OFrVkaHPP4IB8ie9hr2+zci5yF
879Xo0LLI1EmW5idALnWy9oMBZzUtskJgUwa34yR9Z8G4gqIuYy0mM/BgObZ4d+fCQoNDasJ0znL
z0u91jJPd2MOvZ+smqNYAFCwVTwhfmTb1Cm1m/TibEo6Hzv89akoUCMTPCG35mzfUq1SzC/z5CRe
yzs6DgcNvctuGQEbQFrpVxDbMlK62D6bqxBDTIC89YY2AMyFwEl+0IEipE/1860GiIa+C7xJLqSL
EThcee0/qbcCM7t2lcsOrUby+BymAHA/+pUWoOloXIreylec0TssXr1+o2v2UKy81kbxMYSnfUdd
zFFHnwPjQCb7FM6YkcnkHvhgUMMKB3jvdNCohj2F2LQehLXv7isSTEyRsx8+qJMAtRnSERS7rorW
4a95OIE5wS1uMPuEqxI3SHVT+psUkI8IzhBvBisXNlK7rcqbND2hLoltXqmwnOaKxCa8NoplBbDb
goOeIyPcCq8SJJVq7zGEEMpHU7lvwFdiH95RCY/ddd1us3N8SH2W8/z15mh4MsZVJVBws2Ra9+qi
HtM4PmVvkCGNapNqPg2Ri7HejSgzRoe4+Bkou5FaptZeF9VLrr/KOdIW1Z00FnbEthYQn/GuJnDJ
2C7RS4piaAuQh4vSqpKjjKgM1OHe5mIG+CGGL0FzqWNemG4UvGJR+FYwXliOgxVD0KLchSYa36Sg
ZGmeWCqYBBknAflFa09GvRofDf9hRP3YAPXRcMbTpNip3LgJSIw2ATQIKb/SXtHv2wDw+j4cql89
rAkrzfyEFFF/v2I+JCIK5HJvTLT4VDiLNRwcHQ19bHAX+8JYwTKXk52C5HU79UXgfQnKAUHFBPVR
Eckq5M5sCFWJfoUBPOrPXsqm244A2nqkFrRnVGrZ9JOs+XATLXaydhkgJBz9itTnyARBw52dGG+S
/Di0a3lzjp8w1xN+3wcUllCeifLYOcw6FzRj0rwO9fgk0a4NN8jAVG/jKr8yn/vnqaxTkjfzmmnY
6hyVY65M+9cnkyFMI9vJIXAWsYK4yU01MeJT8OY95VsO4mV8j4BJfNQ30fke/7ShP6Qlnz5ulhUZ
kuBXRrGIKZ/9q0kdYHq2IEacQt5LIjA4+rcrxZF0C52jslhF2uY8SFyb7vDPqwD+yI1FU3JexDeu
14pVb8a4M8C8RiF33IjdMnj1rqsf2aP53CA8WU5d3PAXXszZqb2MC3tMlzG+wkCHF1fyT0xLn3BF
XVyBkaTzytgRpW9Cyj1qT0RTtPfSpfATGZxusYzjY4tyfW43Jo7Yy+iSKFXrFjpA1vdHZN4p+Ovx
LhRFkf8yeJvFk7YWw0auuX/U9WKXYHoxAcyZ8UoFTjAW9kSJJZVWdGitaWSOGzNSDCVHWdsCpj2T
DszBNvPFzGnxspu1Zlu38Sn2nFI+oPrsLzaxBjvo3mcGJzqVaLX6OkPCvHV6+tHoOV74WrzsZGDH
iKcTaPrYjiE2k76T+Bn1wTOfhbdYvSZUteLlu6WDLC715k1R7cTAtWrhuKXlPjXFfXiWFDijX71/
IcQjEMKiN4pW6SyjEArd7Iuuik/RG23qLST8/rmGW9zaSWq5EojurQgcNj6OGBRDxVh3K3cZbiTs
yxoaW0e+hbvYeclt+GNUkOkCS3mRn9PQm3dIplVq/Adbk+PMGG22BxZIHRqmsIjIBnDeIZF+Uvxp
A2jMER/bvYvNEaU9JdeGjkO5sGBfCm/kBBZSs8zbuPyxzcbu7Fzr5v19z07dx4XNoTJa0Qu1VvnJ
qbTxSmIEa24i6RLV9klTLAL6TjMLDt5BVKxqhb0yIvgXXb50fxVAB9L+V59cSNIzREGz3giKpfT3
Q2KPqMIuUblRgbjsvNhpc2x018Au6iv0aC4CIEFGc2peTG2nSvtTubjWvUmC3LXGiTBb3aiMRJFE
Wnp+tu5eKa2zSAFqSVsVkOdDzlA+44xYJaUknDUmApd9feXVl0l7sUg1HPv4hP5NWIe7EqtjHS3j
mPeNattCvcSiaKQuTh8Kpd1KgPKq6l7NdasVJ9ogmk/qDwlZh6RDy+sRi3LPZb3Drh9Qks+QhyNM
eG+pvxnkaCkvlue5V3P2xPtmodWiAVkWcb6bk1J0aFdNnQbA35CbWsnOwGHUbHI82VvpmJY14DGv
MfZS02mmyb3Ac1AFTBcWMUIgerUx0MW1EIZLYW1118BsssVK+FVgewOW7yx+b7qN5ltIUkiVgBjp
U13Ezz+kAGZd5rKekNMPzY+xxIwwAL6CRx0uR+NF4l0I5pMP+B+tMvaSD5tsVfhTPUn/wEcMn4Qu
EpZlfl9Xe7XZdmm8xv88RI1Hvo5jmm86VL7RNoOrTKTV2gsXIexP87DQ1hGXEkPi5TQzzQ7nYqX0
Dg367pvNyk5TkFQ3aHgRqNNsDDBL7rXob93yKpMvOpPNui89MLJ3izeJzpy4c+Njoe65Ow3R1oWb
MGViT/C08NhK0YVqL7uLZFyPJnTHXbyY3tnkOtevg9Yx3QOVIcBbhcZ8vJNRBEGXZODVrrxhhdUG
qTI1WukeR4PfvUry67jA3rJyOmk50AgFutmDRX1jDNnhWEjipK+yG+M1NqwEs2xta/Y4LW2Sm3IX
XuvHFLQtsgNW322K0a7DtaytA2EvtJsWVl9IP+uRwageAzU/FvrkD47cJv4dYX+tdD/b6ErLVkJt
97UtnTMH/Kp0wsXk94aapT9ipXtCrbvhSaRWDqykwITYybf5yl+BWS3VyxBBbvcWeMbgDDF29Ag/
/yyhL3SraLHUNEvGIpiZ3TkDqXnt/9fB/LCwWaKUuplaV8oiJEWZOv7hqmV8r8PwQu24ECJLDF7E
6hJcKowgmmXsbldYpvfRITwZOhNfWx/tEf9dsB9ucaMyQveG52nKOKwWw8TOXeTlckyfgIJ8n4O8
17jf7eTZLdmIUgRHzItOIE/zBLFI85khYZGv0hE7MnSWsEBcGxKoeYAmMHaWgkGbYilp2DtvOZ74
pBurENSp5MT3KJ3Vd127LGRmtsDQmWrBIyPC6hlQGpoaIOGv0KkJlMtG+oERoCW4m8o8k8rMW7V/
vQ0VWJ0oTd2EObUDME8XRpoensjMy4NsGavsOs62ivnT7+6QX1PcfV0fGxaqnBKVobxjAMyMl+Kt
69ouXqHNBQcih/Gy+Bky/teuZNOWKJPk7fdP/6sMcCJKiJgV4b32aT6ldE2vKziBnSb1kC16qBAh
/J1LuR9x70XawgrVtQrWCYPOSW5Ls8Z+Y3TbJt8lYKd4oJI/BdRz6/qiG/PHumbxbaG1UZpjPnwa
L8cHJrOTEkG+Mp4FYU9brdfB3k0MQglZ6GX5hHzMgCAAqTb0TD3dMvU+54Q6H2S9v1OcQSfREIPS
+/3nH+4SL6qNMoA7cnIfO6c4KhvOfuuAvFOOtQNMfQdmAwzWcE8tufr+LX157cIDVACP4MALYezP
eyzspIUfy1lyEhD5eGkp74fuSYb9dNBUS7HbehO/+Fiz6mucEJXFbYXOXwA4dOOClUGaHSVZgLUk
RRsfaHXcowvEdmqwSljBYAiLiTtwZslfXb0flzxV5x8el15NFUdYJKfgDnoCY6boWP4aUltPnSze
CKBMwCjTl0fnInBk05HyDeZ2frl27VLeCOmx6JFB3I0jcr5XubwO+acC19UybS797D1rQk+77TCJ
PXN65/LK72/649JnGbEXdqkgm3FyenfgkC5MFYNCoOeYZEq0eJfDsbso1qhe1ohhpfFF9jA8KPoS
zRwi/UI8NNV1pL1i++lug3yLV8a51gamZl8kNjoEVkNVNYXJ/iyxqQt5EEO3I2lXkXY99OZOVh9G
ifkKJBgxu9LHC817UhOHrHcE9ZwAd6L/q0wYH2GCzAjIl9OsK24j9wgJQNFQn0W8ZJskNxoYNyAt
9IlljMYROWRsMwBxdBY7M/tZgFfqetCFjYhhPXYPzanzL/LyIjafM1jpbfyoxY+SepeN0M2WPZZ+
lY3FHfzzhEl0hX+IZYDmBSLhjKemRI1xe4zRj1RsHf6iejCMB+1OqE+e1a/zu/IEhUK8bB0a6deK
BZ8t28ZvSAOl+V4DVZzAj3zQZSbr4sYYRpb1rKBAqoMEnmQP4vKlLl8Qme78J7FZywK1jCRZPpDk
K/8EsE64HmXwPYjLt9nAbrzyOshrWx/vcfIWozypxdard/VevUQSDYoypBR4BQI8qElTilGyNfxc
KE7FIM4K1kJ2pErC+gE553qnM7PRLOG6TW0To8Yadf0ASEPghOptyvitupPZP1cBjj5Dd8axZI79
+GsXf9giswha9mY7ShoH0H1sbQG7g2RVypBowCk6/k/tgFwAHo/Me4NgGT91wiX4xBpZndzSEVb8
cd72cD4q+bSiWfLULRQ37CqiWLgtt91a2ffPRmh5u/RGwIRhufDp5YQbzEswB2vsMlxjF/59VPoy
iOsItjNw+EoxsFb0oWlclqDB+wZEti6vENzdsGG2dbkMoeq86eyt3TRVP6sW90VDUvvw4cZ0qD+E
xNosND+KiCvqBUVk8tQdw2aJhm8Q2aG6lUm9Yu9nV2zG0opdS7xRroVrfaXew0BI6Gy7MPwu8/YC
u9qRnCBcJ/ffPx3166jy30/HmE2Y1aqXAylJEsjVSzs4jrZiawAmsoOs3Pjji5efSsrlhdOIDzrq
qMiIYVSHoIkxtQbwRAYi2FbsJ5umTPZzBOTCKUd7l5BJdxlmsHGt5Y+tezICp9Ysv93Q0fj+O3x9
Vf5+w+/iix8espuYo+f3KRUq9ad52WGfVdGwxYNdaVdit0W/RfZ3nnbfLQ4DipnuSXAfqn5F9kzW
CF/1BS6Xho6UChVIvwrDKzXG3SHFiePYJqeG4ur7FX+5J0krDPgfkwfZPLGI/bpOCjFKTvkL28JA
aQyscOEUVPN780eAPDWCPbh1w4ukrCHL+P7z5Sl5mCfgEyALDC7yMZ/UTge/M13XDJPTgkYkeD3f
ina5AFNgG8n7BkqyhhDc1kMXr7Q0kMbZ8ljfeVZ6zf+8yT2S1Z8DiMahWXXDuat4umo/rU2bZsBk
0rQbZomPUPmV5teUuTXGI4s3uqwynLBi16o/RtnRkgsjdySke0PQKU4+WOBUG3XihZSeFXtbo991
VI4/Q+0+A6uerfp+XVIanpm8fv0KyaCBeE2m8fPruDSSGHdSckPo/OmtZDNtRXKDJl6x1hT8KHuL
iYLjZvYY7RVp1Z0D+s11eN5Dq/lhAbNgr4VGuDBC6lKFBJExFQIWuL6TzsPjeiq2BcigZV1gvnrW
/vWrPO/jJ8+CurQoIkyZ+OTuGvxYcuy31auLIvSEU6eedPrH4ia/OMcam+MDpi+sT0AJkqAJ+zPv
WnaKmjVCWMYnpB2b7KrR9jJjpuy2C+8VxpMRdKqIJAZYTLjSpxShX1WaVQgbTNqV2KnHTVFc4DFY
DygZOPFgCdqyFLd+/lZ7K2V6Utr/oaRhySgpmLDdGDPP93LZKgEiy/FUamn5bdjfhJDa0B4J6OJt
Yzu8weQQbMmbMTzW6WuXXo6JoyOQZekbRgWxBVv+zNH/4kb6Y0mzJN01u8Wiq0SmOXRGlQPECHV4
jGqGKg2dgpF6cFL0qJdQCBPNct2XApsfk2wmt0TIHvj06Y4fryVl5dbkNxuNhOJeuP1+lV+drj9W
OcvHS9VTXPbBNKXweH+2PP4YBQvlIhf3zAZ37iRwct0uYZwOu/+9a/nfe+2/XhysuD/v7SJs/KKu
+XxoL6jODtTpTvE4ICw1WTVhKLtSLCwiCEx0/ED2PtCtfVI3gQ3f5/tHocxgOn8thQqQZv1i0pyd
5f2Lsi8ad2gAKaQ/FW6r0L1cdD+q5hDFsOA2TbYX64P41Fz4tnYssBRRncWlNx6hx8vysanX+niV
hD+wx0iDC6jUUbkbsB6w0fF4/n6pX3UWkDBXVSAetBU+Dc3UiAYyKufhqdCWVX6X9vusWgGzh5sQ
PoBjhKwqhnC59wBkoE57mgO0Pc+cBEYdWiweE9nl34CLf33p/817za7+ujmq//x3/vyS5UMZeH49
++N/XgQvZVZlb/W/T//sv//an//oPy/z1/SmLl9f64unfP43//iH/P6/P99+qp/++ANqrwGWps1r
OZxeqyau3z+ElU5/8//3h//y+v5bbof89T/+8ZI1aT39Ni/I0n/8/aPtr//4hzz1oP714+//+4fH
p4R/d5tFr/FT8+lfvD5V9X/8A3tP6Z/SgstrYQLix3qYfde9/v0j+Z8aIyIN46vJ32nK6tOsrH3+
2eKfGgUGEkUMoclfwPz941+qrHn/mflP7MUMEfzflNrAwZP+8V+r++M9/X5v/wLq5CoL0rri6/y5
8QGA0b/XmUSJtGD4kzbb+BrkgyjUmv5m0PYtHM8lgG11k8qoPisQC2zlUbuWShhzVnOorVQ/Zq5d
I+D6LKX/u6D5eSmzu9ZozEEdElRqOktjKFbtQu01rHfSakQMoJvmuCAHsOIhQ2auYG5iJwBQgxAy
Vpo+Quzo48HXozNclGs1fhDPVX4zR/bPC5xdySGSG0YT9e8LlGzUhMB8SUvtXouxjRROdFEYpFoC
QmBLw+fwGTsx23RnwU1/ZgaflzFrSYsLVBRFhWWEiOyOiGGDMvHDS9PqUOcrbhG2YRIGPFg894Km
++B30vj5g2cXrSkJaerG79+/MW9gBMJPBnj6znhIAxt2ffeuMzymW59xq/jc79EBIskGZNajjpet
RO9KaS/PY3hnFdbnpc0vXDFeyIPK0qrYNvLrRKf/toHwpoHsRCR7tJhov0NLqniVu/eisFNwhdJs
tVhmkDgxw2jWtHcgPKEC4EQdJk95dBPlF4N3MtYNnTRk+QrGgeCRUTwS7HOydJI4vbbvnu7sNha0
rurykJPIfMeJiqPpObhKw56U0a9FI0C8KXpHlh+l6ARpdtSfVETkIWQFG9W/EbPnLCT2jyOiJWgY
X2vVPjA4xMmFCuoNuw6F1B0o2iZ2MVy03IOeXQjRLgNorlkAO1t5tTh5WKiT2P0Ysx/lD4BZ9Y/B
eISzl+v3jQZEGIf3VbUHKXibXUnBjcbkILOAVKSAdy7dfdLuYgZaIUw5Rhq2CIR0B4JEx/h7r8HJ
sfJ+601Jen9R47Ni2OGptpTIYVqg7usf7j64FWuE+oFGYhlEX2vlXxvBlR+tQdV3VJsIsWw/ROu/
4+HH+Dezuvy0cd4bgh/K2jRWdFdWx/6mNi/E8N4vbyVvryXBrmX2Vt/I2lXaAo0l/uxx+FuiWIq8
nZ2Mu5wxpO7vBEinpMA9eGIxXJtWiV6PeFF6yoWWON27rXWP1ZB32RZ7E9lI717t74LFmVRO/rPD
8PlrzDoMla4O8UIhdiKugXSIg9IBymdLJduGpHUPtK6Z3eN9ic1xEF0KmEUhZg2Ld/394zy7DvnP
lK5fCJkp9pzD2g6yvQrSDxsNoXtraEvkaDnhmAi00F+KrTX4B+HnQtg33Rvpn+F8v5IZBPTvJ6IA
wwR0zWDhvY334cUa4Vh1UtSieXYDZhEJmGdEJk0rfmIIm8J+R6zqXMWvfBmZP3zm7AYDspgsypbP
BDIZHtC6CjVa9OEmUleCQE6IzcJaUZzabhYrBbgFDuTIj0yOJ+NSxRAo3Q8tNlDD0smU42K4Mo1j
n90hb4M99VLcnwOd6dPl/inkfFjv7ELrxYVXLpS8v0EjJUE/CzldetKTgnF636WrKAAbvNHwZxFk
u+7WJk7MI12nSYci1bcFaKsBMzIqF/k0FHudbIH2hhNZrgKGYSX412D//eJgbl0Flr8d53gSLrXF
MQsPMRa+Dq1ltuMNs2axvEizPb8tvhSTBzmx+nE7XRsLxJa6zSLb5AgWv3y/RWYNms9bZHaR1mXh
mVLNPKTBapSScLCC5JX3807u8vdFvNfuYUfYNFAVNOmhDqAWATAzgta2pcMOYBPFm/gYO+k6Cs71
Pqaj8t3Lmd22vhD6jZCU/Y2P8RtGQRvhKB0Ry2IcjjOPcaatPevvfX4YsxtU6MeyHXX27iCuy2Ct
ILAsMJ1ZxxXi0Mcq3aOL7zdr74RXLeo4S09HIhNP0MUPUO6YVnlPBeawvncd08JHE8vm2rXTYJOi
BnqmWptBqz6vdXZVimjniq5KtJu6V560LYOTGG7SLdd+JDp4vkHdt+haZRXE0m2e7XOYKJz95aTn
4ALqAJuBmdf6HHVpNhv4tLD3+fXHoFP4VaxOC8NXxW6DE7BsQ7EkBW2Ct3zbrIMdUzhGhpeuHb71
Vtf7k8Mm0MbJtfFMBDy7mNmd4Hs+niUDizHKBz9+DG9xgtAqGpFa7eQisiYChs526eR38ZOZoQO8
LcP7EbdMRhWwzc6tZ6aY9fnhzO4Gfag9NNMr8lYaokV5F2E1hggPosARen4HaXwsl5Of97mw/PWl
9DvMzYt7lBDSyjd4EEW0k4EW5dUWJDYdxZtovahB7lhRv/MQ8LIQc0JZQvXWqAPEL+m6ic600Wcz
0M8PYXZF6EaMxvZ0qskiMXjykIqy9OvBof3d5XsfcfEWn7Cn4JDoByhBi3aPOAXcquFBh9iICAqx
Jk0PQ+cClV/KxpmJ+Ew14vP6ZldCrSRFr6tkoYLi6MlbIN1K/lPuosLdQWyJ8n2o/TLKawy7uqsm
RKx5rUvbSbfvoQmPIELuWpivQ/hzVGAfP+fCTSQ8De5lTmNCwKMHamqF/AVxv8rReWnRKj1RN1SK
k2LdB+lo0F96aTfi+CthkncVDk7ruO8KEqnVFWsUQ89cAn+26j5/4dklkBrNIo5lLoFQ32Cmoaz8
5HJIAPeshaOs817wSUMO6HmBVganuVgW9X4Q7aGy8RmAAZmQyCwjW5tQxDJakOONV5+Ld9Om+OYq
mFP/sqrNh9isp9IgrzYQsb2Vodzp2kPICKMkrmAZCEnvMgoJxusa0PQF9D2FVt5KH48827V6duL3
ZePgw6Ga3RdSJgWRnnOo+pV/Ze49B2FUiLPVzfkDPIP9fH5Hs3jfmIritiWfNfHb2/zSbCzBP6Uv
gzU48p2CBdMCyrC6Zdsgg1WDQpQP8ip66Y85fVPko/AzKX4BuL4BV+O+/l920NSRoZEjfzYW1Gpf
Hd0m7ZGrV1b6U++BeEU9mo1+3aJkSeM0QvgKN4ilK+FDoiOPzCRh7TMkR89LXbsZBc8ywsnIcM5z
GmbQur8f3u/lzaejaqgZnlHx8ErubZqEDQkXZmUa2JGdr2KUkq/o+VAcu/5Sq69Q+8e+LBAulHRN
ppOsJPXGPNvFnDEtPq9qdjnJpTcKYUi6gVgfolBR4hilXf+KHOFY2K7qYFsdLNbxE/pnm+T5+zc2
I1t8/vDZTdTHSqBkbjKdJ3dNJ35VQnOywROwXzw7Ds7FmOn3fTq/H17BlId/SAv0IPITo2eHCJvg
ySg2JMIqeswlmfUU8cG9mvskWiXdDjiveoPf4bo+lWvjCgOU77/610nBh6XM7p9erowsMfnq01FK
W759jxWNdqWrV1r3K2McS1u5zH/RKcYAxOMyTprc1ocLH9vIWr0vhkOu2t8v6uvM4MOiZpeO4EUt
Kr/vW9RHACzGdiIm7yYzMGwkzwc7QUH1HNb3fZT13VuZRX5/1PGCNbiKJwWFCfceZCdxfHDlAvdA
SzKuQ/fWXxnh9dghwIJBOnTFAGceMPPbTAbxdaeHtz3qSVG6jRmg5DUwKts8k5iffTizOmCMMN3u
TYo0pIYX2wEZWpppdg/0fmUChgVyiQOU5a0q9Vwx/2V5+OG1zEK85slJZUwNWab4/lPmX7S+IxBf
genwhoJH1473lES1wywdHdkuouRdlYIjMZNNF4dzzYXZMPbzsZ1dA6KhjoERsx7mVeMSRW3ZGTcC
tCzgQ2jV2vK9znDonGOA9uVN9/sxvBPzP5zeolFqrcjZJ8pNvs1MS6Mb6GFas2uTlUBusji0xi4Y
Q/LpTlgXza1UX6njQ6luorUnbNXiAvHVZLiaRJAQJ9EjRMhBvknALhEBtXNppbT7FIRtWe+U0hHE
Vd9cGN0twtZpdIR5Va/Jj9T4EFCCdxuMJc8dhRmC6NOTncYUHwMUXuaJbHYkGLSy0nUFJai1leSi
QH8hWpqOhsIZdQsGrPkCIyZHrrc5Xb+zDZSz65gF5iyMgl7F4uz9Kq1MJ25ICKF7+avFAkENCMwL
9QVntWV7PaBxfwppxkXPgZudCZPnDt1iFrGrug8Uv546I/om3o62oVrm1AqQWptRCElsYKMlny7P
7fGv64MPm20en1Uz4wlE0xOQ31ChnKRtVCAs5U2jW6m2NppVD5gmXYGIXB6nggl1XQlp3mAVhkdD
+AUuKO+Xsmt1+9j6Pk5/3TD5sLhZnC7F3O3HmtcTvaXTSQAX6D6C+pYvWghA1alaCw4uzjpJDq0b
8LM5UE4rTB0DiT67xGIN7JmFOnspnalbvh4AfFjaLJgbWbsYA0DXXOnZaPn6XRs8LSbhYuV6hJ4W
ir5djY+q34PSvfFEWvjBD3JIUdxlCNCrRyVYT041yGlV9779EsDKQw6G8UGAOKymgT8OXJJ9YHVJ
brX5aAWQMHqMZAEbqhv6Qud24BTMvrmdFrOwX4tjrwQSdYmMkR1faXAC0VE2sKA4FomD6lxfHrrG
0THF2lKY9LZcrkd8KM/C687Fv9k14BuC4FVT9aE1y0hw0Bst8AJp17W5bkLcUkQntkE8Is/1QoiT
8qOe/3T1E6If+JQ4Z7bgtMW+eyyzO0AbVYZfUzZb2waKqytEreiXeqcWZQbsSS4xiqwmKzsfv0u0
m7cInTfKwYjumdiPTvtoCmej59f9hd97z5zhGOpuHCQle7+XRnSmheigWuIIqb9/hogQO8m2ewFt
SymGUQpiilZg7DDiORc7vp5PfljHLIpri3RUG53YYTKpxTWsge5zjzZAxiVpBGhbFlt/L/1Ayf4e
BZezWe50xL55Ne++HB/uSb3TRz1us+kScdfZNXErdExktulvR8211MNcv+rDyy7/EcB+nWQ7spVq
7MZwjwod46n8Al8Jrz80w6kzFmdyTPXc6uYRvfW01GjZxbWd3QXJLqsQfTZO+XAjIX44ZDBjrspo
hV6W2x+Kat82F0G1L5tNbDg9WG351du5zdZNniJp7xaPwnBI5ecqXrsqxXfzMN0KfXvogU+7NwIB
JqHLVZd3w3hTScfOuyokRohnh8Ffti8+vPPZfeFmepYsBmKafxhX2iq59g/6Wp6Idxa6Wg3UVqST
FAs+TscAcPP9aZxJAXzKG8zZhdCkURG5I0FqKqQaZKxIH061+Cwq+7Y9SuK9VN56IPyV8iECxCO0
10W6KfEJrZeLNf60Sw91VJP4rK2mu4MaDKiBe/SBjGf1bigB7z65/r5LTpLxs81vaiSMc37ND817
iNAXx6/HuHLLtbA19UODwJj36/tveC7nNGf3ihZ6YmDq1EuMJFc5Oh1OuDJi8rrVpHE/deNGcQ/B
62z8n1Kd707TLP4npTtqlfwe6DqnvAp2Kp485noSt2vO3uzvCOTvPm0W4ztR72Otfg9hOL6vhABX
gFW1sDpnNLfDG5Og/FdlNa/T6FhBLaqxZahiFcKweEwEnqVwaUYwcIfosTnQQ5aW1TrY+7+Mlafs
g3ViMM0JfjEDtOK1uUFdbSPuUcLACM7p1+kRhU8QpshVNrfuc8k0ISFKj5fDMz0bZSlvAHxFd+UF
NKBMsuL23KXy9bMGVgMFSDeQAOFdfIhcUtZIXWYCHNQvuFBjLo9iXY52egPMs3hY3EaUOuAbkfqx
FYZWqoS45tXQnm3Z/w+77fdCpoV+WIgZxbJXFd7fja7DNItDcQWHp/4a1MsmfkwjR8Ve4ef/aZf/
/txZcGzx9WmNkJuDYR6y3fIdhiFyx1anEK4nkaWlZAWouS4ctFE770yuM4O0/VcY+f3xsyCWZboo
xCNfGytsyRYtAUspNlDdvgqmbJUucgkwLDvsAUNHo/bkaolv0/AO6H6Xbs/NC4yvU6/fy5lFtUSL
MsMY6E1ViJXvWju/jZKNmE0y/Uejvja8Q1EejKZfutkaWjClAbAIeaVG+850Cpyf++hHrlO8bDVz
qwYXQ44//TaGJkMHWX9bQFnxL3AVmjC0DMXrpb4cvDW+q6UBFWFZtFAAUY5fl+be0NYeM7SRXkjr
iCjqYzNxMzR7UTsADTaly1A4Ip4/6g8y7SPkxS7Hbhu46EkXA5pYw6sC/MVtH9LkXnOPaPQ7qPvb
5yu3/6FI/v3MZnEy9MchbwRuAohjTl87Msqtoj1i9ncL5TR7Z8r4KDIijfiIVPJyaj+JjnCPW5ao
3qshOPfuAnzzcIX9zlpvl4Hws5CtTmFqfJUgfVtgar8UbXUv2HCKJGQq0Jl2Um7sxoEr3mnbqH9T
0CuhzXqm7tHObYhZLI58LfW7gMlV8eau62KjPAieXWCQd+2uh8cRBBR82TDbBUg3L1Yy0DnqhQol
ntWYHNLFqaytobHTaBqsmzbUIMBq8m15F4LIkZaiuMyeEaEEXmT6u0W7q5ONpK9wXG7ilTFRDJMV
XkjJttqVqItlqEkvVZOAhEH3Kg5u0LyYwuWZkHAuJs5uhDA36iYvprbTNDIUpyq8Z6ECxpxIh6Wi
FeNweua2VacH+fka+r2LZtn9EIqqKhk+FRoyBot1I68niF29VZobcXElJkdp8aKXL2G1rcxjxt1L
yxizNB4cxai7Sbs7Ud7H/S+3ehz1rSxtpZHEIlonDAyinV8cZUQK7aK60TG40fsKtfm1r98aSPYq
Woa8z5VcX+/GZCdvzsnqvw9pvvlucz32RaZpXhxM6PSttsqedPR3nYnXd5vaHrp1tqBs49DCmmDS
5oK/xv8Egu80kxsZbYDuNVxVwlbQDSsmO6Iq9fDtwRu8QJZrVI+LdJP4qzY9Df7qzFaYov93K59d
j6Nn1Kr0/0h7r+1ItSxt+4oYA29OIYDwsplS6iSGlIbAE3i4+u9B3V0psWOL/+8+ql07qxJisdZc
07ym5nbAW2FSOf4tUdf0ojv8vFDfoPwVqba25LC0uF6zuzCFYne+yJQTU0QpbwvLy0GwidKLiReE
kbx08l1xeURjAr+NixetLkRAeDRMcft6r8TrDEpgnTBZvheKnWitpWKXWps63poSOCh87bdm6VjK
8WQ+BuPS6VmIGHNYbStnplmOQkcthPDIZA2O3iSu1YJdK+vxTPcG1ydSCSDjrWsIa1HiVf6P1+q7
/NKHbEIZtFMY1awg4m7y3sx3GkIa9fok+1rkiTBmoHsGB/wynPBX3B8VaWOOfwRmPqsWDZRFiOO/
NNz/c7q12b1aC0GuqyNJZkO51/xpoPKM3HYJ/4wFJqxYbPGEpx4J7WKNX0IFCxXbctkvaSCl7vl1
LG2EfrP7civvxCdrIfj8Sxn/9/VmV5jZn9qiyMlCKrdGs0Ty0U2njPONEVX52EYY7w/OdfcqOHs3
HfaX5LCUecwYGf9IhOa0rCg7W3j7ctKY0HWuAoCyYZbpWRd/NDHBQylkLbY+8D2xwNr+bIJZWplL
xLmldOwdI/Bh34QnQc9OYTiVyuFxwvokK0lDG2iisDHqLx+K5jgRRN79z2OX6kdPnw3DXbp3/6Ud
/PeLzK6Dpj6Negzi+n1YFa+V/s8gP6ftvSy4Ksmp4EjhRhNdw8/Box1bmg2hZ/3v0EZYaP13dTCH
iApjJSth8R64J6Xtiw/qrfl9XvX9T0tZlwAFRNfcoKEGXo3cqtsk+V4td0pz4F4morsNRhpLZ/t6
3f/3pWYxedIrDKyBlwK7pgiewdRO94cMqvmjOb4o6q9+FeLRMmwm+WTqtWiP4IyFba+B8YLyXct/
UqxhmzD5UuRet5gzLZ0mfRa+EzNXz3FD4Wz2du+N2Ju2fiT4KZZzuj+qG0HbhpFbXTZq7/Uuyaxe
PSXxLi0fejyjhIVOxb/Mm/+u1z8qHFksM431Gm/Uam+ZmyT1VGavqY811nij8K9/4lO6WkYv/EtL
/++j1c9F3Sk56/lFoUWTj+tCRa8Z2Gezq7IHNft9gvGfSgfZmZRuzAbBvZczFvB8HNUzu2NhPFy0
73WK1oBqT2Lb5HoLye2/dA3/vt4sKktqq1vaSM71P0r65QT9eTcyLXwUXnBVlZI3wMK6K5NC2Yud
joX0Qp/F3YA2/SXO+DSVO7j1I6D0dhMijDdir8SwC8jGYpydNt8XGY0+S+hrKPzJSeaRE1Y6uU3d
fh09qRQerW9hD7PQX/iXadLfJZ7l0nEdNGIzTZMI65KnO7nlNqaLYYmBYBCo10uBbyBNE/eypLnx
Lx26v4+ehdDgPJ5GpLqmeVK9QT45L18L7SaIjrH8UOK5aSpPSXqjCN8i8UlAdU3tZCe2CPT0b3zN
empdM4ucMWPw9CYod0n8x5U1F1gW6Iy+QqLiXvZyr2BbwgtHJj/tbyx0F5SDpDxo8lPboPaqPqjB
PvOX1Fv+Bcvwn982R7aUSXM5C+KpexAe2hXy1Skl4ePlOBxC4gl2YU55drBuagX3UoNzHF2ZicQF
BHLrRvFusf2+ULy899g+XJtKZBag0bk2p318/iFhRoyk912X4DdsI6czeUJ06xQ6t0jJr/q4M3yd
qCvTSfliW885+roaiifhwlFG5GvF0BDfl8MZ5SY+EEDZ6pWWnQ19GVbIH/xWSv4dNrtkpn0jbUKc
AfMVraapuddsSn8othrFZnMenEaaEp7FY2FMoeWr950FZcwQRTXW+YAXcwqOqGHRa9J/4oHYK/sh
n1zUom+TSmFUAXO4a5p71UIw4Ul1WsQe4/C3KFxQ094ayV1ivFwi9FjQPsuCfY2vRNYe++qpl94E
9Ubs70Zbkd709tAgr9B2f9TLN6CoKBGUjtwdcvRPyvGnka/V9A22DEvUopOGrIrdvkEx085+IgKS
iiP/bNo6DY1uA2E+whBtnYOOQKTXdC6Bf1a2ZypjdzDvinJYQfVo8XtLblUj8AIGYp2W7qqB8t30
qnGPywpyCnh0yGjKTui0tvdjgcEy9ADhDOMWfwhr9GNAAmbhB/W9zhRJXgH/JvNssl3xMwUwefbV
7rZgmmTsQflVgHYA1L5rFNJexdLIorRk2IQr6mEQ7wcNZOXt1IhFDksv3IjlQpTXPtXPBrprtDRz
5mpA3SUXhsRZWjcgcylUwmHPRujGfVIN0/+4bUKnA7KAEapjctLuO2ybtRsB05E3+fzzTKbY7y5g
/pU7JIlWMQ/v/gB1KJG5/HrXX6cw/s3PjNn92pSiXtUT6Fq8i79LgW+dDtpz+au6636n38IDMfa7
lf+aukctQsl2T9i9rXbiggnP4mae3aO1LiQXNRip76e2FGjIGhRb/XpWHLUgtm8HuunRRrkpTi+9
YuuH9jnE0xPrYxmRRJTX3BEz8NZWvyEgc/lW73q44LXP/FzOPL3byjiXoA6krBHXkINthVGlYYeH
6OSAXBYbG/vZIvsNdK9ljzyj4INnW7EDlDugkttOGm6C5cIvH1HyP/ns0vP5Lorx/HHCH6blK68y
dkoIg/fOBcciQgTtfiAtQFUWoaMLxfHckiFsdSWpBYrjkcEakUrhGDklaHRGHMqm8tCk+zX5qMcr
6xb5ZxGFsiV60NK9OFell6xCVc8mGQBAvEAEVhXpbgUE22vLp2DcNun3QTqUw0Nu7ELOedqt1WY9
Stuo3ner6jFfqdadiUB1uc2Q8o8ws3LOzfEU3UY4JqwmPG4t/UAhHToqjbJk2NblywmN9V9F/9i2
N2cXiaPzAmVkqcA2ZnlG1odjgZLiFP9xmKiYY6AHE3pqvx2Ze5f9Pu3ulAi45/iWXuzoSfNPoa3/
LI5i7GDOS6bXZOtGPbTqUcPZRBHul9qKi3f2LB+RLspZUCu+PfTGMPcbQIgCntn7U7iyUPRQ0dUI
bKAVndd+P9kWfQj9UAr35nDP0gm/S5rHixnw1QTUhAhtGYaJ6teslspl8b9nqCoKdMktCnSqLbil
K/2BTXwn3C4twvWU+8MDZ7WRWBqZnqbUtZXbr07AVZw0lWFOyejmDHdCDtAIoZNN3riGfgzk+xxd
bgD/X8fN69X1h7eY3b6jFEZJJlnde3VtoK+g/EiL28k/dhWt9M3PRPIjcTOaz9Jr9F56LKXh10E7
H95gFrmF9BKUl5TNMCBCg3egqzraGmQjcPJ+I4ZrqJhZ+Br1TxgukavQFPUiumgGOU3onuEYWX4I
oqG9P10OMZg0fNPzm9zaaMLDMOwy5TFIqSJKP/Ej0Pv9fa5tv17D63fPh18wD/oXJCkTOo0PerXP
jJ8tZNFxfLCqlXTZXvz+tIudET5VfhsADInQ+E/2ibmrLajrSo9c5Tpfkva53kP68Eqzcop8v8rD
qXtTDQIIhwqNKC4U41gi8c2wmsb69w5oQoJyTdZimFge5e52ikfCxVzYYovLM6uzoiJus64kyrZe
dJuIjO2ehGLTJX6IeXLqJV4+nbTJtK1v9oJEaX6Qm4cA/y1/Kdt8Z/n8I9n8sC6z4MiMt67j9D04
QtOv0CV7zIVbygbJBquQiPikHgvxt7RTN125NtHzqO6iYV3muycl9aPUP4OpcauNdV7LKCS06EAL
dpBvQsvD+bRdksT9l+9o4uMCe5XCYRYp1fYUVAFahA/AjVN5KzsKtgMtwOjL4Mv5NxHEq4QPMnRj
krs6dlEwq6LHr/f30ku8a4l/qGkyqRwKnHE6OFubQeHGc1RagPl5TfuLgdRKPh10yw+ciqpxVXTL
1hzXZ2/mf5YBuYtPI/EQWFEbn3iDykVAEYGIyeUEcnnMcBCqlOxJ5YNm3RmjijtQtmrFeKXm+3Ny
lzWIYnzP1WPIVVZIbnO+7aFv4g1sfhOK3wDWRlLsHkRidDAsxryYqQgazOm1mrvFZOpti/mTTrue
Tmx0ewq9NoL54zKIK0QQzpdxsE3DsOXxvpCeg/53Ajv2rQEJF/mXwvlffAhT43LCjllX/qG4ncdB
GBXyWXyovcaNWr8BYIZ4QXA3Yjztokij/DnfY8ciPaFCGj4skvem0zE/PR+fPwvVlWWUUtHG4sRb
GxwcZ5CyDLHvEXCURBVZoZxNVsON5qsCvHiBchzXx6W3uNpU/PgWs3Br9cPZMlLeYoLsXyCeYR+o
u1a1HuhLO9quXyvWCv9DYm2MBXNFa6Ls6Eun2kJku3p5fnyTWZQ9S3mc9GnI91hpP/EHDplP+8pa
ptFwwq6uWqletgVYlhw1J9oanbPoLHb1i2AGp5iYZ2j/Zcb+4WgyrshGcdBHpin1nmT9AHClxZRX
smtYbHnpSJt6T61jeZOiavCjTX8xR8TMeHzgz7q1tdKwgb28KJK32NKbEph/7JYP7zb9+Yd3E9pL
IiS9MZJaTPYp3e/cDx3jTgce9v9BK+1qh9X88LhZJtN1bZeIYS4+GOELHqDpClkSe3w7X54UMJAG
8h86CKaaC/kOpXNX3WHDahk7U4Y5AFFr4rwKIJ1Opc10Xj0YoeJ/fXyvMu0/vuHs+ISmEut9zRtC
uzpW62TPiHLfjY5VrjX4C9GjAh5imq+o8W1LwwFtyPqyPXsxZJN9Dvk/t6UnZq8Yor8jrTAnL0xn
YoOjkwGdrEEtH4uG0KtfztjKT5bqqEjzB6Lpi173CFy/AcLzlkvbZFv/MffGneQ0j+CZnNpPDss1
3rWc+uMPnp1UnBXUoM+skfMhOiHIwJVWOVX7A1+ileAj0EMBskS/vppXf3zo7FCGg9jGRSyMhAcU
5HG/PTsy4ZjKYj10m2JSwLAGx0Cr1qnEVaTsIh3BDvfrb3212/vxLWZJjxiUudyKbP6pDyihXdSu
Tz+0lAFij/hFZCcv9NO+fqZ5rfP38Zmz5KZoS6kqBG16Zng+jJO5GNdZg393fOA1imNY/RyTDAP6
l0IHjB8HmPUe8zI/KnmBiklzua2U4FZFTrcKuz22ow7S5h4eV3eVtU+U6lnn/0KHY9UKqOoYdKv8
PruN8XNov4meUt4K8a9CK7AD9oX6xUiOndKg/YlCafByDp5O2snt2trtAujwwcYEmpEFDzXer7UM
pv4MmulGH78bSHUkLle+bZ5+wMBGBZ31Sm6F3ClSlPPSO8O4TYXH9GwiWFGudAw5rO7HWUP6iSQK
ue3QLeOpv6bbpwJKo07Lt65t1UtGP/PNWF+6l6d9/FWkm2VpTZkOcZefRgb9Zw2gDKorFgquP8xV
84xw0MkuLZfqOtHQ91x9/dGXtvtcbUBosmjMIoKKGtsVKCHM4L6n7qR9YB321X6S7XweXRPE1FLl
dlVd5cN+e9fT+xDgA0hRWn15P96Y1OIiiNM4ehCQXpHCCvzExetz0Xls6WS9a1h8eKqQnnQwFVz/
/U0R2sWjwuGiXGSeYseb0dV355elWv1qw+LjL53dLUFsxRqS4Fyaq2wzDW/62FF/Fw+TttXgndfa
VoOD7crP2haU19r61f/ghy91Fxd/+uwCqfMxMi8p37peZeTePxnA7Cr/hGtwD+IlKGyoDZvwaWGH
Lezud8GbDwt+lqVaucQmATVB3mgjughOCW9n2a2wWIidgVvWOSdrrfai7oe4xM1f/NGzeN7VyjCa
ErtMBZc74P+JapSGlxAm9l7pZwzSyHsWMruZe+Z/YTA+fvBZ+O7FFsfKIuVUDZtkU5trQ3OrwOtp
kBxhPSJvE+4zOLIjiluulNoSrD4uE7Ba0WuOJsymzl4XPsP0cb8IMsosuhu1cRr0is+gH4qN+jrR
ywFbM/GHCYc3m4eAzv/5hM8Cm1RbWSBVrL1ZOIpX3ygSRsg4QzDZc9Jb8jgZNdPFpy5suPeO0YcN
Z8SxFocDJ9yEou63pTv1eWq7ds3Qjri3ULejVTFpLSws8fRzvljieQ9Q73EQLtOEFLLdtfju+laD
JAiFZslxF3yInerD9J2VbFWd/aZxYUNqqyWQ4FJcVWeJszLKiRoarDqOSu3K8JQdXQfh5JC9Ip0l
2zB9u3phcrH40FmIEzGUGM4ClcQEysX1qPV6iGZkK9MEvox31kpf0hJcfOYsnmXorQbDlLJLN1Ju
D9/BQq+0++TPpPYxPETb/+XKqjKameakEzwjaQUYNGPViYpeshF+puvKZ8RnG4f8cdhELvXqemFD
Xc/I/j5v1rc4IT1eGBkFexetYaYpXpza5Q2+oH5vOIyHmC4id8WuttUn6cfCw6e//J+7+e/DZ9sI
P64uusgcI9XPj/m2XUs+8sxOtg1WS321fwnSf5812z2lxu9k2041eXi8vCqTcgpJfr4PbplVouez
eCVPEfirXzffO9zGxWBl4oOY/VIP2abf5L4G+jr+mWtPuvqAEGLO0KXHfNUBTBswDce24+QmOlgL
5jHGLUY02FsdchDACiOFfKEtvLgms4tL7KQGfFZANLmQNdDhb2Pa+3nkd6gMuTghQKZgAotP4mL1
cT2C/v0cs+urrYZAako+vWZfcGH/k4CEQG6qv6cvowxAt8cX3DBP7qIzzVVVDVw8/3PCZrfUqavC
+nzis6h3iebWIM9OjDEm//DcVpxlZZOrmK6PD5xdUScxSeM054E13bo7c4tAvRutwkPyJD2FyOBI
f4xX9gFyzl8fr6taaX8fjGc6G/TDLRWHmWHpU4rAzqLnlmx1uocXPyi9bLgtAh+VSKiESeKJKKWb
TNpWgmOivFLcDcZGPd8XCKr0NL4v3S6tt03B/Ta6qMYud8wW1gjfx8+visRdcxH1KZvxhXJTvcIn
Z7pUT14rxgm9pUmrIUFpZJErfk2R8uMazcJCcBq6bEypglU/wikPwkPhmQrz0ApVre+tvq3DxyLb
ZfVe9eST1+f3cc2ahLcnpnDx3WJZrnwdkLFl+LwS+lnQzmbAjYOaXrnSFLhrK2gG+j0d1e/Jj9i9
fDOZeQbQJG3lTqU3MiBp4bF5K5jh9sTbTcCHJd8S2sbYmx6Etb5GLWYhE1l8z+mAf9hccISkwJiq
OtD2+hFGFE44bvKjijfNunGQhBXvRTvkuWCoOc+gMXxIiRONZqWvAmx7Al/ocSNyy51qR+mkV3Be
B89n16LRt3QUFg49Phuf33aM6iSwFM6gfDd6iOP6OM1tFF/3JsHcpchvXU+E/yfEaOIsuOmDRG4+
Rf4wYooU2PLgTEes+6Z/TwNq76kGtRy4KscT8Cc8STP77I0S5nfJCl37M//1Bnqs81I5lwNWw2aH
FIHb4Wuw49LAngeqv90c+GcTwFiMBO1rV9oDqsbxNiv4K9zQV+m5qauo2kFk7k0vxSHx0okQI7bp
sO3UaFU2iC+ff0fjvumdgoaAg0ldrOFwtM/xdQqc0yaKnERAu6W8VHb68+wiQDC0+Otevhnjs1yC
gxJ+ZwJ/c16kx3qk7MA4GNTxQiCTv75JNXEWsku512Qhnvaa6PdeSVbyUEG7ZLBhOlrrw7Jy4DY5
0va8O2FVm9m56afmRsTr7BV210v7mznmMnh4cVfNInsiZ5qqTgE2eQbExMyyfkgPAi1MdIEzluz/
ryH2/1R9/9lZ80HXWZTzpDyzEoDQICY0b7o7Khy8yfLRcnIc6FmHBlIEzSVqz+SwhEK4OtuwRBVL
VfwN8VefxSejTMZG0UlQadvg/fMa3Q7HcAuC6q1en2u7dURsL6M74UdxhDmfERu+vtWuLvrHF5gF
HrWMDe2UkzkQZTxkNFfp73KH/DRDlPhBuV142rVw/PFps8ChmYWqDwI/N9rr29PF5pQG3yR/otFj
j+by1InhkDvm/dcPfi+W59njxwfPYkh0Es/NeeTBE/ZXln3D4vyGhE/NzY/y5Veoe+fzbiJlDdk9
yJ5+koVFhNuvtF99d98eVRB3jPotWrlDsQL8FpeInaIDcr6vB/vyqNN1X/eGmxzSBSGxqwLDH999
dl6D02WsWoP4ZzzoWwSxn9qdtK++BxcMGhksiO4kMRo70WBPkki/AIwFeL+txP1lk7ja61Rcldxj
Gi61w0bcc48sxuh3YP9X6zs7u6GstFqmTu94Uz4bNz0Y0/wVRSFoeMBgv2elvencAGClhwbdZDmN
/tiBcsyDFusTpAfVZq67Qqa5tcWzG39rU5J0W3kxG1SeVA8awV3gNaZd7cBqV1vZP029gupPgbwk
HOHnaQMhLrkS7+BX+V/vnqsM7b9fQJ+nfudG04xUoRVDBaFuW4RXyOy3dIhWp8YXtsQGh0uZrOLr
58rvkPR/X1ZdnNWThVD+90WrIlSGGd77L68BcPvBcUoTgmOxEh7lg3kI3nTfeHcXPJlu9a18iG4M
z3hK1+WNtItiL97q3zGl3SjwrPBJ+1HrruiOm8t9xqhOpYBrDub37pvkDZaD2E11zwPxqwnX9U39
aD1RUEh4Og/HGFViQGbtLbECtXFIoq+V36KZDAZxFQK05B0sbzgoe5DnzCPu2kfjCfLg+l2tkhr8
4tTcm87ghRu8n5H9u0kqHIZWyhbml1c7JrnOI8X5JtrFMJ8zu972W4ZH6GehtYHYJI7zT6qEUSBK
cS42r3AGCCBQotYg7/YlulVQlHxs76bkLcodhRN7ck7H+K16Cx+wjG93+gbQ+4i8BDJXKaKReOUe
vmENAOZWudW4BDoGltKFVpfdvxVvCgXty+CN/qRjbh0K1ziM/FO2nTad+GT4yTra5l50J69F5E2G
lfhM6WP3v/Wd8drDhDnqb7lXPdAez76Zgd3fAKfV/f5GP0pO4b6jxNu1xSnwJtRt/oQ//fcC1fzc
DbzycLonuODnDKlo2OCvyKiDkYt32vfrwjVpvT+XrjVl9Q4y9Lig10TS0ENY16l1frfgdaj4LySs
VzEiDF9FCZ8zYzIt+ZwCCqKiV3JMz6p8ntCcl3sK70Ke+nb4CAMgB49hx+Crmcm5lBzh0r11/Sb5
+/xZiRMIWmV0qjrNvpSGbTi2Tt4TQ2LahAY5FTdK2hARuLxPCNIv5FD/EpP/Pn5W6EQaSIAologI
tVP2aN6f2WZthUXnxgw8Tf01iJsCzvh5l4frXIcDjjkGvn6msBWkBlMT55I65cVL6aqfVmMPCBvb
aFV8GCtPFdhY7URrq96Wvts7zPafEeXvi88Tjrjr+5PejA8w2TtMG9uEe39ciYj6MS3+NhzyrXQ+
XpxxfW7szjd1T4i8cPSR+yAb5s3ZXTfC/bhuDnXpAiDUUlyfbbxjrNrO79C1PAYHIBiNU2fb8a7H
nWsLDOcm1/3qprlFo+k+vZW+sTMRdEjZ196AGPP3yyZaQ7csXkp1kts1VPus2Va8QvWgq52ueaJp
c9ol2/jGPGqrr8PsVVjwx708y4EK5VLVQ9Yx8JiM5zUUpaxNZV9iO6h/NaW1QfY+8drW66BSvDTP
6UsP6qekbYrlKPOJ5htfsDo26LENxz5d6bhkc1aRE0ZeX9iVF7tgTvfcO+JKaJHgri5Od/JymZ6U
VwRPoRcDyV06n9P+/+o7zzKtRj6duj5ggmWt8VCnWDz9ABjuWUzprB//56fN0qtRiLM+KYkG8XfS
KwQazcfeMVFuSL1s8beZS79tlhDlRZ6b6kCXtXIloNvFOsBWW85RLQEtGmaxbaR3Q1/b5xw0fXgn
pC8GN5M2fA+irURrPyz3+uhHYYsBwJbZTreugm2XJAhag9RwsTrgetIfae+81rfJQ3Aw7zpm+srO
3Io+DKiagdBpZexyP9sZx3hPjfDnvBm9eFewobmZ6EbtZGx28X4dSXJHO76xqm9RI97mObwWAJrY
l3MI7RCRqNNdG/X2eOLOkn728q4YWLH46es9fnVs/HGPzxK0vDfitG57OjPZr4rftBYD66a8YabU
riP8+zZEyyT262xlVD9rqKtqZqzOWybxCy/yz1alIcqaaiCbLNKTF2eHTZAv1PJpPT6cXiRPdaVd
6iBXFTXeeDdpPOZe4ndQEJew/1cmfJ+fOzsQlZCIamlMramD7kd7lKgeDa/5NrH0pbW+EjcCBb7G
O6ieuhf8/Mfk47Y40V369bODUkcDQvAhv15BjcIDznbf+Lpg5zQQgK38nBIMEoYL/7lZWPfpA38O
CJ9//+zQxCZF3piUXJhn2ic9Yh4PyaqKV7nwpwIQjCa+j1TeseE2oPx1k249VMdFSu6Vi/Pza8z2
IWDCWMM4eFoAZDy9fpPek1tiD+VODUpSqQeVIsyCaj7gJqLuJ6jSlNcLG9OJNtVac/INPAyvPSwD
HK6oT3x6uXk/QEZK8qwYAGpQRHrHpcc3QSjbxng7FTRl8oPGTihtEu3XBSm78gbMHdmqG6POsapQ
zNZeouqo6usyAB0AzNq83AwPdP3T6D6SNjSWMIkvtqn401rs6lypUT6/+ywhS8QkL7X48l8ApOg5
IihdbOG+fFLkNRLkTILc6AW340v7fWFn/bM/9/nJU7j+0Lts0zw1isvAk1XPEjwTqHBgCxVNJERv
kNJHmP5SrQrc3Re1Y+V/zrw+P3uWh5VBGuWdyK42v6EFWW+mzo0+aZUJhwoQWumeyB7wR8twd7zL
nCDcCI0b3izNw+SFc/0+G/qwBghKG0ViFtPqE9WU7Sgbq0dYViryFsdL76UbZH9E8AO+jrxPv0rk
w5QjaCD+evjdwISy38qSud6VoP95dWaxtr0UVRHE1QhEEqD9u89Pfie91eMqeqtizyipVcyWHEzY
GEB6u+Xv88+BwOc3mEVd62I1RSjzBhMi0ExXUboHwLIym3WrTW2KkIzw8oAWYPadmPddXiM11shL
FKmlt5hFXSFTo1YveYvWA9WAEXrmMaUqbMBjqCUaVFZ/DMjPm9zwo8TXESJ3xACGpqMuWW3I/8xd
Pi/ILAyHQTr0wsAFMISbMD8ip9rBs9Qx0YvCFdJ63IGrgvu/RP9rbWEyFG1OJmYxKg5/hiN1G9FY
upHF6ZB8cTW8w54/bN5EP5dVOHI1ThpT28lcMHAbSl/cP1RcSpCHfjVrbwQT4aLZuU9WuMh1Xn5X
S7b0JveMGi0vuskejN3UOh3fJC/Yqa/GGsIinYDc13+dPALAa+Yi3OWQ6lPBt373ZGzzFZ2q3dSt
wi3nbAcP6ssv4H/I06Ak5uMW5bRHeQfEah/t5PXUkrRWOXdBvELE3hfXGfp4MU3DZnO5gTH7O73t
D+edvAserG3C37x0zq9M1j59vvd+7oelivqLpUcKSyXfwZtzRYfmdGaHW+XY33UeP+M1QRpJvV8I
sQvh5T0MfnisHlmRqbYE98ltIvPoUjaHPHs10IZMcMlCWRmqbqdDxljaHNN+/GJvvO/nD08uS1Fo
1Jj9Crh4KvR1VLe8ca3geSI64DrP3SrfFPcXr1ext4ifwiV+4xXQyOcln4X4NNGKUdQ4vF3hlHsk
YBAGpCOTwJ8jE0AR/LA41b7Slv/8zFmVDPHhVKsCpK5CoJi/xwbYbPaZiEtkkW8q4Zc2YOy2rsTb
7nLo9HuEaxG/Bxk03g84eigLBeo73eWfH8GU5QnGIurGbAnM0ynqkjKnvEre51LhNnVokE7eBOXv
xW7n9RD192mzH1+W3cUsYu4yWeNp040K4nC8s/BHQnh8WWnvHbL61c+bXVOwfUazt7IJiiSmtCXz
Lbg7BqFgwTaNP9J3lDfK29lLuUo7pzLcFnWClfHn4p3GFYCO2g658NeaYvMNiiWh0H/ZgH/XY3aH
5a1YV6LF6k8abpUjPamdU647b+r+seuDVS0snbrrKdXfR84uLMOsy7iUeGSF86SKTsypo7CsKN9z
L7hJGZIsGapfYbJPW/7vI2cXUx+2nSwPfASpXPcrSwYOJwBgIvBr4nGICXahvNUs1Fk62qHCm9Ls
0uRnEB8RYCLlleC7y+VzFupY8+5SZd8EjQ1KNEOALaLhfNkN4Yq+CF+IBTNcvUHO18VjPjaPNSq7
BmXgt9K0KdTTyovlDAkav9Wcd1vgc7WJ38aXGFEjwba+axdm9XWI4Dum5YWLtEKdnFB7x5mJvEoY
7uJq1SEuhjIzTxzyzSmwmyUxpsVtMatkis7IYrNlwQTWJlhPfgWMUt+5JrVvraSFAu4KldGQFM0w
cBwSLVN9//MPkXgwpe6kshkfau2tfNa44PAG80BeOcJ9QHqVOdVrG70MGPyMR86t11cP/RMUhBPs
adUVsxvEn/h/2SmC9pLTlaAZC3hzaIwtxKtrSc6nV51FkCwxayVsOnB+Ey8pOvsZLU3RBbHTr5Cf
afyK2bqf4ImX31rZtloZvo4ZUeJiNUIf3f/69rzCFPq8crP4orWqVMlW9Q6uIKmr/ujbcT9upAIG
GWS6dleuLwoiOHZNr5oqNN8ka0Ar8NBlmLwXDHcpQvXdspD3tYLz00LNQotpndNaOxVMX7dD6raS
jeW8Hx+LH/k9Q5j+bHcAD6DK08eX1iW491+K4PDS+TcZCCFFXX3fmNtofdm3pwcDSRS79/OTp1l4
Ca8RdghW54XFvIJy+7yYs9BUaVmjxSWLOQ18BBuNyt6e2AeTMvZpV9I0XebqX7mRPi3TLDaJadYU
hXqZGn6gYlCNv5mEpzvP2p7o5i3u3/f7dHYhfXre7GjXo9C3FxNcQO4mdIoQhab5B5hD/N1v4GOd
tuUPkxruJ4PL6mCso8JO15ppS4/6NtriDHc2bLq+1Zu+HmgvoryLhPI2B1b8Q6UJ0NsqzBbQJrrd
YyYCTAzMjy38kbY6aEoWUvXEs2396TYpu3KN7CEMCyh0mpPekCQzbAqoKlfdRvuGQ7SroFK4uATa
wpLPMdmnStMvkVxOS54ei/0I5ulZi73gmKNZsqpvienMW843Q76XsGuNHU1kXICn43ESKSU32QHD
UcZVvzNQnEMayXRQ+pY9QA7YOkFL630La87X/oWfhiw4i7ILn0sAF8/8vIsXAiFVF3fSFbGMT7t3
jvgWqvNJC6ZQMBkbhmttZ3brsyfeBtt4SxYfO4LkmJipPGGb/D0LYNZFW+tW3mm/ebXg4RI5BpBO
c5nFduXG/7jl5hjwsQjLoE3rCbIXrJWVzA7BQRsoJQrQINKc890kYbNwp+hX6opPT50llsIlF0ch
ZDki7G4qG+iS0HpZ5lWHOHGDO8BUGaYpIFLanXoLXm9r+MZW0OwKqebOplBGx51h8D30Qt1pcCBg
dAOczh62ErmyoG4GbZWua6+l94DlW+clPQ16OzlM0zIMI1K3Ln2ttiXRTreWV+4Fj0u+PFQC1sMu
3hB0KhYC2LVs89Nvnl1OLTlOhHMM96hXsS+RB2rtrvTqPRNtj7ZZV+zPTLNCL385r363aNJBQ2DO
bKR8FTsH6mmTVVxOUH2LQ7dbgmdJV9zJP+/R2XXVySG4JJXbM1C9QH4EtHg6iCZM1gPU3cEzpBUK
XcO2pEFa8arMoU6+vOWncL3v88SvjlFnt3vwRP1eAHWMkzyKTUgYrNqJznIGulDvDABG8QaGKWpX
0EOPl32W2Gg7yecV509BLwginbTKjiU0HxSm9u1rtO72oJgnwf5+B7A4uZBbUaJHpUMlv69+CuU0
OWn+H2fn1dw4lqbpvzJR14sZeLMxPReEoyflzQ1DFiC8N/z1+0BVva1kaZMdWyYjMyWR4MHB+dxr
7BaBYP6igyC9aFanVbYLBrApXrhrN8S0sF8W6+RxZBCODy1M1DkyEJ/j7QQb1xbRusEf9csZ4uSn
W/PztIiXajSTPzTBkeZEQ/qazBpxat3lm2Z18OJ10FtOLSyL8qPzleIl9bBYzJ051vH4JMUZoBFl
gYhhKawuErK/sI6/iRVfFiTf0rKmbk4dAYq7NWaIrsN9TCOSni584Y6I3kG7TZRXqMD2ASxCD4ul
Mk5uTRenzx7EAkITC11bXFyyMpisiiAZqbvkXLnJspNnHbRl0FWriVtY+maHRzYhgIlVIfGEHXXH
hIMUkhcnV4JNJt7ZhvyUNV6GBrLCp1fQBJMGvzVPsy52u85NsGhaqONaiH0ym8zWMUFEdVKe9/pG
ScFE9tuQb6px7JACgIzbyG7YX9iWdV4++pnlmchRYrF01V8n+wiZL8EdDruguqfjCS3+vq6vdGCn
hlMCDY29tsQVztVaB7EIxEesyC9y+4jbn5R7Sn8VDx/hcNWMvm7eHkRca7yM1OfolSiqi7f5fVUv
0hfrBtP6Zf8+vFQvbLqTe0LHAYbBpFQL/91sX/RNvmvXueqqgassxXW9C0lOnBP0knDOFC6/wZDT
rpxjsVUnRWSvh1ezFZfyfRW60tFPJPzqZ4AnIE9rwWeYYvQ3Q5ZrlleOJewzpCeYdOOwFbpVhWzX
XePLdDHjxy6ZJ1o+s46bTlmN5ntWfvTiWgpuRM5R6pR8vJfwAirngXLXGm/YHSJfy0DW6dKFKn1Y
Bvpd4LNSxPzLWUeRdPCk1kl8QbhEWr2UlKtniVsgDno2KCQ1sq+SY+IusM+XnPgQz9Plad5fRx6U
Tr/GLki7YzrdK261iS5YIf8wa//1cDtL5aK2yUej5yp03TlgtjMD25wpM2RYgqsGlf/eExVm7Xbz
jvn6tlsf5yitbE5kQB+TsxMR5OQGnCqtVy8Ul9tl7cNltuwX1tK6lztoRC35BI/IY7+odEftvbRc
gnW/YND4U4folyhyliLWZddrLS5HxOuy9vDGmgQxxMYpMEoHn7wY9ydzywk4OuDSno+eHm8E9AzT
CxH8B2DjL+t5LjA/5qIl5xNF1NxQWzGqWrOa4Zs4YSsfWEftIV8GCu3ZbkX8iJ26/BPx7CuuoD2w
Vt3z6WN4ZkY9CaYEM92ckcN3zLvZj9dh4hf+pfLwp1HV97X7spX4dmT2ZVLmWkBu2QEW6xRHmeNr
tppKCIgqHFQvgR0uLyqj/9S7/eVtp5T329seon+mtF8pVmxXT/XGWsmUgJQvjYv1Te3rJbSwi/CI
H5qov7zzWZrV1rFatSXJXc/oNViJ6FHQ2Oont6YpvxCd7nqkEliCh0F799J6/zRz/eXtzzKeXDTi
gyCS5TWobXV7gC2TWp3sHZY4TWL8shzW2twKZtCmmIXorZs0swE9Pm6I7CFkisGGBaxtFS0zH+X6
dlVa3oFwgAnFJUrmVwL+m3B6Lhc/yuGhpXfAcNqaZetw30O/Pc01BA/Bx4uYsdhqv1DR4tyIT+VG
KpyxWOf2yZihxuSeXvp1uabAWCFnGC410yXZlFeyjHDmbJwHu5gO0cnvdJtlTi72yqdq/XfXflbN
a1EtjF/U/OJx8Bjn9MZDI6J3ZSF2NeDqDg4RrssjBeLlPXapyaGdHe8ktF2FOoJ4Ey5GIOwAzHwM
RdE5YYnuhtWk6G4iS+oZLtgTN3gDkgLXpfTUOUirw2sq2Bex5RdqmnNJeU2rs6iL2XcVwz/qC7tT
gYFOAm65B5adtkpmX0qfvwql392Es4P5GMkplRQtFeNGXjbYC4x2hvCK5aXLqnAOkUMssdgu6ZXw
WjIVLmZTwbpqzE34OGK3MWmVcAzVswhB5FUg+CRY5hyuvbUkJyndXJpp6PTJ19lG2x9eft+qurT9
9WmS+e2MyuSoPeYq27/zJDAIyxH17xaKZY5fguad3kbU8nAF41OsqJz6coaCJjSgOvI7bjUGa6rT
8CtS2tPwDE31E6qfvvSRHolDR2lSnM6g53HOLA/5RZLmpZPmHBUqpW02ShYHXYRnDVY/ihPrztCR
5Hgl+G8T6Shk6YQZIvDNcddEdjlxKyCZPwmhDgYS12+UaHOcLoNra95otiLAWmyeTk/6Nvm4dNjI
Fx7YL1T7t9Vuyqg9FBNqXQOi96VEaLU3TbW0sk2l747KUjUcqXoahw0mrOBT3CrzAeg070cQM7Iv
KKuWOihXgeHni/iiBcsP4Ibv5/aXvtC3yxsZQRlNNK3mAhw2hZMzoWJ0b/i4fPBeKov1syChJap2
Otb02CSE+yt3amn3SJp5YuGllqsE98phQbuKfUfJdVoOtUct2L9XtOGRh1g26goRl7KZZIgj/I2h
zQmXcq5L63FWGJv6qA4dcI+bo7DGBaYJr5kTda1twTeQ3Ui26UTifThrMbXvGwYBwNqKaHMKgaNc
VEO5+KienfZhVDfFSfkzqC8za4YYGJcTz9PlAfD50G77yD8W9qjb5VIhgjn8Dic9fXGYpwtj2S70
uTovEGleKh/6a7BDE7pdCb2N6D6HYwVfvPaVjyZYCE+XxtiXaoEv3sG3naXL0kk+ZVw7STZVOsUA
rqGogxt0dKi1mMRDHZedU7cLeq+4U+fm/Lg3vWJzKUZoU+rzm+NaP6sH4k6OzcPU2jXvksUBq2vO
6RPEHEbr4opS99itsMRa6XfWfAC8gdAffhbR42nd+yjazsqNTnLifXVgJVY9m9rlGSqNVMJYqJhO
vwaI3nB6rg0aqvqc0pGG4/CsfbR8ytJJdxdbAhdap/pZBDKUOKh6RoY3yZrejWr313TsaZKO4NkK
T1qd6OW6KIeAeaCJlnpAnnGeCp4xFp3/Ppz8wO76pTowzsJJ2qR4mGRcyl/tzi8ZsekIKW/+Dauf
KcX4zb0818JvD2IaGyPHqepXi7Bd4N5drYt8lm5FTpADdxbEiPgRL62DDZ8QDXS3l5wWZMu1FS7i
5iY5BhiD/huOqfKlSzvL/RUhOYL8/So5TI0plOwOFt59Tr2Z7sYK6sum3BA5tdeD8zaRgEN5nixp
uepzWVu0wr/hjKRe2PrnU/2jGAuDKlC6qT7H+w3ajoZOGLdhpk6IGvkT2zUXMa8NO3403fRq6tsF
m2EZ0ItYjushcySKh/XpGa2po9PWtjofcldFu3KhI1Gzryd1ccE7mhfNLb6knv52q3VTxIdBIUZ9
Dba+HSBRbVWWVnOANMVVWFJ6dovM6x6gRa3BVSHjFdn5R7E+Gl9R1RAhXft5so81J/Yz+k1vJ7fV
fUvxxv6xCG+mbs6Frf9ja/vbFZ4dLEejbuXK4I6jXQmcE7ApulHmOyfaMn3UZ8aSIQ0TPff3b/uD
chRP3Le3PXv4h0NkKqeWt51kVVAnrtzwTXmgt7E/fFoF7CdU4ba4/bnRdTg/vvXJLuA/j8HC7y9E
nd7oN3fofIATlXkt9wUNinYcMI/zcng5tIsXaFU6NL2PzK9IfSc3g9w7PZT5JKS5oBrcZIDN7Ehw
jqdlf3wrY8+8yebNQx/YpxnmSwb93il/iyFqpDMLIA6NfUeT/cYmVtRo0gd2n6poHWftxeb9z9PH
fy3vV1D+tu+kQM/ayGR5YedfTXRVLsO8nWyYJlEknpPXSzapP0FMv9/R88lMbJjHoxhwhuL3AEln
Rj0qzuq7mH4Kunlv0dacT9yrL9mTfblqtcsNkx8LKd0CemyqsiKLU2L07VOLY1+pocxJ0S+hV9ji
pt/kdmof1jXsx/RJf7Vuf797pJ8X2pBU5NFFTbLOhYgTPesEeVJdE7ijbU8+dZ3Gi960ybdgrxmh
o7q0hOk7D9quKZCISqu5LBazGkFNqafRQR+XSMvRMWu0zUl9RgtUekKDV1bes8ONEmw64WEcHoZi
34GiTk9w4bKSqWi2OToSehU2x5f+lp22XXUljgsa4WR2bgjaqvFL1adAwrHgepR2x8M2G/xoGkeX
Vwf1scW5bFG2BNVua75S7qgPPSMmTHThacY3wU29m1CFgiOsEb829t11STjYdGj2zRgZ5G6UwOU7
PI4yeMt5qW/60dFAbo82U6tKYIJJt0R1OtUhCU41V/eS5rmQV2l61UPqQYEfOQn/0tzq55ztX3fk
HJx+CqpDoitkShQrDKSQO03iJ0HG4OuqL1fD6Z6R8qjtLTv7FL0BMcVyiYiJF0Na0TeXo735Y1Pr
2/Wcb0pDtsaTPhXa2e7kDdL2AFOdFnJ0uCrjVS7zJPQzuViPNCQPtJnLNX7Kdpoz0ZQxkrYrw6ke
LAAW4Tqxli1WQQPEF3xL+sg9WIBT4IT2s4yth0NN/45nSbEJkH5DMv64i0N7gNc6XGn6Olb9EAVM
YyWNDE7URSEDGXOxhEUxXkeBobqPrUecd4WYnohW26Z8uBX0ApIglvTRUsv2x+OzID0N404KNmk9
D4J9Ju8EeGgDA64o2UrxfaAmsxyDmVGdj8E6CW7ayAuHxcGl2p39/uG7eKfPkpVWF2s1NxBXQrRE
+RzdA8bMXbOoyjlSF44hoyqKFj6IJ+iVrDEGzZnQMbewj7gxgYT7J7ngv96G/x185Ps/w0b9P//N
n9/yYqyOQdic/fF/Nse3Kq/zz+a/px/7v9/26w/9z674yKiQPz6azUtx/p2//CCv/9f7Oy/Nyy9/
cLPm2IxX7Uc1Xn/UbdJ8vQlXOn3nv/vF//j4epXbsfj4xx9veZs106sFxzz7468vLd7/8YesULb9
1/fX/+uL25eUn7ttu5ek/dsPfLzUzT/+gPr6x3/0H1+/NfT/FDVLkmA2QWwyp0Q8y6sm/Mcfgvaf
uirLJgLeCDZbsjmlxXXefn1NEv/TsCRdsRTZFEXZUv7456X8clP+dZP+I2tTFMyzpv7HH18tvm8h
H6FwGTUPSbdEw+LFjLMWoFAAGwtO3XjXBI4mrTOMNHPTFtlAlSfghJMsS3Enxwu0kknNZRsUx1t4
8Fpt6omZva0UrqhN/V+NIXK/bDCTka7ztzD10cAQobUMuwMIeSwPhXXVIyu9GCG/I5Vza+mz6ir3
hrvkqumxQ16n6kKNbnFxi5V5OtFLN6b0Iu0DhLkuddfPEj0+taLLumbg4i7DcPtiKv8rOH67u38t
6fclPAf1TS9GvLNUS9MQ+ja/eB7/erH/pXZx2+ixVt0pO4RRACPy6B0WqgOd5LGBab4JkYW/kDOe
z3D+9qZnnQQ5Hg/qoKrV3REAeWv3kl8K+LL4JyC3DJbCmUh21m8toBIiwPiA5odtdHdW5ySqf8od
3DDFHeP7UPXi2sWFCfC+dgJTBDn8MDtAYKLbfTyi4juPgELqaoqGhX9h5aZD6dfN9+vKnW2++mTl
ahTK1R3Ta8VjXtxspwGCsdQgSP9Jw/79O54z+v62bGcZvjxIVi6IYnUHb+XWeku3+DuY8TIV9ofe
abcAl+HYOTGX4pa0eO307aB+nMr3AGKWV/jChZwJTf4LS3CW+wcIX9WCxuZBYYoQHdGqTZfDCYZ+
TMqMTEj0JNSiW44GfdrbBqeJchcdKHy9YZTdo9Ta6YgRekk2dJwkZwM7weBJpCg+HY72cXxiM8Zl
6Z6EpxQRfDNYHFjaLC9wgpDWmpbbOb3V9mg6Y5nvj/H9KYkXcfp6KlCfcxAHQUyjj9YSJGwiH+90
D5KYFsurouyTxsEZ+dQtrP0BZYTIZx6OXoHWL8D04CMkAOsRH61oD7cNoqgbDbdAtCqedbf46GCa
TaDcGIPLGRfYMTiPphZ/g8eYMYORW4ezAjXEkOdpBy4RdwXhia/HjHCpTl9Nmjb0P4x4rxaOoM70
cpkqbrMJnyc2rERTcS8/tLKd3sT0dmSP1z3dFT5g9GLDxx4+mrvkeWxm2bPe3OQ36U3J6QbUqFhI
vcv70EjiVZFYKp71g98muy7d6rUv6LNumB8EW5Hmw1b6YHjcLPqdSHtc8VoIc+DYcFetj7M0cCrt
apT30uDkwbY9+BGKYRJNdpAuC31XbBW3u8MK9rbj2VyOtZO+i14zSa/QakeGHEGnGcaryXVlV3eJ
2wD4I5G8rTFx61el12OHenqW7tE8qRcCvJjCLjYS4n02rVa33mfXTLAAPtjhVvM5o+cITFSOQHsa
p6LKw6CqTfKZCod3BTkfTm3rCX57M3wgys3eQom6J/uCWgTf9nWsVvUq2dSvSjG7NBg/55ydP5Vf
feZvJ6hZlpEkmhxm+Hz1rgXASLNVUKz4nt/kH90ktJaopN18ivYmdg7JYy7d/f5kOPdp+PMaiAaK
pGmWLBFWf6mXUG8WwsQ8VXdkfymYohreUoNkhmnA1c7mOoKIEepo9XrYRs/9JULVebPp6+0lUTRk
/pXw7jjLjAfJzGVLraeDSUfDhgA5EUS7uXhD/yN0KlRG5hpPydzYgCjD8OoeoCeywj2Wm7ai2QFt
FJDyF4er54P3vy5MJeGQVU3Wz4u6/phGlaxV1d0Y2uCwwe5Sq6Nq5/QQPGxtBCtl17FtTeJel2Sl
z6GXX28Odl2V+Z0lmeeroolSPKbWWN0ZNL7JLBCKdwTKgVa+hTWaz0H6P05iz9juoMsiPB7Q/ZEg
A8wDc1FTv4C7rFACUzBuKN2jdRVF95eaJtJ56v3nRVqWrumWpcnyV4r1bfcGUi4zRc2ru9ql1gXZ
cayQcqvkV4BPRe8ZIloBxcvxQM8kuQ1rCeL6g2nuQ3NTq6sq3OrFq5o5wsGX9NiO9dEV4gKwLgdp
tzdilDTCz5ZCM6tSRpGvynht9W+dutHa+3Qo5rWGdoFhG5rXI62DHTlBhD7SsBAcC4KR6iR3Muz1
ctscqazewuj5AOTFCreGulePT4K6j5Xdobo2S08b/Nq4HaK9ND5iWo6XXs7wFR8dppvpxrSexvj2
ZK1PJ98gc6gbIqcN8shgG3CQI98C8NMEwdWgbA3th7QnWEjHx/Tg65HH7KtLqaqeFbCyorbTLUwK
bRG/wedQdzIko6mkEfNS7qrYl6m00L8NuekTXYa/USIHyzfsw0MoDKP4dnka/pXqnmcjqqhr5N0q
/5+fAKKZDamVHzmF3ho8Nwwnrj0ZL9gXIb2VA9pyfrAchXlner1mQwAoHI2CUQL/m+yadK32r2H8
osC3Q2KeCl/2RfWpE/fhe43ESboh6WqW1p12ZTzXCbacCEgO8rKvNkn6kNQfLDKM52F74CH/KPCa
louZCGbitftICwcsBQ9ZDIYUExAFJcxpmjjMBJA5zcq8RmIbfx3EBWnoSqpDAGxsiYWcYBgCbZEL
Z+XZDPRrx+MzZekqhYihnI9sq5Fj4iAdyjsNRH/5coLDInqWOEtQS8xnxYuaolNiJ8/1rtjkD79/
83NN1T/fXNJNOqa6ylWcJY1So9YZANmSkzJ+GTVPNNg9O2wNpg4lfnh2ktkZ8BhhFbEI2TSfytS5
yi0L0MaTrBsIokei9yJUNhqhr0O+cV0sEY66KHl83vL+27WepZuHREv7QOVaOTyPWFWH7uE0B1E7
3EiwRWaCwRZw28O6jB2yt370jci2KMmR+bFVyyeDGC3PQOgBEDyZHUq9zZQHxW/j66Uu9DlX6G/X
epaJqmbfH6KEmyo/HzaJPCMhLorbbFHsaz9lwLI5NE79bKJhw+UBDDjR1TzEfnejMCES92O/6tzh
RYPp2yyxaStXBvviMsvgx2SBcPTX/Sdm/hqoIyGqsvHAmjYO3i0kzBkNxC+gD3pDkxujsUREKgET
dnLHG9CkDxe5nuoPZwVqJIokw6zSabGKU4H57czPlPFYd+khuKseB2rhtG7tTProMwx10FlFb6hC
dF96kqoF3Rhj0ooNndZAIL9aCMarDHOtvDcRieERtZTPgPP/gJvrKDychGSWHHYS4kEN2C4khYp3
szNJtHEZs25Eyc/lq7R5NZD/ONaecNh0gT8qt3m7jpK7VvdUfVam8zjdo1M502krmuHypC3G2DHG
d8t47jRs7N9zAkM5PNXj7ZEk0ei2R5xRRL5bpTrIB2T2DtkrkHdbi3c8Q7F+gz+OqG/l2EGXVxyv
gkkyR3tRT/G8GD8HEMO0kI5L4EIadg+Je4idaACXepPkVyXo5qEjpqlLgKMn4/Ogzxq6nujDrRs0
jZnyjRst8iptHh+XZbg4StP5uBLyRYc2ajjShjBm4ugL5lWURl4RovEGA2D8SMxlmSP+EX20CAUK
TeOGqM8wMT1iGGPRfkslZZ4fP4qSqKtltADn4GDMxtFJmq4VdPhq5ismRTuksxb1+mtzqog06uLO
qT6SbqeKSKvOldHXUtWxzHUj3MfIsGnOEVTMwNec7JknUqQYYajlQT5oY7tB1a2KHaYaBkakseiM
XC3o/w408NHjJwPRGZgIINtihctpqBw4HOGY2hxA90Go0PdB9CSNqBza1FEFalCBLY9r+TW+SVoH
WDrzRQTa8Lv9SKLEboGHGYzJigWg6axzIjQch02FvhC3C51HxSWO5hUFmNvfyKhdFIt6h4ZWYT7k
O3ktci+u5Fn7fnwqnmVYRRg8V+aD9EJqF9AQNed1Y7cA55MVBM3CcosjmgubyniQrPXQPifpPVY7
pe5r8LuTxAW23dFKmKeCQ5fcfBju6ncZbT2fEEZRZ8HSGOZUW/kOtS5jeDI9rBoWXXjTxQ7jmPGj
GeYDe1FRZ6I5y3tPQxEawq7uYyttlS8GU/rgBiNU2pdG8i7EE0m0GRaUlLJkczv5wWErHvzKsrXB
ERmXd9cEzIDSZZx0xi27eoVnso8XMiBx8TApbzlQizofbxZ06HBzXWqnnQCDlSTGHhGbcCqDduln
jm4ZfxiGlxbjnBaYwH32kK9NZV3iCMhM5761FsF7CWkCYUqcib2uB9aSOsPRXkonN7kmRcuTda99
1PVibNzyXYZuQexeR9vCWNXVlc6yjLNadmJlLWHdRStmKULbdOEDCL6Aihr1UbI0b0aPMbhr8Rcy
AkSyYndAiL0omR12reXzGiU6QY8pH1GAAHdbfbGpeFEtdcdSsdP6MUYE2jkxHs5Ww7KaI1uTzYVN
4OePTUW1BUnCR6UZFk6O/kbgl474NkKY/pSZ71TM0IpP6ap/JPU2d+VjukaOyPC7pXGlzg7tbMTo
plyniZd9KhijP3fjLH9MPsfHeM0tKKe03B3nVFKXBJO0s9EXkWw6nFVDtJgUaeb5kFxRc/MYplZw
l02iwC34t9QdovVg6nuhuJXKjcb0WXYOy57NUc80pLttiMMz1WmJW/bpRdqke2N8FsPruChmbf6E
e2VW7CW/dyBM5pj1Zb6Og5VtuMIdn1pZsupqwosI1xhfIZuTLJkK1XBmabVf6hn9vXk5KWHp9JIk
VSPTOatUhzRomqIogrvBa5NZdlveT4JU5N5lOYNdOKyAbE8K1aOHZ7e2nHzgQ3QGQLM+RCiSXyqA
zoc6fy73t+uZbse3WFgVR1BNZh7cRev+foRUBMagfuBKAA2DtA3Hj5TzPEhWzFEgMmKLxNe012aF
cLaCWFMC5Kr6HK6ym9AR7kV0pHatjzy3i50pIhW6ray6FdWT6kjL0mEve+HtBD46XoE/NtGg8Ufc
q9BUDGwKEvMV84RldpdEvvgQOLE4O9xNNQxWSzhvg5QW5hym/cmh4xy6tGg87pSUv2TxW3C4DYu1
0e5GJk1bdc6Iff775FX+GqH/WmRM41E6xaqqqzT4z+r8GE3eNrSO4Z3od0cKHgigWbgeoRW+cvt6
UAdFuWSJ0EzECgLwq5LPUyLC0dNNd0g3CUJQmi8GxEQwAWXhpxSKYr8Jjkv0FIN0H5Reitqn1sEO
nrd4mJC7weiK6k09vERomEbq/XC8lirnpKz1YlsJuyBddljVWHYLjEQpqN5uGwGMnlTjRx77gOSg
AfgTdbaVHgppbtRe019L+U2Ao9D4KZrPEwre8sJx0VwXaN9vcZDk4FgDbSOrpteYXHVX6W3RO9G2
VW2znuuP4RaWIjQmtHs9mHIRHcFwI8Z3rbAxiyeO7ePTdOqaJPcuKokH2oF+f9u9iOt2r87Zzd01
Qaa+7e6bFx1TsclITF0h+vrSQN2J5s1Lvj990Ac0UBV8gKVQGHa9JzgctAWBSdN5MnO7Brl28qsP
FlEnV/0wLQ/1MGqmw6SJethWvg7n8EFco6pjH64rcu92xlcKlPIxa5tHbnR19PoVjTcXJdd6le/o
emYTKh+VyjnRA0PPE14A0GAdVqGmLz/jsZyafZkny04jzgO6OdaqWDEsJDRhGPXSbCs7u1PZ4qZt
PDYwHMN4JtyOcHivAcMejguDXzEW2rCz67mYu9K+n2dXEAKkO21ZuNnrlAZnbmG3R09GyQCgfuSK
lx79H/ozv+7ms6ljntRGJx6j8K57q2gv2PXWeDxeZ+tJ+gz/4TtVYBj7blxzwegRmThQRXd9OkOw
Kdkan1SvID8LH6nd3z9mzNA4c/72mFmyoauKok6Ss7+eSbmh5kIphlwYWmLbQbNuFQnvtfSzY1Up
xtpBoDaeg0Qy8cY8XEFrmBfeUEJa5cFzG37N7lGQWBQrDpkShyMavoIdJ35JHRZyYDjM8RcgWzja
SqdcTL03Q5jFNAdwofKBfcszRXCPJy+RNmazbPIPbaTXvlGum08RZMBNeYvL95M+wyXYrdeSe7oa
PdERd/EC9VOqWR4yisbKqZslFgB5OA0k8oX8ZuhOuQ7nEB0XWCRuqhekx9u302fG7Abm2dW4U9+y
o22+kTmAhcCqFM3piVLUfAQ30v73K61NweZ3C322A4Q4kK1SDkKaXwdfQ4P2ps99ad7Ma3DHyEw8
0knxJ52L0pHfoIgq17hBo+qBjCAAHBnyWMTMJy5sFeQPhiMdIg/KpsKHaBJ/nhSgLOzyYg926uCr
2kZEL3iZ7sqbfnWpDf3FE/ndZzkLrK1waKTY5LNUnuznbnZcl9WsUV05emBAZMifQ69t1ea6NKjW
Z+2LRSG8r6aoxdCq59cvdYWt8hmhmT3uRHmtl1eqMW/kp6q5jrC3rRYWOtk5WuDLuPXV6b9ZXTr9
U7o2not5/jYpImTXKYdF+RpGzu9v1g/tCB5XS5dFUWHcy9D316dCDzujzmozuDts0pf0NKsOMxHG
r4Mjzke3yGFlH2cQ9d/pvUfgJ4ioICGc4JY0lNy1ftdfdWFF1SO5JXKXAFAvhce/T8N+ucBz7KlS
GGZSKVxgxXa64ixBTjyR3fFFeJgExp+nLK31RO/0IgMxO35ED8E6vCf11u6PjwPNMHMWq4vSurBw
X9jmv+8MxvE6c3qDrPLXhTuJp9A46ZT7/TJKITbN+uuCvX6bv+AdS7M+JNrVMGI3mdNCHlVm9Jp4
4Oub8nm4Fbmp8+FWWaVUZp1dgoWDp5HtjfmRCQMJKAqwHXoI88ngPrs/gr8kezN3lT7LsGiNFxkc
S1tGGrd0IZPS3IDjjb+MtKPLi0RicUdRpQVeUeKavBHiPZUswv0XbUR/mFGoIA7YOjS5GZKcNz3C
yqpaqSCvFpfhuFKmnHgmbujBMA/cjO80NY3n9LbbdlDcjf24Qpz5+KS50pLB05prvJx7ngPtptwT
4IRu0IWUFEP6Op6+5Z4n4GK51ugBxw97N1kkt0NqR3vID9eSk4AsYor0CTPUtC3TFj4bnyh+IdgY
UxPvbHP8cg1n+e8xMA+n2OAa9E14263LT55yJB0Vm7k8zGH6MyJBPUT5+eTgurqktbOoFvI0UZ2N
i/KWylT2KL8zpMdxfEZVASQkKUnjKceZEvrdmj1ivU6+Bwok1SvDNXw8bObVtdouYYD7sqM+ZAAt
U2c053rrm49UhFibd+Nzn3gCntXX5Lr3YWkzQij+9IKctFBLiu0DLVL70kl6jmj987YALRHBqJDs
ft22b7dFPx3MURsMDpq74zbiCEG2hIEaaiVLJGtWnI2U2Kc5k5zqs1wbS8rFE/7UE5v/0u3Rp37g
327Pt2s5i1CNFYvpseX2IMuyZHp5eqcUhJWQ+ifyKmtWt3fqYX0wbLm+Lpmi9E6wNRCkuaJhy8Cr
nHDKIaUd3ONdgqTDRlSJ12m5kW80cSqVDU+t3GHJsZ6jXw/87JOEr3eSTwr10/K46BInWJBlcOgL
En4AdKUWiBY7R+9SPmb9UBqa0rfPeh7BSq04DgrrXrvxNpir95M7CaNnxsbYDRgL5YY+uYV85Y6/
OsSzVroyycKCFLY9VC/fMIDEJjfKcAPHPVHBfeSrfIu6OaxgNhN9p1VuT3GO3sY98ksifieP4AVa
W9hkJk0jEvWlqbpd6vY4WKM8h4YBr0xY6e5OdvzeaF66Rjj4PVig8uKyF9+k8bka0ZPoDHsWLGKo
z/LyhPh5R3K4PBlTf0L0GOfjzDDO6xVKecmaRvkOBs/HZYjiz1t3gkRZLKQGIPHXo16KiqGwWjG4
S0fkJW3hTfMARQJRv6uvj18eo+jN0AR6Uz47zQt57JZoYmkO6l3F7Pfx+v9xLUw/NUn8YdSRjKqU
lGpL2MG3RL1PIUuBslJnsbYdimUZ7U+rCS/DjrU1HeO4vUrLs4ndAtmXp/Rh9C9czw9ZNVqCFgrc
uqkZlnnW9R7bLlCU0BBuNbmeYak1SbTo+owmNdzvwh3AhwzYmqiuUk1dJpQejalbxk5wVcmu1U0j
X/B0OKewfp00MhGAfzTi83kAiIxjrCqDJty2oR1jQ3rc1Mm8Rky4h6ipiRNlOQeka6LY7vbqvh38
pn8/gOun3eOdylWVvFfBItdeomR/Oi0jpNaRqACV+v+1dqooaaqqcSyej62GTNa7QMqCu+Yxv0dK
Afp0edftYCElXuo3S+0q5pIo3O+6O9NLltBc5/mF/OorTzk/C8lgFFMHnk68PDsflFJXYrXUhVsR
mxOKhYT5rR1jxRF4BqkWJ7IPm1uaxSe0rHXCNzdUcvrP4rbdlv7p5BgUkuTEn2nohpqnA7SO5wag
3MwpEXbN6ezYwi2ksN9vvHOOKHfZ/D/cndmSo1i2pl+lX4BjzMNlgwDNs3y6wXxkEEIMYhBPfz48
y7oi5NGhOn3ZZWWRmeEZKUCbvdf61z9oqmQovJM6j+92xG4IYR63QRoeokk+bwtH0rfVtpSGU3EE
NvQRLs5PcTi2Is9wBqowysq1mHrB2FwN5ljtvF6JY9SiGD3KgUMetNE6xcU+3aPhfkvPfn/AvBgS
AI8hIohTbwkLokZQ2sXkAedPmAlWiJkm2ZpxR3ga4m8O0XOyblZ65yhvFWZfLT5yyjYU7OSBRiB5
LUYcMHINnsjRIfhaybjApro9hb4sePW7jjfbcRyQJAErmq9C2XYECQFUZbaaOMADEtjHlxCOMjwg
KdPR7r7VUNBpzKckGY7y9/iR32dfz1W7RhO3uKu3/HkC8QB4HaFV4jgofQ/Ofjn56zKTxabnfcye
VP/qtoNTU3Go+qf8sakc3XDF535JY8UA8aOdAFhgx1G/8foqY8SM/Ucd3TNyHlr9H1+JasiqajLa
h1D7+4benixD1lKZZdnOSGqTolGPLSaBdebkQnTDJH/Qd+myxdNpeZ4IV5t4Hvzo7qY1fn/O79fB
6lUlUYJxC3Jr3hwsllAb5Vnu5P0pmdbQiKyVjMN41kUQa3E7e0Q63JxtKiWN1LpwkwZEScqj61G3
LXwaDRnfWnGiQYUnSgoHeWhcxkSqXFggZNOym1SHmCmt35AJgB8+lkyE62AVRJlnkei4VC1XCOeB
MqsYrGFlUCqYFsIIFJx3Uh3gqSQji74uHHyr4P2GSH+cbtpROA9CZ7sS7MtM8YOa7/A9VEiQDMZn
HFdbp23GWexlwqwXZhL0A4MwHRDJnSINBo168Xxkstg4zUILx4LmICFv2gW0OvCzdjCt9kouOp4Z
cJgC6PEDETDQfSn3spDIpWkUjTUoftJWv4wBDstwc2TK1zukLU7KnJYV8K/InsXmsY9WDX1XZ5/K
Q/Giq1gkuVm2kSwvHniGTojQSIGwqDKOBxMNbOCK8wvHaWZOjy9yMjPhd7TO6RM6oHOZaW8m6Ta0
XszhBZdpeCpM5dITN8W4HicvoHr1Y+Bct6V3ddQvoVqY5DXrxNLBM8QZBOzDrvzQHVT1uCcQvA4A
/9m+dGNwQ7ya7MDL30rNL4rDadNPMPiGbzvSj0xnvaii91WdcmWR9fQsNbbwFjJitC+o3o823cEY
G6Yh8sAtoecB+l3nA8sB+34oIeTMLjFjxYqMTtU5zvvpcW8xkdeZZIBsaf7p6if1OklWchf6oYaL
dsEcQ8AgOhorpV81o8hYtD17jyNCHp1yDy0WXTa6BoO5B6NK1c0gByDSObnledZevTDeYvHF2BTi
8JDBJUwCp6+xH7Br8lyx4DgtS9BM5mvJJBMX/ReFI4rvQPCN81jr5hIZb6c3U/b4cP2bvnxFdJc4
R3OW4fXSLwvlmahg4JggcMOv2oLVdHwnX4/Pw8pVHB0l/urx2/nGMFeh5vHq1OdZ/Zp9WDOGDqcD
OJ0KDh4EH2fBNjsvl/z6vDqiE1IeUiu3TSBU8yOvCdbAye0Kl/QCTjmNChUhBYqJLjFx6WlsvQ5n
hoiJE54DuFpn3eoSfRnJyVUhIQjtc5/oE6sdBxZJ7P3UJI+SCeoh68YMj8WU0WE7lgADiIiH1YNa
hNYO5i8WL4NmahS1GGkNVB4mG51tlO5VntTHxYV013hU6mMIm/y0UCeXe4zyW6sbzthhf+J/OnIx
artbjCO+9qoZsj/178YTSOZMmpnPjY0ZBIhWaZdTzNLX3R388A9A7e+fOjTXv5wXGKD1JzPhU0U/
Wh/H/TibxROZAMthcnAPX7r7aTd7sGCe9WPYtPK+njL6Y9A0FAx4W5C/xJDsjm/VH6qt3+7tuzP9
5d7U5ipIfd3Ie2iKFpxW19rhXrZUEfdfcN7Yoy+CIqPN2NKG96uw7ERYgyNOYZp5wv7oCaPwrUEN
K2/iD4z1gqcLVGC86dTtnfrqJ+7GlTJLlEwEKhTSN2fktZIDNSwreR8gShv1VCATBu6hRwzJTMdc
Uj37YubKn/ioisr0KMKFdtJ3lMJUhGMQjbfkC4IsexpKBGsSiMvo4gnnWcwYGq/3D4xDZtGLfqf2
//O3+ctV32ggTmrHUSuV8l4ZkvHmoOXuyQdC7R8ufn2ndP4Dy5NHZCLX4RcZ5tnNREFSu0hUgyPe
irvhK2zW9Wf8Eq2yt5h0mcsSxoutAmKIAO3oBUfoJZrnv39LcJxuSxmJ4DzmGaqkKpBxpZtXVL5c
ysaME3UvvxRfaAvFrxPlbTc7ZW59GkEYMoyxGeBxQC5gIDyK7eEYOwHTBkWDR6kUE0n9sqp+kujb
gKclTloDfgUW4ceXC8OCzDeIXskmmjlJOa0iGVaV8nB60HbpxJxmz5XpqFMydgvxRbAObfgklczR
7aryOlztH5JwJqP11Ny89y4Ew1Ze8hGtz5xF7xBzstNAbNaNUd1AtGBg9x4y5JrUbuFeNxC9J4GB
NOUrhjn6gZspRHVGHw8dZm4Z6QX9LPavXu9G3ahExqg4+lOhDqTX2BzDJsAQJr0yPKi3Ur+K10mx
VJRNZ50GnxG59sXzs/IlS2vd8tUjtvxO/2Um83iNG4n5lFwNp8ep2Rxn0kJCfH6259eCYZvfS/61
JlaKSGNbgImB3KlrX4uaHGfLj2CXKfAxmVFmLr4/sDPCj/BZwFKumlwe0gHIKN8vVu1aTTwW1Ytj
9StDeIzhHM1DjLFiOs0B+FLfJTf3AWyVyd/Xy88le7NcbvbWq6WHen5muQy6cpFY8Czyj1gZAl2R
sFZ5CCMP2PQ3JW56m5AqA5hLB4iEbTigUzg6Tu9ckTVgob8Vwd+XZECoYyoHs/tmoznpV+JJr6W6
Z4BZY58rb7RgZWDuBHWCIBHG89UillZnEf9qT9FD+7LqsPomxTPwMZNRi21di6M4+Yrqx2PzoqNa
qrTNuX/NoJ3V2U7ldBTKfYUXvJa+aN2s1N+LagC6UPT38OX3Ctsvvpi93X00ONJDoGdofsJxSHFP
EO6V0UV/iDB1tca5sT1lu07/0PLny6keEd84PjKEw+AHkjaVeMEoMaimJguokv0+fWGZa8GhQ/pR
z0VpcgmQ3ixFcQWlO/RTZmJnX6mfJEo9pZ4S1kigvA69ikliOgmLmVU8t+SaAjKhFHYHL0Jb11ww
ATzxcdoLTLvdny+TygDdPc6BnkrG2nK5MMJNRALrfDg6Wpha8cgYaihGB7w4+aeUcI8kM1Lo1Npn
GJxYC+lI72bcS0RGKCxnehD+P1Nip+UDayfoZtcWE6x8FshIZ+3jcyUy2CQA7i0PPfjlg2A/8CGO
Rfxb1LY9EqJRif8KxSg3AM8M4UI1Ut+hNJNAmmz6gw4RJeMNjvDEzeg9K6+VR6y6dhTNqp2wjhbn
cbTRHi6AghaOqHgDD+1vvQe5j+iIWZhQqoYIVRGFzKYTx5diDZW97G0rc5HlmDKVqSMV6yKGLw0p
0u0u3mXZQy6guRDP5K5jgpHjzg5JBn6TNO0YrX9xbJ3nHbwwT52Uov0pQZF4jOeG36HSVsenHUl7
eedgD+oWM22VvfcrGmhBQBrk9NhZu8aIxXx8ix/Di60G5P/YFxJkSdRd1RPZLj95IIwrR6RaWu6Q
75puknSUb2n3L7C3Vkgoyt45fwSPkBPw4rev0GSOjoIM6vGUPIe6f6oec9zAc1dh+I+ZXk5W6z2Y
XP4Bkw9vpq4iY5AsRju3uKfVnlq477G6l1bI95mjzNulMdagz6zpA5hMly8EuX8NGyoq+f9AaPKz
AP39Cm5VQFqvt1GVcgXJ5LjtPbVfdEiWCUKcGepcqjYB78o1duqHK4wuss+bkbqJl+rX2YW8QiTu
oVBcOBCzxJcm/SqL2fSkEVaN8biPtzhpEj7cFZi02FfJV8xJ2S87860UFg0MOQwWmcSfXSzzTWOd
XD/7lvm9dLUJcbZ7UFVFObRRPIN7YyLJumAN9ykjb3tpK8bDc/WpeS28yFxjfsFbyvQOLSv+o3hK
YU66v8q2qbnp+ORhY145LRLX2M1glFgjYy6lDunM7TTYkqzAeLsQRgOBMn/rMG3D+ax2O+a0VvMW
5zji0vcH0ejURV5mPunCgn+QSHn38I4P3Htc+2+3vR/btW4CW0qGbJq3oGVjaflFRCu1r1zjXf8K
URVO8Pqw6PLW+Ue/H4ah8/791Du1i+qDzpYgzApTD6JD408M3hfNF+MqCOK4QzrxPvwIGJE88drA
AM2WpoftM3sH9P236wivcKDs8whe0Sr5ZmadXukK9FF5uGtmNVRKf7uxm6OxVMRa0s7BcGPobuYX
CUTMaXb94/FQLSL8A3wG4M/wtk9PwU6bRoh6ycpux3HGGCJ1rht1e7dd+AFUfa//fz/sm+YkbdBb
lFjB0C60bg/hyURo5VAqAXU+A6OlWGq1AH129Rx9mTv9nXdR+iIofYuOOhrSA+BkB1uRzemjk712
fG+8JP8A94YrNEyIlaLFPOKWVZNphhYkRwO2Ob7frzIuzvtmlY7g9Sn6NMX++TqQVIfic0WI8S5I
VuqbNUmd0mOgdsX5BdPexzslxR8ril+uaZhZ/NJk6fXJ7KujruzZGwejE77KYgl0UapON7kepEfB
wS1pxe6OWx+nxVR5aDZm5Vwlh5Psziz4pzhheEIm9D4GNrJofLeEv1xNe+z71CxVZT/QprEPOncb
sKYUevIqnlJRktXJKakcIDWXhwCS2Z1O7qeM8eYCbhZ2FYZqmdPJsLAlT6bwWdav4Yyh6xh/vvkR
xuO6nmTTYZLWPt6b+969/Zsl3BphpaUCtw+MVjgE7Hwnv/n6h9BB0+yIJcAJO+L8qGmR7j38n+My
7p32VbJ009RYoTfFZaRZQKxCrYA9D681JoSf+kR6Oy6y0j9+EuoLEarHb5AwufMqXiV+t77gun5v
WvHtn3y7ufx6HTd9adL0ySk9ch36onhlfiI6NELOQG+VJ9mz3AHTOWenaCdEqdb1KA7IM8Sbn/IH
K+34vVZQBUh2drVVEu8hRD2XeOgZ6+IZaj98DzITKAfCZGW03EnXULjFXgdE160iJh7KAq34CQ5g
+mZ9/P1l+ykGHZ6wKmoaAL8CUHTzhPVKEozGUFjeEx2VuYvifJy8NWOiplSo5NCJcEbL7xtz/anx
/fVzb55okfaiEeqistdWeH/3Q6KbF+2MJaOT+NDSF5rjboHtqd8lI2N/56b/VBn9+uE3XffZ1LM0
6/lw1Q+mlX/0QYztegJSOr7zSfdu8+blLZLs3LaM7vayT4cBvUyaV4722D0KlW0cjnORKMS8+1am
F9+F553PH17PHwv3l6/35vVV1EsZHWEA7dP5UAAaMwyUiWSBAQmw3M8Iq2K6Jg7yEmpiVPfWWnf/
fgnqsF3/5RJui8AwuaTGlcW3p6/KHZ0BTbSoXqU94GqFG0GO/SVIvuKpV79e5ntSzjA4lQZ+BmyN
BdCCgNgCD/qxIvvdMtsAmfY2LYWiY7Y5UlCVCM8NDTw6u4+Y8f4dv9Gf2oPf35BvCt4vB4BWQ/xW
G4096B3tAViMHDwyjUuD6TlyyDsrYH+0cH99UQed7nb9mwr9h4kdFgClDXG7XRPlGXwUnd9iXI23
ihk/KNtY2OZvSUI4huxlbko+0BltAWzCefCNu5evNb4AIuw4piG5fXyPNhghxQXegP5RuvMl/Rxl
3dzkzZlrNnp8MY6s0/Lp9KqDni6sVY8/Ik6bgfaYhB2xD+imoH2E5zfhkbSjFdOn5YkcxoDUbB1r
lOvq2C/P1I+MO+v33MLJi75QHQN+SgvoqwSKSBinRIde8hgZSbxzU5WJjK0HI3p80uAsw4fJwryM
7bMf0dYjcGaA1u/Oj8Eyn5afxgSnUoybpVmMvf8JbYQziKzwFJsykUpsi+HRtHdQ5uRTfmCep+p1
GzUTsPe/L2rpNi1VU24e2M3cnax5y1KHLaRgVnQd0GBoRam4vLCAFTQA5OmWjvkpjQHJRthzLLXX
MGdLJfkkI9KHXpM76CYZAYJr8ZlrZaowmGAKwS7lC3COKL13Sj5SP0/ypItQCXnXF4LKYYlDEnkU
F3xCuG0khKQIRqyQEAQfPb3xpD9YXuJdHqO38lHe6ZMcs5h9IjJIho8Y8Y2G4xBaJaMsRpPVBFTl
5Jq1jzz1JK2jYnkmU7VDlr5tja188vAkYHrSoNhW6VhEvGsBVRY905PO78Op0bhlOJaCT4G+rXTk
852F+cf6g5g7y2LECnXnVhqjYj93Vo1O2V88Y6VOw3E8w0Xaj0bZLHlgnG5M03FEtIMwvpdx9sf+
2TQGQTR6aFO5JUeeT2aQyHLLoX8dB9CZCe/KZ6o5MnCPQEDpXKbsUqXmyRCb5NRD0GBiLZe89OSh
ZaO/L7jvXebHLvrLxdycl1qida2U9ApzJlzy3JMI82Z4SSCaJl4FWYk0O3UiC2MxPzCT70PbeEGG
cB2dn2HkKwf2TAAnRgD90a3zUQ0MwmxcGKMtl7R7NfMfTx0EW5qsKBQWt3Kta1iHkSCWw6kTbK6E
RXboaTGaCF3EPU2EcXSyPK21A/oe5VCs7lMEv3Hzn4/r31cw9Bi/bNqWnCbn0OAKWieT7ZADY559
IGR2GPmBfRiboiFhQp2X/r1G1PjZ9CFQ0C24CVAU4K/eFBcXpTge0/R03F8ajJVbgQOvx0figm/D
Gciz3QmEHdUE9O0IzSmNMZQd5QkdeasjCBrFxs46P6mf9SACyrcIX8PuWW0nZ+jRZ2JPBqTPjgDb
3s5PvegzoO7pamt5pMdvcr0pwc316EFtp8q5cWMTx7r1sdlJ18kp3ComXPcCBeahqv3uPDthZS77
oe4WxRji8ZnhVOsVYeh0wAJxs6xiRIiF4Ek5mLaC72JBwzyV6ol2j/SlDKZpN1UC0j7JEBHAMQj5
8dQqUUmzsw5Kr8GNO836YqLHE+viJ+oHTlgpkKGPkupYOCx78AqmJKRJMpNovwxzMjT6597WmMfN
REx8k/VxljwHD8WWXhsAGHqIxtgBgDdbN+vsOYZIxrkCWfcVjdNe/2pTXgSHk8e88lIl79fPeBqM
0sdHfSdtm7cj3IbZgOJaUP2dKpygqlIPRwtStg0chZpLx88VAOdRfGrnWG1MojGRo+OzaxJrDRhv
W4ueyGsKLRdWNykVSLoRmOD6My4IRlN9a8IWD7BKOPaqfVSG8YdhYnqAXYabP5xou6Yox2VKRMBN
6QH46bwWTlOiJEh7NL6uk3QqPjYv9bqiWV4PeYjYZZcY26Ybc3xl8GiN4HI8xyvV06CfTEVO1ulx
MRxNph0iryq889N50vnpJt7x3yKcdaROYkxhsBAbYDHDhglisOGMo9EQiQR5AlxzxTwcQnb6ytif
Vsz4qlKsipK3dqFjI360S9bqI7RthCAWHAk4HlvLz4jt+eaQYxAtOUBOI4i726uXuyBzxnigU4AL
J/BYzk/GRniF4/dpgLgPotV+aw4p8eYakswWmeZYWNaH81LCwnn4McMD8al/FOBAh3xykzsh4OCq
RS0j4NMKqdeFdONp2xa4U7QNZaKRp3Wen0EkMdwgVfPzlM7i3pc81enLaURIeWprJbjkma9x0s3V
Tw7uHEyscKPSj6fVpmbE8UjfV/gVUcRnJ92xejZiPudFIqzoQ9koEeMpCLDxnoHw9QnPRt2aQDyg
dG02JZrE59NxC/GFb5hxaxG5ceRe+okpwaXmF0D9UHWCyKUxFNN9sYqsUQngXdjqXBhomp48T6bS
ICmftNZezCai+IbRkyw5MMI02sjjJthaQJJ1QGIdrB6Ap5Fu2JUC6WB0htix1p4NeXdE1pe4TYrE
K/g4Ck9/P8LMoST6fU/mFcdfQZZVTRfRcf2+J6tqJeZNXxf7lrK4Gx3JdSrRKzrah34wJsRXAJt7
gyWVtmfSsSvw8reLcbLgzEtA43tmlg2j2N6JccA8+ddwFC+INRq/RP6m3SwowpO96mAJOsvH5aw+
wpiKfa3wSjgmRB+ZE3nCSrYW4gecPNxfxjl6QOBYCBgbRgomzlmg08+veCAwpBjE4B61JEFTMBf+
A3T83uO4OaLKOFLPmsHjoLb4Dkaxk538PEycrWm5RVfn//35G0OJ8Lfnf9Pqq/JVPDVxxxZLIdXN
sVSg5UttUfI7C5cfWxZmiuFCOKS1gTYfMlN7KB5ozHjNjodmxuQMSa65FZ7gOByJfwS46OgbvRbI
oBqFY1bwKLQxb3dD1U1F3KVtPRxUrqXgVAP8OjkCneBKeH0vT5Mr86+xRpwKYRsNoemzy9lnflKh
EENVkzxF4rQFc4RrHvmgtVdzKhyx61XWguF291J75HsP56a+qiQt7HKJh9OYK4r5FNOZ/Uu1PG88
a5vVD3IxLtlUwGBmxgYVYGgh7ch8cyluZeBsNj8mAPeA0J/gAS8M4pzBLosJzg+jruCqRlpWFft6
2HuO2wip0DJhquuJ0+sXNim4iUFashaoqN9RXigvMcoU/orsAkyuGsMwnYl38Mg/lMW/XdWtA7Eg
XzoYx6zbEveC3fmV63KM2emQPerzEzyThfgkTMVZOFImtA3W6B6gYAwvxo91/O/HIt3wNoyozmKm
GMW+/yY7c5K3y4tiK8/yEi1bOUrmWGKui2l9CDeXMS4TZIQ42vK4ERf56jg7PYgb1LPqRlgpXveh
f3ICTOhsitpJcHrZKRtxoq5PG/Pr/Kqsro6JwKUbix/Bx+VkX6bRq7DJX7UeI+Fx/MzglIBEarXr
/DtHO/uEEJk45sLaA+BXb/eCjcx7N3/TqBsBdtxJUBbgddmkgIb8eLw6JdFKdNe7HHnS1R4UOdVn
sM5WwfS0PAGTjJuP7oN5cbain1cqf6hZjja/AZ9SaZdiuqyQIODN0ULwc6xXa5msjgUO11TuNou+
nKHHuzpwaucCOdMNFogusXpYJQI6G5MWMf64nLb7Yq57TMhCj9LFbccYIY6IS7wwzuPwK8amvDXf
SOXDAkSeoePGkpEopaEE+vtOp/1xa/1lhdycNBYJFEfTZIVE8+Nr+FA9qF95NW43PB9ld34wxUX4
YO0C3/wkidFcX5EQYdjlnA60zbuSNZLumscQVcghm+XYLabLcquRvbqFb3rZSg8dw/H9iUwPRuxP
0qI7NNvLQXxjzDU6z/5+L98E/r+t9ptjwqoLjYx57qWeXkBJEd7CFK9G+hNslP/EHfCPhfgvz+7m
lFCCOpNSiU1niO+o/Wb8bX/hIA29c2eyOKzVv93azZ57TOQqFMOCE/CldaPcLp9FxH1wS7HnsUhT
hLvM39sRpNCShelRnFPEqPooFlxEvEzTFC8bnY6jPTqmjtDYbomjsXLFmc7WyA4m6eGTWQ1reMib
HZQOp8TXAdH0dcoSbCeSNARWi9HYykEy1mJhE2htNBxWgeThsgDhOoHPC325tWFB80cjfEpzuwN6
wtwUT/nWhoTbPsP3xD6vXEQkmr7kzXtLNCrMVD71DZMUtmbc9Tq33qP0vO6aFxY+/kBsEND8T2QW
QeJ9hVmCJprfgiOJsc0rR1wU+rxaAgHYeBB9wGEn3LWkWm8wcifU7oH5m5J7KhcG8Vv+PoLo73fH
N2UfCo8qIFroIrs9ffW75DLqnnucQJGkZEvEMK6A29TTifgAlOsrwT+PIiL9hHH5GZ48hZo3Q5Eo
wHo4kBcWly7lZYO/69nDDEEEgqMluDDvCV5QPeaxz58A6YzPsHpc7pz75/Ex2ATCHWAIlOzWF5wO
vCGkV+1weaF4JeKbbIwX7VCtAFeqWQE9kUaJiDVUZNiDPh3f/v4q/fQ2kH4/uW468/Qs901zYWkj
5LjM89C3VkIx1JQoUDZXJ9zCNbG7sYb0r5jLAvFH3VSbgvCkS77YGByh8dnl0cP8/cL+MIT5/cJu
pgSna11KpysvgkC1D1yCcQFmZzOYfpyikXNaU/8iR7tHPzT/VPTgPIP8ZlDdmt8Gcr+gJKlxMU9m
ng0VuXd87eb4FCM/E3cF3zSFoG1tL3b7nr3xTsZHV5II6vF6iatycgahZ980nTBfwjk/F/ivuD2t
ZDEvRLfPFnV/aPQvHaYG7Fa8SGLFR7eJbYXHP/TRa62TLzIY2avVKsHYT19ImH8Sdq8D5Pp948nm
PIZds++UeY0tjzwyH3if150+EgngcBBFtCcnh+ko+pAopPOqrcCiA3R1xUrrxtcseDw3gidUhpv6
l8QukKpabisfjOtToo7ufIN/KtV+fZI3u3Rq1qWmxGfiyEbiFZSh9wbN72ka0XY0U6w5aXk+9Nn1
DVHh5O+fbf34bFAm+D2KbsH2gep7c9qZcdlKaiAGOybUeg8l7euiPqTme35psChcNG3sV8F1ZNQ+
D73SPTPa9BIKk6Z0mzbBau0JR8JgUp+WUvgSE0J0nsTaiMOfCc0Z4F63aETR8wAAiNhzXWbF6a1S
d32/veQuo015SG8aVQ3egc5RduKVsL+8i8tgYfrxNpiKztWpafKq2cnDb3dubAb+WECfE+DmCPEM
gY65srLZNTmEbOSXaCG0r4wr7eAsuDndUWnGs753EwWHu3iUWg7+XxGxL+FKBw2Iqtc0fLxc9/WZ
skZjckjAdR4lU52eJikO0bAfpU/ieVpe7nzt8k/TdhlkmAJdwStegWx9c1qWWloofVtrBO+q02be
z3k3EJ+o3YZTgwcphzslMOZx95yYbOXw3BLqSepFgr6tAsohyjyOjgIKZJUGpPBA1svinVlfpyq8
7ZpU9fxycRTQqdgdvL2jUBsrONLWRyxr8pGJlxJuf29kcQf7d31n9GNRmVfpAVaOPAclAOtN4nHS
7w1tR7EVnMeBvjCqF/ONs6Z4tpijuadgouQzPipFro21AaKjxCsK18IaNRz3CNFxYYDKVJIdfsZ0
00H62ZxfdUI2NMY0g6n2qfKp8c5AW/nga5B2NreLGM9igrXGbs98q8wtXVwBJI3IGCszvDTk1MlP
rrSsQCqpPznS2kXVLrLTRg0eBGwzYK2NqMsaLEXEbYT3F1vSEL4zFEEw7R3pS/Jx6ng7hRMVj/cX
Q8Sh/NkS7ZazGx+/nTYzXwvfMjaGg0kJZiQRvulv2Q7DRrhjV7fiqV4ej44ObASFbEuqefGpPMIE
M9aKaQ8GSiA5HnB/xNNqHYQmtLaqjOzeVraXxyDxKSCu6QPlNNWFz4H9brwE1cgvDZsRr/YyLPcH
jkz0AERQZUyC0IPAF7A8fAOT4yw6N+Pk+E46ek2sV0JOtZu04z4/GNZDp1aj5LhOjbOnt8aiSFjt
6aV2++PZTbHpPValfW2wCutP3tHqp7lv0fZpFCVV8Jzq60J/EZWxkR8YrxG64/1939F+oPzD2ofB
pOE8ois/XcvOoWVc21jbqS8cpE9EHR6AwdpuEen4SfpVO4YAUUkzMfjqziOB+B+s/DInDtGg7c1g
28UrXmwMJsrRkamhNIoelHSE+x3DlPCjWUbbBDem69h0JSjXAs12mfhHze/VZdlOTGCrZJRKnpk8
5fUiFcZKs8iSmSw65nWkBV/Y9GXINO5JuH+SGrltTIV56Q0J6oR1U0UIYZPURzPSyGWht0o+zIfc
S5mCwmMc8dYpDD3twezpf+7RO3wwEDnCaB62fsvV6mIxP1pCoO5aB3sjn3dlGdJXuYKbjVkMAdiV
+Ya55D0iqTQcXr/V6TcffNNz5qZggt3xwUo5HtCixsGH9wgZkPaewlz/UGj08Fdw/h8WGElXFgpP
GGqKcvOk9VbJYQcp6k4vPByesAPhAGNOMUUaV2+QkR2z0fXlWmyvB5DpIw7LuCuXLzJM68sqNIUx
aicD/Qp2HEX6dsn6saXXeGhsc9i4bfReibO8fSeu3ao9Be8l4NuLb4kLQ1qo1jjIKOfXuoaVdmkL
zVhHkWZliBmGlF1GSaaB1DGYSAoat2DWoqI4qi9q5JXCh65vpHrz96dxOwlFYKpzwqPnUvBsxy73
5luoDDW/aLlGo9lq607TSMhsSjD2f379/o1//1JUMZZlhY7i+48/p8k5yhcNx7Hvq/xXRs/6n1Vx
Ewp084//v2YESfJAbfm/pwQtkDe/Xv/X/76c0/S3rKB//uA/aUEC+un/UiQYbbIu69QMgwTqn/Sg
7x+RETSEBShsp9BK/k98kGz+l6zj72RpSIWgcg8T1X+lB/Gj798WKU6IrZFACf8H6UE3Ciy2M7Jv
TNWAkjQYgVPbsBf80hIUOnZNeXoNnyu3g2wduzLxBaPWk9zSh3N/D8/Sh//ev/eWn593Q1C6FEIQ
nko+j4PZQzYCfhUW+D44g181sQlwSUwnvszxY+JVNqfyKxymaYco2BkmRubEcOjQJ9VTt03fsFhM
PG2uTxuvetNGFy9aqy/ZInVMV9mJUwVLhOpwcszWB+lCn8chXdWL4dAhHYnNxa3lN1x+sVhX553u
4RJ6ovm6+Madkl3+zlH+y22rAwrzy2OW2lSxoKGFz3U5L9/NRbvBriV8zdStscLF5cQ4orMhvFcI
fd7b0qmnPJWL11t2AAd+B+DHtCSBvEYZk0zkBX+g1ewLekN5JL0Pk9KlCE7t5U/ppAgIdLKTebis
2tEHttbzyxN/P+3eNYyGgZZT72iAmqK4ewJSVSQeHCOaesq/bs0VbFn0q4OqYVVG2/hBmBkr473+
ap4KfdarrvYOlrZSVqZPm3DVZ1mDF83AkmKmMgRP9e/R3NxEqONtBaExVndjSlcMlmPmewWZNSM0
KidPql5AFpCPt46xkp6G7ZynMKKlTBNPxUHdIETKOzObxor1uf0qC/QiktPhzHTG31EmxjLNrnOK
IxLmr4NHtAMl3T3j65zIY0msJ0eT4cGb8C5f6EFP0PEbr7/w9EBOjUn2jrW1uei8ZC0jMx8Oth39
rpAs6sxjqFl5YolJ8iOMjxanr68EEkO+qxK31tZHoV8r4wB6F206XpCARVCYIGxuzu00VrYR4Vkl
xiqnVT4QumZ5+mWGI4EEOxLaASOQiiS5A05USj5DBrAcXOhOKH5Gwe7yYPjtHi4Q6e295bTtslSn
kd0TmYp7pD4597O6cchj6Iq1YcyuGaJx5jTKxmL40ufLNt5WysMFpfkRNTTfgRUuquP8Wk0Mzrn8
Q69cBgYteNkXqmu8ARg114Gd93ZPykyPA4UfZW4jjrNtO+kWpxWQe+a0m/ChJD/J8JTWjylC/3WM
/JY093sC1+/QxI99Qb0B+cuoLLv22oTPmgFwYJ+lTXCaVVfShF3h4gSvuBkQCthISNxePuBA/zd3
Z7PcNrLd8VdhZZObqpAhQIIfVbm3yqI+LcnWWBpPPJspSMKQkEhCBgFKVCpV2eQhss4qi+yyzG7e
JE+S32kAMhqkRVndGeOOUpW6tjyN7tOnz/f5H0LOkxPgt4ZgUUUf58P3zv1xTB/5ZMRfuj93ejTY
7D2c3dC7cAQ8LLCc4Uk83EEoHFHDFz0e3tD21937JViBdb6T/hoiKZbnY4ILn49vxruwIlnhByC6
KMt/D1bOytv1TogW3t/uMpM97Z3TrUYX0iy6bMc/3jJOcvkuxgWatj8kU0ppqW8DooNu+h1KOZaj
Pm0oA2qy4o/3eLx3fUr8bk9um0DWHi3oUunvfu59GAOKABz8fR8UhVP+1vvg/BDC8pEbzAkLeosP
09RP2mI4p6Qwo+sH2p/Co557zbRWt7fndX5e7Lr74IOBNAp0OzO+d8AZQSC6NAKm7VFMA1T6aZme
3kaULx72GBp8u+PM93vdUwrmvM7ufBtcoUrNrIk9CmPaQBYOhoNqS9L9g4Px8vlh/Gm5vwRQlGHB
hJelyrh7uC3d6ep1ODkHfflWte40njSXj8yhnnxiCumo7YfgtM1+mJ51dm/2hyDIREcCUs7EVjDC
uYrto+E3q9LSBiosvEza97fpLYeV0vWbfxKoqaGEWxdHyx+Hu+FPJWMjN7y0JyP23zO07VTsw8nD
fdL03HteDBHdAym6mLz/TNz67S/UjVD2421RYpXMxDqBK3GnxWroDecJ55Ox4gTe5/sPh48/AMe7
4+7e/dAEneb5E+r+ZvG9wUCqB4A8UqjVJZ3ZjOKl2+y2x59ujrz9ziHBvH1muW4dsVqJxq5/p2KS
3D32uwN0S3YuUSfO4S9n1BGJwUH0PR7d/7Q1y6NnXda+OazYA9PP98my33XHn7r05jM7kRobJjTu
01h48DwRv/IEn6g4rHAltVzN25sVVATJY2959PmUUecegIMzuiee/9SW+xpWGHLpJOPPTsyXugfJ
UedQ8KYnh+2tD/0r7+zLiSp8OO73p7PlHNoJH7ojpq50JdsDcv1gH2jTbcbbVgqKu1ziw5tfHvqz
ePBIZ/ihDBQjN3xELJMG1u0yZBsJK+FFZxH3f+lPYMWbI0oHwfIi3nUwfbvtprYeqZKJm3dvVsPP
A6zwweng7YIBvjHY1Y8jGpa3P69trC4eQYl8aIDlQ5xwJmGL9PSBStrbI7C2SSSb8V8lqwKmVXuR
3nKoG7AO6Ew/6Bw4e7P9bZ+phEfW325FXqRe2E+7A/gv3qWHddQVRB9pjwQWcXSzswTScGso6Hka
gv6r0/Dzsv2I4OVootvGzCB3mRPR2QMRbQviiarmWNcqxeNaGzp+l/RWi2YXZm+/TY5mbwdHM5Cq
mcq8v7VVZtuZKuICyX4//JzwpZujJV+6RVx09+eg5m3rKqtE8KoXBqSpTr3m/IEJna6invsWOLd9
6iT2wj1pA4pOfgEL+UEspm3hrC184rYrcmMaMpPTmXLAwend0YwOirs97wBtyb3trHYO+1vU5dar
qwiPwThsz4dz5G+bIrlMp4QUpkbvt72A56WU265Ij4E3ue38cq+k1PgQHOyDENVFM9WWgoGtB6pI
jpt+f/UwXHTGn+YnwBSMaKY+IjNwCNTGFsmx9aoqomPa6XceZrdd+ZLIw/AHOP9seswQGqZSkAef
BttqVhzZ/HMPrSJFktuH4dKbcTiwTEgeMnHjJxod0M790fCgt3+z4/40FqIemghJt1rNtfTuVhNv
rF4duCzvk8MVry453faZzUp6OKQe3nOJYFYNnPT+frmYeb+IxAIMdpfb+/nu+Co6wvWY7Gyrwd/M
KaWvVYyc+fR+1fHu+FoC1lL64eZ8APoDfehziuKep9/Wg1XEVvth3n8Mk+H4k0u9TP+YYmZauubv
QG5+iU+x0akpHawiurqrPv2wY752c/R4sjgAP/qgDbQW+fndbf0vmx9B6VsVeeXN0rEzu2siPw7m
R4RfGDp20P0koxFkMK1LTQoV1NuElhxg7RmUPloRWgs3ij9PhxyQNl7ij4ycCIYfBBL39mJxTrPY
N8KV5cqg9MGK8FolSTgJB33R3oMDYDVHQKjQ1TtTg6Rymn5TePz9XTA/T+IgSE79u3+U//QqulvF
4XjChHvtjwTW85Vl5L32hz011v6HNIgZZ79Ip/l/yoh4+adrv81C9Plv1eT4C6YdJEybLi3xon9U
xJblM+sLNQK16MXqLvjz31xF6TyR/Y3DaF6OiDsSzdEC6WoltZXnVpj67Di9ZmnPa3U6YMQDatJW
P7y6aTQf5792O61hm1C2YBKpn+x7JWKub70gYxaj2ny8l/yb5w6QUefo+s9/o2bOGpGg02v1QND1
BNA6+9FIAHZ+i3oQT3V086EanV0KWMyOTsqDuQXUW+TXixCp3D64sAJ7qD5Uo6NTqWN4dqfVAY64
3RfrsXRmGlRbAJwD9uN49eR45aQYXXvXa1FvwGCIrpcxPCZUiQRut0XOzOt5khyrF8eT7TO89kEL
ECc81n52u22ppS2dvTlot9pAZHhdkoDqJ+OzOrG+gHuY3X+vNWg71AMAuKx+9GdPihTAU1UB98Qe
9WIDAKsNSdAZtoCaB4rcw0wp3/9w2GpTjQMY9Ze3Ua/DO2KkG91/Tz1wamBc/eE3HfQB52474LQX
qrBehxfURKOze04LMN/hoM8cbvWjk8Bpt3j4A6Bc8udfO4NHoHuMKIC9w4QiChxQcsUll16AKMA+
JZhYfepDNZJ8UjhndnRhfIQbs6o2Cb5OB3MI0Ny208t+XbvL75hSoOe2PNIfDmMBn45YuvzmEGNY
5p89kaB2TNBFYBsxQbPjtKQsp9N3mfimfnQV0Mc0dAb9PgM1avcCTP29LtIPH70nj7t8730XR2/A
+BPcAfVTu6OvF419s6+LM4tZ18HwyX5wn8o04GnQwNGjLCwjgZiGcFqNBKAj0T4j5neHLTk9rq5u
9/YGeD1IfRmRpX5qJ/pcwfMzOrvTbclsYdAZUaGli4cmYNP0qQkd5IxRt3u34+0S5EH15UeEmCUS
KK+XQUKYBbXzdwB0N7z47qDV7zqCIKMzvcPFE98AlSgPftWO6Z2eqbaTCB7YQUPpMFA/FaHHyB08
oWFP/q9ubC8920Yvvos146LRmHassbvLvVORS8vBl9dQM0mf6Z5KDPUbArtN12uBS0w3YueLL1d+
8Z0uUg9PD0u/ngLf6XJpZtc/bIHbPXC7haej834PWwhbQMZO1VbnGVLAa7ewZ4Zeb5Bzuv4Ouq1e
z3FpCsmNPkng1+sduB1jd3eAzwcoMzmM7LHrJOh4LRC3XEbk1k7xyYhnI/730HvofEleZAyuqz8k
BJH/ITOLe7kYrNvtY5SZksBtCUhSRw2EKYk/D8VAu22bPH1N3z5NI4Znx9zFz2PGcHHGaqYD2sAa
A5qgFA1qZ/3QwmNIAsdrMbkJu764Z85Y4gJEv4r29ovf144EzFQyJIHrkuhymdrrFaa/RoI+DiEG
8MDr5VzyhxSDvUGHPnc0ofrRNQBiEFuwP+zXNurHEF9DJsAQdoj39nuFMaiTAM944BIQpB9OfahO
IQ9p3zTSgt1OC/4ntEOzcSHnyjLAbWUXX9hA9ZMBxlFfAttD10UG9nS3H+NnQOukTKGvqQWg9LbZ
9ZPRkUQnnaLZj+4ENOEOkr3YwYWWrN39W1CDvG/kWyXmx4GRfLTAdvJiiho9e1fQ443uvUnkQ1CT
Ce0VN68pPof2Ycx+8p35w89kbI1oIM0FZiTAxx+SyGfY9EbN15REcI8ogVeovvr5f31TInS7Us5A
oxO45+pHf/9uu9UfYhkRC3nSDhC9Tmxg+hK6feLefal0WtP61H0NgavKEx61k3wELU2fQNchvNlm
oOIwT3jqPrBD4otqD6LDNaxxkzyFkQCgkssBHoFZ87rrx5vwulS5Sfmb+qnfzUs7ndHZPew6t9tD
6230eyT232YQFe6v+lCdHnzH9MVT4kGi0yW1kRs1PCPN5O2L4kcmdDPjuk6H72cuyOsj396wxRAv
4H4p4ymYu3x4BD5zint58WyNjo6BbsrzwxZFnWR3KefeoOskAeoSCBj0c1WYZVTrRAJTZ4+yPnfY
6VLikt29tFCVLp+Il6SACXlm9KkfE/SMecAj4Yc/R+AvO6Ou9CUajq1TZH3a7fp5/G1TJqC+GcMG
dPyivln3eh2kIzqREoicR+qn/QTGxkz7UeILOgRJ7zzooZs9UuLtCgBabROgqpnUiAQ9h+xWv02I
Wz+7VPgOiXfS8vGkH/hQjaSgIE4YHb0pZazqp1re7uEUq1NT/6p+sk/V6PB464anp1+HaEeHq8+F
vC4Bmx55kT4jMIc5CeqX9TSu+mhSwigdHlgDmv5rqnA/8HeEA2vK/FReGt5/E9nHCbHwctlXafFp
9r1WmwIQD9GQcUhmb9foEbgyosJMBABnBw06TNrVxR/pjjaAmwzCqN2pjTOeLqXtovelul/9oNnL
1t+wxRg6B8Cb7Lc1LPAUVjW6d9J9Ut49cHtfCjlLJHDwASgqIxzo1S7RR6Le8PCO22LICzMXBD66
dGrEIXOP27Q51o7nMdQND00rEzVONLV5FT2HHuQXVP4UAZAamvqmYo7YpoOB96XITY/uSpTHAXSX
1GduCyhi10jS90ydHeJcgx49jQz+zaSaLu6b0r0sxk4hEgXtuF7mrnHEp4dRS6SPOqcvqZzS60fj
4eqBmFHYe/WjgKng61LpSIS7M+D/q5/KM1CVXpQ41C7WqXBSjBQeCq1LMy9FTHqopym/IBiErqtr
eZtxjpNIZ38oNWzFCfVAB2jiAmlMpIMMuPqpoc7PHuPrw72wvhTw0rqg3z9dXmDqA3mee9M1kvmU
ZBrqfBc7piThUHF1E+qO4DIZPewO1QmC+I3Y3iTTyG3Tr8KomNyWr58Xz7szJIHTIjOJEScsXLru
zoD0DrjivcKqqZ9hZ1670EZ0UZxQ2K7CAhoRxJNhkiMC0K2dVDO26ftdKrd74snkNov+3ptktZnm
QCKD3gb1k1mRNZJx9loVQXzMnjgyrvQI6t+xaA2sxCucF0lXlUjw1wBW4pnqd6dDQINg5lNGT2cD
pw1ciUdxL7VctdOBVjoX2/1uH98+ewO6IhD3dkB/G0Og63b2HDvo9XYdKQziWCpUrTE9yg+HnwhX
70t6v17+7MBU7Q9abXx5ghqF8qtIf5oWODv5u0z2K81YLxIY+7NStEtfQrvo0NQFH1Gf/oAqBwrW
n1RDvQiQ2ySvZ39KtBwMvzbt6hr7U7ZKdBPV0s24rEYqP9+RwZlbdCNKMXrhzuq3jiYQ1FPEXf3s
XVuNalK58mTRlVR91q8mDcu5u1O7Sl0nRw54/fUTx+ZwHZKz+RmRIiUSEMjkp09+MP81D6Nej76f
WeGvpwCTq1pMpqM+6yu1a8y8InNDcbzUNNTr8OBkqi29/vTANNCQ5zKaK3//LFi6/16Pbm6wuQpg
vrw6tkYC0JGpptzK60kAABvN6tTtDIvaBY0ECpuLmBa1m7WT/oTXDQ/fRMBTj9sH93xj7lK6mMDm
GmLyZiKyfjQwbtluunj2nJExxBU/p0ejOjlMEno5Sk3tBICNur0OOZxu96k8U+d+lKBHQzs2Qu3O
bu7uYNeh+twKNhHduWR1uvl7QPHVzslVkyzMhB75OewezLov3QgluU9wW0oa8ATrd/hBpoZfL/BF
4wviGBAFup1P+krQiWhKpl67buzumncogLLcJajTlodTumzVlYEpUZi59StPJtNsquc6pOyBZWBm
qX74pgckDe+JuG9dw7oWXnuvJRPe29JvVbp4eeVkNFxm8taO262hDXcpSlU/lXvPQYeZRp3fe+1c
G+MWdAU8yizeXoGuqF9/BjxKnypVmRmJaufg/H+jkT1hNEmiq2a+nTUUErdI5ujXn6OQMJs8r8mv
X4THRkMiOI7SnJSfUScBsXzQVxlbXdh6tbP0rLQmub0eQKNf3nhJBUjBMmH9Yf2Apy00owC1BtAk
jSd50F6PbQyx/ruS7i16kmon/ewhUSqI0dK106xSXwhK46CmVOZh6LYpO9+k+gGoEtBd0Em+VKzX
S/bbGDJDzBKIKQEYLd07Bh8w/H3BH3yKeNfr6K4N8AmseWk5KFIaOgnagM+Ab0u0L2OO2sl8gEMM
vR2p0AaAAIzJjfiLqD0p3qRCsShyqJ3xY2XIlhj2g+5G8x+gmvqhLlsD3vToRdGYvkDc9Jwv1KjX
u2c6giHTN9vINmIb2DPZwwZqQiOC6sMB3I8Mdp7krx/b2+hBJqrXHYBAlP1oJKAHmV4divZzatco
kWMLcI++C4w69aN7/NQuKrh9Zu89kaZebwAL3fAN0IVPm7VLp2Gey9JNXq6f0CZ9qE/AbHV7Aa6x
4JcQLr2WDBbYqPsoUcfEoHcJAHb1U79Ar3EhT5d0FhaQ2MDFEUs2INFv2rBB+s5bIWokAywl86ni
Ip+lCT5HsviwBW+jbixvKZ8hMez1dhyVz/CGIO/X7diujSrVHrX6zEmt6HnKU70BA1YLNPsXcfgL
/tHTjNnRJJxeqxG0YbDYNIT2a/+gqFNY/30+eVXGqwIOCZJCBwHGeBSKbyT+r/2HMqE228uXibV/
0QbWKmSN0i8LpA313fw/zw+8vpUnXI71X+kzZL/996VTou+HxsciCVg6pUaChSENsvyidsTiEg7D
IPbjq8lKscAqP9Q7f8Zw3ze/jif+PFwkvjY1mOf3ZaNr04UxQ7LPPbvyYxBf+uGNvjDKwnjheBbM
Q79YSLFg8YeNw5BftN0dfz6e+tfBYlKsJQvLHE3T/Z6u/PnMj4uF1LJIe9NldyZp9dKQK8arxuk8
CIt1ZK9Ss2W66sifXUbX+p0JfpHpuudx2Djx57caM3TxJU0X5h3N9UUtMO4hQ7Mbx/L/zt98KPYo
JHbE8zPd8tH8OpoHC53Iyk21sHJ1VQvP4q1/p4sGNabbdK/Hq3i8eqyKM5xocwK/i+Jkwv3FgcYZ
DA8wX/s8SjevbYExjv1H/3ayThIL7/rEjxbF4RUjS3Wj6RWe+ld+tPZExPwyXpm3F00rvCxuhfHC
/vQ6XAY6LXoWRMapP/VX1Tctte2mO34X3PnTYhl1deLMmK565sf+VTBtHC2m/vxaJ8fAyvq3a6aK
6iI03jgWcnh3FyJACyoIUVQpi+na5+F87N8hNrSVBU/ddOWLiR8KoYuV1JZlPoPxwv5NuE5pwGJt
LB3e63Jftbob7ziNb8UsrIo5KiPN9/zj42WwgRzis5vu+2MYJHN/ViykbtCGqHu/SOJo2ThK0ji9
a/xDYy+J4ihJ85dZ/pxk2i0cJP/gcTr3F5Mw5pPF/ww3fbTf7XWKXbzeaD+/i/1kutokbzoO4xrM
v3AaXl9Pg8aev0iKxeSOGJPy7OpIkRd5HTnVzifhbYQ1D9We/mcmQ8sfJQ7cJ19Q/NXryaa0is8F
xeH0f//13xe3/spvHMQr/9pnB4f+ZTTzi1vT5GG/TYGCRG1M2f4inEVx8yRYJJpUlKJu5o+ar38e
4BTcFuy++Ifd0I9W+Eth44d0fu1HxRfkLgUViwkXxV+9nqy70e11BAEv/FvcyHCmmYkA6xDpt3B5
x34axuFtsV05gYwnFLjK4u9ef4QzvzkNm1eT0G8uFmmxXukbFu7+HE97w8oWZNCJf5dMKmZNRpqt
SmBTdOn3CSzRoyoBT8EwITZIff/gDxk+oynT/Fz1i5+N/DlSs8zONgT0QRwE86plJzVvpnL3NHgI
rzTpp4q2TJc998N50jgjzhgHDQzSxmn4OQ1I4hQ7FglCz1bxx9cLqB/nYRJcN84TP6mY6hJVNz3H
iAVif9p4Mwvi8Eq7VlrpJfPx1S+gJ1+k8Ud+HF5eBroJTN0Xdc+D54IU2frfT0xlFk8R+B1JRkFu
8f81rv/KmPaOP4lhyOKylPayoF1Gq7s45RoyFpBVbajzA6IzsHMc3pVXpt6x+OPr38pRXOEyx8ID
PFrEfqBHDgTG66vv4oXPgr1+LlZRFyaJT9NF30bxdYUE0jpiuuxxeu+HmjvgCLCc6bInwaU/10Um
AF7m676fVWjQsyApf/ATPaVBBYP5Vs/99DpsvIn9Sz1Ip1oeTel7voorq7oWHlmukGTPjb1ZiD9a
0UuCw2e69Z9wlBpkqDSrH7vRfOVPAVGTYhmlpaWE33S/76IGTPe3i0bVhgF623z1g4hlG+fp5TXh
HvS09hTBgLIhli/S+eWmsIKUYTt9afQwpdGby7Rxmi78YiUl9bLVLdDonz/sne99+Li3+y8NYZ4g
hmBV/hd0HDoKZLw7g67pqRZ0lueP9f3sj8z++uuwP4Jp+KjFNWzIgFFEbLPxoWKW2she7E0b5/50
6V9HcXH/wowyFOB5btheBHCQIg9nJDGKpWRhaV4zXZhc6nUa+5o5xts0X/gdBI79cartWNUnm275
DFdRjwkp9L/nl/1+D46ppxQ3mj64+nnsb6aYWbohYIFt3pB9j2ONabbGnLY/nzepKDhtVceCObET
TMdhqicdHPOnsxMtIKzy/w+D+DEYR8tKFYWgcjzP79tpwub9ih8mILrGy6bTMa65RuuOhe3uBlL8
oxluNiysoxgy6Jk/GRNgSoW9RRJVHofg1ZguO3oMJKZcLKS0iwXa7odrQTIZFGC6230/joJNxh8R
TPPFccqvNONAmsZNt3wQXhK3qrhkQws3d5BiOi6CVbFFpb9tGAZBjIegL2uDDgROdepKb6IpdUdx
5Cc6+4JCYL7uYUplQKwRQTXTme73iBqMinCgtdR8v0eJP9V361igwtsgrjCYY6Ps8i0+4qm/0r1b
hQtlSt4TP1lWuMFGMeNJmEzSqmniSIOJ6YbPp9HSv61uuWO+8EmIXE+COQ5mJd4qc5pMt32SPgTU
jabxuFhLpI+qkjdd+jSaXkMTbV3BSzRfd+5X8isCzWS8rMj2YhlFBBvVE++CZBLEIil0N0qASk13
TLHkva/LChuq+UxCP9fF9hQlbMRizijtTMeVzLGNfNsHKikq9pTqmjMlr7zoahG86kg0XlhJzTic
a0lCOvQKmr8+HXF+V0nKuDYSB+dLH4cu1niCwZUWtnsfXOvKQw3fNibwfZjQGVFlYzBdzLf8463k
vTTjUjUomu45j3EfU8h4Heluo41i+48YV1fw3ShMNInhehZochrNUVDBONYZ2oZXc06Di65UFRqE
KbUp/Aoa0a8YL1pg3mFIkx3BTKU5NdYB7QL67hkjY8OeO44W0VKjNpg9XbA9zBn8t3+Td7PJNaN5
lC5Z8BMA2CXJ0Olu/9z3C62B9QL/vSS0Nk94z/NkrTdMD6tFV9QTbPk39Wg2q1ZVAGVe5Yr8yC/M
G7+Z4/Reifwo1snMo/UY8zeuWym6V+1/Favo21bcS+PoTpPNWYTVaNGsJ2VTuYqqtzJaWwUf/Uq7
hKRh1h7ytxEi63XZsGc1r6q4xsLO+La138tL0KVarzNg/ok76HpAKw5Id60nqr/tG2ekvsdV2Uln
Lw2wYNMxMJpOfvf5XBr29ouKheAZv8KIDHwYdMH2RrGrCSe0zldJllLEtPoQjMNo/tIPnQaL6I4K
5JlOu021iRWees3H/PEkDi6LbcuD3dRDbP6hp1qrxldcHcGXZXJad9jBFmVIIhhUxa4K/ls73/dT
GyIsX6I0Slv+a1AK0zHFdpr4tuBsvJFOL23RNalVItMLn+NOlCxoXtGWdWysiyun2Xo2Gm126PyY
X4cFP8srs9ELM5r4mq9lIz71IbhLL6fhlVi9hCQaI+nTK29chmQFSOlkteFZvvDydoNZdEV5Dp/Z
/j0LHEjPcxBHej3X9gKL7fmvUUTrhN526Vlwd59KX38VG23+RKOC8MI/NgqORv5d0PgYxNeaKSRz
yY0v+CYkWJhoHC8I0qbr7o1Xd0mxjJDBRv/l3mcqIyLk3rRxkGLjazKlZ0Gm7MVhUulUFqhCY2Ik
kzC608W1jd6ZC579ASgB+soDCw7vAe1MmnAdWOC1A0AztCtbN4rTL1bYCyXUOiNQF25+ZaPf/jsJ
Gtd/e7SMQr0J1bGhvI6D+UojhZppa8pnJ+Fl1SoAJcycGLScRclEUy7EJiysG15WqNC1Eve/9sf+
goqkYocifxj7UPzx9eqQ1FiU6N13wJDaWHfq32syWE39MeUHWhYri1p4xaco0qtqusYKbVOkb9UR
dWwoo9PoUaQk3TXFVSmOsFH78S7EENdWtSHY1aq6VFdj4EwZIhOWzZ1wsfBTbdeCIWy6+gfMfL2t
y7WB0XIerK4mwXRaKRG3UUuQR1WU9VacX1jDFXReU3LQThtU0mOujYKCc+kY8xsnAcg1xS7VpmWY
gPGmyb1Vo1c2OmDO00pTCXED891eRLrLw5QT80XPf/uPqHERzX77T1WVdxb/9l/zq1CPQjI42fxD
lMuHlUCVGgBkeocX/vyxKkdBwzXf8I/jtQduo4YDp/uWmsfGvr/QbAzXRj0EiG1hxUBmzKM5LfYI
apBnCIuV1AvsWbA8f14z6F0bdQs/h7NL//Jelxg2mpoyGbr+vm0UROyAiXGBZaS1zhGNLoj+ekvu
zeVKR2zrA9QC4hVDEPtk9BDU252T7xfUlEG+f8So5sa8FDD22+77O95E0YRsGmMuH0HYmh7h8l/t
SSCvACLVvlX8pvjLZ+El4/RSdzu3UXZ7aI1kYkjnh9KVO358iaIvFlUysfiDwVudj9NwqgembSBB
yW7p31kUO5Tt2sjlS1iGdmr6VrSlbTROvvOXPrZ7nswvb9wGoN7IX1F5talSwAZq06jCezLX1tTU
2Y1m6GA9j21DWxbrbg7p2gCpA62iCoJhoyiP3rFrMCRS3Vy14d0d0r6tWTsMTTa/wLe8ksr9OTYa
/079WKyzqstvI+gvxVELccG0+LZjI85/RuNAEkm/om4I22gAzuBGjsMkWShZ/S5Yhrp8soFoln3l
JL3SoxeuFblKhWV47V+r7V9ElxQUFAyoNI2NRqkLfJGMPiP4MlpsEobMXSi++3qllhHqY0hfCygw
UqAlSbxMKqwhKtoIi+4QXQsXk8bHMB6HG4U8nc3m5/rx/NkvWPDPd6K5X4nJuzbabkfUjQCiWpBA
sZSNYN65r9tcbt+C+wk+ZtLYo9MRJzTVn7HMPDLVqxl3YiAlk9/+cxrMVsWSQhXPThSLA5z6fEGv
F8YFs5EqzA6QaYHGn/ZV/9jflQ/RoXZlqwGyyQJ/xi63iJy/qTSqsPB/HxyhTWcvjUHQNlP4IC/6
fc6c2fsSN1tbKvd99FpNrQ7zr6E8R1qQq3FUx4Lso3Tx12h6u8H+Z9yTCxrWkHHuTncwoJJxa65n
0w3/PtydFS3+Ae89Hovk1bPcz2KevjDLvQMCd6V9zkZd+07sP+rBNRsBdJFPWpzRRq54FE2jaqWD
DczfvSs8Jh3Do7dVL2yPiuzj3l1NpEylUvNgIyy6709vv1rTb8E2PUiZvqFFcQBLLZSngclLghc0
D401GGFpvrAgqBOC0owUZ2DBDDoL4rTYnugrZ7tQ3c4aP8ZpdbOujRfykXzjIwCS2sVRplsc4GsX
9/3UwKYq8z+gUshwMcGS8meRdjk27OgdMAGqIVcLbty5iNtoo5toYyzITpQug2SDGWMjtzOKxHH/
03EApNR8/HebXHgbDrVqIxGMMLwMkfKbvmOjPXoURYXBpzl6Nnqk3/oxUaAN92AjM7gf3oSF8BHp
aWNYxj79pQIXWKDZqp6/8Cpen+LzLDDsC82uXIvTQL1amxL0LLDtC9ffAfQ83kB9meRn6sLne1fp
WeFSCTE9NX7JACi9gd2GuiT4rDW6rjcNpd9c33kY0Keck0id4fRqlwDQtPg77UnQHGZOuMPovmRc
Fesp9W8jQlrE4Rg9hdRoqOarxgXx5JDSZt2EsdFA/jaagDSBJH+TRFMtj+7YGHoi7c2SM/oQBL9q
pLLhSByD2X9JgEtf2MLbGE1iUDDJz214e44NAKszfzpbUaS1TnQbiNunvpRKVuJ+jo3ik3fBfWPk
Tze0Odvo/X4XViowbRTXf/TndAXoZrqNCOs7iKyvakOjCIF/DsB2rABy2JD4Z2FyRWR8o9Hm2OgK
OPPvSPTLETZU3duZpDGt1qVaEOjYZwsmXGyesLXe8/ztOioLNh8GU1K6f994syCls6CPNMtTiaRB
QDIlZpTOJ5r9Ty9qIdq+5pxtdycvolt8Po1TXRsm+gX9ZPpubZQYXKRAj1Q2ayHc8hPXix0rNs5+
mjBOqaCrijLbqDT4CVNtg7ZwbVjha46hawONmSlMoAmtqyC68m00hYxk9pukqwt5Uya5R3al36dN
2APGos0Qn+04Rt8xDLGhO9w0DFE+TZ7SKP/VnpVyroMgIper8bqNgYEf0kW1LNlGqcfFb/9Dne8q
KPOJu93Y2kS23ydLsanR/ffli01n13JsW/5BXkR4NcWJ+sv/AQAA//8=</cx:binary>
              </cx:geoCache>
            </cx:geography>
          </cx:layoutPr>
        </cx:series>
      </cx:plotAreaRegion>
    </cx:plotArea>
    <cx:legend pos="r" align="min" overlay="0"/>
  </cx:chart>
</cx: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withinLinear" id="16">
  <a:schemeClr val="accent3"/>
</cs:colorStyle>
</file>

<file path=ppt/charts/style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494">
  <cs:axisTitle>
    <cs:lnRef idx="0"/>
    <cs:fillRef idx="0"/>
    <cs:effectRef idx="0"/>
    <cs:fontRef idx="minor">
      <a:schemeClr val="tx1">
        <a:lumMod val="65000"/>
        <a:lumOff val="35000"/>
      </a:schemeClr>
    </cs:fontRef>
    <cs:defRPr sz="9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cs:chartArea>
  <cs:dataLabel>
    <cs:lnRef idx="0"/>
    <cs:fillRef idx="0"/>
    <cs:effectRef idx="0"/>
    <cs:fontRef idx="minor">
      <a:schemeClr val="tx1">
        <a:lumMod val="65000"/>
        <a:lumOff val="35000"/>
      </a:schemeClr>
    </cs:fontRef>
    <cs:defRPr sz="85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ln w="3175">
        <a:solidFill>
          <a:schemeClr val="bg1"/>
        </a:solidFill>
      </a:ln>
    </cs:spPr>
  </cs:dataPoint>
  <cs:dataPoint3D>
    <cs:lnRef idx="0"/>
    <cs:fillRef idx="0">
      <cs:styleClr val="auto"/>
    </cs:fillRef>
    <cs:effectRef idx="0"/>
    <cs:fontRef idx="minor">
      <a:schemeClr val="tx1"/>
    </cs:fontRef>
    <cs:spPr>
      <a:solidFill>
        <a:schemeClr val="phClr"/>
      </a:solidFill>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5"/>
  <cs:dataPointWireframe>
    <cs:lnRef idx="0">
      <cs:styleClr val="auto"/>
    </cs:lnRef>
    <cs:fillRef idx="0"/>
    <cs:effectRef idx="0"/>
    <cs:fontRef idx="minor">
      <a:schemeClr val="tx1"/>
    </cs:fontRef>
    <cs:spPr>
      <a:ln w="2857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15000"/>
            <a:lumOff val="8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cs:seriesAxis>
  <cs:seriesLine>
    <cs:lnRef idx="0"/>
    <cs:fillRef idx="0"/>
    <cs:effectRef idx="0"/>
    <cs:fontRef idx="minor">
      <a:schemeClr val="tx1"/>
    </cs:fontRef>
    <cs:spPr>
      <a:ln w="9525" cap="flat">
        <a:solidFill>
          <a:srgbClr val="D9D9D9"/>
        </a:solidFill>
        <a:round/>
      </a:ln>
    </cs:spPr>
  </cs:seriesLine>
  <cs:title>
    <cs:lnRef idx="0"/>
    <cs:fillRef idx="0"/>
    <cs:effectRef idx="0"/>
    <cs:fontRef idx="minor">
      <a:schemeClr val="tx1">
        <a:lumMod val="65000"/>
        <a:lumOff val="35000"/>
      </a:schemeClr>
    </cs:fontRef>
    <cs:defRPr sz="140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cs:valueAxis>
  <cs:wall>
    <cs:lnRef idx="0"/>
    <cs:fillRef idx="0"/>
    <cs:effectRef idx="0"/>
    <cs:fontRef idx="minor">
      <a:schemeClr val="tx1"/>
    </cs:fontRef>
  </cs:wall>
</cs:chartStyle>
</file>

<file path=ppt/charts/style3.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7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ln w="9525" cap="flat" cmpd="sng" algn="ctr">
        <a:solidFill>
          <a:schemeClr val="tx1">
            <a:lumMod val="15000"/>
            <a:lumOff val="85000"/>
          </a:schemeClr>
        </a:solidFill>
        <a:round/>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494">
  <cs:axisTitle>
    <cs:lnRef idx="0"/>
    <cs:fillRef idx="0"/>
    <cs:effectRef idx="0"/>
    <cs:fontRef idx="minor">
      <a:schemeClr val="tx1">
        <a:lumMod val="65000"/>
        <a:lumOff val="35000"/>
      </a:schemeClr>
    </cs:fontRef>
    <cs:defRPr sz="9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cs:chartArea>
  <cs:dataLabel>
    <cs:lnRef idx="0"/>
    <cs:fillRef idx="0"/>
    <cs:effectRef idx="0"/>
    <cs:fontRef idx="minor">
      <a:schemeClr val="tx1">
        <a:lumMod val="65000"/>
        <a:lumOff val="35000"/>
      </a:schemeClr>
    </cs:fontRef>
    <cs:defRPr sz="85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ln w="3175">
        <a:solidFill>
          <a:schemeClr val="bg1"/>
        </a:solidFill>
      </a:ln>
    </cs:spPr>
  </cs:dataPoint>
  <cs:dataPoint3D>
    <cs:lnRef idx="0"/>
    <cs:fillRef idx="0">
      <cs:styleClr val="auto"/>
    </cs:fillRef>
    <cs:effectRef idx="0"/>
    <cs:fontRef idx="minor">
      <a:schemeClr val="tx1"/>
    </cs:fontRef>
    <cs:spPr>
      <a:solidFill>
        <a:schemeClr val="phClr"/>
      </a:solidFill>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5"/>
  <cs:dataPointWireframe>
    <cs:lnRef idx="0">
      <cs:styleClr val="auto"/>
    </cs:lnRef>
    <cs:fillRef idx="0"/>
    <cs:effectRef idx="0"/>
    <cs:fontRef idx="minor">
      <a:schemeClr val="tx1"/>
    </cs:fontRef>
    <cs:spPr>
      <a:ln w="2857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15000"/>
            <a:lumOff val="8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cs:seriesAxis>
  <cs:seriesLine>
    <cs:lnRef idx="0"/>
    <cs:fillRef idx="0"/>
    <cs:effectRef idx="0"/>
    <cs:fontRef idx="minor">
      <a:schemeClr val="tx1"/>
    </cs:fontRef>
    <cs:spPr>
      <a:ln w="9525" cap="flat">
        <a:solidFill>
          <a:srgbClr val="D9D9D9"/>
        </a:solidFill>
        <a:round/>
      </a:ln>
    </cs:spPr>
  </cs:seriesLine>
  <cs:title>
    <cs:lnRef idx="0"/>
    <cs:fillRef idx="0"/>
    <cs:effectRef idx="0"/>
    <cs:fontRef idx="minor">
      <a:schemeClr val="tx1">
        <a:lumMod val="65000"/>
        <a:lumOff val="35000"/>
      </a:schemeClr>
    </cs:fontRef>
    <cs:defRPr sz="140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cs:valueAxis>
  <cs:wall>
    <cs:lnRef idx="0"/>
    <cs:fillRef idx="0"/>
    <cs:effectRef idx="0"/>
    <cs:fontRef idx="minor">
      <a:schemeClr val="tx1"/>
    </cs:fontRef>
  </cs:wall>
</cs:chartStyle>
</file>

<file path=ppt/diagrams/_rels/data10.xml.rels><?xml version="1.0" encoding="UTF-8" standalone="yes"?>
<Relationships xmlns="http://schemas.openxmlformats.org/package/2006/relationships"><Relationship Id="rId8" Type="http://schemas.openxmlformats.org/officeDocument/2006/relationships/image" Target="../media/image127.png"/><Relationship Id="rId3" Type="http://schemas.openxmlformats.org/officeDocument/2006/relationships/image" Target="../media/image122.png"/><Relationship Id="rId7" Type="http://schemas.openxmlformats.org/officeDocument/2006/relationships/image" Target="../media/image126.svg"/><Relationship Id="rId2" Type="http://schemas.openxmlformats.org/officeDocument/2006/relationships/image" Target="../media/image121.svg"/><Relationship Id="rId1" Type="http://schemas.openxmlformats.org/officeDocument/2006/relationships/image" Target="../media/image120.png"/><Relationship Id="rId6" Type="http://schemas.openxmlformats.org/officeDocument/2006/relationships/image" Target="../media/image125.png"/><Relationship Id="rId11" Type="http://schemas.openxmlformats.org/officeDocument/2006/relationships/image" Target="../media/image130.svg"/><Relationship Id="rId5" Type="http://schemas.openxmlformats.org/officeDocument/2006/relationships/image" Target="../media/image124.svg"/><Relationship Id="rId10" Type="http://schemas.openxmlformats.org/officeDocument/2006/relationships/image" Target="../media/image129.png"/><Relationship Id="rId4" Type="http://schemas.openxmlformats.org/officeDocument/2006/relationships/image" Target="../media/image123.png"/><Relationship Id="rId9" Type="http://schemas.openxmlformats.org/officeDocument/2006/relationships/image" Target="../media/image128.svg"/></Relationships>
</file>

<file path=ppt/diagrams/_rels/data4.xml.rels><?xml version="1.0" encoding="UTF-8" standalone="yes"?>
<Relationships xmlns="http://schemas.openxmlformats.org/package/2006/relationships"><Relationship Id="rId8" Type="http://schemas.openxmlformats.org/officeDocument/2006/relationships/image" Target="../media/image34.svg"/><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slide" Target="../slides/slide53.xml"/><Relationship Id="rId1" Type="http://schemas.openxmlformats.org/officeDocument/2006/relationships/slide" Target="../slides/slide20.xml"/><Relationship Id="rId6" Type="http://schemas.openxmlformats.org/officeDocument/2006/relationships/image" Target="../media/image32.svg"/><Relationship Id="rId5" Type="http://schemas.openxmlformats.org/officeDocument/2006/relationships/image" Target="../media/image31.png"/><Relationship Id="rId4" Type="http://schemas.openxmlformats.org/officeDocument/2006/relationships/image" Target="../media/image30.svg"/></Relationships>
</file>

<file path=ppt/diagrams/_rels/data5.xml.rels><?xml version="1.0" encoding="UTF-8" standalone="yes"?>
<Relationships xmlns="http://schemas.openxmlformats.org/package/2006/relationships"><Relationship Id="rId8" Type="http://schemas.openxmlformats.org/officeDocument/2006/relationships/image" Target="../media/image51.svg"/><Relationship Id="rId3" Type="http://schemas.openxmlformats.org/officeDocument/2006/relationships/image" Target="../media/image46.png"/><Relationship Id="rId7" Type="http://schemas.openxmlformats.org/officeDocument/2006/relationships/image" Target="../media/image50.png"/><Relationship Id="rId2" Type="http://schemas.openxmlformats.org/officeDocument/2006/relationships/image" Target="../media/image45.svg"/><Relationship Id="rId1" Type="http://schemas.openxmlformats.org/officeDocument/2006/relationships/image" Target="../media/image44.png"/><Relationship Id="rId6" Type="http://schemas.openxmlformats.org/officeDocument/2006/relationships/image" Target="../media/image49.svg"/><Relationship Id="rId5" Type="http://schemas.openxmlformats.org/officeDocument/2006/relationships/image" Target="../media/image48.png"/><Relationship Id="rId4" Type="http://schemas.openxmlformats.org/officeDocument/2006/relationships/image" Target="../media/image47.svg"/></Relationships>
</file>

<file path=ppt/diagrams/_rels/data8.xml.rels><?xml version="1.0" encoding="UTF-8" standalone="yes"?>
<Relationships xmlns="http://schemas.openxmlformats.org/package/2006/relationships"><Relationship Id="rId8" Type="http://schemas.openxmlformats.org/officeDocument/2006/relationships/image" Target="../media/image116.svg"/><Relationship Id="rId3" Type="http://schemas.openxmlformats.org/officeDocument/2006/relationships/image" Target="../media/image111.png"/><Relationship Id="rId7" Type="http://schemas.openxmlformats.org/officeDocument/2006/relationships/image" Target="../media/image115.png"/><Relationship Id="rId2" Type="http://schemas.openxmlformats.org/officeDocument/2006/relationships/image" Target="../media/image110.svg"/><Relationship Id="rId1" Type="http://schemas.openxmlformats.org/officeDocument/2006/relationships/image" Target="../media/image109.png"/><Relationship Id="rId6" Type="http://schemas.openxmlformats.org/officeDocument/2006/relationships/image" Target="../media/image114.svg"/><Relationship Id="rId5" Type="http://schemas.openxmlformats.org/officeDocument/2006/relationships/image" Target="../media/image113.png"/><Relationship Id="rId4" Type="http://schemas.openxmlformats.org/officeDocument/2006/relationships/image" Target="../media/image112.svg"/></Relationships>
</file>

<file path=ppt/diagrams/_rels/drawing10.xml.rels><?xml version="1.0" encoding="UTF-8" standalone="yes"?>
<Relationships xmlns="http://schemas.openxmlformats.org/package/2006/relationships"><Relationship Id="rId8" Type="http://schemas.openxmlformats.org/officeDocument/2006/relationships/image" Target="../media/image127.png"/><Relationship Id="rId3" Type="http://schemas.openxmlformats.org/officeDocument/2006/relationships/image" Target="../media/image122.png"/><Relationship Id="rId7" Type="http://schemas.openxmlformats.org/officeDocument/2006/relationships/image" Target="../media/image126.svg"/><Relationship Id="rId2" Type="http://schemas.openxmlformats.org/officeDocument/2006/relationships/image" Target="../media/image121.svg"/><Relationship Id="rId1" Type="http://schemas.openxmlformats.org/officeDocument/2006/relationships/image" Target="../media/image120.png"/><Relationship Id="rId6" Type="http://schemas.openxmlformats.org/officeDocument/2006/relationships/image" Target="../media/image125.png"/><Relationship Id="rId11" Type="http://schemas.openxmlformats.org/officeDocument/2006/relationships/image" Target="../media/image130.svg"/><Relationship Id="rId5" Type="http://schemas.openxmlformats.org/officeDocument/2006/relationships/image" Target="../media/image124.svg"/><Relationship Id="rId10" Type="http://schemas.openxmlformats.org/officeDocument/2006/relationships/image" Target="../media/image129.png"/><Relationship Id="rId4" Type="http://schemas.openxmlformats.org/officeDocument/2006/relationships/image" Target="../media/image123.png"/><Relationship Id="rId9" Type="http://schemas.openxmlformats.org/officeDocument/2006/relationships/image" Target="../media/image128.svg"/></Relationships>
</file>

<file path=ppt/diagrams/_rels/drawing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svg"/><Relationship Id="rId1" Type="http://schemas.openxmlformats.org/officeDocument/2006/relationships/image" Target="../media/image29.png"/><Relationship Id="rId6" Type="http://schemas.openxmlformats.org/officeDocument/2006/relationships/image" Target="../media/image34.svg"/><Relationship Id="rId5" Type="http://schemas.openxmlformats.org/officeDocument/2006/relationships/image" Target="../media/image33.png"/><Relationship Id="rId4" Type="http://schemas.openxmlformats.org/officeDocument/2006/relationships/image" Target="../media/image32.svg"/></Relationships>
</file>

<file path=ppt/diagrams/_rels/drawing5.xml.rels><?xml version="1.0" encoding="UTF-8" standalone="yes"?>
<Relationships xmlns="http://schemas.openxmlformats.org/package/2006/relationships"><Relationship Id="rId8" Type="http://schemas.openxmlformats.org/officeDocument/2006/relationships/image" Target="../media/image51.svg"/><Relationship Id="rId3" Type="http://schemas.openxmlformats.org/officeDocument/2006/relationships/image" Target="../media/image46.png"/><Relationship Id="rId7" Type="http://schemas.openxmlformats.org/officeDocument/2006/relationships/image" Target="../media/image50.png"/><Relationship Id="rId2" Type="http://schemas.openxmlformats.org/officeDocument/2006/relationships/image" Target="../media/image45.svg"/><Relationship Id="rId1" Type="http://schemas.openxmlformats.org/officeDocument/2006/relationships/image" Target="../media/image44.png"/><Relationship Id="rId6" Type="http://schemas.openxmlformats.org/officeDocument/2006/relationships/image" Target="../media/image49.svg"/><Relationship Id="rId5" Type="http://schemas.openxmlformats.org/officeDocument/2006/relationships/image" Target="../media/image48.png"/><Relationship Id="rId4" Type="http://schemas.openxmlformats.org/officeDocument/2006/relationships/image" Target="../media/image47.svg"/></Relationships>
</file>

<file path=ppt/diagrams/_rels/drawing8.xml.rels><?xml version="1.0" encoding="UTF-8" standalone="yes"?>
<Relationships xmlns="http://schemas.openxmlformats.org/package/2006/relationships"><Relationship Id="rId8" Type="http://schemas.openxmlformats.org/officeDocument/2006/relationships/image" Target="../media/image116.svg"/><Relationship Id="rId3" Type="http://schemas.openxmlformats.org/officeDocument/2006/relationships/image" Target="../media/image111.png"/><Relationship Id="rId7" Type="http://schemas.openxmlformats.org/officeDocument/2006/relationships/image" Target="../media/image115.png"/><Relationship Id="rId2" Type="http://schemas.openxmlformats.org/officeDocument/2006/relationships/image" Target="../media/image110.svg"/><Relationship Id="rId1" Type="http://schemas.openxmlformats.org/officeDocument/2006/relationships/image" Target="../media/image109.png"/><Relationship Id="rId6" Type="http://schemas.openxmlformats.org/officeDocument/2006/relationships/image" Target="../media/image114.svg"/><Relationship Id="rId5" Type="http://schemas.openxmlformats.org/officeDocument/2006/relationships/image" Target="../media/image113.png"/><Relationship Id="rId4" Type="http://schemas.openxmlformats.org/officeDocument/2006/relationships/image" Target="../media/image112.svg"/></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18/5/colors/Iconchunking_colored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accent2">
        <a:alpha val="0"/>
      </a:schemeClr>
    </dgm:fillClrLst>
    <dgm:linClrLst meth="repeat">
      <a:schemeClr val="accent2">
        <a:alpha val="0"/>
      </a:schemeClr>
    </dgm:linClrLst>
    <dgm:effectClrLst/>
    <dgm:txLinClrLst/>
    <dgm:txFillClrLst meth="repeat">
      <a:schemeClr val="accent2"/>
      <a:schemeClr val="accent3"/>
      <a:schemeClr val="accent4"/>
      <a:schemeClr val="accent5"/>
      <a:schemeClr val="accent6"/>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A0BB5F8-750F-4A13-BA78-B6FC3EB430A0}" type="doc">
      <dgm:prSet loTypeId="urn:microsoft.com/office/officeart/2005/8/layout/list1" loCatId="list" qsTypeId="urn:microsoft.com/office/officeart/2005/8/quickstyle/simple1" qsCatId="simple" csTypeId="urn:microsoft.com/office/officeart/2005/8/colors/colorful2" csCatId="colorful" phldr="1"/>
      <dgm:spPr/>
    </dgm:pt>
    <dgm:pt modelId="{BC5BA113-5659-4F8A-8482-F4A3EB8C7CE5}">
      <dgm:prSet phldrT="[Text]" custT="1"/>
      <dgm:spPr/>
      <dgm:t>
        <a:bodyPr/>
        <a:lstStyle/>
        <a:p>
          <a:r>
            <a:rPr lang="en-US" sz="2400" dirty="0">
              <a:latin typeface="Georgia" panose="02040502050405020303" pitchFamily="18" charset="0"/>
            </a:rPr>
            <a:t>Open the processes and products of knowledge creation to people outside of the traditional research community.</a:t>
          </a:r>
          <a:endParaRPr lang="en-IN" sz="2400" dirty="0">
            <a:latin typeface="Georgia" panose="02040502050405020303" pitchFamily="18" charset="0"/>
          </a:endParaRPr>
        </a:p>
      </dgm:t>
    </dgm:pt>
    <dgm:pt modelId="{CF92EDC7-6D57-4BAD-8F46-4B1E366F1574}" type="parTrans" cxnId="{0DCCEE7E-5C4E-427F-BAF6-144BAC235950}">
      <dgm:prSet/>
      <dgm:spPr/>
      <dgm:t>
        <a:bodyPr/>
        <a:lstStyle/>
        <a:p>
          <a:endParaRPr lang="en-IN" sz="3200">
            <a:latin typeface="Georgia" panose="02040502050405020303" pitchFamily="18" charset="0"/>
          </a:endParaRPr>
        </a:p>
      </dgm:t>
    </dgm:pt>
    <dgm:pt modelId="{73B93D69-2AB8-4D8C-A71E-200842D20E95}" type="sibTrans" cxnId="{0DCCEE7E-5C4E-427F-BAF6-144BAC235950}">
      <dgm:prSet/>
      <dgm:spPr/>
      <dgm:t>
        <a:bodyPr/>
        <a:lstStyle/>
        <a:p>
          <a:endParaRPr lang="en-IN" sz="3200">
            <a:latin typeface="Georgia" panose="02040502050405020303" pitchFamily="18" charset="0"/>
          </a:endParaRPr>
        </a:p>
      </dgm:t>
    </dgm:pt>
    <dgm:pt modelId="{AB490074-9DEC-4C70-AB62-209AC9C4DB06}">
      <dgm:prSet phldrT="[Text]" custT="1"/>
      <dgm:spPr/>
      <dgm:t>
        <a:bodyPr/>
        <a:lstStyle/>
        <a:p>
          <a:r>
            <a:rPr lang="en-US" sz="2400" dirty="0">
              <a:latin typeface="Georgia" panose="02040502050405020303" pitchFamily="18" charset="0"/>
            </a:rPr>
            <a:t>Encourage collaboration and information-sharing to benefit science and society.</a:t>
          </a:r>
          <a:endParaRPr lang="en-IN" sz="2400" dirty="0">
            <a:latin typeface="Georgia" panose="02040502050405020303" pitchFamily="18" charset="0"/>
          </a:endParaRPr>
        </a:p>
      </dgm:t>
    </dgm:pt>
    <dgm:pt modelId="{2D2B7031-F9A5-44D3-BB05-756C790B4B18}" type="parTrans" cxnId="{571B5BFB-DF9F-4F99-9F15-6E296E596422}">
      <dgm:prSet/>
      <dgm:spPr/>
      <dgm:t>
        <a:bodyPr/>
        <a:lstStyle/>
        <a:p>
          <a:endParaRPr lang="en-IN" sz="3200">
            <a:latin typeface="Georgia" panose="02040502050405020303" pitchFamily="18" charset="0"/>
          </a:endParaRPr>
        </a:p>
      </dgm:t>
    </dgm:pt>
    <dgm:pt modelId="{3236407D-A7A5-43EF-A704-608144C54A96}" type="sibTrans" cxnId="{571B5BFB-DF9F-4F99-9F15-6E296E596422}">
      <dgm:prSet/>
      <dgm:spPr/>
      <dgm:t>
        <a:bodyPr/>
        <a:lstStyle/>
        <a:p>
          <a:endParaRPr lang="en-IN" sz="3200">
            <a:latin typeface="Georgia" panose="02040502050405020303" pitchFamily="18" charset="0"/>
          </a:endParaRPr>
        </a:p>
      </dgm:t>
    </dgm:pt>
    <dgm:pt modelId="{60254A63-CF28-4337-B7E4-E77444C9C283}">
      <dgm:prSet phldrT="[Text]" custT="1"/>
      <dgm:spPr/>
      <dgm:t>
        <a:bodyPr/>
        <a:lstStyle/>
        <a:p>
          <a:r>
            <a:rPr lang="en-US" sz="2200" dirty="0">
              <a:latin typeface="Georgia" panose="02040502050405020303" pitchFamily="18" charset="0"/>
            </a:rPr>
            <a:t>Make knowledge from all scientific disciplines and aspects of scholarly practices—including basic and applied sciences, natural and social sciences and humanities—available and accessible to everyone in multiple languages.</a:t>
          </a:r>
          <a:endParaRPr lang="en-IN" sz="2200" dirty="0">
            <a:latin typeface="Georgia" panose="02040502050405020303" pitchFamily="18" charset="0"/>
          </a:endParaRPr>
        </a:p>
      </dgm:t>
    </dgm:pt>
    <dgm:pt modelId="{4F906B2F-8255-4A54-B249-4ABE108B143E}" type="parTrans" cxnId="{80E61FE9-95D5-4B3D-9E72-8A5FE6D572CA}">
      <dgm:prSet/>
      <dgm:spPr/>
      <dgm:t>
        <a:bodyPr/>
        <a:lstStyle/>
        <a:p>
          <a:endParaRPr lang="en-IN" sz="3200">
            <a:latin typeface="Georgia" panose="02040502050405020303" pitchFamily="18" charset="0"/>
          </a:endParaRPr>
        </a:p>
      </dgm:t>
    </dgm:pt>
    <dgm:pt modelId="{7738129E-B0A4-4F25-9C92-5E10AC5998F3}" type="sibTrans" cxnId="{80E61FE9-95D5-4B3D-9E72-8A5FE6D572CA}">
      <dgm:prSet/>
      <dgm:spPr/>
      <dgm:t>
        <a:bodyPr/>
        <a:lstStyle/>
        <a:p>
          <a:endParaRPr lang="en-IN" sz="3200">
            <a:latin typeface="Georgia" panose="02040502050405020303" pitchFamily="18" charset="0"/>
          </a:endParaRPr>
        </a:p>
      </dgm:t>
    </dgm:pt>
    <dgm:pt modelId="{95D74789-0907-481D-BE07-D558DA23C364}" type="pres">
      <dgm:prSet presAssocID="{2A0BB5F8-750F-4A13-BA78-B6FC3EB430A0}" presName="linear" presStyleCnt="0">
        <dgm:presLayoutVars>
          <dgm:dir/>
          <dgm:animLvl val="lvl"/>
          <dgm:resizeHandles val="exact"/>
        </dgm:presLayoutVars>
      </dgm:prSet>
      <dgm:spPr/>
    </dgm:pt>
    <dgm:pt modelId="{49D07563-8BBD-4C4E-B940-483B66A9FBF5}" type="pres">
      <dgm:prSet presAssocID="{BC5BA113-5659-4F8A-8482-F4A3EB8C7CE5}" presName="parentLin" presStyleCnt="0"/>
      <dgm:spPr/>
    </dgm:pt>
    <dgm:pt modelId="{B5E6331A-B1F3-42D6-9783-E61DC9E3D802}" type="pres">
      <dgm:prSet presAssocID="{BC5BA113-5659-4F8A-8482-F4A3EB8C7CE5}" presName="parentLeftMargin" presStyleLbl="node1" presStyleIdx="0" presStyleCnt="3"/>
      <dgm:spPr/>
    </dgm:pt>
    <dgm:pt modelId="{AB08AB16-C918-48AB-9B8F-37C3C3EE34E0}" type="pres">
      <dgm:prSet presAssocID="{BC5BA113-5659-4F8A-8482-F4A3EB8C7CE5}" presName="parentText" presStyleLbl="node1" presStyleIdx="0" presStyleCnt="3" custScaleX="129836">
        <dgm:presLayoutVars>
          <dgm:chMax val="0"/>
          <dgm:bulletEnabled val="1"/>
        </dgm:presLayoutVars>
      </dgm:prSet>
      <dgm:spPr/>
    </dgm:pt>
    <dgm:pt modelId="{7ACC0CF9-08C7-4E0B-9D80-C28C1B47A8F5}" type="pres">
      <dgm:prSet presAssocID="{BC5BA113-5659-4F8A-8482-F4A3EB8C7CE5}" presName="negativeSpace" presStyleCnt="0"/>
      <dgm:spPr/>
    </dgm:pt>
    <dgm:pt modelId="{FE3DF71D-9BA9-4FFF-8EBC-815B8FD7AE41}" type="pres">
      <dgm:prSet presAssocID="{BC5BA113-5659-4F8A-8482-F4A3EB8C7CE5}" presName="childText" presStyleLbl="conFgAcc1" presStyleIdx="0" presStyleCnt="3">
        <dgm:presLayoutVars>
          <dgm:bulletEnabled val="1"/>
        </dgm:presLayoutVars>
      </dgm:prSet>
      <dgm:spPr/>
    </dgm:pt>
    <dgm:pt modelId="{1517E923-57FE-401E-95F9-DF4D9B9857D8}" type="pres">
      <dgm:prSet presAssocID="{73B93D69-2AB8-4D8C-A71E-200842D20E95}" presName="spaceBetweenRectangles" presStyleCnt="0"/>
      <dgm:spPr/>
    </dgm:pt>
    <dgm:pt modelId="{4999A45B-A549-45C2-A4AB-EEFB89E9610F}" type="pres">
      <dgm:prSet presAssocID="{AB490074-9DEC-4C70-AB62-209AC9C4DB06}" presName="parentLin" presStyleCnt="0"/>
      <dgm:spPr/>
    </dgm:pt>
    <dgm:pt modelId="{849BB186-E6FB-414C-B8A3-A9CC8262C8AE}" type="pres">
      <dgm:prSet presAssocID="{AB490074-9DEC-4C70-AB62-209AC9C4DB06}" presName="parentLeftMargin" presStyleLbl="node1" presStyleIdx="0" presStyleCnt="3"/>
      <dgm:spPr/>
    </dgm:pt>
    <dgm:pt modelId="{4A29B31F-F0EC-4613-86D6-DBB76B04513A}" type="pres">
      <dgm:prSet presAssocID="{AB490074-9DEC-4C70-AB62-209AC9C4DB06}" presName="parentText" presStyleLbl="node1" presStyleIdx="1" presStyleCnt="3" custScaleX="129179" custLinFactNeighborX="8354" custLinFactNeighborY="3566">
        <dgm:presLayoutVars>
          <dgm:chMax val="0"/>
          <dgm:bulletEnabled val="1"/>
        </dgm:presLayoutVars>
      </dgm:prSet>
      <dgm:spPr/>
    </dgm:pt>
    <dgm:pt modelId="{CBA7765F-26B0-447C-A843-F0E0E482B444}" type="pres">
      <dgm:prSet presAssocID="{AB490074-9DEC-4C70-AB62-209AC9C4DB06}" presName="negativeSpace" presStyleCnt="0"/>
      <dgm:spPr/>
    </dgm:pt>
    <dgm:pt modelId="{F0D28522-1921-4E97-9A29-B3A216E452ED}" type="pres">
      <dgm:prSet presAssocID="{AB490074-9DEC-4C70-AB62-209AC9C4DB06}" presName="childText" presStyleLbl="conFgAcc1" presStyleIdx="1" presStyleCnt="3" custLinFactNeighborX="847" custLinFactNeighborY="-4523">
        <dgm:presLayoutVars>
          <dgm:bulletEnabled val="1"/>
        </dgm:presLayoutVars>
      </dgm:prSet>
      <dgm:spPr/>
    </dgm:pt>
    <dgm:pt modelId="{82310890-8326-4C91-AB4D-1FE6B5A6B665}" type="pres">
      <dgm:prSet presAssocID="{3236407D-A7A5-43EF-A704-608144C54A96}" presName="spaceBetweenRectangles" presStyleCnt="0"/>
      <dgm:spPr/>
    </dgm:pt>
    <dgm:pt modelId="{2B36C24D-FB03-4867-9D1C-34376B452168}" type="pres">
      <dgm:prSet presAssocID="{60254A63-CF28-4337-B7E4-E77444C9C283}" presName="parentLin" presStyleCnt="0"/>
      <dgm:spPr/>
    </dgm:pt>
    <dgm:pt modelId="{9E2BDE9D-E76E-4835-A69F-75EDDB28C519}" type="pres">
      <dgm:prSet presAssocID="{60254A63-CF28-4337-B7E4-E77444C9C283}" presName="parentLeftMargin" presStyleLbl="node1" presStyleIdx="1" presStyleCnt="3"/>
      <dgm:spPr/>
    </dgm:pt>
    <dgm:pt modelId="{558478E6-A6E5-485B-9AEE-A968C9125A5F}" type="pres">
      <dgm:prSet presAssocID="{60254A63-CF28-4337-B7E4-E77444C9C283}" presName="parentText" presStyleLbl="node1" presStyleIdx="2" presStyleCnt="3" custScaleX="128873">
        <dgm:presLayoutVars>
          <dgm:chMax val="0"/>
          <dgm:bulletEnabled val="1"/>
        </dgm:presLayoutVars>
      </dgm:prSet>
      <dgm:spPr/>
    </dgm:pt>
    <dgm:pt modelId="{9D7DA1E5-AE63-40E7-A3EE-4ABBA9482748}" type="pres">
      <dgm:prSet presAssocID="{60254A63-CF28-4337-B7E4-E77444C9C283}" presName="negativeSpace" presStyleCnt="0"/>
      <dgm:spPr/>
    </dgm:pt>
    <dgm:pt modelId="{DF540A7D-6A01-442E-B222-3B8FE47A4D40}" type="pres">
      <dgm:prSet presAssocID="{60254A63-CF28-4337-B7E4-E77444C9C283}" presName="childText" presStyleLbl="conFgAcc1" presStyleIdx="2" presStyleCnt="3">
        <dgm:presLayoutVars>
          <dgm:bulletEnabled val="1"/>
        </dgm:presLayoutVars>
      </dgm:prSet>
      <dgm:spPr/>
    </dgm:pt>
  </dgm:ptLst>
  <dgm:cxnLst>
    <dgm:cxn modelId="{4A510A12-9817-4C4A-9CF7-6A557DC6845C}" type="presOf" srcId="{60254A63-CF28-4337-B7E4-E77444C9C283}" destId="{9E2BDE9D-E76E-4835-A69F-75EDDB28C519}" srcOrd="0" destOrd="0" presId="urn:microsoft.com/office/officeart/2005/8/layout/list1"/>
    <dgm:cxn modelId="{27E5DA3F-65D9-4B4F-A6F6-19A1DF613E58}" type="presOf" srcId="{BC5BA113-5659-4F8A-8482-F4A3EB8C7CE5}" destId="{AB08AB16-C918-48AB-9B8F-37C3C3EE34E0}" srcOrd="1" destOrd="0" presId="urn:microsoft.com/office/officeart/2005/8/layout/list1"/>
    <dgm:cxn modelId="{0DCCEE7E-5C4E-427F-BAF6-144BAC235950}" srcId="{2A0BB5F8-750F-4A13-BA78-B6FC3EB430A0}" destId="{BC5BA113-5659-4F8A-8482-F4A3EB8C7CE5}" srcOrd="0" destOrd="0" parTransId="{CF92EDC7-6D57-4BAD-8F46-4B1E366F1574}" sibTransId="{73B93D69-2AB8-4D8C-A71E-200842D20E95}"/>
    <dgm:cxn modelId="{2EBCFDA7-C4B5-421F-8D28-84008D439BB5}" type="presOf" srcId="{60254A63-CF28-4337-B7E4-E77444C9C283}" destId="{558478E6-A6E5-485B-9AEE-A968C9125A5F}" srcOrd="1" destOrd="0" presId="urn:microsoft.com/office/officeart/2005/8/layout/list1"/>
    <dgm:cxn modelId="{2CC408B9-D10C-43B9-A1E2-0F01B9AE64CF}" type="presOf" srcId="{AB490074-9DEC-4C70-AB62-209AC9C4DB06}" destId="{4A29B31F-F0EC-4613-86D6-DBB76B04513A}" srcOrd="1" destOrd="0" presId="urn:microsoft.com/office/officeart/2005/8/layout/list1"/>
    <dgm:cxn modelId="{C48C05BB-0C20-423F-95BB-061EA45D12E1}" type="presOf" srcId="{2A0BB5F8-750F-4A13-BA78-B6FC3EB430A0}" destId="{95D74789-0907-481D-BE07-D558DA23C364}" srcOrd="0" destOrd="0" presId="urn:microsoft.com/office/officeart/2005/8/layout/list1"/>
    <dgm:cxn modelId="{C78EC6C1-CE75-4991-928F-B9DA00F04263}" type="presOf" srcId="{AB490074-9DEC-4C70-AB62-209AC9C4DB06}" destId="{849BB186-E6FB-414C-B8A3-A9CC8262C8AE}" srcOrd="0" destOrd="0" presId="urn:microsoft.com/office/officeart/2005/8/layout/list1"/>
    <dgm:cxn modelId="{80E61FE9-95D5-4B3D-9E72-8A5FE6D572CA}" srcId="{2A0BB5F8-750F-4A13-BA78-B6FC3EB430A0}" destId="{60254A63-CF28-4337-B7E4-E77444C9C283}" srcOrd="2" destOrd="0" parTransId="{4F906B2F-8255-4A54-B249-4ABE108B143E}" sibTransId="{7738129E-B0A4-4F25-9C92-5E10AC5998F3}"/>
    <dgm:cxn modelId="{12B656F8-C33F-4F94-9EA1-7A6D3B5E36E0}" type="presOf" srcId="{BC5BA113-5659-4F8A-8482-F4A3EB8C7CE5}" destId="{B5E6331A-B1F3-42D6-9783-E61DC9E3D802}" srcOrd="0" destOrd="0" presId="urn:microsoft.com/office/officeart/2005/8/layout/list1"/>
    <dgm:cxn modelId="{571B5BFB-DF9F-4F99-9F15-6E296E596422}" srcId="{2A0BB5F8-750F-4A13-BA78-B6FC3EB430A0}" destId="{AB490074-9DEC-4C70-AB62-209AC9C4DB06}" srcOrd="1" destOrd="0" parTransId="{2D2B7031-F9A5-44D3-BB05-756C790B4B18}" sibTransId="{3236407D-A7A5-43EF-A704-608144C54A96}"/>
    <dgm:cxn modelId="{60C5FFA4-FE2F-4B0A-8980-E8545D5656AD}" type="presParOf" srcId="{95D74789-0907-481D-BE07-D558DA23C364}" destId="{49D07563-8BBD-4C4E-B940-483B66A9FBF5}" srcOrd="0" destOrd="0" presId="urn:microsoft.com/office/officeart/2005/8/layout/list1"/>
    <dgm:cxn modelId="{58C16E62-46AD-40E7-90EA-2D195664C9CC}" type="presParOf" srcId="{49D07563-8BBD-4C4E-B940-483B66A9FBF5}" destId="{B5E6331A-B1F3-42D6-9783-E61DC9E3D802}" srcOrd="0" destOrd="0" presId="urn:microsoft.com/office/officeart/2005/8/layout/list1"/>
    <dgm:cxn modelId="{21E1A4C0-06F3-4987-A9BE-36AB9EFC315F}" type="presParOf" srcId="{49D07563-8BBD-4C4E-B940-483B66A9FBF5}" destId="{AB08AB16-C918-48AB-9B8F-37C3C3EE34E0}" srcOrd="1" destOrd="0" presId="urn:microsoft.com/office/officeart/2005/8/layout/list1"/>
    <dgm:cxn modelId="{A941E51E-53CE-40BA-BAB1-604B4F3C3399}" type="presParOf" srcId="{95D74789-0907-481D-BE07-D558DA23C364}" destId="{7ACC0CF9-08C7-4E0B-9D80-C28C1B47A8F5}" srcOrd="1" destOrd="0" presId="urn:microsoft.com/office/officeart/2005/8/layout/list1"/>
    <dgm:cxn modelId="{1F074325-597B-410A-8B92-99C788C3EBD3}" type="presParOf" srcId="{95D74789-0907-481D-BE07-D558DA23C364}" destId="{FE3DF71D-9BA9-4FFF-8EBC-815B8FD7AE41}" srcOrd="2" destOrd="0" presId="urn:microsoft.com/office/officeart/2005/8/layout/list1"/>
    <dgm:cxn modelId="{2DCFBD76-B071-48FF-9237-A01DE28D2D45}" type="presParOf" srcId="{95D74789-0907-481D-BE07-D558DA23C364}" destId="{1517E923-57FE-401E-95F9-DF4D9B9857D8}" srcOrd="3" destOrd="0" presId="urn:microsoft.com/office/officeart/2005/8/layout/list1"/>
    <dgm:cxn modelId="{5A95D360-B6A3-4CC4-B33A-D851D0E1A411}" type="presParOf" srcId="{95D74789-0907-481D-BE07-D558DA23C364}" destId="{4999A45B-A549-45C2-A4AB-EEFB89E9610F}" srcOrd="4" destOrd="0" presId="urn:microsoft.com/office/officeart/2005/8/layout/list1"/>
    <dgm:cxn modelId="{FF38F14A-5CC6-430E-9F23-05E6BC2E6C3C}" type="presParOf" srcId="{4999A45B-A549-45C2-A4AB-EEFB89E9610F}" destId="{849BB186-E6FB-414C-B8A3-A9CC8262C8AE}" srcOrd="0" destOrd="0" presId="urn:microsoft.com/office/officeart/2005/8/layout/list1"/>
    <dgm:cxn modelId="{8C8CCE12-2080-4E35-BA0C-D5CB15B40675}" type="presParOf" srcId="{4999A45B-A549-45C2-A4AB-EEFB89E9610F}" destId="{4A29B31F-F0EC-4613-86D6-DBB76B04513A}" srcOrd="1" destOrd="0" presId="urn:microsoft.com/office/officeart/2005/8/layout/list1"/>
    <dgm:cxn modelId="{FF01F225-D124-480F-A088-D0DF8D906ECB}" type="presParOf" srcId="{95D74789-0907-481D-BE07-D558DA23C364}" destId="{CBA7765F-26B0-447C-A843-F0E0E482B444}" srcOrd="5" destOrd="0" presId="urn:microsoft.com/office/officeart/2005/8/layout/list1"/>
    <dgm:cxn modelId="{D900A786-29C3-44C7-ABE0-DAAC052FD3AC}" type="presParOf" srcId="{95D74789-0907-481D-BE07-D558DA23C364}" destId="{F0D28522-1921-4E97-9A29-B3A216E452ED}" srcOrd="6" destOrd="0" presId="urn:microsoft.com/office/officeart/2005/8/layout/list1"/>
    <dgm:cxn modelId="{C4F7F148-00C7-4534-8E3D-38B2441686AF}" type="presParOf" srcId="{95D74789-0907-481D-BE07-D558DA23C364}" destId="{82310890-8326-4C91-AB4D-1FE6B5A6B665}" srcOrd="7" destOrd="0" presId="urn:microsoft.com/office/officeart/2005/8/layout/list1"/>
    <dgm:cxn modelId="{B7D8D536-6792-4E0B-9A5A-67109560FC42}" type="presParOf" srcId="{95D74789-0907-481D-BE07-D558DA23C364}" destId="{2B36C24D-FB03-4867-9D1C-34376B452168}" srcOrd="8" destOrd="0" presId="urn:microsoft.com/office/officeart/2005/8/layout/list1"/>
    <dgm:cxn modelId="{04CA0D9B-DC90-4A10-B78C-499AC79F9FCD}" type="presParOf" srcId="{2B36C24D-FB03-4867-9D1C-34376B452168}" destId="{9E2BDE9D-E76E-4835-A69F-75EDDB28C519}" srcOrd="0" destOrd="0" presId="urn:microsoft.com/office/officeart/2005/8/layout/list1"/>
    <dgm:cxn modelId="{6D9916AD-D985-42A9-A06F-B3A709D77B04}" type="presParOf" srcId="{2B36C24D-FB03-4867-9D1C-34376B452168}" destId="{558478E6-A6E5-485B-9AEE-A968C9125A5F}" srcOrd="1" destOrd="0" presId="urn:microsoft.com/office/officeart/2005/8/layout/list1"/>
    <dgm:cxn modelId="{E843BB43-A25C-4A2E-925F-72986956EA1D}" type="presParOf" srcId="{95D74789-0907-481D-BE07-D558DA23C364}" destId="{9D7DA1E5-AE63-40E7-A3EE-4ABBA9482748}" srcOrd="9" destOrd="0" presId="urn:microsoft.com/office/officeart/2005/8/layout/list1"/>
    <dgm:cxn modelId="{E08B483D-F619-4559-8000-C42FA12B8015}" type="presParOf" srcId="{95D74789-0907-481D-BE07-D558DA23C364}" destId="{DF540A7D-6A01-442E-B222-3B8FE47A4D40}" srcOrd="10"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20B9DF49-B9B9-4E5A-8FA3-BB1E49CD995F}" type="doc">
      <dgm:prSet loTypeId="urn:microsoft.com/office/officeart/2018/2/layout/IconCircleList" loCatId="icon" qsTypeId="urn:microsoft.com/office/officeart/2005/8/quickstyle/simple1" qsCatId="simple" csTypeId="urn:microsoft.com/office/officeart/2005/8/colors/accent1_2" csCatId="accent1" phldr="1"/>
      <dgm:spPr/>
      <dgm:t>
        <a:bodyPr/>
        <a:lstStyle/>
        <a:p>
          <a:endParaRPr lang="en-US"/>
        </a:p>
      </dgm:t>
    </dgm:pt>
    <dgm:pt modelId="{EA873A5C-5997-4B60-8A84-2017316ACED6}">
      <dgm:prSet custT="1"/>
      <dgm:spPr/>
      <dgm:t>
        <a:bodyPr/>
        <a:lstStyle/>
        <a:p>
          <a:pPr>
            <a:lnSpc>
              <a:spcPct val="100000"/>
            </a:lnSpc>
          </a:pPr>
          <a:r>
            <a:rPr lang="en-US" sz="1900" dirty="0">
              <a:latin typeface="Georgia" panose="02040502050405020303" pitchFamily="18" charset="0"/>
            </a:rPr>
            <a:t>Developing an open science ‘mindset’</a:t>
          </a:r>
        </a:p>
      </dgm:t>
    </dgm:pt>
    <dgm:pt modelId="{20872C63-9C02-468A-ACCF-5E88205225A3}" type="parTrans" cxnId="{570EC681-B254-4AC5-9CC5-268721D3D455}">
      <dgm:prSet/>
      <dgm:spPr/>
      <dgm:t>
        <a:bodyPr/>
        <a:lstStyle/>
        <a:p>
          <a:endParaRPr lang="en-US" sz="1900">
            <a:latin typeface="Georgia" panose="02040502050405020303" pitchFamily="18" charset="0"/>
          </a:endParaRPr>
        </a:p>
      </dgm:t>
    </dgm:pt>
    <dgm:pt modelId="{3DD12FAE-38A6-4A92-B368-C69E9048D99F}" type="sibTrans" cxnId="{570EC681-B254-4AC5-9CC5-268721D3D455}">
      <dgm:prSet/>
      <dgm:spPr/>
      <dgm:t>
        <a:bodyPr/>
        <a:lstStyle/>
        <a:p>
          <a:pPr>
            <a:lnSpc>
              <a:spcPct val="100000"/>
            </a:lnSpc>
          </a:pPr>
          <a:endParaRPr lang="en-US" sz="1900">
            <a:latin typeface="Georgia" panose="02040502050405020303" pitchFamily="18" charset="0"/>
          </a:endParaRPr>
        </a:p>
      </dgm:t>
    </dgm:pt>
    <dgm:pt modelId="{152C64D6-D1C7-48E8-A089-C5836F469FD9}">
      <dgm:prSet custT="1"/>
      <dgm:spPr/>
      <dgm:t>
        <a:bodyPr/>
        <a:lstStyle/>
        <a:p>
          <a:pPr>
            <a:lnSpc>
              <a:spcPct val="100000"/>
            </a:lnSpc>
          </a:pPr>
          <a:r>
            <a:rPr lang="en-US" sz="1900" dirty="0">
              <a:latin typeface="Georgia" panose="02040502050405020303" pitchFamily="18" charset="0"/>
            </a:rPr>
            <a:t>Lack of skills and competencies</a:t>
          </a:r>
        </a:p>
      </dgm:t>
    </dgm:pt>
    <dgm:pt modelId="{33B14186-D35C-4C01-9ECF-9D156EB92EFB}" type="parTrans" cxnId="{66791222-E6C2-43EB-892E-3B1AE7EDEE46}">
      <dgm:prSet/>
      <dgm:spPr/>
      <dgm:t>
        <a:bodyPr/>
        <a:lstStyle/>
        <a:p>
          <a:endParaRPr lang="en-US" sz="1900">
            <a:latin typeface="Georgia" panose="02040502050405020303" pitchFamily="18" charset="0"/>
          </a:endParaRPr>
        </a:p>
      </dgm:t>
    </dgm:pt>
    <dgm:pt modelId="{ECCE7896-CD36-459A-AB6A-E369FDE0B7EA}" type="sibTrans" cxnId="{66791222-E6C2-43EB-892E-3B1AE7EDEE46}">
      <dgm:prSet/>
      <dgm:spPr/>
      <dgm:t>
        <a:bodyPr/>
        <a:lstStyle/>
        <a:p>
          <a:pPr>
            <a:lnSpc>
              <a:spcPct val="100000"/>
            </a:lnSpc>
          </a:pPr>
          <a:endParaRPr lang="en-US" sz="1900">
            <a:latin typeface="Georgia" panose="02040502050405020303" pitchFamily="18" charset="0"/>
          </a:endParaRPr>
        </a:p>
      </dgm:t>
    </dgm:pt>
    <dgm:pt modelId="{B7256381-D626-4F6D-9266-8A8AF4241D67}">
      <dgm:prSet custT="1"/>
      <dgm:spPr/>
      <dgm:t>
        <a:bodyPr/>
        <a:lstStyle/>
        <a:p>
          <a:pPr>
            <a:lnSpc>
              <a:spcPct val="100000"/>
            </a:lnSpc>
          </a:pPr>
          <a:r>
            <a:rPr lang="en-US" sz="1900" dirty="0">
              <a:latin typeface="Georgia" panose="02040502050405020303" pitchFamily="18" charset="0"/>
            </a:rPr>
            <a:t>Quality issues—concerns with predatory publications</a:t>
          </a:r>
        </a:p>
      </dgm:t>
    </dgm:pt>
    <dgm:pt modelId="{903E7026-E2EA-40E2-B64A-BF8E43D61ED8}" type="parTrans" cxnId="{9DBE83D7-0612-4E7A-A9B9-2D4BA05E42D0}">
      <dgm:prSet/>
      <dgm:spPr/>
      <dgm:t>
        <a:bodyPr/>
        <a:lstStyle/>
        <a:p>
          <a:endParaRPr lang="en-US" sz="1900">
            <a:latin typeface="Georgia" panose="02040502050405020303" pitchFamily="18" charset="0"/>
          </a:endParaRPr>
        </a:p>
      </dgm:t>
    </dgm:pt>
    <dgm:pt modelId="{18A11AC7-D55B-4A88-B6F4-D76FC1EB08AD}" type="sibTrans" cxnId="{9DBE83D7-0612-4E7A-A9B9-2D4BA05E42D0}">
      <dgm:prSet/>
      <dgm:spPr/>
      <dgm:t>
        <a:bodyPr/>
        <a:lstStyle/>
        <a:p>
          <a:pPr>
            <a:lnSpc>
              <a:spcPct val="100000"/>
            </a:lnSpc>
          </a:pPr>
          <a:endParaRPr lang="en-US" sz="1900">
            <a:latin typeface="Georgia" panose="02040502050405020303" pitchFamily="18" charset="0"/>
          </a:endParaRPr>
        </a:p>
      </dgm:t>
    </dgm:pt>
    <dgm:pt modelId="{6DC2CBCC-525A-4179-985E-4E0246735056}">
      <dgm:prSet custT="1"/>
      <dgm:spPr/>
      <dgm:t>
        <a:bodyPr/>
        <a:lstStyle/>
        <a:p>
          <a:pPr>
            <a:lnSpc>
              <a:spcPct val="100000"/>
            </a:lnSpc>
          </a:pPr>
          <a:r>
            <a:rPr lang="en-US" sz="1900" dirty="0">
              <a:latin typeface="Georgia" panose="02040502050405020303" pitchFamily="18" charset="0"/>
            </a:rPr>
            <a:t>Subscription-based access of resources</a:t>
          </a:r>
        </a:p>
      </dgm:t>
    </dgm:pt>
    <dgm:pt modelId="{6F3CDB0D-DC07-46EF-A38C-D47FF44E2196}" type="parTrans" cxnId="{0BBAC306-36D6-4A3A-9854-976919AB9522}">
      <dgm:prSet/>
      <dgm:spPr/>
      <dgm:t>
        <a:bodyPr/>
        <a:lstStyle/>
        <a:p>
          <a:endParaRPr lang="en-US" sz="1900">
            <a:latin typeface="Georgia" panose="02040502050405020303" pitchFamily="18" charset="0"/>
          </a:endParaRPr>
        </a:p>
      </dgm:t>
    </dgm:pt>
    <dgm:pt modelId="{BFD3CB5E-898D-443F-9189-EF91C466389C}" type="sibTrans" cxnId="{0BBAC306-36D6-4A3A-9854-976919AB9522}">
      <dgm:prSet/>
      <dgm:spPr/>
      <dgm:t>
        <a:bodyPr/>
        <a:lstStyle/>
        <a:p>
          <a:pPr>
            <a:lnSpc>
              <a:spcPct val="100000"/>
            </a:lnSpc>
          </a:pPr>
          <a:endParaRPr lang="en-US" sz="1900">
            <a:latin typeface="Georgia" panose="02040502050405020303" pitchFamily="18" charset="0"/>
          </a:endParaRPr>
        </a:p>
      </dgm:t>
    </dgm:pt>
    <dgm:pt modelId="{7A1641A8-E5A7-4FB7-85B8-0131E6EA2D4F}">
      <dgm:prSet custT="1"/>
      <dgm:spPr/>
      <dgm:t>
        <a:bodyPr/>
        <a:lstStyle/>
        <a:p>
          <a:pPr>
            <a:lnSpc>
              <a:spcPct val="100000"/>
            </a:lnSpc>
          </a:pPr>
          <a:r>
            <a:rPr lang="en-US" sz="1900">
              <a:latin typeface="Georgia" panose="02040502050405020303" pitchFamily="18" charset="0"/>
            </a:rPr>
            <a:t>Publication inequality</a:t>
          </a:r>
        </a:p>
      </dgm:t>
    </dgm:pt>
    <dgm:pt modelId="{524D0316-9936-4566-815D-01A30C212CBD}" type="parTrans" cxnId="{827D3B36-9D81-4AAE-ABD6-E0B6A665CCEE}">
      <dgm:prSet/>
      <dgm:spPr/>
      <dgm:t>
        <a:bodyPr/>
        <a:lstStyle/>
        <a:p>
          <a:endParaRPr lang="en-US" sz="1900">
            <a:latin typeface="Georgia" panose="02040502050405020303" pitchFamily="18" charset="0"/>
          </a:endParaRPr>
        </a:p>
      </dgm:t>
    </dgm:pt>
    <dgm:pt modelId="{B0654650-29DE-4572-B3D3-862C5776C843}" type="sibTrans" cxnId="{827D3B36-9D81-4AAE-ABD6-E0B6A665CCEE}">
      <dgm:prSet/>
      <dgm:spPr/>
      <dgm:t>
        <a:bodyPr/>
        <a:lstStyle/>
        <a:p>
          <a:pPr>
            <a:lnSpc>
              <a:spcPct val="100000"/>
            </a:lnSpc>
          </a:pPr>
          <a:endParaRPr lang="en-US" sz="1900">
            <a:latin typeface="Georgia" panose="02040502050405020303" pitchFamily="18" charset="0"/>
          </a:endParaRPr>
        </a:p>
      </dgm:t>
    </dgm:pt>
    <dgm:pt modelId="{A44CC254-B438-470E-B330-73B00B2D34C6}">
      <dgm:prSet custT="1"/>
      <dgm:spPr/>
      <dgm:t>
        <a:bodyPr/>
        <a:lstStyle/>
        <a:p>
          <a:pPr>
            <a:lnSpc>
              <a:spcPct val="100000"/>
            </a:lnSpc>
          </a:pPr>
          <a:r>
            <a:rPr lang="en-US" sz="1900" dirty="0">
              <a:latin typeface="Georgia" panose="02040502050405020303" pitchFamily="18" charset="0"/>
            </a:rPr>
            <a:t>Publication biases—How to encourage researchers to share all outcomes</a:t>
          </a:r>
        </a:p>
      </dgm:t>
    </dgm:pt>
    <dgm:pt modelId="{CE97E054-6B66-4C5D-85FE-5719366E214D}" type="parTrans" cxnId="{06022E34-BA3E-4228-A137-F50D69E92401}">
      <dgm:prSet/>
      <dgm:spPr/>
      <dgm:t>
        <a:bodyPr/>
        <a:lstStyle/>
        <a:p>
          <a:endParaRPr lang="en-US" sz="1900">
            <a:latin typeface="Georgia" panose="02040502050405020303" pitchFamily="18" charset="0"/>
          </a:endParaRPr>
        </a:p>
      </dgm:t>
    </dgm:pt>
    <dgm:pt modelId="{C6D88A53-C025-4491-B091-5F9D80BA050A}" type="sibTrans" cxnId="{06022E34-BA3E-4228-A137-F50D69E92401}">
      <dgm:prSet/>
      <dgm:spPr/>
      <dgm:t>
        <a:bodyPr/>
        <a:lstStyle/>
        <a:p>
          <a:endParaRPr lang="en-US" sz="1900">
            <a:latin typeface="Georgia" panose="02040502050405020303" pitchFamily="18" charset="0"/>
          </a:endParaRPr>
        </a:p>
      </dgm:t>
    </dgm:pt>
    <dgm:pt modelId="{26BF250F-EBE3-4049-B379-A36EDC41FB49}" type="pres">
      <dgm:prSet presAssocID="{20B9DF49-B9B9-4E5A-8FA3-BB1E49CD995F}" presName="root" presStyleCnt="0">
        <dgm:presLayoutVars>
          <dgm:dir/>
          <dgm:resizeHandles val="exact"/>
        </dgm:presLayoutVars>
      </dgm:prSet>
      <dgm:spPr/>
    </dgm:pt>
    <dgm:pt modelId="{513014D2-1833-41E1-B5DD-B7A1581A2334}" type="pres">
      <dgm:prSet presAssocID="{20B9DF49-B9B9-4E5A-8FA3-BB1E49CD995F}" presName="container" presStyleCnt="0">
        <dgm:presLayoutVars>
          <dgm:dir/>
          <dgm:resizeHandles val="exact"/>
        </dgm:presLayoutVars>
      </dgm:prSet>
      <dgm:spPr/>
    </dgm:pt>
    <dgm:pt modelId="{C2AE77EB-182C-4CB4-81DE-C773A7C95459}" type="pres">
      <dgm:prSet presAssocID="{EA873A5C-5997-4B60-8A84-2017316ACED6}" presName="compNode" presStyleCnt="0"/>
      <dgm:spPr/>
    </dgm:pt>
    <dgm:pt modelId="{12B128CE-F923-4E7E-B7D4-D74CE46C1FB2}" type="pres">
      <dgm:prSet presAssocID="{EA873A5C-5997-4B60-8A84-2017316ACED6}" presName="iconBgRect" presStyleLbl="bgShp" presStyleIdx="0" presStyleCnt="6"/>
      <dgm:spPr/>
    </dgm:pt>
    <dgm:pt modelId="{9AFB8653-A0AC-4E19-A75E-6C23048A3DE0}" type="pres">
      <dgm:prSet presAssocID="{EA873A5C-5997-4B60-8A84-2017316ACED6}" presName="iconRect" presStyleLbl="node1" presStyleIdx="0" presStyleCnt="6"/>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Head with Gears"/>
        </a:ext>
      </dgm:extLst>
    </dgm:pt>
    <dgm:pt modelId="{7FD5F04C-2FCC-41D6-B9AB-B71F1B7E43A2}" type="pres">
      <dgm:prSet presAssocID="{EA873A5C-5997-4B60-8A84-2017316ACED6}" presName="spaceRect" presStyleCnt="0"/>
      <dgm:spPr/>
    </dgm:pt>
    <dgm:pt modelId="{253B3DD4-ADF1-4D20-9135-74216611DAF0}" type="pres">
      <dgm:prSet presAssocID="{EA873A5C-5997-4B60-8A84-2017316ACED6}" presName="textRect" presStyleLbl="revTx" presStyleIdx="0" presStyleCnt="6">
        <dgm:presLayoutVars>
          <dgm:chMax val="1"/>
          <dgm:chPref val="1"/>
        </dgm:presLayoutVars>
      </dgm:prSet>
      <dgm:spPr/>
    </dgm:pt>
    <dgm:pt modelId="{0D9F5D70-1F05-4845-8C98-AAFCD518420E}" type="pres">
      <dgm:prSet presAssocID="{3DD12FAE-38A6-4A92-B368-C69E9048D99F}" presName="sibTrans" presStyleLbl="sibTrans2D1" presStyleIdx="0" presStyleCnt="0"/>
      <dgm:spPr/>
    </dgm:pt>
    <dgm:pt modelId="{16756371-97E1-432A-BE70-F10986190707}" type="pres">
      <dgm:prSet presAssocID="{152C64D6-D1C7-48E8-A089-C5836F469FD9}" presName="compNode" presStyleCnt="0"/>
      <dgm:spPr/>
    </dgm:pt>
    <dgm:pt modelId="{E678AF37-B452-428D-88CB-A3F1FBBEAAE2}" type="pres">
      <dgm:prSet presAssocID="{152C64D6-D1C7-48E8-A089-C5836F469FD9}" presName="iconBgRect" presStyleLbl="bgShp" presStyleIdx="1" presStyleCnt="6"/>
      <dgm:spPr/>
    </dgm:pt>
    <dgm:pt modelId="{FA8B82D4-F590-4283-B22B-138841AA2DBA}" type="pres">
      <dgm:prSet presAssocID="{152C64D6-D1C7-48E8-A089-C5836F469FD9}" presName="iconRect" presStyleLbl="node1" presStyleIdx="1" presStyleCnt="6"/>
      <dgm:spPr>
        <a:blipFill>
          <a:blip xmlns:r="http://schemas.openxmlformats.org/officeDocument/2006/relationships" r:embed="rId3">
            <a:duotone>
              <a:prstClr val="black"/>
              <a:schemeClr val="accent1">
                <a:tint val="45000"/>
                <a:satMod val="400000"/>
              </a:schemeClr>
            </a:duotone>
            <a:extLst>
              <a:ext uri="{28A0092B-C50C-407E-A947-70E740481C1C}">
                <a14:useLocalDpi xmlns:a14="http://schemas.microsoft.com/office/drawing/2010/main" val="0"/>
              </a:ext>
            </a:extLst>
          </a:blip>
          <a:srcRect/>
          <a:stretch>
            <a:fillRect/>
          </a:stretch>
        </a:blipFill>
      </dgm:spPr>
    </dgm:pt>
    <dgm:pt modelId="{C02ADE0A-6577-404E-815B-41910AF2E08D}" type="pres">
      <dgm:prSet presAssocID="{152C64D6-D1C7-48E8-A089-C5836F469FD9}" presName="spaceRect" presStyleCnt="0"/>
      <dgm:spPr/>
    </dgm:pt>
    <dgm:pt modelId="{6CB6049F-CF21-4C18-928E-48FE3C7147C4}" type="pres">
      <dgm:prSet presAssocID="{152C64D6-D1C7-48E8-A089-C5836F469FD9}" presName="textRect" presStyleLbl="revTx" presStyleIdx="1" presStyleCnt="6">
        <dgm:presLayoutVars>
          <dgm:chMax val="1"/>
          <dgm:chPref val="1"/>
        </dgm:presLayoutVars>
      </dgm:prSet>
      <dgm:spPr/>
    </dgm:pt>
    <dgm:pt modelId="{05CF48CD-6296-4F01-9CAF-3BF3F0401FA2}" type="pres">
      <dgm:prSet presAssocID="{ECCE7896-CD36-459A-AB6A-E369FDE0B7EA}" presName="sibTrans" presStyleLbl="sibTrans2D1" presStyleIdx="0" presStyleCnt="0"/>
      <dgm:spPr/>
    </dgm:pt>
    <dgm:pt modelId="{78545846-162F-44C7-854E-80779F423C90}" type="pres">
      <dgm:prSet presAssocID="{B7256381-D626-4F6D-9266-8A8AF4241D67}" presName="compNode" presStyleCnt="0"/>
      <dgm:spPr/>
    </dgm:pt>
    <dgm:pt modelId="{626271FA-9868-44C2-9707-8DA29A6E3092}" type="pres">
      <dgm:prSet presAssocID="{B7256381-D626-4F6D-9266-8A8AF4241D67}" presName="iconBgRect" presStyleLbl="bgShp" presStyleIdx="2" presStyleCnt="6"/>
      <dgm:spPr/>
    </dgm:pt>
    <dgm:pt modelId="{BB07EAA5-A8B6-4A96-9C52-11191271EA51}" type="pres">
      <dgm:prSet presAssocID="{B7256381-D626-4F6D-9266-8A8AF4241D67}" presName="iconRect" presStyleLbl="node1" presStyleIdx="2" presStyleCnt="6"/>
      <dgm:spPr>
        <a:blipFill>
          <a:blip xmlns:r="http://schemas.openxmlformats.org/officeDocument/2006/relationships"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a:blipFill>
      </dgm:spPr>
      <dgm:extLst>
        <a:ext uri="{E40237B7-FDA0-4F09-8148-C483321AD2D9}">
          <dgm14:cNvPr xmlns:dgm14="http://schemas.microsoft.com/office/drawing/2010/diagram" id="0" name="" descr="Owl"/>
        </a:ext>
      </dgm:extLst>
    </dgm:pt>
    <dgm:pt modelId="{BF6A6D61-744B-4D38-BD76-F548229DE5F4}" type="pres">
      <dgm:prSet presAssocID="{B7256381-D626-4F6D-9266-8A8AF4241D67}" presName="spaceRect" presStyleCnt="0"/>
      <dgm:spPr/>
    </dgm:pt>
    <dgm:pt modelId="{03F92093-2B36-4C71-9425-03CEAEA9CCB5}" type="pres">
      <dgm:prSet presAssocID="{B7256381-D626-4F6D-9266-8A8AF4241D67}" presName="textRect" presStyleLbl="revTx" presStyleIdx="2" presStyleCnt="6">
        <dgm:presLayoutVars>
          <dgm:chMax val="1"/>
          <dgm:chPref val="1"/>
        </dgm:presLayoutVars>
      </dgm:prSet>
      <dgm:spPr/>
    </dgm:pt>
    <dgm:pt modelId="{E2C743C4-5ACF-47A5-AB23-24F44876DC67}" type="pres">
      <dgm:prSet presAssocID="{18A11AC7-D55B-4A88-B6F4-D76FC1EB08AD}" presName="sibTrans" presStyleLbl="sibTrans2D1" presStyleIdx="0" presStyleCnt="0"/>
      <dgm:spPr/>
    </dgm:pt>
    <dgm:pt modelId="{F3A19B41-6B4D-4D4B-A773-A8EAFC968119}" type="pres">
      <dgm:prSet presAssocID="{6DC2CBCC-525A-4179-985E-4E0246735056}" presName="compNode" presStyleCnt="0"/>
      <dgm:spPr/>
    </dgm:pt>
    <dgm:pt modelId="{9B6DA640-3954-4D2F-BF17-696A046DCE2D}" type="pres">
      <dgm:prSet presAssocID="{6DC2CBCC-525A-4179-985E-4E0246735056}" presName="iconBgRect" presStyleLbl="bgShp" presStyleIdx="3" presStyleCnt="6"/>
      <dgm:spPr/>
    </dgm:pt>
    <dgm:pt modelId="{F8033CD8-A294-4924-BF5C-4CDDA09C2151}" type="pres">
      <dgm:prSet presAssocID="{6DC2CBCC-525A-4179-985E-4E0246735056}" presName="iconRect" presStyleLbl="node1" presStyleIdx="3" presStyleCnt="6"/>
      <dgm:spPr>
        <a:blipFill>
          <a:blip xmlns:r="http://schemas.openxmlformats.org/officeDocument/2006/relationships"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a:blipFill>
      </dgm:spPr>
      <dgm:extLst>
        <a:ext uri="{E40237B7-FDA0-4F09-8148-C483321AD2D9}">
          <dgm14:cNvPr xmlns:dgm14="http://schemas.microsoft.com/office/drawing/2010/diagram" id="0" name="" descr="Rupee"/>
        </a:ext>
      </dgm:extLst>
    </dgm:pt>
    <dgm:pt modelId="{0D2FC185-DF4A-4E54-9C66-8733E5D865B2}" type="pres">
      <dgm:prSet presAssocID="{6DC2CBCC-525A-4179-985E-4E0246735056}" presName="spaceRect" presStyleCnt="0"/>
      <dgm:spPr/>
    </dgm:pt>
    <dgm:pt modelId="{C075047C-926B-487F-8671-4FBC095D401C}" type="pres">
      <dgm:prSet presAssocID="{6DC2CBCC-525A-4179-985E-4E0246735056}" presName="textRect" presStyleLbl="revTx" presStyleIdx="3" presStyleCnt="6">
        <dgm:presLayoutVars>
          <dgm:chMax val="1"/>
          <dgm:chPref val="1"/>
        </dgm:presLayoutVars>
      </dgm:prSet>
      <dgm:spPr/>
    </dgm:pt>
    <dgm:pt modelId="{8420B027-BCD9-4557-8830-2131678B4EF4}" type="pres">
      <dgm:prSet presAssocID="{BFD3CB5E-898D-443F-9189-EF91C466389C}" presName="sibTrans" presStyleLbl="sibTrans2D1" presStyleIdx="0" presStyleCnt="0"/>
      <dgm:spPr/>
    </dgm:pt>
    <dgm:pt modelId="{7C387D04-0CE8-47C1-82CB-D9CB3BA1D467}" type="pres">
      <dgm:prSet presAssocID="{7A1641A8-E5A7-4FB7-85B8-0131E6EA2D4F}" presName="compNode" presStyleCnt="0"/>
      <dgm:spPr/>
    </dgm:pt>
    <dgm:pt modelId="{91FAC779-1F11-4FC4-AB59-BAF548956414}" type="pres">
      <dgm:prSet presAssocID="{7A1641A8-E5A7-4FB7-85B8-0131E6EA2D4F}" presName="iconBgRect" presStyleLbl="bgShp" presStyleIdx="4" presStyleCnt="6"/>
      <dgm:spPr/>
    </dgm:pt>
    <dgm:pt modelId="{A3CFE4E1-1971-47C5-A2F9-4E3A3FDD0DB1}" type="pres">
      <dgm:prSet presAssocID="{7A1641A8-E5A7-4FB7-85B8-0131E6EA2D4F}" presName="iconRect" presStyleLbl="node1" presStyleIdx="4" presStyleCnt="6"/>
      <dgm:spPr>
        <a:blipFill>
          <a:blip xmlns:r="http://schemas.openxmlformats.org/officeDocument/2006/relationships"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a:blipFill>
      </dgm:spPr>
      <dgm:extLst>
        <a:ext uri="{E40237B7-FDA0-4F09-8148-C483321AD2D9}">
          <dgm14:cNvPr xmlns:dgm14="http://schemas.microsoft.com/office/drawing/2010/diagram" id="0" name="" descr="Books"/>
        </a:ext>
      </dgm:extLst>
    </dgm:pt>
    <dgm:pt modelId="{FB3F59DB-29B1-438A-BC61-914230A93BD9}" type="pres">
      <dgm:prSet presAssocID="{7A1641A8-E5A7-4FB7-85B8-0131E6EA2D4F}" presName="spaceRect" presStyleCnt="0"/>
      <dgm:spPr/>
    </dgm:pt>
    <dgm:pt modelId="{78FE7C81-449C-43A7-8B03-E817C72B5EF0}" type="pres">
      <dgm:prSet presAssocID="{7A1641A8-E5A7-4FB7-85B8-0131E6EA2D4F}" presName="textRect" presStyleLbl="revTx" presStyleIdx="4" presStyleCnt="6">
        <dgm:presLayoutVars>
          <dgm:chMax val="1"/>
          <dgm:chPref val="1"/>
        </dgm:presLayoutVars>
      </dgm:prSet>
      <dgm:spPr/>
    </dgm:pt>
    <dgm:pt modelId="{D8BED35F-AE27-4FCE-AAF7-45E0F9F3A5C7}" type="pres">
      <dgm:prSet presAssocID="{B0654650-29DE-4572-B3D3-862C5776C843}" presName="sibTrans" presStyleLbl="sibTrans2D1" presStyleIdx="0" presStyleCnt="0"/>
      <dgm:spPr/>
    </dgm:pt>
    <dgm:pt modelId="{83A59846-4C4A-490F-9D2B-738D093D0AD0}" type="pres">
      <dgm:prSet presAssocID="{A44CC254-B438-470E-B330-73B00B2D34C6}" presName="compNode" presStyleCnt="0"/>
      <dgm:spPr/>
    </dgm:pt>
    <dgm:pt modelId="{BDA0DB86-11D0-4DE3-956C-9983CAAF7A21}" type="pres">
      <dgm:prSet presAssocID="{A44CC254-B438-470E-B330-73B00B2D34C6}" presName="iconBgRect" presStyleLbl="bgShp" presStyleIdx="5" presStyleCnt="6"/>
      <dgm:spPr/>
    </dgm:pt>
    <dgm:pt modelId="{8FD6E2CD-A656-4576-B094-EF0AFDEBA5DB}" type="pres">
      <dgm:prSet presAssocID="{A44CC254-B438-470E-B330-73B00B2D34C6}" presName="iconRect" presStyleLbl="node1" presStyleIdx="5" presStyleCnt="6"/>
      <dgm:spPr>
        <a:blipFill>
          <a:blip xmlns:r="http://schemas.openxmlformats.org/officeDocument/2006/relationships"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a:blipFill>
      </dgm:spPr>
      <dgm:extLst>
        <a:ext uri="{E40237B7-FDA0-4F09-8148-C483321AD2D9}">
          <dgm14:cNvPr xmlns:dgm14="http://schemas.microsoft.com/office/drawing/2010/diagram" id="0" name="" descr="Statistics"/>
        </a:ext>
      </dgm:extLst>
    </dgm:pt>
    <dgm:pt modelId="{D1E816CF-5DE8-48F4-912E-4D726A104F73}" type="pres">
      <dgm:prSet presAssocID="{A44CC254-B438-470E-B330-73B00B2D34C6}" presName="spaceRect" presStyleCnt="0"/>
      <dgm:spPr/>
    </dgm:pt>
    <dgm:pt modelId="{C571D665-9D94-4948-A8DA-23F5CE39B7B0}" type="pres">
      <dgm:prSet presAssocID="{A44CC254-B438-470E-B330-73B00B2D34C6}" presName="textRect" presStyleLbl="revTx" presStyleIdx="5" presStyleCnt="6" custScaleX="111852">
        <dgm:presLayoutVars>
          <dgm:chMax val="1"/>
          <dgm:chPref val="1"/>
        </dgm:presLayoutVars>
      </dgm:prSet>
      <dgm:spPr/>
    </dgm:pt>
  </dgm:ptLst>
  <dgm:cxnLst>
    <dgm:cxn modelId="{0BBAC306-36D6-4A3A-9854-976919AB9522}" srcId="{20B9DF49-B9B9-4E5A-8FA3-BB1E49CD995F}" destId="{6DC2CBCC-525A-4179-985E-4E0246735056}" srcOrd="3" destOrd="0" parTransId="{6F3CDB0D-DC07-46EF-A38C-D47FF44E2196}" sibTransId="{BFD3CB5E-898D-443F-9189-EF91C466389C}"/>
    <dgm:cxn modelId="{63158F0C-AFE4-4BB1-9B88-4CDBB917DAFA}" type="presOf" srcId="{B0654650-29DE-4572-B3D3-862C5776C843}" destId="{D8BED35F-AE27-4FCE-AAF7-45E0F9F3A5C7}" srcOrd="0" destOrd="0" presId="urn:microsoft.com/office/officeart/2018/2/layout/IconCircleList"/>
    <dgm:cxn modelId="{66791222-E6C2-43EB-892E-3B1AE7EDEE46}" srcId="{20B9DF49-B9B9-4E5A-8FA3-BB1E49CD995F}" destId="{152C64D6-D1C7-48E8-A089-C5836F469FD9}" srcOrd="1" destOrd="0" parTransId="{33B14186-D35C-4C01-9ECF-9D156EB92EFB}" sibTransId="{ECCE7896-CD36-459A-AB6A-E369FDE0B7EA}"/>
    <dgm:cxn modelId="{06022E34-BA3E-4228-A137-F50D69E92401}" srcId="{20B9DF49-B9B9-4E5A-8FA3-BB1E49CD995F}" destId="{A44CC254-B438-470E-B330-73B00B2D34C6}" srcOrd="5" destOrd="0" parTransId="{CE97E054-6B66-4C5D-85FE-5719366E214D}" sibTransId="{C6D88A53-C025-4491-B091-5F9D80BA050A}"/>
    <dgm:cxn modelId="{EED32E35-1787-4E02-8F0D-CEDE9EC2659E}" type="presOf" srcId="{EA873A5C-5997-4B60-8A84-2017316ACED6}" destId="{253B3DD4-ADF1-4D20-9135-74216611DAF0}" srcOrd="0" destOrd="0" presId="urn:microsoft.com/office/officeart/2018/2/layout/IconCircleList"/>
    <dgm:cxn modelId="{5E325035-0819-43BF-BC2A-1D0390FBFB79}" type="presOf" srcId="{18A11AC7-D55B-4A88-B6F4-D76FC1EB08AD}" destId="{E2C743C4-5ACF-47A5-AB23-24F44876DC67}" srcOrd="0" destOrd="0" presId="urn:microsoft.com/office/officeart/2018/2/layout/IconCircleList"/>
    <dgm:cxn modelId="{827D3B36-9D81-4AAE-ABD6-E0B6A665CCEE}" srcId="{20B9DF49-B9B9-4E5A-8FA3-BB1E49CD995F}" destId="{7A1641A8-E5A7-4FB7-85B8-0131E6EA2D4F}" srcOrd="4" destOrd="0" parTransId="{524D0316-9936-4566-815D-01A30C212CBD}" sibTransId="{B0654650-29DE-4572-B3D3-862C5776C843}"/>
    <dgm:cxn modelId="{FB7E8967-00B9-402C-BBFC-F252461D80C6}" type="presOf" srcId="{20B9DF49-B9B9-4E5A-8FA3-BB1E49CD995F}" destId="{26BF250F-EBE3-4049-B379-A36EDC41FB49}" srcOrd="0" destOrd="0" presId="urn:microsoft.com/office/officeart/2018/2/layout/IconCircleList"/>
    <dgm:cxn modelId="{4C5F1674-DEAF-42A0-B0B1-1CDCA78C9F96}" type="presOf" srcId="{3DD12FAE-38A6-4A92-B368-C69E9048D99F}" destId="{0D9F5D70-1F05-4845-8C98-AAFCD518420E}" srcOrd="0" destOrd="0" presId="urn:microsoft.com/office/officeart/2018/2/layout/IconCircleList"/>
    <dgm:cxn modelId="{08657455-A48F-46C6-AB4F-1F18FD734D2D}" type="presOf" srcId="{6DC2CBCC-525A-4179-985E-4E0246735056}" destId="{C075047C-926B-487F-8671-4FBC095D401C}" srcOrd="0" destOrd="0" presId="urn:microsoft.com/office/officeart/2018/2/layout/IconCircleList"/>
    <dgm:cxn modelId="{935B9F7C-CD63-4D4C-94DD-C6E4D40DAA54}" type="presOf" srcId="{BFD3CB5E-898D-443F-9189-EF91C466389C}" destId="{8420B027-BCD9-4557-8830-2131678B4EF4}" srcOrd="0" destOrd="0" presId="urn:microsoft.com/office/officeart/2018/2/layout/IconCircleList"/>
    <dgm:cxn modelId="{570EC681-B254-4AC5-9CC5-268721D3D455}" srcId="{20B9DF49-B9B9-4E5A-8FA3-BB1E49CD995F}" destId="{EA873A5C-5997-4B60-8A84-2017316ACED6}" srcOrd="0" destOrd="0" parTransId="{20872C63-9C02-468A-ACCF-5E88205225A3}" sibTransId="{3DD12FAE-38A6-4A92-B368-C69E9048D99F}"/>
    <dgm:cxn modelId="{0F133C93-6F05-4C40-BD75-73C6F8930521}" type="presOf" srcId="{152C64D6-D1C7-48E8-A089-C5836F469FD9}" destId="{6CB6049F-CF21-4C18-928E-48FE3C7147C4}" srcOrd="0" destOrd="0" presId="urn:microsoft.com/office/officeart/2018/2/layout/IconCircleList"/>
    <dgm:cxn modelId="{0BF11EA9-C264-4947-81DD-4C1A261BCC91}" type="presOf" srcId="{7A1641A8-E5A7-4FB7-85B8-0131E6EA2D4F}" destId="{78FE7C81-449C-43A7-8B03-E817C72B5EF0}" srcOrd="0" destOrd="0" presId="urn:microsoft.com/office/officeart/2018/2/layout/IconCircleList"/>
    <dgm:cxn modelId="{9AAC45B4-C3A2-4D45-8C8E-0B5C1A31481E}" type="presOf" srcId="{A44CC254-B438-470E-B330-73B00B2D34C6}" destId="{C571D665-9D94-4948-A8DA-23F5CE39B7B0}" srcOrd="0" destOrd="0" presId="urn:microsoft.com/office/officeart/2018/2/layout/IconCircleList"/>
    <dgm:cxn modelId="{9DBE83D7-0612-4E7A-A9B9-2D4BA05E42D0}" srcId="{20B9DF49-B9B9-4E5A-8FA3-BB1E49CD995F}" destId="{B7256381-D626-4F6D-9266-8A8AF4241D67}" srcOrd="2" destOrd="0" parTransId="{903E7026-E2EA-40E2-B64A-BF8E43D61ED8}" sibTransId="{18A11AC7-D55B-4A88-B6F4-D76FC1EB08AD}"/>
    <dgm:cxn modelId="{E83212DB-2554-4E6C-BBCB-50E8D0031E59}" type="presOf" srcId="{B7256381-D626-4F6D-9266-8A8AF4241D67}" destId="{03F92093-2B36-4C71-9425-03CEAEA9CCB5}" srcOrd="0" destOrd="0" presId="urn:microsoft.com/office/officeart/2018/2/layout/IconCircleList"/>
    <dgm:cxn modelId="{F83C9BE3-E31E-4B2A-9B01-CCEEB5F45678}" type="presOf" srcId="{ECCE7896-CD36-459A-AB6A-E369FDE0B7EA}" destId="{05CF48CD-6296-4F01-9CAF-3BF3F0401FA2}" srcOrd="0" destOrd="0" presId="urn:microsoft.com/office/officeart/2018/2/layout/IconCircleList"/>
    <dgm:cxn modelId="{D125CC3C-CA4B-4F3F-A491-2D72394F7A4A}" type="presParOf" srcId="{26BF250F-EBE3-4049-B379-A36EDC41FB49}" destId="{513014D2-1833-41E1-B5DD-B7A1581A2334}" srcOrd="0" destOrd="0" presId="urn:microsoft.com/office/officeart/2018/2/layout/IconCircleList"/>
    <dgm:cxn modelId="{C962F5B1-7969-4550-A3AA-662134A3DC12}" type="presParOf" srcId="{513014D2-1833-41E1-B5DD-B7A1581A2334}" destId="{C2AE77EB-182C-4CB4-81DE-C773A7C95459}" srcOrd="0" destOrd="0" presId="urn:microsoft.com/office/officeart/2018/2/layout/IconCircleList"/>
    <dgm:cxn modelId="{9D25B619-7469-473E-B01A-623990A0ABB1}" type="presParOf" srcId="{C2AE77EB-182C-4CB4-81DE-C773A7C95459}" destId="{12B128CE-F923-4E7E-B7D4-D74CE46C1FB2}" srcOrd="0" destOrd="0" presId="urn:microsoft.com/office/officeart/2018/2/layout/IconCircleList"/>
    <dgm:cxn modelId="{E0879905-0755-43EA-9B23-2057FE3D71BA}" type="presParOf" srcId="{C2AE77EB-182C-4CB4-81DE-C773A7C95459}" destId="{9AFB8653-A0AC-4E19-A75E-6C23048A3DE0}" srcOrd="1" destOrd="0" presId="urn:microsoft.com/office/officeart/2018/2/layout/IconCircleList"/>
    <dgm:cxn modelId="{827923EC-C6B2-4046-A732-7372CF0CE7DB}" type="presParOf" srcId="{C2AE77EB-182C-4CB4-81DE-C773A7C95459}" destId="{7FD5F04C-2FCC-41D6-B9AB-B71F1B7E43A2}" srcOrd="2" destOrd="0" presId="urn:microsoft.com/office/officeart/2018/2/layout/IconCircleList"/>
    <dgm:cxn modelId="{2B85BE3A-DA66-43F7-A7E3-06B735B8E6C0}" type="presParOf" srcId="{C2AE77EB-182C-4CB4-81DE-C773A7C95459}" destId="{253B3DD4-ADF1-4D20-9135-74216611DAF0}" srcOrd="3" destOrd="0" presId="urn:microsoft.com/office/officeart/2018/2/layout/IconCircleList"/>
    <dgm:cxn modelId="{178B78F7-C2A2-4104-A200-F4CEBB5C199A}" type="presParOf" srcId="{513014D2-1833-41E1-B5DD-B7A1581A2334}" destId="{0D9F5D70-1F05-4845-8C98-AAFCD518420E}" srcOrd="1" destOrd="0" presId="urn:microsoft.com/office/officeart/2018/2/layout/IconCircleList"/>
    <dgm:cxn modelId="{61D904AE-2C58-47A7-A480-8BC9B4F266A3}" type="presParOf" srcId="{513014D2-1833-41E1-B5DD-B7A1581A2334}" destId="{16756371-97E1-432A-BE70-F10986190707}" srcOrd="2" destOrd="0" presId="urn:microsoft.com/office/officeart/2018/2/layout/IconCircleList"/>
    <dgm:cxn modelId="{2417AE1B-6CF3-4C7C-B137-BA9143D1F7ED}" type="presParOf" srcId="{16756371-97E1-432A-BE70-F10986190707}" destId="{E678AF37-B452-428D-88CB-A3F1FBBEAAE2}" srcOrd="0" destOrd="0" presId="urn:microsoft.com/office/officeart/2018/2/layout/IconCircleList"/>
    <dgm:cxn modelId="{E6EABF3B-5045-4C6E-9572-AA7544DFE2DB}" type="presParOf" srcId="{16756371-97E1-432A-BE70-F10986190707}" destId="{FA8B82D4-F590-4283-B22B-138841AA2DBA}" srcOrd="1" destOrd="0" presId="urn:microsoft.com/office/officeart/2018/2/layout/IconCircleList"/>
    <dgm:cxn modelId="{6749E82F-5782-4D85-9E41-ECA23CF158F3}" type="presParOf" srcId="{16756371-97E1-432A-BE70-F10986190707}" destId="{C02ADE0A-6577-404E-815B-41910AF2E08D}" srcOrd="2" destOrd="0" presId="urn:microsoft.com/office/officeart/2018/2/layout/IconCircleList"/>
    <dgm:cxn modelId="{0EA0333F-7410-4E80-9CEB-4C08F1810D51}" type="presParOf" srcId="{16756371-97E1-432A-BE70-F10986190707}" destId="{6CB6049F-CF21-4C18-928E-48FE3C7147C4}" srcOrd="3" destOrd="0" presId="urn:microsoft.com/office/officeart/2018/2/layout/IconCircleList"/>
    <dgm:cxn modelId="{7F1910DC-1D45-4CBE-B0C1-57B4D2A04340}" type="presParOf" srcId="{513014D2-1833-41E1-B5DD-B7A1581A2334}" destId="{05CF48CD-6296-4F01-9CAF-3BF3F0401FA2}" srcOrd="3" destOrd="0" presId="urn:microsoft.com/office/officeart/2018/2/layout/IconCircleList"/>
    <dgm:cxn modelId="{219A92BF-3784-474A-9349-D83456436E1F}" type="presParOf" srcId="{513014D2-1833-41E1-B5DD-B7A1581A2334}" destId="{78545846-162F-44C7-854E-80779F423C90}" srcOrd="4" destOrd="0" presId="urn:microsoft.com/office/officeart/2018/2/layout/IconCircleList"/>
    <dgm:cxn modelId="{44D77526-DB86-4717-A088-E9C44AD62F58}" type="presParOf" srcId="{78545846-162F-44C7-854E-80779F423C90}" destId="{626271FA-9868-44C2-9707-8DA29A6E3092}" srcOrd="0" destOrd="0" presId="urn:microsoft.com/office/officeart/2018/2/layout/IconCircleList"/>
    <dgm:cxn modelId="{2E6BFE24-9C9D-4717-8A59-352FA9DEB1E0}" type="presParOf" srcId="{78545846-162F-44C7-854E-80779F423C90}" destId="{BB07EAA5-A8B6-4A96-9C52-11191271EA51}" srcOrd="1" destOrd="0" presId="urn:microsoft.com/office/officeart/2018/2/layout/IconCircleList"/>
    <dgm:cxn modelId="{A7352C68-04DA-4675-8C18-E9815EEBF876}" type="presParOf" srcId="{78545846-162F-44C7-854E-80779F423C90}" destId="{BF6A6D61-744B-4D38-BD76-F548229DE5F4}" srcOrd="2" destOrd="0" presId="urn:microsoft.com/office/officeart/2018/2/layout/IconCircleList"/>
    <dgm:cxn modelId="{580835D8-80D2-4663-8BE5-E1B1FBD6F4D5}" type="presParOf" srcId="{78545846-162F-44C7-854E-80779F423C90}" destId="{03F92093-2B36-4C71-9425-03CEAEA9CCB5}" srcOrd="3" destOrd="0" presId="urn:microsoft.com/office/officeart/2018/2/layout/IconCircleList"/>
    <dgm:cxn modelId="{A6AC5112-56A7-480B-96BA-89841A53AE10}" type="presParOf" srcId="{513014D2-1833-41E1-B5DD-B7A1581A2334}" destId="{E2C743C4-5ACF-47A5-AB23-24F44876DC67}" srcOrd="5" destOrd="0" presId="urn:microsoft.com/office/officeart/2018/2/layout/IconCircleList"/>
    <dgm:cxn modelId="{A06F4B0B-BC25-4ED9-B6DE-B79D15E2C5DC}" type="presParOf" srcId="{513014D2-1833-41E1-B5DD-B7A1581A2334}" destId="{F3A19B41-6B4D-4D4B-A773-A8EAFC968119}" srcOrd="6" destOrd="0" presId="urn:microsoft.com/office/officeart/2018/2/layout/IconCircleList"/>
    <dgm:cxn modelId="{6C05EE28-7EF8-4F33-BF97-B21234D54FD8}" type="presParOf" srcId="{F3A19B41-6B4D-4D4B-A773-A8EAFC968119}" destId="{9B6DA640-3954-4D2F-BF17-696A046DCE2D}" srcOrd="0" destOrd="0" presId="urn:microsoft.com/office/officeart/2018/2/layout/IconCircleList"/>
    <dgm:cxn modelId="{B1C46B85-31D7-4D8B-8C56-E3EBC1BB3D6F}" type="presParOf" srcId="{F3A19B41-6B4D-4D4B-A773-A8EAFC968119}" destId="{F8033CD8-A294-4924-BF5C-4CDDA09C2151}" srcOrd="1" destOrd="0" presId="urn:microsoft.com/office/officeart/2018/2/layout/IconCircleList"/>
    <dgm:cxn modelId="{AD2889F4-DE0A-4907-A295-2AF27AC6D1D3}" type="presParOf" srcId="{F3A19B41-6B4D-4D4B-A773-A8EAFC968119}" destId="{0D2FC185-DF4A-4E54-9C66-8733E5D865B2}" srcOrd="2" destOrd="0" presId="urn:microsoft.com/office/officeart/2018/2/layout/IconCircleList"/>
    <dgm:cxn modelId="{5599C668-68EF-40D6-991B-C19D260AD1AB}" type="presParOf" srcId="{F3A19B41-6B4D-4D4B-A773-A8EAFC968119}" destId="{C075047C-926B-487F-8671-4FBC095D401C}" srcOrd="3" destOrd="0" presId="urn:microsoft.com/office/officeart/2018/2/layout/IconCircleList"/>
    <dgm:cxn modelId="{FB7E5E13-960B-4340-96D8-03FB2291503F}" type="presParOf" srcId="{513014D2-1833-41E1-B5DD-B7A1581A2334}" destId="{8420B027-BCD9-4557-8830-2131678B4EF4}" srcOrd="7" destOrd="0" presId="urn:microsoft.com/office/officeart/2018/2/layout/IconCircleList"/>
    <dgm:cxn modelId="{9D04B89E-D148-467F-A53F-D631E91DF403}" type="presParOf" srcId="{513014D2-1833-41E1-B5DD-B7A1581A2334}" destId="{7C387D04-0CE8-47C1-82CB-D9CB3BA1D467}" srcOrd="8" destOrd="0" presId="urn:microsoft.com/office/officeart/2018/2/layout/IconCircleList"/>
    <dgm:cxn modelId="{9D569085-0A9F-4E18-AC77-243726CA6CEB}" type="presParOf" srcId="{7C387D04-0CE8-47C1-82CB-D9CB3BA1D467}" destId="{91FAC779-1F11-4FC4-AB59-BAF548956414}" srcOrd="0" destOrd="0" presId="urn:microsoft.com/office/officeart/2018/2/layout/IconCircleList"/>
    <dgm:cxn modelId="{D17855A3-2176-4B8B-9C65-F9BE94A4460A}" type="presParOf" srcId="{7C387D04-0CE8-47C1-82CB-D9CB3BA1D467}" destId="{A3CFE4E1-1971-47C5-A2F9-4E3A3FDD0DB1}" srcOrd="1" destOrd="0" presId="urn:microsoft.com/office/officeart/2018/2/layout/IconCircleList"/>
    <dgm:cxn modelId="{5EDDAB02-4971-4F8E-B0F6-1F60CE27134C}" type="presParOf" srcId="{7C387D04-0CE8-47C1-82CB-D9CB3BA1D467}" destId="{FB3F59DB-29B1-438A-BC61-914230A93BD9}" srcOrd="2" destOrd="0" presId="urn:microsoft.com/office/officeart/2018/2/layout/IconCircleList"/>
    <dgm:cxn modelId="{96AB1FA3-EEE3-4D7B-AB21-9753C26F0F4F}" type="presParOf" srcId="{7C387D04-0CE8-47C1-82CB-D9CB3BA1D467}" destId="{78FE7C81-449C-43A7-8B03-E817C72B5EF0}" srcOrd="3" destOrd="0" presId="urn:microsoft.com/office/officeart/2018/2/layout/IconCircleList"/>
    <dgm:cxn modelId="{E5DF1A42-8A66-4208-AF91-801BA6C3944A}" type="presParOf" srcId="{513014D2-1833-41E1-B5DD-B7A1581A2334}" destId="{D8BED35F-AE27-4FCE-AAF7-45E0F9F3A5C7}" srcOrd="9" destOrd="0" presId="urn:microsoft.com/office/officeart/2018/2/layout/IconCircleList"/>
    <dgm:cxn modelId="{C8528976-642E-4564-A63A-0C6F7A0CC650}" type="presParOf" srcId="{513014D2-1833-41E1-B5DD-B7A1581A2334}" destId="{83A59846-4C4A-490F-9D2B-738D093D0AD0}" srcOrd="10" destOrd="0" presId="urn:microsoft.com/office/officeart/2018/2/layout/IconCircleList"/>
    <dgm:cxn modelId="{9EFCC720-AF86-48C3-B686-1E2FDC55D275}" type="presParOf" srcId="{83A59846-4C4A-490F-9D2B-738D093D0AD0}" destId="{BDA0DB86-11D0-4DE3-956C-9983CAAF7A21}" srcOrd="0" destOrd="0" presId="urn:microsoft.com/office/officeart/2018/2/layout/IconCircleList"/>
    <dgm:cxn modelId="{5B55AB8D-E0B8-46DC-8FF0-9654BF63C2E9}" type="presParOf" srcId="{83A59846-4C4A-490F-9D2B-738D093D0AD0}" destId="{8FD6E2CD-A656-4576-B094-EF0AFDEBA5DB}" srcOrd="1" destOrd="0" presId="urn:microsoft.com/office/officeart/2018/2/layout/IconCircleList"/>
    <dgm:cxn modelId="{87B39ECC-F614-4672-B903-68FF3764766D}" type="presParOf" srcId="{83A59846-4C4A-490F-9D2B-738D093D0AD0}" destId="{D1E816CF-5DE8-48F4-912E-4D726A104F73}" srcOrd="2" destOrd="0" presId="urn:microsoft.com/office/officeart/2018/2/layout/IconCircleList"/>
    <dgm:cxn modelId="{B77CF4C4-A10C-4F97-B6EF-FA6A5B685DD0}" type="presParOf" srcId="{83A59846-4C4A-490F-9D2B-738D093D0AD0}" destId="{C571D665-9D94-4948-A8DA-23F5CE39B7B0}" srcOrd="3" destOrd="0" presId="urn:microsoft.com/office/officeart/2018/2/layout/IconCircle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E856906-68B1-411A-A87C-9672BC66942B}" type="doc">
      <dgm:prSet loTypeId="urn:microsoft.com/office/officeart/2005/8/layout/default" loCatId="list" qsTypeId="urn:microsoft.com/office/officeart/2005/8/quickstyle/simple1" qsCatId="simple" csTypeId="urn:microsoft.com/office/officeart/2005/8/colors/colorful2" csCatId="colorful" phldr="1"/>
      <dgm:spPr/>
      <dgm:t>
        <a:bodyPr/>
        <a:lstStyle/>
        <a:p>
          <a:endParaRPr lang="en-IN"/>
        </a:p>
      </dgm:t>
    </dgm:pt>
    <dgm:pt modelId="{EB842894-CDE4-46F4-B77C-AEBF612497D4}">
      <dgm:prSet phldrT="[Text]"/>
      <dgm:spPr/>
      <dgm:t>
        <a:bodyPr/>
        <a:lstStyle/>
        <a:p>
          <a:r>
            <a:rPr lang="en-IN" b="0" dirty="0">
              <a:latin typeface="Georgia" panose="02040502050405020303" pitchFamily="18" charset="0"/>
            </a:rPr>
            <a:t>Promoting a common understanding</a:t>
          </a:r>
        </a:p>
      </dgm:t>
    </dgm:pt>
    <dgm:pt modelId="{7494F911-D3E8-499A-BE88-E505DDC9B76C}" type="parTrans" cxnId="{2080971E-AE4D-479E-B34A-CBC2695320AB}">
      <dgm:prSet/>
      <dgm:spPr/>
      <dgm:t>
        <a:bodyPr/>
        <a:lstStyle/>
        <a:p>
          <a:endParaRPr lang="en-IN" sz="2000" b="0">
            <a:latin typeface="Georgia" panose="02040502050405020303" pitchFamily="18" charset="0"/>
          </a:endParaRPr>
        </a:p>
      </dgm:t>
    </dgm:pt>
    <dgm:pt modelId="{80B5572F-1CDA-4636-9ABF-1C64A962502E}" type="sibTrans" cxnId="{2080971E-AE4D-479E-B34A-CBC2695320AB}">
      <dgm:prSet/>
      <dgm:spPr/>
      <dgm:t>
        <a:bodyPr/>
        <a:lstStyle/>
        <a:p>
          <a:endParaRPr lang="en-IN" b="0">
            <a:latin typeface="Georgia" panose="02040502050405020303" pitchFamily="18" charset="0"/>
          </a:endParaRPr>
        </a:p>
      </dgm:t>
    </dgm:pt>
    <dgm:pt modelId="{542B9FBE-5808-4AA3-AA52-AD3F5F922975}">
      <dgm:prSet phldrT="[Text]"/>
      <dgm:spPr/>
      <dgm:t>
        <a:bodyPr/>
        <a:lstStyle/>
        <a:p>
          <a:r>
            <a:rPr lang="en-IN" b="0" dirty="0">
              <a:latin typeface="Georgia" panose="02040502050405020303" pitchFamily="18" charset="0"/>
            </a:rPr>
            <a:t>Developing an enabling policy environment</a:t>
          </a:r>
        </a:p>
      </dgm:t>
    </dgm:pt>
    <dgm:pt modelId="{0C651503-53BA-46FC-9B54-84484CD46A9F}" type="parTrans" cxnId="{A8497650-EA3E-4905-AFF1-AF262005D229}">
      <dgm:prSet/>
      <dgm:spPr/>
      <dgm:t>
        <a:bodyPr/>
        <a:lstStyle/>
        <a:p>
          <a:endParaRPr lang="en-IN" sz="2000" b="0">
            <a:latin typeface="Georgia" panose="02040502050405020303" pitchFamily="18" charset="0"/>
          </a:endParaRPr>
        </a:p>
      </dgm:t>
    </dgm:pt>
    <dgm:pt modelId="{B27F84C0-1D16-401B-96DF-9D75AE1ADCCC}" type="sibTrans" cxnId="{A8497650-EA3E-4905-AFF1-AF262005D229}">
      <dgm:prSet/>
      <dgm:spPr/>
      <dgm:t>
        <a:bodyPr/>
        <a:lstStyle/>
        <a:p>
          <a:endParaRPr lang="en-IN" b="0">
            <a:latin typeface="Georgia" panose="02040502050405020303" pitchFamily="18" charset="0"/>
          </a:endParaRPr>
        </a:p>
      </dgm:t>
    </dgm:pt>
    <dgm:pt modelId="{5723E77B-4850-4E52-BD5A-9ADDF32133A5}">
      <dgm:prSet phldrT="[Text]"/>
      <dgm:spPr/>
      <dgm:t>
        <a:bodyPr/>
        <a:lstStyle/>
        <a:p>
          <a:r>
            <a:rPr lang="en-IN" b="0" dirty="0">
              <a:latin typeface="Georgia" panose="02040502050405020303" pitchFamily="18" charset="0"/>
            </a:rPr>
            <a:t>Investing in human resources</a:t>
          </a:r>
        </a:p>
      </dgm:t>
    </dgm:pt>
    <dgm:pt modelId="{EC221315-37A4-4303-A45B-360EA4A8A5BC}" type="parTrans" cxnId="{21DD2842-1BB4-4C88-8D1D-65CF0C3AE944}">
      <dgm:prSet/>
      <dgm:spPr/>
      <dgm:t>
        <a:bodyPr/>
        <a:lstStyle/>
        <a:p>
          <a:endParaRPr lang="en-IN" sz="2000" b="0">
            <a:latin typeface="Georgia" panose="02040502050405020303" pitchFamily="18" charset="0"/>
          </a:endParaRPr>
        </a:p>
      </dgm:t>
    </dgm:pt>
    <dgm:pt modelId="{D41BE1CF-1507-492F-BF01-B63AD546615F}" type="sibTrans" cxnId="{21DD2842-1BB4-4C88-8D1D-65CF0C3AE944}">
      <dgm:prSet/>
      <dgm:spPr/>
      <dgm:t>
        <a:bodyPr/>
        <a:lstStyle/>
        <a:p>
          <a:endParaRPr lang="en-IN" b="0">
            <a:latin typeface="Georgia" panose="02040502050405020303" pitchFamily="18" charset="0"/>
          </a:endParaRPr>
        </a:p>
      </dgm:t>
    </dgm:pt>
    <dgm:pt modelId="{B62697E3-D15B-4D73-88F5-00D585961F72}">
      <dgm:prSet/>
      <dgm:spPr/>
      <dgm:t>
        <a:bodyPr/>
        <a:lstStyle/>
        <a:p>
          <a:r>
            <a:rPr lang="en-IN" b="0" dirty="0">
              <a:latin typeface="Georgia" panose="02040502050405020303" pitchFamily="18" charset="0"/>
            </a:rPr>
            <a:t>Investing in open infrastructures </a:t>
          </a:r>
        </a:p>
      </dgm:t>
    </dgm:pt>
    <dgm:pt modelId="{C9264C0E-7BA9-416F-A15E-E05B7CB821E0}" type="parTrans" cxnId="{02C7F382-D774-4632-8AF4-3DE48CCF8B87}">
      <dgm:prSet/>
      <dgm:spPr/>
      <dgm:t>
        <a:bodyPr/>
        <a:lstStyle/>
        <a:p>
          <a:endParaRPr lang="en-IN" sz="2000" b="0">
            <a:latin typeface="Georgia" panose="02040502050405020303" pitchFamily="18" charset="0"/>
          </a:endParaRPr>
        </a:p>
      </dgm:t>
    </dgm:pt>
    <dgm:pt modelId="{3AB6287F-2717-47B7-9445-DCA32B11A8F9}" type="sibTrans" cxnId="{02C7F382-D774-4632-8AF4-3DE48CCF8B87}">
      <dgm:prSet/>
      <dgm:spPr/>
      <dgm:t>
        <a:bodyPr/>
        <a:lstStyle/>
        <a:p>
          <a:endParaRPr lang="en-IN" b="0">
            <a:latin typeface="Georgia" panose="02040502050405020303" pitchFamily="18" charset="0"/>
          </a:endParaRPr>
        </a:p>
      </dgm:t>
    </dgm:pt>
    <dgm:pt modelId="{1C7BB454-CCFD-47D0-A40F-B4BB226E76D7}">
      <dgm:prSet/>
      <dgm:spPr/>
      <dgm:t>
        <a:bodyPr/>
        <a:lstStyle/>
        <a:p>
          <a:r>
            <a:rPr lang="en-IN" b="0" dirty="0">
              <a:latin typeface="Georgia" panose="02040502050405020303" pitchFamily="18" charset="0"/>
            </a:rPr>
            <a:t>Promoting cooperation</a:t>
          </a:r>
        </a:p>
      </dgm:t>
    </dgm:pt>
    <dgm:pt modelId="{85B3C6A4-0974-4FF3-92A8-273FCBEE247E}" type="parTrans" cxnId="{CC1ED88D-72E0-40C2-B4A9-58C27347AFFD}">
      <dgm:prSet/>
      <dgm:spPr/>
      <dgm:t>
        <a:bodyPr/>
        <a:lstStyle/>
        <a:p>
          <a:endParaRPr lang="en-IN" sz="2000" b="0">
            <a:latin typeface="Georgia" panose="02040502050405020303" pitchFamily="18" charset="0"/>
          </a:endParaRPr>
        </a:p>
      </dgm:t>
    </dgm:pt>
    <dgm:pt modelId="{72F1AB0E-E043-40EA-9BEE-F11D9701713E}" type="sibTrans" cxnId="{CC1ED88D-72E0-40C2-B4A9-58C27347AFFD}">
      <dgm:prSet/>
      <dgm:spPr/>
      <dgm:t>
        <a:bodyPr/>
        <a:lstStyle/>
        <a:p>
          <a:endParaRPr lang="en-IN" b="0">
            <a:latin typeface="Georgia" panose="02040502050405020303" pitchFamily="18" charset="0"/>
          </a:endParaRPr>
        </a:p>
      </dgm:t>
    </dgm:pt>
    <dgm:pt modelId="{8186269D-FE61-462C-8EF3-9AE80ED454FF}">
      <dgm:prSet phldrT="[Text]"/>
      <dgm:spPr/>
      <dgm:t>
        <a:bodyPr/>
        <a:lstStyle/>
        <a:p>
          <a:r>
            <a:rPr lang="en-IN" b="0" dirty="0">
              <a:latin typeface="Georgia" panose="02040502050405020303" pitchFamily="18" charset="0"/>
            </a:rPr>
            <a:t>Fostering a culture of Open Science</a:t>
          </a:r>
        </a:p>
      </dgm:t>
    </dgm:pt>
    <dgm:pt modelId="{7DC52C64-0987-46D3-A5F4-DBF614C9E831}" type="parTrans" cxnId="{9F5C04A2-A8A4-4D01-8938-EE5348FCD849}">
      <dgm:prSet/>
      <dgm:spPr/>
      <dgm:t>
        <a:bodyPr/>
        <a:lstStyle/>
        <a:p>
          <a:endParaRPr lang="en-IN" sz="2000" b="0">
            <a:latin typeface="Georgia" panose="02040502050405020303" pitchFamily="18" charset="0"/>
          </a:endParaRPr>
        </a:p>
      </dgm:t>
    </dgm:pt>
    <dgm:pt modelId="{0653D2D7-07A0-4E48-BAC0-36CBF7EF972F}" type="sibTrans" cxnId="{9F5C04A2-A8A4-4D01-8938-EE5348FCD849}">
      <dgm:prSet/>
      <dgm:spPr/>
      <dgm:t>
        <a:bodyPr/>
        <a:lstStyle/>
        <a:p>
          <a:endParaRPr lang="en-IN" b="0">
            <a:latin typeface="Georgia" panose="02040502050405020303" pitchFamily="18" charset="0"/>
          </a:endParaRPr>
        </a:p>
      </dgm:t>
    </dgm:pt>
    <dgm:pt modelId="{2C1C299E-57D3-49CB-98D8-D05C57F9D9E2}">
      <dgm:prSet phldrT="[Text]"/>
      <dgm:spPr/>
      <dgm:t>
        <a:bodyPr/>
        <a:lstStyle/>
        <a:p>
          <a:r>
            <a:rPr lang="en-IN" b="0" dirty="0">
              <a:latin typeface="Georgia" panose="02040502050405020303" pitchFamily="18" charset="0"/>
            </a:rPr>
            <a:t>Promoting innovative approaches</a:t>
          </a:r>
        </a:p>
      </dgm:t>
    </dgm:pt>
    <dgm:pt modelId="{37955AEB-9977-439D-9EDF-38ABE47CCBC7}" type="parTrans" cxnId="{878D9641-57C9-41CA-920D-B75FB2C11005}">
      <dgm:prSet/>
      <dgm:spPr/>
      <dgm:t>
        <a:bodyPr/>
        <a:lstStyle/>
        <a:p>
          <a:endParaRPr lang="en-IN" sz="2000" b="0">
            <a:latin typeface="Georgia" panose="02040502050405020303" pitchFamily="18" charset="0"/>
          </a:endParaRPr>
        </a:p>
      </dgm:t>
    </dgm:pt>
    <dgm:pt modelId="{7CBBBF5C-9103-49E9-9412-C3D251FE9613}" type="sibTrans" cxnId="{878D9641-57C9-41CA-920D-B75FB2C11005}">
      <dgm:prSet/>
      <dgm:spPr/>
      <dgm:t>
        <a:bodyPr/>
        <a:lstStyle/>
        <a:p>
          <a:endParaRPr lang="en-IN" b="0">
            <a:latin typeface="Georgia" panose="02040502050405020303" pitchFamily="18" charset="0"/>
          </a:endParaRPr>
        </a:p>
      </dgm:t>
    </dgm:pt>
    <dgm:pt modelId="{3F9B6C54-8773-45E9-A4A3-064E777989BB}" type="pres">
      <dgm:prSet presAssocID="{8E856906-68B1-411A-A87C-9672BC66942B}" presName="diagram" presStyleCnt="0">
        <dgm:presLayoutVars>
          <dgm:dir/>
          <dgm:resizeHandles val="exact"/>
        </dgm:presLayoutVars>
      </dgm:prSet>
      <dgm:spPr/>
    </dgm:pt>
    <dgm:pt modelId="{2283923F-1264-43D3-9588-6F6A0DDDFEFF}" type="pres">
      <dgm:prSet presAssocID="{EB842894-CDE4-46F4-B77C-AEBF612497D4}" presName="node" presStyleLbl="node1" presStyleIdx="0" presStyleCnt="7">
        <dgm:presLayoutVars>
          <dgm:bulletEnabled val="1"/>
        </dgm:presLayoutVars>
      </dgm:prSet>
      <dgm:spPr/>
    </dgm:pt>
    <dgm:pt modelId="{A97EF2E1-529C-42FF-8866-5F7FCA77DF89}" type="pres">
      <dgm:prSet presAssocID="{80B5572F-1CDA-4636-9ABF-1C64A962502E}" presName="sibTrans" presStyleCnt="0"/>
      <dgm:spPr/>
    </dgm:pt>
    <dgm:pt modelId="{7261D829-EDC0-450E-917D-C644E46B24F4}" type="pres">
      <dgm:prSet presAssocID="{542B9FBE-5808-4AA3-AA52-AD3F5F922975}" presName="node" presStyleLbl="node1" presStyleIdx="1" presStyleCnt="7">
        <dgm:presLayoutVars>
          <dgm:bulletEnabled val="1"/>
        </dgm:presLayoutVars>
      </dgm:prSet>
      <dgm:spPr/>
    </dgm:pt>
    <dgm:pt modelId="{3E6886A5-69E4-46B0-AAF2-065FD1909F46}" type="pres">
      <dgm:prSet presAssocID="{B27F84C0-1D16-401B-96DF-9D75AE1ADCCC}" presName="sibTrans" presStyleCnt="0"/>
      <dgm:spPr/>
    </dgm:pt>
    <dgm:pt modelId="{7042F85B-D4C1-4201-AD1E-0551612ADD73}" type="pres">
      <dgm:prSet presAssocID="{8186269D-FE61-462C-8EF3-9AE80ED454FF}" presName="node" presStyleLbl="node1" presStyleIdx="2" presStyleCnt="7">
        <dgm:presLayoutVars>
          <dgm:bulletEnabled val="1"/>
        </dgm:presLayoutVars>
      </dgm:prSet>
      <dgm:spPr/>
    </dgm:pt>
    <dgm:pt modelId="{86182CF7-79FF-409B-B135-AEF19DBB35B6}" type="pres">
      <dgm:prSet presAssocID="{0653D2D7-07A0-4E48-BAC0-36CBF7EF972F}" presName="sibTrans" presStyleCnt="0"/>
      <dgm:spPr/>
    </dgm:pt>
    <dgm:pt modelId="{65AB32AF-8546-4E2C-9BE1-F1C4507FB44E}" type="pres">
      <dgm:prSet presAssocID="{5723E77B-4850-4E52-BD5A-9ADDF32133A5}" presName="node" presStyleLbl="node1" presStyleIdx="3" presStyleCnt="7">
        <dgm:presLayoutVars>
          <dgm:bulletEnabled val="1"/>
        </dgm:presLayoutVars>
      </dgm:prSet>
      <dgm:spPr/>
    </dgm:pt>
    <dgm:pt modelId="{7816DCC9-DCDD-4460-A631-1332F8C2E33E}" type="pres">
      <dgm:prSet presAssocID="{D41BE1CF-1507-492F-BF01-B63AD546615F}" presName="sibTrans" presStyleCnt="0"/>
      <dgm:spPr/>
    </dgm:pt>
    <dgm:pt modelId="{D78D6CF4-0BC7-42F5-83E8-7706B8032959}" type="pres">
      <dgm:prSet presAssocID="{2C1C299E-57D3-49CB-98D8-D05C57F9D9E2}" presName="node" presStyleLbl="node1" presStyleIdx="4" presStyleCnt="7">
        <dgm:presLayoutVars>
          <dgm:bulletEnabled val="1"/>
        </dgm:presLayoutVars>
      </dgm:prSet>
      <dgm:spPr/>
    </dgm:pt>
    <dgm:pt modelId="{34E7C26E-2261-45D7-8185-C7E35146ED75}" type="pres">
      <dgm:prSet presAssocID="{7CBBBF5C-9103-49E9-9412-C3D251FE9613}" presName="sibTrans" presStyleCnt="0"/>
      <dgm:spPr/>
    </dgm:pt>
    <dgm:pt modelId="{D9E04A08-F3C3-4856-9FCF-049B1FC1ACD0}" type="pres">
      <dgm:prSet presAssocID="{B62697E3-D15B-4D73-88F5-00D585961F72}" presName="node" presStyleLbl="node1" presStyleIdx="5" presStyleCnt="7">
        <dgm:presLayoutVars>
          <dgm:bulletEnabled val="1"/>
        </dgm:presLayoutVars>
      </dgm:prSet>
      <dgm:spPr/>
    </dgm:pt>
    <dgm:pt modelId="{866BDFC0-A170-4C2E-A83F-1761F6C870CD}" type="pres">
      <dgm:prSet presAssocID="{3AB6287F-2717-47B7-9445-DCA32B11A8F9}" presName="sibTrans" presStyleCnt="0"/>
      <dgm:spPr/>
    </dgm:pt>
    <dgm:pt modelId="{99EE3F5E-206B-4887-9067-940666EF1607}" type="pres">
      <dgm:prSet presAssocID="{1C7BB454-CCFD-47D0-A40F-B4BB226E76D7}" presName="node" presStyleLbl="node1" presStyleIdx="6" presStyleCnt="7">
        <dgm:presLayoutVars>
          <dgm:bulletEnabled val="1"/>
        </dgm:presLayoutVars>
      </dgm:prSet>
      <dgm:spPr/>
    </dgm:pt>
  </dgm:ptLst>
  <dgm:cxnLst>
    <dgm:cxn modelId="{CF5C4211-D872-4537-831F-A005398847CD}" type="presOf" srcId="{1C7BB454-CCFD-47D0-A40F-B4BB226E76D7}" destId="{99EE3F5E-206B-4887-9067-940666EF1607}" srcOrd="0" destOrd="0" presId="urn:microsoft.com/office/officeart/2005/8/layout/default"/>
    <dgm:cxn modelId="{2080971E-AE4D-479E-B34A-CBC2695320AB}" srcId="{8E856906-68B1-411A-A87C-9672BC66942B}" destId="{EB842894-CDE4-46F4-B77C-AEBF612497D4}" srcOrd="0" destOrd="0" parTransId="{7494F911-D3E8-499A-BE88-E505DDC9B76C}" sibTransId="{80B5572F-1CDA-4636-9ABF-1C64A962502E}"/>
    <dgm:cxn modelId="{2C829222-A90D-4CB7-9BE0-F683CEA3577A}" type="presOf" srcId="{8186269D-FE61-462C-8EF3-9AE80ED454FF}" destId="{7042F85B-D4C1-4201-AD1E-0551612ADD73}" srcOrd="0" destOrd="0" presId="urn:microsoft.com/office/officeart/2005/8/layout/default"/>
    <dgm:cxn modelId="{4B72CC22-4605-4C08-A5CE-2AF3818FE180}" type="presOf" srcId="{8E856906-68B1-411A-A87C-9672BC66942B}" destId="{3F9B6C54-8773-45E9-A4A3-064E777989BB}" srcOrd="0" destOrd="0" presId="urn:microsoft.com/office/officeart/2005/8/layout/default"/>
    <dgm:cxn modelId="{F49A793A-16DB-4501-9C7A-E3E93AD094C6}" type="presOf" srcId="{EB842894-CDE4-46F4-B77C-AEBF612497D4}" destId="{2283923F-1264-43D3-9588-6F6A0DDDFEFF}" srcOrd="0" destOrd="0" presId="urn:microsoft.com/office/officeart/2005/8/layout/default"/>
    <dgm:cxn modelId="{878D9641-57C9-41CA-920D-B75FB2C11005}" srcId="{8E856906-68B1-411A-A87C-9672BC66942B}" destId="{2C1C299E-57D3-49CB-98D8-D05C57F9D9E2}" srcOrd="4" destOrd="0" parTransId="{37955AEB-9977-439D-9EDF-38ABE47CCBC7}" sibTransId="{7CBBBF5C-9103-49E9-9412-C3D251FE9613}"/>
    <dgm:cxn modelId="{21DD2842-1BB4-4C88-8D1D-65CF0C3AE944}" srcId="{8E856906-68B1-411A-A87C-9672BC66942B}" destId="{5723E77B-4850-4E52-BD5A-9ADDF32133A5}" srcOrd="3" destOrd="0" parTransId="{EC221315-37A4-4303-A45B-360EA4A8A5BC}" sibTransId="{D41BE1CF-1507-492F-BF01-B63AD546615F}"/>
    <dgm:cxn modelId="{A8497650-EA3E-4905-AFF1-AF262005D229}" srcId="{8E856906-68B1-411A-A87C-9672BC66942B}" destId="{542B9FBE-5808-4AA3-AA52-AD3F5F922975}" srcOrd="1" destOrd="0" parTransId="{0C651503-53BA-46FC-9B54-84484CD46A9F}" sibTransId="{B27F84C0-1D16-401B-96DF-9D75AE1ADCCC}"/>
    <dgm:cxn modelId="{02C7F382-D774-4632-8AF4-3DE48CCF8B87}" srcId="{8E856906-68B1-411A-A87C-9672BC66942B}" destId="{B62697E3-D15B-4D73-88F5-00D585961F72}" srcOrd="5" destOrd="0" parTransId="{C9264C0E-7BA9-416F-A15E-E05B7CB821E0}" sibTransId="{3AB6287F-2717-47B7-9445-DCA32B11A8F9}"/>
    <dgm:cxn modelId="{CC1ED88D-72E0-40C2-B4A9-58C27347AFFD}" srcId="{8E856906-68B1-411A-A87C-9672BC66942B}" destId="{1C7BB454-CCFD-47D0-A40F-B4BB226E76D7}" srcOrd="6" destOrd="0" parTransId="{85B3C6A4-0974-4FF3-92A8-273FCBEE247E}" sibTransId="{72F1AB0E-E043-40EA-9BEE-F11D9701713E}"/>
    <dgm:cxn modelId="{9F5C04A2-A8A4-4D01-8938-EE5348FCD849}" srcId="{8E856906-68B1-411A-A87C-9672BC66942B}" destId="{8186269D-FE61-462C-8EF3-9AE80ED454FF}" srcOrd="2" destOrd="0" parTransId="{7DC52C64-0987-46D3-A5F4-DBF614C9E831}" sibTransId="{0653D2D7-07A0-4E48-BAC0-36CBF7EF972F}"/>
    <dgm:cxn modelId="{C4CB7CB3-99CA-48DF-B123-0636CA787411}" type="presOf" srcId="{542B9FBE-5808-4AA3-AA52-AD3F5F922975}" destId="{7261D829-EDC0-450E-917D-C644E46B24F4}" srcOrd="0" destOrd="0" presId="urn:microsoft.com/office/officeart/2005/8/layout/default"/>
    <dgm:cxn modelId="{96DF49B6-9DED-4DED-8E39-02B03AB765E1}" type="presOf" srcId="{5723E77B-4850-4E52-BD5A-9ADDF32133A5}" destId="{65AB32AF-8546-4E2C-9BE1-F1C4507FB44E}" srcOrd="0" destOrd="0" presId="urn:microsoft.com/office/officeart/2005/8/layout/default"/>
    <dgm:cxn modelId="{4201E6EA-EB98-4D3F-A25A-81D3E2D85CB9}" type="presOf" srcId="{2C1C299E-57D3-49CB-98D8-D05C57F9D9E2}" destId="{D78D6CF4-0BC7-42F5-83E8-7706B8032959}" srcOrd="0" destOrd="0" presId="urn:microsoft.com/office/officeart/2005/8/layout/default"/>
    <dgm:cxn modelId="{B4BA4CFA-EC49-415B-A81D-47E06AE18090}" type="presOf" srcId="{B62697E3-D15B-4D73-88F5-00D585961F72}" destId="{D9E04A08-F3C3-4856-9FCF-049B1FC1ACD0}" srcOrd="0" destOrd="0" presId="urn:microsoft.com/office/officeart/2005/8/layout/default"/>
    <dgm:cxn modelId="{AE8E7E62-BFFC-4FD6-9DCC-9E3DC64AD153}" type="presParOf" srcId="{3F9B6C54-8773-45E9-A4A3-064E777989BB}" destId="{2283923F-1264-43D3-9588-6F6A0DDDFEFF}" srcOrd="0" destOrd="0" presId="urn:microsoft.com/office/officeart/2005/8/layout/default"/>
    <dgm:cxn modelId="{E10A3687-06D5-4C00-A2DB-D5EE63021049}" type="presParOf" srcId="{3F9B6C54-8773-45E9-A4A3-064E777989BB}" destId="{A97EF2E1-529C-42FF-8866-5F7FCA77DF89}" srcOrd="1" destOrd="0" presId="urn:microsoft.com/office/officeart/2005/8/layout/default"/>
    <dgm:cxn modelId="{4155117C-81D7-433F-BEAE-C6EF1FF385DD}" type="presParOf" srcId="{3F9B6C54-8773-45E9-A4A3-064E777989BB}" destId="{7261D829-EDC0-450E-917D-C644E46B24F4}" srcOrd="2" destOrd="0" presId="urn:microsoft.com/office/officeart/2005/8/layout/default"/>
    <dgm:cxn modelId="{8ADD0548-153F-437B-BC84-73FB2FDEFFD9}" type="presParOf" srcId="{3F9B6C54-8773-45E9-A4A3-064E777989BB}" destId="{3E6886A5-69E4-46B0-AAF2-065FD1909F46}" srcOrd="3" destOrd="0" presId="urn:microsoft.com/office/officeart/2005/8/layout/default"/>
    <dgm:cxn modelId="{34EA08EF-B10A-4445-8EF5-2A5BAABDB08C}" type="presParOf" srcId="{3F9B6C54-8773-45E9-A4A3-064E777989BB}" destId="{7042F85B-D4C1-4201-AD1E-0551612ADD73}" srcOrd="4" destOrd="0" presId="urn:microsoft.com/office/officeart/2005/8/layout/default"/>
    <dgm:cxn modelId="{267988DA-A5BF-4826-8492-90C0886AF8DA}" type="presParOf" srcId="{3F9B6C54-8773-45E9-A4A3-064E777989BB}" destId="{86182CF7-79FF-409B-B135-AEF19DBB35B6}" srcOrd="5" destOrd="0" presId="urn:microsoft.com/office/officeart/2005/8/layout/default"/>
    <dgm:cxn modelId="{4E1125A2-26FB-4C72-B351-B1F0E1B7B92E}" type="presParOf" srcId="{3F9B6C54-8773-45E9-A4A3-064E777989BB}" destId="{65AB32AF-8546-4E2C-9BE1-F1C4507FB44E}" srcOrd="6" destOrd="0" presId="urn:microsoft.com/office/officeart/2005/8/layout/default"/>
    <dgm:cxn modelId="{CD339349-13A4-408E-B54C-C0DF2506C6AB}" type="presParOf" srcId="{3F9B6C54-8773-45E9-A4A3-064E777989BB}" destId="{7816DCC9-DCDD-4460-A631-1332F8C2E33E}" srcOrd="7" destOrd="0" presId="urn:microsoft.com/office/officeart/2005/8/layout/default"/>
    <dgm:cxn modelId="{277F67C4-1A14-481E-ADC4-67AEBF48900F}" type="presParOf" srcId="{3F9B6C54-8773-45E9-A4A3-064E777989BB}" destId="{D78D6CF4-0BC7-42F5-83E8-7706B8032959}" srcOrd="8" destOrd="0" presId="urn:microsoft.com/office/officeart/2005/8/layout/default"/>
    <dgm:cxn modelId="{9131928A-F6FF-4640-B6E5-621FB582F0AD}" type="presParOf" srcId="{3F9B6C54-8773-45E9-A4A3-064E777989BB}" destId="{34E7C26E-2261-45D7-8185-C7E35146ED75}" srcOrd="9" destOrd="0" presId="urn:microsoft.com/office/officeart/2005/8/layout/default"/>
    <dgm:cxn modelId="{04C55795-EEF8-44B6-B647-316E9472CCE1}" type="presParOf" srcId="{3F9B6C54-8773-45E9-A4A3-064E777989BB}" destId="{D9E04A08-F3C3-4856-9FCF-049B1FC1ACD0}" srcOrd="10" destOrd="0" presId="urn:microsoft.com/office/officeart/2005/8/layout/default"/>
    <dgm:cxn modelId="{54F34DA9-5791-46CA-A536-C22561A2A699}" type="presParOf" srcId="{3F9B6C54-8773-45E9-A4A3-064E777989BB}" destId="{866BDFC0-A170-4C2E-A83F-1761F6C870CD}" srcOrd="11" destOrd="0" presId="urn:microsoft.com/office/officeart/2005/8/layout/default"/>
    <dgm:cxn modelId="{1F3D0237-E1CC-491F-8709-58FF552CE4AD}" type="presParOf" srcId="{3F9B6C54-8773-45E9-A4A3-064E777989BB}" destId="{99EE3F5E-206B-4887-9067-940666EF1607}" srcOrd="12"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963BBF2D-5BA2-4D8E-9562-786A87857BEC}" type="doc">
      <dgm:prSet loTypeId="urn:microsoft.com/office/officeart/2005/8/layout/orgChart1" loCatId="hierarchy" qsTypeId="urn:microsoft.com/office/officeart/2005/8/quickstyle/simple1" qsCatId="simple" csTypeId="urn:microsoft.com/office/officeart/2005/8/colors/colorful4" csCatId="colorful" phldr="1"/>
      <dgm:spPr/>
      <dgm:t>
        <a:bodyPr/>
        <a:lstStyle/>
        <a:p>
          <a:endParaRPr lang="en-IN"/>
        </a:p>
      </dgm:t>
    </dgm:pt>
    <dgm:pt modelId="{24F45C12-8E8C-4CE6-8BDF-20E872FD44D5}">
      <dgm:prSet phldrT="[Text]" custT="1"/>
      <dgm:spPr/>
      <dgm:t>
        <a:bodyPr/>
        <a:lstStyle/>
        <a:p>
          <a:r>
            <a:rPr lang="en-US" sz="3200" dirty="0">
              <a:latin typeface="Georgia" panose="02040502050405020303" pitchFamily="18" charset="0"/>
            </a:rPr>
            <a:t>Collaboration with key stakeholders of Open Science</a:t>
          </a:r>
          <a:endParaRPr lang="en-IN" sz="3200" dirty="0">
            <a:latin typeface="Georgia" panose="02040502050405020303" pitchFamily="18" charset="0"/>
          </a:endParaRPr>
        </a:p>
      </dgm:t>
    </dgm:pt>
    <dgm:pt modelId="{F5A7D8E6-B37F-441C-8230-D4D57E97102C}" type="parTrans" cxnId="{61FCF1F4-670F-420C-BB2A-C3DC5907E6F0}">
      <dgm:prSet/>
      <dgm:spPr/>
      <dgm:t>
        <a:bodyPr/>
        <a:lstStyle/>
        <a:p>
          <a:endParaRPr lang="en-IN" sz="2000">
            <a:latin typeface="Georgia" panose="02040502050405020303" pitchFamily="18" charset="0"/>
          </a:endParaRPr>
        </a:p>
      </dgm:t>
    </dgm:pt>
    <dgm:pt modelId="{C88AE180-5704-4E08-9A53-8CB39BCD6C60}" type="sibTrans" cxnId="{61FCF1F4-670F-420C-BB2A-C3DC5907E6F0}">
      <dgm:prSet/>
      <dgm:spPr/>
      <dgm:t>
        <a:bodyPr/>
        <a:lstStyle/>
        <a:p>
          <a:endParaRPr lang="en-IN" sz="2000">
            <a:latin typeface="Georgia" panose="02040502050405020303" pitchFamily="18" charset="0"/>
          </a:endParaRPr>
        </a:p>
      </dgm:t>
    </dgm:pt>
    <dgm:pt modelId="{A50B5F49-37A5-4CF0-BE38-CD261E5AE792}">
      <dgm:prSet phldrT="[Text]" custT="1"/>
      <dgm:spPr/>
      <dgm:t>
        <a:bodyPr/>
        <a:lstStyle/>
        <a:p>
          <a:r>
            <a:rPr lang="en-IN" sz="2000" dirty="0">
              <a:latin typeface="Georgia" panose="02040502050405020303" pitchFamily="18" charset="0"/>
            </a:rPr>
            <a:t>Academia</a:t>
          </a:r>
        </a:p>
      </dgm:t>
    </dgm:pt>
    <dgm:pt modelId="{73BDD19A-C111-43CC-A409-B404D1A32702}" type="parTrans" cxnId="{08AA26A3-2DAD-4470-8438-6C810379A536}">
      <dgm:prSet/>
      <dgm:spPr/>
      <dgm:t>
        <a:bodyPr/>
        <a:lstStyle/>
        <a:p>
          <a:endParaRPr lang="en-IN" sz="2000">
            <a:latin typeface="Georgia" panose="02040502050405020303" pitchFamily="18" charset="0"/>
          </a:endParaRPr>
        </a:p>
      </dgm:t>
    </dgm:pt>
    <dgm:pt modelId="{86CCBD0E-C5B6-46AA-AE6C-BF7201377F06}" type="sibTrans" cxnId="{08AA26A3-2DAD-4470-8438-6C810379A536}">
      <dgm:prSet/>
      <dgm:spPr/>
      <dgm:t>
        <a:bodyPr/>
        <a:lstStyle/>
        <a:p>
          <a:endParaRPr lang="en-IN" sz="2000">
            <a:latin typeface="Georgia" panose="02040502050405020303" pitchFamily="18" charset="0"/>
          </a:endParaRPr>
        </a:p>
      </dgm:t>
    </dgm:pt>
    <dgm:pt modelId="{97C81152-8FA9-4D17-BC91-421497283037}">
      <dgm:prSet phldrT="[Text]" custT="1"/>
      <dgm:spPr/>
      <dgm:t>
        <a:bodyPr/>
        <a:lstStyle/>
        <a:p>
          <a:r>
            <a:rPr lang="en-IN" sz="2000" dirty="0">
              <a:latin typeface="Georgia" panose="02040502050405020303" pitchFamily="18" charset="0"/>
            </a:rPr>
            <a:t>Industry</a:t>
          </a:r>
        </a:p>
      </dgm:t>
    </dgm:pt>
    <dgm:pt modelId="{C69443F1-1C0F-4246-8BAF-07B3E341D8AA}" type="parTrans" cxnId="{B62A9947-37B7-4660-92FF-216EE39EE9E5}">
      <dgm:prSet/>
      <dgm:spPr/>
      <dgm:t>
        <a:bodyPr/>
        <a:lstStyle/>
        <a:p>
          <a:endParaRPr lang="en-IN" sz="2000">
            <a:latin typeface="Georgia" panose="02040502050405020303" pitchFamily="18" charset="0"/>
          </a:endParaRPr>
        </a:p>
      </dgm:t>
    </dgm:pt>
    <dgm:pt modelId="{3E29C633-9478-4831-A0D6-1D002C9025F9}" type="sibTrans" cxnId="{B62A9947-37B7-4660-92FF-216EE39EE9E5}">
      <dgm:prSet/>
      <dgm:spPr/>
      <dgm:t>
        <a:bodyPr/>
        <a:lstStyle/>
        <a:p>
          <a:endParaRPr lang="en-IN" sz="2000">
            <a:latin typeface="Georgia" panose="02040502050405020303" pitchFamily="18" charset="0"/>
          </a:endParaRPr>
        </a:p>
      </dgm:t>
    </dgm:pt>
    <dgm:pt modelId="{491339B1-B078-4173-8FAF-DF158BD10C22}">
      <dgm:prSet phldrT="[Text]" custT="1"/>
      <dgm:spPr/>
      <dgm:t>
        <a:bodyPr/>
        <a:lstStyle/>
        <a:p>
          <a:r>
            <a:rPr lang="en-IN" sz="2000" dirty="0">
              <a:latin typeface="Georgia" panose="02040502050405020303" pitchFamily="18" charset="0"/>
            </a:rPr>
            <a:t>Government</a:t>
          </a:r>
        </a:p>
      </dgm:t>
    </dgm:pt>
    <dgm:pt modelId="{01121B07-4CA3-4D9B-9E50-67BAB17A1B09}" type="parTrans" cxnId="{E0243C75-BAB6-4379-9856-74C935205AFB}">
      <dgm:prSet/>
      <dgm:spPr/>
      <dgm:t>
        <a:bodyPr/>
        <a:lstStyle/>
        <a:p>
          <a:endParaRPr lang="en-IN" sz="2000">
            <a:latin typeface="Georgia" panose="02040502050405020303" pitchFamily="18" charset="0"/>
          </a:endParaRPr>
        </a:p>
      </dgm:t>
    </dgm:pt>
    <dgm:pt modelId="{F325F2CF-72C6-4F4A-BF65-DF36AF316DF6}" type="sibTrans" cxnId="{E0243C75-BAB6-4379-9856-74C935205AFB}">
      <dgm:prSet/>
      <dgm:spPr/>
      <dgm:t>
        <a:bodyPr/>
        <a:lstStyle/>
        <a:p>
          <a:endParaRPr lang="en-IN" sz="2000">
            <a:latin typeface="Georgia" panose="02040502050405020303" pitchFamily="18" charset="0"/>
          </a:endParaRPr>
        </a:p>
      </dgm:t>
    </dgm:pt>
    <dgm:pt modelId="{665C42D5-5DB0-4FDB-BE82-C0BAD0B9A0C0}">
      <dgm:prSet phldrT="[Text]" custT="1"/>
      <dgm:spPr/>
      <dgm:t>
        <a:bodyPr/>
        <a:lstStyle/>
        <a:p>
          <a:pPr marL="180975" indent="0" algn="l">
            <a:buClr>
              <a:schemeClr val="bg1"/>
            </a:buClr>
            <a:buFont typeface="Arial" panose="020B0604020202020204" pitchFamily="34" charset="0"/>
            <a:buNone/>
          </a:pPr>
          <a:r>
            <a:rPr lang="en-IN" sz="1200" dirty="0">
              <a:latin typeface="Georgia" panose="02040502050405020303" pitchFamily="18" charset="0"/>
            </a:rPr>
            <a:t>Researchers</a:t>
          </a:r>
        </a:p>
        <a:p>
          <a:pPr marL="180975" indent="0" algn="l">
            <a:buClr>
              <a:schemeClr val="bg1"/>
            </a:buClr>
            <a:buFont typeface="Arial" panose="020B0604020202020204" pitchFamily="34" charset="0"/>
            <a:buNone/>
          </a:pPr>
          <a:r>
            <a:rPr lang="en-IN" sz="1200" dirty="0">
              <a:latin typeface="Georgia" panose="02040502050405020303" pitchFamily="18" charset="0"/>
            </a:rPr>
            <a:t>Administrators and research managers</a:t>
          </a:r>
        </a:p>
        <a:p>
          <a:pPr marL="180975" indent="0" algn="l">
            <a:buClr>
              <a:schemeClr val="bg1"/>
            </a:buClr>
            <a:buFont typeface="Arial" panose="020B0604020202020204" pitchFamily="34" charset="0"/>
            <a:buNone/>
          </a:pPr>
          <a:r>
            <a:rPr lang="en-IN" sz="1200" dirty="0">
              <a:latin typeface="Georgia" panose="02040502050405020303" pitchFamily="18" charset="0"/>
            </a:rPr>
            <a:t>Research performing organizations</a:t>
          </a:r>
        </a:p>
        <a:p>
          <a:pPr marL="180975" indent="0" algn="l">
            <a:buClr>
              <a:schemeClr val="bg1"/>
            </a:buClr>
            <a:buFont typeface="Arial" panose="020B0604020202020204" pitchFamily="34" charset="0"/>
            <a:buNone/>
          </a:pPr>
          <a:r>
            <a:rPr lang="en-US" sz="1200" dirty="0">
              <a:latin typeface="Georgia" panose="02040502050405020303" pitchFamily="18" charset="0"/>
            </a:rPr>
            <a:t>Institutions / Universities and other higher education establishments</a:t>
          </a:r>
          <a:endParaRPr lang="en-IN" sz="1200" dirty="0">
            <a:latin typeface="Georgia" panose="02040502050405020303" pitchFamily="18" charset="0"/>
          </a:endParaRPr>
        </a:p>
        <a:p>
          <a:pPr marL="180975" indent="0" algn="l">
            <a:buClr>
              <a:schemeClr val="bg1"/>
            </a:buClr>
            <a:buFont typeface="Arial" panose="020B0604020202020204" pitchFamily="34" charset="0"/>
            <a:buNone/>
          </a:pPr>
          <a:r>
            <a:rPr lang="en-IN" sz="1200" dirty="0">
              <a:latin typeface="Georgia" panose="02040502050405020303" pitchFamily="18" charset="0"/>
            </a:rPr>
            <a:t>Libraries</a:t>
          </a:r>
        </a:p>
        <a:p>
          <a:pPr marL="180975" indent="0" algn="l">
            <a:buClr>
              <a:schemeClr val="bg1"/>
            </a:buClr>
            <a:buFont typeface="Arial" panose="020B0604020202020204" pitchFamily="34" charset="0"/>
            <a:buNone/>
          </a:pPr>
          <a:r>
            <a:rPr lang="en-US" sz="1200" dirty="0">
              <a:latin typeface="Georgia" panose="02040502050405020303" pitchFamily="18" charset="0"/>
            </a:rPr>
            <a:t>Open science platforms, tools (developed by universities)</a:t>
          </a:r>
          <a:endParaRPr lang="en-IN" sz="1200" dirty="0">
            <a:latin typeface="Georgia" panose="02040502050405020303" pitchFamily="18" charset="0"/>
          </a:endParaRPr>
        </a:p>
      </dgm:t>
    </dgm:pt>
    <dgm:pt modelId="{A10106A6-8F42-4CD5-A2B7-EE7FEB290ECF}" type="parTrans" cxnId="{BB27D87D-4A19-486E-8FD8-2E46A7049B40}">
      <dgm:prSet/>
      <dgm:spPr/>
      <dgm:t>
        <a:bodyPr/>
        <a:lstStyle/>
        <a:p>
          <a:endParaRPr lang="en-IN" sz="2000">
            <a:latin typeface="Georgia" panose="02040502050405020303" pitchFamily="18" charset="0"/>
          </a:endParaRPr>
        </a:p>
      </dgm:t>
    </dgm:pt>
    <dgm:pt modelId="{325DB540-5CC5-4042-B5EF-76285DFCF7A3}" type="sibTrans" cxnId="{BB27D87D-4A19-486E-8FD8-2E46A7049B40}">
      <dgm:prSet/>
      <dgm:spPr/>
      <dgm:t>
        <a:bodyPr/>
        <a:lstStyle/>
        <a:p>
          <a:endParaRPr lang="en-IN" sz="2000">
            <a:latin typeface="Georgia" panose="02040502050405020303" pitchFamily="18" charset="0"/>
          </a:endParaRPr>
        </a:p>
      </dgm:t>
    </dgm:pt>
    <dgm:pt modelId="{BCFDC599-FC06-467B-91FD-4284F995FA07}">
      <dgm:prSet phldrT="[Text]" custT="1"/>
      <dgm:spPr/>
      <dgm:t>
        <a:bodyPr/>
        <a:lstStyle/>
        <a:p>
          <a:pPr marL="180975" lvl="0" indent="0" algn="l" defTabSz="889000">
            <a:lnSpc>
              <a:spcPct val="90000"/>
            </a:lnSpc>
            <a:spcBef>
              <a:spcPct val="0"/>
            </a:spcBef>
            <a:spcAft>
              <a:spcPct val="35000"/>
            </a:spcAft>
            <a:buNone/>
          </a:pPr>
          <a:r>
            <a:rPr lang="en-IN" sz="1200" kern="1200" dirty="0">
              <a:latin typeface="Georgia" panose="02040502050405020303" pitchFamily="18" charset="0"/>
              <a:ea typeface="+mn-ea"/>
              <a:cs typeface="+mn-cs"/>
            </a:rPr>
            <a:t>Startups, SMEs</a:t>
          </a:r>
        </a:p>
        <a:p>
          <a:pPr marL="180975" lvl="0" indent="0" algn="l" defTabSz="889000">
            <a:lnSpc>
              <a:spcPct val="90000"/>
            </a:lnSpc>
            <a:spcBef>
              <a:spcPct val="0"/>
            </a:spcBef>
            <a:spcAft>
              <a:spcPct val="35000"/>
            </a:spcAft>
            <a:buNone/>
          </a:pPr>
          <a:r>
            <a:rPr lang="en-IN" sz="1200" kern="1200" dirty="0">
              <a:latin typeface="Georgia" panose="02040502050405020303" pitchFamily="18" charset="0"/>
              <a:ea typeface="+mn-ea"/>
              <a:cs typeface="+mn-cs"/>
            </a:rPr>
            <a:t>Large industrial organizations</a:t>
          </a:r>
        </a:p>
        <a:p>
          <a:pPr marL="180975" lvl="0" indent="0" algn="l" defTabSz="889000">
            <a:lnSpc>
              <a:spcPct val="90000"/>
            </a:lnSpc>
            <a:spcBef>
              <a:spcPct val="0"/>
            </a:spcBef>
            <a:spcAft>
              <a:spcPct val="35000"/>
            </a:spcAft>
            <a:buNone/>
          </a:pPr>
          <a:r>
            <a:rPr lang="en-IN" sz="1200" kern="1200" dirty="0">
              <a:latin typeface="Georgia" panose="02040502050405020303" pitchFamily="18" charset="0"/>
              <a:ea typeface="+mn-ea"/>
              <a:cs typeface="+mn-cs"/>
            </a:rPr>
            <a:t>Private funding bodies</a:t>
          </a:r>
        </a:p>
        <a:p>
          <a:pPr marL="180975" lvl="0" indent="0" algn="l" defTabSz="889000">
            <a:lnSpc>
              <a:spcPct val="90000"/>
            </a:lnSpc>
            <a:spcBef>
              <a:spcPct val="0"/>
            </a:spcBef>
            <a:spcAft>
              <a:spcPct val="35000"/>
            </a:spcAft>
            <a:buNone/>
          </a:pPr>
          <a:r>
            <a:rPr lang="en-IN" sz="1200" kern="1200" dirty="0">
              <a:latin typeface="Georgia" panose="02040502050405020303" pitchFamily="18" charset="0"/>
              <a:ea typeface="+mn-ea"/>
              <a:cs typeface="+mn-cs"/>
            </a:rPr>
            <a:t>Individual entrepreneurs</a:t>
          </a:r>
        </a:p>
        <a:p>
          <a:pPr marL="180975" lvl="0" indent="0" algn="l" defTabSz="889000">
            <a:lnSpc>
              <a:spcPct val="90000"/>
            </a:lnSpc>
            <a:spcBef>
              <a:spcPct val="0"/>
            </a:spcBef>
            <a:spcAft>
              <a:spcPct val="35000"/>
            </a:spcAft>
            <a:buNone/>
          </a:pPr>
          <a:r>
            <a:rPr lang="en-IN" sz="1200" kern="1200" dirty="0">
              <a:latin typeface="Georgia" panose="02040502050405020303" pitchFamily="18" charset="0"/>
              <a:ea typeface="+mn-ea"/>
              <a:cs typeface="+mn-cs"/>
            </a:rPr>
            <a:t>Experts from private sector</a:t>
          </a:r>
        </a:p>
        <a:p>
          <a:pPr marL="180975" lvl="0" indent="0" algn="l" defTabSz="889000">
            <a:lnSpc>
              <a:spcPct val="90000"/>
            </a:lnSpc>
            <a:spcBef>
              <a:spcPct val="0"/>
            </a:spcBef>
            <a:spcAft>
              <a:spcPct val="35000"/>
            </a:spcAft>
            <a:buNone/>
          </a:pPr>
          <a:r>
            <a:rPr lang="en-IN" sz="1200" kern="1200" dirty="0">
              <a:latin typeface="Georgia" panose="02040502050405020303" pitchFamily="18" charset="0"/>
              <a:ea typeface="+mn-ea"/>
              <a:cs typeface="+mn-cs"/>
            </a:rPr>
            <a:t>Commercial publishers</a:t>
          </a:r>
        </a:p>
        <a:p>
          <a:pPr marL="180975" lvl="0" indent="0" algn="l" defTabSz="889000">
            <a:lnSpc>
              <a:spcPct val="90000"/>
            </a:lnSpc>
            <a:spcBef>
              <a:spcPct val="0"/>
            </a:spcBef>
            <a:spcAft>
              <a:spcPct val="35000"/>
            </a:spcAft>
            <a:buNone/>
          </a:pPr>
          <a:r>
            <a:rPr lang="en-IN" sz="1200" kern="1200" dirty="0">
              <a:latin typeface="Georgia" panose="02040502050405020303" pitchFamily="18" charset="0"/>
              <a:ea typeface="+mn-ea"/>
              <a:cs typeface="+mn-cs"/>
            </a:rPr>
            <a:t>Private research institutions</a:t>
          </a:r>
        </a:p>
        <a:p>
          <a:pPr marL="180975" lvl="0" indent="0" algn="l" defTabSz="889000">
            <a:lnSpc>
              <a:spcPct val="90000"/>
            </a:lnSpc>
            <a:spcBef>
              <a:spcPct val="0"/>
            </a:spcBef>
            <a:spcAft>
              <a:spcPct val="35000"/>
            </a:spcAft>
            <a:buNone/>
          </a:pPr>
          <a:r>
            <a:rPr lang="en-US" sz="1200" kern="1200" dirty="0">
              <a:latin typeface="Georgia" panose="02040502050405020303" pitchFamily="18" charset="0"/>
              <a:ea typeface="+mn-ea"/>
              <a:cs typeface="+mn-cs"/>
            </a:rPr>
            <a:t>Open science platforms, tools (commercial)</a:t>
          </a:r>
        </a:p>
        <a:p>
          <a:pPr marL="180975" lvl="0" indent="0" algn="l" defTabSz="889000">
            <a:lnSpc>
              <a:spcPct val="90000"/>
            </a:lnSpc>
            <a:spcBef>
              <a:spcPct val="0"/>
            </a:spcBef>
            <a:spcAft>
              <a:spcPct val="35000"/>
            </a:spcAft>
            <a:buNone/>
          </a:pPr>
          <a:r>
            <a:rPr lang="en-US" sz="1200" kern="1200" dirty="0">
              <a:latin typeface="Georgia" panose="02040502050405020303" pitchFamily="18" charset="0"/>
              <a:ea typeface="+mn-ea"/>
              <a:cs typeface="+mn-cs"/>
            </a:rPr>
            <a:t>Scholarly publishers</a:t>
          </a:r>
          <a:endParaRPr lang="en-IN" sz="1200" kern="1200" dirty="0">
            <a:latin typeface="Georgia" panose="02040502050405020303" pitchFamily="18" charset="0"/>
            <a:ea typeface="+mn-ea"/>
            <a:cs typeface="+mn-cs"/>
          </a:endParaRPr>
        </a:p>
      </dgm:t>
    </dgm:pt>
    <dgm:pt modelId="{822EAF7C-48EC-4F34-AEB5-D4C30E9616A9}" type="parTrans" cxnId="{8689B9B0-B3B5-48E7-AC23-029A29B8C96F}">
      <dgm:prSet/>
      <dgm:spPr/>
      <dgm:t>
        <a:bodyPr/>
        <a:lstStyle/>
        <a:p>
          <a:endParaRPr lang="en-IN" sz="2000">
            <a:latin typeface="Georgia" panose="02040502050405020303" pitchFamily="18" charset="0"/>
          </a:endParaRPr>
        </a:p>
      </dgm:t>
    </dgm:pt>
    <dgm:pt modelId="{19885006-D5DB-41D1-9C50-758C67DBC03F}" type="sibTrans" cxnId="{8689B9B0-B3B5-48E7-AC23-029A29B8C96F}">
      <dgm:prSet/>
      <dgm:spPr/>
      <dgm:t>
        <a:bodyPr/>
        <a:lstStyle/>
        <a:p>
          <a:endParaRPr lang="en-IN" sz="2000">
            <a:latin typeface="Georgia" panose="02040502050405020303" pitchFamily="18" charset="0"/>
          </a:endParaRPr>
        </a:p>
      </dgm:t>
    </dgm:pt>
    <dgm:pt modelId="{68CF123D-8C95-4B14-A6C5-5068669636AC}">
      <dgm:prSet phldrT="[Text]" custT="1"/>
      <dgm:spPr/>
      <dgm:t>
        <a:bodyPr/>
        <a:lstStyle/>
        <a:p>
          <a:r>
            <a:rPr lang="en-IN" sz="2000">
              <a:latin typeface="Georgia" panose="02040502050405020303" pitchFamily="18" charset="0"/>
            </a:rPr>
            <a:t>Civil Society</a:t>
          </a:r>
          <a:endParaRPr lang="en-IN" sz="2000" dirty="0">
            <a:latin typeface="Georgia" panose="02040502050405020303" pitchFamily="18" charset="0"/>
          </a:endParaRPr>
        </a:p>
      </dgm:t>
    </dgm:pt>
    <dgm:pt modelId="{7BC29239-F6C7-4A00-9585-9B1B41934CFF}" type="parTrans" cxnId="{01A47351-58B1-4718-A8AF-8A23C8EA6FF7}">
      <dgm:prSet/>
      <dgm:spPr/>
      <dgm:t>
        <a:bodyPr/>
        <a:lstStyle/>
        <a:p>
          <a:endParaRPr lang="en-IN" sz="2000">
            <a:latin typeface="Georgia" panose="02040502050405020303" pitchFamily="18" charset="0"/>
          </a:endParaRPr>
        </a:p>
      </dgm:t>
    </dgm:pt>
    <dgm:pt modelId="{062DAE27-17FF-423E-B921-26C237950B72}" type="sibTrans" cxnId="{01A47351-58B1-4718-A8AF-8A23C8EA6FF7}">
      <dgm:prSet/>
      <dgm:spPr/>
      <dgm:t>
        <a:bodyPr/>
        <a:lstStyle/>
        <a:p>
          <a:endParaRPr lang="en-IN" sz="2000">
            <a:latin typeface="Georgia" panose="02040502050405020303" pitchFamily="18" charset="0"/>
          </a:endParaRPr>
        </a:p>
      </dgm:t>
    </dgm:pt>
    <dgm:pt modelId="{25DBC39E-3EA3-4CDF-9BC5-157E4867E6D4}">
      <dgm:prSet phldrT="[Text]" custT="1"/>
      <dgm:spPr/>
      <dgm:t>
        <a:bodyPr/>
        <a:lstStyle/>
        <a:p>
          <a:pPr marL="180975" indent="0" algn="l"/>
          <a:r>
            <a:rPr lang="en-IN" sz="1200" dirty="0">
              <a:latin typeface="Georgia" panose="02040502050405020303" pitchFamily="18" charset="0"/>
            </a:rPr>
            <a:t>Funding organizations </a:t>
          </a:r>
        </a:p>
        <a:p>
          <a:pPr marL="180975" indent="0" algn="l"/>
          <a:r>
            <a:rPr lang="en-IN" sz="1200" dirty="0">
              <a:latin typeface="Georgia" panose="02040502050405020303" pitchFamily="18" charset="0"/>
            </a:rPr>
            <a:t>Higher education departments</a:t>
          </a:r>
        </a:p>
        <a:p>
          <a:pPr marL="180975" indent="0" algn="l"/>
          <a:r>
            <a:rPr lang="en-IN" sz="1200" dirty="0">
              <a:latin typeface="Georgia" panose="02040502050405020303" pitchFamily="18" charset="0"/>
            </a:rPr>
            <a:t>Professional organizations</a:t>
          </a:r>
        </a:p>
        <a:p>
          <a:pPr marL="180975" indent="0" algn="l"/>
          <a:r>
            <a:rPr lang="en-IN" sz="1200" dirty="0">
              <a:latin typeface="Georgia" panose="02040502050405020303" pitchFamily="18" charset="0"/>
            </a:rPr>
            <a:t>Public health organizations</a:t>
          </a:r>
        </a:p>
        <a:p>
          <a:pPr marL="180975" indent="0" algn="l"/>
          <a:r>
            <a:rPr lang="en-IN" sz="1200" dirty="0">
              <a:latin typeface="Georgia" panose="02040502050405020303" pitchFamily="18" charset="0"/>
            </a:rPr>
            <a:t>Environmental organizations</a:t>
          </a:r>
        </a:p>
        <a:p>
          <a:pPr marL="180975" indent="0" algn="l"/>
          <a:r>
            <a:rPr lang="en-IN" sz="1200" dirty="0">
              <a:latin typeface="Georgia" panose="02040502050405020303" pitchFamily="18" charset="0"/>
            </a:rPr>
            <a:t>Public funding agencies</a:t>
          </a:r>
        </a:p>
      </dgm:t>
    </dgm:pt>
    <dgm:pt modelId="{75E58613-A5FA-4173-8BB8-D4C9810B5E93}" type="parTrans" cxnId="{B5EDD1AA-95B1-4B84-9EF3-794C21DA2EDA}">
      <dgm:prSet/>
      <dgm:spPr/>
      <dgm:t>
        <a:bodyPr/>
        <a:lstStyle/>
        <a:p>
          <a:endParaRPr lang="en-IN" sz="2000">
            <a:latin typeface="Georgia" panose="02040502050405020303" pitchFamily="18" charset="0"/>
          </a:endParaRPr>
        </a:p>
      </dgm:t>
    </dgm:pt>
    <dgm:pt modelId="{F7846AEB-0181-4F3F-AD11-14725D5996E7}" type="sibTrans" cxnId="{B5EDD1AA-95B1-4B84-9EF3-794C21DA2EDA}">
      <dgm:prSet/>
      <dgm:spPr/>
      <dgm:t>
        <a:bodyPr/>
        <a:lstStyle/>
        <a:p>
          <a:endParaRPr lang="en-IN" sz="2000">
            <a:latin typeface="Georgia" panose="02040502050405020303" pitchFamily="18" charset="0"/>
          </a:endParaRPr>
        </a:p>
      </dgm:t>
    </dgm:pt>
    <dgm:pt modelId="{8702719C-621B-4FF9-8F20-840CDB6B5064}">
      <dgm:prSet phldrT="[Text]" custT="1"/>
      <dgm:spPr/>
      <dgm:t>
        <a:bodyPr/>
        <a:lstStyle/>
        <a:p>
          <a:pPr marL="180975" indent="0" algn="l">
            <a:buFont typeface="Arial" panose="020B0604020202020204" pitchFamily="34" charset="0"/>
            <a:buChar char="•"/>
          </a:pPr>
          <a:r>
            <a:rPr lang="en-IN" sz="1200" dirty="0">
              <a:latin typeface="Georgia" panose="02040502050405020303" pitchFamily="18" charset="0"/>
            </a:rPr>
            <a:t>General public</a:t>
          </a:r>
        </a:p>
        <a:p>
          <a:pPr marL="180975" indent="0" algn="l">
            <a:buFont typeface="Arial" panose="020B0604020202020204" pitchFamily="34" charset="0"/>
            <a:buChar char="•"/>
          </a:pPr>
          <a:r>
            <a:rPr lang="en-IN" sz="1200" dirty="0">
              <a:latin typeface="Georgia" panose="02040502050405020303" pitchFamily="18" charset="0"/>
            </a:rPr>
            <a:t>Individual citizens</a:t>
          </a:r>
        </a:p>
        <a:p>
          <a:pPr marL="180975" indent="0" algn="l">
            <a:buFont typeface="Arial" panose="020B0604020202020204" pitchFamily="34" charset="0"/>
            <a:buChar char="•"/>
          </a:pPr>
          <a:r>
            <a:rPr lang="en-IN" sz="1200" dirty="0">
              <a:latin typeface="Georgia" panose="02040502050405020303" pitchFamily="18" charset="0"/>
            </a:rPr>
            <a:t>Citizen scientists</a:t>
          </a:r>
        </a:p>
        <a:p>
          <a:pPr marL="180975" indent="0" algn="l">
            <a:buFont typeface="Arial" panose="020B0604020202020204" pitchFamily="34" charset="0"/>
            <a:buChar char="•"/>
          </a:pPr>
          <a:r>
            <a:rPr lang="en-IN" sz="1200" dirty="0">
              <a:latin typeface="Georgia" panose="02040502050405020303" pitchFamily="18" charset="0"/>
            </a:rPr>
            <a:t>Non-Governmental Organizations (e.g. UN, OECD)</a:t>
          </a:r>
        </a:p>
      </dgm:t>
    </dgm:pt>
    <dgm:pt modelId="{9D5290C9-8314-42AB-BC63-1804B10E26E4}" type="parTrans" cxnId="{AE1F19A5-9651-45CF-AA0E-38068B390462}">
      <dgm:prSet/>
      <dgm:spPr/>
      <dgm:t>
        <a:bodyPr/>
        <a:lstStyle/>
        <a:p>
          <a:endParaRPr lang="en-IN" sz="2000">
            <a:latin typeface="Georgia" panose="02040502050405020303" pitchFamily="18" charset="0"/>
          </a:endParaRPr>
        </a:p>
      </dgm:t>
    </dgm:pt>
    <dgm:pt modelId="{D0989984-9160-4287-A05B-BEED1252E750}" type="sibTrans" cxnId="{AE1F19A5-9651-45CF-AA0E-38068B390462}">
      <dgm:prSet/>
      <dgm:spPr/>
      <dgm:t>
        <a:bodyPr/>
        <a:lstStyle/>
        <a:p>
          <a:endParaRPr lang="en-IN" sz="2000">
            <a:latin typeface="Georgia" panose="02040502050405020303" pitchFamily="18" charset="0"/>
          </a:endParaRPr>
        </a:p>
      </dgm:t>
    </dgm:pt>
    <dgm:pt modelId="{33D0229D-DCF6-40A0-8AD9-A23FA92027C4}" type="pres">
      <dgm:prSet presAssocID="{963BBF2D-5BA2-4D8E-9562-786A87857BEC}" presName="hierChild1" presStyleCnt="0">
        <dgm:presLayoutVars>
          <dgm:orgChart val="1"/>
          <dgm:chPref val="1"/>
          <dgm:dir/>
          <dgm:animOne val="branch"/>
          <dgm:animLvl val="lvl"/>
          <dgm:resizeHandles/>
        </dgm:presLayoutVars>
      </dgm:prSet>
      <dgm:spPr/>
    </dgm:pt>
    <dgm:pt modelId="{B892DA95-F96E-47C3-A38C-9C3A974E4B43}" type="pres">
      <dgm:prSet presAssocID="{24F45C12-8E8C-4CE6-8BDF-20E872FD44D5}" presName="hierRoot1" presStyleCnt="0">
        <dgm:presLayoutVars>
          <dgm:hierBranch val="init"/>
        </dgm:presLayoutVars>
      </dgm:prSet>
      <dgm:spPr/>
    </dgm:pt>
    <dgm:pt modelId="{635377B0-EDAD-42C2-8E73-DFEBEDB9E1A8}" type="pres">
      <dgm:prSet presAssocID="{24F45C12-8E8C-4CE6-8BDF-20E872FD44D5}" presName="rootComposite1" presStyleCnt="0"/>
      <dgm:spPr/>
    </dgm:pt>
    <dgm:pt modelId="{DED00A6B-7C01-4A2D-B54F-CDA1391B9737}" type="pres">
      <dgm:prSet presAssocID="{24F45C12-8E8C-4CE6-8BDF-20E872FD44D5}" presName="rootText1" presStyleLbl="node0" presStyleIdx="0" presStyleCnt="1" custScaleX="273869" custScaleY="99495" custLinFactNeighborX="1391">
        <dgm:presLayoutVars>
          <dgm:chPref val="3"/>
        </dgm:presLayoutVars>
      </dgm:prSet>
      <dgm:spPr/>
    </dgm:pt>
    <dgm:pt modelId="{D90E8475-D37A-4250-8D11-AC7243CE4356}" type="pres">
      <dgm:prSet presAssocID="{24F45C12-8E8C-4CE6-8BDF-20E872FD44D5}" presName="rootConnector1" presStyleLbl="node1" presStyleIdx="0" presStyleCnt="0"/>
      <dgm:spPr/>
    </dgm:pt>
    <dgm:pt modelId="{43815110-E9B4-4543-B3FE-5B803B09F015}" type="pres">
      <dgm:prSet presAssocID="{24F45C12-8E8C-4CE6-8BDF-20E872FD44D5}" presName="hierChild2" presStyleCnt="0"/>
      <dgm:spPr/>
    </dgm:pt>
    <dgm:pt modelId="{804D1C85-C96D-42D6-AC71-67A4A43FCDA4}" type="pres">
      <dgm:prSet presAssocID="{73BDD19A-C111-43CC-A409-B404D1A32702}" presName="Name37" presStyleLbl="parChTrans1D2" presStyleIdx="0" presStyleCnt="4"/>
      <dgm:spPr/>
    </dgm:pt>
    <dgm:pt modelId="{763304CF-EF41-4046-A8C0-A87F73A254A8}" type="pres">
      <dgm:prSet presAssocID="{A50B5F49-37A5-4CF0-BE38-CD261E5AE792}" presName="hierRoot2" presStyleCnt="0">
        <dgm:presLayoutVars>
          <dgm:hierBranch val="init"/>
        </dgm:presLayoutVars>
      </dgm:prSet>
      <dgm:spPr/>
    </dgm:pt>
    <dgm:pt modelId="{EADA1FE0-B151-476B-91A2-016E770ED01B}" type="pres">
      <dgm:prSet presAssocID="{A50B5F49-37A5-4CF0-BE38-CD261E5AE792}" presName="rootComposite" presStyleCnt="0"/>
      <dgm:spPr/>
    </dgm:pt>
    <dgm:pt modelId="{8023CD4C-4A81-4231-A4AD-ECDF99EB8C0F}" type="pres">
      <dgm:prSet presAssocID="{A50B5F49-37A5-4CF0-BE38-CD261E5AE792}" presName="rootText" presStyleLbl="node2" presStyleIdx="0" presStyleCnt="4" custScaleY="74695">
        <dgm:presLayoutVars>
          <dgm:chPref val="3"/>
        </dgm:presLayoutVars>
      </dgm:prSet>
      <dgm:spPr/>
    </dgm:pt>
    <dgm:pt modelId="{68D71826-C6B4-499B-B16E-DC95B157BFDB}" type="pres">
      <dgm:prSet presAssocID="{A50B5F49-37A5-4CF0-BE38-CD261E5AE792}" presName="rootConnector" presStyleLbl="node2" presStyleIdx="0" presStyleCnt="4"/>
      <dgm:spPr/>
    </dgm:pt>
    <dgm:pt modelId="{C79B6635-FF42-4662-8F62-46E8185EF6EC}" type="pres">
      <dgm:prSet presAssocID="{A50B5F49-37A5-4CF0-BE38-CD261E5AE792}" presName="hierChild4" presStyleCnt="0"/>
      <dgm:spPr/>
    </dgm:pt>
    <dgm:pt modelId="{E9F67F54-E586-4A1E-9EC4-C5A6B40FC084}" type="pres">
      <dgm:prSet presAssocID="{A10106A6-8F42-4CD5-A2B7-EE7FEB290ECF}" presName="Name37" presStyleLbl="parChTrans1D3" presStyleIdx="0" presStyleCnt="4"/>
      <dgm:spPr/>
    </dgm:pt>
    <dgm:pt modelId="{90291B6C-1418-4FA9-8587-2768DB6039D2}" type="pres">
      <dgm:prSet presAssocID="{665C42D5-5DB0-4FDB-BE82-C0BAD0B9A0C0}" presName="hierRoot2" presStyleCnt="0">
        <dgm:presLayoutVars>
          <dgm:hierBranch val="init"/>
        </dgm:presLayoutVars>
      </dgm:prSet>
      <dgm:spPr/>
    </dgm:pt>
    <dgm:pt modelId="{B54BE51E-EF94-49F8-96BA-7CDCFD55A7AB}" type="pres">
      <dgm:prSet presAssocID="{665C42D5-5DB0-4FDB-BE82-C0BAD0B9A0C0}" presName="rootComposite" presStyleCnt="0"/>
      <dgm:spPr/>
    </dgm:pt>
    <dgm:pt modelId="{76F699BB-EA0A-470E-9CC8-C0F18FD84E2D}" type="pres">
      <dgm:prSet presAssocID="{665C42D5-5DB0-4FDB-BE82-C0BAD0B9A0C0}" presName="rootText" presStyleLbl="node3" presStyleIdx="0" presStyleCnt="4" custScaleX="100001" custScaleY="205738">
        <dgm:presLayoutVars>
          <dgm:chPref val="3"/>
        </dgm:presLayoutVars>
      </dgm:prSet>
      <dgm:spPr/>
    </dgm:pt>
    <dgm:pt modelId="{F7D6FB9A-A5A5-4500-859A-E9FEECE8051A}" type="pres">
      <dgm:prSet presAssocID="{665C42D5-5DB0-4FDB-BE82-C0BAD0B9A0C0}" presName="rootConnector" presStyleLbl="node3" presStyleIdx="0" presStyleCnt="4"/>
      <dgm:spPr/>
    </dgm:pt>
    <dgm:pt modelId="{A81090C7-1FF0-4D25-80AE-9A506BB97676}" type="pres">
      <dgm:prSet presAssocID="{665C42D5-5DB0-4FDB-BE82-C0BAD0B9A0C0}" presName="hierChild4" presStyleCnt="0"/>
      <dgm:spPr/>
    </dgm:pt>
    <dgm:pt modelId="{0B493523-B859-49FC-8F15-50B0B1D783D4}" type="pres">
      <dgm:prSet presAssocID="{665C42D5-5DB0-4FDB-BE82-C0BAD0B9A0C0}" presName="hierChild5" presStyleCnt="0"/>
      <dgm:spPr/>
    </dgm:pt>
    <dgm:pt modelId="{5BD5C09E-D508-4D3B-B471-355EF503DBFA}" type="pres">
      <dgm:prSet presAssocID="{A50B5F49-37A5-4CF0-BE38-CD261E5AE792}" presName="hierChild5" presStyleCnt="0"/>
      <dgm:spPr/>
    </dgm:pt>
    <dgm:pt modelId="{8511D8C5-6357-4E66-BC7D-318D7AA9425D}" type="pres">
      <dgm:prSet presAssocID="{C69443F1-1C0F-4246-8BAF-07B3E341D8AA}" presName="Name37" presStyleLbl="parChTrans1D2" presStyleIdx="1" presStyleCnt="4"/>
      <dgm:spPr/>
    </dgm:pt>
    <dgm:pt modelId="{B2B8471C-A466-475C-82E0-8D7E9FB14516}" type="pres">
      <dgm:prSet presAssocID="{97C81152-8FA9-4D17-BC91-421497283037}" presName="hierRoot2" presStyleCnt="0">
        <dgm:presLayoutVars>
          <dgm:hierBranch val="init"/>
        </dgm:presLayoutVars>
      </dgm:prSet>
      <dgm:spPr/>
    </dgm:pt>
    <dgm:pt modelId="{F4230757-550B-413A-A7E7-E974979D5D6C}" type="pres">
      <dgm:prSet presAssocID="{97C81152-8FA9-4D17-BC91-421497283037}" presName="rootComposite" presStyleCnt="0"/>
      <dgm:spPr/>
    </dgm:pt>
    <dgm:pt modelId="{3466B7CA-15A0-48AD-9488-B4FB2FD2DB50}" type="pres">
      <dgm:prSet presAssocID="{97C81152-8FA9-4D17-BC91-421497283037}" presName="rootText" presStyleLbl="node2" presStyleIdx="1" presStyleCnt="4" custScaleY="74957">
        <dgm:presLayoutVars>
          <dgm:chPref val="3"/>
        </dgm:presLayoutVars>
      </dgm:prSet>
      <dgm:spPr/>
    </dgm:pt>
    <dgm:pt modelId="{6D2F14F7-3B81-4A96-8AD3-42E5AFEF5BE4}" type="pres">
      <dgm:prSet presAssocID="{97C81152-8FA9-4D17-BC91-421497283037}" presName="rootConnector" presStyleLbl="node2" presStyleIdx="1" presStyleCnt="4"/>
      <dgm:spPr/>
    </dgm:pt>
    <dgm:pt modelId="{FF6206CD-56EB-4B78-9634-1CD9BE58DC78}" type="pres">
      <dgm:prSet presAssocID="{97C81152-8FA9-4D17-BC91-421497283037}" presName="hierChild4" presStyleCnt="0"/>
      <dgm:spPr/>
    </dgm:pt>
    <dgm:pt modelId="{F20B573D-5871-4580-95D2-6A5ADAB17708}" type="pres">
      <dgm:prSet presAssocID="{822EAF7C-48EC-4F34-AEB5-D4C30E9616A9}" presName="Name37" presStyleLbl="parChTrans1D3" presStyleIdx="1" presStyleCnt="4"/>
      <dgm:spPr/>
    </dgm:pt>
    <dgm:pt modelId="{36CD2245-361A-4E86-92D5-E512DF60CCA1}" type="pres">
      <dgm:prSet presAssocID="{BCFDC599-FC06-467B-91FD-4284F995FA07}" presName="hierRoot2" presStyleCnt="0">
        <dgm:presLayoutVars>
          <dgm:hierBranch val="init"/>
        </dgm:presLayoutVars>
      </dgm:prSet>
      <dgm:spPr/>
    </dgm:pt>
    <dgm:pt modelId="{9DA74874-5F06-48BF-8616-59214C21823C}" type="pres">
      <dgm:prSet presAssocID="{BCFDC599-FC06-467B-91FD-4284F995FA07}" presName="rootComposite" presStyleCnt="0"/>
      <dgm:spPr/>
    </dgm:pt>
    <dgm:pt modelId="{A988D832-A43D-470B-97CB-90A354B20AF3}" type="pres">
      <dgm:prSet presAssocID="{BCFDC599-FC06-467B-91FD-4284F995FA07}" presName="rootText" presStyleLbl="node3" presStyleIdx="1" presStyleCnt="4" custScaleY="203911">
        <dgm:presLayoutVars>
          <dgm:chPref val="3"/>
        </dgm:presLayoutVars>
      </dgm:prSet>
      <dgm:spPr/>
    </dgm:pt>
    <dgm:pt modelId="{3B3C9BE8-326D-431F-A3C2-2CADDAA3C457}" type="pres">
      <dgm:prSet presAssocID="{BCFDC599-FC06-467B-91FD-4284F995FA07}" presName="rootConnector" presStyleLbl="node3" presStyleIdx="1" presStyleCnt="4"/>
      <dgm:spPr/>
    </dgm:pt>
    <dgm:pt modelId="{30EA3AB8-1318-4EF6-9519-0DFA6E841349}" type="pres">
      <dgm:prSet presAssocID="{BCFDC599-FC06-467B-91FD-4284F995FA07}" presName="hierChild4" presStyleCnt="0"/>
      <dgm:spPr/>
    </dgm:pt>
    <dgm:pt modelId="{EF0D6A98-87B1-44E6-B749-225AB43B8BC5}" type="pres">
      <dgm:prSet presAssocID="{BCFDC599-FC06-467B-91FD-4284F995FA07}" presName="hierChild5" presStyleCnt="0"/>
      <dgm:spPr/>
    </dgm:pt>
    <dgm:pt modelId="{24258772-BC77-489E-80A8-9DFA8D09FE0E}" type="pres">
      <dgm:prSet presAssocID="{97C81152-8FA9-4D17-BC91-421497283037}" presName="hierChild5" presStyleCnt="0"/>
      <dgm:spPr/>
    </dgm:pt>
    <dgm:pt modelId="{79C03662-97D7-4951-8041-417AE769D497}" type="pres">
      <dgm:prSet presAssocID="{01121B07-4CA3-4D9B-9E50-67BAB17A1B09}" presName="Name37" presStyleLbl="parChTrans1D2" presStyleIdx="2" presStyleCnt="4"/>
      <dgm:spPr/>
    </dgm:pt>
    <dgm:pt modelId="{8E540F57-C9F5-4BE5-B27B-DF54A2A5898C}" type="pres">
      <dgm:prSet presAssocID="{491339B1-B078-4173-8FAF-DF158BD10C22}" presName="hierRoot2" presStyleCnt="0">
        <dgm:presLayoutVars>
          <dgm:hierBranch val="init"/>
        </dgm:presLayoutVars>
      </dgm:prSet>
      <dgm:spPr/>
    </dgm:pt>
    <dgm:pt modelId="{D3FF4FCA-A3AF-40BC-85DE-579C282DEBB7}" type="pres">
      <dgm:prSet presAssocID="{491339B1-B078-4173-8FAF-DF158BD10C22}" presName="rootComposite" presStyleCnt="0"/>
      <dgm:spPr/>
    </dgm:pt>
    <dgm:pt modelId="{234F705D-F24C-4FBB-8F7D-5088A4AA151E}" type="pres">
      <dgm:prSet presAssocID="{491339B1-B078-4173-8FAF-DF158BD10C22}" presName="rootText" presStyleLbl="node2" presStyleIdx="2" presStyleCnt="4" custScaleY="77826">
        <dgm:presLayoutVars>
          <dgm:chPref val="3"/>
        </dgm:presLayoutVars>
      </dgm:prSet>
      <dgm:spPr/>
    </dgm:pt>
    <dgm:pt modelId="{EF0A3FEC-9FAB-4A72-9278-C23FA7C41DA5}" type="pres">
      <dgm:prSet presAssocID="{491339B1-B078-4173-8FAF-DF158BD10C22}" presName="rootConnector" presStyleLbl="node2" presStyleIdx="2" presStyleCnt="4"/>
      <dgm:spPr/>
    </dgm:pt>
    <dgm:pt modelId="{47587321-708D-4957-9CD0-8FB5905CC0B5}" type="pres">
      <dgm:prSet presAssocID="{491339B1-B078-4173-8FAF-DF158BD10C22}" presName="hierChild4" presStyleCnt="0"/>
      <dgm:spPr/>
    </dgm:pt>
    <dgm:pt modelId="{A9239DB3-D6A8-443B-AB44-A795A516CC61}" type="pres">
      <dgm:prSet presAssocID="{75E58613-A5FA-4173-8BB8-D4C9810B5E93}" presName="Name37" presStyleLbl="parChTrans1D3" presStyleIdx="2" presStyleCnt="4"/>
      <dgm:spPr/>
    </dgm:pt>
    <dgm:pt modelId="{2110459A-2E24-4D9B-B8F4-1C49A6F10FB7}" type="pres">
      <dgm:prSet presAssocID="{25DBC39E-3EA3-4CDF-9BC5-157E4867E6D4}" presName="hierRoot2" presStyleCnt="0">
        <dgm:presLayoutVars>
          <dgm:hierBranch val="init"/>
        </dgm:presLayoutVars>
      </dgm:prSet>
      <dgm:spPr/>
    </dgm:pt>
    <dgm:pt modelId="{9075D013-C168-4CF0-B1FE-6F79CDE72146}" type="pres">
      <dgm:prSet presAssocID="{25DBC39E-3EA3-4CDF-9BC5-157E4867E6D4}" presName="rootComposite" presStyleCnt="0"/>
      <dgm:spPr/>
    </dgm:pt>
    <dgm:pt modelId="{6D0601FB-9D7C-4F5A-AE8B-AC4BDB6D6F85}" type="pres">
      <dgm:prSet presAssocID="{25DBC39E-3EA3-4CDF-9BC5-157E4867E6D4}" presName="rootText" presStyleLbl="node3" presStyleIdx="2" presStyleCnt="4" custScaleY="193041" custLinFactNeighborX="-391" custLinFactNeighborY="3913">
        <dgm:presLayoutVars>
          <dgm:chPref val="3"/>
        </dgm:presLayoutVars>
      </dgm:prSet>
      <dgm:spPr/>
    </dgm:pt>
    <dgm:pt modelId="{B18C13ED-94B2-4CCA-97EB-237478BD8C33}" type="pres">
      <dgm:prSet presAssocID="{25DBC39E-3EA3-4CDF-9BC5-157E4867E6D4}" presName="rootConnector" presStyleLbl="node3" presStyleIdx="2" presStyleCnt="4"/>
      <dgm:spPr/>
    </dgm:pt>
    <dgm:pt modelId="{9B398012-9EEE-46E3-A7A3-F130A507B487}" type="pres">
      <dgm:prSet presAssocID="{25DBC39E-3EA3-4CDF-9BC5-157E4867E6D4}" presName="hierChild4" presStyleCnt="0"/>
      <dgm:spPr/>
    </dgm:pt>
    <dgm:pt modelId="{8D277401-4DFF-43F5-B486-0E18D522FB57}" type="pres">
      <dgm:prSet presAssocID="{25DBC39E-3EA3-4CDF-9BC5-157E4867E6D4}" presName="hierChild5" presStyleCnt="0"/>
      <dgm:spPr/>
    </dgm:pt>
    <dgm:pt modelId="{D26EF753-6E3C-46C1-A33D-5B5C5127DAC0}" type="pres">
      <dgm:prSet presAssocID="{491339B1-B078-4173-8FAF-DF158BD10C22}" presName="hierChild5" presStyleCnt="0"/>
      <dgm:spPr/>
    </dgm:pt>
    <dgm:pt modelId="{AEA9A8BE-F03C-463D-9595-D35BF874939E}" type="pres">
      <dgm:prSet presAssocID="{7BC29239-F6C7-4A00-9585-9B1B41934CFF}" presName="Name37" presStyleLbl="parChTrans1D2" presStyleIdx="3" presStyleCnt="4"/>
      <dgm:spPr/>
    </dgm:pt>
    <dgm:pt modelId="{F5D0A10F-115C-4966-8924-DEAB220BB3B8}" type="pres">
      <dgm:prSet presAssocID="{68CF123D-8C95-4B14-A6C5-5068669636AC}" presName="hierRoot2" presStyleCnt="0">
        <dgm:presLayoutVars>
          <dgm:hierBranch val="init"/>
        </dgm:presLayoutVars>
      </dgm:prSet>
      <dgm:spPr/>
    </dgm:pt>
    <dgm:pt modelId="{1230BFD0-E04A-4E4F-B91A-052B203DC495}" type="pres">
      <dgm:prSet presAssocID="{68CF123D-8C95-4B14-A6C5-5068669636AC}" presName="rootComposite" presStyleCnt="0"/>
      <dgm:spPr/>
    </dgm:pt>
    <dgm:pt modelId="{D48D6DA6-6953-4DEB-A665-FA9E51B6921B}" type="pres">
      <dgm:prSet presAssocID="{68CF123D-8C95-4B14-A6C5-5068669636AC}" presName="rootText" presStyleLbl="node2" presStyleIdx="3" presStyleCnt="4" custScaleY="84087">
        <dgm:presLayoutVars>
          <dgm:chPref val="3"/>
        </dgm:presLayoutVars>
      </dgm:prSet>
      <dgm:spPr/>
    </dgm:pt>
    <dgm:pt modelId="{979531F4-889A-4906-A1C6-2259D5F3CEBC}" type="pres">
      <dgm:prSet presAssocID="{68CF123D-8C95-4B14-A6C5-5068669636AC}" presName="rootConnector" presStyleLbl="node2" presStyleIdx="3" presStyleCnt="4"/>
      <dgm:spPr/>
    </dgm:pt>
    <dgm:pt modelId="{6248527B-2126-46A2-81EA-041EEF9B79B3}" type="pres">
      <dgm:prSet presAssocID="{68CF123D-8C95-4B14-A6C5-5068669636AC}" presName="hierChild4" presStyleCnt="0"/>
      <dgm:spPr/>
    </dgm:pt>
    <dgm:pt modelId="{56B91EB6-91AC-4F08-B451-5921BFD3E001}" type="pres">
      <dgm:prSet presAssocID="{9D5290C9-8314-42AB-BC63-1804B10E26E4}" presName="Name37" presStyleLbl="parChTrans1D3" presStyleIdx="3" presStyleCnt="4"/>
      <dgm:spPr/>
    </dgm:pt>
    <dgm:pt modelId="{D5893D1F-DC67-4518-B7E5-3E0999D06CA5}" type="pres">
      <dgm:prSet presAssocID="{8702719C-621B-4FF9-8F20-840CDB6B5064}" presName="hierRoot2" presStyleCnt="0">
        <dgm:presLayoutVars>
          <dgm:hierBranch val="init"/>
        </dgm:presLayoutVars>
      </dgm:prSet>
      <dgm:spPr/>
    </dgm:pt>
    <dgm:pt modelId="{B26C92F9-560C-4240-96BD-0F4B5C516266}" type="pres">
      <dgm:prSet presAssocID="{8702719C-621B-4FF9-8F20-840CDB6B5064}" presName="rootComposite" presStyleCnt="0"/>
      <dgm:spPr/>
    </dgm:pt>
    <dgm:pt modelId="{5F44A541-42A6-4B51-B189-C2CF264FA82C}" type="pres">
      <dgm:prSet presAssocID="{8702719C-621B-4FF9-8F20-840CDB6B5064}" presName="rootText" presStyleLbl="node3" presStyleIdx="3" presStyleCnt="4" custScaleY="188520">
        <dgm:presLayoutVars>
          <dgm:chPref val="3"/>
        </dgm:presLayoutVars>
      </dgm:prSet>
      <dgm:spPr/>
    </dgm:pt>
    <dgm:pt modelId="{5C4C4F3D-21C5-4ACA-BAD3-5FBFD8E0BDE8}" type="pres">
      <dgm:prSet presAssocID="{8702719C-621B-4FF9-8F20-840CDB6B5064}" presName="rootConnector" presStyleLbl="node3" presStyleIdx="3" presStyleCnt="4"/>
      <dgm:spPr/>
    </dgm:pt>
    <dgm:pt modelId="{A4313C31-1565-4268-BAE6-8F18ADC8BB67}" type="pres">
      <dgm:prSet presAssocID="{8702719C-621B-4FF9-8F20-840CDB6B5064}" presName="hierChild4" presStyleCnt="0"/>
      <dgm:spPr/>
    </dgm:pt>
    <dgm:pt modelId="{9D50666B-3FAD-4712-A8FA-6C6D5258E542}" type="pres">
      <dgm:prSet presAssocID="{8702719C-621B-4FF9-8F20-840CDB6B5064}" presName="hierChild5" presStyleCnt="0"/>
      <dgm:spPr/>
    </dgm:pt>
    <dgm:pt modelId="{525FB73B-0969-4EFC-95E0-F37B952F08C7}" type="pres">
      <dgm:prSet presAssocID="{68CF123D-8C95-4B14-A6C5-5068669636AC}" presName="hierChild5" presStyleCnt="0"/>
      <dgm:spPr/>
    </dgm:pt>
    <dgm:pt modelId="{24BD6944-5B54-4AAC-AD5E-96C85261D537}" type="pres">
      <dgm:prSet presAssocID="{24F45C12-8E8C-4CE6-8BDF-20E872FD44D5}" presName="hierChild3" presStyleCnt="0"/>
      <dgm:spPr/>
    </dgm:pt>
  </dgm:ptLst>
  <dgm:cxnLst>
    <dgm:cxn modelId="{AE70A501-0CA3-468A-9E73-73FAE1D968D3}" type="presOf" srcId="{BCFDC599-FC06-467B-91FD-4284F995FA07}" destId="{3B3C9BE8-326D-431F-A3C2-2CADDAA3C457}" srcOrd="1" destOrd="0" presId="urn:microsoft.com/office/officeart/2005/8/layout/orgChart1"/>
    <dgm:cxn modelId="{9054F50D-5935-4770-839B-AEB297A4253A}" type="presOf" srcId="{491339B1-B078-4173-8FAF-DF158BD10C22}" destId="{234F705D-F24C-4FBB-8F7D-5088A4AA151E}" srcOrd="0" destOrd="0" presId="urn:microsoft.com/office/officeart/2005/8/layout/orgChart1"/>
    <dgm:cxn modelId="{193BAB0E-64AB-4995-88F1-499800F6459A}" type="presOf" srcId="{8702719C-621B-4FF9-8F20-840CDB6B5064}" destId="{5C4C4F3D-21C5-4ACA-BAD3-5FBFD8E0BDE8}" srcOrd="1" destOrd="0" presId="urn:microsoft.com/office/officeart/2005/8/layout/orgChart1"/>
    <dgm:cxn modelId="{145A801C-2FF0-4AD7-831F-D9D6E30AB882}" type="presOf" srcId="{BCFDC599-FC06-467B-91FD-4284F995FA07}" destId="{A988D832-A43D-470B-97CB-90A354B20AF3}" srcOrd="0" destOrd="0" presId="urn:microsoft.com/office/officeart/2005/8/layout/orgChart1"/>
    <dgm:cxn modelId="{2FB66521-66CC-4AB2-8C93-D065F3165E62}" type="presOf" srcId="{24F45C12-8E8C-4CE6-8BDF-20E872FD44D5}" destId="{DED00A6B-7C01-4A2D-B54F-CDA1391B9737}" srcOrd="0" destOrd="0" presId="urn:microsoft.com/office/officeart/2005/8/layout/orgChart1"/>
    <dgm:cxn modelId="{FE292923-73A5-4232-8FCF-5F0C01338982}" type="presOf" srcId="{963BBF2D-5BA2-4D8E-9562-786A87857BEC}" destId="{33D0229D-DCF6-40A0-8AD9-A23FA92027C4}" srcOrd="0" destOrd="0" presId="urn:microsoft.com/office/officeart/2005/8/layout/orgChart1"/>
    <dgm:cxn modelId="{AD259D24-9750-47AD-9052-1B33D1309620}" type="presOf" srcId="{C69443F1-1C0F-4246-8BAF-07B3E341D8AA}" destId="{8511D8C5-6357-4E66-BC7D-318D7AA9425D}" srcOrd="0" destOrd="0" presId="urn:microsoft.com/office/officeart/2005/8/layout/orgChart1"/>
    <dgm:cxn modelId="{352C7029-A5F3-4DBF-A65C-AC661EF9731A}" type="presOf" srcId="{01121B07-4CA3-4D9B-9E50-67BAB17A1B09}" destId="{79C03662-97D7-4951-8041-417AE769D497}" srcOrd="0" destOrd="0" presId="urn:microsoft.com/office/officeart/2005/8/layout/orgChart1"/>
    <dgm:cxn modelId="{1D93762D-CA04-4BDE-9F60-4FFB39D62172}" type="presOf" srcId="{7BC29239-F6C7-4A00-9585-9B1B41934CFF}" destId="{AEA9A8BE-F03C-463D-9595-D35BF874939E}" srcOrd="0" destOrd="0" presId="urn:microsoft.com/office/officeart/2005/8/layout/orgChart1"/>
    <dgm:cxn modelId="{929B7436-2807-4C1D-AA48-C5F571F1A581}" type="presOf" srcId="{8702719C-621B-4FF9-8F20-840CDB6B5064}" destId="{5F44A541-42A6-4B51-B189-C2CF264FA82C}" srcOrd="0" destOrd="0" presId="urn:microsoft.com/office/officeart/2005/8/layout/orgChart1"/>
    <dgm:cxn modelId="{A5026939-9AF2-43E5-BD49-8CD85D4306B3}" type="presOf" srcId="{75E58613-A5FA-4173-8BB8-D4C9810B5E93}" destId="{A9239DB3-D6A8-443B-AB44-A795A516CC61}" srcOrd="0" destOrd="0" presId="urn:microsoft.com/office/officeart/2005/8/layout/orgChart1"/>
    <dgm:cxn modelId="{DDB22A5D-65EC-4B4B-B071-32AE5FBD1FBC}" type="presOf" srcId="{97C81152-8FA9-4D17-BC91-421497283037}" destId="{6D2F14F7-3B81-4A96-8AD3-42E5AFEF5BE4}" srcOrd="1" destOrd="0" presId="urn:microsoft.com/office/officeart/2005/8/layout/orgChart1"/>
    <dgm:cxn modelId="{A00FED5D-C182-4756-AA2B-989C4F633F37}" type="presOf" srcId="{A50B5F49-37A5-4CF0-BE38-CD261E5AE792}" destId="{8023CD4C-4A81-4231-A4AD-ECDF99EB8C0F}" srcOrd="0" destOrd="0" presId="urn:microsoft.com/office/officeart/2005/8/layout/orgChart1"/>
    <dgm:cxn modelId="{68AA5A60-AD5C-45F0-BDD5-3C39E39BC547}" type="presOf" srcId="{9D5290C9-8314-42AB-BC63-1804B10E26E4}" destId="{56B91EB6-91AC-4F08-B451-5921BFD3E001}" srcOrd="0" destOrd="0" presId="urn:microsoft.com/office/officeart/2005/8/layout/orgChart1"/>
    <dgm:cxn modelId="{58EE5B47-F82D-48C1-8A95-F322E5CC4F8F}" type="presOf" srcId="{25DBC39E-3EA3-4CDF-9BC5-157E4867E6D4}" destId="{6D0601FB-9D7C-4F5A-AE8B-AC4BDB6D6F85}" srcOrd="0" destOrd="0" presId="urn:microsoft.com/office/officeart/2005/8/layout/orgChart1"/>
    <dgm:cxn modelId="{B62A9947-37B7-4660-92FF-216EE39EE9E5}" srcId="{24F45C12-8E8C-4CE6-8BDF-20E872FD44D5}" destId="{97C81152-8FA9-4D17-BC91-421497283037}" srcOrd="1" destOrd="0" parTransId="{C69443F1-1C0F-4246-8BAF-07B3E341D8AA}" sibTransId="{3E29C633-9478-4831-A0D6-1D002C9025F9}"/>
    <dgm:cxn modelId="{5C307948-4353-4286-A3EC-5E9036988BF7}" type="presOf" srcId="{25DBC39E-3EA3-4CDF-9BC5-157E4867E6D4}" destId="{B18C13ED-94B2-4CCA-97EB-237478BD8C33}" srcOrd="1" destOrd="0" presId="urn:microsoft.com/office/officeart/2005/8/layout/orgChart1"/>
    <dgm:cxn modelId="{7550D36C-3132-4D9D-A4EE-9068E879373D}" type="presOf" srcId="{73BDD19A-C111-43CC-A409-B404D1A32702}" destId="{804D1C85-C96D-42D6-AC71-67A4A43FCDA4}" srcOrd="0" destOrd="0" presId="urn:microsoft.com/office/officeart/2005/8/layout/orgChart1"/>
    <dgm:cxn modelId="{AD94324F-BDEE-4E7A-BA90-37A854681E47}" type="presOf" srcId="{822EAF7C-48EC-4F34-AEB5-D4C30E9616A9}" destId="{F20B573D-5871-4580-95D2-6A5ADAB17708}" srcOrd="0" destOrd="0" presId="urn:microsoft.com/office/officeart/2005/8/layout/orgChart1"/>
    <dgm:cxn modelId="{01A47351-58B1-4718-A8AF-8A23C8EA6FF7}" srcId="{24F45C12-8E8C-4CE6-8BDF-20E872FD44D5}" destId="{68CF123D-8C95-4B14-A6C5-5068669636AC}" srcOrd="3" destOrd="0" parTransId="{7BC29239-F6C7-4A00-9585-9B1B41934CFF}" sibTransId="{062DAE27-17FF-423E-B921-26C237950B72}"/>
    <dgm:cxn modelId="{B98CC671-645E-41A2-BDDC-ECEA0E7EA289}" type="presOf" srcId="{665C42D5-5DB0-4FDB-BE82-C0BAD0B9A0C0}" destId="{F7D6FB9A-A5A5-4500-859A-E9FEECE8051A}" srcOrd="1" destOrd="0" presId="urn:microsoft.com/office/officeart/2005/8/layout/orgChart1"/>
    <dgm:cxn modelId="{E0243C75-BAB6-4379-9856-74C935205AFB}" srcId="{24F45C12-8E8C-4CE6-8BDF-20E872FD44D5}" destId="{491339B1-B078-4173-8FAF-DF158BD10C22}" srcOrd="2" destOrd="0" parTransId="{01121B07-4CA3-4D9B-9E50-67BAB17A1B09}" sibTransId="{F325F2CF-72C6-4F4A-BF65-DF36AF316DF6}"/>
    <dgm:cxn modelId="{BB27D87D-4A19-486E-8FD8-2E46A7049B40}" srcId="{A50B5F49-37A5-4CF0-BE38-CD261E5AE792}" destId="{665C42D5-5DB0-4FDB-BE82-C0BAD0B9A0C0}" srcOrd="0" destOrd="0" parTransId="{A10106A6-8F42-4CD5-A2B7-EE7FEB290ECF}" sibTransId="{325DB540-5CC5-4042-B5EF-76285DFCF7A3}"/>
    <dgm:cxn modelId="{376F0986-7505-4F1D-8C4A-B89639A967DD}" type="presOf" srcId="{491339B1-B078-4173-8FAF-DF158BD10C22}" destId="{EF0A3FEC-9FAB-4A72-9278-C23FA7C41DA5}" srcOrd="1" destOrd="0" presId="urn:microsoft.com/office/officeart/2005/8/layout/orgChart1"/>
    <dgm:cxn modelId="{58BBBF89-33D4-45BB-AA8F-591AF5C2D26C}" type="presOf" srcId="{A50B5F49-37A5-4CF0-BE38-CD261E5AE792}" destId="{68D71826-C6B4-499B-B16E-DC95B157BFDB}" srcOrd="1" destOrd="0" presId="urn:microsoft.com/office/officeart/2005/8/layout/orgChart1"/>
    <dgm:cxn modelId="{EB50058D-BA5B-4E26-A587-3D1E0FEE1854}" type="presOf" srcId="{24F45C12-8E8C-4CE6-8BDF-20E872FD44D5}" destId="{D90E8475-D37A-4250-8D11-AC7243CE4356}" srcOrd="1" destOrd="0" presId="urn:microsoft.com/office/officeart/2005/8/layout/orgChart1"/>
    <dgm:cxn modelId="{D6D4698D-3A03-434C-9FBD-0F4654931178}" type="presOf" srcId="{A10106A6-8F42-4CD5-A2B7-EE7FEB290ECF}" destId="{E9F67F54-E586-4A1E-9EC4-C5A6B40FC084}" srcOrd="0" destOrd="0" presId="urn:microsoft.com/office/officeart/2005/8/layout/orgChart1"/>
    <dgm:cxn modelId="{08AA26A3-2DAD-4470-8438-6C810379A536}" srcId="{24F45C12-8E8C-4CE6-8BDF-20E872FD44D5}" destId="{A50B5F49-37A5-4CF0-BE38-CD261E5AE792}" srcOrd="0" destOrd="0" parTransId="{73BDD19A-C111-43CC-A409-B404D1A32702}" sibTransId="{86CCBD0E-C5B6-46AA-AE6C-BF7201377F06}"/>
    <dgm:cxn modelId="{AE1F19A5-9651-45CF-AA0E-38068B390462}" srcId="{68CF123D-8C95-4B14-A6C5-5068669636AC}" destId="{8702719C-621B-4FF9-8F20-840CDB6B5064}" srcOrd="0" destOrd="0" parTransId="{9D5290C9-8314-42AB-BC63-1804B10E26E4}" sibTransId="{D0989984-9160-4287-A05B-BEED1252E750}"/>
    <dgm:cxn modelId="{88873AA6-C30C-4EC4-A3E8-FA8483078872}" type="presOf" srcId="{68CF123D-8C95-4B14-A6C5-5068669636AC}" destId="{D48D6DA6-6953-4DEB-A665-FA9E51B6921B}" srcOrd="0" destOrd="0" presId="urn:microsoft.com/office/officeart/2005/8/layout/orgChart1"/>
    <dgm:cxn modelId="{B5EDD1AA-95B1-4B84-9EF3-794C21DA2EDA}" srcId="{491339B1-B078-4173-8FAF-DF158BD10C22}" destId="{25DBC39E-3EA3-4CDF-9BC5-157E4867E6D4}" srcOrd="0" destOrd="0" parTransId="{75E58613-A5FA-4173-8BB8-D4C9810B5E93}" sibTransId="{F7846AEB-0181-4F3F-AD11-14725D5996E7}"/>
    <dgm:cxn modelId="{8689B9B0-B3B5-48E7-AC23-029A29B8C96F}" srcId="{97C81152-8FA9-4D17-BC91-421497283037}" destId="{BCFDC599-FC06-467B-91FD-4284F995FA07}" srcOrd="0" destOrd="0" parTransId="{822EAF7C-48EC-4F34-AEB5-D4C30E9616A9}" sibTransId="{19885006-D5DB-41D1-9C50-758C67DBC03F}"/>
    <dgm:cxn modelId="{C36106B9-3180-48A3-A3E7-C3DB1757D451}" type="presOf" srcId="{665C42D5-5DB0-4FDB-BE82-C0BAD0B9A0C0}" destId="{76F699BB-EA0A-470E-9CC8-C0F18FD84E2D}" srcOrd="0" destOrd="0" presId="urn:microsoft.com/office/officeart/2005/8/layout/orgChart1"/>
    <dgm:cxn modelId="{DF2044C2-E218-4018-8F73-B38F30E7ABC9}" type="presOf" srcId="{97C81152-8FA9-4D17-BC91-421497283037}" destId="{3466B7CA-15A0-48AD-9488-B4FB2FD2DB50}" srcOrd="0" destOrd="0" presId="urn:microsoft.com/office/officeart/2005/8/layout/orgChart1"/>
    <dgm:cxn modelId="{2D04F2E5-E4D2-4643-A403-5D66394C681B}" type="presOf" srcId="{68CF123D-8C95-4B14-A6C5-5068669636AC}" destId="{979531F4-889A-4906-A1C6-2259D5F3CEBC}" srcOrd="1" destOrd="0" presId="urn:microsoft.com/office/officeart/2005/8/layout/orgChart1"/>
    <dgm:cxn modelId="{61FCF1F4-670F-420C-BB2A-C3DC5907E6F0}" srcId="{963BBF2D-5BA2-4D8E-9562-786A87857BEC}" destId="{24F45C12-8E8C-4CE6-8BDF-20E872FD44D5}" srcOrd="0" destOrd="0" parTransId="{F5A7D8E6-B37F-441C-8230-D4D57E97102C}" sibTransId="{C88AE180-5704-4E08-9A53-8CB39BCD6C60}"/>
    <dgm:cxn modelId="{F417B69C-1546-4821-A35F-38E2511F67A9}" type="presParOf" srcId="{33D0229D-DCF6-40A0-8AD9-A23FA92027C4}" destId="{B892DA95-F96E-47C3-A38C-9C3A974E4B43}" srcOrd="0" destOrd="0" presId="urn:microsoft.com/office/officeart/2005/8/layout/orgChart1"/>
    <dgm:cxn modelId="{03B209D1-4CBA-4596-B284-3F9DD8B0CED3}" type="presParOf" srcId="{B892DA95-F96E-47C3-A38C-9C3A974E4B43}" destId="{635377B0-EDAD-42C2-8E73-DFEBEDB9E1A8}" srcOrd="0" destOrd="0" presId="urn:microsoft.com/office/officeart/2005/8/layout/orgChart1"/>
    <dgm:cxn modelId="{25015924-A223-43EB-88DD-D25DF7416F5C}" type="presParOf" srcId="{635377B0-EDAD-42C2-8E73-DFEBEDB9E1A8}" destId="{DED00A6B-7C01-4A2D-B54F-CDA1391B9737}" srcOrd="0" destOrd="0" presId="urn:microsoft.com/office/officeart/2005/8/layout/orgChart1"/>
    <dgm:cxn modelId="{D5ECA5AC-D76B-451C-9E54-D4BD50A464D3}" type="presParOf" srcId="{635377B0-EDAD-42C2-8E73-DFEBEDB9E1A8}" destId="{D90E8475-D37A-4250-8D11-AC7243CE4356}" srcOrd="1" destOrd="0" presId="urn:microsoft.com/office/officeart/2005/8/layout/orgChart1"/>
    <dgm:cxn modelId="{F3D55CD0-AA7C-4655-9A28-18A750141A40}" type="presParOf" srcId="{B892DA95-F96E-47C3-A38C-9C3A974E4B43}" destId="{43815110-E9B4-4543-B3FE-5B803B09F015}" srcOrd="1" destOrd="0" presId="urn:microsoft.com/office/officeart/2005/8/layout/orgChart1"/>
    <dgm:cxn modelId="{05B47CA6-E038-4991-B31D-A0888C6D08E1}" type="presParOf" srcId="{43815110-E9B4-4543-B3FE-5B803B09F015}" destId="{804D1C85-C96D-42D6-AC71-67A4A43FCDA4}" srcOrd="0" destOrd="0" presId="urn:microsoft.com/office/officeart/2005/8/layout/orgChart1"/>
    <dgm:cxn modelId="{800E0AD3-FBB6-466D-8903-F8BB55F1B10D}" type="presParOf" srcId="{43815110-E9B4-4543-B3FE-5B803B09F015}" destId="{763304CF-EF41-4046-A8C0-A87F73A254A8}" srcOrd="1" destOrd="0" presId="urn:microsoft.com/office/officeart/2005/8/layout/orgChart1"/>
    <dgm:cxn modelId="{A2734F5C-BA95-46EC-9E8B-D3A66751E0EB}" type="presParOf" srcId="{763304CF-EF41-4046-A8C0-A87F73A254A8}" destId="{EADA1FE0-B151-476B-91A2-016E770ED01B}" srcOrd="0" destOrd="0" presId="urn:microsoft.com/office/officeart/2005/8/layout/orgChart1"/>
    <dgm:cxn modelId="{1489EDA9-42A0-45A8-B879-1821E1058870}" type="presParOf" srcId="{EADA1FE0-B151-476B-91A2-016E770ED01B}" destId="{8023CD4C-4A81-4231-A4AD-ECDF99EB8C0F}" srcOrd="0" destOrd="0" presId="urn:microsoft.com/office/officeart/2005/8/layout/orgChart1"/>
    <dgm:cxn modelId="{F5743F8B-7A9B-4673-88B7-061CA7905853}" type="presParOf" srcId="{EADA1FE0-B151-476B-91A2-016E770ED01B}" destId="{68D71826-C6B4-499B-B16E-DC95B157BFDB}" srcOrd="1" destOrd="0" presId="urn:microsoft.com/office/officeart/2005/8/layout/orgChart1"/>
    <dgm:cxn modelId="{6F18E773-4446-4C0C-9828-535A1054BFEC}" type="presParOf" srcId="{763304CF-EF41-4046-A8C0-A87F73A254A8}" destId="{C79B6635-FF42-4662-8F62-46E8185EF6EC}" srcOrd="1" destOrd="0" presId="urn:microsoft.com/office/officeart/2005/8/layout/orgChart1"/>
    <dgm:cxn modelId="{8C9CE567-D922-4B74-9F31-79B9AD05864B}" type="presParOf" srcId="{C79B6635-FF42-4662-8F62-46E8185EF6EC}" destId="{E9F67F54-E586-4A1E-9EC4-C5A6B40FC084}" srcOrd="0" destOrd="0" presId="urn:microsoft.com/office/officeart/2005/8/layout/orgChart1"/>
    <dgm:cxn modelId="{2B06ECD9-AF9B-45C4-9CE3-08F1E8EFC201}" type="presParOf" srcId="{C79B6635-FF42-4662-8F62-46E8185EF6EC}" destId="{90291B6C-1418-4FA9-8587-2768DB6039D2}" srcOrd="1" destOrd="0" presId="urn:microsoft.com/office/officeart/2005/8/layout/orgChart1"/>
    <dgm:cxn modelId="{FE0C6996-61DB-40C7-B0C1-43CCF6D0921E}" type="presParOf" srcId="{90291B6C-1418-4FA9-8587-2768DB6039D2}" destId="{B54BE51E-EF94-49F8-96BA-7CDCFD55A7AB}" srcOrd="0" destOrd="0" presId="urn:microsoft.com/office/officeart/2005/8/layout/orgChart1"/>
    <dgm:cxn modelId="{0C1C433C-99C2-411B-9FAF-9F7C91353DC6}" type="presParOf" srcId="{B54BE51E-EF94-49F8-96BA-7CDCFD55A7AB}" destId="{76F699BB-EA0A-470E-9CC8-C0F18FD84E2D}" srcOrd="0" destOrd="0" presId="urn:microsoft.com/office/officeart/2005/8/layout/orgChart1"/>
    <dgm:cxn modelId="{939097C8-141B-4BE0-8B03-1719EC56CC76}" type="presParOf" srcId="{B54BE51E-EF94-49F8-96BA-7CDCFD55A7AB}" destId="{F7D6FB9A-A5A5-4500-859A-E9FEECE8051A}" srcOrd="1" destOrd="0" presId="urn:microsoft.com/office/officeart/2005/8/layout/orgChart1"/>
    <dgm:cxn modelId="{D527AC6A-E0C6-4B59-9226-9739C2683493}" type="presParOf" srcId="{90291B6C-1418-4FA9-8587-2768DB6039D2}" destId="{A81090C7-1FF0-4D25-80AE-9A506BB97676}" srcOrd="1" destOrd="0" presId="urn:microsoft.com/office/officeart/2005/8/layout/orgChart1"/>
    <dgm:cxn modelId="{1D03BD59-1858-4C3F-9ED4-A22711F880BC}" type="presParOf" srcId="{90291B6C-1418-4FA9-8587-2768DB6039D2}" destId="{0B493523-B859-49FC-8F15-50B0B1D783D4}" srcOrd="2" destOrd="0" presId="urn:microsoft.com/office/officeart/2005/8/layout/orgChart1"/>
    <dgm:cxn modelId="{E84258C4-D2E0-4A55-A302-03812463C3EB}" type="presParOf" srcId="{763304CF-EF41-4046-A8C0-A87F73A254A8}" destId="{5BD5C09E-D508-4D3B-B471-355EF503DBFA}" srcOrd="2" destOrd="0" presId="urn:microsoft.com/office/officeart/2005/8/layout/orgChart1"/>
    <dgm:cxn modelId="{E4A16F02-9986-44D8-99F8-ACEFF5485538}" type="presParOf" srcId="{43815110-E9B4-4543-B3FE-5B803B09F015}" destId="{8511D8C5-6357-4E66-BC7D-318D7AA9425D}" srcOrd="2" destOrd="0" presId="urn:microsoft.com/office/officeart/2005/8/layout/orgChart1"/>
    <dgm:cxn modelId="{862BF86D-43D0-42FC-878B-0A50DF7F8C98}" type="presParOf" srcId="{43815110-E9B4-4543-B3FE-5B803B09F015}" destId="{B2B8471C-A466-475C-82E0-8D7E9FB14516}" srcOrd="3" destOrd="0" presId="urn:microsoft.com/office/officeart/2005/8/layout/orgChart1"/>
    <dgm:cxn modelId="{D0F4A720-C108-498E-84A7-5F8BE4786B8D}" type="presParOf" srcId="{B2B8471C-A466-475C-82E0-8D7E9FB14516}" destId="{F4230757-550B-413A-A7E7-E974979D5D6C}" srcOrd="0" destOrd="0" presId="urn:microsoft.com/office/officeart/2005/8/layout/orgChart1"/>
    <dgm:cxn modelId="{EFD128BE-E8A5-46D4-B9E0-0FB9FEEDB8FC}" type="presParOf" srcId="{F4230757-550B-413A-A7E7-E974979D5D6C}" destId="{3466B7CA-15A0-48AD-9488-B4FB2FD2DB50}" srcOrd="0" destOrd="0" presId="urn:microsoft.com/office/officeart/2005/8/layout/orgChart1"/>
    <dgm:cxn modelId="{82CFD066-5761-44A4-976D-EA783C5DBB29}" type="presParOf" srcId="{F4230757-550B-413A-A7E7-E974979D5D6C}" destId="{6D2F14F7-3B81-4A96-8AD3-42E5AFEF5BE4}" srcOrd="1" destOrd="0" presId="urn:microsoft.com/office/officeart/2005/8/layout/orgChart1"/>
    <dgm:cxn modelId="{DB174446-03A7-483A-BFC0-48F8899C4F61}" type="presParOf" srcId="{B2B8471C-A466-475C-82E0-8D7E9FB14516}" destId="{FF6206CD-56EB-4B78-9634-1CD9BE58DC78}" srcOrd="1" destOrd="0" presId="urn:microsoft.com/office/officeart/2005/8/layout/orgChart1"/>
    <dgm:cxn modelId="{225B856D-5AFD-4F6E-9D90-3C82D15796E2}" type="presParOf" srcId="{FF6206CD-56EB-4B78-9634-1CD9BE58DC78}" destId="{F20B573D-5871-4580-95D2-6A5ADAB17708}" srcOrd="0" destOrd="0" presId="urn:microsoft.com/office/officeart/2005/8/layout/orgChart1"/>
    <dgm:cxn modelId="{042778D4-3F6B-4561-99D1-2EDA0F0CBB3F}" type="presParOf" srcId="{FF6206CD-56EB-4B78-9634-1CD9BE58DC78}" destId="{36CD2245-361A-4E86-92D5-E512DF60CCA1}" srcOrd="1" destOrd="0" presId="urn:microsoft.com/office/officeart/2005/8/layout/orgChart1"/>
    <dgm:cxn modelId="{8555CAD5-541B-4560-835C-C03CBD9E6673}" type="presParOf" srcId="{36CD2245-361A-4E86-92D5-E512DF60CCA1}" destId="{9DA74874-5F06-48BF-8616-59214C21823C}" srcOrd="0" destOrd="0" presId="urn:microsoft.com/office/officeart/2005/8/layout/orgChart1"/>
    <dgm:cxn modelId="{A026B7FB-7A5D-44F8-A989-B5FAAE516DE8}" type="presParOf" srcId="{9DA74874-5F06-48BF-8616-59214C21823C}" destId="{A988D832-A43D-470B-97CB-90A354B20AF3}" srcOrd="0" destOrd="0" presId="urn:microsoft.com/office/officeart/2005/8/layout/orgChart1"/>
    <dgm:cxn modelId="{495E0532-50A8-4355-95B8-05C482F27582}" type="presParOf" srcId="{9DA74874-5F06-48BF-8616-59214C21823C}" destId="{3B3C9BE8-326D-431F-A3C2-2CADDAA3C457}" srcOrd="1" destOrd="0" presId="urn:microsoft.com/office/officeart/2005/8/layout/orgChart1"/>
    <dgm:cxn modelId="{DED9A19E-BA3C-4E0B-B4A7-D2CC44FE750D}" type="presParOf" srcId="{36CD2245-361A-4E86-92D5-E512DF60CCA1}" destId="{30EA3AB8-1318-4EF6-9519-0DFA6E841349}" srcOrd="1" destOrd="0" presId="urn:microsoft.com/office/officeart/2005/8/layout/orgChart1"/>
    <dgm:cxn modelId="{8CD6475B-7A8D-4DA2-8353-5D38D5142CC3}" type="presParOf" srcId="{36CD2245-361A-4E86-92D5-E512DF60CCA1}" destId="{EF0D6A98-87B1-44E6-B749-225AB43B8BC5}" srcOrd="2" destOrd="0" presId="urn:microsoft.com/office/officeart/2005/8/layout/orgChart1"/>
    <dgm:cxn modelId="{B33BC577-1F72-4FF1-A585-49866EFDACEA}" type="presParOf" srcId="{B2B8471C-A466-475C-82E0-8D7E9FB14516}" destId="{24258772-BC77-489E-80A8-9DFA8D09FE0E}" srcOrd="2" destOrd="0" presId="urn:microsoft.com/office/officeart/2005/8/layout/orgChart1"/>
    <dgm:cxn modelId="{3D44D0AA-7EE9-4EF8-AACE-F3D52333E722}" type="presParOf" srcId="{43815110-E9B4-4543-B3FE-5B803B09F015}" destId="{79C03662-97D7-4951-8041-417AE769D497}" srcOrd="4" destOrd="0" presId="urn:microsoft.com/office/officeart/2005/8/layout/orgChart1"/>
    <dgm:cxn modelId="{21A45AFB-B372-426C-BB52-A8BFA15155C1}" type="presParOf" srcId="{43815110-E9B4-4543-B3FE-5B803B09F015}" destId="{8E540F57-C9F5-4BE5-B27B-DF54A2A5898C}" srcOrd="5" destOrd="0" presId="urn:microsoft.com/office/officeart/2005/8/layout/orgChart1"/>
    <dgm:cxn modelId="{8F394C1E-06A1-4FE1-B80E-0F7B8F4BCA6E}" type="presParOf" srcId="{8E540F57-C9F5-4BE5-B27B-DF54A2A5898C}" destId="{D3FF4FCA-A3AF-40BC-85DE-579C282DEBB7}" srcOrd="0" destOrd="0" presId="urn:microsoft.com/office/officeart/2005/8/layout/orgChart1"/>
    <dgm:cxn modelId="{0A6B4ACD-5040-4BB7-B04D-628D3913A5B9}" type="presParOf" srcId="{D3FF4FCA-A3AF-40BC-85DE-579C282DEBB7}" destId="{234F705D-F24C-4FBB-8F7D-5088A4AA151E}" srcOrd="0" destOrd="0" presId="urn:microsoft.com/office/officeart/2005/8/layout/orgChart1"/>
    <dgm:cxn modelId="{71F62EB1-63F8-4410-AD84-2FD38414F65C}" type="presParOf" srcId="{D3FF4FCA-A3AF-40BC-85DE-579C282DEBB7}" destId="{EF0A3FEC-9FAB-4A72-9278-C23FA7C41DA5}" srcOrd="1" destOrd="0" presId="urn:microsoft.com/office/officeart/2005/8/layout/orgChart1"/>
    <dgm:cxn modelId="{E4CC2E23-11D7-4361-B0DE-9EA308DFEF14}" type="presParOf" srcId="{8E540F57-C9F5-4BE5-B27B-DF54A2A5898C}" destId="{47587321-708D-4957-9CD0-8FB5905CC0B5}" srcOrd="1" destOrd="0" presId="urn:microsoft.com/office/officeart/2005/8/layout/orgChart1"/>
    <dgm:cxn modelId="{F6741D8C-8D64-477D-AD83-BA9C5A0899F4}" type="presParOf" srcId="{47587321-708D-4957-9CD0-8FB5905CC0B5}" destId="{A9239DB3-D6A8-443B-AB44-A795A516CC61}" srcOrd="0" destOrd="0" presId="urn:microsoft.com/office/officeart/2005/8/layout/orgChart1"/>
    <dgm:cxn modelId="{3941C147-6AE2-4CD3-BF4C-60749178E4E4}" type="presParOf" srcId="{47587321-708D-4957-9CD0-8FB5905CC0B5}" destId="{2110459A-2E24-4D9B-B8F4-1C49A6F10FB7}" srcOrd="1" destOrd="0" presId="urn:microsoft.com/office/officeart/2005/8/layout/orgChart1"/>
    <dgm:cxn modelId="{7D7439FD-3EDD-42B0-BD71-5A5C3D6AE88F}" type="presParOf" srcId="{2110459A-2E24-4D9B-B8F4-1C49A6F10FB7}" destId="{9075D013-C168-4CF0-B1FE-6F79CDE72146}" srcOrd="0" destOrd="0" presId="urn:microsoft.com/office/officeart/2005/8/layout/orgChart1"/>
    <dgm:cxn modelId="{AF9F3CAF-A765-4B02-84C2-82DF19F12F9C}" type="presParOf" srcId="{9075D013-C168-4CF0-B1FE-6F79CDE72146}" destId="{6D0601FB-9D7C-4F5A-AE8B-AC4BDB6D6F85}" srcOrd="0" destOrd="0" presId="urn:microsoft.com/office/officeart/2005/8/layout/orgChart1"/>
    <dgm:cxn modelId="{AF8C2EA1-3C14-4C50-9F6F-4FE7A57D7C80}" type="presParOf" srcId="{9075D013-C168-4CF0-B1FE-6F79CDE72146}" destId="{B18C13ED-94B2-4CCA-97EB-237478BD8C33}" srcOrd="1" destOrd="0" presId="urn:microsoft.com/office/officeart/2005/8/layout/orgChart1"/>
    <dgm:cxn modelId="{3A1A76E3-C987-4583-A6D2-4A40DB13BAAC}" type="presParOf" srcId="{2110459A-2E24-4D9B-B8F4-1C49A6F10FB7}" destId="{9B398012-9EEE-46E3-A7A3-F130A507B487}" srcOrd="1" destOrd="0" presId="urn:microsoft.com/office/officeart/2005/8/layout/orgChart1"/>
    <dgm:cxn modelId="{2EE29EF5-A9A7-4E3D-82E9-92E53AD92F6A}" type="presParOf" srcId="{2110459A-2E24-4D9B-B8F4-1C49A6F10FB7}" destId="{8D277401-4DFF-43F5-B486-0E18D522FB57}" srcOrd="2" destOrd="0" presId="urn:microsoft.com/office/officeart/2005/8/layout/orgChart1"/>
    <dgm:cxn modelId="{F8E980C3-1CAD-4FAA-9BB1-80DEE0D32266}" type="presParOf" srcId="{8E540F57-C9F5-4BE5-B27B-DF54A2A5898C}" destId="{D26EF753-6E3C-46C1-A33D-5B5C5127DAC0}" srcOrd="2" destOrd="0" presId="urn:microsoft.com/office/officeart/2005/8/layout/orgChart1"/>
    <dgm:cxn modelId="{417BB548-4545-4099-AF6A-36C3EEE8D267}" type="presParOf" srcId="{43815110-E9B4-4543-B3FE-5B803B09F015}" destId="{AEA9A8BE-F03C-463D-9595-D35BF874939E}" srcOrd="6" destOrd="0" presId="urn:microsoft.com/office/officeart/2005/8/layout/orgChart1"/>
    <dgm:cxn modelId="{1BF5D68E-B3AF-4998-A3CB-0C246339C184}" type="presParOf" srcId="{43815110-E9B4-4543-B3FE-5B803B09F015}" destId="{F5D0A10F-115C-4966-8924-DEAB220BB3B8}" srcOrd="7" destOrd="0" presId="urn:microsoft.com/office/officeart/2005/8/layout/orgChart1"/>
    <dgm:cxn modelId="{B2020005-9AC0-485E-97FD-D0F946DDE1A9}" type="presParOf" srcId="{F5D0A10F-115C-4966-8924-DEAB220BB3B8}" destId="{1230BFD0-E04A-4E4F-B91A-052B203DC495}" srcOrd="0" destOrd="0" presId="urn:microsoft.com/office/officeart/2005/8/layout/orgChart1"/>
    <dgm:cxn modelId="{E361272B-FC6C-46CA-B40C-DE739FC8E83B}" type="presParOf" srcId="{1230BFD0-E04A-4E4F-B91A-052B203DC495}" destId="{D48D6DA6-6953-4DEB-A665-FA9E51B6921B}" srcOrd="0" destOrd="0" presId="urn:microsoft.com/office/officeart/2005/8/layout/orgChart1"/>
    <dgm:cxn modelId="{9EFCD827-2C75-406F-AC81-3A16A9A004B2}" type="presParOf" srcId="{1230BFD0-E04A-4E4F-B91A-052B203DC495}" destId="{979531F4-889A-4906-A1C6-2259D5F3CEBC}" srcOrd="1" destOrd="0" presId="urn:microsoft.com/office/officeart/2005/8/layout/orgChart1"/>
    <dgm:cxn modelId="{21AF2D7E-E2A5-49DC-BA5F-3B06E39C6FF2}" type="presParOf" srcId="{F5D0A10F-115C-4966-8924-DEAB220BB3B8}" destId="{6248527B-2126-46A2-81EA-041EEF9B79B3}" srcOrd="1" destOrd="0" presId="urn:microsoft.com/office/officeart/2005/8/layout/orgChart1"/>
    <dgm:cxn modelId="{34265400-A6A0-4F1D-BF70-F8C96D073683}" type="presParOf" srcId="{6248527B-2126-46A2-81EA-041EEF9B79B3}" destId="{56B91EB6-91AC-4F08-B451-5921BFD3E001}" srcOrd="0" destOrd="0" presId="urn:microsoft.com/office/officeart/2005/8/layout/orgChart1"/>
    <dgm:cxn modelId="{14976C27-5337-40EB-B943-79177816250A}" type="presParOf" srcId="{6248527B-2126-46A2-81EA-041EEF9B79B3}" destId="{D5893D1F-DC67-4518-B7E5-3E0999D06CA5}" srcOrd="1" destOrd="0" presId="urn:microsoft.com/office/officeart/2005/8/layout/orgChart1"/>
    <dgm:cxn modelId="{830C7679-4E30-4EE7-81ED-4D72DAC4E8C9}" type="presParOf" srcId="{D5893D1F-DC67-4518-B7E5-3E0999D06CA5}" destId="{B26C92F9-560C-4240-96BD-0F4B5C516266}" srcOrd="0" destOrd="0" presId="urn:microsoft.com/office/officeart/2005/8/layout/orgChart1"/>
    <dgm:cxn modelId="{9769B7D7-670C-456F-98AB-738BD30A10D8}" type="presParOf" srcId="{B26C92F9-560C-4240-96BD-0F4B5C516266}" destId="{5F44A541-42A6-4B51-B189-C2CF264FA82C}" srcOrd="0" destOrd="0" presId="urn:microsoft.com/office/officeart/2005/8/layout/orgChart1"/>
    <dgm:cxn modelId="{202CD209-A8F0-4043-BEE8-3EBCF9EF0D96}" type="presParOf" srcId="{B26C92F9-560C-4240-96BD-0F4B5C516266}" destId="{5C4C4F3D-21C5-4ACA-BAD3-5FBFD8E0BDE8}" srcOrd="1" destOrd="0" presId="urn:microsoft.com/office/officeart/2005/8/layout/orgChart1"/>
    <dgm:cxn modelId="{16A57612-52E4-4654-87E3-49B6F996D777}" type="presParOf" srcId="{D5893D1F-DC67-4518-B7E5-3E0999D06CA5}" destId="{A4313C31-1565-4268-BAE6-8F18ADC8BB67}" srcOrd="1" destOrd="0" presId="urn:microsoft.com/office/officeart/2005/8/layout/orgChart1"/>
    <dgm:cxn modelId="{81C4E3FF-9DC6-45F9-B2D4-EEC09531461D}" type="presParOf" srcId="{D5893D1F-DC67-4518-B7E5-3E0999D06CA5}" destId="{9D50666B-3FAD-4712-A8FA-6C6D5258E542}" srcOrd="2" destOrd="0" presId="urn:microsoft.com/office/officeart/2005/8/layout/orgChart1"/>
    <dgm:cxn modelId="{77829AC1-F4E1-48CC-896C-71DFA33524AC}" type="presParOf" srcId="{F5D0A10F-115C-4966-8924-DEAB220BB3B8}" destId="{525FB73B-0969-4EFC-95E0-F37B952F08C7}" srcOrd="2" destOrd="0" presId="urn:microsoft.com/office/officeart/2005/8/layout/orgChart1"/>
    <dgm:cxn modelId="{F7E65229-4715-40AD-89F6-67608D68D72D}" type="presParOf" srcId="{B892DA95-F96E-47C3-A38C-9C3A974E4B43}" destId="{24BD6944-5B54-4AAC-AD5E-96C85261D537}" srcOrd="2" destOrd="0" presId="urn:microsoft.com/office/officeart/2005/8/layout/orgChar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556BF099-CB15-4F19-8906-523C5547250A}" type="doc">
      <dgm:prSet loTypeId="urn:microsoft.com/office/officeart/2005/8/layout/vList3" loCatId="picture" qsTypeId="urn:microsoft.com/office/officeart/2005/8/quickstyle/simple1" qsCatId="simple" csTypeId="urn:microsoft.com/office/officeart/2005/8/colors/colorful1" csCatId="colorful" phldr="1"/>
      <dgm:spPr/>
    </dgm:pt>
    <dgm:pt modelId="{95812FEC-E247-4EFB-ABA8-759C89537632}">
      <dgm:prSet phldrT="[Text]" custT="1"/>
      <dgm:spPr/>
      <dgm:t>
        <a:bodyPr/>
        <a:lstStyle/>
        <a:p>
          <a:r>
            <a:rPr lang="en-IN" sz="2800" b="1" i="0" kern="1200" dirty="0">
              <a:latin typeface="Times New Roman" panose="02020603050405020304" pitchFamily="18" charset="0"/>
              <a:cs typeface="Times New Roman" panose="02020603050405020304" pitchFamily="18" charset="0"/>
            </a:rPr>
            <a:t>One Nation One Subscription</a:t>
          </a:r>
          <a:r>
            <a:rPr lang="en-IN" sz="2800" i="1" kern="1200" dirty="0">
              <a:latin typeface="Times New Roman" panose="02020603050405020304" pitchFamily="18" charset="0"/>
              <a:cs typeface="Times New Roman" panose="02020603050405020304" pitchFamily="18" charset="0"/>
            </a:rPr>
            <a:t> </a:t>
          </a:r>
        </a:p>
        <a:p>
          <a:r>
            <a:rPr lang="en-IN" sz="2000" i="1" kern="1200" dirty="0">
              <a:latin typeface="Times New Roman" panose="02020603050405020304" pitchFamily="18" charset="0"/>
              <a:ea typeface="+mn-ea"/>
              <a:cs typeface="Times New Roman" panose="02020603050405020304" pitchFamily="18" charset="0"/>
            </a:rPr>
            <a:t>Expanding access </a:t>
          </a:r>
          <a:r>
            <a:rPr lang="en-IN" sz="2000" i="1" kern="1200" dirty="0">
              <a:latin typeface="Times New Roman" panose="02020603050405020304" pitchFamily="18" charset="0"/>
              <a:ea typeface="+mn-ea"/>
              <a:cs typeface="Times New Roman" panose="02020603050405020304" pitchFamily="18" charset="0"/>
              <a:hlinkClick xmlns:r="http://schemas.openxmlformats.org/officeDocument/2006/relationships" r:id="rId1" action="ppaction://hlinksldjump">
                <a:extLst>
                  <a:ext uri="{A12FA001-AC4F-418D-AE19-62706E023703}">
                    <ahyp:hlinkClr xmlns:ahyp="http://schemas.microsoft.com/office/drawing/2018/hyperlinkcolor" val="tx"/>
                  </a:ext>
                </a:extLst>
              </a:hlinkClick>
            </a:rPr>
            <a:t>through</a:t>
          </a:r>
          <a:r>
            <a:rPr lang="en-IN" sz="2000" i="1" kern="1200" dirty="0">
              <a:latin typeface="Times New Roman" panose="02020603050405020304" pitchFamily="18" charset="0"/>
              <a:ea typeface="+mn-ea"/>
              <a:cs typeface="Times New Roman" panose="02020603050405020304" pitchFamily="18" charset="0"/>
            </a:rPr>
            <a:t> a </a:t>
          </a:r>
          <a:r>
            <a:rPr lang="en-IN" sz="2000" i="1" kern="1200" dirty="0">
              <a:latin typeface="Times New Roman" panose="02020603050405020304" pitchFamily="18" charset="0"/>
              <a:cs typeface="Times New Roman" panose="02020603050405020304" pitchFamily="18" charset="0"/>
            </a:rPr>
            <a:t>national consortium</a:t>
          </a:r>
          <a:endParaRPr lang="en-IN" sz="2800" i="1" kern="1200" dirty="0">
            <a:latin typeface="Times New Roman" panose="02020603050405020304" pitchFamily="18" charset="0"/>
            <a:cs typeface="Times New Roman" panose="02020603050405020304" pitchFamily="18" charset="0"/>
          </a:endParaRPr>
        </a:p>
      </dgm:t>
    </dgm:pt>
    <dgm:pt modelId="{A0C079B0-7867-4F90-BB23-DC5DCFA7DB4F}" type="parTrans" cxnId="{6C765C92-0FF4-4613-AA16-E7557BA4349C}">
      <dgm:prSet/>
      <dgm:spPr/>
      <dgm:t>
        <a:bodyPr/>
        <a:lstStyle/>
        <a:p>
          <a:endParaRPr lang="en-IN"/>
        </a:p>
      </dgm:t>
    </dgm:pt>
    <dgm:pt modelId="{B7B4EB82-8B57-4D26-BDBB-5D063CA0D5DA}" type="sibTrans" cxnId="{6C765C92-0FF4-4613-AA16-E7557BA4349C}">
      <dgm:prSet/>
      <dgm:spPr/>
      <dgm:t>
        <a:bodyPr/>
        <a:lstStyle/>
        <a:p>
          <a:endParaRPr lang="en-IN"/>
        </a:p>
      </dgm:t>
    </dgm:pt>
    <dgm:pt modelId="{3DA1E3DF-21E0-4216-8019-B1523159A235}">
      <dgm:prSet phldrT="[Text]" custT="1"/>
      <dgm:spPr/>
      <dgm:t>
        <a:bodyPr/>
        <a:lstStyle/>
        <a:p>
          <a:r>
            <a:rPr lang="en-IN" sz="2800" b="1" i="0" dirty="0">
              <a:latin typeface="Times New Roman" panose="02020603050405020304" pitchFamily="18" charset="0"/>
              <a:cs typeface="Times New Roman" panose="02020603050405020304" pitchFamily="18" charset="0"/>
            </a:rPr>
            <a:t>Indian journals and repositories </a:t>
          </a:r>
        </a:p>
        <a:p>
          <a:r>
            <a:rPr lang="en-IN" sz="2000" i="1" dirty="0">
              <a:latin typeface="Times New Roman" panose="02020603050405020304" pitchFamily="18" charset="0"/>
              <a:cs typeface="Times New Roman" panose="02020603050405020304" pitchFamily="18" charset="0"/>
            </a:rPr>
            <a:t>Increase visibility and access of Indian research</a:t>
          </a:r>
          <a:r>
            <a:rPr lang="en-IN" sz="2800" i="1" dirty="0">
              <a:latin typeface="Times New Roman" panose="02020603050405020304" pitchFamily="18" charset="0"/>
              <a:cs typeface="Times New Roman" panose="02020603050405020304" pitchFamily="18" charset="0"/>
            </a:rPr>
            <a:t> </a:t>
          </a:r>
        </a:p>
      </dgm:t>
    </dgm:pt>
    <dgm:pt modelId="{80BCB132-F401-4CE6-B30C-ECA10503DDDD}" type="parTrans" cxnId="{680086A0-AC27-4E8D-B8CB-D4B5EC1C1719}">
      <dgm:prSet/>
      <dgm:spPr/>
      <dgm:t>
        <a:bodyPr/>
        <a:lstStyle/>
        <a:p>
          <a:endParaRPr lang="en-IN"/>
        </a:p>
      </dgm:t>
    </dgm:pt>
    <dgm:pt modelId="{1AA89EFF-9F5A-45FD-BFF9-73FC90C4FEC6}" type="sibTrans" cxnId="{680086A0-AC27-4E8D-B8CB-D4B5EC1C1719}">
      <dgm:prSet/>
      <dgm:spPr/>
      <dgm:t>
        <a:bodyPr/>
        <a:lstStyle/>
        <a:p>
          <a:endParaRPr lang="en-IN"/>
        </a:p>
      </dgm:t>
    </dgm:pt>
    <dgm:pt modelId="{A9A19424-B7BF-4AAA-ABFD-696387AA5A28}">
      <dgm:prSet phldrT="[Text]" custT="1"/>
      <dgm:spPr/>
      <dgm:t>
        <a:bodyPr/>
        <a:lstStyle/>
        <a:p>
          <a:r>
            <a:rPr lang="en-IN" sz="2800" b="1" i="0">
              <a:effectLst/>
              <a:latin typeface="Times New Roman" panose="02020603050405020304" pitchFamily="18" charset="0"/>
              <a:ea typeface="Calibri" panose="020F0502020204030204" pitchFamily="34" charset="0"/>
              <a:cs typeface="Times New Roman" panose="02020603050405020304" pitchFamily="18" charset="0"/>
            </a:rPr>
            <a:t>New Research Evaluation </a:t>
          </a:r>
          <a:r>
            <a:rPr lang="en-IN" sz="2800" b="1" i="0">
              <a:effectLst/>
              <a:latin typeface="Times New Roman" panose="02020603050405020304" pitchFamily="18" charset="0"/>
              <a:ea typeface="Calibri" panose="020F0502020204030204" pitchFamily="34" charset="0"/>
              <a:cs typeface="Times New Roman" panose="02020603050405020304" pitchFamily="18" charset="0"/>
              <a:hlinkClick xmlns:r="http://schemas.openxmlformats.org/officeDocument/2006/relationships" r:id="rId2" action="ppaction://hlinksldjump">
                <a:extLst>
                  <a:ext uri="{A12FA001-AC4F-418D-AE19-62706E023703}">
                    <ahyp:hlinkClr xmlns:ahyp="http://schemas.microsoft.com/office/drawing/2018/hyperlinkcolor" val="tx"/>
                  </a:ext>
                </a:extLst>
              </a:hlinkClick>
            </a:rPr>
            <a:t>Methods</a:t>
          </a:r>
          <a:r>
            <a:rPr lang="en-IN" sz="2800" b="1" i="0">
              <a:effectLst/>
              <a:latin typeface="Times New Roman" panose="02020603050405020304" pitchFamily="18" charset="0"/>
              <a:ea typeface="Calibri" panose="020F0502020204030204" pitchFamily="34" charset="0"/>
              <a:cs typeface="Times New Roman" panose="02020603050405020304" pitchFamily="18" charset="0"/>
            </a:rPr>
            <a:t> </a:t>
          </a:r>
        </a:p>
        <a:p>
          <a:r>
            <a:rPr lang="en-IN" sz="2000" i="1">
              <a:effectLst/>
              <a:latin typeface="Times New Roman" panose="02020603050405020304" pitchFamily="18" charset="0"/>
              <a:ea typeface="Calibri" panose="020F0502020204030204" pitchFamily="34" charset="0"/>
              <a:cs typeface="Times New Roman" panose="02020603050405020304" pitchFamily="18" charset="0"/>
            </a:rPr>
            <a:t>Lesser dependence on Journals  </a:t>
          </a:r>
          <a:endParaRPr lang="en-IN" sz="2000" i="1" dirty="0">
            <a:latin typeface="Times New Roman" panose="02020603050405020304" pitchFamily="18" charset="0"/>
            <a:cs typeface="Times New Roman" panose="02020603050405020304" pitchFamily="18" charset="0"/>
          </a:endParaRPr>
        </a:p>
      </dgm:t>
    </dgm:pt>
    <dgm:pt modelId="{4864C5E1-5137-40C5-A09A-8354A5A4D3D9}" type="parTrans" cxnId="{A14C5D66-03AB-4666-B42D-5EF9EBF69673}">
      <dgm:prSet/>
      <dgm:spPr/>
      <dgm:t>
        <a:bodyPr/>
        <a:lstStyle/>
        <a:p>
          <a:endParaRPr lang="en-IN"/>
        </a:p>
      </dgm:t>
    </dgm:pt>
    <dgm:pt modelId="{01CABF55-6CE6-41ED-A7E2-B930091B22F0}" type="sibTrans" cxnId="{A14C5D66-03AB-4666-B42D-5EF9EBF69673}">
      <dgm:prSet/>
      <dgm:spPr/>
      <dgm:t>
        <a:bodyPr/>
        <a:lstStyle/>
        <a:p>
          <a:endParaRPr lang="en-IN"/>
        </a:p>
      </dgm:t>
    </dgm:pt>
    <dgm:pt modelId="{D6F65024-5F64-4FF9-8069-50C6FF237FA1}" type="pres">
      <dgm:prSet presAssocID="{556BF099-CB15-4F19-8906-523C5547250A}" presName="linearFlow" presStyleCnt="0">
        <dgm:presLayoutVars>
          <dgm:dir/>
          <dgm:resizeHandles val="exact"/>
        </dgm:presLayoutVars>
      </dgm:prSet>
      <dgm:spPr/>
    </dgm:pt>
    <dgm:pt modelId="{68982EDA-AFAA-4243-BA3D-71F32C511023}" type="pres">
      <dgm:prSet presAssocID="{95812FEC-E247-4EFB-ABA8-759C89537632}" presName="composite" presStyleCnt="0"/>
      <dgm:spPr/>
    </dgm:pt>
    <dgm:pt modelId="{4F20A7F5-2FE3-4050-B6AA-8D88CE397032}" type="pres">
      <dgm:prSet presAssocID="{95812FEC-E247-4EFB-ABA8-759C89537632}" presName="imgShp" presStyleLbl="fgImgPlace1" presStyleIdx="0"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dgm:spPr>
      <dgm:extLst>
        <a:ext uri="{E40237B7-FDA0-4F09-8148-C483321AD2D9}">
          <dgm14:cNvPr xmlns:dgm14="http://schemas.microsoft.com/office/drawing/2010/diagram" id="0" name="" descr="Lightbulb and pencil with solid fill"/>
        </a:ext>
      </dgm:extLst>
    </dgm:pt>
    <dgm:pt modelId="{AC5D1BCC-D73B-49F1-8A46-4E92FEA41E74}" type="pres">
      <dgm:prSet presAssocID="{95812FEC-E247-4EFB-ABA8-759C89537632}" presName="txShp" presStyleLbl="node1" presStyleIdx="0" presStyleCnt="3">
        <dgm:presLayoutVars>
          <dgm:bulletEnabled val="1"/>
        </dgm:presLayoutVars>
      </dgm:prSet>
      <dgm:spPr/>
    </dgm:pt>
    <dgm:pt modelId="{936B0386-057C-422D-AF6D-62BDFA4FA59C}" type="pres">
      <dgm:prSet presAssocID="{B7B4EB82-8B57-4D26-BDBB-5D063CA0D5DA}" presName="spacing" presStyleCnt="0"/>
      <dgm:spPr/>
    </dgm:pt>
    <dgm:pt modelId="{EAABA81A-C4B6-4AB4-9E69-18925ACD5297}" type="pres">
      <dgm:prSet presAssocID="{3DA1E3DF-21E0-4216-8019-B1523159A235}" presName="composite" presStyleCnt="0"/>
      <dgm:spPr/>
    </dgm:pt>
    <dgm:pt modelId="{87D0B8F8-B503-4044-9FB2-5398E4D78270}" type="pres">
      <dgm:prSet presAssocID="{3DA1E3DF-21E0-4216-8019-B1523159A235}" presName="imgShp" presStyleLbl="fgImgPlace1" presStyleIdx="1" presStyleCnt="3"/>
      <dgm:spPr>
        <a:blipFill rotWithShape="1">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dgm:spPr>
    </dgm:pt>
    <dgm:pt modelId="{25822FA8-DDA8-4586-A1FF-62D275C30AAA}" type="pres">
      <dgm:prSet presAssocID="{3DA1E3DF-21E0-4216-8019-B1523159A235}" presName="txShp" presStyleLbl="node1" presStyleIdx="1" presStyleCnt="3">
        <dgm:presLayoutVars>
          <dgm:bulletEnabled val="1"/>
        </dgm:presLayoutVars>
      </dgm:prSet>
      <dgm:spPr/>
    </dgm:pt>
    <dgm:pt modelId="{A8E96281-B4AE-49D8-8DDA-77231F53E515}" type="pres">
      <dgm:prSet presAssocID="{1AA89EFF-9F5A-45FD-BFF9-73FC90C4FEC6}" presName="spacing" presStyleCnt="0"/>
      <dgm:spPr/>
    </dgm:pt>
    <dgm:pt modelId="{D0CD99A8-FF19-45A8-B60E-3BF3C69BC181}" type="pres">
      <dgm:prSet presAssocID="{A9A19424-B7BF-4AAA-ABFD-696387AA5A28}" presName="composite" presStyleCnt="0"/>
      <dgm:spPr/>
    </dgm:pt>
    <dgm:pt modelId="{9BCF443D-AE7B-4127-B3FA-B7781D79B06B}" type="pres">
      <dgm:prSet presAssocID="{A9A19424-B7BF-4AAA-ABFD-696387AA5A28}" presName="imgShp" presStyleLbl="fgImgPlace1" presStyleIdx="2" presStyleCnt="3"/>
      <dgm:spPr>
        <a:blipFill rotWithShape="1">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a:blipFill>
      </dgm:spPr>
    </dgm:pt>
    <dgm:pt modelId="{2EA532D2-76C6-4318-B5D4-8EE84E690878}" type="pres">
      <dgm:prSet presAssocID="{A9A19424-B7BF-4AAA-ABFD-696387AA5A28}" presName="txShp" presStyleLbl="node1" presStyleIdx="2" presStyleCnt="3">
        <dgm:presLayoutVars>
          <dgm:bulletEnabled val="1"/>
        </dgm:presLayoutVars>
      </dgm:prSet>
      <dgm:spPr/>
    </dgm:pt>
  </dgm:ptLst>
  <dgm:cxnLst>
    <dgm:cxn modelId="{6877A01A-7F5B-49C5-9C03-BA0D7870D985}" type="presOf" srcId="{556BF099-CB15-4F19-8906-523C5547250A}" destId="{D6F65024-5F64-4FF9-8069-50C6FF237FA1}" srcOrd="0" destOrd="0" presId="urn:microsoft.com/office/officeart/2005/8/layout/vList3"/>
    <dgm:cxn modelId="{D9748362-02D6-4819-AB57-DA5490813FC3}" type="presOf" srcId="{3DA1E3DF-21E0-4216-8019-B1523159A235}" destId="{25822FA8-DDA8-4586-A1FF-62D275C30AAA}" srcOrd="0" destOrd="0" presId="urn:microsoft.com/office/officeart/2005/8/layout/vList3"/>
    <dgm:cxn modelId="{A14C5D66-03AB-4666-B42D-5EF9EBF69673}" srcId="{556BF099-CB15-4F19-8906-523C5547250A}" destId="{A9A19424-B7BF-4AAA-ABFD-696387AA5A28}" srcOrd="2" destOrd="0" parTransId="{4864C5E1-5137-40C5-A09A-8354A5A4D3D9}" sibTransId="{01CABF55-6CE6-41ED-A7E2-B930091B22F0}"/>
    <dgm:cxn modelId="{6C765C92-0FF4-4613-AA16-E7557BA4349C}" srcId="{556BF099-CB15-4F19-8906-523C5547250A}" destId="{95812FEC-E247-4EFB-ABA8-759C89537632}" srcOrd="0" destOrd="0" parTransId="{A0C079B0-7867-4F90-BB23-DC5DCFA7DB4F}" sibTransId="{B7B4EB82-8B57-4D26-BDBB-5D063CA0D5DA}"/>
    <dgm:cxn modelId="{680086A0-AC27-4E8D-B8CB-D4B5EC1C1719}" srcId="{556BF099-CB15-4F19-8906-523C5547250A}" destId="{3DA1E3DF-21E0-4216-8019-B1523159A235}" srcOrd="1" destOrd="0" parTransId="{80BCB132-F401-4CE6-B30C-ECA10503DDDD}" sibTransId="{1AA89EFF-9F5A-45FD-BFF9-73FC90C4FEC6}"/>
    <dgm:cxn modelId="{5DA46FD3-B36D-44D7-B7A5-434C0D89F699}" type="presOf" srcId="{A9A19424-B7BF-4AAA-ABFD-696387AA5A28}" destId="{2EA532D2-76C6-4318-B5D4-8EE84E690878}" srcOrd="0" destOrd="0" presId="urn:microsoft.com/office/officeart/2005/8/layout/vList3"/>
    <dgm:cxn modelId="{A02E80FC-FBC1-41E5-B87E-EC40DFBA40DC}" type="presOf" srcId="{95812FEC-E247-4EFB-ABA8-759C89537632}" destId="{AC5D1BCC-D73B-49F1-8A46-4E92FEA41E74}" srcOrd="0" destOrd="0" presId="urn:microsoft.com/office/officeart/2005/8/layout/vList3"/>
    <dgm:cxn modelId="{F195C782-1370-411B-91D6-BCC01E13A078}" type="presParOf" srcId="{D6F65024-5F64-4FF9-8069-50C6FF237FA1}" destId="{68982EDA-AFAA-4243-BA3D-71F32C511023}" srcOrd="0" destOrd="0" presId="urn:microsoft.com/office/officeart/2005/8/layout/vList3"/>
    <dgm:cxn modelId="{56085ABC-5552-49FF-8870-3EA7B53F1CDC}" type="presParOf" srcId="{68982EDA-AFAA-4243-BA3D-71F32C511023}" destId="{4F20A7F5-2FE3-4050-B6AA-8D88CE397032}" srcOrd="0" destOrd="0" presId="urn:microsoft.com/office/officeart/2005/8/layout/vList3"/>
    <dgm:cxn modelId="{3FAC7012-25EF-45A8-942D-3C7186CFC44A}" type="presParOf" srcId="{68982EDA-AFAA-4243-BA3D-71F32C511023}" destId="{AC5D1BCC-D73B-49F1-8A46-4E92FEA41E74}" srcOrd="1" destOrd="0" presId="urn:microsoft.com/office/officeart/2005/8/layout/vList3"/>
    <dgm:cxn modelId="{45C455D0-BB31-46A6-9C76-0D915C33427C}" type="presParOf" srcId="{D6F65024-5F64-4FF9-8069-50C6FF237FA1}" destId="{936B0386-057C-422D-AF6D-62BDFA4FA59C}" srcOrd="1" destOrd="0" presId="urn:microsoft.com/office/officeart/2005/8/layout/vList3"/>
    <dgm:cxn modelId="{493E72DC-BBBC-48BC-BA7E-6CD7A7380DF1}" type="presParOf" srcId="{D6F65024-5F64-4FF9-8069-50C6FF237FA1}" destId="{EAABA81A-C4B6-4AB4-9E69-18925ACD5297}" srcOrd="2" destOrd="0" presId="urn:microsoft.com/office/officeart/2005/8/layout/vList3"/>
    <dgm:cxn modelId="{345FC903-1A3C-437C-BA7A-57DC0B797DE9}" type="presParOf" srcId="{EAABA81A-C4B6-4AB4-9E69-18925ACD5297}" destId="{87D0B8F8-B503-4044-9FB2-5398E4D78270}" srcOrd="0" destOrd="0" presId="urn:microsoft.com/office/officeart/2005/8/layout/vList3"/>
    <dgm:cxn modelId="{0383E6BA-82E7-4C41-8541-5835B9BE18F7}" type="presParOf" srcId="{EAABA81A-C4B6-4AB4-9E69-18925ACD5297}" destId="{25822FA8-DDA8-4586-A1FF-62D275C30AAA}" srcOrd="1" destOrd="0" presId="urn:microsoft.com/office/officeart/2005/8/layout/vList3"/>
    <dgm:cxn modelId="{C4B668E5-0FA5-472D-9F84-2E53F0AF29C5}" type="presParOf" srcId="{D6F65024-5F64-4FF9-8069-50C6FF237FA1}" destId="{A8E96281-B4AE-49D8-8DDA-77231F53E515}" srcOrd="3" destOrd="0" presId="urn:microsoft.com/office/officeart/2005/8/layout/vList3"/>
    <dgm:cxn modelId="{79428DB7-93D2-4469-8127-5961C2CE1299}" type="presParOf" srcId="{D6F65024-5F64-4FF9-8069-50C6FF237FA1}" destId="{D0CD99A8-FF19-45A8-B60E-3BF3C69BC181}" srcOrd="4" destOrd="0" presId="urn:microsoft.com/office/officeart/2005/8/layout/vList3"/>
    <dgm:cxn modelId="{F8F0FB1E-6DDC-4CAB-98E6-B16D98083352}" type="presParOf" srcId="{D0CD99A8-FF19-45A8-B60E-3BF3C69BC181}" destId="{9BCF443D-AE7B-4127-B3FA-B7781D79B06B}" srcOrd="0" destOrd="0" presId="urn:microsoft.com/office/officeart/2005/8/layout/vList3"/>
    <dgm:cxn modelId="{6E86FADC-FED3-46C9-A184-8ECDE438F518}" type="presParOf" srcId="{D0CD99A8-FF19-45A8-B60E-3BF3C69BC181}" destId="{2EA532D2-76C6-4318-B5D4-8EE84E690878}" srcOrd="1" destOrd="0" presId="urn:microsoft.com/office/officeart/2005/8/layout/vLis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D098CC1D-3371-4B68-A9C9-001A4781FBB8}" type="doc">
      <dgm:prSet loTypeId="urn:microsoft.com/office/officeart/2018/2/layout/IconVerticalSolidList" loCatId="icon" qsTypeId="urn:microsoft.com/office/officeart/2005/8/quickstyle/simple1" qsCatId="simple" csTypeId="urn:microsoft.com/office/officeart/2005/8/colors/colorful1" csCatId="colorful" phldr="1"/>
      <dgm:spPr/>
      <dgm:t>
        <a:bodyPr/>
        <a:lstStyle/>
        <a:p>
          <a:endParaRPr lang="en-US"/>
        </a:p>
      </dgm:t>
    </dgm:pt>
    <dgm:pt modelId="{B2911290-5D6E-4A6A-86F0-25948D852731}">
      <dgm:prSet custT="1"/>
      <dgm:spPr/>
      <dgm:t>
        <a:bodyPr/>
        <a:lstStyle/>
        <a:p>
          <a:pPr>
            <a:lnSpc>
              <a:spcPct val="100000"/>
            </a:lnSpc>
          </a:pPr>
          <a:r>
            <a:rPr lang="en-US" sz="1800" dirty="0">
              <a:latin typeface="Georgia" panose="02040502050405020303" pitchFamily="18" charset="0"/>
            </a:rPr>
            <a:t>Non-Commercial Models:- Non-commercial approaches for scientific publications by publishers</a:t>
          </a:r>
        </a:p>
      </dgm:t>
    </dgm:pt>
    <dgm:pt modelId="{9DF9398F-19DC-4CF0-9546-71F626F9241B}" type="parTrans" cxnId="{B028B672-0834-485F-ACBE-BBA0AB2DC695}">
      <dgm:prSet/>
      <dgm:spPr/>
      <dgm:t>
        <a:bodyPr/>
        <a:lstStyle/>
        <a:p>
          <a:endParaRPr lang="en-US" sz="1800"/>
        </a:p>
      </dgm:t>
    </dgm:pt>
    <dgm:pt modelId="{D31850BB-4D7E-4206-B2C3-523043388134}" type="sibTrans" cxnId="{B028B672-0834-485F-ACBE-BBA0AB2DC695}">
      <dgm:prSet/>
      <dgm:spPr/>
      <dgm:t>
        <a:bodyPr/>
        <a:lstStyle/>
        <a:p>
          <a:endParaRPr lang="en-US" sz="1800"/>
        </a:p>
      </dgm:t>
    </dgm:pt>
    <dgm:pt modelId="{EEC3F9C6-7044-410E-A036-F6F8B61BD227}">
      <dgm:prSet custT="1"/>
      <dgm:spPr/>
      <dgm:t>
        <a:bodyPr/>
        <a:lstStyle/>
        <a:p>
          <a:pPr>
            <a:lnSpc>
              <a:spcPct val="100000"/>
            </a:lnSpc>
          </a:pPr>
          <a:r>
            <a:rPr lang="en-US" sz="1800" dirty="0">
              <a:latin typeface="Georgia" panose="02040502050405020303" pitchFamily="18" charset="0"/>
            </a:rPr>
            <a:t>Federal Publisher Model:- Federal government or agencies which are responsible for the funding of research can adopt a publisher route and keep them open and free to publish, read and download.</a:t>
          </a:r>
        </a:p>
      </dgm:t>
    </dgm:pt>
    <dgm:pt modelId="{DBD1047D-60BE-46D6-A2E7-BBC42A002C82}" type="parTrans" cxnId="{262FBDDE-9118-4B1C-BFFA-A989827E73E0}">
      <dgm:prSet/>
      <dgm:spPr/>
      <dgm:t>
        <a:bodyPr/>
        <a:lstStyle/>
        <a:p>
          <a:endParaRPr lang="en-US" sz="1800"/>
        </a:p>
      </dgm:t>
    </dgm:pt>
    <dgm:pt modelId="{266B634B-D5D9-4E11-9654-2BD889A4BF74}" type="sibTrans" cxnId="{262FBDDE-9118-4B1C-BFFA-A989827E73E0}">
      <dgm:prSet/>
      <dgm:spPr/>
      <dgm:t>
        <a:bodyPr/>
        <a:lstStyle/>
        <a:p>
          <a:endParaRPr lang="en-US" sz="1800"/>
        </a:p>
      </dgm:t>
    </dgm:pt>
    <dgm:pt modelId="{181D4447-14F7-4E7A-8925-6B67BF477289}">
      <dgm:prSet custT="1"/>
      <dgm:spPr/>
      <dgm:t>
        <a:bodyPr/>
        <a:lstStyle/>
        <a:p>
          <a:pPr>
            <a:lnSpc>
              <a:spcPct val="100000"/>
            </a:lnSpc>
          </a:pPr>
          <a:r>
            <a:rPr lang="en-US" sz="1800" dirty="0">
              <a:latin typeface="Georgia" panose="02040502050405020303" pitchFamily="18" charset="0"/>
            </a:rPr>
            <a:t>One Nation One Subscription model: - Government negotiates a subscription fee on behalf of the individual institutions and ensures access to scientific publications to all citizens including concessions on Article Processing Charges (APCs) for open access publications.</a:t>
          </a:r>
        </a:p>
      </dgm:t>
    </dgm:pt>
    <dgm:pt modelId="{DC012B35-995D-48A9-803A-10FA8A1AE373}" type="parTrans" cxnId="{DC0BAE95-568B-4110-86F9-584F3B89A322}">
      <dgm:prSet/>
      <dgm:spPr/>
      <dgm:t>
        <a:bodyPr/>
        <a:lstStyle/>
        <a:p>
          <a:endParaRPr lang="en-US" sz="1800"/>
        </a:p>
      </dgm:t>
    </dgm:pt>
    <dgm:pt modelId="{CC4B3E00-EA5E-4980-BFC2-D1A471F5E4A1}" type="sibTrans" cxnId="{DC0BAE95-568B-4110-86F9-584F3B89A322}">
      <dgm:prSet/>
      <dgm:spPr/>
      <dgm:t>
        <a:bodyPr/>
        <a:lstStyle/>
        <a:p>
          <a:endParaRPr lang="en-US" sz="1800"/>
        </a:p>
      </dgm:t>
    </dgm:pt>
    <dgm:pt modelId="{CDFA8E3D-AE2F-410B-9185-4300827B0C80}">
      <dgm:prSet custT="1"/>
      <dgm:spPr/>
      <dgm:t>
        <a:bodyPr/>
        <a:lstStyle/>
        <a:p>
          <a:pPr>
            <a:lnSpc>
              <a:spcPct val="100000"/>
            </a:lnSpc>
          </a:pPr>
          <a:r>
            <a:rPr lang="en-US" sz="1800" dirty="0">
              <a:latin typeface="Georgia" panose="02040502050405020303" pitchFamily="18" charset="0"/>
            </a:rPr>
            <a:t>An OTT-type subscription model: - Small subscription charge-based models like OTT (over-the-top) entertainment platforms.</a:t>
          </a:r>
        </a:p>
      </dgm:t>
    </dgm:pt>
    <dgm:pt modelId="{4CAD31FD-AF81-4091-9162-B1EAB95D2FBA}" type="parTrans" cxnId="{ED84C8D1-91C8-45E4-AE09-0CB45720A835}">
      <dgm:prSet/>
      <dgm:spPr/>
      <dgm:t>
        <a:bodyPr/>
        <a:lstStyle/>
        <a:p>
          <a:endParaRPr lang="en-US" sz="1800"/>
        </a:p>
      </dgm:t>
    </dgm:pt>
    <dgm:pt modelId="{1D988B68-06CA-41CA-973E-BCA3276B6BC5}" type="sibTrans" cxnId="{ED84C8D1-91C8-45E4-AE09-0CB45720A835}">
      <dgm:prSet/>
      <dgm:spPr/>
      <dgm:t>
        <a:bodyPr/>
        <a:lstStyle/>
        <a:p>
          <a:endParaRPr lang="en-US" sz="1800"/>
        </a:p>
      </dgm:t>
    </dgm:pt>
    <dgm:pt modelId="{6BA94DB5-FCFB-4700-9E29-8D965733CEC8}" type="pres">
      <dgm:prSet presAssocID="{D098CC1D-3371-4B68-A9C9-001A4781FBB8}" presName="root" presStyleCnt="0">
        <dgm:presLayoutVars>
          <dgm:dir/>
          <dgm:resizeHandles val="exact"/>
        </dgm:presLayoutVars>
      </dgm:prSet>
      <dgm:spPr/>
    </dgm:pt>
    <dgm:pt modelId="{68654DBE-05A2-4816-A8B1-F306A494B750}" type="pres">
      <dgm:prSet presAssocID="{B2911290-5D6E-4A6A-86F0-25948D852731}" presName="compNode" presStyleCnt="0"/>
      <dgm:spPr/>
    </dgm:pt>
    <dgm:pt modelId="{3A630391-E04C-4A46-93B0-293C1F6289E3}" type="pres">
      <dgm:prSet presAssocID="{B2911290-5D6E-4A6A-86F0-25948D852731}" presName="bgRect" presStyleLbl="bgShp" presStyleIdx="0" presStyleCnt="4" custLinFactNeighborX="-454"/>
      <dgm:spPr/>
    </dgm:pt>
    <dgm:pt modelId="{992B52EC-FB37-4D14-9512-89F2F1885A66}" type="pres">
      <dgm:prSet presAssocID="{B2911290-5D6E-4A6A-86F0-25948D852731}"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Newspaper"/>
        </a:ext>
      </dgm:extLst>
    </dgm:pt>
    <dgm:pt modelId="{0A8ACFD7-9D11-4AB1-8E3B-C04C081DDE5F}" type="pres">
      <dgm:prSet presAssocID="{B2911290-5D6E-4A6A-86F0-25948D852731}" presName="spaceRect" presStyleCnt="0"/>
      <dgm:spPr/>
    </dgm:pt>
    <dgm:pt modelId="{8CFC1B07-8AFF-404C-8F82-AEAB42BF1DAC}" type="pres">
      <dgm:prSet presAssocID="{B2911290-5D6E-4A6A-86F0-25948D852731}" presName="parTx" presStyleLbl="revTx" presStyleIdx="0" presStyleCnt="4">
        <dgm:presLayoutVars>
          <dgm:chMax val="0"/>
          <dgm:chPref val="0"/>
        </dgm:presLayoutVars>
      </dgm:prSet>
      <dgm:spPr/>
    </dgm:pt>
    <dgm:pt modelId="{7E099DF5-6DAA-46A6-AB25-C2F14CB073F3}" type="pres">
      <dgm:prSet presAssocID="{D31850BB-4D7E-4206-B2C3-523043388134}" presName="sibTrans" presStyleCnt="0"/>
      <dgm:spPr/>
    </dgm:pt>
    <dgm:pt modelId="{29685801-E522-4D69-A012-4D9373591ECF}" type="pres">
      <dgm:prSet presAssocID="{EEC3F9C6-7044-410E-A036-F6F8B61BD227}" presName="compNode" presStyleCnt="0"/>
      <dgm:spPr/>
    </dgm:pt>
    <dgm:pt modelId="{D83EFC63-B082-49AA-80A1-DE13704AD86C}" type="pres">
      <dgm:prSet presAssocID="{EEC3F9C6-7044-410E-A036-F6F8B61BD227}" presName="bgRect" presStyleLbl="bgShp" presStyleIdx="1" presStyleCnt="4"/>
      <dgm:spPr/>
    </dgm:pt>
    <dgm:pt modelId="{C46C2274-36E1-4142-BA3C-20C1C5DD16A9}" type="pres">
      <dgm:prSet presAssocID="{EEC3F9C6-7044-410E-A036-F6F8B61BD227}"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Bank"/>
        </a:ext>
      </dgm:extLst>
    </dgm:pt>
    <dgm:pt modelId="{C9F2461B-72D5-4927-89A9-93477B906E11}" type="pres">
      <dgm:prSet presAssocID="{EEC3F9C6-7044-410E-A036-F6F8B61BD227}" presName="spaceRect" presStyleCnt="0"/>
      <dgm:spPr/>
    </dgm:pt>
    <dgm:pt modelId="{A381F4D4-B83C-41F9-BB20-28FA0B2081A3}" type="pres">
      <dgm:prSet presAssocID="{EEC3F9C6-7044-410E-A036-F6F8B61BD227}" presName="parTx" presStyleLbl="revTx" presStyleIdx="1" presStyleCnt="4">
        <dgm:presLayoutVars>
          <dgm:chMax val="0"/>
          <dgm:chPref val="0"/>
        </dgm:presLayoutVars>
      </dgm:prSet>
      <dgm:spPr/>
    </dgm:pt>
    <dgm:pt modelId="{5C4E63D8-1621-4273-8607-C79A11854AD4}" type="pres">
      <dgm:prSet presAssocID="{266B634B-D5D9-4E11-9654-2BD889A4BF74}" presName="sibTrans" presStyleCnt="0"/>
      <dgm:spPr/>
    </dgm:pt>
    <dgm:pt modelId="{CCD47862-9BDA-4A6C-8A5D-BDE1E122C840}" type="pres">
      <dgm:prSet presAssocID="{181D4447-14F7-4E7A-8925-6B67BF477289}" presName="compNode" presStyleCnt="0"/>
      <dgm:spPr/>
    </dgm:pt>
    <dgm:pt modelId="{6D00837C-3D05-4C1D-9D91-3146763AFBD2}" type="pres">
      <dgm:prSet presAssocID="{181D4447-14F7-4E7A-8925-6B67BF477289}" presName="bgRect" presStyleLbl="bgShp" presStyleIdx="2" presStyleCnt="4"/>
      <dgm:spPr/>
    </dgm:pt>
    <dgm:pt modelId="{CB519468-32F8-4599-A2C4-BCBB1508335C}" type="pres">
      <dgm:prSet presAssocID="{181D4447-14F7-4E7A-8925-6B67BF477289}"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Money"/>
        </a:ext>
      </dgm:extLst>
    </dgm:pt>
    <dgm:pt modelId="{437A57AA-1C42-4E49-BB79-396A5AA4C61E}" type="pres">
      <dgm:prSet presAssocID="{181D4447-14F7-4E7A-8925-6B67BF477289}" presName="spaceRect" presStyleCnt="0"/>
      <dgm:spPr/>
    </dgm:pt>
    <dgm:pt modelId="{DC8D5BD8-A8A5-406E-A42A-D24628BC4D07}" type="pres">
      <dgm:prSet presAssocID="{181D4447-14F7-4E7A-8925-6B67BF477289}" presName="parTx" presStyleLbl="revTx" presStyleIdx="2" presStyleCnt="4">
        <dgm:presLayoutVars>
          <dgm:chMax val="0"/>
          <dgm:chPref val="0"/>
        </dgm:presLayoutVars>
      </dgm:prSet>
      <dgm:spPr/>
    </dgm:pt>
    <dgm:pt modelId="{A679AC6A-5E96-4C3B-98B4-03AFCD858B1A}" type="pres">
      <dgm:prSet presAssocID="{CC4B3E00-EA5E-4980-BFC2-D1A471F5E4A1}" presName="sibTrans" presStyleCnt="0"/>
      <dgm:spPr/>
    </dgm:pt>
    <dgm:pt modelId="{BEAD55B7-138E-42DD-A356-E10950F5BD3A}" type="pres">
      <dgm:prSet presAssocID="{CDFA8E3D-AE2F-410B-9185-4300827B0C80}" presName="compNode" presStyleCnt="0"/>
      <dgm:spPr/>
    </dgm:pt>
    <dgm:pt modelId="{65C25294-4A6E-473D-9E94-5D4272AA30C4}" type="pres">
      <dgm:prSet presAssocID="{CDFA8E3D-AE2F-410B-9185-4300827B0C80}" presName="bgRect" presStyleLbl="bgShp" presStyleIdx="3" presStyleCnt="4"/>
      <dgm:spPr/>
    </dgm:pt>
    <dgm:pt modelId="{F349E507-2A26-4EFF-9211-FEC60EA1D481}" type="pres">
      <dgm:prSet presAssocID="{CDFA8E3D-AE2F-410B-9185-4300827B0C80}"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dgm:spPr>
      <dgm:extLst>
        <a:ext uri="{E40237B7-FDA0-4F09-8148-C483321AD2D9}">
          <dgm14:cNvPr xmlns:dgm14="http://schemas.microsoft.com/office/drawing/2010/diagram" id="0" name="" descr="Bitcoin"/>
        </a:ext>
      </dgm:extLst>
    </dgm:pt>
    <dgm:pt modelId="{7B537C81-632F-47A1-ACEC-BAFE6F1330A8}" type="pres">
      <dgm:prSet presAssocID="{CDFA8E3D-AE2F-410B-9185-4300827B0C80}" presName="spaceRect" presStyleCnt="0"/>
      <dgm:spPr/>
    </dgm:pt>
    <dgm:pt modelId="{7A1AFA66-3F68-4117-87C0-3E87FD09D87C}" type="pres">
      <dgm:prSet presAssocID="{CDFA8E3D-AE2F-410B-9185-4300827B0C80}" presName="parTx" presStyleLbl="revTx" presStyleIdx="3" presStyleCnt="4">
        <dgm:presLayoutVars>
          <dgm:chMax val="0"/>
          <dgm:chPref val="0"/>
        </dgm:presLayoutVars>
      </dgm:prSet>
      <dgm:spPr/>
    </dgm:pt>
  </dgm:ptLst>
  <dgm:cxnLst>
    <dgm:cxn modelId="{B028B672-0834-485F-ACBE-BBA0AB2DC695}" srcId="{D098CC1D-3371-4B68-A9C9-001A4781FBB8}" destId="{B2911290-5D6E-4A6A-86F0-25948D852731}" srcOrd="0" destOrd="0" parTransId="{9DF9398F-19DC-4CF0-9546-71F626F9241B}" sibTransId="{D31850BB-4D7E-4206-B2C3-523043388134}"/>
    <dgm:cxn modelId="{1FAC6673-E957-4614-B6B0-6AB83B3B6ED5}" type="presOf" srcId="{EEC3F9C6-7044-410E-A036-F6F8B61BD227}" destId="{A381F4D4-B83C-41F9-BB20-28FA0B2081A3}" srcOrd="0" destOrd="0" presId="urn:microsoft.com/office/officeart/2018/2/layout/IconVerticalSolidList"/>
    <dgm:cxn modelId="{E26BD45A-C926-4F3A-BB97-CA8BA15F56CD}" type="presOf" srcId="{D098CC1D-3371-4B68-A9C9-001A4781FBB8}" destId="{6BA94DB5-FCFB-4700-9E29-8D965733CEC8}" srcOrd="0" destOrd="0" presId="urn:microsoft.com/office/officeart/2018/2/layout/IconVerticalSolidList"/>
    <dgm:cxn modelId="{DC0BAE95-568B-4110-86F9-584F3B89A322}" srcId="{D098CC1D-3371-4B68-A9C9-001A4781FBB8}" destId="{181D4447-14F7-4E7A-8925-6B67BF477289}" srcOrd="2" destOrd="0" parTransId="{DC012B35-995D-48A9-803A-10FA8A1AE373}" sibTransId="{CC4B3E00-EA5E-4980-BFC2-D1A471F5E4A1}"/>
    <dgm:cxn modelId="{9B595AA6-705A-43F4-B6D8-B4DF313017A4}" type="presOf" srcId="{CDFA8E3D-AE2F-410B-9185-4300827B0C80}" destId="{7A1AFA66-3F68-4117-87C0-3E87FD09D87C}" srcOrd="0" destOrd="0" presId="urn:microsoft.com/office/officeart/2018/2/layout/IconVerticalSolidList"/>
    <dgm:cxn modelId="{79AF8CBB-0E7E-4565-8F6F-A470B37626BA}" type="presOf" srcId="{181D4447-14F7-4E7A-8925-6B67BF477289}" destId="{DC8D5BD8-A8A5-406E-A42A-D24628BC4D07}" srcOrd="0" destOrd="0" presId="urn:microsoft.com/office/officeart/2018/2/layout/IconVerticalSolidList"/>
    <dgm:cxn modelId="{ED84C8D1-91C8-45E4-AE09-0CB45720A835}" srcId="{D098CC1D-3371-4B68-A9C9-001A4781FBB8}" destId="{CDFA8E3D-AE2F-410B-9185-4300827B0C80}" srcOrd="3" destOrd="0" parTransId="{4CAD31FD-AF81-4091-9162-B1EAB95D2FBA}" sibTransId="{1D988B68-06CA-41CA-973E-BCA3276B6BC5}"/>
    <dgm:cxn modelId="{262FBDDE-9118-4B1C-BFFA-A989827E73E0}" srcId="{D098CC1D-3371-4B68-A9C9-001A4781FBB8}" destId="{EEC3F9C6-7044-410E-A036-F6F8B61BD227}" srcOrd="1" destOrd="0" parTransId="{DBD1047D-60BE-46D6-A2E7-BBC42A002C82}" sibTransId="{266B634B-D5D9-4E11-9654-2BD889A4BF74}"/>
    <dgm:cxn modelId="{017803E1-9222-4ACF-8C6F-4A4B23B04148}" type="presOf" srcId="{B2911290-5D6E-4A6A-86F0-25948D852731}" destId="{8CFC1B07-8AFF-404C-8F82-AEAB42BF1DAC}" srcOrd="0" destOrd="0" presId="urn:microsoft.com/office/officeart/2018/2/layout/IconVerticalSolidList"/>
    <dgm:cxn modelId="{EC95B0CA-1DEE-4C13-8A25-093555E7AFB3}" type="presParOf" srcId="{6BA94DB5-FCFB-4700-9E29-8D965733CEC8}" destId="{68654DBE-05A2-4816-A8B1-F306A494B750}" srcOrd="0" destOrd="0" presId="urn:microsoft.com/office/officeart/2018/2/layout/IconVerticalSolidList"/>
    <dgm:cxn modelId="{1D9D7B5F-17EF-42E3-954E-A82BC95DEE76}" type="presParOf" srcId="{68654DBE-05A2-4816-A8B1-F306A494B750}" destId="{3A630391-E04C-4A46-93B0-293C1F6289E3}" srcOrd="0" destOrd="0" presId="urn:microsoft.com/office/officeart/2018/2/layout/IconVerticalSolidList"/>
    <dgm:cxn modelId="{0DB3EDB6-2991-4B85-BB7F-610AA92B6F07}" type="presParOf" srcId="{68654DBE-05A2-4816-A8B1-F306A494B750}" destId="{992B52EC-FB37-4D14-9512-89F2F1885A66}" srcOrd="1" destOrd="0" presId="urn:microsoft.com/office/officeart/2018/2/layout/IconVerticalSolidList"/>
    <dgm:cxn modelId="{7440C463-FD51-4F73-A286-C86DEAB6F6E6}" type="presParOf" srcId="{68654DBE-05A2-4816-A8B1-F306A494B750}" destId="{0A8ACFD7-9D11-4AB1-8E3B-C04C081DDE5F}" srcOrd="2" destOrd="0" presId="urn:microsoft.com/office/officeart/2018/2/layout/IconVerticalSolidList"/>
    <dgm:cxn modelId="{6970C219-3697-49D9-A4D4-1E0963F52486}" type="presParOf" srcId="{68654DBE-05A2-4816-A8B1-F306A494B750}" destId="{8CFC1B07-8AFF-404C-8F82-AEAB42BF1DAC}" srcOrd="3" destOrd="0" presId="urn:microsoft.com/office/officeart/2018/2/layout/IconVerticalSolidList"/>
    <dgm:cxn modelId="{977E1988-A753-48EC-BDEC-A205CDB68955}" type="presParOf" srcId="{6BA94DB5-FCFB-4700-9E29-8D965733CEC8}" destId="{7E099DF5-6DAA-46A6-AB25-C2F14CB073F3}" srcOrd="1" destOrd="0" presId="urn:microsoft.com/office/officeart/2018/2/layout/IconVerticalSolidList"/>
    <dgm:cxn modelId="{2A936C35-9997-4DC5-8ACA-98BE862958D8}" type="presParOf" srcId="{6BA94DB5-FCFB-4700-9E29-8D965733CEC8}" destId="{29685801-E522-4D69-A012-4D9373591ECF}" srcOrd="2" destOrd="0" presId="urn:microsoft.com/office/officeart/2018/2/layout/IconVerticalSolidList"/>
    <dgm:cxn modelId="{7299ACCC-D454-482F-9A42-719668C3F283}" type="presParOf" srcId="{29685801-E522-4D69-A012-4D9373591ECF}" destId="{D83EFC63-B082-49AA-80A1-DE13704AD86C}" srcOrd="0" destOrd="0" presId="urn:microsoft.com/office/officeart/2018/2/layout/IconVerticalSolidList"/>
    <dgm:cxn modelId="{BB37FF83-D00B-45F9-81B1-9A6892A7287F}" type="presParOf" srcId="{29685801-E522-4D69-A012-4D9373591ECF}" destId="{C46C2274-36E1-4142-BA3C-20C1C5DD16A9}" srcOrd="1" destOrd="0" presId="urn:microsoft.com/office/officeart/2018/2/layout/IconVerticalSolidList"/>
    <dgm:cxn modelId="{3B608824-847D-4645-BB59-7BF1597773BE}" type="presParOf" srcId="{29685801-E522-4D69-A012-4D9373591ECF}" destId="{C9F2461B-72D5-4927-89A9-93477B906E11}" srcOrd="2" destOrd="0" presId="urn:microsoft.com/office/officeart/2018/2/layout/IconVerticalSolidList"/>
    <dgm:cxn modelId="{65AF5E27-AB73-4332-988C-7ADCEF9B90DD}" type="presParOf" srcId="{29685801-E522-4D69-A012-4D9373591ECF}" destId="{A381F4D4-B83C-41F9-BB20-28FA0B2081A3}" srcOrd="3" destOrd="0" presId="urn:microsoft.com/office/officeart/2018/2/layout/IconVerticalSolidList"/>
    <dgm:cxn modelId="{1F56CE45-010E-4EDE-A970-7637EA56B3C3}" type="presParOf" srcId="{6BA94DB5-FCFB-4700-9E29-8D965733CEC8}" destId="{5C4E63D8-1621-4273-8607-C79A11854AD4}" srcOrd="3" destOrd="0" presId="urn:microsoft.com/office/officeart/2018/2/layout/IconVerticalSolidList"/>
    <dgm:cxn modelId="{32872CDC-B3EE-452B-A41B-17282C30C6DC}" type="presParOf" srcId="{6BA94DB5-FCFB-4700-9E29-8D965733CEC8}" destId="{CCD47862-9BDA-4A6C-8A5D-BDE1E122C840}" srcOrd="4" destOrd="0" presId="urn:microsoft.com/office/officeart/2018/2/layout/IconVerticalSolidList"/>
    <dgm:cxn modelId="{72B4F31B-ED43-4BEB-A90A-FDA7B838E4A6}" type="presParOf" srcId="{CCD47862-9BDA-4A6C-8A5D-BDE1E122C840}" destId="{6D00837C-3D05-4C1D-9D91-3146763AFBD2}" srcOrd="0" destOrd="0" presId="urn:microsoft.com/office/officeart/2018/2/layout/IconVerticalSolidList"/>
    <dgm:cxn modelId="{FE0401DF-B8DE-412A-83C2-2A37097F0987}" type="presParOf" srcId="{CCD47862-9BDA-4A6C-8A5D-BDE1E122C840}" destId="{CB519468-32F8-4599-A2C4-BCBB1508335C}" srcOrd="1" destOrd="0" presId="urn:microsoft.com/office/officeart/2018/2/layout/IconVerticalSolidList"/>
    <dgm:cxn modelId="{64B461BD-D426-45BA-AE2E-A6875D67D0CD}" type="presParOf" srcId="{CCD47862-9BDA-4A6C-8A5D-BDE1E122C840}" destId="{437A57AA-1C42-4E49-BB79-396A5AA4C61E}" srcOrd="2" destOrd="0" presId="urn:microsoft.com/office/officeart/2018/2/layout/IconVerticalSolidList"/>
    <dgm:cxn modelId="{5A13FBD9-F788-43BB-B049-03FE967DABE7}" type="presParOf" srcId="{CCD47862-9BDA-4A6C-8A5D-BDE1E122C840}" destId="{DC8D5BD8-A8A5-406E-A42A-D24628BC4D07}" srcOrd="3" destOrd="0" presId="urn:microsoft.com/office/officeart/2018/2/layout/IconVerticalSolidList"/>
    <dgm:cxn modelId="{DD7420A8-E11A-4A78-BCF0-D476B8C8027C}" type="presParOf" srcId="{6BA94DB5-FCFB-4700-9E29-8D965733CEC8}" destId="{A679AC6A-5E96-4C3B-98B4-03AFCD858B1A}" srcOrd="5" destOrd="0" presId="urn:microsoft.com/office/officeart/2018/2/layout/IconVerticalSolidList"/>
    <dgm:cxn modelId="{DA1D4FED-B5F9-499C-803B-1015574A6556}" type="presParOf" srcId="{6BA94DB5-FCFB-4700-9E29-8D965733CEC8}" destId="{BEAD55B7-138E-42DD-A356-E10950F5BD3A}" srcOrd="6" destOrd="0" presId="urn:microsoft.com/office/officeart/2018/2/layout/IconVerticalSolidList"/>
    <dgm:cxn modelId="{3FD33E5B-8C7C-425C-B27C-0D609391AA69}" type="presParOf" srcId="{BEAD55B7-138E-42DD-A356-E10950F5BD3A}" destId="{65C25294-4A6E-473D-9E94-5D4272AA30C4}" srcOrd="0" destOrd="0" presId="urn:microsoft.com/office/officeart/2018/2/layout/IconVerticalSolidList"/>
    <dgm:cxn modelId="{53512EAB-879C-48CF-B7CC-77C384944C76}" type="presParOf" srcId="{BEAD55B7-138E-42DD-A356-E10950F5BD3A}" destId="{F349E507-2A26-4EFF-9211-FEC60EA1D481}" srcOrd="1" destOrd="0" presId="urn:microsoft.com/office/officeart/2018/2/layout/IconVerticalSolidList"/>
    <dgm:cxn modelId="{ACE55687-2B63-4243-BD78-8FEC94775D6D}" type="presParOf" srcId="{BEAD55B7-138E-42DD-A356-E10950F5BD3A}" destId="{7B537C81-632F-47A1-ACEC-BAFE6F1330A8}" srcOrd="2" destOrd="0" presId="urn:microsoft.com/office/officeart/2018/2/layout/IconVerticalSolidList"/>
    <dgm:cxn modelId="{41D96042-7946-4A07-ABD4-B3D138F9B68A}" type="presParOf" srcId="{BEAD55B7-138E-42DD-A356-E10950F5BD3A}" destId="{7A1AFA66-3F68-4117-87C0-3E87FD09D87C}"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C3F12BE9-B76B-4102-ABCC-D9D90DF177E9}" type="doc">
      <dgm:prSet loTypeId="urn:microsoft.com/office/officeart/2005/8/layout/radial4" loCatId="relationship" qsTypeId="urn:microsoft.com/office/officeart/2005/8/quickstyle/simple1" qsCatId="simple" csTypeId="urn:microsoft.com/office/officeart/2005/8/colors/colorful1" csCatId="colorful" phldr="1"/>
      <dgm:spPr/>
      <dgm:t>
        <a:bodyPr/>
        <a:lstStyle/>
        <a:p>
          <a:endParaRPr lang="en-IN"/>
        </a:p>
      </dgm:t>
    </dgm:pt>
    <dgm:pt modelId="{994C9A90-1FA0-4CD1-8EF4-D631F5CF5756}">
      <dgm:prSet phldrT="[Text]" custT="1"/>
      <dgm:spPr/>
      <dgm:t>
        <a:bodyPr/>
        <a:lstStyle/>
        <a:p>
          <a:r>
            <a:rPr lang="en-US" sz="1600" dirty="0"/>
            <a:t>National level or centralized data repositories</a:t>
          </a:r>
          <a:endParaRPr lang="en-IN" sz="1600" dirty="0"/>
        </a:p>
      </dgm:t>
    </dgm:pt>
    <dgm:pt modelId="{C039AB31-35F9-4BBB-87CE-3E12AC0C8CFA}" type="parTrans" cxnId="{79DA83F2-30B4-424C-B9D3-AF622FF88BF1}">
      <dgm:prSet/>
      <dgm:spPr/>
      <dgm:t>
        <a:bodyPr/>
        <a:lstStyle/>
        <a:p>
          <a:endParaRPr lang="en-IN" sz="1600"/>
        </a:p>
      </dgm:t>
    </dgm:pt>
    <dgm:pt modelId="{ECD116AB-017D-4D61-AE91-820759F19258}" type="sibTrans" cxnId="{79DA83F2-30B4-424C-B9D3-AF622FF88BF1}">
      <dgm:prSet/>
      <dgm:spPr/>
      <dgm:t>
        <a:bodyPr/>
        <a:lstStyle/>
        <a:p>
          <a:endParaRPr lang="en-IN" sz="1600"/>
        </a:p>
      </dgm:t>
    </dgm:pt>
    <dgm:pt modelId="{2DD61B6B-115C-4E28-B87A-E75B835E33ED}">
      <dgm:prSet phldrT="[Text]" custT="1"/>
      <dgm:spPr/>
      <dgm:t>
        <a:bodyPr/>
        <a:lstStyle/>
        <a:p>
          <a:r>
            <a:rPr lang="en-US" sz="1600" dirty="0"/>
            <a:t>Institutional data repositories </a:t>
          </a:r>
          <a:endParaRPr lang="en-IN" sz="1600" dirty="0"/>
        </a:p>
      </dgm:t>
    </dgm:pt>
    <dgm:pt modelId="{DAD05237-2C9C-45A2-9307-A5F5C1FBBE59}" type="parTrans" cxnId="{AD284E81-D0A4-4C1C-9059-A3762FF8787D}">
      <dgm:prSet/>
      <dgm:spPr/>
      <dgm:t>
        <a:bodyPr/>
        <a:lstStyle/>
        <a:p>
          <a:endParaRPr lang="en-IN" sz="1600"/>
        </a:p>
      </dgm:t>
    </dgm:pt>
    <dgm:pt modelId="{85CDCDCA-8D90-4044-95A5-D9E1468A0ED9}" type="sibTrans" cxnId="{AD284E81-D0A4-4C1C-9059-A3762FF8787D}">
      <dgm:prSet/>
      <dgm:spPr/>
      <dgm:t>
        <a:bodyPr/>
        <a:lstStyle/>
        <a:p>
          <a:endParaRPr lang="en-IN" sz="1600"/>
        </a:p>
      </dgm:t>
    </dgm:pt>
    <dgm:pt modelId="{E9DBDD20-9576-44D1-925B-DEE2BD7B94D4}">
      <dgm:prSet phldrT="[Text]" custT="1"/>
      <dgm:spPr/>
      <dgm:t>
        <a:bodyPr/>
        <a:lstStyle/>
        <a:p>
          <a:r>
            <a:rPr lang="en-US" sz="1600" dirty="0"/>
            <a:t>Ministries / higher education Department data repositories</a:t>
          </a:r>
          <a:endParaRPr lang="en-IN" sz="1600" dirty="0"/>
        </a:p>
      </dgm:t>
    </dgm:pt>
    <dgm:pt modelId="{AA95F692-3912-4E88-AF08-EDBFF72D30E6}" type="parTrans" cxnId="{9FAA2182-DF7D-4BC2-83D1-DA115D0F0571}">
      <dgm:prSet/>
      <dgm:spPr/>
      <dgm:t>
        <a:bodyPr/>
        <a:lstStyle/>
        <a:p>
          <a:endParaRPr lang="en-IN" sz="1600"/>
        </a:p>
      </dgm:t>
    </dgm:pt>
    <dgm:pt modelId="{A9D0B970-4BE8-4D25-AAC7-EC4EFE266D09}" type="sibTrans" cxnId="{9FAA2182-DF7D-4BC2-83D1-DA115D0F0571}">
      <dgm:prSet/>
      <dgm:spPr/>
      <dgm:t>
        <a:bodyPr/>
        <a:lstStyle/>
        <a:p>
          <a:endParaRPr lang="en-IN" sz="1600"/>
        </a:p>
      </dgm:t>
    </dgm:pt>
    <dgm:pt modelId="{C2F1139C-903F-49F4-8B09-4740BA9DB7EA}">
      <dgm:prSet phldrT="[Text]" custT="1"/>
      <dgm:spPr/>
      <dgm:t>
        <a:bodyPr/>
        <a:lstStyle/>
        <a:p>
          <a:r>
            <a:rPr lang="en-US" sz="1600" dirty="0"/>
            <a:t>Disciplined data repositories</a:t>
          </a:r>
          <a:endParaRPr lang="en-IN" sz="1600" dirty="0"/>
        </a:p>
      </dgm:t>
    </dgm:pt>
    <dgm:pt modelId="{3487AE92-AFF6-401E-80C6-A7428CEF10A3}" type="parTrans" cxnId="{621DAB92-25CA-481D-B9E2-AD9DFE04DA8F}">
      <dgm:prSet/>
      <dgm:spPr/>
      <dgm:t>
        <a:bodyPr/>
        <a:lstStyle/>
        <a:p>
          <a:endParaRPr lang="en-IN" sz="1600"/>
        </a:p>
      </dgm:t>
    </dgm:pt>
    <dgm:pt modelId="{9C3419D0-7609-4830-9BAC-90ACDDB17246}" type="sibTrans" cxnId="{621DAB92-25CA-481D-B9E2-AD9DFE04DA8F}">
      <dgm:prSet/>
      <dgm:spPr/>
      <dgm:t>
        <a:bodyPr/>
        <a:lstStyle/>
        <a:p>
          <a:endParaRPr lang="en-IN" sz="1600"/>
        </a:p>
      </dgm:t>
    </dgm:pt>
    <dgm:pt modelId="{5E19448D-A5B6-4101-BB98-B9B68EE2EFE2}" type="pres">
      <dgm:prSet presAssocID="{C3F12BE9-B76B-4102-ABCC-D9D90DF177E9}" presName="cycle" presStyleCnt="0">
        <dgm:presLayoutVars>
          <dgm:chMax val="1"/>
          <dgm:dir/>
          <dgm:animLvl val="ctr"/>
          <dgm:resizeHandles val="exact"/>
        </dgm:presLayoutVars>
      </dgm:prSet>
      <dgm:spPr/>
    </dgm:pt>
    <dgm:pt modelId="{F2F7A79C-5F71-4F5E-A1E9-D63075B56A90}" type="pres">
      <dgm:prSet presAssocID="{994C9A90-1FA0-4CD1-8EF4-D631F5CF5756}" presName="centerShape" presStyleLbl="node0" presStyleIdx="0" presStyleCnt="1"/>
      <dgm:spPr/>
    </dgm:pt>
    <dgm:pt modelId="{EFE400F5-0E56-435E-B02B-829E748B6261}" type="pres">
      <dgm:prSet presAssocID="{DAD05237-2C9C-45A2-9307-A5F5C1FBBE59}" presName="parTrans" presStyleLbl="bgSibTrans2D1" presStyleIdx="0" presStyleCnt="3"/>
      <dgm:spPr/>
    </dgm:pt>
    <dgm:pt modelId="{F548F20A-D459-4FA8-B914-DEC5E6C07CED}" type="pres">
      <dgm:prSet presAssocID="{2DD61B6B-115C-4E28-B87A-E75B835E33ED}" presName="node" presStyleLbl="node1" presStyleIdx="0" presStyleCnt="3">
        <dgm:presLayoutVars>
          <dgm:bulletEnabled val="1"/>
        </dgm:presLayoutVars>
      </dgm:prSet>
      <dgm:spPr/>
    </dgm:pt>
    <dgm:pt modelId="{5A50D613-29A5-4F12-8077-786058EF0104}" type="pres">
      <dgm:prSet presAssocID="{3487AE92-AFF6-401E-80C6-A7428CEF10A3}" presName="parTrans" presStyleLbl="bgSibTrans2D1" presStyleIdx="1" presStyleCnt="3"/>
      <dgm:spPr/>
    </dgm:pt>
    <dgm:pt modelId="{5E0125FE-55B7-4C1A-99DD-6C7AF6A60E65}" type="pres">
      <dgm:prSet presAssocID="{C2F1139C-903F-49F4-8B09-4740BA9DB7EA}" presName="node" presStyleLbl="node1" presStyleIdx="1" presStyleCnt="3">
        <dgm:presLayoutVars>
          <dgm:bulletEnabled val="1"/>
        </dgm:presLayoutVars>
      </dgm:prSet>
      <dgm:spPr/>
    </dgm:pt>
    <dgm:pt modelId="{ED02DE79-3FEC-4794-BE8B-85C271C2F8E4}" type="pres">
      <dgm:prSet presAssocID="{AA95F692-3912-4E88-AF08-EDBFF72D30E6}" presName="parTrans" presStyleLbl="bgSibTrans2D1" presStyleIdx="2" presStyleCnt="3"/>
      <dgm:spPr/>
    </dgm:pt>
    <dgm:pt modelId="{708504CB-7305-44ED-B1AF-B0CA31D04D7D}" type="pres">
      <dgm:prSet presAssocID="{E9DBDD20-9576-44D1-925B-DEE2BD7B94D4}" presName="node" presStyleLbl="node1" presStyleIdx="2" presStyleCnt="3">
        <dgm:presLayoutVars>
          <dgm:bulletEnabled val="1"/>
        </dgm:presLayoutVars>
      </dgm:prSet>
      <dgm:spPr/>
    </dgm:pt>
  </dgm:ptLst>
  <dgm:cxnLst>
    <dgm:cxn modelId="{0D3F472D-22A6-402A-B953-6B7761D4A85D}" type="presOf" srcId="{3487AE92-AFF6-401E-80C6-A7428CEF10A3}" destId="{5A50D613-29A5-4F12-8077-786058EF0104}" srcOrd="0" destOrd="0" presId="urn:microsoft.com/office/officeart/2005/8/layout/radial4"/>
    <dgm:cxn modelId="{477FED34-84FD-43D8-A412-F6ACBDB4A2F7}" type="presOf" srcId="{C3F12BE9-B76B-4102-ABCC-D9D90DF177E9}" destId="{5E19448D-A5B6-4101-BB98-B9B68EE2EFE2}" srcOrd="0" destOrd="0" presId="urn:microsoft.com/office/officeart/2005/8/layout/radial4"/>
    <dgm:cxn modelId="{7D1B6548-B672-4AB5-BFE9-BF9C29166CFA}" type="presOf" srcId="{AA95F692-3912-4E88-AF08-EDBFF72D30E6}" destId="{ED02DE79-3FEC-4794-BE8B-85C271C2F8E4}" srcOrd="0" destOrd="0" presId="urn:microsoft.com/office/officeart/2005/8/layout/radial4"/>
    <dgm:cxn modelId="{CA1F566F-B302-424D-B901-671824B0E144}" type="presOf" srcId="{2DD61B6B-115C-4E28-B87A-E75B835E33ED}" destId="{F548F20A-D459-4FA8-B914-DEC5E6C07CED}" srcOrd="0" destOrd="0" presId="urn:microsoft.com/office/officeart/2005/8/layout/radial4"/>
    <dgm:cxn modelId="{D79ECC7A-FE6F-4D4A-9657-888395387C45}" type="presOf" srcId="{994C9A90-1FA0-4CD1-8EF4-D631F5CF5756}" destId="{F2F7A79C-5F71-4F5E-A1E9-D63075B56A90}" srcOrd="0" destOrd="0" presId="urn:microsoft.com/office/officeart/2005/8/layout/radial4"/>
    <dgm:cxn modelId="{AD284E81-D0A4-4C1C-9059-A3762FF8787D}" srcId="{994C9A90-1FA0-4CD1-8EF4-D631F5CF5756}" destId="{2DD61B6B-115C-4E28-B87A-E75B835E33ED}" srcOrd="0" destOrd="0" parTransId="{DAD05237-2C9C-45A2-9307-A5F5C1FBBE59}" sibTransId="{85CDCDCA-8D90-4044-95A5-D9E1468A0ED9}"/>
    <dgm:cxn modelId="{9FAA2182-DF7D-4BC2-83D1-DA115D0F0571}" srcId="{994C9A90-1FA0-4CD1-8EF4-D631F5CF5756}" destId="{E9DBDD20-9576-44D1-925B-DEE2BD7B94D4}" srcOrd="2" destOrd="0" parTransId="{AA95F692-3912-4E88-AF08-EDBFF72D30E6}" sibTransId="{A9D0B970-4BE8-4D25-AAC7-EC4EFE266D09}"/>
    <dgm:cxn modelId="{621DAB92-25CA-481D-B9E2-AD9DFE04DA8F}" srcId="{994C9A90-1FA0-4CD1-8EF4-D631F5CF5756}" destId="{C2F1139C-903F-49F4-8B09-4740BA9DB7EA}" srcOrd="1" destOrd="0" parTransId="{3487AE92-AFF6-401E-80C6-A7428CEF10A3}" sibTransId="{9C3419D0-7609-4830-9BAC-90ACDDB17246}"/>
    <dgm:cxn modelId="{33FA8DA9-08A2-469F-9D63-614C9A57D68D}" type="presOf" srcId="{E9DBDD20-9576-44D1-925B-DEE2BD7B94D4}" destId="{708504CB-7305-44ED-B1AF-B0CA31D04D7D}" srcOrd="0" destOrd="0" presId="urn:microsoft.com/office/officeart/2005/8/layout/radial4"/>
    <dgm:cxn modelId="{F2D350BE-B059-47CE-87FB-B3096B21ABFC}" type="presOf" srcId="{DAD05237-2C9C-45A2-9307-A5F5C1FBBE59}" destId="{EFE400F5-0E56-435E-B02B-829E748B6261}" srcOrd="0" destOrd="0" presId="urn:microsoft.com/office/officeart/2005/8/layout/radial4"/>
    <dgm:cxn modelId="{F85FD1EF-F135-4F41-9D20-0A48D37689EE}" type="presOf" srcId="{C2F1139C-903F-49F4-8B09-4740BA9DB7EA}" destId="{5E0125FE-55B7-4C1A-99DD-6C7AF6A60E65}" srcOrd="0" destOrd="0" presId="urn:microsoft.com/office/officeart/2005/8/layout/radial4"/>
    <dgm:cxn modelId="{79DA83F2-30B4-424C-B9D3-AF622FF88BF1}" srcId="{C3F12BE9-B76B-4102-ABCC-D9D90DF177E9}" destId="{994C9A90-1FA0-4CD1-8EF4-D631F5CF5756}" srcOrd="0" destOrd="0" parTransId="{C039AB31-35F9-4BBB-87CE-3E12AC0C8CFA}" sibTransId="{ECD116AB-017D-4D61-AE91-820759F19258}"/>
    <dgm:cxn modelId="{3716572C-E159-4D8F-8832-CE1DEEACBD1D}" type="presParOf" srcId="{5E19448D-A5B6-4101-BB98-B9B68EE2EFE2}" destId="{F2F7A79C-5F71-4F5E-A1E9-D63075B56A90}" srcOrd="0" destOrd="0" presId="urn:microsoft.com/office/officeart/2005/8/layout/radial4"/>
    <dgm:cxn modelId="{9E7E3B96-230A-47BC-B605-13E8701A445D}" type="presParOf" srcId="{5E19448D-A5B6-4101-BB98-B9B68EE2EFE2}" destId="{EFE400F5-0E56-435E-B02B-829E748B6261}" srcOrd="1" destOrd="0" presId="urn:microsoft.com/office/officeart/2005/8/layout/radial4"/>
    <dgm:cxn modelId="{5779EA41-F43C-4983-B45B-EAFD41C95302}" type="presParOf" srcId="{5E19448D-A5B6-4101-BB98-B9B68EE2EFE2}" destId="{F548F20A-D459-4FA8-B914-DEC5E6C07CED}" srcOrd="2" destOrd="0" presId="urn:microsoft.com/office/officeart/2005/8/layout/radial4"/>
    <dgm:cxn modelId="{08A77043-97B1-4135-86B2-F7EDB1D118E2}" type="presParOf" srcId="{5E19448D-A5B6-4101-BB98-B9B68EE2EFE2}" destId="{5A50D613-29A5-4F12-8077-786058EF0104}" srcOrd="3" destOrd="0" presId="urn:microsoft.com/office/officeart/2005/8/layout/radial4"/>
    <dgm:cxn modelId="{CFB6EE0C-0DB7-4941-AF76-20708DDB6AF9}" type="presParOf" srcId="{5E19448D-A5B6-4101-BB98-B9B68EE2EFE2}" destId="{5E0125FE-55B7-4C1A-99DD-6C7AF6A60E65}" srcOrd="4" destOrd="0" presId="urn:microsoft.com/office/officeart/2005/8/layout/radial4"/>
    <dgm:cxn modelId="{99B6C5D5-095A-4C02-A6A1-506A23288C46}" type="presParOf" srcId="{5E19448D-A5B6-4101-BB98-B9B68EE2EFE2}" destId="{ED02DE79-3FEC-4794-BE8B-85C271C2F8E4}" srcOrd="5" destOrd="0" presId="urn:microsoft.com/office/officeart/2005/8/layout/radial4"/>
    <dgm:cxn modelId="{D00AD722-B040-4F31-87AA-17AF06451948}" type="presParOf" srcId="{5E19448D-A5B6-4101-BB98-B9B68EE2EFE2}" destId="{708504CB-7305-44ED-B1AF-B0CA31D04D7D}" srcOrd="6" destOrd="0" presId="urn:microsoft.com/office/officeart/2005/8/layout/radial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16A7B50A-6044-441F-9B6B-DB11BEF71932}" type="doc">
      <dgm:prSet loTypeId="urn:microsoft.com/office/officeart/2005/8/layout/bProcess3" loCatId="process" qsTypeId="urn:microsoft.com/office/officeart/2005/8/quickstyle/simple1" qsCatId="simple" csTypeId="urn:microsoft.com/office/officeart/2005/8/colors/colorful5" csCatId="colorful" phldr="1"/>
      <dgm:spPr/>
      <dgm:t>
        <a:bodyPr/>
        <a:lstStyle/>
        <a:p>
          <a:endParaRPr lang="en-IN"/>
        </a:p>
      </dgm:t>
    </dgm:pt>
    <dgm:pt modelId="{F78DEA87-0A12-4799-885F-AF1D6C0F54C4}">
      <dgm:prSet phldrT="[Text]"/>
      <dgm:spPr/>
      <dgm:t>
        <a:bodyPr/>
        <a:lstStyle/>
        <a:p>
          <a:r>
            <a:rPr lang="en-IN"/>
            <a:t>Preparation for data curation</a:t>
          </a:r>
          <a:endParaRPr lang="en-IN" dirty="0"/>
        </a:p>
      </dgm:t>
    </dgm:pt>
    <dgm:pt modelId="{E2B7158C-9827-473D-A530-58815E7F0EFA}" type="parTrans" cxnId="{BCB2DF47-9AB6-4314-B8B2-B6004FCDF8D0}">
      <dgm:prSet/>
      <dgm:spPr/>
      <dgm:t>
        <a:bodyPr/>
        <a:lstStyle/>
        <a:p>
          <a:endParaRPr lang="en-IN"/>
        </a:p>
      </dgm:t>
    </dgm:pt>
    <dgm:pt modelId="{95DD3FE0-ADC3-4050-BF2F-EB1F48DBE00F}" type="sibTrans" cxnId="{BCB2DF47-9AB6-4314-B8B2-B6004FCDF8D0}">
      <dgm:prSet/>
      <dgm:spPr/>
      <dgm:t>
        <a:bodyPr/>
        <a:lstStyle/>
        <a:p>
          <a:endParaRPr lang="en-IN"/>
        </a:p>
      </dgm:t>
    </dgm:pt>
    <dgm:pt modelId="{2A139ACE-B5DC-421E-8987-CB5480937575}">
      <dgm:prSet/>
      <dgm:spPr/>
      <dgm:t>
        <a:bodyPr/>
        <a:lstStyle/>
        <a:p>
          <a:r>
            <a:rPr lang="en-US" dirty="0"/>
            <a:t>Understanding the need for data curation</a:t>
          </a:r>
          <a:endParaRPr lang="en-IN" dirty="0"/>
        </a:p>
      </dgm:t>
    </dgm:pt>
    <dgm:pt modelId="{24619F05-BE10-45B7-80BB-9F4164193B71}" type="parTrans" cxnId="{BF13C491-31E4-4AFC-B021-550D0160B7E6}">
      <dgm:prSet/>
      <dgm:spPr/>
      <dgm:t>
        <a:bodyPr/>
        <a:lstStyle/>
        <a:p>
          <a:endParaRPr lang="en-IN"/>
        </a:p>
      </dgm:t>
    </dgm:pt>
    <dgm:pt modelId="{42CB755E-7692-4957-AE8E-774BFC6DB6B3}" type="sibTrans" cxnId="{BF13C491-31E4-4AFC-B021-550D0160B7E6}">
      <dgm:prSet/>
      <dgm:spPr/>
      <dgm:t>
        <a:bodyPr/>
        <a:lstStyle/>
        <a:p>
          <a:endParaRPr lang="en-IN"/>
        </a:p>
      </dgm:t>
    </dgm:pt>
    <dgm:pt modelId="{7D057649-E744-479F-BE4A-5932A309F149}">
      <dgm:prSet/>
      <dgm:spPr/>
      <dgm:t>
        <a:bodyPr/>
        <a:lstStyle/>
        <a:p>
          <a:r>
            <a:rPr lang="en-IN"/>
            <a:t>Data receiving and acquisition</a:t>
          </a:r>
        </a:p>
      </dgm:t>
    </dgm:pt>
    <dgm:pt modelId="{66B53D71-EF45-459B-BE7A-074E0A9AF91B}" type="parTrans" cxnId="{E6663509-60D8-4A9F-B757-F52706CF9585}">
      <dgm:prSet/>
      <dgm:spPr/>
      <dgm:t>
        <a:bodyPr/>
        <a:lstStyle/>
        <a:p>
          <a:endParaRPr lang="en-IN"/>
        </a:p>
      </dgm:t>
    </dgm:pt>
    <dgm:pt modelId="{58BC630F-0CD0-463B-85A0-9C1CBA3E1274}" type="sibTrans" cxnId="{E6663509-60D8-4A9F-B757-F52706CF9585}">
      <dgm:prSet/>
      <dgm:spPr/>
      <dgm:t>
        <a:bodyPr/>
        <a:lstStyle/>
        <a:p>
          <a:endParaRPr lang="en-IN"/>
        </a:p>
      </dgm:t>
    </dgm:pt>
    <dgm:pt modelId="{EDB27DF8-C45C-428F-B6FD-2E1C72E613D7}">
      <dgm:prSet/>
      <dgm:spPr/>
      <dgm:t>
        <a:bodyPr/>
        <a:lstStyle/>
        <a:p>
          <a:r>
            <a:rPr lang="en-IN" dirty="0"/>
            <a:t>Data cleaning and appraisal</a:t>
          </a:r>
        </a:p>
      </dgm:t>
    </dgm:pt>
    <dgm:pt modelId="{0C4DB405-C242-4BD1-91E7-A562729D3997}" type="parTrans" cxnId="{B42E50DD-DB03-4598-ACF5-AF675147AC44}">
      <dgm:prSet/>
      <dgm:spPr/>
      <dgm:t>
        <a:bodyPr/>
        <a:lstStyle/>
        <a:p>
          <a:endParaRPr lang="en-IN"/>
        </a:p>
      </dgm:t>
    </dgm:pt>
    <dgm:pt modelId="{B2DEAE3F-F290-47BB-8746-C8B2B3F48093}" type="sibTrans" cxnId="{B42E50DD-DB03-4598-ACF5-AF675147AC44}">
      <dgm:prSet/>
      <dgm:spPr/>
      <dgm:t>
        <a:bodyPr/>
        <a:lstStyle/>
        <a:p>
          <a:endParaRPr lang="en-IN"/>
        </a:p>
      </dgm:t>
    </dgm:pt>
    <dgm:pt modelId="{84A5A808-EBB6-4EF4-8374-302D39D1E768}">
      <dgm:prSet/>
      <dgm:spPr/>
      <dgm:t>
        <a:bodyPr/>
        <a:lstStyle/>
        <a:p>
          <a:r>
            <a:rPr lang="en-IN" dirty="0"/>
            <a:t>Data documentation and metadata</a:t>
          </a:r>
        </a:p>
      </dgm:t>
    </dgm:pt>
    <dgm:pt modelId="{25F02C0B-8AC8-436D-93BA-F64280A59E15}" type="parTrans" cxnId="{8E52E62A-DBEC-4129-A33E-E1308D0415D3}">
      <dgm:prSet/>
      <dgm:spPr/>
      <dgm:t>
        <a:bodyPr/>
        <a:lstStyle/>
        <a:p>
          <a:endParaRPr lang="en-IN"/>
        </a:p>
      </dgm:t>
    </dgm:pt>
    <dgm:pt modelId="{03075AF4-1B7E-4213-9234-26BDE8B75DA7}" type="sibTrans" cxnId="{8E52E62A-DBEC-4129-A33E-E1308D0415D3}">
      <dgm:prSet/>
      <dgm:spPr/>
      <dgm:t>
        <a:bodyPr/>
        <a:lstStyle/>
        <a:p>
          <a:endParaRPr lang="en-IN"/>
        </a:p>
      </dgm:t>
    </dgm:pt>
    <dgm:pt modelId="{6645E622-0C8D-430B-9B60-AFAF6C58308F}">
      <dgm:prSet/>
      <dgm:spPr/>
      <dgm:t>
        <a:bodyPr/>
        <a:lstStyle/>
        <a:p>
          <a:r>
            <a:rPr lang="en-IN"/>
            <a:t>Long-term data preservation</a:t>
          </a:r>
        </a:p>
      </dgm:t>
    </dgm:pt>
    <dgm:pt modelId="{BF99ECD2-DD2A-4D2F-9C1D-1B882323EF10}" type="parTrans" cxnId="{5991E04F-ECB3-472C-85C8-07395E525A35}">
      <dgm:prSet/>
      <dgm:spPr/>
      <dgm:t>
        <a:bodyPr/>
        <a:lstStyle/>
        <a:p>
          <a:endParaRPr lang="en-IN"/>
        </a:p>
      </dgm:t>
    </dgm:pt>
    <dgm:pt modelId="{FF13515D-BE12-4F54-B179-B3A54DB37CD7}" type="sibTrans" cxnId="{5991E04F-ECB3-472C-85C8-07395E525A35}">
      <dgm:prSet/>
      <dgm:spPr/>
      <dgm:t>
        <a:bodyPr/>
        <a:lstStyle/>
        <a:p>
          <a:endParaRPr lang="en-IN"/>
        </a:p>
      </dgm:t>
    </dgm:pt>
    <dgm:pt modelId="{CB87D25E-D516-4C9C-9887-673E8831DC61}">
      <dgm:prSet/>
      <dgm:spPr/>
      <dgm:t>
        <a:bodyPr/>
        <a:lstStyle/>
        <a:p>
          <a:r>
            <a:rPr lang="en-US" dirty="0"/>
            <a:t>Data publishing in the repository</a:t>
          </a:r>
          <a:endParaRPr lang="en-IN" dirty="0"/>
        </a:p>
      </dgm:t>
    </dgm:pt>
    <dgm:pt modelId="{EED0B572-E97E-45F7-81E2-22ED972E73CB}" type="parTrans" cxnId="{5E1D2E3D-9218-4536-BDC4-A5358705DD58}">
      <dgm:prSet/>
      <dgm:spPr/>
      <dgm:t>
        <a:bodyPr/>
        <a:lstStyle/>
        <a:p>
          <a:endParaRPr lang="en-IN"/>
        </a:p>
      </dgm:t>
    </dgm:pt>
    <dgm:pt modelId="{76673ABF-9B53-4645-9236-B481A9C8852D}" type="sibTrans" cxnId="{5E1D2E3D-9218-4536-BDC4-A5358705DD58}">
      <dgm:prSet/>
      <dgm:spPr/>
      <dgm:t>
        <a:bodyPr/>
        <a:lstStyle/>
        <a:p>
          <a:endParaRPr lang="en-IN"/>
        </a:p>
      </dgm:t>
    </dgm:pt>
    <dgm:pt modelId="{753278E1-5D47-46EE-B64F-78C34359FF0C}">
      <dgm:prSet/>
      <dgm:spPr/>
      <dgm:t>
        <a:bodyPr/>
        <a:lstStyle/>
        <a:p>
          <a:r>
            <a:rPr lang="en-IN" dirty="0"/>
            <a:t>Data access and reuse</a:t>
          </a:r>
        </a:p>
      </dgm:t>
    </dgm:pt>
    <dgm:pt modelId="{E7C14043-8287-422D-813E-753225F8C9CA}" type="parTrans" cxnId="{128B5CC5-4301-410A-BE2A-C1AC2C1EF91A}">
      <dgm:prSet/>
      <dgm:spPr/>
      <dgm:t>
        <a:bodyPr/>
        <a:lstStyle/>
        <a:p>
          <a:endParaRPr lang="en-IN"/>
        </a:p>
      </dgm:t>
    </dgm:pt>
    <dgm:pt modelId="{3FF8254D-9850-4EFF-B831-493125B4D11B}" type="sibTrans" cxnId="{128B5CC5-4301-410A-BE2A-C1AC2C1EF91A}">
      <dgm:prSet/>
      <dgm:spPr/>
      <dgm:t>
        <a:bodyPr/>
        <a:lstStyle/>
        <a:p>
          <a:endParaRPr lang="en-IN"/>
        </a:p>
      </dgm:t>
    </dgm:pt>
    <dgm:pt modelId="{A0D0C776-6016-4458-9F67-372335359D34}">
      <dgm:prSet/>
      <dgm:spPr/>
      <dgm:t>
        <a:bodyPr/>
        <a:lstStyle/>
        <a:p>
          <a:r>
            <a:rPr lang="en-US" dirty="0"/>
            <a:t>Re-evaluation of data and Troubleshooting</a:t>
          </a:r>
          <a:endParaRPr lang="en-IN" dirty="0"/>
        </a:p>
      </dgm:t>
    </dgm:pt>
    <dgm:pt modelId="{1A352DBB-5D6A-4F3D-82B7-8F1CA103FC19}" type="parTrans" cxnId="{576802C9-9402-4EC2-82E1-265CC82985E3}">
      <dgm:prSet/>
      <dgm:spPr/>
      <dgm:t>
        <a:bodyPr/>
        <a:lstStyle/>
        <a:p>
          <a:endParaRPr lang="en-IN"/>
        </a:p>
      </dgm:t>
    </dgm:pt>
    <dgm:pt modelId="{5ADD987B-6D69-4479-8BCD-CA93A13816D1}" type="sibTrans" cxnId="{576802C9-9402-4EC2-82E1-265CC82985E3}">
      <dgm:prSet/>
      <dgm:spPr/>
      <dgm:t>
        <a:bodyPr/>
        <a:lstStyle/>
        <a:p>
          <a:endParaRPr lang="en-IN"/>
        </a:p>
      </dgm:t>
    </dgm:pt>
    <dgm:pt modelId="{B9084FB1-3FAD-4304-AA8A-C656B8F95407}">
      <dgm:prSet/>
      <dgm:spPr/>
      <dgm:t>
        <a:bodyPr/>
        <a:lstStyle/>
        <a:p>
          <a:r>
            <a:rPr lang="en-IN" dirty="0" err="1"/>
            <a:t>Analyzing</a:t>
          </a:r>
          <a:r>
            <a:rPr lang="en-IN" dirty="0"/>
            <a:t> data usage</a:t>
          </a:r>
        </a:p>
      </dgm:t>
    </dgm:pt>
    <dgm:pt modelId="{2F9C5027-668B-4010-83AA-10A6CA836A5F}" type="parTrans" cxnId="{A49467DD-51A6-4CDB-86ED-2D6160783D33}">
      <dgm:prSet/>
      <dgm:spPr/>
      <dgm:t>
        <a:bodyPr/>
        <a:lstStyle/>
        <a:p>
          <a:endParaRPr lang="en-IN"/>
        </a:p>
      </dgm:t>
    </dgm:pt>
    <dgm:pt modelId="{53265463-3151-475C-8D3A-B5A301B07FFA}" type="sibTrans" cxnId="{A49467DD-51A6-4CDB-86ED-2D6160783D33}">
      <dgm:prSet/>
      <dgm:spPr/>
      <dgm:t>
        <a:bodyPr/>
        <a:lstStyle/>
        <a:p>
          <a:endParaRPr lang="en-IN"/>
        </a:p>
      </dgm:t>
    </dgm:pt>
    <dgm:pt modelId="{ABCB511B-B239-47F7-AAE7-68E6642C9F99}" type="pres">
      <dgm:prSet presAssocID="{16A7B50A-6044-441F-9B6B-DB11BEF71932}" presName="Name0" presStyleCnt="0">
        <dgm:presLayoutVars>
          <dgm:dir/>
          <dgm:resizeHandles val="exact"/>
        </dgm:presLayoutVars>
      </dgm:prSet>
      <dgm:spPr/>
    </dgm:pt>
    <dgm:pt modelId="{AB9770A6-B543-416B-9846-FFFE61EFCD54}" type="pres">
      <dgm:prSet presAssocID="{F78DEA87-0A12-4799-885F-AF1D6C0F54C4}" presName="node" presStyleLbl="node1" presStyleIdx="0" presStyleCnt="10">
        <dgm:presLayoutVars>
          <dgm:bulletEnabled val="1"/>
        </dgm:presLayoutVars>
      </dgm:prSet>
      <dgm:spPr/>
    </dgm:pt>
    <dgm:pt modelId="{D4C95ACE-6869-4CC5-A380-0D2A24377590}" type="pres">
      <dgm:prSet presAssocID="{95DD3FE0-ADC3-4050-BF2F-EB1F48DBE00F}" presName="sibTrans" presStyleLbl="sibTrans1D1" presStyleIdx="0" presStyleCnt="9"/>
      <dgm:spPr/>
    </dgm:pt>
    <dgm:pt modelId="{EEB3FF41-A04B-41E4-AD2F-B7008E3E5684}" type="pres">
      <dgm:prSet presAssocID="{95DD3FE0-ADC3-4050-BF2F-EB1F48DBE00F}" presName="connectorText" presStyleLbl="sibTrans1D1" presStyleIdx="0" presStyleCnt="9"/>
      <dgm:spPr/>
    </dgm:pt>
    <dgm:pt modelId="{8B36566D-FD7C-4AF5-878A-602F0EF801FE}" type="pres">
      <dgm:prSet presAssocID="{2A139ACE-B5DC-421E-8987-CB5480937575}" presName="node" presStyleLbl="node1" presStyleIdx="1" presStyleCnt="10">
        <dgm:presLayoutVars>
          <dgm:bulletEnabled val="1"/>
        </dgm:presLayoutVars>
      </dgm:prSet>
      <dgm:spPr/>
    </dgm:pt>
    <dgm:pt modelId="{7EFE5900-8F9B-43B7-8F1B-7EBDB3F54D40}" type="pres">
      <dgm:prSet presAssocID="{42CB755E-7692-4957-AE8E-774BFC6DB6B3}" presName="sibTrans" presStyleLbl="sibTrans1D1" presStyleIdx="1" presStyleCnt="9"/>
      <dgm:spPr/>
    </dgm:pt>
    <dgm:pt modelId="{E2682F00-E848-485B-84B5-FF69C8165FDA}" type="pres">
      <dgm:prSet presAssocID="{42CB755E-7692-4957-AE8E-774BFC6DB6B3}" presName="connectorText" presStyleLbl="sibTrans1D1" presStyleIdx="1" presStyleCnt="9"/>
      <dgm:spPr/>
    </dgm:pt>
    <dgm:pt modelId="{9503A4B3-5D55-488B-9527-5CB2A61D03C1}" type="pres">
      <dgm:prSet presAssocID="{7D057649-E744-479F-BE4A-5932A309F149}" presName="node" presStyleLbl="node1" presStyleIdx="2" presStyleCnt="10">
        <dgm:presLayoutVars>
          <dgm:bulletEnabled val="1"/>
        </dgm:presLayoutVars>
      </dgm:prSet>
      <dgm:spPr/>
    </dgm:pt>
    <dgm:pt modelId="{BF0E8A83-7E32-4B22-912D-3303DDF8A4FA}" type="pres">
      <dgm:prSet presAssocID="{58BC630F-0CD0-463B-85A0-9C1CBA3E1274}" presName="sibTrans" presStyleLbl="sibTrans1D1" presStyleIdx="2" presStyleCnt="9"/>
      <dgm:spPr/>
    </dgm:pt>
    <dgm:pt modelId="{317713A2-ECCD-4A0B-9495-1A6D9BD57A98}" type="pres">
      <dgm:prSet presAssocID="{58BC630F-0CD0-463B-85A0-9C1CBA3E1274}" presName="connectorText" presStyleLbl="sibTrans1D1" presStyleIdx="2" presStyleCnt="9"/>
      <dgm:spPr/>
    </dgm:pt>
    <dgm:pt modelId="{E12A39D0-1109-48A5-A900-BBFF9321FEFD}" type="pres">
      <dgm:prSet presAssocID="{EDB27DF8-C45C-428F-B6FD-2E1C72E613D7}" presName="node" presStyleLbl="node1" presStyleIdx="3" presStyleCnt="10">
        <dgm:presLayoutVars>
          <dgm:bulletEnabled val="1"/>
        </dgm:presLayoutVars>
      </dgm:prSet>
      <dgm:spPr/>
    </dgm:pt>
    <dgm:pt modelId="{A54454EF-C22E-4030-911D-765956096F5D}" type="pres">
      <dgm:prSet presAssocID="{B2DEAE3F-F290-47BB-8746-C8B2B3F48093}" presName="sibTrans" presStyleLbl="sibTrans1D1" presStyleIdx="3" presStyleCnt="9"/>
      <dgm:spPr/>
    </dgm:pt>
    <dgm:pt modelId="{4043910F-BBAE-418F-832D-DA3E85C7B8F4}" type="pres">
      <dgm:prSet presAssocID="{B2DEAE3F-F290-47BB-8746-C8B2B3F48093}" presName="connectorText" presStyleLbl="sibTrans1D1" presStyleIdx="3" presStyleCnt="9"/>
      <dgm:spPr/>
    </dgm:pt>
    <dgm:pt modelId="{50BAA5BF-9EE5-4208-802D-7AF609A99508}" type="pres">
      <dgm:prSet presAssocID="{84A5A808-EBB6-4EF4-8374-302D39D1E768}" presName="node" presStyleLbl="node1" presStyleIdx="4" presStyleCnt="10">
        <dgm:presLayoutVars>
          <dgm:bulletEnabled val="1"/>
        </dgm:presLayoutVars>
      </dgm:prSet>
      <dgm:spPr/>
    </dgm:pt>
    <dgm:pt modelId="{8BB4CD1A-3C16-463D-88D7-994F28BDBC70}" type="pres">
      <dgm:prSet presAssocID="{03075AF4-1B7E-4213-9234-26BDE8B75DA7}" presName="sibTrans" presStyleLbl="sibTrans1D1" presStyleIdx="4" presStyleCnt="9"/>
      <dgm:spPr/>
    </dgm:pt>
    <dgm:pt modelId="{FDA1FEDE-376E-4182-ACBA-79F136BBFBF1}" type="pres">
      <dgm:prSet presAssocID="{03075AF4-1B7E-4213-9234-26BDE8B75DA7}" presName="connectorText" presStyleLbl="sibTrans1D1" presStyleIdx="4" presStyleCnt="9"/>
      <dgm:spPr/>
    </dgm:pt>
    <dgm:pt modelId="{06703DCC-A75D-4744-9093-4BEA13D2C6C5}" type="pres">
      <dgm:prSet presAssocID="{6645E622-0C8D-430B-9B60-AFAF6C58308F}" presName="node" presStyleLbl="node1" presStyleIdx="5" presStyleCnt="10">
        <dgm:presLayoutVars>
          <dgm:bulletEnabled val="1"/>
        </dgm:presLayoutVars>
      </dgm:prSet>
      <dgm:spPr/>
    </dgm:pt>
    <dgm:pt modelId="{6F4AEBE7-F728-45DC-91AB-1756AF726FD7}" type="pres">
      <dgm:prSet presAssocID="{FF13515D-BE12-4F54-B179-B3A54DB37CD7}" presName="sibTrans" presStyleLbl="sibTrans1D1" presStyleIdx="5" presStyleCnt="9"/>
      <dgm:spPr/>
    </dgm:pt>
    <dgm:pt modelId="{F32A46F0-87C8-4340-895E-8725C6D4647F}" type="pres">
      <dgm:prSet presAssocID="{FF13515D-BE12-4F54-B179-B3A54DB37CD7}" presName="connectorText" presStyleLbl="sibTrans1D1" presStyleIdx="5" presStyleCnt="9"/>
      <dgm:spPr/>
    </dgm:pt>
    <dgm:pt modelId="{4C89D79A-0F5E-4A52-9424-6FC1AF097CCC}" type="pres">
      <dgm:prSet presAssocID="{CB87D25E-D516-4C9C-9887-673E8831DC61}" presName="node" presStyleLbl="node1" presStyleIdx="6" presStyleCnt="10">
        <dgm:presLayoutVars>
          <dgm:bulletEnabled val="1"/>
        </dgm:presLayoutVars>
      </dgm:prSet>
      <dgm:spPr/>
    </dgm:pt>
    <dgm:pt modelId="{373A1585-1730-4283-994C-48A9DBB2F0B6}" type="pres">
      <dgm:prSet presAssocID="{76673ABF-9B53-4645-9236-B481A9C8852D}" presName="sibTrans" presStyleLbl="sibTrans1D1" presStyleIdx="6" presStyleCnt="9"/>
      <dgm:spPr/>
    </dgm:pt>
    <dgm:pt modelId="{49D57A96-B368-40AB-8228-9F7B874133F0}" type="pres">
      <dgm:prSet presAssocID="{76673ABF-9B53-4645-9236-B481A9C8852D}" presName="connectorText" presStyleLbl="sibTrans1D1" presStyleIdx="6" presStyleCnt="9"/>
      <dgm:spPr/>
    </dgm:pt>
    <dgm:pt modelId="{679F30B6-D960-405C-BE42-28D9EEB7F488}" type="pres">
      <dgm:prSet presAssocID="{753278E1-5D47-46EE-B64F-78C34359FF0C}" presName="node" presStyleLbl="node1" presStyleIdx="7" presStyleCnt="10">
        <dgm:presLayoutVars>
          <dgm:bulletEnabled val="1"/>
        </dgm:presLayoutVars>
      </dgm:prSet>
      <dgm:spPr/>
    </dgm:pt>
    <dgm:pt modelId="{8B5BFDDC-6A39-4C38-8664-208B3B2D11F7}" type="pres">
      <dgm:prSet presAssocID="{3FF8254D-9850-4EFF-B831-493125B4D11B}" presName="sibTrans" presStyleLbl="sibTrans1D1" presStyleIdx="7" presStyleCnt="9"/>
      <dgm:spPr/>
    </dgm:pt>
    <dgm:pt modelId="{B4CB8F1C-273F-4766-80BA-982FF5AAC418}" type="pres">
      <dgm:prSet presAssocID="{3FF8254D-9850-4EFF-B831-493125B4D11B}" presName="connectorText" presStyleLbl="sibTrans1D1" presStyleIdx="7" presStyleCnt="9"/>
      <dgm:spPr/>
    </dgm:pt>
    <dgm:pt modelId="{7F16B34A-E6A0-49D1-9569-FCF409A7DFDB}" type="pres">
      <dgm:prSet presAssocID="{A0D0C776-6016-4458-9F67-372335359D34}" presName="node" presStyleLbl="node1" presStyleIdx="8" presStyleCnt="10">
        <dgm:presLayoutVars>
          <dgm:bulletEnabled val="1"/>
        </dgm:presLayoutVars>
      </dgm:prSet>
      <dgm:spPr/>
    </dgm:pt>
    <dgm:pt modelId="{2BFE067E-02C9-421A-B9C0-B0F615C19D08}" type="pres">
      <dgm:prSet presAssocID="{5ADD987B-6D69-4479-8BCD-CA93A13816D1}" presName="sibTrans" presStyleLbl="sibTrans1D1" presStyleIdx="8" presStyleCnt="9"/>
      <dgm:spPr/>
    </dgm:pt>
    <dgm:pt modelId="{32F616EE-5D66-44FA-839C-7177BCD4E207}" type="pres">
      <dgm:prSet presAssocID="{5ADD987B-6D69-4479-8BCD-CA93A13816D1}" presName="connectorText" presStyleLbl="sibTrans1D1" presStyleIdx="8" presStyleCnt="9"/>
      <dgm:spPr/>
    </dgm:pt>
    <dgm:pt modelId="{D5D4F106-84F6-4E5A-8FDA-376139992397}" type="pres">
      <dgm:prSet presAssocID="{B9084FB1-3FAD-4304-AA8A-C656B8F95407}" presName="node" presStyleLbl="node1" presStyleIdx="9" presStyleCnt="10">
        <dgm:presLayoutVars>
          <dgm:bulletEnabled val="1"/>
        </dgm:presLayoutVars>
      </dgm:prSet>
      <dgm:spPr/>
    </dgm:pt>
  </dgm:ptLst>
  <dgm:cxnLst>
    <dgm:cxn modelId="{7C0C4C00-E11E-4EAA-A352-64D77A48B2DD}" type="presOf" srcId="{84A5A808-EBB6-4EF4-8374-302D39D1E768}" destId="{50BAA5BF-9EE5-4208-802D-7AF609A99508}" srcOrd="0" destOrd="0" presId="urn:microsoft.com/office/officeart/2005/8/layout/bProcess3"/>
    <dgm:cxn modelId="{E6663509-60D8-4A9F-B757-F52706CF9585}" srcId="{16A7B50A-6044-441F-9B6B-DB11BEF71932}" destId="{7D057649-E744-479F-BE4A-5932A309F149}" srcOrd="2" destOrd="0" parTransId="{66B53D71-EF45-459B-BE7A-074E0A9AF91B}" sibTransId="{58BC630F-0CD0-463B-85A0-9C1CBA3E1274}"/>
    <dgm:cxn modelId="{3466800B-7810-4472-B98E-D029AFE0403B}" type="presOf" srcId="{42CB755E-7692-4957-AE8E-774BFC6DB6B3}" destId="{E2682F00-E848-485B-84B5-FF69C8165FDA}" srcOrd="1" destOrd="0" presId="urn:microsoft.com/office/officeart/2005/8/layout/bProcess3"/>
    <dgm:cxn modelId="{0979F10C-9780-4D9F-8D90-C7FF97C775CB}" type="presOf" srcId="{FF13515D-BE12-4F54-B179-B3A54DB37CD7}" destId="{6F4AEBE7-F728-45DC-91AB-1756AF726FD7}" srcOrd="0" destOrd="0" presId="urn:microsoft.com/office/officeart/2005/8/layout/bProcess3"/>
    <dgm:cxn modelId="{4288F10F-9FCE-4207-B308-5A57A77B8B5B}" type="presOf" srcId="{5ADD987B-6D69-4479-8BCD-CA93A13816D1}" destId="{32F616EE-5D66-44FA-839C-7177BCD4E207}" srcOrd="1" destOrd="0" presId="urn:microsoft.com/office/officeart/2005/8/layout/bProcess3"/>
    <dgm:cxn modelId="{21214320-87B5-438E-BBD2-79085FE50B65}" type="presOf" srcId="{03075AF4-1B7E-4213-9234-26BDE8B75DA7}" destId="{8BB4CD1A-3C16-463D-88D7-994F28BDBC70}" srcOrd="0" destOrd="0" presId="urn:microsoft.com/office/officeart/2005/8/layout/bProcess3"/>
    <dgm:cxn modelId="{8E52E62A-DBEC-4129-A33E-E1308D0415D3}" srcId="{16A7B50A-6044-441F-9B6B-DB11BEF71932}" destId="{84A5A808-EBB6-4EF4-8374-302D39D1E768}" srcOrd="4" destOrd="0" parTransId="{25F02C0B-8AC8-436D-93BA-F64280A59E15}" sibTransId="{03075AF4-1B7E-4213-9234-26BDE8B75DA7}"/>
    <dgm:cxn modelId="{E9A65A2B-6713-4134-B8C6-F448AD2F426C}" type="presOf" srcId="{5ADD987B-6D69-4479-8BCD-CA93A13816D1}" destId="{2BFE067E-02C9-421A-B9C0-B0F615C19D08}" srcOrd="0" destOrd="0" presId="urn:microsoft.com/office/officeart/2005/8/layout/bProcess3"/>
    <dgm:cxn modelId="{5E1D2E3D-9218-4536-BDC4-A5358705DD58}" srcId="{16A7B50A-6044-441F-9B6B-DB11BEF71932}" destId="{CB87D25E-D516-4C9C-9887-673E8831DC61}" srcOrd="6" destOrd="0" parTransId="{EED0B572-E97E-45F7-81E2-22ED972E73CB}" sibTransId="{76673ABF-9B53-4645-9236-B481A9C8852D}"/>
    <dgm:cxn modelId="{5F15923E-DA26-4CB6-920C-B5255AE873B4}" type="presOf" srcId="{58BC630F-0CD0-463B-85A0-9C1CBA3E1274}" destId="{BF0E8A83-7E32-4B22-912D-3303DDF8A4FA}" srcOrd="0" destOrd="0" presId="urn:microsoft.com/office/officeart/2005/8/layout/bProcess3"/>
    <dgm:cxn modelId="{BCB2DF47-9AB6-4314-B8B2-B6004FCDF8D0}" srcId="{16A7B50A-6044-441F-9B6B-DB11BEF71932}" destId="{F78DEA87-0A12-4799-885F-AF1D6C0F54C4}" srcOrd="0" destOrd="0" parTransId="{E2B7158C-9827-473D-A530-58815E7F0EFA}" sibTransId="{95DD3FE0-ADC3-4050-BF2F-EB1F48DBE00F}"/>
    <dgm:cxn modelId="{02BDC149-3097-4FB0-95D0-7D9F55BC3048}" type="presOf" srcId="{58BC630F-0CD0-463B-85A0-9C1CBA3E1274}" destId="{317713A2-ECCD-4A0B-9495-1A6D9BD57A98}" srcOrd="1" destOrd="0" presId="urn:microsoft.com/office/officeart/2005/8/layout/bProcess3"/>
    <dgm:cxn modelId="{5991E04F-ECB3-472C-85C8-07395E525A35}" srcId="{16A7B50A-6044-441F-9B6B-DB11BEF71932}" destId="{6645E622-0C8D-430B-9B60-AFAF6C58308F}" srcOrd="5" destOrd="0" parTransId="{BF99ECD2-DD2A-4D2F-9C1D-1B882323EF10}" sibTransId="{FF13515D-BE12-4F54-B179-B3A54DB37CD7}"/>
    <dgm:cxn modelId="{62866A72-C229-4B04-BE7C-145DBF1EFF3C}" type="presOf" srcId="{2A139ACE-B5DC-421E-8987-CB5480937575}" destId="{8B36566D-FD7C-4AF5-878A-602F0EF801FE}" srcOrd="0" destOrd="0" presId="urn:microsoft.com/office/officeart/2005/8/layout/bProcess3"/>
    <dgm:cxn modelId="{3EE5E653-4A69-4B18-B226-F3DF0DE1F72F}" type="presOf" srcId="{95DD3FE0-ADC3-4050-BF2F-EB1F48DBE00F}" destId="{EEB3FF41-A04B-41E4-AD2F-B7008E3E5684}" srcOrd="1" destOrd="0" presId="urn:microsoft.com/office/officeart/2005/8/layout/bProcess3"/>
    <dgm:cxn modelId="{344AC27D-AFB2-4948-AFE7-437A0F849E6E}" type="presOf" srcId="{EDB27DF8-C45C-428F-B6FD-2E1C72E613D7}" destId="{E12A39D0-1109-48A5-A900-BBFF9321FEFD}" srcOrd="0" destOrd="0" presId="urn:microsoft.com/office/officeart/2005/8/layout/bProcess3"/>
    <dgm:cxn modelId="{BF13C491-31E4-4AFC-B021-550D0160B7E6}" srcId="{16A7B50A-6044-441F-9B6B-DB11BEF71932}" destId="{2A139ACE-B5DC-421E-8987-CB5480937575}" srcOrd="1" destOrd="0" parTransId="{24619F05-BE10-45B7-80BB-9F4164193B71}" sibTransId="{42CB755E-7692-4957-AE8E-774BFC6DB6B3}"/>
    <dgm:cxn modelId="{F116E496-AE84-4E71-8A4C-FD643972DEEE}" type="presOf" srcId="{753278E1-5D47-46EE-B64F-78C34359FF0C}" destId="{679F30B6-D960-405C-BE42-28D9EEB7F488}" srcOrd="0" destOrd="0" presId="urn:microsoft.com/office/officeart/2005/8/layout/bProcess3"/>
    <dgm:cxn modelId="{99BCD89A-0B9F-4546-9825-E6DEB6A3902E}" type="presOf" srcId="{16A7B50A-6044-441F-9B6B-DB11BEF71932}" destId="{ABCB511B-B239-47F7-AAE7-68E6642C9F99}" srcOrd="0" destOrd="0" presId="urn:microsoft.com/office/officeart/2005/8/layout/bProcess3"/>
    <dgm:cxn modelId="{A65AFAA0-B029-4170-ACD8-026AEF28B044}" type="presOf" srcId="{7D057649-E744-479F-BE4A-5932A309F149}" destId="{9503A4B3-5D55-488B-9527-5CB2A61D03C1}" srcOrd="0" destOrd="0" presId="urn:microsoft.com/office/officeart/2005/8/layout/bProcess3"/>
    <dgm:cxn modelId="{17B4BEA3-A694-4943-B91F-D6D4AD48050B}" type="presOf" srcId="{76673ABF-9B53-4645-9236-B481A9C8852D}" destId="{49D57A96-B368-40AB-8228-9F7B874133F0}" srcOrd="1" destOrd="0" presId="urn:microsoft.com/office/officeart/2005/8/layout/bProcess3"/>
    <dgm:cxn modelId="{8BCB73A8-D4A1-40CF-B0E6-558E1A2CF55C}" type="presOf" srcId="{3FF8254D-9850-4EFF-B831-493125B4D11B}" destId="{8B5BFDDC-6A39-4C38-8664-208B3B2D11F7}" srcOrd="0" destOrd="0" presId="urn:microsoft.com/office/officeart/2005/8/layout/bProcess3"/>
    <dgm:cxn modelId="{CADFBBAE-F390-4B27-BBF8-D1E719EAC02C}" type="presOf" srcId="{B2DEAE3F-F290-47BB-8746-C8B2B3F48093}" destId="{4043910F-BBAE-418F-832D-DA3E85C7B8F4}" srcOrd="1" destOrd="0" presId="urn:microsoft.com/office/officeart/2005/8/layout/bProcess3"/>
    <dgm:cxn modelId="{F165B3BB-9A58-490B-A190-2729102A1D2C}" type="presOf" srcId="{76673ABF-9B53-4645-9236-B481A9C8852D}" destId="{373A1585-1730-4283-994C-48A9DBB2F0B6}" srcOrd="0" destOrd="0" presId="urn:microsoft.com/office/officeart/2005/8/layout/bProcess3"/>
    <dgm:cxn modelId="{12E8FEBE-7AD9-47CA-9BEB-BB3EC0C238B6}" type="presOf" srcId="{3FF8254D-9850-4EFF-B831-493125B4D11B}" destId="{B4CB8F1C-273F-4766-80BA-982FF5AAC418}" srcOrd="1" destOrd="0" presId="urn:microsoft.com/office/officeart/2005/8/layout/bProcess3"/>
    <dgm:cxn modelId="{CD96E4C1-C142-45A8-AB88-417DCD4E3D2A}" type="presOf" srcId="{F78DEA87-0A12-4799-885F-AF1D6C0F54C4}" destId="{AB9770A6-B543-416B-9846-FFFE61EFCD54}" srcOrd="0" destOrd="0" presId="urn:microsoft.com/office/officeart/2005/8/layout/bProcess3"/>
    <dgm:cxn modelId="{2559FBC1-C67A-4BDD-9301-ED05B2DDBB62}" type="presOf" srcId="{A0D0C776-6016-4458-9F67-372335359D34}" destId="{7F16B34A-E6A0-49D1-9569-FCF409A7DFDB}" srcOrd="0" destOrd="0" presId="urn:microsoft.com/office/officeart/2005/8/layout/bProcess3"/>
    <dgm:cxn modelId="{E79046C2-00FB-4946-8D90-CD0D0C345006}" type="presOf" srcId="{6645E622-0C8D-430B-9B60-AFAF6C58308F}" destId="{06703DCC-A75D-4744-9093-4BEA13D2C6C5}" srcOrd="0" destOrd="0" presId="urn:microsoft.com/office/officeart/2005/8/layout/bProcess3"/>
    <dgm:cxn modelId="{BC56A5C4-0D3E-41A4-BE05-197B751FDDDF}" type="presOf" srcId="{B2DEAE3F-F290-47BB-8746-C8B2B3F48093}" destId="{A54454EF-C22E-4030-911D-765956096F5D}" srcOrd="0" destOrd="0" presId="urn:microsoft.com/office/officeart/2005/8/layout/bProcess3"/>
    <dgm:cxn modelId="{128B5CC5-4301-410A-BE2A-C1AC2C1EF91A}" srcId="{16A7B50A-6044-441F-9B6B-DB11BEF71932}" destId="{753278E1-5D47-46EE-B64F-78C34359FF0C}" srcOrd="7" destOrd="0" parTransId="{E7C14043-8287-422D-813E-753225F8C9CA}" sibTransId="{3FF8254D-9850-4EFF-B831-493125B4D11B}"/>
    <dgm:cxn modelId="{90181FC6-0FFA-4120-9DCC-15E92A995FAF}" type="presOf" srcId="{B9084FB1-3FAD-4304-AA8A-C656B8F95407}" destId="{D5D4F106-84F6-4E5A-8FDA-376139992397}" srcOrd="0" destOrd="0" presId="urn:microsoft.com/office/officeart/2005/8/layout/bProcess3"/>
    <dgm:cxn modelId="{576802C9-9402-4EC2-82E1-265CC82985E3}" srcId="{16A7B50A-6044-441F-9B6B-DB11BEF71932}" destId="{A0D0C776-6016-4458-9F67-372335359D34}" srcOrd="8" destOrd="0" parTransId="{1A352DBB-5D6A-4F3D-82B7-8F1CA103FC19}" sibTransId="{5ADD987B-6D69-4479-8BCD-CA93A13816D1}"/>
    <dgm:cxn modelId="{8C82E5D2-5273-4D05-BA20-1D59DBB72B19}" type="presOf" srcId="{03075AF4-1B7E-4213-9234-26BDE8B75DA7}" destId="{FDA1FEDE-376E-4182-ACBA-79F136BBFBF1}" srcOrd="1" destOrd="0" presId="urn:microsoft.com/office/officeart/2005/8/layout/bProcess3"/>
    <dgm:cxn modelId="{A9166ED7-0EA2-4CB2-B1A6-AF94DD089300}" type="presOf" srcId="{95DD3FE0-ADC3-4050-BF2F-EB1F48DBE00F}" destId="{D4C95ACE-6869-4CC5-A380-0D2A24377590}" srcOrd="0" destOrd="0" presId="urn:microsoft.com/office/officeart/2005/8/layout/bProcess3"/>
    <dgm:cxn modelId="{A49467DD-51A6-4CDB-86ED-2D6160783D33}" srcId="{16A7B50A-6044-441F-9B6B-DB11BEF71932}" destId="{B9084FB1-3FAD-4304-AA8A-C656B8F95407}" srcOrd="9" destOrd="0" parTransId="{2F9C5027-668B-4010-83AA-10A6CA836A5F}" sibTransId="{53265463-3151-475C-8D3A-B5A301B07FFA}"/>
    <dgm:cxn modelId="{B42E50DD-DB03-4598-ACF5-AF675147AC44}" srcId="{16A7B50A-6044-441F-9B6B-DB11BEF71932}" destId="{EDB27DF8-C45C-428F-B6FD-2E1C72E613D7}" srcOrd="3" destOrd="0" parTransId="{0C4DB405-C242-4BD1-91E7-A562729D3997}" sibTransId="{B2DEAE3F-F290-47BB-8746-C8B2B3F48093}"/>
    <dgm:cxn modelId="{44C924DE-CBCA-4595-B8A4-CF438356F06E}" type="presOf" srcId="{FF13515D-BE12-4F54-B179-B3A54DB37CD7}" destId="{F32A46F0-87C8-4340-895E-8725C6D4647F}" srcOrd="1" destOrd="0" presId="urn:microsoft.com/office/officeart/2005/8/layout/bProcess3"/>
    <dgm:cxn modelId="{DEB2D9DF-F820-43BC-8E60-4DD391F2A1FA}" type="presOf" srcId="{CB87D25E-D516-4C9C-9887-673E8831DC61}" destId="{4C89D79A-0F5E-4A52-9424-6FC1AF097CCC}" srcOrd="0" destOrd="0" presId="urn:microsoft.com/office/officeart/2005/8/layout/bProcess3"/>
    <dgm:cxn modelId="{A75CE7E6-9813-4777-AF30-7F08D514AF20}" type="presOf" srcId="{42CB755E-7692-4957-AE8E-774BFC6DB6B3}" destId="{7EFE5900-8F9B-43B7-8F1B-7EBDB3F54D40}" srcOrd="0" destOrd="0" presId="urn:microsoft.com/office/officeart/2005/8/layout/bProcess3"/>
    <dgm:cxn modelId="{E9593E1A-3F35-4D67-B6A6-21EBD3DB6781}" type="presParOf" srcId="{ABCB511B-B239-47F7-AAE7-68E6642C9F99}" destId="{AB9770A6-B543-416B-9846-FFFE61EFCD54}" srcOrd="0" destOrd="0" presId="urn:microsoft.com/office/officeart/2005/8/layout/bProcess3"/>
    <dgm:cxn modelId="{22ED2DA3-68C4-4C0F-B9B5-6CD516B816AA}" type="presParOf" srcId="{ABCB511B-B239-47F7-AAE7-68E6642C9F99}" destId="{D4C95ACE-6869-4CC5-A380-0D2A24377590}" srcOrd="1" destOrd="0" presId="urn:microsoft.com/office/officeart/2005/8/layout/bProcess3"/>
    <dgm:cxn modelId="{15389E70-71A1-4041-B148-63924968D48C}" type="presParOf" srcId="{D4C95ACE-6869-4CC5-A380-0D2A24377590}" destId="{EEB3FF41-A04B-41E4-AD2F-B7008E3E5684}" srcOrd="0" destOrd="0" presId="urn:microsoft.com/office/officeart/2005/8/layout/bProcess3"/>
    <dgm:cxn modelId="{01E25CC1-8EE9-4273-A239-A6B5584538CB}" type="presParOf" srcId="{ABCB511B-B239-47F7-AAE7-68E6642C9F99}" destId="{8B36566D-FD7C-4AF5-878A-602F0EF801FE}" srcOrd="2" destOrd="0" presId="urn:microsoft.com/office/officeart/2005/8/layout/bProcess3"/>
    <dgm:cxn modelId="{7CD6177E-936F-490D-8639-6AB4BD236BEE}" type="presParOf" srcId="{ABCB511B-B239-47F7-AAE7-68E6642C9F99}" destId="{7EFE5900-8F9B-43B7-8F1B-7EBDB3F54D40}" srcOrd="3" destOrd="0" presId="urn:microsoft.com/office/officeart/2005/8/layout/bProcess3"/>
    <dgm:cxn modelId="{6FD27C03-4F08-4687-A8DF-A5E0B508A8E2}" type="presParOf" srcId="{7EFE5900-8F9B-43B7-8F1B-7EBDB3F54D40}" destId="{E2682F00-E848-485B-84B5-FF69C8165FDA}" srcOrd="0" destOrd="0" presId="urn:microsoft.com/office/officeart/2005/8/layout/bProcess3"/>
    <dgm:cxn modelId="{C4A19625-431B-48AB-8269-A6883307A3BD}" type="presParOf" srcId="{ABCB511B-B239-47F7-AAE7-68E6642C9F99}" destId="{9503A4B3-5D55-488B-9527-5CB2A61D03C1}" srcOrd="4" destOrd="0" presId="urn:microsoft.com/office/officeart/2005/8/layout/bProcess3"/>
    <dgm:cxn modelId="{5CFDC78A-0B6F-442E-9769-33AC6C042EA9}" type="presParOf" srcId="{ABCB511B-B239-47F7-AAE7-68E6642C9F99}" destId="{BF0E8A83-7E32-4B22-912D-3303DDF8A4FA}" srcOrd="5" destOrd="0" presId="urn:microsoft.com/office/officeart/2005/8/layout/bProcess3"/>
    <dgm:cxn modelId="{0A34A038-B879-4565-8806-B7A40A4346F8}" type="presParOf" srcId="{BF0E8A83-7E32-4B22-912D-3303DDF8A4FA}" destId="{317713A2-ECCD-4A0B-9495-1A6D9BD57A98}" srcOrd="0" destOrd="0" presId="urn:microsoft.com/office/officeart/2005/8/layout/bProcess3"/>
    <dgm:cxn modelId="{B23998FE-CB36-46EC-B9F7-27062FACC580}" type="presParOf" srcId="{ABCB511B-B239-47F7-AAE7-68E6642C9F99}" destId="{E12A39D0-1109-48A5-A900-BBFF9321FEFD}" srcOrd="6" destOrd="0" presId="urn:microsoft.com/office/officeart/2005/8/layout/bProcess3"/>
    <dgm:cxn modelId="{D4E67D3F-F4C9-46D1-B7CA-51BCA3A321B2}" type="presParOf" srcId="{ABCB511B-B239-47F7-AAE7-68E6642C9F99}" destId="{A54454EF-C22E-4030-911D-765956096F5D}" srcOrd="7" destOrd="0" presId="urn:microsoft.com/office/officeart/2005/8/layout/bProcess3"/>
    <dgm:cxn modelId="{B3472A0D-CFA9-47F6-9B32-BDC0D8380688}" type="presParOf" srcId="{A54454EF-C22E-4030-911D-765956096F5D}" destId="{4043910F-BBAE-418F-832D-DA3E85C7B8F4}" srcOrd="0" destOrd="0" presId="urn:microsoft.com/office/officeart/2005/8/layout/bProcess3"/>
    <dgm:cxn modelId="{33C5E1DB-75E0-42EB-8EDB-CE3C64BC30EE}" type="presParOf" srcId="{ABCB511B-B239-47F7-AAE7-68E6642C9F99}" destId="{50BAA5BF-9EE5-4208-802D-7AF609A99508}" srcOrd="8" destOrd="0" presId="urn:microsoft.com/office/officeart/2005/8/layout/bProcess3"/>
    <dgm:cxn modelId="{65FE0FFB-C91E-4245-B278-249E2E660EDF}" type="presParOf" srcId="{ABCB511B-B239-47F7-AAE7-68E6642C9F99}" destId="{8BB4CD1A-3C16-463D-88D7-994F28BDBC70}" srcOrd="9" destOrd="0" presId="urn:microsoft.com/office/officeart/2005/8/layout/bProcess3"/>
    <dgm:cxn modelId="{839A17A8-2063-4FF8-9541-0C0A0D30D792}" type="presParOf" srcId="{8BB4CD1A-3C16-463D-88D7-994F28BDBC70}" destId="{FDA1FEDE-376E-4182-ACBA-79F136BBFBF1}" srcOrd="0" destOrd="0" presId="urn:microsoft.com/office/officeart/2005/8/layout/bProcess3"/>
    <dgm:cxn modelId="{A387A568-7554-43E1-8ECA-CFB68633465A}" type="presParOf" srcId="{ABCB511B-B239-47F7-AAE7-68E6642C9F99}" destId="{06703DCC-A75D-4744-9093-4BEA13D2C6C5}" srcOrd="10" destOrd="0" presId="urn:microsoft.com/office/officeart/2005/8/layout/bProcess3"/>
    <dgm:cxn modelId="{A93D95D8-A685-4143-87F0-123B1340DA56}" type="presParOf" srcId="{ABCB511B-B239-47F7-AAE7-68E6642C9F99}" destId="{6F4AEBE7-F728-45DC-91AB-1756AF726FD7}" srcOrd="11" destOrd="0" presId="urn:microsoft.com/office/officeart/2005/8/layout/bProcess3"/>
    <dgm:cxn modelId="{9936806D-F28D-472F-905C-BD74CDFF4EB0}" type="presParOf" srcId="{6F4AEBE7-F728-45DC-91AB-1756AF726FD7}" destId="{F32A46F0-87C8-4340-895E-8725C6D4647F}" srcOrd="0" destOrd="0" presId="urn:microsoft.com/office/officeart/2005/8/layout/bProcess3"/>
    <dgm:cxn modelId="{3C3BF06B-1DDF-4ED4-AC43-683C04B2FA7F}" type="presParOf" srcId="{ABCB511B-B239-47F7-AAE7-68E6642C9F99}" destId="{4C89D79A-0F5E-4A52-9424-6FC1AF097CCC}" srcOrd="12" destOrd="0" presId="urn:microsoft.com/office/officeart/2005/8/layout/bProcess3"/>
    <dgm:cxn modelId="{8030D3FF-66CB-4F7F-9BAB-7DF74EEEA5E8}" type="presParOf" srcId="{ABCB511B-B239-47F7-AAE7-68E6642C9F99}" destId="{373A1585-1730-4283-994C-48A9DBB2F0B6}" srcOrd="13" destOrd="0" presId="urn:microsoft.com/office/officeart/2005/8/layout/bProcess3"/>
    <dgm:cxn modelId="{84C724B8-9A79-4A79-9963-A52483E2C7FB}" type="presParOf" srcId="{373A1585-1730-4283-994C-48A9DBB2F0B6}" destId="{49D57A96-B368-40AB-8228-9F7B874133F0}" srcOrd="0" destOrd="0" presId="urn:microsoft.com/office/officeart/2005/8/layout/bProcess3"/>
    <dgm:cxn modelId="{723A4A80-593A-4FE1-AAB8-33572FC91174}" type="presParOf" srcId="{ABCB511B-B239-47F7-AAE7-68E6642C9F99}" destId="{679F30B6-D960-405C-BE42-28D9EEB7F488}" srcOrd="14" destOrd="0" presId="urn:microsoft.com/office/officeart/2005/8/layout/bProcess3"/>
    <dgm:cxn modelId="{AD933D67-4CCB-479C-A294-CEFF233E5B1F}" type="presParOf" srcId="{ABCB511B-B239-47F7-AAE7-68E6642C9F99}" destId="{8B5BFDDC-6A39-4C38-8664-208B3B2D11F7}" srcOrd="15" destOrd="0" presId="urn:microsoft.com/office/officeart/2005/8/layout/bProcess3"/>
    <dgm:cxn modelId="{3ACEBD99-E270-4E0D-AE22-C7A819B6146C}" type="presParOf" srcId="{8B5BFDDC-6A39-4C38-8664-208B3B2D11F7}" destId="{B4CB8F1C-273F-4766-80BA-982FF5AAC418}" srcOrd="0" destOrd="0" presId="urn:microsoft.com/office/officeart/2005/8/layout/bProcess3"/>
    <dgm:cxn modelId="{7C497F20-2A50-4739-B830-992E45175192}" type="presParOf" srcId="{ABCB511B-B239-47F7-AAE7-68E6642C9F99}" destId="{7F16B34A-E6A0-49D1-9569-FCF409A7DFDB}" srcOrd="16" destOrd="0" presId="urn:microsoft.com/office/officeart/2005/8/layout/bProcess3"/>
    <dgm:cxn modelId="{E05B7E2E-B407-4038-AE44-90AACED0B275}" type="presParOf" srcId="{ABCB511B-B239-47F7-AAE7-68E6642C9F99}" destId="{2BFE067E-02C9-421A-B9C0-B0F615C19D08}" srcOrd="17" destOrd="0" presId="urn:microsoft.com/office/officeart/2005/8/layout/bProcess3"/>
    <dgm:cxn modelId="{FA53B891-802D-4F6B-9214-53513EE967FE}" type="presParOf" srcId="{2BFE067E-02C9-421A-B9C0-B0F615C19D08}" destId="{32F616EE-5D66-44FA-839C-7177BCD4E207}" srcOrd="0" destOrd="0" presId="urn:microsoft.com/office/officeart/2005/8/layout/bProcess3"/>
    <dgm:cxn modelId="{117A4EB1-9332-44A0-87B5-A8732C408FFB}" type="presParOf" srcId="{ABCB511B-B239-47F7-AAE7-68E6642C9F99}" destId="{D5D4F106-84F6-4E5A-8FDA-376139992397}" srcOrd="18" destOrd="0" presId="urn:microsoft.com/office/officeart/2005/8/layout/bProcess3"/>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B46D3BEF-3800-41F0-B2BA-8E1479F31B8A}" type="doc">
      <dgm:prSet loTypeId="urn:microsoft.com/office/officeart/2018/2/layout/IconCircleList" loCatId="icon" qsTypeId="urn:microsoft.com/office/officeart/2005/8/quickstyle/simple1" qsCatId="simple" csTypeId="urn:microsoft.com/office/officeart/2018/5/colors/Iconchunking_coloredtext_colorful1" csCatId="colorful" phldr="1"/>
      <dgm:spPr/>
      <dgm:t>
        <a:bodyPr/>
        <a:lstStyle/>
        <a:p>
          <a:endParaRPr lang="en-US"/>
        </a:p>
      </dgm:t>
    </dgm:pt>
    <dgm:pt modelId="{23BD7EEF-910E-4833-BFA5-712377C35A39}">
      <dgm:prSet custT="1"/>
      <dgm:spPr/>
      <dgm:t>
        <a:bodyPr/>
        <a:lstStyle/>
        <a:p>
          <a:r>
            <a:rPr lang="en-US" sz="2000" dirty="0">
              <a:latin typeface="Georgia" panose="02040502050405020303" pitchFamily="18" charset="0"/>
            </a:rPr>
            <a:t>International Open Access Week is a global, community-driven week of action to open up access to research.</a:t>
          </a:r>
        </a:p>
      </dgm:t>
    </dgm:pt>
    <dgm:pt modelId="{8B30EC7D-E333-42D0-91DF-95FC5678B161}" type="parTrans" cxnId="{E5EA0E35-F442-4769-BCDE-B7BD2FDA22CF}">
      <dgm:prSet/>
      <dgm:spPr/>
      <dgm:t>
        <a:bodyPr/>
        <a:lstStyle/>
        <a:p>
          <a:endParaRPr lang="en-US" sz="2000">
            <a:latin typeface="Georgia" panose="02040502050405020303" pitchFamily="18" charset="0"/>
          </a:endParaRPr>
        </a:p>
      </dgm:t>
    </dgm:pt>
    <dgm:pt modelId="{152B169B-901D-4248-9143-AE034544694C}" type="sibTrans" cxnId="{E5EA0E35-F442-4769-BCDE-B7BD2FDA22CF}">
      <dgm:prSet/>
      <dgm:spPr/>
      <dgm:t>
        <a:bodyPr/>
        <a:lstStyle/>
        <a:p>
          <a:endParaRPr lang="en-US" sz="2000">
            <a:latin typeface="Georgia" panose="02040502050405020303" pitchFamily="18" charset="0"/>
          </a:endParaRPr>
        </a:p>
      </dgm:t>
    </dgm:pt>
    <dgm:pt modelId="{A0CCE118-B759-48BA-B56A-285AEA49B746}">
      <dgm:prSet custT="1"/>
      <dgm:spPr/>
      <dgm:t>
        <a:bodyPr/>
        <a:lstStyle/>
        <a:p>
          <a:r>
            <a:rPr lang="en-US" sz="2000">
              <a:latin typeface="Georgia" panose="02040502050405020303" pitchFamily="18" charset="0"/>
            </a:rPr>
            <a:t>The way to increase the visibility of open access among scientists, researchers, librarians, university faculty members, and students.</a:t>
          </a:r>
        </a:p>
      </dgm:t>
    </dgm:pt>
    <dgm:pt modelId="{38DBC797-1CC2-4D50-9E9B-8CBACA2FFC45}" type="parTrans" cxnId="{B1D02D5C-956F-430F-884C-928BD22E7B6C}">
      <dgm:prSet/>
      <dgm:spPr/>
      <dgm:t>
        <a:bodyPr/>
        <a:lstStyle/>
        <a:p>
          <a:endParaRPr lang="en-US" sz="2000">
            <a:latin typeface="Georgia" panose="02040502050405020303" pitchFamily="18" charset="0"/>
          </a:endParaRPr>
        </a:p>
      </dgm:t>
    </dgm:pt>
    <dgm:pt modelId="{0EF42631-8A23-47C8-8A62-C8BB8A72C3F6}" type="sibTrans" cxnId="{B1D02D5C-956F-430F-884C-928BD22E7B6C}">
      <dgm:prSet/>
      <dgm:spPr/>
      <dgm:t>
        <a:bodyPr/>
        <a:lstStyle/>
        <a:p>
          <a:endParaRPr lang="en-US" sz="2000">
            <a:latin typeface="Georgia" panose="02040502050405020303" pitchFamily="18" charset="0"/>
          </a:endParaRPr>
        </a:p>
      </dgm:t>
    </dgm:pt>
    <dgm:pt modelId="{4F0D11E4-FA53-4AB4-9C59-C55637E0129E}">
      <dgm:prSet custT="1"/>
      <dgm:spPr/>
      <dgm:t>
        <a:bodyPr/>
        <a:lstStyle/>
        <a:p>
          <a:r>
            <a:rPr lang="en-US" sz="2000" dirty="0">
              <a:latin typeface="Georgia" panose="02040502050405020303" pitchFamily="18" charset="0"/>
            </a:rPr>
            <a:t>An opportunity to learn about the benefits of Open Access and its implications.</a:t>
          </a:r>
        </a:p>
      </dgm:t>
    </dgm:pt>
    <dgm:pt modelId="{813EE17A-D74B-4E0C-93D2-3DC5E786969F}" type="parTrans" cxnId="{A66C9075-B98B-4737-AF0A-43ADBD263A89}">
      <dgm:prSet/>
      <dgm:spPr/>
      <dgm:t>
        <a:bodyPr/>
        <a:lstStyle/>
        <a:p>
          <a:endParaRPr lang="en-US" sz="2000">
            <a:latin typeface="Georgia" panose="02040502050405020303" pitchFamily="18" charset="0"/>
          </a:endParaRPr>
        </a:p>
      </dgm:t>
    </dgm:pt>
    <dgm:pt modelId="{25FE37B5-EE45-41C0-B9B9-EB3F5C50EA4C}" type="sibTrans" cxnId="{A66C9075-B98B-4737-AF0A-43ADBD263A89}">
      <dgm:prSet/>
      <dgm:spPr/>
      <dgm:t>
        <a:bodyPr/>
        <a:lstStyle/>
        <a:p>
          <a:endParaRPr lang="en-US" sz="2000">
            <a:latin typeface="Georgia" panose="02040502050405020303" pitchFamily="18" charset="0"/>
          </a:endParaRPr>
        </a:p>
      </dgm:t>
    </dgm:pt>
    <dgm:pt modelId="{A9EE7BF2-157A-4A0F-9A60-D9E9F67BA5BB}">
      <dgm:prSet custT="1"/>
      <dgm:spPr/>
      <dgm:t>
        <a:bodyPr/>
        <a:lstStyle/>
        <a:p>
          <a:r>
            <a:rPr lang="en-US" sz="2000" dirty="0">
              <a:latin typeface="Georgia" panose="02040502050405020303" pitchFamily="18" charset="0"/>
            </a:rPr>
            <a:t>Key opportunity for the higher education community and the general public to understand more clearly the opportunities of wider access and use of content. </a:t>
          </a:r>
        </a:p>
      </dgm:t>
    </dgm:pt>
    <dgm:pt modelId="{BF3457F5-4D4C-4C65-912D-917F78EA1B08}" type="parTrans" cxnId="{DF52BB1C-C062-4B62-A305-22705A90BC7F}">
      <dgm:prSet/>
      <dgm:spPr/>
      <dgm:t>
        <a:bodyPr/>
        <a:lstStyle/>
        <a:p>
          <a:endParaRPr lang="en-US" sz="2000">
            <a:latin typeface="Georgia" panose="02040502050405020303" pitchFamily="18" charset="0"/>
          </a:endParaRPr>
        </a:p>
      </dgm:t>
    </dgm:pt>
    <dgm:pt modelId="{B2082622-6685-4ED3-9E41-AB20E27573A2}" type="sibTrans" cxnId="{DF52BB1C-C062-4B62-A305-22705A90BC7F}">
      <dgm:prSet/>
      <dgm:spPr/>
      <dgm:t>
        <a:bodyPr/>
        <a:lstStyle/>
        <a:p>
          <a:endParaRPr lang="en-US" sz="2000">
            <a:latin typeface="Georgia" panose="02040502050405020303" pitchFamily="18" charset="0"/>
          </a:endParaRPr>
        </a:p>
      </dgm:t>
    </dgm:pt>
    <dgm:pt modelId="{B2CA178B-073A-4CFD-B90D-E31046CC7E5B}" type="pres">
      <dgm:prSet presAssocID="{B46D3BEF-3800-41F0-B2BA-8E1479F31B8A}" presName="root" presStyleCnt="0">
        <dgm:presLayoutVars>
          <dgm:dir/>
          <dgm:resizeHandles val="exact"/>
        </dgm:presLayoutVars>
      </dgm:prSet>
      <dgm:spPr/>
    </dgm:pt>
    <dgm:pt modelId="{9102BB6A-4A7D-4306-903F-161EE62A5A48}" type="pres">
      <dgm:prSet presAssocID="{B46D3BEF-3800-41F0-B2BA-8E1479F31B8A}" presName="container" presStyleCnt="0">
        <dgm:presLayoutVars>
          <dgm:dir/>
          <dgm:resizeHandles val="exact"/>
        </dgm:presLayoutVars>
      </dgm:prSet>
      <dgm:spPr/>
    </dgm:pt>
    <dgm:pt modelId="{91C32203-0639-44D2-B667-D7E7340623C8}" type="pres">
      <dgm:prSet presAssocID="{23BD7EEF-910E-4833-BFA5-712377C35A39}" presName="compNode" presStyleCnt="0"/>
      <dgm:spPr/>
    </dgm:pt>
    <dgm:pt modelId="{9E25BB19-E594-4C5B-9CE5-CB1D94115A0B}" type="pres">
      <dgm:prSet presAssocID="{23BD7EEF-910E-4833-BFA5-712377C35A39}" presName="iconBgRect" presStyleLbl="bgShp" presStyleIdx="0" presStyleCnt="4"/>
      <dgm:spPr/>
    </dgm:pt>
    <dgm:pt modelId="{E6257388-C9BC-458A-9F6C-EC7954F101CC}" type="pres">
      <dgm:prSet presAssocID="{23BD7EEF-910E-4833-BFA5-712377C35A39}"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Megaphone"/>
        </a:ext>
      </dgm:extLst>
    </dgm:pt>
    <dgm:pt modelId="{4DDE4842-E9FB-4527-9C31-8AFC90A11D6C}" type="pres">
      <dgm:prSet presAssocID="{23BD7EEF-910E-4833-BFA5-712377C35A39}" presName="spaceRect" presStyleCnt="0"/>
      <dgm:spPr/>
    </dgm:pt>
    <dgm:pt modelId="{C2AC0472-2B36-4B01-9975-5A3A96DB4723}" type="pres">
      <dgm:prSet presAssocID="{23BD7EEF-910E-4833-BFA5-712377C35A39}" presName="textRect" presStyleLbl="revTx" presStyleIdx="0" presStyleCnt="4">
        <dgm:presLayoutVars>
          <dgm:chMax val="1"/>
          <dgm:chPref val="1"/>
        </dgm:presLayoutVars>
      </dgm:prSet>
      <dgm:spPr/>
    </dgm:pt>
    <dgm:pt modelId="{50278962-1B5F-48AF-B855-ED4F9E662D5C}" type="pres">
      <dgm:prSet presAssocID="{152B169B-901D-4248-9143-AE034544694C}" presName="sibTrans" presStyleLbl="sibTrans2D1" presStyleIdx="0" presStyleCnt="0"/>
      <dgm:spPr/>
    </dgm:pt>
    <dgm:pt modelId="{092655E1-FA18-4B17-BD37-80E487937757}" type="pres">
      <dgm:prSet presAssocID="{A0CCE118-B759-48BA-B56A-285AEA49B746}" presName="compNode" presStyleCnt="0"/>
      <dgm:spPr/>
    </dgm:pt>
    <dgm:pt modelId="{5004D24F-FBFB-4298-BFD3-62D598176715}" type="pres">
      <dgm:prSet presAssocID="{A0CCE118-B759-48BA-B56A-285AEA49B746}" presName="iconBgRect" presStyleLbl="bgShp" presStyleIdx="1" presStyleCnt="4"/>
      <dgm:spPr/>
    </dgm:pt>
    <dgm:pt modelId="{A6A1044C-279B-4193-9862-572A2B92543D}" type="pres">
      <dgm:prSet presAssocID="{A0CCE118-B759-48BA-B56A-285AEA49B746}"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Books on Shelf"/>
        </a:ext>
      </dgm:extLst>
    </dgm:pt>
    <dgm:pt modelId="{57794D7C-0925-414F-B504-50D0EBC563D3}" type="pres">
      <dgm:prSet presAssocID="{A0CCE118-B759-48BA-B56A-285AEA49B746}" presName="spaceRect" presStyleCnt="0"/>
      <dgm:spPr/>
    </dgm:pt>
    <dgm:pt modelId="{FB2DA007-56EC-489E-8A3C-EB5BBDF8D5F9}" type="pres">
      <dgm:prSet presAssocID="{A0CCE118-B759-48BA-B56A-285AEA49B746}" presName="textRect" presStyleLbl="revTx" presStyleIdx="1" presStyleCnt="4">
        <dgm:presLayoutVars>
          <dgm:chMax val="1"/>
          <dgm:chPref val="1"/>
        </dgm:presLayoutVars>
      </dgm:prSet>
      <dgm:spPr/>
    </dgm:pt>
    <dgm:pt modelId="{1DD69606-BA0C-44D9-B2F5-AF33D386AA51}" type="pres">
      <dgm:prSet presAssocID="{0EF42631-8A23-47C8-8A62-C8BB8A72C3F6}" presName="sibTrans" presStyleLbl="sibTrans2D1" presStyleIdx="0" presStyleCnt="0"/>
      <dgm:spPr/>
    </dgm:pt>
    <dgm:pt modelId="{249CF570-6394-4695-8D63-C5D7C360DB4A}" type="pres">
      <dgm:prSet presAssocID="{4F0D11E4-FA53-4AB4-9C59-C55637E0129E}" presName="compNode" presStyleCnt="0"/>
      <dgm:spPr/>
    </dgm:pt>
    <dgm:pt modelId="{06F50C7B-69C3-4344-ACAA-18B03EA75682}" type="pres">
      <dgm:prSet presAssocID="{4F0D11E4-FA53-4AB4-9C59-C55637E0129E}" presName="iconBgRect" presStyleLbl="bgShp" presStyleIdx="2" presStyleCnt="4"/>
      <dgm:spPr/>
    </dgm:pt>
    <dgm:pt modelId="{B126B3E3-C0CB-43DD-BA14-11A88807480D}" type="pres">
      <dgm:prSet presAssocID="{4F0D11E4-FA53-4AB4-9C59-C55637E0129E}"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Classroom"/>
        </a:ext>
      </dgm:extLst>
    </dgm:pt>
    <dgm:pt modelId="{AA82F96F-572B-4621-BF3D-887C56E7B5A3}" type="pres">
      <dgm:prSet presAssocID="{4F0D11E4-FA53-4AB4-9C59-C55637E0129E}" presName="spaceRect" presStyleCnt="0"/>
      <dgm:spPr/>
    </dgm:pt>
    <dgm:pt modelId="{17DDBE0E-9E5B-4D09-8E0C-56C63BD8F742}" type="pres">
      <dgm:prSet presAssocID="{4F0D11E4-FA53-4AB4-9C59-C55637E0129E}" presName="textRect" presStyleLbl="revTx" presStyleIdx="2" presStyleCnt="4">
        <dgm:presLayoutVars>
          <dgm:chMax val="1"/>
          <dgm:chPref val="1"/>
        </dgm:presLayoutVars>
      </dgm:prSet>
      <dgm:spPr/>
    </dgm:pt>
    <dgm:pt modelId="{80665DB7-8E66-4A31-93A4-F6AA345F82A5}" type="pres">
      <dgm:prSet presAssocID="{25FE37B5-EE45-41C0-B9B9-EB3F5C50EA4C}" presName="sibTrans" presStyleLbl="sibTrans2D1" presStyleIdx="0" presStyleCnt="0"/>
      <dgm:spPr/>
    </dgm:pt>
    <dgm:pt modelId="{5E087619-5E72-49C1-BDD6-8877EA969D38}" type="pres">
      <dgm:prSet presAssocID="{A9EE7BF2-157A-4A0F-9A60-D9E9F67BA5BB}" presName="compNode" presStyleCnt="0"/>
      <dgm:spPr/>
    </dgm:pt>
    <dgm:pt modelId="{7AC39D21-F994-4F8D-BD8E-29CED10420C6}" type="pres">
      <dgm:prSet presAssocID="{A9EE7BF2-157A-4A0F-9A60-D9E9F67BA5BB}" presName="iconBgRect" presStyleLbl="bgShp" presStyleIdx="3" presStyleCnt="4"/>
      <dgm:spPr/>
    </dgm:pt>
    <dgm:pt modelId="{E3C5500D-BE31-49AC-BDEF-7249D4DB3B27}" type="pres">
      <dgm:prSet presAssocID="{A9EE7BF2-157A-4A0F-9A60-D9E9F67BA5BB}"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Books"/>
        </a:ext>
      </dgm:extLst>
    </dgm:pt>
    <dgm:pt modelId="{AC91333C-0474-4D9D-9F36-3564BDE03BB3}" type="pres">
      <dgm:prSet presAssocID="{A9EE7BF2-157A-4A0F-9A60-D9E9F67BA5BB}" presName="spaceRect" presStyleCnt="0"/>
      <dgm:spPr/>
    </dgm:pt>
    <dgm:pt modelId="{BD3AB221-EBF1-4FC8-AB6B-C2F4D34F41E0}" type="pres">
      <dgm:prSet presAssocID="{A9EE7BF2-157A-4A0F-9A60-D9E9F67BA5BB}" presName="textRect" presStyleLbl="revTx" presStyleIdx="3" presStyleCnt="4">
        <dgm:presLayoutVars>
          <dgm:chMax val="1"/>
          <dgm:chPref val="1"/>
        </dgm:presLayoutVars>
      </dgm:prSet>
      <dgm:spPr/>
    </dgm:pt>
  </dgm:ptLst>
  <dgm:cxnLst>
    <dgm:cxn modelId="{DF52BB1C-C062-4B62-A305-22705A90BC7F}" srcId="{B46D3BEF-3800-41F0-B2BA-8E1479F31B8A}" destId="{A9EE7BF2-157A-4A0F-9A60-D9E9F67BA5BB}" srcOrd="3" destOrd="0" parTransId="{BF3457F5-4D4C-4C65-912D-917F78EA1B08}" sibTransId="{B2082622-6685-4ED3-9E41-AB20E27573A2}"/>
    <dgm:cxn modelId="{E5EA0E35-F442-4769-BCDE-B7BD2FDA22CF}" srcId="{B46D3BEF-3800-41F0-B2BA-8E1479F31B8A}" destId="{23BD7EEF-910E-4833-BFA5-712377C35A39}" srcOrd="0" destOrd="0" parTransId="{8B30EC7D-E333-42D0-91DF-95FC5678B161}" sibTransId="{152B169B-901D-4248-9143-AE034544694C}"/>
    <dgm:cxn modelId="{7E51B639-6AE1-4548-9771-06186F6421A9}" type="presOf" srcId="{0EF42631-8A23-47C8-8A62-C8BB8A72C3F6}" destId="{1DD69606-BA0C-44D9-B2F5-AF33D386AA51}" srcOrd="0" destOrd="0" presId="urn:microsoft.com/office/officeart/2018/2/layout/IconCircleList"/>
    <dgm:cxn modelId="{AE93D739-917A-40AF-957A-ABD2D86393B4}" type="presOf" srcId="{A0CCE118-B759-48BA-B56A-285AEA49B746}" destId="{FB2DA007-56EC-489E-8A3C-EB5BBDF8D5F9}" srcOrd="0" destOrd="0" presId="urn:microsoft.com/office/officeart/2018/2/layout/IconCircleList"/>
    <dgm:cxn modelId="{B1D02D5C-956F-430F-884C-928BD22E7B6C}" srcId="{B46D3BEF-3800-41F0-B2BA-8E1479F31B8A}" destId="{A0CCE118-B759-48BA-B56A-285AEA49B746}" srcOrd="1" destOrd="0" parTransId="{38DBC797-1CC2-4D50-9E9B-8CBACA2FFC45}" sibTransId="{0EF42631-8A23-47C8-8A62-C8BB8A72C3F6}"/>
    <dgm:cxn modelId="{DE61C15E-76F6-4FFA-A34A-3B95985F9CEF}" type="presOf" srcId="{152B169B-901D-4248-9143-AE034544694C}" destId="{50278962-1B5F-48AF-B855-ED4F9E662D5C}" srcOrd="0" destOrd="0" presId="urn:microsoft.com/office/officeart/2018/2/layout/IconCircleList"/>
    <dgm:cxn modelId="{A66C9075-B98B-4737-AF0A-43ADBD263A89}" srcId="{B46D3BEF-3800-41F0-B2BA-8E1479F31B8A}" destId="{4F0D11E4-FA53-4AB4-9C59-C55637E0129E}" srcOrd="2" destOrd="0" parTransId="{813EE17A-D74B-4E0C-93D2-3DC5E786969F}" sibTransId="{25FE37B5-EE45-41C0-B9B9-EB3F5C50EA4C}"/>
    <dgm:cxn modelId="{6EBADA99-DEDC-4B41-870E-64378BF23EDE}" type="presOf" srcId="{4F0D11E4-FA53-4AB4-9C59-C55637E0129E}" destId="{17DDBE0E-9E5B-4D09-8E0C-56C63BD8F742}" srcOrd="0" destOrd="0" presId="urn:microsoft.com/office/officeart/2018/2/layout/IconCircleList"/>
    <dgm:cxn modelId="{DD693DA2-B7A2-4B37-9CAF-0AA4C049D9FF}" type="presOf" srcId="{25FE37B5-EE45-41C0-B9B9-EB3F5C50EA4C}" destId="{80665DB7-8E66-4A31-93A4-F6AA345F82A5}" srcOrd="0" destOrd="0" presId="urn:microsoft.com/office/officeart/2018/2/layout/IconCircleList"/>
    <dgm:cxn modelId="{AB8914BF-F480-446D-ACED-DEEFAB1390EC}" type="presOf" srcId="{A9EE7BF2-157A-4A0F-9A60-D9E9F67BA5BB}" destId="{BD3AB221-EBF1-4FC8-AB6B-C2F4D34F41E0}" srcOrd="0" destOrd="0" presId="urn:microsoft.com/office/officeart/2018/2/layout/IconCircleList"/>
    <dgm:cxn modelId="{CEEDC5CD-4160-4F0D-BCF9-3FFDB7A6FF35}" type="presOf" srcId="{B46D3BEF-3800-41F0-B2BA-8E1479F31B8A}" destId="{B2CA178B-073A-4CFD-B90D-E31046CC7E5B}" srcOrd="0" destOrd="0" presId="urn:microsoft.com/office/officeart/2018/2/layout/IconCircleList"/>
    <dgm:cxn modelId="{744DE5F7-FDEB-4F10-AD11-C9DAEB5B11E1}" type="presOf" srcId="{23BD7EEF-910E-4833-BFA5-712377C35A39}" destId="{C2AC0472-2B36-4B01-9975-5A3A96DB4723}" srcOrd="0" destOrd="0" presId="urn:microsoft.com/office/officeart/2018/2/layout/IconCircleList"/>
    <dgm:cxn modelId="{03FA4E7B-2345-49D6-8C65-9F24CC719CD8}" type="presParOf" srcId="{B2CA178B-073A-4CFD-B90D-E31046CC7E5B}" destId="{9102BB6A-4A7D-4306-903F-161EE62A5A48}" srcOrd="0" destOrd="0" presId="urn:microsoft.com/office/officeart/2018/2/layout/IconCircleList"/>
    <dgm:cxn modelId="{433E8BB4-96F9-42F5-81F0-B5A9F158DBA7}" type="presParOf" srcId="{9102BB6A-4A7D-4306-903F-161EE62A5A48}" destId="{91C32203-0639-44D2-B667-D7E7340623C8}" srcOrd="0" destOrd="0" presId="urn:microsoft.com/office/officeart/2018/2/layout/IconCircleList"/>
    <dgm:cxn modelId="{775B595B-0A0D-4448-8C48-1658437533B6}" type="presParOf" srcId="{91C32203-0639-44D2-B667-D7E7340623C8}" destId="{9E25BB19-E594-4C5B-9CE5-CB1D94115A0B}" srcOrd="0" destOrd="0" presId="urn:microsoft.com/office/officeart/2018/2/layout/IconCircleList"/>
    <dgm:cxn modelId="{A3979522-DA96-4CC6-A8E7-68825393BE6F}" type="presParOf" srcId="{91C32203-0639-44D2-B667-D7E7340623C8}" destId="{E6257388-C9BC-458A-9F6C-EC7954F101CC}" srcOrd="1" destOrd="0" presId="urn:microsoft.com/office/officeart/2018/2/layout/IconCircleList"/>
    <dgm:cxn modelId="{278DC209-EF01-4449-B651-88798AC2D3B6}" type="presParOf" srcId="{91C32203-0639-44D2-B667-D7E7340623C8}" destId="{4DDE4842-E9FB-4527-9C31-8AFC90A11D6C}" srcOrd="2" destOrd="0" presId="urn:microsoft.com/office/officeart/2018/2/layout/IconCircleList"/>
    <dgm:cxn modelId="{842AE8E0-84C6-4F8A-B97D-AB1C87165348}" type="presParOf" srcId="{91C32203-0639-44D2-B667-D7E7340623C8}" destId="{C2AC0472-2B36-4B01-9975-5A3A96DB4723}" srcOrd="3" destOrd="0" presId="urn:microsoft.com/office/officeart/2018/2/layout/IconCircleList"/>
    <dgm:cxn modelId="{1B87A87A-91F8-43A3-B7BC-3E10FFB5682D}" type="presParOf" srcId="{9102BB6A-4A7D-4306-903F-161EE62A5A48}" destId="{50278962-1B5F-48AF-B855-ED4F9E662D5C}" srcOrd="1" destOrd="0" presId="urn:microsoft.com/office/officeart/2018/2/layout/IconCircleList"/>
    <dgm:cxn modelId="{555489B3-D205-4DFF-9FCB-94C5BF13FD31}" type="presParOf" srcId="{9102BB6A-4A7D-4306-903F-161EE62A5A48}" destId="{092655E1-FA18-4B17-BD37-80E487937757}" srcOrd="2" destOrd="0" presId="urn:microsoft.com/office/officeart/2018/2/layout/IconCircleList"/>
    <dgm:cxn modelId="{E8B9D8E1-6422-49E9-B4FD-2187F34CC4B2}" type="presParOf" srcId="{092655E1-FA18-4B17-BD37-80E487937757}" destId="{5004D24F-FBFB-4298-BFD3-62D598176715}" srcOrd="0" destOrd="0" presId="urn:microsoft.com/office/officeart/2018/2/layout/IconCircleList"/>
    <dgm:cxn modelId="{D7ABC105-2432-4A7C-8D50-85FA1B086E46}" type="presParOf" srcId="{092655E1-FA18-4B17-BD37-80E487937757}" destId="{A6A1044C-279B-4193-9862-572A2B92543D}" srcOrd="1" destOrd="0" presId="urn:microsoft.com/office/officeart/2018/2/layout/IconCircleList"/>
    <dgm:cxn modelId="{28A40F3A-9407-4CA7-B1AD-12DB358FC5E7}" type="presParOf" srcId="{092655E1-FA18-4B17-BD37-80E487937757}" destId="{57794D7C-0925-414F-B504-50D0EBC563D3}" srcOrd="2" destOrd="0" presId="urn:microsoft.com/office/officeart/2018/2/layout/IconCircleList"/>
    <dgm:cxn modelId="{2C8EF3A4-118B-4866-8982-AA0C9D82C2AC}" type="presParOf" srcId="{092655E1-FA18-4B17-BD37-80E487937757}" destId="{FB2DA007-56EC-489E-8A3C-EB5BBDF8D5F9}" srcOrd="3" destOrd="0" presId="urn:microsoft.com/office/officeart/2018/2/layout/IconCircleList"/>
    <dgm:cxn modelId="{030FD6F7-50EF-4076-BB1E-F8D12507816D}" type="presParOf" srcId="{9102BB6A-4A7D-4306-903F-161EE62A5A48}" destId="{1DD69606-BA0C-44D9-B2F5-AF33D386AA51}" srcOrd="3" destOrd="0" presId="urn:microsoft.com/office/officeart/2018/2/layout/IconCircleList"/>
    <dgm:cxn modelId="{6FD67B19-701F-45BB-AF25-E08D264930E2}" type="presParOf" srcId="{9102BB6A-4A7D-4306-903F-161EE62A5A48}" destId="{249CF570-6394-4695-8D63-C5D7C360DB4A}" srcOrd="4" destOrd="0" presId="urn:microsoft.com/office/officeart/2018/2/layout/IconCircleList"/>
    <dgm:cxn modelId="{D3DD4C69-9F00-4BF4-9DF2-CEFC05B43A0B}" type="presParOf" srcId="{249CF570-6394-4695-8D63-C5D7C360DB4A}" destId="{06F50C7B-69C3-4344-ACAA-18B03EA75682}" srcOrd="0" destOrd="0" presId="urn:microsoft.com/office/officeart/2018/2/layout/IconCircleList"/>
    <dgm:cxn modelId="{14525398-8C2B-4FA2-A66A-0859C4E556C1}" type="presParOf" srcId="{249CF570-6394-4695-8D63-C5D7C360DB4A}" destId="{B126B3E3-C0CB-43DD-BA14-11A88807480D}" srcOrd="1" destOrd="0" presId="urn:microsoft.com/office/officeart/2018/2/layout/IconCircleList"/>
    <dgm:cxn modelId="{54DC82F1-9751-44E1-B204-3E329FE689A0}" type="presParOf" srcId="{249CF570-6394-4695-8D63-C5D7C360DB4A}" destId="{AA82F96F-572B-4621-BF3D-887C56E7B5A3}" srcOrd="2" destOrd="0" presId="urn:microsoft.com/office/officeart/2018/2/layout/IconCircleList"/>
    <dgm:cxn modelId="{E667651A-213B-49D5-BD52-DFC31EE4C826}" type="presParOf" srcId="{249CF570-6394-4695-8D63-C5D7C360DB4A}" destId="{17DDBE0E-9E5B-4D09-8E0C-56C63BD8F742}" srcOrd="3" destOrd="0" presId="urn:microsoft.com/office/officeart/2018/2/layout/IconCircleList"/>
    <dgm:cxn modelId="{61A9558D-7217-4F76-B08F-8CC30B471EA9}" type="presParOf" srcId="{9102BB6A-4A7D-4306-903F-161EE62A5A48}" destId="{80665DB7-8E66-4A31-93A4-F6AA345F82A5}" srcOrd="5" destOrd="0" presId="urn:microsoft.com/office/officeart/2018/2/layout/IconCircleList"/>
    <dgm:cxn modelId="{315C533D-156C-4A79-A235-86770DC44DB2}" type="presParOf" srcId="{9102BB6A-4A7D-4306-903F-161EE62A5A48}" destId="{5E087619-5E72-49C1-BDD6-8877EA969D38}" srcOrd="6" destOrd="0" presId="urn:microsoft.com/office/officeart/2018/2/layout/IconCircleList"/>
    <dgm:cxn modelId="{99411DF9-E7C4-434E-83C4-A96AECDC9E3E}" type="presParOf" srcId="{5E087619-5E72-49C1-BDD6-8877EA969D38}" destId="{7AC39D21-F994-4F8D-BD8E-29CED10420C6}" srcOrd="0" destOrd="0" presId="urn:microsoft.com/office/officeart/2018/2/layout/IconCircleList"/>
    <dgm:cxn modelId="{6B509FF3-9AA1-4449-BC58-151AA1DC4081}" type="presParOf" srcId="{5E087619-5E72-49C1-BDD6-8877EA969D38}" destId="{E3C5500D-BE31-49AC-BDEF-7249D4DB3B27}" srcOrd="1" destOrd="0" presId="urn:microsoft.com/office/officeart/2018/2/layout/IconCircleList"/>
    <dgm:cxn modelId="{1C064BFB-EE16-437E-9719-A474F34A755F}" type="presParOf" srcId="{5E087619-5E72-49C1-BDD6-8877EA969D38}" destId="{AC91333C-0474-4D9D-9F36-3564BDE03BB3}" srcOrd="2" destOrd="0" presId="urn:microsoft.com/office/officeart/2018/2/layout/IconCircleList"/>
    <dgm:cxn modelId="{B1A7AC69-8330-494F-8F9E-EA366F7442B0}" type="presParOf" srcId="{5E087619-5E72-49C1-BDD6-8877EA969D38}" destId="{BD3AB221-EBF1-4FC8-AB6B-C2F4D34F41E0}" srcOrd="3" destOrd="0" presId="urn:microsoft.com/office/officeart/2018/2/layout/IconCircle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AF7AA11A-DC48-42F0-B096-0262D701045A}" type="doc">
      <dgm:prSet loTypeId="urn:microsoft.com/office/officeart/2008/layout/LinedList" loCatId="list" qsTypeId="urn:microsoft.com/office/officeart/2005/8/quickstyle/simple1" qsCatId="simple" csTypeId="urn:microsoft.com/office/officeart/2005/8/colors/accent1_2" csCatId="accent1"/>
      <dgm:spPr/>
      <dgm:t>
        <a:bodyPr/>
        <a:lstStyle/>
        <a:p>
          <a:endParaRPr lang="en-US"/>
        </a:p>
      </dgm:t>
    </dgm:pt>
    <dgm:pt modelId="{F118A402-5F2F-4AAF-BC70-C955D9A308ED}">
      <dgm:prSet/>
      <dgm:spPr/>
      <dgm:t>
        <a:bodyPr/>
        <a:lstStyle/>
        <a:p>
          <a:r>
            <a:rPr lang="en-US">
              <a:latin typeface="Georgia" panose="02040502050405020303" pitchFamily="18" charset="0"/>
            </a:rPr>
            <a:t>Increasing the impact and visibility of research outcomes</a:t>
          </a:r>
        </a:p>
      </dgm:t>
    </dgm:pt>
    <dgm:pt modelId="{68C3086B-CBA9-4F5E-ADDE-49903A4F7D21}" type="parTrans" cxnId="{00A20254-2350-408B-90AA-95F84DAED73C}">
      <dgm:prSet/>
      <dgm:spPr/>
      <dgm:t>
        <a:bodyPr/>
        <a:lstStyle/>
        <a:p>
          <a:endParaRPr lang="en-US">
            <a:latin typeface="Georgia" panose="02040502050405020303" pitchFamily="18" charset="0"/>
          </a:endParaRPr>
        </a:p>
      </dgm:t>
    </dgm:pt>
    <dgm:pt modelId="{6598562D-FB46-4A56-A971-AEB8AC1F090B}" type="sibTrans" cxnId="{00A20254-2350-408B-90AA-95F84DAED73C}">
      <dgm:prSet/>
      <dgm:spPr/>
      <dgm:t>
        <a:bodyPr/>
        <a:lstStyle/>
        <a:p>
          <a:endParaRPr lang="en-US">
            <a:latin typeface="Georgia" panose="02040502050405020303" pitchFamily="18" charset="0"/>
          </a:endParaRPr>
        </a:p>
      </dgm:t>
    </dgm:pt>
    <dgm:pt modelId="{C3709E4F-ADB7-419A-B00E-76119B9B70BC}">
      <dgm:prSet/>
      <dgm:spPr/>
      <dgm:t>
        <a:bodyPr/>
        <a:lstStyle/>
        <a:p>
          <a:r>
            <a:rPr lang="en-US">
              <a:latin typeface="Georgia" panose="02040502050405020303" pitchFamily="18" charset="0"/>
            </a:rPr>
            <a:t>Ensuring validation, reproducibility and reusability of research results</a:t>
          </a:r>
        </a:p>
      </dgm:t>
    </dgm:pt>
    <dgm:pt modelId="{BBF92BE8-A234-451F-B655-1518A923EDB0}" type="parTrans" cxnId="{83BCB9BA-4140-471E-8A60-FAB6F97F1209}">
      <dgm:prSet/>
      <dgm:spPr/>
      <dgm:t>
        <a:bodyPr/>
        <a:lstStyle/>
        <a:p>
          <a:endParaRPr lang="en-US">
            <a:latin typeface="Georgia" panose="02040502050405020303" pitchFamily="18" charset="0"/>
          </a:endParaRPr>
        </a:p>
      </dgm:t>
    </dgm:pt>
    <dgm:pt modelId="{CC67A937-CB9F-4EE5-AB38-47189788D908}" type="sibTrans" cxnId="{83BCB9BA-4140-471E-8A60-FAB6F97F1209}">
      <dgm:prSet/>
      <dgm:spPr/>
      <dgm:t>
        <a:bodyPr/>
        <a:lstStyle/>
        <a:p>
          <a:endParaRPr lang="en-US">
            <a:latin typeface="Georgia" panose="02040502050405020303" pitchFamily="18" charset="0"/>
          </a:endParaRPr>
        </a:p>
      </dgm:t>
    </dgm:pt>
    <dgm:pt modelId="{E6A6D9C7-685F-4F10-876C-455F6E07242D}">
      <dgm:prSet/>
      <dgm:spPr/>
      <dgm:t>
        <a:bodyPr/>
        <a:lstStyle/>
        <a:p>
          <a:r>
            <a:rPr lang="en-US">
              <a:latin typeface="Georgia" panose="02040502050405020303" pitchFamily="18" charset="0"/>
            </a:rPr>
            <a:t>Avoiding duplication of work through reusing scientific results</a:t>
          </a:r>
        </a:p>
      </dgm:t>
    </dgm:pt>
    <dgm:pt modelId="{88E30D1C-8028-4BF7-ADC8-84B6409EA6E4}" type="parTrans" cxnId="{B7B5064C-A01D-4421-9D07-43D2F651357E}">
      <dgm:prSet/>
      <dgm:spPr/>
      <dgm:t>
        <a:bodyPr/>
        <a:lstStyle/>
        <a:p>
          <a:endParaRPr lang="en-US">
            <a:latin typeface="Georgia" panose="02040502050405020303" pitchFamily="18" charset="0"/>
          </a:endParaRPr>
        </a:p>
      </dgm:t>
    </dgm:pt>
    <dgm:pt modelId="{8224E039-EE1F-4D24-9BF1-E668A3DBB5C4}" type="sibTrans" cxnId="{B7B5064C-A01D-4421-9D07-43D2F651357E}">
      <dgm:prSet/>
      <dgm:spPr/>
      <dgm:t>
        <a:bodyPr/>
        <a:lstStyle/>
        <a:p>
          <a:endParaRPr lang="en-US">
            <a:latin typeface="Georgia" panose="02040502050405020303" pitchFamily="18" charset="0"/>
          </a:endParaRPr>
        </a:p>
      </dgm:t>
    </dgm:pt>
    <dgm:pt modelId="{A9F773CD-8C62-403C-8353-66DB54B20BB7}">
      <dgm:prSet/>
      <dgm:spPr/>
      <dgm:t>
        <a:bodyPr/>
        <a:lstStyle/>
        <a:p>
          <a:r>
            <a:rPr lang="en-US">
              <a:latin typeface="Georgia" panose="02040502050405020303" pitchFamily="18" charset="0"/>
            </a:rPr>
            <a:t>Accelerating knowledge sharing, findability and permanent access to research information</a:t>
          </a:r>
        </a:p>
      </dgm:t>
    </dgm:pt>
    <dgm:pt modelId="{496A1B6A-C552-4176-BE5D-6AE2598CBDBC}" type="parTrans" cxnId="{4D06C951-6ED7-476D-9306-B14362BF27DF}">
      <dgm:prSet/>
      <dgm:spPr/>
      <dgm:t>
        <a:bodyPr/>
        <a:lstStyle/>
        <a:p>
          <a:endParaRPr lang="en-US">
            <a:latin typeface="Georgia" panose="02040502050405020303" pitchFamily="18" charset="0"/>
          </a:endParaRPr>
        </a:p>
      </dgm:t>
    </dgm:pt>
    <dgm:pt modelId="{ECEF2C95-CC8B-4E0D-BD79-B4937BC9CFE8}" type="sibTrans" cxnId="{4D06C951-6ED7-476D-9306-B14362BF27DF}">
      <dgm:prSet/>
      <dgm:spPr/>
      <dgm:t>
        <a:bodyPr/>
        <a:lstStyle/>
        <a:p>
          <a:endParaRPr lang="en-US">
            <a:latin typeface="Georgia" panose="02040502050405020303" pitchFamily="18" charset="0"/>
          </a:endParaRPr>
        </a:p>
      </dgm:t>
    </dgm:pt>
    <dgm:pt modelId="{89F4F447-73C8-4AC3-8AB1-4CBD7B3744CD}">
      <dgm:prSet/>
      <dgm:spPr/>
      <dgm:t>
        <a:bodyPr/>
        <a:lstStyle/>
        <a:p>
          <a:r>
            <a:rPr lang="en-US" dirty="0">
              <a:latin typeface="Georgia" panose="02040502050405020303" pitchFamily="18" charset="0"/>
            </a:rPr>
            <a:t>Increasing (interdisciplinary) scientific discourse and widening cooperation</a:t>
          </a:r>
        </a:p>
      </dgm:t>
    </dgm:pt>
    <dgm:pt modelId="{4A9EA86A-7817-4B35-B21A-E40830849D0E}" type="parTrans" cxnId="{4CD66216-CE04-46E6-910B-396AAB892208}">
      <dgm:prSet/>
      <dgm:spPr/>
      <dgm:t>
        <a:bodyPr/>
        <a:lstStyle/>
        <a:p>
          <a:endParaRPr lang="en-US">
            <a:latin typeface="Georgia" panose="02040502050405020303" pitchFamily="18" charset="0"/>
          </a:endParaRPr>
        </a:p>
      </dgm:t>
    </dgm:pt>
    <dgm:pt modelId="{6FFAFD8E-DF88-4F92-A596-76D9933AD637}" type="sibTrans" cxnId="{4CD66216-CE04-46E6-910B-396AAB892208}">
      <dgm:prSet/>
      <dgm:spPr/>
      <dgm:t>
        <a:bodyPr/>
        <a:lstStyle/>
        <a:p>
          <a:endParaRPr lang="en-US">
            <a:latin typeface="Georgia" panose="02040502050405020303" pitchFamily="18" charset="0"/>
          </a:endParaRPr>
        </a:p>
      </dgm:t>
    </dgm:pt>
    <dgm:pt modelId="{AF8670EC-45E8-43DC-A3B9-7DB3822E59B9}">
      <dgm:prSet/>
      <dgm:spPr/>
      <dgm:t>
        <a:bodyPr/>
        <a:lstStyle/>
        <a:p>
          <a:r>
            <a:rPr lang="en-US">
              <a:latin typeface="Georgia" panose="02040502050405020303" pitchFamily="18" charset="0"/>
            </a:rPr>
            <a:t>Supporting the recognition of new/alternative research assessment criteria</a:t>
          </a:r>
        </a:p>
      </dgm:t>
    </dgm:pt>
    <dgm:pt modelId="{C1D79515-E377-4FCC-8D25-2DA67051EE9C}" type="parTrans" cxnId="{72BF55E4-5CD0-40C5-BFC4-C3148BC9A0E0}">
      <dgm:prSet/>
      <dgm:spPr/>
      <dgm:t>
        <a:bodyPr/>
        <a:lstStyle/>
        <a:p>
          <a:endParaRPr lang="en-US">
            <a:latin typeface="Georgia" panose="02040502050405020303" pitchFamily="18" charset="0"/>
          </a:endParaRPr>
        </a:p>
      </dgm:t>
    </dgm:pt>
    <dgm:pt modelId="{6F0A96A7-4FB5-43AE-8CC9-5EEA481420D9}" type="sibTrans" cxnId="{72BF55E4-5CD0-40C5-BFC4-C3148BC9A0E0}">
      <dgm:prSet/>
      <dgm:spPr/>
      <dgm:t>
        <a:bodyPr/>
        <a:lstStyle/>
        <a:p>
          <a:endParaRPr lang="en-US">
            <a:latin typeface="Georgia" panose="02040502050405020303" pitchFamily="18" charset="0"/>
          </a:endParaRPr>
        </a:p>
      </dgm:t>
    </dgm:pt>
    <dgm:pt modelId="{859C1CB2-ED77-4F23-B94C-6F679A7D4142}">
      <dgm:prSet/>
      <dgm:spPr/>
      <dgm:t>
        <a:bodyPr/>
        <a:lstStyle/>
        <a:p>
          <a:r>
            <a:rPr lang="en-US">
              <a:latin typeface="Georgia" panose="02040502050405020303" pitchFamily="18" charset="0"/>
            </a:rPr>
            <a:t>Safe costs and minimising efforts due to no licencing fees and the freedom to reuse research output</a:t>
          </a:r>
        </a:p>
      </dgm:t>
    </dgm:pt>
    <dgm:pt modelId="{046B3BC7-8079-40EB-A287-EFB7E2A98EBB}" type="parTrans" cxnId="{EBBEE9C4-E6F1-4D8B-9677-6BB6BA030D4D}">
      <dgm:prSet/>
      <dgm:spPr/>
      <dgm:t>
        <a:bodyPr/>
        <a:lstStyle/>
        <a:p>
          <a:endParaRPr lang="en-US">
            <a:latin typeface="Georgia" panose="02040502050405020303" pitchFamily="18" charset="0"/>
          </a:endParaRPr>
        </a:p>
      </dgm:t>
    </dgm:pt>
    <dgm:pt modelId="{DF7F100A-2D95-465F-BA8A-5CC649995F7A}" type="sibTrans" cxnId="{EBBEE9C4-E6F1-4D8B-9677-6BB6BA030D4D}">
      <dgm:prSet/>
      <dgm:spPr/>
      <dgm:t>
        <a:bodyPr/>
        <a:lstStyle/>
        <a:p>
          <a:endParaRPr lang="en-US">
            <a:latin typeface="Georgia" panose="02040502050405020303" pitchFamily="18" charset="0"/>
          </a:endParaRPr>
        </a:p>
      </dgm:t>
    </dgm:pt>
    <dgm:pt modelId="{F44129DD-6A61-414F-B345-2364A25268B4}">
      <dgm:prSet/>
      <dgm:spPr/>
      <dgm:t>
        <a:bodyPr/>
        <a:lstStyle/>
        <a:p>
          <a:r>
            <a:rPr lang="en-US">
              <a:latin typeface="Georgia" panose="02040502050405020303" pitchFamily="18" charset="0"/>
            </a:rPr>
            <a:t>Meeting the requirements of research funding agencies and research assessment criteria</a:t>
          </a:r>
        </a:p>
      </dgm:t>
    </dgm:pt>
    <dgm:pt modelId="{3A3CFFAB-7C3A-4EF6-BDDE-E223171AFC67}" type="parTrans" cxnId="{312B1433-C454-48F1-994C-9C148D1F063E}">
      <dgm:prSet/>
      <dgm:spPr/>
      <dgm:t>
        <a:bodyPr/>
        <a:lstStyle/>
        <a:p>
          <a:endParaRPr lang="en-US">
            <a:latin typeface="Georgia" panose="02040502050405020303" pitchFamily="18" charset="0"/>
          </a:endParaRPr>
        </a:p>
      </dgm:t>
    </dgm:pt>
    <dgm:pt modelId="{04452BF6-B2B9-47EA-A824-254548883806}" type="sibTrans" cxnId="{312B1433-C454-48F1-994C-9C148D1F063E}">
      <dgm:prSet/>
      <dgm:spPr/>
      <dgm:t>
        <a:bodyPr/>
        <a:lstStyle/>
        <a:p>
          <a:endParaRPr lang="en-US">
            <a:latin typeface="Georgia" panose="02040502050405020303" pitchFamily="18" charset="0"/>
          </a:endParaRPr>
        </a:p>
      </dgm:t>
    </dgm:pt>
    <dgm:pt modelId="{401AFF03-D7E0-4078-BF86-C6BCFDF3CC4D}">
      <dgm:prSet/>
      <dgm:spPr/>
      <dgm:t>
        <a:bodyPr/>
        <a:lstStyle/>
        <a:p>
          <a:r>
            <a:rPr lang="en-US">
              <a:latin typeface="Georgia" panose="02040502050405020303" pitchFamily="18" charset="0"/>
            </a:rPr>
            <a:t>Providing valuable resources for learning and skills development</a:t>
          </a:r>
        </a:p>
      </dgm:t>
    </dgm:pt>
    <dgm:pt modelId="{58F828B5-C349-41A8-862C-216AAB5B9A3B}" type="parTrans" cxnId="{D9312759-3405-4B8E-91AA-31D321A61183}">
      <dgm:prSet/>
      <dgm:spPr/>
      <dgm:t>
        <a:bodyPr/>
        <a:lstStyle/>
        <a:p>
          <a:endParaRPr lang="en-US">
            <a:latin typeface="Georgia" panose="02040502050405020303" pitchFamily="18" charset="0"/>
          </a:endParaRPr>
        </a:p>
      </dgm:t>
    </dgm:pt>
    <dgm:pt modelId="{E1744CD3-F772-414B-80AE-A7519CA8F424}" type="sibTrans" cxnId="{D9312759-3405-4B8E-91AA-31D321A61183}">
      <dgm:prSet/>
      <dgm:spPr/>
      <dgm:t>
        <a:bodyPr/>
        <a:lstStyle/>
        <a:p>
          <a:endParaRPr lang="en-US">
            <a:latin typeface="Georgia" panose="02040502050405020303" pitchFamily="18" charset="0"/>
          </a:endParaRPr>
        </a:p>
      </dgm:t>
    </dgm:pt>
    <dgm:pt modelId="{C00C5141-C15E-4F97-B456-220990993DE0}">
      <dgm:prSet/>
      <dgm:spPr/>
      <dgm:t>
        <a:bodyPr/>
        <a:lstStyle/>
        <a:p>
          <a:r>
            <a:rPr lang="en-US">
              <a:latin typeface="Georgia" panose="02040502050405020303" pitchFamily="18" charset="0"/>
            </a:rPr>
            <a:t>Enhancing science- and knowledge-based decision making</a:t>
          </a:r>
        </a:p>
      </dgm:t>
    </dgm:pt>
    <dgm:pt modelId="{935EEA1A-E0AD-43A4-B487-949225C7B251}" type="parTrans" cxnId="{54C7D44C-08D7-4119-B6C8-D7091FD6BB13}">
      <dgm:prSet/>
      <dgm:spPr/>
      <dgm:t>
        <a:bodyPr/>
        <a:lstStyle/>
        <a:p>
          <a:endParaRPr lang="en-US">
            <a:latin typeface="Georgia" panose="02040502050405020303" pitchFamily="18" charset="0"/>
          </a:endParaRPr>
        </a:p>
      </dgm:t>
    </dgm:pt>
    <dgm:pt modelId="{CDF3E8CB-1DCC-45B6-AF17-089F3B47255C}" type="sibTrans" cxnId="{54C7D44C-08D7-4119-B6C8-D7091FD6BB13}">
      <dgm:prSet/>
      <dgm:spPr/>
      <dgm:t>
        <a:bodyPr/>
        <a:lstStyle/>
        <a:p>
          <a:endParaRPr lang="en-US">
            <a:latin typeface="Georgia" panose="02040502050405020303" pitchFamily="18" charset="0"/>
          </a:endParaRPr>
        </a:p>
      </dgm:t>
    </dgm:pt>
    <dgm:pt modelId="{757918BA-C713-4BDB-A76E-BB62BA10AADA}">
      <dgm:prSet/>
      <dgm:spPr/>
      <dgm:t>
        <a:bodyPr/>
        <a:lstStyle/>
        <a:p>
          <a:r>
            <a:rPr lang="en-US">
              <a:latin typeface="Georgia" panose="02040502050405020303" pitchFamily="18" charset="0"/>
            </a:rPr>
            <a:t>Promoting the public good and democratising access to scientific knowledge and output</a:t>
          </a:r>
        </a:p>
      </dgm:t>
    </dgm:pt>
    <dgm:pt modelId="{C91842E1-4834-42CE-B67D-E65B3B836B65}" type="parTrans" cxnId="{977A1C5A-70FC-4D94-965F-86CE81F33382}">
      <dgm:prSet/>
      <dgm:spPr/>
      <dgm:t>
        <a:bodyPr/>
        <a:lstStyle/>
        <a:p>
          <a:endParaRPr lang="en-US">
            <a:latin typeface="Georgia" panose="02040502050405020303" pitchFamily="18" charset="0"/>
          </a:endParaRPr>
        </a:p>
      </dgm:t>
    </dgm:pt>
    <dgm:pt modelId="{EC1C412B-FDC4-4BA3-96FB-9E103B4F85D9}" type="sibTrans" cxnId="{977A1C5A-70FC-4D94-965F-86CE81F33382}">
      <dgm:prSet/>
      <dgm:spPr/>
      <dgm:t>
        <a:bodyPr/>
        <a:lstStyle/>
        <a:p>
          <a:endParaRPr lang="en-US">
            <a:latin typeface="Georgia" panose="02040502050405020303" pitchFamily="18" charset="0"/>
          </a:endParaRPr>
        </a:p>
      </dgm:t>
    </dgm:pt>
    <dgm:pt modelId="{F5D93B4C-D60C-4BED-AC04-BF2F2DE5F9ED}" type="pres">
      <dgm:prSet presAssocID="{AF7AA11A-DC48-42F0-B096-0262D701045A}" presName="vert0" presStyleCnt="0">
        <dgm:presLayoutVars>
          <dgm:dir/>
          <dgm:animOne val="branch"/>
          <dgm:animLvl val="lvl"/>
        </dgm:presLayoutVars>
      </dgm:prSet>
      <dgm:spPr/>
    </dgm:pt>
    <dgm:pt modelId="{0A5D88BE-EAF7-42F8-B412-358D92068809}" type="pres">
      <dgm:prSet presAssocID="{F118A402-5F2F-4AAF-BC70-C955D9A308ED}" presName="thickLine" presStyleLbl="alignNode1" presStyleIdx="0" presStyleCnt="11"/>
      <dgm:spPr/>
    </dgm:pt>
    <dgm:pt modelId="{827665A7-45F4-466A-870C-5B9D94E01853}" type="pres">
      <dgm:prSet presAssocID="{F118A402-5F2F-4AAF-BC70-C955D9A308ED}" presName="horz1" presStyleCnt="0"/>
      <dgm:spPr/>
    </dgm:pt>
    <dgm:pt modelId="{6E545369-CF0D-461D-AEBE-78B72A14C3E1}" type="pres">
      <dgm:prSet presAssocID="{F118A402-5F2F-4AAF-BC70-C955D9A308ED}" presName="tx1" presStyleLbl="revTx" presStyleIdx="0" presStyleCnt="11"/>
      <dgm:spPr/>
    </dgm:pt>
    <dgm:pt modelId="{173A06EF-3C98-4E5E-9EEA-2DCBECA9B938}" type="pres">
      <dgm:prSet presAssocID="{F118A402-5F2F-4AAF-BC70-C955D9A308ED}" presName="vert1" presStyleCnt="0"/>
      <dgm:spPr/>
    </dgm:pt>
    <dgm:pt modelId="{D01FC27D-35ED-4EA9-8602-434EE5F37251}" type="pres">
      <dgm:prSet presAssocID="{C3709E4F-ADB7-419A-B00E-76119B9B70BC}" presName="thickLine" presStyleLbl="alignNode1" presStyleIdx="1" presStyleCnt="11"/>
      <dgm:spPr/>
    </dgm:pt>
    <dgm:pt modelId="{124BB8FB-BF9F-4633-B104-9AB5EBB91562}" type="pres">
      <dgm:prSet presAssocID="{C3709E4F-ADB7-419A-B00E-76119B9B70BC}" presName="horz1" presStyleCnt="0"/>
      <dgm:spPr/>
    </dgm:pt>
    <dgm:pt modelId="{04D4901F-EBC8-46BB-BAB8-089F607E5BAE}" type="pres">
      <dgm:prSet presAssocID="{C3709E4F-ADB7-419A-B00E-76119B9B70BC}" presName="tx1" presStyleLbl="revTx" presStyleIdx="1" presStyleCnt="11"/>
      <dgm:spPr/>
    </dgm:pt>
    <dgm:pt modelId="{C1BF64CD-C727-4DE4-9559-0650AE559A99}" type="pres">
      <dgm:prSet presAssocID="{C3709E4F-ADB7-419A-B00E-76119B9B70BC}" presName="vert1" presStyleCnt="0"/>
      <dgm:spPr/>
    </dgm:pt>
    <dgm:pt modelId="{43E3162E-2EB8-4557-A4DC-174767CE97FA}" type="pres">
      <dgm:prSet presAssocID="{E6A6D9C7-685F-4F10-876C-455F6E07242D}" presName="thickLine" presStyleLbl="alignNode1" presStyleIdx="2" presStyleCnt="11"/>
      <dgm:spPr/>
    </dgm:pt>
    <dgm:pt modelId="{20112236-876D-4B0F-A65B-F19F173ED565}" type="pres">
      <dgm:prSet presAssocID="{E6A6D9C7-685F-4F10-876C-455F6E07242D}" presName="horz1" presStyleCnt="0"/>
      <dgm:spPr/>
    </dgm:pt>
    <dgm:pt modelId="{CF2BB61F-C4B7-47E7-AB1C-5C54075D7C82}" type="pres">
      <dgm:prSet presAssocID="{E6A6D9C7-685F-4F10-876C-455F6E07242D}" presName="tx1" presStyleLbl="revTx" presStyleIdx="2" presStyleCnt="11"/>
      <dgm:spPr/>
    </dgm:pt>
    <dgm:pt modelId="{BA2E8BA5-FC06-4A95-829C-2C5AA172F0EC}" type="pres">
      <dgm:prSet presAssocID="{E6A6D9C7-685F-4F10-876C-455F6E07242D}" presName="vert1" presStyleCnt="0"/>
      <dgm:spPr/>
    </dgm:pt>
    <dgm:pt modelId="{734811A8-45E9-442C-8789-8A53C77349E8}" type="pres">
      <dgm:prSet presAssocID="{A9F773CD-8C62-403C-8353-66DB54B20BB7}" presName="thickLine" presStyleLbl="alignNode1" presStyleIdx="3" presStyleCnt="11"/>
      <dgm:spPr/>
    </dgm:pt>
    <dgm:pt modelId="{4E79207F-B505-4187-A600-B1D3D3E6A2DC}" type="pres">
      <dgm:prSet presAssocID="{A9F773CD-8C62-403C-8353-66DB54B20BB7}" presName="horz1" presStyleCnt="0"/>
      <dgm:spPr/>
    </dgm:pt>
    <dgm:pt modelId="{4F48A2BC-2719-49F1-9FF7-714CB92E2854}" type="pres">
      <dgm:prSet presAssocID="{A9F773CD-8C62-403C-8353-66DB54B20BB7}" presName="tx1" presStyleLbl="revTx" presStyleIdx="3" presStyleCnt="11"/>
      <dgm:spPr/>
    </dgm:pt>
    <dgm:pt modelId="{080E52B8-9B3E-450B-A45F-AD46D5AFC968}" type="pres">
      <dgm:prSet presAssocID="{A9F773CD-8C62-403C-8353-66DB54B20BB7}" presName="vert1" presStyleCnt="0"/>
      <dgm:spPr/>
    </dgm:pt>
    <dgm:pt modelId="{F7C3DED0-968C-4020-A1D5-86E2B01184EE}" type="pres">
      <dgm:prSet presAssocID="{89F4F447-73C8-4AC3-8AB1-4CBD7B3744CD}" presName="thickLine" presStyleLbl="alignNode1" presStyleIdx="4" presStyleCnt="11"/>
      <dgm:spPr/>
    </dgm:pt>
    <dgm:pt modelId="{F7836A6C-D5C0-4D58-A402-BCF8A388193A}" type="pres">
      <dgm:prSet presAssocID="{89F4F447-73C8-4AC3-8AB1-4CBD7B3744CD}" presName="horz1" presStyleCnt="0"/>
      <dgm:spPr/>
    </dgm:pt>
    <dgm:pt modelId="{CF76433B-1D30-48C9-B4F5-671A9EB99007}" type="pres">
      <dgm:prSet presAssocID="{89F4F447-73C8-4AC3-8AB1-4CBD7B3744CD}" presName="tx1" presStyleLbl="revTx" presStyleIdx="4" presStyleCnt="11"/>
      <dgm:spPr/>
    </dgm:pt>
    <dgm:pt modelId="{219ADB3A-B555-405F-BAA6-1586DD267FFE}" type="pres">
      <dgm:prSet presAssocID="{89F4F447-73C8-4AC3-8AB1-4CBD7B3744CD}" presName="vert1" presStyleCnt="0"/>
      <dgm:spPr/>
    </dgm:pt>
    <dgm:pt modelId="{8BAFD59B-724D-4AC0-9FD9-B28443A841DD}" type="pres">
      <dgm:prSet presAssocID="{AF8670EC-45E8-43DC-A3B9-7DB3822E59B9}" presName="thickLine" presStyleLbl="alignNode1" presStyleIdx="5" presStyleCnt="11"/>
      <dgm:spPr/>
    </dgm:pt>
    <dgm:pt modelId="{4EAE84BA-FD7C-48CB-BBC9-ED2DC36AE5E3}" type="pres">
      <dgm:prSet presAssocID="{AF8670EC-45E8-43DC-A3B9-7DB3822E59B9}" presName="horz1" presStyleCnt="0"/>
      <dgm:spPr/>
    </dgm:pt>
    <dgm:pt modelId="{524BCBAE-EAB7-4970-8C38-9C5E82BEEA3D}" type="pres">
      <dgm:prSet presAssocID="{AF8670EC-45E8-43DC-A3B9-7DB3822E59B9}" presName="tx1" presStyleLbl="revTx" presStyleIdx="5" presStyleCnt="11"/>
      <dgm:spPr/>
    </dgm:pt>
    <dgm:pt modelId="{3A75F403-4878-4728-872E-6418E5C2B776}" type="pres">
      <dgm:prSet presAssocID="{AF8670EC-45E8-43DC-A3B9-7DB3822E59B9}" presName="vert1" presStyleCnt="0"/>
      <dgm:spPr/>
    </dgm:pt>
    <dgm:pt modelId="{C3C723A4-0CC0-400A-97E9-AF673926D3C2}" type="pres">
      <dgm:prSet presAssocID="{859C1CB2-ED77-4F23-B94C-6F679A7D4142}" presName="thickLine" presStyleLbl="alignNode1" presStyleIdx="6" presStyleCnt="11"/>
      <dgm:spPr/>
    </dgm:pt>
    <dgm:pt modelId="{71F2902C-00AC-43DE-B92A-C575808D7E41}" type="pres">
      <dgm:prSet presAssocID="{859C1CB2-ED77-4F23-B94C-6F679A7D4142}" presName="horz1" presStyleCnt="0"/>
      <dgm:spPr/>
    </dgm:pt>
    <dgm:pt modelId="{84456C1D-4796-4896-964B-E780A7D38B14}" type="pres">
      <dgm:prSet presAssocID="{859C1CB2-ED77-4F23-B94C-6F679A7D4142}" presName="tx1" presStyleLbl="revTx" presStyleIdx="6" presStyleCnt="11"/>
      <dgm:spPr/>
    </dgm:pt>
    <dgm:pt modelId="{775D207F-A3FA-446E-B29B-45256D67E83F}" type="pres">
      <dgm:prSet presAssocID="{859C1CB2-ED77-4F23-B94C-6F679A7D4142}" presName="vert1" presStyleCnt="0"/>
      <dgm:spPr/>
    </dgm:pt>
    <dgm:pt modelId="{A50DF832-7EC1-4FA7-B2E4-4F7DF09DE292}" type="pres">
      <dgm:prSet presAssocID="{F44129DD-6A61-414F-B345-2364A25268B4}" presName="thickLine" presStyleLbl="alignNode1" presStyleIdx="7" presStyleCnt="11"/>
      <dgm:spPr/>
    </dgm:pt>
    <dgm:pt modelId="{91B2D712-C538-4D49-B9CA-E51A3C333087}" type="pres">
      <dgm:prSet presAssocID="{F44129DD-6A61-414F-B345-2364A25268B4}" presName="horz1" presStyleCnt="0"/>
      <dgm:spPr/>
    </dgm:pt>
    <dgm:pt modelId="{FF8A7620-F53E-4CA8-A71A-F3EFFD0AF34F}" type="pres">
      <dgm:prSet presAssocID="{F44129DD-6A61-414F-B345-2364A25268B4}" presName="tx1" presStyleLbl="revTx" presStyleIdx="7" presStyleCnt="11"/>
      <dgm:spPr/>
    </dgm:pt>
    <dgm:pt modelId="{D4BE0A59-6B64-4B6B-A194-15698ACF8281}" type="pres">
      <dgm:prSet presAssocID="{F44129DD-6A61-414F-B345-2364A25268B4}" presName="vert1" presStyleCnt="0"/>
      <dgm:spPr/>
    </dgm:pt>
    <dgm:pt modelId="{72D63D37-7E38-4172-9090-C53274989AC6}" type="pres">
      <dgm:prSet presAssocID="{401AFF03-D7E0-4078-BF86-C6BCFDF3CC4D}" presName="thickLine" presStyleLbl="alignNode1" presStyleIdx="8" presStyleCnt="11"/>
      <dgm:spPr/>
    </dgm:pt>
    <dgm:pt modelId="{2CD7A3C3-8CD8-407F-A93B-9EF4F232DC0B}" type="pres">
      <dgm:prSet presAssocID="{401AFF03-D7E0-4078-BF86-C6BCFDF3CC4D}" presName="horz1" presStyleCnt="0"/>
      <dgm:spPr/>
    </dgm:pt>
    <dgm:pt modelId="{6AB7F54E-27C2-4E3A-822A-6CCB6F7DDC4B}" type="pres">
      <dgm:prSet presAssocID="{401AFF03-D7E0-4078-BF86-C6BCFDF3CC4D}" presName="tx1" presStyleLbl="revTx" presStyleIdx="8" presStyleCnt="11"/>
      <dgm:spPr/>
    </dgm:pt>
    <dgm:pt modelId="{AAFEC87F-3976-43EF-9258-B7068391D650}" type="pres">
      <dgm:prSet presAssocID="{401AFF03-D7E0-4078-BF86-C6BCFDF3CC4D}" presName="vert1" presStyleCnt="0"/>
      <dgm:spPr/>
    </dgm:pt>
    <dgm:pt modelId="{35B1B634-1FC4-4D2C-889C-80EDAC4B5D67}" type="pres">
      <dgm:prSet presAssocID="{C00C5141-C15E-4F97-B456-220990993DE0}" presName="thickLine" presStyleLbl="alignNode1" presStyleIdx="9" presStyleCnt="11"/>
      <dgm:spPr/>
    </dgm:pt>
    <dgm:pt modelId="{D45A2FD8-F472-477C-8D61-E6CEE7BFD598}" type="pres">
      <dgm:prSet presAssocID="{C00C5141-C15E-4F97-B456-220990993DE0}" presName="horz1" presStyleCnt="0"/>
      <dgm:spPr/>
    </dgm:pt>
    <dgm:pt modelId="{DEE1CE33-8DC5-4F24-9221-88DB7A1C5D49}" type="pres">
      <dgm:prSet presAssocID="{C00C5141-C15E-4F97-B456-220990993DE0}" presName="tx1" presStyleLbl="revTx" presStyleIdx="9" presStyleCnt="11"/>
      <dgm:spPr/>
    </dgm:pt>
    <dgm:pt modelId="{F8A156FB-5961-4639-911B-F4E40D53F767}" type="pres">
      <dgm:prSet presAssocID="{C00C5141-C15E-4F97-B456-220990993DE0}" presName="vert1" presStyleCnt="0"/>
      <dgm:spPr/>
    </dgm:pt>
    <dgm:pt modelId="{36DB9DC1-51C8-4CF7-B766-C9779301E018}" type="pres">
      <dgm:prSet presAssocID="{757918BA-C713-4BDB-A76E-BB62BA10AADA}" presName="thickLine" presStyleLbl="alignNode1" presStyleIdx="10" presStyleCnt="11"/>
      <dgm:spPr/>
    </dgm:pt>
    <dgm:pt modelId="{0E5AAED1-12E6-4E16-A17A-B40EDE5135EE}" type="pres">
      <dgm:prSet presAssocID="{757918BA-C713-4BDB-A76E-BB62BA10AADA}" presName="horz1" presStyleCnt="0"/>
      <dgm:spPr/>
    </dgm:pt>
    <dgm:pt modelId="{79A06EEB-E7C7-4EA5-9B05-AEBFD7DA782D}" type="pres">
      <dgm:prSet presAssocID="{757918BA-C713-4BDB-A76E-BB62BA10AADA}" presName="tx1" presStyleLbl="revTx" presStyleIdx="10" presStyleCnt="11"/>
      <dgm:spPr/>
    </dgm:pt>
    <dgm:pt modelId="{A0AE635F-23E3-4D60-AD68-18111D8D664A}" type="pres">
      <dgm:prSet presAssocID="{757918BA-C713-4BDB-A76E-BB62BA10AADA}" presName="vert1" presStyleCnt="0"/>
      <dgm:spPr/>
    </dgm:pt>
  </dgm:ptLst>
  <dgm:cxnLst>
    <dgm:cxn modelId="{19EFC20A-DD25-46B2-9C99-9F47F6BAA2D2}" type="presOf" srcId="{AF8670EC-45E8-43DC-A3B9-7DB3822E59B9}" destId="{524BCBAE-EAB7-4970-8C38-9C5E82BEEA3D}" srcOrd="0" destOrd="0" presId="urn:microsoft.com/office/officeart/2008/layout/LinedList"/>
    <dgm:cxn modelId="{4CD66216-CE04-46E6-910B-396AAB892208}" srcId="{AF7AA11A-DC48-42F0-B096-0262D701045A}" destId="{89F4F447-73C8-4AC3-8AB1-4CBD7B3744CD}" srcOrd="4" destOrd="0" parTransId="{4A9EA86A-7817-4B35-B21A-E40830849D0E}" sibTransId="{6FFAFD8E-DF88-4F92-A596-76D9933AD637}"/>
    <dgm:cxn modelId="{312B1433-C454-48F1-994C-9C148D1F063E}" srcId="{AF7AA11A-DC48-42F0-B096-0262D701045A}" destId="{F44129DD-6A61-414F-B345-2364A25268B4}" srcOrd="7" destOrd="0" parTransId="{3A3CFFAB-7C3A-4EF6-BDDE-E223171AFC67}" sibTransId="{04452BF6-B2B9-47EA-A824-254548883806}"/>
    <dgm:cxn modelId="{8D13B337-29F5-40E6-BA4D-851B224A293A}" type="presOf" srcId="{859C1CB2-ED77-4F23-B94C-6F679A7D4142}" destId="{84456C1D-4796-4896-964B-E780A7D38B14}" srcOrd="0" destOrd="0" presId="urn:microsoft.com/office/officeart/2008/layout/LinedList"/>
    <dgm:cxn modelId="{665A7A62-77E5-4E38-BD2D-E240E5FA473B}" type="presOf" srcId="{C00C5141-C15E-4F97-B456-220990993DE0}" destId="{DEE1CE33-8DC5-4F24-9221-88DB7A1C5D49}" srcOrd="0" destOrd="0" presId="urn:microsoft.com/office/officeart/2008/layout/LinedList"/>
    <dgm:cxn modelId="{4B856469-67CA-43A5-A97E-F991E7D80668}" type="presOf" srcId="{F44129DD-6A61-414F-B345-2364A25268B4}" destId="{FF8A7620-F53E-4CA8-A71A-F3EFFD0AF34F}" srcOrd="0" destOrd="0" presId="urn:microsoft.com/office/officeart/2008/layout/LinedList"/>
    <dgm:cxn modelId="{B7B5064C-A01D-4421-9D07-43D2F651357E}" srcId="{AF7AA11A-DC48-42F0-B096-0262D701045A}" destId="{E6A6D9C7-685F-4F10-876C-455F6E07242D}" srcOrd="2" destOrd="0" parTransId="{88E30D1C-8028-4BF7-ADC8-84B6409EA6E4}" sibTransId="{8224E039-EE1F-4D24-9BF1-E668A3DBB5C4}"/>
    <dgm:cxn modelId="{54C7D44C-08D7-4119-B6C8-D7091FD6BB13}" srcId="{AF7AA11A-DC48-42F0-B096-0262D701045A}" destId="{C00C5141-C15E-4F97-B456-220990993DE0}" srcOrd="9" destOrd="0" parTransId="{935EEA1A-E0AD-43A4-B487-949225C7B251}" sibTransId="{CDF3E8CB-1DCC-45B6-AF17-089F3B47255C}"/>
    <dgm:cxn modelId="{4D06C951-6ED7-476D-9306-B14362BF27DF}" srcId="{AF7AA11A-DC48-42F0-B096-0262D701045A}" destId="{A9F773CD-8C62-403C-8353-66DB54B20BB7}" srcOrd="3" destOrd="0" parTransId="{496A1B6A-C552-4176-BE5D-6AE2598CBDBC}" sibTransId="{ECEF2C95-CC8B-4E0D-BD79-B4937BC9CFE8}"/>
    <dgm:cxn modelId="{00A20254-2350-408B-90AA-95F84DAED73C}" srcId="{AF7AA11A-DC48-42F0-B096-0262D701045A}" destId="{F118A402-5F2F-4AAF-BC70-C955D9A308ED}" srcOrd="0" destOrd="0" parTransId="{68C3086B-CBA9-4F5E-ADDE-49903A4F7D21}" sibTransId="{6598562D-FB46-4A56-A971-AEB8AC1F090B}"/>
    <dgm:cxn modelId="{D9312759-3405-4B8E-91AA-31D321A61183}" srcId="{AF7AA11A-DC48-42F0-B096-0262D701045A}" destId="{401AFF03-D7E0-4078-BF86-C6BCFDF3CC4D}" srcOrd="8" destOrd="0" parTransId="{58F828B5-C349-41A8-862C-216AAB5B9A3B}" sibTransId="{E1744CD3-F772-414B-80AE-A7519CA8F424}"/>
    <dgm:cxn modelId="{3A299679-223F-4FA4-B496-428FF6BF4ED2}" type="presOf" srcId="{401AFF03-D7E0-4078-BF86-C6BCFDF3CC4D}" destId="{6AB7F54E-27C2-4E3A-822A-6CCB6F7DDC4B}" srcOrd="0" destOrd="0" presId="urn:microsoft.com/office/officeart/2008/layout/LinedList"/>
    <dgm:cxn modelId="{977A1C5A-70FC-4D94-965F-86CE81F33382}" srcId="{AF7AA11A-DC48-42F0-B096-0262D701045A}" destId="{757918BA-C713-4BDB-A76E-BB62BA10AADA}" srcOrd="10" destOrd="0" parTransId="{C91842E1-4834-42CE-B67D-E65B3B836B65}" sibTransId="{EC1C412B-FDC4-4BA3-96FB-9E103B4F85D9}"/>
    <dgm:cxn modelId="{C6D1A485-11F7-4BF6-9B43-E5095FF9B322}" type="presOf" srcId="{F118A402-5F2F-4AAF-BC70-C955D9A308ED}" destId="{6E545369-CF0D-461D-AEBE-78B72A14C3E1}" srcOrd="0" destOrd="0" presId="urn:microsoft.com/office/officeart/2008/layout/LinedList"/>
    <dgm:cxn modelId="{AF93938F-588D-4E28-B8F5-8FFAC3FE81B9}" type="presOf" srcId="{757918BA-C713-4BDB-A76E-BB62BA10AADA}" destId="{79A06EEB-E7C7-4EA5-9B05-AEBFD7DA782D}" srcOrd="0" destOrd="0" presId="urn:microsoft.com/office/officeart/2008/layout/LinedList"/>
    <dgm:cxn modelId="{22405AAD-D220-401B-898A-1E6061B38A80}" type="presOf" srcId="{A9F773CD-8C62-403C-8353-66DB54B20BB7}" destId="{4F48A2BC-2719-49F1-9FF7-714CB92E2854}" srcOrd="0" destOrd="0" presId="urn:microsoft.com/office/officeart/2008/layout/LinedList"/>
    <dgm:cxn modelId="{83BCB9BA-4140-471E-8A60-FAB6F97F1209}" srcId="{AF7AA11A-DC48-42F0-B096-0262D701045A}" destId="{C3709E4F-ADB7-419A-B00E-76119B9B70BC}" srcOrd="1" destOrd="0" parTransId="{BBF92BE8-A234-451F-B655-1518A923EDB0}" sibTransId="{CC67A937-CB9F-4EE5-AB38-47189788D908}"/>
    <dgm:cxn modelId="{C68D70BB-3DE5-4C11-B8FC-D325369F0578}" type="presOf" srcId="{89F4F447-73C8-4AC3-8AB1-4CBD7B3744CD}" destId="{CF76433B-1D30-48C9-B4F5-671A9EB99007}" srcOrd="0" destOrd="0" presId="urn:microsoft.com/office/officeart/2008/layout/LinedList"/>
    <dgm:cxn modelId="{DB8991BB-3576-4FA4-B692-12FA890E3E9A}" type="presOf" srcId="{C3709E4F-ADB7-419A-B00E-76119B9B70BC}" destId="{04D4901F-EBC8-46BB-BAB8-089F607E5BAE}" srcOrd="0" destOrd="0" presId="urn:microsoft.com/office/officeart/2008/layout/LinedList"/>
    <dgm:cxn modelId="{EBBEE9C4-E6F1-4D8B-9677-6BB6BA030D4D}" srcId="{AF7AA11A-DC48-42F0-B096-0262D701045A}" destId="{859C1CB2-ED77-4F23-B94C-6F679A7D4142}" srcOrd="6" destOrd="0" parTransId="{046B3BC7-8079-40EB-A287-EFB7E2A98EBB}" sibTransId="{DF7F100A-2D95-465F-BA8A-5CC649995F7A}"/>
    <dgm:cxn modelId="{233F5BD9-3AA3-4502-929D-5C6A2A9C442A}" type="presOf" srcId="{E6A6D9C7-685F-4F10-876C-455F6E07242D}" destId="{CF2BB61F-C4B7-47E7-AB1C-5C54075D7C82}" srcOrd="0" destOrd="0" presId="urn:microsoft.com/office/officeart/2008/layout/LinedList"/>
    <dgm:cxn modelId="{72BF55E4-5CD0-40C5-BFC4-C3148BC9A0E0}" srcId="{AF7AA11A-DC48-42F0-B096-0262D701045A}" destId="{AF8670EC-45E8-43DC-A3B9-7DB3822E59B9}" srcOrd="5" destOrd="0" parTransId="{C1D79515-E377-4FCC-8D25-2DA67051EE9C}" sibTransId="{6F0A96A7-4FB5-43AE-8CC9-5EEA481420D9}"/>
    <dgm:cxn modelId="{09E848FC-B389-4A93-B157-1846AB770CCE}" type="presOf" srcId="{AF7AA11A-DC48-42F0-B096-0262D701045A}" destId="{F5D93B4C-D60C-4BED-AC04-BF2F2DE5F9ED}" srcOrd="0" destOrd="0" presId="urn:microsoft.com/office/officeart/2008/layout/LinedList"/>
    <dgm:cxn modelId="{2CBF0F59-6E62-479D-85C4-1CBAA4C52CA7}" type="presParOf" srcId="{F5D93B4C-D60C-4BED-AC04-BF2F2DE5F9ED}" destId="{0A5D88BE-EAF7-42F8-B412-358D92068809}" srcOrd="0" destOrd="0" presId="urn:microsoft.com/office/officeart/2008/layout/LinedList"/>
    <dgm:cxn modelId="{0849A6AD-2EA6-4511-8AF6-739364FFC230}" type="presParOf" srcId="{F5D93B4C-D60C-4BED-AC04-BF2F2DE5F9ED}" destId="{827665A7-45F4-466A-870C-5B9D94E01853}" srcOrd="1" destOrd="0" presId="urn:microsoft.com/office/officeart/2008/layout/LinedList"/>
    <dgm:cxn modelId="{0ECBD77C-E9E3-4EFA-87EB-F94AEE3BA1AD}" type="presParOf" srcId="{827665A7-45F4-466A-870C-5B9D94E01853}" destId="{6E545369-CF0D-461D-AEBE-78B72A14C3E1}" srcOrd="0" destOrd="0" presId="urn:microsoft.com/office/officeart/2008/layout/LinedList"/>
    <dgm:cxn modelId="{A77E32AD-D016-4B3A-9302-5F6FE5378B2B}" type="presParOf" srcId="{827665A7-45F4-466A-870C-5B9D94E01853}" destId="{173A06EF-3C98-4E5E-9EEA-2DCBECA9B938}" srcOrd="1" destOrd="0" presId="urn:microsoft.com/office/officeart/2008/layout/LinedList"/>
    <dgm:cxn modelId="{A27F1727-3757-468D-848F-9E6CC31179FD}" type="presParOf" srcId="{F5D93B4C-D60C-4BED-AC04-BF2F2DE5F9ED}" destId="{D01FC27D-35ED-4EA9-8602-434EE5F37251}" srcOrd="2" destOrd="0" presId="urn:microsoft.com/office/officeart/2008/layout/LinedList"/>
    <dgm:cxn modelId="{FDD49D64-6CE5-4FC2-B2B3-3D394B625804}" type="presParOf" srcId="{F5D93B4C-D60C-4BED-AC04-BF2F2DE5F9ED}" destId="{124BB8FB-BF9F-4633-B104-9AB5EBB91562}" srcOrd="3" destOrd="0" presId="urn:microsoft.com/office/officeart/2008/layout/LinedList"/>
    <dgm:cxn modelId="{6AEEFFE9-7658-4BD4-A2FC-837D239B8EA2}" type="presParOf" srcId="{124BB8FB-BF9F-4633-B104-9AB5EBB91562}" destId="{04D4901F-EBC8-46BB-BAB8-089F607E5BAE}" srcOrd="0" destOrd="0" presId="urn:microsoft.com/office/officeart/2008/layout/LinedList"/>
    <dgm:cxn modelId="{682AF810-ABF2-4AE1-9CCF-776FDEE9317A}" type="presParOf" srcId="{124BB8FB-BF9F-4633-B104-9AB5EBB91562}" destId="{C1BF64CD-C727-4DE4-9559-0650AE559A99}" srcOrd="1" destOrd="0" presId="urn:microsoft.com/office/officeart/2008/layout/LinedList"/>
    <dgm:cxn modelId="{9268628F-D8CD-48F1-B11E-1E643F0231D7}" type="presParOf" srcId="{F5D93B4C-D60C-4BED-AC04-BF2F2DE5F9ED}" destId="{43E3162E-2EB8-4557-A4DC-174767CE97FA}" srcOrd="4" destOrd="0" presId="urn:microsoft.com/office/officeart/2008/layout/LinedList"/>
    <dgm:cxn modelId="{3EB5D8BD-7878-4C01-8000-286EB859CA5D}" type="presParOf" srcId="{F5D93B4C-D60C-4BED-AC04-BF2F2DE5F9ED}" destId="{20112236-876D-4B0F-A65B-F19F173ED565}" srcOrd="5" destOrd="0" presId="urn:microsoft.com/office/officeart/2008/layout/LinedList"/>
    <dgm:cxn modelId="{64FF41D5-2DA1-4C04-B0F9-DBB64491372B}" type="presParOf" srcId="{20112236-876D-4B0F-A65B-F19F173ED565}" destId="{CF2BB61F-C4B7-47E7-AB1C-5C54075D7C82}" srcOrd="0" destOrd="0" presId="urn:microsoft.com/office/officeart/2008/layout/LinedList"/>
    <dgm:cxn modelId="{37E0A1F1-C2F4-4A49-8CC3-5603C19EE6E4}" type="presParOf" srcId="{20112236-876D-4B0F-A65B-F19F173ED565}" destId="{BA2E8BA5-FC06-4A95-829C-2C5AA172F0EC}" srcOrd="1" destOrd="0" presId="urn:microsoft.com/office/officeart/2008/layout/LinedList"/>
    <dgm:cxn modelId="{67C9C9FE-9BBF-4EBA-91FA-A097C8126BB1}" type="presParOf" srcId="{F5D93B4C-D60C-4BED-AC04-BF2F2DE5F9ED}" destId="{734811A8-45E9-442C-8789-8A53C77349E8}" srcOrd="6" destOrd="0" presId="urn:microsoft.com/office/officeart/2008/layout/LinedList"/>
    <dgm:cxn modelId="{74F59D5E-A63C-4F4A-BDE6-262057091F82}" type="presParOf" srcId="{F5D93B4C-D60C-4BED-AC04-BF2F2DE5F9ED}" destId="{4E79207F-B505-4187-A600-B1D3D3E6A2DC}" srcOrd="7" destOrd="0" presId="urn:microsoft.com/office/officeart/2008/layout/LinedList"/>
    <dgm:cxn modelId="{2FB64D93-142C-4522-9B03-85F00C2CEE63}" type="presParOf" srcId="{4E79207F-B505-4187-A600-B1D3D3E6A2DC}" destId="{4F48A2BC-2719-49F1-9FF7-714CB92E2854}" srcOrd="0" destOrd="0" presId="urn:microsoft.com/office/officeart/2008/layout/LinedList"/>
    <dgm:cxn modelId="{ADE43617-B270-4977-832B-6CF1855FF9EB}" type="presParOf" srcId="{4E79207F-B505-4187-A600-B1D3D3E6A2DC}" destId="{080E52B8-9B3E-450B-A45F-AD46D5AFC968}" srcOrd="1" destOrd="0" presId="urn:microsoft.com/office/officeart/2008/layout/LinedList"/>
    <dgm:cxn modelId="{BA8002A8-1C90-4B7A-9396-A1F2DFD3C9EA}" type="presParOf" srcId="{F5D93B4C-D60C-4BED-AC04-BF2F2DE5F9ED}" destId="{F7C3DED0-968C-4020-A1D5-86E2B01184EE}" srcOrd="8" destOrd="0" presId="urn:microsoft.com/office/officeart/2008/layout/LinedList"/>
    <dgm:cxn modelId="{3C5F62CF-73D5-4615-911B-2CD8067C414A}" type="presParOf" srcId="{F5D93B4C-D60C-4BED-AC04-BF2F2DE5F9ED}" destId="{F7836A6C-D5C0-4D58-A402-BCF8A388193A}" srcOrd="9" destOrd="0" presId="urn:microsoft.com/office/officeart/2008/layout/LinedList"/>
    <dgm:cxn modelId="{303D86EF-3CB5-421D-BFC0-D9C0B8AB52AF}" type="presParOf" srcId="{F7836A6C-D5C0-4D58-A402-BCF8A388193A}" destId="{CF76433B-1D30-48C9-B4F5-671A9EB99007}" srcOrd="0" destOrd="0" presId="urn:microsoft.com/office/officeart/2008/layout/LinedList"/>
    <dgm:cxn modelId="{29314B92-0AB0-4693-81DF-573420911779}" type="presParOf" srcId="{F7836A6C-D5C0-4D58-A402-BCF8A388193A}" destId="{219ADB3A-B555-405F-BAA6-1586DD267FFE}" srcOrd="1" destOrd="0" presId="urn:microsoft.com/office/officeart/2008/layout/LinedList"/>
    <dgm:cxn modelId="{1A9F9448-FC7A-4566-AF5B-89045ED78971}" type="presParOf" srcId="{F5D93B4C-D60C-4BED-AC04-BF2F2DE5F9ED}" destId="{8BAFD59B-724D-4AC0-9FD9-B28443A841DD}" srcOrd="10" destOrd="0" presId="urn:microsoft.com/office/officeart/2008/layout/LinedList"/>
    <dgm:cxn modelId="{1E0DF15A-13B2-43C9-B085-86B505A37CC7}" type="presParOf" srcId="{F5D93B4C-D60C-4BED-AC04-BF2F2DE5F9ED}" destId="{4EAE84BA-FD7C-48CB-BBC9-ED2DC36AE5E3}" srcOrd="11" destOrd="0" presId="urn:microsoft.com/office/officeart/2008/layout/LinedList"/>
    <dgm:cxn modelId="{B387B3D5-5BA2-4C77-9042-BDA34485132D}" type="presParOf" srcId="{4EAE84BA-FD7C-48CB-BBC9-ED2DC36AE5E3}" destId="{524BCBAE-EAB7-4970-8C38-9C5E82BEEA3D}" srcOrd="0" destOrd="0" presId="urn:microsoft.com/office/officeart/2008/layout/LinedList"/>
    <dgm:cxn modelId="{3F3D3698-3101-48F7-A4ED-034A81E0DF04}" type="presParOf" srcId="{4EAE84BA-FD7C-48CB-BBC9-ED2DC36AE5E3}" destId="{3A75F403-4878-4728-872E-6418E5C2B776}" srcOrd="1" destOrd="0" presId="urn:microsoft.com/office/officeart/2008/layout/LinedList"/>
    <dgm:cxn modelId="{7211ACAD-9F6D-4626-AE3A-004F6FAE85B7}" type="presParOf" srcId="{F5D93B4C-D60C-4BED-AC04-BF2F2DE5F9ED}" destId="{C3C723A4-0CC0-400A-97E9-AF673926D3C2}" srcOrd="12" destOrd="0" presId="urn:microsoft.com/office/officeart/2008/layout/LinedList"/>
    <dgm:cxn modelId="{EC572FC7-AD66-41AC-A6BB-7C4C89303B94}" type="presParOf" srcId="{F5D93B4C-D60C-4BED-AC04-BF2F2DE5F9ED}" destId="{71F2902C-00AC-43DE-B92A-C575808D7E41}" srcOrd="13" destOrd="0" presId="urn:microsoft.com/office/officeart/2008/layout/LinedList"/>
    <dgm:cxn modelId="{3B1718FC-DABB-44A2-B49F-948E3F575F59}" type="presParOf" srcId="{71F2902C-00AC-43DE-B92A-C575808D7E41}" destId="{84456C1D-4796-4896-964B-E780A7D38B14}" srcOrd="0" destOrd="0" presId="urn:microsoft.com/office/officeart/2008/layout/LinedList"/>
    <dgm:cxn modelId="{1B9AF0DB-F853-4417-AC6C-9D5F77B3AEAC}" type="presParOf" srcId="{71F2902C-00AC-43DE-B92A-C575808D7E41}" destId="{775D207F-A3FA-446E-B29B-45256D67E83F}" srcOrd="1" destOrd="0" presId="urn:microsoft.com/office/officeart/2008/layout/LinedList"/>
    <dgm:cxn modelId="{DC309C9D-71EF-4BC8-A467-99C4628B2664}" type="presParOf" srcId="{F5D93B4C-D60C-4BED-AC04-BF2F2DE5F9ED}" destId="{A50DF832-7EC1-4FA7-B2E4-4F7DF09DE292}" srcOrd="14" destOrd="0" presId="urn:microsoft.com/office/officeart/2008/layout/LinedList"/>
    <dgm:cxn modelId="{BA108A0D-27F4-460C-86A0-8D97AA503BB6}" type="presParOf" srcId="{F5D93B4C-D60C-4BED-AC04-BF2F2DE5F9ED}" destId="{91B2D712-C538-4D49-B9CA-E51A3C333087}" srcOrd="15" destOrd="0" presId="urn:microsoft.com/office/officeart/2008/layout/LinedList"/>
    <dgm:cxn modelId="{D00B0C34-A149-4A05-8488-C93E1B2B6EDC}" type="presParOf" srcId="{91B2D712-C538-4D49-B9CA-E51A3C333087}" destId="{FF8A7620-F53E-4CA8-A71A-F3EFFD0AF34F}" srcOrd="0" destOrd="0" presId="urn:microsoft.com/office/officeart/2008/layout/LinedList"/>
    <dgm:cxn modelId="{127380E3-E392-48DF-909C-5D3F9CCE1067}" type="presParOf" srcId="{91B2D712-C538-4D49-B9CA-E51A3C333087}" destId="{D4BE0A59-6B64-4B6B-A194-15698ACF8281}" srcOrd="1" destOrd="0" presId="urn:microsoft.com/office/officeart/2008/layout/LinedList"/>
    <dgm:cxn modelId="{F31F1BC4-6909-4799-BC7F-649EF6825119}" type="presParOf" srcId="{F5D93B4C-D60C-4BED-AC04-BF2F2DE5F9ED}" destId="{72D63D37-7E38-4172-9090-C53274989AC6}" srcOrd="16" destOrd="0" presId="urn:microsoft.com/office/officeart/2008/layout/LinedList"/>
    <dgm:cxn modelId="{9ACABF4C-B5D8-4A45-964E-DE291E30D4C7}" type="presParOf" srcId="{F5D93B4C-D60C-4BED-AC04-BF2F2DE5F9ED}" destId="{2CD7A3C3-8CD8-407F-A93B-9EF4F232DC0B}" srcOrd="17" destOrd="0" presId="urn:microsoft.com/office/officeart/2008/layout/LinedList"/>
    <dgm:cxn modelId="{5DAEC348-C566-4B08-9089-E1CC285CEBE1}" type="presParOf" srcId="{2CD7A3C3-8CD8-407F-A93B-9EF4F232DC0B}" destId="{6AB7F54E-27C2-4E3A-822A-6CCB6F7DDC4B}" srcOrd="0" destOrd="0" presId="urn:microsoft.com/office/officeart/2008/layout/LinedList"/>
    <dgm:cxn modelId="{0BFA2DB9-94C4-41C3-84A4-EA5B1678A01C}" type="presParOf" srcId="{2CD7A3C3-8CD8-407F-A93B-9EF4F232DC0B}" destId="{AAFEC87F-3976-43EF-9258-B7068391D650}" srcOrd="1" destOrd="0" presId="urn:microsoft.com/office/officeart/2008/layout/LinedList"/>
    <dgm:cxn modelId="{34399618-F0C8-412A-919F-4E0F9119A652}" type="presParOf" srcId="{F5D93B4C-D60C-4BED-AC04-BF2F2DE5F9ED}" destId="{35B1B634-1FC4-4D2C-889C-80EDAC4B5D67}" srcOrd="18" destOrd="0" presId="urn:microsoft.com/office/officeart/2008/layout/LinedList"/>
    <dgm:cxn modelId="{F56B5EC8-36AA-4826-993D-D7610F33D968}" type="presParOf" srcId="{F5D93B4C-D60C-4BED-AC04-BF2F2DE5F9ED}" destId="{D45A2FD8-F472-477C-8D61-E6CEE7BFD598}" srcOrd="19" destOrd="0" presId="urn:microsoft.com/office/officeart/2008/layout/LinedList"/>
    <dgm:cxn modelId="{02DB1CE2-ABFC-4D82-99AD-E7FD49DBC375}" type="presParOf" srcId="{D45A2FD8-F472-477C-8D61-E6CEE7BFD598}" destId="{DEE1CE33-8DC5-4F24-9221-88DB7A1C5D49}" srcOrd="0" destOrd="0" presId="urn:microsoft.com/office/officeart/2008/layout/LinedList"/>
    <dgm:cxn modelId="{1EF03CC0-DE64-43A6-B30E-A386A66EB17D}" type="presParOf" srcId="{D45A2FD8-F472-477C-8D61-E6CEE7BFD598}" destId="{F8A156FB-5961-4639-911B-F4E40D53F767}" srcOrd="1" destOrd="0" presId="urn:microsoft.com/office/officeart/2008/layout/LinedList"/>
    <dgm:cxn modelId="{6EBEF58E-EB73-4EDD-8737-86D809FD5F35}" type="presParOf" srcId="{F5D93B4C-D60C-4BED-AC04-BF2F2DE5F9ED}" destId="{36DB9DC1-51C8-4CF7-B766-C9779301E018}" srcOrd="20" destOrd="0" presId="urn:microsoft.com/office/officeart/2008/layout/LinedList"/>
    <dgm:cxn modelId="{8C325A88-3E87-440E-9319-10A91EB359E5}" type="presParOf" srcId="{F5D93B4C-D60C-4BED-AC04-BF2F2DE5F9ED}" destId="{0E5AAED1-12E6-4E16-A17A-B40EDE5135EE}" srcOrd="21" destOrd="0" presId="urn:microsoft.com/office/officeart/2008/layout/LinedList"/>
    <dgm:cxn modelId="{09578C67-2022-4DDF-9111-EC61B18D439B}" type="presParOf" srcId="{0E5AAED1-12E6-4E16-A17A-B40EDE5135EE}" destId="{79A06EEB-E7C7-4EA5-9B05-AEBFD7DA782D}" srcOrd="0" destOrd="0" presId="urn:microsoft.com/office/officeart/2008/layout/LinedList"/>
    <dgm:cxn modelId="{7A34E25E-4905-4C40-867D-1F981131B51B}" type="presParOf" srcId="{0E5AAED1-12E6-4E16-A17A-B40EDE5135EE}" destId="{A0AE635F-23E3-4D60-AD68-18111D8D664A}"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E3DF71D-9BA9-4FFF-8EBC-815B8FD7AE41}">
      <dsp:nvSpPr>
        <dsp:cNvPr id="0" name=""/>
        <dsp:cNvSpPr/>
      </dsp:nvSpPr>
      <dsp:spPr>
        <a:xfrm>
          <a:off x="0" y="610462"/>
          <a:ext cx="11401424" cy="1008000"/>
        </a:xfrm>
        <a:prstGeom prst="rect">
          <a:avLst/>
        </a:prstGeom>
        <a:solidFill>
          <a:schemeClr val="lt1">
            <a:alpha val="90000"/>
            <a:hueOff val="0"/>
            <a:satOff val="0"/>
            <a:lumOff val="0"/>
            <a:alphaOff val="0"/>
          </a:schemeClr>
        </a:solidFill>
        <a:ln w="22225" cap="rnd"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B08AB16-C918-48AB-9B8F-37C3C3EE34E0}">
      <dsp:nvSpPr>
        <dsp:cNvPr id="0" name=""/>
        <dsp:cNvSpPr/>
      </dsp:nvSpPr>
      <dsp:spPr>
        <a:xfrm>
          <a:off x="570071" y="20062"/>
          <a:ext cx="10362207" cy="1180800"/>
        </a:xfrm>
        <a:prstGeom prst="roundRect">
          <a:avLst/>
        </a:prstGeom>
        <a:solidFill>
          <a:schemeClr val="accent2">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1663" tIns="0" rIns="301663" bIns="0" numCol="1" spcCol="1270" anchor="ctr" anchorCtr="0">
          <a:noAutofit/>
        </a:bodyPr>
        <a:lstStyle/>
        <a:p>
          <a:pPr marL="0" lvl="0" indent="0" algn="l" defTabSz="1066800">
            <a:lnSpc>
              <a:spcPct val="90000"/>
            </a:lnSpc>
            <a:spcBef>
              <a:spcPct val="0"/>
            </a:spcBef>
            <a:spcAft>
              <a:spcPct val="35000"/>
            </a:spcAft>
            <a:buNone/>
          </a:pPr>
          <a:r>
            <a:rPr lang="en-US" sz="2400" kern="1200" dirty="0">
              <a:latin typeface="Georgia" panose="02040502050405020303" pitchFamily="18" charset="0"/>
            </a:rPr>
            <a:t>Open the processes and products of knowledge creation to people outside of the traditional research community.</a:t>
          </a:r>
          <a:endParaRPr lang="en-IN" sz="2400" kern="1200" dirty="0">
            <a:latin typeface="Georgia" panose="02040502050405020303" pitchFamily="18" charset="0"/>
          </a:endParaRPr>
        </a:p>
      </dsp:txBody>
      <dsp:txXfrm>
        <a:off x="627713" y="77704"/>
        <a:ext cx="10246923" cy="1065516"/>
      </dsp:txXfrm>
    </dsp:sp>
    <dsp:sp modelId="{F0D28522-1921-4E97-9A29-B3A216E452ED}">
      <dsp:nvSpPr>
        <dsp:cNvPr id="0" name=""/>
        <dsp:cNvSpPr/>
      </dsp:nvSpPr>
      <dsp:spPr>
        <a:xfrm>
          <a:off x="0" y="2415092"/>
          <a:ext cx="11401424" cy="1008000"/>
        </a:xfrm>
        <a:prstGeom prst="rect">
          <a:avLst/>
        </a:prstGeom>
        <a:solidFill>
          <a:schemeClr val="lt1">
            <a:alpha val="90000"/>
            <a:hueOff val="0"/>
            <a:satOff val="0"/>
            <a:lumOff val="0"/>
            <a:alphaOff val="0"/>
          </a:schemeClr>
        </a:solidFill>
        <a:ln w="22225" cap="rnd" cmpd="sng" algn="ctr">
          <a:solidFill>
            <a:schemeClr val="accent2">
              <a:hueOff val="4645837"/>
              <a:satOff val="-23806"/>
              <a:lumOff val="-12059"/>
              <a:alphaOff val="0"/>
            </a:schemeClr>
          </a:solidFill>
          <a:prstDash val="solid"/>
        </a:ln>
        <a:effectLst/>
      </dsp:spPr>
      <dsp:style>
        <a:lnRef idx="2">
          <a:scrgbClr r="0" g="0" b="0"/>
        </a:lnRef>
        <a:fillRef idx="1">
          <a:scrgbClr r="0" g="0" b="0"/>
        </a:fillRef>
        <a:effectRef idx="0">
          <a:scrgbClr r="0" g="0" b="0"/>
        </a:effectRef>
        <a:fontRef idx="minor"/>
      </dsp:style>
    </dsp:sp>
    <dsp:sp modelId="{4A29B31F-F0EC-4613-86D6-DBB76B04513A}">
      <dsp:nvSpPr>
        <dsp:cNvPr id="0" name=""/>
        <dsp:cNvSpPr/>
      </dsp:nvSpPr>
      <dsp:spPr>
        <a:xfrm>
          <a:off x="617694" y="1876569"/>
          <a:ext cx="10309771" cy="1180800"/>
        </a:xfrm>
        <a:prstGeom prst="roundRect">
          <a:avLst/>
        </a:prstGeom>
        <a:solidFill>
          <a:schemeClr val="accent2">
            <a:hueOff val="4645837"/>
            <a:satOff val="-23806"/>
            <a:lumOff val="-12059"/>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1663" tIns="0" rIns="301663" bIns="0" numCol="1" spcCol="1270" anchor="ctr" anchorCtr="0">
          <a:noAutofit/>
        </a:bodyPr>
        <a:lstStyle/>
        <a:p>
          <a:pPr marL="0" lvl="0" indent="0" algn="l" defTabSz="1066800">
            <a:lnSpc>
              <a:spcPct val="90000"/>
            </a:lnSpc>
            <a:spcBef>
              <a:spcPct val="0"/>
            </a:spcBef>
            <a:spcAft>
              <a:spcPct val="35000"/>
            </a:spcAft>
            <a:buNone/>
          </a:pPr>
          <a:r>
            <a:rPr lang="en-US" sz="2400" kern="1200" dirty="0">
              <a:latin typeface="Georgia" panose="02040502050405020303" pitchFamily="18" charset="0"/>
            </a:rPr>
            <a:t>Encourage collaboration and information-sharing to benefit science and society.</a:t>
          </a:r>
          <a:endParaRPr lang="en-IN" sz="2400" kern="1200" dirty="0">
            <a:latin typeface="Georgia" panose="02040502050405020303" pitchFamily="18" charset="0"/>
          </a:endParaRPr>
        </a:p>
      </dsp:txBody>
      <dsp:txXfrm>
        <a:off x="675336" y="1934211"/>
        <a:ext cx="10194487" cy="1065516"/>
      </dsp:txXfrm>
    </dsp:sp>
    <dsp:sp modelId="{DF540A7D-6A01-442E-B222-3B8FE47A4D40}">
      <dsp:nvSpPr>
        <dsp:cNvPr id="0" name=""/>
        <dsp:cNvSpPr/>
      </dsp:nvSpPr>
      <dsp:spPr>
        <a:xfrm>
          <a:off x="0" y="4239262"/>
          <a:ext cx="11401424" cy="1008000"/>
        </a:xfrm>
        <a:prstGeom prst="rect">
          <a:avLst/>
        </a:prstGeom>
        <a:solidFill>
          <a:schemeClr val="lt1">
            <a:alpha val="90000"/>
            <a:hueOff val="0"/>
            <a:satOff val="0"/>
            <a:lumOff val="0"/>
            <a:alphaOff val="0"/>
          </a:schemeClr>
        </a:solidFill>
        <a:ln w="22225" cap="rnd" cmpd="sng" algn="ctr">
          <a:solidFill>
            <a:schemeClr val="accent2">
              <a:hueOff val="9291674"/>
              <a:satOff val="-47612"/>
              <a:lumOff val="-24118"/>
              <a:alphaOff val="0"/>
            </a:schemeClr>
          </a:solidFill>
          <a:prstDash val="solid"/>
        </a:ln>
        <a:effectLst/>
      </dsp:spPr>
      <dsp:style>
        <a:lnRef idx="2">
          <a:scrgbClr r="0" g="0" b="0"/>
        </a:lnRef>
        <a:fillRef idx="1">
          <a:scrgbClr r="0" g="0" b="0"/>
        </a:fillRef>
        <a:effectRef idx="0">
          <a:scrgbClr r="0" g="0" b="0"/>
        </a:effectRef>
        <a:fontRef idx="minor"/>
      </dsp:style>
    </dsp:sp>
    <dsp:sp modelId="{558478E6-A6E5-485B-9AEE-A968C9125A5F}">
      <dsp:nvSpPr>
        <dsp:cNvPr id="0" name=""/>
        <dsp:cNvSpPr/>
      </dsp:nvSpPr>
      <dsp:spPr>
        <a:xfrm>
          <a:off x="570071" y="3648862"/>
          <a:ext cx="10285350" cy="1180800"/>
        </a:xfrm>
        <a:prstGeom prst="roundRect">
          <a:avLst/>
        </a:prstGeom>
        <a:solidFill>
          <a:schemeClr val="accent2">
            <a:hueOff val="9291674"/>
            <a:satOff val="-47612"/>
            <a:lumOff val="-24118"/>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1663" tIns="0" rIns="301663" bIns="0" numCol="1" spcCol="1270" anchor="ctr" anchorCtr="0">
          <a:noAutofit/>
        </a:bodyPr>
        <a:lstStyle/>
        <a:p>
          <a:pPr marL="0" lvl="0" indent="0" algn="l" defTabSz="977900">
            <a:lnSpc>
              <a:spcPct val="90000"/>
            </a:lnSpc>
            <a:spcBef>
              <a:spcPct val="0"/>
            </a:spcBef>
            <a:spcAft>
              <a:spcPct val="35000"/>
            </a:spcAft>
            <a:buNone/>
          </a:pPr>
          <a:r>
            <a:rPr lang="en-US" sz="2200" kern="1200" dirty="0">
              <a:latin typeface="Georgia" panose="02040502050405020303" pitchFamily="18" charset="0"/>
            </a:rPr>
            <a:t>Make knowledge from all scientific disciplines and aspects of scholarly practices—including basic and applied sciences, natural and social sciences and humanities—available and accessible to everyone in multiple languages.</a:t>
          </a:r>
          <a:endParaRPr lang="en-IN" sz="2200" kern="1200" dirty="0">
            <a:latin typeface="Georgia" panose="02040502050405020303" pitchFamily="18" charset="0"/>
          </a:endParaRPr>
        </a:p>
      </dsp:txBody>
      <dsp:txXfrm>
        <a:off x="627713" y="3706504"/>
        <a:ext cx="10170066" cy="1065516"/>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2B128CE-F923-4E7E-B7D4-D74CE46C1FB2}">
      <dsp:nvSpPr>
        <dsp:cNvPr id="0" name=""/>
        <dsp:cNvSpPr/>
      </dsp:nvSpPr>
      <dsp:spPr>
        <a:xfrm>
          <a:off x="1405960" y="23122"/>
          <a:ext cx="1219260" cy="1219260"/>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AFB8653-A0AC-4E19-A75E-6C23048A3DE0}">
      <dsp:nvSpPr>
        <dsp:cNvPr id="0" name=""/>
        <dsp:cNvSpPr/>
      </dsp:nvSpPr>
      <dsp:spPr>
        <a:xfrm>
          <a:off x="1662005" y="279167"/>
          <a:ext cx="707170" cy="70717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53B3DD4-ADF1-4D20-9135-74216611DAF0}">
      <dsp:nvSpPr>
        <dsp:cNvPr id="0" name=""/>
        <dsp:cNvSpPr/>
      </dsp:nvSpPr>
      <dsp:spPr>
        <a:xfrm>
          <a:off x="2886490" y="23122"/>
          <a:ext cx="2873970" cy="12192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44550">
            <a:lnSpc>
              <a:spcPct val="100000"/>
            </a:lnSpc>
            <a:spcBef>
              <a:spcPct val="0"/>
            </a:spcBef>
            <a:spcAft>
              <a:spcPct val="35000"/>
            </a:spcAft>
            <a:buNone/>
          </a:pPr>
          <a:r>
            <a:rPr lang="en-US" sz="1900" kern="1200" dirty="0">
              <a:latin typeface="Georgia" panose="02040502050405020303" pitchFamily="18" charset="0"/>
            </a:rPr>
            <a:t>Developing an open science ‘mindset’</a:t>
          </a:r>
        </a:p>
      </dsp:txBody>
      <dsp:txXfrm>
        <a:off x="2886490" y="23122"/>
        <a:ext cx="2873970" cy="1219260"/>
      </dsp:txXfrm>
    </dsp:sp>
    <dsp:sp modelId="{E678AF37-B452-428D-88CB-A3F1FBBEAAE2}">
      <dsp:nvSpPr>
        <dsp:cNvPr id="0" name=""/>
        <dsp:cNvSpPr/>
      </dsp:nvSpPr>
      <dsp:spPr>
        <a:xfrm>
          <a:off x="6261228" y="23122"/>
          <a:ext cx="1219260" cy="1219260"/>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A8B82D4-F590-4283-B22B-138841AA2DBA}">
      <dsp:nvSpPr>
        <dsp:cNvPr id="0" name=""/>
        <dsp:cNvSpPr/>
      </dsp:nvSpPr>
      <dsp:spPr>
        <a:xfrm>
          <a:off x="6517272" y="279167"/>
          <a:ext cx="707170" cy="707170"/>
        </a:xfrm>
        <a:prstGeom prst="rect">
          <a:avLst/>
        </a:prstGeom>
        <a:blipFill>
          <a:blip xmlns:r="http://schemas.openxmlformats.org/officeDocument/2006/relationships" r:embed="rId3">
            <a:duotone>
              <a:prstClr val="black"/>
              <a:schemeClr val="accent1">
                <a:tint val="45000"/>
                <a:satMod val="400000"/>
              </a:schemeClr>
            </a:duotone>
            <a:extLst>
              <a:ext uri="{28A0092B-C50C-407E-A947-70E740481C1C}">
                <a14:useLocalDpi xmlns:a14="http://schemas.microsoft.com/office/drawing/2010/main" val="0"/>
              </a:ext>
            </a:extLst>
          </a:blip>
          <a:srcRect/>
          <a:stretch>
            <a:fillRect/>
          </a:stretch>
        </a:blip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CB6049F-CF21-4C18-928E-48FE3C7147C4}">
      <dsp:nvSpPr>
        <dsp:cNvPr id="0" name=""/>
        <dsp:cNvSpPr/>
      </dsp:nvSpPr>
      <dsp:spPr>
        <a:xfrm>
          <a:off x="7741758" y="23122"/>
          <a:ext cx="2873970" cy="12192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44550">
            <a:lnSpc>
              <a:spcPct val="100000"/>
            </a:lnSpc>
            <a:spcBef>
              <a:spcPct val="0"/>
            </a:spcBef>
            <a:spcAft>
              <a:spcPct val="35000"/>
            </a:spcAft>
            <a:buNone/>
          </a:pPr>
          <a:r>
            <a:rPr lang="en-US" sz="1900" kern="1200" dirty="0">
              <a:latin typeface="Georgia" panose="02040502050405020303" pitchFamily="18" charset="0"/>
            </a:rPr>
            <a:t>Lack of skills and competencies</a:t>
          </a:r>
        </a:p>
      </dsp:txBody>
      <dsp:txXfrm>
        <a:off x="7741758" y="23122"/>
        <a:ext cx="2873970" cy="1219260"/>
      </dsp:txXfrm>
    </dsp:sp>
    <dsp:sp modelId="{626271FA-9868-44C2-9707-8DA29A6E3092}">
      <dsp:nvSpPr>
        <dsp:cNvPr id="0" name=""/>
        <dsp:cNvSpPr/>
      </dsp:nvSpPr>
      <dsp:spPr>
        <a:xfrm>
          <a:off x="1405960" y="2196450"/>
          <a:ext cx="1219260" cy="1219260"/>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B07EAA5-A8B6-4A96-9C52-11191271EA51}">
      <dsp:nvSpPr>
        <dsp:cNvPr id="0" name=""/>
        <dsp:cNvSpPr/>
      </dsp:nvSpPr>
      <dsp:spPr>
        <a:xfrm>
          <a:off x="1662005" y="2452494"/>
          <a:ext cx="707170" cy="707170"/>
        </a:xfrm>
        <a:prstGeom prst="rect">
          <a:avLst/>
        </a:prstGeom>
        <a:blipFill>
          <a:blip xmlns:r="http://schemas.openxmlformats.org/officeDocument/2006/relationships"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a:blip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3F92093-2B36-4C71-9425-03CEAEA9CCB5}">
      <dsp:nvSpPr>
        <dsp:cNvPr id="0" name=""/>
        <dsp:cNvSpPr/>
      </dsp:nvSpPr>
      <dsp:spPr>
        <a:xfrm>
          <a:off x="2886490" y="2196450"/>
          <a:ext cx="2873970" cy="12192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44550">
            <a:lnSpc>
              <a:spcPct val="100000"/>
            </a:lnSpc>
            <a:spcBef>
              <a:spcPct val="0"/>
            </a:spcBef>
            <a:spcAft>
              <a:spcPct val="35000"/>
            </a:spcAft>
            <a:buNone/>
          </a:pPr>
          <a:r>
            <a:rPr lang="en-US" sz="1900" kern="1200" dirty="0">
              <a:latin typeface="Georgia" panose="02040502050405020303" pitchFamily="18" charset="0"/>
            </a:rPr>
            <a:t>Quality issues—concerns with predatory publications</a:t>
          </a:r>
        </a:p>
      </dsp:txBody>
      <dsp:txXfrm>
        <a:off x="2886490" y="2196450"/>
        <a:ext cx="2873970" cy="1219260"/>
      </dsp:txXfrm>
    </dsp:sp>
    <dsp:sp modelId="{9B6DA640-3954-4D2F-BF17-696A046DCE2D}">
      <dsp:nvSpPr>
        <dsp:cNvPr id="0" name=""/>
        <dsp:cNvSpPr/>
      </dsp:nvSpPr>
      <dsp:spPr>
        <a:xfrm>
          <a:off x="6261228" y="2196450"/>
          <a:ext cx="1219260" cy="1219260"/>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8033CD8-A294-4924-BF5C-4CDDA09C2151}">
      <dsp:nvSpPr>
        <dsp:cNvPr id="0" name=""/>
        <dsp:cNvSpPr/>
      </dsp:nvSpPr>
      <dsp:spPr>
        <a:xfrm>
          <a:off x="6517272" y="2452494"/>
          <a:ext cx="707170" cy="707170"/>
        </a:xfrm>
        <a:prstGeom prst="rect">
          <a:avLst/>
        </a:prstGeom>
        <a:blipFill>
          <a:blip xmlns:r="http://schemas.openxmlformats.org/officeDocument/2006/relationships"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a:blip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075047C-926B-487F-8671-4FBC095D401C}">
      <dsp:nvSpPr>
        <dsp:cNvPr id="0" name=""/>
        <dsp:cNvSpPr/>
      </dsp:nvSpPr>
      <dsp:spPr>
        <a:xfrm>
          <a:off x="7741758" y="2196450"/>
          <a:ext cx="2873970" cy="12192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44550">
            <a:lnSpc>
              <a:spcPct val="100000"/>
            </a:lnSpc>
            <a:spcBef>
              <a:spcPct val="0"/>
            </a:spcBef>
            <a:spcAft>
              <a:spcPct val="35000"/>
            </a:spcAft>
            <a:buNone/>
          </a:pPr>
          <a:r>
            <a:rPr lang="en-US" sz="1900" kern="1200" dirty="0">
              <a:latin typeface="Georgia" panose="02040502050405020303" pitchFamily="18" charset="0"/>
            </a:rPr>
            <a:t>Subscription-based access of resources</a:t>
          </a:r>
        </a:p>
      </dsp:txBody>
      <dsp:txXfrm>
        <a:off x="7741758" y="2196450"/>
        <a:ext cx="2873970" cy="1219260"/>
      </dsp:txXfrm>
    </dsp:sp>
    <dsp:sp modelId="{91FAC779-1F11-4FC4-AB59-BAF548956414}">
      <dsp:nvSpPr>
        <dsp:cNvPr id="0" name=""/>
        <dsp:cNvSpPr/>
      </dsp:nvSpPr>
      <dsp:spPr>
        <a:xfrm>
          <a:off x="1405960" y="4369777"/>
          <a:ext cx="1219260" cy="1219260"/>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3CFE4E1-1971-47C5-A2F9-4E3A3FDD0DB1}">
      <dsp:nvSpPr>
        <dsp:cNvPr id="0" name=""/>
        <dsp:cNvSpPr/>
      </dsp:nvSpPr>
      <dsp:spPr>
        <a:xfrm>
          <a:off x="1662005" y="4625821"/>
          <a:ext cx="707170" cy="707170"/>
        </a:xfrm>
        <a:prstGeom prst="rect">
          <a:avLst/>
        </a:prstGeom>
        <a:blipFill>
          <a:blip xmlns:r="http://schemas.openxmlformats.org/officeDocument/2006/relationships"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a:blip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8FE7C81-449C-43A7-8B03-E817C72B5EF0}">
      <dsp:nvSpPr>
        <dsp:cNvPr id="0" name=""/>
        <dsp:cNvSpPr/>
      </dsp:nvSpPr>
      <dsp:spPr>
        <a:xfrm>
          <a:off x="2886490" y="4369777"/>
          <a:ext cx="2873970" cy="12192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44550">
            <a:lnSpc>
              <a:spcPct val="100000"/>
            </a:lnSpc>
            <a:spcBef>
              <a:spcPct val="0"/>
            </a:spcBef>
            <a:spcAft>
              <a:spcPct val="35000"/>
            </a:spcAft>
            <a:buNone/>
          </a:pPr>
          <a:r>
            <a:rPr lang="en-US" sz="1900" kern="1200">
              <a:latin typeface="Georgia" panose="02040502050405020303" pitchFamily="18" charset="0"/>
            </a:rPr>
            <a:t>Publication inequality</a:t>
          </a:r>
        </a:p>
      </dsp:txBody>
      <dsp:txXfrm>
        <a:off x="2886490" y="4369777"/>
        <a:ext cx="2873970" cy="1219260"/>
      </dsp:txXfrm>
    </dsp:sp>
    <dsp:sp modelId="{BDA0DB86-11D0-4DE3-956C-9983CAAF7A21}">
      <dsp:nvSpPr>
        <dsp:cNvPr id="0" name=""/>
        <dsp:cNvSpPr/>
      </dsp:nvSpPr>
      <dsp:spPr>
        <a:xfrm>
          <a:off x="6261228" y="4369777"/>
          <a:ext cx="1219260" cy="1219260"/>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FD6E2CD-A656-4576-B094-EF0AFDEBA5DB}">
      <dsp:nvSpPr>
        <dsp:cNvPr id="0" name=""/>
        <dsp:cNvSpPr/>
      </dsp:nvSpPr>
      <dsp:spPr>
        <a:xfrm>
          <a:off x="6517272" y="4625821"/>
          <a:ext cx="707170" cy="707170"/>
        </a:xfrm>
        <a:prstGeom prst="rect">
          <a:avLst/>
        </a:prstGeom>
        <a:blipFill>
          <a:blip xmlns:r="http://schemas.openxmlformats.org/officeDocument/2006/relationships"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a:blip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571D665-9D94-4948-A8DA-23F5CE39B7B0}">
      <dsp:nvSpPr>
        <dsp:cNvPr id="0" name=""/>
        <dsp:cNvSpPr/>
      </dsp:nvSpPr>
      <dsp:spPr>
        <a:xfrm>
          <a:off x="7571446" y="4369777"/>
          <a:ext cx="3214592" cy="12192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44550">
            <a:lnSpc>
              <a:spcPct val="100000"/>
            </a:lnSpc>
            <a:spcBef>
              <a:spcPct val="0"/>
            </a:spcBef>
            <a:spcAft>
              <a:spcPct val="35000"/>
            </a:spcAft>
            <a:buNone/>
          </a:pPr>
          <a:r>
            <a:rPr lang="en-US" sz="1900" kern="1200" dirty="0">
              <a:latin typeface="Georgia" panose="02040502050405020303" pitchFamily="18" charset="0"/>
            </a:rPr>
            <a:t>Publication biases—How to encourage researchers to share all outcomes</a:t>
          </a:r>
        </a:p>
      </dsp:txBody>
      <dsp:txXfrm>
        <a:off x="7571446" y="4369777"/>
        <a:ext cx="3214592" cy="121926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283923F-1264-43D3-9588-6F6A0DDDFEFF}">
      <dsp:nvSpPr>
        <dsp:cNvPr id="0" name=""/>
        <dsp:cNvSpPr/>
      </dsp:nvSpPr>
      <dsp:spPr>
        <a:xfrm>
          <a:off x="3231" y="240799"/>
          <a:ext cx="2563601" cy="1538160"/>
        </a:xfrm>
        <a:prstGeom prst="rect">
          <a:avLst/>
        </a:prstGeom>
        <a:solidFill>
          <a:schemeClr val="accent2">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IN" sz="2700" b="0" kern="1200" dirty="0">
              <a:latin typeface="Georgia" panose="02040502050405020303" pitchFamily="18" charset="0"/>
            </a:rPr>
            <a:t>Promoting a common understanding</a:t>
          </a:r>
        </a:p>
      </dsp:txBody>
      <dsp:txXfrm>
        <a:off x="3231" y="240799"/>
        <a:ext cx="2563601" cy="1538160"/>
      </dsp:txXfrm>
    </dsp:sp>
    <dsp:sp modelId="{7261D829-EDC0-450E-917D-C644E46B24F4}">
      <dsp:nvSpPr>
        <dsp:cNvPr id="0" name=""/>
        <dsp:cNvSpPr/>
      </dsp:nvSpPr>
      <dsp:spPr>
        <a:xfrm>
          <a:off x="2823193" y="240799"/>
          <a:ext cx="2563601" cy="1538160"/>
        </a:xfrm>
        <a:prstGeom prst="rect">
          <a:avLst/>
        </a:prstGeom>
        <a:solidFill>
          <a:schemeClr val="accent2">
            <a:hueOff val="1548612"/>
            <a:satOff val="-7935"/>
            <a:lumOff val="-402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IN" sz="2700" b="0" kern="1200" dirty="0">
              <a:latin typeface="Georgia" panose="02040502050405020303" pitchFamily="18" charset="0"/>
            </a:rPr>
            <a:t>Developing an enabling policy environment</a:t>
          </a:r>
        </a:p>
      </dsp:txBody>
      <dsp:txXfrm>
        <a:off x="2823193" y="240799"/>
        <a:ext cx="2563601" cy="1538160"/>
      </dsp:txXfrm>
    </dsp:sp>
    <dsp:sp modelId="{7042F85B-D4C1-4201-AD1E-0551612ADD73}">
      <dsp:nvSpPr>
        <dsp:cNvPr id="0" name=""/>
        <dsp:cNvSpPr/>
      </dsp:nvSpPr>
      <dsp:spPr>
        <a:xfrm>
          <a:off x="5643155" y="240799"/>
          <a:ext cx="2563601" cy="1538160"/>
        </a:xfrm>
        <a:prstGeom prst="rect">
          <a:avLst/>
        </a:prstGeom>
        <a:solidFill>
          <a:schemeClr val="accent2">
            <a:hueOff val="3097225"/>
            <a:satOff val="-15871"/>
            <a:lumOff val="-8039"/>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IN" sz="2700" b="0" kern="1200" dirty="0">
              <a:latin typeface="Georgia" panose="02040502050405020303" pitchFamily="18" charset="0"/>
            </a:rPr>
            <a:t>Fostering a culture of Open Science</a:t>
          </a:r>
        </a:p>
      </dsp:txBody>
      <dsp:txXfrm>
        <a:off x="5643155" y="240799"/>
        <a:ext cx="2563601" cy="1538160"/>
      </dsp:txXfrm>
    </dsp:sp>
    <dsp:sp modelId="{65AB32AF-8546-4E2C-9BE1-F1C4507FB44E}">
      <dsp:nvSpPr>
        <dsp:cNvPr id="0" name=""/>
        <dsp:cNvSpPr/>
      </dsp:nvSpPr>
      <dsp:spPr>
        <a:xfrm>
          <a:off x="8463116" y="240799"/>
          <a:ext cx="2563601" cy="1538160"/>
        </a:xfrm>
        <a:prstGeom prst="rect">
          <a:avLst/>
        </a:prstGeom>
        <a:solidFill>
          <a:schemeClr val="accent2">
            <a:hueOff val="4645837"/>
            <a:satOff val="-23806"/>
            <a:lumOff val="-12059"/>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IN" sz="2700" b="0" kern="1200" dirty="0">
              <a:latin typeface="Georgia" panose="02040502050405020303" pitchFamily="18" charset="0"/>
            </a:rPr>
            <a:t>Investing in human resources</a:t>
          </a:r>
        </a:p>
      </dsp:txBody>
      <dsp:txXfrm>
        <a:off x="8463116" y="240799"/>
        <a:ext cx="2563601" cy="1538160"/>
      </dsp:txXfrm>
    </dsp:sp>
    <dsp:sp modelId="{D78D6CF4-0BC7-42F5-83E8-7706B8032959}">
      <dsp:nvSpPr>
        <dsp:cNvPr id="0" name=""/>
        <dsp:cNvSpPr/>
      </dsp:nvSpPr>
      <dsp:spPr>
        <a:xfrm>
          <a:off x="1413212" y="2035320"/>
          <a:ext cx="2563601" cy="1538160"/>
        </a:xfrm>
        <a:prstGeom prst="rect">
          <a:avLst/>
        </a:prstGeom>
        <a:solidFill>
          <a:schemeClr val="accent2">
            <a:hueOff val="6194450"/>
            <a:satOff val="-31741"/>
            <a:lumOff val="-16079"/>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IN" sz="2700" b="0" kern="1200" dirty="0">
              <a:latin typeface="Georgia" panose="02040502050405020303" pitchFamily="18" charset="0"/>
            </a:rPr>
            <a:t>Promoting innovative approaches</a:t>
          </a:r>
        </a:p>
      </dsp:txBody>
      <dsp:txXfrm>
        <a:off x="1413212" y="2035320"/>
        <a:ext cx="2563601" cy="1538160"/>
      </dsp:txXfrm>
    </dsp:sp>
    <dsp:sp modelId="{D9E04A08-F3C3-4856-9FCF-049B1FC1ACD0}">
      <dsp:nvSpPr>
        <dsp:cNvPr id="0" name=""/>
        <dsp:cNvSpPr/>
      </dsp:nvSpPr>
      <dsp:spPr>
        <a:xfrm>
          <a:off x="4233174" y="2035320"/>
          <a:ext cx="2563601" cy="1538160"/>
        </a:xfrm>
        <a:prstGeom prst="rect">
          <a:avLst/>
        </a:prstGeom>
        <a:solidFill>
          <a:schemeClr val="accent2">
            <a:hueOff val="7743062"/>
            <a:satOff val="-39677"/>
            <a:lumOff val="-20098"/>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IN" sz="2700" b="0" kern="1200" dirty="0">
              <a:latin typeface="Georgia" panose="02040502050405020303" pitchFamily="18" charset="0"/>
            </a:rPr>
            <a:t>Investing in open infrastructures </a:t>
          </a:r>
        </a:p>
      </dsp:txBody>
      <dsp:txXfrm>
        <a:off x="4233174" y="2035320"/>
        <a:ext cx="2563601" cy="1538160"/>
      </dsp:txXfrm>
    </dsp:sp>
    <dsp:sp modelId="{99EE3F5E-206B-4887-9067-940666EF1607}">
      <dsp:nvSpPr>
        <dsp:cNvPr id="0" name=""/>
        <dsp:cNvSpPr/>
      </dsp:nvSpPr>
      <dsp:spPr>
        <a:xfrm>
          <a:off x="7053135" y="2035320"/>
          <a:ext cx="2563601" cy="1538160"/>
        </a:xfrm>
        <a:prstGeom prst="rect">
          <a:avLst/>
        </a:prstGeom>
        <a:solidFill>
          <a:schemeClr val="accent2">
            <a:hueOff val="9291674"/>
            <a:satOff val="-47612"/>
            <a:lumOff val="-24118"/>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IN" sz="2700" b="0" kern="1200" dirty="0">
              <a:latin typeface="Georgia" panose="02040502050405020303" pitchFamily="18" charset="0"/>
            </a:rPr>
            <a:t>Promoting cooperation</a:t>
          </a:r>
        </a:p>
      </dsp:txBody>
      <dsp:txXfrm>
        <a:off x="7053135" y="2035320"/>
        <a:ext cx="2563601" cy="153816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6B91EB6-91AC-4F08-B451-5921BFD3E001}">
      <dsp:nvSpPr>
        <dsp:cNvPr id="0" name=""/>
        <dsp:cNvSpPr/>
      </dsp:nvSpPr>
      <dsp:spPr>
        <a:xfrm>
          <a:off x="9316615" y="3109444"/>
          <a:ext cx="374488" cy="1700927"/>
        </a:xfrm>
        <a:custGeom>
          <a:avLst/>
          <a:gdLst/>
          <a:ahLst/>
          <a:cxnLst/>
          <a:rect l="0" t="0" r="0" b="0"/>
          <a:pathLst>
            <a:path>
              <a:moveTo>
                <a:pt x="0" y="0"/>
              </a:moveTo>
              <a:lnTo>
                <a:pt x="0" y="1700927"/>
              </a:lnTo>
              <a:lnTo>
                <a:pt x="374488" y="1700927"/>
              </a:lnTo>
            </a:path>
          </a:pathLst>
        </a:custGeom>
        <a:noFill/>
        <a:ln w="22225" cap="rnd"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EA9A8BE-F03C-463D-9595-D35BF874939E}">
      <dsp:nvSpPr>
        <dsp:cNvPr id="0" name=""/>
        <dsp:cNvSpPr/>
      </dsp:nvSpPr>
      <dsp:spPr>
        <a:xfrm>
          <a:off x="5818653" y="1535505"/>
          <a:ext cx="4496599" cy="524284"/>
        </a:xfrm>
        <a:custGeom>
          <a:avLst/>
          <a:gdLst/>
          <a:ahLst/>
          <a:cxnLst/>
          <a:rect l="0" t="0" r="0" b="0"/>
          <a:pathLst>
            <a:path>
              <a:moveTo>
                <a:pt x="0" y="0"/>
              </a:moveTo>
              <a:lnTo>
                <a:pt x="0" y="262142"/>
              </a:lnTo>
              <a:lnTo>
                <a:pt x="4496599" y="262142"/>
              </a:lnTo>
              <a:lnTo>
                <a:pt x="4496599" y="524284"/>
              </a:lnTo>
            </a:path>
          </a:pathLst>
        </a:custGeom>
        <a:noFill/>
        <a:ln w="22225" cap="rnd"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9239DB3-D6A8-443B-AB44-A795A516CC61}">
      <dsp:nvSpPr>
        <dsp:cNvPr id="0" name=""/>
        <dsp:cNvSpPr/>
      </dsp:nvSpPr>
      <dsp:spPr>
        <a:xfrm>
          <a:off x="6295739" y="3031288"/>
          <a:ext cx="364727" cy="1777991"/>
        </a:xfrm>
        <a:custGeom>
          <a:avLst/>
          <a:gdLst/>
          <a:ahLst/>
          <a:cxnLst/>
          <a:rect l="0" t="0" r="0" b="0"/>
          <a:pathLst>
            <a:path>
              <a:moveTo>
                <a:pt x="0" y="0"/>
              </a:moveTo>
              <a:lnTo>
                <a:pt x="0" y="1777991"/>
              </a:lnTo>
              <a:lnTo>
                <a:pt x="364727" y="1777991"/>
              </a:lnTo>
            </a:path>
          </a:pathLst>
        </a:custGeom>
        <a:noFill/>
        <a:ln w="22225" cap="rnd"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9C03662-97D7-4951-8041-417AE769D497}">
      <dsp:nvSpPr>
        <dsp:cNvPr id="0" name=""/>
        <dsp:cNvSpPr/>
      </dsp:nvSpPr>
      <dsp:spPr>
        <a:xfrm>
          <a:off x="5818653" y="1535505"/>
          <a:ext cx="1475722" cy="524284"/>
        </a:xfrm>
        <a:custGeom>
          <a:avLst/>
          <a:gdLst/>
          <a:ahLst/>
          <a:cxnLst/>
          <a:rect l="0" t="0" r="0" b="0"/>
          <a:pathLst>
            <a:path>
              <a:moveTo>
                <a:pt x="0" y="0"/>
              </a:moveTo>
              <a:lnTo>
                <a:pt x="0" y="262142"/>
              </a:lnTo>
              <a:lnTo>
                <a:pt x="1475722" y="262142"/>
              </a:lnTo>
              <a:lnTo>
                <a:pt x="1475722" y="524284"/>
              </a:lnTo>
            </a:path>
          </a:pathLst>
        </a:custGeom>
        <a:noFill/>
        <a:ln w="22225" cap="rnd"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20B573D-5871-4580-95D2-6A5ADAB17708}">
      <dsp:nvSpPr>
        <dsp:cNvPr id="0" name=""/>
        <dsp:cNvSpPr/>
      </dsp:nvSpPr>
      <dsp:spPr>
        <a:xfrm>
          <a:off x="3274863" y="2995475"/>
          <a:ext cx="374488" cy="1796990"/>
        </a:xfrm>
        <a:custGeom>
          <a:avLst/>
          <a:gdLst/>
          <a:ahLst/>
          <a:cxnLst/>
          <a:rect l="0" t="0" r="0" b="0"/>
          <a:pathLst>
            <a:path>
              <a:moveTo>
                <a:pt x="0" y="0"/>
              </a:moveTo>
              <a:lnTo>
                <a:pt x="0" y="1796990"/>
              </a:lnTo>
              <a:lnTo>
                <a:pt x="374488" y="1796990"/>
              </a:lnTo>
            </a:path>
          </a:pathLst>
        </a:custGeom>
        <a:noFill/>
        <a:ln w="22225" cap="rnd"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511D8C5-6357-4E66-BC7D-318D7AA9425D}">
      <dsp:nvSpPr>
        <dsp:cNvPr id="0" name=""/>
        <dsp:cNvSpPr/>
      </dsp:nvSpPr>
      <dsp:spPr>
        <a:xfrm>
          <a:off x="4273500" y="1535505"/>
          <a:ext cx="1545153" cy="524284"/>
        </a:xfrm>
        <a:custGeom>
          <a:avLst/>
          <a:gdLst/>
          <a:ahLst/>
          <a:cxnLst/>
          <a:rect l="0" t="0" r="0" b="0"/>
          <a:pathLst>
            <a:path>
              <a:moveTo>
                <a:pt x="1545153" y="0"/>
              </a:moveTo>
              <a:lnTo>
                <a:pt x="1545153" y="262142"/>
              </a:lnTo>
              <a:lnTo>
                <a:pt x="0" y="262142"/>
              </a:lnTo>
              <a:lnTo>
                <a:pt x="0" y="524284"/>
              </a:lnTo>
            </a:path>
          </a:pathLst>
        </a:custGeom>
        <a:noFill/>
        <a:ln w="22225" cap="rnd"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9F67F54-E586-4A1E-9EC4-C5A6B40FC084}">
      <dsp:nvSpPr>
        <dsp:cNvPr id="0" name=""/>
        <dsp:cNvSpPr/>
      </dsp:nvSpPr>
      <dsp:spPr>
        <a:xfrm>
          <a:off x="253962" y="2992204"/>
          <a:ext cx="374488" cy="1808393"/>
        </a:xfrm>
        <a:custGeom>
          <a:avLst/>
          <a:gdLst/>
          <a:ahLst/>
          <a:cxnLst/>
          <a:rect l="0" t="0" r="0" b="0"/>
          <a:pathLst>
            <a:path>
              <a:moveTo>
                <a:pt x="0" y="0"/>
              </a:moveTo>
              <a:lnTo>
                <a:pt x="0" y="1808393"/>
              </a:lnTo>
              <a:lnTo>
                <a:pt x="374488" y="1808393"/>
              </a:lnTo>
            </a:path>
          </a:pathLst>
        </a:custGeom>
        <a:noFill/>
        <a:ln w="22225" cap="rnd"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04D1C85-C96D-42D6-AC71-67A4A43FCDA4}">
      <dsp:nvSpPr>
        <dsp:cNvPr id="0" name=""/>
        <dsp:cNvSpPr/>
      </dsp:nvSpPr>
      <dsp:spPr>
        <a:xfrm>
          <a:off x="1252599" y="1535505"/>
          <a:ext cx="4566054" cy="524284"/>
        </a:xfrm>
        <a:custGeom>
          <a:avLst/>
          <a:gdLst/>
          <a:ahLst/>
          <a:cxnLst/>
          <a:rect l="0" t="0" r="0" b="0"/>
          <a:pathLst>
            <a:path>
              <a:moveTo>
                <a:pt x="4566054" y="0"/>
              </a:moveTo>
              <a:lnTo>
                <a:pt x="4566054" y="262142"/>
              </a:lnTo>
              <a:lnTo>
                <a:pt x="0" y="262142"/>
              </a:lnTo>
              <a:lnTo>
                <a:pt x="0" y="524284"/>
              </a:lnTo>
            </a:path>
          </a:pathLst>
        </a:custGeom>
        <a:noFill/>
        <a:ln w="22225" cap="rnd"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ED00A6B-7C01-4A2D-B54F-CDA1391B9737}">
      <dsp:nvSpPr>
        <dsp:cNvPr id="0" name=""/>
        <dsp:cNvSpPr/>
      </dsp:nvSpPr>
      <dsp:spPr>
        <a:xfrm>
          <a:off x="2399958" y="293513"/>
          <a:ext cx="6837390" cy="1241992"/>
        </a:xfrm>
        <a:prstGeom prst="rect">
          <a:avLst/>
        </a:prstGeom>
        <a:solidFill>
          <a:schemeClr val="accent3">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1422400">
            <a:lnSpc>
              <a:spcPct val="90000"/>
            </a:lnSpc>
            <a:spcBef>
              <a:spcPct val="0"/>
            </a:spcBef>
            <a:spcAft>
              <a:spcPct val="35000"/>
            </a:spcAft>
            <a:buNone/>
          </a:pPr>
          <a:r>
            <a:rPr lang="en-US" sz="3200" kern="1200" dirty="0">
              <a:latin typeface="Georgia" panose="02040502050405020303" pitchFamily="18" charset="0"/>
            </a:rPr>
            <a:t>Collaboration with key stakeholders of Open Science</a:t>
          </a:r>
          <a:endParaRPr lang="en-IN" sz="3200" kern="1200" dirty="0">
            <a:latin typeface="Georgia" panose="02040502050405020303" pitchFamily="18" charset="0"/>
          </a:endParaRPr>
        </a:p>
      </dsp:txBody>
      <dsp:txXfrm>
        <a:off x="2399958" y="293513"/>
        <a:ext cx="6837390" cy="1241992"/>
      </dsp:txXfrm>
    </dsp:sp>
    <dsp:sp modelId="{8023CD4C-4A81-4231-A4AD-ECDF99EB8C0F}">
      <dsp:nvSpPr>
        <dsp:cNvPr id="0" name=""/>
        <dsp:cNvSpPr/>
      </dsp:nvSpPr>
      <dsp:spPr>
        <a:xfrm>
          <a:off x="4303" y="2059790"/>
          <a:ext cx="2496591" cy="932414"/>
        </a:xfrm>
        <a:prstGeom prst="rect">
          <a:avLst/>
        </a:prstGeom>
        <a:solidFill>
          <a:schemeClr val="accent5">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IN" sz="2000" kern="1200" dirty="0">
              <a:latin typeface="Georgia" panose="02040502050405020303" pitchFamily="18" charset="0"/>
            </a:rPr>
            <a:t>Academia</a:t>
          </a:r>
        </a:p>
      </dsp:txBody>
      <dsp:txXfrm>
        <a:off x="4303" y="2059790"/>
        <a:ext cx="2496591" cy="932414"/>
      </dsp:txXfrm>
    </dsp:sp>
    <dsp:sp modelId="{76F699BB-EA0A-470E-9CC8-C0F18FD84E2D}">
      <dsp:nvSpPr>
        <dsp:cNvPr id="0" name=""/>
        <dsp:cNvSpPr/>
      </dsp:nvSpPr>
      <dsp:spPr>
        <a:xfrm>
          <a:off x="628451" y="3516489"/>
          <a:ext cx="2496616" cy="2568219"/>
        </a:xfrm>
        <a:prstGeom prst="rect">
          <a:avLst/>
        </a:prstGeom>
        <a:solidFill>
          <a:schemeClr val="accent6">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180975" lvl="0" indent="0" algn="l" defTabSz="533400">
            <a:lnSpc>
              <a:spcPct val="90000"/>
            </a:lnSpc>
            <a:spcBef>
              <a:spcPct val="0"/>
            </a:spcBef>
            <a:spcAft>
              <a:spcPct val="35000"/>
            </a:spcAft>
            <a:buClr>
              <a:schemeClr val="bg1"/>
            </a:buClr>
            <a:buFont typeface="Arial" panose="020B0604020202020204" pitchFamily="34" charset="0"/>
            <a:buNone/>
          </a:pPr>
          <a:r>
            <a:rPr lang="en-IN" sz="1200" kern="1200" dirty="0">
              <a:latin typeface="Georgia" panose="02040502050405020303" pitchFamily="18" charset="0"/>
            </a:rPr>
            <a:t>Researchers</a:t>
          </a:r>
        </a:p>
        <a:p>
          <a:pPr marL="180975" lvl="0" indent="0" algn="l" defTabSz="533400">
            <a:lnSpc>
              <a:spcPct val="90000"/>
            </a:lnSpc>
            <a:spcBef>
              <a:spcPct val="0"/>
            </a:spcBef>
            <a:spcAft>
              <a:spcPct val="35000"/>
            </a:spcAft>
            <a:buClr>
              <a:schemeClr val="bg1"/>
            </a:buClr>
            <a:buFont typeface="Arial" panose="020B0604020202020204" pitchFamily="34" charset="0"/>
            <a:buNone/>
          </a:pPr>
          <a:r>
            <a:rPr lang="en-IN" sz="1200" kern="1200" dirty="0">
              <a:latin typeface="Georgia" panose="02040502050405020303" pitchFamily="18" charset="0"/>
            </a:rPr>
            <a:t>Administrators and research managers</a:t>
          </a:r>
        </a:p>
        <a:p>
          <a:pPr marL="180975" lvl="0" indent="0" algn="l" defTabSz="533400">
            <a:lnSpc>
              <a:spcPct val="90000"/>
            </a:lnSpc>
            <a:spcBef>
              <a:spcPct val="0"/>
            </a:spcBef>
            <a:spcAft>
              <a:spcPct val="35000"/>
            </a:spcAft>
            <a:buClr>
              <a:schemeClr val="bg1"/>
            </a:buClr>
            <a:buFont typeface="Arial" panose="020B0604020202020204" pitchFamily="34" charset="0"/>
            <a:buNone/>
          </a:pPr>
          <a:r>
            <a:rPr lang="en-IN" sz="1200" kern="1200" dirty="0">
              <a:latin typeface="Georgia" panose="02040502050405020303" pitchFamily="18" charset="0"/>
            </a:rPr>
            <a:t>Research performing organizations</a:t>
          </a:r>
        </a:p>
        <a:p>
          <a:pPr marL="180975" lvl="0" indent="0" algn="l" defTabSz="533400">
            <a:lnSpc>
              <a:spcPct val="90000"/>
            </a:lnSpc>
            <a:spcBef>
              <a:spcPct val="0"/>
            </a:spcBef>
            <a:spcAft>
              <a:spcPct val="35000"/>
            </a:spcAft>
            <a:buClr>
              <a:schemeClr val="bg1"/>
            </a:buClr>
            <a:buFont typeface="Arial" panose="020B0604020202020204" pitchFamily="34" charset="0"/>
            <a:buNone/>
          </a:pPr>
          <a:r>
            <a:rPr lang="en-US" sz="1200" kern="1200" dirty="0">
              <a:latin typeface="Georgia" panose="02040502050405020303" pitchFamily="18" charset="0"/>
            </a:rPr>
            <a:t>Institutions / Universities and other higher education establishments</a:t>
          </a:r>
          <a:endParaRPr lang="en-IN" sz="1200" kern="1200" dirty="0">
            <a:latin typeface="Georgia" panose="02040502050405020303" pitchFamily="18" charset="0"/>
          </a:endParaRPr>
        </a:p>
        <a:p>
          <a:pPr marL="180975" lvl="0" indent="0" algn="l" defTabSz="533400">
            <a:lnSpc>
              <a:spcPct val="90000"/>
            </a:lnSpc>
            <a:spcBef>
              <a:spcPct val="0"/>
            </a:spcBef>
            <a:spcAft>
              <a:spcPct val="35000"/>
            </a:spcAft>
            <a:buClr>
              <a:schemeClr val="bg1"/>
            </a:buClr>
            <a:buFont typeface="Arial" panose="020B0604020202020204" pitchFamily="34" charset="0"/>
            <a:buNone/>
          </a:pPr>
          <a:r>
            <a:rPr lang="en-IN" sz="1200" kern="1200" dirty="0">
              <a:latin typeface="Georgia" panose="02040502050405020303" pitchFamily="18" charset="0"/>
            </a:rPr>
            <a:t>Libraries</a:t>
          </a:r>
        </a:p>
        <a:p>
          <a:pPr marL="180975" lvl="0" indent="0" algn="l" defTabSz="533400">
            <a:lnSpc>
              <a:spcPct val="90000"/>
            </a:lnSpc>
            <a:spcBef>
              <a:spcPct val="0"/>
            </a:spcBef>
            <a:spcAft>
              <a:spcPct val="35000"/>
            </a:spcAft>
            <a:buClr>
              <a:schemeClr val="bg1"/>
            </a:buClr>
            <a:buFont typeface="Arial" panose="020B0604020202020204" pitchFamily="34" charset="0"/>
            <a:buNone/>
          </a:pPr>
          <a:r>
            <a:rPr lang="en-US" sz="1200" kern="1200" dirty="0">
              <a:latin typeface="Georgia" panose="02040502050405020303" pitchFamily="18" charset="0"/>
            </a:rPr>
            <a:t>Open science platforms, tools (developed by universities)</a:t>
          </a:r>
          <a:endParaRPr lang="en-IN" sz="1200" kern="1200" dirty="0">
            <a:latin typeface="Georgia" panose="02040502050405020303" pitchFamily="18" charset="0"/>
          </a:endParaRPr>
        </a:p>
      </dsp:txBody>
      <dsp:txXfrm>
        <a:off x="628451" y="3516489"/>
        <a:ext cx="2496616" cy="2568219"/>
      </dsp:txXfrm>
    </dsp:sp>
    <dsp:sp modelId="{3466B7CA-15A0-48AD-9488-B4FB2FD2DB50}">
      <dsp:nvSpPr>
        <dsp:cNvPr id="0" name=""/>
        <dsp:cNvSpPr/>
      </dsp:nvSpPr>
      <dsp:spPr>
        <a:xfrm>
          <a:off x="3025204" y="2059790"/>
          <a:ext cx="2496591" cy="935685"/>
        </a:xfrm>
        <a:prstGeom prst="rect">
          <a:avLst/>
        </a:prstGeom>
        <a:solidFill>
          <a:schemeClr val="accent5">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IN" sz="2000" kern="1200" dirty="0">
              <a:latin typeface="Georgia" panose="02040502050405020303" pitchFamily="18" charset="0"/>
            </a:rPr>
            <a:t>Industry</a:t>
          </a:r>
        </a:p>
      </dsp:txBody>
      <dsp:txXfrm>
        <a:off x="3025204" y="2059790"/>
        <a:ext cx="2496591" cy="935685"/>
      </dsp:txXfrm>
    </dsp:sp>
    <dsp:sp modelId="{A988D832-A43D-470B-97CB-90A354B20AF3}">
      <dsp:nvSpPr>
        <dsp:cNvPr id="0" name=""/>
        <dsp:cNvSpPr/>
      </dsp:nvSpPr>
      <dsp:spPr>
        <a:xfrm>
          <a:off x="3649352" y="3519759"/>
          <a:ext cx="2496591" cy="2545412"/>
        </a:xfrm>
        <a:prstGeom prst="rect">
          <a:avLst/>
        </a:prstGeom>
        <a:solidFill>
          <a:schemeClr val="accent6">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180975" lvl="0" indent="0" algn="l" defTabSz="889000">
            <a:lnSpc>
              <a:spcPct val="90000"/>
            </a:lnSpc>
            <a:spcBef>
              <a:spcPct val="0"/>
            </a:spcBef>
            <a:spcAft>
              <a:spcPct val="35000"/>
            </a:spcAft>
            <a:buNone/>
          </a:pPr>
          <a:r>
            <a:rPr lang="en-IN" sz="1200" kern="1200" dirty="0">
              <a:latin typeface="Georgia" panose="02040502050405020303" pitchFamily="18" charset="0"/>
              <a:ea typeface="+mn-ea"/>
              <a:cs typeface="+mn-cs"/>
            </a:rPr>
            <a:t>Startups, SMEs</a:t>
          </a:r>
        </a:p>
        <a:p>
          <a:pPr marL="180975" lvl="0" indent="0" algn="l" defTabSz="889000">
            <a:lnSpc>
              <a:spcPct val="90000"/>
            </a:lnSpc>
            <a:spcBef>
              <a:spcPct val="0"/>
            </a:spcBef>
            <a:spcAft>
              <a:spcPct val="35000"/>
            </a:spcAft>
            <a:buNone/>
          </a:pPr>
          <a:r>
            <a:rPr lang="en-IN" sz="1200" kern="1200" dirty="0">
              <a:latin typeface="Georgia" panose="02040502050405020303" pitchFamily="18" charset="0"/>
              <a:ea typeface="+mn-ea"/>
              <a:cs typeface="+mn-cs"/>
            </a:rPr>
            <a:t>Large industrial organizations</a:t>
          </a:r>
        </a:p>
        <a:p>
          <a:pPr marL="180975" lvl="0" indent="0" algn="l" defTabSz="889000">
            <a:lnSpc>
              <a:spcPct val="90000"/>
            </a:lnSpc>
            <a:spcBef>
              <a:spcPct val="0"/>
            </a:spcBef>
            <a:spcAft>
              <a:spcPct val="35000"/>
            </a:spcAft>
            <a:buNone/>
          </a:pPr>
          <a:r>
            <a:rPr lang="en-IN" sz="1200" kern="1200" dirty="0">
              <a:latin typeface="Georgia" panose="02040502050405020303" pitchFamily="18" charset="0"/>
              <a:ea typeface="+mn-ea"/>
              <a:cs typeface="+mn-cs"/>
            </a:rPr>
            <a:t>Private funding bodies</a:t>
          </a:r>
        </a:p>
        <a:p>
          <a:pPr marL="180975" lvl="0" indent="0" algn="l" defTabSz="889000">
            <a:lnSpc>
              <a:spcPct val="90000"/>
            </a:lnSpc>
            <a:spcBef>
              <a:spcPct val="0"/>
            </a:spcBef>
            <a:spcAft>
              <a:spcPct val="35000"/>
            </a:spcAft>
            <a:buNone/>
          </a:pPr>
          <a:r>
            <a:rPr lang="en-IN" sz="1200" kern="1200" dirty="0">
              <a:latin typeface="Georgia" panose="02040502050405020303" pitchFamily="18" charset="0"/>
              <a:ea typeface="+mn-ea"/>
              <a:cs typeface="+mn-cs"/>
            </a:rPr>
            <a:t>Individual entrepreneurs</a:t>
          </a:r>
        </a:p>
        <a:p>
          <a:pPr marL="180975" lvl="0" indent="0" algn="l" defTabSz="889000">
            <a:lnSpc>
              <a:spcPct val="90000"/>
            </a:lnSpc>
            <a:spcBef>
              <a:spcPct val="0"/>
            </a:spcBef>
            <a:spcAft>
              <a:spcPct val="35000"/>
            </a:spcAft>
            <a:buNone/>
          </a:pPr>
          <a:r>
            <a:rPr lang="en-IN" sz="1200" kern="1200" dirty="0">
              <a:latin typeface="Georgia" panose="02040502050405020303" pitchFamily="18" charset="0"/>
              <a:ea typeface="+mn-ea"/>
              <a:cs typeface="+mn-cs"/>
            </a:rPr>
            <a:t>Experts from private sector</a:t>
          </a:r>
        </a:p>
        <a:p>
          <a:pPr marL="180975" lvl="0" indent="0" algn="l" defTabSz="889000">
            <a:lnSpc>
              <a:spcPct val="90000"/>
            </a:lnSpc>
            <a:spcBef>
              <a:spcPct val="0"/>
            </a:spcBef>
            <a:spcAft>
              <a:spcPct val="35000"/>
            </a:spcAft>
            <a:buNone/>
          </a:pPr>
          <a:r>
            <a:rPr lang="en-IN" sz="1200" kern="1200" dirty="0">
              <a:latin typeface="Georgia" panose="02040502050405020303" pitchFamily="18" charset="0"/>
              <a:ea typeface="+mn-ea"/>
              <a:cs typeface="+mn-cs"/>
            </a:rPr>
            <a:t>Commercial publishers</a:t>
          </a:r>
        </a:p>
        <a:p>
          <a:pPr marL="180975" lvl="0" indent="0" algn="l" defTabSz="889000">
            <a:lnSpc>
              <a:spcPct val="90000"/>
            </a:lnSpc>
            <a:spcBef>
              <a:spcPct val="0"/>
            </a:spcBef>
            <a:spcAft>
              <a:spcPct val="35000"/>
            </a:spcAft>
            <a:buNone/>
          </a:pPr>
          <a:r>
            <a:rPr lang="en-IN" sz="1200" kern="1200" dirty="0">
              <a:latin typeface="Georgia" panose="02040502050405020303" pitchFamily="18" charset="0"/>
              <a:ea typeface="+mn-ea"/>
              <a:cs typeface="+mn-cs"/>
            </a:rPr>
            <a:t>Private research institutions</a:t>
          </a:r>
        </a:p>
        <a:p>
          <a:pPr marL="180975" lvl="0" indent="0" algn="l" defTabSz="889000">
            <a:lnSpc>
              <a:spcPct val="90000"/>
            </a:lnSpc>
            <a:spcBef>
              <a:spcPct val="0"/>
            </a:spcBef>
            <a:spcAft>
              <a:spcPct val="35000"/>
            </a:spcAft>
            <a:buNone/>
          </a:pPr>
          <a:r>
            <a:rPr lang="en-US" sz="1200" kern="1200" dirty="0">
              <a:latin typeface="Georgia" panose="02040502050405020303" pitchFamily="18" charset="0"/>
              <a:ea typeface="+mn-ea"/>
              <a:cs typeface="+mn-cs"/>
            </a:rPr>
            <a:t>Open science platforms, tools (commercial)</a:t>
          </a:r>
        </a:p>
        <a:p>
          <a:pPr marL="180975" lvl="0" indent="0" algn="l" defTabSz="889000">
            <a:lnSpc>
              <a:spcPct val="90000"/>
            </a:lnSpc>
            <a:spcBef>
              <a:spcPct val="0"/>
            </a:spcBef>
            <a:spcAft>
              <a:spcPct val="35000"/>
            </a:spcAft>
            <a:buNone/>
          </a:pPr>
          <a:r>
            <a:rPr lang="en-US" sz="1200" kern="1200" dirty="0">
              <a:latin typeface="Georgia" panose="02040502050405020303" pitchFamily="18" charset="0"/>
              <a:ea typeface="+mn-ea"/>
              <a:cs typeface="+mn-cs"/>
            </a:rPr>
            <a:t>Scholarly publishers</a:t>
          </a:r>
          <a:endParaRPr lang="en-IN" sz="1200" kern="1200" dirty="0">
            <a:latin typeface="Georgia" panose="02040502050405020303" pitchFamily="18" charset="0"/>
            <a:ea typeface="+mn-ea"/>
            <a:cs typeface="+mn-cs"/>
          </a:endParaRPr>
        </a:p>
      </dsp:txBody>
      <dsp:txXfrm>
        <a:off x="3649352" y="3519759"/>
        <a:ext cx="2496591" cy="2545412"/>
      </dsp:txXfrm>
    </dsp:sp>
    <dsp:sp modelId="{234F705D-F24C-4FBB-8F7D-5088A4AA151E}">
      <dsp:nvSpPr>
        <dsp:cNvPr id="0" name=""/>
        <dsp:cNvSpPr/>
      </dsp:nvSpPr>
      <dsp:spPr>
        <a:xfrm>
          <a:off x="6046080" y="2059790"/>
          <a:ext cx="2496591" cy="971498"/>
        </a:xfrm>
        <a:prstGeom prst="rect">
          <a:avLst/>
        </a:prstGeom>
        <a:solidFill>
          <a:schemeClr val="accent5">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IN" sz="2000" kern="1200" dirty="0">
              <a:latin typeface="Georgia" panose="02040502050405020303" pitchFamily="18" charset="0"/>
            </a:rPr>
            <a:t>Government</a:t>
          </a:r>
        </a:p>
      </dsp:txBody>
      <dsp:txXfrm>
        <a:off x="6046080" y="2059790"/>
        <a:ext cx="2496591" cy="971498"/>
      </dsp:txXfrm>
    </dsp:sp>
    <dsp:sp modelId="{6D0601FB-9D7C-4F5A-AE8B-AC4BDB6D6F85}">
      <dsp:nvSpPr>
        <dsp:cNvPr id="0" name=""/>
        <dsp:cNvSpPr/>
      </dsp:nvSpPr>
      <dsp:spPr>
        <a:xfrm>
          <a:off x="6660466" y="3604419"/>
          <a:ext cx="2496591" cy="2409722"/>
        </a:xfrm>
        <a:prstGeom prst="rect">
          <a:avLst/>
        </a:prstGeom>
        <a:solidFill>
          <a:schemeClr val="accent6">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180975" lvl="0" indent="0" algn="l" defTabSz="533400">
            <a:lnSpc>
              <a:spcPct val="90000"/>
            </a:lnSpc>
            <a:spcBef>
              <a:spcPct val="0"/>
            </a:spcBef>
            <a:spcAft>
              <a:spcPct val="35000"/>
            </a:spcAft>
            <a:buNone/>
          </a:pPr>
          <a:r>
            <a:rPr lang="en-IN" sz="1200" kern="1200" dirty="0">
              <a:latin typeface="Georgia" panose="02040502050405020303" pitchFamily="18" charset="0"/>
            </a:rPr>
            <a:t>Funding organizations </a:t>
          </a:r>
        </a:p>
        <a:p>
          <a:pPr marL="180975" lvl="0" indent="0" algn="l" defTabSz="533400">
            <a:lnSpc>
              <a:spcPct val="90000"/>
            </a:lnSpc>
            <a:spcBef>
              <a:spcPct val="0"/>
            </a:spcBef>
            <a:spcAft>
              <a:spcPct val="35000"/>
            </a:spcAft>
            <a:buNone/>
          </a:pPr>
          <a:r>
            <a:rPr lang="en-IN" sz="1200" kern="1200" dirty="0">
              <a:latin typeface="Georgia" panose="02040502050405020303" pitchFamily="18" charset="0"/>
            </a:rPr>
            <a:t>Higher education departments</a:t>
          </a:r>
        </a:p>
        <a:p>
          <a:pPr marL="180975" lvl="0" indent="0" algn="l" defTabSz="533400">
            <a:lnSpc>
              <a:spcPct val="90000"/>
            </a:lnSpc>
            <a:spcBef>
              <a:spcPct val="0"/>
            </a:spcBef>
            <a:spcAft>
              <a:spcPct val="35000"/>
            </a:spcAft>
            <a:buNone/>
          </a:pPr>
          <a:r>
            <a:rPr lang="en-IN" sz="1200" kern="1200" dirty="0">
              <a:latin typeface="Georgia" panose="02040502050405020303" pitchFamily="18" charset="0"/>
            </a:rPr>
            <a:t>Professional organizations</a:t>
          </a:r>
        </a:p>
        <a:p>
          <a:pPr marL="180975" lvl="0" indent="0" algn="l" defTabSz="533400">
            <a:lnSpc>
              <a:spcPct val="90000"/>
            </a:lnSpc>
            <a:spcBef>
              <a:spcPct val="0"/>
            </a:spcBef>
            <a:spcAft>
              <a:spcPct val="35000"/>
            </a:spcAft>
            <a:buNone/>
          </a:pPr>
          <a:r>
            <a:rPr lang="en-IN" sz="1200" kern="1200" dirty="0">
              <a:latin typeface="Georgia" panose="02040502050405020303" pitchFamily="18" charset="0"/>
            </a:rPr>
            <a:t>Public health organizations</a:t>
          </a:r>
        </a:p>
        <a:p>
          <a:pPr marL="180975" lvl="0" indent="0" algn="l" defTabSz="533400">
            <a:lnSpc>
              <a:spcPct val="90000"/>
            </a:lnSpc>
            <a:spcBef>
              <a:spcPct val="0"/>
            </a:spcBef>
            <a:spcAft>
              <a:spcPct val="35000"/>
            </a:spcAft>
            <a:buNone/>
          </a:pPr>
          <a:r>
            <a:rPr lang="en-IN" sz="1200" kern="1200" dirty="0">
              <a:latin typeface="Georgia" panose="02040502050405020303" pitchFamily="18" charset="0"/>
            </a:rPr>
            <a:t>Environmental organizations</a:t>
          </a:r>
        </a:p>
        <a:p>
          <a:pPr marL="180975" lvl="0" indent="0" algn="l" defTabSz="533400">
            <a:lnSpc>
              <a:spcPct val="90000"/>
            </a:lnSpc>
            <a:spcBef>
              <a:spcPct val="0"/>
            </a:spcBef>
            <a:spcAft>
              <a:spcPct val="35000"/>
            </a:spcAft>
            <a:buNone/>
          </a:pPr>
          <a:r>
            <a:rPr lang="en-IN" sz="1200" kern="1200" dirty="0">
              <a:latin typeface="Georgia" panose="02040502050405020303" pitchFamily="18" charset="0"/>
            </a:rPr>
            <a:t>Public funding agencies</a:t>
          </a:r>
        </a:p>
      </dsp:txBody>
      <dsp:txXfrm>
        <a:off x="6660466" y="3604419"/>
        <a:ext cx="2496591" cy="2409722"/>
      </dsp:txXfrm>
    </dsp:sp>
    <dsp:sp modelId="{D48D6DA6-6953-4DEB-A665-FA9E51B6921B}">
      <dsp:nvSpPr>
        <dsp:cNvPr id="0" name=""/>
        <dsp:cNvSpPr/>
      </dsp:nvSpPr>
      <dsp:spPr>
        <a:xfrm>
          <a:off x="9066956" y="2059790"/>
          <a:ext cx="2496591" cy="1049654"/>
        </a:xfrm>
        <a:prstGeom prst="rect">
          <a:avLst/>
        </a:prstGeom>
        <a:solidFill>
          <a:schemeClr val="accent5">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IN" sz="2000" kern="1200">
              <a:latin typeface="Georgia" panose="02040502050405020303" pitchFamily="18" charset="0"/>
            </a:rPr>
            <a:t>Civil Society</a:t>
          </a:r>
          <a:endParaRPr lang="en-IN" sz="2000" kern="1200" dirty="0">
            <a:latin typeface="Georgia" panose="02040502050405020303" pitchFamily="18" charset="0"/>
          </a:endParaRPr>
        </a:p>
      </dsp:txBody>
      <dsp:txXfrm>
        <a:off x="9066956" y="2059790"/>
        <a:ext cx="2496591" cy="1049654"/>
      </dsp:txXfrm>
    </dsp:sp>
    <dsp:sp modelId="{5F44A541-42A6-4B51-B189-C2CF264FA82C}">
      <dsp:nvSpPr>
        <dsp:cNvPr id="0" name=""/>
        <dsp:cNvSpPr/>
      </dsp:nvSpPr>
      <dsp:spPr>
        <a:xfrm>
          <a:off x="9691104" y="3633729"/>
          <a:ext cx="2496591" cy="2353287"/>
        </a:xfrm>
        <a:prstGeom prst="rect">
          <a:avLst/>
        </a:prstGeom>
        <a:solidFill>
          <a:schemeClr val="accent6">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180975" lvl="0" indent="0" algn="l" defTabSz="533400">
            <a:lnSpc>
              <a:spcPct val="90000"/>
            </a:lnSpc>
            <a:spcBef>
              <a:spcPct val="0"/>
            </a:spcBef>
            <a:spcAft>
              <a:spcPct val="35000"/>
            </a:spcAft>
            <a:buFont typeface="Arial" panose="020B0604020202020204" pitchFamily="34" charset="0"/>
            <a:buNone/>
          </a:pPr>
          <a:r>
            <a:rPr lang="en-IN" sz="1200" kern="1200" dirty="0">
              <a:latin typeface="Georgia" panose="02040502050405020303" pitchFamily="18" charset="0"/>
            </a:rPr>
            <a:t>General public</a:t>
          </a:r>
        </a:p>
        <a:p>
          <a:pPr marL="180975" lvl="0" indent="0" algn="l" defTabSz="533400">
            <a:lnSpc>
              <a:spcPct val="90000"/>
            </a:lnSpc>
            <a:spcBef>
              <a:spcPct val="0"/>
            </a:spcBef>
            <a:spcAft>
              <a:spcPct val="35000"/>
            </a:spcAft>
            <a:buFont typeface="Arial" panose="020B0604020202020204" pitchFamily="34" charset="0"/>
            <a:buNone/>
          </a:pPr>
          <a:r>
            <a:rPr lang="en-IN" sz="1200" kern="1200" dirty="0">
              <a:latin typeface="Georgia" panose="02040502050405020303" pitchFamily="18" charset="0"/>
            </a:rPr>
            <a:t>Individual citizens</a:t>
          </a:r>
        </a:p>
        <a:p>
          <a:pPr marL="180975" lvl="0" indent="0" algn="l" defTabSz="533400">
            <a:lnSpc>
              <a:spcPct val="90000"/>
            </a:lnSpc>
            <a:spcBef>
              <a:spcPct val="0"/>
            </a:spcBef>
            <a:spcAft>
              <a:spcPct val="35000"/>
            </a:spcAft>
            <a:buFont typeface="Arial" panose="020B0604020202020204" pitchFamily="34" charset="0"/>
            <a:buNone/>
          </a:pPr>
          <a:r>
            <a:rPr lang="en-IN" sz="1200" kern="1200" dirty="0">
              <a:latin typeface="Georgia" panose="02040502050405020303" pitchFamily="18" charset="0"/>
            </a:rPr>
            <a:t>Citizen scientists</a:t>
          </a:r>
        </a:p>
        <a:p>
          <a:pPr marL="180975" lvl="0" indent="0" algn="l" defTabSz="533400">
            <a:lnSpc>
              <a:spcPct val="90000"/>
            </a:lnSpc>
            <a:spcBef>
              <a:spcPct val="0"/>
            </a:spcBef>
            <a:spcAft>
              <a:spcPct val="35000"/>
            </a:spcAft>
            <a:buFont typeface="Arial" panose="020B0604020202020204" pitchFamily="34" charset="0"/>
            <a:buNone/>
          </a:pPr>
          <a:r>
            <a:rPr lang="en-IN" sz="1200" kern="1200" dirty="0">
              <a:latin typeface="Georgia" panose="02040502050405020303" pitchFamily="18" charset="0"/>
            </a:rPr>
            <a:t>Non-Governmental Organizations (e.g. UN, OECD)</a:t>
          </a:r>
        </a:p>
      </dsp:txBody>
      <dsp:txXfrm>
        <a:off x="9691104" y="3633729"/>
        <a:ext cx="2496591" cy="2353287"/>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C5D1BCC-D73B-49F1-8A46-4E92FEA41E74}">
      <dsp:nvSpPr>
        <dsp:cNvPr id="0" name=""/>
        <dsp:cNvSpPr/>
      </dsp:nvSpPr>
      <dsp:spPr>
        <a:xfrm rot="10800000">
          <a:off x="2051996" y="1607"/>
          <a:ext cx="6884468" cy="1271755"/>
        </a:xfrm>
        <a:prstGeom prst="homePlate">
          <a:avLst/>
        </a:prstGeom>
        <a:solidFill>
          <a:schemeClr val="accent2">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60809" tIns="106680" rIns="199136" bIns="106680" numCol="1" spcCol="1270" anchor="ctr" anchorCtr="0">
          <a:noAutofit/>
        </a:bodyPr>
        <a:lstStyle/>
        <a:p>
          <a:pPr marL="0" lvl="0" indent="0" algn="ctr" defTabSz="1244600">
            <a:lnSpc>
              <a:spcPct val="90000"/>
            </a:lnSpc>
            <a:spcBef>
              <a:spcPct val="0"/>
            </a:spcBef>
            <a:spcAft>
              <a:spcPct val="35000"/>
            </a:spcAft>
            <a:buNone/>
          </a:pPr>
          <a:r>
            <a:rPr lang="en-IN" sz="2800" b="1" i="0" kern="1200" dirty="0">
              <a:latin typeface="Times New Roman" panose="02020603050405020304" pitchFamily="18" charset="0"/>
              <a:cs typeface="Times New Roman" panose="02020603050405020304" pitchFamily="18" charset="0"/>
            </a:rPr>
            <a:t>One Nation One Subscription</a:t>
          </a:r>
          <a:r>
            <a:rPr lang="en-IN" sz="2800" i="1" kern="1200" dirty="0">
              <a:latin typeface="Times New Roman" panose="02020603050405020304" pitchFamily="18" charset="0"/>
              <a:cs typeface="Times New Roman" panose="02020603050405020304" pitchFamily="18" charset="0"/>
            </a:rPr>
            <a:t> </a:t>
          </a:r>
        </a:p>
        <a:p>
          <a:pPr marL="0" lvl="0" indent="0" algn="ctr" defTabSz="1244600">
            <a:lnSpc>
              <a:spcPct val="90000"/>
            </a:lnSpc>
            <a:spcBef>
              <a:spcPct val="0"/>
            </a:spcBef>
            <a:spcAft>
              <a:spcPct val="35000"/>
            </a:spcAft>
            <a:buNone/>
          </a:pPr>
          <a:r>
            <a:rPr lang="en-IN" sz="2000" i="1" kern="1200" dirty="0">
              <a:latin typeface="Times New Roman" panose="02020603050405020304" pitchFamily="18" charset="0"/>
              <a:ea typeface="+mn-ea"/>
              <a:cs typeface="Times New Roman" panose="02020603050405020304" pitchFamily="18" charset="0"/>
            </a:rPr>
            <a:t>Expanding access </a:t>
          </a:r>
          <a:r>
            <a:rPr lang="en-IN" sz="2000" i="1" kern="1200" dirty="0">
              <a:latin typeface="Times New Roman" panose="02020603050405020304" pitchFamily="18" charset="0"/>
              <a:ea typeface="+mn-ea"/>
              <a:cs typeface="Times New Roman" panose="02020603050405020304" pitchFamily="18" charset="0"/>
              <a:hlinkClick xmlns:r="http://schemas.openxmlformats.org/officeDocument/2006/relationships" r:id="" action="ppaction://hlinksldjump">
                <a:extLst>
                  <a:ext uri="{A12FA001-AC4F-418D-AE19-62706E023703}">
                    <ahyp:hlinkClr xmlns:ahyp="http://schemas.microsoft.com/office/drawing/2018/hyperlinkcolor" val="tx"/>
                  </a:ext>
                </a:extLst>
              </a:hlinkClick>
            </a:rPr>
            <a:t>through</a:t>
          </a:r>
          <a:r>
            <a:rPr lang="en-IN" sz="2000" i="1" kern="1200" dirty="0">
              <a:latin typeface="Times New Roman" panose="02020603050405020304" pitchFamily="18" charset="0"/>
              <a:ea typeface="+mn-ea"/>
              <a:cs typeface="Times New Roman" panose="02020603050405020304" pitchFamily="18" charset="0"/>
            </a:rPr>
            <a:t> a </a:t>
          </a:r>
          <a:r>
            <a:rPr lang="en-IN" sz="2000" i="1" kern="1200" dirty="0">
              <a:latin typeface="Times New Roman" panose="02020603050405020304" pitchFamily="18" charset="0"/>
              <a:cs typeface="Times New Roman" panose="02020603050405020304" pitchFamily="18" charset="0"/>
            </a:rPr>
            <a:t>national consortium</a:t>
          </a:r>
          <a:endParaRPr lang="en-IN" sz="2800" i="1" kern="1200" dirty="0">
            <a:latin typeface="Times New Roman" panose="02020603050405020304" pitchFamily="18" charset="0"/>
            <a:cs typeface="Times New Roman" panose="02020603050405020304" pitchFamily="18" charset="0"/>
          </a:endParaRPr>
        </a:p>
      </dsp:txBody>
      <dsp:txXfrm rot="10800000">
        <a:off x="2369935" y="1607"/>
        <a:ext cx="6566529" cy="1271755"/>
      </dsp:txXfrm>
    </dsp:sp>
    <dsp:sp modelId="{4F20A7F5-2FE3-4050-B6AA-8D88CE397032}">
      <dsp:nvSpPr>
        <dsp:cNvPr id="0" name=""/>
        <dsp:cNvSpPr/>
      </dsp:nvSpPr>
      <dsp:spPr>
        <a:xfrm>
          <a:off x="1416118" y="1607"/>
          <a:ext cx="1271755" cy="1271755"/>
        </a:xfrm>
        <a:prstGeom prst="ellipse">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5822FA8-DDA8-4586-A1FF-62D275C30AAA}">
      <dsp:nvSpPr>
        <dsp:cNvPr id="0" name=""/>
        <dsp:cNvSpPr/>
      </dsp:nvSpPr>
      <dsp:spPr>
        <a:xfrm rot="10800000">
          <a:off x="2051996" y="1652991"/>
          <a:ext cx="6884468" cy="1271755"/>
        </a:xfrm>
        <a:prstGeom prst="homePlate">
          <a:avLst/>
        </a:prstGeom>
        <a:solidFill>
          <a:schemeClr val="accent3">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60809" tIns="106680" rIns="199136" bIns="106680" numCol="1" spcCol="1270" anchor="ctr" anchorCtr="0">
          <a:noAutofit/>
        </a:bodyPr>
        <a:lstStyle/>
        <a:p>
          <a:pPr marL="0" lvl="0" indent="0" algn="ctr" defTabSz="1244600">
            <a:lnSpc>
              <a:spcPct val="90000"/>
            </a:lnSpc>
            <a:spcBef>
              <a:spcPct val="0"/>
            </a:spcBef>
            <a:spcAft>
              <a:spcPct val="35000"/>
            </a:spcAft>
            <a:buNone/>
          </a:pPr>
          <a:r>
            <a:rPr lang="en-IN" sz="2800" b="1" i="0" kern="1200" dirty="0">
              <a:latin typeface="Times New Roman" panose="02020603050405020304" pitchFamily="18" charset="0"/>
              <a:cs typeface="Times New Roman" panose="02020603050405020304" pitchFamily="18" charset="0"/>
            </a:rPr>
            <a:t>Indian journals and repositories </a:t>
          </a:r>
        </a:p>
        <a:p>
          <a:pPr marL="0" lvl="0" indent="0" algn="ctr" defTabSz="1244600">
            <a:lnSpc>
              <a:spcPct val="90000"/>
            </a:lnSpc>
            <a:spcBef>
              <a:spcPct val="0"/>
            </a:spcBef>
            <a:spcAft>
              <a:spcPct val="35000"/>
            </a:spcAft>
            <a:buNone/>
          </a:pPr>
          <a:r>
            <a:rPr lang="en-IN" sz="2000" i="1" kern="1200" dirty="0">
              <a:latin typeface="Times New Roman" panose="02020603050405020304" pitchFamily="18" charset="0"/>
              <a:cs typeface="Times New Roman" panose="02020603050405020304" pitchFamily="18" charset="0"/>
            </a:rPr>
            <a:t>Increase visibility and access of Indian research</a:t>
          </a:r>
          <a:r>
            <a:rPr lang="en-IN" sz="2800" i="1" kern="1200" dirty="0">
              <a:latin typeface="Times New Roman" panose="02020603050405020304" pitchFamily="18" charset="0"/>
              <a:cs typeface="Times New Roman" panose="02020603050405020304" pitchFamily="18" charset="0"/>
            </a:rPr>
            <a:t> </a:t>
          </a:r>
        </a:p>
      </dsp:txBody>
      <dsp:txXfrm rot="10800000">
        <a:off x="2369935" y="1652991"/>
        <a:ext cx="6566529" cy="1271755"/>
      </dsp:txXfrm>
    </dsp:sp>
    <dsp:sp modelId="{87D0B8F8-B503-4044-9FB2-5398E4D78270}">
      <dsp:nvSpPr>
        <dsp:cNvPr id="0" name=""/>
        <dsp:cNvSpPr/>
      </dsp:nvSpPr>
      <dsp:spPr>
        <a:xfrm>
          <a:off x="1416118" y="1652991"/>
          <a:ext cx="1271755" cy="1271755"/>
        </a:xfrm>
        <a:prstGeom prst="ellipse">
          <a:avLst/>
        </a:prstGeom>
        <a:blipFill rotWithShape="1">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EA532D2-76C6-4318-B5D4-8EE84E690878}">
      <dsp:nvSpPr>
        <dsp:cNvPr id="0" name=""/>
        <dsp:cNvSpPr/>
      </dsp:nvSpPr>
      <dsp:spPr>
        <a:xfrm rot="10800000">
          <a:off x="2051996" y="3304375"/>
          <a:ext cx="6884468" cy="1271755"/>
        </a:xfrm>
        <a:prstGeom prst="homePlate">
          <a:avLst/>
        </a:prstGeom>
        <a:solidFill>
          <a:schemeClr val="accent4">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60809" tIns="106680" rIns="199136" bIns="106680" numCol="1" spcCol="1270" anchor="ctr" anchorCtr="0">
          <a:noAutofit/>
        </a:bodyPr>
        <a:lstStyle/>
        <a:p>
          <a:pPr marL="0" lvl="0" indent="0" algn="ctr" defTabSz="1244600">
            <a:lnSpc>
              <a:spcPct val="90000"/>
            </a:lnSpc>
            <a:spcBef>
              <a:spcPct val="0"/>
            </a:spcBef>
            <a:spcAft>
              <a:spcPct val="35000"/>
            </a:spcAft>
            <a:buNone/>
          </a:pPr>
          <a:r>
            <a:rPr lang="en-IN" sz="2800" b="1" i="0" kern="1200">
              <a:effectLst/>
              <a:latin typeface="Times New Roman" panose="02020603050405020304" pitchFamily="18" charset="0"/>
              <a:ea typeface="Calibri" panose="020F0502020204030204" pitchFamily="34" charset="0"/>
              <a:cs typeface="Times New Roman" panose="02020603050405020304" pitchFamily="18" charset="0"/>
            </a:rPr>
            <a:t>New Research Evaluation </a:t>
          </a:r>
          <a:r>
            <a:rPr lang="en-IN" sz="2800" b="1" i="0" kern="1200">
              <a:effectLst/>
              <a:latin typeface="Times New Roman" panose="02020603050405020304" pitchFamily="18" charset="0"/>
              <a:ea typeface="Calibri" panose="020F0502020204030204" pitchFamily="34" charset="0"/>
              <a:cs typeface="Times New Roman" panose="02020603050405020304" pitchFamily="18" charset="0"/>
              <a:hlinkClick xmlns:r="http://schemas.openxmlformats.org/officeDocument/2006/relationships" r:id="" action="ppaction://hlinksldjump">
                <a:extLst>
                  <a:ext uri="{A12FA001-AC4F-418D-AE19-62706E023703}">
                    <ahyp:hlinkClr xmlns:ahyp="http://schemas.microsoft.com/office/drawing/2018/hyperlinkcolor" val="tx"/>
                  </a:ext>
                </a:extLst>
              </a:hlinkClick>
            </a:rPr>
            <a:t>Methods</a:t>
          </a:r>
          <a:r>
            <a:rPr lang="en-IN" sz="2800" b="1" i="0" kern="1200">
              <a:effectLst/>
              <a:latin typeface="Times New Roman" panose="02020603050405020304" pitchFamily="18" charset="0"/>
              <a:ea typeface="Calibri" panose="020F0502020204030204" pitchFamily="34" charset="0"/>
              <a:cs typeface="Times New Roman" panose="02020603050405020304" pitchFamily="18" charset="0"/>
            </a:rPr>
            <a:t> </a:t>
          </a:r>
        </a:p>
        <a:p>
          <a:pPr marL="0" lvl="0" indent="0" algn="ctr" defTabSz="1244600">
            <a:lnSpc>
              <a:spcPct val="90000"/>
            </a:lnSpc>
            <a:spcBef>
              <a:spcPct val="0"/>
            </a:spcBef>
            <a:spcAft>
              <a:spcPct val="35000"/>
            </a:spcAft>
            <a:buNone/>
          </a:pPr>
          <a:r>
            <a:rPr lang="en-IN" sz="2000" i="1" kern="1200">
              <a:effectLst/>
              <a:latin typeface="Times New Roman" panose="02020603050405020304" pitchFamily="18" charset="0"/>
              <a:ea typeface="Calibri" panose="020F0502020204030204" pitchFamily="34" charset="0"/>
              <a:cs typeface="Times New Roman" panose="02020603050405020304" pitchFamily="18" charset="0"/>
            </a:rPr>
            <a:t>Lesser dependence on Journals  </a:t>
          </a:r>
          <a:endParaRPr lang="en-IN" sz="2000" i="1" kern="1200" dirty="0">
            <a:latin typeface="Times New Roman" panose="02020603050405020304" pitchFamily="18" charset="0"/>
            <a:cs typeface="Times New Roman" panose="02020603050405020304" pitchFamily="18" charset="0"/>
          </a:endParaRPr>
        </a:p>
      </dsp:txBody>
      <dsp:txXfrm rot="10800000">
        <a:off x="2369935" y="3304375"/>
        <a:ext cx="6566529" cy="1271755"/>
      </dsp:txXfrm>
    </dsp:sp>
    <dsp:sp modelId="{9BCF443D-AE7B-4127-B3FA-B7781D79B06B}">
      <dsp:nvSpPr>
        <dsp:cNvPr id="0" name=""/>
        <dsp:cNvSpPr/>
      </dsp:nvSpPr>
      <dsp:spPr>
        <a:xfrm>
          <a:off x="1416118" y="3304375"/>
          <a:ext cx="1271755" cy="1271755"/>
        </a:xfrm>
        <a:prstGeom prst="ellipse">
          <a:avLst/>
        </a:prstGeom>
        <a:blipFill rotWithShape="1">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A630391-E04C-4A46-93B0-293C1F6289E3}">
      <dsp:nvSpPr>
        <dsp:cNvPr id="0" name=""/>
        <dsp:cNvSpPr/>
      </dsp:nvSpPr>
      <dsp:spPr>
        <a:xfrm>
          <a:off x="0" y="2101"/>
          <a:ext cx="11246648" cy="1064870"/>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92B52EC-FB37-4D14-9512-89F2F1885A66}">
      <dsp:nvSpPr>
        <dsp:cNvPr id="0" name=""/>
        <dsp:cNvSpPr/>
      </dsp:nvSpPr>
      <dsp:spPr>
        <a:xfrm>
          <a:off x="322123" y="241696"/>
          <a:ext cx="585678" cy="585678"/>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CFC1B07-8AFF-404C-8F82-AEAB42BF1DAC}">
      <dsp:nvSpPr>
        <dsp:cNvPr id="0" name=""/>
        <dsp:cNvSpPr/>
      </dsp:nvSpPr>
      <dsp:spPr>
        <a:xfrm>
          <a:off x="1229924" y="2101"/>
          <a:ext cx="10016723" cy="10648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2699" tIns="112699" rIns="112699" bIns="112699" numCol="1" spcCol="1270" anchor="ctr" anchorCtr="0">
          <a:noAutofit/>
        </a:bodyPr>
        <a:lstStyle/>
        <a:p>
          <a:pPr marL="0" lvl="0" indent="0" algn="l" defTabSz="800100">
            <a:lnSpc>
              <a:spcPct val="100000"/>
            </a:lnSpc>
            <a:spcBef>
              <a:spcPct val="0"/>
            </a:spcBef>
            <a:spcAft>
              <a:spcPct val="35000"/>
            </a:spcAft>
            <a:buNone/>
          </a:pPr>
          <a:r>
            <a:rPr lang="en-US" sz="1800" kern="1200" dirty="0">
              <a:latin typeface="Georgia" panose="02040502050405020303" pitchFamily="18" charset="0"/>
            </a:rPr>
            <a:t>Non-Commercial Models:- Non-commercial approaches for scientific publications by publishers</a:t>
          </a:r>
        </a:p>
      </dsp:txBody>
      <dsp:txXfrm>
        <a:off x="1229924" y="2101"/>
        <a:ext cx="10016723" cy="1064870"/>
      </dsp:txXfrm>
    </dsp:sp>
    <dsp:sp modelId="{D83EFC63-B082-49AA-80A1-DE13704AD86C}">
      <dsp:nvSpPr>
        <dsp:cNvPr id="0" name=""/>
        <dsp:cNvSpPr/>
      </dsp:nvSpPr>
      <dsp:spPr>
        <a:xfrm>
          <a:off x="0" y="1333188"/>
          <a:ext cx="11246648" cy="1064870"/>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46C2274-36E1-4142-BA3C-20C1C5DD16A9}">
      <dsp:nvSpPr>
        <dsp:cNvPr id="0" name=""/>
        <dsp:cNvSpPr/>
      </dsp:nvSpPr>
      <dsp:spPr>
        <a:xfrm>
          <a:off x="322123" y="1572784"/>
          <a:ext cx="585678" cy="585678"/>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381F4D4-B83C-41F9-BB20-28FA0B2081A3}">
      <dsp:nvSpPr>
        <dsp:cNvPr id="0" name=""/>
        <dsp:cNvSpPr/>
      </dsp:nvSpPr>
      <dsp:spPr>
        <a:xfrm>
          <a:off x="1229924" y="1333188"/>
          <a:ext cx="10016723" cy="10648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2699" tIns="112699" rIns="112699" bIns="112699" numCol="1" spcCol="1270" anchor="ctr" anchorCtr="0">
          <a:noAutofit/>
        </a:bodyPr>
        <a:lstStyle/>
        <a:p>
          <a:pPr marL="0" lvl="0" indent="0" algn="l" defTabSz="800100">
            <a:lnSpc>
              <a:spcPct val="100000"/>
            </a:lnSpc>
            <a:spcBef>
              <a:spcPct val="0"/>
            </a:spcBef>
            <a:spcAft>
              <a:spcPct val="35000"/>
            </a:spcAft>
            <a:buNone/>
          </a:pPr>
          <a:r>
            <a:rPr lang="en-US" sz="1800" kern="1200" dirty="0">
              <a:latin typeface="Georgia" panose="02040502050405020303" pitchFamily="18" charset="0"/>
            </a:rPr>
            <a:t>Federal Publisher Model:- Federal government or agencies which are responsible for the funding of research can adopt a publisher route and keep them open and free to publish, read and download.</a:t>
          </a:r>
        </a:p>
      </dsp:txBody>
      <dsp:txXfrm>
        <a:off x="1229924" y="1333188"/>
        <a:ext cx="10016723" cy="1064870"/>
      </dsp:txXfrm>
    </dsp:sp>
    <dsp:sp modelId="{6D00837C-3D05-4C1D-9D91-3146763AFBD2}">
      <dsp:nvSpPr>
        <dsp:cNvPr id="0" name=""/>
        <dsp:cNvSpPr/>
      </dsp:nvSpPr>
      <dsp:spPr>
        <a:xfrm>
          <a:off x="0" y="2664276"/>
          <a:ext cx="11246648" cy="1064870"/>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B519468-32F8-4599-A2C4-BCBB1508335C}">
      <dsp:nvSpPr>
        <dsp:cNvPr id="0" name=""/>
        <dsp:cNvSpPr/>
      </dsp:nvSpPr>
      <dsp:spPr>
        <a:xfrm>
          <a:off x="322123" y="2903872"/>
          <a:ext cx="585678" cy="585678"/>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C8D5BD8-A8A5-406E-A42A-D24628BC4D07}">
      <dsp:nvSpPr>
        <dsp:cNvPr id="0" name=""/>
        <dsp:cNvSpPr/>
      </dsp:nvSpPr>
      <dsp:spPr>
        <a:xfrm>
          <a:off x="1229924" y="2664276"/>
          <a:ext cx="10016723" cy="10648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2699" tIns="112699" rIns="112699" bIns="112699" numCol="1" spcCol="1270" anchor="ctr" anchorCtr="0">
          <a:noAutofit/>
        </a:bodyPr>
        <a:lstStyle/>
        <a:p>
          <a:pPr marL="0" lvl="0" indent="0" algn="l" defTabSz="800100">
            <a:lnSpc>
              <a:spcPct val="100000"/>
            </a:lnSpc>
            <a:spcBef>
              <a:spcPct val="0"/>
            </a:spcBef>
            <a:spcAft>
              <a:spcPct val="35000"/>
            </a:spcAft>
            <a:buNone/>
          </a:pPr>
          <a:r>
            <a:rPr lang="en-US" sz="1800" kern="1200" dirty="0">
              <a:latin typeface="Georgia" panose="02040502050405020303" pitchFamily="18" charset="0"/>
            </a:rPr>
            <a:t>One Nation One Subscription model: - Government negotiates a subscription fee on behalf of the individual institutions and ensures access to scientific publications to all citizens including concessions on Article Processing Charges (APCs) for open access publications.</a:t>
          </a:r>
        </a:p>
      </dsp:txBody>
      <dsp:txXfrm>
        <a:off x="1229924" y="2664276"/>
        <a:ext cx="10016723" cy="1064870"/>
      </dsp:txXfrm>
    </dsp:sp>
    <dsp:sp modelId="{65C25294-4A6E-473D-9E94-5D4272AA30C4}">
      <dsp:nvSpPr>
        <dsp:cNvPr id="0" name=""/>
        <dsp:cNvSpPr/>
      </dsp:nvSpPr>
      <dsp:spPr>
        <a:xfrm>
          <a:off x="0" y="3995363"/>
          <a:ext cx="11246648" cy="1064870"/>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349E507-2A26-4EFF-9211-FEC60EA1D481}">
      <dsp:nvSpPr>
        <dsp:cNvPr id="0" name=""/>
        <dsp:cNvSpPr/>
      </dsp:nvSpPr>
      <dsp:spPr>
        <a:xfrm>
          <a:off x="322123" y="4234959"/>
          <a:ext cx="585678" cy="585678"/>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A1AFA66-3F68-4117-87C0-3E87FD09D87C}">
      <dsp:nvSpPr>
        <dsp:cNvPr id="0" name=""/>
        <dsp:cNvSpPr/>
      </dsp:nvSpPr>
      <dsp:spPr>
        <a:xfrm>
          <a:off x="1229924" y="3995363"/>
          <a:ext cx="10016723" cy="10648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2699" tIns="112699" rIns="112699" bIns="112699" numCol="1" spcCol="1270" anchor="ctr" anchorCtr="0">
          <a:noAutofit/>
        </a:bodyPr>
        <a:lstStyle/>
        <a:p>
          <a:pPr marL="0" lvl="0" indent="0" algn="l" defTabSz="800100">
            <a:lnSpc>
              <a:spcPct val="100000"/>
            </a:lnSpc>
            <a:spcBef>
              <a:spcPct val="0"/>
            </a:spcBef>
            <a:spcAft>
              <a:spcPct val="35000"/>
            </a:spcAft>
            <a:buNone/>
          </a:pPr>
          <a:r>
            <a:rPr lang="en-US" sz="1800" kern="1200" dirty="0">
              <a:latin typeface="Georgia" panose="02040502050405020303" pitchFamily="18" charset="0"/>
            </a:rPr>
            <a:t>An OTT-type subscription model: - Small subscription charge-based models like OTT (over-the-top) entertainment platforms.</a:t>
          </a:r>
        </a:p>
      </dsp:txBody>
      <dsp:txXfrm>
        <a:off x="1229924" y="3995363"/>
        <a:ext cx="10016723" cy="1064870"/>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2F7A79C-5F71-4F5E-A1E9-D63075B56A90}">
      <dsp:nvSpPr>
        <dsp:cNvPr id="0" name=""/>
        <dsp:cNvSpPr/>
      </dsp:nvSpPr>
      <dsp:spPr>
        <a:xfrm>
          <a:off x="2244359" y="1962115"/>
          <a:ext cx="1646914" cy="1646914"/>
        </a:xfrm>
        <a:prstGeom prst="ellipse">
          <a:avLst/>
        </a:prstGeom>
        <a:solidFill>
          <a:schemeClr val="accent1">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kern="1200" dirty="0"/>
            <a:t>National level or centralized data repositories</a:t>
          </a:r>
          <a:endParaRPr lang="en-IN" sz="1600" kern="1200" dirty="0"/>
        </a:p>
      </dsp:txBody>
      <dsp:txXfrm>
        <a:off x="2485544" y="2203300"/>
        <a:ext cx="1164544" cy="1164544"/>
      </dsp:txXfrm>
    </dsp:sp>
    <dsp:sp modelId="{EFE400F5-0E56-435E-B02B-829E748B6261}">
      <dsp:nvSpPr>
        <dsp:cNvPr id="0" name=""/>
        <dsp:cNvSpPr/>
      </dsp:nvSpPr>
      <dsp:spPr>
        <a:xfrm rot="12900000">
          <a:off x="1185387" y="1674568"/>
          <a:ext cx="1261834" cy="469370"/>
        </a:xfrm>
        <a:prstGeom prst="leftArrow">
          <a:avLst>
            <a:gd name="adj1" fmla="val 60000"/>
            <a:gd name="adj2" fmla="val 5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F548F20A-D459-4FA8-B914-DEC5E6C07CED}">
      <dsp:nvSpPr>
        <dsp:cNvPr id="0" name=""/>
        <dsp:cNvSpPr/>
      </dsp:nvSpPr>
      <dsp:spPr>
        <a:xfrm>
          <a:off x="517203" y="921547"/>
          <a:ext cx="1564568" cy="1251654"/>
        </a:xfrm>
        <a:prstGeom prst="roundRect">
          <a:avLst>
            <a:gd name="adj" fmla="val 10000"/>
          </a:avLst>
        </a:prstGeom>
        <a:solidFill>
          <a:schemeClr val="accent2">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711200">
            <a:lnSpc>
              <a:spcPct val="90000"/>
            </a:lnSpc>
            <a:spcBef>
              <a:spcPct val="0"/>
            </a:spcBef>
            <a:spcAft>
              <a:spcPct val="35000"/>
            </a:spcAft>
            <a:buNone/>
          </a:pPr>
          <a:r>
            <a:rPr lang="en-US" sz="1600" kern="1200" dirty="0"/>
            <a:t>Institutional data repositories </a:t>
          </a:r>
          <a:endParaRPr lang="en-IN" sz="1600" kern="1200" dirty="0"/>
        </a:p>
      </dsp:txBody>
      <dsp:txXfrm>
        <a:off x="553863" y="958207"/>
        <a:ext cx="1491248" cy="1178334"/>
      </dsp:txXfrm>
    </dsp:sp>
    <dsp:sp modelId="{5A50D613-29A5-4F12-8077-786058EF0104}">
      <dsp:nvSpPr>
        <dsp:cNvPr id="0" name=""/>
        <dsp:cNvSpPr/>
      </dsp:nvSpPr>
      <dsp:spPr>
        <a:xfrm rot="16200000">
          <a:off x="2436899" y="1023072"/>
          <a:ext cx="1261834" cy="469370"/>
        </a:xfrm>
        <a:prstGeom prst="leftArrow">
          <a:avLst>
            <a:gd name="adj1" fmla="val 60000"/>
            <a:gd name="adj2" fmla="val 5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5E0125FE-55B7-4C1A-99DD-6C7AF6A60E65}">
      <dsp:nvSpPr>
        <dsp:cNvPr id="0" name=""/>
        <dsp:cNvSpPr/>
      </dsp:nvSpPr>
      <dsp:spPr>
        <a:xfrm>
          <a:off x="2285532" y="1013"/>
          <a:ext cx="1564568" cy="1251654"/>
        </a:xfrm>
        <a:prstGeom prst="roundRect">
          <a:avLst>
            <a:gd name="adj" fmla="val 10000"/>
          </a:avLst>
        </a:prstGeom>
        <a:solidFill>
          <a:schemeClr val="accent3">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711200">
            <a:lnSpc>
              <a:spcPct val="90000"/>
            </a:lnSpc>
            <a:spcBef>
              <a:spcPct val="0"/>
            </a:spcBef>
            <a:spcAft>
              <a:spcPct val="35000"/>
            </a:spcAft>
            <a:buNone/>
          </a:pPr>
          <a:r>
            <a:rPr lang="en-US" sz="1600" kern="1200" dirty="0"/>
            <a:t>Disciplined data repositories</a:t>
          </a:r>
          <a:endParaRPr lang="en-IN" sz="1600" kern="1200" dirty="0"/>
        </a:p>
      </dsp:txBody>
      <dsp:txXfrm>
        <a:off x="2322192" y="37673"/>
        <a:ext cx="1491248" cy="1178334"/>
      </dsp:txXfrm>
    </dsp:sp>
    <dsp:sp modelId="{ED02DE79-3FEC-4794-BE8B-85C271C2F8E4}">
      <dsp:nvSpPr>
        <dsp:cNvPr id="0" name=""/>
        <dsp:cNvSpPr/>
      </dsp:nvSpPr>
      <dsp:spPr>
        <a:xfrm rot="19500000">
          <a:off x="3688412" y="1674568"/>
          <a:ext cx="1261834" cy="469370"/>
        </a:xfrm>
        <a:prstGeom prst="leftArrow">
          <a:avLst>
            <a:gd name="adj1" fmla="val 60000"/>
            <a:gd name="adj2" fmla="val 5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708504CB-7305-44ED-B1AF-B0CA31D04D7D}">
      <dsp:nvSpPr>
        <dsp:cNvPr id="0" name=""/>
        <dsp:cNvSpPr/>
      </dsp:nvSpPr>
      <dsp:spPr>
        <a:xfrm>
          <a:off x="4053862" y="921547"/>
          <a:ext cx="1564568" cy="1251654"/>
        </a:xfrm>
        <a:prstGeom prst="roundRect">
          <a:avLst>
            <a:gd name="adj" fmla="val 10000"/>
          </a:avLst>
        </a:prstGeom>
        <a:solidFill>
          <a:schemeClr val="accent4">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711200">
            <a:lnSpc>
              <a:spcPct val="90000"/>
            </a:lnSpc>
            <a:spcBef>
              <a:spcPct val="0"/>
            </a:spcBef>
            <a:spcAft>
              <a:spcPct val="35000"/>
            </a:spcAft>
            <a:buNone/>
          </a:pPr>
          <a:r>
            <a:rPr lang="en-US" sz="1600" kern="1200" dirty="0"/>
            <a:t>Ministries / higher education Department data repositories</a:t>
          </a:r>
          <a:endParaRPr lang="en-IN" sz="1600" kern="1200" dirty="0"/>
        </a:p>
      </dsp:txBody>
      <dsp:txXfrm>
        <a:off x="4090522" y="958207"/>
        <a:ext cx="1491248" cy="1178334"/>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4C95ACE-6869-4CC5-A380-0D2A24377590}">
      <dsp:nvSpPr>
        <dsp:cNvPr id="0" name=""/>
        <dsp:cNvSpPr/>
      </dsp:nvSpPr>
      <dsp:spPr>
        <a:xfrm>
          <a:off x="1795400" y="349324"/>
          <a:ext cx="271956" cy="91440"/>
        </a:xfrm>
        <a:custGeom>
          <a:avLst/>
          <a:gdLst/>
          <a:ahLst/>
          <a:cxnLst/>
          <a:rect l="0" t="0" r="0" b="0"/>
          <a:pathLst>
            <a:path>
              <a:moveTo>
                <a:pt x="0" y="45720"/>
              </a:moveTo>
              <a:lnTo>
                <a:pt x="271956" y="45720"/>
              </a:lnTo>
            </a:path>
          </a:pathLst>
        </a:custGeom>
        <a:noFill/>
        <a:ln w="12700" cap="rnd" cmpd="sng" algn="ctr">
          <a:solidFill>
            <a:schemeClr val="accent5">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IN" sz="500" kern="1200"/>
        </a:p>
      </dsp:txBody>
      <dsp:txXfrm>
        <a:off x="1923814" y="393531"/>
        <a:ext cx="15127" cy="3025"/>
      </dsp:txXfrm>
    </dsp:sp>
    <dsp:sp modelId="{AB9770A6-B543-416B-9846-FFFE61EFCD54}">
      <dsp:nvSpPr>
        <dsp:cNvPr id="0" name=""/>
        <dsp:cNvSpPr/>
      </dsp:nvSpPr>
      <dsp:spPr>
        <a:xfrm>
          <a:off x="481738" y="406"/>
          <a:ext cx="1315461" cy="789276"/>
        </a:xfrm>
        <a:prstGeom prst="rect">
          <a:avLst/>
        </a:prstGeom>
        <a:solidFill>
          <a:schemeClr val="accent5">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2456" tIns="92456" rIns="92456" bIns="92456" numCol="1" spcCol="1270" anchor="ctr" anchorCtr="0">
          <a:noAutofit/>
        </a:bodyPr>
        <a:lstStyle/>
        <a:p>
          <a:pPr marL="0" lvl="0" indent="0" algn="ctr" defTabSz="577850">
            <a:lnSpc>
              <a:spcPct val="90000"/>
            </a:lnSpc>
            <a:spcBef>
              <a:spcPct val="0"/>
            </a:spcBef>
            <a:spcAft>
              <a:spcPct val="35000"/>
            </a:spcAft>
            <a:buNone/>
          </a:pPr>
          <a:r>
            <a:rPr lang="en-IN" sz="1300" kern="1200"/>
            <a:t>Preparation for data curation</a:t>
          </a:r>
          <a:endParaRPr lang="en-IN" sz="1300" kern="1200" dirty="0"/>
        </a:p>
      </dsp:txBody>
      <dsp:txXfrm>
        <a:off x="481738" y="406"/>
        <a:ext cx="1315461" cy="789276"/>
      </dsp:txXfrm>
    </dsp:sp>
    <dsp:sp modelId="{7EFE5900-8F9B-43B7-8F1B-7EBDB3F54D40}">
      <dsp:nvSpPr>
        <dsp:cNvPr id="0" name=""/>
        <dsp:cNvSpPr/>
      </dsp:nvSpPr>
      <dsp:spPr>
        <a:xfrm>
          <a:off x="3413417" y="349324"/>
          <a:ext cx="271956" cy="91440"/>
        </a:xfrm>
        <a:custGeom>
          <a:avLst/>
          <a:gdLst/>
          <a:ahLst/>
          <a:cxnLst/>
          <a:rect l="0" t="0" r="0" b="0"/>
          <a:pathLst>
            <a:path>
              <a:moveTo>
                <a:pt x="0" y="45720"/>
              </a:moveTo>
              <a:lnTo>
                <a:pt x="271956" y="45720"/>
              </a:lnTo>
            </a:path>
          </a:pathLst>
        </a:custGeom>
        <a:noFill/>
        <a:ln w="12700" cap="rnd" cmpd="sng" algn="ctr">
          <a:solidFill>
            <a:schemeClr val="accent5">
              <a:hueOff val="557582"/>
              <a:satOff val="-2467"/>
              <a:lumOff val="-2476"/>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IN" sz="500" kern="1200"/>
        </a:p>
      </dsp:txBody>
      <dsp:txXfrm>
        <a:off x="3541831" y="393531"/>
        <a:ext cx="15127" cy="3025"/>
      </dsp:txXfrm>
    </dsp:sp>
    <dsp:sp modelId="{8B36566D-FD7C-4AF5-878A-602F0EF801FE}">
      <dsp:nvSpPr>
        <dsp:cNvPr id="0" name=""/>
        <dsp:cNvSpPr/>
      </dsp:nvSpPr>
      <dsp:spPr>
        <a:xfrm>
          <a:off x="2099756" y="406"/>
          <a:ext cx="1315461" cy="789276"/>
        </a:xfrm>
        <a:prstGeom prst="rect">
          <a:avLst/>
        </a:prstGeom>
        <a:solidFill>
          <a:schemeClr val="accent5">
            <a:hueOff val="495628"/>
            <a:satOff val="-2193"/>
            <a:lumOff val="-220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2456" tIns="92456" rIns="92456" bIns="92456" numCol="1" spcCol="1270" anchor="ctr" anchorCtr="0">
          <a:noAutofit/>
        </a:bodyPr>
        <a:lstStyle/>
        <a:p>
          <a:pPr marL="0" lvl="0" indent="0" algn="ctr" defTabSz="577850">
            <a:lnSpc>
              <a:spcPct val="90000"/>
            </a:lnSpc>
            <a:spcBef>
              <a:spcPct val="0"/>
            </a:spcBef>
            <a:spcAft>
              <a:spcPct val="35000"/>
            </a:spcAft>
            <a:buNone/>
          </a:pPr>
          <a:r>
            <a:rPr lang="en-US" sz="1300" kern="1200" dirty="0"/>
            <a:t>Understanding the need for data curation</a:t>
          </a:r>
          <a:endParaRPr lang="en-IN" sz="1300" kern="1200" dirty="0"/>
        </a:p>
      </dsp:txBody>
      <dsp:txXfrm>
        <a:off x="2099756" y="406"/>
        <a:ext cx="1315461" cy="789276"/>
      </dsp:txXfrm>
    </dsp:sp>
    <dsp:sp modelId="{BF0E8A83-7E32-4B22-912D-3303DDF8A4FA}">
      <dsp:nvSpPr>
        <dsp:cNvPr id="0" name=""/>
        <dsp:cNvSpPr/>
      </dsp:nvSpPr>
      <dsp:spPr>
        <a:xfrm>
          <a:off x="1139469" y="787883"/>
          <a:ext cx="3236034" cy="271956"/>
        </a:xfrm>
        <a:custGeom>
          <a:avLst/>
          <a:gdLst/>
          <a:ahLst/>
          <a:cxnLst/>
          <a:rect l="0" t="0" r="0" b="0"/>
          <a:pathLst>
            <a:path>
              <a:moveTo>
                <a:pt x="3236034" y="0"/>
              </a:moveTo>
              <a:lnTo>
                <a:pt x="3236034" y="153078"/>
              </a:lnTo>
              <a:lnTo>
                <a:pt x="0" y="153078"/>
              </a:lnTo>
              <a:lnTo>
                <a:pt x="0" y="271956"/>
              </a:lnTo>
            </a:path>
          </a:pathLst>
        </a:custGeom>
        <a:noFill/>
        <a:ln w="12700" cap="rnd" cmpd="sng" algn="ctr">
          <a:solidFill>
            <a:schemeClr val="accent5">
              <a:hueOff val="1115164"/>
              <a:satOff val="-4935"/>
              <a:lumOff val="-4951"/>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IN" sz="500" kern="1200"/>
        </a:p>
      </dsp:txBody>
      <dsp:txXfrm>
        <a:off x="2676233" y="922348"/>
        <a:ext cx="162507" cy="3025"/>
      </dsp:txXfrm>
    </dsp:sp>
    <dsp:sp modelId="{9503A4B3-5D55-488B-9527-5CB2A61D03C1}">
      <dsp:nvSpPr>
        <dsp:cNvPr id="0" name=""/>
        <dsp:cNvSpPr/>
      </dsp:nvSpPr>
      <dsp:spPr>
        <a:xfrm>
          <a:off x="3717773" y="406"/>
          <a:ext cx="1315461" cy="789276"/>
        </a:xfrm>
        <a:prstGeom prst="rect">
          <a:avLst/>
        </a:prstGeom>
        <a:solidFill>
          <a:schemeClr val="accent5">
            <a:hueOff val="991257"/>
            <a:satOff val="-4387"/>
            <a:lumOff val="-4401"/>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2456" tIns="92456" rIns="92456" bIns="92456" numCol="1" spcCol="1270" anchor="ctr" anchorCtr="0">
          <a:noAutofit/>
        </a:bodyPr>
        <a:lstStyle/>
        <a:p>
          <a:pPr marL="0" lvl="0" indent="0" algn="ctr" defTabSz="577850">
            <a:lnSpc>
              <a:spcPct val="90000"/>
            </a:lnSpc>
            <a:spcBef>
              <a:spcPct val="0"/>
            </a:spcBef>
            <a:spcAft>
              <a:spcPct val="35000"/>
            </a:spcAft>
            <a:buNone/>
          </a:pPr>
          <a:r>
            <a:rPr lang="en-IN" sz="1300" kern="1200"/>
            <a:t>Data receiving and acquisition</a:t>
          </a:r>
        </a:p>
      </dsp:txBody>
      <dsp:txXfrm>
        <a:off x="3717773" y="406"/>
        <a:ext cx="1315461" cy="789276"/>
      </dsp:txXfrm>
    </dsp:sp>
    <dsp:sp modelId="{A54454EF-C22E-4030-911D-765956096F5D}">
      <dsp:nvSpPr>
        <dsp:cNvPr id="0" name=""/>
        <dsp:cNvSpPr/>
      </dsp:nvSpPr>
      <dsp:spPr>
        <a:xfrm>
          <a:off x="1795400" y="1441157"/>
          <a:ext cx="271956" cy="91440"/>
        </a:xfrm>
        <a:custGeom>
          <a:avLst/>
          <a:gdLst/>
          <a:ahLst/>
          <a:cxnLst/>
          <a:rect l="0" t="0" r="0" b="0"/>
          <a:pathLst>
            <a:path>
              <a:moveTo>
                <a:pt x="0" y="45720"/>
              </a:moveTo>
              <a:lnTo>
                <a:pt x="271956" y="45720"/>
              </a:lnTo>
            </a:path>
          </a:pathLst>
        </a:custGeom>
        <a:noFill/>
        <a:ln w="12700" cap="rnd" cmpd="sng" algn="ctr">
          <a:solidFill>
            <a:schemeClr val="accent5">
              <a:hueOff val="1672746"/>
              <a:satOff val="-7402"/>
              <a:lumOff val="-7427"/>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IN" sz="500" kern="1200"/>
        </a:p>
      </dsp:txBody>
      <dsp:txXfrm>
        <a:off x="1923814" y="1485364"/>
        <a:ext cx="15127" cy="3025"/>
      </dsp:txXfrm>
    </dsp:sp>
    <dsp:sp modelId="{E12A39D0-1109-48A5-A900-BBFF9321FEFD}">
      <dsp:nvSpPr>
        <dsp:cNvPr id="0" name=""/>
        <dsp:cNvSpPr/>
      </dsp:nvSpPr>
      <dsp:spPr>
        <a:xfrm>
          <a:off x="481738" y="1092239"/>
          <a:ext cx="1315461" cy="789276"/>
        </a:xfrm>
        <a:prstGeom prst="rect">
          <a:avLst/>
        </a:prstGeom>
        <a:solidFill>
          <a:schemeClr val="accent5">
            <a:hueOff val="1486885"/>
            <a:satOff val="-6580"/>
            <a:lumOff val="-6601"/>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2456" tIns="92456" rIns="92456" bIns="92456" numCol="1" spcCol="1270" anchor="ctr" anchorCtr="0">
          <a:noAutofit/>
        </a:bodyPr>
        <a:lstStyle/>
        <a:p>
          <a:pPr marL="0" lvl="0" indent="0" algn="ctr" defTabSz="577850">
            <a:lnSpc>
              <a:spcPct val="90000"/>
            </a:lnSpc>
            <a:spcBef>
              <a:spcPct val="0"/>
            </a:spcBef>
            <a:spcAft>
              <a:spcPct val="35000"/>
            </a:spcAft>
            <a:buNone/>
          </a:pPr>
          <a:r>
            <a:rPr lang="en-IN" sz="1300" kern="1200" dirty="0"/>
            <a:t>Data cleaning and appraisal</a:t>
          </a:r>
        </a:p>
      </dsp:txBody>
      <dsp:txXfrm>
        <a:off x="481738" y="1092239"/>
        <a:ext cx="1315461" cy="789276"/>
      </dsp:txXfrm>
    </dsp:sp>
    <dsp:sp modelId="{8BB4CD1A-3C16-463D-88D7-994F28BDBC70}">
      <dsp:nvSpPr>
        <dsp:cNvPr id="0" name=""/>
        <dsp:cNvSpPr/>
      </dsp:nvSpPr>
      <dsp:spPr>
        <a:xfrm>
          <a:off x="3413417" y="1441157"/>
          <a:ext cx="271956" cy="91440"/>
        </a:xfrm>
        <a:custGeom>
          <a:avLst/>
          <a:gdLst/>
          <a:ahLst/>
          <a:cxnLst/>
          <a:rect l="0" t="0" r="0" b="0"/>
          <a:pathLst>
            <a:path>
              <a:moveTo>
                <a:pt x="0" y="45720"/>
              </a:moveTo>
              <a:lnTo>
                <a:pt x="271956" y="45720"/>
              </a:lnTo>
            </a:path>
          </a:pathLst>
        </a:custGeom>
        <a:noFill/>
        <a:ln w="12700" cap="rnd" cmpd="sng" algn="ctr">
          <a:solidFill>
            <a:schemeClr val="accent5">
              <a:hueOff val="2230328"/>
              <a:satOff val="-9870"/>
              <a:lumOff val="-9902"/>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IN" sz="500" kern="1200"/>
        </a:p>
      </dsp:txBody>
      <dsp:txXfrm>
        <a:off x="3541831" y="1485364"/>
        <a:ext cx="15127" cy="3025"/>
      </dsp:txXfrm>
    </dsp:sp>
    <dsp:sp modelId="{50BAA5BF-9EE5-4208-802D-7AF609A99508}">
      <dsp:nvSpPr>
        <dsp:cNvPr id="0" name=""/>
        <dsp:cNvSpPr/>
      </dsp:nvSpPr>
      <dsp:spPr>
        <a:xfrm>
          <a:off x="2099756" y="1092239"/>
          <a:ext cx="1315461" cy="789276"/>
        </a:xfrm>
        <a:prstGeom prst="rect">
          <a:avLst/>
        </a:prstGeom>
        <a:solidFill>
          <a:schemeClr val="accent5">
            <a:hueOff val="1982514"/>
            <a:satOff val="-8773"/>
            <a:lumOff val="-8802"/>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2456" tIns="92456" rIns="92456" bIns="92456" numCol="1" spcCol="1270" anchor="ctr" anchorCtr="0">
          <a:noAutofit/>
        </a:bodyPr>
        <a:lstStyle/>
        <a:p>
          <a:pPr marL="0" lvl="0" indent="0" algn="ctr" defTabSz="577850">
            <a:lnSpc>
              <a:spcPct val="90000"/>
            </a:lnSpc>
            <a:spcBef>
              <a:spcPct val="0"/>
            </a:spcBef>
            <a:spcAft>
              <a:spcPct val="35000"/>
            </a:spcAft>
            <a:buNone/>
          </a:pPr>
          <a:r>
            <a:rPr lang="en-IN" sz="1300" kern="1200" dirty="0"/>
            <a:t>Data documentation and metadata</a:t>
          </a:r>
        </a:p>
      </dsp:txBody>
      <dsp:txXfrm>
        <a:off x="2099756" y="1092239"/>
        <a:ext cx="1315461" cy="789276"/>
      </dsp:txXfrm>
    </dsp:sp>
    <dsp:sp modelId="{6F4AEBE7-F728-45DC-91AB-1756AF726FD7}">
      <dsp:nvSpPr>
        <dsp:cNvPr id="0" name=""/>
        <dsp:cNvSpPr/>
      </dsp:nvSpPr>
      <dsp:spPr>
        <a:xfrm>
          <a:off x="1139469" y="1879715"/>
          <a:ext cx="3236034" cy="271956"/>
        </a:xfrm>
        <a:custGeom>
          <a:avLst/>
          <a:gdLst/>
          <a:ahLst/>
          <a:cxnLst/>
          <a:rect l="0" t="0" r="0" b="0"/>
          <a:pathLst>
            <a:path>
              <a:moveTo>
                <a:pt x="3236034" y="0"/>
              </a:moveTo>
              <a:lnTo>
                <a:pt x="3236034" y="153078"/>
              </a:lnTo>
              <a:lnTo>
                <a:pt x="0" y="153078"/>
              </a:lnTo>
              <a:lnTo>
                <a:pt x="0" y="271956"/>
              </a:lnTo>
            </a:path>
          </a:pathLst>
        </a:custGeom>
        <a:noFill/>
        <a:ln w="12700" cap="rnd" cmpd="sng" algn="ctr">
          <a:solidFill>
            <a:schemeClr val="accent5">
              <a:hueOff val="2787910"/>
              <a:satOff val="-12337"/>
              <a:lumOff val="-12378"/>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IN" sz="500" kern="1200"/>
        </a:p>
      </dsp:txBody>
      <dsp:txXfrm>
        <a:off x="2676233" y="2014181"/>
        <a:ext cx="162507" cy="3025"/>
      </dsp:txXfrm>
    </dsp:sp>
    <dsp:sp modelId="{06703DCC-A75D-4744-9093-4BEA13D2C6C5}">
      <dsp:nvSpPr>
        <dsp:cNvPr id="0" name=""/>
        <dsp:cNvSpPr/>
      </dsp:nvSpPr>
      <dsp:spPr>
        <a:xfrm>
          <a:off x="3717773" y="1092239"/>
          <a:ext cx="1315461" cy="789276"/>
        </a:xfrm>
        <a:prstGeom prst="rect">
          <a:avLst/>
        </a:prstGeom>
        <a:solidFill>
          <a:schemeClr val="accent5">
            <a:hueOff val="2478142"/>
            <a:satOff val="-10967"/>
            <a:lumOff val="-11002"/>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2456" tIns="92456" rIns="92456" bIns="92456" numCol="1" spcCol="1270" anchor="ctr" anchorCtr="0">
          <a:noAutofit/>
        </a:bodyPr>
        <a:lstStyle/>
        <a:p>
          <a:pPr marL="0" lvl="0" indent="0" algn="ctr" defTabSz="577850">
            <a:lnSpc>
              <a:spcPct val="90000"/>
            </a:lnSpc>
            <a:spcBef>
              <a:spcPct val="0"/>
            </a:spcBef>
            <a:spcAft>
              <a:spcPct val="35000"/>
            </a:spcAft>
            <a:buNone/>
          </a:pPr>
          <a:r>
            <a:rPr lang="en-IN" sz="1300" kern="1200"/>
            <a:t>Long-term data preservation</a:t>
          </a:r>
        </a:p>
      </dsp:txBody>
      <dsp:txXfrm>
        <a:off x="3717773" y="1092239"/>
        <a:ext cx="1315461" cy="789276"/>
      </dsp:txXfrm>
    </dsp:sp>
    <dsp:sp modelId="{373A1585-1730-4283-994C-48A9DBB2F0B6}">
      <dsp:nvSpPr>
        <dsp:cNvPr id="0" name=""/>
        <dsp:cNvSpPr/>
      </dsp:nvSpPr>
      <dsp:spPr>
        <a:xfrm>
          <a:off x="1795400" y="2532990"/>
          <a:ext cx="271956" cy="91440"/>
        </a:xfrm>
        <a:custGeom>
          <a:avLst/>
          <a:gdLst/>
          <a:ahLst/>
          <a:cxnLst/>
          <a:rect l="0" t="0" r="0" b="0"/>
          <a:pathLst>
            <a:path>
              <a:moveTo>
                <a:pt x="0" y="45720"/>
              </a:moveTo>
              <a:lnTo>
                <a:pt x="271956" y="45720"/>
              </a:lnTo>
            </a:path>
          </a:pathLst>
        </a:custGeom>
        <a:noFill/>
        <a:ln w="12700" cap="rnd" cmpd="sng" algn="ctr">
          <a:solidFill>
            <a:schemeClr val="accent5">
              <a:hueOff val="3345492"/>
              <a:satOff val="-14805"/>
              <a:lumOff val="-14853"/>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IN" sz="500" kern="1200"/>
        </a:p>
      </dsp:txBody>
      <dsp:txXfrm>
        <a:off x="1923814" y="2577197"/>
        <a:ext cx="15127" cy="3025"/>
      </dsp:txXfrm>
    </dsp:sp>
    <dsp:sp modelId="{4C89D79A-0F5E-4A52-9424-6FC1AF097CCC}">
      <dsp:nvSpPr>
        <dsp:cNvPr id="0" name=""/>
        <dsp:cNvSpPr/>
      </dsp:nvSpPr>
      <dsp:spPr>
        <a:xfrm>
          <a:off x="481738" y="2184072"/>
          <a:ext cx="1315461" cy="789276"/>
        </a:xfrm>
        <a:prstGeom prst="rect">
          <a:avLst/>
        </a:prstGeom>
        <a:solidFill>
          <a:schemeClr val="accent5">
            <a:hueOff val="2973771"/>
            <a:satOff val="-13160"/>
            <a:lumOff val="-13203"/>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2456" tIns="92456" rIns="92456" bIns="92456" numCol="1" spcCol="1270" anchor="ctr" anchorCtr="0">
          <a:noAutofit/>
        </a:bodyPr>
        <a:lstStyle/>
        <a:p>
          <a:pPr marL="0" lvl="0" indent="0" algn="ctr" defTabSz="577850">
            <a:lnSpc>
              <a:spcPct val="90000"/>
            </a:lnSpc>
            <a:spcBef>
              <a:spcPct val="0"/>
            </a:spcBef>
            <a:spcAft>
              <a:spcPct val="35000"/>
            </a:spcAft>
            <a:buNone/>
          </a:pPr>
          <a:r>
            <a:rPr lang="en-US" sz="1300" kern="1200" dirty="0"/>
            <a:t>Data publishing in the repository</a:t>
          </a:r>
          <a:endParaRPr lang="en-IN" sz="1300" kern="1200" dirty="0"/>
        </a:p>
      </dsp:txBody>
      <dsp:txXfrm>
        <a:off x="481738" y="2184072"/>
        <a:ext cx="1315461" cy="789276"/>
      </dsp:txXfrm>
    </dsp:sp>
    <dsp:sp modelId="{8B5BFDDC-6A39-4C38-8664-208B3B2D11F7}">
      <dsp:nvSpPr>
        <dsp:cNvPr id="0" name=""/>
        <dsp:cNvSpPr/>
      </dsp:nvSpPr>
      <dsp:spPr>
        <a:xfrm>
          <a:off x="3413417" y="2532990"/>
          <a:ext cx="271956" cy="91440"/>
        </a:xfrm>
        <a:custGeom>
          <a:avLst/>
          <a:gdLst/>
          <a:ahLst/>
          <a:cxnLst/>
          <a:rect l="0" t="0" r="0" b="0"/>
          <a:pathLst>
            <a:path>
              <a:moveTo>
                <a:pt x="0" y="45720"/>
              </a:moveTo>
              <a:lnTo>
                <a:pt x="271956" y="45720"/>
              </a:lnTo>
            </a:path>
          </a:pathLst>
        </a:custGeom>
        <a:noFill/>
        <a:ln w="12700" cap="rnd" cmpd="sng" algn="ctr">
          <a:solidFill>
            <a:schemeClr val="accent5">
              <a:hueOff val="3903074"/>
              <a:satOff val="-17272"/>
              <a:lumOff val="-17329"/>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IN" sz="500" kern="1200"/>
        </a:p>
      </dsp:txBody>
      <dsp:txXfrm>
        <a:off x="3541831" y="2577197"/>
        <a:ext cx="15127" cy="3025"/>
      </dsp:txXfrm>
    </dsp:sp>
    <dsp:sp modelId="{679F30B6-D960-405C-BE42-28D9EEB7F488}">
      <dsp:nvSpPr>
        <dsp:cNvPr id="0" name=""/>
        <dsp:cNvSpPr/>
      </dsp:nvSpPr>
      <dsp:spPr>
        <a:xfrm>
          <a:off x="2099756" y="2184072"/>
          <a:ext cx="1315461" cy="789276"/>
        </a:xfrm>
        <a:prstGeom prst="rect">
          <a:avLst/>
        </a:prstGeom>
        <a:solidFill>
          <a:schemeClr val="accent5">
            <a:hueOff val="3469399"/>
            <a:satOff val="-15353"/>
            <a:lumOff val="-15403"/>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2456" tIns="92456" rIns="92456" bIns="92456" numCol="1" spcCol="1270" anchor="ctr" anchorCtr="0">
          <a:noAutofit/>
        </a:bodyPr>
        <a:lstStyle/>
        <a:p>
          <a:pPr marL="0" lvl="0" indent="0" algn="ctr" defTabSz="577850">
            <a:lnSpc>
              <a:spcPct val="90000"/>
            </a:lnSpc>
            <a:spcBef>
              <a:spcPct val="0"/>
            </a:spcBef>
            <a:spcAft>
              <a:spcPct val="35000"/>
            </a:spcAft>
            <a:buNone/>
          </a:pPr>
          <a:r>
            <a:rPr lang="en-IN" sz="1300" kern="1200" dirty="0"/>
            <a:t>Data access and reuse</a:t>
          </a:r>
        </a:p>
      </dsp:txBody>
      <dsp:txXfrm>
        <a:off x="2099756" y="2184072"/>
        <a:ext cx="1315461" cy="789276"/>
      </dsp:txXfrm>
    </dsp:sp>
    <dsp:sp modelId="{2BFE067E-02C9-421A-B9C0-B0F615C19D08}">
      <dsp:nvSpPr>
        <dsp:cNvPr id="0" name=""/>
        <dsp:cNvSpPr/>
      </dsp:nvSpPr>
      <dsp:spPr>
        <a:xfrm>
          <a:off x="1139469" y="2971548"/>
          <a:ext cx="3236034" cy="271956"/>
        </a:xfrm>
        <a:custGeom>
          <a:avLst/>
          <a:gdLst/>
          <a:ahLst/>
          <a:cxnLst/>
          <a:rect l="0" t="0" r="0" b="0"/>
          <a:pathLst>
            <a:path>
              <a:moveTo>
                <a:pt x="3236034" y="0"/>
              </a:moveTo>
              <a:lnTo>
                <a:pt x="3236034" y="153078"/>
              </a:lnTo>
              <a:lnTo>
                <a:pt x="0" y="153078"/>
              </a:lnTo>
              <a:lnTo>
                <a:pt x="0" y="271956"/>
              </a:lnTo>
            </a:path>
          </a:pathLst>
        </a:custGeom>
        <a:noFill/>
        <a:ln w="12700" cap="rnd" cmpd="sng" algn="ctr">
          <a:solidFill>
            <a:schemeClr val="accent5">
              <a:hueOff val="4460656"/>
              <a:satOff val="-19740"/>
              <a:lumOff val="-19804"/>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IN" sz="500" kern="1200"/>
        </a:p>
      </dsp:txBody>
      <dsp:txXfrm>
        <a:off x="2676233" y="3106014"/>
        <a:ext cx="162507" cy="3025"/>
      </dsp:txXfrm>
    </dsp:sp>
    <dsp:sp modelId="{7F16B34A-E6A0-49D1-9569-FCF409A7DFDB}">
      <dsp:nvSpPr>
        <dsp:cNvPr id="0" name=""/>
        <dsp:cNvSpPr/>
      </dsp:nvSpPr>
      <dsp:spPr>
        <a:xfrm>
          <a:off x="3717773" y="2184072"/>
          <a:ext cx="1315461" cy="789276"/>
        </a:xfrm>
        <a:prstGeom prst="rect">
          <a:avLst/>
        </a:prstGeom>
        <a:solidFill>
          <a:schemeClr val="accent5">
            <a:hueOff val="3965027"/>
            <a:satOff val="-17547"/>
            <a:lumOff val="-17604"/>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2456" tIns="92456" rIns="92456" bIns="92456" numCol="1" spcCol="1270" anchor="ctr" anchorCtr="0">
          <a:noAutofit/>
        </a:bodyPr>
        <a:lstStyle/>
        <a:p>
          <a:pPr marL="0" lvl="0" indent="0" algn="ctr" defTabSz="577850">
            <a:lnSpc>
              <a:spcPct val="90000"/>
            </a:lnSpc>
            <a:spcBef>
              <a:spcPct val="0"/>
            </a:spcBef>
            <a:spcAft>
              <a:spcPct val="35000"/>
            </a:spcAft>
            <a:buNone/>
          </a:pPr>
          <a:r>
            <a:rPr lang="en-US" sz="1300" kern="1200" dirty="0"/>
            <a:t>Re-evaluation of data and Troubleshooting</a:t>
          </a:r>
          <a:endParaRPr lang="en-IN" sz="1300" kern="1200" dirty="0"/>
        </a:p>
      </dsp:txBody>
      <dsp:txXfrm>
        <a:off x="3717773" y="2184072"/>
        <a:ext cx="1315461" cy="789276"/>
      </dsp:txXfrm>
    </dsp:sp>
    <dsp:sp modelId="{D5D4F106-84F6-4E5A-8FDA-376139992397}">
      <dsp:nvSpPr>
        <dsp:cNvPr id="0" name=""/>
        <dsp:cNvSpPr/>
      </dsp:nvSpPr>
      <dsp:spPr>
        <a:xfrm>
          <a:off x="481738" y="3275904"/>
          <a:ext cx="1315461" cy="789276"/>
        </a:xfrm>
        <a:prstGeom prst="rect">
          <a:avLst/>
        </a:prstGeom>
        <a:solidFill>
          <a:schemeClr val="accent5">
            <a:hueOff val="4460656"/>
            <a:satOff val="-19740"/>
            <a:lumOff val="-19804"/>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2456" tIns="92456" rIns="92456" bIns="92456" numCol="1" spcCol="1270" anchor="ctr" anchorCtr="0">
          <a:noAutofit/>
        </a:bodyPr>
        <a:lstStyle/>
        <a:p>
          <a:pPr marL="0" lvl="0" indent="0" algn="ctr" defTabSz="577850">
            <a:lnSpc>
              <a:spcPct val="90000"/>
            </a:lnSpc>
            <a:spcBef>
              <a:spcPct val="0"/>
            </a:spcBef>
            <a:spcAft>
              <a:spcPct val="35000"/>
            </a:spcAft>
            <a:buNone/>
          </a:pPr>
          <a:r>
            <a:rPr lang="en-IN" sz="1300" kern="1200" dirty="0" err="1"/>
            <a:t>Analyzing</a:t>
          </a:r>
          <a:r>
            <a:rPr lang="en-IN" sz="1300" kern="1200" dirty="0"/>
            <a:t> data usage</a:t>
          </a:r>
        </a:p>
      </dsp:txBody>
      <dsp:txXfrm>
        <a:off x="481738" y="3275904"/>
        <a:ext cx="1315461" cy="789276"/>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E25BB19-E594-4C5B-9CE5-CB1D94115A0B}">
      <dsp:nvSpPr>
        <dsp:cNvPr id="0" name=""/>
        <dsp:cNvSpPr/>
      </dsp:nvSpPr>
      <dsp:spPr>
        <a:xfrm>
          <a:off x="42993" y="386981"/>
          <a:ext cx="1484331" cy="1484331"/>
        </a:xfrm>
        <a:prstGeom prst="ellipse">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6257388-C9BC-458A-9F6C-EC7954F101CC}">
      <dsp:nvSpPr>
        <dsp:cNvPr id="0" name=""/>
        <dsp:cNvSpPr/>
      </dsp:nvSpPr>
      <dsp:spPr>
        <a:xfrm>
          <a:off x="354703" y="698690"/>
          <a:ext cx="860912" cy="860912"/>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2222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C2AC0472-2B36-4B01-9975-5A3A96DB4723}">
      <dsp:nvSpPr>
        <dsp:cNvPr id="0" name=""/>
        <dsp:cNvSpPr/>
      </dsp:nvSpPr>
      <dsp:spPr>
        <a:xfrm>
          <a:off x="1845396" y="386981"/>
          <a:ext cx="3498782" cy="14843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89000">
            <a:lnSpc>
              <a:spcPct val="90000"/>
            </a:lnSpc>
            <a:spcBef>
              <a:spcPct val="0"/>
            </a:spcBef>
            <a:spcAft>
              <a:spcPct val="35000"/>
            </a:spcAft>
            <a:buNone/>
          </a:pPr>
          <a:r>
            <a:rPr lang="en-US" sz="2000" kern="1200" dirty="0">
              <a:latin typeface="Georgia" panose="02040502050405020303" pitchFamily="18" charset="0"/>
            </a:rPr>
            <a:t>International Open Access Week is a global, community-driven week of action to open up access to research.</a:t>
          </a:r>
        </a:p>
      </dsp:txBody>
      <dsp:txXfrm>
        <a:off x="1845396" y="386981"/>
        <a:ext cx="3498782" cy="1484331"/>
      </dsp:txXfrm>
    </dsp:sp>
    <dsp:sp modelId="{5004D24F-FBFB-4298-BFD3-62D598176715}">
      <dsp:nvSpPr>
        <dsp:cNvPr id="0" name=""/>
        <dsp:cNvSpPr/>
      </dsp:nvSpPr>
      <dsp:spPr>
        <a:xfrm>
          <a:off x="5953815" y="386981"/>
          <a:ext cx="1484331" cy="1484331"/>
        </a:xfrm>
        <a:prstGeom prst="ellipse">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6A1044C-279B-4193-9862-572A2B92543D}">
      <dsp:nvSpPr>
        <dsp:cNvPr id="0" name=""/>
        <dsp:cNvSpPr/>
      </dsp:nvSpPr>
      <dsp:spPr>
        <a:xfrm>
          <a:off x="6265524" y="698690"/>
          <a:ext cx="860912" cy="860912"/>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2222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FB2DA007-56EC-489E-8A3C-EB5BBDF8D5F9}">
      <dsp:nvSpPr>
        <dsp:cNvPr id="0" name=""/>
        <dsp:cNvSpPr/>
      </dsp:nvSpPr>
      <dsp:spPr>
        <a:xfrm>
          <a:off x="7756218" y="386981"/>
          <a:ext cx="3498782" cy="14843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89000">
            <a:lnSpc>
              <a:spcPct val="90000"/>
            </a:lnSpc>
            <a:spcBef>
              <a:spcPct val="0"/>
            </a:spcBef>
            <a:spcAft>
              <a:spcPct val="35000"/>
            </a:spcAft>
            <a:buNone/>
          </a:pPr>
          <a:r>
            <a:rPr lang="en-US" sz="2000" kern="1200">
              <a:latin typeface="Georgia" panose="02040502050405020303" pitchFamily="18" charset="0"/>
            </a:rPr>
            <a:t>The way to increase the visibility of open access among scientists, researchers, librarians, university faculty members, and students.</a:t>
          </a:r>
        </a:p>
      </dsp:txBody>
      <dsp:txXfrm>
        <a:off x="7756218" y="386981"/>
        <a:ext cx="3498782" cy="1484331"/>
      </dsp:txXfrm>
    </dsp:sp>
    <dsp:sp modelId="{06F50C7B-69C3-4344-ACAA-18B03EA75682}">
      <dsp:nvSpPr>
        <dsp:cNvPr id="0" name=""/>
        <dsp:cNvSpPr/>
      </dsp:nvSpPr>
      <dsp:spPr>
        <a:xfrm>
          <a:off x="42993" y="2637874"/>
          <a:ext cx="1484331" cy="1484331"/>
        </a:xfrm>
        <a:prstGeom prst="ellipse">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126B3E3-C0CB-43DD-BA14-11A88807480D}">
      <dsp:nvSpPr>
        <dsp:cNvPr id="0" name=""/>
        <dsp:cNvSpPr/>
      </dsp:nvSpPr>
      <dsp:spPr>
        <a:xfrm>
          <a:off x="354703" y="2949584"/>
          <a:ext cx="860912" cy="860912"/>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2222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17DDBE0E-9E5B-4D09-8E0C-56C63BD8F742}">
      <dsp:nvSpPr>
        <dsp:cNvPr id="0" name=""/>
        <dsp:cNvSpPr/>
      </dsp:nvSpPr>
      <dsp:spPr>
        <a:xfrm>
          <a:off x="1845396" y="2637874"/>
          <a:ext cx="3498782" cy="14843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89000">
            <a:lnSpc>
              <a:spcPct val="90000"/>
            </a:lnSpc>
            <a:spcBef>
              <a:spcPct val="0"/>
            </a:spcBef>
            <a:spcAft>
              <a:spcPct val="35000"/>
            </a:spcAft>
            <a:buNone/>
          </a:pPr>
          <a:r>
            <a:rPr lang="en-US" sz="2000" kern="1200" dirty="0">
              <a:latin typeface="Georgia" panose="02040502050405020303" pitchFamily="18" charset="0"/>
            </a:rPr>
            <a:t>An opportunity to learn about the benefits of Open Access and its implications.</a:t>
          </a:r>
        </a:p>
      </dsp:txBody>
      <dsp:txXfrm>
        <a:off x="1845396" y="2637874"/>
        <a:ext cx="3498782" cy="1484331"/>
      </dsp:txXfrm>
    </dsp:sp>
    <dsp:sp modelId="{7AC39D21-F994-4F8D-BD8E-29CED10420C6}">
      <dsp:nvSpPr>
        <dsp:cNvPr id="0" name=""/>
        <dsp:cNvSpPr/>
      </dsp:nvSpPr>
      <dsp:spPr>
        <a:xfrm>
          <a:off x="5953815" y="2637874"/>
          <a:ext cx="1484331" cy="1484331"/>
        </a:xfrm>
        <a:prstGeom prst="ellipse">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3C5500D-BE31-49AC-BDEF-7249D4DB3B27}">
      <dsp:nvSpPr>
        <dsp:cNvPr id="0" name=""/>
        <dsp:cNvSpPr/>
      </dsp:nvSpPr>
      <dsp:spPr>
        <a:xfrm>
          <a:off x="6265524" y="2949584"/>
          <a:ext cx="860912" cy="860912"/>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2222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BD3AB221-EBF1-4FC8-AB6B-C2F4D34F41E0}">
      <dsp:nvSpPr>
        <dsp:cNvPr id="0" name=""/>
        <dsp:cNvSpPr/>
      </dsp:nvSpPr>
      <dsp:spPr>
        <a:xfrm>
          <a:off x="7756218" y="2637874"/>
          <a:ext cx="3498782" cy="14843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89000">
            <a:lnSpc>
              <a:spcPct val="90000"/>
            </a:lnSpc>
            <a:spcBef>
              <a:spcPct val="0"/>
            </a:spcBef>
            <a:spcAft>
              <a:spcPct val="35000"/>
            </a:spcAft>
            <a:buNone/>
          </a:pPr>
          <a:r>
            <a:rPr lang="en-US" sz="2000" kern="1200" dirty="0">
              <a:latin typeface="Georgia" panose="02040502050405020303" pitchFamily="18" charset="0"/>
            </a:rPr>
            <a:t>Key opportunity for the higher education community and the general public to understand more clearly the opportunities of wider access and use of content. </a:t>
          </a:r>
        </a:p>
      </dsp:txBody>
      <dsp:txXfrm>
        <a:off x="7756218" y="2637874"/>
        <a:ext cx="3498782" cy="1484331"/>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A5D88BE-EAF7-42F8-B412-358D92068809}">
      <dsp:nvSpPr>
        <dsp:cNvPr id="0" name=""/>
        <dsp:cNvSpPr/>
      </dsp:nvSpPr>
      <dsp:spPr>
        <a:xfrm>
          <a:off x="0" y="2608"/>
          <a:ext cx="11543074" cy="0"/>
        </a:xfrm>
        <a:prstGeom prst="line">
          <a:avLst/>
        </a:prstGeom>
        <a:solidFill>
          <a:schemeClr val="accent1">
            <a:hueOff val="0"/>
            <a:satOff val="0"/>
            <a:lumOff val="0"/>
            <a:alphaOff val="0"/>
          </a:schemeClr>
        </a:solidFill>
        <a:ln w="2222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E545369-CF0D-461D-AEBE-78B72A14C3E1}">
      <dsp:nvSpPr>
        <dsp:cNvPr id="0" name=""/>
        <dsp:cNvSpPr/>
      </dsp:nvSpPr>
      <dsp:spPr>
        <a:xfrm>
          <a:off x="0" y="2608"/>
          <a:ext cx="11543074" cy="48509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kern="1200">
              <a:latin typeface="Georgia" panose="02040502050405020303" pitchFamily="18" charset="0"/>
            </a:rPr>
            <a:t>Increasing the impact and visibility of research outcomes</a:t>
          </a:r>
        </a:p>
      </dsp:txBody>
      <dsp:txXfrm>
        <a:off x="0" y="2608"/>
        <a:ext cx="11543074" cy="485091"/>
      </dsp:txXfrm>
    </dsp:sp>
    <dsp:sp modelId="{D01FC27D-35ED-4EA9-8602-434EE5F37251}">
      <dsp:nvSpPr>
        <dsp:cNvPr id="0" name=""/>
        <dsp:cNvSpPr/>
      </dsp:nvSpPr>
      <dsp:spPr>
        <a:xfrm>
          <a:off x="0" y="487699"/>
          <a:ext cx="11543074" cy="0"/>
        </a:xfrm>
        <a:prstGeom prst="line">
          <a:avLst/>
        </a:prstGeom>
        <a:solidFill>
          <a:schemeClr val="accent1">
            <a:hueOff val="0"/>
            <a:satOff val="0"/>
            <a:lumOff val="0"/>
            <a:alphaOff val="0"/>
          </a:schemeClr>
        </a:solidFill>
        <a:ln w="2222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4D4901F-EBC8-46BB-BAB8-089F607E5BAE}">
      <dsp:nvSpPr>
        <dsp:cNvPr id="0" name=""/>
        <dsp:cNvSpPr/>
      </dsp:nvSpPr>
      <dsp:spPr>
        <a:xfrm>
          <a:off x="0" y="487699"/>
          <a:ext cx="11543074" cy="48509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kern="1200">
              <a:latin typeface="Georgia" panose="02040502050405020303" pitchFamily="18" charset="0"/>
            </a:rPr>
            <a:t>Ensuring validation, reproducibility and reusability of research results</a:t>
          </a:r>
        </a:p>
      </dsp:txBody>
      <dsp:txXfrm>
        <a:off x="0" y="487699"/>
        <a:ext cx="11543074" cy="485091"/>
      </dsp:txXfrm>
    </dsp:sp>
    <dsp:sp modelId="{43E3162E-2EB8-4557-A4DC-174767CE97FA}">
      <dsp:nvSpPr>
        <dsp:cNvPr id="0" name=""/>
        <dsp:cNvSpPr/>
      </dsp:nvSpPr>
      <dsp:spPr>
        <a:xfrm>
          <a:off x="0" y="972791"/>
          <a:ext cx="11543074" cy="0"/>
        </a:xfrm>
        <a:prstGeom prst="line">
          <a:avLst/>
        </a:prstGeom>
        <a:solidFill>
          <a:schemeClr val="accent1">
            <a:hueOff val="0"/>
            <a:satOff val="0"/>
            <a:lumOff val="0"/>
            <a:alphaOff val="0"/>
          </a:schemeClr>
        </a:solidFill>
        <a:ln w="2222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F2BB61F-C4B7-47E7-AB1C-5C54075D7C82}">
      <dsp:nvSpPr>
        <dsp:cNvPr id="0" name=""/>
        <dsp:cNvSpPr/>
      </dsp:nvSpPr>
      <dsp:spPr>
        <a:xfrm>
          <a:off x="0" y="972791"/>
          <a:ext cx="11543074" cy="48509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kern="1200">
              <a:latin typeface="Georgia" panose="02040502050405020303" pitchFamily="18" charset="0"/>
            </a:rPr>
            <a:t>Avoiding duplication of work through reusing scientific results</a:t>
          </a:r>
        </a:p>
      </dsp:txBody>
      <dsp:txXfrm>
        <a:off x="0" y="972791"/>
        <a:ext cx="11543074" cy="485091"/>
      </dsp:txXfrm>
    </dsp:sp>
    <dsp:sp modelId="{734811A8-45E9-442C-8789-8A53C77349E8}">
      <dsp:nvSpPr>
        <dsp:cNvPr id="0" name=""/>
        <dsp:cNvSpPr/>
      </dsp:nvSpPr>
      <dsp:spPr>
        <a:xfrm>
          <a:off x="0" y="1457883"/>
          <a:ext cx="11543074" cy="0"/>
        </a:xfrm>
        <a:prstGeom prst="line">
          <a:avLst/>
        </a:prstGeom>
        <a:solidFill>
          <a:schemeClr val="accent1">
            <a:hueOff val="0"/>
            <a:satOff val="0"/>
            <a:lumOff val="0"/>
            <a:alphaOff val="0"/>
          </a:schemeClr>
        </a:solidFill>
        <a:ln w="2222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F48A2BC-2719-49F1-9FF7-714CB92E2854}">
      <dsp:nvSpPr>
        <dsp:cNvPr id="0" name=""/>
        <dsp:cNvSpPr/>
      </dsp:nvSpPr>
      <dsp:spPr>
        <a:xfrm>
          <a:off x="0" y="1457883"/>
          <a:ext cx="11543074" cy="48509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kern="1200">
              <a:latin typeface="Georgia" panose="02040502050405020303" pitchFamily="18" charset="0"/>
            </a:rPr>
            <a:t>Accelerating knowledge sharing, findability and permanent access to research information</a:t>
          </a:r>
        </a:p>
      </dsp:txBody>
      <dsp:txXfrm>
        <a:off x="0" y="1457883"/>
        <a:ext cx="11543074" cy="485091"/>
      </dsp:txXfrm>
    </dsp:sp>
    <dsp:sp modelId="{F7C3DED0-968C-4020-A1D5-86E2B01184EE}">
      <dsp:nvSpPr>
        <dsp:cNvPr id="0" name=""/>
        <dsp:cNvSpPr/>
      </dsp:nvSpPr>
      <dsp:spPr>
        <a:xfrm>
          <a:off x="0" y="1942974"/>
          <a:ext cx="11543074" cy="0"/>
        </a:xfrm>
        <a:prstGeom prst="line">
          <a:avLst/>
        </a:prstGeom>
        <a:solidFill>
          <a:schemeClr val="accent1">
            <a:hueOff val="0"/>
            <a:satOff val="0"/>
            <a:lumOff val="0"/>
            <a:alphaOff val="0"/>
          </a:schemeClr>
        </a:solidFill>
        <a:ln w="2222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F76433B-1D30-48C9-B4F5-671A9EB99007}">
      <dsp:nvSpPr>
        <dsp:cNvPr id="0" name=""/>
        <dsp:cNvSpPr/>
      </dsp:nvSpPr>
      <dsp:spPr>
        <a:xfrm>
          <a:off x="0" y="1942974"/>
          <a:ext cx="11543074" cy="48509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kern="1200" dirty="0">
              <a:latin typeface="Georgia" panose="02040502050405020303" pitchFamily="18" charset="0"/>
            </a:rPr>
            <a:t>Increasing (interdisciplinary) scientific discourse and widening cooperation</a:t>
          </a:r>
        </a:p>
      </dsp:txBody>
      <dsp:txXfrm>
        <a:off x="0" y="1942974"/>
        <a:ext cx="11543074" cy="485091"/>
      </dsp:txXfrm>
    </dsp:sp>
    <dsp:sp modelId="{8BAFD59B-724D-4AC0-9FD9-B28443A841DD}">
      <dsp:nvSpPr>
        <dsp:cNvPr id="0" name=""/>
        <dsp:cNvSpPr/>
      </dsp:nvSpPr>
      <dsp:spPr>
        <a:xfrm>
          <a:off x="0" y="2428066"/>
          <a:ext cx="11543074" cy="0"/>
        </a:xfrm>
        <a:prstGeom prst="line">
          <a:avLst/>
        </a:prstGeom>
        <a:solidFill>
          <a:schemeClr val="accent1">
            <a:hueOff val="0"/>
            <a:satOff val="0"/>
            <a:lumOff val="0"/>
            <a:alphaOff val="0"/>
          </a:schemeClr>
        </a:solidFill>
        <a:ln w="2222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24BCBAE-EAB7-4970-8C38-9C5E82BEEA3D}">
      <dsp:nvSpPr>
        <dsp:cNvPr id="0" name=""/>
        <dsp:cNvSpPr/>
      </dsp:nvSpPr>
      <dsp:spPr>
        <a:xfrm>
          <a:off x="0" y="2428066"/>
          <a:ext cx="11543074" cy="48509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kern="1200">
              <a:latin typeface="Georgia" panose="02040502050405020303" pitchFamily="18" charset="0"/>
            </a:rPr>
            <a:t>Supporting the recognition of new/alternative research assessment criteria</a:t>
          </a:r>
        </a:p>
      </dsp:txBody>
      <dsp:txXfrm>
        <a:off x="0" y="2428066"/>
        <a:ext cx="11543074" cy="485091"/>
      </dsp:txXfrm>
    </dsp:sp>
    <dsp:sp modelId="{C3C723A4-0CC0-400A-97E9-AF673926D3C2}">
      <dsp:nvSpPr>
        <dsp:cNvPr id="0" name=""/>
        <dsp:cNvSpPr/>
      </dsp:nvSpPr>
      <dsp:spPr>
        <a:xfrm>
          <a:off x="0" y="2913158"/>
          <a:ext cx="11543074" cy="0"/>
        </a:xfrm>
        <a:prstGeom prst="line">
          <a:avLst/>
        </a:prstGeom>
        <a:solidFill>
          <a:schemeClr val="accent1">
            <a:hueOff val="0"/>
            <a:satOff val="0"/>
            <a:lumOff val="0"/>
            <a:alphaOff val="0"/>
          </a:schemeClr>
        </a:solidFill>
        <a:ln w="2222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4456C1D-4796-4896-964B-E780A7D38B14}">
      <dsp:nvSpPr>
        <dsp:cNvPr id="0" name=""/>
        <dsp:cNvSpPr/>
      </dsp:nvSpPr>
      <dsp:spPr>
        <a:xfrm>
          <a:off x="0" y="2913158"/>
          <a:ext cx="11543074" cy="48509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kern="1200">
              <a:latin typeface="Georgia" panose="02040502050405020303" pitchFamily="18" charset="0"/>
            </a:rPr>
            <a:t>Safe costs and minimising efforts due to no licencing fees and the freedom to reuse research output</a:t>
          </a:r>
        </a:p>
      </dsp:txBody>
      <dsp:txXfrm>
        <a:off x="0" y="2913158"/>
        <a:ext cx="11543074" cy="485091"/>
      </dsp:txXfrm>
    </dsp:sp>
    <dsp:sp modelId="{A50DF832-7EC1-4FA7-B2E4-4F7DF09DE292}">
      <dsp:nvSpPr>
        <dsp:cNvPr id="0" name=""/>
        <dsp:cNvSpPr/>
      </dsp:nvSpPr>
      <dsp:spPr>
        <a:xfrm>
          <a:off x="0" y="3398250"/>
          <a:ext cx="11543074" cy="0"/>
        </a:xfrm>
        <a:prstGeom prst="line">
          <a:avLst/>
        </a:prstGeom>
        <a:solidFill>
          <a:schemeClr val="accent1">
            <a:hueOff val="0"/>
            <a:satOff val="0"/>
            <a:lumOff val="0"/>
            <a:alphaOff val="0"/>
          </a:schemeClr>
        </a:solidFill>
        <a:ln w="2222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F8A7620-F53E-4CA8-A71A-F3EFFD0AF34F}">
      <dsp:nvSpPr>
        <dsp:cNvPr id="0" name=""/>
        <dsp:cNvSpPr/>
      </dsp:nvSpPr>
      <dsp:spPr>
        <a:xfrm>
          <a:off x="0" y="3398250"/>
          <a:ext cx="11543074" cy="48509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kern="1200">
              <a:latin typeface="Georgia" panose="02040502050405020303" pitchFamily="18" charset="0"/>
            </a:rPr>
            <a:t>Meeting the requirements of research funding agencies and research assessment criteria</a:t>
          </a:r>
        </a:p>
      </dsp:txBody>
      <dsp:txXfrm>
        <a:off x="0" y="3398250"/>
        <a:ext cx="11543074" cy="485091"/>
      </dsp:txXfrm>
    </dsp:sp>
    <dsp:sp modelId="{72D63D37-7E38-4172-9090-C53274989AC6}">
      <dsp:nvSpPr>
        <dsp:cNvPr id="0" name=""/>
        <dsp:cNvSpPr/>
      </dsp:nvSpPr>
      <dsp:spPr>
        <a:xfrm>
          <a:off x="0" y="3883341"/>
          <a:ext cx="11543074" cy="0"/>
        </a:xfrm>
        <a:prstGeom prst="line">
          <a:avLst/>
        </a:prstGeom>
        <a:solidFill>
          <a:schemeClr val="accent1">
            <a:hueOff val="0"/>
            <a:satOff val="0"/>
            <a:lumOff val="0"/>
            <a:alphaOff val="0"/>
          </a:schemeClr>
        </a:solidFill>
        <a:ln w="2222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AB7F54E-27C2-4E3A-822A-6CCB6F7DDC4B}">
      <dsp:nvSpPr>
        <dsp:cNvPr id="0" name=""/>
        <dsp:cNvSpPr/>
      </dsp:nvSpPr>
      <dsp:spPr>
        <a:xfrm>
          <a:off x="0" y="3883341"/>
          <a:ext cx="11543074" cy="48509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kern="1200">
              <a:latin typeface="Georgia" panose="02040502050405020303" pitchFamily="18" charset="0"/>
            </a:rPr>
            <a:t>Providing valuable resources for learning and skills development</a:t>
          </a:r>
        </a:p>
      </dsp:txBody>
      <dsp:txXfrm>
        <a:off x="0" y="3883341"/>
        <a:ext cx="11543074" cy="485091"/>
      </dsp:txXfrm>
    </dsp:sp>
    <dsp:sp modelId="{35B1B634-1FC4-4D2C-889C-80EDAC4B5D67}">
      <dsp:nvSpPr>
        <dsp:cNvPr id="0" name=""/>
        <dsp:cNvSpPr/>
      </dsp:nvSpPr>
      <dsp:spPr>
        <a:xfrm>
          <a:off x="0" y="4368433"/>
          <a:ext cx="11543074" cy="0"/>
        </a:xfrm>
        <a:prstGeom prst="line">
          <a:avLst/>
        </a:prstGeom>
        <a:solidFill>
          <a:schemeClr val="accent1">
            <a:hueOff val="0"/>
            <a:satOff val="0"/>
            <a:lumOff val="0"/>
            <a:alphaOff val="0"/>
          </a:schemeClr>
        </a:solidFill>
        <a:ln w="2222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EE1CE33-8DC5-4F24-9221-88DB7A1C5D49}">
      <dsp:nvSpPr>
        <dsp:cNvPr id="0" name=""/>
        <dsp:cNvSpPr/>
      </dsp:nvSpPr>
      <dsp:spPr>
        <a:xfrm>
          <a:off x="0" y="4368433"/>
          <a:ext cx="11543074" cy="48509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kern="1200">
              <a:latin typeface="Georgia" panose="02040502050405020303" pitchFamily="18" charset="0"/>
            </a:rPr>
            <a:t>Enhancing science- and knowledge-based decision making</a:t>
          </a:r>
        </a:p>
      </dsp:txBody>
      <dsp:txXfrm>
        <a:off x="0" y="4368433"/>
        <a:ext cx="11543074" cy="485091"/>
      </dsp:txXfrm>
    </dsp:sp>
    <dsp:sp modelId="{36DB9DC1-51C8-4CF7-B766-C9779301E018}">
      <dsp:nvSpPr>
        <dsp:cNvPr id="0" name=""/>
        <dsp:cNvSpPr/>
      </dsp:nvSpPr>
      <dsp:spPr>
        <a:xfrm>
          <a:off x="0" y="4853525"/>
          <a:ext cx="11543074" cy="0"/>
        </a:xfrm>
        <a:prstGeom prst="line">
          <a:avLst/>
        </a:prstGeom>
        <a:solidFill>
          <a:schemeClr val="accent1">
            <a:hueOff val="0"/>
            <a:satOff val="0"/>
            <a:lumOff val="0"/>
            <a:alphaOff val="0"/>
          </a:schemeClr>
        </a:solidFill>
        <a:ln w="2222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9A06EEB-E7C7-4EA5-9B05-AEBFD7DA782D}">
      <dsp:nvSpPr>
        <dsp:cNvPr id="0" name=""/>
        <dsp:cNvSpPr/>
      </dsp:nvSpPr>
      <dsp:spPr>
        <a:xfrm>
          <a:off x="0" y="4853525"/>
          <a:ext cx="11543074" cy="48509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kern="1200">
              <a:latin typeface="Georgia" panose="02040502050405020303" pitchFamily="18" charset="0"/>
            </a:rPr>
            <a:t>Promoting the public good and democratising access to scientific knowledge and output</a:t>
          </a:r>
        </a:p>
      </dsp:txBody>
      <dsp:txXfrm>
        <a:off x="0" y="4853525"/>
        <a:ext cx="11543074" cy="485091"/>
      </dsp:txXfrm>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a:lvl1pPr>
          <a:lnSpc>
            <a:spcPct val="100000"/>
          </a:lnSpc>
        </a:lvl1pPr>
      </dgm1612:lstStyle>
    </a:ext>
  </dgm:extLst>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6.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bProcess3">
  <dgm:title val=""/>
  <dgm:desc val=""/>
  <dgm:catLst>
    <dgm:cat type="process" pri="18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Lst>
        <dgm:ruleLst>
          <dgm:rule type="primFontSz" val="5"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a:lvl1pPr>
          <a:lnSpc>
            <a:spcPct val="100000"/>
          </a:lnSpc>
        </a:lvl1pPr>
      </dgm1612:lstStyle>
    </a:ext>
  </dgm:extLst>
</dgm:layoutDef>
</file>

<file path=ppt/diagrams/layout9.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B4C3C3A6-B337-4D83-9CDB-B9C35780FF72}"/>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B1C79A68-3D73-4695-8C1E-3CDBCB536D00}"/>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7B97C6B7-F63D-48F8-8C65-A57506B0F13B}" type="datetimeFigureOut">
              <a:rPr lang="en-US" smtClean="0"/>
              <a:t>9/20/2025</a:t>
            </a:fld>
            <a:endParaRPr lang="en-US" dirty="0"/>
          </a:p>
        </p:txBody>
      </p:sp>
      <p:sp>
        <p:nvSpPr>
          <p:cNvPr id="4" name="Footer Placeholder 3">
            <a:extLst>
              <a:ext uri="{FF2B5EF4-FFF2-40B4-BE49-F238E27FC236}">
                <a16:creationId xmlns:a16="http://schemas.microsoft.com/office/drawing/2014/main" id="{3CF5045C-A7CE-41D4-85C5-0E9ACEEF9B28}"/>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D59ABD0F-F8EA-4B9F-8647-FC7D4AE3D834}"/>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4AB78DD-9481-4863-BCCC-946573546DA1}" type="slidenum">
              <a:rPr lang="en-US" smtClean="0"/>
              <a:t>‹#›</a:t>
            </a:fld>
            <a:endParaRPr lang="en-US" dirty="0"/>
          </a:p>
        </p:txBody>
      </p:sp>
    </p:spTree>
    <p:extLst>
      <p:ext uri="{BB962C8B-B14F-4D97-AF65-F5344CB8AC3E}">
        <p14:creationId xmlns:p14="http://schemas.microsoft.com/office/powerpoint/2010/main" val="58504032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C09A0FA-2191-4F92-A1E4-6EB4598AC4EC}" type="datetimeFigureOut">
              <a:rPr lang="en-US" smtClean="0"/>
              <a:t>9/20/2025</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63359F2-43EF-4812-9DC0-98C0B1A40681}" type="slidenum">
              <a:rPr lang="en-US" smtClean="0"/>
              <a:t>‹#›</a:t>
            </a:fld>
            <a:endParaRPr lang="en-US" dirty="0"/>
          </a:p>
        </p:txBody>
      </p:sp>
    </p:spTree>
    <p:extLst>
      <p:ext uri="{BB962C8B-B14F-4D97-AF65-F5344CB8AC3E}">
        <p14:creationId xmlns:p14="http://schemas.microsoft.com/office/powerpoint/2010/main" val="4701116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www.re3data.org/" TargetMode="External"/><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5"/>
          </p:nvPr>
        </p:nvSpPr>
        <p:spPr/>
        <p:txBody>
          <a:bodyPr/>
          <a:lstStyle/>
          <a:p>
            <a:fld id="{B63359F2-43EF-4812-9DC0-98C0B1A40681}" type="slidenum">
              <a:rPr lang="en-US" smtClean="0"/>
              <a:t>2</a:t>
            </a:fld>
            <a:endParaRPr lang="en-US" dirty="0"/>
          </a:p>
        </p:txBody>
      </p:sp>
    </p:spTree>
    <p:extLst>
      <p:ext uri="{BB962C8B-B14F-4D97-AF65-F5344CB8AC3E}">
        <p14:creationId xmlns:p14="http://schemas.microsoft.com/office/powerpoint/2010/main" val="343666341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DC26F3-4D28-DC9C-CE4F-3E13FBCDABF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26C397B-B304-5952-EE1A-2DFF43805E0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95FE400-41CA-8CD2-009B-2EC13F028893}"/>
              </a:ext>
            </a:extLst>
          </p:cNvPr>
          <p:cNvSpPr>
            <a:spLocks noGrp="1"/>
          </p:cNvSpPr>
          <p:nvPr>
            <p:ph type="body" idx="1"/>
          </p:nvPr>
        </p:nvSpPr>
        <p:spPr/>
        <p:txBody>
          <a:bodyPr/>
          <a:lstStyle/>
          <a:p>
            <a:endParaRPr lang="en-IN" dirty="0"/>
          </a:p>
        </p:txBody>
      </p:sp>
      <p:sp>
        <p:nvSpPr>
          <p:cNvPr id="4" name="Slide Number Placeholder 3">
            <a:extLst>
              <a:ext uri="{FF2B5EF4-FFF2-40B4-BE49-F238E27FC236}">
                <a16:creationId xmlns:a16="http://schemas.microsoft.com/office/drawing/2014/main" id="{68C450AA-0892-E05F-4425-1F14B5422C96}"/>
              </a:ext>
            </a:extLst>
          </p:cNvPr>
          <p:cNvSpPr>
            <a:spLocks noGrp="1"/>
          </p:cNvSpPr>
          <p:nvPr>
            <p:ph type="sldNum" sz="quarter" idx="5"/>
          </p:nvPr>
        </p:nvSpPr>
        <p:spPr/>
        <p:txBody>
          <a:bodyPr/>
          <a:lstStyle/>
          <a:p>
            <a:fld id="{B63359F2-43EF-4812-9DC0-98C0B1A40681}" type="slidenum">
              <a:rPr lang="en-US" smtClean="0"/>
              <a:t>46</a:t>
            </a:fld>
            <a:endParaRPr lang="en-US" dirty="0"/>
          </a:p>
        </p:txBody>
      </p:sp>
    </p:spTree>
    <p:extLst>
      <p:ext uri="{BB962C8B-B14F-4D97-AF65-F5344CB8AC3E}">
        <p14:creationId xmlns:p14="http://schemas.microsoft.com/office/powerpoint/2010/main" val="334943993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F551D6-9775-48C7-B083-974E122E6CF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5FED09C-0034-51B3-8B4E-2DBBFD7B170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8FCE8E9-1E11-1D4E-40CF-04AFAF4BE976}"/>
              </a:ext>
            </a:extLst>
          </p:cNvPr>
          <p:cNvSpPr>
            <a:spLocks noGrp="1"/>
          </p:cNvSpPr>
          <p:nvPr>
            <p:ph type="body" idx="1"/>
          </p:nvPr>
        </p:nvSpPr>
        <p:spPr/>
        <p:txBody>
          <a:bodyPr/>
          <a:lstStyle/>
          <a:p>
            <a:endParaRPr lang="en-IN" dirty="0"/>
          </a:p>
        </p:txBody>
      </p:sp>
      <p:sp>
        <p:nvSpPr>
          <p:cNvPr id="4" name="Slide Number Placeholder 3">
            <a:extLst>
              <a:ext uri="{FF2B5EF4-FFF2-40B4-BE49-F238E27FC236}">
                <a16:creationId xmlns:a16="http://schemas.microsoft.com/office/drawing/2014/main" id="{21A4A753-96B2-6CAF-F42A-A69FF9AD4B8C}"/>
              </a:ext>
            </a:extLst>
          </p:cNvPr>
          <p:cNvSpPr>
            <a:spLocks noGrp="1"/>
          </p:cNvSpPr>
          <p:nvPr>
            <p:ph type="sldNum" sz="quarter" idx="5"/>
          </p:nvPr>
        </p:nvSpPr>
        <p:spPr/>
        <p:txBody>
          <a:bodyPr/>
          <a:lstStyle/>
          <a:p>
            <a:fld id="{B63359F2-43EF-4812-9DC0-98C0B1A40681}" type="slidenum">
              <a:rPr lang="en-US" smtClean="0"/>
              <a:t>47</a:t>
            </a:fld>
            <a:endParaRPr lang="en-US" dirty="0"/>
          </a:p>
        </p:txBody>
      </p:sp>
    </p:spTree>
    <p:extLst>
      <p:ext uri="{BB962C8B-B14F-4D97-AF65-F5344CB8AC3E}">
        <p14:creationId xmlns:p14="http://schemas.microsoft.com/office/powerpoint/2010/main" val="67571230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489ECA-5B3B-FFAE-BEF5-7AAAC6BB404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9189C99-F778-04E5-BC22-250CF251C7E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8E4C10E-0C15-6D27-1D9A-FAC5B13726B4}"/>
              </a:ext>
            </a:extLst>
          </p:cNvPr>
          <p:cNvSpPr>
            <a:spLocks noGrp="1"/>
          </p:cNvSpPr>
          <p:nvPr>
            <p:ph type="body" idx="1"/>
          </p:nvPr>
        </p:nvSpPr>
        <p:spPr/>
        <p:txBody>
          <a:bodyPr/>
          <a:lstStyle/>
          <a:p>
            <a:endParaRPr lang="en-IN" dirty="0"/>
          </a:p>
        </p:txBody>
      </p:sp>
      <p:sp>
        <p:nvSpPr>
          <p:cNvPr id="4" name="Slide Number Placeholder 3">
            <a:extLst>
              <a:ext uri="{FF2B5EF4-FFF2-40B4-BE49-F238E27FC236}">
                <a16:creationId xmlns:a16="http://schemas.microsoft.com/office/drawing/2014/main" id="{E68AD034-C5B4-6BE4-7D98-5F71C0FD0766}"/>
              </a:ext>
            </a:extLst>
          </p:cNvPr>
          <p:cNvSpPr>
            <a:spLocks noGrp="1"/>
          </p:cNvSpPr>
          <p:nvPr>
            <p:ph type="sldNum" sz="quarter" idx="5"/>
          </p:nvPr>
        </p:nvSpPr>
        <p:spPr/>
        <p:txBody>
          <a:bodyPr/>
          <a:lstStyle/>
          <a:p>
            <a:fld id="{B63359F2-43EF-4812-9DC0-98C0B1A40681}" type="slidenum">
              <a:rPr lang="en-US" smtClean="0"/>
              <a:t>48</a:t>
            </a:fld>
            <a:endParaRPr lang="en-US" dirty="0"/>
          </a:p>
        </p:txBody>
      </p:sp>
    </p:spTree>
    <p:extLst>
      <p:ext uri="{BB962C8B-B14F-4D97-AF65-F5344CB8AC3E}">
        <p14:creationId xmlns:p14="http://schemas.microsoft.com/office/powerpoint/2010/main" val="333494540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622EF0-5DD3-4951-032C-F092D3C2D12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2C73878-E992-D3E8-7101-C81BBE07549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650AC8D-6C17-EB6D-83D0-3CAFBBD751F3}"/>
              </a:ext>
            </a:extLst>
          </p:cNvPr>
          <p:cNvSpPr>
            <a:spLocks noGrp="1"/>
          </p:cNvSpPr>
          <p:nvPr>
            <p:ph type="body" idx="1"/>
          </p:nvPr>
        </p:nvSpPr>
        <p:spPr/>
        <p:txBody>
          <a:bodyPr/>
          <a:lstStyle/>
          <a:p>
            <a:r>
              <a:rPr lang="en-US" sz="1200" b="0" i="0" u="none" strike="noStrike" baseline="0" dirty="0">
                <a:solidFill>
                  <a:srgbClr val="000000"/>
                </a:solidFill>
                <a:latin typeface="Calibri" panose="020F0502020204030204" pitchFamily="34" charset="0"/>
              </a:rPr>
              <a:t>Data IRs serve the needs of researchers from across the institution, and so they host a variety of different data formats and types. </a:t>
            </a:r>
          </a:p>
          <a:p>
            <a:r>
              <a:rPr lang="en-US" sz="1800" b="0" i="0" u="none" strike="noStrike" baseline="0" dirty="0">
                <a:solidFill>
                  <a:srgbClr val="000000"/>
                </a:solidFill>
                <a:latin typeface="Calibri" panose="020F0502020204030204" pitchFamily="34" charset="0"/>
              </a:rPr>
              <a:t>The services provided by Data IRs will naturally vary by institution; however, most Data IRs provide the following services:</a:t>
            </a:r>
          </a:p>
          <a:p>
            <a:pPr lvl="1"/>
            <a:r>
              <a:rPr lang="en-US" sz="1400" b="0" i="0" u="none" strike="noStrike" baseline="0" dirty="0">
                <a:solidFill>
                  <a:srgbClr val="000000"/>
                </a:solidFill>
                <a:latin typeface="Calibri" panose="020F0502020204030204" pitchFamily="34" charset="0"/>
              </a:rPr>
              <a:t>Providing a Digital Object Identifier (DOI) or other globally unique, permanent and resolvable identifier so that research data is citable by others. </a:t>
            </a:r>
          </a:p>
          <a:p>
            <a:pPr lvl="1"/>
            <a:r>
              <a:rPr lang="en-US" sz="1400" b="0" i="0" u="none" strike="noStrike" baseline="0" dirty="0">
                <a:solidFill>
                  <a:srgbClr val="000000"/>
                </a:solidFill>
                <a:latin typeface="Calibri" panose="020F0502020204030204" pitchFamily="34" charset="0"/>
              </a:rPr>
              <a:t>Enabling research data to be widely discoverable by ensuring they are indexed by search engines such as Google, Bing, etc.  </a:t>
            </a:r>
          </a:p>
          <a:p>
            <a:pPr lvl="1"/>
            <a:r>
              <a:rPr lang="en-US" sz="1400" b="0" i="0" u="none" strike="noStrike" baseline="0" dirty="0">
                <a:solidFill>
                  <a:srgbClr val="000000"/>
                </a:solidFill>
                <a:latin typeface="Calibri" panose="020F0502020204030204" pitchFamily="34" charset="0"/>
              </a:rPr>
              <a:t>Providing a means to link your data to the resulting paper.  </a:t>
            </a:r>
          </a:p>
          <a:p>
            <a:pPr lvl="1"/>
            <a:r>
              <a:rPr lang="en-US" sz="1400" b="0" i="0" u="none" strike="noStrike" baseline="0" dirty="0">
                <a:solidFill>
                  <a:srgbClr val="000000"/>
                </a:solidFill>
                <a:latin typeface="Calibri" panose="020F0502020204030204" pitchFamily="34" charset="0"/>
              </a:rPr>
              <a:t>Library staff to guide researchers in preparing and submitting research data to the Data IR</a:t>
            </a:r>
            <a:endParaRPr lang="en-US" sz="1800" b="0" i="0" u="none" strike="noStrike" baseline="0" dirty="0">
              <a:solidFill>
                <a:srgbClr val="000000"/>
              </a:solidFill>
              <a:latin typeface="Calibri" panose="020F0502020204030204" pitchFamily="34" charset="0"/>
            </a:endParaRPr>
          </a:p>
          <a:p>
            <a:endParaRPr lang="en-IN" dirty="0"/>
          </a:p>
        </p:txBody>
      </p:sp>
      <p:sp>
        <p:nvSpPr>
          <p:cNvPr id="4" name="Slide Number Placeholder 3">
            <a:extLst>
              <a:ext uri="{FF2B5EF4-FFF2-40B4-BE49-F238E27FC236}">
                <a16:creationId xmlns:a16="http://schemas.microsoft.com/office/drawing/2014/main" id="{FD4BB904-5530-26DC-D9F0-5A332579BDDB}"/>
              </a:ext>
            </a:extLst>
          </p:cNvPr>
          <p:cNvSpPr>
            <a:spLocks noGrp="1"/>
          </p:cNvSpPr>
          <p:nvPr>
            <p:ph type="sldNum" sz="quarter" idx="5"/>
          </p:nvPr>
        </p:nvSpPr>
        <p:spPr/>
        <p:txBody>
          <a:bodyPr/>
          <a:lstStyle/>
          <a:p>
            <a:fld id="{B63359F2-43EF-4812-9DC0-98C0B1A40681}" type="slidenum">
              <a:rPr lang="en-US" smtClean="0"/>
              <a:t>49</a:t>
            </a:fld>
            <a:endParaRPr lang="en-US" dirty="0"/>
          </a:p>
        </p:txBody>
      </p:sp>
    </p:spTree>
    <p:extLst>
      <p:ext uri="{BB962C8B-B14F-4D97-AF65-F5344CB8AC3E}">
        <p14:creationId xmlns:p14="http://schemas.microsoft.com/office/powerpoint/2010/main" val="33553302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lnSpc>
                <a:spcPct val="100000"/>
              </a:lnSpc>
            </a:pPr>
            <a:r>
              <a:rPr lang="en-US" sz="1200" dirty="0">
                <a:hlinkClick r:id="rId3"/>
              </a:rPr>
              <a:t>Registry of Research Data Repositories</a:t>
            </a:r>
            <a:r>
              <a:rPr lang="en-US" sz="1200" dirty="0"/>
              <a:t> Re3data is a registry of data repositories, covering a wide range of disciplines from around the world. It allows researchers to search for repositories in their discipline and to identify relevant polices and terms of use.</a:t>
            </a:r>
          </a:p>
          <a:p>
            <a:pPr algn="just">
              <a:lnSpc>
                <a:spcPct val="100000"/>
              </a:lnSpc>
            </a:pPr>
            <a:endParaRPr lang="en-IN" sz="1200" dirty="0"/>
          </a:p>
          <a:p>
            <a:pPr algn="just">
              <a:lnSpc>
                <a:spcPct val="100000"/>
              </a:lnSpc>
            </a:pPr>
            <a:r>
              <a:rPr lang="en-US" sz="1200" dirty="0" err="1"/>
              <a:t>FAIRSharingCatalogFAIRSharingis</a:t>
            </a:r>
            <a:r>
              <a:rPr lang="en-US" sz="1200" dirty="0"/>
              <a:t> a curated catalog of databases, along with associated standards and policies. It also includes standards and databases recommended by journal or funder data policies.</a:t>
            </a:r>
          </a:p>
          <a:p>
            <a:pPr algn="just">
              <a:lnSpc>
                <a:spcPct val="100000"/>
              </a:lnSpc>
            </a:pPr>
            <a:endParaRPr lang="en-IN" sz="1200" dirty="0"/>
          </a:p>
          <a:p>
            <a:pPr algn="just">
              <a:lnSpc>
                <a:spcPct val="100000"/>
              </a:lnSpc>
            </a:pPr>
            <a:r>
              <a:rPr lang="en-US" sz="1200" dirty="0"/>
              <a:t>Scientific Data Recommended Repositories A list of disciplinary and open repositories evaluated to ensure that they meet the data access, preservation and stability requirements of Nature's Scientific Data journal.​</a:t>
            </a:r>
          </a:p>
          <a:p>
            <a:endParaRPr lang="en-IN" sz="1050" b="0" i="0" u="none" strike="noStrike" baseline="0" dirty="0">
              <a:solidFill>
                <a:srgbClr val="000000"/>
              </a:solidFill>
              <a:latin typeface="Calibri" panose="020F0502020204030204" pitchFamily="34" charset="0"/>
            </a:endParaRPr>
          </a:p>
          <a:p>
            <a:endParaRPr lang="en-IN" dirty="0"/>
          </a:p>
        </p:txBody>
      </p:sp>
      <p:sp>
        <p:nvSpPr>
          <p:cNvPr id="4" name="Slide Number Placeholder 3"/>
          <p:cNvSpPr>
            <a:spLocks noGrp="1"/>
          </p:cNvSpPr>
          <p:nvPr>
            <p:ph type="sldNum" sz="quarter" idx="5"/>
          </p:nvPr>
        </p:nvSpPr>
        <p:spPr/>
        <p:txBody>
          <a:bodyPr/>
          <a:lstStyle/>
          <a:p>
            <a:fld id="{92E19FE7-8CCA-4343-9D65-B2A75FFC45D5}" type="slidenum">
              <a:rPr lang="en-US" smtClean="0"/>
              <a:t>50</a:t>
            </a:fld>
            <a:endParaRPr lang="en-US"/>
          </a:p>
        </p:txBody>
      </p:sp>
    </p:spTree>
    <p:extLst>
      <p:ext uri="{BB962C8B-B14F-4D97-AF65-F5344CB8AC3E}">
        <p14:creationId xmlns:p14="http://schemas.microsoft.com/office/powerpoint/2010/main" val="316454583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5"/>
          </p:nvPr>
        </p:nvSpPr>
        <p:spPr/>
        <p:txBody>
          <a:bodyPr/>
          <a:lstStyle/>
          <a:p>
            <a:fld id="{92E19FE7-8CCA-4343-9D65-B2A75FFC45D5}" type="slidenum">
              <a:rPr lang="en-US" smtClean="0"/>
              <a:t>51</a:t>
            </a:fld>
            <a:endParaRPr lang="en-US"/>
          </a:p>
        </p:txBody>
      </p:sp>
    </p:spTree>
    <p:extLst>
      <p:ext uri="{BB962C8B-B14F-4D97-AF65-F5344CB8AC3E}">
        <p14:creationId xmlns:p14="http://schemas.microsoft.com/office/powerpoint/2010/main" val="217747341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5"/>
          </p:nvPr>
        </p:nvSpPr>
        <p:spPr/>
        <p:txBody>
          <a:bodyPr/>
          <a:lstStyle/>
          <a:p>
            <a:fld id="{92E19FE7-8CCA-4343-9D65-B2A75FFC45D5}" type="slidenum">
              <a:rPr lang="en-US" smtClean="0"/>
              <a:t>52</a:t>
            </a:fld>
            <a:endParaRPr lang="en-US"/>
          </a:p>
        </p:txBody>
      </p:sp>
    </p:spTree>
    <p:extLst>
      <p:ext uri="{BB962C8B-B14F-4D97-AF65-F5344CB8AC3E}">
        <p14:creationId xmlns:p14="http://schemas.microsoft.com/office/powerpoint/2010/main" val="372896586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5"/>
          </p:nvPr>
        </p:nvSpPr>
        <p:spPr/>
        <p:txBody>
          <a:bodyPr/>
          <a:lstStyle/>
          <a:p>
            <a:fld id="{B63359F2-43EF-4812-9DC0-98C0B1A40681}" type="slidenum">
              <a:rPr lang="en-US" smtClean="0"/>
              <a:t>53</a:t>
            </a:fld>
            <a:endParaRPr lang="en-US" dirty="0"/>
          </a:p>
        </p:txBody>
      </p:sp>
    </p:spTree>
    <p:extLst>
      <p:ext uri="{BB962C8B-B14F-4D97-AF65-F5344CB8AC3E}">
        <p14:creationId xmlns:p14="http://schemas.microsoft.com/office/powerpoint/2010/main" val="68059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CD862E-F755-F4BF-E8CC-6EF43107BB3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AEB99D7-D648-6777-E15C-C057276C39F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8AB24D1-9360-B831-DB61-3DF8F0EE3898}"/>
              </a:ext>
            </a:extLst>
          </p:cNvPr>
          <p:cNvSpPr>
            <a:spLocks noGrp="1"/>
          </p:cNvSpPr>
          <p:nvPr>
            <p:ph type="body" idx="1"/>
          </p:nvPr>
        </p:nvSpPr>
        <p:spPr/>
        <p:txBody>
          <a:bodyPr/>
          <a:lstStyle/>
          <a:p>
            <a:endParaRPr lang="en-IN" dirty="0"/>
          </a:p>
        </p:txBody>
      </p:sp>
      <p:sp>
        <p:nvSpPr>
          <p:cNvPr id="4" name="Slide Number Placeholder 3">
            <a:extLst>
              <a:ext uri="{FF2B5EF4-FFF2-40B4-BE49-F238E27FC236}">
                <a16:creationId xmlns:a16="http://schemas.microsoft.com/office/drawing/2014/main" id="{BC36208F-176F-F6BE-5D31-547651416C49}"/>
              </a:ext>
            </a:extLst>
          </p:cNvPr>
          <p:cNvSpPr>
            <a:spLocks noGrp="1"/>
          </p:cNvSpPr>
          <p:nvPr>
            <p:ph type="sldNum" sz="quarter" idx="5"/>
          </p:nvPr>
        </p:nvSpPr>
        <p:spPr/>
        <p:txBody>
          <a:bodyPr/>
          <a:lstStyle/>
          <a:p>
            <a:fld id="{B63359F2-43EF-4812-9DC0-98C0B1A40681}" type="slidenum">
              <a:rPr lang="en-US" smtClean="0"/>
              <a:t>54</a:t>
            </a:fld>
            <a:endParaRPr lang="en-US" dirty="0"/>
          </a:p>
        </p:txBody>
      </p:sp>
    </p:spTree>
    <p:extLst>
      <p:ext uri="{BB962C8B-B14F-4D97-AF65-F5344CB8AC3E}">
        <p14:creationId xmlns:p14="http://schemas.microsoft.com/office/powerpoint/2010/main" val="314524017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616BEE-DA64-9059-939F-F36293068A5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32DC912-212F-73BC-C175-44C895636B0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4199824-10F5-A9EE-727D-1AA3EE46C9B6}"/>
              </a:ext>
            </a:extLst>
          </p:cNvPr>
          <p:cNvSpPr>
            <a:spLocks noGrp="1"/>
          </p:cNvSpPr>
          <p:nvPr>
            <p:ph type="body" idx="1"/>
          </p:nvPr>
        </p:nvSpPr>
        <p:spPr/>
        <p:txBody>
          <a:bodyPr/>
          <a:lstStyle/>
          <a:p>
            <a:endParaRPr lang="en-IN" dirty="0"/>
          </a:p>
        </p:txBody>
      </p:sp>
      <p:sp>
        <p:nvSpPr>
          <p:cNvPr id="4" name="Slide Number Placeholder 3">
            <a:extLst>
              <a:ext uri="{FF2B5EF4-FFF2-40B4-BE49-F238E27FC236}">
                <a16:creationId xmlns:a16="http://schemas.microsoft.com/office/drawing/2014/main" id="{33A4714C-8385-BEC4-93F0-756EE147AB27}"/>
              </a:ext>
            </a:extLst>
          </p:cNvPr>
          <p:cNvSpPr>
            <a:spLocks noGrp="1"/>
          </p:cNvSpPr>
          <p:nvPr>
            <p:ph type="sldNum" sz="quarter" idx="5"/>
          </p:nvPr>
        </p:nvSpPr>
        <p:spPr/>
        <p:txBody>
          <a:bodyPr/>
          <a:lstStyle/>
          <a:p>
            <a:fld id="{B63359F2-43EF-4812-9DC0-98C0B1A40681}" type="slidenum">
              <a:rPr lang="en-US" smtClean="0"/>
              <a:t>55</a:t>
            </a:fld>
            <a:endParaRPr lang="en-US" dirty="0"/>
          </a:p>
        </p:txBody>
      </p:sp>
    </p:spTree>
    <p:extLst>
      <p:ext uri="{BB962C8B-B14F-4D97-AF65-F5344CB8AC3E}">
        <p14:creationId xmlns:p14="http://schemas.microsoft.com/office/powerpoint/2010/main" val="1037636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C495B9-3119-17CD-F8D5-8FEEDD2D3A1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38C4245-540A-1373-3458-15D32DEB710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8C1511F-2DE5-C05B-55FD-88A53F714EAE}"/>
              </a:ext>
            </a:extLst>
          </p:cNvPr>
          <p:cNvSpPr>
            <a:spLocks noGrp="1"/>
          </p:cNvSpPr>
          <p:nvPr>
            <p:ph type="body" idx="1"/>
          </p:nvPr>
        </p:nvSpPr>
        <p:spPr/>
        <p:txBody>
          <a:bodyPr/>
          <a:lstStyle/>
          <a:p>
            <a:endParaRPr lang="en-IN" dirty="0"/>
          </a:p>
        </p:txBody>
      </p:sp>
      <p:sp>
        <p:nvSpPr>
          <p:cNvPr id="4" name="Slide Number Placeholder 3">
            <a:extLst>
              <a:ext uri="{FF2B5EF4-FFF2-40B4-BE49-F238E27FC236}">
                <a16:creationId xmlns:a16="http://schemas.microsoft.com/office/drawing/2014/main" id="{8946F8F7-BB9E-5751-BFC5-6A74BDEBE6B5}"/>
              </a:ext>
            </a:extLst>
          </p:cNvPr>
          <p:cNvSpPr>
            <a:spLocks noGrp="1"/>
          </p:cNvSpPr>
          <p:nvPr>
            <p:ph type="sldNum" sz="quarter" idx="5"/>
          </p:nvPr>
        </p:nvSpPr>
        <p:spPr/>
        <p:txBody>
          <a:bodyPr/>
          <a:lstStyle/>
          <a:p>
            <a:fld id="{B63359F2-43EF-4812-9DC0-98C0B1A40681}" type="slidenum">
              <a:rPr lang="en-US" smtClean="0"/>
              <a:t>4</a:t>
            </a:fld>
            <a:endParaRPr lang="en-US" dirty="0"/>
          </a:p>
        </p:txBody>
      </p:sp>
    </p:spTree>
    <p:extLst>
      <p:ext uri="{BB962C8B-B14F-4D97-AF65-F5344CB8AC3E}">
        <p14:creationId xmlns:p14="http://schemas.microsoft.com/office/powerpoint/2010/main" val="18109097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DEDB5C-D817-44CC-6E17-F863FB91C91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26144F8-15A2-3F98-DF76-148F6814061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FFEF3AE-8DF4-A05A-28DE-D8BD978F51EF}"/>
              </a:ext>
            </a:extLst>
          </p:cNvPr>
          <p:cNvSpPr>
            <a:spLocks noGrp="1"/>
          </p:cNvSpPr>
          <p:nvPr>
            <p:ph type="body" idx="1"/>
          </p:nvPr>
        </p:nvSpPr>
        <p:spPr/>
        <p:txBody>
          <a:bodyPr/>
          <a:lstStyle/>
          <a:p>
            <a:endParaRPr lang="en-IN" dirty="0"/>
          </a:p>
        </p:txBody>
      </p:sp>
      <p:sp>
        <p:nvSpPr>
          <p:cNvPr id="4" name="Slide Number Placeholder 3">
            <a:extLst>
              <a:ext uri="{FF2B5EF4-FFF2-40B4-BE49-F238E27FC236}">
                <a16:creationId xmlns:a16="http://schemas.microsoft.com/office/drawing/2014/main" id="{F26FDCC0-296C-951B-D787-51FAEFCE9763}"/>
              </a:ext>
            </a:extLst>
          </p:cNvPr>
          <p:cNvSpPr>
            <a:spLocks noGrp="1"/>
          </p:cNvSpPr>
          <p:nvPr>
            <p:ph type="sldNum" sz="quarter" idx="5"/>
          </p:nvPr>
        </p:nvSpPr>
        <p:spPr/>
        <p:txBody>
          <a:bodyPr/>
          <a:lstStyle/>
          <a:p>
            <a:fld id="{B63359F2-43EF-4812-9DC0-98C0B1A40681}" type="slidenum">
              <a:rPr lang="en-US" smtClean="0"/>
              <a:t>56</a:t>
            </a:fld>
            <a:endParaRPr lang="en-US" dirty="0"/>
          </a:p>
        </p:txBody>
      </p:sp>
    </p:spTree>
    <p:extLst>
      <p:ext uri="{BB962C8B-B14F-4D97-AF65-F5344CB8AC3E}">
        <p14:creationId xmlns:p14="http://schemas.microsoft.com/office/powerpoint/2010/main" val="218930178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5937A3-5C10-2743-DC61-669ABF3DD3C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750E0A6-C5BF-A59B-484F-538A758D1A6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F9BCC95-1735-DF83-E8F3-C7519B94EDA4}"/>
              </a:ext>
            </a:extLst>
          </p:cNvPr>
          <p:cNvSpPr>
            <a:spLocks noGrp="1"/>
          </p:cNvSpPr>
          <p:nvPr>
            <p:ph type="body" idx="1"/>
          </p:nvPr>
        </p:nvSpPr>
        <p:spPr/>
        <p:txBody>
          <a:bodyPr/>
          <a:lstStyle/>
          <a:p>
            <a:endParaRPr lang="en-IN" dirty="0"/>
          </a:p>
        </p:txBody>
      </p:sp>
      <p:sp>
        <p:nvSpPr>
          <p:cNvPr id="4" name="Slide Number Placeholder 3">
            <a:extLst>
              <a:ext uri="{FF2B5EF4-FFF2-40B4-BE49-F238E27FC236}">
                <a16:creationId xmlns:a16="http://schemas.microsoft.com/office/drawing/2014/main" id="{4B235942-9B63-BC34-64EC-E1632DA61FA3}"/>
              </a:ext>
            </a:extLst>
          </p:cNvPr>
          <p:cNvSpPr>
            <a:spLocks noGrp="1"/>
          </p:cNvSpPr>
          <p:nvPr>
            <p:ph type="sldNum" sz="quarter" idx="5"/>
          </p:nvPr>
        </p:nvSpPr>
        <p:spPr/>
        <p:txBody>
          <a:bodyPr/>
          <a:lstStyle/>
          <a:p>
            <a:fld id="{B63359F2-43EF-4812-9DC0-98C0B1A40681}" type="slidenum">
              <a:rPr lang="en-US" smtClean="0"/>
              <a:t>57</a:t>
            </a:fld>
            <a:endParaRPr lang="en-US" dirty="0"/>
          </a:p>
        </p:txBody>
      </p:sp>
    </p:spTree>
    <p:extLst>
      <p:ext uri="{BB962C8B-B14F-4D97-AF65-F5344CB8AC3E}">
        <p14:creationId xmlns:p14="http://schemas.microsoft.com/office/powerpoint/2010/main" val="321419766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40AEB4-573B-B401-57DD-83F8EBDDB0B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9DB3636-ADC1-E5D9-8407-0D13F60E4C8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D2C0ACA-A9AE-2455-941C-E3C5ED472BE1}"/>
              </a:ext>
            </a:extLst>
          </p:cNvPr>
          <p:cNvSpPr>
            <a:spLocks noGrp="1"/>
          </p:cNvSpPr>
          <p:nvPr>
            <p:ph type="body" idx="1"/>
          </p:nvPr>
        </p:nvSpPr>
        <p:spPr/>
        <p:txBody>
          <a:bodyPr/>
          <a:lstStyle/>
          <a:p>
            <a:endParaRPr lang="en-IN" dirty="0"/>
          </a:p>
        </p:txBody>
      </p:sp>
      <p:sp>
        <p:nvSpPr>
          <p:cNvPr id="4" name="Slide Number Placeholder 3">
            <a:extLst>
              <a:ext uri="{FF2B5EF4-FFF2-40B4-BE49-F238E27FC236}">
                <a16:creationId xmlns:a16="http://schemas.microsoft.com/office/drawing/2014/main" id="{14249F86-B50E-8D8A-C99C-4C6903D006B2}"/>
              </a:ext>
            </a:extLst>
          </p:cNvPr>
          <p:cNvSpPr>
            <a:spLocks noGrp="1"/>
          </p:cNvSpPr>
          <p:nvPr>
            <p:ph type="sldNum" sz="quarter" idx="5"/>
          </p:nvPr>
        </p:nvSpPr>
        <p:spPr/>
        <p:txBody>
          <a:bodyPr/>
          <a:lstStyle/>
          <a:p>
            <a:fld id="{B63359F2-43EF-4812-9DC0-98C0B1A40681}" type="slidenum">
              <a:rPr lang="en-US" smtClean="0"/>
              <a:t>58</a:t>
            </a:fld>
            <a:endParaRPr lang="en-US" dirty="0"/>
          </a:p>
        </p:txBody>
      </p:sp>
    </p:spTree>
    <p:extLst>
      <p:ext uri="{BB962C8B-B14F-4D97-AF65-F5344CB8AC3E}">
        <p14:creationId xmlns:p14="http://schemas.microsoft.com/office/powerpoint/2010/main" val="250137525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2185B3-0D55-225E-DB00-F19C6C9254C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48A2306-EFCB-C847-75EA-13A11DF617E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2D673F1-2C3E-CC9F-77FD-FD9060D5F0C4}"/>
              </a:ext>
            </a:extLst>
          </p:cNvPr>
          <p:cNvSpPr>
            <a:spLocks noGrp="1"/>
          </p:cNvSpPr>
          <p:nvPr>
            <p:ph type="body" idx="1"/>
          </p:nvPr>
        </p:nvSpPr>
        <p:spPr/>
        <p:txBody>
          <a:bodyPr/>
          <a:lstStyle/>
          <a:p>
            <a:endParaRPr lang="en-IN" dirty="0"/>
          </a:p>
        </p:txBody>
      </p:sp>
      <p:sp>
        <p:nvSpPr>
          <p:cNvPr id="4" name="Slide Number Placeholder 3">
            <a:extLst>
              <a:ext uri="{FF2B5EF4-FFF2-40B4-BE49-F238E27FC236}">
                <a16:creationId xmlns:a16="http://schemas.microsoft.com/office/drawing/2014/main" id="{9672F60A-2DDD-80DD-7F28-498539AD33F0}"/>
              </a:ext>
            </a:extLst>
          </p:cNvPr>
          <p:cNvSpPr>
            <a:spLocks noGrp="1"/>
          </p:cNvSpPr>
          <p:nvPr>
            <p:ph type="sldNum" sz="quarter" idx="5"/>
          </p:nvPr>
        </p:nvSpPr>
        <p:spPr/>
        <p:txBody>
          <a:bodyPr/>
          <a:lstStyle/>
          <a:p>
            <a:fld id="{B63359F2-43EF-4812-9DC0-98C0B1A40681}" type="slidenum">
              <a:rPr lang="en-US" smtClean="0"/>
              <a:t>59</a:t>
            </a:fld>
            <a:endParaRPr lang="en-US" dirty="0"/>
          </a:p>
        </p:txBody>
      </p:sp>
    </p:spTree>
    <p:extLst>
      <p:ext uri="{BB962C8B-B14F-4D97-AF65-F5344CB8AC3E}">
        <p14:creationId xmlns:p14="http://schemas.microsoft.com/office/powerpoint/2010/main" val="331685307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3DA592-1733-DC6A-568E-EC5F800B781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9536B26-F6D0-B881-FA52-5D8C10CF6A2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76FB9FF-E767-7305-95E2-5F45CB9705CB}"/>
              </a:ext>
            </a:extLst>
          </p:cNvPr>
          <p:cNvSpPr>
            <a:spLocks noGrp="1"/>
          </p:cNvSpPr>
          <p:nvPr>
            <p:ph type="body" idx="1"/>
          </p:nvPr>
        </p:nvSpPr>
        <p:spPr/>
        <p:txBody>
          <a:bodyPr/>
          <a:lstStyle/>
          <a:p>
            <a:endParaRPr lang="en-IN" dirty="0"/>
          </a:p>
        </p:txBody>
      </p:sp>
      <p:sp>
        <p:nvSpPr>
          <p:cNvPr id="4" name="Slide Number Placeholder 3">
            <a:extLst>
              <a:ext uri="{FF2B5EF4-FFF2-40B4-BE49-F238E27FC236}">
                <a16:creationId xmlns:a16="http://schemas.microsoft.com/office/drawing/2014/main" id="{0462154C-6B19-2ACB-7176-79EEB849047E}"/>
              </a:ext>
            </a:extLst>
          </p:cNvPr>
          <p:cNvSpPr>
            <a:spLocks noGrp="1"/>
          </p:cNvSpPr>
          <p:nvPr>
            <p:ph type="sldNum" sz="quarter" idx="5"/>
          </p:nvPr>
        </p:nvSpPr>
        <p:spPr/>
        <p:txBody>
          <a:bodyPr/>
          <a:lstStyle/>
          <a:p>
            <a:fld id="{B63359F2-43EF-4812-9DC0-98C0B1A40681}" type="slidenum">
              <a:rPr lang="en-US" smtClean="0"/>
              <a:t>60</a:t>
            </a:fld>
            <a:endParaRPr lang="en-US" dirty="0"/>
          </a:p>
        </p:txBody>
      </p:sp>
    </p:spTree>
    <p:extLst>
      <p:ext uri="{BB962C8B-B14F-4D97-AF65-F5344CB8AC3E}">
        <p14:creationId xmlns:p14="http://schemas.microsoft.com/office/powerpoint/2010/main" val="258321638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B36777-B79B-E40F-4A35-8E140867B34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E043935-D27B-15B9-B21F-13FE2BCFBD9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1BF3873-B20C-0C35-414A-DBBDD91BEB2C}"/>
              </a:ext>
            </a:extLst>
          </p:cNvPr>
          <p:cNvSpPr>
            <a:spLocks noGrp="1"/>
          </p:cNvSpPr>
          <p:nvPr>
            <p:ph type="body" idx="1"/>
          </p:nvPr>
        </p:nvSpPr>
        <p:spPr/>
        <p:txBody>
          <a:bodyPr/>
          <a:lstStyle/>
          <a:p>
            <a:endParaRPr lang="en-IN" dirty="0"/>
          </a:p>
        </p:txBody>
      </p:sp>
      <p:sp>
        <p:nvSpPr>
          <p:cNvPr id="4" name="Slide Number Placeholder 3">
            <a:extLst>
              <a:ext uri="{FF2B5EF4-FFF2-40B4-BE49-F238E27FC236}">
                <a16:creationId xmlns:a16="http://schemas.microsoft.com/office/drawing/2014/main" id="{92133F5D-37E3-6347-FF78-332581CBE549}"/>
              </a:ext>
            </a:extLst>
          </p:cNvPr>
          <p:cNvSpPr>
            <a:spLocks noGrp="1"/>
          </p:cNvSpPr>
          <p:nvPr>
            <p:ph type="sldNum" sz="quarter" idx="5"/>
          </p:nvPr>
        </p:nvSpPr>
        <p:spPr/>
        <p:txBody>
          <a:bodyPr/>
          <a:lstStyle/>
          <a:p>
            <a:fld id="{B63359F2-43EF-4812-9DC0-98C0B1A40681}" type="slidenum">
              <a:rPr lang="en-US" smtClean="0"/>
              <a:t>61</a:t>
            </a:fld>
            <a:endParaRPr lang="en-US" dirty="0"/>
          </a:p>
        </p:txBody>
      </p:sp>
    </p:spTree>
    <p:extLst>
      <p:ext uri="{BB962C8B-B14F-4D97-AF65-F5344CB8AC3E}">
        <p14:creationId xmlns:p14="http://schemas.microsoft.com/office/powerpoint/2010/main" val="308165676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dirty="0"/>
              <a:t>IIT Delhi Preprints indexed by Scopus.</a:t>
            </a:r>
          </a:p>
        </p:txBody>
      </p:sp>
      <p:sp>
        <p:nvSpPr>
          <p:cNvPr id="4" name="Slide Number Placeholder 3"/>
          <p:cNvSpPr>
            <a:spLocks noGrp="1"/>
          </p:cNvSpPr>
          <p:nvPr>
            <p:ph type="sldNum" sz="quarter" idx="5"/>
          </p:nvPr>
        </p:nvSpPr>
        <p:spPr/>
        <p:txBody>
          <a:bodyPr/>
          <a:lstStyle/>
          <a:p>
            <a:fld id="{B63359F2-43EF-4812-9DC0-98C0B1A40681}" type="slidenum">
              <a:rPr lang="en-US" smtClean="0"/>
              <a:t>63</a:t>
            </a:fld>
            <a:endParaRPr lang="en-US" dirty="0"/>
          </a:p>
        </p:txBody>
      </p:sp>
    </p:spTree>
    <p:extLst>
      <p:ext uri="{BB962C8B-B14F-4D97-AF65-F5344CB8AC3E}">
        <p14:creationId xmlns:p14="http://schemas.microsoft.com/office/powerpoint/2010/main" val="102095783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These are some of the popular globally available Preprint Repositories in different domains.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IN" dirty="0"/>
          </a:p>
          <a:p>
            <a:pPr marL="0" marR="0" lvl="0" indent="0" algn="l" defTabSz="914400" rtl="0" eaLnBrk="1" fontAlgn="auto" latinLnBrk="0" hangingPunct="1">
              <a:lnSpc>
                <a:spcPct val="100000"/>
              </a:lnSpc>
              <a:spcBef>
                <a:spcPts val="0"/>
              </a:spcBef>
              <a:spcAft>
                <a:spcPts val="0"/>
              </a:spcAft>
              <a:buClrTx/>
              <a:buSzTx/>
              <a:buFontTx/>
              <a:buNone/>
              <a:tabLst/>
              <a:defRPr/>
            </a:pPr>
            <a:r>
              <a:rPr lang="en-IN" dirty="0"/>
              <a:t>Scooping risk:  Risk of someone copying the contents and publishing with his/her Mostly there are benefits, but there are challenges as well while using the Preprint Servers</a:t>
            </a:r>
          </a:p>
          <a:p>
            <a:r>
              <a:rPr lang="en-IN" dirty="0"/>
              <a:t>me (academic or research risk).</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IN" dirty="0"/>
          </a:p>
          <a:p>
            <a:endParaRPr lang="en-IN" dirty="0"/>
          </a:p>
          <a:p>
            <a:endParaRPr lang="en-IN" dirty="0"/>
          </a:p>
        </p:txBody>
      </p:sp>
      <p:sp>
        <p:nvSpPr>
          <p:cNvPr id="4" name="Slide Number Placeholder 3"/>
          <p:cNvSpPr>
            <a:spLocks noGrp="1"/>
          </p:cNvSpPr>
          <p:nvPr>
            <p:ph type="sldNum" sz="quarter" idx="5"/>
          </p:nvPr>
        </p:nvSpPr>
        <p:spPr/>
        <p:txBody>
          <a:bodyPr/>
          <a:lstStyle/>
          <a:p>
            <a:fld id="{B63359F2-43EF-4812-9DC0-98C0B1A40681}" type="slidenum">
              <a:rPr lang="en-US" smtClean="0"/>
              <a:t>64</a:t>
            </a:fld>
            <a:endParaRPr lang="en-US" dirty="0"/>
          </a:p>
        </p:txBody>
      </p:sp>
    </p:spTree>
    <p:extLst>
      <p:ext uri="{BB962C8B-B14F-4D97-AF65-F5344CB8AC3E}">
        <p14:creationId xmlns:p14="http://schemas.microsoft.com/office/powerpoint/2010/main" val="149968297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FD6C96-BF51-470B-EA95-B996068E8B7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4CBA01A-88DC-0EA8-1857-BBAA5D2DB02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F8A8848-157B-F560-2DAF-A2D910D3C3F6}"/>
              </a:ext>
            </a:extLst>
          </p:cNvPr>
          <p:cNvSpPr>
            <a:spLocks noGrp="1"/>
          </p:cNvSpPr>
          <p:nvPr>
            <p:ph type="body" idx="1"/>
          </p:nvPr>
        </p:nvSpPr>
        <p:spPr/>
        <p:txBody>
          <a:bodyPr/>
          <a:lstStyle/>
          <a:p>
            <a:endParaRPr lang="en-IN" dirty="0"/>
          </a:p>
        </p:txBody>
      </p:sp>
      <p:sp>
        <p:nvSpPr>
          <p:cNvPr id="4" name="Slide Number Placeholder 3">
            <a:extLst>
              <a:ext uri="{FF2B5EF4-FFF2-40B4-BE49-F238E27FC236}">
                <a16:creationId xmlns:a16="http://schemas.microsoft.com/office/drawing/2014/main" id="{D60C8B73-C8DA-F3F5-B1CA-078275A07E4B}"/>
              </a:ext>
            </a:extLst>
          </p:cNvPr>
          <p:cNvSpPr>
            <a:spLocks noGrp="1"/>
          </p:cNvSpPr>
          <p:nvPr>
            <p:ph type="sldNum" sz="quarter" idx="5"/>
          </p:nvPr>
        </p:nvSpPr>
        <p:spPr/>
        <p:txBody>
          <a:bodyPr/>
          <a:lstStyle/>
          <a:p>
            <a:fld id="{B63359F2-43EF-4812-9DC0-98C0B1A40681}" type="slidenum">
              <a:rPr lang="en-US" smtClean="0"/>
              <a:t>65</a:t>
            </a:fld>
            <a:endParaRPr lang="en-US" dirty="0"/>
          </a:p>
        </p:txBody>
      </p:sp>
    </p:spTree>
    <p:extLst>
      <p:ext uri="{BB962C8B-B14F-4D97-AF65-F5344CB8AC3E}">
        <p14:creationId xmlns:p14="http://schemas.microsoft.com/office/powerpoint/2010/main" val="232253026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5"/>
          </p:nvPr>
        </p:nvSpPr>
        <p:spPr/>
        <p:txBody>
          <a:bodyPr/>
          <a:lstStyle/>
          <a:p>
            <a:fld id="{B63359F2-43EF-4812-9DC0-98C0B1A40681}" type="slidenum">
              <a:rPr lang="en-US" smtClean="0"/>
              <a:t>66</a:t>
            </a:fld>
            <a:endParaRPr lang="en-US" dirty="0"/>
          </a:p>
        </p:txBody>
      </p:sp>
    </p:spTree>
    <p:extLst>
      <p:ext uri="{BB962C8B-B14F-4D97-AF65-F5344CB8AC3E}">
        <p14:creationId xmlns:p14="http://schemas.microsoft.com/office/powerpoint/2010/main" val="12074785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5"/>
          </p:nvPr>
        </p:nvSpPr>
        <p:spPr/>
        <p:txBody>
          <a:bodyPr/>
          <a:lstStyle/>
          <a:p>
            <a:fld id="{F3A7CB76-6804-42B4-B334-A4ADBAE866EC}" type="slidenum">
              <a:rPr lang="en-IN" smtClean="0"/>
              <a:t>9</a:t>
            </a:fld>
            <a:endParaRPr lang="en-IN" dirty="0"/>
          </a:p>
        </p:txBody>
      </p:sp>
    </p:spTree>
    <p:extLst>
      <p:ext uri="{BB962C8B-B14F-4D97-AF65-F5344CB8AC3E}">
        <p14:creationId xmlns:p14="http://schemas.microsoft.com/office/powerpoint/2010/main" val="13303443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1B8ED6-8C58-5F06-9547-225B38F0744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89A19AD-FF57-F20D-7BF0-DF2FEAC0C8B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DA1754B-79BC-DE6C-753B-F578ECDED59C}"/>
              </a:ext>
            </a:extLst>
          </p:cNvPr>
          <p:cNvSpPr>
            <a:spLocks noGrp="1"/>
          </p:cNvSpPr>
          <p:nvPr>
            <p:ph type="body" idx="1"/>
          </p:nvPr>
        </p:nvSpPr>
        <p:spPr/>
        <p:txBody>
          <a:bodyPr/>
          <a:lstStyle/>
          <a:p>
            <a:endParaRPr lang="en-IN" dirty="0"/>
          </a:p>
        </p:txBody>
      </p:sp>
      <p:sp>
        <p:nvSpPr>
          <p:cNvPr id="4" name="Slide Number Placeholder 3">
            <a:extLst>
              <a:ext uri="{FF2B5EF4-FFF2-40B4-BE49-F238E27FC236}">
                <a16:creationId xmlns:a16="http://schemas.microsoft.com/office/drawing/2014/main" id="{3CD8E0C2-8FD5-F844-57EC-1D2DE01D4A43}"/>
              </a:ext>
            </a:extLst>
          </p:cNvPr>
          <p:cNvSpPr>
            <a:spLocks noGrp="1"/>
          </p:cNvSpPr>
          <p:nvPr>
            <p:ph type="sldNum" sz="quarter" idx="5"/>
          </p:nvPr>
        </p:nvSpPr>
        <p:spPr/>
        <p:txBody>
          <a:bodyPr/>
          <a:lstStyle/>
          <a:p>
            <a:fld id="{B63359F2-43EF-4812-9DC0-98C0B1A40681}" type="slidenum">
              <a:rPr lang="en-US" smtClean="0"/>
              <a:t>67</a:t>
            </a:fld>
            <a:endParaRPr lang="en-US" dirty="0"/>
          </a:p>
        </p:txBody>
      </p:sp>
    </p:spTree>
    <p:extLst>
      <p:ext uri="{BB962C8B-B14F-4D97-AF65-F5344CB8AC3E}">
        <p14:creationId xmlns:p14="http://schemas.microsoft.com/office/powerpoint/2010/main" val="366541932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dirty="0"/>
              <a:t>https://sfdora.org/2025/06/17/rra-in-india-2/</a:t>
            </a:r>
          </a:p>
        </p:txBody>
      </p:sp>
      <p:sp>
        <p:nvSpPr>
          <p:cNvPr id="4" name="Slide Number Placeholder 3"/>
          <p:cNvSpPr>
            <a:spLocks noGrp="1"/>
          </p:cNvSpPr>
          <p:nvPr>
            <p:ph type="sldNum" sz="quarter" idx="5"/>
          </p:nvPr>
        </p:nvSpPr>
        <p:spPr/>
        <p:txBody>
          <a:bodyPr/>
          <a:lstStyle/>
          <a:p>
            <a:fld id="{B63359F2-43EF-4812-9DC0-98C0B1A40681}" type="slidenum">
              <a:rPr lang="en-US" smtClean="0"/>
              <a:t>68</a:t>
            </a:fld>
            <a:endParaRPr lang="en-US" dirty="0"/>
          </a:p>
        </p:txBody>
      </p:sp>
    </p:spTree>
    <p:extLst>
      <p:ext uri="{BB962C8B-B14F-4D97-AF65-F5344CB8AC3E}">
        <p14:creationId xmlns:p14="http://schemas.microsoft.com/office/powerpoint/2010/main" val="312752621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D2EE5E-C64A-4D05-AB7F-9856D30167E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90A8B8F-B831-5B7D-A4DA-F88502DF4C8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F778407-FD43-1C54-E561-0D65952B8ACC}"/>
              </a:ext>
            </a:extLst>
          </p:cNvPr>
          <p:cNvSpPr>
            <a:spLocks noGrp="1"/>
          </p:cNvSpPr>
          <p:nvPr>
            <p:ph type="body" idx="1"/>
          </p:nvPr>
        </p:nvSpPr>
        <p:spPr/>
        <p:txBody>
          <a:bodyPr/>
          <a:lstStyle/>
          <a:p>
            <a:endParaRPr lang="en-IN" dirty="0"/>
          </a:p>
        </p:txBody>
      </p:sp>
      <p:sp>
        <p:nvSpPr>
          <p:cNvPr id="4" name="Slide Number Placeholder 3">
            <a:extLst>
              <a:ext uri="{FF2B5EF4-FFF2-40B4-BE49-F238E27FC236}">
                <a16:creationId xmlns:a16="http://schemas.microsoft.com/office/drawing/2014/main" id="{64D1EEE4-F342-CEFF-A0A6-6975D12DCDBD}"/>
              </a:ext>
            </a:extLst>
          </p:cNvPr>
          <p:cNvSpPr>
            <a:spLocks noGrp="1"/>
          </p:cNvSpPr>
          <p:nvPr>
            <p:ph type="sldNum" sz="quarter" idx="5"/>
          </p:nvPr>
        </p:nvSpPr>
        <p:spPr/>
        <p:txBody>
          <a:bodyPr/>
          <a:lstStyle/>
          <a:p>
            <a:fld id="{B63359F2-43EF-4812-9DC0-98C0B1A40681}" type="slidenum">
              <a:rPr lang="en-US" smtClean="0"/>
              <a:t>69</a:t>
            </a:fld>
            <a:endParaRPr lang="en-US" dirty="0"/>
          </a:p>
        </p:txBody>
      </p:sp>
    </p:spTree>
    <p:extLst>
      <p:ext uri="{BB962C8B-B14F-4D97-AF65-F5344CB8AC3E}">
        <p14:creationId xmlns:p14="http://schemas.microsoft.com/office/powerpoint/2010/main" val="262373460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just">
              <a:buNone/>
            </a:pPr>
            <a:r>
              <a:rPr lang="en-US" sz="1200" dirty="0"/>
              <a:t>Open mindset:</a:t>
            </a:r>
          </a:p>
          <a:p>
            <a:pPr algn="just"/>
            <a:r>
              <a:rPr lang="en-US" sz="1200" dirty="0"/>
              <a:t>Inner attitude towards transparency and cooperation</a:t>
            </a:r>
          </a:p>
          <a:p>
            <a:pPr algn="just"/>
            <a:r>
              <a:rPr lang="en-US" sz="1200" dirty="0"/>
              <a:t>Willingness to contribute and share with others</a:t>
            </a:r>
          </a:p>
          <a:p>
            <a:pPr algn="just"/>
            <a:r>
              <a:rPr lang="en-US" sz="1200" dirty="0"/>
              <a:t>Responsibility and sensitivity for societal needs and well-founded decision making</a:t>
            </a:r>
          </a:p>
          <a:p>
            <a:pPr algn="just"/>
            <a:r>
              <a:rPr lang="en-US" sz="1200" dirty="0"/>
              <a:t>Adaptational skills</a:t>
            </a:r>
          </a:p>
          <a:p>
            <a:pPr algn="just"/>
            <a:r>
              <a:rPr lang="en-US" sz="1200" dirty="0"/>
              <a:t>Critical mind and willingness for discourse</a:t>
            </a:r>
          </a:p>
          <a:p>
            <a:pPr algn="just"/>
            <a:r>
              <a:rPr lang="en-US" sz="1200" dirty="0"/>
              <a:t>Openness towards the cultural change in research and research assessment criteria</a:t>
            </a:r>
          </a:p>
          <a:p>
            <a:endParaRPr lang="en-IN" dirty="0"/>
          </a:p>
        </p:txBody>
      </p:sp>
      <p:sp>
        <p:nvSpPr>
          <p:cNvPr id="4" name="Slide Number Placeholder 3"/>
          <p:cNvSpPr>
            <a:spLocks noGrp="1"/>
          </p:cNvSpPr>
          <p:nvPr>
            <p:ph type="sldNum" sz="quarter" idx="5"/>
          </p:nvPr>
        </p:nvSpPr>
        <p:spPr/>
        <p:txBody>
          <a:bodyPr/>
          <a:lstStyle/>
          <a:p>
            <a:fld id="{B63359F2-43EF-4812-9DC0-98C0B1A40681}" type="slidenum">
              <a:rPr lang="en-US" smtClean="0"/>
              <a:t>70</a:t>
            </a:fld>
            <a:endParaRPr lang="en-US" dirty="0"/>
          </a:p>
        </p:txBody>
      </p:sp>
    </p:spTree>
    <p:extLst>
      <p:ext uri="{BB962C8B-B14F-4D97-AF65-F5344CB8AC3E}">
        <p14:creationId xmlns:p14="http://schemas.microsoft.com/office/powerpoint/2010/main" val="268982397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14E644-012C-CF4F-3AEA-BF3964BF79B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27E740B-3115-C074-FE6D-FAFE4AA8DBA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4993265-30FC-1D0D-C185-BE3123E8C9C1}"/>
              </a:ext>
            </a:extLst>
          </p:cNvPr>
          <p:cNvSpPr>
            <a:spLocks noGrp="1"/>
          </p:cNvSpPr>
          <p:nvPr>
            <p:ph type="body" idx="1"/>
          </p:nvPr>
        </p:nvSpPr>
        <p:spPr/>
        <p:txBody>
          <a:bodyPr/>
          <a:lstStyle/>
          <a:p>
            <a:endParaRPr lang="en-IN" dirty="0"/>
          </a:p>
        </p:txBody>
      </p:sp>
      <p:sp>
        <p:nvSpPr>
          <p:cNvPr id="4" name="Slide Number Placeholder 3">
            <a:extLst>
              <a:ext uri="{FF2B5EF4-FFF2-40B4-BE49-F238E27FC236}">
                <a16:creationId xmlns:a16="http://schemas.microsoft.com/office/drawing/2014/main" id="{406DD3FE-0F77-4A70-F14A-C4C1496782A1}"/>
              </a:ext>
            </a:extLst>
          </p:cNvPr>
          <p:cNvSpPr>
            <a:spLocks noGrp="1"/>
          </p:cNvSpPr>
          <p:nvPr>
            <p:ph type="sldNum" sz="quarter" idx="5"/>
          </p:nvPr>
        </p:nvSpPr>
        <p:spPr/>
        <p:txBody>
          <a:bodyPr/>
          <a:lstStyle/>
          <a:p>
            <a:fld id="{92E19FE7-8CCA-4343-9D65-B2A75FFC45D5}" type="slidenum">
              <a:rPr lang="en-US" smtClean="0"/>
              <a:t>73</a:t>
            </a:fld>
            <a:endParaRPr lang="en-US"/>
          </a:p>
        </p:txBody>
      </p:sp>
    </p:spTree>
    <p:extLst>
      <p:ext uri="{BB962C8B-B14F-4D97-AF65-F5344CB8AC3E}">
        <p14:creationId xmlns:p14="http://schemas.microsoft.com/office/powerpoint/2010/main" val="346416282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5"/>
          </p:nvPr>
        </p:nvSpPr>
        <p:spPr/>
        <p:txBody>
          <a:bodyPr/>
          <a:lstStyle/>
          <a:p>
            <a:fld id="{92E19FE7-8CCA-4343-9D65-B2A75FFC45D5}" type="slidenum">
              <a:rPr lang="en-US" smtClean="0"/>
              <a:t>74</a:t>
            </a:fld>
            <a:endParaRPr lang="en-US"/>
          </a:p>
        </p:txBody>
      </p:sp>
    </p:spTree>
    <p:extLst>
      <p:ext uri="{BB962C8B-B14F-4D97-AF65-F5344CB8AC3E}">
        <p14:creationId xmlns:p14="http://schemas.microsoft.com/office/powerpoint/2010/main" val="341893017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Rectangle 2">
            <a:extLst>
              <a:ext uri="{FF2B5EF4-FFF2-40B4-BE49-F238E27FC236}">
                <a16:creationId xmlns:a16="http://schemas.microsoft.com/office/drawing/2014/main" id="{4ADF7E21-AFEA-44FC-AC56-719491127439}"/>
              </a:ext>
            </a:extLst>
          </p:cNvPr>
          <p:cNvSpPr>
            <a:spLocks noGrp="1" noRot="1" noChangeAspect="1" noChangeArrowheads="1" noTextEdit="1"/>
          </p:cNvSpPr>
          <p:nvPr>
            <p:ph type="sldImg"/>
          </p:nvPr>
        </p:nvSpPr>
        <p:spPr/>
      </p:sp>
      <p:sp>
        <p:nvSpPr>
          <p:cNvPr id="165891" name="Rectangle 3">
            <a:extLst>
              <a:ext uri="{FF2B5EF4-FFF2-40B4-BE49-F238E27FC236}">
                <a16:creationId xmlns:a16="http://schemas.microsoft.com/office/drawing/2014/main" id="{C2A93C89-DAA4-4983-B409-98B5D36985C5}"/>
              </a:ext>
            </a:extLst>
          </p:cNvPr>
          <p:cNvSpPr>
            <a:spLocks noGrp="1" noChangeArrowheads="1"/>
          </p:cNvSpPr>
          <p:nvPr>
            <p:ph type="body" idx="1"/>
          </p:nvPr>
        </p:nvSpPr>
        <p:spPr bwMode="auto">
          <a:xfrm>
            <a:off x="893763" y="4276725"/>
            <a:ext cx="4930775" cy="404971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IN" altLang="en-US">
              <a:cs typeface="Arial" panose="020B0604020202020204"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lnSpc>
                <a:spcPct val="110000"/>
              </a:lnSpc>
            </a:pPr>
            <a:r>
              <a:rPr lang="en-US" sz="1200" dirty="0"/>
              <a:t>Promoting a common understanding of open science, associated benefits and challenges, as well as diverse paths to open science</a:t>
            </a:r>
          </a:p>
          <a:p>
            <a:pPr algn="just">
              <a:lnSpc>
                <a:spcPct val="110000"/>
              </a:lnSpc>
            </a:pPr>
            <a:r>
              <a:rPr lang="en-US" sz="1200" dirty="0"/>
              <a:t>Developing an enabling policy environment for open science</a:t>
            </a:r>
          </a:p>
          <a:p>
            <a:pPr algn="just">
              <a:lnSpc>
                <a:spcPct val="110000"/>
              </a:lnSpc>
            </a:pPr>
            <a:r>
              <a:rPr lang="en-US" sz="1200" dirty="0"/>
              <a:t>Investing in open science infrastructures and services</a:t>
            </a:r>
          </a:p>
          <a:p>
            <a:pPr algn="just">
              <a:lnSpc>
                <a:spcPct val="110000"/>
              </a:lnSpc>
            </a:pPr>
            <a:r>
              <a:rPr lang="en-US" sz="1200" dirty="0"/>
              <a:t>Investing in human resources, training, education, digital literacy and capacity building for open science</a:t>
            </a:r>
          </a:p>
          <a:p>
            <a:pPr algn="just">
              <a:lnSpc>
                <a:spcPct val="110000"/>
              </a:lnSpc>
            </a:pPr>
            <a:r>
              <a:rPr lang="en-US" sz="1200" dirty="0"/>
              <a:t>Fostering a culture of open science and aligning incentives for open science</a:t>
            </a:r>
          </a:p>
          <a:p>
            <a:pPr algn="just">
              <a:lnSpc>
                <a:spcPct val="110000"/>
              </a:lnSpc>
            </a:pPr>
            <a:r>
              <a:rPr lang="en-US" sz="1200" dirty="0"/>
              <a:t>Promoting innovative approaches for open science at different stages of the scientific process</a:t>
            </a:r>
          </a:p>
          <a:p>
            <a:pPr algn="just">
              <a:lnSpc>
                <a:spcPct val="110000"/>
              </a:lnSpc>
            </a:pPr>
            <a:r>
              <a:rPr lang="en-US" sz="1200" dirty="0"/>
              <a:t>Promoting international and multi-stakeholder cooperation in the context of open science and with a view to reducing digital, technological and knowledge gaps</a:t>
            </a:r>
            <a:endParaRPr lang="en-IN" sz="1200" dirty="0"/>
          </a:p>
          <a:p>
            <a:endParaRPr lang="en-IN" dirty="0"/>
          </a:p>
        </p:txBody>
      </p:sp>
      <p:sp>
        <p:nvSpPr>
          <p:cNvPr id="4" name="Slide Number Placeholder 3"/>
          <p:cNvSpPr>
            <a:spLocks noGrp="1"/>
          </p:cNvSpPr>
          <p:nvPr>
            <p:ph type="sldNum" sz="quarter" idx="5"/>
          </p:nvPr>
        </p:nvSpPr>
        <p:spPr/>
        <p:txBody>
          <a:bodyPr/>
          <a:lstStyle/>
          <a:p>
            <a:fld id="{B63359F2-43EF-4812-9DC0-98C0B1A40681}" type="slidenum">
              <a:rPr lang="en-US" smtClean="0"/>
              <a:t>10</a:t>
            </a:fld>
            <a:endParaRPr lang="en-US" dirty="0"/>
          </a:p>
        </p:txBody>
      </p:sp>
    </p:spTree>
    <p:extLst>
      <p:ext uri="{BB962C8B-B14F-4D97-AF65-F5344CB8AC3E}">
        <p14:creationId xmlns:p14="http://schemas.microsoft.com/office/powerpoint/2010/main" val="38382891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5"/>
          </p:nvPr>
        </p:nvSpPr>
        <p:spPr/>
        <p:txBody>
          <a:bodyPr/>
          <a:lstStyle/>
          <a:p>
            <a:fld id="{F3A7CB76-6804-42B4-B334-A4ADBAE866EC}" type="slidenum">
              <a:rPr lang="en-IN" smtClean="0"/>
              <a:t>14</a:t>
            </a:fld>
            <a:endParaRPr lang="en-IN"/>
          </a:p>
        </p:txBody>
      </p:sp>
    </p:spTree>
    <p:extLst>
      <p:ext uri="{BB962C8B-B14F-4D97-AF65-F5344CB8AC3E}">
        <p14:creationId xmlns:p14="http://schemas.microsoft.com/office/powerpoint/2010/main" val="38651231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Slide Image Placeholder 1">
            <a:extLst>
              <a:ext uri="{FF2B5EF4-FFF2-40B4-BE49-F238E27FC236}">
                <a16:creationId xmlns:a16="http://schemas.microsoft.com/office/drawing/2014/main" id="{94E17AB6-9945-75EE-B729-B52051F8EDFA}"/>
              </a:ext>
            </a:extLst>
          </p:cNvPr>
          <p:cNvSpPr>
            <a:spLocks noGrp="1" noRot="1" noChangeAspect="1" noChangeArrowheads="1" noTextEdit="1"/>
          </p:cNvSpPr>
          <p:nvPr>
            <p:ph type="sldImg"/>
          </p:nvPr>
        </p:nvSpPr>
        <p:spPr/>
      </p:sp>
      <p:sp>
        <p:nvSpPr>
          <p:cNvPr id="82947" name="Notes Placeholder 2">
            <a:extLst>
              <a:ext uri="{FF2B5EF4-FFF2-40B4-BE49-F238E27FC236}">
                <a16:creationId xmlns:a16="http://schemas.microsoft.com/office/drawing/2014/main" id="{34B4641D-10F2-94E9-5EAB-8C0B8B8E70E3}"/>
              </a:ext>
            </a:extLst>
          </p:cNvPr>
          <p:cNvSpPr>
            <a:spLocks noGrp="1"/>
          </p:cNvSpPr>
          <p:nvPr>
            <p:ph type="body" idx="1"/>
          </p:nvPr>
        </p:nvSpPr>
        <p:spPr bwMode="auto">
          <a:xfrm>
            <a:off x="673100" y="4684713"/>
            <a:ext cx="5389563" cy="444182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82948" name="Slide Number Placeholder 3">
            <a:extLst>
              <a:ext uri="{FF2B5EF4-FFF2-40B4-BE49-F238E27FC236}">
                <a16:creationId xmlns:a16="http://schemas.microsoft.com/office/drawing/2014/main" id="{32D7A4C8-E360-4971-94DF-0150B8A851B9}"/>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panose="020B0604020202020204" pitchFamily="34" charset="0"/>
                <a:ea typeface="SimSun" panose="02010600030101010101" pitchFamily="2" charset="-122"/>
              </a:defRPr>
            </a:lvl1pPr>
            <a:lvl2pPr marL="742950" indent="-285750">
              <a:defRPr b="1">
                <a:solidFill>
                  <a:schemeClr val="tx1"/>
                </a:solidFill>
                <a:latin typeface="Arial" panose="020B0604020202020204" pitchFamily="34" charset="0"/>
                <a:ea typeface="SimSun" panose="02010600030101010101" pitchFamily="2" charset="-122"/>
              </a:defRPr>
            </a:lvl2pPr>
            <a:lvl3pPr marL="1143000" indent="-228600">
              <a:defRPr b="1">
                <a:solidFill>
                  <a:schemeClr val="tx1"/>
                </a:solidFill>
                <a:latin typeface="Arial" panose="020B0604020202020204" pitchFamily="34" charset="0"/>
                <a:ea typeface="SimSun" panose="02010600030101010101" pitchFamily="2" charset="-122"/>
              </a:defRPr>
            </a:lvl3pPr>
            <a:lvl4pPr marL="1600200" indent="-228600">
              <a:defRPr b="1">
                <a:solidFill>
                  <a:schemeClr val="tx1"/>
                </a:solidFill>
                <a:latin typeface="Arial" panose="020B0604020202020204" pitchFamily="34" charset="0"/>
                <a:ea typeface="SimSun" panose="02010600030101010101" pitchFamily="2" charset="-122"/>
              </a:defRPr>
            </a:lvl4pPr>
            <a:lvl5pPr marL="2057400" indent="-228600">
              <a:defRPr b="1">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SimSun" panose="02010600030101010101" pitchFamily="2" charset="-122"/>
              </a:defRPr>
            </a:lvl9pPr>
          </a:lstStyle>
          <a:p>
            <a:fld id="{3B6E0884-FB11-4C0E-94DB-7D20CCE581A8}" type="slidenum">
              <a:rPr lang="en-US" altLang="en-US" smtClean="0">
                <a:cs typeface="Arial" panose="020B0604020202020204" pitchFamily="34" charset="0"/>
              </a:rPr>
              <a:pPr/>
              <a:t>34</a:t>
            </a:fld>
            <a:endParaRPr lang="en-US" altLang="en-US">
              <a:cs typeface="Arial" panose="020B0604020202020204"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053717-34B9-66CE-B371-29034189FA8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757B9DD-FF3D-FF41-FA59-554BF49D95D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1EC3BC0-B806-A2E8-38DC-0F89724A4FBE}"/>
              </a:ext>
            </a:extLst>
          </p:cNvPr>
          <p:cNvSpPr>
            <a:spLocks noGrp="1"/>
          </p:cNvSpPr>
          <p:nvPr>
            <p:ph type="body" idx="1"/>
          </p:nvPr>
        </p:nvSpPr>
        <p:spPr/>
        <p:txBody>
          <a:bodyPr/>
          <a:lstStyle/>
          <a:p>
            <a:endParaRPr lang="en-IN" dirty="0"/>
          </a:p>
        </p:txBody>
      </p:sp>
      <p:sp>
        <p:nvSpPr>
          <p:cNvPr id="4" name="Slide Number Placeholder 3">
            <a:extLst>
              <a:ext uri="{FF2B5EF4-FFF2-40B4-BE49-F238E27FC236}">
                <a16:creationId xmlns:a16="http://schemas.microsoft.com/office/drawing/2014/main" id="{DDF9673F-F841-005B-3B77-05C28B2E0CFA}"/>
              </a:ext>
            </a:extLst>
          </p:cNvPr>
          <p:cNvSpPr>
            <a:spLocks noGrp="1"/>
          </p:cNvSpPr>
          <p:nvPr>
            <p:ph type="sldNum" sz="quarter" idx="5"/>
          </p:nvPr>
        </p:nvSpPr>
        <p:spPr/>
        <p:txBody>
          <a:bodyPr/>
          <a:lstStyle/>
          <a:p>
            <a:fld id="{B63359F2-43EF-4812-9DC0-98C0B1A40681}" type="slidenum">
              <a:rPr lang="en-US" smtClean="0"/>
              <a:t>40</a:t>
            </a:fld>
            <a:endParaRPr lang="en-US" dirty="0"/>
          </a:p>
        </p:txBody>
      </p:sp>
    </p:spTree>
    <p:extLst>
      <p:ext uri="{BB962C8B-B14F-4D97-AF65-F5344CB8AC3E}">
        <p14:creationId xmlns:p14="http://schemas.microsoft.com/office/powerpoint/2010/main" val="212128101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A3F31C-6DAD-BD07-D4CE-BBD6537E289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A543FD4-5D61-D335-AAB0-FC8626BD0FA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8EDBBC2-59D8-19B4-7BAD-0940C2DF3147}"/>
              </a:ext>
            </a:extLst>
          </p:cNvPr>
          <p:cNvSpPr>
            <a:spLocks noGrp="1"/>
          </p:cNvSpPr>
          <p:nvPr>
            <p:ph type="body" idx="1"/>
          </p:nvPr>
        </p:nvSpPr>
        <p:spPr/>
        <p:txBody>
          <a:bodyPr/>
          <a:lstStyle/>
          <a:p>
            <a:endParaRPr lang="en-IN" dirty="0"/>
          </a:p>
        </p:txBody>
      </p:sp>
      <p:sp>
        <p:nvSpPr>
          <p:cNvPr id="4" name="Slide Number Placeholder 3">
            <a:extLst>
              <a:ext uri="{FF2B5EF4-FFF2-40B4-BE49-F238E27FC236}">
                <a16:creationId xmlns:a16="http://schemas.microsoft.com/office/drawing/2014/main" id="{ECBCEA13-24AD-47D9-87A3-F6E265E16A8E}"/>
              </a:ext>
            </a:extLst>
          </p:cNvPr>
          <p:cNvSpPr>
            <a:spLocks noGrp="1"/>
          </p:cNvSpPr>
          <p:nvPr>
            <p:ph type="sldNum" sz="quarter" idx="5"/>
          </p:nvPr>
        </p:nvSpPr>
        <p:spPr/>
        <p:txBody>
          <a:bodyPr/>
          <a:lstStyle/>
          <a:p>
            <a:fld id="{B63359F2-43EF-4812-9DC0-98C0B1A40681}" type="slidenum">
              <a:rPr lang="en-US" smtClean="0"/>
              <a:t>41</a:t>
            </a:fld>
            <a:endParaRPr lang="en-US" dirty="0"/>
          </a:p>
        </p:txBody>
      </p:sp>
    </p:spTree>
    <p:extLst>
      <p:ext uri="{BB962C8B-B14F-4D97-AF65-F5344CB8AC3E}">
        <p14:creationId xmlns:p14="http://schemas.microsoft.com/office/powerpoint/2010/main" val="289472075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E7A380-7419-4B66-DE7B-A141D0430B8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1747A15-0A1C-CEC2-8A71-7354F53B414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CB166AD-B38B-853B-7DE9-C65A3B2EC3B0}"/>
              </a:ext>
            </a:extLst>
          </p:cNvPr>
          <p:cNvSpPr>
            <a:spLocks noGrp="1"/>
          </p:cNvSpPr>
          <p:nvPr>
            <p:ph type="body" idx="1"/>
          </p:nvPr>
        </p:nvSpPr>
        <p:spPr/>
        <p:txBody>
          <a:bodyPr/>
          <a:lstStyle/>
          <a:p>
            <a:endParaRPr lang="en-IN" dirty="0"/>
          </a:p>
        </p:txBody>
      </p:sp>
      <p:sp>
        <p:nvSpPr>
          <p:cNvPr id="4" name="Slide Number Placeholder 3">
            <a:extLst>
              <a:ext uri="{FF2B5EF4-FFF2-40B4-BE49-F238E27FC236}">
                <a16:creationId xmlns:a16="http://schemas.microsoft.com/office/drawing/2014/main" id="{6CAE39CF-127A-102E-B417-40D86B43DBE0}"/>
              </a:ext>
            </a:extLst>
          </p:cNvPr>
          <p:cNvSpPr>
            <a:spLocks noGrp="1"/>
          </p:cNvSpPr>
          <p:nvPr>
            <p:ph type="sldNum" sz="quarter" idx="5"/>
          </p:nvPr>
        </p:nvSpPr>
        <p:spPr/>
        <p:txBody>
          <a:bodyPr/>
          <a:lstStyle/>
          <a:p>
            <a:fld id="{B63359F2-43EF-4812-9DC0-98C0B1A40681}" type="slidenum">
              <a:rPr lang="en-US" smtClean="0"/>
              <a:t>42</a:t>
            </a:fld>
            <a:endParaRPr lang="en-US" dirty="0"/>
          </a:p>
        </p:txBody>
      </p:sp>
    </p:spTree>
    <p:extLst>
      <p:ext uri="{BB962C8B-B14F-4D97-AF65-F5344CB8AC3E}">
        <p14:creationId xmlns:p14="http://schemas.microsoft.com/office/powerpoint/2010/main" val="11500750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p:nvSpPr>
        <p:spPr>
          <a:xfrm>
            <a:off x="446534" y="3085764"/>
            <a:ext cx="11298932" cy="3338149"/>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581191" y="1020431"/>
            <a:ext cx="10993549" cy="1475013"/>
          </a:xfrm>
          <a:effectLst/>
        </p:spPr>
        <p:txBody>
          <a:bodyPr anchor="b">
            <a:normAutofit/>
          </a:bodyPr>
          <a:lstStyle>
            <a:lvl1pPr>
              <a:defRPr sz="3600">
                <a:solidFill>
                  <a:schemeClr val="tx1">
                    <a:lumMod val="75000"/>
                    <a:lumOff val="2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581194" y="2495445"/>
            <a:ext cx="10993546" cy="590321"/>
          </a:xfrm>
        </p:spPr>
        <p:txBody>
          <a:bodyPr anchor="t">
            <a:normAutofit/>
          </a:bodyPr>
          <a:lstStyle>
            <a:lvl1pPr marL="0" indent="0" algn="l">
              <a:buNone/>
              <a:defRPr sz="1600" cap="all">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8" name="Date Placeholder 7">
            <a:extLst>
              <a:ext uri="{FF2B5EF4-FFF2-40B4-BE49-F238E27FC236}">
                <a16:creationId xmlns:a16="http://schemas.microsoft.com/office/drawing/2014/main" id="{7FA0ACE7-29A8-47D3-A7D9-257B711D8023}"/>
              </a:ext>
            </a:extLst>
          </p:cNvPr>
          <p:cNvSpPr>
            <a:spLocks noGrp="1"/>
          </p:cNvSpPr>
          <p:nvPr>
            <p:ph type="dt" sz="half" idx="10"/>
          </p:nvPr>
        </p:nvSpPr>
        <p:spPr/>
        <p:txBody>
          <a:bodyPr/>
          <a:lstStyle/>
          <a:p>
            <a:r>
              <a:rPr lang="en-US"/>
              <a:t>20XX</a:t>
            </a:r>
            <a:endParaRPr lang="en-US" dirty="0"/>
          </a:p>
        </p:txBody>
      </p:sp>
      <p:sp>
        <p:nvSpPr>
          <p:cNvPr id="9" name="Footer Placeholder 8">
            <a:extLst>
              <a:ext uri="{FF2B5EF4-FFF2-40B4-BE49-F238E27FC236}">
                <a16:creationId xmlns:a16="http://schemas.microsoft.com/office/drawing/2014/main" id="{DEC604B9-52E9-4810-8359-47206518D038}"/>
              </a:ext>
            </a:extLst>
          </p:cNvPr>
          <p:cNvSpPr>
            <a:spLocks noGrp="1"/>
          </p:cNvSpPr>
          <p:nvPr>
            <p:ph type="ftr" sz="quarter" idx="11"/>
          </p:nvPr>
        </p:nvSpPr>
        <p:spPr/>
        <p:txBody>
          <a:bodyPr/>
          <a:lstStyle/>
          <a:p>
            <a:endParaRPr lang="en-US" dirty="0"/>
          </a:p>
        </p:txBody>
      </p:sp>
      <p:sp>
        <p:nvSpPr>
          <p:cNvPr id="10" name="Slide Number Placeholder 9">
            <a:extLst>
              <a:ext uri="{FF2B5EF4-FFF2-40B4-BE49-F238E27FC236}">
                <a16:creationId xmlns:a16="http://schemas.microsoft.com/office/drawing/2014/main" id="{5898A89F-CA25-400F-B05A-AECBF2517E4F}"/>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970956175"/>
      </p:ext>
    </p:extLst>
  </p:cSld>
  <p:clrMapOvr>
    <a:masterClrMapping/>
  </p:clrMapOvr>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9" name="Title 1"/>
          <p:cNvSpPr>
            <a:spLocks noGrp="1"/>
          </p:cNvSpPr>
          <p:nvPr>
            <p:ph type="title"/>
          </p:nvPr>
        </p:nvSpPr>
        <p:spPr>
          <a:xfrm>
            <a:off x="581192" y="702156"/>
            <a:ext cx="11029616" cy="1013800"/>
          </a:xfr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lvl1pPr algn="l">
              <a:defRPr/>
            </a:lvl1pPr>
            <a:lvl2pPr algn="l">
              <a:defRPr/>
            </a:lvl2pPr>
            <a:lvl3pPr algn="l">
              <a:defRPr/>
            </a:lvl3pPr>
            <a:lvl4pPr algn="l">
              <a:defRPr/>
            </a:lvl4pPr>
            <a:lvl5pPr algn="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r>
              <a:rPr lang="en-US"/>
              <a:t>20XX</a:t>
            </a:r>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194885916"/>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a:spLocks noChangeAspect="1"/>
          </p:cNvSpPr>
          <p:nvPr/>
        </p:nvSpPr>
        <p:spPr>
          <a:xfrm>
            <a:off x="8058151" y="599725"/>
            <a:ext cx="3687316" cy="5816950"/>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 name="Vertical Title 1"/>
          <p:cNvSpPr>
            <a:spLocks noGrp="1"/>
          </p:cNvSpPr>
          <p:nvPr>
            <p:ph type="title" orient="vert"/>
          </p:nvPr>
        </p:nvSpPr>
        <p:spPr>
          <a:xfrm>
            <a:off x="8204200" y="863600"/>
            <a:ext cx="3124200" cy="4807326"/>
          </a:xfrm>
        </p:spPr>
        <p:txBody>
          <a:bodyPr vert="eaVert" anchor="ctr"/>
          <a:lstStyle>
            <a:lvl1pPr>
              <a:defRPr>
                <a:solidFill>
                  <a:srgbClr val="FFFFFF"/>
                </a:solidFil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774923" y="863600"/>
            <a:ext cx="7161625" cy="4807326"/>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Rectangle 7">
            <a:extLst>
              <a:ext uri="{FF2B5EF4-FFF2-40B4-BE49-F238E27FC236}">
                <a16:creationId xmlns:a16="http://schemas.microsoft.com/office/drawing/2014/main" id="{F6423B97-A5D4-47B9-8861-73B3707A04CF}"/>
              </a:ext>
            </a:extLst>
          </p:cNvPr>
          <p:cNvSpPr/>
          <p:nvPr/>
        </p:nvSpPr>
        <p:spPr>
          <a:xfrm>
            <a:off x="446534" y="457200"/>
            <a:ext cx="3703320" cy="94997"/>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9" name="Rectangle 8">
            <a:extLst>
              <a:ext uri="{FF2B5EF4-FFF2-40B4-BE49-F238E27FC236}">
                <a16:creationId xmlns:a16="http://schemas.microsoft.com/office/drawing/2014/main" id="{1AEC0421-37B4-4481-A10D-69FDF5EC7909}"/>
              </a:ext>
            </a:extLst>
          </p:cNvPr>
          <p:cNvSpPr/>
          <p:nvPr/>
        </p:nvSpPr>
        <p:spPr>
          <a:xfrm>
            <a:off x="8042147" y="453643"/>
            <a:ext cx="3703320" cy="98554"/>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10" name="Rectangle 9">
            <a:extLst>
              <a:ext uri="{FF2B5EF4-FFF2-40B4-BE49-F238E27FC236}">
                <a16:creationId xmlns:a16="http://schemas.microsoft.com/office/drawing/2014/main" id="{5F7265B5-9F97-4F1E-99E9-74F7B7E62337}"/>
              </a:ext>
            </a:extLst>
          </p:cNvPr>
          <p:cNvSpPr/>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1" name="Date Placeholder 10">
            <a:extLst>
              <a:ext uri="{FF2B5EF4-FFF2-40B4-BE49-F238E27FC236}">
                <a16:creationId xmlns:a16="http://schemas.microsoft.com/office/drawing/2014/main" id="{5C74A470-3BD3-4F33-80E5-67E6E87FCBE7}"/>
              </a:ext>
            </a:extLst>
          </p:cNvPr>
          <p:cNvSpPr>
            <a:spLocks noGrp="1"/>
          </p:cNvSpPr>
          <p:nvPr>
            <p:ph type="dt" sz="half" idx="10"/>
          </p:nvPr>
        </p:nvSpPr>
        <p:spPr/>
        <p:txBody>
          <a:bodyPr/>
          <a:lstStyle/>
          <a:p>
            <a:r>
              <a:rPr lang="en-US"/>
              <a:t>20XX</a:t>
            </a:r>
            <a:endParaRPr lang="en-US" dirty="0"/>
          </a:p>
        </p:txBody>
      </p:sp>
      <p:sp>
        <p:nvSpPr>
          <p:cNvPr id="12" name="Footer Placeholder 11">
            <a:extLst>
              <a:ext uri="{FF2B5EF4-FFF2-40B4-BE49-F238E27FC236}">
                <a16:creationId xmlns:a16="http://schemas.microsoft.com/office/drawing/2014/main" id="{9A3A30BA-DB50-4D7D-BCDE-17D20FB354DF}"/>
              </a:ext>
            </a:extLst>
          </p:cNvPr>
          <p:cNvSpPr>
            <a:spLocks noGrp="1"/>
          </p:cNvSpPr>
          <p:nvPr>
            <p:ph type="ftr" sz="quarter" idx="11"/>
          </p:nvPr>
        </p:nvSpPr>
        <p:spPr/>
        <p:txBody>
          <a:bodyPr/>
          <a:lstStyle/>
          <a:p>
            <a:endParaRPr lang="en-US" dirty="0"/>
          </a:p>
        </p:txBody>
      </p:sp>
      <p:sp>
        <p:nvSpPr>
          <p:cNvPr id="13" name="Slide Number Placeholder 12">
            <a:extLst>
              <a:ext uri="{FF2B5EF4-FFF2-40B4-BE49-F238E27FC236}">
                <a16:creationId xmlns:a16="http://schemas.microsoft.com/office/drawing/2014/main" id="{76FF9E58-C0B2-436B-A21C-DB45A00D6515}"/>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626304563"/>
      </p:ext>
    </p:extLst>
  </p:cSld>
  <p:clrMapOvr>
    <a:masterClrMapping/>
  </p:clrMapOvr>
  <p:hf sldNum="0"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81192" y="702156"/>
            <a:ext cx="11029616" cy="1188720"/>
          </a:xfrm>
        </p:spPr>
        <p:txBody>
          <a:bodyPr/>
          <a:lstStyle/>
          <a:p>
            <a:r>
              <a:rPr lang="en-US"/>
              <a:t>Click to edit Master title style</a:t>
            </a:r>
            <a:endParaRPr lang="en-US" dirty="0"/>
          </a:p>
        </p:txBody>
      </p:sp>
      <p:sp>
        <p:nvSpPr>
          <p:cNvPr id="3" name="Content Placeholder 2"/>
          <p:cNvSpPr>
            <a:spLocks noGrp="1"/>
          </p:cNvSpPr>
          <p:nvPr>
            <p:ph idx="1"/>
          </p:nvPr>
        </p:nvSpPr>
        <p:spPr>
          <a:xfrm>
            <a:off x="581192" y="2340864"/>
            <a:ext cx="11029615" cy="363448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7">
            <a:extLst>
              <a:ext uri="{FF2B5EF4-FFF2-40B4-BE49-F238E27FC236}">
                <a16:creationId xmlns:a16="http://schemas.microsoft.com/office/drawing/2014/main" id="{770E6237-3456-439F-802D-3BA93FC7E3E5}"/>
              </a:ext>
            </a:extLst>
          </p:cNvPr>
          <p:cNvSpPr>
            <a:spLocks noGrp="1"/>
          </p:cNvSpPr>
          <p:nvPr>
            <p:ph type="dt" sz="half" idx="10"/>
          </p:nvPr>
        </p:nvSpPr>
        <p:spPr/>
        <p:txBody>
          <a:bodyPr/>
          <a:lstStyle/>
          <a:p>
            <a:r>
              <a:rPr lang="en-US"/>
              <a:t>20XX</a:t>
            </a:r>
            <a:endParaRPr lang="en-US" dirty="0"/>
          </a:p>
        </p:txBody>
      </p:sp>
      <p:sp>
        <p:nvSpPr>
          <p:cNvPr id="9" name="Footer Placeholder 8">
            <a:extLst>
              <a:ext uri="{FF2B5EF4-FFF2-40B4-BE49-F238E27FC236}">
                <a16:creationId xmlns:a16="http://schemas.microsoft.com/office/drawing/2014/main" id="{1356D3B5-6063-4A89-B88F-9D3043916FF8}"/>
              </a:ext>
            </a:extLst>
          </p:cNvPr>
          <p:cNvSpPr>
            <a:spLocks noGrp="1"/>
          </p:cNvSpPr>
          <p:nvPr>
            <p:ph type="ftr" sz="quarter" idx="11"/>
          </p:nvPr>
        </p:nvSpPr>
        <p:spPr/>
        <p:txBody>
          <a:bodyPr/>
          <a:lstStyle/>
          <a:p>
            <a:endParaRPr lang="en-US" dirty="0"/>
          </a:p>
        </p:txBody>
      </p:sp>
      <p:sp>
        <p:nvSpPr>
          <p:cNvPr id="10" name="Slide Number Placeholder 9">
            <a:extLst>
              <a:ext uri="{FF2B5EF4-FFF2-40B4-BE49-F238E27FC236}">
                <a16:creationId xmlns:a16="http://schemas.microsoft.com/office/drawing/2014/main" id="{02B78BF7-69D3-4CE0-A631-50EFD41EEEB8}"/>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952162225"/>
      </p:ext>
    </p:extLst>
  </p:cSld>
  <p:clrMapOvr>
    <a:masterClrMapping/>
  </p:clrMapOvr>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8" name="Rectangle 7"/>
          <p:cNvSpPr>
            <a:spLocks noChangeAspect="1"/>
          </p:cNvSpPr>
          <p:nvPr/>
        </p:nvSpPr>
        <p:spPr>
          <a:xfrm>
            <a:off x="447817" y="5141974"/>
            <a:ext cx="11290860" cy="125882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N"/>
          </a:p>
        </p:txBody>
      </p:sp>
      <p:sp>
        <p:nvSpPr>
          <p:cNvPr id="2" name="Title 1"/>
          <p:cNvSpPr>
            <a:spLocks noGrp="1"/>
          </p:cNvSpPr>
          <p:nvPr>
            <p:ph type="title"/>
          </p:nvPr>
        </p:nvSpPr>
        <p:spPr>
          <a:xfrm>
            <a:off x="581193" y="2393950"/>
            <a:ext cx="11029615" cy="2147467"/>
          </a:xfrm>
        </p:spPr>
        <p:txBody>
          <a:bodyPr anchor="b">
            <a:normAutofit/>
          </a:bodyPr>
          <a:lstStyle>
            <a:lvl1pPr algn="l">
              <a:defRPr sz="3600" b="0" cap="all">
                <a:solidFill>
                  <a:schemeClr val="tx1">
                    <a:lumMod val="75000"/>
                    <a:lumOff val="2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581192" y="4541417"/>
            <a:ext cx="11029615" cy="600556"/>
          </a:xfrm>
        </p:spPr>
        <p:txBody>
          <a:bodyPr anchor="t">
            <a:normAutofit/>
          </a:bodyPr>
          <a:lstStyle>
            <a:lvl1pPr marL="0" indent="0" algn="l">
              <a:buNone/>
              <a:defRPr sz="1800" cap="all">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7" name="Date Placeholder 6">
            <a:extLst>
              <a:ext uri="{FF2B5EF4-FFF2-40B4-BE49-F238E27FC236}">
                <a16:creationId xmlns:a16="http://schemas.microsoft.com/office/drawing/2014/main" id="{61582016-5696-4A93-887F-BBB3B9002FE5}"/>
              </a:ext>
            </a:extLst>
          </p:cNvPr>
          <p:cNvSpPr>
            <a:spLocks noGrp="1"/>
          </p:cNvSpPr>
          <p:nvPr>
            <p:ph type="dt" sz="half" idx="10"/>
          </p:nvPr>
        </p:nvSpPr>
        <p:spPr/>
        <p:txBody>
          <a:bodyPr/>
          <a:lstStyle/>
          <a:p>
            <a:r>
              <a:rPr lang="en-US"/>
              <a:t>20XX</a:t>
            </a:r>
            <a:endParaRPr lang="en-US" dirty="0"/>
          </a:p>
        </p:txBody>
      </p:sp>
      <p:sp>
        <p:nvSpPr>
          <p:cNvPr id="9" name="Footer Placeholder 8">
            <a:extLst>
              <a:ext uri="{FF2B5EF4-FFF2-40B4-BE49-F238E27FC236}">
                <a16:creationId xmlns:a16="http://schemas.microsoft.com/office/drawing/2014/main" id="{857CFCD5-1192-4E18-8A8F-29E153B44DA4}"/>
              </a:ext>
            </a:extLst>
          </p:cNvPr>
          <p:cNvSpPr>
            <a:spLocks noGrp="1"/>
          </p:cNvSpPr>
          <p:nvPr>
            <p:ph type="ftr" sz="quarter" idx="11"/>
          </p:nvPr>
        </p:nvSpPr>
        <p:spPr/>
        <p:txBody>
          <a:bodyPr/>
          <a:lstStyle/>
          <a:p>
            <a:endParaRPr lang="en-US" dirty="0"/>
          </a:p>
        </p:txBody>
      </p:sp>
      <p:sp>
        <p:nvSpPr>
          <p:cNvPr id="10" name="Slide Number Placeholder 9">
            <a:extLst>
              <a:ext uri="{FF2B5EF4-FFF2-40B4-BE49-F238E27FC236}">
                <a16:creationId xmlns:a16="http://schemas.microsoft.com/office/drawing/2014/main" id="{E39A109E-5018-4794-92B3-FD5E5BCD95E8}"/>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156204891"/>
      </p:ext>
    </p:extLst>
  </p:cSld>
  <p:clrMapOvr>
    <a:masterClrMapping/>
  </p:clrMapOvr>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581193" y="729658"/>
            <a:ext cx="11029616" cy="988332"/>
          </a:xfrm>
        </p:spPr>
        <p:txBody>
          <a:bodyPr/>
          <a:lstStyle/>
          <a:p>
            <a:r>
              <a:rPr lang="en-US"/>
              <a:t>Click to edit Master title style</a:t>
            </a:r>
            <a:endParaRPr lang="en-US" dirty="0"/>
          </a:p>
        </p:txBody>
      </p:sp>
      <p:sp>
        <p:nvSpPr>
          <p:cNvPr id="3" name="Content Placeholder 2"/>
          <p:cNvSpPr>
            <a:spLocks noGrp="1"/>
          </p:cNvSpPr>
          <p:nvPr>
            <p:ph sz="half" idx="1"/>
          </p:nvPr>
        </p:nvSpPr>
        <p:spPr>
          <a:xfrm>
            <a:off x="581193" y="2228003"/>
            <a:ext cx="5194767" cy="363304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416039" y="2228003"/>
            <a:ext cx="5194769" cy="363304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r>
              <a:rPr lang="en-US"/>
              <a:t>20XX</a:t>
            </a:r>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671244597"/>
      </p:ext>
    </p:extLst>
  </p:cSld>
  <p:clrMapOvr>
    <a:masterClrMapping/>
  </p:clrMapOvr>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12" name="Title 1"/>
          <p:cNvSpPr>
            <a:spLocks noGrp="1"/>
          </p:cNvSpPr>
          <p:nvPr>
            <p:ph type="title"/>
          </p:nvPr>
        </p:nvSpPr>
        <p:spPr>
          <a:xfrm>
            <a:off x="581193" y="729658"/>
            <a:ext cx="11029616" cy="988332"/>
          </a:xfrm>
        </p:spPr>
        <p:txBody>
          <a:bodyPr/>
          <a:lstStyle/>
          <a:p>
            <a:r>
              <a:rPr lang="en-US"/>
              <a:t>Click to edit Master title style</a:t>
            </a:r>
            <a:endParaRPr lang="en-US" dirty="0"/>
          </a:p>
        </p:txBody>
      </p:sp>
      <p:sp>
        <p:nvSpPr>
          <p:cNvPr id="3" name="Text Placeholder 2"/>
          <p:cNvSpPr>
            <a:spLocks noGrp="1"/>
          </p:cNvSpPr>
          <p:nvPr>
            <p:ph type="body" idx="1"/>
          </p:nvPr>
        </p:nvSpPr>
        <p:spPr>
          <a:xfrm>
            <a:off x="581191" y="2250891"/>
            <a:ext cx="5194769" cy="557784"/>
          </a:xfrm>
        </p:spPr>
        <p:txBody>
          <a:bodyPr anchor="ctr">
            <a:noAutofit/>
          </a:bodyPr>
          <a:lstStyle>
            <a:lvl1pPr marL="0" indent="0">
              <a:buNone/>
              <a:defRPr sz="2000" b="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81194" y="2926052"/>
            <a:ext cx="5194766" cy="2934999"/>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16039" y="2250892"/>
            <a:ext cx="5194770" cy="553373"/>
          </a:xfrm>
        </p:spPr>
        <p:txBody>
          <a:bodyPr anchor="ctr">
            <a:noAutofit/>
          </a:bodyPr>
          <a:lstStyle>
            <a:lvl1pPr marL="0" marR="0" indent="0" algn="l" defTabSz="457200" rtl="0" eaLnBrk="1" fontAlgn="auto" latinLnBrk="0" hangingPunct="1">
              <a:lnSpc>
                <a:spcPct val="100000"/>
              </a:lnSpc>
              <a:spcBef>
                <a:spcPct val="20000"/>
              </a:spcBef>
              <a:spcAft>
                <a:spcPts val="600"/>
              </a:spcAft>
              <a:buClr>
                <a:schemeClr val="accent1"/>
              </a:buClr>
              <a:buSzPct val="92000"/>
              <a:buFont typeface="Wingdings 2" panose="05020102010507070707" pitchFamily="18" charset="2"/>
              <a:buNone/>
              <a:tabLst/>
              <a:defRPr sz="2000" b="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marR="0" lvl="0" indent="0" algn="l" defTabSz="457200" rtl="0" eaLnBrk="1" fontAlgn="auto" latinLnBrk="0" hangingPunct="1">
              <a:lnSpc>
                <a:spcPct val="100000"/>
              </a:lnSpc>
              <a:spcBef>
                <a:spcPct val="20000"/>
              </a:spcBef>
              <a:spcAft>
                <a:spcPts val="600"/>
              </a:spcAft>
              <a:buClr>
                <a:schemeClr val="accent1"/>
              </a:buClr>
              <a:buSzPct val="92000"/>
              <a:buFont typeface="Wingdings 2" panose="05020102010507070707" pitchFamily="18" charset="2"/>
              <a:buNone/>
              <a:tabLst/>
              <a:defRPr/>
            </a:pPr>
            <a:r>
              <a:rPr lang="en-US"/>
              <a:t>Click to edit Master text styles</a:t>
            </a:r>
          </a:p>
        </p:txBody>
      </p:sp>
      <p:sp>
        <p:nvSpPr>
          <p:cNvPr id="6" name="Content Placeholder 5"/>
          <p:cNvSpPr>
            <a:spLocks noGrp="1"/>
          </p:cNvSpPr>
          <p:nvPr>
            <p:ph sz="quarter" idx="4"/>
          </p:nvPr>
        </p:nvSpPr>
        <p:spPr>
          <a:xfrm>
            <a:off x="6416037" y="2926052"/>
            <a:ext cx="5194771" cy="2934999"/>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r>
              <a:rPr lang="en-US"/>
              <a:t>20XX</a:t>
            </a:r>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735667623"/>
      </p:ext>
    </p:extLst>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8" name="Title 1"/>
          <p:cNvSpPr>
            <a:spLocks noGrp="1"/>
          </p:cNvSpPr>
          <p:nvPr>
            <p:ph type="title"/>
          </p:nvPr>
        </p:nvSpPr>
        <p:spPr>
          <a:xfrm>
            <a:off x="575894" y="729658"/>
            <a:ext cx="11029616" cy="988332"/>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r>
              <a:rPr lang="en-US"/>
              <a:t>20XX</a:t>
            </a:r>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577012705"/>
      </p:ext>
    </p:extLst>
  </p:cSld>
  <p:clrMapOvr>
    <a:masterClrMapping/>
  </p:clrMapOvr>
  <p:hf sldNum="0"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t>20XX</a:t>
            </a:r>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2963696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9" name="Rectangle 8"/>
          <p:cNvSpPr>
            <a:spLocks noChangeAspect="1"/>
          </p:cNvSpPr>
          <p:nvPr/>
        </p:nvSpPr>
        <p:spPr>
          <a:xfrm>
            <a:off x="447817" y="601200"/>
            <a:ext cx="3682723" cy="5815475"/>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767857" y="933450"/>
            <a:ext cx="3031852" cy="1722419"/>
          </a:xfrm>
        </p:spPr>
        <p:txBody>
          <a:bodyPr anchor="b">
            <a:normAutofit/>
          </a:bodyPr>
          <a:lstStyle>
            <a:lvl1pPr algn="l">
              <a:defRPr sz="24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4900928" y="1179829"/>
            <a:ext cx="6650991" cy="4658216"/>
          </a:xfrm>
        </p:spPr>
        <p:txBody>
          <a:bodyPr anchor="ctr">
            <a:normAutofit/>
          </a:bodyPr>
          <a:lstStyle>
            <a:lvl1pPr>
              <a:defRPr sz="2000">
                <a:solidFill>
                  <a:schemeClr val="tx2"/>
                </a:solidFill>
              </a:defRPr>
            </a:lvl1pPr>
            <a:lvl2pPr>
              <a:defRPr sz="1800">
                <a:solidFill>
                  <a:schemeClr val="tx2"/>
                </a:solidFill>
              </a:defRPr>
            </a:lvl2pPr>
            <a:lvl3pPr>
              <a:defRPr sz="1600">
                <a:solidFill>
                  <a:schemeClr val="tx2"/>
                </a:solidFill>
              </a:defRPr>
            </a:lvl3pPr>
            <a:lvl4pPr>
              <a:defRPr sz="1400">
                <a:solidFill>
                  <a:schemeClr val="tx2"/>
                </a:solidFill>
              </a:defRPr>
            </a:lvl4pPr>
            <a:lvl5pPr>
              <a:defRPr sz="1400">
                <a:solidFill>
                  <a:schemeClr val="tx2"/>
                </a:solidFill>
              </a:defRPr>
            </a:lvl5pPr>
            <a:lvl6pPr>
              <a:defRPr sz="1400">
                <a:solidFill>
                  <a:schemeClr val="tx2"/>
                </a:solidFill>
              </a:defRPr>
            </a:lvl6pPr>
            <a:lvl7pPr>
              <a:defRPr sz="1400">
                <a:solidFill>
                  <a:schemeClr val="tx2"/>
                </a:solidFill>
              </a:defRPr>
            </a:lvl7pPr>
            <a:lvl8pPr>
              <a:defRPr sz="1400">
                <a:solidFill>
                  <a:schemeClr val="tx2"/>
                </a:solidFill>
              </a:defRPr>
            </a:lvl8pPr>
            <a:lvl9pPr>
              <a:defRPr sz="1400">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67857" y="2836654"/>
            <a:ext cx="3031852" cy="3001392"/>
          </a:xfrm>
        </p:spPr>
        <p:txBody>
          <a:bodyPr anchor="t">
            <a:normAutofit/>
          </a:bodyPr>
          <a:lstStyle>
            <a:lvl1pPr marL="0" indent="0" algn="l">
              <a:buNone/>
              <a:defRPr sz="1600">
                <a:solidFill>
                  <a:srgbClr val="FFFFFF"/>
                </a:solidFill>
              </a:defRPr>
            </a:lvl1pPr>
            <a:lvl2pPr marL="457200" indent="0">
              <a:buNone/>
              <a:defRPr sz="11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a:extLst>
              <a:ext uri="{FF2B5EF4-FFF2-40B4-BE49-F238E27FC236}">
                <a16:creationId xmlns:a16="http://schemas.microsoft.com/office/drawing/2014/main" id="{0B919CC2-2A65-446F-B538-9E6249035445}"/>
              </a:ext>
            </a:extLst>
          </p:cNvPr>
          <p:cNvSpPr>
            <a:spLocks noGrp="1"/>
          </p:cNvSpPr>
          <p:nvPr>
            <p:ph type="dt" sz="half" idx="10"/>
          </p:nvPr>
        </p:nvSpPr>
        <p:spPr>
          <a:xfrm>
            <a:off x="7605951" y="6456916"/>
            <a:ext cx="2844799" cy="365125"/>
          </a:xfrm>
        </p:spPr>
        <p:txBody>
          <a:bodyPr/>
          <a:lstStyle/>
          <a:p>
            <a:r>
              <a:rPr lang="en-US"/>
              <a:t>20XX</a:t>
            </a:r>
            <a:endParaRPr lang="en-US" dirty="0"/>
          </a:p>
        </p:txBody>
      </p:sp>
      <p:sp>
        <p:nvSpPr>
          <p:cNvPr id="10" name="Footer Placeholder 9">
            <a:extLst>
              <a:ext uri="{FF2B5EF4-FFF2-40B4-BE49-F238E27FC236}">
                <a16:creationId xmlns:a16="http://schemas.microsoft.com/office/drawing/2014/main" id="{B72412AE-119E-4982-8B24-63365EFCA796}"/>
              </a:ext>
            </a:extLst>
          </p:cNvPr>
          <p:cNvSpPr>
            <a:spLocks noGrp="1"/>
          </p:cNvSpPr>
          <p:nvPr>
            <p:ph type="ftr" sz="quarter" idx="11"/>
          </p:nvPr>
        </p:nvSpPr>
        <p:spPr>
          <a:xfrm>
            <a:off x="581192" y="6452590"/>
            <a:ext cx="6917210" cy="365125"/>
          </a:xfrm>
        </p:spPr>
        <p:txBody>
          <a:bodyPr/>
          <a:lstStyle/>
          <a:p>
            <a:endParaRPr lang="en-US" dirty="0"/>
          </a:p>
        </p:txBody>
      </p:sp>
      <p:sp>
        <p:nvSpPr>
          <p:cNvPr id="11" name="Slide Number Placeholder 10">
            <a:extLst>
              <a:ext uri="{FF2B5EF4-FFF2-40B4-BE49-F238E27FC236}">
                <a16:creationId xmlns:a16="http://schemas.microsoft.com/office/drawing/2014/main" id="{7FC4BB19-6AD1-45CF-9F99-00B109890FAB}"/>
              </a:ext>
            </a:extLst>
          </p:cNvPr>
          <p:cNvSpPr>
            <a:spLocks noGrp="1"/>
          </p:cNvSpPr>
          <p:nvPr>
            <p:ph type="sldNum" sz="quarter" idx="12"/>
          </p:nvPr>
        </p:nvSpPr>
        <p:spPr>
          <a:xfrm>
            <a:off x="10558300" y="6456916"/>
            <a:ext cx="1052510" cy="365125"/>
          </a:xfrm>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748225535"/>
      </p:ext>
    </p:extLst>
  </p:cSld>
  <p:clrMapOvr>
    <a:masterClrMapping/>
  </p:clrMapOvr>
  <p:hf sldNum="0"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1193" y="4693389"/>
            <a:ext cx="11029616" cy="566738"/>
          </a:xfrm>
        </p:spPr>
        <p:txBody>
          <a:bodyPr anchor="b">
            <a:normAutofit/>
          </a:bodyPr>
          <a:lstStyle>
            <a:lvl1pPr algn="l">
              <a:defRPr sz="2400" b="0">
                <a:solidFill>
                  <a:schemeClr val="tx1">
                    <a:lumMod val="75000"/>
                    <a:lumOff val="25000"/>
                  </a:schemeClr>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447817" y="641350"/>
            <a:ext cx="11290859" cy="3651249"/>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581192" y="5260127"/>
            <a:ext cx="11029617" cy="998148"/>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r>
              <a:rPr lang="en-US"/>
              <a:t>20XX</a:t>
            </a:r>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433004488"/>
      </p:ext>
    </p:extLst>
  </p:cSld>
  <p:clrMapOvr>
    <a:masterClrMapping/>
  </p:clrMapOvr>
  <p:hf sldNum="0"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1192" y="705124"/>
            <a:ext cx="11029616" cy="1189554"/>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581192" y="2336002"/>
            <a:ext cx="11029616" cy="3652047"/>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05951" y="6423914"/>
            <a:ext cx="2844799" cy="365125"/>
          </a:xfrm>
          <a:prstGeom prst="rect">
            <a:avLst/>
          </a:prstGeom>
        </p:spPr>
        <p:txBody>
          <a:bodyPr vert="horz" lIns="91440" tIns="45720" rIns="91440" bIns="45720" rtlCol="0" anchor="ctr"/>
          <a:lstStyle>
            <a:lvl1pPr algn="r">
              <a:defRPr sz="900">
                <a:solidFill>
                  <a:schemeClr val="tx1">
                    <a:lumMod val="75000"/>
                    <a:lumOff val="25000"/>
                  </a:schemeClr>
                </a:solidFill>
              </a:defRPr>
            </a:lvl1pPr>
          </a:lstStyle>
          <a:p>
            <a:r>
              <a:rPr lang="en-US"/>
              <a:t>20XX</a:t>
            </a:r>
            <a:endParaRPr lang="en-US" dirty="0"/>
          </a:p>
        </p:txBody>
      </p:sp>
      <p:sp>
        <p:nvSpPr>
          <p:cNvPr id="5" name="Footer Placeholder 4"/>
          <p:cNvSpPr>
            <a:spLocks noGrp="1"/>
          </p:cNvSpPr>
          <p:nvPr>
            <p:ph type="ftr" sz="quarter" idx="3"/>
          </p:nvPr>
        </p:nvSpPr>
        <p:spPr>
          <a:xfrm>
            <a:off x="581192" y="6423914"/>
            <a:ext cx="6917210" cy="365125"/>
          </a:xfrm>
          <a:prstGeom prst="rect">
            <a:avLst/>
          </a:prstGeom>
        </p:spPr>
        <p:txBody>
          <a:bodyPr vert="horz" lIns="91440" tIns="45720" rIns="91440" bIns="45720" rtlCol="0" anchor="ctr"/>
          <a:lstStyle>
            <a:lvl1pPr algn="l">
              <a:defRPr sz="900" cap="all">
                <a:solidFill>
                  <a:schemeClr val="tx1">
                    <a:lumMod val="75000"/>
                    <a:lumOff val="25000"/>
                  </a:schemeClr>
                </a:solidFill>
              </a:defRPr>
            </a:lvl1pPr>
          </a:lstStyle>
          <a:p>
            <a:endParaRPr lang="en-US" dirty="0"/>
          </a:p>
        </p:txBody>
      </p:sp>
      <p:sp>
        <p:nvSpPr>
          <p:cNvPr id="6" name="Slide Number Placeholder 5"/>
          <p:cNvSpPr>
            <a:spLocks noGrp="1"/>
          </p:cNvSpPr>
          <p:nvPr>
            <p:ph type="sldNum" sz="quarter" idx="4"/>
          </p:nvPr>
        </p:nvSpPr>
        <p:spPr>
          <a:xfrm>
            <a:off x="10558300" y="6423914"/>
            <a:ext cx="1052510" cy="365125"/>
          </a:xfrm>
          <a:prstGeom prst="rect">
            <a:avLst/>
          </a:prstGeom>
        </p:spPr>
        <p:txBody>
          <a:bodyPr vert="horz" lIns="91440" tIns="45720" rIns="91440" bIns="45720" rtlCol="0" anchor="ctr"/>
          <a:lstStyle>
            <a:lvl1pPr algn="r">
              <a:defRPr sz="900">
                <a:solidFill>
                  <a:schemeClr val="tx1">
                    <a:lumMod val="75000"/>
                    <a:lumOff val="25000"/>
                  </a:schemeClr>
                </a:solidFill>
              </a:defRPr>
            </a:lvl1pPr>
          </a:lstStyle>
          <a:p>
            <a:fld id="{3A98EE3D-8CD1-4C3F-BD1C-C98C9596463C}" type="slidenum">
              <a:rPr lang="en-US" smtClean="0"/>
              <a:t>‹#›</a:t>
            </a:fld>
            <a:endParaRPr lang="en-US" dirty="0"/>
          </a:p>
        </p:txBody>
      </p:sp>
      <p:sp>
        <p:nvSpPr>
          <p:cNvPr id="9" name="Rectangle 8"/>
          <p:cNvSpPr/>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N"/>
          </a:p>
        </p:txBody>
      </p:sp>
      <p:sp>
        <p:nvSpPr>
          <p:cNvPr id="10" name="Rectangle 9"/>
          <p:cNvSpPr/>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N"/>
          </a:p>
        </p:txBody>
      </p:sp>
      <p:sp>
        <p:nvSpPr>
          <p:cNvPr id="11" name="Rectangle 10"/>
          <p:cNvSpPr/>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N"/>
          </a:p>
        </p:txBody>
      </p:sp>
      <p:grpSp>
        <p:nvGrpSpPr>
          <p:cNvPr id="7" name="Group 6">
            <a:extLst>
              <a:ext uri="{FF2B5EF4-FFF2-40B4-BE49-F238E27FC236}">
                <a16:creationId xmlns:a16="http://schemas.microsoft.com/office/drawing/2014/main" id="{0B1561DF-26A0-6739-95BB-64CDC4C2C6C7}"/>
              </a:ext>
            </a:extLst>
          </p:cNvPr>
          <p:cNvGrpSpPr/>
          <p:nvPr userDrawn="1"/>
        </p:nvGrpSpPr>
        <p:grpSpPr>
          <a:xfrm>
            <a:off x="428696" y="482137"/>
            <a:ext cx="11301155" cy="81191"/>
            <a:chOff x="428696" y="482137"/>
            <a:chExt cx="11301155" cy="81191"/>
          </a:xfrm>
        </p:grpSpPr>
        <p:sp>
          <p:nvSpPr>
            <p:cNvPr id="8" name="Rectangle 7">
              <a:extLst>
                <a:ext uri="{FF2B5EF4-FFF2-40B4-BE49-F238E27FC236}">
                  <a16:creationId xmlns:a16="http://schemas.microsoft.com/office/drawing/2014/main" id="{0053579F-32D7-9FD1-DC84-FA7E491BF51E}"/>
                </a:ext>
              </a:extLst>
            </p:cNvPr>
            <p:cNvSpPr/>
            <p:nvPr/>
          </p:nvSpPr>
          <p:spPr>
            <a:xfrm flipV="1">
              <a:off x="428696" y="482137"/>
              <a:ext cx="3703321" cy="81191"/>
            </a:xfrm>
            <a:prstGeom prst="rect">
              <a:avLst/>
            </a:prstGeom>
            <a:solidFill>
              <a:schemeClr val="accent3"/>
            </a:solidFill>
            <a:ln w="539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FDA544AA-CD43-1627-B3BA-3D86AE3F66BA}"/>
                </a:ext>
              </a:extLst>
            </p:cNvPr>
            <p:cNvSpPr/>
            <p:nvPr/>
          </p:nvSpPr>
          <p:spPr>
            <a:xfrm flipV="1">
              <a:off x="4235926" y="482137"/>
              <a:ext cx="3703321" cy="81191"/>
            </a:xfrm>
            <a:prstGeom prst="rect">
              <a:avLst/>
            </a:prstGeom>
            <a:solidFill>
              <a:schemeClr val="accent1"/>
            </a:solidFill>
            <a:ln w="539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38B9861A-053E-6F37-B96F-66C27B486406}"/>
                </a:ext>
              </a:extLst>
            </p:cNvPr>
            <p:cNvSpPr/>
            <p:nvPr/>
          </p:nvSpPr>
          <p:spPr>
            <a:xfrm flipV="1">
              <a:off x="8026530" y="482137"/>
              <a:ext cx="3703321" cy="81191"/>
            </a:xfrm>
            <a:prstGeom prst="rect">
              <a:avLst/>
            </a:prstGeom>
            <a:solidFill>
              <a:schemeClr val="accent4"/>
            </a:solidFill>
            <a:ln w="539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2041671247"/>
      </p:ext>
    </p:extLst>
  </p:cSld>
  <p:clrMap bg1="lt1" tx1="dk1" bg2="lt2" tx2="dk2" accent1="accent1" accent2="accent2" accent3="accent3" accent4="accent4" accent5="accent5" accent6="accent6" hlink="hlink" folHlink="folHlink"/>
  <p:sldLayoutIdLst>
    <p:sldLayoutId id="2147483800" r:id="rId1"/>
    <p:sldLayoutId id="2147483801" r:id="rId2"/>
    <p:sldLayoutId id="2147483802" r:id="rId3"/>
    <p:sldLayoutId id="2147483803" r:id="rId4"/>
    <p:sldLayoutId id="2147483804" r:id="rId5"/>
    <p:sldLayoutId id="2147483805" r:id="rId6"/>
    <p:sldLayoutId id="2147483806" r:id="rId7"/>
    <p:sldLayoutId id="2147483807" r:id="rId8"/>
    <p:sldLayoutId id="2147483808" r:id="rId9"/>
    <p:sldLayoutId id="2147483809" r:id="rId10"/>
    <p:sldLayoutId id="2147483810" r:id="rId11"/>
  </p:sldLayoutIdLst>
  <p:hf sldNum="0" hdr="0" ftr="0" dt="0"/>
  <p:txStyles>
    <p:titleStyle>
      <a:lvl1pPr algn="l" defTabSz="457200" rtl="0" eaLnBrk="1" latinLnBrk="0" hangingPunct="1">
        <a:spcBef>
          <a:spcPct val="0"/>
        </a:spcBef>
        <a:buNone/>
        <a:defRPr sz="2800" b="0" kern="1200" cap="all">
          <a:solidFill>
            <a:schemeClr val="tx1">
              <a:lumMod val="75000"/>
              <a:lumOff val="2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06000" indent="-306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800" kern="1200">
          <a:solidFill>
            <a:schemeClr val="tx1">
              <a:lumMod val="75000"/>
              <a:lumOff val="25000"/>
            </a:schemeClr>
          </a:solidFill>
          <a:latin typeface="+mn-lt"/>
          <a:ea typeface="+mn-ea"/>
          <a:cs typeface="+mn-cs"/>
        </a:defRPr>
      </a:lvl1pPr>
      <a:lvl2pPr marL="630000" indent="-306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600" kern="1200">
          <a:solidFill>
            <a:schemeClr val="tx1">
              <a:lumMod val="75000"/>
              <a:lumOff val="25000"/>
            </a:schemeClr>
          </a:solidFill>
          <a:latin typeface="+mn-lt"/>
          <a:ea typeface="+mn-ea"/>
          <a:cs typeface="+mn-cs"/>
        </a:defRPr>
      </a:lvl2pPr>
      <a:lvl3pPr marL="900000" indent="-270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400" kern="1200">
          <a:solidFill>
            <a:schemeClr val="tx1">
              <a:lumMod val="75000"/>
              <a:lumOff val="25000"/>
            </a:schemeClr>
          </a:solidFill>
          <a:latin typeface="+mn-lt"/>
          <a:ea typeface="+mn-ea"/>
          <a:cs typeface="+mn-cs"/>
        </a:defRPr>
      </a:lvl3pPr>
      <a:lvl4pPr marL="1242000" indent="-234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200" kern="1200">
          <a:solidFill>
            <a:schemeClr val="tx1">
              <a:lumMod val="75000"/>
              <a:lumOff val="25000"/>
            </a:schemeClr>
          </a:solidFill>
          <a:latin typeface="+mn-lt"/>
          <a:ea typeface="+mn-ea"/>
          <a:cs typeface="+mn-cs"/>
        </a:defRPr>
      </a:lvl4pPr>
      <a:lvl5pPr marL="1602000" indent="-234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200" kern="1200">
          <a:solidFill>
            <a:schemeClr val="tx1">
              <a:lumMod val="75000"/>
              <a:lumOff val="25000"/>
            </a:schemeClr>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hasan@library.iitd.ac.in" TargetMode="External"/><Relationship Id="rId2" Type="http://schemas.openxmlformats.org/officeDocument/2006/relationships/hyperlink" Target="https://web.iitd.ac.in/~hasan" TargetMode="Externa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36.xml.rels><?xml version="1.0" encoding="UTF-8" standalone="yes"?>
<Relationships xmlns="http://schemas.openxmlformats.org/package/2006/relationships"><Relationship Id="rId3" Type="http://schemas.microsoft.com/office/2014/relationships/chartEx" Target="../charts/chartEx1.xml"/><Relationship Id="rId2" Type="http://schemas.openxmlformats.org/officeDocument/2006/relationships/chart" Target="../charts/chart1.xml"/><Relationship Id="rId1" Type="http://schemas.openxmlformats.org/officeDocument/2006/relationships/slideLayout" Target="../slideLayouts/slideLayout2.xml"/><Relationship Id="rId4" Type="http://schemas.openxmlformats.org/officeDocument/2006/relationships/image" Target="../media/image310.png"/></Relationships>
</file>

<file path=ppt/slides/_rels/slide37.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38.png"/><Relationship Id="rId4" Type="http://schemas.openxmlformats.org/officeDocument/2006/relationships/image" Target="../media/image37.png"/></Relationships>
</file>

<file path=ppt/slides/_rels/slide4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 Id="rId5" Type="http://schemas.openxmlformats.org/officeDocument/2006/relationships/image" Target="../media/image42.png"/><Relationship Id="rId4" Type="http://schemas.openxmlformats.org/officeDocument/2006/relationships/image" Target="../media/image41.png"/></Relationships>
</file>

<file path=ppt/slides/_rels/slide44.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46.xml.rels><?xml version="1.0" encoding="UTF-8" standalone="yes"?>
<Relationships xmlns="http://schemas.openxmlformats.org/package/2006/relationships"><Relationship Id="rId8" Type="http://schemas.openxmlformats.org/officeDocument/2006/relationships/image" Target="../media/image57.png"/><Relationship Id="rId13" Type="http://schemas.openxmlformats.org/officeDocument/2006/relationships/image" Target="../media/image62.png"/><Relationship Id="rId18" Type="http://schemas.openxmlformats.org/officeDocument/2006/relationships/hyperlink" Target="https://staff.ki.se/research-support/research-data-management/plan-your-research-data-management/the-fair-principles" TargetMode="External"/><Relationship Id="rId3" Type="http://schemas.openxmlformats.org/officeDocument/2006/relationships/image" Target="../media/image52.png"/><Relationship Id="rId7" Type="http://schemas.openxmlformats.org/officeDocument/2006/relationships/image" Target="../media/image56.png"/><Relationship Id="rId12" Type="http://schemas.openxmlformats.org/officeDocument/2006/relationships/image" Target="../media/image61.png"/><Relationship Id="rId17" Type="http://schemas.openxmlformats.org/officeDocument/2006/relationships/image" Target="../media/image66.png"/><Relationship Id="rId2" Type="http://schemas.openxmlformats.org/officeDocument/2006/relationships/notesSlide" Target="../notesSlides/notesSlide10.xml"/><Relationship Id="rId16" Type="http://schemas.openxmlformats.org/officeDocument/2006/relationships/image" Target="../media/image65.png"/><Relationship Id="rId1" Type="http://schemas.openxmlformats.org/officeDocument/2006/relationships/slideLayout" Target="../slideLayouts/slideLayout2.xml"/><Relationship Id="rId6" Type="http://schemas.openxmlformats.org/officeDocument/2006/relationships/image" Target="../media/image55.png"/><Relationship Id="rId11" Type="http://schemas.openxmlformats.org/officeDocument/2006/relationships/image" Target="../media/image60.png"/><Relationship Id="rId5" Type="http://schemas.openxmlformats.org/officeDocument/2006/relationships/image" Target="../media/image54.png"/><Relationship Id="rId15" Type="http://schemas.openxmlformats.org/officeDocument/2006/relationships/image" Target="../media/image64.png"/><Relationship Id="rId10" Type="http://schemas.openxmlformats.org/officeDocument/2006/relationships/image" Target="../media/image59.png"/><Relationship Id="rId4" Type="http://schemas.openxmlformats.org/officeDocument/2006/relationships/image" Target="../media/image53.png"/><Relationship Id="rId9" Type="http://schemas.openxmlformats.org/officeDocument/2006/relationships/image" Target="../media/image58.png"/><Relationship Id="rId14" Type="http://schemas.openxmlformats.org/officeDocument/2006/relationships/image" Target="../media/image63.png"/></Relationships>
</file>

<file path=ppt/slides/_rels/slide47.xml.rels><?xml version="1.0" encoding="UTF-8" standalone="yes"?>
<Relationships xmlns="http://schemas.openxmlformats.org/package/2006/relationships"><Relationship Id="rId3" Type="http://schemas.openxmlformats.org/officeDocument/2006/relationships/image" Target="../media/image67.png"/><Relationship Id="rId7" Type="http://schemas.microsoft.com/office/2007/relationships/hdphoto" Target="../media/hdphoto2.wdp"/><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69.png"/><Relationship Id="rId5" Type="http://schemas.microsoft.com/office/2007/relationships/hdphoto" Target="../media/hdphoto1.wdp"/><Relationship Id="rId4" Type="http://schemas.openxmlformats.org/officeDocument/2006/relationships/image" Target="../media/image68.png"/></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image" Target="../media/image72.png"/></Relationships>
</file>

<file path=ppt/slides/_rels/slide51.xml.rels><?xml version="1.0" encoding="UTF-8" standalone="yes"?>
<Relationships xmlns="http://schemas.openxmlformats.org/package/2006/relationships"><Relationship Id="rId8" Type="http://schemas.openxmlformats.org/officeDocument/2006/relationships/image" Target="../media/image80.png"/><Relationship Id="rId13" Type="http://schemas.openxmlformats.org/officeDocument/2006/relationships/image" Target="../media/image85.png"/><Relationship Id="rId3" Type="http://schemas.openxmlformats.org/officeDocument/2006/relationships/image" Target="../media/image75.png"/><Relationship Id="rId7" Type="http://schemas.openxmlformats.org/officeDocument/2006/relationships/image" Target="../media/image79.png"/><Relationship Id="rId12" Type="http://schemas.openxmlformats.org/officeDocument/2006/relationships/image" Target="../media/image84.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78.png"/><Relationship Id="rId11" Type="http://schemas.openxmlformats.org/officeDocument/2006/relationships/image" Target="../media/image83.png"/><Relationship Id="rId5" Type="http://schemas.openxmlformats.org/officeDocument/2006/relationships/image" Target="../media/image77.png"/><Relationship Id="rId10" Type="http://schemas.openxmlformats.org/officeDocument/2006/relationships/image" Target="../media/image82.png"/><Relationship Id="rId4" Type="http://schemas.openxmlformats.org/officeDocument/2006/relationships/image" Target="../media/image76.png"/><Relationship Id="rId9" Type="http://schemas.openxmlformats.org/officeDocument/2006/relationships/image" Target="../media/image81.png"/><Relationship Id="rId14" Type="http://schemas.openxmlformats.org/officeDocument/2006/relationships/image" Target="../media/image86.jpeg"/></Relationships>
</file>

<file path=ppt/slides/_rels/slide52.xml.rels><?xml version="1.0" encoding="UTF-8" standalone="yes"?>
<Relationships xmlns="http://schemas.openxmlformats.org/package/2006/relationships"><Relationship Id="rId8" Type="http://schemas.openxmlformats.org/officeDocument/2006/relationships/image" Target="../media/image91.png"/><Relationship Id="rId3" Type="http://schemas.openxmlformats.org/officeDocument/2006/relationships/hyperlink" Target="https://dataverse.org/" TargetMode="External"/><Relationship Id="rId7" Type="http://schemas.openxmlformats.org/officeDocument/2006/relationships/image" Target="../media/image90.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89.png"/><Relationship Id="rId11" Type="http://schemas.openxmlformats.org/officeDocument/2006/relationships/image" Target="../media/image94.png"/><Relationship Id="rId5" Type="http://schemas.openxmlformats.org/officeDocument/2006/relationships/image" Target="../media/image88.png"/><Relationship Id="rId10" Type="http://schemas.openxmlformats.org/officeDocument/2006/relationships/image" Target="../media/image93.png"/><Relationship Id="rId4" Type="http://schemas.openxmlformats.org/officeDocument/2006/relationships/image" Target="../media/image87.png"/><Relationship Id="rId9" Type="http://schemas.openxmlformats.org/officeDocument/2006/relationships/image" Target="../media/image92.png"/></Relationships>
</file>

<file path=ppt/slides/_rels/slide53.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920.png"/><Relationship Id="rId4" Type="http://schemas.microsoft.com/office/2014/relationships/chartEx" Target="../charts/chartEx2.xml"/></Relationships>
</file>

<file path=ppt/slides/_rels/slide54.xml.rels><?xml version="1.0" encoding="UTF-8" standalone="yes"?>
<Relationships xmlns="http://schemas.openxmlformats.org/package/2006/relationships"><Relationship Id="rId8" Type="http://schemas.openxmlformats.org/officeDocument/2006/relationships/diagramData" Target="../diagrams/data7.xml"/><Relationship Id="rId3" Type="http://schemas.openxmlformats.org/officeDocument/2006/relationships/diagramData" Target="../diagrams/data6.xml"/><Relationship Id="rId7" Type="http://schemas.microsoft.com/office/2007/relationships/diagramDrawing" Target="../diagrams/drawing6.xml"/><Relationship Id="rId12" Type="http://schemas.microsoft.com/office/2007/relationships/diagramDrawing" Target="../diagrams/drawing7.xml"/><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diagramColors" Target="../diagrams/colors6.xml"/><Relationship Id="rId11" Type="http://schemas.openxmlformats.org/officeDocument/2006/relationships/diagramColors" Target="../diagrams/colors7.xml"/><Relationship Id="rId5" Type="http://schemas.openxmlformats.org/officeDocument/2006/relationships/diagramQuickStyle" Target="../diagrams/quickStyle6.xml"/><Relationship Id="rId10" Type="http://schemas.openxmlformats.org/officeDocument/2006/relationships/diagramQuickStyle" Target="../diagrams/quickStyle7.xml"/><Relationship Id="rId4" Type="http://schemas.openxmlformats.org/officeDocument/2006/relationships/diagramLayout" Target="../diagrams/layout6.xml"/><Relationship Id="rId9" Type="http://schemas.openxmlformats.org/officeDocument/2006/relationships/diagramLayout" Target="../diagrams/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104.png"/><Relationship Id="rId7" Type="http://schemas.openxmlformats.org/officeDocument/2006/relationships/image" Target="../media/image108.pn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107.png"/><Relationship Id="rId5" Type="http://schemas.openxmlformats.org/officeDocument/2006/relationships/image" Target="../media/image106.png"/><Relationship Id="rId4" Type="http://schemas.openxmlformats.org/officeDocument/2006/relationships/image" Target="../media/image105.png"/></Relationships>
</file>

<file path=ppt/slides/_rels/slide66.xml.rels><?xml version="1.0" encoding="UTF-8" standalone="yes"?>
<Relationships xmlns="http://schemas.openxmlformats.org/package/2006/relationships"><Relationship Id="rId8" Type="http://schemas.openxmlformats.org/officeDocument/2006/relationships/image" Target="../media/image117.png"/><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67.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30.xml"/><Relationship Id="rId1" Type="http://schemas.openxmlformats.org/officeDocument/2006/relationships/slideLayout" Target="../slideLayouts/slideLayout2.xml"/><Relationship Id="rId5" Type="http://schemas.openxmlformats.org/officeDocument/2006/relationships/image" Target="../media/image119.png"/><Relationship Id="rId4" Type="http://schemas.openxmlformats.org/officeDocument/2006/relationships/image" Target="../media/image118.png"/></Relationships>
</file>

<file path=ppt/slides/_rels/slide68.xml.rels><?xml version="1.0" encoding="UTF-8" standalone="yes"?>
<Relationships xmlns="http://schemas.openxmlformats.org/package/2006/relationships"><Relationship Id="rId3" Type="http://schemas.openxmlformats.org/officeDocument/2006/relationships/hyperlink" Target="https://sfdora.org/2025/06/17/rra-in-india-2/" TargetMode="External"/><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hyperlink" Target="mailto:nabihasan@gmail.com" TargetMode="External"/><Relationship Id="rId2" Type="http://schemas.openxmlformats.org/officeDocument/2006/relationships/notesSlide" Target="../notesSlides/notesSlide36.xml"/><Relationship Id="rId1" Type="http://schemas.openxmlformats.org/officeDocument/2006/relationships/slideLayout" Target="../slideLayouts/slideLayout2.xml"/><Relationship Id="rId5" Type="http://schemas.openxmlformats.org/officeDocument/2006/relationships/image" Target="../media/image131.png"/><Relationship Id="rId4" Type="http://schemas.openxmlformats.org/officeDocument/2006/relationships/hyperlink" Target="http://web.iitd.ac.in/~hasan" TargetMode="Externa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9C2F34-4F4B-28E4-4E14-F80738443E35}"/>
              </a:ext>
            </a:extLst>
          </p:cNvPr>
          <p:cNvSpPr>
            <a:spLocks noGrp="1"/>
          </p:cNvSpPr>
          <p:nvPr>
            <p:ph type="title"/>
          </p:nvPr>
        </p:nvSpPr>
        <p:spPr>
          <a:xfrm>
            <a:off x="446566" y="1190462"/>
            <a:ext cx="11281145" cy="1914246"/>
          </a:xfrm>
        </p:spPr>
        <p:txBody>
          <a:bodyPr>
            <a:normAutofit/>
          </a:bodyPr>
          <a:lstStyle/>
          <a:p>
            <a:pPr algn="ctr"/>
            <a:r>
              <a:rPr lang="en-US" sz="5400" cap="none" dirty="0">
                <a:latin typeface="Georgia" panose="02040502050405020303" pitchFamily="18" charset="0"/>
              </a:rPr>
              <a:t>Open Science Across Borders: An Indian Perspective</a:t>
            </a:r>
            <a:endParaRPr lang="en-IN" sz="5400" dirty="0"/>
          </a:p>
        </p:txBody>
      </p:sp>
      <p:sp>
        <p:nvSpPr>
          <p:cNvPr id="3" name="Text Placeholder 2">
            <a:extLst>
              <a:ext uri="{FF2B5EF4-FFF2-40B4-BE49-F238E27FC236}">
                <a16:creationId xmlns:a16="http://schemas.microsoft.com/office/drawing/2014/main" id="{3E2D241C-0545-BC28-1F45-8F8429784ABF}"/>
              </a:ext>
            </a:extLst>
          </p:cNvPr>
          <p:cNvSpPr>
            <a:spLocks noGrp="1"/>
          </p:cNvSpPr>
          <p:nvPr>
            <p:ph type="body" idx="1"/>
          </p:nvPr>
        </p:nvSpPr>
        <p:spPr>
          <a:xfrm>
            <a:off x="581192" y="3609278"/>
            <a:ext cx="11029615" cy="1445322"/>
          </a:xfrm>
        </p:spPr>
        <p:txBody>
          <a:bodyPr>
            <a:noAutofit/>
          </a:bodyPr>
          <a:lstStyle/>
          <a:p>
            <a:pPr algn="ctr">
              <a:spcBef>
                <a:spcPts val="0"/>
              </a:spcBef>
              <a:spcAft>
                <a:spcPts val="0"/>
              </a:spcAft>
            </a:pPr>
            <a:r>
              <a:rPr lang="en-IN" sz="2400" b="1" cap="none" dirty="0">
                <a:solidFill>
                  <a:srgbClr val="0070C0"/>
                </a:solidFill>
                <a:latin typeface="Georgia" panose="02040502050405020303" pitchFamily="18" charset="0"/>
              </a:rPr>
              <a:t>Nabi Hasan</a:t>
            </a:r>
            <a:r>
              <a:rPr lang="en-IN" sz="1400" b="1" cap="none" dirty="0">
                <a:solidFill>
                  <a:srgbClr val="0070C0"/>
                </a:solidFill>
                <a:latin typeface="Georgia" panose="02040502050405020303" pitchFamily="18" charset="0"/>
              </a:rPr>
              <a:t>, PhD, PDF, FNEB, FSLA</a:t>
            </a:r>
          </a:p>
          <a:p>
            <a:pPr algn="ctr">
              <a:spcBef>
                <a:spcPts val="0"/>
              </a:spcBef>
              <a:spcAft>
                <a:spcPts val="0"/>
              </a:spcAft>
            </a:pPr>
            <a:r>
              <a:rPr lang="en-IN" sz="2000" cap="none" dirty="0">
                <a:latin typeface="Georgia" panose="02040502050405020303" pitchFamily="18" charset="0"/>
              </a:rPr>
              <a:t>Head Librarian</a:t>
            </a:r>
          </a:p>
          <a:p>
            <a:pPr algn="ctr">
              <a:spcBef>
                <a:spcPts val="0"/>
              </a:spcBef>
              <a:spcAft>
                <a:spcPts val="0"/>
              </a:spcAft>
            </a:pPr>
            <a:r>
              <a:rPr lang="en-IN" sz="2000" cap="none" dirty="0">
                <a:latin typeface="Georgia" panose="02040502050405020303" pitchFamily="18" charset="0"/>
              </a:rPr>
              <a:t>Indian Institute of Technology Delhi</a:t>
            </a:r>
          </a:p>
          <a:p>
            <a:pPr algn="ctr">
              <a:spcBef>
                <a:spcPts val="0"/>
              </a:spcBef>
              <a:spcAft>
                <a:spcPts val="0"/>
              </a:spcAft>
            </a:pPr>
            <a:r>
              <a:rPr lang="en-IN" sz="2000" cap="none" dirty="0">
                <a:latin typeface="Georgia" panose="02040502050405020303" pitchFamily="18" charset="0"/>
                <a:hlinkClick r:id="rId2"/>
              </a:rPr>
              <a:t>https://web.iitd.ac.in/~hasan</a:t>
            </a:r>
            <a:r>
              <a:rPr lang="en-IN" sz="2000" cap="none" dirty="0">
                <a:latin typeface="Georgia" panose="02040502050405020303" pitchFamily="18" charset="0"/>
              </a:rPr>
              <a:t>  | </a:t>
            </a:r>
            <a:r>
              <a:rPr lang="en-IN" sz="2000" cap="none" dirty="0">
                <a:latin typeface="Georgia" panose="02040502050405020303" pitchFamily="18" charset="0"/>
                <a:hlinkClick r:id="rId3"/>
              </a:rPr>
              <a:t>hasan@library.iitd.ac.in</a:t>
            </a:r>
            <a:r>
              <a:rPr lang="en-IN" sz="2000" cap="none" dirty="0">
                <a:latin typeface="Georgia" panose="02040502050405020303" pitchFamily="18" charset="0"/>
              </a:rPr>
              <a:t> </a:t>
            </a:r>
          </a:p>
          <a:p>
            <a:pPr>
              <a:spcBef>
                <a:spcPts val="0"/>
              </a:spcBef>
              <a:spcAft>
                <a:spcPts val="0"/>
              </a:spcAft>
            </a:pPr>
            <a:endParaRPr lang="en-IN" sz="2000" cap="none" dirty="0">
              <a:latin typeface="Georgia" panose="02040502050405020303" pitchFamily="18" charset="0"/>
            </a:endParaRPr>
          </a:p>
        </p:txBody>
      </p:sp>
    </p:spTree>
    <p:extLst>
      <p:ext uri="{BB962C8B-B14F-4D97-AF65-F5344CB8AC3E}">
        <p14:creationId xmlns:p14="http://schemas.microsoft.com/office/powerpoint/2010/main" val="155264623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FADD86-EF6F-18A8-E526-A68D72A83E4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0B75349-4D8C-FAF2-2FF9-E916F218A9AD}"/>
              </a:ext>
            </a:extLst>
          </p:cNvPr>
          <p:cNvSpPr>
            <a:spLocks noGrp="1"/>
          </p:cNvSpPr>
          <p:nvPr>
            <p:ph type="title"/>
          </p:nvPr>
        </p:nvSpPr>
        <p:spPr>
          <a:xfrm>
            <a:off x="434436" y="623134"/>
            <a:ext cx="11029616" cy="693427"/>
          </a:xfrm>
        </p:spPr>
        <p:txBody>
          <a:bodyPr anchor="t"/>
          <a:lstStyle/>
          <a:p>
            <a:r>
              <a:rPr lang="en-US" b="1" cap="none" dirty="0">
                <a:solidFill>
                  <a:srgbClr val="0070C0"/>
                </a:solidFill>
                <a:latin typeface="Georgia" panose="02040502050405020303" pitchFamily="18" charset="0"/>
              </a:rPr>
              <a:t>Areas of Open Science Services</a:t>
            </a:r>
          </a:p>
        </p:txBody>
      </p:sp>
      <p:graphicFrame>
        <p:nvGraphicFramePr>
          <p:cNvPr id="3" name="Diagram 2">
            <a:extLst>
              <a:ext uri="{FF2B5EF4-FFF2-40B4-BE49-F238E27FC236}">
                <a16:creationId xmlns:a16="http://schemas.microsoft.com/office/drawing/2014/main" id="{0AA3F2E3-84CE-D1D6-9CAB-40990C512554}"/>
              </a:ext>
            </a:extLst>
          </p:cNvPr>
          <p:cNvGraphicFramePr/>
          <p:nvPr>
            <p:extLst>
              <p:ext uri="{D42A27DB-BD31-4B8C-83A1-F6EECF244321}">
                <p14:modId xmlns:p14="http://schemas.microsoft.com/office/powerpoint/2010/main" val="3145993874"/>
              </p:ext>
            </p:extLst>
          </p:nvPr>
        </p:nvGraphicFramePr>
        <p:xfrm>
          <a:off x="580858" y="1841943"/>
          <a:ext cx="11029950" cy="381428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07879404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3CA2AF-87C1-607B-0836-55938C304091}"/>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A2CFE55A-DA49-D4BB-86EE-CE90EC30A315}"/>
              </a:ext>
            </a:extLst>
          </p:cNvPr>
          <p:cNvSpPr>
            <a:spLocks noGrp="1"/>
          </p:cNvSpPr>
          <p:nvPr>
            <p:ph type="title"/>
          </p:nvPr>
        </p:nvSpPr>
        <p:spPr>
          <a:xfrm>
            <a:off x="465666" y="0"/>
            <a:ext cx="11398955" cy="1325563"/>
          </a:xfrm>
        </p:spPr>
        <p:txBody>
          <a:bodyPr/>
          <a:lstStyle/>
          <a:p>
            <a:r>
              <a:rPr lang="en-IN" b="1" cap="none" dirty="0">
                <a:solidFill>
                  <a:srgbClr val="0070C0"/>
                </a:solidFill>
                <a:latin typeface="Georgia" panose="02040502050405020303" pitchFamily="18" charset="0"/>
              </a:rPr>
              <a:t>Development of Open Science Policy at the Institute Level…</a:t>
            </a:r>
          </a:p>
        </p:txBody>
      </p:sp>
      <p:sp>
        <p:nvSpPr>
          <p:cNvPr id="6" name="Content Placeholder 2">
            <a:extLst>
              <a:ext uri="{FF2B5EF4-FFF2-40B4-BE49-F238E27FC236}">
                <a16:creationId xmlns:a16="http://schemas.microsoft.com/office/drawing/2014/main" id="{618E77DF-A55C-844A-0F73-24A3EA015E7A}"/>
              </a:ext>
            </a:extLst>
          </p:cNvPr>
          <p:cNvSpPr>
            <a:spLocks noGrp="1"/>
          </p:cNvSpPr>
          <p:nvPr>
            <p:ph idx="1"/>
          </p:nvPr>
        </p:nvSpPr>
        <p:spPr>
          <a:xfrm>
            <a:off x="465667" y="1325563"/>
            <a:ext cx="11398955" cy="5351690"/>
          </a:xfrm>
        </p:spPr>
        <p:txBody>
          <a:bodyPr>
            <a:normAutofit lnSpcReduction="10000"/>
          </a:bodyPr>
          <a:lstStyle/>
          <a:p>
            <a:pPr algn="just">
              <a:lnSpc>
                <a:spcPct val="110000"/>
              </a:lnSpc>
            </a:pPr>
            <a:r>
              <a:rPr lang="en-US" sz="2200" dirty="0">
                <a:latin typeface="Georgia" panose="02040502050405020303" pitchFamily="18" charset="0"/>
              </a:rPr>
              <a:t>Open science policies can be defined as a set of guidelines, rules, regulations, laws, principles or directions to put open science values and principles into practice.</a:t>
            </a:r>
          </a:p>
          <a:p>
            <a:pPr algn="just">
              <a:lnSpc>
                <a:spcPct val="110000"/>
              </a:lnSpc>
            </a:pPr>
            <a:r>
              <a:rPr lang="en-US" sz="2200" b="0" i="0" u="none" strike="noStrike" baseline="0" dirty="0">
                <a:latin typeface="Georgia" panose="02040502050405020303" pitchFamily="18" charset="0"/>
              </a:rPr>
              <a:t>Open science policies can be used to: </a:t>
            </a:r>
          </a:p>
          <a:p>
            <a:pPr lvl="1" algn="just">
              <a:lnSpc>
                <a:spcPct val="110000"/>
              </a:lnSpc>
            </a:pPr>
            <a:r>
              <a:rPr lang="en-US" sz="2200" b="0" i="0" u="none" strike="noStrike" baseline="0" dirty="0">
                <a:latin typeface="Georgia" panose="02040502050405020303" pitchFamily="18" charset="0"/>
              </a:rPr>
              <a:t>mandate or incentivize open science practices;</a:t>
            </a:r>
          </a:p>
          <a:p>
            <a:pPr lvl="1" algn="just">
              <a:lnSpc>
                <a:spcPct val="110000"/>
              </a:lnSpc>
            </a:pPr>
            <a:r>
              <a:rPr lang="en-US" sz="2200" b="0" i="0" u="none" strike="noStrike" baseline="0" dirty="0">
                <a:latin typeface="Georgia" panose="02040502050405020303" pitchFamily="18" charset="0"/>
              </a:rPr>
              <a:t>manage the conduct of open science;</a:t>
            </a:r>
          </a:p>
          <a:p>
            <a:pPr lvl="1" algn="just">
              <a:lnSpc>
                <a:spcPct val="110000"/>
              </a:lnSpc>
            </a:pPr>
            <a:r>
              <a:rPr lang="en-US" sz="2200" b="0" i="0" u="none" strike="noStrike" baseline="0" dirty="0">
                <a:latin typeface="Georgia" panose="02040502050405020303" pitchFamily="18" charset="0"/>
              </a:rPr>
              <a:t>address misconduct in open science;</a:t>
            </a:r>
          </a:p>
          <a:p>
            <a:pPr lvl="1" algn="just">
              <a:lnSpc>
                <a:spcPct val="110000"/>
              </a:lnSpc>
            </a:pPr>
            <a:r>
              <a:rPr lang="en-US" sz="2200" b="0" i="0" u="none" strike="noStrike" baseline="0" dirty="0">
                <a:latin typeface="Georgia" panose="02040502050405020303" pitchFamily="18" charset="0"/>
              </a:rPr>
              <a:t>secure or enhance funding for open science;</a:t>
            </a:r>
          </a:p>
          <a:p>
            <a:pPr lvl="1" algn="just">
              <a:lnSpc>
                <a:spcPct val="110000"/>
              </a:lnSpc>
            </a:pPr>
            <a:r>
              <a:rPr lang="en-US" sz="2200" b="0" i="0" u="none" strike="noStrike" baseline="0" dirty="0">
                <a:latin typeface="Georgia" panose="02040502050405020303" pitchFamily="18" charset="0"/>
              </a:rPr>
              <a:t>build capacity for open science;</a:t>
            </a:r>
          </a:p>
          <a:p>
            <a:pPr lvl="1" algn="just">
              <a:lnSpc>
                <a:spcPct val="110000"/>
              </a:lnSpc>
            </a:pPr>
            <a:r>
              <a:rPr lang="en-US" sz="2200" b="0" i="0" u="none" strike="noStrike" baseline="0" dirty="0">
                <a:latin typeface="Georgia" panose="02040502050405020303" pitchFamily="18" charset="0"/>
              </a:rPr>
              <a:t>support the cultural changes needed to enhance open science practices;</a:t>
            </a:r>
          </a:p>
          <a:p>
            <a:pPr lvl="1" algn="just">
              <a:lnSpc>
                <a:spcPct val="110000"/>
              </a:lnSpc>
            </a:pPr>
            <a:r>
              <a:rPr lang="en-US" sz="2200" b="0" i="0" u="none" strike="noStrike" baseline="0" dirty="0">
                <a:latin typeface="Georgia" panose="02040502050405020303" pitchFamily="18" charset="0"/>
              </a:rPr>
              <a:t>guide organizational changes needed to foster open science practices; and</a:t>
            </a:r>
          </a:p>
          <a:p>
            <a:pPr lvl="1" algn="just">
              <a:lnSpc>
                <a:spcPct val="110000"/>
              </a:lnSpc>
            </a:pPr>
            <a:r>
              <a:rPr lang="en-US" sz="2200" b="0" i="0" u="none" strike="noStrike" baseline="0" dirty="0">
                <a:latin typeface="Georgia" panose="02040502050405020303" pitchFamily="18" charset="0"/>
              </a:rPr>
              <a:t>monitor open science and its impacts.</a:t>
            </a:r>
            <a:endParaRPr lang="en-IN" sz="2200" dirty="0">
              <a:latin typeface="Georgia" panose="02040502050405020303" pitchFamily="18" charset="0"/>
            </a:endParaRPr>
          </a:p>
        </p:txBody>
      </p:sp>
    </p:spTree>
    <p:extLst>
      <p:ext uri="{BB962C8B-B14F-4D97-AF65-F5344CB8AC3E}">
        <p14:creationId xmlns:p14="http://schemas.microsoft.com/office/powerpoint/2010/main" val="178641330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97DC4C-8743-1362-5B75-94E324AFD7A0}"/>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85621CF7-451B-DAD9-3543-D0C3166C7510}"/>
              </a:ext>
            </a:extLst>
          </p:cNvPr>
          <p:cNvSpPr>
            <a:spLocks noGrp="1"/>
          </p:cNvSpPr>
          <p:nvPr>
            <p:ph type="title"/>
          </p:nvPr>
        </p:nvSpPr>
        <p:spPr>
          <a:xfrm>
            <a:off x="465666" y="0"/>
            <a:ext cx="11398955" cy="1325563"/>
          </a:xfrm>
        </p:spPr>
        <p:txBody>
          <a:bodyPr/>
          <a:lstStyle/>
          <a:p>
            <a:r>
              <a:rPr lang="en-IN" b="1" cap="none" dirty="0">
                <a:solidFill>
                  <a:srgbClr val="0070C0"/>
                </a:solidFill>
                <a:latin typeface="Georgia" panose="02040502050405020303" pitchFamily="18" charset="0"/>
              </a:rPr>
              <a:t>Development of Open Science Policy at the Institute Level</a:t>
            </a:r>
          </a:p>
        </p:txBody>
      </p:sp>
      <p:sp>
        <p:nvSpPr>
          <p:cNvPr id="6" name="Content Placeholder 2">
            <a:extLst>
              <a:ext uri="{FF2B5EF4-FFF2-40B4-BE49-F238E27FC236}">
                <a16:creationId xmlns:a16="http://schemas.microsoft.com/office/drawing/2014/main" id="{7ED831D8-1B22-0BC2-C743-9644CE2F66EA}"/>
              </a:ext>
            </a:extLst>
          </p:cNvPr>
          <p:cNvSpPr>
            <a:spLocks noGrp="1"/>
          </p:cNvSpPr>
          <p:nvPr>
            <p:ph idx="1"/>
          </p:nvPr>
        </p:nvSpPr>
        <p:spPr>
          <a:xfrm>
            <a:off x="465667" y="1325563"/>
            <a:ext cx="11398955" cy="5351690"/>
          </a:xfrm>
        </p:spPr>
        <p:txBody>
          <a:bodyPr>
            <a:normAutofit/>
          </a:bodyPr>
          <a:lstStyle/>
          <a:p>
            <a:pPr algn="just">
              <a:lnSpc>
                <a:spcPct val="110000"/>
              </a:lnSpc>
            </a:pPr>
            <a:r>
              <a:rPr lang="en-US" sz="1800" b="0" i="0" u="none" strike="noStrike" baseline="0" dirty="0">
                <a:latin typeface="Georgia" panose="02040502050405020303" pitchFamily="18" charset="0"/>
              </a:rPr>
              <a:t>A strong open science policy addresses:-</a:t>
            </a:r>
          </a:p>
          <a:p>
            <a:pPr lvl="1" algn="just">
              <a:lnSpc>
                <a:spcPct val="110000"/>
              </a:lnSpc>
            </a:pPr>
            <a:r>
              <a:rPr lang="en-US" sz="1800" dirty="0">
                <a:latin typeface="Georgia" panose="02040502050405020303" pitchFamily="18" charset="0"/>
              </a:rPr>
              <a:t>costs for implementation of and compliance with the policy</a:t>
            </a:r>
          </a:p>
          <a:p>
            <a:pPr lvl="1" algn="just">
              <a:lnSpc>
                <a:spcPct val="110000"/>
              </a:lnSpc>
            </a:pPr>
            <a:r>
              <a:rPr lang="en-US" sz="1800" dirty="0">
                <a:latin typeface="Georgia" panose="02040502050405020303" pitchFamily="18" charset="0"/>
              </a:rPr>
              <a:t>equitable provision of support</a:t>
            </a:r>
          </a:p>
          <a:p>
            <a:pPr lvl="1" algn="just">
              <a:lnSpc>
                <a:spcPct val="110000"/>
              </a:lnSpc>
            </a:pPr>
            <a:r>
              <a:rPr lang="en-US" sz="1800" dirty="0">
                <a:latin typeface="Georgia" panose="02040502050405020303" pitchFamily="18" charset="0"/>
              </a:rPr>
              <a:t>costs resulting from (new) open science responsibilities that need to be supported with new/additional funds</a:t>
            </a:r>
          </a:p>
          <a:p>
            <a:pPr lvl="1" algn="just">
              <a:lnSpc>
                <a:spcPct val="110000"/>
              </a:lnSpc>
            </a:pPr>
            <a:r>
              <a:rPr lang="en-US" sz="1800" dirty="0">
                <a:latin typeface="Georgia" panose="02040502050405020303" pitchFamily="18" charset="0"/>
              </a:rPr>
              <a:t>costs resulting from open science practices that need to be integrated as ‘good practice’ within the existing funding framework</a:t>
            </a:r>
          </a:p>
          <a:p>
            <a:pPr lvl="1" algn="just">
              <a:lnSpc>
                <a:spcPct val="110000"/>
              </a:lnSpc>
            </a:pPr>
            <a:r>
              <a:rPr lang="en-US" sz="1800" dirty="0">
                <a:latin typeface="Georgia" panose="02040502050405020303" pitchFamily="18" charset="0"/>
              </a:rPr>
              <a:t>skill development for the necessary expertise within the organization(s) in order to implement the policy </a:t>
            </a:r>
          </a:p>
          <a:p>
            <a:pPr lvl="1" algn="just">
              <a:lnSpc>
                <a:spcPct val="110000"/>
              </a:lnSpc>
            </a:pPr>
            <a:r>
              <a:rPr lang="en-US" sz="1800" dirty="0">
                <a:latin typeface="Georgia" panose="02040502050405020303" pitchFamily="18" charset="0"/>
              </a:rPr>
              <a:t>recommendations and monitoring systems</a:t>
            </a:r>
          </a:p>
          <a:p>
            <a:pPr lvl="1" algn="just">
              <a:lnSpc>
                <a:spcPct val="110000"/>
              </a:lnSpc>
            </a:pPr>
            <a:r>
              <a:rPr lang="en-US" sz="1800" dirty="0">
                <a:latin typeface="Georgia" panose="02040502050405020303" pitchFamily="18" charset="0"/>
              </a:rPr>
              <a:t>clear pathways to long-term sustainability of investments in open science, recognizing that resourcing for open science is not only about additional investments but also about spending the existing resources more efficiently, such as for shared infrastructures or collaborative practices and</a:t>
            </a:r>
          </a:p>
          <a:p>
            <a:pPr lvl="1" algn="just">
              <a:lnSpc>
                <a:spcPct val="110000"/>
              </a:lnSpc>
            </a:pPr>
            <a:r>
              <a:rPr lang="en-US" sz="1800" dirty="0">
                <a:latin typeface="Georgia" panose="02040502050405020303" pitchFamily="18" charset="0"/>
              </a:rPr>
              <a:t>incentives and rewards to perform open science.</a:t>
            </a:r>
            <a:endParaRPr lang="en-IN" sz="1800" dirty="0">
              <a:latin typeface="Georgia" panose="02040502050405020303" pitchFamily="18" charset="0"/>
            </a:endParaRPr>
          </a:p>
        </p:txBody>
      </p:sp>
    </p:spTree>
    <p:extLst>
      <p:ext uri="{BB962C8B-B14F-4D97-AF65-F5344CB8AC3E}">
        <p14:creationId xmlns:p14="http://schemas.microsoft.com/office/powerpoint/2010/main" val="47353221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EBF268-C421-3015-EB1A-FB4163FC2976}"/>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32B367C1-AA7A-F5CC-9033-D22A7D1626BB}"/>
              </a:ext>
            </a:extLst>
          </p:cNvPr>
          <p:cNvSpPr>
            <a:spLocks noGrp="1"/>
          </p:cNvSpPr>
          <p:nvPr>
            <p:ph type="title"/>
          </p:nvPr>
        </p:nvSpPr>
        <p:spPr>
          <a:xfrm>
            <a:off x="465667" y="496711"/>
            <a:ext cx="11260666" cy="828852"/>
          </a:xfrm>
        </p:spPr>
        <p:txBody>
          <a:bodyPr anchor="ctr"/>
          <a:lstStyle/>
          <a:p>
            <a:r>
              <a:rPr lang="en-US" b="1" cap="none" dirty="0">
                <a:solidFill>
                  <a:srgbClr val="0070C0"/>
                </a:solidFill>
              </a:rPr>
              <a:t>Promotion of Open Science Platforms in Research </a:t>
            </a:r>
            <a:endParaRPr lang="en-IN" b="1" cap="none" dirty="0">
              <a:solidFill>
                <a:srgbClr val="0070C0"/>
              </a:solidFill>
            </a:endParaRPr>
          </a:p>
        </p:txBody>
      </p:sp>
      <p:pic>
        <p:nvPicPr>
          <p:cNvPr id="9" name="Picture 8">
            <a:extLst>
              <a:ext uri="{FF2B5EF4-FFF2-40B4-BE49-F238E27FC236}">
                <a16:creationId xmlns:a16="http://schemas.microsoft.com/office/drawing/2014/main" id="{404A2EDD-9C3A-1220-D535-B2E97B840506}"/>
              </a:ext>
            </a:extLst>
          </p:cNvPr>
          <p:cNvPicPr>
            <a:picLocks noChangeAspect="1"/>
          </p:cNvPicPr>
          <p:nvPr/>
        </p:nvPicPr>
        <p:blipFill>
          <a:blip r:embed="rId2"/>
          <a:srcRect l="12037" t="17943" r="12500" b="20494"/>
          <a:stretch/>
        </p:blipFill>
        <p:spPr>
          <a:xfrm>
            <a:off x="428978" y="1404586"/>
            <a:ext cx="11297355" cy="5184309"/>
          </a:xfrm>
          <a:prstGeom prst="rect">
            <a:avLst/>
          </a:prstGeom>
        </p:spPr>
      </p:pic>
      <p:sp>
        <p:nvSpPr>
          <p:cNvPr id="11" name="TextBox 10">
            <a:extLst>
              <a:ext uri="{FF2B5EF4-FFF2-40B4-BE49-F238E27FC236}">
                <a16:creationId xmlns:a16="http://schemas.microsoft.com/office/drawing/2014/main" id="{23501B13-F988-EEB1-9627-9BD0081DB5F4}"/>
              </a:ext>
            </a:extLst>
          </p:cNvPr>
          <p:cNvSpPr txBox="1"/>
          <p:nvPr/>
        </p:nvSpPr>
        <p:spPr>
          <a:xfrm>
            <a:off x="-90311" y="6570246"/>
            <a:ext cx="9787467" cy="338554"/>
          </a:xfrm>
          <a:prstGeom prst="rect">
            <a:avLst/>
          </a:prstGeom>
          <a:noFill/>
        </p:spPr>
        <p:txBody>
          <a:bodyPr wrap="square">
            <a:spAutoFit/>
          </a:bodyPr>
          <a:lstStyle/>
          <a:p>
            <a:r>
              <a:rPr lang="en-IN" sz="1600" dirty="0">
                <a:latin typeface="Georgia" panose="02040502050405020303" pitchFamily="18" charset="0"/>
              </a:rPr>
              <a:t>Source: Innovations in Scholarly Communication, Open Science Workflow</a:t>
            </a:r>
          </a:p>
        </p:txBody>
      </p:sp>
    </p:spTree>
    <p:extLst>
      <p:ext uri="{BB962C8B-B14F-4D97-AF65-F5344CB8AC3E}">
        <p14:creationId xmlns:p14="http://schemas.microsoft.com/office/powerpoint/2010/main" val="319560911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A4AEF5-BA2B-6E98-868C-DACAACCEBABF}"/>
            </a:ext>
          </a:extLst>
        </p:cNvPr>
        <p:cNvGrpSpPr/>
        <p:nvPr/>
      </p:nvGrpSpPr>
      <p:grpSpPr>
        <a:xfrm>
          <a:off x="0" y="0"/>
          <a:ext cx="0" cy="0"/>
          <a:chOff x="0" y="0"/>
          <a:chExt cx="0" cy="0"/>
        </a:xfrm>
      </p:grpSpPr>
      <p:graphicFrame>
        <p:nvGraphicFramePr>
          <p:cNvPr id="5" name="Diagram 4">
            <a:extLst>
              <a:ext uri="{FF2B5EF4-FFF2-40B4-BE49-F238E27FC236}">
                <a16:creationId xmlns:a16="http://schemas.microsoft.com/office/drawing/2014/main" id="{27CCE4EF-3702-B406-03E2-4CECF7EC3176}"/>
              </a:ext>
            </a:extLst>
          </p:cNvPr>
          <p:cNvGraphicFramePr/>
          <p:nvPr/>
        </p:nvGraphicFramePr>
        <p:xfrm>
          <a:off x="0" y="395112"/>
          <a:ext cx="12192000" cy="637822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61753011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1E6419-A3DC-5E23-F85D-407971AA0522}"/>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A7B8ABB1-3A24-967C-AFBB-0A2E741BAFAE}"/>
              </a:ext>
            </a:extLst>
          </p:cNvPr>
          <p:cNvSpPr>
            <a:spLocks noGrp="1"/>
          </p:cNvSpPr>
          <p:nvPr>
            <p:ph type="title"/>
          </p:nvPr>
        </p:nvSpPr>
        <p:spPr>
          <a:xfrm>
            <a:off x="440267" y="237066"/>
            <a:ext cx="11672710" cy="1325563"/>
          </a:xfrm>
        </p:spPr>
        <p:txBody>
          <a:bodyPr>
            <a:normAutofit/>
          </a:bodyPr>
          <a:lstStyle/>
          <a:p>
            <a:r>
              <a:rPr lang="en-US" b="1" cap="none" dirty="0">
                <a:solidFill>
                  <a:srgbClr val="0070C0"/>
                </a:solidFill>
                <a:latin typeface="Georgia" panose="02040502050405020303" pitchFamily="18" charset="0"/>
              </a:rPr>
              <a:t>DST, National Data Sharing and Accessibility Policy (NDSAP), 17th Mar. 2012.</a:t>
            </a:r>
          </a:p>
        </p:txBody>
      </p:sp>
      <p:pic>
        <p:nvPicPr>
          <p:cNvPr id="6" name="Picture 5">
            <a:extLst>
              <a:ext uri="{FF2B5EF4-FFF2-40B4-BE49-F238E27FC236}">
                <a16:creationId xmlns:a16="http://schemas.microsoft.com/office/drawing/2014/main" id="{E8486F04-E338-FC14-DF8A-E080389664A5}"/>
              </a:ext>
            </a:extLst>
          </p:cNvPr>
          <p:cNvPicPr>
            <a:picLocks noChangeAspect="1"/>
          </p:cNvPicPr>
          <p:nvPr/>
        </p:nvPicPr>
        <p:blipFill rotWithShape="1">
          <a:blip r:embed="rId2"/>
          <a:srcRect l="22589" t="5238" r="36834"/>
          <a:stretch/>
        </p:blipFill>
        <p:spPr>
          <a:xfrm>
            <a:off x="8034618" y="1204443"/>
            <a:ext cx="3969704" cy="5214711"/>
          </a:xfrm>
          <a:prstGeom prst="rect">
            <a:avLst/>
          </a:prstGeom>
        </p:spPr>
      </p:pic>
      <p:sp>
        <p:nvSpPr>
          <p:cNvPr id="7" name="Content Placeholder 2">
            <a:extLst>
              <a:ext uri="{FF2B5EF4-FFF2-40B4-BE49-F238E27FC236}">
                <a16:creationId xmlns:a16="http://schemas.microsoft.com/office/drawing/2014/main" id="{3B5D7A80-D9B9-22BA-8B34-19BFBB8D8612}"/>
              </a:ext>
            </a:extLst>
          </p:cNvPr>
          <p:cNvSpPr>
            <a:spLocks noGrp="1"/>
          </p:cNvSpPr>
          <p:nvPr>
            <p:ph idx="1"/>
          </p:nvPr>
        </p:nvSpPr>
        <p:spPr>
          <a:xfrm>
            <a:off x="187678" y="1496453"/>
            <a:ext cx="7953022" cy="5099610"/>
          </a:xfrm>
        </p:spPr>
        <p:txBody>
          <a:bodyPr>
            <a:normAutofit/>
          </a:bodyPr>
          <a:lstStyle/>
          <a:p>
            <a:pPr algn="just">
              <a:lnSpc>
                <a:spcPct val="100000"/>
              </a:lnSpc>
              <a:spcBef>
                <a:spcPts val="300"/>
              </a:spcBef>
              <a:spcAft>
                <a:spcPts val="300"/>
              </a:spcAft>
              <a:defRPr/>
            </a:pPr>
            <a:r>
              <a:rPr lang="en-US" altLang="en-US" sz="2200" dirty="0">
                <a:latin typeface="Georgia" panose="02040502050405020303" pitchFamily="18" charset="0"/>
              </a:rPr>
              <a:t>A policy by a DST (Department of Science &amp; Technology), Govt. of India.</a:t>
            </a:r>
          </a:p>
          <a:p>
            <a:pPr algn="just">
              <a:lnSpc>
                <a:spcPct val="100000"/>
              </a:lnSpc>
              <a:spcBef>
                <a:spcPts val="300"/>
              </a:spcBef>
              <a:spcAft>
                <a:spcPts val="300"/>
              </a:spcAft>
              <a:defRPr/>
            </a:pPr>
            <a:endParaRPr lang="en-US" altLang="en-US" sz="2200" dirty="0">
              <a:latin typeface="Georgia" panose="02040502050405020303" pitchFamily="18" charset="0"/>
            </a:endParaRPr>
          </a:p>
          <a:p>
            <a:pPr algn="just">
              <a:lnSpc>
                <a:spcPct val="100000"/>
              </a:lnSpc>
              <a:spcBef>
                <a:spcPts val="300"/>
              </a:spcBef>
              <a:spcAft>
                <a:spcPts val="300"/>
              </a:spcAft>
              <a:defRPr/>
            </a:pPr>
            <a:r>
              <a:rPr lang="en-US" altLang="en-US" sz="2200" dirty="0">
                <a:latin typeface="Georgia" panose="02040502050405020303" pitchFamily="18" charset="0"/>
              </a:rPr>
              <a:t>To promote data sharing among government departments/organizations and make public data more usable for national planning, development, awareness etc.</a:t>
            </a:r>
          </a:p>
          <a:p>
            <a:pPr algn="just">
              <a:lnSpc>
                <a:spcPct val="100000"/>
              </a:lnSpc>
              <a:spcBef>
                <a:spcPts val="300"/>
              </a:spcBef>
              <a:spcAft>
                <a:spcPts val="300"/>
              </a:spcAft>
              <a:defRPr/>
            </a:pPr>
            <a:endParaRPr lang="en-US" altLang="en-US" sz="2200" dirty="0">
              <a:latin typeface="Georgia" panose="02040502050405020303" pitchFamily="18" charset="0"/>
            </a:endParaRPr>
          </a:p>
          <a:p>
            <a:pPr algn="just">
              <a:lnSpc>
                <a:spcPct val="100000"/>
              </a:lnSpc>
              <a:spcBef>
                <a:spcPts val="300"/>
              </a:spcBef>
              <a:spcAft>
                <a:spcPts val="300"/>
              </a:spcAft>
              <a:defRPr/>
            </a:pPr>
            <a:r>
              <a:rPr lang="en-US" altLang="en-US" sz="2200" dirty="0">
                <a:latin typeface="Georgia" panose="02040502050405020303" pitchFamily="18" charset="0"/>
              </a:rPr>
              <a:t>To facilitate access to Government of India–owned shareable non-sensitive data, both in human-readable and machine-readable forms.</a:t>
            </a:r>
          </a:p>
          <a:p>
            <a:pPr algn="just">
              <a:lnSpc>
                <a:spcPct val="100000"/>
              </a:lnSpc>
              <a:spcBef>
                <a:spcPts val="300"/>
              </a:spcBef>
              <a:spcAft>
                <a:spcPts val="300"/>
              </a:spcAft>
              <a:defRPr/>
            </a:pPr>
            <a:endParaRPr lang="en-US" altLang="en-US" sz="2200" dirty="0">
              <a:latin typeface="Georgia" panose="02040502050405020303" pitchFamily="18" charset="0"/>
            </a:endParaRPr>
          </a:p>
          <a:p>
            <a:pPr algn="just">
              <a:lnSpc>
                <a:spcPct val="100000"/>
              </a:lnSpc>
              <a:spcBef>
                <a:spcPts val="300"/>
              </a:spcBef>
              <a:spcAft>
                <a:spcPts val="300"/>
              </a:spcAft>
              <a:defRPr/>
            </a:pPr>
            <a:r>
              <a:rPr lang="en-US" altLang="en-US" sz="2200" dirty="0">
                <a:latin typeface="Georgia" panose="02040502050405020303" pitchFamily="18" charset="0"/>
              </a:rPr>
              <a:t>To enable proactive release of data (rather than reactive, e.g. under RTI) so that data is more available, timely, and useful.</a:t>
            </a:r>
          </a:p>
        </p:txBody>
      </p:sp>
    </p:spTree>
    <p:extLst>
      <p:ext uri="{BB962C8B-B14F-4D97-AF65-F5344CB8AC3E}">
        <p14:creationId xmlns:p14="http://schemas.microsoft.com/office/powerpoint/2010/main" val="28337483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D9331D-51F7-1CD4-624C-D4DB86564BB5}"/>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032ECE56-402B-B68B-C56E-A206FAE0AFF6}"/>
              </a:ext>
            </a:extLst>
          </p:cNvPr>
          <p:cNvSpPr>
            <a:spLocks noGrp="1"/>
          </p:cNvSpPr>
          <p:nvPr>
            <p:ph type="title"/>
          </p:nvPr>
        </p:nvSpPr>
        <p:spPr>
          <a:xfrm>
            <a:off x="440267" y="237066"/>
            <a:ext cx="11672710" cy="1325563"/>
          </a:xfrm>
        </p:spPr>
        <p:txBody>
          <a:bodyPr anchor="ctr">
            <a:normAutofit/>
          </a:bodyPr>
          <a:lstStyle/>
          <a:p>
            <a:r>
              <a:rPr lang="en-US" sz="2000" b="1" cap="none" dirty="0">
                <a:solidFill>
                  <a:srgbClr val="0070C0"/>
                </a:solidFill>
                <a:latin typeface="Georgia" panose="02040502050405020303" pitchFamily="18" charset="0"/>
              </a:rPr>
              <a:t>ICAR Guidelines for Internal Evaluation and Forwarding Research Papers to Scientific Journals and Data Management in ICAR Institutes, Oct. 2014.</a:t>
            </a:r>
          </a:p>
        </p:txBody>
      </p:sp>
      <p:pic>
        <p:nvPicPr>
          <p:cNvPr id="2" name="Picture 1">
            <a:extLst>
              <a:ext uri="{FF2B5EF4-FFF2-40B4-BE49-F238E27FC236}">
                <a16:creationId xmlns:a16="http://schemas.microsoft.com/office/drawing/2014/main" id="{AF03F003-2E08-3CFA-2558-78DC19E03630}"/>
              </a:ext>
            </a:extLst>
          </p:cNvPr>
          <p:cNvPicPr>
            <a:picLocks noChangeAspect="1"/>
          </p:cNvPicPr>
          <p:nvPr/>
        </p:nvPicPr>
        <p:blipFill rotWithShape="1">
          <a:blip r:embed="rId2"/>
          <a:srcRect l="28928" t="5238" r="31518" b="12860"/>
          <a:stretch/>
        </p:blipFill>
        <p:spPr>
          <a:xfrm>
            <a:off x="7693232" y="1562629"/>
            <a:ext cx="4419745" cy="5295371"/>
          </a:xfrm>
          <a:prstGeom prst="rect">
            <a:avLst/>
          </a:prstGeom>
        </p:spPr>
      </p:pic>
      <p:sp>
        <p:nvSpPr>
          <p:cNvPr id="3" name="Content Placeholder 2">
            <a:extLst>
              <a:ext uri="{FF2B5EF4-FFF2-40B4-BE49-F238E27FC236}">
                <a16:creationId xmlns:a16="http://schemas.microsoft.com/office/drawing/2014/main" id="{D62A36C9-CCE2-8202-99A6-FE28FF5D4215}"/>
              </a:ext>
            </a:extLst>
          </p:cNvPr>
          <p:cNvSpPr>
            <a:spLocks noGrp="1"/>
          </p:cNvSpPr>
          <p:nvPr>
            <p:ph idx="1"/>
          </p:nvPr>
        </p:nvSpPr>
        <p:spPr>
          <a:xfrm>
            <a:off x="187678" y="1562629"/>
            <a:ext cx="7406922" cy="5099610"/>
          </a:xfrm>
        </p:spPr>
        <p:txBody>
          <a:bodyPr>
            <a:normAutofit lnSpcReduction="10000"/>
          </a:bodyPr>
          <a:lstStyle/>
          <a:p>
            <a:pPr algn="just">
              <a:lnSpc>
                <a:spcPct val="100000"/>
              </a:lnSpc>
              <a:spcBef>
                <a:spcPts val="300"/>
              </a:spcBef>
              <a:spcAft>
                <a:spcPts val="300"/>
              </a:spcAft>
              <a:defRPr/>
            </a:pPr>
            <a:r>
              <a:rPr lang="en-US" altLang="en-US" sz="2200" dirty="0">
                <a:latin typeface="Georgia" panose="02040502050405020303" pitchFamily="18" charset="0"/>
              </a:rPr>
              <a:t>ICAR adopts Open Access Policy</a:t>
            </a:r>
          </a:p>
          <a:p>
            <a:pPr algn="just">
              <a:lnSpc>
                <a:spcPct val="100000"/>
              </a:lnSpc>
              <a:spcBef>
                <a:spcPts val="300"/>
              </a:spcBef>
              <a:spcAft>
                <a:spcPts val="300"/>
              </a:spcAft>
              <a:defRPr/>
            </a:pPr>
            <a:endParaRPr lang="en-US" altLang="en-US" sz="2200" dirty="0">
              <a:latin typeface="Georgia" panose="02040502050405020303" pitchFamily="18" charset="0"/>
            </a:endParaRPr>
          </a:p>
          <a:p>
            <a:pPr algn="just">
              <a:lnSpc>
                <a:spcPct val="100000"/>
              </a:lnSpc>
              <a:spcBef>
                <a:spcPts val="300"/>
              </a:spcBef>
              <a:spcAft>
                <a:spcPts val="300"/>
              </a:spcAft>
              <a:defRPr/>
            </a:pPr>
            <a:r>
              <a:rPr lang="en-US" altLang="en-US" sz="2200" dirty="0">
                <a:latin typeface="Georgia" panose="02040502050405020303" pitchFamily="18" charset="0"/>
              </a:rPr>
              <a:t>These guidelines are a comprehensive set of standards for effective management of research data in the Institutes.</a:t>
            </a:r>
          </a:p>
          <a:p>
            <a:pPr algn="just">
              <a:lnSpc>
                <a:spcPct val="100000"/>
              </a:lnSpc>
              <a:spcBef>
                <a:spcPts val="300"/>
              </a:spcBef>
              <a:spcAft>
                <a:spcPts val="300"/>
              </a:spcAft>
              <a:defRPr/>
            </a:pPr>
            <a:endParaRPr lang="en-US" altLang="en-US" sz="2200" dirty="0">
              <a:latin typeface="Georgia" panose="02040502050405020303" pitchFamily="18" charset="0"/>
            </a:endParaRPr>
          </a:p>
          <a:p>
            <a:pPr algn="just">
              <a:lnSpc>
                <a:spcPct val="100000"/>
              </a:lnSpc>
              <a:spcBef>
                <a:spcPts val="300"/>
              </a:spcBef>
              <a:spcAft>
                <a:spcPts val="300"/>
              </a:spcAft>
              <a:defRPr/>
            </a:pPr>
            <a:r>
              <a:rPr lang="en-US" altLang="en-US" sz="2200" dirty="0">
                <a:latin typeface="Georgia" panose="02040502050405020303" pitchFamily="18" charset="0"/>
              </a:rPr>
              <a:t>It ensure uniform procedures in all ICAR Institutes for (a) internal evaluation and forwarding of research papers to scientific journals, and (b) research data management.</a:t>
            </a:r>
          </a:p>
          <a:p>
            <a:pPr algn="just">
              <a:lnSpc>
                <a:spcPct val="100000"/>
              </a:lnSpc>
              <a:spcBef>
                <a:spcPts val="300"/>
              </a:spcBef>
              <a:spcAft>
                <a:spcPts val="300"/>
              </a:spcAft>
              <a:defRPr/>
            </a:pPr>
            <a:endParaRPr lang="en-US" altLang="en-US" sz="2200" dirty="0">
              <a:latin typeface="Georgia" panose="02040502050405020303" pitchFamily="18" charset="0"/>
            </a:endParaRPr>
          </a:p>
          <a:p>
            <a:pPr algn="just">
              <a:lnSpc>
                <a:spcPct val="100000"/>
              </a:lnSpc>
              <a:spcBef>
                <a:spcPts val="300"/>
              </a:spcBef>
              <a:spcAft>
                <a:spcPts val="300"/>
              </a:spcAft>
              <a:defRPr/>
            </a:pPr>
            <a:r>
              <a:rPr lang="en-US" altLang="en-US" sz="2200" dirty="0">
                <a:latin typeface="Georgia" panose="02040502050405020303" pitchFamily="18" charset="0"/>
              </a:rPr>
              <a:t>These cover how ICAR expects institutes to handle research data, to ensure integrity, security and availability</a:t>
            </a:r>
          </a:p>
          <a:p>
            <a:pPr algn="just">
              <a:lnSpc>
                <a:spcPct val="100000"/>
              </a:lnSpc>
              <a:spcBef>
                <a:spcPts val="300"/>
              </a:spcBef>
              <a:spcAft>
                <a:spcPts val="300"/>
              </a:spcAft>
              <a:defRPr/>
            </a:pPr>
            <a:endParaRPr lang="en-US" altLang="en-US" sz="2200" dirty="0">
              <a:latin typeface="Georgia" panose="02040502050405020303" pitchFamily="18" charset="0"/>
            </a:endParaRPr>
          </a:p>
        </p:txBody>
      </p:sp>
    </p:spTree>
    <p:extLst>
      <p:ext uri="{BB962C8B-B14F-4D97-AF65-F5344CB8AC3E}">
        <p14:creationId xmlns:p14="http://schemas.microsoft.com/office/powerpoint/2010/main" val="223059286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079525-2A1D-85BB-0833-3D3F4A81CF42}"/>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9CDBC0C3-9F30-30BA-1487-E1B6E03A849B}"/>
              </a:ext>
            </a:extLst>
          </p:cNvPr>
          <p:cNvSpPr>
            <a:spLocks noGrp="1"/>
          </p:cNvSpPr>
          <p:nvPr>
            <p:ph type="title"/>
          </p:nvPr>
        </p:nvSpPr>
        <p:spPr>
          <a:xfrm>
            <a:off x="440267" y="237066"/>
            <a:ext cx="11672710" cy="1325563"/>
          </a:xfrm>
        </p:spPr>
        <p:txBody>
          <a:bodyPr anchor="ctr">
            <a:normAutofit/>
          </a:bodyPr>
          <a:lstStyle/>
          <a:p>
            <a:r>
              <a:rPr lang="en-US" b="1" cap="none" dirty="0">
                <a:solidFill>
                  <a:srgbClr val="0070C0"/>
                </a:solidFill>
                <a:latin typeface="Georgia" panose="02040502050405020303" pitchFamily="18" charset="0"/>
              </a:rPr>
              <a:t>ICSSR Data Deposit and Access Policy Guideline, 2015</a:t>
            </a:r>
          </a:p>
        </p:txBody>
      </p:sp>
      <p:pic>
        <p:nvPicPr>
          <p:cNvPr id="3" name="Picture 2">
            <a:extLst>
              <a:ext uri="{FF2B5EF4-FFF2-40B4-BE49-F238E27FC236}">
                <a16:creationId xmlns:a16="http://schemas.microsoft.com/office/drawing/2014/main" id="{9038744C-CD94-F058-1723-924E79CD04DD}"/>
              </a:ext>
            </a:extLst>
          </p:cNvPr>
          <p:cNvPicPr>
            <a:picLocks noChangeAspect="1"/>
          </p:cNvPicPr>
          <p:nvPr/>
        </p:nvPicPr>
        <p:blipFill rotWithShape="1">
          <a:blip r:embed="rId2"/>
          <a:srcRect l="30803" t="4921" r="32322" b="13968"/>
          <a:stretch/>
        </p:blipFill>
        <p:spPr>
          <a:xfrm>
            <a:off x="8080022" y="1562629"/>
            <a:ext cx="3924300" cy="5149881"/>
          </a:xfrm>
          <a:prstGeom prst="rect">
            <a:avLst/>
          </a:prstGeom>
        </p:spPr>
      </p:pic>
      <p:sp>
        <p:nvSpPr>
          <p:cNvPr id="5" name="Content Placeholder 2">
            <a:extLst>
              <a:ext uri="{FF2B5EF4-FFF2-40B4-BE49-F238E27FC236}">
                <a16:creationId xmlns:a16="http://schemas.microsoft.com/office/drawing/2014/main" id="{5520EA51-5E06-82F4-70D0-089E4E151EEF}"/>
              </a:ext>
            </a:extLst>
          </p:cNvPr>
          <p:cNvSpPr>
            <a:spLocks noGrp="1"/>
          </p:cNvSpPr>
          <p:nvPr>
            <p:ph idx="1"/>
          </p:nvPr>
        </p:nvSpPr>
        <p:spPr>
          <a:xfrm>
            <a:off x="187678" y="1366868"/>
            <a:ext cx="7892344" cy="5295371"/>
          </a:xfrm>
        </p:spPr>
        <p:txBody>
          <a:bodyPr>
            <a:normAutofit lnSpcReduction="10000"/>
          </a:bodyPr>
          <a:lstStyle/>
          <a:p>
            <a:pPr algn="just">
              <a:lnSpc>
                <a:spcPct val="100000"/>
              </a:lnSpc>
              <a:spcBef>
                <a:spcPts val="300"/>
              </a:spcBef>
              <a:spcAft>
                <a:spcPts val="300"/>
              </a:spcAft>
              <a:defRPr/>
            </a:pPr>
            <a:r>
              <a:rPr lang="en-US" altLang="en-US" sz="2200" dirty="0">
                <a:latin typeface="Georgia" panose="02040502050405020303" pitchFamily="18" charset="0"/>
              </a:rPr>
              <a:t>Outline the process for researchers to deposit their social science research data into the ICSSR Data Service for long-term preservation and wider reuse.</a:t>
            </a:r>
          </a:p>
          <a:p>
            <a:pPr algn="just">
              <a:lnSpc>
                <a:spcPct val="100000"/>
              </a:lnSpc>
              <a:spcBef>
                <a:spcPts val="300"/>
              </a:spcBef>
              <a:spcAft>
                <a:spcPts val="300"/>
              </a:spcAft>
              <a:defRPr/>
            </a:pPr>
            <a:endParaRPr lang="en-US" altLang="en-US" sz="2200" dirty="0">
              <a:latin typeface="Georgia" panose="02040502050405020303" pitchFamily="18" charset="0"/>
            </a:endParaRPr>
          </a:p>
          <a:p>
            <a:pPr algn="just">
              <a:lnSpc>
                <a:spcPct val="100000"/>
              </a:lnSpc>
              <a:spcBef>
                <a:spcPts val="300"/>
              </a:spcBef>
              <a:spcAft>
                <a:spcPts val="300"/>
              </a:spcAft>
              <a:defRPr/>
            </a:pPr>
            <a:r>
              <a:rPr lang="en-US" altLang="en-US" sz="2200" dirty="0">
                <a:latin typeface="Georgia" panose="02040502050405020303" pitchFamily="18" charset="0"/>
              </a:rPr>
              <a:t>The “ICSSR Data Service” is culmination of signing of Memorandum of Understanding (MoU) between ICSSR and Ministry of Statistics and </a:t>
            </a:r>
            <a:r>
              <a:rPr lang="en-US" altLang="en-US" sz="2200" dirty="0" err="1">
                <a:latin typeface="Georgia" panose="02040502050405020303" pitchFamily="18" charset="0"/>
              </a:rPr>
              <a:t>Programme</a:t>
            </a:r>
            <a:r>
              <a:rPr lang="en-US" altLang="en-US" sz="2200" dirty="0">
                <a:latin typeface="Georgia" panose="02040502050405020303" pitchFamily="18" charset="0"/>
              </a:rPr>
              <a:t> Implementation (</a:t>
            </a:r>
            <a:r>
              <a:rPr lang="en-US" altLang="en-US" sz="2200" dirty="0" err="1">
                <a:latin typeface="Georgia" panose="02040502050405020303" pitchFamily="18" charset="0"/>
              </a:rPr>
              <a:t>MoSPI</a:t>
            </a:r>
            <a:r>
              <a:rPr lang="en-US" altLang="en-US" sz="2200" dirty="0">
                <a:latin typeface="Georgia" panose="02040502050405020303" pitchFamily="18" charset="0"/>
              </a:rPr>
              <a:t>).</a:t>
            </a:r>
          </a:p>
          <a:p>
            <a:pPr algn="just">
              <a:lnSpc>
                <a:spcPct val="100000"/>
              </a:lnSpc>
              <a:spcBef>
                <a:spcPts val="300"/>
              </a:spcBef>
              <a:spcAft>
                <a:spcPts val="300"/>
              </a:spcAft>
              <a:defRPr/>
            </a:pPr>
            <a:endParaRPr lang="en-US" altLang="en-US" sz="2200" dirty="0">
              <a:latin typeface="Georgia" panose="02040502050405020303" pitchFamily="18" charset="0"/>
            </a:endParaRPr>
          </a:p>
          <a:p>
            <a:pPr algn="just">
              <a:lnSpc>
                <a:spcPct val="100000"/>
              </a:lnSpc>
              <a:spcBef>
                <a:spcPts val="300"/>
              </a:spcBef>
              <a:spcAft>
                <a:spcPts val="300"/>
              </a:spcAft>
              <a:defRPr/>
            </a:pPr>
            <a:r>
              <a:rPr lang="en-US" altLang="en-US" sz="2200" dirty="0">
                <a:latin typeface="Georgia" panose="02040502050405020303" pitchFamily="18" charset="0"/>
              </a:rPr>
              <a:t>ICSSR Data Service aims to facilitate data sharing, preservation, accessibility and reuse of social science research data collected from entire social science community in India &amp; abroad. </a:t>
            </a:r>
          </a:p>
          <a:p>
            <a:pPr algn="just">
              <a:lnSpc>
                <a:spcPct val="100000"/>
              </a:lnSpc>
              <a:spcBef>
                <a:spcPts val="300"/>
              </a:spcBef>
              <a:spcAft>
                <a:spcPts val="300"/>
              </a:spcAft>
              <a:defRPr/>
            </a:pPr>
            <a:endParaRPr lang="en-US" altLang="en-US" sz="2200" dirty="0">
              <a:latin typeface="Georgia" panose="02040502050405020303" pitchFamily="18" charset="0"/>
            </a:endParaRPr>
          </a:p>
          <a:p>
            <a:pPr algn="just">
              <a:lnSpc>
                <a:spcPct val="100000"/>
              </a:lnSpc>
              <a:spcBef>
                <a:spcPts val="300"/>
              </a:spcBef>
              <a:spcAft>
                <a:spcPts val="300"/>
              </a:spcAft>
              <a:defRPr/>
            </a:pPr>
            <a:r>
              <a:rPr lang="en-US" altLang="en-US" sz="2200" dirty="0">
                <a:latin typeface="Georgia" panose="02040502050405020303" pitchFamily="18" charset="0"/>
              </a:rPr>
              <a:t>URL: http://www.icssrdataservice.in/</a:t>
            </a:r>
          </a:p>
        </p:txBody>
      </p:sp>
    </p:spTree>
    <p:extLst>
      <p:ext uri="{BB962C8B-B14F-4D97-AF65-F5344CB8AC3E}">
        <p14:creationId xmlns:p14="http://schemas.microsoft.com/office/powerpoint/2010/main" val="65113705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985459-A34C-A3C8-082D-0EBFB5879257}"/>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94429181-E33B-AE77-4E36-215BB02F98BF}"/>
              </a:ext>
            </a:extLst>
          </p:cNvPr>
          <p:cNvSpPr>
            <a:spLocks noGrp="1"/>
          </p:cNvSpPr>
          <p:nvPr>
            <p:ph type="title"/>
          </p:nvPr>
        </p:nvSpPr>
        <p:spPr>
          <a:xfrm>
            <a:off x="440267" y="237066"/>
            <a:ext cx="11672710" cy="1325563"/>
          </a:xfrm>
        </p:spPr>
        <p:txBody>
          <a:bodyPr anchor="b">
            <a:normAutofit/>
          </a:bodyPr>
          <a:lstStyle/>
          <a:p>
            <a:r>
              <a:rPr lang="en-US" b="1" cap="none" dirty="0">
                <a:solidFill>
                  <a:srgbClr val="0070C0"/>
                </a:solidFill>
                <a:latin typeface="Georgia" panose="02040502050405020303" pitchFamily="18" charset="0"/>
              </a:rPr>
              <a:t>DBT Biological Data Storage, Access and Sharing Policy of India (BDSASP), 2019</a:t>
            </a:r>
          </a:p>
        </p:txBody>
      </p:sp>
      <p:pic>
        <p:nvPicPr>
          <p:cNvPr id="2" name="Picture 1">
            <a:extLst>
              <a:ext uri="{FF2B5EF4-FFF2-40B4-BE49-F238E27FC236}">
                <a16:creationId xmlns:a16="http://schemas.microsoft.com/office/drawing/2014/main" id="{89CC5CAB-2105-D4F8-6EFF-DAC26DD6CE42}"/>
              </a:ext>
            </a:extLst>
          </p:cNvPr>
          <p:cNvPicPr>
            <a:picLocks noChangeAspect="1"/>
          </p:cNvPicPr>
          <p:nvPr/>
        </p:nvPicPr>
        <p:blipFill rotWithShape="1">
          <a:blip r:embed="rId2"/>
          <a:srcRect l="32588" t="12222" r="33439" b="10000"/>
          <a:stretch/>
        </p:blipFill>
        <p:spPr>
          <a:xfrm>
            <a:off x="7525197" y="1237635"/>
            <a:ext cx="3960060" cy="5099665"/>
          </a:xfrm>
          <a:prstGeom prst="rect">
            <a:avLst/>
          </a:prstGeom>
        </p:spPr>
      </p:pic>
      <p:sp>
        <p:nvSpPr>
          <p:cNvPr id="5" name="Content Placeholder 2">
            <a:extLst>
              <a:ext uri="{FF2B5EF4-FFF2-40B4-BE49-F238E27FC236}">
                <a16:creationId xmlns:a16="http://schemas.microsoft.com/office/drawing/2014/main" id="{EDEB6670-4CEB-4C7A-9056-860FABB5DE2E}"/>
              </a:ext>
            </a:extLst>
          </p:cNvPr>
          <p:cNvSpPr>
            <a:spLocks noGrp="1"/>
          </p:cNvSpPr>
          <p:nvPr>
            <p:ph idx="1"/>
          </p:nvPr>
        </p:nvSpPr>
        <p:spPr>
          <a:xfrm>
            <a:off x="187678" y="1562629"/>
            <a:ext cx="7274278" cy="4927071"/>
          </a:xfrm>
        </p:spPr>
        <p:txBody>
          <a:bodyPr>
            <a:normAutofit/>
          </a:bodyPr>
          <a:lstStyle/>
          <a:p>
            <a:pPr>
              <a:lnSpc>
                <a:spcPct val="100000"/>
              </a:lnSpc>
              <a:spcBef>
                <a:spcPts val="300"/>
              </a:spcBef>
              <a:spcAft>
                <a:spcPts val="300"/>
              </a:spcAft>
              <a:defRPr/>
            </a:pPr>
            <a:r>
              <a:rPr lang="en-US" altLang="en-US" sz="2200" dirty="0">
                <a:latin typeface="Georgia" panose="02040502050405020303" pitchFamily="18" charset="0"/>
              </a:rPr>
              <a:t>BDSASP aimed to provide a framework for the storage, access, and sharing of biological data, especially high-volume, high-throughput data, generated within India.</a:t>
            </a:r>
          </a:p>
          <a:p>
            <a:pPr>
              <a:lnSpc>
                <a:spcPct val="100000"/>
              </a:lnSpc>
              <a:spcBef>
                <a:spcPts val="300"/>
              </a:spcBef>
              <a:spcAft>
                <a:spcPts val="300"/>
              </a:spcAft>
              <a:defRPr/>
            </a:pPr>
            <a:endParaRPr lang="en-US" altLang="en-US" sz="2200" dirty="0">
              <a:latin typeface="Georgia" panose="02040502050405020303" pitchFamily="18" charset="0"/>
            </a:endParaRPr>
          </a:p>
          <a:p>
            <a:pPr>
              <a:lnSpc>
                <a:spcPct val="100000"/>
              </a:lnSpc>
              <a:spcBef>
                <a:spcPts val="300"/>
              </a:spcBef>
              <a:spcAft>
                <a:spcPts val="300"/>
              </a:spcAft>
              <a:defRPr/>
            </a:pPr>
            <a:r>
              <a:rPr lang="en-US" altLang="en-US" sz="2200" dirty="0">
                <a:latin typeface="Georgia" panose="02040502050405020303" pitchFamily="18" charset="0"/>
              </a:rPr>
              <a:t>Developed by the Department of Biotechnology, Govt. of India. </a:t>
            </a:r>
          </a:p>
          <a:p>
            <a:pPr>
              <a:lnSpc>
                <a:spcPct val="100000"/>
              </a:lnSpc>
              <a:spcBef>
                <a:spcPts val="300"/>
              </a:spcBef>
              <a:spcAft>
                <a:spcPts val="300"/>
              </a:spcAft>
              <a:defRPr/>
            </a:pPr>
            <a:endParaRPr lang="en-US" altLang="en-US" sz="2200" dirty="0">
              <a:latin typeface="Georgia" panose="02040502050405020303" pitchFamily="18" charset="0"/>
            </a:endParaRPr>
          </a:p>
          <a:p>
            <a:pPr>
              <a:lnSpc>
                <a:spcPct val="100000"/>
              </a:lnSpc>
              <a:spcBef>
                <a:spcPts val="300"/>
              </a:spcBef>
              <a:spcAft>
                <a:spcPts val="300"/>
              </a:spcAft>
              <a:defRPr/>
            </a:pPr>
            <a:r>
              <a:rPr lang="en-US" altLang="en-US" sz="2200" dirty="0">
                <a:latin typeface="Georgia" panose="02040502050405020303" pitchFamily="18" charset="0"/>
              </a:rPr>
              <a:t>Developed the ‘Indian Biological Data Centre (IBDC)’, which is the first national repository for life science data in India. </a:t>
            </a:r>
          </a:p>
          <a:p>
            <a:pPr>
              <a:lnSpc>
                <a:spcPct val="100000"/>
              </a:lnSpc>
              <a:spcBef>
                <a:spcPts val="300"/>
              </a:spcBef>
              <a:spcAft>
                <a:spcPts val="300"/>
              </a:spcAft>
              <a:defRPr/>
            </a:pPr>
            <a:endParaRPr lang="en-US" altLang="en-US" sz="2200" dirty="0">
              <a:latin typeface="Georgia" panose="02040502050405020303" pitchFamily="18" charset="0"/>
            </a:endParaRPr>
          </a:p>
          <a:p>
            <a:pPr>
              <a:lnSpc>
                <a:spcPct val="100000"/>
              </a:lnSpc>
              <a:spcBef>
                <a:spcPts val="300"/>
              </a:spcBef>
              <a:spcAft>
                <a:spcPts val="300"/>
              </a:spcAft>
              <a:defRPr/>
            </a:pPr>
            <a:r>
              <a:rPr lang="en-US" altLang="en-US" sz="2200" dirty="0">
                <a:latin typeface="Georgia" panose="02040502050405020303" pitchFamily="18" charset="0"/>
              </a:rPr>
              <a:t>URL: https://www.rcb.res.in/indian-biological-data-center-ibdc</a:t>
            </a:r>
          </a:p>
        </p:txBody>
      </p:sp>
    </p:spTree>
    <p:extLst>
      <p:ext uri="{BB962C8B-B14F-4D97-AF65-F5344CB8AC3E}">
        <p14:creationId xmlns:p14="http://schemas.microsoft.com/office/powerpoint/2010/main" val="388621827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B1E731-2213-A2C0-2017-341CD70399C4}"/>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8BAD69DE-7DFA-E1AB-82D4-271BDC8AF346}"/>
              </a:ext>
            </a:extLst>
          </p:cNvPr>
          <p:cNvSpPr>
            <a:spLocks noGrp="1"/>
          </p:cNvSpPr>
          <p:nvPr>
            <p:ph type="title"/>
          </p:nvPr>
        </p:nvSpPr>
        <p:spPr>
          <a:xfrm>
            <a:off x="440267" y="237066"/>
            <a:ext cx="11672710" cy="1325563"/>
          </a:xfrm>
        </p:spPr>
        <p:txBody>
          <a:bodyPr>
            <a:normAutofit/>
          </a:bodyPr>
          <a:lstStyle/>
          <a:p>
            <a:r>
              <a:rPr lang="en-IN" b="1" cap="none" dirty="0">
                <a:solidFill>
                  <a:srgbClr val="0070C0"/>
                </a:solidFill>
                <a:latin typeface="Georgia" panose="02040502050405020303" pitchFamily="18" charset="0"/>
              </a:rPr>
              <a:t>Adoption &amp; Promotion of Open Access Policies of Government &amp; Funding Agencies</a:t>
            </a:r>
          </a:p>
        </p:txBody>
      </p:sp>
      <p:sp>
        <p:nvSpPr>
          <p:cNvPr id="2" name="Content Placeholder 2">
            <a:extLst>
              <a:ext uri="{FF2B5EF4-FFF2-40B4-BE49-F238E27FC236}">
                <a16:creationId xmlns:a16="http://schemas.microsoft.com/office/drawing/2014/main" id="{3B39ECA1-FA01-DBC5-5D89-6472728A692B}"/>
              </a:ext>
            </a:extLst>
          </p:cNvPr>
          <p:cNvSpPr>
            <a:spLocks noGrp="1"/>
          </p:cNvSpPr>
          <p:nvPr>
            <p:ph idx="1"/>
          </p:nvPr>
        </p:nvSpPr>
        <p:spPr>
          <a:xfrm>
            <a:off x="187678" y="1562629"/>
            <a:ext cx="7274278" cy="5410200"/>
          </a:xfrm>
        </p:spPr>
        <p:txBody>
          <a:bodyPr>
            <a:normAutofit/>
          </a:bodyPr>
          <a:lstStyle/>
          <a:p>
            <a:pPr>
              <a:lnSpc>
                <a:spcPct val="100000"/>
              </a:lnSpc>
              <a:spcBef>
                <a:spcPts val="300"/>
              </a:spcBef>
              <a:spcAft>
                <a:spcPts val="300"/>
              </a:spcAft>
              <a:defRPr/>
            </a:pPr>
            <a:r>
              <a:rPr lang="en-US" altLang="en-US" sz="2200" dirty="0">
                <a:latin typeface="Georgia" panose="02040502050405020303" pitchFamily="18" charset="0"/>
              </a:rPr>
              <a:t>STIP – 2020 by the Government of India has a focus on: </a:t>
            </a:r>
          </a:p>
          <a:p>
            <a:pPr marL="540138" lvl="1" indent="-342900" eaLnBrk="1" hangingPunct="1">
              <a:lnSpc>
                <a:spcPct val="100000"/>
              </a:lnSpc>
              <a:spcBef>
                <a:spcPts val="300"/>
              </a:spcBef>
              <a:spcAft>
                <a:spcPts val="300"/>
              </a:spcAft>
              <a:buClr>
                <a:srgbClr val="C00000"/>
              </a:buClr>
              <a:buFont typeface="Wingdings" panose="05000000000000000000" pitchFamily="2" charset="2"/>
              <a:buChar char="§"/>
              <a:defRPr/>
            </a:pPr>
            <a:r>
              <a:rPr lang="en-US" altLang="en-US" sz="2200" dirty="0">
                <a:latin typeface="Georgia" panose="02040502050405020303" pitchFamily="18" charset="0"/>
              </a:rPr>
              <a:t>National STI Observatory – a central repository</a:t>
            </a:r>
          </a:p>
          <a:p>
            <a:pPr marL="540138" lvl="1" indent="-342900" eaLnBrk="1" hangingPunct="1">
              <a:lnSpc>
                <a:spcPct val="100000"/>
              </a:lnSpc>
              <a:spcBef>
                <a:spcPts val="300"/>
              </a:spcBef>
              <a:spcAft>
                <a:spcPts val="300"/>
              </a:spcAft>
              <a:buClr>
                <a:srgbClr val="C00000"/>
              </a:buClr>
              <a:buFont typeface="Wingdings" panose="05000000000000000000" pitchFamily="2" charset="2"/>
              <a:buChar char="§"/>
              <a:defRPr/>
            </a:pPr>
            <a:r>
              <a:rPr lang="en-US" altLang="en-US" sz="2200" dirty="0">
                <a:latin typeface="Georgia" panose="02040502050405020303" pitchFamily="18" charset="0"/>
              </a:rPr>
              <a:t>Open science</a:t>
            </a:r>
          </a:p>
          <a:p>
            <a:pPr marL="540138" lvl="1" indent="-342900" eaLnBrk="1" hangingPunct="1">
              <a:lnSpc>
                <a:spcPct val="100000"/>
              </a:lnSpc>
              <a:spcBef>
                <a:spcPts val="300"/>
              </a:spcBef>
              <a:spcAft>
                <a:spcPts val="300"/>
              </a:spcAft>
              <a:buClr>
                <a:srgbClr val="C00000"/>
              </a:buClr>
              <a:buFont typeface="Wingdings" panose="05000000000000000000" pitchFamily="2" charset="2"/>
              <a:buChar char="§"/>
              <a:defRPr/>
            </a:pPr>
            <a:r>
              <a:rPr lang="en-US" altLang="en-US" sz="2200" dirty="0">
                <a:latin typeface="Georgia" panose="02040502050405020303" pitchFamily="18" charset="0"/>
              </a:rPr>
              <a:t>Open data policy</a:t>
            </a:r>
          </a:p>
          <a:p>
            <a:pPr marL="540138" lvl="1" indent="-342900" eaLnBrk="1" hangingPunct="1">
              <a:lnSpc>
                <a:spcPct val="100000"/>
              </a:lnSpc>
              <a:spcBef>
                <a:spcPts val="300"/>
              </a:spcBef>
              <a:spcAft>
                <a:spcPts val="300"/>
              </a:spcAft>
              <a:buClr>
                <a:srgbClr val="C00000"/>
              </a:buClr>
              <a:buFont typeface="Wingdings" panose="05000000000000000000" pitchFamily="2" charset="2"/>
              <a:buChar char="§"/>
              <a:defRPr/>
            </a:pPr>
            <a:r>
              <a:rPr lang="en-US" altLang="en-US" sz="2200" dirty="0">
                <a:latin typeface="Georgia" panose="02040502050405020303" pitchFamily="18" charset="0"/>
              </a:rPr>
              <a:t>Open Access (OA)</a:t>
            </a:r>
          </a:p>
          <a:p>
            <a:pPr marL="540138" lvl="1" indent="-342900" eaLnBrk="1" hangingPunct="1">
              <a:lnSpc>
                <a:spcPct val="100000"/>
              </a:lnSpc>
              <a:spcBef>
                <a:spcPts val="300"/>
              </a:spcBef>
              <a:spcAft>
                <a:spcPts val="300"/>
              </a:spcAft>
              <a:buClr>
                <a:srgbClr val="C00000"/>
              </a:buClr>
              <a:buFont typeface="Wingdings" panose="05000000000000000000" pitchFamily="2" charset="2"/>
              <a:buChar char="§"/>
              <a:defRPr/>
            </a:pPr>
            <a:r>
              <a:rPr lang="en-US" altLang="en-US" sz="2200" dirty="0">
                <a:latin typeface="Georgia" panose="02040502050405020303" pitchFamily="18" charset="0"/>
              </a:rPr>
              <a:t>Open Educational Resources (OER)</a:t>
            </a:r>
          </a:p>
          <a:p>
            <a:pPr marL="540138" lvl="1" indent="-342900" eaLnBrk="1" hangingPunct="1">
              <a:lnSpc>
                <a:spcPct val="100000"/>
              </a:lnSpc>
              <a:spcBef>
                <a:spcPts val="300"/>
              </a:spcBef>
              <a:spcAft>
                <a:spcPts val="300"/>
              </a:spcAft>
              <a:buClr>
                <a:srgbClr val="C00000"/>
              </a:buClr>
              <a:buFont typeface="Wingdings" panose="05000000000000000000" pitchFamily="2" charset="2"/>
              <a:buChar char="§"/>
              <a:defRPr/>
            </a:pPr>
            <a:r>
              <a:rPr lang="en-US" altLang="en-US" sz="2200" dirty="0">
                <a:latin typeface="Georgia" panose="02040502050405020303" pitchFamily="18" charset="0"/>
              </a:rPr>
              <a:t>One Nation One Subscription (ONOS)</a:t>
            </a:r>
          </a:p>
          <a:p>
            <a:pPr>
              <a:lnSpc>
                <a:spcPct val="100000"/>
              </a:lnSpc>
              <a:spcBef>
                <a:spcPts val="300"/>
              </a:spcBef>
              <a:spcAft>
                <a:spcPts val="300"/>
              </a:spcAft>
              <a:defRPr/>
            </a:pPr>
            <a:r>
              <a:rPr lang="en-US" altLang="en-US" sz="2200" dirty="0">
                <a:latin typeface="Georgia" panose="02040502050405020303" pitchFamily="18" charset="0"/>
              </a:rPr>
              <a:t>STIP wants to make scholarly knowledge openly accessible to all.</a:t>
            </a:r>
          </a:p>
          <a:p>
            <a:pPr>
              <a:lnSpc>
                <a:spcPct val="100000"/>
              </a:lnSpc>
              <a:spcBef>
                <a:spcPts val="300"/>
              </a:spcBef>
              <a:spcAft>
                <a:spcPts val="300"/>
              </a:spcAft>
              <a:defRPr/>
            </a:pPr>
            <a:r>
              <a:rPr lang="en-US" altLang="en-US" sz="2200" dirty="0">
                <a:latin typeface="Georgia" panose="02040502050405020303" pitchFamily="18" charset="0"/>
              </a:rPr>
              <a:t>Other Indian Govt. agencies like DST, DBT, CSIR, ICAR, CFTIs, ICRISAT, are already pioneer for public funded research.</a:t>
            </a:r>
          </a:p>
        </p:txBody>
      </p:sp>
      <p:pic>
        <p:nvPicPr>
          <p:cNvPr id="3" name="Picture 4">
            <a:extLst>
              <a:ext uri="{FF2B5EF4-FFF2-40B4-BE49-F238E27FC236}">
                <a16:creationId xmlns:a16="http://schemas.microsoft.com/office/drawing/2014/main" id="{34F96CB1-47C7-4259-8582-BAAFA9D6B54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4009" t="2843" r="33916" b="38657"/>
          <a:stretch/>
        </p:blipFill>
        <p:spPr bwMode="auto">
          <a:xfrm>
            <a:off x="7461956" y="1562629"/>
            <a:ext cx="4289777" cy="4925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951180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9F2BFF-43EE-BC3A-E648-30639A6C3DEE}"/>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61535237-6F5A-A12A-CDD9-B1A80F5C7A18}"/>
              </a:ext>
            </a:extLst>
          </p:cNvPr>
          <p:cNvSpPr>
            <a:spLocks noGrp="1"/>
          </p:cNvSpPr>
          <p:nvPr>
            <p:ph type="title"/>
          </p:nvPr>
        </p:nvSpPr>
        <p:spPr>
          <a:xfrm>
            <a:off x="465667" y="-177800"/>
            <a:ext cx="10515600" cy="1325563"/>
          </a:xfrm>
        </p:spPr>
        <p:txBody>
          <a:bodyPr/>
          <a:lstStyle/>
          <a:p>
            <a:r>
              <a:rPr lang="en-IN" b="1" cap="none" dirty="0">
                <a:solidFill>
                  <a:srgbClr val="0070C0"/>
                </a:solidFill>
                <a:latin typeface="Georgia" panose="02040502050405020303" pitchFamily="18" charset="0"/>
              </a:rPr>
              <a:t>Coverage</a:t>
            </a:r>
          </a:p>
        </p:txBody>
      </p:sp>
      <p:sp>
        <p:nvSpPr>
          <p:cNvPr id="6" name="Content Placeholder 2">
            <a:extLst>
              <a:ext uri="{FF2B5EF4-FFF2-40B4-BE49-F238E27FC236}">
                <a16:creationId xmlns:a16="http://schemas.microsoft.com/office/drawing/2014/main" id="{950F37FF-9352-A901-BE0D-C49F04A37427}"/>
              </a:ext>
            </a:extLst>
          </p:cNvPr>
          <p:cNvSpPr>
            <a:spLocks noGrp="1"/>
          </p:cNvSpPr>
          <p:nvPr>
            <p:ph idx="1"/>
          </p:nvPr>
        </p:nvSpPr>
        <p:spPr>
          <a:xfrm>
            <a:off x="465667" y="1147763"/>
            <a:ext cx="11398955" cy="5532437"/>
          </a:xfrm>
        </p:spPr>
        <p:txBody>
          <a:bodyPr numCol="1">
            <a:normAutofit fontScale="77500" lnSpcReduction="20000"/>
          </a:bodyPr>
          <a:lstStyle/>
          <a:p>
            <a:pPr algn="just">
              <a:spcBef>
                <a:spcPts val="1200"/>
              </a:spcBef>
              <a:spcAft>
                <a:spcPts val="1200"/>
              </a:spcAft>
            </a:pPr>
            <a:r>
              <a:rPr lang="en-US" sz="2200" dirty="0">
                <a:latin typeface="Georgia" panose="02040502050405020303" pitchFamily="18" charset="0"/>
              </a:rPr>
              <a:t>Background</a:t>
            </a:r>
          </a:p>
          <a:p>
            <a:pPr algn="just">
              <a:spcBef>
                <a:spcPts val="1200"/>
              </a:spcBef>
              <a:spcAft>
                <a:spcPts val="1200"/>
              </a:spcAft>
            </a:pPr>
            <a:r>
              <a:rPr lang="en-US" sz="2200" dirty="0">
                <a:latin typeface="Georgia" panose="02040502050405020303" pitchFamily="18" charset="0"/>
              </a:rPr>
              <a:t>Open Science</a:t>
            </a:r>
          </a:p>
          <a:p>
            <a:pPr algn="just">
              <a:spcBef>
                <a:spcPts val="1200"/>
              </a:spcBef>
              <a:spcAft>
                <a:spcPts val="1200"/>
              </a:spcAft>
            </a:pPr>
            <a:r>
              <a:rPr lang="en-US" sz="2200" dirty="0">
                <a:latin typeface="Georgia" panose="02040502050405020303" pitchFamily="18" charset="0"/>
              </a:rPr>
              <a:t>Open Science Initiatives in India</a:t>
            </a:r>
          </a:p>
          <a:p>
            <a:pPr algn="just">
              <a:spcBef>
                <a:spcPts val="1200"/>
              </a:spcBef>
              <a:spcAft>
                <a:spcPts val="1200"/>
              </a:spcAft>
            </a:pPr>
            <a:r>
              <a:rPr lang="en-US" sz="2200" dirty="0">
                <a:latin typeface="Georgia" panose="02040502050405020303" pitchFamily="18" charset="0"/>
              </a:rPr>
              <a:t>Open Science at IIT Delhi</a:t>
            </a:r>
          </a:p>
          <a:p>
            <a:pPr algn="just">
              <a:spcBef>
                <a:spcPts val="1200"/>
              </a:spcBef>
              <a:spcAft>
                <a:spcPts val="1200"/>
              </a:spcAft>
            </a:pPr>
            <a:r>
              <a:rPr lang="en-US" sz="2200" dirty="0">
                <a:latin typeface="Georgia" panose="02040502050405020303" pitchFamily="18" charset="0"/>
              </a:rPr>
              <a:t>Open Research Data</a:t>
            </a:r>
          </a:p>
          <a:p>
            <a:pPr algn="just">
              <a:spcBef>
                <a:spcPts val="1200"/>
              </a:spcBef>
              <a:spcAft>
                <a:spcPts val="1200"/>
              </a:spcAft>
            </a:pPr>
            <a:r>
              <a:rPr lang="en-US" sz="2200" dirty="0">
                <a:latin typeface="Georgia" panose="02040502050405020303" pitchFamily="18" charset="0"/>
              </a:rPr>
              <a:t>National Research Data Repository</a:t>
            </a:r>
          </a:p>
          <a:p>
            <a:pPr algn="just">
              <a:spcBef>
                <a:spcPts val="1200"/>
              </a:spcBef>
              <a:spcAft>
                <a:spcPts val="1200"/>
              </a:spcAft>
            </a:pPr>
            <a:r>
              <a:rPr lang="en-US" sz="2200" dirty="0">
                <a:latin typeface="Georgia" panose="02040502050405020303" pitchFamily="18" charset="0"/>
              </a:rPr>
              <a:t>Research Data Repositories in India</a:t>
            </a:r>
          </a:p>
          <a:p>
            <a:pPr algn="just">
              <a:spcBef>
                <a:spcPts val="1200"/>
              </a:spcBef>
              <a:spcAft>
                <a:spcPts val="1200"/>
              </a:spcAft>
            </a:pPr>
            <a:r>
              <a:rPr lang="en-US" sz="2200" dirty="0">
                <a:latin typeface="Georgia" panose="02040502050405020303" pitchFamily="18" charset="0"/>
              </a:rPr>
              <a:t>Preprint Repositories in India</a:t>
            </a:r>
          </a:p>
          <a:p>
            <a:pPr algn="just">
              <a:spcBef>
                <a:spcPts val="1200"/>
              </a:spcBef>
              <a:spcAft>
                <a:spcPts val="1200"/>
              </a:spcAft>
            </a:pPr>
            <a:r>
              <a:rPr lang="en-US" sz="2200" dirty="0">
                <a:latin typeface="Georgia" panose="02040502050405020303" pitchFamily="18" charset="0"/>
              </a:rPr>
              <a:t>Benefits of Open Science</a:t>
            </a:r>
          </a:p>
          <a:p>
            <a:pPr algn="just">
              <a:spcBef>
                <a:spcPts val="1200"/>
              </a:spcBef>
              <a:spcAft>
                <a:spcPts val="1200"/>
              </a:spcAft>
            </a:pPr>
            <a:r>
              <a:rPr lang="en-US" sz="2200" dirty="0">
                <a:latin typeface="Georgia" panose="02040502050405020303" pitchFamily="18" charset="0"/>
              </a:rPr>
              <a:t>Challenges in Adopting Open Science</a:t>
            </a:r>
          </a:p>
          <a:p>
            <a:pPr algn="just">
              <a:spcBef>
                <a:spcPts val="1200"/>
              </a:spcBef>
              <a:spcAft>
                <a:spcPts val="1200"/>
              </a:spcAft>
            </a:pPr>
            <a:r>
              <a:rPr lang="en-IN" sz="2200" dirty="0">
                <a:latin typeface="Georgia" panose="02040502050405020303" pitchFamily="18" charset="0"/>
              </a:rPr>
              <a:t>Conclusion</a:t>
            </a:r>
          </a:p>
        </p:txBody>
      </p:sp>
    </p:spTree>
    <p:extLst>
      <p:ext uri="{BB962C8B-B14F-4D97-AF65-F5344CB8AC3E}">
        <p14:creationId xmlns:p14="http://schemas.microsoft.com/office/powerpoint/2010/main" val="424333089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328375-40A3-56AF-704C-011D4F8AFCAA}"/>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E42355F5-2514-EB02-24FB-66B6CDC6F7EB}"/>
              </a:ext>
            </a:extLst>
          </p:cNvPr>
          <p:cNvSpPr>
            <a:spLocks noGrp="1"/>
          </p:cNvSpPr>
          <p:nvPr>
            <p:ph type="title"/>
          </p:nvPr>
        </p:nvSpPr>
        <p:spPr>
          <a:xfrm>
            <a:off x="440267" y="237066"/>
            <a:ext cx="11672710" cy="1325563"/>
          </a:xfrm>
        </p:spPr>
        <p:txBody>
          <a:bodyPr anchor="ctr">
            <a:normAutofit/>
          </a:bodyPr>
          <a:lstStyle/>
          <a:p>
            <a:r>
              <a:rPr lang="en-US" b="1" cap="none" dirty="0">
                <a:solidFill>
                  <a:srgbClr val="0070C0"/>
                </a:solidFill>
                <a:latin typeface="Georgia" panose="02040502050405020303" pitchFamily="18" charset="0"/>
              </a:rPr>
              <a:t>DBT and DST India Open Access Policy for funded research</a:t>
            </a:r>
            <a:endParaRPr lang="en-IN" b="1" cap="none" dirty="0">
              <a:solidFill>
                <a:srgbClr val="0070C0"/>
              </a:solidFill>
              <a:latin typeface="Georgia" panose="02040502050405020303" pitchFamily="18" charset="0"/>
            </a:endParaRPr>
          </a:p>
        </p:txBody>
      </p:sp>
      <p:pic>
        <p:nvPicPr>
          <p:cNvPr id="6" name="Picture 2">
            <a:extLst>
              <a:ext uri="{FF2B5EF4-FFF2-40B4-BE49-F238E27FC236}">
                <a16:creationId xmlns:a16="http://schemas.microsoft.com/office/drawing/2014/main" id="{DF0E7694-F92D-9B1C-FC1B-A652607AFE1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34880" t="19058" r="20000" b="4970"/>
          <a:stretch>
            <a:fillRect/>
          </a:stretch>
        </p:blipFill>
        <p:spPr bwMode="auto">
          <a:xfrm>
            <a:off x="6502400" y="1155701"/>
            <a:ext cx="5527675" cy="570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6" name="Rectangle 6">
            <a:extLst>
              <a:ext uri="{FF2B5EF4-FFF2-40B4-BE49-F238E27FC236}">
                <a16:creationId xmlns:a16="http://schemas.microsoft.com/office/drawing/2014/main" id="{861087CD-7EDA-D6B4-5500-DC4B8CF46835}"/>
              </a:ext>
            </a:extLst>
          </p:cNvPr>
          <p:cNvSpPr>
            <a:spLocks noChangeArrowheads="1"/>
          </p:cNvSpPr>
          <p:nvPr/>
        </p:nvSpPr>
        <p:spPr bwMode="auto">
          <a:xfrm>
            <a:off x="271462" y="1671638"/>
            <a:ext cx="5824538" cy="41242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marL="540138" lvl="1" indent="-342900" algn="just">
              <a:spcBef>
                <a:spcPts val="300"/>
              </a:spcBef>
              <a:spcAft>
                <a:spcPts val="300"/>
              </a:spcAft>
              <a:buClr>
                <a:srgbClr val="C00000"/>
              </a:buClr>
              <a:buSzPct val="92000"/>
              <a:buFont typeface="Wingdings" panose="05000000000000000000" pitchFamily="2" charset="2"/>
              <a:buChar char="§"/>
              <a:defRPr/>
            </a:pPr>
            <a:r>
              <a:rPr lang="en-IN" altLang="en-US" sz="2200" dirty="0">
                <a:solidFill>
                  <a:schemeClr val="tx1">
                    <a:lumMod val="75000"/>
                    <a:lumOff val="25000"/>
                  </a:schemeClr>
                </a:solidFill>
                <a:latin typeface="Georgia" panose="02040502050405020303" pitchFamily="18" charset="0"/>
              </a:rPr>
              <a:t>Institutions that receive core funding from DBT and DST will be required to have an IR. </a:t>
            </a:r>
          </a:p>
          <a:p>
            <a:pPr marL="540138" lvl="1" indent="-342900" algn="just">
              <a:spcBef>
                <a:spcPts val="300"/>
              </a:spcBef>
              <a:spcAft>
                <a:spcPts val="300"/>
              </a:spcAft>
              <a:buClr>
                <a:srgbClr val="C00000"/>
              </a:buClr>
              <a:buSzPct val="92000"/>
              <a:buFont typeface="Wingdings" panose="05000000000000000000" pitchFamily="2" charset="2"/>
              <a:buChar char="§"/>
              <a:defRPr/>
            </a:pPr>
            <a:endParaRPr lang="en-IN" altLang="en-US" sz="2200" dirty="0">
              <a:solidFill>
                <a:schemeClr val="tx1">
                  <a:lumMod val="75000"/>
                  <a:lumOff val="25000"/>
                </a:schemeClr>
              </a:solidFill>
              <a:latin typeface="Georgia" panose="02040502050405020303" pitchFamily="18" charset="0"/>
            </a:endParaRPr>
          </a:p>
          <a:p>
            <a:pPr marL="540138" lvl="1" indent="-342900" algn="just">
              <a:spcBef>
                <a:spcPts val="300"/>
              </a:spcBef>
              <a:spcAft>
                <a:spcPts val="300"/>
              </a:spcAft>
              <a:buClr>
                <a:srgbClr val="C00000"/>
              </a:buClr>
              <a:buSzPct val="92000"/>
              <a:buFont typeface="Wingdings" panose="05000000000000000000" pitchFamily="2" charset="2"/>
              <a:buChar char="§"/>
              <a:defRPr/>
            </a:pPr>
            <a:r>
              <a:rPr lang="en-IN" altLang="en-US" sz="2200" dirty="0">
                <a:solidFill>
                  <a:schemeClr val="tx1">
                    <a:lumMod val="75000"/>
                    <a:lumOff val="25000"/>
                  </a:schemeClr>
                </a:solidFill>
                <a:latin typeface="Georgia" panose="02040502050405020303" pitchFamily="18" charset="0"/>
              </a:rPr>
              <a:t>Such institutions that currently do not have an IR will be required to create one as soon as possible. There will be help available for this purpose.</a:t>
            </a:r>
          </a:p>
          <a:p>
            <a:pPr marL="540138" lvl="1" indent="-342900" algn="just">
              <a:spcBef>
                <a:spcPts val="300"/>
              </a:spcBef>
              <a:spcAft>
                <a:spcPts val="300"/>
              </a:spcAft>
              <a:buClr>
                <a:srgbClr val="C00000"/>
              </a:buClr>
              <a:buSzPct val="92000"/>
              <a:buFont typeface="Wingdings" panose="05000000000000000000" pitchFamily="2" charset="2"/>
              <a:buChar char="§"/>
              <a:defRPr/>
            </a:pPr>
            <a:endParaRPr lang="en-IN" altLang="en-US" sz="2200" dirty="0">
              <a:solidFill>
                <a:schemeClr val="tx1">
                  <a:lumMod val="75000"/>
                  <a:lumOff val="25000"/>
                </a:schemeClr>
              </a:solidFill>
              <a:latin typeface="Georgia" panose="02040502050405020303" pitchFamily="18" charset="0"/>
            </a:endParaRPr>
          </a:p>
          <a:p>
            <a:pPr marL="540138" lvl="1" indent="-342900" algn="just">
              <a:spcBef>
                <a:spcPts val="300"/>
              </a:spcBef>
              <a:spcAft>
                <a:spcPts val="300"/>
              </a:spcAft>
              <a:buClr>
                <a:srgbClr val="C00000"/>
              </a:buClr>
              <a:buSzPct val="92000"/>
              <a:buFont typeface="Wingdings" panose="05000000000000000000" pitchFamily="2" charset="2"/>
              <a:buChar char="§"/>
              <a:defRPr/>
            </a:pPr>
            <a:r>
              <a:rPr lang="en-IN" altLang="en-US" sz="2200" dirty="0">
                <a:solidFill>
                  <a:schemeClr val="tx1">
                    <a:lumMod val="75000"/>
                    <a:lumOff val="25000"/>
                  </a:schemeClr>
                </a:solidFill>
                <a:latin typeface="Georgia" panose="02040502050405020303" pitchFamily="18" charset="0"/>
              </a:rPr>
              <a:t>For all other institutions, it is recommended that they have an IR.</a:t>
            </a:r>
          </a:p>
        </p:txBody>
      </p:sp>
    </p:spTree>
    <p:extLst>
      <p:ext uri="{BB962C8B-B14F-4D97-AF65-F5344CB8AC3E}">
        <p14:creationId xmlns:p14="http://schemas.microsoft.com/office/powerpoint/2010/main" val="346624321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03322F-29A0-D9B8-BFFF-86578F763708}"/>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1CD79138-A63C-69D5-586A-DD07A1156505}"/>
              </a:ext>
            </a:extLst>
          </p:cNvPr>
          <p:cNvSpPr>
            <a:spLocks noGrp="1"/>
          </p:cNvSpPr>
          <p:nvPr>
            <p:ph type="title"/>
          </p:nvPr>
        </p:nvSpPr>
        <p:spPr>
          <a:xfrm>
            <a:off x="440267" y="237066"/>
            <a:ext cx="11672710" cy="1325563"/>
          </a:xfrm>
        </p:spPr>
        <p:txBody>
          <a:bodyPr anchor="ctr">
            <a:normAutofit/>
          </a:bodyPr>
          <a:lstStyle/>
          <a:p>
            <a:r>
              <a:rPr lang="en-US" b="1" cap="none" dirty="0">
                <a:solidFill>
                  <a:srgbClr val="0070C0"/>
                </a:solidFill>
                <a:latin typeface="Georgia" panose="02040502050405020303" pitchFamily="18" charset="0"/>
              </a:rPr>
              <a:t>CSIR India Open Access Mandate</a:t>
            </a:r>
            <a:endParaRPr lang="en-IN" b="1" cap="none" dirty="0">
              <a:solidFill>
                <a:srgbClr val="0070C0"/>
              </a:solidFill>
              <a:latin typeface="Georgia" panose="02040502050405020303" pitchFamily="18" charset="0"/>
            </a:endParaRPr>
          </a:p>
        </p:txBody>
      </p:sp>
      <p:pic>
        <p:nvPicPr>
          <p:cNvPr id="20483" name="Picture 2">
            <a:extLst>
              <a:ext uri="{FF2B5EF4-FFF2-40B4-BE49-F238E27FC236}">
                <a16:creationId xmlns:a16="http://schemas.microsoft.com/office/drawing/2014/main" id="{2A685792-9807-5494-F004-B893020DA39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33401" t="18961" r="16640" b="5280"/>
          <a:stretch>
            <a:fillRect/>
          </a:stretch>
        </p:blipFill>
        <p:spPr bwMode="auto">
          <a:xfrm>
            <a:off x="440267" y="1325563"/>
            <a:ext cx="5303308" cy="53207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4" name="Picture 3">
            <a:extLst>
              <a:ext uri="{FF2B5EF4-FFF2-40B4-BE49-F238E27FC236}">
                <a16:creationId xmlns:a16="http://schemas.microsoft.com/office/drawing/2014/main" id="{B02D1575-6BF9-F80B-5C07-FFEC06FDA67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33945" t="19200" r="16000" b="4970"/>
          <a:stretch>
            <a:fillRect/>
          </a:stretch>
        </p:blipFill>
        <p:spPr bwMode="auto">
          <a:xfrm>
            <a:off x="5409095" y="1325563"/>
            <a:ext cx="6182830" cy="52684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7617330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1B8CD8-2525-A5B4-293E-FBB8D26EAEBF}"/>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FDC4E35B-8BBB-1DF9-ED19-A4A2A0071668}"/>
              </a:ext>
            </a:extLst>
          </p:cNvPr>
          <p:cNvSpPr>
            <a:spLocks noGrp="1"/>
          </p:cNvSpPr>
          <p:nvPr>
            <p:ph type="title"/>
          </p:nvPr>
        </p:nvSpPr>
        <p:spPr>
          <a:xfrm>
            <a:off x="440267" y="237066"/>
            <a:ext cx="11672710" cy="1325563"/>
          </a:xfrm>
        </p:spPr>
        <p:txBody>
          <a:bodyPr anchor="ctr">
            <a:normAutofit/>
          </a:bodyPr>
          <a:lstStyle/>
          <a:p>
            <a:r>
              <a:rPr lang="en-US" b="1" cap="none" dirty="0">
                <a:solidFill>
                  <a:srgbClr val="0070C0"/>
                </a:solidFill>
                <a:latin typeface="Georgia" panose="02040502050405020303" pitchFamily="18" charset="0"/>
              </a:rPr>
              <a:t>ICRISAT, Open Access and Data Management Policy</a:t>
            </a:r>
            <a:endParaRPr lang="en-IN" b="1" cap="none" dirty="0">
              <a:solidFill>
                <a:srgbClr val="0070C0"/>
              </a:solidFill>
              <a:latin typeface="Georgia" panose="02040502050405020303" pitchFamily="18" charset="0"/>
            </a:endParaRPr>
          </a:p>
        </p:txBody>
      </p:sp>
      <p:pic>
        <p:nvPicPr>
          <p:cNvPr id="22531" name="Picture 4">
            <a:extLst>
              <a:ext uri="{FF2B5EF4-FFF2-40B4-BE49-F238E27FC236}">
                <a16:creationId xmlns:a16="http://schemas.microsoft.com/office/drawing/2014/main" id="{72F7823A-137F-B3AE-BDD2-7AAD050793A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3125" t="5556" r="26251"/>
          <a:stretch>
            <a:fillRect/>
          </a:stretch>
        </p:blipFill>
        <p:spPr bwMode="auto">
          <a:xfrm>
            <a:off x="6553200" y="1200150"/>
            <a:ext cx="5156200" cy="541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5">
            <a:extLst>
              <a:ext uri="{FF2B5EF4-FFF2-40B4-BE49-F238E27FC236}">
                <a16:creationId xmlns:a16="http://schemas.microsoft.com/office/drawing/2014/main" id="{6062FEAF-A3DF-DC61-991A-0D0B84BFDDA4}"/>
              </a:ext>
            </a:extLst>
          </p:cNvPr>
          <p:cNvSpPr>
            <a:spLocks noChangeArrowheads="1"/>
          </p:cNvSpPr>
          <p:nvPr/>
        </p:nvSpPr>
        <p:spPr bwMode="auto">
          <a:xfrm>
            <a:off x="440267" y="1464582"/>
            <a:ext cx="6629400" cy="4881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marL="342900" indent="-342900">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marL="540138" lvl="1" indent="-342900" algn="just">
              <a:lnSpc>
                <a:spcPct val="80000"/>
              </a:lnSpc>
              <a:spcBef>
                <a:spcPts val="300"/>
              </a:spcBef>
              <a:spcAft>
                <a:spcPts val="300"/>
              </a:spcAft>
              <a:buClr>
                <a:srgbClr val="C00000"/>
              </a:buClr>
              <a:buSzPct val="92000"/>
              <a:buFont typeface="Wingdings" panose="05000000000000000000" pitchFamily="2" charset="2"/>
              <a:buChar char="§"/>
              <a:defRPr/>
            </a:pPr>
            <a:r>
              <a:rPr lang="en-US" altLang="en-US" sz="2800" dirty="0">
                <a:solidFill>
                  <a:schemeClr val="tx1">
                    <a:lumMod val="75000"/>
                    <a:lumOff val="25000"/>
                  </a:schemeClr>
                </a:solidFill>
                <a:latin typeface="Georgia" panose="02040502050405020303" pitchFamily="18" charset="0"/>
              </a:rPr>
              <a:t>International Crops Research Institute for the Semi-Arid Tropics (ICRISAT) has implemented Open Access Policy.</a:t>
            </a:r>
          </a:p>
          <a:p>
            <a:pPr marL="540138" lvl="1" indent="-342900" algn="just">
              <a:lnSpc>
                <a:spcPct val="80000"/>
              </a:lnSpc>
              <a:spcBef>
                <a:spcPts val="300"/>
              </a:spcBef>
              <a:spcAft>
                <a:spcPts val="300"/>
              </a:spcAft>
              <a:buClr>
                <a:srgbClr val="C00000"/>
              </a:buClr>
              <a:buSzPct val="92000"/>
              <a:buFont typeface="Wingdings" panose="05000000000000000000" pitchFamily="2" charset="2"/>
              <a:buChar char="§"/>
              <a:defRPr/>
            </a:pPr>
            <a:endParaRPr lang="en-US" altLang="en-US" sz="2800" dirty="0">
              <a:solidFill>
                <a:schemeClr val="tx1">
                  <a:lumMod val="75000"/>
                  <a:lumOff val="25000"/>
                </a:schemeClr>
              </a:solidFill>
              <a:latin typeface="Georgia" panose="02040502050405020303" pitchFamily="18" charset="0"/>
            </a:endParaRPr>
          </a:p>
          <a:p>
            <a:pPr marL="540138" lvl="1" indent="-342900" algn="just">
              <a:lnSpc>
                <a:spcPct val="80000"/>
              </a:lnSpc>
              <a:spcBef>
                <a:spcPts val="300"/>
              </a:spcBef>
              <a:spcAft>
                <a:spcPts val="300"/>
              </a:spcAft>
              <a:buClr>
                <a:srgbClr val="C00000"/>
              </a:buClr>
              <a:buSzPct val="92000"/>
              <a:buFont typeface="Wingdings" panose="05000000000000000000" pitchFamily="2" charset="2"/>
              <a:buChar char="§"/>
              <a:defRPr/>
            </a:pPr>
            <a:r>
              <a:rPr lang="en-US" altLang="en-US" sz="2800" dirty="0">
                <a:solidFill>
                  <a:schemeClr val="tx1">
                    <a:lumMod val="75000"/>
                    <a:lumOff val="25000"/>
                  </a:schemeClr>
                </a:solidFill>
                <a:latin typeface="Georgia" panose="02040502050405020303" pitchFamily="18" charset="0"/>
              </a:rPr>
              <a:t>To share and disseminate the research information related to agriculture.</a:t>
            </a:r>
          </a:p>
          <a:p>
            <a:pPr marL="540138" lvl="1" indent="-342900" algn="just">
              <a:lnSpc>
                <a:spcPct val="80000"/>
              </a:lnSpc>
              <a:spcBef>
                <a:spcPts val="300"/>
              </a:spcBef>
              <a:spcAft>
                <a:spcPts val="300"/>
              </a:spcAft>
              <a:buClr>
                <a:srgbClr val="C00000"/>
              </a:buClr>
              <a:buSzPct val="92000"/>
              <a:buFont typeface="Wingdings" panose="05000000000000000000" pitchFamily="2" charset="2"/>
              <a:buChar char="§"/>
              <a:defRPr/>
            </a:pPr>
            <a:endParaRPr lang="en-US" altLang="en-US" sz="2800" dirty="0">
              <a:solidFill>
                <a:schemeClr val="tx1">
                  <a:lumMod val="75000"/>
                  <a:lumOff val="25000"/>
                </a:schemeClr>
              </a:solidFill>
              <a:latin typeface="Georgia" panose="02040502050405020303" pitchFamily="18" charset="0"/>
            </a:endParaRPr>
          </a:p>
          <a:p>
            <a:pPr marL="540138" lvl="1" indent="-342900" algn="just">
              <a:lnSpc>
                <a:spcPct val="80000"/>
              </a:lnSpc>
              <a:spcBef>
                <a:spcPts val="300"/>
              </a:spcBef>
              <a:spcAft>
                <a:spcPts val="300"/>
              </a:spcAft>
              <a:buClr>
                <a:srgbClr val="C00000"/>
              </a:buClr>
              <a:buSzPct val="92000"/>
              <a:buFont typeface="Wingdings" panose="05000000000000000000" pitchFamily="2" charset="2"/>
              <a:buChar char="§"/>
              <a:defRPr/>
            </a:pPr>
            <a:r>
              <a:rPr lang="en-US" altLang="en-US" sz="2800" dirty="0">
                <a:solidFill>
                  <a:schemeClr val="tx1">
                    <a:lumMod val="75000"/>
                    <a:lumOff val="25000"/>
                  </a:schemeClr>
                </a:solidFill>
                <a:latin typeface="Georgia" panose="02040502050405020303" pitchFamily="18" charset="0"/>
              </a:rPr>
              <a:t>It promote greater distribution of knowledge, enhances potential for innovation and has a greater influence on science and scholarship.</a:t>
            </a:r>
            <a:endParaRPr lang="en-IN" altLang="en-US" sz="2800" dirty="0">
              <a:solidFill>
                <a:schemeClr val="tx1">
                  <a:lumMod val="75000"/>
                  <a:lumOff val="25000"/>
                </a:schemeClr>
              </a:solidFill>
              <a:latin typeface="Georgia" panose="02040502050405020303" pitchFamily="18" charset="0"/>
            </a:endParaRPr>
          </a:p>
        </p:txBody>
      </p:sp>
    </p:spTree>
    <p:extLst>
      <p:ext uri="{BB962C8B-B14F-4D97-AF65-F5344CB8AC3E}">
        <p14:creationId xmlns:p14="http://schemas.microsoft.com/office/powerpoint/2010/main" val="78625178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EA29D5-4B4F-A412-D6C0-A7E287A02814}"/>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CC4B3413-062B-FB62-3646-83F3D8AD4D0A}"/>
              </a:ext>
            </a:extLst>
          </p:cNvPr>
          <p:cNvSpPr>
            <a:spLocks noGrp="1"/>
          </p:cNvSpPr>
          <p:nvPr>
            <p:ph type="title"/>
          </p:nvPr>
        </p:nvSpPr>
        <p:spPr>
          <a:xfrm>
            <a:off x="440267" y="237066"/>
            <a:ext cx="11672710" cy="1325563"/>
          </a:xfrm>
        </p:spPr>
        <p:txBody>
          <a:bodyPr anchor="ctr">
            <a:normAutofit/>
          </a:bodyPr>
          <a:lstStyle/>
          <a:p>
            <a:r>
              <a:rPr lang="en-US" b="1" cap="none" dirty="0">
                <a:solidFill>
                  <a:srgbClr val="0070C0"/>
                </a:solidFill>
                <a:latin typeface="Georgia" panose="02040502050405020303" pitchFamily="18" charset="0"/>
              </a:rPr>
              <a:t>ICAR adopts Open Access Policy</a:t>
            </a:r>
            <a:endParaRPr lang="en-IN" b="1" cap="none" dirty="0">
              <a:solidFill>
                <a:srgbClr val="0070C0"/>
              </a:solidFill>
              <a:latin typeface="Georgia" panose="02040502050405020303" pitchFamily="18" charset="0"/>
            </a:endParaRPr>
          </a:p>
        </p:txBody>
      </p:sp>
      <p:sp>
        <p:nvSpPr>
          <p:cNvPr id="5" name="Rectangle 5">
            <a:extLst>
              <a:ext uri="{FF2B5EF4-FFF2-40B4-BE49-F238E27FC236}">
                <a16:creationId xmlns:a16="http://schemas.microsoft.com/office/drawing/2014/main" id="{039144F5-741C-F839-753D-A628305B4603}"/>
              </a:ext>
            </a:extLst>
          </p:cNvPr>
          <p:cNvSpPr>
            <a:spLocks noChangeArrowheads="1"/>
          </p:cNvSpPr>
          <p:nvPr/>
        </p:nvSpPr>
        <p:spPr bwMode="auto">
          <a:xfrm>
            <a:off x="33867" y="1314319"/>
            <a:ext cx="6062133" cy="52260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marL="342900" indent="-342900">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marL="540138" lvl="1" indent="-342900" algn="just">
              <a:lnSpc>
                <a:spcPct val="80000"/>
              </a:lnSpc>
              <a:spcBef>
                <a:spcPts val="300"/>
              </a:spcBef>
              <a:spcAft>
                <a:spcPts val="300"/>
              </a:spcAft>
              <a:buClr>
                <a:srgbClr val="C00000"/>
              </a:buClr>
              <a:buSzPct val="92000"/>
              <a:buFont typeface="Wingdings" panose="05000000000000000000" pitchFamily="2" charset="2"/>
              <a:buChar char="§"/>
              <a:defRPr/>
            </a:pPr>
            <a:r>
              <a:rPr lang="en-US" altLang="en-US" sz="2800" dirty="0">
                <a:solidFill>
                  <a:schemeClr val="tx1">
                    <a:lumMod val="75000"/>
                    <a:lumOff val="25000"/>
                  </a:schemeClr>
                </a:solidFill>
                <a:latin typeface="Georgia" panose="02040502050405020303" pitchFamily="18" charset="0"/>
              </a:rPr>
              <a:t>Each ICAR institute has an Open Access Institutional Repository.</a:t>
            </a:r>
          </a:p>
          <a:p>
            <a:pPr marL="540138" lvl="1" indent="-342900" algn="just">
              <a:lnSpc>
                <a:spcPct val="80000"/>
              </a:lnSpc>
              <a:spcBef>
                <a:spcPts val="300"/>
              </a:spcBef>
              <a:spcAft>
                <a:spcPts val="300"/>
              </a:spcAft>
              <a:buClr>
                <a:srgbClr val="C00000"/>
              </a:buClr>
              <a:buSzPct val="92000"/>
              <a:buFont typeface="Wingdings" panose="05000000000000000000" pitchFamily="2" charset="2"/>
              <a:buChar char="§"/>
              <a:defRPr/>
            </a:pPr>
            <a:endParaRPr lang="en-US" altLang="en-US" sz="2800" dirty="0">
              <a:solidFill>
                <a:schemeClr val="tx1">
                  <a:lumMod val="75000"/>
                  <a:lumOff val="25000"/>
                </a:schemeClr>
              </a:solidFill>
              <a:latin typeface="Georgia" panose="02040502050405020303" pitchFamily="18" charset="0"/>
            </a:endParaRPr>
          </a:p>
          <a:p>
            <a:pPr marL="540138" lvl="1" indent="-342900" algn="just">
              <a:lnSpc>
                <a:spcPct val="80000"/>
              </a:lnSpc>
              <a:spcBef>
                <a:spcPts val="300"/>
              </a:spcBef>
              <a:spcAft>
                <a:spcPts val="300"/>
              </a:spcAft>
              <a:buClr>
                <a:srgbClr val="C00000"/>
              </a:buClr>
              <a:buSzPct val="92000"/>
              <a:buFont typeface="Wingdings" panose="05000000000000000000" pitchFamily="2" charset="2"/>
              <a:buChar char="§"/>
              <a:defRPr/>
            </a:pPr>
            <a:r>
              <a:rPr lang="en-US" altLang="en-US" sz="2800" dirty="0">
                <a:solidFill>
                  <a:schemeClr val="tx1">
                    <a:lumMod val="75000"/>
                    <a:lumOff val="25000"/>
                  </a:schemeClr>
                </a:solidFill>
                <a:latin typeface="Georgia" panose="02040502050405020303" pitchFamily="18" charset="0"/>
              </a:rPr>
              <a:t>ICAR has a central harvester to harvest the metadata and full-text of all the records from all the OA repositories of the ICAR institutes</a:t>
            </a:r>
          </a:p>
          <a:p>
            <a:pPr marL="540138" lvl="1" indent="-342900" algn="just">
              <a:lnSpc>
                <a:spcPct val="80000"/>
              </a:lnSpc>
              <a:spcBef>
                <a:spcPts val="300"/>
              </a:spcBef>
              <a:spcAft>
                <a:spcPts val="300"/>
              </a:spcAft>
              <a:buClr>
                <a:srgbClr val="C00000"/>
              </a:buClr>
              <a:buSzPct val="92000"/>
              <a:buFont typeface="Wingdings" panose="05000000000000000000" pitchFamily="2" charset="2"/>
              <a:buChar char="§"/>
              <a:defRPr/>
            </a:pPr>
            <a:endParaRPr lang="en-US" altLang="en-US" sz="2800" dirty="0">
              <a:solidFill>
                <a:schemeClr val="tx1">
                  <a:lumMod val="75000"/>
                  <a:lumOff val="25000"/>
                </a:schemeClr>
              </a:solidFill>
              <a:latin typeface="Georgia" panose="02040502050405020303" pitchFamily="18" charset="0"/>
            </a:endParaRPr>
          </a:p>
          <a:p>
            <a:pPr marL="540138" lvl="1" indent="-342900" algn="just">
              <a:lnSpc>
                <a:spcPct val="80000"/>
              </a:lnSpc>
              <a:spcBef>
                <a:spcPts val="300"/>
              </a:spcBef>
              <a:spcAft>
                <a:spcPts val="300"/>
              </a:spcAft>
              <a:buClr>
                <a:srgbClr val="C00000"/>
              </a:buClr>
              <a:buSzPct val="92000"/>
              <a:buFont typeface="Wingdings" panose="05000000000000000000" pitchFamily="2" charset="2"/>
              <a:buChar char="§"/>
              <a:defRPr/>
            </a:pPr>
            <a:r>
              <a:rPr lang="en-US" altLang="en-US" sz="2800" dirty="0">
                <a:solidFill>
                  <a:schemeClr val="tx1">
                    <a:lumMod val="75000"/>
                    <a:lumOff val="25000"/>
                  </a:schemeClr>
                </a:solidFill>
                <a:latin typeface="Georgia" panose="02040502050405020303" pitchFamily="18" charset="0"/>
              </a:rPr>
              <a:t>All publications viz., research articles, popular articles, monographs, catalogues, conference proceedings, success stories, </a:t>
            </a:r>
            <a:r>
              <a:rPr lang="en-US" altLang="en-US" sz="2800" dirty="0" err="1">
                <a:solidFill>
                  <a:schemeClr val="tx1">
                    <a:lumMod val="75000"/>
                    <a:lumOff val="25000"/>
                  </a:schemeClr>
                </a:solidFill>
                <a:latin typeface="Georgia" panose="02040502050405020303" pitchFamily="18" charset="0"/>
              </a:rPr>
              <a:t>etc</a:t>
            </a:r>
            <a:r>
              <a:rPr lang="en-US" altLang="en-US" sz="2800" dirty="0">
                <a:solidFill>
                  <a:schemeClr val="tx1">
                    <a:lumMod val="75000"/>
                    <a:lumOff val="25000"/>
                  </a:schemeClr>
                </a:solidFill>
                <a:latin typeface="Georgia" panose="02040502050405020303" pitchFamily="18" charset="0"/>
              </a:rPr>
              <a:t> with the institutes to be placed under Open Access.</a:t>
            </a:r>
          </a:p>
        </p:txBody>
      </p:sp>
      <p:pic>
        <p:nvPicPr>
          <p:cNvPr id="24580" name="Picture 7">
            <a:extLst>
              <a:ext uri="{FF2B5EF4-FFF2-40B4-BE49-F238E27FC236}">
                <a16:creationId xmlns:a16="http://schemas.microsoft.com/office/drawing/2014/main" id="{AF82C700-EB08-5D3D-C7CA-0642FBEF313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0625" t="5556" r="21249"/>
          <a:stretch>
            <a:fillRect/>
          </a:stretch>
        </p:blipFill>
        <p:spPr bwMode="auto">
          <a:xfrm>
            <a:off x="6413500" y="899847"/>
            <a:ext cx="5583238" cy="5532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6113941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EE0D39-F16B-8527-7C62-3D559EDB51F0}"/>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FD689E38-EBD5-3562-2728-2FBF2840ED39}"/>
              </a:ext>
            </a:extLst>
          </p:cNvPr>
          <p:cNvSpPr>
            <a:spLocks noGrp="1"/>
          </p:cNvSpPr>
          <p:nvPr>
            <p:ph type="title"/>
          </p:nvPr>
        </p:nvSpPr>
        <p:spPr>
          <a:xfrm>
            <a:off x="440267" y="237066"/>
            <a:ext cx="11672710" cy="1325563"/>
          </a:xfrm>
        </p:spPr>
        <p:txBody>
          <a:bodyPr anchor="ctr">
            <a:normAutofit/>
          </a:bodyPr>
          <a:lstStyle/>
          <a:p>
            <a:r>
              <a:rPr lang="en-US" b="1" cap="none" dirty="0">
                <a:solidFill>
                  <a:srgbClr val="0070C0"/>
                </a:solidFill>
                <a:latin typeface="Georgia" panose="02040502050405020303" pitchFamily="18" charset="0"/>
              </a:rPr>
              <a:t>National Open Access Policy of India (Draft, 2017) Ver. 3</a:t>
            </a:r>
            <a:endParaRPr lang="en-IN" b="1" cap="none" dirty="0">
              <a:solidFill>
                <a:srgbClr val="0070C0"/>
              </a:solidFill>
              <a:latin typeface="Georgia" panose="02040502050405020303" pitchFamily="18" charset="0"/>
            </a:endParaRPr>
          </a:p>
        </p:txBody>
      </p:sp>
      <p:pic>
        <p:nvPicPr>
          <p:cNvPr id="26627" name="Picture 3">
            <a:extLst>
              <a:ext uri="{FF2B5EF4-FFF2-40B4-BE49-F238E27FC236}">
                <a16:creationId xmlns:a16="http://schemas.microsoft.com/office/drawing/2014/main" id="{CF7E5DDD-300F-D201-E44C-B73092745F4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2605"/>
          <a:stretch>
            <a:fillRect/>
          </a:stretch>
        </p:blipFill>
        <p:spPr bwMode="auto">
          <a:xfrm>
            <a:off x="79023" y="1325563"/>
            <a:ext cx="12192000" cy="5532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0366661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C81017-384C-1D07-B070-9C0067F3C016}"/>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BCB1EB7E-AF7A-ED22-A874-5218937D78DE}"/>
              </a:ext>
            </a:extLst>
          </p:cNvPr>
          <p:cNvSpPr>
            <a:spLocks noGrp="1"/>
          </p:cNvSpPr>
          <p:nvPr>
            <p:ph type="title"/>
          </p:nvPr>
        </p:nvSpPr>
        <p:spPr>
          <a:xfrm>
            <a:off x="440267" y="237066"/>
            <a:ext cx="11672710" cy="1325563"/>
          </a:xfrm>
        </p:spPr>
        <p:txBody>
          <a:bodyPr anchor="ctr">
            <a:normAutofit/>
          </a:bodyPr>
          <a:lstStyle/>
          <a:p>
            <a:r>
              <a:rPr lang="en-US" b="1" cap="none" dirty="0">
                <a:solidFill>
                  <a:srgbClr val="0070C0"/>
                </a:solidFill>
                <a:latin typeface="Georgia" panose="02040502050405020303" pitchFamily="18" charset="0"/>
              </a:rPr>
              <a:t>One Nation One Subscription (ONOS)</a:t>
            </a:r>
            <a:endParaRPr lang="en-IN" b="1" cap="none" dirty="0">
              <a:solidFill>
                <a:srgbClr val="0070C0"/>
              </a:solidFill>
              <a:latin typeface="Georgia" panose="02040502050405020303" pitchFamily="18" charset="0"/>
            </a:endParaRPr>
          </a:p>
        </p:txBody>
      </p:sp>
      <p:pic>
        <p:nvPicPr>
          <p:cNvPr id="6" name="Picture 3" descr="A poster of a person and a group of people&#10;&#10;Description automatically generated">
            <a:extLst>
              <a:ext uri="{FF2B5EF4-FFF2-40B4-BE49-F238E27FC236}">
                <a16:creationId xmlns:a16="http://schemas.microsoft.com/office/drawing/2014/main" id="{7417BEA0-4B32-1CCA-4FF7-5840DBFDBD5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340772"/>
            <a:ext cx="6340476" cy="55172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4">
            <a:extLst>
              <a:ext uri="{FF2B5EF4-FFF2-40B4-BE49-F238E27FC236}">
                <a16:creationId xmlns:a16="http://schemas.microsoft.com/office/drawing/2014/main" id="{3D60E57B-A56E-CCA2-519C-1D24FDABA94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40476" y="1340772"/>
            <a:ext cx="5851524" cy="55172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9219614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822F9A-D355-6C6F-9749-E08191D5D12F}"/>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0F500A68-E0DA-18EF-DE20-73A58096E94F}"/>
              </a:ext>
            </a:extLst>
          </p:cNvPr>
          <p:cNvSpPr>
            <a:spLocks noGrp="1"/>
          </p:cNvSpPr>
          <p:nvPr>
            <p:ph type="title"/>
          </p:nvPr>
        </p:nvSpPr>
        <p:spPr>
          <a:xfrm>
            <a:off x="440267" y="237066"/>
            <a:ext cx="11672710" cy="1325563"/>
          </a:xfrm>
        </p:spPr>
        <p:txBody>
          <a:bodyPr anchor="ctr">
            <a:normAutofit/>
          </a:bodyPr>
          <a:lstStyle/>
          <a:p>
            <a:r>
              <a:rPr lang="en-US" b="1" cap="none" dirty="0">
                <a:solidFill>
                  <a:srgbClr val="0070C0"/>
                </a:solidFill>
                <a:latin typeface="Georgia" panose="02040502050405020303" pitchFamily="18" charset="0"/>
              </a:rPr>
              <a:t>ONOS – Implementation</a:t>
            </a:r>
            <a:endParaRPr lang="en-IN" b="1" cap="none" dirty="0">
              <a:solidFill>
                <a:srgbClr val="0070C0"/>
              </a:solidFill>
              <a:latin typeface="Georgia" panose="02040502050405020303" pitchFamily="18" charset="0"/>
            </a:endParaRPr>
          </a:p>
        </p:txBody>
      </p:sp>
      <p:sp>
        <p:nvSpPr>
          <p:cNvPr id="3" name="Content Placeholder 2">
            <a:extLst>
              <a:ext uri="{FF2B5EF4-FFF2-40B4-BE49-F238E27FC236}">
                <a16:creationId xmlns:a16="http://schemas.microsoft.com/office/drawing/2014/main" id="{82B70F3A-D443-AAF3-DD85-2FDF8F537120}"/>
              </a:ext>
            </a:extLst>
          </p:cNvPr>
          <p:cNvSpPr>
            <a:spLocks noGrp="1"/>
          </p:cNvSpPr>
          <p:nvPr>
            <p:ph idx="1"/>
          </p:nvPr>
        </p:nvSpPr>
        <p:spPr>
          <a:xfrm>
            <a:off x="206477" y="1268361"/>
            <a:ext cx="11672710" cy="4954639"/>
          </a:xfrm>
        </p:spPr>
        <p:txBody>
          <a:bodyPr>
            <a:normAutofit/>
          </a:bodyPr>
          <a:lstStyle/>
          <a:p>
            <a:pPr marL="0" indent="0" algn="ctr">
              <a:spcAft>
                <a:spcPts val="800"/>
              </a:spcAft>
              <a:buNone/>
            </a:pPr>
            <a:r>
              <a:rPr lang="en-US" sz="2600" u="sng" dirty="0">
                <a:solidFill>
                  <a:schemeClr val="accent1"/>
                </a:solidFill>
                <a:cs typeface="Times New Roman" panose="02020603050405020304" pitchFamily="18" charset="0"/>
              </a:rPr>
              <a:t>Phase-I, implemented from 1</a:t>
            </a:r>
            <a:r>
              <a:rPr lang="en-US" sz="2600" u="sng" baseline="30000" dirty="0">
                <a:solidFill>
                  <a:schemeClr val="accent1"/>
                </a:solidFill>
                <a:cs typeface="Times New Roman" panose="02020603050405020304" pitchFamily="18" charset="0"/>
              </a:rPr>
              <a:t>st</a:t>
            </a:r>
            <a:r>
              <a:rPr lang="en-US" sz="2600" u="sng" dirty="0">
                <a:solidFill>
                  <a:schemeClr val="accent1"/>
                </a:solidFill>
                <a:cs typeface="Times New Roman" panose="02020603050405020304" pitchFamily="18" charset="0"/>
              </a:rPr>
              <a:t> January 2025 </a:t>
            </a:r>
          </a:p>
          <a:p>
            <a:pPr marL="342900" indent="-342900" algn="just">
              <a:spcAft>
                <a:spcPts val="800"/>
              </a:spcAft>
              <a:buFont typeface="+mj-lt"/>
              <a:buAutoNum type="arabicPeriod"/>
            </a:pPr>
            <a:r>
              <a:rPr lang="en-US" sz="2600" dirty="0">
                <a:cs typeface="Times New Roman" panose="02020603050405020304" pitchFamily="18" charset="0"/>
              </a:rPr>
              <a:t>Phased implementation </a:t>
            </a:r>
          </a:p>
          <a:p>
            <a:pPr marL="857250" lvl="1" indent="-400050" algn="just">
              <a:spcAft>
                <a:spcPts val="800"/>
              </a:spcAft>
              <a:buFont typeface="+mj-lt"/>
              <a:buAutoNum type="romanLcPeriod"/>
            </a:pPr>
            <a:r>
              <a:rPr lang="en-US" sz="2600" dirty="0">
                <a:cs typeface="Times New Roman" panose="02020603050405020304" pitchFamily="18" charset="0"/>
              </a:rPr>
              <a:t>Phase-1 (3 years) – Merge all library consortia and bring in more institutions</a:t>
            </a:r>
          </a:p>
          <a:p>
            <a:pPr marL="857250" lvl="1" indent="-400050" algn="just">
              <a:spcAft>
                <a:spcPts val="800"/>
              </a:spcAft>
              <a:buFont typeface="+mj-lt"/>
              <a:buAutoNum type="romanLcPeriod"/>
            </a:pPr>
            <a:r>
              <a:rPr lang="en-US" sz="2600" dirty="0">
                <a:cs typeface="Times New Roman" panose="02020603050405020304" pitchFamily="18" charset="0"/>
              </a:rPr>
              <a:t>Phase-II – include Private academic institutions through a public-private partnership model</a:t>
            </a:r>
          </a:p>
          <a:p>
            <a:pPr marL="857250" lvl="1" indent="-400050" algn="just">
              <a:spcAft>
                <a:spcPts val="800"/>
              </a:spcAft>
              <a:buFont typeface="+mj-lt"/>
              <a:buAutoNum type="romanLcPeriod"/>
            </a:pPr>
            <a:r>
              <a:rPr lang="en-US" sz="2600" dirty="0">
                <a:cs typeface="Times New Roman" panose="02020603050405020304" pitchFamily="18" charset="0"/>
              </a:rPr>
              <a:t>Phase-III – universal access – designated access points at public libraries </a:t>
            </a:r>
          </a:p>
          <a:p>
            <a:pPr marL="400050" indent="-400050" algn="just">
              <a:spcAft>
                <a:spcPts val="800"/>
              </a:spcAft>
              <a:buFont typeface="+mj-lt"/>
              <a:buAutoNum type="arabicPeriod"/>
            </a:pPr>
            <a:r>
              <a:rPr lang="en-US" sz="2600" dirty="0">
                <a:cs typeface="Times New Roman" panose="02020603050405020304" pitchFamily="18" charset="0"/>
              </a:rPr>
              <a:t>Cover all streams of STEMM, management, social sciences and humanities. </a:t>
            </a:r>
          </a:p>
        </p:txBody>
      </p:sp>
    </p:spTree>
    <p:extLst>
      <p:ext uri="{BB962C8B-B14F-4D97-AF65-F5344CB8AC3E}">
        <p14:creationId xmlns:p14="http://schemas.microsoft.com/office/powerpoint/2010/main" val="312106190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B5E0E3-C473-1023-02D6-B41921FABD07}"/>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B6444804-2B70-E02F-B296-A6149F340D2B}"/>
              </a:ext>
            </a:extLst>
          </p:cNvPr>
          <p:cNvSpPr>
            <a:spLocks noGrp="1"/>
          </p:cNvSpPr>
          <p:nvPr>
            <p:ph type="title"/>
          </p:nvPr>
        </p:nvSpPr>
        <p:spPr>
          <a:xfrm>
            <a:off x="440267" y="237066"/>
            <a:ext cx="11672710" cy="1325563"/>
          </a:xfrm>
        </p:spPr>
        <p:txBody>
          <a:bodyPr anchor="ctr">
            <a:normAutofit/>
          </a:bodyPr>
          <a:lstStyle/>
          <a:p>
            <a:r>
              <a:rPr lang="en-US" b="1" cap="none" dirty="0">
                <a:solidFill>
                  <a:srgbClr val="0070C0"/>
                </a:solidFill>
                <a:latin typeface="Georgia" panose="02040502050405020303" pitchFamily="18" charset="0"/>
              </a:rPr>
              <a:t>ONOS Portal</a:t>
            </a:r>
            <a:endParaRPr lang="en-IN" b="1" cap="none" dirty="0">
              <a:solidFill>
                <a:srgbClr val="0070C0"/>
              </a:solidFill>
              <a:latin typeface="Georgia" panose="02040502050405020303" pitchFamily="18" charset="0"/>
            </a:endParaRPr>
          </a:p>
        </p:txBody>
      </p:sp>
      <p:pic>
        <p:nvPicPr>
          <p:cNvPr id="2" name="Picture 2">
            <a:extLst>
              <a:ext uri="{FF2B5EF4-FFF2-40B4-BE49-F238E27FC236}">
                <a16:creationId xmlns:a16="http://schemas.microsoft.com/office/drawing/2014/main" id="{110B4A33-5CA4-4835-0CE4-8D2F15AC17E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172816"/>
            <a:ext cx="12192000" cy="5685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4120111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object 2">
            <a:extLst>
              <a:ext uri="{FF2B5EF4-FFF2-40B4-BE49-F238E27FC236}">
                <a16:creationId xmlns:a16="http://schemas.microsoft.com/office/drawing/2014/main" id="{1148D2EB-FDED-1B0A-6EC1-DC3D5549BFCB}"/>
              </a:ext>
            </a:extLst>
          </p:cNvPr>
          <p:cNvSpPr>
            <a:spLocks noGrp="1"/>
          </p:cNvSpPr>
          <p:nvPr>
            <p:ph type="title"/>
          </p:nvPr>
        </p:nvSpPr>
        <p:spPr>
          <a:xfrm>
            <a:off x="9525" y="611336"/>
            <a:ext cx="10963275" cy="444352"/>
          </a:xfrm>
        </p:spPr>
        <p:txBody>
          <a:bodyPr lIns="0" tIns="13335" rIns="0" bIns="0">
            <a:spAutoFit/>
          </a:bodyPr>
          <a:lstStyle/>
          <a:p>
            <a:pPr marL="12700" algn="ctr">
              <a:lnSpc>
                <a:spcPct val="100000"/>
              </a:lnSpc>
              <a:defRPr/>
            </a:pPr>
            <a:r>
              <a:rPr lang="en-IN" altLang="en-US" b="1" cap="none" dirty="0">
                <a:solidFill>
                  <a:srgbClr val="0070C0"/>
                </a:solidFill>
                <a:latin typeface="Georgia" panose="02040502050405020303" pitchFamily="18" charset="0"/>
              </a:rPr>
              <a:t>Open Access - ONOS Initiative </a:t>
            </a:r>
            <a:endParaRPr lang="en-US" altLang="en-US" b="1" cap="none" dirty="0">
              <a:solidFill>
                <a:srgbClr val="0070C0"/>
              </a:solidFill>
              <a:latin typeface="Georgia" panose="02040502050405020303" pitchFamily="18" charset="0"/>
            </a:endParaRPr>
          </a:p>
        </p:txBody>
      </p:sp>
      <p:sp>
        <p:nvSpPr>
          <p:cNvPr id="61443" name="object 3">
            <a:extLst>
              <a:ext uri="{FF2B5EF4-FFF2-40B4-BE49-F238E27FC236}">
                <a16:creationId xmlns:a16="http://schemas.microsoft.com/office/drawing/2014/main" id="{6D104BAB-E770-1922-A377-A7E61E91B0D2}"/>
              </a:ext>
            </a:extLst>
          </p:cNvPr>
          <p:cNvSpPr txBox="1">
            <a:spLocks noChangeArrowheads="1"/>
          </p:cNvSpPr>
          <p:nvPr/>
        </p:nvSpPr>
        <p:spPr bwMode="auto">
          <a:xfrm>
            <a:off x="457200" y="1222375"/>
            <a:ext cx="8991600" cy="5521325"/>
          </a:xfrm>
          <a:prstGeom prst="rect">
            <a:avLst/>
          </a:prstGeom>
          <a:noFill/>
          <a:ln>
            <a:noFill/>
          </a:ln>
        </p:spPr>
        <p:txBody>
          <a:bodyPr lIns="0" tIns="104139" rIns="0" bIns="0">
            <a:spAutoFit/>
          </a:bodyPr>
          <a:lstStyle>
            <a:lvl1pPr marL="228600" indent="-228600" defTabSz="912813">
              <a:lnSpc>
                <a:spcPct val="90000"/>
              </a:lnSpc>
              <a:spcBef>
                <a:spcPts val="1000"/>
              </a:spcBef>
              <a:buFont typeface="Arial" panose="020B0604020202020204" pitchFamily="34" charset="0"/>
              <a:buChar char="•"/>
              <a:tabLst>
                <a:tab pos="355600" algn="l"/>
              </a:tabLst>
              <a:defRPr sz="2800">
                <a:solidFill>
                  <a:schemeClr val="tx1"/>
                </a:solidFill>
                <a:latin typeface="Calibri" panose="020F0502020204030204" pitchFamily="34" charset="0"/>
                <a:ea typeface="SimSun" panose="02010600030101010101" pitchFamily="2" charset="-122"/>
              </a:defRPr>
            </a:lvl1pPr>
            <a:lvl2pPr marL="742950" indent="-285750" defTabSz="912813">
              <a:lnSpc>
                <a:spcPct val="90000"/>
              </a:lnSpc>
              <a:spcBef>
                <a:spcPts val="500"/>
              </a:spcBef>
              <a:buFont typeface="Arial" panose="020B0604020202020204" pitchFamily="34" charset="0"/>
              <a:buChar char="•"/>
              <a:tabLst>
                <a:tab pos="355600" algn="l"/>
              </a:tabLst>
              <a:defRPr sz="2400">
                <a:solidFill>
                  <a:schemeClr val="tx1"/>
                </a:solidFill>
                <a:latin typeface="Calibri" panose="020F0502020204030204" pitchFamily="34" charset="0"/>
                <a:ea typeface="SimSun" panose="02010600030101010101" pitchFamily="2" charset="-122"/>
              </a:defRPr>
            </a:lvl2pPr>
            <a:lvl3pPr marL="1143000" indent="-228600" defTabSz="912813">
              <a:lnSpc>
                <a:spcPct val="90000"/>
              </a:lnSpc>
              <a:spcBef>
                <a:spcPts val="500"/>
              </a:spcBef>
              <a:buFont typeface="Arial" panose="020B0604020202020204" pitchFamily="34" charset="0"/>
              <a:buChar char="•"/>
              <a:tabLst>
                <a:tab pos="355600" algn="l"/>
              </a:tabLst>
              <a:defRPr sz="2000">
                <a:solidFill>
                  <a:schemeClr val="tx1"/>
                </a:solidFill>
                <a:latin typeface="Calibri" panose="020F0502020204030204" pitchFamily="34" charset="0"/>
                <a:ea typeface="SimSun" panose="02010600030101010101" pitchFamily="2" charset="-122"/>
              </a:defRPr>
            </a:lvl3pPr>
            <a:lvl4pPr marL="1600200" indent="-228600" defTabSz="912813">
              <a:lnSpc>
                <a:spcPct val="90000"/>
              </a:lnSpc>
              <a:spcBef>
                <a:spcPts val="500"/>
              </a:spcBef>
              <a:buFont typeface="Arial" panose="020B0604020202020204" pitchFamily="34" charset="0"/>
              <a:buChar char="•"/>
              <a:tabLst>
                <a:tab pos="355600" algn="l"/>
              </a:tabLst>
              <a:defRPr>
                <a:solidFill>
                  <a:schemeClr val="tx1"/>
                </a:solidFill>
                <a:latin typeface="Calibri" panose="020F0502020204030204" pitchFamily="34" charset="0"/>
                <a:ea typeface="SimSun" panose="02010600030101010101" pitchFamily="2" charset="-122"/>
              </a:defRPr>
            </a:lvl4pPr>
            <a:lvl5pPr marL="2057400" indent="-228600" defTabSz="912813">
              <a:lnSpc>
                <a:spcPct val="90000"/>
              </a:lnSpc>
              <a:spcBef>
                <a:spcPts val="500"/>
              </a:spcBef>
              <a:buFont typeface="Arial" panose="020B0604020202020204" pitchFamily="34" charset="0"/>
              <a:buChar char="•"/>
              <a:tabLst>
                <a:tab pos="355600" algn="l"/>
              </a:tabLst>
              <a:defRPr>
                <a:solidFill>
                  <a:schemeClr val="tx1"/>
                </a:solidFill>
                <a:latin typeface="Calibri" panose="020F0502020204030204" pitchFamily="34" charset="0"/>
                <a:ea typeface="SimSun" panose="02010600030101010101" pitchFamily="2" charset="-122"/>
              </a:defRPr>
            </a:lvl5pPr>
            <a:lvl6pPr marL="2514600" indent="-228600" defTabSz="912813" eaLnBrk="0" fontAlgn="base" hangingPunct="0">
              <a:lnSpc>
                <a:spcPct val="90000"/>
              </a:lnSpc>
              <a:spcBef>
                <a:spcPts val="500"/>
              </a:spcBef>
              <a:spcAft>
                <a:spcPct val="0"/>
              </a:spcAft>
              <a:buFont typeface="Arial" panose="020B0604020202020204" pitchFamily="34" charset="0"/>
              <a:buChar char="•"/>
              <a:tabLst>
                <a:tab pos="355600" algn="l"/>
              </a:tabLst>
              <a:defRPr>
                <a:solidFill>
                  <a:schemeClr val="tx1"/>
                </a:solidFill>
                <a:latin typeface="Calibri" panose="020F0502020204030204" pitchFamily="34" charset="0"/>
                <a:ea typeface="SimSun" panose="02010600030101010101" pitchFamily="2" charset="-122"/>
              </a:defRPr>
            </a:lvl6pPr>
            <a:lvl7pPr marL="2971800" indent="-228600" defTabSz="912813" eaLnBrk="0" fontAlgn="base" hangingPunct="0">
              <a:lnSpc>
                <a:spcPct val="90000"/>
              </a:lnSpc>
              <a:spcBef>
                <a:spcPts val="500"/>
              </a:spcBef>
              <a:spcAft>
                <a:spcPct val="0"/>
              </a:spcAft>
              <a:buFont typeface="Arial" panose="020B0604020202020204" pitchFamily="34" charset="0"/>
              <a:buChar char="•"/>
              <a:tabLst>
                <a:tab pos="355600" algn="l"/>
              </a:tabLst>
              <a:defRPr>
                <a:solidFill>
                  <a:schemeClr val="tx1"/>
                </a:solidFill>
                <a:latin typeface="Calibri" panose="020F0502020204030204" pitchFamily="34" charset="0"/>
                <a:ea typeface="SimSun" panose="02010600030101010101" pitchFamily="2" charset="-122"/>
              </a:defRPr>
            </a:lvl7pPr>
            <a:lvl8pPr marL="3429000" indent="-228600" defTabSz="912813" eaLnBrk="0" fontAlgn="base" hangingPunct="0">
              <a:lnSpc>
                <a:spcPct val="90000"/>
              </a:lnSpc>
              <a:spcBef>
                <a:spcPts val="500"/>
              </a:spcBef>
              <a:spcAft>
                <a:spcPct val="0"/>
              </a:spcAft>
              <a:buFont typeface="Arial" panose="020B0604020202020204" pitchFamily="34" charset="0"/>
              <a:buChar char="•"/>
              <a:tabLst>
                <a:tab pos="355600" algn="l"/>
              </a:tabLst>
              <a:defRPr>
                <a:solidFill>
                  <a:schemeClr val="tx1"/>
                </a:solidFill>
                <a:latin typeface="Calibri" panose="020F0502020204030204" pitchFamily="34" charset="0"/>
                <a:ea typeface="SimSun" panose="02010600030101010101" pitchFamily="2" charset="-122"/>
              </a:defRPr>
            </a:lvl8pPr>
            <a:lvl9pPr marL="3886200" indent="-228600" defTabSz="912813" eaLnBrk="0" fontAlgn="base" hangingPunct="0">
              <a:lnSpc>
                <a:spcPct val="90000"/>
              </a:lnSpc>
              <a:spcBef>
                <a:spcPts val="500"/>
              </a:spcBef>
              <a:spcAft>
                <a:spcPct val="0"/>
              </a:spcAft>
              <a:buFont typeface="Arial" panose="020B0604020202020204" pitchFamily="34" charset="0"/>
              <a:buChar char="•"/>
              <a:tabLst>
                <a:tab pos="355600" algn="l"/>
              </a:tabLst>
              <a:defRPr>
                <a:solidFill>
                  <a:schemeClr val="tx1"/>
                </a:solidFill>
                <a:latin typeface="Calibri" panose="020F0502020204030204" pitchFamily="34" charset="0"/>
                <a:ea typeface="SimSun" panose="02010600030101010101" pitchFamily="2" charset="-122"/>
              </a:defRPr>
            </a:lvl9pPr>
          </a:lstStyle>
          <a:p>
            <a:pPr marL="0" indent="0" eaLnBrk="1" fontAlgn="auto" hangingPunct="1">
              <a:spcAft>
                <a:spcPts val="0"/>
              </a:spcAft>
              <a:buFont typeface="Arial" panose="020B0604020202020204" pitchFamily="34" charset="0"/>
              <a:buNone/>
              <a:defRPr/>
            </a:pPr>
            <a:r>
              <a:rPr lang="en-IN" sz="2400" i="1" dirty="0">
                <a:solidFill>
                  <a:srgbClr val="00B0F0"/>
                </a:solidFill>
                <a:latin typeface="Rockwell Nova" panose="02060503020205020403" pitchFamily="18" charset="0"/>
              </a:rPr>
              <a:t>Outcome</a:t>
            </a:r>
            <a:endParaRPr lang="en-GB" sz="2400" dirty="0">
              <a:solidFill>
                <a:srgbClr val="00B0F0"/>
              </a:solidFill>
              <a:latin typeface="Rockwell Nova" panose="02060503020205020403" pitchFamily="18" charset="0"/>
            </a:endParaRPr>
          </a:p>
          <a:p>
            <a:pPr eaLnBrk="1" fontAlgn="auto" hangingPunct="1">
              <a:lnSpc>
                <a:spcPct val="120000"/>
              </a:lnSpc>
              <a:spcAft>
                <a:spcPts val="0"/>
              </a:spcAft>
              <a:buClr>
                <a:srgbClr val="C00000"/>
              </a:buClr>
              <a:buFont typeface="Wingdings" panose="05000000000000000000" pitchFamily="2" charset="2"/>
              <a:buChar char="Ø"/>
              <a:defRPr/>
            </a:pPr>
            <a:r>
              <a:rPr lang="en-GB" sz="2400" dirty="0">
                <a:latin typeface="Rockwell Nova" panose="02060503020205020403" pitchFamily="18" charset="0"/>
              </a:rPr>
              <a:t>To bring the global best knowledge and scholarship to the last mile in the country at negligible cost</a:t>
            </a:r>
            <a:r>
              <a:rPr lang="en-IN" sz="2400" dirty="0">
                <a:latin typeface="Rockwell Nova" panose="02060503020205020403" pitchFamily="18" charset="0"/>
              </a:rPr>
              <a:t> </a:t>
            </a:r>
          </a:p>
          <a:p>
            <a:pPr algn="just">
              <a:lnSpc>
                <a:spcPct val="100000"/>
              </a:lnSpc>
              <a:spcBef>
                <a:spcPct val="0"/>
              </a:spcBef>
              <a:buClr>
                <a:srgbClr val="C00000"/>
              </a:buClr>
              <a:buFont typeface="Wingdings" panose="05000000000000000000" pitchFamily="2" charset="2"/>
              <a:buChar char="Ø"/>
              <a:defRPr/>
            </a:pPr>
            <a:endParaRPr lang="en-US" altLang="en-US" sz="1000" dirty="0">
              <a:solidFill>
                <a:srgbClr val="002060"/>
              </a:solidFill>
              <a:latin typeface="Rockwell Nova" panose="02060503020205020403" pitchFamily="18" charset="0"/>
              <a:cs typeface="Segoe UI" panose="020B0502040204020203" pitchFamily="34" charset="0"/>
            </a:endParaRPr>
          </a:p>
          <a:p>
            <a:pPr marL="0" indent="0" eaLnBrk="1" fontAlgn="auto" hangingPunct="1">
              <a:spcAft>
                <a:spcPts val="0"/>
              </a:spcAft>
              <a:buFont typeface="Arial" panose="020B0604020202020204" pitchFamily="34" charset="0"/>
              <a:buNone/>
              <a:defRPr/>
            </a:pPr>
            <a:r>
              <a:rPr lang="en-IN" altLang="en-US" sz="2400" i="1" dirty="0">
                <a:solidFill>
                  <a:srgbClr val="00B0F0"/>
                </a:solidFill>
                <a:latin typeface="Rockwell Nova" panose="02060503020205020403" pitchFamily="18" charset="0"/>
              </a:rPr>
              <a:t>Aligns </a:t>
            </a:r>
          </a:p>
          <a:p>
            <a:pPr algn="just" eaLnBrk="1" hangingPunct="1">
              <a:buClr>
                <a:srgbClr val="C00000"/>
              </a:buClr>
              <a:buFont typeface="Wingdings" panose="05000000000000000000" pitchFamily="2" charset="2"/>
              <a:buChar char="Ø"/>
              <a:defRPr/>
            </a:pPr>
            <a:r>
              <a:rPr lang="en-IN" altLang="en-US" sz="2400" dirty="0">
                <a:latin typeface="Rockwell Nova" panose="02060503020205020403" pitchFamily="18" charset="0"/>
              </a:rPr>
              <a:t>With the vision of the National Education Policy 2020 (NEP)</a:t>
            </a:r>
          </a:p>
          <a:p>
            <a:pPr eaLnBrk="1" hangingPunct="1">
              <a:buClr>
                <a:srgbClr val="C00000"/>
              </a:buClr>
              <a:buFont typeface="Wingdings" panose="05000000000000000000" pitchFamily="2" charset="2"/>
              <a:buChar char="Ø"/>
              <a:defRPr/>
            </a:pPr>
            <a:r>
              <a:rPr lang="en-US" altLang="en-US" sz="2400" dirty="0">
                <a:latin typeface="Rockwell Nova" panose="02060503020205020403" pitchFamily="18" charset="0"/>
              </a:rPr>
              <a:t>Aligns with the </a:t>
            </a:r>
            <a:r>
              <a:rPr lang="en-US" altLang="en-US" sz="2400" dirty="0" err="1">
                <a:latin typeface="Rockwell Nova" panose="02060503020205020403" pitchFamily="18" charset="0"/>
              </a:rPr>
              <a:t>Atmanirbhar</a:t>
            </a:r>
            <a:r>
              <a:rPr lang="en-US" altLang="en-US" sz="2400" dirty="0">
                <a:latin typeface="Rockwell Nova" panose="02060503020205020403" pitchFamily="18" charset="0"/>
              </a:rPr>
              <a:t> and Viksitbharat@2047 by fostering a robust </a:t>
            </a:r>
            <a:r>
              <a:rPr lang="en-US" altLang="en-US" sz="2400" dirty="0">
                <a:solidFill>
                  <a:srgbClr val="000000"/>
                </a:solidFill>
                <a:latin typeface="Rockwell Nova" panose="02060503020205020403" pitchFamily="18" charset="0"/>
                <a:cs typeface="Times New Roman" panose="02020603050405020304" pitchFamily="18" charset="0"/>
              </a:rPr>
              <a:t>research and innovation ecosystem in India. </a:t>
            </a:r>
          </a:p>
          <a:p>
            <a:pPr algn="just" eaLnBrk="1" hangingPunct="1">
              <a:buClr>
                <a:srgbClr val="C00000"/>
              </a:buClr>
              <a:buFont typeface="Wingdings" panose="05000000000000000000" pitchFamily="2" charset="2"/>
              <a:buChar char="Ø"/>
              <a:defRPr/>
            </a:pPr>
            <a:r>
              <a:rPr lang="en-IN" altLang="en-US" sz="2400" dirty="0">
                <a:solidFill>
                  <a:srgbClr val="000000"/>
                </a:solidFill>
                <a:latin typeface="Rockwell Nova" panose="02060503020205020403" pitchFamily="18" charset="0"/>
                <a:cs typeface="Times New Roman" panose="02020603050405020304" pitchFamily="18" charset="0"/>
              </a:rPr>
              <a:t>Jai </a:t>
            </a:r>
            <a:r>
              <a:rPr lang="en-IN" altLang="en-US" sz="2400" dirty="0" err="1">
                <a:solidFill>
                  <a:srgbClr val="000000"/>
                </a:solidFill>
                <a:latin typeface="Rockwell Nova" panose="02060503020205020403" pitchFamily="18" charset="0"/>
                <a:cs typeface="Times New Roman" panose="02020603050405020304" pitchFamily="18" charset="0"/>
              </a:rPr>
              <a:t>Anusandhan</a:t>
            </a:r>
            <a:endParaRPr lang="en-IN" altLang="en-US" sz="2400" dirty="0">
              <a:solidFill>
                <a:srgbClr val="000000"/>
              </a:solidFill>
              <a:latin typeface="Rockwell Nova" panose="02060503020205020403" pitchFamily="18" charset="0"/>
              <a:cs typeface="Times New Roman" panose="02020603050405020304" pitchFamily="18" charset="0"/>
            </a:endParaRPr>
          </a:p>
          <a:p>
            <a:pPr algn="just">
              <a:lnSpc>
                <a:spcPct val="100000"/>
              </a:lnSpc>
              <a:spcBef>
                <a:spcPct val="0"/>
              </a:spcBef>
              <a:buClr>
                <a:srgbClr val="C00000"/>
              </a:buClr>
              <a:buFont typeface="Wingdings" panose="05000000000000000000" pitchFamily="2" charset="2"/>
              <a:buChar char="Ø"/>
              <a:defRPr/>
            </a:pPr>
            <a:endParaRPr lang="en-US" altLang="en-US" sz="1000" dirty="0">
              <a:solidFill>
                <a:srgbClr val="002060"/>
              </a:solidFill>
              <a:latin typeface="Rockwell Nova" panose="02060503020205020403" pitchFamily="18" charset="0"/>
              <a:cs typeface="Segoe UI" panose="020B0502040204020203" pitchFamily="34" charset="0"/>
            </a:endParaRPr>
          </a:p>
          <a:p>
            <a:pPr marL="0" indent="0" eaLnBrk="1" fontAlgn="auto" hangingPunct="1">
              <a:spcAft>
                <a:spcPts val="0"/>
              </a:spcAft>
              <a:buFont typeface="Arial" panose="020B0604020202020204" pitchFamily="34" charset="0"/>
              <a:buNone/>
              <a:defRPr/>
            </a:pPr>
            <a:r>
              <a:rPr lang="en-IN" altLang="en-US" sz="2400" i="1" dirty="0">
                <a:solidFill>
                  <a:srgbClr val="00B0F0"/>
                </a:solidFill>
                <a:latin typeface="Rockwell Nova" panose="02060503020205020403" pitchFamily="18" charset="0"/>
              </a:rPr>
              <a:t>Reverberates </a:t>
            </a:r>
          </a:p>
          <a:p>
            <a:pPr algn="just" eaLnBrk="1" hangingPunct="1">
              <a:buClr>
                <a:srgbClr val="C00000"/>
              </a:buClr>
              <a:buFont typeface="Wingdings" panose="05000000000000000000" pitchFamily="2" charset="2"/>
              <a:buChar char="Ø"/>
              <a:defRPr/>
            </a:pPr>
            <a:r>
              <a:rPr lang="en-IN" altLang="en-US" sz="2400" dirty="0">
                <a:solidFill>
                  <a:srgbClr val="000000"/>
                </a:solidFill>
                <a:latin typeface="Rockwell Nova" panose="02060503020205020403" pitchFamily="18" charset="0"/>
                <a:cs typeface="Times New Roman" panose="02020603050405020304" pitchFamily="18" charset="0"/>
              </a:rPr>
              <a:t>The vision of the National Research Foundation (NRF)</a:t>
            </a:r>
            <a:endParaRPr lang="en-US" altLang="en-US" sz="2400" dirty="0">
              <a:solidFill>
                <a:srgbClr val="002060"/>
              </a:solidFill>
              <a:latin typeface="Verdana" panose="020B0604030504040204" pitchFamily="34" charset="0"/>
            </a:endParaRPr>
          </a:p>
        </p:txBody>
      </p:sp>
      <p:sp>
        <p:nvSpPr>
          <p:cNvPr id="72708" name="TextBox 1">
            <a:extLst>
              <a:ext uri="{FF2B5EF4-FFF2-40B4-BE49-F238E27FC236}">
                <a16:creationId xmlns:a16="http://schemas.microsoft.com/office/drawing/2014/main" id="{BE5CE412-8108-DBFA-1B5E-DCFEC87A03B9}"/>
              </a:ext>
            </a:extLst>
          </p:cNvPr>
          <p:cNvSpPr txBox="1">
            <a:spLocks noChangeArrowheads="1"/>
          </p:cNvSpPr>
          <p:nvPr/>
        </p:nvSpPr>
        <p:spPr bwMode="auto">
          <a:xfrm>
            <a:off x="9601200" y="6535738"/>
            <a:ext cx="260032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SimSun"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SimSun"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9pPr>
          </a:lstStyle>
          <a:p>
            <a:pPr>
              <a:lnSpc>
                <a:spcPct val="100000"/>
              </a:lnSpc>
              <a:spcBef>
                <a:spcPct val="0"/>
              </a:spcBef>
              <a:buFontTx/>
              <a:buNone/>
            </a:pPr>
            <a:r>
              <a:rPr lang="en-US" altLang="en-US" sz="1200" b="0">
                <a:latin typeface="Arial" panose="020B0604020202020204" pitchFamily="34" charset="0"/>
              </a:rPr>
              <a:t>Source: PSA/https://onos.gov.in </a:t>
            </a:r>
            <a:endParaRPr lang="en-IN" altLang="en-US" sz="1200" b="0">
              <a:latin typeface="Arial" panose="020B0604020202020204" pitchFamily="34" charset="0"/>
            </a:endParaRPr>
          </a:p>
        </p:txBody>
      </p:sp>
      <p:pic>
        <p:nvPicPr>
          <p:cNvPr id="72710" name="Picture 7" descr="National Education Policy 2020">
            <a:extLst>
              <a:ext uri="{FF2B5EF4-FFF2-40B4-BE49-F238E27FC236}">
                <a16:creationId xmlns:a16="http://schemas.microsoft.com/office/drawing/2014/main" id="{0AE345F0-FD59-B086-45BA-600E2D9D6F6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102850" y="1335088"/>
            <a:ext cx="2070100" cy="292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711" name="Picture 9" descr="Untitled">
            <a:extLst>
              <a:ext uri="{FF2B5EF4-FFF2-40B4-BE49-F238E27FC236}">
                <a16:creationId xmlns:a16="http://schemas.microsoft.com/office/drawing/2014/main" id="{7C2C4DC6-4008-AC6F-7E6F-2E8495E9344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61438" y="4538663"/>
            <a:ext cx="3209925" cy="1419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Slide Number Placeholder 3">
            <a:extLst>
              <a:ext uri="{FF2B5EF4-FFF2-40B4-BE49-F238E27FC236}">
                <a16:creationId xmlns:a16="http://schemas.microsoft.com/office/drawing/2014/main" id="{A7E13C56-0C3B-1814-DCE5-1040742188A6}"/>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SimSun"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SimSun"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9pPr>
          </a:lstStyle>
          <a:p>
            <a:pPr>
              <a:lnSpc>
                <a:spcPct val="100000"/>
              </a:lnSpc>
              <a:spcBef>
                <a:spcPct val="0"/>
              </a:spcBef>
              <a:buFontTx/>
              <a:buNone/>
            </a:pPr>
            <a:fld id="{38CF62C5-9ACD-480B-9868-D750AE3EFFA8}" type="slidenum">
              <a:rPr lang="en-IN" altLang="en-US" sz="1200" smtClean="0">
                <a:solidFill>
                  <a:srgbClr val="898989"/>
                </a:solidFill>
              </a:rPr>
              <a:pPr>
                <a:lnSpc>
                  <a:spcPct val="100000"/>
                </a:lnSpc>
                <a:spcBef>
                  <a:spcPct val="0"/>
                </a:spcBef>
                <a:buFontTx/>
                <a:buNone/>
              </a:pPr>
              <a:t>29</a:t>
            </a:fld>
            <a:endParaRPr lang="en-IN" altLang="en-US" sz="1200">
              <a:solidFill>
                <a:srgbClr val="898989"/>
              </a:solidFill>
            </a:endParaRPr>
          </a:p>
        </p:txBody>
      </p:sp>
      <p:pic>
        <p:nvPicPr>
          <p:cNvPr id="87043" name="Picture 7">
            <a:extLst>
              <a:ext uri="{FF2B5EF4-FFF2-40B4-BE49-F238E27FC236}">
                <a16:creationId xmlns:a16="http://schemas.microsoft.com/office/drawing/2014/main" id="{7223756B-427B-81D4-0534-9947EC0DC8A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0"/>
            <a:ext cx="58674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7044" name="Picture 9">
            <a:extLst>
              <a:ext uri="{FF2B5EF4-FFF2-40B4-BE49-F238E27FC236}">
                <a16:creationId xmlns:a16="http://schemas.microsoft.com/office/drawing/2014/main" id="{F9D30ADE-556C-9DC1-40DA-8DF4930853F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08675" y="0"/>
            <a:ext cx="60356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D0DC00-C01A-AFD5-A280-6D78215C8863}"/>
              </a:ext>
            </a:extLst>
          </p:cNvPr>
          <p:cNvSpPr>
            <a:spLocks noGrp="1"/>
          </p:cNvSpPr>
          <p:nvPr>
            <p:ph type="title"/>
          </p:nvPr>
        </p:nvSpPr>
        <p:spPr>
          <a:xfrm>
            <a:off x="838200" y="393699"/>
            <a:ext cx="10515600" cy="949325"/>
          </a:xfrm>
        </p:spPr>
        <p:txBody>
          <a:bodyPr anchor="ctr"/>
          <a:lstStyle/>
          <a:p>
            <a:pPr>
              <a:defRPr/>
            </a:pPr>
            <a:r>
              <a:rPr lang="en-US" b="1" cap="none" dirty="0">
                <a:solidFill>
                  <a:srgbClr val="0070C0"/>
                </a:solidFill>
                <a:latin typeface="Georgia" panose="02040502050405020303" pitchFamily="18" charset="0"/>
              </a:rPr>
              <a:t>Background</a:t>
            </a:r>
            <a:endParaRPr lang="en-IN" b="1" cap="none" dirty="0">
              <a:solidFill>
                <a:srgbClr val="0070C0"/>
              </a:solidFill>
              <a:latin typeface="Georgia" panose="02040502050405020303" pitchFamily="18" charset="0"/>
            </a:endParaRPr>
          </a:p>
        </p:txBody>
      </p:sp>
      <p:sp>
        <p:nvSpPr>
          <p:cNvPr id="3" name="Content Placeholder 2">
            <a:extLst>
              <a:ext uri="{FF2B5EF4-FFF2-40B4-BE49-F238E27FC236}">
                <a16:creationId xmlns:a16="http://schemas.microsoft.com/office/drawing/2014/main" id="{237680CE-B6F2-16CD-FB5F-3C5E55D1AFFE}"/>
              </a:ext>
            </a:extLst>
          </p:cNvPr>
          <p:cNvSpPr>
            <a:spLocks noGrp="1"/>
          </p:cNvSpPr>
          <p:nvPr>
            <p:ph idx="1"/>
          </p:nvPr>
        </p:nvSpPr>
        <p:spPr>
          <a:xfrm>
            <a:off x="472281" y="1343024"/>
            <a:ext cx="11247437" cy="5376862"/>
          </a:xfrm>
        </p:spPr>
        <p:txBody>
          <a:bodyPr>
            <a:normAutofit fontScale="92500"/>
          </a:bodyPr>
          <a:lstStyle/>
          <a:p>
            <a:pPr marL="306000" lvl="1" algn="just">
              <a:lnSpc>
                <a:spcPct val="120000"/>
              </a:lnSpc>
              <a:defRPr/>
            </a:pPr>
            <a:r>
              <a:rPr lang="en-US" sz="2200" dirty="0">
                <a:latin typeface="Georgia" panose="02040502050405020303" pitchFamily="18" charset="0"/>
              </a:rPr>
              <a:t>India is in the forefront of the developing world in terms of both economic growth and scientific productivity. </a:t>
            </a:r>
          </a:p>
          <a:p>
            <a:pPr marL="306000" lvl="1" algn="just">
              <a:lnSpc>
                <a:spcPct val="120000"/>
              </a:lnSpc>
              <a:defRPr/>
            </a:pPr>
            <a:r>
              <a:rPr lang="en-US" sz="2200" dirty="0">
                <a:latin typeface="Georgia" panose="02040502050405020303" pitchFamily="18" charset="0"/>
              </a:rPr>
              <a:t>India is the world’s 3rd producer of scientific publications (Scopus) and 9th as per the </a:t>
            </a:r>
            <a:r>
              <a:rPr lang="en-US" sz="2200" dirty="0" err="1">
                <a:latin typeface="Georgia" panose="02040502050405020303" pitchFamily="18" charset="0"/>
              </a:rPr>
              <a:t>WoS</a:t>
            </a:r>
            <a:r>
              <a:rPr lang="en-US" sz="2200" dirty="0">
                <a:latin typeface="Georgia" panose="02040502050405020303" pitchFamily="18" charset="0"/>
              </a:rPr>
              <a:t>.</a:t>
            </a:r>
          </a:p>
          <a:p>
            <a:pPr marL="306000" lvl="1" algn="just">
              <a:lnSpc>
                <a:spcPct val="120000"/>
              </a:lnSpc>
              <a:defRPr/>
            </a:pPr>
            <a:r>
              <a:rPr lang="en-US" sz="2200" dirty="0">
                <a:latin typeface="Georgia" panose="02040502050405020303" pitchFamily="18" charset="0"/>
              </a:rPr>
              <a:t>India ranks number 15 and 17 globally for OA journals and OA repositories (</a:t>
            </a:r>
            <a:r>
              <a:rPr lang="en-US" sz="2200" dirty="0" err="1">
                <a:latin typeface="Georgia" panose="02040502050405020303" pitchFamily="18" charset="0"/>
              </a:rPr>
              <a:t>OpenDoar</a:t>
            </a:r>
            <a:r>
              <a:rPr lang="en-US" sz="2200" dirty="0">
                <a:latin typeface="Georgia" panose="02040502050405020303" pitchFamily="18" charset="0"/>
              </a:rPr>
              <a:t>), with a 23.44% proportion of OA publications as per the Web of Science and a 20.60% proportion of OA publications as per Scopus.</a:t>
            </a:r>
          </a:p>
          <a:p>
            <a:pPr marL="306000" lvl="1" algn="just">
              <a:lnSpc>
                <a:spcPct val="120000"/>
              </a:lnSpc>
              <a:defRPr/>
            </a:pPr>
            <a:r>
              <a:rPr lang="en-US" sz="2200" dirty="0">
                <a:latin typeface="Georgia" panose="02040502050405020303" pitchFamily="18" charset="0"/>
              </a:rPr>
              <a:t>The contribution of India to open access journals in the world is 2.57% (DOAJ).</a:t>
            </a:r>
          </a:p>
          <a:p>
            <a:pPr marL="306000" lvl="1" algn="just">
              <a:lnSpc>
                <a:spcPct val="120000"/>
              </a:lnSpc>
              <a:defRPr/>
            </a:pPr>
            <a:r>
              <a:rPr lang="en-US" sz="2200" dirty="0" err="1">
                <a:latin typeface="Georgia" panose="02040502050405020303" pitchFamily="18" charset="0"/>
              </a:rPr>
              <a:t>SCImago</a:t>
            </a:r>
            <a:r>
              <a:rPr lang="en-US" sz="2200" dirty="0">
                <a:latin typeface="Georgia" panose="02040502050405020303" pitchFamily="18" charset="0"/>
              </a:rPr>
              <a:t> Journal and Country Ranking Portal show that India is represented by 469 journals, with 190 (40.5%) being OA journals.</a:t>
            </a:r>
          </a:p>
          <a:p>
            <a:pPr marL="306000" lvl="1" algn="just">
              <a:lnSpc>
                <a:spcPct val="120000"/>
              </a:lnSpc>
              <a:defRPr/>
            </a:pPr>
            <a:r>
              <a:rPr lang="en-US" sz="2200" dirty="0">
                <a:latin typeface="Georgia" panose="02040502050405020303" pitchFamily="18" charset="0"/>
              </a:rPr>
              <a:t>Institutional Repositories, Open Access Journals, Open Courseware are growing rapidly.</a:t>
            </a:r>
          </a:p>
          <a:p>
            <a:pPr marL="306000" lvl="1" algn="just">
              <a:lnSpc>
                <a:spcPct val="120000"/>
              </a:lnSpc>
              <a:defRPr/>
            </a:pPr>
            <a:r>
              <a:rPr lang="en-US" sz="2200" dirty="0">
                <a:latin typeface="Georgia" panose="02040502050405020303" pitchFamily="18" charset="0"/>
              </a:rPr>
              <a:t>India has taken several initiatives in the adoption and implementation of Open Science in scholarly communication.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Content Placeholder 3">
            <a:extLst>
              <a:ext uri="{FF2B5EF4-FFF2-40B4-BE49-F238E27FC236}">
                <a16:creationId xmlns:a16="http://schemas.microsoft.com/office/drawing/2014/main" id="{56459BC1-8378-37C9-161F-2431E2A1B504}"/>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l="16667" t="6427" r="16667" b="4684"/>
          <a:stretch>
            <a:fillRect/>
          </a:stretch>
        </p:blipFill>
        <p:spPr>
          <a:xfrm>
            <a:off x="0" y="0"/>
            <a:ext cx="12192000" cy="6858000"/>
          </a:xfrm>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5FEB52-2636-7BD8-F40E-C2FD1C0E766F}"/>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BD7E2D56-C8CF-0EF8-89C8-1D2262E6568F}"/>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76870270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B8BF52D-F7E2-FE17-02E0-A0A22F7EC119}"/>
              </a:ext>
            </a:extLst>
          </p:cNvPr>
          <p:cNvSpPr txBox="1"/>
          <p:nvPr/>
        </p:nvSpPr>
        <p:spPr>
          <a:xfrm>
            <a:off x="4501861" y="6488668"/>
            <a:ext cx="6094268" cy="369332"/>
          </a:xfrm>
          <a:prstGeom prst="rect">
            <a:avLst/>
          </a:prstGeom>
          <a:noFill/>
        </p:spPr>
        <p:txBody>
          <a:bodyPr wrap="square">
            <a:spAutoFit/>
          </a:bodyPr>
          <a:lstStyle/>
          <a:p>
            <a:r>
              <a:rPr lang="en-IN" dirty="0">
                <a:solidFill>
                  <a:srgbClr val="002060"/>
                </a:solidFill>
                <a:latin typeface="Trebuchet MS" panose="020B0603020202020204" pitchFamily="34" charset="0"/>
              </a:rPr>
              <a:t>https://krishikosh.egranth.ac.in/</a:t>
            </a:r>
          </a:p>
        </p:txBody>
      </p:sp>
      <p:pic>
        <p:nvPicPr>
          <p:cNvPr id="5" name="Picture 4">
            <a:extLst>
              <a:ext uri="{FF2B5EF4-FFF2-40B4-BE49-F238E27FC236}">
                <a16:creationId xmlns:a16="http://schemas.microsoft.com/office/drawing/2014/main" id="{A78614E4-8346-9035-D934-44DCEA5DC6C1}"/>
              </a:ext>
            </a:extLst>
          </p:cNvPr>
          <p:cNvPicPr>
            <a:picLocks noChangeAspect="1"/>
          </p:cNvPicPr>
          <p:nvPr/>
        </p:nvPicPr>
        <p:blipFill>
          <a:blip r:embed="rId2"/>
          <a:srcRect l="1" r="729"/>
          <a:stretch>
            <a:fillRect/>
          </a:stretch>
        </p:blipFill>
        <p:spPr>
          <a:xfrm>
            <a:off x="0" y="0"/>
            <a:ext cx="12192000" cy="6858000"/>
          </a:xfrm>
          <a:prstGeom prst="rect">
            <a:avLst/>
          </a:prstGeom>
        </p:spPr>
      </p:pic>
    </p:spTree>
    <p:extLst>
      <p:ext uri="{BB962C8B-B14F-4D97-AF65-F5344CB8AC3E}">
        <p14:creationId xmlns:p14="http://schemas.microsoft.com/office/powerpoint/2010/main" val="246178760"/>
      </p:ext>
    </p:extLst>
  </p:cSld>
  <p:clrMapOvr>
    <a:masterClrMapping/>
  </p:clrMapOvr>
  <p:transition spd="slow"/>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587143-C86F-7D2C-3F67-D724BEC1580B}"/>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EB78DC6B-CC4F-3CB8-2280-F91B00DB2167}"/>
              </a:ext>
            </a:extLst>
          </p:cNvPr>
          <p:cNvSpPr>
            <a:spLocks noGrp="1"/>
          </p:cNvSpPr>
          <p:nvPr>
            <p:ph type="title"/>
          </p:nvPr>
        </p:nvSpPr>
        <p:spPr>
          <a:xfrm>
            <a:off x="440267" y="237066"/>
            <a:ext cx="11672710" cy="1325563"/>
          </a:xfrm>
        </p:spPr>
        <p:txBody>
          <a:bodyPr anchor="ctr">
            <a:normAutofit/>
          </a:bodyPr>
          <a:lstStyle/>
          <a:p>
            <a:r>
              <a:rPr lang="en-US" b="1" cap="none" dirty="0">
                <a:solidFill>
                  <a:srgbClr val="0070C0"/>
                </a:solidFill>
                <a:latin typeface="Georgia" panose="02040502050405020303" pitchFamily="18" charset="0"/>
              </a:rPr>
              <a:t>Open Access in G20: Recommendations </a:t>
            </a:r>
            <a:endParaRPr lang="en-IN" b="1" cap="none" dirty="0">
              <a:solidFill>
                <a:srgbClr val="0070C0"/>
              </a:solidFill>
              <a:latin typeface="Georgia" panose="02040502050405020303" pitchFamily="18" charset="0"/>
            </a:endParaRPr>
          </a:p>
        </p:txBody>
      </p:sp>
      <p:sp>
        <p:nvSpPr>
          <p:cNvPr id="3" name="Content Placeholder 2">
            <a:extLst>
              <a:ext uri="{FF2B5EF4-FFF2-40B4-BE49-F238E27FC236}">
                <a16:creationId xmlns:a16="http://schemas.microsoft.com/office/drawing/2014/main" id="{1BAB861F-C55D-C065-794B-090CC8C8EA45}"/>
              </a:ext>
            </a:extLst>
          </p:cNvPr>
          <p:cNvSpPr>
            <a:spLocks noGrp="1"/>
          </p:cNvSpPr>
          <p:nvPr>
            <p:ph idx="1"/>
          </p:nvPr>
        </p:nvSpPr>
        <p:spPr>
          <a:xfrm>
            <a:off x="5562600" y="1060450"/>
            <a:ext cx="6486525" cy="5797550"/>
          </a:xfrm>
        </p:spPr>
        <p:txBody>
          <a:bodyPr anchor="ctr">
            <a:normAutofit lnSpcReduction="10000"/>
          </a:bodyPr>
          <a:lstStyle/>
          <a:p>
            <a:pPr marL="0" indent="0" algn="just" eaLnBrk="1" hangingPunct="1">
              <a:buFont typeface="Arial" panose="020B0604020202020204" pitchFamily="34" charset="0"/>
              <a:buNone/>
            </a:pPr>
            <a:r>
              <a:rPr lang="en-IN" altLang="en-US" sz="2400" b="1" dirty="0">
                <a:latin typeface="Georgia" panose="02040502050405020303" pitchFamily="18" charset="0"/>
                <a:ea typeface="等线" panose="02010600030101010101" pitchFamily="2" charset="-122"/>
              </a:rPr>
              <a:t>Recommendations in the G20-CSAR Outcome Document &amp; Chair’s Summary </a:t>
            </a:r>
          </a:p>
          <a:p>
            <a:pPr marL="0" indent="0" algn="just" eaLnBrk="1" hangingPunct="1">
              <a:buFont typeface="Arial" panose="020B0604020202020204" pitchFamily="34" charset="0"/>
              <a:buNone/>
            </a:pPr>
            <a:endParaRPr lang="en-IN" altLang="en-US" sz="400" dirty="0">
              <a:latin typeface="Georgia" panose="02040502050405020303" pitchFamily="18" charset="0"/>
              <a:ea typeface="等线" panose="02010600030101010101" pitchFamily="2" charset="-122"/>
            </a:endParaRPr>
          </a:p>
          <a:p>
            <a:pPr lvl="1" algn="just" eaLnBrk="1" hangingPunct="1"/>
            <a:r>
              <a:rPr lang="en-GB" altLang="en-US" sz="2000" i="1" dirty="0">
                <a:latin typeface="Georgia" panose="02040502050405020303" pitchFamily="18" charset="0"/>
                <a:ea typeface="等线" panose="02010600030101010101" pitchFamily="2" charset="-122"/>
              </a:rPr>
              <a:t>We recognize the importance of </a:t>
            </a:r>
            <a:r>
              <a:rPr lang="en-GB" altLang="en-US" sz="2000" b="1" i="1" dirty="0">
                <a:latin typeface="Georgia" panose="02040502050405020303" pitchFamily="18" charset="0"/>
                <a:ea typeface="等线" panose="02010600030101010101" pitchFamily="2" charset="-122"/>
              </a:rPr>
              <a:t>evolving approaches to providing immediate and free access</a:t>
            </a:r>
            <a:r>
              <a:rPr lang="en-GB" altLang="en-US" sz="2000" i="1" dirty="0">
                <a:latin typeface="Georgia" panose="02040502050405020303" pitchFamily="18" charset="0"/>
                <a:ea typeface="等线" panose="02010600030101010101" pitchFamily="2" charset="-122"/>
              </a:rPr>
              <a:t> to appropriate publicly funded research publications. </a:t>
            </a:r>
          </a:p>
          <a:p>
            <a:pPr lvl="1" algn="just" eaLnBrk="1" hangingPunct="1"/>
            <a:r>
              <a:rPr lang="en-GB" altLang="en-US" sz="2000" i="1" dirty="0">
                <a:latin typeface="Georgia" panose="02040502050405020303" pitchFamily="18" charset="0"/>
                <a:ea typeface="等线" panose="02010600030101010101" pitchFamily="2" charset="-122"/>
              </a:rPr>
              <a:t>We recommend </a:t>
            </a:r>
            <a:r>
              <a:rPr lang="en-GB" altLang="en-US" sz="2000" b="1" i="1" dirty="0">
                <a:latin typeface="Georgia" panose="02040502050405020303" pitchFamily="18" charset="0"/>
                <a:ea typeface="等线" panose="02010600030101010101" pitchFamily="2" charset="-122"/>
              </a:rPr>
              <a:t>establishing interoperability standards that would allow interlinking among various national as well as international repositories</a:t>
            </a:r>
            <a:r>
              <a:rPr lang="en-GB" altLang="en-US" sz="2000" i="1" dirty="0">
                <a:latin typeface="Georgia" panose="02040502050405020303" pitchFamily="18" charset="0"/>
                <a:ea typeface="等线" panose="02010600030101010101" pitchFamily="2" charset="-122"/>
              </a:rPr>
              <a:t> to expand access to publicly funded research outputs.</a:t>
            </a:r>
          </a:p>
          <a:p>
            <a:pPr lvl="1" algn="just" eaLnBrk="1" hangingPunct="1"/>
            <a:r>
              <a:rPr lang="en-GB" altLang="en-US" sz="2000" b="1" i="1" dirty="0">
                <a:latin typeface="Georgia" panose="02040502050405020303" pitchFamily="18" charset="0"/>
                <a:ea typeface="等线" panose="02010600030101010101" pitchFamily="2" charset="-122"/>
              </a:rPr>
              <a:t>Frameworks for research assessment and evaluation </a:t>
            </a:r>
            <a:r>
              <a:rPr lang="en-GB" altLang="en-US" sz="2000" i="1" dirty="0">
                <a:latin typeface="Georgia" panose="02040502050405020303" pitchFamily="18" charset="0"/>
                <a:ea typeface="等线" panose="02010600030101010101" pitchFamily="2" charset="-122"/>
              </a:rPr>
              <a:t>that take into consideration the holistic contribution of research outputs, including both their intrinsic merit as well as the broader impact, are desirable and deserve further development.</a:t>
            </a:r>
            <a:endParaRPr lang="en-IN" altLang="en-US" sz="2000" i="1" dirty="0">
              <a:latin typeface="Georgia" panose="02040502050405020303" pitchFamily="18" charset="0"/>
              <a:ea typeface="等线" panose="02010600030101010101" pitchFamily="2" charset="-122"/>
            </a:endParaRPr>
          </a:p>
        </p:txBody>
      </p:sp>
      <p:pic>
        <p:nvPicPr>
          <p:cNvPr id="73737" name="Picture 2">
            <a:extLst>
              <a:ext uri="{FF2B5EF4-FFF2-40B4-BE49-F238E27FC236}">
                <a16:creationId xmlns:a16="http://schemas.microsoft.com/office/drawing/2014/main" id="{070783D7-7190-54B9-905E-05331CEF311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38" y="2751138"/>
            <a:ext cx="6164122" cy="22534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633669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TextBox 3">
            <a:extLst>
              <a:ext uri="{FF2B5EF4-FFF2-40B4-BE49-F238E27FC236}">
                <a16:creationId xmlns:a16="http://schemas.microsoft.com/office/drawing/2014/main" id="{15008BF0-F84C-9F8B-9F39-C27FC94ADA95}"/>
              </a:ext>
            </a:extLst>
          </p:cNvPr>
          <p:cNvSpPr txBox="1">
            <a:spLocks noChangeArrowheads="1"/>
          </p:cNvSpPr>
          <p:nvPr/>
        </p:nvSpPr>
        <p:spPr bwMode="auto">
          <a:xfrm>
            <a:off x="290512" y="1171353"/>
            <a:ext cx="11610975" cy="5848350"/>
          </a:xfrm>
          <a:prstGeom prst="rect">
            <a:avLst/>
          </a:prstGeom>
          <a:noFill/>
          <a:ln>
            <a:noFill/>
          </a:ln>
        </p:spPr>
        <p:txBody>
          <a:bodyPr>
            <a:spAutoFit/>
          </a:bodyPr>
          <a:lstStyle>
            <a:lvl1pPr marL="228600" indent="-228600" defTabSz="912813">
              <a:lnSpc>
                <a:spcPct val="90000"/>
              </a:lnSpc>
              <a:spcBef>
                <a:spcPts val="1000"/>
              </a:spcBef>
              <a:buFont typeface="Arial" panose="020B0604020202020204" pitchFamily="34" charset="0"/>
              <a:buChar char="•"/>
              <a:tabLst>
                <a:tab pos="355600" algn="l"/>
              </a:tabLst>
              <a:defRPr sz="2800">
                <a:solidFill>
                  <a:schemeClr val="tx1"/>
                </a:solidFill>
                <a:latin typeface="Calibri" panose="020F0502020204030204" pitchFamily="34" charset="0"/>
                <a:ea typeface="SimSun" panose="02010600030101010101" pitchFamily="2" charset="-122"/>
              </a:defRPr>
            </a:lvl1pPr>
            <a:lvl2pPr marL="742950" indent="-285750" defTabSz="912813">
              <a:lnSpc>
                <a:spcPct val="90000"/>
              </a:lnSpc>
              <a:spcBef>
                <a:spcPts val="500"/>
              </a:spcBef>
              <a:buFont typeface="Arial" panose="020B0604020202020204" pitchFamily="34" charset="0"/>
              <a:buChar char="•"/>
              <a:tabLst>
                <a:tab pos="355600" algn="l"/>
              </a:tabLst>
              <a:defRPr sz="2400">
                <a:solidFill>
                  <a:schemeClr val="tx1"/>
                </a:solidFill>
                <a:latin typeface="Calibri" panose="020F0502020204030204" pitchFamily="34" charset="0"/>
                <a:ea typeface="SimSun" panose="02010600030101010101" pitchFamily="2" charset="-122"/>
              </a:defRPr>
            </a:lvl2pPr>
            <a:lvl3pPr marL="1143000" indent="-228600" defTabSz="912813">
              <a:lnSpc>
                <a:spcPct val="90000"/>
              </a:lnSpc>
              <a:spcBef>
                <a:spcPts val="500"/>
              </a:spcBef>
              <a:buFont typeface="Arial" panose="020B0604020202020204" pitchFamily="34" charset="0"/>
              <a:buChar char="•"/>
              <a:tabLst>
                <a:tab pos="355600" algn="l"/>
              </a:tabLst>
              <a:defRPr sz="2000">
                <a:solidFill>
                  <a:schemeClr val="tx1"/>
                </a:solidFill>
                <a:latin typeface="Calibri" panose="020F0502020204030204" pitchFamily="34" charset="0"/>
                <a:ea typeface="SimSun" panose="02010600030101010101" pitchFamily="2" charset="-122"/>
              </a:defRPr>
            </a:lvl3pPr>
            <a:lvl4pPr marL="1600200" indent="-228600" defTabSz="912813">
              <a:lnSpc>
                <a:spcPct val="90000"/>
              </a:lnSpc>
              <a:spcBef>
                <a:spcPts val="500"/>
              </a:spcBef>
              <a:buFont typeface="Arial" panose="020B0604020202020204" pitchFamily="34" charset="0"/>
              <a:buChar char="•"/>
              <a:tabLst>
                <a:tab pos="355600" algn="l"/>
              </a:tabLst>
              <a:defRPr>
                <a:solidFill>
                  <a:schemeClr val="tx1"/>
                </a:solidFill>
                <a:latin typeface="Calibri" panose="020F0502020204030204" pitchFamily="34" charset="0"/>
                <a:ea typeface="SimSun" panose="02010600030101010101" pitchFamily="2" charset="-122"/>
              </a:defRPr>
            </a:lvl4pPr>
            <a:lvl5pPr marL="2057400" indent="-228600" defTabSz="912813">
              <a:lnSpc>
                <a:spcPct val="90000"/>
              </a:lnSpc>
              <a:spcBef>
                <a:spcPts val="500"/>
              </a:spcBef>
              <a:buFont typeface="Arial" panose="020B0604020202020204" pitchFamily="34" charset="0"/>
              <a:buChar char="•"/>
              <a:tabLst>
                <a:tab pos="355600" algn="l"/>
              </a:tabLst>
              <a:defRPr>
                <a:solidFill>
                  <a:schemeClr val="tx1"/>
                </a:solidFill>
                <a:latin typeface="Calibri" panose="020F0502020204030204" pitchFamily="34" charset="0"/>
                <a:ea typeface="SimSun" panose="02010600030101010101" pitchFamily="2" charset="-122"/>
              </a:defRPr>
            </a:lvl5pPr>
            <a:lvl6pPr marL="2514600" indent="-228600" defTabSz="912813" eaLnBrk="0" fontAlgn="base" hangingPunct="0">
              <a:lnSpc>
                <a:spcPct val="90000"/>
              </a:lnSpc>
              <a:spcBef>
                <a:spcPts val="500"/>
              </a:spcBef>
              <a:spcAft>
                <a:spcPct val="0"/>
              </a:spcAft>
              <a:buFont typeface="Arial" panose="020B0604020202020204" pitchFamily="34" charset="0"/>
              <a:buChar char="•"/>
              <a:tabLst>
                <a:tab pos="355600" algn="l"/>
              </a:tabLst>
              <a:defRPr>
                <a:solidFill>
                  <a:schemeClr val="tx1"/>
                </a:solidFill>
                <a:latin typeface="Calibri" panose="020F0502020204030204" pitchFamily="34" charset="0"/>
                <a:ea typeface="SimSun" panose="02010600030101010101" pitchFamily="2" charset="-122"/>
              </a:defRPr>
            </a:lvl6pPr>
            <a:lvl7pPr marL="2971800" indent="-228600" defTabSz="912813" eaLnBrk="0" fontAlgn="base" hangingPunct="0">
              <a:lnSpc>
                <a:spcPct val="90000"/>
              </a:lnSpc>
              <a:spcBef>
                <a:spcPts val="500"/>
              </a:spcBef>
              <a:spcAft>
                <a:spcPct val="0"/>
              </a:spcAft>
              <a:buFont typeface="Arial" panose="020B0604020202020204" pitchFamily="34" charset="0"/>
              <a:buChar char="•"/>
              <a:tabLst>
                <a:tab pos="355600" algn="l"/>
              </a:tabLst>
              <a:defRPr>
                <a:solidFill>
                  <a:schemeClr val="tx1"/>
                </a:solidFill>
                <a:latin typeface="Calibri" panose="020F0502020204030204" pitchFamily="34" charset="0"/>
                <a:ea typeface="SimSun" panose="02010600030101010101" pitchFamily="2" charset="-122"/>
              </a:defRPr>
            </a:lvl7pPr>
            <a:lvl8pPr marL="3429000" indent="-228600" defTabSz="912813" eaLnBrk="0" fontAlgn="base" hangingPunct="0">
              <a:lnSpc>
                <a:spcPct val="90000"/>
              </a:lnSpc>
              <a:spcBef>
                <a:spcPts val="500"/>
              </a:spcBef>
              <a:spcAft>
                <a:spcPct val="0"/>
              </a:spcAft>
              <a:buFont typeface="Arial" panose="020B0604020202020204" pitchFamily="34" charset="0"/>
              <a:buChar char="•"/>
              <a:tabLst>
                <a:tab pos="355600" algn="l"/>
              </a:tabLst>
              <a:defRPr>
                <a:solidFill>
                  <a:schemeClr val="tx1"/>
                </a:solidFill>
                <a:latin typeface="Calibri" panose="020F0502020204030204" pitchFamily="34" charset="0"/>
                <a:ea typeface="SimSun" panose="02010600030101010101" pitchFamily="2" charset="-122"/>
              </a:defRPr>
            </a:lvl8pPr>
            <a:lvl9pPr marL="3886200" indent="-228600" defTabSz="912813" eaLnBrk="0" fontAlgn="base" hangingPunct="0">
              <a:lnSpc>
                <a:spcPct val="90000"/>
              </a:lnSpc>
              <a:spcBef>
                <a:spcPts val="500"/>
              </a:spcBef>
              <a:spcAft>
                <a:spcPct val="0"/>
              </a:spcAft>
              <a:buFont typeface="Arial" panose="020B0604020202020204" pitchFamily="34" charset="0"/>
              <a:buChar char="•"/>
              <a:tabLst>
                <a:tab pos="355600" algn="l"/>
              </a:tabLst>
              <a:defRPr>
                <a:solidFill>
                  <a:schemeClr val="tx1"/>
                </a:solidFill>
                <a:latin typeface="Calibri" panose="020F0502020204030204" pitchFamily="34" charset="0"/>
                <a:ea typeface="SimSun" panose="02010600030101010101" pitchFamily="2" charset="-122"/>
              </a:defRPr>
            </a:lvl9pPr>
          </a:lstStyle>
          <a:p>
            <a:pPr marL="0" indent="0">
              <a:lnSpc>
                <a:spcPct val="100000"/>
              </a:lnSpc>
              <a:spcBef>
                <a:spcPct val="0"/>
              </a:spcBef>
              <a:buClr>
                <a:srgbClr val="C00000"/>
              </a:buClr>
              <a:buFont typeface="Arial" panose="020B0604020202020204" pitchFamily="34" charset="0"/>
              <a:buNone/>
              <a:defRPr/>
            </a:pPr>
            <a:r>
              <a:rPr lang="en-US" altLang="en-US" sz="2200" dirty="0">
                <a:solidFill>
                  <a:srgbClr val="002060"/>
                </a:solidFill>
                <a:latin typeface="Rockwell Nova" panose="02060503020205020403" pitchFamily="18" charset="0"/>
                <a:cs typeface="Segoe UI" panose="020B0502040204020203" pitchFamily="34" charset="0"/>
              </a:rPr>
              <a:t>The ONOS initiative comes at a time when Open Access publishing is gaining momentum worldwide. Many countries are moving towards free-to-access models, reducing dependency on expensive journal subscriptions. Some important trends include:</a:t>
            </a:r>
          </a:p>
          <a:p>
            <a:pPr marL="0" indent="0">
              <a:lnSpc>
                <a:spcPct val="100000"/>
              </a:lnSpc>
              <a:spcBef>
                <a:spcPct val="0"/>
              </a:spcBef>
              <a:buClr>
                <a:srgbClr val="C00000"/>
              </a:buClr>
              <a:buFont typeface="Arial" panose="020B0604020202020204" pitchFamily="34" charset="0"/>
              <a:buNone/>
              <a:defRPr/>
            </a:pPr>
            <a:endParaRPr lang="en-US" altLang="en-US" sz="2200" dirty="0">
              <a:solidFill>
                <a:srgbClr val="002060"/>
              </a:solidFill>
              <a:latin typeface="Rockwell Nova" panose="02060503020205020403" pitchFamily="18" charset="0"/>
              <a:cs typeface="Segoe UI" panose="020B0502040204020203" pitchFamily="34" charset="0"/>
            </a:endParaRPr>
          </a:p>
          <a:p>
            <a:pPr>
              <a:lnSpc>
                <a:spcPct val="100000"/>
              </a:lnSpc>
              <a:spcBef>
                <a:spcPct val="0"/>
              </a:spcBef>
              <a:buClr>
                <a:srgbClr val="C00000"/>
              </a:buClr>
              <a:buFont typeface="Wingdings" panose="05000000000000000000" pitchFamily="2" charset="2"/>
              <a:buChar char="Ø"/>
              <a:defRPr/>
            </a:pPr>
            <a:r>
              <a:rPr lang="en-US" altLang="en-US" sz="2200" dirty="0">
                <a:solidFill>
                  <a:srgbClr val="00B0F0"/>
                </a:solidFill>
                <a:latin typeface="Rockwell Nova" panose="02060503020205020403" pitchFamily="18" charset="0"/>
                <a:cs typeface="Segoe UI" panose="020B0502040204020203" pitchFamily="34" charset="0"/>
              </a:rPr>
              <a:t>Plan S Initiative: </a:t>
            </a:r>
            <a:r>
              <a:rPr lang="en-US" altLang="en-US" sz="2200" dirty="0">
                <a:solidFill>
                  <a:srgbClr val="002060"/>
                </a:solidFill>
                <a:latin typeface="Rockwell Nova" panose="02060503020205020403" pitchFamily="18" charset="0"/>
                <a:cs typeface="Segoe UI" panose="020B0502040204020203" pitchFamily="34" charset="0"/>
              </a:rPr>
              <a:t>A European coalition promoting Open Access mandates for publicly funded research to be freely available immediately upon publication.</a:t>
            </a:r>
          </a:p>
          <a:p>
            <a:pPr>
              <a:lnSpc>
                <a:spcPct val="100000"/>
              </a:lnSpc>
              <a:spcBef>
                <a:spcPct val="0"/>
              </a:spcBef>
              <a:buClr>
                <a:srgbClr val="C00000"/>
              </a:buClr>
              <a:buFont typeface="Wingdings" panose="05000000000000000000" pitchFamily="2" charset="2"/>
              <a:buChar char="Ø"/>
              <a:defRPr/>
            </a:pPr>
            <a:r>
              <a:rPr lang="en-US" altLang="en-US" sz="2200" dirty="0">
                <a:solidFill>
                  <a:srgbClr val="00B0F0"/>
                </a:solidFill>
                <a:latin typeface="Rockwell Nova" panose="02060503020205020403" pitchFamily="18" charset="0"/>
                <a:cs typeface="Segoe UI" panose="020B0502040204020203" pitchFamily="34" charset="0"/>
              </a:rPr>
              <a:t>US Open Access Policies: </a:t>
            </a:r>
            <a:r>
              <a:rPr lang="en-US" altLang="en-US" sz="2200" dirty="0">
                <a:solidFill>
                  <a:srgbClr val="002060"/>
                </a:solidFill>
                <a:latin typeface="Rockwell Nova" panose="02060503020205020403" pitchFamily="18" charset="0"/>
                <a:cs typeface="Segoe UI" panose="020B0502040204020203" pitchFamily="34" charset="0"/>
              </a:rPr>
              <a:t>The US has mandated that from 2026, federally funded research must be freely accessible without embargo.</a:t>
            </a:r>
          </a:p>
          <a:p>
            <a:pPr>
              <a:lnSpc>
                <a:spcPct val="100000"/>
              </a:lnSpc>
              <a:spcBef>
                <a:spcPct val="0"/>
              </a:spcBef>
              <a:buClr>
                <a:srgbClr val="C00000"/>
              </a:buClr>
              <a:buFont typeface="Wingdings" panose="05000000000000000000" pitchFamily="2" charset="2"/>
              <a:buChar char="Ø"/>
              <a:defRPr/>
            </a:pPr>
            <a:r>
              <a:rPr lang="en-US" altLang="en-US" sz="2200" dirty="0">
                <a:solidFill>
                  <a:srgbClr val="00B0F0"/>
                </a:solidFill>
                <a:latin typeface="Rockwell Nova" panose="02060503020205020403" pitchFamily="18" charset="0"/>
                <a:cs typeface="Segoe UI" panose="020B0502040204020203" pitchFamily="34" charset="0"/>
              </a:rPr>
              <a:t>China’s Open Science Strategies: </a:t>
            </a:r>
            <a:r>
              <a:rPr lang="en-US" altLang="en-US" sz="2200" dirty="0">
                <a:solidFill>
                  <a:srgbClr val="002060"/>
                </a:solidFill>
                <a:latin typeface="Rockwell Nova" panose="02060503020205020403" pitchFamily="18" charset="0"/>
                <a:cs typeface="Segoe UI" panose="020B0502040204020203" pitchFamily="34" charset="0"/>
              </a:rPr>
              <a:t>China has adopted policies favouring Open Access to enhance the global reach of its research.</a:t>
            </a:r>
          </a:p>
          <a:p>
            <a:pPr>
              <a:lnSpc>
                <a:spcPct val="100000"/>
              </a:lnSpc>
              <a:spcBef>
                <a:spcPct val="0"/>
              </a:spcBef>
              <a:buClr>
                <a:srgbClr val="C00000"/>
              </a:buClr>
              <a:buFont typeface="Wingdings" panose="05000000000000000000" pitchFamily="2" charset="2"/>
              <a:buChar char="Ø"/>
              <a:defRPr/>
            </a:pPr>
            <a:r>
              <a:rPr lang="en-US" altLang="en-US" sz="2200" dirty="0">
                <a:solidFill>
                  <a:srgbClr val="00B0F0"/>
                </a:solidFill>
                <a:latin typeface="Rockwell Nova" panose="02060503020205020403" pitchFamily="18" charset="0"/>
                <a:cs typeface="Segoe UI" panose="020B0502040204020203" pitchFamily="34" charset="0"/>
              </a:rPr>
              <a:t>SPARC (Scholarly Publishing and Academic Resources Coalition): </a:t>
            </a:r>
            <a:r>
              <a:rPr lang="en-US" altLang="en-US" sz="2200" dirty="0">
                <a:solidFill>
                  <a:srgbClr val="002060"/>
                </a:solidFill>
                <a:latin typeface="Rockwell Nova" panose="02060503020205020403" pitchFamily="18" charset="0"/>
                <a:cs typeface="Segoe UI" panose="020B0502040204020203" pitchFamily="34" charset="0"/>
              </a:rPr>
              <a:t>Many universities, including MIT and Harvard, have cancelled expensive journal subscriptions in favour of pay-per-view or open-access models.</a:t>
            </a:r>
          </a:p>
          <a:p>
            <a:pPr>
              <a:lnSpc>
                <a:spcPct val="100000"/>
              </a:lnSpc>
              <a:spcBef>
                <a:spcPct val="0"/>
              </a:spcBef>
              <a:buClr>
                <a:srgbClr val="C00000"/>
              </a:buClr>
              <a:buFont typeface="Wingdings" panose="05000000000000000000" pitchFamily="2" charset="2"/>
              <a:buChar char="Ø"/>
              <a:defRPr/>
            </a:pPr>
            <a:r>
              <a:rPr lang="en-US" altLang="en-US" sz="2200" dirty="0">
                <a:solidFill>
                  <a:srgbClr val="00B0F0"/>
                </a:solidFill>
                <a:latin typeface="Rockwell Nova" panose="02060503020205020403" pitchFamily="18" charset="0"/>
                <a:cs typeface="Segoe UI" panose="020B0502040204020203" pitchFamily="34" charset="0"/>
              </a:rPr>
              <a:t>Other Countries: </a:t>
            </a:r>
            <a:r>
              <a:rPr lang="en-US" altLang="en-US" sz="2200" dirty="0">
                <a:solidFill>
                  <a:srgbClr val="002060"/>
                </a:solidFill>
                <a:latin typeface="Rockwell Nova" panose="02060503020205020403" pitchFamily="18" charset="0"/>
                <a:cs typeface="Segoe UI" panose="020B0502040204020203" pitchFamily="34" charset="0"/>
              </a:rPr>
              <a:t>Egypt, Uruguay: National OA Agreements and negotiating country-wide access</a:t>
            </a:r>
          </a:p>
        </p:txBody>
      </p:sp>
      <p:sp>
        <p:nvSpPr>
          <p:cNvPr id="56323" name="TextBox 7">
            <a:extLst>
              <a:ext uri="{FF2B5EF4-FFF2-40B4-BE49-F238E27FC236}">
                <a16:creationId xmlns:a16="http://schemas.microsoft.com/office/drawing/2014/main" id="{2F01D645-53BB-8440-278D-208C999C8D93}"/>
              </a:ext>
            </a:extLst>
          </p:cNvPr>
          <p:cNvSpPr txBox="1">
            <a:spLocks noChangeArrowheads="1"/>
          </p:cNvSpPr>
          <p:nvPr/>
        </p:nvSpPr>
        <p:spPr bwMode="auto">
          <a:xfrm>
            <a:off x="0" y="648133"/>
            <a:ext cx="11610976" cy="523220"/>
          </a:xfrm>
          <a:prstGeom prst="rect">
            <a:avLst/>
          </a:prstGeom>
          <a:noFill/>
          <a:ln>
            <a:noFill/>
          </a:ln>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SimSun"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SimSun"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9pPr>
          </a:lstStyle>
          <a:p>
            <a:pPr marL="12700" algn="ctr">
              <a:lnSpc>
                <a:spcPct val="100000"/>
              </a:lnSpc>
              <a:spcBef>
                <a:spcPct val="0"/>
              </a:spcBef>
              <a:buNone/>
              <a:defRPr/>
            </a:pPr>
            <a:r>
              <a:rPr lang="en-US" altLang="en-US" b="1" dirty="0">
                <a:solidFill>
                  <a:srgbClr val="0070C0"/>
                </a:solidFill>
                <a:latin typeface="Georgia" panose="02040502050405020303" pitchFamily="18" charset="0"/>
                <a:ea typeface="+mj-ea"/>
                <a:cs typeface="+mj-cs"/>
              </a:rPr>
              <a:t>Global Trends in Open Access Publishing</a:t>
            </a:r>
          </a:p>
        </p:txBody>
      </p:sp>
    </p:spTree>
  </p:cSld>
  <p:clrMapOvr>
    <a:masterClrMapping/>
  </p:clrMapOvr>
  <p:transition spd="slow"/>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F936DA-87CF-D331-D00A-73245CB3E4ED}"/>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668F4ABC-B52C-36D5-5E58-1B06B3203110}"/>
              </a:ext>
            </a:extLst>
          </p:cNvPr>
          <p:cNvSpPr>
            <a:spLocks noGrp="1"/>
          </p:cNvSpPr>
          <p:nvPr>
            <p:ph type="title"/>
          </p:nvPr>
        </p:nvSpPr>
        <p:spPr>
          <a:xfrm>
            <a:off x="440267" y="237066"/>
            <a:ext cx="11672710" cy="1325563"/>
          </a:xfrm>
        </p:spPr>
        <p:txBody>
          <a:bodyPr anchor="ctr">
            <a:normAutofit/>
          </a:bodyPr>
          <a:lstStyle/>
          <a:p>
            <a:r>
              <a:rPr lang="en-US" b="1" cap="none" dirty="0">
                <a:solidFill>
                  <a:srgbClr val="0070C0"/>
                </a:solidFill>
                <a:latin typeface="Georgia" panose="02040502050405020303" pitchFamily="18" charset="0"/>
              </a:rPr>
              <a:t>Vision for Open Access transformation in India </a:t>
            </a:r>
            <a:endParaRPr lang="en-IN" b="1" cap="none" dirty="0">
              <a:solidFill>
                <a:srgbClr val="0070C0"/>
              </a:solidFill>
              <a:latin typeface="Georgia" panose="02040502050405020303" pitchFamily="18" charset="0"/>
            </a:endParaRPr>
          </a:p>
        </p:txBody>
      </p:sp>
      <p:graphicFrame>
        <p:nvGraphicFramePr>
          <p:cNvPr id="6" name="Content Placeholder 3">
            <a:extLst>
              <a:ext uri="{FF2B5EF4-FFF2-40B4-BE49-F238E27FC236}">
                <a16:creationId xmlns:a16="http://schemas.microsoft.com/office/drawing/2014/main" id="{67790816-FAA8-D46C-0A70-9130536D8D3D}"/>
              </a:ext>
            </a:extLst>
          </p:cNvPr>
          <p:cNvGraphicFramePr>
            <a:graphicFrameLocks/>
          </p:cNvGraphicFramePr>
          <p:nvPr>
            <p:extLst>
              <p:ext uri="{D42A27DB-BD31-4B8C-83A1-F6EECF244321}">
                <p14:modId xmlns:p14="http://schemas.microsoft.com/office/powerpoint/2010/main" val="3799403165"/>
              </p:ext>
            </p:extLst>
          </p:nvPr>
        </p:nvGraphicFramePr>
        <p:xfrm>
          <a:off x="856389" y="1714907"/>
          <a:ext cx="10352584" cy="45777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TextBox 6">
            <a:extLst>
              <a:ext uri="{FF2B5EF4-FFF2-40B4-BE49-F238E27FC236}">
                <a16:creationId xmlns:a16="http://schemas.microsoft.com/office/drawing/2014/main" id="{5EC99D69-5FFC-FDAD-CF27-4B3F41A19E57}"/>
              </a:ext>
            </a:extLst>
          </p:cNvPr>
          <p:cNvSpPr txBox="1"/>
          <p:nvPr/>
        </p:nvSpPr>
        <p:spPr>
          <a:xfrm>
            <a:off x="9960920" y="3711388"/>
            <a:ext cx="1631311" cy="584775"/>
          </a:xfrm>
          <a:prstGeom prst="rect">
            <a:avLst/>
          </a:prstGeom>
          <a:noFill/>
        </p:spPr>
        <p:txBody>
          <a:bodyPr wrap="square" rtlCol="0">
            <a:spAutoFit/>
          </a:bodyPr>
          <a:lstStyle/>
          <a:p>
            <a:pPr algn="ctr"/>
            <a:r>
              <a:rPr lang="en-US" sz="1600" b="1" dirty="0">
                <a:solidFill>
                  <a:schemeClr val="accent5">
                    <a:lumMod val="50000"/>
                  </a:schemeClr>
                </a:solidFill>
                <a:latin typeface="Times New Roman" panose="02020603050405020304" pitchFamily="18" charset="0"/>
                <a:cs typeface="Times New Roman" panose="02020603050405020304" pitchFamily="18" charset="0"/>
              </a:rPr>
              <a:t>Diamond OA and Green OA </a:t>
            </a:r>
            <a:endParaRPr lang="en-IN" sz="1600" b="1" dirty="0">
              <a:solidFill>
                <a:schemeClr val="accent5">
                  <a:lumMod val="50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1491620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0AF00C1B-8702-6290-AA3B-D7F0FC23CD6A}"/>
              </a:ext>
            </a:extLst>
          </p:cNvPr>
          <p:cNvSpPr txBox="1"/>
          <p:nvPr/>
        </p:nvSpPr>
        <p:spPr>
          <a:xfrm>
            <a:off x="4853532" y="6596390"/>
            <a:ext cx="2771775" cy="261610"/>
          </a:xfrm>
          <a:prstGeom prst="rect">
            <a:avLst/>
          </a:prstGeom>
          <a:noFill/>
        </p:spPr>
        <p:txBody>
          <a:bodyPr wrap="square">
            <a:spAutoFit/>
          </a:bodyPr>
          <a:lstStyle/>
          <a:p>
            <a:r>
              <a:rPr lang="en-IN" sz="1100" dirty="0"/>
              <a:t>Source: ROAR, as on 17</a:t>
            </a:r>
            <a:r>
              <a:rPr lang="en-IN" sz="1100" baseline="30000" dirty="0"/>
              <a:t>th</a:t>
            </a:r>
            <a:r>
              <a:rPr lang="en-IN" sz="1100" dirty="0"/>
              <a:t> September 2025</a:t>
            </a:r>
          </a:p>
        </p:txBody>
      </p:sp>
      <p:sp>
        <p:nvSpPr>
          <p:cNvPr id="6" name="Title 1">
            <a:extLst>
              <a:ext uri="{FF2B5EF4-FFF2-40B4-BE49-F238E27FC236}">
                <a16:creationId xmlns:a16="http://schemas.microsoft.com/office/drawing/2014/main" id="{0BBFBD89-DE7F-5B42-C919-6A5680BD02E1}"/>
              </a:ext>
            </a:extLst>
          </p:cNvPr>
          <p:cNvSpPr txBox="1">
            <a:spLocks/>
          </p:cNvSpPr>
          <p:nvPr/>
        </p:nvSpPr>
        <p:spPr>
          <a:xfrm>
            <a:off x="148642" y="419880"/>
            <a:ext cx="11260666" cy="828852"/>
          </a:xfrm>
          <a:prstGeom prst="rect">
            <a:avLst/>
          </a:prstGeom>
        </p:spPr>
        <p:txBody>
          <a:bodyPr vert="horz" lIns="91440" tIns="45720" rIns="91440" bIns="45720" rtlCol="0" anchor="ctr">
            <a:normAutofit fontScale="92500"/>
          </a:bodyPr>
          <a:lstStyle>
            <a:lvl1pPr algn="l" defTabSz="457200" rtl="0" eaLnBrk="1" latinLnBrk="0" hangingPunct="1">
              <a:spcBef>
                <a:spcPct val="0"/>
              </a:spcBef>
              <a:buNone/>
              <a:defRPr sz="2800" b="0" kern="1200" cap="all">
                <a:solidFill>
                  <a:schemeClr val="tx1">
                    <a:lumMod val="75000"/>
                    <a:lumOff val="2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b="1" cap="none" dirty="0">
                <a:solidFill>
                  <a:srgbClr val="0070C0"/>
                </a:solidFill>
                <a:latin typeface="Georgia" panose="02040502050405020303" pitchFamily="18" charset="0"/>
              </a:rPr>
              <a:t>Growth of Institutional Repositories in India (138 repositories)</a:t>
            </a:r>
            <a:endParaRPr lang="en-IN" b="1" cap="none" dirty="0">
              <a:solidFill>
                <a:srgbClr val="0070C0"/>
              </a:solidFill>
              <a:latin typeface="Georgia" panose="02040502050405020303" pitchFamily="18" charset="0"/>
            </a:endParaRPr>
          </a:p>
        </p:txBody>
      </p:sp>
      <p:graphicFrame>
        <p:nvGraphicFramePr>
          <p:cNvPr id="3" name="Chart 2">
            <a:extLst>
              <a:ext uri="{FF2B5EF4-FFF2-40B4-BE49-F238E27FC236}">
                <a16:creationId xmlns:a16="http://schemas.microsoft.com/office/drawing/2014/main" id="{17DEAF4D-A83D-35E3-5362-A74596AA0BD0}"/>
              </a:ext>
            </a:extLst>
          </p:cNvPr>
          <p:cNvGraphicFramePr>
            <a:graphicFrameLocks/>
          </p:cNvGraphicFramePr>
          <p:nvPr>
            <p:extLst>
              <p:ext uri="{D42A27DB-BD31-4B8C-83A1-F6EECF244321}">
                <p14:modId xmlns:p14="http://schemas.microsoft.com/office/powerpoint/2010/main" val="1278890010"/>
              </p:ext>
            </p:extLst>
          </p:nvPr>
        </p:nvGraphicFramePr>
        <p:xfrm>
          <a:off x="0" y="1061884"/>
          <a:ext cx="4720642" cy="5692877"/>
        </p:xfrm>
        <a:graphic>
          <a:graphicData uri="http://schemas.openxmlformats.org/drawingml/2006/chart">
            <c:chart xmlns:c="http://schemas.openxmlformats.org/drawingml/2006/chart" xmlns:r="http://schemas.openxmlformats.org/officeDocument/2006/relationships" r:id="rId2"/>
          </a:graphicData>
        </a:graphic>
      </p:graphicFrame>
      <mc:AlternateContent xmlns:mc="http://schemas.openxmlformats.org/markup-compatibility/2006" xmlns:cx4="http://schemas.microsoft.com/office/drawing/2016/5/10/chartex">
        <mc:Choice Requires="cx4">
          <p:graphicFrame>
            <p:nvGraphicFramePr>
              <p:cNvPr id="8" name="Chart 7">
                <a:extLst>
                  <a:ext uri="{FF2B5EF4-FFF2-40B4-BE49-F238E27FC236}">
                    <a16:creationId xmlns:a16="http://schemas.microsoft.com/office/drawing/2014/main" id="{7905AFF8-0B66-1064-CFEE-E436BF325F85}"/>
                  </a:ext>
                </a:extLst>
              </p:cNvPr>
              <p:cNvGraphicFramePr/>
              <p:nvPr>
                <p:extLst>
                  <p:ext uri="{D42A27DB-BD31-4B8C-83A1-F6EECF244321}">
                    <p14:modId xmlns:p14="http://schemas.microsoft.com/office/powerpoint/2010/main" val="2660262263"/>
                  </p:ext>
                </p:extLst>
              </p:nvPr>
            </p:nvGraphicFramePr>
            <p:xfrm>
              <a:off x="2772697" y="1061884"/>
              <a:ext cx="9270661" cy="5230762"/>
            </p:xfrm>
            <a:graphic>
              <a:graphicData uri="http://schemas.microsoft.com/office/drawing/2014/chartex">
                <cx:chart xmlns:cx="http://schemas.microsoft.com/office/drawing/2014/chartex" xmlns:r="http://schemas.openxmlformats.org/officeDocument/2006/relationships" r:id="rId3"/>
              </a:graphicData>
            </a:graphic>
          </p:graphicFrame>
        </mc:Choice>
        <mc:Fallback xmlns="">
          <p:pic>
            <p:nvPicPr>
              <p:cNvPr id="8" name="Chart 7">
                <a:extLst>
                  <a:ext uri="{FF2B5EF4-FFF2-40B4-BE49-F238E27FC236}">
                    <a16:creationId xmlns:a16="http://schemas.microsoft.com/office/drawing/2014/main" id="{7905AFF8-0B66-1064-CFEE-E436BF325F85}"/>
                  </a:ext>
                </a:extLst>
              </p:cNvPr>
              <p:cNvPicPr>
                <a:picLocks noGrp="1" noRot="1" noChangeAspect="1" noMove="1" noResize="1" noEditPoints="1" noAdjustHandles="1" noChangeArrowheads="1" noChangeShapeType="1"/>
              </p:cNvPicPr>
              <p:nvPr/>
            </p:nvPicPr>
            <p:blipFill>
              <a:blip r:embed="rId4"/>
              <a:stretch>
                <a:fillRect/>
              </a:stretch>
            </p:blipFill>
            <p:spPr>
              <a:xfrm>
                <a:off x="2772697" y="1061884"/>
                <a:ext cx="9270661" cy="5230762"/>
              </a:xfrm>
              <a:prstGeom prst="rect">
                <a:avLst/>
              </a:prstGeom>
            </p:spPr>
          </p:pic>
        </mc:Fallback>
      </mc:AlternateContent>
    </p:spTree>
    <p:extLst>
      <p:ext uri="{BB962C8B-B14F-4D97-AF65-F5344CB8AC3E}">
        <p14:creationId xmlns:p14="http://schemas.microsoft.com/office/powerpoint/2010/main" val="194481452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D90BCA-2FC6-38B1-C853-799C3E2AB212}"/>
            </a:ext>
          </a:extLst>
        </p:cNvPr>
        <p:cNvGrpSpPr/>
        <p:nvPr/>
      </p:nvGrpSpPr>
      <p:grpSpPr>
        <a:xfrm>
          <a:off x="0" y="0"/>
          <a:ext cx="0" cy="0"/>
          <a:chOff x="0" y="0"/>
          <a:chExt cx="0" cy="0"/>
        </a:xfrm>
      </p:grpSpPr>
      <p:sp>
        <p:nvSpPr>
          <p:cNvPr id="7" name="TextBox 6">
            <a:extLst>
              <a:ext uri="{FF2B5EF4-FFF2-40B4-BE49-F238E27FC236}">
                <a16:creationId xmlns:a16="http://schemas.microsoft.com/office/drawing/2014/main" id="{EE1D655E-E758-76C2-9C53-090CBCA201AB}"/>
              </a:ext>
            </a:extLst>
          </p:cNvPr>
          <p:cNvSpPr txBox="1"/>
          <p:nvPr/>
        </p:nvSpPr>
        <p:spPr>
          <a:xfrm>
            <a:off x="4403432" y="6596390"/>
            <a:ext cx="3995501" cy="261610"/>
          </a:xfrm>
          <a:prstGeom prst="rect">
            <a:avLst/>
          </a:prstGeom>
          <a:noFill/>
        </p:spPr>
        <p:txBody>
          <a:bodyPr wrap="square">
            <a:spAutoFit/>
          </a:bodyPr>
          <a:lstStyle/>
          <a:p>
            <a:r>
              <a:rPr lang="en-IN" sz="1100" dirty="0">
                <a:solidFill>
                  <a:srgbClr val="0070C0"/>
                </a:solidFill>
              </a:rPr>
              <a:t>Source: Scopus, as of 17</a:t>
            </a:r>
            <a:r>
              <a:rPr lang="en-IN" sz="1100" baseline="30000" dirty="0">
                <a:solidFill>
                  <a:srgbClr val="0070C0"/>
                </a:solidFill>
              </a:rPr>
              <a:t>st</a:t>
            </a:r>
            <a:r>
              <a:rPr lang="en-IN" sz="1100" dirty="0">
                <a:solidFill>
                  <a:srgbClr val="0070C0"/>
                </a:solidFill>
              </a:rPr>
              <a:t> September 2025</a:t>
            </a:r>
          </a:p>
        </p:txBody>
      </p:sp>
      <p:sp>
        <p:nvSpPr>
          <p:cNvPr id="6" name="Title 1">
            <a:extLst>
              <a:ext uri="{FF2B5EF4-FFF2-40B4-BE49-F238E27FC236}">
                <a16:creationId xmlns:a16="http://schemas.microsoft.com/office/drawing/2014/main" id="{114E29C9-0C5C-7924-0B63-16CD6A64CFB0}"/>
              </a:ext>
            </a:extLst>
          </p:cNvPr>
          <p:cNvSpPr txBox="1">
            <a:spLocks/>
          </p:cNvSpPr>
          <p:nvPr/>
        </p:nvSpPr>
        <p:spPr>
          <a:xfrm>
            <a:off x="148642" y="419880"/>
            <a:ext cx="11260666" cy="828852"/>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2800" b="0" kern="1200" cap="all">
                <a:solidFill>
                  <a:schemeClr val="tx1">
                    <a:lumMod val="75000"/>
                    <a:lumOff val="2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b="1" cap="none" dirty="0">
                <a:solidFill>
                  <a:srgbClr val="0070C0"/>
                </a:solidFill>
                <a:latin typeface="Georgia" panose="02040502050405020303" pitchFamily="18" charset="0"/>
              </a:rPr>
              <a:t>Open Access is also picking Momentum in India</a:t>
            </a:r>
            <a:endParaRPr lang="en-IN" b="1" cap="none" dirty="0">
              <a:solidFill>
                <a:srgbClr val="0070C0"/>
              </a:solidFill>
              <a:latin typeface="Georgia" panose="02040502050405020303" pitchFamily="18" charset="0"/>
            </a:endParaRPr>
          </a:p>
        </p:txBody>
      </p:sp>
      <p:graphicFrame>
        <p:nvGraphicFramePr>
          <p:cNvPr id="3" name="Chart 2">
            <a:extLst>
              <a:ext uri="{FF2B5EF4-FFF2-40B4-BE49-F238E27FC236}">
                <a16:creationId xmlns:a16="http://schemas.microsoft.com/office/drawing/2014/main" id="{5D852B4E-8553-7B55-9A7E-0DC4E0FD9E03}"/>
              </a:ext>
            </a:extLst>
          </p:cNvPr>
          <p:cNvGraphicFramePr>
            <a:graphicFrameLocks/>
          </p:cNvGraphicFramePr>
          <p:nvPr/>
        </p:nvGraphicFramePr>
        <p:xfrm>
          <a:off x="148642" y="1248731"/>
          <a:ext cx="11876209" cy="5189389"/>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06893374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062CD0-9A6A-ADE6-21EC-4620256A77BD}"/>
            </a:ext>
          </a:extLst>
        </p:cNvPr>
        <p:cNvGrpSpPr/>
        <p:nvPr/>
      </p:nvGrpSpPr>
      <p:grpSpPr>
        <a:xfrm>
          <a:off x="0" y="0"/>
          <a:ext cx="0" cy="0"/>
          <a:chOff x="0" y="0"/>
          <a:chExt cx="0" cy="0"/>
        </a:xfrm>
      </p:grpSpPr>
      <p:sp>
        <p:nvSpPr>
          <p:cNvPr id="7" name="TextBox 6">
            <a:extLst>
              <a:ext uri="{FF2B5EF4-FFF2-40B4-BE49-F238E27FC236}">
                <a16:creationId xmlns:a16="http://schemas.microsoft.com/office/drawing/2014/main" id="{DB76A877-05D1-11AA-DF99-4CE6C84F1CAB}"/>
              </a:ext>
            </a:extLst>
          </p:cNvPr>
          <p:cNvSpPr txBox="1"/>
          <p:nvPr/>
        </p:nvSpPr>
        <p:spPr>
          <a:xfrm>
            <a:off x="4403432" y="6596390"/>
            <a:ext cx="3995501" cy="261610"/>
          </a:xfrm>
          <a:prstGeom prst="rect">
            <a:avLst/>
          </a:prstGeom>
          <a:noFill/>
        </p:spPr>
        <p:txBody>
          <a:bodyPr wrap="square">
            <a:spAutoFit/>
          </a:bodyPr>
          <a:lstStyle/>
          <a:p>
            <a:r>
              <a:rPr lang="en-IN" sz="1100" dirty="0">
                <a:solidFill>
                  <a:srgbClr val="0070C0"/>
                </a:solidFill>
              </a:rPr>
              <a:t>Source: Scopus, as of 17</a:t>
            </a:r>
            <a:r>
              <a:rPr lang="en-IN" sz="1100" baseline="30000" dirty="0">
                <a:solidFill>
                  <a:srgbClr val="0070C0"/>
                </a:solidFill>
              </a:rPr>
              <a:t>st</a:t>
            </a:r>
            <a:r>
              <a:rPr lang="en-IN" sz="1100" dirty="0">
                <a:solidFill>
                  <a:srgbClr val="0070C0"/>
                </a:solidFill>
              </a:rPr>
              <a:t> September 2025</a:t>
            </a:r>
          </a:p>
        </p:txBody>
      </p:sp>
      <p:sp>
        <p:nvSpPr>
          <p:cNvPr id="6" name="Title 1">
            <a:extLst>
              <a:ext uri="{FF2B5EF4-FFF2-40B4-BE49-F238E27FC236}">
                <a16:creationId xmlns:a16="http://schemas.microsoft.com/office/drawing/2014/main" id="{78B06D16-35FF-B884-8113-C4FB63F317AB}"/>
              </a:ext>
            </a:extLst>
          </p:cNvPr>
          <p:cNvSpPr txBox="1">
            <a:spLocks/>
          </p:cNvSpPr>
          <p:nvPr/>
        </p:nvSpPr>
        <p:spPr>
          <a:xfrm>
            <a:off x="174976" y="520762"/>
            <a:ext cx="12017024" cy="828852"/>
          </a:xfrm>
          <a:prstGeom prst="rect">
            <a:avLst/>
          </a:prstGeom>
        </p:spPr>
        <p:txBody>
          <a:bodyPr vert="horz" lIns="91440" tIns="45720" rIns="91440" bIns="45720" rtlCol="0" anchor="ctr">
            <a:noAutofit/>
          </a:bodyPr>
          <a:lstStyle>
            <a:lvl1pPr algn="l" defTabSz="457200" rtl="0" eaLnBrk="1" latinLnBrk="0" hangingPunct="1">
              <a:spcBef>
                <a:spcPct val="0"/>
              </a:spcBef>
              <a:buNone/>
              <a:defRPr sz="2800" b="0" kern="1200" cap="all">
                <a:solidFill>
                  <a:schemeClr val="tx1">
                    <a:lumMod val="75000"/>
                    <a:lumOff val="2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2400" b="1" cap="none" dirty="0">
                <a:solidFill>
                  <a:srgbClr val="0070C0"/>
                </a:solidFill>
                <a:latin typeface="Georgia" panose="02040502050405020303" pitchFamily="18" charset="0"/>
              </a:rPr>
              <a:t>Open Access Total Publications at IIT Delhi (14.95% of total publications are OA)</a:t>
            </a:r>
            <a:endParaRPr lang="en-IN" sz="2400" b="1" cap="none" dirty="0">
              <a:solidFill>
                <a:srgbClr val="0070C0"/>
              </a:solidFill>
              <a:latin typeface="Georgia" panose="02040502050405020303" pitchFamily="18" charset="0"/>
            </a:endParaRPr>
          </a:p>
        </p:txBody>
      </p:sp>
      <p:graphicFrame>
        <p:nvGraphicFramePr>
          <p:cNvPr id="2" name="Chart 1">
            <a:extLst>
              <a:ext uri="{FF2B5EF4-FFF2-40B4-BE49-F238E27FC236}">
                <a16:creationId xmlns:a16="http://schemas.microsoft.com/office/drawing/2014/main" id="{1174BC2B-45F8-5FB9-18E8-538BEBEA6745}"/>
              </a:ext>
            </a:extLst>
          </p:cNvPr>
          <p:cNvGraphicFramePr>
            <a:graphicFrameLocks/>
          </p:cNvGraphicFramePr>
          <p:nvPr/>
        </p:nvGraphicFramePr>
        <p:xfrm>
          <a:off x="334297" y="1428749"/>
          <a:ext cx="11425084" cy="5009371"/>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62121988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2C2F35-C8DE-1731-0410-38505B5C027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57F577D-5F2D-3468-2C4D-F4764DDA51CB}"/>
              </a:ext>
            </a:extLst>
          </p:cNvPr>
          <p:cNvSpPr>
            <a:spLocks noGrp="1"/>
          </p:cNvSpPr>
          <p:nvPr>
            <p:ph type="title"/>
          </p:nvPr>
        </p:nvSpPr>
        <p:spPr>
          <a:xfrm>
            <a:off x="465667" y="1"/>
            <a:ext cx="10515600" cy="1104900"/>
          </a:xfrm>
        </p:spPr>
        <p:txBody>
          <a:bodyPr/>
          <a:lstStyle/>
          <a:p>
            <a:r>
              <a:rPr lang="en-US" b="1" cap="none" dirty="0">
                <a:solidFill>
                  <a:srgbClr val="0070C0"/>
                </a:solidFill>
                <a:latin typeface="Georgia" panose="02040502050405020303" pitchFamily="18" charset="0"/>
              </a:rPr>
              <a:t>Growth of Open Access Journals in India</a:t>
            </a:r>
            <a:endParaRPr lang="en-IN" b="1" cap="none" dirty="0">
              <a:solidFill>
                <a:srgbClr val="0070C0"/>
              </a:solidFill>
              <a:latin typeface="Georgia" panose="02040502050405020303" pitchFamily="18" charset="0"/>
            </a:endParaRPr>
          </a:p>
        </p:txBody>
      </p:sp>
      <p:graphicFrame>
        <p:nvGraphicFramePr>
          <p:cNvPr id="5" name="Chart 4">
            <a:extLst>
              <a:ext uri="{FF2B5EF4-FFF2-40B4-BE49-F238E27FC236}">
                <a16:creationId xmlns:a16="http://schemas.microsoft.com/office/drawing/2014/main" id="{3B342994-0F58-003E-F215-D3227D0DF17D}"/>
              </a:ext>
            </a:extLst>
          </p:cNvPr>
          <p:cNvGraphicFramePr>
            <a:graphicFrameLocks/>
          </p:cNvGraphicFramePr>
          <p:nvPr/>
        </p:nvGraphicFramePr>
        <p:xfrm>
          <a:off x="254000" y="1104901"/>
          <a:ext cx="12052300" cy="5410199"/>
        </p:xfrm>
        <a:graphic>
          <a:graphicData uri="http://schemas.openxmlformats.org/drawingml/2006/chart">
            <c:chart xmlns:c="http://schemas.openxmlformats.org/drawingml/2006/chart" xmlns:r="http://schemas.openxmlformats.org/officeDocument/2006/relationships" r:id="rId2"/>
          </a:graphicData>
        </a:graphic>
      </p:graphicFrame>
      <p:sp>
        <p:nvSpPr>
          <p:cNvPr id="9" name="TextBox 8">
            <a:extLst>
              <a:ext uri="{FF2B5EF4-FFF2-40B4-BE49-F238E27FC236}">
                <a16:creationId xmlns:a16="http://schemas.microsoft.com/office/drawing/2014/main" id="{BDCD53E0-9F65-EE29-7509-A22071BED81E}"/>
              </a:ext>
            </a:extLst>
          </p:cNvPr>
          <p:cNvSpPr txBox="1"/>
          <p:nvPr/>
        </p:nvSpPr>
        <p:spPr>
          <a:xfrm>
            <a:off x="4403432" y="6596390"/>
            <a:ext cx="3995501" cy="261610"/>
          </a:xfrm>
          <a:prstGeom prst="rect">
            <a:avLst/>
          </a:prstGeom>
          <a:noFill/>
        </p:spPr>
        <p:txBody>
          <a:bodyPr wrap="square">
            <a:spAutoFit/>
          </a:bodyPr>
          <a:lstStyle/>
          <a:p>
            <a:r>
              <a:rPr lang="en-IN" sz="1100" dirty="0">
                <a:solidFill>
                  <a:srgbClr val="0070C0"/>
                </a:solidFill>
              </a:rPr>
              <a:t>Source: DOAJ, as of 17</a:t>
            </a:r>
            <a:r>
              <a:rPr lang="en-IN" sz="1100" baseline="30000" dirty="0">
                <a:solidFill>
                  <a:srgbClr val="0070C0"/>
                </a:solidFill>
              </a:rPr>
              <a:t>st</a:t>
            </a:r>
            <a:r>
              <a:rPr lang="en-IN" sz="1100" dirty="0">
                <a:solidFill>
                  <a:srgbClr val="0070C0"/>
                </a:solidFill>
              </a:rPr>
              <a:t> September 2025</a:t>
            </a:r>
          </a:p>
        </p:txBody>
      </p:sp>
    </p:spTree>
    <p:extLst>
      <p:ext uri="{BB962C8B-B14F-4D97-AF65-F5344CB8AC3E}">
        <p14:creationId xmlns:p14="http://schemas.microsoft.com/office/powerpoint/2010/main" val="83487463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970F30-B046-1A4E-3C6C-B522D89BE3F2}"/>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868C6744-4FE1-7788-1541-56707E035B4E}"/>
              </a:ext>
            </a:extLst>
          </p:cNvPr>
          <p:cNvSpPr>
            <a:spLocks noGrp="1"/>
          </p:cNvSpPr>
          <p:nvPr>
            <p:ph type="title"/>
          </p:nvPr>
        </p:nvSpPr>
        <p:spPr>
          <a:xfrm>
            <a:off x="465667" y="-177800"/>
            <a:ext cx="10515600" cy="1325563"/>
          </a:xfrm>
        </p:spPr>
        <p:txBody>
          <a:bodyPr/>
          <a:lstStyle/>
          <a:p>
            <a:r>
              <a:rPr lang="en-IN" b="1" cap="none" dirty="0">
                <a:solidFill>
                  <a:srgbClr val="0070C0"/>
                </a:solidFill>
                <a:latin typeface="Georgia" panose="02040502050405020303" pitchFamily="18" charset="0"/>
              </a:rPr>
              <a:t>Open Science</a:t>
            </a:r>
          </a:p>
        </p:txBody>
      </p:sp>
      <p:sp>
        <p:nvSpPr>
          <p:cNvPr id="6" name="Content Placeholder 2">
            <a:extLst>
              <a:ext uri="{FF2B5EF4-FFF2-40B4-BE49-F238E27FC236}">
                <a16:creationId xmlns:a16="http://schemas.microsoft.com/office/drawing/2014/main" id="{0D1EC661-9077-F712-A6F1-8F88F770AAD3}"/>
              </a:ext>
            </a:extLst>
          </p:cNvPr>
          <p:cNvSpPr>
            <a:spLocks noGrp="1"/>
          </p:cNvSpPr>
          <p:nvPr>
            <p:ph idx="1"/>
          </p:nvPr>
        </p:nvSpPr>
        <p:spPr>
          <a:xfrm>
            <a:off x="465667" y="1147763"/>
            <a:ext cx="11398955" cy="5532437"/>
          </a:xfrm>
        </p:spPr>
        <p:txBody>
          <a:bodyPr numCol="1">
            <a:normAutofit lnSpcReduction="10000"/>
          </a:bodyPr>
          <a:lstStyle/>
          <a:p>
            <a:pPr algn="just">
              <a:lnSpc>
                <a:spcPct val="110000"/>
              </a:lnSpc>
            </a:pPr>
            <a:r>
              <a:rPr lang="en-US" sz="2200" dirty="0">
                <a:latin typeface="Georgia" panose="02040502050405020303" pitchFamily="18" charset="0"/>
              </a:rPr>
              <a:t>Open science is a set of principles and practices that aim to make scientific research from all fields accessible to everyone for the benefit of scientists and society as a whole.</a:t>
            </a:r>
          </a:p>
          <a:p>
            <a:pPr algn="just">
              <a:lnSpc>
                <a:spcPct val="110000"/>
              </a:lnSpc>
            </a:pPr>
            <a:r>
              <a:rPr lang="en-US" sz="2200" dirty="0">
                <a:latin typeface="Georgia" panose="02040502050405020303" pitchFamily="18" charset="0"/>
              </a:rPr>
              <a:t>Open science represents a new approach to the scientific process, based on collaborative work and new ways of disseminating knowledge, using information technologies and new collaboration tools.</a:t>
            </a:r>
          </a:p>
          <a:p>
            <a:pPr algn="just">
              <a:lnSpc>
                <a:spcPct val="110000"/>
              </a:lnSpc>
            </a:pPr>
            <a:r>
              <a:rPr lang="en-US" sz="2200" dirty="0">
                <a:latin typeface="Georgia" panose="02040502050405020303" pitchFamily="18" charset="0"/>
              </a:rPr>
              <a:t>Open science is different from open access, though some open access features themselves as open science.</a:t>
            </a:r>
          </a:p>
          <a:p>
            <a:pPr algn="just">
              <a:lnSpc>
                <a:spcPct val="110000"/>
              </a:lnSpc>
            </a:pPr>
            <a:r>
              <a:rPr lang="en-US" sz="2200" dirty="0">
                <a:latin typeface="Georgia" panose="02040502050405020303" pitchFamily="18" charset="0"/>
              </a:rPr>
              <a:t>Open science increases scientific collaborations and sharing of information for the benefit of science and society.</a:t>
            </a:r>
          </a:p>
          <a:p>
            <a:pPr algn="just">
              <a:lnSpc>
                <a:spcPct val="110000"/>
              </a:lnSpc>
            </a:pPr>
            <a:r>
              <a:rPr lang="en-US" sz="2200" dirty="0">
                <a:latin typeface="Georgia" panose="02040502050405020303" pitchFamily="18" charset="0"/>
              </a:rPr>
              <a:t>Makes multilingual scientific knowledge openly available, accessible and reusable for everyone.</a:t>
            </a:r>
          </a:p>
          <a:p>
            <a:pPr algn="just">
              <a:lnSpc>
                <a:spcPct val="110000"/>
              </a:lnSpc>
            </a:pPr>
            <a:r>
              <a:rPr lang="en-US" sz="2200" dirty="0">
                <a:latin typeface="Georgia" panose="02040502050405020303" pitchFamily="18" charset="0"/>
              </a:rPr>
              <a:t>Opens the processes of scientific knowledge creation, evaluation and communication to societal actors beyond the traditional scientific community.</a:t>
            </a:r>
          </a:p>
        </p:txBody>
      </p:sp>
    </p:spTree>
    <p:extLst>
      <p:ext uri="{BB962C8B-B14F-4D97-AF65-F5344CB8AC3E}">
        <p14:creationId xmlns:p14="http://schemas.microsoft.com/office/powerpoint/2010/main" val="373476465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8E3497-24E9-0898-5B7F-563F4B9D0580}"/>
            </a:ext>
          </a:extLst>
        </p:cNvPr>
        <p:cNvGrpSpPr/>
        <p:nvPr/>
      </p:nvGrpSpPr>
      <p:grpSpPr>
        <a:xfrm>
          <a:off x="0" y="0"/>
          <a:ext cx="0" cy="0"/>
          <a:chOff x="0" y="0"/>
          <a:chExt cx="0" cy="0"/>
        </a:xfrm>
      </p:grpSpPr>
      <p:pic>
        <p:nvPicPr>
          <p:cNvPr id="1026" name="Picture 2" descr="upload.wikimedia.org/wikipedia/commons/thumb/2/25/...">
            <a:extLst>
              <a:ext uri="{FF2B5EF4-FFF2-40B4-BE49-F238E27FC236}">
                <a16:creationId xmlns:a16="http://schemas.microsoft.com/office/drawing/2014/main" id="{50834434-025D-E559-B4D5-AE824D8105B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212" r="-3" b="-3"/>
          <a:stretch/>
        </p:blipFill>
        <p:spPr bwMode="auto">
          <a:xfrm>
            <a:off x="446534" y="1522801"/>
            <a:ext cx="3112245" cy="4852599"/>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BAD0D20E-AF58-0552-C846-32AF8CAE2C18}"/>
              </a:ext>
            </a:extLst>
          </p:cNvPr>
          <p:cNvSpPr>
            <a:spLocks noGrp="1"/>
          </p:cNvSpPr>
          <p:nvPr>
            <p:ph idx="1"/>
          </p:nvPr>
        </p:nvSpPr>
        <p:spPr>
          <a:xfrm>
            <a:off x="3868297" y="1325563"/>
            <a:ext cx="8075347" cy="5425194"/>
          </a:xfrm>
        </p:spPr>
        <p:txBody>
          <a:bodyPr>
            <a:noAutofit/>
          </a:bodyPr>
          <a:lstStyle/>
          <a:p>
            <a:pPr marL="285750" indent="-285750" algn="just">
              <a:lnSpc>
                <a:spcPct val="90000"/>
              </a:lnSpc>
            </a:pPr>
            <a:r>
              <a:rPr lang="en-US" sz="2000" dirty="0">
                <a:latin typeface="Georgia" panose="02040502050405020303" pitchFamily="18" charset="0"/>
              </a:rPr>
              <a:t>Building and maintaining open access institutional repositories to provide self-storage service</a:t>
            </a:r>
          </a:p>
          <a:p>
            <a:pPr marL="285750" indent="-285750" algn="just">
              <a:lnSpc>
                <a:spcPct val="90000"/>
              </a:lnSpc>
            </a:pPr>
            <a:r>
              <a:rPr lang="en-US" sz="2000" dirty="0">
                <a:latin typeface="Georgia" panose="02040502050405020303" pitchFamily="18" charset="0"/>
              </a:rPr>
              <a:t>Raising awareness of open access among researchers and advocate for their participation</a:t>
            </a:r>
          </a:p>
          <a:p>
            <a:pPr marL="285750" indent="-285750" algn="just">
              <a:lnSpc>
                <a:spcPct val="90000"/>
              </a:lnSpc>
            </a:pPr>
            <a:r>
              <a:rPr lang="en-US" sz="2000" dirty="0">
                <a:latin typeface="Georgia" panose="02040502050405020303" pitchFamily="18" charset="0"/>
              </a:rPr>
              <a:t>Publishing open access journals and providing open publishing services</a:t>
            </a:r>
          </a:p>
          <a:p>
            <a:pPr marL="285750" indent="-285750" algn="just">
              <a:lnSpc>
                <a:spcPct val="90000"/>
              </a:lnSpc>
            </a:pPr>
            <a:r>
              <a:rPr lang="en-US" sz="2000" dirty="0">
                <a:latin typeface="Georgia" panose="02040502050405020303" pitchFamily="18" charset="0"/>
              </a:rPr>
              <a:t>Providing information support on open access resources</a:t>
            </a:r>
          </a:p>
          <a:p>
            <a:pPr marL="285750" indent="-285750" algn="just">
              <a:lnSpc>
                <a:spcPct val="90000"/>
              </a:lnSpc>
            </a:pPr>
            <a:r>
              <a:rPr lang="en-US" sz="2000" dirty="0">
                <a:latin typeface="Georgia" panose="02040502050405020303" pitchFamily="18" charset="0"/>
              </a:rPr>
              <a:t>Assisting researchers to understand funders and publishers’ policies related to open access</a:t>
            </a:r>
          </a:p>
          <a:p>
            <a:pPr marL="285750" indent="-285750" algn="just">
              <a:lnSpc>
                <a:spcPct val="90000"/>
              </a:lnSpc>
            </a:pPr>
            <a:r>
              <a:rPr lang="en-US" sz="2000" dirty="0">
                <a:latin typeface="Georgia" panose="02040502050405020303" pitchFamily="18" charset="0"/>
              </a:rPr>
              <a:t>Funding for open access work efforts</a:t>
            </a:r>
          </a:p>
          <a:p>
            <a:pPr marL="285750" indent="-285750" algn="just">
              <a:lnSpc>
                <a:spcPct val="90000"/>
              </a:lnSpc>
            </a:pPr>
            <a:r>
              <a:rPr lang="en-US" sz="2000" dirty="0">
                <a:latin typeface="Georgia" panose="02040502050405020303" pitchFamily="18" charset="0"/>
              </a:rPr>
              <a:t>Digitizing historical collections and providing open access</a:t>
            </a:r>
          </a:p>
          <a:p>
            <a:pPr marL="285750" indent="-285750" algn="just">
              <a:lnSpc>
                <a:spcPct val="90000"/>
              </a:lnSpc>
            </a:pPr>
            <a:r>
              <a:rPr lang="en-US" sz="2000" dirty="0">
                <a:latin typeface="Georgia" panose="02040502050405020303" pitchFamily="18" charset="0"/>
              </a:rPr>
              <a:t>Participating in the development of open access policies</a:t>
            </a:r>
          </a:p>
          <a:p>
            <a:pPr marL="285750" indent="-285750" algn="just">
              <a:lnSpc>
                <a:spcPct val="90000"/>
              </a:lnSpc>
            </a:pPr>
            <a:r>
              <a:rPr lang="en-US" sz="2000" dirty="0">
                <a:latin typeface="Georgia" panose="02040502050405020303" pitchFamily="18" charset="0"/>
              </a:rPr>
              <a:t>Managing and monitoring the institute’s APC fees</a:t>
            </a:r>
          </a:p>
          <a:p>
            <a:pPr marL="285750" indent="-285750" algn="just">
              <a:lnSpc>
                <a:spcPct val="90000"/>
              </a:lnSpc>
            </a:pPr>
            <a:r>
              <a:rPr lang="en-US" sz="2000" dirty="0">
                <a:latin typeface="Georgia" panose="02040502050405020303" pitchFamily="18" charset="0"/>
              </a:rPr>
              <a:t>Supporting the management of authors’ rights</a:t>
            </a:r>
            <a:endParaRPr lang="en-IN" sz="2000" dirty="0">
              <a:latin typeface="Georgia" panose="02040502050405020303" pitchFamily="18" charset="0"/>
            </a:endParaRPr>
          </a:p>
        </p:txBody>
      </p:sp>
      <p:sp>
        <p:nvSpPr>
          <p:cNvPr id="4" name="Title 1">
            <a:extLst>
              <a:ext uri="{FF2B5EF4-FFF2-40B4-BE49-F238E27FC236}">
                <a16:creationId xmlns:a16="http://schemas.microsoft.com/office/drawing/2014/main" id="{03552334-74FD-B4EC-DB2A-A5AA9DB6F00F}"/>
              </a:ext>
            </a:extLst>
          </p:cNvPr>
          <p:cNvSpPr txBox="1">
            <a:spLocks/>
          </p:cNvSpPr>
          <p:nvPr/>
        </p:nvSpPr>
        <p:spPr>
          <a:xfrm>
            <a:off x="3558779" y="330200"/>
            <a:ext cx="7422488" cy="1325563"/>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2800" b="0" kern="1200" cap="all">
                <a:solidFill>
                  <a:schemeClr val="tx1">
                    <a:lumMod val="75000"/>
                    <a:lumOff val="2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b="1" cap="none" dirty="0">
                <a:solidFill>
                  <a:srgbClr val="0070C0"/>
                </a:solidFill>
                <a:latin typeface="Georgia" panose="02040502050405020303" pitchFamily="18" charset="0"/>
              </a:rPr>
              <a:t>Open Access Engagement at IIT Delhi</a:t>
            </a:r>
            <a:endParaRPr lang="en-IN" b="1" cap="none" dirty="0">
              <a:solidFill>
                <a:srgbClr val="0070C0"/>
              </a:solidFill>
            </a:endParaRPr>
          </a:p>
        </p:txBody>
      </p:sp>
    </p:spTree>
    <p:extLst>
      <p:ext uri="{BB962C8B-B14F-4D97-AF65-F5344CB8AC3E}">
        <p14:creationId xmlns:p14="http://schemas.microsoft.com/office/powerpoint/2010/main" val="361437509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75E758B4-9EF6-8AE8-6B52-6CC060847696}"/>
            </a:ext>
          </a:extLst>
        </p:cNvPr>
        <p:cNvGrpSpPr/>
        <p:nvPr/>
      </p:nvGrpSpPr>
      <p:grpSpPr>
        <a:xfrm>
          <a:off x="0" y="0"/>
          <a:ext cx="0" cy="0"/>
          <a:chOff x="0" y="0"/>
          <a:chExt cx="0" cy="0"/>
        </a:xfrm>
      </p:grpSpPr>
      <p:sp useBgFill="1">
        <p:nvSpPr>
          <p:cNvPr id="1031" name="Rectangle 1030">
            <a:extLst>
              <a:ext uri="{FF2B5EF4-FFF2-40B4-BE49-F238E27FC236}">
                <a16:creationId xmlns:a16="http://schemas.microsoft.com/office/drawing/2014/main" id="{1BB56EB9-078F-4952-AC1F-149C7A0AE4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3" name="Rectangle 1032">
            <a:extLst>
              <a:ext uri="{FF2B5EF4-FFF2-40B4-BE49-F238E27FC236}">
                <a16:creationId xmlns:a16="http://schemas.microsoft.com/office/drawing/2014/main" id="{10058680-D07C-4893-B2B7-91543F18AB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72603"/>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035" name="Rectangle 1034">
            <a:extLst>
              <a:ext uri="{FF2B5EF4-FFF2-40B4-BE49-F238E27FC236}">
                <a16:creationId xmlns:a16="http://schemas.microsoft.com/office/drawing/2014/main" id="{7B42427A-0A1F-4A55-8705-D9179F1E0C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1037" name="Rectangle 1036">
            <a:extLst>
              <a:ext uri="{FF2B5EF4-FFF2-40B4-BE49-F238E27FC236}">
                <a16:creationId xmlns:a16="http://schemas.microsoft.com/office/drawing/2014/main" id="{EE54A6FE-D8CB-48A3-900B-053D4EBD3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 name="Content Placeholder 2">
            <a:extLst>
              <a:ext uri="{FF2B5EF4-FFF2-40B4-BE49-F238E27FC236}">
                <a16:creationId xmlns:a16="http://schemas.microsoft.com/office/drawing/2014/main" id="{F8DA79BD-17B1-5CA9-7C69-56A722C180B6}"/>
              </a:ext>
            </a:extLst>
          </p:cNvPr>
          <p:cNvSpPr>
            <a:spLocks noGrp="1"/>
          </p:cNvSpPr>
          <p:nvPr>
            <p:ph idx="1"/>
          </p:nvPr>
        </p:nvSpPr>
        <p:spPr>
          <a:xfrm>
            <a:off x="446533" y="1325562"/>
            <a:ext cx="11497112" cy="4961281"/>
          </a:xfrm>
        </p:spPr>
        <p:txBody>
          <a:bodyPr>
            <a:normAutofit/>
          </a:bodyPr>
          <a:lstStyle/>
          <a:p>
            <a:pPr marL="285750" indent="-285750">
              <a:lnSpc>
                <a:spcPct val="90000"/>
              </a:lnSpc>
            </a:pPr>
            <a:r>
              <a:rPr lang="en-US" sz="2400" dirty="0">
                <a:latin typeface="Georgia" panose="02040502050405020303" pitchFamily="18" charset="0"/>
              </a:rPr>
              <a:t>Awareness of open-access publishing modules of publishers and their APC information.</a:t>
            </a:r>
          </a:p>
          <a:p>
            <a:pPr marL="285750" indent="-285750">
              <a:lnSpc>
                <a:spcPct val="90000"/>
              </a:lnSpc>
            </a:pPr>
            <a:r>
              <a:rPr lang="en-US" sz="2400" dirty="0">
                <a:latin typeface="Georgia" panose="02040502050405020303" pitchFamily="18" charset="0"/>
              </a:rPr>
              <a:t>Read and Publish / Subscribe to open (S2O) agreements with publishers</a:t>
            </a:r>
          </a:p>
          <a:p>
            <a:pPr marL="285750" indent="-285750">
              <a:lnSpc>
                <a:spcPct val="90000"/>
              </a:lnSpc>
            </a:pPr>
            <a:r>
              <a:rPr lang="en-US" sz="2400" dirty="0">
                <a:latin typeface="Georgia" panose="02040502050405020303" pitchFamily="18" charset="0"/>
              </a:rPr>
              <a:t>Reduction of Open Access and Article Processing Fees for the reputed journals</a:t>
            </a:r>
          </a:p>
          <a:p>
            <a:pPr marL="285750" indent="-285750">
              <a:lnSpc>
                <a:spcPct val="90000"/>
              </a:lnSpc>
            </a:pPr>
            <a:r>
              <a:rPr lang="en-US" sz="2400" dirty="0">
                <a:latin typeface="Georgia" panose="02040502050405020303" pitchFamily="18" charset="0"/>
              </a:rPr>
              <a:t>Developing funding mechanisms for Open Access Publications</a:t>
            </a:r>
          </a:p>
          <a:p>
            <a:pPr marL="285750" indent="-285750">
              <a:lnSpc>
                <a:spcPct val="90000"/>
              </a:lnSpc>
            </a:pPr>
            <a:r>
              <a:rPr lang="en-US" sz="2400" dirty="0">
                <a:latin typeface="Georgia" panose="02040502050405020303" pitchFamily="18" charset="0"/>
              </a:rPr>
              <a:t>Changing publication models</a:t>
            </a:r>
          </a:p>
          <a:p>
            <a:pPr marL="285750" indent="-285750">
              <a:lnSpc>
                <a:spcPct val="90000"/>
              </a:lnSpc>
            </a:pPr>
            <a:r>
              <a:rPr lang="en-US" sz="2400" dirty="0">
                <a:latin typeface="Georgia" panose="02040502050405020303" pitchFamily="18" charset="0"/>
              </a:rPr>
              <a:t>National and international data sharing portals</a:t>
            </a:r>
          </a:p>
          <a:p>
            <a:pPr marL="285750" indent="-285750">
              <a:lnSpc>
                <a:spcPct val="90000"/>
              </a:lnSpc>
            </a:pPr>
            <a:r>
              <a:rPr lang="en-US" sz="2400" dirty="0">
                <a:latin typeface="Georgia" panose="02040502050405020303" pitchFamily="18" charset="0"/>
              </a:rPr>
              <a:t>Developing a unified social scientific media</a:t>
            </a:r>
          </a:p>
          <a:p>
            <a:pPr marL="285750" indent="-285750">
              <a:lnSpc>
                <a:spcPct val="90000"/>
              </a:lnSpc>
            </a:pPr>
            <a:r>
              <a:rPr lang="en-US" sz="2400" dirty="0">
                <a:latin typeface="Georgia" panose="02040502050405020303" pitchFamily="18" charset="0"/>
              </a:rPr>
              <a:t>Dissipation of scientific information through genuine social media handles</a:t>
            </a:r>
            <a:endParaRPr lang="en-IN" sz="2400" dirty="0">
              <a:latin typeface="Georgia" panose="02040502050405020303" pitchFamily="18" charset="0"/>
            </a:endParaRPr>
          </a:p>
        </p:txBody>
      </p:sp>
      <p:sp>
        <p:nvSpPr>
          <p:cNvPr id="4" name="Title 1">
            <a:extLst>
              <a:ext uri="{FF2B5EF4-FFF2-40B4-BE49-F238E27FC236}">
                <a16:creationId xmlns:a16="http://schemas.microsoft.com/office/drawing/2014/main" id="{4D44547F-1643-CDE2-FE11-C86075084A38}"/>
              </a:ext>
            </a:extLst>
          </p:cNvPr>
          <p:cNvSpPr txBox="1">
            <a:spLocks/>
          </p:cNvSpPr>
          <p:nvPr/>
        </p:nvSpPr>
        <p:spPr>
          <a:xfrm>
            <a:off x="446533" y="0"/>
            <a:ext cx="10534734" cy="1325563"/>
          </a:xfrm>
          <a:prstGeom prst="rect">
            <a:avLst/>
          </a:prstGeom>
        </p:spPr>
        <p:txBody>
          <a:bodyPr vert="horz" lIns="91440" tIns="45720" rIns="91440" bIns="45720" rtlCol="0" anchor="b">
            <a:normAutofit/>
          </a:bodyPr>
          <a:lstStyle>
            <a:lvl1pPr algn="l" defTabSz="457200" rtl="0" eaLnBrk="1" latinLnBrk="0" hangingPunct="1">
              <a:spcBef>
                <a:spcPct val="0"/>
              </a:spcBef>
              <a:buNone/>
              <a:defRPr sz="2800" b="0" kern="1200" cap="all">
                <a:solidFill>
                  <a:schemeClr val="tx1">
                    <a:lumMod val="75000"/>
                    <a:lumOff val="2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b="1" cap="none" dirty="0">
                <a:solidFill>
                  <a:srgbClr val="0070C0"/>
                </a:solidFill>
                <a:latin typeface="Georgia" panose="02040502050405020303" pitchFamily="18" charset="0"/>
              </a:rPr>
              <a:t>Open Access Publishing</a:t>
            </a:r>
            <a:endParaRPr lang="en-IN" b="1" cap="none" dirty="0">
              <a:solidFill>
                <a:srgbClr val="0070C0"/>
              </a:solidFill>
            </a:endParaRPr>
          </a:p>
        </p:txBody>
      </p:sp>
    </p:spTree>
    <p:extLst>
      <p:ext uri="{BB962C8B-B14F-4D97-AF65-F5344CB8AC3E}">
        <p14:creationId xmlns:p14="http://schemas.microsoft.com/office/powerpoint/2010/main" val="239238283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16F8A1-F7CA-90AD-1FFD-8B7CD376A79A}"/>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7141A68-E6DF-07B3-DA69-AA85375681AC}"/>
              </a:ext>
            </a:extLst>
          </p:cNvPr>
          <p:cNvSpPr>
            <a:spLocks noGrp="1"/>
          </p:cNvSpPr>
          <p:nvPr>
            <p:ph idx="1"/>
          </p:nvPr>
        </p:nvSpPr>
        <p:spPr>
          <a:xfrm>
            <a:off x="0" y="1244601"/>
            <a:ext cx="6908800" cy="5613400"/>
          </a:xfrm>
        </p:spPr>
        <p:txBody>
          <a:bodyPr>
            <a:normAutofit/>
          </a:bodyPr>
          <a:lstStyle/>
          <a:p>
            <a:pPr marL="285750" indent="-285750" algn="just">
              <a:lnSpc>
                <a:spcPct val="90000"/>
              </a:lnSpc>
            </a:pPr>
            <a:r>
              <a:rPr lang="en-US" sz="2200" dirty="0">
                <a:latin typeface="Georgia" panose="02040502050405020303" pitchFamily="18" charset="0"/>
              </a:rPr>
              <a:t>Transformative agreements or Read and Publish with Cambridge University Press and APC waiver on publications by IIT Delhi.</a:t>
            </a:r>
          </a:p>
          <a:p>
            <a:pPr marL="285750" indent="-285750" algn="just">
              <a:lnSpc>
                <a:spcPct val="90000"/>
              </a:lnSpc>
            </a:pPr>
            <a:r>
              <a:rPr lang="en-US" sz="2200" dirty="0">
                <a:latin typeface="Georgia" panose="02040502050405020303" pitchFamily="18" charset="0"/>
              </a:rPr>
              <a:t>Institutional Repository with </a:t>
            </a:r>
            <a:r>
              <a:rPr lang="en-US" sz="2200" dirty="0" err="1">
                <a:latin typeface="Georgia" panose="02040502050405020303" pitchFamily="18" charset="0"/>
              </a:rPr>
              <a:t>DSpace</a:t>
            </a:r>
            <a:r>
              <a:rPr lang="en-US" sz="2200" dirty="0">
                <a:latin typeface="Georgia" panose="02040502050405020303" pitchFamily="18" charset="0"/>
              </a:rPr>
              <a:t> 8</a:t>
            </a:r>
          </a:p>
          <a:p>
            <a:pPr marL="285750" indent="-285750" algn="just">
              <a:lnSpc>
                <a:spcPct val="90000"/>
              </a:lnSpc>
            </a:pPr>
            <a:r>
              <a:rPr lang="en-US" sz="2200" dirty="0">
                <a:latin typeface="Georgia" panose="02040502050405020303" pitchFamily="18" charset="0"/>
              </a:rPr>
              <a:t>Uploading the Ph. D. theses of IIT Delhi into </a:t>
            </a:r>
            <a:r>
              <a:rPr lang="en-US" sz="2200" dirty="0" err="1">
                <a:latin typeface="Georgia" panose="02040502050405020303" pitchFamily="18" charset="0"/>
              </a:rPr>
              <a:t>Shodhganga</a:t>
            </a:r>
            <a:r>
              <a:rPr lang="en-US" sz="2200" dirty="0">
                <a:latin typeface="Georgia" panose="02040502050405020303" pitchFamily="18" charset="0"/>
              </a:rPr>
              <a:t>, a national-level digital repository of Indian Electronic Theses and Dissertations (ETD).</a:t>
            </a:r>
          </a:p>
          <a:p>
            <a:pPr marL="285750" indent="-285750" algn="just">
              <a:lnSpc>
                <a:spcPct val="90000"/>
              </a:lnSpc>
            </a:pPr>
            <a:r>
              <a:rPr lang="en-US" sz="2200" dirty="0">
                <a:latin typeface="Georgia" panose="02040502050405020303" pitchFamily="18" charset="0"/>
              </a:rPr>
              <a:t>Regular outreach activities on open access resources, open access solution, open access publishing, author workshops, etc. </a:t>
            </a:r>
          </a:p>
          <a:p>
            <a:pPr marL="285750" indent="-285750">
              <a:lnSpc>
                <a:spcPct val="90000"/>
              </a:lnSpc>
            </a:pPr>
            <a:r>
              <a:rPr lang="en-US" sz="2200" dirty="0">
                <a:latin typeface="Georgia" panose="02040502050405020303" pitchFamily="18" charset="0"/>
              </a:rPr>
              <a:t>Promotion of open access resources such as Virtual Reference Collection &lt;https://library.iitd.ac.in/vrc&gt;</a:t>
            </a:r>
            <a:endParaRPr lang="en-IN" sz="2200" dirty="0">
              <a:latin typeface="Georgia" panose="02040502050405020303" pitchFamily="18" charset="0"/>
            </a:endParaRPr>
          </a:p>
        </p:txBody>
      </p:sp>
      <p:sp>
        <p:nvSpPr>
          <p:cNvPr id="4" name="Title 1">
            <a:extLst>
              <a:ext uri="{FF2B5EF4-FFF2-40B4-BE49-F238E27FC236}">
                <a16:creationId xmlns:a16="http://schemas.microsoft.com/office/drawing/2014/main" id="{B6C8F6F6-576F-CCF2-40BC-88296ECAB4E6}"/>
              </a:ext>
            </a:extLst>
          </p:cNvPr>
          <p:cNvSpPr txBox="1">
            <a:spLocks/>
          </p:cNvSpPr>
          <p:nvPr/>
        </p:nvSpPr>
        <p:spPr>
          <a:xfrm>
            <a:off x="192533" y="42863"/>
            <a:ext cx="7071867" cy="1325563"/>
          </a:xfrm>
          <a:prstGeom prst="rect">
            <a:avLst/>
          </a:prstGeom>
        </p:spPr>
        <p:txBody>
          <a:bodyPr vert="horz" lIns="91440" tIns="45720" rIns="91440" bIns="45720" rtlCol="0" anchor="b">
            <a:normAutofit/>
          </a:bodyPr>
          <a:lstStyle>
            <a:lvl1pPr algn="l" defTabSz="457200" rtl="0" eaLnBrk="1" latinLnBrk="0" hangingPunct="1">
              <a:spcBef>
                <a:spcPct val="0"/>
              </a:spcBef>
              <a:buNone/>
              <a:defRPr sz="2800" b="0" kern="1200" cap="all">
                <a:solidFill>
                  <a:schemeClr val="tx1">
                    <a:lumMod val="75000"/>
                    <a:lumOff val="2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b="1" cap="none" dirty="0">
                <a:solidFill>
                  <a:srgbClr val="0070C0"/>
                </a:solidFill>
                <a:latin typeface="Georgia" panose="02040502050405020303" pitchFamily="18" charset="0"/>
              </a:rPr>
              <a:t>Open Access Publishing</a:t>
            </a:r>
            <a:r>
              <a:rPr lang="en-IN" b="1" cap="none" dirty="0">
                <a:solidFill>
                  <a:srgbClr val="0070C0"/>
                </a:solidFill>
                <a:latin typeface="Georgia" panose="02040502050405020303" pitchFamily="18" charset="0"/>
              </a:rPr>
              <a:t> Services</a:t>
            </a:r>
          </a:p>
        </p:txBody>
      </p:sp>
      <p:pic>
        <p:nvPicPr>
          <p:cNvPr id="7" name="Picture 6">
            <a:extLst>
              <a:ext uri="{FF2B5EF4-FFF2-40B4-BE49-F238E27FC236}">
                <a16:creationId xmlns:a16="http://schemas.microsoft.com/office/drawing/2014/main" id="{F63CE436-7E91-0AB1-1615-8551C4C481BF}"/>
              </a:ext>
            </a:extLst>
          </p:cNvPr>
          <p:cNvPicPr>
            <a:picLocks noChangeAspect="1"/>
          </p:cNvPicPr>
          <p:nvPr/>
        </p:nvPicPr>
        <p:blipFill>
          <a:blip r:embed="rId3"/>
          <a:stretch>
            <a:fillRect/>
          </a:stretch>
        </p:blipFill>
        <p:spPr>
          <a:xfrm>
            <a:off x="6908800" y="581026"/>
            <a:ext cx="5283200" cy="2688996"/>
          </a:xfrm>
          <a:prstGeom prst="rect">
            <a:avLst/>
          </a:prstGeom>
        </p:spPr>
      </p:pic>
      <p:pic>
        <p:nvPicPr>
          <p:cNvPr id="11" name="Picture 10">
            <a:extLst>
              <a:ext uri="{FF2B5EF4-FFF2-40B4-BE49-F238E27FC236}">
                <a16:creationId xmlns:a16="http://schemas.microsoft.com/office/drawing/2014/main" id="{B2C63105-4AF9-5FB9-6385-49963C28E6FC}"/>
              </a:ext>
            </a:extLst>
          </p:cNvPr>
          <p:cNvPicPr>
            <a:picLocks noChangeAspect="1"/>
          </p:cNvPicPr>
          <p:nvPr/>
        </p:nvPicPr>
        <p:blipFill>
          <a:blip r:embed="rId4"/>
          <a:stretch>
            <a:fillRect/>
          </a:stretch>
        </p:blipFill>
        <p:spPr>
          <a:xfrm>
            <a:off x="6908800" y="2447792"/>
            <a:ext cx="5283200" cy="2971609"/>
          </a:xfrm>
          <a:prstGeom prst="rect">
            <a:avLst/>
          </a:prstGeom>
        </p:spPr>
      </p:pic>
      <p:pic>
        <p:nvPicPr>
          <p:cNvPr id="8" name="Picture 7">
            <a:extLst>
              <a:ext uri="{FF2B5EF4-FFF2-40B4-BE49-F238E27FC236}">
                <a16:creationId xmlns:a16="http://schemas.microsoft.com/office/drawing/2014/main" id="{CB012235-FDD4-B117-A235-31DBCED1ABB5}"/>
              </a:ext>
            </a:extLst>
          </p:cNvPr>
          <p:cNvPicPr>
            <a:picLocks noChangeAspect="1"/>
          </p:cNvPicPr>
          <p:nvPr/>
        </p:nvPicPr>
        <p:blipFill>
          <a:blip r:embed="rId5"/>
          <a:stretch>
            <a:fillRect/>
          </a:stretch>
        </p:blipFill>
        <p:spPr>
          <a:xfrm>
            <a:off x="6908800" y="4471759"/>
            <a:ext cx="5283200" cy="2343377"/>
          </a:xfrm>
          <a:prstGeom prst="rect">
            <a:avLst/>
          </a:prstGeom>
        </p:spPr>
      </p:pic>
    </p:spTree>
    <p:extLst>
      <p:ext uri="{BB962C8B-B14F-4D97-AF65-F5344CB8AC3E}">
        <p14:creationId xmlns:p14="http://schemas.microsoft.com/office/powerpoint/2010/main" val="55345154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0F17BA-D1C6-42C8-3C9A-96CCDC03335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923B85E-39FF-4202-99F3-D228B35FA93A}"/>
              </a:ext>
            </a:extLst>
          </p:cNvPr>
          <p:cNvSpPr>
            <a:spLocks noGrp="1"/>
          </p:cNvSpPr>
          <p:nvPr>
            <p:ph type="title"/>
          </p:nvPr>
        </p:nvSpPr>
        <p:spPr>
          <a:xfrm>
            <a:off x="465667" y="1"/>
            <a:ext cx="10515600" cy="1104900"/>
          </a:xfrm>
        </p:spPr>
        <p:txBody>
          <a:bodyPr/>
          <a:lstStyle/>
          <a:p>
            <a:r>
              <a:rPr lang="en-IN" cap="none" dirty="0">
                <a:solidFill>
                  <a:srgbClr val="0070C0"/>
                </a:solidFill>
                <a:latin typeface="Georgia" panose="02040502050405020303" pitchFamily="18" charset="0"/>
              </a:rPr>
              <a:t>Open Access Journals in India</a:t>
            </a:r>
          </a:p>
        </p:txBody>
      </p:sp>
      <p:grpSp>
        <p:nvGrpSpPr>
          <p:cNvPr id="3" name="Group 2">
            <a:extLst>
              <a:ext uri="{FF2B5EF4-FFF2-40B4-BE49-F238E27FC236}">
                <a16:creationId xmlns:a16="http://schemas.microsoft.com/office/drawing/2014/main" id="{15BFA463-69C4-BB15-8C21-84B1983DDACF}"/>
              </a:ext>
            </a:extLst>
          </p:cNvPr>
          <p:cNvGrpSpPr/>
          <p:nvPr/>
        </p:nvGrpSpPr>
        <p:grpSpPr>
          <a:xfrm>
            <a:off x="25400" y="1104901"/>
            <a:ext cx="12166600" cy="5783262"/>
            <a:chOff x="25400" y="0"/>
            <a:chExt cx="12166600" cy="6888163"/>
          </a:xfrm>
        </p:grpSpPr>
        <p:pic>
          <p:nvPicPr>
            <p:cNvPr id="4" name="Picture 5">
              <a:extLst>
                <a:ext uri="{FF2B5EF4-FFF2-40B4-BE49-F238E27FC236}">
                  <a16:creationId xmlns:a16="http://schemas.microsoft.com/office/drawing/2014/main" id="{3D02371D-F7B8-D470-3C8E-05E39896412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0000" r="20625"/>
            <a:stretch>
              <a:fillRect/>
            </a:stretch>
          </p:blipFill>
          <p:spPr bwMode="auto">
            <a:xfrm>
              <a:off x="25400" y="0"/>
              <a:ext cx="55372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8">
              <a:extLst>
                <a:ext uri="{FF2B5EF4-FFF2-40B4-BE49-F238E27FC236}">
                  <a16:creationId xmlns:a16="http://schemas.microsoft.com/office/drawing/2014/main" id="{0FDA57D6-D4BB-770A-4A16-C3F5DAC0E01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r="19467"/>
            <a:stretch>
              <a:fillRect/>
            </a:stretch>
          </p:blipFill>
          <p:spPr bwMode="auto">
            <a:xfrm>
              <a:off x="5562600" y="0"/>
              <a:ext cx="66294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0">
              <a:extLst>
                <a:ext uri="{FF2B5EF4-FFF2-40B4-BE49-F238E27FC236}">
                  <a16:creationId xmlns:a16="http://schemas.microsoft.com/office/drawing/2014/main" id="{D89F9073-89FB-F462-4FC8-728596D62E4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16251" r="17500"/>
            <a:stretch>
              <a:fillRect/>
            </a:stretch>
          </p:blipFill>
          <p:spPr bwMode="auto">
            <a:xfrm>
              <a:off x="25400" y="3429000"/>
              <a:ext cx="55372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2">
              <a:extLst>
                <a:ext uri="{FF2B5EF4-FFF2-40B4-BE49-F238E27FC236}">
                  <a16:creationId xmlns:a16="http://schemas.microsoft.com/office/drawing/2014/main" id="{899F82B1-98AC-219A-A314-F55899B3798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15627" t="3333" r="16875"/>
            <a:stretch>
              <a:fillRect/>
            </a:stretch>
          </p:blipFill>
          <p:spPr bwMode="auto">
            <a:xfrm>
              <a:off x="5562600" y="3429000"/>
              <a:ext cx="6629400" cy="3459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279273457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FAEC38-6BA0-5A8A-C011-DD23E90342E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2C3DFF7-82F7-1E6C-2D3C-518301B645C5}"/>
              </a:ext>
            </a:extLst>
          </p:cNvPr>
          <p:cNvSpPr>
            <a:spLocks noGrp="1"/>
          </p:cNvSpPr>
          <p:nvPr>
            <p:ph type="title"/>
          </p:nvPr>
        </p:nvSpPr>
        <p:spPr>
          <a:xfrm>
            <a:off x="465667" y="0"/>
            <a:ext cx="10515600" cy="1325563"/>
          </a:xfrm>
        </p:spPr>
        <p:txBody>
          <a:bodyPr/>
          <a:lstStyle/>
          <a:p>
            <a:r>
              <a:rPr lang="en-IN" cap="none" dirty="0">
                <a:solidFill>
                  <a:srgbClr val="0070C0"/>
                </a:solidFill>
                <a:latin typeface="Georgia" panose="02040502050405020303" pitchFamily="18" charset="0"/>
              </a:rPr>
              <a:t>The Reasons for Open Access</a:t>
            </a:r>
          </a:p>
        </p:txBody>
      </p:sp>
      <p:pic>
        <p:nvPicPr>
          <p:cNvPr id="2050" name="Picture 2" descr="Graphic: 10 Reasons for Open Access">
            <a:extLst>
              <a:ext uri="{FF2B5EF4-FFF2-40B4-BE49-F238E27FC236}">
                <a16:creationId xmlns:a16="http://schemas.microsoft.com/office/drawing/2014/main" id="{0A22FF83-BC34-6BEE-AD47-D6CD0634039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07645" y="739826"/>
            <a:ext cx="8565444" cy="6118174"/>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A4477F1C-E413-BA53-8028-CCB0C9CCD668}"/>
              </a:ext>
            </a:extLst>
          </p:cNvPr>
          <p:cNvSpPr txBox="1"/>
          <p:nvPr/>
        </p:nvSpPr>
        <p:spPr>
          <a:xfrm>
            <a:off x="0" y="6581001"/>
            <a:ext cx="4368800" cy="276999"/>
          </a:xfrm>
          <a:prstGeom prst="rect">
            <a:avLst/>
          </a:prstGeom>
          <a:noFill/>
        </p:spPr>
        <p:txBody>
          <a:bodyPr wrap="square">
            <a:spAutoFit/>
          </a:bodyPr>
          <a:lstStyle/>
          <a:p>
            <a:r>
              <a:rPr lang="en-IN" sz="1200" dirty="0"/>
              <a:t>Source: </a:t>
            </a:r>
            <a:r>
              <a:rPr lang="en-IN" sz="1200" dirty="0" err="1"/>
              <a:t>Brinken</a:t>
            </a:r>
            <a:r>
              <a:rPr lang="en-IN" sz="1200" dirty="0"/>
              <a:t>, H. (2021). 10 </a:t>
            </a:r>
            <a:r>
              <a:rPr lang="en-IN" sz="1200" dirty="0" err="1"/>
              <a:t>Gründe</a:t>
            </a:r>
            <a:r>
              <a:rPr lang="en-IN" sz="1200" dirty="0"/>
              <a:t> für Open Access</a:t>
            </a:r>
          </a:p>
        </p:txBody>
      </p:sp>
    </p:spTree>
    <p:extLst>
      <p:ext uri="{BB962C8B-B14F-4D97-AF65-F5344CB8AC3E}">
        <p14:creationId xmlns:p14="http://schemas.microsoft.com/office/powerpoint/2010/main" val="403669067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1D2F83-9801-1217-70A7-F4C4B1D698EB}"/>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25EC17B0-7C18-49AC-64D8-D5DA5D7D07A7}"/>
              </a:ext>
            </a:extLst>
          </p:cNvPr>
          <p:cNvSpPr>
            <a:spLocks noGrp="1"/>
          </p:cNvSpPr>
          <p:nvPr>
            <p:ph type="title"/>
          </p:nvPr>
        </p:nvSpPr>
        <p:spPr>
          <a:xfrm>
            <a:off x="465667" y="0"/>
            <a:ext cx="10515600" cy="1325563"/>
          </a:xfrm>
        </p:spPr>
        <p:txBody>
          <a:bodyPr/>
          <a:lstStyle/>
          <a:p>
            <a:r>
              <a:rPr lang="en-IN" cap="none" dirty="0">
                <a:solidFill>
                  <a:srgbClr val="0070C0"/>
                </a:solidFill>
                <a:latin typeface="Georgia" panose="02040502050405020303" pitchFamily="18" charset="0"/>
              </a:rPr>
              <a:t>Alternative Open Access Modules</a:t>
            </a:r>
          </a:p>
        </p:txBody>
      </p:sp>
      <p:graphicFrame>
        <p:nvGraphicFramePr>
          <p:cNvPr id="22" name="Content Placeholder 2">
            <a:extLst>
              <a:ext uri="{FF2B5EF4-FFF2-40B4-BE49-F238E27FC236}">
                <a16:creationId xmlns:a16="http://schemas.microsoft.com/office/drawing/2014/main" id="{02E6B796-609E-3C88-F4DE-F14441BAE5D6}"/>
              </a:ext>
            </a:extLst>
          </p:cNvPr>
          <p:cNvGraphicFramePr/>
          <p:nvPr>
            <p:extLst>
              <p:ext uri="{D42A27DB-BD31-4B8C-83A1-F6EECF244321}">
                <p14:modId xmlns:p14="http://schemas.microsoft.com/office/powerpoint/2010/main" val="1176324507"/>
              </p:ext>
            </p:extLst>
          </p:nvPr>
        </p:nvGraphicFramePr>
        <p:xfrm>
          <a:off x="472676" y="1440064"/>
          <a:ext cx="11246648" cy="506233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73540904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31851B-2CF8-8EC5-17B2-D9A72BAD5B8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234D942-0632-417F-A54B-4C6BF5DB67A3}"/>
              </a:ext>
            </a:extLst>
          </p:cNvPr>
          <p:cNvSpPr>
            <a:spLocks noGrp="1"/>
          </p:cNvSpPr>
          <p:nvPr>
            <p:ph type="title"/>
          </p:nvPr>
        </p:nvSpPr>
        <p:spPr>
          <a:xfrm>
            <a:off x="581192" y="702156"/>
            <a:ext cx="11029616" cy="693427"/>
          </a:xfrm>
        </p:spPr>
        <p:txBody>
          <a:bodyPr anchor="t"/>
          <a:lstStyle/>
          <a:p>
            <a:r>
              <a:rPr lang="en-US" b="1" cap="none" dirty="0">
                <a:solidFill>
                  <a:srgbClr val="0070C0"/>
                </a:solidFill>
                <a:latin typeface="Georgia" panose="02040502050405020303" pitchFamily="18" charset="0"/>
              </a:rPr>
              <a:t>FAIR Open Data</a:t>
            </a:r>
          </a:p>
        </p:txBody>
      </p:sp>
      <p:grpSp>
        <p:nvGrpSpPr>
          <p:cNvPr id="3" name="Group 2">
            <a:extLst>
              <a:ext uri="{FF2B5EF4-FFF2-40B4-BE49-F238E27FC236}">
                <a16:creationId xmlns:a16="http://schemas.microsoft.com/office/drawing/2014/main" id="{3FFD3BD1-AB5C-90ED-09BB-0544C55591C1}"/>
              </a:ext>
            </a:extLst>
          </p:cNvPr>
          <p:cNvGrpSpPr/>
          <p:nvPr/>
        </p:nvGrpSpPr>
        <p:grpSpPr>
          <a:xfrm>
            <a:off x="1314107" y="1231900"/>
            <a:ext cx="8604593" cy="5450254"/>
            <a:chOff x="1067221" y="119609"/>
            <a:chExt cx="9097946" cy="6751904"/>
          </a:xfrm>
        </p:grpSpPr>
        <p:grpSp>
          <p:nvGrpSpPr>
            <p:cNvPr id="5" name="Group 4">
              <a:extLst>
                <a:ext uri="{FF2B5EF4-FFF2-40B4-BE49-F238E27FC236}">
                  <a16:creationId xmlns:a16="http://schemas.microsoft.com/office/drawing/2014/main" id="{07B43A66-F188-55B6-CAB0-0587C0B1C812}"/>
                </a:ext>
              </a:extLst>
            </p:cNvPr>
            <p:cNvGrpSpPr/>
            <p:nvPr/>
          </p:nvGrpSpPr>
          <p:grpSpPr>
            <a:xfrm>
              <a:off x="1067221" y="119609"/>
              <a:ext cx="9061517" cy="1536872"/>
              <a:chOff x="815070" y="1194342"/>
              <a:chExt cx="9822032" cy="1790582"/>
            </a:xfrm>
          </p:grpSpPr>
          <p:pic>
            <p:nvPicPr>
              <p:cNvPr id="49" name="Picture 48">
                <a:extLst>
                  <a:ext uri="{FF2B5EF4-FFF2-40B4-BE49-F238E27FC236}">
                    <a16:creationId xmlns:a16="http://schemas.microsoft.com/office/drawing/2014/main" id="{62CFFD2D-DCFC-CE68-A650-DFD50D7BE89D}"/>
                  </a:ext>
                </a:extLst>
              </p:cNvPr>
              <p:cNvPicPr>
                <a:picLocks noChangeAspect="1"/>
              </p:cNvPicPr>
              <p:nvPr/>
            </p:nvPicPr>
            <p:blipFill>
              <a:blip r:embed="rId3"/>
              <a:stretch>
                <a:fillRect/>
              </a:stretch>
            </p:blipFill>
            <p:spPr>
              <a:xfrm>
                <a:off x="815070" y="1263073"/>
                <a:ext cx="1279166" cy="1670693"/>
              </a:xfrm>
              <a:prstGeom prst="rect">
                <a:avLst/>
              </a:prstGeom>
            </p:spPr>
          </p:pic>
          <p:pic>
            <p:nvPicPr>
              <p:cNvPr id="50" name="Picture 49">
                <a:extLst>
                  <a:ext uri="{FF2B5EF4-FFF2-40B4-BE49-F238E27FC236}">
                    <a16:creationId xmlns:a16="http://schemas.microsoft.com/office/drawing/2014/main" id="{372F2ACD-7B96-785A-ACE4-B99E91E251EE}"/>
                  </a:ext>
                </a:extLst>
              </p:cNvPr>
              <p:cNvPicPr>
                <a:picLocks noChangeAspect="1"/>
              </p:cNvPicPr>
              <p:nvPr/>
            </p:nvPicPr>
            <p:blipFill>
              <a:blip r:embed="rId4"/>
              <a:stretch>
                <a:fillRect/>
              </a:stretch>
            </p:blipFill>
            <p:spPr>
              <a:xfrm>
                <a:off x="2330687" y="1194342"/>
                <a:ext cx="1974377" cy="1757209"/>
              </a:xfrm>
              <a:prstGeom prst="rect">
                <a:avLst/>
              </a:prstGeom>
            </p:spPr>
          </p:pic>
          <p:pic>
            <p:nvPicPr>
              <p:cNvPr id="51" name="Picture 50">
                <a:extLst>
                  <a:ext uri="{FF2B5EF4-FFF2-40B4-BE49-F238E27FC236}">
                    <a16:creationId xmlns:a16="http://schemas.microsoft.com/office/drawing/2014/main" id="{54A776A7-934F-1FB9-1850-F3ED164A1AFE}"/>
                  </a:ext>
                </a:extLst>
              </p:cNvPr>
              <p:cNvPicPr>
                <a:picLocks noChangeAspect="1"/>
              </p:cNvPicPr>
              <p:nvPr/>
            </p:nvPicPr>
            <p:blipFill>
              <a:blip r:embed="rId5"/>
              <a:stretch>
                <a:fillRect/>
              </a:stretch>
            </p:blipFill>
            <p:spPr>
              <a:xfrm>
                <a:off x="4522229" y="1202559"/>
                <a:ext cx="1974377" cy="1748992"/>
              </a:xfrm>
              <a:prstGeom prst="rect">
                <a:avLst/>
              </a:prstGeom>
            </p:spPr>
          </p:pic>
          <p:pic>
            <p:nvPicPr>
              <p:cNvPr id="52" name="Picture 51">
                <a:extLst>
                  <a:ext uri="{FF2B5EF4-FFF2-40B4-BE49-F238E27FC236}">
                    <a16:creationId xmlns:a16="http://schemas.microsoft.com/office/drawing/2014/main" id="{598A7214-5501-452B-67D8-C06A873836D0}"/>
                  </a:ext>
                </a:extLst>
              </p:cNvPr>
              <p:cNvPicPr>
                <a:picLocks noChangeAspect="1"/>
              </p:cNvPicPr>
              <p:nvPr/>
            </p:nvPicPr>
            <p:blipFill>
              <a:blip r:embed="rId6"/>
              <a:stretch>
                <a:fillRect/>
              </a:stretch>
            </p:blipFill>
            <p:spPr>
              <a:xfrm>
                <a:off x="6740140" y="1227714"/>
                <a:ext cx="1950502" cy="1757210"/>
              </a:xfrm>
              <a:prstGeom prst="rect">
                <a:avLst/>
              </a:prstGeom>
            </p:spPr>
          </p:pic>
          <p:pic>
            <p:nvPicPr>
              <p:cNvPr id="53" name="Picture 52">
                <a:extLst>
                  <a:ext uri="{FF2B5EF4-FFF2-40B4-BE49-F238E27FC236}">
                    <a16:creationId xmlns:a16="http://schemas.microsoft.com/office/drawing/2014/main" id="{EAB5988E-9F3F-88EC-C416-1585AB0D76EA}"/>
                  </a:ext>
                </a:extLst>
              </p:cNvPr>
              <p:cNvPicPr>
                <a:picLocks noChangeAspect="1"/>
              </p:cNvPicPr>
              <p:nvPr/>
            </p:nvPicPr>
            <p:blipFill>
              <a:blip r:embed="rId7"/>
              <a:stretch>
                <a:fillRect/>
              </a:stretch>
            </p:blipFill>
            <p:spPr>
              <a:xfrm>
                <a:off x="8868320" y="1252533"/>
                <a:ext cx="1768782" cy="1668173"/>
              </a:xfrm>
              <a:prstGeom prst="rect">
                <a:avLst/>
              </a:prstGeom>
            </p:spPr>
          </p:pic>
        </p:grpSp>
        <p:grpSp>
          <p:nvGrpSpPr>
            <p:cNvPr id="6" name="Group 5">
              <a:extLst>
                <a:ext uri="{FF2B5EF4-FFF2-40B4-BE49-F238E27FC236}">
                  <a16:creationId xmlns:a16="http://schemas.microsoft.com/office/drawing/2014/main" id="{92CEE8E1-6082-950E-FD0A-B5D375B187FD}"/>
                </a:ext>
              </a:extLst>
            </p:cNvPr>
            <p:cNvGrpSpPr/>
            <p:nvPr/>
          </p:nvGrpSpPr>
          <p:grpSpPr>
            <a:xfrm>
              <a:off x="1067222" y="1612571"/>
              <a:ext cx="9097945" cy="1779950"/>
              <a:chOff x="1067222" y="1612571"/>
              <a:chExt cx="9097945" cy="1779950"/>
            </a:xfrm>
          </p:grpSpPr>
          <p:pic>
            <p:nvPicPr>
              <p:cNvPr id="44" name="Picture 43">
                <a:extLst>
                  <a:ext uri="{FF2B5EF4-FFF2-40B4-BE49-F238E27FC236}">
                    <a16:creationId xmlns:a16="http://schemas.microsoft.com/office/drawing/2014/main" id="{63AF2535-7068-937C-14BC-072BFCB24B6B}"/>
                  </a:ext>
                </a:extLst>
              </p:cNvPr>
              <p:cNvPicPr>
                <a:picLocks noChangeAspect="1"/>
              </p:cNvPicPr>
              <p:nvPr/>
            </p:nvPicPr>
            <p:blipFill>
              <a:blip r:embed="rId8"/>
              <a:stretch>
                <a:fillRect/>
              </a:stretch>
            </p:blipFill>
            <p:spPr>
              <a:xfrm>
                <a:off x="1067222" y="1726645"/>
                <a:ext cx="1134316" cy="1582471"/>
              </a:xfrm>
              <a:prstGeom prst="rect">
                <a:avLst/>
              </a:prstGeom>
            </p:spPr>
          </p:pic>
          <p:pic>
            <p:nvPicPr>
              <p:cNvPr id="45" name="Picture 44">
                <a:extLst>
                  <a:ext uri="{FF2B5EF4-FFF2-40B4-BE49-F238E27FC236}">
                    <a16:creationId xmlns:a16="http://schemas.microsoft.com/office/drawing/2014/main" id="{F240A5C4-EA95-DA33-8717-58AF0270AA97}"/>
                  </a:ext>
                </a:extLst>
              </p:cNvPr>
              <p:cNvPicPr>
                <a:picLocks noChangeAspect="1"/>
              </p:cNvPicPr>
              <p:nvPr/>
            </p:nvPicPr>
            <p:blipFill rotWithShape="1">
              <a:blip r:embed="rId9"/>
              <a:srcRect r="74859"/>
              <a:stretch/>
            </p:blipFill>
            <p:spPr>
              <a:xfrm>
                <a:off x="2465485" y="1660327"/>
                <a:ext cx="1823553" cy="1712691"/>
              </a:xfrm>
              <a:prstGeom prst="rect">
                <a:avLst/>
              </a:prstGeom>
            </p:spPr>
          </p:pic>
          <p:pic>
            <p:nvPicPr>
              <p:cNvPr id="46" name="Picture 45">
                <a:extLst>
                  <a:ext uri="{FF2B5EF4-FFF2-40B4-BE49-F238E27FC236}">
                    <a16:creationId xmlns:a16="http://schemas.microsoft.com/office/drawing/2014/main" id="{61E9AD19-4B45-38BA-02E1-B840ACE00C9D}"/>
                  </a:ext>
                </a:extLst>
              </p:cNvPr>
              <p:cNvPicPr>
                <a:picLocks noChangeAspect="1"/>
              </p:cNvPicPr>
              <p:nvPr/>
            </p:nvPicPr>
            <p:blipFill rotWithShape="1">
              <a:blip r:embed="rId9"/>
              <a:srcRect l="25584" t="-1" r="49204" b="-3441"/>
              <a:stretch/>
            </p:blipFill>
            <p:spPr>
              <a:xfrm>
                <a:off x="4511664" y="1627837"/>
                <a:ext cx="1821503" cy="1764684"/>
              </a:xfrm>
              <a:prstGeom prst="rect">
                <a:avLst/>
              </a:prstGeom>
            </p:spPr>
          </p:pic>
          <p:pic>
            <p:nvPicPr>
              <p:cNvPr id="47" name="Picture 46">
                <a:extLst>
                  <a:ext uri="{FF2B5EF4-FFF2-40B4-BE49-F238E27FC236}">
                    <a16:creationId xmlns:a16="http://schemas.microsoft.com/office/drawing/2014/main" id="{9AEF413B-2752-037F-EB27-1CDCBC663763}"/>
                  </a:ext>
                </a:extLst>
              </p:cNvPr>
              <p:cNvPicPr>
                <a:picLocks noChangeAspect="1"/>
              </p:cNvPicPr>
              <p:nvPr/>
            </p:nvPicPr>
            <p:blipFill rotWithShape="1">
              <a:blip r:embed="rId9"/>
              <a:srcRect l="50000" r="25465"/>
              <a:stretch/>
            </p:blipFill>
            <p:spPr>
              <a:xfrm>
                <a:off x="6615842" y="1656481"/>
                <a:ext cx="1717150" cy="1652635"/>
              </a:xfrm>
              <a:prstGeom prst="rect">
                <a:avLst/>
              </a:prstGeom>
            </p:spPr>
          </p:pic>
          <p:pic>
            <p:nvPicPr>
              <p:cNvPr id="48" name="Picture 47">
                <a:extLst>
                  <a:ext uri="{FF2B5EF4-FFF2-40B4-BE49-F238E27FC236}">
                    <a16:creationId xmlns:a16="http://schemas.microsoft.com/office/drawing/2014/main" id="{2A223469-BAC4-96C5-0541-A1E61429DD17}"/>
                  </a:ext>
                </a:extLst>
              </p:cNvPr>
              <p:cNvPicPr>
                <a:picLocks noChangeAspect="1"/>
              </p:cNvPicPr>
              <p:nvPr/>
            </p:nvPicPr>
            <p:blipFill rotWithShape="1">
              <a:blip r:embed="rId9"/>
              <a:srcRect l="75465"/>
              <a:stretch/>
            </p:blipFill>
            <p:spPr>
              <a:xfrm>
                <a:off x="8579697" y="1612571"/>
                <a:ext cx="1585470" cy="1682124"/>
              </a:xfrm>
              <a:prstGeom prst="rect">
                <a:avLst/>
              </a:prstGeom>
            </p:spPr>
          </p:pic>
        </p:grpSp>
        <p:grpSp>
          <p:nvGrpSpPr>
            <p:cNvPr id="7" name="Group 6">
              <a:extLst>
                <a:ext uri="{FF2B5EF4-FFF2-40B4-BE49-F238E27FC236}">
                  <a16:creationId xmlns:a16="http://schemas.microsoft.com/office/drawing/2014/main" id="{2C50356F-0610-A854-5135-84177E2DD219}"/>
                </a:ext>
              </a:extLst>
            </p:cNvPr>
            <p:cNvGrpSpPr/>
            <p:nvPr/>
          </p:nvGrpSpPr>
          <p:grpSpPr>
            <a:xfrm>
              <a:off x="1067221" y="3356743"/>
              <a:ext cx="7294301" cy="1750055"/>
              <a:chOff x="1067221" y="3356744"/>
              <a:chExt cx="7294301" cy="1748468"/>
            </a:xfrm>
          </p:grpSpPr>
          <p:pic>
            <p:nvPicPr>
              <p:cNvPr id="32" name="Picture 31">
                <a:extLst>
                  <a:ext uri="{FF2B5EF4-FFF2-40B4-BE49-F238E27FC236}">
                    <a16:creationId xmlns:a16="http://schemas.microsoft.com/office/drawing/2014/main" id="{17F5A3EF-C24A-05DB-DBED-A7FFB5F577BD}"/>
                  </a:ext>
                </a:extLst>
              </p:cNvPr>
              <p:cNvPicPr>
                <a:picLocks noChangeAspect="1"/>
              </p:cNvPicPr>
              <p:nvPr/>
            </p:nvPicPr>
            <p:blipFill>
              <a:blip r:embed="rId10"/>
              <a:stretch>
                <a:fillRect/>
              </a:stretch>
            </p:blipFill>
            <p:spPr>
              <a:xfrm>
                <a:off x="1067221" y="3440086"/>
                <a:ext cx="1134317" cy="1604943"/>
              </a:xfrm>
              <a:prstGeom prst="rect">
                <a:avLst/>
              </a:prstGeom>
            </p:spPr>
          </p:pic>
          <p:pic>
            <p:nvPicPr>
              <p:cNvPr id="41" name="Picture 40">
                <a:extLst>
                  <a:ext uri="{FF2B5EF4-FFF2-40B4-BE49-F238E27FC236}">
                    <a16:creationId xmlns:a16="http://schemas.microsoft.com/office/drawing/2014/main" id="{EF50828F-BA80-68C2-9E21-1D8A73723287}"/>
                  </a:ext>
                </a:extLst>
              </p:cNvPr>
              <p:cNvPicPr>
                <a:picLocks noChangeAspect="1"/>
              </p:cNvPicPr>
              <p:nvPr/>
            </p:nvPicPr>
            <p:blipFill>
              <a:blip r:embed="rId11"/>
              <a:stretch>
                <a:fillRect/>
              </a:stretch>
            </p:blipFill>
            <p:spPr>
              <a:xfrm>
                <a:off x="2465485" y="3373018"/>
                <a:ext cx="1845829" cy="1712691"/>
              </a:xfrm>
              <a:prstGeom prst="rect">
                <a:avLst/>
              </a:prstGeom>
            </p:spPr>
          </p:pic>
          <p:pic>
            <p:nvPicPr>
              <p:cNvPr id="42" name="Picture 41">
                <a:extLst>
                  <a:ext uri="{FF2B5EF4-FFF2-40B4-BE49-F238E27FC236}">
                    <a16:creationId xmlns:a16="http://schemas.microsoft.com/office/drawing/2014/main" id="{781B1436-8C03-0FE2-0EC8-A357A501157C}"/>
                  </a:ext>
                </a:extLst>
              </p:cNvPr>
              <p:cNvPicPr>
                <a:picLocks noChangeAspect="1"/>
              </p:cNvPicPr>
              <p:nvPr/>
            </p:nvPicPr>
            <p:blipFill>
              <a:blip r:embed="rId12"/>
              <a:stretch>
                <a:fillRect/>
              </a:stretch>
            </p:blipFill>
            <p:spPr>
              <a:xfrm>
                <a:off x="4489957" y="3392521"/>
                <a:ext cx="1792973" cy="1712691"/>
              </a:xfrm>
              <a:prstGeom prst="rect">
                <a:avLst/>
              </a:prstGeom>
            </p:spPr>
          </p:pic>
          <p:pic>
            <p:nvPicPr>
              <p:cNvPr id="43" name="Picture 42">
                <a:extLst>
                  <a:ext uri="{FF2B5EF4-FFF2-40B4-BE49-F238E27FC236}">
                    <a16:creationId xmlns:a16="http://schemas.microsoft.com/office/drawing/2014/main" id="{4FE03E2A-0C2E-A21B-7272-0B00430ACC79}"/>
                  </a:ext>
                </a:extLst>
              </p:cNvPr>
              <p:cNvPicPr>
                <a:picLocks noChangeAspect="1"/>
              </p:cNvPicPr>
              <p:nvPr/>
            </p:nvPicPr>
            <p:blipFill>
              <a:blip r:embed="rId13"/>
              <a:stretch>
                <a:fillRect/>
              </a:stretch>
            </p:blipFill>
            <p:spPr>
              <a:xfrm>
                <a:off x="6646064" y="3356744"/>
                <a:ext cx="1715458" cy="1748468"/>
              </a:xfrm>
              <a:prstGeom prst="rect">
                <a:avLst/>
              </a:prstGeom>
            </p:spPr>
          </p:pic>
        </p:grpSp>
        <p:grpSp>
          <p:nvGrpSpPr>
            <p:cNvPr id="8" name="Group 7">
              <a:extLst>
                <a:ext uri="{FF2B5EF4-FFF2-40B4-BE49-F238E27FC236}">
                  <a16:creationId xmlns:a16="http://schemas.microsoft.com/office/drawing/2014/main" id="{A6AA1F90-888B-66A4-9324-1688F898E584}"/>
                </a:ext>
              </a:extLst>
            </p:cNvPr>
            <p:cNvGrpSpPr/>
            <p:nvPr/>
          </p:nvGrpSpPr>
          <p:grpSpPr>
            <a:xfrm>
              <a:off x="1067221" y="5087303"/>
              <a:ext cx="7397156" cy="1784210"/>
              <a:chOff x="1067221" y="5079390"/>
              <a:chExt cx="7397156" cy="1784210"/>
            </a:xfrm>
          </p:grpSpPr>
          <p:pic>
            <p:nvPicPr>
              <p:cNvPr id="9" name="Picture 8">
                <a:extLst>
                  <a:ext uri="{FF2B5EF4-FFF2-40B4-BE49-F238E27FC236}">
                    <a16:creationId xmlns:a16="http://schemas.microsoft.com/office/drawing/2014/main" id="{11E8BF78-B01D-D3E4-B77F-BB709E3E6F94}"/>
                  </a:ext>
                </a:extLst>
              </p:cNvPr>
              <p:cNvPicPr>
                <a:picLocks noChangeAspect="1"/>
              </p:cNvPicPr>
              <p:nvPr/>
            </p:nvPicPr>
            <p:blipFill>
              <a:blip r:embed="rId14"/>
              <a:stretch>
                <a:fillRect/>
              </a:stretch>
            </p:blipFill>
            <p:spPr>
              <a:xfrm>
                <a:off x="1067221" y="5175999"/>
                <a:ext cx="1180121" cy="1687601"/>
              </a:xfrm>
              <a:prstGeom prst="rect">
                <a:avLst/>
              </a:prstGeom>
            </p:spPr>
          </p:pic>
          <p:pic>
            <p:nvPicPr>
              <p:cNvPr id="10" name="Picture 9">
                <a:extLst>
                  <a:ext uri="{FF2B5EF4-FFF2-40B4-BE49-F238E27FC236}">
                    <a16:creationId xmlns:a16="http://schemas.microsoft.com/office/drawing/2014/main" id="{130AFA43-C761-0AB8-5858-F23527068846}"/>
                  </a:ext>
                </a:extLst>
              </p:cNvPr>
              <p:cNvPicPr>
                <a:picLocks noChangeAspect="1"/>
              </p:cNvPicPr>
              <p:nvPr/>
            </p:nvPicPr>
            <p:blipFill>
              <a:blip r:embed="rId15"/>
              <a:stretch>
                <a:fillRect/>
              </a:stretch>
            </p:blipFill>
            <p:spPr>
              <a:xfrm>
                <a:off x="2465485" y="5175999"/>
                <a:ext cx="1823940" cy="1654891"/>
              </a:xfrm>
              <a:prstGeom prst="rect">
                <a:avLst/>
              </a:prstGeom>
            </p:spPr>
          </p:pic>
          <p:pic>
            <p:nvPicPr>
              <p:cNvPr id="11" name="Picture 10">
                <a:extLst>
                  <a:ext uri="{FF2B5EF4-FFF2-40B4-BE49-F238E27FC236}">
                    <a16:creationId xmlns:a16="http://schemas.microsoft.com/office/drawing/2014/main" id="{94D64184-8ADF-77BE-AE93-21C8C2BF5926}"/>
                  </a:ext>
                </a:extLst>
              </p:cNvPr>
              <p:cNvPicPr>
                <a:picLocks noChangeAspect="1"/>
              </p:cNvPicPr>
              <p:nvPr/>
            </p:nvPicPr>
            <p:blipFill>
              <a:blip r:embed="rId16"/>
              <a:stretch>
                <a:fillRect/>
              </a:stretch>
            </p:blipFill>
            <p:spPr>
              <a:xfrm>
                <a:off x="4469103" y="5079390"/>
                <a:ext cx="1845830" cy="1764684"/>
              </a:xfrm>
              <a:prstGeom prst="rect">
                <a:avLst/>
              </a:prstGeom>
            </p:spPr>
          </p:pic>
          <p:pic>
            <p:nvPicPr>
              <p:cNvPr id="17" name="Picture 16">
                <a:extLst>
                  <a:ext uri="{FF2B5EF4-FFF2-40B4-BE49-F238E27FC236}">
                    <a16:creationId xmlns:a16="http://schemas.microsoft.com/office/drawing/2014/main" id="{CE11510A-8E96-3F35-AAAC-3286B20292F3}"/>
                  </a:ext>
                </a:extLst>
              </p:cNvPr>
              <p:cNvPicPr>
                <a:picLocks noChangeAspect="1"/>
              </p:cNvPicPr>
              <p:nvPr/>
            </p:nvPicPr>
            <p:blipFill>
              <a:blip r:embed="rId17"/>
              <a:stretch>
                <a:fillRect/>
              </a:stretch>
            </p:blipFill>
            <p:spPr>
              <a:xfrm>
                <a:off x="6618547" y="5091017"/>
                <a:ext cx="1845830" cy="1750056"/>
              </a:xfrm>
              <a:prstGeom prst="rect">
                <a:avLst/>
              </a:prstGeom>
            </p:spPr>
          </p:pic>
        </p:grpSp>
      </p:grpSp>
      <p:sp>
        <p:nvSpPr>
          <p:cNvPr id="54" name="TextBox 53">
            <a:extLst>
              <a:ext uri="{FF2B5EF4-FFF2-40B4-BE49-F238E27FC236}">
                <a16:creationId xmlns:a16="http://schemas.microsoft.com/office/drawing/2014/main" id="{139F39C0-2A35-FB8B-8F31-2BCF203F8453}"/>
              </a:ext>
            </a:extLst>
          </p:cNvPr>
          <p:cNvSpPr txBox="1"/>
          <p:nvPr/>
        </p:nvSpPr>
        <p:spPr>
          <a:xfrm>
            <a:off x="8419205" y="5666491"/>
            <a:ext cx="3559258" cy="1015663"/>
          </a:xfrm>
          <a:prstGeom prst="rect">
            <a:avLst/>
          </a:prstGeom>
          <a:noFill/>
        </p:spPr>
        <p:txBody>
          <a:bodyPr wrap="square">
            <a:spAutoFit/>
          </a:bodyPr>
          <a:lstStyle/>
          <a:p>
            <a:r>
              <a:rPr lang="en-US" sz="1200" b="1" dirty="0">
                <a:effectLst/>
              </a:rPr>
              <a:t>Source:</a:t>
            </a:r>
            <a:r>
              <a:rPr lang="en-US" sz="1200" b="1" i="1" dirty="0">
                <a:effectLst/>
              </a:rPr>
              <a:t> </a:t>
            </a:r>
            <a:r>
              <a:rPr lang="en-US" sz="1200" i="1" dirty="0">
                <a:effectLst/>
              </a:rPr>
              <a:t>The FAIR-principles | Staff Portal</a:t>
            </a:r>
            <a:r>
              <a:rPr lang="en-US" sz="1200" dirty="0">
                <a:effectLst/>
              </a:rPr>
              <a:t>. (n.d.). Retrieved 25 June 2024, from </a:t>
            </a:r>
            <a:r>
              <a:rPr lang="en-US" sz="1200" dirty="0">
                <a:effectLst/>
                <a:hlinkClick r:id="rId18"/>
              </a:rPr>
              <a:t>https://staff.ki.se/research-support/research-data-management/plan-your-research-data-management/the-fair-principles</a:t>
            </a:r>
            <a:r>
              <a:rPr lang="en-US" sz="1200" dirty="0">
                <a:effectLst/>
              </a:rPr>
              <a:t> </a:t>
            </a:r>
          </a:p>
        </p:txBody>
      </p:sp>
    </p:spTree>
    <p:extLst>
      <p:ext uri="{BB962C8B-B14F-4D97-AF65-F5344CB8AC3E}">
        <p14:creationId xmlns:p14="http://schemas.microsoft.com/office/powerpoint/2010/main" val="7131419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2B2DF6-B6DA-4371-10CC-D64CC51A2E2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0DD8C15-BC02-7F32-B1C2-80C4091EF96C}"/>
              </a:ext>
            </a:extLst>
          </p:cNvPr>
          <p:cNvSpPr>
            <a:spLocks noGrp="1"/>
          </p:cNvSpPr>
          <p:nvPr>
            <p:ph type="title"/>
          </p:nvPr>
        </p:nvSpPr>
        <p:spPr>
          <a:xfrm>
            <a:off x="581192" y="702156"/>
            <a:ext cx="11029616" cy="693427"/>
          </a:xfrm>
        </p:spPr>
        <p:txBody>
          <a:bodyPr anchor="t"/>
          <a:lstStyle/>
          <a:p>
            <a:r>
              <a:rPr lang="en-US" b="1" cap="none" dirty="0">
                <a:solidFill>
                  <a:srgbClr val="0070C0"/>
                </a:solidFill>
                <a:latin typeface="Georgia" panose="02040502050405020303" pitchFamily="18" charset="0"/>
              </a:rPr>
              <a:t>Research Data Management</a:t>
            </a:r>
          </a:p>
        </p:txBody>
      </p:sp>
      <p:grpSp>
        <p:nvGrpSpPr>
          <p:cNvPr id="40" name="Group 39">
            <a:extLst>
              <a:ext uri="{FF2B5EF4-FFF2-40B4-BE49-F238E27FC236}">
                <a16:creationId xmlns:a16="http://schemas.microsoft.com/office/drawing/2014/main" id="{8724598F-C984-32A4-E37B-5A97EFD975A6}"/>
              </a:ext>
            </a:extLst>
          </p:cNvPr>
          <p:cNvGrpSpPr/>
          <p:nvPr/>
        </p:nvGrpSpPr>
        <p:grpSpPr>
          <a:xfrm>
            <a:off x="177432" y="1512908"/>
            <a:ext cx="11433376" cy="4348856"/>
            <a:chOff x="92521" y="1512908"/>
            <a:chExt cx="11433376" cy="4348856"/>
          </a:xfrm>
        </p:grpSpPr>
        <p:sp>
          <p:nvSpPr>
            <p:cNvPr id="21" name="TextBox 20">
              <a:extLst>
                <a:ext uri="{FF2B5EF4-FFF2-40B4-BE49-F238E27FC236}">
                  <a16:creationId xmlns:a16="http://schemas.microsoft.com/office/drawing/2014/main" id="{7E799C95-099D-E81F-C0EC-25EE221B2854}"/>
                </a:ext>
              </a:extLst>
            </p:cNvPr>
            <p:cNvSpPr txBox="1"/>
            <p:nvPr/>
          </p:nvSpPr>
          <p:spPr>
            <a:xfrm>
              <a:off x="9066823" y="4938434"/>
              <a:ext cx="2459074" cy="923330"/>
            </a:xfrm>
            <a:prstGeom prst="rect">
              <a:avLst/>
            </a:prstGeom>
            <a:noFill/>
          </p:spPr>
          <p:txBody>
            <a:bodyPr wrap="square">
              <a:spAutoFit/>
            </a:bodyPr>
            <a:lstStyle/>
            <a:p>
              <a:pPr algn="ctr">
                <a:lnSpc>
                  <a:spcPct val="100000"/>
                </a:lnSpc>
                <a:spcBef>
                  <a:spcPts val="600"/>
                </a:spcBef>
                <a:spcAft>
                  <a:spcPts val="600"/>
                </a:spcAft>
              </a:pPr>
              <a:r>
                <a:rPr lang="en-US" dirty="0">
                  <a:latin typeface="Georgia" panose="02040502050405020303" pitchFamily="18" charset="0"/>
                </a:rPr>
                <a:t>Data Availability Statement by Publishers</a:t>
              </a:r>
              <a:endParaRPr lang="en-US" dirty="0">
                <a:solidFill>
                  <a:schemeClr val="accent2"/>
                </a:solidFill>
                <a:latin typeface="Georgia" panose="02040502050405020303" pitchFamily="18" charset="0"/>
              </a:endParaRPr>
            </a:p>
          </p:txBody>
        </p:sp>
        <p:grpSp>
          <p:nvGrpSpPr>
            <p:cNvPr id="39" name="Group 38">
              <a:extLst>
                <a:ext uri="{FF2B5EF4-FFF2-40B4-BE49-F238E27FC236}">
                  <a16:creationId xmlns:a16="http://schemas.microsoft.com/office/drawing/2014/main" id="{5CC5E120-B5A1-E798-90F4-CB486E345C9D}"/>
                </a:ext>
              </a:extLst>
            </p:cNvPr>
            <p:cNvGrpSpPr/>
            <p:nvPr/>
          </p:nvGrpSpPr>
          <p:grpSpPr>
            <a:xfrm>
              <a:off x="92521" y="1512908"/>
              <a:ext cx="11261907" cy="4310015"/>
              <a:chOff x="92521" y="1512908"/>
              <a:chExt cx="11261907" cy="4310015"/>
            </a:xfrm>
          </p:grpSpPr>
          <p:sp>
            <p:nvSpPr>
              <p:cNvPr id="13" name="Content Placeholder 5" descr="Network with solid fill">
                <a:extLst>
                  <a:ext uri="{FF2B5EF4-FFF2-40B4-BE49-F238E27FC236}">
                    <a16:creationId xmlns:a16="http://schemas.microsoft.com/office/drawing/2014/main" id="{4BA7C2E0-3CC1-AEAB-7897-54518E28B17F}"/>
                  </a:ext>
                </a:extLst>
              </p:cNvPr>
              <p:cNvSpPr/>
              <p:nvPr/>
            </p:nvSpPr>
            <p:spPr>
              <a:xfrm>
                <a:off x="889772" y="1512908"/>
                <a:ext cx="1160838" cy="1089779"/>
              </a:xfrm>
              <a:custGeom>
                <a:avLst/>
                <a:gdLst>
                  <a:gd name="connsiteX0" fmla="*/ 1151453 w 1160838"/>
                  <a:gd name="connsiteY0" fmla="*/ 381133 h 1089779"/>
                  <a:gd name="connsiteX1" fmla="*/ 989433 w 1160838"/>
                  <a:gd name="connsiteY1" fmla="*/ 314782 h 1089779"/>
                  <a:gd name="connsiteX2" fmla="*/ 913824 w 1160838"/>
                  <a:gd name="connsiteY2" fmla="*/ 445941 h 1089779"/>
                  <a:gd name="connsiteX3" fmla="*/ 714770 w 1160838"/>
                  <a:gd name="connsiteY3" fmla="*/ 529266 h 1089779"/>
                  <a:gd name="connsiteX4" fmla="*/ 611386 w 1160838"/>
                  <a:gd name="connsiteY4" fmla="*/ 456743 h 1089779"/>
                  <a:gd name="connsiteX5" fmla="*/ 611386 w 1160838"/>
                  <a:gd name="connsiteY5" fmla="*/ 242259 h 1089779"/>
                  <a:gd name="connsiteX6" fmla="*/ 703969 w 1160838"/>
                  <a:gd name="connsiteY6" fmla="*/ 123444 h 1089779"/>
                  <a:gd name="connsiteX7" fmla="*/ 580525 w 1160838"/>
                  <a:gd name="connsiteY7" fmla="*/ 0 h 1089779"/>
                  <a:gd name="connsiteX8" fmla="*/ 580525 w 1160838"/>
                  <a:gd name="connsiteY8" fmla="*/ 0 h 1089779"/>
                  <a:gd name="connsiteX9" fmla="*/ 457081 w 1160838"/>
                  <a:gd name="connsiteY9" fmla="*/ 123444 h 1089779"/>
                  <a:gd name="connsiteX10" fmla="*/ 549664 w 1160838"/>
                  <a:gd name="connsiteY10" fmla="*/ 242259 h 1089779"/>
                  <a:gd name="connsiteX11" fmla="*/ 549664 w 1160838"/>
                  <a:gd name="connsiteY11" fmla="*/ 455200 h 1089779"/>
                  <a:gd name="connsiteX12" fmla="*/ 446280 w 1160838"/>
                  <a:gd name="connsiteY12" fmla="*/ 527723 h 1089779"/>
                  <a:gd name="connsiteX13" fmla="*/ 247226 w 1160838"/>
                  <a:gd name="connsiteY13" fmla="*/ 444398 h 1089779"/>
                  <a:gd name="connsiteX14" fmla="*/ 171617 w 1160838"/>
                  <a:gd name="connsiteY14" fmla="*/ 313239 h 1089779"/>
                  <a:gd name="connsiteX15" fmla="*/ 9596 w 1160838"/>
                  <a:gd name="connsiteY15" fmla="*/ 379590 h 1089779"/>
                  <a:gd name="connsiteX16" fmla="*/ 75948 w 1160838"/>
                  <a:gd name="connsiteY16" fmla="*/ 541611 h 1089779"/>
                  <a:gd name="connsiteX17" fmla="*/ 220994 w 1160838"/>
                  <a:gd name="connsiteY17" fmla="*/ 501491 h 1089779"/>
                  <a:gd name="connsiteX18" fmla="*/ 424677 w 1160838"/>
                  <a:gd name="connsiteY18" fmla="*/ 584816 h 1089779"/>
                  <a:gd name="connsiteX19" fmla="*/ 423134 w 1160838"/>
                  <a:gd name="connsiteY19" fmla="*/ 604876 h 1089779"/>
                  <a:gd name="connsiteX20" fmla="*/ 453995 w 1160838"/>
                  <a:gd name="connsiteY20" fmla="*/ 697459 h 1089779"/>
                  <a:gd name="connsiteX21" fmla="*/ 293518 w 1160838"/>
                  <a:gd name="connsiteY21" fmla="*/ 859479 h 1089779"/>
                  <a:gd name="connsiteX22" fmla="*/ 143842 w 1160838"/>
                  <a:gd name="connsiteY22" fmla="*/ 877995 h 1089779"/>
                  <a:gd name="connsiteX23" fmla="*/ 143842 w 1160838"/>
                  <a:gd name="connsiteY23" fmla="*/ 1052360 h 1089779"/>
                  <a:gd name="connsiteX24" fmla="*/ 318206 w 1160838"/>
                  <a:gd name="connsiteY24" fmla="*/ 1052360 h 1089779"/>
                  <a:gd name="connsiteX25" fmla="*/ 336723 w 1160838"/>
                  <a:gd name="connsiteY25" fmla="*/ 902684 h 1089779"/>
                  <a:gd name="connsiteX26" fmla="*/ 500286 w 1160838"/>
                  <a:gd name="connsiteY26" fmla="*/ 739121 h 1089779"/>
                  <a:gd name="connsiteX27" fmla="*/ 577439 w 1160838"/>
                  <a:gd name="connsiteY27" fmla="*/ 760724 h 1089779"/>
                  <a:gd name="connsiteX28" fmla="*/ 580525 w 1160838"/>
                  <a:gd name="connsiteY28" fmla="*/ 760724 h 1089779"/>
                  <a:gd name="connsiteX29" fmla="*/ 583611 w 1160838"/>
                  <a:gd name="connsiteY29" fmla="*/ 760724 h 1089779"/>
                  <a:gd name="connsiteX30" fmla="*/ 660764 w 1160838"/>
                  <a:gd name="connsiteY30" fmla="*/ 739121 h 1089779"/>
                  <a:gd name="connsiteX31" fmla="*/ 824327 w 1160838"/>
                  <a:gd name="connsiteY31" fmla="*/ 902684 h 1089779"/>
                  <a:gd name="connsiteX32" fmla="*/ 842843 w 1160838"/>
                  <a:gd name="connsiteY32" fmla="*/ 1053903 h 1089779"/>
                  <a:gd name="connsiteX33" fmla="*/ 1017208 w 1160838"/>
                  <a:gd name="connsiteY33" fmla="*/ 1053903 h 1089779"/>
                  <a:gd name="connsiteX34" fmla="*/ 1017208 w 1160838"/>
                  <a:gd name="connsiteY34" fmla="*/ 879538 h 1089779"/>
                  <a:gd name="connsiteX35" fmla="*/ 867532 w 1160838"/>
                  <a:gd name="connsiteY35" fmla="*/ 861022 h 1089779"/>
                  <a:gd name="connsiteX36" fmla="*/ 707055 w 1160838"/>
                  <a:gd name="connsiteY36" fmla="*/ 699002 h 1089779"/>
                  <a:gd name="connsiteX37" fmla="*/ 737916 w 1160838"/>
                  <a:gd name="connsiteY37" fmla="*/ 606419 h 1089779"/>
                  <a:gd name="connsiteX38" fmla="*/ 736373 w 1160838"/>
                  <a:gd name="connsiteY38" fmla="*/ 586359 h 1089779"/>
                  <a:gd name="connsiteX39" fmla="*/ 940056 w 1160838"/>
                  <a:gd name="connsiteY39" fmla="*/ 503034 h 1089779"/>
                  <a:gd name="connsiteX40" fmla="*/ 1085102 w 1160838"/>
                  <a:gd name="connsiteY40" fmla="*/ 543154 h 1089779"/>
                  <a:gd name="connsiteX41" fmla="*/ 1151453 w 1160838"/>
                  <a:gd name="connsiteY41" fmla="*/ 381133 h 1089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160838" h="1089779">
                    <a:moveTo>
                      <a:pt x="1151453" y="381133"/>
                    </a:moveTo>
                    <a:cubicBezTo>
                      <a:pt x="1125222" y="317868"/>
                      <a:pt x="1052698" y="288550"/>
                      <a:pt x="989433" y="314782"/>
                    </a:cubicBezTo>
                    <a:cubicBezTo>
                      <a:pt x="936969" y="336385"/>
                      <a:pt x="906108" y="391935"/>
                      <a:pt x="913824" y="445941"/>
                    </a:cubicBezTo>
                    <a:lnTo>
                      <a:pt x="714770" y="529266"/>
                    </a:lnTo>
                    <a:cubicBezTo>
                      <a:pt x="693168" y="492233"/>
                      <a:pt x="654591" y="464458"/>
                      <a:pt x="611386" y="456743"/>
                    </a:cubicBezTo>
                    <a:lnTo>
                      <a:pt x="611386" y="242259"/>
                    </a:lnTo>
                    <a:cubicBezTo>
                      <a:pt x="663850" y="228371"/>
                      <a:pt x="703969" y="180537"/>
                      <a:pt x="703969" y="123444"/>
                    </a:cubicBezTo>
                    <a:cubicBezTo>
                      <a:pt x="703969" y="55550"/>
                      <a:pt x="648419" y="0"/>
                      <a:pt x="580525" y="0"/>
                    </a:cubicBezTo>
                    <a:lnTo>
                      <a:pt x="580525" y="0"/>
                    </a:lnTo>
                    <a:cubicBezTo>
                      <a:pt x="512631" y="0"/>
                      <a:pt x="457081" y="55550"/>
                      <a:pt x="457081" y="123444"/>
                    </a:cubicBezTo>
                    <a:cubicBezTo>
                      <a:pt x="457081" y="180537"/>
                      <a:pt x="497200" y="228371"/>
                      <a:pt x="549664" y="242259"/>
                    </a:cubicBezTo>
                    <a:lnTo>
                      <a:pt x="549664" y="455200"/>
                    </a:lnTo>
                    <a:cubicBezTo>
                      <a:pt x="504915" y="462915"/>
                      <a:pt x="467882" y="490690"/>
                      <a:pt x="446280" y="527723"/>
                    </a:cubicBezTo>
                    <a:lnTo>
                      <a:pt x="247226" y="444398"/>
                    </a:lnTo>
                    <a:cubicBezTo>
                      <a:pt x="254941" y="390392"/>
                      <a:pt x="225623" y="334842"/>
                      <a:pt x="171617" y="313239"/>
                    </a:cubicBezTo>
                    <a:cubicBezTo>
                      <a:pt x="108352" y="287007"/>
                      <a:pt x="35828" y="316325"/>
                      <a:pt x="9596" y="379590"/>
                    </a:cubicBezTo>
                    <a:cubicBezTo>
                      <a:pt x="-16635" y="442855"/>
                      <a:pt x="12682" y="515379"/>
                      <a:pt x="75948" y="541611"/>
                    </a:cubicBezTo>
                    <a:cubicBezTo>
                      <a:pt x="128411" y="563213"/>
                      <a:pt x="188590" y="546240"/>
                      <a:pt x="220994" y="501491"/>
                    </a:cubicBezTo>
                    <a:lnTo>
                      <a:pt x="424677" y="584816"/>
                    </a:lnTo>
                    <a:cubicBezTo>
                      <a:pt x="423134" y="590988"/>
                      <a:pt x="423134" y="598703"/>
                      <a:pt x="423134" y="604876"/>
                    </a:cubicBezTo>
                    <a:cubicBezTo>
                      <a:pt x="423134" y="638823"/>
                      <a:pt x="433935" y="671227"/>
                      <a:pt x="453995" y="697459"/>
                    </a:cubicBezTo>
                    <a:lnTo>
                      <a:pt x="293518" y="859479"/>
                    </a:lnTo>
                    <a:cubicBezTo>
                      <a:pt x="245683" y="831704"/>
                      <a:pt x="183961" y="837876"/>
                      <a:pt x="143842" y="877995"/>
                    </a:cubicBezTo>
                    <a:cubicBezTo>
                      <a:pt x="96007" y="925830"/>
                      <a:pt x="96007" y="1004526"/>
                      <a:pt x="143842" y="1052360"/>
                    </a:cubicBezTo>
                    <a:cubicBezTo>
                      <a:pt x="191676" y="1100195"/>
                      <a:pt x="270372" y="1100195"/>
                      <a:pt x="318206" y="1052360"/>
                    </a:cubicBezTo>
                    <a:cubicBezTo>
                      <a:pt x="358326" y="1012241"/>
                      <a:pt x="364498" y="950519"/>
                      <a:pt x="336723" y="902684"/>
                    </a:cubicBezTo>
                    <a:lnTo>
                      <a:pt x="500286" y="739121"/>
                    </a:lnTo>
                    <a:cubicBezTo>
                      <a:pt x="523432" y="753008"/>
                      <a:pt x="549664" y="760724"/>
                      <a:pt x="577439" y="760724"/>
                    </a:cubicBezTo>
                    <a:cubicBezTo>
                      <a:pt x="578982" y="760724"/>
                      <a:pt x="578982" y="760724"/>
                      <a:pt x="580525" y="760724"/>
                    </a:cubicBezTo>
                    <a:cubicBezTo>
                      <a:pt x="582068" y="760724"/>
                      <a:pt x="582068" y="760724"/>
                      <a:pt x="583611" y="760724"/>
                    </a:cubicBezTo>
                    <a:cubicBezTo>
                      <a:pt x="611386" y="760724"/>
                      <a:pt x="637618" y="753008"/>
                      <a:pt x="660764" y="739121"/>
                    </a:cubicBezTo>
                    <a:lnTo>
                      <a:pt x="824327" y="902684"/>
                    </a:lnTo>
                    <a:cubicBezTo>
                      <a:pt x="796552" y="950519"/>
                      <a:pt x="802724" y="1012241"/>
                      <a:pt x="842843" y="1053903"/>
                    </a:cubicBezTo>
                    <a:cubicBezTo>
                      <a:pt x="890678" y="1101738"/>
                      <a:pt x="969373" y="1101738"/>
                      <a:pt x="1017208" y="1053903"/>
                    </a:cubicBezTo>
                    <a:cubicBezTo>
                      <a:pt x="1065043" y="1006069"/>
                      <a:pt x="1065043" y="927373"/>
                      <a:pt x="1017208" y="879538"/>
                    </a:cubicBezTo>
                    <a:cubicBezTo>
                      <a:pt x="977089" y="839419"/>
                      <a:pt x="915367" y="833247"/>
                      <a:pt x="867532" y="861022"/>
                    </a:cubicBezTo>
                    <a:lnTo>
                      <a:pt x="707055" y="699002"/>
                    </a:lnTo>
                    <a:cubicBezTo>
                      <a:pt x="727115" y="672770"/>
                      <a:pt x="737916" y="641909"/>
                      <a:pt x="737916" y="606419"/>
                    </a:cubicBezTo>
                    <a:cubicBezTo>
                      <a:pt x="737916" y="600246"/>
                      <a:pt x="737916" y="592531"/>
                      <a:pt x="736373" y="586359"/>
                    </a:cubicBezTo>
                    <a:lnTo>
                      <a:pt x="940056" y="503034"/>
                    </a:lnTo>
                    <a:cubicBezTo>
                      <a:pt x="972460" y="546240"/>
                      <a:pt x="1032639" y="564756"/>
                      <a:pt x="1085102" y="543154"/>
                    </a:cubicBezTo>
                    <a:cubicBezTo>
                      <a:pt x="1146824" y="515379"/>
                      <a:pt x="1177685" y="444398"/>
                      <a:pt x="1151453" y="381133"/>
                    </a:cubicBezTo>
                    <a:close/>
                  </a:path>
                </a:pathLst>
              </a:custGeom>
              <a:solidFill>
                <a:srgbClr val="000000"/>
              </a:solidFill>
              <a:ln w="15379" cap="flat">
                <a:noFill/>
                <a:prstDash val="solid"/>
                <a:miter/>
              </a:ln>
            </p:spPr>
            <p:txBody>
              <a:bodyPr rtlCol="0" anchor="ctr"/>
              <a:lstStyle/>
              <a:p>
                <a:endParaRPr lang="en-IN">
                  <a:latin typeface="Georgia" panose="02040502050405020303" pitchFamily="18" charset="0"/>
                </a:endParaRPr>
              </a:p>
            </p:txBody>
          </p:sp>
          <p:sp>
            <p:nvSpPr>
              <p:cNvPr id="23" name="Freeform: Shape 22">
                <a:extLst>
                  <a:ext uri="{FF2B5EF4-FFF2-40B4-BE49-F238E27FC236}">
                    <a16:creationId xmlns:a16="http://schemas.microsoft.com/office/drawing/2014/main" id="{06082536-77E1-DCCA-588E-3DC51FFDAF25}"/>
                  </a:ext>
                </a:extLst>
              </p:cNvPr>
              <p:cNvSpPr/>
              <p:nvPr/>
            </p:nvSpPr>
            <p:spPr>
              <a:xfrm>
                <a:off x="3509324" y="1687273"/>
                <a:ext cx="1233536" cy="740663"/>
              </a:xfrm>
              <a:custGeom>
                <a:avLst/>
                <a:gdLst>
                  <a:gd name="connsiteX0" fmla="*/ 831167 w 1233536"/>
                  <a:gd name="connsiteY0" fmla="*/ 592531 h 740663"/>
                  <a:gd name="connsiteX1" fmla="*/ 843511 w 1233536"/>
                  <a:gd name="connsiteY1" fmla="*/ 162020 h 740663"/>
                  <a:gd name="connsiteX2" fmla="*/ 1124346 w 1233536"/>
                  <a:gd name="connsiteY2" fmla="*/ 387305 h 740663"/>
                  <a:gd name="connsiteX3" fmla="*/ 831167 w 1233536"/>
                  <a:gd name="connsiteY3" fmla="*/ 592531 h 740663"/>
                  <a:gd name="connsiteX4" fmla="*/ 224748 w 1233536"/>
                  <a:gd name="connsiteY4" fmla="*/ 274663 h 740663"/>
                  <a:gd name="connsiteX5" fmla="*/ 388312 w 1233536"/>
                  <a:gd name="connsiteY5" fmla="*/ 163563 h 740663"/>
                  <a:gd name="connsiteX6" fmla="*/ 402199 w 1233536"/>
                  <a:gd name="connsiteY6" fmla="*/ 592531 h 740663"/>
                  <a:gd name="connsiteX7" fmla="*/ 109020 w 1233536"/>
                  <a:gd name="connsiteY7" fmla="*/ 387305 h 740663"/>
                  <a:gd name="connsiteX8" fmla="*/ 224748 w 1233536"/>
                  <a:gd name="connsiteY8" fmla="*/ 274663 h 740663"/>
                  <a:gd name="connsiteX9" fmla="*/ 224748 w 1233536"/>
                  <a:gd name="connsiteY9" fmla="*/ 274663 h 740663"/>
                  <a:gd name="connsiteX10" fmla="*/ 616683 w 1233536"/>
                  <a:gd name="connsiteY10" fmla="*/ 617220 h 740663"/>
                  <a:gd name="connsiteX11" fmla="*/ 369795 w 1233536"/>
                  <a:gd name="connsiteY11" fmla="*/ 370332 h 740663"/>
                  <a:gd name="connsiteX12" fmla="*/ 616683 w 1233536"/>
                  <a:gd name="connsiteY12" fmla="*/ 123444 h 740663"/>
                  <a:gd name="connsiteX13" fmla="*/ 863571 w 1233536"/>
                  <a:gd name="connsiteY13" fmla="*/ 370332 h 740663"/>
                  <a:gd name="connsiteX14" fmla="*/ 616683 w 1233536"/>
                  <a:gd name="connsiteY14" fmla="*/ 617220 h 740663"/>
                  <a:gd name="connsiteX15" fmla="*/ 1216929 w 1233536"/>
                  <a:gd name="connsiteY15" fmla="*/ 344100 h 740663"/>
                  <a:gd name="connsiteX16" fmla="*/ 616683 w 1233536"/>
                  <a:gd name="connsiteY16" fmla="*/ 0 h 740663"/>
                  <a:gd name="connsiteX17" fmla="*/ 16437 w 1233536"/>
                  <a:gd name="connsiteY17" fmla="*/ 344100 h 740663"/>
                  <a:gd name="connsiteX18" fmla="*/ 19523 w 1233536"/>
                  <a:gd name="connsiteY18" fmla="*/ 436683 h 740663"/>
                  <a:gd name="connsiteX19" fmla="*/ 616683 w 1233536"/>
                  <a:gd name="connsiteY19" fmla="*/ 740664 h 740663"/>
                  <a:gd name="connsiteX20" fmla="*/ 1215386 w 1233536"/>
                  <a:gd name="connsiteY20" fmla="*/ 436683 h 740663"/>
                  <a:gd name="connsiteX21" fmla="*/ 1216929 w 1233536"/>
                  <a:gd name="connsiteY21" fmla="*/ 344100 h 7406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233536" h="740663">
                    <a:moveTo>
                      <a:pt x="831167" y="592531"/>
                    </a:moveTo>
                    <a:cubicBezTo>
                      <a:pt x="951525" y="476802"/>
                      <a:pt x="957697" y="285464"/>
                      <a:pt x="843511" y="162020"/>
                    </a:cubicBezTo>
                    <a:cubicBezTo>
                      <a:pt x="965412" y="225285"/>
                      <a:pt x="1065710" y="322497"/>
                      <a:pt x="1124346" y="387305"/>
                    </a:cubicBezTo>
                    <a:cubicBezTo>
                      <a:pt x="1062624" y="447484"/>
                      <a:pt x="957697" y="536981"/>
                      <a:pt x="831167" y="592531"/>
                    </a:cubicBezTo>
                    <a:close/>
                    <a:moveTo>
                      <a:pt x="224748" y="274663"/>
                    </a:moveTo>
                    <a:cubicBezTo>
                      <a:pt x="275669" y="231457"/>
                      <a:pt x="329676" y="194424"/>
                      <a:pt x="388312" y="163563"/>
                    </a:cubicBezTo>
                    <a:cubicBezTo>
                      <a:pt x="275669" y="287007"/>
                      <a:pt x="281841" y="476802"/>
                      <a:pt x="402199" y="592531"/>
                    </a:cubicBezTo>
                    <a:cubicBezTo>
                      <a:pt x="275669" y="536981"/>
                      <a:pt x="169199" y="447484"/>
                      <a:pt x="109020" y="387305"/>
                    </a:cubicBezTo>
                    <a:cubicBezTo>
                      <a:pt x="144510" y="347186"/>
                      <a:pt x="183086" y="310153"/>
                      <a:pt x="224748" y="274663"/>
                    </a:cubicBezTo>
                    <a:lnTo>
                      <a:pt x="224748" y="274663"/>
                    </a:lnTo>
                    <a:close/>
                    <a:moveTo>
                      <a:pt x="616683" y="617220"/>
                    </a:moveTo>
                    <a:cubicBezTo>
                      <a:pt x="480895" y="617220"/>
                      <a:pt x="369795" y="506120"/>
                      <a:pt x="369795" y="370332"/>
                    </a:cubicBezTo>
                    <a:cubicBezTo>
                      <a:pt x="369795" y="234543"/>
                      <a:pt x="480895" y="123444"/>
                      <a:pt x="616683" y="123444"/>
                    </a:cubicBezTo>
                    <a:cubicBezTo>
                      <a:pt x="752471" y="123444"/>
                      <a:pt x="863571" y="234543"/>
                      <a:pt x="863571" y="370332"/>
                    </a:cubicBezTo>
                    <a:cubicBezTo>
                      <a:pt x="863571" y="506120"/>
                      <a:pt x="752471" y="617220"/>
                      <a:pt x="616683" y="617220"/>
                    </a:cubicBezTo>
                    <a:close/>
                    <a:moveTo>
                      <a:pt x="1216929" y="344100"/>
                    </a:moveTo>
                    <a:cubicBezTo>
                      <a:pt x="1127432" y="239173"/>
                      <a:pt x="892889" y="0"/>
                      <a:pt x="616683" y="0"/>
                    </a:cubicBezTo>
                    <a:cubicBezTo>
                      <a:pt x="340477" y="0"/>
                      <a:pt x="105934" y="239173"/>
                      <a:pt x="16437" y="344100"/>
                    </a:cubicBezTo>
                    <a:cubicBezTo>
                      <a:pt x="-6709" y="371875"/>
                      <a:pt x="-5166" y="410451"/>
                      <a:pt x="19523" y="436683"/>
                    </a:cubicBezTo>
                    <a:cubicBezTo>
                      <a:pt x="110563" y="532352"/>
                      <a:pt x="343563" y="740664"/>
                      <a:pt x="616683" y="740664"/>
                    </a:cubicBezTo>
                    <a:cubicBezTo>
                      <a:pt x="889803" y="740664"/>
                      <a:pt x="1122803" y="532352"/>
                      <a:pt x="1215386" y="436683"/>
                    </a:cubicBezTo>
                    <a:cubicBezTo>
                      <a:pt x="1238532" y="411994"/>
                      <a:pt x="1240075" y="371875"/>
                      <a:pt x="1216929" y="344100"/>
                    </a:cubicBezTo>
                    <a:close/>
                  </a:path>
                </a:pathLst>
              </a:custGeom>
              <a:solidFill>
                <a:srgbClr val="000000"/>
              </a:solidFill>
              <a:ln w="15379" cap="flat">
                <a:noFill/>
                <a:prstDash val="solid"/>
                <a:miter/>
              </a:ln>
            </p:spPr>
            <p:txBody>
              <a:bodyPr rtlCol="0" anchor="ctr"/>
              <a:lstStyle/>
              <a:p>
                <a:endParaRPr lang="en-IN">
                  <a:latin typeface="Georgia" panose="02040502050405020303" pitchFamily="18" charset="0"/>
                </a:endParaRPr>
              </a:p>
            </p:txBody>
          </p:sp>
          <p:sp>
            <p:nvSpPr>
              <p:cNvPr id="24" name="Freeform: Shape 23">
                <a:extLst>
                  <a:ext uri="{FF2B5EF4-FFF2-40B4-BE49-F238E27FC236}">
                    <a16:creationId xmlns:a16="http://schemas.microsoft.com/office/drawing/2014/main" id="{DB129078-4B96-795E-11EA-8FE49B6EF985}"/>
                  </a:ext>
                </a:extLst>
              </p:cNvPr>
              <p:cNvSpPr/>
              <p:nvPr/>
            </p:nvSpPr>
            <p:spPr>
              <a:xfrm>
                <a:off x="3971702" y="1903300"/>
                <a:ext cx="308609" cy="308609"/>
              </a:xfrm>
              <a:custGeom>
                <a:avLst/>
                <a:gdLst>
                  <a:gd name="connsiteX0" fmla="*/ 308610 w 308609"/>
                  <a:gd name="connsiteY0" fmla="*/ 154305 h 308609"/>
                  <a:gd name="connsiteX1" fmla="*/ 154305 w 308609"/>
                  <a:gd name="connsiteY1" fmla="*/ 308610 h 308609"/>
                  <a:gd name="connsiteX2" fmla="*/ 0 w 308609"/>
                  <a:gd name="connsiteY2" fmla="*/ 154305 h 308609"/>
                  <a:gd name="connsiteX3" fmla="*/ 154305 w 308609"/>
                  <a:gd name="connsiteY3" fmla="*/ 0 h 308609"/>
                  <a:gd name="connsiteX4" fmla="*/ 308610 w 308609"/>
                  <a:gd name="connsiteY4" fmla="*/ 154305 h 3086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8609" h="308609">
                    <a:moveTo>
                      <a:pt x="308610" y="154305"/>
                    </a:moveTo>
                    <a:cubicBezTo>
                      <a:pt x="308610" y="239525"/>
                      <a:pt x="239525" y="308610"/>
                      <a:pt x="154305" y="308610"/>
                    </a:cubicBezTo>
                    <a:cubicBezTo>
                      <a:pt x="69085" y="308610"/>
                      <a:pt x="0" y="239525"/>
                      <a:pt x="0" y="154305"/>
                    </a:cubicBezTo>
                    <a:cubicBezTo>
                      <a:pt x="0" y="69085"/>
                      <a:pt x="69085" y="0"/>
                      <a:pt x="154305" y="0"/>
                    </a:cubicBezTo>
                    <a:cubicBezTo>
                      <a:pt x="239525" y="0"/>
                      <a:pt x="308610" y="69085"/>
                      <a:pt x="308610" y="154305"/>
                    </a:cubicBezTo>
                    <a:close/>
                  </a:path>
                </a:pathLst>
              </a:custGeom>
              <a:solidFill>
                <a:srgbClr val="000000"/>
              </a:solidFill>
              <a:ln w="15379" cap="flat">
                <a:noFill/>
                <a:prstDash val="solid"/>
                <a:miter/>
              </a:ln>
            </p:spPr>
            <p:txBody>
              <a:bodyPr rtlCol="0" anchor="ctr"/>
              <a:lstStyle/>
              <a:p>
                <a:endParaRPr lang="en-IN">
                  <a:latin typeface="Georgia" panose="02040502050405020303" pitchFamily="18" charset="0"/>
                </a:endParaRPr>
              </a:p>
            </p:txBody>
          </p:sp>
          <p:grpSp>
            <p:nvGrpSpPr>
              <p:cNvPr id="25" name="Graphic 7" descr="Hierarchy with solid fill">
                <a:extLst>
                  <a:ext uri="{FF2B5EF4-FFF2-40B4-BE49-F238E27FC236}">
                    <a16:creationId xmlns:a16="http://schemas.microsoft.com/office/drawing/2014/main" id="{7F702F7B-22F1-8166-B693-34A528FC3F63}"/>
                  </a:ext>
                </a:extLst>
              </p:cNvPr>
              <p:cNvGrpSpPr/>
              <p:nvPr/>
            </p:nvGrpSpPr>
            <p:grpSpPr>
              <a:xfrm>
                <a:off x="6636918" y="1515569"/>
                <a:ext cx="1358222" cy="1154489"/>
                <a:chOff x="6636918" y="1515569"/>
                <a:chExt cx="1358222" cy="1154489"/>
              </a:xfrm>
              <a:solidFill>
                <a:srgbClr val="000000"/>
              </a:solidFill>
            </p:grpSpPr>
            <p:sp>
              <p:nvSpPr>
                <p:cNvPr id="26" name="Freeform: Shape 25">
                  <a:extLst>
                    <a:ext uri="{FF2B5EF4-FFF2-40B4-BE49-F238E27FC236}">
                      <a16:creationId xmlns:a16="http://schemas.microsoft.com/office/drawing/2014/main" id="{A2719E18-43FD-6540-8321-C1400F79D635}"/>
                    </a:ext>
                  </a:extLst>
                </p:cNvPr>
                <p:cNvSpPr/>
                <p:nvPr/>
              </p:nvSpPr>
              <p:spPr>
                <a:xfrm>
                  <a:off x="7146252" y="2432369"/>
                  <a:ext cx="339555" cy="237689"/>
                </a:xfrm>
                <a:custGeom>
                  <a:avLst/>
                  <a:gdLst>
                    <a:gd name="connsiteX0" fmla="*/ 0 w 339555"/>
                    <a:gd name="connsiteY0" fmla="*/ 0 h 237689"/>
                    <a:gd name="connsiteX1" fmla="*/ 339556 w 339555"/>
                    <a:gd name="connsiteY1" fmla="*/ 0 h 237689"/>
                    <a:gd name="connsiteX2" fmla="*/ 339556 w 339555"/>
                    <a:gd name="connsiteY2" fmla="*/ 237689 h 237689"/>
                    <a:gd name="connsiteX3" fmla="*/ 0 w 339555"/>
                    <a:gd name="connsiteY3" fmla="*/ 237689 h 237689"/>
                  </a:gdLst>
                  <a:ahLst/>
                  <a:cxnLst>
                    <a:cxn ang="0">
                      <a:pos x="connsiteX0" y="connsiteY0"/>
                    </a:cxn>
                    <a:cxn ang="0">
                      <a:pos x="connsiteX1" y="connsiteY1"/>
                    </a:cxn>
                    <a:cxn ang="0">
                      <a:pos x="connsiteX2" y="connsiteY2"/>
                    </a:cxn>
                    <a:cxn ang="0">
                      <a:pos x="connsiteX3" y="connsiteY3"/>
                    </a:cxn>
                  </a:cxnLst>
                  <a:rect l="l" t="t" r="r" b="b"/>
                  <a:pathLst>
                    <a:path w="339555" h="237689">
                      <a:moveTo>
                        <a:pt x="0" y="0"/>
                      </a:moveTo>
                      <a:lnTo>
                        <a:pt x="339556" y="0"/>
                      </a:lnTo>
                      <a:lnTo>
                        <a:pt x="339556" y="237689"/>
                      </a:lnTo>
                      <a:lnTo>
                        <a:pt x="0" y="237689"/>
                      </a:lnTo>
                      <a:close/>
                    </a:path>
                  </a:pathLst>
                </a:custGeom>
                <a:solidFill>
                  <a:srgbClr val="000000"/>
                </a:solidFill>
                <a:ln w="16966" cap="flat">
                  <a:noFill/>
                  <a:prstDash val="solid"/>
                  <a:miter/>
                </a:ln>
              </p:spPr>
              <p:txBody>
                <a:bodyPr rtlCol="0" anchor="ctr"/>
                <a:lstStyle/>
                <a:p>
                  <a:endParaRPr lang="en-IN">
                    <a:latin typeface="Georgia" panose="02040502050405020303" pitchFamily="18" charset="0"/>
                  </a:endParaRPr>
                </a:p>
              </p:txBody>
            </p:sp>
            <p:sp>
              <p:nvSpPr>
                <p:cNvPr id="27" name="Freeform: Shape 26">
                  <a:extLst>
                    <a:ext uri="{FF2B5EF4-FFF2-40B4-BE49-F238E27FC236}">
                      <a16:creationId xmlns:a16="http://schemas.microsoft.com/office/drawing/2014/main" id="{6C935BA6-03EB-F1E7-3004-5B6F1CC93969}"/>
                    </a:ext>
                  </a:extLst>
                </p:cNvPr>
                <p:cNvSpPr/>
                <p:nvPr/>
              </p:nvSpPr>
              <p:spPr>
                <a:xfrm>
                  <a:off x="7146252" y="1515569"/>
                  <a:ext cx="339555" cy="237689"/>
                </a:xfrm>
                <a:custGeom>
                  <a:avLst/>
                  <a:gdLst>
                    <a:gd name="connsiteX0" fmla="*/ 0 w 339555"/>
                    <a:gd name="connsiteY0" fmla="*/ 0 h 237689"/>
                    <a:gd name="connsiteX1" fmla="*/ 339556 w 339555"/>
                    <a:gd name="connsiteY1" fmla="*/ 0 h 237689"/>
                    <a:gd name="connsiteX2" fmla="*/ 339556 w 339555"/>
                    <a:gd name="connsiteY2" fmla="*/ 237689 h 237689"/>
                    <a:gd name="connsiteX3" fmla="*/ 0 w 339555"/>
                    <a:gd name="connsiteY3" fmla="*/ 237689 h 237689"/>
                  </a:gdLst>
                  <a:ahLst/>
                  <a:cxnLst>
                    <a:cxn ang="0">
                      <a:pos x="connsiteX0" y="connsiteY0"/>
                    </a:cxn>
                    <a:cxn ang="0">
                      <a:pos x="connsiteX1" y="connsiteY1"/>
                    </a:cxn>
                    <a:cxn ang="0">
                      <a:pos x="connsiteX2" y="connsiteY2"/>
                    </a:cxn>
                    <a:cxn ang="0">
                      <a:pos x="connsiteX3" y="connsiteY3"/>
                    </a:cxn>
                  </a:cxnLst>
                  <a:rect l="l" t="t" r="r" b="b"/>
                  <a:pathLst>
                    <a:path w="339555" h="237689">
                      <a:moveTo>
                        <a:pt x="0" y="0"/>
                      </a:moveTo>
                      <a:lnTo>
                        <a:pt x="339556" y="0"/>
                      </a:lnTo>
                      <a:lnTo>
                        <a:pt x="339556" y="237689"/>
                      </a:lnTo>
                      <a:lnTo>
                        <a:pt x="0" y="237689"/>
                      </a:lnTo>
                      <a:close/>
                    </a:path>
                  </a:pathLst>
                </a:custGeom>
                <a:solidFill>
                  <a:srgbClr val="000000"/>
                </a:solidFill>
                <a:ln w="16966" cap="flat">
                  <a:noFill/>
                  <a:prstDash val="solid"/>
                  <a:miter/>
                </a:ln>
              </p:spPr>
              <p:txBody>
                <a:bodyPr rtlCol="0" anchor="ctr"/>
                <a:lstStyle/>
                <a:p>
                  <a:endParaRPr lang="en-IN">
                    <a:latin typeface="Georgia" panose="02040502050405020303" pitchFamily="18" charset="0"/>
                  </a:endParaRPr>
                </a:p>
              </p:txBody>
            </p:sp>
            <p:sp>
              <p:nvSpPr>
                <p:cNvPr id="28" name="Freeform: Shape 27">
                  <a:extLst>
                    <a:ext uri="{FF2B5EF4-FFF2-40B4-BE49-F238E27FC236}">
                      <a16:creationId xmlns:a16="http://schemas.microsoft.com/office/drawing/2014/main" id="{C4CE8A1B-1756-4281-972F-6FF40A9A841A}"/>
                    </a:ext>
                  </a:extLst>
                </p:cNvPr>
                <p:cNvSpPr/>
                <p:nvPr/>
              </p:nvSpPr>
              <p:spPr>
                <a:xfrm>
                  <a:off x="6636918" y="2432369"/>
                  <a:ext cx="339555" cy="237689"/>
                </a:xfrm>
                <a:custGeom>
                  <a:avLst/>
                  <a:gdLst>
                    <a:gd name="connsiteX0" fmla="*/ 0 w 339555"/>
                    <a:gd name="connsiteY0" fmla="*/ 0 h 237689"/>
                    <a:gd name="connsiteX1" fmla="*/ 339556 w 339555"/>
                    <a:gd name="connsiteY1" fmla="*/ 0 h 237689"/>
                    <a:gd name="connsiteX2" fmla="*/ 339556 w 339555"/>
                    <a:gd name="connsiteY2" fmla="*/ 237689 h 237689"/>
                    <a:gd name="connsiteX3" fmla="*/ 0 w 339555"/>
                    <a:gd name="connsiteY3" fmla="*/ 237689 h 237689"/>
                  </a:gdLst>
                  <a:ahLst/>
                  <a:cxnLst>
                    <a:cxn ang="0">
                      <a:pos x="connsiteX0" y="connsiteY0"/>
                    </a:cxn>
                    <a:cxn ang="0">
                      <a:pos x="connsiteX1" y="connsiteY1"/>
                    </a:cxn>
                    <a:cxn ang="0">
                      <a:pos x="connsiteX2" y="connsiteY2"/>
                    </a:cxn>
                    <a:cxn ang="0">
                      <a:pos x="connsiteX3" y="connsiteY3"/>
                    </a:cxn>
                  </a:cxnLst>
                  <a:rect l="l" t="t" r="r" b="b"/>
                  <a:pathLst>
                    <a:path w="339555" h="237689">
                      <a:moveTo>
                        <a:pt x="0" y="0"/>
                      </a:moveTo>
                      <a:lnTo>
                        <a:pt x="339556" y="0"/>
                      </a:lnTo>
                      <a:lnTo>
                        <a:pt x="339556" y="237689"/>
                      </a:lnTo>
                      <a:lnTo>
                        <a:pt x="0" y="237689"/>
                      </a:lnTo>
                      <a:close/>
                    </a:path>
                  </a:pathLst>
                </a:custGeom>
                <a:solidFill>
                  <a:srgbClr val="000000"/>
                </a:solidFill>
                <a:ln w="16966" cap="flat">
                  <a:noFill/>
                  <a:prstDash val="solid"/>
                  <a:miter/>
                </a:ln>
              </p:spPr>
              <p:txBody>
                <a:bodyPr rtlCol="0" anchor="ctr"/>
                <a:lstStyle/>
                <a:p>
                  <a:endParaRPr lang="en-IN">
                    <a:latin typeface="Georgia" panose="02040502050405020303" pitchFamily="18" charset="0"/>
                  </a:endParaRPr>
                </a:p>
              </p:txBody>
            </p:sp>
            <p:sp>
              <p:nvSpPr>
                <p:cNvPr id="29" name="Freeform: Shape 28">
                  <a:extLst>
                    <a:ext uri="{FF2B5EF4-FFF2-40B4-BE49-F238E27FC236}">
                      <a16:creationId xmlns:a16="http://schemas.microsoft.com/office/drawing/2014/main" id="{DAA99DFF-6E47-DE6D-A15F-0AACA108B911}"/>
                    </a:ext>
                  </a:extLst>
                </p:cNvPr>
                <p:cNvSpPr/>
                <p:nvPr/>
              </p:nvSpPr>
              <p:spPr>
                <a:xfrm>
                  <a:off x="7655585" y="2432369"/>
                  <a:ext cx="339555" cy="237689"/>
                </a:xfrm>
                <a:custGeom>
                  <a:avLst/>
                  <a:gdLst>
                    <a:gd name="connsiteX0" fmla="*/ 0 w 339555"/>
                    <a:gd name="connsiteY0" fmla="*/ 0 h 237689"/>
                    <a:gd name="connsiteX1" fmla="*/ 339556 w 339555"/>
                    <a:gd name="connsiteY1" fmla="*/ 0 h 237689"/>
                    <a:gd name="connsiteX2" fmla="*/ 339556 w 339555"/>
                    <a:gd name="connsiteY2" fmla="*/ 237689 h 237689"/>
                    <a:gd name="connsiteX3" fmla="*/ 0 w 339555"/>
                    <a:gd name="connsiteY3" fmla="*/ 237689 h 237689"/>
                  </a:gdLst>
                  <a:ahLst/>
                  <a:cxnLst>
                    <a:cxn ang="0">
                      <a:pos x="connsiteX0" y="connsiteY0"/>
                    </a:cxn>
                    <a:cxn ang="0">
                      <a:pos x="connsiteX1" y="connsiteY1"/>
                    </a:cxn>
                    <a:cxn ang="0">
                      <a:pos x="connsiteX2" y="connsiteY2"/>
                    </a:cxn>
                    <a:cxn ang="0">
                      <a:pos x="connsiteX3" y="connsiteY3"/>
                    </a:cxn>
                  </a:cxnLst>
                  <a:rect l="l" t="t" r="r" b="b"/>
                  <a:pathLst>
                    <a:path w="339555" h="237689">
                      <a:moveTo>
                        <a:pt x="0" y="0"/>
                      </a:moveTo>
                      <a:lnTo>
                        <a:pt x="339556" y="0"/>
                      </a:lnTo>
                      <a:lnTo>
                        <a:pt x="339556" y="237689"/>
                      </a:lnTo>
                      <a:lnTo>
                        <a:pt x="0" y="237689"/>
                      </a:lnTo>
                      <a:close/>
                    </a:path>
                  </a:pathLst>
                </a:custGeom>
                <a:solidFill>
                  <a:srgbClr val="000000"/>
                </a:solidFill>
                <a:ln w="16966" cap="flat">
                  <a:noFill/>
                  <a:prstDash val="solid"/>
                  <a:miter/>
                </a:ln>
              </p:spPr>
              <p:txBody>
                <a:bodyPr rtlCol="0" anchor="ctr"/>
                <a:lstStyle/>
                <a:p>
                  <a:endParaRPr lang="en-IN">
                    <a:latin typeface="Georgia" panose="02040502050405020303" pitchFamily="18" charset="0"/>
                  </a:endParaRPr>
                </a:p>
              </p:txBody>
            </p:sp>
            <p:sp>
              <p:nvSpPr>
                <p:cNvPr id="30" name="Freeform: Shape 29">
                  <a:extLst>
                    <a:ext uri="{FF2B5EF4-FFF2-40B4-BE49-F238E27FC236}">
                      <a16:creationId xmlns:a16="http://schemas.microsoft.com/office/drawing/2014/main" id="{43ECE9A4-615E-F3C7-24EC-E0FABFE5DFCC}"/>
                    </a:ext>
                  </a:extLst>
                </p:cNvPr>
                <p:cNvSpPr/>
                <p:nvPr/>
              </p:nvSpPr>
              <p:spPr>
                <a:xfrm>
                  <a:off x="6772740" y="1821169"/>
                  <a:ext cx="1086578" cy="543289"/>
                </a:xfrm>
                <a:custGeom>
                  <a:avLst/>
                  <a:gdLst>
                    <a:gd name="connsiteX0" fmla="*/ 577245 w 1086578"/>
                    <a:gd name="connsiteY0" fmla="*/ 237689 h 543289"/>
                    <a:gd name="connsiteX1" fmla="*/ 577245 w 1086578"/>
                    <a:gd name="connsiteY1" fmla="*/ 0 h 543289"/>
                    <a:gd name="connsiteX2" fmla="*/ 509334 w 1086578"/>
                    <a:gd name="connsiteY2" fmla="*/ 0 h 543289"/>
                    <a:gd name="connsiteX3" fmla="*/ 509334 w 1086578"/>
                    <a:gd name="connsiteY3" fmla="*/ 237689 h 543289"/>
                    <a:gd name="connsiteX4" fmla="*/ 0 w 1086578"/>
                    <a:gd name="connsiteY4" fmla="*/ 237689 h 543289"/>
                    <a:gd name="connsiteX5" fmla="*/ 0 w 1086578"/>
                    <a:gd name="connsiteY5" fmla="*/ 543289 h 543289"/>
                    <a:gd name="connsiteX6" fmla="*/ 67911 w 1086578"/>
                    <a:gd name="connsiteY6" fmla="*/ 543289 h 543289"/>
                    <a:gd name="connsiteX7" fmla="*/ 67911 w 1086578"/>
                    <a:gd name="connsiteY7" fmla="*/ 305600 h 543289"/>
                    <a:gd name="connsiteX8" fmla="*/ 509334 w 1086578"/>
                    <a:gd name="connsiteY8" fmla="*/ 305600 h 543289"/>
                    <a:gd name="connsiteX9" fmla="*/ 509334 w 1086578"/>
                    <a:gd name="connsiteY9" fmla="*/ 543289 h 543289"/>
                    <a:gd name="connsiteX10" fmla="*/ 577245 w 1086578"/>
                    <a:gd name="connsiteY10" fmla="*/ 543289 h 543289"/>
                    <a:gd name="connsiteX11" fmla="*/ 577245 w 1086578"/>
                    <a:gd name="connsiteY11" fmla="*/ 305600 h 543289"/>
                    <a:gd name="connsiteX12" fmla="*/ 1018668 w 1086578"/>
                    <a:gd name="connsiteY12" fmla="*/ 305600 h 543289"/>
                    <a:gd name="connsiteX13" fmla="*/ 1018668 w 1086578"/>
                    <a:gd name="connsiteY13" fmla="*/ 543289 h 543289"/>
                    <a:gd name="connsiteX14" fmla="*/ 1086579 w 1086578"/>
                    <a:gd name="connsiteY14" fmla="*/ 543289 h 543289"/>
                    <a:gd name="connsiteX15" fmla="*/ 1086579 w 1086578"/>
                    <a:gd name="connsiteY15" fmla="*/ 237689 h 5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86578" h="543289">
                      <a:moveTo>
                        <a:pt x="577245" y="237689"/>
                      </a:moveTo>
                      <a:lnTo>
                        <a:pt x="577245" y="0"/>
                      </a:lnTo>
                      <a:lnTo>
                        <a:pt x="509334" y="0"/>
                      </a:lnTo>
                      <a:lnTo>
                        <a:pt x="509334" y="237689"/>
                      </a:lnTo>
                      <a:lnTo>
                        <a:pt x="0" y="237689"/>
                      </a:lnTo>
                      <a:lnTo>
                        <a:pt x="0" y="543289"/>
                      </a:lnTo>
                      <a:lnTo>
                        <a:pt x="67911" y="543289"/>
                      </a:lnTo>
                      <a:lnTo>
                        <a:pt x="67911" y="305600"/>
                      </a:lnTo>
                      <a:lnTo>
                        <a:pt x="509334" y="305600"/>
                      </a:lnTo>
                      <a:lnTo>
                        <a:pt x="509334" y="543289"/>
                      </a:lnTo>
                      <a:lnTo>
                        <a:pt x="577245" y="543289"/>
                      </a:lnTo>
                      <a:lnTo>
                        <a:pt x="577245" y="305600"/>
                      </a:lnTo>
                      <a:lnTo>
                        <a:pt x="1018668" y="305600"/>
                      </a:lnTo>
                      <a:lnTo>
                        <a:pt x="1018668" y="543289"/>
                      </a:lnTo>
                      <a:lnTo>
                        <a:pt x="1086579" y="543289"/>
                      </a:lnTo>
                      <a:lnTo>
                        <a:pt x="1086579" y="237689"/>
                      </a:lnTo>
                      <a:close/>
                    </a:path>
                  </a:pathLst>
                </a:custGeom>
                <a:solidFill>
                  <a:srgbClr val="000000"/>
                </a:solidFill>
                <a:ln w="16966" cap="flat">
                  <a:noFill/>
                  <a:prstDash val="solid"/>
                  <a:miter/>
                </a:ln>
              </p:spPr>
              <p:txBody>
                <a:bodyPr rtlCol="0" anchor="ctr"/>
                <a:lstStyle/>
                <a:p>
                  <a:endParaRPr lang="en-IN">
                    <a:latin typeface="Georgia" panose="02040502050405020303" pitchFamily="18" charset="0"/>
                  </a:endParaRPr>
                </a:p>
              </p:txBody>
            </p:sp>
          </p:grpSp>
          <p:sp>
            <p:nvSpPr>
              <p:cNvPr id="31" name="Graphic 8" descr="Recycle with solid fill">
                <a:extLst>
                  <a:ext uri="{FF2B5EF4-FFF2-40B4-BE49-F238E27FC236}">
                    <a16:creationId xmlns:a16="http://schemas.microsoft.com/office/drawing/2014/main" id="{BBC8DEEB-4AC4-E8B2-E5E7-6C4C9F9C4F51}"/>
                  </a:ext>
                </a:extLst>
              </p:cNvPr>
              <p:cNvSpPr/>
              <p:nvPr/>
            </p:nvSpPr>
            <p:spPr>
              <a:xfrm>
                <a:off x="3298700" y="4061806"/>
                <a:ext cx="756487" cy="676857"/>
              </a:xfrm>
              <a:custGeom>
                <a:avLst/>
                <a:gdLst>
                  <a:gd name="connsiteX0" fmla="*/ 716672 w 756487"/>
                  <a:gd name="connsiteY0" fmla="*/ 0 h 676857"/>
                  <a:gd name="connsiteX1" fmla="*/ 39815 w 756487"/>
                  <a:gd name="connsiteY1" fmla="*/ 0 h 676857"/>
                  <a:gd name="connsiteX2" fmla="*/ 0 w 756487"/>
                  <a:gd name="connsiteY2" fmla="*/ 39815 h 676857"/>
                  <a:gd name="connsiteX3" fmla="*/ 39815 w 756487"/>
                  <a:gd name="connsiteY3" fmla="*/ 79630 h 676857"/>
                  <a:gd name="connsiteX4" fmla="*/ 54746 w 756487"/>
                  <a:gd name="connsiteY4" fmla="*/ 79630 h 676857"/>
                  <a:gd name="connsiteX5" fmla="*/ 149307 w 756487"/>
                  <a:gd name="connsiteY5" fmla="*/ 645005 h 676857"/>
                  <a:gd name="connsiteX6" fmla="*/ 188126 w 756487"/>
                  <a:gd name="connsiteY6" fmla="*/ 676857 h 676857"/>
                  <a:gd name="connsiteX7" fmla="*/ 566370 w 756487"/>
                  <a:gd name="connsiteY7" fmla="*/ 676857 h 676857"/>
                  <a:gd name="connsiteX8" fmla="*/ 605190 w 756487"/>
                  <a:gd name="connsiteY8" fmla="*/ 645005 h 676857"/>
                  <a:gd name="connsiteX9" fmla="*/ 701742 w 756487"/>
                  <a:gd name="connsiteY9" fmla="*/ 79630 h 676857"/>
                  <a:gd name="connsiteX10" fmla="*/ 716672 w 756487"/>
                  <a:gd name="connsiteY10" fmla="*/ 79630 h 676857"/>
                  <a:gd name="connsiteX11" fmla="*/ 756487 w 756487"/>
                  <a:gd name="connsiteY11" fmla="*/ 39815 h 676857"/>
                  <a:gd name="connsiteX12" fmla="*/ 716672 w 756487"/>
                  <a:gd name="connsiteY12" fmla="*/ 0 h 676857"/>
                  <a:gd name="connsiteX13" fmla="*/ 218983 w 756487"/>
                  <a:gd name="connsiteY13" fmla="*/ 447920 h 676857"/>
                  <a:gd name="connsiteX14" fmla="*/ 237895 w 756487"/>
                  <a:gd name="connsiteY14" fmla="*/ 457874 h 676857"/>
                  <a:gd name="connsiteX15" fmla="*/ 297618 w 756487"/>
                  <a:gd name="connsiteY15" fmla="*/ 457874 h 676857"/>
                  <a:gd name="connsiteX16" fmla="*/ 297618 w 756487"/>
                  <a:gd name="connsiteY16" fmla="*/ 497689 h 676857"/>
                  <a:gd name="connsiteX17" fmla="*/ 237895 w 756487"/>
                  <a:gd name="connsiteY17" fmla="*/ 497689 h 676857"/>
                  <a:gd name="connsiteX18" fmla="*/ 184145 w 756487"/>
                  <a:gd name="connsiteY18" fmla="*/ 466832 h 676857"/>
                  <a:gd name="connsiteX19" fmla="*/ 186136 w 756487"/>
                  <a:gd name="connsiteY19" fmla="*/ 407110 h 676857"/>
                  <a:gd name="connsiteX20" fmla="*/ 236900 w 756487"/>
                  <a:gd name="connsiteY20" fmla="*/ 319516 h 676857"/>
                  <a:gd name="connsiteX21" fmla="*/ 203057 w 756487"/>
                  <a:gd name="connsiteY21" fmla="*/ 300604 h 676857"/>
                  <a:gd name="connsiteX22" fmla="*/ 284678 w 756487"/>
                  <a:gd name="connsiteY22" fmla="*/ 278706 h 676857"/>
                  <a:gd name="connsiteX23" fmla="*/ 306576 w 756487"/>
                  <a:gd name="connsiteY23" fmla="*/ 360327 h 676857"/>
                  <a:gd name="connsiteX24" fmla="*/ 270743 w 756487"/>
                  <a:gd name="connsiteY24" fmla="*/ 339424 h 676857"/>
                  <a:gd name="connsiteX25" fmla="*/ 220974 w 756487"/>
                  <a:gd name="connsiteY25" fmla="*/ 428013 h 676857"/>
                  <a:gd name="connsiteX26" fmla="*/ 218983 w 756487"/>
                  <a:gd name="connsiteY26" fmla="*/ 447920 h 676857"/>
                  <a:gd name="connsiteX27" fmla="*/ 298613 w 756487"/>
                  <a:gd name="connsiteY27" fmla="*/ 221969 h 676857"/>
                  <a:gd name="connsiteX28" fmla="*/ 328475 w 756487"/>
                  <a:gd name="connsiteY28" fmla="*/ 170210 h 676857"/>
                  <a:gd name="connsiteX29" fmla="*/ 381230 w 756487"/>
                  <a:gd name="connsiteY29" fmla="*/ 139353 h 676857"/>
                  <a:gd name="connsiteX30" fmla="*/ 431994 w 756487"/>
                  <a:gd name="connsiteY30" fmla="*/ 171205 h 676857"/>
                  <a:gd name="connsiteX31" fmla="*/ 482758 w 756487"/>
                  <a:gd name="connsiteY31" fmla="*/ 258798 h 676857"/>
                  <a:gd name="connsiteX32" fmla="*/ 516601 w 756487"/>
                  <a:gd name="connsiteY32" fmla="*/ 239886 h 676857"/>
                  <a:gd name="connsiteX33" fmla="*/ 494703 w 756487"/>
                  <a:gd name="connsiteY33" fmla="*/ 321507 h 676857"/>
                  <a:gd name="connsiteX34" fmla="*/ 413082 w 756487"/>
                  <a:gd name="connsiteY34" fmla="*/ 299609 h 676857"/>
                  <a:gd name="connsiteX35" fmla="*/ 447920 w 756487"/>
                  <a:gd name="connsiteY35" fmla="*/ 278706 h 676857"/>
                  <a:gd name="connsiteX36" fmla="*/ 397156 w 756487"/>
                  <a:gd name="connsiteY36" fmla="*/ 190117 h 676857"/>
                  <a:gd name="connsiteX37" fmla="*/ 381230 w 756487"/>
                  <a:gd name="connsiteY37" fmla="*/ 178173 h 676857"/>
                  <a:gd name="connsiteX38" fmla="*/ 363313 w 756487"/>
                  <a:gd name="connsiteY38" fmla="*/ 189122 h 676857"/>
                  <a:gd name="connsiteX39" fmla="*/ 333452 w 756487"/>
                  <a:gd name="connsiteY39" fmla="*/ 240882 h 676857"/>
                  <a:gd name="connsiteX40" fmla="*/ 298613 w 756487"/>
                  <a:gd name="connsiteY40" fmla="*/ 221969 h 676857"/>
                  <a:gd name="connsiteX41" fmla="*/ 571347 w 756487"/>
                  <a:gd name="connsiteY41" fmla="*/ 470814 h 676857"/>
                  <a:gd name="connsiteX42" fmla="*/ 520583 w 756487"/>
                  <a:gd name="connsiteY42" fmla="*/ 498684 h 676857"/>
                  <a:gd name="connsiteX43" fmla="*/ 518592 w 756487"/>
                  <a:gd name="connsiteY43" fmla="*/ 498684 h 676857"/>
                  <a:gd name="connsiteX44" fmla="*/ 417063 w 756487"/>
                  <a:gd name="connsiteY44" fmla="*/ 498684 h 676857"/>
                  <a:gd name="connsiteX45" fmla="*/ 417063 w 756487"/>
                  <a:gd name="connsiteY45" fmla="*/ 537504 h 676857"/>
                  <a:gd name="connsiteX46" fmla="*/ 357341 w 756487"/>
                  <a:gd name="connsiteY46" fmla="*/ 477782 h 676857"/>
                  <a:gd name="connsiteX47" fmla="*/ 417063 w 756487"/>
                  <a:gd name="connsiteY47" fmla="*/ 418059 h 676857"/>
                  <a:gd name="connsiteX48" fmla="*/ 417063 w 756487"/>
                  <a:gd name="connsiteY48" fmla="*/ 458869 h 676857"/>
                  <a:gd name="connsiteX49" fmla="*/ 518592 w 756487"/>
                  <a:gd name="connsiteY49" fmla="*/ 458869 h 676857"/>
                  <a:gd name="connsiteX50" fmla="*/ 536509 w 756487"/>
                  <a:gd name="connsiteY50" fmla="*/ 450906 h 676857"/>
                  <a:gd name="connsiteX51" fmla="*/ 535513 w 756487"/>
                  <a:gd name="connsiteY51" fmla="*/ 430003 h 676857"/>
                  <a:gd name="connsiteX52" fmla="*/ 505652 w 756487"/>
                  <a:gd name="connsiteY52" fmla="*/ 378244 h 676857"/>
                  <a:gd name="connsiteX53" fmla="*/ 540490 w 756487"/>
                  <a:gd name="connsiteY53" fmla="*/ 358336 h 676857"/>
                  <a:gd name="connsiteX54" fmla="*/ 570352 w 756487"/>
                  <a:gd name="connsiteY54" fmla="*/ 410096 h 676857"/>
                  <a:gd name="connsiteX55" fmla="*/ 576324 w 756487"/>
                  <a:gd name="connsiteY55" fmla="*/ 424031 h 676857"/>
                  <a:gd name="connsiteX56" fmla="*/ 580306 w 756487"/>
                  <a:gd name="connsiteY56" fmla="*/ 426022 h 676857"/>
                  <a:gd name="connsiteX57" fmla="*/ 577319 w 756487"/>
                  <a:gd name="connsiteY57" fmla="*/ 427017 h 676857"/>
                  <a:gd name="connsiteX58" fmla="*/ 571347 w 756487"/>
                  <a:gd name="connsiteY58" fmla="*/ 470814 h 676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756487" h="676857">
                    <a:moveTo>
                      <a:pt x="716672" y="0"/>
                    </a:moveTo>
                    <a:lnTo>
                      <a:pt x="39815" y="0"/>
                    </a:lnTo>
                    <a:cubicBezTo>
                      <a:pt x="17917" y="0"/>
                      <a:pt x="0" y="17917"/>
                      <a:pt x="0" y="39815"/>
                    </a:cubicBezTo>
                    <a:cubicBezTo>
                      <a:pt x="0" y="61713"/>
                      <a:pt x="17917" y="79630"/>
                      <a:pt x="39815" y="79630"/>
                    </a:cubicBezTo>
                    <a:lnTo>
                      <a:pt x="54746" y="79630"/>
                    </a:lnTo>
                    <a:lnTo>
                      <a:pt x="149307" y="645005"/>
                    </a:lnTo>
                    <a:cubicBezTo>
                      <a:pt x="153288" y="663917"/>
                      <a:pt x="169214" y="676857"/>
                      <a:pt x="188126" y="676857"/>
                    </a:cubicBezTo>
                    <a:lnTo>
                      <a:pt x="566370" y="676857"/>
                    </a:lnTo>
                    <a:cubicBezTo>
                      <a:pt x="585282" y="676857"/>
                      <a:pt x="602204" y="662922"/>
                      <a:pt x="605190" y="645005"/>
                    </a:cubicBezTo>
                    <a:lnTo>
                      <a:pt x="701742" y="79630"/>
                    </a:lnTo>
                    <a:lnTo>
                      <a:pt x="716672" y="79630"/>
                    </a:lnTo>
                    <a:cubicBezTo>
                      <a:pt x="738571" y="79630"/>
                      <a:pt x="756487" y="61713"/>
                      <a:pt x="756487" y="39815"/>
                    </a:cubicBezTo>
                    <a:cubicBezTo>
                      <a:pt x="756487" y="17917"/>
                      <a:pt x="738571" y="0"/>
                      <a:pt x="716672" y="0"/>
                    </a:cubicBezTo>
                    <a:close/>
                    <a:moveTo>
                      <a:pt x="218983" y="447920"/>
                    </a:moveTo>
                    <a:cubicBezTo>
                      <a:pt x="222965" y="453892"/>
                      <a:pt x="229932" y="457874"/>
                      <a:pt x="237895" y="457874"/>
                    </a:cubicBezTo>
                    <a:lnTo>
                      <a:pt x="297618" y="457874"/>
                    </a:lnTo>
                    <a:lnTo>
                      <a:pt x="297618" y="497689"/>
                    </a:lnTo>
                    <a:lnTo>
                      <a:pt x="237895" y="497689"/>
                    </a:lnTo>
                    <a:cubicBezTo>
                      <a:pt x="215997" y="497689"/>
                      <a:pt x="195094" y="485745"/>
                      <a:pt x="184145" y="466832"/>
                    </a:cubicBezTo>
                    <a:cubicBezTo>
                      <a:pt x="174191" y="447920"/>
                      <a:pt x="174191" y="427017"/>
                      <a:pt x="186136" y="407110"/>
                    </a:cubicBezTo>
                    <a:lnTo>
                      <a:pt x="236900" y="319516"/>
                    </a:lnTo>
                    <a:lnTo>
                      <a:pt x="203057" y="300604"/>
                    </a:lnTo>
                    <a:lnTo>
                      <a:pt x="284678" y="278706"/>
                    </a:lnTo>
                    <a:lnTo>
                      <a:pt x="306576" y="360327"/>
                    </a:lnTo>
                    <a:lnTo>
                      <a:pt x="270743" y="339424"/>
                    </a:lnTo>
                    <a:lnTo>
                      <a:pt x="220974" y="428013"/>
                    </a:lnTo>
                    <a:cubicBezTo>
                      <a:pt x="215997" y="434980"/>
                      <a:pt x="215002" y="441948"/>
                      <a:pt x="218983" y="447920"/>
                    </a:cubicBezTo>
                    <a:close/>
                    <a:moveTo>
                      <a:pt x="298613" y="221969"/>
                    </a:moveTo>
                    <a:lnTo>
                      <a:pt x="328475" y="170210"/>
                    </a:lnTo>
                    <a:cubicBezTo>
                      <a:pt x="339424" y="151297"/>
                      <a:pt x="359332" y="138358"/>
                      <a:pt x="381230" y="139353"/>
                    </a:cubicBezTo>
                    <a:cubicBezTo>
                      <a:pt x="402133" y="139353"/>
                      <a:pt x="421045" y="151297"/>
                      <a:pt x="431994" y="171205"/>
                    </a:cubicBezTo>
                    <a:lnTo>
                      <a:pt x="482758" y="258798"/>
                    </a:lnTo>
                    <a:lnTo>
                      <a:pt x="516601" y="239886"/>
                    </a:lnTo>
                    <a:lnTo>
                      <a:pt x="494703" y="321507"/>
                    </a:lnTo>
                    <a:lnTo>
                      <a:pt x="413082" y="299609"/>
                    </a:lnTo>
                    <a:lnTo>
                      <a:pt x="447920" y="278706"/>
                    </a:lnTo>
                    <a:lnTo>
                      <a:pt x="397156" y="190117"/>
                    </a:lnTo>
                    <a:cubicBezTo>
                      <a:pt x="393174" y="182154"/>
                      <a:pt x="387202" y="179168"/>
                      <a:pt x="381230" y="178173"/>
                    </a:cubicBezTo>
                    <a:cubicBezTo>
                      <a:pt x="374262" y="178173"/>
                      <a:pt x="367295" y="182154"/>
                      <a:pt x="363313" y="189122"/>
                    </a:cubicBezTo>
                    <a:lnTo>
                      <a:pt x="333452" y="240882"/>
                    </a:lnTo>
                    <a:lnTo>
                      <a:pt x="298613" y="221969"/>
                    </a:lnTo>
                    <a:close/>
                    <a:moveTo>
                      <a:pt x="571347" y="470814"/>
                    </a:moveTo>
                    <a:cubicBezTo>
                      <a:pt x="560398" y="488731"/>
                      <a:pt x="542481" y="498684"/>
                      <a:pt x="520583" y="498684"/>
                    </a:cubicBezTo>
                    <a:cubicBezTo>
                      <a:pt x="519587" y="498684"/>
                      <a:pt x="519587" y="498684"/>
                      <a:pt x="518592" y="498684"/>
                    </a:cubicBezTo>
                    <a:lnTo>
                      <a:pt x="417063" y="498684"/>
                    </a:lnTo>
                    <a:lnTo>
                      <a:pt x="417063" y="537504"/>
                    </a:lnTo>
                    <a:lnTo>
                      <a:pt x="357341" y="477782"/>
                    </a:lnTo>
                    <a:lnTo>
                      <a:pt x="417063" y="418059"/>
                    </a:lnTo>
                    <a:lnTo>
                      <a:pt x="417063" y="458869"/>
                    </a:lnTo>
                    <a:lnTo>
                      <a:pt x="518592" y="458869"/>
                    </a:lnTo>
                    <a:cubicBezTo>
                      <a:pt x="527550" y="458869"/>
                      <a:pt x="533523" y="455883"/>
                      <a:pt x="536509" y="450906"/>
                    </a:cubicBezTo>
                    <a:cubicBezTo>
                      <a:pt x="540490" y="444934"/>
                      <a:pt x="539495" y="436971"/>
                      <a:pt x="535513" y="430003"/>
                    </a:cubicBezTo>
                    <a:lnTo>
                      <a:pt x="505652" y="378244"/>
                    </a:lnTo>
                    <a:lnTo>
                      <a:pt x="540490" y="358336"/>
                    </a:lnTo>
                    <a:lnTo>
                      <a:pt x="570352" y="410096"/>
                    </a:lnTo>
                    <a:cubicBezTo>
                      <a:pt x="573338" y="415073"/>
                      <a:pt x="575329" y="419054"/>
                      <a:pt x="576324" y="424031"/>
                    </a:cubicBezTo>
                    <a:lnTo>
                      <a:pt x="580306" y="426022"/>
                    </a:lnTo>
                    <a:lnTo>
                      <a:pt x="577319" y="427017"/>
                    </a:lnTo>
                    <a:cubicBezTo>
                      <a:pt x="581301" y="441948"/>
                      <a:pt x="579310" y="457874"/>
                      <a:pt x="571347" y="470814"/>
                    </a:cubicBezTo>
                    <a:close/>
                  </a:path>
                </a:pathLst>
              </a:custGeom>
              <a:solidFill>
                <a:srgbClr val="000000"/>
              </a:solidFill>
              <a:ln w="9922" cap="flat">
                <a:noFill/>
                <a:prstDash val="solid"/>
                <a:miter/>
              </a:ln>
            </p:spPr>
            <p:txBody>
              <a:bodyPr rtlCol="0" anchor="ctr"/>
              <a:lstStyle/>
              <a:p>
                <a:endParaRPr lang="en-IN">
                  <a:latin typeface="Georgia" panose="02040502050405020303" pitchFamily="18" charset="0"/>
                </a:endParaRPr>
              </a:p>
            </p:txBody>
          </p:sp>
          <p:sp>
            <p:nvSpPr>
              <p:cNvPr id="33" name="Freeform: Shape 32">
                <a:extLst>
                  <a:ext uri="{FF2B5EF4-FFF2-40B4-BE49-F238E27FC236}">
                    <a16:creationId xmlns:a16="http://schemas.microsoft.com/office/drawing/2014/main" id="{D1ABAD56-A77A-6DA4-DA4B-09E4CA35AD6C}"/>
                  </a:ext>
                </a:extLst>
              </p:cNvPr>
              <p:cNvSpPr/>
              <p:nvPr/>
            </p:nvSpPr>
            <p:spPr>
              <a:xfrm>
                <a:off x="5659955" y="3951045"/>
                <a:ext cx="57150" cy="57150"/>
              </a:xfrm>
              <a:custGeom>
                <a:avLst/>
                <a:gdLst>
                  <a:gd name="connsiteX0" fmla="*/ 57150 w 57150"/>
                  <a:gd name="connsiteY0" fmla="*/ 28575 h 57150"/>
                  <a:gd name="connsiteX1" fmla="*/ 28575 w 57150"/>
                  <a:gd name="connsiteY1" fmla="*/ 57150 h 57150"/>
                  <a:gd name="connsiteX2" fmla="*/ 0 w 57150"/>
                  <a:gd name="connsiteY2" fmla="*/ 28575 h 57150"/>
                  <a:gd name="connsiteX3" fmla="*/ 28575 w 57150"/>
                  <a:gd name="connsiteY3" fmla="*/ 0 h 57150"/>
                  <a:gd name="connsiteX4" fmla="*/ 57150 w 57150"/>
                  <a:gd name="connsiteY4" fmla="*/ 28575 h 57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50" h="57150">
                    <a:moveTo>
                      <a:pt x="57150" y="28575"/>
                    </a:moveTo>
                    <a:cubicBezTo>
                      <a:pt x="57150" y="44357"/>
                      <a:pt x="44357" y="57150"/>
                      <a:pt x="28575" y="57150"/>
                    </a:cubicBezTo>
                    <a:cubicBezTo>
                      <a:pt x="12793" y="57150"/>
                      <a:pt x="0" y="44357"/>
                      <a:pt x="0" y="28575"/>
                    </a:cubicBezTo>
                    <a:cubicBezTo>
                      <a:pt x="0" y="12793"/>
                      <a:pt x="12793" y="0"/>
                      <a:pt x="28575" y="0"/>
                    </a:cubicBezTo>
                    <a:cubicBezTo>
                      <a:pt x="44357" y="0"/>
                      <a:pt x="57150" y="12793"/>
                      <a:pt x="57150" y="28575"/>
                    </a:cubicBezTo>
                    <a:close/>
                  </a:path>
                </a:pathLst>
              </a:custGeom>
              <a:solidFill>
                <a:srgbClr val="000000"/>
              </a:solidFill>
              <a:ln w="9525" cap="flat">
                <a:noFill/>
                <a:prstDash val="solid"/>
                <a:miter/>
              </a:ln>
            </p:spPr>
            <p:txBody>
              <a:bodyPr rtlCol="0" anchor="ctr"/>
              <a:lstStyle/>
              <a:p>
                <a:endParaRPr lang="en-IN">
                  <a:latin typeface="Georgia" panose="02040502050405020303" pitchFamily="18" charset="0"/>
                </a:endParaRPr>
              </a:p>
            </p:txBody>
          </p:sp>
          <p:sp>
            <p:nvSpPr>
              <p:cNvPr id="34" name="Freeform: Shape 33">
                <a:extLst>
                  <a:ext uri="{FF2B5EF4-FFF2-40B4-BE49-F238E27FC236}">
                    <a16:creationId xmlns:a16="http://schemas.microsoft.com/office/drawing/2014/main" id="{8CA41952-34DB-EDDA-88B1-4C615EF59B4A}"/>
                  </a:ext>
                </a:extLst>
              </p:cNvPr>
              <p:cNvSpPr/>
              <p:nvPr/>
            </p:nvSpPr>
            <p:spPr>
              <a:xfrm>
                <a:off x="5707580" y="4036770"/>
                <a:ext cx="57150" cy="57150"/>
              </a:xfrm>
              <a:custGeom>
                <a:avLst/>
                <a:gdLst>
                  <a:gd name="connsiteX0" fmla="*/ 57150 w 57150"/>
                  <a:gd name="connsiteY0" fmla="*/ 28575 h 57150"/>
                  <a:gd name="connsiteX1" fmla="*/ 28575 w 57150"/>
                  <a:gd name="connsiteY1" fmla="*/ 57150 h 57150"/>
                  <a:gd name="connsiteX2" fmla="*/ 0 w 57150"/>
                  <a:gd name="connsiteY2" fmla="*/ 28575 h 57150"/>
                  <a:gd name="connsiteX3" fmla="*/ 28575 w 57150"/>
                  <a:gd name="connsiteY3" fmla="*/ 0 h 57150"/>
                  <a:gd name="connsiteX4" fmla="*/ 57150 w 57150"/>
                  <a:gd name="connsiteY4" fmla="*/ 28575 h 57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50" h="57150">
                    <a:moveTo>
                      <a:pt x="57150" y="28575"/>
                    </a:moveTo>
                    <a:cubicBezTo>
                      <a:pt x="57150" y="44357"/>
                      <a:pt x="44357" y="57150"/>
                      <a:pt x="28575" y="57150"/>
                    </a:cubicBezTo>
                    <a:cubicBezTo>
                      <a:pt x="12793" y="57150"/>
                      <a:pt x="0" y="44357"/>
                      <a:pt x="0" y="28575"/>
                    </a:cubicBezTo>
                    <a:cubicBezTo>
                      <a:pt x="0" y="12793"/>
                      <a:pt x="12793" y="0"/>
                      <a:pt x="28575" y="0"/>
                    </a:cubicBezTo>
                    <a:cubicBezTo>
                      <a:pt x="44357" y="0"/>
                      <a:pt x="57150" y="12793"/>
                      <a:pt x="57150" y="28575"/>
                    </a:cubicBezTo>
                    <a:close/>
                  </a:path>
                </a:pathLst>
              </a:custGeom>
              <a:solidFill>
                <a:srgbClr val="000000"/>
              </a:solidFill>
              <a:ln w="9525" cap="flat">
                <a:noFill/>
                <a:prstDash val="solid"/>
                <a:miter/>
              </a:ln>
            </p:spPr>
            <p:txBody>
              <a:bodyPr rtlCol="0" anchor="ctr"/>
              <a:lstStyle/>
              <a:p>
                <a:endParaRPr lang="en-IN">
                  <a:latin typeface="Georgia" panose="02040502050405020303" pitchFamily="18" charset="0"/>
                </a:endParaRPr>
              </a:p>
            </p:txBody>
          </p:sp>
          <p:sp>
            <p:nvSpPr>
              <p:cNvPr id="35" name="Freeform: Shape 34">
                <a:extLst>
                  <a:ext uri="{FF2B5EF4-FFF2-40B4-BE49-F238E27FC236}">
                    <a16:creationId xmlns:a16="http://schemas.microsoft.com/office/drawing/2014/main" id="{93EA61BA-66C0-6FBC-8E82-1447E75852B3}"/>
                  </a:ext>
                </a:extLst>
              </p:cNvPr>
              <p:cNvSpPr/>
              <p:nvPr/>
            </p:nvSpPr>
            <p:spPr>
              <a:xfrm>
                <a:off x="5602805" y="4017720"/>
                <a:ext cx="57150" cy="57150"/>
              </a:xfrm>
              <a:custGeom>
                <a:avLst/>
                <a:gdLst>
                  <a:gd name="connsiteX0" fmla="*/ 57150 w 57150"/>
                  <a:gd name="connsiteY0" fmla="*/ 28575 h 57150"/>
                  <a:gd name="connsiteX1" fmla="*/ 28575 w 57150"/>
                  <a:gd name="connsiteY1" fmla="*/ 57150 h 57150"/>
                  <a:gd name="connsiteX2" fmla="*/ 0 w 57150"/>
                  <a:gd name="connsiteY2" fmla="*/ 28575 h 57150"/>
                  <a:gd name="connsiteX3" fmla="*/ 28575 w 57150"/>
                  <a:gd name="connsiteY3" fmla="*/ 0 h 57150"/>
                  <a:gd name="connsiteX4" fmla="*/ 57150 w 57150"/>
                  <a:gd name="connsiteY4" fmla="*/ 28575 h 57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50" h="57150">
                    <a:moveTo>
                      <a:pt x="57150" y="28575"/>
                    </a:moveTo>
                    <a:cubicBezTo>
                      <a:pt x="57150" y="44357"/>
                      <a:pt x="44357" y="57150"/>
                      <a:pt x="28575" y="57150"/>
                    </a:cubicBezTo>
                    <a:cubicBezTo>
                      <a:pt x="12793" y="57150"/>
                      <a:pt x="0" y="44357"/>
                      <a:pt x="0" y="28575"/>
                    </a:cubicBezTo>
                    <a:cubicBezTo>
                      <a:pt x="0" y="12793"/>
                      <a:pt x="12793" y="0"/>
                      <a:pt x="28575" y="0"/>
                    </a:cubicBezTo>
                    <a:cubicBezTo>
                      <a:pt x="44357" y="0"/>
                      <a:pt x="57150" y="12793"/>
                      <a:pt x="57150" y="28575"/>
                    </a:cubicBezTo>
                    <a:close/>
                  </a:path>
                </a:pathLst>
              </a:custGeom>
              <a:solidFill>
                <a:srgbClr val="000000"/>
              </a:solidFill>
              <a:ln w="9525" cap="flat">
                <a:noFill/>
                <a:prstDash val="solid"/>
                <a:miter/>
              </a:ln>
            </p:spPr>
            <p:txBody>
              <a:bodyPr rtlCol="0" anchor="ctr"/>
              <a:lstStyle/>
              <a:p>
                <a:endParaRPr lang="en-IN">
                  <a:latin typeface="Georgia" panose="02040502050405020303" pitchFamily="18" charset="0"/>
                </a:endParaRPr>
              </a:p>
            </p:txBody>
          </p:sp>
          <p:sp>
            <p:nvSpPr>
              <p:cNvPr id="36" name="Freeform: Shape 35">
                <a:extLst>
                  <a:ext uri="{FF2B5EF4-FFF2-40B4-BE49-F238E27FC236}">
                    <a16:creationId xmlns:a16="http://schemas.microsoft.com/office/drawing/2014/main" id="{CEE58779-B433-BA7E-0EE7-4AE6EC2EC60C}"/>
                  </a:ext>
                </a:extLst>
              </p:cNvPr>
              <p:cNvSpPr/>
              <p:nvPr/>
            </p:nvSpPr>
            <p:spPr>
              <a:xfrm>
                <a:off x="5612330" y="4112970"/>
                <a:ext cx="76200" cy="76200"/>
              </a:xfrm>
              <a:custGeom>
                <a:avLst/>
                <a:gdLst>
                  <a:gd name="connsiteX0" fmla="*/ 76200 w 76200"/>
                  <a:gd name="connsiteY0" fmla="*/ 38100 h 76200"/>
                  <a:gd name="connsiteX1" fmla="*/ 38100 w 76200"/>
                  <a:gd name="connsiteY1" fmla="*/ 76200 h 76200"/>
                  <a:gd name="connsiteX2" fmla="*/ 0 w 76200"/>
                  <a:gd name="connsiteY2" fmla="*/ 38100 h 76200"/>
                  <a:gd name="connsiteX3" fmla="*/ 38100 w 76200"/>
                  <a:gd name="connsiteY3" fmla="*/ 0 h 76200"/>
                  <a:gd name="connsiteX4" fmla="*/ 76200 w 76200"/>
                  <a:gd name="connsiteY4" fmla="*/ 38100 h 76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200" h="76200">
                    <a:moveTo>
                      <a:pt x="76200" y="38100"/>
                    </a:moveTo>
                    <a:cubicBezTo>
                      <a:pt x="76200" y="59142"/>
                      <a:pt x="59142" y="76200"/>
                      <a:pt x="38100" y="76200"/>
                    </a:cubicBezTo>
                    <a:cubicBezTo>
                      <a:pt x="17058" y="76200"/>
                      <a:pt x="0" y="59142"/>
                      <a:pt x="0" y="38100"/>
                    </a:cubicBezTo>
                    <a:cubicBezTo>
                      <a:pt x="0" y="17058"/>
                      <a:pt x="17058" y="0"/>
                      <a:pt x="38100" y="0"/>
                    </a:cubicBezTo>
                    <a:cubicBezTo>
                      <a:pt x="59142" y="0"/>
                      <a:pt x="76200" y="17058"/>
                      <a:pt x="76200" y="38100"/>
                    </a:cubicBezTo>
                    <a:close/>
                  </a:path>
                </a:pathLst>
              </a:custGeom>
              <a:solidFill>
                <a:srgbClr val="000000"/>
              </a:solidFill>
              <a:ln w="9525" cap="flat">
                <a:noFill/>
                <a:prstDash val="solid"/>
                <a:miter/>
              </a:ln>
            </p:spPr>
            <p:txBody>
              <a:bodyPr rtlCol="0" anchor="ctr"/>
              <a:lstStyle/>
              <a:p>
                <a:endParaRPr lang="en-IN">
                  <a:latin typeface="Georgia" panose="02040502050405020303" pitchFamily="18" charset="0"/>
                </a:endParaRPr>
              </a:p>
            </p:txBody>
          </p:sp>
          <p:sp>
            <p:nvSpPr>
              <p:cNvPr id="37" name="Freeform: Shape 36">
                <a:extLst>
                  <a:ext uri="{FF2B5EF4-FFF2-40B4-BE49-F238E27FC236}">
                    <a16:creationId xmlns:a16="http://schemas.microsoft.com/office/drawing/2014/main" id="{376AF4B6-75AF-75EF-F8D6-2C5BAB3D1A0A}"/>
                  </a:ext>
                </a:extLst>
              </p:cNvPr>
              <p:cNvSpPr/>
              <p:nvPr/>
            </p:nvSpPr>
            <p:spPr>
              <a:xfrm>
                <a:off x="5479107" y="4208220"/>
                <a:ext cx="380744" cy="581025"/>
              </a:xfrm>
              <a:custGeom>
                <a:avLst/>
                <a:gdLst>
                  <a:gd name="connsiteX0" fmla="*/ 376110 w 380744"/>
                  <a:gd name="connsiteY0" fmla="*/ 501015 h 581025"/>
                  <a:gd name="connsiteX1" fmla="*/ 266572 w 380744"/>
                  <a:gd name="connsiteY1" fmla="*/ 253365 h 581025"/>
                  <a:gd name="connsiteX2" fmla="*/ 266572 w 380744"/>
                  <a:gd name="connsiteY2" fmla="*/ 85725 h 581025"/>
                  <a:gd name="connsiteX3" fmla="*/ 295147 w 380744"/>
                  <a:gd name="connsiteY3" fmla="*/ 36195 h 581025"/>
                  <a:gd name="connsiteX4" fmla="*/ 303720 w 380744"/>
                  <a:gd name="connsiteY4" fmla="*/ 10477 h 581025"/>
                  <a:gd name="connsiteX5" fmla="*/ 285622 w 380744"/>
                  <a:gd name="connsiteY5" fmla="*/ 0 h 581025"/>
                  <a:gd name="connsiteX6" fmla="*/ 285622 w 380744"/>
                  <a:gd name="connsiteY6" fmla="*/ 0 h 581025"/>
                  <a:gd name="connsiteX7" fmla="*/ 95122 w 380744"/>
                  <a:gd name="connsiteY7" fmla="*/ 0 h 581025"/>
                  <a:gd name="connsiteX8" fmla="*/ 95122 w 380744"/>
                  <a:gd name="connsiteY8" fmla="*/ 0 h 581025"/>
                  <a:gd name="connsiteX9" fmla="*/ 77025 w 380744"/>
                  <a:gd name="connsiteY9" fmla="*/ 10477 h 581025"/>
                  <a:gd name="connsiteX10" fmla="*/ 85597 w 380744"/>
                  <a:gd name="connsiteY10" fmla="*/ 36195 h 581025"/>
                  <a:gd name="connsiteX11" fmla="*/ 114172 w 380744"/>
                  <a:gd name="connsiteY11" fmla="*/ 85725 h 581025"/>
                  <a:gd name="connsiteX12" fmla="*/ 114172 w 380744"/>
                  <a:gd name="connsiteY12" fmla="*/ 253365 h 581025"/>
                  <a:gd name="connsiteX13" fmla="*/ 4635 w 380744"/>
                  <a:gd name="connsiteY13" fmla="*/ 501015 h 581025"/>
                  <a:gd name="connsiteX14" fmla="*/ 9397 w 380744"/>
                  <a:gd name="connsiteY14" fmla="*/ 555308 h 581025"/>
                  <a:gd name="connsiteX15" fmla="*/ 57022 w 380744"/>
                  <a:gd name="connsiteY15" fmla="*/ 581025 h 581025"/>
                  <a:gd name="connsiteX16" fmla="*/ 323722 w 380744"/>
                  <a:gd name="connsiteY16" fmla="*/ 581025 h 581025"/>
                  <a:gd name="connsiteX17" fmla="*/ 371347 w 380744"/>
                  <a:gd name="connsiteY17" fmla="*/ 555308 h 581025"/>
                  <a:gd name="connsiteX18" fmla="*/ 376110 w 380744"/>
                  <a:gd name="connsiteY18" fmla="*/ 501015 h 581025"/>
                  <a:gd name="connsiteX19" fmla="*/ 228472 w 380744"/>
                  <a:gd name="connsiteY19" fmla="*/ 85725 h 581025"/>
                  <a:gd name="connsiteX20" fmla="*/ 228472 w 380744"/>
                  <a:gd name="connsiteY20" fmla="*/ 123825 h 581025"/>
                  <a:gd name="connsiteX21" fmla="*/ 152272 w 380744"/>
                  <a:gd name="connsiteY21" fmla="*/ 123825 h 581025"/>
                  <a:gd name="connsiteX22" fmla="*/ 152272 w 380744"/>
                  <a:gd name="connsiteY22" fmla="*/ 85725 h 581025"/>
                  <a:gd name="connsiteX23" fmla="*/ 139890 w 380744"/>
                  <a:gd name="connsiteY23" fmla="*/ 38100 h 581025"/>
                  <a:gd name="connsiteX24" fmla="*/ 241807 w 380744"/>
                  <a:gd name="connsiteY24" fmla="*/ 38100 h 581025"/>
                  <a:gd name="connsiteX25" fmla="*/ 228472 w 380744"/>
                  <a:gd name="connsiteY25" fmla="*/ 85725 h 581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380744" h="581025">
                    <a:moveTo>
                      <a:pt x="376110" y="501015"/>
                    </a:moveTo>
                    <a:lnTo>
                      <a:pt x="266572" y="253365"/>
                    </a:lnTo>
                    <a:lnTo>
                      <a:pt x="266572" y="85725"/>
                    </a:lnTo>
                    <a:cubicBezTo>
                      <a:pt x="266572" y="51435"/>
                      <a:pt x="294195" y="37148"/>
                      <a:pt x="295147" y="36195"/>
                    </a:cubicBezTo>
                    <a:cubicBezTo>
                      <a:pt x="304672" y="31432"/>
                      <a:pt x="308482" y="20002"/>
                      <a:pt x="303720" y="10477"/>
                    </a:cubicBezTo>
                    <a:cubicBezTo>
                      <a:pt x="299910" y="3810"/>
                      <a:pt x="293242" y="0"/>
                      <a:pt x="285622" y="0"/>
                    </a:cubicBezTo>
                    <a:lnTo>
                      <a:pt x="285622" y="0"/>
                    </a:lnTo>
                    <a:lnTo>
                      <a:pt x="95122" y="0"/>
                    </a:lnTo>
                    <a:lnTo>
                      <a:pt x="95122" y="0"/>
                    </a:lnTo>
                    <a:cubicBezTo>
                      <a:pt x="87502" y="0"/>
                      <a:pt x="80835" y="3810"/>
                      <a:pt x="77025" y="10477"/>
                    </a:cubicBezTo>
                    <a:cubicBezTo>
                      <a:pt x="72262" y="20002"/>
                      <a:pt x="76072" y="31432"/>
                      <a:pt x="85597" y="36195"/>
                    </a:cubicBezTo>
                    <a:cubicBezTo>
                      <a:pt x="85597" y="36195"/>
                      <a:pt x="114172" y="51435"/>
                      <a:pt x="114172" y="85725"/>
                    </a:cubicBezTo>
                    <a:lnTo>
                      <a:pt x="114172" y="253365"/>
                    </a:lnTo>
                    <a:lnTo>
                      <a:pt x="4635" y="501015"/>
                    </a:lnTo>
                    <a:cubicBezTo>
                      <a:pt x="-2985" y="519113"/>
                      <a:pt x="-1080" y="539115"/>
                      <a:pt x="9397" y="555308"/>
                    </a:cubicBezTo>
                    <a:cubicBezTo>
                      <a:pt x="19875" y="571500"/>
                      <a:pt x="37972" y="581025"/>
                      <a:pt x="57022" y="581025"/>
                    </a:cubicBezTo>
                    <a:lnTo>
                      <a:pt x="323722" y="581025"/>
                    </a:lnTo>
                    <a:cubicBezTo>
                      <a:pt x="342772" y="581025"/>
                      <a:pt x="360870" y="571500"/>
                      <a:pt x="371347" y="555308"/>
                    </a:cubicBezTo>
                    <a:cubicBezTo>
                      <a:pt x="381825" y="539115"/>
                      <a:pt x="383730" y="519113"/>
                      <a:pt x="376110" y="501015"/>
                    </a:cubicBezTo>
                    <a:close/>
                    <a:moveTo>
                      <a:pt x="228472" y="85725"/>
                    </a:moveTo>
                    <a:lnTo>
                      <a:pt x="228472" y="123825"/>
                    </a:lnTo>
                    <a:lnTo>
                      <a:pt x="152272" y="123825"/>
                    </a:lnTo>
                    <a:lnTo>
                      <a:pt x="152272" y="85725"/>
                    </a:lnTo>
                    <a:cubicBezTo>
                      <a:pt x="152272" y="65723"/>
                      <a:pt x="146557" y="50482"/>
                      <a:pt x="139890" y="38100"/>
                    </a:cubicBezTo>
                    <a:lnTo>
                      <a:pt x="241807" y="38100"/>
                    </a:lnTo>
                    <a:cubicBezTo>
                      <a:pt x="234187" y="50482"/>
                      <a:pt x="228472" y="65723"/>
                      <a:pt x="228472" y="85725"/>
                    </a:cubicBezTo>
                    <a:close/>
                  </a:path>
                </a:pathLst>
              </a:custGeom>
              <a:solidFill>
                <a:srgbClr val="000000"/>
              </a:solidFill>
              <a:ln w="9525" cap="flat">
                <a:noFill/>
                <a:prstDash val="solid"/>
                <a:miter/>
              </a:ln>
            </p:spPr>
            <p:txBody>
              <a:bodyPr rtlCol="0" anchor="ctr"/>
              <a:lstStyle/>
              <a:p>
                <a:endParaRPr lang="en-IN">
                  <a:latin typeface="Georgia" panose="02040502050405020303" pitchFamily="18" charset="0"/>
                </a:endParaRPr>
              </a:p>
            </p:txBody>
          </p:sp>
          <p:sp>
            <p:nvSpPr>
              <p:cNvPr id="12" name="TextBox 11">
                <a:extLst>
                  <a:ext uri="{FF2B5EF4-FFF2-40B4-BE49-F238E27FC236}">
                    <a16:creationId xmlns:a16="http://schemas.microsoft.com/office/drawing/2014/main" id="{CA0ABA53-15C2-ED97-6301-A1ED33A59240}"/>
                  </a:ext>
                </a:extLst>
              </p:cNvPr>
              <p:cNvSpPr txBox="1"/>
              <p:nvPr/>
            </p:nvSpPr>
            <p:spPr>
              <a:xfrm>
                <a:off x="441562" y="2853705"/>
                <a:ext cx="2232536" cy="646331"/>
              </a:xfrm>
              <a:prstGeom prst="rect">
                <a:avLst/>
              </a:prstGeom>
              <a:noFill/>
            </p:spPr>
            <p:txBody>
              <a:bodyPr wrap="square">
                <a:spAutoFit/>
              </a:bodyPr>
              <a:lstStyle/>
              <a:p>
                <a:pPr algn="ctr">
                  <a:lnSpc>
                    <a:spcPct val="100000"/>
                  </a:lnSpc>
                </a:pPr>
                <a:r>
                  <a:rPr lang="en-US" dirty="0">
                    <a:latin typeface="Georgia" panose="02040502050405020303" pitchFamily="18" charset="0"/>
                  </a:rPr>
                  <a:t>Allows easy access</a:t>
                </a:r>
              </a:p>
              <a:p>
                <a:pPr algn="ctr">
                  <a:lnSpc>
                    <a:spcPct val="100000"/>
                  </a:lnSpc>
                </a:pPr>
                <a:r>
                  <a:rPr lang="en-US" dirty="0">
                    <a:latin typeface="Georgia" panose="02040502050405020303" pitchFamily="18" charset="0"/>
                  </a:rPr>
                  <a:t> &amp; sharing </a:t>
                </a:r>
              </a:p>
            </p:txBody>
          </p:sp>
          <p:sp>
            <p:nvSpPr>
              <p:cNvPr id="14" name="TextBox 13">
                <a:extLst>
                  <a:ext uri="{FF2B5EF4-FFF2-40B4-BE49-F238E27FC236}">
                    <a16:creationId xmlns:a16="http://schemas.microsoft.com/office/drawing/2014/main" id="{CE0D9AB0-7CCE-E136-A121-4BB867F4E25E}"/>
                  </a:ext>
                </a:extLst>
              </p:cNvPr>
              <p:cNvSpPr txBox="1"/>
              <p:nvPr/>
            </p:nvSpPr>
            <p:spPr>
              <a:xfrm>
                <a:off x="2746650" y="2798269"/>
                <a:ext cx="2663668" cy="646331"/>
              </a:xfrm>
              <a:prstGeom prst="rect">
                <a:avLst/>
              </a:prstGeom>
              <a:noFill/>
            </p:spPr>
            <p:txBody>
              <a:bodyPr wrap="square">
                <a:spAutoFit/>
              </a:bodyPr>
              <a:lstStyle/>
              <a:p>
                <a:pPr algn="ctr">
                  <a:lnSpc>
                    <a:spcPct val="100000"/>
                  </a:lnSpc>
                  <a:spcBef>
                    <a:spcPts val="600"/>
                  </a:spcBef>
                  <a:spcAft>
                    <a:spcPts val="600"/>
                  </a:spcAft>
                </a:pPr>
                <a:r>
                  <a:rPr lang="en-US" dirty="0">
                    <a:latin typeface="Georgia" panose="02040502050405020303" pitchFamily="18" charset="0"/>
                  </a:rPr>
                  <a:t>Enhances visibility of research data</a:t>
                </a:r>
              </a:p>
            </p:txBody>
          </p:sp>
          <p:sp>
            <p:nvSpPr>
              <p:cNvPr id="16" name="TextBox 15">
                <a:extLst>
                  <a:ext uri="{FF2B5EF4-FFF2-40B4-BE49-F238E27FC236}">
                    <a16:creationId xmlns:a16="http://schemas.microsoft.com/office/drawing/2014/main" id="{4EBF4CF5-E6CE-050A-975B-2F13D731FEF7}"/>
                  </a:ext>
                </a:extLst>
              </p:cNvPr>
              <p:cNvSpPr txBox="1"/>
              <p:nvPr/>
            </p:nvSpPr>
            <p:spPr>
              <a:xfrm>
                <a:off x="5289306" y="2929792"/>
                <a:ext cx="4035242" cy="661281"/>
              </a:xfrm>
              <a:prstGeom prst="rect">
                <a:avLst/>
              </a:prstGeom>
              <a:noFill/>
            </p:spPr>
            <p:txBody>
              <a:bodyPr wrap="square">
                <a:spAutoFit/>
              </a:bodyPr>
              <a:lstStyle/>
              <a:p>
                <a:pPr algn="ctr">
                  <a:lnSpc>
                    <a:spcPct val="100000"/>
                  </a:lnSpc>
                  <a:spcBef>
                    <a:spcPts val="600"/>
                  </a:spcBef>
                  <a:spcAft>
                    <a:spcPts val="600"/>
                  </a:spcAft>
                </a:pPr>
                <a:r>
                  <a:rPr lang="en-US" dirty="0">
                    <a:latin typeface="Georgia" panose="02040502050405020303" pitchFamily="18" charset="0"/>
                  </a:rPr>
                  <a:t>Helps in data management of an individual researcher/institute</a:t>
                </a:r>
              </a:p>
            </p:txBody>
          </p:sp>
          <p:sp>
            <p:nvSpPr>
              <p:cNvPr id="18" name="TextBox 17">
                <a:extLst>
                  <a:ext uri="{FF2B5EF4-FFF2-40B4-BE49-F238E27FC236}">
                    <a16:creationId xmlns:a16="http://schemas.microsoft.com/office/drawing/2014/main" id="{330BBCD1-3D54-F8B7-471C-7999D29F5058}"/>
                  </a:ext>
                </a:extLst>
              </p:cNvPr>
              <p:cNvSpPr txBox="1"/>
              <p:nvPr/>
            </p:nvSpPr>
            <p:spPr>
              <a:xfrm>
                <a:off x="2717791" y="5165687"/>
                <a:ext cx="2008887" cy="371142"/>
              </a:xfrm>
              <a:prstGeom prst="rect">
                <a:avLst/>
              </a:prstGeom>
              <a:noFill/>
            </p:spPr>
            <p:txBody>
              <a:bodyPr wrap="square">
                <a:spAutoFit/>
              </a:bodyPr>
              <a:lstStyle/>
              <a:p>
                <a:pPr>
                  <a:lnSpc>
                    <a:spcPct val="100000"/>
                  </a:lnSpc>
                  <a:spcBef>
                    <a:spcPts val="600"/>
                  </a:spcBef>
                  <a:spcAft>
                    <a:spcPts val="600"/>
                  </a:spcAft>
                </a:pPr>
                <a:r>
                  <a:rPr lang="en-US" dirty="0">
                    <a:latin typeface="Georgia" panose="02040502050405020303" pitchFamily="18" charset="0"/>
                  </a:rPr>
                  <a:t>Value for reuse</a:t>
                </a:r>
              </a:p>
            </p:txBody>
          </p:sp>
          <p:sp>
            <p:nvSpPr>
              <p:cNvPr id="20" name="TextBox 19">
                <a:extLst>
                  <a:ext uri="{FF2B5EF4-FFF2-40B4-BE49-F238E27FC236}">
                    <a16:creationId xmlns:a16="http://schemas.microsoft.com/office/drawing/2014/main" id="{27687460-B182-8E95-ABCE-46D98BF94D17}"/>
                  </a:ext>
                </a:extLst>
              </p:cNvPr>
              <p:cNvSpPr txBox="1"/>
              <p:nvPr/>
            </p:nvSpPr>
            <p:spPr>
              <a:xfrm>
                <a:off x="4535110" y="4973818"/>
                <a:ext cx="2341747" cy="646331"/>
              </a:xfrm>
              <a:prstGeom prst="rect">
                <a:avLst/>
              </a:prstGeom>
              <a:noFill/>
            </p:spPr>
            <p:txBody>
              <a:bodyPr wrap="square">
                <a:spAutoFit/>
              </a:bodyPr>
              <a:lstStyle/>
              <a:p>
                <a:pPr algn="ctr">
                  <a:lnSpc>
                    <a:spcPct val="100000"/>
                  </a:lnSpc>
                </a:pPr>
                <a:r>
                  <a:rPr lang="en-US" dirty="0">
                    <a:latin typeface="Georgia" panose="02040502050405020303" pitchFamily="18" charset="0"/>
                  </a:rPr>
                  <a:t>Avoid duplication </a:t>
                </a:r>
              </a:p>
              <a:p>
                <a:pPr algn="ctr">
                  <a:lnSpc>
                    <a:spcPct val="100000"/>
                  </a:lnSpc>
                </a:pPr>
                <a:r>
                  <a:rPr lang="en-US" dirty="0">
                    <a:latin typeface="Georgia" panose="02040502050405020303" pitchFamily="18" charset="0"/>
                  </a:rPr>
                  <a:t>of research work</a:t>
                </a:r>
              </a:p>
            </p:txBody>
          </p:sp>
          <p:sp>
            <p:nvSpPr>
              <p:cNvPr id="22" name="TextBox 21">
                <a:extLst>
                  <a:ext uri="{FF2B5EF4-FFF2-40B4-BE49-F238E27FC236}">
                    <a16:creationId xmlns:a16="http://schemas.microsoft.com/office/drawing/2014/main" id="{633140DE-EC32-4434-345E-769232D0AD63}"/>
                  </a:ext>
                </a:extLst>
              </p:cNvPr>
              <p:cNvSpPr txBox="1"/>
              <p:nvPr/>
            </p:nvSpPr>
            <p:spPr>
              <a:xfrm>
                <a:off x="92521" y="4899593"/>
                <a:ext cx="2554624" cy="923330"/>
              </a:xfrm>
              <a:prstGeom prst="rect">
                <a:avLst/>
              </a:prstGeom>
              <a:noFill/>
            </p:spPr>
            <p:txBody>
              <a:bodyPr wrap="square">
                <a:spAutoFit/>
              </a:bodyPr>
              <a:lstStyle/>
              <a:p>
                <a:pPr algn="ctr">
                  <a:lnSpc>
                    <a:spcPct val="100000"/>
                  </a:lnSpc>
                  <a:spcBef>
                    <a:spcPts val="600"/>
                  </a:spcBef>
                  <a:spcAft>
                    <a:spcPts val="600"/>
                  </a:spcAft>
                </a:pPr>
                <a:r>
                  <a:rPr lang="en-US" dirty="0">
                    <a:latin typeface="Georgia" panose="02040502050405020303" pitchFamily="18" charset="0"/>
                  </a:rPr>
                  <a:t>Funding agencies mandatory requirement</a:t>
                </a:r>
                <a:endParaRPr lang="en-US" dirty="0">
                  <a:solidFill>
                    <a:schemeClr val="accent2"/>
                  </a:solidFill>
                  <a:latin typeface="Georgia" panose="02040502050405020303" pitchFamily="18" charset="0"/>
                </a:endParaRPr>
              </a:p>
            </p:txBody>
          </p:sp>
          <p:pic>
            <p:nvPicPr>
              <p:cNvPr id="1026" name="Picture 2" descr="Citation Icons - Free SVG &amp; PNG Citation Images - Noun Project">
                <a:extLst>
                  <a:ext uri="{FF2B5EF4-FFF2-40B4-BE49-F238E27FC236}">
                    <a16:creationId xmlns:a16="http://schemas.microsoft.com/office/drawing/2014/main" id="{E388EA91-C3DB-7FFF-3C55-E769F445C91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71620" y="1613368"/>
                <a:ext cx="1159726" cy="115972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97587121-19A5-E282-1555-80896C4B7C03}"/>
                  </a:ext>
                </a:extLst>
              </p:cNvPr>
              <p:cNvSpPr txBox="1"/>
              <p:nvPr/>
            </p:nvSpPr>
            <p:spPr>
              <a:xfrm>
                <a:off x="9345541" y="2928115"/>
                <a:ext cx="2008887" cy="371142"/>
              </a:xfrm>
              <a:prstGeom prst="rect">
                <a:avLst/>
              </a:prstGeom>
              <a:noFill/>
            </p:spPr>
            <p:txBody>
              <a:bodyPr wrap="square">
                <a:spAutoFit/>
              </a:bodyPr>
              <a:lstStyle/>
              <a:p>
                <a:pPr algn="ctr">
                  <a:lnSpc>
                    <a:spcPct val="100000"/>
                  </a:lnSpc>
                  <a:spcBef>
                    <a:spcPts val="600"/>
                  </a:spcBef>
                  <a:spcAft>
                    <a:spcPts val="600"/>
                  </a:spcAft>
                </a:pPr>
                <a:r>
                  <a:rPr lang="en-US" dirty="0">
                    <a:latin typeface="Georgia" panose="02040502050405020303" pitchFamily="18" charset="0"/>
                  </a:rPr>
                  <a:t>Data Citation</a:t>
                </a:r>
              </a:p>
            </p:txBody>
          </p:sp>
          <p:pic>
            <p:nvPicPr>
              <p:cNvPr id="15" name="Picture 14">
                <a:extLst>
                  <a:ext uri="{FF2B5EF4-FFF2-40B4-BE49-F238E27FC236}">
                    <a16:creationId xmlns:a16="http://schemas.microsoft.com/office/drawing/2014/main" id="{44EFF1A4-03FA-8608-33B4-D2C6132AC9F1}"/>
                  </a:ext>
                </a:extLst>
              </p:cNvPr>
              <p:cNvPicPr>
                <a:picLocks noChangeAspect="1"/>
              </p:cNvPicPr>
              <p:nvPr/>
            </p:nvPicPr>
            <p:blipFill>
              <a:blip r:embed="rId4">
                <a:extLst>
                  <a:ext uri="{BEBA8EAE-BF5A-486C-A8C5-ECC9F3942E4B}">
                    <a14:imgProps xmlns:a14="http://schemas.microsoft.com/office/drawing/2010/main">
                      <a14:imgLayer r:embed="rId5">
                        <a14:imgEffect>
                          <a14:artisticMarker/>
                        </a14:imgEffect>
                        <a14:imgEffect>
                          <a14:saturation sat="0"/>
                        </a14:imgEffect>
                      </a14:imgLayer>
                    </a14:imgProps>
                  </a:ext>
                </a:extLst>
              </a:blip>
              <a:stretch>
                <a:fillRect/>
              </a:stretch>
            </p:blipFill>
            <p:spPr>
              <a:xfrm>
                <a:off x="7239755" y="3690333"/>
                <a:ext cx="1200318" cy="1200318"/>
              </a:xfrm>
              <a:prstGeom prst="rect">
                <a:avLst/>
              </a:prstGeom>
            </p:spPr>
          </p:pic>
          <p:sp>
            <p:nvSpPr>
              <p:cNvPr id="19" name="TextBox 18">
                <a:extLst>
                  <a:ext uri="{FF2B5EF4-FFF2-40B4-BE49-F238E27FC236}">
                    <a16:creationId xmlns:a16="http://schemas.microsoft.com/office/drawing/2014/main" id="{71402BB8-C965-113D-E251-740A55D5F2E0}"/>
                  </a:ext>
                </a:extLst>
              </p:cNvPr>
              <p:cNvSpPr txBox="1"/>
              <p:nvPr/>
            </p:nvSpPr>
            <p:spPr>
              <a:xfrm>
                <a:off x="6916644" y="4973817"/>
                <a:ext cx="2008887" cy="646331"/>
              </a:xfrm>
              <a:prstGeom prst="rect">
                <a:avLst/>
              </a:prstGeom>
              <a:noFill/>
            </p:spPr>
            <p:txBody>
              <a:bodyPr wrap="square">
                <a:spAutoFit/>
              </a:bodyPr>
              <a:lstStyle/>
              <a:p>
                <a:pPr algn="ctr">
                  <a:lnSpc>
                    <a:spcPct val="100000"/>
                  </a:lnSpc>
                  <a:spcBef>
                    <a:spcPts val="600"/>
                  </a:spcBef>
                  <a:spcAft>
                    <a:spcPts val="600"/>
                  </a:spcAft>
                </a:pPr>
                <a:r>
                  <a:rPr lang="en-US" dirty="0">
                    <a:latin typeface="Georgia" panose="02040502050405020303" pitchFamily="18" charset="0"/>
                  </a:rPr>
                  <a:t>Validation of Research Results</a:t>
                </a:r>
              </a:p>
            </p:txBody>
          </p:sp>
          <p:pic>
            <p:nvPicPr>
              <p:cNvPr id="1028" name="Picture 4" descr="High Data Availability Icon Vector Design Stock Vector (Royalty Free)  2257376883 | Shutterstock">
                <a:extLst>
                  <a:ext uri="{FF2B5EF4-FFF2-40B4-BE49-F238E27FC236}">
                    <a16:creationId xmlns:a16="http://schemas.microsoft.com/office/drawing/2014/main" id="{B138D979-9000-A5C7-4F7C-F394CDC1FF46}"/>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saturation sat="33000"/>
                        </a14:imgEffect>
                      </a14:imgLayer>
                    </a14:imgProps>
                  </a:ext>
                  <a:ext uri="{28A0092B-C50C-407E-A947-70E740481C1C}">
                    <a14:useLocalDpi xmlns:a14="http://schemas.microsoft.com/office/drawing/2010/main" val="0"/>
                  </a:ext>
                </a:extLst>
              </a:blip>
              <a:srcRect/>
              <a:stretch>
                <a:fillRect/>
              </a:stretch>
            </p:blipFill>
            <p:spPr bwMode="auto">
              <a:xfrm>
                <a:off x="9553148" y="3631559"/>
                <a:ext cx="1549667" cy="1115442"/>
              </a:xfrm>
              <a:prstGeom prst="rect">
                <a:avLst/>
              </a:prstGeom>
              <a:noFill/>
              <a:extLst>
                <a:ext uri="{909E8E84-426E-40DD-AFC4-6F175D3DCCD1}">
                  <a14:hiddenFill xmlns:a14="http://schemas.microsoft.com/office/drawing/2010/main">
                    <a:solidFill>
                      <a:srgbClr val="FFFFFF"/>
                    </a:solidFill>
                  </a14:hiddenFill>
                </a:ext>
              </a:extLst>
            </p:spPr>
          </p:pic>
          <p:sp>
            <p:nvSpPr>
              <p:cNvPr id="38" name="Graphic 10" descr="Rupee outline">
                <a:extLst>
                  <a:ext uri="{FF2B5EF4-FFF2-40B4-BE49-F238E27FC236}">
                    <a16:creationId xmlns:a16="http://schemas.microsoft.com/office/drawing/2014/main" id="{D3C64B23-B890-FD70-CD23-385C433D9E7A}"/>
                  </a:ext>
                </a:extLst>
              </p:cNvPr>
              <p:cNvSpPr/>
              <p:nvPr/>
            </p:nvSpPr>
            <p:spPr>
              <a:xfrm>
                <a:off x="1151408" y="3988715"/>
                <a:ext cx="629622" cy="834327"/>
              </a:xfrm>
              <a:custGeom>
                <a:avLst/>
                <a:gdLst>
                  <a:gd name="connsiteX0" fmla="*/ 0 w 629622"/>
                  <a:gd name="connsiteY0" fmla="*/ 431898 h 834327"/>
                  <a:gd name="connsiteX1" fmla="*/ 402430 w 629622"/>
                  <a:gd name="connsiteY1" fmla="*/ 834328 h 834327"/>
                  <a:gd name="connsiteX2" fmla="*/ 418328 w 629622"/>
                  <a:gd name="connsiteY2" fmla="*/ 818430 h 834327"/>
                  <a:gd name="connsiteX3" fmla="*/ 27332 w 629622"/>
                  <a:gd name="connsiteY3" fmla="*/ 427435 h 834327"/>
                  <a:gd name="connsiteX4" fmla="*/ 27411 w 629622"/>
                  <a:gd name="connsiteY4" fmla="*/ 427244 h 834327"/>
                  <a:gd name="connsiteX5" fmla="*/ 192260 w 629622"/>
                  <a:gd name="connsiteY5" fmla="*/ 427244 h 834327"/>
                  <a:gd name="connsiteX6" fmla="*/ 404240 w 629622"/>
                  <a:gd name="connsiteY6" fmla="*/ 224865 h 834327"/>
                  <a:gd name="connsiteX7" fmla="*/ 629622 w 629622"/>
                  <a:gd name="connsiteY7" fmla="*/ 224865 h 834327"/>
                  <a:gd name="connsiteX8" fmla="*/ 629622 w 629622"/>
                  <a:gd name="connsiteY8" fmla="*/ 202379 h 834327"/>
                  <a:gd name="connsiteX9" fmla="*/ 404240 w 629622"/>
                  <a:gd name="connsiteY9" fmla="*/ 202379 h 834327"/>
                  <a:gd name="connsiteX10" fmla="*/ 286838 w 629622"/>
                  <a:gd name="connsiteY10" fmla="*/ 22487 h 834327"/>
                  <a:gd name="connsiteX11" fmla="*/ 629622 w 629622"/>
                  <a:gd name="connsiteY11" fmla="*/ 22487 h 834327"/>
                  <a:gd name="connsiteX12" fmla="*/ 629622 w 629622"/>
                  <a:gd name="connsiteY12" fmla="*/ 0 h 834327"/>
                  <a:gd name="connsiteX13" fmla="*/ 0 w 629622"/>
                  <a:gd name="connsiteY13" fmla="*/ 0 h 834327"/>
                  <a:gd name="connsiteX14" fmla="*/ 0 w 629622"/>
                  <a:gd name="connsiteY14" fmla="*/ 22487 h 834327"/>
                  <a:gd name="connsiteX15" fmla="*/ 192260 w 629622"/>
                  <a:gd name="connsiteY15" fmla="*/ 22487 h 834327"/>
                  <a:gd name="connsiteX16" fmla="*/ 381753 w 629622"/>
                  <a:gd name="connsiteY16" fmla="*/ 202379 h 834327"/>
                  <a:gd name="connsiteX17" fmla="*/ 0 w 629622"/>
                  <a:gd name="connsiteY17" fmla="*/ 202379 h 834327"/>
                  <a:gd name="connsiteX18" fmla="*/ 0 w 629622"/>
                  <a:gd name="connsiteY18" fmla="*/ 224865 h 834327"/>
                  <a:gd name="connsiteX19" fmla="*/ 381753 w 629622"/>
                  <a:gd name="connsiteY19" fmla="*/ 224865 h 834327"/>
                  <a:gd name="connsiteX20" fmla="*/ 192260 w 629622"/>
                  <a:gd name="connsiteY20" fmla="*/ 404757 h 834327"/>
                  <a:gd name="connsiteX21" fmla="*/ 0 w 629622"/>
                  <a:gd name="connsiteY21" fmla="*/ 404757 h 834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629622" h="834327">
                    <a:moveTo>
                      <a:pt x="0" y="431898"/>
                    </a:moveTo>
                    <a:lnTo>
                      <a:pt x="402430" y="834328"/>
                    </a:lnTo>
                    <a:lnTo>
                      <a:pt x="418328" y="818430"/>
                    </a:lnTo>
                    <a:lnTo>
                      <a:pt x="27332" y="427435"/>
                    </a:lnTo>
                    <a:cubicBezTo>
                      <a:pt x="27231" y="427333"/>
                      <a:pt x="27265" y="427244"/>
                      <a:pt x="27411" y="427244"/>
                    </a:cubicBezTo>
                    <a:lnTo>
                      <a:pt x="192260" y="427244"/>
                    </a:lnTo>
                    <a:cubicBezTo>
                      <a:pt x="305565" y="427062"/>
                      <a:pt x="398810" y="338040"/>
                      <a:pt x="404240" y="224865"/>
                    </a:cubicBezTo>
                    <a:lnTo>
                      <a:pt x="629622" y="224865"/>
                    </a:lnTo>
                    <a:lnTo>
                      <a:pt x="629622" y="202379"/>
                    </a:lnTo>
                    <a:lnTo>
                      <a:pt x="404240" y="202379"/>
                    </a:lnTo>
                    <a:cubicBezTo>
                      <a:pt x="400527" y="125593"/>
                      <a:pt x="355631" y="56800"/>
                      <a:pt x="286838" y="22487"/>
                    </a:cubicBezTo>
                    <a:lnTo>
                      <a:pt x="629622" y="22487"/>
                    </a:lnTo>
                    <a:lnTo>
                      <a:pt x="629622" y="0"/>
                    </a:lnTo>
                    <a:lnTo>
                      <a:pt x="0" y="0"/>
                    </a:lnTo>
                    <a:lnTo>
                      <a:pt x="0" y="22487"/>
                    </a:lnTo>
                    <a:lnTo>
                      <a:pt x="192260" y="22487"/>
                    </a:lnTo>
                    <a:cubicBezTo>
                      <a:pt x="293159" y="22652"/>
                      <a:pt x="376346" y="101624"/>
                      <a:pt x="381753" y="202379"/>
                    </a:cubicBezTo>
                    <a:lnTo>
                      <a:pt x="0" y="202379"/>
                    </a:lnTo>
                    <a:lnTo>
                      <a:pt x="0" y="224865"/>
                    </a:lnTo>
                    <a:lnTo>
                      <a:pt x="381753" y="224865"/>
                    </a:lnTo>
                    <a:cubicBezTo>
                      <a:pt x="376346" y="325619"/>
                      <a:pt x="293159" y="404592"/>
                      <a:pt x="192260" y="404757"/>
                    </a:cubicBezTo>
                    <a:lnTo>
                      <a:pt x="0" y="404757"/>
                    </a:lnTo>
                    <a:close/>
                  </a:path>
                </a:pathLst>
              </a:custGeom>
              <a:solidFill>
                <a:srgbClr val="000000"/>
              </a:solidFill>
              <a:ln w="11212" cap="flat">
                <a:noFill/>
                <a:prstDash val="solid"/>
                <a:miter/>
              </a:ln>
            </p:spPr>
            <p:txBody>
              <a:bodyPr rtlCol="0" anchor="ctr"/>
              <a:lstStyle/>
              <a:p>
                <a:endParaRPr lang="en-IN">
                  <a:latin typeface="Georgia" panose="02040502050405020303" pitchFamily="18" charset="0"/>
                </a:endParaRPr>
              </a:p>
            </p:txBody>
          </p:sp>
        </p:grpSp>
      </p:grpSp>
    </p:spTree>
    <p:extLst>
      <p:ext uri="{BB962C8B-B14F-4D97-AF65-F5344CB8AC3E}">
        <p14:creationId xmlns:p14="http://schemas.microsoft.com/office/powerpoint/2010/main" val="254056120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B3DB92-035F-58A2-6B0D-B98FCB056C0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FA11DE1-781A-C3F2-6438-A00ABDB50B0D}"/>
              </a:ext>
            </a:extLst>
          </p:cNvPr>
          <p:cNvSpPr>
            <a:spLocks noGrp="1"/>
          </p:cNvSpPr>
          <p:nvPr>
            <p:ph type="title"/>
          </p:nvPr>
        </p:nvSpPr>
        <p:spPr>
          <a:xfrm>
            <a:off x="581192" y="702156"/>
            <a:ext cx="11029616" cy="693427"/>
          </a:xfrm>
        </p:spPr>
        <p:txBody>
          <a:bodyPr anchor="t"/>
          <a:lstStyle/>
          <a:p>
            <a:r>
              <a:rPr lang="en-US" b="1" cap="none" dirty="0">
                <a:solidFill>
                  <a:srgbClr val="0070C0"/>
                </a:solidFill>
                <a:latin typeface="Georgia" panose="02040502050405020303" pitchFamily="18" charset="0"/>
              </a:rPr>
              <a:t>Building a Trustworthy Research Data Repository</a:t>
            </a:r>
          </a:p>
        </p:txBody>
      </p:sp>
      <p:sp>
        <p:nvSpPr>
          <p:cNvPr id="3" name="Content Placeholder 2">
            <a:extLst>
              <a:ext uri="{FF2B5EF4-FFF2-40B4-BE49-F238E27FC236}">
                <a16:creationId xmlns:a16="http://schemas.microsoft.com/office/drawing/2014/main" id="{3B783027-57E2-9A4F-D344-32688EA4BFFB}"/>
              </a:ext>
            </a:extLst>
          </p:cNvPr>
          <p:cNvSpPr>
            <a:spLocks noGrp="1"/>
          </p:cNvSpPr>
          <p:nvPr>
            <p:ph idx="1"/>
          </p:nvPr>
        </p:nvSpPr>
        <p:spPr>
          <a:xfrm>
            <a:off x="499534" y="1239309"/>
            <a:ext cx="11308644" cy="5310188"/>
          </a:xfrm>
        </p:spPr>
        <p:txBody>
          <a:bodyPr>
            <a:noAutofit/>
          </a:bodyPr>
          <a:lstStyle/>
          <a:p>
            <a:pPr marL="285750" indent="-285750" algn="just">
              <a:lnSpc>
                <a:spcPct val="100000"/>
              </a:lnSpc>
            </a:pPr>
            <a:r>
              <a:rPr lang="en-US" sz="2400" dirty="0">
                <a:latin typeface="Georgia" panose="02040502050405020303" pitchFamily="18" charset="0"/>
              </a:rPr>
              <a:t>A data repository (also referred to as a research data repository) is a searchable interface that allows the storage, management, maintenance, and curation of data.</a:t>
            </a:r>
          </a:p>
          <a:p>
            <a:pPr marL="285750" indent="-285750" algn="just">
              <a:lnSpc>
                <a:spcPct val="100000"/>
              </a:lnSpc>
            </a:pPr>
            <a:r>
              <a:rPr lang="en-US" sz="2400" dirty="0">
                <a:latin typeface="Georgia" panose="02040502050405020303" pitchFamily="18" charset="0"/>
              </a:rPr>
              <a:t>Data repositories are tools for sharing and preserving research data.</a:t>
            </a:r>
          </a:p>
          <a:p>
            <a:pPr marL="285750" indent="-285750" algn="just">
              <a:lnSpc>
                <a:spcPct val="100000"/>
              </a:lnSpc>
            </a:pPr>
            <a:r>
              <a:rPr lang="en-US" sz="2400" b="0" i="0" dirty="0">
                <a:solidFill>
                  <a:srgbClr val="000000"/>
                </a:solidFill>
                <a:effectLst/>
                <a:latin typeface="Georgia" panose="02040502050405020303" pitchFamily="18" charset="0"/>
              </a:rPr>
              <a:t>Provides a platform for the data to be accessible, discoverable and citable.</a:t>
            </a:r>
          </a:p>
          <a:p>
            <a:pPr marL="285750" indent="-285750" algn="just">
              <a:lnSpc>
                <a:spcPct val="100000"/>
              </a:lnSpc>
            </a:pPr>
            <a:r>
              <a:rPr lang="en-US" sz="2400" b="0" i="0" dirty="0">
                <a:solidFill>
                  <a:srgbClr val="000000"/>
                </a:solidFill>
                <a:effectLst/>
                <a:latin typeface="Georgia" panose="02040502050405020303" pitchFamily="18" charset="0"/>
              </a:rPr>
              <a:t>Provide long-term access to Research Data.</a:t>
            </a:r>
          </a:p>
          <a:p>
            <a:pPr marL="285750" indent="-285750" algn="just">
              <a:lnSpc>
                <a:spcPct val="100000"/>
              </a:lnSpc>
            </a:pPr>
            <a:r>
              <a:rPr lang="en-US" sz="2400" dirty="0">
                <a:latin typeface="Georgia" panose="02040502050405020303" pitchFamily="18" charset="0"/>
              </a:rPr>
              <a:t>A repository contains data sets and their description (metadata).</a:t>
            </a:r>
          </a:p>
          <a:p>
            <a:pPr marL="285750" indent="-285750" algn="just">
              <a:lnSpc>
                <a:spcPct val="100000"/>
              </a:lnSpc>
            </a:pPr>
            <a:r>
              <a:rPr lang="en-US" sz="2400" dirty="0">
                <a:latin typeface="Georgia" panose="02040502050405020303" pitchFamily="18" charset="0"/>
              </a:rPr>
              <a:t>A data repository is a system or service where researchers can deposit their research data.</a:t>
            </a:r>
          </a:p>
          <a:p>
            <a:pPr marL="285750" indent="-285750" algn="just">
              <a:lnSpc>
                <a:spcPct val="100000"/>
              </a:lnSpc>
            </a:pPr>
            <a:r>
              <a:rPr lang="en-US" sz="2400" dirty="0">
                <a:latin typeface="Georgia" panose="02040502050405020303" pitchFamily="18" charset="0"/>
              </a:rPr>
              <a:t>It provides embargo arrangements to control data access</a:t>
            </a:r>
          </a:p>
          <a:p>
            <a:pPr marL="285750" indent="-285750" algn="just">
              <a:lnSpc>
                <a:spcPct val="100000"/>
              </a:lnSpc>
            </a:pPr>
            <a:r>
              <a:rPr lang="en-US" sz="2400" dirty="0">
                <a:latin typeface="Georgia" panose="02040502050405020303" pitchFamily="18" charset="0"/>
              </a:rPr>
              <a:t>Repositories may be called data centres, data archives, or scientific databases.</a:t>
            </a:r>
            <a:endParaRPr lang="en-IN" sz="2400" dirty="0">
              <a:latin typeface="Georgia" panose="02040502050405020303" pitchFamily="18" charset="0"/>
            </a:endParaRPr>
          </a:p>
        </p:txBody>
      </p:sp>
    </p:spTree>
    <p:extLst>
      <p:ext uri="{BB962C8B-B14F-4D97-AF65-F5344CB8AC3E}">
        <p14:creationId xmlns:p14="http://schemas.microsoft.com/office/powerpoint/2010/main" val="207563989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30EF12-5EA5-AA5A-579B-D5DF2A5D185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3E2C686-5065-D63A-8B2A-25758775FA34}"/>
              </a:ext>
            </a:extLst>
          </p:cNvPr>
          <p:cNvSpPr>
            <a:spLocks noGrp="1"/>
          </p:cNvSpPr>
          <p:nvPr>
            <p:ph type="title"/>
          </p:nvPr>
        </p:nvSpPr>
        <p:spPr>
          <a:xfrm>
            <a:off x="581192" y="702156"/>
            <a:ext cx="11029616" cy="693427"/>
          </a:xfrm>
        </p:spPr>
        <p:txBody>
          <a:bodyPr anchor="t"/>
          <a:lstStyle/>
          <a:p>
            <a:r>
              <a:rPr lang="en-US" b="1" cap="none" dirty="0">
                <a:solidFill>
                  <a:srgbClr val="0070C0"/>
                </a:solidFill>
                <a:latin typeface="Georgia" panose="02040502050405020303" pitchFamily="18" charset="0"/>
              </a:rPr>
              <a:t>TRUST Principles for Data Repositories</a:t>
            </a:r>
          </a:p>
        </p:txBody>
      </p:sp>
      <p:pic>
        <p:nvPicPr>
          <p:cNvPr id="3" name="Picture 2" descr="Figure 1">
            <a:extLst>
              <a:ext uri="{FF2B5EF4-FFF2-40B4-BE49-F238E27FC236}">
                <a16:creationId xmlns:a16="http://schemas.microsoft.com/office/drawing/2014/main" id="{2F01C2D3-9538-8868-676E-5DF941F8002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0622" y="1228168"/>
            <a:ext cx="11898489" cy="5368222"/>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D4ABB2B4-0883-4005-6A3F-4B6FA2CC95FF}"/>
              </a:ext>
            </a:extLst>
          </p:cNvPr>
          <p:cNvSpPr txBox="1"/>
          <p:nvPr/>
        </p:nvSpPr>
        <p:spPr>
          <a:xfrm>
            <a:off x="237980" y="6616750"/>
            <a:ext cx="11841728" cy="261610"/>
          </a:xfrm>
          <a:prstGeom prst="rect">
            <a:avLst/>
          </a:prstGeom>
          <a:noFill/>
        </p:spPr>
        <p:txBody>
          <a:bodyPr wrap="square">
            <a:spAutoFit/>
          </a:bodyPr>
          <a:lstStyle/>
          <a:p>
            <a:r>
              <a:rPr lang="en-IN" sz="1100" b="1"/>
              <a:t>Source</a:t>
            </a:r>
            <a:r>
              <a:rPr lang="en-IN" sz="1100"/>
              <a:t>: Pampel H, Vierkant P, Scholze F, Bertelmann R, Kindling M, et al. (2013) Making Research Data Repositories Visible: The re3data.org Registry. </a:t>
            </a:r>
            <a:r>
              <a:rPr lang="en-IN" sz="1100" i="1"/>
              <a:t>PLoS ONE</a:t>
            </a:r>
            <a:r>
              <a:rPr lang="en-IN" sz="1100"/>
              <a:t> 8(11): e78080.       </a:t>
            </a:r>
            <a:endParaRPr lang="en-IN" sz="1100" dirty="0"/>
          </a:p>
        </p:txBody>
      </p:sp>
    </p:spTree>
    <p:extLst>
      <p:ext uri="{BB962C8B-B14F-4D97-AF65-F5344CB8AC3E}">
        <p14:creationId xmlns:p14="http://schemas.microsoft.com/office/powerpoint/2010/main" val="105356517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DAC9BB-5B3F-FF38-1C95-A51F4FF70F41}"/>
              </a:ext>
            </a:extLst>
          </p:cNvPr>
          <p:cNvSpPr>
            <a:spLocks noGrp="1"/>
          </p:cNvSpPr>
          <p:nvPr>
            <p:ph type="title"/>
          </p:nvPr>
        </p:nvSpPr>
        <p:spPr>
          <a:xfrm>
            <a:off x="581192" y="702156"/>
            <a:ext cx="11029616" cy="693427"/>
          </a:xfrm>
        </p:spPr>
        <p:txBody>
          <a:bodyPr anchor="t"/>
          <a:lstStyle/>
          <a:p>
            <a:r>
              <a:rPr lang="en-US" sz="2800" b="1" cap="none" dirty="0">
                <a:solidFill>
                  <a:srgbClr val="0070C0"/>
                </a:solidFill>
                <a:latin typeface="Georgia" panose="02040502050405020303" pitchFamily="18" charset="0"/>
              </a:rPr>
              <a:t>Open Science for the People, Planet &amp; Prosperity</a:t>
            </a:r>
            <a:endParaRPr lang="en-IN" b="1" cap="none" dirty="0">
              <a:solidFill>
                <a:srgbClr val="0070C0"/>
              </a:solidFill>
              <a:latin typeface="Georgia" panose="02040502050405020303" pitchFamily="18" charset="0"/>
            </a:endParaRPr>
          </a:p>
        </p:txBody>
      </p:sp>
      <p:pic>
        <p:nvPicPr>
          <p:cNvPr id="4" name="object 3">
            <a:extLst>
              <a:ext uri="{FF2B5EF4-FFF2-40B4-BE49-F238E27FC236}">
                <a16:creationId xmlns:a16="http://schemas.microsoft.com/office/drawing/2014/main" id="{975EB851-67C9-A2B9-A4BA-07E22C92DD9B}"/>
              </a:ext>
            </a:extLst>
          </p:cNvPr>
          <p:cNvPicPr/>
          <p:nvPr/>
        </p:nvPicPr>
        <p:blipFill>
          <a:blip r:embed="rId2" cstate="print"/>
          <a:stretch>
            <a:fillRect/>
          </a:stretch>
        </p:blipFill>
        <p:spPr>
          <a:xfrm>
            <a:off x="6481874" y="1472702"/>
            <a:ext cx="5514549" cy="3454856"/>
          </a:xfrm>
          <a:prstGeom prst="rect">
            <a:avLst/>
          </a:prstGeom>
        </p:spPr>
      </p:pic>
      <p:pic>
        <p:nvPicPr>
          <p:cNvPr id="5" name="object 4">
            <a:extLst>
              <a:ext uri="{FF2B5EF4-FFF2-40B4-BE49-F238E27FC236}">
                <a16:creationId xmlns:a16="http://schemas.microsoft.com/office/drawing/2014/main" id="{CF7B9892-73D6-CAEE-68EC-59A882F8F2A1}"/>
              </a:ext>
            </a:extLst>
          </p:cNvPr>
          <p:cNvPicPr/>
          <p:nvPr/>
        </p:nvPicPr>
        <p:blipFill>
          <a:blip r:embed="rId3" cstate="print"/>
          <a:stretch>
            <a:fillRect/>
          </a:stretch>
        </p:blipFill>
        <p:spPr>
          <a:xfrm>
            <a:off x="1377244" y="1219201"/>
            <a:ext cx="4481689" cy="3958266"/>
          </a:xfrm>
          <a:prstGeom prst="rect">
            <a:avLst/>
          </a:prstGeom>
        </p:spPr>
      </p:pic>
      <p:sp>
        <p:nvSpPr>
          <p:cNvPr id="7" name="object 8">
            <a:extLst>
              <a:ext uri="{FF2B5EF4-FFF2-40B4-BE49-F238E27FC236}">
                <a16:creationId xmlns:a16="http://schemas.microsoft.com/office/drawing/2014/main" id="{4EEDA63E-17BA-A9D1-B42C-3447CFAFA1D8}"/>
              </a:ext>
            </a:extLst>
          </p:cNvPr>
          <p:cNvSpPr txBox="1"/>
          <p:nvPr/>
        </p:nvSpPr>
        <p:spPr>
          <a:xfrm>
            <a:off x="6820642" y="5021568"/>
            <a:ext cx="5175781" cy="1578509"/>
          </a:xfrm>
          <a:prstGeom prst="rect">
            <a:avLst/>
          </a:prstGeom>
          <a:solidFill>
            <a:schemeClr val="accent5">
              <a:lumMod val="20000"/>
              <a:lumOff val="80000"/>
            </a:schemeClr>
          </a:solidFill>
          <a:ln w="6350">
            <a:solidFill>
              <a:schemeClr val="bg2">
                <a:lumMod val="90000"/>
              </a:schemeClr>
            </a:solidFill>
          </a:ln>
        </p:spPr>
        <p:txBody>
          <a:bodyPr vert="horz" wrap="square" lIns="0" tIns="15875" rIns="0" bIns="0" rtlCol="0">
            <a:spAutoFit/>
          </a:bodyPr>
          <a:lstStyle/>
          <a:p>
            <a:pPr marL="92075" marR="111125" algn="just">
              <a:lnSpc>
                <a:spcPct val="107000"/>
              </a:lnSpc>
              <a:spcBef>
                <a:spcPts val="125"/>
              </a:spcBef>
            </a:pPr>
            <a:r>
              <a:rPr sz="1600" dirty="0">
                <a:latin typeface="Georgia" panose="02040502050405020303" pitchFamily="18" charset="0"/>
                <a:cs typeface="Calibri"/>
              </a:rPr>
              <a:t>By</a:t>
            </a:r>
            <a:r>
              <a:rPr sz="1600" spc="-75" dirty="0">
                <a:latin typeface="Georgia" panose="02040502050405020303" pitchFamily="18" charset="0"/>
                <a:cs typeface="Calibri"/>
              </a:rPr>
              <a:t> </a:t>
            </a:r>
            <a:r>
              <a:rPr sz="1600" dirty="0">
                <a:latin typeface="Georgia" panose="02040502050405020303" pitchFamily="18" charset="0"/>
                <a:cs typeface="Calibri"/>
              </a:rPr>
              <a:t>making</a:t>
            </a:r>
            <a:r>
              <a:rPr sz="1600" spc="-50" dirty="0">
                <a:latin typeface="Georgia" panose="02040502050405020303" pitchFamily="18" charset="0"/>
                <a:cs typeface="Calibri"/>
              </a:rPr>
              <a:t> </a:t>
            </a:r>
            <a:r>
              <a:rPr sz="1600" dirty="0">
                <a:latin typeface="Georgia" panose="02040502050405020303" pitchFamily="18" charset="0"/>
                <a:cs typeface="Calibri"/>
              </a:rPr>
              <a:t>science</a:t>
            </a:r>
            <a:r>
              <a:rPr sz="1600" spc="-60" dirty="0">
                <a:latin typeface="Georgia" panose="02040502050405020303" pitchFamily="18" charset="0"/>
                <a:cs typeface="Calibri"/>
              </a:rPr>
              <a:t> </a:t>
            </a:r>
            <a:r>
              <a:rPr sz="1600" dirty="0">
                <a:latin typeface="Georgia" panose="02040502050405020303" pitchFamily="18" charset="0"/>
                <a:cs typeface="Calibri"/>
              </a:rPr>
              <a:t>more</a:t>
            </a:r>
            <a:r>
              <a:rPr sz="1600" spc="-55" dirty="0">
                <a:latin typeface="Georgia" panose="02040502050405020303" pitchFamily="18" charset="0"/>
                <a:cs typeface="Calibri"/>
              </a:rPr>
              <a:t> </a:t>
            </a:r>
            <a:r>
              <a:rPr sz="1600" dirty="0">
                <a:latin typeface="Georgia" panose="02040502050405020303" pitchFamily="18" charset="0"/>
                <a:cs typeface="Calibri"/>
              </a:rPr>
              <a:t>connected</a:t>
            </a:r>
            <a:r>
              <a:rPr sz="1600" spc="-70" dirty="0">
                <a:latin typeface="Georgia" panose="02040502050405020303" pitchFamily="18" charset="0"/>
                <a:cs typeface="Calibri"/>
              </a:rPr>
              <a:t> </a:t>
            </a:r>
            <a:r>
              <a:rPr sz="1600" spc="-25" dirty="0">
                <a:latin typeface="Georgia" panose="02040502050405020303" pitchFamily="18" charset="0"/>
                <a:cs typeface="Calibri"/>
              </a:rPr>
              <a:t>to </a:t>
            </a:r>
            <a:r>
              <a:rPr sz="1600" dirty="0">
                <a:latin typeface="Georgia" panose="02040502050405020303" pitchFamily="18" charset="0"/>
                <a:cs typeface="Calibri"/>
              </a:rPr>
              <a:t>societal</a:t>
            </a:r>
            <a:r>
              <a:rPr sz="1600" spc="-40" dirty="0">
                <a:latin typeface="Georgia" panose="02040502050405020303" pitchFamily="18" charset="0"/>
                <a:cs typeface="Calibri"/>
              </a:rPr>
              <a:t> </a:t>
            </a:r>
            <a:r>
              <a:rPr sz="1600" dirty="0">
                <a:latin typeface="Georgia" panose="02040502050405020303" pitchFamily="18" charset="0"/>
                <a:cs typeface="Calibri"/>
              </a:rPr>
              <a:t>needs</a:t>
            </a:r>
            <a:r>
              <a:rPr sz="1600" spc="-55" dirty="0">
                <a:latin typeface="Georgia" panose="02040502050405020303" pitchFamily="18" charset="0"/>
                <a:cs typeface="Calibri"/>
              </a:rPr>
              <a:t> </a:t>
            </a:r>
            <a:r>
              <a:rPr sz="1600" dirty="0">
                <a:latin typeface="Georgia" panose="02040502050405020303" pitchFamily="18" charset="0"/>
                <a:cs typeface="Calibri"/>
              </a:rPr>
              <a:t>and</a:t>
            </a:r>
            <a:r>
              <a:rPr sz="1600" spc="-50" dirty="0">
                <a:latin typeface="Georgia" panose="02040502050405020303" pitchFamily="18" charset="0"/>
                <a:cs typeface="Calibri"/>
              </a:rPr>
              <a:t> </a:t>
            </a:r>
            <a:r>
              <a:rPr sz="1600" dirty="0">
                <a:latin typeface="Georgia" panose="02040502050405020303" pitchFamily="18" charset="0"/>
                <a:cs typeface="Calibri"/>
              </a:rPr>
              <a:t>by</a:t>
            </a:r>
            <a:r>
              <a:rPr sz="1600" spc="-65" dirty="0">
                <a:latin typeface="Georgia" panose="02040502050405020303" pitchFamily="18" charset="0"/>
                <a:cs typeface="Calibri"/>
              </a:rPr>
              <a:t> </a:t>
            </a:r>
            <a:r>
              <a:rPr sz="1600" dirty="0">
                <a:latin typeface="Georgia" panose="02040502050405020303" pitchFamily="18" charset="0"/>
                <a:cs typeface="Calibri"/>
              </a:rPr>
              <a:t>promoting</a:t>
            </a:r>
            <a:r>
              <a:rPr sz="1600" spc="-55" dirty="0">
                <a:latin typeface="Georgia" panose="02040502050405020303" pitchFamily="18" charset="0"/>
                <a:cs typeface="Calibri"/>
              </a:rPr>
              <a:t> </a:t>
            </a:r>
            <a:r>
              <a:rPr sz="1600" spc="-10" dirty="0">
                <a:latin typeface="Georgia" panose="02040502050405020303" pitchFamily="18" charset="0"/>
                <a:cs typeface="Calibri"/>
              </a:rPr>
              <a:t>equal </a:t>
            </a:r>
            <a:r>
              <a:rPr sz="1600" dirty="0">
                <a:latin typeface="Georgia" panose="02040502050405020303" pitchFamily="18" charset="0"/>
                <a:cs typeface="Calibri"/>
              </a:rPr>
              <a:t>opportunities</a:t>
            </a:r>
            <a:r>
              <a:rPr sz="1600" spc="-65" dirty="0">
                <a:latin typeface="Georgia" panose="02040502050405020303" pitchFamily="18" charset="0"/>
                <a:cs typeface="Calibri"/>
              </a:rPr>
              <a:t> </a:t>
            </a:r>
            <a:r>
              <a:rPr sz="1600" dirty="0">
                <a:latin typeface="Georgia" panose="02040502050405020303" pitchFamily="18" charset="0"/>
                <a:cs typeface="Calibri"/>
              </a:rPr>
              <a:t>for</a:t>
            </a:r>
            <a:r>
              <a:rPr sz="1600" spc="-60" dirty="0">
                <a:latin typeface="Georgia" panose="02040502050405020303" pitchFamily="18" charset="0"/>
                <a:cs typeface="Calibri"/>
              </a:rPr>
              <a:t> </a:t>
            </a:r>
            <a:r>
              <a:rPr sz="1600" dirty="0">
                <a:latin typeface="Georgia" panose="02040502050405020303" pitchFamily="18" charset="0"/>
                <a:cs typeface="Calibri"/>
              </a:rPr>
              <a:t>all</a:t>
            </a:r>
            <a:r>
              <a:rPr sz="1600" spc="-40" dirty="0">
                <a:latin typeface="Georgia" panose="02040502050405020303" pitchFamily="18" charset="0"/>
                <a:cs typeface="Calibri"/>
              </a:rPr>
              <a:t> </a:t>
            </a:r>
            <a:r>
              <a:rPr sz="1600" spc="-10" dirty="0">
                <a:latin typeface="Georgia" panose="02040502050405020303" pitchFamily="18" charset="0"/>
                <a:cs typeface="Calibri"/>
              </a:rPr>
              <a:t>(scientists,</a:t>
            </a:r>
            <a:r>
              <a:rPr sz="1600" spc="-15" dirty="0">
                <a:latin typeface="Georgia" panose="02040502050405020303" pitchFamily="18" charset="0"/>
                <a:cs typeface="Calibri"/>
              </a:rPr>
              <a:t> </a:t>
            </a:r>
            <a:r>
              <a:rPr sz="1600" spc="-10" dirty="0">
                <a:latin typeface="Georgia" panose="02040502050405020303" pitchFamily="18" charset="0"/>
                <a:cs typeface="Calibri"/>
              </a:rPr>
              <a:t>policy- makers</a:t>
            </a:r>
            <a:r>
              <a:rPr sz="1600" spc="-35" dirty="0">
                <a:latin typeface="Georgia" panose="02040502050405020303" pitchFamily="18" charset="0"/>
                <a:cs typeface="Calibri"/>
              </a:rPr>
              <a:t> </a:t>
            </a:r>
            <a:r>
              <a:rPr sz="1600" dirty="0">
                <a:latin typeface="Georgia" panose="02040502050405020303" pitchFamily="18" charset="0"/>
                <a:cs typeface="Calibri"/>
              </a:rPr>
              <a:t>and</a:t>
            </a:r>
            <a:r>
              <a:rPr sz="1600" spc="-45" dirty="0">
                <a:latin typeface="Georgia" panose="02040502050405020303" pitchFamily="18" charset="0"/>
                <a:cs typeface="Calibri"/>
              </a:rPr>
              <a:t> </a:t>
            </a:r>
            <a:r>
              <a:rPr sz="1600" spc="-10" dirty="0">
                <a:latin typeface="Georgia" panose="02040502050405020303" pitchFamily="18" charset="0"/>
                <a:cs typeface="Calibri"/>
              </a:rPr>
              <a:t>citizens),</a:t>
            </a:r>
            <a:r>
              <a:rPr sz="1600" spc="-25" dirty="0">
                <a:latin typeface="Georgia" panose="02040502050405020303" pitchFamily="18" charset="0"/>
                <a:cs typeface="Calibri"/>
              </a:rPr>
              <a:t> </a:t>
            </a:r>
            <a:r>
              <a:rPr sz="1600" dirty="0">
                <a:latin typeface="Georgia" panose="02040502050405020303" pitchFamily="18" charset="0"/>
                <a:cs typeface="Calibri"/>
              </a:rPr>
              <a:t>Open</a:t>
            </a:r>
            <a:r>
              <a:rPr sz="1600" spc="-60" dirty="0">
                <a:latin typeface="Georgia" panose="02040502050405020303" pitchFamily="18" charset="0"/>
                <a:cs typeface="Calibri"/>
              </a:rPr>
              <a:t> </a:t>
            </a:r>
            <a:r>
              <a:rPr sz="1600" dirty="0">
                <a:latin typeface="Georgia" panose="02040502050405020303" pitchFamily="18" charset="0"/>
                <a:cs typeface="Calibri"/>
              </a:rPr>
              <a:t>Science</a:t>
            </a:r>
            <a:r>
              <a:rPr sz="1600" spc="-40" dirty="0">
                <a:latin typeface="Georgia" panose="02040502050405020303" pitchFamily="18" charset="0"/>
                <a:cs typeface="Calibri"/>
              </a:rPr>
              <a:t> </a:t>
            </a:r>
            <a:r>
              <a:rPr sz="1600" spc="-25" dirty="0">
                <a:latin typeface="Georgia" panose="02040502050405020303" pitchFamily="18" charset="0"/>
                <a:cs typeface="Calibri"/>
              </a:rPr>
              <a:t>can </a:t>
            </a:r>
            <a:r>
              <a:rPr sz="1600" dirty="0">
                <a:latin typeface="Georgia" panose="02040502050405020303" pitchFamily="18" charset="0"/>
                <a:cs typeface="Calibri"/>
              </a:rPr>
              <a:t>be</a:t>
            </a:r>
            <a:r>
              <a:rPr sz="1600" spc="-30" dirty="0">
                <a:latin typeface="Georgia" panose="02040502050405020303" pitchFamily="18" charset="0"/>
                <a:cs typeface="Calibri"/>
              </a:rPr>
              <a:t> </a:t>
            </a:r>
            <a:r>
              <a:rPr sz="1600" dirty="0">
                <a:latin typeface="Georgia" panose="02040502050405020303" pitchFamily="18" charset="0"/>
                <a:cs typeface="Calibri"/>
              </a:rPr>
              <a:t>a</a:t>
            </a:r>
            <a:r>
              <a:rPr sz="1600" spc="-20" dirty="0">
                <a:latin typeface="Georgia" panose="02040502050405020303" pitchFamily="18" charset="0"/>
                <a:cs typeface="Calibri"/>
              </a:rPr>
              <a:t> </a:t>
            </a:r>
            <a:r>
              <a:rPr sz="1600" dirty="0">
                <a:latin typeface="Georgia" panose="02040502050405020303" pitchFamily="18" charset="0"/>
                <a:cs typeface="Calibri"/>
              </a:rPr>
              <a:t>true</a:t>
            </a:r>
            <a:r>
              <a:rPr sz="1600" spc="-15" dirty="0">
                <a:latin typeface="Georgia" panose="02040502050405020303" pitchFamily="18" charset="0"/>
                <a:cs typeface="Calibri"/>
              </a:rPr>
              <a:t> </a:t>
            </a:r>
            <a:r>
              <a:rPr sz="1600" spc="-20" dirty="0">
                <a:latin typeface="Georgia" panose="02040502050405020303" pitchFamily="18" charset="0"/>
                <a:cs typeface="Calibri"/>
              </a:rPr>
              <a:t>game-</a:t>
            </a:r>
            <a:r>
              <a:rPr sz="1600" dirty="0">
                <a:latin typeface="Georgia" panose="02040502050405020303" pitchFamily="18" charset="0"/>
                <a:cs typeface="Calibri"/>
              </a:rPr>
              <a:t>changer</a:t>
            </a:r>
            <a:r>
              <a:rPr sz="1600" spc="-45" dirty="0">
                <a:latin typeface="Georgia" panose="02040502050405020303" pitchFamily="18" charset="0"/>
                <a:cs typeface="Calibri"/>
              </a:rPr>
              <a:t> </a:t>
            </a:r>
            <a:r>
              <a:rPr sz="1600" dirty="0">
                <a:latin typeface="Georgia" panose="02040502050405020303" pitchFamily="18" charset="0"/>
                <a:cs typeface="Calibri"/>
              </a:rPr>
              <a:t>in</a:t>
            </a:r>
            <a:r>
              <a:rPr sz="1600" spc="-25" dirty="0">
                <a:latin typeface="Georgia" panose="02040502050405020303" pitchFamily="18" charset="0"/>
                <a:cs typeface="Calibri"/>
              </a:rPr>
              <a:t> </a:t>
            </a:r>
            <a:r>
              <a:rPr sz="1600" dirty="0">
                <a:latin typeface="Georgia" panose="02040502050405020303" pitchFamily="18" charset="0"/>
                <a:cs typeface="Calibri"/>
              </a:rPr>
              <a:t>bridging</a:t>
            </a:r>
            <a:r>
              <a:rPr sz="1600" spc="-30" dirty="0">
                <a:latin typeface="Georgia" panose="02040502050405020303" pitchFamily="18" charset="0"/>
                <a:cs typeface="Calibri"/>
              </a:rPr>
              <a:t> </a:t>
            </a:r>
            <a:r>
              <a:rPr sz="1600" spc="-25" dirty="0">
                <a:latin typeface="Georgia" panose="02040502050405020303" pitchFamily="18" charset="0"/>
                <a:cs typeface="Calibri"/>
              </a:rPr>
              <a:t>the </a:t>
            </a:r>
            <a:r>
              <a:rPr sz="1600" dirty="0">
                <a:latin typeface="Georgia" panose="02040502050405020303" pitchFamily="18" charset="0"/>
                <a:cs typeface="Calibri"/>
              </a:rPr>
              <a:t>science,</a:t>
            </a:r>
            <a:r>
              <a:rPr sz="1600" spc="-40" dirty="0">
                <a:latin typeface="Georgia" panose="02040502050405020303" pitchFamily="18" charset="0"/>
                <a:cs typeface="Calibri"/>
              </a:rPr>
              <a:t> </a:t>
            </a:r>
            <a:r>
              <a:rPr sz="1600" dirty="0">
                <a:latin typeface="Georgia" panose="02040502050405020303" pitchFamily="18" charset="0"/>
                <a:cs typeface="Calibri"/>
              </a:rPr>
              <a:t>technology</a:t>
            </a:r>
            <a:r>
              <a:rPr sz="1600" spc="-70" dirty="0">
                <a:latin typeface="Georgia" panose="02040502050405020303" pitchFamily="18" charset="0"/>
                <a:cs typeface="Calibri"/>
              </a:rPr>
              <a:t> </a:t>
            </a:r>
            <a:r>
              <a:rPr sz="1600" dirty="0">
                <a:latin typeface="Georgia" panose="02040502050405020303" pitchFamily="18" charset="0"/>
                <a:cs typeface="Calibri"/>
              </a:rPr>
              <a:t>and</a:t>
            </a:r>
            <a:r>
              <a:rPr sz="1600" spc="-50" dirty="0">
                <a:latin typeface="Georgia" panose="02040502050405020303" pitchFamily="18" charset="0"/>
                <a:cs typeface="Calibri"/>
              </a:rPr>
              <a:t> </a:t>
            </a:r>
            <a:r>
              <a:rPr sz="1600" spc="-10" dirty="0">
                <a:latin typeface="Georgia" panose="02040502050405020303" pitchFamily="18" charset="0"/>
                <a:cs typeface="Calibri"/>
              </a:rPr>
              <a:t>innovation</a:t>
            </a:r>
            <a:r>
              <a:rPr sz="1600" spc="-60" dirty="0">
                <a:latin typeface="Georgia" panose="02040502050405020303" pitchFamily="18" charset="0"/>
                <a:cs typeface="Calibri"/>
              </a:rPr>
              <a:t> </a:t>
            </a:r>
            <a:r>
              <a:rPr sz="1600" spc="-20" dirty="0">
                <a:latin typeface="Georgia" panose="02040502050405020303" pitchFamily="18" charset="0"/>
                <a:cs typeface="Calibri"/>
              </a:rPr>
              <a:t>gaps </a:t>
            </a:r>
            <a:r>
              <a:rPr sz="1600" dirty="0">
                <a:latin typeface="Georgia" panose="02040502050405020303" pitchFamily="18" charset="0"/>
                <a:cs typeface="Calibri"/>
              </a:rPr>
              <a:t>between</a:t>
            </a:r>
            <a:r>
              <a:rPr sz="1600" spc="-60" dirty="0">
                <a:latin typeface="Georgia" panose="02040502050405020303" pitchFamily="18" charset="0"/>
                <a:cs typeface="Calibri"/>
              </a:rPr>
              <a:t> </a:t>
            </a:r>
            <a:r>
              <a:rPr sz="1600" dirty="0">
                <a:latin typeface="Georgia" panose="02040502050405020303" pitchFamily="18" charset="0"/>
                <a:cs typeface="Calibri"/>
              </a:rPr>
              <a:t>and</a:t>
            </a:r>
            <a:r>
              <a:rPr sz="1600" spc="-55" dirty="0">
                <a:latin typeface="Georgia" panose="02040502050405020303" pitchFamily="18" charset="0"/>
                <a:cs typeface="Calibri"/>
              </a:rPr>
              <a:t> </a:t>
            </a:r>
            <a:r>
              <a:rPr sz="1600" dirty="0">
                <a:latin typeface="Georgia" panose="02040502050405020303" pitchFamily="18" charset="0"/>
                <a:cs typeface="Calibri"/>
              </a:rPr>
              <a:t>within</a:t>
            </a:r>
            <a:r>
              <a:rPr sz="1600" spc="-60" dirty="0">
                <a:latin typeface="Georgia" panose="02040502050405020303" pitchFamily="18" charset="0"/>
                <a:cs typeface="Calibri"/>
              </a:rPr>
              <a:t> </a:t>
            </a:r>
            <a:r>
              <a:rPr sz="1600" dirty="0">
                <a:latin typeface="Georgia" panose="02040502050405020303" pitchFamily="18" charset="0"/>
                <a:cs typeface="Calibri"/>
              </a:rPr>
              <a:t>countries</a:t>
            </a:r>
            <a:r>
              <a:rPr sz="1600" spc="-55" dirty="0">
                <a:latin typeface="Georgia" panose="02040502050405020303" pitchFamily="18" charset="0"/>
                <a:cs typeface="Calibri"/>
              </a:rPr>
              <a:t> </a:t>
            </a:r>
            <a:r>
              <a:rPr sz="1600" spc="-25" dirty="0">
                <a:latin typeface="Georgia" panose="02040502050405020303" pitchFamily="18" charset="0"/>
                <a:cs typeface="Calibri"/>
              </a:rPr>
              <a:t>and </a:t>
            </a:r>
            <a:r>
              <a:rPr sz="1600" dirty="0">
                <a:latin typeface="Georgia" panose="02040502050405020303" pitchFamily="18" charset="0"/>
                <a:cs typeface="Calibri"/>
              </a:rPr>
              <a:t>fulfilling</a:t>
            </a:r>
            <a:r>
              <a:rPr sz="1600" spc="-30" dirty="0">
                <a:latin typeface="Georgia" panose="02040502050405020303" pitchFamily="18" charset="0"/>
                <a:cs typeface="Calibri"/>
              </a:rPr>
              <a:t> </a:t>
            </a:r>
            <a:r>
              <a:rPr sz="1600" dirty="0">
                <a:latin typeface="Georgia" panose="02040502050405020303" pitchFamily="18" charset="0"/>
                <a:cs typeface="Calibri"/>
              </a:rPr>
              <a:t>the</a:t>
            </a:r>
            <a:r>
              <a:rPr sz="1600" spc="-35" dirty="0">
                <a:latin typeface="Georgia" panose="02040502050405020303" pitchFamily="18" charset="0"/>
                <a:cs typeface="Calibri"/>
              </a:rPr>
              <a:t> </a:t>
            </a:r>
            <a:r>
              <a:rPr sz="1600" dirty="0">
                <a:latin typeface="Georgia" panose="02040502050405020303" pitchFamily="18" charset="0"/>
                <a:cs typeface="Calibri"/>
              </a:rPr>
              <a:t>human</a:t>
            </a:r>
            <a:r>
              <a:rPr sz="1600" spc="-35" dirty="0">
                <a:latin typeface="Georgia" panose="02040502050405020303" pitchFamily="18" charset="0"/>
                <a:cs typeface="Calibri"/>
              </a:rPr>
              <a:t> </a:t>
            </a:r>
            <a:r>
              <a:rPr sz="1600" dirty="0">
                <a:latin typeface="Georgia" panose="02040502050405020303" pitchFamily="18" charset="0"/>
                <a:cs typeface="Calibri"/>
              </a:rPr>
              <a:t>right</a:t>
            </a:r>
            <a:r>
              <a:rPr sz="1600" spc="-40" dirty="0">
                <a:latin typeface="Georgia" panose="02040502050405020303" pitchFamily="18" charset="0"/>
                <a:cs typeface="Calibri"/>
              </a:rPr>
              <a:t> </a:t>
            </a:r>
            <a:r>
              <a:rPr sz="1600" dirty="0">
                <a:latin typeface="Georgia" panose="02040502050405020303" pitchFamily="18" charset="0"/>
                <a:cs typeface="Calibri"/>
              </a:rPr>
              <a:t>to</a:t>
            </a:r>
            <a:r>
              <a:rPr sz="1600" spc="-35" dirty="0">
                <a:latin typeface="Georgia" panose="02040502050405020303" pitchFamily="18" charset="0"/>
                <a:cs typeface="Calibri"/>
              </a:rPr>
              <a:t> </a:t>
            </a:r>
            <a:r>
              <a:rPr sz="1600" spc="-10" dirty="0">
                <a:latin typeface="Georgia" panose="02040502050405020303" pitchFamily="18" charset="0"/>
                <a:cs typeface="Calibri"/>
              </a:rPr>
              <a:t>science.</a:t>
            </a:r>
            <a:endParaRPr sz="1600" dirty="0">
              <a:latin typeface="Georgia" panose="02040502050405020303" pitchFamily="18" charset="0"/>
              <a:cs typeface="Calibri"/>
            </a:endParaRPr>
          </a:p>
        </p:txBody>
      </p:sp>
      <p:sp>
        <p:nvSpPr>
          <p:cNvPr id="9" name="object 12">
            <a:extLst>
              <a:ext uri="{FF2B5EF4-FFF2-40B4-BE49-F238E27FC236}">
                <a16:creationId xmlns:a16="http://schemas.microsoft.com/office/drawing/2014/main" id="{DA113ECF-EECA-6F0A-79CC-95B969586612}"/>
              </a:ext>
            </a:extLst>
          </p:cNvPr>
          <p:cNvSpPr txBox="1"/>
          <p:nvPr/>
        </p:nvSpPr>
        <p:spPr>
          <a:xfrm>
            <a:off x="970845" y="5277783"/>
            <a:ext cx="5514549" cy="878061"/>
          </a:xfrm>
          <a:prstGeom prst="rect">
            <a:avLst/>
          </a:prstGeom>
          <a:solidFill>
            <a:schemeClr val="accent5">
              <a:lumMod val="20000"/>
              <a:lumOff val="80000"/>
            </a:schemeClr>
          </a:solidFill>
          <a:ln w="6350">
            <a:solidFill>
              <a:schemeClr val="bg2">
                <a:lumMod val="90000"/>
              </a:schemeClr>
            </a:solidFill>
          </a:ln>
        </p:spPr>
        <p:txBody>
          <a:bodyPr vert="horz" wrap="square" lIns="0" tIns="9525" rIns="0" bIns="0" rtlCol="0">
            <a:spAutoFit/>
          </a:bodyPr>
          <a:lstStyle/>
          <a:p>
            <a:pPr marL="90170" marR="165100" algn="just">
              <a:lnSpc>
                <a:spcPct val="107000"/>
              </a:lnSpc>
              <a:spcBef>
                <a:spcPts val="75"/>
              </a:spcBef>
            </a:pPr>
            <a:r>
              <a:rPr dirty="0">
                <a:latin typeface="Georgia" panose="02040502050405020303" pitchFamily="18" charset="0"/>
                <a:cs typeface="Calibri"/>
              </a:rPr>
              <a:t>Open</a:t>
            </a:r>
            <a:r>
              <a:rPr spc="-35" dirty="0">
                <a:latin typeface="Georgia" panose="02040502050405020303" pitchFamily="18" charset="0"/>
                <a:cs typeface="Calibri"/>
              </a:rPr>
              <a:t> </a:t>
            </a:r>
            <a:r>
              <a:rPr dirty="0">
                <a:latin typeface="Georgia" panose="02040502050405020303" pitchFamily="18" charset="0"/>
                <a:cs typeface="Calibri"/>
              </a:rPr>
              <a:t>Science</a:t>
            </a:r>
            <a:r>
              <a:rPr spc="-35" dirty="0">
                <a:latin typeface="Georgia" panose="02040502050405020303" pitchFamily="18" charset="0"/>
                <a:cs typeface="Calibri"/>
              </a:rPr>
              <a:t> </a:t>
            </a:r>
            <a:r>
              <a:rPr dirty="0">
                <a:latin typeface="Georgia" panose="02040502050405020303" pitchFamily="18" charset="0"/>
                <a:cs typeface="Calibri"/>
              </a:rPr>
              <a:t>has</a:t>
            </a:r>
            <a:r>
              <a:rPr spc="-35" dirty="0">
                <a:latin typeface="Georgia" panose="02040502050405020303" pitchFamily="18" charset="0"/>
                <a:cs typeface="Calibri"/>
              </a:rPr>
              <a:t> </a:t>
            </a:r>
            <a:r>
              <a:rPr spc="-25" dirty="0">
                <a:latin typeface="Georgia" panose="02040502050405020303" pitchFamily="18" charset="0"/>
                <a:cs typeface="Calibri"/>
              </a:rPr>
              <a:t>the </a:t>
            </a:r>
            <a:r>
              <a:rPr dirty="0">
                <a:latin typeface="Georgia" panose="02040502050405020303" pitchFamily="18" charset="0"/>
                <a:cs typeface="Calibri"/>
              </a:rPr>
              <a:t>potential</a:t>
            </a:r>
            <a:r>
              <a:rPr spc="-75" dirty="0">
                <a:latin typeface="Georgia" panose="02040502050405020303" pitchFamily="18" charset="0"/>
                <a:cs typeface="Calibri"/>
              </a:rPr>
              <a:t> </a:t>
            </a:r>
            <a:r>
              <a:rPr dirty="0">
                <a:latin typeface="Georgia" panose="02040502050405020303" pitchFamily="18" charset="0"/>
                <a:cs typeface="Calibri"/>
              </a:rPr>
              <a:t>of</a:t>
            </a:r>
            <a:r>
              <a:rPr spc="-60" dirty="0">
                <a:latin typeface="Georgia" panose="02040502050405020303" pitchFamily="18" charset="0"/>
                <a:cs typeface="Calibri"/>
              </a:rPr>
              <a:t> </a:t>
            </a:r>
            <a:r>
              <a:rPr dirty="0">
                <a:latin typeface="Georgia" panose="02040502050405020303" pitchFamily="18" charset="0"/>
                <a:cs typeface="Calibri"/>
              </a:rPr>
              <a:t>increasing</a:t>
            </a:r>
            <a:r>
              <a:rPr spc="-80" dirty="0">
                <a:latin typeface="Georgia" panose="02040502050405020303" pitchFamily="18" charset="0"/>
                <a:cs typeface="Calibri"/>
              </a:rPr>
              <a:t> </a:t>
            </a:r>
            <a:r>
              <a:rPr spc="-25" dirty="0">
                <a:latin typeface="Georgia" panose="02040502050405020303" pitchFamily="18" charset="0"/>
                <a:cs typeface="Calibri"/>
              </a:rPr>
              <a:t>the </a:t>
            </a:r>
            <a:r>
              <a:rPr dirty="0">
                <a:latin typeface="Georgia" panose="02040502050405020303" pitchFamily="18" charset="0"/>
                <a:cs typeface="Calibri"/>
              </a:rPr>
              <a:t>quality</a:t>
            </a:r>
            <a:r>
              <a:rPr spc="-35" dirty="0">
                <a:latin typeface="Georgia" panose="02040502050405020303" pitchFamily="18" charset="0"/>
                <a:cs typeface="Calibri"/>
              </a:rPr>
              <a:t> </a:t>
            </a:r>
            <a:r>
              <a:rPr dirty="0">
                <a:latin typeface="Georgia" panose="02040502050405020303" pitchFamily="18" charset="0"/>
                <a:cs typeface="Calibri"/>
              </a:rPr>
              <a:t>of</a:t>
            </a:r>
            <a:r>
              <a:rPr spc="-30" dirty="0">
                <a:latin typeface="Georgia" panose="02040502050405020303" pitchFamily="18" charset="0"/>
                <a:cs typeface="Calibri"/>
              </a:rPr>
              <a:t> </a:t>
            </a:r>
            <a:r>
              <a:rPr dirty="0">
                <a:latin typeface="Georgia" panose="02040502050405020303" pitchFamily="18" charset="0"/>
                <a:cs typeface="Calibri"/>
              </a:rPr>
              <a:t>science</a:t>
            </a:r>
            <a:r>
              <a:rPr spc="-30" dirty="0">
                <a:latin typeface="Georgia" panose="02040502050405020303" pitchFamily="18" charset="0"/>
                <a:cs typeface="Calibri"/>
              </a:rPr>
              <a:t> </a:t>
            </a:r>
            <a:r>
              <a:rPr spc="-25" dirty="0">
                <a:latin typeface="Georgia" panose="02040502050405020303" pitchFamily="18" charset="0"/>
                <a:cs typeface="Calibri"/>
              </a:rPr>
              <a:t>and </a:t>
            </a:r>
            <a:r>
              <a:rPr dirty="0">
                <a:latin typeface="Georgia" panose="02040502050405020303" pitchFamily="18" charset="0"/>
                <a:cs typeface="Calibri"/>
              </a:rPr>
              <a:t>making</a:t>
            </a:r>
            <a:r>
              <a:rPr spc="-55" dirty="0">
                <a:latin typeface="Georgia" panose="02040502050405020303" pitchFamily="18" charset="0"/>
                <a:cs typeface="Calibri"/>
              </a:rPr>
              <a:t> </a:t>
            </a:r>
            <a:r>
              <a:rPr dirty="0">
                <a:latin typeface="Georgia" panose="02040502050405020303" pitchFamily="18" charset="0"/>
                <a:cs typeface="Calibri"/>
              </a:rPr>
              <a:t>the</a:t>
            </a:r>
            <a:r>
              <a:rPr spc="-25" dirty="0">
                <a:latin typeface="Georgia" panose="02040502050405020303" pitchFamily="18" charset="0"/>
                <a:cs typeface="Calibri"/>
              </a:rPr>
              <a:t> </a:t>
            </a:r>
            <a:r>
              <a:rPr spc="-10" dirty="0">
                <a:latin typeface="Georgia" panose="02040502050405020303" pitchFamily="18" charset="0"/>
                <a:cs typeface="Calibri"/>
              </a:rPr>
              <a:t>entire </a:t>
            </a:r>
            <a:r>
              <a:rPr dirty="0">
                <a:latin typeface="Georgia" panose="02040502050405020303" pitchFamily="18" charset="0"/>
                <a:cs typeface="Calibri"/>
              </a:rPr>
              <a:t>scientific</a:t>
            </a:r>
            <a:r>
              <a:rPr spc="-100" dirty="0">
                <a:latin typeface="Georgia" panose="02040502050405020303" pitchFamily="18" charset="0"/>
                <a:cs typeface="Calibri"/>
              </a:rPr>
              <a:t> </a:t>
            </a:r>
            <a:r>
              <a:rPr dirty="0">
                <a:latin typeface="Georgia" panose="02040502050405020303" pitchFamily="18" charset="0"/>
                <a:cs typeface="Calibri"/>
              </a:rPr>
              <a:t>process</a:t>
            </a:r>
            <a:r>
              <a:rPr spc="-105" dirty="0">
                <a:latin typeface="Georgia" panose="02040502050405020303" pitchFamily="18" charset="0"/>
                <a:cs typeface="Calibri"/>
              </a:rPr>
              <a:t> </a:t>
            </a:r>
            <a:r>
              <a:rPr spc="-20" dirty="0">
                <a:latin typeface="Georgia" panose="02040502050405020303" pitchFamily="18" charset="0"/>
                <a:cs typeface="Calibri"/>
              </a:rPr>
              <a:t>more </a:t>
            </a:r>
            <a:r>
              <a:rPr spc="-10" dirty="0">
                <a:latin typeface="Georgia" panose="02040502050405020303" pitchFamily="18" charset="0"/>
                <a:cs typeface="Calibri"/>
              </a:rPr>
              <a:t>transparent,</a:t>
            </a:r>
            <a:r>
              <a:rPr spc="-100" dirty="0">
                <a:latin typeface="Georgia" panose="02040502050405020303" pitchFamily="18" charset="0"/>
                <a:cs typeface="Calibri"/>
              </a:rPr>
              <a:t> </a:t>
            </a:r>
            <a:r>
              <a:rPr u="sng" spc="-10" dirty="0">
                <a:latin typeface="Georgia" panose="02040502050405020303" pitchFamily="18" charset="0"/>
                <a:cs typeface="Calibri"/>
              </a:rPr>
              <a:t>collaborative</a:t>
            </a:r>
            <a:endParaRPr u="sng" dirty="0">
              <a:latin typeface="Georgia" panose="02040502050405020303" pitchFamily="18" charset="0"/>
              <a:cs typeface="Calibri"/>
            </a:endParaRPr>
          </a:p>
        </p:txBody>
      </p:sp>
      <p:sp>
        <p:nvSpPr>
          <p:cNvPr id="10" name="TextBox 9">
            <a:extLst>
              <a:ext uri="{FF2B5EF4-FFF2-40B4-BE49-F238E27FC236}">
                <a16:creationId xmlns:a16="http://schemas.microsoft.com/office/drawing/2014/main" id="{6CB09195-16EA-33C2-8D5A-DE7F9A407104}"/>
              </a:ext>
            </a:extLst>
          </p:cNvPr>
          <p:cNvSpPr txBox="1"/>
          <p:nvPr/>
        </p:nvSpPr>
        <p:spPr>
          <a:xfrm>
            <a:off x="81597" y="6541140"/>
            <a:ext cx="6110286" cy="369332"/>
          </a:xfrm>
          <a:prstGeom prst="rect">
            <a:avLst/>
          </a:prstGeom>
          <a:noFill/>
        </p:spPr>
        <p:txBody>
          <a:bodyPr wrap="square">
            <a:spAutoFit/>
          </a:bodyPr>
          <a:lstStyle/>
          <a:p>
            <a:r>
              <a:rPr lang="en-IN" dirty="0"/>
              <a:t>Source: UNESCO Recommendation on Open Science</a:t>
            </a:r>
          </a:p>
        </p:txBody>
      </p:sp>
    </p:spTree>
    <p:extLst>
      <p:ext uri="{BB962C8B-B14F-4D97-AF65-F5344CB8AC3E}">
        <p14:creationId xmlns:p14="http://schemas.microsoft.com/office/powerpoint/2010/main" val="205413125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normAutofit/>
          </a:bodyPr>
          <a:lstStyle/>
          <a:p>
            <a:fld id="{270C8B9A-6C79-48A8-B1C1-2AF21EAD21C5}" type="slidenum">
              <a:rPr lang="en-US" smtClean="0"/>
              <a:t>50</a:t>
            </a:fld>
            <a:endParaRPr lang="en-US"/>
          </a:p>
        </p:txBody>
      </p:sp>
      <p:sp>
        <p:nvSpPr>
          <p:cNvPr id="20" name="CuadroTexto 350">
            <a:extLst>
              <a:ext uri="{FF2B5EF4-FFF2-40B4-BE49-F238E27FC236}">
                <a16:creationId xmlns:a16="http://schemas.microsoft.com/office/drawing/2014/main" id="{23AF0381-B61A-4133-9D58-3E64B57BAC1E}"/>
              </a:ext>
            </a:extLst>
          </p:cNvPr>
          <p:cNvSpPr txBox="1"/>
          <p:nvPr/>
        </p:nvSpPr>
        <p:spPr>
          <a:xfrm>
            <a:off x="1454653" y="4931387"/>
            <a:ext cx="443553" cy="830868"/>
          </a:xfrm>
          <a:prstGeom prst="rect">
            <a:avLst/>
          </a:prstGeom>
          <a:noFill/>
        </p:spPr>
        <p:txBody>
          <a:bodyPr wrap="square" rtlCol="0">
            <a:spAutoFit/>
          </a:bodyPr>
          <a:lstStyle/>
          <a:p>
            <a:pPr algn="ctr"/>
            <a:r>
              <a:rPr lang="en-US" sz="4799" b="1" dirty="0">
                <a:solidFill>
                  <a:schemeClr val="bg1"/>
                </a:solidFill>
                <a:latin typeface="Century Gothic" panose="020B0502020202020204" pitchFamily="34" charset="0"/>
                <a:ea typeface="Lato Heavy" charset="0"/>
                <a:cs typeface="Poppins" pitchFamily="2" charset="77"/>
              </a:rPr>
              <a:t>3</a:t>
            </a:r>
          </a:p>
        </p:txBody>
      </p:sp>
      <p:sp>
        <p:nvSpPr>
          <p:cNvPr id="33" name="TextBox 21">
            <a:extLst>
              <a:ext uri="{FF2B5EF4-FFF2-40B4-BE49-F238E27FC236}">
                <a16:creationId xmlns:a16="http://schemas.microsoft.com/office/drawing/2014/main" id="{D1228797-C088-4869-AC39-B11A58F71EDC}"/>
              </a:ext>
            </a:extLst>
          </p:cNvPr>
          <p:cNvSpPr txBox="1"/>
          <p:nvPr/>
        </p:nvSpPr>
        <p:spPr>
          <a:xfrm>
            <a:off x="1472912" y="4995279"/>
            <a:ext cx="3308792" cy="830997"/>
          </a:xfrm>
          <a:prstGeom prst="rect">
            <a:avLst/>
          </a:prstGeom>
          <a:noFill/>
        </p:spPr>
        <p:txBody>
          <a:bodyPr wrap="square" rtlCol="0">
            <a:spAutoFit/>
          </a:bodyPr>
          <a:lstStyle/>
          <a:p>
            <a:pPr algn="ctr"/>
            <a:r>
              <a:rPr lang="en-US" sz="2400" b="1" dirty="0">
                <a:solidFill>
                  <a:schemeClr val="bg1"/>
                </a:solidFill>
                <a:latin typeface="Century Gothic" panose="020B0502020202020204" pitchFamily="34" charset="0"/>
                <a:ea typeface="Lato" panose="020F0502020204030203" pitchFamily="34" charset="0"/>
                <a:cs typeface="Poppins Medium" pitchFamily="2" charset="77"/>
              </a:rPr>
              <a:t>Creative Common Licenses</a:t>
            </a:r>
          </a:p>
        </p:txBody>
      </p:sp>
      <p:pic>
        <p:nvPicPr>
          <p:cNvPr id="5122" name="Picture 2" descr="re3data logo">
            <a:extLst>
              <a:ext uri="{FF2B5EF4-FFF2-40B4-BE49-F238E27FC236}">
                <a16:creationId xmlns:a16="http://schemas.microsoft.com/office/drawing/2014/main" id="{6D972DB5-83BA-C591-CAA5-FA76033AC4F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6746" y="1536053"/>
            <a:ext cx="5484247" cy="161674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CC6C3755-B436-F404-AB28-B20F2E502C64}"/>
              </a:ext>
            </a:extLst>
          </p:cNvPr>
          <p:cNvPicPr>
            <a:picLocks noChangeAspect="1"/>
          </p:cNvPicPr>
          <p:nvPr/>
        </p:nvPicPr>
        <p:blipFill>
          <a:blip r:embed="rId4"/>
          <a:stretch>
            <a:fillRect/>
          </a:stretch>
        </p:blipFill>
        <p:spPr>
          <a:xfrm>
            <a:off x="2659343" y="4148412"/>
            <a:ext cx="5951257" cy="1593012"/>
          </a:xfrm>
          <a:prstGeom prst="rect">
            <a:avLst/>
          </a:prstGeom>
        </p:spPr>
      </p:pic>
      <p:grpSp>
        <p:nvGrpSpPr>
          <p:cNvPr id="13" name="Group 12">
            <a:extLst>
              <a:ext uri="{FF2B5EF4-FFF2-40B4-BE49-F238E27FC236}">
                <a16:creationId xmlns:a16="http://schemas.microsoft.com/office/drawing/2014/main" id="{F80AC84C-D3A9-7A1E-B51E-0F6961BC3525}"/>
              </a:ext>
            </a:extLst>
          </p:cNvPr>
          <p:cNvGrpSpPr/>
          <p:nvPr/>
        </p:nvGrpSpPr>
        <p:grpSpPr>
          <a:xfrm>
            <a:off x="7282543" y="2172817"/>
            <a:ext cx="4245428" cy="1208833"/>
            <a:chOff x="7360976" y="3045075"/>
            <a:chExt cx="3743847" cy="929970"/>
          </a:xfrm>
        </p:grpSpPr>
        <p:pic>
          <p:nvPicPr>
            <p:cNvPr id="10" name="Picture 9">
              <a:extLst>
                <a:ext uri="{FF2B5EF4-FFF2-40B4-BE49-F238E27FC236}">
                  <a16:creationId xmlns:a16="http://schemas.microsoft.com/office/drawing/2014/main" id="{94549A19-A8BD-44DE-8E15-A77101EBF80A}"/>
                </a:ext>
              </a:extLst>
            </p:cNvPr>
            <p:cNvPicPr>
              <a:picLocks noChangeAspect="1"/>
            </p:cNvPicPr>
            <p:nvPr/>
          </p:nvPicPr>
          <p:blipFill>
            <a:blip r:embed="rId5"/>
            <a:stretch>
              <a:fillRect/>
            </a:stretch>
          </p:blipFill>
          <p:spPr>
            <a:xfrm>
              <a:off x="7889687" y="3045075"/>
              <a:ext cx="2686425" cy="390580"/>
            </a:xfrm>
            <a:prstGeom prst="rect">
              <a:avLst/>
            </a:prstGeom>
          </p:spPr>
        </p:pic>
        <p:pic>
          <p:nvPicPr>
            <p:cNvPr id="12" name="Picture 11">
              <a:extLst>
                <a:ext uri="{FF2B5EF4-FFF2-40B4-BE49-F238E27FC236}">
                  <a16:creationId xmlns:a16="http://schemas.microsoft.com/office/drawing/2014/main" id="{2299B187-773C-7E44-1ADB-4AB388B0EC1C}"/>
                </a:ext>
              </a:extLst>
            </p:cNvPr>
            <p:cNvPicPr>
              <a:picLocks noChangeAspect="1"/>
            </p:cNvPicPr>
            <p:nvPr/>
          </p:nvPicPr>
          <p:blipFill>
            <a:blip r:embed="rId6"/>
            <a:stretch>
              <a:fillRect/>
            </a:stretch>
          </p:blipFill>
          <p:spPr>
            <a:xfrm>
              <a:off x="7360976" y="3489202"/>
              <a:ext cx="3743847" cy="485843"/>
            </a:xfrm>
            <a:prstGeom prst="rect">
              <a:avLst/>
            </a:prstGeom>
          </p:spPr>
        </p:pic>
      </p:grpSp>
      <p:sp>
        <p:nvSpPr>
          <p:cNvPr id="3" name="Title 1">
            <a:extLst>
              <a:ext uri="{FF2B5EF4-FFF2-40B4-BE49-F238E27FC236}">
                <a16:creationId xmlns:a16="http://schemas.microsoft.com/office/drawing/2014/main" id="{D7B55407-08FB-4E45-A8C5-A404E677187E}"/>
              </a:ext>
            </a:extLst>
          </p:cNvPr>
          <p:cNvSpPr txBox="1">
            <a:spLocks/>
          </p:cNvSpPr>
          <p:nvPr/>
        </p:nvSpPr>
        <p:spPr>
          <a:xfrm>
            <a:off x="581192" y="702156"/>
            <a:ext cx="11029616" cy="693427"/>
          </a:xfrm>
          <a:prstGeom prst="rect">
            <a:avLst/>
          </a:prstGeom>
        </p:spPr>
        <p:txBody>
          <a:bodyPr vert="horz" lIns="91440" tIns="45720" rIns="91440" bIns="45720" rtlCol="0" anchor="t">
            <a:normAutofit/>
          </a:bodyPr>
          <a:lstStyle>
            <a:lvl1pPr algn="l" defTabSz="457200" rtl="0" eaLnBrk="1" latinLnBrk="0" hangingPunct="1">
              <a:spcBef>
                <a:spcPct val="0"/>
              </a:spcBef>
              <a:buNone/>
              <a:defRPr sz="2800" b="0" kern="1200" cap="all">
                <a:solidFill>
                  <a:schemeClr val="tx1">
                    <a:lumMod val="75000"/>
                    <a:lumOff val="2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b="1" cap="none" dirty="0">
                <a:solidFill>
                  <a:srgbClr val="0070C0"/>
                </a:solidFill>
                <a:latin typeface="Georgia" panose="02040502050405020303" pitchFamily="18" charset="0"/>
              </a:rPr>
              <a:t>Finding Research Data Repositories</a:t>
            </a:r>
          </a:p>
        </p:txBody>
      </p:sp>
    </p:spTree>
    <p:extLst>
      <p:ext uri="{BB962C8B-B14F-4D97-AF65-F5344CB8AC3E}">
        <p14:creationId xmlns:p14="http://schemas.microsoft.com/office/powerpoint/2010/main" val="233710948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normAutofit/>
          </a:bodyPr>
          <a:lstStyle/>
          <a:p>
            <a:fld id="{270C8B9A-6C79-48A8-B1C1-2AF21EAD21C5}" type="slidenum">
              <a:rPr lang="en-US" smtClean="0"/>
              <a:t>51</a:t>
            </a:fld>
            <a:endParaRPr lang="en-US"/>
          </a:p>
        </p:txBody>
      </p:sp>
      <p:sp>
        <p:nvSpPr>
          <p:cNvPr id="20" name="CuadroTexto 350">
            <a:extLst>
              <a:ext uri="{FF2B5EF4-FFF2-40B4-BE49-F238E27FC236}">
                <a16:creationId xmlns:a16="http://schemas.microsoft.com/office/drawing/2014/main" id="{23AF0381-B61A-4133-9D58-3E64B57BAC1E}"/>
              </a:ext>
            </a:extLst>
          </p:cNvPr>
          <p:cNvSpPr txBox="1"/>
          <p:nvPr/>
        </p:nvSpPr>
        <p:spPr>
          <a:xfrm>
            <a:off x="1252723" y="4563087"/>
            <a:ext cx="443553" cy="830868"/>
          </a:xfrm>
          <a:prstGeom prst="rect">
            <a:avLst/>
          </a:prstGeom>
          <a:noFill/>
        </p:spPr>
        <p:txBody>
          <a:bodyPr wrap="square" rtlCol="0">
            <a:spAutoFit/>
          </a:bodyPr>
          <a:lstStyle/>
          <a:p>
            <a:pPr algn="ctr"/>
            <a:r>
              <a:rPr lang="en-US" sz="4799" b="1" dirty="0">
                <a:solidFill>
                  <a:schemeClr val="bg1"/>
                </a:solidFill>
                <a:latin typeface="Century Gothic" panose="020B0502020202020204" pitchFamily="34" charset="0"/>
                <a:ea typeface="Lato Heavy" charset="0"/>
                <a:cs typeface="Poppins" pitchFamily="2" charset="77"/>
              </a:rPr>
              <a:t>3</a:t>
            </a:r>
          </a:p>
        </p:txBody>
      </p:sp>
      <p:sp>
        <p:nvSpPr>
          <p:cNvPr id="33" name="TextBox 21">
            <a:extLst>
              <a:ext uri="{FF2B5EF4-FFF2-40B4-BE49-F238E27FC236}">
                <a16:creationId xmlns:a16="http://schemas.microsoft.com/office/drawing/2014/main" id="{D1228797-C088-4869-AC39-B11A58F71EDC}"/>
              </a:ext>
            </a:extLst>
          </p:cNvPr>
          <p:cNvSpPr txBox="1"/>
          <p:nvPr/>
        </p:nvSpPr>
        <p:spPr>
          <a:xfrm>
            <a:off x="1270982" y="4626979"/>
            <a:ext cx="3308792" cy="830997"/>
          </a:xfrm>
          <a:prstGeom prst="rect">
            <a:avLst/>
          </a:prstGeom>
          <a:noFill/>
        </p:spPr>
        <p:txBody>
          <a:bodyPr wrap="square" rtlCol="0">
            <a:spAutoFit/>
          </a:bodyPr>
          <a:lstStyle/>
          <a:p>
            <a:pPr algn="ctr"/>
            <a:r>
              <a:rPr lang="en-US" sz="2400" b="1" dirty="0">
                <a:solidFill>
                  <a:schemeClr val="bg1"/>
                </a:solidFill>
                <a:latin typeface="Century Gothic" panose="020B0502020202020204" pitchFamily="34" charset="0"/>
                <a:ea typeface="Lato" panose="020F0502020204030203" pitchFamily="34" charset="0"/>
                <a:cs typeface="Poppins Medium" pitchFamily="2" charset="77"/>
              </a:rPr>
              <a:t>Creative Common Licenses</a:t>
            </a:r>
          </a:p>
        </p:txBody>
      </p:sp>
      <p:pic>
        <p:nvPicPr>
          <p:cNvPr id="15" name="Picture 12" descr="Related image">
            <a:extLst>
              <a:ext uri="{FF2B5EF4-FFF2-40B4-BE49-F238E27FC236}">
                <a16:creationId xmlns:a16="http://schemas.microsoft.com/office/drawing/2014/main" id="{D8FB626B-C880-36DC-D6B7-07C6BF79CE0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041499" y="3333046"/>
            <a:ext cx="4109000" cy="472536"/>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4" descr="http://www.icssrdataservice.in/images/logo2.png">
            <a:extLst>
              <a:ext uri="{FF2B5EF4-FFF2-40B4-BE49-F238E27FC236}">
                <a16:creationId xmlns:a16="http://schemas.microsoft.com/office/drawing/2014/main" id="{139A8DEE-F9FE-EC57-CF10-3A8E783F153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21370" y="1569775"/>
            <a:ext cx="3008333" cy="828245"/>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0" descr="Cereal Systems Initiative for South Asia (CSISA) Research Data">
            <a:extLst>
              <a:ext uri="{FF2B5EF4-FFF2-40B4-BE49-F238E27FC236}">
                <a16:creationId xmlns:a16="http://schemas.microsoft.com/office/drawing/2014/main" id="{A5945B60-E61D-0DD6-719B-33D0BCB17CFC}"/>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71896"/>
          <a:stretch/>
        </p:blipFill>
        <p:spPr bwMode="auto">
          <a:xfrm>
            <a:off x="811098" y="4016508"/>
            <a:ext cx="2532028" cy="900945"/>
          </a:xfrm>
          <a:prstGeom prst="rect">
            <a:avLst/>
          </a:prstGeom>
          <a:noFill/>
          <a:extLst>
            <a:ext uri="{909E8E84-426E-40DD-AFC4-6F175D3DCCD1}">
              <a14:hiddenFill xmlns:a14="http://schemas.microsoft.com/office/drawing/2010/main">
                <a:solidFill>
                  <a:srgbClr val="FFFFFF"/>
                </a:solidFill>
              </a14:hiddenFill>
            </a:ext>
          </a:extLst>
        </p:spPr>
      </p:pic>
      <p:pic>
        <p:nvPicPr>
          <p:cNvPr id="8194" name="Picture 2" descr="Open Science Framework – Cornell Data Services">
            <a:extLst>
              <a:ext uri="{FF2B5EF4-FFF2-40B4-BE49-F238E27FC236}">
                <a16:creationId xmlns:a16="http://schemas.microsoft.com/office/drawing/2014/main" id="{5F0986CD-3EBB-6B1B-84F3-0EF4384C96E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62472" y="5385984"/>
            <a:ext cx="2380654" cy="895653"/>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OpenAIRE">
            <a:extLst>
              <a:ext uri="{FF2B5EF4-FFF2-40B4-BE49-F238E27FC236}">
                <a16:creationId xmlns:a16="http://schemas.microsoft.com/office/drawing/2014/main" id="{4B7947D5-C260-74E4-AECD-B8C7A65601E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16333" y="2920379"/>
            <a:ext cx="2326793" cy="830997"/>
          </a:xfrm>
          <a:prstGeom prst="rect">
            <a:avLst/>
          </a:prstGeom>
          <a:noFill/>
          <a:extLst>
            <a:ext uri="{909E8E84-426E-40DD-AFC4-6F175D3DCCD1}">
              <a14:hiddenFill xmlns:a14="http://schemas.microsoft.com/office/drawing/2010/main">
                <a:solidFill>
                  <a:srgbClr val="FFFFFF"/>
                </a:solidFill>
              </a14:hiddenFill>
            </a:ext>
          </a:extLst>
        </p:spPr>
      </p:pic>
      <p:sp>
        <p:nvSpPr>
          <p:cNvPr id="3" name="AutoShape 6" descr="IEEE DataPort">
            <a:extLst>
              <a:ext uri="{FF2B5EF4-FFF2-40B4-BE49-F238E27FC236}">
                <a16:creationId xmlns:a16="http://schemas.microsoft.com/office/drawing/2014/main" id="{7A3B3AD5-4E59-89BB-7B35-0F28900A3F8C}"/>
              </a:ext>
            </a:extLst>
          </p:cNvPr>
          <p:cNvSpPr>
            <a:spLocks noChangeAspect="1" noChangeArrowheads="1"/>
          </p:cNvSpPr>
          <p:nvPr/>
        </p:nvSpPr>
        <p:spPr bwMode="auto">
          <a:xfrm>
            <a:off x="5741670" y="29083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IN"/>
          </a:p>
        </p:txBody>
      </p:sp>
      <p:pic>
        <p:nvPicPr>
          <p:cNvPr id="4" name="Picture 3">
            <a:extLst>
              <a:ext uri="{FF2B5EF4-FFF2-40B4-BE49-F238E27FC236}">
                <a16:creationId xmlns:a16="http://schemas.microsoft.com/office/drawing/2014/main" id="{011B8A15-2896-D037-6826-77F76758156C}"/>
              </a:ext>
            </a:extLst>
          </p:cNvPr>
          <p:cNvPicPr>
            <a:picLocks noChangeAspect="1"/>
          </p:cNvPicPr>
          <p:nvPr/>
        </p:nvPicPr>
        <p:blipFill>
          <a:blip r:embed="rId8"/>
          <a:stretch>
            <a:fillRect/>
          </a:stretch>
        </p:blipFill>
        <p:spPr>
          <a:xfrm>
            <a:off x="8572203" y="3122686"/>
            <a:ext cx="2857500" cy="514350"/>
          </a:xfrm>
          <a:prstGeom prst="rect">
            <a:avLst/>
          </a:prstGeom>
        </p:spPr>
      </p:pic>
      <p:pic>
        <p:nvPicPr>
          <p:cNvPr id="8200" name="Picture 8" descr="Harvard Dataverse homepage">
            <a:extLst>
              <a:ext uri="{FF2B5EF4-FFF2-40B4-BE49-F238E27FC236}">
                <a16:creationId xmlns:a16="http://schemas.microsoft.com/office/drawing/2014/main" id="{2165A7A2-4481-67EA-EB30-B6B0228AB45F}"/>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572203" y="5489137"/>
            <a:ext cx="2552700" cy="952500"/>
          </a:xfrm>
          <a:prstGeom prst="rect">
            <a:avLst/>
          </a:prstGeom>
          <a:noFill/>
          <a:extLst>
            <a:ext uri="{909E8E84-426E-40DD-AFC4-6F175D3DCCD1}">
              <a14:hiddenFill xmlns:a14="http://schemas.microsoft.com/office/drawing/2010/main">
                <a:solidFill>
                  <a:srgbClr val="FFFFFF"/>
                </a:solidFill>
              </a14:hiddenFill>
            </a:ext>
          </a:extLst>
        </p:spPr>
      </p:pic>
      <p:pic>
        <p:nvPicPr>
          <p:cNvPr id="8202" name="Picture 10" descr="figshare">
            <a:extLst>
              <a:ext uri="{FF2B5EF4-FFF2-40B4-BE49-F238E27FC236}">
                <a16:creationId xmlns:a16="http://schemas.microsoft.com/office/drawing/2014/main" id="{100FD689-0587-66FA-8FAE-F9DD66FDF361}"/>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523402" y="4118206"/>
            <a:ext cx="2857500" cy="889761"/>
          </a:xfrm>
          <a:prstGeom prst="rect">
            <a:avLst/>
          </a:prstGeom>
          <a:noFill/>
          <a:extLst>
            <a:ext uri="{909E8E84-426E-40DD-AFC4-6F175D3DCCD1}">
              <a14:hiddenFill xmlns:a14="http://schemas.microsoft.com/office/drawing/2010/main">
                <a:solidFill>
                  <a:srgbClr val="FFFFFF"/>
                </a:solidFill>
              </a14:hiddenFill>
            </a:ext>
          </a:extLst>
        </p:spPr>
      </p:pic>
      <p:pic>
        <p:nvPicPr>
          <p:cNvPr id="8204" name="Picture 12" descr="About | Zenodo">
            <a:extLst>
              <a:ext uri="{FF2B5EF4-FFF2-40B4-BE49-F238E27FC236}">
                <a16:creationId xmlns:a16="http://schemas.microsoft.com/office/drawing/2014/main" id="{055C5F61-72E1-D87B-3EC8-1BA49369BBBD}"/>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l="16049" t="19309" r="17081" b="17509"/>
          <a:stretch/>
        </p:blipFill>
        <p:spPr bwMode="auto">
          <a:xfrm>
            <a:off x="962472" y="1431700"/>
            <a:ext cx="2857500" cy="1079949"/>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a:extLst>
              <a:ext uri="{FF2B5EF4-FFF2-40B4-BE49-F238E27FC236}">
                <a16:creationId xmlns:a16="http://schemas.microsoft.com/office/drawing/2014/main" id="{3DE22661-4E89-D8C4-CB18-4F7254145CE6}"/>
              </a:ext>
            </a:extLst>
          </p:cNvPr>
          <p:cNvPicPr>
            <a:picLocks noChangeAspect="1"/>
          </p:cNvPicPr>
          <p:nvPr/>
        </p:nvPicPr>
        <p:blipFill>
          <a:blip r:embed="rId12"/>
          <a:stretch>
            <a:fillRect/>
          </a:stretch>
        </p:blipFill>
        <p:spPr>
          <a:xfrm>
            <a:off x="4320738" y="5447630"/>
            <a:ext cx="3372321" cy="885949"/>
          </a:xfrm>
          <a:prstGeom prst="rect">
            <a:avLst/>
          </a:prstGeom>
        </p:spPr>
      </p:pic>
      <p:pic>
        <p:nvPicPr>
          <p:cNvPr id="8206" name="Picture 14" descr="Dryad">
            <a:extLst>
              <a:ext uri="{FF2B5EF4-FFF2-40B4-BE49-F238E27FC236}">
                <a16:creationId xmlns:a16="http://schemas.microsoft.com/office/drawing/2014/main" id="{308EB646-BF4B-1A29-E197-51DF661F32B5}"/>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271208" y="4364650"/>
            <a:ext cx="3550523" cy="677827"/>
          </a:xfrm>
          <a:prstGeom prst="rect">
            <a:avLst/>
          </a:prstGeom>
          <a:noFill/>
          <a:extLst>
            <a:ext uri="{909E8E84-426E-40DD-AFC4-6F175D3DCCD1}">
              <a14:hiddenFill xmlns:a14="http://schemas.microsoft.com/office/drawing/2010/main">
                <a:solidFill>
                  <a:srgbClr val="FFFFFF"/>
                </a:solidFill>
              </a14:hiddenFill>
            </a:ext>
          </a:extLst>
        </p:spPr>
      </p:pic>
      <p:pic>
        <p:nvPicPr>
          <p:cNvPr id="6146" name="Picture 2" descr="Data Observation Network for Earth (DataOne) logo | U.S. Geological Survey">
            <a:extLst>
              <a:ext uri="{FF2B5EF4-FFF2-40B4-BE49-F238E27FC236}">
                <a16:creationId xmlns:a16="http://schemas.microsoft.com/office/drawing/2014/main" id="{1629F674-78AB-0450-4525-33FB37D92E19}"/>
              </a:ext>
            </a:extLst>
          </p:cNvPr>
          <p:cNvPicPr>
            <a:picLocks noChangeAspect="1" noChangeArrowheads="1"/>
          </p:cNvPicPr>
          <p:nvPr/>
        </p:nvPicPr>
        <p:blipFill rotWithShape="1">
          <a:blip r:embed="rId14">
            <a:extLst>
              <a:ext uri="{28A0092B-C50C-407E-A947-70E740481C1C}">
                <a14:useLocalDpi xmlns:a14="http://schemas.microsoft.com/office/drawing/2010/main" val="0"/>
              </a:ext>
            </a:extLst>
          </a:blip>
          <a:srcRect t="37273" b="36283"/>
          <a:stretch/>
        </p:blipFill>
        <p:spPr bwMode="auto">
          <a:xfrm>
            <a:off x="4638792" y="1818562"/>
            <a:ext cx="3132039" cy="828244"/>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
            <a:extLst>
              <a:ext uri="{FF2B5EF4-FFF2-40B4-BE49-F238E27FC236}">
                <a16:creationId xmlns:a16="http://schemas.microsoft.com/office/drawing/2014/main" id="{2A2C7687-E896-B3AE-ABC5-3B26F1A01DC6}"/>
              </a:ext>
            </a:extLst>
          </p:cNvPr>
          <p:cNvSpPr txBox="1">
            <a:spLocks/>
          </p:cNvSpPr>
          <p:nvPr/>
        </p:nvSpPr>
        <p:spPr>
          <a:xfrm>
            <a:off x="581192" y="702156"/>
            <a:ext cx="11029616" cy="693427"/>
          </a:xfrm>
          <a:prstGeom prst="rect">
            <a:avLst/>
          </a:prstGeom>
        </p:spPr>
        <p:txBody>
          <a:bodyPr vert="horz" lIns="91440" tIns="45720" rIns="91440" bIns="45720" rtlCol="0" anchor="t">
            <a:normAutofit/>
          </a:bodyPr>
          <a:lstStyle>
            <a:lvl1pPr algn="l" defTabSz="457200" rtl="0" eaLnBrk="1" latinLnBrk="0" hangingPunct="1">
              <a:spcBef>
                <a:spcPct val="0"/>
              </a:spcBef>
              <a:buNone/>
              <a:defRPr sz="2800" b="0" kern="1200" cap="all">
                <a:solidFill>
                  <a:schemeClr val="tx1">
                    <a:lumMod val="75000"/>
                    <a:lumOff val="2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b="1" cap="none" dirty="0">
                <a:solidFill>
                  <a:srgbClr val="0070C0"/>
                </a:solidFill>
                <a:latin typeface="Georgia" panose="02040502050405020303" pitchFamily="18" charset="0"/>
              </a:rPr>
              <a:t>Research Data Repositories - Platforms</a:t>
            </a:r>
          </a:p>
        </p:txBody>
      </p:sp>
    </p:spTree>
    <p:extLst>
      <p:ext uri="{BB962C8B-B14F-4D97-AF65-F5344CB8AC3E}">
        <p14:creationId xmlns:p14="http://schemas.microsoft.com/office/powerpoint/2010/main" val="38305138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normAutofit/>
          </a:bodyPr>
          <a:lstStyle/>
          <a:p>
            <a:fld id="{270C8B9A-6C79-48A8-B1C1-2AF21EAD21C5}" type="slidenum">
              <a:rPr lang="en-US" smtClean="0"/>
              <a:t>52</a:t>
            </a:fld>
            <a:endParaRPr lang="en-US"/>
          </a:p>
        </p:txBody>
      </p:sp>
      <p:sp>
        <p:nvSpPr>
          <p:cNvPr id="20" name="CuadroTexto 350">
            <a:extLst>
              <a:ext uri="{FF2B5EF4-FFF2-40B4-BE49-F238E27FC236}">
                <a16:creationId xmlns:a16="http://schemas.microsoft.com/office/drawing/2014/main" id="{23AF0381-B61A-4133-9D58-3E64B57BAC1E}"/>
              </a:ext>
            </a:extLst>
          </p:cNvPr>
          <p:cNvSpPr txBox="1"/>
          <p:nvPr/>
        </p:nvSpPr>
        <p:spPr>
          <a:xfrm>
            <a:off x="1454653" y="4931387"/>
            <a:ext cx="443553" cy="830868"/>
          </a:xfrm>
          <a:prstGeom prst="rect">
            <a:avLst/>
          </a:prstGeom>
          <a:noFill/>
        </p:spPr>
        <p:txBody>
          <a:bodyPr wrap="square" rtlCol="0">
            <a:spAutoFit/>
          </a:bodyPr>
          <a:lstStyle/>
          <a:p>
            <a:pPr algn="ctr"/>
            <a:r>
              <a:rPr lang="en-US" sz="4799" b="1" dirty="0">
                <a:solidFill>
                  <a:schemeClr val="bg1"/>
                </a:solidFill>
                <a:latin typeface="Century Gothic" panose="020B0502020202020204" pitchFamily="34" charset="0"/>
                <a:ea typeface="Lato Heavy" charset="0"/>
                <a:cs typeface="Poppins" pitchFamily="2" charset="77"/>
              </a:rPr>
              <a:t>3</a:t>
            </a:r>
          </a:p>
        </p:txBody>
      </p:sp>
      <p:pic>
        <p:nvPicPr>
          <p:cNvPr id="10" name="Picture 6">
            <a:hlinkClick r:id="rId3"/>
            <a:extLst>
              <a:ext uri="{FF2B5EF4-FFF2-40B4-BE49-F238E27FC236}">
                <a16:creationId xmlns:a16="http://schemas.microsoft.com/office/drawing/2014/main" id="{4ECB2921-425D-B69B-CEBC-BAAD3677286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60512" y="1507306"/>
            <a:ext cx="3593288" cy="12859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AutoShape 2" descr="Logotype">
            <a:extLst>
              <a:ext uri="{FF2B5EF4-FFF2-40B4-BE49-F238E27FC236}">
                <a16:creationId xmlns:a16="http://schemas.microsoft.com/office/drawing/2014/main" id="{50A68E35-CA04-1B6B-581D-5D42B391782D}"/>
              </a:ext>
            </a:extLst>
          </p:cNvPr>
          <p:cNvSpPr>
            <a:spLocks noChangeAspect="1" noChangeArrowheads="1"/>
          </p:cNvSpPr>
          <p:nvPr/>
        </p:nvSpPr>
        <p:spPr bwMode="auto">
          <a:xfrm>
            <a:off x="8058304" y="2776717"/>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IN"/>
          </a:p>
        </p:txBody>
      </p:sp>
      <p:pic>
        <p:nvPicPr>
          <p:cNvPr id="7174" name="Picture 6" descr="DSpace Home - DSpace">
            <a:extLst>
              <a:ext uri="{FF2B5EF4-FFF2-40B4-BE49-F238E27FC236}">
                <a16:creationId xmlns:a16="http://schemas.microsoft.com/office/drawing/2014/main" id="{EDB4F63D-EFDF-3F20-FB83-6F0A85B6E45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7083" y="4931387"/>
            <a:ext cx="4906227" cy="125381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D9A39CFD-2BD1-81C8-02B8-6F7695827E16}"/>
              </a:ext>
            </a:extLst>
          </p:cNvPr>
          <p:cNvPicPr>
            <a:picLocks noChangeAspect="1"/>
          </p:cNvPicPr>
          <p:nvPr/>
        </p:nvPicPr>
        <p:blipFill>
          <a:blip r:embed="rId6"/>
          <a:stretch>
            <a:fillRect/>
          </a:stretch>
        </p:blipFill>
        <p:spPr>
          <a:xfrm>
            <a:off x="3128790" y="3429000"/>
            <a:ext cx="2967210" cy="876675"/>
          </a:xfrm>
          <a:prstGeom prst="rect">
            <a:avLst/>
          </a:prstGeom>
        </p:spPr>
      </p:pic>
      <p:pic>
        <p:nvPicPr>
          <p:cNvPr id="7" name="Picture 12" descr="Samvera - Wikipedia">
            <a:extLst>
              <a:ext uri="{FF2B5EF4-FFF2-40B4-BE49-F238E27FC236}">
                <a16:creationId xmlns:a16="http://schemas.microsoft.com/office/drawing/2014/main" id="{1F405F1F-2373-C1DC-0FE5-42B569AA8B0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142539" y="4902971"/>
            <a:ext cx="2346129" cy="1325563"/>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CKAN - Wikipedia">
            <a:extLst>
              <a:ext uri="{FF2B5EF4-FFF2-40B4-BE49-F238E27FC236}">
                <a16:creationId xmlns:a16="http://schemas.microsoft.com/office/drawing/2014/main" id="{18515645-91B8-BB01-4792-8E47A311BF9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261872" y="1426272"/>
            <a:ext cx="3676650" cy="123825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a:extLst>
              <a:ext uri="{FF2B5EF4-FFF2-40B4-BE49-F238E27FC236}">
                <a16:creationId xmlns:a16="http://schemas.microsoft.com/office/drawing/2014/main" id="{95C0D99D-DF09-A231-8D99-6D4F8C68F8C6}"/>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432192" y="3643297"/>
            <a:ext cx="1905000" cy="61912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2640893D-4428-1A41-A159-EA5E65B858B9}"/>
              </a:ext>
            </a:extLst>
          </p:cNvPr>
          <p:cNvPicPr>
            <a:picLocks noChangeAspect="1"/>
          </p:cNvPicPr>
          <p:nvPr/>
        </p:nvPicPr>
        <p:blipFill>
          <a:blip r:embed="rId10"/>
          <a:stretch>
            <a:fillRect/>
          </a:stretch>
        </p:blipFill>
        <p:spPr>
          <a:xfrm>
            <a:off x="7410604" y="3691471"/>
            <a:ext cx="1905000" cy="619125"/>
          </a:xfrm>
          <a:prstGeom prst="rect">
            <a:avLst/>
          </a:prstGeom>
        </p:spPr>
      </p:pic>
      <p:pic>
        <p:nvPicPr>
          <p:cNvPr id="11" name="Picture 10">
            <a:extLst>
              <a:ext uri="{FF2B5EF4-FFF2-40B4-BE49-F238E27FC236}">
                <a16:creationId xmlns:a16="http://schemas.microsoft.com/office/drawing/2014/main" id="{DB215546-9CF8-C3EF-841A-06AFAA30A332}"/>
              </a:ext>
            </a:extLst>
          </p:cNvPr>
          <p:cNvPicPr>
            <a:picLocks noChangeAspect="1"/>
          </p:cNvPicPr>
          <p:nvPr/>
        </p:nvPicPr>
        <p:blipFill>
          <a:blip r:embed="rId11"/>
          <a:stretch>
            <a:fillRect/>
          </a:stretch>
        </p:blipFill>
        <p:spPr>
          <a:xfrm>
            <a:off x="7743648" y="3428999"/>
            <a:ext cx="2457972" cy="926371"/>
          </a:xfrm>
          <a:prstGeom prst="rect">
            <a:avLst/>
          </a:prstGeom>
        </p:spPr>
      </p:pic>
      <p:sp>
        <p:nvSpPr>
          <p:cNvPr id="9" name="Title 1">
            <a:extLst>
              <a:ext uri="{FF2B5EF4-FFF2-40B4-BE49-F238E27FC236}">
                <a16:creationId xmlns:a16="http://schemas.microsoft.com/office/drawing/2014/main" id="{3B9002AE-F49A-4470-0807-3678B50A33BB}"/>
              </a:ext>
            </a:extLst>
          </p:cNvPr>
          <p:cNvSpPr txBox="1">
            <a:spLocks/>
          </p:cNvSpPr>
          <p:nvPr/>
        </p:nvSpPr>
        <p:spPr>
          <a:xfrm>
            <a:off x="581192" y="702156"/>
            <a:ext cx="11029616" cy="693427"/>
          </a:xfrm>
          <a:prstGeom prst="rect">
            <a:avLst/>
          </a:prstGeom>
        </p:spPr>
        <p:txBody>
          <a:bodyPr vert="horz" lIns="91440" tIns="45720" rIns="91440" bIns="45720" rtlCol="0" anchor="t">
            <a:normAutofit/>
          </a:bodyPr>
          <a:lstStyle>
            <a:lvl1pPr algn="l" defTabSz="457200" rtl="0" eaLnBrk="1" latinLnBrk="0" hangingPunct="1">
              <a:spcBef>
                <a:spcPct val="0"/>
              </a:spcBef>
              <a:buNone/>
              <a:defRPr sz="2800" b="0" kern="1200" cap="all">
                <a:solidFill>
                  <a:schemeClr val="tx1">
                    <a:lumMod val="75000"/>
                    <a:lumOff val="2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b="1" cap="none" dirty="0">
                <a:solidFill>
                  <a:srgbClr val="0070C0"/>
                </a:solidFill>
                <a:latin typeface="Georgia" panose="02040502050405020303" pitchFamily="18" charset="0"/>
              </a:rPr>
              <a:t>Research Data Repositories – Software  (Selected)</a:t>
            </a:r>
          </a:p>
        </p:txBody>
      </p:sp>
    </p:spTree>
    <p:extLst>
      <p:ext uri="{BB962C8B-B14F-4D97-AF65-F5344CB8AC3E}">
        <p14:creationId xmlns:p14="http://schemas.microsoft.com/office/powerpoint/2010/main" val="420877029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C0F836BC-19B6-DE5E-36E7-1321BFBA2DF1}"/>
              </a:ext>
            </a:extLst>
          </p:cNvPr>
          <p:cNvSpPr txBox="1"/>
          <p:nvPr/>
        </p:nvSpPr>
        <p:spPr>
          <a:xfrm>
            <a:off x="4710112" y="6596390"/>
            <a:ext cx="2900056" cy="261610"/>
          </a:xfrm>
          <a:prstGeom prst="rect">
            <a:avLst/>
          </a:prstGeom>
          <a:noFill/>
        </p:spPr>
        <p:txBody>
          <a:bodyPr wrap="square">
            <a:spAutoFit/>
          </a:bodyPr>
          <a:lstStyle/>
          <a:p>
            <a:r>
              <a:rPr lang="en-IN" sz="1100" dirty="0">
                <a:solidFill>
                  <a:srgbClr val="0070C0"/>
                </a:solidFill>
              </a:rPr>
              <a:t>Source: Re3data.org as on 17 September 2025</a:t>
            </a:r>
          </a:p>
        </p:txBody>
      </p:sp>
      <p:sp>
        <p:nvSpPr>
          <p:cNvPr id="4" name="Title 1">
            <a:extLst>
              <a:ext uri="{FF2B5EF4-FFF2-40B4-BE49-F238E27FC236}">
                <a16:creationId xmlns:a16="http://schemas.microsoft.com/office/drawing/2014/main" id="{63E02AD9-D528-7310-CD24-7B21DBDF64D8}"/>
              </a:ext>
            </a:extLst>
          </p:cNvPr>
          <p:cNvSpPr txBox="1">
            <a:spLocks/>
          </p:cNvSpPr>
          <p:nvPr/>
        </p:nvSpPr>
        <p:spPr>
          <a:xfrm>
            <a:off x="581192" y="702156"/>
            <a:ext cx="11029616" cy="693427"/>
          </a:xfrm>
          <a:prstGeom prst="rect">
            <a:avLst/>
          </a:prstGeom>
        </p:spPr>
        <p:txBody>
          <a:bodyPr vert="horz" lIns="91440" tIns="45720" rIns="91440" bIns="45720" rtlCol="0" anchor="t">
            <a:normAutofit/>
          </a:bodyPr>
          <a:lstStyle>
            <a:lvl1pPr algn="l" defTabSz="457200" rtl="0" eaLnBrk="1" latinLnBrk="0" hangingPunct="1">
              <a:spcBef>
                <a:spcPct val="0"/>
              </a:spcBef>
              <a:buNone/>
              <a:defRPr sz="2800" b="0" kern="1200" cap="all">
                <a:solidFill>
                  <a:schemeClr val="tx1">
                    <a:lumMod val="75000"/>
                    <a:lumOff val="2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cap="none" dirty="0">
                <a:solidFill>
                  <a:srgbClr val="0070C0"/>
                </a:solidFill>
                <a:latin typeface="Georgia" panose="02040502050405020303" pitchFamily="18" charset="0"/>
              </a:rPr>
              <a:t>Open Research Data Repositories</a:t>
            </a:r>
          </a:p>
        </p:txBody>
      </p:sp>
      <p:graphicFrame>
        <p:nvGraphicFramePr>
          <p:cNvPr id="2" name="Chart 1">
            <a:extLst>
              <a:ext uri="{FF2B5EF4-FFF2-40B4-BE49-F238E27FC236}">
                <a16:creationId xmlns:a16="http://schemas.microsoft.com/office/drawing/2014/main" id="{9178A533-A4E7-2688-ABBC-FF4BDAD7B64E}"/>
              </a:ext>
            </a:extLst>
          </p:cNvPr>
          <p:cNvGraphicFramePr>
            <a:graphicFrameLocks/>
          </p:cNvGraphicFramePr>
          <p:nvPr>
            <p:extLst>
              <p:ext uri="{D42A27DB-BD31-4B8C-83A1-F6EECF244321}">
                <p14:modId xmlns:p14="http://schemas.microsoft.com/office/powerpoint/2010/main" val="1975095978"/>
              </p:ext>
            </p:extLst>
          </p:nvPr>
        </p:nvGraphicFramePr>
        <p:xfrm>
          <a:off x="0" y="1264606"/>
          <a:ext cx="3824748" cy="5593393"/>
        </p:xfrm>
        <a:graphic>
          <a:graphicData uri="http://schemas.openxmlformats.org/drawingml/2006/chart">
            <c:chart xmlns:c="http://schemas.openxmlformats.org/drawingml/2006/chart" xmlns:r="http://schemas.openxmlformats.org/officeDocument/2006/relationships" r:id="rId3"/>
          </a:graphicData>
        </a:graphic>
      </p:graphicFrame>
      <mc:AlternateContent xmlns:mc="http://schemas.openxmlformats.org/markup-compatibility/2006" xmlns:cx4="http://schemas.microsoft.com/office/drawing/2016/5/10/chartex">
        <mc:Choice Requires="cx4">
          <p:graphicFrame>
            <p:nvGraphicFramePr>
              <p:cNvPr id="3" name="Chart 2">
                <a:extLst>
                  <a:ext uri="{FF2B5EF4-FFF2-40B4-BE49-F238E27FC236}">
                    <a16:creationId xmlns:a16="http://schemas.microsoft.com/office/drawing/2014/main" id="{01FEF651-593D-D910-59DD-D4C9932248D4}"/>
                  </a:ext>
                </a:extLst>
              </p:cNvPr>
              <p:cNvGraphicFramePr/>
              <p:nvPr>
                <p:extLst>
                  <p:ext uri="{D42A27DB-BD31-4B8C-83A1-F6EECF244321}">
                    <p14:modId xmlns:p14="http://schemas.microsoft.com/office/powerpoint/2010/main" val="2198076829"/>
                  </p:ext>
                </p:extLst>
              </p:nvPr>
            </p:nvGraphicFramePr>
            <p:xfrm>
              <a:off x="825910" y="796413"/>
              <a:ext cx="11286203" cy="5928852"/>
            </p:xfrm>
            <a:graphic>
              <a:graphicData uri="http://schemas.microsoft.com/office/drawing/2014/chartex">
                <cx:chart xmlns:cx="http://schemas.microsoft.com/office/drawing/2014/chartex" xmlns:r="http://schemas.openxmlformats.org/officeDocument/2006/relationships" r:id="rId4"/>
              </a:graphicData>
            </a:graphic>
          </p:graphicFrame>
        </mc:Choice>
        <mc:Fallback xmlns="">
          <p:pic>
            <p:nvPicPr>
              <p:cNvPr id="3" name="Chart 2">
                <a:extLst>
                  <a:ext uri="{FF2B5EF4-FFF2-40B4-BE49-F238E27FC236}">
                    <a16:creationId xmlns:a16="http://schemas.microsoft.com/office/drawing/2014/main" id="{01FEF651-593D-D910-59DD-D4C9932248D4}"/>
                  </a:ext>
                </a:extLst>
              </p:cNvPr>
              <p:cNvPicPr>
                <a:picLocks noGrp="1" noRot="1" noChangeAspect="1" noMove="1" noResize="1" noEditPoints="1" noAdjustHandles="1" noChangeArrowheads="1" noChangeShapeType="1"/>
              </p:cNvPicPr>
              <p:nvPr/>
            </p:nvPicPr>
            <p:blipFill>
              <a:blip r:embed="rId5"/>
              <a:stretch>
                <a:fillRect/>
              </a:stretch>
            </p:blipFill>
            <p:spPr>
              <a:xfrm>
                <a:off x="825910" y="796413"/>
                <a:ext cx="11286203" cy="5928852"/>
              </a:xfrm>
              <a:prstGeom prst="rect">
                <a:avLst/>
              </a:prstGeom>
            </p:spPr>
          </p:pic>
        </mc:Fallback>
      </mc:AlternateContent>
    </p:spTree>
    <p:extLst>
      <p:ext uri="{BB962C8B-B14F-4D97-AF65-F5344CB8AC3E}">
        <p14:creationId xmlns:p14="http://schemas.microsoft.com/office/powerpoint/2010/main" val="144242204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1B0C2E-0557-F0BD-ECF9-7ECAE0B53406}"/>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DEF8FA81-74F2-8E2E-8699-4C710E7741FB}"/>
              </a:ext>
            </a:extLst>
          </p:cNvPr>
          <p:cNvSpPr txBox="1">
            <a:spLocks/>
          </p:cNvSpPr>
          <p:nvPr/>
        </p:nvSpPr>
        <p:spPr>
          <a:xfrm>
            <a:off x="581192" y="702156"/>
            <a:ext cx="11029616" cy="693427"/>
          </a:xfrm>
          <a:prstGeom prst="rect">
            <a:avLst/>
          </a:prstGeom>
        </p:spPr>
        <p:txBody>
          <a:bodyPr vert="horz" lIns="91440" tIns="45720" rIns="91440" bIns="45720" rtlCol="0" anchor="t">
            <a:normAutofit/>
          </a:bodyPr>
          <a:lstStyle>
            <a:lvl1pPr algn="l" defTabSz="457200" rtl="0" eaLnBrk="1" latinLnBrk="0" hangingPunct="1">
              <a:spcBef>
                <a:spcPct val="0"/>
              </a:spcBef>
              <a:buNone/>
              <a:defRPr sz="2800" b="0" kern="1200" cap="all">
                <a:solidFill>
                  <a:schemeClr val="tx1">
                    <a:lumMod val="75000"/>
                    <a:lumOff val="2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b="1" cap="none" dirty="0">
                <a:solidFill>
                  <a:srgbClr val="0070C0"/>
                </a:solidFill>
                <a:latin typeface="Georgia" panose="02040502050405020303" pitchFamily="18" charset="0"/>
              </a:rPr>
              <a:t>Development of Open Research Data Repositories in India</a:t>
            </a:r>
          </a:p>
        </p:txBody>
      </p:sp>
      <p:sp>
        <p:nvSpPr>
          <p:cNvPr id="5" name="TextBox 4">
            <a:extLst>
              <a:ext uri="{FF2B5EF4-FFF2-40B4-BE49-F238E27FC236}">
                <a16:creationId xmlns:a16="http://schemas.microsoft.com/office/drawing/2014/main" id="{9CF1863B-70BA-560C-4AE1-E1ECD21E6C7F}"/>
              </a:ext>
            </a:extLst>
          </p:cNvPr>
          <p:cNvSpPr txBox="1"/>
          <p:nvPr/>
        </p:nvSpPr>
        <p:spPr>
          <a:xfrm>
            <a:off x="285134" y="1395583"/>
            <a:ext cx="6096001" cy="369332"/>
          </a:xfrm>
          <a:prstGeom prst="rect">
            <a:avLst/>
          </a:prstGeom>
          <a:noFill/>
        </p:spPr>
        <p:txBody>
          <a:bodyPr wrap="square">
            <a:spAutoFit/>
          </a:bodyPr>
          <a:lstStyle/>
          <a:p>
            <a:pPr marL="0" indent="0" algn="ctr">
              <a:buNone/>
            </a:pPr>
            <a:r>
              <a:rPr lang="en-US" sz="1800" b="0" i="0" u="sng" strike="noStrike" baseline="0" dirty="0">
                <a:latin typeface="+mj-lt"/>
              </a:rPr>
              <a:t>Development of </a:t>
            </a:r>
            <a:r>
              <a:rPr lang="en-US" u="sng" dirty="0">
                <a:latin typeface="+mj-lt"/>
              </a:rPr>
              <a:t>i</a:t>
            </a:r>
            <a:r>
              <a:rPr lang="en-US" sz="1800" b="0" i="0" u="sng" strike="noStrike" baseline="0" dirty="0">
                <a:latin typeface="+mj-lt"/>
              </a:rPr>
              <a:t>nteroperability repositories network</a:t>
            </a:r>
          </a:p>
        </p:txBody>
      </p:sp>
      <p:sp>
        <p:nvSpPr>
          <p:cNvPr id="6" name="Content Placeholder 2">
            <a:extLst>
              <a:ext uri="{FF2B5EF4-FFF2-40B4-BE49-F238E27FC236}">
                <a16:creationId xmlns:a16="http://schemas.microsoft.com/office/drawing/2014/main" id="{72F6D44B-C7AC-207E-A428-4D70DCF471FE}"/>
              </a:ext>
            </a:extLst>
          </p:cNvPr>
          <p:cNvSpPr>
            <a:spLocks noGrp="1"/>
          </p:cNvSpPr>
          <p:nvPr>
            <p:ph idx="1"/>
          </p:nvPr>
        </p:nvSpPr>
        <p:spPr>
          <a:xfrm>
            <a:off x="148715" y="1759928"/>
            <a:ext cx="6694537" cy="1117114"/>
          </a:xfrm>
        </p:spPr>
        <p:txBody>
          <a:bodyPr>
            <a:normAutofit/>
          </a:bodyPr>
          <a:lstStyle/>
          <a:p>
            <a:pPr>
              <a:spcBef>
                <a:spcPts val="0"/>
              </a:spcBef>
            </a:pPr>
            <a:r>
              <a:rPr lang="en-US" sz="1800" dirty="0">
                <a:latin typeface="+mj-lt"/>
              </a:rPr>
              <a:t>Development of data policy at the institutional level</a:t>
            </a:r>
          </a:p>
          <a:p>
            <a:pPr>
              <a:spcBef>
                <a:spcPts val="0"/>
              </a:spcBef>
            </a:pPr>
            <a:r>
              <a:rPr lang="en-US" sz="1800" dirty="0">
                <a:latin typeface="+mj-lt"/>
              </a:rPr>
              <a:t>Creating awareness, openness practical and benefits of repositories</a:t>
            </a:r>
          </a:p>
          <a:p>
            <a:pPr>
              <a:spcBef>
                <a:spcPts val="0"/>
              </a:spcBef>
            </a:pPr>
            <a:r>
              <a:rPr lang="en-US" sz="1800" dirty="0">
                <a:latin typeface="+mj-lt"/>
              </a:rPr>
              <a:t>Implementation of FAIR open data repositories</a:t>
            </a:r>
            <a:endParaRPr lang="en-US" sz="1800" b="0" i="0" u="none" strike="noStrike" baseline="0" dirty="0">
              <a:latin typeface="AdvOT15f0a2b2"/>
            </a:endParaRPr>
          </a:p>
        </p:txBody>
      </p:sp>
      <p:graphicFrame>
        <p:nvGraphicFramePr>
          <p:cNvPr id="8" name="Diagram 7">
            <a:extLst>
              <a:ext uri="{FF2B5EF4-FFF2-40B4-BE49-F238E27FC236}">
                <a16:creationId xmlns:a16="http://schemas.microsoft.com/office/drawing/2014/main" id="{294F68A8-742D-7BB2-3ADB-F8A376EA9A56}"/>
              </a:ext>
            </a:extLst>
          </p:cNvPr>
          <p:cNvGraphicFramePr/>
          <p:nvPr>
            <p:extLst>
              <p:ext uri="{D42A27DB-BD31-4B8C-83A1-F6EECF244321}">
                <p14:modId xmlns:p14="http://schemas.microsoft.com/office/powerpoint/2010/main" val="4288910238"/>
              </p:ext>
            </p:extLst>
          </p:nvPr>
        </p:nvGraphicFramePr>
        <p:xfrm>
          <a:off x="245502" y="3016899"/>
          <a:ext cx="6135634" cy="361004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9" name="Diagram 8">
            <a:extLst>
              <a:ext uri="{FF2B5EF4-FFF2-40B4-BE49-F238E27FC236}">
                <a16:creationId xmlns:a16="http://schemas.microsoft.com/office/drawing/2014/main" id="{99DB9D21-C033-2675-BF05-5BB9BD637D73}"/>
              </a:ext>
            </a:extLst>
          </p:cNvPr>
          <p:cNvGraphicFramePr/>
          <p:nvPr>
            <p:extLst>
              <p:ext uri="{D42A27DB-BD31-4B8C-83A1-F6EECF244321}">
                <p14:modId xmlns:p14="http://schemas.microsoft.com/office/powerpoint/2010/main" val="3551704416"/>
              </p:ext>
            </p:extLst>
          </p:nvPr>
        </p:nvGraphicFramePr>
        <p:xfrm>
          <a:off x="6528311" y="2789126"/>
          <a:ext cx="5514974" cy="4065588"/>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10" name="TextBox 9">
            <a:extLst>
              <a:ext uri="{FF2B5EF4-FFF2-40B4-BE49-F238E27FC236}">
                <a16:creationId xmlns:a16="http://schemas.microsoft.com/office/drawing/2014/main" id="{12BE47BD-3405-EC71-468A-15D45B99E17F}"/>
              </a:ext>
            </a:extLst>
          </p:cNvPr>
          <p:cNvSpPr txBox="1"/>
          <p:nvPr/>
        </p:nvSpPr>
        <p:spPr>
          <a:xfrm>
            <a:off x="7275871" y="1995319"/>
            <a:ext cx="4001729" cy="646331"/>
          </a:xfrm>
          <a:prstGeom prst="rect">
            <a:avLst/>
          </a:prstGeom>
          <a:noFill/>
        </p:spPr>
        <p:txBody>
          <a:bodyPr wrap="square">
            <a:spAutoFit/>
          </a:bodyPr>
          <a:lstStyle/>
          <a:p>
            <a:pPr algn="ctr"/>
            <a:r>
              <a:rPr lang="en-US" sz="1800" b="0" i="0" u="sng" strike="noStrike" baseline="0" dirty="0">
                <a:latin typeface="+mj-lt"/>
              </a:rPr>
              <a:t>Establish a robust data curation process in Repositories </a:t>
            </a:r>
          </a:p>
        </p:txBody>
      </p:sp>
    </p:spTree>
    <p:extLst>
      <p:ext uri="{BB962C8B-B14F-4D97-AF65-F5344CB8AC3E}">
        <p14:creationId xmlns:p14="http://schemas.microsoft.com/office/powerpoint/2010/main" val="26243569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39AE42-F885-18A3-1F0F-46CECE14E1B9}"/>
            </a:ext>
          </a:extLst>
        </p:cNvPr>
        <p:cNvGrpSpPr/>
        <p:nvPr/>
      </p:nvGrpSpPr>
      <p:grpSpPr>
        <a:xfrm>
          <a:off x="0" y="0"/>
          <a:ext cx="0" cy="0"/>
          <a:chOff x="0" y="0"/>
          <a:chExt cx="0" cy="0"/>
        </a:xfrm>
      </p:grpSpPr>
      <p:pic>
        <p:nvPicPr>
          <p:cNvPr id="11" name="Picture 10">
            <a:extLst>
              <a:ext uri="{FF2B5EF4-FFF2-40B4-BE49-F238E27FC236}">
                <a16:creationId xmlns:a16="http://schemas.microsoft.com/office/drawing/2014/main" id="{9DC2EDF4-4A57-E798-E0B7-A09EE755D8D6}"/>
              </a:ext>
            </a:extLst>
          </p:cNvPr>
          <p:cNvPicPr>
            <a:picLocks noChangeAspect="1"/>
          </p:cNvPicPr>
          <p:nvPr/>
        </p:nvPicPr>
        <p:blipFill>
          <a:blip r:embed="rId3"/>
          <a:srcRect l="9963" r="9495"/>
          <a:stretch>
            <a:fillRect/>
          </a:stretch>
        </p:blipFill>
        <p:spPr>
          <a:xfrm>
            <a:off x="6794090" y="1536700"/>
            <a:ext cx="5261217" cy="4376210"/>
          </a:xfrm>
          <a:prstGeom prst="rect">
            <a:avLst/>
          </a:prstGeom>
        </p:spPr>
      </p:pic>
      <p:sp>
        <p:nvSpPr>
          <p:cNvPr id="14" name="TextBox 13">
            <a:extLst>
              <a:ext uri="{FF2B5EF4-FFF2-40B4-BE49-F238E27FC236}">
                <a16:creationId xmlns:a16="http://schemas.microsoft.com/office/drawing/2014/main" id="{9B2450EB-55E9-48C0-5BE3-E03AC121DF03}"/>
              </a:ext>
            </a:extLst>
          </p:cNvPr>
          <p:cNvSpPr txBox="1"/>
          <p:nvPr/>
        </p:nvSpPr>
        <p:spPr>
          <a:xfrm>
            <a:off x="136693" y="1384300"/>
            <a:ext cx="6492708" cy="5311489"/>
          </a:xfrm>
          <a:prstGeom prst="rect">
            <a:avLst/>
          </a:prstGeom>
        </p:spPr>
        <p:txBody>
          <a:bodyPr vert="horz" lIns="91440" tIns="45720" rIns="91440" bIns="45720" rtlCol="0" anchor="ctr">
            <a:normAutofit/>
          </a:bodyPr>
          <a:lstStyle/>
          <a:p>
            <a:pPr marL="342900" indent="-342900" algn="just">
              <a:spcBef>
                <a:spcPct val="20000"/>
              </a:spcBef>
              <a:spcAft>
                <a:spcPts val="600"/>
              </a:spcAft>
              <a:buClr>
                <a:schemeClr val="accent1"/>
              </a:buClr>
              <a:buSzPct val="92000"/>
              <a:buFont typeface="Wingdings 2" panose="05020102010507070707" pitchFamily="18" charset="2"/>
              <a:buChar char=""/>
            </a:pPr>
            <a:r>
              <a:rPr lang="en-US" sz="2400" dirty="0">
                <a:solidFill>
                  <a:schemeClr val="tx2"/>
                </a:solidFill>
                <a:latin typeface="Georgia" panose="02040502050405020303" pitchFamily="18" charset="0"/>
              </a:rPr>
              <a:t>The National Research Data Repository (NRDR) is a centralized platform for managing, storing, and sharing research data. </a:t>
            </a:r>
          </a:p>
          <a:p>
            <a:pPr marL="342900" indent="-342900" algn="just">
              <a:spcBef>
                <a:spcPct val="20000"/>
              </a:spcBef>
              <a:spcAft>
                <a:spcPts val="600"/>
              </a:spcAft>
              <a:buClr>
                <a:schemeClr val="accent1"/>
              </a:buClr>
              <a:buSzPct val="92000"/>
              <a:buFont typeface="Wingdings 2" panose="05020102010507070707" pitchFamily="18" charset="2"/>
              <a:buChar char=""/>
            </a:pPr>
            <a:r>
              <a:rPr lang="en-US" sz="2400" dirty="0">
                <a:solidFill>
                  <a:schemeClr val="tx2"/>
                </a:solidFill>
                <a:latin typeface="Georgia" panose="02040502050405020303" pitchFamily="18" charset="0"/>
              </a:rPr>
              <a:t>It allows institutions to create a Parent Dataverse, customize their home page, and organize data through Sub-</a:t>
            </a:r>
            <a:r>
              <a:rPr lang="en-US" sz="2400" dirty="0" err="1">
                <a:solidFill>
                  <a:schemeClr val="tx2"/>
                </a:solidFill>
                <a:latin typeface="Georgia" panose="02040502050405020303" pitchFamily="18" charset="0"/>
              </a:rPr>
              <a:t>Dataverses</a:t>
            </a:r>
            <a:r>
              <a:rPr lang="en-US" sz="2400" dirty="0">
                <a:solidFill>
                  <a:schemeClr val="tx2"/>
                </a:solidFill>
                <a:latin typeface="Georgia" panose="02040502050405020303" pitchFamily="18" charset="0"/>
              </a:rPr>
              <a:t>. </a:t>
            </a:r>
          </a:p>
          <a:p>
            <a:pPr marL="342900" indent="-342900" algn="just">
              <a:spcBef>
                <a:spcPct val="20000"/>
              </a:spcBef>
              <a:spcAft>
                <a:spcPts val="600"/>
              </a:spcAft>
              <a:buClr>
                <a:schemeClr val="accent1"/>
              </a:buClr>
              <a:buSzPct val="92000"/>
              <a:buFont typeface="Wingdings 2" panose="05020102010507070707" pitchFamily="18" charset="2"/>
              <a:buChar char=""/>
            </a:pPr>
            <a:r>
              <a:rPr lang="en-US" sz="2400" dirty="0">
                <a:solidFill>
                  <a:schemeClr val="tx2"/>
                </a:solidFill>
                <a:latin typeface="Georgia" panose="02040502050405020303" pitchFamily="18" charset="0"/>
              </a:rPr>
              <a:t>Researchers can submit metadata and deposit datasets in various formats like CSV, TSV, </a:t>
            </a:r>
            <a:r>
              <a:rPr lang="en-US" sz="2400" dirty="0" err="1">
                <a:solidFill>
                  <a:schemeClr val="tx2"/>
                </a:solidFill>
                <a:latin typeface="Georgia" panose="02040502050405020303" pitchFamily="18" charset="0"/>
              </a:rPr>
              <a:t>RData</a:t>
            </a:r>
            <a:r>
              <a:rPr lang="en-US" sz="2400" dirty="0">
                <a:solidFill>
                  <a:schemeClr val="tx2"/>
                </a:solidFill>
                <a:latin typeface="Georgia" panose="02040502050405020303" pitchFamily="18" charset="0"/>
              </a:rPr>
              <a:t>, and SPSS. </a:t>
            </a:r>
          </a:p>
          <a:p>
            <a:pPr marL="342900" indent="-342900" algn="just">
              <a:spcBef>
                <a:spcPct val="20000"/>
              </a:spcBef>
              <a:spcAft>
                <a:spcPts val="600"/>
              </a:spcAft>
              <a:buClr>
                <a:schemeClr val="accent1"/>
              </a:buClr>
              <a:buSzPct val="92000"/>
              <a:buFont typeface="Wingdings 2" panose="05020102010507070707" pitchFamily="18" charset="2"/>
              <a:buChar char=""/>
            </a:pPr>
            <a:r>
              <a:rPr lang="en-US" sz="2400" dirty="0">
                <a:solidFill>
                  <a:schemeClr val="tx2"/>
                </a:solidFill>
                <a:latin typeface="Georgia" panose="02040502050405020303" pitchFamily="18" charset="0"/>
              </a:rPr>
              <a:t>NRDR also provides usage statistics and COUNTER reports to track dataset engagement.</a:t>
            </a:r>
          </a:p>
        </p:txBody>
      </p:sp>
      <p:sp>
        <p:nvSpPr>
          <p:cNvPr id="15" name="Title 1">
            <a:extLst>
              <a:ext uri="{FF2B5EF4-FFF2-40B4-BE49-F238E27FC236}">
                <a16:creationId xmlns:a16="http://schemas.microsoft.com/office/drawing/2014/main" id="{F1C0221F-614A-FFAA-A5BC-7819A522D846}"/>
              </a:ext>
            </a:extLst>
          </p:cNvPr>
          <p:cNvSpPr txBox="1">
            <a:spLocks/>
          </p:cNvSpPr>
          <p:nvPr/>
        </p:nvSpPr>
        <p:spPr>
          <a:xfrm>
            <a:off x="428792" y="613256"/>
            <a:ext cx="11029616" cy="923444"/>
          </a:xfrm>
          <a:prstGeom prst="rect">
            <a:avLst/>
          </a:prstGeom>
        </p:spPr>
        <p:txBody>
          <a:bodyPr vert="horz" lIns="91440" tIns="45720" rIns="91440" bIns="45720" rtlCol="0" anchor="ctr">
            <a:normAutofit lnSpcReduction="10000"/>
          </a:bodyPr>
          <a:lstStyle>
            <a:lvl1pPr algn="l" defTabSz="457200" rtl="0" eaLnBrk="1" latinLnBrk="0" hangingPunct="1">
              <a:spcBef>
                <a:spcPct val="0"/>
              </a:spcBef>
              <a:buNone/>
              <a:defRPr sz="2800" b="0" kern="1200" cap="all">
                <a:solidFill>
                  <a:schemeClr val="tx1">
                    <a:lumMod val="75000"/>
                    <a:lumOff val="2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b="1" cap="none" dirty="0">
                <a:solidFill>
                  <a:srgbClr val="0070C0"/>
                </a:solidFill>
                <a:latin typeface="Georgia" panose="02040502050405020303" pitchFamily="18" charset="0"/>
              </a:rPr>
              <a:t>National Research Data Repository, An Initiative by INFLIBNET Centre </a:t>
            </a:r>
          </a:p>
        </p:txBody>
      </p:sp>
    </p:spTree>
    <p:extLst>
      <p:ext uri="{BB962C8B-B14F-4D97-AF65-F5344CB8AC3E}">
        <p14:creationId xmlns:p14="http://schemas.microsoft.com/office/powerpoint/2010/main" val="313408639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C748FD-3ABD-BCD2-F2EC-B85EA585F2BC}"/>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4DF413E8-55AD-66AF-8BCB-533B713803E5}"/>
              </a:ext>
            </a:extLst>
          </p:cNvPr>
          <p:cNvSpPr txBox="1">
            <a:spLocks/>
          </p:cNvSpPr>
          <p:nvPr/>
        </p:nvSpPr>
        <p:spPr>
          <a:xfrm>
            <a:off x="581192" y="702156"/>
            <a:ext cx="11029616" cy="1101244"/>
          </a:xfrm>
          <a:prstGeom prst="rect">
            <a:avLst/>
          </a:prstGeom>
        </p:spPr>
        <p:txBody>
          <a:bodyPr vert="horz" lIns="91440" tIns="45720" rIns="91440" bIns="45720" rtlCol="0" anchor="t">
            <a:normAutofit/>
          </a:bodyPr>
          <a:lstStyle>
            <a:lvl1pPr algn="l" defTabSz="457200" rtl="0" eaLnBrk="1" latinLnBrk="0" hangingPunct="1">
              <a:spcBef>
                <a:spcPct val="0"/>
              </a:spcBef>
              <a:buNone/>
              <a:defRPr sz="2800" b="0" kern="1200" cap="all">
                <a:solidFill>
                  <a:schemeClr val="tx1">
                    <a:lumMod val="75000"/>
                    <a:lumOff val="2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nSpc>
                <a:spcPct val="110000"/>
              </a:lnSpc>
            </a:pPr>
            <a:r>
              <a:rPr lang="en-US" b="1" cap="none" dirty="0">
                <a:solidFill>
                  <a:srgbClr val="0070C0"/>
                </a:solidFill>
                <a:latin typeface="Georgia" panose="02040502050405020303" pitchFamily="18" charset="0"/>
              </a:rPr>
              <a:t>National Research Data Repository, An Initiative by INFLIBNET Centre </a:t>
            </a:r>
          </a:p>
        </p:txBody>
      </p:sp>
      <p:pic>
        <p:nvPicPr>
          <p:cNvPr id="13" name="Picture 12">
            <a:extLst>
              <a:ext uri="{FF2B5EF4-FFF2-40B4-BE49-F238E27FC236}">
                <a16:creationId xmlns:a16="http://schemas.microsoft.com/office/drawing/2014/main" id="{706F7D6A-E4A3-6CA3-71A2-867289C47F32}"/>
              </a:ext>
            </a:extLst>
          </p:cNvPr>
          <p:cNvPicPr>
            <a:picLocks noChangeAspect="1"/>
          </p:cNvPicPr>
          <p:nvPr/>
        </p:nvPicPr>
        <p:blipFill>
          <a:blip r:embed="rId3"/>
          <a:srcRect b="15930"/>
          <a:stretch>
            <a:fillRect/>
          </a:stretch>
        </p:blipFill>
        <p:spPr>
          <a:xfrm>
            <a:off x="114300" y="2241410"/>
            <a:ext cx="12077700" cy="4607861"/>
          </a:xfrm>
          <a:prstGeom prst="rect">
            <a:avLst/>
          </a:prstGeom>
        </p:spPr>
      </p:pic>
    </p:spTree>
    <p:extLst>
      <p:ext uri="{BB962C8B-B14F-4D97-AF65-F5344CB8AC3E}">
        <p14:creationId xmlns:p14="http://schemas.microsoft.com/office/powerpoint/2010/main" val="375779438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24664A-7460-1CDC-4EEF-2AA7BEFB8B99}"/>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ABFD4C8E-FDDE-C405-8BF8-ADD921E1037C}"/>
              </a:ext>
            </a:extLst>
          </p:cNvPr>
          <p:cNvSpPr txBox="1">
            <a:spLocks/>
          </p:cNvSpPr>
          <p:nvPr/>
        </p:nvSpPr>
        <p:spPr>
          <a:xfrm>
            <a:off x="581192" y="702156"/>
            <a:ext cx="11029616" cy="1101244"/>
          </a:xfrm>
          <a:prstGeom prst="rect">
            <a:avLst/>
          </a:prstGeom>
        </p:spPr>
        <p:txBody>
          <a:bodyPr vert="horz" lIns="91440" tIns="45720" rIns="91440" bIns="45720" rtlCol="0" anchor="t">
            <a:normAutofit/>
          </a:bodyPr>
          <a:lstStyle>
            <a:lvl1pPr algn="l" defTabSz="457200" rtl="0" eaLnBrk="1" latinLnBrk="0" hangingPunct="1">
              <a:spcBef>
                <a:spcPct val="0"/>
              </a:spcBef>
              <a:buNone/>
              <a:defRPr sz="2800" b="0" kern="1200" cap="all">
                <a:solidFill>
                  <a:schemeClr val="tx1">
                    <a:lumMod val="75000"/>
                    <a:lumOff val="2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nSpc>
                <a:spcPct val="110000"/>
              </a:lnSpc>
            </a:pPr>
            <a:r>
              <a:rPr lang="en-US" b="1" cap="none" dirty="0">
                <a:solidFill>
                  <a:srgbClr val="0070C0"/>
                </a:solidFill>
                <a:latin typeface="Georgia" panose="02040502050405020303" pitchFamily="18" charset="0"/>
              </a:rPr>
              <a:t>Data.gov.in</a:t>
            </a:r>
          </a:p>
        </p:txBody>
      </p:sp>
      <p:pic>
        <p:nvPicPr>
          <p:cNvPr id="5" name="Picture 4">
            <a:extLst>
              <a:ext uri="{FF2B5EF4-FFF2-40B4-BE49-F238E27FC236}">
                <a16:creationId xmlns:a16="http://schemas.microsoft.com/office/drawing/2014/main" id="{764C98F6-3B50-DE5A-BD1E-4C02824B41AD}"/>
              </a:ext>
            </a:extLst>
          </p:cNvPr>
          <p:cNvPicPr>
            <a:picLocks noChangeAspect="1"/>
          </p:cNvPicPr>
          <p:nvPr/>
        </p:nvPicPr>
        <p:blipFill>
          <a:blip r:embed="rId3"/>
          <a:stretch>
            <a:fillRect/>
          </a:stretch>
        </p:blipFill>
        <p:spPr>
          <a:xfrm>
            <a:off x="0" y="1384300"/>
            <a:ext cx="12192000" cy="5473700"/>
          </a:xfrm>
          <a:prstGeom prst="rect">
            <a:avLst/>
          </a:prstGeom>
        </p:spPr>
      </p:pic>
    </p:spTree>
    <p:extLst>
      <p:ext uri="{BB962C8B-B14F-4D97-AF65-F5344CB8AC3E}">
        <p14:creationId xmlns:p14="http://schemas.microsoft.com/office/powerpoint/2010/main" val="172590297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89EBD3-ED13-C56D-2068-5B47D2F8C94B}"/>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B7C3D478-E5BA-78D2-4D6B-7D02F6C44756}"/>
              </a:ext>
            </a:extLst>
          </p:cNvPr>
          <p:cNvSpPr txBox="1">
            <a:spLocks/>
          </p:cNvSpPr>
          <p:nvPr/>
        </p:nvSpPr>
        <p:spPr>
          <a:xfrm>
            <a:off x="581192" y="702156"/>
            <a:ext cx="11029616" cy="1101244"/>
          </a:xfrm>
          <a:prstGeom prst="rect">
            <a:avLst/>
          </a:prstGeom>
        </p:spPr>
        <p:txBody>
          <a:bodyPr vert="horz" lIns="91440" tIns="45720" rIns="91440" bIns="45720" rtlCol="0" anchor="t">
            <a:normAutofit/>
          </a:bodyPr>
          <a:lstStyle>
            <a:lvl1pPr algn="l" defTabSz="457200" rtl="0" eaLnBrk="1" latinLnBrk="0" hangingPunct="1">
              <a:spcBef>
                <a:spcPct val="0"/>
              </a:spcBef>
              <a:buNone/>
              <a:defRPr sz="2800" b="0" kern="1200" cap="all">
                <a:solidFill>
                  <a:schemeClr val="tx1">
                    <a:lumMod val="75000"/>
                    <a:lumOff val="2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nSpc>
                <a:spcPct val="110000"/>
              </a:lnSpc>
            </a:pPr>
            <a:r>
              <a:rPr lang="en-US" b="1" cap="none" dirty="0">
                <a:solidFill>
                  <a:srgbClr val="0070C0"/>
                </a:solidFill>
                <a:latin typeface="Georgia" panose="02040502050405020303" pitchFamily="18" charset="0"/>
              </a:rPr>
              <a:t>Indian Biological Data Center (IBDC)</a:t>
            </a:r>
          </a:p>
        </p:txBody>
      </p:sp>
      <p:pic>
        <p:nvPicPr>
          <p:cNvPr id="3" name="Picture 2">
            <a:extLst>
              <a:ext uri="{FF2B5EF4-FFF2-40B4-BE49-F238E27FC236}">
                <a16:creationId xmlns:a16="http://schemas.microsoft.com/office/drawing/2014/main" id="{D0EF503A-6EB5-1401-F7FB-97F43F77E129}"/>
              </a:ext>
            </a:extLst>
          </p:cNvPr>
          <p:cNvPicPr>
            <a:picLocks noChangeAspect="1"/>
          </p:cNvPicPr>
          <p:nvPr/>
        </p:nvPicPr>
        <p:blipFill>
          <a:blip r:embed="rId3"/>
          <a:srcRect r="833"/>
          <a:stretch>
            <a:fillRect/>
          </a:stretch>
        </p:blipFill>
        <p:spPr>
          <a:xfrm>
            <a:off x="0" y="1333500"/>
            <a:ext cx="12192000" cy="5524500"/>
          </a:xfrm>
          <a:prstGeom prst="rect">
            <a:avLst/>
          </a:prstGeom>
        </p:spPr>
      </p:pic>
    </p:spTree>
    <p:extLst>
      <p:ext uri="{BB962C8B-B14F-4D97-AF65-F5344CB8AC3E}">
        <p14:creationId xmlns:p14="http://schemas.microsoft.com/office/powerpoint/2010/main" val="240169352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A60C46-CCC0-18CD-E7D1-87FD98FC36A6}"/>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52725742-3CCA-B17D-9516-CE9346E86B01}"/>
              </a:ext>
            </a:extLst>
          </p:cNvPr>
          <p:cNvSpPr txBox="1">
            <a:spLocks/>
          </p:cNvSpPr>
          <p:nvPr/>
        </p:nvSpPr>
        <p:spPr>
          <a:xfrm>
            <a:off x="581192" y="702156"/>
            <a:ext cx="11029616" cy="1101244"/>
          </a:xfrm>
          <a:prstGeom prst="rect">
            <a:avLst/>
          </a:prstGeom>
        </p:spPr>
        <p:txBody>
          <a:bodyPr vert="horz" lIns="91440" tIns="45720" rIns="91440" bIns="45720" rtlCol="0" anchor="t">
            <a:normAutofit/>
          </a:bodyPr>
          <a:lstStyle>
            <a:lvl1pPr algn="l" defTabSz="457200" rtl="0" eaLnBrk="1" latinLnBrk="0" hangingPunct="1">
              <a:spcBef>
                <a:spcPct val="0"/>
              </a:spcBef>
              <a:buNone/>
              <a:defRPr sz="2800" b="0" kern="1200" cap="all">
                <a:solidFill>
                  <a:schemeClr val="tx1">
                    <a:lumMod val="75000"/>
                    <a:lumOff val="2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nSpc>
                <a:spcPct val="110000"/>
              </a:lnSpc>
            </a:pPr>
            <a:r>
              <a:rPr lang="en-US" b="1" cap="none" dirty="0">
                <a:solidFill>
                  <a:srgbClr val="0070C0"/>
                </a:solidFill>
                <a:latin typeface="Georgia" panose="02040502050405020303" pitchFamily="18" charset="0"/>
              </a:rPr>
              <a:t>India Data Portal</a:t>
            </a:r>
          </a:p>
        </p:txBody>
      </p:sp>
      <p:pic>
        <p:nvPicPr>
          <p:cNvPr id="5" name="Picture 4">
            <a:extLst>
              <a:ext uri="{FF2B5EF4-FFF2-40B4-BE49-F238E27FC236}">
                <a16:creationId xmlns:a16="http://schemas.microsoft.com/office/drawing/2014/main" id="{174C477D-A9CA-4E8B-4F3E-F0F805F057CC}"/>
              </a:ext>
            </a:extLst>
          </p:cNvPr>
          <p:cNvPicPr>
            <a:picLocks noChangeAspect="1"/>
          </p:cNvPicPr>
          <p:nvPr/>
        </p:nvPicPr>
        <p:blipFill>
          <a:blip r:embed="rId3"/>
          <a:srcRect r="1042"/>
          <a:stretch>
            <a:fillRect/>
          </a:stretch>
        </p:blipFill>
        <p:spPr>
          <a:xfrm>
            <a:off x="0" y="1333500"/>
            <a:ext cx="12192000" cy="5524500"/>
          </a:xfrm>
          <a:prstGeom prst="rect">
            <a:avLst/>
          </a:prstGeom>
        </p:spPr>
      </p:pic>
    </p:spTree>
    <p:extLst>
      <p:ext uri="{BB962C8B-B14F-4D97-AF65-F5344CB8AC3E}">
        <p14:creationId xmlns:p14="http://schemas.microsoft.com/office/powerpoint/2010/main" val="129410983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F46C85-6BCD-325D-F6E8-53C977F9E5A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A86539E-BA44-EC43-18CE-17EC538333D5}"/>
              </a:ext>
            </a:extLst>
          </p:cNvPr>
          <p:cNvSpPr>
            <a:spLocks noGrp="1"/>
          </p:cNvSpPr>
          <p:nvPr>
            <p:ph type="title"/>
          </p:nvPr>
        </p:nvSpPr>
        <p:spPr>
          <a:xfrm>
            <a:off x="581192" y="702156"/>
            <a:ext cx="11029616" cy="693427"/>
          </a:xfrm>
        </p:spPr>
        <p:txBody>
          <a:bodyPr anchor="t"/>
          <a:lstStyle/>
          <a:p>
            <a:r>
              <a:rPr lang="en-US" sz="2800" b="1" cap="none" dirty="0">
                <a:solidFill>
                  <a:srgbClr val="0070C0"/>
                </a:solidFill>
                <a:latin typeface="Georgia" panose="02040502050405020303" pitchFamily="18" charset="0"/>
              </a:rPr>
              <a:t>Key Pillars of Open Science</a:t>
            </a:r>
            <a:endParaRPr lang="en-IN" b="1" cap="none" dirty="0">
              <a:solidFill>
                <a:srgbClr val="0070C0"/>
              </a:solidFill>
              <a:latin typeface="Georgia" panose="02040502050405020303" pitchFamily="18" charset="0"/>
            </a:endParaRPr>
          </a:p>
        </p:txBody>
      </p:sp>
      <p:grpSp>
        <p:nvGrpSpPr>
          <p:cNvPr id="3" name="object 2">
            <a:extLst>
              <a:ext uri="{FF2B5EF4-FFF2-40B4-BE49-F238E27FC236}">
                <a16:creationId xmlns:a16="http://schemas.microsoft.com/office/drawing/2014/main" id="{869865A3-9892-13C1-47E5-4BEADE13CBDB}"/>
              </a:ext>
            </a:extLst>
          </p:cNvPr>
          <p:cNvGrpSpPr/>
          <p:nvPr/>
        </p:nvGrpSpPr>
        <p:grpSpPr>
          <a:xfrm>
            <a:off x="75414" y="1300898"/>
            <a:ext cx="11764652" cy="5557102"/>
            <a:chOff x="0" y="847344"/>
            <a:chExt cx="12192000" cy="6010910"/>
          </a:xfrm>
        </p:grpSpPr>
        <p:pic>
          <p:nvPicPr>
            <p:cNvPr id="11" name="object 3">
              <a:extLst>
                <a:ext uri="{FF2B5EF4-FFF2-40B4-BE49-F238E27FC236}">
                  <a16:creationId xmlns:a16="http://schemas.microsoft.com/office/drawing/2014/main" id="{99E2596E-8739-A4CE-6A0E-143F2B889AAD}"/>
                </a:ext>
              </a:extLst>
            </p:cNvPr>
            <p:cNvPicPr/>
            <p:nvPr/>
          </p:nvPicPr>
          <p:blipFill>
            <a:blip r:embed="rId2" cstate="print"/>
            <a:stretch>
              <a:fillRect/>
            </a:stretch>
          </p:blipFill>
          <p:spPr>
            <a:xfrm>
              <a:off x="0" y="847344"/>
              <a:ext cx="5443727" cy="5519940"/>
            </a:xfrm>
            <a:prstGeom prst="rect">
              <a:avLst/>
            </a:prstGeom>
          </p:spPr>
        </p:pic>
        <p:sp>
          <p:nvSpPr>
            <p:cNvPr id="12" name="object 4">
              <a:extLst>
                <a:ext uri="{FF2B5EF4-FFF2-40B4-BE49-F238E27FC236}">
                  <a16:creationId xmlns:a16="http://schemas.microsoft.com/office/drawing/2014/main" id="{ACFFECD0-83DD-2842-93B2-6CF1C74883C4}"/>
                </a:ext>
              </a:extLst>
            </p:cNvPr>
            <p:cNvSpPr/>
            <p:nvPr/>
          </p:nvSpPr>
          <p:spPr>
            <a:xfrm>
              <a:off x="5186171" y="979934"/>
              <a:ext cx="6903720" cy="981710"/>
            </a:xfrm>
            <a:custGeom>
              <a:avLst/>
              <a:gdLst/>
              <a:ahLst/>
              <a:cxnLst/>
              <a:rect l="l" t="t" r="r" b="b"/>
              <a:pathLst>
                <a:path w="6903720" h="981710">
                  <a:moveTo>
                    <a:pt x="6740144" y="0"/>
                  </a:moveTo>
                  <a:lnTo>
                    <a:pt x="163576" y="0"/>
                  </a:lnTo>
                  <a:lnTo>
                    <a:pt x="120092" y="5842"/>
                  </a:lnTo>
                  <a:lnTo>
                    <a:pt x="81018" y="22331"/>
                  </a:lnTo>
                  <a:lnTo>
                    <a:pt x="47912" y="47907"/>
                  </a:lnTo>
                  <a:lnTo>
                    <a:pt x="22334" y="81012"/>
                  </a:lnTo>
                  <a:lnTo>
                    <a:pt x="5843" y="120088"/>
                  </a:lnTo>
                  <a:lnTo>
                    <a:pt x="0" y="163575"/>
                  </a:lnTo>
                  <a:lnTo>
                    <a:pt x="0" y="817880"/>
                  </a:lnTo>
                  <a:lnTo>
                    <a:pt x="5843" y="861363"/>
                  </a:lnTo>
                  <a:lnTo>
                    <a:pt x="22334" y="900437"/>
                  </a:lnTo>
                  <a:lnTo>
                    <a:pt x="47912" y="933543"/>
                  </a:lnTo>
                  <a:lnTo>
                    <a:pt x="81018" y="959121"/>
                  </a:lnTo>
                  <a:lnTo>
                    <a:pt x="120092" y="975612"/>
                  </a:lnTo>
                  <a:lnTo>
                    <a:pt x="163576" y="981456"/>
                  </a:lnTo>
                  <a:lnTo>
                    <a:pt x="6740144" y="981456"/>
                  </a:lnTo>
                  <a:lnTo>
                    <a:pt x="6783627" y="975612"/>
                  </a:lnTo>
                  <a:lnTo>
                    <a:pt x="6822701" y="959121"/>
                  </a:lnTo>
                  <a:lnTo>
                    <a:pt x="6855807" y="933543"/>
                  </a:lnTo>
                  <a:lnTo>
                    <a:pt x="6881385" y="900437"/>
                  </a:lnTo>
                  <a:lnTo>
                    <a:pt x="6897876" y="861363"/>
                  </a:lnTo>
                  <a:lnTo>
                    <a:pt x="6903720" y="817880"/>
                  </a:lnTo>
                  <a:lnTo>
                    <a:pt x="6903720" y="163575"/>
                  </a:lnTo>
                  <a:lnTo>
                    <a:pt x="6897876" y="120088"/>
                  </a:lnTo>
                  <a:lnTo>
                    <a:pt x="6881385" y="81012"/>
                  </a:lnTo>
                  <a:lnTo>
                    <a:pt x="6855807" y="47907"/>
                  </a:lnTo>
                  <a:lnTo>
                    <a:pt x="6822701" y="22331"/>
                  </a:lnTo>
                  <a:lnTo>
                    <a:pt x="6783627" y="5842"/>
                  </a:lnTo>
                  <a:lnTo>
                    <a:pt x="6740144" y="0"/>
                  </a:lnTo>
                  <a:close/>
                </a:path>
              </a:pathLst>
            </a:custGeom>
            <a:solidFill>
              <a:srgbClr val="FFFFFF"/>
            </a:solidFill>
          </p:spPr>
          <p:txBody>
            <a:bodyPr wrap="square" lIns="0" tIns="0" rIns="0" bIns="0" rtlCol="0" anchor="ctr"/>
            <a:lstStyle/>
            <a:p>
              <a:pPr algn="ctr"/>
              <a:r>
                <a:rPr lang="en-US" sz="1600" b="1" u="sng" dirty="0">
                  <a:solidFill>
                    <a:srgbClr val="7030A0"/>
                  </a:solidFill>
                  <a:uFill>
                    <a:solidFill>
                      <a:srgbClr val="7030A0"/>
                    </a:solidFill>
                  </a:uFill>
                  <a:latin typeface="Georgia" panose="02040502050405020303" pitchFamily="18" charset="0"/>
                  <a:cs typeface="Calibri"/>
                </a:rPr>
                <a:t>Open</a:t>
              </a:r>
              <a:r>
                <a:rPr lang="en-US" sz="1600" b="1" u="sng" spc="-45" dirty="0">
                  <a:solidFill>
                    <a:srgbClr val="7030A0"/>
                  </a:solidFill>
                  <a:uFill>
                    <a:solidFill>
                      <a:srgbClr val="7030A0"/>
                    </a:solidFill>
                  </a:uFill>
                  <a:latin typeface="Georgia" panose="02040502050405020303" pitchFamily="18" charset="0"/>
                  <a:cs typeface="Calibri"/>
                </a:rPr>
                <a:t> </a:t>
              </a:r>
              <a:r>
                <a:rPr lang="en-US" sz="1600" b="1" u="sng" dirty="0">
                  <a:solidFill>
                    <a:srgbClr val="7030A0"/>
                  </a:solidFill>
                  <a:uFill>
                    <a:solidFill>
                      <a:srgbClr val="7030A0"/>
                    </a:solidFill>
                  </a:uFill>
                  <a:latin typeface="Georgia" panose="02040502050405020303" pitchFamily="18" charset="0"/>
                  <a:cs typeface="Calibri"/>
                </a:rPr>
                <a:t>Scientific</a:t>
              </a:r>
              <a:r>
                <a:rPr lang="en-US" sz="1600" b="1" u="sng" spc="-55" dirty="0">
                  <a:solidFill>
                    <a:srgbClr val="7030A0"/>
                  </a:solidFill>
                  <a:uFill>
                    <a:solidFill>
                      <a:srgbClr val="7030A0"/>
                    </a:solidFill>
                  </a:uFill>
                  <a:latin typeface="Georgia" panose="02040502050405020303" pitchFamily="18" charset="0"/>
                  <a:cs typeface="Calibri"/>
                </a:rPr>
                <a:t> </a:t>
              </a:r>
              <a:r>
                <a:rPr lang="en-US" sz="1600" b="1" u="sng" spc="-10" dirty="0">
                  <a:solidFill>
                    <a:srgbClr val="7030A0"/>
                  </a:solidFill>
                  <a:uFill>
                    <a:solidFill>
                      <a:srgbClr val="7030A0"/>
                    </a:solidFill>
                  </a:uFill>
                  <a:latin typeface="Georgia" panose="02040502050405020303" pitchFamily="18" charset="0"/>
                  <a:cs typeface="Calibri"/>
                </a:rPr>
                <a:t>Knowledge</a:t>
              </a:r>
              <a:r>
                <a:rPr lang="en-US" sz="1600" spc="-10" dirty="0">
                  <a:solidFill>
                    <a:srgbClr val="7030A0"/>
                  </a:solidFill>
                  <a:latin typeface="Georgia" panose="02040502050405020303" pitchFamily="18" charset="0"/>
                  <a:cs typeface="Calibri"/>
                </a:rPr>
                <a:t>:</a:t>
              </a:r>
              <a:r>
                <a:rPr lang="en-US" sz="1600" spc="-45" dirty="0">
                  <a:solidFill>
                    <a:srgbClr val="7030A0"/>
                  </a:solidFill>
                  <a:latin typeface="Georgia" panose="02040502050405020303" pitchFamily="18" charset="0"/>
                  <a:cs typeface="Calibri"/>
                </a:rPr>
                <a:t> </a:t>
              </a:r>
              <a:r>
                <a:rPr lang="en-US" sz="1600" dirty="0">
                  <a:solidFill>
                    <a:srgbClr val="7030A0"/>
                  </a:solidFill>
                  <a:latin typeface="Georgia" panose="02040502050405020303" pitchFamily="18" charset="0"/>
                  <a:cs typeface="Calibri"/>
                </a:rPr>
                <a:t>scientific</a:t>
              </a:r>
              <a:r>
                <a:rPr lang="en-US" sz="1600" spc="-5" dirty="0">
                  <a:solidFill>
                    <a:srgbClr val="7030A0"/>
                  </a:solidFill>
                  <a:latin typeface="Georgia" panose="02040502050405020303" pitchFamily="18" charset="0"/>
                  <a:cs typeface="Calibri"/>
                </a:rPr>
                <a:t> </a:t>
              </a:r>
              <a:r>
                <a:rPr lang="en-US" sz="1600" spc="-10" dirty="0">
                  <a:solidFill>
                    <a:srgbClr val="7030A0"/>
                  </a:solidFill>
                  <a:latin typeface="Georgia" panose="02040502050405020303" pitchFamily="18" charset="0"/>
                  <a:cs typeface="Calibri"/>
                </a:rPr>
                <a:t>publications,</a:t>
              </a:r>
              <a:r>
                <a:rPr lang="en-US" sz="1600" spc="-5" dirty="0">
                  <a:solidFill>
                    <a:srgbClr val="7030A0"/>
                  </a:solidFill>
                  <a:latin typeface="Georgia" panose="02040502050405020303" pitchFamily="18" charset="0"/>
                  <a:cs typeface="Calibri"/>
                </a:rPr>
                <a:t> </a:t>
              </a:r>
              <a:r>
                <a:rPr lang="en-US" sz="1600" spc="-10" dirty="0">
                  <a:solidFill>
                    <a:srgbClr val="7030A0"/>
                  </a:solidFill>
                  <a:latin typeface="Georgia" panose="02040502050405020303" pitchFamily="18" charset="0"/>
                  <a:cs typeface="Calibri"/>
                </a:rPr>
                <a:t>research</a:t>
              </a:r>
              <a:r>
                <a:rPr lang="en-US" sz="1600" spc="-20" dirty="0">
                  <a:solidFill>
                    <a:srgbClr val="7030A0"/>
                  </a:solidFill>
                  <a:latin typeface="Georgia" panose="02040502050405020303" pitchFamily="18" charset="0"/>
                  <a:cs typeface="Calibri"/>
                </a:rPr>
                <a:t> </a:t>
              </a:r>
              <a:r>
                <a:rPr lang="en-US" sz="1600" spc="-10" dirty="0">
                  <a:solidFill>
                    <a:srgbClr val="7030A0"/>
                  </a:solidFill>
                  <a:latin typeface="Georgia" panose="02040502050405020303" pitchFamily="18" charset="0"/>
                  <a:cs typeface="Calibri"/>
                </a:rPr>
                <a:t>data, software,</a:t>
              </a:r>
              <a:r>
                <a:rPr lang="en-US" sz="1600" spc="-35" dirty="0">
                  <a:solidFill>
                    <a:srgbClr val="7030A0"/>
                  </a:solidFill>
                  <a:latin typeface="Georgia" panose="02040502050405020303" pitchFamily="18" charset="0"/>
                  <a:cs typeface="Calibri"/>
                </a:rPr>
                <a:t> </a:t>
              </a:r>
              <a:r>
                <a:rPr lang="en-US" sz="1600" dirty="0">
                  <a:solidFill>
                    <a:srgbClr val="7030A0"/>
                  </a:solidFill>
                  <a:latin typeface="Georgia" panose="02040502050405020303" pitchFamily="18" charset="0"/>
                  <a:cs typeface="Calibri"/>
                </a:rPr>
                <a:t>source</a:t>
              </a:r>
              <a:r>
                <a:rPr lang="en-US" sz="1600" spc="-35" dirty="0">
                  <a:solidFill>
                    <a:srgbClr val="7030A0"/>
                  </a:solidFill>
                  <a:latin typeface="Georgia" panose="02040502050405020303" pitchFamily="18" charset="0"/>
                  <a:cs typeface="Calibri"/>
                </a:rPr>
                <a:t> </a:t>
              </a:r>
              <a:r>
                <a:rPr lang="en-US" sz="1600" dirty="0">
                  <a:solidFill>
                    <a:srgbClr val="7030A0"/>
                  </a:solidFill>
                  <a:latin typeface="Georgia" panose="02040502050405020303" pitchFamily="18" charset="0"/>
                  <a:cs typeface="Calibri"/>
                </a:rPr>
                <a:t>code</a:t>
              </a:r>
              <a:r>
                <a:rPr lang="en-US" sz="1600" spc="-25" dirty="0">
                  <a:solidFill>
                    <a:srgbClr val="7030A0"/>
                  </a:solidFill>
                  <a:latin typeface="Georgia" panose="02040502050405020303" pitchFamily="18" charset="0"/>
                  <a:cs typeface="Calibri"/>
                </a:rPr>
                <a:t> </a:t>
              </a:r>
              <a:r>
                <a:rPr lang="en-US" sz="1600" dirty="0">
                  <a:solidFill>
                    <a:srgbClr val="7030A0"/>
                  </a:solidFill>
                  <a:latin typeface="Georgia" panose="02040502050405020303" pitchFamily="18" charset="0"/>
                  <a:cs typeface="Calibri"/>
                </a:rPr>
                <a:t>and</a:t>
              </a:r>
              <a:r>
                <a:rPr lang="en-US" sz="1600" spc="-30" dirty="0">
                  <a:solidFill>
                    <a:srgbClr val="7030A0"/>
                  </a:solidFill>
                  <a:latin typeface="Georgia" panose="02040502050405020303" pitchFamily="18" charset="0"/>
                  <a:cs typeface="Calibri"/>
                </a:rPr>
                <a:t> </a:t>
              </a:r>
              <a:r>
                <a:rPr lang="en-US" sz="1600" spc="-10" dirty="0">
                  <a:solidFill>
                    <a:srgbClr val="7030A0"/>
                  </a:solidFill>
                  <a:latin typeface="Georgia" panose="02040502050405020303" pitchFamily="18" charset="0"/>
                  <a:cs typeface="Calibri"/>
                </a:rPr>
                <a:t>hardware</a:t>
              </a:r>
              <a:r>
                <a:rPr lang="en-US" sz="1600" spc="-20" dirty="0">
                  <a:solidFill>
                    <a:srgbClr val="7030A0"/>
                  </a:solidFill>
                  <a:latin typeface="Georgia" panose="02040502050405020303" pitchFamily="18" charset="0"/>
                  <a:cs typeface="Calibri"/>
                </a:rPr>
                <a:t> </a:t>
              </a:r>
              <a:r>
                <a:rPr lang="en-US" sz="1600" spc="-10" dirty="0">
                  <a:solidFill>
                    <a:srgbClr val="7030A0"/>
                  </a:solidFill>
                  <a:latin typeface="Georgia" panose="02040502050405020303" pitchFamily="18" charset="0"/>
                  <a:cs typeface="Calibri"/>
                </a:rPr>
                <a:t>available</a:t>
              </a:r>
              <a:r>
                <a:rPr lang="en-US" sz="1600" spc="-35" dirty="0">
                  <a:solidFill>
                    <a:srgbClr val="7030A0"/>
                  </a:solidFill>
                  <a:latin typeface="Georgia" panose="02040502050405020303" pitchFamily="18" charset="0"/>
                  <a:cs typeface="Calibri"/>
                </a:rPr>
                <a:t> </a:t>
              </a:r>
              <a:r>
                <a:rPr lang="en-US" sz="1600" dirty="0">
                  <a:solidFill>
                    <a:srgbClr val="7030A0"/>
                  </a:solidFill>
                  <a:latin typeface="Georgia" panose="02040502050405020303" pitchFamily="18" charset="0"/>
                  <a:cs typeface="Calibri"/>
                </a:rPr>
                <a:t>in</a:t>
              </a:r>
              <a:r>
                <a:rPr lang="en-US" sz="1600" spc="-30" dirty="0">
                  <a:solidFill>
                    <a:srgbClr val="7030A0"/>
                  </a:solidFill>
                  <a:latin typeface="Georgia" panose="02040502050405020303" pitchFamily="18" charset="0"/>
                  <a:cs typeface="Calibri"/>
                </a:rPr>
                <a:t> </a:t>
              </a:r>
              <a:r>
                <a:rPr lang="en-US" sz="1600" dirty="0">
                  <a:solidFill>
                    <a:srgbClr val="7030A0"/>
                  </a:solidFill>
                  <a:latin typeface="Georgia" panose="02040502050405020303" pitchFamily="18" charset="0"/>
                  <a:cs typeface="Calibri"/>
                </a:rPr>
                <a:t>the</a:t>
              </a:r>
              <a:r>
                <a:rPr lang="en-US" sz="1600" spc="-25" dirty="0">
                  <a:solidFill>
                    <a:srgbClr val="7030A0"/>
                  </a:solidFill>
                  <a:latin typeface="Georgia" panose="02040502050405020303" pitchFamily="18" charset="0"/>
                  <a:cs typeface="Calibri"/>
                </a:rPr>
                <a:t> </a:t>
              </a:r>
              <a:r>
                <a:rPr lang="en-US" sz="1600" dirty="0">
                  <a:solidFill>
                    <a:srgbClr val="7030A0"/>
                  </a:solidFill>
                  <a:latin typeface="Georgia" panose="02040502050405020303" pitchFamily="18" charset="0"/>
                  <a:cs typeface="Calibri"/>
                </a:rPr>
                <a:t>public</a:t>
              </a:r>
              <a:r>
                <a:rPr lang="en-US" sz="1600" spc="-25" dirty="0">
                  <a:solidFill>
                    <a:srgbClr val="7030A0"/>
                  </a:solidFill>
                  <a:latin typeface="Georgia" panose="02040502050405020303" pitchFamily="18" charset="0"/>
                  <a:cs typeface="Calibri"/>
                </a:rPr>
                <a:t> </a:t>
              </a:r>
              <a:r>
                <a:rPr lang="en-US" sz="1600" dirty="0">
                  <a:solidFill>
                    <a:srgbClr val="7030A0"/>
                  </a:solidFill>
                  <a:latin typeface="Georgia" panose="02040502050405020303" pitchFamily="18" charset="0"/>
                  <a:cs typeface="Calibri"/>
                </a:rPr>
                <a:t>domain</a:t>
              </a:r>
              <a:r>
                <a:rPr lang="en-US" sz="1600" spc="-25" dirty="0">
                  <a:solidFill>
                    <a:srgbClr val="7030A0"/>
                  </a:solidFill>
                  <a:latin typeface="Georgia" panose="02040502050405020303" pitchFamily="18" charset="0"/>
                  <a:cs typeface="Calibri"/>
                </a:rPr>
                <a:t> or </a:t>
              </a:r>
              <a:r>
                <a:rPr lang="en-US" sz="1600" dirty="0">
                  <a:solidFill>
                    <a:srgbClr val="7030A0"/>
                  </a:solidFill>
                  <a:latin typeface="Georgia" panose="02040502050405020303" pitchFamily="18" charset="0"/>
                  <a:cs typeface="Calibri"/>
                </a:rPr>
                <a:t>under</a:t>
              </a:r>
              <a:r>
                <a:rPr lang="en-US" sz="1600" spc="-40" dirty="0">
                  <a:solidFill>
                    <a:srgbClr val="7030A0"/>
                  </a:solidFill>
                  <a:latin typeface="Georgia" panose="02040502050405020303" pitchFamily="18" charset="0"/>
                  <a:cs typeface="Calibri"/>
                </a:rPr>
                <a:t> </a:t>
              </a:r>
              <a:r>
                <a:rPr lang="en-US" sz="1600" dirty="0">
                  <a:solidFill>
                    <a:srgbClr val="7030A0"/>
                  </a:solidFill>
                  <a:latin typeface="Georgia" panose="02040502050405020303" pitchFamily="18" charset="0"/>
                  <a:cs typeface="Calibri"/>
                </a:rPr>
                <a:t>the</a:t>
              </a:r>
              <a:r>
                <a:rPr lang="en-US" sz="1600" spc="-35" dirty="0">
                  <a:solidFill>
                    <a:srgbClr val="7030A0"/>
                  </a:solidFill>
                  <a:latin typeface="Georgia" panose="02040502050405020303" pitchFamily="18" charset="0"/>
                  <a:cs typeface="Calibri"/>
                </a:rPr>
                <a:t> </a:t>
              </a:r>
              <a:r>
                <a:rPr lang="en-US" sz="1600" dirty="0">
                  <a:solidFill>
                    <a:srgbClr val="7030A0"/>
                  </a:solidFill>
                  <a:latin typeface="Georgia" panose="02040502050405020303" pitchFamily="18" charset="0"/>
                  <a:cs typeface="Calibri"/>
                </a:rPr>
                <a:t>copyright</a:t>
              </a:r>
              <a:r>
                <a:rPr lang="en-US" sz="1600" spc="-25" dirty="0">
                  <a:solidFill>
                    <a:srgbClr val="7030A0"/>
                  </a:solidFill>
                  <a:latin typeface="Georgia" panose="02040502050405020303" pitchFamily="18" charset="0"/>
                  <a:cs typeface="Calibri"/>
                </a:rPr>
                <a:t> </a:t>
              </a:r>
              <a:r>
                <a:rPr lang="en-US" sz="1600" dirty="0">
                  <a:solidFill>
                    <a:srgbClr val="7030A0"/>
                  </a:solidFill>
                  <a:latin typeface="Georgia" panose="02040502050405020303" pitchFamily="18" charset="0"/>
                  <a:cs typeface="Calibri"/>
                </a:rPr>
                <a:t>that</a:t>
              </a:r>
              <a:r>
                <a:rPr lang="en-US" sz="1600" spc="-45" dirty="0">
                  <a:solidFill>
                    <a:srgbClr val="7030A0"/>
                  </a:solidFill>
                  <a:latin typeface="Georgia" panose="02040502050405020303" pitchFamily="18" charset="0"/>
                  <a:cs typeface="Calibri"/>
                </a:rPr>
                <a:t> </a:t>
              </a:r>
              <a:r>
                <a:rPr lang="en-US" sz="1600" dirty="0">
                  <a:solidFill>
                    <a:srgbClr val="7030A0"/>
                  </a:solidFill>
                  <a:latin typeface="Georgia" panose="02040502050405020303" pitchFamily="18" charset="0"/>
                  <a:cs typeface="Calibri"/>
                </a:rPr>
                <a:t>has</a:t>
              </a:r>
              <a:r>
                <a:rPr lang="en-US" sz="1600" spc="-50" dirty="0">
                  <a:solidFill>
                    <a:srgbClr val="7030A0"/>
                  </a:solidFill>
                  <a:latin typeface="Georgia" panose="02040502050405020303" pitchFamily="18" charset="0"/>
                  <a:cs typeface="Calibri"/>
                </a:rPr>
                <a:t> </a:t>
              </a:r>
              <a:r>
                <a:rPr lang="en-US" sz="1600" dirty="0">
                  <a:solidFill>
                    <a:srgbClr val="7030A0"/>
                  </a:solidFill>
                  <a:latin typeface="Georgia" panose="02040502050405020303" pitchFamily="18" charset="0"/>
                  <a:cs typeface="Calibri"/>
                </a:rPr>
                <a:t>been</a:t>
              </a:r>
              <a:r>
                <a:rPr lang="en-US" sz="1600" spc="-35" dirty="0">
                  <a:solidFill>
                    <a:srgbClr val="7030A0"/>
                  </a:solidFill>
                  <a:latin typeface="Georgia" panose="02040502050405020303" pitchFamily="18" charset="0"/>
                  <a:cs typeface="Calibri"/>
                </a:rPr>
                <a:t> </a:t>
              </a:r>
              <a:r>
                <a:rPr lang="en-US" sz="1600" dirty="0">
                  <a:solidFill>
                    <a:srgbClr val="7030A0"/>
                  </a:solidFill>
                  <a:latin typeface="Georgia" panose="02040502050405020303" pitchFamily="18" charset="0"/>
                  <a:cs typeface="Calibri"/>
                </a:rPr>
                <a:t>released</a:t>
              </a:r>
              <a:r>
                <a:rPr lang="en-US" sz="1600" spc="-40" dirty="0">
                  <a:solidFill>
                    <a:srgbClr val="7030A0"/>
                  </a:solidFill>
                  <a:latin typeface="Georgia" panose="02040502050405020303" pitchFamily="18" charset="0"/>
                  <a:cs typeface="Calibri"/>
                </a:rPr>
                <a:t> </a:t>
              </a:r>
              <a:r>
                <a:rPr lang="en-US" sz="1600" dirty="0">
                  <a:solidFill>
                    <a:srgbClr val="7030A0"/>
                  </a:solidFill>
                  <a:latin typeface="Georgia" panose="02040502050405020303" pitchFamily="18" charset="0"/>
                  <a:cs typeface="Calibri"/>
                </a:rPr>
                <a:t>under</a:t>
              </a:r>
              <a:r>
                <a:rPr lang="en-US" sz="1600" spc="-35" dirty="0">
                  <a:solidFill>
                    <a:srgbClr val="7030A0"/>
                  </a:solidFill>
                  <a:latin typeface="Georgia" panose="02040502050405020303" pitchFamily="18" charset="0"/>
                  <a:cs typeface="Calibri"/>
                </a:rPr>
                <a:t> </a:t>
              </a:r>
              <a:r>
                <a:rPr lang="en-US" sz="1600" dirty="0">
                  <a:solidFill>
                    <a:srgbClr val="7030A0"/>
                  </a:solidFill>
                  <a:latin typeface="Georgia" panose="02040502050405020303" pitchFamily="18" charset="0"/>
                  <a:cs typeface="Calibri"/>
                </a:rPr>
                <a:t>an</a:t>
              </a:r>
              <a:r>
                <a:rPr lang="en-US" sz="1600" spc="-35" dirty="0">
                  <a:solidFill>
                    <a:srgbClr val="7030A0"/>
                  </a:solidFill>
                  <a:latin typeface="Georgia" panose="02040502050405020303" pitchFamily="18" charset="0"/>
                  <a:cs typeface="Calibri"/>
                </a:rPr>
                <a:t> </a:t>
              </a:r>
              <a:r>
                <a:rPr lang="en-US" sz="1600" dirty="0">
                  <a:solidFill>
                    <a:srgbClr val="7030A0"/>
                  </a:solidFill>
                  <a:latin typeface="Georgia" panose="02040502050405020303" pitchFamily="18" charset="0"/>
                  <a:cs typeface="Calibri"/>
                </a:rPr>
                <a:t>open</a:t>
              </a:r>
              <a:r>
                <a:rPr lang="en-US" sz="1600" spc="-30" dirty="0">
                  <a:solidFill>
                    <a:srgbClr val="7030A0"/>
                  </a:solidFill>
                  <a:latin typeface="Georgia" panose="02040502050405020303" pitchFamily="18" charset="0"/>
                  <a:cs typeface="Calibri"/>
                </a:rPr>
                <a:t> </a:t>
              </a:r>
              <a:r>
                <a:rPr lang="en-US" sz="1600" spc="-10" dirty="0">
                  <a:solidFill>
                    <a:srgbClr val="7030A0"/>
                  </a:solidFill>
                  <a:latin typeface="Georgia" panose="02040502050405020303" pitchFamily="18" charset="0"/>
                  <a:cs typeface="Calibri"/>
                </a:rPr>
                <a:t>license.</a:t>
              </a:r>
              <a:endParaRPr sz="1600" dirty="0">
                <a:latin typeface="Georgia" panose="02040502050405020303" pitchFamily="18" charset="0"/>
              </a:endParaRPr>
            </a:p>
          </p:txBody>
        </p:sp>
        <p:sp>
          <p:nvSpPr>
            <p:cNvPr id="13" name="object 5">
              <a:extLst>
                <a:ext uri="{FF2B5EF4-FFF2-40B4-BE49-F238E27FC236}">
                  <a16:creationId xmlns:a16="http://schemas.microsoft.com/office/drawing/2014/main" id="{14064E1D-3D64-BBD0-AEFE-211211FBEAB4}"/>
                </a:ext>
              </a:extLst>
            </p:cNvPr>
            <p:cNvSpPr/>
            <p:nvPr/>
          </p:nvSpPr>
          <p:spPr>
            <a:xfrm>
              <a:off x="5186171" y="979934"/>
              <a:ext cx="6903720" cy="981710"/>
            </a:xfrm>
            <a:custGeom>
              <a:avLst/>
              <a:gdLst/>
              <a:ahLst/>
              <a:cxnLst/>
              <a:rect l="l" t="t" r="r" b="b"/>
              <a:pathLst>
                <a:path w="6903720" h="981710">
                  <a:moveTo>
                    <a:pt x="0" y="163575"/>
                  </a:moveTo>
                  <a:lnTo>
                    <a:pt x="5843" y="120088"/>
                  </a:lnTo>
                  <a:lnTo>
                    <a:pt x="22334" y="81012"/>
                  </a:lnTo>
                  <a:lnTo>
                    <a:pt x="47912" y="47907"/>
                  </a:lnTo>
                  <a:lnTo>
                    <a:pt x="81018" y="22331"/>
                  </a:lnTo>
                  <a:lnTo>
                    <a:pt x="120092" y="5842"/>
                  </a:lnTo>
                  <a:lnTo>
                    <a:pt x="163576" y="0"/>
                  </a:lnTo>
                  <a:lnTo>
                    <a:pt x="6740144" y="0"/>
                  </a:lnTo>
                  <a:lnTo>
                    <a:pt x="6783627" y="5842"/>
                  </a:lnTo>
                  <a:lnTo>
                    <a:pt x="6822701" y="22331"/>
                  </a:lnTo>
                  <a:lnTo>
                    <a:pt x="6855807" y="47907"/>
                  </a:lnTo>
                  <a:lnTo>
                    <a:pt x="6881385" y="81012"/>
                  </a:lnTo>
                  <a:lnTo>
                    <a:pt x="6897876" y="120088"/>
                  </a:lnTo>
                  <a:lnTo>
                    <a:pt x="6903720" y="163575"/>
                  </a:lnTo>
                  <a:lnTo>
                    <a:pt x="6903720" y="817880"/>
                  </a:lnTo>
                  <a:lnTo>
                    <a:pt x="6897876" y="861363"/>
                  </a:lnTo>
                  <a:lnTo>
                    <a:pt x="6881385" y="900437"/>
                  </a:lnTo>
                  <a:lnTo>
                    <a:pt x="6855807" y="933543"/>
                  </a:lnTo>
                  <a:lnTo>
                    <a:pt x="6822701" y="959121"/>
                  </a:lnTo>
                  <a:lnTo>
                    <a:pt x="6783627" y="975612"/>
                  </a:lnTo>
                  <a:lnTo>
                    <a:pt x="6740144" y="981456"/>
                  </a:lnTo>
                  <a:lnTo>
                    <a:pt x="163576" y="981456"/>
                  </a:lnTo>
                  <a:lnTo>
                    <a:pt x="120092" y="975612"/>
                  </a:lnTo>
                  <a:lnTo>
                    <a:pt x="81018" y="959121"/>
                  </a:lnTo>
                  <a:lnTo>
                    <a:pt x="47912" y="933543"/>
                  </a:lnTo>
                  <a:lnTo>
                    <a:pt x="22334" y="900437"/>
                  </a:lnTo>
                  <a:lnTo>
                    <a:pt x="5843" y="861363"/>
                  </a:lnTo>
                  <a:lnTo>
                    <a:pt x="0" y="817880"/>
                  </a:lnTo>
                  <a:lnTo>
                    <a:pt x="0" y="163575"/>
                  </a:lnTo>
                  <a:close/>
                </a:path>
              </a:pathLst>
            </a:custGeom>
            <a:ln w="12700">
              <a:solidFill>
                <a:srgbClr val="2F528F"/>
              </a:solidFill>
            </a:ln>
          </p:spPr>
          <p:txBody>
            <a:bodyPr wrap="square" lIns="0" tIns="0" rIns="0" bIns="0" rtlCol="0"/>
            <a:lstStyle/>
            <a:p>
              <a:endParaRPr sz="1600" dirty="0">
                <a:latin typeface="Georgia" panose="02040502050405020303" pitchFamily="18" charset="0"/>
              </a:endParaRPr>
            </a:p>
          </p:txBody>
        </p:sp>
        <p:sp>
          <p:nvSpPr>
            <p:cNvPr id="14" name="object 6">
              <a:extLst>
                <a:ext uri="{FF2B5EF4-FFF2-40B4-BE49-F238E27FC236}">
                  <a16:creationId xmlns:a16="http://schemas.microsoft.com/office/drawing/2014/main" id="{BB1A440C-D53E-A598-F15C-C993A3C1A4B5}"/>
                </a:ext>
              </a:extLst>
            </p:cNvPr>
            <p:cNvSpPr/>
            <p:nvPr/>
          </p:nvSpPr>
          <p:spPr>
            <a:xfrm>
              <a:off x="5186171" y="2148845"/>
              <a:ext cx="6903720" cy="1455420"/>
            </a:xfrm>
            <a:custGeom>
              <a:avLst/>
              <a:gdLst/>
              <a:ahLst/>
              <a:cxnLst/>
              <a:rect l="l" t="t" r="r" b="b"/>
              <a:pathLst>
                <a:path w="6903720" h="1455420">
                  <a:moveTo>
                    <a:pt x="6661150" y="0"/>
                  </a:moveTo>
                  <a:lnTo>
                    <a:pt x="242570" y="0"/>
                  </a:lnTo>
                  <a:lnTo>
                    <a:pt x="193686" y="4927"/>
                  </a:lnTo>
                  <a:lnTo>
                    <a:pt x="148154" y="19061"/>
                  </a:lnTo>
                  <a:lnTo>
                    <a:pt x="106950" y="41425"/>
                  </a:lnTo>
                  <a:lnTo>
                    <a:pt x="71050" y="71045"/>
                  </a:lnTo>
                  <a:lnTo>
                    <a:pt x="41429" y="106944"/>
                  </a:lnTo>
                  <a:lnTo>
                    <a:pt x="19063" y="148148"/>
                  </a:lnTo>
                  <a:lnTo>
                    <a:pt x="4928" y="193682"/>
                  </a:lnTo>
                  <a:lnTo>
                    <a:pt x="0" y="242570"/>
                  </a:lnTo>
                  <a:lnTo>
                    <a:pt x="0" y="1212837"/>
                  </a:lnTo>
                  <a:lnTo>
                    <a:pt x="4928" y="1261725"/>
                  </a:lnTo>
                  <a:lnTo>
                    <a:pt x="19063" y="1307260"/>
                  </a:lnTo>
                  <a:lnTo>
                    <a:pt x="41429" y="1348466"/>
                  </a:lnTo>
                  <a:lnTo>
                    <a:pt x="71050" y="1384368"/>
                  </a:lnTo>
                  <a:lnTo>
                    <a:pt x="106950" y="1413990"/>
                  </a:lnTo>
                  <a:lnTo>
                    <a:pt x="148154" y="1436356"/>
                  </a:lnTo>
                  <a:lnTo>
                    <a:pt x="193686" y="1450491"/>
                  </a:lnTo>
                  <a:lnTo>
                    <a:pt x="242570" y="1455420"/>
                  </a:lnTo>
                  <a:lnTo>
                    <a:pt x="6661150" y="1455420"/>
                  </a:lnTo>
                  <a:lnTo>
                    <a:pt x="6710037" y="1450491"/>
                  </a:lnTo>
                  <a:lnTo>
                    <a:pt x="6755571" y="1436356"/>
                  </a:lnTo>
                  <a:lnTo>
                    <a:pt x="6796775" y="1413990"/>
                  </a:lnTo>
                  <a:lnTo>
                    <a:pt x="6832674" y="1384368"/>
                  </a:lnTo>
                  <a:lnTo>
                    <a:pt x="6862294" y="1348466"/>
                  </a:lnTo>
                  <a:lnTo>
                    <a:pt x="6884658" y="1307260"/>
                  </a:lnTo>
                  <a:lnTo>
                    <a:pt x="6898792" y="1261725"/>
                  </a:lnTo>
                  <a:lnTo>
                    <a:pt x="6903720" y="1212837"/>
                  </a:lnTo>
                  <a:lnTo>
                    <a:pt x="6903720" y="242570"/>
                  </a:lnTo>
                  <a:lnTo>
                    <a:pt x="6898792" y="193682"/>
                  </a:lnTo>
                  <a:lnTo>
                    <a:pt x="6884658" y="148148"/>
                  </a:lnTo>
                  <a:lnTo>
                    <a:pt x="6862294" y="106944"/>
                  </a:lnTo>
                  <a:lnTo>
                    <a:pt x="6832674" y="71045"/>
                  </a:lnTo>
                  <a:lnTo>
                    <a:pt x="6796775" y="41425"/>
                  </a:lnTo>
                  <a:lnTo>
                    <a:pt x="6755571" y="19061"/>
                  </a:lnTo>
                  <a:lnTo>
                    <a:pt x="6710037" y="4927"/>
                  </a:lnTo>
                  <a:lnTo>
                    <a:pt x="6661150" y="0"/>
                  </a:lnTo>
                  <a:close/>
                </a:path>
              </a:pathLst>
            </a:custGeom>
            <a:solidFill>
              <a:srgbClr val="FFFFFF"/>
            </a:solidFill>
          </p:spPr>
          <p:txBody>
            <a:bodyPr wrap="square" lIns="0" tIns="0" rIns="0" bIns="0" rtlCol="0" anchor="ctr"/>
            <a:lstStyle/>
            <a:p>
              <a:pPr algn="ctr"/>
              <a:r>
                <a:rPr lang="en-US" sz="1600" b="1" u="sng" dirty="0">
                  <a:solidFill>
                    <a:srgbClr val="843C0C"/>
                  </a:solidFill>
                  <a:uFill>
                    <a:solidFill>
                      <a:srgbClr val="843C0C"/>
                    </a:solidFill>
                  </a:uFill>
                  <a:latin typeface="Georgia" panose="02040502050405020303" pitchFamily="18" charset="0"/>
                  <a:cs typeface="Calibri"/>
                </a:rPr>
                <a:t>Open</a:t>
              </a:r>
              <a:r>
                <a:rPr lang="en-US" sz="1600" b="1" u="sng" spc="-55" dirty="0">
                  <a:solidFill>
                    <a:srgbClr val="843C0C"/>
                  </a:solidFill>
                  <a:uFill>
                    <a:solidFill>
                      <a:srgbClr val="843C0C"/>
                    </a:solidFill>
                  </a:uFill>
                  <a:latin typeface="Georgia" panose="02040502050405020303" pitchFamily="18" charset="0"/>
                  <a:cs typeface="Calibri"/>
                </a:rPr>
                <a:t> </a:t>
              </a:r>
              <a:r>
                <a:rPr lang="en-US" sz="1600" b="1" u="sng" dirty="0">
                  <a:solidFill>
                    <a:srgbClr val="843C0C"/>
                  </a:solidFill>
                  <a:uFill>
                    <a:solidFill>
                      <a:srgbClr val="843C0C"/>
                    </a:solidFill>
                  </a:uFill>
                  <a:latin typeface="Georgia" panose="02040502050405020303" pitchFamily="18" charset="0"/>
                  <a:cs typeface="Calibri"/>
                </a:rPr>
                <a:t>Science</a:t>
              </a:r>
              <a:r>
                <a:rPr lang="en-US" sz="1600" b="1" u="sng" spc="-40" dirty="0">
                  <a:solidFill>
                    <a:srgbClr val="843C0C"/>
                  </a:solidFill>
                  <a:uFill>
                    <a:solidFill>
                      <a:srgbClr val="843C0C"/>
                    </a:solidFill>
                  </a:uFill>
                  <a:latin typeface="Georgia" panose="02040502050405020303" pitchFamily="18" charset="0"/>
                  <a:cs typeface="Calibri"/>
                </a:rPr>
                <a:t> </a:t>
              </a:r>
              <a:r>
                <a:rPr lang="en-US" sz="1600" b="1" u="sng" spc="-10" dirty="0">
                  <a:solidFill>
                    <a:srgbClr val="843C0C"/>
                  </a:solidFill>
                  <a:uFill>
                    <a:solidFill>
                      <a:srgbClr val="843C0C"/>
                    </a:solidFill>
                  </a:uFill>
                  <a:latin typeface="Georgia" panose="02040502050405020303" pitchFamily="18" charset="0"/>
                  <a:cs typeface="Calibri"/>
                </a:rPr>
                <a:t>infrastructures</a:t>
              </a:r>
              <a:r>
                <a:rPr lang="en-US" sz="1600" spc="-10" dirty="0">
                  <a:solidFill>
                    <a:srgbClr val="843C0C"/>
                  </a:solidFill>
                  <a:latin typeface="Georgia" panose="02040502050405020303" pitchFamily="18" charset="0"/>
                  <a:cs typeface="Calibri"/>
                </a:rPr>
                <a:t>:</a:t>
              </a:r>
              <a:r>
                <a:rPr lang="en-US" sz="1600" spc="-60" dirty="0">
                  <a:solidFill>
                    <a:srgbClr val="843C0C"/>
                  </a:solidFill>
                  <a:latin typeface="Georgia" panose="02040502050405020303" pitchFamily="18" charset="0"/>
                  <a:cs typeface="Calibri"/>
                </a:rPr>
                <a:t> </a:t>
              </a:r>
              <a:r>
                <a:rPr lang="en-US" sz="1600" dirty="0">
                  <a:solidFill>
                    <a:srgbClr val="843C0C"/>
                  </a:solidFill>
                  <a:latin typeface="Georgia" panose="02040502050405020303" pitchFamily="18" charset="0"/>
                  <a:cs typeface="Calibri"/>
                </a:rPr>
                <a:t>scientific</a:t>
              </a:r>
              <a:r>
                <a:rPr lang="en-US" sz="1600" spc="-20" dirty="0">
                  <a:solidFill>
                    <a:srgbClr val="843C0C"/>
                  </a:solidFill>
                  <a:latin typeface="Georgia" panose="02040502050405020303" pitchFamily="18" charset="0"/>
                  <a:cs typeface="Calibri"/>
                </a:rPr>
                <a:t> </a:t>
              </a:r>
              <a:r>
                <a:rPr lang="en-US" sz="1600" dirty="0">
                  <a:solidFill>
                    <a:srgbClr val="843C0C"/>
                  </a:solidFill>
                  <a:latin typeface="Georgia" panose="02040502050405020303" pitchFamily="18" charset="0"/>
                  <a:cs typeface="Calibri"/>
                </a:rPr>
                <a:t>equipment</a:t>
              </a:r>
              <a:r>
                <a:rPr lang="en-US" sz="1600" spc="-35" dirty="0">
                  <a:solidFill>
                    <a:srgbClr val="843C0C"/>
                  </a:solidFill>
                  <a:latin typeface="Georgia" panose="02040502050405020303" pitchFamily="18" charset="0"/>
                  <a:cs typeface="Calibri"/>
                </a:rPr>
                <a:t> </a:t>
              </a:r>
              <a:r>
                <a:rPr lang="en-US" sz="1600" dirty="0">
                  <a:solidFill>
                    <a:srgbClr val="843C0C"/>
                  </a:solidFill>
                  <a:latin typeface="Georgia" panose="02040502050405020303" pitchFamily="18" charset="0"/>
                  <a:cs typeface="Calibri"/>
                </a:rPr>
                <a:t>or</a:t>
              </a:r>
              <a:r>
                <a:rPr lang="en-US" sz="1600" spc="-30" dirty="0">
                  <a:solidFill>
                    <a:srgbClr val="843C0C"/>
                  </a:solidFill>
                  <a:latin typeface="Georgia" panose="02040502050405020303" pitchFamily="18" charset="0"/>
                  <a:cs typeface="Calibri"/>
                </a:rPr>
                <a:t> </a:t>
              </a:r>
              <a:r>
                <a:rPr lang="en-US" sz="1600" dirty="0">
                  <a:solidFill>
                    <a:srgbClr val="843C0C"/>
                  </a:solidFill>
                  <a:latin typeface="Georgia" panose="02040502050405020303" pitchFamily="18" charset="0"/>
                  <a:cs typeface="Calibri"/>
                </a:rPr>
                <a:t>sets</a:t>
              </a:r>
              <a:r>
                <a:rPr lang="en-US" sz="1600" spc="-45" dirty="0">
                  <a:solidFill>
                    <a:srgbClr val="843C0C"/>
                  </a:solidFill>
                  <a:latin typeface="Georgia" panose="02040502050405020303" pitchFamily="18" charset="0"/>
                  <a:cs typeface="Calibri"/>
                </a:rPr>
                <a:t> </a:t>
              </a:r>
              <a:r>
                <a:rPr lang="en-US" sz="1600" spc="-25" dirty="0">
                  <a:solidFill>
                    <a:srgbClr val="843C0C"/>
                  </a:solidFill>
                  <a:latin typeface="Georgia" panose="02040502050405020303" pitchFamily="18" charset="0"/>
                  <a:cs typeface="Calibri"/>
                </a:rPr>
                <a:t>of </a:t>
              </a:r>
              <a:r>
                <a:rPr lang="en-US" sz="1600" spc="-10" dirty="0">
                  <a:solidFill>
                    <a:srgbClr val="843C0C"/>
                  </a:solidFill>
                  <a:latin typeface="Georgia" panose="02040502050405020303" pitchFamily="18" charset="0"/>
                  <a:cs typeface="Calibri"/>
                </a:rPr>
                <a:t>instruments,</a:t>
              </a:r>
              <a:r>
                <a:rPr lang="en-US" sz="1600" spc="-25" dirty="0">
                  <a:solidFill>
                    <a:srgbClr val="843C0C"/>
                  </a:solidFill>
                  <a:latin typeface="Georgia" panose="02040502050405020303" pitchFamily="18" charset="0"/>
                  <a:cs typeface="Calibri"/>
                </a:rPr>
                <a:t> </a:t>
              </a:r>
              <a:r>
                <a:rPr lang="en-US" sz="1600" spc="-20" dirty="0">
                  <a:solidFill>
                    <a:srgbClr val="843C0C"/>
                  </a:solidFill>
                  <a:latin typeface="Georgia" panose="02040502050405020303" pitchFamily="18" charset="0"/>
                  <a:cs typeface="Calibri"/>
                </a:rPr>
                <a:t>knowledge-</a:t>
              </a:r>
              <a:r>
                <a:rPr lang="en-US" sz="1600" dirty="0">
                  <a:solidFill>
                    <a:srgbClr val="843C0C"/>
                  </a:solidFill>
                  <a:latin typeface="Georgia" panose="02040502050405020303" pitchFamily="18" charset="0"/>
                  <a:cs typeface="Calibri"/>
                </a:rPr>
                <a:t>based</a:t>
              </a:r>
              <a:r>
                <a:rPr lang="en-US" sz="1600" spc="5" dirty="0">
                  <a:solidFill>
                    <a:srgbClr val="843C0C"/>
                  </a:solidFill>
                  <a:latin typeface="Georgia" panose="02040502050405020303" pitchFamily="18" charset="0"/>
                  <a:cs typeface="Calibri"/>
                </a:rPr>
                <a:t> </a:t>
              </a:r>
              <a:r>
                <a:rPr lang="en-US" sz="1600" spc="-10" dirty="0">
                  <a:solidFill>
                    <a:srgbClr val="843C0C"/>
                  </a:solidFill>
                  <a:latin typeface="Georgia" panose="02040502050405020303" pitchFamily="18" charset="0"/>
                  <a:cs typeface="Calibri"/>
                </a:rPr>
                <a:t>resources</a:t>
              </a:r>
              <a:r>
                <a:rPr lang="en-US" sz="1600" dirty="0">
                  <a:solidFill>
                    <a:srgbClr val="843C0C"/>
                  </a:solidFill>
                  <a:latin typeface="Georgia" panose="02040502050405020303" pitchFamily="18" charset="0"/>
                  <a:cs typeface="Calibri"/>
                </a:rPr>
                <a:t> such</a:t>
              </a:r>
              <a:r>
                <a:rPr lang="en-US" sz="1600" spc="-10" dirty="0">
                  <a:solidFill>
                    <a:srgbClr val="843C0C"/>
                  </a:solidFill>
                  <a:latin typeface="Georgia" panose="02040502050405020303" pitchFamily="18" charset="0"/>
                  <a:cs typeface="Calibri"/>
                </a:rPr>
                <a:t> </a:t>
              </a:r>
              <a:r>
                <a:rPr lang="en-US" sz="1600" dirty="0">
                  <a:solidFill>
                    <a:srgbClr val="843C0C"/>
                  </a:solidFill>
                  <a:latin typeface="Georgia" panose="02040502050405020303" pitchFamily="18" charset="0"/>
                  <a:cs typeface="Calibri"/>
                </a:rPr>
                <a:t>as </a:t>
              </a:r>
              <a:r>
                <a:rPr lang="en-US" sz="1600" spc="-10" dirty="0">
                  <a:solidFill>
                    <a:srgbClr val="843C0C"/>
                  </a:solidFill>
                  <a:latin typeface="Georgia" panose="02040502050405020303" pitchFamily="18" charset="0"/>
                  <a:cs typeface="Calibri"/>
                </a:rPr>
                <a:t>collections, repositories,</a:t>
              </a:r>
              <a:r>
                <a:rPr lang="en-US" sz="1600" spc="-45" dirty="0">
                  <a:solidFill>
                    <a:srgbClr val="843C0C"/>
                  </a:solidFill>
                  <a:latin typeface="Georgia" panose="02040502050405020303" pitchFamily="18" charset="0"/>
                  <a:cs typeface="Calibri"/>
                </a:rPr>
                <a:t> </a:t>
              </a:r>
              <a:r>
                <a:rPr lang="en-US" sz="1600" dirty="0">
                  <a:solidFill>
                    <a:srgbClr val="843C0C"/>
                  </a:solidFill>
                  <a:latin typeface="Georgia" panose="02040502050405020303" pitchFamily="18" charset="0"/>
                  <a:cs typeface="Calibri"/>
                </a:rPr>
                <a:t>archives</a:t>
              </a:r>
              <a:r>
                <a:rPr lang="en-US" sz="1600" spc="-55" dirty="0">
                  <a:solidFill>
                    <a:srgbClr val="843C0C"/>
                  </a:solidFill>
                  <a:latin typeface="Georgia" panose="02040502050405020303" pitchFamily="18" charset="0"/>
                  <a:cs typeface="Calibri"/>
                </a:rPr>
                <a:t> </a:t>
              </a:r>
              <a:r>
                <a:rPr lang="en-US" sz="1600" dirty="0">
                  <a:solidFill>
                    <a:srgbClr val="843C0C"/>
                  </a:solidFill>
                  <a:latin typeface="Georgia" panose="02040502050405020303" pitchFamily="18" charset="0"/>
                  <a:cs typeface="Calibri"/>
                </a:rPr>
                <a:t>and</a:t>
              </a:r>
              <a:r>
                <a:rPr lang="en-US" sz="1600" spc="-40" dirty="0">
                  <a:solidFill>
                    <a:srgbClr val="843C0C"/>
                  </a:solidFill>
                  <a:latin typeface="Georgia" panose="02040502050405020303" pitchFamily="18" charset="0"/>
                  <a:cs typeface="Calibri"/>
                </a:rPr>
                <a:t> </a:t>
              </a:r>
              <a:r>
                <a:rPr lang="en-US" sz="1600" dirty="0">
                  <a:solidFill>
                    <a:srgbClr val="843C0C"/>
                  </a:solidFill>
                  <a:latin typeface="Georgia" panose="02040502050405020303" pitchFamily="18" charset="0"/>
                  <a:cs typeface="Calibri"/>
                </a:rPr>
                <a:t>scientific</a:t>
              </a:r>
              <a:r>
                <a:rPr lang="en-US" sz="1600" spc="-45" dirty="0">
                  <a:solidFill>
                    <a:srgbClr val="843C0C"/>
                  </a:solidFill>
                  <a:latin typeface="Georgia" panose="02040502050405020303" pitchFamily="18" charset="0"/>
                  <a:cs typeface="Calibri"/>
                </a:rPr>
                <a:t> </a:t>
              </a:r>
              <a:r>
                <a:rPr lang="en-US" sz="1600" dirty="0">
                  <a:solidFill>
                    <a:srgbClr val="843C0C"/>
                  </a:solidFill>
                  <a:latin typeface="Georgia" panose="02040502050405020303" pitchFamily="18" charset="0"/>
                  <a:cs typeface="Calibri"/>
                </a:rPr>
                <a:t>data,</a:t>
              </a:r>
              <a:r>
                <a:rPr lang="en-US" sz="1600" spc="-40" dirty="0">
                  <a:solidFill>
                    <a:srgbClr val="843C0C"/>
                  </a:solidFill>
                  <a:latin typeface="Georgia" panose="02040502050405020303" pitchFamily="18" charset="0"/>
                  <a:cs typeface="Calibri"/>
                </a:rPr>
                <a:t> </a:t>
              </a:r>
              <a:r>
                <a:rPr lang="en-US" sz="1600" dirty="0">
                  <a:solidFill>
                    <a:srgbClr val="843C0C"/>
                  </a:solidFill>
                  <a:latin typeface="Georgia" panose="02040502050405020303" pitchFamily="18" charset="0"/>
                  <a:cs typeface="Calibri"/>
                </a:rPr>
                <a:t>open</a:t>
              </a:r>
              <a:r>
                <a:rPr lang="en-US" sz="1600" spc="-40" dirty="0">
                  <a:solidFill>
                    <a:srgbClr val="843C0C"/>
                  </a:solidFill>
                  <a:latin typeface="Georgia" panose="02040502050405020303" pitchFamily="18" charset="0"/>
                  <a:cs typeface="Calibri"/>
                </a:rPr>
                <a:t> </a:t>
              </a:r>
              <a:r>
                <a:rPr lang="en-US" sz="1600" spc="-10" dirty="0">
                  <a:solidFill>
                    <a:srgbClr val="843C0C"/>
                  </a:solidFill>
                  <a:latin typeface="Georgia" panose="02040502050405020303" pitchFamily="18" charset="0"/>
                  <a:cs typeface="Calibri"/>
                </a:rPr>
                <a:t>computational</a:t>
              </a:r>
              <a:r>
                <a:rPr lang="en-US" sz="1600" spc="-35" dirty="0">
                  <a:solidFill>
                    <a:srgbClr val="843C0C"/>
                  </a:solidFill>
                  <a:latin typeface="Georgia" panose="02040502050405020303" pitchFamily="18" charset="0"/>
                  <a:cs typeface="Calibri"/>
                </a:rPr>
                <a:t> </a:t>
              </a:r>
              <a:r>
                <a:rPr lang="en-US" sz="1600" spc="-25" dirty="0">
                  <a:solidFill>
                    <a:srgbClr val="843C0C"/>
                  </a:solidFill>
                  <a:latin typeface="Georgia" panose="02040502050405020303" pitchFamily="18" charset="0"/>
                  <a:cs typeface="Calibri"/>
                </a:rPr>
                <a:t>and </a:t>
              </a:r>
              <a:r>
                <a:rPr lang="en-US" sz="1600" dirty="0">
                  <a:solidFill>
                    <a:srgbClr val="843C0C"/>
                  </a:solidFill>
                  <a:latin typeface="Georgia" panose="02040502050405020303" pitchFamily="18" charset="0"/>
                  <a:cs typeface="Calibri"/>
                </a:rPr>
                <a:t>digital</a:t>
              </a:r>
              <a:r>
                <a:rPr lang="en-US" sz="1600" spc="-30" dirty="0">
                  <a:solidFill>
                    <a:srgbClr val="843C0C"/>
                  </a:solidFill>
                  <a:latin typeface="Georgia" panose="02040502050405020303" pitchFamily="18" charset="0"/>
                  <a:cs typeface="Calibri"/>
                </a:rPr>
                <a:t> </a:t>
              </a:r>
              <a:r>
                <a:rPr lang="en-US" sz="1600" spc="-10" dirty="0">
                  <a:solidFill>
                    <a:srgbClr val="843C0C"/>
                  </a:solidFill>
                  <a:latin typeface="Georgia" panose="02040502050405020303" pitchFamily="18" charset="0"/>
                  <a:cs typeface="Calibri"/>
                </a:rPr>
                <a:t>infrastructures,</a:t>
              </a:r>
              <a:r>
                <a:rPr lang="en-US" sz="1600" spc="-35" dirty="0">
                  <a:solidFill>
                    <a:srgbClr val="843C0C"/>
                  </a:solidFill>
                  <a:latin typeface="Georgia" panose="02040502050405020303" pitchFamily="18" charset="0"/>
                  <a:cs typeface="Calibri"/>
                </a:rPr>
                <a:t> </a:t>
              </a:r>
              <a:r>
                <a:rPr lang="en-US" sz="1600" dirty="0">
                  <a:solidFill>
                    <a:srgbClr val="843C0C"/>
                  </a:solidFill>
                  <a:latin typeface="Georgia" panose="02040502050405020303" pitchFamily="18" charset="0"/>
                  <a:cs typeface="Calibri"/>
                </a:rPr>
                <a:t>needed</a:t>
              </a:r>
              <a:r>
                <a:rPr lang="en-US" sz="1600" spc="-25" dirty="0">
                  <a:solidFill>
                    <a:srgbClr val="843C0C"/>
                  </a:solidFill>
                  <a:latin typeface="Georgia" panose="02040502050405020303" pitchFamily="18" charset="0"/>
                  <a:cs typeface="Calibri"/>
                </a:rPr>
                <a:t> </a:t>
              </a:r>
              <a:r>
                <a:rPr lang="en-US" sz="1600" dirty="0">
                  <a:solidFill>
                    <a:srgbClr val="843C0C"/>
                  </a:solidFill>
                  <a:latin typeface="Georgia" panose="02040502050405020303" pitchFamily="18" charset="0"/>
                  <a:cs typeface="Calibri"/>
                </a:rPr>
                <a:t>to</a:t>
              </a:r>
              <a:r>
                <a:rPr lang="en-US" sz="1600" spc="-40" dirty="0">
                  <a:solidFill>
                    <a:srgbClr val="843C0C"/>
                  </a:solidFill>
                  <a:latin typeface="Georgia" panose="02040502050405020303" pitchFamily="18" charset="0"/>
                  <a:cs typeface="Calibri"/>
                </a:rPr>
                <a:t> </a:t>
              </a:r>
              <a:r>
                <a:rPr lang="en-US" sz="1600" dirty="0">
                  <a:solidFill>
                    <a:srgbClr val="843C0C"/>
                  </a:solidFill>
                  <a:latin typeface="Georgia" panose="02040502050405020303" pitchFamily="18" charset="0"/>
                  <a:cs typeface="Calibri"/>
                </a:rPr>
                <a:t>support</a:t>
              </a:r>
              <a:r>
                <a:rPr lang="en-US" sz="1600" spc="-40" dirty="0">
                  <a:solidFill>
                    <a:srgbClr val="843C0C"/>
                  </a:solidFill>
                  <a:latin typeface="Georgia" panose="02040502050405020303" pitchFamily="18" charset="0"/>
                  <a:cs typeface="Calibri"/>
                </a:rPr>
                <a:t> </a:t>
              </a:r>
              <a:r>
                <a:rPr lang="en-US" sz="1600" dirty="0">
                  <a:solidFill>
                    <a:srgbClr val="843C0C"/>
                  </a:solidFill>
                  <a:latin typeface="Georgia" panose="02040502050405020303" pitchFamily="18" charset="0"/>
                  <a:cs typeface="Calibri"/>
                </a:rPr>
                <a:t>Open</a:t>
              </a:r>
              <a:r>
                <a:rPr lang="en-US" sz="1600" spc="-25" dirty="0">
                  <a:solidFill>
                    <a:srgbClr val="843C0C"/>
                  </a:solidFill>
                  <a:latin typeface="Georgia" panose="02040502050405020303" pitchFamily="18" charset="0"/>
                  <a:cs typeface="Calibri"/>
                </a:rPr>
                <a:t> </a:t>
              </a:r>
              <a:r>
                <a:rPr lang="en-US" sz="1600" dirty="0">
                  <a:solidFill>
                    <a:srgbClr val="843C0C"/>
                  </a:solidFill>
                  <a:latin typeface="Georgia" panose="02040502050405020303" pitchFamily="18" charset="0"/>
                  <a:cs typeface="Calibri"/>
                </a:rPr>
                <a:t>Science</a:t>
              </a:r>
              <a:r>
                <a:rPr lang="en-US" sz="1600" spc="-20" dirty="0">
                  <a:solidFill>
                    <a:srgbClr val="843C0C"/>
                  </a:solidFill>
                  <a:latin typeface="Georgia" panose="02040502050405020303" pitchFamily="18" charset="0"/>
                  <a:cs typeface="Calibri"/>
                </a:rPr>
                <a:t> </a:t>
              </a:r>
              <a:r>
                <a:rPr lang="en-US" sz="1600" dirty="0">
                  <a:solidFill>
                    <a:srgbClr val="843C0C"/>
                  </a:solidFill>
                  <a:latin typeface="Georgia" panose="02040502050405020303" pitchFamily="18" charset="0"/>
                  <a:cs typeface="Calibri"/>
                </a:rPr>
                <a:t>and</a:t>
              </a:r>
              <a:r>
                <a:rPr lang="en-US" sz="1600" spc="-40" dirty="0">
                  <a:solidFill>
                    <a:srgbClr val="843C0C"/>
                  </a:solidFill>
                  <a:latin typeface="Georgia" panose="02040502050405020303" pitchFamily="18" charset="0"/>
                  <a:cs typeface="Calibri"/>
                </a:rPr>
                <a:t> </a:t>
              </a:r>
              <a:r>
                <a:rPr lang="en-US" sz="1600" dirty="0">
                  <a:solidFill>
                    <a:srgbClr val="843C0C"/>
                  </a:solidFill>
                  <a:latin typeface="Georgia" panose="02040502050405020303" pitchFamily="18" charset="0"/>
                  <a:cs typeface="Calibri"/>
                </a:rPr>
                <a:t>serve</a:t>
              </a:r>
              <a:r>
                <a:rPr lang="en-US" sz="1600" spc="-30" dirty="0">
                  <a:solidFill>
                    <a:srgbClr val="843C0C"/>
                  </a:solidFill>
                  <a:latin typeface="Georgia" panose="02040502050405020303" pitchFamily="18" charset="0"/>
                  <a:cs typeface="Calibri"/>
                </a:rPr>
                <a:t> </a:t>
              </a:r>
              <a:r>
                <a:rPr lang="en-US" sz="1600" spc="-25" dirty="0">
                  <a:solidFill>
                    <a:srgbClr val="843C0C"/>
                  </a:solidFill>
                  <a:latin typeface="Georgia" panose="02040502050405020303" pitchFamily="18" charset="0"/>
                  <a:cs typeface="Calibri"/>
                </a:rPr>
                <a:t>the </a:t>
              </a:r>
              <a:r>
                <a:rPr lang="en-US" sz="1600" dirty="0">
                  <a:solidFill>
                    <a:srgbClr val="843C0C"/>
                  </a:solidFill>
                  <a:latin typeface="Georgia" panose="02040502050405020303" pitchFamily="18" charset="0"/>
                  <a:cs typeface="Calibri"/>
                </a:rPr>
                <a:t>needs</a:t>
              </a:r>
              <a:r>
                <a:rPr lang="en-US" sz="1600" spc="-35" dirty="0">
                  <a:solidFill>
                    <a:srgbClr val="843C0C"/>
                  </a:solidFill>
                  <a:latin typeface="Georgia" panose="02040502050405020303" pitchFamily="18" charset="0"/>
                  <a:cs typeface="Calibri"/>
                </a:rPr>
                <a:t> </a:t>
              </a:r>
              <a:r>
                <a:rPr lang="en-US" sz="1600" dirty="0">
                  <a:solidFill>
                    <a:srgbClr val="843C0C"/>
                  </a:solidFill>
                  <a:latin typeface="Georgia" panose="02040502050405020303" pitchFamily="18" charset="0"/>
                  <a:cs typeface="Calibri"/>
                </a:rPr>
                <a:t>of</a:t>
              </a:r>
              <a:r>
                <a:rPr lang="en-US" sz="1600" spc="-40" dirty="0">
                  <a:solidFill>
                    <a:srgbClr val="843C0C"/>
                  </a:solidFill>
                  <a:latin typeface="Georgia" panose="02040502050405020303" pitchFamily="18" charset="0"/>
                  <a:cs typeface="Calibri"/>
                </a:rPr>
                <a:t> </a:t>
              </a:r>
              <a:r>
                <a:rPr lang="en-US" sz="1600" spc="-10" dirty="0">
                  <a:solidFill>
                    <a:srgbClr val="843C0C"/>
                  </a:solidFill>
                  <a:latin typeface="Georgia" panose="02040502050405020303" pitchFamily="18" charset="0"/>
                  <a:cs typeface="Calibri"/>
                </a:rPr>
                <a:t>different</a:t>
              </a:r>
              <a:r>
                <a:rPr lang="en-US" sz="1600" spc="-30" dirty="0">
                  <a:solidFill>
                    <a:srgbClr val="843C0C"/>
                  </a:solidFill>
                  <a:latin typeface="Georgia" panose="02040502050405020303" pitchFamily="18" charset="0"/>
                  <a:cs typeface="Calibri"/>
                </a:rPr>
                <a:t> </a:t>
              </a:r>
              <a:r>
                <a:rPr lang="en-US" sz="1600" spc="-10" dirty="0">
                  <a:solidFill>
                    <a:srgbClr val="843C0C"/>
                  </a:solidFill>
                  <a:latin typeface="Georgia" panose="02040502050405020303" pitchFamily="18" charset="0"/>
                  <a:cs typeface="Calibri"/>
                </a:rPr>
                <a:t>communities.</a:t>
              </a:r>
              <a:endParaRPr sz="1600" dirty="0">
                <a:latin typeface="Georgia" panose="02040502050405020303" pitchFamily="18" charset="0"/>
              </a:endParaRPr>
            </a:p>
          </p:txBody>
        </p:sp>
        <p:sp>
          <p:nvSpPr>
            <p:cNvPr id="15" name="object 7">
              <a:extLst>
                <a:ext uri="{FF2B5EF4-FFF2-40B4-BE49-F238E27FC236}">
                  <a16:creationId xmlns:a16="http://schemas.microsoft.com/office/drawing/2014/main" id="{A2B47846-8C29-3A60-ACD1-315AB5CF6B84}"/>
                </a:ext>
              </a:extLst>
            </p:cNvPr>
            <p:cNvSpPr/>
            <p:nvPr/>
          </p:nvSpPr>
          <p:spPr>
            <a:xfrm>
              <a:off x="5186171" y="2148845"/>
              <a:ext cx="6903720" cy="1455420"/>
            </a:xfrm>
            <a:custGeom>
              <a:avLst/>
              <a:gdLst/>
              <a:ahLst/>
              <a:cxnLst/>
              <a:rect l="l" t="t" r="r" b="b"/>
              <a:pathLst>
                <a:path w="6903720" h="1455420">
                  <a:moveTo>
                    <a:pt x="0" y="242570"/>
                  </a:moveTo>
                  <a:lnTo>
                    <a:pt x="4928" y="193682"/>
                  </a:lnTo>
                  <a:lnTo>
                    <a:pt x="19063" y="148148"/>
                  </a:lnTo>
                  <a:lnTo>
                    <a:pt x="41429" y="106944"/>
                  </a:lnTo>
                  <a:lnTo>
                    <a:pt x="71050" y="71045"/>
                  </a:lnTo>
                  <a:lnTo>
                    <a:pt x="106950" y="41425"/>
                  </a:lnTo>
                  <a:lnTo>
                    <a:pt x="148154" y="19061"/>
                  </a:lnTo>
                  <a:lnTo>
                    <a:pt x="193686" y="4927"/>
                  </a:lnTo>
                  <a:lnTo>
                    <a:pt x="242570" y="0"/>
                  </a:lnTo>
                  <a:lnTo>
                    <a:pt x="6661150" y="0"/>
                  </a:lnTo>
                  <a:lnTo>
                    <a:pt x="6710037" y="4927"/>
                  </a:lnTo>
                  <a:lnTo>
                    <a:pt x="6755571" y="19061"/>
                  </a:lnTo>
                  <a:lnTo>
                    <a:pt x="6796775" y="41425"/>
                  </a:lnTo>
                  <a:lnTo>
                    <a:pt x="6832674" y="71045"/>
                  </a:lnTo>
                  <a:lnTo>
                    <a:pt x="6862294" y="106944"/>
                  </a:lnTo>
                  <a:lnTo>
                    <a:pt x="6884658" y="148148"/>
                  </a:lnTo>
                  <a:lnTo>
                    <a:pt x="6898792" y="193682"/>
                  </a:lnTo>
                  <a:lnTo>
                    <a:pt x="6903720" y="242570"/>
                  </a:lnTo>
                  <a:lnTo>
                    <a:pt x="6903720" y="1212837"/>
                  </a:lnTo>
                  <a:lnTo>
                    <a:pt x="6898792" y="1261725"/>
                  </a:lnTo>
                  <a:lnTo>
                    <a:pt x="6884658" y="1307260"/>
                  </a:lnTo>
                  <a:lnTo>
                    <a:pt x="6862294" y="1348466"/>
                  </a:lnTo>
                  <a:lnTo>
                    <a:pt x="6832674" y="1384368"/>
                  </a:lnTo>
                  <a:lnTo>
                    <a:pt x="6796775" y="1413990"/>
                  </a:lnTo>
                  <a:lnTo>
                    <a:pt x="6755571" y="1436356"/>
                  </a:lnTo>
                  <a:lnTo>
                    <a:pt x="6710037" y="1450491"/>
                  </a:lnTo>
                  <a:lnTo>
                    <a:pt x="6661150" y="1455420"/>
                  </a:lnTo>
                  <a:lnTo>
                    <a:pt x="242570" y="1455420"/>
                  </a:lnTo>
                  <a:lnTo>
                    <a:pt x="193686" y="1450491"/>
                  </a:lnTo>
                  <a:lnTo>
                    <a:pt x="148154" y="1436356"/>
                  </a:lnTo>
                  <a:lnTo>
                    <a:pt x="106950" y="1413990"/>
                  </a:lnTo>
                  <a:lnTo>
                    <a:pt x="71050" y="1384368"/>
                  </a:lnTo>
                  <a:lnTo>
                    <a:pt x="41429" y="1348466"/>
                  </a:lnTo>
                  <a:lnTo>
                    <a:pt x="19063" y="1307260"/>
                  </a:lnTo>
                  <a:lnTo>
                    <a:pt x="4928" y="1261725"/>
                  </a:lnTo>
                  <a:lnTo>
                    <a:pt x="0" y="1212837"/>
                  </a:lnTo>
                  <a:lnTo>
                    <a:pt x="0" y="242570"/>
                  </a:lnTo>
                  <a:close/>
                </a:path>
              </a:pathLst>
            </a:custGeom>
            <a:ln w="12700">
              <a:solidFill>
                <a:srgbClr val="2F528F"/>
              </a:solidFill>
            </a:ln>
          </p:spPr>
          <p:txBody>
            <a:bodyPr wrap="square" lIns="0" tIns="0" rIns="0" bIns="0" rtlCol="0"/>
            <a:lstStyle/>
            <a:p>
              <a:endParaRPr sz="1600" dirty="0">
                <a:latin typeface="Georgia" panose="02040502050405020303" pitchFamily="18" charset="0"/>
              </a:endParaRPr>
            </a:p>
          </p:txBody>
        </p:sp>
        <p:sp>
          <p:nvSpPr>
            <p:cNvPr id="16" name="object 8">
              <a:extLst>
                <a:ext uri="{FF2B5EF4-FFF2-40B4-BE49-F238E27FC236}">
                  <a16:creationId xmlns:a16="http://schemas.microsoft.com/office/drawing/2014/main" id="{38B635A9-C7A0-950B-E98E-EC1A383AEDEC}"/>
                </a:ext>
              </a:extLst>
            </p:cNvPr>
            <p:cNvSpPr/>
            <p:nvPr/>
          </p:nvSpPr>
          <p:spPr>
            <a:xfrm>
              <a:off x="5186171" y="3822197"/>
              <a:ext cx="6903720" cy="1455420"/>
            </a:xfrm>
            <a:custGeom>
              <a:avLst/>
              <a:gdLst/>
              <a:ahLst/>
              <a:cxnLst/>
              <a:rect l="l" t="t" r="r" b="b"/>
              <a:pathLst>
                <a:path w="6903720" h="1455420">
                  <a:moveTo>
                    <a:pt x="6661150" y="0"/>
                  </a:moveTo>
                  <a:lnTo>
                    <a:pt x="242570" y="0"/>
                  </a:lnTo>
                  <a:lnTo>
                    <a:pt x="193686" y="4927"/>
                  </a:lnTo>
                  <a:lnTo>
                    <a:pt x="148154" y="19061"/>
                  </a:lnTo>
                  <a:lnTo>
                    <a:pt x="106950" y="41425"/>
                  </a:lnTo>
                  <a:lnTo>
                    <a:pt x="71050" y="71045"/>
                  </a:lnTo>
                  <a:lnTo>
                    <a:pt x="41429" y="106944"/>
                  </a:lnTo>
                  <a:lnTo>
                    <a:pt x="19063" y="148148"/>
                  </a:lnTo>
                  <a:lnTo>
                    <a:pt x="4928" y="193682"/>
                  </a:lnTo>
                  <a:lnTo>
                    <a:pt x="0" y="242569"/>
                  </a:lnTo>
                  <a:lnTo>
                    <a:pt x="0" y="1212837"/>
                  </a:lnTo>
                  <a:lnTo>
                    <a:pt x="4928" y="1261725"/>
                  </a:lnTo>
                  <a:lnTo>
                    <a:pt x="19063" y="1307260"/>
                  </a:lnTo>
                  <a:lnTo>
                    <a:pt x="41429" y="1348466"/>
                  </a:lnTo>
                  <a:lnTo>
                    <a:pt x="71050" y="1384368"/>
                  </a:lnTo>
                  <a:lnTo>
                    <a:pt x="106950" y="1413990"/>
                  </a:lnTo>
                  <a:lnTo>
                    <a:pt x="148154" y="1436356"/>
                  </a:lnTo>
                  <a:lnTo>
                    <a:pt x="193686" y="1450491"/>
                  </a:lnTo>
                  <a:lnTo>
                    <a:pt x="242570" y="1455420"/>
                  </a:lnTo>
                  <a:lnTo>
                    <a:pt x="6661150" y="1455420"/>
                  </a:lnTo>
                  <a:lnTo>
                    <a:pt x="6710037" y="1450491"/>
                  </a:lnTo>
                  <a:lnTo>
                    <a:pt x="6755571" y="1436356"/>
                  </a:lnTo>
                  <a:lnTo>
                    <a:pt x="6796775" y="1413990"/>
                  </a:lnTo>
                  <a:lnTo>
                    <a:pt x="6832674" y="1384368"/>
                  </a:lnTo>
                  <a:lnTo>
                    <a:pt x="6862294" y="1348466"/>
                  </a:lnTo>
                  <a:lnTo>
                    <a:pt x="6884658" y="1307260"/>
                  </a:lnTo>
                  <a:lnTo>
                    <a:pt x="6898792" y="1261725"/>
                  </a:lnTo>
                  <a:lnTo>
                    <a:pt x="6903720" y="1212837"/>
                  </a:lnTo>
                  <a:lnTo>
                    <a:pt x="6903720" y="242569"/>
                  </a:lnTo>
                  <a:lnTo>
                    <a:pt x="6898792" y="193682"/>
                  </a:lnTo>
                  <a:lnTo>
                    <a:pt x="6884658" y="148148"/>
                  </a:lnTo>
                  <a:lnTo>
                    <a:pt x="6862294" y="106944"/>
                  </a:lnTo>
                  <a:lnTo>
                    <a:pt x="6832674" y="71045"/>
                  </a:lnTo>
                  <a:lnTo>
                    <a:pt x="6796775" y="41425"/>
                  </a:lnTo>
                  <a:lnTo>
                    <a:pt x="6755571" y="19061"/>
                  </a:lnTo>
                  <a:lnTo>
                    <a:pt x="6710037" y="4927"/>
                  </a:lnTo>
                  <a:lnTo>
                    <a:pt x="6661150" y="0"/>
                  </a:lnTo>
                  <a:close/>
                </a:path>
              </a:pathLst>
            </a:custGeom>
            <a:solidFill>
              <a:srgbClr val="FFFFFF"/>
            </a:solidFill>
          </p:spPr>
          <p:txBody>
            <a:bodyPr wrap="square" lIns="0" tIns="0" rIns="0" bIns="0" rtlCol="0" anchor="ctr"/>
            <a:lstStyle/>
            <a:p>
              <a:pPr algn="ctr"/>
              <a:r>
                <a:rPr lang="en-US" sz="1500" b="1" u="sng" dirty="0">
                  <a:solidFill>
                    <a:srgbClr val="385723"/>
                  </a:solidFill>
                  <a:uFill>
                    <a:solidFill>
                      <a:srgbClr val="385723"/>
                    </a:solidFill>
                  </a:uFill>
                  <a:latin typeface="Georgia" panose="02040502050405020303" pitchFamily="18" charset="0"/>
                  <a:cs typeface="Calibri"/>
                </a:rPr>
                <a:t>Open</a:t>
              </a:r>
              <a:r>
                <a:rPr lang="en-US" sz="1500" b="1" u="sng" spc="-50" dirty="0">
                  <a:solidFill>
                    <a:srgbClr val="385723"/>
                  </a:solidFill>
                  <a:uFill>
                    <a:solidFill>
                      <a:srgbClr val="385723"/>
                    </a:solidFill>
                  </a:uFill>
                  <a:latin typeface="Georgia" panose="02040502050405020303" pitchFamily="18" charset="0"/>
                  <a:cs typeface="Calibri"/>
                </a:rPr>
                <a:t> </a:t>
              </a:r>
              <a:r>
                <a:rPr lang="en-US" sz="1500" b="1" u="sng" spc="-10" dirty="0">
                  <a:solidFill>
                    <a:srgbClr val="385723"/>
                  </a:solidFill>
                  <a:uFill>
                    <a:solidFill>
                      <a:srgbClr val="385723"/>
                    </a:solidFill>
                  </a:uFill>
                  <a:latin typeface="Georgia" panose="02040502050405020303" pitchFamily="18" charset="0"/>
                  <a:cs typeface="Calibri"/>
                </a:rPr>
                <a:t>engagement</a:t>
              </a:r>
              <a:r>
                <a:rPr lang="en-US" sz="1500" b="1" u="sng" spc="-50" dirty="0">
                  <a:solidFill>
                    <a:srgbClr val="385723"/>
                  </a:solidFill>
                  <a:uFill>
                    <a:solidFill>
                      <a:srgbClr val="385723"/>
                    </a:solidFill>
                  </a:uFill>
                  <a:latin typeface="Georgia" panose="02040502050405020303" pitchFamily="18" charset="0"/>
                  <a:cs typeface="Calibri"/>
                </a:rPr>
                <a:t> </a:t>
              </a:r>
              <a:r>
                <a:rPr lang="en-US" sz="1500" b="1" u="sng" dirty="0">
                  <a:solidFill>
                    <a:srgbClr val="385723"/>
                  </a:solidFill>
                  <a:uFill>
                    <a:solidFill>
                      <a:srgbClr val="385723"/>
                    </a:solidFill>
                  </a:uFill>
                  <a:latin typeface="Georgia" panose="02040502050405020303" pitchFamily="18" charset="0"/>
                  <a:cs typeface="Calibri"/>
                </a:rPr>
                <a:t>of</a:t>
              </a:r>
              <a:r>
                <a:rPr lang="en-US" sz="1500" b="1" u="sng" spc="-35" dirty="0">
                  <a:solidFill>
                    <a:srgbClr val="385723"/>
                  </a:solidFill>
                  <a:uFill>
                    <a:solidFill>
                      <a:srgbClr val="385723"/>
                    </a:solidFill>
                  </a:uFill>
                  <a:latin typeface="Georgia" panose="02040502050405020303" pitchFamily="18" charset="0"/>
                  <a:cs typeface="Calibri"/>
                </a:rPr>
                <a:t> </a:t>
              </a:r>
              <a:r>
                <a:rPr lang="en-US" sz="1500" b="1" u="sng" dirty="0">
                  <a:solidFill>
                    <a:srgbClr val="385723"/>
                  </a:solidFill>
                  <a:uFill>
                    <a:solidFill>
                      <a:srgbClr val="385723"/>
                    </a:solidFill>
                  </a:uFill>
                  <a:latin typeface="Georgia" panose="02040502050405020303" pitchFamily="18" charset="0"/>
                  <a:cs typeface="Calibri"/>
                </a:rPr>
                <a:t>societal</a:t>
              </a:r>
              <a:r>
                <a:rPr lang="en-US" sz="1500" b="1" u="sng" spc="-65" dirty="0">
                  <a:solidFill>
                    <a:srgbClr val="385723"/>
                  </a:solidFill>
                  <a:uFill>
                    <a:solidFill>
                      <a:srgbClr val="385723"/>
                    </a:solidFill>
                  </a:uFill>
                  <a:latin typeface="Georgia" panose="02040502050405020303" pitchFamily="18" charset="0"/>
                  <a:cs typeface="Calibri"/>
                </a:rPr>
                <a:t> </a:t>
              </a:r>
              <a:r>
                <a:rPr lang="en-US" sz="1500" b="1" u="sng" dirty="0">
                  <a:solidFill>
                    <a:srgbClr val="385723"/>
                  </a:solidFill>
                  <a:uFill>
                    <a:solidFill>
                      <a:srgbClr val="385723"/>
                    </a:solidFill>
                  </a:uFill>
                  <a:latin typeface="Georgia" panose="02040502050405020303" pitchFamily="18" charset="0"/>
                  <a:cs typeface="Calibri"/>
                </a:rPr>
                <a:t>actors</a:t>
              </a:r>
              <a:r>
                <a:rPr lang="en-US" sz="1500" dirty="0">
                  <a:solidFill>
                    <a:srgbClr val="385723"/>
                  </a:solidFill>
                  <a:latin typeface="Georgia" panose="02040502050405020303" pitchFamily="18" charset="0"/>
                  <a:cs typeface="Calibri"/>
                </a:rPr>
                <a:t>:</a:t>
              </a:r>
              <a:r>
                <a:rPr lang="en-US" sz="1500" spc="-40" dirty="0">
                  <a:solidFill>
                    <a:srgbClr val="385723"/>
                  </a:solidFill>
                  <a:latin typeface="Georgia" panose="02040502050405020303" pitchFamily="18" charset="0"/>
                  <a:cs typeface="Calibri"/>
                </a:rPr>
                <a:t> </a:t>
              </a:r>
              <a:r>
                <a:rPr lang="en-US" sz="1500" dirty="0">
                  <a:solidFill>
                    <a:srgbClr val="385723"/>
                  </a:solidFill>
                  <a:latin typeface="Georgia" panose="02040502050405020303" pitchFamily="18" charset="0"/>
                  <a:cs typeface="Calibri"/>
                </a:rPr>
                <a:t>citizen</a:t>
              </a:r>
              <a:r>
                <a:rPr lang="en-US" sz="1500" spc="-5" dirty="0">
                  <a:solidFill>
                    <a:srgbClr val="385723"/>
                  </a:solidFill>
                  <a:latin typeface="Georgia" panose="02040502050405020303" pitchFamily="18" charset="0"/>
                  <a:cs typeface="Calibri"/>
                </a:rPr>
                <a:t> </a:t>
              </a:r>
              <a:r>
                <a:rPr lang="en-US" sz="1500" dirty="0">
                  <a:solidFill>
                    <a:srgbClr val="385723"/>
                  </a:solidFill>
                  <a:latin typeface="Georgia" panose="02040502050405020303" pitchFamily="18" charset="0"/>
                  <a:cs typeface="Calibri"/>
                </a:rPr>
                <a:t>and</a:t>
              </a:r>
              <a:r>
                <a:rPr lang="en-US" sz="1500" spc="-30" dirty="0">
                  <a:solidFill>
                    <a:srgbClr val="385723"/>
                  </a:solidFill>
                  <a:latin typeface="Georgia" panose="02040502050405020303" pitchFamily="18" charset="0"/>
                  <a:cs typeface="Calibri"/>
                </a:rPr>
                <a:t> </a:t>
              </a:r>
              <a:r>
                <a:rPr lang="en-US" sz="1500" spc="-10" dirty="0">
                  <a:solidFill>
                    <a:srgbClr val="385723"/>
                  </a:solidFill>
                  <a:latin typeface="Georgia" panose="02040502050405020303" pitchFamily="18" charset="0"/>
                  <a:cs typeface="Calibri"/>
                </a:rPr>
                <a:t>participatory</a:t>
              </a:r>
              <a:r>
                <a:rPr lang="en-US" sz="1500" spc="-20" dirty="0">
                  <a:solidFill>
                    <a:srgbClr val="385723"/>
                  </a:solidFill>
                  <a:latin typeface="Georgia" panose="02040502050405020303" pitchFamily="18" charset="0"/>
                  <a:cs typeface="Calibri"/>
                </a:rPr>
                <a:t> </a:t>
              </a:r>
              <a:r>
                <a:rPr lang="en-US" sz="1500" spc="-10" dirty="0">
                  <a:solidFill>
                    <a:srgbClr val="385723"/>
                  </a:solidFill>
                  <a:latin typeface="Georgia" panose="02040502050405020303" pitchFamily="18" charset="0"/>
                  <a:cs typeface="Calibri"/>
                </a:rPr>
                <a:t>science </a:t>
              </a:r>
              <a:r>
                <a:rPr lang="en-US" sz="1500" dirty="0">
                  <a:solidFill>
                    <a:srgbClr val="385723"/>
                  </a:solidFill>
                  <a:latin typeface="Georgia" panose="02040502050405020303" pitchFamily="18" charset="0"/>
                  <a:cs typeface="Calibri"/>
                </a:rPr>
                <a:t>and</a:t>
              </a:r>
              <a:r>
                <a:rPr lang="en-US" sz="1500" spc="-55" dirty="0">
                  <a:solidFill>
                    <a:srgbClr val="385723"/>
                  </a:solidFill>
                  <a:latin typeface="Georgia" panose="02040502050405020303" pitchFamily="18" charset="0"/>
                  <a:cs typeface="Calibri"/>
                </a:rPr>
                <a:t> </a:t>
              </a:r>
              <a:r>
                <a:rPr lang="en-US" sz="1500" dirty="0">
                  <a:solidFill>
                    <a:srgbClr val="385723"/>
                  </a:solidFill>
                  <a:latin typeface="Georgia" panose="02040502050405020303" pitchFamily="18" charset="0"/>
                  <a:cs typeface="Calibri"/>
                </a:rPr>
                <a:t>other</a:t>
              </a:r>
              <a:r>
                <a:rPr lang="en-US" sz="1500" spc="-65" dirty="0">
                  <a:solidFill>
                    <a:srgbClr val="385723"/>
                  </a:solidFill>
                  <a:latin typeface="Georgia" panose="02040502050405020303" pitchFamily="18" charset="0"/>
                  <a:cs typeface="Calibri"/>
                </a:rPr>
                <a:t> </a:t>
              </a:r>
              <a:r>
                <a:rPr lang="en-US" sz="1500" dirty="0">
                  <a:solidFill>
                    <a:srgbClr val="385723"/>
                  </a:solidFill>
                  <a:latin typeface="Georgia" panose="02040502050405020303" pitchFamily="18" charset="0"/>
                  <a:cs typeface="Calibri"/>
                </a:rPr>
                <a:t>extended</a:t>
              </a:r>
              <a:r>
                <a:rPr lang="en-US" sz="1500" spc="-50" dirty="0">
                  <a:solidFill>
                    <a:srgbClr val="385723"/>
                  </a:solidFill>
                  <a:latin typeface="Georgia" panose="02040502050405020303" pitchFamily="18" charset="0"/>
                  <a:cs typeface="Calibri"/>
                </a:rPr>
                <a:t> </a:t>
              </a:r>
              <a:r>
                <a:rPr lang="en-US" sz="1500" spc="-10" dirty="0">
                  <a:solidFill>
                    <a:srgbClr val="385723"/>
                  </a:solidFill>
                  <a:latin typeface="Georgia" panose="02040502050405020303" pitchFamily="18" charset="0"/>
                  <a:cs typeface="Calibri"/>
                </a:rPr>
                <a:t>collaboration</a:t>
              </a:r>
              <a:r>
                <a:rPr lang="en-US" sz="1500" spc="-40" dirty="0">
                  <a:solidFill>
                    <a:srgbClr val="385723"/>
                  </a:solidFill>
                  <a:latin typeface="Georgia" panose="02040502050405020303" pitchFamily="18" charset="0"/>
                  <a:cs typeface="Calibri"/>
                </a:rPr>
                <a:t> </a:t>
              </a:r>
              <a:r>
                <a:rPr lang="en-US" sz="1500" dirty="0">
                  <a:solidFill>
                    <a:srgbClr val="385723"/>
                  </a:solidFill>
                  <a:latin typeface="Georgia" panose="02040502050405020303" pitchFamily="18" charset="0"/>
                  <a:cs typeface="Calibri"/>
                </a:rPr>
                <a:t>between</a:t>
              </a:r>
              <a:r>
                <a:rPr lang="en-US" sz="1500" spc="-50" dirty="0">
                  <a:solidFill>
                    <a:srgbClr val="385723"/>
                  </a:solidFill>
                  <a:latin typeface="Georgia" panose="02040502050405020303" pitchFamily="18" charset="0"/>
                  <a:cs typeface="Calibri"/>
                </a:rPr>
                <a:t> </a:t>
              </a:r>
              <a:r>
                <a:rPr lang="en-US" sz="1500" dirty="0">
                  <a:solidFill>
                    <a:srgbClr val="385723"/>
                  </a:solidFill>
                  <a:latin typeface="Georgia" panose="02040502050405020303" pitchFamily="18" charset="0"/>
                  <a:cs typeface="Calibri"/>
                </a:rPr>
                <a:t>scientists</a:t>
              </a:r>
              <a:r>
                <a:rPr lang="en-US" sz="1500" spc="-55" dirty="0">
                  <a:solidFill>
                    <a:srgbClr val="385723"/>
                  </a:solidFill>
                  <a:latin typeface="Georgia" panose="02040502050405020303" pitchFamily="18" charset="0"/>
                  <a:cs typeface="Calibri"/>
                </a:rPr>
                <a:t> </a:t>
              </a:r>
              <a:r>
                <a:rPr lang="en-US" sz="1500" dirty="0">
                  <a:solidFill>
                    <a:srgbClr val="385723"/>
                  </a:solidFill>
                  <a:latin typeface="Georgia" panose="02040502050405020303" pitchFamily="18" charset="0"/>
                  <a:cs typeface="Calibri"/>
                </a:rPr>
                <a:t>and</a:t>
              </a:r>
              <a:r>
                <a:rPr lang="en-US" sz="1500" spc="-55" dirty="0">
                  <a:solidFill>
                    <a:srgbClr val="385723"/>
                  </a:solidFill>
                  <a:latin typeface="Georgia" panose="02040502050405020303" pitchFamily="18" charset="0"/>
                  <a:cs typeface="Calibri"/>
                </a:rPr>
                <a:t> </a:t>
              </a:r>
              <a:r>
                <a:rPr lang="en-US" sz="1500" spc="-10" dirty="0">
                  <a:solidFill>
                    <a:srgbClr val="385723"/>
                  </a:solidFill>
                  <a:latin typeface="Georgia" panose="02040502050405020303" pitchFamily="18" charset="0"/>
                  <a:cs typeface="Calibri"/>
                </a:rPr>
                <a:t>societal </a:t>
              </a:r>
              <a:r>
                <a:rPr lang="en-US" sz="1500" dirty="0">
                  <a:solidFill>
                    <a:srgbClr val="385723"/>
                  </a:solidFill>
                  <a:latin typeface="Georgia" panose="02040502050405020303" pitchFamily="18" charset="0"/>
                  <a:cs typeface="Calibri"/>
                </a:rPr>
                <a:t>actors</a:t>
              </a:r>
              <a:r>
                <a:rPr lang="en-US" sz="1500" spc="-65" dirty="0">
                  <a:solidFill>
                    <a:srgbClr val="385723"/>
                  </a:solidFill>
                  <a:latin typeface="Georgia" panose="02040502050405020303" pitchFamily="18" charset="0"/>
                  <a:cs typeface="Calibri"/>
                </a:rPr>
                <a:t> </a:t>
              </a:r>
              <a:r>
                <a:rPr lang="en-US" sz="1500" dirty="0">
                  <a:solidFill>
                    <a:srgbClr val="385723"/>
                  </a:solidFill>
                  <a:latin typeface="Georgia" panose="02040502050405020303" pitchFamily="18" charset="0"/>
                  <a:cs typeface="Calibri"/>
                </a:rPr>
                <a:t>beyond</a:t>
              </a:r>
              <a:r>
                <a:rPr lang="en-US" sz="1500" spc="-55" dirty="0">
                  <a:solidFill>
                    <a:srgbClr val="385723"/>
                  </a:solidFill>
                  <a:latin typeface="Georgia" panose="02040502050405020303" pitchFamily="18" charset="0"/>
                  <a:cs typeface="Calibri"/>
                </a:rPr>
                <a:t> </a:t>
              </a:r>
              <a:r>
                <a:rPr lang="en-US" sz="1500" dirty="0">
                  <a:solidFill>
                    <a:srgbClr val="385723"/>
                  </a:solidFill>
                  <a:latin typeface="Georgia" panose="02040502050405020303" pitchFamily="18" charset="0"/>
                  <a:cs typeface="Calibri"/>
                </a:rPr>
                <a:t>the</a:t>
              </a:r>
              <a:r>
                <a:rPr lang="en-US" sz="1500" spc="-55" dirty="0">
                  <a:solidFill>
                    <a:srgbClr val="385723"/>
                  </a:solidFill>
                  <a:latin typeface="Georgia" panose="02040502050405020303" pitchFamily="18" charset="0"/>
                  <a:cs typeface="Calibri"/>
                </a:rPr>
                <a:t> </a:t>
              </a:r>
              <a:r>
                <a:rPr lang="en-US" sz="1500" dirty="0">
                  <a:solidFill>
                    <a:srgbClr val="385723"/>
                  </a:solidFill>
                  <a:latin typeface="Georgia" panose="02040502050405020303" pitchFamily="18" charset="0"/>
                  <a:cs typeface="Calibri"/>
                </a:rPr>
                <a:t>scientific</a:t>
              </a:r>
              <a:r>
                <a:rPr lang="en-US" sz="1500" spc="-60" dirty="0">
                  <a:solidFill>
                    <a:srgbClr val="385723"/>
                  </a:solidFill>
                  <a:latin typeface="Georgia" panose="02040502050405020303" pitchFamily="18" charset="0"/>
                  <a:cs typeface="Calibri"/>
                </a:rPr>
                <a:t> </a:t>
              </a:r>
              <a:r>
                <a:rPr lang="en-US" sz="1500" spc="-20" dirty="0">
                  <a:solidFill>
                    <a:srgbClr val="385723"/>
                  </a:solidFill>
                  <a:latin typeface="Georgia" panose="02040502050405020303" pitchFamily="18" charset="0"/>
                  <a:cs typeface="Calibri"/>
                </a:rPr>
                <a:t>community,</a:t>
              </a:r>
              <a:r>
                <a:rPr lang="en-US" sz="1500" spc="-45" dirty="0">
                  <a:solidFill>
                    <a:srgbClr val="385723"/>
                  </a:solidFill>
                  <a:latin typeface="Georgia" panose="02040502050405020303" pitchFamily="18" charset="0"/>
                  <a:cs typeface="Calibri"/>
                </a:rPr>
                <a:t> </a:t>
              </a:r>
              <a:r>
                <a:rPr lang="en-US" sz="1500" dirty="0">
                  <a:solidFill>
                    <a:srgbClr val="385723"/>
                  </a:solidFill>
                  <a:latin typeface="Georgia" panose="02040502050405020303" pitchFamily="18" charset="0"/>
                  <a:cs typeface="Calibri"/>
                </a:rPr>
                <a:t>opening</a:t>
              </a:r>
              <a:r>
                <a:rPr lang="en-US" sz="1500" spc="-55" dirty="0">
                  <a:solidFill>
                    <a:srgbClr val="385723"/>
                  </a:solidFill>
                  <a:latin typeface="Georgia" panose="02040502050405020303" pitchFamily="18" charset="0"/>
                  <a:cs typeface="Calibri"/>
                </a:rPr>
                <a:t> </a:t>
              </a:r>
              <a:r>
                <a:rPr lang="en-US" sz="1500" dirty="0">
                  <a:solidFill>
                    <a:srgbClr val="385723"/>
                  </a:solidFill>
                  <a:latin typeface="Georgia" panose="02040502050405020303" pitchFamily="18" charset="0"/>
                  <a:cs typeface="Calibri"/>
                </a:rPr>
                <a:t>up</a:t>
              </a:r>
              <a:r>
                <a:rPr lang="en-US" sz="1500" spc="-55" dirty="0">
                  <a:solidFill>
                    <a:srgbClr val="385723"/>
                  </a:solidFill>
                  <a:latin typeface="Georgia" panose="02040502050405020303" pitchFamily="18" charset="0"/>
                  <a:cs typeface="Calibri"/>
                </a:rPr>
                <a:t> </a:t>
              </a:r>
              <a:r>
                <a:rPr lang="en-US" sz="1500" dirty="0">
                  <a:solidFill>
                    <a:srgbClr val="385723"/>
                  </a:solidFill>
                  <a:latin typeface="Georgia" panose="02040502050405020303" pitchFamily="18" charset="0"/>
                  <a:cs typeface="Calibri"/>
                </a:rPr>
                <a:t>practices</a:t>
              </a:r>
              <a:r>
                <a:rPr lang="en-US" sz="1500" spc="-55" dirty="0">
                  <a:solidFill>
                    <a:srgbClr val="385723"/>
                  </a:solidFill>
                  <a:latin typeface="Georgia" panose="02040502050405020303" pitchFamily="18" charset="0"/>
                  <a:cs typeface="Calibri"/>
                </a:rPr>
                <a:t> </a:t>
              </a:r>
              <a:r>
                <a:rPr lang="en-US" sz="1500" spc="-25" dirty="0">
                  <a:solidFill>
                    <a:srgbClr val="385723"/>
                  </a:solidFill>
                  <a:latin typeface="Georgia" panose="02040502050405020303" pitchFamily="18" charset="0"/>
                  <a:cs typeface="Calibri"/>
                </a:rPr>
                <a:t>and </a:t>
              </a:r>
              <a:r>
                <a:rPr lang="en-US" sz="1500" dirty="0">
                  <a:solidFill>
                    <a:srgbClr val="385723"/>
                  </a:solidFill>
                  <a:latin typeface="Georgia" panose="02040502050405020303" pitchFamily="18" charset="0"/>
                  <a:cs typeface="Calibri"/>
                </a:rPr>
                <a:t>tools</a:t>
              </a:r>
              <a:r>
                <a:rPr lang="en-US" sz="1500" spc="-30" dirty="0">
                  <a:solidFill>
                    <a:srgbClr val="385723"/>
                  </a:solidFill>
                  <a:latin typeface="Georgia" panose="02040502050405020303" pitchFamily="18" charset="0"/>
                  <a:cs typeface="Calibri"/>
                </a:rPr>
                <a:t> </a:t>
              </a:r>
              <a:r>
                <a:rPr lang="en-US" sz="1500" dirty="0">
                  <a:solidFill>
                    <a:srgbClr val="385723"/>
                  </a:solidFill>
                  <a:latin typeface="Georgia" panose="02040502050405020303" pitchFamily="18" charset="0"/>
                  <a:cs typeface="Calibri"/>
                </a:rPr>
                <a:t>that</a:t>
              </a:r>
              <a:r>
                <a:rPr lang="en-US" sz="1500" spc="-35" dirty="0">
                  <a:solidFill>
                    <a:srgbClr val="385723"/>
                  </a:solidFill>
                  <a:latin typeface="Georgia" panose="02040502050405020303" pitchFamily="18" charset="0"/>
                  <a:cs typeface="Calibri"/>
                </a:rPr>
                <a:t> </a:t>
              </a:r>
              <a:r>
                <a:rPr lang="en-US" sz="1500" dirty="0">
                  <a:solidFill>
                    <a:srgbClr val="385723"/>
                  </a:solidFill>
                  <a:latin typeface="Georgia" panose="02040502050405020303" pitchFamily="18" charset="0"/>
                  <a:cs typeface="Calibri"/>
                </a:rPr>
                <a:t>are</a:t>
              </a:r>
              <a:r>
                <a:rPr lang="en-US" sz="1500" spc="-30" dirty="0">
                  <a:solidFill>
                    <a:srgbClr val="385723"/>
                  </a:solidFill>
                  <a:latin typeface="Georgia" panose="02040502050405020303" pitchFamily="18" charset="0"/>
                  <a:cs typeface="Calibri"/>
                </a:rPr>
                <a:t> </a:t>
              </a:r>
              <a:r>
                <a:rPr lang="en-US" sz="1500" dirty="0">
                  <a:solidFill>
                    <a:srgbClr val="385723"/>
                  </a:solidFill>
                  <a:latin typeface="Georgia" panose="02040502050405020303" pitchFamily="18" charset="0"/>
                  <a:cs typeface="Calibri"/>
                </a:rPr>
                <a:t>part</a:t>
              </a:r>
              <a:r>
                <a:rPr lang="en-US" sz="1500" spc="-20" dirty="0">
                  <a:solidFill>
                    <a:srgbClr val="385723"/>
                  </a:solidFill>
                  <a:latin typeface="Georgia" panose="02040502050405020303" pitchFamily="18" charset="0"/>
                  <a:cs typeface="Calibri"/>
                </a:rPr>
                <a:t> </a:t>
              </a:r>
              <a:r>
                <a:rPr lang="en-US" sz="1500" dirty="0">
                  <a:solidFill>
                    <a:srgbClr val="385723"/>
                  </a:solidFill>
                  <a:latin typeface="Georgia" panose="02040502050405020303" pitchFamily="18" charset="0"/>
                  <a:cs typeface="Calibri"/>
                </a:rPr>
                <a:t>of</a:t>
              </a:r>
              <a:r>
                <a:rPr lang="en-US" sz="1500" spc="-35" dirty="0">
                  <a:solidFill>
                    <a:srgbClr val="385723"/>
                  </a:solidFill>
                  <a:latin typeface="Georgia" panose="02040502050405020303" pitchFamily="18" charset="0"/>
                  <a:cs typeface="Calibri"/>
                </a:rPr>
                <a:t> </a:t>
              </a:r>
              <a:r>
                <a:rPr lang="en-US" sz="1500" dirty="0">
                  <a:solidFill>
                    <a:srgbClr val="385723"/>
                  </a:solidFill>
                  <a:latin typeface="Georgia" panose="02040502050405020303" pitchFamily="18" charset="0"/>
                  <a:cs typeface="Calibri"/>
                </a:rPr>
                <a:t>the</a:t>
              </a:r>
              <a:r>
                <a:rPr lang="en-US" sz="1500" spc="-20" dirty="0">
                  <a:solidFill>
                    <a:srgbClr val="385723"/>
                  </a:solidFill>
                  <a:latin typeface="Georgia" panose="02040502050405020303" pitchFamily="18" charset="0"/>
                  <a:cs typeface="Calibri"/>
                </a:rPr>
                <a:t> </a:t>
              </a:r>
              <a:r>
                <a:rPr lang="en-US" sz="1500" spc="-10" dirty="0">
                  <a:solidFill>
                    <a:srgbClr val="385723"/>
                  </a:solidFill>
                  <a:latin typeface="Georgia" panose="02040502050405020303" pitchFamily="18" charset="0"/>
                  <a:cs typeface="Calibri"/>
                </a:rPr>
                <a:t>research</a:t>
              </a:r>
              <a:r>
                <a:rPr lang="en-US" sz="1500" spc="-30" dirty="0">
                  <a:solidFill>
                    <a:srgbClr val="385723"/>
                  </a:solidFill>
                  <a:latin typeface="Georgia" panose="02040502050405020303" pitchFamily="18" charset="0"/>
                  <a:cs typeface="Calibri"/>
                </a:rPr>
                <a:t> </a:t>
              </a:r>
              <a:r>
                <a:rPr lang="en-US" sz="1500" dirty="0">
                  <a:solidFill>
                    <a:srgbClr val="385723"/>
                  </a:solidFill>
                  <a:latin typeface="Georgia" panose="02040502050405020303" pitchFamily="18" charset="0"/>
                  <a:cs typeface="Calibri"/>
                </a:rPr>
                <a:t>cycle</a:t>
              </a:r>
              <a:r>
                <a:rPr lang="en-US" sz="1500" spc="-10" dirty="0">
                  <a:solidFill>
                    <a:srgbClr val="385723"/>
                  </a:solidFill>
                  <a:latin typeface="Georgia" panose="02040502050405020303" pitchFamily="18" charset="0"/>
                  <a:cs typeface="Calibri"/>
                </a:rPr>
                <a:t> </a:t>
              </a:r>
              <a:r>
                <a:rPr lang="en-US" sz="1500" dirty="0">
                  <a:solidFill>
                    <a:srgbClr val="385723"/>
                  </a:solidFill>
                  <a:latin typeface="Georgia" panose="02040502050405020303" pitchFamily="18" charset="0"/>
                  <a:cs typeface="Calibri"/>
                </a:rPr>
                <a:t>and</a:t>
              </a:r>
              <a:r>
                <a:rPr lang="en-US" sz="1500" spc="-30" dirty="0">
                  <a:solidFill>
                    <a:srgbClr val="385723"/>
                  </a:solidFill>
                  <a:latin typeface="Georgia" panose="02040502050405020303" pitchFamily="18" charset="0"/>
                  <a:cs typeface="Calibri"/>
                </a:rPr>
                <a:t> </a:t>
              </a:r>
              <a:r>
                <a:rPr lang="en-US" sz="1500" dirty="0">
                  <a:solidFill>
                    <a:srgbClr val="385723"/>
                  </a:solidFill>
                  <a:latin typeface="Georgia" panose="02040502050405020303" pitchFamily="18" charset="0"/>
                  <a:cs typeface="Calibri"/>
                </a:rPr>
                <a:t>by</a:t>
              </a:r>
              <a:r>
                <a:rPr lang="en-US" sz="1500" spc="-25" dirty="0">
                  <a:solidFill>
                    <a:srgbClr val="385723"/>
                  </a:solidFill>
                  <a:latin typeface="Georgia" panose="02040502050405020303" pitchFamily="18" charset="0"/>
                  <a:cs typeface="Calibri"/>
                </a:rPr>
                <a:t> </a:t>
              </a:r>
              <a:r>
                <a:rPr lang="en-US" sz="1500" dirty="0">
                  <a:solidFill>
                    <a:srgbClr val="385723"/>
                  </a:solidFill>
                  <a:latin typeface="Georgia" panose="02040502050405020303" pitchFamily="18" charset="0"/>
                  <a:cs typeface="Calibri"/>
                </a:rPr>
                <a:t>making</a:t>
              </a:r>
              <a:r>
                <a:rPr lang="en-US" sz="1500" spc="-25" dirty="0">
                  <a:solidFill>
                    <a:srgbClr val="385723"/>
                  </a:solidFill>
                  <a:latin typeface="Georgia" panose="02040502050405020303" pitchFamily="18" charset="0"/>
                  <a:cs typeface="Calibri"/>
                </a:rPr>
                <a:t> </a:t>
              </a:r>
              <a:r>
                <a:rPr lang="en-US" sz="1500" dirty="0">
                  <a:solidFill>
                    <a:srgbClr val="385723"/>
                  </a:solidFill>
                  <a:latin typeface="Georgia" panose="02040502050405020303" pitchFamily="18" charset="0"/>
                  <a:cs typeface="Calibri"/>
                </a:rPr>
                <a:t>the</a:t>
              </a:r>
              <a:r>
                <a:rPr lang="en-US" sz="1500" spc="-30" dirty="0">
                  <a:solidFill>
                    <a:srgbClr val="385723"/>
                  </a:solidFill>
                  <a:latin typeface="Georgia" panose="02040502050405020303" pitchFamily="18" charset="0"/>
                  <a:cs typeface="Calibri"/>
                </a:rPr>
                <a:t> </a:t>
              </a:r>
              <a:r>
                <a:rPr lang="en-US" sz="1500" spc="-10" dirty="0">
                  <a:solidFill>
                    <a:srgbClr val="385723"/>
                  </a:solidFill>
                  <a:latin typeface="Georgia" panose="02040502050405020303" pitchFamily="18" charset="0"/>
                  <a:cs typeface="Calibri"/>
                </a:rPr>
                <a:t>scientific </a:t>
              </a:r>
              <a:r>
                <a:rPr lang="en-US" sz="1500" dirty="0">
                  <a:solidFill>
                    <a:srgbClr val="385723"/>
                  </a:solidFill>
                  <a:latin typeface="Georgia" panose="02040502050405020303" pitchFamily="18" charset="0"/>
                  <a:cs typeface="Calibri"/>
                </a:rPr>
                <a:t>process</a:t>
              </a:r>
              <a:r>
                <a:rPr lang="en-US" sz="1500" spc="-55" dirty="0">
                  <a:solidFill>
                    <a:srgbClr val="385723"/>
                  </a:solidFill>
                  <a:latin typeface="Georgia" panose="02040502050405020303" pitchFamily="18" charset="0"/>
                  <a:cs typeface="Calibri"/>
                </a:rPr>
                <a:t> </a:t>
              </a:r>
              <a:r>
                <a:rPr lang="en-US" sz="1500" dirty="0">
                  <a:solidFill>
                    <a:srgbClr val="385723"/>
                  </a:solidFill>
                  <a:latin typeface="Georgia" panose="02040502050405020303" pitchFamily="18" charset="0"/>
                  <a:cs typeface="Calibri"/>
                </a:rPr>
                <a:t>more</a:t>
              </a:r>
              <a:r>
                <a:rPr lang="en-US" sz="1500" spc="-55" dirty="0">
                  <a:solidFill>
                    <a:srgbClr val="385723"/>
                  </a:solidFill>
                  <a:latin typeface="Georgia" panose="02040502050405020303" pitchFamily="18" charset="0"/>
                  <a:cs typeface="Calibri"/>
                </a:rPr>
                <a:t> </a:t>
              </a:r>
              <a:r>
                <a:rPr lang="en-US" sz="1500" dirty="0">
                  <a:solidFill>
                    <a:srgbClr val="385723"/>
                  </a:solidFill>
                  <a:latin typeface="Georgia" panose="02040502050405020303" pitchFamily="18" charset="0"/>
                  <a:cs typeface="Calibri"/>
                </a:rPr>
                <a:t>inclusive</a:t>
              </a:r>
              <a:r>
                <a:rPr lang="en-US" sz="1500" spc="-50" dirty="0">
                  <a:solidFill>
                    <a:srgbClr val="385723"/>
                  </a:solidFill>
                  <a:latin typeface="Georgia" panose="02040502050405020303" pitchFamily="18" charset="0"/>
                  <a:cs typeface="Calibri"/>
                </a:rPr>
                <a:t> </a:t>
              </a:r>
              <a:r>
                <a:rPr lang="en-US" sz="1500" dirty="0">
                  <a:solidFill>
                    <a:srgbClr val="385723"/>
                  </a:solidFill>
                  <a:latin typeface="Georgia" panose="02040502050405020303" pitchFamily="18" charset="0"/>
                  <a:cs typeface="Calibri"/>
                </a:rPr>
                <a:t>and</a:t>
              </a:r>
              <a:r>
                <a:rPr lang="en-US" sz="1500" spc="-45" dirty="0">
                  <a:solidFill>
                    <a:srgbClr val="385723"/>
                  </a:solidFill>
                  <a:latin typeface="Georgia" panose="02040502050405020303" pitchFamily="18" charset="0"/>
                  <a:cs typeface="Calibri"/>
                </a:rPr>
                <a:t> </a:t>
              </a:r>
              <a:r>
                <a:rPr lang="en-US" sz="1500" dirty="0">
                  <a:solidFill>
                    <a:srgbClr val="385723"/>
                  </a:solidFill>
                  <a:latin typeface="Georgia" panose="02040502050405020303" pitchFamily="18" charset="0"/>
                  <a:cs typeface="Calibri"/>
                </a:rPr>
                <a:t>accessible</a:t>
              </a:r>
              <a:r>
                <a:rPr lang="en-US" sz="1500" spc="-45" dirty="0">
                  <a:solidFill>
                    <a:srgbClr val="385723"/>
                  </a:solidFill>
                  <a:latin typeface="Georgia" panose="02040502050405020303" pitchFamily="18" charset="0"/>
                  <a:cs typeface="Calibri"/>
                </a:rPr>
                <a:t> </a:t>
              </a:r>
              <a:r>
                <a:rPr lang="en-US" sz="1500" dirty="0">
                  <a:solidFill>
                    <a:srgbClr val="385723"/>
                  </a:solidFill>
                  <a:latin typeface="Georgia" panose="02040502050405020303" pitchFamily="18" charset="0"/>
                  <a:cs typeface="Calibri"/>
                </a:rPr>
                <a:t>to</a:t>
              </a:r>
              <a:r>
                <a:rPr lang="en-US" sz="1500" spc="-60" dirty="0">
                  <a:solidFill>
                    <a:srgbClr val="385723"/>
                  </a:solidFill>
                  <a:latin typeface="Georgia" panose="02040502050405020303" pitchFamily="18" charset="0"/>
                  <a:cs typeface="Calibri"/>
                </a:rPr>
                <a:t> </a:t>
              </a:r>
              <a:r>
                <a:rPr lang="en-US" sz="1500" dirty="0">
                  <a:solidFill>
                    <a:srgbClr val="385723"/>
                  </a:solidFill>
                  <a:latin typeface="Georgia" panose="02040502050405020303" pitchFamily="18" charset="0"/>
                  <a:cs typeface="Calibri"/>
                </a:rPr>
                <a:t>the</a:t>
              </a:r>
              <a:r>
                <a:rPr lang="en-US" sz="1500" spc="-55" dirty="0">
                  <a:solidFill>
                    <a:srgbClr val="385723"/>
                  </a:solidFill>
                  <a:latin typeface="Georgia" panose="02040502050405020303" pitchFamily="18" charset="0"/>
                  <a:cs typeface="Calibri"/>
                </a:rPr>
                <a:t> </a:t>
              </a:r>
              <a:r>
                <a:rPr lang="en-US" sz="1500" dirty="0">
                  <a:solidFill>
                    <a:srgbClr val="385723"/>
                  </a:solidFill>
                  <a:latin typeface="Georgia" panose="02040502050405020303" pitchFamily="18" charset="0"/>
                  <a:cs typeface="Calibri"/>
                </a:rPr>
                <a:t>broader</a:t>
              </a:r>
              <a:r>
                <a:rPr lang="en-US" sz="1500" spc="-55" dirty="0">
                  <a:solidFill>
                    <a:srgbClr val="385723"/>
                  </a:solidFill>
                  <a:latin typeface="Georgia" panose="02040502050405020303" pitchFamily="18" charset="0"/>
                  <a:cs typeface="Calibri"/>
                </a:rPr>
                <a:t> </a:t>
              </a:r>
              <a:r>
                <a:rPr lang="en-US" sz="1500" dirty="0">
                  <a:solidFill>
                    <a:srgbClr val="385723"/>
                  </a:solidFill>
                  <a:latin typeface="Georgia" panose="02040502050405020303" pitchFamily="18" charset="0"/>
                  <a:cs typeface="Calibri"/>
                </a:rPr>
                <a:t>inquiring</a:t>
              </a:r>
              <a:r>
                <a:rPr lang="en-US" sz="1500" spc="-35" dirty="0">
                  <a:solidFill>
                    <a:srgbClr val="385723"/>
                  </a:solidFill>
                  <a:latin typeface="Georgia" panose="02040502050405020303" pitchFamily="18" charset="0"/>
                  <a:cs typeface="Calibri"/>
                </a:rPr>
                <a:t> </a:t>
              </a:r>
              <a:r>
                <a:rPr lang="en-US" sz="1500" spc="-10" dirty="0">
                  <a:solidFill>
                    <a:srgbClr val="385723"/>
                  </a:solidFill>
                  <a:latin typeface="Georgia" panose="02040502050405020303" pitchFamily="18" charset="0"/>
                  <a:cs typeface="Calibri"/>
                </a:rPr>
                <a:t>society.</a:t>
              </a:r>
              <a:endParaRPr sz="1500" dirty="0">
                <a:latin typeface="Georgia" panose="02040502050405020303" pitchFamily="18" charset="0"/>
              </a:endParaRPr>
            </a:p>
          </p:txBody>
        </p:sp>
        <p:sp>
          <p:nvSpPr>
            <p:cNvPr id="17" name="object 9">
              <a:extLst>
                <a:ext uri="{FF2B5EF4-FFF2-40B4-BE49-F238E27FC236}">
                  <a16:creationId xmlns:a16="http://schemas.microsoft.com/office/drawing/2014/main" id="{5CE8EDC4-0DF5-B960-2594-6FF1A554F037}"/>
                </a:ext>
              </a:extLst>
            </p:cNvPr>
            <p:cNvSpPr/>
            <p:nvPr/>
          </p:nvSpPr>
          <p:spPr>
            <a:xfrm>
              <a:off x="5186171" y="3822197"/>
              <a:ext cx="6903720" cy="1455420"/>
            </a:xfrm>
            <a:custGeom>
              <a:avLst/>
              <a:gdLst/>
              <a:ahLst/>
              <a:cxnLst/>
              <a:rect l="l" t="t" r="r" b="b"/>
              <a:pathLst>
                <a:path w="6903720" h="1455420">
                  <a:moveTo>
                    <a:pt x="0" y="242569"/>
                  </a:moveTo>
                  <a:lnTo>
                    <a:pt x="4928" y="193682"/>
                  </a:lnTo>
                  <a:lnTo>
                    <a:pt x="19063" y="148148"/>
                  </a:lnTo>
                  <a:lnTo>
                    <a:pt x="41429" y="106944"/>
                  </a:lnTo>
                  <a:lnTo>
                    <a:pt x="71050" y="71045"/>
                  </a:lnTo>
                  <a:lnTo>
                    <a:pt x="106950" y="41425"/>
                  </a:lnTo>
                  <a:lnTo>
                    <a:pt x="148154" y="19061"/>
                  </a:lnTo>
                  <a:lnTo>
                    <a:pt x="193686" y="4927"/>
                  </a:lnTo>
                  <a:lnTo>
                    <a:pt x="242570" y="0"/>
                  </a:lnTo>
                  <a:lnTo>
                    <a:pt x="6661150" y="0"/>
                  </a:lnTo>
                  <a:lnTo>
                    <a:pt x="6710037" y="4927"/>
                  </a:lnTo>
                  <a:lnTo>
                    <a:pt x="6755571" y="19061"/>
                  </a:lnTo>
                  <a:lnTo>
                    <a:pt x="6796775" y="41425"/>
                  </a:lnTo>
                  <a:lnTo>
                    <a:pt x="6832674" y="71045"/>
                  </a:lnTo>
                  <a:lnTo>
                    <a:pt x="6862294" y="106944"/>
                  </a:lnTo>
                  <a:lnTo>
                    <a:pt x="6884658" y="148148"/>
                  </a:lnTo>
                  <a:lnTo>
                    <a:pt x="6898792" y="193682"/>
                  </a:lnTo>
                  <a:lnTo>
                    <a:pt x="6903720" y="242569"/>
                  </a:lnTo>
                  <a:lnTo>
                    <a:pt x="6903720" y="1212837"/>
                  </a:lnTo>
                  <a:lnTo>
                    <a:pt x="6898792" y="1261725"/>
                  </a:lnTo>
                  <a:lnTo>
                    <a:pt x="6884658" y="1307260"/>
                  </a:lnTo>
                  <a:lnTo>
                    <a:pt x="6862294" y="1348466"/>
                  </a:lnTo>
                  <a:lnTo>
                    <a:pt x="6832674" y="1384368"/>
                  </a:lnTo>
                  <a:lnTo>
                    <a:pt x="6796775" y="1413990"/>
                  </a:lnTo>
                  <a:lnTo>
                    <a:pt x="6755571" y="1436356"/>
                  </a:lnTo>
                  <a:lnTo>
                    <a:pt x="6710037" y="1450491"/>
                  </a:lnTo>
                  <a:lnTo>
                    <a:pt x="6661150" y="1455420"/>
                  </a:lnTo>
                  <a:lnTo>
                    <a:pt x="242570" y="1455420"/>
                  </a:lnTo>
                  <a:lnTo>
                    <a:pt x="193686" y="1450491"/>
                  </a:lnTo>
                  <a:lnTo>
                    <a:pt x="148154" y="1436356"/>
                  </a:lnTo>
                  <a:lnTo>
                    <a:pt x="106950" y="1413990"/>
                  </a:lnTo>
                  <a:lnTo>
                    <a:pt x="71050" y="1384368"/>
                  </a:lnTo>
                  <a:lnTo>
                    <a:pt x="41429" y="1348466"/>
                  </a:lnTo>
                  <a:lnTo>
                    <a:pt x="19063" y="1307260"/>
                  </a:lnTo>
                  <a:lnTo>
                    <a:pt x="4928" y="1261725"/>
                  </a:lnTo>
                  <a:lnTo>
                    <a:pt x="0" y="1212837"/>
                  </a:lnTo>
                  <a:lnTo>
                    <a:pt x="0" y="242569"/>
                  </a:lnTo>
                  <a:close/>
                </a:path>
              </a:pathLst>
            </a:custGeom>
            <a:ln w="12700">
              <a:solidFill>
                <a:srgbClr val="2F528F"/>
              </a:solidFill>
            </a:ln>
          </p:spPr>
          <p:txBody>
            <a:bodyPr wrap="square" lIns="0" tIns="0" rIns="0" bIns="0" rtlCol="0"/>
            <a:lstStyle/>
            <a:p>
              <a:endParaRPr sz="1600" dirty="0">
                <a:latin typeface="Georgia" panose="02040502050405020303" pitchFamily="18" charset="0"/>
              </a:endParaRPr>
            </a:p>
          </p:txBody>
        </p:sp>
        <p:sp>
          <p:nvSpPr>
            <p:cNvPr id="18" name="object 10">
              <a:extLst>
                <a:ext uri="{FF2B5EF4-FFF2-40B4-BE49-F238E27FC236}">
                  <a16:creationId xmlns:a16="http://schemas.microsoft.com/office/drawing/2014/main" id="{760AC385-014F-755F-7F46-053062C7C769}"/>
                </a:ext>
              </a:extLst>
            </p:cNvPr>
            <p:cNvSpPr/>
            <p:nvPr/>
          </p:nvSpPr>
          <p:spPr>
            <a:xfrm>
              <a:off x="5186171" y="5463545"/>
              <a:ext cx="6903720" cy="769620"/>
            </a:xfrm>
            <a:custGeom>
              <a:avLst/>
              <a:gdLst/>
              <a:ahLst/>
              <a:cxnLst/>
              <a:rect l="l" t="t" r="r" b="b"/>
              <a:pathLst>
                <a:path w="6903720" h="769620">
                  <a:moveTo>
                    <a:pt x="6775450" y="0"/>
                  </a:moveTo>
                  <a:lnTo>
                    <a:pt x="128270" y="0"/>
                  </a:lnTo>
                  <a:lnTo>
                    <a:pt x="78341" y="10080"/>
                  </a:lnTo>
                  <a:lnTo>
                    <a:pt x="37569" y="37569"/>
                  </a:lnTo>
                  <a:lnTo>
                    <a:pt x="10080" y="78341"/>
                  </a:lnTo>
                  <a:lnTo>
                    <a:pt x="0" y="128269"/>
                  </a:lnTo>
                  <a:lnTo>
                    <a:pt x="0" y="641337"/>
                  </a:lnTo>
                  <a:lnTo>
                    <a:pt x="10080" y="691272"/>
                  </a:lnTo>
                  <a:lnTo>
                    <a:pt x="37569" y="732048"/>
                  </a:lnTo>
                  <a:lnTo>
                    <a:pt x="78341" y="759539"/>
                  </a:lnTo>
                  <a:lnTo>
                    <a:pt x="128270" y="769619"/>
                  </a:lnTo>
                  <a:lnTo>
                    <a:pt x="6775450" y="769619"/>
                  </a:lnTo>
                  <a:lnTo>
                    <a:pt x="6825378" y="759539"/>
                  </a:lnTo>
                  <a:lnTo>
                    <a:pt x="6866150" y="732048"/>
                  </a:lnTo>
                  <a:lnTo>
                    <a:pt x="6893639" y="691272"/>
                  </a:lnTo>
                  <a:lnTo>
                    <a:pt x="6903720" y="641337"/>
                  </a:lnTo>
                  <a:lnTo>
                    <a:pt x="6903720" y="128269"/>
                  </a:lnTo>
                  <a:lnTo>
                    <a:pt x="6893639" y="78341"/>
                  </a:lnTo>
                  <a:lnTo>
                    <a:pt x="6866150" y="37569"/>
                  </a:lnTo>
                  <a:lnTo>
                    <a:pt x="6825378" y="10080"/>
                  </a:lnTo>
                  <a:lnTo>
                    <a:pt x="6775450" y="0"/>
                  </a:lnTo>
                  <a:close/>
                </a:path>
              </a:pathLst>
            </a:custGeom>
            <a:solidFill>
              <a:srgbClr val="FFFFFF"/>
            </a:solidFill>
          </p:spPr>
          <p:txBody>
            <a:bodyPr wrap="square" lIns="0" tIns="0" rIns="0" bIns="0" rtlCol="0" anchor="ctr"/>
            <a:lstStyle/>
            <a:p>
              <a:pPr algn="ctr"/>
              <a:r>
                <a:rPr lang="en-US" sz="1600" b="1" u="sng" dirty="0">
                  <a:solidFill>
                    <a:srgbClr val="203864"/>
                  </a:solidFill>
                  <a:uFill>
                    <a:solidFill>
                      <a:srgbClr val="203864"/>
                    </a:solidFill>
                  </a:uFill>
                  <a:latin typeface="Georgia" panose="02040502050405020303" pitchFamily="18" charset="0"/>
                  <a:cs typeface="Calibri"/>
                </a:rPr>
                <a:t>Open</a:t>
              </a:r>
              <a:r>
                <a:rPr lang="en-US" sz="1600" b="1" u="sng" spc="-45" dirty="0">
                  <a:solidFill>
                    <a:srgbClr val="203864"/>
                  </a:solidFill>
                  <a:uFill>
                    <a:solidFill>
                      <a:srgbClr val="203864"/>
                    </a:solidFill>
                  </a:uFill>
                  <a:latin typeface="Georgia" panose="02040502050405020303" pitchFamily="18" charset="0"/>
                  <a:cs typeface="Calibri"/>
                </a:rPr>
                <a:t> </a:t>
              </a:r>
              <a:r>
                <a:rPr lang="en-US" sz="1600" b="1" u="sng" dirty="0">
                  <a:solidFill>
                    <a:srgbClr val="203864"/>
                  </a:solidFill>
                  <a:uFill>
                    <a:solidFill>
                      <a:srgbClr val="203864"/>
                    </a:solidFill>
                  </a:uFill>
                  <a:latin typeface="Georgia" panose="02040502050405020303" pitchFamily="18" charset="0"/>
                  <a:cs typeface="Calibri"/>
                </a:rPr>
                <a:t>dialogue</a:t>
              </a:r>
              <a:r>
                <a:rPr lang="en-US" sz="1600" b="1" u="sng" spc="-25" dirty="0">
                  <a:solidFill>
                    <a:srgbClr val="203864"/>
                  </a:solidFill>
                  <a:uFill>
                    <a:solidFill>
                      <a:srgbClr val="203864"/>
                    </a:solidFill>
                  </a:uFill>
                  <a:latin typeface="Georgia" panose="02040502050405020303" pitchFamily="18" charset="0"/>
                  <a:cs typeface="Calibri"/>
                </a:rPr>
                <a:t> </a:t>
              </a:r>
              <a:r>
                <a:rPr lang="en-US" sz="1600" b="1" u="sng" dirty="0">
                  <a:solidFill>
                    <a:srgbClr val="203864"/>
                  </a:solidFill>
                  <a:uFill>
                    <a:solidFill>
                      <a:srgbClr val="203864"/>
                    </a:solidFill>
                  </a:uFill>
                  <a:latin typeface="Georgia" panose="02040502050405020303" pitchFamily="18" charset="0"/>
                  <a:cs typeface="Calibri"/>
                </a:rPr>
                <a:t>with</a:t>
              </a:r>
              <a:r>
                <a:rPr lang="en-US" sz="1600" b="1" u="sng" spc="-50" dirty="0">
                  <a:solidFill>
                    <a:srgbClr val="203864"/>
                  </a:solidFill>
                  <a:uFill>
                    <a:solidFill>
                      <a:srgbClr val="203864"/>
                    </a:solidFill>
                  </a:uFill>
                  <a:latin typeface="Georgia" panose="02040502050405020303" pitchFamily="18" charset="0"/>
                  <a:cs typeface="Calibri"/>
                </a:rPr>
                <a:t> </a:t>
              </a:r>
              <a:r>
                <a:rPr lang="en-US" sz="1600" b="1" u="sng" dirty="0">
                  <a:solidFill>
                    <a:srgbClr val="203864"/>
                  </a:solidFill>
                  <a:uFill>
                    <a:solidFill>
                      <a:srgbClr val="203864"/>
                    </a:solidFill>
                  </a:uFill>
                  <a:latin typeface="Georgia" panose="02040502050405020303" pitchFamily="18" charset="0"/>
                  <a:cs typeface="Calibri"/>
                </a:rPr>
                <a:t>other</a:t>
              </a:r>
              <a:r>
                <a:rPr lang="en-US" sz="1600" b="1" u="sng" spc="-55" dirty="0">
                  <a:solidFill>
                    <a:srgbClr val="203864"/>
                  </a:solidFill>
                  <a:uFill>
                    <a:solidFill>
                      <a:srgbClr val="203864"/>
                    </a:solidFill>
                  </a:uFill>
                  <a:latin typeface="Georgia" panose="02040502050405020303" pitchFamily="18" charset="0"/>
                  <a:cs typeface="Calibri"/>
                </a:rPr>
                <a:t> </a:t>
              </a:r>
              <a:r>
                <a:rPr lang="en-US" sz="1600" b="1" u="sng" dirty="0">
                  <a:solidFill>
                    <a:srgbClr val="203864"/>
                  </a:solidFill>
                  <a:uFill>
                    <a:solidFill>
                      <a:srgbClr val="203864"/>
                    </a:solidFill>
                  </a:uFill>
                  <a:latin typeface="Georgia" panose="02040502050405020303" pitchFamily="18" charset="0"/>
                  <a:cs typeface="Calibri"/>
                </a:rPr>
                <a:t>knowledge</a:t>
              </a:r>
              <a:r>
                <a:rPr lang="en-US" sz="1600" b="1" u="sng" spc="-25" dirty="0">
                  <a:solidFill>
                    <a:srgbClr val="203864"/>
                  </a:solidFill>
                  <a:uFill>
                    <a:solidFill>
                      <a:srgbClr val="203864"/>
                    </a:solidFill>
                  </a:uFill>
                  <a:latin typeface="Georgia" panose="02040502050405020303" pitchFamily="18" charset="0"/>
                  <a:cs typeface="Calibri"/>
                </a:rPr>
                <a:t> </a:t>
              </a:r>
              <a:r>
                <a:rPr lang="en-US" sz="1600" b="1" u="sng" spc="-10" dirty="0">
                  <a:solidFill>
                    <a:srgbClr val="203864"/>
                  </a:solidFill>
                  <a:uFill>
                    <a:solidFill>
                      <a:srgbClr val="203864"/>
                    </a:solidFill>
                  </a:uFill>
                  <a:latin typeface="Georgia" panose="02040502050405020303" pitchFamily="18" charset="0"/>
                  <a:cs typeface="Calibri"/>
                </a:rPr>
                <a:t>systems</a:t>
              </a:r>
              <a:r>
                <a:rPr lang="en-US" sz="1600" spc="-10" dirty="0">
                  <a:solidFill>
                    <a:srgbClr val="203864"/>
                  </a:solidFill>
                  <a:latin typeface="Georgia" panose="02040502050405020303" pitchFamily="18" charset="0"/>
                  <a:cs typeface="Calibri"/>
                </a:rPr>
                <a:t>:</a:t>
              </a:r>
              <a:r>
                <a:rPr lang="en-US" sz="1600" spc="-45" dirty="0">
                  <a:solidFill>
                    <a:srgbClr val="203864"/>
                  </a:solidFill>
                  <a:latin typeface="Georgia" panose="02040502050405020303" pitchFamily="18" charset="0"/>
                  <a:cs typeface="Calibri"/>
                </a:rPr>
                <a:t> </a:t>
              </a:r>
              <a:r>
                <a:rPr lang="en-US" sz="1600" spc="-10" dirty="0">
                  <a:solidFill>
                    <a:srgbClr val="203864"/>
                  </a:solidFill>
                  <a:latin typeface="Georgia" panose="02040502050405020303" pitchFamily="18" charset="0"/>
                  <a:cs typeface="Calibri"/>
                </a:rPr>
                <a:t>recognition</a:t>
              </a:r>
              <a:r>
                <a:rPr lang="en-US" sz="1600" dirty="0">
                  <a:solidFill>
                    <a:srgbClr val="203864"/>
                  </a:solidFill>
                  <a:latin typeface="Georgia" panose="02040502050405020303" pitchFamily="18" charset="0"/>
                  <a:cs typeface="Calibri"/>
                </a:rPr>
                <a:t> </a:t>
              </a:r>
              <a:r>
                <a:rPr lang="en-US" sz="1600" spc="-25" dirty="0">
                  <a:solidFill>
                    <a:srgbClr val="203864"/>
                  </a:solidFill>
                  <a:latin typeface="Georgia" panose="02040502050405020303" pitchFamily="18" charset="0"/>
                  <a:cs typeface="Calibri"/>
                </a:rPr>
                <a:t>of </a:t>
              </a:r>
              <a:r>
                <a:rPr lang="en-US" sz="1600" spc="-10" dirty="0">
                  <a:solidFill>
                    <a:srgbClr val="203864"/>
                  </a:solidFill>
                  <a:latin typeface="Georgia" panose="02040502050405020303" pitchFamily="18" charset="0"/>
                  <a:cs typeface="Calibri"/>
                </a:rPr>
                <a:t>complementarities</a:t>
              </a:r>
              <a:r>
                <a:rPr lang="en-US" sz="1600" spc="-35" dirty="0">
                  <a:solidFill>
                    <a:srgbClr val="203864"/>
                  </a:solidFill>
                  <a:latin typeface="Georgia" panose="02040502050405020303" pitchFamily="18" charset="0"/>
                  <a:cs typeface="Calibri"/>
                </a:rPr>
                <a:t> </a:t>
              </a:r>
              <a:r>
                <a:rPr lang="en-US" sz="1600" dirty="0">
                  <a:solidFill>
                    <a:srgbClr val="203864"/>
                  </a:solidFill>
                  <a:latin typeface="Georgia" panose="02040502050405020303" pitchFamily="18" charset="0"/>
                  <a:cs typeface="Calibri"/>
                </a:rPr>
                <a:t>between</a:t>
              </a:r>
              <a:r>
                <a:rPr lang="en-US" sz="1600" spc="-40" dirty="0">
                  <a:solidFill>
                    <a:srgbClr val="203864"/>
                  </a:solidFill>
                  <a:latin typeface="Georgia" panose="02040502050405020303" pitchFamily="18" charset="0"/>
                  <a:cs typeface="Calibri"/>
                </a:rPr>
                <a:t> </a:t>
              </a:r>
              <a:r>
                <a:rPr lang="en-US" sz="1600" dirty="0">
                  <a:solidFill>
                    <a:srgbClr val="203864"/>
                  </a:solidFill>
                  <a:latin typeface="Georgia" panose="02040502050405020303" pitchFamily="18" charset="0"/>
                  <a:cs typeface="Calibri"/>
                </a:rPr>
                <a:t>diverse</a:t>
              </a:r>
              <a:r>
                <a:rPr lang="en-US" sz="1600" spc="-45" dirty="0">
                  <a:solidFill>
                    <a:srgbClr val="203864"/>
                  </a:solidFill>
                  <a:latin typeface="Georgia" panose="02040502050405020303" pitchFamily="18" charset="0"/>
                  <a:cs typeface="Calibri"/>
                </a:rPr>
                <a:t> </a:t>
              </a:r>
              <a:r>
                <a:rPr lang="en-US" sz="1600" spc="-10" dirty="0">
                  <a:solidFill>
                    <a:srgbClr val="203864"/>
                  </a:solidFill>
                  <a:latin typeface="Georgia" panose="02040502050405020303" pitchFamily="18" charset="0"/>
                  <a:cs typeface="Calibri"/>
                </a:rPr>
                <a:t>epistemologies,</a:t>
              </a:r>
              <a:r>
                <a:rPr lang="en-US" sz="1600" spc="-45" dirty="0">
                  <a:solidFill>
                    <a:srgbClr val="203864"/>
                  </a:solidFill>
                  <a:latin typeface="Georgia" panose="02040502050405020303" pitchFamily="18" charset="0"/>
                  <a:cs typeface="Calibri"/>
                </a:rPr>
                <a:t> </a:t>
              </a:r>
              <a:r>
                <a:rPr lang="en-US" sz="1600" spc="-10" dirty="0">
                  <a:solidFill>
                    <a:srgbClr val="203864"/>
                  </a:solidFill>
                  <a:latin typeface="Georgia" panose="02040502050405020303" pitchFamily="18" charset="0"/>
                  <a:cs typeface="Calibri"/>
                </a:rPr>
                <a:t>including </a:t>
              </a:r>
              <a:r>
                <a:rPr lang="en-US" sz="1600" dirty="0">
                  <a:solidFill>
                    <a:srgbClr val="203864"/>
                  </a:solidFill>
                  <a:latin typeface="Georgia" panose="02040502050405020303" pitchFamily="18" charset="0"/>
                  <a:cs typeface="Calibri"/>
                </a:rPr>
                <a:t>indigenous</a:t>
              </a:r>
              <a:r>
                <a:rPr lang="en-US" sz="1600" spc="-90" dirty="0">
                  <a:solidFill>
                    <a:srgbClr val="203864"/>
                  </a:solidFill>
                  <a:latin typeface="Georgia" panose="02040502050405020303" pitchFamily="18" charset="0"/>
                  <a:cs typeface="Calibri"/>
                </a:rPr>
                <a:t> </a:t>
              </a:r>
              <a:r>
                <a:rPr lang="en-US" sz="1600" dirty="0">
                  <a:solidFill>
                    <a:srgbClr val="203864"/>
                  </a:solidFill>
                  <a:latin typeface="Georgia" panose="02040502050405020303" pitchFamily="18" charset="0"/>
                  <a:cs typeface="Calibri"/>
                </a:rPr>
                <a:t>knowledge</a:t>
              </a:r>
              <a:r>
                <a:rPr lang="en-US" sz="1600" spc="-85" dirty="0">
                  <a:solidFill>
                    <a:srgbClr val="203864"/>
                  </a:solidFill>
                  <a:latin typeface="Georgia" panose="02040502050405020303" pitchFamily="18" charset="0"/>
                  <a:cs typeface="Calibri"/>
                </a:rPr>
                <a:t> </a:t>
              </a:r>
              <a:r>
                <a:rPr lang="en-US" sz="1600" spc="-10" dirty="0">
                  <a:solidFill>
                    <a:srgbClr val="203864"/>
                  </a:solidFill>
                  <a:latin typeface="Georgia" panose="02040502050405020303" pitchFamily="18" charset="0"/>
                  <a:cs typeface="Calibri"/>
                </a:rPr>
                <a:t>systems</a:t>
              </a:r>
              <a:endParaRPr lang="en-US" sz="1600" dirty="0">
                <a:latin typeface="Georgia" panose="02040502050405020303" pitchFamily="18" charset="0"/>
                <a:cs typeface="Calibri"/>
              </a:endParaRPr>
            </a:p>
          </p:txBody>
        </p:sp>
        <p:sp>
          <p:nvSpPr>
            <p:cNvPr id="19" name="object 11">
              <a:extLst>
                <a:ext uri="{FF2B5EF4-FFF2-40B4-BE49-F238E27FC236}">
                  <a16:creationId xmlns:a16="http://schemas.microsoft.com/office/drawing/2014/main" id="{3DC440A2-B0F3-A55B-04C6-E920E46FA801}"/>
                </a:ext>
              </a:extLst>
            </p:cNvPr>
            <p:cNvSpPr/>
            <p:nvPr/>
          </p:nvSpPr>
          <p:spPr>
            <a:xfrm>
              <a:off x="5186171" y="5463545"/>
              <a:ext cx="6903720" cy="769620"/>
            </a:xfrm>
            <a:custGeom>
              <a:avLst/>
              <a:gdLst/>
              <a:ahLst/>
              <a:cxnLst/>
              <a:rect l="l" t="t" r="r" b="b"/>
              <a:pathLst>
                <a:path w="6903720" h="769620">
                  <a:moveTo>
                    <a:pt x="0" y="128269"/>
                  </a:moveTo>
                  <a:lnTo>
                    <a:pt x="10080" y="78341"/>
                  </a:lnTo>
                  <a:lnTo>
                    <a:pt x="37569" y="37569"/>
                  </a:lnTo>
                  <a:lnTo>
                    <a:pt x="78341" y="10080"/>
                  </a:lnTo>
                  <a:lnTo>
                    <a:pt x="128270" y="0"/>
                  </a:lnTo>
                  <a:lnTo>
                    <a:pt x="6775450" y="0"/>
                  </a:lnTo>
                  <a:lnTo>
                    <a:pt x="6825378" y="10080"/>
                  </a:lnTo>
                  <a:lnTo>
                    <a:pt x="6866150" y="37569"/>
                  </a:lnTo>
                  <a:lnTo>
                    <a:pt x="6893639" y="78341"/>
                  </a:lnTo>
                  <a:lnTo>
                    <a:pt x="6903720" y="128269"/>
                  </a:lnTo>
                  <a:lnTo>
                    <a:pt x="6903720" y="641337"/>
                  </a:lnTo>
                  <a:lnTo>
                    <a:pt x="6893639" y="691272"/>
                  </a:lnTo>
                  <a:lnTo>
                    <a:pt x="6866150" y="732048"/>
                  </a:lnTo>
                  <a:lnTo>
                    <a:pt x="6825378" y="759539"/>
                  </a:lnTo>
                  <a:lnTo>
                    <a:pt x="6775450" y="769619"/>
                  </a:lnTo>
                  <a:lnTo>
                    <a:pt x="128270" y="769619"/>
                  </a:lnTo>
                  <a:lnTo>
                    <a:pt x="78341" y="759539"/>
                  </a:lnTo>
                  <a:lnTo>
                    <a:pt x="37569" y="732048"/>
                  </a:lnTo>
                  <a:lnTo>
                    <a:pt x="10080" y="691272"/>
                  </a:lnTo>
                  <a:lnTo>
                    <a:pt x="0" y="641337"/>
                  </a:lnTo>
                  <a:lnTo>
                    <a:pt x="0" y="128269"/>
                  </a:lnTo>
                  <a:close/>
                </a:path>
              </a:pathLst>
            </a:custGeom>
            <a:ln w="12700">
              <a:solidFill>
                <a:srgbClr val="2F528F"/>
              </a:solidFill>
            </a:ln>
          </p:spPr>
          <p:txBody>
            <a:bodyPr wrap="square" lIns="0" tIns="0" rIns="0" bIns="0" rtlCol="0"/>
            <a:lstStyle/>
            <a:p>
              <a:endParaRPr sz="1600" dirty="0">
                <a:latin typeface="Georgia" panose="02040502050405020303" pitchFamily="18" charset="0"/>
              </a:endParaRPr>
            </a:p>
          </p:txBody>
        </p:sp>
      </p:grpSp>
      <p:sp>
        <p:nvSpPr>
          <p:cNvPr id="4" name="TextBox 3">
            <a:extLst>
              <a:ext uri="{FF2B5EF4-FFF2-40B4-BE49-F238E27FC236}">
                <a16:creationId xmlns:a16="http://schemas.microsoft.com/office/drawing/2014/main" id="{6E8BBDF1-F6B9-793B-6154-A818DFA85145}"/>
              </a:ext>
            </a:extLst>
          </p:cNvPr>
          <p:cNvSpPr txBox="1"/>
          <p:nvPr/>
        </p:nvSpPr>
        <p:spPr>
          <a:xfrm>
            <a:off x="81597" y="6541140"/>
            <a:ext cx="6110286" cy="369332"/>
          </a:xfrm>
          <a:prstGeom prst="rect">
            <a:avLst/>
          </a:prstGeom>
          <a:noFill/>
        </p:spPr>
        <p:txBody>
          <a:bodyPr wrap="square">
            <a:spAutoFit/>
          </a:bodyPr>
          <a:lstStyle/>
          <a:p>
            <a:r>
              <a:rPr lang="en-IN" dirty="0"/>
              <a:t>Source: UNESCO Recommendation on Open Science</a:t>
            </a:r>
          </a:p>
        </p:txBody>
      </p:sp>
    </p:spTree>
    <p:extLst>
      <p:ext uri="{BB962C8B-B14F-4D97-AF65-F5344CB8AC3E}">
        <p14:creationId xmlns:p14="http://schemas.microsoft.com/office/powerpoint/2010/main" val="178568189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85C737-44A4-2FDD-BD10-E3DBB6D462C5}"/>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0A4128B5-A931-2090-63A8-E5D85C11A9A4}"/>
              </a:ext>
            </a:extLst>
          </p:cNvPr>
          <p:cNvSpPr txBox="1">
            <a:spLocks/>
          </p:cNvSpPr>
          <p:nvPr/>
        </p:nvSpPr>
        <p:spPr>
          <a:xfrm>
            <a:off x="581192" y="702156"/>
            <a:ext cx="11029616" cy="1101244"/>
          </a:xfrm>
          <a:prstGeom prst="rect">
            <a:avLst/>
          </a:prstGeom>
        </p:spPr>
        <p:txBody>
          <a:bodyPr vert="horz" lIns="91440" tIns="45720" rIns="91440" bIns="45720" rtlCol="0" anchor="t">
            <a:normAutofit/>
          </a:bodyPr>
          <a:lstStyle>
            <a:lvl1pPr algn="l" defTabSz="457200" rtl="0" eaLnBrk="1" latinLnBrk="0" hangingPunct="1">
              <a:spcBef>
                <a:spcPct val="0"/>
              </a:spcBef>
              <a:buNone/>
              <a:defRPr sz="2800" b="0" kern="1200" cap="all">
                <a:solidFill>
                  <a:schemeClr val="tx1">
                    <a:lumMod val="75000"/>
                    <a:lumOff val="2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nSpc>
                <a:spcPct val="110000"/>
              </a:lnSpc>
            </a:pPr>
            <a:r>
              <a:rPr lang="en-US" b="1" cap="none" dirty="0">
                <a:solidFill>
                  <a:srgbClr val="0070C0"/>
                </a:solidFill>
                <a:latin typeface="Georgia" panose="02040502050405020303" pitchFamily="18" charset="0"/>
              </a:rPr>
              <a:t>India Data Portal</a:t>
            </a:r>
          </a:p>
        </p:txBody>
      </p:sp>
      <p:pic>
        <p:nvPicPr>
          <p:cNvPr id="3" name="Picture 2">
            <a:extLst>
              <a:ext uri="{FF2B5EF4-FFF2-40B4-BE49-F238E27FC236}">
                <a16:creationId xmlns:a16="http://schemas.microsoft.com/office/drawing/2014/main" id="{6C1DE11B-4B55-446D-850B-3734F83649A1}"/>
              </a:ext>
            </a:extLst>
          </p:cNvPr>
          <p:cNvPicPr>
            <a:picLocks noChangeAspect="1"/>
          </p:cNvPicPr>
          <p:nvPr/>
        </p:nvPicPr>
        <p:blipFill>
          <a:blip r:embed="rId3"/>
          <a:stretch>
            <a:fillRect/>
          </a:stretch>
        </p:blipFill>
        <p:spPr>
          <a:xfrm>
            <a:off x="0" y="1270000"/>
            <a:ext cx="12192000" cy="5747020"/>
          </a:xfrm>
          <a:prstGeom prst="rect">
            <a:avLst/>
          </a:prstGeom>
        </p:spPr>
      </p:pic>
    </p:spTree>
    <p:extLst>
      <p:ext uri="{BB962C8B-B14F-4D97-AF65-F5344CB8AC3E}">
        <p14:creationId xmlns:p14="http://schemas.microsoft.com/office/powerpoint/2010/main" val="235339408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BC4AFB-AB2A-9A5F-C98A-045CD49C6CBA}"/>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E799B40C-D32D-E725-E393-21F029098357}"/>
              </a:ext>
            </a:extLst>
          </p:cNvPr>
          <p:cNvSpPr txBox="1">
            <a:spLocks/>
          </p:cNvSpPr>
          <p:nvPr/>
        </p:nvSpPr>
        <p:spPr>
          <a:xfrm>
            <a:off x="581192" y="702156"/>
            <a:ext cx="11029616" cy="1101244"/>
          </a:xfrm>
          <a:prstGeom prst="rect">
            <a:avLst/>
          </a:prstGeom>
        </p:spPr>
        <p:txBody>
          <a:bodyPr vert="horz" lIns="91440" tIns="45720" rIns="91440" bIns="45720" rtlCol="0" anchor="t">
            <a:normAutofit/>
          </a:bodyPr>
          <a:lstStyle>
            <a:lvl1pPr algn="l" defTabSz="457200" rtl="0" eaLnBrk="1" latinLnBrk="0" hangingPunct="1">
              <a:spcBef>
                <a:spcPct val="0"/>
              </a:spcBef>
              <a:buNone/>
              <a:defRPr sz="2800" b="0" kern="1200" cap="all">
                <a:solidFill>
                  <a:schemeClr val="tx1">
                    <a:lumMod val="75000"/>
                    <a:lumOff val="2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nSpc>
                <a:spcPct val="110000"/>
              </a:lnSpc>
            </a:pPr>
            <a:r>
              <a:rPr lang="en-US" b="1" cap="none" dirty="0">
                <a:solidFill>
                  <a:srgbClr val="0070C0"/>
                </a:solidFill>
                <a:latin typeface="Georgia" panose="02040502050405020303" pitchFamily="18" charset="0"/>
              </a:rPr>
              <a:t>ISRO's Geoportal | Gateway to Indian Earth Observation</a:t>
            </a:r>
          </a:p>
        </p:txBody>
      </p:sp>
      <p:pic>
        <p:nvPicPr>
          <p:cNvPr id="9" name="Picture 8">
            <a:extLst>
              <a:ext uri="{FF2B5EF4-FFF2-40B4-BE49-F238E27FC236}">
                <a16:creationId xmlns:a16="http://schemas.microsoft.com/office/drawing/2014/main" id="{881C5E73-8E2B-4F59-A2CF-D5F951F8E63F}"/>
              </a:ext>
            </a:extLst>
          </p:cNvPr>
          <p:cNvPicPr>
            <a:picLocks noChangeAspect="1"/>
          </p:cNvPicPr>
          <p:nvPr/>
        </p:nvPicPr>
        <p:blipFill>
          <a:blip r:embed="rId3"/>
          <a:srcRect l="1" r="729"/>
          <a:stretch>
            <a:fillRect/>
          </a:stretch>
        </p:blipFill>
        <p:spPr>
          <a:xfrm>
            <a:off x="0" y="1333500"/>
            <a:ext cx="12192000" cy="5524500"/>
          </a:xfrm>
          <a:prstGeom prst="rect">
            <a:avLst/>
          </a:prstGeom>
        </p:spPr>
      </p:pic>
    </p:spTree>
    <p:extLst>
      <p:ext uri="{BB962C8B-B14F-4D97-AF65-F5344CB8AC3E}">
        <p14:creationId xmlns:p14="http://schemas.microsoft.com/office/powerpoint/2010/main" val="291757087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2DC7B9-DF00-3F5A-9902-CD81FD8F5B93}"/>
            </a:ext>
          </a:extLst>
        </p:cNvPr>
        <p:cNvGrpSpPr/>
        <p:nvPr/>
      </p:nvGrpSpPr>
      <p:grpSpPr>
        <a:xfrm>
          <a:off x="0" y="0"/>
          <a:ext cx="0" cy="0"/>
          <a:chOff x="0" y="0"/>
          <a:chExt cx="0" cy="0"/>
        </a:xfrm>
      </p:grpSpPr>
      <p:sp>
        <p:nvSpPr>
          <p:cNvPr id="3" name="Title 1">
            <a:extLst>
              <a:ext uri="{FF2B5EF4-FFF2-40B4-BE49-F238E27FC236}">
                <a16:creationId xmlns:a16="http://schemas.microsoft.com/office/drawing/2014/main" id="{AC2CB469-D561-564F-1B04-50AFC08DFA9F}"/>
              </a:ext>
            </a:extLst>
          </p:cNvPr>
          <p:cNvSpPr txBox="1">
            <a:spLocks/>
          </p:cNvSpPr>
          <p:nvPr/>
        </p:nvSpPr>
        <p:spPr>
          <a:xfrm>
            <a:off x="581192" y="702156"/>
            <a:ext cx="11029616" cy="693427"/>
          </a:xfrm>
          <a:prstGeom prst="rect">
            <a:avLst/>
          </a:prstGeom>
        </p:spPr>
        <p:txBody>
          <a:bodyPr vert="horz" lIns="91440" tIns="45720" rIns="91440" bIns="45720" rtlCol="0" anchor="t">
            <a:normAutofit/>
          </a:bodyPr>
          <a:lstStyle>
            <a:lvl1pPr algn="l" defTabSz="457200" rtl="0" eaLnBrk="1" latinLnBrk="0" hangingPunct="1">
              <a:spcBef>
                <a:spcPct val="0"/>
              </a:spcBef>
              <a:buNone/>
              <a:defRPr sz="2800" b="0" kern="1200" cap="all">
                <a:solidFill>
                  <a:schemeClr val="tx1">
                    <a:lumMod val="75000"/>
                    <a:lumOff val="2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b="1" cap="none" dirty="0">
                <a:solidFill>
                  <a:srgbClr val="0070C0"/>
                </a:solidFill>
                <a:latin typeface="Georgia" panose="02040502050405020303" pitchFamily="18" charset="0"/>
              </a:rPr>
              <a:t>Promotion of Preprints Repositories/Archives</a:t>
            </a:r>
          </a:p>
        </p:txBody>
      </p:sp>
      <p:sp>
        <p:nvSpPr>
          <p:cNvPr id="4" name="Content Placeholder 3">
            <a:extLst>
              <a:ext uri="{FF2B5EF4-FFF2-40B4-BE49-F238E27FC236}">
                <a16:creationId xmlns:a16="http://schemas.microsoft.com/office/drawing/2014/main" id="{9BD960DB-E943-3F56-5E03-86FA49BA2528}"/>
              </a:ext>
            </a:extLst>
          </p:cNvPr>
          <p:cNvSpPr>
            <a:spLocks noGrp="1"/>
          </p:cNvSpPr>
          <p:nvPr>
            <p:ph idx="1"/>
          </p:nvPr>
        </p:nvSpPr>
        <p:spPr>
          <a:xfrm>
            <a:off x="581193" y="1211974"/>
            <a:ext cx="11029615" cy="5341225"/>
          </a:xfrm>
        </p:spPr>
        <p:txBody>
          <a:bodyPr>
            <a:normAutofit fontScale="92500" lnSpcReduction="20000"/>
          </a:bodyPr>
          <a:lstStyle/>
          <a:p>
            <a:pPr marL="285750" indent="-285750" algn="just">
              <a:lnSpc>
                <a:spcPct val="120000"/>
              </a:lnSpc>
            </a:pPr>
            <a:r>
              <a:rPr lang="en-US" sz="2400" dirty="0">
                <a:latin typeface="Georgia" panose="02040502050405020303" pitchFamily="18" charset="0"/>
              </a:rPr>
              <a:t>Preprint server allows immediate sharing of research results and can provide quick feedback to help in the revision and preparation of a manuscript. It facilitates wide and free dissemination of research.</a:t>
            </a:r>
          </a:p>
          <a:p>
            <a:pPr marL="285750" indent="-285750" algn="just">
              <a:lnSpc>
                <a:spcPct val="120000"/>
              </a:lnSpc>
            </a:pPr>
            <a:r>
              <a:rPr lang="en-US" sz="2400" dirty="0">
                <a:latin typeface="Georgia" panose="02040502050405020303" pitchFamily="18" charset="0"/>
              </a:rPr>
              <a:t>Preprints are seldom considered as part of research assessment frameworks.</a:t>
            </a:r>
          </a:p>
          <a:p>
            <a:pPr marL="285750" indent="-285750" algn="just">
              <a:lnSpc>
                <a:spcPct val="120000"/>
              </a:lnSpc>
            </a:pPr>
            <a:r>
              <a:rPr lang="en-US" sz="2400" dirty="0">
                <a:latin typeface="Georgia" panose="02040502050405020303" pitchFamily="18" charset="0"/>
              </a:rPr>
              <a:t>A preprint is a scholarly manuscript posted by the author(s) to a repository or platform to facilitate open review.</a:t>
            </a:r>
          </a:p>
          <a:p>
            <a:pPr marL="285750" indent="-285750" algn="just">
              <a:lnSpc>
                <a:spcPct val="120000"/>
              </a:lnSpc>
            </a:pPr>
            <a:r>
              <a:rPr lang="en-US" sz="2400" dirty="0">
                <a:latin typeface="Georgia" panose="02040502050405020303" pitchFamily="18" charset="0"/>
              </a:rPr>
              <a:t>It assists in improving researchers’ work through the feedback they get from their peers.</a:t>
            </a:r>
          </a:p>
          <a:p>
            <a:pPr marL="285750" indent="-285750" algn="just">
              <a:lnSpc>
                <a:spcPct val="120000"/>
              </a:lnSpc>
            </a:pPr>
            <a:r>
              <a:rPr lang="en-US" sz="2400" dirty="0">
                <a:latin typeface="Georgia" panose="02040502050405020303" pitchFamily="18" charset="0"/>
              </a:rPr>
              <a:t>Preprints are indexed in search engines like Scopus, Google Scholar, Dimensions, Lens, OSF preprints, etc. (</a:t>
            </a:r>
            <a:r>
              <a:rPr lang="en-US" sz="2300" i="1" dirty="0">
                <a:latin typeface="Georgia" panose="02040502050405020303" pitchFamily="18" charset="0"/>
              </a:rPr>
              <a:t>Scopus Indexed Preprints </a:t>
            </a:r>
            <a:r>
              <a:rPr lang="en-US" sz="2300" i="1" dirty="0" err="1">
                <a:latin typeface="Georgia" panose="02040502050405020303" pitchFamily="18" charset="0"/>
              </a:rPr>
              <a:t>arXiv</a:t>
            </a:r>
            <a:r>
              <a:rPr lang="en-US" sz="2300" i="1" dirty="0">
                <a:latin typeface="Georgia" panose="02040502050405020303" pitchFamily="18" charset="0"/>
              </a:rPr>
              <a:t>; </a:t>
            </a:r>
            <a:r>
              <a:rPr lang="en-US" sz="2300" i="1" dirty="0" err="1">
                <a:latin typeface="Georgia" panose="02040502050405020303" pitchFamily="18" charset="0"/>
              </a:rPr>
              <a:t>ChemRxiv</a:t>
            </a:r>
            <a:r>
              <a:rPr lang="en-US" sz="2300" i="1" dirty="0">
                <a:latin typeface="Georgia" panose="02040502050405020303" pitchFamily="18" charset="0"/>
              </a:rPr>
              <a:t>; </a:t>
            </a:r>
            <a:r>
              <a:rPr lang="en-US" sz="2300" i="1" dirty="0" err="1">
                <a:latin typeface="Georgia" panose="02040502050405020303" pitchFamily="18" charset="0"/>
              </a:rPr>
              <a:t>bioRxiv</a:t>
            </a:r>
            <a:r>
              <a:rPr lang="en-US" sz="2300" i="1" dirty="0">
                <a:latin typeface="Georgia" panose="02040502050405020303" pitchFamily="18" charset="0"/>
              </a:rPr>
              <a:t>; </a:t>
            </a:r>
            <a:r>
              <a:rPr lang="en-US" sz="2300" i="1" dirty="0" err="1">
                <a:latin typeface="Georgia" panose="02040502050405020303" pitchFamily="18" charset="0"/>
              </a:rPr>
              <a:t>medRxiv</a:t>
            </a:r>
            <a:r>
              <a:rPr lang="en-US" sz="2300" i="1" dirty="0">
                <a:latin typeface="Georgia" panose="02040502050405020303" pitchFamily="18" charset="0"/>
              </a:rPr>
              <a:t>; SSRN; </a:t>
            </a:r>
            <a:r>
              <a:rPr lang="en-US" sz="2300" i="1" dirty="0" err="1">
                <a:latin typeface="Georgia" panose="02040502050405020303" pitchFamily="18" charset="0"/>
              </a:rPr>
              <a:t>TechRxiv</a:t>
            </a:r>
            <a:r>
              <a:rPr lang="en-US" sz="2300" i="1" dirty="0">
                <a:latin typeface="Georgia" panose="02040502050405020303" pitchFamily="18" charset="0"/>
              </a:rPr>
              <a:t>; Research Square</a:t>
            </a:r>
            <a:r>
              <a:rPr lang="en-US" sz="2400" dirty="0">
                <a:latin typeface="Georgia" panose="02040502050405020303" pitchFamily="18" charset="0"/>
              </a:rPr>
              <a:t>)</a:t>
            </a:r>
          </a:p>
          <a:p>
            <a:pPr marL="285750" indent="-285750" algn="just">
              <a:lnSpc>
                <a:spcPct val="120000"/>
              </a:lnSpc>
            </a:pPr>
            <a:r>
              <a:rPr lang="en-US" sz="2400" dirty="0">
                <a:latin typeface="Georgia" panose="02040502050405020303" pitchFamily="18" charset="0"/>
              </a:rPr>
              <a:t>authors post their paper under a Creative Commons license which allows reproduction and reuse of the material if attribution is given to the original authors.</a:t>
            </a:r>
            <a:endParaRPr lang="en-IN" sz="2400" dirty="0">
              <a:latin typeface="Georgia" panose="02040502050405020303" pitchFamily="18" charset="0"/>
            </a:endParaRPr>
          </a:p>
        </p:txBody>
      </p:sp>
    </p:spTree>
    <p:extLst>
      <p:ext uri="{BB962C8B-B14F-4D97-AF65-F5344CB8AC3E}">
        <p14:creationId xmlns:p14="http://schemas.microsoft.com/office/powerpoint/2010/main" val="219906080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D71C8EB-46BE-0904-0C09-CADD1CA49F8A}"/>
              </a:ext>
            </a:extLst>
          </p:cNvPr>
          <p:cNvPicPr>
            <a:picLocks noChangeAspect="1"/>
          </p:cNvPicPr>
          <p:nvPr/>
        </p:nvPicPr>
        <p:blipFill>
          <a:blip r:embed="rId3"/>
          <a:srcRect r="565"/>
          <a:stretch>
            <a:fillRect/>
          </a:stretch>
        </p:blipFill>
        <p:spPr>
          <a:xfrm>
            <a:off x="0" y="0"/>
            <a:ext cx="12192000" cy="6858000"/>
          </a:xfrm>
          <a:prstGeom prst="rect">
            <a:avLst/>
          </a:prstGeom>
        </p:spPr>
      </p:pic>
      <p:sp>
        <p:nvSpPr>
          <p:cNvPr id="5" name="TextBox 4">
            <a:extLst>
              <a:ext uri="{FF2B5EF4-FFF2-40B4-BE49-F238E27FC236}">
                <a16:creationId xmlns:a16="http://schemas.microsoft.com/office/drawing/2014/main" id="{8286744C-4809-8C1B-CD9A-157D7F8E6C15}"/>
              </a:ext>
            </a:extLst>
          </p:cNvPr>
          <p:cNvSpPr txBox="1"/>
          <p:nvPr/>
        </p:nvSpPr>
        <p:spPr>
          <a:xfrm>
            <a:off x="184150" y="1142484"/>
            <a:ext cx="2724150" cy="646331"/>
          </a:xfrm>
          <a:prstGeom prst="rect">
            <a:avLst/>
          </a:prstGeom>
          <a:noFill/>
        </p:spPr>
        <p:txBody>
          <a:bodyPr wrap="square">
            <a:spAutoFit/>
          </a:bodyPr>
          <a:lstStyle/>
          <a:p>
            <a:pPr algn="ctr"/>
            <a:r>
              <a:rPr lang="en-IN" dirty="0">
                <a:solidFill>
                  <a:schemeClr val="accent1"/>
                </a:solidFill>
              </a:rPr>
              <a:t>IIT Delhi Preprints indexed by Scopus.</a:t>
            </a:r>
          </a:p>
        </p:txBody>
      </p:sp>
    </p:spTree>
    <p:extLst>
      <p:ext uri="{BB962C8B-B14F-4D97-AF65-F5344CB8AC3E}">
        <p14:creationId xmlns:p14="http://schemas.microsoft.com/office/powerpoint/2010/main" val="31702286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E9103265-02DA-6890-1DBE-A52731652E12}"/>
            </a:ext>
          </a:extLst>
        </p:cNvPr>
        <p:cNvGrpSpPr/>
        <p:nvPr/>
      </p:nvGrpSpPr>
      <p:grpSpPr>
        <a:xfrm>
          <a:off x="0" y="0"/>
          <a:ext cx="0" cy="0"/>
          <a:chOff x="0" y="0"/>
          <a:chExt cx="0" cy="0"/>
        </a:xfrm>
      </p:grpSpPr>
      <p:sp>
        <p:nvSpPr>
          <p:cNvPr id="10" name="Rectangle 9">
            <a:extLst>
              <a:ext uri="{FF2B5EF4-FFF2-40B4-BE49-F238E27FC236}">
                <a16:creationId xmlns:a16="http://schemas.microsoft.com/office/drawing/2014/main" id="{DD651B61-325E-4E73-8445-38B0DE8AAA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N"/>
          </a:p>
        </p:txBody>
      </p:sp>
      <p:sp>
        <p:nvSpPr>
          <p:cNvPr id="12" name="Rectangle 11">
            <a:extLst>
              <a:ext uri="{FF2B5EF4-FFF2-40B4-BE49-F238E27FC236}">
                <a16:creationId xmlns:a16="http://schemas.microsoft.com/office/drawing/2014/main" id="{B42E5253-D3AC-4AC2-B766-8B34F13C2F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N"/>
          </a:p>
        </p:txBody>
      </p:sp>
      <p:sp>
        <p:nvSpPr>
          <p:cNvPr id="14" name="Rectangle 13">
            <a:extLst>
              <a:ext uri="{FF2B5EF4-FFF2-40B4-BE49-F238E27FC236}">
                <a16:creationId xmlns:a16="http://schemas.microsoft.com/office/drawing/2014/main" id="{10AE8D57-436A-4073-9A75-15BB5949F8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N"/>
          </a:p>
        </p:txBody>
      </p:sp>
      <p:sp>
        <p:nvSpPr>
          <p:cNvPr id="16" name="Rectangle 15">
            <a:extLst>
              <a:ext uri="{FF2B5EF4-FFF2-40B4-BE49-F238E27FC236}">
                <a16:creationId xmlns:a16="http://schemas.microsoft.com/office/drawing/2014/main" id="{E2852671-8EB6-4EAF-8AF8-65CF3FD664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3085764"/>
            <a:ext cx="11298932" cy="3338149"/>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N"/>
          </a:p>
        </p:txBody>
      </p:sp>
      <p:sp useBgFill="1">
        <p:nvSpPr>
          <p:cNvPr id="18" name="Rectangle 17">
            <a:extLst>
              <a:ext uri="{FF2B5EF4-FFF2-40B4-BE49-F238E27FC236}">
                <a16:creationId xmlns:a16="http://schemas.microsoft.com/office/drawing/2014/main" id="{26B4480E-B7FF-4481-890E-043A69AE6F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0" name="Group 19">
            <a:extLst>
              <a:ext uri="{FF2B5EF4-FFF2-40B4-BE49-F238E27FC236}">
                <a16:creationId xmlns:a16="http://schemas.microsoft.com/office/drawing/2014/main" id="{79394E1F-0B5F-497D-B2A6-8383A2A5483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38068" y="457200"/>
            <a:ext cx="3703320" cy="5935133"/>
            <a:chOff x="438068" y="457200"/>
            <a:chExt cx="3703320" cy="5935133"/>
          </a:xfrm>
        </p:grpSpPr>
        <p:sp>
          <p:nvSpPr>
            <p:cNvPr id="21" name="Rectangle 20">
              <a:extLst>
                <a:ext uri="{FF2B5EF4-FFF2-40B4-BE49-F238E27FC236}">
                  <a16:creationId xmlns:a16="http://schemas.microsoft.com/office/drawing/2014/main" id="{1F1FF39A-AC3C-4066-9D4C-519AA22812E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38068" y="601201"/>
              <a:ext cx="3702134" cy="5791132"/>
            </a:xfrm>
            <a:prstGeom prst="rect">
              <a:avLst/>
            </a:prstGeom>
            <a:solidFill>
              <a:srgbClr val="465359">
                <a:alpha val="97000"/>
              </a:srgbClr>
            </a:solidFill>
            <a:ln w="6350" cmpd="sng">
              <a:noFill/>
            </a:ln>
            <a:effectLst/>
          </p:spPr>
          <p:style>
            <a:lnRef idx="1">
              <a:schemeClr val="accent1"/>
            </a:lnRef>
            <a:fillRef idx="3">
              <a:schemeClr val="accent1"/>
            </a:fillRef>
            <a:effectRef idx="2">
              <a:schemeClr val="accent1"/>
            </a:effectRef>
            <a:fontRef idx="minor">
              <a:schemeClr val="lt1"/>
            </a:fontRef>
          </p:style>
          <p:txBody>
            <a:bodyPr/>
            <a:lstStyle/>
            <a:p>
              <a:endParaRPr lang="en-IN"/>
            </a:p>
          </p:txBody>
        </p:sp>
        <p:sp>
          <p:nvSpPr>
            <p:cNvPr id="22" name="Rectangle 21">
              <a:extLst>
                <a:ext uri="{FF2B5EF4-FFF2-40B4-BE49-F238E27FC236}">
                  <a16:creationId xmlns:a16="http://schemas.microsoft.com/office/drawing/2014/main" id="{64C13BAB-7C00-4D21-A857-E3D41C0A2A6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38068"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N"/>
            </a:p>
          </p:txBody>
        </p:sp>
      </p:grpSp>
      <p:sp>
        <p:nvSpPr>
          <p:cNvPr id="5" name="Title 1">
            <a:extLst>
              <a:ext uri="{FF2B5EF4-FFF2-40B4-BE49-F238E27FC236}">
                <a16:creationId xmlns:a16="http://schemas.microsoft.com/office/drawing/2014/main" id="{E49A57D2-F760-973B-4D76-566A3CB8640A}"/>
              </a:ext>
            </a:extLst>
          </p:cNvPr>
          <p:cNvSpPr txBox="1">
            <a:spLocks/>
          </p:cNvSpPr>
          <p:nvPr/>
        </p:nvSpPr>
        <p:spPr>
          <a:xfrm>
            <a:off x="539044" y="912485"/>
            <a:ext cx="3412067" cy="3478384"/>
          </a:xfrm>
          <a:prstGeom prst="rect">
            <a:avLst/>
          </a:prstGeom>
        </p:spPr>
        <p:txBody>
          <a:bodyPr vert="horz" lIns="91440" tIns="45720" rIns="91440" bIns="45720" rtlCol="0" anchor="b">
            <a:normAutofit/>
          </a:bodyPr>
          <a:lstStyle>
            <a:lvl1pPr algn="l" defTabSz="457200" rtl="0" eaLnBrk="1" latinLnBrk="0" hangingPunct="1">
              <a:spcBef>
                <a:spcPct val="0"/>
              </a:spcBef>
              <a:buNone/>
              <a:defRPr sz="2800" b="0" kern="1200" cap="all">
                <a:solidFill>
                  <a:schemeClr val="tx1">
                    <a:lumMod val="75000"/>
                    <a:lumOff val="2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spcAft>
                <a:spcPts val="600"/>
              </a:spcAft>
            </a:pPr>
            <a:r>
              <a:rPr lang="en-US" sz="3600" cap="none" dirty="0">
                <a:solidFill>
                  <a:srgbClr val="FFFFFF"/>
                </a:solidFill>
                <a:latin typeface="Georgia" panose="02040502050405020303" pitchFamily="18" charset="0"/>
              </a:rPr>
              <a:t>Promotion of Preprints Repositories/ Archives</a:t>
            </a:r>
          </a:p>
        </p:txBody>
      </p:sp>
      <p:pic>
        <p:nvPicPr>
          <p:cNvPr id="2" name="Picture 1">
            <a:extLst>
              <a:ext uri="{FF2B5EF4-FFF2-40B4-BE49-F238E27FC236}">
                <a16:creationId xmlns:a16="http://schemas.microsoft.com/office/drawing/2014/main" id="{3C92CA86-A1A8-8900-DA3D-1AD093BD6DE9}"/>
              </a:ext>
            </a:extLst>
          </p:cNvPr>
          <p:cNvPicPr>
            <a:picLocks noChangeAspect="1"/>
          </p:cNvPicPr>
          <p:nvPr/>
        </p:nvPicPr>
        <p:blipFill rotWithShape="1">
          <a:blip r:embed="rId3"/>
          <a:srcRect l="41345" t="16219" r="11485" b="8317"/>
          <a:stretch/>
        </p:blipFill>
        <p:spPr>
          <a:xfrm>
            <a:off x="4718757" y="31505"/>
            <a:ext cx="7172842" cy="6454876"/>
          </a:xfrm>
          <a:prstGeom prst="rect">
            <a:avLst/>
          </a:prstGeom>
        </p:spPr>
      </p:pic>
      <p:sp>
        <p:nvSpPr>
          <p:cNvPr id="3" name="TextBox 2">
            <a:extLst>
              <a:ext uri="{FF2B5EF4-FFF2-40B4-BE49-F238E27FC236}">
                <a16:creationId xmlns:a16="http://schemas.microsoft.com/office/drawing/2014/main" id="{9B2281F9-B5BC-D679-92A9-5AFC55EE3654}"/>
              </a:ext>
            </a:extLst>
          </p:cNvPr>
          <p:cNvSpPr txBox="1"/>
          <p:nvPr/>
        </p:nvSpPr>
        <p:spPr>
          <a:xfrm>
            <a:off x="0" y="6567655"/>
            <a:ext cx="8398933" cy="307777"/>
          </a:xfrm>
          <a:prstGeom prst="rect">
            <a:avLst/>
          </a:prstGeom>
          <a:noFill/>
        </p:spPr>
        <p:txBody>
          <a:bodyPr wrap="square">
            <a:spAutoFit/>
          </a:bodyPr>
          <a:lstStyle/>
          <a:p>
            <a:r>
              <a:rPr lang="en-IN" sz="1400" dirty="0"/>
              <a:t>Source:  </a:t>
            </a:r>
            <a:r>
              <a:rPr lang="en-IN" sz="1400" dirty="0" err="1"/>
              <a:t>Hettne</a:t>
            </a:r>
            <a:r>
              <a:rPr lang="en-IN" sz="1400" dirty="0"/>
              <a:t>, K. (2021, October 27). A Practical Guide to Preprints: Accelerating Scholarly Communication </a:t>
            </a:r>
          </a:p>
        </p:txBody>
      </p:sp>
    </p:spTree>
    <p:extLst>
      <p:ext uri="{BB962C8B-B14F-4D97-AF65-F5344CB8AC3E}">
        <p14:creationId xmlns:p14="http://schemas.microsoft.com/office/powerpoint/2010/main" val="327980625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D164CD-F0FF-72A9-DC83-228B84BBEA83}"/>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B5990E9F-3012-BE44-60C4-D051B5A8D9CD}"/>
              </a:ext>
            </a:extLst>
          </p:cNvPr>
          <p:cNvSpPr txBox="1">
            <a:spLocks/>
          </p:cNvSpPr>
          <p:nvPr/>
        </p:nvSpPr>
        <p:spPr>
          <a:xfrm>
            <a:off x="446533" y="0"/>
            <a:ext cx="10534734" cy="1152973"/>
          </a:xfrm>
          <a:prstGeom prst="rect">
            <a:avLst/>
          </a:prstGeom>
        </p:spPr>
        <p:txBody>
          <a:bodyPr vert="horz" lIns="91440" tIns="45720" rIns="91440" bIns="45720" rtlCol="0" anchor="b">
            <a:normAutofit/>
          </a:bodyPr>
          <a:lstStyle>
            <a:lvl1pPr algn="l" defTabSz="457200" rtl="0" eaLnBrk="1" latinLnBrk="0" hangingPunct="1">
              <a:spcBef>
                <a:spcPct val="0"/>
              </a:spcBef>
              <a:buNone/>
              <a:defRPr sz="2800" b="0" kern="1200" cap="all">
                <a:solidFill>
                  <a:schemeClr val="tx1">
                    <a:lumMod val="75000"/>
                    <a:lumOff val="2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b="1" cap="none" dirty="0">
                <a:solidFill>
                  <a:srgbClr val="0070C0"/>
                </a:solidFill>
                <a:latin typeface="Georgia" panose="02040502050405020303" pitchFamily="18" charset="0"/>
              </a:rPr>
              <a:t>Preprint Repositories in India</a:t>
            </a:r>
            <a:endParaRPr lang="en-IN" b="1" cap="none" dirty="0">
              <a:solidFill>
                <a:srgbClr val="0070C0"/>
              </a:solidFill>
            </a:endParaRPr>
          </a:p>
        </p:txBody>
      </p:sp>
      <p:pic>
        <p:nvPicPr>
          <p:cNvPr id="6" name="Content Placeholder 6">
            <a:extLst>
              <a:ext uri="{FF2B5EF4-FFF2-40B4-BE49-F238E27FC236}">
                <a16:creationId xmlns:a16="http://schemas.microsoft.com/office/drawing/2014/main" id="{8C1B762C-FF4E-B93A-EFD6-DE13442D372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8874" t="9427" r="18152" b="5566"/>
          <a:stretch>
            <a:fillRect/>
          </a:stretch>
        </p:blipFill>
        <p:spPr bwMode="auto">
          <a:xfrm>
            <a:off x="76200" y="1459918"/>
            <a:ext cx="3871468" cy="253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Content Placeholder 4">
            <a:extLst>
              <a:ext uri="{FF2B5EF4-FFF2-40B4-BE49-F238E27FC236}">
                <a16:creationId xmlns:a16="http://schemas.microsoft.com/office/drawing/2014/main" id="{64404753-E688-D857-FD29-0BB244A9869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19440" r="18523"/>
          <a:stretch>
            <a:fillRect/>
          </a:stretch>
        </p:blipFill>
        <p:spPr bwMode="auto">
          <a:xfrm>
            <a:off x="76200" y="4296901"/>
            <a:ext cx="3871468" cy="24589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2">
            <a:extLst>
              <a:ext uri="{FF2B5EF4-FFF2-40B4-BE49-F238E27FC236}">
                <a16:creationId xmlns:a16="http://schemas.microsoft.com/office/drawing/2014/main" id="{7E6A9899-4E33-E9A5-8C3A-19EE27D63B2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12560" t="12657" r="12720" b="5421"/>
          <a:stretch>
            <a:fillRect/>
          </a:stretch>
        </p:blipFill>
        <p:spPr bwMode="auto">
          <a:xfrm>
            <a:off x="7600884" y="1479598"/>
            <a:ext cx="4502489" cy="26891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2">
            <a:extLst>
              <a:ext uri="{FF2B5EF4-FFF2-40B4-BE49-F238E27FC236}">
                <a16:creationId xmlns:a16="http://schemas.microsoft.com/office/drawing/2014/main" id="{CDF824FF-8293-B544-17D4-1C14C5C0180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t="12231" r="1440" b="4852"/>
          <a:stretch>
            <a:fillRect/>
          </a:stretch>
        </p:blipFill>
        <p:spPr bwMode="auto">
          <a:xfrm>
            <a:off x="7613311" y="4181978"/>
            <a:ext cx="4517494" cy="25739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2">
            <a:extLst>
              <a:ext uri="{FF2B5EF4-FFF2-40B4-BE49-F238E27FC236}">
                <a16:creationId xmlns:a16="http://schemas.microsoft.com/office/drawing/2014/main" id="{DE4A5F18-4CB1-9F78-E0EF-9192B09002C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t="12318" r="1465" b="5052"/>
          <a:stretch>
            <a:fillRect/>
          </a:stretch>
        </p:blipFill>
        <p:spPr bwMode="auto">
          <a:xfrm>
            <a:off x="3871468" y="2708933"/>
            <a:ext cx="3871468" cy="26891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5410408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B672F7-F107-A351-246A-776C61277EA6}"/>
              </a:ext>
            </a:extLst>
          </p:cNvPr>
          <p:cNvSpPr>
            <a:spLocks noGrp="1"/>
          </p:cNvSpPr>
          <p:nvPr>
            <p:ph type="title"/>
          </p:nvPr>
        </p:nvSpPr>
        <p:spPr>
          <a:xfrm>
            <a:off x="498759" y="784656"/>
            <a:ext cx="6658397" cy="946815"/>
          </a:xfrm>
        </p:spPr>
        <p:txBody>
          <a:bodyPr anchor="ctr">
            <a:noAutofit/>
          </a:bodyPr>
          <a:lstStyle/>
          <a:p>
            <a:r>
              <a:rPr lang="en-IN" b="1" cap="none" dirty="0">
                <a:solidFill>
                  <a:srgbClr val="0070C0"/>
                </a:solidFill>
                <a:latin typeface="Georgia" panose="02040502050405020303" pitchFamily="18" charset="0"/>
              </a:rPr>
              <a:t>Celebration of International Open Access Week</a:t>
            </a:r>
          </a:p>
        </p:txBody>
      </p:sp>
      <p:graphicFrame>
        <p:nvGraphicFramePr>
          <p:cNvPr id="4" name="Content Placeholder 2">
            <a:extLst>
              <a:ext uri="{FF2B5EF4-FFF2-40B4-BE49-F238E27FC236}">
                <a16:creationId xmlns:a16="http://schemas.microsoft.com/office/drawing/2014/main" id="{4DC6D7C4-4351-D5B4-197E-8ACAB9244BF9}"/>
              </a:ext>
            </a:extLst>
          </p:cNvPr>
          <p:cNvGraphicFramePr>
            <a:graphicFrameLocks/>
          </p:cNvGraphicFramePr>
          <p:nvPr>
            <p:extLst>
              <p:ext uri="{D42A27DB-BD31-4B8C-83A1-F6EECF244321}">
                <p14:modId xmlns:p14="http://schemas.microsoft.com/office/powerpoint/2010/main" val="64143991"/>
              </p:ext>
            </p:extLst>
          </p:nvPr>
        </p:nvGraphicFramePr>
        <p:xfrm>
          <a:off x="498759" y="1925479"/>
          <a:ext cx="11297994" cy="45091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122" name="Picture 2" descr="International Open Access Week">
            <a:extLst>
              <a:ext uri="{FF2B5EF4-FFF2-40B4-BE49-F238E27FC236}">
                <a16:creationId xmlns:a16="http://schemas.microsoft.com/office/drawing/2014/main" id="{93EA9A19-0808-3CC7-3AC0-DA48D814BCF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596649" y="720821"/>
            <a:ext cx="4200104" cy="101065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F2CD2541-C199-429B-1486-A0466BFF694B}"/>
              </a:ext>
            </a:extLst>
          </p:cNvPr>
          <p:cNvSpPr txBox="1"/>
          <p:nvPr/>
        </p:nvSpPr>
        <p:spPr>
          <a:xfrm>
            <a:off x="0" y="6444009"/>
            <a:ext cx="12192000" cy="369332"/>
          </a:xfrm>
          <a:prstGeom prst="rect">
            <a:avLst/>
          </a:prstGeom>
          <a:noFill/>
        </p:spPr>
        <p:txBody>
          <a:bodyPr wrap="square">
            <a:spAutoFit/>
          </a:bodyPr>
          <a:lstStyle/>
          <a:p>
            <a:pPr algn="ctr"/>
            <a:r>
              <a:rPr lang="en-IN" dirty="0"/>
              <a:t>https://www.openaccessweek.org/ </a:t>
            </a:r>
          </a:p>
        </p:txBody>
      </p:sp>
    </p:spTree>
    <p:extLst>
      <p:ext uri="{BB962C8B-B14F-4D97-AF65-F5344CB8AC3E}">
        <p14:creationId xmlns:p14="http://schemas.microsoft.com/office/powerpoint/2010/main" val="215316199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C0BE9B-EBAD-7B2C-B43F-F75CFC6253F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5F2CDD7-94E6-A209-1885-9BB5A9E4FA72}"/>
              </a:ext>
            </a:extLst>
          </p:cNvPr>
          <p:cNvSpPr>
            <a:spLocks noGrp="1"/>
          </p:cNvSpPr>
          <p:nvPr>
            <p:ph type="title"/>
          </p:nvPr>
        </p:nvSpPr>
        <p:spPr>
          <a:xfrm>
            <a:off x="581193" y="680580"/>
            <a:ext cx="6658397" cy="946815"/>
          </a:xfrm>
        </p:spPr>
        <p:txBody>
          <a:bodyPr anchor="ctr">
            <a:noAutofit/>
          </a:bodyPr>
          <a:lstStyle/>
          <a:p>
            <a:r>
              <a:rPr lang="en-IN" b="1" cap="none" dirty="0">
                <a:solidFill>
                  <a:srgbClr val="0070C0"/>
                </a:solidFill>
                <a:latin typeface="Georgia" panose="02040502050405020303" pitchFamily="18" charset="0"/>
              </a:rPr>
              <a:t>OAW @ IIT Delhi</a:t>
            </a:r>
          </a:p>
        </p:txBody>
      </p:sp>
      <p:pic>
        <p:nvPicPr>
          <p:cNvPr id="5122" name="Picture 2" descr="International Open Access Week">
            <a:extLst>
              <a:ext uri="{FF2B5EF4-FFF2-40B4-BE49-F238E27FC236}">
                <a16:creationId xmlns:a16="http://schemas.microsoft.com/office/drawing/2014/main" id="{A1720511-6FEF-0CC0-46BD-D31F23400C9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02089" y="648662"/>
            <a:ext cx="4200104" cy="1010650"/>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3">
            <a:extLst>
              <a:ext uri="{FF2B5EF4-FFF2-40B4-BE49-F238E27FC236}">
                <a16:creationId xmlns:a16="http://schemas.microsoft.com/office/drawing/2014/main" id="{A141ADF4-EFA3-2428-45D0-9A43839BB11C}"/>
              </a:ext>
            </a:extLst>
          </p:cNvPr>
          <p:cNvSpPr>
            <a:spLocks noGrp="1"/>
          </p:cNvSpPr>
          <p:nvPr>
            <p:ph idx="1"/>
          </p:nvPr>
        </p:nvSpPr>
        <p:spPr>
          <a:xfrm>
            <a:off x="416093" y="1614663"/>
            <a:ext cx="7737307" cy="5016500"/>
          </a:xfrm>
        </p:spPr>
        <p:txBody>
          <a:bodyPr>
            <a:normAutofit/>
          </a:bodyPr>
          <a:lstStyle/>
          <a:p>
            <a:pPr marL="285750" indent="-285750" algn="just">
              <a:lnSpc>
                <a:spcPct val="120000"/>
              </a:lnSpc>
            </a:pPr>
            <a:r>
              <a:rPr lang="en-US" sz="2200" dirty="0">
                <a:latin typeface="Georgia" panose="02040502050405020303" pitchFamily="18" charset="0"/>
              </a:rPr>
              <a:t>Involvement of faculty members and research scholars. </a:t>
            </a:r>
          </a:p>
          <a:p>
            <a:pPr marL="285750" indent="-285750" algn="just">
              <a:lnSpc>
                <a:spcPct val="120000"/>
              </a:lnSpc>
            </a:pPr>
            <a:r>
              <a:rPr lang="en-US" sz="2200" dirty="0">
                <a:latin typeface="Georgia" panose="02040502050405020303" pitchFamily="18" charset="0"/>
              </a:rPr>
              <a:t>Creating Awareness of Open Access through Presentations.</a:t>
            </a:r>
          </a:p>
          <a:p>
            <a:pPr marL="285750" indent="-285750" algn="just">
              <a:lnSpc>
                <a:spcPct val="120000"/>
              </a:lnSpc>
            </a:pPr>
            <a:r>
              <a:rPr lang="en-US" sz="2200" dirty="0">
                <a:latin typeface="Georgia" panose="02040502050405020303" pitchFamily="18" charset="0"/>
              </a:rPr>
              <a:t>Poster display &amp; poster presentations on open-access resources, open-access publishing  &amp; licensing modules. </a:t>
            </a:r>
          </a:p>
          <a:p>
            <a:pPr marL="285750" indent="-285750" algn="just">
              <a:lnSpc>
                <a:spcPct val="120000"/>
              </a:lnSpc>
            </a:pPr>
            <a:r>
              <a:rPr lang="en-US" sz="2200" dirty="0">
                <a:latin typeface="Georgia" panose="02040502050405020303" pitchFamily="18" charset="0"/>
              </a:rPr>
              <a:t>The theme for OAW 2024, is “Community over Commercialization” and prioritizes approaches to open scholarship that serve the best interests of the public and the academic community.</a:t>
            </a:r>
          </a:p>
        </p:txBody>
      </p:sp>
      <p:pic>
        <p:nvPicPr>
          <p:cNvPr id="7" name="Picture 6" descr="A close-up of a poster&#10;&#10;Description automatically generated">
            <a:extLst>
              <a:ext uri="{FF2B5EF4-FFF2-40B4-BE49-F238E27FC236}">
                <a16:creationId xmlns:a16="http://schemas.microsoft.com/office/drawing/2014/main" id="{56946232-3001-EBBB-9932-4EBD461D90E5}"/>
              </a:ext>
            </a:extLst>
          </p:cNvPr>
          <p:cNvPicPr>
            <a:picLocks noChangeAspect="1"/>
          </p:cNvPicPr>
          <p:nvPr/>
        </p:nvPicPr>
        <p:blipFill>
          <a:blip r:embed="rId4"/>
          <a:stretch>
            <a:fillRect/>
          </a:stretch>
        </p:blipFill>
        <p:spPr>
          <a:xfrm>
            <a:off x="10480503" y="1627395"/>
            <a:ext cx="1735577" cy="5206729"/>
          </a:xfrm>
          <a:prstGeom prst="rect">
            <a:avLst/>
          </a:prstGeom>
        </p:spPr>
      </p:pic>
      <p:pic>
        <p:nvPicPr>
          <p:cNvPr id="9" name="Picture 8" descr="A poster of a community over commercialization&#10;&#10;Description automatically generated">
            <a:extLst>
              <a:ext uri="{FF2B5EF4-FFF2-40B4-BE49-F238E27FC236}">
                <a16:creationId xmlns:a16="http://schemas.microsoft.com/office/drawing/2014/main" id="{C6F1CF1C-EB89-4E8E-7CD6-A0753012009D}"/>
              </a:ext>
            </a:extLst>
          </p:cNvPr>
          <p:cNvPicPr>
            <a:picLocks noChangeAspect="1"/>
          </p:cNvPicPr>
          <p:nvPr/>
        </p:nvPicPr>
        <p:blipFill>
          <a:blip r:embed="rId5"/>
          <a:stretch>
            <a:fillRect/>
          </a:stretch>
        </p:blipFill>
        <p:spPr>
          <a:xfrm>
            <a:off x="8596353" y="1627395"/>
            <a:ext cx="1735577" cy="5206729"/>
          </a:xfrm>
          <a:prstGeom prst="rect">
            <a:avLst/>
          </a:prstGeom>
        </p:spPr>
      </p:pic>
    </p:spTree>
    <p:extLst>
      <p:ext uri="{BB962C8B-B14F-4D97-AF65-F5344CB8AC3E}">
        <p14:creationId xmlns:p14="http://schemas.microsoft.com/office/powerpoint/2010/main" val="291918883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02BD66-35B4-4816-4868-169ADCA3C495}"/>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B9CC3DF1-74D9-8972-1784-E8B0399ED027}"/>
              </a:ext>
            </a:extLst>
          </p:cNvPr>
          <p:cNvSpPr>
            <a:spLocks noGrp="1"/>
          </p:cNvSpPr>
          <p:nvPr>
            <p:ph type="title"/>
          </p:nvPr>
        </p:nvSpPr>
        <p:spPr>
          <a:xfrm>
            <a:off x="440267" y="237066"/>
            <a:ext cx="11672710" cy="1325563"/>
          </a:xfrm>
        </p:spPr>
        <p:txBody>
          <a:bodyPr anchor="ctr">
            <a:normAutofit/>
          </a:bodyPr>
          <a:lstStyle/>
          <a:p>
            <a:r>
              <a:rPr lang="en-US" b="1" cap="none" dirty="0">
                <a:solidFill>
                  <a:srgbClr val="0070C0"/>
                </a:solidFill>
                <a:latin typeface="Georgia" panose="02040502050405020303" pitchFamily="18" charset="0"/>
              </a:rPr>
              <a:t>Implementing Responsible Research Assessment in India</a:t>
            </a:r>
            <a:endParaRPr lang="en-IN" b="1" cap="none" dirty="0">
              <a:solidFill>
                <a:srgbClr val="0070C0"/>
              </a:solidFill>
              <a:latin typeface="Georgia" panose="02040502050405020303" pitchFamily="18" charset="0"/>
            </a:endParaRPr>
          </a:p>
        </p:txBody>
      </p:sp>
      <p:sp>
        <p:nvSpPr>
          <p:cNvPr id="3" name="Content Placeholder 2">
            <a:extLst>
              <a:ext uri="{FF2B5EF4-FFF2-40B4-BE49-F238E27FC236}">
                <a16:creationId xmlns:a16="http://schemas.microsoft.com/office/drawing/2014/main" id="{38A22E8B-6CC3-8597-908E-1F7FB8C3553F}"/>
              </a:ext>
            </a:extLst>
          </p:cNvPr>
          <p:cNvSpPr>
            <a:spLocks noGrp="1"/>
          </p:cNvSpPr>
          <p:nvPr>
            <p:ph idx="1"/>
          </p:nvPr>
        </p:nvSpPr>
        <p:spPr>
          <a:xfrm>
            <a:off x="206477" y="1268361"/>
            <a:ext cx="11672710" cy="4954639"/>
          </a:xfrm>
        </p:spPr>
        <p:txBody>
          <a:bodyPr>
            <a:normAutofit/>
          </a:bodyPr>
          <a:lstStyle/>
          <a:p>
            <a:pPr marL="0" indent="0" algn="just">
              <a:spcAft>
                <a:spcPts val="800"/>
              </a:spcAft>
              <a:buNone/>
            </a:pPr>
            <a:r>
              <a:rPr lang="en-US" sz="2600" dirty="0">
                <a:cs typeface="Times New Roman" panose="02020603050405020304" pitchFamily="18" charset="0"/>
              </a:rPr>
              <a:t>Towards Responsible Research Assessment (RRA).</a:t>
            </a:r>
          </a:p>
          <a:p>
            <a:pPr algn="just">
              <a:spcAft>
                <a:spcPts val="800"/>
              </a:spcAft>
            </a:pPr>
            <a:r>
              <a:rPr lang="en-US" sz="2600" dirty="0">
                <a:cs typeface="Times New Roman" panose="02020603050405020304" pitchFamily="18" charset="0"/>
              </a:rPr>
              <a:t>Shifting from quantity to quality-based assessment.</a:t>
            </a:r>
          </a:p>
          <a:p>
            <a:pPr algn="just">
              <a:spcAft>
                <a:spcPts val="800"/>
              </a:spcAft>
            </a:pPr>
            <a:r>
              <a:rPr lang="en-US" sz="2600" dirty="0">
                <a:cs typeface="Times New Roman" panose="02020603050405020304" pitchFamily="18" charset="0"/>
              </a:rPr>
              <a:t>Recognizing diverse research outputs beyond journal articles.</a:t>
            </a:r>
          </a:p>
          <a:p>
            <a:pPr algn="just">
              <a:spcAft>
                <a:spcPts val="800"/>
              </a:spcAft>
            </a:pPr>
            <a:r>
              <a:rPr lang="en-US" sz="2600" dirty="0">
                <a:cs typeface="Times New Roman" panose="02020603050405020304" pitchFamily="18" charset="0"/>
              </a:rPr>
              <a:t>Training assessors to apply fair evaluation practices.</a:t>
            </a:r>
          </a:p>
          <a:p>
            <a:pPr algn="just">
              <a:spcAft>
                <a:spcPts val="800"/>
              </a:spcAft>
            </a:pPr>
            <a:r>
              <a:rPr lang="en-US" sz="2600" dirty="0">
                <a:cs typeface="Times New Roman" panose="02020603050405020304" pitchFamily="18" charset="0"/>
              </a:rPr>
              <a:t>Increasing and strategically aligning research funding.</a:t>
            </a:r>
          </a:p>
          <a:p>
            <a:pPr algn="just">
              <a:spcAft>
                <a:spcPts val="800"/>
              </a:spcAft>
            </a:pPr>
            <a:r>
              <a:rPr lang="en-US" sz="2600" dirty="0">
                <a:cs typeface="Times New Roman" panose="02020603050405020304" pitchFamily="18" charset="0"/>
              </a:rPr>
              <a:t>Reforming hashtag </a:t>
            </a:r>
            <a:r>
              <a:rPr lang="en-US" sz="2600" dirty="0">
                <a:solidFill>
                  <a:srgbClr val="00B0F0"/>
                </a:solidFill>
                <a:cs typeface="Times New Roman" panose="02020603050405020304" pitchFamily="18" charset="0"/>
              </a:rPr>
              <a:t>#NIRF</a:t>
            </a:r>
          </a:p>
          <a:p>
            <a:pPr algn="just">
              <a:spcAft>
                <a:spcPts val="800"/>
              </a:spcAft>
            </a:pPr>
            <a:r>
              <a:rPr lang="en-US" sz="2600" dirty="0">
                <a:cs typeface="Times New Roman" panose="02020603050405020304" pitchFamily="18" charset="0"/>
              </a:rPr>
              <a:t>Responsible use of international university ranking frameworks.</a:t>
            </a:r>
          </a:p>
          <a:p>
            <a:pPr algn="just">
              <a:spcAft>
                <a:spcPts val="800"/>
              </a:spcAft>
            </a:pPr>
            <a:endParaRPr lang="en-US" sz="2600" dirty="0">
              <a:cs typeface="Times New Roman" panose="02020603050405020304" pitchFamily="18" charset="0"/>
            </a:endParaRPr>
          </a:p>
        </p:txBody>
      </p:sp>
      <p:sp>
        <p:nvSpPr>
          <p:cNvPr id="5" name="TextBox 4">
            <a:extLst>
              <a:ext uri="{FF2B5EF4-FFF2-40B4-BE49-F238E27FC236}">
                <a16:creationId xmlns:a16="http://schemas.microsoft.com/office/drawing/2014/main" id="{6D3320AB-ECE3-9C7A-E79C-2C4F1EDEACC6}"/>
              </a:ext>
            </a:extLst>
          </p:cNvPr>
          <p:cNvSpPr txBox="1"/>
          <p:nvPr/>
        </p:nvSpPr>
        <p:spPr>
          <a:xfrm>
            <a:off x="440267" y="6251602"/>
            <a:ext cx="6096000" cy="369332"/>
          </a:xfrm>
          <a:prstGeom prst="rect">
            <a:avLst/>
          </a:prstGeom>
          <a:noFill/>
        </p:spPr>
        <p:txBody>
          <a:bodyPr wrap="square">
            <a:spAutoFit/>
          </a:bodyPr>
          <a:lstStyle/>
          <a:p>
            <a:r>
              <a:rPr lang="en-IN" dirty="0">
                <a:hlinkClick r:id="rId3"/>
              </a:rPr>
              <a:t>https://sfdora.org/2025/06/17/rra-in-india-2/</a:t>
            </a:r>
            <a:r>
              <a:rPr lang="en-IN" dirty="0"/>
              <a:t> </a:t>
            </a:r>
          </a:p>
        </p:txBody>
      </p:sp>
    </p:spTree>
    <p:extLst>
      <p:ext uri="{BB962C8B-B14F-4D97-AF65-F5344CB8AC3E}">
        <p14:creationId xmlns:p14="http://schemas.microsoft.com/office/powerpoint/2010/main" val="406895559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368F52-9684-EA0C-9753-C7058A7C3DC4}"/>
            </a:ext>
          </a:extLst>
        </p:cNvPr>
        <p:cNvGrpSpPr/>
        <p:nvPr/>
      </p:nvGrpSpPr>
      <p:grpSpPr>
        <a:xfrm>
          <a:off x="0" y="0"/>
          <a:ext cx="0" cy="0"/>
          <a:chOff x="0" y="0"/>
          <a:chExt cx="0" cy="0"/>
        </a:xfrm>
      </p:grpSpPr>
      <p:sp>
        <p:nvSpPr>
          <p:cNvPr id="3" name="Title 1">
            <a:extLst>
              <a:ext uri="{FF2B5EF4-FFF2-40B4-BE49-F238E27FC236}">
                <a16:creationId xmlns:a16="http://schemas.microsoft.com/office/drawing/2014/main" id="{A0BEB919-6E56-2CCD-235B-C14B0ECCC2C0}"/>
              </a:ext>
            </a:extLst>
          </p:cNvPr>
          <p:cNvSpPr txBox="1">
            <a:spLocks/>
          </p:cNvSpPr>
          <p:nvPr/>
        </p:nvSpPr>
        <p:spPr>
          <a:xfrm>
            <a:off x="324463" y="679579"/>
            <a:ext cx="11029616" cy="693427"/>
          </a:xfrm>
          <a:prstGeom prst="rect">
            <a:avLst/>
          </a:prstGeom>
        </p:spPr>
        <p:txBody>
          <a:bodyPr vert="horz" lIns="91440" tIns="45720" rIns="91440" bIns="45720" rtlCol="0" anchor="t">
            <a:normAutofit/>
          </a:bodyPr>
          <a:lstStyle>
            <a:lvl1pPr algn="l" defTabSz="457200" rtl="0" eaLnBrk="1" latinLnBrk="0" hangingPunct="1">
              <a:spcBef>
                <a:spcPct val="0"/>
              </a:spcBef>
              <a:buNone/>
              <a:defRPr sz="2800" b="0" kern="1200" cap="all">
                <a:solidFill>
                  <a:schemeClr val="tx1">
                    <a:lumMod val="75000"/>
                    <a:lumOff val="2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b="1" cap="none" dirty="0">
                <a:solidFill>
                  <a:srgbClr val="0070C0"/>
                </a:solidFill>
                <a:latin typeface="Georgia" panose="02040502050405020303" pitchFamily="18" charset="0"/>
              </a:rPr>
              <a:t>Benefits Open Science</a:t>
            </a:r>
          </a:p>
        </p:txBody>
      </p:sp>
      <p:graphicFrame>
        <p:nvGraphicFramePr>
          <p:cNvPr id="7" name="Content Placeholder 3">
            <a:extLst>
              <a:ext uri="{FF2B5EF4-FFF2-40B4-BE49-F238E27FC236}">
                <a16:creationId xmlns:a16="http://schemas.microsoft.com/office/drawing/2014/main" id="{6634E335-2C02-8621-B3F0-72F93942308A}"/>
              </a:ext>
            </a:extLst>
          </p:cNvPr>
          <p:cNvGraphicFramePr>
            <a:graphicFrameLocks noGrp="1"/>
          </p:cNvGraphicFramePr>
          <p:nvPr>
            <p:ph idx="1"/>
            <p:extLst>
              <p:ext uri="{D42A27DB-BD31-4B8C-83A1-F6EECF244321}">
                <p14:modId xmlns:p14="http://schemas.microsoft.com/office/powerpoint/2010/main" val="1169365601"/>
              </p:ext>
            </p:extLst>
          </p:nvPr>
        </p:nvGraphicFramePr>
        <p:xfrm>
          <a:off x="324463" y="1282695"/>
          <a:ext cx="11543074" cy="53412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18941460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6A927C-24AF-6276-414A-57F4BE2F997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17ED885-7D38-8813-DF0B-5A8D91B8FC7C}"/>
              </a:ext>
            </a:extLst>
          </p:cNvPr>
          <p:cNvSpPr>
            <a:spLocks noGrp="1"/>
          </p:cNvSpPr>
          <p:nvPr>
            <p:ph type="title"/>
          </p:nvPr>
        </p:nvSpPr>
        <p:spPr>
          <a:xfrm>
            <a:off x="581192" y="702156"/>
            <a:ext cx="11029616" cy="693427"/>
          </a:xfrm>
        </p:spPr>
        <p:txBody>
          <a:bodyPr anchor="t"/>
          <a:lstStyle/>
          <a:p>
            <a:r>
              <a:rPr lang="en-US" sz="2800" b="1" cap="none" dirty="0">
                <a:solidFill>
                  <a:srgbClr val="0070C0"/>
                </a:solidFill>
                <a:latin typeface="Georgia" panose="02040502050405020303" pitchFamily="18" charset="0"/>
              </a:rPr>
              <a:t>Open Science Taxonomy</a:t>
            </a:r>
            <a:endParaRPr lang="en-IN" b="1" cap="none" dirty="0">
              <a:solidFill>
                <a:srgbClr val="0070C0"/>
              </a:solidFill>
              <a:latin typeface="Georgia" panose="02040502050405020303" pitchFamily="18" charset="0"/>
            </a:endParaRPr>
          </a:p>
        </p:txBody>
      </p:sp>
      <p:pic>
        <p:nvPicPr>
          <p:cNvPr id="5" name="Picture 4">
            <a:extLst>
              <a:ext uri="{FF2B5EF4-FFF2-40B4-BE49-F238E27FC236}">
                <a16:creationId xmlns:a16="http://schemas.microsoft.com/office/drawing/2014/main" id="{E4F3D587-765A-8172-68FC-2858EBB4448E}"/>
              </a:ext>
            </a:extLst>
          </p:cNvPr>
          <p:cNvPicPr>
            <a:picLocks noChangeAspect="1"/>
          </p:cNvPicPr>
          <p:nvPr/>
        </p:nvPicPr>
        <p:blipFill>
          <a:blip r:embed="rId2"/>
          <a:stretch>
            <a:fillRect/>
          </a:stretch>
        </p:blipFill>
        <p:spPr>
          <a:xfrm>
            <a:off x="411858" y="1147458"/>
            <a:ext cx="10696408" cy="5511060"/>
          </a:xfrm>
          <a:prstGeom prst="rect">
            <a:avLst/>
          </a:prstGeom>
        </p:spPr>
      </p:pic>
    </p:spTree>
    <p:extLst>
      <p:ext uri="{BB962C8B-B14F-4D97-AF65-F5344CB8AC3E}">
        <p14:creationId xmlns:p14="http://schemas.microsoft.com/office/powerpoint/2010/main" val="297128541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123DC9-E120-7AF2-74B5-31453F60DAB3}"/>
            </a:ext>
          </a:extLst>
        </p:cNvPr>
        <p:cNvGrpSpPr/>
        <p:nvPr/>
      </p:nvGrpSpPr>
      <p:grpSpPr>
        <a:xfrm>
          <a:off x="0" y="0"/>
          <a:ext cx="0" cy="0"/>
          <a:chOff x="0" y="0"/>
          <a:chExt cx="0" cy="0"/>
        </a:xfrm>
      </p:grpSpPr>
      <p:sp>
        <p:nvSpPr>
          <p:cNvPr id="3" name="Title 1">
            <a:extLst>
              <a:ext uri="{FF2B5EF4-FFF2-40B4-BE49-F238E27FC236}">
                <a16:creationId xmlns:a16="http://schemas.microsoft.com/office/drawing/2014/main" id="{2168236E-292E-3448-B972-2265C56C5570}"/>
              </a:ext>
            </a:extLst>
          </p:cNvPr>
          <p:cNvSpPr txBox="1">
            <a:spLocks/>
          </p:cNvSpPr>
          <p:nvPr/>
        </p:nvSpPr>
        <p:spPr>
          <a:xfrm>
            <a:off x="581192" y="668290"/>
            <a:ext cx="11029616" cy="693427"/>
          </a:xfrm>
          <a:prstGeom prst="rect">
            <a:avLst/>
          </a:prstGeom>
        </p:spPr>
        <p:txBody>
          <a:bodyPr vert="horz" lIns="91440" tIns="45720" rIns="91440" bIns="45720" rtlCol="0" anchor="t">
            <a:normAutofit/>
          </a:bodyPr>
          <a:lstStyle>
            <a:lvl1pPr algn="l" defTabSz="457200" rtl="0" eaLnBrk="1" latinLnBrk="0" hangingPunct="1">
              <a:spcBef>
                <a:spcPct val="0"/>
              </a:spcBef>
              <a:buNone/>
              <a:defRPr sz="2800" b="0" kern="1200" cap="all">
                <a:solidFill>
                  <a:schemeClr val="tx1">
                    <a:lumMod val="75000"/>
                    <a:lumOff val="2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b="1" cap="none" dirty="0">
                <a:solidFill>
                  <a:srgbClr val="0070C0"/>
                </a:solidFill>
                <a:latin typeface="Georgia" panose="02040502050405020303" pitchFamily="18" charset="0"/>
              </a:rPr>
              <a:t>Challenges in Adopting Open Science</a:t>
            </a:r>
          </a:p>
        </p:txBody>
      </p:sp>
      <p:graphicFrame>
        <p:nvGraphicFramePr>
          <p:cNvPr id="6" name="Content Placeholder 3">
            <a:extLst>
              <a:ext uri="{FF2B5EF4-FFF2-40B4-BE49-F238E27FC236}">
                <a16:creationId xmlns:a16="http://schemas.microsoft.com/office/drawing/2014/main" id="{EA2F0923-6EFF-41B6-9214-936967202437}"/>
              </a:ext>
            </a:extLst>
          </p:cNvPr>
          <p:cNvGraphicFramePr>
            <a:graphicFrameLocks noGrp="1"/>
          </p:cNvGraphicFramePr>
          <p:nvPr>
            <p:ph idx="1"/>
            <p:extLst>
              <p:ext uri="{D42A27DB-BD31-4B8C-83A1-F6EECF244321}">
                <p14:modId xmlns:p14="http://schemas.microsoft.com/office/powerpoint/2010/main" val="1377489719"/>
              </p:ext>
            </p:extLst>
          </p:nvPr>
        </p:nvGraphicFramePr>
        <p:xfrm>
          <a:off x="1" y="1245840"/>
          <a:ext cx="12192000" cy="561216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33776374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1192" y="702156"/>
            <a:ext cx="11029616" cy="499323"/>
          </a:xfrm>
        </p:spPr>
        <p:txBody>
          <a:bodyPr>
            <a:normAutofit fontScale="90000"/>
          </a:bodyPr>
          <a:lstStyle/>
          <a:p>
            <a:r>
              <a:rPr b="1" cap="none" dirty="0">
                <a:solidFill>
                  <a:srgbClr val="0070C0"/>
                </a:solidFill>
                <a:latin typeface="Georgia" panose="02040502050405020303" pitchFamily="18" charset="0"/>
              </a:rPr>
              <a:t>India vs. USA: Comparative Snapshot</a:t>
            </a:r>
          </a:p>
        </p:txBody>
      </p:sp>
      <p:sp>
        <p:nvSpPr>
          <p:cNvPr id="3" name="Content Placeholder 2"/>
          <p:cNvSpPr>
            <a:spLocks noGrp="1"/>
          </p:cNvSpPr>
          <p:nvPr>
            <p:ph idx="1"/>
          </p:nvPr>
        </p:nvSpPr>
        <p:spPr>
          <a:xfrm>
            <a:off x="581192" y="1360967"/>
            <a:ext cx="11284743" cy="4614383"/>
          </a:xfrm>
        </p:spPr>
        <p:txBody>
          <a:bodyPr>
            <a:normAutofit/>
          </a:bodyPr>
          <a:lstStyle/>
          <a:p>
            <a:pPr>
              <a:lnSpc>
                <a:spcPct val="120000"/>
              </a:lnSpc>
              <a:spcBef>
                <a:spcPts val="0"/>
              </a:spcBef>
              <a:spcAft>
                <a:spcPts val="0"/>
              </a:spcAft>
              <a:defRPr sz="2000"/>
            </a:pPr>
            <a:r>
              <a:rPr sz="2400" dirty="0"/>
              <a:t>Policy Drivers: India – STIP 2020, ONOS, NDSAP | USA – OSTP 2022 Memo, NIH OA Policy, FAIR Principles</a:t>
            </a:r>
          </a:p>
          <a:p>
            <a:pPr>
              <a:lnSpc>
                <a:spcPct val="120000"/>
              </a:lnSpc>
              <a:spcBef>
                <a:spcPts val="0"/>
              </a:spcBef>
              <a:spcAft>
                <a:spcPts val="0"/>
              </a:spcAft>
              <a:defRPr sz="2000"/>
            </a:pPr>
            <a:r>
              <a:rPr sz="2400" dirty="0"/>
              <a:t>Repositories: India – Shodhganga, NDLI, KrishiKosh, IBDC | USA – PubMed Central, Dryad, Dataverse, NIH Repositories</a:t>
            </a:r>
          </a:p>
          <a:p>
            <a:pPr>
              <a:lnSpc>
                <a:spcPct val="120000"/>
              </a:lnSpc>
              <a:spcBef>
                <a:spcPts val="0"/>
              </a:spcBef>
              <a:spcAft>
                <a:spcPts val="0"/>
              </a:spcAft>
              <a:defRPr sz="2000"/>
            </a:pPr>
            <a:r>
              <a:rPr sz="2400" dirty="0"/>
              <a:t>OA Share: India ~23% (WoS), ~20% (Scopus) | USA – Higher OA compliance by 2026</a:t>
            </a:r>
          </a:p>
          <a:p>
            <a:pPr>
              <a:lnSpc>
                <a:spcPct val="120000"/>
              </a:lnSpc>
              <a:spcBef>
                <a:spcPts val="0"/>
              </a:spcBef>
              <a:spcAft>
                <a:spcPts val="0"/>
              </a:spcAft>
              <a:defRPr sz="2000"/>
            </a:pPr>
            <a:r>
              <a:rPr sz="2400" dirty="0"/>
              <a:t>Strengths: India – Democratization, accessibility, national consortia | USA – Transparency, innovation, strong infrastructure</a:t>
            </a:r>
          </a:p>
          <a:p>
            <a:pPr>
              <a:lnSpc>
                <a:spcPct val="120000"/>
              </a:lnSpc>
              <a:spcBef>
                <a:spcPts val="0"/>
              </a:spcBef>
              <a:spcAft>
                <a:spcPts val="0"/>
              </a:spcAft>
              <a:defRPr sz="2000"/>
            </a:pPr>
            <a:r>
              <a:rPr sz="2400" dirty="0"/>
              <a:t>Challenges: India – Funding, awareness, repository sustainability | USA – Equity, APC costs, cultural adoption</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b="1" cap="none" dirty="0">
                <a:solidFill>
                  <a:srgbClr val="0070C0"/>
                </a:solidFill>
                <a:latin typeface="Georgia" panose="02040502050405020303" pitchFamily="18" charset="0"/>
              </a:rPr>
              <a:t>Role of Libraries &amp; Leaders in Open Science</a:t>
            </a:r>
          </a:p>
        </p:txBody>
      </p:sp>
      <p:sp>
        <p:nvSpPr>
          <p:cNvPr id="3" name="Content Placeholder 2"/>
          <p:cNvSpPr>
            <a:spLocks noGrp="1"/>
          </p:cNvSpPr>
          <p:nvPr>
            <p:ph idx="1"/>
          </p:nvPr>
        </p:nvSpPr>
        <p:spPr/>
        <p:txBody>
          <a:bodyPr>
            <a:normAutofit/>
          </a:bodyPr>
          <a:lstStyle/>
          <a:p>
            <a:pPr>
              <a:defRPr sz="2000"/>
            </a:pPr>
            <a:r>
              <a:rPr sz="2400" dirty="0"/>
              <a:t>Advocacy &amp; Awareness → Promoting open access policies, FAIR data, author rights.</a:t>
            </a:r>
          </a:p>
          <a:p>
            <a:pPr>
              <a:defRPr sz="2000"/>
            </a:pPr>
            <a:r>
              <a:rPr sz="2400" dirty="0"/>
              <a:t>Infrastructure &amp; Repositories → Building/maintaining IRs, negotiating transformative agreements.</a:t>
            </a:r>
          </a:p>
          <a:p>
            <a:pPr>
              <a:defRPr sz="2000"/>
            </a:pPr>
            <a:r>
              <a:rPr sz="2400" dirty="0"/>
              <a:t>Global Collaboration → Cross-border knowledge exchange, supporting equitable access.</a:t>
            </a:r>
          </a:p>
          <a:p>
            <a:pPr>
              <a:defRPr sz="2000"/>
            </a:pPr>
            <a:r>
              <a:rPr sz="2400" dirty="0"/>
              <a:t>Closing: India prioritizes democratization, the US emphasizes transparency — together, these models strengthen the global open science ecosystem.</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AB415C-B6B1-767D-D3F6-12922BF81A31}"/>
            </a:ext>
          </a:extLst>
        </p:cNvPr>
        <p:cNvGrpSpPr/>
        <p:nvPr/>
      </p:nvGrpSpPr>
      <p:grpSpPr>
        <a:xfrm>
          <a:off x="0" y="0"/>
          <a:ext cx="0" cy="0"/>
          <a:chOff x="0" y="0"/>
          <a:chExt cx="0" cy="0"/>
        </a:xfrm>
      </p:grpSpPr>
      <p:sp>
        <p:nvSpPr>
          <p:cNvPr id="20" name="CuadroTexto 350">
            <a:extLst>
              <a:ext uri="{FF2B5EF4-FFF2-40B4-BE49-F238E27FC236}">
                <a16:creationId xmlns:a16="http://schemas.microsoft.com/office/drawing/2014/main" id="{5745E688-B5C5-3A53-F8BA-A3F10481970E}"/>
              </a:ext>
            </a:extLst>
          </p:cNvPr>
          <p:cNvSpPr txBox="1"/>
          <p:nvPr/>
        </p:nvSpPr>
        <p:spPr>
          <a:xfrm>
            <a:off x="1454653" y="4931387"/>
            <a:ext cx="443553" cy="830868"/>
          </a:xfrm>
          <a:prstGeom prst="rect">
            <a:avLst/>
          </a:prstGeom>
          <a:noFill/>
        </p:spPr>
        <p:txBody>
          <a:bodyPr wrap="square" rtlCol="0">
            <a:spAutoFit/>
          </a:bodyPr>
          <a:lstStyle/>
          <a:p>
            <a:pPr algn="ctr"/>
            <a:r>
              <a:rPr lang="en-US" sz="4799" b="1" dirty="0">
                <a:solidFill>
                  <a:schemeClr val="bg1"/>
                </a:solidFill>
                <a:latin typeface="Century Gothic" panose="020B0502020202020204" pitchFamily="34" charset="0"/>
                <a:ea typeface="Lato Heavy" charset="0"/>
                <a:cs typeface="Poppins" pitchFamily="2" charset="77"/>
              </a:rPr>
              <a:t>3</a:t>
            </a:r>
          </a:p>
        </p:txBody>
      </p:sp>
      <p:sp>
        <p:nvSpPr>
          <p:cNvPr id="33" name="TextBox 21">
            <a:extLst>
              <a:ext uri="{FF2B5EF4-FFF2-40B4-BE49-F238E27FC236}">
                <a16:creationId xmlns:a16="http://schemas.microsoft.com/office/drawing/2014/main" id="{844391A8-AB56-11E1-1B3E-9E13E7FC01B6}"/>
              </a:ext>
            </a:extLst>
          </p:cNvPr>
          <p:cNvSpPr txBox="1"/>
          <p:nvPr/>
        </p:nvSpPr>
        <p:spPr>
          <a:xfrm>
            <a:off x="1472912" y="4995279"/>
            <a:ext cx="3308792" cy="830997"/>
          </a:xfrm>
          <a:prstGeom prst="rect">
            <a:avLst/>
          </a:prstGeom>
          <a:noFill/>
        </p:spPr>
        <p:txBody>
          <a:bodyPr wrap="square" rtlCol="0">
            <a:spAutoFit/>
          </a:bodyPr>
          <a:lstStyle/>
          <a:p>
            <a:pPr algn="ctr"/>
            <a:r>
              <a:rPr lang="en-US" sz="2400" b="1" dirty="0">
                <a:solidFill>
                  <a:schemeClr val="bg1"/>
                </a:solidFill>
                <a:latin typeface="Century Gothic" panose="020B0502020202020204" pitchFamily="34" charset="0"/>
                <a:ea typeface="Lato" panose="020F0502020204030203" pitchFamily="34" charset="0"/>
                <a:cs typeface="Poppins Medium" pitchFamily="2" charset="77"/>
              </a:rPr>
              <a:t>Creative Common Licenses</a:t>
            </a:r>
          </a:p>
        </p:txBody>
      </p:sp>
      <p:sp>
        <p:nvSpPr>
          <p:cNvPr id="24" name="Content Placeholder 2">
            <a:extLst>
              <a:ext uri="{FF2B5EF4-FFF2-40B4-BE49-F238E27FC236}">
                <a16:creationId xmlns:a16="http://schemas.microsoft.com/office/drawing/2014/main" id="{DA116518-BAD3-298E-C9FD-72FB2CDFE5E5}"/>
              </a:ext>
            </a:extLst>
          </p:cNvPr>
          <p:cNvSpPr>
            <a:spLocks noGrp="1"/>
          </p:cNvSpPr>
          <p:nvPr>
            <p:ph idx="1"/>
          </p:nvPr>
        </p:nvSpPr>
        <p:spPr>
          <a:xfrm>
            <a:off x="324463" y="1259552"/>
            <a:ext cx="11543074" cy="4918869"/>
          </a:xfrm>
        </p:spPr>
        <p:txBody>
          <a:bodyPr>
            <a:normAutofit/>
          </a:bodyPr>
          <a:lstStyle/>
          <a:p>
            <a:pPr algn="just">
              <a:lnSpc>
                <a:spcPct val="110000"/>
              </a:lnSpc>
              <a:spcBef>
                <a:spcPts val="300"/>
              </a:spcBef>
              <a:spcAft>
                <a:spcPts val="300"/>
              </a:spcAft>
            </a:pPr>
            <a:r>
              <a:rPr lang="en-US" sz="2500" dirty="0">
                <a:solidFill>
                  <a:srgbClr val="002060"/>
                </a:solidFill>
                <a:latin typeface="Georgia" panose="02040502050405020303" pitchFamily="18" charset="0"/>
              </a:rPr>
              <a:t>India has taken a bold step to adopt open science with several initiatives</a:t>
            </a:r>
          </a:p>
          <a:p>
            <a:pPr algn="just">
              <a:lnSpc>
                <a:spcPct val="110000"/>
              </a:lnSpc>
              <a:spcBef>
                <a:spcPts val="300"/>
              </a:spcBef>
              <a:spcAft>
                <a:spcPts val="300"/>
              </a:spcAft>
            </a:pPr>
            <a:r>
              <a:rPr lang="en-US" sz="2500" dirty="0">
                <a:solidFill>
                  <a:srgbClr val="002060"/>
                </a:solidFill>
                <a:latin typeface="Georgia" panose="02040502050405020303" pitchFamily="18" charset="0"/>
              </a:rPr>
              <a:t>Strengthening India's open-access publishing model with ONOS</a:t>
            </a:r>
          </a:p>
          <a:p>
            <a:pPr algn="just">
              <a:lnSpc>
                <a:spcPct val="110000"/>
              </a:lnSpc>
              <a:spcBef>
                <a:spcPts val="300"/>
              </a:spcBef>
              <a:spcAft>
                <a:spcPts val="300"/>
              </a:spcAft>
            </a:pPr>
            <a:r>
              <a:rPr lang="en-US" sz="2500" dirty="0">
                <a:solidFill>
                  <a:srgbClr val="002060"/>
                </a:solidFill>
                <a:latin typeface="Georgia" panose="02040502050405020303" pitchFamily="18" charset="0"/>
              </a:rPr>
              <a:t>Changing research evaluation metrics</a:t>
            </a:r>
          </a:p>
          <a:p>
            <a:pPr algn="just">
              <a:lnSpc>
                <a:spcPct val="110000"/>
              </a:lnSpc>
              <a:spcBef>
                <a:spcPts val="300"/>
              </a:spcBef>
              <a:spcAft>
                <a:spcPts val="300"/>
              </a:spcAft>
            </a:pPr>
            <a:r>
              <a:rPr lang="en-US" sz="2500" dirty="0">
                <a:solidFill>
                  <a:srgbClr val="002060"/>
                </a:solidFill>
                <a:latin typeface="Georgia" panose="02040502050405020303" pitchFamily="18" charset="0"/>
              </a:rPr>
              <a:t>Encouraging data sharing and collaboration </a:t>
            </a:r>
          </a:p>
          <a:p>
            <a:pPr algn="just">
              <a:lnSpc>
                <a:spcPct val="110000"/>
              </a:lnSpc>
              <a:spcBef>
                <a:spcPts val="300"/>
              </a:spcBef>
              <a:spcAft>
                <a:spcPts val="300"/>
              </a:spcAft>
            </a:pPr>
            <a:r>
              <a:rPr lang="en-US" sz="2500" dirty="0">
                <a:solidFill>
                  <a:srgbClr val="002060"/>
                </a:solidFill>
                <a:latin typeface="Georgia" panose="02040502050405020303" pitchFamily="18" charset="0"/>
              </a:rPr>
              <a:t>The global academic community is moving rapidly toward collaborative, transparent, and publicly accessible research.</a:t>
            </a:r>
          </a:p>
          <a:p>
            <a:pPr algn="just">
              <a:lnSpc>
                <a:spcPct val="110000"/>
              </a:lnSpc>
              <a:spcBef>
                <a:spcPts val="300"/>
              </a:spcBef>
              <a:spcAft>
                <a:spcPts val="300"/>
              </a:spcAft>
            </a:pPr>
            <a:r>
              <a:rPr lang="en-US" sz="2500" dirty="0">
                <a:solidFill>
                  <a:srgbClr val="002060"/>
                </a:solidFill>
                <a:latin typeface="Georgia" panose="02040502050405020303" pitchFamily="18" charset="0"/>
              </a:rPr>
              <a:t>ONOS provides India with a rare opportunity to leapfrog traditional barriers and position itself as a leader in open science rather than a passive participant in the existing system</a:t>
            </a:r>
          </a:p>
          <a:p>
            <a:pPr algn="just">
              <a:lnSpc>
                <a:spcPct val="110000"/>
              </a:lnSpc>
              <a:spcBef>
                <a:spcPts val="300"/>
              </a:spcBef>
              <a:spcAft>
                <a:spcPts val="300"/>
              </a:spcAft>
            </a:pPr>
            <a:r>
              <a:rPr lang="en-US" sz="2500" dirty="0">
                <a:solidFill>
                  <a:srgbClr val="002060"/>
                </a:solidFill>
                <a:latin typeface="Georgia" panose="02040502050405020303" pitchFamily="18" charset="0"/>
              </a:rPr>
              <a:t>India must become an active contributor to the open science movement.</a:t>
            </a:r>
          </a:p>
        </p:txBody>
      </p:sp>
      <p:sp>
        <p:nvSpPr>
          <p:cNvPr id="3" name="Title 1">
            <a:extLst>
              <a:ext uri="{FF2B5EF4-FFF2-40B4-BE49-F238E27FC236}">
                <a16:creationId xmlns:a16="http://schemas.microsoft.com/office/drawing/2014/main" id="{D77D4A70-38BF-6DC5-F2CE-6968E303DFD7}"/>
              </a:ext>
            </a:extLst>
          </p:cNvPr>
          <p:cNvSpPr txBox="1">
            <a:spLocks/>
          </p:cNvSpPr>
          <p:nvPr/>
        </p:nvSpPr>
        <p:spPr>
          <a:xfrm>
            <a:off x="324463" y="679579"/>
            <a:ext cx="11029616" cy="693427"/>
          </a:xfrm>
          <a:prstGeom prst="rect">
            <a:avLst/>
          </a:prstGeom>
        </p:spPr>
        <p:txBody>
          <a:bodyPr vert="horz" lIns="91440" tIns="45720" rIns="91440" bIns="45720" rtlCol="0" anchor="t">
            <a:normAutofit/>
          </a:bodyPr>
          <a:lstStyle>
            <a:lvl1pPr algn="l" defTabSz="457200" rtl="0" eaLnBrk="1" latinLnBrk="0" hangingPunct="1">
              <a:spcBef>
                <a:spcPct val="0"/>
              </a:spcBef>
              <a:buNone/>
              <a:defRPr sz="2800" b="0" kern="1200" cap="all">
                <a:solidFill>
                  <a:schemeClr val="tx1">
                    <a:lumMod val="75000"/>
                    <a:lumOff val="2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b="1" cap="none" dirty="0">
                <a:solidFill>
                  <a:srgbClr val="0070C0"/>
                </a:solidFill>
                <a:latin typeface="Georgia" panose="02040502050405020303" pitchFamily="18" charset="0"/>
              </a:rPr>
              <a:t>Conclusion</a:t>
            </a:r>
          </a:p>
        </p:txBody>
      </p:sp>
    </p:spTree>
    <p:extLst>
      <p:ext uri="{BB962C8B-B14F-4D97-AF65-F5344CB8AC3E}">
        <p14:creationId xmlns:p14="http://schemas.microsoft.com/office/powerpoint/2010/main" val="1522804207"/>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CuadroTexto 350">
            <a:extLst>
              <a:ext uri="{FF2B5EF4-FFF2-40B4-BE49-F238E27FC236}">
                <a16:creationId xmlns:a16="http://schemas.microsoft.com/office/drawing/2014/main" id="{23AF0381-B61A-4133-9D58-3E64B57BAC1E}"/>
              </a:ext>
            </a:extLst>
          </p:cNvPr>
          <p:cNvSpPr txBox="1"/>
          <p:nvPr/>
        </p:nvSpPr>
        <p:spPr>
          <a:xfrm>
            <a:off x="1454653" y="4931387"/>
            <a:ext cx="443553" cy="830868"/>
          </a:xfrm>
          <a:prstGeom prst="rect">
            <a:avLst/>
          </a:prstGeom>
          <a:noFill/>
        </p:spPr>
        <p:txBody>
          <a:bodyPr wrap="square" rtlCol="0">
            <a:spAutoFit/>
          </a:bodyPr>
          <a:lstStyle/>
          <a:p>
            <a:pPr algn="ctr"/>
            <a:r>
              <a:rPr lang="en-US" sz="4799" b="1" dirty="0">
                <a:solidFill>
                  <a:schemeClr val="bg1"/>
                </a:solidFill>
                <a:latin typeface="Century Gothic" panose="020B0502020202020204" pitchFamily="34" charset="0"/>
                <a:ea typeface="Lato Heavy" charset="0"/>
                <a:cs typeface="Poppins" pitchFamily="2" charset="77"/>
              </a:rPr>
              <a:t>3</a:t>
            </a:r>
          </a:p>
        </p:txBody>
      </p:sp>
      <p:sp>
        <p:nvSpPr>
          <p:cNvPr id="33" name="TextBox 21">
            <a:extLst>
              <a:ext uri="{FF2B5EF4-FFF2-40B4-BE49-F238E27FC236}">
                <a16:creationId xmlns:a16="http://schemas.microsoft.com/office/drawing/2014/main" id="{D1228797-C088-4869-AC39-B11A58F71EDC}"/>
              </a:ext>
            </a:extLst>
          </p:cNvPr>
          <p:cNvSpPr txBox="1"/>
          <p:nvPr/>
        </p:nvSpPr>
        <p:spPr>
          <a:xfrm>
            <a:off x="1472912" y="4995279"/>
            <a:ext cx="3308792" cy="830997"/>
          </a:xfrm>
          <a:prstGeom prst="rect">
            <a:avLst/>
          </a:prstGeom>
          <a:noFill/>
        </p:spPr>
        <p:txBody>
          <a:bodyPr wrap="square" rtlCol="0">
            <a:spAutoFit/>
          </a:bodyPr>
          <a:lstStyle/>
          <a:p>
            <a:pPr algn="ctr"/>
            <a:r>
              <a:rPr lang="en-US" sz="2400" b="1" dirty="0">
                <a:solidFill>
                  <a:schemeClr val="bg1"/>
                </a:solidFill>
                <a:latin typeface="Century Gothic" panose="020B0502020202020204" pitchFamily="34" charset="0"/>
                <a:ea typeface="Lato" panose="020F0502020204030203" pitchFamily="34" charset="0"/>
                <a:cs typeface="Poppins Medium" pitchFamily="2" charset="77"/>
              </a:rPr>
              <a:t>Creative Common Licenses</a:t>
            </a:r>
          </a:p>
        </p:txBody>
      </p:sp>
      <p:sp>
        <p:nvSpPr>
          <p:cNvPr id="24" name="Content Placeholder 2">
            <a:extLst>
              <a:ext uri="{FF2B5EF4-FFF2-40B4-BE49-F238E27FC236}">
                <a16:creationId xmlns:a16="http://schemas.microsoft.com/office/drawing/2014/main" id="{8D03A72E-24D6-4ADC-8A72-A8F73B3E4393}"/>
              </a:ext>
            </a:extLst>
          </p:cNvPr>
          <p:cNvSpPr>
            <a:spLocks noGrp="1"/>
          </p:cNvSpPr>
          <p:nvPr>
            <p:ph idx="1"/>
          </p:nvPr>
        </p:nvSpPr>
        <p:spPr>
          <a:xfrm>
            <a:off x="324463" y="1259552"/>
            <a:ext cx="11543074" cy="4918869"/>
          </a:xfrm>
        </p:spPr>
        <p:txBody>
          <a:bodyPr>
            <a:normAutofit/>
          </a:bodyPr>
          <a:lstStyle/>
          <a:p>
            <a:pPr marL="0" indent="0" algn="just">
              <a:lnSpc>
                <a:spcPct val="110000"/>
              </a:lnSpc>
              <a:spcBef>
                <a:spcPts val="300"/>
              </a:spcBef>
              <a:spcAft>
                <a:spcPts val="300"/>
              </a:spcAft>
              <a:buNone/>
            </a:pPr>
            <a:r>
              <a:rPr lang="en-US" sz="2500" dirty="0">
                <a:solidFill>
                  <a:srgbClr val="002060"/>
                </a:solidFill>
                <a:latin typeface="Georgia" panose="02040502050405020303" pitchFamily="18" charset="0"/>
              </a:rPr>
              <a:t>The Presentation/Lecture has been prepared from different resources to help the attendees understand the topic for academic and research use.</a:t>
            </a:r>
          </a:p>
          <a:p>
            <a:pPr marL="0" indent="0" algn="just">
              <a:lnSpc>
                <a:spcPct val="110000"/>
              </a:lnSpc>
              <a:spcBef>
                <a:spcPts val="300"/>
              </a:spcBef>
              <a:spcAft>
                <a:spcPts val="300"/>
              </a:spcAft>
              <a:buNone/>
            </a:pPr>
            <a:endParaRPr lang="en-US" sz="2500" dirty="0">
              <a:solidFill>
                <a:srgbClr val="002060"/>
              </a:solidFill>
              <a:latin typeface="Georgia" panose="02040502050405020303" pitchFamily="18" charset="0"/>
            </a:endParaRPr>
          </a:p>
          <a:p>
            <a:pPr marL="0" indent="0" algn="just">
              <a:lnSpc>
                <a:spcPct val="110000"/>
              </a:lnSpc>
              <a:spcBef>
                <a:spcPts val="300"/>
              </a:spcBef>
              <a:spcAft>
                <a:spcPts val="300"/>
              </a:spcAft>
              <a:buNone/>
            </a:pPr>
            <a:r>
              <a:rPr lang="en-US" sz="2500" dirty="0">
                <a:solidFill>
                  <a:srgbClr val="002060"/>
                </a:solidFill>
                <a:latin typeface="Georgia" panose="02040502050405020303" pitchFamily="18" charset="0"/>
              </a:rPr>
              <a:t>I duly acknowledge the scholars and the website content providers whose materials have been used in my presentation/lecture.</a:t>
            </a:r>
          </a:p>
          <a:p>
            <a:pPr marL="0" indent="0" algn="just">
              <a:lnSpc>
                <a:spcPct val="110000"/>
              </a:lnSpc>
              <a:spcBef>
                <a:spcPts val="300"/>
              </a:spcBef>
              <a:spcAft>
                <a:spcPts val="300"/>
              </a:spcAft>
              <a:buNone/>
            </a:pPr>
            <a:endParaRPr lang="en-US" sz="2500" dirty="0">
              <a:solidFill>
                <a:srgbClr val="002060"/>
              </a:solidFill>
              <a:latin typeface="Georgia" panose="02040502050405020303" pitchFamily="18" charset="0"/>
            </a:endParaRPr>
          </a:p>
        </p:txBody>
      </p:sp>
      <p:sp>
        <p:nvSpPr>
          <p:cNvPr id="3" name="Title 1">
            <a:extLst>
              <a:ext uri="{FF2B5EF4-FFF2-40B4-BE49-F238E27FC236}">
                <a16:creationId xmlns:a16="http://schemas.microsoft.com/office/drawing/2014/main" id="{B03D3A22-12ED-78EC-8A26-0D6049A1F539}"/>
              </a:ext>
            </a:extLst>
          </p:cNvPr>
          <p:cNvSpPr txBox="1">
            <a:spLocks/>
          </p:cNvSpPr>
          <p:nvPr/>
        </p:nvSpPr>
        <p:spPr>
          <a:xfrm>
            <a:off x="324463" y="679579"/>
            <a:ext cx="11029616" cy="693427"/>
          </a:xfrm>
          <a:prstGeom prst="rect">
            <a:avLst/>
          </a:prstGeom>
        </p:spPr>
        <p:txBody>
          <a:bodyPr vert="horz" lIns="91440" tIns="45720" rIns="91440" bIns="45720" rtlCol="0" anchor="t">
            <a:normAutofit/>
          </a:bodyPr>
          <a:lstStyle>
            <a:lvl1pPr algn="l" defTabSz="457200" rtl="0" eaLnBrk="1" latinLnBrk="0" hangingPunct="1">
              <a:spcBef>
                <a:spcPct val="0"/>
              </a:spcBef>
              <a:buNone/>
              <a:defRPr sz="2800" b="0" kern="1200" cap="all">
                <a:solidFill>
                  <a:schemeClr val="tx1">
                    <a:lumMod val="75000"/>
                    <a:lumOff val="2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b="1" cap="none" dirty="0">
                <a:solidFill>
                  <a:srgbClr val="0070C0"/>
                </a:solidFill>
                <a:latin typeface="Georgia" panose="02040502050405020303" pitchFamily="18" charset="0"/>
              </a:rPr>
              <a:t>Disclaimer/Acknowledgements</a:t>
            </a:r>
          </a:p>
        </p:txBody>
      </p:sp>
    </p:spTree>
    <p:extLst>
      <p:ext uri="{BB962C8B-B14F-4D97-AF65-F5344CB8AC3E}">
        <p14:creationId xmlns:p14="http://schemas.microsoft.com/office/powerpoint/2010/main" val="424144748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0658" name="Rectangle 3">
            <a:extLst>
              <a:ext uri="{FF2B5EF4-FFF2-40B4-BE49-F238E27FC236}">
                <a16:creationId xmlns:a16="http://schemas.microsoft.com/office/drawing/2014/main" id="{D9DD12BE-24BC-4D43-AA56-1B82DD5AFC99}"/>
              </a:ext>
            </a:extLst>
          </p:cNvPr>
          <p:cNvSpPr>
            <a:spLocks noGrp="1" noChangeArrowheads="1"/>
          </p:cNvSpPr>
          <p:nvPr>
            <p:ph idx="1"/>
          </p:nvPr>
        </p:nvSpPr>
        <p:spPr>
          <a:xfrm>
            <a:off x="349956" y="571500"/>
            <a:ext cx="11379200" cy="6019800"/>
          </a:xfrm>
          <a:ln>
            <a:noFill/>
          </a:ln>
        </p:spPr>
        <p:txBody>
          <a:bodyPr>
            <a:normAutofit fontScale="92500" lnSpcReduction="10000"/>
          </a:bodyPr>
          <a:lstStyle/>
          <a:p>
            <a:pPr algn="ctr">
              <a:buFontTx/>
              <a:buNone/>
              <a:defRPr/>
            </a:pPr>
            <a:endParaRPr lang="en-US" sz="4800" dirty="0">
              <a:solidFill>
                <a:schemeClr val="accent1">
                  <a:lumMod val="75000"/>
                </a:schemeClr>
              </a:solidFill>
              <a:latin typeface="Georgia" panose="02040502050405020303" pitchFamily="18" charset="0"/>
              <a:ea typeface="Verdana" pitchFamily="34" charset="0"/>
              <a:cs typeface="Verdana" pitchFamily="34" charset="0"/>
            </a:endParaRPr>
          </a:p>
          <a:p>
            <a:pPr algn="ctr">
              <a:buFontTx/>
              <a:buNone/>
              <a:defRPr/>
            </a:pPr>
            <a:r>
              <a:rPr lang="en-US" sz="5800" dirty="0">
                <a:solidFill>
                  <a:srgbClr val="00B050"/>
                </a:solidFill>
                <a:latin typeface="Georgia" panose="02040502050405020303" pitchFamily="18" charset="0"/>
                <a:ea typeface="Verdana" pitchFamily="34" charset="0"/>
                <a:cs typeface="Verdana" pitchFamily="34" charset="0"/>
              </a:rPr>
              <a:t>Thank You, IITD</a:t>
            </a:r>
            <a:endParaRPr lang="en-US" sz="3000" dirty="0">
              <a:solidFill>
                <a:srgbClr val="00B050"/>
              </a:solidFill>
              <a:latin typeface="Georgia" panose="02040502050405020303" pitchFamily="18" charset="0"/>
            </a:endParaRPr>
          </a:p>
          <a:p>
            <a:pPr algn="just">
              <a:buFontTx/>
              <a:buNone/>
              <a:defRPr/>
            </a:pPr>
            <a:endParaRPr lang="en-US" sz="2400" dirty="0">
              <a:solidFill>
                <a:srgbClr val="003300"/>
              </a:solidFill>
              <a:latin typeface="Georgia" panose="02040502050405020303" pitchFamily="18" charset="0"/>
            </a:endParaRPr>
          </a:p>
          <a:p>
            <a:pPr algn="just">
              <a:buFontTx/>
              <a:buNone/>
              <a:defRPr/>
            </a:pPr>
            <a:endParaRPr lang="en-US" sz="2400" dirty="0">
              <a:solidFill>
                <a:srgbClr val="003300"/>
              </a:solidFill>
              <a:latin typeface="Georgia" panose="02040502050405020303" pitchFamily="18" charset="0"/>
            </a:endParaRPr>
          </a:p>
          <a:p>
            <a:pPr algn="just">
              <a:buFontTx/>
              <a:buNone/>
              <a:defRPr/>
            </a:pPr>
            <a:endParaRPr lang="en-US" sz="2400" dirty="0">
              <a:solidFill>
                <a:srgbClr val="003300"/>
              </a:solidFill>
              <a:latin typeface="Georgia" panose="02040502050405020303" pitchFamily="18" charset="0"/>
            </a:endParaRPr>
          </a:p>
          <a:p>
            <a:pPr algn="just">
              <a:buFontTx/>
              <a:buNone/>
              <a:defRPr/>
            </a:pPr>
            <a:endParaRPr lang="en-US" sz="2400" dirty="0">
              <a:solidFill>
                <a:srgbClr val="003300"/>
              </a:solidFill>
              <a:latin typeface="Georgia" panose="02040502050405020303" pitchFamily="18" charset="0"/>
            </a:endParaRPr>
          </a:p>
          <a:p>
            <a:pPr algn="just">
              <a:buFontTx/>
              <a:buNone/>
              <a:defRPr/>
            </a:pPr>
            <a:endParaRPr lang="en-US" sz="2400" dirty="0">
              <a:solidFill>
                <a:srgbClr val="003300"/>
              </a:solidFill>
              <a:latin typeface="Georgia" panose="02040502050405020303" pitchFamily="18" charset="0"/>
            </a:endParaRPr>
          </a:p>
          <a:p>
            <a:pPr algn="just">
              <a:buFontTx/>
              <a:buNone/>
              <a:defRPr/>
            </a:pPr>
            <a:endParaRPr lang="en-US" sz="2400" dirty="0">
              <a:solidFill>
                <a:srgbClr val="003300"/>
              </a:solidFill>
              <a:latin typeface="Georgia" panose="02040502050405020303" pitchFamily="18" charset="0"/>
            </a:endParaRPr>
          </a:p>
          <a:p>
            <a:pPr algn="just">
              <a:buFontTx/>
              <a:buNone/>
              <a:defRPr/>
            </a:pPr>
            <a:endParaRPr lang="en-US" sz="1400" dirty="0">
              <a:solidFill>
                <a:srgbClr val="003300"/>
              </a:solidFill>
              <a:latin typeface="Georgia" panose="02040502050405020303" pitchFamily="18" charset="0"/>
            </a:endParaRPr>
          </a:p>
          <a:p>
            <a:pPr algn="ctr">
              <a:buFont typeface="Wingdings" pitchFamily="2" charset="2"/>
              <a:buNone/>
              <a:defRPr/>
            </a:pPr>
            <a:r>
              <a:rPr lang="en-US" sz="3200" dirty="0">
                <a:solidFill>
                  <a:schemeClr val="accent2">
                    <a:lumMod val="75000"/>
                  </a:schemeClr>
                </a:solidFill>
                <a:latin typeface="Georgia" panose="02040502050405020303" pitchFamily="18" charset="0"/>
                <a:ea typeface="Verdana" pitchFamily="34" charset="0"/>
                <a:cs typeface="Verdana" pitchFamily="34" charset="0"/>
                <a:hlinkClick r:id="rId3"/>
              </a:rPr>
              <a:t>nabihasan@gmail.com   </a:t>
            </a:r>
            <a:endParaRPr lang="en-US" sz="3200" dirty="0">
              <a:solidFill>
                <a:schemeClr val="accent2">
                  <a:lumMod val="75000"/>
                </a:schemeClr>
              </a:solidFill>
              <a:latin typeface="Georgia" panose="02040502050405020303" pitchFamily="18" charset="0"/>
              <a:ea typeface="Verdana" pitchFamily="34" charset="0"/>
              <a:cs typeface="Verdana" pitchFamily="34" charset="0"/>
            </a:endParaRPr>
          </a:p>
          <a:p>
            <a:pPr algn="ctr">
              <a:buFont typeface="Wingdings" pitchFamily="2" charset="2"/>
              <a:buNone/>
              <a:defRPr/>
            </a:pPr>
            <a:r>
              <a:rPr lang="en-US" sz="3200" dirty="0">
                <a:solidFill>
                  <a:schemeClr val="accent2">
                    <a:lumMod val="75000"/>
                  </a:schemeClr>
                </a:solidFill>
                <a:latin typeface="Georgia" panose="02040502050405020303" pitchFamily="18" charset="0"/>
                <a:ea typeface="Verdana" pitchFamily="34" charset="0"/>
                <a:cs typeface="Verdana" pitchFamily="34" charset="0"/>
                <a:hlinkClick r:id="rId4"/>
              </a:rPr>
              <a:t>http://web.iitd.ac.in/~hasan </a:t>
            </a:r>
            <a:endParaRPr lang="en-US" sz="3200" dirty="0">
              <a:solidFill>
                <a:schemeClr val="accent2">
                  <a:lumMod val="75000"/>
                </a:schemeClr>
              </a:solidFill>
              <a:latin typeface="Georgia" panose="02040502050405020303" pitchFamily="18" charset="0"/>
              <a:ea typeface="Verdana" pitchFamily="34" charset="0"/>
              <a:cs typeface="Verdana" pitchFamily="34" charset="0"/>
            </a:endParaRPr>
          </a:p>
          <a:p>
            <a:pPr algn="just">
              <a:buFontTx/>
              <a:buNone/>
              <a:defRPr/>
            </a:pPr>
            <a:endParaRPr lang="en-US" sz="6600" dirty="0">
              <a:solidFill>
                <a:srgbClr val="C00000"/>
              </a:solidFill>
              <a:latin typeface="Georgia" panose="02040502050405020303" pitchFamily="18" charset="0"/>
            </a:endParaRPr>
          </a:p>
        </p:txBody>
      </p:sp>
      <p:pic>
        <p:nvPicPr>
          <p:cNvPr id="164867" name="Picture 1">
            <a:extLst>
              <a:ext uri="{FF2B5EF4-FFF2-40B4-BE49-F238E27FC236}">
                <a16:creationId xmlns:a16="http://schemas.microsoft.com/office/drawing/2014/main" id="{E0D8D895-57B7-408D-84BC-BE161778FDBD}"/>
              </a:ext>
            </a:extLst>
          </p:cNvPr>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698874" y="2386014"/>
            <a:ext cx="3672769" cy="20400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F344CF-2316-369A-B9CC-C9509A14A6C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A57F763-4A7C-489B-150F-69653BFD2BB5}"/>
              </a:ext>
            </a:extLst>
          </p:cNvPr>
          <p:cNvSpPr>
            <a:spLocks noGrp="1"/>
          </p:cNvSpPr>
          <p:nvPr>
            <p:ph type="title"/>
          </p:nvPr>
        </p:nvSpPr>
        <p:spPr>
          <a:xfrm>
            <a:off x="581192" y="702156"/>
            <a:ext cx="11029616" cy="693427"/>
          </a:xfrm>
        </p:spPr>
        <p:txBody>
          <a:bodyPr anchor="t"/>
          <a:lstStyle/>
          <a:p>
            <a:r>
              <a:rPr lang="en-US" sz="2800" b="1" cap="none" dirty="0">
                <a:solidFill>
                  <a:srgbClr val="0070C0"/>
                </a:solidFill>
                <a:latin typeface="Georgia" panose="02040502050405020303" pitchFamily="18" charset="0"/>
              </a:rPr>
              <a:t>The Practice of Open Science aims to</a:t>
            </a:r>
            <a:endParaRPr lang="en-IN" b="1" cap="none" dirty="0">
              <a:solidFill>
                <a:srgbClr val="0070C0"/>
              </a:solidFill>
              <a:latin typeface="Georgia" panose="02040502050405020303" pitchFamily="18" charset="0"/>
            </a:endParaRPr>
          </a:p>
        </p:txBody>
      </p:sp>
      <p:graphicFrame>
        <p:nvGraphicFramePr>
          <p:cNvPr id="4" name="Diagram 3">
            <a:extLst>
              <a:ext uri="{FF2B5EF4-FFF2-40B4-BE49-F238E27FC236}">
                <a16:creationId xmlns:a16="http://schemas.microsoft.com/office/drawing/2014/main" id="{659DBACD-CC27-11ED-AEFE-ADE05FE378D7}"/>
              </a:ext>
            </a:extLst>
          </p:cNvPr>
          <p:cNvGraphicFramePr/>
          <p:nvPr>
            <p:extLst>
              <p:ext uri="{D42A27DB-BD31-4B8C-83A1-F6EECF244321}">
                <p14:modId xmlns:p14="http://schemas.microsoft.com/office/powerpoint/2010/main" val="1840969772"/>
              </p:ext>
            </p:extLst>
          </p:nvPr>
        </p:nvGraphicFramePr>
        <p:xfrm>
          <a:off x="395288" y="1395583"/>
          <a:ext cx="11401424" cy="52673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52335091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76D45-D01A-695A-304A-2121556DB1F7}"/>
              </a:ext>
            </a:extLst>
          </p:cNvPr>
          <p:cNvSpPr>
            <a:spLocks noGrp="1"/>
          </p:cNvSpPr>
          <p:nvPr>
            <p:ph type="title"/>
          </p:nvPr>
        </p:nvSpPr>
        <p:spPr>
          <a:xfrm>
            <a:off x="0" y="2227343"/>
            <a:ext cx="3676454" cy="2846070"/>
          </a:xfrm>
        </p:spPr>
        <p:txBody>
          <a:bodyPr vert="horz" lIns="91440" tIns="45720" rIns="91440" bIns="45720" rtlCol="0" anchor="ctr">
            <a:normAutofit/>
          </a:bodyPr>
          <a:lstStyle/>
          <a:p>
            <a:pPr algn="ctr"/>
            <a:r>
              <a:rPr lang="en-US" b="1" cap="none" dirty="0">
                <a:solidFill>
                  <a:srgbClr val="0070C0"/>
                </a:solidFill>
                <a:latin typeface="Georgia" panose="02040502050405020303" pitchFamily="18" charset="0"/>
              </a:rPr>
              <a:t>Core Values and Guiding Principles</a:t>
            </a:r>
          </a:p>
        </p:txBody>
      </p:sp>
      <p:pic>
        <p:nvPicPr>
          <p:cNvPr id="9" name="Picture 8" descr="A diagram of a science&#10;&#10;Description automatically generated with medium confidence">
            <a:extLst>
              <a:ext uri="{FF2B5EF4-FFF2-40B4-BE49-F238E27FC236}">
                <a16:creationId xmlns:a16="http://schemas.microsoft.com/office/drawing/2014/main" id="{0783757F-7716-CCCC-E8F9-2C5081C16747}"/>
              </a:ext>
            </a:extLst>
          </p:cNvPr>
          <p:cNvPicPr>
            <a:picLocks noChangeAspect="1"/>
          </p:cNvPicPr>
          <p:nvPr/>
        </p:nvPicPr>
        <p:blipFill>
          <a:blip r:embed="rId3"/>
          <a:stretch>
            <a:fillRect/>
          </a:stretch>
        </p:blipFill>
        <p:spPr>
          <a:xfrm>
            <a:off x="4114563" y="726030"/>
            <a:ext cx="7860126" cy="5600340"/>
          </a:xfrm>
          <a:prstGeom prst="rect">
            <a:avLst/>
          </a:prstGeom>
        </p:spPr>
      </p:pic>
      <p:sp>
        <p:nvSpPr>
          <p:cNvPr id="10" name="TextBox 9">
            <a:extLst>
              <a:ext uri="{FF2B5EF4-FFF2-40B4-BE49-F238E27FC236}">
                <a16:creationId xmlns:a16="http://schemas.microsoft.com/office/drawing/2014/main" id="{55017FA3-97A2-694C-9283-EAAAF3817240}"/>
              </a:ext>
            </a:extLst>
          </p:cNvPr>
          <p:cNvSpPr txBox="1"/>
          <p:nvPr/>
        </p:nvSpPr>
        <p:spPr>
          <a:xfrm>
            <a:off x="228600" y="6450548"/>
            <a:ext cx="6096000" cy="338554"/>
          </a:xfrm>
          <a:prstGeom prst="rect">
            <a:avLst/>
          </a:prstGeom>
          <a:noFill/>
        </p:spPr>
        <p:txBody>
          <a:bodyPr wrap="square">
            <a:spAutoFit/>
          </a:bodyPr>
          <a:lstStyle/>
          <a:p>
            <a:r>
              <a:rPr lang="en-IN" sz="1600"/>
              <a:t>Source: UNESCO Recommendation on Open Science</a:t>
            </a:r>
            <a:endParaRPr lang="en-IN" sz="1600" dirty="0"/>
          </a:p>
        </p:txBody>
      </p:sp>
    </p:spTree>
    <p:extLst>
      <p:ext uri="{BB962C8B-B14F-4D97-AF65-F5344CB8AC3E}">
        <p14:creationId xmlns:p14="http://schemas.microsoft.com/office/powerpoint/2010/main" val="2667962445"/>
      </p:ext>
    </p:extLst>
  </p:cSld>
  <p:clrMapOvr>
    <a:masterClrMapping/>
  </p:clrMapOvr>
</p:sld>
</file>

<file path=ppt/theme/theme1.xml><?xml version="1.0" encoding="utf-8"?>
<a:theme xmlns:a="http://schemas.openxmlformats.org/drawingml/2006/main" name="DividendVTI">
  <a:themeElements>
    <a:clrScheme name="DividendVTI">
      <a:dk1>
        <a:sysClr val="windowText" lastClr="000000"/>
      </a:dk1>
      <a:lt1>
        <a:sysClr val="window" lastClr="FFFFFF"/>
      </a:lt1>
      <a:dk2>
        <a:srgbClr val="3D3D3D"/>
      </a:dk2>
      <a:lt2>
        <a:srgbClr val="EBEBEB"/>
      </a:lt2>
      <a:accent1>
        <a:srgbClr val="ED8428"/>
      </a:accent1>
      <a:accent2>
        <a:srgbClr val="E6C46D"/>
      </a:accent2>
      <a:accent3>
        <a:srgbClr val="537685"/>
      </a:accent3>
      <a:accent4>
        <a:srgbClr val="969FA7"/>
      </a:accent4>
      <a:accent5>
        <a:srgbClr val="A9C37C"/>
      </a:accent5>
      <a:accent6>
        <a:srgbClr val="5A8071"/>
      </a:accent6>
      <a:hlink>
        <a:srgbClr val="828282"/>
      </a:hlink>
      <a:folHlink>
        <a:srgbClr val="A5A5A5"/>
      </a:folHlink>
    </a:clrScheme>
    <a:fontScheme name="Dividend">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Dividend">
      <a:fillStyleLst>
        <a:solidFill>
          <a:schemeClr val="phClr"/>
        </a:solidFill>
        <a:gradFill rotWithShape="1">
          <a:gsLst>
            <a:gs pos="0">
              <a:schemeClr val="phClr">
                <a:tint val="68000"/>
                <a:alpha val="90000"/>
                <a:lumMod val="100000"/>
              </a:schemeClr>
            </a:gs>
            <a:gs pos="100000">
              <a:schemeClr val="phClr">
                <a:tint val="90000"/>
                <a:lumMod val="95000"/>
              </a:schemeClr>
            </a:gs>
          </a:gsLst>
          <a:lin ang="5400000" scaled="1"/>
        </a:gradFill>
        <a:gradFill rotWithShape="1">
          <a:gsLst>
            <a:gs pos="0">
              <a:schemeClr val="phClr">
                <a:tint val="98000"/>
                <a:lumMod val="110000"/>
              </a:schemeClr>
            </a:gs>
            <a:gs pos="84000">
              <a:schemeClr val="phClr">
                <a:shade val="90000"/>
                <a:lumMod val="88000"/>
              </a:schemeClr>
            </a:gs>
          </a:gsLst>
          <a:lin ang="5400000" scaled="0"/>
        </a:gradFill>
      </a:fillStyleLst>
      <a:lnStyleLst>
        <a:ln w="12700" cap="rnd" cmpd="sng" algn="ctr">
          <a:solidFill>
            <a:schemeClr val="phClr">
              <a:lumMod val="90000"/>
            </a:schemeClr>
          </a:solidFill>
          <a:prstDash val="solid"/>
        </a:ln>
        <a:ln w="2222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55000"/>
              </a:srgbClr>
            </a:outerShdw>
          </a:effectLst>
        </a:effectStyle>
        <a:effectStyle>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a:effectStyle>
      </a:effectStyleLst>
      <a:bgFillStyleLst>
        <a:solidFill>
          <a:schemeClr val="phClr"/>
        </a:solidFill>
        <a:gradFill rotWithShape="1">
          <a:gsLst>
            <a:gs pos="0">
              <a:schemeClr val="phClr">
                <a:tint val="90000"/>
                <a:lumMod val="110000"/>
              </a:schemeClr>
            </a:gs>
            <a:gs pos="88000">
              <a:schemeClr val="phClr">
                <a:shade val="94000"/>
                <a:satMod val="110000"/>
                <a:lumMod val="88000"/>
              </a:schemeClr>
            </a:gs>
          </a:gsLst>
          <a:lin ang="5400000" scaled="0"/>
        </a:gradFill>
        <a:gradFill rotWithShape="1">
          <a:gsLst>
            <a:gs pos="0">
              <a:schemeClr val="phClr">
                <a:tint val="90000"/>
                <a:lumMod val="110000"/>
              </a:schemeClr>
            </a:gs>
            <a:gs pos="100000">
              <a:schemeClr val="phClr">
                <a:shade val="98000"/>
                <a:satMod val="110000"/>
                <a:lumMod val="8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DividendVTI" id="{97558BDE-0B66-457C-BB6F-7B1B22DAA9B8}" vid="{F53508A3-AC60-448A-AF37-934D5F1A0D5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28" ma:contentTypeDescription="Create a new document." ma:contentTypeScope="" ma:versionID="60f5a4f2d2b0abadcf532d48ebf9cb71">
  <xsd:schema xmlns:xsd="http://www.w3.org/2001/XMLSchema" xmlns:xs="http://www.w3.org/2001/XMLSchema" xmlns:p="http://schemas.microsoft.com/office/2006/metadata/properties" xmlns:ns1="http://schemas.microsoft.com/sharepoint/v3" xmlns:ns2="71af3243-3dd4-4a8d-8c0d-dd76da1f02a5" xmlns:ns3="16c05727-aa75-4e4a-9b5f-8a80a1165891" xmlns:ns4="230e9df3-be65-4c73-a93b-d1236ebd677e" targetNamespace="http://schemas.microsoft.com/office/2006/metadata/properties" ma:root="true" ma:fieldsID="7dd78129e6a1811f84807ad11c651531" ns1:_="" ns2:_="" ns3:_="" ns4:_="">
    <xsd:import namespace="http://schemas.microsoft.com/sharepoint/v3"/>
    <xsd:import namespace="71af3243-3dd4-4a8d-8c0d-dd76da1f02a5"/>
    <xsd:import namespace="16c05727-aa75-4e4a-9b5f-8a80a1165891"/>
    <xsd:import namespace="230e9df3-be65-4c73-a93b-d1236ebd677e"/>
    <xsd:element name="properties">
      <xsd:complexType>
        <xsd:sequence>
          <xsd:element name="documentManagement">
            <xsd:complexType>
              <xsd:all>
                <xsd:element ref="ns2:Status" minOccurs="0"/>
                <xsd:element ref="ns2:Image" minOccurs="0"/>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1:_ip_UnifiedCompliancePolicyProperties" minOccurs="0"/>
                <xsd:element ref="ns1:_ip_UnifiedCompliancePolicyUIAction" minOccurs="0"/>
                <xsd:element ref="ns4:TaxCatchAll" minOccurs="0"/>
                <xsd:element ref="ns2:ImageTagsTaxHTField" minOccurs="0"/>
                <xsd:element ref="ns2:MediaServiceLocation" minOccurs="0"/>
                <xsd:element ref="ns2:MediaLengthInSeconds" minOccurs="0"/>
                <xsd:element ref="ns2:Background" minOccurs="0"/>
                <xsd:element ref="ns2:MediaServiceSearchProperties" minOccurs="0"/>
                <xsd:element ref="ns2:MediaServiceDocTags" minOccurs="0"/>
                <xsd:element ref="ns2:MediaServiceObjectDetectorVersions" minOccurs="0"/>
                <xsd:element ref="ns2:MediaServiceSystemTag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ma:readOnly="false">
      <xsd:simpleType>
        <xsd:restriction base="dms:Note"/>
      </xsd:simpleType>
    </xsd:element>
    <xsd:element name="_ip_UnifiedCompliancePolicyUIAction" ma:index="21" nillable="true" ma:displayName="Unified Compliance Policy UI Action" ma:hidden="true" ma:internalName="_ip_UnifiedCompliancePolicyUIAction" ma:readOnly="fals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Status" ma:index="2" nillable="true" ma:displayName="Status" ma:default="Not started" ma:format="Dropdown" ma:internalName="Status" ma:readOnly="false">
      <xsd:simpleType>
        <xsd:restriction base="dms:Choice">
          <xsd:enumeration value="Not started"/>
          <xsd:enumeration value="In Progress"/>
          <xsd:enumeration value="Completed"/>
        </xsd:restriction>
      </xsd:simpleType>
    </xsd:element>
    <xsd:element name="Image" ma:index="3" nillable="true" ma:displayName="Image" ma:format="Image" ma:internalName="Image" ma:readOnly="false">
      <xsd:complexType>
        <xsd:complexContent>
          <xsd:extension base="dms:URL">
            <xsd:sequence>
              <xsd:element name="Url" type="dms:ValidUrl" minOccurs="0" nillable="true"/>
              <xsd:element name="Description" type="xsd:string" nillable="true"/>
            </xsd:sequence>
          </xsd:extension>
        </xsd:complexContent>
      </xsd:complexType>
    </xsd:element>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hidden="true" ma:internalName="MediaServiceOCR" ma:readOnly="true">
      <xsd:simpleType>
        <xsd:restriction base="dms:Note"/>
      </xsd:simpleType>
    </xsd:element>
    <xsd:element name="MediaServiceAutoTags" ma:index="11" nillable="true" ma:displayName="MediaServiceAutoTags" ma:hidden="true"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hidden="true" ma:internalName="MediaServiceKeyPoints" ma:readOnly="false">
      <xsd:simpleType>
        <xsd:restriction base="dms:Note"/>
      </xsd:simpleType>
    </xsd:element>
    <xsd:element name="MediaServiceDateTaken" ma:index="18" nillable="true" ma:displayName="MediaServiceDateTaken" ma:hidden="true" ma:internalName="MediaServiceDateTaken" ma:readOnly="true">
      <xsd:simpleType>
        <xsd:restriction base="dms:Text"/>
      </xsd:simpleType>
    </xsd:element>
    <xsd:element name="ImageTagsTaxHTField" ma:index="25" nillable="true" ma:taxonomy="true" ma:internalName="ImageTagsTaxHTField"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Location" ma:index="26" nillable="true" ma:displayName="Location" ma:hidden="true" ma:internalName="MediaServiceLocation" ma:readOnly="true">
      <xsd:simpleType>
        <xsd:restriction base="dms:Text"/>
      </xsd:simpleType>
    </xsd:element>
    <xsd:element name="MediaLengthInSeconds" ma:index="27" nillable="true" ma:displayName="MediaLengthInSeconds" ma:hidden="true" ma:internalName="MediaLengthInSeconds" ma:readOnly="true">
      <xsd:simpleType>
        <xsd:restriction base="dms:Unknown"/>
      </xsd:simpleType>
    </xsd:element>
    <xsd:element name="Background" ma:index="28" nillable="true" ma:displayName="Background" ma:default="0" ma:format="Dropdown" ma:internalName="Background">
      <xsd:simpleType>
        <xsd:restriction base="dms:Boolean"/>
      </xsd:simpleType>
    </xsd:element>
    <xsd:element name="MediaServiceSearchProperties" ma:index="29" nillable="true" ma:displayName="MediaServiceSearchProperties" ma:hidden="true" ma:internalName="MediaServiceSearchProperties" ma:readOnly="true">
      <xsd:simpleType>
        <xsd:restriction base="dms:Note"/>
      </xsd:simpleType>
    </xsd:element>
    <xsd:element name="MediaServiceDocTags" ma:index="30" nillable="true" ma:displayName="MediaServiceDocTags" ma:hidden="true" ma:internalName="MediaServiceDocTags" ma:readOnly="true">
      <xsd:simpleType>
        <xsd:restriction base="dms:Note"/>
      </xsd:simpleType>
    </xsd:element>
    <xsd:element name="MediaServiceObjectDetectorVersions" ma:index="31" nillable="true" ma:displayName="MediaServiceObjectDetectorVersions" ma:description="" ma:hidden="true" ma:indexed="true" ma:internalName="MediaServiceObjectDetectorVersions" ma:readOnly="true">
      <xsd:simpleType>
        <xsd:restriction base="dms:Text"/>
      </xsd:simpleType>
    </xsd:element>
    <xsd:element name="MediaServiceSystemTags" ma:index="32" nillable="true" ma:displayName="MediaServiceSystemTags" ma:hidden="true" ma:internalName="MediaServiceSystemTag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hidden="true"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hidden="true" ma:internalName="SharedWithDetail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3f6bfcbc-3db3-4ae6-bd76-326f0798ad28}" ma:internalName="TaxCatchAll" ma:readOnly="false" ma:showField="CatchAllData" ma:web="16c05727-aa75-4e4a-9b5f-8a80a11658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Image xmlns="71af3243-3dd4-4a8d-8c0d-dd76da1f02a5">
      <Url xsi:nil="true"/>
      <Description xsi:nil="true"/>
    </Image>
    <Status xmlns="71af3243-3dd4-4a8d-8c0d-dd76da1f02a5">Not started</Status>
    <Background xmlns="71af3243-3dd4-4a8d-8c0d-dd76da1f02a5">false</Background>
    <_ip_UnifiedCompliancePolicyProperties xmlns="http://schemas.microsoft.com/sharepoint/v3" xsi:nil="true"/>
    <ImageTagsTaxHTField xmlns="71af3243-3dd4-4a8d-8c0d-dd76da1f02a5">
      <Terms xmlns="http://schemas.microsoft.com/office/infopath/2007/PartnerControls"/>
    </ImageTagsTaxHTField>
    <TaxCatchAll xmlns="230e9df3-be65-4c73-a93b-d1236ebd677e" xsi:nil="true"/>
    <MediaServiceKeyPoints xmlns="71af3243-3dd4-4a8d-8c0d-dd76da1f02a5"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50437772-7826-4CEE-8E78-517B414A425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71af3243-3dd4-4a8d-8c0d-dd76da1f02a5"/>
    <ds:schemaRef ds:uri="16c05727-aa75-4e4a-9b5f-8a80a1165891"/>
    <ds:schemaRef ds:uri="230e9df3-be65-4c73-a93b-d1236ebd67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8C26303C-A89C-422C-9097-BDF7002EFC54}">
  <ds:schemaRefs>
    <ds:schemaRef ds:uri="http://schemas.microsoft.com/office/2006/metadata/properties"/>
    <ds:schemaRef ds:uri="http://schemas.microsoft.com/office/infopath/2007/PartnerControls"/>
    <ds:schemaRef ds:uri="http://schemas.microsoft.com/sharepoint/v3"/>
    <ds:schemaRef ds:uri="71af3243-3dd4-4a8d-8c0d-dd76da1f02a5"/>
    <ds:schemaRef ds:uri="230e9df3-be65-4c73-a93b-d1236ebd677e"/>
  </ds:schemaRefs>
</ds:datastoreItem>
</file>

<file path=customXml/itemProps3.xml><?xml version="1.0" encoding="utf-8"?>
<ds:datastoreItem xmlns:ds="http://schemas.openxmlformats.org/officeDocument/2006/customXml" ds:itemID="{6E679C34-122C-4127-90D9-C271AEE94CE4}">
  <ds:schemaRefs>
    <ds:schemaRef ds:uri="http://schemas.microsoft.com/sharepoint/v3/contenttype/forms"/>
  </ds:schemaRefs>
</ds:datastoreItem>
</file>

<file path=docMetadata/LabelInfo.xml><?xml version="1.0" encoding="utf-8"?>
<clbl:labelList xmlns:clbl="http://schemas.microsoft.com/office/2020/mipLabelMetadata"/>
</file>

<file path=docProps/app.xml><?xml version="1.0" encoding="utf-8"?>
<Properties xmlns="http://schemas.openxmlformats.org/officeDocument/2006/extended-properties" xmlns:vt="http://schemas.openxmlformats.org/officeDocument/2006/docPropsVTypes">
  <Template>DividendVTI</Template>
  <TotalTime>1350</TotalTime>
  <Words>4647</Words>
  <Application>Microsoft Office PowerPoint</Application>
  <PresentationFormat>Widescreen</PresentationFormat>
  <Paragraphs>485</Paragraphs>
  <Slides>75</Slides>
  <Notes>36</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75</vt:i4>
      </vt:variant>
    </vt:vector>
  </HeadingPairs>
  <TitlesOfParts>
    <vt:vector size="88" baseType="lpstr">
      <vt:lpstr>AdvOT15f0a2b2</vt:lpstr>
      <vt:lpstr>Arial</vt:lpstr>
      <vt:lpstr>Calibri</vt:lpstr>
      <vt:lpstr>Century Gothic</vt:lpstr>
      <vt:lpstr>Georgia</vt:lpstr>
      <vt:lpstr>Gill Sans MT</vt:lpstr>
      <vt:lpstr>Rockwell Nova</vt:lpstr>
      <vt:lpstr>Times New Roman</vt:lpstr>
      <vt:lpstr>Trebuchet MS</vt:lpstr>
      <vt:lpstr>Verdana</vt:lpstr>
      <vt:lpstr>Wingdings</vt:lpstr>
      <vt:lpstr>Wingdings 2</vt:lpstr>
      <vt:lpstr>DividendVTI</vt:lpstr>
      <vt:lpstr>Open Science Across Borders: An Indian Perspective</vt:lpstr>
      <vt:lpstr>Coverage</vt:lpstr>
      <vt:lpstr>Background</vt:lpstr>
      <vt:lpstr>Open Science</vt:lpstr>
      <vt:lpstr>Open Science for the People, Planet &amp; Prosperity</vt:lpstr>
      <vt:lpstr>Key Pillars of Open Science</vt:lpstr>
      <vt:lpstr>Open Science Taxonomy</vt:lpstr>
      <vt:lpstr>The Practice of Open Science aims to</vt:lpstr>
      <vt:lpstr>Core Values and Guiding Principles</vt:lpstr>
      <vt:lpstr>Areas of Open Science Services</vt:lpstr>
      <vt:lpstr>Development of Open Science Policy at the Institute Level…</vt:lpstr>
      <vt:lpstr>Development of Open Science Policy at the Institute Level</vt:lpstr>
      <vt:lpstr>Promotion of Open Science Platforms in Research </vt:lpstr>
      <vt:lpstr>PowerPoint Presentation</vt:lpstr>
      <vt:lpstr>DST, National Data Sharing and Accessibility Policy (NDSAP), 17th Mar. 2012.</vt:lpstr>
      <vt:lpstr>ICAR Guidelines for Internal Evaluation and Forwarding Research Papers to Scientific Journals and Data Management in ICAR Institutes, Oct. 2014.</vt:lpstr>
      <vt:lpstr>ICSSR Data Deposit and Access Policy Guideline, 2015</vt:lpstr>
      <vt:lpstr>DBT Biological Data Storage, Access and Sharing Policy of India (BDSASP), 2019</vt:lpstr>
      <vt:lpstr>Adoption &amp; Promotion of Open Access Policies of Government &amp; Funding Agencies</vt:lpstr>
      <vt:lpstr>DBT and DST India Open Access Policy for funded research</vt:lpstr>
      <vt:lpstr>CSIR India Open Access Mandate</vt:lpstr>
      <vt:lpstr>ICRISAT, Open Access and Data Management Policy</vt:lpstr>
      <vt:lpstr>ICAR adopts Open Access Policy</vt:lpstr>
      <vt:lpstr>National Open Access Policy of India (Draft, 2017) Ver. 3</vt:lpstr>
      <vt:lpstr>One Nation One Subscription (ONOS)</vt:lpstr>
      <vt:lpstr>ONOS – Implementation</vt:lpstr>
      <vt:lpstr>ONOS Portal</vt:lpstr>
      <vt:lpstr>Open Access - ONOS Initiative </vt:lpstr>
      <vt:lpstr>PowerPoint Presentation</vt:lpstr>
      <vt:lpstr>PowerPoint Presentation</vt:lpstr>
      <vt:lpstr>PowerPoint Presentation</vt:lpstr>
      <vt:lpstr>PowerPoint Presentation</vt:lpstr>
      <vt:lpstr>Open Access in G20: Recommendations </vt:lpstr>
      <vt:lpstr>PowerPoint Presentation</vt:lpstr>
      <vt:lpstr>Vision for Open Access transformation in India </vt:lpstr>
      <vt:lpstr>PowerPoint Presentation</vt:lpstr>
      <vt:lpstr>PowerPoint Presentation</vt:lpstr>
      <vt:lpstr>PowerPoint Presentation</vt:lpstr>
      <vt:lpstr>Growth of Open Access Journals in India</vt:lpstr>
      <vt:lpstr>PowerPoint Presentation</vt:lpstr>
      <vt:lpstr>PowerPoint Presentation</vt:lpstr>
      <vt:lpstr>PowerPoint Presentation</vt:lpstr>
      <vt:lpstr>Open Access Journals in India</vt:lpstr>
      <vt:lpstr>The Reasons for Open Access</vt:lpstr>
      <vt:lpstr>Alternative Open Access Modules</vt:lpstr>
      <vt:lpstr>FAIR Open Data</vt:lpstr>
      <vt:lpstr>Research Data Management</vt:lpstr>
      <vt:lpstr>Building a Trustworthy Research Data Repository</vt:lpstr>
      <vt:lpstr>TRUST Principles for Data Repositories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Celebration of International Open Access Week</vt:lpstr>
      <vt:lpstr>OAW @ IIT Delhi</vt:lpstr>
      <vt:lpstr>Implementing Responsible Research Assessment in India</vt:lpstr>
      <vt:lpstr>PowerPoint Presentation</vt:lpstr>
      <vt:lpstr>PowerPoint Presentation</vt:lpstr>
      <vt:lpstr>India vs. USA: Comparative Snapshot</vt:lpstr>
      <vt:lpstr>Role of Libraries &amp; Leaders in Open Science</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NabiHasanOffice</dc:creator>
  <cp:lastModifiedBy>Nabi Hasan</cp:lastModifiedBy>
  <cp:revision>16</cp:revision>
  <dcterms:created xsi:type="dcterms:W3CDTF">2024-10-18T09:09:48Z</dcterms:created>
  <dcterms:modified xsi:type="dcterms:W3CDTF">2025-09-20T18:29:06Z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